
<file path=[Content_Types].xml><?xml version="1.0" encoding="utf-8"?>
<Types xmlns="http://schemas.openxmlformats.org/package/2006/content-types">
  <Default Extension="bin" ContentType="application/vnd.openxmlformats-officedocument.spreadsheetml.printerSettings"/>
  <Default Extension="emf" ContentType="image/x-emf"/>
  <Default Extension="rels" ContentType="application/vnd.openxmlformats-package.relationships+xml"/>
  <Default Extension="vml" ContentType="application/vnd.openxmlformats-officedocument.vmlDrawing"/>
  <Default Extension="xlsx" ContentType="application/vnd.openxmlformats-officedocument.spreadsheetml.sheet"/>
  <Default Extension="xml" ContentType="application/xml"/>
  <Override PartName="/xl/workbook.xml" ContentType="application/vnd.openxmlformats-officedocument.spreadsheetml.sheet.main+xml"/>
  <Override PartName="/xl/worksheets/sheet3.xml" ContentType="application/vnd.openxmlformats-officedocument.spreadsheetml.worksheet+xml"/>
  <Override PartName="/xl/worksheets/sheet4.xml" ContentType="application/vnd.openxmlformats-officedocument.spreadsheetml.worksheet+xml"/>
  <Override PartName="/xl/worksheets/sheet5.xml" ContentType="application/vnd.openxmlformats-officedocument.spreadsheetml.worksheet+xml"/>
  <Override PartName="/xl/worksheets/sheet6.xml" ContentType="application/vnd.openxmlformats-officedocument.spreadsheetml.worksheet+xml"/>
  <Override PartName="/xl/worksheets/sheet7.xml" ContentType="application/vnd.openxmlformats-officedocument.spreadsheetml.worksheet+xml"/>
  <Override PartName="/xl/worksheets/sheet8.xml" ContentType="application/vnd.openxmlformats-officedocument.spreadsheetml.worksheet+xml"/>
  <Override PartName="/xl/worksheets/sheet9.xml" ContentType="application/vnd.openxmlformats-officedocument.spreadsheetml.worksheet+xml"/>
  <Override PartName="/xl/worksheets/sheet10.xml" ContentType="application/vnd.openxmlformats-officedocument.spreadsheetml.worksheet+xml"/>
  <Override PartName="/xl/theme/theme1.xml" ContentType="application/vnd.openxmlformats-officedocument.theme+xml"/>
  <Override PartName="/xl/styles.xml" ContentType="application/vnd.openxmlformats-officedocument.spreadsheetml.styles+xml"/>
  <Override PartName="/xl/sharedStrings.xml" ContentType="application/vnd.openxmlformats-officedocument.spreadsheetml.sharedStrings+xml"/>
  <Override PartName="/xl/drawings/drawing1.xml" ContentType="application/vnd.openxmlformats-officedocument.drawing+xml"/>
  <Override PartName="/xl/worksheets/sheet1.xml" ContentType="application/vnd.openxmlformats-officedocument.spreadsheetml.worksheet+xml"/>
  <Override PartName="/xl/worksheets/sheet2.xml" ContentType="application/vnd.openxmlformats-officedocument.spreadsheetml.worksheet+xml"/>
  <Override PartName="/docProps/core.xml" ContentType="application/vnd.openxmlformats-package.core-properties+xml"/>
  <Override PartName="/docMetadata/LabelInfo.xml" ContentType="application/vnd.ms-office.classificationlabels+xml"/>
  <Override PartName="/docProps/app.xml" ContentType="application/vnd.openxmlformats-officedocument.extended-properties+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Override PartName="/customXml/itemProps4.xml" ContentType="application/vnd.openxmlformats-officedocument.customXml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microsoft.com/office/2020/02/relationships/classificationlabels" Target="docMetadata/LabelInfo.xml"/><Relationship Id="rId1" Type="http://schemas.openxmlformats.org/officeDocument/2006/relationships/officeDocument" Target="xl/workbook.xml"/><Relationship Id="rId5" Type="http://schemas.openxmlformats.org/officeDocument/2006/relationships/custom-properties" Target="docProps/custom.xml"/><Relationship Id="rId4" Type="http://schemas.openxmlformats.org/officeDocument/2006/relationships/extended-properties" Target="docProps/app.xml"/></Relationships>
</file>

<file path=xl/workbook.xml><?xml version="1.0" encoding="utf-8"?>
<workbook xmlns="http://schemas.openxmlformats.org/spreadsheetml/2006/main" xmlns:r="http://schemas.openxmlformats.org/officeDocument/2006/relationships" xmlns:mc="http://schemas.openxmlformats.org/markup-compatibility/2006" xmlns:x15="http://schemas.microsoft.com/office/spreadsheetml/2010/11/main" xmlns:xr="http://schemas.microsoft.com/office/spreadsheetml/2014/revision" xmlns:xr6="http://schemas.microsoft.com/office/spreadsheetml/2016/revision6" xmlns:xr10="http://schemas.microsoft.com/office/spreadsheetml/2016/revision10" xmlns:xr2="http://schemas.microsoft.com/office/spreadsheetml/2015/revision2" mc:Ignorable="x15 xr xr6 xr10 xr2">
  <fileVersion appName="xl" lastEdited="7" lowestEdited="7" rupBuild="29822"/>
  <workbookPr defaultThemeVersion="202300"/>
  <mc:AlternateContent xmlns:mc="http://schemas.openxmlformats.org/markup-compatibility/2006">
    <mc:Choice Requires="x15">
      <x15ac:absPath xmlns:x15ac="http://schemas.microsoft.com/office/spreadsheetml/2010/11/ac" url="https://sourcewellmn-my.sharepoint.com/personal/corey_jensen_sourcewell-mn_gov/Documents/Desktop/Documents/"/>
    </mc:Choice>
  </mc:AlternateContent>
  <xr:revisionPtr revIDLastSave="0" documentId="8_{6EB81C8E-47CC-4D87-B3F5-AED1B5A807E4}" xr6:coauthVersionLast="47" xr6:coauthVersionMax="47" xr10:uidLastSave="{00000000-0000-0000-0000-000000000000}"/>
  <bookViews>
    <workbookView xWindow="-110" yWindow="-110" windowWidth="19420" windowHeight="11500" activeTab="9" xr2:uid="{E0B9C4DD-489D-4131-B0C2-34033F780A1E}"/>
  </bookViews>
  <sheets>
    <sheet name="Install Products Pricing JCFP" sheetId="1" r:id="rId1"/>
    <sheet name="JCFP NTE Install Rates" sheetId="11" r:id="rId2"/>
    <sheet name="JCFP PW Service NTE" sheetId="10" r:id="rId3"/>
    <sheet name="JCFP Service Parts Pricing" sheetId="2" r:id="rId4"/>
    <sheet name=" JCFP PSA (metro &amp; non) Fire" sheetId="4" r:id="rId5"/>
    <sheet name="Standard Labor Rates JCFP" sheetId="5" r:id="rId6"/>
    <sheet name="CA &amp; CMAS Pricing JCFP" sheetId="8" r:id="rId7"/>
    <sheet name="CA CMAS Pricing JCSS" sheetId="9" r:id="rId8"/>
    <sheet name="Security Solutions Pricing  " sheetId="6" r:id="rId9"/>
    <sheet name="JCBS Complex Pricing" sheetId="7" r:id="rId10"/>
  </sheets>
  <definedNames>
    <definedName name="_xlnm._FilterDatabase" localSheetId="0" hidden="1">'Install Products Pricing JCFP'!$A$1:$L$29427</definedName>
  </definedNames>
  <calcPr calcId="191029"/>
  <extLst>
    <ext xmlns:x15="http://schemas.microsoft.com/office/spreadsheetml/2010/11/main" uri="{140A7094-0E35-4892-8432-C4D2E57EDEB5}">
      <x15:workbookPr chartTrackingRefBase="1"/>
    </ext>
    <ext xmlns:xcalcf="http://schemas.microsoft.com/office/spreadsheetml/2018/calcfeatures" uri="{B58B0392-4F1F-4190-BB64-5DF3571DCE5F}">
      <xcalcf:calcFeatures>
        <xcalcf:feature name="microsoft.com:RD"/>
        <xcalcf:feature name="microsoft.com:Single"/>
        <xcalcf:feature name="microsoft.com:FV"/>
        <xcalcf:feature name="microsoft.com:CNMTM"/>
        <xcalcf:feature name="microsoft.com:LET_WF"/>
        <xcalcf:feature name="microsoft.com:LAMBDA_WF"/>
        <xcalcf:feature name="microsoft.com:ARRAYTEXT_WF"/>
      </xcalcf:calcFeatures>
    </ext>
  </extLst>
</workbook>
</file>

<file path=xl/sharedStrings.xml><?xml version="1.0" encoding="utf-8"?>
<sst xmlns="http://schemas.openxmlformats.org/spreadsheetml/2006/main" count="314807" uniqueCount="76535">
  <si>
    <t>PartNumber</t>
  </si>
  <si>
    <t>PartDesc</t>
  </si>
  <si>
    <t>FamilyCode</t>
  </si>
  <si>
    <t>FamilyDesc</t>
  </si>
  <si>
    <t>Shippable</t>
  </si>
  <si>
    <t>TransferPrice</t>
  </si>
  <si>
    <t>ListPrice</t>
  </si>
  <si>
    <t>1% Admin Fee</t>
  </si>
  <si>
    <t>4.7% if Shippable</t>
  </si>
  <si>
    <t>Total Cost</t>
  </si>
  <si>
    <t>Margin %</t>
  </si>
  <si>
    <t>VE6021-250ï¾ </t>
  </si>
  <si>
    <t>APPLICATION SERVER 250EP</t>
  </si>
  <si>
    <t>SD</t>
  </si>
  <si>
    <t>SOUND</t>
  </si>
  <si>
    <t>660440ï¾ </t>
  </si>
  <si>
    <t>US adaptor backplate (single g</t>
  </si>
  <si>
    <t>NC</t>
  </si>
  <si>
    <t>NURSE CALL</t>
  </si>
  <si>
    <t>VDA-455CBLï¾ </t>
  </si>
  <si>
    <t>Clear Bubble  for Flexidome se</t>
  </si>
  <si>
    <t>IT</t>
  </si>
  <si>
    <t>INTRUSION</t>
  </si>
  <si>
    <t>VE6021-250ï¾</t>
  </si>
  <si>
    <t>ADCPWH0922CN8ï¾ </t>
  </si>
  <si>
    <t>DISCOVER INDOOR\, MINI-DOME\, 54</t>
  </si>
  <si>
    <t>CC</t>
  </si>
  <si>
    <t>CCTV</t>
  </si>
  <si>
    <t>2.5"\, 4-DIG\, ELAPSED TIMER\, RD</t>
  </si>
  <si>
    <t>MT</t>
  </si>
  <si>
    <t>M.T. and C.</t>
  </si>
  <si>
    <t>4"\, 4-DIGIT\, ELAPSED TIMER\, RD</t>
  </si>
  <si>
    <t>2099-9288CF</t>
  </si>
  <si>
    <t>STATION SA 2STAGE CAN-FRENCH</t>
  </si>
  <si>
    <t>FA</t>
  </si>
  <si>
    <t>FIRE ALARM</t>
  </si>
  <si>
    <t>4098-9750C</t>
  </si>
  <si>
    <t>IN-DUCT SENSOR\,NO RELAY\,CANADI</t>
  </si>
  <si>
    <t>ALARMSAF XFMR T-24V4A</t>
  </si>
  <si>
    <t>RMS SERIES OPT - INDOOR BACKBO</t>
  </si>
  <si>
    <t>49CMTVC-WRBLNG</t>
  </si>
  <si>
    <t>MTV CONV COVER\,WALL RED BILING</t>
  </si>
  <si>
    <t>4099-9006CA</t>
  </si>
  <si>
    <t>PS IDNET 2STG BREAKGLASS CAN</t>
  </si>
  <si>
    <t>650-1874</t>
  </si>
  <si>
    <t>4006 MANEVAC SW BACK COVER ULC</t>
  </si>
  <si>
    <t>SB</t>
  </si>
  <si>
    <t>SERVICE BILLING</t>
  </si>
  <si>
    <t>49CMTVC-WWFEU</t>
  </si>
  <si>
    <t>MTV CONV COVER\, WALL WHITE FEU</t>
  </si>
  <si>
    <t>4606-9101CF</t>
  </si>
  <si>
    <t>LCD ANNUN FOR 4010 FACP (N2)</t>
  </si>
  <si>
    <t>650-2119</t>
  </si>
  <si>
    <t>4010ES 2-BAY 2X40 LED RTNR\, FR</t>
  </si>
  <si>
    <t>49CMTC-WWFEU</t>
  </si>
  <si>
    <t>MT CONV COVER WALL WHITE FEU</t>
  </si>
  <si>
    <t>5009-9318</t>
  </si>
  <si>
    <t>EMERGENCY PULL STATION FRENCH</t>
  </si>
  <si>
    <t>INFOALARM REM ANNUN CAN FR</t>
  </si>
  <si>
    <t>8566-278</t>
  </si>
  <si>
    <t>4100U CAN REMOTE PS BD</t>
  </si>
  <si>
    <t>49CMTVC-WRFEU</t>
  </si>
  <si>
    <t>MTV CONV COVER\, WALL RED FEU</t>
  </si>
  <si>
    <t>202-140</t>
  </si>
  <si>
    <t>STANDOFF 6-32 X 7/16"</t>
  </si>
  <si>
    <t>49CMTVC-WWBLNG</t>
  </si>
  <si>
    <t>MTV CONV COVER\,WALL WHIT BILIN</t>
  </si>
  <si>
    <t>4100-9856</t>
  </si>
  <si>
    <t>4100ES APPLIQUE KIT FRENCH</t>
  </si>
  <si>
    <t>49CMTC-WRFEU</t>
  </si>
  <si>
    <t>MT CONV COVER\, WALL RED FEU</t>
  </si>
  <si>
    <t>INFOALM BASIC REM ANNUN CA FR</t>
  </si>
  <si>
    <t>4099-9004CB</t>
  </si>
  <si>
    <t>STATION-LED\, SA ADDR\,FRNCH/ENG</t>
  </si>
  <si>
    <t>650-664</t>
  </si>
  <si>
    <t>4010ES LCD/LED 1BAY RETAIN FR</t>
  </si>
  <si>
    <t>8566-678</t>
  </si>
  <si>
    <t>4100U/ES 100W AMP BD CANADA</t>
  </si>
  <si>
    <t>650-1876</t>
  </si>
  <si>
    <t>4006 MAN EVAC SWITCH ASSY\, ULC</t>
  </si>
  <si>
    <t>5009-9317</t>
  </si>
  <si>
    <t>BATH / SHOWER PULL STN FRENCH</t>
  </si>
  <si>
    <t>8742-632</t>
  </si>
  <si>
    <t>4100U SPS BD CAN</t>
  </si>
  <si>
    <t>49CMTC-WWBLNG</t>
  </si>
  <si>
    <t>MT CONV COVER\,WALL WHIT BILING</t>
  </si>
  <si>
    <t>DIG.100W AMP\,6NAC\,120VAC\,25V-C</t>
  </si>
  <si>
    <t>630-546</t>
  </si>
  <si>
    <t>COVER W/GLASS FRE-ENG 2099</t>
  </si>
  <si>
    <t>4100-9859</t>
  </si>
  <si>
    <t>ES APPLIQUE REM INFOALM FRENCH</t>
  </si>
  <si>
    <t>2099-9121C</t>
  </si>
  <si>
    <t>STN S ACTN MAP 2 STAGE CANADA</t>
  </si>
  <si>
    <t>INDICATOR ONLY 2 BAY SOLID</t>
  </si>
  <si>
    <t>V-WMCAï¾ </t>
  </si>
  <si>
    <t>MASTER CLOCK TRANSCEIVER</t>
  </si>
  <si>
    <t>49SOC-WWFEU-O</t>
  </si>
  <si>
    <t>SO COVER\,WALL\,WHT\,FEU WP</t>
  </si>
  <si>
    <t>49SVC-CRBF-O</t>
  </si>
  <si>
    <t>SV COVER\, CM RED FEU/FIRE WP</t>
  </si>
  <si>
    <t>49SOC-WRFEU-O</t>
  </si>
  <si>
    <t>SO COVER\,WALL\,RED\,FEU WP</t>
  </si>
  <si>
    <t>49SVC-WWFEU-O</t>
  </si>
  <si>
    <t>SV COVER\,WALL\,WHITE\,FEU WP</t>
  </si>
  <si>
    <t>49SOC-WRBF-O</t>
  </si>
  <si>
    <t>SO COVER\,WALL\,RED\,FEU/FIRE WP</t>
  </si>
  <si>
    <t>49SVC-WRFEU-O</t>
  </si>
  <si>
    <t>SV COVER\,WALL\,RED\,FEU WP</t>
  </si>
  <si>
    <t>49SVC-WWBF-O</t>
  </si>
  <si>
    <t>SV COVER\,WM\,WHITE\,FEU/FIRE WP</t>
  </si>
  <si>
    <t>49SVC-CWFEU-O</t>
  </si>
  <si>
    <t>SV COVER\, CEILING WHT FEU WP</t>
  </si>
  <si>
    <t>49SOC-WWBF-O</t>
  </si>
  <si>
    <t>SO COVER\,WALL\,WHT\,FEU/FIRE WP</t>
  </si>
  <si>
    <t>49SVC-WRBF-O</t>
  </si>
  <si>
    <t>SV COVER\,WALL\,RED\,FEU/FIRE WP</t>
  </si>
  <si>
    <t>59AOC-WWFQB</t>
  </si>
  <si>
    <t>AO COVER WALL WHIT FRENCH FIRE</t>
  </si>
  <si>
    <t>2099-9123CF</t>
  </si>
  <si>
    <t>STATION SA MAP2 2STAGE ADDR</t>
  </si>
  <si>
    <t>49SVC-CRFEU-O</t>
  </si>
  <si>
    <t>SV COVER\, CEILING RED FEU WP</t>
  </si>
  <si>
    <t>59AOC-WRFQB</t>
  </si>
  <si>
    <t>AO COVER WALL RED FRENCH FIRE</t>
  </si>
  <si>
    <t>2Bay Glass Dr Pkg Factory Only</t>
  </si>
  <si>
    <t>ALARMSAF CCTV-4-UL</t>
  </si>
  <si>
    <t>ALARMSAF CCTV-16-CB-UL</t>
  </si>
  <si>
    <t>IP STATION LICENSE (5 CLIENTS)</t>
  </si>
  <si>
    <t>ECS V 6 LICENSE UPGRADE</t>
  </si>
  <si>
    <t>DDPH DIGITAL DOORPHONE</t>
  </si>
  <si>
    <t>IP STATION LICENSE (10 CLIENTS</t>
  </si>
  <si>
    <t>IX-16PSUB-2 ICON DIGITAL INTER</t>
  </si>
  <si>
    <t>ECS SOFTWARE UPGRADE LICENSE</t>
  </si>
  <si>
    <t>IX-PWSL L POWER SUPPLY</t>
  </si>
  <si>
    <t>IP STATION LICENSE (25 CLIENTS</t>
  </si>
  <si>
    <t>IX-408 CID LINE AND DIGITAL ST</t>
  </si>
  <si>
    <t>SG-SIII-INT</t>
  </si>
  <si>
    <t>SHELF INTERCONNECTION CABLE</t>
  </si>
  <si>
    <t>70-2900-0011-1</t>
  </si>
  <si>
    <t>5A CONTROL RELAY</t>
  </si>
  <si>
    <t>70-2900-0047-8</t>
  </si>
  <si>
    <t>WHITE HOUSING-REFRIGERANT FIXE</t>
  </si>
  <si>
    <t>70-0714-0334-2</t>
  </si>
  <si>
    <t>MACURCO HYDROGEN\, 12-24V</t>
  </si>
  <si>
    <t>70-2900-0034-5</t>
  </si>
  <si>
    <t>120V REFRIGERANT FIXED GAS DET</t>
  </si>
  <si>
    <t>70-2900-0046-7</t>
  </si>
  <si>
    <t>70-2900-0171-8</t>
  </si>
  <si>
    <t>REFRIGERANT CAL GAS CYLINDER 3</t>
  </si>
  <si>
    <t>70-2900-0190-1</t>
  </si>
  <si>
    <t>CD-12H WHITE HOUSING-CARBON DI</t>
  </si>
  <si>
    <t>37-0561-4734-2</t>
  </si>
  <si>
    <t>70-2900-0192-9</t>
  </si>
  <si>
    <t>CARBON DIOXIDE CO2 (LOW VOLTAG</t>
  </si>
  <si>
    <t>30-0031-3120-2</t>
  </si>
  <si>
    <t>FIELD CALIBRATION KIT CAL-KIT</t>
  </si>
  <si>
    <t>RACK FRAME 14U</t>
  </si>
  <si>
    <t>415110-40OSDP</t>
  </si>
  <si>
    <t>22-2P OAS STR CMP ORG JKT OSDP</t>
  </si>
  <si>
    <t>714510VNQ</t>
  </si>
  <si>
    <t>18-08 OAS STR DB TC QUAD</t>
  </si>
  <si>
    <t>CAT6ASP-BLU</t>
  </si>
  <si>
    <t>23-4P OAS SOL CMP C6A BLU JKT</t>
  </si>
  <si>
    <t>ED-12V6A5</t>
  </si>
  <si>
    <t>BATTERY 12VOLT 6.5AMP2412/14</t>
  </si>
  <si>
    <t>ED-2207AL</t>
  </si>
  <si>
    <t>MAG CONTACT\,OVERHEAD DOOR\,F</t>
  </si>
  <si>
    <t>ED-APP</t>
  </si>
  <si>
    <t>DET RATE COMP-ADAPTER PLATE</t>
  </si>
  <si>
    <t>ED-SDT120</t>
  </si>
  <si>
    <t>AIR SAMPLING TUBE 120"</t>
  </si>
  <si>
    <t>ED-SDTRK</t>
  </si>
  <si>
    <t>SD REMOTE RESET/TEXT\, 2W/SIG</t>
  </si>
  <si>
    <t>FL-B224RBWH</t>
  </si>
  <si>
    <t>RELAY BASE; WHITE</t>
  </si>
  <si>
    <t>FL-MMF30010</t>
  </si>
  <si>
    <t>10 CLASS B/5 CLASS A MONTR MOD</t>
  </si>
  <si>
    <t>FL-WBG12LX</t>
  </si>
  <si>
    <t>SWIFT FL PULL STA</t>
  </si>
  <si>
    <t>SK-SD505T2</t>
  </si>
  <si>
    <t>SAMPLING TUBE 2 1/2'</t>
  </si>
  <si>
    <t>WCW-GCOMP1-OSDP-500</t>
  </si>
  <si>
    <t>4 ELEM COMP CMP CUSTOM OSDP YL</t>
  </si>
  <si>
    <t>WH-107392</t>
  </si>
  <si>
    <t>BATTERY 12 VOLT/65 AMPERE HOUR</t>
  </si>
  <si>
    <t>WH-LSPSTW3</t>
  </si>
  <si>
    <t>SPKR STR\,SQ\,WALL\,DC</t>
  </si>
  <si>
    <t>22-06 UNS STR CMP WHT JKT</t>
  </si>
  <si>
    <t>22-3P EPS STR CMP BLK STP</t>
  </si>
  <si>
    <t>18-08 OAS STR CMP WHT JKT</t>
  </si>
  <si>
    <t>728110VNQ</t>
  </si>
  <si>
    <t>16-02 UNS STR DB TC QUAD</t>
  </si>
  <si>
    <t>ED-2452T110R</t>
  </si>
  <si>
    <t>2452THS110R 110CD HRN/STB RED</t>
  </si>
  <si>
    <t>ED-FXIDC1B</t>
  </si>
  <si>
    <t>1 INPUT CLASS B ADDR MODULE</t>
  </si>
  <si>
    <t>ED-KIABST</t>
  </si>
  <si>
    <t>KI SERIES SOUNDER BASE</t>
  </si>
  <si>
    <t>ED-MPSR1S45W</t>
  </si>
  <si>
    <t>SPST/HEX SCREW RESET TERMNL</t>
  </si>
  <si>
    <t>ED-SDT24</t>
  </si>
  <si>
    <t>AIR SAMPLING TUBE 24"</t>
  </si>
  <si>
    <t>ED-WG4GSKT</t>
  </si>
  <si>
    <t>REPLACEMENT MOUNTING GASKET</t>
  </si>
  <si>
    <t>GOOG-OSDP</t>
  </si>
  <si>
    <t>2 ELEMENT OSDP YEL JKT</t>
  </si>
  <si>
    <t>FL-DST1</t>
  </si>
  <si>
    <t>DUCT SAMP TUBE 1FT STEEL</t>
  </si>
  <si>
    <t>FL-DST10</t>
  </si>
  <si>
    <t>FLEX SAMPLING TUBE\, 10FT STEEL</t>
  </si>
  <si>
    <t>FL-ECC50100</t>
  </si>
  <si>
    <t>EMERGENCY COMMAND CENTER 50WT</t>
  </si>
  <si>
    <t>FL-ECCCE6</t>
  </si>
  <si>
    <t>CIRCUIT EXPANDER MODULE</t>
  </si>
  <si>
    <t>FL-MMF3026</t>
  </si>
  <si>
    <t>6 CLASS B/3 CLASS A 2WR DET MD</t>
  </si>
  <si>
    <t>FL-SBIO</t>
  </si>
  <si>
    <t>SURFACE MOUNT BACK BOX IND/OUT</t>
  </si>
  <si>
    <t>WH-118988</t>
  </si>
  <si>
    <t>AUDIO SUPER BOOST PWR PNL 80W</t>
  </si>
  <si>
    <t>WH-125137</t>
  </si>
  <si>
    <t>HN STR\,WALL\,HIGH\,WPRF\,24V\,RED</t>
  </si>
  <si>
    <t>WH-125755</t>
  </si>
  <si>
    <t>HN STR\,WALL\,WPRF\,24V\,75CD\,WHT</t>
  </si>
  <si>
    <t>2ELEM-30-OSDP</t>
  </si>
  <si>
    <t>4C OSDP (22-1P OAS)+18-02 YEL</t>
  </si>
  <si>
    <t>441320BR</t>
  </si>
  <si>
    <t>16-02 OAS STR CMP WHT JKT BR</t>
  </si>
  <si>
    <t>18-10 UNS STR CMP WHT JKT</t>
  </si>
  <si>
    <t>CAT6AS-DB-BLK</t>
  </si>
  <si>
    <t>23-4P OAS SOL C6A BLK DB</t>
  </si>
  <si>
    <t>ED-FX278</t>
  </si>
  <si>
    <t>ASM\,SINGLE PULLSTA\,ADDRESS\,FX</t>
  </si>
  <si>
    <t>ED-19442L</t>
  </si>
  <si>
    <t>19442 L BRKT FOR 2707A</t>
  </si>
  <si>
    <t>ED-620</t>
  </si>
  <si>
    <t>PUSH BUTTON FLUSH LOW VOLT</t>
  </si>
  <si>
    <t>ED-EC100R</t>
  </si>
  <si>
    <t>BEAM DETECTOR REFLECTOR 330FT</t>
  </si>
  <si>
    <t>ED-EG4SVRN</t>
  </si>
  <si>
    <t>WALL SPKR/STRB\,RED</t>
  </si>
  <si>
    <t>FL-AD365</t>
  </si>
  <si>
    <t>PTIR DETECTOR WHITE</t>
  </si>
  <si>
    <t>FL-ANSB80KTR</t>
  </si>
  <si>
    <t>BACK BOX SURFACE MOUNT RED</t>
  </si>
  <si>
    <t>FL-OSIRIFL</t>
  </si>
  <si>
    <t>INTELLIGENT BEAM</t>
  </si>
  <si>
    <t>4461030-OSDP-WCW</t>
  </si>
  <si>
    <t>4 ELEM CUSTOM COMP YLW OSDP</t>
  </si>
  <si>
    <t>4ELEM-OAS-OSDP</t>
  </si>
  <si>
    <t>ED-116GRD</t>
  </si>
  <si>
    <t>OPTIONAL DOME GUARD</t>
  </si>
  <si>
    <t>ED-2202AL</t>
  </si>
  <si>
    <t>MINIATURE SRF MOUNTS WITH</t>
  </si>
  <si>
    <t>ED-302AW194</t>
  </si>
  <si>
    <t>HEAT DTC\,ROR &amp; FIXED (194F) WP</t>
  </si>
  <si>
    <t>ED-74347U</t>
  </si>
  <si>
    <t>OUTDOOR BACKBOX - RED</t>
  </si>
  <si>
    <t>ED-KIRPD</t>
  </si>
  <si>
    <t>DETECTOR\,SMOKE\,KIDDE</t>
  </si>
  <si>
    <t>ED-WGRFHVMC</t>
  </si>
  <si>
    <t>OUTDOOR HORN/STROBE\,RED W/FIRE</t>
  </si>
  <si>
    <t>FL-4XZMF</t>
  </si>
  <si>
    <t>ZONE/FUNCTION RELAY MODULE</t>
  </si>
  <si>
    <t>FL-B200SLFIV</t>
  </si>
  <si>
    <t>LOW FREQ ADDR SNDR BASE; IVORY</t>
  </si>
  <si>
    <t>FL-WMMF</t>
  </si>
  <si>
    <t>WIRELESS MONITOR MODULE</t>
  </si>
  <si>
    <t>SK-EVS100W</t>
  </si>
  <si>
    <t>100W AMP W/ BACKUP CAPABILITY</t>
  </si>
  <si>
    <t>WH-109907</t>
  </si>
  <si>
    <t>SPB AUD BOOST SPLTR MOUNT BRAC</t>
  </si>
  <si>
    <t>042003DB</t>
  </si>
  <si>
    <t>24-2P EPS STR DB BLK JKT</t>
  </si>
  <si>
    <t>415110-OSDP</t>
  </si>
  <si>
    <t>22-2P OAS STR CMP WHT JKT OSDP</t>
  </si>
  <si>
    <t>4151150-OSDP</t>
  </si>
  <si>
    <t>22-2P OAS STR CMP PUR JKT FB</t>
  </si>
  <si>
    <t>22-12 UNS STR CMP WHT JKT</t>
  </si>
  <si>
    <t>12-02 UNS SOL FPLR RED JKT</t>
  </si>
  <si>
    <t>ED-116DXSTCF</t>
  </si>
  <si>
    <t>STROBE HAZ LOC EXP CLEAR LENS</t>
  </si>
  <si>
    <t>FL-H365R</t>
  </si>
  <si>
    <t>HEAT DET (ROR) WT</t>
  </si>
  <si>
    <t>FL-TRANNR</t>
  </si>
  <si>
    <t>TRIM KIT-100-PT RMT ANNUNCIATR</t>
  </si>
  <si>
    <t>GOOG-OSDP-500</t>
  </si>
  <si>
    <t>2 ELEMENT OSDP YEL JKT 500'</t>
  </si>
  <si>
    <t>SK-6820EVS</t>
  </si>
  <si>
    <t>1110-POINT ADDRESSABLE FIRE</t>
  </si>
  <si>
    <t>SK-APP</t>
  </si>
  <si>
    <t>PLASTIC ADAP PLATE FOR 302/AW</t>
  </si>
  <si>
    <t>WCW-GCOMP1-OSDP</t>
  </si>
  <si>
    <t>WH-113168</t>
  </si>
  <si>
    <t>CHIME STR\,RND\,CEIL\,STD INT\,WHT</t>
  </si>
  <si>
    <t>WH-HNR</t>
  </si>
  <si>
    <t>HORN\,RED\,2W\,WALL\,12/24V</t>
  </si>
  <si>
    <t>251357WBT</t>
  </si>
  <si>
    <t>22-2P 1P(OAS) STR CMR GRY JKT</t>
  </si>
  <si>
    <t>4 ELEM COMP CABLE CMP YLW EPS</t>
  </si>
  <si>
    <t>ED-1076CN</t>
  </si>
  <si>
    <t>3/4"RECESSED STL DR/SPDT\,WHI</t>
  </si>
  <si>
    <t>ED-302EPM194</t>
  </si>
  <si>
    <t>EXPL PRF HEAT DETECTOR 194 DEG</t>
  </si>
  <si>
    <t>ED-CS4057AT</t>
  </si>
  <si>
    <t>24VDC FIRE ALM STRB WALLMT RED</t>
  </si>
  <si>
    <t>ED-EG1TR</t>
  </si>
  <si>
    <t>TRIM PLATE\,RED</t>
  </si>
  <si>
    <t>ED-MFCA</t>
  </si>
  <si>
    <t>MULTI PURPOSE MOUNTING CABINET</t>
  </si>
  <si>
    <t>ED-WGWNSVMC</t>
  </si>
  <si>
    <t>OUTDOOR SPKR/STRB CLEAR LENS</t>
  </si>
  <si>
    <t>JCICOMP1-OSDP-OSP</t>
  </si>
  <si>
    <t>4 ELEM CUSTOM COMP OSDP OSP BL</t>
  </si>
  <si>
    <t>WH-105156</t>
  </si>
  <si>
    <t>PLATE\,RETROFIT\,WHT</t>
  </si>
  <si>
    <t>WH-107391</t>
  </si>
  <si>
    <t>BATTERY\,12 VOLT/24 AMPERE HOUR</t>
  </si>
  <si>
    <t>WH-113164</t>
  </si>
  <si>
    <t>8W SPK STR\,24V\,STD\,WHT CANDELA</t>
  </si>
  <si>
    <t>WH-113166</t>
  </si>
  <si>
    <t>2W SPK STR\,RND\,CEIL\,STD\,WHT</t>
  </si>
  <si>
    <t>WH-123150</t>
  </si>
  <si>
    <t>HN STR\,4-WIRE\,WALL\,STD\,RED</t>
  </si>
  <si>
    <t>447920BR</t>
  </si>
  <si>
    <t>14-02 OAS STR CL3P WHT JKT BR</t>
  </si>
  <si>
    <t>4ELEM-OAS-OSDP-OSP</t>
  </si>
  <si>
    <t>415110-30OSDP</t>
  </si>
  <si>
    <t>22-2P OAS STR CMP YLW JKT OSDP</t>
  </si>
  <si>
    <t>728310VNQ</t>
  </si>
  <si>
    <t>16-04 UNS STR DB TC QUAD</t>
  </si>
  <si>
    <t>FL-B200SRIV</t>
  </si>
  <si>
    <t>SOUNDER BASE; IVORY</t>
  </si>
  <si>
    <t>FL-B200SRLFI</t>
  </si>
  <si>
    <t>LOW FREQ SOUNDER BASE; IVORY</t>
  </si>
  <si>
    <t>ED-371BT</t>
  </si>
  <si>
    <t>371 DPST MAG T</t>
  </si>
  <si>
    <t>ED-KISB</t>
  </si>
  <si>
    <t>KI SERIES BASE</t>
  </si>
  <si>
    <t>ED-MPSR2D45W</t>
  </si>
  <si>
    <t>DBL ACT DPDT KEY RST TERM CNCT</t>
  </si>
  <si>
    <t>SK-HEATHTW</t>
  </si>
  <si>
    <t>HEAT DET (HIGH) WT</t>
  </si>
  <si>
    <t>WH-103944</t>
  </si>
  <si>
    <t>BELL\,IN/OUT\,12V\,10" SHELL\,RED</t>
  </si>
  <si>
    <t>WH-104692</t>
  </si>
  <si>
    <t>BACKBOX FOR ASWP\,WP\,WHT</t>
  </si>
  <si>
    <t>WH-123304</t>
  </si>
  <si>
    <t>HORN STRB 24V W/AGENT RED</t>
  </si>
  <si>
    <t>22-2P EPS STR CMR VLT STP</t>
  </si>
  <si>
    <t>RG59U 20SBC 95%BCB CMP WHT JKT</t>
  </si>
  <si>
    <t>RG59U+18-02 UNS CMP SIAM WHT</t>
  </si>
  <si>
    <t>ED-SA232</t>
  </si>
  <si>
    <t>RS232 SERIAL INTERFACE\, E-FSA</t>
  </si>
  <si>
    <t>ED-SAETH</t>
  </si>
  <si>
    <t>ETHERNET PORT INTERFACE\,E-FSA</t>
  </si>
  <si>
    <t>ED-SDTRK4</t>
  </si>
  <si>
    <t>REMOTE FOR THE SUPER DUCT</t>
  </si>
  <si>
    <t>ED-SDTRM</t>
  </si>
  <si>
    <t>SD REMOTE RESET/TEST.2W/SIG</t>
  </si>
  <si>
    <t>61-3000</t>
  </si>
  <si>
    <t>TE (Tag Exciter)</t>
  </si>
  <si>
    <t>PRINTHEAD P310/P420 (STYLE 1)</t>
  </si>
  <si>
    <t>AC</t>
  </si>
  <si>
    <t>ACCESS CONTROL</t>
  </si>
  <si>
    <t>ADHESIVE CLEANING ROLLER</t>
  </si>
  <si>
    <t>IX-SRPWS STAR RPTR PWR SUPPLY</t>
  </si>
  <si>
    <t>IX-EDVIF PAGE INTERFACE</t>
  </si>
  <si>
    <t>2099-9827</t>
  </si>
  <si>
    <t>BREAKGLASS STATION COVER 750</t>
  </si>
  <si>
    <t>33840-3</t>
  </si>
  <si>
    <t>DATA BRANCH CODE BLUE</t>
  </si>
  <si>
    <t>2-Gang Remote Station\, MSHR</t>
  </si>
  <si>
    <t>3-Gang  Remote Call\, Mushroom</t>
  </si>
  <si>
    <t>505930-10P</t>
  </si>
  <si>
    <t>ICON 5930 STATION (IP STATION</t>
  </si>
  <si>
    <t>5085-5</t>
  </si>
  <si>
    <t>Master Annunciator ( 5 Station</t>
  </si>
  <si>
    <t>5100-9310</t>
  </si>
  <si>
    <t>FBX-1200 FEEDBACK EXTERMINATOR</t>
  </si>
  <si>
    <t>CLEAR WITH FULL COVERAGE</t>
  </si>
  <si>
    <t>CLEAR OVERLAY VARNISH\, 350 CDS</t>
  </si>
  <si>
    <t>ZEBRA RIBBON\, YMCKO-200 IMAGES</t>
  </si>
  <si>
    <t>BBS903</t>
  </si>
  <si>
    <t>STEEL BACKBOX\, SURFACE</t>
  </si>
  <si>
    <t>BF640A</t>
  </si>
  <si>
    <t>CORD STRAIGHT 6' M8 (BLACK)</t>
  </si>
  <si>
    <t>AE900N VISFD</t>
  </si>
  <si>
    <t>VIDEO IMAGE SMOKE/FLAME\, NO IR</t>
  </si>
  <si>
    <t>AH-1021</t>
  </si>
  <si>
    <t>LOGITECH HD PRO WEBCAM C910</t>
  </si>
  <si>
    <t>CE-16COAX</t>
  </si>
  <si>
    <t>MEDIA CONVERTER</t>
  </si>
  <si>
    <t>CSCEP310I</t>
  </si>
  <si>
    <t>EXT WARR P310\, 2ND/3RD YEAR</t>
  </si>
  <si>
    <t>CSCHSP310I</t>
  </si>
  <si>
    <t>HOT SWAP WARR P310\, 2ND/3RD YE</t>
  </si>
  <si>
    <t>DTK-DP4PTPV</t>
  </si>
  <si>
    <t>camera protection</t>
  </si>
  <si>
    <t>DTK-PVPIP</t>
  </si>
  <si>
    <t>ET1500UW</t>
  </si>
  <si>
    <t>Outdoor IP &amp; PoE Extender TX</t>
  </si>
  <si>
    <t>FMC-TRRM-B</t>
  </si>
  <si>
    <t>TWO PORT MEDIA</t>
  </si>
  <si>
    <t>IQ761WI-V17</t>
  </si>
  <si>
    <t>720p camera</t>
  </si>
  <si>
    <t>KF2-2TBV7</t>
  </si>
  <si>
    <t>Kollector Force Hybrid DVR</t>
  </si>
  <si>
    <t>KS1-2000V6</t>
  </si>
  <si>
    <t>KOLLECTOR STRIKE HYBRID DVR</t>
  </si>
  <si>
    <t>KS2B-2000V6</t>
  </si>
  <si>
    <t>KS2B-3000V6</t>
  </si>
  <si>
    <t>MP-955IR</t>
  </si>
  <si>
    <t>M-JPEG/MPEG-4 W/IR ILLUM 1.3MP</t>
  </si>
  <si>
    <t>MPD-980-DOME</t>
  </si>
  <si>
    <t>DOME COVER</t>
  </si>
  <si>
    <t>MPD-980DN-O</t>
  </si>
  <si>
    <t>MEGAPIXEL DAY/NIGHT IP</t>
  </si>
  <si>
    <t>NETSWITCH-8POE</t>
  </si>
  <si>
    <t>NETWORK SWITCH; 8</t>
  </si>
  <si>
    <t>MC722MT-2</t>
  </si>
  <si>
    <t>Fiber Media Converter\, MM</t>
  </si>
  <si>
    <t>NV-1613</t>
  </si>
  <si>
    <t>16CH JPASSIVE VIDEO HUB</t>
  </si>
  <si>
    <t>NV-1672</t>
  </si>
  <si>
    <t>16-CHAN DA DIGITALEQ ACT RCVR</t>
  </si>
  <si>
    <t>NV-16PS13-PVD</t>
  </si>
  <si>
    <t>16-CHAN POW SUP PASS RCVR HUB</t>
  </si>
  <si>
    <t>NV-216A-PV</t>
  </si>
  <si>
    <t>1 CH PASSIVE TRANSCEIVER\,UTP</t>
  </si>
  <si>
    <t>NV-413A</t>
  </si>
  <si>
    <t>4CHAN PASSIVE VIDEO TRANSCEIVE</t>
  </si>
  <si>
    <t>NV-4PSRMBK</t>
  </si>
  <si>
    <t>RACK PANEL KIT FOR 4 CH POWER</t>
  </si>
  <si>
    <t>PC-221/105ZBG</t>
  </si>
  <si>
    <t>1-GANG TO 2-GANG(IVORY)</t>
  </si>
  <si>
    <t>SMS-VN-1CAM-S</t>
  </si>
  <si>
    <t>VICONNET 1 CAM-SEPARATE</t>
  </si>
  <si>
    <t>SFDG1001</t>
  </si>
  <si>
    <t>Green Adhesive Passes</t>
  </si>
  <si>
    <t>S24WPS-1</t>
  </si>
  <si>
    <t>POWER SUPPLY 24VAC 2AMPS</t>
  </si>
  <si>
    <t>SVFT-C22</t>
  </si>
  <si>
    <t>PTZ DOME INDOOR/CEILING 22X</t>
  </si>
  <si>
    <t>SVFT-C3312</t>
  </si>
  <si>
    <t>FIXED DOME OUTDOOR</t>
  </si>
  <si>
    <t>SVFT-M35-V5</t>
  </si>
  <si>
    <t>PTZ IP IMPACT RES DOME 35X</t>
  </si>
  <si>
    <t>SVFT-W22CA-V5</t>
  </si>
  <si>
    <t>PTZ IP DOME ENVRMTL LOWCOST</t>
  </si>
  <si>
    <t>SVFT-W23-T</t>
  </si>
  <si>
    <t>PTZ DOME OUTDOOR 23X WDR T</t>
  </si>
  <si>
    <t>SR01 1-24</t>
  </si>
  <si>
    <t>1TO24 DISPLAY TECH PM FEE</t>
  </si>
  <si>
    <t>ZC31-000C000US00</t>
  </si>
  <si>
    <t>Zebra ZC300 Color PVC Card Pri</t>
  </si>
  <si>
    <t>VH3200</t>
  </si>
  <si>
    <t>32 Port Card Cage\, 1 RU High</t>
  </si>
  <si>
    <t>V-DA-8-16</t>
  </si>
  <si>
    <t>VID DA 8X2 OR 2X8 RCKMNT</t>
  </si>
  <si>
    <t>VN-CAM-LIC-ZONE</t>
  </si>
  <si>
    <t>CAMERA LICENSE</t>
  </si>
  <si>
    <t>VN-SAN-14-1000</t>
  </si>
  <si>
    <t>VICONNET SAN STORAGE; INCLUDES</t>
  </si>
  <si>
    <t>VN-SAN-HD1TB-1</t>
  </si>
  <si>
    <t>42-BAY VICONNET SAN STORAGE</t>
  </si>
  <si>
    <t>VN-SV-WMT</t>
  </si>
  <si>
    <t>WALL MOUNT BRACKET AND CAP</t>
  </si>
  <si>
    <t>V1411X-DVC</t>
  </si>
  <si>
    <t>CONTROL KEYPAD 1</t>
  </si>
  <si>
    <t>V1500X-SCCS-1</t>
  </si>
  <si>
    <t>SYSTEM CONTROLLER</t>
  </si>
  <si>
    <t>VPK-6TBV7-RK</t>
  </si>
  <si>
    <t>NVR; rack mount</t>
  </si>
  <si>
    <t>V661D-312D</t>
  </si>
  <si>
    <t>INDOOR CAMERA DOME; 1/3-inch</t>
  </si>
  <si>
    <t>VPK-UPGRADE-SWV7</t>
  </si>
  <si>
    <t>NVR software upgrade</t>
  </si>
  <si>
    <t>V725-UPS</t>
  </si>
  <si>
    <t>UPS DESKTOP 725VA/450W 120VAC</t>
  </si>
  <si>
    <t>V814AWM</t>
  </si>
  <si>
    <t>WALL MOUNT; 20 lb load</t>
  </si>
  <si>
    <t>V894CSH-C312</t>
  </si>
  <si>
    <t>INDOOR; 1/3-in. high-resolutio</t>
  </si>
  <si>
    <t>V910-PH</t>
  </si>
  <si>
    <t>PENDANT MOUNT ADAPTER V910S</t>
  </si>
  <si>
    <t>V961D-WN312</t>
  </si>
  <si>
    <t>IP FIXED CAMERA DOME</t>
  </si>
  <si>
    <t>VB31M</t>
  </si>
  <si>
    <t>UTP Video Balun - RJ45</t>
  </si>
  <si>
    <t>XFPBAD021</t>
  </si>
  <si>
    <t>AdminRegistrationEmployee Badg</t>
  </si>
  <si>
    <t>XFPM0002</t>
  </si>
  <si>
    <t>Manager License</t>
  </si>
  <si>
    <t>VWS-UPGRADE-SWV7</t>
  </si>
  <si>
    <t>Workstation software upgrade</t>
  </si>
  <si>
    <t>VF-100T</t>
  </si>
  <si>
    <t>VID FIBER TX 12DB</t>
  </si>
  <si>
    <t>W2</t>
  </si>
  <si>
    <t>Lens</t>
  </si>
  <si>
    <t>EXP9590 STANDARD BATTERY</t>
  </si>
  <si>
    <t>IX-8SUBS-4 ANALOG STATION INTE</t>
  </si>
  <si>
    <t>IX-8ESUBS-4 ANALOG STN DA CARD</t>
  </si>
  <si>
    <t>Remote Station (Metal)</t>
  </si>
  <si>
    <t>31640-3</t>
  </si>
  <si>
    <t>REMOTE STAFF ASST SWITCH</t>
  </si>
  <si>
    <t>33600-2</t>
  </si>
  <si>
    <t>DUTY/STAFF STATION</t>
  </si>
  <si>
    <t>IX-PWSM M POWER SUPPLY</t>
  </si>
  <si>
    <t>Touchscreen Master Console</t>
  </si>
  <si>
    <t>4884/05</t>
  </si>
  <si>
    <t>2-Gang Remote Station\, MSHR\, W</t>
  </si>
  <si>
    <t>4887-V</t>
  </si>
  <si>
    <t>3-Gang Vertical Remote Station</t>
  </si>
  <si>
    <t>PRINTER RIBBON\, YMCKOK 170 IMA</t>
  </si>
  <si>
    <t>KDO(BLACK SUB W/CLEAR OVERLAY)</t>
  </si>
  <si>
    <t>9748-100</t>
  </si>
  <si>
    <t>CIC to CAT5 Adapter (100 pack)</t>
  </si>
  <si>
    <t>BF640</t>
  </si>
  <si>
    <t>CORD STRAIGHT 6' M8 (BEIGE)</t>
  </si>
  <si>
    <t>BF643A</t>
  </si>
  <si>
    <t>CORD SPIRAL 1' M8\,BLACK</t>
  </si>
  <si>
    <t>BLACKBOX-AZ</t>
  </si>
  <si>
    <t>CUSTOM BLACK BOX U OF AZ</t>
  </si>
  <si>
    <t>AH-1015G</t>
  </si>
  <si>
    <t>ScanShell 1000a drivers lic</t>
  </si>
  <si>
    <t>BAT12-30</t>
  </si>
  <si>
    <t>12V SEALED BATTERY\, 30AH</t>
  </si>
  <si>
    <t>CCURE900-INT</t>
  </si>
  <si>
    <t>CCure9000 annual SDK license</t>
  </si>
  <si>
    <t>DP978</t>
  </si>
  <si>
    <t>SUBSCRIBER CARD FOR CB901</t>
  </si>
  <si>
    <t>CSCEP420I</t>
  </si>
  <si>
    <t>EXT WARR P420\, 2ND/3RD YR</t>
  </si>
  <si>
    <t>CSCHSP520I</t>
  </si>
  <si>
    <t>HOT SWAP WARR P520\, 2ND/3RD YE</t>
  </si>
  <si>
    <t>C-STD-2BDL</t>
  </si>
  <si>
    <t>CASECRACKER STD 2 RM BUNDLE</t>
  </si>
  <si>
    <t>CXJ30</t>
  </si>
  <si>
    <t>RG59/U Coax Jumper Set of 16</t>
  </si>
  <si>
    <t>ER16500C</t>
  </si>
  <si>
    <t>16 Port IP Over Coax RX</t>
  </si>
  <si>
    <t>ER8500U</t>
  </si>
  <si>
    <t>8 Port IP &amp; PoE Extr. Rack Mt</t>
  </si>
  <si>
    <t>DTK-PVP27BTPV</t>
  </si>
  <si>
    <t>DVRPTR16</t>
  </si>
  <si>
    <t>16 Port DVR Surge Protector</t>
  </si>
  <si>
    <t>FMC-RK</t>
  </si>
  <si>
    <t>CARD SLOT</t>
  </si>
  <si>
    <t>FP-HL7WF</t>
  </si>
  <si>
    <t>HL7 Web Form</t>
  </si>
  <si>
    <t>IPPWR1</t>
  </si>
  <si>
    <t>IP Camera Surge Protector</t>
  </si>
  <si>
    <t>LL2ML001</t>
  </si>
  <si>
    <t>DESKTOP MARQUE CLIENT LICENSE</t>
  </si>
  <si>
    <t>LLDMXC-100</t>
  </si>
  <si>
    <t>LIGHTLINK MESS SOFTWARE 100+</t>
  </si>
  <si>
    <t>LLWMW-24T</t>
  </si>
  <si>
    <t>WEB MESSAGE TSW 1-24 DISPLAY</t>
  </si>
  <si>
    <t>KB171</t>
  </si>
  <si>
    <t>JACK\, MODULAR 8\, SURFACE</t>
  </si>
  <si>
    <t>KF2-5500V6-R5</t>
  </si>
  <si>
    <t>KOLLECTOR FORCE HYBRID DVR</t>
  </si>
  <si>
    <t>MI-3771</t>
  </si>
  <si>
    <t>Kiosk Adjustable Display iPad</t>
  </si>
  <si>
    <t>MI-3783</t>
  </si>
  <si>
    <t>Kiosk Free Standing Adjustable</t>
  </si>
  <si>
    <t>KX-4-CC</t>
  </si>
  <si>
    <t>RACK KIT FOR 8 KTX4 UNITS</t>
  </si>
  <si>
    <t>NV-1642</t>
  </si>
  <si>
    <t>16-CHANNEL STUBEQ ACTIVE HUB</t>
  </si>
  <si>
    <t>NV-3272</t>
  </si>
  <si>
    <t>32-CHAN DIGITALEQ ACT RCVR</t>
  </si>
  <si>
    <t>QL800W</t>
  </si>
  <si>
    <t>Brother QL-800 Single Pass Pri</t>
  </si>
  <si>
    <t>SCCZ1001</t>
  </si>
  <si>
    <t>PVC Cards Plain</t>
  </si>
  <si>
    <t>PFPDO450T</t>
  </si>
  <si>
    <t>DYMO 450 Turbo Single Pass Pri</t>
  </si>
  <si>
    <t>SN130C</t>
  </si>
  <si>
    <t>Surveyor HD indoor/rec dome</t>
  </si>
  <si>
    <t>SFDO1001</t>
  </si>
  <si>
    <t>Orange Adhesive Passes</t>
  </si>
  <si>
    <t>SVFT-IC-KT</t>
  </si>
  <si>
    <t>IN-CEILING MOUNT SVFTS</t>
  </si>
  <si>
    <t>SVFT-P22</t>
  </si>
  <si>
    <t>PTZ DOME INDOOR/PENDANT 22X</t>
  </si>
  <si>
    <t>SVFT-SOF</t>
  </si>
  <si>
    <t>SOFFIT MOUNT SVFT OUTDOOR</t>
  </si>
  <si>
    <t>SVFT-UCP</t>
  </si>
  <si>
    <t>CEILING PANEL FOR SVFTS</t>
  </si>
  <si>
    <t>SVFT-URM-1</t>
  </si>
  <si>
    <t>ROOF MOUNT FOR SVFTS</t>
  </si>
  <si>
    <t>SVFT-W23-F</t>
  </si>
  <si>
    <t>PTZ DOME OUTDOOR 23X WDR F</t>
  </si>
  <si>
    <t>SVFT-WM</t>
  </si>
  <si>
    <t>SHORT WALLMOUNT FOR SVFTS</t>
  </si>
  <si>
    <t>V2.8-12VF-MP</t>
  </si>
  <si>
    <t>VARIFOCAL; 2.8-12 mm</t>
  </si>
  <si>
    <t>V600-C312</t>
  </si>
  <si>
    <t>3-INCH CAMERA DOME</t>
  </si>
  <si>
    <t>V660-HT202VF</t>
  </si>
  <si>
    <t>HEATER</t>
  </si>
  <si>
    <t>V660-SPOT</t>
  </si>
  <si>
    <t>CONNECTOR</t>
  </si>
  <si>
    <t>V662V-312D</t>
  </si>
  <si>
    <t>WIDE DYNAMIC RANGE CAMERA</t>
  </si>
  <si>
    <t>V910-D922V</t>
  </si>
  <si>
    <t>IP SURFACE MOUNT</t>
  </si>
  <si>
    <t>VMDC-UPGRADE-SWV7</t>
  </si>
  <si>
    <t>VMDC sottware upgrade</t>
  </si>
  <si>
    <t>V960-N</t>
  </si>
  <si>
    <t>V960D-WADAPT</t>
  </si>
  <si>
    <t>MOUTNING ADAPTER</t>
  </si>
  <si>
    <t>V960D-WCA1</t>
  </si>
  <si>
    <t>CONDUIT ADAPTER</t>
  </si>
  <si>
    <t>V961D-N312</t>
  </si>
  <si>
    <t>VB31AT</t>
  </si>
  <si>
    <t>UTP Video &amp; Power Balun</t>
  </si>
  <si>
    <t>VB37F</t>
  </si>
  <si>
    <t>UTP Video Balun - Female BNC</t>
  </si>
  <si>
    <t>VF-30RR</t>
  </si>
  <si>
    <t>VID FIBER RX 3-CHAN 13DB RCKMN</t>
  </si>
  <si>
    <t>ZC32-000C000US00</t>
  </si>
  <si>
    <t>Zebra ZC300 Dual sided Color P</t>
  </si>
  <si>
    <t>VN-SAN-14-2000</t>
  </si>
  <si>
    <t>VICONNET SAN STORAGE</t>
  </si>
  <si>
    <t>VN-WS-PCV6-R</t>
  </si>
  <si>
    <t>PC WITH PRELOADED VN-WS-SW</t>
  </si>
  <si>
    <t>VPK-38TBXV7-R5</t>
  </si>
  <si>
    <t>NVR with internal RAID</t>
  </si>
  <si>
    <t>VPK-3TBV7-RK</t>
  </si>
  <si>
    <t>XDLP002</t>
  </si>
  <si>
    <t>Mini IDC-DCM Data Capture Devi</t>
  </si>
  <si>
    <t>XFPIL0001</t>
  </si>
  <si>
    <t>FAST-PASS Import Loader</t>
  </si>
  <si>
    <t>XFPVM01</t>
  </si>
  <si>
    <t>Volunteer Services Module</t>
  </si>
  <si>
    <t>XFWR0001</t>
  </si>
  <si>
    <t>Web Reports Module</t>
  </si>
  <si>
    <t>040331-P</t>
  </si>
  <si>
    <t>IX-408-2 ANALOG TRUNK / ICON S</t>
  </si>
  <si>
    <t>IX-DTI-P PRI LINE INTERFACE</t>
  </si>
  <si>
    <t>PREMIER CLEANING KIT-ALL PRINT</t>
  </si>
  <si>
    <t>2099-9826</t>
  </si>
  <si>
    <t>BREAKGLASS STATION COVER 700</t>
  </si>
  <si>
    <t>33400-2</t>
  </si>
  <si>
    <t>SGL PATIENT STAT W/DISPLAY</t>
  </si>
  <si>
    <t>33620-1</t>
  </si>
  <si>
    <t>NURSE CONTROL STATION RECEPTAC</t>
  </si>
  <si>
    <t>33980-4</t>
  </si>
  <si>
    <t>EMERGENCY STAT W/CORD\, AUX CON</t>
  </si>
  <si>
    <t>ICON SERIES IX-5900 IP PHONE</t>
  </si>
  <si>
    <t>Flush Mount Back Box for 4876</t>
  </si>
  <si>
    <t>500562-P</t>
  </si>
  <si>
    <t>ACCUCALL-WEB STANDARD</t>
  </si>
  <si>
    <t>500609-P</t>
  </si>
  <si>
    <t>IX-EVMC 512 VOICEMAIL CARD</t>
  </si>
  <si>
    <t>Web Cam Flexible Stand  for Lo</t>
  </si>
  <si>
    <t>Web Cam Flexible Mount &amp; Light</t>
  </si>
  <si>
    <t>Wall Jack for 4875 Master</t>
  </si>
  <si>
    <t>5 PANEL COLOR RIBBON\, 100 IMAG</t>
  </si>
  <si>
    <t>A-PC</t>
  </si>
  <si>
    <t>PHOTO CAPTURE LIC.</t>
  </si>
  <si>
    <t>AE900C VISFD</t>
  </si>
  <si>
    <t>COMBINATION  VIDEO IMAGE FLAME</t>
  </si>
  <si>
    <t>AH-1001</t>
  </si>
  <si>
    <t>DYMO 400 TURBO PRINTER</t>
  </si>
  <si>
    <t>CAMPTR1</t>
  </si>
  <si>
    <t>Analog Camera Surge Protector</t>
  </si>
  <si>
    <t>CHM22</t>
  </si>
  <si>
    <t>UTP RX Card (use with CX452)</t>
  </si>
  <si>
    <t>DEV-DT-TAB</t>
  </si>
  <si>
    <t>Self Expiring Zebra/Dymo void</t>
  </si>
  <si>
    <t>EL1500CW</t>
  </si>
  <si>
    <t>Outdoor IP over Coax (TX &amp; RX)</t>
  </si>
  <si>
    <t>EL1500CWS</t>
  </si>
  <si>
    <t>EL1500U</t>
  </si>
  <si>
    <t>IP &amp; PoE Extender (TX&amp; RX)</t>
  </si>
  <si>
    <t>ER16500U</t>
  </si>
  <si>
    <t>16 Port IP &amp; PoE Extr. RX</t>
  </si>
  <si>
    <t>DTK-RM16C5</t>
  </si>
  <si>
    <t>ET1500C</t>
  </si>
  <si>
    <t>IP Over Coax TX</t>
  </si>
  <si>
    <t>ET1500UWS</t>
  </si>
  <si>
    <t>IP1054</t>
  </si>
  <si>
    <t>Single Channel PoE+ Inserter</t>
  </si>
  <si>
    <t>IPPWR16</t>
  </si>
  <si>
    <t>16 Port IP Camera Surge</t>
  </si>
  <si>
    <t>IQM-PND</t>
  </si>
  <si>
    <t>Vandal dome pendant mount adap</t>
  </si>
  <si>
    <t>FMC-BP</t>
  </si>
  <si>
    <t>Blank panel for rack</t>
  </si>
  <si>
    <t>KS1-SANV6</t>
  </si>
  <si>
    <t>KS1B-1000V6</t>
  </si>
  <si>
    <t>KS2B-500V6</t>
  </si>
  <si>
    <t>KS2B1-1TBV7</t>
  </si>
  <si>
    <t>Kollector Strike Hybrid DVR</t>
  </si>
  <si>
    <t>KS2B1-3TBV7</t>
  </si>
  <si>
    <t>KX-4-RK2</t>
  </si>
  <si>
    <t>RACKKIT FOR 2 KTX4 UNITS</t>
  </si>
  <si>
    <t>NETSWITCH-16</t>
  </si>
  <si>
    <t>NETWORK SWITCH 16 CHANNELS</t>
  </si>
  <si>
    <t>NV-226J-PV</t>
  </si>
  <si>
    <t>VIDEO TRANSMITTER &amp; 12VDC CONV</t>
  </si>
  <si>
    <t>NV-842</t>
  </si>
  <si>
    <t>8-CHANNEL STUBEQ ACTIVE HUB</t>
  </si>
  <si>
    <t>PRO-SVC-NUC</t>
  </si>
  <si>
    <t>FACTORY-DIRECT PRECONFIG</t>
  </si>
  <si>
    <t>SCAZ1001</t>
  </si>
  <si>
    <t>PVC  Badge Clips</t>
  </si>
  <si>
    <t>SN220W-L</t>
  </si>
  <si>
    <t>Surveyor HD outdoor 1080p dome</t>
  </si>
  <si>
    <t>V660-HVPWCB2</t>
  </si>
  <si>
    <t>WALL/CEILING MOUNT KIT</t>
  </si>
  <si>
    <t>V660-TRIM</t>
  </si>
  <si>
    <t>TRIM RING</t>
  </si>
  <si>
    <t>V661D-312N</t>
  </si>
  <si>
    <t>V700-C312</t>
  </si>
  <si>
    <t>4-1/2-INCH CAMERA DOME</t>
  </si>
  <si>
    <t>V894CSH-C26</t>
  </si>
  <si>
    <t>V960-E-6PK</t>
  </si>
  <si>
    <t>ADD-ON PACK</t>
  </si>
  <si>
    <t>V962D-N312</t>
  </si>
  <si>
    <t>TRAINER</t>
  </si>
  <si>
    <t>PROFESSIONAL TRAINER</t>
  </si>
  <si>
    <t>VC-600-PLATE</t>
  </si>
  <si>
    <t>ADAPATER PLATE FOR 600/610</t>
  </si>
  <si>
    <t>VDR-704C-500</t>
  </si>
  <si>
    <t>4-CHANNEL DVR</t>
  </si>
  <si>
    <t>VF-100R</t>
  </si>
  <si>
    <t>VID FIBER RX 12 DB</t>
  </si>
  <si>
    <t>VF-100RR</t>
  </si>
  <si>
    <t>VID FIBER RX 3-CHAN 12DB RCKMN</t>
  </si>
  <si>
    <t>SVFT-UPM-1</t>
  </si>
  <si>
    <t>PARAPET MOUNT FOR SVFTS</t>
  </si>
  <si>
    <t>SVFT-W22-F</t>
  </si>
  <si>
    <t>PTZ DOME OUTDOOR 22X F</t>
  </si>
  <si>
    <t>SVFT-W22-V5</t>
  </si>
  <si>
    <t>PTZ IP DOME OUTDOOR 22X</t>
  </si>
  <si>
    <t>SVFT-W23-V5</t>
  </si>
  <si>
    <t>PTZ IP DOME OUTDOOR 23X WDR</t>
  </si>
  <si>
    <t>SVFT-W35</t>
  </si>
  <si>
    <t>PTZ DOME OUTDOOR 35X WDR</t>
  </si>
  <si>
    <t>V1411J-DVC</t>
  </si>
  <si>
    <t>CONTROL KEYPAD 2</t>
  </si>
  <si>
    <t>V15LPG</t>
  </si>
  <si>
    <t>SURGE PROTECTOR</t>
  </si>
  <si>
    <t>V2.9-8.2VF-CS-G</t>
  </si>
  <si>
    <t>1/3-IN DC-TYPE AUTOIRIS VARIFO</t>
  </si>
  <si>
    <t>V2448-175PS</t>
  </si>
  <si>
    <t>POWER SUPPLY 4 CHAN</t>
  </si>
  <si>
    <t>V248-300PS</t>
  </si>
  <si>
    <t>POWER SUPPLY 8 CHAN 1</t>
  </si>
  <si>
    <t>V248-600PS</t>
  </si>
  <si>
    <t>POWER SUPPLY 8 CHAN 2</t>
  </si>
  <si>
    <t>VN-RMT-PCV7-RK</t>
  </si>
  <si>
    <t>Rack-mnt PC w\\\\ViconNet SW</t>
  </si>
  <si>
    <t>VPK-13TBXV7-R5</t>
  </si>
  <si>
    <t>XM003882045</t>
  </si>
  <si>
    <t>Gemalto Combination DL Passpor</t>
  </si>
  <si>
    <t>VWS-SWV7</t>
  </si>
  <si>
    <t>Workstation software</t>
  </si>
  <si>
    <t>XS003882060</t>
  </si>
  <si>
    <t>Authenticion AT9000 MK2 Full P</t>
  </si>
  <si>
    <t>VIQ-DPPM1</t>
  </si>
  <si>
    <t>Dome pendant pole mount bracke</t>
  </si>
  <si>
    <t>VIQ-DSMK1</t>
  </si>
  <si>
    <t>Dome surface mount kit</t>
  </si>
  <si>
    <t>VM-608LCD</t>
  </si>
  <si>
    <t>8-INCH FLAT PANEL</t>
  </si>
  <si>
    <t>VM-622LCD</t>
  </si>
  <si>
    <t>22-INCH FLAT PANEL</t>
  </si>
  <si>
    <t>VN-17FLT</t>
  </si>
  <si>
    <t>17IN SVGA LCD MONITOR</t>
  </si>
  <si>
    <t>VN-NVR-2000V6-R</t>
  </si>
  <si>
    <t>NETWORK VIDEO RECORDER</t>
  </si>
  <si>
    <t>104221-P</t>
  </si>
  <si>
    <t>IX-12ELK EXPANSION KEYS (10 PK</t>
  </si>
  <si>
    <t>Remote Station (Plastic)</t>
  </si>
  <si>
    <t>33550-2</t>
  </si>
  <si>
    <t>DUAL SIDE GUARD STAT W/DIS</t>
  </si>
  <si>
    <t>52-28790-002</t>
  </si>
  <si>
    <t>NON-UL DUAL SERIAL CARD</t>
  </si>
  <si>
    <t>Relay Isolation Module</t>
  </si>
  <si>
    <t>4851-EXT</t>
  </si>
  <si>
    <t>Main Control 128 Remotes</t>
  </si>
  <si>
    <t>Thermoset Plastic Remote Stati</t>
  </si>
  <si>
    <t>4890-IP</t>
  </si>
  <si>
    <t>Admin Programming Software</t>
  </si>
  <si>
    <t>ICON BLUETOOTH MODULE</t>
  </si>
  <si>
    <t>ICON 5810 STATION</t>
  </si>
  <si>
    <t>ICON 5910  STATION (IP STATION</t>
  </si>
  <si>
    <t>CLEAR W/COVERGE FOR SMART CARD</t>
  </si>
  <si>
    <t>CLEAR W/FULL COVERAGE-170 CARD</t>
  </si>
  <si>
    <t>ZEBRA RIBBON\, YMCKK-200 IMAGES</t>
  </si>
  <si>
    <t>800300-550</t>
  </si>
  <si>
    <t>Zebra Color Ribbon for Zebra Z</t>
  </si>
  <si>
    <t>A-DL</t>
  </si>
  <si>
    <t>Directory Link Add-on</t>
  </si>
  <si>
    <t>A44376-1A</t>
  </si>
  <si>
    <t>AMBER LENS</t>
  </si>
  <si>
    <t>Enclosure for 4850\, 4851</t>
  </si>
  <si>
    <t>960-000733</t>
  </si>
  <si>
    <t>Web Cam Camera Logitech</t>
  </si>
  <si>
    <t>Adapter Female</t>
  </si>
  <si>
    <t>AH-1022</t>
  </si>
  <si>
    <t>Logitech QuickCam Orbit AF</t>
  </si>
  <si>
    <t>C-STD-1</t>
  </si>
  <si>
    <t>CASECRACKER STD 1 ROOM</t>
  </si>
  <si>
    <t>BF636</t>
  </si>
  <si>
    <t>FLUSH MOUNT PLATE FOR 602\, 608</t>
  </si>
  <si>
    <t>COM011</t>
  </si>
  <si>
    <t>5100 INTERCOM TRAINING MANUAL</t>
  </si>
  <si>
    <t>DRM2000-04-08</t>
  </si>
  <si>
    <t>VID MON SOFTWR/DVR4CHNL8RELAY</t>
  </si>
  <si>
    <t>DTK-PVP27B</t>
  </si>
  <si>
    <t>C31CD54011</t>
  </si>
  <si>
    <t>Epson C3500 Color Inkjet Label</t>
  </si>
  <si>
    <t>CXM22</t>
  </si>
  <si>
    <t>UTP Mid Card (use with CX452)</t>
  </si>
  <si>
    <t>ET1500CW</t>
  </si>
  <si>
    <t>Outdoor IP over Coax TX</t>
  </si>
  <si>
    <t>IQ800-PMA</t>
  </si>
  <si>
    <t>Pole mount adapter</t>
  </si>
  <si>
    <t>IQM-WM2</t>
  </si>
  <si>
    <t>Vandal dome wall mount adapter</t>
  </si>
  <si>
    <t>IQM52WR-B5</t>
  </si>
  <si>
    <t>Outdoor vandal dome</t>
  </si>
  <si>
    <t>FMC-TRM-B</t>
  </si>
  <si>
    <t>GF632</t>
  </si>
  <si>
    <t>WALL BRACKET FOR AA601\, AB607</t>
  </si>
  <si>
    <t>MC722MTX2-2</t>
  </si>
  <si>
    <t>Fiber Media Converter\, MM Set</t>
  </si>
  <si>
    <t>KF3-2TBV7</t>
  </si>
  <si>
    <t>MATE-HW-RL-01</t>
  </si>
  <si>
    <t>OUTSIDE PURCHASE MATE</t>
  </si>
  <si>
    <t>NV-208A-M</t>
  </si>
  <si>
    <t>NV-215J-M</t>
  </si>
  <si>
    <t>PASSIVE VIDEO TRANSCEIVER RJ45</t>
  </si>
  <si>
    <t>NV-217J-M</t>
  </si>
  <si>
    <t>NV-218A-PVD</t>
  </si>
  <si>
    <t>1 CHAN. PASSIVE TRANS.</t>
  </si>
  <si>
    <t>NV-716J-PVD</t>
  </si>
  <si>
    <t>16 CAM.BREAKOUT BOX</t>
  </si>
  <si>
    <t>NV-BNC-8</t>
  </si>
  <si>
    <t>COAX JUMPER CABLES 2 FT (8-PAC</t>
  </si>
  <si>
    <t>PS-128X32</t>
  </si>
  <si>
    <t>PILOT SELECT 128X32 PREPAC</t>
  </si>
  <si>
    <t>RK170</t>
  </si>
  <si>
    <t>Rack Panel For Media Converter</t>
  </si>
  <si>
    <t>SFDT1001</t>
  </si>
  <si>
    <t>Tan Adhesive Passes</t>
  </si>
  <si>
    <t>SMS-VN-4CAM-S</t>
  </si>
  <si>
    <t>VICONNET 4 CAMS-SEPARATE</t>
  </si>
  <si>
    <t>SN130D</t>
  </si>
  <si>
    <t>Surveyor HD indoor/pend dome</t>
  </si>
  <si>
    <t>SSP-1</t>
  </si>
  <si>
    <t>SUPPORT - PRO 1 YR</t>
  </si>
  <si>
    <t>SPCC0330</t>
  </si>
  <si>
    <t>DYMO Printer Cleaning Cards</t>
  </si>
  <si>
    <t>SFDB1001</t>
  </si>
  <si>
    <t>Blue Adhesive Passes</t>
  </si>
  <si>
    <t>V2416-8PS</t>
  </si>
  <si>
    <t>POWER SUPPLY 16 CHAN</t>
  </si>
  <si>
    <t>V3000R-UPS</t>
  </si>
  <si>
    <t>UPS</t>
  </si>
  <si>
    <t>V5400QS</t>
  </si>
  <si>
    <t>REAL TIME QUAD SPLIT</t>
  </si>
  <si>
    <t>V661-N</t>
  </si>
  <si>
    <t>DAY/NIGHT CAMERA; 1/3-inch</t>
  </si>
  <si>
    <t>V960D-KIT</t>
  </si>
  <si>
    <t>MOUNTING KIT</t>
  </si>
  <si>
    <t>V960D-WN312</t>
  </si>
  <si>
    <t>V961B-IR312M</t>
  </si>
  <si>
    <t>V961D-WN312M</t>
  </si>
  <si>
    <t>V962D-WN312M</t>
  </si>
  <si>
    <t>VN-NUC-SYSTEM-R</t>
  </si>
  <si>
    <t>PC WITH PRELOADED  VER. 6</t>
  </si>
  <si>
    <t>VN-NVR-SANV6-R</t>
  </si>
  <si>
    <t>VB37M</t>
  </si>
  <si>
    <t>UTP Video Balun - Male BNC</t>
  </si>
  <si>
    <t>VSCM-200</t>
  </si>
  <si>
    <t>RS-422 DUAL INPUT CODE MERGER</t>
  </si>
  <si>
    <t>VF-SR20/2</t>
  </si>
  <si>
    <t>14 SLOTS RACK\, 100W PWR SUPPLY</t>
  </si>
  <si>
    <t>V-CELL-HD</t>
  </si>
  <si>
    <t>HD Cell camera</t>
  </si>
  <si>
    <t>V-VID-BAL</t>
  </si>
  <si>
    <t>VID TRANCVR VICOAX OVER 1000FT</t>
  </si>
  <si>
    <t>V2.8-12VF-IR-CS-G</t>
  </si>
  <si>
    <t>V20B-A</t>
  </si>
  <si>
    <t>POLE MOUNT ADAPTER</t>
  </si>
  <si>
    <t>VIQ-DPC2</t>
  </si>
  <si>
    <t>Dome pendant cap</t>
  </si>
  <si>
    <t>SVFT-P23</t>
  </si>
  <si>
    <t>PTZ DOME INDOOR/PENDANT WDR</t>
  </si>
  <si>
    <t>SVFT-W22-T</t>
  </si>
  <si>
    <t>PTZ DOME OUTDOOR 22X T</t>
  </si>
  <si>
    <t>SVFTW-N312</t>
  </si>
  <si>
    <t>OUTDR PEN FIXED CAM DOME</t>
  </si>
  <si>
    <t>XFPC0002</t>
  </si>
  <si>
    <t>Socket Server</t>
  </si>
  <si>
    <t>XFPE0001</t>
  </si>
  <si>
    <t>FAST-PASS Elite</t>
  </si>
  <si>
    <t>XFPHL7C</t>
  </si>
  <si>
    <t>HL7 Technical Configuration</t>
  </si>
  <si>
    <t>XFPS0002</t>
  </si>
  <si>
    <t>Sentry License</t>
  </si>
  <si>
    <t>VWS-PCV7</t>
  </si>
  <si>
    <t>Worksta w\\\\ViconNet SW</t>
  </si>
  <si>
    <t>VZ-960E-24-2</t>
  </si>
  <si>
    <t>NVR-CAMERA PACKAGE</t>
  </si>
  <si>
    <t>IX-8PSUB-2 ICON DIGITAL INTERF</t>
  </si>
  <si>
    <t>IX-T1RCV T1 RECEIVER</t>
  </si>
  <si>
    <t>IX-BS5 OMEGATREK BASE STATION</t>
  </si>
  <si>
    <t>33500-2K</t>
  </si>
  <si>
    <t>SGL SIDE GUARD STAT W/DISP</t>
  </si>
  <si>
    <t>L/S CODE BLUE EMERGENCY STAT</t>
  </si>
  <si>
    <t>Rain Hood</t>
  </si>
  <si>
    <t>Surface Box</t>
  </si>
  <si>
    <t>Flush Master Console</t>
  </si>
  <si>
    <t>505009-P</t>
  </si>
  <si>
    <t>IX-9ELK (10 PK)</t>
  </si>
  <si>
    <t>ICON 5800 STATION</t>
  </si>
  <si>
    <t>505800-10P</t>
  </si>
  <si>
    <t>ICON 5800 STATION (10 PK)</t>
  </si>
  <si>
    <t>5085-10</t>
  </si>
  <si>
    <t>Master Annunciator (10 Station</t>
  </si>
  <si>
    <t>P520 ONLY (100 PATCHES\, 50 EA)</t>
  </si>
  <si>
    <t>ZEBRA RIBBON\, YMCK - 250 IMAGE</t>
  </si>
  <si>
    <t>Gateway (VoIP Adapter)</t>
  </si>
  <si>
    <t>Wall Bracket for 4855</t>
  </si>
  <si>
    <t>Adapter Male</t>
  </si>
  <si>
    <t>BSW101W</t>
  </si>
  <si>
    <t>Kiosk iPad Wall Mount</t>
  </si>
  <si>
    <t>DTK-DP4P</t>
  </si>
  <si>
    <t>CSCHSP420I</t>
  </si>
  <si>
    <t>HOT SWAP WARR P420\, 2ND/3RD YE</t>
  </si>
  <si>
    <t>DTK-IBNC28</t>
  </si>
  <si>
    <t>EL1500C</t>
  </si>
  <si>
    <t>IP over Coax System (TX &amp; RX)</t>
  </si>
  <si>
    <t>EL1500UW</t>
  </si>
  <si>
    <t>Outdoor IP &amp; PoE Extender</t>
  </si>
  <si>
    <t>EL1500UWS</t>
  </si>
  <si>
    <t>DRM2000-04-16</t>
  </si>
  <si>
    <t>VID MON SOFTWR/DVR4CHNL16RELAY</t>
  </si>
  <si>
    <t>DRM2000-08-08</t>
  </si>
  <si>
    <t>VID MON SOFTWR/DVR8CHNL8RELAY</t>
  </si>
  <si>
    <t>ET1500U</t>
  </si>
  <si>
    <t>IP &amp; PoE Extender TX</t>
  </si>
  <si>
    <t>FLD-ENG</t>
  </si>
  <si>
    <t>FIELD ENGINEER</t>
  </si>
  <si>
    <t>FPCC9000IF</t>
  </si>
  <si>
    <t>FAST-PASS C-Cure 9000 Interfac</t>
  </si>
  <si>
    <t>IQD51WV-B7</t>
  </si>
  <si>
    <t>Indoor vandal dome</t>
  </si>
  <si>
    <t>IQM-GBA</t>
  </si>
  <si>
    <t>Gang box adapter</t>
  </si>
  <si>
    <t>KRX-3V5</t>
  </si>
  <si>
    <t>DIGITAL VIDEO DECODER</t>
  </si>
  <si>
    <t>KS1-6000V6</t>
  </si>
  <si>
    <t>KS1B-2000V6</t>
  </si>
  <si>
    <t>KS3-SANV6</t>
  </si>
  <si>
    <t>ITO-8</t>
  </si>
  <si>
    <t>FULL DAY ON-SITE</t>
  </si>
  <si>
    <t>ITR-8</t>
  </si>
  <si>
    <t>FULL DAY REMOTE</t>
  </si>
  <si>
    <t>H264-ENCDR</t>
  </si>
  <si>
    <t>H.264 ENCODER</t>
  </si>
  <si>
    <t>GF933</t>
  </si>
  <si>
    <t>WALL BRACKET FOR AA960 / AA916</t>
  </si>
  <si>
    <t>IQ863WE-W2</t>
  </si>
  <si>
    <t>3 MP camera</t>
  </si>
  <si>
    <t>IQA-CNR</t>
  </si>
  <si>
    <t>Corner/pole mount adapter</t>
  </si>
  <si>
    <t>PFP4502T</t>
  </si>
  <si>
    <t>DYMO 450 Twin Turbo Double Pas</t>
  </si>
  <si>
    <t>PC-423/105ZBG</t>
  </si>
  <si>
    <t>3-GANG TO 4-GANG(IVORY)</t>
  </si>
  <si>
    <t>NV-1613S</t>
  </si>
  <si>
    <t>16-CHANNEL PASSIVE STUB HUB</t>
  </si>
  <si>
    <t>NV-813</t>
  </si>
  <si>
    <t>8-CHAN PASS TRNSCVR</t>
  </si>
  <si>
    <t>NV-872</t>
  </si>
  <si>
    <t>8-CHAN DA DIGITALEQ ACT RCVR</t>
  </si>
  <si>
    <t>NV-8PS13-PVD</t>
  </si>
  <si>
    <t>8-CHAN POW SUP PASS RCVR HUB</t>
  </si>
  <si>
    <t>NV-RM8/10</t>
  </si>
  <si>
    <t>RACK PANEL</t>
  </si>
  <si>
    <t>PRO-SVC-CAM</t>
  </si>
  <si>
    <t>PRO-SVC-CAMIP</t>
  </si>
  <si>
    <t>PS48</t>
  </si>
  <si>
    <t>Power Supply for EL1500 Series</t>
  </si>
  <si>
    <t>SFDY1001</t>
  </si>
  <si>
    <t>Yellow Adhesive Passe</t>
  </si>
  <si>
    <t>RFPE9540USB</t>
  </si>
  <si>
    <t>Standard Bar Code Reader</t>
  </si>
  <si>
    <t>SVBH1001-2</t>
  </si>
  <si>
    <t>3"x4" Badge Holders</t>
  </si>
  <si>
    <t>SVFT-C22CA-V5</t>
  </si>
  <si>
    <t>PTZ IP DOME IN-CEILING LOWCOST</t>
  </si>
  <si>
    <t>SVFT-C23</t>
  </si>
  <si>
    <t>PTZ DOME INDOOR/CEILING WDR</t>
  </si>
  <si>
    <t>SVFT-M22-V5</t>
  </si>
  <si>
    <t>PTZ IP IMPACT RES DOME 22X</t>
  </si>
  <si>
    <t>SSPG-1</t>
  </si>
  <si>
    <t>One Year Support  Plan</t>
  </si>
  <si>
    <t>VWS-V7-10</t>
  </si>
  <si>
    <t>Multi-pack of Workstation SW</t>
  </si>
  <si>
    <t>V2416-600PS</t>
  </si>
  <si>
    <t>V3.1-8VF-MP-IR-CS-G</t>
  </si>
  <si>
    <t>VARIFOCAL; 3.1-8 mm\, 3 megapix</t>
  </si>
  <si>
    <t>V660-HCM150</t>
  </si>
  <si>
    <t>CORNER MOUNT ADAPTER</t>
  </si>
  <si>
    <t>V660-HDB243</t>
  </si>
  <si>
    <t>WALL MOUNT</t>
  </si>
  <si>
    <t>VIQ-DPWM1</t>
  </si>
  <si>
    <t>Wall mount arm</t>
  </si>
  <si>
    <t>VIQ-HD-CRD225-3-8</t>
  </si>
  <si>
    <t>HD-250GB\, 3-8mm</t>
  </si>
  <si>
    <t>VIQ-HD-CRD275-3-8-MF</t>
  </si>
  <si>
    <t>HD-750GB\, motor. focus\, 3-8mm</t>
  </si>
  <si>
    <t>TSFI1001</t>
  </si>
  <si>
    <t>Remote DB Custom conf Testing</t>
  </si>
  <si>
    <t>V661V-312N</t>
  </si>
  <si>
    <t>VANDAL-PROOF CAMERA DOME</t>
  </si>
  <si>
    <t>V894CSH-2.6-6</t>
  </si>
  <si>
    <t>CAMERA 1/3IN INDOOR 2.6-6MM</t>
  </si>
  <si>
    <t>V926-C312</t>
  </si>
  <si>
    <t>IN-CEILING INDOOR/OUTDOOR DOME</t>
  </si>
  <si>
    <t>V960B-IR312</t>
  </si>
  <si>
    <t>IP BULLET CAMERA; outdoor</t>
  </si>
  <si>
    <t>V962D-N312M</t>
  </si>
  <si>
    <t>VDR-416-1000</t>
  </si>
  <si>
    <t>16-CHANNEL DIGITAL VIDEO RECOR</t>
  </si>
  <si>
    <t>VPK-6TBV7</t>
  </si>
  <si>
    <t>NVR</t>
  </si>
  <si>
    <t>XFPER0001</t>
  </si>
  <si>
    <t>Add Custom Reports Badge Tpl</t>
  </si>
  <si>
    <t>XFPR0002</t>
  </si>
  <si>
    <t>REGISTRATION</t>
  </si>
  <si>
    <t>XFPWPA001</t>
  </si>
  <si>
    <t>Web PreRegistration Module</t>
  </si>
  <si>
    <t>IX-DTI-T T1 INTERFACE CARD</t>
  </si>
  <si>
    <t>104234 DIGITAL DSS-A W/LCD(BLK</t>
  </si>
  <si>
    <t>CLEANING SWAB KIT (25 SWABS)</t>
  </si>
  <si>
    <t>INDIVIDUAL CLIENT  IP STATION</t>
  </si>
  <si>
    <t>31660-3</t>
  </si>
  <si>
    <t>REMOTE CANCEL SWITCH</t>
  </si>
  <si>
    <t>IX-16PSUB APS 16 PORT DIGITAL</t>
  </si>
  <si>
    <t>NURSE CONTROL STATION KEYPAD</t>
  </si>
  <si>
    <t>505810-10P</t>
  </si>
  <si>
    <t>ICON 5810 STATION (10 PK)</t>
  </si>
  <si>
    <t>ICON 5930 STATION (IP STATION)</t>
  </si>
  <si>
    <t>4888-V</t>
  </si>
  <si>
    <t>4888/05</t>
  </si>
  <si>
    <t>3-Gang Remote Station\, SS &amp;WR</t>
  </si>
  <si>
    <t>52-28790-013</t>
  </si>
  <si>
    <t>HALF HEIGHT SERIAL CARD W/ 2 P</t>
  </si>
  <si>
    <t>6869+</t>
  </si>
  <si>
    <t>Wall jack for 4855 Master</t>
  </si>
  <si>
    <t>75-0501-4528-5</t>
  </si>
  <si>
    <t>DCA II Authentication License</t>
  </si>
  <si>
    <t>BLACK MONOCHROME\, 500 IMAGES</t>
  </si>
  <si>
    <t>ZEBRA RIBBON\, YMCKOK 170 IMAGE</t>
  </si>
  <si>
    <t>800300-360</t>
  </si>
  <si>
    <t>ZEBRA ribbon Color on 1 side a</t>
  </si>
  <si>
    <t>VMI CONFIG 3 PROG SVCS</t>
  </si>
  <si>
    <t>AA702</t>
  </si>
  <si>
    <t>WALL MASTER STAT</t>
  </si>
  <si>
    <t>BBF903</t>
  </si>
  <si>
    <t>STEEL BACKBOX\, FLUSH</t>
  </si>
  <si>
    <t>ER8500C</t>
  </si>
  <si>
    <t>8 Port IP Over Coax RX Rack Mt</t>
  </si>
  <si>
    <t>DS9308-DL4U2100AZN</t>
  </si>
  <si>
    <t>Multi Purpose Drivers License</t>
  </si>
  <si>
    <t>E1096-00RB</t>
  </si>
  <si>
    <t>CALLBUTTON</t>
  </si>
  <si>
    <t>FPSWAD1001</t>
  </si>
  <si>
    <t>Active Directory (AD) Integrat</t>
  </si>
  <si>
    <t>FPVINST02</t>
  </si>
  <si>
    <t>Remote virtual installation an</t>
  </si>
  <si>
    <t>LLDMXC-24</t>
  </si>
  <si>
    <t>LIGHTLINK MESS SOFTWARE 1-24</t>
  </si>
  <si>
    <t>IQ863NE-V17</t>
  </si>
  <si>
    <t>3.6 MP camera</t>
  </si>
  <si>
    <t>IQ865NE-W2</t>
  </si>
  <si>
    <t>5 MP camera</t>
  </si>
  <si>
    <t>IQD-GBA</t>
  </si>
  <si>
    <t>IQD4-WB</t>
  </si>
  <si>
    <t>Wall mount</t>
  </si>
  <si>
    <t>KB170</t>
  </si>
  <si>
    <t>JACK\, MODULAR 8\, FLUSH\, PLATE</t>
  </si>
  <si>
    <t>IQD52WV-B7</t>
  </si>
  <si>
    <t>ITR-4</t>
  </si>
  <si>
    <t>HALF DAY REMOTE</t>
  </si>
  <si>
    <t>KS1-1000V6</t>
  </si>
  <si>
    <t>ET1500CWS</t>
  </si>
  <si>
    <t>Outdoor IP over Coax TX -Surge</t>
  </si>
  <si>
    <t>FMC-TRM-A</t>
  </si>
  <si>
    <t>STHS1001</t>
  </si>
  <si>
    <t>PVC Plastic Card Hole Punch</t>
  </si>
  <si>
    <t>SEER200P</t>
  </si>
  <si>
    <t>EVOLIS Zenius Color Ribbon</t>
  </si>
  <si>
    <t>SVFT-M35-F</t>
  </si>
  <si>
    <t>PTZ DOME IMP RESTNT 35X F</t>
  </si>
  <si>
    <t>SVFT-UCM</t>
  </si>
  <si>
    <t>CEILING MOUNT FOR SVFTS</t>
  </si>
  <si>
    <t>SN220M-L</t>
  </si>
  <si>
    <t>Surveyor HD impact-resist dome</t>
  </si>
  <si>
    <t>SVR-C-V5</t>
  </si>
  <si>
    <t>IN-CEILING CAMERA DOME</t>
  </si>
  <si>
    <t>PA-PLATE</t>
  </si>
  <si>
    <t>EXCARE PA ADAPTER PLATE</t>
  </si>
  <si>
    <t>PC-321/105ZBG</t>
  </si>
  <si>
    <t>1-GANG TO 3-GANG(IVORY)</t>
  </si>
  <si>
    <t>PE45-1</t>
  </si>
  <si>
    <t>PASSAGEPOINT ENT LIC</t>
  </si>
  <si>
    <t>TALKBOX</t>
  </si>
  <si>
    <t>STICIS SIGNAL GENERATOR</t>
  </si>
  <si>
    <t>NV-16PS10-PVD</t>
  </si>
  <si>
    <t>16-CHAN POW SUP CABLE INT HUB</t>
  </si>
  <si>
    <t>NV-3213</t>
  </si>
  <si>
    <t>32-CHAN PASS TRNSCVR</t>
  </si>
  <si>
    <t>NV-4PS13-PVD</t>
  </si>
  <si>
    <t>4-CHANNEL POWER SUPPLY PASSIVE</t>
  </si>
  <si>
    <t>PRO-SVC-WS</t>
  </si>
  <si>
    <t>NETSWITCH-24</t>
  </si>
  <si>
    <t>NETWORK SWITCH 24 CHANNELS</t>
  </si>
  <si>
    <t>XS003880134</t>
  </si>
  <si>
    <t>Double Sided ID Card Reader CR</t>
  </si>
  <si>
    <t>UTPPTR4</t>
  </si>
  <si>
    <t>UTP Surge Protector</t>
  </si>
  <si>
    <t>VH839</t>
  </si>
  <si>
    <t>8 Port Video Balun Hub</t>
  </si>
  <si>
    <t>V-CELL</t>
  </si>
  <si>
    <t>CELL CAMERA</t>
  </si>
  <si>
    <t>V1000-UPS</t>
  </si>
  <si>
    <t>UPS DESKTOP 1000VA/450W 120VAC</t>
  </si>
  <si>
    <t>V1510RP32I</t>
  </si>
  <si>
    <t>32-CHAN CAM INPUT PANEL</t>
  </si>
  <si>
    <t>V15CCM-IR-2IP</t>
  </si>
  <si>
    <t>HIGH-SECURITY INDOOR CAMERA</t>
  </si>
  <si>
    <t>V235GLTA-1</t>
  </si>
  <si>
    <t>PASSIVE GROUND LOOP</t>
  </si>
  <si>
    <t>V422-VI</t>
  </si>
  <si>
    <t>VICOAX TRANSLATER 16 CHANNELS</t>
  </si>
  <si>
    <t>V660-HCS254</t>
  </si>
  <si>
    <t>IN-CEILING MOUNTING KIT</t>
  </si>
  <si>
    <t>V661V-312IR</t>
  </si>
  <si>
    <t>V910-ICD</t>
  </si>
  <si>
    <t>DROP CEILING MOUNT KIT V910S</t>
  </si>
  <si>
    <t>V910-ICH</t>
  </si>
  <si>
    <t>IN-CEILING MOUNT KIT FOR V910S</t>
  </si>
  <si>
    <t>V910-N26</t>
  </si>
  <si>
    <t>INDOOR/OUTDOOR DOME CAMERA</t>
  </si>
  <si>
    <t>VM-610-LCD</t>
  </si>
  <si>
    <t>10-INCH FLAT PANEL</t>
  </si>
  <si>
    <t>VM-623LED-1</t>
  </si>
  <si>
    <t>23-in LED monitor</t>
  </si>
  <si>
    <t>VN-NVR-6000V6-R</t>
  </si>
  <si>
    <t>VN-SAN-HD2TB</t>
  </si>
  <si>
    <t>14-BAY VICONNET SAN STORAGE</t>
  </si>
  <si>
    <t>VND-970IP</t>
  </si>
  <si>
    <t>IP SURFACE MOUNT INDOOR DOME C</t>
  </si>
  <si>
    <t>VNUC-UPGRADE-SWV7</t>
  </si>
  <si>
    <t>Nucleus software upgrade</t>
  </si>
  <si>
    <t>VPK-6.5TBXV7-R5</t>
  </si>
  <si>
    <t>VF-1400RR</t>
  </si>
  <si>
    <t>FBR RX VID&amp;DAT-PILOT&amp;SVFT-RACK</t>
  </si>
  <si>
    <t>VF-404T</t>
  </si>
  <si>
    <t>VID FIBER TX 4-CHAN</t>
  </si>
  <si>
    <t>XFPSS001</t>
  </si>
  <si>
    <t>Sentry Server License</t>
  </si>
  <si>
    <t>IX-MBU MEDIA BRIDGE UNIT</t>
  </si>
  <si>
    <t>IX-8PSUB-1 DIGITAL STATION INT</t>
  </si>
  <si>
    <t>IX-8ERCV RECEIVER EXPANSION</t>
  </si>
  <si>
    <t>OMETREK SITE MEAUREMENT KIT</t>
  </si>
  <si>
    <t>HOLOGRAM OVERLAY VARNISH</t>
  </si>
  <si>
    <t>ZEBRA RIBBON\, YMCKO 200 IMAGES</t>
  </si>
  <si>
    <t>Desk Master Console</t>
  </si>
  <si>
    <t>3-Gang Remote Call Station w/M</t>
  </si>
  <si>
    <t>505008-P</t>
  </si>
  <si>
    <t>IX-8ELK (10 PK)</t>
  </si>
  <si>
    <t>IX-59AC AC IP STATION ADAPTOR</t>
  </si>
  <si>
    <t>ICON SERIES IX059DS DSS UNIT</t>
  </si>
  <si>
    <t>33710-1</t>
  </si>
  <si>
    <t>BREAKAWAY CALL CORD ADAPTER</t>
  </si>
  <si>
    <t>9748-10</t>
  </si>
  <si>
    <t>CIC to CAT5 Adapter (10 pack)</t>
  </si>
  <si>
    <t>EE328</t>
  </si>
  <si>
    <t>IP &amp; PoE Repeater</t>
  </si>
  <si>
    <t>EE328W</t>
  </si>
  <si>
    <t>Outdoor IP &amp; PoE Repeater</t>
  </si>
  <si>
    <t>AH-1014</t>
  </si>
  <si>
    <t>DRIVERS LICENSE SCANNER</t>
  </si>
  <si>
    <t>B-PPG-DL</t>
  </si>
  <si>
    <t>Driver License Scanner Bundle</t>
  </si>
  <si>
    <t>AA916</t>
  </si>
  <si>
    <t>DESK MASTER STAT\, DARK GREY</t>
  </si>
  <si>
    <t>AB707</t>
  </si>
  <si>
    <t>DESK SUBSTATION 3 CALL  ND</t>
  </si>
  <si>
    <t>EPSON4INK</t>
  </si>
  <si>
    <t>Epson c3500 printer cartridge</t>
  </si>
  <si>
    <t>BF642A</t>
  </si>
  <si>
    <t>CORD SPIRAL 7' M8 BLACK</t>
  </si>
  <si>
    <t>NV-418A</t>
  </si>
  <si>
    <t>DUAL PASSIVE VID&amp;AUD TRANSCEIV</t>
  </si>
  <si>
    <t>NV-4PS10-PVD</t>
  </si>
  <si>
    <t>4-CHANNEL POWER SUPPLY CABLE I</t>
  </si>
  <si>
    <t>NV-652R</t>
  </si>
  <si>
    <t>1 CH ACTIVE RECEIVER\,UTP TRANS</t>
  </si>
  <si>
    <t>NV-653T</t>
  </si>
  <si>
    <t>1 CH ACTIVE TRANSMIT ONLY\, UTP</t>
  </si>
  <si>
    <t>NV-704J-PVD</t>
  </si>
  <si>
    <t>4 CAM. BREAKOUT BOX</t>
  </si>
  <si>
    <t>NV-813S</t>
  </si>
  <si>
    <t>8-CHANNEL PASSIVE STUB HUB</t>
  </si>
  <si>
    <t>PRO-SVC-WEB</t>
  </si>
  <si>
    <t>KTX-4V5</t>
  </si>
  <si>
    <t>VID ENCODER 4 CHANNELS</t>
  </si>
  <si>
    <t>IPCOAX1</t>
  </si>
  <si>
    <t>IP over Coax Surge Protector</t>
  </si>
  <si>
    <t>IPPTR12</t>
  </si>
  <si>
    <t>12 Port Network Surge</t>
  </si>
  <si>
    <t>MC721MGX2-1</t>
  </si>
  <si>
    <t>Gig Media Converter\, MM Set</t>
  </si>
  <si>
    <t>IQ863NE-W2</t>
  </si>
  <si>
    <t>IQD51WV-F2</t>
  </si>
  <si>
    <t>IQR52NR-F9</t>
  </si>
  <si>
    <t>1080p camera</t>
  </si>
  <si>
    <t>KF2-500V6</t>
  </si>
  <si>
    <t>PC-322/105ZBG</t>
  </si>
  <si>
    <t>2-GANG TO 3-GANG(IVORY)</t>
  </si>
  <si>
    <t>KS1-500V6</t>
  </si>
  <si>
    <t>KS2B-1000V6</t>
  </si>
  <si>
    <t>S28WPS-1</t>
  </si>
  <si>
    <t>POWER SUPPLY FOR OUTDOOR SFVTS</t>
  </si>
  <si>
    <t>MPD-955-DN-O-WM</t>
  </si>
  <si>
    <t>WALL MOUNT; DESIGNED TO ALLOW</t>
  </si>
  <si>
    <t>XS003890596</t>
  </si>
  <si>
    <t>CR100 Swipe Passport Reader  C</t>
  </si>
  <si>
    <t>SVFT-C23-V5</t>
  </si>
  <si>
    <t>PTZ IP DOME INDOOR/CEILING WDR</t>
  </si>
  <si>
    <t>SVFT-M35</t>
  </si>
  <si>
    <t>IMPACT-RESISTANT CAMERA</t>
  </si>
  <si>
    <t>SVFT-P23-V5</t>
  </si>
  <si>
    <t>PTZ IP DOME INDOOR/PENDANT WDR</t>
  </si>
  <si>
    <t>SVFT-PRS23</t>
  </si>
  <si>
    <t>PTZ DOME PRESSURIZED 23X</t>
  </si>
  <si>
    <t>SVFT-W22</t>
  </si>
  <si>
    <t>PTZ DOME OUTDOOR 22X</t>
  </si>
  <si>
    <t>SVFTW-N550-V</t>
  </si>
  <si>
    <t>VIQ-POE-1</t>
  </si>
  <si>
    <t>POE injector</t>
  </si>
  <si>
    <t>SFDR1001</t>
  </si>
  <si>
    <t>Dymo Labels less adhesive</t>
  </si>
  <si>
    <t>V1000R-UPS</t>
  </si>
  <si>
    <t>UPS RACKMNT 1000VA/450W 120VAC</t>
  </si>
  <si>
    <t>VM-6185LED</t>
  </si>
  <si>
    <t>18.5-in LED monitor</t>
  </si>
  <si>
    <t>VM-632LCD-2</t>
  </si>
  <si>
    <t>32-INCH FLAT PANEL</t>
  </si>
  <si>
    <t>VM-642LCD-2</t>
  </si>
  <si>
    <t>42-INCH FLAT PANEL</t>
  </si>
  <si>
    <t>V2.9-8.2VF-IR</t>
  </si>
  <si>
    <t>VFOCAL 2.9-8.2 MM\, F/1.0\, IR</t>
  </si>
  <si>
    <t>V248-3.5PS</t>
  </si>
  <si>
    <t>POWER SUPPLY 8 CHAN</t>
  </si>
  <si>
    <t>V24CMB</t>
  </si>
  <si>
    <t>CORNER MOUNT BRACKET</t>
  </si>
  <si>
    <t>VMDC-6V7-RK</t>
  </si>
  <si>
    <t>VMD Cont 6 monitors; Rack Mnt</t>
  </si>
  <si>
    <t>VN-NVR-3000V6-R</t>
  </si>
  <si>
    <t>VN-NVR-5000V6-R</t>
  </si>
  <si>
    <t>V660-HDA202</t>
  </si>
  <si>
    <t>NPT PIPE MOUNT ADAPTER</t>
  </si>
  <si>
    <t>V662-D</t>
  </si>
  <si>
    <t>V662V-922D</t>
  </si>
  <si>
    <t>TSTS1003</t>
  </si>
  <si>
    <t>Per Incident TechnicalSupport</t>
  </si>
  <si>
    <t>V960D-WN312M</t>
  </si>
  <si>
    <t>V961D-N312M</t>
  </si>
  <si>
    <t>V962D-WN312</t>
  </si>
  <si>
    <t>VB39M</t>
  </si>
  <si>
    <t>UTP Video Balun w/surge</t>
  </si>
  <si>
    <t>VC24PS-1</t>
  </si>
  <si>
    <t>POWER SUPPLY 120VAC-24VAC</t>
  </si>
  <si>
    <t>VF-1400R</t>
  </si>
  <si>
    <t>FIBER RX VID&amp;DATA-PILOT&amp;SVFT</t>
  </si>
  <si>
    <t>VF-1400T</t>
  </si>
  <si>
    <t>FIBER TX VID&amp;DATA-PILOT&amp;SVFT</t>
  </si>
  <si>
    <t>IX-4CSUB-3 BASE STATION INTRFC</t>
  </si>
  <si>
    <t>4862-V</t>
  </si>
  <si>
    <t>PBX interface 1 Line Capacity</t>
  </si>
  <si>
    <t>Administrative Programming Sof</t>
  </si>
  <si>
    <t>12 BTN PHONE LABEL (200)</t>
  </si>
  <si>
    <t>50-09201-001</t>
  </si>
  <si>
    <t>ZETTLER HANDSET W/CORD\, BLACK</t>
  </si>
  <si>
    <t>AS1000</t>
  </si>
  <si>
    <t>Line Level Audio Extender</t>
  </si>
  <si>
    <t>GENUINE SECURE HOLOGRAM OVERLA</t>
  </si>
  <si>
    <t>ZEBRA RIBBON\, BLACK-1000 IMAGE</t>
  </si>
  <si>
    <t>PRNTR RIBBON\, YMCK 250 IMAGES</t>
  </si>
  <si>
    <t>ZEBRA RIBBON\, YMCKO-330 IMAGES</t>
  </si>
  <si>
    <t>IX-4EVML EXPSN VOICEMAIL CARD</t>
  </si>
  <si>
    <t>CAMPVC24</t>
  </si>
  <si>
    <t>BGRDCKNSODB</t>
  </si>
  <si>
    <t>National Sex Offender Database</t>
  </si>
  <si>
    <t>Enclosure for 4851-EXT</t>
  </si>
  <si>
    <t>505910-10P</t>
  </si>
  <si>
    <t>ICON 5910 STATION (IP STATION</t>
  </si>
  <si>
    <t>BR-2205-100</t>
  </si>
  <si>
    <t>White adhesive Brother QL-800</t>
  </si>
  <si>
    <t>AE900 VISFD</t>
  </si>
  <si>
    <t>VIDEO IMAGE SMOKE/FLAME</t>
  </si>
  <si>
    <t>9769A</t>
  </si>
  <si>
    <t>Wall Bracket for 4875</t>
  </si>
  <si>
    <t>AH-1053</t>
  </si>
  <si>
    <t>pcProx Enroll - HID</t>
  </si>
  <si>
    <t>A-AC</t>
  </si>
  <si>
    <t>ACCESS CONTROL INTEG. LIC</t>
  </si>
  <si>
    <t>IQA-BBL</t>
  </si>
  <si>
    <t>Vandal dome and trim ring</t>
  </si>
  <si>
    <t>IQM51WR-B5</t>
  </si>
  <si>
    <t>H264-ENCDR-RK2</t>
  </si>
  <si>
    <t>RACK-MOUNT FOR ENCODER</t>
  </si>
  <si>
    <t>SEACL004</t>
  </si>
  <si>
    <t>Evolis Zenius n Primacy Alcoho</t>
  </si>
  <si>
    <t>SVFT-M23</t>
  </si>
  <si>
    <t>PTZ DOME IMP RESTNT WDR</t>
  </si>
  <si>
    <t>SVFT-PR-WMA</t>
  </si>
  <si>
    <t>WALLMOUNT FOR SVFT P</t>
  </si>
  <si>
    <t>TK-109001</t>
  </si>
  <si>
    <t>CARECOM IIE MGMNT REPORTS</t>
  </si>
  <si>
    <t>V1400X-IDL</t>
  </si>
  <si>
    <t>DISTRIBUTION LINE CONTROL</t>
  </si>
  <si>
    <t>SFDM1001</t>
  </si>
  <si>
    <t>Mauve Adhesive Passes</t>
  </si>
  <si>
    <t>SVFT-UWM</t>
  </si>
  <si>
    <t>WALLMOUNT FOR SVFTS</t>
  </si>
  <si>
    <t>SVFT-W35-F</t>
  </si>
  <si>
    <t>PTZ DOME OUTDOOR 35X WDR F</t>
  </si>
  <si>
    <t>SVRC-IC-KT</t>
  </si>
  <si>
    <t>V2.8-12VF-IR</t>
  </si>
  <si>
    <t>VFOCAL 2.8-12 MM\, F/1.3\, IR</t>
  </si>
  <si>
    <t>V2.9-8.2VF-IR-CS-G</t>
  </si>
  <si>
    <t>VARIFOCAL; 2.9-8.2 mm</t>
  </si>
  <si>
    <t>V660-HCM151</t>
  </si>
  <si>
    <t>V661V-922N</t>
  </si>
  <si>
    <t>V700W-N312</t>
  </si>
  <si>
    <t>V8.5-40VF-IR-CS-G</t>
  </si>
  <si>
    <t>VARIFOCAL; 8.5-40 mm</t>
  </si>
  <si>
    <t>V8540H-SP</t>
  </si>
  <si>
    <t>EXPLOSIONPROOF HOUSING</t>
  </si>
  <si>
    <t>V910-C26</t>
  </si>
  <si>
    <t>SURFACE MOUNT CAMERA</t>
  </si>
  <si>
    <t>V910-D312</t>
  </si>
  <si>
    <t>IP SURFACE MOUNT DOME</t>
  </si>
  <si>
    <t>VN-CAM-LIC</t>
  </si>
  <si>
    <t>VN5 LICENSE FOR NON-VICON CAM</t>
  </si>
  <si>
    <t>VN-NVR-13TBXV6-R5</t>
  </si>
  <si>
    <t>VN-SAN-8-1000</t>
  </si>
  <si>
    <t>VNUC-PCV7-RK</t>
  </si>
  <si>
    <t>Rack Mnt PC w\\\\ViconNet Nucleu</t>
  </si>
  <si>
    <t>TSOS1001</t>
  </si>
  <si>
    <t>On-Site Software/HardwareInsta</t>
  </si>
  <si>
    <t>TSTS1007</t>
  </si>
  <si>
    <t>Annual Remote Server Support F</t>
  </si>
  <si>
    <t>VB31PT</t>
  </si>
  <si>
    <t>UTP Video Balun\, Coax Pigtail</t>
  </si>
  <si>
    <t>VC-621</t>
  </si>
  <si>
    <t>OUTDOOR; 1/3-in. day/night col</t>
  </si>
  <si>
    <t>VPK-17TBXV7-R5</t>
  </si>
  <si>
    <t>VDR-408-500</t>
  </si>
  <si>
    <t>8-CHANNEL DIGITAL VIDEO RECORD</t>
  </si>
  <si>
    <t>NV-214A-M</t>
  </si>
  <si>
    <t>TRANSCEIVER</t>
  </si>
  <si>
    <t>NV-3213S</t>
  </si>
  <si>
    <t>32-CHANNEL PASSIVE STUB HUB</t>
  </si>
  <si>
    <t>PMD371</t>
  </si>
  <si>
    <t>5-DISC CD CHANGER W/RS232C</t>
  </si>
  <si>
    <t>UNO-2178AS140522</t>
  </si>
  <si>
    <t>FANLESS PC W/WINDOWS 7</t>
  </si>
  <si>
    <t>VF-404R</t>
  </si>
  <si>
    <t>VID FIBER RX 4-CHAN</t>
  </si>
  <si>
    <t>VF-404RR</t>
  </si>
  <si>
    <t>VID FIBER RX 4-CHAN RCKMNT</t>
  </si>
  <si>
    <t>VF-BPS-1</t>
  </si>
  <si>
    <t>BLANK PANEL FOR VF-SR20/2 RACK</t>
  </si>
  <si>
    <t>PPG-1</t>
  </si>
  <si>
    <t>PassagePoint Global v10 Client</t>
  </si>
  <si>
    <t>PRO-SVC-NVR</t>
  </si>
  <si>
    <t>STICIS</t>
  </si>
  <si>
    <t>SPEECH INTELLIGBILITY ANALYZER</t>
  </si>
  <si>
    <t>STICISC</t>
  </si>
  <si>
    <t>SPEECH INTELL W/SERIAL COMPUTE</t>
  </si>
  <si>
    <t>SLDW1001-3</t>
  </si>
  <si>
    <t>White Adhesive Passes</t>
  </si>
  <si>
    <t>XFPHL7S</t>
  </si>
  <si>
    <t>Health Care HL7 Messaging Agen</t>
  </si>
  <si>
    <t>XFPK0002</t>
  </si>
  <si>
    <t>Kiosk License</t>
  </si>
  <si>
    <t>008502-001</t>
  </si>
  <si>
    <t>X5200 UVIR FLAME\,STAIN STEEL</t>
  </si>
  <si>
    <t>01222-001</t>
  </si>
  <si>
    <t>Q1645 HDTV 1080P/2MP WDR VARIF</t>
  </si>
  <si>
    <t>01308-001</t>
  </si>
  <si>
    <t>2N HELIOS IP VARIO 3X2 BUTTON</t>
  </si>
  <si>
    <t>01318-001</t>
  </si>
  <si>
    <t>01319-001</t>
  </si>
  <si>
    <t>01363-001</t>
  </si>
  <si>
    <t>2N HELIOS IP UNI - 1 BUTTON\, P</t>
  </si>
  <si>
    <t>01364-001</t>
  </si>
  <si>
    <t>2N HELIOS IP UNI ALU BOX</t>
  </si>
  <si>
    <t>01768-041</t>
  </si>
  <si>
    <t>M1135 BAREBONE AXIS M1135 BARE</t>
  </si>
  <si>
    <t>01790-001</t>
  </si>
  <si>
    <t>TQ6804 CLEAR DOME ACCESSORY OU</t>
  </si>
  <si>
    <t>01947-001</t>
  </si>
  <si>
    <t>TQ6807 SMOKED DOME COVER SMOKE</t>
  </si>
  <si>
    <t>01979-001</t>
  </si>
  <si>
    <t>M1134 HDTV 720P RESOLUTION;</t>
  </si>
  <si>
    <t>1346-LNSMN/32</t>
  </si>
  <si>
    <t>HID ProxKey III Fob - tagged w</t>
  </si>
  <si>
    <t>Basic Audio Messaging License</t>
  </si>
  <si>
    <t>Redundancy License 512 Users</t>
  </si>
  <si>
    <t>7053 Rack Mount Master</t>
  </si>
  <si>
    <t>92497 Handset-7053D</t>
  </si>
  <si>
    <t>1386-LGGMN/32</t>
  </si>
  <si>
    <t>HID ISOProx II - plain white</t>
  </si>
  <si>
    <t>1386LGSMV-S12906</t>
  </si>
  <si>
    <t>ISOPROX II\, CUSTOM\, ANDOV CTRL</t>
  </si>
  <si>
    <t>13VA5-50</t>
  </si>
  <si>
    <t>Lens 1/3 5-50mm man iris</t>
  </si>
  <si>
    <t>CASED PPD220RED 120V BK CASE</t>
  </si>
  <si>
    <t>On Wall Housing for 1401110100</t>
  </si>
  <si>
    <t>Weather Hood for 1401110100</t>
  </si>
  <si>
    <t>1412-9007</t>
  </si>
  <si>
    <t>Software unlock-upgrade to1000</t>
  </si>
  <si>
    <t>EL</t>
  </si>
  <si>
    <t>E/M - LMP</t>
  </si>
  <si>
    <t>70362 Desk Master</t>
  </si>
  <si>
    <t>IP Desk Dual Display Station</t>
  </si>
  <si>
    <t>TCIS-2\,SS 1-Button</t>
  </si>
  <si>
    <t>TMIS-1 with No Logo-Black Call</t>
  </si>
  <si>
    <t>TKIE-2 Turbine Extended Module</t>
  </si>
  <si>
    <t>Surface Back Box-Turbineï¿½ï¿½ï¿½ï¿½ï¿½ï¿½</t>
  </si>
  <si>
    <t>TA-14  Microphone Windscreen T</t>
  </si>
  <si>
    <t>TCIV-5+ Black 2- Button w/Disp</t>
  </si>
  <si>
    <t>92911 AlphaPro Professional-US</t>
  </si>
  <si>
    <t>Multi-Mod  License Upgrade +1</t>
  </si>
  <si>
    <t>9642-008SIP Trunking 8-Lines</t>
  </si>
  <si>
    <t>9642-104 SIP Trunking Upgrade</t>
  </si>
  <si>
    <t>Redundancy License-552 User</t>
  </si>
  <si>
    <t>Soft Client-138 Licenses</t>
  </si>
  <si>
    <t>Active Recording-36 User</t>
  </si>
  <si>
    <t>IC-EDGE Intercom Extension - L</t>
  </si>
  <si>
    <t>IC-EDGE Telephone Gateway - Li</t>
  </si>
  <si>
    <t>99705 RIO Unit</t>
  </si>
  <si>
    <t>Anti-Static Strap</t>
  </si>
  <si>
    <t>VS Recorder - AlphaCom Rec. Mo</t>
  </si>
  <si>
    <t>VS 16 Channel Alphacom Recorde</t>
  </si>
  <si>
    <t>EBMDR-8 Exigo Button Expansion</t>
  </si>
  <si>
    <t>170PCTK</t>
  </si>
  <si>
    <t>TOOL SET 170 PC MECHANICS</t>
  </si>
  <si>
    <t>EX</t>
  </si>
  <si>
    <t>PORTABLES/EXTINGUISHERS</t>
  </si>
  <si>
    <t>1307-9410</t>
  </si>
  <si>
    <t>Warranty Svc - 1307-9010 TS20</t>
  </si>
  <si>
    <t>1307-9442</t>
  </si>
  <si>
    <t>Warranty Svc - 1307-9002 TS50</t>
  </si>
  <si>
    <t>1307-9551</t>
  </si>
  <si>
    <t>Repair Charge 1307-9001 TS50</t>
  </si>
  <si>
    <t>1326-XAXXV</t>
  </si>
  <si>
    <t>HID ProxCard II - vertical slo</t>
  </si>
  <si>
    <t>13288A</t>
  </si>
  <si>
    <t>VALVE STEM (GREEN)</t>
  </si>
  <si>
    <t>Turbine IP Relay Board (2 Rela</t>
  </si>
  <si>
    <t>1600 Series Turbine Adapter Pl</t>
  </si>
  <si>
    <t>SNOM 765 IP Video Phone w/ TFT</t>
  </si>
  <si>
    <t>MP-11x Rack Mounting Kit</t>
  </si>
  <si>
    <t>2302832/5</t>
  </si>
  <si>
    <t>PHOENIX OUTPUT CABLE (5M)</t>
  </si>
  <si>
    <t>INT/LIGHT RELAY CBL W/ 4 CONN.</t>
  </si>
  <si>
    <t>PHOENIX TERMINAL BLOCK END CAP</t>
  </si>
  <si>
    <t>ZEBRA ADHESIVE CLEANING ROLLER</t>
  </si>
  <si>
    <t>322-112</t>
  </si>
  <si>
    <t>4/40/ NUT MIN OF 100</t>
  </si>
  <si>
    <t>322-136</t>
  </si>
  <si>
    <t>10/32 STEEL NUT MIN OF 100</t>
  </si>
  <si>
    <t>2904-9060</t>
  </si>
  <si>
    <t>LAMP PLG1/V911/VD275/VN75</t>
  </si>
  <si>
    <t>Touchless Sensor flush mount (</t>
  </si>
  <si>
    <t>MorphoAccessï¿½ï¿½ï¿½ï¿½ SIGMA License</t>
  </si>
  <si>
    <t>PHOENX QUINT 10 AMP PWR SUPPLY</t>
  </si>
  <si>
    <t>Power Supply 48VDC\, 2A</t>
  </si>
  <si>
    <t>25719AS</t>
  </si>
  <si>
    <t>LEVER RIVET</t>
  </si>
  <si>
    <t>268-005</t>
  </si>
  <si>
    <t>10 INTRNL LOCKWASHER MIN 100</t>
  </si>
  <si>
    <t>3000LHR-HSM</t>
  </si>
  <si>
    <t>SGL LK OUTSWING LH W/DSM-DYN</t>
  </si>
  <si>
    <t>SINGLE LOCK PAIR-OUTSWING</t>
  </si>
  <si>
    <t>3002-TJ32-DSM2</t>
  </si>
  <si>
    <t>DOUBLE LOCK-INSWING W/DSM2</t>
  </si>
  <si>
    <t>3002TJ32-HSM2</t>
  </si>
  <si>
    <t>DBL LK INSWING W/DSM2-DYN2</t>
  </si>
  <si>
    <t>ETC-1 Hand Microphone F/SPA\, 5</t>
  </si>
  <si>
    <t>3010-030</t>
  </si>
  <si>
    <t>Dome Light Bulb Replacement</t>
  </si>
  <si>
    <t>PHOENIX DB9 FEMALE CONNECTOR W</t>
  </si>
  <si>
    <t>1603 Econo Wall</t>
  </si>
  <si>
    <t>Desk Stand CRM-V Triple\, Hands</t>
  </si>
  <si>
    <t>184-018</t>
  </si>
  <si>
    <t>1N4006 DIODE\, LOTS OF 100</t>
  </si>
  <si>
    <t>208-001</t>
  </si>
  <si>
    <t>FUSE 1/2A 250V MIN OF 10</t>
  </si>
  <si>
    <t>208-048</t>
  </si>
  <si>
    <t>FUSE 2A 250V MIN OF 10</t>
  </si>
  <si>
    <t>19022EG</t>
  </si>
  <si>
    <t>TOOL LANYARD 3110 BLK 35-42IN</t>
  </si>
  <si>
    <t>20/20-311</t>
  </si>
  <si>
    <t>UV/IR Flame Simulator</t>
  </si>
  <si>
    <t>DBL LOCK PAIR-OUTSWING</t>
  </si>
  <si>
    <t>2022BGGMNM-S129X</t>
  </si>
  <si>
    <t>ICLASS PROX\, 16K/16\, IPROG\,  F</t>
  </si>
  <si>
    <t>2022BGGMVM-S129X</t>
  </si>
  <si>
    <t>ICLASS 16K/16\, PROG.\, F-GLOSS\,</t>
  </si>
  <si>
    <t>19" RACK MOUNT HOLDER FOR UP T</t>
  </si>
  <si>
    <t>33PED-MVI-001-304</t>
  </si>
  <si>
    <t>45" PEDESTAL 304SS\, MVI 45" PE</t>
  </si>
  <si>
    <t>378-030</t>
  </si>
  <si>
    <t>RESISTOR-10000 OHM 1/2 WATT</t>
  </si>
  <si>
    <t>378-038</t>
  </si>
  <si>
    <t>RES 1/2W 2.2K MIN OF 100</t>
  </si>
  <si>
    <t>378-058</t>
  </si>
  <si>
    <t>RESISTOR 6.8K OHM 1/2W MIN 100</t>
  </si>
  <si>
    <t>378-134</t>
  </si>
  <si>
    <t>RES-560 OHM 1 WATT MIN 100</t>
  </si>
  <si>
    <t>427-0033-61-00S</t>
  </si>
  <si>
    <t>F-606 ID - 100 MM\, 8.3HZ</t>
  </si>
  <si>
    <t>427-0075-08-00S</t>
  </si>
  <si>
    <t>PT-644 HD - 13MM\, 640x480\, 8.3</t>
  </si>
  <si>
    <t>427-0093-62-00S</t>
  </si>
  <si>
    <t>FC-305 ID  - 60 MM\, PAL\, 8.3HZ</t>
  </si>
  <si>
    <t>427-0093-72-00S</t>
  </si>
  <si>
    <t>FC-304 ID  - 75 MM\, PAL\, 8.3HZ</t>
  </si>
  <si>
    <t>427-0097-84-00S</t>
  </si>
  <si>
    <t>FC-625 O  - 25MM\, PAL\, 8.3HZ</t>
  </si>
  <si>
    <t>3PCT</t>
  </si>
  <si>
    <t>(50) PK CYLINDER TAG</t>
  </si>
  <si>
    <t>40/40UFL-112SF</t>
  </si>
  <si>
    <t>Flame Detector UV/IR UltraFast</t>
  </si>
  <si>
    <t>427-1064-51-00S</t>
  </si>
  <si>
    <t>FB-695 O - 4.9MM\, 8.3HZ\, EU</t>
  </si>
  <si>
    <t>FILL PLATE 1/8in X 1 1/4in X</t>
  </si>
  <si>
    <t>426-025</t>
  </si>
  <si>
    <t>4/40 TORX SCREW MIN OF 100</t>
  </si>
  <si>
    <t>323478FX-LC-32D</t>
  </si>
  <si>
    <t>323478FX-LC-32D Trine Electric</t>
  </si>
  <si>
    <t>32TOW-PDK-001-304</t>
  </si>
  <si>
    <t>47" BOLLARDSTAINLESS 47" PEDES</t>
  </si>
  <si>
    <t>Proximity ISO PVC Card Glossy</t>
  </si>
  <si>
    <t>3336-26</t>
  </si>
  <si>
    <t>345-0912</t>
  </si>
  <si>
    <t>ALERT  BEZEL RED</t>
  </si>
  <si>
    <t>4720-004</t>
  </si>
  <si>
    <t>Amber\,Boot</t>
  </si>
  <si>
    <t>4808-102T-R4ZL</t>
  </si>
  <si>
    <t>NVR 4U RACK RECORDER\, 8 IP CAM</t>
  </si>
  <si>
    <t>4808-10T-R4A-E</t>
  </si>
  <si>
    <t>HVR\, 48AN64IP\, 10 TB\, RACK ENT</t>
  </si>
  <si>
    <t>4808-160T-R4Z-E</t>
  </si>
  <si>
    <t>NVR ENT 4U RECORDER\, 8 IP CAM</t>
  </si>
  <si>
    <t>4808-16T-R4A-E</t>
  </si>
  <si>
    <t>HVR\, 48AN64IP\, 16 TB\, RACK ENT</t>
  </si>
  <si>
    <t>4808-32T-R4Z-E</t>
  </si>
  <si>
    <t>4U ENT SERVER\,8IP LIC\, 48IN/4O</t>
  </si>
  <si>
    <t>4808-54T-R4Z-E</t>
  </si>
  <si>
    <t>RACK 4U CAMERA\,ENT\,8IP LIC\,48</t>
  </si>
  <si>
    <t>4808-54T-R4ZL-E</t>
  </si>
  <si>
    <t>4808-66T-R4ZL</t>
  </si>
  <si>
    <t>RACK-MT 4U CAMERA\,8 IP LIC\,48</t>
  </si>
  <si>
    <t>4808-80T-R4AL-E</t>
  </si>
  <si>
    <t>HVR ENT 4U RECORDER\, 8 IP CAM</t>
  </si>
  <si>
    <t>4808-90T-R4ZL</t>
  </si>
  <si>
    <t>DTC4000 DS Same Side Input/Out</t>
  </si>
  <si>
    <t>490-009</t>
  </si>
  <si>
    <t>8 FLAT WASHER MIN OF 100</t>
  </si>
  <si>
    <t>DTC4500 SS Base Model\, USB and</t>
  </si>
  <si>
    <t>553-778</t>
  </si>
  <si>
    <t>INSPECTION COMPUTER STAND</t>
  </si>
  <si>
    <t>DTC4500-LC DS Base Model\, USB</t>
  </si>
  <si>
    <t>BASE MOUNT AIR COMPRESSOR</t>
  </si>
  <si>
    <t>SP</t>
  </si>
  <si>
    <t>SPRINKLER COMMERCIAL</t>
  </si>
  <si>
    <t>5800-011</t>
  </si>
  <si>
    <t>WEATHERSHIELD KIT P3343/44-VE</t>
  </si>
  <si>
    <t>5800-781</t>
  </si>
  <si>
    <t>5800-781; VARIFOCAL IR-CORRECT</t>
  </si>
  <si>
    <t>5801-181</t>
  </si>
  <si>
    <t>SPARE PART BASE UNIT FOR Q86-E</t>
  </si>
  <si>
    <t>5801-201</t>
  </si>
  <si>
    <t>SPARE PART WIPER BLADE FOR Q86</t>
  </si>
  <si>
    <t>50BCPAIL</t>
  </si>
  <si>
    <t>DRYCHEMBC50LBPAIL\,NABICARBONAT</t>
  </si>
  <si>
    <t>50H8</t>
  </si>
  <si>
    <t>ISO Card LEAF h8 (8 Kbyte) -</t>
  </si>
  <si>
    <t>5100-9856</t>
  </si>
  <si>
    <t>OSS MS7201B ROUND BASE MIC STD</t>
  </si>
  <si>
    <t>5100-9882</t>
  </si>
  <si>
    <t>D-4LK  RACK MT DRAWER W/KEY</t>
  </si>
  <si>
    <t>5100-9920</t>
  </si>
  <si>
    <t>SINGLE CONNECTOR BLOCK</t>
  </si>
  <si>
    <t>500-1121-00</t>
  </si>
  <si>
    <t>F Series Small Pole adapter fo</t>
  </si>
  <si>
    <t>5120-9412</t>
  </si>
  <si>
    <t>IS445SX 8" WP SPKR SURF COMP</t>
  </si>
  <si>
    <t>5120-9491</t>
  </si>
  <si>
    <t>SNAP/LOCK BAFFLE BB W/SUPP</t>
  </si>
  <si>
    <t>5502-751</t>
  </si>
  <si>
    <t>V-FOCAL 2.2-6MM MEGAPIXEL LENS</t>
  </si>
  <si>
    <t>51H4</t>
  </si>
  <si>
    <t>ISO Card LEAF .h4 (4 Kbyte) w/</t>
  </si>
  <si>
    <t>51H8</t>
  </si>
  <si>
    <t>ISO Card LEAF h8 (8 Kbyte) w/</t>
  </si>
  <si>
    <t>DTC4250E FD</t>
  </si>
  <si>
    <t>553-394</t>
  </si>
  <si>
    <t>TSE-A100 SMOKE DETECTOR TESTER</t>
  </si>
  <si>
    <t>GOLD MET. CART. W/CL RLR</t>
  </si>
  <si>
    <t>620-CWK</t>
  </si>
  <si>
    <t>Heater Kit for 620 Keypad Read</t>
  </si>
  <si>
    <t>623GR</t>
  </si>
  <si>
    <t>623GR SCHLAGE ELECTRONICS PUSH</t>
  </si>
  <si>
    <t>628-646</t>
  </si>
  <si>
    <t>3201 1AMP FUSE MIN OF 10</t>
  </si>
  <si>
    <t>MULTICLASS</t>
  </si>
  <si>
    <t>6303-9101G</t>
  </si>
  <si>
    <t>DIGITAL CLK TIMER GRN LED</t>
  </si>
  <si>
    <t>830-AG</t>
  </si>
  <si>
    <t>Symmetry 830 Prox Mullion Read</t>
  </si>
  <si>
    <t>635-2</t>
  </si>
  <si>
    <t>Symmetry 635 Magstripe Mullion</t>
  </si>
  <si>
    <t>PINNACLE LITE SOFTWARE [32 REA</t>
  </si>
  <si>
    <t>7185SC1-29-KA2</t>
  </si>
  <si>
    <t>7185SC1-29-KA2 Kaba Ilco Morti</t>
  </si>
  <si>
    <t>40/40 Air Shield</t>
  </si>
  <si>
    <t>8010-014</t>
  </si>
  <si>
    <t>25 Position Red Light Board</t>
  </si>
  <si>
    <t>638-354</t>
  </si>
  <si>
    <t>BEZEL\,12 IN SQ-SF</t>
  </si>
  <si>
    <t>640-CWK</t>
  </si>
  <si>
    <t>Heater Kit for 640 Keypad Read</t>
  </si>
  <si>
    <t>PINNACLE DATA EXCHANGE PROFESS</t>
  </si>
  <si>
    <t>6HTLBK</t>
  </si>
  <si>
    <t>LABELHYDROTESTBLANK2 1/4X3 1/2</t>
  </si>
  <si>
    <t>814HOU-PRO-001-CRS-N</t>
  </si>
  <si>
    <t>HOUSING NICKEL STEEL HOUSING\,</t>
  </si>
  <si>
    <t>818HOU-PRO-001-CRS-B</t>
  </si>
  <si>
    <t>HOUSING BLACK STEEL HOUSING\, P</t>
  </si>
  <si>
    <t>HDP5000 CLEANING KIT</t>
  </si>
  <si>
    <t>EXIT PUSHPLATE AA DPDT</t>
  </si>
  <si>
    <t>AC-1700 LARGE ENCLOSURE</t>
  </si>
  <si>
    <t>EXIT PUSHPLATE AA SPDT NARROW</t>
  </si>
  <si>
    <t>7076SC10-26D-KD</t>
  </si>
  <si>
    <t>7076SC10-26D-KD Kaba Ilco Rim</t>
  </si>
  <si>
    <t>WORKSTAS FOR PINNACLE STANDARD</t>
  </si>
  <si>
    <t>61001-1103</t>
  </si>
  <si>
    <t>FLIR A310 PT 25ï¿½ï¿½ï¿½ï¿½ PAL (30 HZ</t>
  </si>
  <si>
    <t>61001-1104</t>
  </si>
  <si>
    <t>FLIR A310 PT 45ï¿½ï¿½ï¿½ï¿½ PAL  (30 H</t>
  </si>
  <si>
    <t>6115M-WPC</t>
  </si>
  <si>
    <t>SINGLE PUSHBUTTON SPDT MOM</t>
  </si>
  <si>
    <t>STAINLESS STEEL FLEX HOSE</t>
  </si>
  <si>
    <t>TANK MOUNT AIR COMPRESSOR</t>
  </si>
  <si>
    <t>60901-1101</t>
  </si>
  <si>
    <t>FLIR A310 PT 7ï¿½ï¿½ï¿½ï¿½  PAL (9 HZ)</t>
  </si>
  <si>
    <t>60901-1102</t>
  </si>
  <si>
    <t>FLIR A310 PT 15ï¿½ï¿½ï¿½ï¿½ PAL (9HZ)</t>
  </si>
  <si>
    <t>884-KP-V2</t>
  </si>
  <si>
    <t>Symmetry Javelin 884 Smartcard</t>
  </si>
  <si>
    <t>HDP5000 Dual Sided Printing Ba</t>
  </si>
  <si>
    <t>9RH</t>
  </si>
  <si>
    <t>REMOTE HEAD 12V 12WATT</t>
  </si>
  <si>
    <t>9X2445E1B1</t>
  </si>
  <si>
    <t>24/4pr SOL CAT 5e CMR GY 1K BX</t>
  </si>
  <si>
    <t>A-4175/TG</t>
  </si>
  <si>
    <t>175 LED's In Seven Rows  - Sin</t>
  </si>
  <si>
    <t>A-724</t>
  </si>
  <si>
    <t>MIXER/AMPLIFIER\, 240 WATT</t>
  </si>
  <si>
    <t>A-912MK2-UL</t>
  </si>
  <si>
    <t>120W INT AMP 8 PORTS NO MODULE</t>
  </si>
  <si>
    <t>A100-3090PK-1-626</t>
  </si>
  <si>
    <t>A100 Lock A100 Prox/Keypad for</t>
  </si>
  <si>
    <t>ADA-121-RM</t>
  </si>
  <si>
    <t>AUDIO/VISUAL REMOTE DEVICE</t>
  </si>
  <si>
    <t>ADA-SS-BOL-48X5RXP</t>
  </si>
  <si>
    <t>48" BOLLARDSTAINLESS 48" PEDES</t>
  </si>
  <si>
    <t>ACC6-SWHS-CCURE</t>
  </si>
  <si>
    <t>ACC6 SWHS CCure 9000 Integ.</t>
  </si>
  <si>
    <t>ACCK-1NT</t>
  </si>
  <si>
    <t>4 AH BATT\, 40 VA\, 15W SIR</t>
  </si>
  <si>
    <t>921NTNTEG00000</t>
  </si>
  <si>
    <t>ICLASS DFM II KEYPAD RK40 RDR\,</t>
  </si>
  <si>
    <t>MORTISE DOOR CONTACT MAGNETIC</t>
  </si>
  <si>
    <t>928TV</t>
  </si>
  <si>
    <t>SAFETY DEVICE</t>
  </si>
  <si>
    <t>ACXE201202</t>
  </si>
  <si>
    <t>AlphaCom XE20 for 19" Rck (w/</t>
  </si>
  <si>
    <t>939S-KP</t>
  </si>
  <si>
    <t>Symmetry Blue 939S-KP (Wiegand</t>
  </si>
  <si>
    <t>840-KP-BK</t>
  </si>
  <si>
    <t>Symmetry 840 Prox KeyPad Wallm</t>
  </si>
  <si>
    <t>840-KP-CG</t>
  </si>
  <si>
    <t>84001-3370</t>
  </si>
  <si>
    <t>SCREW\, OVAL HD 3.5X16 (EP600)</t>
  </si>
  <si>
    <t>85900-0000</t>
  </si>
  <si>
    <t>A700 thermal core</t>
  </si>
  <si>
    <t>870-KP</t>
  </si>
  <si>
    <t>Symmetry Javelin 870 Prox KeyP</t>
  </si>
  <si>
    <t>844-KP-BK</t>
  </si>
  <si>
    <t>Symmetry 844 Smartcard KeyPad</t>
  </si>
  <si>
    <t>853-KP-AG</t>
  </si>
  <si>
    <t>Symmetry 853 Smartcard Wallmou</t>
  </si>
  <si>
    <t>BB4-PG</t>
  </si>
  <si>
    <t>SPECTRA IV SE BKBX STD PND GRY</t>
  </si>
  <si>
    <t>BC-BIOMINI 2</t>
  </si>
  <si>
    <t>BioMini Second Generation Fing</t>
  </si>
  <si>
    <t>BC-BPA</t>
  </si>
  <si>
    <t>Biometric Fingerprint Reader\,</t>
  </si>
  <si>
    <t>AT-GS950/28PS-10</t>
  </si>
  <si>
    <t>24X 10/100/1000T WEBSMART SWIT</t>
  </si>
  <si>
    <t>AT-MWS2533AP-01</t>
  </si>
  <si>
    <t>802.11A/B/G/N/AC DUAL BAND WIR</t>
  </si>
  <si>
    <t>AT-X510-52GPX-10</t>
  </si>
  <si>
    <t>48 Port PoE+ 10/100/1000T Stac</t>
  </si>
  <si>
    <t>AT-X930-52GTX-901</t>
  </si>
  <si>
    <t>48 x 10/100/1000BASE-TX ports\,</t>
  </si>
  <si>
    <t>AT8314-30</t>
  </si>
  <si>
    <t>AT AT8314-30</t>
  </si>
  <si>
    <t>AUTH-DES-099</t>
  </si>
  <si>
    <t>Symmetry DESFire Authorization</t>
  </si>
  <si>
    <t>BG-220 CU</t>
  </si>
  <si>
    <t>20W\, AUTO SENSE MUTE\, MOH</t>
  </si>
  <si>
    <t>BG-235 CU</t>
  </si>
  <si>
    <t>35W\, AUTO SENSE MUTE\, MOH</t>
  </si>
  <si>
    <t>BHPWMH10</t>
  </si>
  <si>
    <t>WMH PC-SBL WEm IP5000s 24v</t>
  </si>
  <si>
    <t>BHPWML11</t>
  </si>
  <si>
    <t>WML SS BLEm IP5000s 24v</t>
  </si>
  <si>
    <t>BHPWMS02</t>
  </si>
  <si>
    <t>WMS PC-BSL BLEm IP5000s PoE</t>
  </si>
  <si>
    <t>AX512</t>
  </si>
  <si>
    <t>50 NO AMEREX BC CHEMICAL</t>
  </si>
  <si>
    <t>BLUE-PROG-HF-SMX-ONLY</t>
  </si>
  <si>
    <t>HF Programing Card - Enable Sm</t>
  </si>
  <si>
    <t>BA1</t>
  </si>
  <si>
    <t>ADHESIVE\,SIGN ON\,16OZ</t>
  </si>
  <si>
    <t>AIC-A-EL-GLT</t>
  </si>
  <si>
    <t>Global Login Tool For Latitude</t>
  </si>
  <si>
    <t>AIC-A-EL-MP4</t>
  </si>
  <si>
    <t>MP4 Export tool for Latitude E</t>
  </si>
  <si>
    <t>AIC-A-EL-OSB</t>
  </si>
  <si>
    <t>On Screen Bookmark Display for</t>
  </si>
  <si>
    <t>AIC-A-NT-VWL</t>
  </si>
  <si>
    <t>Video wall support plugin for</t>
  </si>
  <si>
    <t>AIC-I-C-BBN-F</t>
  </si>
  <si>
    <t>Boomerang gunshot detection In</t>
  </si>
  <si>
    <t>AIC-I-C-BRI-F</t>
  </si>
  <si>
    <t>Brivo (F) ACS Integration to L</t>
  </si>
  <si>
    <t>AIC-I-C-MMS</t>
  </si>
  <si>
    <t>MIMOS video analytics server i</t>
  </si>
  <si>
    <t>AIC-I-NT-AMG-B</t>
  </si>
  <si>
    <t>AMAG Symmetry (B) ACS Integrat</t>
  </si>
  <si>
    <t>AIC-I-NT-GAL-F</t>
  </si>
  <si>
    <t>Advanced Gallagher Integration</t>
  </si>
  <si>
    <t>AIC-I-NT-MMS</t>
  </si>
  <si>
    <t>AIC-SDK-PRM</t>
  </si>
  <si>
    <t>NVMS Software Develop Kit Prem</t>
  </si>
  <si>
    <t>C-L-IS3-2D</t>
  </si>
  <si>
    <t>LICENCE: TWO ADDITIONAL D-SUB</t>
  </si>
  <si>
    <t>C-L-IS3-8B</t>
  </si>
  <si>
    <t>LICENCE: EIGHT ADDITIONAL B-S</t>
  </si>
  <si>
    <t>C-L-SIS32PRO9U</t>
  </si>
  <si>
    <t>LICENCE SERVER-UPGRADE VIRTUO</t>
  </si>
  <si>
    <t>C-L15-G3-16E</t>
  </si>
  <si>
    <t>LICENCE UPGRADE FROM G15-16E</t>
  </si>
  <si>
    <t>CB03</t>
  </si>
  <si>
    <t>SGL POLE LOCKOUT WITHOUT HOLES</t>
  </si>
  <si>
    <t>CB04</t>
  </si>
  <si>
    <t>DOUBLE POLE LOCKOUT</t>
  </si>
  <si>
    <t>CB1E00211</t>
  </si>
  <si>
    <t>CB1e SBL WEm IP5000s</t>
  </si>
  <si>
    <t>CB1E00219</t>
  </si>
  <si>
    <t>CB1e  SBL WEm IP5000se</t>
  </si>
  <si>
    <t>CB1E00226</t>
  </si>
  <si>
    <t>CB1e SBL WEm IP5000se 120v</t>
  </si>
  <si>
    <t>CB1E00230</t>
  </si>
  <si>
    <t>CB1e SBL WEm IP5000s 277v</t>
  </si>
  <si>
    <t>CB1E00261</t>
  </si>
  <si>
    <t>CB1e SBL WEm IP5000se</t>
  </si>
  <si>
    <t>CB1E00283</t>
  </si>
  <si>
    <t>CB1ed SBL WEm IP5000s</t>
  </si>
  <si>
    <t>CB1S00200</t>
  </si>
  <si>
    <t>CB1sd SBL WEm IP5000s 277v OCM</t>
  </si>
  <si>
    <t>CB1S00208</t>
  </si>
  <si>
    <t>CB1s SBL WEm IP5000s 120v OCM</t>
  </si>
  <si>
    <t>CB1S00247</t>
  </si>
  <si>
    <t>CB1sd SBL WEm IA4100k 24v OCM</t>
  </si>
  <si>
    <t>CB1S00261</t>
  </si>
  <si>
    <t>CB1s SBL WEm IA4100s 277v</t>
  </si>
  <si>
    <t>CB1S00364</t>
  </si>
  <si>
    <t>CB1sd SBL WEm IA4100ke</t>
  </si>
  <si>
    <t>CB1S00372</t>
  </si>
  <si>
    <t>CB1sd SBL WEm IP5000s</t>
  </si>
  <si>
    <t>CB1S00472</t>
  </si>
  <si>
    <t>CB1s SBL WEm IP5000s PoE</t>
  </si>
  <si>
    <t>CB1S00601</t>
  </si>
  <si>
    <t>CB1sd  SBL WEm IA4100s</t>
  </si>
  <si>
    <t>CB2A00002</t>
  </si>
  <si>
    <t>CB2a SBL WEm IA4100se 24v</t>
  </si>
  <si>
    <t>CB2A00079</t>
  </si>
  <si>
    <t>CB2a SS BLEm IP5000d PoE</t>
  </si>
  <si>
    <t>CB2E00198</t>
  </si>
  <si>
    <t>CB2e SS BLEm IP5000s 120v CAM</t>
  </si>
  <si>
    <t>CB2E00244</t>
  </si>
  <si>
    <t>CB2e SS BLEm IP5000se</t>
  </si>
  <si>
    <t>CB2E00262</t>
  </si>
  <si>
    <t>CB2e PAS SS BLEm IA4100se 120v</t>
  </si>
  <si>
    <t>CB2E00263</t>
  </si>
  <si>
    <t>CB2e SBL WEm IP5000d 120v</t>
  </si>
  <si>
    <t>CB4R00015</t>
  </si>
  <si>
    <t>CB4r SBL WEM IP5000s 24v</t>
  </si>
  <si>
    <t>CB4R00032</t>
  </si>
  <si>
    <t>CB4r SBL WEM IP5000se PoE</t>
  </si>
  <si>
    <t>CB4R00076</t>
  </si>
  <si>
    <t>CB4r SBL WEM</t>
  </si>
  <si>
    <t>CB4S00106</t>
  </si>
  <si>
    <t>CB4s SBL WEM IP5000de</t>
  </si>
  <si>
    <t>CB4S00111</t>
  </si>
  <si>
    <t>CB4s SBL WEM IP5000s</t>
  </si>
  <si>
    <t>CB5P00031</t>
  </si>
  <si>
    <t>CB5pd  SBL WEm IA4100d</t>
  </si>
  <si>
    <t>CB5P00081</t>
  </si>
  <si>
    <t>CB5p  SBL WEm IP5000d</t>
  </si>
  <si>
    <t>CB5S00031</t>
  </si>
  <si>
    <t>CB5sd SBL WEm IP5000s 120v</t>
  </si>
  <si>
    <t>CB5S00048</t>
  </si>
  <si>
    <t>CB5s SBL WEm IP5000s 120v</t>
  </si>
  <si>
    <t>CB5S00050</t>
  </si>
  <si>
    <t>CB5s SBL WEm IP5000se</t>
  </si>
  <si>
    <t>CB5S00081</t>
  </si>
  <si>
    <t>CB5s SBL WEm IA4100d</t>
  </si>
  <si>
    <t>CB5S00083</t>
  </si>
  <si>
    <t>CB5s  SBL WEm IP5000s</t>
  </si>
  <si>
    <t>CB5S00094</t>
  </si>
  <si>
    <t>CB5sd SBL WEm IA4100se</t>
  </si>
  <si>
    <t>CB5S00111</t>
  </si>
  <si>
    <t>CB5sd  SBL WEm IP5000s</t>
  </si>
  <si>
    <t>CB5S00113</t>
  </si>
  <si>
    <t>CB5s SBL WEm IP5000d</t>
  </si>
  <si>
    <t>CBS-ERK-20</t>
  </si>
  <si>
    <t>SKIRTED WHEELBASE  FITS 20IN</t>
  </si>
  <si>
    <t>CSH02A-CB2A00154</t>
  </si>
  <si>
    <t>CB 2-A 4B BRUSHED STAINLESS ST</t>
  </si>
  <si>
    <t>CSH03-CBRT00006</t>
  </si>
  <si>
    <t>CBRT WET COAT SAFETY BLUE</t>
  </si>
  <si>
    <t>CSH06-AWMS01</t>
  </si>
  <si>
    <t>SURFACE WALL MOUNTSAFETY YELLO</t>
  </si>
  <si>
    <t>CSH06F-41543</t>
  </si>
  <si>
    <t>CB 6-F BACK-BOX FLAT BLACK</t>
  </si>
  <si>
    <t>CSHBM-40059</t>
  </si>
  <si>
    <t>ANCHOR BOLT INSTALLATION KITC</t>
  </si>
  <si>
    <t>CSHDM-40352</t>
  </si>
  <si>
    <t>DECK MOUNT INSTALLATION KITFO</t>
  </si>
  <si>
    <t>CSHTOOL-41441</t>
  </si>
  <si>
    <t>BANDING TOOL FOR CSH POLE MOU</t>
  </si>
  <si>
    <t>DATA-CONNECT-V8</t>
  </si>
  <si>
    <t>Symmetry Data Connect Module.</t>
  </si>
  <si>
    <t>DATA-CONNECT-V9</t>
  </si>
  <si>
    <t>Symmetry Data Connect Module</t>
  </si>
  <si>
    <t>CEL11423</t>
  </si>
  <si>
    <t>3.7V 850MAH LIION 3.2WH BAT</t>
  </si>
  <si>
    <t>CENTRAL-STATION-CA-V8.1</t>
  </si>
  <si>
    <t>Symmetry Enterprise Cluster-Aw</t>
  </si>
  <si>
    <t>CENTRAL-STATION-CA-V8.1-HSE</t>
  </si>
  <si>
    <t>CENTRAL-STATION-V8.1</t>
  </si>
  <si>
    <t>Symmetry Enterprise Central St</t>
  </si>
  <si>
    <t>CENTRAL-STATION-V9.3</t>
  </si>
  <si>
    <t>CENTRAL-STATION-V9.3-HSE</t>
  </si>
  <si>
    <t>CF-135-2W</t>
  </si>
  <si>
    <t>F/T 135F-57C DUAL CIRCUIT</t>
  </si>
  <si>
    <t>CF-5212-00</t>
  </si>
  <si>
    <t>ioi HD 720p IP Fix Box Analyti</t>
  </si>
  <si>
    <t>CF-ENCL-63E-0</t>
  </si>
  <si>
    <t>Camera Housing for CF-63 Serie</t>
  </si>
  <si>
    <t>DES-CARD-W/MAG-EV2</t>
  </si>
  <si>
    <t>DESFire EV2 Magstripe Smartcar</t>
  </si>
  <si>
    <t>CFS-LPMTMID-1</t>
  </si>
  <si>
    <t>Low Point/Tmp Interface Device</t>
  </si>
  <si>
    <t>CS</t>
  </si>
  <si>
    <t>Connected Sprinkler</t>
  </si>
  <si>
    <t>CM003-40320</t>
  </si>
  <si>
    <t>OVERHEAD CAMERA MOUNT FOR CB</t>
  </si>
  <si>
    <t>COMPUTER3-HSE</t>
  </si>
  <si>
    <t>Rack mount 1U ï¿½ï¿½ï¿½ï¿½ï¿½ï¿½ PowerEdge</t>
  </si>
  <si>
    <t>COMPUTER8</t>
  </si>
  <si>
    <t>Rack mount 1U - 2 TB SAS RAID</t>
  </si>
  <si>
    <t>CONNECT-RDR-SETUP</t>
  </si>
  <si>
    <t>Symmetry CONNECT - Professiona</t>
  </si>
  <si>
    <t>CYL10019</t>
  </si>
  <si>
    <t>12V-17.5AH 310CCA AGM</t>
  </si>
  <si>
    <t>CYL50N18LA3XT</t>
  </si>
  <si>
    <t>N18L-A3\,12V\,20AH 260CCA FL6/0</t>
  </si>
  <si>
    <t>COT10081</t>
  </si>
  <si>
    <t>7.2V 400MAH NICAD EXIT LIT BAT</t>
  </si>
  <si>
    <t>D-901</t>
  </si>
  <si>
    <t>DIGITAL MIXER</t>
  </si>
  <si>
    <t>CR-128A</t>
  </si>
  <si>
    <t>Control Room 128 SIP Audio edg</t>
  </si>
  <si>
    <t>CR-135-2W</t>
  </si>
  <si>
    <t>F/T-R/R 135F-57C DUAL CIRCUIT</t>
  </si>
  <si>
    <t>CR-1A</t>
  </si>
  <si>
    <t>Control Room 1 SIP Audio edge</t>
  </si>
  <si>
    <t>CR-1U</t>
  </si>
  <si>
    <t>Control Room 1 client station</t>
  </si>
  <si>
    <t>CR-APO-2500R</t>
  </si>
  <si>
    <t>Add-on License 2500 readers -</t>
  </si>
  <si>
    <t>CR-APO-300P</t>
  </si>
  <si>
    <t>Add-on License 300 points - us</t>
  </si>
  <si>
    <t>CR-SRV-MAIL-ENT</t>
  </si>
  <si>
    <t>Control Room Email +/or SMS se</t>
  </si>
  <si>
    <t>CR-WFLOW-ENT</t>
  </si>
  <si>
    <t>Control Room Event handling an</t>
  </si>
  <si>
    <t>DDP7992</t>
  </si>
  <si>
    <t>PIPE THREADING MACHINE</t>
  </si>
  <si>
    <t>CRT1-OD16</t>
  </si>
  <si>
    <t>16 point output (CompoNet)</t>
  </si>
  <si>
    <t>CS-DM</t>
  </si>
  <si>
    <t>DECK MOUNT KIT  2) DECK PLATE</t>
  </si>
  <si>
    <t>CS1DDPL01</t>
  </si>
  <si>
    <t>CS1 DUPLEX UNIT</t>
  </si>
  <si>
    <t>CS1WBI053</t>
  </si>
  <si>
    <t>BACKPLANE\,CS1 EXP I/O\,5 SLOTS</t>
  </si>
  <si>
    <t>CS1WSCB41V1</t>
  </si>
  <si>
    <t>BOARD\,RS232C\,RS-422A/485</t>
  </si>
  <si>
    <t>CC96-740</t>
  </si>
  <si>
    <t>CALLCORD\,8FT\,GRAY\,9 PIN\,D-SUB\,</t>
  </si>
  <si>
    <t>CSH02-CB2E00328</t>
  </si>
  <si>
    <t>CB 2-ESAFETY RED EMERGENCY GRA</t>
  </si>
  <si>
    <t>DDPDST10</t>
  </si>
  <si>
    <t>SAMPLING TUBE\, 10 FT</t>
  </si>
  <si>
    <t>C-EB1A</t>
  </si>
  <si>
    <t>USB EXTENSION\, 1 OUTPUT</t>
  </si>
  <si>
    <t>C-EE420S</t>
  </si>
  <si>
    <t>4-WIRE WALLMOUNT STATION\, BLA</t>
  </si>
  <si>
    <t>C-EE7008DAC</t>
  </si>
  <si>
    <t>INDUSTRY STATION WITH 8 FUNCT</t>
  </si>
  <si>
    <t>C-EX7008D2DC</t>
  </si>
  <si>
    <t>EX STATION WITH 8 FUNCTION BU</t>
  </si>
  <si>
    <t>C-PA20W30V-EU</t>
  </si>
  <si>
    <t>PLUG-IN TRANSFORMER 30V DC\, V</t>
  </si>
  <si>
    <t>C-ST801</t>
  </si>
  <si>
    <t>AUDIO INTERFACE\, 1-CHANNEL TO</t>
  </si>
  <si>
    <t>C-WS201PA.C</t>
  </si>
  <si>
    <t>ANALOGUE POLYCARBONATE WALLMO</t>
  </si>
  <si>
    <t>C-WS201VA.C</t>
  </si>
  <si>
    <t>ANALOGUE VANDAL RESISTANT WAL</t>
  </si>
  <si>
    <t>C-WSCM50P.C</t>
  </si>
  <si>
    <t>WS POLYCARBONATE CAMERA EXPAN</t>
  </si>
  <si>
    <t>C-EX7P04D1AC</t>
  </si>
  <si>
    <t>EX STATION WITH PARTY LINE-KE</t>
  </si>
  <si>
    <t>C-G15-8E8A</t>
  </si>
  <si>
    <t>GE 150 I/O CARD FOR 8 INPUTS</t>
  </si>
  <si>
    <t>C-G15-GET-4B</t>
  </si>
  <si>
    <t>GE 150 SUBSCRIBER CARD FOR 4</t>
  </si>
  <si>
    <t>C-G8-GEN</t>
  </si>
  <si>
    <t>POWER SUPPLY CARD GE800</t>
  </si>
  <si>
    <t>C-ID5-FB</t>
  </si>
  <si>
    <t>FLUSH MOUNT KIT FOR INDOOR ST</t>
  </si>
  <si>
    <t>C200HDIN01</t>
  </si>
  <si>
    <t>DIN RAIL MOUNTING BRACKET (1 P</t>
  </si>
  <si>
    <t>C200HWPA204</t>
  </si>
  <si>
    <t>120/240 VAC POWER SUPPLY</t>
  </si>
  <si>
    <t>DR7540-F3</t>
  </si>
  <si>
    <t>LINKAGE\, TYPE SECTION - TS</t>
  </si>
  <si>
    <t>DR7544-D1</t>
  </si>
  <si>
    <t>SPRING\,LOCK LEVER TS DATE</t>
  </si>
  <si>
    <t>DR7585-N</t>
  </si>
  <si>
    <t>SPACER\,TYPE WHEEL-NUMB-TSN</t>
  </si>
  <si>
    <t>DTK-SW4IND</t>
  </si>
  <si>
    <t>8-Port Desktop Gigabit Etherne</t>
  </si>
  <si>
    <t>EL-SS-PASSPORT</t>
  </si>
  <si>
    <t>SNAPSHELL PASSPORT ID SCANNER</t>
  </si>
  <si>
    <t>EN-DBU-250K-MK2-HSE</t>
  </si>
  <si>
    <t>Symmetry EdgeNetwork 250K Mk-2</t>
  </si>
  <si>
    <t>EN-DBU-999K-MK2-HSE</t>
  </si>
  <si>
    <t>Symmetry EdgeNetwork 999K Mk-2</t>
  </si>
  <si>
    <t>EN-LDBU-20K</t>
  </si>
  <si>
    <t>Symmetry Lock controller. Supp</t>
  </si>
  <si>
    <t>EN-LDBU-20K-HSE</t>
  </si>
  <si>
    <t>ENT-LIC-032-V9</t>
  </si>
  <si>
    <t>Symmetry Enterprise 32 Reader</t>
  </si>
  <si>
    <t>ENT-LIC-256-V9</t>
  </si>
  <si>
    <t>Symmetry Enterprise 256 Reader</t>
  </si>
  <si>
    <t>ENT-PLAT-CA-V8.1</t>
  </si>
  <si>
    <t>ENT-PLAT-CA-V9.3</t>
  </si>
  <si>
    <t>ENT-PLAT-V8.1-HSE</t>
  </si>
  <si>
    <t>Symmetry Enterprise Platform S</t>
  </si>
  <si>
    <t>E353458</t>
  </si>
  <si>
    <t>USB KEYBOARD FOR 5009-9120 PC</t>
  </si>
  <si>
    <t>ERK-10FT</t>
  </si>
  <si>
    <t>10IN  FAN TOP  EXCLUDE FAN  FO</t>
  </si>
  <si>
    <t>ERT1-MD32SLH-1</t>
  </si>
  <si>
    <t>IP Remote I/O 16 In / 16 Out</t>
  </si>
  <si>
    <t>ES-N2A4-4631-NOS</t>
  </si>
  <si>
    <t>Speaker (25V) Multi-Tap White</t>
  </si>
  <si>
    <t>ES-S1I2-1343</t>
  </si>
  <si>
    <t>EST-SIGA-MD SIGNATURE PIR MOTI</t>
  </si>
  <si>
    <t>ETP-400 MOD2</t>
  </si>
  <si>
    <t>OTDR OEM EPHONE REMOT SPKR/MIC</t>
  </si>
  <si>
    <t>ETP-400CV</t>
  </si>
  <si>
    <t>ADA FLUSH TOCALL EPHONE W MESG</t>
  </si>
  <si>
    <t>ETP-401V</t>
  </si>
  <si>
    <t>OUTDR ADA SURFCE EPHONE W MESG</t>
  </si>
  <si>
    <t>ETP-402</t>
  </si>
  <si>
    <t>2BUTTN OUTDR ADA SURFCE EPHONE</t>
  </si>
  <si>
    <t>ETP-402V</t>
  </si>
  <si>
    <t>2BUTTN ADA SURFC EPHONE W MESG</t>
  </si>
  <si>
    <t>ETP-SM(I)</t>
  </si>
  <si>
    <t>SRFC MT W/ TOP/BOT CONDUIT</t>
  </si>
  <si>
    <t>ESTS632</t>
  </si>
  <si>
    <t>(100) STAINLESS STEEL SECURIT</t>
  </si>
  <si>
    <t>DMWM</t>
  </si>
  <si>
    <t>MEASURING WHEEL DOUBLE (FT/IN)</t>
  </si>
  <si>
    <t>DURDL123AB2U</t>
  </si>
  <si>
    <t>DURACELL 123 3V LITHIUM 2PK</t>
  </si>
  <si>
    <t>DURDLCR2B2U</t>
  </si>
  <si>
    <t>DURACELL CR2  - 2PK 3V LITHIUM</t>
  </si>
  <si>
    <t>DURMN1500B24</t>
  </si>
  <si>
    <t>COPPERTOP AA ALK\, 24PK</t>
  </si>
  <si>
    <t>DURMN9100B2</t>
  </si>
  <si>
    <t>DURACELL N 1.5V ALKALINE</t>
  </si>
  <si>
    <t>DURPC1500</t>
  </si>
  <si>
    <t>DURACELL PROCELL AA ALKALINE</t>
  </si>
  <si>
    <t>DR7518</t>
  </si>
  <si>
    <t>LIFTER\,LOCKING BRIDGE TS</t>
  </si>
  <si>
    <t>DR7520</t>
  </si>
  <si>
    <t>BRIDGE\,LOCKING-TS</t>
  </si>
  <si>
    <t>FAM5070A</t>
  </si>
  <si>
    <t>BATTERY HEARTSTART 4YR PHILLIP</t>
  </si>
  <si>
    <t>FL-MAT</t>
  </si>
  <si>
    <t>OUTDOOR INSIGNIA FLOOR MAT</t>
  </si>
  <si>
    <t>FPO150-B100C8D8E4A(AMAG)</t>
  </si>
  <si>
    <t>LifeSafety Power Enclosure - 8</t>
  </si>
  <si>
    <t>FPO150/250-2D82M8NL4E8A(AMAG)</t>
  </si>
  <si>
    <t>LifeSafety Power Enclosure - 1</t>
  </si>
  <si>
    <t>FT2</t>
  </si>
  <si>
    <t>TORCH KIT\, FIRE DEMO</t>
  </si>
  <si>
    <t>FT2W</t>
  </si>
  <si>
    <t>TORCH WICK\, FIRE DEMO</t>
  </si>
  <si>
    <t>HDI-ADA-1009F</t>
  </si>
  <si>
    <t>9 ZONE ADA-100 FLUSH KIT</t>
  </si>
  <si>
    <t>HDI-ADA-BBU</t>
  </si>
  <si>
    <t>BATT BACKUP/PWR SUPPLY W/CAB</t>
  </si>
  <si>
    <t>HDI-ADAMS-30</t>
  </si>
  <si>
    <t>MASTER STATION  30 ZONE</t>
  </si>
  <si>
    <t>HDI-ADASCM30</t>
  </si>
  <si>
    <t>SUR. MNT. COLLAR MASTER 30</t>
  </si>
  <si>
    <t>HDI-ARA-V1R</t>
  </si>
  <si>
    <t>PHOTOLUMINESCENT AREA OF RESCU</t>
  </si>
  <si>
    <t>GEH-24WW</t>
  </si>
  <si>
    <t>HORN 24V WALL WHT</t>
  </si>
  <si>
    <t>HID-DTC1250E</t>
  </si>
  <si>
    <t>Fargo DTC1250e SS USB Printer</t>
  </si>
  <si>
    <t>HID-DTC4500E</t>
  </si>
  <si>
    <t>Fargo DTC4500e SS USB + Ethern</t>
  </si>
  <si>
    <t>HID-DTC4500E-DS</t>
  </si>
  <si>
    <t>Fargo DTC4500e DS USB + Ethern</t>
  </si>
  <si>
    <t>GIPT</t>
  </si>
  <si>
    <t>GASKET\,NOZZLE\,15IPT/E15IPT</t>
  </si>
  <si>
    <t>HM-1B</t>
  </si>
  <si>
    <t>1 BUTTON PANEL</t>
  </si>
  <si>
    <t>HM-3B</t>
  </si>
  <si>
    <t>3 BUTTON PANEL (REP: HMC-3B)</t>
  </si>
  <si>
    <t>HM-4P</t>
  </si>
  <si>
    <t>INTERCONNECT PLUG  4 WIRE</t>
  </si>
  <si>
    <t>HM-A-BL</t>
  </si>
  <si>
    <t>BLUE LENS-EX-A PANEL (10PK)</t>
  </si>
  <si>
    <t>HM-A-CL</t>
  </si>
  <si>
    <t>CLEAR LENS-EX-A PANEL (10PK)</t>
  </si>
  <si>
    <t>HM-A-RD</t>
  </si>
  <si>
    <t>RED LENS-EX-A PANEL (10PK)</t>
  </si>
  <si>
    <t>HM-A-WH</t>
  </si>
  <si>
    <t>WHITE LENS-EX-A PANEL (10PK)</t>
  </si>
  <si>
    <t>HM-B-BK</t>
  </si>
  <si>
    <t>BLK LENS FOR B PB PNL (10PK)</t>
  </si>
  <si>
    <t>GN-503</t>
  </si>
  <si>
    <t>PHOTO/CO DET 120VAC/9VDC</t>
  </si>
  <si>
    <t>HM-DPS-2G</t>
  </si>
  <si>
    <t>DUAL PATIENT STATION  2 GANG</t>
  </si>
  <si>
    <t>HM-LP</t>
  </si>
  <si>
    <t>LASER PRINTER</t>
  </si>
  <si>
    <t>HM-R15003-G</t>
  </si>
  <si>
    <t>PILOT LAMP GREEN/DOME</t>
  </si>
  <si>
    <t>HM-R15003-W</t>
  </si>
  <si>
    <t>PILOT LAMP WHITE/DOME</t>
  </si>
  <si>
    <t>INTERCOM-KIT-V9</t>
  </si>
  <si>
    <t>Symmetry Zenitel Stentofon Int</t>
  </si>
  <si>
    <t>G4T-M2150-002</t>
  </si>
  <si>
    <t>Symmetry M2150 8DC 8 Reader Ki</t>
  </si>
  <si>
    <t>G4T-M2150-002-HSE</t>
  </si>
  <si>
    <t>Symmetry M2150 8DC 8 Reader HS</t>
  </si>
  <si>
    <t>G4T-M2150-003-HSE</t>
  </si>
  <si>
    <t>Symmetry M2150 24 Input/4 Outp</t>
  </si>
  <si>
    <t>HS2ICN</t>
  </si>
  <si>
    <t>ICON HARDWIRED KEYPAD SYM</t>
  </si>
  <si>
    <t>HS64-CMC</t>
  </si>
  <si>
    <t>HS2064 W/HS2LCD CABINET TFRMR</t>
  </si>
  <si>
    <t>HS690</t>
  </si>
  <si>
    <t>HOOD GREASE SCRAPER</t>
  </si>
  <si>
    <t>IH204N</t>
  </si>
  <si>
    <t>HOUSING DESK 4 GANG NC200N</t>
  </si>
  <si>
    <t>IH304</t>
  </si>
  <si>
    <t>CABINET DESK 4G WOOD</t>
  </si>
  <si>
    <t>IL300</t>
  </si>
  <si>
    <t>INDICATOR LIGHT GREEN</t>
  </si>
  <si>
    <t>GUEST-LIC-005</t>
  </si>
  <si>
    <t>Symmetry GUEST concurrent soft</t>
  </si>
  <si>
    <t>GUEST-LIC-030</t>
  </si>
  <si>
    <t>HWDA</t>
  </si>
  <si>
    <t>WIRELESS DEVICE CONTROLLER</t>
  </si>
  <si>
    <t>INO-ES-HR</t>
  </si>
  <si>
    <t>Innometriks offsite developmen</t>
  </si>
  <si>
    <t>INO-OMNI-ENC</t>
  </si>
  <si>
    <t>Innometriks Windows-based\, sta</t>
  </si>
  <si>
    <t>INO-PIV-MARINE</t>
  </si>
  <si>
    <t>Innometriks U.S. Marine Corps</t>
  </si>
  <si>
    <t>INO-RHNO</t>
  </si>
  <si>
    <t>Innometriks Rhino reader with</t>
  </si>
  <si>
    <t>INO-RHNO-RFODW</t>
  </si>
  <si>
    <t>IC-2051</t>
  </si>
  <si>
    <t>HID iCLASS 16K Key II - 2 appl</t>
  </si>
  <si>
    <t>IC-2060</t>
  </si>
  <si>
    <t>HID iCLASS 2K Tag - 2 applicat</t>
  </si>
  <si>
    <t>IC-RKCL40-K-PAM</t>
  </si>
  <si>
    <t>pivCLASS RKCL40-P\, Contactless</t>
  </si>
  <si>
    <t>IC-RP15-K-SE</t>
  </si>
  <si>
    <t>HID multiCLASS RP15 SE Reader</t>
  </si>
  <si>
    <t>IP08-114T-R4ZL-E</t>
  </si>
  <si>
    <t>4U RECORDER\,8IP LIC/128 MAX- R</t>
  </si>
  <si>
    <t>IN100-CL33134-IP-B-NZ-D-26D</t>
  </si>
  <si>
    <t>CR IN100 Lock Multi Class with</t>
  </si>
  <si>
    <t>IN120-ML20236-IP-B-125-T-26D</t>
  </si>
  <si>
    <t>Corbin Russwin WiFi Multi Clas</t>
  </si>
  <si>
    <t>IN220-ED5634LN-9M134-IP-B-125-T-26D</t>
  </si>
  <si>
    <t>Corbin Russwin PoE Mortise exi</t>
  </si>
  <si>
    <t>F.01U.011.342</t>
  </si>
  <si>
    <t>F.01U.011.342 D1255RB V-F COMM</t>
  </si>
  <si>
    <t>F.01U.385.671</t>
  </si>
  <si>
    <t>SDI2 8-Inout Expansion Module</t>
  </si>
  <si>
    <t>IT-725-B HW</t>
  </si>
  <si>
    <t>CK SINGLE USE PATIENT TAG WW B</t>
  </si>
  <si>
    <t>ITA-155</t>
  </si>
  <si>
    <t>STAR RCB CABLE (18 INCH)</t>
  </si>
  <si>
    <t>ITA-377</t>
  </si>
  <si>
    <t>MONITOR FLUSH MOUNTING PLATE</t>
  </si>
  <si>
    <t>ITA-652</t>
  </si>
  <si>
    <t>CALL POINT - AAA BATTERIES</t>
  </si>
  <si>
    <t>ITAK-358-14</t>
  </si>
  <si>
    <t>CAT3 RJ11 CABLE (14 FOOT)</t>
  </si>
  <si>
    <t>ITAK-374-M</t>
  </si>
  <si>
    <t>MONIT WEATH PROOF PROTECT DOME</t>
  </si>
  <si>
    <t>ME00-96003B-P</t>
  </si>
  <si>
    <t>PIV Class Data Import Software</t>
  </si>
  <si>
    <t>ME20-41000B-A</t>
  </si>
  <si>
    <t>MorphoManagerï¿½ï¿½ï¿½ï¿½ PRO Software</t>
  </si>
  <si>
    <t>L-41S T</t>
  </si>
  <si>
    <t>LN MTCH XFMR MOD\,MUTE SEND (S)</t>
  </si>
  <si>
    <t>K-DS-60</t>
  </si>
  <si>
    <t>K-DS-60 KEEDEX LOCK PARTS</t>
  </si>
  <si>
    <t>LAT-C-GLAD</t>
  </si>
  <si>
    <t>Global Admin Server license fo</t>
  </si>
  <si>
    <t>LVFD-12</t>
  </si>
  <si>
    <t>VENTED FRONT DOOR  FITS 12 SPA</t>
  </si>
  <si>
    <t>MN-NIC-4</t>
  </si>
  <si>
    <t>Symmetry M2150 NIC Module - 10</t>
  </si>
  <si>
    <t>MN-PSU-KIT</t>
  </si>
  <si>
    <t>Symmetry 3 Amp Power Supply -</t>
  </si>
  <si>
    <t>LVFD-40</t>
  </si>
  <si>
    <t>VENTED FRONT DOOR  FITS 40 SPA</t>
  </si>
  <si>
    <t>KCW180</t>
  </si>
  <si>
    <t>WIPERSX60 WHBRAGBOX12.5X16.8</t>
  </si>
  <si>
    <t>M-11S T</t>
  </si>
  <si>
    <t>200 OHM MIC MOD SCREWS</t>
  </si>
  <si>
    <t>M2100-2RDR-PACK-HGU-UL</t>
  </si>
  <si>
    <t>Symmetry HGU 2 Reader Kit - CA</t>
  </si>
  <si>
    <t>M2150-16RDR-PACK</t>
  </si>
  <si>
    <t>Symmetry M2150 16 Reader Pack</t>
  </si>
  <si>
    <t>M2150-4DC</t>
  </si>
  <si>
    <t>Symmetry M2150 4DC 4 Reader Pa</t>
  </si>
  <si>
    <t>M2150-8DBC</t>
  </si>
  <si>
    <t>Symmetry M2150 8DBC 8 Reader P</t>
  </si>
  <si>
    <t>M2150-8DC</t>
  </si>
  <si>
    <t>Symmetry M2150 8DC 8 Reader Pa</t>
  </si>
  <si>
    <t>MIC1S</t>
  </si>
  <si>
    <t>MICROPHONE INPUT MODULE</t>
  </si>
  <si>
    <t>MIC1X</t>
  </si>
  <si>
    <t>MICROPHONE MODULE M-SERIES</t>
  </si>
  <si>
    <t>MICT-24</t>
  </si>
  <si>
    <t>POWER SUPPLY\, NO CHECK-IN</t>
  </si>
  <si>
    <t>M2150-MEM-250K</t>
  </si>
  <si>
    <t>Symmetry M2150 250K Memory Mod</t>
  </si>
  <si>
    <t>M2150W-ELEV-1-PACK</t>
  </si>
  <si>
    <t>Symmetry M2150 1 Elevator CAB</t>
  </si>
  <si>
    <t>M2JM6</t>
  </si>
  <si>
    <t>RED TUB \, RED COVER</t>
  </si>
  <si>
    <t>M2JRC</t>
  </si>
  <si>
    <t>RED TUB \, CLEAR COVER</t>
  </si>
  <si>
    <t>M2JWC6</t>
  </si>
  <si>
    <t>WHITE TUB \, CLEAR COVER</t>
  </si>
  <si>
    <t>LIC9000</t>
  </si>
  <si>
    <t>Radius Add Device Lic 50 Pack</t>
  </si>
  <si>
    <t>LIC9003</t>
  </si>
  <si>
    <t>IPS License (per repeater)</t>
  </si>
  <si>
    <t>LNV-6032R</t>
  </si>
  <si>
    <t>2MP IR VANDAL DOME</t>
  </si>
  <si>
    <t>MJM6</t>
  </si>
  <si>
    <t>JR RED TUB \, RED COVER</t>
  </si>
  <si>
    <t>MBA-128</t>
  </si>
  <si>
    <t>PLOARIZED BELL 12 VDC 8"</t>
  </si>
  <si>
    <t>MC-0036</t>
  </si>
  <si>
    <t>MISC CHG\, ELITE CARD MAINTENAN</t>
  </si>
  <si>
    <t>ML20836-TCIP1-ASZ-626-M813</t>
  </si>
  <si>
    <t>Corbin Russwin PoE ICLASS and</t>
  </si>
  <si>
    <t>MLS-MOD6-3</t>
  </si>
  <si>
    <t>MODULAR CABLE 3FT</t>
  </si>
  <si>
    <t>MLS-SPU3</t>
  </si>
  <si>
    <t>SIGNAL PROCESSING UNIT</t>
  </si>
  <si>
    <t>MN-EN-LDBU-ENC1-HSE</t>
  </si>
  <si>
    <t>Symmetry Lock Controller in In</t>
  </si>
  <si>
    <t>MN-NIC-3</t>
  </si>
  <si>
    <t>Symmetry M2100 NIC Module - 10</t>
  </si>
  <si>
    <t>ITD-738F H</t>
  </si>
  <si>
    <t>CK MM TEMP SENSOR  -200C TO 75</t>
  </si>
  <si>
    <t>ITD-738F-X</t>
  </si>
  <si>
    <t>CK MM TEMP SENSOR -200C TO 200</t>
  </si>
  <si>
    <t>ITDK-736CX H-6R-60MM</t>
  </si>
  <si>
    <t>CK MM CCX TEMP SENSOR 60ML KIT</t>
  </si>
  <si>
    <t>ITDK-738F-6R-60M</t>
  </si>
  <si>
    <t>MM STANDARD TEMP SENSOR KIT</t>
  </si>
  <si>
    <t>IT-660 H</t>
  </si>
  <si>
    <t>CK SEC CONTROLLER KEYPAD WITH</t>
  </si>
  <si>
    <t>ITK-313 P</t>
  </si>
  <si>
    <t>CK MONITOR POWERED KIT PEGASUS</t>
  </si>
  <si>
    <t>IX-1AS</t>
  </si>
  <si>
    <t>IX-1AS 1-STA LE/NE IX ADAPTOR</t>
  </si>
  <si>
    <t>IX-PA</t>
  </si>
  <si>
    <t>IX-PA IX PAGING ADAPTOR</t>
  </si>
  <si>
    <t>NOT-B224RB</t>
  </si>
  <si>
    <t>INTELLIGENT RELAY BASE</t>
  </si>
  <si>
    <t>NUN1200-4/5CSF</t>
  </si>
  <si>
    <t>1.2V\,1200MAH\, NICAD BAT</t>
  </si>
  <si>
    <t>NUN2100-CSF</t>
  </si>
  <si>
    <t>1.2V 2100MAH NICAD SUBC BAT</t>
  </si>
  <si>
    <t>NUREAA4</t>
  </si>
  <si>
    <t>AA 2500MAH NIMH BATTERY 4PK</t>
  </si>
  <si>
    <t>NURECH1-4</t>
  </si>
  <si>
    <t>1HR 4POS CHGR W/4AA NIMH</t>
  </si>
  <si>
    <t>PA101</t>
  </si>
  <si>
    <t>ADAPTER\,POLE MOUNT FOR PM14  P</t>
  </si>
  <si>
    <t>PBL-2</t>
  </si>
  <si>
    <t>2U FLANGED ALUM BLANK PANEL</t>
  </si>
  <si>
    <t>PES-I-C-SIP-F</t>
  </si>
  <si>
    <t>Sipass (F) ACS Integration to</t>
  </si>
  <si>
    <t>PES-I-EL-SIP-F</t>
  </si>
  <si>
    <t>Senstar (F) Integration to Lat</t>
  </si>
  <si>
    <t>OH302</t>
  </si>
  <si>
    <t>HOUSING 800/900/110/150 2G SUR</t>
  </si>
  <si>
    <t>OM-P-1C</t>
  </si>
  <si>
    <t>1 camera connection</t>
  </si>
  <si>
    <t>OMSGY-16520-RT</t>
  </si>
  <si>
    <t>Indusoft RT Only SG 16K tag</t>
  </si>
  <si>
    <t>OMSGY-40520-RT</t>
  </si>
  <si>
    <t>Indusoft RT Only SG 4K tag</t>
  </si>
  <si>
    <t>OP-200-ID</t>
  </si>
  <si>
    <t>ZKAccess Opera Series - Finger</t>
  </si>
  <si>
    <t>OP-400-HID</t>
  </si>
  <si>
    <t>ZKAccess Opera Series - Face a</t>
  </si>
  <si>
    <t>PBX-CL10</t>
  </si>
  <si>
    <t>100 STATION LICENSE FOR PBX-IP</t>
  </si>
  <si>
    <t>PC1616PCBCP01</t>
  </si>
  <si>
    <t>PowerSeries 6-16 zone hybrid c</t>
  </si>
  <si>
    <t>P-912MK2-UL</t>
  </si>
  <si>
    <t>120W POWER AMP NO MODULES</t>
  </si>
  <si>
    <t>PCG</t>
  </si>
  <si>
    <t>GLOBE\,REPLACEMENT\,HLF</t>
  </si>
  <si>
    <t>NEC-EXP-CLST-WAN</t>
  </si>
  <si>
    <t>NEC ExpressCluster WAN Disaste</t>
  </si>
  <si>
    <t>N2-IK-8877-ETL-32D</t>
  </si>
  <si>
    <t>PR100 Lock Iclass and Keypad w</t>
  </si>
  <si>
    <t>NA-200</t>
  </si>
  <si>
    <t>Network Extender</t>
  </si>
  <si>
    <t>NBAC0303</t>
  </si>
  <si>
    <t>APC POE Injector</t>
  </si>
  <si>
    <t>MSO 1350 V3</t>
  </si>
  <si>
    <t>MSO 1350 v.3 - MorphoSmartï¿½ï¿½ï¿½ï¿½</t>
  </si>
  <si>
    <t>PFD-24</t>
  </si>
  <si>
    <t>PLEXI FRONT DOOR  FITS 24 SPAC</t>
  </si>
  <si>
    <t>PK5516ENG</t>
  </si>
  <si>
    <t>16 zone LED keypad with Englis</t>
  </si>
  <si>
    <t>POWPS035021</t>
  </si>
  <si>
    <t>F1 TO F2 TERMINAL ADAPTER</t>
  </si>
  <si>
    <t>PP351</t>
  </si>
  <si>
    <t>MNT ROOFTOP LOW PRFL        2</t>
  </si>
  <si>
    <t>PRO-CLIENT-V8.1</t>
  </si>
  <si>
    <t>Symmetry Professional Client S</t>
  </si>
  <si>
    <t>PRO-LIC-064-V8</t>
  </si>
  <si>
    <t>Symmetry Professional 64 Reade</t>
  </si>
  <si>
    <t>PRO-LIC-256-V9</t>
  </si>
  <si>
    <t>Symmetry Professional 256 Read</t>
  </si>
  <si>
    <t>PTMPBK</t>
  </si>
  <si>
    <t>BLACK PAINT MARKING PEN</t>
  </si>
  <si>
    <t>RVCP</t>
  </si>
  <si>
    <t>REMOTE VLM CNTRL PNL V-SERIES</t>
  </si>
  <si>
    <t>PWR10251</t>
  </si>
  <si>
    <t>3FT LIGHTCABLE +DCCHARGER</t>
  </si>
  <si>
    <t>RGA150-D8NZ(AMAG)</t>
  </si>
  <si>
    <t>SAI1215</t>
  </si>
  <si>
    <t>BD ASSY\,110V IMP CNTRL NBR POT</t>
  </si>
  <si>
    <t>S-04S T</t>
  </si>
  <si>
    <t>SGM\, 8 TONE\, SGL/RPT\, GAIN CTL</t>
  </si>
  <si>
    <t>RK78</t>
  </si>
  <si>
    <t>CR100 RACK MOUNTING KIT 3 1/2</t>
  </si>
  <si>
    <t>QMTA</t>
  </si>
  <si>
    <t>LEVER TOOL ARBOR 1/4-20</t>
  </si>
  <si>
    <t>S1-82278-PKL-26D</t>
  </si>
  <si>
    <t>Sargent PoE Prox and Keypad wi</t>
  </si>
  <si>
    <t>RP144</t>
  </si>
  <si>
    <t>FIRST AID SIGN-8 X 10</t>
  </si>
  <si>
    <t>RAYALAA-CP24</t>
  </si>
  <si>
    <t>RAYOVAC ULTRAPRO ALK AA 24PK</t>
  </si>
  <si>
    <t>S1IK-8877-ETL-32D</t>
  </si>
  <si>
    <t>Sargent PoE ICLASS and Keypad</t>
  </si>
  <si>
    <t>PFD-35</t>
  </si>
  <si>
    <t>PLEXI FRONT DOOR  FITS 35 SPAC</t>
  </si>
  <si>
    <t>PGR-AL924</t>
  </si>
  <si>
    <t>2 OR 4 LINE ALPHANUMERIC PAGER</t>
  </si>
  <si>
    <t>PHO10005</t>
  </si>
  <si>
    <t>CR123 3V PHOTO LITH BAT 2PK</t>
  </si>
  <si>
    <t>PMF</t>
  </si>
  <si>
    <t>PEN\,MARKING\,BLACK\,EXTRA FINE</t>
  </si>
  <si>
    <t>POWPS-12350J</t>
  </si>
  <si>
    <t>POWER SONIC 12V-35AH J TERM</t>
  </si>
  <si>
    <t>SBP-167HMW</t>
  </si>
  <si>
    <t>HANGING CAP WHITE FOR THE INDO</t>
  </si>
  <si>
    <t>SBP-2CTW</t>
  </si>
  <si>
    <t>2X2 DROP CEILING TILE/HALF OF</t>
  </si>
  <si>
    <t>SBP-300KM</t>
  </si>
  <si>
    <t>ACCESSORY\, CORNER MOUNT ADAPTR</t>
  </si>
  <si>
    <t>SBP-300PMW1</t>
  </si>
  <si>
    <t>ACCESSORY POLE MOUNT ALUMINUM</t>
  </si>
  <si>
    <t>SCV-AAB2E08</t>
  </si>
  <si>
    <t>8 Channel Gen II replacement b</t>
  </si>
  <si>
    <t>SCV-AAH08</t>
  </si>
  <si>
    <t>Replacement 8 Channel Gen II c</t>
  </si>
  <si>
    <t>SCV-AAH16</t>
  </si>
  <si>
    <t>Replacement 16 Channel Gen II</t>
  </si>
  <si>
    <t>SCV-ACIS</t>
  </si>
  <si>
    <t>iDRAC Enterprise Kit for Symme</t>
  </si>
  <si>
    <t>SCV-AHC2T05S</t>
  </si>
  <si>
    <t>Spare 2TB HDD for use with Pow</t>
  </si>
  <si>
    <t>SCV-AHI1011S</t>
  </si>
  <si>
    <t>Spare HDD - 10TB for use with</t>
  </si>
  <si>
    <t>SCV-AHI8T01S</t>
  </si>
  <si>
    <t>Spare HDD - 8TB for use with I</t>
  </si>
  <si>
    <t>SCV-AHL2T05S</t>
  </si>
  <si>
    <t>SCV-AHP1006S</t>
  </si>
  <si>
    <t>Spare 10TB HDD for use with Po</t>
  </si>
  <si>
    <t>SCV-AHP8T06S</t>
  </si>
  <si>
    <t>Spare 8TB HDD for use with Pow</t>
  </si>
  <si>
    <t>SCV-AHP8T16S</t>
  </si>
  <si>
    <t>SCV-AHS4T14E</t>
  </si>
  <si>
    <t>Spare 4TB HDD for use with Pow</t>
  </si>
  <si>
    <t>SCV-AHT1211S</t>
  </si>
  <si>
    <t>Spare 12TB HDD for use with Po</t>
  </si>
  <si>
    <t>SCV-AHX1015S</t>
  </si>
  <si>
    <t>SCV-AMMD</t>
  </si>
  <si>
    <t>Symmetry PowerMicro Dual VESA</t>
  </si>
  <si>
    <t>SCVSW-ENT-12A</t>
  </si>
  <si>
    <t>Symmetry CompleteView Enterpri</t>
  </si>
  <si>
    <t>SCVSW-ENT-16A</t>
  </si>
  <si>
    <t>SDWI560819</t>
  </si>
  <si>
    <t>CBL 4PR 22G/18G 2C COMP 1K</t>
  </si>
  <si>
    <t>SE3S-304</t>
  </si>
  <si>
    <t>TX SM CAMPUS-SECURITY</t>
  </si>
  <si>
    <t>SER-TRV-DIEM-FD</t>
  </si>
  <si>
    <t>Global Services T&amp;L - First Da</t>
  </si>
  <si>
    <t>SPUL-80TB-M3Y-NBD</t>
  </si>
  <si>
    <t>PowerUltra 80TB: includes [OS]</t>
  </si>
  <si>
    <t>SPUL-84TB6-M5Y-4HR</t>
  </si>
  <si>
    <t>PowerUltra 84TB: includes [OS]</t>
  </si>
  <si>
    <t>SPUL-88TB-M3Y-NBD</t>
  </si>
  <si>
    <t>PowerUltra 88TB: includes [OS]</t>
  </si>
  <si>
    <t>SPUL-96TB-M3Y-NBD</t>
  </si>
  <si>
    <t>PowerUltra 96TB: includes [OS]</t>
  </si>
  <si>
    <t>SPUL-96TB61-B5Y</t>
  </si>
  <si>
    <t>SR-CV5</t>
  </si>
  <si>
    <t>Symmetry SR Enclosure Lid - Fo</t>
  </si>
  <si>
    <t>SR-WIU</t>
  </si>
  <si>
    <t>Symmetry SR Wiegand to F/2F Co</t>
  </si>
  <si>
    <t>SG-SIIIBASE</t>
  </si>
  <si>
    <t>SYSTEM III BASIC PACK</t>
  </si>
  <si>
    <t>SLA-C-E85</t>
  </si>
  <si>
    <t>CANON 85MM F1.2L\, AUTO-IRIS (E</t>
  </si>
  <si>
    <t>SLIGC125</t>
  </si>
  <si>
    <t>GC25 - 6V 235AH GC2 GOLF BAT</t>
  </si>
  <si>
    <t>SLP-U-W-HICA-00</t>
  </si>
  <si>
    <t>StoneLockï¿½ï¿½ï¿½ï¿½ Pro- 1 wall moun</t>
  </si>
  <si>
    <t>SMC357</t>
  </si>
  <si>
    <t>NUON\, 357 SILVER OXIDE\,</t>
  </si>
  <si>
    <t>SMC393</t>
  </si>
  <si>
    <t>393 RENATA - 1.55V SVROX</t>
  </si>
  <si>
    <t>SGS-QUAD-D-M5Y-4HR</t>
  </si>
  <si>
    <t>GuardStation Quad: Intel Core</t>
  </si>
  <si>
    <t>SIVS-24TB16C</t>
  </si>
  <si>
    <t>Integrated Video Server 24TB:</t>
  </si>
  <si>
    <t>SIVS-4TB16C</t>
  </si>
  <si>
    <t>Integrated Video Server 4TB: i</t>
  </si>
  <si>
    <t>SPCH-10TB-B5Y</t>
  </si>
  <si>
    <t>PowerChoice 10TB: includes [OS</t>
  </si>
  <si>
    <t>SPCH-2TB</t>
  </si>
  <si>
    <t>PowerChoice 2TB: includes [OS]</t>
  </si>
  <si>
    <t>SPCH-8TB</t>
  </si>
  <si>
    <t>PowerChoice 8TB: includes [OS]</t>
  </si>
  <si>
    <t>SPCH-8TB-B5Y</t>
  </si>
  <si>
    <t>SPCH-LP-6TB</t>
  </si>
  <si>
    <t>PowerChoice LP 6TB: Combined O</t>
  </si>
  <si>
    <t>SPCVSW-ENT-20A</t>
  </si>
  <si>
    <t>Symmetry CompleteView 20/20 En</t>
  </si>
  <si>
    <t>SPCVSW-ENT-64A</t>
  </si>
  <si>
    <t>SPCVSW-PRO-60A</t>
  </si>
  <si>
    <t>Symmetry CompleteView 20/20 Pr</t>
  </si>
  <si>
    <t>SPDAS-108TB-B5Y</t>
  </si>
  <si>
    <t>PowerDAS 108TB: 2U form factor</t>
  </si>
  <si>
    <t>SPDAS-120TB</t>
  </si>
  <si>
    <t>PowerDAS 120TB: 2U form factor</t>
  </si>
  <si>
    <t>SPDAS-132TB</t>
  </si>
  <si>
    <t>PowerDAS 132TB: 2U form factor</t>
  </si>
  <si>
    <t>SPDAS-132TB-M5Y-NBD</t>
  </si>
  <si>
    <t>SPDAS-24TB62-M3Y-NBD</t>
  </si>
  <si>
    <t>PowerDAS 24TB: 2U form factor</t>
  </si>
  <si>
    <t>SPDAS-24TB62-M5Y-NBD</t>
  </si>
  <si>
    <t>SPDAS-36TB6-M5Y-NBD</t>
  </si>
  <si>
    <t>PowerDAS 36TB: 2U form factor</t>
  </si>
  <si>
    <t>SPDAS-36TB61-M3Y-4HR</t>
  </si>
  <si>
    <t>SPDAS-48TB62-M5Y-NBD</t>
  </si>
  <si>
    <t>PowerDAS 48TB: 2U form factor</t>
  </si>
  <si>
    <t>SPDAS-72TB6-B5Y</t>
  </si>
  <si>
    <t>PowerDAS 72TB: 2U form factor</t>
  </si>
  <si>
    <t>SPDAS-72TB62</t>
  </si>
  <si>
    <t>SPDAS-84TB</t>
  </si>
  <si>
    <t>PowerDAS 84TB: 2U form factor</t>
  </si>
  <si>
    <t>SPDAS-84TB-M3Y-NBD</t>
  </si>
  <si>
    <t>SPDAS-84TB6</t>
  </si>
  <si>
    <t>SPDAS-84TB62-B5Y</t>
  </si>
  <si>
    <t>SPDAS-96TB-M5Y-NBD</t>
  </si>
  <si>
    <t>PowerDAS 96TB: 2U form factor</t>
  </si>
  <si>
    <t>SPDAS-96TB61-M3Y-NBD</t>
  </si>
  <si>
    <t>SPMI-2TB</t>
  </si>
  <si>
    <t>PowerMicro 2TB: Combined OS &amp;</t>
  </si>
  <si>
    <t>SPN-37-267</t>
  </si>
  <si>
    <t>SIDE PANELS  FITS MRK-3726 &amp; W</t>
  </si>
  <si>
    <t>SPN-40-312</t>
  </si>
  <si>
    <t>SIDE PANELS  FITS MRK-4031 &amp; W</t>
  </si>
  <si>
    <t>SPPD-1TB</t>
  </si>
  <si>
    <t>PowerPod 1TB: Combined OS &amp; Vi</t>
  </si>
  <si>
    <t>SPPL-12TB-B5Y</t>
  </si>
  <si>
    <t>PowerPlus 12TB: includes [OS]</t>
  </si>
  <si>
    <t>SPPL-12TB-M3Y-NBD</t>
  </si>
  <si>
    <t>SPPL-12TB-M5Y-NBD</t>
  </si>
  <si>
    <t>SPPL-60TB</t>
  </si>
  <si>
    <t>PowerPlus 60TB: includes [OS]</t>
  </si>
  <si>
    <t>SPPP-108TB-M5Y-4HR</t>
  </si>
  <si>
    <t>PowerPlatinum 108TB: includes</t>
  </si>
  <si>
    <t>SPPP-108TB62-M5Y-NBD</t>
  </si>
  <si>
    <t>SPPP-120TB61-B5Y</t>
  </si>
  <si>
    <t>PowerPlatinum 120TB: includes</t>
  </si>
  <si>
    <t>SPPP-132TB-M3Y-NBD</t>
  </si>
  <si>
    <t>PowerPlatinum 132TB: includes</t>
  </si>
  <si>
    <t>SPPP-132TB-M5Y-NBD</t>
  </si>
  <si>
    <t>SPPP-144TB6-B5Y</t>
  </si>
  <si>
    <t>PowerPlatinum 144TB: includes</t>
  </si>
  <si>
    <t>SPPP-156TB-M3Y-NBD</t>
  </si>
  <si>
    <t>PowerPlatinum 156TB: includes</t>
  </si>
  <si>
    <t>SPPP-168TB</t>
  </si>
  <si>
    <t>PowerPlatinum 168TB: includes</t>
  </si>
  <si>
    <t>SPPP-24TB62</t>
  </si>
  <si>
    <t>PowerPlatinum 24TB: includes [</t>
  </si>
  <si>
    <t>SPPP-36TB61-M3Y-NBD</t>
  </si>
  <si>
    <t>PowerPlatinum 36TB: includes [</t>
  </si>
  <si>
    <t>SPPP-36TB62-M5Y-4HR</t>
  </si>
  <si>
    <t>SPPP-48TB62-M5Y-4HR</t>
  </si>
  <si>
    <t>PowerPlatinum 48TB: includes [</t>
  </si>
  <si>
    <t>SPPP-60TB62-B5Y</t>
  </si>
  <si>
    <t>PowerPlatinum 60TB: includes [</t>
  </si>
  <si>
    <t>SPPP-60TB62-M5Y-4HR</t>
  </si>
  <si>
    <t>SPPP-72TB-M3Y-4HR</t>
  </si>
  <si>
    <t>PowerPlatinum 72TB: includes [</t>
  </si>
  <si>
    <t>SPPP-72TB-M3Y-NBD</t>
  </si>
  <si>
    <t>SPPP-72TB6-B5Y</t>
  </si>
  <si>
    <t>SPPP-72TB61-M5Y-NBD</t>
  </si>
  <si>
    <t>SPPP-72TB62-M3Y-NBD</t>
  </si>
  <si>
    <t>SPPP-84TB-M3Y-4HR</t>
  </si>
  <si>
    <t>PowerPlatinum 84TB: includes [</t>
  </si>
  <si>
    <t>SPPP-84TB6-M3Y-NBD</t>
  </si>
  <si>
    <t>SPPP-84TB61-M5Y-4HR</t>
  </si>
  <si>
    <t>SPPP-84TB62-M3Y-NBD</t>
  </si>
  <si>
    <t>SPPP-96TB-M5Y-NBD</t>
  </si>
  <si>
    <t>PowerPlatinum 96TB: includes [</t>
  </si>
  <si>
    <t>SPPR-48TB-B5Y</t>
  </si>
  <si>
    <t>PowerPro 48TB: Combined OS &amp; V</t>
  </si>
  <si>
    <t>SPPR-R-18TB-B5Y</t>
  </si>
  <si>
    <t>PowerPro-R 18TB: includes [OS]</t>
  </si>
  <si>
    <t>SPPR-R-30TB-B5Y</t>
  </si>
  <si>
    <t>PowerPro-R 30TB: includes [OS]</t>
  </si>
  <si>
    <t>SPPR-R-40TB</t>
  </si>
  <si>
    <t>PowerPro-R 40TB: includes [OS]</t>
  </si>
  <si>
    <t>SPPR-R-40TB-M5Y-NBD</t>
  </si>
  <si>
    <t>SPPR-R-60TB-M5Y-4HR</t>
  </si>
  <si>
    <t>PowerPro-R 60TB: includes [OS]</t>
  </si>
  <si>
    <t>SPPR-R-8TB</t>
  </si>
  <si>
    <t>PowerPro-R 8TB: includes [OS]</t>
  </si>
  <si>
    <t>SPSW155C</t>
  </si>
  <si>
    <t>155 DEGREE CHROME SIDEWALL</t>
  </si>
  <si>
    <t>SP-F1P1-7658-RP</t>
  </si>
  <si>
    <t>RECON-RPS-424 AUX POWER SUPPLY</t>
  </si>
  <si>
    <t>SPUL-108TB6-M3Y-NBD</t>
  </si>
  <si>
    <t>PowerUltra 108TB: includes [OS</t>
  </si>
  <si>
    <t>SPUL-108TB6-M5Y-4HR</t>
  </si>
  <si>
    <t>SPUL-120TB-M3Y-4HR</t>
  </si>
  <si>
    <t>PowerUltra 120TB: includes [OS</t>
  </si>
  <si>
    <t>SPUL-12TB-M3Y-4HR</t>
  </si>
  <si>
    <t>PowerUltra 12TB: includes [OS]</t>
  </si>
  <si>
    <t>SPUL-12TB61</t>
  </si>
  <si>
    <t>SPUL-132TB-M3Y-NBD</t>
  </si>
  <si>
    <t>PowerUltra 132TB: includes [OS</t>
  </si>
  <si>
    <t>SPUL-16TB-M3Y-4HR</t>
  </si>
  <si>
    <t>PowerUltra 16TB: includes [OS]</t>
  </si>
  <si>
    <t>SPUL-16TB6-M3Y-4HR</t>
  </si>
  <si>
    <t>SPUL-16TB6-M5Y-4HR</t>
  </si>
  <si>
    <t>SPUL-16TB61-M3Y-4HR</t>
  </si>
  <si>
    <t>SPUL-18TB61-B5Y</t>
  </si>
  <si>
    <t>PowerUltra 18TB: includes [OS]</t>
  </si>
  <si>
    <t>SPUL-24TB6-M5Y-NBD</t>
  </si>
  <si>
    <t>PowerUltra 24TB: includes [OS]</t>
  </si>
  <si>
    <t>SPUL-24TB61</t>
  </si>
  <si>
    <t>SPUL-24TB61-M3Y-NBD</t>
  </si>
  <si>
    <t>SPUL-24TB62</t>
  </si>
  <si>
    <t>SPUL-24TB62-M3Y-NBD</t>
  </si>
  <si>
    <t>SPUL-30TB62</t>
  </si>
  <si>
    <t>PowerUltra 30TB: includes [OS]</t>
  </si>
  <si>
    <t>SPUL-32TB-M3Y-4HR</t>
  </si>
  <si>
    <t>PowerUltra 32TB: includes [OS]</t>
  </si>
  <si>
    <t>SPUL-32TB6-M5Y-4HR</t>
  </si>
  <si>
    <t>SPUL-36TB6-B5Y</t>
  </si>
  <si>
    <t>PowerUltra 36TB: includes [OS]</t>
  </si>
  <si>
    <t>SPUL-36TB61-B5Y</t>
  </si>
  <si>
    <t>SPUL-40TB62-M5Y-4HR</t>
  </si>
  <si>
    <t>PowerUltra 40TB: includes [OS]</t>
  </si>
  <si>
    <t>SPUL-42TB</t>
  </si>
  <si>
    <t>PowerUltra 42TB: includes [OS]</t>
  </si>
  <si>
    <t>SPUL-42TB-B5Y</t>
  </si>
  <si>
    <t>SPUL-42TB61</t>
  </si>
  <si>
    <t>SPUL-48TB61-M3Y-4HR</t>
  </si>
  <si>
    <t>PowerUltra 48TB: includes [OS]</t>
  </si>
  <si>
    <t>SPUL-54TB-B5Y</t>
  </si>
  <si>
    <t>PowerUltra 54TB: includes [OS]</t>
  </si>
  <si>
    <t>SPUL-54TB61</t>
  </si>
  <si>
    <t>SPUL-64TB-M5Y-NBD</t>
  </si>
  <si>
    <t>PowerUltra 64TB: includes [OS]</t>
  </si>
  <si>
    <t>SPUL-64TB61-M3Y-4HR</t>
  </si>
  <si>
    <t>SPUL-64TB62-B5Y</t>
  </si>
  <si>
    <t>SPUL-72TB-M3Y-NBD</t>
  </si>
  <si>
    <t>PowerUltra 72TB: includes [OS]</t>
  </si>
  <si>
    <t>SPUL-72TB-M5Y-NBD</t>
  </si>
  <si>
    <t>SPUL-72TB6-M5Y-4HR</t>
  </si>
  <si>
    <t>SPUL-72TB61-M5Y-4HR</t>
  </si>
  <si>
    <t>SPUL-80TB-M3Y-4HR</t>
  </si>
  <si>
    <t>SCVSW-ONE-20A</t>
  </si>
  <si>
    <t>Symmetry CompleteView ONE with</t>
  </si>
  <si>
    <t>SCVSW-ONE-32A</t>
  </si>
  <si>
    <t>SCVSW-PRO-52A</t>
  </si>
  <si>
    <t>Symmetry CompleteView Pro with</t>
  </si>
  <si>
    <t>SANHR4U</t>
  </si>
  <si>
    <t>AAA 1.2V NIMH 1000MAH BAT</t>
  </si>
  <si>
    <t>SSA-HRZ-GLD-BSC</t>
  </si>
  <si>
    <t>1 Year Gold Support  per Horiz</t>
  </si>
  <si>
    <t>SSA-NT1-GLD-CH</t>
  </si>
  <si>
    <t>1Year Gold Support  Enterprise</t>
  </si>
  <si>
    <t>SSA-NT1-PLT-CH</t>
  </si>
  <si>
    <t>1 Year Platinum Support  Enter</t>
  </si>
  <si>
    <t>SSA-PLT-1Y-RN</t>
  </si>
  <si>
    <t>One (1) Year Platinum SSA - Re</t>
  </si>
  <si>
    <t>SSA-PLT-FOR</t>
  </si>
  <si>
    <t>1Year Platinum Support  per Fa</t>
  </si>
  <si>
    <t>STI-13400NB</t>
  </si>
  <si>
    <t>UNIVERSAL STOPPER-BLUE</t>
  </si>
  <si>
    <t>STK001B</t>
  </si>
  <si>
    <t>Symmetry Guest Kiosk - Counter</t>
  </si>
  <si>
    <t>STKBO001</t>
  </si>
  <si>
    <t>Symmetry Guest Kiosk - Bezel B</t>
  </si>
  <si>
    <t>STKBO002</t>
  </si>
  <si>
    <t>Symmetry Guest Kiosk - Graphic</t>
  </si>
  <si>
    <t>STKBO004</t>
  </si>
  <si>
    <t>Symmetry Guest Kiosk - Branded</t>
  </si>
  <si>
    <t>STM-2</t>
  </si>
  <si>
    <t>RDL STM-2 MIC PRE 2CH</t>
  </si>
  <si>
    <t>STR85177</t>
  </si>
  <si>
    <t>STREAMLIGHT\, 123\, 3V 12PK</t>
  </si>
  <si>
    <t>SVDAS-110TB-B5Y</t>
  </si>
  <si>
    <t>ValueDAS 110TB: 2U form factor</t>
  </si>
  <si>
    <t>SVDAS-132TB</t>
  </si>
  <si>
    <t>ValueDAS 132TB: 2U form factor</t>
  </si>
  <si>
    <t>SVDAS-88TB-B5Y</t>
  </si>
  <si>
    <t>ValueDAS 88TB: 2U form factor</t>
  </si>
  <si>
    <t>SW08PE</t>
  </si>
  <si>
    <t>POE Managed Switch 8 ports</t>
  </si>
  <si>
    <t>SWEB-1-USER</t>
  </si>
  <si>
    <t>SymmetryWEB 1 Concurrent User</t>
  </si>
  <si>
    <t>SWEB-25-V8</t>
  </si>
  <si>
    <t>SymmetryWEB 25 Concurrent User</t>
  </si>
  <si>
    <t>SWEB-5-USER</t>
  </si>
  <si>
    <t>SymmetryWEB 5 Concurrent User</t>
  </si>
  <si>
    <t>UNI-IRS7C1</t>
  </si>
  <si>
    <t>7IN Indoor Vandal Resistant Ho</t>
  </si>
  <si>
    <t>VIS2998</t>
  </si>
  <si>
    <t>BUMPER\,RUBBER #2071-W TS</t>
  </si>
  <si>
    <t>VIS3310</t>
  </si>
  <si>
    <t>SCREW\,3-48 X 5/16 PH W/NYLK</t>
  </si>
  <si>
    <t>SWM-SR</t>
  </si>
  <si>
    <t>Wall Mount Lt Gray for Sarix I</t>
  </si>
  <si>
    <t>SX300E</t>
  </si>
  <si>
    <t>EV SX300E SPEAKER  BLACK</t>
  </si>
  <si>
    <t>THREAT-LEVEL-V8</t>
  </si>
  <si>
    <t>Symmetry Threat Level Manager</t>
  </si>
  <si>
    <t>TP5R</t>
  </si>
  <si>
    <t>TAG PUNCH\, MULTI-PURPOSE</t>
  </si>
  <si>
    <t>UPA-102</t>
  </si>
  <si>
    <t>POWER SUPPLY FOR ET901-X\, ET9</t>
  </si>
  <si>
    <t>UPS-2200R-IP</t>
  </si>
  <si>
    <t>RACKMOUNT UPS  2200VA/1650W  N</t>
  </si>
  <si>
    <t>USM-931HCW-2T-2</t>
  </si>
  <si>
    <t>HYBRID IP/SIP STANCHION MOUNT</t>
  </si>
  <si>
    <t>USM933H-11</t>
  </si>
  <si>
    <t>HYBRID IOIPï¿½ï¿½ï¿½ï¿½/SIP SUBSTATION</t>
  </si>
  <si>
    <t>TR-30-T</t>
  </si>
  <si>
    <t>SURFACE MOUNTED ABS HORN LOUD</t>
  </si>
  <si>
    <t>TR-EU-SYSMGR-CLASS-V9</t>
  </si>
  <si>
    <t>Symmetry Access Control End Us</t>
  </si>
  <si>
    <t>USS-ENT-104R5-96</t>
  </si>
  <si>
    <t>2U Enterprise Server with 104T</t>
  </si>
  <si>
    <t>USS-ENT-120H5-104</t>
  </si>
  <si>
    <t>2U Enterprise Server with 120T</t>
  </si>
  <si>
    <t>USS-ENT-48H5-32</t>
  </si>
  <si>
    <t>2U Enterprise Server with 48TB</t>
  </si>
  <si>
    <t>USS-ENT-48R6-32</t>
  </si>
  <si>
    <t>USS-ENT-64H5-48</t>
  </si>
  <si>
    <t>2U Enterprise Server with 64TB</t>
  </si>
  <si>
    <t>USS-ENT-72R5-64</t>
  </si>
  <si>
    <t>2U Enterprise Server with 72TB</t>
  </si>
  <si>
    <t>USS-ENT-96R6-80</t>
  </si>
  <si>
    <t>2U Enterprise Server with 96TB</t>
  </si>
  <si>
    <t>USS-PRM-104R5-96</t>
  </si>
  <si>
    <t>2U Premium Server with 104TB R</t>
  </si>
  <si>
    <t>USS-PRM-112R5-104</t>
  </si>
  <si>
    <t>2U Premium Server with 112TB R</t>
  </si>
  <si>
    <t>USS-PRM-32H5-16</t>
  </si>
  <si>
    <t>2U Premium Server with 32TB RA</t>
  </si>
  <si>
    <t>USS-PRM-40R6-24</t>
  </si>
  <si>
    <t>2U Premium Server with 40TB RA</t>
  </si>
  <si>
    <t>USS-PRM-56R6-40</t>
  </si>
  <si>
    <t>2U Premium Server with 56TB RA</t>
  </si>
  <si>
    <t>USS-PRM-64R5-56</t>
  </si>
  <si>
    <t>2U Premium Server with 64TB RA</t>
  </si>
  <si>
    <t>USS-PRM-80H5-64</t>
  </si>
  <si>
    <t>2U Premium Server with 80TB RA</t>
  </si>
  <si>
    <t>USS-PRM-96R5-88</t>
  </si>
  <si>
    <t>2U Premium Server with 96TB RA</t>
  </si>
  <si>
    <t>VID-CAM-004-V8</t>
  </si>
  <si>
    <t>Symmetry 4 Camera Integration</t>
  </si>
  <si>
    <t>VID-CAM-064-V9</t>
  </si>
  <si>
    <t>Symmetry 64 Camera Integration</t>
  </si>
  <si>
    <t>VIE1342</t>
  </si>
  <si>
    <t>MOTOR\,115VAC / 60Hz #39452R</t>
  </si>
  <si>
    <t>UVMS-TW-APP</t>
  </si>
  <si>
    <t>One (1) UVMS TruWITNESS app li</t>
  </si>
  <si>
    <t>TC3-3PACK</t>
  </si>
  <si>
    <t>3 PACK CO CAPSULES</t>
  </si>
  <si>
    <t>TV3KIT</t>
  </si>
  <si>
    <t>Video Door Intercom Kit with T</t>
  </si>
  <si>
    <t>VIE7020</t>
  </si>
  <si>
    <t>KEYPAD\, (AS2000)</t>
  </si>
  <si>
    <t>VIM2556</t>
  </si>
  <si>
    <t>WHEEL\,TIMESTAMP MONTH 12 DIV</t>
  </si>
  <si>
    <t>VER-6018-I</t>
  </si>
  <si>
    <t>BATTERY 3V LITH COIN-CELL CR</t>
  </si>
  <si>
    <t>SS-HKLEXT4</t>
  </si>
  <si>
    <t>HANGING KIT - 48 EXTENSION. MU</t>
  </si>
  <si>
    <t>SS-Q-12AWR-WH</t>
  </si>
  <si>
    <t>12 TRUE COAX - WHITE HANGING W</t>
  </si>
  <si>
    <t>SS-TX60</t>
  </si>
  <si>
    <t>60 WATT TRANSFORMER. FOR USE W</t>
  </si>
  <si>
    <t>SS2004EM-EN</t>
  </si>
  <si>
    <t>STOPPER STATION</t>
  </si>
  <si>
    <t>SSA-EL-GLD-ADDS</t>
  </si>
  <si>
    <t>1 Year Gold Support  Elite Add</t>
  </si>
  <si>
    <t>SSA-EL-PLT-CH</t>
  </si>
  <si>
    <t>1Year Platinum Support  Elite</t>
  </si>
  <si>
    <t>ST-SSR1</t>
  </si>
  <si>
    <t>RDL ST-SSR1</t>
  </si>
  <si>
    <t>VSRF-EX-3.5</t>
  </si>
  <si>
    <t>"3-1/2"" EXP PROOF VANE WATERF</t>
  </si>
  <si>
    <t>VSRF-EX-4</t>
  </si>
  <si>
    <t>"4"" EXP PROOF VANE WATERFLOW</t>
  </si>
  <si>
    <t>W226-002</t>
  </si>
  <si>
    <t>SVC-RUBBER GROMMET</t>
  </si>
  <si>
    <t>W507-481</t>
  </si>
  <si>
    <t>12 INCH DIAL</t>
  </si>
  <si>
    <t>W562-283</t>
  </si>
  <si>
    <t>CLOCK RECV BD 2925 HZ</t>
  </si>
  <si>
    <t>W562-284</t>
  </si>
  <si>
    <t>CLOCK RECV BD 3218 HZ</t>
  </si>
  <si>
    <t>W562-292</t>
  </si>
  <si>
    <t>CLOCK RECV BD 6000 HZ</t>
  </si>
  <si>
    <t>W643-230</t>
  </si>
  <si>
    <t>12 INCH SQ DIAL</t>
  </si>
  <si>
    <t>WEBACCESS-10-V9.3</t>
  </si>
  <si>
    <t>Symmetry Access 10 Concurrent</t>
  </si>
  <si>
    <t>WEBS-ZPS</t>
  </si>
  <si>
    <t>ZONE PAGING SYS HEAD-END WEBS</t>
  </si>
  <si>
    <t>WKDC12-20NB</t>
  </si>
  <si>
    <t>WERKER 12V-20AH\,NB DEEP CYCLE</t>
  </si>
  <si>
    <t>WRT-P-3101L-4TB</t>
  </si>
  <si>
    <t>WAVE RECORDING SERVER (LINUX</t>
  </si>
  <si>
    <t>WRT-P-5201L-20TB</t>
  </si>
  <si>
    <t>WAVE RECORDING SERVER (LINUX O</t>
  </si>
  <si>
    <t>WRT-P-5201L-24TB</t>
  </si>
  <si>
    <t>WRT-P-5201L-8TB</t>
  </si>
  <si>
    <t>WWT-P-7401W</t>
  </si>
  <si>
    <t>SMALL FORM FACTOR WISENET WAVE</t>
  </si>
  <si>
    <t>Y-56-201VICM</t>
  </si>
  <si>
    <t>VANDAL RESISTANT STATION WITH</t>
  </si>
  <si>
    <t>Y-56-CRD</t>
  </si>
  <si>
    <t>MODULE FOR ACCESS CONTROL REA</t>
  </si>
  <si>
    <t>Y5XPCOMIDL</t>
  </si>
  <si>
    <t>FIVE YEARS SUP FOR  XPROTECT</t>
  </si>
  <si>
    <t>Z16RELAYS-ELEV</t>
  </si>
  <si>
    <t>Repair of Upgrade 360 16 To 32</t>
  </si>
  <si>
    <t>Z321</t>
  </si>
  <si>
    <t>Repair of Reader\, Pin Pad\, Tra</t>
  </si>
  <si>
    <t>Z323</t>
  </si>
  <si>
    <t>Z671-AG</t>
  </si>
  <si>
    <t>Repair of S671 Prox Reader Wit</t>
  </si>
  <si>
    <t>Z813-KP232BE-AG-001</t>
  </si>
  <si>
    <t>Repair of 813 Fingerprint Enro</t>
  </si>
  <si>
    <t>Z853-COMBI-631</t>
  </si>
  <si>
    <t>Repair of S853 and S631 Combin</t>
  </si>
  <si>
    <t>Z880-KP</t>
  </si>
  <si>
    <t>Repair of Javelin 125Khz Reade</t>
  </si>
  <si>
    <t>Z9073AD</t>
  </si>
  <si>
    <t>O-RING</t>
  </si>
  <si>
    <t>ZM1100/2/A-BRD</t>
  </si>
  <si>
    <t>Repair of Symmetry M1100 2 rea</t>
  </si>
  <si>
    <t>ZM1100/4/A-BRD</t>
  </si>
  <si>
    <t>Repair of Symmetry M1100 4 Rea</t>
  </si>
  <si>
    <t>ZM2000-4DCU-KIT</t>
  </si>
  <si>
    <t>Repair of M2000-4DCU-KIT</t>
  </si>
  <si>
    <t>ZM2000-DBU(50K)-KIT</t>
  </si>
  <si>
    <t>Repair of M2000-DBU-KIT-(50K)</t>
  </si>
  <si>
    <t>ZM2100-1DCR-KIT</t>
  </si>
  <si>
    <t>Repair of M2100 DCR Pcb</t>
  </si>
  <si>
    <t>ZMN-232-1</t>
  </si>
  <si>
    <t>Repair of  M2150 RS232 Interfa</t>
  </si>
  <si>
    <t>VMP-211</t>
  </si>
  <si>
    <t>VMP-211 Handset</t>
  </si>
  <si>
    <t>W643-618</t>
  </si>
  <si>
    <t>12 INCH LENS POLYCARB 6310</t>
  </si>
  <si>
    <t>VSR-2</t>
  </si>
  <si>
    <t>"IND/WATERFLOW SW 2"" VSR-F2</t>
  </si>
  <si>
    <t>WATC-WH</t>
  </si>
  <si>
    <t>WHITE WIRELESS PENDANT</t>
  </si>
  <si>
    <t>WB1PA</t>
  </si>
  <si>
    <t>BRACKETWALLHANGERPEMALL\,5-10LB</t>
  </si>
  <si>
    <t>WE-03</t>
  </si>
  <si>
    <t>Surface Wall Enclosure</t>
  </si>
  <si>
    <t>WE-04</t>
  </si>
  <si>
    <t>001-24DC</t>
  </si>
  <si>
    <t>001-24DC TRINE ELECTRIC STRIKE</t>
  </si>
  <si>
    <t>004789-002</t>
  </si>
  <si>
    <t>30-2021 UV FLAME DETECTOR</t>
  </si>
  <si>
    <t>01046-001</t>
  </si>
  <si>
    <t>Q3515-LVE 22MM DAY/NIGHT FIXED</t>
  </si>
  <si>
    <t>01085-001</t>
  </si>
  <si>
    <t>T92G20 OUTDOOR HOUSING; OUTDOO</t>
  </si>
  <si>
    <t>01151-001</t>
  </si>
  <si>
    <t>M3015 FIXED MINIDOME IP CAMERA</t>
  </si>
  <si>
    <t>01310-001</t>
  </si>
  <si>
    <t>2N HELIOS IP VARIO 3 BUTTON +</t>
  </si>
  <si>
    <t>01314-001</t>
  </si>
  <si>
    <t>2N HELIOS IP VARIO 3 BUTTONS +</t>
  </si>
  <si>
    <t>01327-001</t>
  </si>
  <si>
    <t>2N HELIOS ROOF AND BOX FOR MAS</t>
  </si>
  <si>
    <t>01370-001</t>
  </si>
  <si>
    <t>2N STANDALONE KEY PAD</t>
  </si>
  <si>
    <t>01382-001</t>
  </si>
  <si>
    <t>2N HELIOS IP LICENCE - NFC</t>
  </si>
  <si>
    <t>01701-001</t>
  </si>
  <si>
    <t>P33 WEATHERSHIELD KIT A FOR AX</t>
  </si>
  <si>
    <t>0911-001</t>
  </si>
  <si>
    <t>M2025-LE CAMERA; FIXED CAMERA</t>
  </si>
  <si>
    <t>01768-021</t>
  </si>
  <si>
    <t>M1135 BULK 10PCS M1135 IN 10-P</t>
  </si>
  <si>
    <t>01773-001</t>
  </si>
  <si>
    <t>M1137-E OUTDOOR; NEMA 4X; IP66</t>
  </si>
  <si>
    <t>0418-001</t>
  </si>
  <si>
    <t>P7224 VIDEO ENCODER BLADE 4 CH</t>
  </si>
  <si>
    <t>0934-004</t>
  </si>
  <si>
    <t>Q6155-E CAMERA; HI PTZ INSTANT</t>
  </si>
  <si>
    <t>70342 Desk Master w-Handset</t>
  </si>
  <si>
    <t>7042 Wall Master w-Display &amp; 8</t>
  </si>
  <si>
    <t>104TOW-COM-001-304</t>
  </si>
  <si>
    <t>54" BOLLARDSTAINLESS 54" PEDES</t>
  </si>
  <si>
    <t>104TOW-COM-002-304</t>
  </si>
  <si>
    <t>PHOENIX ZACK STRIP (BLANK) - L</t>
  </si>
  <si>
    <t>TAMPER WRENCH FOR TRUSS HEAD</t>
  </si>
  <si>
    <t>10NST</t>
  </si>
  <si>
    <t>NOZZLE\,FOG\,POLYCARBONATE\,1NST</t>
  </si>
  <si>
    <t>1412-8889</t>
  </si>
  <si>
    <t>AS1000 support agreement-Term</t>
  </si>
  <si>
    <t>1412-9004</t>
  </si>
  <si>
    <t>Software Unlock-upgrade to 150</t>
  </si>
  <si>
    <t>2022-HSM2</t>
  </si>
  <si>
    <t>DBL LK OUTSWING W/DSM2-DYN2</t>
  </si>
  <si>
    <t>1950-4304</t>
  </si>
  <si>
    <t>Thermal cards EP10 weekly (FR)</t>
  </si>
  <si>
    <t>112-114</t>
  </si>
  <si>
    <t>BATTERY (AA) - 1.5V-6310</t>
  </si>
  <si>
    <t>VS Recorder - Base Module w/1</t>
  </si>
  <si>
    <t>VS Recorder - Secure Audio Exp</t>
  </si>
  <si>
    <t>STRIKE ELECTRIC RIM 1/2 SOLENO</t>
  </si>
  <si>
    <t>124-188</t>
  </si>
  <si>
    <t>RoHS NEMA 4X Enclosure 7 X 4 X</t>
  </si>
  <si>
    <t>STRAP\,EMT\,SINGLE HOLE\,BOX/100</t>
  </si>
  <si>
    <t>2062PKSMN-S12906</t>
  </si>
  <si>
    <t>ICLASS TAG\, 16K/16\, PROG ICLAS</t>
  </si>
  <si>
    <t>208-131</t>
  </si>
  <si>
    <t>4002 FUSE-8 AMP MIN OF 10</t>
  </si>
  <si>
    <t>208-176</t>
  </si>
  <si>
    <t>6 1/4A-250V SLW BLW FUS MIN 10</t>
  </si>
  <si>
    <t>1336-LGSMN/26</t>
  </si>
  <si>
    <t>HID DuoProx II - sequentially</t>
  </si>
  <si>
    <t>1336-LGSMN/32</t>
  </si>
  <si>
    <t>1336LGGMN-34</t>
  </si>
  <si>
    <t>DUOPROX II\, PROG\, 34 BIT FORMA</t>
  </si>
  <si>
    <t>ICX500</t>
  </si>
  <si>
    <t>Surface Back Box for 8031</t>
  </si>
  <si>
    <t>Turbine IP Analog Kit (TCIA-2\,</t>
  </si>
  <si>
    <t>TCAS-2\,SS 1-Button</t>
  </si>
  <si>
    <t>TCIV-5 Black 2-Button with Dis</t>
  </si>
  <si>
    <t>1008116020NL</t>
  </si>
  <si>
    <t>TMIS-2 with No Logo (Special O</t>
  </si>
  <si>
    <t>TFIX-1 Turbine Industrial Mast</t>
  </si>
  <si>
    <t>TFIX-3 Turbine Ind. Sub (1 DAK</t>
  </si>
  <si>
    <t>Flush Back Box-Turbineï¿½ï¿½ï¿½ï¿½ï¿½ï¿½ï¿½ï¿½</t>
  </si>
  <si>
    <t>40 TP Fasteners\,1 Bit\, Flush M</t>
  </si>
  <si>
    <t>TCIV-3+ Black Single Button</t>
  </si>
  <si>
    <t>84010 IP Desk Master with Hand</t>
  </si>
  <si>
    <t>SIM Card-XE1 &amp; XE7</t>
  </si>
  <si>
    <t>9641-006 6 Station License Alp</t>
  </si>
  <si>
    <t>9642-016 Trunking 16-Lines</t>
  </si>
  <si>
    <t>9643-001 SIP Station License-1</t>
  </si>
  <si>
    <t>Redundancy License-36 User</t>
  </si>
  <si>
    <t>IP-ARIO Audio License - 1 IP-A</t>
  </si>
  <si>
    <t>SIP Trunking\, 8 lines</t>
  </si>
  <si>
    <t>Active recording interface - 2</t>
  </si>
  <si>
    <t>Active recording interface - 5</t>
  </si>
  <si>
    <t>API License Supporting 64 Stat</t>
  </si>
  <si>
    <t>Redundancy License-138 User</t>
  </si>
  <si>
    <t>Soft Client</t>
  </si>
  <si>
    <t>Active Recording-6 Users</t>
  </si>
  <si>
    <t>Active Recording-12 User</t>
  </si>
  <si>
    <t>Active Recording-276 User</t>
  </si>
  <si>
    <t>Basic Auto Message License</t>
  </si>
  <si>
    <t>PA Recall License</t>
  </si>
  <si>
    <t>IC-EDGE SIP Client Extension -</t>
  </si>
  <si>
    <t>1600-04MN   w/ CCTV mount arm</t>
  </si>
  <si>
    <t>1602 DeluxeWall</t>
  </si>
  <si>
    <t>MorphoAccess SIGMA EXTREME Pro</t>
  </si>
  <si>
    <t>33PED-BUT-002-CRS</t>
  </si>
  <si>
    <t>45" PEDESTAL CRS\, 7" 45" PEDES</t>
  </si>
  <si>
    <t>33PED-BUT-003-CRS</t>
  </si>
  <si>
    <t>44" PEDESTAL CRS 12" 44" PEDES</t>
  </si>
  <si>
    <t>33PED-BUT-004-304</t>
  </si>
  <si>
    <t>45" PEDESTAL 304SS\, 12" 45" PE</t>
  </si>
  <si>
    <t>XP Power Supply\, 48VDC 120W</t>
  </si>
  <si>
    <t>3000LH-TJ30</t>
  </si>
  <si>
    <t>SINGLE LOCK-INSWING LH</t>
  </si>
  <si>
    <t>MP-114 SIP Gateway</t>
  </si>
  <si>
    <t>PHOENIX TERMINAL BLOCK (LOCK C</t>
  </si>
  <si>
    <t>2097-9057</t>
  </si>
  <si>
    <t>POST INDICATOR SW PIVS-U-EX</t>
  </si>
  <si>
    <t>234-26D</t>
  </si>
  <si>
    <t>234-26D TRINE ELECTRIC STRIKE</t>
  </si>
  <si>
    <t>Phoenix VPN w/Cloud Service</t>
  </si>
  <si>
    <t>Keys 2 Keys Only MP Series</t>
  </si>
  <si>
    <t>40/40LB-312SF</t>
  </si>
  <si>
    <t>Flame Detector UV/IR</t>
  </si>
  <si>
    <t>415855AC</t>
  </si>
  <si>
    <t>(PKG OF 10)RETAINING RING</t>
  </si>
  <si>
    <t>427-0200-50-00S</t>
  </si>
  <si>
    <t>DM-695 O - 4.9MM\, &lt;9HZ</t>
  </si>
  <si>
    <t>427-0300-20-00S</t>
  </si>
  <si>
    <t>DX-324 - 9.1MM\, &lt;9HZ</t>
  </si>
  <si>
    <t>427-1065-71-00S</t>
  </si>
  <si>
    <t>FB-650 ID - 8.7MM\, 8.3HZ\, EU</t>
  </si>
  <si>
    <t>4808-06T-R4AL-E</t>
  </si>
  <si>
    <t>HVR\, 48AN64IP\, 6 TB\, RACK ENTE</t>
  </si>
  <si>
    <t>ANGLE BRACKET 1in X 1in X 22in</t>
  </si>
  <si>
    <t>FILL PLATE 1/2in X 1 1/4in X</t>
  </si>
  <si>
    <t>FILL PLATE 3/8in X 1 1/4in X</t>
  </si>
  <si>
    <t>CBL CAT5E #24/4PR GN NP 1K'</t>
  </si>
  <si>
    <t>DTC400 HID ICLASS ENCODER</t>
  </si>
  <si>
    <t>FILL PLATE 5/8in X 1 1/4in X</t>
  </si>
  <si>
    <t>46928545-BD</t>
  </si>
  <si>
    <t>46928545-BD Misc Parts</t>
  </si>
  <si>
    <t>ANGLE BRACKET 1.5in X 2in X 2</t>
  </si>
  <si>
    <t>427-0075-03-00S</t>
  </si>
  <si>
    <t>PT-608 HD - 75MM\, 640x480\, 8.3</t>
  </si>
  <si>
    <t>427-0087-32-00S</t>
  </si>
  <si>
    <t>FC-645 R - 13 MM\, PAL\, 8.3HZ</t>
  </si>
  <si>
    <t>427-0087-41-00S</t>
  </si>
  <si>
    <t>FC-632 R - 19 MM\, NTSC\, 7.5HZ</t>
  </si>
  <si>
    <t>427-0087-42-00S</t>
  </si>
  <si>
    <t>FC-632 R - 19 MM\, PAL\, 8.3HZ</t>
  </si>
  <si>
    <t>427-0093-32-00S</t>
  </si>
  <si>
    <t>FC-324 ID  - 13 MM\, PAL\, 8.3HZ</t>
  </si>
  <si>
    <t>427-0093-34-00</t>
  </si>
  <si>
    <t>FC-324 O  - 13 MM\, PAL 25HZ</t>
  </si>
  <si>
    <t>427-0093-42-00</t>
  </si>
  <si>
    <t>FC-317 ID  - 19 MM\, PAL 25HZ</t>
  </si>
  <si>
    <t>427-0093-52-00S</t>
  </si>
  <si>
    <t>FC-309 ID  - 35 MM\, PAL\, 8.3HZ</t>
  </si>
  <si>
    <t>427-0093-54-00S</t>
  </si>
  <si>
    <t>FC-309 O  - 35 MM\, PAL\, 8.3HZ</t>
  </si>
  <si>
    <t>427-0093-64-00</t>
  </si>
  <si>
    <t>FC-305 O  - 60 MM\, PAL 25HZ</t>
  </si>
  <si>
    <t>427-0093-64-00S</t>
  </si>
  <si>
    <t>FC-305 O  - 60 MM\, PAL\, 8.3HZ</t>
  </si>
  <si>
    <t>427-0093-72-00</t>
  </si>
  <si>
    <t>FC-304 ID  - 75 MM\, PAL 25HZ</t>
  </si>
  <si>
    <t>427-0093-74-00</t>
  </si>
  <si>
    <t>FC-304 O  - 75 MM\, PAL 25HZ</t>
  </si>
  <si>
    <t>427-0093-84-00</t>
  </si>
  <si>
    <t>FC-313 O  - 25 MM\, PAL 25HZ</t>
  </si>
  <si>
    <t>427-0097-14-00S</t>
  </si>
  <si>
    <t>FC-690 O  - 7.5MM\, PAL\, 8.3HZ</t>
  </si>
  <si>
    <t>427-0097-44-00S</t>
  </si>
  <si>
    <t>FC-632 O  - 19MM\, PAL\, 8.3HZ</t>
  </si>
  <si>
    <t>427-0097-64-00</t>
  </si>
  <si>
    <t>FC-610 O  - 60MM\, PAL 25HZ</t>
  </si>
  <si>
    <t>427-0097-74-00S</t>
  </si>
  <si>
    <t>FC-608 O  - 75MM\, PAL\, 8.3HZ</t>
  </si>
  <si>
    <t>427-0200-30-00S</t>
  </si>
  <si>
    <t>DM-324 O - 9.1MM\, &lt;9HZ</t>
  </si>
  <si>
    <t>378-115</t>
  </si>
  <si>
    <t>SVC-RES 1/2 W 3.3 K MIN OF 100</t>
  </si>
  <si>
    <t>378-161</t>
  </si>
  <si>
    <t>SVC-RES 1/4W 47K MIN OF 100</t>
  </si>
  <si>
    <t>5000-40141</t>
  </si>
  <si>
    <t>Quad Nic Option (2 Additional\,</t>
  </si>
  <si>
    <t>5067A</t>
  </si>
  <si>
    <t>VALVE STEM</t>
  </si>
  <si>
    <t>5100-9814</t>
  </si>
  <si>
    <t>ERK-44FDSW 77IN RACK W/ DOOR</t>
  </si>
  <si>
    <t>5100-9841</t>
  </si>
  <si>
    <t>NO-EB2 BLANK PANEL 3 1/2IN</t>
  </si>
  <si>
    <t>5100-9866</t>
  </si>
  <si>
    <t>SU2 RACK SHLF FOR BATT CHGR</t>
  </si>
  <si>
    <t>5500-831</t>
  </si>
  <si>
    <t>SPARE CONNECTOR KIT FOR AXIS Q</t>
  </si>
  <si>
    <t>5120-9920</t>
  </si>
  <si>
    <t>DOUBLE PUNCH DOWN BLOCK</t>
  </si>
  <si>
    <t>5506-311</t>
  </si>
  <si>
    <t>SPARE PART POWDER COAT; WHITE</t>
  </si>
  <si>
    <t>5506-461</t>
  </si>
  <si>
    <t>SMOKED DOME FOR P32-VE SERIES;</t>
  </si>
  <si>
    <t>M/C BOARD W/PLATE &amp; CONNECT</t>
  </si>
  <si>
    <t>PRESSURE RELIEF VALVE</t>
  </si>
  <si>
    <t>PINNACLE WEB WORKSTA ADD ON ST</t>
  </si>
  <si>
    <t>524-247</t>
  </si>
  <si>
    <t>6/32 STANDOFF</t>
  </si>
  <si>
    <t>24 PORT 10/100 SMART SWITCH</t>
  </si>
  <si>
    <t>6115A-NR</t>
  </si>
  <si>
    <t>PUSHBUTTON NARROW FACEPLATE</t>
  </si>
  <si>
    <t>PLUG-IN TRANSFORMER 24VDC 1.5A</t>
  </si>
  <si>
    <t>ENTRY PROX STAND ALONE UNIT KE</t>
  </si>
  <si>
    <t>5800-321</t>
  </si>
  <si>
    <t>Q872X-E SUNSHIELD KIT FOR AXIS</t>
  </si>
  <si>
    <t>5800-431</t>
  </si>
  <si>
    <t>P1214/-E MOUNT KIT INC HOUS5-P</t>
  </si>
  <si>
    <t>5800-611</t>
  </si>
  <si>
    <t>CONN KIT AXIS P7214/Q7411 FOR</t>
  </si>
  <si>
    <t>5801-151</t>
  </si>
  <si>
    <t>P14 SERIES FRONT KIT STANDARD;</t>
  </si>
  <si>
    <t>4808-102T-R4ZL-E</t>
  </si>
  <si>
    <t>4808-114T-R4Z-E</t>
  </si>
  <si>
    <t>4808-114T-R4ZL-E</t>
  </si>
  <si>
    <t>4808-128T-R4ZL-E</t>
  </si>
  <si>
    <t>4808-12T-R4A-E</t>
  </si>
  <si>
    <t>HVR\, 48AN64IP\, 12 TB\, RACK ENT</t>
  </si>
  <si>
    <t>4808-12T-R4AL</t>
  </si>
  <si>
    <t>HVR\, 48AN64IP\, 12 TB\, RACK</t>
  </si>
  <si>
    <t>4808-160T-R4ZL</t>
  </si>
  <si>
    <t>4808-180T-R4Z-E</t>
  </si>
  <si>
    <t>4808-180T-R4ZL</t>
  </si>
  <si>
    <t>4808-204T-R4Z</t>
  </si>
  <si>
    <t>4808-20T-R4A</t>
  </si>
  <si>
    <t>HVR\, 48AN64IP\, 20 TB\, RACK</t>
  </si>
  <si>
    <t>4808-240T-R4ZL-E</t>
  </si>
  <si>
    <t>4808-48T-R4A</t>
  </si>
  <si>
    <t>HVR 4U RECORDER\, 8 IP CAM 48TB</t>
  </si>
  <si>
    <t>4808-48T-R4AL</t>
  </si>
  <si>
    <t>4808-64T-R4AL-E</t>
  </si>
  <si>
    <t>4808-78T-R4ZL</t>
  </si>
  <si>
    <t>4808-90T-R4ZL-E</t>
  </si>
  <si>
    <t>DTC4500 DS Base Model + ISO Ma</t>
  </si>
  <si>
    <t>HORIZONTAL RUGGEDIZED KEYPAD/M</t>
  </si>
  <si>
    <t>640-GAK</t>
  </si>
  <si>
    <t>Gasket Kit for 640 Keypad Read</t>
  </si>
  <si>
    <t>64350218K</t>
  </si>
  <si>
    <t>COLLAR O-RING</t>
  </si>
  <si>
    <t>65-EX-MO-12</t>
  </si>
  <si>
    <t>ILLMIATD EL PUSHPLATE12VDEXIT</t>
  </si>
  <si>
    <t>SIELOX WORKSTA / PINNACLE LITE</t>
  </si>
  <si>
    <t>LANLINK 1500 I/O BACKPLANE</t>
  </si>
  <si>
    <t>MICROSOFT WINDOWS 7 PRO</t>
  </si>
  <si>
    <t>688-253</t>
  </si>
  <si>
    <t>5100 SPLICE CONN  MIN OF 100</t>
  </si>
  <si>
    <t>690-BK</t>
  </si>
  <si>
    <t>Symmetry 690 Prox Mullion/Wall</t>
  </si>
  <si>
    <t>MPI IR3 Tilt Mount</t>
  </si>
  <si>
    <t>KEYSWITCH MOM 1-SPDT</t>
  </si>
  <si>
    <t>RS-485 CONTRLR MODULE</t>
  </si>
  <si>
    <t>PINNACLE PLUS SOFTWARE PKG</t>
  </si>
  <si>
    <t>INPUT EXPANSION KIT</t>
  </si>
  <si>
    <t>810HOU-PRO-001-CRS-B</t>
  </si>
  <si>
    <t>814HOU-PRO-001-304</t>
  </si>
  <si>
    <t>HOUSING STAINLESS STEEL HOUSIN</t>
  </si>
  <si>
    <t>83000BKE</t>
  </si>
  <si>
    <t>EDGE CNTLR\, SOLO\, POE\, BLK\, TE</t>
  </si>
  <si>
    <t>7180DC-26D</t>
  </si>
  <si>
    <t>7180DC-26D Kaba Ilco Mortise C</t>
  </si>
  <si>
    <t>7185SC1-26D-KA2</t>
  </si>
  <si>
    <t>7185SC1-26D-KA2 Kaba Ilco Mort</t>
  </si>
  <si>
    <t>7201XL2-H</t>
  </si>
  <si>
    <t>7201XL2-H DORTRONICS MONITORIN</t>
  </si>
  <si>
    <t>PUSHBUTTON 1in DIA MOM NO/NC</t>
  </si>
  <si>
    <t>PUSHBUTTON 1IN DIA AA NO/NC</t>
  </si>
  <si>
    <t>PINNACLE LITE 32 READERS / 2K</t>
  </si>
  <si>
    <t>AC-1700 CONTRLR 6-READER ETH/R</t>
  </si>
  <si>
    <t>PINNACLE STANDARD SOFTWARE AND</t>
  </si>
  <si>
    <t>ENROLLMENT READER PCPROX-USB R</t>
  </si>
  <si>
    <t>ENROLLMENT READER AIR ID ENROL</t>
  </si>
  <si>
    <t>DOOR CORD 18IN ARMORED</t>
  </si>
  <si>
    <t>ACC-PNL-TRK101</t>
  </si>
  <si>
    <t>10 Unit Rack Mount Kit for TRK</t>
  </si>
  <si>
    <t>12/24v DC Lamp Strobe LED</t>
  </si>
  <si>
    <t>A-C-J</t>
  </si>
  <si>
    <t>STARLINK CONNECT AT&amp;T LTE</t>
  </si>
  <si>
    <t>A-CB-TF-J</t>
  </si>
  <si>
    <t>COMMERCIAL BURG\, LTE AT&amp;T ALAR</t>
  </si>
  <si>
    <t>AD32</t>
  </si>
  <si>
    <t>ADAPTER\,RECHARGE</t>
  </si>
  <si>
    <t>AIC-A-C-MRK</t>
  </si>
  <si>
    <t>Video export watermarking tool</t>
  </si>
  <si>
    <t>AIC-A-EL-TSW</t>
  </si>
  <si>
    <t>Remote tile switching for Lati</t>
  </si>
  <si>
    <t>AIC-A-NT-BCK</t>
  </si>
  <si>
    <t>Scheduled system backups tool</t>
  </si>
  <si>
    <t>AIC-A-NT-OSB</t>
  </si>
  <si>
    <t>AIC-A-NT-TSW</t>
  </si>
  <si>
    <t>AIC-I-C-AE40</t>
  </si>
  <si>
    <t>AE40 integration to Latitude C</t>
  </si>
  <si>
    <t>AIC-I-C-AMG-B</t>
  </si>
  <si>
    <t>AIC-I-C-GRS-F</t>
  </si>
  <si>
    <t>Grosvenor (F) ACS integration</t>
  </si>
  <si>
    <t>AIC-I-C-KSC-F</t>
  </si>
  <si>
    <t>Keyscan ACS Integration to Lat</t>
  </si>
  <si>
    <t>AIC-I-C-POS</t>
  </si>
  <si>
    <t>Point of Sale integration to L</t>
  </si>
  <si>
    <t>AIC-I-EL-AE40</t>
  </si>
  <si>
    <t>AE40 integration to Latitude E</t>
  </si>
  <si>
    <t>AIC-I-EL-AXS-F</t>
  </si>
  <si>
    <t>Axis A1001 Integration to Lati</t>
  </si>
  <si>
    <t>ADV-RDR-E-1Y</t>
  </si>
  <si>
    <t>SMA FOR 1 SYNERGIS ENTERPRISE</t>
  </si>
  <si>
    <t>AIC-I-EL-FOR</t>
  </si>
  <si>
    <t>Fortecho RFID alarm system int</t>
  </si>
  <si>
    <t>AIC-I-EL-GRS-F</t>
  </si>
  <si>
    <t>AIC-I-EL-SNF-F</t>
  </si>
  <si>
    <t>Sanef Toll System Integration</t>
  </si>
  <si>
    <t>AIC-I-M-AXS-F</t>
  </si>
  <si>
    <t>Axis A1001 Integration to Meri</t>
  </si>
  <si>
    <t>AIC-I-M-S2-F</t>
  </si>
  <si>
    <t>S2 (F) ACS Integration to Meri</t>
  </si>
  <si>
    <t>AIC-I-NT-BBN-F</t>
  </si>
  <si>
    <t>AIC-I-NT-BRK</t>
  </si>
  <si>
    <t>Brickstream integration for La</t>
  </si>
  <si>
    <t>AIC-I-NT-MNG</t>
  </si>
  <si>
    <t>Mango DSP analytics server int</t>
  </si>
  <si>
    <t>91000-MS</t>
  </si>
  <si>
    <t>PAM yearly support licensing\,</t>
  </si>
  <si>
    <t>FARGO PVC GRAPHICS QUALITY 30M</t>
  </si>
  <si>
    <t>SINGLE/MULTIPLE STATION SMOKE</t>
  </si>
  <si>
    <t>AT-GS950/48PS-10</t>
  </si>
  <si>
    <t>48 x 10/100/1000T WebSmart Swi</t>
  </si>
  <si>
    <t>AT-IE510-28GSX-80</t>
  </si>
  <si>
    <t>24x 100/1000X SFP\, 4x 1000X/10</t>
  </si>
  <si>
    <t>AT-X510-52GPX-90</t>
  </si>
  <si>
    <t>Stackable Gigabit Edge Switch</t>
  </si>
  <si>
    <t>C-EE815DM.C</t>
  </si>
  <si>
    <t>INDUSTRIAL STATION WITH INTEG</t>
  </si>
  <si>
    <t>C-ET562</t>
  </si>
  <si>
    <t>4-WIRE INTERCOM MODULE WITH L</t>
  </si>
  <si>
    <t>C-ET570</t>
  </si>
  <si>
    <t>4-WIRE INTERCOM MODULE WITH A</t>
  </si>
  <si>
    <t>AT-X930-28GTX-901</t>
  </si>
  <si>
    <t>24 x 10/100/1000BASE-TX ports\,</t>
  </si>
  <si>
    <t>C-EX7504D2AC</t>
  </si>
  <si>
    <t>EX STATION WITH FULL-KEYPAD (</t>
  </si>
  <si>
    <t>C-EX7P04D2AC</t>
  </si>
  <si>
    <t>CB6S00064</t>
  </si>
  <si>
    <t>CB6s SBL WEM IP5000se</t>
  </si>
  <si>
    <t>CBS-ERK-25</t>
  </si>
  <si>
    <t>SKIRTED WHEELBASE  FITS 25IN</t>
  </si>
  <si>
    <t>BELPL149</t>
  </si>
  <si>
    <t>LAMP 6V\, 5.4 WATT MR-24</t>
  </si>
  <si>
    <t>BG-2035 CU</t>
  </si>
  <si>
    <t>MIXER/AMPLIFIER\, 35 WATT</t>
  </si>
  <si>
    <t>BHPWMS05</t>
  </si>
  <si>
    <t>WMS PC-BSL BLEm IP5000s 24v</t>
  </si>
  <si>
    <t>BHPWMS08</t>
  </si>
  <si>
    <t>WMS PC-SYL BKEm IP5000s PoE</t>
  </si>
  <si>
    <t>CB-4005P</t>
  </si>
  <si>
    <t>6 Conductor/18 Guage Plenum</t>
  </si>
  <si>
    <t>CB-5222-21</t>
  </si>
  <si>
    <t>ioi HD IP Bullet Analytics Cam</t>
  </si>
  <si>
    <t>CB01</t>
  </si>
  <si>
    <t>SGL POLE LOCKOUT</t>
  </si>
  <si>
    <t>CB1E00133</t>
  </si>
  <si>
    <t>CB1e SBL WEm IA4100s 277v</t>
  </si>
  <si>
    <t>CB1E00141</t>
  </si>
  <si>
    <t>CB1e SBL WEm IA4100s 120v</t>
  </si>
  <si>
    <t>CB1E00168</t>
  </si>
  <si>
    <t>CB1e SBL WEm IP5000s PoE</t>
  </si>
  <si>
    <t>CB1E00216</t>
  </si>
  <si>
    <t>CB1e SBL WEm IP5000de</t>
  </si>
  <si>
    <t>CB1E00247</t>
  </si>
  <si>
    <t>CB1E00260</t>
  </si>
  <si>
    <t>C-G8-VIRT</t>
  </si>
  <si>
    <t>DUMMY PLUGIN CARD</t>
  </si>
  <si>
    <t>C-GEZ300UK.C</t>
  </si>
  <si>
    <t>EXPANSION HOUSING FOR GE 300\,</t>
  </si>
  <si>
    <t>C-ID5-FBS</t>
  </si>
  <si>
    <t>BRICK-WALL BACKBOX FOR INDOOR</t>
  </si>
  <si>
    <t>C-ID5-SH</t>
  </si>
  <si>
    <t>SURFACE MOUNT KIT FOR INDOOR</t>
  </si>
  <si>
    <t>C-L-IS3-4B</t>
  </si>
  <si>
    <t>LICENCE: FOUR ADDITIONAL B-SU</t>
  </si>
  <si>
    <t>C-L-IS3-8C</t>
  </si>
  <si>
    <t>LICENCE: EIGHT ADDITIONAL C-S</t>
  </si>
  <si>
    <t>C-L-IS3-ICX</t>
  </si>
  <si>
    <t>LICENCE: ICX INTERFACE FOR CO</t>
  </si>
  <si>
    <t>C-L-IS3-LAN-2</t>
  </si>
  <si>
    <t>LICENCE: TWO LAN CONNECTIONS</t>
  </si>
  <si>
    <t>B-11S T</t>
  </si>
  <si>
    <t>10K OHM BRIDGE MODULE SCREWS</t>
  </si>
  <si>
    <t>BLUE-PROG-F2F-CSN64</t>
  </si>
  <si>
    <t>HF Programming Card - Put F2F</t>
  </si>
  <si>
    <t>BNP51200A</t>
  </si>
  <si>
    <t>6V 1200MA NICAD W/LEADS CONFA</t>
  </si>
  <si>
    <t>C58-227-01</t>
  </si>
  <si>
    <t>DUST COVER 100/200 ORANGE</t>
  </si>
  <si>
    <t>CB1E00276</t>
  </si>
  <si>
    <t>CB1e SBL WEm IA4100s</t>
  </si>
  <si>
    <t>CB1E00329</t>
  </si>
  <si>
    <t>CB1ed SBL WEm IA4100de</t>
  </si>
  <si>
    <t>CB1S00053</t>
  </si>
  <si>
    <t>CB1s SBL WEm IP5000s 210/120v</t>
  </si>
  <si>
    <t>CB1S00237</t>
  </si>
  <si>
    <t>CB1s SBL WEm IP5000s 120v</t>
  </si>
  <si>
    <t>CB1S00251</t>
  </si>
  <si>
    <t>CB1sd SBL WEm IA4100s 120v</t>
  </si>
  <si>
    <t>CB1S00277</t>
  </si>
  <si>
    <t>CB1s SBL WEm IP5000se BB 24v</t>
  </si>
  <si>
    <t>CB1S00318</t>
  </si>
  <si>
    <t>CB1s  SBL WEm IP5000se</t>
  </si>
  <si>
    <t>CB1S00370</t>
  </si>
  <si>
    <t>CB1s SBL WEm IP5000se</t>
  </si>
  <si>
    <t>CB1S00392</t>
  </si>
  <si>
    <t>CB1s SBL WEm IP5000de</t>
  </si>
  <si>
    <t>CB1S00395</t>
  </si>
  <si>
    <t>CB1S00438</t>
  </si>
  <si>
    <t>CB1sd SBL WEm IA4100d</t>
  </si>
  <si>
    <t>CB1S00514</t>
  </si>
  <si>
    <t>CB1s  SBL WEm IP5000d</t>
  </si>
  <si>
    <t>CB1S00536</t>
  </si>
  <si>
    <t>CB1s SBL WEm IA4100k</t>
  </si>
  <si>
    <t>CB1S00595</t>
  </si>
  <si>
    <t>CB1sd SBL WEm IA4100s</t>
  </si>
  <si>
    <t>CB1S00616</t>
  </si>
  <si>
    <t>CB1s SBL WEm IP5000se 120v</t>
  </si>
  <si>
    <t>CB1S00618</t>
  </si>
  <si>
    <t>CB2A00074</t>
  </si>
  <si>
    <t>CB2a SS BLEm IP5000de PoE</t>
  </si>
  <si>
    <t>CB2A00083</t>
  </si>
  <si>
    <t>CB2a SS BLEm IA4100s 24v PM</t>
  </si>
  <si>
    <t>C-TS8210VI</t>
  </si>
  <si>
    <t>VANDAL RESISTANT OUTDOOR TOUC</t>
  </si>
  <si>
    <t>C-WSCM50V.C</t>
  </si>
  <si>
    <t>WS VANDAL RESISTANT CAMERA EX</t>
  </si>
  <si>
    <t>CADB-EOL</t>
  </si>
  <si>
    <t>END OF LINE CABLE ADAPTER\, 10P</t>
  </si>
  <si>
    <t>CAM10495</t>
  </si>
  <si>
    <t>7.4V 1650MAH LIION 12WH BAT</t>
  </si>
  <si>
    <t>BB-49</t>
  </si>
  <si>
    <t>Surface Mount enclosure</t>
  </si>
  <si>
    <t>CB2A00114</t>
  </si>
  <si>
    <t>CB2a SS BLEm IA4100se</t>
  </si>
  <si>
    <t>CB2A00117</t>
  </si>
  <si>
    <t>CB2a SS BLEm IP5000s 24v</t>
  </si>
  <si>
    <t>CB2A00209</t>
  </si>
  <si>
    <t>CB2a SBL WEm IP5000se PoE</t>
  </si>
  <si>
    <t>CB2E00035</t>
  </si>
  <si>
    <t>CB2e SS BLEm IA4100s 24v</t>
  </si>
  <si>
    <t>CB2E00087</t>
  </si>
  <si>
    <t>CB2e SS BLEm IP5000s 24V</t>
  </si>
  <si>
    <t>CB2E00103</t>
  </si>
  <si>
    <t>CB2e SS BLEm IP5000se 24v</t>
  </si>
  <si>
    <t>CB2E00185</t>
  </si>
  <si>
    <t>CB2e SS BLEm IP5000se PoE</t>
  </si>
  <si>
    <t>CB2E00199</t>
  </si>
  <si>
    <t>CB2e SS BLEm IP5000d PoE</t>
  </si>
  <si>
    <t>CB2E00268</t>
  </si>
  <si>
    <t>CB2e SBL WEm IP5000se 120v</t>
  </si>
  <si>
    <t>CB2E00296</t>
  </si>
  <si>
    <t>CB2e SS BLEm IA4100d</t>
  </si>
  <si>
    <t>CB4R00036</t>
  </si>
  <si>
    <t>CB4r SBL WEM IA4100s 24v RS</t>
  </si>
  <si>
    <t>CB5P00010</t>
  </si>
  <si>
    <t>CB5p SBL WEm IP5000s 24v</t>
  </si>
  <si>
    <t>CB5P00054</t>
  </si>
  <si>
    <t>CB5pd SBL WEm IP5000se</t>
  </si>
  <si>
    <t>CB5S00037</t>
  </si>
  <si>
    <t>CB5s SBL WEm IP5000s 120v OCM</t>
  </si>
  <si>
    <t>CB5S00077</t>
  </si>
  <si>
    <t>CB5s SBL WEm</t>
  </si>
  <si>
    <t>CB5S00105</t>
  </si>
  <si>
    <t>CB5s SBL WEm IA4100s</t>
  </si>
  <si>
    <t>CB5S00116</t>
  </si>
  <si>
    <t>CB5s  SBL WEm IA4100s</t>
  </si>
  <si>
    <t>BC-BSI</t>
  </si>
  <si>
    <t>BioStation 2 Fingerprint Reade</t>
  </si>
  <si>
    <t>BC-BWA</t>
  </si>
  <si>
    <t>Fingerprint Biometric Reader\,</t>
  </si>
  <si>
    <t>BC-FSD</t>
  </si>
  <si>
    <t>Facial Recognition Touchless B</t>
  </si>
  <si>
    <t>BC-PRO</t>
  </si>
  <si>
    <t>BioConnect Professional for 51</t>
  </si>
  <si>
    <t>BYR10014RC</t>
  </si>
  <si>
    <t>BOOT RUBBER SZ14 YELLOW</t>
  </si>
  <si>
    <t>CF-5222-00</t>
  </si>
  <si>
    <t>ioi HD IP Fix Box Analytics Ca</t>
  </si>
  <si>
    <t>CL33834-TCIP1-AZZ-626-M813</t>
  </si>
  <si>
    <t>CL33834-TCWI1-AZZ-626-M813</t>
  </si>
  <si>
    <t>Corbin Russwin WiFi ICLASS and</t>
  </si>
  <si>
    <t>CM-6204-10-I-RO</t>
  </si>
  <si>
    <t>Quasar QHD IP MD Retrofit Indo</t>
  </si>
  <si>
    <t>CM400</t>
  </si>
  <si>
    <t>MNT CRNR FOR LWM41/IWM/IDM4018</t>
  </si>
  <si>
    <t>COMPUTER4-2CPU</t>
  </si>
  <si>
    <t>Rack mount 1U - Dell PowerEdge</t>
  </si>
  <si>
    <t>COMPUTER4-HSE</t>
  </si>
  <si>
    <t>COMPUTER6</t>
  </si>
  <si>
    <t>Rack mount 2U - 2TB RAID 5 Sto</t>
  </si>
  <si>
    <t>COT10051</t>
  </si>
  <si>
    <t>9.6V 800MAH NICAD EXIT LIT BAT</t>
  </si>
  <si>
    <t>CP-030001</t>
  </si>
  <si>
    <t>CP-030001 MEDECO LOCK PARTS</t>
  </si>
  <si>
    <t>CR-1000C</t>
  </si>
  <si>
    <t>Control Room 1000 cameras ï¿½ï¿½ï¿½ï¿½</t>
  </si>
  <si>
    <t>CR-165-2W</t>
  </si>
  <si>
    <t>F/T R/R 165F-74C DUAL CIRCUIT</t>
  </si>
  <si>
    <t>CR-1C</t>
  </si>
  <si>
    <t>Control Room 1 camera ï¿½ï¿½ï¿½ï¿½ï¿½ï¿½ S</t>
  </si>
  <si>
    <t>CR-5000R</t>
  </si>
  <si>
    <t>Control Room Base Server Licen</t>
  </si>
  <si>
    <t>CR-64A</t>
  </si>
  <si>
    <t>Control Room 64 SIP Audio edge</t>
  </si>
  <si>
    <t>CR-APO-1000P</t>
  </si>
  <si>
    <t>Add-on License 1000 points - u</t>
  </si>
  <si>
    <t>CR-APO-2500P</t>
  </si>
  <si>
    <t>Add-on License 2500 points - u</t>
  </si>
  <si>
    <t>CR-APO-5000P</t>
  </si>
  <si>
    <t>Add-on License 5000 points - u</t>
  </si>
  <si>
    <t>CR-INTER-ENT</t>
  </si>
  <si>
    <t>Control Room Remote Inter serv</t>
  </si>
  <si>
    <t>CR-MSG-ENT</t>
  </si>
  <si>
    <t>Control Room Manual event log</t>
  </si>
  <si>
    <t>CR-SRV-MAIL-PRO</t>
  </si>
  <si>
    <t>DURDLCR2BU</t>
  </si>
  <si>
    <t>DURACELL CR2 3V LITHIUM</t>
  </si>
  <si>
    <t>CRTAG</t>
  </si>
  <si>
    <t>TAGREPAIR\,W/CLAIMCHECK\,PKG/100</t>
  </si>
  <si>
    <t>CS-900</t>
  </si>
  <si>
    <t>CS-700 WITH CS-EXTENDER 108 H</t>
  </si>
  <si>
    <t>D5500CU</t>
  </si>
  <si>
    <t>RPS UPGRADE ON CD ROM V5.7</t>
  </si>
  <si>
    <t>DH24120FC</t>
  </si>
  <si>
    <t>DR HOLD FLUSH MT 24/120V</t>
  </si>
  <si>
    <t>CS1DCPU65H</t>
  </si>
  <si>
    <t>REDUNDANT CPU CS1D\, 60K PROG\,</t>
  </si>
  <si>
    <t>CS1WCN226</t>
  </si>
  <si>
    <t>CS1 PROGRAMMING CABLE</t>
  </si>
  <si>
    <t>CSH01-CB4S00177</t>
  </si>
  <si>
    <t>CB 4-S SAFETY YELLOW EMERGENCY</t>
  </si>
  <si>
    <t>CSH02-CB2E00206</t>
  </si>
  <si>
    <t>CB 2-ESAFETY BLUE W/CLEAR COAT</t>
  </si>
  <si>
    <t>CSH02-CB2E00349</t>
  </si>
  <si>
    <t>CB 2-E SAFETY BLUE EMERGENCY G</t>
  </si>
  <si>
    <t>CSH02A-CB2A00001</t>
  </si>
  <si>
    <t>CB 2-A FINISH: SAFETY BLUEASSI</t>
  </si>
  <si>
    <t>CSH03-CBRT00005</t>
  </si>
  <si>
    <t>CSHLED-40196</t>
  </si>
  <si>
    <t>LED FACEPLATE LIGHT KIT INCLU</t>
  </si>
  <si>
    <t>DDPHSAEDPAK01</t>
  </si>
  <si>
    <t>PAD-PAK ADULT CARTRIDGE</t>
  </si>
  <si>
    <t>DR7526</t>
  </si>
  <si>
    <t>SPRING\,PUSH PAWL TS</t>
  </si>
  <si>
    <t>DR7577-2</t>
  </si>
  <si>
    <t>SHAFT\,TYPE WHEEL</t>
  </si>
  <si>
    <t>CYLA14AHBSXTA</t>
  </si>
  <si>
    <t>XTA14AH-BS-12V-12AH\,205CCA</t>
  </si>
  <si>
    <t>DR7583</t>
  </si>
  <si>
    <t>SPRING\,FLIPPER TS</t>
  </si>
  <si>
    <t>DS7200B</t>
  </si>
  <si>
    <t>OSS DS7200B ADJ DESK STND</t>
  </si>
  <si>
    <t>DSPSX000</t>
  </si>
  <si>
    <t>Red Lion Data Station Plus</t>
  </si>
  <si>
    <t>CC120-300</t>
  </si>
  <si>
    <t>ECONOMY CALL CORD\, 10FT</t>
  </si>
  <si>
    <t>CCMA-8W</t>
  </si>
  <si>
    <t>BOMBARDIER TYPE CALL CRD 8'</t>
  </si>
  <si>
    <t>CCS-12</t>
  </si>
  <si>
    <t>TELEX CCS-12</t>
  </si>
  <si>
    <t>ERK-1825</t>
  </si>
  <si>
    <t>18 SP  25  DEEP STAND ALONE RA</t>
  </si>
  <si>
    <t>ERK-4FT-285CFM</t>
  </si>
  <si>
    <t>4 1/2   FAN TOP   CLUDES 3 FAN</t>
  </si>
  <si>
    <t>ERK-4QFT-FC</t>
  </si>
  <si>
    <t>4 1/2   FAN TOP   CLUDES 3 QUI</t>
  </si>
  <si>
    <t>ES-F1D2-3211</t>
  </si>
  <si>
    <t>Detector Combo Smoke 2 Wire Ph</t>
  </si>
  <si>
    <t>ES-F1D2-8343</t>
  </si>
  <si>
    <t>Heat Detector Smoke 2 Wire Pe</t>
  </si>
  <si>
    <t>ETP-GP-D</t>
  </si>
  <si>
    <t>GOOSENCK PEDSTL FOR  CAR&amp;TRUCK</t>
  </si>
  <si>
    <t>ETP-MT/R OP SOLAR</t>
  </si>
  <si>
    <t>RND TOWER FOR WIRELESS\, SOLAR</t>
  </si>
  <si>
    <t>ETP-PM-SS</t>
  </si>
  <si>
    <t>STAINLESS PEDESTAL FOR EPHONES</t>
  </si>
  <si>
    <t>ETP-SIGN/LR</t>
  </si>
  <si>
    <t>LIGHTED AREA OF RESCUE SIGN</t>
  </si>
  <si>
    <t>ETP-SMB</t>
  </si>
  <si>
    <t>STNLS BOX W DOOR FOR 400 SRIES</t>
  </si>
  <si>
    <t>ETP-WM-OP2</t>
  </si>
  <si>
    <t>WLLMT W BLUE LT\, CCTV READY</t>
  </si>
  <si>
    <t>F.01U.136.545</t>
  </si>
  <si>
    <t>MEDIA CONVERTER W/SFP SOCKET\,</t>
  </si>
  <si>
    <t>F.01U.247.820</t>
  </si>
  <si>
    <t>F.01U.247.820 VGA-BUBBLE-PTIA</t>
  </si>
  <si>
    <t>F.01U.302.304</t>
  </si>
  <si>
    <t>Hir\, Blr\, SS\,24VAC/35W\, AC-&amp;gt</t>
  </si>
  <si>
    <t>F.01U.314.816</t>
  </si>
  <si>
    <t>FLEXIDOME IP starlight 7000 FL</t>
  </si>
  <si>
    <t>F.01U.385.386</t>
  </si>
  <si>
    <t>Kit w/B465/B10R/D1640/B46/D800</t>
  </si>
  <si>
    <t>FL-DBMS</t>
  </si>
  <si>
    <t>ONE TIME LICENSE PER SERVER</t>
  </si>
  <si>
    <t>FL-SUBSCRIPTION-1YR</t>
  </si>
  <si>
    <t>ANNUAL SUBSCRIPTION FOR 1ST LI</t>
  </si>
  <si>
    <t>ETP-400KV</t>
  </si>
  <si>
    <t>ADA FLUSH EPHONE W KYPAD\, MESG</t>
  </si>
  <si>
    <t>EB2</t>
  </si>
  <si>
    <t>EB3</t>
  </si>
  <si>
    <t>NO-EB3 5 1/4IN  BLANK PANEL</t>
  </si>
  <si>
    <t>EC-BRKT</t>
  </si>
  <si>
    <t>ENCORE PIR SWIVEL BRACKET</t>
  </si>
  <si>
    <t>EN-2DBC</t>
  </si>
  <si>
    <t>Symmetry Edge Network 2 Door P</t>
  </si>
  <si>
    <t>EN-DBU-100K</t>
  </si>
  <si>
    <t>Symmetry EdgeNetwork 100K DBU</t>
  </si>
  <si>
    <t>ENT-PLAT-V9.3-HSE</t>
  </si>
  <si>
    <t>Symmetry Enterprise Homeland S</t>
  </si>
  <si>
    <t>E179293</t>
  </si>
  <si>
    <t>COILED HANDSET CORD</t>
  </si>
  <si>
    <t>ECSA-1</t>
  </si>
  <si>
    <t>E-CALL STATION\, 1-GANG</t>
  </si>
  <si>
    <t>ECTAG</t>
  </si>
  <si>
    <t>TAG\,CONDEMNED</t>
  </si>
  <si>
    <t>GN-503F</t>
  </si>
  <si>
    <t>PHOTO/CO DET 120AC/9DC W/RELAY</t>
  </si>
  <si>
    <t>GSC-OM-P-1C</t>
  </si>
  <si>
    <t>GSC-OM-S</t>
  </si>
  <si>
    <t>GSC Omnicast Standard Package</t>
  </si>
  <si>
    <t>GSC-OM-S-1C</t>
  </si>
  <si>
    <t>GX93PR</t>
  </si>
  <si>
    <t>MINI-HOR 12 24V TEMP PLAIN RED</t>
  </si>
  <si>
    <t>HALO-EXT-WRTY-3YR</t>
  </si>
  <si>
    <t>Halo 3 Year Extended Warranty</t>
  </si>
  <si>
    <t>KIT32-51CP01NT</t>
  </si>
  <si>
    <t>PC1832CP01 PK5500 ACCKINT</t>
  </si>
  <si>
    <t>KIT64-219SE</t>
  </si>
  <si>
    <t>PC1864 RFK5564 WS4939 TRANS</t>
  </si>
  <si>
    <t>HDI-ADA-10016F</t>
  </si>
  <si>
    <t>16 ZONE ADA-100 FLUSH KIT</t>
  </si>
  <si>
    <t>HDI-ADA-1003F</t>
  </si>
  <si>
    <t>3 ZONE ADA-100 FLUSH KIT</t>
  </si>
  <si>
    <t>HDI-ADA-BB-1000</t>
  </si>
  <si>
    <t>FLUSH BOX FOR ADA-1000</t>
  </si>
  <si>
    <t>HDI-ADA-IS-UL</t>
  </si>
  <si>
    <t>ILLUMINATED RESCUE SELF POWER</t>
  </si>
  <si>
    <t>HDI-ARA-F1B</t>
  </si>
  <si>
    <t>ILLUMINATED SIGN RESCUE BATTER</t>
  </si>
  <si>
    <t>HHP1500-012</t>
  </si>
  <si>
    <t>HHP\,08\,1500\,NURSE\,LIGHT\,LED</t>
  </si>
  <si>
    <t>HHR2</t>
  </si>
  <si>
    <t>RACK\,HUMP\,2 1/2IN HOSE</t>
  </si>
  <si>
    <t>HID-DTC4500E-LC-DS</t>
  </si>
  <si>
    <t>Fargo DTC4500e LC DS USB + Eth</t>
  </si>
  <si>
    <t>HID-RBND4000-DS</t>
  </si>
  <si>
    <t>Fargo DTC4000 DS Cartridge w/C</t>
  </si>
  <si>
    <t>HM-1BK2(CODE BLUE)</t>
  </si>
  <si>
    <t>CODE BLUE SWITCH</t>
  </si>
  <si>
    <t>HM-1R</t>
  </si>
  <si>
    <t>RELAY INTERFACE</t>
  </si>
  <si>
    <t>HM-28ESB</t>
  </si>
  <si>
    <t>REPL LAMP: EX-A10/EX-A60(10PK)</t>
  </si>
  <si>
    <t>IR1051FLN2</t>
  </si>
  <si>
    <t>IR1051FLN2 SYNERGISTICS CARD R</t>
  </si>
  <si>
    <t>JP-DVF-HID</t>
  </si>
  <si>
    <t>JP-DVF-HID VAN/FL VID DR W/PRX</t>
  </si>
  <si>
    <t>HM-A-GR</t>
  </si>
  <si>
    <t>GREEN LENS-EX-A PANEL (10PK)</t>
  </si>
  <si>
    <t>HM-A-Y</t>
  </si>
  <si>
    <t>YELLOW LENS EX-A PANEL (10 PK)</t>
  </si>
  <si>
    <t>HM-B-BL</t>
  </si>
  <si>
    <t>BLU LENS FOR B PB PNL (10PK)</t>
  </si>
  <si>
    <t>HM-FR2-SWN</t>
  </si>
  <si>
    <t>SENTRY SOFTWARE 1-8000 TRANSMI</t>
  </si>
  <si>
    <t>IH203NT</t>
  </si>
  <si>
    <t>HOUSING DESK 3 GANG NC200N</t>
  </si>
  <si>
    <t>IL200</t>
  </si>
  <si>
    <t>INDICATOR LIGHT RED</t>
  </si>
  <si>
    <t>IL550</t>
  </si>
  <si>
    <t>FIRST LINE RETAIL SIGN</t>
  </si>
  <si>
    <t>ILP-212-SL</t>
  </si>
  <si>
    <t>ILP-212-SL Don-Jo Latch Guards</t>
  </si>
  <si>
    <t>HS2064PCB</t>
  </si>
  <si>
    <t>HS2064 NA/BOARD ONLY/NO MAN</t>
  </si>
  <si>
    <t>IN100-ML20134-IP-B-125-T-26D</t>
  </si>
  <si>
    <t>IN120-7978-IP-B-O-BL-26D</t>
  </si>
  <si>
    <t>Sargent WiFi Multi Class with</t>
  </si>
  <si>
    <t>IN120-82276-IP-B-LN-L-26D</t>
  </si>
  <si>
    <t>IN120-8977-IP-B-ETL-32D</t>
  </si>
  <si>
    <t>Sargent WiFi Mortise exit devi</t>
  </si>
  <si>
    <t>IN120-ED5634LN-9M134-IP-B-125-T-26D</t>
  </si>
  <si>
    <t>Corbin Russwin WiFi Mortise ex</t>
  </si>
  <si>
    <t>IN120-ML20234-IP-B-125-T-26D</t>
  </si>
  <si>
    <t>IN220-10G77-IP-B-LL-26D</t>
  </si>
  <si>
    <t>Sargent PoE Multi Class with C</t>
  </si>
  <si>
    <t>HS2ICNENG</t>
  </si>
  <si>
    <t>ICON HARDWIRED KEYPAD ENG</t>
  </si>
  <si>
    <t>HS2LCDWFPV9ENG</t>
  </si>
  <si>
    <t>WLS LCD PWRG 2WAY PROX/VP/ENG</t>
  </si>
  <si>
    <t>IT-721E HW</t>
  </si>
  <si>
    <t>CK MINI PATIENT TAG WW - SEALE</t>
  </si>
  <si>
    <t>ITA-374-ES</t>
  </si>
  <si>
    <t>LF EXCITER/STAR PROTECTVE DOME</t>
  </si>
  <si>
    <t>INT9026</t>
  </si>
  <si>
    <t>TAP Protocol Interface</t>
  </si>
  <si>
    <t>INTERCOM-KIT-V8</t>
  </si>
  <si>
    <t>ITAK-766</t>
  </si>
  <si>
    <t>MM STAFF BADGE BATT 1/10D-CELL</t>
  </si>
  <si>
    <t>ITD-762E</t>
  </si>
  <si>
    <t>MM PATIENT TAG LOW FREQUENCY</t>
  </si>
  <si>
    <t>ITK-640-S</t>
  </si>
  <si>
    <t>STAND ALONE DOOR SYSTEM PACKAG</t>
  </si>
  <si>
    <t>HW500</t>
  </si>
  <si>
    <t>RACK SCREWS  500</t>
  </si>
  <si>
    <t>IC-2000</t>
  </si>
  <si>
    <t>HID iCLASS Contactless SmartCa</t>
  </si>
  <si>
    <t>IC-2000-PGGMN/37</t>
  </si>
  <si>
    <t>IC-R10-K-SE</t>
  </si>
  <si>
    <t>HID iCLASS R10 SE Reader - (Bl</t>
  </si>
  <si>
    <t>IC-RP40-H-T</t>
  </si>
  <si>
    <t>HID pivCLASS reader - (Black)</t>
  </si>
  <si>
    <t>IC-RPK40-K-SE-PIV</t>
  </si>
  <si>
    <t>HID multiCLASS RPK40 SE KeyPad</t>
  </si>
  <si>
    <t>IC-RPK40-K-SE-SEOS</t>
  </si>
  <si>
    <t>G4T-M2150-003</t>
  </si>
  <si>
    <t>GB-550-B</t>
  </si>
  <si>
    <t>SENSOR\, SHOCK GLASSBREAK BROWN</t>
  </si>
  <si>
    <t>GCCA24PCW</t>
  </si>
  <si>
    <t>H/S24V AMBR LENS MLT-CD CLNG W</t>
  </si>
  <si>
    <t>GCSB24PCW</t>
  </si>
  <si>
    <t>STR 24V BLUE LENS MLT-CD RED</t>
  </si>
  <si>
    <t>LED4HO</t>
  </si>
  <si>
    <t>LED COMBO W/REMOTE CAP 10.8W</t>
  </si>
  <si>
    <t>LOCK-LIC-008-V9</t>
  </si>
  <si>
    <t>Aperio/Salto Offline &amp; Wireles</t>
  </si>
  <si>
    <t>LP110</t>
  </si>
  <si>
    <t>ELEC PLUG LOCKOUT 110V</t>
  </si>
  <si>
    <t>LPMKIT050</t>
  </si>
  <si>
    <t>Low Point Monitoring Kit 1/2</t>
  </si>
  <si>
    <t>LS-101P</t>
  </si>
  <si>
    <t>Pulsing Tone Corridor Light</t>
  </si>
  <si>
    <t>MB-200</t>
  </si>
  <si>
    <t>EV MB200  BLACK</t>
  </si>
  <si>
    <t>MC-F1D2-8024</t>
  </si>
  <si>
    <t>Advd Protocol Intel Pe Sensorr</t>
  </si>
  <si>
    <t>MRK-3731</t>
  </si>
  <si>
    <t>37 SP  31   DEEP RACK W/ REAR</t>
  </si>
  <si>
    <t>MC90-400000-0</t>
  </si>
  <si>
    <t>Single Docking Station for One</t>
  </si>
  <si>
    <t>MC90-410000-0</t>
  </si>
  <si>
    <t>Quad Docking Station for Four</t>
  </si>
  <si>
    <t>ME00-97000B-P</t>
  </si>
  <si>
    <t>PIV Class Mobile Validator wit</t>
  </si>
  <si>
    <t>MS00-13500E-P</t>
  </si>
  <si>
    <t>MorphoSmartï¿½ï¿½ï¿½ï¿½ï¿½ï¿½ Optic 1350\,</t>
  </si>
  <si>
    <t>MSO 1350 E-3</t>
  </si>
  <si>
    <t>MSO 1350 E-3 - MorphoSmartï¿½ï¿½ï¿½ï¿½</t>
  </si>
  <si>
    <t>MJWC6</t>
  </si>
  <si>
    <t>JR WHITE TUB \, CLEAR COVER</t>
  </si>
  <si>
    <t>ML20834-TCWI1-ASZ-626-M813</t>
  </si>
  <si>
    <t>ML500KA</t>
  </si>
  <si>
    <t>STEELBODY KEYEDALIKE BREAKLOCK</t>
  </si>
  <si>
    <t>N2-82276-PKL-26D</t>
  </si>
  <si>
    <t>PR100 Lock Prox and Keypad wit</t>
  </si>
  <si>
    <t>N2-82278-IKL-26D</t>
  </si>
  <si>
    <t>PR100 Lock Iclass and keypad w</t>
  </si>
  <si>
    <t>MP-5365-K-N</t>
  </si>
  <si>
    <t>HID MiniProx Reader- (Black) M</t>
  </si>
  <si>
    <t>MP-5365-W-N</t>
  </si>
  <si>
    <t>HID MiniProx Reader- (White) M</t>
  </si>
  <si>
    <t>M2100-8RDR-PACK-HGU-UL</t>
  </si>
  <si>
    <t>Symmetry HGU 8 Reader Kit - CA</t>
  </si>
  <si>
    <t>M2150-4RDR-IPW-PACK</t>
  </si>
  <si>
    <t>Symmetry M2150 4 Reader IP Pac</t>
  </si>
  <si>
    <t>M2150-8DC-DL-HSE</t>
  </si>
  <si>
    <t>Symmetry M2150 8DC HSE 8 Reade</t>
  </si>
  <si>
    <t>M2150-ELEV-EXT</t>
  </si>
  <si>
    <t>Symmetry M2150 Elevator Node E</t>
  </si>
  <si>
    <t>M2150W-ELEV-4-PACK</t>
  </si>
  <si>
    <t>Symmetry M2150 4 Elevator CAB</t>
  </si>
  <si>
    <t>MPS1</t>
  </si>
  <si>
    <t>STATPULSPST PIG3 1/4X4 3/4X7/8</t>
  </si>
  <si>
    <t>MPS2</t>
  </si>
  <si>
    <t>PULL STATION SPST W/TERM BLK</t>
  </si>
  <si>
    <t>MPSBB</t>
  </si>
  <si>
    <t>BACK BOX FOR PULL STATION</t>
  </si>
  <si>
    <t>M4000-CAB2</t>
  </si>
  <si>
    <t>M4000-CAB2 Enclosure suitable</t>
  </si>
  <si>
    <t>M4000-CAB2A</t>
  </si>
  <si>
    <t>M4000-CAB2A Enclosure. Suitabl</t>
  </si>
  <si>
    <t>L-01S T</t>
  </si>
  <si>
    <t>LN MTCH XFMR MOD\, STD (S)</t>
  </si>
  <si>
    <t>PMD-526C</t>
  </si>
  <si>
    <t>AUDIO SOURCE PLAYER</t>
  </si>
  <si>
    <t>PMFRTBK</t>
  </si>
  <si>
    <t>SHARPIERETRACTFINEPOINT BLACK</t>
  </si>
  <si>
    <t>PNM-9084RQZ</t>
  </si>
  <si>
    <t>IP PTRZ VAND OUT MULTI-SENSOR</t>
  </si>
  <si>
    <t>PORTRA-KY-8X14-E-YEL</t>
  </si>
  <si>
    <t>PORTRAIT\, 8X14X6\, HOUSING\, YEL</t>
  </si>
  <si>
    <t>POWPS-12550P</t>
  </si>
  <si>
    <t>POWER SONIC 12V-55AH P TERM</t>
  </si>
  <si>
    <t>PP350</t>
  </si>
  <si>
    <t>MNT PARAPT WALL 2-1/2 DIA SPEC</t>
  </si>
  <si>
    <t>P-924MK2-UL</t>
  </si>
  <si>
    <t>240W POWER AMP NO MODULES</t>
  </si>
  <si>
    <t>NUH2000-4/5AF</t>
  </si>
  <si>
    <t>4/5A 1.2V NIMH 2000MAH</t>
  </si>
  <si>
    <t>PRO-8-V8.1</t>
  </si>
  <si>
    <t>Symmetry Professional 8 Reader</t>
  </si>
  <si>
    <t>PRO-LIC-032-V8</t>
  </si>
  <si>
    <t>Symmetry Professional 32 Reade</t>
  </si>
  <si>
    <t>PBL-3</t>
  </si>
  <si>
    <t>3U FLANGED ALUM BLANK PANEL</t>
  </si>
  <si>
    <t>PBX-8DB</t>
  </si>
  <si>
    <t>8 PORT PBX ANALOG DAUGHTRBOARD</t>
  </si>
  <si>
    <t>PC-LINKEXP</t>
  </si>
  <si>
    <t>TLINK-TL250 INTERCONNECT CABLE</t>
  </si>
  <si>
    <t>PC1404RKZWH</t>
  </si>
  <si>
    <t>PC1404RKZ WHITE BACKLIGHT KYPD</t>
  </si>
  <si>
    <t>OCA18</t>
  </si>
  <si>
    <t>18 OZ AEROSOL OVEN CLEANER</t>
  </si>
  <si>
    <t>PFH BUTTON</t>
  </si>
  <si>
    <t>3 INCH PUSH FOR HELP BUTTON</t>
  </si>
  <si>
    <t>PG009RC</t>
  </si>
  <si>
    <t>GAUGE\,D/C\,195PSI</t>
  </si>
  <si>
    <t>PVC-CM-MS</t>
  </si>
  <si>
    <t>HID Federal Identity pivCLASS</t>
  </si>
  <si>
    <t>PVC-FXRDR-MS</t>
  </si>
  <si>
    <t>OMNP-SW</t>
  </si>
  <si>
    <t>PIVSU-EX</t>
  </si>
  <si>
    <t>OP-200-M</t>
  </si>
  <si>
    <t>OP-400-M</t>
  </si>
  <si>
    <t>PM2000</t>
  </si>
  <si>
    <t>MOUNT\,PEDESTAL\,MED OR HEAVY P/</t>
  </si>
  <si>
    <t>Q0100-2030</t>
  </si>
  <si>
    <t>COVER (EP800)</t>
  </si>
  <si>
    <t>QND-6032R</t>
  </si>
  <si>
    <t>INDOOR DOME IP CAM 2MP 30FPS 6</t>
  </si>
  <si>
    <t>QNO-6032R</t>
  </si>
  <si>
    <t>OUT VANDAL BULLET IP CAM 2MP 3</t>
  </si>
  <si>
    <t>QNP-6230</t>
  </si>
  <si>
    <t>WISENET Q NETWORK INDOOR PTZ C</t>
  </si>
  <si>
    <t>SCV-AAE2</t>
  </si>
  <si>
    <t>Order 12 or more analog licens</t>
  </si>
  <si>
    <t>SCV-AHI1201S</t>
  </si>
  <si>
    <t>Spare HDD - 12TB for use with</t>
  </si>
  <si>
    <t>SCV-AHI2T11S</t>
  </si>
  <si>
    <t>Spare HDD - 2TB for use with I</t>
  </si>
  <si>
    <t>SCV-AHL1005S</t>
  </si>
  <si>
    <t>SCV-AHS1214E</t>
  </si>
  <si>
    <t>SCV-AHS2T14S</t>
  </si>
  <si>
    <t>SCV-AHS8T14S</t>
  </si>
  <si>
    <t>SCV-AHU1006S</t>
  </si>
  <si>
    <t>SCV-AHU6T16SL</t>
  </si>
  <si>
    <t>Spare 6TB HDD for use with Pow</t>
  </si>
  <si>
    <t>SCV-AHU8T06S</t>
  </si>
  <si>
    <t>SCVSW-ENT-24A</t>
  </si>
  <si>
    <t>SCVSW-ENT-36A</t>
  </si>
  <si>
    <t>SCVSW-ENT-44A</t>
  </si>
  <si>
    <t>SCVSW-ENT-4A-ADD</t>
  </si>
  <si>
    <t>SCVSW-ENT-4A-GENI-PCI</t>
  </si>
  <si>
    <t>Symmetry CompleteView 4 channe</t>
  </si>
  <si>
    <t>SCVSW-ONE-24A</t>
  </si>
  <si>
    <t>SCVSW-PRO-4A-GENI-PCI</t>
  </si>
  <si>
    <t>SCVSW-TIP-ENT</t>
  </si>
  <si>
    <t>SCVSW-YUP-ENT</t>
  </si>
  <si>
    <t>SG-SIIIEXP</t>
  </si>
  <si>
    <t>SYSTEM III EXPANSION PACK</t>
  </si>
  <si>
    <t>SG-SIVEXP</t>
  </si>
  <si>
    <t>SYSTEM IV EXPANSION PACK</t>
  </si>
  <si>
    <t>RAD7002</t>
  </si>
  <si>
    <t>Radius200 Server Package</t>
  </si>
  <si>
    <t>RR-89C-GE</t>
  </si>
  <si>
    <t>INTERCOM SYSTEM FOR COMMEND G</t>
  </si>
  <si>
    <t>RR-89C-GE-SL</t>
  </si>
  <si>
    <t>RAY824-24</t>
  </si>
  <si>
    <t>RAYOVAC HI ENG ALK AAA 24PK</t>
  </si>
  <si>
    <t>RAYA1604-1B</t>
  </si>
  <si>
    <t>RAYOVAC HIGH ENERGY ALK 9V</t>
  </si>
  <si>
    <t>RAYA1604-4</t>
  </si>
  <si>
    <t>RAYOVAC HI ENG 1.5V ALK 9V 4PK</t>
  </si>
  <si>
    <t>RAYAL9V-SH</t>
  </si>
  <si>
    <t>RAYOVAC ULTRAPRO ALK 9V 6PK</t>
  </si>
  <si>
    <t>RAYRL123A-1</t>
  </si>
  <si>
    <t>RAYOVAC 123A 3V LITH PHOTO 1PK</t>
  </si>
  <si>
    <t>RAYRLCR2-1</t>
  </si>
  <si>
    <t>RAYOVAC CR2 3V LITH PHOTO 1PK</t>
  </si>
  <si>
    <t>SAI1214</t>
  </si>
  <si>
    <t>BD ASSY\,110V IMP CTRL DATE POT</t>
  </si>
  <si>
    <t>SE88-30S-304-EA</t>
  </si>
  <si>
    <t>304 WATCH TYPE TX</t>
  </si>
  <si>
    <t>RCSA-D1</t>
  </si>
  <si>
    <t>RES CHECK-IN STATION\, 1 GANG</t>
  </si>
  <si>
    <t>SAM0455</t>
  </si>
  <si>
    <t>SWING SADDLE ASSY</t>
  </si>
  <si>
    <t>RGVS</t>
  </si>
  <si>
    <t>VALVE STEM\,SYSTEM\,RANGE GUARD</t>
  </si>
  <si>
    <t>S1-82276-IKL-26D</t>
  </si>
  <si>
    <t>SER-EL-SPOC-REM</t>
  </si>
  <si>
    <t>1 Year Remote Account Manager</t>
  </si>
  <si>
    <t>SERV-SYNC-HSE-V8</t>
  </si>
  <si>
    <t>Symmetry Multi-Tier Synchroniz</t>
  </si>
  <si>
    <t>SF382</t>
  </si>
  <si>
    <t>STAND ALONE CODE STATION</t>
  </si>
  <si>
    <t>S1IK-8977-ETL-32D</t>
  </si>
  <si>
    <t>S1PK-8977-ETL-32D</t>
  </si>
  <si>
    <t>Sargent PoE Prox and Keypad Mo</t>
  </si>
  <si>
    <t>S2-82276-IKL-26D</t>
  </si>
  <si>
    <t>Sargent WiFi ICLASS and Keypad</t>
  </si>
  <si>
    <t>S2-82278-PKL-26D</t>
  </si>
  <si>
    <t>Sargent WiFi Prox and Keypad w</t>
  </si>
  <si>
    <t>SCA-SVS-CHAN-1Y</t>
  </si>
  <si>
    <t>Smart Vehicle Search license o</t>
  </si>
  <si>
    <t>SE-05</t>
  </si>
  <si>
    <t>Desk Top Sloped Enclosure</t>
  </si>
  <si>
    <t>SG-CPM4</t>
  </si>
  <si>
    <t>CENTRAL PROCESSSING MOD SYST4</t>
  </si>
  <si>
    <t>SNC-EM641</t>
  </si>
  <si>
    <t>1080pHD 3 MP Minidome Cam with</t>
  </si>
  <si>
    <t>SNC-XM631</t>
  </si>
  <si>
    <t>720pHD\, 1.3 MP Impact Resistan</t>
  </si>
  <si>
    <t>SPPL-36TB61-M3Y-NBD</t>
  </si>
  <si>
    <t>PowerPlus 36TB: includes [OS]</t>
  </si>
  <si>
    <t>SPPL-40TB-M3Y-4HR</t>
  </si>
  <si>
    <t>PowerPlus 40TB: includes [OS]</t>
  </si>
  <si>
    <t>SPPL-40TB-M3Y-NBD</t>
  </si>
  <si>
    <t>SPPL-4TB6</t>
  </si>
  <si>
    <t>PowerPlus 4TB: includes [OS] 2</t>
  </si>
  <si>
    <t>SPPL-8TB-M5Y-NBD</t>
  </si>
  <si>
    <t>PowerPlus 8TB: includes [OS] 2</t>
  </si>
  <si>
    <t>SPPP-108TB-M5Y-NBD</t>
  </si>
  <si>
    <t>SPPP-108TB6-M5Y-4HR</t>
  </si>
  <si>
    <t>SPPP-108TB61</t>
  </si>
  <si>
    <t>SPPP-108TB61-M3Y-NBD</t>
  </si>
  <si>
    <t>SPPP-108TB61-M5Y-4HR</t>
  </si>
  <si>
    <t>SPPP-108TB62</t>
  </si>
  <si>
    <t>SPPP-120TB6-M3Y-4HR</t>
  </si>
  <si>
    <t>SPPP-132TB6</t>
  </si>
  <si>
    <t>SPPP-132TB6-B5Y</t>
  </si>
  <si>
    <t>SPPP-156TB</t>
  </si>
  <si>
    <t>SPPP-168TB6</t>
  </si>
  <si>
    <t>SPPP-36TB61-B5Y</t>
  </si>
  <si>
    <t>SPPP-36TB62-M5Y-NBD</t>
  </si>
  <si>
    <t>ST-300</t>
  </si>
  <si>
    <t>TELEX BASE TRANSMITTER</t>
  </si>
  <si>
    <t>SPPP-48TB6-M3Y-4HR</t>
  </si>
  <si>
    <t>SPPP-48TB6-M3Y-NBD</t>
  </si>
  <si>
    <t>SPPP-48TB61-M5Y-NBD</t>
  </si>
  <si>
    <t>SPPP-48TB62</t>
  </si>
  <si>
    <t>SPPP-60TB62-M3Y-4HR</t>
  </si>
  <si>
    <t>SPPP-60TB62-M5Y-NBD</t>
  </si>
  <si>
    <t>SPPP-72TB61-M3Y-NBD</t>
  </si>
  <si>
    <t>SPPP-72TB61-M5Y-4HR</t>
  </si>
  <si>
    <t>SPPP-84TB62</t>
  </si>
  <si>
    <t>SPPP-84TB62-M3Y-4HR</t>
  </si>
  <si>
    <t>SPPP-96TB-M3Y-4HR</t>
  </si>
  <si>
    <t>SPPP-96TB61-B5Y</t>
  </si>
  <si>
    <t>SPPP-96TB61-M5Y-NBD</t>
  </si>
  <si>
    <t>SPPP-96TB62-M5Y-4HR</t>
  </si>
  <si>
    <t>SPPR-12TB</t>
  </si>
  <si>
    <t>PowerPro 12TB: Combined OS &amp; V</t>
  </si>
  <si>
    <t>SPPR-4TB-B5Y</t>
  </si>
  <si>
    <t>PowerPro 4TB: Combined OS &amp; Vi</t>
  </si>
  <si>
    <t>SPPR-R-12TB</t>
  </si>
  <si>
    <t>PowerPro-R 12TB: includes [OS]</t>
  </si>
  <si>
    <t>SPPR-R-24TB-M3Y-4HR</t>
  </si>
  <si>
    <t>PowerPro-R 24TB: includes [OS]</t>
  </si>
  <si>
    <t>SPPR-R-24TB-M5Y-NBD</t>
  </si>
  <si>
    <t>SP-ST</t>
  </si>
  <si>
    <t>Sanitary Pullcord to attach to</t>
  </si>
  <si>
    <t>SPPR-R-32TB-M3Y-4HR</t>
  </si>
  <si>
    <t>PowerPro-R 32TB: includes [OS]</t>
  </si>
  <si>
    <t>SPPR-R-40TB-M5Y-4HR</t>
  </si>
  <si>
    <t>SPPR-R-48TB-M5Y-NBD</t>
  </si>
  <si>
    <t>PowerPro-R 48TB: includes [OS]</t>
  </si>
  <si>
    <t>SPPR-R-60TB</t>
  </si>
  <si>
    <t>SPPR-R-60TB-M5Y-NBD</t>
  </si>
  <si>
    <t>SPUL-108TB61-M5Y-NBD</t>
  </si>
  <si>
    <t>SPUL-120TB-B5Y</t>
  </si>
  <si>
    <t>SPUL-120TB-M3Y-NBD</t>
  </si>
  <si>
    <t>SPUL-12TB6-M3Y-NBD</t>
  </si>
  <si>
    <t>SPUL-12TB61-B5Y</t>
  </si>
  <si>
    <t>STK003W</t>
  </si>
  <si>
    <t>STK004W</t>
  </si>
  <si>
    <t>Symmetry Guest Kiosk - Slim Wa</t>
  </si>
  <si>
    <t>STKBO005</t>
  </si>
  <si>
    <t>SPUL-132TB</t>
  </si>
  <si>
    <t>SPUL-16TB6-M5Y-NBD</t>
  </si>
  <si>
    <t>SPUL-18TB62</t>
  </si>
  <si>
    <t>SPUL-24TB6-M5Y-4HR</t>
  </si>
  <si>
    <t>SPUL-32TB6-M5Y-NBD</t>
  </si>
  <si>
    <t>SPUL-32TB61-M3Y-NBD</t>
  </si>
  <si>
    <t>SPUL-32TB61-M5Y-4HR</t>
  </si>
  <si>
    <t>SPUL-40TB-M5Y-4HR</t>
  </si>
  <si>
    <t>SPUL-40TB61-M5Y-NBD</t>
  </si>
  <si>
    <t>SPUL-42TB62</t>
  </si>
  <si>
    <t>SPUL-48TB-B5Y</t>
  </si>
  <si>
    <t>SPUL-48TB61-M5Y-4HR</t>
  </si>
  <si>
    <t>SPUL-54TB6-B5Y</t>
  </si>
  <si>
    <t>SPUL-56TB-M3Y-4HR</t>
  </si>
  <si>
    <t>PowerUltra 56TB: includes [OS]</t>
  </si>
  <si>
    <t>SPUL-56TB61-M5Y-NBD</t>
  </si>
  <si>
    <t>SPUL-56TB62-B5Y</t>
  </si>
  <si>
    <t>SPUL-60TB</t>
  </si>
  <si>
    <t>PowerUltra 60TB: includes [OS]</t>
  </si>
  <si>
    <t>SPUL-60TB6</t>
  </si>
  <si>
    <t>SPUL-64TB-M3Y-NBD</t>
  </si>
  <si>
    <t>SPUL-64TB6</t>
  </si>
  <si>
    <t>SPUL-64TB61-B5Y</t>
  </si>
  <si>
    <t>SPUL-64TB61-M5Y-4HR</t>
  </si>
  <si>
    <t>SPUL-64TB62-M3Y-4HR</t>
  </si>
  <si>
    <t>SPUL-66TB</t>
  </si>
  <si>
    <t>PowerUltra 66TB: includes [OS]</t>
  </si>
  <si>
    <t>SPUL-72TB-M5Y-4HR</t>
  </si>
  <si>
    <t>SPUL-72TB6</t>
  </si>
  <si>
    <t>SPUL-72TB61-M5Y-NBD</t>
  </si>
  <si>
    <t>SPUL-72TB62-M3Y-NBD</t>
  </si>
  <si>
    <t>SPUL-80TB-B5Y</t>
  </si>
  <si>
    <t>SPUL-80TB6-B5Y</t>
  </si>
  <si>
    <t>SPUL-84TB61-M5Y-4HR</t>
  </si>
  <si>
    <t>SPUL-88TB-M5Y-4HR</t>
  </si>
  <si>
    <t>SPUL-90TB</t>
  </si>
  <si>
    <t>PowerUltra 90TB: includes [OS]</t>
  </si>
  <si>
    <t>SPUL-90TB-B5Y</t>
  </si>
  <si>
    <t>SPUL-96TB6-M5Y-4HR</t>
  </si>
  <si>
    <t>SPUL-96TB6-M5Y-NBD</t>
  </si>
  <si>
    <t>SPUL-96TB61-M3Y-NBD</t>
  </si>
  <si>
    <t>SPUL-96TB61-M5Y-4HR</t>
  </si>
  <si>
    <t>ST364</t>
  </si>
  <si>
    <t>TOOL\,CRIMPING\,1/16INSLEEVE\,8IN</t>
  </si>
  <si>
    <t>SPUL-96TB62-M3Y-4HR</t>
  </si>
  <si>
    <t>SPUL-96TB62-M3Y-NBD</t>
  </si>
  <si>
    <t>SPUL-96TB62-M5Y-NBD</t>
  </si>
  <si>
    <t>SR-50-B</t>
  </si>
  <si>
    <t>SR50 RECV 72\,2 CH B</t>
  </si>
  <si>
    <t>SR-ENC2</t>
  </si>
  <si>
    <t>Symmetry SR-2000 Enclosure onl</t>
  </si>
  <si>
    <t>SR-PCU</t>
  </si>
  <si>
    <t>Symmetry SR Power / Comms Cont</t>
  </si>
  <si>
    <t>STR75175</t>
  </si>
  <si>
    <t>3.6V NIMH STICK 2600MAH BAT</t>
  </si>
  <si>
    <t>SS-HKMEXT</t>
  </si>
  <si>
    <t>HANGING KIT - 24 EXTENSION. MU</t>
  </si>
  <si>
    <t>SPB-VAN4</t>
  </si>
  <si>
    <t>REPLACEMENT BUBBLE\, TINTED FOR</t>
  </si>
  <si>
    <t>SPC155</t>
  </si>
  <si>
    <t>SPRINKUPRIGHTCHROME155DEG1/2IN</t>
  </si>
  <si>
    <t>SPCH-2TB-B5Y</t>
  </si>
  <si>
    <t>SPCH-LP-36TB-B5Y</t>
  </si>
  <si>
    <t>PowerChoice LP 36TB: Combined</t>
  </si>
  <si>
    <t>SPCH-LP-48TB-B5Y</t>
  </si>
  <si>
    <t>PowerChoice LP 48TB: Combined</t>
  </si>
  <si>
    <t>SPCVSW-ENT-4A-ADD</t>
  </si>
  <si>
    <t>SPCVSW-ENT-60A</t>
  </si>
  <si>
    <t>SSA-C-PLT-ADDS</t>
  </si>
  <si>
    <t>1Year Platinum Support  Servic</t>
  </si>
  <si>
    <t>SSA-GLD-SVA</t>
  </si>
  <si>
    <t>One (1) Year Gold Software Ser</t>
  </si>
  <si>
    <t>SSA-PLT-1Y-PS</t>
  </si>
  <si>
    <t>One (1) Year Platinum SSA - Po</t>
  </si>
  <si>
    <t>SSA-PLT-TW</t>
  </si>
  <si>
    <t>One (1) Year Platinum SSA per</t>
  </si>
  <si>
    <t>SPCVSW-ONE-12A</t>
  </si>
  <si>
    <t>Symmetry CompleteView 20/20 ON</t>
  </si>
  <si>
    <t>SPCVSW-ONE-24A</t>
  </si>
  <si>
    <t>SPCVSW-PRO-24A</t>
  </si>
  <si>
    <t>SPCVSW-PRO-28A</t>
  </si>
  <si>
    <t>SPCVSW-PRO-4A</t>
  </si>
  <si>
    <t>SPCVSW-PRO-64A</t>
  </si>
  <si>
    <t>SPCVSW-PRO-8A</t>
  </si>
  <si>
    <t>SPCVSW-PRO-IP</t>
  </si>
  <si>
    <t>SPDAS-108TB-M5Y-4HR</t>
  </si>
  <si>
    <t>SPDAS-108TB-M5Y-NBD</t>
  </si>
  <si>
    <t>SPDAS-108TB6</t>
  </si>
  <si>
    <t>SPDAS-108TB6-B5Y</t>
  </si>
  <si>
    <t>SPDAS-108TB6-M3Y-4HR</t>
  </si>
  <si>
    <t>SPDAS-108TB6-M5Y-4HR</t>
  </si>
  <si>
    <t>SPDAS-108TB61-M3Y-4HR</t>
  </si>
  <si>
    <t>SPDAS-120TB-B5Y</t>
  </si>
  <si>
    <t>SPDAS-120TB-M5Y-4HR</t>
  </si>
  <si>
    <t>SPDAS-120TB6-M5Y-4HR</t>
  </si>
  <si>
    <t>SPDAS-24TB62-B5Y</t>
  </si>
  <si>
    <t>SSPHMCL3</t>
  </si>
  <si>
    <t>LABEL\,HMC\,CUSTOM\,CO2</t>
  </si>
  <si>
    <t>SPDAS-36TB6-M3Y-4HR</t>
  </si>
  <si>
    <t>SPDAS-36TB61-M3Y-NBD</t>
  </si>
  <si>
    <t>SPDAS-48TB-M5Y-4HR</t>
  </si>
  <si>
    <t>SPDAS-48TB62-M3Y-NBD</t>
  </si>
  <si>
    <t>SPDAS-60TB-B5Y</t>
  </si>
  <si>
    <t>PowerDAS 60TB: 2U form factor</t>
  </si>
  <si>
    <t>SPDAS-60TB61</t>
  </si>
  <si>
    <t>SPDAS-60TB61-M3Y-4HR</t>
  </si>
  <si>
    <t>SPDAS-60TB62-B5Y</t>
  </si>
  <si>
    <t>SPDAS-72TB6-M3Y-NBD</t>
  </si>
  <si>
    <t>SPDAS-72TB61</t>
  </si>
  <si>
    <t>SPDAS-72TB62-M5Y-NBD</t>
  </si>
  <si>
    <t>SPDAS-84TB6-M3Y-NBD</t>
  </si>
  <si>
    <t>SPDAS-84TB6-M5Y-NBD</t>
  </si>
  <si>
    <t>SPDAS-84TB61-M3Y-NBD</t>
  </si>
  <si>
    <t>SPDAS-96TB</t>
  </si>
  <si>
    <t>SPDAS-96TB-M5Y-4HR</t>
  </si>
  <si>
    <t>SPDAS-96TB6-M3Y-4HR</t>
  </si>
  <si>
    <t>SPDAS-96TB61-M5Y-4HR</t>
  </si>
  <si>
    <t>SPDAS-96TB62-B5Y</t>
  </si>
  <si>
    <t>SWEB-PLAT</t>
  </si>
  <si>
    <t>SymmetryWEB Platform Software</t>
  </si>
  <si>
    <t>SPN-40-36</t>
  </si>
  <si>
    <t>SIDE PANELS  FITS MRK-4036  BL</t>
  </si>
  <si>
    <t>SPPL-12TB6-M3Y-4HR</t>
  </si>
  <si>
    <t>SPPL-16TB6-M5Y-NBD</t>
  </si>
  <si>
    <t>PowerPlus 16TB: includes [OS]</t>
  </si>
  <si>
    <t>SPPL-16TB61-M3Y-NBD</t>
  </si>
  <si>
    <t>SPPL-18TB</t>
  </si>
  <si>
    <t>PowerPlus 18TB: includes [OS]</t>
  </si>
  <si>
    <t>SPPL-24TB-M3Y-NBD</t>
  </si>
  <si>
    <t>PowerPlus 24TB: includes [OS]</t>
  </si>
  <si>
    <t>SPPL-24TB61-M3Y-4HR</t>
  </si>
  <si>
    <t>SPPL-30TB</t>
  </si>
  <si>
    <t>PowerPlus 30TB: includes [OS]</t>
  </si>
  <si>
    <t>SPPL-30TB61</t>
  </si>
  <si>
    <t>SPPL-36TB6-M5Y-NBD</t>
  </si>
  <si>
    <t>SGS-QUAD-D</t>
  </si>
  <si>
    <t>SGS-QUAD-H-M3Y-4HR</t>
  </si>
  <si>
    <t>SGS-QUAD-H-M3Y-NBD</t>
  </si>
  <si>
    <t>SGS-QUAD-H-M5Y-4HR</t>
  </si>
  <si>
    <t>SLAA12-100C/FR</t>
  </si>
  <si>
    <t>12V-100AH C/FR F1 TERM BAT</t>
  </si>
  <si>
    <t>SLAA6-10F</t>
  </si>
  <si>
    <t>6V-10AH F1 TERM BAT</t>
  </si>
  <si>
    <t>SLAA6-14A</t>
  </si>
  <si>
    <t>6V-14AH\, POL TERM BAT</t>
  </si>
  <si>
    <t>SLAG12-50P</t>
  </si>
  <si>
    <t>12V-50AH\, P TERM GEL BAT</t>
  </si>
  <si>
    <t>SLI34DTM</t>
  </si>
  <si>
    <t>12V GP 34/78\, 985 CA\, 800 CCA</t>
  </si>
  <si>
    <t>SMCCR2032-6</t>
  </si>
  <si>
    <t>CR2032\, 3V LITHIUM BAT\, 6PK</t>
  </si>
  <si>
    <t>SIVS-12TB16C</t>
  </si>
  <si>
    <t>Integrated Video Server 12TB:</t>
  </si>
  <si>
    <t>SIVS-12TB24C</t>
  </si>
  <si>
    <t>SIVS-40TB16C</t>
  </si>
  <si>
    <t>Integrated Video Server 40TB:</t>
  </si>
  <si>
    <t>SIVS-48TB24C</t>
  </si>
  <si>
    <t>Integrated Video Server 48TB:</t>
  </si>
  <si>
    <t>TD4</t>
  </si>
  <si>
    <t>4 SPACE  7   RACK DRAWER  BLAC</t>
  </si>
  <si>
    <t>TJ30 KIT</t>
  </si>
  <si>
    <t>CONVERSION KIT #3000-#3003</t>
  </si>
  <si>
    <t>VS02</t>
  </si>
  <si>
    <t>WHEEL VALVE LOCKOUT 2-1/2IN</t>
  </si>
  <si>
    <t>TRN-ENV</t>
  </si>
  <si>
    <t>Training Environment Handling</t>
  </si>
  <si>
    <t>V-C-J</t>
  </si>
  <si>
    <t>STAR LINK CONNECT LTEV</t>
  </si>
  <si>
    <t>TV3 KIT</t>
  </si>
  <si>
    <t>IC-EDGE Video Entry Kit - ITSV</t>
  </si>
  <si>
    <t>VID-CAM-256-V9</t>
  </si>
  <si>
    <t>Symmetry 256 Camera Integratio</t>
  </si>
  <si>
    <t>W327-002</t>
  </si>
  <si>
    <t>SPEEDNUT</t>
  </si>
  <si>
    <t>W511CP6D D 613 SCH C</t>
  </si>
  <si>
    <t>2 MP H264 VF LENS WPVR DOME</t>
  </si>
  <si>
    <t>W562-297</t>
  </si>
  <si>
    <t>CLOCK RECV BD 120V 7300HZ</t>
  </si>
  <si>
    <t>W643-443</t>
  </si>
  <si>
    <t>QUARTZ CLK MOVEMENT</t>
  </si>
  <si>
    <t>W643-471</t>
  </si>
  <si>
    <t>12 INCH PLASTIC INSERT</t>
  </si>
  <si>
    <t>TWK351</t>
  </si>
  <si>
    <t>2 WIRE CALL-IN MODIFICATION</t>
  </si>
  <si>
    <t>TX-70A</t>
  </si>
  <si>
    <t>RDL TX-70A</t>
  </si>
  <si>
    <t>VIM2554</t>
  </si>
  <si>
    <t>WHEEL\,TIME STAMP DATE/NUMBER</t>
  </si>
  <si>
    <t>VIM2557</t>
  </si>
  <si>
    <t>WHEEL\,4 DIGIT YEAR FOR TS</t>
  </si>
  <si>
    <t>UNI-CMA1</t>
  </si>
  <si>
    <t>Corner Mount Adapter for UNI-</t>
  </si>
  <si>
    <t>WEBACCESS-5-V9.3</t>
  </si>
  <si>
    <t>Symmetry Access 5 Concurrent U</t>
  </si>
  <si>
    <t>VIS3416</t>
  </si>
  <si>
    <t>PIN\,STEEL COTTER 3/64 X 1/2</t>
  </si>
  <si>
    <t>VT4</t>
  </si>
  <si>
    <t>4 SPACE  7  VENT PANEL  64 O</t>
  </si>
  <si>
    <t>VOIP-1</t>
  </si>
  <si>
    <t>1 STATN ANALOG-IP EPHONE ADPTR</t>
  </si>
  <si>
    <t>WEBACCESS-50-V8.1</t>
  </si>
  <si>
    <t>Symmetry Access 50 Concurrent</t>
  </si>
  <si>
    <t>UPD</t>
  </si>
  <si>
    <t>FLUSHMOUNT BOXES FOR WDRï¿½ï¿½ï¿½ï¿½ï¿½ï¿½</t>
  </si>
  <si>
    <t>USM-931H-2T-14</t>
  </si>
  <si>
    <t>HYBRID SIP/IP STANCHION MOUNT</t>
  </si>
  <si>
    <t>USM-931HCW-2</t>
  </si>
  <si>
    <t>USM831A-1</t>
  </si>
  <si>
    <t>DIGITAL STANCHION MOUNT SUBST</t>
  </si>
  <si>
    <t>USM833A-1</t>
  </si>
  <si>
    <t>USS-EDGE-POE-12TB</t>
  </si>
  <si>
    <t>Edge Server with 12TB storage</t>
  </si>
  <si>
    <t>USS-ENT-104H5-88</t>
  </si>
  <si>
    <t>USS-ENT-216R6-192</t>
  </si>
  <si>
    <t>2U Enterprise Server with 216T</t>
  </si>
  <si>
    <t>USS-ENT-40R5-32</t>
  </si>
  <si>
    <t>2U Enterprise Server with 40TB</t>
  </si>
  <si>
    <t>USS-ENT-40R6-24</t>
  </si>
  <si>
    <t>USS-ENT-72R6-56</t>
  </si>
  <si>
    <t>USS-PRM-72R6-56</t>
  </si>
  <si>
    <t>2U Premium Server with 72TB RA</t>
  </si>
  <si>
    <t>USS-PRM-88R5-80</t>
  </si>
  <si>
    <t>2U Premium Server with 88TB RA</t>
  </si>
  <si>
    <t>USS-PRM-96H5-80</t>
  </si>
  <si>
    <t>USS-SMB-24R5-16</t>
  </si>
  <si>
    <t>Latitude 1U SMB Elite Server w</t>
  </si>
  <si>
    <t>USS-SMB-24R5-18</t>
  </si>
  <si>
    <t>USS-SMB-32R5-24</t>
  </si>
  <si>
    <t>UVC025-2</t>
  </si>
  <si>
    <t>25W RF POWER AMPLIFIER</t>
  </si>
  <si>
    <t>SWM-GY</t>
  </si>
  <si>
    <t>SPECTRA MNT WALL GY  SWM-GY</t>
  </si>
  <si>
    <t>WRT-P-5201L-16TB</t>
  </si>
  <si>
    <t>WRT-P-5201L-36TB</t>
  </si>
  <si>
    <t>Z6018AD</t>
  </si>
  <si>
    <t>VALVE ASSEMBLY</t>
  </si>
  <si>
    <t>Z660</t>
  </si>
  <si>
    <t>Repair of Remote Door Interfac</t>
  </si>
  <si>
    <t>Z813-KP-AG-001</t>
  </si>
  <si>
    <t>Repair of 813 Fingerprint Read</t>
  </si>
  <si>
    <t>Z823-AG</t>
  </si>
  <si>
    <t>Repair of 823 Smartcard Only M</t>
  </si>
  <si>
    <t>Z874</t>
  </si>
  <si>
    <t>Repair of S874 Javelin Smart C</t>
  </si>
  <si>
    <t>Z884-KP</t>
  </si>
  <si>
    <t>Repair of S884-KP Javelin Smar</t>
  </si>
  <si>
    <t>ZG4T-M2150-015</t>
  </si>
  <si>
    <t>Repair of M2150 8DBC  Controll</t>
  </si>
  <si>
    <t>ZM1200/4/A-BRD</t>
  </si>
  <si>
    <t>Repair of M1200 4 Reader Contr</t>
  </si>
  <si>
    <t>ZM1200/4/A-KIT</t>
  </si>
  <si>
    <t>Repair of 4 reader MN1200 2000</t>
  </si>
  <si>
    <t>ZM2100-DBU-20K-HGU</t>
  </si>
  <si>
    <t>Repair of M2100 DBU 20K HGU KI</t>
  </si>
  <si>
    <t>ZM2100-DBU-20K-KIT</t>
  </si>
  <si>
    <t>Repair of M2100 DBU KIT With M</t>
  </si>
  <si>
    <t>ZM2150-OC4/8</t>
  </si>
  <si>
    <t>Repair of M2150 OC4/8  Output</t>
  </si>
  <si>
    <t>ZMDU4-KIT</t>
  </si>
  <si>
    <t>Repair of MDU4 No Enclosure Wi</t>
  </si>
  <si>
    <t>WKDC12-5F</t>
  </si>
  <si>
    <t>12V-5AH\, F1 DEEP CYCLE</t>
  </si>
  <si>
    <t>XNP-6320H</t>
  </si>
  <si>
    <t>2MP PTZ 1080P IP DOME CAMERA 3</t>
  </si>
  <si>
    <t>XW2Z300D</t>
  </si>
  <si>
    <t>3M CBLE W/2 CONN(INPUT)</t>
  </si>
  <si>
    <t>Y-56-202-TAST</t>
  </si>
  <si>
    <t>VANDAL RESISTANT MODULE (HALF</t>
  </si>
  <si>
    <t>Y-56-211VICM</t>
  </si>
  <si>
    <t>VANDAL RESISTANT EMERGENCY CA</t>
  </si>
  <si>
    <t>Y-56-LM6</t>
  </si>
  <si>
    <t>VANDAL RESISTANT MODULE WITH</t>
  </si>
  <si>
    <t>WMVE-SR</t>
  </si>
  <si>
    <t>Wall Mount Vandal Resistant 1.</t>
  </si>
  <si>
    <t>WP-2</t>
  </si>
  <si>
    <t>TELEX WP-2 WALL PLATE</t>
  </si>
  <si>
    <t>WQD-ACMO</t>
  </si>
  <si>
    <t>WQD-ACMO Best Electrical Acces</t>
  </si>
  <si>
    <t>006439-004</t>
  </si>
  <si>
    <t>W8067A1001 UV/IR TEST LAMP</t>
  </si>
  <si>
    <t>01306-001</t>
  </si>
  <si>
    <t>2N HELIOS IP VARIO\, 1 BUTTON</t>
  </si>
  <si>
    <t>01312-001</t>
  </si>
  <si>
    <t>01313-001</t>
  </si>
  <si>
    <t>2N HELIOS IP VARIO 1 BUTTON +</t>
  </si>
  <si>
    <t>01317-001</t>
  </si>
  <si>
    <t>01320-001</t>
  </si>
  <si>
    <t>2N HELIOS EXTENDER PANEL 8 X S</t>
  </si>
  <si>
    <t>01326-001</t>
  </si>
  <si>
    <t>2N HELIOS FLUSH FIXED BOX FOR</t>
  </si>
  <si>
    <t>01333-001</t>
  </si>
  <si>
    <t>2N HELIOS IP CARD READER FOR H</t>
  </si>
  <si>
    <t>01362-001</t>
  </si>
  <si>
    <t>2N HELIOS IP UNI\, 2 BUTTONS</t>
  </si>
  <si>
    <t>01379-001</t>
  </si>
  <si>
    <t>2N HELIOS IP LICENSE\, ENHANCED</t>
  </si>
  <si>
    <t>6020 Flush Backbox</t>
  </si>
  <si>
    <t>0518-004</t>
  </si>
  <si>
    <t>Q7411 VIDEO ENCODER WITH H.264</t>
  </si>
  <si>
    <t>Active recording interface - 8</t>
  </si>
  <si>
    <t>IP HD Telephone w/Keypad &amp; Doo</t>
  </si>
  <si>
    <t>Wall Bracket for Desk Master</t>
  </si>
  <si>
    <t>80975 Gooseneck Mic</t>
  </si>
  <si>
    <t>TCIS-3\,Black 1-Button</t>
  </si>
  <si>
    <t>TCIS-4\,Black 1-But w-Display</t>
  </si>
  <si>
    <t>TCIS-5\,Black 2-But w-Display</t>
  </si>
  <si>
    <t>TCIV-3 Black Single Button</t>
  </si>
  <si>
    <t>TKIE-3 Turbine Extended Module</t>
  </si>
  <si>
    <t>TA-22b 10M Cable &amp; Plug Box w/</t>
  </si>
  <si>
    <t>TA-23 Ind. Handset for Turbine</t>
  </si>
  <si>
    <t>TAX-2b EX-Cable for Headset w/</t>
  </si>
  <si>
    <t>TAX-3 EX-Handset-PTT Untermina</t>
  </si>
  <si>
    <t>9501-11 Filter &amp; Cable</t>
  </si>
  <si>
    <t>Enhanced Auto Messge License</t>
  </si>
  <si>
    <t>1068 P.S 24V DC 400 Ma</t>
  </si>
  <si>
    <t>1078 Page Adapter-Analog</t>
  </si>
  <si>
    <t>008500-004</t>
  </si>
  <si>
    <t>X5200 UVIR FLAME\,ALUM\,HANGER A</t>
  </si>
  <si>
    <t>01-0032-01</t>
  </si>
  <si>
    <t>HID Card Kit\, Piv Class\, Ai St</t>
  </si>
  <si>
    <t>VL INFRARED SENSOR\, LONG</t>
  </si>
  <si>
    <t>1307-9552</t>
  </si>
  <si>
    <t>Repair Charge 1307-9002 TS50</t>
  </si>
  <si>
    <t>1307-9555</t>
  </si>
  <si>
    <t>Repair Charge 1307-9005 TS80</t>
  </si>
  <si>
    <t>1336-LGSMN/37</t>
  </si>
  <si>
    <t>1346-RING</t>
  </si>
  <si>
    <t>HID KeyRing for ProxKey III Fo</t>
  </si>
  <si>
    <t>2302816/5</t>
  </si>
  <si>
    <t>PHOENIX INPUT CABLE (5M)</t>
  </si>
  <si>
    <t>10 POSITION BRIDGE FOR TERMINA</t>
  </si>
  <si>
    <t>INTERCM RELAY BLK ADPT (4/CBL)</t>
  </si>
  <si>
    <t>1950-4302</t>
  </si>
  <si>
    <t>Time CardsEP10 Semimonthly</t>
  </si>
  <si>
    <t>1950-4303</t>
  </si>
  <si>
    <t>Time Cards EP10-Biweekly</t>
  </si>
  <si>
    <t>208-002</t>
  </si>
  <si>
    <t>LINE FUSE 1 AMP 110V MIN 10</t>
  </si>
  <si>
    <t>208-004</t>
  </si>
  <si>
    <t>BELL FUSE 5 AMP 110V MIN 10</t>
  </si>
  <si>
    <t>208-095</t>
  </si>
  <si>
    <t>FUSE 0.1 AMP MIN OF 10</t>
  </si>
  <si>
    <t>1412-8888</t>
  </si>
  <si>
    <t>Support Agreement-AS1000</t>
  </si>
  <si>
    <t>2022-DSM2</t>
  </si>
  <si>
    <t>DBL LOCK PR-OUTSWING W/DSM2</t>
  </si>
  <si>
    <t>EMBR-1 Exigo Desktop Box For O</t>
  </si>
  <si>
    <t>6292 Turbine Sub Plate</t>
  </si>
  <si>
    <t>10IPT</t>
  </si>
  <si>
    <t>NOZZLE\,FOG\,POLYCARBONATE\,1NPSH</t>
  </si>
  <si>
    <t>2511-DSM</t>
  </si>
  <si>
    <t>MINI SGL LOCK-OUTSWING W/DSM</t>
  </si>
  <si>
    <t>MorphoAccessï¿½ï¿½ï¿½ï¿½ WR SIGMA Bio</t>
  </si>
  <si>
    <t>MorphoWaveï¿½ï¿½ï¿½ï¿½ï¿½ï¿½ Compact MDPI</t>
  </si>
  <si>
    <t>3000LH-DSM</t>
  </si>
  <si>
    <t>SGL LOCK-OUTSWING LH W/DSM</t>
  </si>
  <si>
    <t>3000LH-TJ30-HSM</t>
  </si>
  <si>
    <t>SGL LOCK-INSWING LH W/DSM-DYN</t>
  </si>
  <si>
    <t>3000RHR-HSM</t>
  </si>
  <si>
    <t>SGL LK OUTSWING RH W/DSM-DYN</t>
  </si>
  <si>
    <t>3002-HSM2</t>
  </si>
  <si>
    <t>HP-15 Horn SPK\,8 ohm 15W</t>
  </si>
  <si>
    <t>3010-032</t>
  </si>
  <si>
    <t>RED - LED</t>
  </si>
  <si>
    <t>3010-035</t>
  </si>
  <si>
    <t>WHITE -  LED</t>
  </si>
  <si>
    <t>304-PARA-1</t>
  </si>
  <si>
    <t>CAMERAMOUNTPARAPET CAMERA MOUN</t>
  </si>
  <si>
    <t>INSR RDR ASSY RH BI-C TERM W/O</t>
  </si>
  <si>
    <t>3121C-DSM2</t>
  </si>
  <si>
    <t>DELAY EGRESS SYSTEMW/DSM2-DBL</t>
  </si>
  <si>
    <t>3121C2-DSM2DYN2</t>
  </si>
  <si>
    <t>DELAY EGRESSS DSM2DYN2DBL W/CM</t>
  </si>
  <si>
    <t>322-129</t>
  </si>
  <si>
    <t>8/32 STEEL NUT LARGE MIN 100</t>
  </si>
  <si>
    <t>323478LC</t>
  </si>
  <si>
    <t>323478LC TRINE ELECTRIC STRIKE</t>
  </si>
  <si>
    <t>314-30-01</t>
  </si>
  <si>
    <t>314-30-01 Misc Parts</t>
  </si>
  <si>
    <t>33PED-BUT-003-304</t>
  </si>
  <si>
    <t>44" PEDESTAL 304SS\, 12" 44" PE</t>
  </si>
  <si>
    <t>PROXPRO II PROXIMITY READER NE</t>
  </si>
  <si>
    <t>SINGLE GANG SG READER</t>
  </si>
  <si>
    <t>3536-26</t>
  </si>
  <si>
    <t>Proximity ISO Composite Card G</t>
  </si>
  <si>
    <t>4.998.800.330</t>
  </si>
  <si>
    <t>Security Escort TX SM CAMPUS-U</t>
  </si>
  <si>
    <t>40/40I-222SF</t>
  </si>
  <si>
    <t>Flame Detector Triple IR3</t>
  </si>
  <si>
    <t>40/40LB-112SF</t>
  </si>
  <si>
    <t>40/40UFL-122SF</t>
  </si>
  <si>
    <t>378-156</t>
  </si>
  <si>
    <t>10K OHM1/4 WT .05 RESISTMIN 10</t>
  </si>
  <si>
    <t>MORTISE MAGLOCK</t>
  </si>
  <si>
    <t>268-010</t>
  </si>
  <si>
    <t>8 INTRNL LOCKWASHER MIN 100</t>
  </si>
  <si>
    <t>1602 Deluxe Wall Unit-Slim Tur</t>
  </si>
  <si>
    <t>Black Jumpers for Audio Relays</t>
  </si>
  <si>
    <t>CBL 16AWG 2C GRN NONPLEN 1K'</t>
  </si>
  <si>
    <t>DTC1000 DS Base Model + ISO Ma</t>
  </si>
  <si>
    <t>427-0033-51-00S</t>
  </si>
  <si>
    <t>F-608 ID - 75 MM\, 8.3HZ</t>
  </si>
  <si>
    <t>427-0075-05-00S</t>
  </si>
  <si>
    <t>PT-617 HD - 35MM\, 640x480\, 8.3</t>
  </si>
  <si>
    <t>427-0089-32-00S</t>
  </si>
  <si>
    <t>FC-344 ID  - 13 MM\, PAL\, 8.3HZ</t>
  </si>
  <si>
    <t>427-0093-52-00</t>
  </si>
  <si>
    <t>FC-309 ID  - 35 MM\, PAL 25HZ</t>
  </si>
  <si>
    <t>427-0093-62-00</t>
  </si>
  <si>
    <t>FC-305 ID  - 60 MM\, PAL 25HZ</t>
  </si>
  <si>
    <t>427-0093-82-00S</t>
  </si>
  <si>
    <t>FC-313 ID  - 25 MM\, PAL\, 8.3HZ</t>
  </si>
  <si>
    <t>4808-64T-R4A</t>
  </si>
  <si>
    <t>HVR DESKTOP RECORDER\, 2U\, 8 IP</t>
  </si>
  <si>
    <t>4808-64T-R4AL</t>
  </si>
  <si>
    <t>4808-90T-R4Z</t>
  </si>
  <si>
    <t>DTC4000 DS Base Model + ISO Ma</t>
  </si>
  <si>
    <t>GLASS DOOR BRACKET-PAIR</t>
  </si>
  <si>
    <t>427-0097-32-00S</t>
  </si>
  <si>
    <t>FC-644 ID  - 13MM\, PAL\, 8.3HZ</t>
  </si>
  <si>
    <t>427-0097-52-00S</t>
  </si>
  <si>
    <t>FC-617 ID  - 35MM\, PAL\, 8.3HZ</t>
  </si>
  <si>
    <t>427-0097-64-00S</t>
  </si>
  <si>
    <t>FC-610 O  - 60MM\, PAL\, 8.3HZ</t>
  </si>
  <si>
    <t>427-0200-60-00S</t>
  </si>
  <si>
    <t>DM-650 O - 8.7MM\, &lt;9HZ</t>
  </si>
  <si>
    <t>427-1064-71-00S</t>
  </si>
  <si>
    <t>FB-650 O - 8.7MM\, 8.3HZ\, EU</t>
  </si>
  <si>
    <t>FILL PLATE 1/4in X 1 1/4in X</t>
  </si>
  <si>
    <t>4800X</t>
  </si>
  <si>
    <t>Software:</t>
  </si>
  <si>
    <t>DTC4000 SS  Base Model + Ether</t>
  </si>
  <si>
    <t>4808-06T-R4AL</t>
  </si>
  <si>
    <t>HVR\, 48AN64IP\, 6 TB\, RACK</t>
  </si>
  <si>
    <t>4808-08T-R4A</t>
  </si>
  <si>
    <t>HVR\, 48AN64IP\, 8 TB\, RACK</t>
  </si>
  <si>
    <t>4808-12T-R4AL-E</t>
  </si>
  <si>
    <t>4808-160T-R4ZL-E</t>
  </si>
  <si>
    <t>4808-32T-R4ZL-E</t>
  </si>
  <si>
    <t>4808-36T-R4Z-E</t>
  </si>
  <si>
    <t>4808-36T-R4ZL-E</t>
  </si>
  <si>
    <t>4808-42T-R4ZL-E</t>
  </si>
  <si>
    <t>430924AS</t>
  </si>
  <si>
    <t>LEVER</t>
  </si>
  <si>
    <t>5100-9886</t>
  </si>
  <si>
    <t>688-515 REAR RAIL  9811/9814</t>
  </si>
  <si>
    <t>5105-9003</t>
  </si>
  <si>
    <t>VS2924-72 PT INTRCOM VS0688753</t>
  </si>
  <si>
    <t>5105-9004</t>
  </si>
  <si>
    <t>VS2924-94 PT INTRCOM VS0688754</t>
  </si>
  <si>
    <t>5120-9176</t>
  </si>
  <si>
    <t>RACK PANEL\, FOUR BATTERY CHGRS</t>
  </si>
  <si>
    <t>5195-9244</t>
  </si>
  <si>
    <t>69119 TRIMLNE MSG/DATA PORT</t>
  </si>
  <si>
    <t>61001-1105</t>
  </si>
  <si>
    <t>FLIR A310 PT 90ï¿½ï¿½ï¿½ï¿½ PAL  (30 H</t>
  </si>
  <si>
    <t>5700-691</t>
  </si>
  <si>
    <t>MOUNTING BRACKET AXIS P33XX-VE</t>
  </si>
  <si>
    <t>5236-2P15</t>
  </si>
  <si>
    <t>5236-2P15 Dortronics Pushbutto</t>
  </si>
  <si>
    <t>5239A</t>
  </si>
  <si>
    <t>553-648</t>
  </si>
  <si>
    <t>5100 TEL TEST SET ADAPTER</t>
  </si>
  <si>
    <t>PLUG-IN TRANSFORMER 12VAC 3A</t>
  </si>
  <si>
    <t>PLUG-IN TRANSFORMER 24VAC 1.5A</t>
  </si>
  <si>
    <t>5800-101</t>
  </si>
  <si>
    <t>AXIS Q603X-E DOME COVER RING D</t>
  </si>
  <si>
    <t>5800-151</t>
  </si>
  <si>
    <t>SUNSHIELD FOR AXIS P5512-E</t>
  </si>
  <si>
    <t>5801-311</t>
  </si>
  <si>
    <t>SPARE PART SUNSHIELD FOR Q8631</t>
  </si>
  <si>
    <t>635-1</t>
  </si>
  <si>
    <t>6181BKT000000</t>
  </si>
  <si>
    <t>RDR\, RWKLB575\, ICLASS\, BLK\, TE</t>
  </si>
  <si>
    <t>5U1804S3B5</t>
  </si>
  <si>
    <t>18/4C SOL PLN RED 500</t>
  </si>
  <si>
    <t>5505-151</t>
  </si>
  <si>
    <t>AXIS P-54-SERIES WEATHER COVER</t>
  </si>
  <si>
    <t>5506-991</t>
  </si>
  <si>
    <t>VARIFOCAL IR-CORRECTED LENS WI</t>
  </si>
  <si>
    <t>5656PMSNV</t>
  </si>
  <si>
    <t>SEOS CLAMSHELL 8K\, PROG SEOS S</t>
  </si>
  <si>
    <t>5005-051</t>
  </si>
  <si>
    <t>VANDAL-RESISTANT CASING FOR AX</t>
  </si>
  <si>
    <t>5000-9911</t>
  </si>
  <si>
    <t>#52-C-14 STEEL CITY RIGN</t>
  </si>
  <si>
    <t>AIR COMPRESS DESICCANT DRYASSY</t>
  </si>
  <si>
    <t>5008-9112</t>
  </si>
  <si>
    <t>SNT PHONEBOX FOR 5009-9124 BLK</t>
  </si>
  <si>
    <t>64TOW-COM-003-304</t>
  </si>
  <si>
    <t>64TOW-PRO-001-CRS-B</t>
  </si>
  <si>
    <t>66" BOLLARDSTEEL 66" PEDESTAL\,</t>
  </si>
  <si>
    <t>69-626</t>
  </si>
  <si>
    <t>69-626 DON-JO DOOR PULLS\, PUSH</t>
  </si>
  <si>
    <t>690-AG</t>
  </si>
  <si>
    <t>6XX-CWK-TRANS</t>
  </si>
  <si>
    <t>Transformer 110v/24VAC for Ser</t>
  </si>
  <si>
    <t>7001-WPC</t>
  </si>
  <si>
    <t>MAINT KEYSWTCH WETHRPROOF COV.</t>
  </si>
  <si>
    <t>818HOU-PRO-001-CRS-N</t>
  </si>
  <si>
    <t>820-CG</t>
  </si>
  <si>
    <t>Symmetry 820 Prox Wallswitch R</t>
  </si>
  <si>
    <t>Monitor Module; SmartOne</t>
  </si>
  <si>
    <t>BREAK GLASS ASSEMBLY</t>
  </si>
  <si>
    <t>84009-0080</t>
  </si>
  <si>
    <t>LOCK\, EP40/EP600 KEY SET</t>
  </si>
  <si>
    <t>HDP5000 YMC: Full-color ribbon</t>
  </si>
  <si>
    <t>843-KP-AG-V3</t>
  </si>
  <si>
    <t>Symmetry 843 Smartcard KeyPad</t>
  </si>
  <si>
    <t>853-COMBI-631</t>
  </si>
  <si>
    <t>Symmetry 853 Smartcard + Magst</t>
  </si>
  <si>
    <t>874-KP-V3</t>
  </si>
  <si>
    <t>Symmetry Javelin 874 Smartcard</t>
  </si>
  <si>
    <t>ZEBRA P330I SINGLE SIDED CARD</t>
  </si>
  <si>
    <t>1-4 SEATS PINNACLE PLUS EACH</t>
  </si>
  <si>
    <t>EXPANDER 16-BIT 14/30</t>
  </si>
  <si>
    <t>BADGING W/PINNACLE PLUS</t>
  </si>
  <si>
    <t>86000-0000</t>
  </si>
  <si>
    <t>A400 thermal core</t>
  </si>
  <si>
    <t>PINNACLE PLUS TO PINNACLE PROF</t>
  </si>
  <si>
    <t>8010-012</t>
  </si>
  <si>
    <t>10 Position Red Light Board</t>
  </si>
  <si>
    <t>8010-325</t>
  </si>
  <si>
    <t>Controller NC-102D Board</t>
  </si>
  <si>
    <t>807A</t>
  </si>
  <si>
    <t>H.D. AMEREX VEH BRKT 4 1/4</t>
  </si>
  <si>
    <t>810HOU-PRO-001-304</t>
  </si>
  <si>
    <t>AC-1700 CONTRLR 4-READER ETH/R</t>
  </si>
  <si>
    <t>653-15</t>
  </si>
  <si>
    <t>653-15 Schlage Electronics Key</t>
  </si>
  <si>
    <t>AC1700 MOUNTING PLATE FOR SING</t>
  </si>
  <si>
    <t>I/O MOUNTING PLATE INSTALL BP7</t>
  </si>
  <si>
    <t>AIC-A-C-ENC</t>
  </si>
  <si>
    <t>DVT Export Encryption for Lati</t>
  </si>
  <si>
    <t>AIC-A-C-SCD</t>
  </si>
  <si>
    <t>Scheduled Privileges Tool for</t>
  </si>
  <si>
    <t>AIC-A-EL-MRK</t>
  </si>
  <si>
    <t>AIC-A-NT-EML</t>
  </si>
  <si>
    <t>Send Email With Content Action</t>
  </si>
  <si>
    <t>AIC-A-NT-ENC</t>
  </si>
  <si>
    <t>AIC-A-NT-PRV</t>
  </si>
  <si>
    <t>Privacy mask actions for Latit</t>
  </si>
  <si>
    <t>AIC-I-C-PXT</t>
  </si>
  <si>
    <t>Paxton (F) ACS integration to</t>
  </si>
  <si>
    <t>AIC-I-EL-BGN</t>
  </si>
  <si>
    <t>Bogen PA Integration to Latitu</t>
  </si>
  <si>
    <t>AIC-I-EL-BRI-F</t>
  </si>
  <si>
    <t>AIC-I-EL-POS</t>
  </si>
  <si>
    <t>AIC-I-M-POS</t>
  </si>
  <si>
    <t>Point of Sale integration to M</t>
  </si>
  <si>
    <t>AIC-I-NT-ELF</t>
  </si>
  <si>
    <t>Elfar perimeter integration to</t>
  </si>
  <si>
    <t>AIC-I-NT-FF-F</t>
  </si>
  <si>
    <t>Forcefield (F) ACS Integration</t>
  </si>
  <si>
    <t>AIC-I-NT-GRS-F</t>
  </si>
  <si>
    <t>AIC-SDK-SUP-10H</t>
  </si>
  <si>
    <t>Ten (10) hours of SDK support</t>
  </si>
  <si>
    <t>A-1809D/A</t>
  </si>
  <si>
    <t>Stand alone Remote Zone Contro</t>
  </si>
  <si>
    <t>A-4175/AT</t>
  </si>
  <si>
    <t>175 LED's In Seven Rows - Mult</t>
  </si>
  <si>
    <t>A-712</t>
  </si>
  <si>
    <t>MIXER/AMPLIFIER\, 120 WATT</t>
  </si>
  <si>
    <t>A100-3090C-1-626</t>
  </si>
  <si>
    <t>A100 Lock A100 ICLASS for Dead</t>
  </si>
  <si>
    <t>A419337</t>
  </si>
  <si>
    <t>2W NOZZLE (A56928)</t>
  </si>
  <si>
    <t>ADA-SS-TWR-47X4X6-2</t>
  </si>
  <si>
    <t>47" STAINLESS TOWER\, ARCHITECT</t>
  </si>
  <si>
    <t>ADA-SS-TWR-47X6X6</t>
  </si>
  <si>
    <t>AA-F1C1-A004</t>
  </si>
  <si>
    <t>Enclosure Surface Mount Square</t>
  </si>
  <si>
    <t>AD-LIC-256-V9</t>
  </si>
  <si>
    <t>Allegion Schlage AD-400 Wirele</t>
  </si>
  <si>
    <t>AE2</t>
  </si>
  <si>
    <t>SMALL RED UNIVERSAL ENCL</t>
  </si>
  <si>
    <t>929S</t>
  </si>
  <si>
    <t>Symmetry Blue 929S (Wiegand +</t>
  </si>
  <si>
    <t>ASSA-LIC-008-V9</t>
  </si>
  <si>
    <t>Assa Abloy IP-Enabled Lock Lic</t>
  </si>
  <si>
    <t>ASSA-LIC-016-V9</t>
  </si>
  <si>
    <t>AT-X930-28GPX-00-NCS1</t>
  </si>
  <si>
    <t>Net.Cover Software - 1 year fo</t>
  </si>
  <si>
    <t>AT-X930-28GSTX-901</t>
  </si>
  <si>
    <t>101001000BASET PORTS X 24 COMB</t>
  </si>
  <si>
    <t>C-EE401G</t>
  </si>
  <si>
    <t>4-WIRE DESKTOP STATION WITH 6</t>
  </si>
  <si>
    <t>C-EE401S</t>
  </si>
  <si>
    <t>C-EE7008DDC</t>
  </si>
  <si>
    <t>C-EE7P04DAC</t>
  </si>
  <si>
    <t>INDUSTRY STATION WITH PARTY L</t>
  </si>
  <si>
    <t>C-EF562.C</t>
  </si>
  <si>
    <t>ANALOGUE VANDAL RESISTANT STA</t>
  </si>
  <si>
    <t>CB-4003P</t>
  </si>
  <si>
    <t>4 Conductor/22 Guage Plenum</t>
  </si>
  <si>
    <t>CB1E00171</t>
  </si>
  <si>
    <t>CB1e SBL WEM IA4100s</t>
  </si>
  <si>
    <t>CB1S00253</t>
  </si>
  <si>
    <t>CB1s SBL WEm IA4100d 24v</t>
  </si>
  <si>
    <t>CB1S00279</t>
  </si>
  <si>
    <t>CB1s SBL WEm IA4100s 24v OCM</t>
  </si>
  <si>
    <t>CB1S00379</t>
  </si>
  <si>
    <t>CB1sd  SBL WEm IP5000k</t>
  </si>
  <si>
    <t>CB1S00468</t>
  </si>
  <si>
    <t>CB1S00581</t>
  </si>
  <si>
    <t>CB1sd  SBL WEm IP5000se</t>
  </si>
  <si>
    <t>CB2A00015</t>
  </si>
  <si>
    <t>CB2a SS BLEm IA4100se 24v</t>
  </si>
  <si>
    <t>AX620T</t>
  </si>
  <si>
    <t>EXTG 1 NO BC</t>
  </si>
  <si>
    <t>C-EX7008D1DC</t>
  </si>
  <si>
    <t>C-EX7504D1DC</t>
  </si>
  <si>
    <t>C-EX7504D2DC</t>
  </si>
  <si>
    <t>C-EXLSPA15B</t>
  </si>
  <si>
    <t>EX-LOUDSPEAKER\, ATEX IIC/T4\,</t>
  </si>
  <si>
    <t>CB2A00019</t>
  </si>
  <si>
    <t>CB2a SS BLEm IP5000s PoE</t>
  </si>
  <si>
    <t>CB2A00052</t>
  </si>
  <si>
    <t>CB2a SBL WEm IP5000s PoE PM</t>
  </si>
  <si>
    <t>CB2A00064</t>
  </si>
  <si>
    <t>CB2a SS BLEm IP5000s-BB 24v</t>
  </si>
  <si>
    <t>CB2A00089</t>
  </si>
  <si>
    <t>CB2a SS BLEm IP5000de</t>
  </si>
  <si>
    <t>CB2A00098</t>
  </si>
  <si>
    <t>CB2a SS BLEm IP5000s</t>
  </si>
  <si>
    <t>CB2A00219</t>
  </si>
  <si>
    <t>CB2E00212</t>
  </si>
  <si>
    <t>CB2e SBL WEm IP5000s PoE</t>
  </si>
  <si>
    <t>CB2E00224</t>
  </si>
  <si>
    <t>CB2e SS BLEm IA4100s</t>
  </si>
  <si>
    <t>CB2E00299</t>
  </si>
  <si>
    <t>CB2e SS BLEm IP5000d</t>
  </si>
  <si>
    <t>CB2E00313</t>
  </si>
  <si>
    <t>CB2E00323</t>
  </si>
  <si>
    <t>CB2e SS BLEm IA4100de</t>
  </si>
  <si>
    <t>CB2E00325</t>
  </si>
  <si>
    <t>CB2e PAS SBL WEm IP5000s</t>
  </si>
  <si>
    <t>CB4R00066</t>
  </si>
  <si>
    <t>CB4r SBL WEM IP5000s PoE</t>
  </si>
  <si>
    <t>CB4R00087</t>
  </si>
  <si>
    <t>CB4r SBL WEM IP5000d</t>
  </si>
  <si>
    <t>CB4S00057</t>
  </si>
  <si>
    <t>CB4s SBL WEM IP5000se PoE RS</t>
  </si>
  <si>
    <t>CB4S00107</t>
  </si>
  <si>
    <t>CB4s SBL WEm IA4100s</t>
  </si>
  <si>
    <t>CB5P00017</t>
  </si>
  <si>
    <t>CB5p SBL WEm IP5000s 120v</t>
  </si>
  <si>
    <t>C-GEZ300EU.C</t>
  </si>
  <si>
    <t>C-HE520</t>
  </si>
  <si>
    <t>RADIO INTERFACE WITH LINEAR F</t>
  </si>
  <si>
    <t>C-L-IS3-2B</t>
  </si>
  <si>
    <t>LICENCE: TWO ADDITIONAL B-SUB</t>
  </si>
  <si>
    <t>C-L15-G3-TEL</t>
  </si>
  <si>
    <t>LICENCE UPGRADE FROM G15-TEL</t>
  </si>
  <si>
    <t>C-L3-GET-DSP.C</t>
  </si>
  <si>
    <t>LICENCE: DSP FEATURES FOR GET</t>
  </si>
  <si>
    <t>C-L8-IP-32-32C</t>
  </si>
  <si>
    <t>LICENCE G8-IP-32 UPGRADE 32SU</t>
  </si>
  <si>
    <t>BB4-F</t>
  </si>
  <si>
    <t>SPECTRA IV SE BKBX FLSH CEIL</t>
  </si>
  <si>
    <t>CADB-IL</t>
  </si>
  <si>
    <t>IN LINE CABLE ADAPTER\, 10PK</t>
  </si>
  <si>
    <t>CADB-IL-T</t>
  </si>
  <si>
    <t>IN LINE CABLE ADAPTER TANDEM\,</t>
  </si>
  <si>
    <t>CAPA-SP-EOL</t>
  </si>
  <si>
    <t>CABLE ADAPTER\, SIGNAL/POWER\,</t>
  </si>
  <si>
    <t>BB5-PCA-GY</t>
  </si>
  <si>
    <t>SPECTRA BKBX PND GRY CA KIT/BB</t>
  </si>
  <si>
    <t>BC03000-0006-MF</t>
  </si>
  <si>
    <t>AT MODEM SERIAL CBL MF</t>
  </si>
  <si>
    <t>BTFX2</t>
  </si>
  <si>
    <t>WET LOC\,CORROSIVE\,NONHAZ ENVMT</t>
  </si>
  <si>
    <t>CB5P00030</t>
  </si>
  <si>
    <t>CB5p  SBL WEm IA4100s</t>
  </si>
  <si>
    <t>CB5P00077</t>
  </si>
  <si>
    <t>CB5P00078</t>
  </si>
  <si>
    <t>CB5pd  SBL WEm IP5000s</t>
  </si>
  <si>
    <t>CB5S00057</t>
  </si>
  <si>
    <t>CB5S00072</t>
  </si>
  <si>
    <t>CB5s SBL WEm IP5000s</t>
  </si>
  <si>
    <t>CB5S00076</t>
  </si>
  <si>
    <t>CB5S00102</t>
  </si>
  <si>
    <t>CB5S00132</t>
  </si>
  <si>
    <t>CB5sd SBL WEm IA4100s</t>
  </si>
  <si>
    <t>CB6S00026</t>
  </si>
  <si>
    <t>CB6s SBL WEM IP5000se 24v</t>
  </si>
  <si>
    <t>C-PA7-230VEU</t>
  </si>
  <si>
    <t>GE 800 TRANSFORMER 230 / 24 V</t>
  </si>
  <si>
    <t>C-TSFB10V</t>
  </si>
  <si>
    <t>FLUSH-MOUNT KIT\, ALSO FOR PAN</t>
  </si>
  <si>
    <t>C-TSSH10V</t>
  </si>
  <si>
    <t>SURFACE-MOUNT KIT\, ALSO FOR T</t>
  </si>
  <si>
    <t>C-WS800FA.C</t>
  </si>
  <si>
    <t>C01224T</t>
  </si>
  <si>
    <t>CO DETECTOR 12/24VDC SYSTEM</t>
  </si>
  <si>
    <t>ARTWORK SETUP - HID</t>
  </si>
  <si>
    <t>HID set-up fee for custom artw</t>
  </si>
  <si>
    <t>CFS-LPM-WPS-050</t>
  </si>
  <si>
    <t>Water Presence Sensor  1/2</t>
  </si>
  <si>
    <t>CFS-TM-PT-1</t>
  </si>
  <si>
    <t>Pipe Temperature Thermistor</t>
  </si>
  <si>
    <t>CO1209F</t>
  </si>
  <si>
    <t>CO ALARM 120V/9V  AUX CON</t>
  </si>
  <si>
    <t>COLOR SETUP - HID</t>
  </si>
  <si>
    <t>HID set-up fee for color setup</t>
  </si>
  <si>
    <t>COM12923</t>
  </si>
  <si>
    <t>90W UNI LAPTOP ADAPTER</t>
  </si>
  <si>
    <t>COMPUTER2-SSD</t>
  </si>
  <si>
    <t>Tower - Dell PowerEdge T440\, I</t>
  </si>
  <si>
    <t>COMPUTER4</t>
  </si>
  <si>
    <t>COMPUTER4-2CPU-SSD</t>
  </si>
  <si>
    <t>COMPUTER4-SSD</t>
  </si>
  <si>
    <t>CONNECT-FEED-SETUP</t>
  </si>
  <si>
    <t>CONNECT-RDR-LIC</t>
  </si>
  <si>
    <t>Symmetry CONNECT - Annual Lice</t>
  </si>
  <si>
    <t>COT10031</t>
  </si>
  <si>
    <t>4.8V 800MAH NICAD EXIT LIT BAT</t>
  </si>
  <si>
    <t>CR-75R</t>
  </si>
  <si>
    <t>CR-APO-10000P</t>
  </si>
  <si>
    <t>Add-on License 10000 points -</t>
  </si>
  <si>
    <t>CR-APO-150P</t>
  </si>
  <si>
    <t>Add-on License 150 points - us</t>
  </si>
  <si>
    <t>CR-APO-500R</t>
  </si>
  <si>
    <t>Add-on License 500 readers - u</t>
  </si>
  <si>
    <t>CR-GIS-ENT</t>
  </si>
  <si>
    <t>Control Room GIS integration o</t>
  </si>
  <si>
    <t>CS1GCPU42H</t>
  </si>
  <si>
    <t>CPU CS1-H\, 10K PROG\,64K DATA</t>
  </si>
  <si>
    <t>CS1W-CRM21</t>
  </si>
  <si>
    <t>CompoNet/S MASTER</t>
  </si>
  <si>
    <t>CS1WCN223</t>
  </si>
  <si>
    <t>CABLE CS1 EXP I/O\,2m</t>
  </si>
  <si>
    <t>D4LK</t>
  </si>
  <si>
    <t>DWR-16-22</t>
  </si>
  <si>
    <t>16 SP  WALL RACK  FITS 15IN</t>
  </si>
  <si>
    <t>DWR-21-17</t>
  </si>
  <si>
    <t>21 SP  WALL RACK  FITS 15IN</t>
  </si>
  <si>
    <t>CSH01-CB4S00054</t>
  </si>
  <si>
    <t>DURMN1604B</t>
  </si>
  <si>
    <t>COPPERTOP 9V ALK SINGLE PK</t>
  </si>
  <si>
    <t>DURMN2400B24</t>
  </si>
  <si>
    <t>COPPERTOP AAA ALK\, 24PK</t>
  </si>
  <si>
    <t>DURPC2400</t>
  </si>
  <si>
    <t>DURACELL PROCELL AAA ALKLANIE</t>
  </si>
  <si>
    <t>CSH02A-CB2A00121</t>
  </si>
  <si>
    <t>CB 2-A FINISH: SAFETY REDGRAPH</t>
  </si>
  <si>
    <t>CSH02A-CB2A00183</t>
  </si>
  <si>
    <t>CB 2-ABRIGHT SILVEREMERGENCY</t>
  </si>
  <si>
    <t>CVSW-ONE-IP</t>
  </si>
  <si>
    <t>CV ONE 1 IP cam Lic</t>
  </si>
  <si>
    <t>DDP200HFC227</t>
  </si>
  <si>
    <t>200 CF AUTOMATIC SYS FM200</t>
  </si>
  <si>
    <t>DDP375HFC227</t>
  </si>
  <si>
    <t>375 CF MAN/AUTO FM200</t>
  </si>
  <si>
    <t>DDP50HFC227</t>
  </si>
  <si>
    <t>50 CF AUTOMATIC SYS FM200</t>
  </si>
  <si>
    <t>DDPAX489</t>
  </si>
  <si>
    <t>EXTG 150 NO BC</t>
  </si>
  <si>
    <t>DIRECTORY-AUTH-V8</t>
  </si>
  <si>
    <t>Symmetry Single Sign-On Module</t>
  </si>
  <si>
    <t>DDPAX492</t>
  </si>
  <si>
    <t>EXTG 350 NO BC 36IN WHEELS</t>
  </si>
  <si>
    <t>DDPAX534</t>
  </si>
  <si>
    <t>2 GAL. FFFP CHARGE</t>
  </si>
  <si>
    <t>DDPAX630</t>
  </si>
  <si>
    <t>EXTG 33 GAL FFFP</t>
  </si>
  <si>
    <t>DT-930-UL</t>
  </si>
  <si>
    <t>AM/FM SYNTH MONO TUNER</t>
  </si>
  <si>
    <t>DL2450BPK</t>
  </si>
  <si>
    <t>2450 DL2450BPK - 3V LITH COIN</t>
  </si>
  <si>
    <t>DM-WBULK</t>
  </si>
  <si>
    <t>Wall mount motion detector mou</t>
  </si>
  <si>
    <t>DES-CARD-EV2-2K</t>
  </si>
  <si>
    <t>DESFire EV2 Smartcard - Plain</t>
  </si>
  <si>
    <t>DES-CARD-W/MAG-EV1</t>
  </si>
  <si>
    <t>DESFire EV1 Magstripe Smartcar</t>
  </si>
  <si>
    <t>CENTRAL-STATION-V8.1-HSE</t>
  </si>
  <si>
    <t>E-101/CB</t>
  </si>
  <si>
    <t>Same as E-101 w/CODE BLUE silk</t>
  </si>
  <si>
    <t>E981282</t>
  </si>
  <si>
    <t>VT PHONE BOX FOR 5009-9124 BLK</t>
  </si>
  <si>
    <t>ELA290</t>
  </si>
  <si>
    <t>25 TAG DO NOT OPERATE</t>
  </si>
  <si>
    <t>EN-1DBC-PLUS-IO-MOD</t>
  </si>
  <si>
    <t>Additional Input / Output Modu</t>
  </si>
  <si>
    <t>EN-DBU-100K-MK2-HSE</t>
  </si>
  <si>
    <t>Symmetry EdgeNetwork 100K Mk-2</t>
  </si>
  <si>
    <t>EN-DBU-250K</t>
  </si>
  <si>
    <t>Symmetry EdgeNetwork 250K DBU</t>
  </si>
  <si>
    <t>EN-RACK-0</t>
  </si>
  <si>
    <t>3 Unit Rack Mount Kit for EN-2</t>
  </si>
  <si>
    <t>ENT-LIC-128-V9</t>
  </si>
  <si>
    <t>Symmetry Enterprise 128 Reader</t>
  </si>
  <si>
    <t>ENT-LIC-512-V8</t>
  </si>
  <si>
    <t>Symmetry Enterprise 512 Reader</t>
  </si>
  <si>
    <t>FA041628</t>
  </si>
  <si>
    <t>WATERJEL DRESSING 4X16</t>
  </si>
  <si>
    <t>ERK-2725</t>
  </si>
  <si>
    <t>27 SP  25  DEEP STAND ALONE RA</t>
  </si>
  <si>
    <t>ERK-6FT-440CFM</t>
  </si>
  <si>
    <t>6   FAN TOP   CLUDES 2 FANS  2</t>
  </si>
  <si>
    <t>ERK-RR44</t>
  </si>
  <si>
    <t>44 SPACE  77   ERK REAR RAIL K</t>
  </si>
  <si>
    <t>ETH4W4545 630 5SW</t>
  </si>
  <si>
    <t>ETH4W4545 630 5SW COMMAND ACCE</t>
  </si>
  <si>
    <t>ETP-400KSE</t>
  </si>
  <si>
    <t>OUTDR ADA 10# AUTODIAL PHONE</t>
  </si>
  <si>
    <t>ETP-400KV-OP3</t>
  </si>
  <si>
    <t>ADA EPHONE W KYPAD\, MESG\, CCTV</t>
  </si>
  <si>
    <t>ETP-400V-OP3</t>
  </si>
  <si>
    <t>OUTDR ADA EPHONE W MESG\, CCTV</t>
  </si>
  <si>
    <t>ETP-401P</t>
  </si>
  <si>
    <t>ADA SWIMMING POOL EPHONE</t>
  </si>
  <si>
    <t>ETP-GP-C</t>
  </si>
  <si>
    <t>GOOSENECK PED MOUNT FOR CARS</t>
  </si>
  <si>
    <t>ETP-SIGN</t>
  </si>
  <si>
    <t>AREA OF RESCUE ADHESIVE SIGN</t>
  </si>
  <si>
    <t>ETP-SMH-SS</t>
  </si>
  <si>
    <t>STNLS HOODED SRFC MT 4 EPHONES</t>
  </si>
  <si>
    <t>EVO-05NCD</t>
  </si>
  <si>
    <t>360 View Cam Concealed Mnt</t>
  </si>
  <si>
    <t>FS900</t>
  </si>
  <si>
    <t>CAULK\,FLAMESAFE\,10.3OZ</t>
  </si>
  <si>
    <t>ES411-K0</t>
  </si>
  <si>
    <t>ES411-K0 ACCESS CONTROL</t>
  </si>
  <si>
    <t>EW112</t>
  </si>
  <si>
    <t>BLACKJACK CLEAR AF LENS</t>
  </si>
  <si>
    <t>EW113</t>
  </si>
  <si>
    <t>SAFETY GLASSES\, GREY</t>
  </si>
  <si>
    <t>FLUKE175</t>
  </si>
  <si>
    <t>MULTIMETER MODEL FLUKE175</t>
  </si>
  <si>
    <t>G100L</t>
  </si>
  <si>
    <t>Adams Rite G100L Aperioï¿½ï¿½ï¿½ï¿½ï¿½ï¿½</t>
  </si>
  <si>
    <t>FD-16</t>
  </si>
  <si>
    <t>SOLID FRONT DOOR  FITS 16 SPAC</t>
  </si>
  <si>
    <t>FD-40</t>
  </si>
  <si>
    <t>SOLID FRONT DOOR  FITS 40 SPAC</t>
  </si>
  <si>
    <t>FPO150-B100C8D8E6A(AMAG)</t>
  </si>
  <si>
    <t>FPO150-B100D8M8NL4E4A/T8-A(AMAG)</t>
  </si>
  <si>
    <t>LifeSafety Power Prewired Tie</t>
  </si>
  <si>
    <t>F.01U.123.434</t>
  </si>
  <si>
    <t>F.01U.123.434 VG4-A-9542 Gen4</t>
  </si>
  <si>
    <t>F.01U.261.373</t>
  </si>
  <si>
    <t>F.01U.261.373 VG4-A-PAO AutoDo</t>
  </si>
  <si>
    <t>F.01U.261.377</t>
  </si>
  <si>
    <t>F.01U.261.377 VG4-A-PSU1 AutoD</t>
  </si>
  <si>
    <t>FG-4603</t>
  </si>
  <si>
    <t>3DB  FIBERGLASS ANTENNA</t>
  </si>
  <si>
    <t>DXPCOBT</t>
  </si>
  <si>
    <t>SINGLE DAY PMA FOR XPROTECT</t>
  </si>
  <si>
    <t>DXPPPLUSDL</t>
  </si>
  <si>
    <t>ONE DAY CARE PLUS\, LICENSE</t>
  </si>
  <si>
    <t>ED5600LAN-9M834-TCWI1-630-M813</t>
  </si>
  <si>
    <t>GLOBAL-REGION-CA-V8.1-HSE</t>
  </si>
  <si>
    <t>Symmetry Global region Cluster</t>
  </si>
  <si>
    <t>GLOBAL-REGION-CLIENT-V8.1-HSE</t>
  </si>
  <si>
    <t>Symmetry Global Region Client</t>
  </si>
  <si>
    <t>GR1</t>
  </si>
  <si>
    <t>ROD\,GLASS\,MPS1\,3IN X7/32IN</t>
  </si>
  <si>
    <t>GSC-1SCFED</t>
  </si>
  <si>
    <t>1 Federated Security Center 4.</t>
  </si>
  <si>
    <t>ITD-719E</t>
  </si>
  <si>
    <t>MULTI MODE AUTOCLAVE TAG LF</t>
  </si>
  <si>
    <t>ITD-738F-VAC H</t>
  </si>
  <si>
    <t>CK MM TEMP SENSOR -50C TO 8C -</t>
  </si>
  <si>
    <t>ITDK-736CX H-6R-25MM</t>
  </si>
  <si>
    <t>CK MM CCX TEMP SENSOR 25ML KIT</t>
  </si>
  <si>
    <t>ITK-123-G</t>
  </si>
  <si>
    <t>CK TIMING CONTROLLER KIT HK OR</t>
  </si>
  <si>
    <t>GUEST-LIC-020</t>
  </si>
  <si>
    <t>INO-CHTA-ADD-BCT</t>
  </si>
  <si>
    <t>Innometriks Cheetah reader upg</t>
  </si>
  <si>
    <t>INO-CHTA-ADD-BIO</t>
  </si>
  <si>
    <t>INO-CHTA-ADD-CNT</t>
  </si>
  <si>
    <t>INO-CHTA-CORE</t>
  </si>
  <si>
    <t>Innometriks Cheetah reader\, wi</t>
  </si>
  <si>
    <t>INO-NETS-CLT</t>
  </si>
  <si>
    <t>Innometriks Windows-based enro</t>
  </si>
  <si>
    <t>INO-RHNO-XSAIE2</t>
  </si>
  <si>
    <t>Rhino biometric reader\, with k</t>
  </si>
  <si>
    <t>INO-TWIC-SDKC</t>
  </si>
  <si>
    <t>Innometriks TWIC SDK Software</t>
  </si>
  <si>
    <t>IX-DF-2RA-FR</t>
  </si>
  <si>
    <t>IX-DF-2RA-FR VIDEO EMER-FRENCH</t>
  </si>
  <si>
    <t>IC-2001</t>
  </si>
  <si>
    <t>HID iCLASS 16K Contactless Car</t>
  </si>
  <si>
    <t>IC-R10-K-SE-PIV</t>
  </si>
  <si>
    <t>IC-R40-K-SE-PIV</t>
  </si>
  <si>
    <t>HID iCLASS R40 SE Reader - (Bl</t>
  </si>
  <si>
    <t>IC-RP40-K-SE-SEOS</t>
  </si>
  <si>
    <t>HID multiCLASS RP40 SE Reader</t>
  </si>
  <si>
    <t>IC-RPK40-K-SE</t>
  </si>
  <si>
    <t>IC-RPKCL40-P-T</t>
  </si>
  <si>
    <t>HCSA</t>
  </si>
  <si>
    <t>CENTRAL STN ADAPTER</t>
  </si>
  <si>
    <t>HDI-ADA-10012F</t>
  </si>
  <si>
    <t>12 ZONE ADA-100 FLUSH KIT</t>
  </si>
  <si>
    <t>HDI-ADA-10018S</t>
  </si>
  <si>
    <t>18 ZONE ADA-100 SURFACE KIT</t>
  </si>
  <si>
    <t>HDI-ADA-1005F</t>
  </si>
  <si>
    <t>5 ZONE ADA-100 FLUSH KIT</t>
  </si>
  <si>
    <t>HDI-ADA-ARC</t>
  </si>
  <si>
    <t>ADA-100 AREA RELAY CARD</t>
  </si>
  <si>
    <t>HDI-ADA-BBXL</t>
  </si>
  <si>
    <t>FLUSH BOX FOR HDI-ADAMS-15</t>
  </si>
  <si>
    <t>HDI-ADASCM15</t>
  </si>
  <si>
    <t>SUR. MNT. COLLAR MASTER 15</t>
  </si>
  <si>
    <t>HDI-ARA-AT1</t>
  </si>
  <si>
    <t>ILLUMINATED SIGN  RESCUE</t>
  </si>
  <si>
    <t>HDI-ARA-F4</t>
  </si>
  <si>
    <t>ILLUMINATED SIGN REFUGE</t>
  </si>
  <si>
    <t>HLF1</t>
  </si>
  <si>
    <t>HOOD LIGHT FIXTURE W/STD GLOBE</t>
  </si>
  <si>
    <t>HM-85</t>
  </si>
  <si>
    <t>85 LAMP / PKG OF 10</t>
  </si>
  <si>
    <t>HM-A-AM</t>
  </si>
  <si>
    <t>AMBER LENS FOR EX-A PNL (10PK)</t>
  </si>
  <si>
    <t>HM-ACC623L</t>
  </si>
  <si>
    <t>PENDANT WRIST STRIP LARGE</t>
  </si>
  <si>
    <t>HM-B-WH</t>
  </si>
  <si>
    <t>WHITE LENS FOR ALL B PB PANELS</t>
  </si>
  <si>
    <t>HM-R15003-B</t>
  </si>
  <si>
    <t>PILOT LAMP BLUE/DOME</t>
  </si>
  <si>
    <t>HM-R15003-R</t>
  </si>
  <si>
    <t>PILOT LAMP RED/DOME</t>
  </si>
  <si>
    <t>IL100</t>
  </si>
  <si>
    <t>INDICATOR LIGHT CLEAR</t>
  </si>
  <si>
    <t>IMELD1-0V</t>
  </si>
  <si>
    <t>In Vand/Env Bubble Only Smoked</t>
  </si>
  <si>
    <t>IR84052</t>
  </si>
  <si>
    <t>HDP5000 YMCKK: Full-color ribb</t>
  </si>
  <si>
    <t>IN100-10G77-IP-B-LL-26D</t>
  </si>
  <si>
    <t>Sargent IN100 Lock Multi Class</t>
  </si>
  <si>
    <t>IN100-7976-IP-B-O-BL-26D</t>
  </si>
  <si>
    <t>HS218</t>
  </si>
  <si>
    <t>SAW\,HOLE\,CARBIDE TIP\,1 1/8IN</t>
  </si>
  <si>
    <t>HS2LCDWFPV9ENG N</t>
  </si>
  <si>
    <t>IN120-7976-IP-B-O-BL-26D</t>
  </si>
  <si>
    <t>IN220-7976-IP-B-O-BL-26D</t>
  </si>
  <si>
    <t>IT-744E HW</t>
  </si>
  <si>
    <t>CK STAFF TAG WW LF ORION</t>
  </si>
  <si>
    <t>INDTEMBI</t>
  </si>
  <si>
    <t>Indusoft Reporting Software</t>
  </si>
  <si>
    <t>ITA-378</t>
  </si>
  <si>
    <t>MULTI-CEILING BRACKET ATTACHME</t>
  </si>
  <si>
    <t>ITA-612</t>
  </si>
  <si>
    <t>SAFETY SCISSORS FOR CUT BANDS</t>
  </si>
  <si>
    <t>ITA-781F-12R</t>
  </si>
  <si>
    <t>TEMP PROBE -50C TO 75C 12' RND</t>
  </si>
  <si>
    <t>ITAK-373</t>
  </si>
  <si>
    <t>VW METAL CEIL ATTACH 15/16L</t>
  </si>
  <si>
    <t>ITAK-375</t>
  </si>
  <si>
    <t>VW GANG BOX CEILING ATTACHMENT</t>
  </si>
  <si>
    <t>GCC24-PCW</t>
  </si>
  <si>
    <t>H/S24V MLT-CD PLAIN CEILNG WHT</t>
  </si>
  <si>
    <t>GCCB24PCW</t>
  </si>
  <si>
    <t>H/S24V BLUE LENS MLT-CD CLNG W</t>
  </si>
  <si>
    <t>G4T-M2150-040</t>
  </si>
  <si>
    <t>Symmetry M2150 8DBC 8 Reader R</t>
  </si>
  <si>
    <t>G4T-M2150-043</t>
  </si>
  <si>
    <t>Symmetry M2150 2DBC 2 Reader K</t>
  </si>
  <si>
    <t>KEY</t>
  </si>
  <si>
    <t>EXTRA KEY NOT CUT</t>
  </si>
  <si>
    <t>LABOR007</t>
  </si>
  <si>
    <t>Labor Special Programming</t>
  </si>
  <si>
    <t>LANDO-KY-20X14-E-WHI</t>
  </si>
  <si>
    <t>LANDSCAPE\, 20X14X6\, HOUSING\, W</t>
  </si>
  <si>
    <t>LANDO-KY-20X14-E-YEL</t>
  </si>
  <si>
    <t>LANDSCAPE\, 20X14X6\, HOUSING\, Y</t>
  </si>
  <si>
    <t>LANDO-SS-20X14-E</t>
  </si>
  <si>
    <t>LANDSCAPE\, 20X14X6\, HOUSING\, S</t>
  </si>
  <si>
    <t>LC-104-PIMW-W</t>
  </si>
  <si>
    <t>Passive Infrared Motion Detect</t>
  </si>
  <si>
    <t>LED11379</t>
  </si>
  <si>
    <t>5W MR16 GU5.3 3000K 38 DE LED</t>
  </si>
  <si>
    <t>LED12639</t>
  </si>
  <si>
    <t>9W A19 2700K DIMMABLE ES 8PK</t>
  </si>
  <si>
    <t>LED5511Z</t>
  </si>
  <si>
    <t>POWERSERIES 8 ZONE LED KEYPAD</t>
  </si>
  <si>
    <t>N2-10G77-IKL-26D</t>
  </si>
  <si>
    <t>N2-PK-8977-ETL-32D</t>
  </si>
  <si>
    <t>LITHCR2032-2</t>
  </si>
  <si>
    <t>DURACELL CR2032 3V LITHIUM 2PK</t>
  </si>
  <si>
    <t>LITHXL-050F</t>
  </si>
  <si>
    <t>SCL-03\, 3.6V\, 1200MAH LITHIUM</t>
  </si>
  <si>
    <t>M2150-OC4/24-HSE</t>
  </si>
  <si>
    <t>Symmetry M2150 4 Input/24 Outp</t>
  </si>
  <si>
    <t>M2150-OC4/8</t>
  </si>
  <si>
    <t>Symmetry M2150 4 Input/8 Outpu</t>
  </si>
  <si>
    <t>M2JWC</t>
  </si>
  <si>
    <t>M2RC6</t>
  </si>
  <si>
    <t>LIV-AUTH-5000</t>
  </si>
  <si>
    <t>LiveSafe Platform Subscription</t>
  </si>
  <si>
    <t>LIV-AUTH-7500</t>
  </si>
  <si>
    <t>LOCK-LIC-016-V9</t>
  </si>
  <si>
    <t>LR-911MB-0-0</t>
  </si>
  <si>
    <t>LR-911MB-0-0 OTHER</t>
  </si>
  <si>
    <t>MR-89C-GE-SL</t>
  </si>
  <si>
    <t>MC-1000</t>
  </si>
  <si>
    <t>CORPORATE 1000 MAINTENANCE FEE</t>
  </si>
  <si>
    <t>MC90-500000-0</t>
  </si>
  <si>
    <t>Power Supply for MorphoCheckï¿½ï¿½</t>
  </si>
  <si>
    <t>ME-25</t>
  </si>
  <si>
    <t>TELEX ME-25 INTERCOM CABL</t>
  </si>
  <si>
    <t>ME00-94001B-P</t>
  </si>
  <si>
    <t>Mobile Terminal Software Insta</t>
  </si>
  <si>
    <t>ME20-43000B-A</t>
  </si>
  <si>
    <t>MorphoManagerï¿½ï¿½ï¿½ï¿½ PRO VP Softw</t>
  </si>
  <si>
    <t>LTC 9213/01</t>
  </si>
  <si>
    <t>POLE MOUNT ADAP. S/S STR</t>
  </si>
  <si>
    <t>MRK-4431-DVR</t>
  </si>
  <si>
    <t>44 SP 31  DEEP RACK FOR DVRS</t>
  </si>
  <si>
    <t>NFPA1709</t>
  </si>
  <si>
    <t>NFPA 17</t>
  </si>
  <si>
    <t>MJWC</t>
  </si>
  <si>
    <t>MARK I JR\,WHITE/CLEAR\,INDOOR</t>
  </si>
  <si>
    <t>MJWR</t>
  </si>
  <si>
    <t>MARK I JR\,WHITE/RED\,INDOOR</t>
  </si>
  <si>
    <t>ML20834-TCWI1-ASZ-626-M803</t>
  </si>
  <si>
    <t>Corbin Russwin WiFi Prox and K</t>
  </si>
  <si>
    <t>MN-CAB5</t>
  </si>
  <si>
    <t>Symmetry CAB5 Enclosure - Lock</t>
  </si>
  <si>
    <t>MW-VT</t>
  </si>
  <si>
    <t>VENTED TOP FOR ANY WRK  MRK  V</t>
  </si>
  <si>
    <t>MWC-BP-ADAP</t>
  </si>
  <si>
    <t>MorphoWaveï¿½ï¿½ï¿½ï¿½ï¿½ï¿½ Adaptor forï¿½ï¿½</t>
  </si>
  <si>
    <t>M2100-4DCU-KIT-BIO</t>
  </si>
  <si>
    <t>Symmetry M2100 4 Reader Bio Co</t>
  </si>
  <si>
    <t>M2100-DBU-20K-HGU</t>
  </si>
  <si>
    <t>Symmetry M2100 Database Unit B</t>
  </si>
  <si>
    <t>M2150-2RDR-PACK</t>
  </si>
  <si>
    <t>Symmetry M2150 2 Reader Pack -</t>
  </si>
  <si>
    <t>M2150-4DC-F-HSE</t>
  </si>
  <si>
    <t>Symmetry M2150 4DC HSE 4 Reade</t>
  </si>
  <si>
    <t>M2150-AC24/4</t>
  </si>
  <si>
    <t>M2150-AC24/4-HSE</t>
  </si>
  <si>
    <t>MP-5365-B-N</t>
  </si>
  <si>
    <t>HID MiniProx Reader- (Beige) M</t>
  </si>
  <si>
    <t>L-423</t>
  </si>
  <si>
    <t>Two Three Lamp Corridor Lights</t>
  </si>
  <si>
    <t>PC-VID-CAM</t>
  </si>
  <si>
    <t>Logitech HD Quickcam Pro PC Ca</t>
  </si>
  <si>
    <t>PC1616NKCP01</t>
  </si>
  <si>
    <t>POWERSERIES 6-16 ZN CONT PANEL</t>
  </si>
  <si>
    <t>PC5108FLR</t>
  </si>
  <si>
    <t>POWERSERIES 8 ZN WIRED ZN EXP</t>
  </si>
  <si>
    <t>PORTRA-KY-8X14-E-BLK</t>
  </si>
  <si>
    <t>PORTRAIT\, 8X14X6\, HOUSING\, BLA</t>
  </si>
  <si>
    <t>PORTRA-KY-8X14-E-WHI</t>
  </si>
  <si>
    <t>PORTRAIT\, 8X14X6\, HOUSING\, WHI</t>
  </si>
  <si>
    <t>POWPS-12400NB</t>
  </si>
  <si>
    <t>POWER SONIC 12V-40AH M6 N&amp;B</t>
  </si>
  <si>
    <t>PD-815SC-20</t>
  </si>
  <si>
    <t>8 OUTLET  15 AMP SURGE/SPIKE P</t>
  </si>
  <si>
    <t>PES-DEV</t>
  </si>
  <si>
    <t>Integrations\, applications\, de</t>
  </si>
  <si>
    <t>PES-I-EL-SIP-B</t>
  </si>
  <si>
    <t>Sipass (B) ACS Integration to</t>
  </si>
  <si>
    <t>PF24V</t>
  </si>
  <si>
    <t>24 VOLT DIRECTIONAL SOUND WIT</t>
  </si>
  <si>
    <t>OMNIKEY-5422</t>
  </si>
  <si>
    <t>Smart Card Encoder - USB cable</t>
  </si>
  <si>
    <t>OMSGY-320NT-RT</t>
  </si>
  <si>
    <t>Indusoft RT Only SG 300 tag</t>
  </si>
  <si>
    <t>OMSGY-32520-RT</t>
  </si>
  <si>
    <t>Indusoft RT Only SG 32K tag</t>
  </si>
  <si>
    <t>OMSGY-40520-NT</t>
  </si>
  <si>
    <t>Indusoft DEV+RT Only SG 4K tag</t>
  </si>
  <si>
    <t>OMSGY-64520-RT</t>
  </si>
  <si>
    <t>Indusoft RT Only SG 64K tag</t>
  </si>
  <si>
    <t>OP-400-ID</t>
  </si>
  <si>
    <t>PFD-37</t>
  </si>
  <si>
    <t>PLEXI FRONT DOOR  FITS 37 SPAC</t>
  </si>
  <si>
    <t>PK5516BLK</t>
  </si>
  <si>
    <t>16 zone LED Keypad with black</t>
  </si>
  <si>
    <t>OR46</t>
  </si>
  <si>
    <t>PNVS51</t>
  </si>
  <si>
    <t>VALVSTEM\,D/C\,PYRONAUTS TYPE106</t>
  </si>
  <si>
    <t>NUN1100-AAF</t>
  </si>
  <si>
    <t>1.2V\,1100MAH\, NICAD\, AAF BAT</t>
  </si>
  <si>
    <t>RAY824-30PPFUS</t>
  </si>
  <si>
    <t>RAYOVAC HI ENG 1.5V AAA 36PK</t>
  </si>
  <si>
    <t>RAYA1604-2B</t>
  </si>
  <si>
    <t>RAYOVAC HI ENG 1.5V ALK 9V 2PK</t>
  </si>
  <si>
    <t>RAYRLCR2-2</t>
  </si>
  <si>
    <t>RAYOVAC CR2 3V LITH BAT 2PK</t>
  </si>
  <si>
    <t>SCV-AAE3</t>
  </si>
  <si>
    <t>Order 4 or more analog license</t>
  </si>
  <si>
    <t>SCV-AAP32</t>
  </si>
  <si>
    <t>32 channel 2U rack mount coax</t>
  </si>
  <si>
    <t>SCV-AHC1005S</t>
  </si>
  <si>
    <t>SCV-AHC1205S</t>
  </si>
  <si>
    <t>SCV-AHC4T05S</t>
  </si>
  <si>
    <t>SCV-AHI1211S</t>
  </si>
  <si>
    <t>SCV-AHI4T01S</t>
  </si>
  <si>
    <t>Spare HDD - 4TB for use with I</t>
  </si>
  <si>
    <t>SCV-AHI4T11S</t>
  </si>
  <si>
    <t>RGA150B-F8Z(AMAG)</t>
  </si>
  <si>
    <t>S1-10G77-PKL-26D</t>
  </si>
  <si>
    <t>RISK-SETUP-30</t>
  </si>
  <si>
    <t>Symmetry Incident and Case Man</t>
  </si>
  <si>
    <t>SCV-AHL4T05S</t>
  </si>
  <si>
    <t>SCV-AHS1204S</t>
  </si>
  <si>
    <t>SCV-AHS8T14E</t>
  </si>
  <si>
    <t>SCV-AHT1211E</t>
  </si>
  <si>
    <t>SCV-AHU1016E</t>
  </si>
  <si>
    <t>SCV-AHU1216E</t>
  </si>
  <si>
    <t>SCVSW-ENT-IP</t>
  </si>
  <si>
    <t>SCVSW-ONE-4A-GENI-PCI</t>
  </si>
  <si>
    <t>SCVSW-PRO-60A</t>
  </si>
  <si>
    <t>SCVSW-PRO-IP</t>
  </si>
  <si>
    <t>Symmetry CompleteView Pro ï¿½ï¿½ï¿½ï¿½</t>
  </si>
  <si>
    <t>SCVSW-TIP-ONE</t>
  </si>
  <si>
    <t>Symmetry CompleteView ONE Soft</t>
  </si>
  <si>
    <t>SCVSW-YUP-PRO-5Y</t>
  </si>
  <si>
    <t>Symmetry CompleteView Pro 5 ye</t>
  </si>
  <si>
    <t>Q0070-1106</t>
  </si>
  <si>
    <t>SENSOR B (EP600\,)</t>
  </si>
  <si>
    <t>RM-D</t>
  </si>
  <si>
    <t>TELEX RM-D</t>
  </si>
  <si>
    <t>SBP-300BW</t>
  </si>
  <si>
    <t>WALL MOUNT BASE\, WHITE FOR SBP</t>
  </si>
  <si>
    <t>SBV-125BW</t>
  </si>
  <si>
    <t>WALL MOUNT ACCESSORY\, 2X KNOCK</t>
  </si>
  <si>
    <t>RM-S</t>
  </si>
  <si>
    <t>TELEX RM-S</t>
  </si>
  <si>
    <t>QNO-6012R</t>
  </si>
  <si>
    <t>OUT VANDAL BULLET IP CAM 2MP</t>
  </si>
  <si>
    <t>SCC-2912</t>
  </si>
  <si>
    <t>SEALED CALL CORD\,1500 EZ-CARE\,</t>
  </si>
  <si>
    <t>PS-DBUPGRADE</t>
  </si>
  <si>
    <t>In-house Symmetry database upg</t>
  </si>
  <si>
    <t>PS100-2</t>
  </si>
  <si>
    <t>PRESSURE SWITCH DP PS100-2</t>
  </si>
  <si>
    <t>PVC-MSC-NE1</t>
  </si>
  <si>
    <t>PVC HiCo Magstripe Track 1 Pri</t>
  </si>
  <si>
    <t>PVC-PAM-BOARD ONLY-B</t>
  </si>
  <si>
    <t>M2000 - pivCLASS Authenticatio</t>
  </si>
  <si>
    <t>PVCP-D/S-MS</t>
  </si>
  <si>
    <t>PRO-16-V9.3</t>
  </si>
  <si>
    <t>Symmetry Professional 16 Reade</t>
  </si>
  <si>
    <t>PRO-32-V9.3</t>
  </si>
  <si>
    <t>PRO-LIC-512-V9</t>
  </si>
  <si>
    <t>Symmetry Professional 512 Read</t>
  </si>
  <si>
    <t>SIVS-18TB16C</t>
  </si>
  <si>
    <t>Integrated Video Server 18TB:</t>
  </si>
  <si>
    <t>SIVS-24TB24C</t>
  </si>
  <si>
    <t>SIVS-2TB24C</t>
  </si>
  <si>
    <t>Integrated Video Server 2TB: i</t>
  </si>
  <si>
    <t>SIVS-40TB24C</t>
  </si>
  <si>
    <t>SIVS-6TB16C</t>
  </si>
  <si>
    <t>Integrated Video Server 6TB: i</t>
  </si>
  <si>
    <t>SPUL-16TB61-M5Y-4HR</t>
  </si>
  <si>
    <t>SPUL-16TB62-M5Y-4HR</t>
  </si>
  <si>
    <t>SPUL-16TB62-M5Y-NBD</t>
  </si>
  <si>
    <t>SPUL-24TB-M3Y-4HR</t>
  </si>
  <si>
    <t>SPUL-24TB61-B5Y</t>
  </si>
  <si>
    <t>SPUL-30TB</t>
  </si>
  <si>
    <t>SPUL-32TB-M3Y-NBD</t>
  </si>
  <si>
    <t>SPUL-36TB-B5Y</t>
  </si>
  <si>
    <t>SPUL-36TB62-B5Y</t>
  </si>
  <si>
    <t>SPUL-48TB</t>
  </si>
  <si>
    <t>SPUL-48TB-M5Y-NBD</t>
  </si>
  <si>
    <t>SPUL-48TB6-M3Y-4HR</t>
  </si>
  <si>
    <t>SPUL-48TB6-M3Y-NBD</t>
  </si>
  <si>
    <t>SPUL-48TB61</t>
  </si>
  <si>
    <t>SPUL-48TB62-M5Y-4HR</t>
  </si>
  <si>
    <t>SPUL-54TB6</t>
  </si>
  <si>
    <t>SPUL-56TB62</t>
  </si>
  <si>
    <t>SPUL-56TB62-M5Y-4HR</t>
  </si>
  <si>
    <t>SPUL-72TB-M3Y-4HR</t>
  </si>
  <si>
    <t>SLA-2M6000P</t>
  </si>
  <si>
    <t>128 2MP CMOS WITH A 60MM FIXED</t>
  </si>
  <si>
    <t>SLAA12-2.9F</t>
  </si>
  <si>
    <t>12V-2.9AH\,F1 TERM BAT</t>
  </si>
  <si>
    <t>SPUL-72TB6-M3Y-NBD</t>
  </si>
  <si>
    <t>SPUL-72TB6-M5Y-NBD</t>
  </si>
  <si>
    <t>SPUL-84TB6-M3Y-4HR</t>
  </si>
  <si>
    <t>SPUL-84TB62-B5Y</t>
  </si>
  <si>
    <t>SPUL-88TB</t>
  </si>
  <si>
    <t>SPUL-90TB6</t>
  </si>
  <si>
    <t>SPUL-96TB-M3Y-4HR</t>
  </si>
  <si>
    <t>SPUL-96TB62-M5Y-4HR</t>
  </si>
  <si>
    <t>SR-50-A</t>
  </si>
  <si>
    <t>SR50 RECV 72.1 MHZ CH A</t>
  </si>
  <si>
    <t>SR-ENC-3000</t>
  </si>
  <si>
    <t>Symmetry SR-3000 Enclosure wit</t>
  </si>
  <si>
    <t>SLIGC110</t>
  </si>
  <si>
    <t>GC10 - 6V 215AH GC2 GOLF BAT</t>
  </si>
  <si>
    <t>SLK20R</t>
  </si>
  <si>
    <t>SLK20R fingerprint enrollment</t>
  </si>
  <si>
    <t>SLP-C-00</t>
  </si>
  <si>
    <t>Control Box Only - for replace</t>
  </si>
  <si>
    <t>SLP-E-W-HICA-00</t>
  </si>
  <si>
    <t>StoneLockï¿½ï¿½ï¿½ï¿½ Pro Enrollment S</t>
  </si>
  <si>
    <t>SS-MBS</t>
  </si>
  <si>
    <t>MOUNTING BRACKET FOR SURFACE M</t>
  </si>
  <si>
    <t>SS-SWFS</t>
  </si>
  <si>
    <t>DRIVER PROTECTION SCREEN WITH</t>
  </si>
  <si>
    <t>SSA-C-GLD-ADDR</t>
  </si>
  <si>
    <t>1 Year Gold Support Service Ag</t>
  </si>
  <si>
    <t>SSA-CEL-GLD-GLAD</t>
  </si>
  <si>
    <t>SSA Gold - Global Admin Server</t>
  </si>
  <si>
    <t>SSA-GLD-FOR</t>
  </si>
  <si>
    <t>1Year Gold Support per Fail-Ov</t>
  </si>
  <si>
    <t>SSA-GLD-MBL</t>
  </si>
  <si>
    <t>1Year Gold Support  Mobile Con</t>
  </si>
  <si>
    <t>SSA-HRZ-GLD</t>
  </si>
  <si>
    <t>One (1) Year Gold SSA Horizon</t>
  </si>
  <si>
    <t>SMOB-L-VCS</t>
  </si>
  <si>
    <t>Symmetry Mobile - Software &amp; V</t>
  </si>
  <si>
    <t>SP155</t>
  </si>
  <si>
    <t>SPRINKPENDENTBRASS135DEG1/2IN</t>
  </si>
  <si>
    <t>SSPV6H</t>
  </si>
  <si>
    <t>(100) VINYL 6HTL</t>
  </si>
  <si>
    <t>SPB-INW13</t>
  </si>
  <si>
    <t>SMOKED DOME &amp; COVER FOR WHITE</t>
  </si>
  <si>
    <t>SPCH-LP-12TB</t>
  </si>
  <si>
    <t>PowerChoice LP 12TB: Combined</t>
  </si>
  <si>
    <t>SPCH-LP-24TB-B5Y</t>
  </si>
  <si>
    <t>PowerChoice LP 24TB: Combined</t>
  </si>
  <si>
    <t>SPCH-LP-32TB-B5Y</t>
  </si>
  <si>
    <t>PowerChoice LP 32TB: Combined</t>
  </si>
  <si>
    <t>SPCH-LP-4TB</t>
  </si>
  <si>
    <t>PowerChoice LP 4TB: Combined O</t>
  </si>
  <si>
    <t>SPCH-LP-4TB-B5Y</t>
  </si>
  <si>
    <t>SPCH-LP-6TB-B5Y</t>
  </si>
  <si>
    <t>SPCVSW-ENT-24A</t>
  </si>
  <si>
    <t>SPCVSW-ENT-32A</t>
  </si>
  <si>
    <t>SPCVSW-ENT-4A</t>
  </si>
  <si>
    <t>SPCVSW-ONE-16A</t>
  </si>
  <si>
    <t>SPCVSW-ONE-28A</t>
  </si>
  <si>
    <t>SPCVSW-ONE-8A</t>
  </si>
  <si>
    <t>SPCVSW-PRO-32A</t>
  </si>
  <si>
    <t>SSA-NT-GLD-ADDS</t>
  </si>
  <si>
    <t>SSA-NT-GLD-GLAD</t>
  </si>
  <si>
    <t>SSA-NT-PLT-GLAD</t>
  </si>
  <si>
    <t>SSA Platinum - Global Admin Se</t>
  </si>
  <si>
    <t>SSA-NT2-GLD-CH</t>
  </si>
  <si>
    <t>2 Year Gold Support and Enterp</t>
  </si>
  <si>
    <t>SSA-PLT-1Y</t>
  </si>
  <si>
    <t>One (1) Year Platinum SSA</t>
  </si>
  <si>
    <t>SSA-PLT-MBL</t>
  </si>
  <si>
    <t>1 Year Platinum Support  Mobil</t>
  </si>
  <si>
    <t>SPCVSW-PRO-56A</t>
  </si>
  <si>
    <t>SPDAS-108TB61-M5Y-NBD</t>
  </si>
  <si>
    <t>SPDAS-120TB-M3Y-NBD</t>
  </si>
  <si>
    <t>SPDAS-24TB62-M5Y-4HR</t>
  </si>
  <si>
    <t>SPDAS-36TB61-M5Y-NBD</t>
  </si>
  <si>
    <t>SPDAS-48TB6-M3Y-4HR</t>
  </si>
  <si>
    <t>SPDAS-60TB61-B5Y</t>
  </si>
  <si>
    <t>SPDAS-60TB62-M3Y-4HR</t>
  </si>
  <si>
    <t>SPDAS-60TB62-M3Y-NBD</t>
  </si>
  <si>
    <t>SPDAS-60TB62-M5Y-4HR</t>
  </si>
  <si>
    <t>SPDAS-72TB6-M5Y-NBD</t>
  </si>
  <si>
    <t>SPDAS-72TB62-M3Y-NBD</t>
  </si>
  <si>
    <t>SPDAS-72TB62-M5Y-4HR</t>
  </si>
  <si>
    <t>SPDAS-84TB-M3Y-4HR</t>
  </si>
  <si>
    <t>SPDAS-84TB6-M3Y-4HR</t>
  </si>
  <si>
    <t>SPDAS-96TB62</t>
  </si>
  <si>
    <t>SPPL-12TB-M3Y-4HR</t>
  </si>
  <si>
    <t>SPPL-12TB61-M5Y-4HR</t>
  </si>
  <si>
    <t>SPPL-12TB61-M5Y-NBD</t>
  </si>
  <si>
    <t>SPPL-16TB61-M3Y-4HR</t>
  </si>
  <si>
    <t>SPPL-24TB-M3Y-4HR</t>
  </si>
  <si>
    <t>SPPL-24TB-M5Y-4HR</t>
  </si>
  <si>
    <t>SPPL-24TB6-M3Y-4HR</t>
  </si>
  <si>
    <t>SPPL-24TB6-M3Y-NBD</t>
  </si>
  <si>
    <t>SPPL-24TB61-M5Y-NBD</t>
  </si>
  <si>
    <t>SPPL-30TB-B5Y</t>
  </si>
  <si>
    <t>SPPL-32TB6</t>
  </si>
  <si>
    <t>PowerPlus 32TB: includes [OS]</t>
  </si>
  <si>
    <t>SPPL-40TB</t>
  </si>
  <si>
    <t>SPPL-48TB6</t>
  </si>
  <si>
    <t>PowerPlus 48TB: includes [OS]</t>
  </si>
  <si>
    <t>SPPL-4TB-B5Y</t>
  </si>
  <si>
    <t>SPPL-60TB-M5Y-4HR</t>
  </si>
  <si>
    <t>SPPL-60TB-M5Y-NBD</t>
  </si>
  <si>
    <t>SPPP-108TB-M3Y-4HR</t>
  </si>
  <si>
    <t>SPPP-108TB-M3Y-NBD</t>
  </si>
  <si>
    <t>SPPP-108TB62-B5Y</t>
  </si>
  <si>
    <t>SPPP-108TB62-M3Y-4HR</t>
  </si>
  <si>
    <t>SPPP-120TB</t>
  </si>
  <si>
    <t>SPPP-120TB-B5Y</t>
  </si>
  <si>
    <t>SPPP-120TB-M3Y-NBD</t>
  </si>
  <si>
    <t>SPPP-120TB61-M5Y-NBD</t>
  </si>
  <si>
    <t>SPPP-132TB-B5Y</t>
  </si>
  <si>
    <t>SPPP-132TB6-M3Y-NBD</t>
  </si>
  <si>
    <t>SPPP-132TB61-M3Y-NBD</t>
  </si>
  <si>
    <t>SPPP-24TB62-B5Y</t>
  </si>
  <si>
    <t>SPPP-36TB61</t>
  </si>
  <si>
    <t>SPPP-36TB61-M5Y-4HR</t>
  </si>
  <si>
    <t>SPPP-36TB62-B5Y</t>
  </si>
  <si>
    <t>SPPP-48TB6-M5Y-4HR</t>
  </si>
  <si>
    <t>SPPP-48TB61-M3Y-4HR</t>
  </si>
  <si>
    <t>SPPP-48TB61-M5Y-4HR</t>
  </si>
  <si>
    <t>SPPP-60TB</t>
  </si>
  <si>
    <t>SPPP-60TB-M5Y-4HR</t>
  </si>
  <si>
    <t>SPPP-60TB6-M5Y-4HR</t>
  </si>
  <si>
    <t>SPPP-60TB62</t>
  </si>
  <si>
    <t>SPPP-72TB-B5Y</t>
  </si>
  <si>
    <t>SPPP-84TB6</t>
  </si>
  <si>
    <t>SPPP-84TB61-M5Y-NBD</t>
  </si>
  <si>
    <t>SPPR-24TB-B5Y</t>
  </si>
  <si>
    <t>PowerPro 24TB: Combined OS &amp; V</t>
  </si>
  <si>
    <t>SPPR-40TB-B5Y</t>
  </si>
  <si>
    <t>PowerPro 40TB: Combined OS &amp; V</t>
  </si>
  <si>
    <t>SPPR-6TB</t>
  </si>
  <si>
    <t>PowerPro 6TB: Combined OS &amp; Vi</t>
  </si>
  <si>
    <t>SPPR-R-48TB-M3Y-4HR</t>
  </si>
  <si>
    <t>SPUL-108TB-M5Y-4HR</t>
  </si>
  <si>
    <t>SPUL-108TB61-B5Y</t>
  </si>
  <si>
    <t>SPUL-110TB</t>
  </si>
  <si>
    <t>PowerUltra 110TB: includes [OS</t>
  </si>
  <si>
    <t>SPUL-12TB-M5Y-4HR</t>
  </si>
  <si>
    <t>SPUL-16TB-M3Y-NBD</t>
  </si>
  <si>
    <t>SPUL-16TB6-M3Y-NBD</t>
  </si>
  <si>
    <t>SS-110 PAGE-BK</t>
  </si>
  <si>
    <t>6.5 FULL-RANGE - BLACK HANGING</t>
  </si>
  <si>
    <t>SS-110B-BK</t>
  </si>
  <si>
    <t>6.5 DUAL CONE - BLACK HANGING</t>
  </si>
  <si>
    <t>SS-HKEXT</t>
  </si>
  <si>
    <t>SS-HKL</t>
  </si>
  <si>
    <t>HANGING KIT. FOR USE WITH Q-12</t>
  </si>
  <si>
    <t>SE2050</t>
  </si>
  <si>
    <t>ESCORT SFTWR 32BIT-5K</t>
  </si>
  <si>
    <t>SG-DRL3E</t>
  </si>
  <si>
    <t>SG-DRL3E CE CTR21 CNC FCC</t>
  </si>
  <si>
    <t>SG-DRLIV3072IP</t>
  </si>
  <si>
    <t>IP UPGRADE FOR SYSTEM IV</t>
  </si>
  <si>
    <t>SG-MLRF4</t>
  </si>
  <si>
    <t>SYSTEM III METAL RACK</t>
  </si>
  <si>
    <t>SG-PSC3</t>
  </si>
  <si>
    <t>PWR SUPPLY CONTROLLER SYST3</t>
  </si>
  <si>
    <t>SG-SII-RMK</t>
  </si>
  <si>
    <t>SUR-GARD SYSTEM II RACK MOUNT</t>
  </si>
  <si>
    <t>SG-SIIIREDUN</t>
  </si>
  <si>
    <t>SYSTEM III REDUNDANCY PACK</t>
  </si>
  <si>
    <t>SG-SIVREDUN</t>
  </si>
  <si>
    <t>SYSTEM IV REDUNDANCY PACK</t>
  </si>
  <si>
    <t>SGS-QUAD-H-M5Y-NBD</t>
  </si>
  <si>
    <t>SER-C-SPOC-REM</t>
  </si>
  <si>
    <t>1 Year (Single Point Of Contac</t>
  </si>
  <si>
    <t>SER-TRV-DIEM-AD</t>
  </si>
  <si>
    <t>Global Services T&amp;L - Addition</t>
  </si>
  <si>
    <t>SDPB</t>
  </si>
  <si>
    <t>SMK DETOR\, PHOTOELECTRIC CHAMB</t>
  </si>
  <si>
    <t>SU200</t>
  </si>
  <si>
    <t>SPRINKUPRIGHTBRASS200DEG1/2IN</t>
  </si>
  <si>
    <t>SU286</t>
  </si>
  <si>
    <t>SPRINKUPRIGHTBULB286DEG1/2IN</t>
  </si>
  <si>
    <t>SVDAS-110TB</t>
  </si>
  <si>
    <t>SVDAS-44TB</t>
  </si>
  <si>
    <t>ValueDAS 44TB: 2U form factor</t>
  </si>
  <si>
    <t>SVDAS-ACDD</t>
  </si>
  <si>
    <t>Required accessory when connec</t>
  </si>
  <si>
    <t>SYNC-1</t>
  </si>
  <si>
    <t>SYNC ACCESSORY CARD</t>
  </si>
  <si>
    <t>TX125-ENC</t>
  </si>
  <si>
    <t>UHF PAGING TRANSMITTER PROGRA</t>
  </si>
  <si>
    <t>U-01S T</t>
  </si>
  <si>
    <t>220K AUX MOD SCREW TERMINAL</t>
  </si>
  <si>
    <t>U853PM</t>
  </si>
  <si>
    <t>AT U853PM</t>
  </si>
  <si>
    <t>VSRF-EX-6</t>
  </si>
  <si>
    <t>"6"" EXP PROOF VANE WATERFLOW</t>
  </si>
  <si>
    <t>UFA-14.5</t>
  </si>
  <si>
    <t>RACK SHELF</t>
  </si>
  <si>
    <t>UNI-MDB3</t>
  </si>
  <si>
    <t>Pendant Mount for SNC-DH160\, D</t>
  </si>
  <si>
    <t>UNI-ONL7T2</t>
  </si>
  <si>
    <t>7IN Outdoor Pendant Housing wi</t>
  </si>
  <si>
    <t>VID-CAM-004-V9</t>
  </si>
  <si>
    <t>VID-CAM-016-V8</t>
  </si>
  <si>
    <t>Symmetry 16 Camera Integration</t>
  </si>
  <si>
    <t>VID-CAM-064-V8</t>
  </si>
  <si>
    <t>VID-CAM-128-V8</t>
  </si>
  <si>
    <t>Symmetry 128 Camera Integratio</t>
  </si>
  <si>
    <t>VID-CAM-256-V8</t>
  </si>
  <si>
    <t>VID-DISPL-24</t>
  </si>
  <si>
    <t>Monitor 24" - (1920x1080 at 60</t>
  </si>
  <si>
    <t>VIE0300</t>
  </si>
  <si>
    <t>CORD SET\, #AEC-45N /MP30/BR75</t>
  </si>
  <si>
    <t>TD5</t>
  </si>
  <si>
    <t>5 SPACE  8 3/4   RACK DRAWER</t>
  </si>
  <si>
    <t>VER-1970</t>
  </si>
  <si>
    <t>IR/RF ASSET TAG WO/BATT</t>
  </si>
  <si>
    <t>VER-6010</t>
  </si>
  <si>
    <t>BAT LI FOR VER-1780VER-1830</t>
  </si>
  <si>
    <t>VER-6010-I</t>
  </si>
  <si>
    <t>BATTERY 3V LITHIUM COIN CELL</t>
  </si>
  <si>
    <t>VER-6018</t>
  </si>
  <si>
    <t>BATTERIES 3V LITH COIN-CELL</t>
  </si>
  <si>
    <t>UPS-EBPR</t>
  </si>
  <si>
    <t>UPS EXPANSION BATTERY PACK  2</t>
  </si>
  <si>
    <t>VFD-37</t>
  </si>
  <si>
    <t>VENTED FRONT DOOR  FITS 37 SPA</t>
  </si>
  <si>
    <t>TL600</t>
  </si>
  <si>
    <t>TRANSFORMER\, 600 OHMS PLUG-IN</t>
  </si>
  <si>
    <t>TP161</t>
  </si>
  <si>
    <t>TRIMPLATE FOR DS151/161</t>
  </si>
  <si>
    <t>USM-931H-16</t>
  </si>
  <si>
    <t>HYBRID IP/SIP STANCHION SUBST</t>
  </si>
  <si>
    <t>USM-934H-2T-13</t>
  </si>
  <si>
    <t>HYBRID SIP / IP STANCHION MOU</t>
  </si>
  <si>
    <t>USS-EDGE-POE-02TB</t>
  </si>
  <si>
    <t>Edge Server with 2TB storage a</t>
  </si>
  <si>
    <t>USS-ENT-128H5-112</t>
  </si>
  <si>
    <t>2U Enterprise Server with 128T</t>
  </si>
  <si>
    <t>USS-ENT-128R5-120</t>
  </si>
  <si>
    <t>USS-ENT-128R6-112</t>
  </si>
  <si>
    <t>USS-ENT-144R5-136</t>
  </si>
  <si>
    <t>2U Enterprise Server with 144T</t>
  </si>
  <si>
    <t>USS-ENT-32H5-16</t>
  </si>
  <si>
    <t>2U Enterprise Server with 32TB</t>
  </si>
  <si>
    <t>USS-ENT-56R5-48</t>
  </si>
  <si>
    <t>2U Enterprise Server with 56TB</t>
  </si>
  <si>
    <t>USS-ENT-80R6-64</t>
  </si>
  <si>
    <t>2U Enterprise Server with 80TB</t>
  </si>
  <si>
    <t>USS-PRM-112R6-96</t>
  </si>
  <si>
    <t>USS-PRM-24R5-16</t>
  </si>
  <si>
    <t>2U Premium Server with 24TB RA</t>
  </si>
  <si>
    <t>USS-PRM-40H5-24</t>
  </si>
  <si>
    <t>VOIP-8</t>
  </si>
  <si>
    <t>8 STATN ANALOG-IP EPHONE ADPTR</t>
  </si>
  <si>
    <t>TR-30-T-B</t>
  </si>
  <si>
    <t>TR-ESSEN-CLASS-V9</t>
  </si>
  <si>
    <t>Symmetry Access Control Essent</t>
  </si>
  <si>
    <t>TR-ESSEN-REGIONAL-V9</t>
  </si>
  <si>
    <t>TR-EU-SYSMGR-SITE</t>
  </si>
  <si>
    <t>USS-PRM-48H5-32</t>
  </si>
  <si>
    <t>2U Premium Server with 48TB RA</t>
  </si>
  <si>
    <t>USS-PRM-48R5-40</t>
  </si>
  <si>
    <t>USS-PRM-48R6-32</t>
  </si>
  <si>
    <t>USS-WKS-QM2-HPS</t>
  </si>
  <si>
    <t>High Performance Client Workst</t>
  </si>
  <si>
    <t>VS04</t>
  </si>
  <si>
    <t>WHEEL VALVE LOCKOUT 5IN</t>
  </si>
  <si>
    <t>TRN-TRV-DIEM-AD</t>
  </si>
  <si>
    <t>Training T&amp;L - Additional Day</t>
  </si>
  <si>
    <t>TS3-3PACK</t>
  </si>
  <si>
    <t>3 PACK SMOKE CAPSULES</t>
  </si>
  <si>
    <t>VIS0018</t>
  </si>
  <si>
    <t>RETAINING RING\,E-18ST PA-S</t>
  </si>
  <si>
    <t>STI-9625</t>
  </si>
  <si>
    <t>SMOKE BEAM GUARD</t>
  </si>
  <si>
    <t>STK006W</t>
  </si>
  <si>
    <t>Symmetry Guest Kiosk - Freesta</t>
  </si>
  <si>
    <t>STKBO003</t>
  </si>
  <si>
    <t>Symmetry Guest Kiosk - Top Pan</t>
  </si>
  <si>
    <t>STR66118</t>
  </si>
  <si>
    <t>STYLUS PRO FLASH LIGHT</t>
  </si>
  <si>
    <t>SWEB-25-USER</t>
  </si>
  <si>
    <t>W562-265</t>
  </si>
  <si>
    <t>WALL CLOCKS (240-277V)</t>
  </si>
  <si>
    <t>W562-301</t>
  </si>
  <si>
    <t>CLOCK RECV BD 11000 HZ</t>
  </si>
  <si>
    <t>WMK1</t>
  </si>
  <si>
    <t>WALL MOUNTING KIT</t>
  </si>
  <si>
    <t>X2PAA-4</t>
  </si>
  <si>
    <t>RECHARGEABLE 1.2V AA NIMH\, 4PK</t>
  </si>
  <si>
    <t>XML-DEV-KIT-V9.3</t>
  </si>
  <si>
    <t>Symmetry XML SDK - .Net Web Se</t>
  </si>
  <si>
    <t>XNP-6320</t>
  </si>
  <si>
    <t>XNP-6321</t>
  </si>
  <si>
    <t>INDOOR PTZ IP CAMERA 2MP 1080P</t>
  </si>
  <si>
    <t>Y-56-211VI-TAS</t>
  </si>
  <si>
    <t>Y-56-LS</t>
  </si>
  <si>
    <t>YT-ICB140</t>
  </si>
  <si>
    <t>In-Celing Mount Kit for SNC-DH</t>
  </si>
  <si>
    <t>Z320</t>
  </si>
  <si>
    <t>Repair of Reader\, Plain\, Track</t>
  </si>
  <si>
    <t>Z635-1</t>
  </si>
  <si>
    <t>Repair of S635 Mullion reader</t>
  </si>
  <si>
    <t>Z849-KP-AG</t>
  </si>
  <si>
    <t>Repair of S849 Smartcard Card</t>
  </si>
  <si>
    <t>ZM2100-2DCR-KIT</t>
  </si>
  <si>
    <t>Repair of M2100 2DCR-KIT For 2</t>
  </si>
  <si>
    <t>ZM2100-4DCR-P-KIT</t>
  </si>
  <si>
    <t>Repair of M2100 4DCR-P KIT 4 R</t>
  </si>
  <si>
    <t>ZM2100-4DCU-KIT</t>
  </si>
  <si>
    <t>Repair of M2100  4DCU - Board</t>
  </si>
  <si>
    <t>ZM2150-4DC</t>
  </si>
  <si>
    <t>Repair of M2150 4DC Door Contr</t>
  </si>
  <si>
    <t>WARB-SM</t>
  </si>
  <si>
    <t>WRLS E-CALL RECEIVER SURFACE M</t>
  </si>
  <si>
    <t>WDW-330</t>
  </si>
  <si>
    <t>SURFACE MOUNT LOUDSPEAKER\, AB</t>
  </si>
  <si>
    <t>WEBACCESS-25-V8.1</t>
  </si>
  <si>
    <t>Symmetry Access 25 Concurrent</t>
  </si>
  <si>
    <t>WEBACCESS-5-V8.1</t>
  </si>
  <si>
    <t>WP-300</t>
  </si>
  <si>
    <t>EV WP-300</t>
  </si>
  <si>
    <t>WP-300S</t>
  </si>
  <si>
    <t>EV WP-300S</t>
  </si>
  <si>
    <t>WQD-12928-001</t>
  </si>
  <si>
    <t>WQD-12928-001 BEST ELECTRICAL</t>
  </si>
  <si>
    <t>WHH1</t>
  </si>
  <si>
    <t>WHITE HARDHAT</t>
  </si>
  <si>
    <t>WIM4</t>
  </si>
  <si>
    <t>Symmetry Wiegand Interface Mod</t>
  </si>
  <si>
    <t>WKDC12-100PUS</t>
  </si>
  <si>
    <t>12V-100AH\, PUS DEEP CYCLE</t>
  </si>
  <si>
    <t>WKDC12-14F2</t>
  </si>
  <si>
    <t>12V-14AH\,F2 AGM .250 FASTON DC</t>
  </si>
  <si>
    <t>WKDC12-55C/FR-F</t>
  </si>
  <si>
    <t>12V-55AH\, C/FR-F DEEP CYCLE</t>
  </si>
  <si>
    <t>WRR-Q-A201W-48TB</t>
  </si>
  <si>
    <t>2U WISENET WAVE NETWORK VIDEO</t>
  </si>
  <si>
    <t>WRT-P-5201L-4TB</t>
  </si>
  <si>
    <t>WRT-P-5201W-16TB</t>
  </si>
  <si>
    <t>WAVE RECORDING SERVER</t>
  </si>
  <si>
    <t>WSGCU250</t>
  </si>
  <si>
    <t>WINDSCREEN FOR GCU250 MIC</t>
  </si>
  <si>
    <t>W171-051</t>
  </si>
  <si>
    <t>CORD ASSEMBLY</t>
  </si>
  <si>
    <t>001-24AC</t>
  </si>
  <si>
    <t>001-24AC Trine Electric Strike</t>
  </si>
  <si>
    <t>01316-001</t>
  </si>
  <si>
    <t>01321-001</t>
  </si>
  <si>
    <t>2N HELIOS EXTENDER PANEL 8 X D</t>
  </si>
  <si>
    <t>01325-001</t>
  </si>
  <si>
    <t>01331-001</t>
  </si>
  <si>
    <t>2N INFOPANEL NAME BADGE (HELIO</t>
  </si>
  <si>
    <t>01517-001</t>
  </si>
  <si>
    <t>M3205-LVE 1080P FIXED DOME CAM</t>
  </si>
  <si>
    <t>01571-001</t>
  </si>
  <si>
    <t>CORNER MOUNT D201-S XPT; 316L</t>
  </si>
  <si>
    <t>0918-001</t>
  </si>
  <si>
    <t>Q1942-E 19MM 30FPS CAMERA OUTD</t>
  </si>
  <si>
    <t>XE7-6 IP ST.Lic &amp; 1 ASLT</t>
  </si>
  <si>
    <t>XE7 w-12 IP Station Lic.</t>
  </si>
  <si>
    <t>9640-002 2 Static License</t>
  </si>
  <si>
    <t>9642-002 SIP Trunking 2-Lines</t>
  </si>
  <si>
    <t>Soft Client-6 Licenses</t>
  </si>
  <si>
    <t>API License-320 Users</t>
  </si>
  <si>
    <t>99702 Relay Unit</t>
  </si>
  <si>
    <t>Rack shelf for ICX500 - 19 inc</t>
  </si>
  <si>
    <t>PSU\, input 85-264 VAC\, output</t>
  </si>
  <si>
    <t>1119 P.S. 12V DC\, 1.2A</t>
  </si>
  <si>
    <t>ELSII-10H IP Horn Loudspeaker-</t>
  </si>
  <si>
    <t>AlphaNet\, 2 Lines</t>
  </si>
  <si>
    <t>Active recording interface - 1</t>
  </si>
  <si>
    <t>Enhanced Audio Messaging Licen</t>
  </si>
  <si>
    <t>Redundancy License 64 Users</t>
  </si>
  <si>
    <t>Redundancy License 256 Users</t>
  </si>
  <si>
    <t>10007007GM</t>
  </si>
  <si>
    <t>7007 Gooseneck Mic</t>
  </si>
  <si>
    <t>7080 WR Light Industrial Maste</t>
  </si>
  <si>
    <t>IP HD Telephone-Hotline w/Door</t>
  </si>
  <si>
    <t>80971 Handset</t>
  </si>
  <si>
    <t>TFIE-2 Turbine Industrial Mast</t>
  </si>
  <si>
    <t>TFIE-6 Turbine Industrial Mast</t>
  </si>
  <si>
    <t>TFIX-4 Turbine Industrial Mast</t>
  </si>
  <si>
    <t>TKIS-2 Turbine Station Kit</t>
  </si>
  <si>
    <t>TA-17 10 pc electret mic w/12</t>
  </si>
  <si>
    <t>TCIV-2+ Vandal/Stainless Steel</t>
  </si>
  <si>
    <t>TCIV-6+ Black Scrolling</t>
  </si>
  <si>
    <t>BN 6S4-004-CMB16-UL</t>
  </si>
  <si>
    <t>01044-001</t>
  </si>
  <si>
    <t>AXIS Q3515-LV 22MM DAY/NIGHT F</t>
  </si>
  <si>
    <t>01060-001</t>
  </si>
  <si>
    <t>P3346 Interior Dome Camera</t>
  </si>
  <si>
    <t>10G</t>
  </si>
  <si>
    <t>GASKET FOR 1IN NOZZLE</t>
  </si>
  <si>
    <t>VS Recorder - Enterprise Manag</t>
  </si>
  <si>
    <t>VS Recorder ï¿½ï¿½ï¿½ï¿½ï¿½ï¿½ Core Logger</t>
  </si>
  <si>
    <t>VS Operator\, Basic license (No</t>
  </si>
  <si>
    <t>11RHWR</t>
  </si>
  <si>
    <t>12V\,9W W/R ADJ TWIN HEADS</t>
  </si>
  <si>
    <t>1307-9449</t>
  </si>
  <si>
    <t>Warranty Svc - 1307-9009 TS30</t>
  </si>
  <si>
    <t>1324GA-V-21</t>
  </si>
  <si>
    <t>HID ProxCard II Direct Image P</t>
  </si>
  <si>
    <t>1326-LMSMV/32</t>
  </si>
  <si>
    <t>HID ProxCard II - slot punch</t>
  </si>
  <si>
    <t>1326-LMSMV/37</t>
  </si>
  <si>
    <t>HID ProxCard II - slot punc</t>
  </si>
  <si>
    <t>1326LSSMV-160101</t>
  </si>
  <si>
    <t>PROXCARD II\, PROG\, F-HID LOGO\,</t>
  </si>
  <si>
    <t>13305A</t>
  </si>
  <si>
    <t>COLLAR O-RING (GREEN)</t>
  </si>
  <si>
    <t>1386-LGGMN/37</t>
  </si>
  <si>
    <t>1386-LGSMN/32</t>
  </si>
  <si>
    <t>HID ISOProx II - programmable</t>
  </si>
  <si>
    <t>2500-112RCF</t>
  </si>
  <si>
    <t>REFUGE COMMAND CNTR UP TO 112</t>
  </si>
  <si>
    <t>2011TJ20-HSM</t>
  </si>
  <si>
    <t>SGL LOCK-INSWING W/DSM-DYN</t>
  </si>
  <si>
    <t>1700-05G</t>
  </si>
  <si>
    <t>1700-05G ROFU Electric Strike</t>
  </si>
  <si>
    <t>2302832/3</t>
  </si>
  <si>
    <t>PHOENIX OUTPUT CABLE (3M)</t>
  </si>
  <si>
    <t>208-132</t>
  </si>
  <si>
    <t>4002 FUSE-3 AMP MIN OF 10</t>
  </si>
  <si>
    <t>23691B</t>
  </si>
  <si>
    <t>6 LITER AR-AFF RECHARGE</t>
  </si>
  <si>
    <t>208-136</t>
  </si>
  <si>
    <t>FUSE TIME DEL 5A-4002 MIN 10</t>
  </si>
  <si>
    <t>1063 Elevator Sub Kit</t>
  </si>
  <si>
    <t>97125 Cab.Brac.Kit</t>
  </si>
  <si>
    <t>Economy Wall Unit - Slim</t>
  </si>
  <si>
    <t>MorphoSmartï¿½ï¿½ï¿½ï¿½ï¿½ï¿½ Optic  FVP S</t>
  </si>
  <si>
    <t>MorphoAccessï¿½ï¿½ï¿½ï¿½ WR SIGMA iCla</t>
  </si>
  <si>
    <t>MorphoAccess SIGMA EXTREME Mul</t>
  </si>
  <si>
    <t>3000LHR</t>
  </si>
  <si>
    <t>SINGLE LOCK-OUTSWING LH</t>
  </si>
  <si>
    <t>3000RHR-DSM</t>
  </si>
  <si>
    <t>SINGLE LOCK-QUTSWING RH W/DSM</t>
  </si>
  <si>
    <t>3010-033</t>
  </si>
  <si>
    <t>BLUE - LED</t>
  </si>
  <si>
    <t>3010-036</t>
  </si>
  <si>
    <t>YELLOW - LED</t>
  </si>
  <si>
    <t>307D</t>
  </si>
  <si>
    <t>307D Hager Stops and Holders</t>
  </si>
  <si>
    <t>3101C-DSM-DYN</t>
  </si>
  <si>
    <t>DELAY EGRESS-SGL W/DSM-DYN</t>
  </si>
  <si>
    <t>32X-GAK</t>
  </si>
  <si>
    <t>Gasket kit\, for 32X readers</t>
  </si>
  <si>
    <t>345-0421</t>
  </si>
  <si>
    <t>AGENT  BEZEL WHITE</t>
  </si>
  <si>
    <t>378-148</t>
  </si>
  <si>
    <t>RES 1/4W 1K MIN OF 100</t>
  </si>
  <si>
    <t>40/40L4B-312SF</t>
  </si>
  <si>
    <t>Flame Detector UV/IR opt 2</t>
  </si>
  <si>
    <t>40/40UFL-312SF</t>
  </si>
  <si>
    <t>PHOENX FUSE BLOCK</t>
  </si>
  <si>
    <t>3121C2-DYN2</t>
  </si>
  <si>
    <t>DELAY EGRESS W/DYN DBL W/C.M.</t>
  </si>
  <si>
    <t>323478F-LC-32D</t>
  </si>
  <si>
    <t>323478F-LC-32D Trine Electric</t>
  </si>
  <si>
    <t>MINI SGL LOCK-OUTSWING</t>
  </si>
  <si>
    <t>MorphoSmartï¿½ï¿½ï¿½ï¿½ï¿½ï¿½ Optic 350\,</t>
  </si>
  <si>
    <t>CLASS 2 MINI 24VDC PWR SUPPLY</t>
  </si>
  <si>
    <t>MorphoWaveï¿½ï¿½ï¿½ï¿½ï¿½ï¿½ Compact MD Fr</t>
  </si>
  <si>
    <t>PHOENIX CONTINUOUS BRIDGE - GR</t>
  </si>
  <si>
    <t>2585-12</t>
  </si>
  <si>
    <t>MINI SGL LOCK-8.5in 12V</t>
  </si>
  <si>
    <t>XE1 Power Supply 5VDC</t>
  </si>
  <si>
    <t>Power Supply 24VDC\, 4A</t>
  </si>
  <si>
    <t>2U22062B1</t>
  </si>
  <si>
    <t>22/6C STR CMP/CL2P WH 1000 BX</t>
  </si>
  <si>
    <t>DTC1000 DS Base Model\, USB Pri</t>
  </si>
  <si>
    <t>4720-003</t>
  </si>
  <si>
    <t>Blue\, Boot</t>
  </si>
  <si>
    <t>DTC4500 ISO Magnetic Stripe En</t>
  </si>
  <si>
    <t>427-0033-41-00S</t>
  </si>
  <si>
    <t>F-612 ID - 50 MM\, 8.3HZ</t>
  </si>
  <si>
    <t>427-0033-71-00S</t>
  </si>
  <si>
    <t>F-610 ID - 65MM\, 8.3HZ</t>
  </si>
  <si>
    <t>427-0075-04-00S</t>
  </si>
  <si>
    <t>PT-612 HD - 50MM\, 640x480\, 8.3</t>
  </si>
  <si>
    <t>427-0089-42-00S</t>
  </si>
  <si>
    <t>FC-332 ID  - 19 MM\, PAL\, 8.3HZ</t>
  </si>
  <si>
    <t>427-0089-44-00</t>
  </si>
  <si>
    <t>FC-332 O  - 19 MM\, PAL 25HZ</t>
  </si>
  <si>
    <t>427-0093-34-00S</t>
  </si>
  <si>
    <t>FC-324 O  - 13 MM\, PAL\, 8.3HZ</t>
  </si>
  <si>
    <t>427-0093-42-00S</t>
  </si>
  <si>
    <t>FC-317 ID  - 19 MM\, PAL\, 8.3HZ</t>
  </si>
  <si>
    <t>427-0097-32-00</t>
  </si>
  <si>
    <t>FC-644 ID  - 13MM\, PAL 25HZ</t>
  </si>
  <si>
    <t>427-0097-42-00</t>
  </si>
  <si>
    <t>FC-632 ID  - 19MM\, PAL 25HZ</t>
  </si>
  <si>
    <t>427-0097-54-00S</t>
  </si>
  <si>
    <t>FC-617 O  - 35MM\, PAL\, 8.3HZ</t>
  </si>
  <si>
    <t>427-0097-82-00</t>
  </si>
  <si>
    <t>FC-625 ID  - 25MM\, PAL 25HZ</t>
  </si>
  <si>
    <t>427-0097-82-00S</t>
  </si>
  <si>
    <t>FC-625 ID  - 25MM\, PAL\, 8.3HZ</t>
  </si>
  <si>
    <t>427-0300-10-00S</t>
  </si>
  <si>
    <t>DX-350 - 4.3MM\, &lt;9HZ</t>
  </si>
  <si>
    <t>427-0300-60-00S</t>
  </si>
  <si>
    <t>DX-624 - 18MM\, &lt;9HZ</t>
  </si>
  <si>
    <t>427-1065-61-00S</t>
  </si>
  <si>
    <t>FB-309 ID - 24MM\, 8.3HZ\, EU</t>
  </si>
  <si>
    <t>4808-144T-R4Z</t>
  </si>
  <si>
    <t>4808-144T-R4ZL</t>
  </si>
  <si>
    <t>4808-160T-R4Z</t>
  </si>
  <si>
    <t>4808-28T-R4A</t>
  </si>
  <si>
    <t>HVR\, 48AN64IP\, 28 TB\, RACK</t>
  </si>
  <si>
    <t>4808-48T-R4A-E</t>
  </si>
  <si>
    <t>490-008</t>
  </si>
  <si>
    <t>4 FLAT WASHER MIN OF 100</t>
  </si>
  <si>
    <t>490-012</t>
  </si>
  <si>
    <t>1/2 FLAT WASHER MIN OF 100</t>
  </si>
  <si>
    <t>429656AS</t>
  </si>
  <si>
    <t>K-GUARD (K01) MANUAL</t>
  </si>
  <si>
    <t>454674AGR</t>
  </si>
  <si>
    <t>14/2C STR CL3R  GRY 1000</t>
  </si>
  <si>
    <t>51D4</t>
  </si>
  <si>
    <t>ISO Card LEAF (4 Kbyte) w/ Mag</t>
  </si>
  <si>
    <t>51D8</t>
  </si>
  <si>
    <t>ISO Card LEAF (8 Kbyte) w/ Mag</t>
  </si>
  <si>
    <t>5202-000010-06</t>
  </si>
  <si>
    <t>MorphoWaveï¿½ï¿½ï¿½ï¿½ï¿½ï¿½ Brushed Stain</t>
  </si>
  <si>
    <t>PALM SWITCH MOM FORM Z</t>
  </si>
  <si>
    <t>PUSHBUTTON 3/8in DIA ADJ TD</t>
  </si>
  <si>
    <t>AC-1700 CONTRLR 2-READER ETH/R</t>
  </si>
  <si>
    <t>AC-1700 CONTRLR 2-READER ETH-R</t>
  </si>
  <si>
    <t>AC-1700 CONTRLR 6-READER ETH-R</t>
  </si>
  <si>
    <t>AC-1700 CONTRLR 8-READER ETH-R</t>
  </si>
  <si>
    <t>5503-421</t>
  </si>
  <si>
    <t>LENS CS 15-50MM F1.5 DC-I MP D</t>
  </si>
  <si>
    <t>PROXPRO PROXIMITY READER FOR M</t>
  </si>
  <si>
    <t>5504-071</t>
  </si>
  <si>
    <t>WHITE COVER SKINS COMPATIBLE W</t>
  </si>
  <si>
    <t>5506-521</t>
  </si>
  <si>
    <t>STANDARD CLEAR DOME FOR Q61 SE</t>
  </si>
  <si>
    <t>60902-1104</t>
  </si>
  <si>
    <t>FLIR A310 PT 45ï¿½ï¿½ï¿½ï¿½ PAL  (9 HZ</t>
  </si>
  <si>
    <t>60902-1105</t>
  </si>
  <si>
    <t>FLIR A310 PT 90ï¿½ï¿½ï¿½ï¿½ PAL  (9 HZ</t>
  </si>
  <si>
    <t>WORKSTAS FOR PINNACLE PROFESSI</t>
  </si>
  <si>
    <t>61001-1102</t>
  </si>
  <si>
    <t>FLIR A310 PT 15ï¿½ï¿½ï¿½ï¿½ PAL (30 HZ</t>
  </si>
  <si>
    <t>6115M-NR</t>
  </si>
  <si>
    <t>6172 Access Control</t>
  </si>
  <si>
    <t>PACKAGE PRICE INCLUDING ICX500</t>
  </si>
  <si>
    <t>5800-821</t>
  </si>
  <si>
    <t>5800-821; CABLE BETWEEN AXIS Q</t>
  </si>
  <si>
    <t>620-GAK</t>
  </si>
  <si>
    <t>Gasket Kit for 620 Keypad Read</t>
  </si>
  <si>
    <t>64TOW-COM-002-304</t>
  </si>
  <si>
    <t>64TOW-PDK-001-304</t>
  </si>
  <si>
    <t>64TOW-PRO-001-CRS-N</t>
  </si>
  <si>
    <t>631AL EX</t>
  </si>
  <si>
    <t>631AL EX Schlage Electronics P</t>
  </si>
  <si>
    <t>PUSHBUTTON SPDT MAIN</t>
  </si>
  <si>
    <t>500-1110-00</t>
  </si>
  <si>
    <t>PT-Series Wall Mount (Required</t>
  </si>
  <si>
    <t>5000-9907</t>
  </si>
  <si>
    <t>H3BD STELL CITY BOX</t>
  </si>
  <si>
    <t>5100-9867</t>
  </si>
  <si>
    <t>QUOTE20420395 SDWR-40BPA BASE</t>
  </si>
  <si>
    <t>AC-1700 SMALL ENCLOSURE</t>
  </si>
  <si>
    <t>KEYSWITCH MAINT 1-DPDT</t>
  </si>
  <si>
    <t>710548EWTL</t>
  </si>
  <si>
    <t>24/4PR SOL CAT 5E CMR WHT 500</t>
  </si>
  <si>
    <t>COBOX INTERFACE W/CKP FIRMWARE</t>
  </si>
  <si>
    <t>7180DC-10B</t>
  </si>
  <si>
    <t>7180DC-10B Kaba Ilco Mortise C</t>
  </si>
  <si>
    <t>UPS/UL COMPLIANT POWER SUPPLY</t>
  </si>
  <si>
    <t>1-4 SEATS PIN STANDARD EACH</t>
  </si>
  <si>
    <t>73-7030-ACC</t>
  </si>
  <si>
    <t>NEMA 4 ENCLOSURE</t>
  </si>
  <si>
    <t>BADGING FOR PINNACLE PROFESSIO</t>
  </si>
  <si>
    <t>CLAMP\,STANDOFF\,BOX/100</t>
  </si>
  <si>
    <t>789260-2</t>
  </si>
  <si>
    <t>40/40 2IN Pole Moun</t>
  </si>
  <si>
    <t>8010-013</t>
  </si>
  <si>
    <t>15 Position Red Light Board</t>
  </si>
  <si>
    <t>8010-302</t>
  </si>
  <si>
    <t>Tone Board Dual Status</t>
  </si>
  <si>
    <t>811A</t>
  </si>
  <si>
    <t>H.D. AMEREX VEH BRKT 8</t>
  </si>
  <si>
    <t>8P5918B2B1</t>
  </si>
  <si>
    <t>RG59 SBC+18/2 STR CMP 808050M</t>
  </si>
  <si>
    <t>830-BK</t>
  </si>
  <si>
    <t>830-CG</t>
  </si>
  <si>
    <t>65TOW-PRO-001-304</t>
  </si>
  <si>
    <t>44" BOLLARDSTAINLESS 44" PEDES</t>
  </si>
  <si>
    <t>DBL GANG AA SPDT RED DALLAS</t>
  </si>
  <si>
    <t>6978A</t>
  </si>
  <si>
    <t>HOSE GASKET</t>
  </si>
  <si>
    <t>PUSHPLATE EXIT SWITCH SPDT MOM</t>
  </si>
  <si>
    <t>9RHWR</t>
  </si>
  <si>
    <t>12V\,9W W/R BLK ADJ HEAD</t>
  </si>
  <si>
    <t>A-4225/AT</t>
  </si>
  <si>
    <t>225 LED's In Nine - Multi Stat</t>
  </si>
  <si>
    <t>A-4400-0</t>
  </si>
  <si>
    <t>Custom Panel\,</t>
  </si>
  <si>
    <t>A-706</t>
  </si>
  <si>
    <t>MIXER/AMPLIFIER\, 60 WATT</t>
  </si>
  <si>
    <t>A-906MK2-UL</t>
  </si>
  <si>
    <t>60W INT AMP 8 PORTS NO MODULES</t>
  </si>
  <si>
    <t>A-CB-J</t>
  </si>
  <si>
    <t>A-J</t>
  </si>
  <si>
    <t>STANDARD BURG RADIO BLACK AT&amp;T</t>
  </si>
  <si>
    <t>A100-3090P-1-626</t>
  </si>
  <si>
    <t>A100 Lock A100 Prox for Deadla</t>
  </si>
  <si>
    <t>AA-F1C1-A002</t>
  </si>
  <si>
    <t>Baffle Vandal Proof Square</t>
  </si>
  <si>
    <t>ACC-VID-SERVER-01</t>
  </si>
  <si>
    <t>Symmetry Security Appliance -</t>
  </si>
  <si>
    <t>ACP-BL7080-512GB</t>
  </si>
  <si>
    <t>BLT FIRST LINE SERVER - 512GB</t>
  </si>
  <si>
    <t>ACXE7360601</t>
  </si>
  <si>
    <t>XE7 Audio Server Package</t>
  </si>
  <si>
    <t>ACXE7362404</t>
  </si>
  <si>
    <t>ACXE7363606</t>
  </si>
  <si>
    <t>AIC-A-C-GLT</t>
  </si>
  <si>
    <t>AIC-A-EL-PRV</t>
  </si>
  <si>
    <t>AIC-A-M-MRK</t>
  </si>
  <si>
    <t>AIC-A-NT-GLT</t>
  </si>
  <si>
    <t>AIC-A-NT-MP4</t>
  </si>
  <si>
    <t>AIC-I-C-ELF</t>
  </si>
  <si>
    <t>AIC-I-C-FF-F</t>
  </si>
  <si>
    <t>AIC-I-C-FPT</t>
  </si>
  <si>
    <t>FATPOT FusionPLATFORM integrat</t>
  </si>
  <si>
    <t>AIC-I-C-GAL-F</t>
  </si>
  <si>
    <t>AIC-I-C-GLX</t>
  </si>
  <si>
    <t>Galaxy Intrusion Integration t</t>
  </si>
  <si>
    <t>AIC-I-C-PWC</t>
  </si>
  <si>
    <t>Honeywell ProWatch access cont</t>
  </si>
  <si>
    <t>AIC-I-C-SNF-F</t>
  </si>
  <si>
    <t>AIC-I-EL-BRK</t>
  </si>
  <si>
    <t>AIC-I-EL-ELF</t>
  </si>
  <si>
    <t>AIC-I-EL-MNG</t>
  </si>
  <si>
    <t>AD-LIC-016-V9</t>
  </si>
  <si>
    <t>AD-LIC-064-V9</t>
  </si>
  <si>
    <t>AIC-I-EL-PXT</t>
  </si>
  <si>
    <t>AIC-I-M-BRI-F</t>
  </si>
  <si>
    <t>Brivo (F) ACS Integration to M</t>
  </si>
  <si>
    <t>AIC-I-M-FOR</t>
  </si>
  <si>
    <t>AIC-I-M-KSC-F</t>
  </si>
  <si>
    <t>Keyscan ACS Integration to Mer</t>
  </si>
  <si>
    <t>AIC-I-M-PXT</t>
  </si>
  <si>
    <t>AIC-I-NT-AE40</t>
  </si>
  <si>
    <t>AIC-I-NT-COE</t>
  </si>
  <si>
    <t>COE PTZ driver for Latitude En</t>
  </si>
  <si>
    <t>AIC-I-NT-FOR</t>
  </si>
  <si>
    <t>AIC-I-NT-PXT</t>
  </si>
  <si>
    <t>AIC-I-NT-SNF-F</t>
  </si>
  <si>
    <t>AIC-SDK-BSC</t>
  </si>
  <si>
    <t>NVMS SDK Essential package for</t>
  </si>
  <si>
    <t>AK5850HS</t>
  </si>
  <si>
    <t>AK5850HS A-Kabel  Headband Hea</t>
  </si>
  <si>
    <t>ADA-1000</t>
  </si>
  <si>
    <t>AREA OF REFUGE STATION</t>
  </si>
  <si>
    <t>ADA-ARCU-10</t>
  </si>
  <si>
    <t>COMMAND UNIT 10 ZONE</t>
  </si>
  <si>
    <t>ADA-ARCU-5</t>
  </si>
  <si>
    <t>COMMAND UNIT 5 ZONE</t>
  </si>
  <si>
    <t>ADA-SS-TWR-47X4X6-3</t>
  </si>
  <si>
    <t>ADA-SS-TWR-54X8X4Z</t>
  </si>
  <si>
    <t>929F</t>
  </si>
  <si>
    <t>Symmetry Blue 929F Mullion Rea</t>
  </si>
  <si>
    <t>ASHP-24SMR</t>
  </si>
  <si>
    <t>AMPLIFIED SPKR 24VDC 97DB-RED</t>
  </si>
  <si>
    <t>AT-X930-28GPX-901</t>
  </si>
  <si>
    <t>FEDERAL VERSION GB POE+ SWITCH</t>
  </si>
  <si>
    <t>AT8314-25</t>
  </si>
  <si>
    <t>AT AT8314-25</t>
  </si>
  <si>
    <t>B150IPT</t>
  </si>
  <si>
    <t>CAP\,PLASTIC\,W/CHAIN\,1 1/2NPSH</t>
  </si>
  <si>
    <t>BB-08</t>
  </si>
  <si>
    <t>Flush Metal Back Box</t>
  </si>
  <si>
    <t>BC-BNA</t>
  </si>
  <si>
    <t>Fingerprint Biometric BioLite</t>
  </si>
  <si>
    <t>CB-4005</t>
  </si>
  <si>
    <t>6 Conductor/18 Guage</t>
  </si>
  <si>
    <t>CB-4800</t>
  </si>
  <si>
    <t>Fire Resistant/CAT 6A</t>
  </si>
  <si>
    <t>CB-4804</t>
  </si>
  <si>
    <t>2 Conductor/16 Gauge</t>
  </si>
  <si>
    <t>CB-4804P</t>
  </si>
  <si>
    <t>2 Conductor/16 Gauge Plenum</t>
  </si>
  <si>
    <t>BS01</t>
  </si>
  <si>
    <t>BALL VALVE LOCKOUT 1-1/4IN</t>
  </si>
  <si>
    <t>BV-L1-UV</t>
  </si>
  <si>
    <t>WIDE ANGLE PIR LENS W/UV</t>
  </si>
  <si>
    <t>C-AF20A</t>
  </si>
  <si>
    <t>20 WATT ANALOGUE AMPLIFIER\, WI</t>
  </si>
  <si>
    <t>CB1E00198</t>
  </si>
  <si>
    <t>CB1E00210</t>
  </si>
  <si>
    <t>CB1E00212</t>
  </si>
  <si>
    <t>CB1e SBL WEm IP5000s 120v</t>
  </si>
  <si>
    <t>CB1E00218</t>
  </si>
  <si>
    <t>CB1e  SBL WEm IP5000de</t>
  </si>
  <si>
    <t>CB1E00235</t>
  </si>
  <si>
    <t>CB1E00253</t>
  </si>
  <si>
    <t>CB1ed  SBL WEm IA4100s</t>
  </si>
  <si>
    <t>CB1S00184</t>
  </si>
  <si>
    <t>CB1s SBL WEm IP5000s 120V OCM</t>
  </si>
  <si>
    <t>CB1S00215</t>
  </si>
  <si>
    <t>CB1sd SBL WEm IP5000s 120v OCM</t>
  </si>
  <si>
    <t>CB1S00366</t>
  </si>
  <si>
    <t>CB1sd SBL WEm IP5000d</t>
  </si>
  <si>
    <t>CB1S00391</t>
  </si>
  <si>
    <t>CB1S00394</t>
  </si>
  <si>
    <t>CB1S00398</t>
  </si>
  <si>
    <t>CB1sd SBL WEm IP5000s 24v</t>
  </si>
  <si>
    <t>CB1S00404</t>
  </si>
  <si>
    <t>CB1s AED SBL WEm IA4100s</t>
  </si>
  <si>
    <t>CB1S00417</t>
  </si>
  <si>
    <t>CB1sd SBL WEm IP5000se</t>
  </si>
  <si>
    <t>CB1S00529</t>
  </si>
  <si>
    <t>CB1s SBL WEm IA4100d</t>
  </si>
  <si>
    <t>C-EE411S</t>
  </si>
  <si>
    <t>C-EE472G</t>
  </si>
  <si>
    <t>4-WIRE COMMAND STATION WITH 6</t>
  </si>
  <si>
    <t>C-EE7504DDC</t>
  </si>
  <si>
    <t>INDUSTRY STATION WITH FULL-KE</t>
  </si>
  <si>
    <t>C-EF562M.C</t>
  </si>
  <si>
    <t>BGE90</t>
  </si>
  <si>
    <t>LAMP 13V 7.5W BAYONET</t>
  </si>
  <si>
    <t>BHPTMR05</t>
  </si>
  <si>
    <t>TMR PC-SBL WEm IP5000s 24v</t>
  </si>
  <si>
    <t>BHPWMH02</t>
  </si>
  <si>
    <t>WMH PC-SBL WEm IP5000s PoE</t>
  </si>
  <si>
    <t>C-G8-GEP</t>
  </si>
  <si>
    <t>PROCESSORCARD GE800</t>
  </si>
  <si>
    <t>C-L-IS3-PRO6U</t>
  </si>
  <si>
    <t>LICENCE SERVER-UPGRADE IS300</t>
  </si>
  <si>
    <t>C-L15-G3-8E8A</t>
  </si>
  <si>
    <t>LICENSE UPGRADE FROM G15-8E8A</t>
  </si>
  <si>
    <t>C-L15-GE300</t>
  </si>
  <si>
    <t>LICENCE UPGRADE FROM GE 150 T</t>
  </si>
  <si>
    <t>C-OD5-FB</t>
  </si>
  <si>
    <t>FLUSH MOUNT KIT FOR OUTDOOR T</t>
  </si>
  <si>
    <t>C-PA20W15V</t>
  </si>
  <si>
    <t>PLUG-IN TRANSFORMER 15V DC\, I</t>
  </si>
  <si>
    <t>CB2A00033</t>
  </si>
  <si>
    <t>CB2a SBL WEm IA4100s 24v</t>
  </si>
  <si>
    <t>CB2A00051</t>
  </si>
  <si>
    <t>CB2a SBL WEm IP5000s PoE</t>
  </si>
  <si>
    <t>CB2A00086</t>
  </si>
  <si>
    <t>CB2a SS BLEm NP 120v PM</t>
  </si>
  <si>
    <t>CB2E00071</t>
  </si>
  <si>
    <t>CB2e SS BLEm IA4100s 120v</t>
  </si>
  <si>
    <t>CB2E00161</t>
  </si>
  <si>
    <t>CB2e SBL WEm IA4100s 120V</t>
  </si>
  <si>
    <t>CB2E00167</t>
  </si>
  <si>
    <t>CB2e SS BLEm IP5000s 24v PM</t>
  </si>
  <si>
    <t>CB2E00169</t>
  </si>
  <si>
    <t>CB2e SS BLEm IP5000s 120v</t>
  </si>
  <si>
    <t>CB2E00173</t>
  </si>
  <si>
    <t>CB2e SS BLEm IP5000sCC/BB 120v</t>
  </si>
  <si>
    <t>CB2E00223</t>
  </si>
  <si>
    <t>CB2e PAS SS BLEm IP5000s 24v</t>
  </si>
  <si>
    <t>CB2E00372</t>
  </si>
  <si>
    <t>CB2e SBL WEm IP5000d</t>
  </si>
  <si>
    <t>CB4R00034</t>
  </si>
  <si>
    <t>CB4R00035</t>
  </si>
  <si>
    <t>CB4r SBL WEM IA4100s 24v</t>
  </si>
  <si>
    <t>CB4R00072</t>
  </si>
  <si>
    <t>CB4r SBL WEM IP5000se PoE RS</t>
  </si>
  <si>
    <t>CB4R00088</t>
  </si>
  <si>
    <t>CB4S00052</t>
  </si>
  <si>
    <t>CB4sd SBL WEm IA4100s 24v</t>
  </si>
  <si>
    <t>C-WS500VICM</t>
  </si>
  <si>
    <t>IP VANDAL RESISTANT WALLMOUNT</t>
  </si>
  <si>
    <t>CB5P00082</t>
  </si>
  <si>
    <t>CB5p  SBL WEm IA4100se</t>
  </si>
  <si>
    <t>CB5S00070</t>
  </si>
  <si>
    <t>CB5S00087</t>
  </si>
  <si>
    <t>CB5s  SBL WEm IP5000se</t>
  </si>
  <si>
    <t>CB5S00144</t>
  </si>
  <si>
    <t>CB5s SBL WEm IA4100se</t>
  </si>
  <si>
    <t>CB5S00145</t>
  </si>
  <si>
    <t>CB5S00147</t>
  </si>
  <si>
    <t>CB5sd SBL WEm IA4100k</t>
  </si>
  <si>
    <t>CB6S00092</t>
  </si>
  <si>
    <t>CB6s SBL WEM IP5000s</t>
  </si>
  <si>
    <t>ARL300</t>
  </si>
  <si>
    <t>(300) AGENT REPLACED</t>
  </si>
  <si>
    <t>AT-MMC2000LXLCTAA60</t>
  </si>
  <si>
    <t>SM MINI MEDIA CONVERTER AT-MMC</t>
  </si>
  <si>
    <t>AT-X510-28GPX-90</t>
  </si>
  <si>
    <t>STACKABLE GIGABIT EDGE SWITCH</t>
  </si>
  <si>
    <t>CEL11469</t>
  </si>
  <si>
    <t>3.8V LIION CELL BATTERY</t>
  </si>
  <si>
    <t>CEVDW</t>
  </si>
  <si>
    <t>DISC\,SAFETY\,W/WASHER\,CEV/CEVQR</t>
  </si>
  <si>
    <t>CF-165-2W</t>
  </si>
  <si>
    <t>F/T 165 DEG F-DUAL CIRCUIT</t>
  </si>
  <si>
    <t>CR-250R</t>
  </si>
  <si>
    <t>CR-500R</t>
  </si>
  <si>
    <t>CR-SRV-OPC</t>
  </si>
  <si>
    <t>Control Room PSIM OPC dedicate</t>
  </si>
  <si>
    <t>CRT1-ID16</t>
  </si>
  <si>
    <t>16 point input (CompoNet)</t>
  </si>
  <si>
    <t>CS-700</t>
  </si>
  <si>
    <t>84ï¿½ï¿½ï¿½ï¿½ï¿½ï¿½ HIGH X 10.50 WIDE WIT</t>
  </si>
  <si>
    <t>CSH-40112</t>
  </si>
  <si>
    <t>CSH (CBRT) METAL CAMERA MOUNT</t>
  </si>
  <si>
    <t>CSH01-CB4S00044</t>
  </si>
  <si>
    <t>CB 4-S SAFETY BLUE ASSISTANCE</t>
  </si>
  <si>
    <t>CSH01-CB4S00077</t>
  </si>
  <si>
    <t>CB 4-S SAFETY BLUE EMERGENCY G</t>
  </si>
  <si>
    <t>CSH02-CB2E00337</t>
  </si>
  <si>
    <t>CB 2-E SAFETY YELLOW EMERGENCY</t>
  </si>
  <si>
    <t>CSH02-CB2E00366</t>
  </si>
  <si>
    <t>CB 2-E SAFETY BLUEEMERGENCY GR</t>
  </si>
  <si>
    <t>CSH02-Z10125-07</t>
  </si>
  <si>
    <t>CB 2-E 4B BRUSHED STAINLESS ST</t>
  </si>
  <si>
    <t>CSH02A-CB2A00096</t>
  </si>
  <si>
    <t>CB 2-A FINISH: SAFETY BLUEEMER</t>
  </si>
  <si>
    <t>CSH02A-CB2A00205</t>
  </si>
  <si>
    <t>CSH02A-CB2A00250</t>
  </si>
  <si>
    <t>CB 2-A4B BRUSHED STAINLESS STE</t>
  </si>
  <si>
    <t>CSH03-CBRT00012</t>
  </si>
  <si>
    <t>CBRTWET COATSAFETY RED</t>
  </si>
  <si>
    <t>DDP25HFC227</t>
  </si>
  <si>
    <t>25 CF MAN/AUTO FM200</t>
  </si>
  <si>
    <t>DDP275HFC227</t>
  </si>
  <si>
    <t>275 CF MAN/AUTO FM200</t>
  </si>
  <si>
    <t>E995494</t>
  </si>
  <si>
    <t>SATIN CORD</t>
  </si>
  <si>
    <t>DR7506-A2B8</t>
  </si>
  <si>
    <t>FRAME\,TYPE SECTION - FOR TS</t>
  </si>
  <si>
    <t>DR7513</t>
  </si>
  <si>
    <t>SPACER\,TYPE SECTION-TS</t>
  </si>
  <si>
    <t>DR7529</t>
  </si>
  <si>
    <t>BUSHING\,PAWL SHAFT-TS</t>
  </si>
  <si>
    <t>DR7547</t>
  </si>
  <si>
    <t>PIN\,STOP BRIDGE-TS</t>
  </si>
  <si>
    <t>DRZ120</t>
  </si>
  <si>
    <t>RECEIVER\, AM/FM\, 35W 4-ZONE</t>
  </si>
  <si>
    <t>CYLA20HLBSXTA</t>
  </si>
  <si>
    <t>12V-18AH 310CCA AGM 12/0</t>
  </si>
  <si>
    <t>DS3</t>
  </si>
  <si>
    <t>MICROPHONE DESK STAND</t>
  </si>
  <si>
    <t>DXPCODL</t>
  </si>
  <si>
    <t>DYLGWC</t>
  </si>
  <si>
    <t>DRAGONFLY OUT/DR GATEWAY COMBO</t>
  </si>
  <si>
    <t>E-107</t>
  </si>
  <si>
    <t>Check-In Station</t>
  </si>
  <si>
    <t>DTK-1F</t>
  </si>
  <si>
    <t>Low Voltage Surge Protector\, 1</t>
  </si>
  <si>
    <t>DTK-DRK</t>
  </si>
  <si>
    <t>Surge Protection Replacement M</t>
  </si>
  <si>
    <t>DWR-12-22</t>
  </si>
  <si>
    <t>12 SP  WALL RACK  FITS 20IN</t>
  </si>
  <si>
    <t>DWR-24-22</t>
  </si>
  <si>
    <t>24 SP  WALL RACK  FITS 20IN</t>
  </si>
  <si>
    <t>DURG12-50P</t>
  </si>
  <si>
    <t>12V-50AH\, P GEL GP22NF BAT</t>
  </si>
  <si>
    <t>DURHR12-100</t>
  </si>
  <si>
    <t>12V-100AH\, C/FR-A HIGH RATE</t>
  </si>
  <si>
    <t>DURMN1604</t>
  </si>
  <si>
    <t>COPPERTOP 9V ALKALINE 12/PK</t>
  </si>
  <si>
    <t>DA-250DH CU</t>
  </si>
  <si>
    <t>POWER AMPLIFIER (2X250W)</t>
  </si>
  <si>
    <t>DAR-87</t>
  </si>
  <si>
    <t>SURFACE MOUNT LOUDSPEAKER\, AL</t>
  </si>
  <si>
    <t>DJC4</t>
  </si>
  <si>
    <t>4 IN DOUBLE JACK CHAIN</t>
  </si>
  <si>
    <t>CFS-DPM-PT-1</t>
  </si>
  <si>
    <t>1/4" NPT Pressure Transducer 3</t>
  </si>
  <si>
    <t>COMPUTER3</t>
  </si>
  <si>
    <t>CONNECT-OP-FEED-LIC</t>
  </si>
  <si>
    <t>Symmetry CONNECT - License for</t>
  </si>
  <si>
    <t>CONNECT-SERVER-SETUP</t>
  </si>
  <si>
    <t>Symmetry CONNECT - Planning an</t>
  </si>
  <si>
    <t>CONTROL 29AV</t>
  </si>
  <si>
    <t>JBL SURFACE MOUNT SPEAKER</t>
  </si>
  <si>
    <t>COT10002</t>
  </si>
  <si>
    <t>4.8V 800MAH NICADï¿½ï¿½ï¿½ï¿½EXIT BAT</t>
  </si>
  <si>
    <t>COT10005</t>
  </si>
  <si>
    <t>4.8V\, 800MAH NICAD BAT EXIT</t>
  </si>
  <si>
    <t>COT10009</t>
  </si>
  <si>
    <t>4.8V 800MAH NICAD EXIT BAT</t>
  </si>
  <si>
    <t>COT10012</t>
  </si>
  <si>
    <t>6V 700MAH NICAD EXIT BAT</t>
  </si>
  <si>
    <t>ED5634LN-9M834-TCIP1-630-M813</t>
  </si>
  <si>
    <t>EP10</t>
  </si>
  <si>
    <t>CHROME RECESSED ESCUTCHEON</t>
  </si>
  <si>
    <t>ES-N2C2-1012</t>
  </si>
  <si>
    <t>EST-757-3A-TW 30 CD TEMPORAL H</t>
  </si>
  <si>
    <t>ES933H</t>
  </si>
  <si>
    <t>3 GANG IOIPï¿½ï¿½ï¿½ï¿½/SIP TAMPER/WEA</t>
  </si>
  <si>
    <t>ETP-PDMK-4</t>
  </si>
  <si>
    <t>PRKNG DECK MNTG KIT 4 ETP-MT/R</t>
  </si>
  <si>
    <t>ETP-PMKT</t>
  </si>
  <si>
    <t>POLE MNT KIT FOR ETP-SM OR -WM</t>
  </si>
  <si>
    <t>ETP-SIGN/R</t>
  </si>
  <si>
    <t>AREA OF REFUGE ADHESIVE SIGN</t>
  </si>
  <si>
    <t>ETP-SM-STAINLESS</t>
  </si>
  <si>
    <t>STNLS SRFC MT 4 ETP-400 SERIES</t>
  </si>
  <si>
    <t>ETP-SML</t>
  </si>
  <si>
    <t>LIT HOODED SRFC MT 4 EPHONES</t>
  </si>
  <si>
    <t>ETP-WM-RED</t>
  </si>
  <si>
    <t>YELLOW WALL MT BLUE LIGHT</t>
  </si>
  <si>
    <t>ETP-WM/E-RED</t>
  </si>
  <si>
    <t>YELLOW ECON WALL MT BLUE LIGHT</t>
  </si>
  <si>
    <t>FPO150-B100C8D8E4A/T8-A(AMAG)</t>
  </si>
  <si>
    <t>EZ2</t>
  </si>
  <si>
    <t>DUAL LITE 6V 10W E-LIGHT</t>
  </si>
  <si>
    <t>F.01U.136.541</t>
  </si>
  <si>
    <t>SFP FIBR MOD\, MM\, 1310/1550NM\,</t>
  </si>
  <si>
    <t>F.01U.136.542</t>
  </si>
  <si>
    <t>SFP FIBR MOD\, MM\, 1550/1310NM\,</t>
  </si>
  <si>
    <t>F.01U.314.817</t>
  </si>
  <si>
    <t>F.01U.314.817 NIN-63023-A3S  F</t>
  </si>
  <si>
    <t>F.01U.324.939</t>
  </si>
  <si>
    <t>PENDANT WALL MOUNT</t>
  </si>
  <si>
    <t>FYLGWC</t>
  </si>
  <si>
    <t>FIREFLY INDOOR GATEWAY COMBO C</t>
  </si>
  <si>
    <t>FMCI-BF1MM1STM</t>
  </si>
  <si>
    <t>Small Size 100Mbps Media Conve</t>
  </si>
  <si>
    <t>FP2B</t>
  </si>
  <si>
    <t>FIRE PAN\, 2B UL STYLE</t>
  </si>
  <si>
    <t>ETP-400D</t>
  </si>
  <si>
    <t>2-BUTTN OUTDR ADA FLUSH EPHONE</t>
  </si>
  <si>
    <t>ETP-MT/R OP 4PCS</t>
  </si>
  <si>
    <t>TOWER 4 USE W PTZ\, SWTCHD PWR</t>
  </si>
  <si>
    <t>ETP-MT/R OP4</t>
  </si>
  <si>
    <t>PTZ-READY RND EPHONE TOWER</t>
  </si>
  <si>
    <t>EB5</t>
  </si>
  <si>
    <t>NO-EB5 8 3/4IN  BLANK PANEL</t>
  </si>
  <si>
    <t>EN-DBU-50K</t>
  </si>
  <si>
    <t>Symmetry EdgeNetwork 50K DBU B</t>
  </si>
  <si>
    <t>EN-DBU-50K-MK2-HSE</t>
  </si>
  <si>
    <t>Symmetry EdgeNetwork 50K Mk-2</t>
  </si>
  <si>
    <t>ENT-LIC-008-V9</t>
  </si>
  <si>
    <t>Symmetry Enterprise 8 Reader L</t>
  </si>
  <si>
    <t>ENT-LIC-032-V8</t>
  </si>
  <si>
    <t>ENT-LIC-064-V8</t>
  </si>
  <si>
    <t>Symmetry Enterprise 64 Reader</t>
  </si>
  <si>
    <t>ENT-PLAT-CA-V8.1-HSE</t>
  </si>
  <si>
    <t>ERK-4020</t>
  </si>
  <si>
    <t>40 SP  19 1/2   DEEP STND ALON</t>
  </si>
  <si>
    <t>ERK-4FT</t>
  </si>
  <si>
    <t>4 1/2   FAN TOP  EXCLUD G FANS</t>
  </si>
  <si>
    <t>ERK-RR21</t>
  </si>
  <si>
    <t>21 SPACE  36 3/4   ERK REAR RA</t>
  </si>
  <si>
    <t>ERT1-ID32SLH-1</t>
  </si>
  <si>
    <t>IP Remote I/O 32 In</t>
  </si>
  <si>
    <t>GSC-1AD</t>
  </si>
  <si>
    <t>1 additional Active Directory</t>
  </si>
  <si>
    <t>GSC-1AP-BOSCH</t>
  </si>
  <si>
    <t>1 Bosch G Series intrusion pan</t>
  </si>
  <si>
    <t>GSC-1MOBILEU</t>
  </si>
  <si>
    <t>1  Security Center Mobile app</t>
  </si>
  <si>
    <t>GSC-OM-E-1FC</t>
  </si>
  <si>
    <t>1 failover camera connection (</t>
  </si>
  <si>
    <t>GSC-OM-P</t>
  </si>
  <si>
    <t>GSC Omnicast Professional Pack</t>
  </si>
  <si>
    <t>GSC-SY-S</t>
  </si>
  <si>
    <t>GSC SYNERGIS STANDARD PACKAGE</t>
  </si>
  <si>
    <t>GSC-SY-S-1R</t>
  </si>
  <si>
    <t>1 EXTERNAL READER CONNECTION (</t>
  </si>
  <si>
    <t>GUEST-LIC-010</t>
  </si>
  <si>
    <t>HALO-SMADAPT</t>
  </si>
  <si>
    <t>Halo Surface Mount Adapter. Us</t>
  </si>
  <si>
    <t>HDI-ADA-1002S</t>
  </si>
  <si>
    <t>2 ZONE ADA-100 SURFACE KIT</t>
  </si>
  <si>
    <t>HDI-ADA-BBU-UL</t>
  </si>
  <si>
    <t>BATTERY BACKUP/PWR SUPPLY</t>
  </si>
  <si>
    <t>HDI-ADA-K1</t>
  </si>
  <si>
    <t>HDI-ADA-CB W/ K1 RELAY</t>
  </si>
  <si>
    <t>HDI-ARA-V2B</t>
  </si>
  <si>
    <t>PHOTOLUMINESCENT AREA OF REFUG</t>
  </si>
  <si>
    <t>HFSG</t>
  </si>
  <si>
    <t>REPLACE STANDGLOBE HOODLIGHT</t>
  </si>
  <si>
    <t>HID-RIBH5000</t>
  </si>
  <si>
    <t>Fargo HDP5000 Ribbon (for use</t>
  </si>
  <si>
    <t>HM-13P</t>
  </si>
  <si>
    <t>INTERCONNECT PLUG  13 WIRE</t>
  </si>
  <si>
    <t>HM-1BK2(EMERGENCY)</t>
  </si>
  <si>
    <t>EMERGENCY CALL SWITCH</t>
  </si>
  <si>
    <t>HM-536</t>
  </si>
  <si>
    <t>POWER SUPPLY 12V 6A BATTERY BA</t>
  </si>
  <si>
    <t>HM-D1</t>
  </si>
  <si>
    <t>ANNUNCIATOR PANEL - 1 LAMP</t>
  </si>
  <si>
    <t>KB-1</t>
  </si>
  <si>
    <t>PS-2 SYSTEM KEYBOARD</t>
  </si>
  <si>
    <t>KB-LC-2</t>
  </si>
  <si>
    <t>1 STA MASTER W/TONE/MUTING</t>
  </si>
  <si>
    <t>HM-ECU</t>
  </si>
  <si>
    <t>ENTERTAINMENT MODULE- SINGLE</t>
  </si>
  <si>
    <t>HM-FP</t>
  </si>
  <si>
    <t>FLAT PANEL LCD DISPLAY - DSKTP</t>
  </si>
  <si>
    <t>HM-FR-930</t>
  </si>
  <si>
    <t>INSTALLATION   SERVICE MANUAL</t>
  </si>
  <si>
    <t>HM-SS1</t>
  </si>
  <si>
    <t>SITE SURVEY KIT</t>
  </si>
  <si>
    <t>HM-T4</t>
  </si>
  <si>
    <t>LAMP   TONE CONTROL MODULE</t>
  </si>
  <si>
    <t>HM-V/USB</t>
  </si>
  <si>
    <t>VOICE SYNTHESIZER WITH  INTERF</t>
  </si>
  <si>
    <t>HMF-3</t>
  </si>
  <si>
    <t>FLASHER/SENSOR  3 LEV.</t>
  </si>
  <si>
    <t>IL400</t>
  </si>
  <si>
    <t>INDICATOR LIGHT BLUE</t>
  </si>
  <si>
    <t>IN120-ML20134-IP-B-125-T-26D</t>
  </si>
  <si>
    <t>IN220-82276-IP-B-LN-L-26D</t>
  </si>
  <si>
    <t>IN220-8877-IP-B-ETL-26D</t>
  </si>
  <si>
    <t>Sargent PoE Rim exit device\, k</t>
  </si>
  <si>
    <t>IN220-ED5200SN-9134-IP-B-125-T-26D</t>
  </si>
  <si>
    <t>Corbin Russwin PoE Rim exit de</t>
  </si>
  <si>
    <t>IN220-ML20134-IP-B-125-T-26D</t>
  </si>
  <si>
    <t>Corbin Russwin PoE Multi Class</t>
  </si>
  <si>
    <t>IN220-ML20136-IP-B-125-T-26D</t>
  </si>
  <si>
    <t>JP-DVF-RP10</t>
  </si>
  <si>
    <t>JP-DVF-RP10 VID W/RP10  VDL FL</t>
  </si>
  <si>
    <t>JR14009</t>
  </si>
  <si>
    <t>16 OZ SQUEEZE BOTTLE</t>
  </si>
  <si>
    <t>HS2032PCBCP01</t>
  </si>
  <si>
    <t>HS2032 CP01/BOARD ONLY/NO MAN</t>
  </si>
  <si>
    <t>ITA-151</t>
  </si>
  <si>
    <t>STAR POWER ADAPTER</t>
  </si>
  <si>
    <t>ITA-351</t>
  </si>
  <si>
    <t>MONITOR POWER ADAPTER</t>
  </si>
  <si>
    <t>ITA-782F-13R</t>
  </si>
  <si>
    <t>TEMPPROBE -100C TO -50C 13'RIB</t>
  </si>
  <si>
    <t>ITAK-355</t>
  </si>
  <si>
    <t>DROP BOX BAGS</t>
  </si>
  <si>
    <t>INO-EDGE-MOD</t>
  </si>
  <si>
    <t>Innometriks Edge appliance\, su</t>
  </si>
  <si>
    <t>INO-IDS-APL</t>
  </si>
  <si>
    <t>Innometriks ID Server FICAM Au</t>
  </si>
  <si>
    <t>INO-IDSVR-VM</t>
  </si>
  <si>
    <t>INO-IRIS-APL</t>
  </si>
  <si>
    <t>Innometriks Iris Edge applianc</t>
  </si>
  <si>
    <t>INO-NETS-SERV</t>
  </si>
  <si>
    <t>INO-RHNO-RF</t>
  </si>
  <si>
    <t>INO-RHNO-RF-XT</t>
  </si>
  <si>
    <t>INTRUSION-PNL-01-V8</t>
  </si>
  <si>
    <t>Symmetry Intrusion Management</t>
  </si>
  <si>
    <t>INTRUSION-RCV-01-V9</t>
  </si>
  <si>
    <t>ITD-738F-X H</t>
  </si>
  <si>
    <t>HW MC12-25</t>
  </si>
  <si>
    <t>HW MC12-25 MIC CABLE (XLR-XLR)</t>
  </si>
  <si>
    <t>KIT-E10196</t>
  </si>
  <si>
    <t>NORMALLY OPEN CONTACT</t>
  </si>
  <si>
    <t>KIT32-51NT</t>
  </si>
  <si>
    <t>PC1832 PK5500 ACCK1NT</t>
  </si>
  <si>
    <t>IC-2022</t>
  </si>
  <si>
    <t>HID Combination iCLASS 16K Pro</t>
  </si>
  <si>
    <t>IC-2052</t>
  </si>
  <si>
    <t>HID iCLASS 16K Key II - 16 app</t>
  </si>
  <si>
    <t>IC-2061</t>
  </si>
  <si>
    <t>HID iCLASS 16K Tag - 2 applica</t>
  </si>
  <si>
    <t>IC-RP40-K-SE</t>
  </si>
  <si>
    <t>IC-RPK40-H-T</t>
  </si>
  <si>
    <t>GNST</t>
  </si>
  <si>
    <t>GASKET\,NOZZLE\,15NST/E15NST</t>
  </si>
  <si>
    <t>G4T-M2150-001</t>
  </si>
  <si>
    <t>Symmetry M2150 8DBC 8 Reader K</t>
  </si>
  <si>
    <t>G4T-M2150-015-HSE</t>
  </si>
  <si>
    <t>Symmetry M2150 8DBC 8 Reader H</t>
  </si>
  <si>
    <t>G4T-M2150-040-HSE</t>
  </si>
  <si>
    <t>LC-120-PI</t>
  </si>
  <si>
    <t>LC-B1-15X</t>
  </si>
  <si>
    <t>OPT BRACKET FOR THE LC-151</t>
  </si>
  <si>
    <t>LITHXL-200F</t>
  </si>
  <si>
    <t>XL-200F-3.6V 16500MAH LI THI</t>
  </si>
  <si>
    <t>LIV-AUTH-2500</t>
  </si>
  <si>
    <t>LNV-6012R</t>
  </si>
  <si>
    <t>LNV-6072R</t>
  </si>
  <si>
    <t>LPC16</t>
  </si>
  <si>
    <t>BOX\,BIN\,CLEAR</t>
  </si>
  <si>
    <t>LS105</t>
  </si>
  <si>
    <t>LABEL SCRAPER W/RAZOR BLADE</t>
  </si>
  <si>
    <t>MC90-800000-0</t>
  </si>
  <si>
    <t>Stylus Includes Holder and La</t>
  </si>
  <si>
    <t>MC90-900000-0</t>
  </si>
  <si>
    <t>SanDiskï¿½ï¿½ï¿½ï¿½ microSDHCï¿½ï¿½ï¿½ï¿½ï¿½ï¿½ 8G</t>
  </si>
  <si>
    <t>MC90-910000-0</t>
  </si>
  <si>
    <t>USB to Ethernet (RJ45) Adapter</t>
  </si>
  <si>
    <t>MRK-2426</t>
  </si>
  <si>
    <t>24 SP  26   DEEP RACK W/ REAR</t>
  </si>
  <si>
    <t>ME00-94002B-P</t>
  </si>
  <si>
    <t>TWIC Program Software Support</t>
  </si>
  <si>
    <t>MSE10041</t>
  </si>
  <si>
    <t>CUSTOM-200-4.8V 800MAH NICAD</t>
  </si>
  <si>
    <t>MX-46-FX-SL-SC</t>
  </si>
  <si>
    <t>ETHERNET - FX FIBER PORT + 2</t>
  </si>
  <si>
    <t>MJRC</t>
  </si>
  <si>
    <t>MARK I JR\,RED/CLEAR\,INDOOR</t>
  </si>
  <si>
    <t>ML20834-TCIP1-ASZ-626-M803</t>
  </si>
  <si>
    <t>Corbin Russwin PoE Prox and Ke</t>
  </si>
  <si>
    <t>ML20834-TCIP1-ASZ-626-M813</t>
  </si>
  <si>
    <t>ML20836-TCIP1-ASZ-626-M803</t>
  </si>
  <si>
    <t>MN-RS485-DUAL</t>
  </si>
  <si>
    <t>Symmetry M2150 DUAL RS485 Read</t>
  </si>
  <si>
    <t>NBWL0456</t>
  </si>
  <si>
    <t>NetBotz Room Monitor 455 (with</t>
  </si>
  <si>
    <t>M2150-2DBC</t>
  </si>
  <si>
    <t>Symmetry M2150 2DBC 2 Reader P</t>
  </si>
  <si>
    <t>M2150-2RDR-IPW-PACK</t>
  </si>
  <si>
    <t>Symmetry M2150 2 Reader IP Pac</t>
  </si>
  <si>
    <t>M2150-4RDR-PACK</t>
  </si>
  <si>
    <t>Symmetry M2150 4 Reader Pack -</t>
  </si>
  <si>
    <t>M2150-AC8/4</t>
  </si>
  <si>
    <t>Symmetry M2150 8 Input/4 Outpu</t>
  </si>
  <si>
    <t>M2150-ELEV</t>
  </si>
  <si>
    <t>Symmetry M2150 Elevator Node w</t>
  </si>
  <si>
    <t>M2150-MEM-100K</t>
  </si>
  <si>
    <t>Symmetry M2150 100K Memory Mod</t>
  </si>
  <si>
    <t>M2JRC6</t>
  </si>
  <si>
    <t>M2M</t>
  </si>
  <si>
    <t>MARK II\,RED/RED\,INDOOR/OUTDOOR</t>
  </si>
  <si>
    <t>MPT 8PK</t>
  </si>
  <si>
    <t>WLS PWRG MINI PROX TAGS 8PK</t>
  </si>
  <si>
    <t>NL-4S</t>
  </si>
  <si>
    <t>TELEX NL-4S</t>
  </si>
  <si>
    <t>MAGSTRIPE ENCODER</t>
  </si>
  <si>
    <t>Symmetry Magstripe Encoder  -</t>
  </si>
  <si>
    <t>NEC-EXP-CLST-LAN</t>
  </si>
  <si>
    <t>NEC ExpressCluster LAN Disaste</t>
  </si>
  <si>
    <t>MBA-1210</t>
  </si>
  <si>
    <t>PLOARIZED BELL 12 VDC 10"</t>
  </si>
  <si>
    <t>MBA-126</t>
  </si>
  <si>
    <t>VIBRAT BELL 12V POLARIZ RED 6</t>
  </si>
  <si>
    <t>LABOR020</t>
  </si>
  <si>
    <t>AMAG OP BUCKET</t>
  </si>
  <si>
    <t>LANDO-KY-14X8-E-WHI</t>
  </si>
  <si>
    <t>LANDSCAPE\, 14X8X6\, HOUSING\, WH</t>
  </si>
  <si>
    <t>NUN4/5A-2</t>
  </si>
  <si>
    <t>1.2V\, 1200MHA\, NICAD BAT</t>
  </si>
  <si>
    <t>OMD-11274</t>
  </si>
  <si>
    <t>OMD-11274 OTHER</t>
  </si>
  <si>
    <t>OP-200-HID</t>
  </si>
  <si>
    <t>PHO10011</t>
  </si>
  <si>
    <t>CR123 3V PHOTO LITHIUM BAT 6PK</t>
  </si>
  <si>
    <t>PIEZO</t>
  </si>
  <si>
    <t>24 VOLT BUZZER</t>
  </si>
  <si>
    <t>PK5500BLK</t>
  </si>
  <si>
    <t>64 ZONE LCD KEYPAD-BLACK</t>
  </si>
  <si>
    <t>PK5500ENG</t>
  </si>
  <si>
    <t>64 zone full message LCD keypa</t>
  </si>
  <si>
    <t>PK5501ENG</t>
  </si>
  <si>
    <t>64 zone picture icon LCD keypa</t>
  </si>
  <si>
    <t>PVCP-D/S</t>
  </si>
  <si>
    <t>PWGT</t>
  </si>
  <si>
    <t>TESTER\,GAUGE</t>
  </si>
  <si>
    <t>ORRK</t>
  </si>
  <si>
    <t>REMOVER\,O-RING</t>
  </si>
  <si>
    <t>PM2010</t>
  </si>
  <si>
    <t>MOUNT\,PEDESTAL\,MEDIUM OR HEAVY</t>
  </si>
  <si>
    <t>P-906MK2-UL</t>
  </si>
  <si>
    <t>60W POWER AMP NO MODULES</t>
  </si>
  <si>
    <t>P104</t>
  </si>
  <si>
    <t>LRG- LATEX GLOVES</t>
  </si>
  <si>
    <t>PMCLNBWMS</t>
  </si>
  <si>
    <t>Swing out arm wall mount for N</t>
  </si>
  <si>
    <t>POE-C406PRJ</t>
  </si>
  <si>
    <t>POE-C406PRJ MCKINNEY ELECTRICA</t>
  </si>
  <si>
    <t>POE8ATN-US</t>
  </si>
  <si>
    <t>PoE 8 port Midspan Injector</t>
  </si>
  <si>
    <t>P23562028</t>
  </si>
  <si>
    <t>P23562028 Magnetic Lock</t>
  </si>
  <si>
    <t>PRO-5355-B-N</t>
  </si>
  <si>
    <t>HID ProxPro Reader - (Beige) S</t>
  </si>
  <si>
    <t>PRO-LIC-008-V9</t>
  </si>
  <si>
    <t>PS-L</t>
  </si>
  <si>
    <t>TELEX PS-L POWER SUPPLY</t>
  </si>
  <si>
    <t>PBX-8MB</t>
  </si>
  <si>
    <t>8 PORT PBX ANALOG MOTHERBOARD</t>
  </si>
  <si>
    <t>PBX-IP</t>
  </si>
  <si>
    <t>IP-DESK PHONE FOR PBX SYSTEM</t>
  </si>
  <si>
    <t>PBX-IPPHONE</t>
  </si>
  <si>
    <t>DESK PHONE FOR PBX</t>
  </si>
  <si>
    <t>QC-C1500P</t>
  </si>
  <si>
    <t>QC-C1500P MCKINNEY ELECTRICAL</t>
  </si>
  <si>
    <t>QC-C300P</t>
  </si>
  <si>
    <t>QC-C300P MCKINNEY ELECTRICAL A</t>
  </si>
  <si>
    <t>QNV-6012R</t>
  </si>
  <si>
    <t>OUT VANDAL DOME IP CAM 2MP 30F</t>
  </si>
  <si>
    <t>RAY8158CTFUS</t>
  </si>
  <si>
    <t>RAYOVAC FUSION 1.5V ALK AA 8PK</t>
  </si>
  <si>
    <t>RAYALAAA-CP24</t>
  </si>
  <si>
    <t>RAYOVAC ULTRAPRO ALK AAA 24PK</t>
  </si>
  <si>
    <t>RFTC2</t>
  </si>
  <si>
    <t>TAGCOVERREDFLAP3 3/8X 7 1/16IN</t>
  </si>
  <si>
    <t>RX-46-FX-SC</t>
  </si>
  <si>
    <t>FIBER TO ETHERNET MODUM DUAL</t>
  </si>
  <si>
    <t>RG118031</t>
  </si>
  <si>
    <t>GAUGE\, 175 NO WET CHEMICAL</t>
  </si>
  <si>
    <t>RGA150-D8NZ/T8-A(AMAG)</t>
  </si>
  <si>
    <t>LifeSafety Power Prewired Netw</t>
  </si>
  <si>
    <t>RGA150-D8Z(AMAG)</t>
  </si>
  <si>
    <t>S1-10G77-IKL-26D</t>
  </si>
  <si>
    <t>S1-82276-PKL-26D</t>
  </si>
  <si>
    <t>SIM</t>
  </si>
  <si>
    <t>SMALL INSPECTION MIRROR</t>
  </si>
  <si>
    <t>SIVS-6TB24C</t>
  </si>
  <si>
    <t>SIVS-6TB8C</t>
  </si>
  <si>
    <t>SBP-390WM1</t>
  </si>
  <si>
    <t>WALL MOUNT ACCESSORY 2X KNOCK</t>
  </si>
  <si>
    <t>SER-NT-SPOC-REM</t>
  </si>
  <si>
    <t>SER-PREBUILD-3P</t>
  </si>
  <si>
    <t>Pre-build of 3rd Party (Non -</t>
  </si>
  <si>
    <t>SERV-SYNC-HSE-V9</t>
  </si>
  <si>
    <t>S2-10G77-IKL-26D</t>
  </si>
  <si>
    <t>S2IK-8977-ETL-32D</t>
  </si>
  <si>
    <t>RP100K</t>
  </si>
  <si>
    <t>10PK OF RP100 REPLACMENT BULB</t>
  </si>
  <si>
    <t>RP140</t>
  </si>
  <si>
    <t>SIGN\,PLASTIC\,NO SMOKING\,10X8</t>
  </si>
  <si>
    <t>SCV-AAP16</t>
  </si>
  <si>
    <t>16 channel 1U rack mount coax</t>
  </si>
  <si>
    <t>SCV-ACC1</t>
  </si>
  <si>
    <t>DAS connection cables for PERC</t>
  </si>
  <si>
    <t>SCV-AEIO</t>
  </si>
  <si>
    <t>External I/O Module for Symmet</t>
  </si>
  <si>
    <t>SCV-AEKM</t>
  </si>
  <si>
    <t>USB attached keyboard and mous</t>
  </si>
  <si>
    <t>SCV-AHE1T01S</t>
  </si>
  <si>
    <t>Spare SSD - 1TB for use with R</t>
  </si>
  <si>
    <t>SCV-AHI6T11SL</t>
  </si>
  <si>
    <t>Spare HDD - 6TB for use with I</t>
  </si>
  <si>
    <t>SCV-AHL8T05S</t>
  </si>
  <si>
    <t>SCV-AHS1014S</t>
  </si>
  <si>
    <t>SCV-AHS1214S</t>
  </si>
  <si>
    <t>SCV-AHS8T04S</t>
  </si>
  <si>
    <t>SCV-AHU4T16E</t>
  </si>
  <si>
    <t>SCV-AHX1005S</t>
  </si>
  <si>
    <t>SCV-AHX1215S</t>
  </si>
  <si>
    <t>SCV-AHX2T15S</t>
  </si>
  <si>
    <t>SCV-ARCD</t>
  </si>
  <si>
    <t>PowerDAS cables (x2). (ARCD)</t>
  </si>
  <si>
    <t>SDWI560818</t>
  </si>
  <si>
    <t>CBL 6PR 22G STRND PLNM BLU 1K</t>
  </si>
  <si>
    <t>SCVSW-ENT-4A</t>
  </si>
  <si>
    <t>SCVSW-ONE-12A</t>
  </si>
  <si>
    <t>SCVSW-ONE-16A</t>
  </si>
  <si>
    <t>SCVSW-ONE-8A</t>
  </si>
  <si>
    <t>SCVSW-PRO-48A</t>
  </si>
  <si>
    <t>SCVSW-PRO-56A</t>
  </si>
  <si>
    <t>SCVSW-PRO-64A</t>
  </si>
  <si>
    <t>SCVSW-YUP-PRO</t>
  </si>
  <si>
    <t>Symmetry CompleteView Pro 1 ye</t>
  </si>
  <si>
    <t>SCVVPSW-YUP-5Y</t>
  </si>
  <si>
    <t>Symmetry CV ViewPoint 5 year u</t>
  </si>
  <si>
    <t>SG-SYS4-HUB</t>
  </si>
  <si>
    <t>HUB BACKPLANE FOR SG-SYS4</t>
  </si>
  <si>
    <t>SE-04</t>
  </si>
  <si>
    <t>SE2S-SN-304</t>
  </si>
  <si>
    <t>MANDOWN TX SECURITY W/SNA</t>
  </si>
  <si>
    <t>SEB-1</t>
  </si>
  <si>
    <t>TELEX SEB-1</t>
  </si>
  <si>
    <t>RT100</t>
  </si>
  <si>
    <t>TAG\,INSPEC\,PKG/100\,5 1/4X2 5/8</t>
  </si>
  <si>
    <t>R100-IPS-B</t>
  </si>
  <si>
    <t>Securitron R100 Aperioï¿½ï¿½ï¿½ï¿½ï¿½ï¿½ v</t>
  </si>
  <si>
    <t>SNC-EB632R</t>
  </si>
  <si>
    <t>1080p HD 3 MP Bullet Cam with</t>
  </si>
  <si>
    <t>SPUL-42TB6</t>
  </si>
  <si>
    <t>SPUL-48TB61-B5Y</t>
  </si>
  <si>
    <t>SPUL-48TB62-B5Y</t>
  </si>
  <si>
    <t>SPUL-54TB</t>
  </si>
  <si>
    <t>SPUL-56TB-M3Y-NBD</t>
  </si>
  <si>
    <t>SPUL-56TB-M5Y-4HR</t>
  </si>
  <si>
    <t>SPUL-56TB-M5Y-NBD</t>
  </si>
  <si>
    <t>SPUL-56TB62-M3Y-4HR</t>
  </si>
  <si>
    <t>SPUL-64TB6-M5Y-NBD</t>
  </si>
  <si>
    <t>SPUL-64TB62</t>
  </si>
  <si>
    <t>SPUL-64TB62-M3Y-NBD</t>
  </si>
  <si>
    <t>SPUL-72TB61</t>
  </si>
  <si>
    <t>SPUL-72TB61-B5Y</t>
  </si>
  <si>
    <t>SPUL-72TB62-M5Y-NBD</t>
  </si>
  <si>
    <t>SPUL-80TB-M5Y-4HR</t>
  </si>
  <si>
    <t>SPUL-80TB6</t>
  </si>
  <si>
    <t>SPUL-84TB62-M3Y-4HR</t>
  </si>
  <si>
    <t>SPUL-88TB-M3Y-4HR</t>
  </si>
  <si>
    <t>SPUL-90TB61-B5Y</t>
  </si>
  <si>
    <t>STI-13400NR</t>
  </si>
  <si>
    <t>UNIVERSAL STOPPER - RED</t>
  </si>
  <si>
    <t>STK002B</t>
  </si>
  <si>
    <t>STK006B</t>
  </si>
  <si>
    <t>STR75431</t>
  </si>
  <si>
    <t>STINGER HL W/120V AC FLASH</t>
  </si>
  <si>
    <t>SPUL-96TB6-M3Y-NBD</t>
  </si>
  <si>
    <t>SPUL-96TB61-M5Y-NBD</t>
  </si>
  <si>
    <t>SR-DC2</t>
  </si>
  <si>
    <t>Symmetry SR 2 Reader Controlle</t>
  </si>
  <si>
    <t>SR-OC16-NC</t>
  </si>
  <si>
    <t>Symmetry SR 16 Auxiliary Relay</t>
  </si>
  <si>
    <t>SRIS-4TB-8C</t>
  </si>
  <si>
    <t>Rugged Integrated Server 4TB:</t>
  </si>
  <si>
    <t>SS-110 PAGE-WH</t>
  </si>
  <si>
    <t>6.5 FULL-RANGE - WHITE HANGING</t>
  </si>
  <si>
    <t>SS-2002F</t>
  </si>
  <si>
    <t>SS-BCL</t>
  </si>
  <si>
    <t>BEAM CLAMP FOR I-BEAM. FOR USE</t>
  </si>
  <si>
    <t>SS-BCM</t>
  </si>
  <si>
    <t>UNIVERSAL BEAM CLAMP WITH SAFE</t>
  </si>
  <si>
    <t>SS-DCB</t>
  </si>
  <si>
    <t>DROP CEILING BRACKET - CLIPS T</t>
  </si>
  <si>
    <t>SVDAS-44TB-B5Y</t>
  </si>
  <si>
    <t>SVDAS-66TB</t>
  </si>
  <si>
    <t>ValueDAS 66TB: 2U form factor</t>
  </si>
  <si>
    <t>SVDAS-66TB-B5Y</t>
  </si>
  <si>
    <t>SSA-CEL-PLT-GLAD</t>
  </si>
  <si>
    <t>SSA-EL-GLD-ADDR</t>
  </si>
  <si>
    <t>1 Year Gold Support Elite</t>
  </si>
  <si>
    <t>SSA-NT-PLT-ADDS</t>
  </si>
  <si>
    <t>1Year Platinum Support  Simple</t>
  </si>
  <si>
    <t>SSA-NT3-PLT-CH</t>
  </si>
  <si>
    <t>1Year Platinum Support  Enterp</t>
  </si>
  <si>
    <t>SWT-P-162-240</t>
  </si>
  <si>
    <t>SWITCH\, 16XPOE\, 15W\, UNMANAGED</t>
  </si>
  <si>
    <t>SX100+E</t>
  </si>
  <si>
    <t>EV SX100+E SPKR 12in 2 WAY</t>
  </si>
  <si>
    <t>SY-8RDHIDPW-B-NA-KIT</t>
  </si>
  <si>
    <t>8-READER HID KIT (PRE-WIRED) F</t>
  </si>
  <si>
    <t>SPCH-12TB</t>
  </si>
  <si>
    <t>PowerChoice 12TB: includes [OS</t>
  </si>
  <si>
    <t>SU155</t>
  </si>
  <si>
    <t>SPRINKUPRIGHTBRASS155DEG1/2IN</t>
  </si>
  <si>
    <t>SPCH-4TB-B5Y</t>
  </si>
  <si>
    <t>PowerChoice 4TB: includes [OS]</t>
  </si>
  <si>
    <t>SPCVSW-ENT-56A</t>
  </si>
  <si>
    <t>SPCVSW-PRO-48A</t>
  </si>
  <si>
    <t>SPDAS-108TB</t>
  </si>
  <si>
    <t>SPDAS-108TB61-M5Y-4HR</t>
  </si>
  <si>
    <t>SPDAS-120TB-M5Y-NBD</t>
  </si>
  <si>
    <t>SPDAS-120TB6-M3Y-NBD</t>
  </si>
  <si>
    <t>SPDAS-132TB-M3Y-NBD</t>
  </si>
  <si>
    <t>SPDAS-24TB61-B5Y</t>
  </si>
  <si>
    <t>SPDAS-24TB61-M3Y-4HR</t>
  </si>
  <si>
    <t>SPDAS-24TB61-M5Y-4HR</t>
  </si>
  <si>
    <t>SPDAS-24TB62</t>
  </si>
  <si>
    <t>SPDAS-36TB6-M3Y-NBD</t>
  </si>
  <si>
    <t>SPDAS-36TB61-B5Y</t>
  </si>
  <si>
    <t>SPDAS-36TB61-M5Y-4HR</t>
  </si>
  <si>
    <t>SPDAS-60TB-M3Y-4HR</t>
  </si>
  <si>
    <t>SSPCTL</t>
  </si>
  <si>
    <t>(300) CONDUCTIVITY TEST LABEL</t>
  </si>
  <si>
    <t>SSPHTLCA</t>
  </si>
  <si>
    <t>LABELHYDTEST\,CALIF2 1/4X3 1/2</t>
  </si>
  <si>
    <t>SSPILG</t>
  </si>
  <si>
    <t>GREEN ILLINOIS TAG</t>
  </si>
  <si>
    <t>SPDAS-60TB61-M5Y-NBD</t>
  </si>
  <si>
    <t>SPDAS-84TB-B5Y</t>
  </si>
  <si>
    <t>SPDAS-84TB61</t>
  </si>
  <si>
    <t>SPDAS-84TB61-M5Y-NBD</t>
  </si>
  <si>
    <t>SPDAS-96TB-B5Y</t>
  </si>
  <si>
    <t>SPDAS-96TB6</t>
  </si>
  <si>
    <t>SPDAS-96TB6-B5Y</t>
  </si>
  <si>
    <t>SPDAS-96TB6-M5Y-4HR</t>
  </si>
  <si>
    <t>SPDAS-96TB6-M5Y-NBD</t>
  </si>
  <si>
    <t>SPDAS-96TB61-M3Y-4HR</t>
  </si>
  <si>
    <t>SPDAS-96TB62-M3Y-4HR</t>
  </si>
  <si>
    <t>SPDAS-96TB62-M3Y-NBD</t>
  </si>
  <si>
    <t>SPN-44-267</t>
  </si>
  <si>
    <t>SIDE PANELS  FITS MRK-4426 &amp; W</t>
  </si>
  <si>
    <t>SPPL-12TB6-M3Y-NBD</t>
  </si>
  <si>
    <t>SPPL-16TB-M3Y-4HR</t>
  </si>
  <si>
    <t>SPPL-16TB-M3Y-NBD</t>
  </si>
  <si>
    <t>SPPL-24TB-M5Y-NBD</t>
  </si>
  <si>
    <t>SPPL-24TB61-M3Y-NBD</t>
  </si>
  <si>
    <t>SPPL-30TB61-B5Y</t>
  </si>
  <si>
    <t>SPPL-32TB-M3Y-NBD</t>
  </si>
  <si>
    <t>SPPL-32TB6-M5Y-NBD</t>
  </si>
  <si>
    <t>SPPL-48TB6-M5Y-NBD</t>
  </si>
  <si>
    <t>SPPL-4TB6-B5Y</t>
  </si>
  <si>
    <t>SPPL-50TB-B5Y</t>
  </si>
  <si>
    <t>PowerPlus 50TB: includes [OS]</t>
  </si>
  <si>
    <t>SPPL-8TB</t>
  </si>
  <si>
    <t>SPPP-108TB</t>
  </si>
  <si>
    <t>SPPP-108TB6-B5Y</t>
  </si>
  <si>
    <t>SPPP-108TB6-M3Y-4HR</t>
  </si>
  <si>
    <t>SPPP-108TB61-B5Y</t>
  </si>
  <si>
    <t>SPPP-120TB61-M3Y-4HR</t>
  </si>
  <si>
    <t>SPPP-120TB62-B5Y</t>
  </si>
  <si>
    <t>SPPP-132TB</t>
  </si>
  <si>
    <t>SPPP-132TB-M3Y-4HR</t>
  </si>
  <si>
    <t>SPPP-132TB61</t>
  </si>
  <si>
    <t>SPPP-144TB6</t>
  </si>
  <si>
    <t>SPPP-156TB-B5Y</t>
  </si>
  <si>
    <t>SPPP-24TB62-M3Y-4HR</t>
  </si>
  <si>
    <t>SPPP-24TB62-M3Y-NBD</t>
  </si>
  <si>
    <t>SPPP-24TB62-M5Y-NBD</t>
  </si>
  <si>
    <t>SPPP-36TB61-M5Y-NBD</t>
  </si>
  <si>
    <t>SPPP-48TB6</t>
  </si>
  <si>
    <t>SPPP-48TB62-M3Y-NBD</t>
  </si>
  <si>
    <t>SPPP-60TB-B5Y</t>
  </si>
  <si>
    <t>SPPP-60TB6-M3Y-4HR</t>
  </si>
  <si>
    <t>SPPP-72TB-M5Y-4HR</t>
  </si>
  <si>
    <t>SPPP-72TB62</t>
  </si>
  <si>
    <t>SPPP-72TB62-B5Y</t>
  </si>
  <si>
    <t>SPPP-84TB61</t>
  </si>
  <si>
    <t>SPPP-96TB62-M3Y-NBD</t>
  </si>
  <si>
    <t>SPPR-18TB-B5Y</t>
  </si>
  <si>
    <t>PowerPro 18TB: Combined OS &amp; V</t>
  </si>
  <si>
    <t>SPPR-2TB</t>
  </si>
  <si>
    <t>PowerPro 2TB: Combined OS &amp; Vi</t>
  </si>
  <si>
    <t>SPPR-R-12TB-M3Y-4HR</t>
  </si>
  <si>
    <t>SPPR-R-16TB-M3Y-4HR</t>
  </si>
  <si>
    <t>PowerPro-R 16TB: includes [OS]</t>
  </si>
  <si>
    <t>SPPR-R-16TB-M3Y-NBD</t>
  </si>
  <si>
    <t>SPPR-R-16TB-M5Y-NBD</t>
  </si>
  <si>
    <t>SPPR-R-30TB</t>
  </si>
  <si>
    <t>SPPR-R-40TB-M3Y-4HR</t>
  </si>
  <si>
    <t>SPPR-R-50TB</t>
  </si>
  <si>
    <t>PowerPro-R 50TB: includes [OS]</t>
  </si>
  <si>
    <t>SPPR-R-8TB-M3Y-NBD</t>
  </si>
  <si>
    <t>SPUL-100TB</t>
  </si>
  <si>
    <t>PowerUltra 100TB: includes [OS</t>
  </si>
  <si>
    <t>SPUL-16TB62-M3Y-4HR</t>
  </si>
  <si>
    <t>SPUL-16TB62-M3Y-NBD</t>
  </si>
  <si>
    <t>SPUL-18TB6-B5Y</t>
  </si>
  <si>
    <t>SPUL-18TB62-B5Y</t>
  </si>
  <si>
    <t>SPUL-24TB</t>
  </si>
  <si>
    <t>SPUL-24TB62-M5Y-4HR</t>
  </si>
  <si>
    <t>SPUL-30TB-B5Y</t>
  </si>
  <si>
    <t>SPUL-40TB61-M5Y-4HR</t>
  </si>
  <si>
    <t>SPUL-40TB62-M3Y-NBD</t>
  </si>
  <si>
    <t>SLAA12-14F2</t>
  </si>
  <si>
    <t>12V-14AH\, F2 TERM BAT</t>
  </si>
  <si>
    <t>SLAA12-3.3F2</t>
  </si>
  <si>
    <t>12V-3.3AH\, F2 TERM BAT</t>
  </si>
  <si>
    <t>SLAA6-8F</t>
  </si>
  <si>
    <t>6V-8A\, F1 TERM BAT</t>
  </si>
  <si>
    <t>SLI24MDC</t>
  </si>
  <si>
    <t>12V GROUP 24 MARINE DC 12 BAT</t>
  </si>
  <si>
    <t>SLIU1HP</t>
  </si>
  <si>
    <t>12V GP U1 LG 6\,370CA\,ï¿½ï¿½ï¿½ï¿½ï¿½ï¿½ï¿½ï¿½L</t>
  </si>
  <si>
    <t>SLP-SVC-SITE</t>
  </si>
  <si>
    <t>StoneLock On-site support per</t>
  </si>
  <si>
    <t>SMT-2233</t>
  </si>
  <si>
    <t>22" LED MONITOR\, 1080P/</t>
  </si>
  <si>
    <t>TD2</t>
  </si>
  <si>
    <t>2 SPACE  3 1/2   RACK DRAWER</t>
  </si>
  <si>
    <t>TL-150</t>
  </si>
  <si>
    <t>Residential IP alarm communica</t>
  </si>
  <si>
    <t>TRN-FTCP</t>
  </si>
  <si>
    <t>FLIR Thermal Technical Certifi</t>
  </si>
  <si>
    <t>TV2KIT</t>
  </si>
  <si>
    <t>U-CBSTROBE-40159</t>
  </si>
  <si>
    <t>S-1000 LED COMBO STROBE BLUE</t>
  </si>
  <si>
    <t>W511-110</t>
  </si>
  <si>
    <t>NUT(SYNC 16 INCH)</t>
  </si>
  <si>
    <t>W517-457</t>
  </si>
  <si>
    <t>SVC-MINUTE HAND</t>
  </si>
  <si>
    <t>W517-767</t>
  </si>
  <si>
    <t>12 INCH SYN SECOND HAND</t>
  </si>
  <si>
    <t>W517-772</t>
  </si>
  <si>
    <t>12 INCH SYN MINUTE HAND</t>
  </si>
  <si>
    <t>W536-028</t>
  </si>
  <si>
    <t>DIAL PLATE MOUNTING SPRING</t>
  </si>
  <si>
    <t>W638-424</t>
  </si>
  <si>
    <t>HANGER\, SEMI-FLUSH</t>
  </si>
  <si>
    <t>W643-479</t>
  </si>
  <si>
    <t>12 INCH FLUSH BLACK CASE</t>
  </si>
  <si>
    <t>W643-486</t>
  </si>
  <si>
    <t>HANGER BRACKET SURFACE</t>
  </si>
  <si>
    <t>VIS0010</t>
  </si>
  <si>
    <t>WASHER\,3/8 OD X .191 ID BRASS</t>
  </si>
  <si>
    <t>VIS0026</t>
  </si>
  <si>
    <t>RETAINING RING\,RE-12</t>
  </si>
  <si>
    <t>VIS0033</t>
  </si>
  <si>
    <t>RETAINING RING\, #1000-X9-ST</t>
  </si>
  <si>
    <t>VIS3328</t>
  </si>
  <si>
    <t>SCREW\,6-32 X 1/4 PHFILLHDW/NYL</t>
  </si>
  <si>
    <t>UNI-UMB1</t>
  </si>
  <si>
    <t>Indoor Wall Mount Bracket for</t>
  </si>
  <si>
    <t>WP-3</t>
  </si>
  <si>
    <t>TELEX WP-3 WPLT</t>
  </si>
  <si>
    <t>VOIP-500K</t>
  </si>
  <si>
    <t>NATIVE VOIP OUTDR KYPAD EPHONE</t>
  </si>
  <si>
    <t>WATC-SR-BK</t>
  </si>
  <si>
    <t>BLACK WIRELESS STAFF RESET PEN</t>
  </si>
  <si>
    <t>WE-05</t>
  </si>
  <si>
    <t>WE-06</t>
  </si>
  <si>
    <t>WEBACCESS-25-V9.3</t>
  </si>
  <si>
    <t>VERTILINE246CD</t>
  </si>
  <si>
    <t>RACK PWR SPLY 2</t>
  </si>
  <si>
    <t>VFD-16</t>
  </si>
  <si>
    <t>VENTED FRONT DOOR  FITS 16 SPA</t>
  </si>
  <si>
    <t>USM931HCW-1</t>
  </si>
  <si>
    <t>USS-EDGE-POE-08TB</t>
  </si>
  <si>
    <t>Edge Server with 8TB storage a</t>
  </si>
  <si>
    <t>USS-ENT-120R6-104</t>
  </si>
  <si>
    <t>USS-ENT-136H5-120</t>
  </si>
  <si>
    <t>2U Enterprise Server with 136T</t>
  </si>
  <si>
    <t>USS-ENT-32R5-24</t>
  </si>
  <si>
    <t>USS-ENT-32R6-16</t>
  </si>
  <si>
    <t>USS-ENT-56H5-40</t>
  </si>
  <si>
    <t>USS-ENT-56R6-40</t>
  </si>
  <si>
    <t>USS-HDD-8T</t>
  </si>
  <si>
    <t>8TB HDD Expansion - Post Sale</t>
  </si>
  <si>
    <t>USS-PRM-104R6-88</t>
  </si>
  <si>
    <t>USS-PRM-112H5-96</t>
  </si>
  <si>
    <t>USS-PRM-72R5-64</t>
  </si>
  <si>
    <t>USS-SMB-18R5-12</t>
  </si>
  <si>
    <t>VFD-27</t>
  </si>
  <si>
    <t>VENTED FRONT DOOR  FITS 27 SPA</t>
  </si>
  <si>
    <t>WR-44-42</t>
  </si>
  <si>
    <t>44 SP  36 DEEP ROTATING ROLL</t>
  </si>
  <si>
    <t>VSRF-EX-2.5</t>
  </si>
  <si>
    <t>"2-1/2"" EXP PROOF VANE WATERF</t>
  </si>
  <si>
    <t>WKDC12-80P</t>
  </si>
  <si>
    <t>12V-80AH\, P DEEP CYCLE BATTERY</t>
  </si>
  <si>
    <t>V-CB-J</t>
  </si>
  <si>
    <t>STARLINK COMMERCIAL BURGLARY L</t>
  </si>
  <si>
    <t>WRT-P-3101L-12TB</t>
  </si>
  <si>
    <t>WRT-P-3101L-8TB</t>
  </si>
  <si>
    <t>WRT-P-3101W-12TB</t>
  </si>
  <si>
    <t>WRT-P-3101W-16TB</t>
  </si>
  <si>
    <t>WRT-P-5201L-12TB</t>
  </si>
  <si>
    <t>WRT-P-5201W-36TB</t>
  </si>
  <si>
    <t>WEBS-CL-10</t>
  </si>
  <si>
    <t>WEBS-CONTACT 10 LICENSE PACK</t>
  </si>
  <si>
    <t>WEBS-CM-2</t>
  </si>
  <si>
    <t>TOWER W/MASS NOTIFICATION SYS</t>
  </si>
  <si>
    <t>VIE0020</t>
  </si>
  <si>
    <t>FUSE\, 3 AMP CLEAR (TS)</t>
  </si>
  <si>
    <t>VIE0438</t>
  </si>
  <si>
    <t>BLADE\, SWITCH ACTUATOR  #JS220</t>
  </si>
  <si>
    <t>T40</t>
  </si>
  <si>
    <t>SCALETABLESPRING DIAL\,40LBX2OZ</t>
  </si>
  <si>
    <t>TEL10019</t>
  </si>
  <si>
    <t>RAY RAY10-3.6V 800MAH NICAD</t>
  </si>
  <si>
    <t>TEL10162</t>
  </si>
  <si>
    <t>TEL10162-3.6V 1500MAH NIMH</t>
  </si>
  <si>
    <t>TF2000E</t>
  </si>
  <si>
    <t>Smoke / Heat / CO Tester **HEA</t>
  </si>
  <si>
    <t>XPEXBL</t>
  </si>
  <si>
    <t>XProtect Express Base</t>
  </si>
  <si>
    <t>YXPESCL</t>
  </si>
  <si>
    <t>1yrPMA for EssntlCamera Licnse</t>
  </si>
  <si>
    <t>Z2DC-KIT</t>
  </si>
  <si>
    <t>Repair of  2DC No Enclosure Wi</t>
  </si>
  <si>
    <t>Z620-1</t>
  </si>
  <si>
    <t>Repair of M/S Card/Key "Comman</t>
  </si>
  <si>
    <t>Z630-1</t>
  </si>
  <si>
    <t>Repair of M/Stripe Card Only M</t>
  </si>
  <si>
    <t>Z7000-5204-2</t>
  </si>
  <si>
    <t>Repair of MDU-2 Elevator Pcb A</t>
  </si>
  <si>
    <t>WWT-P-3201L</t>
  </si>
  <si>
    <t>XW2C20G5IN16</t>
  </si>
  <si>
    <t>OMRON 16 POINT INDICATOR BOARD</t>
  </si>
  <si>
    <t>Y-56-211VICA</t>
  </si>
  <si>
    <t>ZM1100/2/A</t>
  </si>
  <si>
    <t>Repair of M/Node 1100/2/A Cont</t>
  </si>
  <si>
    <t>ZM2000-DBU/50K-KIT-BIO</t>
  </si>
  <si>
    <t>Repair of M2000 DBU/50K KIT Bi</t>
  </si>
  <si>
    <t>ZM2100-ACR-KIT</t>
  </si>
  <si>
    <t>Repair of M2100 ACR KIT</t>
  </si>
  <si>
    <t>ZM2100-DBU-100K-KIT</t>
  </si>
  <si>
    <t>Repair of Zm2100 DBU 100K KIT</t>
  </si>
  <si>
    <t>ZM2150-DBU</t>
  </si>
  <si>
    <t>Repair of M2150 DBU  Database</t>
  </si>
  <si>
    <t>ZM2150-ELEV</t>
  </si>
  <si>
    <t>Repair of M2150 Elevator Node</t>
  </si>
  <si>
    <t>ZMN-NIC-ENC-XP</t>
  </si>
  <si>
    <t>Repair of Network Interface Ca</t>
  </si>
  <si>
    <t>ZMN-RS485-DUAL</t>
  </si>
  <si>
    <t>Repair of  Dual RS485 Reader I</t>
  </si>
  <si>
    <t>XND-6081F</t>
  </si>
  <si>
    <t>WISENET X+ 2MP NW DOME CAMERA</t>
  </si>
  <si>
    <t>XNP-6320HS</t>
  </si>
  <si>
    <t>NETWORKED DOME CAMERA\, PTZ\, MA</t>
  </si>
  <si>
    <t>XNP-6320RH</t>
  </si>
  <si>
    <t>2 MP PTZ IP CAMERA IR FULL HD1</t>
  </si>
  <si>
    <t>XNZ-6320</t>
  </si>
  <si>
    <t>ISENET X POWERED BY WISENET 5</t>
  </si>
  <si>
    <t>004792-003</t>
  </si>
  <si>
    <t>30-2021E UV EXP FLAME DETECTOR</t>
  </si>
  <si>
    <t>01322-001</t>
  </si>
  <si>
    <t>2N HELIOS EXTENDER PANEL WITHO</t>
  </si>
  <si>
    <t>01329-001</t>
  </si>
  <si>
    <t>2N ADDT'L SINGLE BUTTON NAME B</t>
  </si>
  <si>
    <t>01369-001</t>
  </si>
  <si>
    <t>2N ACCESS UNIT - NFC LICENSE</t>
  </si>
  <si>
    <t>01931-001</t>
  </si>
  <si>
    <t>SOFTWARE</t>
  </si>
  <si>
    <t>01979-041</t>
  </si>
  <si>
    <t>M1134 BAREBONE AXIS M1134 BARE</t>
  </si>
  <si>
    <t>01429-001</t>
  </si>
  <si>
    <t>2N SIP SPEAKER STANDALONE BOX</t>
  </si>
  <si>
    <t>01518-001</t>
  </si>
  <si>
    <t>M3206-LVE 4MP FIXED DOME CAM H</t>
  </si>
  <si>
    <t>01546-001</t>
  </si>
  <si>
    <t>BLACK ACCESSORY CASING FOR AXI</t>
  </si>
  <si>
    <t>01547-001</t>
  </si>
  <si>
    <t>SMOKED DOME; ANTI-SCRATCH HARD</t>
  </si>
  <si>
    <t>02000-001</t>
  </si>
  <si>
    <t>2N AU - LIFT MODULE LICENSE</t>
  </si>
  <si>
    <t>01768-001</t>
  </si>
  <si>
    <t>M1135 HDTV 1080P RESOLUTION;</t>
  </si>
  <si>
    <t>01769-041</t>
  </si>
  <si>
    <t>M1137 BAREBONE AXIS M1137 BARE</t>
  </si>
  <si>
    <t>01789-001</t>
  </si>
  <si>
    <t>TQ6804 SMOKED DOME ACCESSORY O</t>
  </si>
  <si>
    <t>01107-004</t>
  </si>
  <si>
    <t>CEILING-MOUNT MINI PTZ CAMERA</t>
  </si>
  <si>
    <t>01223-001</t>
  </si>
  <si>
    <t>AXIS Q1645-LE 1080P NETWORK CA</t>
  </si>
  <si>
    <t>1006BLK</t>
  </si>
  <si>
    <t>ELECTROMAGNETIC DOOR HOLDER 12</t>
  </si>
  <si>
    <t>7007 Dual Display Desk Station</t>
  </si>
  <si>
    <t>70363 Desk Master w-Display</t>
  </si>
  <si>
    <t>1391-LSSMN/37</t>
  </si>
  <si>
    <t>HID MicroProx Tag - gray HID</t>
  </si>
  <si>
    <t>Pole Binding Kit  (1 per wall</t>
  </si>
  <si>
    <t>7056 VR Substation</t>
  </si>
  <si>
    <t>Remote Call Button</t>
  </si>
  <si>
    <t>Substation Kit-Analog</t>
  </si>
  <si>
    <t>IP HD Telephone-Hotline</t>
  </si>
  <si>
    <t>FCDC3 FlowireConv24VDC NON PoE</t>
  </si>
  <si>
    <t>IP-ARIO Unit</t>
  </si>
  <si>
    <t>3 Gang Flush Mount Back Box fo</t>
  </si>
  <si>
    <t>TCAS-3\,Black 1-Button</t>
  </si>
  <si>
    <t>TCIV-6 Black Scrolling</t>
  </si>
  <si>
    <t>TMIS-1\, 1-Button</t>
  </si>
  <si>
    <t>TFIE-1 Turbine Industrial Mast</t>
  </si>
  <si>
    <t>TFIX-2 Turbine Ind. Sub (6 DAK</t>
  </si>
  <si>
    <t>Flush BB Drywall-Turbine - TA-</t>
  </si>
  <si>
    <t>40 TP Fasteners\,1 Bit\, On Wall</t>
  </si>
  <si>
    <t>Turbine Mini On Wall Back Box</t>
  </si>
  <si>
    <t>5 Speakers w/ cable for TKIS-2</t>
  </si>
  <si>
    <t>Turbine Flush-Mount back box (</t>
  </si>
  <si>
    <t>TCAS-3 with No Logo (Special O</t>
  </si>
  <si>
    <t>APC Connection Kit</t>
  </si>
  <si>
    <t>XE7 w-6 IP station Lic.</t>
  </si>
  <si>
    <t>9640-016 16 Dynamic License Al</t>
  </si>
  <si>
    <t>Multi-Mod VoIP Lic-2 Mod</t>
  </si>
  <si>
    <t>Multi-Mod VoIp Lic-4 Mod</t>
  </si>
  <si>
    <t>License To Use as CRMV</t>
  </si>
  <si>
    <t>Soft Client-12 Licenses</t>
  </si>
  <si>
    <t>Active Recording-72 User</t>
  </si>
  <si>
    <t>Active Recording-138 User</t>
  </si>
  <si>
    <t>API License-400 Users</t>
  </si>
  <si>
    <t>9703 Power Supply</t>
  </si>
  <si>
    <t>1326-LSSMV/37</t>
  </si>
  <si>
    <t>1346-LNSMN/26</t>
  </si>
  <si>
    <t>1346LNSMN-34</t>
  </si>
  <si>
    <t>KEYFOB III\, 34 BIT FORMAT\, N10</t>
  </si>
  <si>
    <t>HID ProxPass Long Range Vehicl</t>
  </si>
  <si>
    <t>VS Recorder - Stream Recording</t>
  </si>
  <si>
    <t>11RH</t>
  </si>
  <si>
    <t>TWIN REMOTE HEAD 12V 12W</t>
  </si>
  <si>
    <t>1300-24</t>
  </si>
  <si>
    <t>MORTISE ELECTRIC DEADBOLT 24V</t>
  </si>
  <si>
    <t>1307-9441</t>
  </si>
  <si>
    <t>Warranty Svc - 1307-9001 TS50</t>
  </si>
  <si>
    <t>IP-station license\, CRM</t>
  </si>
  <si>
    <t>SIP Trunking\, 4 lines</t>
  </si>
  <si>
    <t>Speaker &amp; Microphone Kit for T</t>
  </si>
  <si>
    <t>14588A</t>
  </si>
  <si>
    <t>HOSE \, WAND ASSEMBLY</t>
  </si>
  <si>
    <t>1600 Deluxe Tower</t>
  </si>
  <si>
    <t>Desk Stand CRM-V Dual\, Handset</t>
  </si>
  <si>
    <t>Desk Stand CRM-V Single</t>
  </si>
  <si>
    <t>2013-12-DYN</t>
  </si>
  <si>
    <t>SGL GATE LOCK-12VDC-DYN</t>
  </si>
  <si>
    <t>CRM-VHï¿½ï¿½ï¿½ï¿½ Headset Solution -</t>
  </si>
  <si>
    <t>2022BGGSNS-S129X</t>
  </si>
  <si>
    <t>ICLASS PROX 16K/16\, PROG.\, G-G</t>
  </si>
  <si>
    <t>PHOENIX INPUT CABLE (2M)</t>
  </si>
  <si>
    <t>MorphoAccessï¿½ï¿½ï¿½ï¿½ SIGMA Lite pr</t>
  </si>
  <si>
    <t>INTERCM RELAY BLK (32 REQ/CBL)</t>
  </si>
  <si>
    <t>MB-30G Gooseneck Microphone -E</t>
  </si>
  <si>
    <t>MP-118 SIP Gateway</t>
  </si>
  <si>
    <t>208-023</t>
  </si>
  <si>
    <t>208-129</t>
  </si>
  <si>
    <t>4002 FUSE-5 AMP MIN OF 10</t>
  </si>
  <si>
    <t>208-142</t>
  </si>
  <si>
    <t>12 AMP FUSE MIN OF 10</t>
  </si>
  <si>
    <t>184-011</t>
  </si>
  <si>
    <t>1N4004 DIODE MIN OF 100</t>
  </si>
  <si>
    <t>Power Supply 48VDC\, 5A</t>
  </si>
  <si>
    <t>3010-034</t>
  </si>
  <si>
    <t>GREEN -  LED</t>
  </si>
  <si>
    <t>25NST</t>
  </si>
  <si>
    <t>NOZZLE\,FOG\,POLYCARB\,2 1/2NST</t>
  </si>
  <si>
    <t>30002TJ32-HSM2</t>
  </si>
  <si>
    <t>19010 (0910) 10-YEAR SEALED LI</t>
  </si>
  <si>
    <t>PHOENIX DB9 MALE CONNECTOR W/</t>
  </si>
  <si>
    <t>20/20MPI-M</t>
  </si>
  <si>
    <t>Indoor IR3 Flame Detector opt1</t>
  </si>
  <si>
    <t>1407-5030</t>
  </si>
  <si>
    <t>MOTOR\, MP SERIES 110V/60HZ</t>
  </si>
  <si>
    <t>ITSV-3 IP Touch Station with V</t>
  </si>
  <si>
    <t>14992B</t>
  </si>
  <si>
    <t>TUBE\,SIPHON\,BADGER\,WP61</t>
  </si>
  <si>
    <t>1410-5020</t>
  </si>
  <si>
    <t>Battery EP600/EP800</t>
  </si>
  <si>
    <t>1412-7002</t>
  </si>
  <si>
    <t>Software Dev\, Paryoll Intf ADV</t>
  </si>
  <si>
    <t>1512HOO-BUT-001-304</t>
  </si>
  <si>
    <t>15X12 HOOD 304SS\, 11.6" 15X12</t>
  </si>
  <si>
    <t>320130K</t>
  </si>
  <si>
    <t>330-004</t>
  </si>
  <si>
    <t>LOT OF 100 WIRE NUTS</t>
  </si>
  <si>
    <t>330-005</t>
  </si>
  <si>
    <t>WIRE NUT MIN ORDER QTY 100</t>
  </si>
  <si>
    <t>403-930</t>
  </si>
  <si>
    <t>1/16 SET SCREW MIN OF 100</t>
  </si>
  <si>
    <t>Proximity Card - Clamshell. Su</t>
  </si>
  <si>
    <t>Proximity Key fob Gray Circula</t>
  </si>
  <si>
    <t>Proximity ISO PVC Card Glossy.</t>
  </si>
  <si>
    <t>33PED-BUT-004-CRS</t>
  </si>
  <si>
    <t>45" PEDESTAL CRS 12" 45" PEDES</t>
  </si>
  <si>
    <t>378-022</t>
  </si>
  <si>
    <t>100K RES.5W-8 16 18 20 MIN 100</t>
  </si>
  <si>
    <t>378-032</t>
  </si>
  <si>
    <t>RES. 1500 OHMS 1/2W MIN 100</t>
  </si>
  <si>
    <t>345-0422</t>
  </si>
  <si>
    <t>AGENT  BEZEL RED</t>
  </si>
  <si>
    <t>4.998.800.201</t>
  </si>
  <si>
    <t>4.998.800.201 D8103 UNIV ENCLO</t>
  </si>
  <si>
    <t>40/40L4B-112SF</t>
  </si>
  <si>
    <t>40/40LB-322SF</t>
  </si>
  <si>
    <t>40/40M-122SF</t>
  </si>
  <si>
    <t>Flame Detector Hydrogen IR</t>
  </si>
  <si>
    <t>427-0033-11-00S</t>
  </si>
  <si>
    <t>F-644 ID - 13 MM\, 8.3HZ</t>
  </si>
  <si>
    <t>427-0033-21-00S</t>
  </si>
  <si>
    <t>F-625 ID - 25 MM\, 8.3HZ</t>
  </si>
  <si>
    <t>427-0089-34-00</t>
  </si>
  <si>
    <t>FC-344 O  - 13 MM\, PAL 25HZ</t>
  </si>
  <si>
    <t>427-0097-24-00</t>
  </si>
  <si>
    <t>FC-669 O  - 9MM\, PAL 25HZ</t>
  </si>
  <si>
    <t>427-0097-34-00</t>
  </si>
  <si>
    <t>FC-644 O  - 13MM\, PAL 25HZ</t>
  </si>
  <si>
    <t>427-0097-72-00S</t>
  </si>
  <si>
    <t>FC-608 ID  - 75MM\, PAL\, 8.3HZ</t>
  </si>
  <si>
    <t>427-0200-20-00S</t>
  </si>
  <si>
    <t>DM-350 O - 4.3MM\, &lt;9HZ</t>
  </si>
  <si>
    <t>427-0200-40-00S</t>
  </si>
  <si>
    <t>DM-312 O - 18MM\, &lt;9HZ</t>
  </si>
  <si>
    <t>427-0200-80-00S</t>
  </si>
  <si>
    <t>DM-612 O - 36MM\, &lt;9HZ</t>
  </si>
  <si>
    <t>427-0300-30-00S</t>
  </si>
  <si>
    <t>DX-312 - 18MM\, &lt;9HZ</t>
  </si>
  <si>
    <t>427-0300-70-00S</t>
  </si>
  <si>
    <t>DX-612 - 36MM\, &lt;9HZ</t>
  </si>
  <si>
    <t>427-0300-80-00S</t>
  </si>
  <si>
    <t>DX-608 - 55MM\, &lt;9HZ</t>
  </si>
  <si>
    <t>427-1065-81-00S</t>
  </si>
  <si>
    <t>FB-632 ID - 14MM\, 8.3HZ\, EU</t>
  </si>
  <si>
    <t>430-227</t>
  </si>
  <si>
    <t>10/32 TORX SCREW MIN OF 100</t>
  </si>
  <si>
    <t>FILL PLATE 5/8inX1 1/4in X 8.</t>
  </si>
  <si>
    <t>50D4</t>
  </si>
  <si>
    <t>ISO Card LEAF (4 Kbyte) + Prox</t>
  </si>
  <si>
    <t>5100-9811</t>
  </si>
  <si>
    <t>ERK-44SW 77IN  RACK</t>
  </si>
  <si>
    <t>5100-9844</t>
  </si>
  <si>
    <t>454722BRE</t>
  </si>
  <si>
    <t>18/2C SOL OAS FPLR RED 500  BX</t>
  </si>
  <si>
    <t>5009-9730</t>
  </si>
  <si>
    <t>3FT PATCH CBL N001-003-YW</t>
  </si>
  <si>
    <t>DTC4000 Dual-Side Printing Mod</t>
  </si>
  <si>
    <t>479-012</t>
  </si>
  <si>
    <t>WIRE TIE WRAP MIN OF 1000</t>
  </si>
  <si>
    <t>5000-40153</t>
  </si>
  <si>
    <t>QUAD NIC OPTION (2 ADDITIONAL\,</t>
  </si>
  <si>
    <t>5120-9420</t>
  </si>
  <si>
    <t>G8M BAFFLE ROUND STEEL</t>
  </si>
  <si>
    <t>480-109</t>
  </si>
  <si>
    <t>TRANSISTOR MIN OF 5</t>
  </si>
  <si>
    <t>DTC4000 SS  Base Model\, USB Pr</t>
  </si>
  <si>
    <t>4808-06T-R4A</t>
  </si>
  <si>
    <t>4808-08T-R4AL</t>
  </si>
  <si>
    <t>4808-10T-R4AL-E</t>
  </si>
  <si>
    <t>4808-144T-R4Z-E</t>
  </si>
  <si>
    <t>4808-16T-R4AL</t>
  </si>
  <si>
    <t>HVR\, 48AN64IP\, 16 TB\, RACK</t>
  </si>
  <si>
    <t>4808-16T-R4AL-E</t>
  </si>
  <si>
    <t>4808-204T-R4ZL</t>
  </si>
  <si>
    <t>4808-20T-R4AL-E</t>
  </si>
  <si>
    <t>HVR\, 48AN64IP\, 20 TB\, RACK ENT</t>
  </si>
  <si>
    <t>4808-240T-R4Z-E</t>
  </si>
  <si>
    <t>4808-240T-R4ZL</t>
  </si>
  <si>
    <t>4808-24T-R4Z-E</t>
  </si>
  <si>
    <t>4808-28T-R4A-E</t>
  </si>
  <si>
    <t>HVR\, 48AN64IP\, 28 TB\, RACK ENT</t>
  </si>
  <si>
    <t>4808-28T-R4Z-E</t>
  </si>
  <si>
    <t>4808-42T-R4Z-E</t>
  </si>
  <si>
    <t>4808-42T-R4ZL</t>
  </si>
  <si>
    <t>4808-66T-R4Z-E</t>
  </si>
  <si>
    <t>4808-78T-R4Z-E</t>
  </si>
  <si>
    <t>4808-78T-R4ZL-E</t>
  </si>
  <si>
    <t>490-010</t>
  </si>
  <si>
    <t>5503-711</t>
  </si>
  <si>
    <t>P33XX-VE 3/4 IN NPS CONDUIT AD</t>
  </si>
  <si>
    <t>5525A</t>
  </si>
  <si>
    <t>BRACKETWALLHANGERAMEREX\,5-13LB</t>
  </si>
  <si>
    <t>553-839</t>
  </si>
  <si>
    <t>FLUKE 83-5 DIGITAL METER</t>
  </si>
  <si>
    <t>16 POINT FUSED 10AMP RELAY BLK</t>
  </si>
  <si>
    <t>ANALOG MONITOR CABLE SMB (FEMA</t>
  </si>
  <si>
    <t>5700-641</t>
  </si>
  <si>
    <t>TOP COVER FOR AXIS M311X-R 10</t>
  </si>
  <si>
    <t>7185SC1-26D-KD</t>
  </si>
  <si>
    <t>7185SC1-26D-KD Kaba Ilco Morti</t>
  </si>
  <si>
    <t>MIRAGE KEYTAG WITH SIELOX LABE</t>
  </si>
  <si>
    <t>7075SC10-26D-KD</t>
  </si>
  <si>
    <t>7075SC10-26D-KD Kaba Ilco Rim</t>
  </si>
  <si>
    <t>5800-471</t>
  </si>
  <si>
    <t>AXIS Q60XX-C SUNSHIELD SUNSHIE</t>
  </si>
  <si>
    <t>5800-921</t>
  </si>
  <si>
    <t>SPARE PART ILLUMINATOR KIT FOR</t>
  </si>
  <si>
    <t>5801-291</t>
  </si>
  <si>
    <t>SPARE PART TOP HOUSING WITH GE</t>
  </si>
  <si>
    <t>5801-411</t>
  </si>
  <si>
    <t>BLACK ACCESSORY CASE; M3104-LV</t>
  </si>
  <si>
    <t>690-CG</t>
  </si>
  <si>
    <t>MICROPROX TAG</t>
  </si>
  <si>
    <t>PALM SWITCH SPDT AA</t>
  </si>
  <si>
    <t>AEGIS2 PLUS</t>
  </si>
  <si>
    <t>PRESSURE SWITCH</t>
  </si>
  <si>
    <t>PROXPOINT PLUS READER WITH LED</t>
  </si>
  <si>
    <t>6700023NI</t>
  </si>
  <si>
    <t>HDP5000 SINGLE SIDED BASE PRIN</t>
  </si>
  <si>
    <t>EXIT PUSHPLATE AA SPDT</t>
  </si>
  <si>
    <t>630-CWK</t>
  </si>
  <si>
    <t>Heater Kit for 630/635 Mullion</t>
  </si>
  <si>
    <t>PUSHPLATE EXIT SWITCH DPDT MOM</t>
  </si>
  <si>
    <t>2-PORT SERIAL CARD EXPANSION</t>
  </si>
  <si>
    <t>NVIDIA 5200 3D VIDEO CARD UPGR</t>
  </si>
  <si>
    <t>MINI-TOWER 1000VA UPS SYSTEM</t>
  </si>
  <si>
    <t>RETROFIT MOUNTING PLATE INSTAL</t>
  </si>
  <si>
    <t>MICROSOFT SQL 2008 STANDARD ED</t>
  </si>
  <si>
    <t>PUSHBUTTON SPDT MOM</t>
  </si>
  <si>
    <t>BASE STATION W/ PRINTER OPTION</t>
  </si>
  <si>
    <t>TRANSFORMER 12VAC 2AMP</t>
  </si>
  <si>
    <t>5505-791</t>
  </si>
  <si>
    <t>ACC F8001 SURFACE MT - BRACKET</t>
  </si>
  <si>
    <t>5506-041</t>
  </si>
  <si>
    <t>CABLE PROTECT ATTACH BRACKET F</t>
  </si>
  <si>
    <t>5506-301</t>
  </si>
  <si>
    <t>SMOKED DOME FOR HIDING THE DIR</t>
  </si>
  <si>
    <t>PINNACLE STANDARD SOFTWARE PKG</t>
  </si>
  <si>
    <t>810A</t>
  </si>
  <si>
    <t>H.D. AMEREX VEH BRKT 7</t>
  </si>
  <si>
    <t>820-AG</t>
  </si>
  <si>
    <t>874-EX-KP-V3</t>
  </si>
  <si>
    <t>880-KP</t>
  </si>
  <si>
    <t>Symmetry Javelin 880 Prox KeyP</t>
  </si>
  <si>
    <t>843-KP-CG-V3</t>
  </si>
  <si>
    <t>PROXPASS VEHICLE TAG</t>
  </si>
  <si>
    <t>937-USB</t>
  </si>
  <si>
    <t>(USB) Symmetry Blue 937-USB De</t>
  </si>
  <si>
    <t>939M</t>
  </si>
  <si>
    <t>Symmetry Blue 939M Wallswitch</t>
  </si>
  <si>
    <t>A-1809D/C</t>
  </si>
  <si>
    <t>A-4006L</t>
  </si>
  <si>
    <t>6 LED's on 3 Gang Stainless St</t>
  </si>
  <si>
    <t>HDP5000 Dual-Sided Printing Mo</t>
  </si>
  <si>
    <t>8RH</t>
  </si>
  <si>
    <t>REMOTE HEAD 6V\, 5.4 WATT</t>
  </si>
  <si>
    <t>BADGING FOR PINNACLE LITE</t>
  </si>
  <si>
    <t>PINNACLE PROFESSIONAL SOFTWARE</t>
  </si>
  <si>
    <t>ACXE7363005</t>
  </si>
  <si>
    <t>AT-FS980M/28PS-10</t>
  </si>
  <si>
    <t>24 x 10/100T POE+ ports and 4</t>
  </si>
  <si>
    <t>BATTERY</t>
  </si>
  <si>
    <t>12 VOLT 4 AMP HR BATTERY</t>
  </si>
  <si>
    <t>BB-07</t>
  </si>
  <si>
    <t>AT-MMC200LX/SCTAA60</t>
  </si>
  <si>
    <t>AT-MMC200LX/SC-TAA-60 10/100TX</t>
  </si>
  <si>
    <t>AT-PC200/SC-90</t>
  </si>
  <si>
    <t>100TX POE+ to 100FX(SC) Media</t>
  </si>
  <si>
    <t>AT-PC2000/LC-90</t>
  </si>
  <si>
    <t>1000T POE+ to 1000SX(LC) Media</t>
  </si>
  <si>
    <t>AT-PC2000/SP-90</t>
  </si>
  <si>
    <t>1000T POE+ to 1000X(SFP) Media</t>
  </si>
  <si>
    <t>AT-X230-10GP-R-10</t>
  </si>
  <si>
    <t>GIGABIT EDGE SWITCH\,MANAGED (8</t>
  </si>
  <si>
    <t>AP-F1D2-5092</t>
  </si>
  <si>
    <t>Xp95A Ionization Smoke Detecto</t>
  </si>
  <si>
    <t>B87034</t>
  </si>
  <si>
    <t>8WTCM BEST ELECTRICAL ACCESSOR</t>
  </si>
  <si>
    <t>AIC-A-EL-BCK</t>
  </si>
  <si>
    <t>AIC-A-EL-EML</t>
  </si>
  <si>
    <t>AIC-A-EL-ENC</t>
  </si>
  <si>
    <t>AIC-A-EL-FTP</t>
  </si>
  <si>
    <t>Send Content to FTP for Latitu</t>
  </si>
  <si>
    <t>AIC-I-C-AXS-F</t>
  </si>
  <si>
    <t>AIC-I-C-S2-F</t>
  </si>
  <si>
    <t>S2 (F) ACS Integration to Lati</t>
  </si>
  <si>
    <t>AIC-I-EL-PWC</t>
  </si>
  <si>
    <t>AIC-I-M-BGN</t>
  </si>
  <si>
    <t>Bogen PA Integration to Meridi</t>
  </si>
  <si>
    <t>AIC-I-NT-BGN</t>
  </si>
  <si>
    <t>AIC-I-NT-PWC</t>
  </si>
  <si>
    <t>AIC-I-NT-S2-F</t>
  </si>
  <si>
    <t>AIC-I-NT-SST</t>
  </si>
  <si>
    <t>ShotSpotter integration to Lat</t>
  </si>
  <si>
    <t>AIC-SDK-PRM-RNW</t>
  </si>
  <si>
    <t>Annual renewal of SDK  premium</t>
  </si>
  <si>
    <t>AIC-SDK-STD</t>
  </si>
  <si>
    <t>NVMS SDK Standard package for</t>
  </si>
  <si>
    <t>API-AEC21-8180</t>
  </si>
  <si>
    <t>8 INPUT/OUTPUT BOARD\, EASY 2.1</t>
  </si>
  <si>
    <t>AX620TC</t>
  </si>
  <si>
    <t>EXTG 1 NO BC CHROME</t>
  </si>
  <si>
    <t>AXT-MODULE</t>
  </si>
  <si>
    <t>TERMINAL EXPANSION MODULE.</t>
  </si>
  <si>
    <t>B-5243B</t>
  </si>
  <si>
    <t>3 Amp Battery Backup Power Sup</t>
  </si>
  <si>
    <t>AUTH-DES-001</t>
  </si>
  <si>
    <t>ADA RESET KEY</t>
  </si>
  <si>
    <t>RESET KEY</t>
  </si>
  <si>
    <t>ADA-SS-BOL-48X5RXA</t>
  </si>
  <si>
    <t>47" STAINLESS BOLLARD\, ARCHITE</t>
  </si>
  <si>
    <t>ACC-VID-SERV-08EN-V9</t>
  </si>
  <si>
    <t>Symmetry Security Appliance wi</t>
  </si>
  <si>
    <t>BLUE-PROG-CSN</t>
  </si>
  <si>
    <t>HF Programming Card - Disable</t>
  </si>
  <si>
    <t>BLUE-PROG-WS-KEY4</t>
  </si>
  <si>
    <t>HF Programming Card -Put Wiega</t>
  </si>
  <si>
    <t>C-OD5-SH</t>
  </si>
  <si>
    <t>SURFACE MOUNT KIT FOR OUTDOOR</t>
  </si>
  <si>
    <t>C-WS203VICM.C</t>
  </si>
  <si>
    <t>C-WS800PA.C</t>
  </si>
  <si>
    <t>C-WSSH50VWA</t>
  </si>
  <si>
    <t>WS SURFACE-MOUNT KIT FOR VAND</t>
  </si>
  <si>
    <t>CXONE-AL01D-V4</t>
  </si>
  <si>
    <t>Omron CX-One Version 4 in DVD</t>
  </si>
  <si>
    <t>CSH01-AWMH01</t>
  </si>
  <si>
    <t>UNIT TYPE: CB 4-SFINISH SAFE</t>
  </si>
  <si>
    <t>CSH01-CB4S00046</t>
  </si>
  <si>
    <t>CB 4-S SAFETY BLUE W/CLEAR COA</t>
  </si>
  <si>
    <t>CSH01-CB4S00138</t>
  </si>
  <si>
    <t>CB 4-SSAFETY REDEMERGENCYGRA</t>
  </si>
  <si>
    <t>CSH01-CB4S00180</t>
  </si>
  <si>
    <t>CB 4-SBRIGHT SILVER ASSISTANCE</t>
  </si>
  <si>
    <t>CSH02-AWML01</t>
  </si>
  <si>
    <t>CSH02-CB2E00191</t>
  </si>
  <si>
    <t>CB 2-E4B BRUSHED STAINLESS STE</t>
  </si>
  <si>
    <t>CSH02A-CB2A00097</t>
  </si>
  <si>
    <t>CB 2-A FINISH: 4B BRUSHED STAI</t>
  </si>
  <si>
    <t>CSH02A-CB2A00129</t>
  </si>
  <si>
    <t>CB 2-A FINISH: SAFETY BLUE GRA</t>
  </si>
  <si>
    <t>CSH02A-CB2A00152</t>
  </si>
  <si>
    <t>CSH02A-CB2A00155</t>
  </si>
  <si>
    <t>CSH02PM-40133</t>
  </si>
  <si>
    <t>POLE MOUNT KIT FOR CSH02 &amp; CSH</t>
  </si>
  <si>
    <t>CSH03-ATMR01</t>
  </si>
  <si>
    <t>CBRT POWDER COAT SAFETY BLUE</t>
  </si>
  <si>
    <t>CSH03-CBRT00007</t>
  </si>
  <si>
    <t>CSH03-CBRT00016</t>
  </si>
  <si>
    <t>CB RTBRIGHT SILVER WET COAT AS</t>
  </si>
  <si>
    <t>CS1GCPU45H</t>
  </si>
  <si>
    <t>CPU CS1-H\,60K PROG\,128K DATA</t>
  </si>
  <si>
    <t>CS1WBC083</t>
  </si>
  <si>
    <t>BACKPLANE\,CS1 CPU\,8 SLOTS</t>
  </si>
  <si>
    <t>CS1WSP001</t>
  </si>
  <si>
    <t>I/O SPACER</t>
  </si>
  <si>
    <t>CB1E00162</t>
  </si>
  <si>
    <t>CB1E00288</t>
  </si>
  <si>
    <t>CB1E00344</t>
  </si>
  <si>
    <t>CB1e  SBL WEm IA4100se</t>
  </si>
  <si>
    <t>CB1S00268</t>
  </si>
  <si>
    <t>CB1sd SBL WEm IA4100se 120v</t>
  </si>
  <si>
    <t>CB1S00274</t>
  </si>
  <si>
    <t>CB1sd SBL WEm IP5000s BB 24v</t>
  </si>
  <si>
    <t>CB1S00324</t>
  </si>
  <si>
    <t>CB1sd SBL WEm IP5000s 120V</t>
  </si>
  <si>
    <t>CB1S00337</t>
  </si>
  <si>
    <t>CB1s SBL WEm IP5000s</t>
  </si>
  <si>
    <t>CB1S00351</t>
  </si>
  <si>
    <t>CB1S00448</t>
  </si>
  <si>
    <t>CB1s SBL WEm IP5000se PoE</t>
  </si>
  <si>
    <t>CSH06-CB6S00023</t>
  </si>
  <si>
    <t>CB 6-S GLOSS BLACKEMERGENCY GR</t>
  </si>
  <si>
    <t>CSH06-CB6S00075</t>
  </si>
  <si>
    <t>CB 6-SDARK BRONZENO GRAPHICSSP</t>
  </si>
  <si>
    <t>CTL10279</t>
  </si>
  <si>
    <t>18V NICAD\, 2000MAH BAT</t>
  </si>
  <si>
    <t>BT12-7</t>
  </si>
  <si>
    <t>12V 7 AMP-HOUR LEAD-ACID BAT</t>
  </si>
  <si>
    <t>CB1S00449</t>
  </si>
  <si>
    <t>CB1S00471</t>
  </si>
  <si>
    <t>CB1sd  SBL WEm NP</t>
  </si>
  <si>
    <t>CB1S00532</t>
  </si>
  <si>
    <t>CB1S00555</t>
  </si>
  <si>
    <t>CB1s SBL WEm IP5000k</t>
  </si>
  <si>
    <t>CB2A00028</t>
  </si>
  <si>
    <t>CB2a SS BLEm IP5000d 24V</t>
  </si>
  <si>
    <t>CB2A00050</t>
  </si>
  <si>
    <t>CB2A00101</t>
  </si>
  <si>
    <t>CB2A00111</t>
  </si>
  <si>
    <t>CB2a SBL WEm IP5000s 120V</t>
  </si>
  <si>
    <t>CB2A00201</t>
  </si>
  <si>
    <t>CB2a SS BLEm IP5000k</t>
  </si>
  <si>
    <t>CB2E00183</t>
  </si>
  <si>
    <t>CB2e SBL WEm IP5000s 24v</t>
  </si>
  <si>
    <t>CB2E00208</t>
  </si>
  <si>
    <t>CB2e SS BLEm IA4100k 120v</t>
  </si>
  <si>
    <t>CB2E00235</t>
  </si>
  <si>
    <t>CB2e SBL WEm IA4100s</t>
  </si>
  <si>
    <t>CB2E00240</t>
  </si>
  <si>
    <t>CB2E00267</t>
  </si>
  <si>
    <t>CB2e PAS SS BLEm IP5000se 24v</t>
  </si>
  <si>
    <t>CB2E00277</t>
  </si>
  <si>
    <t>CB2e SBL WEm IP5000s-BB 24v</t>
  </si>
  <si>
    <t>CB2E00347</t>
  </si>
  <si>
    <t>CB2e SBL WEm IP5000s</t>
  </si>
  <si>
    <t>COMPUTER1</t>
  </si>
  <si>
    <t>Small Form Factor Tower - Dell</t>
  </si>
  <si>
    <t>COMPUTER1-16GB-4MT</t>
  </si>
  <si>
    <t>Tower - Dell Precision 3630\, I</t>
  </si>
  <si>
    <t>COMPUTER2</t>
  </si>
  <si>
    <t>COMPUTER2-SSD-HSE</t>
  </si>
  <si>
    <t>CONTROL 26 CT</t>
  </si>
  <si>
    <t>JBL CONTROL 26CT</t>
  </si>
  <si>
    <t>COT10000</t>
  </si>
  <si>
    <t>1.2V\, 1200 MAH NICAD EXIT BAT</t>
  </si>
  <si>
    <t>CP200D</t>
  </si>
  <si>
    <t>4 CH UHF PORT\, W/ ACC &amp; DSIPLA</t>
  </si>
  <si>
    <t>CB4S00093</t>
  </si>
  <si>
    <t>CB4s SBL WEM IP5000s PoE</t>
  </si>
  <si>
    <t>CB4S00110</t>
  </si>
  <si>
    <t>CB4s SBL WEM IA4100s 24v</t>
  </si>
  <si>
    <t>CB5P00024</t>
  </si>
  <si>
    <t>CB5p  SBL WEm IP5000se</t>
  </si>
  <si>
    <t>CB5P00035</t>
  </si>
  <si>
    <t>CB5p SBL WEm IP5000s</t>
  </si>
  <si>
    <t>CB5P00046</t>
  </si>
  <si>
    <t>CB5S00049</t>
  </si>
  <si>
    <t>CB5S00054</t>
  </si>
  <si>
    <t>CB5S00055</t>
  </si>
  <si>
    <t>CB5S00073</t>
  </si>
  <si>
    <t>CB6S00034</t>
  </si>
  <si>
    <t>CB6s SBL WEM IA4100s 24v</t>
  </si>
  <si>
    <t>C-EE400G.C</t>
  </si>
  <si>
    <t>4-WIRE DESKTOP STATION WITHOU</t>
  </si>
  <si>
    <t>C-EE411G</t>
  </si>
  <si>
    <t>C-EE472S</t>
  </si>
  <si>
    <t>C-EE7504DAC</t>
  </si>
  <si>
    <t>C-EE7P04DDC</t>
  </si>
  <si>
    <t>C-EE7P04DDCH</t>
  </si>
  <si>
    <t>CDI-1000</t>
  </si>
  <si>
    <t>CROWN CDI1000</t>
  </si>
  <si>
    <t>CX-204V</t>
  </si>
  <si>
    <t>QSC CX204V</t>
  </si>
  <si>
    <t>C-EF862AP</t>
  </si>
  <si>
    <t>DIGITAL VANDAL RESISTANT STAT</t>
  </si>
  <si>
    <t>C-EX7008D1AC</t>
  </si>
  <si>
    <t>C-EX7008D2AC</t>
  </si>
  <si>
    <t>C-EX7P04D1DC</t>
  </si>
  <si>
    <t>C-EXLSPA25B</t>
  </si>
  <si>
    <t>EX-LOUDSPEAKER\, ATEX IIB/T5\,</t>
  </si>
  <si>
    <t>CF-285-2W</t>
  </si>
  <si>
    <t>F/T 285F-140C DUAL CIRCUIT</t>
  </si>
  <si>
    <t>CR-200-2W</t>
  </si>
  <si>
    <t>F/T-R/R 200F-88C DUAL CIRCUIT</t>
  </si>
  <si>
    <t>CR-64C</t>
  </si>
  <si>
    <t>Control Room 64 cameras ï¿½ï¿½ï¿½ï¿½ï¿½ï¿½</t>
  </si>
  <si>
    <t>CR-APO-150R</t>
  </si>
  <si>
    <t>Add-on License 150 readers - u</t>
  </si>
  <si>
    <t>CR-APO-500P</t>
  </si>
  <si>
    <t>Add-on License 500 points - us</t>
  </si>
  <si>
    <t>CR-APO-75R</t>
  </si>
  <si>
    <t>Add-on License 75 readers - us</t>
  </si>
  <si>
    <t>CR-GIS-PRO</t>
  </si>
  <si>
    <t>CR-X</t>
  </si>
  <si>
    <t>Control Room Additional protoc</t>
  </si>
  <si>
    <t>C-IS300</t>
  </si>
  <si>
    <t>COMPACT IP-INTERCOM SERVER</t>
  </si>
  <si>
    <t>C-L-SIS-PRO9</t>
  </si>
  <si>
    <t>VIRTUOSIS BASIC LICENCE PROFE</t>
  </si>
  <si>
    <t>BC-BPD</t>
  </si>
  <si>
    <t>BC-BSM</t>
  </si>
  <si>
    <t>BOGEN-DST1</t>
  </si>
  <si>
    <t>TUNER\, DIGITAL STEREO AM/FM</t>
  </si>
  <si>
    <t>DA-250F CU</t>
  </si>
  <si>
    <t>POWER AMPLIFIER (4X250W)</t>
  </si>
  <si>
    <t>DB9-MOD6-1</t>
  </si>
  <si>
    <t>DB9F TO RJ-11 ADAPTER</t>
  </si>
  <si>
    <t>DDPSPE10B</t>
  </si>
  <si>
    <t>(BLACK)10YR EXIT SIGN</t>
  </si>
  <si>
    <t>ERK-1820</t>
  </si>
  <si>
    <t>18 SP  19 1/2I DEEP STAND ALON</t>
  </si>
  <si>
    <t>ERK-4420</t>
  </si>
  <si>
    <t>44 SP  19 1/2   DEEP STND ALON</t>
  </si>
  <si>
    <t>ERK-4425</t>
  </si>
  <si>
    <t>44 SP  25   DEEP STND ALONE RA</t>
  </si>
  <si>
    <t>ES-HD-CWS-LG</t>
  </si>
  <si>
    <t>Enclosure for Avigilon HD Pro</t>
  </si>
  <si>
    <t>ES-HD-IPM</t>
  </si>
  <si>
    <t>Optional POE+ power module. Po</t>
  </si>
  <si>
    <t>DVS-25P</t>
  </si>
  <si>
    <t>25W AMP AS ABOVE W/ PS</t>
  </si>
  <si>
    <t>EC-2</t>
  </si>
  <si>
    <t>2 CHANNEL EPHONE CONSOLIDATOR</t>
  </si>
  <si>
    <t>DR7516</t>
  </si>
  <si>
    <t>STRAP\, THREADED (VMM5510)</t>
  </si>
  <si>
    <t>DR7544-N</t>
  </si>
  <si>
    <t>SPRING\,LOCK LEVER TSN NUMB</t>
  </si>
  <si>
    <t>DR7599-D</t>
  </si>
  <si>
    <t>ASSY\,PUSH PAWL (DATE/TIME)</t>
  </si>
  <si>
    <t>DWR-18-17</t>
  </si>
  <si>
    <t>18 SP  WALL RACK  FITS 15IN</t>
  </si>
  <si>
    <t>DWR-35-22</t>
  </si>
  <si>
    <t>35 SP  WALL RACK  FITS 20IN</t>
  </si>
  <si>
    <t>EL-AT-6918Y</t>
  </si>
  <si>
    <t>ADHESIVE BADGES FOR DYMO (300</t>
  </si>
  <si>
    <t>DXPETDL</t>
  </si>
  <si>
    <t>ONE DAY SUP FOR</t>
  </si>
  <si>
    <t>EN-DBU-20K-MK2-HSE</t>
  </si>
  <si>
    <t>Symmetry EdgeNetwork 20K Mk-2</t>
  </si>
  <si>
    <t>ENC-4P-H264</t>
  </si>
  <si>
    <t>ENCODER\, H264 4-Port Video/Aud</t>
  </si>
  <si>
    <t>ENT-CLIENT-V9.3</t>
  </si>
  <si>
    <t>Symmetry Enterprise Client Sof</t>
  </si>
  <si>
    <t>ENT-LIC-064-V9</t>
  </si>
  <si>
    <t>ENT-LIC-1024-V8</t>
  </si>
  <si>
    <t>Symmetry Enterprise 1024 Reade</t>
  </si>
  <si>
    <t>ENT-LIC-128-V8</t>
  </si>
  <si>
    <t>ENT-LIC-256-V8</t>
  </si>
  <si>
    <t>DURDL13NB</t>
  </si>
  <si>
    <t>DURACELL 1/3N - 3V LITHIUM EA</t>
  </si>
  <si>
    <t>DURMN1604B2</t>
  </si>
  <si>
    <t>COPPERTOP  9V ALK\, 2PK</t>
  </si>
  <si>
    <t>DURMN2400</t>
  </si>
  <si>
    <t>COPPERTOP AAA ALKALINE  24/PK</t>
  </si>
  <si>
    <t>DURPC1400</t>
  </si>
  <si>
    <t>DURACELL PROCELL C ALKALINE</t>
  </si>
  <si>
    <t>D8132LT</t>
  </si>
  <si>
    <t>BATT CHARGER MOD\,L/XFMR</t>
  </si>
  <si>
    <t>DDP75HFC227</t>
  </si>
  <si>
    <t>75 CF MAN/AUTO FM200</t>
  </si>
  <si>
    <t>DDPAX568</t>
  </si>
  <si>
    <t>EXTG 30 NO BC FAST FLOW</t>
  </si>
  <si>
    <t>DDPES500001</t>
  </si>
  <si>
    <t>12V DIESEL ENG SHUT DOWN</t>
  </si>
  <si>
    <t>CYL</t>
  </si>
  <si>
    <t>KEYSWITCH CYLINDER</t>
  </si>
  <si>
    <t>CYLAX5LBSXTA</t>
  </si>
  <si>
    <t>12V-4AH 70CCA AGM 12/0</t>
  </si>
  <si>
    <t>ET-F1D2-1460</t>
  </si>
  <si>
    <t>Photoelectric 2-Wire Smoke Det</t>
  </si>
  <si>
    <t>ETP-CI/CDMA-V</t>
  </si>
  <si>
    <t>VERIZON CELL MODULE FOR EPHONE</t>
  </si>
  <si>
    <t>ETP-SIGN/L</t>
  </si>
  <si>
    <t>ETP-SME</t>
  </si>
  <si>
    <t>CONDUIT EXTENSION FOR 401/402</t>
  </si>
  <si>
    <t>ETP-SMW</t>
  </si>
  <si>
    <t>SRFC MT FOR WIRELESS EPHONES</t>
  </si>
  <si>
    <t>EV-DW4917</t>
  </si>
  <si>
    <t>433MHZ WIRELESS RECESS DOOR</t>
  </si>
  <si>
    <t>GUEST-LIC-002</t>
  </si>
  <si>
    <t>GUEST-LIC-003</t>
  </si>
  <si>
    <t>GW-N2P6-4062</t>
  </si>
  <si>
    <t>6 Amp Supplementary Notificati</t>
  </si>
  <si>
    <t>GLOBAL-CENT-CARD-V7.0.1</t>
  </si>
  <si>
    <t>Symmetry Global Central Card M</t>
  </si>
  <si>
    <t>EVRL91SBP-4</t>
  </si>
  <si>
    <t>ENERGIZER AA LITHIUM 4PK</t>
  </si>
  <si>
    <t>FF1</t>
  </si>
  <si>
    <t>FUNNEL\,FILLING\,SMALL\,15\,6\,3/4</t>
  </si>
  <si>
    <t>FHTAG</t>
  </si>
  <si>
    <t>TAGINSPECTFIRE HOSE5 3/4X2 7/8</t>
  </si>
  <si>
    <t>FL-F1D2-2140</t>
  </si>
  <si>
    <t>NOT-BCK-200B BLACK DETECTOR CO</t>
  </si>
  <si>
    <t>FL-SUBSCRIPTION-5YR</t>
  </si>
  <si>
    <t>5 YEAR SUBSCRIPTION FOR 1ST LI</t>
  </si>
  <si>
    <t>FMCI-AF1MM1STM</t>
  </si>
  <si>
    <t>G4T-M2150-001-HSE</t>
  </si>
  <si>
    <t>G4T-M2150-041-HSE</t>
  </si>
  <si>
    <t>Symmetry M2150 4DBC 4 Reader H</t>
  </si>
  <si>
    <t>FPO150-2D8E6A1(AMAG)</t>
  </si>
  <si>
    <t>FPO150-B100C8D8E6A/P8-A(AMAG)</t>
  </si>
  <si>
    <t>LifeSafety Power Prewired w/Pa</t>
  </si>
  <si>
    <t>FPO150-D8E4A(AMAG)</t>
  </si>
  <si>
    <t>FPO150/250-2C82D8E8A(AMAG)</t>
  </si>
  <si>
    <t>GEH-24WR</t>
  </si>
  <si>
    <t>HORN 24V WALL RED</t>
  </si>
  <si>
    <t>GE800-PA8-120/230V</t>
  </si>
  <si>
    <t>POWER SUPPLY/ TRANFORMER FOR</t>
  </si>
  <si>
    <t>GSC-1FOD</t>
  </si>
  <si>
    <t>1 Failover Directory Role.</t>
  </si>
  <si>
    <t>GSC-OM-E</t>
  </si>
  <si>
    <t>GSC Omnicast Enterprise Packag</t>
  </si>
  <si>
    <t>GSC-OM-E-1C</t>
  </si>
  <si>
    <t>GSC-SY-P</t>
  </si>
  <si>
    <t>GSC SYNERGIS PROFESSIONAL PACK</t>
  </si>
  <si>
    <t>F.01U.263.391</t>
  </si>
  <si>
    <t>SURFACE MOUNT BOX FOR FLEXIDOM</t>
  </si>
  <si>
    <t>F.01U.327.154</t>
  </si>
  <si>
    <t>SO2012150057-60 F.01U.327.154</t>
  </si>
  <si>
    <t>F.01U.327.155</t>
  </si>
  <si>
    <t>BVMS PROFESSIONAL 7.0 LICENSE</t>
  </si>
  <si>
    <t>F.01U.347.358</t>
  </si>
  <si>
    <t>F.01U.347.358 NPD-6001B High P</t>
  </si>
  <si>
    <t>F.01U.500.418</t>
  </si>
  <si>
    <t>MONITORING CABLE</t>
  </si>
  <si>
    <t>HHP1500-001</t>
  </si>
  <si>
    <t>HHP\,8'\,1500\,N\,RM/RD LT\,LED</t>
  </si>
  <si>
    <t>HP500</t>
  </si>
  <si>
    <t>500 PC  BLACK 10/32 PHILLIPS T</t>
  </si>
  <si>
    <t>IN100-ED5200SN-9134-IP-B-125-T-26D</t>
  </si>
  <si>
    <t>CR IN100 Lock Rim exit device\,</t>
  </si>
  <si>
    <t>IN100-ED5634LN-9M134-IP-B-125-T-26D</t>
  </si>
  <si>
    <t>CR IN100 Lock Mortise exit dev</t>
  </si>
  <si>
    <t>IN120-10G77-IP-B-LL-26D</t>
  </si>
  <si>
    <t>IN120-ML20136-IP-B-125-T-26D</t>
  </si>
  <si>
    <t>L1003</t>
  </si>
  <si>
    <t>EOL PLUG FOR PROH20 MODULE</t>
  </si>
  <si>
    <t>LABOR-STANDARD</t>
  </si>
  <si>
    <t>Labor Standard Services</t>
  </si>
  <si>
    <t>LABOR003</t>
  </si>
  <si>
    <t>Labor On Site + Expenses</t>
  </si>
  <si>
    <t>IT525</t>
  </si>
  <si>
    <t>LASER TEMPERATURE MEASURE TOOL</t>
  </si>
  <si>
    <t>IT860</t>
  </si>
  <si>
    <t>2 WIRE ETHERNET EXTENDER\, UP</t>
  </si>
  <si>
    <t>ITA-402</t>
  </si>
  <si>
    <t>DIM BATTERY (CR123A)</t>
  </si>
  <si>
    <t>ITA-783F-6</t>
  </si>
  <si>
    <t>TEMPPROBE -100C TO -200C 5.5FT</t>
  </si>
  <si>
    <t>ITAK-779S</t>
  </si>
  <si>
    <t>NEW BABY SMILE BAND KIT OF 10</t>
  </si>
  <si>
    <t>ITD-738F-G</t>
  </si>
  <si>
    <t>CK MM TEMP SENSOR -200C TO 75C</t>
  </si>
  <si>
    <t>ITD-739-G</t>
  </si>
  <si>
    <t>CK MM TEMP AND HUMIDITY SENSOR</t>
  </si>
  <si>
    <t>INO-CHTA-BIOCT</t>
  </si>
  <si>
    <t>INO-CHTA-CT-OD</t>
  </si>
  <si>
    <t>INO-IDSVR-SW</t>
  </si>
  <si>
    <t>INO-ONSITE</t>
  </si>
  <si>
    <t>Innometriks Onsite support\, pe</t>
  </si>
  <si>
    <t>INO-RHNO-RF-OD</t>
  </si>
  <si>
    <t>INO-VENU-USB</t>
  </si>
  <si>
    <t>Lumidigm Venus USB fingerprint</t>
  </si>
  <si>
    <t>ITK-1000</t>
  </si>
  <si>
    <t>SDK + DEMO KIT</t>
  </si>
  <si>
    <t>ITK-640-N</t>
  </si>
  <si>
    <t>NETWORKED DOOR SYSTEM PACKAGE</t>
  </si>
  <si>
    <t>K-DL38B30</t>
  </si>
  <si>
    <t>K-DL38B30 KEEDEX LOCK PARTS</t>
  </si>
  <si>
    <t>K100-622-IPS-BL</t>
  </si>
  <si>
    <t>HES K100 Aperioï¿½ï¿½ï¿½ï¿½ï¿½ï¿½ v3 Wirel</t>
  </si>
  <si>
    <t>INTRUSION-PNL-04-V9</t>
  </si>
  <si>
    <t>INTRUSION-RCV-01-V8</t>
  </si>
  <si>
    <t>IWM-GY</t>
  </si>
  <si>
    <t>LGRY WALL MOUNT\,SPECTRA\,GRAY</t>
  </si>
  <si>
    <t>IWM24-GY</t>
  </si>
  <si>
    <t>MNT DOME WALL GRY/SPECTRA24V P</t>
  </si>
  <si>
    <t>LND-6032R</t>
  </si>
  <si>
    <t>2MP IR DOME</t>
  </si>
  <si>
    <t>LNO-6032R</t>
  </si>
  <si>
    <t>2MP IR BULLET</t>
  </si>
  <si>
    <t>KIT16-101SCP01NT</t>
  </si>
  <si>
    <t>PC1616SCP01 PK01 LC AACK1NT</t>
  </si>
  <si>
    <t>LBP-1R</t>
  </si>
  <si>
    <t>ROUND LACING BARS  10 PC  PACK</t>
  </si>
  <si>
    <t>LC-L1-15X</t>
  </si>
  <si>
    <t>OPT CORRIDOR LENS FOR THE LC-1</t>
  </si>
  <si>
    <t>LPA</t>
  </si>
  <si>
    <t>RMS SERIES OPT - DUAL ACT L&amp;P</t>
  </si>
  <si>
    <t>IR940S-30</t>
  </si>
  <si>
    <t>Covert IR Illum 30m range</t>
  </si>
  <si>
    <t>JB519</t>
  </si>
  <si>
    <t>SCREW\,ASSY CARRIER STOP</t>
  </si>
  <si>
    <t>JB7</t>
  </si>
  <si>
    <t>IT-660</t>
  </si>
  <si>
    <t>KEYPAD</t>
  </si>
  <si>
    <t>IT-725-G HW</t>
  </si>
  <si>
    <t>CK SINGLE USE PATIENT TAG GREE</t>
  </si>
  <si>
    <t>IT-725-O HW</t>
  </si>
  <si>
    <t>CK SINGLE USE PATIENT TAG ORAN</t>
  </si>
  <si>
    <t>LGB</t>
  </si>
  <si>
    <t>TURNOUT GEAR BAG</t>
  </si>
  <si>
    <t>LI380</t>
  </si>
  <si>
    <t>DOME LT 4 BULB 4 CLR WH/R/G/A</t>
  </si>
  <si>
    <t>H3-EM-99-496CL</t>
  </si>
  <si>
    <t>Digitus Biometrics Conversion</t>
  </si>
  <si>
    <t>HALO-DEMO</t>
  </si>
  <si>
    <t>Halo Demo Unit - incased in Pl</t>
  </si>
  <si>
    <t>HID-RBND4500-LC</t>
  </si>
  <si>
    <t>Fargo DTC4500 DS Ribbon (for u</t>
  </si>
  <si>
    <t>HM-12P</t>
  </si>
  <si>
    <t>INTERCONN. PLUG 12 WIRE(1 PER</t>
  </si>
  <si>
    <t>HM-2-3BK2</t>
  </si>
  <si>
    <t>SIX BUTTON PANEL/LATCHING/SPST</t>
  </si>
  <si>
    <t>HM-651</t>
  </si>
  <si>
    <t>PAGING TRANSMITTER</t>
  </si>
  <si>
    <t>HM-B-CL</t>
  </si>
  <si>
    <t>LENS CLR-B PB K2 PANELS(10 PK)</t>
  </si>
  <si>
    <t>HM-B-GR</t>
  </si>
  <si>
    <t>GRN LENS FOR B PB PNL (10PK)</t>
  </si>
  <si>
    <t>HM-CR123A</t>
  </si>
  <si>
    <t>CR123A UNIVERSAL TRANSMITTER B</t>
  </si>
  <si>
    <t>HM-CR2450N</t>
  </si>
  <si>
    <t>CR2450N PENDANT BATTERY</t>
  </si>
  <si>
    <t>HM-FX-30</t>
  </si>
  <si>
    <t>FLAT PANEL WALL MOUNT</t>
  </si>
  <si>
    <t>HM-J13</t>
  </si>
  <si>
    <t>JUNCTION BOX</t>
  </si>
  <si>
    <t>HM-T8</t>
  </si>
  <si>
    <t>HM-W541RCL</t>
  </si>
  <si>
    <t>WIRELESS PULL CORD TRANSMITTER</t>
  </si>
  <si>
    <t>IC-R40-H-T</t>
  </si>
  <si>
    <t>IC-RK40-K-SE</t>
  </si>
  <si>
    <t>HID iCLASS RK40 SE KeyPad Read</t>
  </si>
  <si>
    <t>IC-RKCL40-P-T</t>
  </si>
  <si>
    <t>IC-RP40-K-SE-PIV</t>
  </si>
  <si>
    <t>HDI-ADA-10020F</t>
  </si>
  <si>
    <t>20 ZONE ADA-100 FLUSH KIT</t>
  </si>
  <si>
    <t>HDI-ADA-1007S</t>
  </si>
  <si>
    <t>7 ZONE ADA-100 SURFACE KIT</t>
  </si>
  <si>
    <t>HDI-ADA-1008F</t>
  </si>
  <si>
    <t>8 ZONE ADA-100 FLUSH KIT</t>
  </si>
  <si>
    <t>HDI-ADA-61C</t>
  </si>
  <si>
    <t>HANDLE W\\\\ADA 61S TAMPER SOCKE</t>
  </si>
  <si>
    <t>HDI-ADA-BBXL-20</t>
  </si>
  <si>
    <t>FLUSH BOX FOR HDI-ADAMS-20</t>
  </si>
  <si>
    <t>HDI-ADA-PHDLR</t>
  </si>
  <si>
    <t>DIALER W\\\\K1 RELAY</t>
  </si>
  <si>
    <t>HDI-ADA-WHC</t>
  </si>
  <si>
    <t>WEATHER HOOD FOR AREA STATION</t>
  </si>
  <si>
    <t>HDI-ARA-C4</t>
  </si>
  <si>
    <t>ILLUMINATED SIGN   REFUGE</t>
  </si>
  <si>
    <t>MC00-20100P-4</t>
  </si>
  <si>
    <t>MorphoCheckï¿½ï¿½ï¿½ï¿½ï¿½ï¿½ 200 Hand Hel</t>
  </si>
  <si>
    <t>MC00-25100P-4</t>
  </si>
  <si>
    <t>MorphoCheckï¿½ï¿½ï¿½ï¿½ï¿½ï¿½ 250 Hand Hel</t>
  </si>
  <si>
    <t>MC90-100000-0</t>
  </si>
  <si>
    <t>Battery Door for Ultra High Ca</t>
  </si>
  <si>
    <t>MC90-300000-0</t>
  </si>
  <si>
    <t>Soft Case Holster for MorphoCh</t>
  </si>
  <si>
    <t>MDWG</t>
  </si>
  <si>
    <t>MOBILE DESK WOOD GRAIN</t>
  </si>
  <si>
    <t>ME00-96000B-P</t>
  </si>
  <si>
    <t>PIV Class Desktop Registration</t>
  </si>
  <si>
    <t>MN-TRANS-150-UL</t>
  </si>
  <si>
    <t>Symmetry 150VA UL Transformer</t>
  </si>
  <si>
    <t>NOT-BNG-1F</t>
  </si>
  <si>
    <t>BNG-1 WITH DPDT SWITCH</t>
  </si>
  <si>
    <t>MR-89C-GE</t>
  </si>
  <si>
    <t>MRK-4042</t>
  </si>
  <si>
    <t>40 SP  42   DEEP RACK  W/ REA</t>
  </si>
  <si>
    <t>NF-F1N3-2859</t>
  </si>
  <si>
    <t>NOT-NBG-12LSP DUAL ACTION LEXA</t>
  </si>
  <si>
    <t>NF-F1P1-3160-CC</t>
  </si>
  <si>
    <t>NF-F1P1-3160-CC RECD -DISC  (A</t>
  </si>
  <si>
    <t>MS01</t>
  </si>
  <si>
    <t>LOCKOUT HASP NYLON</t>
  </si>
  <si>
    <t>MX-5375-G-N</t>
  </si>
  <si>
    <t>HID MaxiProx Reader - (Gray) 1</t>
  </si>
  <si>
    <t>N2-PK-8877-ETL-32D</t>
  </si>
  <si>
    <t>M-51F</t>
  </si>
  <si>
    <t>MIC MOD\, VOICE GATE XLR (F)</t>
  </si>
  <si>
    <t>M2100-4RDR-PACK-HGU-UL</t>
  </si>
  <si>
    <t>Symmetry HGU 4 Reader Kit - CA</t>
  </si>
  <si>
    <t>M2150-4DBC</t>
  </si>
  <si>
    <t>Symmetry M2150 4DBC 4 Reader P</t>
  </si>
  <si>
    <t>M2150-4DBC-DL-HSE</t>
  </si>
  <si>
    <t>Symmetry M2150 4DBC HSE 4 Read</t>
  </si>
  <si>
    <t>M2150-4DC-DL-HSE</t>
  </si>
  <si>
    <t>M2150-8DBC-DL-HSE</t>
  </si>
  <si>
    <t>Symmetry M2150 8DBC HSE 8 Read</t>
  </si>
  <si>
    <t>M2WR</t>
  </si>
  <si>
    <t>MARK II\,WHITE/RED\,INDOOR</t>
  </si>
  <si>
    <t>OFS-MWC-01V2-BL</t>
  </si>
  <si>
    <t>MorphoWaveï¿½ï¿½ï¿½ï¿½ï¿½ï¿½ Compact Pedes</t>
  </si>
  <si>
    <t>OFS-MWC-BP</t>
  </si>
  <si>
    <t>MorphoWaveï¿½ï¿½ï¿½ï¿½ï¿½ï¿½ Compact Metal</t>
  </si>
  <si>
    <t>OH301</t>
  </si>
  <si>
    <t>HOUSING 800/900/110/150 1G SUR</t>
  </si>
  <si>
    <t>PBA-12010</t>
  </si>
  <si>
    <t>"POLARIZED BELL 120 VAC 10""</t>
  </si>
  <si>
    <t>PBA-2410</t>
  </si>
  <si>
    <t>"POLARIZED BELL 24 VAC 10""</t>
  </si>
  <si>
    <t>PBX-64</t>
  </si>
  <si>
    <t>PBX SYSTEM UP TO 64 EPHONES</t>
  </si>
  <si>
    <t>PBX-CL1</t>
  </si>
  <si>
    <t>10 STATION LICENSE FOR PBX-IP</t>
  </si>
  <si>
    <t>PBX-IX408</t>
  </si>
  <si>
    <t>PBX CARD: 4 TRNK LNES\, 8 PHONS</t>
  </si>
  <si>
    <t>PC1404SNKCP01</t>
  </si>
  <si>
    <t>1404 CP01 SMCAB ENG NO KYPD</t>
  </si>
  <si>
    <t>PCLINK-5WP</t>
  </si>
  <si>
    <t>PCLINK 5P W ADAPER 4 PLUGS</t>
  </si>
  <si>
    <t>PES-I-M-LNL-B</t>
  </si>
  <si>
    <t>Lenel (B) ACS Integration to M</t>
  </si>
  <si>
    <t>PES-I-M-SIP-B</t>
  </si>
  <si>
    <t>PES-I-NT-SIP-F</t>
  </si>
  <si>
    <t>PFD-16</t>
  </si>
  <si>
    <t>PLEXI FRONT DOOR  FITS 16 SPAC</t>
  </si>
  <si>
    <t>PHO10001</t>
  </si>
  <si>
    <t>CR123  3V PHOTO LITH BAT 12PK</t>
  </si>
  <si>
    <t>PMO10000</t>
  </si>
  <si>
    <t>X2P X2P9VL-1 - 9V 1200MAH LITH</t>
  </si>
  <si>
    <t>PMPN4173</t>
  </si>
  <si>
    <t>CP200 FAST RATE CHARGER</t>
  </si>
  <si>
    <t>POWPS-035025</t>
  </si>
  <si>
    <t>NB TO F2 TERMINAL ADAPTER</t>
  </si>
  <si>
    <t>PRO-CLIENT-V9.3</t>
  </si>
  <si>
    <t>PRO-LIC-016-V9</t>
  </si>
  <si>
    <t>PRO-LIC-128-V8</t>
  </si>
  <si>
    <t>Symmetry Professional 128 Read</t>
  </si>
  <si>
    <t>PRO-LIC-128-V9</t>
  </si>
  <si>
    <t>QNO-6022R</t>
  </si>
  <si>
    <t>QNO-6082R</t>
  </si>
  <si>
    <t>QNP-6230RH</t>
  </si>
  <si>
    <t>WISENET Q NETWORK OUT PTZ 2 MP</t>
  </si>
  <si>
    <t>PS10-EX</t>
  </si>
  <si>
    <t>WF PRESSURE SW 4-8PSI</t>
  </si>
  <si>
    <t>PVC-CM</t>
  </si>
  <si>
    <t>RAYAL9VA-12PPJ</t>
  </si>
  <si>
    <t>RAYOVAC ULTRAPRO ALK 9V 12PK</t>
  </si>
  <si>
    <t>RAYL312ZA-16ZM</t>
  </si>
  <si>
    <t>1.4V ZM  ZINC AIR HEARING AID</t>
  </si>
  <si>
    <t>RAYRL123A-2</t>
  </si>
  <si>
    <t>RAYOVAC 123A 3V LITH PHOTO 2PK</t>
  </si>
  <si>
    <t>RAYRL123AB</t>
  </si>
  <si>
    <t>RAYOVAC 123A 3V LITH PH\, EA</t>
  </si>
  <si>
    <t>RC-LED</t>
  </si>
  <si>
    <t>Remote Control for Pelco Illum</t>
  </si>
  <si>
    <t>PW4000-16IN</t>
  </si>
  <si>
    <t>(M4000 Replacement for ProWatc</t>
  </si>
  <si>
    <t>PW4000-DEC2</t>
  </si>
  <si>
    <t>PWR-P-POE30</t>
  </si>
  <si>
    <t>POWER SUPPLY 30W POE+</t>
  </si>
  <si>
    <t>NP-25V</t>
  </si>
  <si>
    <t>CAPACITOR</t>
  </si>
  <si>
    <t>OM-E-1MDE</t>
  </si>
  <si>
    <t>1 Metadata engine</t>
  </si>
  <si>
    <t>OM-E-1S</t>
  </si>
  <si>
    <t>1 SDK connection</t>
  </si>
  <si>
    <t>OP-200-ICLASS</t>
  </si>
  <si>
    <t>P103</t>
  </si>
  <si>
    <t>MED LATEX GLOVES</t>
  </si>
  <si>
    <t>P105</t>
  </si>
  <si>
    <t>XL-LATEX GLOVES 6MIL</t>
  </si>
  <si>
    <t>P11VNT3</t>
  </si>
  <si>
    <t>APC Performance SurgeArrest 11</t>
  </si>
  <si>
    <t>SDWI560822</t>
  </si>
  <si>
    <t>CBL 2PR 22G STRND PLNM WHT 1K</t>
  </si>
  <si>
    <t>SEOS-5005</t>
  </si>
  <si>
    <t>HID SEOS SmartCard 16K</t>
  </si>
  <si>
    <t>SMCCR2450-2</t>
  </si>
  <si>
    <t>CR2450\, 3V LITHIUM BAT\, 2PK</t>
  </si>
  <si>
    <t>SMOB-H-VCS</t>
  </si>
  <si>
    <t>Symmetry Mobile - Online Porta</t>
  </si>
  <si>
    <t>SMOB-H1-VCO</t>
  </si>
  <si>
    <t>SMOB-HR-VCO</t>
  </si>
  <si>
    <t>SCV-AAB2E32</t>
  </si>
  <si>
    <t>32 Channel Gen II replacement</t>
  </si>
  <si>
    <t>SCV-AHE2T01S</t>
  </si>
  <si>
    <t>Spare SSD - 2TB for use with R</t>
  </si>
  <si>
    <t>SCV-AHI6T01SL</t>
  </si>
  <si>
    <t>SCV-AHI8T11S</t>
  </si>
  <si>
    <t>SCV-AHL6T05SL</t>
  </si>
  <si>
    <t>SCV-AHP2T06S</t>
  </si>
  <si>
    <t>SCV-AHP2T16S</t>
  </si>
  <si>
    <t>SG-DRL4-2LSTD</t>
  </si>
  <si>
    <t>DUAL LINE CARD FOR SYSTEM IV</t>
  </si>
  <si>
    <t>SG-DRL4-IP</t>
  </si>
  <si>
    <t>IP CARD FOR SG-SYS4</t>
  </si>
  <si>
    <t>SG-SIVBASE</t>
  </si>
  <si>
    <t>SYSTEM IV BASIC PACK</t>
  </si>
  <si>
    <t>SCV-AHP4T16S</t>
  </si>
  <si>
    <t>SCV-AHS1004S</t>
  </si>
  <si>
    <t>SCV-AHS2T04S</t>
  </si>
  <si>
    <t>SCV-AHS6T14SL</t>
  </si>
  <si>
    <t>SCV-AHU1016S</t>
  </si>
  <si>
    <t>SCV-AHU1206S</t>
  </si>
  <si>
    <t>SCV-AHU1216S</t>
  </si>
  <si>
    <t>SCV-AHX1015E</t>
  </si>
  <si>
    <t>SCV-AHX2T15E</t>
  </si>
  <si>
    <t>SCV-AHX4T15S</t>
  </si>
  <si>
    <t>SCVSW-ENT-20A</t>
  </si>
  <si>
    <t>SCVSW-ENT-28A</t>
  </si>
  <si>
    <t>SCVSW-ONE-28A</t>
  </si>
  <si>
    <t>SCVSW-ONE-4A-ADD</t>
  </si>
  <si>
    <t>Symmetry CompleteView ONE 4 an</t>
  </si>
  <si>
    <t>SCVSW-ONE-IP</t>
  </si>
  <si>
    <t>Symmetry CompleteView ONE</t>
  </si>
  <si>
    <t>SCVSW-PRO-44A</t>
  </si>
  <si>
    <t>SCVSW-PRO-4A-ADD</t>
  </si>
  <si>
    <t>Symmetry CompleteView Pro 4 an</t>
  </si>
  <si>
    <t>SCVSW-TUP-O2E</t>
  </si>
  <si>
    <t>Symmetry CompleteView ONE to S</t>
  </si>
  <si>
    <t>SCVSW-TUP-P2E</t>
  </si>
  <si>
    <t>Symmetry CompleteView Pro to S</t>
  </si>
  <si>
    <t>SLAA6-2ST</t>
  </si>
  <si>
    <t>6V-2AH\, SIDE TERM BAT</t>
  </si>
  <si>
    <t>SLAWK12V500</t>
  </si>
  <si>
    <t>12V SLA CHARGER</t>
  </si>
  <si>
    <t>SCVSW-YUP-ENT-3Y</t>
  </si>
  <si>
    <t>SCVSW-YUP-ONE</t>
  </si>
  <si>
    <t>Symmetry CompleteView ONE 1 ye</t>
  </si>
  <si>
    <t>SCVSW-YUP-ONE-3Y</t>
  </si>
  <si>
    <t>Symmetry CompleteView ONE 3 ye</t>
  </si>
  <si>
    <t>SCVVPSW-YUP</t>
  </si>
  <si>
    <t>Symmetry CV ViewPoint 1 year u</t>
  </si>
  <si>
    <t>SGS-QUAD-D-B5Y</t>
  </si>
  <si>
    <t>SAM0506</t>
  </si>
  <si>
    <t>ARM\,SHIFTER ASSMBLY</t>
  </si>
  <si>
    <t>SAM0517-A</t>
  </si>
  <si>
    <t>MOTOR MOUNT BRACKET ASSY.</t>
  </si>
  <si>
    <t>SAM0519</t>
  </si>
  <si>
    <t>ACTUATING LEVER ASSY (DAT/TIM)</t>
  </si>
  <si>
    <t>SIVS-18TB24C</t>
  </si>
  <si>
    <t>SIVS-32TB16C</t>
  </si>
  <si>
    <t>Integrated Video Server 32TB:</t>
  </si>
  <si>
    <t>SIVS-48TB16C</t>
  </si>
  <si>
    <t>SJ50ULNST</t>
  </si>
  <si>
    <t>HOSE\,SJ\,1 1/2NST (BRASS)\,50FT</t>
  </si>
  <si>
    <t>SBG1</t>
  </si>
  <si>
    <t>SAFETY BLOW GUN</t>
  </si>
  <si>
    <t>SBP-125WMW</t>
  </si>
  <si>
    <t>NETWORK VANDAL OUTDOOR MULTI-S</t>
  </si>
  <si>
    <t>SP286</t>
  </si>
  <si>
    <t>SPRINKPENDENTBULB286DEG1/2IN</t>
  </si>
  <si>
    <t>SPMI-1TB-B5Y</t>
  </si>
  <si>
    <t>PowerMicro 1TB: Combined OS &amp;</t>
  </si>
  <si>
    <t>SPPL-16TB-M5Y-4HR</t>
  </si>
  <si>
    <t>SPPL-16TB61-M5Y-4HR</t>
  </si>
  <si>
    <t>SPPL-18TB-B5Y</t>
  </si>
  <si>
    <t>SPPL-24TB6-B5Y</t>
  </si>
  <si>
    <t>SPPL-32TB-M5Y-4HR</t>
  </si>
  <si>
    <t>SPPL-32TB6-B5Y</t>
  </si>
  <si>
    <t>SPPL-36TB61-M5Y-NBD</t>
  </si>
  <si>
    <t>SPPL-40TB-B5Y</t>
  </si>
  <si>
    <t>SPPL-40TB-M5Y-4HR</t>
  </si>
  <si>
    <t>SPPL-4TB61</t>
  </si>
  <si>
    <t>SPPL-60TB-B5Y</t>
  </si>
  <si>
    <t>SPPL-8TB-B5Y</t>
  </si>
  <si>
    <t>SPPL-8TB6</t>
  </si>
  <si>
    <t>SPPP-120TB-M5Y-4HR</t>
  </si>
  <si>
    <t>SPPP-120TB6-M3Y-NBD</t>
  </si>
  <si>
    <t>SPPP-120TB6-M5Y-4HR</t>
  </si>
  <si>
    <t>SPPP-132TB-M5Y-4HR</t>
  </si>
  <si>
    <t>SPPP-132TB6-M3Y-4HR</t>
  </si>
  <si>
    <t>SPPP-132TB61-B5Y</t>
  </si>
  <si>
    <t>SPPP-144TB-M3Y-NBD</t>
  </si>
  <si>
    <t>SPPP-24TB62-M5Y-4HR</t>
  </si>
  <si>
    <t>SPPP-36TB62</t>
  </si>
  <si>
    <t>SPPP-48TB6-M5Y-NBD</t>
  </si>
  <si>
    <t>SPPP-48TB61-M3Y-NBD</t>
  </si>
  <si>
    <t>SPPP-48TB62-M5Y-NBD</t>
  </si>
  <si>
    <t>SPPP-60TB-M5Y-NBD</t>
  </si>
  <si>
    <t>SPPP-60TB6-M5Y-NBD</t>
  </si>
  <si>
    <t>SPPP-60TB61-M3Y-4HR</t>
  </si>
  <si>
    <t>SPPP-72TB-M5Y-NBD</t>
  </si>
  <si>
    <t>SPPP-72TB6-M3Y-4HR</t>
  </si>
  <si>
    <t>SPPP-72TB61</t>
  </si>
  <si>
    <t>SPPP-72TB61-M3Y-4HR</t>
  </si>
  <si>
    <t>SPPP-84TB</t>
  </si>
  <si>
    <t>SPPP-84TB6-B5Y</t>
  </si>
  <si>
    <t>SPPP-84TB6-M5Y-4HR</t>
  </si>
  <si>
    <t>SPPP-96TB</t>
  </si>
  <si>
    <t>SPPP-96TB6</t>
  </si>
  <si>
    <t>SPPP-96TB6-B5Y</t>
  </si>
  <si>
    <t>SPPP-96TB61</t>
  </si>
  <si>
    <t>SPPP-96TB62</t>
  </si>
  <si>
    <t>SPPP-96TB62-M3Y-4HR</t>
  </si>
  <si>
    <t>SPPR-24TB</t>
  </si>
  <si>
    <t>SPPR-32TB-B5Y</t>
  </si>
  <si>
    <t>PowerPro 32TB: Combined OS &amp; V</t>
  </si>
  <si>
    <t>SPPR-4TB</t>
  </si>
  <si>
    <t>SPPR-R-40TB-B5Y</t>
  </si>
  <si>
    <t>SPPR-R-4TB</t>
  </si>
  <si>
    <t>PowerPro-R 4TB: includes [OS]</t>
  </si>
  <si>
    <t>SPUL-100TB-B5Y</t>
  </si>
  <si>
    <t>SPUL-108TB61-M3Y-4HR</t>
  </si>
  <si>
    <t>SPUL-110TB-B5Y</t>
  </si>
  <si>
    <t>SPUL-120TB</t>
  </si>
  <si>
    <t>SPUL-12TB-M5Y-NBD</t>
  </si>
  <si>
    <t>SPUL-132TB-M3Y-4HR</t>
  </si>
  <si>
    <t>SPUL-16TB-M5Y-NBD</t>
  </si>
  <si>
    <t>SPUL-18TB-B5Y</t>
  </si>
  <si>
    <t>SPUL-24TB-B5Y</t>
  </si>
  <si>
    <t>SPUL-24TB6-B5Y</t>
  </si>
  <si>
    <t>SPUL-30TB6</t>
  </si>
  <si>
    <t>SPUL-32TB61-M3Y-4HR</t>
  </si>
  <si>
    <t>SPUL-32TB62-M3Y-NBD</t>
  </si>
  <si>
    <t>SPUL-36TB</t>
  </si>
  <si>
    <t>SPUL-36TB6</t>
  </si>
  <si>
    <t>SPUL-36TB62</t>
  </si>
  <si>
    <t>SPUL-42TB61-B5Y</t>
  </si>
  <si>
    <t>SPUL-42TB62-B5Y</t>
  </si>
  <si>
    <t>SPUL-48TB-M5Y-4HR</t>
  </si>
  <si>
    <t>SPUL-48TB6-B5Y</t>
  </si>
  <si>
    <t>SPUL-48TB62-M3Y-4HR</t>
  </si>
  <si>
    <t>SPUL-48TB62-M3Y-NBD</t>
  </si>
  <si>
    <t>SPUL-56TB61-M3Y-4HR</t>
  </si>
  <si>
    <t>SPUL-56TB61-M3Y-NBD</t>
  </si>
  <si>
    <t>SPUL-64TB-M3Y-4HR</t>
  </si>
  <si>
    <t>SPUL-64TB6-B5Y</t>
  </si>
  <si>
    <t>SPUL-80TB62</t>
  </si>
  <si>
    <t>SPUL-84TB6-M3Y-NBD</t>
  </si>
  <si>
    <t>SPUL-84TB61-M3Y-4HR</t>
  </si>
  <si>
    <t>SPUL-84TB61-M5Y-NBD</t>
  </si>
  <si>
    <t>SPUL-84TB62</t>
  </si>
  <si>
    <t>SPUL-84TB62-M3Y-NBD</t>
  </si>
  <si>
    <t>SPUL-90TB61</t>
  </si>
  <si>
    <t>SPUL-96TB-M5Y-4HR</t>
  </si>
  <si>
    <t>SPUL-96TB-M5Y-NBD</t>
  </si>
  <si>
    <t>SPUL-96TB61</t>
  </si>
  <si>
    <t>SPUL-96TB61-M3Y-4HR</t>
  </si>
  <si>
    <t>SR-2000</t>
  </si>
  <si>
    <t>Symmetry SR Retrofit Kit - Inc</t>
  </si>
  <si>
    <t>SR-ENC5</t>
  </si>
  <si>
    <t>Symmetry SR Enclosure 5 - Incl</t>
  </si>
  <si>
    <t>SR-OCS16</t>
  </si>
  <si>
    <t>Symmetry SR 16 Solid State Out</t>
  </si>
  <si>
    <t>SRIS-2TB-8C</t>
  </si>
  <si>
    <t>Rugged Integrated Server 2TB:</t>
  </si>
  <si>
    <t>TAR KPD</t>
  </si>
  <si>
    <t>Targus Numeric Keyboard - Exte</t>
  </si>
  <si>
    <t>SS-HKLEXT2</t>
  </si>
  <si>
    <t>SS-MBM</t>
  </si>
  <si>
    <t>SS-SS</t>
  </si>
  <si>
    <t>DRIVER PROTECTION SCREEN -SMAL</t>
  </si>
  <si>
    <t>TR-10-T-B</t>
  </si>
  <si>
    <t>TR-CONNECT-ADMIN-3</t>
  </si>
  <si>
    <t>Symmetry CONNECT Administrator</t>
  </si>
  <si>
    <t>TR12-20</t>
  </si>
  <si>
    <t>12VAC 20VA PLUG-IN POWER TRAN</t>
  </si>
  <si>
    <t>SSA-C-GLD-ADDS</t>
  </si>
  <si>
    <t>1 Year Gold Support  Service A</t>
  </si>
  <si>
    <t>SSA-C-PLT-ADDR</t>
  </si>
  <si>
    <t>SSA-C-PLT-CH</t>
  </si>
  <si>
    <t>1 Platinum Support / Service A</t>
  </si>
  <si>
    <t>SSA-EL-GLD-CH</t>
  </si>
  <si>
    <t>1Year Gold Support  Elite Edge</t>
  </si>
  <si>
    <t>SSA-GLD-1Y-PS</t>
  </si>
  <si>
    <t>One (1) Year Gold Service - Po</t>
  </si>
  <si>
    <t>SSA-NT4-PLT-CH</t>
  </si>
  <si>
    <t>1 year Platinum Support and Se</t>
  </si>
  <si>
    <t>SSA-PLT-SVA</t>
  </si>
  <si>
    <t>One (1) Year Platinum Software</t>
  </si>
  <si>
    <t>SSPCC4</t>
  </si>
  <si>
    <t>(100)CUSTOM 3-1/16IN COLLAR</t>
  </si>
  <si>
    <t>SSPHMCL2</t>
  </si>
  <si>
    <t>LABEL\,HMC\,CUSTOM\,BC</t>
  </si>
  <si>
    <t>TD2LK</t>
  </si>
  <si>
    <t>SWEB-10-USER</t>
  </si>
  <si>
    <t>SymmetryWEB 10 Concurrent User</t>
  </si>
  <si>
    <t>SWEB-100-USER</t>
  </si>
  <si>
    <t>SymmetryWEB 100 Concurrent Use</t>
  </si>
  <si>
    <t>SWEB-50-USER</t>
  </si>
  <si>
    <t>SymmetryWEB 50 Concurrent User</t>
  </si>
  <si>
    <t>TEL10164</t>
  </si>
  <si>
    <t>TEL10164 - 3.6V 700MAH NIMH</t>
  </si>
  <si>
    <t>TJ21 KIT</t>
  </si>
  <si>
    <t>CONVERSION KIT#2012-#2012TJ</t>
  </si>
  <si>
    <t>SX300PIX</t>
  </si>
  <si>
    <t>EV SX300PIX SPEAKER  12in 2wa</t>
  </si>
  <si>
    <t>TK112C</t>
  </si>
  <si>
    <t>TOMAHAWK BLK FRM GREY LENS</t>
  </si>
  <si>
    <t>TL960</t>
  </si>
  <si>
    <t>LOCKNUT PLIER</t>
  </si>
  <si>
    <t>TLFR28</t>
  </si>
  <si>
    <t>ADJUSTABLE RAPID RENCH</t>
  </si>
  <si>
    <t>SPCH-10TB</t>
  </si>
  <si>
    <t>SPCH-LP-16TB-B5Y</t>
  </si>
  <si>
    <t>PowerChoice LP 16TB: Combined</t>
  </si>
  <si>
    <t>SPCH-LP-2TB-B5Y</t>
  </si>
  <si>
    <t>PowerChoice LP 2TB: Combined O</t>
  </si>
  <si>
    <t>SPCH-LP-32TB</t>
  </si>
  <si>
    <t>SPCH-LP-8TB</t>
  </si>
  <si>
    <t>PowerChoice LP 8TB: Combined O</t>
  </si>
  <si>
    <t>SPCVSW-ENT-16A</t>
  </si>
  <si>
    <t>SPCVSW-ENT-52A</t>
  </si>
  <si>
    <t>SPCVSW-ENT-IP</t>
  </si>
  <si>
    <t>SPCVSW-ONE-4A-ADD</t>
  </si>
  <si>
    <t>SPCVSW-ONE-IP</t>
  </si>
  <si>
    <t>SPDAS-108TB6-M5Y-NBD</t>
  </si>
  <si>
    <t>SPDAS-108TB61-M3Y-NBD</t>
  </si>
  <si>
    <t>SPDAS-120TB6</t>
  </si>
  <si>
    <t>SPDAS-132TB-B5Y</t>
  </si>
  <si>
    <t>SPDAS-132TB-M3Y-4HR</t>
  </si>
  <si>
    <t>SPDAS-132TB-M5Y-4HR</t>
  </si>
  <si>
    <t>SPDAS-24TB61-M3Y-NBD</t>
  </si>
  <si>
    <t>SPDAS-24TB61-M5Y-NBD</t>
  </si>
  <si>
    <t>SPDAS-24TB62-M3Y-4HR</t>
  </si>
  <si>
    <t>SPDAS-36TB6</t>
  </si>
  <si>
    <t>SPDAS-48TB6</t>
  </si>
  <si>
    <t>SPDAS-48TB6-M5Y-4HR</t>
  </si>
  <si>
    <t>SPDAS-84TB6-M5Y-4HR</t>
  </si>
  <si>
    <t>SPDAS-84TB61-B5Y</t>
  </si>
  <si>
    <t>SPDAS-96TB61</t>
  </si>
  <si>
    <t>SPDAS-96TB62-M5Y-NBD</t>
  </si>
  <si>
    <t>UPA-124</t>
  </si>
  <si>
    <t>POWER SUPPLY FOR THE WSPD50P</t>
  </si>
  <si>
    <t>UPS-1000R-IP</t>
  </si>
  <si>
    <t>RACKMOUNT UPS  1000VA/750W   N</t>
  </si>
  <si>
    <t>USM-931H-13</t>
  </si>
  <si>
    <t>USS-EDGE-POE-04TB</t>
  </si>
  <si>
    <t>Edge Server with 4TB storage a</t>
  </si>
  <si>
    <t>USS-ENT-112H5-96</t>
  </si>
  <si>
    <t>2U Enterprise Server with 112T</t>
  </si>
  <si>
    <t>USS-ENT-112R6-96</t>
  </si>
  <si>
    <t>USS-ENT-216H5-192</t>
  </si>
  <si>
    <t>USS-ENT-80H5-64</t>
  </si>
  <si>
    <t>USS-PRM-32R6-16</t>
  </si>
  <si>
    <t>USS-PRM-40R5-32</t>
  </si>
  <si>
    <t>USS-PRM-56R5-48</t>
  </si>
  <si>
    <t>USS-PRM-64R6-48</t>
  </si>
  <si>
    <t>USS-PRM-72H5-56</t>
  </si>
  <si>
    <t>USS-PRM-80R6-64</t>
  </si>
  <si>
    <t>USS-PRM-88H5-72</t>
  </si>
  <si>
    <t>USS-WKS-DM2</t>
  </si>
  <si>
    <t>Client Workstation with dual m</t>
  </si>
  <si>
    <t>V-1067A</t>
  </si>
  <si>
    <t>BI-DIRECT CORRIDOR SPKR \, DRK</t>
  </si>
  <si>
    <t>WRR-Q-A201W-64TB</t>
  </si>
  <si>
    <t>WRR-Q-A201W-96TB</t>
  </si>
  <si>
    <t>WRT-P-3101W-4TB</t>
  </si>
  <si>
    <t>Z843-KP-AG</t>
  </si>
  <si>
    <t>Repair of 843 Smartcard Card &amp;</t>
  </si>
  <si>
    <t>VID-CAM-001-V9</t>
  </si>
  <si>
    <t>Symmetry 1 Camera Integration</t>
  </si>
  <si>
    <t>VID-CAM-008-V8</t>
  </si>
  <si>
    <t>Symmetry 8 Camera Integration</t>
  </si>
  <si>
    <t>VID-CAM-128-V9</t>
  </si>
  <si>
    <t>W-912A UL</t>
  </si>
  <si>
    <t>120W WALL AMP 6 PORTS NO MOD</t>
  </si>
  <si>
    <t>XND-6085V</t>
  </si>
  <si>
    <t>NETWORK CAMERA\, DOME\,</t>
  </si>
  <si>
    <t>W517-763</t>
  </si>
  <si>
    <t>12 INCH SYN HOUR HAND</t>
  </si>
  <si>
    <t>W562-281</t>
  </si>
  <si>
    <t>CLOCK RECV BD 2340 HZ</t>
  </si>
  <si>
    <t>W562-293</t>
  </si>
  <si>
    <t>CLOCK RECV BD 120V 6300HZ</t>
  </si>
  <si>
    <t>W643-269</t>
  </si>
  <si>
    <t>MAG ASSY</t>
  </si>
  <si>
    <t>W643-619</t>
  </si>
  <si>
    <t>15 INCH PLASTIC LEN (NEW STYLE</t>
  </si>
  <si>
    <t>XW2Z200D</t>
  </si>
  <si>
    <t>2M CBLE W/2 CONN(INPUT)</t>
  </si>
  <si>
    <t>Y-56-200VICA</t>
  </si>
  <si>
    <t>Y3XPCOMIDL</t>
  </si>
  <si>
    <t>THREE YEARS SUP FOR XPROTECT</t>
  </si>
  <si>
    <t>Y3XPECL</t>
  </si>
  <si>
    <t>3yr PMA-XProtect Entr Cam Licn</t>
  </si>
  <si>
    <t>VIS0008</t>
  </si>
  <si>
    <t>VIS0034</t>
  </si>
  <si>
    <t>BEARING\,NEEDLE  #KN0355040</t>
  </si>
  <si>
    <t>WARB</t>
  </si>
  <si>
    <t>WRLS E-CALL RECEIVER</t>
  </si>
  <si>
    <t>WCU250</t>
  </si>
  <si>
    <t>MIC\, CHOIR HANGING E/CARDIOID</t>
  </si>
  <si>
    <t>WDR-130F</t>
  </si>
  <si>
    <t>FLUSH MOUNT CEILING LOUDSPEAKE</t>
  </si>
  <si>
    <t>WDW-2000</t>
  </si>
  <si>
    <t>SURFACE MOUNT LOUDSPEAKER\, WO</t>
  </si>
  <si>
    <t>WEBACCESS-10-V8.1</t>
  </si>
  <si>
    <t>WEBACCESS-50-V9.3</t>
  </si>
  <si>
    <t>VIS0137</t>
  </si>
  <si>
    <t>RETAINING RING\,SH37</t>
  </si>
  <si>
    <t>VIS3371</t>
  </si>
  <si>
    <t>NUT\, #8-32 X 1/4 A/F HEX TS</t>
  </si>
  <si>
    <t>VIS3430</t>
  </si>
  <si>
    <t>SCREW\,8-32 X 3/8 PHPANHDT/T</t>
  </si>
  <si>
    <t>XPEBL</t>
  </si>
  <si>
    <t>XProtect Entrprse Base Licn(1)</t>
  </si>
  <si>
    <t>YXPCOMIDL</t>
  </si>
  <si>
    <t>ONE YEAR SUP FOR XPROTECT</t>
  </si>
  <si>
    <t>VER-1950-EZ</t>
  </si>
  <si>
    <t>CLEARVIEW BADGE\, EZCARE</t>
  </si>
  <si>
    <t>VER-4070</t>
  </si>
  <si>
    <t>REMOTE STATION 1/4IN INPUT JAC</t>
  </si>
  <si>
    <t>VER-8000</t>
  </si>
  <si>
    <t>TRANSACTION ENGINE</t>
  </si>
  <si>
    <t>VERTILINE246</t>
  </si>
  <si>
    <t>WIM8</t>
  </si>
  <si>
    <t>VFD-40</t>
  </si>
  <si>
    <t>VRS</t>
  </si>
  <si>
    <t>SIP TEL INTERF RACKMOUNT HW</t>
  </si>
  <si>
    <t>Z2-DC</t>
  </si>
  <si>
    <t>Repair of 2 reader M/Node 2 Do</t>
  </si>
  <si>
    <t>Z631-2</t>
  </si>
  <si>
    <t>Repair of S631 Mullion Reader</t>
  </si>
  <si>
    <t>Z640</t>
  </si>
  <si>
    <t>Repair of Keypad "Commander" R</t>
  </si>
  <si>
    <t>Z7000-5219-ELV-4</t>
  </si>
  <si>
    <t>Repair of M2100-Multicab-Elev</t>
  </si>
  <si>
    <t>VS40R-4</t>
  </si>
  <si>
    <t>4 POSITION 40 PIN RIBBON CABLE</t>
  </si>
  <si>
    <t>WN02-3P</t>
  </si>
  <si>
    <t>CBL PLNM 1PR(WT HD-CL2P)(1K)</t>
  </si>
  <si>
    <t>WORKFLOW-V8</t>
  </si>
  <si>
    <t>Symmetry Alarms Workflow Desig</t>
  </si>
  <si>
    <t>ZEN-1DBC</t>
  </si>
  <si>
    <t>Repair of Edge Network Door Co</t>
  </si>
  <si>
    <t>ZM2150-AC24/4</t>
  </si>
  <si>
    <t>Repair of  Alarm Controller</t>
  </si>
  <si>
    <t>ZMN-I/O</t>
  </si>
  <si>
    <t>Repair of  Input/Output Option</t>
  </si>
  <si>
    <t>ZMN-NIC-4-ENC</t>
  </si>
  <si>
    <t>Repair of M2150 Nic-Encrypted</t>
  </si>
  <si>
    <t>ZMN-RS485-QUAD</t>
  </si>
  <si>
    <t>Repair of RS485 Quad Reader In</t>
  </si>
  <si>
    <t>01013-001</t>
  </si>
  <si>
    <t>Q8741-LE 35MM 30FPS 24V PTZ OU</t>
  </si>
  <si>
    <t>01307-001</t>
  </si>
  <si>
    <t>2N HELIOS IP VARIO 3 BUTTON</t>
  </si>
  <si>
    <t>01309-001</t>
  </si>
  <si>
    <t>01323-001</t>
  </si>
  <si>
    <t>2N HELIOS ROOF FOR 1 MODULE</t>
  </si>
  <si>
    <t>01332-001</t>
  </si>
  <si>
    <t>2N ADDITIONAL SWITCH  FOR HELI</t>
  </si>
  <si>
    <t>01361-001</t>
  </si>
  <si>
    <t>2N HELIOS IP UNI\, 1 BUTTON</t>
  </si>
  <si>
    <t>01367-001</t>
  </si>
  <si>
    <t>2N FINGERPRINT READER ACCESS U</t>
  </si>
  <si>
    <t>01430-001</t>
  </si>
  <si>
    <t>2N SIP AUDIO CONVERTER SET WIT</t>
  </si>
  <si>
    <t>01515-001</t>
  </si>
  <si>
    <t>DOME KIT FOR P3717PLE</t>
  </si>
  <si>
    <t>01529-001</t>
  </si>
  <si>
    <t>AXIS Q35-LVE SKIN COVER A BLAC</t>
  </si>
  <si>
    <t>0540-021</t>
  </si>
  <si>
    <t>AXIS A1001 BULK 10PCS Network</t>
  </si>
  <si>
    <t>98520 Station Cord</t>
  </si>
  <si>
    <t>8015 Surface Mount Back Box</t>
  </si>
  <si>
    <t>Paint set-up fee (one per orde</t>
  </si>
  <si>
    <t>Exigo Handheld Microphone\, 1 B</t>
  </si>
  <si>
    <t>ETL ELECTRAL THERMAL LINK/ FUS</t>
  </si>
  <si>
    <t>1300-12-ARSB</t>
  </si>
  <si>
    <t>MORTISE ELEC DEADBOLT 12V ARSB</t>
  </si>
  <si>
    <t>1326LGCMV-12085</t>
  </si>
  <si>
    <t>PROXCARD II\, CUSTOM\, ADEMCO (N</t>
  </si>
  <si>
    <t>ICX-Core for x64</t>
  </si>
  <si>
    <t>Exigo amplifier channel licens</t>
  </si>
  <si>
    <t>Exigo AVC license</t>
  </si>
  <si>
    <t>Active recording interface - 3</t>
  </si>
  <si>
    <t>API License Supporting 512 Sta</t>
  </si>
  <si>
    <t>High bandwidth audio license</t>
  </si>
  <si>
    <t>106TOW-PRO-001-304</t>
  </si>
  <si>
    <t>60" BOLLARDSTAINLESS 60" PEDES</t>
  </si>
  <si>
    <t>7053 Desk Mount Master</t>
  </si>
  <si>
    <t>97124 Cable 12Staions-AMP Cabl</t>
  </si>
  <si>
    <t>1600 Series Turbine Adapter 2</t>
  </si>
  <si>
    <t>1400-08G</t>
  </si>
  <si>
    <t>1400-08G ROFU ELECTRIC STRIKE</t>
  </si>
  <si>
    <t>Flush Back Box for 1401110100</t>
  </si>
  <si>
    <t>1410-5010</t>
  </si>
  <si>
    <t>Ribbon EP600 (Black and Red)</t>
  </si>
  <si>
    <t>1412-5050</t>
  </si>
  <si>
    <t>Badges Proximity 15PK</t>
  </si>
  <si>
    <t>1412-5051</t>
  </si>
  <si>
    <t>Key Fobs Proximity 5PK</t>
  </si>
  <si>
    <t>Set of Sensor Keys</t>
  </si>
  <si>
    <t>IP DAK-48 Unit</t>
  </si>
  <si>
    <t>IP HD Telephone w/Keypad</t>
  </si>
  <si>
    <t>Flush Mount Back Box for the 8</t>
  </si>
  <si>
    <t>Flush Back Box 8097100 IP Hand</t>
  </si>
  <si>
    <t>TCIS-6\,Black Scroll-Display</t>
  </si>
  <si>
    <t>TCIS-10 SS 1-Button Black</t>
  </si>
  <si>
    <t>TCIS-C1 Emergency/Info2-Button</t>
  </si>
  <si>
    <t>TCIS-2 with No Logo (Special O</t>
  </si>
  <si>
    <t>14184A</t>
  </si>
  <si>
    <t>HOSE AND NOZZLE ASSY</t>
  </si>
  <si>
    <t>SIM Card-XE20 &amp; XE26</t>
  </si>
  <si>
    <t>9301 APC Board</t>
  </si>
  <si>
    <t>9640-030 30 Dynamic License  A</t>
  </si>
  <si>
    <t>Redundancy License-276 User</t>
  </si>
  <si>
    <t>API License-80 Users</t>
  </si>
  <si>
    <t>API License-160 Users</t>
  </si>
  <si>
    <t>VS Recorder - Playback/Configu</t>
  </si>
  <si>
    <t>VS Recorder - API</t>
  </si>
  <si>
    <t>THINLINE II SWITCH PLATE READE</t>
  </si>
  <si>
    <t>15IPT</t>
  </si>
  <si>
    <t>NOZZLE\,FOG\,POLYCARB\,1 1/2NPSH</t>
  </si>
  <si>
    <t>15NST</t>
  </si>
  <si>
    <t>NOZZLE\,FOG\,POLYCARB\,1 1/2NST</t>
  </si>
  <si>
    <t>0591-001</t>
  </si>
  <si>
    <t>M1145-L FIXED NTWK CAMERA H264</t>
  </si>
  <si>
    <t>0745-001</t>
  </si>
  <si>
    <t>AXIS A4011-E READER</t>
  </si>
  <si>
    <t>2013-12</t>
  </si>
  <si>
    <t>SGL GATE LOCK-12VDC</t>
  </si>
  <si>
    <t>ISOPROX II PRINTABLE PROXIMITY</t>
  </si>
  <si>
    <t>2022AG1NVM-S129X</t>
  </si>
  <si>
    <t>ICLASS PROX 16K/16\, CONFIGURED</t>
  </si>
  <si>
    <t>208-051</t>
  </si>
  <si>
    <t>FUSE 10A 120V MIN OF 10</t>
  </si>
  <si>
    <t>2522-DSM2-DYN2</t>
  </si>
  <si>
    <t>MINI LCK-OUTSWING W/DSM2-DYN2</t>
  </si>
  <si>
    <t>25720AS</t>
  </si>
  <si>
    <t>HANDLE RIVET</t>
  </si>
  <si>
    <t>3000LH-TJ30-DSM</t>
  </si>
  <si>
    <t>SINGLE LOCK-INSWING LH W/DSM</t>
  </si>
  <si>
    <t>3000LHR-DSM</t>
  </si>
  <si>
    <t>SINGLE LOCK-OUTSWING LH W/DSM</t>
  </si>
  <si>
    <t>3000RH-TJ30-DSM</t>
  </si>
  <si>
    <t>SINGLE LOCK-INSWING RH W/DSM</t>
  </si>
  <si>
    <t>VML-1520 Horn\,20 ohm 15W</t>
  </si>
  <si>
    <t>268-009</t>
  </si>
  <si>
    <t>6 INTRNL LOCKWASHER MIN 100</t>
  </si>
  <si>
    <t>PERFORMA MULLION GRAY</t>
  </si>
  <si>
    <t>1600-04 Tower(OPT 4)  w/ CCTV</t>
  </si>
  <si>
    <t>Deluxe Wall Unit - Slim</t>
  </si>
  <si>
    <t>Insertion Bridge</t>
  </si>
  <si>
    <t>5 Port Managed Switch</t>
  </si>
  <si>
    <t>2302816/3</t>
  </si>
  <si>
    <t>PHOENIX INPUT CABLE (3M)</t>
  </si>
  <si>
    <t>MorphoAccessï¿½ï¿½ï¿½ï¿½ SIGMA and Mor</t>
  </si>
  <si>
    <t>MorphoAccessï¿½ï¿½ï¿½ï¿½ SIGMA Lite+ i</t>
  </si>
  <si>
    <t>MorphoAccessï¿½ï¿½ï¿½ï¿½ SIGMA Lite wi</t>
  </si>
  <si>
    <t>MorphoAccessï¿½ï¿½ï¿½ï¿½ SIGMA Lite+ M</t>
  </si>
  <si>
    <t>MorphoAccessï¿½ï¿½ï¿½ï¿½ SIGMA Lite+ P</t>
  </si>
  <si>
    <t>LOW VLT LGHT RELY BLK 32/CBL</t>
  </si>
  <si>
    <t>1U2204S7S5</t>
  </si>
  <si>
    <t>22/4C SOL CMR/CL2R BROWN 500</t>
  </si>
  <si>
    <t>1950-4301</t>
  </si>
  <si>
    <t>Time Cards EP10-Weekly</t>
  </si>
  <si>
    <t>3386-26</t>
  </si>
  <si>
    <t>378-017</t>
  </si>
  <si>
    <t>QTY 100 RESIST 3.3K OHM 1WATT</t>
  </si>
  <si>
    <t>427-0075-06-00S</t>
  </si>
  <si>
    <t>PT-625 HD - 25MM\, 640x480\, 8.3</t>
  </si>
  <si>
    <t>427-0087-41-00</t>
  </si>
  <si>
    <t>FC-632 R - 19 MM\, NTSC</t>
  </si>
  <si>
    <t>427-0089-24-00S</t>
  </si>
  <si>
    <t>FC-369 O  - 9 MM\, PAL\, 8.3HZ</t>
  </si>
  <si>
    <t>427-0093-32-00</t>
  </si>
  <si>
    <t>FC-324 ID  - 13 MM\, PAL 25HZ</t>
  </si>
  <si>
    <t>427-0093-54-00</t>
  </si>
  <si>
    <t>FC-309 O  - 35 MM\, PAL 25HZ</t>
  </si>
  <si>
    <t>427-0097-14-00</t>
  </si>
  <si>
    <t>FC-690 O  - 7.5MM\, PAL 25HZ</t>
  </si>
  <si>
    <t>427-0097-22-00</t>
  </si>
  <si>
    <t>FC-669 ID  - 9MM\, PAL 25HZ</t>
  </si>
  <si>
    <t>427-0097-24-00S</t>
  </si>
  <si>
    <t>FC-669 O  - 9MM\, PAL\, 8.3HZ</t>
  </si>
  <si>
    <t>427-0097-34-00S</t>
  </si>
  <si>
    <t>FC-644 O  - 13MM\, PAL\, 8.3HZ</t>
  </si>
  <si>
    <t>427-0097-44-00</t>
  </si>
  <si>
    <t>FC-632 O  - 19MM\, PAL 25HZ</t>
  </si>
  <si>
    <t>427-0097-52-00</t>
  </si>
  <si>
    <t>FC-617 ID  - 35MM\, PAL 25HZ</t>
  </si>
  <si>
    <t>427-0097-54-00</t>
  </si>
  <si>
    <t>FC-617 O  - 35MM\, PAL 25HZ</t>
  </si>
  <si>
    <t>427-0097-62-00S</t>
  </si>
  <si>
    <t>FC-610 ID  - 60MM\, PAL\, 8.3HZ</t>
  </si>
  <si>
    <t>427-0097-74-00</t>
  </si>
  <si>
    <t>FC-608 O  - 75MM\, PAL 25HZ</t>
  </si>
  <si>
    <t>427-0097-84-00</t>
  </si>
  <si>
    <t>FC-625 O  - 25MM\, PAL 25HZ</t>
  </si>
  <si>
    <t>427-0300-40-00S</t>
  </si>
  <si>
    <t>DX-306 - 36MM\, &lt;9HZ</t>
  </si>
  <si>
    <t>427-0300-50-00S</t>
  </si>
  <si>
    <t>DX-650 - 8.7MM\, &lt;9HZ</t>
  </si>
  <si>
    <t>427-1064-41-00S</t>
  </si>
  <si>
    <t>FB-312 O - 18MM\, 8.3HZ\, EU</t>
  </si>
  <si>
    <t>427-1064-81-00S</t>
  </si>
  <si>
    <t>FB-632 O - 14MM\, 8.3HZ\, EU</t>
  </si>
  <si>
    <t>427-1065-41-00S</t>
  </si>
  <si>
    <t>FB-312 ID - 18MM\, 8.3HZ\, EU</t>
  </si>
  <si>
    <t>427-1065-51-00S</t>
  </si>
  <si>
    <t>FB-695 ID - 4.9MM\, 8.3HZ\, EU</t>
  </si>
  <si>
    <t>345-0913</t>
  </si>
  <si>
    <t>ALERT  BEZEL WHITE</t>
  </si>
  <si>
    <t>FILL PLATE 3/4in X1 1/4in X 10</t>
  </si>
  <si>
    <t>THERMAL PRINTHEAD</t>
  </si>
  <si>
    <t>450088BK</t>
  </si>
  <si>
    <t>TWO SHELF CART</t>
  </si>
  <si>
    <t>DTC4500-LC SS Base Model + ISO</t>
  </si>
  <si>
    <t>ANGLE BRACKET 1in X 1in X 11in</t>
  </si>
  <si>
    <t>5100-9860</t>
  </si>
  <si>
    <t>5100-9865</t>
  </si>
  <si>
    <t>QUOTE20420395 SDWR-40CSA RACK</t>
  </si>
  <si>
    <t>5506-061</t>
  </si>
  <si>
    <t>SPARE PART MOUNTING BRACKET FO</t>
  </si>
  <si>
    <t>5506-321</t>
  </si>
  <si>
    <t>SPARE PART BRUSHED; STAINLESS</t>
  </si>
  <si>
    <t>5507-621</t>
  </si>
  <si>
    <t>MOUNTING BRACKET FOR F1004</t>
  </si>
  <si>
    <t>ANGLE BRACKET 1.5in X 2in X 1</t>
  </si>
  <si>
    <t>4720-002</t>
  </si>
  <si>
    <t>Green\,Boot</t>
  </si>
  <si>
    <t>4720-005</t>
  </si>
  <si>
    <t>Yellow\,Boot</t>
  </si>
  <si>
    <t>5120-9930</t>
  </si>
  <si>
    <t>25 PAIR CABLE 5 FEET</t>
  </si>
  <si>
    <t>5120-9931</t>
  </si>
  <si>
    <t>25 PR CABLE 15 FEET-LEVEL 3</t>
  </si>
  <si>
    <t>5503-181</t>
  </si>
  <si>
    <t>LENS CS 2.4-6MM MANUAL IRIS MA</t>
  </si>
  <si>
    <t>4800V</t>
  </si>
  <si>
    <t>Call Station w/Mushroom Switch</t>
  </si>
  <si>
    <t>4800Y</t>
  </si>
  <si>
    <t>Reprogramming</t>
  </si>
  <si>
    <t>4808-06T-R4A-E</t>
  </si>
  <si>
    <t>4808-08T-R4A-E</t>
  </si>
  <si>
    <t>HVR\, 48AN64IP\, 8 TB\, RACK ENTE</t>
  </si>
  <si>
    <t>4808-08T-R4AL-E</t>
  </si>
  <si>
    <t>4808-10T-R4A</t>
  </si>
  <si>
    <t>HVR\, 48AN64IP\, 10 TB\, RACK</t>
  </si>
  <si>
    <t>4808-10T-R4AL</t>
  </si>
  <si>
    <t>4808-114T-R4Z</t>
  </si>
  <si>
    <t>4808-128T-R4ZL</t>
  </si>
  <si>
    <t>4808-12T-R4A</t>
  </si>
  <si>
    <t>4808-180T-R4Z</t>
  </si>
  <si>
    <t>4808-180T-R4ZL-E</t>
  </si>
  <si>
    <t>4808-28T-R4AL</t>
  </si>
  <si>
    <t>4808-42T-R4Z</t>
  </si>
  <si>
    <t>4808-48T-R4AL-E</t>
  </si>
  <si>
    <t>HVR 4U ENT RECORDER\, 8 IP CAM</t>
  </si>
  <si>
    <t>5000-9906</t>
  </si>
  <si>
    <t>3GC STEEL CITY RING</t>
  </si>
  <si>
    <t>4808-54T-R4ZL</t>
  </si>
  <si>
    <t>4808-64T-R4A-E</t>
  </si>
  <si>
    <t>4808-66T-R4Z</t>
  </si>
  <si>
    <t>4808-80T-R4A-E</t>
  </si>
  <si>
    <t>4808-80T-R4AL</t>
  </si>
  <si>
    <t>HVR 2U RACK RECORDER\, 8 IP UBU</t>
  </si>
  <si>
    <t>DTC4000 SS Same Side Input/Out</t>
  </si>
  <si>
    <t>5505-811</t>
  </si>
  <si>
    <t>F8201 VARI-ANGLE MT BRACK 5PCS</t>
  </si>
  <si>
    <t>5506-031</t>
  </si>
  <si>
    <t>P32 SKIN COVER C BLACK SKINS C</t>
  </si>
  <si>
    <t>TRANSFORMER 12VDC 2AMP</t>
  </si>
  <si>
    <t>TRANSFORMER 24VDC 2AMP</t>
  </si>
  <si>
    <t>5700-221</t>
  </si>
  <si>
    <t>POWER SUPPLY PS-V AXIS M10 SER</t>
  </si>
  <si>
    <t>5801-011</t>
  </si>
  <si>
    <t>STANDARD LENS FOR Q1635-E</t>
  </si>
  <si>
    <t>5801-191</t>
  </si>
  <si>
    <t>SPARE PART BASE UNIT FOR Q86-L</t>
  </si>
  <si>
    <t>5801-401</t>
  </si>
  <si>
    <t>BLACK ACCESSORY CASING FOR M31</t>
  </si>
  <si>
    <t>5900-251</t>
  </si>
  <si>
    <t>T8125 AC 24V MIDSPAN 60W 60W P</t>
  </si>
  <si>
    <t>5901-191</t>
  </si>
  <si>
    <t>T8005 POWER SUPPLY 5V 5W USB</t>
  </si>
  <si>
    <t>688-247</t>
  </si>
  <si>
    <t>5100 BRIDGE CLIPS PKG OF 100</t>
  </si>
  <si>
    <t>7181TK1-26D</t>
  </si>
  <si>
    <t>7181TK1-26D Kaba Ilco Mortise</t>
  </si>
  <si>
    <t>PINNACLE DATA EXCHANGE</t>
  </si>
  <si>
    <t>61001-1101</t>
  </si>
  <si>
    <t>FLIR A310 PT 7ï¿½ï¿½ï¿½ï¿½  PAL (30 HZ</t>
  </si>
  <si>
    <t>638-343</t>
  </si>
  <si>
    <t>MOVMNT\, 115V 60HZ 2/24VAC CORR</t>
  </si>
  <si>
    <t>ICLASS CLAMSHELL CARD</t>
  </si>
  <si>
    <t>620-2</t>
  </si>
  <si>
    <t>Symmetry 620 Magstripe Wallmou</t>
  </si>
  <si>
    <t>64TOW-DEL-001-304</t>
  </si>
  <si>
    <t>64TOW-DEL-001-CRS</t>
  </si>
  <si>
    <t>60" BOLLARDSTEEL 60" PEDESTAL\,</t>
  </si>
  <si>
    <t>64TOW-PDK-002-304</t>
  </si>
  <si>
    <t>64TOW-PRO-001-304</t>
  </si>
  <si>
    <t>66" BOLLARDSTAINLESS 66" PEDES</t>
  </si>
  <si>
    <t>Wiegand Line Extender. Convert</t>
  </si>
  <si>
    <t>KEY SWITCH MOM 2-SPDT</t>
  </si>
  <si>
    <t>621AL</t>
  </si>
  <si>
    <t>621AL SCHLAGE ELECTRONICS PUSH</t>
  </si>
  <si>
    <t>EXPANDER 16-BIT 14/14</t>
  </si>
  <si>
    <t>AC-1700 CONTRLR 4-READER ETH-R</t>
  </si>
  <si>
    <t>PINNACLE ULTRA 8 READERS / 500</t>
  </si>
  <si>
    <t>7281-EA</t>
  </si>
  <si>
    <t>7281-EA Dortronics Monitoring</t>
  </si>
  <si>
    <t>ICLASS R90 LONG RANGE READER</t>
  </si>
  <si>
    <t>USB CABLE 6 FEET</t>
  </si>
  <si>
    <t>6700019NI</t>
  </si>
  <si>
    <t>HDP5000 BASE MODEL DUAL-SIDED</t>
  </si>
  <si>
    <t>OUTPUT EXPANSION KIT</t>
  </si>
  <si>
    <t>67X-CWK</t>
  </si>
  <si>
    <t>Heater Kit for 67X\, 71X\, 84X a</t>
  </si>
  <si>
    <t>RACK MOUNTABLE 1U 15 LCD KVM</t>
  </si>
  <si>
    <t>1GB ECC RAM ADDITION</t>
  </si>
  <si>
    <t>SIELOX SERVER FULL TOWER</t>
  </si>
  <si>
    <t>EASYLOBBY SVM -SECURE VISITOR</t>
  </si>
  <si>
    <t>MICROSOFT WINDOWS SERVER 2008</t>
  </si>
  <si>
    <t>EXIT PUSHPLATE AA DPDT NARROW</t>
  </si>
  <si>
    <t>EXIT PUSHPLATE MOM SPDT NARROW</t>
  </si>
  <si>
    <t>553-485</t>
  </si>
  <si>
    <t>REPL WRIST STRAP</t>
  </si>
  <si>
    <t>553-649</t>
  </si>
  <si>
    <t>5100 MODULAR ADAPTER</t>
  </si>
  <si>
    <t>5800-601</t>
  </si>
  <si>
    <t>KIT FOR CONVERTING INDOOR P334</t>
  </si>
  <si>
    <t>40/40 St. Steel Weather Cover</t>
  </si>
  <si>
    <t>7788F-ULP</t>
  </si>
  <si>
    <t>UL 8ZN RED W/INTELLIPRO&amp;2.5db</t>
  </si>
  <si>
    <t>843-AG</t>
  </si>
  <si>
    <t>Symmetry 843 Smartcard Wallswi</t>
  </si>
  <si>
    <t>844-KP-CG</t>
  </si>
  <si>
    <t>A-4200/TG</t>
  </si>
  <si>
    <t>200 LED's In Eight Rows - Sing</t>
  </si>
  <si>
    <t>A-4225/TG</t>
  </si>
  <si>
    <t>225 LED's In Nine Rows - Singl</t>
  </si>
  <si>
    <t>A-903MK2-UL</t>
  </si>
  <si>
    <t>30W INT AMP 8 PORTS NO MODULES</t>
  </si>
  <si>
    <t>A100C07814</t>
  </si>
  <si>
    <t>Internal PS For XE7\, E7 &amp; M Au</t>
  </si>
  <si>
    <t>MINIPROX PROXIMITY READER MULL</t>
  </si>
  <si>
    <t>913HOO-BUT-001-304</t>
  </si>
  <si>
    <t>9X13 HOOD 304SS\, 7" 9X13 HOOD\,</t>
  </si>
  <si>
    <t>120VAC Lamp Strobe LED</t>
  </si>
  <si>
    <t>1600 Tower Anchor/Bolt Kit</t>
  </si>
  <si>
    <t>9501100 Term. Kit-E7</t>
  </si>
  <si>
    <t>9688MMG</t>
  </si>
  <si>
    <t>(PR) MED-FLEX TOUGH WK GLOVE</t>
  </si>
  <si>
    <t>97-479-1</t>
  </si>
  <si>
    <t>12V-35AH ERGOTRON SV32</t>
  </si>
  <si>
    <t>ABBB</t>
  </si>
  <si>
    <t>BACK BOX\, ALARM BELL</t>
  </si>
  <si>
    <t>ACXE7361202</t>
  </si>
  <si>
    <t>939M-KP</t>
  </si>
  <si>
    <t>Symmetry Blue 939M-KP Wallswit</t>
  </si>
  <si>
    <t>939S</t>
  </si>
  <si>
    <t>Symmetry Blue 939S (Wiegand +</t>
  </si>
  <si>
    <t>ACC-VID-SERV-04EN-V9</t>
  </si>
  <si>
    <t>ACC-VID-SERV-12EN-V9</t>
  </si>
  <si>
    <t>ACC-VID-SERV-16EN-V9</t>
  </si>
  <si>
    <t>810HOU-PRO-001-CRS-N</t>
  </si>
  <si>
    <t>818HOU-PRO-001-304</t>
  </si>
  <si>
    <t>ADV-RDR-P-1M</t>
  </si>
  <si>
    <t>SMA FOR 1 SYNERGIS PRO READER</t>
  </si>
  <si>
    <t>ADV-STANDARD-1Y</t>
  </si>
  <si>
    <t>SMA FOR 1 OMNICAST OR SYNERGIS</t>
  </si>
  <si>
    <t>AEDTAGBK</t>
  </si>
  <si>
    <t>(100)AED SERVICE TAG</t>
  </si>
  <si>
    <t>AIC-A-C-OSB</t>
  </si>
  <si>
    <t>AIC-A-C-PRV</t>
  </si>
  <si>
    <t>AIC-A-C-TSW</t>
  </si>
  <si>
    <t>AIC-A-EL-AER</t>
  </si>
  <si>
    <t>Analytics events report add-on</t>
  </si>
  <si>
    <t>AIC-A-NT-AER</t>
  </si>
  <si>
    <t>AIC-A-NT-FTP</t>
  </si>
  <si>
    <t>AIC-I-C-COE</t>
  </si>
  <si>
    <t>COE PTZ driver for Latitude Cl</t>
  </si>
  <si>
    <t>AIC-I-C-FOR</t>
  </si>
  <si>
    <t>Fortecho RFID alarm integratio</t>
  </si>
  <si>
    <t>AIC-I-EL-BBN-F</t>
  </si>
  <si>
    <t>AIC-I-EL-FPT</t>
  </si>
  <si>
    <t>FATPOT FusionPLATFORM integra</t>
  </si>
  <si>
    <t>AIC-I-EL-KSQ</t>
  </si>
  <si>
    <t>Kai Square Analytics Integrati</t>
  </si>
  <si>
    <t>AIC-I-EL-MMS</t>
  </si>
  <si>
    <t>AIC-I-EL-SST</t>
  </si>
  <si>
    <t>AIC-I-M-GLX</t>
  </si>
  <si>
    <t>AIC-I-NT-BRI-F</t>
  </si>
  <si>
    <t>AIC-INT-AXS-F</t>
  </si>
  <si>
    <t>AIC-SDK-SUP-5H</t>
  </si>
  <si>
    <t>Five (5) hours SDK support</t>
  </si>
  <si>
    <t>BLUE-PROG-BLE</t>
  </si>
  <si>
    <t>HF Programming Card -Toggle Bl</t>
  </si>
  <si>
    <t>BLUE-PROG-F2F-STA</t>
  </si>
  <si>
    <t>HF Programming Card -Toggle F2</t>
  </si>
  <si>
    <t>BLUE-PROG-WS-KEY8</t>
  </si>
  <si>
    <t>HF Programming Card -Return Wi</t>
  </si>
  <si>
    <t>AT-FS980M/18PS-10</t>
  </si>
  <si>
    <t>16-port 10/100TX POE+ switch</t>
  </si>
  <si>
    <t>AT-FS980M/9PS-10</t>
  </si>
  <si>
    <t>8 x 10/100T POE+ ports and 1 x</t>
  </si>
  <si>
    <t>AT-MMC2000LXSCTAA60</t>
  </si>
  <si>
    <t>AT-MMC2000LX/SC-TAA-60 10/100/</t>
  </si>
  <si>
    <t>AT-SPTX</t>
  </si>
  <si>
    <t>10/100/1000T COPPER SFP MODULE</t>
  </si>
  <si>
    <t>AT-X550-18XTQ-10</t>
  </si>
  <si>
    <t>16-PORT 1G/10G SFP+ STACKABLE</t>
  </si>
  <si>
    <t>AT8314-10</t>
  </si>
  <si>
    <t>AT AT8314-10</t>
  </si>
  <si>
    <t>BB-09</t>
  </si>
  <si>
    <t>AUTH-1-ENX-HSE</t>
  </si>
  <si>
    <t>Symmetry microMAX/smartMAX Cus</t>
  </si>
  <si>
    <t>BHPWMS11</t>
  </si>
  <si>
    <t>WMS PC-SYL BKEm IP5000s 24v</t>
  </si>
  <si>
    <t>APA-10-USB</t>
  </si>
  <si>
    <t>Accessory Lock USB Aperio Radi</t>
  </si>
  <si>
    <t>BC-BSE</t>
  </si>
  <si>
    <t>BC-BWH</t>
  </si>
  <si>
    <t>BioEntry W2 (HID Prox) - Finge</t>
  </si>
  <si>
    <t>BC-FSA</t>
  </si>
  <si>
    <t>AD25</t>
  </si>
  <si>
    <t>ADAPT\,RECHRG\,OLDSTYLEKIDDEUNIT</t>
  </si>
  <si>
    <t>ADA-SS-BOL-48X5RXF</t>
  </si>
  <si>
    <t>COMPUTER1-HSE</t>
  </si>
  <si>
    <t>COMPUTER4-2CPU-HSE</t>
  </si>
  <si>
    <t>COMPUTER4-2CPU-SSD-HSE</t>
  </si>
  <si>
    <t>COMPUTER5</t>
  </si>
  <si>
    <t>Tower - Dell PowerEdge T140\, I</t>
  </si>
  <si>
    <t>COMPUTER7</t>
  </si>
  <si>
    <t>Rack mount 2U - 5TB RAID 5 Sto</t>
  </si>
  <si>
    <t>COMPUTER9</t>
  </si>
  <si>
    <t>Rack mount 1U - 4TB SAS RAID 1</t>
  </si>
  <si>
    <t>CONNECT-FEED-LIC</t>
  </si>
  <si>
    <t>COT10016</t>
  </si>
  <si>
    <t>4.8V 700MAH NICAD EXIT BAT</t>
  </si>
  <si>
    <t>COT10053</t>
  </si>
  <si>
    <t>3.6V 1000MAH NICAD EXIT BAT</t>
  </si>
  <si>
    <t>COT10085</t>
  </si>
  <si>
    <t>7.2V 800MAH NICAD EXIT LIT BAT</t>
  </si>
  <si>
    <t>COT10092</t>
  </si>
  <si>
    <t>1.2V 900MAH NICAD EXIT LIT BAT</t>
  </si>
  <si>
    <t>CAB</t>
  </si>
  <si>
    <t>CABLE KIT OPTION</t>
  </si>
  <si>
    <t>CAM10065</t>
  </si>
  <si>
    <t>RAYOVAC 12V 2.3AH LEAD</t>
  </si>
  <si>
    <t>CARD-ENCODING-V8</t>
  </si>
  <si>
    <t>Symmetry Magstripe / Smartcard</t>
  </si>
  <si>
    <t>CB-4002</t>
  </si>
  <si>
    <t>2 Conductor/ 22 Guage</t>
  </si>
  <si>
    <t>CB-4004P</t>
  </si>
  <si>
    <t>4 Conductor/18 Guage Plenum</t>
  </si>
  <si>
    <t>CB1E00154</t>
  </si>
  <si>
    <t>CB1e SBL WEm IA4100se 120v NC</t>
  </si>
  <si>
    <t>CB1E00158</t>
  </si>
  <si>
    <t>CB1E00182</t>
  </si>
  <si>
    <t>CB1e  SBL WEm IP5000ke</t>
  </si>
  <si>
    <t>CB1E00185</t>
  </si>
  <si>
    <t>CB1E00186</t>
  </si>
  <si>
    <t>CB1e  SBL WEm NP</t>
  </si>
  <si>
    <t>CB1E00188</t>
  </si>
  <si>
    <t>BS03D</t>
  </si>
  <si>
    <t>BALL VALVE LOCKOUT 8IN</t>
  </si>
  <si>
    <t>CB1E00213</t>
  </si>
  <si>
    <t>CB1E00240</t>
  </si>
  <si>
    <t>CB1e SBL WEm</t>
  </si>
  <si>
    <t>CB1E00326</t>
  </si>
  <si>
    <t>CB1E00348</t>
  </si>
  <si>
    <t>CB1ec SBL WEm IP5000se</t>
  </si>
  <si>
    <t>CB1S00024</t>
  </si>
  <si>
    <t>CB1s SBL WEm IA4100s 120v</t>
  </si>
  <si>
    <t>CB1S00186</t>
  </si>
  <si>
    <t>CB1S00248</t>
  </si>
  <si>
    <t>CB1s SBL WEm IP5000s 24v OCM</t>
  </si>
  <si>
    <t>CB1S00254</t>
  </si>
  <si>
    <t>CB1s SBL WEm IP5000se 120v OCM</t>
  </si>
  <si>
    <t>CB1S00275</t>
  </si>
  <si>
    <t>CB1sd SBL WEm IP5000se 120v</t>
  </si>
  <si>
    <t>CB1S00311</t>
  </si>
  <si>
    <t>CB1S00317</t>
  </si>
  <si>
    <t>CB1s  SBL WEm IP5000s</t>
  </si>
  <si>
    <t>CB1S00336</t>
  </si>
  <si>
    <t>CB1s SBL WEm IA4100s</t>
  </si>
  <si>
    <t>CB1S00340</t>
  </si>
  <si>
    <t>CB1S00441</t>
  </si>
  <si>
    <t>CB1S00452</t>
  </si>
  <si>
    <t>CB1S00473</t>
  </si>
  <si>
    <t>CB2A00029</t>
  </si>
  <si>
    <t>CB2a SS BLEm IP5000s 40va/MV</t>
  </si>
  <si>
    <t>CB2A00031</t>
  </si>
  <si>
    <t>CB2a SS BLEm IP5000k PoE</t>
  </si>
  <si>
    <t>CB2A00123</t>
  </si>
  <si>
    <t>CB2a SS BLEm IA4100d 24v</t>
  </si>
  <si>
    <t>CB2A00130</t>
  </si>
  <si>
    <t>CB2a SS BLEm IP5000s Poe PM</t>
  </si>
  <si>
    <t>CB2A00202</t>
  </si>
  <si>
    <t>CB2a SBL WEm IP5000se</t>
  </si>
  <si>
    <t>CB2A00203</t>
  </si>
  <si>
    <t>CB2a SS BLEm NP 120v</t>
  </si>
  <si>
    <t>CB2E00162</t>
  </si>
  <si>
    <t>CB2e SBL WEm IA4100s 24v</t>
  </si>
  <si>
    <t>CB2E00292</t>
  </si>
  <si>
    <t>CB2e SS BLEm IP5000de</t>
  </si>
  <si>
    <t>CB2E00319</t>
  </si>
  <si>
    <t>CB2e SS BLEm IP5000ke</t>
  </si>
  <si>
    <t>CB4R00044</t>
  </si>
  <si>
    <t>CB4r SBL WEM IP5000se PoE RMPM</t>
  </si>
  <si>
    <t>CB4R00069</t>
  </si>
  <si>
    <t>CB4r SBL WEM IP5000de PoE</t>
  </si>
  <si>
    <t>CB4R00073</t>
  </si>
  <si>
    <t>CB4r SBL WEM IP5000de PoE RS</t>
  </si>
  <si>
    <t>CB4S00053</t>
  </si>
  <si>
    <t>CB4s SBL WEM IP5000se 24v</t>
  </si>
  <si>
    <t>CB4S00139</t>
  </si>
  <si>
    <t>CB4s SBL WEM IA4100k</t>
  </si>
  <si>
    <t>CB5S00039</t>
  </si>
  <si>
    <t>CB5s SBL WEm IA4100s 120v OCM</t>
  </si>
  <si>
    <t>CB5S00090</t>
  </si>
  <si>
    <t>CB5sd  SBL WEm IP5000se</t>
  </si>
  <si>
    <t>CB5S00112</t>
  </si>
  <si>
    <t>CB5S00150</t>
  </si>
  <si>
    <t>CB5sd SBL WEm IP5000s</t>
  </si>
  <si>
    <t>CB6S00091</t>
  </si>
  <si>
    <t>CB6s SBL WEm IP5000s</t>
  </si>
  <si>
    <t>CR-150R</t>
  </si>
  <si>
    <t>CR-256C</t>
  </si>
  <si>
    <t>Control Room 256 cameras ï¿½ï¿½ï¿½ï¿½ï¿½</t>
  </si>
  <si>
    <t>CR-512C</t>
  </si>
  <si>
    <t>Control Room 512 cameras ï¿½ï¿½ï¿½ï¿½ï¿½</t>
  </si>
  <si>
    <t>CR-5U</t>
  </si>
  <si>
    <t>Control Room 5 client stations</t>
  </si>
  <si>
    <t>CR-APO-250R</t>
  </si>
  <si>
    <t>Add-on License 250 readers - u</t>
  </si>
  <si>
    <t>CR-STAT-ENT</t>
  </si>
  <si>
    <t>Control Room Statistical displ</t>
  </si>
  <si>
    <t>CR-WFLOW-PRO</t>
  </si>
  <si>
    <t>C-AF50A</t>
  </si>
  <si>
    <t>50 WATT ANALOGUE AMPLIFIER\, WI</t>
  </si>
  <si>
    <t>C-EE420G</t>
  </si>
  <si>
    <t>4-WIRE WALLMOUNT STATION\, GRE</t>
  </si>
  <si>
    <t>C-EF401G</t>
  </si>
  <si>
    <t>4-WIRE SUBSTATION WITH 6-DIGI</t>
  </si>
  <si>
    <t>C-ET508</t>
  </si>
  <si>
    <t>4-WIRE INTERCOM MODULE</t>
  </si>
  <si>
    <t>C-ET571</t>
  </si>
  <si>
    <t>4-WIRE INTERCOM MODULE WITH 8</t>
  </si>
  <si>
    <t>CD0035YBCM</t>
  </si>
  <si>
    <t>(RL) MAT 3FTX5FT FOAM YELLOW</t>
  </si>
  <si>
    <t>CDP850T</t>
  </si>
  <si>
    <t>EV CDP850T</t>
  </si>
  <si>
    <t>CSH01-CB4S00133</t>
  </si>
  <si>
    <t>CB 4-SSAFETY RED EMERGENCYGRA</t>
  </si>
  <si>
    <t>CSH02-CB2E00190</t>
  </si>
  <si>
    <t>CSH02-CB2E00343</t>
  </si>
  <si>
    <t>CB 2-ESAFETY YELLOW NO GRAPHIC</t>
  </si>
  <si>
    <t>CSH02A-CB2A00198</t>
  </si>
  <si>
    <t>CSH02A-CB2A00203</t>
  </si>
  <si>
    <t>CSH02A-CB2A00229</t>
  </si>
  <si>
    <t>CSH06-CB6S00029</t>
  </si>
  <si>
    <t>CB 6-S SAFETY BLUEEMERGENCY GR</t>
  </si>
  <si>
    <t>CSH06-CB6S00077</t>
  </si>
  <si>
    <t>CB 6-S SAFETY YELLOW CLEAR COA</t>
  </si>
  <si>
    <t>CSHPO-40021</t>
  </si>
  <si>
    <t>POWER SUPPLY ASSEMBLY 120/240</t>
  </si>
  <si>
    <t>C-EX7504D1AC</t>
  </si>
  <si>
    <t>CENTRAL-STATION-CA-V9.3-HSE</t>
  </si>
  <si>
    <t>CEW11</t>
  </si>
  <si>
    <t>EMERGENCY LIGHT CARPENTER</t>
  </si>
  <si>
    <t>CF-200-2W</t>
  </si>
  <si>
    <t>F/T 200F-88C DUAL CIRCUIT</t>
  </si>
  <si>
    <t>CF-ENCL-63E-I</t>
  </si>
  <si>
    <t>C-GE300EU</t>
  </si>
  <si>
    <t>COMPACT IP-INTERCOM SERVER\, B</t>
  </si>
  <si>
    <t>C-HS10A</t>
  </si>
  <si>
    <t>HANDSET FOR TUNNEL- AND INDUS</t>
  </si>
  <si>
    <t>C-L-PLC-WEBCOM</t>
  </si>
  <si>
    <t>LICENCE: COMPLC WEB-COMMANDS</t>
  </si>
  <si>
    <t>C-L-SIS32-PRO9</t>
  </si>
  <si>
    <t>VIRTUOSIS STARTER LICENCE PRO</t>
  </si>
  <si>
    <t>CFL10208</t>
  </si>
  <si>
    <t>CFS7W/827\, 400 LUMEN\, 7W BULB</t>
  </si>
  <si>
    <t>CFS-DPM-WH-1</t>
  </si>
  <si>
    <t>Pressure Sensor Wire Harness 3</t>
  </si>
  <si>
    <t>CS1DETN21D</t>
  </si>
  <si>
    <t>REDUNDANT ETHERNET MODULE</t>
  </si>
  <si>
    <t>CS1DPA207R</t>
  </si>
  <si>
    <t>REDUNDANT POWER SUPPLY FOR DUP</t>
  </si>
  <si>
    <t>CS1HCPU66H</t>
  </si>
  <si>
    <t>CPU CS1-H\, 128K PROG\, 256K DAT</t>
  </si>
  <si>
    <t>C-PA1-230V</t>
  </si>
  <si>
    <t>GE50/100/200/300 TRANSFORMER</t>
  </si>
  <si>
    <t>C-PA7-240VUK</t>
  </si>
  <si>
    <t>C-WS201PICM.C</t>
  </si>
  <si>
    <t>IP POLYCARBONATE WALLMOUNT ST</t>
  </si>
  <si>
    <t>C-WS201VICM.C</t>
  </si>
  <si>
    <t>C-WS211VICM.C</t>
  </si>
  <si>
    <t>CL33834-TCIP1-AZZ-626-M803</t>
  </si>
  <si>
    <t>CM-6206-H1-I</t>
  </si>
  <si>
    <t>Quasar 6MP IP Hemispheric Came</t>
  </si>
  <si>
    <t>CVSW-ENT-IP</t>
  </si>
  <si>
    <t>CV Ent 1 IP cam Lic</t>
  </si>
  <si>
    <t>CMT-98</t>
  </si>
  <si>
    <t>TELEX CMT-98 Telethin Cord Set</t>
  </si>
  <si>
    <t>CS1WETN21</t>
  </si>
  <si>
    <t>Ethernet Module</t>
  </si>
  <si>
    <t>CS1WID231</t>
  </si>
  <si>
    <t>Input CS1 DC24V 32pt 6ma</t>
  </si>
  <si>
    <t>CS1WID261</t>
  </si>
  <si>
    <t>Input CS1 DC24V 64pt 6ma</t>
  </si>
  <si>
    <t>CS1WSCB21V1</t>
  </si>
  <si>
    <t>BOARD\,COMMS\,CPU\,2 PORT\,RS-232C</t>
  </si>
  <si>
    <t>DA-250D CU</t>
  </si>
  <si>
    <t>DDPSPE10G</t>
  </si>
  <si>
    <t>(GREY)10YR EXIT SIGN</t>
  </si>
  <si>
    <t>DDPSPE20B</t>
  </si>
  <si>
    <t>(BLACK)20YR EXIT SIGN</t>
  </si>
  <si>
    <t>DDPSPE20W</t>
  </si>
  <si>
    <t>(WHITE)20YR EXIT SIGN</t>
  </si>
  <si>
    <t>DHE4AC</t>
  </si>
  <si>
    <t>DR HLDR 4IN ADJ EXT ROD</t>
  </si>
  <si>
    <t>ES933HCW</t>
  </si>
  <si>
    <t>3 GANG IOIP/SIP TAMPER/WEATHE</t>
  </si>
  <si>
    <t>ES941A</t>
  </si>
  <si>
    <t>3 GANG 2 WIRE DIGITAL SUBSTAT</t>
  </si>
  <si>
    <t>DR7372</t>
  </si>
  <si>
    <t>SPRING\,SHIFTER ASSEMBLY</t>
  </si>
  <si>
    <t>DR7599-N</t>
  </si>
  <si>
    <t>ASSY\,PUSH PAWL (NUMBERER)</t>
  </si>
  <si>
    <t>DWR-16-17</t>
  </si>
  <si>
    <t>DWR-21-22</t>
  </si>
  <si>
    <t>21 SP  WALL RACK  FITS 20IN</t>
  </si>
  <si>
    <t>DWR-24-26</t>
  </si>
  <si>
    <t>24 SP  WALL RACK  FITS 24IN</t>
  </si>
  <si>
    <t>EN-1DBC-PLUS</t>
  </si>
  <si>
    <t>Symmetry Edge Network 1 Door P</t>
  </si>
  <si>
    <t>DTK-3VWMUSB</t>
  </si>
  <si>
    <t>Low Voltage Surge Protector\, 4</t>
  </si>
  <si>
    <t>ENC-BRK1U</t>
  </si>
  <si>
    <t>BRACKET\, For Rack Mounting 3 E</t>
  </si>
  <si>
    <t>ENT-CLIENT-V8.1</t>
  </si>
  <si>
    <t>ENT-PLAT-V9.3</t>
  </si>
  <si>
    <t>DURDL123ABKM</t>
  </si>
  <si>
    <t>DURACELL 123 3V LITHIUM EA</t>
  </si>
  <si>
    <t>DURG12-31J</t>
  </si>
  <si>
    <t>DURACELL 12V-31J GEL J</t>
  </si>
  <si>
    <t>DURHR12-370</t>
  </si>
  <si>
    <t>12-95AH\, HIGH RATE BAT</t>
  </si>
  <si>
    <t>DURMN1500</t>
  </si>
  <si>
    <t>COPPERTOP AA\, 1.5V\, ALK\, 24/PK</t>
  </si>
  <si>
    <t>DURMN2400B10</t>
  </si>
  <si>
    <t>COPPERTOP AAA ALK\, 10PK</t>
  </si>
  <si>
    <t>DURPC1300</t>
  </si>
  <si>
    <t>DURACELL PROCELL D ALKALINE</t>
  </si>
  <si>
    <t>DURPC1604</t>
  </si>
  <si>
    <t>DURACELL PROCELL 9V ALKALINE</t>
  </si>
  <si>
    <t>EPM</t>
  </si>
  <si>
    <t>ESPRIT POLE ADAPTER</t>
  </si>
  <si>
    <t>ER34615</t>
  </si>
  <si>
    <t>3.6V 16500MAH LI THI CHLOR</t>
  </si>
  <si>
    <t>ERK-3525</t>
  </si>
  <si>
    <t>35 SP  25I DEEP STAND ALONE RA</t>
  </si>
  <si>
    <t>ERT1-OD32SLH-1</t>
  </si>
  <si>
    <t>IP Remote I/O 32 Out</t>
  </si>
  <si>
    <t>ES-4808</t>
  </si>
  <si>
    <t>Eight(8) port Expanslon Switch</t>
  </si>
  <si>
    <t>ES-N2A3-9014</t>
  </si>
  <si>
    <t>Door Contact 1 Dia Recessed St</t>
  </si>
  <si>
    <t>E75-24</t>
  </si>
  <si>
    <t>ADVANCED CAMERA W/MSX 320 X 24</t>
  </si>
  <si>
    <t>ES-N2A4-1496</t>
  </si>
  <si>
    <t>EST-439D-6AW 6 BELL 24VDC GRAY</t>
  </si>
  <si>
    <t>DVT-PWR-40W</t>
  </si>
  <si>
    <t>POWER SUPPLY</t>
  </si>
  <si>
    <t>ED5200N-9834-TCWI1-630-M813</t>
  </si>
  <si>
    <t>DEB-2</t>
  </si>
  <si>
    <t>TELEX DEB-2</t>
  </si>
  <si>
    <t>FPIXT-SSSCNC-0000</t>
  </si>
  <si>
    <t>FLEX ISO XT\, 30 DEBIT 2799 AND</t>
  </si>
  <si>
    <t>FPO150-B100D8M8NL4E6A(AMAG)</t>
  </si>
  <si>
    <t>FPO150-B100D8M8NL4E6A/P8-A(AMAG)</t>
  </si>
  <si>
    <t>HM-1260</t>
  </si>
  <si>
    <t>WIRELESS MOTION DETECTION TRAN</t>
  </si>
  <si>
    <t>HM-541L</t>
  </si>
  <si>
    <t>LATCHING REMOTE PULL CORD</t>
  </si>
  <si>
    <t>HM-546A</t>
  </si>
  <si>
    <t>WIRELESS PENDANT WRIST BAND/WH</t>
  </si>
  <si>
    <t>HM-B-AM</t>
  </si>
  <si>
    <t>AMBER LENS FOR ALL B PB PANELS</t>
  </si>
  <si>
    <t>HM-B-RD</t>
  </si>
  <si>
    <t>RED LENS FOR ALL B AND PB PANE</t>
  </si>
  <si>
    <t>HM-OXY-8</t>
  </si>
  <si>
    <t>8FT PNEUMATIC CALL CORD</t>
  </si>
  <si>
    <t>IT-720E</t>
  </si>
  <si>
    <t>900 MHZ MICRO PATIENT TAG LF</t>
  </si>
  <si>
    <t>IT865-POE</t>
  </si>
  <si>
    <t>4 WIRE ETHERNET EXTENDER POE</t>
  </si>
  <si>
    <t>ITA-758</t>
  </si>
  <si>
    <t>AUTOCLAVE TAG BRACKET</t>
  </si>
  <si>
    <t>ITA-781F-13R</t>
  </si>
  <si>
    <t>TEMP PROBE -50C TO 75C 13' RIB</t>
  </si>
  <si>
    <t>ITA-781F-25R</t>
  </si>
  <si>
    <t>TEMP PROBE -50C TO 75C 25' RND</t>
  </si>
  <si>
    <t>ITD-738F-VAC</t>
  </si>
  <si>
    <t>MM SENSOR -50TO+75C HIGH ACCUR</t>
  </si>
  <si>
    <t>ITK-1000 H</t>
  </si>
  <si>
    <t>CK STARTER KIT ORION</t>
  </si>
  <si>
    <t>KS100-S-IPS-B</t>
  </si>
  <si>
    <t>HES KS100 Aperioï¿½ï¿½ï¿½ï¿½ï¿½ï¿½ v3 Wire</t>
  </si>
  <si>
    <t>M2150-16RDR-IPW-PACK</t>
  </si>
  <si>
    <t>Symmetry M2150 16 Reader IP Pa</t>
  </si>
  <si>
    <t>M2150-2DC</t>
  </si>
  <si>
    <t>Symmetry M2150 2DC 2 Reader Pa</t>
  </si>
  <si>
    <t>M2150W-ELEV-2-PACK</t>
  </si>
  <si>
    <t>Symmetry M2150 2 Elevator CAB</t>
  </si>
  <si>
    <t>M2JM</t>
  </si>
  <si>
    <t>M4000-IPS</t>
  </si>
  <si>
    <t>100-240VAC Input \\\\ 12\\\\24 DC\,</t>
  </si>
  <si>
    <t>LBP-1R4</t>
  </si>
  <si>
    <t>ROUND LAC G BARS WITH 4   OFFS</t>
  </si>
  <si>
    <t>LC-100-PI-6PK</t>
  </si>
  <si>
    <t>(Package of 6) LC-100-PI Passi</t>
  </si>
  <si>
    <t>LC-103-PIMSK-W</t>
  </si>
  <si>
    <t>LMR4002</t>
  </si>
  <si>
    <t>RAYOVAC - 3.6V 800MAH NICAD</t>
  </si>
  <si>
    <t>LOCK-LIC-064-V9</t>
  </si>
  <si>
    <t>LOCK-LIC-256-V9</t>
  </si>
  <si>
    <t>LVFD-16</t>
  </si>
  <si>
    <t>L-11S T</t>
  </si>
  <si>
    <t>600 OHM IN MOD MUTING SCREWS</t>
  </si>
  <si>
    <t>LED</t>
  </si>
  <si>
    <t>BI-COLOR LED RED/GR 12/24V</t>
  </si>
  <si>
    <t>LANDO-KY-14X8-E-BLK</t>
  </si>
  <si>
    <t>LANDSCAPE\, 14X8X6\, HOUSING\, BL</t>
  </si>
  <si>
    <t>LANDO-KY-14X8-E-YEL</t>
  </si>
  <si>
    <t>LANDSCAPE\, 14X8X6\, HOUSING\, YE</t>
  </si>
  <si>
    <t>LANDO-KY-20X14-E-BLK</t>
  </si>
  <si>
    <t>LANDSCAPE\, 20X14X6\, HOUSING\, B</t>
  </si>
  <si>
    <t>LAT-EL-GLAD</t>
  </si>
  <si>
    <t>LITHLS14500BA</t>
  </si>
  <si>
    <t>SAFT- 3.6V 2600MAH LITH 14500</t>
  </si>
  <si>
    <t>LITHLSH20BA</t>
  </si>
  <si>
    <t>SAFT LSH20-3.6V 13000MAH LITH</t>
  </si>
  <si>
    <t>ESTS1024</t>
  </si>
  <si>
    <t>F.01U.033.591</t>
  </si>
  <si>
    <t>Transformer enclosure\, grey</t>
  </si>
  <si>
    <t>F.01U.324.947</t>
  </si>
  <si>
    <t>Surveillance cabinet 24VAC Cou</t>
  </si>
  <si>
    <t>G4T-M2150-015</t>
  </si>
  <si>
    <t>Symmetry M2150 8DBC 8 Reader C</t>
  </si>
  <si>
    <t>G4T-M2150-023</t>
  </si>
  <si>
    <t>Symmetry M2150 2DC 2 Reader Ki</t>
  </si>
  <si>
    <t>G4T-M2150-025</t>
  </si>
  <si>
    <t>Symmetry M2150 4DC 4 Reader -</t>
  </si>
  <si>
    <t>GSC-SY-E-1R</t>
  </si>
  <si>
    <t>1 READER CONNECTION (REQUIRED</t>
  </si>
  <si>
    <t>IH303</t>
  </si>
  <si>
    <t>CABINET DESK 3G WOOD</t>
  </si>
  <si>
    <t>ETP-400  MOD2</t>
  </si>
  <si>
    <t>ADA HANDSFREE OUTDR OEM EMERGE</t>
  </si>
  <si>
    <t>ETP-400DV-MODFD</t>
  </si>
  <si>
    <t>2BUTTN ADA OEM EPHONE W MESAGE</t>
  </si>
  <si>
    <t>ETP-401CV</t>
  </si>
  <si>
    <t>OUTDR SRFC TOCALL PHONE W MSG</t>
  </si>
  <si>
    <t>ETP-402KS</t>
  </si>
  <si>
    <t>OUTDR ADA SURFCE KEYPAD PHONE</t>
  </si>
  <si>
    <t>ETP-402KV</t>
  </si>
  <si>
    <t>2BUTTN ADA KYPAD EPHONE W MESG</t>
  </si>
  <si>
    <t>ETP-DMRK</t>
  </si>
  <si>
    <t>PUNCH DOWN BLOCK FOR EC-8</t>
  </si>
  <si>
    <t>GCS24-PCW</t>
  </si>
  <si>
    <t>STR 24V MLT-CD PLAIN CLNG WHT</t>
  </si>
  <si>
    <t>HS2128PCB</t>
  </si>
  <si>
    <t>HS2128 NA/BOARD ONLY/NO MAN</t>
  </si>
  <si>
    <t>ETP-MT/R OP PCS</t>
  </si>
  <si>
    <t>TOWER 4 WIRELSS AND SWTCHD PWR</t>
  </si>
  <si>
    <t>ETP-PMD</t>
  </si>
  <si>
    <t>DUAL PNL PNTD PEDSTL 4 EPHONE</t>
  </si>
  <si>
    <t>ETP-PMKT-TOOL</t>
  </si>
  <si>
    <t>SELF-ADHESIVE PUSH FOR HELP</t>
  </si>
  <si>
    <t>ETP-UPS</t>
  </si>
  <si>
    <t>BATTERY BACK UP FOR EC-8</t>
  </si>
  <si>
    <t>ETP-WM-BLUE</t>
  </si>
  <si>
    <t>RED WALL MT BLUE LIGHT</t>
  </si>
  <si>
    <t>HS214</t>
  </si>
  <si>
    <t>7/8IN CARBIDE TIP HOLE SAW</t>
  </si>
  <si>
    <t>IN120-ED5200SN-9134-IP-B-125-T-26D</t>
  </si>
  <si>
    <t>Corbin Russwin WiFi Rim exit d</t>
  </si>
  <si>
    <t>IN220-7978-IP-B-O-BL-26D</t>
  </si>
  <si>
    <t>IN220-8977-IP-B-ETL-26D</t>
  </si>
  <si>
    <t>Sargent PoE Mortise exit devic</t>
  </si>
  <si>
    <t>IN220-CL33134-IP-B-NZ-D-26D</t>
  </si>
  <si>
    <t>FA234014</t>
  </si>
  <si>
    <t>HOT PACK</t>
  </si>
  <si>
    <t>FA34410</t>
  </si>
  <si>
    <t>PERSON ANTIMICROBIAL WIPES</t>
  </si>
  <si>
    <t>GUARD-TOUR-V8</t>
  </si>
  <si>
    <t>Symmetry Guard Patrol Module</t>
  </si>
  <si>
    <t>GUARD-TOUR-V9</t>
  </si>
  <si>
    <t>GUEST-LIC-001</t>
  </si>
  <si>
    <t>HSCA</t>
  </si>
  <si>
    <t>SYSTEM BUS CONTROLLER</t>
  </si>
  <si>
    <t>EW115</t>
  </si>
  <si>
    <t>SAFETY GLASSES\, SILVER MIRROR</t>
  </si>
  <si>
    <t>EWM</t>
  </si>
  <si>
    <t>ESPRIT WALL MOUNT</t>
  </si>
  <si>
    <t>HWNA</t>
  </si>
  <si>
    <t>WIRELESS NETWORK ROUTER</t>
  </si>
  <si>
    <t>INO-CHTA-CT</t>
  </si>
  <si>
    <t>INO-ENR-S</t>
  </si>
  <si>
    <t>Innometriks Client Software\, 1</t>
  </si>
  <si>
    <t>INO-PIV-AIE</t>
  </si>
  <si>
    <t>Innometriks Army Gates integra</t>
  </si>
  <si>
    <t>INO-RHNO-OD</t>
  </si>
  <si>
    <t>HALO-TRAINING</t>
  </si>
  <si>
    <t>Halo Remote Training Per Hour</t>
  </si>
  <si>
    <t>IC-2020</t>
  </si>
  <si>
    <t>HID Combination iCLASS 2K Prox</t>
  </si>
  <si>
    <t>IC-2021</t>
  </si>
  <si>
    <t>IC-2062</t>
  </si>
  <si>
    <t>HID iCLASS 16K Tag - 16 applic</t>
  </si>
  <si>
    <t>IC-RK40-H-T</t>
  </si>
  <si>
    <t>IC-RK40-K-PAM</t>
  </si>
  <si>
    <t>pivCLASS RK40-H\, Contactless S</t>
  </si>
  <si>
    <t>IC-RK40-K-SE-PIV</t>
  </si>
  <si>
    <t>INTRUSION-PNL-16-V8</t>
  </si>
  <si>
    <t>INTRUSION-PNL-16-V9</t>
  </si>
  <si>
    <t>HDI-ADA-10014S</t>
  </si>
  <si>
    <t>14 ZONE ADA-100 SURFACE KIT</t>
  </si>
  <si>
    <t>HDI-ADA-1001F</t>
  </si>
  <si>
    <t>1 ZONE ADA-100 FLUSH KIT</t>
  </si>
  <si>
    <t>HDI-ADA-1004F</t>
  </si>
  <si>
    <t>4 ZONE ADA-100 FLUSH KIT</t>
  </si>
  <si>
    <t>HDI-ADA-1005S</t>
  </si>
  <si>
    <t>5 ZONE ADA-100 SURFACE KIT</t>
  </si>
  <si>
    <t>HDI-ADA-1006F</t>
  </si>
  <si>
    <t>6 ZONE ADA-100 FLUSH KIT</t>
  </si>
  <si>
    <t>HDI-ADA-1006S</t>
  </si>
  <si>
    <t>6 ZONE ADA-100 SURFACE KIT</t>
  </si>
  <si>
    <t>HDI-ADA-1009S</t>
  </si>
  <si>
    <t>9 ZONE ADA-100 SURFACE KIT</t>
  </si>
  <si>
    <t>HDI-ADA-BBXL-30</t>
  </si>
  <si>
    <t>FLUSH BOX FOR HDI-ADAMS-30</t>
  </si>
  <si>
    <t>HDI-ADAMS-15</t>
  </si>
  <si>
    <t>MASTER STA UP TO 15 REFUGE STA</t>
  </si>
  <si>
    <t>HDI-ADASCM20</t>
  </si>
  <si>
    <t>SUR. MNT. COLLAR MASTER 20</t>
  </si>
  <si>
    <t>HDI-ARA-V2BC</t>
  </si>
  <si>
    <t>HDR19</t>
  </si>
  <si>
    <t>19IN REEL HEAVY DUTY</t>
  </si>
  <si>
    <t>HGA-1</t>
  </si>
  <si>
    <t>TELEX HGA-1</t>
  </si>
  <si>
    <t>GLOBAL-HEAD-CLIENT-V8.1-HSE</t>
  </si>
  <si>
    <t>Symmetry Global Head Office Cl</t>
  </si>
  <si>
    <t>GLOBAL-REGION-V7.0.1-HSE</t>
  </si>
  <si>
    <t>Symmetry Global Homeland Regio</t>
  </si>
  <si>
    <t>HID-RBND1000</t>
  </si>
  <si>
    <t>Fargo DTC1000 Ribbon (for use</t>
  </si>
  <si>
    <t>HID-RBND4500</t>
  </si>
  <si>
    <t>Fargo DTC4500 Ribbon (for use</t>
  </si>
  <si>
    <t>HM-10P</t>
  </si>
  <si>
    <t>INTERCONNECT PLUG  10 WIRE</t>
  </si>
  <si>
    <t>SAM0512</t>
  </si>
  <si>
    <t>PLUNGER PLATEN ASSEMBLY</t>
  </si>
  <si>
    <t>SAM0520</t>
  </si>
  <si>
    <t>CAM\,HIGH LIFT ASSY</t>
  </si>
  <si>
    <t>SMCBR1225</t>
  </si>
  <si>
    <t>BR1225\, 3V LITHIUM BATTERY</t>
  </si>
  <si>
    <t>SMOB-LR-VCO</t>
  </si>
  <si>
    <t>Symmetry Mobile - Software V</t>
  </si>
  <si>
    <t>SPMI-1TB</t>
  </si>
  <si>
    <t>SPMI-2TB-B5Y</t>
  </si>
  <si>
    <t>SPN-37-312</t>
  </si>
  <si>
    <t>SIDE PANELS  FITS MRK-3731 &amp; W</t>
  </si>
  <si>
    <t>SPPD-2TB</t>
  </si>
  <si>
    <t>PowerPod 2TB: Combined OS &amp; Vi</t>
  </si>
  <si>
    <t>SPPL-12TB6-B5Y</t>
  </si>
  <si>
    <t>SPPL-12TB6-M5Y-4HR</t>
  </si>
  <si>
    <t>SPPL-12TB6-M5Y-NBD</t>
  </si>
  <si>
    <t>SPPL-12TB61-M3Y-NBD</t>
  </si>
  <si>
    <t>SPPL-16TB6-M3Y-NBD</t>
  </si>
  <si>
    <t>SPPL-16TB6-M5Y-4HR</t>
  </si>
  <si>
    <t>SPPL-18TB6</t>
  </si>
  <si>
    <t>SPPL-24TB6-M5Y-NBD</t>
  </si>
  <si>
    <t>SVDAS-132TB-B5Y</t>
  </si>
  <si>
    <t>SVDAS-ACDD2</t>
  </si>
  <si>
    <t>TD4LK</t>
  </si>
  <si>
    <t>PFD-40</t>
  </si>
  <si>
    <t>PLEXI FRONT DOOR  FITS 40 SPAC</t>
  </si>
  <si>
    <t>QUAM CIS4/45</t>
  </si>
  <si>
    <t>RST1</t>
  </si>
  <si>
    <t>RES-Q-ME TOOL</t>
  </si>
  <si>
    <t>SBP-201HMW</t>
  </si>
  <si>
    <t>OUTDOOR WALL MOUNT FOR OUTDOOR</t>
  </si>
  <si>
    <t>SPPL-24TB61</t>
  </si>
  <si>
    <t>SPPL-32TB6-M5Y-4HR</t>
  </si>
  <si>
    <t>SPPL-36TB6-M3Y-4HR</t>
  </si>
  <si>
    <t>SPPL-36TB6-M3Y-NBD</t>
  </si>
  <si>
    <t>SPPL-40TB6-B5Y</t>
  </si>
  <si>
    <t>SPPL-48TB-M3Y-NBD</t>
  </si>
  <si>
    <t>SPPL-48TB-M5Y-4HR</t>
  </si>
  <si>
    <t>SPPL-48TB-M5Y-NBD</t>
  </si>
  <si>
    <t>SPPL-48TB6-B5Y</t>
  </si>
  <si>
    <t>SPPL-50TB</t>
  </si>
  <si>
    <t>SPPP-108TB6-M5Y-NBD</t>
  </si>
  <si>
    <t>SPPP-120TB-M5Y-NBD</t>
  </si>
  <si>
    <t>SPPP-120TB61</t>
  </si>
  <si>
    <t>SPPP-144TB-B5Y</t>
  </si>
  <si>
    <t>SPPP-48TB6-B5Y</t>
  </si>
  <si>
    <t>SPPP-48TB61-B5Y</t>
  </si>
  <si>
    <t>SPPP-48TB62-M3Y-4HR</t>
  </si>
  <si>
    <t>SPPP-60TB-M3Y-4HR</t>
  </si>
  <si>
    <t>THREAT-LEVEL-V9</t>
  </si>
  <si>
    <t>V-J</t>
  </si>
  <si>
    <t>STANDARD BURGLARY RADIO BLACK)</t>
  </si>
  <si>
    <t>MS-7701TB</t>
  </si>
  <si>
    <t>OSS MS7701TB TELE-BOOM STAND</t>
  </si>
  <si>
    <t>MS7701TB</t>
  </si>
  <si>
    <t>MS9600LSF</t>
  </si>
  <si>
    <t>ADDR FACP UP TO 636-PT</t>
  </si>
  <si>
    <t>RTV-04</t>
  </si>
  <si>
    <t>TELEX RTV-04 TELETHIN</t>
  </si>
  <si>
    <t>SBP-301HM3</t>
  </si>
  <si>
    <t>PENDANT TOP FOR SNV-6084R</t>
  </si>
  <si>
    <t>SNC-UNIHB/1</t>
  </si>
  <si>
    <t>Outdoor Housing with H/B for F</t>
  </si>
  <si>
    <t>SPPP-60TB6-B5Y</t>
  </si>
  <si>
    <t>SPPP-60TB6-M3Y-NBD</t>
  </si>
  <si>
    <t>SPPP-60TB61-B5Y</t>
  </si>
  <si>
    <t>SPPP-60TB61-M5Y-4HR</t>
  </si>
  <si>
    <t>SPPP-72TB6-M3Y-NBD</t>
  </si>
  <si>
    <t>SPPP-72TB6-M5Y-NBD</t>
  </si>
  <si>
    <t>SPPP-72TB61-B5Y</t>
  </si>
  <si>
    <t>SPPP-84TB-M3Y-NBD</t>
  </si>
  <si>
    <t>SPPP-84TB-M5Y-4HR</t>
  </si>
  <si>
    <t>SPPP-84TB62-M5Y-4HR</t>
  </si>
  <si>
    <t>SPPP-96TB-B5Y</t>
  </si>
  <si>
    <t>SPPP-96TB6-M3Y-4HR</t>
  </si>
  <si>
    <t>SPPP-96TB6-M5Y-4HR</t>
  </si>
  <si>
    <t>SPPR-12TB-B5Y</t>
  </si>
  <si>
    <t>SPPR-18TB</t>
  </si>
  <si>
    <t>SPPR-32TB</t>
  </si>
  <si>
    <t>SPPR-40TB</t>
  </si>
  <si>
    <t>SPPR-6TB-B5Y</t>
  </si>
  <si>
    <t>SPPR-R-12TB-B5Y</t>
  </si>
  <si>
    <t>TLAC8</t>
  </si>
  <si>
    <t>8IN RAPID SLIDE WRENCH</t>
  </si>
  <si>
    <t>TPU60B</t>
  </si>
  <si>
    <t>AMPLIFIER 60W W/ALC &amp; APHEX</t>
  </si>
  <si>
    <t>MT-89C-GE</t>
  </si>
  <si>
    <t>SPPR-R-12TB-M5Y-NBD</t>
  </si>
  <si>
    <t>SPPR-R-16TB-M5Y-4HR</t>
  </si>
  <si>
    <t>SPPR-R-24TB-M3Y-NBD</t>
  </si>
  <si>
    <t>SPPR-R-50TB-B5Y</t>
  </si>
  <si>
    <t>SPPR-R-60TB-M3Y-NBD</t>
  </si>
  <si>
    <t>SPPR-R-8TB-B5Y</t>
  </si>
  <si>
    <t>SPPR-R-8TB-M5Y-4HR</t>
  </si>
  <si>
    <t>SPSW155</t>
  </si>
  <si>
    <t>155 DEGREE BRASS SIDEWALL</t>
  </si>
  <si>
    <t>SS-BC</t>
  </si>
  <si>
    <t>BEAM CLIP - MOUNTS TO 1/8 - 1/</t>
  </si>
  <si>
    <t>SS-Q-12A-WH</t>
  </si>
  <si>
    <t>12 TRUE COAX - WHITE HANGING S</t>
  </si>
  <si>
    <t>SS-Q-6-WH</t>
  </si>
  <si>
    <t>6.5 COAX - WHITE HANGING SPEAK</t>
  </si>
  <si>
    <t>PBA-248</t>
  </si>
  <si>
    <t>"POLARIZED BELL 24 VAC 8""</t>
  </si>
  <si>
    <t>PBX-PHONE</t>
  </si>
  <si>
    <t>PRIMARY RATE INTERFACE CARD</t>
  </si>
  <si>
    <t>PC1616SNKCP01</t>
  </si>
  <si>
    <t>POWERSERIES 8-16 ZN CONT PANEL</t>
  </si>
  <si>
    <t>PK5508ENG</t>
  </si>
  <si>
    <t>8 zone LED keypad with English</t>
  </si>
  <si>
    <t>PK5516</t>
  </si>
  <si>
    <t>16 zone LED Keypad for DSC Pow</t>
  </si>
  <si>
    <t>RAY8248CTFUS</t>
  </si>
  <si>
    <t>RAYOVAC FUSION ALK. AAA 8PK</t>
  </si>
  <si>
    <t>SGS-QUAD-D-M3Y-NBD</t>
  </si>
  <si>
    <t>SGS-QUAD-H</t>
  </si>
  <si>
    <t>SPUL-108TB6</t>
  </si>
  <si>
    <t>SPUL-108TB6-B5Y</t>
  </si>
  <si>
    <t>SPUL-108TB61</t>
  </si>
  <si>
    <t>SPUL-108TB61-M5Y-4HR</t>
  </si>
  <si>
    <t>SPUL-120TB-M5Y-4HR</t>
  </si>
  <si>
    <t>SPUL-120TB6-M3Y-4HR</t>
  </si>
  <si>
    <t>SPUL-120TB6-M5Y-NBD</t>
  </si>
  <si>
    <t>SPUL-12TB</t>
  </si>
  <si>
    <t>SPUL-12TB-B5Y</t>
  </si>
  <si>
    <t>SPUL-12TB62-B5Y</t>
  </si>
  <si>
    <t>SPUL-132TB-B5Y</t>
  </si>
  <si>
    <t>SPUL-16TB-M5Y-4HR</t>
  </si>
  <si>
    <t>SPUL-16TB61-M3Y-NBD</t>
  </si>
  <si>
    <t>SPUL-18TB</t>
  </si>
  <si>
    <t>SPUL-24TB-M5Y-4HR</t>
  </si>
  <si>
    <t>SPUL-24TB-M5Y-NBD</t>
  </si>
  <si>
    <t>SPUL-24TB6</t>
  </si>
  <si>
    <t>SS-SWFL</t>
  </si>
  <si>
    <t>SS-TX250</t>
  </si>
  <si>
    <t>250 WATT TRANSFORMER. FOR USE</t>
  </si>
  <si>
    <t>SS-TX30</t>
  </si>
  <si>
    <t>30 WATT TRANSFORMER. FOR USE W</t>
  </si>
  <si>
    <t>SS2405EM-EN</t>
  </si>
  <si>
    <t>SSA-EL-PLT-ADDS</t>
  </si>
  <si>
    <t>1Year Platinum Support ELITE</t>
  </si>
  <si>
    <t>SSA-HRZ-GLD-SMB</t>
  </si>
  <si>
    <t>1 Year Gold Support Horizon</t>
  </si>
  <si>
    <t>SSA-HRZ-GLD-SW</t>
  </si>
  <si>
    <t>SSA-MER-GLD</t>
  </si>
  <si>
    <t>1) Year Gold  Meridian NVR</t>
  </si>
  <si>
    <t>SSA-NT2-PLT-CH</t>
  </si>
  <si>
    <t>1)Year Platinum Support and Se</t>
  </si>
  <si>
    <t>SSA-NT3-GLD-CH</t>
  </si>
  <si>
    <t>1 Year Gold Support and Enterp</t>
  </si>
  <si>
    <t>SSA-SOLUS-GLD</t>
  </si>
  <si>
    <t>1 Year Gold Support  Solus Sys</t>
  </si>
  <si>
    <t>TRN-TRV-DIEM-FD</t>
  </si>
  <si>
    <t>Training T&amp;L - First Day</t>
  </si>
  <si>
    <t>MC00-20200P-4</t>
  </si>
  <si>
    <t>MC90-200000-0</t>
  </si>
  <si>
    <t>Hand Strap and Stylus for Mor</t>
  </si>
  <si>
    <t>ME00-90000B-P</t>
  </si>
  <si>
    <t>PIV Class Mobile Registration</t>
  </si>
  <si>
    <t>N1279110-K</t>
  </si>
  <si>
    <t>KIT MOVEMENT NATIONAL SYNCE 11</t>
  </si>
  <si>
    <t>N2-82276-IKL-26D</t>
  </si>
  <si>
    <t>N2-82278-PKL-26D</t>
  </si>
  <si>
    <t>PR100 Lock Iclass and Keypadwi</t>
  </si>
  <si>
    <t>PMMN4013</t>
  </si>
  <si>
    <t>CP200 SPEAKER MIC</t>
  </si>
  <si>
    <t>RF5108-433</t>
  </si>
  <si>
    <t>POWERSERIES 8 ZN 433MHZ WIRELE</t>
  </si>
  <si>
    <t>RFK5500BLK</t>
  </si>
  <si>
    <t>LCD KP W/433MHZ RECVR-BLACK</t>
  </si>
  <si>
    <t>RFK5508</t>
  </si>
  <si>
    <t>8 zone LED keypad with built-i</t>
  </si>
  <si>
    <t>S1PK-8877-ETL-32D</t>
  </si>
  <si>
    <t>Sargent PoE Prox and Keypad RI</t>
  </si>
  <si>
    <t>SH-931</t>
  </si>
  <si>
    <t>STATION HEATER RATED TO -40 D</t>
  </si>
  <si>
    <t>SH-WS</t>
  </si>
  <si>
    <t>HEATER AND THERMSTAT</t>
  </si>
  <si>
    <t>SPUL-24TB62-M3Y-4HR</t>
  </si>
  <si>
    <t>SPUL-30TB61-B5Y</t>
  </si>
  <si>
    <t>SPUL-32TB-M5Y-4HR</t>
  </si>
  <si>
    <t>SPUL-32TB61-M5Y-NBD</t>
  </si>
  <si>
    <t>SPUL-32TB62-M5Y-NBD</t>
  </si>
  <si>
    <t>SPUL-40TB-M3Y-NBD</t>
  </si>
  <si>
    <t>SPUL-40TB-M5Y-NBD</t>
  </si>
  <si>
    <t>SPUL-40TB6-M3Y-NBD</t>
  </si>
  <si>
    <t>SPUL-40TB6-M5Y-4HR</t>
  </si>
  <si>
    <t>SPUL-40TB61-M3Y-NBD</t>
  </si>
  <si>
    <t>SPUL-40TB62-M3Y-4HR</t>
  </si>
  <si>
    <t>SPUL-48TB-M3Y-4HR</t>
  </si>
  <si>
    <t>SPUL-48TB-M3Y-NBD</t>
  </si>
  <si>
    <t>SPUL-48TB6-M5Y-4HR</t>
  </si>
  <si>
    <t>SPUL-56TB6-M5Y-4HR</t>
  </si>
  <si>
    <t>SPUL-56TB6-M5Y-NBD</t>
  </si>
  <si>
    <t>SPUL-56TB62-M3Y-NBD</t>
  </si>
  <si>
    <t>SPUL-56TB62-M5Y-NBD</t>
  </si>
  <si>
    <t>SPUL-64TB6-M3Y-4HR</t>
  </si>
  <si>
    <t>T-01S T</t>
  </si>
  <si>
    <t>BALANCED LINE OUTPUT MODULE (S</t>
  </si>
  <si>
    <t>TV2 KIT</t>
  </si>
  <si>
    <t>POWPS-6100F</t>
  </si>
  <si>
    <t>POWER SONIC 6V-10AH F1 TERM</t>
  </si>
  <si>
    <t>POWPS-6360NB</t>
  </si>
  <si>
    <t>POWER SONIC 6V-36AH N&amp;B TERM</t>
  </si>
  <si>
    <t>RG1114C</t>
  </si>
  <si>
    <t>SGL LP.TIE\, PACK OF 100</t>
  </si>
  <si>
    <t>RG97009</t>
  </si>
  <si>
    <t>TOOL\,COCKING\,RANGE GUARD</t>
  </si>
  <si>
    <t>RGA150-D8Z/T8-A(AMAG)</t>
  </si>
  <si>
    <t>S2-82278-IKL-26D</t>
  </si>
  <si>
    <t>SCV-AAB2E16</t>
  </si>
  <si>
    <t>16 Channel Gen II replacement</t>
  </si>
  <si>
    <t>SCV-ACIU</t>
  </si>
  <si>
    <t>iDRAC Enterprise software lice</t>
  </si>
  <si>
    <t>SIVS-32TB24C</t>
  </si>
  <si>
    <t>SIVS-4TB8C</t>
  </si>
  <si>
    <t>SPUL-64TB6-M3Y-NBD</t>
  </si>
  <si>
    <t>SPUL-64TB61</t>
  </si>
  <si>
    <t>SPUL-64TB61-M3Y-NBD</t>
  </si>
  <si>
    <t>SPUL-64TB62-M5Y-4HR</t>
  </si>
  <si>
    <t>SPUL-72TB</t>
  </si>
  <si>
    <t>SPUL-72TB-B5Y</t>
  </si>
  <si>
    <t>SPUL-72TB61-M3Y-4HR</t>
  </si>
  <si>
    <t>SPUL-84TB61-M3Y-NBD</t>
  </si>
  <si>
    <t>SPUL-84TB62-M5Y-NBD</t>
  </si>
  <si>
    <t>SPUL-96TB6-M3Y-4HR</t>
  </si>
  <si>
    <t>SPUL-96TB62</t>
  </si>
  <si>
    <t>SPW200</t>
  </si>
  <si>
    <t>200 DEGREE WHITE</t>
  </si>
  <si>
    <t>SPWR34</t>
  </si>
  <si>
    <t>SPRINKLER WRENCH 3/4 GL STYLE</t>
  </si>
  <si>
    <t>SR-400</t>
  </si>
  <si>
    <t>TELEX SR-100</t>
  </si>
  <si>
    <t>SR-50-I</t>
  </si>
  <si>
    <t>SR50 RECV 72.9 MHZ CH I</t>
  </si>
  <si>
    <t>SSP6YR</t>
  </si>
  <si>
    <t>LABEL\,6 YR\,GEORGIA\,2 1/4X3 1/2</t>
  </si>
  <si>
    <t>SSPCCAL1</t>
  </si>
  <si>
    <t>(100)CUSTOM CAL 1-3/8IN COLLAR</t>
  </si>
  <si>
    <t>SSPCCAL2</t>
  </si>
  <si>
    <t>(100)CUSTOM CAL 1-3/4IN COLLAR</t>
  </si>
  <si>
    <t>SSPCCAL3</t>
  </si>
  <si>
    <t>100CUSTOM CAL3 2-1/8IN COLLAR</t>
  </si>
  <si>
    <t>SSPCCAL4</t>
  </si>
  <si>
    <t>(100)CUSTOM CAL 3-1/16INCOLLAR</t>
  </si>
  <si>
    <t>SSPILY</t>
  </si>
  <si>
    <t>YELLOW ILLINOIS TAG</t>
  </si>
  <si>
    <t>PES-A-M-IPI</t>
  </si>
  <si>
    <t>IP Interface For Meridian</t>
  </si>
  <si>
    <t>PES-I-C-SIP-B</t>
  </si>
  <si>
    <t>PES-I-M-SWH-B</t>
  </si>
  <si>
    <t>CCure 9000 (B) ACS Integration</t>
  </si>
  <si>
    <t>SCV-ACNF10</t>
  </si>
  <si>
    <t>Dual Port\, 10 Gigabit SFP+ PCI</t>
  </si>
  <si>
    <t>SCV-AHC6T05SL</t>
  </si>
  <si>
    <t>SCV-AHI2T01S</t>
  </si>
  <si>
    <t>SCV-AHP1216S</t>
  </si>
  <si>
    <t>SCV-AHP6T06SL</t>
  </si>
  <si>
    <t>SCV-AHP6T16SL</t>
  </si>
  <si>
    <t>SCV-AHS1014E</t>
  </si>
  <si>
    <t>SCV-AHT1201S</t>
  </si>
  <si>
    <t>SCV-AHX1205S</t>
  </si>
  <si>
    <t>SCV-AHX2T05S</t>
  </si>
  <si>
    <t>SCV-AHX4T05S</t>
  </si>
  <si>
    <t>SCV-AHX4T15E</t>
  </si>
  <si>
    <t>SCV-AHX6T05SL</t>
  </si>
  <si>
    <t>SCV-AHX8T05S</t>
  </si>
  <si>
    <t>SCV-AHX8T15S</t>
  </si>
  <si>
    <t>SCV-AMMC</t>
  </si>
  <si>
    <t>Symmetry PowerMicro console wi</t>
  </si>
  <si>
    <t>SCVSW-TIP-PRO</t>
  </si>
  <si>
    <t>Symmetry CompleteView Pro Soft</t>
  </si>
  <si>
    <t>SCVSW-YUP-PRO-3Y</t>
  </si>
  <si>
    <t>Symmetry CompleteView Pro 3 ye</t>
  </si>
  <si>
    <t>SR-BP7</t>
  </si>
  <si>
    <t>Symmetry SR Backplane - 7 Slot</t>
  </si>
  <si>
    <t>SSPKA24-1575PWW</t>
  </si>
  <si>
    <t>SPK/STRB AMBER 1575Cd WALL WHT</t>
  </si>
  <si>
    <t>U-CBSTROBE-40525</t>
  </si>
  <si>
    <t>S-1000 LED COMBO STROBE WITH</t>
  </si>
  <si>
    <t>NURE9V-1</t>
  </si>
  <si>
    <t>9V 6LR61  220MAH NIMH BAT</t>
  </si>
  <si>
    <t>NUREAAA-4</t>
  </si>
  <si>
    <t>LR6 AAA NIMH 900MAH BAT 4PK</t>
  </si>
  <si>
    <t>PRO-5355-G-N</t>
  </si>
  <si>
    <t>HID ProxPro Reader - (Gray) Si</t>
  </si>
  <si>
    <t>PRO-5455-W-N</t>
  </si>
  <si>
    <t>HID ProxPro II Reader - (White</t>
  </si>
  <si>
    <t>PRO-8-V9.3</t>
  </si>
  <si>
    <t>PRO-LIC-256-V8</t>
  </si>
  <si>
    <t>S2PK-8877-ETL-32D</t>
  </si>
  <si>
    <t>Sargent WiFi Prox and Keypad R</t>
  </si>
  <si>
    <t>S2PK-8977-ETL-32D</t>
  </si>
  <si>
    <t>Sargent WiFi Prox and Keypad M</t>
  </si>
  <si>
    <t>MJM</t>
  </si>
  <si>
    <t>MARK I JR\,RED/RED\,IN/OUTDOOR</t>
  </si>
  <si>
    <t>ML20836-TCWI1-ASZ-626-M803</t>
  </si>
  <si>
    <t>ML20836-TCWI1-ASZ-626-M813</t>
  </si>
  <si>
    <t>MLS-EC2</t>
  </si>
  <si>
    <t>CUSTOM METAL PAINTED ENCLOSU</t>
  </si>
  <si>
    <t>RISK-SETUP-100</t>
  </si>
  <si>
    <t>MN-232-1</t>
  </si>
  <si>
    <t>Symmetry M2150 RS232 Serial In</t>
  </si>
  <si>
    <t>MN-CAB-FIX</t>
  </si>
  <si>
    <t>Symmetry M2150 Board Fixing Ki</t>
  </si>
  <si>
    <t>MN-CAB4A+PSU-KIT</t>
  </si>
  <si>
    <t>Symmetry CAB4A Enclosure Kit -</t>
  </si>
  <si>
    <t>MN-RAK3</t>
  </si>
  <si>
    <t>Symmetry RAK3 Rack Mount Enclo</t>
  </si>
  <si>
    <t>UNI-PMA1</t>
  </si>
  <si>
    <t>Pole Mount Adapter for UNI Ser</t>
  </si>
  <si>
    <t>UNI-RD7C</t>
  </si>
  <si>
    <t>Clear Replacement Capsule for</t>
  </si>
  <si>
    <t>RL-2</t>
  </si>
  <si>
    <t>FLUSH MOUNT PROJECTOR LOUDSPE</t>
  </si>
  <si>
    <t>RL4-LC</t>
  </si>
  <si>
    <t>LOW CURRENT 4 RELAY BOARD</t>
  </si>
  <si>
    <t>STC</t>
  </si>
  <si>
    <t>COVER\,TAG\,3 1/2X6 1/2</t>
  </si>
  <si>
    <t>PTK5507S</t>
  </si>
  <si>
    <t>PTK5507 SILVER TOUCH KYPD ENG</t>
  </si>
  <si>
    <t>OM-P-BASE</t>
  </si>
  <si>
    <t>Omnicast Pro software (Max 100</t>
  </si>
  <si>
    <t>OMSGY-15520-NT</t>
  </si>
  <si>
    <t>Indusoft DEV+RT Only SG 1.5 ta</t>
  </si>
  <si>
    <t>OMSGY-920NT-RT</t>
  </si>
  <si>
    <t>Indusoft RT Only SG 1.5K tag</t>
  </si>
  <si>
    <t>PTPBK</t>
  </si>
  <si>
    <t>POWER TANK PEN BLACK</t>
  </si>
  <si>
    <t>SDG</t>
  </si>
  <si>
    <t>GUARD\,DETECTOR\,WHITE</t>
  </si>
  <si>
    <t>SL68202</t>
  </si>
  <si>
    <t>FLASHLIGHT LED W/4AA BATTERIE</t>
  </si>
  <si>
    <t>SP135</t>
  </si>
  <si>
    <t>STK005B</t>
  </si>
  <si>
    <t>Symmetry Guest Kiosk - Free St</t>
  </si>
  <si>
    <t>STR75117</t>
  </si>
  <si>
    <t>FLIP LENS- GREEN FLASH LIGHT</t>
  </si>
  <si>
    <t>UPA-118</t>
  </si>
  <si>
    <t>POWER SUPPLY FOR THE GEC480 &amp;</t>
  </si>
  <si>
    <t>UPS-2200R</t>
  </si>
  <si>
    <t>RACKMOUNT UPS  2200VA /1650W</t>
  </si>
  <si>
    <t>US100</t>
  </si>
  <si>
    <t>100LB HEAVY DUTY SCALE</t>
  </si>
  <si>
    <t>USM-831A-2T-2</t>
  </si>
  <si>
    <t>PWR-24AC-50VA-UL</t>
  </si>
  <si>
    <t>TRANSFORMER\, 24VAC 50VA\, UL</t>
  </si>
  <si>
    <t>SLAA12-0.8WL</t>
  </si>
  <si>
    <t>DURACELL 12V-0.8AH\, WIRE HEAD</t>
  </si>
  <si>
    <t>SLAA12-13NB</t>
  </si>
  <si>
    <t>12V-13AH\, NB TERM BAT</t>
  </si>
  <si>
    <t>SLAA6-12F</t>
  </si>
  <si>
    <t>6V-12AH\, F1 TERM BAT</t>
  </si>
  <si>
    <t>SLI27MDC</t>
  </si>
  <si>
    <t>12V\, GP 27 MARINE DC 12 RV BAT</t>
  </si>
  <si>
    <t>SLI78</t>
  </si>
  <si>
    <t>12V GP78\, 850CA\, 690CCA BAT</t>
  </si>
  <si>
    <t>SLIU1XHD</t>
  </si>
  <si>
    <t>12V GP U1 L&amp;G 6\, 430CA\, BAT</t>
  </si>
  <si>
    <t>SPCH-4TB</t>
  </si>
  <si>
    <t>SPCH-6TB-B5Y</t>
  </si>
  <si>
    <t>PowerChoice 6TB: includes [OS]</t>
  </si>
  <si>
    <t>SPCH-LP-24TB</t>
  </si>
  <si>
    <t>SPCH-LP-2TB</t>
  </si>
  <si>
    <t>SPCH-LP-8TB-B5Y</t>
  </si>
  <si>
    <t>SPCVSW-ENT-36A</t>
  </si>
  <si>
    <t>SPCVSW-ENT-48A</t>
  </si>
  <si>
    <t>SPCVSW-PRO-36A</t>
  </si>
  <si>
    <t>SPCVSW-PRO-40A</t>
  </si>
  <si>
    <t>SPDAS-108TB-M3Y-4HR</t>
  </si>
  <si>
    <t>SPDAS-108TB6-M3Y-NBD</t>
  </si>
  <si>
    <t>SPDAS-120TB6-M3Y-4HR</t>
  </si>
  <si>
    <t>USM931H-11</t>
  </si>
  <si>
    <t>HYBRID IOIPï¿½ï¿½ï¿½ï¿½/SIP STANCHION</t>
  </si>
  <si>
    <t>USS-ENT-136R6-120</t>
  </si>
  <si>
    <t>USS-ENT-144R6-128</t>
  </si>
  <si>
    <t>USS-ENT-40H5-24</t>
  </si>
  <si>
    <t>USS-ENT-48R5-40</t>
  </si>
  <si>
    <t>USS-ENT-80R5-72</t>
  </si>
  <si>
    <t>USS-IDRAC-ENT</t>
  </si>
  <si>
    <t>iDRAC Enterprise Upgrade</t>
  </si>
  <si>
    <t>USS-PRM-56H5-40</t>
  </si>
  <si>
    <t>USS-PRM-80R5-72</t>
  </si>
  <si>
    <t>USS-PRM-88R6-72</t>
  </si>
  <si>
    <t>Q7234-2510</t>
  </si>
  <si>
    <t>TOP\, KEY EP40</t>
  </si>
  <si>
    <t>SDZ420006</t>
  </si>
  <si>
    <t>MASTER DISPLAY KIT-120V POWER</t>
  </si>
  <si>
    <t>SE-03</t>
  </si>
  <si>
    <t>SE2005</t>
  </si>
  <si>
    <t>ESCORT SFTWR 32BIT-500</t>
  </si>
  <si>
    <t>SE3U-304</t>
  </si>
  <si>
    <t>TX SM CAMPUS-USER</t>
  </si>
  <si>
    <t>SM-2 SYSTEM</t>
  </si>
  <si>
    <t>TELEX SM-2 SYSTEM CH B</t>
  </si>
  <si>
    <t>SPDAS-36TB6-M5Y-4HR</t>
  </si>
  <si>
    <t>SPDAS-48TB-B5Y</t>
  </si>
  <si>
    <t>SPDAS-48TB-M3Y-NBD</t>
  </si>
  <si>
    <t>SPDAS-60TB-M5Y-4HR</t>
  </si>
  <si>
    <t>SPDAS-60TB-M5Y-NBD</t>
  </si>
  <si>
    <t>SPDAS-60TB62</t>
  </si>
  <si>
    <t>SPDAS-60TB62-M5Y-NBD</t>
  </si>
  <si>
    <t>SPDAS-72TB6</t>
  </si>
  <si>
    <t>SPDAS-72TB61-M3Y-4HR</t>
  </si>
  <si>
    <t>SPDAS-84TB-M5Y-NBD</t>
  </si>
  <si>
    <t>SPDAS-96TB-M3Y-NBD</t>
  </si>
  <si>
    <t>SPDAS-EXT-RAID-G13</t>
  </si>
  <si>
    <t>Required accessory for PowerDA</t>
  </si>
  <si>
    <t>ZM1100/4/A</t>
  </si>
  <si>
    <t>Repair of M/Node 1100/4/A Cont</t>
  </si>
  <si>
    <t>ZM2000-DBU(250K)-KIT</t>
  </si>
  <si>
    <t>Repair of M2000-DBU-KIT-(250K)</t>
  </si>
  <si>
    <t>ZM2100-4DCU-KIT-BIO</t>
  </si>
  <si>
    <t>Repair of M2100  4DCU HGU - Bo</t>
  </si>
  <si>
    <t>ZM2100-DBU-50K-KIT</t>
  </si>
  <si>
    <t>Repair of M2100 DBU 50K KIT</t>
  </si>
  <si>
    <t>ZM2100-MULTICAB-ELEV</t>
  </si>
  <si>
    <t>Repair of M2100 Sngl Or Multi-</t>
  </si>
  <si>
    <t>ZMN-CAB4+PSU-KIT</t>
  </si>
  <si>
    <t>Repair of MN-CAB4+PSU-KIT</t>
  </si>
  <si>
    <t>VIS0701</t>
  </si>
  <si>
    <t>PIN\,HAIR COTTER 1/16 X 1/2</t>
  </si>
  <si>
    <t>VIS3308</t>
  </si>
  <si>
    <t>SCREW\,3-48 X 3/16 FL SCK NY</t>
  </si>
  <si>
    <t>WIM2</t>
  </si>
  <si>
    <t>WKDC12-100P</t>
  </si>
  <si>
    <t>12V-100AH\, P TERM DEEP CYCLE</t>
  </si>
  <si>
    <t>WRR-Q-A200W-16TB</t>
  </si>
  <si>
    <t>WRR-Q-A200W-8TB</t>
  </si>
  <si>
    <t>WRR-Q-A201W-24TB</t>
  </si>
  <si>
    <t>WRT-P-5201W-24TB</t>
  </si>
  <si>
    <t>WRT-P-5201W-4TB</t>
  </si>
  <si>
    <t>WT5500</t>
  </si>
  <si>
    <t>2 way wireless wire-free keypa</t>
  </si>
  <si>
    <t>WWT-P-3201W</t>
  </si>
  <si>
    <t>VER-1974</t>
  </si>
  <si>
    <t>ASSET TAG W/O BATTERY</t>
  </si>
  <si>
    <t>VER-2407</t>
  </si>
  <si>
    <t>VER-2407 COLLECTOR</t>
  </si>
  <si>
    <t>VER-6015</t>
  </si>
  <si>
    <t>MINI TAG BATTERY (CR2450)</t>
  </si>
  <si>
    <t>VERSUS-2037</t>
  </si>
  <si>
    <t>CONCENTRATOR PLUS</t>
  </si>
  <si>
    <t>VF50</t>
  </si>
  <si>
    <t>50 NO VACU-FIL MACHINE</t>
  </si>
  <si>
    <t>VSR-C-3</t>
  </si>
  <si>
    <t>"3"" VANE-TYPE WATERFLOW SW</t>
  </si>
  <si>
    <t>XML-DEV-KIT-V8.1</t>
  </si>
  <si>
    <t>VT2</t>
  </si>
  <si>
    <t>2 SPACE  3 1/2  VENT PANEL  6</t>
  </si>
  <si>
    <t>VT3</t>
  </si>
  <si>
    <t>3 SPACE  5 1/4  VENT PANEL  6</t>
  </si>
  <si>
    <t>W394-127</t>
  </si>
  <si>
    <t>TUBULAR GRP RVT</t>
  </si>
  <si>
    <t>W516-018</t>
  </si>
  <si>
    <t>12 INCH SQUARE GLASS LENS</t>
  </si>
  <si>
    <t>W517-451</t>
  </si>
  <si>
    <t>SVC-HOUR HAND ASSY</t>
  </si>
  <si>
    <t>XW2B40G4</t>
  </si>
  <si>
    <t>M2.5 Screw Terminal</t>
  </si>
  <si>
    <t>Y-56-201VICA</t>
  </si>
  <si>
    <t>Y-56-BLANK</t>
  </si>
  <si>
    <t>DUMMY MODULE. (FULL HEIGHT)</t>
  </si>
  <si>
    <t>W562-289</t>
  </si>
  <si>
    <t>CLOCK RECV BD 5010 HZ</t>
  </si>
  <si>
    <t>W565-252</t>
  </si>
  <si>
    <t>6310 IMPULSE PC BD</t>
  </si>
  <si>
    <t>W643-488</t>
  </si>
  <si>
    <t>HANGER BRKT IND CLOCK</t>
  </si>
  <si>
    <t>WATC-SR-WH</t>
  </si>
  <si>
    <t>WHITE WIRELESS STAFF RESET PEN</t>
  </si>
  <si>
    <t>WE-23</t>
  </si>
  <si>
    <t>Surface Wall Enclosure\, Oak Wo</t>
  </si>
  <si>
    <t>WEBACCESS-100-V9.3</t>
  </si>
  <si>
    <t>Symmetry Access 100 Concurrent</t>
  </si>
  <si>
    <t>Z322</t>
  </si>
  <si>
    <t>Z630-2</t>
  </si>
  <si>
    <t>Z650</t>
  </si>
  <si>
    <t>Repair of S650 Mullion Reader</t>
  </si>
  <si>
    <t>Z674-AG</t>
  </si>
  <si>
    <t>Repair of S674 Prox Reader</t>
  </si>
  <si>
    <t>Z7000-5175-2</t>
  </si>
  <si>
    <t>Repair of Elevator I/F Slave</t>
  </si>
  <si>
    <t>Z7000-5218-2</t>
  </si>
  <si>
    <t>Repair of Four reader Elevator</t>
  </si>
  <si>
    <t>VIE0203</t>
  </si>
  <si>
    <t>BATTERY\,RECH 1.2AH 6V</t>
  </si>
  <si>
    <t>VIM6006</t>
  </si>
  <si>
    <t>BRACKET\,WALL MT AS1000/AS1000</t>
  </si>
  <si>
    <t>Z813-KP-AG</t>
  </si>
  <si>
    <t>Z840-KP-AG</t>
  </si>
  <si>
    <t>Repair of 840 840 Prox KeyPad</t>
  </si>
  <si>
    <t>Z843-AG</t>
  </si>
  <si>
    <t>Repair of 843 Smartcard Only M</t>
  </si>
  <si>
    <t>98525 Station Cord</t>
  </si>
  <si>
    <t>MOW-80 Receptacle Flush</t>
  </si>
  <si>
    <t>ELSIR-10C IP Ceiling Speaker-1</t>
  </si>
  <si>
    <t>EMCG-1  Microphone for IP Netw</t>
  </si>
  <si>
    <t>EMMAI-2H-Handheld Ind. Mic-Com</t>
  </si>
  <si>
    <t>EGA-1 Exigo Industrial Button</t>
  </si>
  <si>
    <t>103214W</t>
  </si>
  <si>
    <t>VALVE STEM (1984 \, BEFORE)</t>
  </si>
  <si>
    <t>208-099</t>
  </si>
  <si>
    <t>FUSE 8 AMP MIN OF 10</t>
  </si>
  <si>
    <t>1064 Elevator Sub</t>
  </si>
  <si>
    <t>Ceiling Mount Bracket for ELSI</t>
  </si>
  <si>
    <t>1386-LGSMN/26</t>
  </si>
  <si>
    <t>1386-LGSMN/37</t>
  </si>
  <si>
    <t>6031 Surface Back Box</t>
  </si>
  <si>
    <t>104TOW-COM-001-CRS</t>
  </si>
  <si>
    <t>54" BOLLARDSTEEL 54" PEDESTAL\,</t>
  </si>
  <si>
    <t>1391-LSSMN/26</t>
  </si>
  <si>
    <t>1407-8007</t>
  </si>
  <si>
    <t>MP20\, BATTERY OPTION</t>
  </si>
  <si>
    <t>1412-5040</t>
  </si>
  <si>
    <t>Power Adaptor-AS1000 US</t>
  </si>
  <si>
    <t>0731-0011KEY</t>
  </si>
  <si>
    <t>6303 KEY</t>
  </si>
  <si>
    <t>0764-001</t>
  </si>
  <si>
    <t>M7011 VIDEO ENCODER SINGLE CHA</t>
  </si>
  <si>
    <t>6294 3-Gang Analog Substation</t>
  </si>
  <si>
    <t>7045US Wall Master w-Handset</t>
  </si>
  <si>
    <t>92495 Handset-7053R</t>
  </si>
  <si>
    <t>1841B</t>
  </si>
  <si>
    <t>CO2 HORN W/HANDLE 15-20 LB</t>
  </si>
  <si>
    <t>184TOW-MVI-001-304</t>
  </si>
  <si>
    <t>54" PEDESTAL SS MVI 54" PEDEST</t>
  </si>
  <si>
    <t>008300-001</t>
  </si>
  <si>
    <t>X2200 UV FLAME\,ALUMINUM</t>
  </si>
  <si>
    <t>008700-001</t>
  </si>
  <si>
    <t>X9800 IR FLAME\,ALUMINUM</t>
  </si>
  <si>
    <t>0354-001</t>
  </si>
  <si>
    <t>Q7414 VIDEO ENCODER BLADE 4 CH</t>
  </si>
  <si>
    <t>Wall mounting bracket for ICX5</t>
  </si>
  <si>
    <t>Interface enabling - All inter</t>
  </si>
  <si>
    <t>1500-01</t>
  </si>
  <si>
    <t>1500-01 ROFU Electric Strike</t>
  </si>
  <si>
    <t>01023-001</t>
  </si>
  <si>
    <t>A4010-E READER WITHOUT KEYPAD</t>
  </si>
  <si>
    <t>01079-001</t>
  </si>
  <si>
    <t>M5014 PTZ Interior Dome</t>
  </si>
  <si>
    <t>VS 8 Channel Recorder</t>
  </si>
  <si>
    <t>2-6M</t>
  </si>
  <si>
    <t>2-6M DESKTOP CONSOLE</t>
  </si>
  <si>
    <t>20/20-005</t>
  </si>
  <si>
    <t>20/20 Mini Tilt Mount</t>
  </si>
  <si>
    <t>01315-001</t>
  </si>
  <si>
    <t>01494-001</t>
  </si>
  <si>
    <t>BRACKET FOR PENDENT MNT OF COM</t>
  </si>
  <si>
    <t>0888-001</t>
  </si>
  <si>
    <t>P3228-LVE DN DOME IK10 OUT VF</t>
  </si>
  <si>
    <t>70343 Desk Master w-Handset &amp;</t>
  </si>
  <si>
    <t>7040 Wall Master</t>
  </si>
  <si>
    <t>VL UNIV. TAG\, EM\, IR/RF\, WH</t>
  </si>
  <si>
    <t>FARGO C30 YMCKO CARTRIDGE W/CL</t>
  </si>
  <si>
    <t>ALARMSAF CCTV-40-UL</t>
  </si>
  <si>
    <t>2011-VOP</t>
  </si>
  <si>
    <t>SGL LK-OUTSWING DSM-DYN-ATS-TD</t>
  </si>
  <si>
    <t>8015 IP OR  Wall Master&amp;Displa</t>
  </si>
  <si>
    <t>Mnt&amp;Asembly Kit-IP Sub</t>
  </si>
  <si>
    <t>8098000 Surface Back Box</t>
  </si>
  <si>
    <t>8098001 Surface Back Box</t>
  </si>
  <si>
    <t>TCIS-3 with No Logo (Special O</t>
  </si>
  <si>
    <t>TCAS-1\,Yellow 1-Button w-M&amp;C K</t>
  </si>
  <si>
    <t>TA-5 - Bracket for US 2 gang b</t>
  </si>
  <si>
    <t>TCAS-2 with No Logo (Special O</t>
  </si>
  <si>
    <t>9101 ASLT Board</t>
  </si>
  <si>
    <t>AlphaCom XE7 w/1 ASLT</t>
  </si>
  <si>
    <t>Multi-Mod VoIP Lic-3 Mod</t>
  </si>
  <si>
    <t>9641-001 1 Station License Alp</t>
  </si>
  <si>
    <t>9643-006 SIP Station License-6</t>
  </si>
  <si>
    <t>Soft Client-36 Licenses</t>
  </si>
  <si>
    <t>Active Recording-2 User</t>
  </si>
  <si>
    <t>API License-240 Users</t>
  </si>
  <si>
    <t>API License-552 Users</t>
  </si>
  <si>
    <t>IC-EDGE Mobile Application Lic</t>
  </si>
  <si>
    <t>01931-021</t>
  </si>
  <si>
    <t>SOFTWARE 10 UNITS</t>
  </si>
  <si>
    <t>0589-001</t>
  </si>
  <si>
    <t>P5415-E 60HZ PTZ CAMERA DIRECT</t>
  </si>
  <si>
    <t>1326-LSSMV/26</t>
  </si>
  <si>
    <t>1326-LSSMV/32</t>
  </si>
  <si>
    <t>1346-LNSMN/37</t>
  </si>
  <si>
    <t>2062PSSMN-S12906</t>
  </si>
  <si>
    <t>208-003</t>
  </si>
  <si>
    <t>BATTERY FUSE 3A 250V MIN 100</t>
  </si>
  <si>
    <t>208-091</t>
  </si>
  <si>
    <t>6 1/4A-125V SLW BLW FUS MIN 10</t>
  </si>
  <si>
    <t>40/40 Duct Mount</t>
  </si>
  <si>
    <t>454732BRE</t>
  </si>
  <si>
    <t>14/4C SOL FPLR RED 500  REEL</t>
  </si>
  <si>
    <t>454825ABLA</t>
  </si>
  <si>
    <t>RG6+18/2C SIAMESE CL2 BLK 1000</t>
  </si>
  <si>
    <t>4560-013</t>
  </si>
  <si>
    <t>Switch for Status Station</t>
  </si>
  <si>
    <t>64TOW-COM-004-304</t>
  </si>
  <si>
    <t>65-2150T-012-26-60P</t>
  </si>
  <si>
    <t>65-2150T-012-26-60P MEDECO KEY</t>
  </si>
  <si>
    <t>IF2 SERIAL RS232/RS485 KIT IFS</t>
  </si>
  <si>
    <t>653-1414</t>
  </si>
  <si>
    <t>653-1414 Schlage Electronics K</t>
  </si>
  <si>
    <t>653-1515</t>
  </si>
  <si>
    <t>653-1515 Schlage Electronics K</t>
  </si>
  <si>
    <t>45PLA-PRO-001-HDP</t>
  </si>
  <si>
    <t>BUFFER PLATE READER BUFFER PLA</t>
  </si>
  <si>
    <t>5000-40352</t>
  </si>
  <si>
    <t>CSA OPTION - A SERIES - FOR SY</t>
  </si>
  <si>
    <t>5000-64160</t>
  </si>
  <si>
    <t>INT. READ/WRITE DVD OPTION FOR</t>
  </si>
  <si>
    <t>PLUG-IN TRANSFORMER 12VDC 3A</t>
  </si>
  <si>
    <t>1600 Tower w/ Mass Notificatio</t>
  </si>
  <si>
    <t>20 Amp Power supply</t>
  </si>
  <si>
    <t>ANGLE BRACKET 1.5in X 1.5in X</t>
  </si>
  <si>
    <t>6173 DYNALOCK</t>
  </si>
  <si>
    <t>6173 DYNALOCK Access Control</t>
  </si>
  <si>
    <t>AC-900 COMMUNICATION CABLE</t>
  </si>
  <si>
    <t>410-058</t>
  </si>
  <si>
    <t>SCRW #6-32 X 5/16 SLTFLTHD M/S</t>
  </si>
  <si>
    <t>4720-001</t>
  </si>
  <si>
    <t>Red\, Boot</t>
  </si>
  <si>
    <t>474-268</t>
  </si>
  <si>
    <t>LOT OF 100 BATTERY TERMINALS</t>
  </si>
  <si>
    <t>620-1</t>
  </si>
  <si>
    <t>AC-1700 CONTRLR BOARD</t>
  </si>
  <si>
    <t>840-KP-AG</t>
  </si>
  <si>
    <t>844-COMBI-631-N</t>
  </si>
  <si>
    <t>Symmetry 844 Smartcard + Magst</t>
  </si>
  <si>
    <t>844-KP-AG</t>
  </si>
  <si>
    <t>4800F-32D</t>
  </si>
  <si>
    <t>4800F-32D TRINE ELECTRIC STRIK</t>
  </si>
  <si>
    <t>4800VF</t>
  </si>
  <si>
    <t>Audio Call Station</t>
  </si>
  <si>
    <t>5009-9729</t>
  </si>
  <si>
    <t>2FT PATCH CBL N201-002-YW</t>
  </si>
  <si>
    <t>PALM SWITCH DPDT AA 1 5/8in D</t>
  </si>
  <si>
    <t>PALM SWITCH EXIT MOM FORM Z</t>
  </si>
  <si>
    <t>MorphoAccessï¿½ï¿½ï¿½ï¿½ WR SIGMA Mult</t>
  </si>
  <si>
    <t>MorphoAccessï¿½ï¿½ï¿½ï¿½ WR SIGMA Prox</t>
  </si>
  <si>
    <t>MorphoWaveï¿½ï¿½ï¿½ï¿½ï¿½ï¿½ Compact  Lice</t>
  </si>
  <si>
    <t>MorphoAccess SIGMA EXTREME iCl</t>
  </si>
  <si>
    <t>378-034</t>
  </si>
  <si>
    <t>RES 1/2W 1K\,MIN ORDER 100</t>
  </si>
  <si>
    <t>378-056</t>
  </si>
  <si>
    <t>4.7K RESISTOR 1/2 WATT MIN 100</t>
  </si>
  <si>
    <t>378-165</t>
  </si>
  <si>
    <t>RESISTOR 1/2W 100K MIN OF 100</t>
  </si>
  <si>
    <t>4808-102T-R4Z</t>
  </si>
  <si>
    <t>4808-102T-R4Z-E</t>
  </si>
  <si>
    <t>4808-128T-R4Z</t>
  </si>
  <si>
    <t>4808-128T-R4Z-E</t>
  </si>
  <si>
    <t>4808-144T-R4ZL-E</t>
  </si>
  <si>
    <t>4808-16T-R4A</t>
  </si>
  <si>
    <t>4808-20T-R4A-E</t>
  </si>
  <si>
    <t>4808-20T-R4AL</t>
  </si>
  <si>
    <t>4808-24T-R4ZL-E</t>
  </si>
  <si>
    <t>4808-28T-R4ZL-E</t>
  </si>
  <si>
    <t>PUSHBUTTON MOM SPDT 2in SQ</t>
  </si>
  <si>
    <t>628-645</t>
  </si>
  <si>
    <t>3201 .6AMP FUSE MIN OF 10</t>
  </si>
  <si>
    <t>PINNACLE LITE WHEN PURCHASED S</t>
  </si>
  <si>
    <t>4808-54T-R4Z</t>
  </si>
  <si>
    <t>4808-66T-R4ZL-E</t>
  </si>
  <si>
    <t>4808-80T-R4A</t>
  </si>
  <si>
    <t>HVR 2U RACK RECORDER\, 8 IP WIN</t>
  </si>
  <si>
    <t>GLASS DOOR BRACKET</t>
  </si>
  <si>
    <t>4850-32D</t>
  </si>
  <si>
    <t>4850-32D TRINE ELECTRIC STRIKE</t>
  </si>
  <si>
    <t>IP2500s SS PFH BLE</t>
  </si>
  <si>
    <t>LOW VOLT LIGHT RELAY ADPT4/CBL</t>
  </si>
  <si>
    <t>33PED-BUT-002-304</t>
  </si>
  <si>
    <t>45" PEDESTAL 304SS\, 7" 45" PED</t>
  </si>
  <si>
    <t>5100-9810</t>
  </si>
  <si>
    <t>688-001 CUSTOM 61N  EQUIP RACK</t>
  </si>
  <si>
    <t>5100-9842</t>
  </si>
  <si>
    <t>5504-991</t>
  </si>
  <si>
    <t>P32-LVE SERIES; 5 PCS SEMI SMO</t>
  </si>
  <si>
    <t>5505-801</t>
  </si>
  <si>
    <t>F8002 DIN RAIL CLIP AND BRACKE</t>
  </si>
  <si>
    <t>5800-301</t>
  </si>
  <si>
    <t>FRONT KIT 35M AXIS Q872X-E WIT</t>
  </si>
  <si>
    <t>5800-311</t>
  </si>
  <si>
    <t>FRONT KIT 60MM AXIS Q872X-E WI</t>
  </si>
  <si>
    <t>5800-621</t>
  </si>
  <si>
    <t>CONN KIT AXIS M7014 TERMINAL C</t>
  </si>
  <si>
    <t>5801-281</t>
  </si>
  <si>
    <t>SPARE PART TOP HOUSING WITH GL</t>
  </si>
  <si>
    <t>630-GAK</t>
  </si>
  <si>
    <t>Gasket Kit for 630/635 Mullion</t>
  </si>
  <si>
    <t>6303-9103G</t>
  </si>
  <si>
    <t>DIGITAL CLKTIMER GRN LED FLUSH</t>
  </si>
  <si>
    <t>6982A</t>
  </si>
  <si>
    <t>HOSE ASSY. 252 (FFFP PRE)</t>
  </si>
  <si>
    <t>3000LH</t>
  </si>
  <si>
    <t>3000RH-TJ30-HSM</t>
  </si>
  <si>
    <t>SGL LK INSWING RH W/DSM-DYN</t>
  </si>
  <si>
    <t>40/40I-322SF</t>
  </si>
  <si>
    <t>40/40UB-112SF</t>
  </si>
  <si>
    <t>Flame Detector Single UV</t>
  </si>
  <si>
    <t>5100-9843</t>
  </si>
  <si>
    <t>NO-EB4 7IN  BLANK PANEL</t>
  </si>
  <si>
    <t>5105-9202</t>
  </si>
  <si>
    <t>VPB-260 BATTERY BACK-UP UNIT</t>
  </si>
  <si>
    <t>DTC4500 DS Base Model\, USB and</t>
  </si>
  <si>
    <t>WP COVER FOR KEY SWITCH</t>
  </si>
  <si>
    <t>3002-DSM2</t>
  </si>
  <si>
    <t>DBL LOCK PAIR-OUTSWING W/DSM2</t>
  </si>
  <si>
    <t>3002-TJ32</t>
  </si>
  <si>
    <t>DOUBLE LOCK-INSWING</t>
  </si>
  <si>
    <t>PRO-36-PELP Hdst w/Cable&amp;Plug</t>
  </si>
  <si>
    <t>5120-9000</t>
  </si>
  <si>
    <t>5120 BCS MASTER CLOCK</t>
  </si>
  <si>
    <t>SWP60113-C (MDR-3)</t>
  </si>
  <si>
    <t>427-0033-31-00S</t>
  </si>
  <si>
    <t>F-617 ID - 35 MM\, 8.3HZ</t>
  </si>
  <si>
    <t>427-0075-01-00S</t>
  </si>
  <si>
    <t>PT-606Z HD\, 8.3HZ\, PAL (defaul</t>
  </si>
  <si>
    <t>427-0087-31-00</t>
  </si>
  <si>
    <t>FC-645 R - 13 MM\, NTSC</t>
  </si>
  <si>
    <t>DTC4500-LC DS Base Model + ISO</t>
  </si>
  <si>
    <t>5120-9221</t>
  </si>
  <si>
    <t>CORTELCO 220300VBA27S BLACK</t>
  </si>
  <si>
    <t>5120-9417</t>
  </si>
  <si>
    <t>416-TFASX 8IN WP 25/70 XFMR S</t>
  </si>
  <si>
    <t>5120-9494</t>
  </si>
  <si>
    <t>416-BSX ENCLOUSURE FOR 9411&amp;17</t>
  </si>
  <si>
    <t>5120-9928</t>
  </si>
  <si>
    <t>R66M1-50 PUNCH BLOCK</t>
  </si>
  <si>
    <t>2511-DSM-DYN</t>
  </si>
  <si>
    <t>MINI LOCK-OUTSWING W/DSM-DYN</t>
  </si>
  <si>
    <t>427-0087-31-00S</t>
  </si>
  <si>
    <t>FC-645 R - 13 MM\, NTSC\, 7.5HZ</t>
  </si>
  <si>
    <t>427-0087-32-00</t>
  </si>
  <si>
    <t>FC-645 R - 13 MM\, PAL</t>
  </si>
  <si>
    <t>427-0089-22-00</t>
  </si>
  <si>
    <t>FC-369 ID  - 9 MM\, PAL 25HZ</t>
  </si>
  <si>
    <t>427-0089-22-00S</t>
  </si>
  <si>
    <t>FC-369 ID  - 9 MM\, PAL\, 8.3HZ</t>
  </si>
  <si>
    <t>427-0089-32-00</t>
  </si>
  <si>
    <t>FC-344 ID  - 13 MM\, PAL 25HZ</t>
  </si>
  <si>
    <t>427-0089-34-00S</t>
  </si>
  <si>
    <t>FC-344 O  - 13 MM\, PAL\, 8.3HZ</t>
  </si>
  <si>
    <t>427-0089-42-00</t>
  </si>
  <si>
    <t>FC-332 ID  - 19 MM\, PAL 25HZ</t>
  </si>
  <si>
    <t>427-0093-44-00</t>
  </si>
  <si>
    <t>FC-317 O  - 19 MM\, PAL 25HZ</t>
  </si>
  <si>
    <t>427-0097-12-00</t>
  </si>
  <si>
    <t>FC-690 ID  - 7.5MM\, PAL 25HZ</t>
  </si>
  <si>
    <t>427-0097-22-00S</t>
  </si>
  <si>
    <t>FC-669 ID  - 9MM\, PAL\, 8.3HZ</t>
  </si>
  <si>
    <t>427-0097-42-00S</t>
  </si>
  <si>
    <t>FC-632 ID  - 19MM\, PAL\, 8.3HZ</t>
  </si>
  <si>
    <t>427-1064-61-00S</t>
  </si>
  <si>
    <t>FB-309 O - 24MM\, 8.3HZ\, EU</t>
  </si>
  <si>
    <t>427-1064-91-00S</t>
  </si>
  <si>
    <t>FB-618 O - 24MM\, 8.3HZ\, EU</t>
  </si>
  <si>
    <t>427-1065-91-00S</t>
  </si>
  <si>
    <t>FB-618 ID - 24MM\, 8.3HZ\, EU</t>
  </si>
  <si>
    <t>553-603</t>
  </si>
  <si>
    <t>DRACON 5120 LINESMAN TEST SET</t>
  </si>
  <si>
    <t>OIL LESS AIR COMPRESSOR</t>
  </si>
  <si>
    <t>2522-DSM2</t>
  </si>
  <si>
    <t>MINI DBL LOCK-OUTSWING W/DSM2</t>
  </si>
  <si>
    <t>CLEANING ROLLERS  3 PACK</t>
  </si>
  <si>
    <t>DTC400 100 CARD OUTPUT HOPPER</t>
  </si>
  <si>
    <t>3101C-DYN</t>
  </si>
  <si>
    <t>DELAY EGRESS SYSTEM-SGL W/DYN</t>
  </si>
  <si>
    <t>CVSW-PRO-IP</t>
  </si>
  <si>
    <t>CV Pro 1 IP cam Lic</t>
  </si>
  <si>
    <t>ETP-400V MODFD</t>
  </si>
  <si>
    <t>OUTDR ADA OEM EPHONE W MESG</t>
  </si>
  <si>
    <t>ETP-GP-T</t>
  </si>
  <si>
    <t>GOOSENECK PED MOUNT FOR TRUCK</t>
  </si>
  <si>
    <t>ETP-MT-72</t>
  </si>
  <si>
    <t>6FT SQ METAL EPHONE TOWER</t>
  </si>
  <si>
    <t>ETP-PDMK-2</t>
  </si>
  <si>
    <t>PRKING DECK MNTG KIT 4 ETP-MT</t>
  </si>
  <si>
    <t>ETP-PM</t>
  </si>
  <si>
    <t>4FT PNTD STL PEDESTAL 4 EPHONE</t>
  </si>
  <si>
    <t>ETP-SIGN/LD</t>
  </si>
  <si>
    <t>AREA OF RESCUE SGN W BATRYBKUP</t>
  </si>
  <si>
    <t>FL-F1D3-6015</t>
  </si>
  <si>
    <t>Fire-Lite Intel Non-Relay Duct</t>
  </si>
  <si>
    <t>CX-302</t>
  </si>
  <si>
    <t>QSC CX302</t>
  </si>
  <si>
    <t>EN-1DBC-PLUS-RDR-MOD</t>
  </si>
  <si>
    <t>Additional Reader Module for E</t>
  </si>
  <si>
    <t>EN-2DBC-DIGITUS-PT</t>
  </si>
  <si>
    <t>EN-2DBC w/ Digitus Special Con</t>
  </si>
  <si>
    <t>FL-SUBSCRIPTION-3YR</t>
  </si>
  <si>
    <t>3 YEAR SUBSCRIPTION FOR 1ST LI</t>
  </si>
  <si>
    <t>FM-2</t>
  </si>
  <si>
    <t>MOUNTING KIT FOR FG-4603</t>
  </si>
  <si>
    <t>929M</t>
  </si>
  <si>
    <t>Symmetry Blue 929M Mullion Rea</t>
  </si>
  <si>
    <t>936-USB</t>
  </si>
  <si>
    <t>(USB) Symmetry Blue 936-USB De</t>
  </si>
  <si>
    <t>BBX-1E</t>
  </si>
  <si>
    <t>BACKBOX</t>
  </si>
  <si>
    <t>BC-BWD</t>
  </si>
  <si>
    <t>BC-STND</t>
  </si>
  <si>
    <t>BioConnect Standard for 21-50</t>
  </si>
  <si>
    <t>ENT-LIC-008-V8</t>
  </si>
  <si>
    <t>ENT-LIC-016-V8</t>
  </si>
  <si>
    <t>Symmetry Enterprise 16 Reader</t>
  </si>
  <si>
    <t>ENT-PLAT-V8.1</t>
  </si>
  <si>
    <t>EW114</t>
  </si>
  <si>
    <t>SAFETY GLASSES\, INDOOR/OUTDOOR</t>
  </si>
  <si>
    <t>FPISO-SSSCVH-0000</t>
  </si>
  <si>
    <t>ISO LOCO MAGSTRIPE\, VERT SLOT</t>
  </si>
  <si>
    <t>FPO150/250-2D82M8NL4E8A/P16-A(AMAG)</t>
  </si>
  <si>
    <t>FPO75-D8E4A(AMAG)</t>
  </si>
  <si>
    <t>CAPA-SP-IL</t>
  </si>
  <si>
    <t>CABLE ADAPTER\, SIG/P IN-LINE\,</t>
  </si>
  <si>
    <t>CARD-ENCODING-V9</t>
  </si>
  <si>
    <t>CB-4004</t>
  </si>
  <si>
    <t>4 Conductor/18 Guage</t>
  </si>
  <si>
    <t>CB1E00031</t>
  </si>
  <si>
    <t>CB1E00166</t>
  </si>
  <si>
    <t>CB1e SBL WEm IP5000de PoE</t>
  </si>
  <si>
    <t>CB1E00174</t>
  </si>
  <si>
    <t>CB1E00248</t>
  </si>
  <si>
    <t>CB1E00255</t>
  </si>
  <si>
    <t>CB1ed  SBL WEm IP5000s</t>
  </si>
  <si>
    <t>CB1E00285</t>
  </si>
  <si>
    <t>CB1e  SBL WEm IP5000d</t>
  </si>
  <si>
    <t>CDI-2000</t>
  </si>
  <si>
    <t>CROWN CDI2000</t>
  </si>
  <si>
    <t>ACXE7361803</t>
  </si>
  <si>
    <t>AT-MMC200LX/STTAA60</t>
  </si>
  <si>
    <t>AT-MMC200LX/ST-TAA-60 10/100TX</t>
  </si>
  <si>
    <t>AT-X230-18GP-R-10</t>
  </si>
  <si>
    <t>GIGABIT EDGE SWITCH\,MANAGED</t>
  </si>
  <si>
    <t>AT-X550-18XSQ-10</t>
  </si>
  <si>
    <t>16-PORT 1G/10G BASET STACKABLE</t>
  </si>
  <si>
    <t>CB1S00018</t>
  </si>
  <si>
    <t>CB1s SBL WEm IA4100s 24v</t>
  </si>
  <si>
    <t>CB1S00040</t>
  </si>
  <si>
    <t>CB1s SBL WEm IA4100se 210/120V</t>
  </si>
  <si>
    <t>CB1S00227</t>
  </si>
  <si>
    <t>CB1S00246</t>
  </si>
  <si>
    <t>CB1sd SBL WEm NP 24v OCM</t>
  </si>
  <si>
    <t>CB1S00257</t>
  </si>
  <si>
    <t>CB1sd SBL WEm IP5000s OCM</t>
  </si>
  <si>
    <t>CB1S00326</t>
  </si>
  <si>
    <t>CB1s SBL WEm IA4100se</t>
  </si>
  <si>
    <t>CB1S00369</t>
  </si>
  <si>
    <t>CB1s SBL WEm NP 120v</t>
  </si>
  <si>
    <t>CB1S00418</t>
  </si>
  <si>
    <t>CB1s  SBL WEm IP5000de</t>
  </si>
  <si>
    <t>CB1S00421</t>
  </si>
  <si>
    <t>CB1S00446</t>
  </si>
  <si>
    <t>CB1S00490</t>
  </si>
  <si>
    <t>CB1S00503</t>
  </si>
  <si>
    <t>CB1S00568</t>
  </si>
  <si>
    <t>CB2A00032</t>
  </si>
  <si>
    <t>CB2a SS BLEm IA4100s 120V</t>
  </si>
  <si>
    <t>CB2A00053</t>
  </si>
  <si>
    <t>CB2a SBL WEm IP5000de PoE</t>
  </si>
  <si>
    <t>CB2A00075</t>
  </si>
  <si>
    <t>CB2a SS BLEm IP5000s 120v</t>
  </si>
  <si>
    <t>CB2A00078</t>
  </si>
  <si>
    <t>CB2a SBL WEm IP5000s 24v</t>
  </si>
  <si>
    <t>CB2A00115</t>
  </si>
  <si>
    <t>CB2a SS BLEm IA4100s MV</t>
  </si>
  <si>
    <t>CB2A00126</t>
  </si>
  <si>
    <t>CB2a SBL WEm IP5000d 120v</t>
  </si>
  <si>
    <t>CENTRAL-STATION-CA-V9.3</t>
  </si>
  <si>
    <t>CYLA30LXTA</t>
  </si>
  <si>
    <t>12V-28AH 385CCA AGM 12/0</t>
  </si>
  <si>
    <t>CYLAZ10SXTA</t>
  </si>
  <si>
    <t>12V-8AH 185CCA AGM 12/0</t>
  </si>
  <si>
    <t>CB2A00145</t>
  </si>
  <si>
    <t>CB2a SS BLEm IA4100s</t>
  </si>
  <si>
    <t>CB2A00199</t>
  </si>
  <si>
    <t>CB2a SS BLEm IP5000d</t>
  </si>
  <si>
    <t>CB2A00237</t>
  </si>
  <si>
    <t>CB2E00151</t>
  </si>
  <si>
    <t>CB2e SS BLEm IP5000s PoE PM</t>
  </si>
  <si>
    <t>CB2E00157</t>
  </si>
  <si>
    <t>CB2e SBL WEm IP5000se PoE</t>
  </si>
  <si>
    <t>CB2E00184</t>
  </si>
  <si>
    <t>CB2e SS BLEm IP5000s-BB 120v</t>
  </si>
  <si>
    <t>CB2E00264</t>
  </si>
  <si>
    <t>CB2e SS BLEm IA4100k 24v</t>
  </si>
  <si>
    <t>CB2E00291</t>
  </si>
  <si>
    <t>CB2e PAS SS BLEm IA4100s</t>
  </si>
  <si>
    <t>CB2E00304</t>
  </si>
  <si>
    <t>CB2e SS BLEm IP5000k</t>
  </si>
  <si>
    <t>CB2E00349</t>
  </si>
  <si>
    <t>CB2e SBL WEm</t>
  </si>
  <si>
    <t>CB2E00370</t>
  </si>
  <si>
    <t>CB4S00071</t>
  </si>
  <si>
    <t>CB4s SBL WEM IA4100s</t>
  </si>
  <si>
    <t>CB4S00086</t>
  </si>
  <si>
    <t>CB5S00059</t>
  </si>
  <si>
    <t>CB5S00060</t>
  </si>
  <si>
    <t>CB5S00065</t>
  </si>
  <si>
    <t>CFS-DPMID-1</t>
  </si>
  <si>
    <t>Valve Interface Device</t>
  </si>
  <si>
    <t>CFS-LPM-WPS-1</t>
  </si>
  <si>
    <t>Water Presence Sensor 1</t>
  </si>
  <si>
    <t>CH12</t>
  </si>
  <si>
    <t>HOSE\,COILED\,12FT\,1/4IN NPT(M)</t>
  </si>
  <si>
    <t>DIRECTORY-AUTH-V9</t>
  </si>
  <si>
    <t>ADV-STANDARD-3Y</t>
  </si>
  <si>
    <t>BGC</t>
  </si>
  <si>
    <t>BREAK GLASS COVER</t>
  </si>
  <si>
    <t>CB5S00079</t>
  </si>
  <si>
    <t>CB5S00089</t>
  </si>
  <si>
    <t>CB5sd  SBL WEm IA4100se</t>
  </si>
  <si>
    <t>CB5S00141</t>
  </si>
  <si>
    <t>CB5s  SBL WEm IA4100k</t>
  </si>
  <si>
    <t>CB5S00146</t>
  </si>
  <si>
    <t>CB5s  SBL WEm IP5000d</t>
  </si>
  <si>
    <t>CB6S00086</t>
  </si>
  <si>
    <t>CB6s SBL WEM IA4100se</t>
  </si>
  <si>
    <t>CL33834-TCWI1-AZZ-626-M803</t>
  </si>
  <si>
    <t>CM-6204-11-I-RO</t>
  </si>
  <si>
    <t>Quasar Quad HD MD Retrofit Otd</t>
  </si>
  <si>
    <t>CM-6212-H1-I</t>
  </si>
  <si>
    <t>Quasar 12MP IP Hemispheric Cam</t>
  </si>
  <si>
    <t>F.01U.201.035</t>
  </si>
  <si>
    <t>BVMS Software Maintenance SMA</t>
  </si>
  <si>
    <t>F.01U.288.218</t>
  </si>
  <si>
    <t>DINION IP 5000 IP MINIBOX 1080</t>
  </si>
  <si>
    <t>F.01U.300.871</t>
  </si>
  <si>
    <t>BVMS Software Maintenance Lice</t>
  </si>
  <si>
    <t>BLUE-PROG-MAX</t>
  </si>
  <si>
    <t>HF Programming Card - Enable S</t>
  </si>
  <si>
    <t>E-VID-SEE-SPD</t>
  </si>
  <si>
    <t>LICENCE: INTEGRATION OF SEETE</t>
  </si>
  <si>
    <t>F.01U.358.975</t>
  </si>
  <si>
    <t>F.01U.358.975 MBV-BLIT-DIP DIV</t>
  </si>
  <si>
    <t>F.01U.379.276</t>
  </si>
  <si>
    <t>FLEXIDOME IP 4000i Fixed dome</t>
  </si>
  <si>
    <t>F.01U.379.278</t>
  </si>
  <si>
    <t>BPS-1</t>
  </si>
  <si>
    <t>BLANK PANEL FILLER\, 1 SLOT\, FO</t>
  </si>
  <si>
    <t>CO1209</t>
  </si>
  <si>
    <t>CO ALARM 120V/9V</t>
  </si>
  <si>
    <t>DMWC</t>
  </si>
  <si>
    <t>MEASURING WHEEL SNGL (4IN WHL)</t>
  </si>
  <si>
    <t>E15NST</t>
  </si>
  <si>
    <t>NOZ\,FIREHOSE\,POLYCARB\,1 1/2NST</t>
  </si>
  <si>
    <t>E327893</t>
  </si>
  <si>
    <t>HANDSET (SENTINEL)</t>
  </si>
  <si>
    <t>COMPUTER2-HSE</t>
  </si>
  <si>
    <t>COMPUTER4-SSD-HSE</t>
  </si>
  <si>
    <t>COT10001</t>
  </si>
  <si>
    <t>4.8V 800MAH NICAD AA EXIT BAT</t>
  </si>
  <si>
    <t>COT10004</t>
  </si>
  <si>
    <t>1.2V 1200MAH NICAD EXIT BAT</t>
  </si>
  <si>
    <t>COT10015</t>
  </si>
  <si>
    <t>COT10041</t>
  </si>
  <si>
    <t>3.6V 800MAH NICAD EXIT LIT BAT</t>
  </si>
  <si>
    <t>CP-POE-60W-EU</t>
  </si>
  <si>
    <t>EU UPOE injector for CP-63xx/C</t>
  </si>
  <si>
    <t>E85-24</t>
  </si>
  <si>
    <t>ADVANCED CAMERA W/MSX 384 X 28</t>
  </si>
  <si>
    <t>BACKBOX\, SURFACE MOUNT</t>
  </si>
  <si>
    <t>B-01S T</t>
  </si>
  <si>
    <t>BR XFMR MOD\, STANDARD (S)</t>
  </si>
  <si>
    <t>BUSINESS-16-V9.3</t>
  </si>
  <si>
    <t>Symmetry Business 16 Reader So</t>
  </si>
  <si>
    <t>CR-128C</t>
  </si>
  <si>
    <t>Control Room 128 cameras ï¿½ï¿½ï¿½ï¿½ï¿½</t>
  </si>
  <si>
    <t>CR-2500R</t>
  </si>
  <si>
    <t>DR7503-1</t>
  </si>
  <si>
    <t>SHAFT\,BRIDGE MTG</t>
  </si>
  <si>
    <t>DR7546</t>
  </si>
  <si>
    <t>SPRING\,INDEXING TS</t>
  </si>
  <si>
    <t>DR7566-M</t>
  </si>
  <si>
    <t>WHEEL\,0-9 MINUTE (TS STAMP)</t>
  </si>
  <si>
    <t>DR7918</t>
  </si>
  <si>
    <t>COVER\,MOUNTING BRACKET</t>
  </si>
  <si>
    <t>DRS1-T</t>
  </si>
  <si>
    <t>Terminator (1 Per run)</t>
  </si>
  <si>
    <t>B12RL1859</t>
  </si>
  <si>
    <t>12V 110W EMERGENCY LIGHT</t>
  </si>
  <si>
    <t>C-ET509</t>
  </si>
  <si>
    <t>4-WIRE SIMPLEX INTERCOM MODUL</t>
  </si>
  <si>
    <t>CR-APO-1250R</t>
  </si>
  <si>
    <t>Add-on License 1250 readers -</t>
  </si>
  <si>
    <t>CR-APO-5000R</t>
  </si>
  <si>
    <t>Add-on License 5000 readers -</t>
  </si>
  <si>
    <t>CR-INTER-PRO</t>
  </si>
  <si>
    <t>CS-BM</t>
  </si>
  <si>
    <t>BASE MOUNT KIT (4) L ANCHOR B</t>
  </si>
  <si>
    <t>DDP100HFC227</t>
  </si>
  <si>
    <t>100 CF AUTOMATIC SYS FM200</t>
  </si>
  <si>
    <t>DS939</t>
  </si>
  <si>
    <t>70FT CEILING PIR</t>
  </si>
  <si>
    <t>AIC-A-C-BCK</t>
  </si>
  <si>
    <t>AIC-A-C-EML</t>
  </si>
  <si>
    <t>C-EX7P04D2DC</t>
  </si>
  <si>
    <t>C-G15-16E</t>
  </si>
  <si>
    <t>GE 150 INTERFACE\, 16 INPUTS</t>
  </si>
  <si>
    <t>C-G15-TEL</t>
  </si>
  <si>
    <t>GE 150 TELEPHONE INTERFACE</t>
  </si>
  <si>
    <t>CS1DBC052</t>
  </si>
  <si>
    <t>CPU BACKPLANE\, CS1D\, 5 SLOTS (</t>
  </si>
  <si>
    <t>CS1WBC103</t>
  </si>
  <si>
    <t>BACKPLANE\,CS1 CPU\,10 SLOTS</t>
  </si>
  <si>
    <t>CS1WBI083</t>
  </si>
  <si>
    <t>BACKPLANE\,CS1 EXP I/O\,8 SLOTS</t>
  </si>
  <si>
    <t>CS1WOD261</t>
  </si>
  <si>
    <t>Output CS1 DC12-24V 64pt NPN</t>
  </si>
  <si>
    <t>CS1WSCU21V1</t>
  </si>
  <si>
    <t>MODULE\,SERIAL\,2 PORTS\,RS-232C</t>
  </si>
  <si>
    <t>9P2445E2B1</t>
  </si>
  <si>
    <t>24/4pr SOL CAT 5e CMP WH 1K BX</t>
  </si>
  <si>
    <t>AIC-A-EL- SCD</t>
  </si>
  <si>
    <t>AIC-A-M-MP4</t>
  </si>
  <si>
    <t>MP4 bulk export tool for Merid</t>
  </si>
  <si>
    <t>AIC-I-C-KSQ</t>
  </si>
  <si>
    <t>AIC-I-C-SD</t>
  </si>
  <si>
    <t>Safety Dynamics integration to</t>
  </si>
  <si>
    <t>AIC-I-EL-COE</t>
  </si>
  <si>
    <t>COE PTZ driver for Latitude El</t>
  </si>
  <si>
    <t>AIC-I-EL-FF-F</t>
  </si>
  <si>
    <t>AIC-I-EL-GAL-F</t>
  </si>
  <si>
    <t>AIC-I-EL-KSC-F</t>
  </si>
  <si>
    <t>AIC-I-EL-S2-F</t>
  </si>
  <si>
    <t>AIC-I-NT-KSC-F</t>
  </si>
  <si>
    <t>AIC-I-NT-KSQ</t>
  </si>
  <si>
    <t>AIC-I-NT-SD</t>
  </si>
  <si>
    <t>BA-235 CU</t>
  </si>
  <si>
    <t>35W POWER AMPLIFIER</t>
  </si>
  <si>
    <t>C-GEZ300AU.C</t>
  </si>
  <si>
    <t>C-L-SIS-PRO9U</t>
  </si>
  <si>
    <t>C-L15-GET-4D</t>
  </si>
  <si>
    <t>LICENCE: UPGRADE G15-GET-4B T</t>
  </si>
  <si>
    <t>C-L15-LOG</t>
  </si>
  <si>
    <t>LICENCE TO ACTIVATE LOGGING U</t>
  </si>
  <si>
    <t>DDPBG12LRAF</t>
  </si>
  <si>
    <t>AGENT REL DUAL-ACT ABORT</t>
  </si>
  <si>
    <t>FD-21</t>
  </si>
  <si>
    <t>SOLID FRONT DOOR  FITS 21 SPAC</t>
  </si>
  <si>
    <t>FG15W</t>
  </si>
  <si>
    <t>FOREGROUND MUSIC SYSTEM 15W WH</t>
  </si>
  <si>
    <t>14/14 PT EXP W/PLATE &amp; CONNECT</t>
  </si>
  <si>
    <t>A-4461</t>
  </si>
  <si>
    <t>End User Customizable Template</t>
  </si>
  <si>
    <t>A-4462</t>
  </si>
  <si>
    <t>Mounting Hardware Replacement</t>
  </si>
  <si>
    <t>A100-3090CK-1-626</t>
  </si>
  <si>
    <t>A100 Lock A100 ICALSS/Keypad f</t>
  </si>
  <si>
    <t>BATTERY CHARGER</t>
  </si>
  <si>
    <t>C-WS203PICM.C</t>
  </si>
  <si>
    <t>CSH02-CB2E00298</t>
  </si>
  <si>
    <t>CB 2-E SAFETY YELLOWEMERGENCY</t>
  </si>
  <si>
    <t>CSH02-CB2E00316</t>
  </si>
  <si>
    <t>CB 2-ESAFETY BLUE ASSISTANCEG</t>
  </si>
  <si>
    <t>CSH02A-CB2A00143</t>
  </si>
  <si>
    <t>CB 2-ASAFETY YELLOW EMERGENCY</t>
  </si>
  <si>
    <t>CSH02A-CB2A00177</t>
  </si>
  <si>
    <t>CSH02A-CB2A00212</t>
  </si>
  <si>
    <t>CB 2-A SAFETY YELLOW NO GRAPHI</t>
  </si>
  <si>
    <t>CSH04-Z10125-06</t>
  </si>
  <si>
    <t>CBRT W/CUSTOM 7MAX HEIGHT MODI</t>
  </si>
  <si>
    <t>CSHLENS-41440</t>
  </si>
  <si>
    <t>LED COMBO STROBE LENS (3 PACK</t>
  </si>
  <si>
    <t>DDPSPE10W</t>
  </si>
  <si>
    <t>(WHITE)10YR EXIT SIGN</t>
  </si>
  <si>
    <t>DES-CARD-W/MAG-EV2-2K</t>
  </si>
  <si>
    <t>OFS-MWC-01V2-GR</t>
  </si>
  <si>
    <t>OM-E-1U</t>
  </si>
  <si>
    <t>1 client/user connection</t>
  </si>
  <si>
    <t>Q0281-2510</t>
  </si>
  <si>
    <t>TOP\, KEY EP800</t>
  </si>
  <si>
    <t>Q0310-5164U</t>
  </si>
  <si>
    <t>HARNESS\, SENSOR A UNIT (EP600)</t>
  </si>
  <si>
    <t>RPK89</t>
  </si>
  <si>
    <t>RACK\, SINGLE RPK UDR16</t>
  </si>
  <si>
    <t>SAM0503</t>
  </si>
  <si>
    <t>PLUNGER\,RIBBON SPOOL ASSY/TS</t>
  </si>
  <si>
    <t>LED12354</t>
  </si>
  <si>
    <t>7W 120V BR20 2700K E26 DIM</t>
  </si>
  <si>
    <t>LED4B</t>
  </si>
  <si>
    <t>BLACK LED COMBO EXIT</t>
  </si>
  <si>
    <t>MRK-4442</t>
  </si>
  <si>
    <t>44 SP  42   DEEP RACK W/REAR</t>
  </si>
  <si>
    <t>PTPBL</t>
  </si>
  <si>
    <t>POWER TANK PEN BLUE</t>
  </si>
  <si>
    <t>PVC-D/S</t>
  </si>
  <si>
    <t>STAND ALONE WORKSTATION - requ</t>
  </si>
  <si>
    <t>QND-6012R</t>
  </si>
  <si>
    <t>IP INDOOR DOME IP CAM 2MP 30FP</t>
  </si>
  <si>
    <t>QNP-6230H</t>
  </si>
  <si>
    <t>WISENET Q NETWORK OUT PTZ CAME</t>
  </si>
  <si>
    <t>QNV-7080R</t>
  </si>
  <si>
    <t>4MP OUT VANDAL DOME IP</t>
  </si>
  <si>
    <t>SBP-201HM</t>
  </si>
  <si>
    <t>CAP ADAPTER FOR THE PNM-9020V</t>
  </si>
  <si>
    <t>SBP-300PM</t>
  </si>
  <si>
    <t>ACCESSORY\, POLE MOUNT ADAPTER</t>
  </si>
  <si>
    <t>SBP-301HM4</t>
  </si>
  <si>
    <t>MEDIUM CAP ADAPTER\, ALUMINUM</t>
  </si>
  <si>
    <t>SBP-317HM</t>
  </si>
  <si>
    <t>LARGE CAP ADAPTER FOR CAMERAS</t>
  </si>
  <si>
    <t>SG-DC/DC3</t>
  </si>
  <si>
    <t>DC VOLTAGE CONVERTER</t>
  </si>
  <si>
    <t>SG-DRL3-2LSTD</t>
  </si>
  <si>
    <t>DUAL LINE CARD FOR SYSTEM III</t>
  </si>
  <si>
    <t>SG-MLRF3</t>
  </si>
  <si>
    <t>LF-100</t>
  </si>
  <si>
    <t>Corridor Light Cover Alabaster</t>
  </si>
  <si>
    <t>MBR2</t>
  </si>
  <si>
    <t>32 PC. DURA-DRIVER RATCHET</t>
  </si>
  <si>
    <t>MC-F1D2-6978</t>
  </si>
  <si>
    <t>Heat Detector Explosion Proof</t>
  </si>
  <si>
    <t>SG-SYSTEM I</t>
  </si>
  <si>
    <t>DUAL PHONELINE RECEIVER</t>
  </si>
  <si>
    <t>SG-SYSTEM I-IP</t>
  </si>
  <si>
    <t>DUAL PHONELINE RECEIVER WITH I</t>
  </si>
  <si>
    <t>K100-622-IPS-BP</t>
  </si>
  <si>
    <t>K240 MKII</t>
  </si>
  <si>
    <t>AKG K240 MKII HEADPHONES</t>
  </si>
  <si>
    <t>LIV-AUTH-10000</t>
  </si>
  <si>
    <t>LR-300-072</t>
  </si>
  <si>
    <t>LISTEN TECH LR-300-072  17/CH</t>
  </si>
  <si>
    <t>MC12-25</t>
  </si>
  <si>
    <t>MCS4-2B</t>
  </si>
  <si>
    <t>MSTR CAM PWR SUP 2AMP 4OUT/BRK</t>
  </si>
  <si>
    <t>RT-89C-GE</t>
  </si>
  <si>
    <t>RT-89C-GE-SL</t>
  </si>
  <si>
    <t>LSEX-24CMC</t>
  </si>
  <si>
    <t>EXP/PRF STRB/CL MT-24VDC-CLEAR</t>
  </si>
  <si>
    <t>ME00-91200B-P</t>
  </si>
  <si>
    <t>PIV Class Certificate Engine (</t>
  </si>
  <si>
    <t>MT-89C-GE-SL</t>
  </si>
  <si>
    <t>RW353XL</t>
  </si>
  <si>
    <t>PVC/POLY RAINSUIT X-LRG</t>
  </si>
  <si>
    <t>MUSTER-KIT-V8</t>
  </si>
  <si>
    <t>Safety Roll Call (Muster) Modu</t>
  </si>
  <si>
    <t>GSC-1U</t>
  </si>
  <si>
    <t>1 Genetec Security Desk client</t>
  </si>
  <si>
    <t>IC-2080</t>
  </si>
  <si>
    <t>HID iCLASS Clamshell 2K Card -</t>
  </si>
  <si>
    <t>IC-2080-PGSMV/37</t>
  </si>
  <si>
    <t>IC-R40-K-PAM</t>
  </si>
  <si>
    <t>pivCLASS R40-H\, Contactless Sm</t>
  </si>
  <si>
    <t>IC-R40-K-SE</t>
  </si>
  <si>
    <t>N2-IK-8977-ETL-32D</t>
  </si>
  <si>
    <t>PA402</t>
  </si>
  <si>
    <t>ADAPTER\,POLE\,WM4000 &amp; IWM MOUN</t>
  </si>
  <si>
    <t>SCV-AAC</t>
  </si>
  <si>
    <t>Coax patch cable kit containin</t>
  </si>
  <si>
    <t>SCV-ACNC</t>
  </si>
  <si>
    <t>Additional NIC Card Gigabit Et</t>
  </si>
  <si>
    <t>SCV-AEDD</t>
  </si>
  <si>
    <t>External USB DVD-RW drive for</t>
  </si>
  <si>
    <t>SCV-AHC8T05S</t>
  </si>
  <si>
    <t>SCV-AHP1016S</t>
  </si>
  <si>
    <t>GSC-SY-E-IMP</t>
  </si>
  <si>
    <t>IMPORT TOOL (IMPORT CARDHOLDER</t>
  </si>
  <si>
    <t>LTC 9230/01</t>
  </si>
  <si>
    <t>ROOF MOUNT</t>
  </si>
  <si>
    <t>PBA-1206</t>
  </si>
  <si>
    <t>POLARIZED BELL 120 VAC 6</t>
  </si>
  <si>
    <t>PBL-4</t>
  </si>
  <si>
    <t>4U FLANGED ALUM BLANK PANEL</t>
  </si>
  <si>
    <t>RE16</t>
  </si>
  <si>
    <t>EV RE16</t>
  </si>
  <si>
    <t>S2-82276-PKL-26D</t>
  </si>
  <si>
    <t>SCV-AHS2T14E</t>
  </si>
  <si>
    <t>SCV-AHS4T04S</t>
  </si>
  <si>
    <t>SCV-AHS4T14S</t>
  </si>
  <si>
    <t>SCV-AHS6T04SL</t>
  </si>
  <si>
    <t>SCV-AHU8T16S</t>
  </si>
  <si>
    <t>SCV-AMCMR</t>
  </si>
  <si>
    <t>Cable Management arm accessory</t>
  </si>
  <si>
    <t>SCV-AMUR</t>
  </si>
  <si>
    <t>2U Threaded Rack Adapter Brack</t>
  </si>
  <si>
    <t>SCVSW-ENT-48A</t>
  </si>
  <si>
    <t>SCVSW-ENT-64A</t>
  </si>
  <si>
    <t>SCVSW-ENT-8A</t>
  </si>
  <si>
    <t>SCVSW-PRO-12A</t>
  </si>
  <si>
    <t>SCVSW-PRO-20A</t>
  </si>
  <si>
    <t>SCVSW-PRO-32A</t>
  </si>
  <si>
    <t>SCVSW-PRO-36A</t>
  </si>
  <si>
    <t>SCVSW-PRO-4A</t>
  </si>
  <si>
    <t>SCVSW-YUP-ONE-5Y</t>
  </si>
  <si>
    <t>Symmetry CompleteView ONE 5 ye</t>
  </si>
  <si>
    <t>SCVVPSW-1DEV</t>
  </si>
  <si>
    <t>Symmetry CV ViewPoint Software</t>
  </si>
  <si>
    <t>ITA-340</t>
  </si>
  <si>
    <t>LF EXCITER POWER ADAPTER</t>
  </si>
  <si>
    <t>ITA-401</t>
  </si>
  <si>
    <t>HAND WASHING MONITOR ATTACH</t>
  </si>
  <si>
    <t>MLP-111-630</t>
  </si>
  <si>
    <t>MLP-111-630 Don-Jo Latch Guard</t>
  </si>
  <si>
    <t>MLS-485</t>
  </si>
  <si>
    <t>NETWORK CONTROLLER</t>
  </si>
  <si>
    <t>PC-WEBCAM-BDL</t>
  </si>
  <si>
    <t>Logitech C920 HD Webcam\, Tripo</t>
  </si>
  <si>
    <t>PC1616SNK</t>
  </si>
  <si>
    <t>PC4020-XFRM</t>
  </si>
  <si>
    <t>120V  TRANSFORMER FOR PC4020CF</t>
  </si>
  <si>
    <t>RFK5564</t>
  </si>
  <si>
    <t>64Z WHITE NA LCD RF KYPD</t>
  </si>
  <si>
    <t>RGA150B-F8Z/T8-A(AMAG)</t>
  </si>
  <si>
    <t>ITA-781F-6R</t>
  </si>
  <si>
    <t>TEMP PROBE -50C TO 75C 5.5' RN</t>
  </si>
  <si>
    <t>ITAK-358-25</t>
  </si>
  <si>
    <t>CAT3 RJ11 CABLE (25 FOOT)</t>
  </si>
  <si>
    <t>ITAK-364-VW</t>
  </si>
  <si>
    <t>VRTUAL WALL METAL BRACK ATTACH</t>
  </si>
  <si>
    <t>KL</t>
  </si>
  <si>
    <t>RMS SERIES OPT - KEY LOCK</t>
  </si>
  <si>
    <t>MN-CAB3A</t>
  </si>
  <si>
    <t>Symmetry CAB3A Enclosure - Loc</t>
  </si>
  <si>
    <t>MN-CAB3A+PSU-KIT</t>
  </si>
  <si>
    <t>Symmetry CAB3A Enclosure Kit -</t>
  </si>
  <si>
    <t>MN-DBU-PLATE</t>
  </si>
  <si>
    <t>Adapter plate to mount EN-DBU\,</t>
  </si>
  <si>
    <t>MN-NIC-4-ENC</t>
  </si>
  <si>
    <t>Symmetry M2150 AES 256-bit Enc</t>
  </si>
  <si>
    <t>MN-RS485-QUAD</t>
  </si>
  <si>
    <t>Symmetry M2150 Quad RS485 Read</t>
  </si>
  <si>
    <t>MN-TRANS-75-UL</t>
  </si>
  <si>
    <t>Symmetry 75VA UL Transformer -</t>
  </si>
  <si>
    <t>MNR2</t>
  </si>
  <si>
    <t>ANNUAL SFTWR MNTC FEE</t>
  </si>
  <si>
    <t>PMC</t>
  </si>
  <si>
    <t>PEN\,MARKING\,BLACK\,KING SIZE</t>
  </si>
  <si>
    <t>ITS-4859</t>
  </si>
  <si>
    <t>VIEWER - ENVIRONMENTAL MONITOR</t>
  </si>
  <si>
    <t>IWM-SR</t>
  </si>
  <si>
    <t>PORTRA-CS-8X14-45E</t>
  </si>
  <si>
    <t>POWPS-121000P</t>
  </si>
  <si>
    <t>POWER SONC 12V-100AH U- BAT</t>
  </si>
  <si>
    <t>POWPS4100F</t>
  </si>
  <si>
    <t>POWER SONIC 4V-10AH F1 TERM</t>
  </si>
  <si>
    <t>S2IK-8877-ETL-32D</t>
  </si>
  <si>
    <t>GX93PW</t>
  </si>
  <si>
    <t>MINI-HOR 12 24V TEMP PLAIN WHT</t>
  </si>
  <si>
    <t>HALO-LABOR</t>
  </si>
  <si>
    <t>Halo Remote Configuration 2 HA</t>
  </si>
  <si>
    <t>HCKA</t>
  </si>
  <si>
    <t>CHECK-IN ADPATER</t>
  </si>
  <si>
    <t>IN100-8977-IP-B-ETL-26D</t>
  </si>
  <si>
    <t>Sargent IN100 Lock Mortise exi</t>
  </si>
  <si>
    <t>IN120-82278-IP-B-LN-L-26D</t>
  </si>
  <si>
    <t>IN120-8877-IP-B-ETL-32D</t>
  </si>
  <si>
    <t>Sargent WiFi Rim exit device\,</t>
  </si>
  <si>
    <t>IN220-82278-IP-B-LN-L-26D</t>
  </si>
  <si>
    <t>IN220-ML20234-IP-B-125-T-26D</t>
  </si>
  <si>
    <t>M-01S T</t>
  </si>
  <si>
    <t>MIC MOD\, STANDARD (S)</t>
  </si>
  <si>
    <t>M-9000M2 CU</t>
  </si>
  <si>
    <t>8 INPUT MIXER NO MODULES</t>
  </si>
  <si>
    <t>NET7</t>
  </si>
  <si>
    <t>SURGE NETWORK 7-OUTLET</t>
  </si>
  <si>
    <t>NUN900-AAF</t>
  </si>
  <si>
    <t>1.2V 900MAH NICAD AA BAT</t>
  </si>
  <si>
    <t>PRO-5455-B-N</t>
  </si>
  <si>
    <t>HID ProxPro II Reader - (Beige</t>
  </si>
  <si>
    <t>G4T-M2150-043-HSE</t>
  </si>
  <si>
    <t>Symmetry M2150 2DBC 2 Reader H</t>
  </si>
  <si>
    <t>HDI-ADA-10010F</t>
  </si>
  <si>
    <t>10 ZONE ADA-100 FLUSH KIT</t>
  </si>
  <si>
    <t>HDI-ADA-10010S</t>
  </si>
  <si>
    <t>10 ZONE ADA-100 SURFACE KIT</t>
  </si>
  <si>
    <t>HDI-ADA-1002F</t>
  </si>
  <si>
    <t>2 ZONE ADA-100 FLUSH KIT</t>
  </si>
  <si>
    <t>HDI-ADA-IS</t>
  </si>
  <si>
    <t>ILLUMINATED RESCUE AC ONLY  SI</t>
  </si>
  <si>
    <t>HDI-ADASCM10</t>
  </si>
  <si>
    <t>SUR. MNT. COLLAR MASTER 10</t>
  </si>
  <si>
    <t>HDI-ARA-AT3B</t>
  </si>
  <si>
    <t>ILLUMINATED SIGN  REFUGE BATTE</t>
  </si>
  <si>
    <t>HDI-ARA-C1</t>
  </si>
  <si>
    <t>HDI-ARA-F1</t>
  </si>
  <si>
    <t>ILLUMINATED SIGN RESCUE</t>
  </si>
  <si>
    <t>M2150-2DBC-DL-HSE</t>
  </si>
  <si>
    <t>Symmetry M2150 2DBC HSE 2 Read</t>
  </si>
  <si>
    <t>M2150-8RDR-IPW-RACKPACK</t>
  </si>
  <si>
    <t>Symmetry M2150 RackMount 8 Rea</t>
  </si>
  <si>
    <t>M2150-DBU-DL-HSE</t>
  </si>
  <si>
    <t>Symmetry M2150 20K HSE DBU BOA</t>
  </si>
  <si>
    <t>M2150-ELEV-EXT-HSE</t>
  </si>
  <si>
    <t>Symmetry M2150 HSE Elevator Ex</t>
  </si>
  <si>
    <t>M2M6</t>
  </si>
  <si>
    <t>RED TUB \, RED COVER 6PK</t>
  </si>
  <si>
    <t>M2WC</t>
  </si>
  <si>
    <t>MARK II\,WHITE/CLEAR\,INDOOR</t>
  </si>
  <si>
    <t>PRO-LIC-016-V8</t>
  </si>
  <si>
    <t>PRO-LIC-064-V9</t>
  </si>
  <si>
    <t>S86T725BR</t>
  </si>
  <si>
    <t>8 INCH SPKR/XFMR/TERMINAL STRI</t>
  </si>
  <si>
    <t>GCS24-PCR</t>
  </si>
  <si>
    <t>STR 24V MLT-CD PLAIN CLNG RED</t>
  </si>
  <si>
    <t>HDR25</t>
  </si>
  <si>
    <t>25IN REEL HEAVY DUTY</t>
  </si>
  <si>
    <t>HED-1</t>
  </si>
  <si>
    <t>TELEX HED-1</t>
  </si>
  <si>
    <t>HED-2</t>
  </si>
  <si>
    <t>TELEX LIGHTWEIGHT HEADPHONES</t>
  </si>
  <si>
    <t>HID-HDP5000</t>
  </si>
  <si>
    <t>Fargo HDP5000 Printer - High D</t>
  </si>
  <si>
    <t>HID-HDP5000-DS</t>
  </si>
  <si>
    <t>Fargo HDP5000 DS Printer - Dou</t>
  </si>
  <si>
    <t>HID-RBND4500-DS</t>
  </si>
  <si>
    <t>L1401TV</t>
  </si>
  <si>
    <t>LEXAN HANDWHEEL</t>
  </si>
  <si>
    <t>M4000-DEC4</t>
  </si>
  <si>
    <t>M4000 4 Door Entry Controller.</t>
  </si>
  <si>
    <t>NFPA1310</t>
  </si>
  <si>
    <t>NFPA 13: STAND 2002 ED</t>
  </si>
  <si>
    <t>PS-LAN-CHAIN</t>
  </si>
  <si>
    <t>Migration of a hardwire or mod</t>
  </si>
  <si>
    <t>PS10-2A-EX</t>
  </si>
  <si>
    <t>HM-11P</t>
  </si>
  <si>
    <t>INTERCONNECT PLUG  11 WIRE</t>
  </si>
  <si>
    <t>HM-4BK2</t>
  </si>
  <si>
    <t>FOUR BUTTON PANEL/LATCH/SPST</t>
  </si>
  <si>
    <t>HM-541</t>
  </si>
  <si>
    <t>MOMENTARY REMOTE PULL CORD (N/</t>
  </si>
  <si>
    <t>HM-ACC623S</t>
  </si>
  <si>
    <t>PENDANT WRIST STRAP SMALL</t>
  </si>
  <si>
    <t>HM-B-Y</t>
  </si>
  <si>
    <t>YEL LENS FOR B PB PNL (10PK)</t>
  </si>
  <si>
    <t>HM-ESC</t>
  </si>
  <si>
    <t>EMER SWITCH COVER (6PK)</t>
  </si>
  <si>
    <t>INO-CHTA-BIO</t>
  </si>
  <si>
    <t>INO-ENR-SW</t>
  </si>
  <si>
    <t>Innometriks Enrollment softwar</t>
  </si>
  <si>
    <t>INO-ENROLL-SYM</t>
  </si>
  <si>
    <t>Innometriks Enrollment Softwar</t>
  </si>
  <si>
    <t>INO-RHNO-XT</t>
  </si>
  <si>
    <t>INO-TWIC-SDKS</t>
  </si>
  <si>
    <t>INT</t>
  </si>
  <si>
    <t>INT CYLINDRICAL LOCK</t>
  </si>
  <si>
    <t>LACE-37-OWP</t>
  </si>
  <si>
    <t>64 3/4   HGT 4 3/4   WIDTH CA</t>
  </si>
  <si>
    <t>LAT-NT-CHAN</t>
  </si>
  <si>
    <t>Latitude Enterprise One Channe</t>
  </si>
  <si>
    <t>OBE-05-OWA</t>
  </si>
  <si>
    <t>Outdr Corner Mnt White</t>
  </si>
  <si>
    <t>SER-RMA-ADV</t>
  </si>
  <si>
    <t>1 YR Advance Replace for Edge</t>
  </si>
  <si>
    <t>HM-FPT</t>
  </si>
  <si>
    <t>TOOUCHSCREEN FLAT PANEL LCD</t>
  </si>
  <si>
    <t>HM-GER-8</t>
  </si>
  <si>
    <t>GERIATRIC/MECHANICAL CALL CORD</t>
  </si>
  <si>
    <t>HM-PBCC-8</t>
  </si>
  <si>
    <t>8FT CALL CORD WHITE</t>
  </si>
  <si>
    <t>HM-PPB</t>
  </si>
  <si>
    <t>PLUG PUSHBUTTON</t>
  </si>
  <si>
    <t>HM-R15003-A</t>
  </si>
  <si>
    <t>PILOT LAMP AMBER/DOME</t>
  </si>
  <si>
    <t>HM-W541BOSA</t>
  </si>
  <si>
    <t>INTRUSION-PNL-04-V8</t>
  </si>
  <si>
    <t>LCD5511</t>
  </si>
  <si>
    <t>PowerSeries Icon LCD keypad.</t>
  </si>
  <si>
    <t>MAX-KIT</t>
  </si>
  <si>
    <t>MAXSYS ACCESS CONTROL KIT</t>
  </si>
  <si>
    <t>NNTN4497</t>
  </si>
  <si>
    <t>CP200 Li-ION BATTERY</t>
  </si>
  <si>
    <t>ZM2000-4DCU-KIT-BIO</t>
  </si>
  <si>
    <t>Repair of M2000 4DCU KIT Biome</t>
  </si>
  <si>
    <t>ZM2000-DBU(100K)-KIT</t>
  </si>
  <si>
    <t>Repair of M2000-DBU-KIT (100K)</t>
  </si>
  <si>
    <t>ZM2100-ACU-KIT</t>
  </si>
  <si>
    <t>Repair of M2100 ACU KIT</t>
  </si>
  <si>
    <t>ZM2150-4DBC</t>
  </si>
  <si>
    <t>Repair of M2150 4DBC Controlle</t>
  </si>
  <si>
    <t>ZM2150-8DBC</t>
  </si>
  <si>
    <t>Repair of M2150-8DBC  Controll</t>
  </si>
  <si>
    <t>ZM2150-8DC</t>
  </si>
  <si>
    <t>Repair of  8 Door Controller-B</t>
  </si>
  <si>
    <t>ZMDU2-KIT</t>
  </si>
  <si>
    <t>Repair of MDU2 No Enclosure Wi</t>
  </si>
  <si>
    <t>ZMN-232</t>
  </si>
  <si>
    <t>Repair of  RS232 Host Port A C</t>
  </si>
  <si>
    <t>SMT-1935</t>
  </si>
  <si>
    <t>19" LED MONITOR</t>
  </si>
  <si>
    <t>SPPP-60TB6</t>
  </si>
  <si>
    <t>SPPP-72TB</t>
  </si>
  <si>
    <t>SPPP-72TB62-M3Y-4HR</t>
  </si>
  <si>
    <t>SPPP-72TB62-M5Y-4HR</t>
  </si>
  <si>
    <t>SPPP-72TB62-M5Y-NBD</t>
  </si>
  <si>
    <t>SPPP-84TB-B5Y</t>
  </si>
  <si>
    <t>SPPP-84TB-M5Y-NBD</t>
  </si>
  <si>
    <t>SPPP-84TB6-M3Y-4HR</t>
  </si>
  <si>
    <t>SPPP-84TB6-M5Y-NBD</t>
  </si>
  <si>
    <t>SPPP-84TB61-B5Y</t>
  </si>
  <si>
    <t>SPPP-84TB61-M3Y-NBD</t>
  </si>
  <si>
    <t>SPPP-84TB62-B5Y</t>
  </si>
  <si>
    <t>SPPP-84TB62-M5Y-NBD</t>
  </si>
  <si>
    <t>SPPP-96TB61-M3Y-NBD</t>
  </si>
  <si>
    <t>SPPP-96TB61-M5Y-4HR</t>
  </si>
  <si>
    <t>SPPR-R-18TB</t>
  </si>
  <si>
    <t>SPPR-R-32TB-M5Y-NBD</t>
  </si>
  <si>
    <t>SPPR-R-48TB-M3Y-NBD</t>
  </si>
  <si>
    <t>SPPR-R-4TB-B5Y</t>
  </si>
  <si>
    <t>SS-102</t>
  </si>
  <si>
    <t>SHOCK SENSOR WITH PULSE COUNT.</t>
  </si>
  <si>
    <t>SWEB-1-V8</t>
  </si>
  <si>
    <t>SWEB-10-V8</t>
  </si>
  <si>
    <t>SWEB-100-V8</t>
  </si>
  <si>
    <t>SWEB-5-V8</t>
  </si>
  <si>
    <t>SWEB-50-V8</t>
  </si>
  <si>
    <t>SNC-CH110/B</t>
  </si>
  <si>
    <t>720p HD 1.3 MP fixed Cam\, Blac</t>
  </si>
  <si>
    <t>SPPR-R-60TB-M3Y-4HR</t>
  </si>
  <si>
    <t>SPPR-R-8TB-M3Y-4HR</t>
  </si>
  <si>
    <t>SPUL-108TB-M3Y-4HR</t>
  </si>
  <si>
    <t>SPUL-108TB-M5Y-NBD</t>
  </si>
  <si>
    <t>SPUL-108TB6-M5Y-NBD</t>
  </si>
  <si>
    <t>SPUL-120TB-M5Y-NBD</t>
  </si>
  <si>
    <t>SPUL-120TB6</t>
  </si>
  <si>
    <t>SPUL-120TB6-B5Y</t>
  </si>
  <si>
    <t>SPUL-120TB6-M3Y-NBD</t>
  </si>
  <si>
    <t>SPUL-120TB6-M5Y-4HR</t>
  </si>
  <si>
    <t>SPUL-12TB-M3Y-NBD</t>
  </si>
  <si>
    <t>SS-Q-6-BK</t>
  </si>
  <si>
    <t>6.5 COAX - BLACK HANGING SPEAK</t>
  </si>
  <si>
    <t>SS-SM</t>
  </si>
  <si>
    <t>DRIVER PROTECTION SCREEN - MED</t>
  </si>
  <si>
    <t>SSA-GLD-1Y-RN</t>
  </si>
  <si>
    <t>One (1) Year Gold Support - Re</t>
  </si>
  <si>
    <t>SSA-NT-GLD-ADDR</t>
  </si>
  <si>
    <t>SSA-NT-PLT-ADDR</t>
  </si>
  <si>
    <t>VIS3347</t>
  </si>
  <si>
    <t>SCREW\,8-32 X 3/16 SL BNDHDW/NY</t>
  </si>
  <si>
    <t>VIS3379</t>
  </si>
  <si>
    <t>WASHER\,INTERNAL #8</t>
  </si>
  <si>
    <t>SPUL-12TB6</t>
  </si>
  <si>
    <t>SPUL-12TB6-B5Y</t>
  </si>
  <si>
    <t>SPUL-12TB6-M5Y-4HR</t>
  </si>
  <si>
    <t>SPUL-12TB6-M5Y-NBD</t>
  </si>
  <si>
    <t>SPUL-12TB62</t>
  </si>
  <si>
    <t>SPUL-132TB-M5Y-4HR</t>
  </si>
  <si>
    <t>SPUL-18TB6</t>
  </si>
  <si>
    <t>SPUL-24TB-M3Y-NBD</t>
  </si>
  <si>
    <t>SPUL-24TB6-M3Y-4HR</t>
  </si>
  <si>
    <t>SPUL-24TB61-M5Y-NBD</t>
  </si>
  <si>
    <t>SPUL-24TB62-M5Y-NBD</t>
  </si>
  <si>
    <t>SPUL-30TB6-B5Y</t>
  </si>
  <si>
    <t>SPUL-30TB62-B5Y</t>
  </si>
  <si>
    <t>SPUL-32TB-M5Y-NBD</t>
  </si>
  <si>
    <t>SPUL-32TB6-M3Y-NBD</t>
  </si>
  <si>
    <t>SPUL-32TB62-M5Y-4HR</t>
  </si>
  <si>
    <t>SPUL-36TB61</t>
  </si>
  <si>
    <t>SPUL-40TB6-M3Y-4HR</t>
  </si>
  <si>
    <t>SPUL-40TB6-M5Y-NBD</t>
  </si>
  <si>
    <t>SSA-NT4-GLD-CH</t>
  </si>
  <si>
    <t>1 Year Gold Support and Servic</t>
  </si>
  <si>
    <t>TR-10-T</t>
  </si>
  <si>
    <t>TR-ESSEN-SITE-V9</t>
  </si>
  <si>
    <t>TR-EU-OPER-CLASS-V9</t>
  </si>
  <si>
    <t>TR-ONSITE-EXPENSES</t>
  </si>
  <si>
    <t>Training Onsite Expenses - Log</t>
  </si>
  <si>
    <t>SGS-MON23</t>
  </si>
  <si>
    <t>GuardStation LED Monitor: 23"</t>
  </si>
  <si>
    <t>SGS-QUAD-D-M3Y-4HR</t>
  </si>
  <si>
    <t>SGS-QUAD-D-M5Y-NBD</t>
  </si>
  <si>
    <t>SGS-QUAD-H-B5Y</t>
  </si>
  <si>
    <t>SPUL-40TB61-M3Y-4HR</t>
  </si>
  <si>
    <t>SPUL-40TB62-M5Y-NBD</t>
  </si>
  <si>
    <t>SPUL-48TB6</t>
  </si>
  <si>
    <t>SPUL-48TB6-M5Y-NBD</t>
  </si>
  <si>
    <t>SPUL-48TB61-M3Y-NBD</t>
  </si>
  <si>
    <t>SPUL-48TB62-M5Y-NBD</t>
  </si>
  <si>
    <t>SPUL-60TB-B5Y</t>
  </si>
  <si>
    <t>SPUL-64TB6-M5Y-4HR</t>
  </si>
  <si>
    <t>SPUL-70TB62</t>
  </si>
  <si>
    <t>PowerUltra 70TB: includes [OS]</t>
  </si>
  <si>
    <t>SPUL-70TB62-B5Y</t>
  </si>
  <si>
    <t>SPUL-80TB61-B5Y</t>
  </si>
  <si>
    <t>SPUL-80TB62-B5Y</t>
  </si>
  <si>
    <t>SPUL-84TB6-M5Y-NBD</t>
  </si>
  <si>
    <t>SPUL-88TB-M5Y-NBD</t>
  </si>
  <si>
    <t>SWM-PA-GY</t>
  </si>
  <si>
    <t>SPECTRA MNT POLE ADAPTER FOR S</t>
  </si>
  <si>
    <t>WMVE-SW</t>
  </si>
  <si>
    <t>Wall Mount Vandal 1.5 inch NPT</t>
  </si>
  <si>
    <t>WORKFLOW-V9</t>
  </si>
  <si>
    <t>WP-1 (AUDIOCOM)</t>
  </si>
  <si>
    <t>TELEX WP-1 (AUDIOCOM)</t>
  </si>
  <si>
    <t>WP-433</t>
  </si>
  <si>
    <t>WIRELESS 433MHZ DEVICE PROGRAM</t>
  </si>
  <si>
    <t>SHD-3000FW2</t>
  </si>
  <si>
    <t>IN-CEILING FLUSH MOUNT ACCESSO</t>
  </si>
  <si>
    <t>SIG-PAD-USB</t>
  </si>
  <si>
    <t>Topaz USB Signature Pad (T-S26</t>
  </si>
  <si>
    <t>SR-50-J</t>
  </si>
  <si>
    <t>SR50 RECV 75.5 MHZ CH J</t>
  </si>
  <si>
    <t>SR-CC7</t>
  </si>
  <si>
    <t>Symmetry SR Card Cage - 7 Slot</t>
  </si>
  <si>
    <t>SR-RFK5</t>
  </si>
  <si>
    <t>SSPKA24-1575PWR</t>
  </si>
  <si>
    <t>SPK/STRB AMBER 1575Cd WALL RED</t>
  </si>
  <si>
    <t>SSPSU</t>
  </si>
  <si>
    <t>SET-UP CHARGE</t>
  </si>
  <si>
    <t>VOIP-500D</t>
  </si>
  <si>
    <t>NATIVE VOIP OUTDR 2BUTN EPHONE</t>
  </si>
  <si>
    <t>WRCB</t>
  </si>
  <si>
    <t>WRLS CHK-IN STATION\,TOUCH PAD</t>
  </si>
  <si>
    <t>WRR-Q-A200W-48TB</t>
  </si>
  <si>
    <t>SIVS-10TB8C</t>
  </si>
  <si>
    <t>Integrated Video Server 10TB:</t>
  </si>
  <si>
    <t>SIVS-12TB8C</t>
  </si>
  <si>
    <t>SIVS-2TB16C</t>
  </si>
  <si>
    <t>SIVS-4TB24C</t>
  </si>
  <si>
    <t>SIVS-8TB8C</t>
  </si>
  <si>
    <t>Integrated Video Server 8TB: i</t>
  </si>
  <si>
    <t>WRR-Q-A200W-60TB</t>
  </si>
  <si>
    <t>WRT-P-3101L-16TB</t>
  </si>
  <si>
    <t>WRT-P-3101W-8TB</t>
  </si>
  <si>
    <t>SK-F1P1-3388</t>
  </si>
  <si>
    <t>Ctrl/Com Fire 6 Zn</t>
  </si>
  <si>
    <t>SK-F1P1-7909</t>
  </si>
  <si>
    <t>SKN-058200IFP PC BOARD ONLY FO</t>
  </si>
  <si>
    <t>VDS</t>
  </si>
  <si>
    <t>DEEP VIDEO SHELF</t>
  </si>
  <si>
    <t>STANDOFFS-PCB</t>
  </si>
  <si>
    <t>CIRCUIT BOARD STANDOFFS 3/8in</t>
  </si>
  <si>
    <t>VER-1884</t>
  </si>
  <si>
    <t>MINI ASSET TAG W/O BATTERY</t>
  </si>
  <si>
    <t>VSRF-EX-8</t>
  </si>
  <si>
    <t>"8"" EXP PROOF VANE WATERFLOW</t>
  </si>
  <si>
    <t>UNI-RMB1</t>
  </si>
  <si>
    <t>Roof Mount (Parapet) Bracket f</t>
  </si>
  <si>
    <t>UNI-WMB1</t>
  </si>
  <si>
    <t>Gooseneck Wall Mount Bracket f</t>
  </si>
  <si>
    <t>XNP-6321H</t>
  </si>
  <si>
    <t>OUTDOOR PTZ 2MP 1080P IP CAM F</t>
  </si>
  <si>
    <t>STK004B</t>
  </si>
  <si>
    <t>VFD-12</t>
  </si>
  <si>
    <t>VFD-35</t>
  </si>
  <si>
    <t>VENTED FRONT DOOR  FITS 35 SPA</t>
  </si>
  <si>
    <t>VTF1</t>
  </si>
  <si>
    <t>1RU VENTED PANEL</t>
  </si>
  <si>
    <t>VTF2</t>
  </si>
  <si>
    <t>2RU VENTED PANEL</t>
  </si>
  <si>
    <t>SPB-IND83V</t>
  </si>
  <si>
    <t>SMOKED DOME FO XND-6085V</t>
  </si>
  <si>
    <t>SPCH-6TB</t>
  </si>
  <si>
    <t>SPCH-LP-12TB-B5Y</t>
  </si>
  <si>
    <t>SPCH-LP-16TB</t>
  </si>
  <si>
    <t>STK005W</t>
  </si>
  <si>
    <t>STR65030</t>
  </si>
  <si>
    <t>ENERGIZER AAAA\, 6PK</t>
  </si>
  <si>
    <t>SU135</t>
  </si>
  <si>
    <t>SPRINKUPRIGHTBRASS135DEG1/2IN</t>
  </si>
  <si>
    <t>W-906A UL</t>
  </si>
  <si>
    <t>60W WALL AMP 6 PORTS NO MODULE</t>
  </si>
  <si>
    <t>XW2Z200B</t>
  </si>
  <si>
    <t>2M Cable for screw terminal</t>
  </si>
  <si>
    <t>SPCH-LP-36TB</t>
  </si>
  <si>
    <t>SPCH-LP-48TB</t>
  </si>
  <si>
    <t>SPCVSW-ENT-12A</t>
  </si>
  <si>
    <t>SPCVSW-ENT-40A</t>
  </si>
  <si>
    <t>SPCVSW-ENT-8A</t>
  </si>
  <si>
    <t>SPCVSW-ONE-20A</t>
  </si>
  <si>
    <t>SPCVSW-PRO-12A</t>
  </si>
  <si>
    <t>SPCVSW-PRO-44A</t>
  </si>
  <si>
    <t>SPCVSW-PRO-52A</t>
  </si>
  <si>
    <t>SPDAS-36TB6-B5Y</t>
  </si>
  <si>
    <t>SPDAS-36TB61</t>
  </si>
  <si>
    <t>SPDAS-48TB</t>
  </si>
  <si>
    <t>SPDAS-48TB6-M3Y-NBD</t>
  </si>
  <si>
    <t>SPDAS-48TB62-B5Y</t>
  </si>
  <si>
    <t>SPDAS-48TB62-M3Y-4HR</t>
  </si>
  <si>
    <t>SPDAS-48TB62-M5Y-4HR</t>
  </si>
  <si>
    <t>SPDAS-60TB</t>
  </si>
  <si>
    <t>SPDAS-60TB-M3Y-NBD</t>
  </si>
  <si>
    <t>W511-131</t>
  </si>
  <si>
    <t>FRICTION PLATE SYNC</t>
  </si>
  <si>
    <t>W562-262</t>
  </si>
  <si>
    <t>CLOCK RECV BOARD</t>
  </si>
  <si>
    <t>W643-251</t>
  </si>
  <si>
    <t>15 INCH RD DIAL</t>
  </si>
  <si>
    <t>W643-481</t>
  </si>
  <si>
    <t>12 INCH BLACK SURFACE CASE</t>
  </si>
  <si>
    <t>XW2Z300B</t>
  </si>
  <si>
    <t>3M Cable for screw terminal</t>
  </si>
  <si>
    <t>XW2Z500B</t>
  </si>
  <si>
    <t>5M Cable for screw terminal</t>
  </si>
  <si>
    <t>Y-56-203-TAST</t>
  </si>
  <si>
    <t>Y-56-ARCO</t>
  </si>
  <si>
    <t>DUMMY MODULE WITH ACCESS READ</t>
  </si>
  <si>
    <t>SLAA12-5.5F</t>
  </si>
  <si>
    <t>12V-5.5A\,F1 TERM BAT</t>
  </si>
  <si>
    <t>SLAA6-3.3F</t>
  </si>
  <si>
    <t>6V-3.3AH F1 TERM BAT</t>
  </si>
  <si>
    <t>SLADC12-20C</t>
  </si>
  <si>
    <t>12V-20AH\, C TERM DEEP CYCLE</t>
  </si>
  <si>
    <t>SLAHR12-33C/FR</t>
  </si>
  <si>
    <t>12V-33AH C/FR TERM HIGH RATE</t>
  </si>
  <si>
    <t>SLI31AGMDPM</t>
  </si>
  <si>
    <t>X2\, GP 31\, 12V-100AH AGM BAT</t>
  </si>
  <si>
    <t>SPDAS-60TB61-M3Y-NBD</t>
  </si>
  <si>
    <t>SPDAS-60TB61-M5Y-4HR</t>
  </si>
  <si>
    <t>SPDAS-72TB6-M3Y-4HR</t>
  </si>
  <si>
    <t>SPDAS-72TB61-M5Y-4HR</t>
  </si>
  <si>
    <t>SPDAS-72TB62-B5Y</t>
  </si>
  <si>
    <t>SPDAS-72TB62-M3Y-4HR</t>
  </si>
  <si>
    <t>SPDAS-84TB62-M5Y-4HR</t>
  </si>
  <si>
    <t>SPDAS-84TB62-M5Y-NBD</t>
  </si>
  <si>
    <t>SPDAS-96TB-M3Y-4HR</t>
  </si>
  <si>
    <t>SPDAS-96TB6-M3Y-NBD</t>
  </si>
  <si>
    <t>SPDAS-96TB61-B5Y</t>
  </si>
  <si>
    <t>UPS-1000R</t>
  </si>
  <si>
    <t>RACKMOUNT UPS  1000VA / 750W</t>
  </si>
  <si>
    <t>US250</t>
  </si>
  <si>
    <t>250LB HEAVY DUTY SCALE</t>
  </si>
  <si>
    <t>USM-831A-ST-1</t>
  </si>
  <si>
    <t>DIGITAL STANCHION SUBSTATION</t>
  </si>
  <si>
    <t>USM831A-2T-1</t>
  </si>
  <si>
    <t>USM931H-2T-11</t>
  </si>
  <si>
    <t>USS-ENT-00X0-00</t>
  </si>
  <si>
    <t>1U Enterprise Server with no i</t>
  </si>
  <si>
    <t>USS-ENT-112R5-104</t>
  </si>
  <si>
    <t>USS-ENT-120R5-112</t>
  </si>
  <si>
    <t>USS-ENT-136R5-128</t>
  </si>
  <si>
    <t>USS-ENT-144H5-128</t>
  </si>
  <si>
    <t>WA6003</t>
  </si>
  <si>
    <t>MorphoCheckï¿½ï¿½ï¿½ï¿½ï¿½ï¿½ WAP4 Pistol</t>
  </si>
  <si>
    <t>WATC</t>
  </si>
  <si>
    <t>WRLS TRANSMITTER\,SLIMLINE PEND</t>
  </si>
  <si>
    <t>WATC-SR</t>
  </si>
  <si>
    <t>WIRELESS STAFF RESET PENDANT</t>
  </si>
  <si>
    <t>WB2PA</t>
  </si>
  <si>
    <t>BRACKETWALLHANGERPEMALL10-20LB</t>
  </si>
  <si>
    <t>SLP-F-W-HMCB-00</t>
  </si>
  <si>
    <t>StoneLockï¿½ï¿½ï¿½ï¿½ Pro faceplate on</t>
  </si>
  <si>
    <t>SLP-U-W-HMCB-00</t>
  </si>
  <si>
    <t>SM-2</t>
  </si>
  <si>
    <t>TELEX SM-2 SYSTEM CH A</t>
  </si>
  <si>
    <t>SPPL-12TB</t>
  </si>
  <si>
    <t>SPPL-16TB-M5Y-NBD</t>
  </si>
  <si>
    <t>SPPL-18TB6-B5Y</t>
  </si>
  <si>
    <t>SPPL-24TB</t>
  </si>
  <si>
    <t>SPPL-24TB6</t>
  </si>
  <si>
    <t>SPPL-24TB6-M5Y-4HR</t>
  </si>
  <si>
    <t>SPPL-24TB61-M5Y-4HR</t>
  </si>
  <si>
    <t>SPPL-32TB-M3Y-4HR</t>
  </si>
  <si>
    <t>SPPL-32TB-M5Y-NBD</t>
  </si>
  <si>
    <t>SPPL-32TB6-M3Y-4HR</t>
  </si>
  <si>
    <t>SPPL-36TB61-B5Y</t>
  </si>
  <si>
    <t>SPPL-36TB61-M3Y-4HR</t>
  </si>
  <si>
    <t>SPPL-36TB61-M5Y-4HR</t>
  </si>
  <si>
    <t>SVDAS-88TB</t>
  </si>
  <si>
    <t>USS-ENT-24R5-16</t>
  </si>
  <si>
    <t>2U Enterprise Server with 24TB</t>
  </si>
  <si>
    <t>USS-ENT-64R5-56</t>
  </si>
  <si>
    <t>USS-ENT-64R6-48</t>
  </si>
  <si>
    <t>USS-ENT-72H5-56</t>
  </si>
  <si>
    <t>USS-ENT-88H5-72</t>
  </si>
  <si>
    <t>2U Enterprise Server with 88TB</t>
  </si>
  <si>
    <t>USS-ENT-88R5-80</t>
  </si>
  <si>
    <t>USS-ENT-96H5-80</t>
  </si>
  <si>
    <t>USS-PRM-104H5-88</t>
  </si>
  <si>
    <t>USS-PRM-64H5-48</t>
  </si>
  <si>
    <t>USS-WKS-GP</t>
  </si>
  <si>
    <t>Compact Client Workstation wit</t>
  </si>
  <si>
    <t>WEBACCESS-100-V8.1</t>
  </si>
  <si>
    <t>YXPEBL</t>
  </si>
  <si>
    <t>1yr PMA-XProtect EntrBase Licn</t>
  </si>
  <si>
    <t>Z620-2</t>
  </si>
  <si>
    <t>Z680-AG</t>
  </si>
  <si>
    <t>Repair of S680 Mullion Prox</t>
  </si>
  <si>
    <t>Z7000-5084</t>
  </si>
  <si>
    <t>Repair of MDU-2 Elevator I/F P</t>
  </si>
  <si>
    <t>SMCCR2032-2</t>
  </si>
  <si>
    <t>CR2032\, 3V LITHIUM BAT\, 2PK</t>
  </si>
  <si>
    <t>SMC357-4</t>
  </si>
  <si>
    <t>357 1.5V SILVER OXIDE\, 4PK</t>
  </si>
  <si>
    <t>SPPL-40TB6</t>
  </si>
  <si>
    <t>SPPL-4TB</t>
  </si>
  <si>
    <t>SPPL-4TB61-B5Y</t>
  </si>
  <si>
    <t>SPPL-60TB-M3Y-4HR</t>
  </si>
  <si>
    <t>SPPL-8TB-M5Y-4HR</t>
  </si>
  <si>
    <t>SPPP-108TB-B5Y</t>
  </si>
  <si>
    <t>SPPP-108TB6</t>
  </si>
  <si>
    <t>SPPP-108TB62-M3Y-NBD</t>
  </si>
  <si>
    <t>SPPP-120TB-M3Y-4HR</t>
  </si>
  <si>
    <t>SPPP-120TB6</t>
  </si>
  <si>
    <t>SPPP-120TB62-M3Y-NBD</t>
  </si>
  <si>
    <t>SPPP-132TB6-M5Y-NBD</t>
  </si>
  <si>
    <t>SPPP-144TB-M5Y-NBD</t>
  </si>
  <si>
    <t>SPPP-156TB6</t>
  </si>
  <si>
    <t>SPPP-192TB</t>
  </si>
  <si>
    <t>PowerPlatinum 192TB: includes</t>
  </si>
  <si>
    <t>SPPP-36TB62-M3Y-4HR</t>
  </si>
  <si>
    <t>SPPP-48TB62-B5Y</t>
  </si>
  <si>
    <t>SPPP-60TB-M3Y-NBD</t>
  </si>
  <si>
    <t>TD3LK</t>
  </si>
  <si>
    <t>3 SPACE  5 1/4   RACK DRAWER</t>
  </si>
  <si>
    <t>V-1019-W</t>
  </si>
  <si>
    <t>PENDANT SPEAKER (WHITE)</t>
  </si>
  <si>
    <t>VID-CAM-001-V8</t>
  </si>
  <si>
    <t>VID-CAM-016-V9</t>
  </si>
  <si>
    <t>VID-CAM-032-V9</t>
  </si>
  <si>
    <t>Symmetry 32 Camera Integration</t>
  </si>
  <si>
    <t>VID-DISPL-24-HSE</t>
  </si>
  <si>
    <t>VIE0244</t>
  </si>
  <si>
    <t>COIL\,6323 YELLOW  110V</t>
  </si>
  <si>
    <t>01311-001</t>
  </si>
  <si>
    <t>01324-001</t>
  </si>
  <si>
    <t>2N HELIOS ROOF FOR 2 MODULE</t>
  </si>
  <si>
    <t>01328-001</t>
  </si>
  <si>
    <t>01330-001</t>
  </si>
  <si>
    <t>2N ADDT'L DOUBLE BUTTON NAME B</t>
  </si>
  <si>
    <t>01715-001</t>
  </si>
  <si>
    <t>SMOKED DOME KIT FOR AXIS P3717</t>
  </si>
  <si>
    <t>01039-001</t>
  </si>
  <si>
    <t>Q3515-LV 9MM FIXED DOME 1080P</t>
  </si>
  <si>
    <t>01041-001</t>
  </si>
  <si>
    <t>Q3515-LVE 9MM DAY/NIGHT FIXED</t>
  </si>
  <si>
    <t>01061-001</t>
  </si>
  <si>
    <t>P3343-VE 6mm Lens Ext. Dome</t>
  </si>
  <si>
    <t>0887-001</t>
  </si>
  <si>
    <t>P3228-LV DN DOME IK08 OUT VF 3</t>
  </si>
  <si>
    <t>7072 Desk Master w-Handset &amp; D</t>
  </si>
  <si>
    <t>IP-LCM-A IP Line Connection Mo</t>
  </si>
  <si>
    <t>TCIS-1\,Yellow 1-Button w/M&amp;C K</t>
  </si>
  <si>
    <t>TCIV-2 Vandal/Stainless Steel</t>
  </si>
  <si>
    <t>TMIS-2\, SS 1-Button</t>
  </si>
  <si>
    <t>TA-10 Board with Relays for Tu</t>
  </si>
  <si>
    <t>124TOW-PDK-001-304</t>
  </si>
  <si>
    <t>PEDESTAL SOLID STAINLESS STEEL</t>
  </si>
  <si>
    <t>PROX READER</t>
  </si>
  <si>
    <t>23010B</t>
  </si>
  <si>
    <t>HOSE AND NOZZLE ASM</t>
  </si>
  <si>
    <t>PHOENIX INPUT RELAY ADAPTER</t>
  </si>
  <si>
    <t>MorphoAccessï¿½ï¿½ï¿½ï¿½ SIGMA Wi-Fi M</t>
  </si>
  <si>
    <t>MorphoAccessï¿½ï¿½ï¿½ï¿½ SIGMA Lite in</t>
  </si>
  <si>
    <t>MorphoAccessï¿½ï¿½ï¿½ï¿½ SIGMA Lite+ p</t>
  </si>
  <si>
    <t>378-090</t>
  </si>
  <si>
    <t>SVC-RES 1/2W 8.2K MIN OF 100</t>
  </si>
  <si>
    <t>DTC4500 HID Prox Card Encoder</t>
  </si>
  <si>
    <t>DTC4500 Single-Sided Laminatio</t>
  </si>
  <si>
    <t>0920-001</t>
  </si>
  <si>
    <t>Q1942-E 35MM 30FPS CAMERA OUTD</t>
  </si>
  <si>
    <t>AMC-IP Board Version 11</t>
  </si>
  <si>
    <t>9511 AMC-IP Flt Bd</t>
  </si>
  <si>
    <t>9640-008 8 Dynamic License Alp</t>
  </si>
  <si>
    <t>9640-108 Upgrade-2 to 8 Channe</t>
  </si>
  <si>
    <t>IP-ARIO Audio License</t>
  </si>
  <si>
    <t>9642-004 SIP Trunking 4-Lines</t>
  </si>
  <si>
    <t>Active Recording-552 User</t>
  </si>
  <si>
    <t>High Bandwidth Audio License</t>
  </si>
  <si>
    <t>API License-40 Users</t>
  </si>
  <si>
    <t>19622B</t>
  </si>
  <si>
    <t>SCREW\,HANGER LOOP\,BADGER</t>
  </si>
  <si>
    <t>PHOENIX 24V INPUT RELAY (CLASS</t>
  </si>
  <si>
    <t>PHOENIX 30A SPDT RELAY (CLASS</t>
  </si>
  <si>
    <t>330-008</t>
  </si>
  <si>
    <t>WIRE NUT MIN OF 100</t>
  </si>
  <si>
    <t>4.998.800.327</t>
  </si>
  <si>
    <t>4.998 .800.327 SE2U-SN-304 Sec</t>
  </si>
  <si>
    <t>4808-114T-R4ZL</t>
  </si>
  <si>
    <t>4808-204T-R4Z-E</t>
  </si>
  <si>
    <t>4808-204T-R4ZL-E</t>
  </si>
  <si>
    <t>4808-240T-R4Z</t>
  </si>
  <si>
    <t>4808-28T-R4AL-E</t>
  </si>
  <si>
    <t>4808-78T-R4Z</t>
  </si>
  <si>
    <t>4808-90T-R4Z-E</t>
  </si>
  <si>
    <t>8 Port G-PoE Server\, 4 IP\, 4TB</t>
  </si>
  <si>
    <t>01756-001</t>
  </si>
  <si>
    <t>AXIS Q6075-S Stainless steel\,</t>
  </si>
  <si>
    <t>01769-001</t>
  </si>
  <si>
    <t>M1137 5MP RESOLUTION; DAY/NIGH</t>
  </si>
  <si>
    <t>01772-001</t>
  </si>
  <si>
    <t>M1135-E OUTDOOR; NEMA 4X; IP66</t>
  </si>
  <si>
    <t>01946-001</t>
  </si>
  <si>
    <t>TQ6807 CLEAR DOME COVER CLEAR</t>
  </si>
  <si>
    <t>VMP-250 Handset</t>
  </si>
  <si>
    <t>ECPIR-P Exigo Call Panel\, PTT</t>
  </si>
  <si>
    <t>ECPIR-3P Exigo Call Panel\, PTT</t>
  </si>
  <si>
    <t>EMMAX-1H-Handheld Ex Mic-1 But</t>
  </si>
  <si>
    <t>EMBR-2 Exigo Desktop Box For T</t>
  </si>
  <si>
    <t>EMBR-6 Exigo Kit for Joining B</t>
  </si>
  <si>
    <t>1307-9411</t>
  </si>
  <si>
    <t>Warranty Svc - 1307-9011 TS10</t>
  </si>
  <si>
    <t>1326-LMSMV/26</t>
  </si>
  <si>
    <t>30-0022</t>
  </si>
  <si>
    <t>CASES</t>
  </si>
  <si>
    <t>40/40I-112SF</t>
  </si>
  <si>
    <t>40/40I-212SF</t>
  </si>
  <si>
    <t>40/40I-312SF</t>
  </si>
  <si>
    <t>40/40LB-122SF</t>
  </si>
  <si>
    <t>40/40LB-222SF</t>
  </si>
  <si>
    <t>FILL PLATE 3/8in X1 1/4in  X 1</t>
  </si>
  <si>
    <t>0988-001</t>
  </si>
  <si>
    <t>M2025-LE BLACK CAMERA; FIXED O</t>
  </si>
  <si>
    <t>Touchless Sensor with Backbox</t>
  </si>
  <si>
    <t>244-IS.MDUINO.21</t>
  </si>
  <si>
    <t>FOR BL ACCESS CONTROL KIT INDU</t>
  </si>
  <si>
    <t>02044-001</t>
  </si>
  <si>
    <t>POE SPLITTER 5V</t>
  </si>
  <si>
    <t>MOS-80 Receptacle Surface</t>
  </si>
  <si>
    <t>2511-DYN</t>
  </si>
  <si>
    <t>MINI SGL LOCK-OUTSWING W/DYN</t>
  </si>
  <si>
    <t>2522-DYN2</t>
  </si>
  <si>
    <t>MINI DBL LOCK-OUTSWING W/DYN2</t>
  </si>
  <si>
    <t>3002TJ32-HSM</t>
  </si>
  <si>
    <t>DBL LOCK-INSWING W/DSM2-DYN2</t>
  </si>
  <si>
    <t>3009-9807</t>
  </si>
  <si>
    <t>ALLEN-TEL AT635C1  RJ31X</t>
  </si>
  <si>
    <t>3121C2-DSM2</t>
  </si>
  <si>
    <t>DELAY EGRESS W/DSM2 DBL W/C.M.</t>
  </si>
  <si>
    <t>340037K</t>
  </si>
  <si>
    <t>O-RING\,VALVE\,KIDDE D/C \, HALON</t>
  </si>
  <si>
    <t>1391-LSSMN/32</t>
  </si>
  <si>
    <t>HID MicroProx Tag - grayHID</t>
  </si>
  <si>
    <t>208-053</t>
  </si>
  <si>
    <t>FUSE 15AMP MIN OF 10</t>
  </si>
  <si>
    <t>2585-12-DSM</t>
  </si>
  <si>
    <t>MINI SGL LCK-8.5in 12V W/DSM</t>
  </si>
  <si>
    <t>30617AS</t>
  </si>
  <si>
    <t>HOSED/CANSUL\,30617\,SY2013\,14</t>
  </si>
  <si>
    <t>426-046</t>
  </si>
  <si>
    <t>SCREW 6 TORX 9/16 MIN OF 100</t>
  </si>
  <si>
    <t>13M2.8-8</t>
  </si>
  <si>
    <t>LENS 1/3 3MPIXEL 2.8-8MM F/1.2</t>
  </si>
  <si>
    <t>13VD5-50</t>
  </si>
  <si>
    <t>LENS 1/3  VFCL 5-50MM F1.6 AI</t>
  </si>
  <si>
    <t>427-0087-42-00</t>
  </si>
  <si>
    <t>FC-632 R - 19 MM\, PAL</t>
  </si>
  <si>
    <t>427-0089-24-00</t>
  </si>
  <si>
    <t>FC-369 O  - 9 MM\, PAL 25HZ</t>
  </si>
  <si>
    <t>427-0089-44-00S</t>
  </si>
  <si>
    <t>FC-332 O  - 19 MM\, PAL\, 8.3HZ</t>
  </si>
  <si>
    <t>427-0093-44-00S</t>
  </si>
  <si>
    <t>FC-317 O  - 19 MM\, PAL\, 8.3HZ</t>
  </si>
  <si>
    <t>427-0093-74-00S</t>
  </si>
  <si>
    <t>FC-304 O  - 75 MM\, PAL\, 8.3HZ</t>
  </si>
  <si>
    <t>427-0093-82-00</t>
  </si>
  <si>
    <t>FC-313 ID  - 25 MM\, PAL 25HZ</t>
  </si>
  <si>
    <t>427-0093-84-00S</t>
  </si>
  <si>
    <t>FC-313 O  - 25 MM\, PAL\, 8.3HZ</t>
  </si>
  <si>
    <t>427-0097-12-00S</t>
  </si>
  <si>
    <t>FC-690 ID  - 7.5MM\, PAL\, 8.3HZ</t>
  </si>
  <si>
    <t>427-0097-62-00</t>
  </si>
  <si>
    <t>FC-610 ID  - 60MM\, PAL 25HZ</t>
  </si>
  <si>
    <t>427-0097-72-00</t>
  </si>
  <si>
    <t>FC-608 ID  - 75MM\, PAL 25HZ</t>
  </si>
  <si>
    <t>6291 2-Gang Analog Substation</t>
  </si>
  <si>
    <t>1412-9006</t>
  </si>
  <si>
    <t>Software Unlock-upgrade to 500</t>
  </si>
  <si>
    <t>16591A</t>
  </si>
  <si>
    <t>WALL HOOK</t>
  </si>
  <si>
    <t>427-0200-10-00S</t>
  </si>
  <si>
    <t>DM-392 O - 2.3MM\, &lt;9HZ</t>
  </si>
  <si>
    <t>427-0200-70-00S</t>
  </si>
  <si>
    <t>DM-624 O - 18MM\, &lt;9HZ</t>
  </si>
  <si>
    <t>YMCFKO CRT. W/CLNG RLR 200 IMG</t>
  </si>
  <si>
    <t>0742-001</t>
  </si>
  <si>
    <t>Q7424-R MK II - VIDEO ENCODER</t>
  </si>
  <si>
    <t>6294 Turbine Sub Plate</t>
  </si>
  <si>
    <t>9689-3 Relay Bd.</t>
  </si>
  <si>
    <t>DOCKING BAYS EACH</t>
  </si>
  <si>
    <t>42834F</t>
  </si>
  <si>
    <t>NUMBER 6 SPANNER HEX BIT</t>
  </si>
  <si>
    <t>428428AS</t>
  </si>
  <si>
    <t>FILL PLATE 3/4in X 1 1/4in X</t>
  </si>
  <si>
    <t>FILL PLATE 3/in X 1 1/4in X</t>
  </si>
  <si>
    <t>10RH</t>
  </si>
  <si>
    <t>TWIN REMOTE HEAD 6V 5.4W</t>
  </si>
  <si>
    <t>184TOW-MVI-002-304</t>
  </si>
  <si>
    <t>1603 Economy Wall Unit-Slim Tu</t>
  </si>
  <si>
    <t>454718AWH</t>
  </si>
  <si>
    <t>14/2C SOL FPLR WHT 1000</t>
  </si>
  <si>
    <t>500-1120-00</t>
  </si>
  <si>
    <t>F-Series Pedestal Mount</t>
  </si>
  <si>
    <t>IP-station license</t>
  </si>
  <si>
    <t>AlphaNet\, 8 Lines</t>
  </si>
  <si>
    <t>1003TV</t>
  </si>
  <si>
    <t>HANDWHEEL NUT 10/PKG</t>
  </si>
  <si>
    <t>Red Jumpers for Audio Relays</t>
  </si>
  <si>
    <t>415824AS</t>
  </si>
  <si>
    <t>BRACKET\,VEHICLE\,ANSUL\,5LB</t>
  </si>
  <si>
    <t>Phoenix Power Supply</t>
  </si>
  <si>
    <t>0811-001</t>
  </si>
  <si>
    <t>M1065-L CUBE CAMERA INDOOR DN</t>
  </si>
  <si>
    <t>0812-004</t>
  </si>
  <si>
    <t>SMALL CUBE CAMERA; D/N; 2.8MM/</t>
  </si>
  <si>
    <t>AD-LIC-008-V9</t>
  </si>
  <si>
    <t>AT-GS950/10PS V2-10</t>
  </si>
  <si>
    <t>8 x 10/100/1000T WebSmart Swit</t>
  </si>
  <si>
    <t>AT-SP10TW1</t>
  </si>
  <si>
    <t>10GBE SFP+ 1M DIRECT ATTACH CA</t>
  </si>
  <si>
    <t>AT-X510-28GPX-10</t>
  </si>
  <si>
    <t>24 Port PoE+ 10/100/1000T Stac</t>
  </si>
  <si>
    <t>AT-X530L-28GPX-10</t>
  </si>
  <si>
    <t>X530L Series Stackable Intelli</t>
  </si>
  <si>
    <t>AT-X930-52GPX-901</t>
  </si>
  <si>
    <t>BELR3B</t>
  </si>
  <si>
    <t>EMERGENCY LIGHT BLACK FIXED HD</t>
  </si>
  <si>
    <t>BG-2060 CU</t>
  </si>
  <si>
    <t>BG-2120 CU</t>
  </si>
  <si>
    <t>CB2E00203</t>
  </si>
  <si>
    <t>CB2e SS BLEm IA4100se 120v</t>
  </si>
  <si>
    <t>CB2E00266</t>
  </si>
  <si>
    <t>CB2e SS BLEm IP5000de 24v</t>
  </si>
  <si>
    <t>CB2E00273</t>
  </si>
  <si>
    <t>CB2e SS BLEm IA4100d 24v</t>
  </si>
  <si>
    <t>CB2E00281</t>
  </si>
  <si>
    <t>CB2e SBL WEm IP5000s 120v</t>
  </si>
  <si>
    <t>CB2E00285</t>
  </si>
  <si>
    <t>CB2E00324</t>
  </si>
  <si>
    <t>CB2e SS BLEm IA4100se</t>
  </si>
  <si>
    <t>CB2E00327</t>
  </si>
  <si>
    <t>CB2e PAS SBL WEm IP5000de</t>
  </si>
  <si>
    <t>CB4R00064</t>
  </si>
  <si>
    <t>CB4r SBL WEM IP5000ke</t>
  </si>
  <si>
    <t>CB4R00065</t>
  </si>
  <si>
    <t>CB4r SBL WEM IP5000s</t>
  </si>
  <si>
    <t>CB5P00036</t>
  </si>
  <si>
    <t>CB5P00053</t>
  </si>
  <si>
    <t>CB5p SBL WEm IP5000se</t>
  </si>
  <si>
    <t>CB5S00030</t>
  </si>
  <si>
    <t>CB5s SBL WEm IA4100s 277v</t>
  </si>
  <si>
    <t>CB5S00063</t>
  </si>
  <si>
    <t>CB5S00071</t>
  </si>
  <si>
    <t>88X-GASKET</t>
  </si>
  <si>
    <t>Gasket Kit for S88x Javelin Re</t>
  </si>
  <si>
    <t>BHPWML08</t>
  </si>
  <si>
    <t>WML SS BLEm IP5000s PoE</t>
  </si>
  <si>
    <t>5700-121</t>
  </si>
  <si>
    <t>BUBBLE KIT CLEAR T95A; REPLCMT</t>
  </si>
  <si>
    <t>PROXCARD II PROXIMITY CARD CLA</t>
  </si>
  <si>
    <t>849-KP-AG</t>
  </si>
  <si>
    <t>Symmetry 849 Smartcard KeyPad</t>
  </si>
  <si>
    <t>ADV-RDR-P-4Y</t>
  </si>
  <si>
    <t>AUTH-1-MAG/SMART</t>
  </si>
  <si>
    <t>BLUE-PROG-ADM</t>
  </si>
  <si>
    <t>HF Programming Card - Enable R</t>
  </si>
  <si>
    <t>COMPUTER1-16GB-4MT-HSE</t>
  </si>
  <si>
    <t>CONNECT-OP-RDR-LIC</t>
  </si>
  <si>
    <t>Symmetry CONNECT - License per</t>
  </si>
  <si>
    <t>CONNECT-SETUP</t>
  </si>
  <si>
    <t>COT10007</t>
  </si>
  <si>
    <t>6V 1900MAH NICAD EXIT BAT</t>
  </si>
  <si>
    <t>COT10008</t>
  </si>
  <si>
    <t>COT10010</t>
  </si>
  <si>
    <t>2.4V 600MAH NICAD EXIT BAT</t>
  </si>
  <si>
    <t>COT10018</t>
  </si>
  <si>
    <t>2.4V 800MAH NICAD EXIT BAT</t>
  </si>
  <si>
    <t>COT10097</t>
  </si>
  <si>
    <t>4.8V 350MAH NICAD EXIT LIT BAT</t>
  </si>
  <si>
    <t>CP-21SMOKE-1</t>
  </si>
  <si>
    <t>Smoked Bubble for CP-4221 Seri</t>
  </si>
  <si>
    <t>PINNACLE STANDARD TO PINNACLE</t>
  </si>
  <si>
    <t>5031-244</t>
  </si>
  <si>
    <t>T8124-E OUTDOOR MIDSPAN 60W. O</t>
  </si>
  <si>
    <t>50D8</t>
  </si>
  <si>
    <t>ISO Card LEAF (8 Kbyte) + Prox</t>
  </si>
  <si>
    <t>692-BK</t>
  </si>
  <si>
    <t>Symmetry 692 Prox Mullion/Wall</t>
  </si>
  <si>
    <t>RG6/U SBC 95  BC PLN WHT</t>
  </si>
  <si>
    <t>DATABASE PARTITIONING OPTION</t>
  </si>
  <si>
    <t>50H4</t>
  </si>
  <si>
    <t>ISO Card LEAF .h4 (4 Kbyte) -</t>
  </si>
  <si>
    <t>5503-151</t>
  </si>
  <si>
    <t>P3346 DOME KIT CL BLACK BLACK</t>
  </si>
  <si>
    <t>5800-661</t>
  </si>
  <si>
    <t>LENS CS VF 2.8-8MM F1.2 DC-IR</t>
  </si>
  <si>
    <t>5801-851</t>
  </si>
  <si>
    <t>STANDARD WEATHER SHIELD FOR AX</t>
  </si>
  <si>
    <t>80971 Handset Adapter Plate</t>
  </si>
  <si>
    <t>5100-9840</t>
  </si>
  <si>
    <t>NO-EB1 1 3/4IN  BLANK PANEL</t>
  </si>
  <si>
    <t>5100-9845</t>
  </si>
  <si>
    <t>NO-EB6 10 1/2IN  BLANK PANEL</t>
  </si>
  <si>
    <t>5506-331</t>
  </si>
  <si>
    <t>STANDARD CLEAR DOME FOR AXIS Q</t>
  </si>
  <si>
    <t>5901-291</t>
  </si>
  <si>
    <t>M20 FRONT KIT A</t>
  </si>
  <si>
    <t>59341GZ</t>
  </si>
  <si>
    <t>DCX20 EXTG FILLING SYSTEM</t>
  </si>
  <si>
    <t>59350GZ</t>
  </si>
  <si>
    <t>50 NO VCAUFIL FOR SERVICE TRUC</t>
  </si>
  <si>
    <t>631L</t>
  </si>
  <si>
    <t>AST 631L MIC</t>
  </si>
  <si>
    <t>WEATHER PROOF COVER FOR 6110</t>
  </si>
  <si>
    <t>BUSINESS-32-V9.3</t>
  </si>
  <si>
    <t>Symmetry Business 32 Reader So</t>
  </si>
  <si>
    <t>4-ZONE MONITOR STATION</t>
  </si>
  <si>
    <t>9110-1120</t>
  </si>
  <si>
    <t>GPS/6400 SYSTEM CABLE</t>
  </si>
  <si>
    <t>AIC-A-C-AER</t>
  </si>
  <si>
    <t>AIC-A-C-FTP</t>
  </si>
  <si>
    <t>AIC-A-C-MP4</t>
  </si>
  <si>
    <t>MP4 Export tool for Latitude C</t>
  </si>
  <si>
    <t>AIC-A-C-VWL</t>
  </si>
  <si>
    <t>AIC-A-EL-VWL</t>
  </si>
  <si>
    <t>AIC-A-M-ENC</t>
  </si>
  <si>
    <t>DVT Export Encryption for Meri</t>
  </si>
  <si>
    <t>AIC-A-NT- SCD</t>
  </si>
  <si>
    <t>AIC-A-NT-MRK</t>
  </si>
  <si>
    <t>C-EE400S.C</t>
  </si>
  <si>
    <t>C-EF401S</t>
  </si>
  <si>
    <t>C-ES431</t>
  </si>
  <si>
    <t>4-WIRE 2-GANG SUBSTATION WITH</t>
  </si>
  <si>
    <t>5120-9411</t>
  </si>
  <si>
    <t>416-45FASX 8IN SPKR FL W/O BO</t>
  </si>
  <si>
    <t>5120-9416</t>
  </si>
  <si>
    <t>SP-8053T 8 IN SPK 25/70V</t>
  </si>
  <si>
    <t>5120-9901</t>
  </si>
  <si>
    <t>TELCO MOD CONNECTOR 480661</t>
  </si>
  <si>
    <t>5120-9905</t>
  </si>
  <si>
    <t>86-218 TELCO CONNECTOR</t>
  </si>
  <si>
    <t>5120-9929</t>
  </si>
  <si>
    <t>S-721024 BLK STANDOFF BRKT</t>
  </si>
  <si>
    <t>AIC-I-C-BGN</t>
  </si>
  <si>
    <t>AIC-I-C-BRK</t>
  </si>
  <si>
    <t>AIC-I-C-MNG</t>
  </si>
  <si>
    <t>AIC-I-C-SST</t>
  </si>
  <si>
    <t>AIC-I-EL-AMG-B</t>
  </si>
  <si>
    <t>AIC-I-EL-GLX</t>
  </si>
  <si>
    <t>AIC-I-EL-SD</t>
  </si>
  <si>
    <t>AIC-I-M-AMG-B</t>
  </si>
  <si>
    <t>AmAG Symmetry (B) ACS Integrat</t>
  </si>
  <si>
    <t>AIC-I-M-FF-F</t>
  </si>
  <si>
    <t>AIC-I-NT-FPT</t>
  </si>
  <si>
    <t>AIC-I-NT-GLX</t>
  </si>
  <si>
    <t>AIC-I-NT-POS</t>
  </si>
  <si>
    <t>AP5201</t>
  </si>
  <si>
    <t>APC 8 Port Multi-Platform Anal</t>
  </si>
  <si>
    <t>B150NST</t>
  </si>
  <si>
    <t>CAP\,PLASTIC\,W/CHAIN\,1 1/2NST</t>
  </si>
  <si>
    <t>C-G8-NET</t>
  </si>
  <si>
    <t>NETWORK CARD GE800</t>
  </si>
  <si>
    <t>Symmetry 640 Magstripe KeyPad</t>
  </si>
  <si>
    <t>AP5250</t>
  </si>
  <si>
    <t>APC KVM PS/2 Cable - 6 ft (1.8</t>
  </si>
  <si>
    <t>C-L15-G3-GET</t>
  </si>
  <si>
    <t>LICENCE UPGRADE FROM G15-GET</t>
  </si>
  <si>
    <t>A-4200/AT</t>
  </si>
  <si>
    <t>200 LED's In Eight Rows - Mult</t>
  </si>
  <si>
    <t>A-CBTF-C-J</t>
  </si>
  <si>
    <t>COMMERCIAL BURG\, LTE AT&amp;T STAR</t>
  </si>
  <si>
    <t>BA-260 CU</t>
  </si>
  <si>
    <t>60W POWER AMPLIFIER</t>
  </si>
  <si>
    <t>BATTERY CABLE</t>
  </si>
  <si>
    <t>BB-06</t>
  </si>
  <si>
    <t>Symmetry Javelin 870 Prox Wall</t>
  </si>
  <si>
    <t>870-EX-KP</t>
  </si>
  <si>
    <t>FLEXIDOME IP 2MP 3-10MM AVF IN</t>
  </si>
  <si>
    <t>939F</t>
  </si>
  <si>
    <t>Symmetry Blue 939F Wallswitch</t>
  </si>
  <si>
    <t>939F-KP</t>
  </si>
  <si>
    <t>Symmetry Blue 939F-KP Wallswit</t>
  </si>
  <si>
    <t>60901-1103</t>
  </si>
  <si>
    <t>FLIR A310 PT 25ï¿½ï¿½ï¿½ï¿½ PAL (9 HZ)</t>
  </si>
  <si>
    <t>64TOW-AIP-001-304</t>
  </si>
  <si>
    <t>63" BOLLARDSTAINLESS 63" PEDES</t>
  </si>
  <si>
    <t>64TOW-COM-001-304</t>
  </si>
  <si>
    <t>PINN AND PINN WEB WORKSTA STAN</t>
  </si>
  <si>
    <t>20/20 Mini Rain Shield</t>
  </si>
  <si>
    <t>794079-5</t>
  </si>
  <si>
    <t>40/40 USB/RS485 Converter</t>
  </si>
  <si>
    <t>874-V3</t>
  </si>
  <si>
    <t>BC-102</t>
  </si>
  <si>
    <t>TELEX 2 UP BATTERY CHRGR SR-50</t>
  </si>
  <si>
    <t>BC-BND</t>
  </si>
  <si>
    <t>BioLite Net 2 (Mifare/DesFire/</t>
  </si>
  <si>
    <t>BC-BSH</t>
  </si>
  <si>
    <t>CCMA-DA</t>
  </si>
  <si>
    <t>CALL CRD ADPT\, DUAL PLUG</t>
  </si>
  <si>
    <t>5202-000010-05</t>
  </si>
  <si>
    <t>MorphoWaveï¿½ï¿½ï¿½ï¿½ï¿½ï¿½ Black Tower f</t>
  </si>
  <si>
    <t>87X-GASKET</t>
  </si>
  <si>
    <t>Gasket Kit for S87x Javelin Re</t>
  </si>
  <si>
    <t>8808LMG</t>
  </si>
  <si>
    <t>GLOVE LG COTTON CANVAS DOTTED</t>
  </si>
  <si>
    <t>TRANSFORMER 24VAC 2AMP</t>
  </si>
  <si>
    <t>WORKSTAS FOR PINNACLE PLUS PER</t>
  </si>
  <si>
    <t>6115A-WPC</t>
  </si>
  <si>
    <t>SINGLE PUSHBUTTON SPDT AA</t>
  </si>
  <si>
    <t>BADGING W/PINNACLE STANDARD</t>
  </si>
  <si>
    <t>71833445S</t>
  </si>
  <si>
    <t>71833445S Mortise Lock Parts</t>
  </si>
  <si>
    <t>7185SC1-26-KD</t>
  </si>
  <si>
    <t>7185SC1-26-KD Kaba Ilco Mortis</t>
  </si>
  <si>
    <t>7185SC1-26D-KA</t>
  </si>
  <si>
    <t>7185SC1-26D-KA Kaba Ilco Morti</t>
  </si>
  <si>
    <t>8010-158</t>
  </si>
  <si>
    <t>Tone Board TG-4000A</t>
  </si>
  <si>
    <t>ASHX-24SMR</t>
  </si>
  <si>
    <t>24VDC X-PRF AMPD SPKR HAZ AREA</t>
  </si>
  <si>
    <t>CB-4002P</t>
  </si>
  <si>
    <t>2 Conductor/ 22 Guage Plenum</t>
  </si>
  <si>
    <t>CB-4003</t>
  </si>
  <si>
    <t>4 Conductor/22 Guage</t>
  </si>
  <si>
    <t>CB1E00012</t>
  </si>
  <si>
    <t>CB1e SBL WEm IA4100s 24v</t>
  </si>
  <si>
    <t>CB1E00018</t>
  </si>
  <si>
    <t>CB1E00180</t>
  </si>
  <si>
    <t>CB1E00208</t>
  </si>
  <si>
    <t>CB1E00222</t>
  </si>
  <si>
    <t>CB1ed  SBL WEm IP5000se</t>
  </si>
  <si>
    <t>CB1E00291</t>
  </si>
  <si>
    <t>CB1E00315</t>
  </si>
  <si>
    <t>CB1e  SBL WEm IA4100d</t>
  </si>
  <si>
    <t>CB1E00347</t>
  </si>
  <si>
    <t>CB1ed  SBL WEm IA4100se</t>
  </si>
  <si>
    <t>CHT</t>
  </si>
  <si>
    <t>TESTER\,CONTINUITY\,W/LEAD</t>
  </si>
  <si>
    <t>67X-GAK</t>
  </si>
  <si>
    <t>Gasket Kit for 67X\, 71X\, 84X a</t>
  </si>
  <si>
    <t>EXIT PUSHPLATE MOM DPDT NARROW</t>
  </si>
  <si>
    <t>8010-337</t>
  </si>
  <si>
    <t>Tone Board</t>
  </si>
  <si>
    <t>808A</t>
  </si>
  <si>
    <t>BRACKETVEHAMEREX6LBMODELS: 443</t>
  </si>
  <si>
    <t>809A</t>
  </si>
  <si>
    <t>H.D. VEHICLE BRACKET 5IN</t>
  </si>
  <si>
    <t>ASSA-LIC-064-V9</t>
  </si>
  <si>
    <t>ASSA-LIC-256-V9</t>
  </si>
  <si>
    <t>CB1S00052</t>
  </si>
  <si>
    <t>CB1s SBL WEm IP5000s 24V</t>
  </si>
  <si>
    <t>CB1S00174</t>
  </si>
  <si>
    <t>CB1s SBL WEm IA4100s 120v OCM</t>
  </si>
  <si>
    <t>CB1S00226</t>
  </si>
  <si>
    <t>CB1s SBL WEm IP5000s PoE OCM</t>
  </si>
  <si>
    <t>CB1S00240</t>
  </si>
  <si>
    <t>CB1s SBL WEm IP5000s 24V OCM</t>
  </si>
  <si>
    <t>CB1S00371</t>
  </si>
  <si>
    <t>CB1S00396</t>
  </si>
  <si>
    <t>CB1S00397</t>
  </si>
  <si>
    <t>CB1s SBL WEm IP5000d</t>
  </si>
  <si>
    <t>CB1S00447</t>
  </si>
  <si>
    <t>CB1S00486</t>
  </si>
  <si>
    <t>CB1S00515</t>
  </si>
  <si>
    <t>CB1S00607</t>
  </si>
  <si>
    <t>CB1s SBL WEm IP5000de 120v</t>
  </si>
  <si>
    <t>CB2A00038</t>
  </si>
  <si>
    <t>CB2A00046</t>
  </si>
  <si>
    <t>CB2a SS BLEm IA4100s 24v</t>
  </si>
  <si>
    <t>CB2A00082</t>
  </si>
  <si>
    <t>CB2a SS BLEm IP5000se 24v</t>
  </si>
  <si>
    <t>CB2A00179</t>
  </si>
  <si>
    <t>CB2a SS BLEm IP5000se</t>
  </si>
  <si>
    <t>CB2E00073</t>
  </si>
  <si>
    <t>CB2E00192</t>
  </si>
  <si>
    <t>CB2e SS BLEm IP5000s 24v</t>
  </si>
  <si>
    <t>CHX</t>
  </si>
  <si>
    <t>CHICAGO APPROVED EMERGEN LIGHT</t>
  </si>
  <si>
    <t>820-BK</t>
  </si>
  <si>
    <t>FARGO PVC/POLYESTER CARD W/ADH</t>
  </si>
  <si>
    <t>823-AG</t>
  </si>
  <si>
    <t>Symmetry 823 Smartcard Wallswi</t>
  </si>
  <si>
    <t>IT-722E HW</t>
  </si>
  <si>
    <t>CK MINI PATIENT TAG LF WW ORIO</t>
  </si>
  <si>
    <t>ES-N2V1-2919</t>
  </si>
  <si>
    <t>Strobe Ceiling Mt 15-95 Cd Mar</t>
  </si>
  <si>
    <t>IT-725-SU</t>
  </si>
  <si>
    <t>CK SINGLE USE PATIENT TAG PEGA</t>
  </si>
  <si>
    <t>KIT-E10198</t>
  </si>
  <si>
    <t>NORMALLY CLOSED CONTACT</t>
  </si>
  <si>
    <t>KIT-M10271-Y</t>
  </si>
  <si>
    <t>YELLOW SS HOUSING COVER</t>
  </si>
  <si>
    <t>MJRC6</t>
  </si>
  <si>
    <t>JR RED TUB \, CLEAR COVER</t>
  </si>
  <si>
    <t>DXPCOMIDL</t>
  </si>
  <si>
    <t>ONE DAY SUP FOR XPROTECT</t>
  </si>
  <si>
    <t>GW-F1P1-6334</t>
  </si>
  <si>
    <t>Control Device For Remote Sign</t>
  </si>
  <si>
    <t>IH302</t>
  </si>
  <si>
    <t>CABINET DESK 2G WOOD</t>
  </si>
  <si>
    <t>ITD-739</t>
  </si>
  <si>
    <t>MM TEMP/HUMID SENSOR NON-PROBE</t>
  </si>
  <si>
    <t>ITK-123</t>
  </si>
  <si>
    <t>TIMING STAR</t>
  </si>
  <si>
    <t>ITK-313-4B</t>
  </si>
  <si>
    <t>900 MHZ MONITOR EXTENDED LIFE</t>
  </si>
  <si>
    <t>MN-CAB4A</t>
  </si>
  <si>
    <t>Symmetry CAB4A Enclosure - Loc</t>
  </si>
  <si>
    <t>MN-CAB5+PSU-KIT</t>
  </si>
  <si>
    <t>Symmetry CAB5 Enclosure Kit -</t>
  </si>
  <si>
    <t>MN-EN-LDBU-ENC1</t>
  </si>
  <si>
    <t>Symmetry Lock Controller in EN</t>
  </si>
  <si>
    <t>MN-PSU-6</t>
  </si>
  <si>
    <t>Symmetry 6 Amp Power Supply -</t>
  </si>
  <si>
    <t>DR7508-2</t>
  </si>
  <si>
    <t>TOP\,TYPE SECTION (VMM5508)</t>
  </si>
  <si>
    <t>DR7524-1</t>
  </si>
  <si>
    <t>SPRING\,LOCKING BRIDGE</t>
  </si>
  <si>
    <t>F.01U.314.818</t>
  </si>
  <si>
    <t>F.01U.352.678</t>
  </si>
  <si>
    <t>F.01U.352.678 NDP-7512-Z30  AU</t>
  </si>
  <si>
    <t>HALO-V2.00</t>
  </si>
  <si>
    <t>HALO Multi IoT Sensor</t>
  </si>
  <si>
    <t>IM</t>
  </si>
  <si>
    <t>MIRROR\,INSPECTION</t>
  </si>
  <si>
    <t>IX-10AS</t>
  </si>
  <si>
    <t>IX-10AS 10-STA LE/NE IX ADPTR</t>
  </si>
  <si>
    <t>CR-1250R</t>
  </si>
  <si>
    <t>CR-MSG-PRO</t>
  </si>
  <si>
    <t>CR-SRV-BACNET</t>
  </si>
  <si>
    <t>Control Room PSIM Bacnet dedic</t>
  </si>
  <si>
    <t>CR-SRV-SNMP</t>
  </si>
  <si>
    <t>Control Room PSIM SNMP dedicat</t>
  </si>
  <si>
    <t>CR-STAT-PRO</t>
  </si>
  <si>
    <t>DR7578-1</t>
  </si>
  <si>
    <t>LEVER\,LOCK 10 DIV</t>
  </si>
  <si>
    <t>DR7758</t>
  </si>
  <si>
    <t>FUSE ASSEMBLY (TS)</t>
  </si>
  <si>
    <t>DR7910-A</t>
  </si>
  <si>
    <t>LENS\,OPAQUE TS CARD RECEIVER</t>
  </si>
  <si>
    <t>E072954</t>
  </si>
  <si>
    <t>HANDSET (EZ CARE/VITALTOUCH)</t>
  </si>
  <si>
    <t>ES3GRH</t>
  </si>
  <si>
    <t>3 GANG RAIN HOOD\, GRAY</t>
  </si>
  <si>
    <t>IN100-7978-IP-B-O-BL-26D</t>
  </si>
  <si>
    <t>IN100-8877-IP-B-ETL-26D</t>
  </si>
  <si>
    <t>Sargent IN100 Lock Rim exit de</t>
  </si>
  <si>
    <t>IN100-ML20136-IP-B-125-T-26D</t>
  </si>
  <si>
    <t>IN120-CL33134-IP-B-NZ-D-26D</t>
  </si>
  <si>
    <t>IN220-ML20236-IP-B-125-T-26D</t>
  </si>
  <si>
    <t>NC450D</t>
  </si>
  <si>
    <t>EV NC450D</t>
  </si>
  <si>
    <t>DA-250FH CU</t>
  </si>
  <si>
    <t>G4T-M2150-021-HSE</t>
  </si>
  <si>
    <t>G4T-M2150-041</t>
  </si>
  <si>
    <t>Symmetry M2150 4DBC 4 Reader K</t>
  </si>
  <si>
    <t>CS1WBC053</t>
  </si>
  <si>
    <t>BACKPLANE\,CS1 CPU\,5 SLOTS</t>
  </si>
  <si>
    <t>CS1WEIP21</t>
  </si>
  <si>
    <t>MODULE\,ETHERNET I/P\,10/100 BAS</t>
  </si>
  <si>
    <t>CS1WOD231</t>
  </si>
  <si>
    <t>Output CS1 DC12-24V 32pt NPN</t>
  </si>
  <si>
    <t>DCN4-TB4</t>
  </si>
  <si>
    <t>Terminal Block (1 per in/out)</t>
  </si>
  <si>
    <t>E981495</t>
  </si>
  <si>
    <t>EA120B</t>
  </si>
  <si>
    <t>ESCORT OUTPUT MODULE</t>
  </si>
  <si>
    <t>FAM5071A</t>
  </si>
  <si>
    <t>PADADULTAEDSMART 1 SET PHILLIP</t>
  </si>
  <si>
    <t>FAN-6</t>
  </si>
  <si>
    <t>6  FAN  220 CFM  120 VAC  CORD</t>
  </si>
  <si>
    <t>GB-550</t>
  </si>
  <si>
    <t>TWO-WIRE SHOCK SENSOR/10FT. RA</t>
  </si>
  <si>
    <t>HDI-ADA-1001S</t>
  </si>
  <si>
    <t>1 ZONE ADA-100 SURFACE KIT</t>
  </si>
  <si>
    <t>HDI-ADA-100DLR</t>
  </si>
  <si>
    <t>HDI-ADA-61S</t>
  </si>
  <si>
    <t>TAMPER SOCKET</t>
  </si>
  <si>
    <t>HDI-ADA-AC</t>
  </si>
  <si>
    <t>AMPLIFIER CABINET</t>
  </si>
  <si>
    <t>HDI-ADA-CB</t>
  </si>
  <si>
    <t>CONTROL BOARD</t>
  </si>
  <si>
    <t>HDI-ADARCC-10</t>
  </si>
  <si>
    <t>RELAY CARD CAB UP TO 1-6 ZONES</t>
  </si>
  <si>
    <t>HDI-ARA-AT1B</t>
  </si>
  <si>
    <t>ILLUMINATED SIGN  RESCUE BATTE</t>
  </si>
  <si>
    <t>HDI-ARA-AT3</t>
  </si>
  <si>
    <t>ILLUMINATED SIGN  REFUGE</t>
  </si>
  <si>
    <t>HDI-ARA-C1B</t>
  </si>
  <si>
    <t>HDI-ARA-V1B</t>
  </si>
  <si>
    <t>HEPNP33-12H</t>
  </si>
  <si>
    <t>GENESIS\, 12V-33AH\, M6 AGM</t>
  </si>
  <si>
    <t>NF-F1D2-6917</t>
  </si>
  <si>
    <t>INTELLIGENT ADDRESSABLE HIGH H</t>
  </si>
  <si>
    <t>DDP125HFC227</t>
  </si>
  <si>
    <t>125 CF MAN/AUTO FM200</t>
  </si>
  <si>
    <t>DDP600HFC227</t>
  </si>
  <si>
    <t>600 CF AUTOMATIC SYS FM200</t>
  </si>
  <si>
    <t>ECSA-CD1</t>
  </si>
  <si>
    <t>E-CALL STN\, W/CALL CORD JACK</t>
  </si>
  <si>
    <t>FD-N2C2-5470</t>
  </si>
  <si>
    <t>Clear-Speak Speaker Strobe Red</t>
  </si>
  <si>
    <t>HHD10425</t>
  </si>
  <si>
    <t>1.2V 1300MAH NICAD</t>
  </si>
  <si>
    <t>HID-DTC4500E-LC</t>
  </si>
  <si>
    <t>Fargo DTC4500e LC SS USB + Eth</t>
  </si>
  <si>
    <t>HID-RIBH5000-DS</t>
  </si>
  <si>
    <t>Fargo HDP5000 DS Ribbon (for u</t>
  </si>
  <si>
    <t>INO-CHTA-CR-OD</t>
  </si>
  <si>
    <t>INO-IDSVR-S</t>
  </si>
  <si>
    <t>Innometriks ID Server Software</t>
  </si>
  <si>
    <t>INO-RDR485-8</t>
  </si>
  <si>
    <t>Innometriks 8-port RS485-to-US</t>
  </si>
  <si>
    <t>INO-SECU-USB</t>
  </si>
  <si>
    <t>Secugen Hamster USB fingerprin</t>
  </si>
  <si>
    <t>INO-SMART-ENC</t>
  </si>
  <si>
    <t>INO-TWIC-CAC</t>
  </si>
  <si>
    <t>Innometriks SDK Software for i</t>
  </si>
  <si>
    <t>L-422</t>
  </si>
  <si>
    <t>Two Two Lamp Corridor Lights o</t>
  </si>
  <si>
    <t>M2100-2DCR-KIT-HGU</t>
  </si>
  <si>
    <t>Symmetry M2100 2 Reader Hand G</t>
  </si>
  <si>
    <t>M2150-2DC-DL-HSE</t>
  </si>
  <si>
    <t>Symmetry M2150 2DC HSE 2 Reade</t>
  </si>
  <si>
    <t>M2150-8RDR-IPW-PACK</t>
  </si>
  <si>
    <t>Symmetry M2150 8 Reader IP Pac</t>
  </si>
  <si>
    <t>M2150-8RDR-PACK</t>
  </si>
  <si>
    <t>Symmetry M2150 8 Reader Pack -</t>
  </si>
  <si>
    <t>M2150-ELEV-HSE</t>
  </si>
  <si>
    <t>Symmetry M2150 HSE Elevator No</t>
  </si>
  <si>
    <t>M2150-MEM-050K</t>
  </si>
  <si>
    <t>Symmetry M2150 50K Memory Modu</t>
  </si>
  <si>
    <t>M2RC</t>
  </si>
  <si>
    <t>MARK II\,RED/CLEAR\,INDOOR</t>
  </si>
  <si>
    <t>MR1214-MC</t>
  </si>
  <si>
    <t>MINI RECEIVER MEDALLION SERIES</t>
  </si>
  <si>
    <t>NF-F1P1-7690</t>
  </si>
  <si>
    <t>NOT-SCS-8L SMOKE CONTROL LAMP</t>
  </si>
  <si>
    <t>CSH01-CB4S00172</t>
  </si>
  <si>
    <t>CB 4-S SAFETY BLUESECURITYGRAP</t>
  </si>
  <si>
    <t>CSH01-CB4S00178</t>
  </si>
  <si>
    <t>CB 4-SSAFETY YELLOW ASSISTANCE</t>
  </si>
  <si>
    <t>CSH01PM-40027</t>
  </si>
  <si>
    <t>POLE MOUNT KITFOR CSH01 &amp; CSH</t>
  </si>
  <si>
    <t>CSH02-CB2E00213</t>
  </si>
  <si>
    <t>CSH02-CB2E00297</t>
  </si>
  <si>
    <t>CSH02A-CB2A00021</t>
  </si>
  <si>
    <t>CB 2-ASTAINLESS STEELEMERGENCY</t>
  </si>
  <si>
    <t>CSH02A-CB2A00086</t>
  </si>
  <si>
    <t>CSH02A-CB2A00204</t>
  </si>
  <si>
    <t>CB 2-A SAFETY REDEMERGENCYGRA</t>
  </si>
  <si>
    <t>CSH02A-CB2A00217</t>
  </si>
  <si>
    <t>CB 2-ADARK BRONZE EMERGENCY GR</t>
  </si>
  <si>
    <t>DTK-DRP16</t>
  </si>
  <si>
    <t>REPLACEMENT BACK PLANE SURGE M</t>
  </si>
  <si>
    <t>ECSA-D1</t>
  </si>
  <si>
    <t>E-CALL STATION\, W/AUX CONTACT\,</t>
  </si>
  <si>
    <t>ED5200N-9834-TCIP1-630-M813</t>
  </si>
  <si>
    <t>HLWG</t>
  </si>
  <si>
    <t>HOOD LIGHT WIRE GUARD</t>
  </si>
  <si>
    <t>HM-2B</t>
  </si>
  <si>
    <t>TWO BUTTON PANEL</t>
  </si>
  <si>
    <t>HM-658</t>
  </si>
  <si>
    <t>ALPHANUMERIC PAGER W/3 YR WAR.</t>
  </si>
  <si>
    <t>INTRUSION-PNL-01-V9</t>
  </si>
  <si>
    <t>LABOR013</t>
  </si>
  <si>
    <t>Standard Technical Training-KC</t>
  </si>
  <si>
    <t>M4000-DBB</t>
  </si>
  <si>
    <t>M4000 Database base controller</t>
  </si>
  <si>
    <t>M4000-IOC20/16</t>
  </si>
  <si>
    <t>M4000 20 Input \\\\ 16 Output co</t>
  </si>
  <si>
    <t>CSH02A-CB2A00249</t>
  </si>
  <si>
    <t>CSH03-CBRT00011</t>
  </si>
  <si>
    <t>CBRT WET COAT GLOSS WHITE</t>
  </si>
  <si>
    <t>CSH06-AWMS02</t>
  </si>
  <si>
    <t>SURFACE WALL MOUNT BRIGHT SILV</t>
  </si>
  <si>
    <t>CSH06-CB6S00021</t>
  </si>
  <si>
    <t>CB 6-S SAFETY YELLOWEMERGENCY</t>
  </si>
  <si>
    <t>CSH06-CB6S00073</t>
  </si>
  <si>
    <t>CB 6-S 4B BRUSHED STAINLESS ST</t>
  </si>
  <si>
    <t>DDPSTI7535AED</t>
  </si>
  <si>
    <t>AED PROTECT CABINET\, POLYCARB</t>
  </si>
  <si>
    <t>DES-CARD-EV1</t>
  </si>
  <si>
    <t>DESFire EV1 Smartcard - Plain</t>
  </si>
  <si>
    <t>DES-CARD-EV2</t>
  </si>
  <si>
    <t>HM-DM4</t>
  </si>
  <si>
    <t>DOME LIGHT - WH/RD/GR/AM</t>
  </si>
  <si>
    <t>HM-FR2-SWS</t>
  </si>
  <si>
    <t>SENTRY WIRELESS SW 1-75 TRANSM</t>
  </si>
  <si>
    <t>HM-GN917004</t>
  </si>
  <si>
    <t>PHOTO SMOKE DETECTOR 110V/9V B</t>
  </si>
  <si>
    <t>HM-PBCC-12</t>
  </si>
  <si>
    <t>12FT CALL CORD WHITE</t>
  </si>
  <si>
    <t>MRCA</t>
  </si>
  <si>
    <t>CEILING ADAPTER\,FOR MRU SERIES</t>
  </si>
  <si>
    <t>CVSW-PRO-4A</t>
  </si>
  <si>
    <t>CV Pro 4  cam Lics &amp; hw Cap Bd</t>
  </si>
  <si>
    <t>GEM-0000-AGY</t>
  </si>
  <si>
    <t>MECHANICAL PAD\,10 FT\,WARM GRAY</t>
  </si>
  <si>
    <t>HPGA</t>
  </si>
  <si>
    <t>PAGER ADAPTER</t>
  </si>
  <si>
    <t>IP08-102T-R4ZL-E</t>
  </si>
  <si>
    <t>ETP-400KS</t>
  </si>
  <si>
    <t>OUTDR ADA KEYPAD PHONE</t>
  </si>
  <si>
    <t>ETP-PMD-SS</t>
  </si>
  <si>
    <t>DUAL PNL STNLS PEDSTL 4 EPHONE</t>
  </si>
  <si>
    <t>ETP-WM/E</t>
  </si>
  <si>
    <t>ECON WLLMT W BLUE LT 4 EPHONE</t>
  </si>
  <si>
    <t>FPO150-B100D8M8NL4E4A(AMAG)</t>
  </si>
  <si>
    <t>HS222</t>
  </si>
  <si>
    <t>SAW\,HOLE\,CARBIDE TIP\,HS222</t>
  </si>
  <si>
    <t>MRK-4431-DVR-AB</t>
  </si>
  <si>
    <t>44 SP 31  DEEP RACK  ADD-A-BA</t>
  </si>
  <si>
    <t>ELA250</t>
  </si>
  <si>
    <t>25 TAG DO NOT START</t>
  </si>
  <si>
    <t>EN-DBU-20K</t>
  </si>
  <si>
    <t>Symmetry EdgeNetwork 20K DBU B</t>
  </si>
  <si>
    <t>ETP-WM/E24-BLUE</t>
  </si>
  <si>
    <t>RED ECO WALL MT BLUE LIGHT 24V</t>
  </si>
  <si>
    <t>GLOBAL-CLIENT-V7.0.1</t>
  </si>
  <si>
    <t>Symmetry Global Client Softwar</t>
  </si>
  <si>
    <t>GLOBAL-REGION-CA-V7.0.1-HSE</t>
  </si>
  <si>
    <t>Symmetry Global Cluster-Aware</t>
  </si>
  <si>
    <t>GLOBAL-REGION-V8.1-HSE</t>
  </si>
  <si>
    <t>Symmetry Global region Homelan</t>
  </si>
  <si>
    <t>JNR8891FL 613E 24V REX</t>
  </si>
  <si>
    <t>JNR8891FL 613E 24V REX YALE EL</t>
  </si>
  <si>
    <t>MC90-00000I-0</t>
  </si>
  <si>
    <t>4400 mAh Ultra High Capacity B</t>
  </si>
  <si>
    <t>MSC</t>
  </si>
  <si>
    <t>Polyester HiCo Magstripe Card</t>
  </si>
  <si>
    <t>DH24120SC</t>
  </si>
  <si>
    <t>DR HOLD SURF MT 24/120</t>
  </si>
  <si>
    <t>ENT-LIC-016-V9</t>
  </si>
  <si>
    <t>ENT-LIC-1024-V9</t>
  </si>
  <si>
    <t>ENT-LIC-512-V9</t>
  </si>
  <si>
    <t>EVID C4.2</t>
  </si>
  <si>
    <t>EV C4.2 (PAIR)</t>
  </si>
  <si>
    <t>EVO-05NMD</t>
  </si>
  <si>
    <t>360 View Cam Ext Surf Mnt Wht</t>
  </si>
  <si>
    <t>EVRL91SBP-8</t>
  </si>
  <si>
    <t>ENERGIZER AA LITHIUM 8PK</t>
  </si>
  <si>
    <t>GS35D</t>
  </si>
  <si>
    <t>AMPLIFIER 35 WATTS DUAL EQ</t>
  </si>
  <si>
    <t>KBD5000</t>
  </si>
  <si>
    <t>Endura Keyboard with JOG/JOY/K</t>
  </si>
  <si>
    <t>LND-6072R</t>
  </si>
  <si>
    <t>MD-12-25-9PCHIP</t>
  </si>
  <si>
    <t>MD-12 V1.12 SOFTWARE CHIP</t>
  </si>
  <si>
    <t>ME-25/2</t>
  </si>
  <si>
    <t>TELEX ME-25/2 INTERCOM CA</t>
  </si>
  <si>
    <t>MT/R BOLT KIT</t>
  </si>
  <si>
    <t>1 STATION LICENSE FOR PBX-IP</t>
  </si>
  <si>
    <t>MUSTER-KIT-V9</t>
  </si>
  <si>
    <t>CYL10000</t>
  </si>
  <si>
    <t>12V -0AH 180CCA AGM</t>
  </si>
  <si>
    <t>DWR-24-17</t>
  </si>
  <si>
    <t>24 SPA  WALL RACK  FITS 15IN</t>
  </si>
  <si>
    <t>IC-2002</t>
  </si>
  <si>
    <t>IC-2050</t>
  </si>
  <si>
    <t>HID iCLASS 2K Key II - 2 appli</t>
  </si>
  <si>
    <t>N2-10G77-PKL-26D</t>
  </si>
  <si>
    <t>ERK-2120</t>
  </si>
  <si>
    <t>21 SP  19 1/2 DEEP STAND ALON</t>
  </si>
  <si>
    <t>ERK-3520</t>
  </si>
  <si>
    <t>35 SP  19 1/2  DEEP STAND ALON</t>
  </si>
  <si>
    <t>ERK-RR27</t>
  </si>
  <si>
    <t>27 SPACE  47 1/4   ERK REAR RA</t>
  </si>
  <si>
    <t>SPUL-100TB6</t>
  </si>
  <si>
    <t>SPUL-100TB6-B5Y</t>
  </si>
  <si>
    <t>SPUL-108TB-M3Y-NBD</t>
  </si>
  <si>
    <t>SPUL-108TB6-M3Y-4HR</t>
  </si>
  <si>
    <t>SPUL-108TB61-M3Y-NBD</t>
  </si>
  <si>
    <t>SPUL-12TB6-M3Y-4HR</t>
  </si>
  <si>
    <t>SPUL-132TB-M5Y-NBD</t>
  </si>
  <si>
    <t>SPUL-16TB61-M5Y-NBD</t>
  </si>
  <si>
    <t>SPUL-18TB61</t>
  </si>
  <si>
    <t>SPUL-24TB6-M3Y-NBD</t>
  </si>
  <si>
    <t>SPUL-24TB61-M3Y-4HR</t>
  </si>
  <si>
    <t>SPUL-24TB61-M5Y-4HR</t>
  </si>
  <si>
    <t>SPUL-24TB62-B5Y</t>
  </si>
  <si>
    <t>SS2005EM-EN</t>
  </si>
  <si>
    <t>SSA-C-GLD-CH</t>
  </si>
  <si>
    <t>1Year Gold Support and Service</t>
  </si>
  <si>
    <t>SSA-EL-PLT-ADDR</t>
  </si>
  <si>
    <t>1Year Platinum Support and Ser</t>
  </si>
  <si>
    <t>SSA-GLD-TW</t>
  </si>
  <si>
    <t>One (1) Year Gold SSA TruWITNE</t>
  </si>
  <si>
    <t>TRN-TRV</t>
  </si>
  <si>
    <t>Training Travel and Living Exp</t>
  </si>
  <si>
    <t>WQX-WAC-C</t>
  </si>
  <si>
    <t>WQX-WAC-C BEST ELECTRICAL ACCE</t>
  </si>
  <si>
    <t>P6B</t>
  </si>
  <si>
    <t>APC Essential Surgearrest 6 Ou</t>
  </si>
  <si>
    <t>SPUL-30TB61</t>
  </si>
  <si>
    <t>SPUL-32TB6-M3Y-4HR</t>
  </si>
  <si>
    <t>SPUL-32TB62-M3Y-4HR</t>
  </si>
  <si>
    <t>SPUL-40TB-M3Y-4HR</t>
  </si>
  <si>
    <t>SPUL-42TB6-B5Y</t>
  </si>
  <si>
    <t>SPUL-48TB61-M5Y-NBD</t>
  </si>
  <si>
    <t>SPUL-48TB62</t>
  </si>
  <si>
    <t>SPUL-54TB61-B5Y</t>
  </si>
  <si>
    <t>SPUL-56TB6-M3Y-4HR</t>
  </si>
  <si>
    <t>SPUL-56TB6-M3Y-NBD</t>
  </si>
  <si>
    <t>SPUL-56TB61-M5Y-4HR</t>
  </si>
  <si>
    <t>SPUL-60TB6-B5Y</t>
  </si>
  <si>
    <t>SPUL-64TB-M5Y-4HR</t>
  </si>
  <si>
    <t>SPUL-64TB61-M5Y-NBD</t>
  </si>
  <si>
    <t>SPUL-64TB62-M5Y-NBD</t>
  </si>
  <si>
    <t>SPUL-66TB-B5Y</t>
  </si>
  <si>
    <t>SPUL-72TB6-B5Y</t>
  </si>
  <si>
    <t>SPUL-72TB6-M3Y-4HR</t>
  </si>
  <si>
    <t>SPUL-72TB61-M3Y-NBD</t>
  </si>
  <si>
    <t>SWM-PA-BK</t>
  </si>
  <si>
    <t>SY-21X23ENC-KIT</t>
  </si>
  <si>
    <t>SMALL ENCLOSURE KIT (UNASSEMBL</t>
  </si>
  <si>
    <t>SY-4RDHIDPW-B-NA-KIT</t>
  </si>
  <si>
    <t>4-READER HID KIT (PRE-WIRED) F</t>
  </si>
  <si>
    <t>SY-82000CKE1A</t>
  </si>
  <si>
    <t>E1A EDGE EVO EH400-K STANDARD</t>
  </si>
  <si>
    <t>SY-CLOUDLINK</t>
  </si>
  <si>
    <t>SYNERGIS CLOUD LINK WITH 2GB O</t>
  </si>
  <si>
    <t>TT 800 KIT</t>
  </si>
  <si>
    <t>SMOKE DET SENSITIVITY KIT</t>
  </si>
  <si>
    <t>WRR-Q-A200W-28TB</t>
  </si>
  <si>
    <t>WRT-P-5201W-12TB</t>
  </si>
  <si>
    <t>WRT-P-5201W-20TB</t>
  </si>
  <si>
    <t>WRT-P-5201W-8TB</t>
  </si>
  <si>
    <t>WSSPK24-1575WW</t>
  </si>
  <si>
    <t>WP SPK/STRB 1575Cd WALL WHT</t>
  </si>
  <si>
    <t>PBA-246</t>
  </si>
  <si>
    <t>"POLARIZED BELL 24 VAC 6""</t>
  </si>
  <si>
    <t>PC1404SNK</t>
  </si>
  <si>
    <t>1404 STD SMCAB ENG NO KYPD</t>
  </si>
  <si>
    <t>PC1832NKCP01</t>
  </si>
  <si>
    <t>POWERSERIES 8-32 ZN CONT PANEL</t>
  </si>
  <si>
    <t>PC1864PCBCP01</t>
  </si>
  <si>
    <t>POWERSERIES 8-64 PCB ONLY</t>
  </si>
  <si>
    <t>PFD-21</t>
  </si>
  <si>
    <t>PLEXI FRONT DOOR  FITS 21 SPAC</t>
  </si>
  <si>
    <t>PH-1</t>
  </si>
  <si>
    <t>TELEX PH-1 HEADSET</t>
  </si>
  <si>
    <t>S1-82278-IKL-26D</t>
  </si>
  <si>
    <t>SIVS-2TB8C</t>
  </si>
  <si>
    <t>SPUL-72TB62-M3Y-4HR</t>
  </si>
  <si>
    <t>SPUL-72TB62-M5Y-4HR</t>
  </si>
  <si>
    <t>SPUL-80TB</t>
  </si>
  <si>
    <t>SPUL-80TB-M5Y-NBD</t>
  </si>
  <si>
    <t>SPUL-80TB61</t>
  </si>
  <si>
    <t>SPUL-84TB62-M5Y-4HR</t>
  </si>
  <si>
    <t>SPUL-88TB-B5Y</t>
  </si>
  <si>
    <t>SPUL-90TB6-B5Y</t>
  </si>
  <si>
    <t>SPUL-96TB62-B5Y</t>
  </si>
  <si>
    <t>SR-50/5</t>
  </si>
  <si>
    <t>CARD CAGE WITH POWER SUPPLY (</t>
  </si>
  <si>
    <t>SSPDOTS</t>
  </si>
  <si>
    <t>CUSTOM DOT STAMP</t>
  </si>
  <si>
    <t>T100</t>
  </si>
  <si>
    <t>SCALETABLESPRINGDIAL\,100LBX4OZ</t>
  </si>
  <si>
    <t>PC5601</t>
  </si>
  <si>
    <t>POWERSERIES TRI-COLOR LED  MOD</t>
  </si>
  <si>
    <t>PHO10004</t>
  </si>
  <si>
    <t>CR123 3V PHOTO LITHIUM BAT EA</t>
  </si>
  <si>
    <t>RAY815-30PPFUS</t>
  </si>
  <si>
    <t>RAYOVAC FUS 1.5V ALK AA 30PK</t>
  </si>
  <si>
    <t>RAY815-36</t>
  </si>
  <si>
    <t>RAYOVAC HIGH ENG ALK AA 36PK</t>
  </si>
  <si>
    <t>RAYALD-SH</t>
  </si>
  <si>
    <t>RAYOVAC ULTRAPRO ALK AAA 8PK</t>
  </si>
  <si>
    <t>S2-10G77-PKL-26D</t>
  </si>
  <si>
    <t>SCV-AAE1</t>
  </si>
  <si>
    <t>Order 8 or 12 additional analo</t>
  </si>
  <si>
    <t>SCV-AHI1001S</t>
  </si>
  <si>
    <t>SCV-AHL1205S</t>
  </si>
  <si>
    <t>SCV-AHP1206S</t>
  </si>
  <si>
    <t>SCV-AHP4T06S</t>
  </si>
  <si>
    <t>SCV-AHU6T06SL</t>
  </si>
  <si>
    <t>SCV-AHU8T16E</t>
  </si>
  <si>
    <t>SRIS-1TB-8C</t>
  </si>
  <si>
    <t>Rugged Integrated Server 1TB:</t>
  </si>
  <si>
    <t>SSPKR24-1575PWR</t>
  </si>
  <si>
    <t>SPK/STRB RED 1575Cd WALL RED</t>
  </si>
  <si>
    <t>SSPKR24-1575PWW</t>
  </si>
  <si>
    <t>SPK/STRB RED 1575Cd WALL WHT</t>
  </si>
  <si>
    <t>SSPVHT</t>
  </si>
  <si>
    <t>(100) VINYL HTL</t>
  </si>
  <si>
    <t>U-11S T</t>
  </si>
  <si>
    <t>AIM\, MUTE RECEIVE (S)</t>
  </si>
  <si>
    <t>PD-2415SC</t>
  </si>
  <si>
    <t>24 OUTLET  15 AMP SURGE/SPIKE</t>
  </si>
  <si>
    <t>SCV-AHX1215E</t>
  </si>
  <si>
    <t>SCV-AHX6T15SL</t>
  </si>
  <si>
    <t>SCV-AHX8T15E</t>
  </si>
  <si>
    <t>SCV-AMMA</t>
  </si>
  <si>
    <t>Symmetry PowerMicro All in One</t>
  </si>
  <si>
    <t>SCV-AMMV</t>
  </si>
  <si>
    <t>Symmetry PowerMicro VESA mount</t>
  </si>
  <si>
    <t>SCVSW-ENT-32A</t>
  </si>
  <si>
    <t>SCVSW-ENT-40A</t>
  </si>
  <si>
    <t>SCVSW-ENT-52A</t>
  </si>
  <si>
    <t>SCVSW-ENT-56A</t>
  </si>
  <si>
    <t>SCVSW-ENT-60A</t>
  </si>
  <si>
    <t>SCVSW-PRO-16A</t>
  </si>
  <si>
    <t>SCVSW-PRO-24A</t>
  </si>
  <si>
    <t>SCVSW-PRO-28A</t>
  </si>
  <si>
    <t>SCVSW-PRO-40A</t>
  </si>
  <si>
    <t>SCVSW-PRO-8A</t>
  </si>
  <si>
    <t>SCVSW-TUP-O2P</t>
  </si>
  <si>
    <t>SCVSW-YUP-ENT-5Y</t>
  </si>
  <si>
    <t>SCVVPSW-YUP-3Y</t>
  </si>
  <si>
    <t>Symmetry CV ViewPoint 3 year u</t>
  </si>
  <si>
    <t>TAMB2</t>
  </si>
  <si>
    <t>TELEPHONE ACCESS MODULE VER 2</t>
  </si>
  <si>
    <t>VER-0005</t>
  </si>
  <si>
    <t>BADGE TESTER</t>
  </si>
  <si>
    <t>VER-1954</t>
  </si>
  <si>
    <t>CLEARVIEW BADGE\, W/O BATTERY</t>
  </si>
  <si>
    <t>VSR-C-2</t>
  </si>
  <si>
    <t>"2"" VANE TYPE WATERFLOW SWITC</t>
  </si>
  <si>
    <t>VSR-C-2.5</t>
  </si>
  <si>
    <t>"2-1/2"" VANE-TYPE WATERFLOW S</t>
  </si>
  <si>
    <t>VSRF-EX-3</t>
  </si>
  <si>
    <t>"3"" EXP PROOF VANE WATERFLOW</t>
  </si>
  <si>
    <t>WWT-P-7401L</t>
  </si>
  <si>
    <t>NUN1100-AAC</t>
  </si>
  <si>
    <t>NUN1100-AAC -1.2V NCD 1100MAH</t>
  </si>
  <si>
    <t>PMAE4016</t>
  </si>
  <si>
    <t>PORTABLE UHF ANTENNA</t>
  </si>
  <si>
    <t>PMCLNBWMT</t>
  </si>
  <si>
    <t>Tilt wall mount for Narrow Bez</t>
  </si>
  <si>
    <t>RF5132WKK1-433</t>
  </si>
  <si>
    <t>PowerSeries Wireless Receiver</t>
  </si>
  <si>
    <t>RG1114M</t>
  </si>
  <si>
    <t>SGL LP.TIE\, PACK OF 1000</t>
  </si>
  <si>
    <t>SD-15W</t>
  </si>
  <si>
    <t>15 W DUAL-TONE SURFACE MOUNT S</t>
  </si>
  <si>
    <t>SD-400</t>
  </si>
  <si>
    <t>Smoke Detector-Wired</t>
  </si>
  <si>
    <t>UNI-ONER550C2</t>
  </si>
  <si>
    <t>Rapid Dome Outdoor Cam\, Triple</t>
  </si>
  <si>
    <t>VER-4452</t>
  </si>
  <si>
    <t>RF SENSOR</t>
  </si>
  <si>
    <t>PES-I-NT-SIP-B</t>
  </si>
  <si>
    <t>POWPS-12750P</t>
  </si>
  <si>
    <t>POWER SONIC 12V-75AH P TERM</t>
  </si>
  <si>
    <t>ST116</t>
  </si>
  <si>
    <t>TOOLCRIMPING\,1/16IN SLEEVE\,8IN</t>
  </si>
  <si>
    <t>XPESCL</t>
  </si>
  <si>
    <t>XProtect Essentl Camera Licnse</t>
  </si>
  <si>
    <t>XPPBL</t>
  </si>
  <si>
    <t>XProtect ProfesslBase Licns(1)</t>
  </si>
  <si>
    <t>PR-N2A5-1480</t>
  </si>
  <si>
    <t>PYR-RL-30 REMOTE LAMP  RND PLA</t>
  </si>
  <si>
    <t>W507-480</t>
  </si>
  <si>
    <t>12 SYMMETTRY DIAL</t>
  </si>
  <si>
    <t>W517-462</t>
  </si>
  <si>
    <t>SVC-SECOND HAND</t>
  </si>
  <si>
    <t>W562-256</t>
  </si>
  <si>
    <t>XTRALIS -VSR-2</t>
  </si>
  <si>
    <t>Std Display w/7 Relay Rmt Term</t>
  </si>
  <si>
    <t>Y-56-200VI</t>
  </si>
  <si>
    <t>VANDAL RESISTANT MODULE (FULL</t>
  </si>
  <si>
    <t>Y-56-203VICM</t>
  </si>
  <si>
    <t>Y-56-BLANK2</t>
  </si>
  <si>
    <t>DUMMY MODULE (HALF HEIGHT).</t>
  </si>
  <si>
    <t>Y-56-SOS-TAST</t>
  </si>
  <si>
    <t>Y-CS-OD10</t>
  </si>
  <si>
    <t>MOUNTING MODULE WITH OD10-SH</t>
  </si>
  <si>
    <t>PRO 37R</t>
  </si>
  <si>
    <t>AT PRO 37</t>
  </si>
  <si>
    <t>PRO-16-V8.1</t>
  </si>
  <si>
    <t>PRO-32-V8.1</t>
  </si>
  <si>
    <t>PRO-5355-B-K</t>
  </si>
  <si>
    <t>HID ProxPro KeyPad Reader - (B</t>
  </si>
  <si>
    <t>PRO-5355-G-K</t>
  </si>
  <si>
    <t>HID ProxPro KeyPad Reader - (G</t>
  </si>
  <si>
    <t>PRO-LIC-008-V8</t>
  </si>
  <si>
    <t>PRO-LIC-032-V9</t>
  </si>
  <si>
    <t>PRO-LIC-512-V8</t>
  </si>
  <si>
    <t>W562-282</t>
  </si>
  <si>
    <t>CLOCK RECV BD 2633 HZ</t>
  </si>
  <si>
    <t>W562-291</t>
  </si>
  <si>
    <t>CLOCK RECV BD 5850 HZ</t>
  </si>
  <si>
    <t>Y2XPCOMIDL</t>
  </si>
  <si>
    <t>TWO YEARS SUP FOR XPROTECT</t>
  </si>
  <si>
    <t>PRO250</t>
  </si>
  <si>
    <t>(250ML) TEFLON THREAD SEALANT</t>
  </si>
  <si>
    <t>STK001W</t>
  </si>
  <si>
    <t>STK002W</t>
  </si>
  <si>
    <t>STK003B</t>
  </si>
  <si>
    <t>WATC-SR-PI</t>
  </si>
  <si>
    <t>PINK WIRELESS STAFF RESET PEND</t>
  </si>
  <si>
    <t>WATC-W</t>
  </si>
  <si>
    <t>WRLS WRISTBAND(SLIMLINE ONLY)</t>
  </si>
  <si>
    <t>WCCA</t>
  </si>
  <si>
    <t>WIRELSS CHECK-IN STN W/CALL</t>
  </si>
  <si>
    <t>WCS1-4</t>
  </si>
  <si>
    <t>MSTR CAM PWR SUP 4AMP 1OUT  WC</t>
  </si>
  <si>
    <t>Z10800AD</t>
  </si>
  <si>
    <t>EXTENSION APPLICATOR</t>
  </si>
  <si>
    <t>Z635-2</t>
  </si>
  <si>
    <t>Z670</t>
  </si>
  <si>
    <t>Repair of Proximity Card Only</t>
  </si>
  <si>
    <t>OM-E-1C</t>
  </si>
  <si>
    <t>OM-S-1C</t>
  </si>
  <si>
    <t>OM-S-BASE</t>
  </si>
  <si>
    <t>Omnicast Standard software (Ma</t>
  </si>
  <si>
    <t>OM-USB-HK-RT</t>
  </si>
  <si>
    <t>Indusoft USB Hardkey DEV/RT</t>
  </si>
  <si>
    <t>OMNI-4W5T-BLK</t>
  </si>
  <si>
    <t>OMNI-DIRECTIONAL MOUNT OMNI-DI</t>
  </si>
  <si>
    <t>OMNPR-SW</t>
  </si>
  <si>
    <t>PS10-1</t>
  </si>
  <si>
    <t>PRESSURE SWITCH SP  PS10-1</t>
  </si>
  <si>
    <t>STUD-ANCHOR-KIT</t>
  </si>
  <si>
    <t>A MOUTING KIT CONTAINING 4 EAC</t>
  </si>
  <si>
    <t>US600EL</t>
  </si>
  <si>
    <t>TELEX US600EL</t>
  </si>
  <si>
    <t>USM-831A-2T-3</t>
  </si>
  <si>
    <t>USM-931H-12</t>
  </si>
  <si>
    <t>USM-931H-2T-12</t>
  </si>
  <si>
    <t>USM-933H-13</t>
  </si>
  <si>
    <t>USM931HCW-2T-1</t>
  </si>
  <si>
    <t>USM933HCW-1</t>
  </si>
  <si>
    <t>USS-ENT-104R6-88</t>
  </si>
  <si>
    <t>USS-ENT-88R6-72</t>
  </si>
  <si>
    <t>USS-ENT-96R5-88</t>
  </si>
  <si>
    <t>USS-PRM-32R5-24</t>
  </si>
  <si>
    <t>USS-PRM-96R6-80</t>
  </si>
  <si>
    <t>USS-WKS-QM2</t>
  </si>
  <si>
    <t>Client Workstation with quad m</t>
  </si>
  <si>
    <t>Z844-COMBI-631-TRK1</t>
  </si>
  <si>
    <t>Repair 844 Combi Reader S631 M</t>
  </si>
  <si>
    <t>Z853-KP-AG</t>
  </si>
  <si>
    <t>Repair of 853 S/Card Card+K/Pa</t>
  </si>
  <si>
    <t>SLAA12-2.2F</t>
  </si>
  <si>
    <t>12V-2.2AH F1 TERM BAT</t>
  </si>
  <si>
    <t>SLAA12-5.1A</t>
  </si>
  <si>
    <t>12V-5.1A\,F1 TERM BAT</t>
  </si>
  <si>
    <t>SLAA6-12F2</t>
  </si>
  <si>
    <t>6V-12AH\, F2 TERM BAT</t>
  </si>
  <si>
    <t>SLADC12-7F</t>
  </si>
  <si>
    <t>12V-7AH F1 TERM BAT</t>
  </si>
  <si>
    <t>SLI65XM</t>
  </si>
  <si>
    <t>12V GP 65\, 750CCA\, 925CAGP BAT</t>
  </si>
  <si>
    <t>SLI96R</t>
  </si>
  <si>
    <t>12V GP 96R\,740CA\, 600CCA\, BAT</t>
  </si>
  <si>
    <t>SLP-E-W-HMCB-00</t>
  </si>
  <si>
    <t>SLP-F-W-HICA-00</t>
  </si>
  <si>
    <t>SLP-SVC-RMT</t>
  </si>
  <si>
    <t>StoneLock phone or remote PC s</t>
  </si>
  <si>
    <t>SLSPSWW-F</t>
  </si>
  <si>
    <t>Speaker/Stobe\, Wall\, White\, Fi</t>
  </si>
  <si>
    <t>SPB-PTZ71</t>
  </si>
  <si>
    <t>SMOKED DOME FOR XNP-6040H</t>
  </si>
  <si>
    <t>SPCH-12TB-B5Y</t>
  </si>
  <si>
    <t>SPCVSW-ENT-28A</t>
  </si>
  <si>
    <t>SPCVSW-ENT-44A</t>
  </si>
  <si>
    <t>SPCVSW-ONE-32A</t>
  </si>
  <si>
    <t>SPCVSW-PRO-16A</t>
  </si>
  <si>
    <t>SPCVSW-PRO-20A</t>
  </si>
  <si>
    <t>SPCVSW-PRO-4A-ADD</t>
  </si>
  <si>
    <t>SPDAS-108TB-M3Y-NBD</t>
  </si>
  <si>
    <t>SPDAS-108TB61</t>
  </si>
  <si>
    <t>SPDAS-108TB61-B5Y</t>
  </si>
  <si>
    <t>SPDAS-120TB-M3Y-4HR</t>
  </si>
  <si>
    <t>SPDAS-120TB6-B5Y</t>
  </si>
  <si>
    <t>SPDAS-120TB6-M5Y-NBD</t>
  </si>
  <si>
    <t>SPDAS-24TB61</t>
  </si>
  <si>
    <t>SPDAS-48TB-M3Y-4HR</t>
  </si>
  <si>
    <t>UVMS-SDK-STRM</t>
  </si>
  <si>
    <t>UVMS One SDK Stream connection</t>
  </si>
  <si>
    <t>VID-CAM-008-V9</t>
  </si>
  <si>
    <t>VID-CAM-032-V8</t>
  </si>
  <si>
    <t>VID-NVR-V8.1</t>
  </si>
  <si>
    <t>Symmetry Network Video Recordi</t>
  </si>
  <si>
    <t>VID-NVR-V9.3</t>
  </si>
  <si>
    <t>VIM0045</t>
  </si>
  <si>
    <t>SPRING\,PUSH PAWL COMPRESSION</t>
  </si>
  <si>
    <t>ZG4T-M2150-002</t>
  </si>
  <si>
    <t>Repair of M2150 8DC  Door Cont</t>
  </si>
  <si>
    <t>ZLRH</t>
  </si>
  <si>
    <t>ZIP LOCK REPORT HOLDER</t>
  </si>
  <si>
    <t>ZM2000W-4DCU-KIT</t>
  </si>
  <si>
    <t>Repair of M2000W-4DCU-KIT</t>
  </si>
  <si>
    <t>ZM2100-DBU-50K-HGU-KIT</t>
  </si>
  <si>
    <t>Repair of M2100-DBU HGU Pcb KI</t>
  </si>
  <si>
    <t>ZM2150-2DBC</t>
  </si>
  <si>
    <t>Repair of M2150 2DBC Controlle</t>
  </si>
  <si>
    <t>ZM2150-2DC</t>
  </si>
  <si>
    <t>Repair of M2150 2 DC Door Cont</t>
  </si>
  <si>
    <t>ZM2150-AC8/4</t>
  </si>
  <si>
    <t>Repair of M2150 AC8/4  Input C</t>
  </si>
  <si>
    <t>ZM2150-MEM-1000K</t>
  </si>
  <si>
    <t>Repair of M2150 Memory Module</t>
  </si>
  <si>
    <t>ZM2150-OC4/24</t>
  </si>
  <si>
    <t>Repair of M2150 OC4/24  Output</t>
  </si>
  <si>
    <t>ZMN-CAB4</t>
  </si>
  <si>
    <t>Repair of  Cab 4 Enclosure</t>
  </si>
  <si>
    <t>ZMN-NIC-4</t>
  </si>
  <si>
    <t>Repair of M2150 Network Interf</t>
  </si>
  <si>
    <t>PTIP-MOD-3</t>
  </si>
  <si>
    <t>TX125-ENC TRANSMITTER TO RJ-11</t>
  </si>
  <si>
    <t>PTMPR</t>
  </si>
  <si>
    <t>RED PAINT MARKING PEN</t>
  </si>
  <si>
    <t>PTMPY</t>
  </si>
  <si>
    <t>YELLOW PAINT MARKING PEN</t>
  </si>
  <si>
    <t>SE2M-304</t>
  </si>
  <si>
    <t>MANDOWN TX MAINTENANCE</t>
  </si>
  <si>
    <t>SE2U-SN-304</t>
  </si>
  <si>
    <t>MANDOWN TX USER W/SNAG</t>
  </si>
  <si>
    <t>SM-WP</t>
  </si>
  <si>
    <t>WALL PLAQUE</t>
  </si>
  <si>
    <t>SPDAS-48TB-M5Y-NBD</t>
  </si>
  <si>
    <t>SPDAS-48TB6-B5Y</t>
  </si>
  <si>
    <t>SPDAS-48TB6-M5Y-NBD</t>
  </si>
  <si>
    <t>SPDAS-48TB62</t>
  </si>
  <si>
    <t>SPDAS-72TB6-M5Y-4HR</t>
  </si>
  <si>
    <t>SPDAS-72TB61-B5Y</t>
  </si>
  <si>
    <t>SPDAS-72TB61-M3Y-NBD</t>
  </si>
  <si>
    <t>SPDAS-72TB61-M5Y-NBD</t>
  </si>
  <si>
    <t>SPDAS-84TB-M5Y-4HR</t>
  </si>
  <si>
    <t>SPDAS-84TB6-B5Y</t>
  </si>
  <si>
    <t>SPDAS-84TB61-M3Y-4HR</t>
  </si>
  <si>
    <t>SPDAS-84TB61-M5Y-4HR</t>
  </si>
  <si>
    <t>SPDAS-84TB62</t>
  </si>
  <si>
    <t>SPDAS-84TB62-M3Y-4HR</t>
  </si>
  <si>
    <t>SPDAS-84TB62-M3Y-NBD</t>
  </si>
  <si>
    <t>SPDAS-96TB61-M5Y-NBD</t>
  </si>
  <si>
    <t>SPDAS-96TB62-M5Y-4HR</t>
  </si>
  <si>
    <t>TD3</t>
  </si>
  <si>
    <t>TD5LK</t>
  </si>
  <si>
    <t>TD8FLK</t>
  </si>
  <si>
    <t>8 SPACE  14   RACK DRAWER  BLA</t>
  </si>
  <si>
    <t>WFSR-F</t>
  </si>
  <si>
    <t>WATERFLOW PRESSURE SW</t>
  </si>
  <si>
    <t>OR45</t>
  </si>
  <si>
    <t>PVC-D/S-MS</t>
  </si>
  <si>
    <t>PVC-MSC-E1</t>
  </si>
  <si>
    <t>PVC HiCo Magstripe Track 1 Enc</t>
  </si>
  <si>
    <t>PW4000-16OUT</t>
  </si>
  <si>
    <t>Q0100-1376</t>
  </si>
  <si>
    <t>SHAFT\, PAPER FEED EP800</t>
  </si>
  <si>
    <t>RPS1208</t>
  </si>
  <si>
    <t>13.8VDC 8A POWER SUPPLY</t>
  </si>
  <si>
    <t>SER-INST-STC</t>
  </si>
  <si>
    <t>Support  one SceneTracker Stit</t>
  </si>
  <si>
    <t>SER-PREBUILD</t>
  </si>
  <si>
    <t>Pre-build of FLIR Supplied Cot</t>
  </si>
  <si>
    <t>SER-SPOC-ONST</t>
  </si>
  <si>
    <t>1 Year On-Site Account Manager</t>
  </si>
  <si>
    <t>SMCCR2025-2</t>
  </si>
  <si>
    <t>CR2025\, 3V LITHIUM BAT\, 2PK</t>
  </si>
  <si>
    <t>SMOB-L1-VCO</t>
  </si>
  <si>
    <t>SPN-24-267</t>
  </si>
  <si>
    <t>SIDE PANELS  FITS MRK-2426 &amp; W</t>
  </si>
  <si>
    <t>SPPL-12TB-M5Y-4HR</t>
  </si>
  <si>
    <t>SPPL-12TB61-M3Y-4HR</t>
  </si>
  <si>
    <t>SPPL-18TB61</t>
  </si>
  <si>
    <t>SPPL-18TB61-B5Y</t>
  </si>
  <si>
    <t>TF9000</t>
  </si>
  <si>
    <t>24VAC\,50VA TRAN CX9224RX WX822</t>
  </si>
  <si>
    <t>TJ20 KIT</t>
  </si>
  <si>
    <t>CONVERSION KIT#2011-#2011TJ</t>
  </si>
  <si>
    <t>TJ22 KIT</t>
  </si>
  <si>
    <t>CONVERSION KIT#2022-#2022TJ</t>
  </si>
  <si>
    <t>TJ31 KIT</t>
  </si>
  <si>
    <t>CONVERSION KIT #3001-#3001TJ</t>
  </si>
  <si>
    <t>V-CB-TF-J</t>
  </si>
  <si>
    <t>MERCANTILE COMMERCIAL BURGLARY</t>
  </si>
  <si>
    <t>VIS0771</t>
  </si>
  <si>
    <t>WASHER\,BRASS .780X.188X.010 TS</t>
  </si>
  <si>
    <t>VIS2000</t>
  </si>
  <si>
    <t>RETAINER\, SPRING #A71</t>
  </si>
  <si>
    <t>Q7200-2184</t>
  </si>
  <si>
    <t>COVER B FOR EP40</t>
  </si>
  <si>
    <t>SBP-187HMW</t>
  </si>
  <si>
    <t>HANGING CAP WHITE FOR THE OUTD</t>
  </si>
  <si>
    <t>SPPL-24TB-B5Y</t>
  </si>
  <si>
    <t>SPPL-24TB61-B5Y</t>
  </si>
  <si>
    <t>SPPL-32TB6-M3Y-NBD</t>
  </si>
  <si>
    <t>SPPL-36TB6-M5Y-4HR</t>
  </si>
  <si>
    <t>SPPL-36TB61</t>
  </si>
  <si>
    <t>SPPL-40TB-M5Y-NBD</t>
  </si>
  <si>
    <t>SPPL-48TB-M3Y-4HR</t>
  </si>
  <si>
    <t>SPPL-48TB6-M3Y-4HR</t>
  </si>
  <si>
    <t>SPPL-48TB6-M3Y-NBD</t>
  </si>
  <si>
    <t>SPPL-48TB6-M5Y-4HR</t>
  </si>
  <si>
    <t>SPPL-60TB-M3Y-NBD</t>
  </si>
  <si>
    <t>SPPL-8TB-M3Y-4HR</t>
  </si>
  <si>
    <t>SPPL-8TB-M3Y-NBD</t>
  </si>
  <si>
    <t>SPPP-108TB6-M3Y-NBD</t>
  </si>
  <si>
    <t>SPPP-108TB61-M3Y-4HR</t>
  </si>
  <si>
    <t>SPPP-108TB61-M5Y-NBD</t>
  </si>
  <si>
    <t>SPPP-120TB6-B5Y</t>
  </si>
  <si>
    <t>SPPP-120TB6-M5Y-NBD</t>
  </si>
  <si>
    <t>TLVG1</t>
  </si>
  <si>
    <t>CURVED VICE GRIPS</t>
  </si>
  <si>
    <t>TM-1</t>
  </si>
  <si>
    <t>TELEPHONE CONNECTOR WITH LEADS</t>
  </si>
  <si>
    <t>VIS3331</t>
  </si>
  <si>
    <t>SCREW\,6-32 X 5/16 PHFILL HDM/S</t>
  </si>
  <si>
    <t>WKDC12-33JUS</t>
  </si>
  <si>
    <t>12V-33AH\,JUS DEEP CYCLE</t>
  </si>
  <si>
    <t>WKDC12-80PUS</t>
  </si>
  <si>
    <t>12V-80AH\, PUS\, DEEP CYCLE</t>
  </si>
  <si>
    <t>P2RHK120</t>
  </si>
  <si>
    <t>120V HORN STROBE W/ BB</t>
  </si>
  <si>
    <t>QNV-6023R</t>
  </si>
  <si>
    <t>WISENET Q NETWORK OUTDOOR VAND</t>
  </si>
  <si>
    <t>QNV-6032R</t>
  </si>
  <si>
    <t>SCC-2908</t>
  </si>
  <si>
    <t>SG-BP3X</t>
  </si>
  <si>
    <t>CENTRONICS TO RJ11 EXP</t>
  </si>
  <si>
    <t>SG-PSU3</t>
  </si>
  <si>
    <t>SYSTIII PWR SUPPLY UNIT</t>
  </si>
  <si>
    <t>SG-SYSTEM-II</t>
  </si>
  <si>
    <t>SG SYSTEM II-SINGLE LINE</t>
  </si>
  <si>
    <t>SNC-VB642D</t>
  </si>
  <si>
    <t>SNC-WR602C</t>
  </si>
  <si>
    <t>HD Rapid Dome Outdoor Cam with</t>
  </si>
  <si>
    <t>SPPP-120TB61-M3Y-NBD</t>
  </si>
  <si>
    <t>SPPP-120TB62</t>
  </si>
  <si>
    <t>SPPP-144TB</t>
  </si>
  <si>
    <t>SPPP-144TB6-M3Y-NBD</t>
  </si>
  <si>
    <t>SPPP-144TB61</t>
  </si>
  <si>
    <t>SPPP-180TB</t>
  </si>
  <si>
    <t>PowerPlatinum 180TB: includes</t>
  </si>
  <si>
    <t>SPPP-36TB61-M3Y-4HR</t>
  </si>
  <si>
    <t>SPPP-36TB62-M3Y-NBD</t>
  </si>
  <si>
    <t>SPPP-48TB61</t>
  </si>
  <si>
    <t>SPPP-60TB61</t>
  </si>
  <si>
    <t>SPPP-60TB61-M3Y-NBD</t>
  </si>
  <si>
    <t>SPPP-60TB61-M5Y-NBD</t>
  </si>
  <si>
    <t>SPPP-60TB62-M3Y-NBD</t>
  </si>
  <si>
    <t>SPPP-72TB6</t>
  </si>
  <si>
    <t>SPPP-72TB6-M5Y-4HR</t>
  </si>
  <si>
    <t>SPPP-84TB61-M3Y-4HR</t>
  </si>
  <si>
    <t>SPPP-96TB-M3Y-NBD</t>
  </si>
  <si>
    <t>SPPP-96TB-M5Y-4HR</t>
  </si>
  <si>
    <t>SPPP-96TB6-M3Y-NBD</t>
  </si>
  <si>
    <t>SS-ATB</t>
  </si>
  <si>
    <t>ADJUSTABLE TILT BRACKET. FOR U</t>
  </si>
  <si>
    <t>SS-MBL</t>
  </si>
  <si>
    <t>TR-ADV-CLASS-V9</t>
  </si>
  <si>
    <t>Symmetry Access Control Advanc</t>
  </si>
  <si>
    <t>TR-INCIDENT-ADMIN-3</t>
  </si>
  <si>
    <t>Symmetry Incident Management A</t>
  </si>
  <si>
    <t>SPPP-96TB6-M5Y-NBD</t>
  </si>
  <si>
    <t>SPPP-96TB61-M3Y-4HR</t>
  </si>
  <si>
    <t>SPPP-96TB62-B5Y</t>
  </si>
  <si>
    <t>SPPP-96TB62-M5Y-NBD</t>
  </si>
  <si>
    <t>SPPR-2TB-B5Y</t>
  </si>
  <si>
    <t>SPPR-48TB</t>
  </si>
  <si>
    <t>SPPR-R-12TB-M3Y-NBD</t>
  </si>
  <si>
    <t>SPPR-R-12TB-M5Y-4HR</t>
  </si>
  <si>
    <t>SPPR-R-24TB</t>
  </si>
  <si>
    <t>SPPR-R-24TB-B5Y</t>
  </si>
  <si>
    <t>SPPR-R-24TB-M5Y-4HR</t>
  </si>
  <si>
    <t>SPPR-R-32TB-M3Y-NBD</t>
  </si>
  <si>
    <t>SPPR-R-32TB-M5Y-4HR</t>
  </si>
  <si>
    <t>SPPR-R-40TB-M3Y-NBD</t>
  </si>
  <si>
    <t>SPPR-R-48TB-M5Y-4HR</t>
  </si>
  <si>
    <t>SPPR-R-60TB-B5Y</t>
  </si>
  <si>
    <t>SPPR-R-8TB-M5Y-NBD</t>
  </si>
  <si>
    <t>BATTERY TERMINALS</t>
  </si>
  <si>
    <t>5110-9005K</t>
  </si>
  <si>
    <t>5110-9005 AUX. HARDWARE KIT</t>
  </si>
  <si>
    <t>5120-9002K</t>
  </si>
  <si>
    <t>5120-9002K AUX. HARDWARE KIT</t>
  </si>
  <si>
    <t>5120-9007K</t>
  </si>
  <si>
    <t>5120-9007 AUX. HARDWARE KIT</t>
  </si>
  <si>
    <t>5120-9032K</t>
  </si>
  <si>
    <t>5120-9032 AUX. HARDWARE KIT</t>
  </si>
  <si>
    <t>5120-9035K</t>
  </si>
  <si>
    <t>5120-9035 AUX. HARDWARE KIT</t>
  </si>
  <si>
    <t>4C290U-Z10000C</t>
  </si>
  <si>
    <t>1500\,DACZ\,12\,DV\,N\,RL\,UL\,STD</t>
  </si>
  <si>
    <t>4C290U-Z100048</t>
  </si>
  <si>
    <t>1500\,DACZ\,08\,DV\,N\,RL\,UL\, REVER</t>
  </si>
  <si>
    <t>127-481</t>
  </si>
  <si>
    <t>T/R COMPLETE HARDWARE KIT</t>
  </si>
  <si>
    <t>127-483</t>
  </si>
  <si>
    <t>T/R FASTENER KIT</t>
  </si>
  <si>
    <t>4D290U-Z104068</t>
  </si>
  <si>
    <t>1500\,DPSZ\,08\,DV\,N\,LT\,RL\,UL</t>
  </si>
  <si>
    <t>5110-9032K</t>
  </si>
  <si>
    <t>5110-9032 AUX. HARDWARE KIT</t>
  </si>
  <si>
    <t>5120-9001K</t>
  </si>
  <si>
    <t>5120-9001 AUX. HARDWARE KIT</t>
  </si>
  <si>
    <t>5120-9033K</t>
  </si>
  <si>
    <t>5120-9033 AUX. HARDWARE KIT</t>
  </si>
  <si>
    <t>5120-9036K</t>
  </si>
  <si>
    <t>5120-9036 AUX. HARDWARE KIT</t>
  </si>
  <si>
    <t>RCK-1010-360</t>
  </si>
  <si>
    <t>RECEPTACLEKIT20PIN30FT</t>
  </si>
  <si>
    <t>127-482</t>
  </si>
  <si>
    <t>T/R FUSE KIT</t>
  </si>
  <si>
    <t>5110-9002K</t>
  </si>
  <si>
    <t>5110-9002 AUX. HARDWARE KIT</t>
  </si>
  <si>
    <t>5110-9031K</t>
  </si>
  <si>
    <t>5110-9031 AUX. HARDWARE KIT</t>
  </si>
  <si>
    <t>5110-9033K</t>
  </si>
  <si>
    <t>5110-9033 AUX. HARDWARE KIT</t>
  </si>
  <si>
    <t>5120-9008K</t>
  </si>
  <si>
    <t>5120-9008 AUX. HARDWARE KIT</t>
  </si>
  <si>
    <t>5120-9034K</t>
  </si>
  <si>
    <t>5120-9034 AUX. HARDWARE KIT</t>
  </si>
  <si>
    <t>5120-9037K</t>
  </si>
  <si>
    <t>5120-9037 AUX. HARDWARE KIT</t>
  </si>
  <si>
    <t>5120-9000K</t>
  </si>
  <si>
    <t>5120-9000 AUX. HARDWARE KIT</t>
  </si>
  <si>
    <t>5120-9031K</t>
  </si>
  <si>
    <t>5120-9031 AUX. HARDWARE KIT</t>
  </si>
  <si>
    <t>127-485</t>
  </si>
  <si>
    <t>T/R ELEC CONNECTOR KIT</t>
  </si>
  <si>
    <t>4C290U-Z103008</t>
  </si>
  <si>
    <t>1500\,DACZ\,08\,DV\,N\,L1\,L2\,RL\,UL\,</t>
  </si>
  <si>
    <t>4D290U-Z103028</t>
  </si>
  <si>
    <t>1500\,DPSZ\,08\,DV\,N\,L1\,L2\,RL\,UL\,</t>
  </si>
  <si>
    <t>127-484</t>
  </si>
  <si>
    <t>TR DIODE AND RESISTOR KIT</t>
  </si>
  <si>
    <t>5120-9003K</t>
  </si>
  <si>
    <t>5120-9003 AUX. HARDWARE KIT</t>
  </si>
  <si>
    <t>5110-9001K</t>
  </si>
  <si>
    <t>5110-9001 AUX. HARDWARE KIT</t>
  </si>
  <si>
    <t>5120-9005K</t>
  </si>
  <si>
    <t>5120-9005 AUX. HARDWARE KIT</t>
  </si>
  <si>
    <t>5120-9010K</t>
  </si>
  <si>
    <t>5120-9010 AUX. HARDWARE KIT</t>
  </si>
  <si>
    <t>5120-9903</t>
  </si>
  <si>
    <t>821002207 DB15/TELCO MOD SINGL</t>
  </si>
  <si>
    <t>4D290U-Z10002C</t>
  </si>
  <si>
    <t>1500\,DPSZ\,12\,DV\,N\,RL\,UL\,STD</t>
  </si>
  <si>
    <t>ADP-1500F-401</t>
  </si>
  <si>
    <t>ADP\,4\,P1500\,S1500\,1/4"N\,FLANGE</t>
  </si>
  <si>
    <t>5120-9004K</t>
  </si>
  <si>
    <t>5120-9004 AUX. HARDWARE KIT</t>
  </si>
  <si>
    <t>5120-9006K</t>
  </si>
  <si>
    <t>5120-9006 AUX. HARDWARE KIT</t>
  </si>
  <si>
    <t>5120-9009K</t>
  </si>
  <si>
    <t>5120-9009 AUX. HARDWARE KIT</t>
  </si>
  <si>
    <t>4601-9111</t>
  </si>
  <si>
    <t>LOCAL MODE ANNUN SURFACE BEIGE</t>
  </si>
  <si>
    <t>4.998.126.351</t>
  </si>
  <si>
    <t>MX938I MUX PIR CM MUX COMMERCI</t>
  </si>
  <si>
    <t>4.998.143.731</t>
  </si>
  <si>
    <t>RPS Lite RPS LITE KIT ON CD-US</t>
  </si>
  <si>
    <t>4.998.800.197</t>
  </si>
  <si>
    <t>POPEX OCTOPOPIT MODULE</t>
  </si>
  <si>
    <t>F.01U.317.200</t>
  </si>
  <si>
    <t>F.01U.317.200 B9512G-CP KIT (B</t>
  </si>
  <si>
    <t>F.01U.318.448</t>
  </si>
  <si>
    <t>F.01U.318.448 B465-SR-1640 KIT</t>
  </si>
  <si>
    <t>F.01U.385.417</t>
  </si>
  <si>
    <t>Kit w/B465/B10R/120WI1/B46/B44</t>
  </si>
  <si>
    <t>4.998.125.820</t>
  </si>
  <si>
    <t>BATTERY\, 12V\, 18 AH</t>
  </si>
  <si>
    <t>F.01U.020.528</t>
  </si>
  <si>
    <t>EARTH GROUND CLAMP</t>
  </si>
  <si>
    <t>F.01U.260.846</t>
  </si>
  <si>
    <t>Mounting plate for D8103 enclo</t>
  </si>
  <si>
    <t>F.01U.284.977</t>
  </si>
  <si>
    <t>S02012115512-30F.01U.284.977 B</t>
  </si>
  <si>
    <t>F.01U.318.446</t>
  </si>
  <si>
    <t>KIT B465\,B10\,D1640\, D101</t>
  </si>
  <si>
    <t>F.01U.385.394</t>
  </si>
  <si>
    <t>F.01U.385.394 B8512G-CV IP pan</t>
  </si>
  <si>
    <t>F.01U.385.518</t>
  </si>
  <si>
    <t>F.01U.385.518 B444-A Conettix</t>
  </si>
  <si>
    <t>F.01U.217.038</t>
  </si>
  <si>
    <t>EASY SERIES DUAL (COVER AND WA</t>
  </si>
  <si>
    <t>F.01U.246.707</t>
  </si>
  <si>
    <t>TAMPER SWITCH 2/PKG</t>
  </si>
  <si>
    <t>F.01U.323.794</t>
  </si>
  <si>
    <t>Universal Dual Path Communicat</t>
  </si>
  <si>
    <t>F.01U.326.560</t>
  </si>
  <si>
    <t>F.01U.326.560 B40MB25 Outdoor</t>
  </si>
  <si>
    <t>F.01U.382.215</t>
  </si>
  <si>
    <t>F.01U.382.215 D1260 LCD text k</t>
  </si>
  <si>
    <t>F.01U.385.668</t>
  </si>
  <si>
    <t>F.01U.385.668 B920 2 Line Alph</t>
  </si>
  <si>
    <t>RM-1C</t>
  </si>
  <si>
    <t>SINGLE RELAY MODULE WITH TERM</t>
  </si>
  <si>
    <t>4.998.125.832</t>
  </si>
  <si>
    <t>4.998.125.8392 D1640 TRANSFORM</t>
  </si>
  <si>
    <t>4.998.126.662</t>
  </si>
  <si>
    <t>4.998.126.662 ZX935Z POPEX PIR</t>
  </si>
  <si>
    <t>4.998.800.266</t>
  </si>
  <si>
    <t>GLASS BREAK ROUND 25FT Country</t>
  </si>
  <si>
    <t>DS1102I</t>
  </si>
  <si>
    <t>GLASS BREAK SQUARE 25FT</t>
  </si>
  <si>
    <t>F.01U.318.443</t>
  </si>
  <si>
    <t>B465-MR-1640 KIT B465\,B10R\,D16</t>
  </si>
  <si>
    <t>F.01U.364.858</t>
  </si>
  <si>
    <t>Request-to-exit sensor Country</t>
  </si>
  <si>
    <t>4.998.126.094</t>
  </si>
  <si>
    <t>Classic Line PIR CM PIR 50FT 3</t>
  </si>
  <si>
    <t>4.998.126.661</t>
  </si>
  <si>
    <t>4.998.126.661 ZX835 POPEX PIR</t>
  </si>
  <si>
    <t>F.01U.004.790</t>
  </si>
  <si>
    <t>CNTCT 3/4" W/TERMCNNCT- 10PK W</t>
  </si>
  <si>
    <t>F.01U.004.901</t>
  </si>
  <si>
    <t>CNTCT SM CLLOOP- 10PK WHT</t>
  </si>
  <si>
    <t>F.01U.004.921</t>
  </si>
  <si>
    <t>CNTCT OH DOOR TRACK MNT</t>
  </si>
  <si>
    <t>F.01U.309.510</t>
  </si>
  <si>
    <t>RED ENCLOSURE\, CONTROL PANEL\,</t>
  </si>
  <si>
    <t>F.01U.364.863</t>
  </si>
  <si>
    <t>Commercial Series TriTech Moti</t>
  </si>
  <si>
    <t>D166</t>
  </si>
  <si>
    <t>RJ31X PHONE JACK</t>
  </si>
  <si>
    <t>DS1110I</t>
  </si>
  <si>
    <t>GLASS BREAK TESTER</t>
  </si>
  <si>
    <t>4.998.125.825</t>
  </si>
  <si>
    <t>4.998.125.825 D126 BATTERY\, 12</t>
  </si>
  <si>
    <t>4.998.126.663</t>
  </si>
  <si>
    <t>POPEX PIR GM Motion detector\,</t>
  </si>
  <si>
    <t>4.998.800.196</t>
  </si>
  <si>
    <t>POPEX POPIT II UL\, LOW CURRENT</t>
  </si>
  <si>
    <t>4.998.800.374</t>
  </si>
  <si>
    <t>4.998.800.374 D203 ENCLOSURE 3</t>
  </si>
  <si>
    <t>F.01U.385.673</t>
  </si>
  <si>
    <t>POPEX Expansion module\, SDI2</t>
  </si>
  <si>
    <t>F.01U.004.783</t>
  </si>
  <si>
    <t>CNTCT 3/4STUB RECS- 10PK WHT C</t>
  </si>
  <si>
    <t>F.01U.032.371</t>
  </si>
  <si>
    <t>S02012115512-101 F.01U.032.371</t>
  </si>
  <si>
    <t>F.01U.278.853</t>
  </si>
  <si>
    <t>USB CABLE FOR B SERIES PROGRAM</t>
  </si>
  <si>
    <t>F.01U.283.089</t>
  </si>
  <si>
    <t>F.01U.283.089 B520-C B520 POWE</t>
  </si>
  <si>
    <t>F.01U.315.941</t>
  </si>
  <si>
    <t>G Series FIRE KIT (B8512G\, D81</t>
  </si>
  <si>
    <t>F.01U.317.195</t>
  </si>
  <si>
    <t>F.01U.317.195 B8512G-C IP pane</t>
  </si>
  <si>
    <t>F.01U.317.196</t>
  </si>
  <si>
    <t>KIT (B8512G\, B8103\, B430\, D164</t>
  </si>
  <si>
    <t>F.01U.326.559</t>
  </si>
  <si>
    <t>Outdoor multiband antenna\, cel</t>
  </si>
  <si>
    <t>F.01U.364.861</t>
  </si>
  <si>
    <t>F.01U.364.861 ISC-BDL2-W12G Bl</t>
  </si>
  <si>
    <t>4.998.125.942</t>
  </si>
  <si>
    <t>POPEX POPIT II UL W/TMPR\, LCRN</t>
  </si>
  <si>
    <t>4.998.126.660</t>
  </si>
  <si>
    <t>S02012115512-202 4.998.126.660</t>
  </si>
  <si>
    <t>4.998.800.200</t>
  </si>
  <si>
    <t>4.998.800.200 D101 LOCK KEY SE</t>
  </si>
  <si>
    <t>4.998.800.234</t>
  </si>
  <si>
    <t>Classic Line Tritech CM 70FT D</t>
  </si>
  <si>
    <t>F.01U.004.912</t>
  </si>
  <si>
    <t>F.01U.004.912 ISN-CSM20-WGB CN</t>
  </si>
  <si>
    <t>F.01U.032.369</t>
  </si>
  <si>
    <t>F.01U.032.369 EN1260 ES PIR Co</t>
  </si>
  <si>
    <t>F.01U.263.632</t>
  </si>
  <si>
    <t>F.01U.263.632 ENKIT-SDI2 B820</t>
  </si>
  <si>
    <t>F.01U.280.647</t>
  </si>
  <si>
    <t>F.01U.280.647 B5512-C B Series</t>
  </si>
  <si>
    <t>F.01U.309.512</t>
  </si>
  <si>
    <t>CONETTIX EXTERNAL ANNUNCIATOR</t>
  </si>
  <si>
    <t>F.01U.317.199</t>
  </si>
  <si>
    <t>IP panel kit w/B9512G/B8103/D1</t>
  </si>
  <si>
    <t>F.01U.323.788</t>
  </si>
  <si>
    <t>COLOR GRAPHIC TOUCH SCREEN KEY</t>
  </si>
  <si>
    <t>F.01U.323.795</t>
  </si>
  <si>
    <t>Plug-in Communicator\, Teleghon</t>
  </si>
  <si>
    <t>1336LGGNN-S12906</t>
  </si>
  <si>
    <t>DUOPROX II\, PROG\, F-GLOSS\, B-G</t>
  </si>
  <si>
    <t>SSPKG24-1575PWR</t>
  </si>
  <si>
    <t>SPK/STRB GREEN 1575Cd WALL RED</t>
  </si>
  <si>
    <t>2002PG1MN-S12906</t>
  </si>
  <si>
    <t>ICLASS 16K/16\, PROG ICLASS\, F-</t>
  </si>
  <si>
    <t>2051PNNMN-S12906</t>
  </si>
  <si>
    <t>ICLASS KEYFOB 16K/2\, PROG ICLA</t>
  </si>
  <si>
    <t>SSPK2415/75WLPPW</t>
  </si>
  <si>
    <t>PLAIN SSPK-1575PWW W/OUT 'FIRE</t>
  </si>
  <si>
    <t>WSSPK24-1575WR</t>
  </si>
  <si>
    <t>WP SPK/STRB 1575Cd WALL RED</t>
  </si>
  <si>
    <t>2052PNNMN-S12906</t>
  </si>
  <si>
    <t>ICLASS KEYFOB\, 16K/16\, PRGMD\,</t>
  </si>
  <si>
    <t>1351LBSMN-S12906</t>
  </si>
  <si>
    <t>PROXPASS\, CUSTOM\, PRGMD - MATC</t>
  </si>
  <si>
    <t>FPO150/250-2C82D8E8A/P16-A(AMAG)</t>
  </si>
  <si>
    <t>SSPK2415/75WLPPR</t>
  </si>
  <si>
    <t>PLAIN SSPK-1575PWR W/OUT 'FIRE</t>
  </si>
  <si>
    <t>SSPKG24-1575PWW</t>
  </si>
  <si>
    <t>SPK/STRB GREEN 1575Cd WALL WHT</t>
  </si>
  <si>
    <t>ES-F1D2-4760</t>
  </si>
  <si>
    <t>Detector Heat Intel Addr Fixed</t>
  </si>
  <si>
    <t>A4-N2T2-1486</t>
  </si>
  <si>
    <t>Replacement for Sync- Wired 60</t>
  </si>
  <si>
    <t>PT-F1D2-2435</t>
  </si>
  <si>
    <t>Detector Gas Carbon Monoxide (</t>
  </si>
  <si>
    <t>A4-S1P3-A001</t>
  </si>
  <si>
    <t>Electric Time Recorder</t>
  </si>
  <si>
    <t>EY-S1C3-A001</t>
  </si>
  <si>
    <t>Audio Surveillance Kit</t>
  </si>
  <si>
    <t>ES-F1D2-4323</t>
  </si>
  <si>
    <t>Detector Combo Ion/PE/Heat Int</t>
  </si>
  <si>
    <t>A5-F1P1-B002</t>
  </si>
  <si>
    <t>Amplifier Power 8 Channel Netw</t>
  </si>
  <si>
    <t>GCSR24PCR</t>
  </si>
  <si>
    <t>ST24V RED LENS MLT-CD CELNG RE</t>
  </si>
  <si>
    <t>GCCR24PCW</t>
  </si>
  <si>
    <t>H/S24V RED LENS MLT-CD CELNG W</t>
  </si>
  <si>
    <t>GCSR24PCW</t>
  </si>
  <si>
    <t>ST24V RED LENS MLT-CD CELNG WH</t>
  </si>
  <si>
    <t>WGECA24PWW</t>
  </si>
  <si>
    <t>WP H/S 24V AMB LENS 75CD WW</t>
  </si>
  <si>
    <t>WGECB24PWR</t>
  </si>
  <si>
    <t>WP H/S 24V BL LENS 75CD WR</t>
  </si>
  <si>
    <t>WGECB24PWRLP</t>
  </si>
  <si>
    <t>WP H/S 24V BL LNS 75CD WR LOPR</t>
  </si>
  <si>
    <t>WGESB24PWWLP</t>
  </si>
  <si>
    <t>WP ST 24V BL LNS 75CD WW LOPRO</t>
  </si>
  <si>
    <t>DH24120RDBR</t>
  </si>
  <si>
    <t>DR HLDR\,REC MNT\,DK BRNZ</t>
  </si>
  <si>
    <t>DHE2DBR</t>
  </si>
  <si>
    <t>2 IN EXT ROD\,DR HLDR\,DK BRNZ</t>
  </si>
  <si>
    <t>WGESA24PWRLP</t>
  </si>
  <si>
    <t>WP ST 24V AMB LNS 75CD WR LOPR</t>
  </si>
  <si>
    <t>WGESA24PWW</t>
  </si>
  <si>
    <t>WP STR 24V AMB LENS 75CD WW</t>
  </si>
  <si>
    <t>WGESA24PWWLP</t>
  </si>
  <si>
    <t>WP ST 24V AMB LNS 75CD WW LOPR</t>
  </si>
  <si>
    <t>WGESB24PWR</t>
  </si>
  <si>
    <t>WP STR 24V BL LENS 75CD WR</t>
  </si>
  <si>
    <t>WGESB24PWRLP</t>
  </si>
  <si>
    <t>WP ST 24V BL LNS 75CD WR LOPRO</t>
  </si>
  <si>
    <t>DH24120FDBR</t>
  </si>
  <si>
    <t>DR HLDR\,SEMI-FLUSH\,DK BRNZ</t>
  </si>
  <si>
    <t>GCCA24PCR</t>
  </si>
  <si>
    <t>H/S24V AMBR LENS MLT-CD CELNG</t>
  </si>
  <si>
    <t>GCCG24PCW</t>
  </si>
  <si>
    <t>H/S24V GRN LENS MLT-CD CELNG W</t>
  </si>
  <si>
    <t>GCSB24PCR</t>
  </si>
  <si>
    <t>ST24V BLU LENS MLT-CD CELNG RE</t>
  </si>
  <si>
    <t>WGECG24PWR</t>
  </si>
  <si>
    <t>WP H/S 24V GR LENS 75CD WR</t>
  </si>
  <si>
    <t>WGECG24PWRLP</t>
  </si>
  <si>
    <t>WP H/S 24V GR LNS 75CD WR LOPR</t>
  </si>
  <si>
    <t>GCCB24PCR</t>
  </si>
  <si>
    <t>H/S24V BLU LENS MLT-CD CELNG R</t>
  </si>
  <si>
    <t>GCCG24PCR</t>
  </si>
  <si>
    <t>H/S24V GRN LENS MLT-CD CELNG R</t>
  </si>
  <si>
    <t>GCSA24PCR</t>
  </si>
  <si>
    <t>ST24V AMBR LENS MLT-CD CELNG R</t>
  </si>
  <si>
    <t>WGECG24PWW</t>
  </si>
  <si>
    <t>WP H/S 24V GR LENS 75CD WW</t>
  </si>
  <si>
    <t>WGESA24PWR</t>
  </si>
  <si>
    <t>WP STR 24V AMB LENS 75CD WR</t>
  </si>
  <si>
    <t>WGESB24PWW</t>
  </si>
  <si>
    <t>WP STR 24V BL LENS 75CD WW</t>
  </si>
  <si>
    <t>WGESG24PWRLP</t>
  </si>
  <si>
    <t>WP ST 24V GR LNS 75CD WR LOPRO</t>
  </si>
  <si>
    <t>WGESG24PWW</t>
  </si>
  <si>
    <t>WP STR 24V GR LENS 75CD WW</t>
  </si>
  <si>
    <t>WGESG24PWWLP</t>
  </si>
  <si>
    <t>WP ST 24V GR LNS 75CD WW LOPRO</t>
  </si>
  <si>
    <t>WGESR24PWRLP</t>
  </si>
  <si>
    <t>WP ST 24V RED LNS 75CD WR LOPR</t>
  </si>
  <si>
    <t>WGESR24PWWLP</t>
  </si>
  <si>
    <t>WP ST 24V RED LNS 75CD WW LOPR</t>
  </si>
  <si>
    <t>DHE5DBR</t>
  </si>
  <si>
    <t>5 IN EXT ROD\,DR HLDR\,DK BRNZ</t>
  </si>
  <si>
    <t>GCCR24PCR</t>
  </si>
  <si>
    <t>H/S24V RED LENS MLT-CD CELNG R</t>
  </si>
  <si>
    <t>GCSG24PCR</t>
  </si>
  <si>
    <t>ST24V GRN LENS MLT-CD CELNG RE</t>
  </si>
  <si>
    <t>WGECG24PWWLP</t>
  </si>
  <si>
    <t>WP H/S 24V GR LNS 75CD WW LOPR</t>
  </si>
  <si>
    <t>WGECR24PWR</t>
  </si>
  <si>
    <t>WP H/S 24V RED LENS 75CD WR</t>
  </si>
  <si>
    <t>WGECR24PWW</t>
  </si>
  <si>
    <t>WP H/S 24V RED LENS 75CD WW</t>
  </si>
  <si>
    <t>WGECR24PWWLP</t>
  </si>
  <si>
    <t>WP H/S 24V RED LNS 75CD WW LOP</t>
  </si>
  <si>
    <t>DHBBDBR</t>
  </si>
  <si>
    <t>DR HLDR SURF BCK BX\,DK BRNZ</t>
  </si>
  <si>
    <t>DHE.5DBR</t>
  </si>
  <si>
    <t>.5 IN EXT ROD\,DR HLDR\,DK BRNZ</t>
  </si>
  <si>
    <t>DHE1.5DBR</t>
  </si>
  <si>
    <t>1.5 IN EXT ROD\,DR HLDR\,DK BRNZ</t>
  </si>
  <si>
    <t>DHE3DBR</t>
  </si>
  <si>
    <t>3 IN EXT ROD\,DR HLDR\,DK BRNZ</t>
  </si>
  <si>
    <t>GCSG24PCW</t>
  </si>
  <si>
    <t>ST24V GRN LENS MLT-CD CELNG WH</t>
  </si>
  <si>
    <t>WGECA24PWRLP</t>
  </si>
  <si>
    <t>WP H/S 24V AMB LNS 75CD WR LOP</t>
  </si>
  <si>
    <t>WGECA24PWWLP</t>
  </si>
  <si>
    <t>WP H/S 24V AMB LNS 75CD WW LOP</t>
  </si>
  <si>
    <t>WGESR24PWW</t>
  </si>
  <si>
    <t>WP ST 24V RD LNS 75CD WW</t>
  </si>
  <si>
    <t>GEH-24W</t>
  </si>
  <si>
    <t>HORN 24VDC  WALL WHT</t>
  </si>
  <si>
    <t>DHE4ADBR</t>
  </si>
  <si>
    <t>4 INADJ EXT ROD\,DR HLDR\,DK BRN</t>
  </si>
  <si>
    <t>GCSA24PCW</t>
  </si>
  <si>
    <t>ST24V AMBR LENS MLT-CD CELNG W</t>
  </si>
  <si>
    <t>DHE1DBR</t>
  </si>
  <si>
    <t>1 IN EXT ROD\,DR HLDR\,DK BRNZ</t>
  </si>
  <si>
    <t>WGECA24PWR</t>
  </si>
  <si>
    <t>WP H/S 24V AMB LENS 75CD WR</t>
  </si>
  <si>
    <t>WGECB24PWW</t>
  </si>
  <si>
    <t>WP H/S 24V BL LENS 75CD WW</t>
  </si>
  <si>
    <t>WGECB24PWWLP</t>
  </si>
  <si>
    <t>WP H/S 24V BL LNS 75CD WW LOPR</t>
  </si>
  <si>
    <t>WGECR24PWRLP</t>
  </si>
  <si>
    <t>WP H/S 24V RED LNS 75CD WR LOP</t>
  </si>
  <si>
    <t>WGESG24PWR</t>
  </si>
  <si>
    <t>WP STR 24V GR LENS 75CD WR</t>
  </si>
  <si>
    <t>WGESR24PWR</t>
  </si>
  <si>
    <t>WP ST 24V RD LNS 75CD WR</t>
  </si>
  <si>
    <t>SSPKB24-1575PWR</t>
  </si>
  <si>
    <t>SPK/STRB BLUE 1575Cd WALL RED</t>
  </si>
  <si>
    <t>SSPKB24-1575PWW</t>
  </si>
  <si>
    <t>SPK/STRB BLUE 1575Cd WALL WHT</t>
  </si>
  <si>
    <t>880-0052-Y</t>
  </si>
  <si>
    <t>YELLOW PS LABEL\, HAZMAT</t>
  </si>
  <si>
    <t>880-0053-Y</t>
  </si>
  <si>
    <t>YELLOW PS LABEL\, AFFF RELEASE</t>
  </si>
  <si>
    <t>880-0062-B</t>
  </si>
  <si>
    <t>BLUE PS LABEL\, POLICE</t>
  </si>
  <si>
    <t>880-0101</t>
  </si>
  <si>
    <t>YELLOW PS LABEL\,  RELEASE</t>
  </si>
  <si>
    <t>880-0050-B</t>
  </si>
  <si>
    <t>BLUE PS LABEL\, OPEN / DOOR</t>
  </si>
  <si>
    <t>VECP-50</t>
  </si>
  <si>
    <t>DIGITAL VOICE EVAC. PANEL 50W</t>
  </si>
  <si>
    <t>880-0047-Y</t>
  </si>
  <si>
    <t>YELLOW PS LABEL\, ALERT / ALERT</t>
  </si>
  <si>
    <t>880-0048-Y</t>
  </si>
  <si>
    <t>YELLOW PS LABEL\, LOCAL EVAC</t>
  </si>
  <si>
    <t>AM-24R</t>
  </si>
  <si>
    <t>AMPLIFIED SPEAKERS\, 25 OR 70 V</t>
  </si>
  <si>
    <t>TM-24R</t>
  </si>
  <si>
    <t>MULTITONE\, NEMA 3R\, 24VDC\, RED</t>
  </si>
  <si>
    <t>880-0046-G</t>
  </si>
  <si>
    <t>GREEN PS LABEL\, ALARM / ALARM</t>
  </si>
  <si>
    <t>880-0054-Y</t>
  </si>
  <si>
    <t>YELLOW PS LABEL\, EVACUATE</t>
  </si>
  <si>
    <t>880-0058-Y</t>
  </si>
  <si>
    <t>YELLOW PS LABEL\, DOOR RELEASE</t>
  </si>
  <si>
    <t>880-0055-G</t>
  </si>
  <si>
    <t>GREEN PS LABEL\, EMERGENCY</t>
  </si>
  <si>
    <t>TM-120G</t>
  </si>
  <si>
    <t>TM-120G ï¿½ï¿½ï¿½ MULTITONE\, NEMA 3R</t>
  </si>
  <si>
    <t>TM-24G</t>
  </si>
  <si>
    <t>TM-24G ï¿½ï¿½ï¿½ MULTITONE\, NEMA 3R\,</t>
  </si>
  <si>
    <t>880-0057-Y</t>
  </si>
  <si>
    <t>YELLOW PS LABEL\, TORNADO</t>
  </si>
  <si>
    <t>AM-120G</t>
  </si>
  <si>
    <t>2099-9143</t>
  </si>
  <si>
    <t>STATION NYC W/STRIPE</t>
  </si>
  <si>
    <t>880-0056-G</t>
  </si>
  <si>
    <t>GREEN PS LABEL\, MEDICAL</t>
  </si>
  <si>
    <t>AM-24G</t>
  </si>
  <si>
    <t>VECP-25</t>
  </si>
  <si>
    <t>DIGITAL VOICE EVAC\, PANEL 25W</t>
  </si>
  <si>
    <t>880-0046-B</t>
  </si>
  <si>
    <t>BLUE PS LABEL\, ALARM / ALARM</t>
  </si>
  <si>
    <t>NF-F1P4-9399</t>
  </si>
  <si>
    <t>NOT-FCPS-24S6R 6 0 AMPS  120 V</t>
  </si>
  <si>
    <t>A4-N2T2-B001</t>
  </si>
  <si>
    <t>Kit Movement National Synce 11</t>
  </si>
  <si>
    <t>RMS-LP COVER</t>
  </si>
  <si>
    <t>LIFT/PULL\, RMS SERIES STATION</t>
  </si>
  <si>
    <t>CFS-OG-1</t>
  </si>
  <si>
    <t>Outdoor Gateway</t>
  </si>
  <si>
    <t>PCR Charging Rack Master</t>
  </si>
  <si>
    <t>Pull Cord Assy Bottom Part</t>
  </si>
  <si>
    <t>Leather case for d62 and i62</t>
  </si>
  <si>
    <t>Spare battery pack for standar</t>
  </si>
  <si>
    <t>Headset adaptor QD for d81</t>
  </si>
  <si>
    <t>Leather Case for d81</t>
  </si>
  <si>
    <t>Kit of screw connectors for E3</t>
  </si>
  <si>
    <t>Front plate d81 black\, 10pcs</t>
  </si>
  <si>
    <t>Battery pack for d63\, Black</t>
  </si>
  <si>
    <t>Myco 3 ID Color Stickers (4 )</t>
  </si>
  <si>
    <t>Leather case for a51+Belt clip</t>
  </si>
  <si>
    <t>BEZELï¿½ï¿½ï¿½ï¿½ï¿½ï¿½ï¿½ï¿½ï¿½ï¿½ï¿½ï¿½ï¿½ï¿½ï¿½ï¿½ï¿½ï¿½(TRIMï¿½ï¿½</t>
  </si>
  <si>
    <t>BEZELï¿½ï¿½ï¿½ï¿½ï¿½ï¿½ï¿½ï¿½ï¿½ï¿½ï¿½ï¿½ï¿½ï¿½ï¿½ï¿½ï¿½ï¿½&amp;ï¿½ï¿½ï¿½ï¿½ï¿½ï¿½</t>
  </si>
  <si>
    <t>AWS1422</t>
  </si>
  <si>
    <t>Kit: CR3-AAAC Handset Charger</t>
  </si>
  <si>
    <t>CR3-AAAC</t>
  </si>
  <si>
    <t>Charging Rack for d41\, d62 and</t>
  </si>
  <si>
    <t>DC4-AACB</t>
  </si>
  <si>
    <t>Desk Programmer for d81 and d4</t>
  </si>
  <si>
    <t>FE3-NLALAA</t>
  </si>
  <si>
    <t>LIC: Unite Gateway license for</t>
  </si>
  <si>
    <t>Battery Pack Li lon a51 and a/</t>
  </si>
  <si>
    <t>T1/E1 VoIP Gateway rack mount</t>
  </si>
  <si>
    <t>Leather case for a/p71\, includ</t>
  </si>
  <si>
    <t>Kit for 19in mounting front E</t>
  </si>
  <si>
    <t>Spare headset cable Peltor for</t>
  </si>
  <si>
    <t>Headset adaptor 2.5mm for d41\,</t>
  </si>
  <si>
    <t>NISB Sun Blind control module</t>
  </si>
  <si>
    <t>NIAT TV audio interface</t>
  </si>
  <si>
    <t>Battery pack\, d63 Ascom\, White</t>
  </si>
  <si>
    <t>Std Belt Clip\, d63\, Logo\, Blk</t>
  </si>
  <si>
    <t>Std Belt Clip\, d63\, Blk</t>
  </si>
  <si>
    <t>Myco 3 Cover Plate (no Clip)</t>
  </si>
  <si>
    <t>Power Supply for CR2/CR24/BPC</t>
  </si>
  <si>
    <t>FE3-G3ALBAS</t>
  </si>
  <si>
    <t>LIC: Cardiomax\, base/standard</t>
  </si>
  <si>
    <t>UAM-LABAAAAA</t>
  </si>
  <si>
    <t>LIC: Enable Unite AM</t>
  </si>
  <si>
    <t>T941AM32 ALARM MODUL</t>
  </si>
  <si>
    <t>Swivel clip d62</t>
  </si>
  <si>
    <t>Front plate d81 orange\, 10pcs</t>
  </si>
  <si>
    <t>NIRC Front Cover (Blank)\, whit</t>
  </si>
  <si>
    <t>Battery pack opener for d81 Ex</t>
  </si>
  <si>
    <t>Back Plate 2.5\, White\, NIRD</t>
  </si>
  <si>
    <t>Handset Parking Bracket</t>
  </si>
  <si>
    <t>Cable for NIPH3-AES 14button</t>
  </si>
  <si>
    <t>Wristband dark grey</t>
  </si>
  <si>
    <t>Battery</t>
  </si>
  <si>
    <t>Screws</t>
  </si>
  <si>
    <t>d63 to d62 Battery Charging Ad</t>
  </si>
  <si>
    <t>Myco 3 Battery Pack</t>
  </si>
  <si>
    <t>FE3-C1ALEEXT</t>
  </si>
  <si>
    <t>LIC: Enterprise Extension Modu</t>
  </si>
  <si>
    <t>FE3-G1ABAB</t>
  </si>
  <si>
    <t>Cardiomax\, Std (UK/NA/ANZ)</t>
  </si>
  <si>
    <t>HC-PC-SVR-NC</t>
  </si>
  <si>
    <t>Telligence Server (Svr 2008 OS</t>
  </si>
  <si>
    <t>200-449</t>
  </si>
  <si>
    <t>Air Call Cord\, Dual - 10ft 1/4</t>
  </si>
  <si>
    <t>KIT\,ï¿½ï¿½ï¿½ï¿½ï¿½ï¿½ï¿½ï¿½ï¿½ï¿½ï¿½ï¿½ï¿½ï¿½ï¿½ï¿½ï¿½ï¿½DOMELIGH</t>
  </si>
  <si>
    <t>T941OM - Output Mod - 16</t>
  </si>
  <si>
    <t>PCR Charging Rack Extension</t>
  </si>
  <si>
    <t>Security Chain 80cm for d41\, d</t>
  </si>
  <si>
    <t>Standard clip d62</t>
  </si>
  <si>
    <t>Spare battery pack for Ex vers</t>
  </si>
  <si>
    <t>Pull Cord for a51\, a71 and d81</t>
  </si>
  <si>
    <t>Front plate d81turquoise 10pcs</t>
  </si>
  <si>
    <t>Myco Belt Clip</t>
  </si>
  <si>
    <t>Swivel Belt Clip\, d43 Handset</t>
  </si>
  <si>
    <t>Headset for d43\, d63\, d81\, i62</t>
  </si>
  <si>
    <t>Headset adaptor 3.5mm\, d43\,d63</t>
  </si>
  <si>
    <t>Myco Spare Battery (Black)</t>
  </si>
  <si>
    <t>COILEDï¿½ï¿½ï¿½ï¿½ï¿½ï¿½ï¿½ï¿½ï¿½ï¿½ï¿½ï¿½ï¿½ï¿½ï¿½ï¿½ï¿½ï¿½CORDï¿½ï¿½</t>
  </si>
  <si>
    <t>UAM-LAGAAAAL</t>
  </si>
  <si>
    <t>LIC: Unite Alarm Agent events</t>
  </si>
  <si>
    <t>Battery pack for d62 and i62</t>
  </si>
  <si>
    <t>Base Station Outdoor Housing</t>
  </si>
  <si>
    <t>Battery Pack Ascom Myco</t>
  </si>
  <si>
    <t>Table feet for CR Rack Charger</t>
  </si>
  <si>
    <t>APS5008</t>
  </si>
  <si>
    <t>Multimode Fiber Modem</t>
  </si>
  <si>
    <t>AWS1451</t>
  </si>
  <si>
    <t>Unity Bundle</t>
  </si>
  <si>
    <t>FE3-H1AL1</t>
  </si>
  <si>
    <t>LIC: Connect base/standard</t>
  </si>
  <si>
    <t>HC-12PIN-CONN</t>
  </si>
  <si>
    <t>12 PIN LEVER CONN-25 PER BAG</t>
  </si>
  <si>
    <t>UAM-LAGAAAAA</t>
  </si>
  <si>
    <t>LIC: Unite Alarm Agent</t>
  </si>
  <si>
    <t>Single Charger for paging</t>
  </si>
  <si>
    <t>Spare Clip d81 Protector</t>
  </si>
  <si>
    <t>Front plate d81 green\, 10pcs</t>
  </si>
  <si>
    <t>Front pl. d81 steel grey\,10pcs</t>
  </si>
  <si>
    <t>Kit for 19in mount reverse E3</t>
  </si>
  <si>
    <t>Cable for NIPH3-A7A 7button</t>
  </si>
  <si>
    <t>Housing for NITX</t>
  </si>
  <si>
    <t>US spacer</t>
  </si>
  <si>
    <t>Shielded USB Cable</t>
  </si>
  <si>
    <t>Myco Protective Film Kit</t>
  </si>
  <si>
    <t>Carrying Case for d63 Handset</t>
  </si>
  <si>
    <t>FE3-C2ALEEXT</t>
  </si>
  <si>
    <t>LIC: RED FE3-C1ALEEXT</t>
  </si>
  <si>
    <t>Security/swivel clip d41</t>
  </si>
  <si>
    <t>Std Belt Clip for d43 Handset</t>
  </si>
  <si>
    <t>Spare Clip d81 Messenger</t>
  </si>
  <si>
    <t>Swivel clip kit for d81</t>
  </si>
  <si>
    <t>Rivet kit for NITX (10 pcs)</t>
  </si>
  <si>
    <t>Color Pad for Myco Belt Clip</t>
  </si>
  <si>
    <t>Headset adapter Myco 2</t>
  </si>
  <si>
    <t>Carrying Case for d43 Handset</t>
  </si>
  <si>
    <t>Myco Spare Clip (Black)</t>
  </si>
  <si>
    <t>Myco 3 Cover Plate (with Clip)</t>
  </si>
  <si>
    <t>Myco USB 2Amp Power Supply</t>
  </si>
  <si>
    <t>AWS1166</t>
  </si>
  <si>
    <t>Power Supply 12VDC 4.5 A w/ AC</t>
  </si>
  <si>
    <t>AWS1385</t>
  </si>
  <si>
    <t>RS-232 9-Pin Modem Data Splitt</t>
  </si>
  <si>
    <t>FE3-G2AL3PSE</t>
  </si>
  <si>
    <t>Cardiomax\, LIC: Philips Extens</t>
  </si>
  <si>
    <t>UAM-LAGAAAMU</t>
  </si>
  <si>
    <t>LIC: Unite Alarm Agent multisi</t>
  </si>
  <si>
    <t>APS5007</t>
  </si>
  <si>
    <t>Single-mode Fiber Modem</t>
  </si>
  <si>
    <t>9dlD Cable 3m</t>
  </si>
  <si>
    <t>Battery Pack Li-ion d41</t>
  </si>
  <si>
    <t>9dlD C Internal Antenna Cable</t>
  </si>
  <si>
    <t>Back Plate 1.5\, White\, NIRD</t>
  </si>
  <si>
    <t>Customization kit</t>
  </si>
  <si>
    <t>Mobile Tx accessory kit</t>
  </si>
  <si>
    <t>NIPC2-WAA\, NIPC2-WAP Backplate</t>
  </si>
  <si>
    <t>Std Belt Clip\, d63 \,Logo\, Wht</t>
  </si>
  <si>
    <t>S942C - Basic SW LIC</t>
  </si>
  <si>
    <t>NIRT-AAA</t>
  </si>
  <si>
    <t>Room Bus Tester</t>
  </si>
  <si>
    <t>B-01F</t>
  </si>
  <si>
    <t>10K OHM BRIDGE MODULE XLR-F</t>
  </si>
  <si>
    <t>F-2352CU2</t>
  </si>
  <si>
    <t>CO-AXIAL CEILING SPEAKER</t>
  </si>
  <si>
    <t>L-01F</t>
  </si>
  <si>
    <t>600 OHM IN MODULE XLR-F</t>
  </si>
  <si>
    <t>U-13R</t>
  </si>
  <si>
    <t>AIM\, U-03R W/MUTE RECEIVE</t>
  </si>
  <si>
    <t>U-43S</t>
  </si>
  <si>
    <t>AIM\, U-03S W/MUTE SEND</t>
  </si>
  <si>
    <t>DA-500F-HLCU</t>
  </si>
  <si>
    <t>POWER AMPLIFIER (4X500W)</t>
  </si>
  <si>
    <t>F-2352C</t>
  </si>
  <si>
    <t>MB-1000</t>
  </si>
  <si>
    <t>RACK MNT F/BG-1015\,1030\,1060\,</t>
  </si>
  <si>
    <t>U-21S</t>
  </si>
  <si>
    <t>AIM\, REMOTE VOLUME CONTROL (S)</t>
  </si>
  <si>
    <t>A-9060DHM2CU</t>
  </si>
  <si>
    <t>MIXER/AMPLIFIER (2X60W)</t>
  </si>
  <si>
    <t>BS-1030B</t>
  </si>
  <si>
    <t>MUSIC/PAGING SPEAKER (BLACK)</t>
  </si>
  <si>
    <t>BX-9F</t>
  </si>
  <si>
    <t>FLUSH BOX FOR WALL AMPS</t>
  </si>
  <si>
    <t>F-1000WT</t>
  </si>
  <si>
    <t>WALL SPEAKER - WHITE</t>
  </si>
  <si>
    <t>M-01M</t>
  </si>
  <si>
    <t>MIC MOD\, STD XLR (M)</t>
  </si>
  <si>
    <t>M-01P</t>
  </si>
  <si>
    <t>MIC MOD\, STD 1/4in PH JACK (P</t>
  </si>
  <si>
    <t>MB-25B-J</t>
  </si>
  <si>
    <t>MOUNTING BRACKET FOR 2 UNITS</t>
  </si>
  <si>
    <t>SC-630</t>
  </si>
  <si>
    <t>30W PAGING HORN SPKR\, MNT BRKT</t>
  </si>
  <si>
    <t>T-12S</t>
  </si>
  <si>
    <t>T-02S W/ INPUT MUTE RECEIVE</t>
  </si>
  <si>
    <t>U-03S</t>
  </si>
  <si>
    <t>AIM\, LOW/HI CUT FILTERS (S)</t>
  </si>
  <si>
    <t>WE-2</t>
  </si>
  <si>
    <t>TWO INPUT EXPANDER KIT</t>
  </si>
  <si>
    <t>B-41S</t>
  </si>
  <si>
    <t>BR XFMR MOD\, MUTE SEND (S)</t>
  </si>
  <si>
    <t>BX-9S</t>
  </si>
  <si>
    <t>SURFACE BOX FOR WALL AMPS</t>
  </si>
  <si>
    <t>D-981</t>
  </si>
  <si>
    <t>REMOTE CONTROL MODULE</t>
  </si>
  <si>
    <t>CS-154</t>
  </si>
  <si>
    <t>15W WIDE RANGE PAGING SPKR</t>
  </si>
  <si>
    <t>MB-35B</t>
  </si>
  <si>
    <t>RACK MNT KIT FOR P-924MK2</t>
  </si>
  <si>
    <t>MB-WT3</t>
  </si>
  <si>
    <t>RACK MOUNT KIT\, BLACK\,(1U)</t>
  </si>
  <si>
    <t>M-61F</t>
  </si>
  <si>
    <t>MIC MOD\, COMPRESSSOR\, XLR (F)</t>
  </si>
  <si>
    <t>YA-920</t>
  </si>
  <si>
    <t>VOLUME CTRL COVER FOR MK2 UNIT</t>
  </si>
  <si>
    <t>A-9120DHM2CU</t>
  </si>
  <si>
    <t>MIXER/AMPLIFIER (2X120W)</t>
  </si>
  <si>
    <t>CS-304</t>
  </si>
  <si>
    <t>30W WIDE RANGE PAGING SPKR</t>
  </si>
  <si>
    <t>F-1000BT</t>
  </si>
  <si>
    <t>WALL SPEAKER - BLACK</t>
  </si>
  <si>
    <t>SC-610T</t>
  </si>
  <si>
    <t>SC-610 W/25-70V XFMR</t>
  </si>
  <si>
    <t>U-11R</t>
  </si>
  <si>
    <t>AIM\, MUTE RECEIVE (R)</t>
  </si>
  <si>
    <t>U-13S</t>
  </si>
  <si>
    <t>AIM\, U-03S W/ MUTE RECEIVE</t>
  </si>
  <si>
    <t>F-2322C</t>
  </si>
  <si>
    <t>FULL-RANGE CEILING SPEAKER</t>
  </si>
  <si>
    <t>HX-5W</t>
  </si>
  <si>
    <t>BOX SPEAKER - WHITE</t>
  </si>
  <si>
    <t>D-971M</t>
  </si>
  <si>
    <t>LINE OUTPUT MODULE</t>
  </si>
  <si>
    <t>M-01F</t>
  </si>
  <si>
    <t>200 OHM MIC MOD C/W GAIN XLR-F</t>
  </si>
  <si>
    <t>M-41S</t>
  </si>
  <si>
    <t>MIC MOD\, MUTE SEND (S)</t>
  </si>
  <si>
    <t>MB-25B</t>
  </si>
  <si>
    <t>RACK MT KIT 900MK2/903/906/912</t>
  </si>
  <si>
    <t>MB-WT4</t>
  </si>
  <si>
    <t>RACK KIT FOR 2 WT-5800 (1U)</t>
  </si>
  <si>
    <t>U-01P</t>
  </si>
  <si>
    <t>AIM\, STANDARD (P)</t>
  </si>
  <si>
    <t>U-03R</t>
  </si>
  <si>
    <t>AIM\,LOW/HI CUT FILTER\,DUAL RCA</t>
  </si>
  <si>
    <t>T-02S</t>
  </si>
  <si>
    <t>UNBAL 220K AUX INPUT/BAL OUT</t>
  </si>
  <si>
    <t>MB-15B</t>
  </si>
  <si>
    <t>RACK KIT\, WD-4800 (1-RU)</t>
  </si>
  <si>
    <t>WB-900B</t>
  </si>
  <si>
    <t>WALL MOUNTING BRACKET</t>
  </si>
  <si>
    <t>U-01F</t>
  </si>
  <si>
    <t>220K AUX MOD XLR-F</t>
  </si>
  <si>
    <t>YW-4500</t>
  </si>
  <si>
    <t>REMOTE ANTENNA</t>
  </si>
  <si>
    <t>F-1000WTWP</t>
  </si>
  <si>
    <t>F-122CU2</t>
  </si>
  <si>
    <t>F-2322CU2</t>
  </si>
  <si>
    <t>D-921F</t>
  </si>
  <si>
    <t>MIC/LINE INPUT MODULE</t>
  </si>
  <si>
    <t>D-922E</t>
  </si>
  <si>
    <t>D-971E</t>
  </si>
  <si>
    <t>A-9060SM2 CU</t>
  </si>
  <si>
    <t>MIXER/AMPLIFIER (1X60W)</t>
  </si>
  <si>
    <t>A-9240SHM2CU</t>
  </si>
  <si>
    <t>MIXER/AMPLIFIER (1X240W)</t>
  </si>
  <si>
    <t>B-21S</t>
  </si>
  <si>
    <t>BR XFMR MOD\, REM VOL CTRL (S)</t>
  </si>
  <si>
    <t>SC-615</t>
  </si>
  <si>
    <t>15W PAGING HORN SPKR\, MNT BRKT</t>
  </si>
  <si>
    <t>M-21S</t>
  </si>
  <si>
    <t>MIC MOD\, REMOTE VOL CTRL (S)</t>
  </si>
  <si>
    <t>U-01R</t>
  </si>
  <si>
    <t>AIM\, STANDARD (R)</t>
  </si>
  <si>
    <t>61-14006</t>
  </si>
  <si>
    <t>PPT Retainer Cutter; for remov</t>
  </si>
  <si>
    <t>61-24016</t>
  </si>
  <si>
    <t>Mounting Adaptor Plate for PTE</t>
  </si>
  <si>
    <t>62-50035</t>
  </si>
  <si>
    <t>Genetec Video System Interface</t>
  </si>
  <si>
    <t>63-20012</t>
  </si>
  <si>
    <t>GuardRFID Onsite Support - 8 h</t>
  </si>
  <si>
    <t>63-20015</t>
  </si>
  <si>
    <t>Remote System Design Support -</t>
  </si>
  <si>
    <t>63-50004</t>
  </si>
  <si>
    <t>SMA: Contract Reinstatement Fe</t>
  </si>
  <si>
    <t>61-24015</t>
  </si>
  <si>
    <t>Compact PoE Splitter Kit (1A o</t>
  </si>
  <si>
    <t>SLAA12-5F2</t>
  </si>
  <si>
    <t>12V-5AH\,F2 TERM BAT</t>
  </si>
  <si>
    <t>SLAA12-1.3F</t>
  </si>
  <si>
    <t>12V-1.3AH F1 TERM BAT</t>
  </si>
  <si>
    <t>63-20013</t>
  </si>
  <si>
    <t>SLAA12-44C/FR</t>
  </si>
  <si>
    <t>12V-44AH \,C/FR TERM BAT</t>
  </si>
  <si>
    <t>62-30011</t>
  </si>
  <si>
    <t>AllGuard multi-site server sof</t>
  </si>
  <si>
    <t>62-50036</t>
  </si>
  <si>
    <t>Hillrom Nurse Call System Inte</t>
  </si>
  <si>
    <t>63-20014</t>
  </si>
  <si>
    <t>Short Notice Travel Fee</t>
  </si>
  <si>
    <t>61-12056</t>
  </si>
  <si>
    <t>Plastic Cut-Band (Blue) with R</t>
  </si>
  <si>
    <t>62-30006</t>
  </si>
  <si>
    <t>AllGuard server software upgra</t>
  </si>
  <si>
    <t>SLAA12-80C/FR</t>
  </si>
  <si>
    <t>12V-80AH\, C/FR TERM BAT</t>
  </si>
  <si>
    <t>T454932APR-250</t>
  </si>
  <si>
    <t>18-6C+18-4C+16-2C+22-4C STR BC</t>
  </si>
  <si>
    <t>62-40055</t>
  </si>
  <si>
    <t>433MHz tag license - one concu</t>
  </si>
  <si>
    <t>63-50005</t>
  </si>
  <si>
    <t>SMA: Pre-Inspection Fee</t>
  </si>
  <si>
    <t>SLAA6-1.3F</t>
  </si>
  <si>
    <t>6V-1.3AH F1 TERM BAT</t>
  </si>
  <si>
    <t>SLAA6-2.9F</t>
  </si>
  <si>
    <t>6V-2.9AH F1 TERM BAT</t>
  </si>
  <si>
    <t>62-50034</t>
  </si>
  <si>
    <t>HL7 ACM Interface for Alarm Ma</t>
  </si>
  <si>
    <t>7210-3</t>
  </si>
  <si>
    <t>3 DB UHF ANTENNA (400-420MHZ)</t>
  </si>
  <si>
    <t>7210-6</t>
  </si>
  <si>
    <t>6 DB UHF ANTENNA (400-420MHZ)</t>
  </si>
  <si>
    <t>7210-7</t>
  </si>
  <si>
    <t>7 DB UHF ANTENNA (455-470MHZ)</t>
  </si>
  <si>
    <t>STEALTH ANTENNA (450-460MHZ)(4</t>
  </si>
  <si>
    <t>7241E</t>
  </si>
  <si>
    <t>PROGRAMER CORD</t>
  </si>
  <si>
    <t>OUTPUT CABLE &amp;CONNECTOR  10 PK</t>
  </si>
  <si>
    <t>7170-EM</t>
  </si>
  <si>
    <t>IPLINK REMOTE RCVR (SINGLE)</t>
  </si>
  <si>
    <t>7210-5</t>
  </si>
  <si>
    <t>5 DB UHF ANTENNA (400-420MHZ)</t>
  </si>
  <si>
    <t>7 AMP BATTERY</t>
  </si>
  <si>
    <t>7210-9</t>
  </si>
  <si>
    <t>9 DB UHF ANTENNA (455-470MHZ)</t>
  </si>
  <si>
    <t>7220-25-N</t>
  </si>
  <si>
    <t>25 FT CABLE- BNC MALE TO N MAL</t>
  </si>
  <si>
    <t>LIGHTNG PROT.W/FEMALE CNCTR</t>
  </si>
  <si>
    <t>A-4100/TG</t>
  </si>
  <si>
    <t>100 LED's In Four Rows require</t>
  </si>
  <si>
    <t>HM-D4</t>
  </si>
  <si>
    <t>ANNUNCIATOR PANEL - 4 LAMP</t>
  </si>
  <si>
    <t>HM-1236D</t>
  </si>
  <si>
    <t>TWO BUTTON TRANSMITTER</t>
  </si>
  <si>
    <t>L-202</t>
  </si>
  <si>
    <t>Two Lamp Corridor Light on 2 G</t>
  </si>
  <si>
    <t>E-214-3</t>
  </si>
  <si>
    <t>Emergency String Station With</t>
  </si>
  <si>
    <t>HM-3BK2</t>
  </si>
  <si>
    <t>3 BUTTON PANEL/LATCHING/SPST</t>
  </si>
  <si>
    <t>HM-CTU/TCU</t>
  </si>
  <si>
    <t>TONE CONTROL CIR (STATCOM)  ND</t>
  </si>
  <si>
    <t>HM-D2</t>
  </si>
  <si>
    <t>ANNUNCIATOR PANEL - 2 LAMP</t>
  </si>
  <si>
    <t>HM-DPS</t>
  </si>
  <si>
    <t>DUAL PAT STAT(REP: HMDPS)1 GAN</t>
  </si>
  <si>
    <t>HM-ZCM3</t>
  </si>
  <si>
    <t>3 LEVEL ZONE CONTROL MODULE</t>
  </si>
  <si>
    <t>A-4050/TG</t>
  </si>
  <si>
    <t>50 LED's In Two Rows - Single</t>
  </si>
  <si>
    <t>A-4075/TG</t>
  </si>
  <si>
    <t>75 LED's In Three Rows require</t>
  </si>
  <si>
    <t>CB-4802</t>
  </si>
  <si>
    <t>Cat5e</t>
  </si>
  <si>
    <t>HM-6040</t>
  </si>
  <si>
    <t>NETWORK COORDINATOR   CABLE</t>
  </si>
  <si>
    <t>HM-A50</t>
  </si>
  <si>
    <t>50 LAMP ANNUNCIATOR PANEL</t>
  </si>
  <si>
    <t>HM-PLUG</t>
  </si>
  <si>
    <t>DUMMY PLUG</t>
  </si>
  <si>
    <t>A-4100/AT</t>
  </si>
  <si>
    <t>100 LED's In Four Rows - Multi</t>
  </si>
  <si>
    <t>CB-4802P</t>
  </si>
  <si>
    <t>Cat5e Plenum</t>
  </si>
  <si>
    <t>E-201</t>
  </si>
  <si>
    <t>Emergency Station\, 2-gang</t>
  </si>
  <si>
    <t>HM-1210-3600</t>
  </si>
  <si>
    <t>UNIVERSAL TRANSMITTER - 60 MIN</t>
  </si>
  <si>
    <t>HM-1210W</t>
  </si>
  <si>
    <t>DOOR/WINDOW TRANSMITTER-3 MINU</t>
  </si>
  <si>
    <t>HM-1223S</t>
  </si>
  <si>
    <t>PENDANT- 3 MINUTE*</t>
  </si>
  <si>
    <t>HM-1223S-3600</t>
  </si>
  <si>
    <t>PENDANT-60 MINUTE</t>
  </si>
  <si>
    <t>HM-2BK2</t>
  </si>
  <si>
    <t>TWO BUTTON PANEL/LATCHING/SPST</t>
  </si>
  <si>
    <t>HM-4216MR</t>
  </si>
  <si>
    <t>16 INPT/6 OUTPT WIRELESS RECVR</t>
  </si>
  <si>
    <t>HM-D3</t>
  </si>
  <si>
    <t>ANNUNCIATOR PANEL - 3 LAMP</t>
  </si>
  <si>
    <t>HM-DUTY</t>
  </si>
  <si>
    <t>DUTY STATION 1 GANG (STATCOM)</t>
  </si>
  <si>
    <t>HM-PCW</t>
  </si>
  <si>
    <t>DESKTOP COMPUTER</t>
  </si>
  <si>
    <t>L-103</t>
  </si>
  <si>
    <t>Three Lamp Corridor Light on 1</t>
  </si>
  <si>
    <t>A-4030/AT</t>
  </si>
  <si>
    <t>30 LED's In Two Rows3  Multi S</t>
  </si>
  <si>
    <t>L-102</t>
  </si>
  <si>
    <t>CORRIDOR LIGHT W/ 2 LAMPS</t>
  </si>
  <si>
    <t>LS-101S</t>
  </si>
  <si>
    <t>Steady Tone Corridor Light</t>
  </si>
  <si>
    <t>HM-5040-T</t>
  </si>
  <si>
    <t>HIGH POWER REPEATER WITH AC AD</t>
  </si>
  <si>
    <t>HM-A20</t>
  </si>
  <si>
    <t>20 LAMP ANNUNCIATOR PANEL</t>
  </si>
  <si>
    <t>HM-SDACT</t>
  </si>
  <si>
    <t>CENTRAL STATION SERIAL DIALER</t>
  </si>
  <si>
    <t>P-120</t>
  </si>
  <si>
    <t>Panic Station\, Momentary Conta</t>
  </si>
  <si>
    <t>TR-9010-W2</t>
  </si>
  <si>
    <t>Paging Transmitter</t>
  </si>
  <si>
    <t>HM-1210</t>
  </si>
  <si>
    <t>UNIVERSAL TRANSMITTER-3 MINUTE</t>
  </si>
  <si>
    <t>HM-A30</t>
  </si>
  <si>
    <t>30 LAMP ANNUNCIATOR PANEL</t>
  </si>
  <si>
    <t>E-108A/SP5</t>
  </si>
  <si>
    <t>Emergency Station</t>
  </si>
  <si>
    <t>HM-1BK2</t>
  </si>
  <si>
    <t>BUTTON PANEL/LATCHING/SPST</t>
  </si>
  <si>
    <t>HM-533</t>
  </si>
  <si>
    <t>POWER SUPPLY SOURCE 500VA</t>
  </si>
  <si>
    <t>HM-A10</t>
  </si>
  <si>
    <t>10 LAMP ANNUNCIATOR PANEL</t>
  </si>
  <si>
    <t>HM-DM1</t>
  </si>
  <si>
    <t>DOME LIGHT - WHITE</t>
  </si>
  <si>
    <t>HM-DM2</t>
  </si>
  <si>
    <t>DOME LIGHT - WH/RD</t>
  </si>
  <si>
    <t>HM-W2BB</t>
  </si>
  <si>
    <t>W2 BACK BOX</t>
  </si>
  <si>
    <t>L-201</t>
  </si>
  <si>
    <t>One Lamp Corridor Light on 2 G</t>
  </si>
  <si>
    <t>L-203</t>
  </si>
  <si>
    <t>Three Lamp Corridor Light on 2</t>
  </si>
  <si>
    <t>LS-203</t>
  </si>
  <si>
    <t>Buzzer on Three Lamp Corridor</t>
  </si>
  <si>
    <t>A-4150/TG</t>
  </si>
  <si>
    <t>150 LED's In Six Rows  - Singl</t>
  </si>
  <si>
    <t>BB-48</t>
  </si>
  <si>
    <t>Flush Mount Enclosure f</t>
  </si>
  <si>
    <t>Z-103</t>
  </si>
  <si>
    <t>Single Zone Light -</t>
  </si>
  <si>
    <t>LS-202</t>
  </si>
  <si>
    <t>Buzzer on Two Lamp Corridor Li</t>
  </si>
  <si>
    <t>HM-A40</t>
  </si>
  <si>
    <t>40 LAMP ANNUNCIATOR PANEL (REP</t>
  </si>
  <si>
    <t>HM-A60</t>
  </si>
  <si>
    <t>60 LAMP ANNUNCIATOR PANEL</t>
  </si>
  <si>
    <t>HM-SPS</t>
  </si>
  <si>
    <t>STATCOM SGL PATIENT STAT 1 GNG</t>
  </si>
  <si>
    <t>PC4020NK SIMPLEX</t>
  </si>
  <si>
    <t>MAXSYS CTL PNL 128 ZONES</t>
  </si>
  <si>
    <t>OCM CBRT SAFETY YELLOW-WC</t>
  </si>
  <si>
    <t>OCM CBRT SAFETY BLUE-WC CC</t>
  </si>
  <si>
    <t>PAS 360 RETROFIT ASSEMBLY FOR</t>
  </si>
  <si>
    <t>WM-180 MIDNIGHT BLUE NO CNTRL</t>
  </si>
  <si>
    <t>PAS WM-180 ASSEMBLY NO CONTROL</t>
  </si>
  <si>
    <t>PAS CB5 BRG</t>
  </si>
  <si>
    <t>PAS WM-180 ASSEMBLY ANALOG CON</t>
  </si>
  <si>
    <t>OVERHEAD CAMERA MOUNT FOR CB 5</t>
  </si>
  <si>
    <t>S-1000 LED COMBO STROBE FOR PA</t>
  </si>
  <si>
    <t>FUSE KIT FOR DIN RAIL POWER</t>
  </si>
  <si>
    <t>TRIAD PWR SUPPLY 120-277-12VDC</t>
  </si>
  <si>
    <t>CAMERA COVER KIT CB2E</t>
  </si>
  <si>
    <t>LED BEACON STROBE S-1000 GREEN</t>
  </si>
  <si>
    <t>OVERHEAD CAMERA MOUNT GLOSS BL</t>
  </si>
  <si>
    <t>IA4100 SPEAKERPHONE ANALOG DUA</t>
  </si>
  <si>
    <t>CODE BLUE CUSTOM DUAL CAMERA A</t>
  </si>
  <si>
    <t>EQUIPMENT RING 16" BRG</t>
  </si>
  <si>
    <t>REPLACEMENT BUTTON FOR IP5000.</t>
  </si>
  <si>
    <t>CODE BLUE SURGE PROTECTOR DITE</t>
  </si>
  <si>
    <t>OUTDOOR 24V AC TO 12V DC ADAPT</t>
  </si>
  <si>
    <t>IP5000 COMPONENTS REPLACEMENT</t>
  </si>
  <si>
    <t>CENTRY POWER CONNECTOR W/TORX</t>
  </si>
  <si>
    <t>IP1501-S ASISTENCIA SPANISH</t>
  </si>
  <si>
    <t>IP1501-S ASSISTANCE</t>
  </si>
  <si>
    <t>LARGE BEZEL\, TACTILE ANALOG</t>
  </si>
  <si>
    <t>LARGE BEZEL\, TACTILE IP</t>
  </si>
  <si>
    <t>LS1000-DA CC ENCLOSURE PHONE</t>
  </si>
  <si>
    <t>LS1000 SINGLE BUTTON IP PHONE</t>
  </si>
  <si>
    <t>LS1000-KC CC SPEAKERPHONE</t>
  </si>
  <si>
    <t>LS1000-SEC CC SPEAKERPHONE</t>
  </si>
  <si>
    <t>LS1000 DOUBLE BUTTON IP PHONE</t>
  </si>
  <si>
    <t>LS1000-SE RAMTEL UMASS CC</t>
  </si>
  <si>
    <t>CB1E00200</t>
  </si>
  <si>
    <t>UNIT TYPE CB 1-E FINISH GLOSS</t>
  </si>
  <si>
    <t>CB1E00229</t>
  </si>
  <si>
    <t>UNIT TYPE: CB 1-E\, FINISH: SAF</t>
  </si>
  <si>
    <t>CB1E00349</t>
  </si>
  <si>
    <t>CB1E00469</t>
  </si>
  <si>
    <t>CB1E SRD WEM NP 120V</t>
  </si>
  <si>
    <t>CB1E00473</t>
  </si>
  <si>
    <t>CB1ED SBL WEM NP 120/PAS</t>
  </si>
  <si>
    <t>CB1E00485</t>
  </si>
  <si>
    <t>CB1ED GBK WEM NP 120V</t>
  </si>
  <si>
    <t>CB1S00759</t>
  </si>
  <si>
    <t>CB1S AED GWT-CC REM NP 120V</t>
  </si>
  <si>
    <t>CB1S00775</t>
  </si>
  <si>
    <t>CB1S BRG WEM NP 120V</t>
  </si>
  <si>
    <t>CB1S00792</t>
  </si>
  <si>
    <t>CB1S AED SBL WEM NP 120V</t>
  </si>
  <si>
    <t>CB1S00795</t>
  </si>
  <si>
    <t>CB1S GWT BKEM NP 120V</t>
  </si>
  <si>
    <t>CB1S00797</t>
  </si>
  <si>
    <t>CB1S SBL BKEM NP 120V</t>
  </si>
  <si>
    <t>CB1S00810</t>
  </si>
  <si>
    <t>CB1SD SBL WEM NP POE</t>
  </si>
  <si>
    <t>CB1S00813</t>
  </si>
  <si>
    <t>CB1S GBK WEM NP 120V</t>
  </si>
  <si>
    <t>CB2A00205</t>
  </si>
  <si>
    <t>UNIT TYPE: CB 2-A\, FINISH: 4B</t>
  </si>
  <si>
    <t>CB2A00305</t>
  </si>
  <si>
    <t>CB2A SBL WH EMERGENCIA NP POE</t>
  </si>
  <si>
    <t>CB2AED00005</t>
  </si>
  <si>
    <t>CB2EAED GWT REM NP 120V</t>
  </si>
  <si>
    <t>CB2E00297</t>
  </si>
  <si>
    <t>UNIT TYPE: CB 2-E\, FINISH: 4B</t>
  </si>
  <si>
    <t>CB2E00419</t>
  </si>
  <si>
    <t>CB2E PAS SS BLEM NP 120V</t>
  </si>
  <si>
    <t>CB2E00496</t>
  </si>
  <si>
    <t>CB2E SBL YAS NP STD</t>
  </si>
  <si>
    <t>CB2E00502</t>
  </si>
  <si>
    <t>CB2E CRD WEM NP SDR</t>
  </si>
  <si>
    <t>CB2S00056</t>
  </si>
  <si>
    <t>UNIT TYPE: CB 2-S\, FINISH: 4B</t>
  </si>
  <si>
    <t>CB2S00081</t>
  </si>
  <si>
    <t>CB2S BSL BLAS NP 24V</t>
  </si>
  <si>
    <t>CB4R00093</t>
  </si>
  <si>
    <t>UNIT TYPE: CB 4-R\, FINISH: SAF</t>
  </si>
  <si>
    <t>CB4S00208</t>
  </si>
  <si>
    <t>CB4S BRG WEM NP 24VAC</t>
  </si>
  <si>
    <t>CB4S00215</t>
  </si>
  <si>
    <t>CB4S SRD CC WEM NP POE</t>
  </si>
  <si>
    <t>CB4U00193</t>
  </si>
  <si>
    <t>CB4U SBL WEM NP NC</t>
  </si>
  <si>
    <t>CB5P00074</t>
  </si>
  <si>
    <t>UNIT TYPE: CB 5-P\, FINISH: BRI</t>
  </si>
  <si>
    <t>CB5S00193</t>
  </si>
  <si>
    <t>CB5S SBL WEM NP 24V</t>
  </si>
  <si>
    <t>CBCE00007</t>
  </si>
  <si>
    <t>UNIT TYPE CENTRY\, TOP PLATE DA</t>
  </si>
  <si>
    <t>CBCE00013</t>
  </si>
  <si>
    <t>CENTRY SURFACE-C MOUNT SPANISH</t>
  </si>
  <si>
    <t>DIN RAIL POWER WITH POE</t>
  </si>
  <si>
    <t>CBRT CAM MOUNT COVER PLATE 3PK</t>
  </si>
  <si>
    <t>EQUIPMENT RING MBZ 5" W/POST</t>
  </si>
  <si>
    <t>525 BLANK MOUNTING RING WITH A</t>
  </si>
  <si>
    <t>POWER SUPPLY ASSEMBLY\, 120-240</t>
  </si>
  <si>
    <t>OCM CBRT GLOSS BLACK-WC</t>
  </si>
  <si>
    <t>OCM CBRT BRIGHT SILVER-WC</t>
  </si>
  <si>
    <t>CBRT DECK MOUNT KIT</t>
  </si>
  <si>
    <t>CODE BLUE DOME LIGHT</t>
  </si>
  <si>
    <t>PAS WM-180 ASSEMBLY IP CONTROL</t>
  </si>
  <si>
    <t>PAS CB5 CRD</t>
  </si>
  <si>
    <t>LED COMBO STROBE GASKET (6 PAC</t>
  </si>
  <si>
    <t>165 BLANK MOUNTING RING FOR CB</t>
  </si>
  <si>
    <t>DOME TOP LENS 12-PK</t>
  </si>
  <si>
    <t>MCGARD SECURITY DRILL BIT W/DR</t>
  </si>
  <si>
    <t>MCGARD SECURITY BIT W/DRIVER &amp;</t>
  </si>
  <si>
    <t>IP SURGE PROTECTOR</t>
  </si>
  <si>
    <t>LED FACEPLATE LIGHT ASSEMBLY</t>
  </si>
  <si>
    <t>CODE BLUE POE EXTRACOR (POWERS</t>
  </si>
  <si>
    <t>TOUCH UP PAINT KIT MBZ</t>
  </si>
  <si>
    <t>PAS CB1 BRG CC</t>
  </si>
  <si>
    <t>TRANS 210VA/120\,240\,277 W/PLT</t>
  </si>
  <si>
    <t>BEZEL OVERLAY PUSH FOR HELP</t>
  </si>
  <si>
    <t>32 OHM SPEAKER KIT (3 PACK)</t>
  </si>
  <si>
    <t>ENCLOSURE IP1501 BACK BOX</t>
  </si>
  <si>
    <t>LED COMBO STROBE PROTECTIVE GU</t>
  </si>
  <si>
    <t>LS1000DOUBLE BUTTON W/KEYPAD I</t>
  </si>
  <si>
    <t>LS1000-SE CC SPEAKERPHONE</t>
  </si>
  <si>
    <t>LS1000-DAC CC SPEAKERPHONE</t>
  </si>
  <si>
    <t>LS1000-KAC ENCLOSURE PHONE</t>
  </si>
  <si>
    <t>LS1000-KC CC ENCLOSURE PHONE</t>
  </si>
  <si>
    <t>LS1000-SE CC ENCLOSURE PHONE</t>
  </si>
  <si>
    <t>LS1000-DE CC ENCLOSURE PHONE</t>
  </si>
  <si>
    <t>LS1000-KA CC ENCLOSURE PHONE</t>
  </si>
  <si>
    <t>LS1000-SA ENCLOSURE PHONE RED</t>
  </si>
  <si>
    <t>LS1000-DA ENCLOSURE PHONE RED</t>
  </si>
  <si>
    <t>CB1E00331</t>
  </si>
  <si>
    <t>CB1E00357</t>
  </si>
  <si>
    <t>CB1E SBL BKEM NP 24V</t>
  </si>
  <si>
    <t>CB1E00467</t>
  </si>
  <si>
    <t>CB1E GWT REM NP 120VAC</t>
  </si>
  <si>
    <t>CB1S00596</t>
  </si>
  <si>
    <t>UNIT TYPE: CB 1-S\, FINISH: GLO</t>
  </si>
  <si>
    <t>CB1S00675</t>
  </si>
  <si>
    <t>CB1S SRD WEM NP 120V</t>
  </si>
  <si>
    <t>CB1S00757</t>
  </si>
  <si>
    <t>CB1SD SBL WEM NP 277V</t>
  </si>
  <si>
    <t>CB1S00758</t>
  </si>
  <si>
    <t>CB1SD SBL CC WEM NP 120V</t>
  </si>
  <si>
    <t>CB1S00763</t>
  </si>
  <si>
    <t>CB1S AED SBL BKEM NP 120V</t>
  </si>
  <si>
    <t>CB1S00779</t>
  </si>
  <si>
    <t>CB1S PAS SBL BKEM NP 120V</t>
  </si>
  <si>
    <t>CB1S00785</t>
  </si>
  <si>
    <t>CB1S PAS SRD WEM NP 120V</t>
  </si>
  <si>
    <t>CB1S00790</t>
  </si>
  <si>
    <t>CB1SD AED SBL WEM NP 120VAC</t>
  </si>
  <si>
    <t>CB1S00799</t>
  </si>
  <si>
    <t>CB1S SBL WEM NP W/TORROID</t>
  </si>
  <si>
    <t>CB2A00121</t>
  </si>
  <si>
    <t>UNIT TYPE: CB 2-A\, FINISH: SAF</t>
  </si>
  <si>
    <t>CB2A00240</t>
  </si>
  <si>
    <t>CB2A00262</t>
  </si>
  <si>
    <t>CB2A SS WAS NP SDR</t>
  </si>
  <si>
    <t>CB2E00190</t>
  </si>
  <si>
    <t>UNIT TYPE CB 2-E\, FINISH 4B BR</t>
  </si>
  <si>
    <t>CB2E00329</t>
  </si>
  <si>
    <t>CB2E SS GEM NP POE</t>
  </si>
  <si>
    <t>CB2E00482</t>
  </si>
  <si>
    <t>CB2E SBL WAS NP STD DR</t>
  </si>
  <si>
    <t>CB2E00506</t>
  </si>
  <si>
    <t>CB2E SS RAS NP SDR</t>
  </si>
  <si>
    <t>CB2E00512</t>
  </si>
  <si>
    <t>CB2E BSL BLEM NP STD</t>
  </si>
  <si>
    <t>CB2E00516</t>
  </si>
  <si>
    <t>CB2E SYL WEM NP SDR</t>
  </si>
  <si>
    <t>CB2S00041</t>
  </si>
  <si>
    <t>UNIT TYPE CB 2-S\, FINISH 4B BR</t>
  </si>
  <si>
    <t>CB2S00085</t>
  </si>
  <si>
    <t>CB2S SRD WAS NP 24VAC</t>
  </si>
  <si>
    <t>CB2S00090</t>
  </si>
  <si>
    <t>CB2S SS REM NP 24V</t>
  </si>
  <si>
    <t>CB4S00177</t>
  </si>
  <si>
    <t>CB4S SYL BLEM NP 24V</t>
  </si>
  <si>
    <t>CB4S00178</t>
  </si>
  <si>
    <t>CB4S SYL RAS NP 24V</t>
  </si>
  <si>
    <t>CB4S00212</t>
  </si>
  <si>
    <t>CB4SD SBL WEM NP 24VAC</t>
  </si>
  <si>
    <t>CB4U00038</t>
  </si>
  <si>
    <t>CB4U SRD WEM NP NC</t>
  </si>
  <si>
    <t>CB4U00187</t>
  </si>
  <si>
    <t>CB4U SRD BLEM NP 277V</t>
  </si>
  <si>
    <t>CB4U00188</t>
  </si>
  <si>
    <t>CB4U BSL CC WEM NP 24V</t>
  </si>
  <si>
    <t>CB4U00189</t>
  </si>
  <si>
    <t>CB4U SYL NG NP NC</t>
  </si>
  <si>
    <t>CB4U00199</t>
  </si>
  <si>
    <t>CB4U SBL CC WEM NP 120V</t>
  </si>
  <si>
    <t>CB5P00109</t>
  </si>
  <si>
    <t>CB5P SRD WPO NP POE</t>
  </si>
  <si>
    <t>CB5S00201</t>
  </si>
  <si>
    <t>CB5S00216</t>
  </si>
  <si>
    <t>CB5SD DBZ WEM NP 24VAC</t>
  </si>
  <si>
    <t>CB5S00218</t>
  </si>
  <si>
    <t>CB5S SYL WEM NP 24V</t>
  </si>
  <si>
    <t>POLE MOUNT KIT BSL CC CB 4/6</t>
  </si>
  <si>
    <t>IP1500 MOUNTING KIT</t>
  </si>
  <si>
    <t>INSTAL KIT FOR CBRT</t>
  </si>
  <si>
    <t>CODE BLUE SPEAKER FOR FB1 FACE</t>
  </si>
  <si>
    <t>ACCESS DOOR GASKET CB 1&amp;9</t>
  </si>
  <si>
    <t>CHARGER 10 AMP NIGHTCHARGE</t>
  </si>
  <si>
    <t>TRANSFORMER 120V\,240V\,277V\, 34</t>
  </si>
  <si>
    <t>OCM TOP MOUNT CRD</t>
  </si>
  <si>
    <t>IA501 SPEAKERPHONE ANALOG DUAL</t>
  </si>
  <si>
    <t>PAS CB1 TOR</t>
  </si>
  <si>
    <t>CODE BLUE DFB LATCH ASSEMBLY</t>
  </si>
  <si>
    <t>PAS CB5 TOR</t>
  </si>
  <si>
    <t>S-1000 LED BEACON/STROBE LIGHT</t>
  </si>
  <si>
    <t>OCM SIDE MOUNT MBZ</t>
  </si>
  <si>
    <t>OCM SIDE MOUNT BRG</t>
  </si>
  <si>
    <t>PAS WM-180 ASSEMBLY WSTROBE LI</t>
  </si>
  <si>
    <t>EQUIPMENT RING 5.25" SBL W/CC</t>
  </si>
  <si>
    <t>TRIAD 120V AC@40VA TRANSFORMER</t>
  </si>
  <si>
    <t>CODE BLUE IP SURGE PROTECTOR I</t>
  </si>
  <si>
    <t>CODE BLUE MCGARD STAINLESS STE</t>
  </si>
  <si>
    <t>CURB MOUNT STAND CARTRUCK HEIG</t>
  </si>
  <si>
    <t>IA4100 COMPONENTS REPLACEMENT</t>
  </si>
  <si>
    <t>FLUSHMNT IP1501 TRIM RING KIT</t>
  </si>
  <si>
    <t>CORD GRIP 1/2 GRAY</t>
  </si>
  <si>
    <t>LS2000-HKV CC SPEAKERPHONE</t>
  </si>
  <si>
    <t>IP2501 SPEAKERPHONE VOIP DUAL</t>
  </si>
  <si>
    <t>LS1000 DOUBLE BUTTON W/KEYPAD</t>
  </si>
  <si>
    <t>LS1000-SA ENCLOSURE PHONE BLK</t>
  </si>
  <si>
    <t>LS1000-DAC CC ENCLOSURE PHONE</t>
  </si>
  <si>
    <t>CB2A00263</t>
  </si>
  <si>
    <t>CB2A SS BLAS NP SDR</t>
  </si>
  <si>
    <t>CB2A00280</t>
  </si>
  <si>
    <t>CB2A BSL BLEM NP SDR</t>
  </si>
  <si>
    <t>CB2A00303</t>
  </si>
  <si>
    <t>CB2A DBZ CC WEM STDN</t>
  </si>
  <si>
    <t>CB2AED00033</t>
  </si>
  <si>
    <t>CB2EAED SBL WEM NP 120V</t>
  </si>
  <si>
    <t>CB2E00447</t>
  </si>
  <si>
    <t>CB2E SYL BKAS NP SDR</t>
  </si>
  <si>
    <t>CB2E00461</t>
  </si>
  <si>
    <t>CB2E SS WEM NP POE</t>
  </si>
  <si>
    <t>CB2E00485</t>
  </si>
  <si>
    <t>CB2E BSL BLEM NP POE</t>
  </si>
  <si>
    <t>CB2E00490</t>
  </si>
  <si>
    <t>CB2E SRD WAS NP STD</t>
  </si>
  <si>
    <t>CB2E00505</t>
  </si>
  <si>
    <t>CB2E SBL BKAS NP POE</t>
  </si>
  <si>
    <t>CB4R00001</t>
  </si>
  <si>
    <t>UNIT TYPE CB 4-R FINISH SAFETY</t>
  </si>
  <si>
    <t>CB4R00082</t>
  </si>
  <si>
    <t>CB4S00077</t>
  </si>
  <si>
    <t>UNIT TYPE CB 4-S FINISH SAFETY</t>
  </si>
  <si>
    <t>CB4S00205</t>
  </si>
  <si>
    <t>CB4S SYL BKSE NP 24VAC</t>
  </si>
  <si>
    <t>CB4S00207</t>
  </si>
  <si>
    <t>CB4S BSL BLEM NP 24VAC</t>
  </si>
  <si>
    <t>CB4S00210</t>
  </si>
  <si>
    <t>CB4SD SBL WHP NP 24V</t>
  </si>
  <si>
    <t>CB4S00216</t>
  </si>
  <si>
    <t>UNIT TYPE: CB 4-S FINISH: UNIT</t>
  </si>
  <si>
    <t>CB5P00118</t>
  </si>
  <si>
    <t>CB5P SBL WHP NP 24V</t>
  </si>
  <si>
    <t>CB5P00121</t>
  </si>
  <si>
    <t>CB5P DBZ WEM NP 120V</t>
  </si>
  <si>
    <t>CB5P00127</t>
  </si>
  <si>
    <t>CB5P GBK WEM 120V</t>
  </si>
  <si>
    <t>CB5S00178</t>
  </si>
  <si>
    <t>CB5SD SYL CC BLEM NP 24V</t>
  </si>
  <si>
    <t>CB5S00204</t>
  </si>
  <si>
    <t>CB5S SBL WAS NP 24V</t>
  </si>
  <si>
    <t>CB9S00040</t>
  </si>
  <si>
    <t>UNIT TYPE: CB 9-S\, FINISH: GLO</t>
  </si>
  <si>
    <t>CB1E00474</t>
  </si>
  <si>
    <t>CB1E CRD WEM NP 24VAC</t>
  </si>
  <si>
    <t>CB1E00480</t>
  </si>
  <si>
    <t>CB1E BSL BLEM NP 120V</t>
  </si>
  <si>
    <t>CB1E00486</t>
  </si>
  <si>
    <t>CB1E SBL WEM NP AV 120V</t>
  </si>
  <si>
    <t>CB1S00019</t>
  </si>
  <si>
    <t>CB1S SBL WEM NP POE</t>
  </si>
  <si>
    <t>CB1S00354</t>
  </si>
  <si>
    <t>UNIT TYPE CB 1-S W AED OPTION</t>
  </si>
  <si>
    <t>CB1S00506</t>
  </si>
  <si>
    <t>CB1S AED GWT REM NP 120V</t>
  </si>
  <si>
    <t>CB1S00556</t>
  </si>
  <si>
    <t>CB1S00613</t>
  </si>
  <si>
    <t>CB1S BRG CC NG NP 24V</t>
  </si>
  <si>
    <t>CB1S00703</t>
  </si>
  <si>
    <t>CB1S SBL CC BLEM NP POE</t>
  </si>
  <si>
    <t>CB1S00772</t>
  </si>
  <si>
    <t>CB1S SYL WEM NP POE</t>
  </si>
  <si>
    <t>CB1S00782</t>
  </si>
  <si>
    <t>CB1SD SBL WPO NP 120VAC</t>
  </si>
  <si>
    <t>CB1S00783</t>
  </si>
  <si>
    <t>CB1SD SBL WAS NP 120V AV</t>
  </si>
  <si>
    <t>CB1S00787</t>
  </si>
  <si>
    <t>CB1S SBL YEM NP 120V</t>
  </si>
  <si>
    <t>CB1S00800</t>
  </si>
  <si>
    <t>CB1S SBL WEM NP 347VAC</t>
  </si>
  <si>
    <t>CB1S00801</t>
  </si>
  <si>
    <t>CB1S SYL BLEM NP 120V</t>
  </si>
  <si>
    <t>CB1S00805</t>
  </si>
  <si>
    <t>CB1S SBL WEM NP 120V</t>
  </si>
  <si>
    <t>WAGO 3-PIN MALE/FEMALE W/LOCK</t>
  </si>
  <si>
    <t>CODE BLUE DECK MOUNTING KIT FO</t>
  </si>
  <si>
    <t>BLANK STAINLESS STEEL PLATE AS</t>
  </si>
  <si>
    <t>DOME TOP PSA 40'</t>
  </si>
  <si>
    <t>24V POWER MANIFOLD 2020+ UNITS</t>
  </si>
  <si>
    <t>OVERHEAD CAMERA MOUNT FOR CB 1</t>
  </si>
  <si>
    <t>CODE BLUE WHITE OVERHEAD CAMER</t>
  </si>
  <si>
    <t>AMP HARNESS KIT 24V</t>
  </si>
  <si>
    <t>CENTRY FACEPLATE - TOP PAINTED</t>
  </si>
  <si>
    <t>EQUIPMENT RING CRD 5.25"</t>
  </si>
  <si>
    <t>EQUIPMENT RING TOR 5.25"</t>
  </si>
  <si>
    <t>OCM TMR SAFETY BLUE-PC</t>
  </si>
  <si>
    <t>OCM CBRT DARK BRONZE-WC</t>
  </si>
  <si>
    <t>CODE BLUE EMERGENCY BUTTON BEZ</t>
  </si>
  <si>
    <t>PAS CB1 BRG</t>
  </si>
  <si>
    <t>WM-180 SAFETY BLUE CLEAR COAT</t>
  </si>
  <si>
    <t>CODE BLUE WALL MOUNT HARDWARE</t>
  </si>
  <si>
    <t>OCM SIDE MOUNT SBL CC</t>
  </si>
  <si>
    <t>CODE BLUE GASKET BASE PLATE</t>
  </si>
  <si>
    <t>EQUIPMENT RING 16" TOR</t>
  </si>
  <si>
    <t>SINGLE CURB MOUNT STAND CAR HE</t>
  </si>
  <si>
    <t>CODE BLUE 3-PACK OF RED ANALOG</t>
  </si>
  <si>
    <t>6" X 13" POWER PANEL PLATE</t>
  </si>
  <si>
    <t>SMALL IA-CAL TACTILE</t>
  </si>
  <si>
    <t>BEZEL ASSY PUSH FOR HELP IP250</t>
  </si>
  <si>
    <t>HINGE SPRING LOADED L/R</t>
  </si>
  <si>
    <t>30IN REFLECTIVE BLUE GRAPHIC</t>
  </si>
  <si>
    <t>IA4100 FP1 SINGLE BUTTON PHONE</t>
  </si>
  <si>
    <t>LS1000-SAC CC SPEAKERPHONE</t>
  </si>
  <si>
    <t>IA4100-KE ENCLOSURE PHONE</t>
  </si>
  <si>
    <t>IA4100-KE CC ENCLOSURE PHONE</t>
  </si>
  <si>
    <t>LS1000-KEC CC ENCLOSURE PHONE</t>
  </si>
  <si>
    <t>LS1000-K ENCLOSURE PHONE</t>
  </si>
  <si>
    <t>LS1000-KE CC ENCLOSURE PHONE</t>
  </si>
  <si>
    <t>LS1000-KA ENCLOSURE PHONE RED</t>
  </si>
  <si>
    <t>CB1E00121</t>
  </si>
  <si>
    <t>CB1E00350</t>
  </si>
  <si>
    <t>CB1E00446</t>
  </si>
  <si>
    <t>CB1ED SBL WEM NP 24V</t>
  </si>
  <si>
    <t>CB1E00450</t>
  </si>
  <si>
    <t>CB1E SBL WAS NP 277V</t>
  </si>
  <si>
    <t>CB1E00464</t>
  </si>
  <si>
    <t>CB1ED SBL CC WEM</t>
  </si>
  <si>
    <t>CB1E00465</t>
  </si>
  <si>
    <t>CB1E SYL WEM NP 120VAC</t>
  </si>
  <si>
    <t>CB1E00466</t>
  </si>
  <si>
    <t>UNIT TYPE: CB 1-E FINISH: SAFE</t>
  </si>
  <si>
    <t>CB1E00468</t>
  </si>
  <si>
    <t>CB1E AED GWT REM NP 120V</t>
  </si>
  <si>
    <t>CB1E00476</t>
  </si>
  <si>
    <t>CB1E GBK WEM NP 24VAC</t>
  </si>
  <si>
    <t>CB1E00478</t>
  </si>
  <si>
    <t>CB1ED SRD WEM NP POE</t>
  </si>
  <si>
    <t>CB1E00483</t>
  </si>
  <si>
    <t>CB1ED SBL CC WEM NP BPCC</t>
  </si>
  <si>
    <t>CB1S00769</t>
  </si>
  <si>
    <t>CB1S SBL CC WEM NP POE</t>
  </si>
  <si>
    <t>CB1S00781</t>
  </si>
  <si>
    <t>CB1S SBL YAS NP 24V</t>
  </si>
  <si>
    <t>CB1S00803</t>
  </si>
  <si>
    <t>CB1S MBL WEM NP 277V</t>
  </si>
  <si>
    <t>CB1S00808</t>
  </si>
  <si>
    <t>CB1SD SBL CC WEM NP 120V NC</t>
  </si>
  <si>
    <t>CB1S00814</t>
  </si>
  <si>
    <t>CB1SD SBL WEM NP 120V</t>
  </si>
  <si>
    <t>CB2A00297</t>
  </si>
  <si>
    <t>CB2A SS WEM STD NP</t>
  </si>
  <si>
    <t>CB2A00299</t>
  </si>
  <si>
    <t>CB2A SBL CC WAS NP STD</t>
  </si>
  <si>
    <t>CB2E00427</t>
  </si>
  <si>
    <t>CB2E SS BLAS NP SDR</t>
  </si>
  <si>
    <t>CB2E00479</t>
  </si>
  <si>
    <t>CB2E SBL REM NP SDR</t>
  </si>
  <si>
    <t>CB2E00498</t>
  </si>
  <si>
    <t>CB2E SBL YEM NP SDR</t>
  </si>
  <si>
    <t>CB2E00511</t>
  </si>
  <si>
    <t>CB2E BSL CC BLPO NP STD</t>
  </si>
  <si>
    <t>CB2S00087</t>
  </si>
  <si>
    <t>CB2S SS WEM NP 24V</t>
  </si>
  <si>
    <t>CB4S00044</t>
  </si>
  <si>
    <t>CB4S00138</t>
  </si>
  <si>
    <t>UNIT TYPE: CB 4-S\, FINISH: SAF</t>
  </si>
  <si>
    <t>CB4S00151</t>
  </si>
  <si>
    <t>CB4S00181</t>
  </si>
  <si>
    <t>CB4S GBK WAS NP 24V</t>
  </si>
  <si>
    <t>CB4S00211</t>
  </si>
  <si>
    <t>CB4SD SBL WEM NP 24V</t>
  </si>
  <si>
    <t>CB4S00218</t>
  </si>
  <si>
    <t>CB4S BSL BLAS NP 120V</t>
  </si>
  <si>
    <t>CB4S00219</t>
  </si>
  <si>
    <t>CB4S BSL CC BLEM NP 24V</t>
  </si>
  <si>
    <t>CB4U00082</t>
  </si>
  <si>
    <t>UNIT TYPE CB 4-U FINISH SAFETY</t>
  </si>
  <si>
    <t>CB4U00186</t>
  </si>
  <si>
    <t>CB4U SBL WEM NP 277V</t>
  </si>
  <si>
    <t>CB5P00067</t>
  </si>
  <si>
    <t>UNIT TYPE: CB 5-P\, FINISH: SAF</t>
  </si>
  <si>
    <t>CB5P00124</t>
  </si>
  <si>
    <t>CB5PD SBL WEM NP 120VAC</t>
  </si>
  <si>
    <t>CB5S00202</t>
  </si>
  <si>
    <t>CB5SD SBL WEM NP 120V</t>
  </si>
  <si>
    <t>CB6S00023</t>
  </si>
  <si>
    <t>UNIT TYPE CB 6-S FINISH GLOSS</t>
  </si>
  <si>
    <t>CB9S00062</t>
  </si>
  <si>
    <t>UNIT TYPE: CB 9-S\, FINISH: SAF</t>
  </si>
  <si>
    <t>CBCE00002</t>
  </si>
  <si>
    <t>CBCE00011</t>
  </si>
  <si>
    <t>TACTILE IP PFH BEZEL ASSY</t>
  </si>
  <si>
    <t>MULTI-TAP POWER SUPPLY ASSEMBL</t>
  </si>
  <si>
    <t>ENCLOSURE CENTRY SURFACE MOUNT</t>
  </si>
  <si>
    <t>STROBE KIT S-1000 FIELD REPLAC</t>
  </si>
  <si>
    <t>OCM TOP MOUNT BRG</t>
  </si>
  <si>
    <t>CODE BLUE DOME TOP ASSEMBLY WI</t>
  </si>
  <si>
    <t>OCM TOP MOUNT CRD CC</t>
  </si>
  <si>
    <t>OCM CBRT SAFETY BLUE-WC</t>
  </si>
  <si>
    <t>REFLECTIVE DISK FOR CB 1-S ARE</t>
  </si>
  <si>
    <t>OCM CBRT SAFETY RED-WC</t>
  </si>
  <si>
    <t>PAS CB1 GWT CC</t>
  </si>
  <si>
    <t>OCM SIDE MOUNT MBL</t>
  </si>
  <si>
    <t>S-1000 LED COMBO STROBE WITH C</t>
  </si>
  <si>
    <t>PEDESTAL HARNESS ASSEMBLY</t>
  </si>
  <si>
    <t>PAS TORROID POWER ASSEMBLY INC</t>
  </si>
  <si>
    <t>CENTRY FACEPLATE - BOTTOM PAIN</t>
  </si>
  <si>
    <t>525 BLANK MOUNTING RING FOR CB</t>
  </si>
  <si>
    <t>EQUIPMENT RING 16" CRD</t>
  </si>
  <si>
    <t>POWER HARNESS FOR IP5000</t>
  </si>
  <si>
    <t>PAS 24VAC AMPLIFIER ASSEMBLY F</t>
  </si>
  <si>
    <t>OVERHEAD CAMERA MOUNT GASKET F</t>
  </si>
  <si>
    <t>BEZEL SM IP TACTILE INFO BLACK</t>
  </si>
  <si>
    <t>CENTRY TRIM RING FIELD KIT-GAI</t>
  </si>
  <si>
    <t>30IN WHITE ASSISTANCE GRAPHIC</t>
  </si>
  <si>
    <t>LS1000-DEC CC SPEAKERPHONE</t>
  </si>
  <si>
    <t>LS1000-KE CC SPEAKERPHONE</t>
  </si>
  <si>
    <t>LS1000-SA CC SPEAKERPHONE</t>
  </si>
  <si>
    <t>LS1000-KEC ENCLOSURE PHONE</t>
  </si>
  <si>
    <t>LS1000-DA ENCLOSURE PHONE BLK</t>
  </si>
  <si>
    <t>LS1000-KA ENCLOSURE PHONE BLK</t>
  </si>
  <si>
    <t>LS1000-SA CC ENCLOSURE PHONE</t>
  </si>
  <si>
    <t>CB1E00453</t>
  </si>
  <si>
    <t>CB1E SBL WEM NP 277V</t>
  </si>
  <si>
    <t>CB1E00458</t>
  </si>
  <si>
    <t>CB1E GWT BLEM NP PAS</t>
  </si>
  <si>
    <t>CB1E00462</t>
  </si>
  <si>
    <t>CB1E SYL RSE NP 120VAC</t>
  </si>
  <si>
    <t>CB1E00481</t>
  </si>
  <si>
    <t>CB1E BRG WEM NP 24V</t>
  </si>
  <si>
    <t>CB1S00597</t>
  </si>
  <si>
    <t>UNIT TYPE: CB 1-S\, FINISH: SAF</t>
  </si>
  <si>
    <t>CB1S00640</t>
  </si>
  <si>
    <t>CB1SD SBL CC WEM NP 24V</t>
  </si>
  <si>
    <t>CB1S00764</t>
  </si>
  <si>
    <t>CB1SD SYL BLEM</t>
  </si>
  <si>
    <t>CB1S00816</t>
  </si>
  <si>
    <t>CB1SD SBL WAS NP W/TORROID</t>
  </si>
  <si>
    <t>CB2A00285</t>
  </si>
  <si>
    <t>CB2A GBK WEM NP SDR</t>
  </si>
  <si>
    <t>CB2A00301</t>
  </si>
  <si>
    <t>CB2AED00031</t>
  </si>
  <si>
    <t>CB2EAED SRD WH-URG/EM NP 120V</t>
  </si>
  <si>
    <t>CB2E00298</t>
  </si>
  <si>
    <t>UNIT TYPE: CB 2-E\, FINISH: SAF</t>
  </si>
  <si>
    <t>CB2E00387</t>
  </si>
  <si>
    <t>CB2E SS BLEM NP POE</t>
  </si>
  <si>
    <t>CB2E00432</t>
  </si>
  <si>
    <t>CB2E SS BLEM NP SDR</t>
  </si>
  <si>
    <t>CB2E00483</t>
  </si>
  <si>
    <t>CB2E BSL BLAS NP POE</t>
  </si>
  <si>
    <t>CB2E00492</t>
  </si>
  <si>
    <t>CB2E SBL CC WEM NP STD</t>
  </si>
  <si>
    <t>CB2E00493</t>
  </si>
  <si>
    <t>CB2E PAS SBL WEM SDR</t>
  </si>
  <si>
    <t>CB2E00500</t>
  </si>
  <si>
    <t>CB2E SS WAS NP SDR</t>
  </si>
  <si>
    <t>CB4S00145</t>
  </si>
  <si>
    <t>CB4S SYL REM NP 24V</t>
  </si>
  <si>
    <t>CB4S00209</t>
  </si>
  <si>
    <t>CB4S SRD CC WEM</t>
  </si>
  <si>
    <t>CB4S00213</t>
  </si>
  <si>
    <t>CB4SD GBK WAS</t>
  </si>
  <si>
    <t>CB4S00221</t>
  </si>
  <si>
    <t>CB4S SBL BKEM NP 24V</t>
  </si>
  <si>
    <t>CB4U00039</t>
  </si>
  <si>
    <t>CB4U SBL WAS NP 24V</t>
  </si>
  <si>
    <t>CB4U00184</t>
  </si>
  <si>
    <t>CB4U SRD WEM NP POE</t>
  </si>
  <si>
    <t>CB4U00191</t>
  </si>
  <si>
    <t>CB4U SBL WEM NP 120V</t>
  </si>
  <si>
    <t>CB4U00192</t>
  </si>
  <si>
    <t>CB4U SBL WEM NP 120VAC</t>
  </si>
  <si>
    <t>CB5P00088</t>
  </si>
  <si>
    <t>CB5P SBL WAS NP 24V</t>
  </si>
  <si>
    <t>CB5P00122</t>
  </si>
  <si>
    <t>CB5P SYL BLEM NP 120V</t>
  </si>
  <si>
    <t>CB5S00051</t>
  </si>
  <si>
    <t>UNIT TYPE CB 5-S FINISH SAFETY</t>
  </si>
  <si>
    <t>CB5S00109</t>
  </si>
  <si>
    <t>UNIT TYPE: CB 5-S\, FINISH: SAF</t>
  </si>
  <si>
    <t>CB5S00119</t>
  </si>
  <si>
    <t>CB5S00179</t>
  </si>
  <si>
    <t>CB5SD SYL CC BLEM NP 120V</t>
  </si>
  <si>
    <t>CB5S00210</t>
  </si>
  <si>
    <t>CB5SD SBL CC WEM NP 120VAC</t>
  </si>
  <si>
    <t>CB5S00211</t>
  </si>
  <si>
    <t>CB5S SBL WSE NP 24V</t>
  </si>
  <si>
    <t>CB5S00217</t>
  </si>
  <si>
    <t>CB5SD GBK WPO NP 120 VAC</t>
  </si>
  <si>
    <t>CB5S00219</t>
  </si>
  <si>
    <t>CB5S SYL BKEM NP 120V</t>
  </si>
  <si>
    <t>CB9S00026</t>
  </si>
  <si>
    <t>UNIT TYPE CB 9-S FINISH SAFETY</t>
  </si>
  <si>
    <t>CB9S00070</t>
  </si>
  <si>
    <t>CBCE00010</t>
  </si>
  <si>
    <t>CBRT00042</t>
  </si>
  <si>
    <t>ECONOMICAL EMERGENCY CALL TOWE</t>
  </si>
  <si>
    <t>EQUIPMENT RING 5" GBK W/POST</t>
  </si>
  <si>
    <t>OCM CBRT GLOSS WHITE-WC</t>
  </si>
  <si>
    <t>PAS CB1 MBL</t>
  </si>
  <si>
    <t>EQUIPMENT RING BRG 5.25"</t>
  </si>
  <si>
    <t>OCM SIDE MOUNT CRD</t>
  </si>
  <si>
    <t>OCM SIDE MOUNT TOR</t>
  </si>
  <si>
    <t>EMERGENCY BLUE LIGHT PHONE</t>
  </si>
  <si>
    <t>CONNECTOR CONVERSION KIT</t>
  </si>
  <si>
    <t>UNION - 1-1/2 NPT FEMALE</t>
  </si>
  <si>
    <t>EQUIPMENT RING 16" MBZ</t>
  </si>
  <si>
    <t>DOME TOP LENS</t>
  </si>
  <si>
    <t>CODE BLUE BANDING TOOL KIT</t>
  </si>
  <si>
    <t>FLUSH MOUNT ENCLOSURE</t>
  </si>
  <si>
    <t>POWER ASSEMBLY 40VA 120V-24V</t>
  </si>
  <si>
    <t>WIND ASSIST BSL</t>
  </si>
  <si>
    <t>CODE BLUE CB1/9 ANCHOR BOLT KI</t>
  </si>
  <si>
    <t>PEDESTAL BADE GASKET FOR CB1 A</t>
  </si>
  <si>
    <t>S-1000 KIT AMBER COLOR</t>
  </si>
  <si>
    <t>WM-180 SBL-CC NC</t>
  </si>
  <si>
    <t>LS1000-SC CC SPEAKERPHONE</t>
  </si>
  <si>
    <t>LS1000-DC CC SPEAKERPHONE</t>
  </si>
  <si>
    <t>LS1000-KAC CC SPEAKERPHONE</t>
  </si>
  <si>
    <t>30IN WHITE EMERGENCY</t>
  </si>
  <si>
    <t>30IN WHITE POLICE</t>
  </si>
  <si>
    <t>NIGHTCHARGE KIT CB1-S/D</t>
  </si>
  <si>
    <t>LS1000-DEC ENCLOSURE PHONE</t>
  </si>
  <si>
    <t>LS1000-DAC ENCLOSURE PHONE</t>
  </si>
  <si>
    <t>LS1000-SC CC ENCLOSURE PHONE</t>
  </si>
  <si>
    <t>LS1000-DC CC ENCLOSURE PHONE</t>
  </si>
  <si>
    <t>LS1000 DUAL BUTTON PHONE ASSEM</t>
  </si>
  <si>
    <t>LS1000-S CC ENCLOSURE PHONE</t>
  </si>
  <si>
    <t>LS1000-D CC ENCLOSURE PHONE</t>
  </si>
  <si>
    <t>LS1000-DE CC SPEAKERPHONE</t>
  </si>
  <si>
    <t>LS1000-KA CC SPEAKERPHONE</t>
  </si>
  <si>
    <t>LS2000-HV CC HANDSET/ENC PHONE</t>
  </si>
  <si>
    <t>LS2000-H CC SPEAKERPHONE</t>
  </si>
  <si>
    <t>CB1E00194</t>
  </si>
  <si>
    <t>UNIT TYPE CB 1-E FINISH SAFETY</t>
  </si>
  <si>
    <t>CB1E00457</t>
  </si>
  <si>
    <t>CB1E GWT BLEM NP 120V</t>
  </si>
  <si>
    <t>CB1E00459</t>
  </si>
  <si>
    <t>CB1ED SBL WEM NP 120V</t>
  </si>
  <si>
    <t>CB1E00460</t>
  </si>
  <si>
    <t>CB1E SRD WAS NP</t>
  </si>
  <si>
    <t>CB1E00475</t>
  </si>
  <si>
    <t>CB1E DBZ WEM NP 24VAC</t>
  </si>
  <si>
    <t>CB1E00477</t>
  </si>
  <si>
    <t>CB1E SRD WEM NP POE</t>
  </si>
  <si>
    <t>CB1S00350</t>
  </si>
  <si>
    <t>CB1S GWT REM NP 24V</t>
  </si>
  <si>
    <t>CB1S00557</t>
  </si>
  <si>
    <t>CB1S00755</t>
  </si>
  <si>
    <t>CB1S GWT BLEM NP 120V</t>
  </si>
  <si>
    <t>CB1S00780</t>
  </si>
  <si>
    <t>CB1S PAS GBK WEM NP 120V</t>
  </si>
  <si>
    <t>CB1S00786</t>
  </si>
  <si>
    <t>CB1S SRD WEM NP 277VAC</t>
  </si>
  <si>
    <t>CB1S00788</t>
  </si>
  <si>
    <t>CB1S00796</t>
  </si>
  <si>
    <t>CB1S BRG CC YEM NP 120V</t>
  </si>
  <si>
    <t>CB2A00055</t>
  </si>
  <si>
    <t>CB2A SS BLSE NP POE</t>
  </si>
  <si>
    <t>CB2A00295</t>
  </si>
  <si>
    <t>CB2A SS BKEM NP STD</t>
  </si>
  <si>
    <t>CB2A00300</t>
  </si>
  <si>
    <t>CB2A SBL CC WEM NP STD</t>
  </si>
  <si>
    <t>CB2AED00032</t>
  </si>
  <si>
    <t>CB2EAED GWT BLAS NP 120V</t>
  </si>
  <si>
    <t>CB2E00288</t>
  </si>
  <si>
    <t>CB2E00357</t>
  </si>
  <si>
    <t>CB2E00453</t>
  </si>
  <si>
    <t>CB2E SS BLSE NP SDR</t>
  </si>
  <si>
    <t>CB2E00460</t>
  </si>
  <si>
    <t>CB2E GBK WEM NP POE</t>
  </si>
  <si>
    <t>CB2E00476</t>
  </si>
  <si>
    <t>CB2E MBL WEM NP SDR</t>
  </si>
  <si>
    <t>CB2E00481</t>
  </si>
  <si>
    <t>CB2E SRD WEM NP POE</t>
  </si>
  <si>
    <t>CB2E00484</t>
  </si>
  <si>
    <t>CB2E SRD BKEM NP STD DR</t>
  </si>
  <si>
    <t>CB2E00501</t>
  </si>
  <si>
    <t>CB2E SYL BLEM NP SDR</t>
  </si>
  <si>
    <t>CB2E00517</t>
  </si>
  <si>
    <t>CB2E PAS SS WEM NP 120V</t>
  </si>
  <si>
    <t>CB2S00084</t>
  </si>
  <si>
    <t>CB2S SS WHP NP 120V</t>
  </si>
  <si>
    <t>CB4R00085</t>
  </si>
  <si>
    <t>CB4R00105</t>
  </si>
  <si>
    <t>CB4R SBL WEM NP 24V</t>
  </si>
  <si>
    <t>CB4S00172</t>
  </si>
  <si>
    <t>CB4S SBL WSE NP 24V</t>
  </si>
  <si>
    <t>CB4S00182</t>
  </si>
  <si>
    <t>CB4S GWT BKEM NP 24V</t>
  </si>
  <si>
    <t>CB4U00185</t>
  </si>
  <si>
    <t>CB4U SBL WEM NP POE</t>
  </si>
  <si>
    <t>CB4U00198</t>
  </si>
  <si>
    <t>CB4U SYL BKAS NP 120 VAC</t>
  </si>
  <si>
    <t>CB5P00068</t>
  </si>
  <si>
    <t>CB5P MBL CC WEM NP 24V</t>
  </si>
  <si>
    <t>CB5P00126</t>
  </si>
  <si>
    <t>CB5S00205</t>
  </si>
  <si>
    <t>CB5S BSL BLEM NP 24VAC</t>
  </si>
  <si>
    <t>CB5S00208</t>
  </si>
  <si>
    <t>CB5S BSL BLEM NP 120VAC</t>
  </si>
  <si>
    <t>CB5S00223</t>
  </si>
  <si>
    <t>CB5S GWT NG NP 120V</t>
  </si>
  <si>
    <t>CB6S00021</t>
  </si>
  <si>
    <t>UNIT TYPE CB 6-S FINISH SAFETY</t>
  </si>
  <si>
    <t>CB6S00168</t>
  </si>
  <si>
    <t>CB6S SBL WAS NP POE</t>
  </si>
  <si>
    <t>CB6S00176</t>
  </si>
  <si>
    <t>CB6S SBL REM NP 24V</t>
  </si>
  <si>
    <t>S-1000 LED COMBO STROBE LIGHT</t>
  </si>
  <si>
    <t>OCM TOP MOUNT MBL</t>
  </si>
  <si>
    <t>DIN RAIL POWER SUPPLY</t>
  </si>
  <si>
    <t>LED FACEPLATE LIGHT KIT</t>
  </si>
  <si>
    <t>CURB MOUNT GBK NEMA ENCLOSURE</t>
  </si>
  <si>
    <t>OCM CBRT CRD-WC</t>
  </si>
  <si>
    <t>OCM TOP MOUNT TOR</t>
  </si>
  <si>
    <t>WM-180 CARDINAL RED NO CONTROL</t>
  </si>
  <si>
    <t>EQUIPMENT RING MBZ 5.25"</t>
  </si>
  <si>
    <t>LS1000 SINGLE BUTTON PHONE ASS</t>
  </si>
  <si>
    <t>PAS CB5 MBZ</t>
  </si>
  <si>
    <t>LS1000-K CC ENCLOSURE PHONE</t>
  </si>
  <si>
    <t>5A NIGHT CHARGE FOR PHONES FED</t>
  </si>
  <si>
    <t>MCGARD STAINLESS STEEL 10-24 X</t>
  </si>
  <si>
    <t>MCGARD STAINLESS STEEL 1/4"-20</t>
  </si>
  <si>
    <t>SMALL IP-CALL TACTILE</t>
  </si>
  <si>
    <t>30IN WHITE SECURITY GRAPHIC</t>
  </si>
  <si>
    <t>LS2000-HK HANDSET/ENC PHONE</t>
  </si>
  <si>
    <t>POWER OVER ETHERNET KIT CONVER</t>
  </si>
  <si>
    <t>LANTERN TOP SBL</t>
  </si>
  <si>
    <t>BUTTON LARGE BLUE IP DATA</t>
  </si>
  <si>
    <t>CB1S00753</t>
  </si>
  <si>
    <t>CB1S MBL WEM NP 120V</t>
  </si>
  <si>
    <t>CB1S00760</t>
  </si>
  <si>
    <t>CB1S AED SBL CC WEM</t>
  </si>
  <si>
    <t>CB1S00765</t>
  </si>
  <si>
    <t>CB1S SBL CC WEM NP 24VAC</t>
  </si>
  <si>
    <t>CB1S00773</t>
  </si>
  <si>
    <t>CB1SD GBK CC WSE NP NC</t>
  </si>
  <si>
    <t>CB1S00778</t>
  </si>
  <si>
    <t>CB1S SBL CC WEM NP NC</t>
  </si>
  <si>
    <t>CB1S00784</t>
  </si>
  <si>
    <t>CB1S SBL WHP NP 120VAC</t>
  </si>
  <si>
    <t>CB1S00802</t>
  </si>
  <si>
    <t>CB1S DBZ WEM NP 120V</t>
  </si>
  <si>
    <t>CB1S00812</t>
  </si>
  <si>
    <t>CB1SD SBL WEMERGENCIA NP 120V</t>
  </si>
  <si>
    <t>CB2A00298</t>
  </si>
  <si>
    <t>CB2A BSL CC BLEM NP POE</t>
  </si>
  <si>
    <t>CB2AED00016</t>
  </si>
  <si>
    <t>CB2EAED SRD WEM NP 120V</t>
  </si>
  <si>
    <t>CB2E00342</t>
  </si>
  <si>
    <t>CB2E00435</t>
  </si>
  <si>
    <t>CB2E BSL CC BLEM NP SDR</t>
  </si>
  <si>
    <t>CB2E00489</t>
  </si>
  <si>
    <t>CB2E SBL CC WAS SDR</t>
  </si>
  <si>
    <t>CB2E00494</t>
  </si>
  <si>
    <t>CB2E SBL REM NP POE</t>
  </si>
  <si>
    <t>CB2E00495</t>
  </si>
  <si>
    <t>CB2E BSL CC BLEM NP POE</t>
  </si>
  <si>
    <t>CB2E00503</t>
  </si>
  <si>
    <t>CB2E LEGACY SBL WEM NP SDR</t>
  </si>
  <si>
    <t>CB2S00075</t>
  </si>
  <si>
    <t>CB2S SS WEM NP 120V</t>
  </si>
  <si>
    <t>CB2S00089</t>
  </si>
  <si>
    <t>CB2S GBK WEM NP 120V</t>
  </si>
  <si>
    <t>CB4R00078</t>
  </si>
  <si>
    <t>CB4R00104</t>
  </si>
  <si>
    <t>CB4R SBL WAS NP 24V</t>
  </si>
  <si>
    <t>CB4S00203</t>
  </si>
  <si>
    <t>CB4S DBZ WHP NP 24V</t>
  </si>
  <si>
    <t>CB4S00204</t>
  </si>
  <si>
    <t>CB4S SYL CC NG NP 24VAC</t>
  </si>
  <si>
    <t>CB4S00220</t>
  </si>
  <si>
    <t>CB4S SRD WEM NP POE</t>
  </si>
  <si>
    <t>CB4U00190</t>
  </si>
  <si>
    <t>CB4U SYL CC NG NP NC</t>
  </si>
  <si>
    <t>CB5P00100</t>
  </si>
  <si>
    <t>CB5PD SYL CC BLEM NP 120V</t>
  </si>
  <si>
    <t>CB5P00113</t>
  </si>
  <si>
    <t>CB5P BSL BLEM NP POE</t>
  </si>
  <si>
    <t>CB5P00123</t>
  </si>
  <si>
    <t>CB5S00207</t>
  </si>
  <si>
    <t>CB5S SBL WEM NP 347VAC</t>
  </si>
  <si>
    <t>CB5S00213</t>
  </si>
  <si>
    <t>CB5SD SBL CC WEM NP 120V</t>
  </si>
  <si>
    <t>CB6S00077</t>
  </si>
  <si>
    <t>UNIT TYPE: CB 6-S\, FINISH: SAF</t>
  </si>
  <si>
    <t>CB9S00025</t>
  </si>
  <si>
    <t>CBCE00001</t>
  </si>
  <si>
    <t>CENTRY IP EMERGENCY CALL STATI</t>
  </si>
  <si>
    <t>CBCE00004</t>
  </si>
  <si>
    <t>UNIT TYPE: CENTRY FLUSH MOUNT</t>
  </si>
  <si>
    <t>CBCE00006</t>
  </si>
  <si>
    <t>DARK GRAY WITH CAMERA BRIGHT S</t>
  </si>
  <si>
    <t>CBCE00008</t>
  </si>
  <si>
    <t>CBCE00009</t>
  </si>
  <si>
    <t>CBRT00038</t>
  </si>
  <si>
    <t>CBRT SYL BLEM NP STD</t>
  </si>
  <si>
    <t>CB1E00220</t>
  </si>
  <si>
    <t>CB1E00435</t>
  </si>
  <si>
    <t>CB1E SBL WSE NP 120VAC</t>
  </si>
  <si>
    <t>CB1E00455</t>
  </si>
  <si>
    <t>CB1E SYL BLEM NP 120V</t>
  </si>
  <si>
    <t>CB1E00472</t>
  </si>
  <si>
    <t>CB1E SBL CC WEM NP 24VAC</t>
  </si>
  <si>
    <t>CB1S00017</t>
  </si>
  <si>
    <t>CB1S SBL WEM NP NC</t>
  </si>
  <si>
    <t>CB1S00188</t>
  </si>
  <si>
    <t>CB1S SBL WEM NP 277V</t>
  </si>
  <si>
    <t>CB1S00650</t>
  </si>
  <si>
    <t>CB1S SYL BLEM NP 24V</t>
  </si>
  <si>
    <t>BUTTON LG BLUE IP (WHEELCHAIR)</t>
  </si>
  <si>
    <t>SOLAR TOP CAP METAL</t>
  </si>
  <si>
    <t>S-1000 GRN W/REMOTE MOUNT KIT</t>
  </si>
  <si>
    <t>CB1 SERIES BATTERY PLATE</t>
  </si>
  <si>
    <t>AREA LIGHT GREEN A-700</t>
  </si>
  <si>
    <t>LANTERN TOP GWT</t>
  </si>
  <si>
    <t>IA4100 BENCH TEST KIT</t>
  </si>
  <si>
    <t>CODE BLUE CB2-E POLE MOUNT KIT</t>
  </si>
  <si>
    <t>OCM TOP MOUNT MBZ</t>
  </si>
  <si>
    <t>PAS CB1 MBZ</t>
  </si>
  <si>
    <t>WM-180 BR GREEN NO CONTROL</t>
  </si>
  <si>
    <t>EQUIPMENT RING MBL 5" W/POST</t>
  </si>
  <si>
    <t>EQUIPMENT RING BRG 5" W/POST</t>
  </si>
  <si>
    <t>EQUIPMENT RING TOR 5" W/POST</t>
  </si>
  <si>
    <t>EQUIPMENT RING CRD 5" W/POST</t>
  </si>
  <si>
    <t>LS1000-KC ENCLOSURE PHONE</t>
  </si>
  <si>
    <t>LS1000-SEC ENCLOSURE PHONE</t>
  </si>
  <si>
    <t>LS1000-SAC CC ENCLOSURE PHONE</t>
  </si>
  <si>
    <t>DUAL UNIT CURB MOUNT STAND\, FO</t>
  </si>
  <si>
    <t>GSK ACCDOOR CB1/CB9 2021+</t>
  </si>
  <si>
    <t>EQUIPMENT RING MBL 5.25"</t>
  </si>
  <si>
    <t>PAS CB1 SBL W/CLEAR COAT</t>
  </si>
  <si>
    <t>6.5" X 23.5" POWER PANEL PLATE</t>
  </si>
  <si>
    <t>CURB MOUNT GWT</t>
  </si>
  <si>
    <t>TRIM RING FOR IP5000IA4100</t>
  </si>
  <si>
    <t>INDOOR 24V AC TO 12V DC ADAPTE</t>
  </si>
  <si>
    <t>LS1000 COMPONENTS REPLACEMENT</t>
  </si>
  <si>
    <t>LS2000-H HANDSET/ENC PHONE</t>
  </si>
  <si>
    <t>LS2000-HV HANDSET/ENC PHONE</t>
  </si>
  <si>
    <t>IA4100-DE ENCLOSURE PHONE</t>
  </si>
  <si>
    <t>EQUIPMENT RING 5"W/POST GBK-CC</t>
  </si>
  <si>
    <t>FUSE KIT FOR FUSE BLOCK POWER</t>
  </si>
  <si>
    <t>CB1E00184</t>
  </si>
  <si>
    <t>CB1E00269</t>
  </si>
  <si>
    <t>CB1E00484</t>
  </si>
  <si>
    <t>CB1E MBL WEM NP 120V</t>
  </si>
  <si>
    <t>CB1S00702</t>
  </si>
  <si>
    <t>CB1S SYL CC BLEM NP POE</t>
  </si>
  <si>
    <t>CB1S00751</t>
  </si>
  <si>
    <t>UNIT TYPE: CB 1-S. FINISH: SAF</t>
  </si>
  <si>
    <t>CB1S00754</t>
  </si>
  <si>
    <t>CB1S MBL CC WEM NP 120VAC</t>
  </si>
  <si>
    <t>CB1S00789</t>
  </si>
  <si>
    <t>CB1S GBK WEM NP POE</t>
  </si>
  <si>
    <t>CB1S00791</t>
  </si>
  <si>
    <t>CB1S SYL BLEM NP POE</t>
  </si>
  <si>
    <t>CB1S00794</t>
  </si>
  <si>
    <t>CB1SD MBL WEM NP 120V</t>
  </si>
  <si>
    <t>CB1S00809</t>
  </si>
  <si>
    <t>CB1SD SBL CC WEM NP W/TORROID</t>
  </si>
  <si>
    <t>CB1S00811</t>
  </si>
  <si>
    <t>CB2A00001</t>
  </si>
  <si>
    <t>UNIT TYPE CB 2-A FINISH SAFETY</t>
  </si>
  <si>
    <t>CB2A00021</t>
  </si>
  <si>
    <t>CB2A SS REM NP SDR</t>
  </si>
  <si>
    <t>CB2A00249</t>
  </si>
  <si>
    <t>CB2A SS RAS NP SDR WHT LENS</t>
  </si>
  <si>
    <t>CB2A00250</t>
  </si>
  <si>
    <t>CB2A SS RAS NP SDR</t>
  </si>
  <si>
    <t>CB2A00290</t>
  </si>
  <si>
    <t>CB2A BSL CC WEM NP 24V</t>
  </si>
  <si>
    <t>CB2A00302</t>
  </si>
  <si>
    <t>CB2A GWT BKEM NP SDR</t>
  </si>
  <si>
    <t>CB2E00411</t>
  </si>
  <si>
    <t>CB2E SS BKHP NP SDR</t>
  </si>
  <si>
    <t>CB2E00486</t>
  </si>
  <si>
    <t>CB2E SBL WAS NP POE</t>
  </si>
  <si>
    <t>CB2E00487</t>
  </si>
  <si>
    <t>CB2E SS REM NP POE</t>
  </si>
  <si>
    <t>CB2E00499</t>
  </si>
  <si>
    <t>CB2E SS GEM NP STD</t>
  </si>
  <si>
    <t>CB2E00504</t>
  </si>
  <si>
    <t>CB2E SS BKEM NP POE</t>
  </si>
  <si>
    <t>CB2E00509</t>
  </si>
  <si>
    <t>CB2E SS NG NP SDR</t>
  </si>
  <si>
    <t>CB2E00510</t>
  </si>
  <si>
    <t>CB2E BRG CC YEM NP</t>
  </si>
  <si>
    <t>CB2E00514</t>
  </si>
  <si>
    <t>CB2E PAS SBL WAS NP SDR</t>
  </si>
  <si>
    <t>CB2E00515</t>
  </si>
  <si>
    <t>CB2E BSL CC WEM NP POE</t>
  </si>
  <si>
    <t>CB2S00086</t>
  </si>
  <si>
    <t>CB2S SBL WEM NP 120VAC</t>
  </si>
  <si>
    <t>CB4S00054</t>
  </si>
  <si>
    <t>CB4S00096</t>
  </si>
  <si>
    <t>CB4S SYL RSE NP 24V</t>
  </si>
  <si>
    <t>CB4S00150</t>
  </si>
  <si>
    <t>CB4S SBL WCO NP 24V</t>
  </si>
  <si>
    <t>CB4S00153</t>
  </si>
  <si>
    <t>CB4S GWT REM NP 24V</t>
  </si>
  <si>
    <t>CB4S00180</t>
  </si>
  <si>
    <t>CB4S BSL WAS NP 24V</t>
  </si>
  <si>
    <t>CB4S00188</t>
  </si>
  <si>
    <t>UNIT TYPE: CB 4-S W/ DUAL FACE</t>
  </si>
  <si>
    <t>CB4U00072</t>
  </si>
  <si>
    <t>UNIT TYPE CB 4-U FINISH GLOSS</t>
  </si>
  <si>
    <t>CB4U00196</t>
  </si>
  <si>
    <t>CB4U SYL BKAS NP 24 VAC</t>
  </si>
  <si>
    <t>CB5P00117</t>
  </si>
  <si>
    <t>CB5P SBL WSE NP 24VAC</t>
  </si>
  <si>
    <t>CB5P00120</t>
  </si>
  <si>
    <t>CB5P BSL BLAS NP 120V</t>
  </si>
  <si>
    <t>CB5P00125</t>
  </si>
  <si>
    <t>CB5P SBL WEM NP 277 VAC</t>
  </si>
  <si>
    <t>CB5S00203</t>
  </si>
  <si>
    <t>CB5S SBL WEM NP POE</t>
  </si>
  <si>
    <t>CB5S00215</t>
  </si>
  <si>
    <t>CB5S SBL WSE NP POE</t>
  </si>
  <si>
    <t>CB5S00220</t>
  </si>
  <si>
    <t>CB5S GBK WEM NP 24V</t>
  </si>
  <si>
    <t>CB6S00075</t>
  </si>
  <si>
    <t>UNIT TYPE: CB 6-S\, FINISH: DAR</t>
  </si>
  <si>
    <t>CB6S00182</t>
  </si>
  <si>
    <t>CB6S BSL BLEM NP POE</t>
  </si>
  <si>
    <t>CB6S00184</t>
  </si>
  <si>
    <t>UNIT TYPE: CB 6-S FINISH: BRIG</t>
  </si>
  <si>
    <t>CB9S00117</t>
  </si>
  <si>
    <t>CB9S SBL WEM NP 120V</t>
  </si>
  <si>
    <t>CBCE00012</t>
  </si>
  <si>
    <t>CBRT00006</t>
  </si>
  <si>
    <t>CBRT SBL WEM NP SDR</t>
  </si>
  <si>
    <t>BLANK PLATE SS BSL CC</t>
  </si>
  <si>
    <t>PLATE AP-270-MNT-H1 W/THREAD</t>
  </si>
  <si>
    <t>BEZEL LG TACT SECURITY IP ASY</t>
  </si>
  <si>
    <t>BEZEL ASSY ANALOG EMER/EMER SP</t>
  </si>
  <si>
    <t>LS1000-KEC CC SPEAKERPHONE</t>
  </si>
  <si>
    <t>DIN RAIL 24V/120V-277V STD</t>
  </si>
  <si>
    <t>CBRT CAMERA MOUNT COVER PLATE</t>
  </si>
  <si>
    <t>DIN RAIL POWER HARNESS 1/5/RT</t>
  </si>
  <si>
    <t>CB 5 OCM COVER PLATE</t>
  </si>
  <si>
    <t>CB2 STROBE AND BRACKET</t>
  </si>
  <si>
    <t>DUAL OCM ADAPTER SYL NOCC</t>
  </si>
  <si>
    <t>LS1000-DA CC SPEAKERPHONE</t>
  </si>
  <si>
    <t>BEZEL ASSEMBLY IA4100 PUSH FOR</t>
  </si>
  <si>
    <t>PAS CB1 CRD</t>
  </si>
  <si>
    <t>WM-180 MED BRONZE NO CONTROL</t>
  </si>
  <si>
    <t>PAS CB5 MBL</t>
  </si>
  <si>
    <t>COMBINATION LED BLUE BEACON/ST</t>
  </si>
  <si>
    <t>EQUIPMENT RING 16" MBL</t>
  </si>
  <si>
    <t>HID LENS KIT FOR CB 1 SERIES</t>
  </si>
  <si>
    <t>MCGARD SECURITY DRILL BIT 2/PK</t>
  </si>
  <si>
    <t>MCGARD SECURITY DRILL BIT 6/PK</t>
  </si>
  <si>
    <t>12V SEALED NON-SPILLABLE BATTE</t>
  </si>
  <si>
    <t>LS2000-HK CC SPEAKERPHONE</t>
  </si>
  <si>
    <t>A-700 LED AREA LIGHT</t>
  </si>
  <si>
    <t>PCB IA500/IA501</t>
  </si>
  <si>
    <t>CURB MOUNT STAND CAR HEIGHT\, F</t>
  </si>
  <si>
    <t>CODE BLUE SAFETY BLUE TOUCH UP</t>
  </si>
  <si>
    <t>WIRE SIAMESE 20'</t>
  </si>
  <si>
    <t>SPEAKER ASSY IP2500 - 3PK</t>
  </si>
  <si>
    <t>CB1E00456</t>
  </si>
  <si>
    <t>CB1E AED GWT GEM NP</t>
  </si>
  <si>
    <t>CB1E00461</t>
  </si>
  <si>
    <t>CB1ED SBL WEM NP 120VAC PAS</t>
  </si>
  <si>
    <t>CB1E00470</t>
  </si>
  <si>
    <t>CB1E PAS SBL WAS NP 120V</t>
  </si>
  <si>
    <t>CB1E00479</t>
  </si>
  <si>
    <t>CB1E SYL WAS NP 120VAC</t>
  </si>
  <si>
    <t>LS1000-SAC ENCLOSURE PHONE</t>
  </si>
  <si>
    <t>CB1S00669</t>
  </si>
  <si>
    <t>CB1S SBL WAS NP 120V</t>
  </si>
  <si>
    <t>CB1S00748</t>
  </si>
  <si>
    <t>CB1S SBL WAS NP 24V</t>
  </si>
  <si>
    <t>CB1S00749</t>
  </si>
  <si>
    <t>CB1S SBL CC WAS-4 NP 120V</t>
  </si>
  <si>
    <t>CB1S00752</t>
  </si>
  <si>
    <t>CB1SD SBL WEM NP 24VAC</t>
  </si>
  <si>
    <t>CB1S00766</t>
  </si>
  <si>
    <t>CB1SD GBK WHP</t>
  </si>
  <si>
    <t>CB1S00771</t>
  </si>
  <si>
    <t>CB1S SBL CC WEM NP 277VAC</t>
  </si>
  <si>
    <t>CB1S00798</t>
  </si>
  <si>
    <t>CB1S SBL WPO NP PAS</t>
  </si>
  <si>
    <t>CB1S00807</t>
  </si>
  <si>
    <t>CB1SD GWT CC BLEM NP W/TORROID</t>
  </si>
  <si>
    <t>CB1S00815</t>
  </si>
  <si>
    <t>CB1S DBZ WEM NP POE</t>
  </si>
  <si>
    <t>CB2A00065</t>
  </si>
  <si>
    <t>UNIT TYPE: CB 2-A FINISH: 4B B</t>
  </si>
  <si>
    <t>LS1000-DEC CC ENCLOSURE PHONE</t>
  </si>
  <si>
    <t>LS1000-KAC CC ENCLOSURE PHONE</t>
  </si>
  <si>
    <t>CB2E00475</t>
  </si>
  <si>
    <t>CB2E SBL WEM NP POE</t>
  </si>
  <si>
    <t>CB2E00477</t>
  </si>
  <si>
    <t>CB2E GWT BLEM NP SDR</t>
  </si>
  <si>
    <t>CB2E00480</t>
  </si>
  <si>
    <t>CB2E SRD WEM NP SDR</t>
  </si>
  <si>
    <t>CB2E00491</t>
  </si>
  <si>
    <t>CB2E SS YAS NP SDR</t>
  </si>
  <si>
    <t>CB2E00507</t>
  </si>
  <si>
    <t>CB2E SBL WSE NP SDR</t>
  </si>
  <si>
    <t>CB2E00508</t>
  </si>
  <si>
    <t>CB2E GWT REM NP SDR</t>
  </si>
  <si>
    <t>CB2E00513</t>
  </si>
  <si>
    <t>CB2E SS GREM NP POE</t>
  </si>
  <si>
    <t>CB2S00080</t>
  </si>
  <si>
    <t>CB2S SRD WEM NP 24V</t>
  </si>
  <si>
    <t>CB2S00083</t>
  </si>
  <si>
    <t>CB2S BSL CC BLEM NP 120V</t>
  </si>
  <si>
    <t>CB2S00088</t>
  </si>
  <si>
    <t>CB2S SS BKEM NP 120V</t>
  </si>
  <si>
    <t>CB4R00084</t>
  </si>
  <si>
    <t>CB4S00081</t>
  </si>
  <si>
    <t>CB4S00129</t>
  </si>
  <si>
    <t>CB4SD BSL REM NP 24V</t>
  </si>
  <si>
    <t>LS1000-KE ENCLOSURE PHONE</t>
  </si>
  <si>
    <t>CB4S00163</t>
  </si>
  <si>
    <t>CB4S00206</t>
  </si>
  <si>
    <t>CB4SD SYL BKSE NP 24VAC</t>
  </si>
  <si>
    <t>CB4S00217</t>
  </si>
  <si>
    <t>CB4S BSL BLAS NP 24V</t>
  </si>
  <si>
    <t>CB4U00194</t>
  </si>
  <si>
    <t>CB4U SRD WEM NP 24VAC</t>
  </si>
  <si>
    <t>CB4U00195</t>
  </si>
  <si>
    <t>CB4U SBL CC WAS NP 24V</t>
  </si>
  <si>
    <t>CB4U00197</t>
  </si>
  <si>
    <t>CB4U SYL BKAS NP POE</t>
  </si>
  <si>
    <t>CB5P00022</t>
  </si>
  <si>
    <t>UNIT TYPE CB 5-P FINISH SAFETY</t>
  </si>
  <si>
    <t>CB5P00116</t>
  </si>
  <si>
    <t>CB5P SBL CC WEM NP 277VAC</t>
  </si>
  <si>
    <t>CB5S00212</t>
  </si>
  <si>
    <t>CB5S SYL NG NP 24V</t>
  </si>
  <si>
    <t>CB6S00180</t>
  </si>
  <si>
    <t>CBCE00003</t>
  </si>
  <si>
    <t>UNIT TYPE: CENTRY TOP PLATE: W</t>
  </si>
  <si>
    <t>CBCE00005</t>
  </si>
  <si>
    <t>CTI-280-EPC-M</t>
  </si>
  <si>
    <t>PROTECTOWIRE\, TYPE CTI ON MSG.</t>
  </si>
  <si>
    <t>ELR-4-QC-MP</t>
  </si>
  <si>
    <t>MOIST-PRF EOL BOX-NO TEST SWCH</t>
  </si>
  <si>
    <t>PHSC-280-EPC-M</t>
  </si>
  <si>
    <t>LIN HT DET-280 MSG WR-500 - 4\,</t>
  </si>
  <si>
    <t>ELR-HD-4-QC</t>
  </si>
  <si>
    <t>MST/PRF ELR-NEMA-4X ENC</t>
  </si>
  <si>
    <t>CTI-220-EPC-M</t>
  </si>
  <si>
    <t>CTI-220-XCR-M</t>
  </si>
  <si>
    <t>PROTECTOWIRE\, TYPE CTI-X ON MS</t>
  </si>
  <si>
    <t>CTI-280-XCR-M</t>
  </si>
  <si>
    <t>RMC2</t>
  </si>
  <si>
    <t>1 L-BRACKET-RIM SEAL TYPE</t>
  </si>
  <si>
    <t>CTI-190-EPC-M</t>
  </si>
  <si>
    <t>CTI-356-EPC-M</t>
  </si>
  <si>
    <t>PHSC-155-XCR-M</t>
  </si>
  <si>
    <t>LINHTDETXCR 155 MSG WR1-500 -</t>
  </si>
  <si>
    <t>PHSC-190-XCR-M</t>
  </si>
  <si>
    <t>LINHTDETXCR190 MSG WR 500 - 4\,</t>
  </si>
  <si>
    <t>CTI-155-XCR-M</t>
  </si>
  <si>
    <t>ZV-91-2</t>
  </si>
  <si>
    <t>ZONE VOTING MOD FOR 2 INPUTS</t>
  </si>
  <si>
    <t>CTI-155-EPC-M</t>
  </si>
  <si>
    <t>PWS</t>
  </si>
  <si>
    <t>SPLICING SLEEVES/10 PACK</t>
  </si>
  <si>
    <t>PFL</t>
  </si>
  <si>
    <t>FLEXIBLE LEADS - 1  PAIR</t>
  </si>
  <si>
    <t>PHSC-190-EPC-M</t>
  </si>
  <si>
    <t>LIN HT DET-190 MSG WR-500 - 4\,</t>
  </si>
  <si>
    <t>PHSC-356-EPC-M</t>
  </si>
  <si>
    <t>LIN HT DET-356 MSG WR-500 - 4\,</t>
  </si>
  <si>
    <t>TR24</t>
  </si>
  <si>
    <t>TURNBUCKLE - 1 PIECE</t>
  </si>
  <si>
    <t>PHSC-356-XCR-M</t>
  </si>
  <si>
    <t>LINHTDETXCR 356 MSG WR-500 - 4</t>
  </si>
  <si>
    <t>PWSC-4</t>
  </si>
  <si>
    <t>4 POLE SPLICE CONN</t>
  </si>
  <si>
    <t>PHSC-220-EPC-M</t>
  </si>
  <si>
    <t>LIN HT DET-220 MSG WR-500 - 4\,</t>
  </si>
  <si>
    <t>RMC3</t>
  </si>
  <si>
    <t>1 L-BRACKET-RIM SEAL STAINLE</t>
  </si>
  <si>
    <t>CTI-190-XCR-M</t>
  </si>
  <si>
    <t>PHSC-220-XCR-M</t>
  </si>
  <si>
    <t>LINHTDETXCR 220 MSG WR-500 - 4</t>
  </si>
  <si>
    <t>T35-RE</t>
  </si>
  <si>
    <t>SPLICING TAPE - RED- 1 ROLL</t>
  </si>
  <si>
    <t>SEE CTM-530E</t>
  </si>
  <si>
    <t>CTI interface module (1 requir</t>
  </si>
  <si>
    <t>TR24-S</t>
  </si>
  <si>
    <t>304 STAINLESS TRNBKL/ALUM BODY</t>
  </si>
  <si>
    <t>PHSC-280-XCR-M</t>
  </si>
  <si>
    <t>LINHTDETXCR280 MSG WR-500 - 4\,</t>
  </si>
  <si>
    <t>CTI-356-XCR-M</t>
  </si>
  <si>
    <t>PROTECTOWIRE\, TYPE CTI-X 356F</t>
  </si>
  <si>
    <t>ZB-HD-5-QC-NT</t>
  </si>
  <si>
    <t>CTI zone box included required</t>
  </si>
  <si>
    <t>B-12-5</t>
  </si>
  <si>
    <t>BATTERY 12VDC 4 AMP HOUR</t>
  </si>
  <si>
    <t>B-24-5</t>
  </si>
  <si>
    <t>BATTERY 24VDC 4 AMP HOUR</t>
  </si>
  <si>
    <t>DK-26BK</t>
  </si>
  <si>
    <t>DGTL KEYPAD SYSTEM STAINLESS</t>
  </si>
  <si>
    <t>M62GB</t>
  </si>
  <si>
    <t>MAGLOCK 1200LB SENSTAT COND.</t>
  </si>
  <si>
    <t>MSS-1</t>
  </si>
  <si>
    <t>HIGH SECURITY SWITCH</t>
  </si>
  <si>
    <t>EPT</t>
  </si>
  <si>
    <t>ELECTRICAL POWER TRANSFER</t>
  </si>
  <si>
    <t>DK-16P</t>
  </si>
  <si>
    <t>DIGITAL KEYPAD SGL. GANG</t>
  </si>
  <si>
    <t>FA-XDT-12</t>
  </si>
  <si>
    <t>EXIT DELAY TIMER 12 VDC</t>
  </si>
  <si>
    <t>SS2002EM-EN</t>
  </si>
  <si>
    <t>HDI-ADAMS-20</t>
  </si>
  <si>
    <t>MASTER STATION  20 ZONE</t>
  </si>
  <si>
    <t>WK-283900-000</t>
  </si>
  <si>
    <t>DISCHARGE HOSE</t>
  </si>
  <si>
    <t>HM-TES</t>
  </si>
  <si>
    <t>TOILET STATION (PULL CORD)</t>
  </si>
  <si>
    <t>DOOR HOLDER SURFACE WALL MOUNT</t>
  </si>
  <si>
    <t>VSLPT</t>
  </si>
  <si>
    <t>IMPEDANCE MARTCHING MODULE</t>
  </si>
  <si>
    <t>4201 B/V</t>
  </si>
  <si>
    <t>Call Station</t>
  </si>
  <si>
    <t>2011-DSM</t>
  </si>
  <si>
    <t>SGL LK-OUTSWING W/DOOR STATUS</t>
  </si>
  <si>
    <t>SSU9736</t>
  </si>
  <si>
    <t>CABINET FOR LCD NEMA3R</t>
  </si>
  <si>
    <t>PALM SWITCH SPDT W/TD</t>
  </si>
  <si>
    <t>82220210C</t>
  </si>
  <si>
    <t>2 COND 22AWG SHIELDED</t>
  </si>
  <si>
    <t>EL-12S</t>
  </si>
  <si>
    <t>12VAC ELECTRIC STRIKE</t>
  </si>
  <si>
    <t>MKW-P</t>
  </si>
  <si>
    <t>MNTG PLATE - JF-DV/JK-DV</t>
  </si>
  <si>
    <t>JOS-1V</t>
  </si>
  <si>
    <t>JOS-1V 7" COLOR VANDAL S</t>
  </si>
  <si>
    <t>82180310C</t>
  </si>
  <si>
    <t>3 COND 18AWG SHIELDED</t>
  </si>
  <si>
    <t>871804P50C</t>
  </si>
  <si>
    <t>4 CONDUCTOR\, PLENUM</t>
  </si>
  <si>
    <t>86221025C</t>
  </si>
  <si>
    <t>5 PAIR 22AWG SHIELDED</t>
  </si>
  <si>
    <t>TDW-12/A</t>
  </si>
  <si>
    <t>DESKTOP TERMINAL OPTION</t>
  </si>
  <si>
    <t>DE-UR</t>
  </si>
  <si>
    <t>DOOR STATION ADAPTER</t>
  </si>
  <si>
    <t>81221650C</t>
  </si>
  <si>
    <t>16 COND 22AWG NONSHIELD PVC</t>
  </si>
  <si>
    <t>SBX-ACE</t>
  </si>
  <si>
    <t>STAINLESS STEEL DEVICE ENCLOSU</t>
  </si>
  <si>
    <t>SBX-LSE</t>
  </si>
  <si>
    <t>LOCKINGSTAINLESS STEEL VIDEO D</t>
  </si>
  <si>
    <t>PD-1</t>
  </si>
  <si>
    <t>PAGING ADAPTOR</t>
  </si>
  <si>
    <t>W-DIN11</t>
  </si>
  <si>
    <t>DINRAIL MTGBRCKTF/GF-BC\,VBC\,4Z</t>
  </si>
  <si>
    <t>TDW-1/A</t>
  </si>
  <si>
    <t>JF-2MED</t>
  </si>
  <si>
    <t>JF 2 X 3 COLOR VIDEO HANDS-FRE</t>
  </si>
  <si>
    <t>SP-2570N</t>
  </si>
  <si>
    <t>CEILING SPEAKER</t>
  </si>
  <si>
    <t>87200250C</t>
  </si>
  <si>
    <t>2 COND 20AWG NON-SHIELDED</t>
  </si>
  <si>
    <t>RY-3DL</t>
  </si>
  <si>
    <t>DOOR RELEASE ADAPTOR</t>
  </si>
  <si>
    <t>LE-DL</t>
  </si>
  <si>
    <t>DELUXE DOOR STATION</t>
  </si>
  <si>
    <t>82221050C</t>
  </si>
  <si>
    <t>10 COND 22AWG SHIELDED</t>
  </si>
  <si>
    <t>JF-2SD</t>
  </si>
  <si>
    <t>HANDS-FREE AUDIO SUB MASTER FO</t>
  </si>
  <si>
    <t>87180250C</t>
  </si>
  <si>
    <t>2 COND 18AWG NON-SHIELDED</t>
  </si>
  <si>
    <t>82220650C</t>
  </si>
  <si>
    <t>6 COND 22AWG SHIELDED</t>
  </si>
  <si>
    <t>JOS-1A</t>
  </si>
  <si>
    <t>JOS-1A 7" COLOR STANDARD</t>
  </si>
  <si>
    <t>TDW-6/A</t>
  </si>
  <si>
    <t>AC-10S</t>
  </si>
  <si>
    <t>ACCESS CONTROL KEYPAD  SURFACE</t>
  </si>
  <si>
    <t>JBW-BA</t>
  </si>
  <si>
    <t>LONG DISTANCE ADAPTOR FOR JA/J</t>
  </si>
  <si>
    <t>RY-ES</t>
  </si>
  <si>
    <t>EXTERNAL SIGNAL RELAY</t>
  </si>
  <si>
    <t>SBX-IDVF</t>
  </si>
  <si>
    <t>SF MT ISSS/DVF/IPDVF</t>
  </si>
  <si>
    <t>JF-DV</t>
  </si>
  <si>
    <t>COLOR DOOR STA VDL/SRFMT</t>
  </si>
  <si>
    <t>MCW-S/B</t>
  </si>
  <si>
    <t>DESK STAND\, ADJUSTABLE</t>
  </si>
  <si>
    <t>LEF-1C</t>
  </si>
  <si>
    <t>SUB-MASTER W/ALL-CALL</t>
  </si>
  <si>
    <t>TDW-3/A</t>
  </si>
  <si>
    <t>GTW-VOA</t>
  </si>
  <si>
    <t>GTW-VOA VIDEO OUTPUT ADAPTOR</t>
  </si>
  <si>
    <t>82221550C</t>
  </si>
  <si>
    <t>15 COND 22AWG SHIELDED</t>
  </si>
  <si>
    <t>SSB-2</t>
  </si>
  <si>
    <t>CEILING MOUNT</t>
  </si>
  <si>
    <t>82220250C</t>
  </si>
  <si>
    <t>82180210C</t>
  </si>
  <si>
    <t>2 COND 18AWG SHIELDED</t>
  </si>
  <si>
    <t>JK-MB</t>
  </si>
  <si>
    <t>MULLION BRACKET</t>
  </si>
  <si>
    <t>JFS-2AEDV</t>
  </si>
  <si>
    <t>COLOR VANDAL/FL SET</t>
  </si>
  <si>
    <t>82220350C</t>
  </si>
  <si>
    <t>3 COND 22AWG SHIELDED</t>
  </si>
  <si>
    <t>JF-DA</t>
  </si>
  <si>
    <t>COLOR DOOR STA SRF MNT</t>
  </si>
  <si>
    <t>87180450C</t>
  </si>
  <si>
    <t>4 COND 18AWG MID NON-SHIELDED</t>
  </si>
  <si>
    <t>872002P10C</t>
  </si>
  <si>
    <t>2 CONDUCTOR\, PLENUM</t>
  </si>
  <si>
    <t>JF-DVF-HID</t>
  </si>
  <si>
    <t>JF FL. MNT CLR VNDL DR STN\, ST</t>
  </si>
  <si>
    <t>85160210C</t>
  </si>
  <si>
    <t>2 COND 16AWG NON-SHIELDED</t>
  </si>
  <si>
    <t>IE-8HD</t>
  </si>
  <si>
    <t>SUB ROOM HANDSET</t>
  </si>
  <si>
    <t>IE-8MD</t>
  </si>
  <si>
    <t>MAIN ROOM HANDSET</t>
  </si>
  <si>
    <t>JF-DVF</t>
  </si>
  <si>
    <t>COLOR DOOR STA VDL/FLMT</t>
  </si>
  <si>
    <t>SBX-DV30</t>
  </si>
  <si>
    <t>30 ANGLE BOX\, JF-DV</t>
  </si>
  <si>
    <t>871802P10C</t>
  </si>
  <si>
    <t>2 CONDUCTOR\, 18AWG\, PLENUM</t>
  </si>
  <si>
    <t>JFS-2AED</t>
  </si>
  <si>
    <t>COLOR STANDARD SET</t>
  </si>
  <si>
    <t>86220810C</t>
  </si>
  <si>
    <t>4 PAIR 22AWG SHIELDED</t>
  </si>
  <si>
    <t>TB-AD1</t>
  </si>
  <si>
    <t>87180210C</t>
  </si>
  <si>
    <t>MAW-B</t>
  </si>
  <si>
    <t>DOOR RELEASE RELAY</t>
  </si>
  <si>
    <t>82221250C</t>
  </si>
  <si>
    <t>12 COND 22AWG SHIELDED</t>
  </si>
  <si>
    <t>JF-2HD</t>
  </si>
  <si>
    <t>HANDSFREE SUB-MST W/JB</t>
  </si>
  <si>
    <t>87200210C</t>
  </si>
  <si>
    <t>SBX-DVF-P</t>
  </si>
  <si>
    <t>SURFACE MOUNT BOX FOR AX-DVF</t>
  </si>
  <si>
    <t>LT-1</t>
  </si>
  <si>
    <t>TRANSFORMER</t>
  </si>
  <si>
    <t>82222050C</t>
  </si>
  <si>
    <t>20 COND 22AWG SHIELDED</t>
  </si>
  <si>
    <t>JOS-1F</t>
  </si>
  <si>
    <t>JOS-1F 7" COLOR FLUSH SE</t>
  </si>
  <si>
    <t>SBX-DVF</t>
  </si>
  <si>
    <t>SURFACE MOUNT BOX\, JF/JB/MK-DV</t>
  </si>
  <si>
    <t>6451-48</t>
  </si>
  <si>
    <t>48in EXIT SENSOR BAR</t>
  </si>
  <si>
    <t>6125A</t>
  </si>
  <si>
    <t>TWO PUSHBUTTON AA</t>
  </si>
  <si>
    <t>6451-36</t>
  </si>
  <si>
    <t>36in EXIT SENSOR BAR</t>
  </si>
  <si>
    <t>6115M</t>
  </si>
  <si>
    <t>SGL PUSHBUTTON SPDT MOM</t>
  </si>
  <si>
    <t>3121C2</t>
  </si>
  <si>
    <t>DELAY EGRESS-DOUBLE W/C.M.</t>
  </si>
  <si>
    <t>6145M</t>
  </si>
  <si>
    <t>FOUR PUSHBUTTON MOM</t>
  </si>
  <si>
    <t>6135A</t>
  </si>
  <si>
    <t>THREE PUSHBUTTON AA</t>
  </si>
  <si>
    <t>6145A</t>
  </si>
  <si>
    <t>FOUR PUSHBUTTON AA</t>
  </si>
  <si>
    <t>3101C</t>
  </si>
  <si>
    <t>DELAY EGRESS SYSTEM-SINGLE</t>
  </si>
  <si>
    <t>DH24120SPDBR</t>
  </si>
  <si>
    <t>DR HLDR\,SURF MNT\,DK BRNZ</t>
  </si>
  <si>
    <t>GLB</t>
  </si>
  <si>
    <t>GATE LOCK BRACKET</t>
  </si>
  <si>
    <t>6451-42</t>
  </si>
  <si>
    <t>42in EXIT SENSOR BAR</t>
  </si>
  <si>
    <t>2011TJ20</t>
  </si>
  <si>
    <t>SGL LOCK - INSWING</t>
  </si>
  <si>
    <t>6135M</t>
  </si>
  <si>
    <t>THREE PUSHBUTTON MOM</t>
  </si>
  <si>
    <t>6115A</t>
  </si>
  <si>
    <t>SGL PUSHBUTTON SPDT AA</t>
  </si>
  <si>
    <t>3121C</t>
  </si>
  <si>
    <t>DELAY EGRESS SYSTEM-DOUBLE</t>
  </si>
  <si>
    <t>6125M</t>
  </si>
  <si>
    <t>TWO PUSHBUTTON MOM</t>
  </si>
  <si>
    <t>F.01U.206.343</t>
  </si>
  <si>
    <t>F.01U.206.343 EN5040-T High Po</t>
  </si>
  <si>
    <t>F.01U.032.358</t>
  </si>
  <si>
    <t>F.01U.032.358 EN1210W ES Pt Tr</t>
  </si>
  <si>
    <t>F.01U.032.357</t>
  </si>
  <si>
    <t>F.01U.032.357 EN1210 ES Pt Tra</t>
  </si>
  <si>
    <t>5U1802S3B5</t>
  </si>
  <si>
    <t>18/2C SOL CMP/FPLP RED 500 FT</t>
  </si>
  <si>
    <t>SS2438EX-EN</t>
  </si>
  <si>
    <t>SS2104XT-EN</t>
  </si>
  <si>
    <t>STI-1100-FR</t>
  </si>
  <si>
    <t>STOPPER II WITH HORN-YELLOW</t>
  </si>
  <si>
    <t>SS2280EM-EN</t>
  </si>
  <si>
    <t>EP242410-T</t>
  </si>
  <si>
    <t>Polycarbonate Enclosure\, Tinte</t>
  </si>
  <si>
    <t>EN483612</t>
  </si>
  <si>
    <t>Solid Fiberglass Enclosure 48x</t>
  </si>
  <si>
    <t>EN483612-W</t>
  </si>
  <si>
    <t>DURHR 12-430</t>
  </si>
  <si>
    <t>12V-110AM HIGH RATE BAT</t>
  </si>
  <si>
    <t>IC-RP10-K-SE-SEOS</t>
  </si>
  <si>
    <t>HID multiCLASS RP10 SE Reader</t>
  </si>
  <si>
    <t>20/20MPI-R</t>
  </si>
  <si>
    <t>Indoor IR3 Flame Detector opt2</t>
  </si>
  <si>
    <t>EF201610-O</t>
  </si>
  <si>
    <t>Fiberglass Enclosure\, Opaque\,</t>
  </si>
  <si>
    <t>STI-13210NB</t>
  </si>
  <si>
    <t>Universal Stopper-Surface Moun</t>
  </si>
  <si>
    <t>EP121007-O</t>
  </si>
  <si>
    <t>Polycarbonate Enclosure\, Opaqu</t>
  </si>
  <si>
    <t>EF141208-O</t>
  </si>
  <si>
    <t>Fiberglass Enclosure with Wind</t>
  </si>
  <si>
    <t>STI-13020NG</t>
  </si>
  <si>
    <t>Universal Stopper-Flush Mount-</t>
  </si>
  <si>
    <t>STI-13220NG</t>
  </si>
  <si>
    <t>STI-13210NK</t>
  </si>
  <si>
    <t>EP201608-O5</t>
  </si>
  <si>
    <t>Opaque Polycarbonate Wall Box</t>
  </si>
  <si>
    <t>EP080605-O</t>
  </si>
  <si>
    <t>EP242410-O4</t>
  </si>
  <si>
    <t>KIT-102722-W</t>
  </si>
  <si>
    <t>SS Spacer Kit - White</t>
  </si>
  <si>
    <t>SS2421EM-EN</t>
  </si>
  <si>
    <t>Blue  Stopper Station Push But</t>
  </si>
  <si>
    <t>EP242410-O3</t>
  </si>
  <si>
    <t>KIT-71100A-Y</t>
  </si>
  <si>
    <t>Back Box Kit 1.5 Deep Back Box</t>
  </si>
  <si>
    <t>EP121007-T</t>
  </si>
  <si>
    <t>EP181611-O5</t>
  </si>
  <si>
    <t>STI-13010NW</t>
  </si>
  <si>
    <t>STI-13220NY</t>
  </si>
  <si>
    <t>EF100806-W</t>
  </si>
  <si>
    <t>STI-13210NY</t>
  </si>
  <si>
    <t>SS2421LD-EN</t>
  </si>
  <si>
    <t>Blue Stopper Station Push Butt</t>
  </si>
  <si>
    <t>EP242410-O</t>
  </si>
  <si>
    <t>SS2429LD-EN</t>
  </si>
  <si>
    <t>SS2021PO-EN</t>
  </si>
  <si>
    <t>Yellow Stopper Station Push Bu</t>
  </si>
  <si>
    <t>SS2309PO-EN</t>
  </si>
  <si>
    <t>White Stopper Station Push But</t>
  </si>
  <si>
    <t>SS2231PO-EN</t>
  </si>
  <si>
    <t>EP141207-O4</t>
  </si>
  <si>
    <t>STI-13020NK</t>
  </si>
  <si>
    <t>SS2209PO-EN</t>
  </si>
  <si>
    <t>EP181604-O</t>
  </si>
  <si>
    <t>STI-13210NG</t>
  </si>
  <si>
    <t>SS2221PO-EN</t>
  </si>
  <si>
    <t>CR-6</t>
  </si>
  <si>
    <t>MODULE MULTI RELAY SSD</t>
  </si>
  <si>
    <t>RFPW</t>
  </si>
  <si>
    <t>RETROFIT MOUNTING PLATE WHITE</t>
  </si>
  <si>
    <t>STI-13010NK</t>
  </si>
  <si>
    <t>SS2221LD-EN</t>
  </si>
  <si>
    <t>EP181611-O4</t>
  </si>
  <si>
    <t>SS2409EM-EN</t>
  </si>
  <si>
    <t>KIT-71100A-G</t>
  </si>
  <si>
    <t>EF100806-O</t>
  </si>
  <si>
    <t>EF181610-O</t>
  </si>
  <si>
    <t>EF141208-W</t>
  </si>
  <si>
    <t>STI-13210NW</t>
  </si>
  <si>
    <t>KIT-102722-B</t>
  </si>
  <si>
    <t>SS Spacer Kit -Blue</t>
  </si>
  <si>
    <t>EP201608-T</t>
  </si>
  <si>
    <t>EP242410-O6</t>
  </si>
  <si>
    <t>STI-13020NW</t>
  </si>
  <si>
    <t>SS2271PO-EN</t>
  </si>
  <si>
    <t>EP201608-O</t>
  </si>
  <si>
    <t>STI-13010NB</t>
  </si>
  <si>
    <t>M502M</t>
  </si>
  <si>
    <t>2 WIRE INTERFACE MODULE</t>
  </si>
  <si>
    <t>EP181604-T</t>
  </si>
  <si>
    <t>STI-13220NB</t>
  </si>
  <si>
    <t>EP242410-T2</t>
  </si>
  <si>
    <t>STI-13010NY</t>
  </si>
  <si>
    <t>SS2221HV-EN</t>
  </si>
  <si>
    <t>B110RLP</t>
  </si>
  <si>
    <t>2-WIRE 12/24 VDC WITH RESIST</t>
  </si>
  <si>
    <t>MP120KL</t>
  </si>
  <si>
    <t>120 VAC Adapter Mounting Plate</t>
  </si>
  <si>
    <t>EP242410-O2</t>
  </si>
  <si>
    <t>EP201608-O4</t>
  </si>
  <si>
    <t>SS2448EX-EN</t>
  </si>
  <si>
    <t>EF181610-W</t>
  </si>
  <si>
    <t>EM343608A1</t>
  </si>
  <si>
    <t>Horizontal Mount Cabinet\, no w</t>
  </si>
  <si>
    <t>STI-13010NG</t>
  </si>
  <si>
    <t>SS2001EM-EN</t>
  </si>
  <si>
    <t>Red  Stopper Station Push Butt</t>
  </si>
  <si>
    <t>STI-13020NB</t>
  </si>
  <si>
    <t>STI-13220NW</t>
  </si>
  <si>
    <t>SS2221EM-EN</t>
  </si>
  <si>
    <t>KIT-71100A-R</t>
  </si>
  <si>
    <t>KIT-102722-Y</t>
  </si>
  <si>
    <t>SS Spacer Kit - Yellow</t>
  </si>
  <si>
    <t>EP242410-O5</t>
  </si>
  <si>
    <t>SS2021EM-EN</t>
  </si>
  <si>
    <t>KIT-102722-G</t>
  </si>
  <si>
    <t>SS Spacer Kit - Green</t>
  </si>
  <si>
    <t>EP080605-T</t>
  </si>
  <si>
    <t>STI-13220NK</t>
  </si>
  <si>
    <t>KIT-102722-R</t>
  </si>
  <si>
    <t>SS Spacer Kit - Red</t>
  </si>
  <si>
    <t>KIT-71100A-B</t>
  </si>
  <si>
    <t>SS2201PO-EN</t>
  </si>
  <si>
    <t>AL125ULP</t>
  </si>
  <si>
    <t>PWRSPLY2  12 OR VDC</t>
  </si>
  <si>
    <t>MAXIMAL77</t>
  </si>
  <si>
    <t>PWR CNTRLR 16 FUSE</t>
  </si>
  <si>
    <t>MAXIMAL3R</t>
  </si>
  <si>
    <t>RACK PWR SPLY 16 FUSE</t>
  </si>
  <si>
    <t>ALTV1224DC</t>
  </si>
  <si>
    <t>PWR SPLY 4A</t>
  </si>
  <si>
    <t>LPS3AC</t>
  </si>
  <si>
    <t>LINEAR PWR SPLY</t>
  </si>
  <si>
    <t>ALTV244300</t>
  </si>
  <si>
    <t>PWR SPLY</t>
  </si>
  <si>
    <t>ALTV2416600UL</t>
  </si>
  <si>
    <t>PWR SPLY 16 FUSE</t>
  </si>
  <si>
    <t>AL125UL</t>
  </si>
  <si>
    <t>PWRSPLY2  12 OR 24VDC</t>
  </si>
  <si>
    <t>ALTV248UL</t>
  </si>
  <si>
    <t>PWR SPLY  24VAC @ 3.5A</t>
  </si>
  <si>
    <t>AL400ULPD8CB</t>
  </si>
  <si>
    <t>PWR SPLY  12OR 24VDC</t>
  </si>
  <si>
    <t>SMP10PM24P16</t>
  </si>
  <si>
    <t>AL62412C</t>
  </si>
  <si>
    <t>PWR SPLY KIT 12VDC@1.2A</t>
  </si>
  <si>
    <t>BC800</t>
  </si>
  <si>
    <t>ENCL FITS 4- 12AH BTRY</t>
  </si>
  <si>
    <t>AL201ULB</t>
  </si>
  <si>
    <t>12 VDC OR 24 VDC @ 1.75AMP W/A</t>
  </si>
  <si>
    <t>SMP10C24X</t>
  </si>
  <si>
    <t>ALTV248175ULCB</t>
  </si>
  <si>
    <t>VERTILINE16C</t>
  </si>
  <si>
    <t>RACK PWR SPLY 16 PTC</t>
  </si>
  <si>
    <t>ALTV615DC616UL</t>
  </si>
  <si>
    <t>ALTV248300ULM</t>
  </si>
  <si>
    <t>SMP7CTX</t>
  </si>
  <si>
    <t>NETWAYXT</t>
  </si>
  <si>
    <t>POE REPEATER MODULE</t>
  </si>
  <si>
    <t>AL168CB</t>
  </si>
  <si>
    <t>PWR SPLY 8PTC OUT 16VAC @ 6A</t>
  </si>
  <si>
    <t>LPS3C24X</t>
  </si>
  <si>
    <t>CLIP1</t>
  </si>
  <si>
    <t>2 - DIN RAIL MOUNT CLIPS</t>
  </si>
  <si>
    <t>NETWAY1512</t>
  </si>
  <si>
    <t>POE SPLITTER 12V/15W</t>
  </si>
  <si>
    <t>BC100</t>
  </si>
  <si>
    <t>BATTERY CABINET</t>
  </si>
  <si>
    <t>ALSD2</t>
  </si>
  <si>
    <t>SIREN DRIVER 2 CHANNEL 6-12VDC</t>
  </si>
  <si>
    <t>AL176UL</t>
  </si>
  <si>
    <t>12VDC OR 24 VDC@1.75 AMP UL LI</t>
  </si>
  <si>
    <t>AL168175CB</t>
  </si>
  <si>
    <t>PWR SPLY 8PTC OUT 16VAC @ 10A</t>
  </si>
  <si>
    <t>PDS8CBK1</t>
  </si>
  <si>
    <t>VR6/PDS8CB KIT</t>
  </si>
  <si>
    <t>AL400ULPD4R</t>
  </si>
  <si>
    <t>12/24VDC 4A 4FSE OUTP RED ENC</t>
  </si>
  <si>
    <t>AL600UL3X</t>
  </si>
  <si>
    <t>AL600UL3 IN LARGER ENCLOSURE</t>
  </si>
  <si>
    <t>WP1</t>
  </si>
  <si>
    <t>ENCL- NEMA 4/IP65</t>
  </si>
  <si>
    <t>HUBWAY82D</t>
  </si>
  <si>
    <t>UTP HUB W/PWR 8CH</t>
  </si>
  <si>
    <t>ALTV2416ULX</t>
  </si>
  <si>
    <t>ALTV248ULCBMI</t>
  </si>
  <si>
    <t>PWR SPLY  24VAC @12.5A</t>
  </si>
  <si>
    <t>VERTILINE83CD</t>
  </si>
  <si>
    <t>RACK PWR SPLY  24VAC @ 10A</t>
  </si>
  <si>
    <t>ALTV248600</t>
  </si>
  <si>
    <t>ALTV248300UL</t>
  </si>
  <si>
    <t>AL1012ULACMJ</t>
  </si>
  <si>
    <t>PWR SPLY 8 FUSE OUT 12VDC @ 10</t>
  </si>
  <si>
    <t>RAC24</t>
  </si>
  <si>
    <t>RELAY &amp; BASE 24VAC DPDT 10A</t>
  </si>
  <si>
    <t>TP1650</t>
  </si>
  <si>
    <t>XFMR\, PLUG-IN  INPUT</t>
  </si>
  <si>
    <t>ALTV2432600</t>
  </si>
  <si>
    <t>PWR SPLY 32 FUSE</t>
  </si>
  <si>
    <t>ACM8E</t>
  </si>
  <si>
    <t>ACM8 IN BC300 ENCLOSURE</t>
  </si>
  <si>
    <t>MAXIMAL11D</t>
  </si>
  <si>
    <t>PWR CNTRLR 16 PTC</t>
  </si>
  <si>
    <t>ALTV2432300UCB3</t>
  </si>
  <si>
    <t>PWR SPLY 32 PTC</t>
  </si>
  <si>
    <t>AL168600CB</t>
  </si>
  <si>
    <t>PWR SPLY 8PTC OUT 16VAC @ 40A</t>
  </si>
  <si>
    <t>HUBWAYAVPK</t>
  </si>
  <si>
    <t>VIDEO BALUN/COMBINER FOR AC CA</t>
  </si>
  <si>
    <t>MAXIMAL1RD</t>
  </si>
  <si>
    <t>RB30</t>
  </si>
  <si>
    <t>12 OR 24 VDC OPERATION\,30 AMP/</t>
  </si>
  <si>
    <t>HUBWAYDVPK</t>
  </si>
  <si>
    <t>VIDEO BALUN/COMBINER FOR DC CA</t>
  </si>
  <si>
    <t>R615DC8UL</t>
  </si>
  <si>
    <t>RACK PWR SPLY</t>
  </si>
  <si>
    <t>T2428175C</t>
  </si>
  <si>
    <t>24VAC/175VA UL LISTED\,CSA APVD</t>
  </si>
  <si>
    <t>EFLOW6NBV</t>
  </si>
  <si>
    <t>12VDC OR 24VDC 6A 220V</t>
  </si>
  <si>
    <t>AL201UL</t>
  </si>
  <si>
    <t>12 VDC @ 1.75 AMP UL LISTED BU</t>
  </si>
  <si>
    <t>R2416300ULCB</t>
  </si>
  <si>
    <t>RACK MNT-24VAC 12.5AMP 16CIR B</t>
  </si>
  <si>
    <t>LPS5C12X</t>
  </si>
  <si>
    <t>WPTV248175ULCB</t>
  </si>
  <si>
    <t>DOOR PWR SPLY</t>
  </si>
  <si>
    <t>TP1220</t>
  </si>
  <si>
    <t>12VAC/20VA-W/AL624 PWER SUPPLY</t>
  </si>
  <si>
    <t>TP1620</t>
  </si>
  <si>
    <t>16VAC/20VA-W/AL624\,AL100UL\,PM2</t>
  </si>
  <si>
    <t>ALTV248600CB</t>
  </si>
  <si>
    <t>TP2420</t>
  </si>
  <si>
    <t>24VAC/20VA-CCTV APLN\,W/AL624</t>
  </si>
  <si>
    <t>ALTV2416ULCBI</t>
  </si>
  <si>
    <t>PWR SPLY 16 PTC</t>
  </si>
  <si>
    <t>ALTV248175UL</t>
  </si>
  <si>
    <t>24VAC@7.25AMP MAX\,8 FUSED PUTP</t>
  </si>
  <si>
    <t>ALTV2416350CB</t>
  </si>
  <si>
    <t>24VAC@12.5AMP MAX\, 16CIRCUIT B</t>
  </si>
  <si>
    <t>ACM8CBE</t>
  </si>
  <si>
    <t>ACM8CB IN BC300 ENCLOSURE</t>
  </si>
  <si>
    <t>SMP10PMC24X</t>
  </si>
  <si>
    <t>ALTV244300CB</t>
  </si>
  <si>
    <t>ALTV244</t>
  </si>
  <si>
    <t>24VAC @4AMP MAX\,4 FUSED OUTPUT</t>
  </si>
  <si>
    <t>AT4</t>
  </si>
  <si>
    <t>DIG ANNUAL TIMER\,254 IND EVENT</t>
  </si>
  <si>
    <t>ALTV2416600ULCB</t>
  </si>
  <si>
    <t>T16100</t>
  </si>
  <si>
    <t>XFMR INPUT</t>
  </si>
  <si>
    <t>ACM4E</t>
  </si>
  <si>
    <t>ACCESS PWR CNTRLR</t>
  </si>
  <si>
    <t>AL175ULB</t>
  </si>
  <si>
    <t>12 VDC OR 24 VDC @1.75AMP UL</t>
  </si>
  <si>
    <t>AL1012ULACMCB</t>
  </si>
  <si>
    <t>NETWAY4BT</t>
  </si>
  <si>
    <t>4PORT MANAGE 90W MIDSPN 360W</t>
  </si>
  <si>
    <t>AL624E</t>
  </si>
  <si>
    <t>KIT/AL624\,BC 100 ENCLOSURE</t>
  </si>
  <si>
    <t>MAXIMAL77E</t>
  </si>
  <si>
    <t>2 PWR SUPPLIES 24VDC</t>
  </si>
  <si>
    <t>AL600ULPD4</t>
  </si>
  <si>
    <t>MAXIMAL1RH</t>
  </si>
  <si>
    <t>RACK PWR SPLY  12VDC or 24VDC</t>
  </si>
  <si>
    <t>R2432300ULCB</t>
  </si>
  <si>
    <t>RACK MNT-24VAC 12.5AMP 32 CIR</t>
  </si>
  <si>
    <t>TEMPO2</t>
  </si>
  <si>
    <t>TWO STAGE TIMER</t>
  </si>
  <si>
    <t>MM8</t>
  </si>
  <si>
    <t>MOUNTING MAGNET\, 8PK</t>
  </si>
  <si>
    <t>R248ULCB</t>
  </si>
  <si>
    <t>RACK MNT-24VAC 4AMP 8 CIRC BRE</t>
  </si>
  <si>
    <t>ALTV248ULHI3</t>
  </si>
  <si>
    <t>PWR SPLY  24AC @ 12.5A</t>
  </si>
  <si>
    <t>AL1012ULXPD4</t>
  </si>
  <si>
    <t>PWR SPLY  4 FUSE</t>
  </si>
  <si>
    <t>TROVE1M1</t>
  </si>
  <si>
    <t>TROVE1 &amp; MERCURY BACKPLANE</t>
  </si>
  <si>
    <t>MAXIMAL3RHD</t>
  </si>
  <si>
    <t>RACK PWR SPLY  12 or 24VDC</t>
  </si>
  <si>
    <t>BNC24J</t>
  </si>
  <si>
    <t>24INBNC COAX JMPR CABLE</t>
  </si>
  <si>
    <t>SAV4D</t>
  </si>
  <si>
    <t>RBR1224</t>
  </si>
  <si>
    <t>ELETC RATCHET RELAY 12 OR 24VD</t>
  </si>
  <si>
    <t>RB7</t>
  </si>
  <si>
    <t>12 OR 24VDC OPERATION\,7 RELAY</t>
  </si>
  <si>
    <t>LPS3WP12</t>
  </si>
  <si>
    <t>PD8CB</t>
  </si>
  <si>
    <t>PWR DIST MODULE</t>
  </si>
  <si>
    <t>AL1024ULM</t>
  </si>
  <si>
    <t>PWR SPLY 5 PTC</t>
  </si>
  <si>
    <t>MAXIMAL3RH</t>
  </si>
  <si>
    <t>TM1</t>
  </si>
  <si>
    <t>MERCURY BACKPLANE FITS TROVE1</t>
  </si>
  <si>
    <t>AL400ULXPD16</t>
  </si>
  <si>
    <t>VERTILINE8</t>
  </si>
  <si>
    <t>RACK PWR SPLY  24VAC @ 5A</t>
  </si>
  <si>
    <t>BC300</t>
  </si>
  <si>
    <t>BATTERY CAB W/SHELF</t>
  </si>
  <si>
    <t>SMP5</t>
  </si>
  <si>
    <t>PD16W</t>
  </si>
  <si>
    <t>PWR DIST MODULE 16 FUSE</t>
  </si>
  <si>
    <t>NETWAY1</t>
  </si>
  <si>
    <t>POE MIDSPAN SINGLE PORT</t>
  </si>
  <si>
    <t>ACM4CBE</t>
  </si>
  <si>
    <t>AL1012ULXPD16</t>
  </si>
  <si>
    <t>PWR SPLY  16 FUSE</t>
  </si>
  <si>
    <t>PD16WCB</t>
  </si>
  <si>
    <t>PWR DIST MODULE 16 PTC</t>
  </si>
  <si>
    <t>AL100UL</t>
  </si>
  <si>
    <t>CAM1</t>
  </si>
  <si>
    <t>CAM LOCK W/MOUNTING HARDWARE</t>
  </si>
  <si>
    <t>R248UL</t>
  </si>
  <si>
    <t>24VAC\, 8 OUTPUT CCTV PS RM</t>
  </si>
  <si>
    <t>AL1024ULXPD8CB</t>
  </si>
  <si>
    <t>PWR SPLY  8 PTC</t>
  </si>
  <si>
    <t>BC300R</t>
  </si>
  <si>
    <t>ENCL FITS 2- 7AH BTRY</t>
  </si>
  <si>
    <t>WPTV248300UL</t>
  </si>
  <si>
    <t>DOOR PWR SPLY  24VAC</t>
  </si>
  <si>
    <t>AL400UL3</t>
  </si>
  <si>
    <t>TRIPLE INDPT VOLTAGE SUPPLY</t>
  </si>
  <si>
    <t>ALTV2416300ULM</t>
  </si>
  <si>
    <t>ALTV244CB</t>
  </si>
  <si>
    <t>POE201</t>
  </si>
  <si>
    <t>POWER SUPPLY/CHARGER. 56VDC</t>
  </si>
  <si>
    <t>ALTV2416ULCBX</t>
  </si>
  <si>
    <t>AL1012ULM</t>
  </si>
  <si>
    <t>GB1</t>
  </si>
  <si>
    <t>BRACKET FOR GENETEC CLOUD LINK</t>
  </si>
  <si>
    <t>MAXIMAL33R</t>
  </si>
  <si>
    <t>SMP5PMCTX</t>
  </si>
  <si>
    <t>MAXIMAL11</t>
  </si>
  <si>
    <t>ALTV2416300UL</t>
  </si>
  <si>
    <t>AL1012ULXPD8CB</t>
  </si>
  <si>
    <t>R248ULI</t>
  </si>
  <si>
    <t>RACK PWR SPLY  \,</t>
  </si>
  <si>
    <t>AL600ULXPD16</t>
  </si>
  <si>
    <t>ALTV1224DC1</t>
  </si>
  <si>
    <t>SMP10C12X</t>
  </si>
  <si>
    <t>SMP10PM24P8CB</t>
  </si>
  <si>
    <t>STRIKEIT2</t>
  </si>
  <si>
    <t>ONE DOOR PANIC DEVICE</t>
  </si>
  <si>
    <t>OLS20</t>
  </si>
  <si>
    <t>PWR SPLY OFF LINE</t>
  </si>
  <si>
    <t>T24130D</t>
  </si>
  <si>
    <t>RB524</t>
  </si>
  <si>
    <t>RELAY MODULE</t>
  </si>
  <si>
    <t>ALTV244175UL</t>
  </si>
  <si>
    <t>R615DC1016CB</t>
  </si>
  <si>
    <t>RK MNT 6-15VDC 10AMP 16CIR BRK</t>
  </si>
  <si>
    <t>LB2032</t>
  </si>
  <si>
    <t>3V LITHIUM BATTERY AT-4\,PT2724</t>
  </si>
  <si>
    <t>NETWAY1X</t>
  </si>
  <si>
    <t>1 PORT MIDSPAN POE/POE+</t>
  </si>
  <si>
    <t>ALTV248ULMI3</t>
  </si>
  <si>
    <t>MM24</t>
  </si>
  <si>
    <t>MOUNTING MAGNET\, 24PK</t>
  </si>
  <si>
    <t>AL62424C</t>
  </si>
  <si>
    <t>AL624\,(2)12VDC-4AHBAT&amp;24VAC/40</t>
  </si>
  <si>
    <t>MAXIMAL13E</t>
  </si>
  <si>
    <t>2 PWR SUPPLIES</t>
  </si>
  <si>
    <t>T2428100C</t>
  </si>
  <si>
    <t>24VAC/100VA UL LISTED\,CSA APVD</t>
  </si>
  <si>
    <t>PD4</t>
  </si>
  <si>
    <t>VERTILINE166</t>
  </si>
  <si>
    <t>ALTV244175ULCB</t>
  </si>
  <si>
    <t>AL400XB2V</t>
  </si>
  <si>
    <t>3/4A12/24VDC P/S 220V INPUT</t>
  </si>
  <si>
    <t>R2416300UL</t>
  </si>
  <si>
    <t>RACK MNT-24VAC 12.5AMP 16FUSED</t>
  </si>
  <si>
    <t>AL400ULACMJ</t>
  </si>
  <si>
    <t>PWR SPLY 8FUSE 12VDC@4A/24VDC@</t>
  </si>
  <si>
    <t>LINQ8ACM</t>
  </si>
  <si>
    <t>8 FUSE NETWORK ACCESS PWR CONT</t>
  </si>
  <si>
    <t>ALTV244UL</t>
  </si>
  <si>
    <t>PWR SPLY  24VAC</t>
  </si>
  <si>
    <t>ALTV615DC1016CB</t>
  </si>
  <si>
    <t>6-15VDC 10AMP-16CIRCUIT BREAKE</t>
  </si>
  <si>
    <t>R2432300UL</t>
  </si>
  <si>
    <t>RACK MNT-24VAC 12.5AMP 32 FUSE</t>
  </si>
  <si>
    <t>PT724AE</t>
  </si>
  <si>
    <t>PT724A MOUNTED IN BC 100 ENCLO</t>
  </si>
  <si>
    <t>T1DMK3F4</t>
  </si>
  <si>
    <t>TROVE1DM1\, 12/24VDC6A\, FUSED</t>
  </si>
  <si>
    <t>OLS180</t>
  </si>
  <si>
    <t>SMP312CX</t>
  </si>
  <si>
    <t>PWR SPLY KIT BATT &amp; XFMR</t>
  </si>
  <si>
    <t>AL400UL</t>
  </si>
  <si>
    <t>AL400ULX SM CAB MINUS CAM LOCK</t>
  </si>
  <si>
    <t>AL600ULPD8CB</t>
  </si>
  <si>
    <t>PMK1</t>
  </si>
  <si>
    <t>POLE MOUNT KIT OUT P/S MODELS</t>
  </si>
  <si>
    <t>R2432600UL</t>
  </si>
  <si>
    <t>RACK MNT-24VAC 25AMP 32FUSED O</t>
  </si>
  <si>
    <t>MAXIMAL33E</t>
  </si>
  <si>
    <t>R2416ULI</t>
  </si>
  <si>
    <t>MAXIMAL3</t>
  </si>
  <si>
    <t>SPACER1</t>
  </si>
  <si>
    <t>5/8in NYLON SPACER 25 PK</t>
  </si>
  <si>
    <t>HUBWAY162D</t>
  </si>
  <si>
    <t>UTP HUB W/PWR 16CH</t>
  </si>
  <si>
    <t>P1AB2K</t>
  </si>
  <si>
    <t>P1A2K AND P1B2K BIDI SFP MOD</t>
  </si>
  <si>
    <t>BC200</t>
  </si>
  <si>
    <t>MAXIMAL33RD</t>
  </si>
  <si>
    <t>SMP7PMCTX</t>
  </si>
  <si>
    <t>AL1024ULACMCBJ</t>
  </si>
  <si>
    <t>PWR SPLY 8 PTC OUT 24VDC @ 10A</t>
  </si>
  <si>
    <t>AL600XB220</t>
  </si>
  <si>
    <t>12/24 VDC 6AMP\,BOARD 220V</t>
  </si>
  <si>
    <t>SMP3PM</t>
  </si>
  <si>
    <t>MAXIMAL11E</t>
  </si>
  <si>
    <t>MAXIMAL37E</t>
  </si>
  <si>
    <t>1 PWR SPLY</t>
  </si>
  <si>
    <t>AL624ET</t>
  </si>
  <si>
    <t>NETWAY8GP</t>
  </si>
  <si>
    <t>8PORT MANAGE 60W MIDSPN 480W</t>
  </si>
  <si>
    <t>ALTV248300CB</t>
  </si>
  <si>
    <t>RB5</t>
  </si>
  <si>
    <t>6 OR 12VDC OPERATION\,5AMP/120V</t>
  </si>
  <si>
    <t>ALTV2432300ULCB</t>
  </si>
  <si>
    <t>ALTV244ULCB</t>
  </si>
  <si>
    <t>BC400SR</t>
  </si>
  <si>
    <t>ENCL FITS 4- 12AH BTRY W/SHLF</t>
  </si>
  <si>
    <t>R2416UL</t>
  </si>
  <si>
    <t>PD4ULCB</t>
  </si>
  <si>
    <t>DK1</t>
  </si>
  <si>
    <t>1- DIN RAIL MOUNT KIT</t>
  </si>
  <si>
    <t>MAXIMAL33D</t>
  </si>
  <si>
    <t>ALTV248ULCB</t>
  </si>
  <si>
    <t>ALTV248-UL W/PTC'S NOT FUSES</t>
  </si>
  <si>
    <t>ALTV2416</t>
  </si>
  <si>
    <t>24VAC@8AMP MAX\,16 FUSED OUTPUT</t>
  </si>
  <si>
    <t>AL400ULACMCB</t>
  </si>
  <si>
    <t>PWR SPLY  12VDC OR 24VDC</t>
  </si>
  <si>
    <t>D10</t>
  </si>
  <si>
    <t>DIN RAIL MNTING FOR ABOVE PROD</t>
  </si>
  <si>
    <t>FUSE3</t>
  </si>
  <si>
    <t>GLASS FUSE - 10A</t>
  </si>
  <si>
    <t>SMP7</t>
  </si>
  <si>
    <t>MAXIMAL3RHV</t>
  </si>
  <si>
    <t>12VDC/24VDC6A\, 8 FUSED OUT 22</t>
  </si>
  <si>
    <t>AL400ULACMCBJ</t>
  </si>
  <si>
    <t>PWR SPLY 8PTC 12VDC@4A / 24VDC</t>
  </si>
  <si>
    <t>SMP10</t>
  </si>
  <si>
    <t>AL400ULPD4CB</t>
  </si>
  <si>
    <t>SMP5CTX</t>
  </si>
  <si>
    <t>HUBWAY82CD</t>
  </si>
  <si>
    <t>ALTV2416CB</t>
  </si>
  <si>
    <t>ALTV2416 W/CIRCUIT BREAKERS</t>
  </si>
  <si>
    <t>AL1012ULXPD8</t>
  </si>
  <si>
    <t>PWR SPLY  8 FUSE</t>
  </si>
  <si>
    <t>TM2</t>
  </si>
  <si>
    <t>ALTRONIX/MERCURY BACKPLANE</t>
  </si>
  <si>
    <t>R615DC616ULCB</t>
  </si>
  <si>
    <t>RK MNT 6-15VDC 6AMP 16CIR BRKR</t>
  </si>
  <si>
    <t>BC1240</t>
  </si>
  <si>
    <t>ENCL FITS 1- 40AH BTRY</t>
  </si>
  <si>
    <t>AL600UL3</t>
  </si>
  <si>
    <t>TRIPLE IND VOLTAGE SUPPLY</t>
  </si>
  <si>
    <t>MAXIMAL7D</t>
  </si>
  <si>
    <t>PWR CNTRLR 16 PTC  24VDC</t>
  </si>
  <si>
    <t>R2416600ULCB</t>
  </si>
  <si>
    <t>RACK MNT-24VAC 25AMP 16CIR BRE</t>
  </si>
  <si>
    <t>TROVE2M2</t>
  </si>
  <si>
    <t>TROVE2 W/MERCURY BACKPLANE</t>
  </si>
  <si>
    <t>RBUL</t>
  </si>
  <si>
    <t>12 OR 24VDC OPERATION\,1AMP/120</t>
  </si>
  <si>
    <t>PMK2</t>
  </si>
  <si>
    <t>WP2 POLE MOUNT KIT OUTDOOR</t>
  </si>
  <si>
    <t>SMP10PM12P8</t>
  </si>
  <si>
    <t>AL802ULADAJ</t>
  </si>
  <si>
    <t>NAC PWR EXTNDR 12VDC OR 24VDC</t>
  </si>
  <si>
    <t>P1MM</t>
  </si>
  <si>
    <t>1.25GB/850NM/550M/TRANCEIVER</t>
  </si>
  <si>
    <t>AL600ULPD8</t>
  </si>
  <si>
    <t>AL600ULM</t>
  </si>
  <si>
    <t>AL600ULX W/MOM5 MULTI-OUTPUT</t>
  </si>
  <si>
    <t>AL125ULE</t>
  </si>
  <si>
    <t>LPS5C24X</t>
  </si>
  <si>
    <t>MM4</t>
  </si>
  <si>
    <t>MOUNTING MAGNET\, 4PK</t>
  </si>
  <si>
    <t>BC600</t>
  </si>
  <si>
    <t>ENCL FITS 2- 18AH BTRY</t>
  </si>
  <si>
    <t>ALTV1224DC2</t>
  </si>
  <si>
    <t>DPS1</t>
  </si>
  <si>
    <t>DIN RAIL MNTABLE PWR SUPPLY/CH</t>
  </si>
  <si>
    <t>AL1024ULXPD16</t>
  </si>
  <si>
    <t>TROVE2PX2</t>
  </si>
  <si>
    <t>TROVE2 W/PAXTON BACKPLANE</t>
  </si>
  <si>
    <t>R615DC616UL</t>
  </si>
  <si>
    <t>RK MN 6-15VDC 6AMP-16 FUSED OU</t>
  </si>
  <si>
    <t>OLS75</t>
  </si>
  <si>
    <t>LC1</t>
  </si>
  <si>
    <t>2 CONDUCTOR 6' LINE CORD</t>
  </si>
  <si>
    <t>NETWAY8G</t>
  </si>
  <si>
    <t>8PORT MANAGED POE+ MIDSPN 240W</t>
  </si>
  <si>
    <t>ALTV2432300UL</t>
  </si>
  <si>
    <t>OLS250</t>
  </si>
  <si>
    <t>RDC24</t>
  </si>
  <si>
    <t>DIN RAIL MNTABLE RELAY 24VDC O</t>
  </si>
  <si>
    <t>BC400SG</t>
  </si>
  <si>
    <t>GRAY ENCLOSURE CABINET</t>
  </si>
  <si>
    <t>ALTV248</t>
  </si>
  <si>
    <t>24VAC@4AMP MAX\,8 FUSED OUTPUTS</t>
  </si>
  <si>
    <t>T2428300</t>
  </si>
  <si>
    <t>28VAC/336VA-W/SMP-10 FOR 24VDC</t>
  </si>
  <si>
    <t>SMP10PMC12X</t>
  </si>
  <si>
    <t>ALTV2432350</t>
  </si>
  <si>
    <t>24VAC@14.5AMP MAX\,32 FUSED OUT</t>
  </si>
  <si>
    <t>VR1TM5</t>
  </si>
  <si>
    <t>PWR CONV MOD 24VAC/24VDC TO 5V</t>
  </si>
  <si>
    <t>PD8ULCB</t>
  </si>
  <si>
    <t>ALTV1224C</t>
  </si>
  <si>
    <t>16 FUSED OUTPUTS\,7AMP\,8@24VAC</t>
  </si>
  <si>
    <t>BCS4G</t>
  </si>
  <si>
    <t>BATTERY SHELF FOR BC400</t>
  </si>
  <si>
    <t>SMP10PM</t>
  </si>
  <si>
    <t>12VDC OR 24VDC @ 10 AMP\,0 VOLT</t>
  </si>
  <si>
    <t>FUSE4</t>
  </si>
  <si>
    <t>GLASS FUSE - 1A</t>
  </si>
  <si>
    <t>VERTILINE166D</t>
  </si>
  <si>
    <t>T2856</t>
  </si>
  <si>
    <t>24VAC/56VA-UL LISTED\,CSA APPRO</t>
  </si>
  <si>
    <t>ACM4CB</t>
  </si>
  <si>
    <t>T2428100</t>
  </si>
  <si>
    <t>24VAC/100VA-UL LISTED\,CSA APPR</t>
  </si>
  <si>
    <t>AL176ULB</t>
  </si>
  <si>
    <t>12 VDC OR 24 DVC@1.75 AMP W/AC</t>
  </si>
  <si>
    <t>AL1002ULADAJ</t>
  </si>
  <si>
    <t>NAC PWR EXTNDR</t>
  </si>
  <si>
    <t>AL1012ULACMCBJ</t>
  </si>
  <si>
    <t>PWR SPLY 8 PTC OUT 12VDC @ 10A</t>
  </si>
  <si>
    <t>MAXIMAL55D</t>
  </si>
  <si>
    <t>PWR CNTRLR 16 PTC 12VDC</t>
  </si>
  <si>
    <t>AL125ULB</t>
  </si>
  <si>
    <t>NETWAY8BT</t>
  </si>
  <si>
    <t>8PORT MANAGE 90W MSPN 480W</t>
  </si>
  <si>
    <t>VERTILINE16D</t>
  </si>
  <si>
    <t>ALTV615DC4UL</t>
  </si>
  <si>
    <t>PWR SPLY  6-15VDC@2A</t>
  </si>
  <si>
    <t>MAXIMAL35E</t>
  </si>
  <si>
    <t>AL1024ULACMCB</t>
  </si>
  <si>
    <t>PWR SPLY 8 PTC</t>
  </si>
  <si>
    <t>VERTILINE83C</t>
  </si>
  <si>
    <t>AL600ULXPD16CB</t>
  </si>
  <si>
    <t>AL168300CB</t>
  </si>
  <si>
    <t>PWR SPLY 8PTC OUT 16VAC @ 18A</t>
  </si>
  <si>
    <t>WPTV244300UL</t>
  </si>
  <si>
    <t>DOOR PWR 4</t>
  </si>
  <si>
    <t>AL400ULPD8</t>
  </si>
  <si>
    <t>STRIKEIT1</t>
  </si>
  <si>
    <t>TWO DOOR PANIC DEVICE</t>
  </si>
  <si>
    <t>RSB2</t>
  </si>
  <si>
    <t>BRACKET W/2 ROCKER SWITCHES</t>
  </si>
  <si>
    <t>MAXIMAL55</t>
  </si>
  <si>
    <t>PWR CNTRLR 16 FUSE 12VDC</t>
  </si>
  <si>
    <t>PM212</t>
  </si>
  <si>
    <t>12VDC @ 1 AMP</t>
  </si>
  <si>
    <t>SMP3E</t>
  </si>
  <si>
    <t>SMP3&amp;BC 100 EMCLOSURE</t>
  </si>
  <si>
    <t>ALTV248300</t>
  </si>
  <si>
    <t>MAXIMAL5</t>
  </si>
  <si>
    <t>PWR CNTRLR 16 FUSE  12VDC</t>
  </si>
  <si>
    <t>R2416ULCBI</t>
  </si>
  <si>
    <t>ALTV248CB</t>
  </si>
  <si>
    <t>MAXIMAL5D</t>
  </si>
  <si>
    <t>PWR CNTRLR 16 PTC  12VDC</t>
  </si>
  <si>
    <t>AL400ULMR</t>
  </si>
  <si>
    <t>SMP10PM24P4</t>
  </si>
  <si>
    <t>ALTV244175CB</t>
  </si>
  <si>
    <t>VERTILINE16DI</t>
  </si>
  <si>
    <t>VERTILINE16</t>
  </si>
  <si>
    <t>LPS3WP24</t>
  </si>
  <si>
    <t>ST1</t>
  </si>
  <si>
    <t>Optional support strut. Use wi</t>
  </si>
  <si>
    <t>ALTV248ULMI</t>
  </si>
  <si>
    <t>24VAC\, 12.5AMP</t>
  </si>
  <si>
    <t>SMP7PM</t>
  </si>
  <si>
    <t>RBTUL</t>
  </si>
  <si>
    <t>ULTRA-SEN\,TRIGGERS 3TO24VDC@2M</t>
  </si>
  <si>
    <t>ALTV615DC1016</t>
  </si>
  <si>
    <t>6-15VDC 10AMP-16FUSED OUTPUTS</t>
  </si>
  <si>
    <t>T16100C</t>
  </si>
  <si>
    <t>16VAC 100VA XFRMR W/ENCLOSURE</t>
  </si>
  <si>
    <t>MAXIMAL75E</t>
  </si>
  <si>
    <t>PD8</t>
  </si>
  <si>
    <t>ALSD1</t>
  </si>
  <si>
    <t>AL62412CX</t>
  </si>
  <si>
    <t>AL624\,12VDC/7AH BAT&amp;16.5VAC/20</t>
  </si>
  <si>
    <t>VERTILINE83</t>
  </si>
  <si>
    <t>AL1024ULACMJ</t>
  </si>
  <si>
    <t>PWR SPLY 8 FUSE OUT 24VDC @ 10</t>
  </si>
  <si>
    <t>R615DC416UL</t>
  </si>
  <si>
    <t>RK MNT 6-15VDC 4AMP-16 FUSED O</t>
  </si>
  <si>
    <t>TAPE1</t>
  </si>
  <si>
    <t>DOUBLE STICK TAPE PADS 25 PK</t>
  </si>
  <si>
    <t>PT724A</t>
  </si>
  <si>
    <t>365DAY 24HR TIMER 12/24VDC/VAC</t>
  </si>
  <si>
    <t>ALTV2416600</t>
  </si>
  <si>
    <t>24VAC@24AMP MAX 16 FUSED OUTS</t>
  </si>
  <si>
    <t>ST2</t>
  </si>
  <si>
    <t>SNAP TRACK</t>
  </si>
  <si>
    <t>TP2450</t>
  </si>
  <si>
    <t>ALTV248600ULCB</t>
  </si>
  <si>
    <t>LC2</t>
  </si>
  <si>
    <t>6 FT. GROUNDED 3-WIRE</t>
  </si>
  <si>
    <t>ALTV248300ULCB</t>
  </si>
  <si>
    <t>LPS3C12X</t>
  </si>
  <si>
    <t>OLS120</t>
  </si>
  <si>
    <t>ALTV2416300UCBM</t>
  </si>
  <si>
    <t>R2432600ULCB</t>
  </si>
  <si>
    <t>RACK MNT-24VAC 25AMP 32CIR BRK</t>
  </si>
  <si>
    <t>SMP5PM</t>
  </si>
  <si>
    <t>FUSE2</t>
  </si>
  <si>
    <t>GLASS FUSE - 5A</t>
  </si>
  <si>
    <t>ACMS8K1</t>
  </si>
  <si>
    <t>VR6/ACMS8 KIT</t>
  </si>
  <si>
    <t>ALTV244175</t>
  </si>
  <si>
    <t>ALTV2416350</t>
  </si>
  <si>
    <t>AL1012ULXPD4CB</t>
  </si>
  <si>
    <t>PWR SPLY  4 PTC</t>
  </si>
  <si>
    <t>MAXIMAL7</t>
  </si>
  <si>
    <t>PWR CNTRLR 16 FUSE  24VDC</t>
  </si>
  <si>
    <t>WPTV244175UL</t>
  </si>
  <si>
    <t>24VAC@7.25AMP MAX\,4 FUSED OUTP</t>
  </si>
  <si>
    <t>MOM5C</t>
  </si>
  <si>
    <t>5 OUTPUT PWR SUPPLY INTERFACE</t>
  </si>
  <si>
    <t>ALTV2432600CB</t>
  </si>
  <si>
    <t>24VAC@14.5AMP MAX 32 CIRC BRK</t>
  </si>
  <si>
    <t>MOM5</t>
  </si>
  <si>
    <t>MAXIMAL77D</t>
  </si>
  <si>
    <t>AL600ULXD</t>
  </si>
  <si>
    <t>BELL CUT-OFF 6 OR 12VDC\,5AMP/1</t>
  </si>
  <si>
    <t>SAV9D</t>
  </si>
  <si>
    <t>HUBWAYAV</t>
  </si>
  <si>
    <t>VIDEO BALUN/COMBINER</t>
  </si>
  <si>
    <t>AL168300CBM</t>
  </si>
  <si>
    <t>T2SK7F8D</t>
  </si>
  <si>
    <t>TROVE2SH2\, PTC 8-DR</t>
  </si>
  <si>
    <t>RAC120</t>
  </si>
  <si>
    <t>RELAY &amp; BASE 120VAC DPDT 10A</t>
  </si>
  <si>
    <t>TROVE3SH3</t>
  </si>
  <si>
    <t>TROVE3 W/ TSH3 BACKPLANE</t>
  </si>
  <si>
    <t>P1SM10</t>
  </si>
  <si>
    <t>1.25GB/1310NM/10KM/TRANCEIVER</t>
  </si>
  <si>
    <t>HUBWAY8D</t>
  </si>
  <si>
    <t>UTP HUB W/PWR 8 CHANNEL</t>
  </si>
  <si>
    <t>T28140D</t>
  </si>
  <si>
    <t>R248ULCBI</t>
  </si>
  <si>
    <t>BC400</t>
  </si>
  <si>
    <t>ENCL FITS 2- 12AH BTRY</t>
  </si>
  <si>
    <t>MAXIMAL75</t>
  </si>
  <si>
    <t>LPS3</t>
  </si>
  <si>
    <t>PDS8K1</t>
  </si>
  <si>
    <t>VR6/PDS8 KIT</t>
  </si>
  <si>
    <t>T1656</t>
  </si>
  <si>
    <t>16VAC/56VA-UL LISTED\,CSA APPRO</t>
  </si>
  <si>
    <t>FUSE1</t>
  </si>
  <si>
    <t>GLASS FUSE - 3.5A</t>
  </si>
  <si>
    <t>NETWAY1E</t>
  </si>
  <si>
    <t>1 PORT MIDSPAN POE+90W</t>
  </si>
  <si>
    <t>SMP312C</t>
  </si>
  <si>
    <t>ALTV615DC8UL</t>
  </si>
  <si>
    <t>6-15VDC 4AMP-8 FUSED OUTPUTS</t>
  </si>
  <si>
    <t>CFS-IG-1</t>
  </si>
  <si>
    <t>Indoor Gateway</t>
  </si>
  <si>
    <t>5120-9213</t>
  </si>
  <si>
    <t>ATT Admin Phone CL2909</t>
  </si>
  <si>
    <t>HS2ICNRF9ENG</t>
  </si>
  <si>
    <t>ICON KYPD 915MHZ ENGLISH EFSP</t>
  </si>
  <si>
    <t>VMIX</t>
  </si>
  <si>
    <t>VECTOR PRE-AMP MIXER</t>
  </si>
  <si>
    <t>008500-001</t>
  </si>
  <si>
    <t>X5200 UVIR FLAME\, ALUMINUM</t>
  </si>
  <si>
    <t>007290-002</t>
  </si>
  <si>
    <t>SWIVEL MOUNT FOR FLAME DETECTO</t>
  </si>
  <si>
    <t>PYR-ZIC-8B</t>
  </si>
  <si>
    <t>8 NAC ZONES CODED OR NON COD</t>
  </si>
  <si>
    <t>PYR-DB-3S</t>
  </si>
  <si>
    <t>Detector Base</t>
  </si>
  <si>
    <t>PYR-PS-5A</t>
  </si>
  <si>
    <t>AUXILIARY 5V POWER SUPPLY MODU</t>
  </si>
  <si>
    <t>PYR-VSP-005</t>
  </si>
  <si>
    <t>FILTER CARTRIDGE REPLACING EV</t>
  </si>
  <si>
    <t>PYR-HLIM</t>
  </si>
  <si>
    <t>LINE ISOLATOR XLS FS-250</t>
  </si>
  <si>
    <t>OP121</t>
  </si>
  <si>
    <t>Conv Photo/Thermal Det</t>
  </si>
  <si>
    <t>PYR-SSD-C-REM</t>
  </si>
  <si>
    <t>REMOTE LCD DISPLAY W CONTROL M</t>
  </si>
  <si>
    <t>PYR-MSI-B6F</t>
  </si>
  <si>
    <t>METAL INTELLIGENT MANUAL STATI</t>
  </si>
  <si>
    <t>OH121</t>
  </si>
  <si>
    <t>Conventional Photo Detector</t>
  </si>
  <si>
    <t>PYR-DB-HR</t>
  </si>
  <si>
    <t>RELAY BASE XLS FS-250</t>
  </si>
  <si>
    <t>PYR-TRI-S</t>
  </si>
  <si>
    <t>Analog Module</t>
  </si>
  <si>
    <t>PYR-PAD3</t>
  </si>
  <si>
    <t>Power Supply w/enclosure</t>
  </si>
  <si>
    <t>PYR-DT-200WP</t>
  </si>
  <si>
    <t>THERMAL DETECTOR RATE COMP FI</t>
  </si>
  <si>
    <t>PYR-TSP-40-PP</t>
  </si>
  <si>
    <t>Thermal Paper</t>
  </si>
  <si>
    <t>PYR-DLC</t>
  </si>
  <si>
    <t>FIREFINDER DEVICE LOOP</t>
  </si>
  <si>
    <t>PYR-MSM-KD</t>
  </si>
  <si>
    <t>METAL MFS-KEY-DBL ACT MANUAL</t>
  </si>
  <si>
    <t>PYR-MTH-MC-R</t>
  </si>
  <si>
    <t>MULTI TONE HORN MULTI CANDELA</t>
  </si>
  <si>
    <t>PYR-DB-ADPT</t>
  </si>
  <si>
    <t>Adapter Base</t>
  </si>
  <si>
    <t>PYR-HTRI-R</t>
  </si>
  <si>
    <t>Firefinder Relay Module</t>
  </si>
  <si>
    <t>PYR-DB-11</t>
  </si>
  <si>
    <t>PYR-HTRI-S</t>
  </si>
  <si>
    <t>Firefinder Single Module</t>
  </si>
  <si>
    <t>MTH-MC-R-AR</t>
  </si>
  <si>
    <t>AGENT RELEASE HORN STROBE\, RED</t>
  </si>
  <si>
    <t>MTH-MC-R</t>
  </si>
  <si>
    <t>MULTI TONE HORN MULTI CAND RED</t>
  </si>
  <si>
    <t>PYR-MS-51</t>
  </si>
  <si>
    <t>SPST Pull Station</t>
  </si>
  <si>
    <t>FDBZ492-R</t>
  </si>
  <si>
    <t>Conv. Ion Duct Housing</t>
  </si>
  <si>
    <t>PYR-MT-SUR-BOX</t>
  </si>
  <si>
    <t>RED BACKBOX SURFACE WEATHERPRO</t>
  </si>
  <si>
    <t>PYR-ST-50</t>
  </si>
  <si>
    <t>3'-5' Sampling Tube</t>
  </si>
  <si>
    <t>PYR-DPU</t>
  </si>
  <si>
    <t>DEVICE PROGRAMMER/LOOP TESTER</t>
  </si>
  <si>
    <t>PYR-ADBI-60A</t>
  </si>
  <si>
    <t>AUDIBLE BASE FOR SERIES 3 AIR</t>
  </si>
  <si>
    <t>MSM-K-WP</t>
  </si>
  <si>
    <t>WP METAL MFS KEY WEATHERPROOF</t>
  </si>
  <si>
    <t>PYR-DB-X3RS</t>
  </si>
  <si>
    <t>DB-X3RS PKG</t>
  </si>
  <si>
    <t>PYR-ST-100</t>
  </si>
  <si>
    <t>5'-10' Sampling Tube</t>
  </si>
  <si>
    <t>PYR-ADBH-11</t>
  </si>
  <si>
    <t>Firefinder Audible Base</t>
  </si>
  <si>
    <t>PYR-PAD-3-MB</t>
  </si>
  <si>
    <t>Main P/S Board Only</t>
  </si>
  <si>
    <t>HI121</t>
  </si>
  <si>
    <t>Thermal Detector 135</t>
  </si>
  <si>
    <t>PYR-CH-MC-CR</t>
  </si>
  <si>
    <t>CHIME MULTI CANDELA RED CEILIN</t>
  </si>
  <si>
    <t>PYR-MSI-20B</t>
  </si>
  <si>
    <t>Analog Pull Station</t>
  </si>
  <si>
    <t>PYR-DB-X11RS</t>
  </si>
  <si>
    <t>DB-X11RS PKG</t>
  </si>
  <si>
    <t>PYR-PAD-3R</t>
  </si>
  <si>
    <t>RED P/S NAC EXT REMOTE BELL E</t>
  </si>
  <si>
    <t>OP921</t>
  </si>
  <si>
    <t>OPTICAL SMOKE DETECTOR</t>
  </si>
  <si>
    <t>SIM-16</t>
  </si>
  <si>
    <t>FIREFINDER SUPV INPUT MODULE</t>
  </si>
  <si>
    <t>PYR-FJ-303</t>
  </si>
  <si>
    <t>Phone Jack Field Mounted</t>
  </si>
  <si>
    <t>PYR-HTRI-D</t>
  </si>
  <si>
    <t>DUAL INPUT MONITOR MODULE XLS</t>
  </si>
  <si>
    <t>PYR-MS-151</t>
  </si>
  <si>
    <t>Pull Station</t>
  </si>
  <si>
    <t>FDBZ492</t>
  </si>
  <si>
    <t>11 Series Duct Housing</t>
  </si>
  <si>
    <t>PYR-MTH-R</t>
  </si>
  <si>
    <t>MULTI TONE HORN RED</t>
  </si>
  <si>
    <t>PYR-DT-135R</t>
  </si>
  <si>
    <t>ROR/Fixed Thermal Det</t>
  </si>
  <si>
    <t>PYR-MSI-10B</t>
  </si>
  <si>
    <t>PYR-DAC-NET</t>
  </si>
  <si>
    <t>DIGITAL AUDIO CARD STAND ALON</t>
  </si>
  <si>
    <t>PYR-ZIC-4A</t>
  </si>
  <si>
    <t>4 NAC ZONES CODED OR NON-CODE</t>
  </si>
  <si>
    <t>AS-75-R-WP</t>
  </si>
  <si>
    <t>AS HORN 75CD RED WEATHERPRF</t>
  </si>
  <si>
    <t>PYR-TSM-1</t>
  </si>
  <si>
    <t>Test Switch Module</t>
  </si>
  <si>
    <t>PYR-TRI-B6M</t>
  </si>
  <si>
    <t>Mini Tri Module</t>
  </si>
  <si>
    <t>PYR-RLC-11</t>
  </si>
  <si>
    <t>REMOTE LAMP MODULE - CEILING</t>
  </si>
  <si>
    <t>PYR-PSX-12</t>
  </si>
  <si>
    <t>12A POWER SUPPLY EXTENDERCONT</t>
  </si>
  <si>
    <t>PYR-MSM-K-WP</t>
  </si>
  <si>
    <t>METAL MFS-KEY-WEATHPROOF MANU</t>
  </si>
  <si>
    <t>FDBZ492-HR</t>
  </si>
  <si>
    <t>ADD.DUCTHOUSING W/RELAY(2WIRE)</t>
  </si>
  <si>
    <t>CH-MC-R</t>
  </si>
  <si>
    <t>CHIME MULTI CANDELA RED</t>
  </si>
  <si>
    <t>PYR-AS-75-R-WP</t>
  </si>
  <si>
    <t>2-WIRE ELECTRIC AS HORN 75CD R</t>
  </si>
  <si>
    <t>PYR-DT-135F</t>
  </si>
  <si>
    <t>THERMAL DETECTOR FIXED TEMPERA</t>
  </si>
  <si>
    <t>PYR-ZH-HMC-R</t>
  </si>
  <si>
    <t>2-WIRE ELECTRIC Z HORN HI MULT</t>
  </si>
  <si>
    <t>PYR-ADBX-11</t>
  </si>
  <si>
    <t>Audible Base</t>
  </si>
  <si>
    <t>SSD-C</t>
  </si>
  <si>
    <t>REMOTE LCD DISP W/CONTROL</t>
  </si>
  <si>
    <t>RMS SERIES OPTION - PRE-SIGNAL</t>
  </si>
  <si>
    <t>RMS SERIES OPT - GOLD CONTACT</t>
  </si>
  <si>
    <t>740214L</t>
  </si>
  <si>
    <t>18/2cSOL OAS PLN MIDCP RED .5k</t>
  </si>
  <si>
    <t>454726BRE</t>
  </si>
  <si>
    <t>14/2c SOL OAS CL3R/FPLR RED500</t>
  </si>
  <si>
    <t>HM-W543A</t>
  </si>
  <si>
    <t>Wireless Pullcord Battery w/Mo</t>
  </si>
  <si>
    <t>HM-W543E</t>
  </si>
  <si>
    <t>Wireless Pullcord Battery</t>
  </si>
  <si>
    <t>HM-W543B</t>
  </si>
  <si>
    <t>AX-TRC-2W</t>
  </si>
  <si>
    <t>UNIVERSAL TRIM RING\, CEILING\,</t>
  </si>
  <si>
    <t>TRI-R</t>
  </si>
  <si>
    <t>Analog Relay Module</t>
  </si>
  <si>
    <t>HS2LCDRFP9ENG N</t>
  </si>
  <si>
    <t>LCD KYPD 915MHZ ENG PROX EFSP</t>
  </si>
  <si>
    <t>FL-SLC2LS</t>
  </si>
  <si>
    <t>ADD'L SLC LP FOR REV2 MS9600LS</t>
  </si>
  <si>
    <t>HS2128NK</t>
  </si>
  <si>
    <t>HS2128 NA/NO KYPD/ENG</t>
  </si>
  <si>
    <t>HS2032NK</t>
  </si>
  <si>
    <t>HS2032 NA/NO KYPD/ENG</t>
  </si>
  <si>
    <t>HM-WSPS</t>
  </si>
  <si>
    <t>WIRELESS BEDCORD SINGLE PAT ST</t>
  </si>
  <si>
    <t>51-0011</t>
  </si>
  <si>
    <t>7705I HARD DRIVE</t>
  </si>
  <si>
    <t>REPAIRS 7705I</t>
  </si>
  <si>
    <t>REPAIRED 7705I RECEIVER</t>
  </si>
  <si>
    <t>7705I/7705II RACK HANDLE</t>
  </si>
  <si>
    <t>72-7008</t>
  </si>
  <si>
    <t>PCB ASSY 7705I LED PANEL</t>
  </si>
  <si>
    <t>RS7067C</t>
  </si>
  <si>
    <t>INSULATING GROMMET\, PACK OF 10</t>
  </si>
  <si>
    <t>RS7066SC</t>
  </si>
  <si>
    <t>NUT\, STAINLESS STEEL PACK OF 1</t>
  </si>
  <si>
    <t>RS7065Z</t>
  </si>
  <si>
    <t>EYEBOLT\, ZINC 1/4-20 IN PK OF</t>
  </si>
  <si>
    <t>RS7049C</t>
  </si>
  <si>
    <t>CABLE CLIP\, NYLON\, PACK OF 100</t>
  </si>
  <si>
    <t>TC220N-C</t>
  </si>
  <si>
    <t>SafeCable Linear Heat Detectio</t>
  </si>
  <si>
    <t>TC220-C</t>
  </si>
  <si>
    <t>RS7050C</t>
  </si>
  <si>
    <t>CABLE CLIP\, ZINC PACK OF 100</t>
  </si>
  <si>
    <t>RS7069S</t>
  </si>
  <si>
    <t>TURNBUCKLE\, STAINLESS STEEL</t>
  </si>
  <si>
    <t>TC172P-C</t>
  </si>
  <si>
    <t>RS7069Z</t>
  </si>
  <si>
    <t>TURNBUCKLE\, ZINC PLATED</t>
  </si>
  <si>
    <t>RS7044</t>
  </si>
  <si>
    <t>SPLICING TAPE\, RED</t>
  </si>
  <si>
    <t>TC365N-C</t>
  </si>
  <si>
    <t>RS7041</t>
  </si>
  <si>
    <t>SCREW TERMINAL\, PACK OF 10</t>
  </si>
  <si>
    <t>RS7070</t>
  </si>
  <si>
    <t>PUSH PIN\, NYLON\, PACK OF 26</t>
  </si>
  <si>
    <t>BV-300P</t>
  </si>
  <si>
    <t>Pet Immunity passive infrared</t>
  </si>
  <si>
    <t>TC172N-C</t>
  </si>
  <si>
    <t>TC172-C</t>
  </si>
  <si>
    <t>RS7052L</t>
  </si>
  <si>
    <t>BEAM CLAMP\, ZINC PACK OF 50</t>
  </si>
  <si>
    <t>RS7042</t>
  </si>
  <si>
    <t>SEALANT TAPE</t>
  </si>
  <si>
    <t>TC220P-C</t>
  </si>
  <si>
    <t>RS7030</t>
  </si>
  <si>
    <t>STRAIN RELIEF CONNECTOR</t>
  </si>
  <si>
    <t>RS7049M</t>
  </si>
  <si>
    <t>CABLE CLIP\, NYLON\, PACK OF 1\,0</t>
  </si>
  <si>
    <t>TC190-C</t>
  </si>
  <si>
    <t>TC1007</t>
  </si>
  <si>
    <t>SPLICING TAPE\, WHITE</t>
  </si>
  <si>
    <t>TC190P-C</t>
  </si>
  <si>
    <t>TC155P-C</t>
  </si>
  <si>
    <t>TC365N</t>
  </si>
  <si>
    <t>LINEAR HT. DET. WIRE\, NYLON\, 3</t>
  </si>
  <si>
    <t>RS7066ZC</t>
  </si>
  <si>
    <t>NUT\, ZINC PLATED\, PACK OF 100</t>
  </si>
  <si>
    <t>TC1029L</t>
  </si>
  <si>
    <t>LHD SGL LP.TIE\, 4-6IN. PK 50</t>
  </si>
  <si>
    <t>TC155N-C</t>
  </si>
  <si>
    <t>TC190N-C</t>
  </si>
  <si>
    <t>RS7048</t>
  </si>
  <si>
    <t>LOW TEMPERATURE SPLICING TAPE</t>
  </si>
  <si>
    <t>RS7065S</t>
  </si>
  <si>
    <t>EYEBOLT\,SS\, 1/4-20 INW/1 NUT\,</t>
  </si>
  <si>
    <t>DLM-Z2</t>
  </si>
  <si>
    <t>SAFECABLE 2 ZONE ALARM DISTANC</t>
  </si>
  <si>
    <t>RG5226</t>
  </si>
  <si>
    <t>HDJ/ELR-BOX\, NEMA 4X (6X6X4)</t>
  </si>
  <si>
    <t>RG5224</t>
  </si>
  <si>
    <t>CONVENTIONAL INTRINSIC SAFETY</t>
  </si>
  <si>
    <t>MC-F1D2-2151</t>
  </si>
  <si>
    <t>Detector Combo PE/Heat 135F In</t>
  </si>
  <si>
    <t>HG-N2C3-A001</t>
  </si>
  <si>
    <t>Electret Microphone with 12" G</t>
  </si>
  <si>
    <t>SEC9X-CRD-E-P002</t>
  </si>
  <si>
    <t>CFG CARD\, ELITE DOWNGRADE CARD</t>
  </si>
  <si>
    <t>SEC9X-CRD-E-P000</t>
  </si>
  <si>
    <t>CFG CARD\, SE\, ELITE\,  ELITE UP</t>
  </si>
  <si>
    <t>5355ABN00</t>
  </si>
  <si>
    <t>PROXPRO WIEGAND\, BEIGE\, NO KEY</t>
  </si>
  <si>
    <t>SEC9X-CRD-E-P003</t>
  </si>
  <si>
    <t>CFG CARD\,  ELITE DOWNGRADE CAR</t>
  </si>
  <si>
    <t>SK-F1P4-6140</t>
  </si>
  <si>
    <t>Distributed Power Module 6 Amp</t>
  </si>
  <si>
    <t>CU-F1P1-A001</t>
  </si>
  <si>
    <t>Amplifier Utility 300W</t>
  </si>
  <si>
    <t>EX-H1S3-A001</t>
  </si>
  <si>
    <t>Weatherproof Junction Box</t>
  </si>
  <si>
    <t>SS-F1D2-7524</t>
  </si>
  <si>
    <t>NOT-5604 194  F90  CFIXED TEMP</t>
  </si>
  <si>
    <t>TY-F1P1-A001</t>
  </si>
  <si>
    <t>Ribbon Cartridge</t>
  </si>
  <si>
    <t>SEC9X-CRD-E-P001</t>
  </si>
  <si>
    <t>CFG CARD\, SE\, ELITE\, ELITE UPG</t>
  </si>
  <si>
    <t>921NTNNEK0002T</t>
  </si>
  <si>
    <t>RDR\, RK40\, ICLASS\, DFM II\, KPD</t>
  </si>
  <si>
    <t>5355AGN00</t>
  </si>
  <si>
    <t>PROXPRO WIEGAND\, GRAY\, NO KEYP</t>
  </si>
  <si>
    <t>5455BKN00</t>
  </si>
  <si>
    <t>PROXPRO II WIEGAND\, BLACK\, NO</t>
  </si>
  <si>
    <t>ES-F1N3-5683</t>
  </si>
  <si>
    <t>VI-N2C3-A002</t>
  </si>
  <si>
    <t>BNC Female to N Male RF Adapte</t>
  </si>
  <si>
    <t>5455BWN00-S1291</t>
  </si>
  <si>
    <t>RDR\, PROXPRO II\, WIEG\, WHT\, SI</t>
  </si>
  <si>
    <t>KF-F2S6-5601</t>
  </si>
  <si>
    <t>3/16" PILOT HOSE 28" LONG (5 M</t>
  </si>
  <si>
    <t>ES-F1P1-1425</t>
  </si>
  <si>
    <t>EST-SIGA-AA30 INTELLIGENT AUDI</t>
  </si>
  <si>
    <t>5455BBN00</t>
  </si>
  <si>
    <t>PROXPRO II WIEGAND\, BEIGE\, NO</t>
  </si>
  <si>
    <t>921NTNNEK0002K</t>
  </si>
  <si>
    <t>RDR\, RK40\, ICLASS\, DFM II\, KYD</t>
  </si>
  <si>
    <t>ES-F1D2-4742</t>
  </si>
  <si>
    <t>Fireray 2000 Beam Almnt Aid-Fo</t>
  </si>
  <si>
    <t>1336LGGMN-37</t>
  </si>
  <si>
    <t>DUOPROX\, PROG 125K\, F-GLOSS\, M</t>
  </si>
  <si>
    <t>NF-F1N3-5421</t>
  </si>
  <si>
    <t>NOT-NBG-12S SINGLE ACTION LEXA</t>
  </si>
  <si>
    <t>PR-N2A5-5083</t>
  </si>
  <si>
    <t>Z Mounting Back Box Red</t>
  </si>
  <si>
    <t>DV-F1P1-A001</t>
  </si>
  <si>
    <t>Display LCD</t>
  </si>
  <si>
    <t>NF-N2C3-9341</t>
  </si>
  <si>
    <t>NOT-RM-1SA MICROPHONE ASSEMBLY</t>
  </si>
  <si>
    <t>PC1832PCBCP01</t>
  </si>
  <si>
    <t>POWERSERIES 8 ZN CONTROL PANEL</t>
  </si>
  <si>
    <t>SK-F1P1-7004</t>
  </si>
  <si>
    <t>SKN-058950XL PC BOARD OLY 5895</t>
  </si>
  <si>
    <t>GW-F1D2-2973</t>
  </si>
  <si>
    <t>Detector Base Xp-95 Series Sta</t>
  </si>
  <si>
    <t>FK-F1P1-2498</t>
  </si>
  <si>
    <t>Rm4-Relay Module</t>
  </si>
  <si>
    <t>5455BWN00</t>
  </si>
  <si>
    <t>PROXPRO II WIEGAND\, WHITE\, NO</t>
  </si>
  <si>
    <t>921PTNNEK0001V</t>
  </si>
  <si>
    <t>RDR\, RPK40\, MULTICLASS\, DFM II</t>
  </si>
  <si>
    <t>VI-N2C3-A001</t>
  </si>
  <si>
    <t>Medium Power Paging Transmitte</t>
  </si>
  <si>
    <t>921NTNNEK00000</t>
  </si>
  <si>
    <t>5455BKN00-S1291</t>
  </si>
  <si>
    <t>RDR\,  PROXPRO II\,  WEIG\,  18-I</t>
  </si>
  <si>
    <t>ES-N2C2-1988</t>
  </si>
  <si>
    <t>EST-757-7A-RS25W 15/75 CD RE-E</t>
  </si>
  <si>
    <t>PR-N2C2-4654</t>
  </si>
  <si>
    <t>Horn-Strobe Z Horn Hi Multi-Cd</t>
  </si>
  <si>
    <t>NF-F1P1-1235</t>
  </si>
  <si>
    <t>NOT-NAM-232W NETWORK ADAPTER M</t>
  </si>
  <si>
    <t>PR-N2C2-1825</t>
  </si>
  <si>
    <t>Z Horn Multi Candela Ceiling R</t>
  </si>
  <si>
    <t>5355ABN00-S1291</t>
  </si>
  <si>
    <t>RDR\, PROXPRO\, CSTM\, SPLX TIME\,</t>
  </si>
  <si>
    <t>5455BBN00-S1291</t>
  </si>
  <si>
    <t>RDR\, PROXPRO II\, WIEG\, BEI</t>
  </si>
  <si>
    <t>2000PG1MN-S12906</t>
  </si>
  <si>
    <t>ICLASS 2K/2\,PROG ICLASS\,F-GLOS</t>
  </si>
  <si>
    <t>KIT CLEANING RL DTC4500 (3)</t>
  </si>
  <si>
    <t>ZB-5-QC-NT</t>
  </si>
  <si>
    <t>NON-METALLIC MOISTURE PROOF BO</t>
  </si>
  <si>
    <t>NF-F1N3-4471</t>
  </si>
  <si>
    <t>NOT-BT NBG-10 SERIES SPARE BRE</t>
  </si>
  <si>
    <t>FL-F1P1-4327</t>
  </si>
  <si>
    <t>Spare Fire-Lite Key Set (2)</t>
  </si>
  <si>
    <t>FS-N2V1-A004</t>
  </si>
  <si>
    <t>Strobe Clear Lens Haz Loc 12/2</t>
  </si>
  <si>
    <t>921PTNNEK0003R</t>
  </si>
  <si>
    <t>ES-N2C2-2867</t>
  </si>
  <si>
    <t>EST-757-5A-TW 15 CD TEMPORAL H</t>
  </si>
  <si>
    <t>AL300ULB</t>
  </si>
  <si>
    <t>12VDC OR 24DVC @2.5 AMP UL RGE</t>
  </si>
  <si>
    <t>ED-EGCAVWF</t>
  </si>
  <si>
    <t>CLG HORN/STRB\,WHT\,FIRE</t>
  </si>
  <si>
    <t>CSD2X2U</t>
  </si>
  <si>
    <t>SPKR\, W/BRIGHT WHITE GRILLE</t>
  </si>
  <si>
    <t>EN4216MR</t>
  </si>
  <si>
    <t>16 Pt/6 Relay Outp Rcvr\, Mult</t>
  </si>
  <si>
    <t>EN1261HT</t>
  </si>
  <si>
    <t>Hi Traff 4 Element Motion Det</t>
  </si>
  <si>
    <t>EN1215EOL</t>
  </si>
  <si>
    <t>Uni Transmitter W/Tamper-EOL</t>
  </si>
  <si>
    <t>EN1215WEOL</t>
  </si>
  <si>
    <t>Door/Win Transmitter Tampr-EOL</t>
  </si>
  <si>
    <t>ACC672LR</t>
  </si>
  <si>
    <t>ES1260 Long Range Lens</t>
  </si>
  <si>
    <t>EN1235SF</t>
  </si>
  <si>
    <t>Fixed 1 Button Alarm Transmit</t>
  </si>
  <si>
    <t>ACC603M</t>
  </si>
  <si>
    <t>Metal Chain Neckcord</t>
  </si>
  <si>
    <t>EN1236D</t>
  </si>
  <si>
    <t>2 button 3 cond belt clip/pend</t>
  </si>
  <si>
    <t>EN1249</t>
  </si>
  <si>
    <t>Billtrap Transmitter</t>
  </si>
  <si>
    <t>ACC623A</t>
  </si>
  <si>
    <t>FA223 Accessory Pack</t>
  </si>
  <si>
    <t>EN4200</t>
  </si>
  <si>
    <t>Serial Rcvr Bosch Panels</t>
  </si>
  <si>
    <t>EN1235D</t>
  </si>
  <si>
    <t>2 Button Belt Clip Pendant</t>
  </si>
  <si>
    <t>EN1223D</t>
  </si>
  <si>
    <t>2 Button Water Resist Pend</t>
  </si>
  <si>
    <t>EN1224-ON</t>
  </si>
  <si>
    <t>4 Button belt clip/pendant</t>
  </si>
  <si>
    <t>ACC668</t>
  </si>
  <si>
    <t>EN1261HT Long Range Lens</t>
  </si>
  <si>
    <t>EN1212</t>
  </si>
  <si>
    <t>Universal Transmitter 2 Inputs</t>
  </si>
  <si>
    <t>EN1224</t>
  </si>
  <si>
    <t>ACC603P</t>
  </si>
  <si>
    <t>Plastic Neckcord</t>
  </si>
  <si>
    <t>EN1247</t>
  </si>
  <si>
    <t>ShatterPro Glassbreak Transmit</t>
  </si>
  <si>
    <t>BAT608</t>
  </si>
  <si>
    <t>3.0V Lithium Battery</t>
  </si>
  <si>
    <t>EN1262</t>
  </si>
  <si>
    <t>ACC665</t>
  </si>
  <si>
    <t>EN1261HT Wall/Ceiling Bracket</t>
  </si>
  <si>
    <t>EN1210</t>
  </si>
  <si>
    <t>Universal Transmitter</t>
  </si>
  <si>
    <t>BAT609</t>
  </si>
  <si>
    <t>3.0V Lithium Coin Cell Battery</t>
  </si>
  <si>
    <t>EN1216</t>
  </si>
  <si>
    <t>Uni Transmitter 2 Input w/Tamp</t>
  </si>
  <si>
    <t>EN4232MR</t>
  </si>
  <si>
    <t>32 Pt/12 Relay Out Receiver</t>
  </si>
  <si>
    <t>EN1238D</t>
  </si>
  <si>
    <t>2 button 2 cond belt clip/pend</t>
  </si>
  <si>
    <t>EN1210EOL</t>
  </si>
  <si>
    <t>Universal Transmitter W/EOL</t>
  </si>
  <si>
    <t>EN1223SK</t>
  </si>
  <si>
    <t>Add Survey Kit Pend Transmit</t>
  </si>
  <si>
    <t>1386-LGGMN/26</t>
  </si>
  <si>
    <t>3000RHR</t>
  </si>
  <si>
    <t>SINGLE LOCK-OUTSWING RH</t>
  </si>
  <si>
    <t>15HB</t>
  </si>
  <si>
    <t>BRACKETHEAVYDUTYUNIVERSAL\,15LB</t>
  </si>
  <si>
    <t>N388410</t>
  </si>
  <si>
    <t>PIPE\, 3/8IN X 84IN BLK</t>
  </si>
  <si>
    <t>2011TJ20-DSM</t>
  </si>
  <si>
    <t>SGL LOCK-INSWING W/DOOR STATUS</t>
  </si>
  <si>
    <t>10HB</t>
  </si>
  <si>
    <t>BRACKET\,HEAVY DUTY\,UNIVER\,10LB</t>
  </si>
  <si>
    <t>RJ-DH2410SPC</t>
  </si>
  <si>
    <t>24/120 SURF MNT CROME DOOR HLD</t>
  </si>
  <si>
    <t>T4A3786 5X4.5 26D NRP 58449</t>
  </si>
  <si>
    <t>T4A3786 5X4.5 26D NRP 58449 ST</t>
  </si>
  <si>
    <t>DTK-EXTI</t>
  </si>
  <si>
    <t>1 PORT GIGABIT HIGH POWER POE+</t>
  </si>
  <si>
    <t>DTK-INJ30</t>
  </si>
  <si>
    <t>DTK-INJ60</t>
  </si>
  <si>
    <t>1 PORT GIGABIT ULTRA POE+ INJE</t>
  </si>
  <si>
    <t>DTK-EXTO</t>
  </si>
  <si>
    <t>1 PORT OUTDOOR GIGABIT HIGH PO</t>
  </si>
  <si>
    <t>DTK-SW5PT</t>
  </si>
  <si>
    <t>5 PORT DESKTOP GIGABIT SWITCH</t>
  </si>
  <si>
    <t>SCWLA</t>
  </si>
  <si>
    <t>Strobe Ceiling Mount White</t>
  </si>
  <si>
    <t>KEYSWITCH MOM/MAINT SPDT</t>
  </si>
  <si>
    <t>3101C-DSM</t>
  </si>
  <si>
    <t>DELAY EGRESS SYSTEM-SGLW/DSM</t>
  </si>
  <si>
    <t>446100-110</t>
  </si>
  <si>
    <t>22-3PS+1804+2202+2204+IndJacke</t>
  </si>
  <si>
    <t>446100-500</t>
  </si>
  <si>
    <t>4461095-500</t>
  </si>
  <si>
    <t>22-3PS+1804+2202+2204+INDJACKE</t>
  </si>
  <si>
    <t>24-4P UNS SOL CMP C5E Grn Jkt</t>
  </si>
  <si>
    <t>24-4P UNS SOL CMP C5E Wht Jkt</t>
  </si>
  <si>
    <t>24-4P UNS SOL CMP C5E Blu Jkt</t>
  </si>
  <si>
    <t>4461030-500</t>
  </si>
  <si>
    <t>24-4P UNS SOL CMP C5E Org Jkt</t>
  </si>
  <si>
    <t>24-4P UNS SOL CMP C5E Pur Jkt</t>
  </si>
  <si>
    <t>LENS-A</t>
  </si>
  <si>
    <t>COLORED LENS WALL AMBER</t>
  </si>
  <si>
    <t>LENS-B</t>
  </si>
  <si>
    <t>COLORED LENS WALL BLUE</t>
  </si>
  <si>
    <t>LENS-RC</t>
  </si>
  <si>
    <t>COLORED LENS CEILING RED</t>
  </si>
  <si>
    <t>LENS-A2</t>
  </si>
  <si>
    <t>Wall Amber Lens</t>
  </si>
  <si>
    <t>LENS-B2</t>
  </si>
  <si>
    <t>Wall Blue Lens</t>
  </si>
  <si>
    <t>LENS-R</t>
  </si>
  <si>
    <t>COLORED LENS WALL RED</t>
  </si>
  <si>
    <t>LENS-G</t>
  </si>
  <si>
    <t>COLORED LENS WALL GREEN</t>
  </si>
  <si>
    <t>LENS-AC</t>
  </si>
  <si>
    <t>COLORED LENS CEILING AMBER</t>
  </si>
  <si>
    <t>LENS-RC2</t>
  </si>
  <si>
    <t>Ceiling Red Lens</t>
  </si>
  <si>
    <t>LENS-BC</t>
  </si>
  <si>
    <t>COLORED LENS CEILING BLUE</t>
  </si>
  <si>
    <t>SPSCWL-CLR-ALERT</t>
  </si>
  <si>
    <t>SPEAKER STROBE WHITE CEILING A</t>
  </si>
  <si>
    <t>LENS-BC2</t>
  </si>
  <si>
    <t>Ceiling Blue Lens</t>
  </si>
  <si>
    <t>LENS-AC2</t>
  </si>
  <si>
    <t>Ceiling Amber Lens</t>
  </si>
  <si>
    <t>740151WH</t>
  </si>
  <si>
    <t>14/1c STR THHN WHITE 500FT</t>
  </si>
  <si>
    <t>454717AYW</t>
  </si>
  <si>
    <t>18/2c SOL OAS CMP/FPLP YELLOW</t>
  </si>
  <si>
    <t>454696AYW</t>
  </si>
  <si>
    <t>14/2c STR CL3P/FPLP YELLOW RL</t>
  </si>
  <si>
    <t>454722ABL</t>
  </si>
  <si>
    <t>18/2c SOL OAS CMR/FPLR BL REEL</t>
  </si>
  <si>
    <t>710536E</t>
  </si>
  <si>
    <t>24/4pr SOL CAT 5e CMP GY 1K BX</t>
  </si>
  <si>
    <t>DTK-2MHLP36BW</t>
  </si>
  <si>
    <t>2 PR 36V HYB MOD PLUG W/B</t>
  </si>
  <si>
    <t>7788-F</t>
  </si>
  <si>
    <t>8ZONES W/2.5DB RED</t>
  </si>
  <si>
    <t>5100-9950</t>
  </si>
  <si>
    <t>ST-ACR1 AUDIO CONTROLLED RELAY</t>
  </si>
  <si>
    <t>PC4020SP</t>
  </si>
  <si>
    <t>MAXSYS 16-128 zone control pan</t>
  </si>
  <si>
    <t>382-110</t>
  </si>
  <si>
    <t>20 OHM/1W WIRE WND RES</t>
  </si>
  <si>
    <t>SS2401EM-EN</t>
  </si>
  <si>
    <t>AWS1456R</t>
  </si>
  <si>
    <t>RED: Base Medamax INT</t>
  </si>
  <si>
    <t>HC-LCD-17</t>
  </si>
  <si>
    <t>"17"" LCD Display Monitor"</t>
  </si>
  <si>
    <t>UAM-RAFFAJIN</t>
  </si>
  <si>
    <t>RED: Connect NC\,RB R5 Int</t>
  </si>
  <si>
    <t>UAM-LAKAAAUW</t>
  </si>
  <si>
    <t>LIC: AlertTrac Unit</t>
  </si>
  <si>
    <t>NUDL2S-H</t>
  </si>
  <si>
    <t>Dome Light 2 Sections &amp; speech</t>
  </si>
  <si>
    <t>UAM-LAFHANIN</t>
  </si>
  <si>
    <t>LIC: Connect RTLS\, OLP Int</t>
  </si>
  <si>
    <t>UAM-RAFFAILB</t>
  </si>
  <si>
    <t>RED: Connect NC\,tC IP Loc</t>
  </si>
  <si>
    <t>UAM-RAFFALIN</t>
  </si>
  <si>
    <t>RED: Connect NC\,HR NNC Int</t>
  </si>
  <si>
    <t>NUPSTN-H</t>
  </si>
  <si>
    <t>Patient Station</t>
  </si>
  <si>
    <t>UAM-LAFFALIN</t>
  </si>
  <si>
    <t>LIC: Connect NC\,HR NNC Int</t>
  </si>
  <si>
    <t>UAM-LAFFAIIN</t>
  </si>
  <si>
    <t>LIC: Connect NC\,tC IP Int</t>
  </si>
  <si>
    <t>HC-LCD-TS-17</t>
  </si>
  <si>
    <t>17in LCD Touchscreen Monitor</t>
  </si>
  <si>
    <t>UAM-LAFAAAIP</t>
  </si>
  <si>
    <t>Connect For Waveform</t>
  </si>
  <si>
    <t>DH7-ABAA</t>
  </si>
  <si>
    <t>Ascom d63 Messenger\, Black</t>
  </si>
  <si>
    <t>FE3-C1ABAB</t>
  </si>
  <si>
    <t>UniteCM\, Elise3 Std(UK/NA/ANZ)</t>
  </si>
  <si>
    <t>UAM-LAMAAALB</t>
  </si>
  <si>
    <t>LIC:TaskMinder\, 1 Tell LOC</t>
  </si>
  <si>
    <t>AWS1456</t>
  </si>
  <si>
    <t>Base Medamax INT</t>
  </si>
  <si>
    <t>FE3-C1ALEBAM</t>
  </si>
  <si>
    <t>LIC: BAM</t>
  </si>
  <si>
    <t>UAM-RACJAAAA</t>
  </si>
  <si>
    <t>RED: Analyze\, Activity Log</t>
  </si>
  <si>
    <t>UAM-LAEMAAAA</t>
  </si>
  <si>
    <t>LIC: Unite Axess for Myco</t>
  </si>
  <si>
    <t>UAM-RAEDAAV3</t>
  </si>
  <si>
    <t>RED: Axess for Smart devices</t>
  </si>
  <si>
    <t>FE3-C2ALEDM</t>
  </si>
  <si>
    <t>RED: Enterprise DM (max number</t>
  </si>
  <si>
    <t>FE3-C2ALEBAM</t>
  </si>
  <si>
    <t>RED: BAM</t>
  </si>
  <si>
    <t>UAM-RAFHANIN</t>
  </si>
  <si>
    <t>RED: Connect RTLS\, OLP Int</t>
  </si>
  <si>
    <t>NUSPM-HU</t>
  </si>
  <si>
    <t>Speech Module US</t>
  </si>
  <si>
    <t>UAM-LAFFAILB</t>
  </si>
  <si>
    <t>LIC: Connect NC\,tC IP Loc</t>
  </si>
  <si>
    <t>UAM-RAHAAAAA</t>
  </si>
  <si>
    <t>RED: Unite System - Base</t>
  </si>
  <si>
    <t>UAM-RAEBAAAA</t>
  </si>
  <si>
    <t>RED: Axess for Basic Devices</t>
  </si>
  <si>
    <t>UAM-LAFNAPLB</t>
  </si>
  <si>
    <t>LIC: EHR Location (Patient/Bed</t>
  </si>
  <si>
    <t>UAM-LAHIAOIN</t>
  </si>
  <si>
    <t>LIC: GW Input Interface(Adv)</t>
  </si>
  <si>
    <t>UAM-LAFLAAIN</t>
  </si>
  <si>
    <t>LIC: Connect Custom\, Int</t>
  </si>
  <si>
    <t>DH7-AAAA</t>
  </si>
  <si>
    <t>Ascom d63 Talker</t>
  </si>
  <si>
    <t>UAM-RAFLAAIN</t>
  </si>
  <si>
    <t>RED: Connect Custom\, Int</t>
  </si>
  <si>
    <t>FE3-H1ABAB</t>
  </si>
  <si>
    <t>Unite Connect (UK/NA/ANZ)</t>
  </si>
  <si>
    <t>UAM-LADAAAUW</t>
  </si>
  <si>
    <t>LIC: Unite Assign</t>
  </si>
  <si>
    <t>FE3-C1ALEDM</t>
  </si>
  <si>
    <t>LIC: Enterprise DM (max number</t>
  </si>
  <si>
    <t>NGCISCO8-H</t>
  </si>
  <si>
    <t>Telligence 8 Port Switch</t>
  </si>
  <si>
    <t>UAM-LACJAAAA</t>
  </si>
  <si>
    <t>LIC: Analyze\, Activity Log</t>
  </si>
  <si>
    <t>NUAPPSVC-H</t>
  </si>
  <si>
    <t>Nurse Call App suite\, MARi\, HW</t>
  </si>
  <si>
    <t>FE3-C1ALEJVM</t>
  </si>
  <si>
    <t>LIC: Enterprise Adv Dev\, JVM</t>
  </si>
  <si>
    <t>4201 B/VM</t>
  </si>
  <si>
    <t>NUBR37-HU</t>
  </si>
  <si>
    <t>37 Pin Bed Receptacle</t>
  </si>
  <si>
    <t>UAM-RAHIABIN</t>
  </si>
  <si>
    <t>RED: GW Input Interface(Basic)</t>
  </si>
  <si>
    <t>UAM-RAFNAPIN</t>
  </si>
  <si>
    <t>LIC: Redundancy for EHR Integr</t>
  </si>
  <si>
    <t>UAM-LACKAAAA</t>
  </si>
  <si>
    <t>LIC: Unite Analyze SW Only</t>
  </si>
  <si>
    <t>UAM-LAECAAAA</t>
  </si>
  <si>
    <t>LIC: Axess for Handset Devices</t>
  </si>
  <si>
    <t>UAM-LAEDAAV3</t>
  </si>
  <si>
    <t>LIC: Axess for Smart Devices</t>
  </si>
  <si>
    <t>UAM-LANVAAAA</t>
  </si>
  <si>
    <t>LIC: Unite Zone Loc</t>
  </si>
  <si>
    <t>UAM-LAFEARIN</t>
  </si>
  <si>
    <t>Connect For Drï¿½ï¿½ï¿½ï¿½ï¿½ï¿½ï¿½ï¿½ï¿½ï¿½ï¿½ï¿½ï¿½ï¿½ï¿½ï¿½</t>
  </si>
  <si>
    <t>UAM-LAFFAMIN</t>
  </si>
  <si>
    <t>LIC: Connect NC\,Telligence Int</t>
  </si>
  <si>
    <t>FE3-C2ALEJVM</t>
  </si>
  <si>
    <t>RED: Enterprise Adv Dev\, JVM</t>
  </si>
  <si>
    <t>UAM-LAHAAAAA</t>
  </si>
  <si>
    <t>LIC: Unite System - Base</t>
  </si>
  <si>
    <t>UAM-RAFFAMIN</t>
  </si>
  <si>
    <t>RED: Connect NC\,Telligence Int</t>
  </si>
  <si>
    <t>APS5002</t>
  </si>
  <si>
    <t>Batteries for battery back up</t>
  </si>
  <si>
    <t>UAM-LAAAAADI</t>
  </si>
  <si>
    <t>LIC: Unite View Dispatch</t>
  </si>
  <si>
    <t>APS5001</t>
  </si>
  <si>
    <t>Network switch</t>
  </si>
  <si>
    <t>UAM-RAFFAIIN</t>
  </si>
  <si>
    <t>RED: Connect NC\,tC IP Int</t>
  </si>
  <si>
    <t>UAM-LAFFAJIN</t>
  </si>
  <si>
    <t>LIC: Connect NC\,RB R5 Int</t>
  </si>
  <si>
    <t>UAM-LAFEARLB</t>
  </si>
  <si>
    <t>Connect For 1 Drï¿½ï¿½ï¿½ï¿½ï¿½ï¿½ï¿½ï¿½ï¿½ï¿½ï¿½ï¿½ï¿½ï¿½</t>
  </si>
  <si>
    <t>NUIAUX2-HU</t>
  </si>
  <si>
    <t>Isolated AUX Inputs US</t>
  </si>
  <si>
    <t>FE3-C1ALEAMC</t>
  </si>
  <si>
    <t>LIC: AMC per client</t>
  </si>
  <si>
    <t>UAM-RAECAAAA</t>
  </si>
  <si>
    <t>RED: Axess for Handset Devices</t>
  </si>
  <si>
    <t>APS5000</t>
  </si>
  <si>
    <t>Power supply 24V with battery</t>
  </si>
  <si>
    <t>UAM-LAAAAAUL</t>
  </si>
  <si>
    <t>LIC: Unite View</t>
  </si>
  <si>
    <t>UAM-LAEBAAAA</t>
  </si>
  <si>
    <t>LIC: Axess for Basic Devices</t>
  </si>
  <si>
    <t>UAM-RAEMAAAA</t>
  </si>
  <si>
    <t>RED: Unite Axess for Myco</t>
  </si>
  <si>
    <t>FE3-C2ALEEH</t>
  </si>
  <si>
    <t>RED: Enterprise Adv Event Hdlr</t>
  </si>
  <si>
    <t>FE3-C1ALEEH</t>
  </si>
  <si>
    <t>LIC: Enterprise Adv Event Hdlr</t>
  </si>
  <si>
    <t>FE3-C2ALEAMC</t>
  </si>
  <si>
    <t>RED: AMC per client</t>
  </si>
  <si>
    <t>UAM-RAFNAPLB</t>
  </si>
  <si>
    <t>LIC: Redundancy for EHR Locati</t>
  </si>
  <si>
    <t>UAM-LAHIABIN</t>
  </si>
  <si>
    <t>LIC: GW Input Interface(Basic)</t>
  </si>
  <si>
    <t>UAM-LAKAAASI</t>
  </si>
  <si>
    <t>LIC: AlertTrac Site</t>
  </si>
  <si>
    <t>UAM-LAFNAPIN</t>
  </si>
  <si>
    <t>LIC: EHR Integration</t>
  </si>
  <si>
    <t>UAM-RAHIAOIN</t>
  </si>
  <si>
    <t>RED: GW Input Interface (Adv)</t>
  </si>
  <si>
    <t>NUPC3-HU</t>
  </si>
  <si>
    <t>Customizable Pull Cord US</t>
  </si>
  <si>
    <t>NUDL4S-H</t>
  </si>
  <si>
    <t>Dome 4 Sec\, Speech and buzzer</t>
  </si>
  <si>
    <t>NUBAC37-H</t>
  </si>
  <si>
    <t>Bed Breakaway Cable</t>
  </si>
  <si>
    <t>4885/05</t>
  </si>
  <si>
    <t>2-Gang Remote Station\, Steel S</t>
  </si>
  <si>
    <t>T740132</t>
  </si>
  <si>
    <t>18/2C SOL PLN RED BOX  1K</t>
  </si>
  <si>
    <t>ED-1078CM</t>
  </si>
  <si>
    <t>MAG SWITCH\, 3/4" DIA. RECESS</t>
  </si>
  <si>
    <t>710548EL</t>
  </si>
  <si>
    <t>24/4PR SOL CAT 5E CMR GRY 500</t>
  </si>
  <si>
    <t>8P5918B2B5</t>
  </si>
  <si>
    <t>RG59/U SBC+18/2 STR CMP 500</t>
  </si>
  <si>
    <t>USS-MON-24-FHD</t>
  </si>
  <si>
    <t>24' Full HD Widescreen LED Mon</t>
  </si>
  <si>
    <t>3-Gang  Remote Station\, Steel</t>
  </si>
  <si>
    <t>SLE-ANT</t>
  </si>
  <si>
    <t>SLE EXT. ANTENNA NO CABLE</t>
  </si>
  <si>
    <t>X2-FIRE-J</t>
  </si>
  <si>
    <t>MAX2 DS RED PLASTIC HOUSING</t>
  </si>
  <si>
    <t>CC96-010</t>
  </si>
  <si>
    <t>CALLCD\,102\,96IN\,STD</t>
  </si>
  <si>
    <t>4C290U-Z104008</t>
  </si>
  <si>
    <t>1500\,DACZ\,08\,DV\,N\,LT\,RL\,UL</t>
  </si>
  <si>
    <t>DP-100</t>
  </si>
  <si>
    <t>37PIN/6INCHAINDUMMYPLUG</t>
  </si>
  <si>
    <t>GEP-160</t>
  </si>
  <si>
    <t>PRESSCALL\, 1/4"\, 8FT</t>
  </si>
  <si>
    <t>HHP1500-013</t>
  </si>
  <si>
    <t>HHP\,08\,1500\,NURSE\,LED</t>
  </si>
  <si>
    <t>RK-100</t>
  </si>
  <si>
    <t>37-PINBEDRECEPTACLEKIT20FT</t>
  </si>
  <si>
    <t>4C290U-Z104048</t>
  </si>
  <si>
    <t>1500\,DACZ\,08\,DV\,N\,LT\,RL\,UL\, RE</t>
  </si>
  <si>
    <t>LC-060</t>
  </si>
  <si>
    <t>LVC\, 120-277V\, LIGHT/BALLAST S</t>
  </si>
  <si>
    <t>4D290U-Z10302C</t>
  </si>
  <si>
    <t>1500\,DPSZ\,12\,DV\,N\,L1\,L2\,RL\,UL\,</t>
  </si>
  <si>
    <t>4D290U-Z100028</t>
  </si>
  <si>
    <t>1500\,DPSZ\,08\,DV\,N\,RL\,UL\,STD</t>
  </si>
  <si>
    <t>ED-1076G</t>
  </si>
  <si>
    <t>1"RECESSED STL DR/SPDT\, GRAY</t>
  </si>
  <si>
    <t>4D290U-Z10402C</t>
  </si>
  <si>
    <t>1500\,DPSZ\,12\,DV\,N\,LT\,RL\,UL\,STD</t>
  </si>
  <si>
    <t>4D291U-Z210078</t>
  </si>
  <si>
    <t>1500\,DPSZ\,08\,NV\,N\,LT\,RD\,WT\,PN\,</t>
  </si>
  <si>
    <t>4C291U-Z810008</t>
  </si>
  <si>
    <t>1500\,DACZ\,08\,DV\,N\,LT\,RD\,WT\,PN\,</t>
  </si>
  <si>
    <t>4C290U-Z10300C</t>
  </si>
  <si>
    <t>1500\,DACZ\,12\,DV\,N\,L1\,L2\,RL\,UL</t>
  </si>
  <si>
    <t>4D290U-P10002C</t>
  </si>
  <si>
    <t>1500\,DPSP\,12\,DV\,N\,RL\,UL\,STD</t>
  </si>
  <si>
    <t>4C235U-Z104018</t>
  </si>
  <si>
    <t>0909\,DACZ\,08\,DV\,N (NC)\,LT\,RRL\,</t>
  </si>
  <si>
    <t>GEB-010</t>
  </si>
  <si>
    <t>BREATHCALL\,9FT\,GRAY\,1/4" INLIN</t>
  </si>
  <si>
    <t>CC180-010</t>
  </si>
  <si>
    <t>CALLCORD\,15 FEET\,GRAY\,1/4"</t>
  </si>
  <si>
    <t>4C235U-Z102018</t>
  </si>
  <si>
    <t>0909\,DACZ\,08\,DV\,N (NC)\,RM\,RD\,R</t>
  </si>
  <si>
    <t>DP-095</t>
  </si>
  <si>
    <t>DUMMY PLUG\,15 PIN\,6" POLYCORD\,</t>
  </si>
  <si>
    <t>4C235U-Z100018</t>
  </si>
  <si>
    <t>0909\,DACZ\,08\,DV\,N (NC)\,RRL\,ZT5</t>
  </si>
  <si>
    <t>TB8</t>
  </si>
  <si>
    <t>TILE BRIDGE FOR SPEAKER MOUNT</t>
  </si>
  <si>
    <t>CC144-010</t>
  </si>
  <si>
    <t>CALLCORD\,12FT\,1/4"\,GRAY</t>
  </si>
  <si>
    <t>4D235U-Z100018</t>
  </si>
  <si>
    <t>0909\,DPSZ\,08\,DV\,N (NC)\,RRL\,ZT5</t>
  </si>
  <si>
    <t>4D235U-Z104018</t>
  </si>
  <si>
    <t>0909\,DPSZ\,08\,DV\,N (NC)\,LT\,RRL\,</t>
  </si>
  <si>
    <t>DP-160</t>
  </si>
  <si>
    <t>DUMMY PLUG\,9 PIN\,W/CHAIN\,JUMP</t>
  </si>
  <si>
    <t>GEP-670</t>
  </si>
  <si>
    <t>PRESSCALL\,8FT\,1500\,MECH. PLUG</t>
  </si>
  <si>
    <t>GEA-030</t>
  </si>
  <si>
    <t>AIRPAD\, 8FT</t>
  </si>
  <si>
    <t>DP-010</t>
  </si>
  <si>
    <t>DUMMY PLUG\,1/4"</t>
  </si>
  <si>
    <t>TC3</t>
  </si>
  <si>
    <t>61-12102</t>
  </si>
  <si>
    <t>PATIENT TAG  BAND</t>
  </si>
  <si>
    <t>LVC-3000-001</t>
  </si>
  <si>
    <t>LVC\,120V TO 277V\,IN-WALL\,2 LOA</t>
  </si>
  <si>
    <t>TF2001</t>
  </si>
  <si>
    <t>SMK/HEAT/CO TEST W/BATT/CHRGER</t>
  </si>
  <si>
    <t>TF1001</t>
  </si>
  <si>
    <t>SMOKE/HEAT TESTER W/BATT/CHRGR</t>
  </si>
  <si>
    <t>SOLO460</t>
  </si>
  <si>
    <t>HEAT DETECT TEST HEAD ONLY</t>
  </si>
  <si>
    <t>40/40M-112SF</t>
  </si>
  <si>
    <t>BEV4</t>
  </si>
  <si>
    <t>REG\,BEVERAGE\,2000PSI/160PSI</t>
  </si>
  <si>
    <t>ARBOX</t>
  </si>
  <si>
    <t>BOX\,REMOTE PULL\,CHROME</t>
  </si>
  <si>
    <t>1064A</t>
  </si>
  <si>
    <t>RV44</t>
  </si>
  <si>
    <t>RIVET\,HANDLE\,ANSUL TYPE\,25719</t>
  </si>
  <si>
    <t>BL206</t>
  </si>
  <si>
    <t>LABELINSTRUCTCO2 W/HOSE3X5 1/4</t>
  </si>
  <si>
    <t>UPB25</t>
  </si>
  <si>
    <t>BRACKET\,VEHICLE\,2 1/2-2 3/4LB</t>
  </si>
  <si>
    <t>SJ75NST</t>
  </si>
  <si>
    <t>HOSE\,SJ\,1 1/2NST (BRASS)\,75FT</t>
  </si>
  <si>
    <t>CCAP</t>
  </si>
  <si>
    <t>CYLINDER CAP</t>
  </si>
  <si>
    <t>BL174</t>
  </si>
  <si>
    <t>SIGN\,VINYL\,NO SMOKING\,8X4 1/2</t>
  </si>
  <si>
    <t>SJC15NST</t>
  </si>
  <si>
    <t>COUPLING\,SJ\,BRASS\,1 1/2NST</t>
  </si>
  <si>
    <t>G125</t>
  </si>
  <si>
    <t>GAUGE\,D/C\,125PSI</t>
  </si>
  <si>
    <t>RP107</t>
  </si>
  <si>
    <t>SIGNPLASTICFIREEXTG\,12X8\,ARROW</t>
  </si>
  <si>
    <t>RP147</t>
  </si>
  <si>
    <t>SIGN\,PLASTIC\,AUTHORIZED\,10X8</t>
  </si>
  <si>
    <t>POK1448</t>
  </si>
  <si>
    <t>1.5IN FOAM EDUCTOR</t>
  </si>
  <si>
    <t>KCHDW475</t>
  </si>
  <si>
    <t>WYPALL X80 TOWELS\,JUMBO ROLL</t>
  </si>
  <si>
    <t>SB698</t>
  </si>
  <si>
    <t>4IN SCRAPER BLADES (PKG/10)</t>
  </si>
  <si>
    <t>BL252L</t>
  </si>
  <si>
    <t>50-SPKLR LINE-LEFT ARROW</t>
  </si>
  <si>
    <t>CR1</t>
  </si>
  <si>
    <t>90 ELBOW\,CHROME\,1/4IN</t>
  </si>
  <si>
    <t>G240</t>
  </si>
  <si>
    <t>GAUGE\,D/C\,240PSI</t>
  </si>
  <si>
    <t>BL133</t>
  </si>
  <si>
    <t>SIGN\,VINYL\,ARROW(ROUND)\,4IN</t>
  </si>
  <si>
    <t>M2FBC</t>
  </si>
  <si>
    <t>CABINET\,BLANKET\,W/FBR2</t>
  </si>
  <si>
    <t>RP257</t>
  </si>
  <si>
    <t>CLASS D SIGN\, FOR USE ON COMBU</t>
  </si>
  <si>
    <t>CNDSG</t>
  </si>
  <si>
    <t>(500) 9 SEAL CUT GREEN</t>
  </si>
  <si>
    <t>PTD176</t>
  </si>
  <si>
    <t>EYEWASH ANGLE SIGN</t>
  </si>
  <si>
    <t>OR43</t>
  </si>
  <si>
    <t>O-RING\,VALVE</t>
  </si>
  <si>
    <t>PWM109</t>
  </si>
  <si>
    <t>SIGNPLASTICEXTG90DEG4X18\,ARROW</t>
  </si>
  <si>
    <t>N928GV</t>
  </si>
  <si>
    <t>SAFETY PLUG DISC \, GASKET</t>
  </si>
  <si>
    <t>BL169</t>
  </si>
  <si>
    <t>SIGN\,VINYL\,EXIT/ALARM\,12X6</t>
  </si>
  <si>
    <t>DJ100NST</t>
  </si>
  <si>
    <t>HOSE\,DJ\,1 1/2NST (BRASS)\,100FT</t>
  </si>
  <si>
    <t>CO15</t>
  </si>
  <si>
    <t>VALVE\,FLIP\,1/4FX1/4F</t>
  </si>
  <si>
    <t>FEC5EW</t>
  </si>
  <si>
    <t>EXTCOV WIN10 NOELASBAC PULBT O</t>
  </si>
  <si>
    <t>DER25</t>
  </si>
  <si>
    <t>RING\,EXPANSION\,DJ\,2 7/16X1 1/2</t>
  </si>
  <si>
    <t>N932GV</t>
  </si>
  <si>
    <t>SAFETY PLUG\, DISC \, GASKET</t>
  </si>
  <si>
    <t>58900GZ</t>
  </si>
  <si>
    <t>MAINT KIT FOR VF100 \, VF150</t>
  </si>
  <si>
    <t>SSF2520</t>
  </si>
  <si>
    <t>25 X 20 STAINLESS FILTER</t>
  </si>
  <si>
    <t>FEC5E</t>
  </si>
  <si>
    <t>EXTCOV10 NOELASBAC PULL BOTM O</t>
  </si>
  <si>
    <t>RV38</t>
  </si>
  <si>
    <t>RIVETHANDLEBUCKEYETYPE\,900042</t>
  </si>
  <si>
    <t>PTD156</t>
  </si>
  <si>
    <t>4 X 4 X 12 PLASTIC FIRE ALARM</t>
  </si>
  <si>
    <t>RS0102</t>
  </si>
  <si>
    <t>LEVER\,PSH</t>
  </si>
  <si>
    <t>SJ2550NST</t>
  </si>
  <si>
    <t>HOSE\,SJ\,2 1/2NST (BRASS)\,50FT</t>
  </si>
  <si>
    <t>GVBOX</t>
  </si>
  <si>
    <t>BOX\,GAS VALVE\,W/COVER\,GVA</t>
  </si>
  <si>
    <t>BL170</t>
  </si>
  <si>
    <t>SIGNVINYLFIREBLANKET4X18\,ARROW</t>
  </si>
  <si>
    <t>LED4MINI</t>
  </si>
  <si>
    <t>LED Red Exit/Emergency light</t>
  </si>
  <si>
    <t>BRSSPG</t>
  </si>
  <si>
    <t>(GAL) STAINLESS STEEL POLISH</t>
  </si>
  <si>
    <t>CO14P</t>
  </si>
  <si>
    <t>WASHER\,NYLON\,CO12\,BAG/50</t>
  </si>
  <si>
    <t>DCA</t>
  </si>
  <si>
    <t>ADAPTER\,DISCHARGE\,ANSUL/GEN</t>
  </si>
  <si>
    <t>PUCB</t>
  </si>
  <si>
    <t>CARGO BAR</t>
  </si>
  <si>
    <t>202208K</t>
  </si>
  <si>
    <t>BRACKETWALLHANGERKIDDE\,4LB CO2</t>
  </si>
  <si>
    <t>2234A</t>
  </si>
  <si>
    <t>HOSENIAMEREX\,W/ADAPT\,125-150LB</t>
  </si>
  <si>
    <t>CS75</t>
  </si>
  <si>
    <t>SLEEVING\,CHROME\,3/4IN PIPE\,6FT</t>
  </si>
  <si>
    <t>BL179</t>
  </si>
  <si>
    <t>LABEDOTHALON1301/NI5 7/8X2 1/4</t>
  </si>
  <si>
    <t>CR24</t>
  </si>
  <si>
    <t>UNION\,CHROME\,3/4IN</t>
  </si>
  <si>
    <t>TL2880</t>
  </si>
  <si>
    <t>FLARING TOOL SET</t>
  </si>
  <si>
    <t>G109</t>
  </si>
  <si>
    <t>SIGN\,GLOW\,FIRE EXTG\,4X18\,ARROW</t>
  </si>
  <si>
    <t>STUD2</t>
  </si>
  <si>
    <t>AC STUD-SENSOR</t>
  </si>
  <si>
    <t>2595A</t>
  </si>
  <si>
    <t>TUBE\,FILL\,AMEREX</t>
  </si>
  <si>
    <t>3130LMG</t>
  </si>
  <si>
    <t>LG SPLIT LEATHER WORK GLOVE</t>
  </si>
  <si>
    <t>FA4017</t>
  </si>
  <si>
    <t>BURN SPRAY 2OZ NON AERO</t>
  </si>
  <si>
    <t>9120B</t>
  </si>
  <si>
    <t>120VAC IONSMOKEALARM W/ BACKUP</t>
  </si>
  <si>
    <t>BL189</t>
  </si>
  <si>
    <t>8 X 12 IN SPECIAL USEIN SIGN</t>
  </si>
  <si>
    <t>SSF1620</t>
  </si>
  <si>
    <t>16 X 20 STAINLESS FILTER</t>
  </si>
  <si>
    <t>AF1625</t>
  </si>
  <si>
    <t>FILTERHOODALUM16X25X1 3/4IN</t>
  </si>
  <si>
    <t>FEC6EW</t>
  </si>
  <si>
    <t>EXTCOVWIN20 NOELASBAC PULBTM O</t>
  </si>
  <si>
    <t>BL188</t>
  </si>
  <si>
    <t>LABEL\,DOT\,N2 CARTRIDGE\,3 3/8X2</t>
  </si>
  <si>
    <t>SET4</t>
  </si>
  <si>
    <t>HARDWARE\,BAND\,SPACER/NUT/SCREW</t>
  </si>
  <si>
    <t>415856AC</t>
  </si>
  <si>
    <t>RETAINERSEALANSUL20LBCARTRIDGE</t>
  </si>
  <si>
    <t>900916W</t>
  </si>
  <si>
    <t>COLLAR O-RING FOR WET CHEM EXT</t>
  </si>
  <si>
    <t>SSPSK1</t>
  </si>
  <si>
    <t>CUSTOM SPRINKLER LABEL</t>
  </si>
  <si>
    <t>BL132</t>
  </si>
  <si>
    <t>SIGN\,VINYL\,EXTG MISSING\,4X4</t>
  </si>
  <si>
    <t>WHH2</t>
  </si>
  <si>
    <t>WHITE HARDHAT W/RATCHET</t>
  </si>
  <si>
    <t>A276</t>
  </si>
  <si>
    <t>FRYER ALUM SIGN\, 4 X 2</t>
  </si>
  <si>
    <t>STAGBK</t>
  </si>
  <si>
    <t>TAG\,SERVICE\,BLANK\,PKG/100</t>
  </si>
  <si>
    <t>3818AD</t>
  </si>
  <si>
    <t>NITROGEN HOSE ASSEMBLY</t>
  </si>
  <si>
    <t>QSA8</t>
  </si>
  <si>
    <t>ADAPTERSEAL\,COMPRESS\,3/8\,8IN</t>
  </si>
  <si>
    <t>G100</t>
  </si>
  <si>
    <t>GAUGE\,D/C\,100PSI</t>
  </si>
  <si>
    <t>CS96RWA</t>
  </si>
  <si>
    <t>FM200 ENGRAVED SIGN</t>
  </si>
  <si>
    <t>CR12</t>
  </si>
  <si>
    <t>TEE\,CHROME\,3/8IN</t>
  </si>
  <si>
    <t>MIC7</t>
  </si>
  <si>
    <t>MICROSWTCH\,RANGEGUARD STY\,DPDT</t>
  </si>
  <si>
    <t>KDP</t>
  </si>
  <si>
    <t>PIN\,PULL\,STAINLESS\,DOUBLEPOINT</t>
  </si>
  <si>
    <t>SJ50NST</t>
  </si>
  <si>
    <t>UHS35</t>
  </si>
  <si>
    <t>HOSE STRAP\, UNIVERSAL</t>
  </si>
  <si>
    <t>41327DB</t>
  </si>
  <si>
    <t>BIT\,DRILL\, NO10 SCREW</t>
  </si>
  <si>
    <t>KR490004</t>
  </si>
  <si>
    <t>SNAP RING\,STEM\,KIDDE\,PKG/10</t>
  </si>
  <si>
    <t>MIC2</t>
  </si>
  <si>
    <t>MICROSWITCH\,ANSUL STYLE\,DPDT</t>
  </si>
  <si>
    <t>SJ100NPSH</t>
  </si>
  <si>
    <t>HOSE\,SJ\,1 1/2NPSH (BRASS)\,100F</t>
  </si>
  <si>
    <t>FH1100ANST</t>
  </si>
  <si>
    <t>1IN X100FT FORESTRY HOSE</t>
  </si>
  <si>
    <t>HTA9</t>
  </si>
  <si>
    <t>ADAPTER\,TEST</t>
  </si>
  <si>
    <t>BKH25C</t>
  </si>
  <si>
    <t>BEARKAT MAG\, 2.5\, CLR LENS</t>
  </si>
  <si>
    <t>N3818</t>
  </si>
  <si>
    <t>NIPPLE\,PIPE\,3/8IN X18IN</t>
  </si>
  <si>
    <t>CS100</t>
  </si>
  <si>
    <t>SLEEVING\,CHROME\,1IN PIPE\,6FT</t>
  </si>
  <si>
    <t>860A</t>
  </si>
  <si>
    <t>BRACKET\,CORD\,3IN-4 1/4INSHELL</t>
  </si>
  <si>
    <t>HTA20</t>
  </si>
  <si>
    <t>ADAPTER\,TEST\,GENERAL: 2.5-5LB</t>
  </si>
  <si>
    <t>BL135W</t>
  </si>
  <si>
    <t>LABELCABINETWHITE EXTG\,3X8 1/2</t>
  </si>
  <si>
    <t>BL106</t>
  </si>
  <si>
    <t>SIGN\,VINYL\,BREAK GLASS\,6X2</t>
  </si>
  <si>
    <t>BL137</t>
  </si>
  <si>
    <t>SIGNVINYLDOOR/UNLOCKED23X1 7/8</t>
  </si>
  <si>
    <t>N3836</t>
  </si>
  <si>
    <t>NIPPLE\,PIPE\,3/8IN X36IN</t>
  </si>
  <si>
    <t>BL1</t>
  </si>
  <si>
    <t>LABEL\,NUMBER\, 1</t>
  </si>
  <si>
    <t>MIC4</t>
  </si>
  <si>
    <t>MICROSWTCH\,RANGEGUARDSTY\,SPDT</t>
  </si>
  <si>
    <t>GVF2016</t>
  </si>
  <si>
    <t>20 X 16 GALVANIZED FILTER</t>
  </si>
  <si>
    <t>126216W</t>
  </si>
  <si>
    <t>HOSED/CBUCKEYE12621520HI5A-ABC</t>
  </si>
  <si>
    <t>RDEP</t>
  </si>
  <si>
    <t>PEN\,DRY ERASE\,RED</t>
  </si>
  <si>
    <t>OR25</t>
  </si>
  <si>
    <t>O-RING\,SEAT\,ANSUL/GENERAL TYPE</t>
  </si>
  <si>
    <t>BH1100ANST</t>
  </si>
  <si>
    <t>1IN X100FT BOOSTER HOSE</t>
  </si>
  <si>
    <t>SH2</t>
  </si>
  <si>
    <t>2 LB STAMPING HAMMER</t>
  </si>
  <si>
    <t>QMS</t>
  </si>
  <si>
    <t>SCREW 1/4-20X5/8PHM ST ZC(100</t>
  </si>
  <si>
    <t>4892A</t>
  </si>
  <si>
    <t>ADAPTER\,TEST\,AMEREX</t>
  </si>
  <si>
    <t>BPICK</t>
  </si>
  <si>
    <t>250 PK E-LIGHT TEST PICK</t>
  </si>
  <si>
    <t>9584A</t>
  </si>
  <si>
    <t>HANGER LOOP W/ SCREW</t>
  </si>
  <si>
    <t>39836MG</t>
  </si>
  <si>
    <t>APRON 36IN DENIM W/2 POCKETS</t>
  </si>
  <si>
    <t>900313W</t>
  </si>
  <si>
    <t>HORN</t>
  </si>
  <si>
    <t>EZM</t>
  </si>
  <si>
    <t>E-Z ANCOR METAL (100/BOX)</t>
  </si>
  <si>
    <t>AFOAM</t>
  </si>
  <si>
    <t>CLASS A PLUS FOAM\, 5 GAL</t>
  </si>
  <si>
    <t>GVF2516</t>
  </si>
  <si>
    <t>25 X 16 GALVANIZED FILTER</t>
  </si>
  <si>
    <t>BL180</t>
  </si>
  <si>
    <t>LABELDOTCOMPRESSAIR5 7/8X2 1/4</t>
  </si>
  <si>
    <t>SSF2025</t>
  </si>
  <si>
    <t>20 X 25 STAINLESS FILTER</t>
  </si>
  <si>
    <t>BL127</t>
  </si>
  <si>
    <t>SIGNVINYL\,FIREEXT24 1/2X12 1/2</t>
  </si>
  <si>
    <t>MFLAGR</t>
  </si>
  <si>
    <t>(500) RED MATTED FLAG SEAL</t>
  </si>
  <si>
    <t>CR13</t>
  </si>
  <si>
    <t>TEE\,CHROME\,1/2IN</t>
  </si>
  <si>
    <t>SJ50ANST</t>
  </si>
  <si>
    <t>HOSE\,SJ\,1 1/2NST (ALUM)\,50FT</t>
  </si>
  <si>
    <t>BL255</t>
  </si>
  <si>
    <t>SM BUBBLE DECAL</t>
  </si>
  <si>
    <t>G125T</t>
  </si>
  <si>
    <t>125 PSI HALOTRON GAUGE</t>
  </si>
  <si>
    <t>GVF1620</t>
  </si>
  <si>
    <t>16 X 20 GALVANIZED FILTER</t>
  </si>
  <si>
    <t>CEVQR4</t>
  </si>
  <si>
    <t>3/4IN 4000PSI NITROGEN VALVE</t>
  </si>
  <si>
    <t>415661AC</t>
  </si>
  <si>
    <t>SEAL\,HOSE\,ANSUL\,30LB CARTRIDGE</t>
  </si>
  <si>
    <t>TC</t>
  </si>
  <si>
    <t>CAGE\,TEST</t>
  </si>
  <si>
    <t>5HB</t>
  </si>
  <si>
    <t>BRACKETHEAVYDUTYUNIVER\,5/10LB</t>
  </si>
  <si>
    <t>PRB623</t>
  </si>
  <si>
    <t>BATTERY 6 VOLT 2.3 AMP SEALED</t>
  </si>
  <si>
    <t>SHK</t>
  </si>
  <si>
    <t>S-HOOK\,1IN \,BAG/100</t>
  </si>
  <si>
    <t>CO11</t>
  </si>
  <si>
    <t>ADAPTER\,CO2\,1/2FX1/2M</t>
  </si>
  <si>
    <t>BL252R</t>
  </si>
  <si>
    <t>50-SPKR LINE-RT ARROW</t>
  </si>
  <si>
    <t>RP109</t>
  </si>
  <si>
    <t>SIGN\,PLASTIC\,FIRE EXTG\,4X18</t>
  </si>
  <si>
    <t>LAIL100</t>
  </si>
  <si>
    <t>CUSTOM LA INSTALL. LABEL</t>
  </si>
  <si>
    <t>LPC24</t>
  </si>
  <si>
    <t>LARGE 24 CPT. CLEAR BOX</t>
  </si>
  <si>
    <t>100S</t>
  </si>
  <si>
    <t>BULB\,REPLACEMENT\,16CIL/24CIL</t>
  </si>
  <si>
    <t>RV30</t>
  </si>
  <si>
    <t>RIVETHANDLEBADGER6561/16517</t>
  </si>
  <si>
    <t>AF1616</t>
  </si>
  <si>
    <t>FILTERHOODALUM16X16X1 3/4IN</t>
  </si>
  <si>
    <t>G186</t>
  </si>
  <si>
    <t>SIGN\,GLOW\,FIRE EXTG\,6X1</t>
  </si>
  <si>
    <t>OS3</t>
  </si>
  <si>
    <t>SLEEVE\,STOP\,1/16IN \,BAG/100</t>
  </si>
  <si>
    <t>GVF1625</t>
  </si>
  <si>
    <t>16 X 25 GALVANIZED FILTER</t>
  </si>
  <si>
    <t>OR295</t>
  </si>
  <si>
    <t>ORINGVALVEFSI(402871)TYPEHTA19</t>
  </si>
  <si>
    <t>1782A</t>
  </si>
  <si>
    <t>HOSE \, HORN ASSEMBLY</t>
  </si>
  <si>
    <t>900214W</t>
  </si>
  <si>
    <t>LEVER\,BUCKEYE\,SB MODELS</t>
  </si>
  <si>
    <t>900314W</t>
  </si>
  <si>
    <t>HORN W/HANDLE</t>
  </si>
  <si>
    <t>RPFR</t>
  </si>
  <si>
    <t>FILTER RETAIN FOR 9000 SERIES</t>
  </si>
  <si>
    <t>CTA1</t>
  </si>
  <si>
    <t>ADAPTER\,TEST\,CARTRIDGE\,LH</t>
  </si>
  <si>
    <t>OR20</t>
  </si>
  <si>
    <t>CRN3818</t>
  </si>
  <si>
    <t>CHROME NIPPLE 3/8 X 18</t>
  </si>
  <si>
    <t>HK25</t>
  </si>
  <si>
    <t>HYD FLOW TEST KIT</t>
  </si>
  <si>
    <t>FA6500</t>
  </si>
  <si>
    <t>BURN JEL 25/PKG</t>
  </si>
  <si>
    <t>SJ2550NPSH</t>
  </si>
  <si>
    <t>HOSE\,SJ\,2 1/2NPSH (BRASS)\,50FT</t>
  </si>
  <si>
    <t>RS0104</t>
  </si>
  <si>
    <t>HANDLE\,PSH</t>
  </si>
  <si>
    <t>BRSSPQ</t>
  </si>
  <si>
    <t>(QT) STAINLESS STEEL POLISH</t>
  </si>
  <si>
    <t>BL185</t>
  </si>
  <si>
    <t>SIGN\,VINYL\,PULL STATION\,4X4</t>
  </si>
  <si>
    <t>AG30C</t>
  </si>
  <si>
    <t>BRACKET\,CART\,ANSUL/GEN\,30LB</t>
  </si>
  <si>
    <t>N3824</t>
  </si>
  <si>
    <t>NIPPLE\,PIPE\,3/8IN X24IN</t>
  </si>
  <si>
    <t>BL111</t>
  </si>
  <si>
    <t>SIGN\,VINYL\,FIRE HOSE\,12X4</t>
  </si>
  <si>
    <t>PWM125</t>
  </si>
  <si>
    <t>SIGN\,PLASTIC\,HOSE(90DEG)\,4X18</t>
  </si>
  <si>
    <t>SJ50NPSH</t>
  </si>
  <si>
    <t>HOSE\,SJ\,1 1/2NPSH (BRASS)\,50FT</t>
  </si>
  <si>
    <t>FRP5</t>
  </si>
  <si>
    <t>FLAME RETARDANT\, 5 GAL</t>
  </si>
  <si>
    <t>TLDDS</t>
  </si>
  <si>
    <t>5-PC NUTDRIVER SET 3/16-3/8</t>
  </si>
  <si>
    <t>CCH2</t>
  </si>
  <si>
    <t>HANDLE\,CARRY\,KIDDE</t>
  </si>
  <si>
    <t>RS302</t>
  </si>
  <si>
    <t>NFPA 16IN HAZARD SIGN</t>
  </si>
  <si>
    <t>BKH10GC</t>
  </si>
  <si>
    <t>BEARKAT MAG\, 1.0\, GRY LENS</t>
  </si>
  <si>
    <t>ADSET</t>
  </si>
  <si>
    <t>D.C. ADAPTER SET</t>
  </si>
  <si>
    <t>RV5</t>
  </si>
  <si>
    <t>RIVET\,HANDLE\,AMEREX TYPE\,1564</t>
  </si>
  <si>
    <t>AFS</t>
  </si>
  <si>
    <t>WRENCHFOLDSPANNER1 1/2IN-4IN</t>
  </si>
  <si>
    <t>HD135F</t>
  </si>
  <si>
    <t>HEAT DETECTOR</t>
  </si>
  <si>
    <t>IBA2</t>
  </si>
  <si>
    <t>(100) SCREW I BEAM CLAMP</t>
  </si>
  <si>
    <t>12010XLMG</t>
  </si>
  <si>
    <t>(PR) LEATHER WORK GLOVE</t>
  </si>
  <si>
    <t>SSCPA</t>
  </si>
  <si>
    <t>STN STEEL CLEANER/POLISH</t>
  </si>
  <si>
    <t>BL157</t>
  </si>
  <si>
    <t>SIGN 1ST AID KIT INSIDE 4 X 4</t>
  </si>
  <si>
    <t>EW107</t>
  </si>
  <si>
    <t>SAFETY GLASSES\, BLACK/CLEAR LE</t>
  </si>
  <si>
    <t>CO9</t>
  </si>
  <si>
    <t>ADAPTER\,CO2\,1/4FX1/2M</t>
  </si>
  <si>
    <t>BKH25GC</t>
  </si>
  <si>
    <t>BEARKAT MAG\, 2.5\, GRY LENS</t>
  </si>
  <si>
    <t>LHSC</t>
  </si>
  <si>
    <t>CAP\,SHIPPING\,ANSUL\,LH</t>
  </si>
  <si>
    <t>OR22</t>
  </si>
  <si>
    <t>O-RING\,VALVE\,BADGER D/C(14913)</t>
  </si>
  <si>
    <t>14878A</t>
  </si>
  <si>
    <t>VALVE STEM FOR 260 262 B260 B2</t>
  </si>
  <si>
    <t>CR18</t>
  </si>
  <si>
    <t>COUPLING\,CHROME\,1/2IN</t>
  </si>
  <si>
    <t>BL500</t>
  </si>
  <si>
    <t>LABEL\,TEMPERATURE\,500DEG</t>
  </si>
  <si>
    <t>SS10</t>
  </si>
  <si>
    <t>SEAL\,LEAD\,STEEL WIRE\,1/4 X10IN</t>
  </si>
  <si>
    <t>DDP58585GZ</t>
  </si>
  <si>
    <t>PLUG\, 1 1/2 NST HOSE TESTER</t>
  </si>
  <si>
    <t>OR305</t>
  </si>
  <si>
    <t>O-RING\,VALVE\,GENERAL (35786)</t>
  </si>
  <si>
    <t>PS14</t>
  </si>
  <si>
    <t>SEAL\,POLYPROPBOX/5000\,5 1/2IN</t>
  </si>
  <si>
    <t>OR32</t>
  </si>
  <si>
    <t>O-RING\,VALVE\,GEN(33806)\,HTA6</t>
  </si>
  <si>
    <t>6AFFF</t>
  </si>
  <si>
    <t>6% AFFF FOAM 5 GAL</t>
  </si>
  <si>
    <t>PTAG</t>
  </si>
  <si>
    <t>TAGINSPECTPLASTIC\,4 1/8X2 1/2</t>
  </si>
  <si>
    <t>GTB2</t>
  </si>
  <si>
    <t>GATEMOUTH TOOL BAG JR</t>
  </si>
  <si>
    <t>KN6751</t>
  </si>
  <si>
    <t>EASY OUT KNIFE</t>
  </si>
  <si>
    <t>TL9919</t>
  </si>
  <si>
    <t>9IN LEVEL\, MAGNETIC TORPEDO</t>
  </si>
  <si>
    <t>HTA5</t>
  </si>
  <si>
    <t>DJ50ANST</t>
  </si>
  <si>
    <t>HOSE\,DJ\,1 1/2NST (ALUM)\,50FT</t>
  </si>
  <si>
    <t>FA181200</t>
  </si>
  <si>
    <t>(6/PKTS) BURN OINTMENT</t>
  </si>
  <si>
    <t>CR8</t>
  </si>
  <si>
    <t>45 ELBOW\,CHROME\,1/2IN</t>
  </si>
  <si>
    <t>TWP</t>
  </si>
  <si>
    <t>PIN\,PULL\,ZINC/STEEL\,THIN WIRE</t>
  </si>
  <si>
    <t>LHF2020</t>
  </si>
  <si>
    <t>FILTERHOODLOCKHAN20X20X1 3/4IN</t>
  </si>
  <si>
    <t>9840A</t>
  </si>
  <si>
    <t>LEVER \, RIVET</t>
  </si>
  <si>
    <t>CNDSBL</t>
  </si>
  <si>
    <t>(500) 9 SEAL CUT BLUE</t>
  </si>
  <si>
    <t>SSPCACS</t>
  </si>
  <si>
    <t>5 1/4X2 5/8 VINYL SERVICELABEL</t>
  </si>
  <si>
    <t>MTAG</t>
  </si>
  <si>
    <t>LABEL\,INSPECTION\,ROLL/100\,2X3</t>
  </si>
  <si>
    <t>113277W</t>
  </si>
  <si>
    <t>HOSED/CBUCKEYE11327710HI\,5A80</t>
  </si>
  <si>
    <t>101145W</t>
  </si>
  <si>
    <t>NOZZLE</t>
  </si>
  <si>
    <t>AWM114</t>
  </si>
  <si>
    <t>SIGN\,ALUMINUM\,EXTG(90DEG)\,8X12</t>
  </si>
  <si>
    <t>MFLAGG</t>
  </si>
  <si>
    <t>(500) GREEN MATTED FLAG SEAL</t>
  </si>
  <si>
    <t>VSKIT</t>
  </si>
  <si>
    <t>KIT\,VALVE STEM</t>
  </si>
  <si>
    <t>293266K</t>
  </si>
  <si>
    <t>GAUGE\,D/C\,KIDDE\,195PSI</t>
  </si>
  <si>
    <t>160G</t>
  </si>
  <si>
    <t>GAUGEREPLACEMENT\,BEV4\,0-160PSI</t>
  </si>
  <si>
    <t>14409A</t>
  </si>
  <si>
    <t>NOZZLE A386T</t>
  </si>
  <si>
    <t>SSF2020</t>
  </si>
  <si>
    <t>20 X 20 STAINLESS FILTER</t>
  </si>
  <si>
    <t>BL128</t>
  </si>
  <si>
    <t>SIGN\,VINYL\,WARNING/ALARM\,6X2</t>
  </si>
  <si>
    <t>PPL</t>
  </si>
  <si>
    <t>*LOCK\,PLASTIC</t>
  </si>
  <si>
    <t>MIC6</t>
  </si>
  <si>
    <t>MICROSWITCH\,RANGEGUARD STYSPDT</t>
  </si>
  <si>
    <t>EJBBL</t>
  </si>
  <si>
    <t>(BAG OF 500) BLUE SEAL</t>
  </si>
  <si>
    <t>MBA</t>
  </si>
  <si>
    <t>ADAPTMEDIUMBASEEDISON\,WS3/WS6</t>
  </si>
  <si>
    <t>NIPFT102</t>
  </si>
  <si>
    <t>SMALL NITRILE GLOVES PF</t>
  </si>
  <si>
    <t>WH20</t>
  </si>
  <si>
    <t>BRACKET\,WALL HANGER\,UNI\,20LB</t>
  </si>
  <si>
    <t>CB02</t>
  </si>
  <si>
    <t>SST</t>
  </si>
  <si>
    <t>SEAL\,SECURE-A\,8IN \,BOX/2000</t>
  </si>
  <si>
    <t>G125H</t>
  </si>
  <si>
    <t>GAUGE\,HALON\,125PSI\,1 1/2IN DIA</t>
  </si>
  <si>
    <t>OR18</t>
  </si>
  <si>
    <t>BL0</t>
  </si>
  <si>
    <t>VINYL  NO0</t>
  </si>
  <si>
    <t>ORKIT</t>
  </si>
  <si>
    <t>KIT\,O-RING</t>
  </si>
  <si>
    <t>900921W</t>
  </si>
  <si>
    <t>VALVE STEM ASSEMBFOR WETCHEM</t>
  </si>
  <si>
    <t>SJ100ANST</t>
  </si>
  <si>
    <t>HOSE\,SJ\,1 1/2NST (ALUM)\,100FT</t>
  </si>
  <si>
    <t>ERGB</t>
  </si>
  <si>
    <t>GUIDEBOOK\,EMERGENCY</t>
  </si>
  <si>
    <t>SSPHMCL1</t>
  </si>
  <si>
    <t>LABEL\,HMC\,CUSTOM\,ABC</t>
  </si>
  <si>
    <t>PHWN15</t>
  </si>
  <si>
    <t>NUT\,HANDWHEEL\,POWHATAN\,1 1/2</t>
  </si>
  <si>
    <t>FW15</t>
  </si>
  <si>
    <t>WASHER\,FENDER\,BOX/100</t>
  </si>
  <si>
    <t>58901GZ</t>
  </si>
  <si>
    <t>MAINTENANCE KIT FOR VF50</t>
  </si>
  <si>
    <t>FEC6E</t>
  </si>
  <si>
    <t>EXTCOV20 NOELASBAC PULLBT ORAN</t>
  </si>
  <si>
    <t>2FB</t>
  </si>
  <si>
    <t>CABINET\,BLANKET\,W/O FBR2\,16</t>
  </si>
  <si>
    <t>EA500</t>
  </si>
  <si>
    <t>EXIT ALARM DOOR LOCK</t>
  </si>
  <si>
    <t>WCG22</t>
  </si>
  <si>
    <t>100 GREY WIRE CONNECTOR</t>
  </si>
  <si>
    <t>A114</t>
  </si>
  <si>
    <t>SIGN\,ALUMINUM\,FIRE EXTG\,8X12</t>
  </si>
  <si>
    <t>G175</t>
  </si>
  <si>
    <t>GAUGE\,D/C\,175PSI</t>
  </si>
  <si>
    <t>BLKIT</t>
  </si>
  <si>
    <t>KIT\,LABEL\,NUMBER</t>
  </si>
  <si>
    <t>AW1</t>
  </si>
  <si>
    <t>WRENCH\,VALVE\,SLIP JOINT</t>
  </si>
  <si>
    <t>BPLT2X10</t>
  </si>
  <si>
    <t>GLO TAPE 1 1/2 IN X 10M</t>
  </si>
  <si>
    <t>CS50</t>
  </si>
  <si>
    <t>SLEEVING\,CHROME\,1/2IN PIPE\,6FT</t>
  </si>
  <si>
    <t>RAKIT</t>
  </si>
  <si>
    <t>KIT\,ADAPTER\,RECHARGE</t>
  </si>
  <si>
    <t>BKBIN</t>
  </si>
  <si>
    <t>BUCKET STACKER</t>
  </si>
  <si>
    <t>CA1</t>
  </si>
  <si>
    <t>FASTENER\,CONCRETE\,BOX/100</t>
  </si>
  <si>
    <t>FOGC</t>
  </si>
  <si>
    <t>CLIP\,NOZZLE\,PIN RACK</t>
  </si>
  <si>
    <t>861HA</t>
  </si>
  <si>
    <t>H D VEHICLE BRACKET 5LB</t>
  </si>
  <si>
    <t>BL191</t>
  </si>
  <si>
    <t>HALOTRON I NON-FLAMMABLE GAS</t>
  </si>
  <si>
    <t>WSK30350</t>
  </si>
  <si>
    <t>SERVICE KIT\, WHEELED</t>
  </si>
  <si>
    <t>CCH3</t>
  </si>
  <si>
    <t>CO2 CYL HANDLE W/SNAP RING</t>
  </si>
  <si>
    <t>EW241</t>
  </si>
  <si>
    <t>SAFETY GOGGLES</t>
  </si>
  <si>
    <t>AF1020</t>
  </si>
  <si>
    <t>FILTERHOODALUM10X20X1 3/4IN</t>
  </si>
  <si>
    <t>HPCS</t>
  </si>
  <si>
    <t>KIT\,CHECK STEM\,HTP</t>
  </si>
  <si>
    <t>72194RS</t>
  </si>
  <si>
    <t>VALVE STEM FOR CO15</t>
  </si>
  <si>
    <t>LHF2025</t>
  </si>
  <si>
    <t>FILTERHOODLOCKHAN20X25X1 3/4IN</t>
  </si>
  <si>
    <t>MSST</t>
  </si>
  <si>
    <t>1/4IN IN STARIN STAMP</t>
  </si>
  <si>
    <t>15943A</t>
  </si>
  <si>
    <t>TUBE\,SIPHON\,AMEREX\,240\,251</t>
  </si>
  <si>
    <t>EW101</t>
  </si>
  <si>
    <t>TACOMA BLK TEMP UNCOAT CLR</t>
  </si>
  <si>
    <t>PSH1</t>
  </si>
  <si>
    <t>VALVE\,CO2\,W/O ELBOW\,1IN \,STEEL</t>
  </si>
  <si>
    <t>9688LMG</t>
  </si>
  <si>
    <t>(PR) LG- FLEX TOUGH GLOVE</t>
  </si>
  <si>
    <t>LBB10</t>
  </si>
  <si>
    <t>BUNKER BOOT 10 MED</t>
  </si>
  <si>
    <t>51221GZ</t>
  </si>
  <si>
    <t>FILLING CONE</t>
  </si>
  <si>
    <t>CR28</t>
  </si>
  <si>
    <t>COUPCHROMEREDUCING\,1/2X3/8IN</t>
  </si>
  <si>
    <t>BA100</t>
  </si>
  <si>
    <t>VALVE\,HANDWHEEL\,50/75/100LBCO2</t>
  </si>
  <si>
    <t>N3848</t>
  </si>
  <si>
    <t>3/8 X 48IN BLK PIPE NIPPLE</t>
  </si>
  <si>
    <t>S105</t>
  </si>
  <si>
    <t>CARTRIDGE\,SMOKE\,BRANDAX\,2OZ</t>
  </si>
  <si>
    <t>G100T</t>
  </si>
  <si>
    <t>100 PSI HALOTRON GAUGE</t>
  </si>
  <si>
    <t>GVF1616</t>
  </si>
  <si>
    <t>16 X 16 GALVANIZED FILTER</t>
  </si>
  <si>
    <t>817SA</t>
  </si>
  <si>
    <t>2.5 NO BRACKET W/DOUBLE STRAP</t>
  </si>
  <si>
    <t>COSM</t>
  </si>
  <si>
    <t>CO/SMOKE COMBO DETECTOR BATTER</t>
  </si>
  <si>
    <t>BL101</t>
  </si>
  <si>
    <t>LABELFIRECLASS\,ABC\,4 1/2X1 3/4</t>
  </si>
  <si>
    <t>A112</t>
  </si>
  <si>
    <t>SIGN\,ALUMINUM\,EXIT\,12X8</t>
  </si>
  <si>
    <t>LBB13</t>
  </si>
  <si>
    <t>BUNKER BOOT 13 MED</t>
  </si>
  <si>
    <t>CR44</t>
  </si>
  <si>
    <t>BUSHING\,CHROME\,1/2IN X3/8IN</t>
  </si>
  <si>
    <t>FBR1</t>
  </si>
  <si>
    <t>BLANKET\,FIRE\,1FB\,62IN X80IN</t>
  </si>
  <si>
    <t>SSPFLAGDIE</t>
  </si>
  <si>
    <t>CUSTOM DIE CHARGE</t>
  </si>
  <si>
    <t>WCO18</t>
  </si>
  <si>
    <t>100 ORANGE WIRE CONNECTOR</t>
  </si>
  <si>
    <t>HTA11</t>
  </si>
  <si>
    <t>2000G</t>
  </si>
  <si>
    <t>GAUGREPLACEBEV4/BEV5\,0-2000PSI</t>
  </si>
  <si>
    <t>HTA39</t>
  </si>
  <si>
    <t>ADAPT\,TEST\,KIDDE:10LB RAP\,TAP</t>
  </si>
  <si>
    <t>DJ50NPSH</t>
  </si>
  <si>
    <t>HOSE\,DJ\,1 1/2NPSH (BRASS)\,50FT</t>
  </si>
  <si>
    <t>G108</t>
  </si>
  <si>
    <t>SIGN\,GLOW\,FIRE EXTG\,4X12\,ARROW</t>
  </si>
  <si>
    <t>SJ75NPSH</t>
  </si>
  <si>
    <t>HOSE\,SJ\,1 1/2NPSH (BRASS)\,75FT</t>
  </si>
  <si>
    <t>KRC</t>
  </si>
  <si>
    <t>3/PKG 12G CO2 CARTRIDGE</t>
  </si>
  <si>
    <t>GVF2020</t>
  </si>
  <si>
    <t>20 X 20 GALVANIZED FILTER</t>
  </si>
  <si>
    <t>900329W</t>
  </si>
  <si>
    <t>O-RING\,NECK\,BUCKEYE</t>
  </si>
  <si>
    <t>OR39</t>
  </si>
  <si>
    <t>SL72001</t>
  </si>
  <si>
    <t>KEYMATE BLK W/WHT LED</t>
  </si>
  <si>
    <t>SW50</t>
  </si>
  <si>
    <t>SWIVEL\,DISCHARGE\,PSH50</t>
  </si>
  <si>
    <t>CH25</t>
  </si>
  <si>
    <t>HOSE\,COILED\,25FT\,1/4IN NPT(M)</t>
  </si>
  <si>
    <t>1413F12</t>
  </si>
  <si>
    <t>WALL CABINET W/SIREN CR PLUS</t>
  </si>
  <si>
    <t>BT029RC</t>
  </si>
  <si>
    <t>BRACKETWALLHANGERRC\,2 1/2-10LB</t>
  </si>
  <si>
    <t>MFLAGW</t>
  </si>
  <si>
    <t>(500) WHITE MATTED FLAG SEAL</t>
  </si>
  <si>
    <t>BL103</t>
  </si>
  <si>
    <t>LABELFIRECLASSALET\,4 1/2X1 3/4</t>
  </si>
  <si>
    <t>11825A</t>
  </si>
  <si>
    <t>LEVER AMEREX W/RIVET A SERIES</t>
  </si>
  <si>
    <t>OR5</t>
  </si>
  <si>
    <t>O-RING\,GAUGEKIDDE TYPE\,280555K</t>
  </si>
  <si>
    <t>MFLAGY</t>
  </si>
  <si>
    <t>(500)YELLOW MATTED FLAG SEAL</t>
  </si>
  <si>
    <t>CCH1</t>
  </si>
  <si>
    <t>HANDLE\,CARRY\,LUXFER</t>
  </si>
  <si>
    <t>WS1</t>
  </si>
  <si>
    <t>WATT$AVER\,LED\,CANDELABRA\,15T6</t>
  </si>
  <si>
    <t>BL120</t>
  </si>
  <si>
    <t>SIGN\,VINYL\,FIRE EXTG\,12X4 1/2</t>
  </si>
  <si>
    <t>WVS13</t>
  </si>
  <si>
    <t>VALVESTEMD/CBUCKEYETYPE100214</t>
  </si>
  <si>
    <t>CBC2</t>
  </si>
  <si>
    <t>CONTRACTORS PORTFOLIO</t>
  </si>
  <si>
    <t>BL123</t>
  </si>
  <si>
    <t>SIGNVINYLWARNING/$500 FINE\,4X4</t>
  </si>
  <si>
    <t>FMCSR</t>
  </si>
  <si>
    <t>REGULATIONSFEDERALMOTORCARRIER</t>
  </si>
  <si>
    <t>SSPVSTAG</t>
  </si>
  <si>
    <t>LABELSERVICECUSTOM\,2 5/8X5 1/4</t>
  </si>
  <si>
    <t>A106S</t>
  </si>
  <si>
    <t>SIGN\,ALUMINUM\,PRECAUCION\,5X2</t>
  </si>
  <si>
    <t>SSPFLAG</t>
  </si>
  <si>
    <t>(1M)CUSTOM MED FLAG SEAL</t>
  </si>
  <si>
    <t>RV47</t>
  </si>
  <si>
    <t>RIVET\,HANDLE\,ANSUL TYPE\,25720</t>
  </si>
  <si>
    <t>VBS16</t>
  </si>
  <si>
    <t>VINYL BUTT SPLICE (50)</t>
  </si>
  <si>
    <t>FW1</t>
  </si>
  <si>
    <t>CV50</t>
  </si>
  <si>
    <t>1/2IN COMMERICAL VALVE W/1/2IN</t>
  </si>
  <si>
    <t>OG82</t>
  </si>
  <si>
    <t>LOCKOUT HASP 1-1/2IN ALUM</t>
  </si>
  <si>
    <t>BKH20C</t>
  </si>
  <si>
    <t>BEARKAT MAG\, 2.0. CLR LENS</t>
  </si>
  <si>
    <t>RP108</t>
  </si>
  <si>
    <t>SIGN\,PLASTIC\,FIRE EXTG\,4X12</t>
  </si>
  <si>
    <t>VDP</t>
  </si>
  <si>
    <t>POUCH\,VEHICLE DOOR</t>
  </si>
  <si>
    <t>900052W</t>
  </si>
  <si>
    <t>PTD182</t>
  </si>
  <si>
    <t>SIGN\,PLASTIC\,EXTG(3D)\,5X5X6</t>
  </si>
  <si>
    <t>CRN3816</t>
  </si>
  <si>
    <t>CHROME NIPPLE 3/8 X 16</t>
  </si>
  <si>
    <t>L2000G</t>
  </si>
  <si>
    <t>2IN 2000 LB LH THREAD GAUGE</t>
  </si>
  <si>
    <t>SJ75ANST</t>
  </si>
  <si>
    <t>HOSE\,SJ\,1 1/2NST\,75FT\,ALUM COU</t>
  </si>
  <si>
    <t>FRQS</t>
  </si>
  <si>
    <t>FIRE RETARDANT (QT SPRAY)</t>
  </si>
  <si>
    <t>FA4032</t>
  </si>
  <si>
    <t>INSTANT ICE PACK LARGE</t>
  </si>
  <si>
    <t>9895A</t>
  </si>
  <si>
    <t>VALVE\,T-HANDLE\,50/75/100LB CO2</t>
  </si>
  <si>
    <t>20HB</t>
  </si>
  <si>
    <t>BRACKETHEAVYDUTYUNIVERSAL\,20LB</t>
  </si>
  <si>
    <t>BL207</t>
  </si>
  <si>
    <t>LABELINSTRUCTABC CART\,3X5 1/4</t>
  </si>
  <si>
    <t>QSA9</t>
  </si>
  <si>
    <t>ADAPTSEAL\,COMPCONDUIT1 1/8IN</t>
  </si>
  <si>
    <t>TH1000</t>
  </si>
  <si>
    <t>TAPE TENDER</t>
  </si>
  <si>
    <t>EW108</t>
  </si>
  <si>
    <t>SAFETY GLASSES\, BLACK/GREY LEN</t>
  </si>
  <si>
    <t>UPB5</t>
  </si>
  <si>
    <t>BRACKET\,VEHICLE\,5-6LB</t>
  </si>
  <si>
    <t>N5036</t>
  </si>
  <si>
    <t>NIPPLE\,PIPE\,1/2IN X36IN</t>
  </si>
  <si>
    <t>S104</t>
  </si>
  <si>
    <t>CARTRIDGE\,SMOKE\,VENTAX\,2/3OZ</t>
  </si>
  <si>
    <t>SSCPG</t>
  </si>
  <si>
    <t>STN STL CL/POLISH GALLON</t>
  </si>
  <si>
    <t>TBZL2</t>
  </si>
  <si>
    <t>ADHESIVE-BACK RESEAL TAG COVER</t>
  </si>
  <si>
    <t>50116F</t>
  </si>
  <si>
    <t>WASHER\,COPPER\,FYR-FYTER\,50116</t>
  </si>
  <si>
    <t>CEV</t>
  </si>
  <si>
    <t>VALVE\,HANDWHEEL\,NITROGEN\,3/4IN</t>
  </si>
  <si>
    <t>SF2072</t>
  </si>
  <si>
    <t>20 MIN FLARE NOSPIKE (CS72)END</t>
  </si>
  <si>
    <t>N38300</t>
  </si>
  <si>
    <t>NIPPLE\,3/8X30</t>
  </si>
  <si>
    <t>250C16</t>
  </si>
  <si>
    <t>CABLE250FTSPOOL1/16INSTAINLESS</t>
  </si>
  <si>
    <t>CBC1</t>
  </si>
  <si>
    <t>CONTRACTORS BRIEFCASE</t>
  </si>
  <si>
    <t>HDR25HC</t>
  </si>
  <si>
    <t>25IN REEL HIGH CAPACITY</t>
  </si>
  <si>
    <t>PTD109B</t>
  </si>
  <si>
    <t>4X4X18 PLASTIC BILINGUAL FIRE</t>
  </si>
  <si>
    <t>HMSPDE</t>
  </si>
  <si>
    <t>PAPER\,SHIPPING\,DRY ERASE</t>
  </si>
  <si>
    <t>FHDC1</t>
  </si>
  <si>
    <t>COVER NOT IN SVC FIRE HYDRANT</t>
  </si>
  <si>
    <t>EZP</t>
  </si>
  <si>
    <t>FASTENER\,E-Z ANCOR\,BOX/100</t>
  </si>
  <si>
    <t>DDP58524GZ</t>
  </si>
  <si>
    <t>CAP\, 1 1/2 NST HOSE TESTER</t>
  </si>
  <si>
    <t>RCVS54</t>
  </si>
  <si>
    <t>VALVE STEM\,D/C\,RC TYPE\,LR006</t>
  </si>
  <si>
    <t>G3000</t>
  </si>
  <si>
    <t>GAUGE\,D/C\,CEV/QRN2\,3000 PSI</t>
  </si>
  <si>
    <t>S102</t>
  </si>
  <si>
    <t>CARTRIDGE\,SMOKE\,FUMAX\,1/10OZ</t>
  </si>
  <si>
    <t>CR22</t>
  </si>
  <si>
    <t>UNION\,CHROME\,3/8IN</t>
  </si>
  <si>
    <t>EJBO</t>
  </si>
  <si>
    <t>(BAG OF 500) ORANGE SEAL</t>
  </si>
  <si>
    <t>UCL</t>
  </si>
  <si>
    <t>UNIVERSAL CAM LOCK</t>
  </si>
  <si>
    <t>CR2</t>
  </si>
  <si>
    <t>90 ELBOW\,CHROME\,3/8IN</t>
  </si>
  <si>
    <t>OR910</t>
  </si>
  <si>
    <t>O-RING\,HOSE\,ANSUL TYPE\,6224</t>
  </si>
  <si>
    <t>A106</t>
  </si>
  <si>
    <t>SIGN\,ALUMINUM\,CAUTION/FAN\,5X2</t>
  </si>
  <si>
    <t>900053W</t>
  </si>
  <si>
    <t>RIVET\,LEVER\,BUCKEYE\,SB MODELS</t>
  </si>
  <si>
    <t>BL177</t>
  </si>
  <si>
    <t>LABEL\,DOT\,NITROGEN\,5 3/4X2 1/4</t>
  </si>
  <si>
    <t>G261</t>
  </si>
  <si>
    <t>6 X 8 GLO AED SIGN</t>
  </si>
  <si>
    <t>1563A</t>
  </si>
  <si>
    <t>PTD109</t>
  </si>
  <si>
    <t>3 DIMEN FIRE EXTG SIGN</t>
  </si>
  <si>
    <t>ITAG</t>
  </si>
  <si>
    <t>TAG\,INSPECT\,PLASTIC\,2 15/16X5</t>
  </si>
  <si>
    <t>CO2</t>
  </si>
  <si>
    <t>COUPLING\,1/4FX1/4F</t>
  </si>
  <si>
    <t>BL256</t>
  </si>
  <si>
    <t>LG BUBBLE DECAL</t>
  </si>
  <si>
    <t>OR31</t>
  </si>
  <si>
    <t>O-RING\,VALVE\,GENERAL (32518)</t>
  </si>
  <si>
    <t>RV78</t>
  </si>
  <si>
    <t>RIVETLEVERRC/ANSUL\,RV004/17050</t>
  </si>
  <si>
    <t>RTK</t>
  </si>
  <si>
    <t>R-102 REGULATOR TEST KIT</t>
  </si>
  <si>
    <t>BL203</t>
  </si>
  <si>
    <t>LABELINSTRUCTBCW/NOZZLE3X5 1/4</t>
  </si>
  <si>
    <t>BKH15GC</t>
  </si>
  <si>
    <t>BERAKAT MAG\, 1.5\, GRY LENS</t>
  </si>
  <si>
    <t>LBB11</t>
  </si>
  <si>
    <t>BUNKER BOOT 11 MED</t>
  </si>
  <si>
    <t>G100H</t>
  </si>
  <si>
    <t>GAUGE\,HALON\,100PSI</t>
  </si>
  <si>
    <t>RM16</t>
  </si>
  <si>
    <t>MALLET\,RUBBER\,18OZ</t>
  </si>
  <si>
    <t>900105W</t>
  </si>
  <si>
    <t>SPRINGVALVESTEMBUCKEYE\,900101</t>
  </si>
  <si>
    <t>FA5053</t>
  </si>
  <si>
    <t>EYE MAGNET WITH NYLON LOOP</t>
  </si>
  <si>
    <t>OR30</t>
  </si>
  <si>
    <t>N5024</t>
  </si>
  <si>
    <t>NIPPLE\,PIPE\,1/2IN X24IN</t>
  </si>
  <si>
    <t>BL113</t>
  </si>
  <si>
    <t>SIGN\,VINYL\,ARROW\,5X8</t>
  </si>
  <si>
    <t>AD30</t>
  </si>
  <si>
    <t>WF</t>
  </si>
  <si>
    <t>WIRETAG\,GLVSTEEL\,12IN\,BUN/1000</t>
  </si>
  <si>
    <t>A272</t>
  </si>
  <si>
    <t>PULL STATION SIGN\, 5 X 3</t>
  </si>
  <si>
    <t>FHR24</t>
  </si>
  <si>
    <t>REELHOSE\,ECONOMY\,24IN\,29\,24\,6</t>
  </si>
  <si>
    <t>HTA45</t>
  </si>
  <si>
    <t>ADAPTER\,TEST\,BADGER</t>
  </si>
  <si>
    <t>CR45</t>
  </si>
  <si>
    <t>TEECHROMEREDUCING1/2X1/2X3/8IN</t>
  </si>
  <si>
    <t>FEC4EW</t>
  </si>
  <si>
    <t>5LB FIRE EXTG CVR ELAS BK WIND</t>
  </si>
  <si>
    <t>BL102</t>
  </si>
  <si>
    <t>LABELFIRECLASSBCLET4 1/2X1 3/4</t>
  </si>
  <si>
    <t>PWM114</t>
  </si>
  <si>
    <t>SIGN\,PLASTIC\,EXTG(90DEG)\,8X12</t>
  </si>
  <si>
    <t>MFLAGBL</t>
  </si>
  <si>
    <t>(500)BLUE MATTED FLAG SEAL</t>
  </si>
  <si>
    <t>EZS100</t>
  </si>
  <si>
    <t>SCREW EZ ANCORS (100)</t>
  </si>
  <si>
    <t>FA5054</t>
  </si>
  <si>
    <t>SPLINTER FORCEPS\, DUMONT PT</t>
  </si>
  <si>
    <t>RS5</t>
  </si>
  <si>
    <t>SAFETY DISC NUT ASSLY.</t>
  </si>
  <si>
    <t>FVS21</t>
  </si>
  <si>
    <t>VALVESTEMFYR-FYTERTYPE109438</t>
  </si>
  <si>
    <t>WUC6</t>
  </si>
  <si>
    <t>50/75 LB CO2 HEAVY DUTY COVER</t>
  </si>
  <si>
    <t>HTP</t>
  </si>
  <si>
    <t>PUMP\,TEST\,HYDROSTATIC</t>
  </si>
  <si>
    <t>G112</t>
  </si>
  <si>
    <t>SIGN\,GLOW\,EXIT\,8X12</t>
  </si>
  <si>
    <t>900322W</t>
  </si>
  <si>
    <t>LEVER\,BUCKEYE</t>
  </si>
  <si>
    <t>5DC</t>
  </si>
  <si>
    <t>BRACKET\,HEAVY UTY\,UNIVERSAL5LB</t>
  </si>
  <si>
    <t>BL112</t>
  </si>
  <si>
    <t>SIGN\,VINYL\,EXIT(RED)\,12X8</t>
  </si>
  <si>
    <t>CR4</t>
  </si>
  <si>
    <t>90 ELBOW\,CHROME\,3/4IN</t>
  </si>
  <si>
    <t>PHWN25</t>
  </si>
  <si>
    <t>NUT\,HANDWHEEL\,POWHATAN\,2 1/2</t>
  </si>
  <si>
    <t>OR26</t>
  </si>
  <si>
    <t>O-RING\,VALVE\,PEM-ALL D/C (S3)</t>
  </si>
  <si>
    <t>PPB1</t>
  </si>
  <si>
    <t>POWDER PAIL BAG</t>
  </si>
  <si>
    <t>HSD297</t>
  </si>
  <si>
    <t>BIT\,DRILL\,CARBIDE TIP\,1/4IN</t>
  </si>
  <si>
    <t>C15SV</t>
  </si>
  <si>
    <t>WASHERCOPPERSUPER\,P6038A-15SB</t>
  </si>
  <si>
    <t>OR195</t>
  </si>
  <si>
    <t>DJ50YHANST</t>
  </si>
  <si>
    <t>HOSEDJ\,1 1/2NST ALUM50FT\,YELLO</t>
  </si>
  <si>
    <t>40324DB</t>
  </si>
  <si>
    <t>BIT\,DRILL\,COBALT\,3/8IN</t>
  </si>
  <si>
    <t>BA100STEMD</t>
  </si>
  <si>
    <t>VALVE STEM\,LOWER\,BA100</t>
  </si>
  <si>
    <t>EJBBK</t>
  </si>
  <si>
    <t>(BAG OF 500) BLACK SEAL</t>
  </si>
  <si>
    <t>HHA102</t>
  </si>
  <si>
    <t>HARD HAT VISOR ADAPTER</t>
  </si>
  <si>
    <t>N10H</t>
  </si>
  <si>
    <t>HOSE\,NITROGEN\,10FT\,1/4MX1/4M</t>
  </si>
  <si>
    <t>CD2969</t>
  </si>
  <si>
    <t>CARBON BRUSH W/SPRING</t>
  </si>
  <si>
    <t>428429AS</t>
  </si>
  <si>
    <t>HANDLE</t>
  </si>
  <si>
    <t>A165</t>
  </si>
  <si>
    <t>SIGN\,ALUM\,SPKR/ALARM\,7 3/4X6</t>
  </si>
  <si>
    <t>50C16</t>
  </si>
  <si>
    <t>CABLE50FTSPOOL1/16INSTAINLES7X</t>
  </si>
  <si>
    <t>A109</t>
  </si>
  <si>
    <t>SIGN\,ALUM\,FIRE EXTG\,4X18\,ARROW</t>
  </si>
  <si>
    <t>RP189</t>
  </si>
  <si>
    <t>8 X 12 K-CLASS FIRE EXTG SIGN</t>
  </si>
  <si>
    <t>N5018</t>
  </si>
  <si>
    <t>NIPPLE\,PIPE\,1/2IN X18IN</t>
  </si>
  <si>
    <t>RHSC</t>
  </si>
  <si>
    <t>CAP\,SHIPPING\,ANSUL\,RH</t>
  </si>
  <si>
    <t>SSF1625</t>
  </si>
  <si>
    <t>16 X 25 STAINLESS FILTER</t>
  </si>
  <si>
    <t>GR2</t>
  </si>
  <si>
    <t>(PKG 10) SOLID GLASS ROD</t>
  </si>
  <si>
    <t>BL208</t>
  </si>
  <si>
    <t>LABELINSTRUCTBC CART3X5 1/4</t>
  </si>
  <si>
    <t>BL171</t>
  </si>
  <si>
    <t>LABEL\,DOT\,ROLL/500\,4X4</t>
  </si>
  <si>
    <t>CR7</t>
  </si>
  <si>
    <t>45 ELBOW\,CHROME\,3/8IN</t>
  </si>
  <si>
    <t>PTD261</t>
  </si>
  <si>
    <t>6IN X5IN AED SIGN</t>
  </si>
  <si>
    <t>JB24</t>
  </si>
  <si>
    <t>CARRIER\,TOOL\,24 POCKET</t>
  </si>
  <si>
    <t>BKH15C</t>
  </si>
  <si>
    <t>BEARKAT MAG\, 1.5\, CLR LENS</t>
  </si>
  <si>
    <t>SSPLGFG</t>
  </si>
  <si>
    <t>(1M)CUSTOM LARGE FLAG SEAL</t>
  </si>
  <si>
    <t>B2082</t>
  </si>
  <si>
    <t>BONNET\,CARTRIDGE\,RH\,ANSUL</t>
  </si>
  <si>
    <t>OR6</t>
  </si>
  <si>
    <t>O-RING\,SHAFT</t>
  </si>
  <si>
    <t>MSP</t>
  </si>
  <si>
    <t>1/4IN IN +IN STAMP</t>
  </si>
  <si>
    <t>CRN3836</t>
  </si>
  <si>
    <t>CHROME NIPPLE 3/8 X 36</t>
  </si>
  <si>
    <t>SHH</t>
  </si>
  <si>
    <t>SAFETY HORN HOLDER</t>
  </si>
  <si>
    <t>SJ75ULNST</t>
  </si>
  <si>
    <t>RTK6</t>
  </si>
  <si>
    <t>300 PSI GAUGE FOR RTK</t>
  </si>
  <si>
    <t>HTA41</t>
  </si>
  <si>
    <t>ADAPT\,TEST\,PYROCHEM:WET SYSTEM</t>
  </si>
  <si>
    <t>BL200</t>
  </si>
  <si>
    <t>LABELINSTRUCTABC W/HOSE3X5 1/4</t>
  </si>
  <si>
    <t>BL184</t>
  </si>
  <si>
    <t>LABEL\,DOT\,CO2 CART\,3 3/8X2</t>
  </si>
  <si>
    <t>BL117</t>
  </si>
  <si>
    <t>SIGNVINYLUSESTAIRWAYS\,5 1/2X7</t>
  </si>
  <si>
    <t>110KRP</t>
  </si>
  <si>
    <t>BULB\,KRYPTON\,16CIL/24CIL</t>
  </si>
  <si>
    <t>QSA10</t>
  </si>
  <si>
    <t>ADAPTSEAL\,COMPRESS1/2\,1 1/8IN</t>
  </si>
  <si>
    <t>BL114</t>
  </si>
  <si>
    <t>SIGN\,VINYL\,FIRE EXTG\,8X12</t>
  </si>
  <si>
    <t>SSPCSTAG</t>
  </si>
  <si>
    <t>G113</t>
  </si>
  <si>
    <t>SIGN\,GLOW\,ARROW\,5X8</t>
  </si>
  <si>
    <t>PTD108</t>
  </si>
  <si>
    <t>SIGN\,PLASTIC\,EXTG(3D)\,4X4X12</t>
  </si>
  <si>
    <t>A108</t>
  </si>
  <si>
    <t>SIGN\,ALUMINUM\,FIRE EXTG\,4X12</t>
  </si>
  <si>
    <t>EZTOG</t>
  </si>
  <si>
    <t>FASTENER\,E-Z TOGGLE\,BOX/50</t>
  </si>
  <si>
    <t>NS18</t>
  </si>
  <si>
    <t>SEAL\,NYLON\,BOX/5000\,5 1/2IN</t>
  </si>
  <si>
    <t>9688XLMG</t>
  </si>
  <si>
    <t>(PR) XL- FLEX TOUGH GLOVE</t>
  </si>
  <si>
    <t>FDC509</t>
  </si>
  <si>
    <t>FDC RECT ALUM FIRE DEPT CONN</t>
  </si>
  <si>
    <t>L1919GV</t>
  </si>
  <si>
    <t>HANDWHEEL\, PLASTIC</t>
  </si>
  <si>
    <t>N5084</t>
  </si>
  <si>
    <t>1/2IN X 84IN BLK PIPE</t>
  </si>
  <si>
    <t>CR49</t>
  </si>
  <si>
    <t>CHROME 3/8IN 90 STREET ELBOW</t>
  </si>
  <si>
    <t>OR21</t>
  </si>
  <si>
    <t>CTC418TS</t>
  </si>
  <si>
    <t>COLLAPSIBLE ORANGE CONE 4 PACK</t>
  </si>
  <si>
    <t>EJBG</t>
  </si>
  <si>
    <t>(BAG OF 500) GREEN SEAL</t>
  </si>
  <si>
    <t>RV48</t>
  </si>
  <si>
    <t>RIVETLEVERRC/GENRV002/32061</t>
  </si>
  <si>
    <t>BL173</t>
  </si>
  <si>
    <t>LABEL\,DOT\,CO2\,5 7/8X2 1/4</t>
  </si>
  <si>
    <t>RS301</t>
  </si>
  <si>
    <t>NFPA 10IN HAZARD SIGN</t>
  </si>
  <si>
    <t>15SV</t>
  </si>
  <si>
    <t>WASHERCOPPERSUPER\,P1200-15CSB</t>
  </si>
  <si>
    <t>FA4240C</t>
  </si>
  <si>
    <t>4 OZ COOL JEL-WATER JEL</t>
  </si>
  <si>
    <t>BL172</t>
  </si>
  <si>
    <t>SIGN\,VINYL\,EXTG INSIDE\,4X3</t>
  </si>
  <si>
    <t>HHR1</t>
  </si>
  <si>
    <t>RACK\,HUMP\,1 1/2IN HOSE</t>
  </si>
  <si>
    <t>AF1620</t>
  </si>
  <si>
    <t>FILTERHOODALUM16X20X1 3/4IN</t>
  </si>
  <si>
    <t>SJ2550ULNST</t>
  </si>
  <si>
    <t>N3816</t>
  </si>
  <si>
    <t>3/8 X 16 NIPPLE</t>
  </si>
  <si>
    <t>CSN</t>
  </si>
  <si>
    <t>NIPPLE\,CO2\,GALV\,3/8IN X18IN</t>
  </si>
  <si>
    <t>LBB12</t>
  </si>
  <si>
    <t>BUNKER BOOT 12 MED</t>
  </si>
  <si>
    <t>DCRK</t>
  </si>
  <si>
    <t>KIT\,RECHARGE\,D/C</t>
  </si>
  <si>
    <t>S103</t>
  </si>
  <si>
    <t>CARTRIDGE\,SMOKE\,FUMAX KS\,1/3OZ</t>
  </si>
  <si>
    <t>SA1</t>
  </si>
  <si>
    <t>FASTENER\,SELF-DRILL\,BAG/100</t>
  </si>
  <si>
    <t>HSA5</t>
  </si>
  <si>
    <t>ARBOR\,SAW\,HS212/HS218</t>
  </si>
  <si>
    <t>BLRKITR</t>
  </si>
  <si>
    <t>RED LED RETROFIT KIT W/LENS</t>
  </si>
  <si>
    <t>AF2516</t>
  </si>
  <si>
    <t>FILTERHOODALUM25X16X1 3/4IN</t>
  </si>
  <si>
    <t>RP114</t>
  </si>
  <si>
    <t>SIGN\,PLASTIC\,FIRE EXTG\,8X12</t>
  </si>
  <si>
    <t>FF3</t>
  </si>
  <si>
    <t>FUNNELFILLINGLARGENECK\,10\,10</t>
  </si>
  <si>
    <t>WUC50</t>
  </si>
  <si>
    <t>50LB DC WHEEL UNIT COVER</t>
  </si>
  <si>
    <t>SSF1616</t>
  </si>
  <si>
    <t>16X16 STAINLESS HOOD FILTER</t>
  </si>
  <si>
    <t>3109A</t>
  </si>
  <si>
    <t>FOOT STAND (BLACK)</t>
  </si>
  <si>
    <t>NPPS</t>
  </si>
  <si>
    <t>PIN\,PULL\,STAINLESS\,OFFSET</t>
  </si>
  <si>
    <t>RG</t>
  </si>
  <si>
    <t>GROMMET\,RUBBER\,HD BRACKET</t>
  </si>
  <si>
    <t>415857AC</t>
  </si>
  <si>
    <t>RETAINERSEALANSUL30LBCARTRIDGE</t>
  </si>
  <si>
    <t>AF1016</t>
  </si>
  <si>
    <t>FILTERHOODALUM10X16X1 3/4IN</t>
  </si>
  <si>
    <t>SLUBE</t>
  </si>
  <si>
    <t>SILICONE LUBE - 5OZ TUBE</t>
  </si>
  <si>
    <t>SSPHMCL5</t>
  </si>
  <si>
    <t>LABEL\,HMC\,CUSTOM\,WATER</t>
  </si>
  <si>
    <t>50115F</t>
  </si>
  <si>
    <t>DISC\,SAFETY\,FYR-FYTER\,50115\,20</t>
  </si>
  <si>
    <t>N3814</t>
  </si>
  <si>
    <t>NIPPLE\, BLK 3/8IN X 14IN</t>
  </si>
  <si>
    <t>RPBOX</t>
  </si>
  <si>
    <t>REMOTE PULL BOX</t>
  </si>
  <si>
    <t>SSPRCG</t>
  </si>
  <si>
    <t>RECALIBRATE 0-1000 PSI GUAGE</t>
  </si>
  <si>
    <t>NFWBK</t>
  </si>
  <si>
    <t>(100) N STYLE WHITE TAG</t>
  </si>
  <si>
    <t>9001A</t>
  </si>
  <si>
    <t>HANDLE\,AMEREXW/RIVET340\,341\,44</t>
  </si>
  <si>
    <t>CO13</t>
  </si>
  <si>
    <t>NIPPLE\,BRASS\,2 1/2IN \,1/4M</t>
  </si>
  <si>
    <t>KR97054</t>
  </si>
  <si>
    <t>SEALS\,NOZZLE\,RANGEGUARD\,PKG/10</t>
  </si>
  <si>
    <t>BL116</t>
  </si>
  <si>
    <t>SIGNVINYLEXTGINSIDE\,6X9\,PICT</t>
  </si>
  <si>
    <t>HS1</t>
  </si>
  <si>
    <t>SEALANT\,HOOD\,10.3OZ</t>
  </si>
  <si>
    <t>AG20C</t>
  </si>
  <si>
    <t>BRACKET\,CART\,ANSUL/GEN\,20LB</t>
  </si>
  <si>
    <t>SJ100NST</t>
  </si>
  <si>
    <t>HOSE\,SJ\,1 1/2NST (BRASS)\,100FT</t>
  </si>
  <si>
    <t>BL187</t>
  </si>
  <si>
    <t>SIGN\,VINYL\,DOOR/OCCUPIED\,12X6</t>
  </si>
  <si>
    <t>ASRP</t>
  </si>
  <si>
    <t>PULL\,REMOTE\,ANSUL STYLE</t>
  </si>
  <si>
    <t>BL118</t>
  </si>
  <si>
    <t>SIGN\,VINYL\,FIRE HOSE\,8X12</t>
  </si>
  <si>
    <t>CR3</t>
  </si>
  <si>
    <t>90 ELBOW\,CHROME\,1/2IN</t>
  </si>
  <si>
    <t>CAT</t>
  </si>
  <si>
    <t>INSTALLATION TOOL FOR CA1</t>
  </si>
  <si>
    <t>RKIT</t>
  </si>
  <si>
    <t>KIT\,RIVET</t>
  </si>
  <si>
    <t>SSPFSL</t>
  </si>
  <si>
    <t>LABEL\,SERVICE\,CUSTOM\,ROLL/500</t>
  </si>
  <si>
    <t>OS4</t>
  </si>
  <si>
    <t>SLEEVEOVAL1/16INKIDDE\,BAG/100</t>
  </si>
  <si>
    <t>FF2</t>
  </si>
  <si>
    <t>FUNNELFILLINGLARGE\,13\,10\,1 1/8</t>
  </si>
  <si>
    <t>EJBR</t>
  </si>
  <si>
    <t>(BAG OF 500) RED SEAL</t>
  </si>
  <si>
    <t>HPTA37</t>
  </si>
  <si>
    <t>ADAPTER\,HI-PRESSUR\,1 1/4UNF(M)</t>
  </si>
  <si>
    <t>BL167</t>
  </si>
  <si>
    <t>SIGN\,VINYL\,FIRE DOOR\,12X6</t>
  </si>
  <si>
    <t>PTD262</t>
  </si>
  <si>
    <t>1ST AID V SIGN</t>
  </si>
  <si>
    <t>SSPHMCL4</t>
  </si>
  <si>
    <t>LABEL\,HMC\,CUSTOM\,HALON</t>
  </si>
  <si>
    <t>TBZL3</t>
  </si>
  <si>
    <t>TAGCOVERZIPLOCK 3 3/8X6 3/4IN</t>
  </si>
  <si>
    <t>BL112W</t>
  </si>
  <si>
    <t>SIGN\,VINYL\,EXIT(WHITE)\,12X8</t>
  </si>
  <si>
    <t>1060A</t>
  </si>
  <si>
    <t>7563F</t>
  </si>
  <si>
    <t>MULTI-PLIER 600 PRO SCOUT</t>
  </si>
  <si>
    <t>C16SV</t>
  </si>
  <si>
    <t>DISCSAFETYSUPER\,P5970-16S\,6-7</t>
  </si>
  <si>
    <t>RP120</t>
  </si>
  <si>
    <t>8X10IN IN DIAL 911IN SIGN</t>
  </si>
  <si>
    <t>RING1</t>
  </si>
  <si>
    <t>RING\,SNAP\,CCH</t>
  </si>
  <si>
    <t>BL183</t>
  </si>
  <si>
    <t>SIGN\,VINYL\,EXTG INSIDE\,18X2</t>
  </si>
  <si>
    <t>CEVQR</t>
  </si>
  <si>
    <t>VALVE\,QUICK-RELEASE\,NI\,3/4IN</t>
  </si>
  <si>
    <t>S4PA</t>
  </si>
  <si>
    <t>VALVE STEM\,PEM ALL TYPE\,S4</t>
  </si>
  <si>
    <t>A277</t>
  </si>
  <si>
    <t>GRIDDLE ALUM SIGN\, 4 X 2</t>
  </si>
  <si>
    <t>CRL50</t>
  </si>
  <si>
    <t>(50) COMPOSITE CYL TEST LABEL</t>
  </si>
  <si>
    <t>900001W</t>
  </si>
  <si>
    <t>O-RING\,VALVE\,BUCKEYE</t>
  </si>
  <si>
    <t>BL210</t>
  </si>
  <si>
    <t>10-20 NO CO2 INSTRUCTION LABEL</t>
  </si>
  <si>
    <t>OR908</t>
  </si>
  <si>
    <t>ORINGHOSEANSUL TYPE\,6223\,20LB</t>
  </si>
  <si>
    <t>BL108</t>
  </si>
  <si>
    <t>SIGNVINYL\,FIRE EXTG\,4X12\,ARROW</t>
  </si>
  <si>
    <t>TCOG5</t>
  </si>
  <si>
    <t>(5 GAL) THREAD CUTTING OIL</t>
  </si>
  <si>
    <t>FEC4E</t>
  </si>
  <si>
    <t>5LB FIRE EXTG COVER ELAST BACK</t>
  </si>
  <si>
    <t>AF1216</t>
  </si>
  <si>
    <t>FILTERHOODALUM12X16X1 3/4IN</t>
  </si>
  <si>
    <t>WUC4</t>
  </si>
  <si>
    <t>150 LB HEAVY DUTY COVER</t>
  </si>
  <si>
    <t>BL168</t>
  </si>
  <si>
    <t>SIGN\,VINYL\,EMERGENCY EXIT\,12X6</t>
  </si>
  <si>
    <t>HWG</t>
  </si>
  <si>
    <t>HAND WHEEL GRIP\, COM VALVES</t>
  </si>
  <si>
    <t>OR4</t>
  </si>
  <si>
    <t>SL72030</t>
  </si>
  <si>
    <t>KEYMATE BAT\, 4 PACK</t>
  </si>
  <si>
    <t>WUC5</t>
  </si>
  <si>
    <t>350 LB HEAVY DUTY COVER</t>
  </si>
  <si>
    <t>1000C16</t>
  </si>
  <si>
    <t>CABLE1000FTSPOOL1/16INSTAINLES</t>
  </si>
  <si>
    <t>BL209</t>
  </si>
  <si>
    <t>5 NO CO2 INSTRUCTION LABEL</t>
  </si>
  <si>
    <t>SJ2550ANST</t>
  </si>
  <si>
    <t>HOSE\,SJ\,2 1/2NST (ALUM)\,50FT</t>
  </si>
  <si>
    <t>QSA11</t>
  </si>
  <si>
    <t>ADAPT\,SEALCOMPRESS\,3/4\,1 3/8IN</t>
  </si>
  <si>
    <t>SJ25100NST</t>
  </si>
  <si>
    <t>HOSE\,SJ\,2 1/2NST (BRASS)\,100FT</t>
  </si>
  <si>
    <t>SJ100ULNST</t>
  </si>
  <si>
    <t>OS2</t>
  </si>
  <si>
    <t>SLEEVE\,OVAL\,1/16IN \,BAG/100</t>
  </si>
  <si>
    <t>CO3</t>
  </si>
  <si>
    <t>HOSE\,CHARGING\,6FT\,1/4MX1/4M</t>
  </si>
  <si>
    <t>CTA2</t>
  </si>
  <si>
    <t>ADAPTER\,TEST\,CARTRIDGE\,RH</t>
  </si>
  <si>
    <t>TFOAM</t>
  </si>
  <si>
    <t>TRAINING FOAM 5 GAL</t>
  </si>
  <si>
    <t>SF3036</t>
  </si>
  <si>
    <t>30 MIN NO SPIKE (CS36)</t>
  </si>
  <si>
    <t>PSH2</t>
  </si>
  <si>
    <t>VALVE\,CO2\,W/O SW50\,1/2IN\,2 1/2</t>
  </si>
  <si>
    <t>TYBC</t>
  </si>
  <si>
    <t>TYVEK BOOT/SHOE COVER</t>
  </si>
  <si>
    <t>DM73C</t>
  </si>
  <si>
    <t>DIGITAL MULTI-METER</t>
  </si>
  <si>
    <t>ER15</t>
  </si>
  <si>
    <t>RINGEXPANRACKHOSE\,1 1/2X7/8</t>
  </si>
  <si>
    <t>MS5100</t>
  </si>
  <si>
    <t>ADHESIVE MAGNETIC STRIP</t>
  </si>
  <si>
    <t>FDC507</t>
  </si>
  <si>
    <t>FDC ROUND PLASTIC AUTO SPKR</t>
  </si>
  <si>
    <t>12405A</t>
  </si>
  <si>
    <t>HANDLE\,AMEREX\,W/RIVET\,20LB SER</t>
  </si>
  <si>
    <t>HTA24</t>
  </si>
  <si>
    <t>ADAPTHYDRO-TEST\,KIDDE\,PYROCHEM</t>
  </si>
  <si>
    <t>CO1</t>
  </si>
  <si>
    <t>COUPLING\,1/2FX1/4F</t>
  </si>
  <si>
    <t>453231W</t>
  </si>
  <si>
    <t>HOSE \, NOZZLE ASSEMBLY</t>
  </si>
  <si>
    <t>DJ2550NST</t>
  </si>
  <si>
    <t>HOSE\,DJ\,2 1/2NST (BRASS)\,50FT</t>
  </si>
  <si>
    <t>BL109S</t>
  </si>
  <si>
    <t>SIGNVINYLEXTINGUIDOR4X18\,ARROW</t>
  </si>
  <si>
    <t>BL192</t>
  </si>
  <si>
    <t>FE36 NON-FLAMMABLE GAS</t>
  </si>
  <si>
    <t>900218W</t>
  </si>
  <si>
    <t>HANDLE STEEL CYLINDER</t>
  </si>
  <si>
    <t>EJBW</t>
  </si>
  <si>
    <t>(BAG OF 500) WHITE SEAL</t>
  </si>
  <si>
    <t>BKH20GC</t>
  </si>
  <si>
    <t>BEARKAT MAG\, 2.0\, GRY LENS</t>
  </si>
  <si>
    <t>NYLED4</t>
  </si>
  <si>
    <t>LED EXIT/EMERGENCY COMBO NYC</t>
  </si>
  <si>
    <t>BELR1LED</t>
  </si>
  <si>
    <t>Micro Emergency Light</t>
  </si>
  <si>
    <t>MFLAGO</t>
  </si>
  <si>
    <t>(500) ORANGE MATTED FLAG SEAL</t>
  </si>
  <si>
    <t>BMR16</t>
  </si>
  <si>
    <t>6V\,5W MR-16 HALOGEN LAMP</t>
  </si>
  <si>
    <t>DDPSTI7533AED</t>
  </si>
  <si>
    <t>W580</t>
  </si>
  <si>
    <t>WR\,ADJ\,HYDR/SPAN\,STEEL/DUCT IR</t>
  </si>
  <si>
    <t>BELT1</t>
  </si>
  <si>
    <t>HANDY BELT</t>
  </si>
  <si>
    <t>CNDSR</t>
  </si>
  <si>
    <t>(500) 9 SEAL CUT RED</t>
  </si>
  <si>
    <t>IFD16</t>
  </si>
  <si>
    <t>INS FEM DISCONNECT (50)</t>
  </si>
  <si>
    <t>EW201</t>
  </si>
  <si>
    <t>PROTECTOR SAFETY GOGGLES</t>
  </si>
  <si>
    <t>DJ50NST</t>
  </si>
  <si>
    <t>HOSE\,DJ\,1 1/2NST (BRASS)\,50FT</t>
  </si>
  <si>
    <t>GVK</t>
  </si>
  <si>
    <t>GAS VALVE KIT</t>
  </si>
  <si>
    <t>OR10</t>
  </si>
  <si>
    <t>ORING\,ADAPTER\,AD24\,BADGER17070</t>
  </si>
  <si>
    <t>CNDSY</t>
  </si>
  <si>
    <t>(500) 9 SEAL CUT YELLOW</t>
  </si>
  <si>
    <t>BL178</t>
  </si>
  <si>
    <t>LABELDOTHALO1211/NI5 3/4X2 1/4</t>
  </si>
  <si>
    <t>ECLK</t>
  </si>
  <si>
    <t>KEYS\,ECL230D\,SET/10</t>
  </si>
  <si>
    <t>BEV3</t>
  </si>
  <si>
    <t>REGULATOR\,BEVERAGE\,100PSI</t>
  </si>
  <si>
    <t>SER15</t>
  </si>
  <si>
    <t>RING\,EXPANSION\,SJ\,1 1/2X1 1/4</t>
  </si>
  <si>
    <t>HTA41OR</t>
  </si>
  <si>
    <t>O-RING FOR HTA41</t>
  </si>
  <si>
    <t>BL115</t>
  </si>
  <si>
    <t>SIGN\,VINYL\,NO SMOKING\,8X10</t>
  </si>
  <si>
    <t>15FF</t>
  </si>
  <si>
    <t>HOSE\,CO2\,15FT\,1/2FX1/2F</t>
  </si>
  <si>
    <t>CO17</t>
  </si>
  <si>
    <t>NUT\,SWIVEL\,BRASS\,1/2F</t>
  </si>
  <si>
    <t>CR36</t>
  </si>
  <si>
    <t>90ELBOWCHROMEREDUCING1/2X3/8IN</t>
  </si>
  <si>
    <t>900004W</t>
  </si>
  <si>
    <t>O-RING\,VALVE\,BUCKEYE\,ALL HALON</t>
  </si>
  <si>
    <t>GVF2520</t>
  </si>
  <si>
    <t>25 X 20 GALVANIZED FILTER</t>
  </si>
  <si>
    <t>AD27</t>
  </si>
  <si>
    <t>ADAPTRECHGKIDDENYLONVALV W NOZ</t>
  </si>
  <si>
    <t>BL101N</t>
  </si>
  <si>
    <t>LABELFIRECLASABCPIC4 1/2X1 3/4</t>
  </si>
  <si>
    <t>FRG</t>
  </si>
  <si>
    <t>FIRE RETARDANT (1 GAL)</t>
  </si>
  <si>
    <t>G126</t>
  </si>
  <si>
    <t>GLOIN NO EXITIN</t>
  </si>
  <si>
    <t>ETK</t>
  </si>
  <si>
    <t>E-TRACK\,5FT</t>
  </si>
  <si>
    <t>GTB1</t>
  </si>
  <si>
    <t>GATEMOUTH TOOL BAG</t>
  </si>
  <si>
    <t>BL105</t>
  </si>
  <si>
    <t>SIGN\,VINYL\,EXTG INSIDE\,4X4</t>
  </si>
  <si>
    <t>N508410</t>
  </si>
  <si>
    <t>WVS15</t>
  </si>
  <si>
    <t>VALVESTEMD/CBUCKEYETYPE\,106215</t>
  </si>
  <si>
    <t>SSPCASYS</t>
  </si>
  <si>
    <t>CALIFORNIA SYSTEMS LABEL</t>
  </si>
  <si>
    <t>G360</t>
  </si>
  <si>
    <t>GAUGE\,D/C\,360PSI\,KIDDE SYSTEM</t>
  </si>
  <si>
    <t>ALK22</t>
  </si>
  <si>
    <t>9V ALKALINE BATTERY</t>
  </si>
  <si>
    <t>AF1220</t>
  </si>
  <si>
    <t>FILTERHOODALUM12X20X1 3/4IN</t>
  </si>
  <si>
    <t>ECL230</t>
  </si>
  <si>
    <t>LOCK\,EXIT CONTROL\,W/O CYLINDER</t>
  </si>
  <si>
    <t>EJBY</t>
  </si>
  <si>
    <t>(BAG OF 500) YELLOW SEAL</t>
  </si>
  <si>
    <t>LCS1</t>
  </si>
  <si>
    <t>8OZ LENS CLEANING STATION</t>
  </si>
  <si>
    <t>DJ2550ANST</t>
  </si>
  <si>
    <t>HOSE\,DJ\,2 1/2NST (ALUM)\,50FT</t>
  </si>
  <si>
    <t>RV7</t>
  </si>
  <si>
    <t>RIVET\,HANDLE\,AMEREX TYPE\,1563</t>
  </si>
  <si>
    <t>GVF2025</t>
  </si>
  <si>
    <t>20 X 25 GALVANIZED FILTER</t>
  </si>
  <si>
    <t>1838B</t>
  </si>
  <si>
    <t>U-PIN</t>
  </si>
  <si>
    <t>SSPHMCL9</t>
  </si>
  <si>
    <t>LABEL\,HMC\,CUSTOM\,ANTIFREEZE</t>
  </si>
  <si>
    <t>BL119</t>
  </si>
  <si>
    <t>SIGN\,VINYL\,FIRE ALARM\,8X12</t>
  </si>
  <si>
    <t>RP112</t>
  </si>
  <si>
    <t>SIGN\,PLASTIC\,EXIT\,12X8</t>
  </si>
  <si>
    <t>KN5785</t>
  </si>
  <si>
    <t>APPLEGATE COVERT KNIFE</t>
  </si>
  <si>
    <t>PKA</t>
  </si>
  <si>
    <t>PISTON\,PNEUMATIC\,ANSUL STYLE</t>
  </si>
  <si>
    <t>BKH10C</t>
  </si>
  <si>
    <t>BEARKAT MAG\, 1.0\, CLR LENS</t>
  </si>
  <si>
    <t>KCHWM</t>
  </si>
  <si>
    <t>JUMBO WALL MT WIPER DISPENSER</t>
  </si>
  <si>
    <t>ECL445K</t>
  </si>
  <si>
    <t>CYLINDER\,LOCK\,ECL230D\,2 KEYS</t>
  </si>
  <si>
    <t>BL135R</t>
  </si>
  <si>
    <t>LABEL\,CABINET\,RED EXTG\,3X8 1/2</t>
  </si>
  <si>
    <t>BL102N</t>
  </si>
  <si>
    <t>LABELFIRECLASSBC\,PIC\,3X1 3/4</t>
  </si>
  <si>
    <t>CR23</t>
  </si>
  <si>
    <t>UNION\,CHROME\,1/2IN</t>
  </si>
  <si>
    <t>CV75</t>
  </si>
  <si>
    <t>3/4INCOMMERICAL VALVE W1/2IN O</t>
  </si>
  <si>
    <t>BLRKITG</t>
  </si>
  <si>
    <t>LED RETRO KIT - GREEN</t>
  </si>
  <si>
    <t>NV75</t>
  </si>
  <si>
    <t>3/4IN NITROGEN VALVE</t>
  </si>
  <si>
    <t>QMT</t>
  </si>
  <si>
    <t>QUICK MOUNT FASTNER (10EA)</t>
  </si>
  <si>
    <t>MIC5</t>
  </si>
  <si>
    <t>MICROSWITCHRANGEGUARDSTYLEDPDT</t>
  </si>
  <si>
    <t>SS16</t>
  </si>
  <si>
    <t>SEAL\,LEADSTLWIRE7/16X16 PK/100</t>
  </si>
  <si>
    <t>VS06</t>
  </si>
  <si>
    <t>WHEEL VALVE LOCKOUT 6-1/2IN</t>
  </si>
  <si>
    <t>EW102</t>
  </si>
  <si>
    <t>TOMAHAWK BLK FRM CLR LENS</t>
  </si>
  <si>
    <t>AF2025</t>
  </si>
  <si>
    <t>FILTERHOODALUM20X25X1 3/4IN</t>
  </si>
  <si>
    <t>CTLBK</t>
  </si>
  <si>
    <t>(300) CONDUCTIVITY LABEL BLANK</t>
  </si>
  <si>
    <t>CR17</t>
  </si>
  <si>
    <t>COUPLING\,CHROME\,3/8IN</t>
  </si>
  <si>
    <t>BA2</t>
  </si>
  <si>
    <t>BECO LUBE\,11OZ</t>
  </si>
  <si>
    <t>A419343</t>
  </si>
  <si>
    <t>2120 NOZZLE (A418121)</t>
  </si>
  <si>
    <t>900228W</t>
  </si>
  <si>
    <t>HANDLEBUCKEYESAMODELS900228W</t>
  </si>
  <si>
    <t>RP117</t>
  </si>
  <si>
    <t>SIGNPLASTICUSESTAIRWAYS5 1/2X7</t>
  </si>
  <si>
    <t>PWM108</t>
  </si>
  <si>
    <t>SIGN\,PLASTIC\,EXTG(90DEG)\,4X12</t>
  </si>
  <si>
    <t>BL126</t>
  </si>
  <si>
    <t>SIGN\,VINYL\,NOT AN EXIT\,10X9</t>
  </si>
  <si>
    <t>MIC1</t>
  </si>
  <si>
    <t>MICROSWITCH\,ANSUL STYLE\,SPDT</t>
  </si>
  <si>
    <t>16043A</t>
  </si>
  <si>
    <t>B260 HOSE \, NOZZLE</t>
  </si>
  <si>
    <t>G195H</t>
  </si>
  <si>
    <t>GAUGE\,HALON\,195PSI\,1 1/2IN DIA</t>
  </si>
  <si>
    <t>SSPELTL</t>
  </si>
  <si>
    <t>LABLGHTCUS\,ROL/100\,1 3/4X3 1/2</t>
  </si>
  <si>
    <t>BL125</t>
  </si>
  <si>
    <t>SIGNVINYLFIRE HOSE4X18\,ARROW</t>
  </si>
  <si>
    <t>K310</t>
  </si>
  <si>
    <t>LEWIS SAFETY KNIFE</t>
  </si>
  <si>
    <t>S107</t>
  </si>
  <si>
    <t>CARTRIDGE\,SMOKE\,BRANDAX KS\,1LB</t>
  </si>
  <si>
    <t>HTA43</t>
  </si>
  <si>
    <t>HYDRO TEST ADAPTER - ANSUL</t>
  </si>
  <si>
    <t>BL107</t>
  </si>
  <si>
    <t>SIGNVINYLFIREEXTG\,12X8\,ARROW</t>
  </si>
  <si>
    <t>900321W</t>
  </si>
  <si>
    <t>VALVE STEM\,CO2\,BUCKEYE\,900321</t>
  </si>
  <si>
    <t>LHA</t>
  </si>
  <si>
    <t>LUXFER HANDLE ADAPTER</t>
  </si>
  <si>
    <t>HSTC</t>
  </si>
  <si>
    <t>COVER\,TAG\,HEAVY DUTY\,3X6</t>
  </si>
  <si>
    <t>700270W</t>
  </si>
  <si>
    <t>BRACKETVEHICLEBUCKEYE5\,5 1/2LB</t>
  </si>
  <si>
    <t>BY7502</t>
  </si>
  <si>
    <t>AISLE WARNING TAPE</t>
  </si>
  <si>
    <t>12010LMG</t>
  </si>
  <si>
    <t>LG-ECONOMY LEATHER WK GLOVE</t>
  </si>
  <si>
    <t>OR165</t>
  </si>
  <si>
    <t>O-RING\,ELBOW\,AMEREX TYPE\,5689</t>
  </si>
  <si>
    <t>MS3AL</t>
  </si>
  <si>
    <t>1/4IN 3ALIN LOW STRESS STAMP</t>
  </si>
  <si>
    <t>CHEX</t>
  </si>
  <si>
    <t>CHICAGO RED EXIT SIGN</t>
  </si>
  <si>
    <t>HSA6</t>
  </si>
  <si>
    <t>ARBOR\,SAW\,FOR 1 3/8IN SAW</t>
  </si>
  <si>
    <t>OG80</t>
  </si>
  <si>
    <t>LOCKOUT HASP 1IN ALUM</t>
  </si>
  <si>
    <t>AX810CG</t>
  </si>
  <si>
    <t>BRACKET FOR 250CG</t>
  </si>
  <si>
    <t>1012TV</t>
  </si>
  <si>
    <t>HANDWHEEL SPRING</t>
  </si>
  <si>
    <t>AES</t>
  </si>
  <si>
    <t>EXTENSION STUD (PKG/6)</t>
  </si>
  <si>
    <t>CRN3824</t>
  </si>
  <si>
    <t>CHROME NIPPLE 3/8 X 24</t>
  </si>
  <si>
    <t>HTA3</t>
  </si>
  <si>
    <t>HPTA27</t>
  </si>
  <si>
    <t>ADAPTER\,HI-PRESS\,1 1/8UNF(M)</t>
  </si>
  <si>
    <t>BH150ANST</t>
  </si>
  <si>
    <t>1IN X50FT BOOSTER HOSE</t>
  </si>
  <si>
    <t>N3884</t>
  </si>
  <si>
    <t>A8154</t>
  </si>
  <si>
    <t>FACE SHIELD PET-G (181540)</t>
  </si>
  <si>
    <t>CSH</t>
  </si>
  <si>
    <t>HORN\,CO2\,50/75LB</t>
  </si>
  <si>
    <t>1000TC</t>
  </si>
  <si>
    <t>CUTTER\,TUBING\,W/EXTRA BLADE</t>
  </si>
  <si>
    <t>HSAEDBAS</t>
  </si>
  <si>
    <t>AED 1 AD PADPAK SAMARITAN PAD</t>
  </si>
  <si>
    <t>HTA23</t>
  </si>
  <si>
    <t>ADAPTER\,HYDRO-TEST</t>
  </si>
  <si>
    <t>FHR</t>
  </si>
  <si>
    <t>REEL\,HOSE\,ECONOMY\,18IN \,23 1/2</t>
  </si>
  <si>
    <t>260299K</t>
  </si>
  <si>
    <t>DISC\,SAFETY\,KIDDE\,215399</t>
  </si>
  <si>
    <t>MFLAGBK</t>
  </si>
  <si>
    <t>(500) BLACK MATTED FLAG SEAL</t>
  </si>
  <si>
    <t>TRANSFORMER FOR 120V\,240V 277V</t>
  </si>
  <si>
    <t>2001PGGMV-S12906</t>
  </si>
  <si>
    <t>ICLASS 16K/2\, PRGMD\, F-GLOSS\,</t>
  </si>
  <si>
    <t>10 YR SMOKE ALARM W SMART HUSH</t>
  </si>
  <si>
    <t>BA4</t>
  </si>
  <si>
    <t>KRAZY KLEEN\,19OZ</t>
  </si>
  <si>
    <t>MS1</t>
  </si>
  <si>
    <t>STAMP\,STEEL\,1\,1/4IN</t>
  </si>
  <si>
    <t>MS2</t>
  </si>
  <si>
    <t>STAMP\,STEEL\,2\,1/4IN</t>
  </si>
  <si>
    <t>NC397A</t>
  </si>
  <si>
    <t>A/N PAGER COMMTECH WIZARD</t>
  </si>
  <si>
    <t>5720A</t>
  </si>
  <si>
    <t>ADAPTER\,TEST\,CEH75\,2PC</t>
  </si>
  <si>
    <t>GT11</t>
  </si>
  <si>
    <t>GUARD\,VALVE\,3 1/8IN X11IN TPI</t>
  </si>
  <si>
    <t>LI382</t>
  </si>
  <si>
    <t>DOME LT 2 BULB 1 WH LENS</t>
  </si>
  <si>
    <t>SF401A</t>
  </si>
  <si>
    <t>CALL CORD  DIN PLUG</t>
  </si>
  <si>
    <t>IR315F</t>
  </si>
  <si>
    <t>STN  DUTY AUDIO NC300</t>
  </si>
  <si>
    <t>YHH2</t>
  </si>
  <si>
    <t>YELLOW HARDHAT W/RATCHET</t>
  </si>
  <si>
    <t>TL224</t>
  </si>
  <si>
    <t>12IN HACKSAW BLADE 24 TOOTH</t>
  </si>
  <si>
    <t>3130XLMG</t>
  </si>
  <si>
    <t>XL SPLIT LEATHER WORK GLOVES</t>
  </si>
  <si>
    <t>HS2064PCBCP01</t>
  </si>
  <si>
    <t>HS2064 CP01/BOARD ONLY/NO MAN</t>
  </si>
  <si>
    <t>AF2020</t>
  </si>
  <si>
    <t>FILTERHOODALUM20X20X1 3/4IN</t>
  </si>
  <si>
    <t>900210W</t>
  </si>
  <si>
    <t>LEVER\,BUCKEYE\,SA MODELS900210W</t>
  </si>
  <si>
    <t>NC510UL</t>
  </si>
  <si>
    <t>Receiver &amp; Power Supply/PC Int</t>
  </si>
  <si>
    <t>HTS2</t>
  </si>
  <si>
    <t>LG HEX TOOL</t>
  </si>
  <si>
    <t>DJ2550YHANST</t>
  </si>
  <si>
    <t>HOSE\,DJ\,2 1/2NST ALUM50FTYELLO</t>
  </si>
  <si>
    <t>A10C</t>
  </si>
  <si>
    <t>BRACKET\,CARTRIDGE\,ANSUL\,10LB</t>
  </si>
  <si>
    <t>SF525UL</t>
  </si>
  <si>
    <t>Universal Contact Transmitterï¿½</t>
  </si>
  <si>
    <t>200081W</t>
  </si>
  <si>
    <t>ASSEMSAFETYNUTBUCKEYE200081\,32</t>
  </si>
  <si>
    <t>GJW629804</t>
  </si>
  <si>
    <t>GOJO FAST WIPES</t>
  </si>
  <si>
    <t>JK401</t>
  </si>
  <si>
    <t>PLSTC DUMMY PLUG/DIN JACK STAT</t>
  </si>
  <si>
    <t>SL177I</t>
  </si>
  <si>
    <t>STROBE LIGHT\, INTERCONNECTABLE</t>
  </si>
  <si>
    <t>16267A</t>
  </si>
  <si>
    <t>SIPHON TUBE B262</t>
  </si>
  <si>
    <t>418682AS</t>
  </si>
  <si>
    <t>MSLS</t>
  </si>
  <si>
    <t>1/4IN 0-8 LOW STRESS STAMPS</t>
  </si>
  <si>
    <t>AM110/36</t>
  </si>
  <si>
    <t>36 LITE PANEL  LITES ONLY  NC1</t>
  </si>
  <si>
    <t>TLVG3</t>
  </si>
  <si>
    <t>LONG NOSE VISE GRIPS</t>
  </si>
  <si>
    <t>COPB</t>
  </si>
  <si>
    <t>CO DETECTOR BATTERY</t>
  </si>
  <si>
    <t>TNC50</t>
  </si>
  <si>
    <t>TAG\, NON-COMP 50/PK</t>
  </si>
  <si>
    <t>A17492</t>
  </si>
  <si>
    <t>CARTRIDGE\,ANSUL\,R101-20</t>
  </si>
  <si>
    <t>IH511</t>
  </si>
  <si>
    <t>Waterproof Housing for NC511UL</t>
  </si>
  <si>
    <t>TL103</t>
  </si>
  <si>
    <t>AVIATION SNIPS</t>
  </si>
  <si>
    <t>21101B</t>
  </si>
  <si>
    <t>O-RING FOR ELBOW</t>
  </si>
  <si>
    <t>AM110/24</t>
  </si>
  <si>
    <t>24 LITE PANEL LITES ONLY  NC11</t>
  </si>
  <si>
    <t>DC SMOKE ALARM WIRELESS INTERC</t>
  </si>
  <si>
    <t>KIDDE 120VAC ION SMOKE ALARM</t>
  </si>
  <si>
    <t>SM120X</t>
  </si>
  <si>
    <t>JR23303</t>
  </si>
  <si>
    <t>DOCUMENT STORAGE BOX</t>
  </si>
  <si>
    <t>A244</t>
  </si>
  <si>
    <t>FIRE DEP CONN SIGN\,ALUM\, 4 X 6</t>
  </si>
  <si>
    <t>TVDC-2448-BD</t>
  </si>
  <si>
    <t>4045B</t>
  </si>
  <si>
    <t>HOSE \, NOZZLE GASKET</t>
  </si>
  <si>
    <t>SF504UL</t>
  </si>
  <si>
    <t>Wristband Pendant Transmitterï¿½</t>
  </si>
  <si>
    <t>900331W</t>
  </si>
  <si>
    <t>ELBOW O-RING</t>
  </si>
  <si>
    <t>RP500K</t>
  </si>
  <si>
    <t>Alarm Reset Card for SF503UL\,</t>
  </si>
  <si>
    <t>GHCW110</t>
  </si>
  <si>
    <t>WEIGHT 10 NO GRIP HANDLE</t>
  </si>
  <si>
    <t>A284</t>
  </si>
  <si>
    <t>SIGN HOOD  NO4 ALUM 4 X 2</t>
  </si>
  <si>
    <t>SMOKE ALARM\, ION W/BACK UP\, 9V</t>
  </si>
  <si>
    <t>AF2520</t>
  </si>
  <si>
    <t>FILTERHOODALUM25X20X1 3/4IN</t>
  </si>
  <si>
    <t>PK124K</t>
  </si>
  <si>
    <t>KIT CHGR  2BATT  XFMR  HOUSING</t>
  </si>
  <si>
    <t>SMOKE/CO ALARM 120V</t>
  </si>
  <si>
    <t>AB2000</t>
  </si>
  <si>
    <t>GUST 10 OZ</t>
  </si>
  <si>
    <t>700201W</t>
  </si>
  <si>
    <t>HOOK\,EYE\,BUCKEYE</t>
  </si>
  <si>
    <t>BPLXG</t>
  </si>
  <si>
    <t>EXIT SIGN GREEN PHOTOLUM</t>
  </si>
  <si>
    <t>900013W</t>
  </si>
  <si>
    <t>16266A</t>
  </si>
  <si>
    <t>SIPHON TUBE B260</t>
  </si>
  <si>
    <t>SSM</t>
  </si>
  <si>
    <t>MAT\,SYSTEM SERVICE\,20IN X36IN</t>
  </si>
  <si>
    <t>SF302/10</t>
  </si>
  <si>
    <t>DUAL CALL CD 1/4 PHO PLUG 10FT</t>
  </si>
  <si>
    <t>AD36</t>
  </si>
  <si>
    <t>RECHARGE ADAPTER</t>
  </si>
  <si>
    <t>36B</t>
  </si>
  <si>
    <t>HOSE\,CO2\,36IN \,1/4FX3/8F</t>
  </si>
  <si>
    <t>DDPDH24120RC</t>
  </si>
  <si>
    <t>DR HLDR 24 \, 120V\, REC MT</t>
  </si>
  <si>
    <t>BELR2</t>
  </si>
  <si>
    <t>EMERGENCY LIGHT 6V 22W</t>
  </si>
  <si>
    <t>Z23447BD</t>
  </si>
  <si>
    <t>NOZZLE TIP</t>
  </si>
  <si>
    <t>SF301G</t>
  </si>
  <si>
    <t>CALL CORD 6 FT  1/4INJK GERI/0</t>
  </si>
  <si>
    <t>SF302</t>
  </si>
  <si>
    <t>DUAL CALL CORD 1/4IN PHONO PLU</t>
  </si>
  <si>
    <t>HSD851</t>
  </si>
  <si>
    <t>BIT\,DRILL\,1/4IN</t>
  </si>
  <si>
    <t>15HBL</t>
  </si>
  <si>
    <t>RB BRACKET 7 1/4IN-7 1/2INDIA</t>
  </si>
  <si>
    <t>PBR1</t>
  </si>
  <si>
    <t>RACK\,PARTS BIN</t>
  </si>
  <si>
    <t>AF2016</t>
  </si>
  <si>
    <t>FILTERHOODALUM20X16X1 3/4IN</t>
  </si>
  <si>
    <t>CO7P</t>
  </si>
  <si>
    <t>WASHER\,FIBER\,CO17\,BAG/50</t>
  </si>
  <si>
    <t>LOAR</t>
  </si>
  <si>
    <t>LIFT OFF ADHESIVE REMOVER</t>
  </si>
  <si>
    <t>16CIL</t>
  </si>
  <si>
    <t>LIGHT\,INSPECTION\,16IN</t>
  </si>
  <si>
    <t>BPLXR</t>
  </si>
  <si>
    <t>EXIT SIGN RED PHOTLUM</t>
  </si>
  <si>
    <t>BEV5</t>
  </si>
  <si>
    <t>REG\,BEVERAGE\,2000PSI/60PSI</t>
  </si>
  <si>
    <t>FA34400</t>
  </si>
  <si>
    <t>PERSON ANTIMICROBIAL WIPES\,100</t>
  </si>
  <si>
    <t>RP115</t>
  </si>
  <si>
    <t>SIGN\,PLASTIC\,NO SMOKING\,8X10</t>
  </si>
  <si>
    <t>PE9E</t>
  </si>
  <si>
    <t>BASIC PHOTOELECTRIC SMOKE</t>
  </si>
  <si>
    <t>SF311</t>
  </si>
  <si>
    <t>7 FT CALL CORD  RJ45 JACK</t>
  </si>
  <si>
    <t>JR11202Y</t>
  </si>
  <si>
    <t>POLY FUNNEL TY I CAN</t>
  </si>
  <si>
    <t>PK250B</t>
  </si>
  <si>
    <t>UPS 2 OUTLET</t>
  </si>
  <si>
    <t>914E</t>
  </si>
  <si>
    <t>SMOKE DETECTOR\, 9V MICRO</t>
  </si>
  <si>
    <t>TLVG2</t>
  </si>
  <si>
    <t>VISE GRIPS</t>
  </si>
  <si>
    <t>SF301A/10</t>
  </si>
  <si>
    <t>CALL CORD 1/4IN JACK  10 FOOT</t>
  </si>
  <si>
    <t>GJS095806</t>
  </si>
  <si>
    <t>1/2 GAL SOAP DISP</t>
  </si>
  <si>
    <t>A15851</t>
  </si>
  <si>
    <t>CARTRIDGE\,ANSUL\,R101-30</t>
  </si>
  <si>
    <t>SMOKE DETECTOR 9 V BATTERY</t>
  </si>
  <si>
    <t>250C64</t>
  </si>
  <si>
    <t>CABLE250FTSPOOL3/64INSTAINLESS</t>
  </si>
  <si>
    <t>DDPPOK9957</t>
  </si>
  <si>
    <t>1.5IN AIR ASP FOAM NOZZLE</t>
  </si>
  <si>
    <t>BL121</t>
  </si>
  <si>
    <t>SIGN\,VINYL\,ARROWS\,12X1 1/2</t>
  </si>
  <si>
    <t>IH527</t>
  </si>
  <si>
    <t>PLASTIC BACK BOX</t>
  </si>
  <si>
    <t>Z23123BD</t>
  </si>
  <si>
    <t>NOZZLE ASSEMBLY LESS ORIFICE</t>
  </si>
  <si>
    <t>SF515UL</t>
  </si>
  <si>
    <t>PIR Motion Detector (check-in</t>
  </si>
  <si>
    <t>PHOTOELECTRIC SMOKE ALARMS</t>
  </si>
  <si>
    <t>SF311/10</t>
  </si>
  <si>
    <t>10 FT CALL CORD  RJ45 JACK</t>
  </si>
  <si>
    <t>SMOKE ALARM\, ION W/EXIT LIGHT</t>
  </si>
  <si>
    <t>500C16</t>
  </si>
  <si>
    <t>CABLE500FT SPOOL1/16INSTAINLES</t>
  </si>
  <si>
    <t>SF525/2UL</t>
  </si>
  <si>
    <t>RP251</t>
  </si>
  <si>
    <t>PLASTIC 911 FIRE ALARM BELL</t>
  </si>
  <si>
    <t>K806411</t>
  </si>
  <si>
    <t>50 NO KIDDE ABC CHEMICAL</t>
  </si>
  <si>
    <t>DBS1</t>
  </si>
  <si>
    <t>15 PC DRILL BIT SET</t>
  </si>
  <si>
    <t>TL2012</t>
  </si>
  <si>
    <t>LENOX HACKSAW</t>
  </si>
  <si>
    <t>SF520UL</t>
  </si>
  <si>
    <t>Door/Window Egress Wireless Tr</t>
  </si>
  <si>
    <t>7066AC</t>
  </si>
  <si>
    <t>PIN\,RING\,ANSUL\,MODEL E ONLY</t>
  </si>
  <si>
    <t>SF301A</t>
  </si>
  <si>
    <t>CALL CORD 1/4IN JACK</t>
  </si>
  <si>
    <t>SF521UL</t>
  </si>
  <si>
    <t>Wireless Room Station. Require</t>
  </si>
  <si>
    <t>GST</t>
  </si>
  <si>
    <t>STRAP TAPE W/ DISP 2INX10 YDS</t>
  </si>
  <si>
    <t>GHCW101</t>
  </si>
  <si>
    <t>WEIGHT 1 NO GRIP HANDLE</t>
  </si>
  <si>
    <t>A281</t>
  </si>
  <si>
    <t>HOOD  NO1 ENGRAVED SIGN\, 4 X 2</t>
  </si>
  <si>
    <t>900049W</t>
  </si>
  <si>
    <t>RIVET\,HANDLE\,BUCKEYE</t>
  </si>
  <si>
    <t>RING2</t>
  </si>
  <si>
    <t>RING\,SNAP\,CCHK</t>
  </si>
  <si>
    <t>SF401A/10</t>
  </si>
  <si>
    <t>PUSH-BUTTON CALL CORD  10 FT</t>
  </si>
  <si>
    <t>K804904</t>
  </si>
  <si>
    <t>DRYCHEM\,BC\,50LB PAIL\,STEARATED</t>
  </si>
  <si>
    <t>16ASV</t>
  </si>
  <si>
    <t>DISCSAFETY\,SUPERIOR\,P1200-16AS</t>
  </si>
  <si>
    <t>32B</t>
  </si>
  <si>
    <t>HOSE\,CO2\,32IN \,1/4FX3/8F</t>
  </si>
  <si>
    <t>NC511UL</t>
  </si>
  <si>
    <t>Repeater/Locator with backup b</t>
  </si>
  <si>
    <t>900050W</t>
  </si>
  <si>
    <t>3576A</t>
  </si>
  <si>
    <t>STAND\,FOOT\,AMEREX\,BLACK\,240</t>
  </si>
  <si>
    <t>SF523UL</t>
  </si>
  <si>
    <t>Wireless Emergency Room Statio</t>
  </si>
  <si>
    <t>NC500ESSK</t>
  </si>
  <si>
    <t>MS4</t>
  </si>
  <si>
    <t>STAMP\,STEEL\,4\,1/4IN</t>
  </si>
  <si>
    <t>BA001</t>
  </si>
  <si>
    <t>BATTERY 12VDC</t>
  </si>
  <si>
    <t>COUPLING\,EMT\,COMPRESS\,BOX/50</t>
  </si>
  <si>
    <t>E</t>
  </si>
  <si>
    <t>BUSHING\,CARTRIDGE\,GENERAL TYPE</t>
  </si>
  <si>
    <t>STR61700</t>
  </si>
  <si>
    <t>BANDIT W USB CORD YELLOW FLASH</t>
  </si>
  <si>
    <t>PRO-5455-K-N</t>
  </si>
  <si>
    <t>HID ProxPro II Reader - (Black</t>
  </si>
  <si>
    <t>SL2SWR-F</t>
  </si>
  <si>
    <t>STROBE WALL RED CLEAR FIRE</t>
  </si>
  <si>
    <t>SL2HWW-N</t>
  </si>
  <si>
    <t>HORN WALL WHITE NO STB NO LTR</t>
  </si>
  <si>
    <t>SL2HSCW-F</t>
  </si>
  <si>
    <t>HORN STB CEIL WHITE CLR FIRE</t>
  </si>
  <si>
    <t>SL2SWW-F</t>
  </si>
  <si>
    <t>STROBE WALL WHITE CLEAR FIRE</t>
  </si>
  <si>
    <t>SL2HSWW-F</t>
  </si>
  <si>
    <t>HORN STB WALL WHT CLR FIRE</t>
  </si>
  <si>
    <t>SL2HWR-N</t>
  </si>
  <si>
    <t>HORN WALL RED NO STB NO LTR</t>
  </si>
  <si>
    <t>SL2SPSCW-F</t>
  </si>
  <si>
    <t>SPKR STB CEIL WHT CLR FIRE</t>
  </si>
  <si>
    <t>SL2SPSWR-F</t>
  </si>
  <si>
    <t>SPKR STB WALL RED CLR FIRE</t>
  </si>
  <si>
    <t>SL2HSCR-F</t>
  </si>
  <si>
    <t>HORN STB CEILING RED CLR FIRE</t>
  </si>
  <si>
    <t>NF-F1N3-3629</t>
  </si>
  <si>
    <t>NOT-NBG-12LX ADDRESSABLE NBG-1</t>
  </si>
  <si>
    <t>ALARMSAF XFMR T-24V40</t>
  </si>
  <si>
    <t>ED-EGCFHDVMH</t>
  </si>
  <si>
    <t>HORN STROBE 95-177 CAND W/FIRE</t>
  </si>
  <si>
    <t>PT-F3SW-3720</t>
  </si>
  <si>
    <t>Switch Supervisory</t>
  </si>
  <si>
    <t>MC-F1N3-8513</t>
  </si>
  <si>
    <t>Replacement Acrylic Break Glas</t>
  </si>
  <si>
    <t>SS-F1D3-8454</t>
  </si>
  <si>
    <t>NOT-D4120 InnovairFlex 4-wire</t>
  </si>
  <si>
    <t>NF-F1P1-4725</t>
  </si>
  <si>
    <t>NOT-NMM-100 ADDRESSABLE MONITO</t>
  </si>
  <si>
    <t>NF-F1D2-3928</t>
  </si>
  <si>
    <t>Remote Test Capable Intel Phot</t>
  </si>
  <si>
    <t>SS-F1D3-7092</t>
  </si>
  <si>
    <t>NOT-RTS151KEY REMOTE TEST STAT</t>
  </si>
  <si>
    <t>AP-F1D2-4453</t>
  </si>
  <si>
    <t>Orbis Is Optical Smoke Detecto</t>
  </si>
  <si>
    <t>SK-F1P1-7491</t>
  </si>
  <si>
    <t>SKN-IDP-MONITOR ADDRESSABLE MO</t>
  </si>
  <si>
    <t>ES-F1N3-2769</t>
  </si>
  <si>
    <t>Pull Station Manual Dual Actio</t>
  </si>
  <si>
    <t>SK-F1P1-6971</t>
  </si>
  <si>
    <t>Addressable Relay Module W/2 I</t>
  </si>
  <si>
    <t>NF-F1N3-8314</t>
  </si>
  <si>
    <t>NOT-NBG-12 DUAL ACTION LEXAN S</t>
  </si>
  <si>
    <t>TH-F1D2-2706</t>
  </si>
  <si>
    <t>NOT-302-ET-194 194 F90CVERTICA</t>
  </si>
  <si>
    <t>SS-F1D2-8601</t>
  </si>
  <si>
    <t>Base 6 Flanged Low Profile Use</t>
  </si>
  <si>
    <t>ES-F1N3-6729</t>
  </si>
  <si>
    <t>EST-270-SPO FIRE ALARM MANUAL</t>
  </si>
  <si>
    <t>ES-F1P1-1321</t>
  </si>
  <si>
    <t>Waterflow/Tamper Module</t>
  </si>
  <si>
    <t>ES-N2A4-4339</t>
  </si>
  <si>
    <t>Temporal Horn Self-Synchronize</t>
  </si>
  <si>
    <t>PR-F1D2-1551</t>
  </si>
  <si>
    <t>Detector Adapter DB-11 to DB-3</t>
  </si>
  <si>
    <t>NF-F1P1-4198</t>
  </si>
  <si>
    <t>NOT-NMM-100P ADDRESSABLE MINI</t>
  </si>
  <si>
    <t>NF-F1N3-8706</t>
  </si>
  <si>
    <t>NOT-NOT-BG-12LX ADDRESSBLE PUL</t>
  </si>
  <si>
    <t>ES-N2A5-1175</t>
  </si>
  <si>
    <t>15/75 cd Synch Strobe</t>
  </si>
  <si>
    <t>AX-HRL-LF</t>
  </si>
  <si>
    <t>LF SOUNDER\, WALL MOUNT\, RED LO</t>
  </si>
  <si>
    <t>AX-PR-2</t>
  </si>
  <si>
    <t>RELAY\, CONVENTIONAL\, SPDT WITH</t>
  </si>
  <si>
    <t>AX-SPSCWL-P</t>
  </si>
  <si>
    <t>L-SERIES SPEAKER STROBE WHITE</t>
  </si>
  <si>
    <t>RBSN</t>
  </si>
  <si>
    <t>SENSITIVE RELAY 12VDC 1000 OHM</t>
  </si>
  <si>
    <t>T1010-28</t>
  </si>
  <si>
    <t>T1010 IR CAMERA W/28ï¿½ï¿½ LENS (-</t>
  </si>
  <si>
    <t>AX-SA-WBB</t>
  </si>
  <si>
    <t>SEPARATE SHIP WALL-MOUNT OUTDO</t>
  </si>
  <si>
    <t>AX-BZSPW-F</t>
  </si>
  <si>
    <t>L-SERIES WALL RED BEZEL KIT FI</t>
  </si>
  <si>
    <t>AX-SK-HEAT-HT-W</t>
  </si>
  <si>
    <t>L-SERIES HORN STROBE 2W WHITE</t>
  </si>
  <si>
    <t>T1020-45</t>
  </si>
  <si>
    <t>T1020 IR CAMERA W/45ï¿½ï¿½ LENS (-</t>
  </si>
  <si>
    <t>AX-MP120K</t>
  </si>
  <si>
    <t>MOUNTING PLATE\, 120 VAC\, WEATH</t>
  </si>
  <si>
    <t>AT-TQ5403-01</t>
  </si>
  <si>
    <t>WAVE2 WIRELESS ACCESS POINT W/</t>
  </si>
  <si>
    <t>SLI31MDC</t>
  </si>
  <si>
    <t>12V GP 31 MARINE DC 12 BAT</t>
  </si>
  <si>
    <t>AX-4WTA-B</t>
  </si>
  <si>
    <t>I3 SERIES DETECTOR\, 4-WIRE\, 12</t>
  </si>
  <si>
    <t>U1</t>
  </si>
  <si>
    <t>1U RACK SHELF</t>
  </si>
  <si>
    <t>CB1E00471</t>
  </si>
  <si>
    <t>CB1E CRD WEM NP 120V</t>
  </si>
  <si>
    <t>AX-SBBSPRL</t>
  </si>
  <si>
    <t>L-SERIES WALL SPEAKER SURFACE</t>
  </si>
  <si>
    <t>AX-H365R</t>
  </si>
  <si>
    <t>LF SOUNDER\, CEILING MNT\, WHITE</t>
  </si>
  <si>
    <t>72-DSP-3-12/12</t>
  </si>
  <si>
    <t>72" &amp; 42" DUAL HEIGHT PEDESTAL</t>
  </si>
  <si>
    <t>KEYSWITCH MOM 1-DPDT</t>
  </si>
  <si>
    <t>AX-PC2RL</t>
  </si>
  <si>
    <t>REMOTE ANNUNCIATOR</t>
  </si>
  <si>
    <t>60-LP-IN-BLK</t>
  </si>
  <si>
    <t>60 PEDESTAL BEAM</t>
  </si>
  <si>
    <t>0540-001</t>
  </si>
  <si>
    <t>AXIS A1001 Network Door Contro</t>
  </si>
  <si>
    <t>CB6S00175</t>
  </si>
  <si>
    <t>CB6S SBL WEM NP POE</t>
  </si>
  <si>
    <t>AX-SRL-SP</t>
  </si>
  <si>
    <t>L-SERIES STROBE RED WALL\, FUEG</t>
  </si>
  <si>
    <t>CB2A00296</t>
  </si>
  <si>
    <t>CB2A SS REM NP POE</t>
  </si>
  <si>
    <t>COT10006</t>
  </si>
  <si>
    <t>3.6V 800MAH NICAD EXIT BAT</t>
  </si>
  <si>
    <t>AX-SPSWL-CLR-ALERT</t>
  </si>
  <si>
    <t>SPEAKER STROBE WHITE WALL CLEA</t>
  </si>
  <si>
    <t>CB4S00214</t>
  </si>
  <si>
    <t>CB4S SBL CC WAS NP POE</t>
  </si>
  <si>
    <t>PORTRA-CS-8X16-E</t>
  </si>
  <si>
    <t>PORTRAIT\, 8X16X6\, HOUSING\, BLA</t>
  </si>
  <si>
    <t>AX-TR-2</t>
  </si>
  <si>
    <t>L-SERIES UNIVERSAL WALL TRIM R</t>
  </si>
  <si>
    <t>AX-SRL-P</t>
  </si>
  <si>
    <t>L-SERIES STROBE RED WALL\, PLAI</t>
  </si>
  <si>
    <t>CB5S00197</t>
  </si>
  <si>
    <t>CB5S SBL CC WEM NP 120V</t>
  </si>
  <si>
    <t>EAGLB0100</t>
  </si>
  <si>
    <t>BALLISTIC ANALYSIS FUNCT\, EFM</t>
  </si>
  <si>
    <t>AX-SWL-ALERT</t>
  </si>
  <si>
    <t>L-SERIES STROBE WHITE WALL\, AM</t>
  </si>
  <si>
    <t>1386LGGMV-37</t>
  </si>
  <si>
    <t>ISOPROX II\, PROG\, F-GLOSS\, B-H</t>
  </si>
  <si>
    <t>AX-SRL</t>
  </si>
  <si>
    <t>L-SERIES STROBE WHITE WALL</t>
  </si>
  <si>
    <t>HOOD-CS-6X6</t>
  </si>
  <si>
    <t>LANDSCAPE\, 6.0"W X 6.0"H X 3.0</t>
  </si>
  <si>
    <t>AX-HGWL-LF</t>
  </si>
  <si>
    <t>COMPACT LF SOUNDER\, WALL\,WHITE</t>
  </si>
  <si>
    <t>CB1S00804</t>
  </si>
  <si>
    <t>CB1S SBL CC WEM NP STD</t>
  </si>
  <si>
    <t>AX-SPSRL-SP</t>
  </si>
  <si>
    <t>L-SERIES SPEAKER STROBE RED WA</t>
  </si>
  <si>
    <t>CB2A00292</t>
  </si>
  <si>
    <t>CB2A SS WAS NP POE</t>
  </si>
  <si>
    <t>1386LGGMN-37</t>
  </si>
  <si>
    <t>PLAIN BOTH SIDES 37 BIT FORMAT</t>
  </si>
  <si>
    <t>1326LMSSV-34</t>
  </si>
  <si>
    <t>PROXCARD II\, PROG\, 34 BIT FORM</t>
  </si>
  <si>
    <t>AX-SPCRL</t>
  </si>
  <si>
    <t>AX-BZW-PG</t>
  </si>
  <si>
    <t>L-SERIES WALL WHITE BEZEL KIT</t>
  </si>
  <si>
    <t>AX-CMF-300</t>
  </si>
  <si>
    <t>HEAT DET (HIGH) WHITE</t>
  </si>
  <si>
    <t>AX-SPSRL-P</t>
  </si>
  <si>
    <t>CB5P00119</t>
  </si>
  <si>
    <t>CB5P SBL WHP NP POE</t>
  </si>
  <si>
    <t>AX-B501-IV</t>
  </si>
  <si>
    <t>L-SERIES WALL RED BEZEL KIT</t>
  </si>
  <si>
    <t>8BOL-PRO-001-304</t>
  </si>
  <si>
    <t>56 IN BOLLARDSTAINLESS 56 IN P</t>
  </si>
  <si>
    <t>T530-24</t>
  </si>
  <si>
    <t>T530 IR CAMERA W/24ï¿½ï¿½ LENS (-4</t>
  </si>
  <si>
    <t>T540-24</t>
  </si>
  <si>
    <t>T540 IR CAMERA W/24ï¿½ï¿½ LENS (-4</t>
  </si>
  <si>
    <t>EAGLB0010</t>
  </si>
  <si>
    <t>CAMERA CONTROL FUNCTION\, EFMS</t>
  </si>
  <si>
    <t>HOOD-CS-4.5X6</t>
  </si>
  <si>
    <t>PORTRAIT\, 4.5"W X 6.0"H X 3.0"</t>
  </si>
  <si>
    <t>1346LNSMN-37-PK20</t>
  </si>
  <si>
    <t>KEYFOB III 37 BIT FORMAT\, H103</t>
  </si>
  <si>
    <t>AX-DECALTILEALERT</t>
  </si>
  <si>
    <t>HEAT DET (FIXED) IVORY</t>
  </si>
  <si>
    <t>CB2A00054</t>
  </si>
  <si>
    <t>UNIT TYPE CB 2-A\, FINISH 4B BR</t>
  </si>
  <si>
    <t>CB9S00046</t>
  </si>
  <si>
    <t>HOOD-CS-4.5X8</t>
  </si>
  <si>
    <t>PORTRAIT\, 4.5"W X 8.0"H X 3.0"</t>
  </si>
  <si>
    <t>SLI8DAFT</t>
  </si>
  <si>
    <t>12V GP 8D FLOODED 1425CCA</t>
  </si>
  <si>
    <t>AX-SPSCWLCLRALERT</t>
  </si>
  <si>
    <t>AX-RA100Z</t>
  </si>
  <si>
    <t>CEILING SURFACE MOUNT BACK BOX</t>
  </si>
  <si>
    <t>WCC</t>
  </si>
  <si>
    <t>WEATHER COVER CLEAR SGL. GANG</t>
  </si>
  <si>
    <t>AX-SPWK</t>
  </si>
  <si>
    <t>WALL SPEAKER\, WHITE\, WEATHERPR</t>
  </si>
  <si>
    <t>AX-MHW</t>
  </si>
  <si>
    <t>2 WIRE HORN/STROBE HIGH CD</t>
  </si>
  <si>
    <t>CB1E00451</t>
  </si>
  <si>
    <t>CB1E SBL WEM X 4 NP 24V</t>
  </si>
  <si>
    <t>PORTRA-CS-8X14-E</t>
  </si>
  <si>
    <t>01507-001</t>
  </si>
  <si>
    <t>AXIS A1601</t>
  </si>
  <si>
    <t>AX-P2WL-P</t>
  </si>
  <si>
    <t>APCBN450M</t>
  </si>
  <si>
    <t>APC BACK-UPS 450VA 120V</t>
  </si>
  <si>
    <t>36-APD-YEL</t>
  </si>
  <si>
    <t>36IN\, YELLOW\, FEDERAL APD CLON</t>
  </si>
  <si>
    <t>AX-SGWL</t>
  </si>
  <si>
    <t>L-SERIES STROBE WHITE WALL\, CO</t>
  </si>
  <si>
    <t>20IN WHITE ASSISTANCE GRAPHICS</t>
  </si>
  <si>
    <t>AX-PC2WL</t>
  </si>
  <si>
    <t>AX-B200SR-WH</t>
  </si>
  <si>
    <t>4" BASE IVORY</t>
  </si>
  <si>
    <t>EAGLB1000</t>
  </si>
  <si>
    <t>ACCESS CONTROL FUNCTION\, EFMS</t>
  </si>
  <si>
    <t>HOOD-CS-8X10</t>
  </si>
  <si>
    <t>PORTRAIT\, 8.0"W X 10.0"H X 3.0</t>
  </si>
  <si>
    <t>SE88-NECKBAND</t>
  </si>
  <si>
    <t>SE88BRKAWAY NCK NBD 10PK</t>
  </si>
  <si>
    <t>T1010-45</t>
  </si>
  <si>
    <t>T1010 IR CAMERA W/45ï¿½ï¿½ LENS (-</t>
  </si>
  <si>
    <t>SLI8DA</t>
  </si>
  <si>
    <t>12V  GP8D FLOODED 400CCA</t>
  </si>
  <si>
    <t>1386LGGMN-34</t>
  </si>
  <si>
    <t>ISOPROX II\, PROG\, F-GLOSS\, B-G</t>
  </si>
  <si>
    <t>AX-SPCWL-TILE</t>
  </si>
  <si>
    <t>HOOD-CS-8X8</t>
  </si>
  <si>
    <t>SQUARE\, 8.0"W X 8.0"H X 3.0"D\,</t>
  </si>
  <si>
    <t>AX-B501-WHITE</t>
  </si>
  <si>
    <t>CB4R00115</t>
  </si>
  <si>
    <t>CB4R SBL CC WEM NP 24V</t>
  </si>
  <si>
    <t>AX-P2RHK</t>
  </si>
  <si>
    <t>2 WIRE HORN/STROBE HIGH CD 135</t>
  </si>
  <si>
    <t>HAWK0809-0012</t>
  </si>
  <si>
    <t>6V-5AH MONOBLOC X CELL</t>
  </si>
  <si>
    <t>AX-2D51</t>
  </si>
  <si>
    <t>4-WIRE DUCT PHOTO DETECTOR HEA</t>
  </si>
  <si>
    <t>CB2S00082</t>
  </si>
  <si>
    <t>CB2S SS BLEM NP POE</t>
  </si>
  <si>
    <t>NUCR123B</t>
  </si>
  <si>
    <t>NUON\,CR123\, 3V PHOTO LITHIUM</t>
  </si>
  <si>
    <t>AX-4WTR-B</t>
  </si>
  <si>
    <t>AX-B200S-LF-IV</t>
  </si>
  <si>
    <t>LOW FREQUENCY (520 HZ) ADDRESS</t>
  </si>
  <si>
    <t>AX-D2</t>
  </si>
  <si>
    <t>DUCT SMOKE DETECTOR\, CONVENTIO</t>
  </si>
  <si>
    <t>AX-SCWL</t>
  </si>
  <si>
    <t>PHOTO DET (REMOTE TEST) WHITE</t>
  </si>
  <si>
    <t>FYLGW</t>
  </si>
  <si>
    <t>FIREFLY INDOOR GATEWAY\, LORA B</t>
  </si>
  <si>
    <t>T1020-28</t>
  </si>
  <si>
    <t>T1020 IR CAMERA W/28ï¿½ï¿½ LENS (-</t>
  </si>
  <si>
    <t>EA500B</t>
  </si>
  <si>
    <t>8 BUS XPONDER ELECT. ASSM</t>
  </si>
  <si>
    <t>CB5S00130</t>
  </si>
  <si>
    <t>UNIT TYPE: CB 5-S\, FINISH: GLO</t>
  </si>
  <si>
    <t>CB2A00224</t>
  </si>
  <si>
    <t>CB2A SS WHP NP POE</t>
  </si>
  <si>
    <t>1386LGGMV-34</t>
  </si>
  <si>
    <t>42-3-12-N</t>
  </si>
  <si>
    <t>42" NICKEL POWDERED PEDESTAL\,</t>
  </si>
  <si>
    <t>AX-SPSRL</t>
  </si>
  <si>
    <t>T1020-12</t>
  </si>
  <si>
    <t>T1020 IR CAMERA W/12ï¿½ï¿½ LENS (-</t>
  </si>
  <si>
    <t>LANDO-PC-20X16-E-BLK</t>
  </si>
  <si>
    <t>HOUSING\, LANDSCAPE\, 20X16X6\, B</t>
  </si>
  <si>
    <t>MC-SS-8-E</t>
  </si>
  <si>
    <t>SQUARE\, 8X8X6\, HOUSING\, STAINL</t>
  </si>
  <si>
    <t>CB1E00449</t>
  </si>
  <si>
    <t>AX-SBBCW</t>
  </si>
  <si>
    <t>CEILING MOUNT SURFACE BACK BOX</t>
  </si>
  <si>
    <t>CB2A00293</t>
  </si>
  <si>
    <t>CB2A SBL WAS NP POE</t>
  </si>
  <si>
    <t>AX-4WTAR-B</t>
  </si>
  <si>
    <t>HOOD-CS-6X8</t>
  </si>
  <si>
    <t>PORTRAIT\, 6.0"W X 8.0"H X 3.0"</t>
  </si>
  <si>
    <t>T840-24</t>
  </si>
  <si>
    <t>T840 IR CAMERA W/24ï¿½ï¿½ LENS (-4</t>
  </si>
  <si>
    <t>AX-SD365</t>
  </si>
  <si>
    <t>AX-APA151</t>
  </si>
  <si>
    <t>REMOTE ANNUNCIATOR FOR DUCT/BE</t>
  </si>
  <si>
    <t>EAGLB0000</t>
  </si>
  <si>
    <t>EAGL BASE PACKAGE W/ 4 SENSORS</t>
  </si>
  <si>
    <t>AX-SCWL-CLR-ALERT</t>
  </si>
  <si>
    <t>L-SERIES STROBE WHITE CEILING</t>
  </si>
  <si>
    <t>EAGLWPBL</t>
  </si>
  <si>
    <t>EAGL WIRELESS PANIC BUTTON</t>
  </si>
  <si>
    <t>AX-SRK</t>
  </si>
  <si>
    <t>STROBE\, 12/24V\, RED\, MULT-CAND</t>
  </si>
  <si>
    <t>AX-SEP-SPSWL</t>
  </si>
  <si>
    <t>EXPANDER PLATE\, UNIVERSAL\, ALE</t>
  </si>
  <si>
    <t>AX-4W-B</t>
  </si>
  <si>
    <t>CB4S00046</t>
  </si>
  <si>
    <t>UNIT TYPE CB 4-S\, FINISH SAFET</t>
  </si>
  <si>
    <t>CB5S00206</t>
  </si>
  <si>
    <t>CB5SD SBL WEM NP 347VAC</t>
  </si>
  <si>
    <t>MC-CS-8-E</t>
  </si>
  <si>
    <t>SQUARE\, 8X8X6\, HOUSING\, BLACK</t>
  </si>
  <si>
    <t>SLIGC115</t>
  </si>
  <si>
    <t>GC15 - 6V 230AH GC2 GOLF BAT</t>
  </si>
  <si>
    <t>AX-SBBCWL</t>
  </si>
  <si>
    <t>AX-SBBRL</t>
  </si>
  <si>
    <t>L-SERIES WALL SURFACE MOUNT BA</t>
  </si>
  <si>
    <t>AX-I300</t>
  </si>
  <si>
    <t>MOUNTING PLATE\, 120 VAC</t>
  </si>
  <si>
    <t>70-2900-0162-9</t>
  </si>
  <si>
    <t>EOLWALL MOUNT HORN STRB RED</t>
  </si>
  <si>
    <t>AX-BZR-AL</t>
  </si>
  <si>
    <t>L-SERIES WALL RED BEZEL KIT AL</t>
  </si>
  <si>
    <t>AX-DNRW</t>
  </si>
  <si>
    <t>L-SERIES SPEAKER STROBE RED</t>
  </si>
  <si>
    <t>CB1E00452</t>
  </si>
  <si>
    <t>CB1E SBL WAS NP POE</t>
  </si>
  <si>
    <t>A320</t>
  </si>
  <si>
    <t>FLIR A320 (30 HZ) 25ï¿½ï¿½</t>
  </si>
  <si>
    <t>DYLGWCNR</t>
  </si>
  <si>
    <t>AX-4WT-B</t>
  </si>
  <si>
    <t>AX-HRL</t>
  </si>
  <si>
    <t>I300 ISOLATOR MODULE</t>
  </si>
  <si>
    <t>CB2A00287</t>
  </si>
  <si>
    <t>4B BRUSHED STAINLESS STEEL IP</t>
  </si>
  <si>
    <t>AX-D4S</t>
  </si>
  <si>
    <t>INNOVAIRFLEX 4-WIRE CONVENTION</t>
  </si>
  <si>
    <t>MC-CS-6-E</t>
  </si>
  <si>
    <t>SQUARE\, 6X6X6\, HOUSING\, BLACK</t>
  </si>
  <si>
    <t>AX-P4RK</t>
  </si>
  <si>
    <t>HORN/STROBE\, 12/24V\, RED\, MULT</t>
  </si>
  <si>
    <t>AX-P2WL</t>
  </si>
  <si>
    <t>AX-2WTR-B</t>
  </si>
  <si>
    <t>I3 SERIES DETECTOR\, 2-WIRE\, 12</t>
  </si>
  <si>
    <t>CB2A00096</t>
  </si>
  <si>
    <t>CB5P00021</t>
  </si>
  <si>
    <t>UNIT TYPE CB 5-P W DUAL FACEPL</t>
  </si>
  <si>
    <t>AX-CHSCWL</t>
  </si>
  <si>
    <t>L-SERIES CHIME STROBE WHITE CE</t>
  </si>
  <si>
    <t>A315</t>
  </si>
  <si>
    <t>FLIR A315 (60 HZ) 25ï¿½ï¿½</t>
  </si>
  <si>
    <t>CB5P00044</t>
  </si>
  <si>
    <t>LIGHTING STROBE LIGHT BLUE LEN</t>
  </si>
  <si>
    <t>AX-HWL</t>
  </si>
  <si>
    <t>6 ZONE INTERFACE</t>
  </si>
  <si>
    <t>PORTRA-CS-8X10-E</t>
  </si>
  <si>
    <t>PORTRAIT\, 8X10X6\, HOUSING\, BLA</t>
  </si>
  <si>
    <t>CB1S00806</t>
  </si>
  <si>
    <t>CB1S SBL WEM NP SDR</t>
  </si>
  <si>
    <t>CB5S00214</t>
  </si>
  <si>
    <t>CB5SD CC SBL WEM NP 120V DIRCC</t>
  </si>
  <si>
    <t>PORTRA-CS-8X12-E</t>
  </si>
  <si>
    <t>PORTRAIT\, 8X12X6\, HOUSING\, BLA</t>
  </si>
  <si>
    <t>AX-B200S-WH</t>
  </si>
  <si>
    <t>INTELLIGENT PLUG-IN SOUNDER BA</t>
  </si>
  <si>
    <t>AX-B112LP</t>
  </si>
  <si>
    <t>BASE\, 4-WIRE\, 24 VDC\, FORM A &lt;</t>
  </si>
  <si>
    <t>AX-P2RHK-120</t>
  </si>
  <si>
    <t>120 VAC OUTDOOR HORN/ STROBE\,</t>
  </si>
  <si>
    <t>CB9S00079</t>
  </si>
  <si>
    <t>UNIT TYPE: CB 9-S\, FINISH: BRI</t>
  </si>
  <si>
    <t>CB2A00294</t>
  </si>
  <si>
    <t>CB2A SS BKEM NP POE</t>
  </si>
  <si>
    <t>AX-P2RL-SP</t>
  </si>
  <si>
    <t>L-SERIES HORN STROBE 2W RED WA</t>
  </si>
  <si>
    <t>CF-X100-B0</t>
  </si>
  <si>
    <t>INDOOR FIXED CAM BRACKET</t>
  </si>
  <si>
    <t>CFL10207</t>
  </si>
  <si>
    <t>2PIN\, 4\,100 CCT LED CFS5W/841</t>
  </si>
  <si>
    <t>1326LMSMV-34</t>
  </si>
  <si>
    <t>A615</t>
  </si>
  <si>
    <t>FLIR A615 (50 HZ) 25ï¿½ï¿½</t>
  </si>
  <si>
    <t>AX-SPWL</t>
  </si>
  <si>
    <t>L-SERIES STROBE RED WALL\, P</t>
  </si>
  <si>
    <t>T1010-12</t>
  </si>
  <si>
    <t>T1010 IR CAMERA W/12ï¿½ï¿½ LENS (-</t>
  </si>
  <si>
    <t>AX-SPCWL</t>
  </si>
  <si>
    <t>DYIOT</t>
  </si>
  <si>
    <t>DRAGONFLY IOT</t>
  </si>
  <si>
    <t>AX-SD365R</t>
  </si>
  <si>
    <t>W MULTI CRITERIA SMOKE/CO SEN</t>
  </si>
  <si>
    <t>CWISB</t>
  </si>
  <si>
    <t>CITYWEB INDOOR STD\, BATTERY OP</t>
  </si>
  <si>
    <t>AX-PR-3</t>
  </si>
  <si>
    <t>CB4R00120</t>
  </si>
  <si>
    <t>CB4R SBL CC WAS NP 24V</t>
  </si>
  <si>
    <t>AX-4WITAR-B</t>
  </si>
  <si>
    <t>EAGLC0000</t>
  </si>
  <si>
    <t>EAGL FULL VERSION W/ BASE PKG</t>
  </si>
  <si>
    <t>CB5S00209</t>
  </si>
  <si>
    <t>CB5S SBL CC WEM NP 277VAC</t>
  </si>
  <si>
    <t>CB4S00146</t>
  </si>
  <si>
    <t>AX-HGRL-LF</t>
  </si>
  <si>
    <t>COMPACT LF SOUNDER\, WALL\, RED</t>
  </si>
  <si>
    <t>AX-DNR</t>
  </si>
  <si>
    <t>HEAT DET (ROR) WHITE</t>
  </si>
  <si>
    <t>AX-MMF-302-6</t>
  </si>
  <si>
    <t>120 VAC OUTDOOR HORN/ STROBE</t>
  </si>
  <si>
    <t>AX-SPRL</t>
  </si>
  <si>
    <t>TCG100R36</t>
  </si>
  <si>
    <t>CLOUD GATEWAY 100 CAMERA R-SER</t>
  </si>
  <si>
    <t>TRADAR-UMOUNT-LA</t>
  </si>
  <si>
    <t>SR UNIVERSAL MOUNT</t>
  </si>
  <si>
    <t>INTEVO-IPCAM08</t>
  </si>
  <si>
    <t>8 IP cHANNEL LICENSES FOR INTE</t>
  </si>
  <si>
    <t>KT-1-CVR</t>
  </si>
  <si>
    <t>BLACK REPLACEMENT COVER FOR KT</t>
  </si>
  <si>
    <t>KT-1</t>
  </si>
  <si>
    <t>ONE KT-1\, IP CONTROLLER SINGLE</t>
  </si>
  <si>
    <t>ADNSNVR-CL-MA</t>
  </si>
  <si>
    <t>ANNUAL SOFTWARE MAINTENANCE AG</t>
  </si>
  <si>
    <t>ADVS3SSA</t>
  </si>
  <si>
    <t>SSA victor/concurrent lic 3 yr</t>
  </si>
  <si>
    <t>TREX-LT2</t>
  </si>
  <si>
    <t>TREX WITH 2-RELAYS</t>
  </si>
  <si>
    <t>LIRC7550PCS</t>
  </si>
  <si>
    <t>LENS 7.5-50 VARI P IR CS 3MP</t>
  </si>
  <si>
    <t>SH-2KPBLK</t>
  </si>
  <si>
    <t>SHADOW-PROX READER/KEYPAD</t>
  </si>
  <si>
    <t>0100-2303-01</t>
  </si>
  <si>
    <t>ENCL ASSY\, SNET TO 422</t>
  </si>
  <si>
    <t>ADVESSAL2</t>
  </si>
  <si>
    <t>SSA VE NVR SRV 2YR\,OVR33 IPCAM</t>
  </si>
  <si>
    <t>ADCIPWMB1</t>
  </si>
  <si>
    <t>SONY UNI-WMB1 GOOSENECK MOUNT</t>
  </si>
  <si>
    <t>EK-4D-ADD</t>
  </si>
  <si>
    <t>MULTI-DR CONTROLR PLUS 4DRKIT</t>
  </si>
  <si>
    <t>TRADAR-150F</t>
  </si>
  <si>
    <t>Tyco Radar Detection Unit w/15</t>
  </si>
  <si>
    <t>TCCES02D09256</t>
  </si>
  <si>
    <t>Cloud Camera Essentials 2MP Mi</t>
  </si>
  <si>
    <t>MICRO5A</t>
  </si>
  <si>
    <t>FUSE\, KT-2\, 5 AMP. (5)</t>
  </si>
  <si>
    <t>FA-52000</t>
  </si>
  <si>
    <t>DTC4250E SINGLE SIDE PRINTER</t>
  </si>
  <si>
    <t>ADVED10N0N5G</t>
  </si>
  <si>
    <t>VE CMPCT DSK NVR\, 10TB JBOD</t>
  </si>
  <si>
    <t>KT-PVC-BASE</t>
  </si>
  <si>
    <t>TWO READER BUNDLE WITH ONE PAM</t>
  </si>
  <si>
    <t>TCCFS02P05128</t>
  </si>
  <si>
    <t>CLOUD CAMERA FLEX 2MP PTZ 30X</t>
  </si>
  <si>
    <t>SK-SE-400-SCM</t>
  </si>
  <si>
    <t>STR KIT W/ SPECL ED S/W KT-400</t>
  </si>
  <si>
    <t>TCCES02D09128</t>
  </si>
  <si>
    <t>KT-BB101</t>
  </si>
  <si>
    <t>CONCOURSE BATTERY BRACKET LEFT</t>
  </si>
  <si>
    <t>TCCF308B14256</t>
  </si>
  <si>
    <t>Cloudvue Camera Flex 8MP Bulle</t>
  </si>
  <si>
    <t>E-GLO-NXIS</t>
  </si>
  <si>
    <t>NXIS CONTROLLER LICENCE (TYCO</t>
  </si>
  <si>
    <t>ISMNBPM01</t>
  </si>
  <si>
    <t>POLE MOUNT FOR CAMERA JSE04-B0</t>
  </si>
  <si>
    <t>ML831C28</t>
  </si>
  <si>
    <t>MAG-LOCK 12-24VDC</t>
  </si>
  <si>
    <t>IIP-AN00INT01</t>
  </si>
  <si>
    <t>ILLUSTRA INSIGHT (FRICTIONLESS</t>
  </si>
  <si>
    <t>ML831SCSC28</t>
  </si>
  <si>
    <t>MAG LOCK/SUPERV.12-24VDC</t>
  </si>
  <si>
    <t>TRADAR-BFGATEWAY</t>
  </si>
  <si>
    <t>Tyco Radar Detection GPS Bluef</t>
  </si>
  <si>
    <t>ADVC-LENEL-S</t>
  </si>
  <si>
    <t>VICTOR INTEGRATION WITH LENEL</t>
  </si>
  <si>
    <t>TRADAR-M1234-LA</t>
  </si>
  <si>
    <t>TYCO RADAR VMS INT</t>
  </si>
  <si>
    <t>ADCIP5155</t>
  </si>
  <si>
    <t>ARECONT AV5155 MEGADOME 5 MP H</t>
  </si>
  <si>
    <t>INTEVO-CMP-PS2</t>
  </si>
  <si>
    <t>INTEVO COMPACT GEN2 POWER SUPP</t>
  </si>
  <si>
    <t>JSE04-D10-OI01BR</t>
  </si>
  <si>
    <t>Holis MiniDome Camera\, 4MP\, 2.</t>
  </si>
  <si>
    <t>ADVC-APPSERVER</t>
  </si>
  <si>
    <t>VICTOR ENT - APP SERVER UPG</t>
  </si>
  <si>
    <t>KT-SG-MT</t>
  </si>
  <si>
    <t>KANTECH SINGLE GANG\, MULTITECH</t>
  </si>
  <si>
    <t>JSE04-T02-BI01BR</t>
  </si>
  <si>
    <t>Holis Turret Dome Camera\, 4MP\,</t>
  </si>
  <si>
    <t>E-SPE-DOOR-96</t>
  </si>
  <si>
    <t>WLS INT LIC 96 ADD DOOR SPE</t>
  </si>
  <si>
    <t>ADVE4SSA</t>
  </si>
  <si>
    <t>SSA VE NVR 4 yr lic per camera</t>
  </si>
  <si>
    <t>TRADAR-2.5MCBL</t>
  </si>
  <si>
    <t>Tyco Radar Detection SR Operat</t>
  </si>
  <si>
    <t>DVRM-01</t>
  </si>
  <si>
    <t>INTELLEX RACK MOUNT KIT V2.0+</t>
  </si>
  <si>
    <t>ADVS1SSA</t>
  </si>
  <si>
    <t>SSA victor/concurrent lic 1 yr</t>
  </si>
  <si>
    <t>DU4-PLC</t>
  </si>
  <si>
    <t>DEMO KT-400 WITH CASE</t>
  </si>
  <si>
    <t>VICTOR-HWFLX</t>
  </si>
  <si>
    <t>VICTOR PROFESSIONAL\, SINGLE CO</t>
  </si>
  <si>
    <t>IA-CBL-IO-F30</t>
  </si>
  <si>
    <t>Illustra Flex Gen3 I/O Cable f</t>
  </si>
  <si>
    <t>RCSN422</t>
  </si>
  <si>
    <t>CODE CONVERTOR SNET TO 422</t>
  </si>
  <si>
    <t>ADCLVF1836DC</t>
  </si>
  <si>
    <t>1.8-3.6MM VF LENS DC AI 1/3</t>
  </si>
  <si>
    <t>ADMDEBA</t>
  </si>
  <si>
    <t>ARECONT ELECTRICAL BOX ADAPTER</t>
  </si>
  <si>
    <t>TCCF303B11512</t>
  </si>
  <si>
    <t>Cloudvue Camera Flex 3MP Bulle</t>
  </si>
  <si>
    <t>FA-81754</t>
  </si>
  <si>
    <t>ULTRACARD 30 MIL CARDS  PVC .</t>
  </si>
  <si>
    <t>5604-0124-02</t>
  </si>
  <si>
    <t>XFR\,P\,9V1.3A\,50H60\,WPI\,120\,CUL</t>
  </si>
  <si>
    <t>ISSTBBB01</t>
  </si>
  <si>
    <t>BACK BOX\, INDOOR\, FOR CAMERA J</t>
  </si>
  <si>
    <t>WLS-A2</t>
  </si>
  <si>
    <t>POWER DIPOLE ANT.WLS-541</t>
  </si>
  <si>
    <t>CBLK-4401VK</t>
  </si>
  <si>
    <t>CABLE/EPROM FOR PC4401</t>
  </si>
  <si>
    <t>FPZ-3511A</t>
  </si>
  <si>
    <t>BLACK COVER FOR SH-Y1/FP3511A</t>
  </si>
  <si>
    <t>E-COR-LDAP</t>
  </si>
  <si>
    <t>OPT LDAP INT LIC CORP EDITION</t>
  </si>
  <si>
    <t>ADVER100R5DJ</t>
  </si>
  <si>
    <t>VIDEOEDGE RACK MOUNT NVR\,100TB</t>
  </si>
  <si>
    <t>ISMNBCB01</t>
  </si>
  <si>
    <t>CONDUIT BOX\, INDOOR/OUTDOOR FO</t>
  </si>
  <si>
    <t>TRADAR-1476A-LA</t>
  </si>
  <si>
    <t>TYCO RADAR ONSITE SUPP PER DAY</t>
  </si>
  <si>
    <t>TCCES02B10128</t>
  </si>
  <si>
    <t>Cloud Camera Essentials 2MP Bu</t>
  </si>
  <si>
    <t>0101-0200-01</t>
  </si>
  <si>
    <t>PKG ASSY\, TOUCHTRACKER\,ADTT16E</t>
  </si>
  <si>
    <t>TCCSDC128</t>
  </si>
  <si>
    <t>CLOUD CAMERA CERTIFIED SD CARD</t>
  </si>
  <si>
    <t>ADCI825FTRVW</t>
  </si>
  <si>
    <t>ILLUSTRA I825 FSHEY TRM RNG WH</t>
  </si>
  <si>
    <t>ADVESSAL</t>
  </si>
  <si>
    <t>SSA VE NVR SRV 1YR\,OVR33 IPCAM</t>
  </si>
  <si>
    <t>E-GLO-VVM</t>
  </si>
  <si>
    <t>GE LICENSE FOR 1 VIDEO VAULT</t>
  </si>
  <si>
    <t>SH-Y4BLK</t>
  </si>
  <si>
    <t>SHADOW-PROX Y4 READER BL</t>
  </si>
  <si>
    <t>TRADAR-MA-PTZ-LA</t>
  </si>
  <si>
    <t>TYCO RADAR MASS PTZ SENSOR ADD</t>
  </si>
  <si>
    <t>ADYTICB45</t>
  </si>
  <si>
    <t>SONY YTICB45 IN-CEILING MOUNT</t>
  </si>
  <si>
    <t>TCCF303D13512</t>
  </si>
  <si>
    <t>Cloudvue Camera Flex 3MP Mini</t>
  </si>
  <si>
    <t>ADVER50R5H2G</t>
  </si>
  <si>
    <t>VIDEOEDGE 2U HYBRID WITH 16 AN</t>
  </si>
  <si>
    <t>ISMNDWM02</t>
  </si>
  <si>
    <t>WALL MOUNT FOR CAMERA JSE04-D1</t>
  </si>
  <si>
    <t>IPS03CFOCWST</t>
  </si>
  <si>
    <t>ILLUSTRA PRO 3MP COMPACT DOME\,</t>
  </si>
  <si>
    <t>TREX-XL2</t>
  </si>
  <si>
    <t>TREX WITH PIEZO/2RELAYS</t>
  </si>
  <si>
    <t>ISMNDCB01</t>
  </si>
  <si>
    <t>KT-NCC</t>
  </si>
  <si>
    <t>N/W COMMUNICATIONS CONTROLLER</t>
  </si>
  <si>
    <t>TCCF308D16256</t>
  </si>
  <si>
    <t>Cloudvue Camera Flex 8MP Mini</t>
  </si>
  <si>
    <t>IES02-D10-OI04IN</t>
  </si>
  <si>
    <t>INDITEX ILLUSTRA ESSENTIALS 2M</t>
  </si>
  <si>
    <t>ADSDU8E22I2X2N</t>
  </si>
  <si>
    <t>Dome kit\, SDU8E\, indoor\, inclu</t>
  </si>
  <si>
    <t>TCCF303B11032</t>
  </si>
  <si>
    <t>MP-CBL</t>
  </si>
  <si>
    <t>CONTRL CNTR ADDITIONAL CABLE</t>
  </si>
  <si>
    <t>EK-IP302TIS-MAC</t>
  </si>
  <si>
    <t>EXP KIT KT-300/P225XSF</t>
  </si>
  <si>
    <t>IPS08-B13-OI03</t>
  </si>
  <si>
    <t>ILLUSTRA PRO 8MP 3.6-10MM BUL</t>
  </si>
  <si>
    <t>TCG24T32</t>
  </si>
  <si>
    <t>CLOUD GATEWAY 24 CAMERA T-SERI</t>
  </si>
  <si>
    <t>TCG32P8</t>
  </si>
  <si>
    <t>CLOUD GATEWAY 32 CAMERA P-SERI</t>
  </si>
  <si>
    <t>ADMDPMA</t>
  </si>
  <si>
    <t>ARECONT POLE MOUNT ADAPTER FOR</t>
  </si>
  <si>
    <t>ADVER-RR</t>
  </si>
  <si>
    <t>Reinstate Relapse Cov VE Hybd</t>
  </si>
  <si>
    <t>ADVER20N0H3G</t>
  </si>
  <si>
    <t>VIDEOEDGE 3U HYBRID WITH 32 AN</t>
  </si>
  <si>
    <t>JSV02-D02-OI01BR</t>
  </si>
  <si>
    <t>Holis MiniDome Camera\, 2MP\, 2.</t>
  </si>
  <si>
    <t>IES02-D12-OI04IN</t>
  </si>
  <si>
    <t>BK-2BC-A</t>
  </si>
  <si>
    <t>FARGO DTC-4250E DS BC PRINT</t>
  </si>
  <si>
    <t>ADCIPHU75</t>
  </si>
  <si>
    <t>SONY HEATER OPTION</t>
  </si>
  <si>
    <t>RHIUCM</t>
  </si>
  <si>
    <t>DOME MNT ULT INDR WALL/CRNR 8</t>
  </si>
  <si>
    <t>TCG32P32</t>
  </si>
  <si>
    <t>JSV02-B04-OI01</t>
  </si>
  <si>
    <t>HOLIS BULLET CAMERA\, 2MP\, 9-22</t>
  </si>
  <si>
    <t>ADVER30N0H3G</t>
  </si>
  <si>
    <t>RHIUFB</t>
  </si>
  <si>
    <t>DOME MNT ULTRA INDR 2X2FIXED</t>
  </si>
  <si>
    <t>IPS04-D12-OI04</t>
  </si>
  <si>
    <t>Illustra Pro Gen4 4MP MiniDome</t>
  </si>
  <si>
    <t>E-COR-DOOR-24</t>
  </si>
  <si>
    <t>WLS INT LIC 24 ADD DOOR COR</t>
  </si>
  <si>
    <t>ADCIP5105DN</t>
  </si>
  <si>
    <t>ARECONT AV 5105DN  BOX CAMERA</t>
  </si>
  <si>
    <t>KT-NCC-PCB</t>
  </si>
  <si>
    <t>KT-NCC  PCB ONLY</t>
  </si>
  <si>
    <t>IATR-ISTR</t>
  </si>
  <si>
    <t>Tripod</t>
  </si>
  <si>
    <t>ADVEVIRTNVRG</t>
  </si>
  <si>
    <t>1 ADDTL VE VIRTUAL NVR SW FOR</t>
  </si>
  <si>
    <t>P84WLS-CASE</t>
  </si>
  <si>
    <t>PLASTIC CASE WITH BUTTON KEYPA</t>
  </si>
  <si>
    <t>TCG40S32</t>
  </si>
  <si>
    <t>CLOUD GATEWAY 40 CAMERA S-SERI</t>
  </si>
  <si>
    <t>ADVESSAM</t>
  </si>
  <si>
    <t>SSA VE NVR SRV 1YR\,17-32 IPCAM</t>
  </si>
  <si>
    <t>TCCF303C12032</t>
  </si>
  <si>
    <t>Cloudvue Camera Flex 3MP Compa</t>
  </si>
  <si>
    <t>EK-4D-8</t>
  </si>
  <si>
    <t>MULTI-DOOR CONTROLLER 4DR KIT</t>
  </si>
  <si>
    <t>TCCF303C12256</t>
  </si>
  <si>
    <t>II-AN00INT01</t>
  </si>
  <si>
    <t>KTES-ACC-KIT</t>
  </si>
  <si>
    <t>KTES ACCESSORY KIT</t>
  </si>
  <si>
    <t>1200-3150-31</t>
  </si>
  <si>
    <t>MOUNT/SUSPENDED CEILING KIT</t>
  </si>
  <si>
    <t>ISSTDBB01</t>
  </si>
  <si>
    <t>TCCF303B11128</t>
  </si>
  <si>
    <t>ADVER30R5N2G</t>
  </si>
  <si>
    <t>VE 2U NVR\, 30TB RAID 5\, 4 NIC</t>
  </si>
  <si>
    <t>SH-Y1BLK</t>
  </si>
  <si>
    <t>SHADOW-PROX Y1 READER BL</t>
  </si>
  <si>
    <t>JSE04-T02-BI01</t>
  </si>
  <si>
    <t>HOLIS TURRET DOME CAMERA\, 4MP\,</t>
  </si>
  <si>
    <t>KT-300/128K</t>
  </si>
  <si>
    <t>DOOR CONTROLLER 128 KB</t>
  </si>
  <si>
    <t>ISMNDPD01</t>
  </si>
  <si>
    <t>PENDANT MOUNT FOR CAMERA JSE04</t>
  </si>
  <si>
    <t>P84WLS-TAG</t>
  </si>
  <si>
    <t>4-BUTTON TRANSMITTER W/PROX</t>
  </si>
  <si>
    <t>TCCES02D07512</t>
  </si>
  <si>
    <t>WLS-3710KSF</t>
  </si>
  <si>
    <t>Wireless transmitter keytag</t>
  </si>
  <si>
    <t>ISMNBBB01</t>
  </si>
  <si>
    <t>JSV02-B04-OI01BR</t>
  </si>
  <si>
    <t>Holis Bullet Camera\, 2MP\, 9-22</t>
  </si>
  <si>
    <t>TCCF303B11064</t>
  </si>
  <si>
    <t>IA-ADP-IS-E40</t>
  </si>
  <si>
    <t>Adapter Plate for use with Ess</t>
  </si>
  <si>
    <t>TRADAR-UMOUNT</t>
  </si>
  <si>
    <t>ADAI-TYCMASSSA</t>
  </si>
  <si>
    <t>Tyco AI server add-on\,1 mask d</t>
  </si>
  <si>
    <t>ADNSVMX-MA</t>
  </si>
  <si>
    <t>IPSMDEBPLATE</t>
  </si>
  <si>
    <t>ILLUSTRA PRO 3 SERIES UNIVERSA</t>
  </si>
  <si>
    <t>P84WLS</t>
  </si>
  <si>
    <t>4-BUTTON TRANSMITTER</t>
  </si>
  <si>
    <t>KT-300/512K</t>
  </si>
  <si>
    <t>DOOR CONTROLLER 512KB</t>
  </si>
  <si>
    <t>ADVER12R5N2G</t>
  </si>
  <si>
    <t>VE 2U NVR\, 12TB RAID 5\, 4 NIC</t>
  </si>
  <si>
    <t>ADCIP2155DN</t>
  </si>
  <si>
    <t>ARECONT AV2155DN MEGADOME 2 MP</t>
  </si>
  <si>
    <t>KT-PS4085</t>
  </si>
  <si>
    <t>POWER SUPPLY FOR KT-1\,12VDC\, 1</t>
  </si>
  <si>
    <t>SP2025-0641-01</t>
  </si>
  <si>
    <t>DSK DRV\,HD\,2TB\,7200RPM\, SATA</t>
  </si>
  <si>
    <t>TCCF303D13256</t>
  </si>
  <si>
    <t>INTEVO-IPCAM16</t>
  </si>
  <si>
    <t>16 IP CHANNEL LICENSES FOR INT</t>
  </si>
  <si>
    <t>IBPM-TIS-0</t>
  </si>
  <si>
    <t>Thermal Camera Pole Mount</t>
  </si>
  <si>
    <t>0100-0595-01</t>
  </si>
  <si>
    <t>JBOX\,SENSORNET\,SIX POSITION</t>
  </si>
  <si>
    <t>TCCES02D09512</t>
  </si>
  <si>
    <t>T.REX-LT2-NL</t>
  </si>
  <si>
    <t>T.REX 2-RELAYS  NO LOGO</t>
  </si>
  <si>
    <t>P10SHL</t>
  </si>
  <si>
    <t>IOPROX STANDARD CARD</t>
  </si>
  <si>
    <t>E-GLO-DOOR-48</t>
  </si>
  <si>
    <t>WLS INT LIC 48 ADD DOOR GLO</t>
  </si>
  <si>
    <t>TCG24T4</t>
  </si>
  <si>
    <t>TRADAR-1479-LA</t>
  </si>
  <si>
    <t>TYCO RADAR 2YR WARRANTY</t>
  </si>
  <si>
    <t>5606-0098-01</t>
  </si>
  <si>
    <t>22in MIM Power Supply\, Spare</t>
  </si>
  <si>
    <t>TCCFS02P05064</t>
  </si>
  <si>
    <t>TCCES02B1001T</t>
  </si>
  <si>
    <t>Cloudvue Camera Essentials 2MP</t>
  </si>
  <si>
    <t>TCCF303C12128</t>
  </si>
  <si>
    <t>TCCF303D13128</t>
  </si>
  <si>
    <t>IPSMDFLUSHOW3</t>
  </si>
  <si>
    <t>ILLUSTRA PRO 3 SERIES FLUSH MO</t>
  </si>
  <si>
    <t>ISMNDPM01</t>
  </si>
  <si>
    <t>POLE MOUNT FOR CAMERA JSE04-D1</t>
  </si>
  <si>
    <t>TCG32P16</t>
  </si>
  <si>
    <t>E-COR-KTK-5</t>
  </si>
  <si>
    <t>5 KANTECH TOKEN LICENSE CE</t>
  </si>
  <si>
    <t>TCCES02D09064</t>
  </si>
  <si>
    <t>ADC1624UL</t>
  </si>
  <si>
    <t>CAMERA POWER SUPPLY 16 OUTPUTS</t>
  </si>
  <si>
    <t>ADCH10MT8</t>
  </si>
  <si>
    <t>HSING ENVIR I/O 10   8   MNT</t>
  </si>
  <si>
    <t>KT-MUL-MT-KP</t>
  </si>
  <si>
    <t>KANTECH MULLION MULTITECH READ</t>
  </si>
  <si>
    <t>ADCI400-X002</t>
  </si>
  <si>
    <t>ILLUSTRA 400 BOX 2/3 MP W/OUT</t>
  </si>
  <si>
    <t>ADVER10N0N2G</t>
  </si>
  <si>
    <t>VIDEOEDGE 2U NVR\, 10TB JBOD\, 4</t>
  </si>
  <si>
    <t>0351-0953-01</t>
  </si>
  <si>
    <t>ACCESSORY KIT\, AD2079</t>
  </si>
  <si>
    <t>TRADAR-150F-LA</t>
  </si>
  <si>
    <t>TYCO RADAR 150M SENSOR</t>
  </si>
  <si>
    <t>CRE-LAN</t>
  </si>
  <si>
    <t>LANYARD STD ROYAL BLUE W/BREAK</t>
  </si>
  <si>
    <t>TCCES02D07128</t>
  </si>
  <si>
    <t>P40KEY</t>
  </si>
  <si>
    <t>IOPROX KEY TAG</t>
  </si>
  <si>
    <t>ADVC-SVRHIPERF</t>
  </si>
  <si>
    <t>victor Application Server 2U\,</t>
  </si>
  <si>
    <t>TYCVAAPPL</t>
  </si>
  <si>
    <t>TYCO ANALYTIC APPLIANCE</t>
  </si>
  <si>
    <t>P-WLS-A2</t>
  </si>
  <si>
    <t>POWER DIPOLE ANTENNA</t>
  </si>
  <si>
    <t>KT-CAB4000LDR</t>
  </si>
  <si>
    <t>CONCOURSE 42IN EXP CAB4000/DR</t>
  </si>
  <si>
    <t>SH-X5</t>
  </si>
  <si>
    <t>SHADOW-PROX X5 READER  BL</t>
  </si>
  <si>
    <t>ADVER10N0H2G</t>
  </si>
  <si>
    <t>ADVER10N0H3G</t>
  </si>
  <si>
    <t>ADVC-WSPERF</t>
  </si>
  <si>
    <t>VICTOR CLIENT WS\, WIN10\, VICTO</t>
  </si>
  <si>
    <t>TCCES02D07032</t>
  </si>
  <si>
    <t>TCCF303D1301T</t>
  </si>
  <si>
    <t>JSE04-D30-OI01BR</t>
  </si>
  <si>
    <t>Holis MiniDome Camera\, 4MP\, 3.</t>
  </si>
  <si>
    <t>TRADAR-MASS-LA</t>
  </si>
  <si>
    <t>TYCO RADAR MASS MGMT S/W</t>
  </si>
  <si>
    <t>E-GLO-DOOR-96</t>
  </si>
  <si>
    <t>WLS INT LIC 96 ADD DOOR GLO</t>
  </si>
  <si>
    <t>ADVER40R5H2G</t>
  </si>
  <si>
    <t>P325XSF</t>
  </si>
  <si>
    <t>IOPROX READER XSF  BL</t>
  </si>
  <si>
    <t>KT-BATT-1212</t>
  </si>
  <si>
    <t>KT-400 gel cell battery\, 12V\,</t>
  </si>
  <si>
    <t>TCCFS02P05512</t>
  </si>
  <si>
    <t>675-00029</t>
  </si>
  <si>
    <t>LC BRICK AND POWER CORD\, 80W</t>
  </si>
  <si>
    <t>P225W26</t>
  </si>
  <si>
    <t>IOPROX READER 26-BIT  BL</t>
  </si>
  <si>
    <t>E-SPE-DOOR-24</t>
  </si>
  <si>
    <t>WLS INT LIC 24 ADD DOOR SPE</t>
  </si>
  <si>
    <t>TCG100R48</t>
  </si>
  <si>
    <t>ADNSCX-SM-MA</t>
  </si>
  <si>
    <t>AI-FA-01</t>
  </si>
  <si>
    <t>TYCO AI FRICTIONLESS LICENSE</t>
  </si>
  <si>
    <t>ADCIP6OWALL</t>
  </si>
  <si>
    <t>ARECONT OUTDOOR 6IN VANDAL RES</t>
  </si>
  <si>
    <t>TCG24T16</t>
  </si>
  <si>
    <t>BK-1-A</t>
  </si>
  <si>
    <t>FARGO DTC4000 SS PRINTER KIT</t>
  </si>
  <si>
    <t>IPS03-B15-OI03</t>
  </si>
  <si>
    <t>ILLUSTRA PRO 3MP 4.7-47MM BUL</t>
  </si>
  <si>
    <t>ADVER10R0N2G</t>
  </si>
  <si>
    <t>VIDEOEDGE 2U NVR\, 10TB RAID 0\,</t>
  </si>
  <si>
    <t>KT-PTC1640UG</t>
  </si>
  <si>
    <t>TRANSFORMER FOR KT-1 KITS (US)</t>
  </si>
  <si>
    <t>TCCF303C12512</t>
  </si>
  <si>
    <t>E-COR-WEB-10</t>
  </si>
  <si>
    <t>10 Web Connection License CE</t>
  </si>
  <si>
    <t>JSE04-B02-OI01</t>
  </si>
  <si>
    <t>HOLIS BULLET CAMERA\, 4MP\, 2.8-</t>
  </si>
  <si>
    <t>ISMNDCM01</t>
  </si>
  <si>
    <t>CORNER MOUNT FOR CAMERA JSE04-</t>
  </si>
  <si>
    <t>TCCF308B14032</t>
  </si>
  <si>
    <t>FP3511A</t>
  </si>
  <si>
    <t>MOT. FLEXP READER 26B BL</t>
  </si>
  <si>
    <t>APM3</t>
  </si>
  <si>
    <t>MNT POLE FOR RHODULP WM20G REQ</t>
  </si>
  <si>
    <t>SSA-AI-FA-01</t>
  </si>
  <si>
    <t>TYCO AI SSA</t>
  </si>
  <si>
    <t>ADVER100R5N2H</t>
  </si>
  <si>
    <t>VIDEOEDGE 2U NVR\, 100TB RAID 5</t>
  </si>
  <si>
    <t>E-COR-DOOR-96</t>
  </si>
  <si>
    <t>WLS INT LIC 96 ADD DOOR COR</t>
  </si>
  <si>
    <t>ADVESSAM2</t>
  </si>
  <si>
    <t>SSA VE NVR SRV 2YR\,17-32 IPCAM</t>
  </si>
  <si>
    <t>TCG40S40</t>
  </si>
  <si>
    <t>IPSMDWALL3</t>
  </si>
  <si>
    <t>ILLUSTRA PRO 3 SERIES WALL MOU</t>
  </si>
  <si>
    <t>ISSTDPD01</t>
  </si>
  <si>
    <t>PENDANT MOUNT FOR CAMERA JSV02</t>
  </si>
  <si>
    <t>IPS08-D13-OI04</t>
  </si>
  <si>
    <t>Illustra Pro Gen4 8MP MiniDome</t>
  </si>
  <si>
    <t>ADVER20N0H2G</t>
  </si>
  <si>
    <t>ADVER2SSA1</t>
  </si>
  <si>
    <t>SSA Hybrid 2U\, 1 Year</t>
  </si>
  <si>
    <t>ADVER50R5H3G</t>
  </si>
  <si>
    <t>SH-Y2BLK</t>
  </si>
  <si>
    <t>SHADOW-PROX Y2 READER BL</t>
  </si>
  <si>
    <t>KT-BB100</t>
  </si>
  <si>
    <t>CONCOURSE BATTERY BRACKET RIGH</t>
  </si>
  <si>
    <t>ADVC-WSCMPT</t>
  </si>
  <si>
    <t>VICTOR CLIENT WORKSTATION\, WIN</t>
  </si>
  <si>
    <t>ISSTDCB01</t>
  </si>
  <si>
    <t>IFS08XNANWTT</t>
  </si>
  <si>
    <t>ILLUSTRA FLEX 8MP BOX\, NO LENS</t>
  </si>
  <si>
    <t>KT-SEC9XCRD00333</t>
  </si>
  <si>
    <t>READER PROGRAMMING CARD\,SHIP W</t>
  </si>
  <si>
    <t>TRADAR-MS-SPT-LA</t>
  </si>
  <si>
    <t>TYCO RADAR ON-SITE SUPPORT</t>
  </si>
  <si>
    <t>TCCES02B10512</t>
  </si>
  <si>
    <t>TCG24T40</t>
  </si>
  <si>
    <t>SP5606-0141-01</t>
  </si>
  <si>
    <t>PWR SPLY\,12V\,120W\,100-240V</t>
  </si>
  <si>
    <t>ADLCD22MPB</t>
  </si>
  <si>
    <t>22in W LCD 1920x1080 FHD LED\,</t>
  </si>
  <si>
    <t>BK-2-A</t>
  </si>
  <si>
    <t>DTC-4000 DS PRINT BADGING KIT</t>
  </si>
  <si>
    <t>KT-MUL-SC</t>
  </si>
  <si>
    <t>KANTECH MULLION\,SMART CARD ONL</t>
  </si>
  <si>
    <t>ADVESSAL5</t>
  </si>
  <si>
    <t>SSA VE NVR SRV 5YR\,OVR33 IPCAM</t>
  </si>
  <si>
    <t>SP0312-3127-02</t>
  </si>
  <si>
    <t>BOM\,ILLUSTRA PTZ CPU VA-VE</t>
  </si>
  <si>
    <t>TRADAR-10MCBL</t>
  </si>
  <si>
    <t>TYCO RADAR SR OPERATIONAL CABL</t>
  </si>
  <si>
    <t>ADACHULP</t>
  </si>
  <si>
    <t>INTELLEX ULTRA LOOPING PANEL</t>
  </si>
  <si>
    <t>IES02-B12-BI04IN</t>
  </si>
  <si>
    <t>TCCF303D13064</t>
  </si>
  <si>
    <t>WLS-3710</t>
  </si>
  <si>
    <t>WIRELESS KEYTAG TRANSMITTER</t>
  </si>
  <si>
    <t>KT-NCC-ACC</t>
  </si>
  <si>
    <t>KT-NCC ACCESSORY KIT</t>
  </si>
  <si>
    <t>T.REX-LT-NL</t>
  </si>
  <si>
    <t>T-REX NO LOGO</t>
  </si>
  <si>
    <t>TCG100R96</t>
  </si>
  <si>
    <t>ADVER40R5N2G</t>
  </si>
  <si>
    <t>VIDEOEDGE 2U NVR\, 40TB RAID 5</t>
  </si>
  <si>
    <t>SP0312-3006-01</t>
  </si>
  <si>
    <t>BOM\, SDU IO INDOOR CARD</t>
  </si>
  <si>
    <t>NIIPS04-D12-OI04</t>
  </si>
  <si>
    <t>Nike Illustra Pro Gen4 4MP Min</t>
  </si>
  <si>
    <t>IA-USB-OD-P4D</t>
  </si>
  <si>
    <t>Illustra Pro Gen4 Dome USB Cab</t>
  </si>
  <si>
    <t>EM-801-F3</t>
  </si>
  <si>
    <t>MEMORY EXP FOR HK-2 AND HK-CR</t>
  </si>
  <si>
    <t>EK-4D-12</t>
  </si>
  <si>
    <t>MULTI-DOOR CONTROLLER 12 DR</t>
  </si>
  <si>
    <t>0101-0200-02</t>
  </si>
  <si>
    <t>PKG ASSY\, TOUCH TRACKER\, ADTTE</t>
  </si>
  <si>
    <t>MFP-2KDYE</t>
  </si>
  <si>
    <t>MIFARE PLUS 2K SMART CARD</t>
  </si>
  <si>
    <t>IPS05-B12-OI03</t>
  </si>
  <si>
    <t>ILLUSTRA PRO 5MP BULLET 2.7-13</t>
  </si>
  <si>
    <t>IPS05-D12-OI03</t>
  </si>
  <si>
    <t>5MP DOME\, 2.7-13.5MM\, TDN\, W/I</t>
  </si>
  <si>
    <t>TCCF303D13032</t>
  </si>
  <si>
    <t>JSE04-D10-OI01</t>
  </si>
  <si>
    <t>HOLIS MINIDOME CAMERA\, 4MP\, 2.</t>
  </si>
  <si>
    <t>P20DYE</t>
  </si>
  <si>
    <t>IOPROXTHIN CARD</t>
  </si>
  <si>
    <t>ADCIPMEGPEND</t>
  </si>
  <si>
    <t>ARECONT MEGADOME PENDANT MOUNT</t>
  </si>
  <si>
    <t>ADNSNVR-RR</t>
  </si>
  <si>
    <t>REINSTATEMENT RELAPSE COVERAGE</t>
  </si>
  <si>
    <t>2025-0510-09</t>
  </si>
  <si>
    <t>CBL/A\,SATA\, 19 ULTRA\,3U</t>
  </si>
  <si>
    <t>TRADAR-500F-LA</t>
  </si>
  <si>
    <t>500M\,5.8GHZ SENSOR\,1.2M RES</t>
  </si>
  <si>
    <t>ISSTBCB01</t>
  </si>
  <si>
    <t>INTEVO-CMP2PSSA</t>
  </si>
  <si>
    <t>INTEVO COMPACT GEN 2\, RETROACT</t>
  </si>
  <si>
    <t>TR1675</t>
  </si>
  <si>
    <t>KT-400 TRANSFORMER  WIRE-IN  1</t>
  </si>
  <si>
    <t>KT-BATT-12</t>
  </si>
  <si>
    <t>BATTERY 12VOLD  7AMP PKG OF 1</t>
  </si>
  <si>
    <t>P345-SPACER</t>
  </si>
  <si>
    <t>Spacer for P345MTR reader</t>
  </si>
  <si>
    <t>ASR-620</t>
  </si>
  <si>
    <t>ASP POWERPROX  26B  BL</t>
  </si>
  <si>
    <t>DELL-P5820-AI0</t>
  </si>
  <si>
    <t>Dell T5820XL Server customized</t>
  </si>
  <si>
    <t>PS-220</t>
  </si>
  <si>
    <t>22V POWER SUPPLY HK-CR</t>
  </si>
  <si>
    <t>TRADAR-MS1238-LA</t>
  </si>
  <si>
    <t>V-TRACKER GPU SERVER</t>
  </si>
  <si>
    <t>ADCIPDS10</t>
  </si>
  <si>
    <t>SONY SNCDS10 DUAL STREAM MJPEG</t>
  </si>
  <si>
    <t>IFS03XNANWTT</t>
  </si>
  <si>
    <t>LLUSTRA FLEX 3MP BOX\, NO LENS\,</t>
  </si>
  <si>
    <t>IBCM-TIS-0</t>
  </si>
  <si>
    <t>Thermal Camera Corner Mount</t>
  </si>
  <si>
    <t>2113-0003</t>
  </si>
  <si>
    <t>ADAPT TEE BNC   JACK/PLUG/JACK</t>
  </si>
  <si>
    <t>TCCES02B08032</t>
  </si>
  <si>
    <t>FA-52100</t>
  </si>
  <si>
    <t>DTC4250E DUAL SIDE PRINTER</t>
  </si>
  <si>
    <t>ADVER3SSA1</t>
  </si>
  <si>
    <t>SSA Hybrid 3U\, 1 Year</t>
  </si>
  <si>
    <t>TCG40S24</t>
  </si>
  <si>
    <t>WLS-5500</t>
  </si>
  <si>
    <t>WIRELESS RECEIVER</t>
  </si>
  <si>
    <t>TCG4D1</t>
  </si>
  <si>
    <t>CLOUD GATEWAY 4 CAMERA D-SERIE</t>
  </si>
  <si>
    <t>BK-2BCL-A</t>
  </si>
  <si>
    <t>DTC-4500 DS PRINT BADGING KIT</t>
  </si>
  <si>
    <t>TCCSDC064</t>
  </si>
  <si>
    <t>P325W26</t>
  </si>
  <si>
    <t>IOPROX PROX READER\,W26</t>
  </si>
  <si>
    <t>P345-CVR</t>
  </si>
  <si>
    <t>BLACK REPL COVER FOR P345MTR</t>
  </si>
  <si>
    <t>T.REX-LT</t>
  </si>
  <si>
    <t>T-REX NO PIEZO</t>
  </si>
  <si>
    <t>E-GLO-DOOR-24</t>
  </si>
  <si>
    <t>WLS INT LIC 24 ADD DOOR GLO</t>
  </si>
  <si>
    <t>ADVER20N0N2G</t>
  </si>
  <si>
    <t>VIDEOEDGE 2U NVR\, 20TB JBOD\, 4</t>
  </si>
  <si>
    <t>JSV02-D02-OI01</t>
  </si>
  <si>
    <t>HOLIS MINIDOME CAMERA\, 2MP\, 2.</t>
  </si>
  <si>
    <t>ADCI825LT-F312IN</t>
  </si>
  <si>
    <t>INDITEX ILLUSTRA PRO 5MP FISHE</t>
  </si>
  <si>
    <t>TRADAR-1439P-LA</t>
  </si>
  <si>
    <t>TYCO RADAR AI PTZ ADD</t>
  </si>
  <si>
    <t>TCCF308B14128</t>
  </si>
  <si>
    <t>SP2025-0600-01</t>
  </si>
  <si>
    <t>DSK DRV\,HD\,500GB\,3.5\,SATA\,PMR</t>
  </si>
  <si>
    <t>TRADAR-AI-PTZ</t>
  </si>
  <si>
    <t>Tyco Radar Detection AI Server</t>
  </si>
  <si>
    <t>P-WLS-A1</t>
  </si>
  <si>
    <t>STANDARD WHIP ANTENNA</t>
  </si>
  <si>
    <t>TCCES02B10256</t>
  </si>
  <si>
    <t>RHIUHC</t>
  </si>
  <si>
    <t>DOME MNT ULTRA INDR HARDCLNG</t>
  </si>
  <si>
    <t>ADVER60R5N2H</t>
  </si>
  <si>
    <t>VIDEOEDGE 2U NVR\, 60TB RAID 5</t>
  </si>
  <si>
    <t>ISSTDPM01</t>
  </si>
  <si>
    <t>POLE MOUNT FOR CAMERA JSV02-D0</t>
  </si>
  <si>
    <t>TCCES02B08064</t>
  </si>
  <si>
    <t>TR1640P/UL</t>
  </si>
  <si>
    <t>TRANSF. 11V/16V 4VA UL</t>
  </si>
  <si>
    <t>IFS08B2ONWITB</t>
  </si>
  <si>
    <t>ILLUSTRA FLEX 8MP BULLET\, 3.4-</t>
  </si>
  <si>
    <t>TRADAR-MSA1057</t>
  </si>
  <si>
    <t>TYCO RADAR AI SERVER; SUPPORTS</t>
  </si>
  <si>
    <t>TRADAR-VMS</t>
  </si>
  <si>
    <t>Tyco Radar Detection VMS Integ</t>
  </si>
  <si>
    <t>KT-315-EK01</t>
  </si>
  <si>
    <t>2 DOOR EXPANSION KIT</t>
  </si>
  <si>
    <t>KT-300PCB128</t>
  </si>
  <si>
    <t>DOOR CONTROLLER/128K PCB</t>
  </si>
  <si>
    <t>IPS02-P07-RT04</t>
  </si>
  <si>
    <t>Illustra Pro Gen4 2MP PTZ\, 30x</t>
  </si>
  <si>
    <t>INTV-IPCAM-PROMO</t>
  </si>
  <si>
    <t>INTEVO SGL IP CAM CHAN LICENSE</t>
  </si>
  <si>
    <t>ADAI-TYCPER01SSA</t>
  </si>
  <si>
    <t>Tyco AI server add-on\, 1 intel</t>
  </si>
  <si>
    <t>TCG16K2</t>
  </si>
  <si>
    <t>CLOUD GATEWAY 16 CAMERA K-SERI</t>
  </si>
  <si>
    <t>P-TAMP</t>
  </si>
  <si>
    <t>IOPROX TAMPER SWITCH</t>
  </si>
  <si>
    <t>TCCFS02P05256</t>
  </si>
  <si>
    <t>TCG100R72</t>
  </si>
  <si>
    <t>JA-505-SDL</t>
  </si>
  <si>
    <t>SOFT VINYL STRAP CLIP</t>
  </si>
  <si>
    <t>ADCI825FMNTPLT</t>
  </si>
  <si>
    <t>I825 FISHEYE MOUNTING PLATE</t>
  </si>
  <si>
    <t>MP-PSU</t>
  </si>
  <si>
    <t>CONTRL CNTR ADDITIONAL PWR SPL</t>
  </si>
  <si>
    <t>EK-400-MTSG</t>
  </si>
  <si>
    <t>EXPANSION KIT WITH\,KT-400\, IOS</t>
  </si>
  <si>
    <t>ADVE3SSA</t>
  </si>
  <si>
    <t>SSA VE NVR 3 yr lic per camera</t>
  </si>
  <si>
    <t>TRADAR-BFDEVICE</t>
  </si>
  <si>
    <t>TCCF308D16512</t>
  </si>
  <si>
    <t>ADLCD32GBHD</t>
  </si>
  <si>
    <t>32" LED MONITOR\, FULL HD 1920X</t>
  </si>
  <si>
    <t>RHIUAB</t>
  </si>
  <si>
    <t>DOME MNT ULTRA INDR DROPCLNG</t>
  </si>
  <si>
    <t>5000-40215</t>
  </si>
  <si>
    <t>WINDOWS SERVER 2008\, R2</t>
  </si>
  <si>
    <t>INTEVO-ADV-RM2</t>
  </si>
  <si>
    <t>INTEVO GENERATION2 RACK MOUNT</t>
  </si>
  <si>
    <t>MFP-2KKEY</t>
  </si>
  <si>
    <t>MIFARE PLUS EV1 2K KEYFOB</t>
  </si>
  <si>
    <t>FA-86201</t>
  </si>
  <si>
    <t>DTC550-LC YMCKOK: FULL-COLOR R</t>
  </si>
  <si>
    <t>ISSTDCM01</t>
  </si>
  <si>
    <t>CORNER MOUNT FOR CAMERA JSV02-</t>
  </si>
  <si>
    <t>TCCES02D09032</t>
  </si>
  <si>
    <t>ADVER90R5N2H</t>
  </si>
  <si>
    <t>VIDEOEDGE 2U NVR\, 90TB RAID 5</t>
  </si>
  <si>
    <t>TCG16K1</t>
  </si>
  <si>
    <t>ADNSVXC-MA</t>
  </si>
  <si>
    <t>WLS-A1</t>
  </si>
  <si>
    <t>WHIP ANTENNA FOR WLS-541</t>
  </si>
  <si>
    <t>ADCIPDF80N</t>
  </si>
  <si>
    <t>SONY SNC-DF80N NETWORK CAMERA</t>
  </si>
  <si>
    <t>TCCES02D07064</t>
  </si>
  <si>
    <t>TRADAR-15MCBL-LA</t>
  </si>
  <si>
    <t>TYCO RADAR 15M CABLE</t>
  </si>
  <si>
    <t>ADVS5SSA</t>
  </si>
  <si>
    <t>SSA victor/concurrent lic 5 yr</t>
  </si>
  <si>
    <t>TCCF303C12064</t>
  </si>
  <si>
    <t>IBPN-M-IS12-0</t>
  </si>
  <si>
    <t>Illustra Flex Multisensor Ceil</t>
  </si>
  <si>
    <t>ADCI825FTRNVW</t>
  </si>
  <si>
    <t>ILLUSTRA I825 FISH TRRNG\,WH\,NB</t>
  </si>
  <si>
    <t>TRADAR-250F-LA</t>
  </si>
  <si>
    <t>250M\,5.8GHZ SENSOR\,1.2M RES</t>
  </si>
  <si>
    <t>TCCF303B11256</t>
  </si>
  <si>
    <t>2025-0294-01</t>
  </si>
  <si>
    <t>RJ45 to DB9F Converter</t>
  </si>
  <si>
    <t>KT-SG-SC</t>
  </si>
  <si>
    <t>KANTECH SINGLE GANG\,SMART CARD</t>
  </si>
  <si>
    <t>ADVEC01</t>
  </si>
  <si>
    <t>VE NVR Add-on 1 IP cam license</t>
  </si>
  <si>
    <t>HK-CR</t>
  </si>
  <si>
    <t>Hand recognition reader HANDKE</t>
  </si>
  <si>
    <t>E-GLO-LDAP</t>
  </si>
  <si>
    <t>OPT LDAP INT LIC GLOB EDITION</t>
  </si>
  <si>
    <t>P700WLS</t>
  </si>
  <si>
    <t>IOPROX 4-CHANNEL RECEIVER</t>
  </si>
  <si>
    <t>ADCIP3105DN</t>
  </si>
  <si>
    <t>ARECONT AV3105DN  BOX CAMERA 3</t>
  </si>
  <si>
    <t>ADMD1HK</t>
  </si>
  <si>
    <t>ARECONT MEGADOME HEATER KIT  1</t>
  </si>
  <si>
    <t>P225W26OEM</t>
  </si>
  <si>
    <t>IOPROX READER MODULE ONLY  26-</t>
  </si>
  <si>
    <t>IBJB-TIS-WB-B</t>
  </si>
  <si>
    <t>Thermal Camera Conduit Back Bo</t>
  </si>
  <si>
    <t>CK-CEWS-TIS</t>
  </si>
  <si>
    <t>COMPUTER KIT COR WORKSTATION</t>
  </si>
  <si>
    <t>IPS05-B16-OI03</t>
  </si>
  <si>
    <t>ILLUSTRA PRO 5MP BULLET 13-55M</t>
  </si>
  <si>
    <t>ADVER80R5N2H</t>
  </si>
  <si>
    <t>VIDEOEDGE 2U NVR\, 80TB RAID 5</t>
  </si>
  <si>
    <t>EK-302</t>
  </si>
  <si>
    <t>EXP KIT KT-300  P225XSF</t>
  </si>
  <si>
    <t>TCCSDC256</t>
  </si>
  <si>
    <t>DS-4114-05</t>
  </si>
  <si>
    <t>ELECT. DOOR STRIKE 12VDC</t>
  </si>
  <si>
    <t>TCG24T12</t>
  </si>
  <si>
    <t>ADSL183A</t>
  </si>
  <si>
    <t>THEIA 183 AUTO-IRIS 1.8-3MM VA</t>
  </si>
  <si>
    <t>P82WLS-TAG</t>
  </si>
  <si>
    <t>2-BUTTON TRANSMITTER W/PROX</t>
  </si>
  <si>
    <t>KT-315-SE-SK01</t>
  </si>
  <si>
    <t>KT-315 STARTER KIT W/ EP SPEC</t>
  </si>
  <si>
    <t>E-GLO-WEB-50</t>
  </si>
  <si>
    <t>50 Web Connection License GE</t>
  </si>
  <si>
    <t>ADVER70R5N2H</t>
  </si>
  <si>
    <t>VIDEOEDGE 2U NVR\, 70TB RAID 5</t>
  </si>
  <si>
    <t>TCCES02B08128</t>
  </si>
  <si>
    <t>TCG24T8</t>
  </si>
  <si>
    <t>ADVC-WSHIPERF</t>
  </si>
  <si>
    <t>E-GLO-DOOR-4</t>
  </si>
  <si>
    <t>WLS INT LIC 4 ADD DOOR GLO</t>
  </si>
  <si>
    <t>EK-400</t>
  </si>
  <si>
    <t>EKPANSION KIT KT-400  NO RDR</t>
  </si>
  <si>
    <t>JSE04-B02-OI01BR</t>
  </si>
  <si>
    <t>Holis Bullet Camera\, 4MP\, 2.8-</t>
  </si>
  <si>
    <t>E-COR-VVM</t>
  </si>
  <si>
    <t>LICENSE ENTRAPASS VIDEO VAULT</t>
  </si>
  <si>
    <t>TCCES02B10064</t>
  </si>
  <si>
    <t>KT-NCC-CAB</t>
  </si>
  <si>
    <t>KT-NCC CABINET</t>
  </si>
  <si>
    <t>ADCIPE3712OCPE</t>
  </si>
  <si>
    <t>VIDEOEDGE IP OUTDOOR MINI-DOME</t>
  </si>
  <si>
    <t>P225XSFOEM</t>
  </si>
  <si>
    <t>IOPROX READER MODULE ONLY  XSF</t>
  </si>
  <si>
    <t>IBJB-TIS-WB-A</t>
  </si>
  <si>
    <t>Thermal Camera Back Box</t>
  </si>
  <si>
    <t>ADVER40R5H3G</t>
  </si>
  <si>
    <t>DS-4114-08</t>
  </si>
  <si>
    <t>ELECTRIC DOOR STRIKE 24VDC</t>
  </si>
  <si>
    <t>TCCES02D07256</t>
  </si>
  <si>
    <t>TCCF308D16032</t>
  </si>
  <si>
    <t>ADVASC25</t>
  </si>
  <si>
    <t>VICTOR PRO\, 25 CNCRNT CLNT LIC</t>
  </si>
  <si>
    <t>TCCES02B10032</t>
  </si>
  <si>
    <t>0500-8038-02</t>
  </si>
  <si>
    <t>Yoke Bracket</t>
  </si>
  <si>
    <t>ADSDU8E22IHSN</t>
  </si>
  <si>
    <t>0400-1178-01</t>
  </si>
  <si>
    <t>Slot cover with lens\, Black *</t>
  </si>
  <si>
    <t>ADC112</t>
  </si>
  <si>
    <t>POW SUP 12VDC ADC500&amp;ADC700SER</t>
  </si>
  <si>
    <t>JSA04-D02-OI01BR</t>
  </si>
  <si>
    <t>P82WLS-CASE</t>
  </si>
  <si>
    <t>KT-SG-MT-KP</t>
  </si>
  <si>
    <t>KANTECH SINGLE GANG\,MULTITECH</t>
  </si>
  <si>
    <t>IES02-B10-BI04IN</t>
  </si>
  <si>
    <t>SK-SE-1-RDR</t>
  </si>
  <si>
    <t>STARTER KIT WITH SPECIAL EDITI</t>
  </si>
  <si>
    <t>2107-0006-01</t>
  </si>
  <si>
    <t>DOME CONNECTOR  8 PIN MALE</t>
  </si>
  <si>
    <t>EK-IP300</t>
  </si>
  <si>
    <t>2 DOOR EXPANSION KIT WT IP</t>
  </si>
  <si>
    <t>ADVASC02</t>
  </si>
  <si>
    <t>VICTOR PRO\, 2 CNCRNT CLNT LIC</t>
  </si>
  <si>
    <t>ADVER2SSA2</t>
  </si>
  <si>
    <t>SSA Hybrid 2U\, 2 Years</t>
  </si>
  <si>
    <t>TRADAR-15MCBL</t>
  </si>
  <si>
    <t>TYCO 360 RADAR DETECTION\, OUTD</t>
  </si>
  <si>
    <t>TRADAR-1000F-LA</t>
  </si>
  <si>
    <t>1000M\,5.8GHZ SENSOR\,1.2M RES</t>
  </si>
  <si>
    <t>KT-300FLASH</t>
  </si>
  <si>
    <t>KT-300 PCB FIRMWARE</t>
  </si>
  <si>
    <t>CER-TVIST-10000</t>
  </si>
  <si>
    <t>CERTIPATH TRUSTVISITOR SW: 10\,</t>
  </si>
  <si>
    <t>FW-APCL</t>
  </si>
  <si>
    <t>FIRMWARE UPGRADE KIT FOR APC/L</t>
  </si>
  <si>
    <t>NED-9882480</t>
  </si>
  <si>
    <t>WINDOW BUTTON AVI TAG W/SWITCH</t>
  </si>
  <si>
    <t>NHL-ASA-S</t>
  </si>
  <si>
    <t>NH SM SSA 1K DEVICES/3PORTALS</t>
  </si>
  <si>
    <t>PROSERV-SS2-TR16</t>
  </si>
  <si>
    <t>SITE SERVER2\,TRADE-IN\,16 READE</t>
  </si>
  <si>
    <t>CC9-GOMVID-MD</t>
  </si>
  <si>
    <t>CC9000 GENETEC OMNICAST VIDEO</t>
  </si>
  <si>
    <t>PVC-IDP1K-SSA</t>
  </si>
  <si>
    <t>PIVCHCK IDPUBLSH\,1000CARDS\,SSA</t>
  </si>
  <si>
    <t>150-134</t>
  </si>
  <si>
    <t>VERI-SERIES PWR SUPPLY</t>
  </si>
  <si>
    <t>SP0312-5011-01</t>
  </si>
  <si>
    <t>iSTAR PRO 2U RM IB-1002U</t>
  </si>
  <si>
    <t>CCSM80-40S</t>
  </si>
  <si>
    <t>CCSM80-40S STD SVC/CC800 MOD40</t>
  </si>
  <si>
    <t>AC9001</t>
  </si>
  <si>
    <t>CCURE 900 INSTALLER</t>
  </si>
  <si>
    <t>MOR-293678636</t>
  </si>
  <si>
    <t>MORPHOACCESS SIGMA LITE MULTI</t>
  </si>
  <si>
    <t>CC9000-NESA2</t>
  </si>
  <si>
    <t>2-YEAR TERM AFTER WARRANTY OR</t>
  </si>
  <si>
    <t>CC9-VM-074730</t>
  </si>
  <si>
    <t>4 IN WIDE CONT. ROLL GLOSS TAG</t>
  </si>
  <si>
    <t>CC9000-CLWS-NM-A</t>
  </si>
  <si>
    <t>CC9000 CLIENT WS BUNDLE\, NO MO</t>
  </si>
  <si>
    <t>FRGO-86004</t>
  </si>
  <si>
    <t>FARGO GOV CLEANING ROLL 10 PK</t>
  </si>
  <si>
    <t>CER-TMAN-5000BM</t>
  </si>
  <si>
    <t>1YR SW ASSURE TRUSTMANAGER</t>
  </si>
  <si>
    <t>INN-RDR-LIC5K</t>
  </si>
  <si>
    <t>5000 X HA RDR LIC</t>
  </si>
  <si>
    <t>P2-82276</t>
  </si>
  <si>
    <t>Sargent Passport 1000 P2 8200</t>
  </si>
  <si>
    <t>HID-D14-TAC</t>
  </si>
  <si>
    <t>HID 40030M-D14-TAC TEMPORARY A</t>
  </si>
  <si>
    <t>APER-K100-BP3</t>
  </si>
  <si>
    <t>APERIO K100 WIRELESS CABINET L</t>
  </si>
  <si>
    <t>NED-9947418</t>
  </si>
  <si>
    <t>NEDAP GEN2 UHF WIND TAG W 26</t>
  </si>
  <si>
    <t>CCSM80-1E</t>
  </si>
  <si>
    <t>CCSM80-1E ENH SVC/CC800 MOD 5</t>
  </si>
  <si>
    <t>ASA-120-10G77-12</t>
  </si>
  <si>
    <t>IN120-10G77-IPV STD OPTIONS</t>
  </si>
  <si>
    <t>CC9-VICVID-MD</t>
  </si>
  <si>
    <t>CC9000 VICON INTEGRATION MEDIU</t>
  </si>
  <si>
    <t>SAL-B-FOB4K-10</t>
  </si>
  <si>
    <t>SALTO CONTACTLESS SMART FOB MI</t>
  </si>
  <si>
    <t>PSX-E1</t>
  </si>
  <si>
    <t>PSX E1 ENCL\,W/LK\,TMPR\,14X12</t>
  </si>
  <si>
    <t>CC9-GORDR-RS3</t>
  </si>
  <si>
    <t>CCURE GO RDR\,BLE READ HEAD</t>
  </si>
  <si>
    <t>AS0074-000</t>
  </si>
  <si>
    <t>AS0074-000 RM OUTPUT FINL ASSY</t>
  </si>
  <si>
    <t>MTK-UM</t>
  </si>
  <si>
    <t>MTK RDR FOR UM(MTK-CE-050-947)</t>
  </si>
  <si>
    <t>ST-WQX-WAC-C-B</t>
  </si>
  <si>
    <t>WA CNTRL CEIL MNT OMNI ANT PS</t>
  </si>
  <si>
    <t>CC9WS-EXACQMON</t>
  </si>
  <si>
    <t>CC9000-TO-EXACQ MONITORING WEB</t>
  </si>
  <si>
    <t>122-983B26</t>
  </si>
  <si>
    <t>RDR PRXASR620\,In/Out\,Blck26bt</t>
  </si>
  <si>
    <t>SUP-BC-BIOMINI2</t>
  </si>
  <si>
    <t>SECOND GENERATION FINGERPRINT</t>
  </si>
  <si>
    <t>WVL-RDR80M</t>
  </si>
  <si>
    <t>WVL WAVID USB RDR</t>
  </si>
  <si>
    <t>CC9-VM-053374</t>
  </si>
  <si>
    <t>LX500C DYE-BASED INK CARTRIDGE</t>
  </si>
  <si>
    <t>COP-CONE2-KIT</t>
  </si>
  <si>
    <t>COP C-ONE2 PDA\,HID\,DOCKSTN\,PWR</t>
  </si>
  <si>
    <t>MOR-287888666</t>
  </si>
  <si>
    <t>MORPHO WR WRNTY 3 YRS</t>
  </si>
  <si>
    <t>MOR-LAT287888760</t>
  </si>
  <si>
    <t>HW WARRANTY &amp; ACCESS TO SUPPOR</t>
  </si>
  <si>
    <t>ASA-795000-32D</t>
  </si>
  <si>
    <t>MORTISE LOCK\,IN120/IN220-7976</t>
  </si>
  <si>
    <t>LYNX-VP-2K</t>
  </si>
  <si>
    <t>LYNX\,VOICE PLAN\,2K MIN/YEAR</t>
  </si>
  <si>
    <t>USTAR-PS-SE</t>
  </si>
  <si>
    <t>POWER SUPPLY\, 12V - 60 WATT</t>
  </si>
  <si>
    <t>OMPR-M/S-B5S-SSA</t>
  </si>
  <si>
    <t>OMNICHECK P BNDL\,5 SW\,SSA</t>
  </si>
  <si>
    <t>CC9-CSNVID-MD</t>
  </si>
  <si>
    <t>CC9000 VIDEO INTEGRATION OPTIO</t>
  </si>
  <si>
    <t>IID-EAC500</t>
  </si>
  <si>
    <t>IRIS ID 500 USER/CREDENTIAL DA</t>
  </si>
  <si>
    <t>ASA-IN120-231</t>
  </si>
  <si>
    <t>ASSA POE(IN120-231-BIPS STD OP</t>
  </si>
  <si>
    <t>IDV-9010AB-PT</t>
  </si>
  <si>
    <t>IDENTIV TOUCHSECURE READER\, MU</t>
  </si>
  <si>
    <t>ASA-POE-C306RJ</t>
  </si>
  <si>
    <t>ASSA POE 42" DOOR HARNESS</t>
  </si>
  <si>
    <t>PSX-75-C4PE1</t>
  </si>
  <si>
    <t>PSX 75W IN E1 ENCL</t>
  </si>
  <si>
    <t>CC9000-SESA2</t>
  </si>
  <si>
    <t>LYNX-N-PP-WNC</t>
  </si>
  <si>
    <t>LYNX\,NET\,POE\,PB\,WMNT\,NO/CVR\,NW</t>
  </si>
  <si>
    <t>ASA-100-82278BIP</t>
  </si>
  <si>
    <t>IN100-82278-BIPS STD OPTIONS</t>
  </si>
  <si>
    <t>RM2L-BKP-P</t>
  </si>
  <si>
    <t>RM SERIES READER W/ KEYPAD AND</t>
  </si>
  <si>
    <t>PSX-ISU-RD</t>
  </si>
  <si>
    <t>PSX DUAL 150/250W 2U RACK PSU</t>
  </si>
  <si>
    <t>FRGO-082601</t>
  </si>
  <si>
    <t>FARGO LM2 1.0 WHL 250 IM HDP5K</t>
  </si>
  <si>
    <t>CC9-CSNVID-SM</t>
  </si>
  <si>
    <t>CC9WS-ROCKPM</t>
  </si>
  <si>
    <t>ROCKEFELLER UNIVERSITY PERSONN</t>
  </si>
  <si>
    <t>SCR-SE-920N</t>
  </si>
  <si>
    <t>RDR\,R40\,ICLASS SE\,BLK</t>
  </si>
  <si>
    <t>TEL-ONSITE</t>
  </si>
  <si>
    <t>TELAERIS ONSITE LABOR-PER DAY</t>
  </si>
  <si>
    <t>SWH-6200</t>
  </si>
  <si>
    <t>SWH 6000 SERIES MULTI-TECH SIN</t>
  </si>
  <si>
    <t>CC800-6081</t>
  </si>
  <si>
    <t>PCPROX HID USB ENROLLMENT WEDG</t>
  </si>
  <si>
    <t>CC9-GORDR-RS3H</t>
  </si>
  <si>
    <t>CCURE GO RDR\,BLE READ HD W/ICL</t>
  </si>
  <si>
    <t>SAL-MIF1KBB-10</t>
  </si>
  <si>
    <t>SALTO CONTACTLESS SMART SILICO</t>
  </si>
  <si>
    <t>PSX-ISUSE8-E4S</t>
  </si>
  <si>
    <t>PSX 75/150W\,ROOM FOR ISTAR ULT</t>
  </si>
  <si>
    <t>TRM1100</t>
  </si>
  <si>
    <t>SYSTECH NETWORK DEVICE SERVER</t>
  </si>
  <si>
    <t>SWH-ESTVH</t>
  </si>
  <si>
    <t>4G V-STATION EXTREME/LUMIDIGM</t>
  </si>
  <si>
    <t>ESTAR002-POE1</t>
  </si>
  <si>
    <t>ISTAR EDGE  2 RDR  W/ENCL  POE</t>
  </si>
  <si>
    <t>IN120-82276-26</t>
  </si>
  <si>
    <t>IN120-82276-26D LOCK BODY</t>
  </si>
  <si>
    <t>ER-EFT1VM</t>
  </si>
  <si>
    <t>EVERRUN ENTERPRISE FT 1 PVM</t>
  </si>
  <si>
    <t>CCSM80-RTAPI</t>
  </si>
  <si>
    <t>REAL TIME API</t>
  </si>
  <si>
    <t>AS0020-01</t>
  </si>
  <si>
    <t>AS0020-01 APC STAR CPLR  MINI</t>
  </si>
  <si>
    <t>SCR-PC-PAM-S</t>
  </si>
  <si>
    <t>PIVCLASS AUTH MOD\, SSA</t>
  </si>
  <si>
    <t>WVL-ET10-6WS-WF</t>
  </si>
  <si>
    <t>WVL ETHOS MULLION MOUNT ACCESS</t>
  </si>
  <si>
    <t>POE-C500RJ</t>
  </si>
  <si>
    <t>ASSA POE-C500RJ-60" DOOR HARNE</t>
  </si>
  <si>
    <t>AS0074-5PK</t>
  </si>
  <si>
    <t>8 RELAY OUTPUT MODULE\,5-PACK</t>
  </si>
  <si>
    <t>CC9000B/N-T-NM-A</t>
  </si>
  <si>
    <t>CC9000 SER M BDLE-TOWR NM</t>
  </si>
  <si>
    <t>SAL-ECB04B0US</t>
  </si>
  <si>
    <t>SALTO NCODER MIFARE BLE USPLUG</t>
  </si>
  <si>
    <t>CC9SDK-CROWNHR</t>
  </si>
  <si>
    <t>CRUATECH CROWN HR SERVICE INTE</t>
  </si>
  <si>
    <t>MOR-LAT293690335</t>
  </si>
  <si>
    <t>LICENSE UPGRADE (500 TO 3K) -</t>
  </si>
  <si>
    <t>PSX-WPSU16-E8SN</t>
  </si>
  <si>
    <t>PSX 250/250W\, PANDUIT W/ROOM F</t>
  </si>
  <si>
    <t>CCSM80-20S</t>
  </si>
  <si>
    <t>STANDARD SERVICE CCURE MOD 20</t>
  </si>
  <si>
    <t>INN-RHNO-OD-SFO</t>
  </si>
  <si>
    <t>RHINO BIOMETRIC READER\, WITH K</t>
  </si>
  <si>
    <t>CC9-GSCACC-SM-S</t>
  </si>
  <si>
    <t>SSA UPLIFT FOR CCURE SM INTEGR</t>
  </si>
  <si>
    <t>PSX-M8P</t>
  </si>
  <si>
    <t>PSX M8P BD\,8 IN\,8 LOCK OUT\,MAN</t>
  </si>
  <si>
    <t>APER-100-CL33134</t>
  </si>
  <si>
    <t>APERIO CL33134-IN100 STD OPT</t>
  </si>
  <si>
    <t>GSTAR004-MB</t>
  </si>
  <si>
    <t>ISTAR EDGE G2\, 4 RDR\, BOARD ON</t>
  </si>
  <si>
    <t>CC800-IDB-NM</t>
  </si>
  <si>
    <t>CC800 BADGING WS BDLE\,NO MON</t>
  </si>
  <si>
    <t>USTAR-MODEM</t>
  </si>
  <si>
    <t>ISTAR ULTRA USB MODEM\, MT9234M</t>
  </si>
  <si>
    <t>ASA-POE-C1300RJ</t>
  </si>
  <si>
    <t>POE-C1300RJ</t>
  </si>
  <si>
    <t>AD-300-993R</t>
  </si>
  <si>
    <t>AD-300 EXIT RIM/CONCEALVERTROD</t>
  </si>
  <si>
    <t>CC800-A-DL</t>
  </si>
  <si>
    <t>PASSAGEPOINT DIR LINK\,1 CLIENT</t>
  </si>
  <si>
    <t>NHL-ASA-LES-MSAT</t>
  </si>
  <si>
    <t>NETWORK HARBOR SOFTWARE SUPPOR</t>
  </si>
  <si>
    <t>CCSM80-PI</t>
  </si>
  <si>
    <t>PERSONNEL IMPORT RTAPI</t>
  </si>
  <si>
    <t>AAK-700210</t>
  </si>
  <si>
    <t>ARMORACTIVE 8" PIPELINE KIOSK</t>
  </si>
  <si>
    <t>IID-ICAM7-RM-B</t>
  </si>
  <si>
    <t>IRIS ID ICAM 7 OPTIONAL RECESS</t>
  </si>
  <si>
    <t>IP-ACM2A-EP</t>
  </si>
  <si>
    <t>IP-ACM V2  2 RDR  PLAS ENCL</t>
  </si>
  <si>
    <t>SWH-4GSTU1H</t>
  </si>
  <si>
    <t>V-STATION 4G/UPEK TCS1/HID ICL</t>
  </si>
  <si>
    <t>CCSM80-CPL</t>
  </si>
  <si>
    <t>CARPOOL ANTIPASSBACK</t>
  </si>
  <si>
    <t>SAL-MIF4K-50</t>
  </si>
  <si>
    <t>SALTO CONTACTLESS SMART CARD M</t>
  </si>
  <si>
    <t>MC-MB250YMCKOK</t>
  </si>
  <si>
    <t>MAGICARD 250 SHOT COLOR FILM\,</t>
  </si>
  <si>
    <t>PSX-250-MB</t>
  </si>
  <si>
    <t>PSX 250W PSU\,BOARD ONLY</t>
  </si>
  <si>
    <t>CC9-WHFLX-MA-4</t>
  </si>
  <si>
    <t>CCURE 9000 MAS 4 HARDWARE FLEX</t>
  </si>
  <si>
    <t>TEL-XPE-XPID</t>
  </si>
  <si>
    <t>TELEARIS 1YR SUPP\, NO WARR</t>
  </si>
  <si>
    <t>CC9000-NMSFUJI-S</t>
  </si>
  <si>
    <t>CC9000 INT W/ NMS Fujitec SSA</t>
  </si>
  <si>
    <t>PSX-WSE08-E4S</t>
  </si>
  <si>
    <t>PSX WIRED SYS ULTSE08 E4  75/1</t>
  </si>
  <si>
    <t>RM2L-4000-UM</t>
  </si>
  <si>
    <t>RM2L\, MULTI TECH RDR\, W/KP\,LCD</t>
  </si>
  <si>
    <t>WVL-ET25-6WS-WF</t>
  </si>
  <si>
    <t>WVL ETHOS WALL MOUNT SINGLE GA</t>
  </si>
  <si>
    <t>PSX-E4</t>
  </si>
  <si>
    <t>PSX E4 ENCL\,W/LK\,TMPR\,24X20</t>
  </si>
  <si>
    <t>CC800-10S</t>
  </si>
  <si>
    <t>CC800-10S MDL 10 SYS SW ONLY</t>
  </si>
  <si>
    <t>TYCOVI-PR</t>
  </si>
  <si>
    <t>TYCO VISUAL INTELLIGENCE MONTH</t>
  </si>
  <si>
    <t>SWH-XFXS</t>
  </si>
  <si>
    <t>4G V-FLEX/SECUGEN OPTICAL WEAT</t>
  </si>
  <si>
    <t>PSX-DSCVR-16U</t>
  </si>
  <si>
    <t>PSX DUAL 250W\,PAN16\,DSCVR ONLY</t>
  </si>
  <si>
    <t>CC800-M-OL</t>
  </si>
  <si>
    <t>STOPWARE GLB MS OUTLOOK PLUGIN</t>
  </si>
  <si>
    <t>IDT-999000100</t>
  </si>
  <si>
    <t>IDT JADE SS316 WEATHER SHIELD</t>
  </si>
  <si>
    <t>USTAR016-SE-NPS</t>
  </si>
  <si>
    <t>ISTAR ULTRA SE\,16 READER\,ENC\,N</t>
  </si>
  <si>
    <t>CC9-WHFLX-SSP-S</t>
  </si>
  <si>
    <t>CCURE 9000 SERIES S+ HARDWARE</t>
  </si>
  <si>
    <t>DELLMON22</t>
  </si>
  <si>
    <t>DELL 22 INCH WS MONITOR</t>
  </si>
  <si>
    <t>PSX-ISU08-E4SN</t>
  </si>
  <si>
    <t>PSX 75/150W\,WITH ROOM FOR ULTR</t>
  </si>
  <si>
    <t>CER-CIV-2</t>
  </si>
  <si>
    <t>CER CRED\,ENC\,NO PRNT(MIN 100)</t>
  </si>
  <si>
    <t>ASA-220-10G77-IP</t>
  </si>
  <si>
    <t>IN220 POE IP W STANDARD OPTION</t>
  </si>
  <si>
    <t>CC9000-VEOCCTV-S</t>
  </si>
  <si>
    <t>CCURE9000 FAST ONE SISTEMA VEO</t>
  </si>
  <si>
    <t>APER-KS100-B</t>
  </si>
  <si>
    <t>KS100 V3 SE\, BLK (KS100-S-IPS-</t>
  </si>
  <si>
    <t>ASA-IN220-CL</t>
  </si>
  <si>
    <t>CYLINDRICAL LOCKSET CL33100 SE</t>
  </si>
  <si>
    <t>CC9-WHFLX-SR-S</t>
  </si>
  <si>
    <t>CCURE 9000 SERIES R HARDWARE F</t>
  </si>
  <si>
    <t>PSX-WPISU16C8SN</t>
  </si>
  <si>
    <t>PSX PREWIRED W/ PANDUIT FOR UL</t>
  </si>
  <si>
    <t>SWH-DSK4GST</t>
  </si>
  <si>
    <t>VSta 4G Desktop stand Pwr Sply</t>
  </si>
  <si>
    <t>CCSM80-NPD</t>
  </si>
  <si>
    <t>C CURE NETVUE: PELCO DX</t>
  </si>
  <si>
    <t>MOR-LAT287888752</t>
  </si>
  <si>
    <t>SCR-SE-900N</t>
  </si>
  <si>
    <t>RDR\,R10\,ICLASS SE\,BLK</t>
  </si>
  <si>
    <t>SCRD-EV2-8K</t>
  </si>
  <si>
    <t>DESFIRE EV2 CARD\,BLANK\,UNPROGR</t>
  </si>
  <si>
    <t>SWH-USB-485</t>
  </si>
  <si>
    <t>Communication interface\, USB t</t>
  </si>
  <si>
    <t>MOR-287889522</t>
  </si>
  <si>
    <t>1YR EXT WARRANT &amp; SUP MDPI-M</t>
  </si>
  <si>
    <t>OMPR-M/S-B2S-SSA</t>
  </si>
  <si>
    <t>OMNICHECK P BNDL\,2 SW\,SSA</t>
  </si>
  <si>
    <t>SAL-CAT177FRH</t>
  </si>
  <si>
    <t>SALTO LOCK LA1T1770F24IMS-RHR</t>
  </si>
  <si>
    <t>SSVR3-BR</t>
  </si>
  <si>
    <t>SSVR RACK MOUNT KIT</t>
  </si>
  <si>
    <t>LYNX-SMS50K</t>
  </si>
  <si>
    <t>LYNX\,SMS PRO\,50K SMS/YEAR</t>
  </si>
  <si>
    <t>CC800-5S</t>
  </si>
  <si>
    <t>CC800-5S CC 800 MDL 5 SYS SW</t>
  </si>
  <si>
    <t>SP0311-0173-01</t>
  </si>
  <si>
    <t>iSTAR PRO APS</t>
  </si>
  <si>
    <t>IN-120-EM04</t>
  </si>
  <si>
    <t>IN120 BACK PLATE</t>
  </si>
  <si>
    <t>PSX-GCM-RB</t>
  </si>
  <si>
    <t>PSX 75W 2U RACK PSU\,ROOM FOR 8</t>
  </si>
  <si>
    <t>IDT-100300200</t>
  </si>
  <si>
    <t>IDT PC MERCURY USB DESKTOP FIN</t>
  </si>
  <si>
    <t>SAL-WRDB0A4B</t>
  </si>
  <si>
    <t>SALTO (WRDB0A4B)</t>
  </si>
  <si>
    <t>CC9-WHFLX-SL-S</t>
  </si>
  <si>
    <t>CCURE 9000 SERIES L HARDWARE F</t>
  </si>
  <si>
    <t>SWH-6100</t>
  </si>
  <si>
    <t>FRGO-55506</t>
  </si>
  <si>
    <t>FARGO 4500E DUAL LAM PRT\, ENC</t>
  </si>
  <si>
    <t>APER-K200</t>
  </si>
  <si>
    <t>APERIO K200CABLOCK K200-622-B2</t>
  </si>
  <si>
    <t>SWH-SERIII-WF/B</t>
  </si>
  <si>
    <t>SCRAMBLE KYPD FL MNT KIT BLACK</t>
  </si>
  <si>
    <t>ASA-120-20134</t>
  </si>
  <si>
    <t>ASSA IN120 ML20134 STANDARD OP</t>
  </si>
  <si>
    <t>CC800-20S</t>
  </si>
  <si>
    <t>CC800-20S MDL 20 SYS SW ONLY</t>
  </si>
  <si>
    <t>INN-CHTA-BIO-CT</t>
  </si>
  <si>
    <t>CHEETAH RDR CONTACT/CONTACTLES</t>
  </si>
  <si>
    <t>SCR-SIG-40KMP</t>
  </si>
  <si>
    <t>HID SIGNO 40 MOUNT PLT\,BLK</t>
  </si>
  <si>
    <t>SAL-XS4-MLC-DB-L</t>
  </si>
  <si>
    <t>SALTO XS4 MORT LOCKCASE WITH D</t>
  </si>
  <si>
    <t>CC800-30S</t>
  </si>
  <si>
    <t>CC800-30S MDL 30 SYS SW ONLY</t>
  </si>
  <si>
    <t>TYCOVI-PR1</t>
  </si>
  <si>
    <t>MC-600-3652-02</t>
  </si>
  <si>
    <t>MAGIC CARD 600 MAG</t>
  </si>
  <si>
    <t>MC-600-50032</t>
  </si>
  <si>
    <t>MAGICARD 600 MODEL SMART CARD</t>
  </si>
  <si>
    <t>CC9-GBKVID-SM</t>
  </si>
  <si>
    <t>CC9000 GEUTEBREUCK VIDEO INTEG</t>
  </si>
  <si>
    <t>SAL-NODE</t>
  </si>
  <si>
    <t>SALTO XS4RF NODE RFNODE</t>
  </si>
  <si>
    <t>CCSM80-20E</t>
  </si>
  <si>
    <t>CCSM80-20E ENH SVC/CC800 MOD20</t>
  </si>
  <si>
    <t>CC9-QVHVID-LG</t>
  </si>
  <si>
    <t>CC9000 QOGNIFY VISIONHUB INTEG</t>
  </si>
  <si>
    <t>TYCOVI-DLIC</t>
  </si>
  <si>
    <t>TYCO VISUAL INTELLIGENCE DEMO</t>
  </si>
  <si>
    <t>SAL-TR-SPACE-V1</t>
  </si>
  <si>
    <t>SALTO VIRT NTWK TRAIN KIT</t>
  </si>
  <si>
    <t>CC9-PLEVID-LG</t>
  </si>
  <si>
    <t>CC9000 PELCO ENDURA DVR/NVR IN</t>
  </si>
  <si>
    <t>PSX-WPISU16E8S</t>
  </si>
  <si>
    <t>PSX 150/250W\, PANDUIT W/ROOM F</t>
  </si>
  <si>
    <t>CC9000-HIDEVO</t>
  </si>
  <si>
    <t>P2000 OPTION FOR HID EDGE EVO</t>
  </si>
  <si>
    <t>ASA-220-8877BI</t>
  </si>
  <si>
    <t>IN220-8877-BIPS STD OPT</t>
  </si>
  <si>
    <t>CC9WS-TRUU-S</t>
  </si>
  <si>
    <t>CC9000 WS INT W/TRU U AI SSA</t>
  </si>
  <si>
    <t>CBM-DR-MAINT</t>
  </si>
  <si>
    <t>LICENSE MAINTENANCE &amp; SUPPORT</t>
  </si>
  <si>
    <t>SCRD-320</t>
  </si>
  <si>
    <t>ICLASS 2K BITS W/2 APPL AREAS</t>
  </si>
  <si>
    <t>FRGO-47700</t>
  </si>
  <si>
    <t>FARGO 4500E SMRT CRD ENC</t>
  </si>
  <si>
    <t>NED-9945466</t>
  </si>
  <si>
    <t>NEDAP GEN2 TRANSIT UHF RDR</t>
  </si>
  <si>
    <t>DSC-NEOSDKSSA</t>
  </si>
  <si>
    <t>CONNECTED PROGRAM DSC NEO SDK</t>
  </si>
  <si>
    <t>RM-4</t>
  </si>
  <si>
    <t>RM-4 RDR PERSONALITY MODE</t>
  </si>
  <si>
    <t>LYNX-S-1K-A</t>
  </si>
  <si>
    <t>LYNX\,ENTRPR SVR SEATS\,1000 ADD</t>
  </si>
  <si>
    <t>CC9-GSCACC-U</t>
  </si>
  <si>
    <t>CC9 ACCESS CONTROL INT INTO GE</t>
  </si>
  <si>
    <t>PSX-WPSU08-E6SN</t>
  </si>
  <si>
    <t>PSX150/150\,PAN\,NWK\,ULT 8 RDR</t>
  </si>
  <si>
    <t>SAL-AM650NIMB38</t>
  </si>
  <si>
    <t>XS4 ELEC ESCU MIFARE BLE</t>
  </si>
  <si>
    <t>CC9-3VRVID-LG</t>
  </si>
  <si>
    <t>CC9000 3VR VIP INTEGRATION LAR</t>
  </si>
  <si>
    <t>WVL-ET25-3PS</t>
  </si>
  <si>
    <t>WAVELYNX ET25 PIV/CIV KEYPAD R</t>
  </si>
  <si>
    <t>SWH-XSTSP</t>
  </si>
  <si>
    <t>4G V-STATION/SECUGEN OPTICAL/H</t>
  </si>
  <si>
    <t>0652-0224-01</t>
  </si>
  <si>
    <t>ISTAR Pro PSU cable - spare</t>
  </si>
  <si>
    <t>CC9000-QSSA2</t>
  </si>
  <si>
    <t>CC9000 Ser Q 2 Yr SSA Std</t>
  </si>
  <si>
    <t>SAL-XS4-MLC-LH</t>
  </si>
  <si>
    <t>SALTO XS4 MORT LOCKCASE W/O DE</t>
  </si>
  <si>
    <t>CCSM80-NXT</t>
  </si>
  <si>
    <t>C-CURE NETVUE: NEXTIVA</t>
  </si>
  <si>
    <t>SCR-320-BK</t>
  </si>
  <si>
    <t>ICLASS R30-RDR CNTCTLSS SM</t>
  </si>
  <si>
    <t>HID-600T</t>
  </si>
  <si>
    <t>HID ISO CRD COMP UHF BASE CRED</t>
  </si>
  <si>
    <t>CC800-906</t>
  </si>
  <si>
    <t>DIGIBOARD 8/EM EIGHT (8) PORT</t>
  </si>
  <si>
    <t>MC-3633-0053</t>
  </si>
  <si>
    <t>CLEANING KIT PRO PRTR</t>
  </si>
  <si>
    <t>FRGO-55602</t>
  </si>
  <si>
    <t>FARGO DTC4500E PRNTR BUNDLE</t>
  </si>
  <si>
    <t>ASA-120-82276BIP</t>
  </si>
  <si>
    <t>IN120 82276 STD OPTIONS</t>
  </si>
  <si>
    <t>CC9000-LDAP</t>
  </si>
  <si>
    <t>C-CURE 9000 LDAP OPTION</t>
  </si>
  <si>
    <t>MC-600-50023</t>
  </si>
  <si>
    <t>USTAR-GCM</t>
  </si>
  <si>
    <t>ISTAR ULTRA GCM\, BD ONLY</t>
  </si>
  <si>
    <t>LYNX-1I-3</t>
  </si>
  <si>
    <t>LYNX\,1 INPUT DEVICE</t>
  </si>
  <si>
    <t>CCSM8000S</t>
  </si>
  <si>
    <t>CCSM8000S STD SVC FOR CC 8000</t>
  </si>
  <si>
    <t>CC9000-LYNX</t>
  </si>
  <si>
    <t>LYNX CC9000 INTEGRATION</t>
  </si>
  <si>
    <t>HID-40KNKS27E-LA</t>
  </si>
  <si>
    <t>SIGNO 40K\,BLK/SLVR\,PIG\,CRD PFL</t>
  </si>
  <si>
    <t>M-REINSTATE-90</t>
  </si>
  <si>
    <t>STRATUS EXPIRED SSA 31 TO 90 D</t>
  </si>
  <si>
    <t>MOR-LAT287889098</t>
  </si>
  <si>
    <t>3 YEARS EXTENDED WARRANTY AND</t>
  </si>
  <si>
    <t>CC9WS-TRUU</t>
  </si>
  <si>
    <t>CC 9000 WEB SVC INT W/TRU U AI</t>
  </si>
  <si>
    <t>IID-ICAM7LCD-B</t>
  </si>
  <si>
    <t>IRIS ID ICAM 7 SERIES\, BLACK\,</t>
  </si>
  <si>
    <t>COP-CONE2-3YRM</t>
  </si>
  <si>
    <t>COP C-ONE3 3YR MAINT PER UNIT</t>
  </si>
  <si>
    <t>PVC-OMNPR-MS</t>
  </si>
  <si>
    <t>OMNICHECK WITH PACS REG FOR MO</t>
  </si>
  <si>
    <t>PSX-75-E1-E</t>
  </si>
  <si>
    <t>PSX 75W PSU W/E1 ENCL\,230V</t>
  </si>
  <si>
    <t>SCR-PC-921P</t>
  </si>
  <si>
    <t>PIVCLSS RPK40 WS\,KP\,BK\,PRX\,FDX</t>
  </si>
  <si>
    <t>CC800-783</t>
  </si>
  <si>
    <t>POLYGUARD 0.6MIL. CLEAR OVERLA</t>
  </si>
  <si>
    <t>SAL-DES4K-50</t>
  </si>
  <si>
    <t>SALTO CONTACTLESS SMART CARD D</t>
  </si>
  <si>
    <t>128-FP-352-O-26B</t>
  </si>
  <si>
    <t>RDR\,FP\,ARCH WALLSWITCH\,ONYX</t>
  </si>
  <si>
    <t>USTAR-ACM-4U</t>
  </si>
  <si>
    <t>ISTAR ULTRA ACM\, 4U RACK MT</t>
  </si>
  <si>
    <t>CCSM80-BRD</t>
  </si>
  <si>
    <t>BI-DIRECTIONAL SERIAL INTERFAC</t>
  </si>
  <si>
    <t>SAL-OPT-0028-2</t>
  </si>
  <si>
    <t>MOBILE GUEST KEY FUNCTION YEAR</t>
  </si>
  <si>
    <t>LYNX-S-5C-A</t>
  </si>
  <si>
    <t>LYNX\,ENTRPRS SVR SEATS\,500 ADD</t>
  </si>
  <si>
    <t>CC9-GOMVID-LG</t>
  </si>
  <si>
    <t>MC-MA300YMCKO</t>
  </si>
  <si>
    <t>YMCKO DYE FILM - 300 IMAGES</t>
  </si>
  <si>
    <t>ASA-120-7978-2</t>
  </si>
  <si>
    <t>70-IN120-7978-IPB-OBP-26D</t>
  </si>
  <si>
    <t>CC9000-RED-SAS</t>
  </si>
  <si>
    <t>Redund Sys Sup Uplift for SAS</t>
  </si>
  <si>
    <t>PSX-RGS150-C8D8Z</t>
  </si>
  <si>
    <t>PSX 2U RM 150W SGL\,C8D8 W/BP\,1</t>
  </si>
  <si>
    <t>SWH-SPACER-LGR</t>
  </si>
  <si>
    <t>ISOLATION SPACER  SGL GNG  GRY</t>
  </si>
  <si>
    <t>PSX-C8</t>
  </si>
  <si>
    <t>PSX C8 BD\,8 IN\,8 LOCK OUT\,FUSD</t>
  </si>
  <si>
    <t>CC800-7081</t>
  </si>
  <si>
    <t>ICLASS ENROLLMENT WEDGE READER</t>
  </si>
  <si>
    <t>CC9000-RP-ESA2</t>
  </si>
  <si>
    <t>CC9000 Ser R Plus 2 Yr SSA Enh</t>
  </si>
  <si>
    <t>RM1-4000</t>
  </si>
  <si>
    <t>READER  MULTITECH</t>
  </si>
  <si>
    <t>IDV-9110AB-PT</t>
  </si>
  <si>
    <t>IDENTIV TOUCHSECURE READER WAL</t>
  </si>
  <si>
    <t>APER-KS100-K1</t>
  </si>
  <si>
    <t>APER KS100-S-IPS-B-K1</t>
  </si>
  <si>
    <t>OMPR-M/S-B3S-SSA</t>
  </si>
  <si>
    <t>OMNICHECK P BNDL\,3 SW\,SSA</t>
  </si>
  <si>
    <t>CCSM80-AL</t>
  </si>
  <si>
    <t>AREA LOCKOUT</t>
  </si>
  <si>
    <t>APER-CBL6-QC12</t>
  </si>
  <si>
    <t>K/KS 6FT CABLE (CBL6-QC12)</t>
  </si>
  <si>
    <t>CCSM80-BIV</t>
  </si>
  <si>
    <t>PSX-75-E1-D8P</t>
  </si>
  <si>
    <t>PSX 75W PSU W/E1 ENCL\,14x12\,8</t>
  </si>
  <si>
    <t>IDT-CCDRVL-S</t>
  </si>
  <si>
    <t>IDT CCURE 9000 IDT READER INTE</t>
  </si>
  <si>
    <t>MC-MA1000K-BLK</t>
  </si>
  <si>
    <t>BLACK RESIN FILM - 1000 IMAGES</t>
  </si>
  <si>
    <t>SCR-345-GR</t>
  </si>
  <si>
    <t>HID ICLASS RPK40 READER  GRAY</t>
  </si>
  <si>
    <t>AS0032LCK</t>
  </si>
  <si>
    <t>APC ENCLOSURE LOCK</t>
  </si>
  <si>
    <t>CC9-SNYVID-LG</t>
  </si>
  <si>
    <t>CC9000 SONY NSR VIDEO INTEGRAT</t>
  </si>
  <si>
    <t>GSTAR004-POE</t>
  </si>
  <si>
    <t>ISTAR EDGE G2\, 4 RDR\, METAL EN</t>
  </si>
  <si>
    <t>P1-82278</t>
  </si>
  <si>
    <t>Sargent Passport 1000 P1 8200</t>
  </si>
  <si>
    <t>FRGO-89600U</t>
  </si>
  <si>
    <t>FARGO HDP5000 SGL SIDE\, TAA</t>
  </si>
  <si>
    <t>PSX-150-E1-D8P</t>
  </si>
  <si>
    <t>PSX 150W PSU W/E1 ENCL\,14x12\,8</t>
  </si>
  <si>
    <t>CC9WS-PRXYPM-S</t>
  </si>
  <si>
    <t>PRXY WEB SVC INT SSA</t>
  </si>
  <si>
    <t>FRGO-088933</t>
  </si>
  <si>
    <t>HDP6600 CLEANING KIT - 4 PRINT</t>
  </si>
  <si>
    <t>TRADAR-MS-SPRT</t>
  </si>
  <si>
    <t>TYCO 360 RADAR DETECTION\, MS E</t>
  </si>
  <si>
    <t>CC9WS-PRXYPM</t>
  </si>
  <si>
    <t>PROXY WEB SERVICE INTEGRATION</t>
  </si>
  <si>
    <t>CC9000-WEBSVCSSA</t>
  </si>
  <si>
    <t>CC9000 VICTOR WEB SVC KIT SSA</t>
  </si>
  <si>
    <t>PROSERV-SS2-TR32</t>
  </si>
  <si>
    <t>SITE SERVER2\,TRADE-IN\,32 READE</t>
  </si>
  <si>
    <t>CC9000-GLINK</t>
  </si>
  <si>
    <t>CC9000 INTEGRATION OPTION WITH</t>
  </si>
  <si>
    <t>STAR-4U-FAN</t>
  </si>
  <si>
    <t>ISTAR 4U RACK FAN</t>
  </si>
  <si>
    <t>CCSM80-BST</t>
  </si>
  <si>
    <t>PSX-D8P</t>
  </si>
  <si>
    <t>PSX D8P BD\,8 OUT\, CLASS 2</t>
  </si>
  <si>
    <t>SCRD-370</t>
  </si>
  <si>
    <t>ICLS KEY 2KBITS 2 APPL AREAS</t>
  </si>
  <si>
    <t>ST-CYL-003</t>
  </si>
  <si>
    <t>STANLEY CY 9KQ37DV15SCS3626</t>
  </si>
  <si>
    <t>CC800-APIPSNL</t>
  </si>
  <si>
    <t>C-CURE API PERSONNEL LICENSEE</t>
  </si>
  <si>
    <t>ST-EXT-003</t>
  </si>
  <si>
    <t>STANLEY WI-Q EXIT 3</t>
  </si>
  <si>
    <t>PSX-ISU-RDN</t>
  </si>
  <si>
    <t>FRGO-86177</t>
  </si>
  <si>
    <t>FARGO DTC PRNTR CLEANING KIT</t>
  </si>
  <si>
    <t>ASA-CL33134-IP</t>
  </si>
  <si>
    <t>IN120-CL33134-IPB-STD OPTIONS</t>
  </si>
  <si>
    <t>SAL-XS4-10</t>
  </si>
  <si>
    <t>SALTO XS4 OFFLINE W/ KEY OVERR</t>
  </si>
  <si>
    <t>CC9-VRIVID-MD</t>
  </si>
  <si>
    <t>CC9000 VERINT INTELLIGENT NVR</t>
  </si>
  <si>
    <t>AAK-00078</t>
  </si>
  <si>
    <t>ARMORACTIVE KIT\,TABLE STAND\,LI</t>
  </si>
  <si>
    <t>SUP-BC-SSAPRO</t>
  </si>
  <si>
    <t>BIOCONNECT ENTERPRISE PROFESSI</t>
  </si>
  <si>
    <t>IDT-BCD218X</t>
  </si>
  <si>
    <t>IDT FACIAL SERVER FOR 8 CAMERA</t>
  </si>
  <si>
    <t>SCR-SE-910P</t>
  </si>
  <si>
    <t>RDR\,RP15\,MCLASS SE\,BLK</t>
  </si>
  <si>
    <t>SCR-331-BK</t>
  </si>
  <si>
    <t>HID ICLASS RK40 W/KYPD BK</t>
  </si>
  <si>
    <t>ASA-120-EM01-B</t>
  </si>
  <si>
    <t>IN-120-EM01-BIPS-B READER ASSE</t>
  </si>
  <si>
    <t>CCSM80-THL</t>
  </si>
  <si>
    <t>SSA UPLIFT  Threat Level</t>
  </si>
  <si>
    <t>P2-82278-IMPS</t>
  </si>
  <si>
    <t>P2-82278-IMPS-STD OPT</t>
  </si>
  <si>
    <t>CCSM80-BRA</t>
  </si>
  <si>
    <t>DELL-RACKSVR3-A</t>
  </si>
  <si>
    <t>RACK SVR\,WINSVR 2012\,RAID1 SAS</t>
  </si>
  <si>
    <t>INN-RHNO-SFO</t>
  </si>
  <si>
    <t>ST-PSEBH</t>
  </si>
  <si>
    <t>PSEBH READER BEZEL-780581330</t>
  </si>
  <si>
    <t>COP-LCASE</t>
  </si>
  <si>
    <t>COP C-ONE2 LTHR CASE\,STRAP</t>
  </si>
  <si>
    <t>TEL-SSA001</t>
  </si>
  <si>
    <t>XPRESS ENTRY SSA</t>
  </si>
  <si>
    <t>SCRD-380</t>
  </si>
  <si>
    <t>ICLS TAG 2KBITS 2 APPL AREAS</t>
  </si>
  <si>
    <t>USTAR008-SE</t>
  </si>
  <si>
    <t>ISTAR ULTRA SE\,8 READER\,ENC\,PO</t>
  </si>
  <si>
    <t>CC9-AWF100KPK</t>
  </si>
  <si>
    <t>ACCESS MANAGEMENT WORKFLOW OPT</t>
  </si>
  <si>
    <t>SAL-CON-MIF</t>
  </si>
  <si>
    <t>SALTO CONTACTLESS SMART CONSTR</t>
  </si>
  <si>
    <t>SUP-BC-PRO</t>
  </si>
  <si>
    <t>BC LICENSE 51-100 DEVICES</t>
  </si>
  <si>
    <t>CC9000-NMS-PRI</t>
  </si>
  <si>
    <t>NMS CCURE PERS REPLICATION</t>
  </si>
  <si>
    <t>CC9000-IRISID</t>
  </si>
  <si>
    <t>NHL-ASA-LES-LSAT</t>
  </si>
  <si>
    <t>1 YR SSA LGHTHOUSE LARGE SAT S</t>
  </si>
  <si>
    <t>USTAR-AP-GCM-P</t>
  </si>
  <si>
    <t>ADAPTOR PLATE FOR ULTRA GCM TO</t>
  </si>
  <si>
    <t>CC9-CSNVID-LG</t>
  </si>
  <si>
    <t>ST-EXT-004</t>
  </si>
  <si>
    <t>STANLEY WI-Q EXIT 4</t>
  </si>
  <si>
    <t>SWH-4GSTSH</t>
  </si>
  <si>
    <t>V-STATION 4G/SECUGEN OPTICAL/H</t>
  </si>
  <si>
    <t>SAL-UBOX-MIF</t>
  </si>
  <si>
    <t>SALTO UBOX MIFARE KIT</t>
  </si>
  <si>
    <t>SAL-ECJ04BOUS</t>
  </si>
  <si>
    <t>SALTO NCODER (ECJ04B0US)</t>
  </si>
  <si>
    <t>IID-ICAM7-PWR</t>
  </si>
  <si>
    <t>IRIS ID OPTIONAL 12 VDC POWER</t>
  </si>
  <si>
    <t>IID-ICAM7S-H1B</t>
  </si>
  <si>
    <t>USTAR016</t>
  </si>
  <si>
    <t>ISTAR ULTRA\,16 RDRS\,W/ ENCL</t>
  </si>
  <si>
    <t>SCR-PC-900P</t>
  </si>
  <si>
    <t>PIVCLASS RP10-H MINMUL W PROX</t>
  </si>
  <si>
    <t>CCSM80-ADM</t>
  </si>
  <si>
    <t>ADVANCED DOOR MONITORING</t>
  </si>
  <si>
    <t>INN-ENROLL-SQL</t>
  </si>
  <si>
    <t>INFINITAS WORKSTATION SW ENROL</t>
  </si>
  <si>
    <t>ESX-PRXSR</t>
  </si>
  <si>
    <t>ESSEX SURFACE MOUNT SPACER RIN</t>
  </si>
  <si>
    <t>DELL-TWRSVR1-A</t>
  </si>
  <si>
    <t>MINI TOWER PC T3620\,WIN10 PRO\,</t>
  </si>
  <si>
    <t>CC800-IDS</t>
  </si>
  <si>
    <t>CCURE ID BADGING S/W ONLY</t>
  </si>
  <si>
    <t>SWH-6100-PG</t>
  </si>
  <si>
    <t>SWH MULTI TECH MULLION READER\,</t>
  </si>
  <si>
    <t>FRGO-88936</t>
  </si>
  <si>
    <t>FARGO HDP5000 DUAL LAM</t>
  </si>
  <si>
    <t>CC9-MVIVID-SM</t>
  </si>
  <si>
    <t>CC9000 MARCH NETWORKS VISUAL I</t>
  </si>
  <si>
    <t>CC9WS-SCRIPT</t>
  </si>
  <si>
    <t>CC9 WEBSVC INT W/VMWARE SCRIPT</t>
  </si>
  <si>
    <t>PSX-ISU8-VZ04</t>
  </si>
  <si>
    <t>FPO150/250-2C82D8E8S-VZ04</t>
  </si>
  <si>
    <t>IDT-BCD218-SSA</t>
  </si>
  <si>
    <t>SWH-SERIII-WF</t>
  </si>
  <si>
    <t>SCRAMBLE KYPD FL MNT KIT GREY</t>
  </si>
  <si>
    <t>CC9000-RSSA2</t>
  </si>
  <si>
    <t>2-YEAR TERM AFTER WARRANTY - A</t>
  </si>
  <si>
    <t>CC9000-KENTIX</t>
  </si>
  <si>
    <t>CC9000 INTEGRATION W/KENTIX</t>
  </si>
  <si>
    <t>CCSM80-BFI-S-1</t>
  </si>
  <si>
    <t>SSA UPLIFT  BI-DI FIRE INTEGR</t>
  </si>
  <si>
    <t>CENTMON-1S</t>
  </si>
  <si>
    <t>CC800 CENTRAL MONITORING 1 SIT</t>
  </si>
  <si>
    <t>FRGO-89650</t>
  </si>
  <si>
    <t>FARGO HDP5000 SMT CRD MAG PRT</t>
  </si>
  <si>
    <t>MC-MA100YMCKO</t>
  </si>
  <si>
    <t>YMCKO DYE FILM - 100 IMAGES</t>
  </si>
  <si>
    <t>IDT-CCGKKIT1</t>
  </si>
  <si>
    <t>IDT FACIAL REC BUNDLE (INCL SW</t>
  </si>
  <si>
    <t>ST-WQD-12927</t>
  </si>
  <si>
    <t>POE POWER SUPPLY INSERT</t>
  </si>
  <si>
    <t>ASA-120BIPS-KIT</t>
  </si>
  <si>
    <t>ASSA SPARE PART IN120-BIPS-B-K</t>
  </si>
  <si>
    <t>ASA-120-7976-B</t>
  </si>
  <si>
    <t>IN120-7976-BIP STANDARD OPTION</t>
  </si>
  <si>
    <t>SAL-XS4-CB250</t>
  </si>
  <si>
    <t>SALTO XS4 (CB250N60CSB3)</t>
  </si>
  <si>
    <t>PSX-ISU16-E8SN</t>
  </si>
  <si>
    <t>PSX 150/250W\,WITH ROOM FOR ULT</t>
  </si>
  <si>
    <t>AAK-01039</t>
  </si>
  <si>
    <t>AAK iPAD 10.2 CASE BLK</t>
  </si>
  <si>
    <t>SWH-OMA520-PIV</t>
  </si>
  <si>
    <t>MORPHO PIV BIO TERM\,KP\,OUTDR</t>
  </si>
  <si>
    <t>TEL-SSAHH</t>
  </si>
  <si>
    <t>XPE SSA</t>
  </si>
  <si>
    <t>CC9000-NMS-EL-S</t>
  </si>
  <si>
    <t>CCURE WEB SVC INT W/NMS EL SSA</t>
  </si>
  <si>
    <t>ST-WQX-PG-BP-C</t>
  </si>
  <si>
    <t>PRTL GW ENCL CEIL MNT OMNI</t>
  </si>
  <si>
    <t>ESTAR001-POE1</t>
  </si>
  <si>
    <t>ISTAR EDGE 1-RDR W ENCL W/ POE</t>
  </si>
  <si>
    <t>CC800-LB-1007</t>
  </si>
  <si>
    <t>PLASTIC CLIP FOR CC800-LB-1002</t>
  </si>
  <si>
    <t>CC9000-KENTIX-S</t>
  </si>
  <si>
    <t>CC9000 INTEGRATION W/KENTIX SS</t>
  </si>
  <si>
    <t>P2-IKMPS-KIT26D</t>
  </si>
  <si>
    <t>P2 ASSA WIFI KIT</t>
  </si>
  <si>
    <t>SAL-WRDB0A4BK</t>
  </si>
  <si>
    <t>SALTO  PROX RDR\,BLE DES/MIF ST</t>
  </si>
  <si>
    <t>GEM-QS1K</t>
  </si>
  <si>
    <t>GEMALTO QS1000 ID SCANNER - AS</t>
  </si>
  <si>
    <t>AQ-MTK15-485</t>
  </si>
  <si>
    <t>ALLGN APTIQ MULTI TECH SGL KP</t>
  </si>
  <si>
    <t>CC9000-SMN-S</t>
  </si>
  <si>
    <t>CCURE 9000 SSA UPLIFT FOR SIEM</t>
  </si>
  <si>
    <t>CC9WS-SCRIPT-S</t>
  </si>
  <si>
    <t>CC9 WEB INT W/VMWARE SCRIPT SS</t>
  </si>
  <si>
    <t>CCSM80-NIC</t>
  </si>
  <si>
    <t>C-CURE NETVUE: NICE</t>
  </si>
  <si>
    <t>SAL-LKOFF-LIC</t>
  </si>
  <si>
    <t>SALTO OFFLINE LOCK LICENSE\, CH</t>
  </si>
  <si>
    <t>ASA-220-10G77BIP</t>
  </si>
  <si>
    <t>IN220 POE CYL LK\,IPS W/STD OPT</t>
  </si>
  <si>
    <t>NHL-ASA-1S</t>
  </si>
  <si>
    <t>NH LTHSE SYS SVR\,1YR SSA</t>
  </si>
  <si>
    <t>DK-1234</t>
  </si>
  <si>
    <t>2.3X3.4IN ADHESIVE BADGE-260</t>
  </si>
  <si>
    <t>MC-CK1</t>
  </si>
  <si>
    <t>CLEANING KIT PRONTO PRTR</t>
  </si>
  <si>
    <t>CCURE9000-VEOCTV</t>
  </si>
  <si>
    <t>CC9000-CK721A</t>
  </si>
  <si>
    <t>P2000 OPTION FOR CK721-A ACCES</t>
  </si>
  <si>
    <t>FW-APC</t>
  </si>
  <si>
    <t>FW-APC APC FW UPGRD KIT-C-CURE</t>
  </si>
  <si>
    <t>ESX-HEW-2</t>
  </si>
  <si>
    <t>ESSEX SINGLE GANG HAND-E-WAVE</t>
  </si>
  <si>
    <t>SWH-TREX-LT2</t>
  </si>
  <si>
    <t>DET W/TAMPER/TIMER/2 RELAYS-WH</t>
  </si>
  <si>
    <t>CC800-1-5SU</t>
  </si>
  <si>
    <t>CC800-1-5SU UPG MOD 1-5 SYS SW</t>
  </si>
  <si>
    <t>RM2L-4000</t>
  </si>
  <si>
    <t>SWH READER  MULTITECH KYPD/LCD</t>
  </si>
  <si>
    <t>ASA-220-10G77</t>
  </si>
  <si>
    <t>IN220 POE BIPS (IN-220-10G77-B</t>
  </si>
  <si>
    <t>PSX-Z-BKT-HD</t>
  </si>
  <si>
    <t>PSX RGS Z-BRACKET FOR WIRING</t>
  </si>
  <si>
    <t>CC800-5-20-SU</t>
  </si>
  <si>
    <t>SOFT UPGRADE MODEL 5 TO 20</t>
  </si>
  <si>
    <t>SWH-CVR-KYP</t>
  </si>
  <si>
    <t>FRONT CVR LONG US SG KYPD BLAC</t>
  </si>
  <si>
    <t>CC800-INNOV</t>
  </si>
  <si>
    <t>CC800 INNOVONICS RF PANIC ALRM</t>
  </si>
  <si>
    <t>SAL-GEO-15</t>
  </si>
  <si>
    <t>GEO INDOOR PADLOCK MIFARE DESF</t>
  </si>
  <si>
    <t>IDT-CCGKKIT1-SSA</t>
  </si>
  <si>
    <t>IDT FACIAL REC BUNDLE SSA (INC</t>
  </si>
  <si>
    <t>CC800-84013</t>
  </si>
  <si>
    <t>RIBBON  FARGO HDP YMCKK</t>
  </si>
  <si>
    <t>WVL-50H8-NS</t>
  </si>
  <si>
    <t>WAVELYNX DESFIRE EV2 CARD ISO</t>
  </si>
  <si>
    <t>CC800-30-40-SU</t>
  </si>
  <si>
    <t>SOFT UPGRADE MODEL 30 TO 40</t>
  </si>
  <si>
    <t>0650-1337-01</t>
  </si>
  <si>
    <t>ACM RIBBON CABLE FOR ISTAR PRO</t>
  </si>
  <si>
    <t>CC9000-QESA2</t>
  </si>
  <si>
    <t>SWH-PVC-PAS-MS</t>
  </si>
  <si>
    <t>PIV WS SSA AFTER YR 1</t>
  </si>
  <si>
    <t>USTAR-PRO-SE16</t>
  </si>
  <si>
    <t>UPGRADE KIT\,PRO-TO-USTAR SE\,W/</t>
  </si>
  <si>
    <t>LYNX-SMS5K</t>
  </si>
  <si>
    <t>LYNX\,SMS PRO\,5K SMS/YEAR</t>
  </si>
  <si>
    <t>SWH-XSTS</t>
  </si>
  <si>
    <t>4G V-STATION/SECUGEN OPTICAL W</t>
  </si>
  <si>
    <t>M-REINSTATE-2YR</t>
  </si>
  <si>
    <t>STRATUS EXPIRED SSA OVER 365 D</t>
  </si>
  <si>
    <t>IP-ACM2A-MB</t>
  </si>
  <si>
    <t>IP-ACM V2  2 RDR  BOARD ONLY</t>
  </si>
  <si>
    <t>AD-400-993R</t>
  </si>
  <si>
    <t>AD-400 Networked Wireless - Ex</t>
  </si>
  <si>
    <t>CC800-NMS</t>
  </si>
  <si>
    <t>NMS CUST APP SUPP UP CC800</t>
  </si>
  <si>
    <t>AAK-700-00046</t>
  </si>
  <si>
    <t>AA TBL KIOSK IPAD 9.7 - WHT</t>
  </si>
  <si>
    <t>IDT-BCDT04-SSA</t>
  </si>
  <si>
    <t>IDT FACIAL SERVER\, PER CAMERA</t>
  </si>
  <si>
    <t>SUP-BC-BCSSA</t>
  </si>
  <si>
    <t>SUPREMA BIOCN SSA\,10 RDRS\,3YRS</t>
  </si>
  <si>
    <t>PSX-RBE</t>
  </si>
  <si>
    <t>PSX RBE 2U RACK BATT ENCL\,FITS</t>
  </si>
  <si>
    <t>CER-TVIST-500</t>
  </si>
  <si>
    <t>CERTIPATH TRUSTVISITOR SW: 500</t>
  </si>
  <si>
    <t>VER-2037-F200</t>
  </si>
  <si>
    <t>VER STLTH RDR\,C/CS\,W200</t>
  </si>
  <si>
    <t>CC800-802</t>
  </si>
  <si>
    <t>CARDS  BLANK WHITE PVC HIGH</t>
  </si>
  <si>
    <t>NHL-ASA-ACTIVATE</t>
  </si>
  <si>
    <t>REINSTATEMENT FEE FOR EXPIRED</t>
  </si>
  <si>
    <t>SAL-CU4200TUS</t>
  </si>
  <si>
    <t>SALTO CU4200TUS (to verify wie</t>
  </si>
  <si>
    <t>CCSM80-NVE</t>
  </si>
  <si>
    <t>SSA UPLIFT\, VideoEdge</t>
  </si>
  <si>
    <t>SCRD-EV2-4K</t>
  </si>
  <si>
    <t>SWH-4GSTU1P</t>
  </si>
  <si>
    <t>V-STATION 4G/UPEK TCS1/HID PRO</t>
  </si>
  <si>
    <t>TRADAR-MASS</t>
  </si>
  <si>
    <t>TYCO 360 RADAR DETECTION MASS</t>
  </si>
  <si>
    <t>CC9-SNYVID-SM</t>
  </si>
  <si>
    <t>KT-0070-000</t>
  </si>
  <si>
    <t>KT-0070-000 RM CONNECTOR KIT</t>
  </si>
  <si>
    <t>CC9-XFTVID-SM</t>
  </si>
  <si>
    <t>CC9000 XTRALIS FASTTRACE VIDEO</t>
  </si>
  <si>
    <t>M-MXESML-1YR</t>
  </si>
  <si>
    <t>12 Months Maint everRun MX SML</t>
  </si>
  <si>
    <t>PSX-BDM</t>
  </si>
  <si>
    <t>PSX BAT DISC MODULE</t>
  </si>
  <si>
    <t>CC9000-SWH-WASS1</t>
  </si>
  <si>
    <t>1 yr Supt  CC9000 WAS Option</t>
  </si>
  <si>
    <t>CC9-NMS-JRLEXP-S</t>
  </si>
  <si>
    <t>CCURE WEB SVC INT W/NMS JRL EX</t>
  </si>
  <si>
    <t>IID-EAC2500</t>
  </si>
  <si>
    <t>IRIS ID 2500 USER/CREDENTIAL D</t>
  </si>
  <si>
    <t>WVL-50D8-NS</t>
  </si>
  <si>
    <t>CC9000-STL-S</t>
  </si>
  <si>
    <t>CC9000 SSA Uplift for Stanley</t>
  </si>
  <si>
    <t>CC9-VM-CZ1005</t>
  </si>
  <si>
    <t>BROTHER CZ-1005 1.97"x16.4 FT</t>
  </si>
  <si>
    <t>CCSM80-10S</t>
  </si>
  <si>
    <t>CCSM80-10S STD SVC/CC800 MOD10</t>
  </si>
  <si>
    <t>SUP-BC-BSC</t>
  </si>
  <si>
    <t>BC LICENSE 1-20 DEVICES</t>
  </si>
  <si>
    <t>FRGO-88935</t>
  </si>
  <si>
    <t>FARGO HDP5000 SGL LAM</t>
  </si>
  <si>
    <t>KT0074-000</t>
  </si>
  <si>
    <t>KT0074-000 CONNECTOR KIT</t>
  </si>
  <si>
    <t>PSX-250-D8P-E1</t>
  </si>
  <si>
    <t>PSX 250W PSU W/E1 ENCL\,8 OUT</t>
  </si>
  <si>
    <t>SAL-CB250N70BCB</t>
  </si>
  <si>
    <t>SALTO LK (CB250N70BCB38)</t>
  </si>
  <si>
    <t>SWH-4GFXSP</t>
  </si>
  <si>
    <t>V-FLEX  4G/SECUGEN OPTICAL/HID</t>
  </si>
  <si>
    <t>STAR-2U-PS</t>
  </si>
  <si>
    <t>12V PSU FOR 2U ISTAR RACK</t>
  </si>
  <si>
    <t>24C7-38USB-CL8</t>
  </si>
  <si>
    <t>1/3 COLOR CAM  CMOS 1280X1024</t>
  </si>
  <si>
    <t>PSX-WPSE16E8S</t>
  </si>
  <si>
    <t>CC9000-TISMON-S</t>
  </si>
  <si>
    <t>CCURE 9000 SSA Uplift for Tyco</t>
  </si>
  <si>
    <t>APER-IN100-037</t>
  </si>
  <si>
    <t>APERIO MORTISE LOCK W/DEADBOLT</t>
  </si>
  <si>
    <t>TEL-XPESRV001</t>
  </si>
  <si>
    <t>TELAERIS XPRESS ENTRY SERVER</t>
  </si>
  <si>
    <t>CC9000-WK</t>
  </si>
  <si>
    <t>CC9000 CLIENT WORKSTATION</t>
  </si>
  <si>
    <t>CCSM80-BA2</t>
  </si>
  <si>
    <t>AAK-700213</t>
  </si>
  <si>
    <t>ARMORACTIVE RAPIDDOC KIOSK FOR</t>
  </si>
  <si>
    <t>CC9WS-ALCAI</t>
  </si>
  <si>
    <t>CC9000 ALCAI INTEGRATION</t>
  </si>
  <si>
    <t>SP0652-0678-01</t>
  </si>
  <si>
    <t>CABLE ASSY.\, RM-4TE\, TAMPER</t>
  </si>
  <si>
    <t>IDV-9116AB-PT</t>
  </si>
  <si>
    <t>IDENTIV TOUCHSECURE SC WALL MO</t>
  </si>
  <si>
    <t>CC9000-LESA2</t>
  </si>
  <si>
    <t>PSX-WISUM8-E4SN</t>
  </si>
  <si>
    <t>PSX WIRED SYS\,ULTRA 8\,75/150\,E</t>
  </si>
  <si>
    <t>NED-9566945</t>
  </si>
  <si>
    <t>NEDAP NVITE QR READER</t>
  </si>
  <si>
    <t>LYNX-SMS10K</t>
  </si>
  <si>
    <t>LYNX\,SMS PRO\,10K SMS/YEAR</t>
  </si>
  <si>
    <t>PSX-E8S</t>
  </si>
  <si>
    <t>PSX E8S ENC\,36X30</t>
  </si>
  <si>
    <t>SCR-SIG-20KMP</t>
  </si>
  <si>
    <t>HID SIGNO 20 MOUNT PLT\,BLK</t>
  </si>
  <si>
    <t>PSX-FPO250-E4</t>
  </si>
  <si>
    <t>PSX FPO250/250 W/E4 ENCL</t>
  </si>
  <si>
    <t>SWH-4GSTSHW</t>
  </si>
  <si>
    <t>ER-SSOPT</t>
  </si>
  <si>
    <t>EVERRUN SPLITSITE OPTION</t>
  </si>
  <si>
    <t>ASA-82271-HVDR</t>
  </si>
  <si>
    <t>70-IDP-H2-82271-LNB-26D-RH-HVD</t>
  </si>
  <si>
    <t>MOR-287889543</t>
  </si>
  <si>
    <t>3YR EXT WARRANT &amp; SUP MDPI-M</t>
  </si>
  <si>
    <t>SWH-XFXSH</t>
  </si>
  <si>
    <t>4G V-FLEX/SECUGEN OPTICAL/HID</t>
  </si>
  <si>
    <t>SWH-6200-PG</t>
  </si>
  <si>
    <t>MULTI-TECH FLEX W/KYPD P&amp;G FMT</t>
  </si>
  <si>
    <t>CC800-LB-1006</t>
  </si>
  <si>
    <t>PLASTIC BADGE HOLDERS</t>
  </si>
  <si>
    <t>LYNX-KEYPRO</t>
  </si>
  <si>
    <t>SFTWR\,LYNX\,KEYPRO\,25 CLIENTS</t>
  </si>
  <si>
    <t>PSX-WPUM16E8SN</t>
  </si>
  <si>
    <t>PSX WIRED SYS\,150/250\,PANDUIT\,</t>
  </si>
  <si>
    <t>CC800-PP-1</t>
  </si>
  <si>
    <t>PASSAGEPOINT PRO 1YR SUP</t>
  </si>
  <si>
    <t>SUP-BC-SSASTD</t>
  </si>
  <si>
    <t>BIOCONNECT ENTERPRISE 1 YEAR S</t>
  </si>
  <si>
    <t>STAR-AP-ISC-APS</t>
  </si>
  <si>
    <t>ISC-ISTAR APS ON ISC MTG PLATE</t>
  </si>
  <si>
    <t>CC800-20-30-SU</t>
  </si>
  <si>
    <t>SOFT UPGRADE MODEL 20 TO 30</t>
  </si>
  <si>
    <t>FRGO-55016</t>
  </si>
  <si>
    <t>FARGO 4500E SGL PRTR AND MAG</t>
  </si>
  <si>
    <t>CC9-VRIVID-SM</t>
  </si>
  <si>
    <t>CER-TVIST-25KM</t>
  </si>
  <si>
    <t>CERTIPATH TRUSTVISITOR SSA: 25</t>
  </si>
  <si>
    <t>CCSM8000PLUSS</t>
  </si>
  <si>
    <t>STD SVC FOR CCURE 8000 PLUS</t>
  </si>
  <si>
    <t>SCR-SE-920P</t>
  </si>
  <si>
    <t>RDR\,RP40\,MCLASS SE\,BLK</t>
  </si>
  <si>
    <t>AD-400-MS</t>
  </si>
  <si>
    <t>AD-400 NETWRK WIRELESS-MORTISE</t>
  </si>
  <si>
    <t>ER-EFTHAVM</t>
  </si>
  <si>
    <t>EVERRUN ENTERPRISE FT/HA PVMS</t>
  </si>
  <si>
    <t>CC9-VM-LX500C</t>
  </si>
  <si>
    <t>PRIMERA LX500C COLOR LABEL PRI</t>
  </si>
  <si>
    <t>CER-TVIST-500M</t>
  </si>
  <si>
    <t>CERTIPATH TRUSTVISITOR SSA: 50</t>
  </si>
  <si>
    <t>PSX-75-MB</t>
  </si>
  <si>
    <t>PSX 75W PSU\,BOARD ONLY</t>
  </si>
  <si>
    <t>CC9-GSCACC-LG-S</t>
  </si>
  <si>
    <t>SSA UPLIFT FOR CCURE LRG INTEG</t>
  </si>
  <si>
    <t>ASA-M1-8875G-RLH</t>
  </si>
  <si>
    <t>12-LC-M1-8875G-24V-BIPS03-ETL-</t>
  </si>
  <si>
    <t>SCR-SE-920P-I26</t>
  </si>
  <si>
    <t>RDR\, RP40\,ICLASS SE\, IND26\,BLK</t>
  </si>
  <si>
    <t>CC9000-NMS-REM-S</t>
  </si>
  <si>
    <t>CC9000 INTG W/NMS REM SSA</t>
  </si>
  <si>
    <t>CC800-API</t>
  </si>
  <si>
    <t>LIC OPT FOR CC800 FOR RTAPI</t>
  </si>
  <si>
    <t>SP0311-0214-01</t>
  </si>
  <si>
    <t>iSTAR EX POWER MGMT MODULE</t>
  </si>
  <si>
    <t>CC9000B/Q-R-NM-A</t>
  </si>
  <si>
    <t>CC9000 SER Q BDLE-RACK NM</t>
  </si>
  <si>
    <t>CC9-QVHVID-SM</t>
  </si>
  <si>
    <t>SAL-R3SGRIM080</t>
  </si>
  <si>
    <t>SALTO (R3SGRIM080)</t>
  </si>
  <si>
    <t>PSX-150-E1-D8P-E</t>
  </si>
  <si>
    <t>PSX 150W PSU\,E1 ENC\,8 OUT\,230V</t>
  </si>
  <si>
    <t>SCRD-321</t>
  </si>
  <si>
    <t>ICLASS 16K BITS W/2 APPL AREAS</t>
  </si>
  <si>
    <t>ASA-82271-HVDL</t>
  </si>
  <si>
    <t>70-IDP-H2-82271-LNB-26D-LH-HVD</t>
  </si>
  <si>
    <t>AS0063ISTR</t>
  </si>
  <si>
    <t>ISTAR PS CABLE (SPARE)</t>
  </si>
  <si>
    <t>CC9000B/P-R-NM-A</t>
  </si>
  <si>
    <t>CC9000 SER P BDLE-RACK NM</t>
  </si>
  <si>
    <t>ESTAR002</t>
  </si>
  <si>
    <t>ISTAR EDGE  2 RDR  W/ENCL</t>
  </si>
  <si>
    <t>CC9WS-AIRLOCK-S</t>
  </si>
  <si>
    <t>AIRLOCK CRD INT W/CCURE 9000 S</t>
  </si>
  <si>
    <t>MOR-LAT293670375</t>
  </si>
  <si>
    <t>FOR CLIENT/SERVER ADMINISTRATI</t>
  </si>
  <si>
    <t>CC800-A-PC</t>
  </si>
  <si>
    <t>PASSAGEPOINT PHOTO CAPTURE ADD</t>
  </si>
  <si>
    <t>P1-8977</t>
  </si>
  <si>
    <t>Sargent Passport 1000 P1 80 Se</t>
  </si>
  <si>
    <t>PSX-RGS75150-D8Z</t>
  </si>
  <si>
    <t>PSX RGS 75/150W\, D8Z</t>
  </si>
  <si>
    <t>SAL-GATEWAY-B</t>
  </si>
  <si>
    <t>SALTO GATEWAY POE (BLACK)</t>
  </si>
  <si>
    <t>CC800-B-PP-ACD</t>
  </si>
  <si>
    <t>PASSAGEPOINT CCURE 800 PROF W/</t>
  </si>
  <si>
    <t>CC9WS-PALTECH-S</t>
  </si>
  <si>
    <t>CC9000 WS INTG W/PALANTIR SSA</t>
  </si>
  <si>
    <t>PSX-WPISU08-E6N</t>
  </si>
  <si>
    <t>PSX150/150\,PAN\,NTWK\,ULT 8 RDR</t>
  </si>
  <si>
    <t>CC9WS-ALCAI-S</t>
  </si>
  <si>
    <t>ALCAI CRD INT W/CCURE 9000 SSA</t>
  </si>
  <si>
    <t>SAL-MIF1K-50</t>
  </si>
  <si>
    <t>CC9000-IFC</t>
  </si>
  <si>
    <t>P2000 OPTION FOR IFC FIRE INTE</t>
  </si>
  <si>
    <t>APER-ES100-15</t>
  </si>
  <si>
    <t>APERIO ES100 ELEC STRIKE</t>
  </si>
  <si>
    <t>CC9000-INSIGHT-S</t>
  </si>
  <si>
    <t>ILLUSTRA INSIGHT FACIAL RECOGN</t>
  </si>
  <si>
    <t>CC9000-NMS-REM</t>
  </si>
  <si>
    <t>CC9000 INTG W/NMS REM</t>
  </si>
  <si>
    <t>CC800-AH-1030</t>
  </si>
  <si>
    <t>TOPAZ SG LCD 1 X 5</t>
  </si>
  <si>
    <t>APER-IN100-053</t>
  </si>
  <si>
    <t>IN100-10G77-BIPS STD OPT</t>
  </si>
  <si>
    <t>CC9-WHFLX-SRP-S</t>
  </si>
  <si>
    <t>CCURE 9000 SERIES R+ HARDWARE</t>
  </si>
  <si>
    <t>PSX-WSE16-E8S</t>
  </si>
  <si>
    <t>PSX WIRED SYS ULTSE16 E8  150/</t>
  </si>
  <si>
    <t>CC9000-LSSA2</t>
  </si>
  <si>
    <t>CC800-89200</t>
  </si>
  <si>
    <t>Cleaning Kit HDP5000</t>
  </si>
  <si>
    <t>HID-GSKT-RK40</t>
  </si>
  <si>
    <t>GSKT PACK\, IP65\, RK40 SIZE\, IC</t>
  </si>
  <si>
    <t>CC9-VICVID-SM</t>
  </si>
  <si>
    <t>CC9000 VICON INTEGRATION SMALL</t>
  </si>
  <si>
    <t>SCR-PC-PAM-E</t>
  </si>
  <si>
    <t>PIVCLASS PAM W ENCL</t>
  </si>
  <si>
    <t>SAL-WRLUD-SIC1</t>
  </si>
  <si>
    <t>SALTO LD RDR MOD (WRLUD-SIC1)</t>
  </si>
  <si>
    <t>AAK-700209</t>
  </si>
  <si>
    <t>IDT-400110000</t>
  </si>
  <si>
    <t>IDT ONYX VENUS FINGERPRINT REA</t>
  </si>
  <si>
    <t>CC9-3VRVID-MD</t>
  </si>
  <si>
    <t>CC9000 3VR VIP INTEGRATION MED</t>
  </si>
  <si>
    <t>SWH-T.REX-PLATE</t>
  </si>
  <si>
    <t>EXIT DET MOUNTING PLATE-WH</t>
  </si>
  <si>
    <t>SAL-R-FOB4K-10</t>
  </si>
  <si>
    <t>CC9000-L-MSU</t>
  </si>
  <si>
    <t>UPGRADE SERIES L SYSTEM SOFTWA</t>
  </si>
  <si>
    <t>SAL-01848</t>
  </si>
  <si>
    <t>SALTO CYLINDRICAL LATCH ALIGNM</t>
  </si>
  <si>
    <t>POE-C306P-RJ</t>
  </si>
  <si>
    <t>POE 42" DOOR HARNESSES WITH RJ</t>
  </si>
  <si>
    <t>SAL-PANIC-BAR</t>
  </si>
  <si>
    <t>SALTO PANIC BAR (PBF110033IM)</t>
  </si>
  <si>
    <t>CC9WS-NYT</t>
  </si>
  <si>
    <t>CC9000 INTG W/NEW YORK TIMES</t>
  </si>
  <si>
    <t>HID-CRD-82267</t>
  </si>
  <si>
    <t>HID CARD CR-80 10 MIL ADH W/MY</t>
  </si>
  <si>
    <t>SSVR3-32</t>
  </si>
  <si>
    <t>CC9000 SITE SVR 3\, 32 RDRS</t>
  </si>
  <si>
    <t>FW-APC8X</t>
  </si>
  <si>
    <t>FW-APC8X APC 8X FIRMWARE</t>
  </si>
  <si>
    <t>CC9000-IDB-NM-A</t>
  </si>
  <si>
    <t>CC9000 BADGING WS BUNDLE\, NO M</t>
  </si>
  <si>
    <t>CC9-WHFLX-MA-1</t>
  </si>
  <si>
    <t>CCURE 9000 MAS 1 HARDWARE FLEX</t>
  </si>
  <si>
    <t>CC9000-NSSA2</t>
  </si>
  <si>
    <t>CC9000 Ser N 2 Yr SSA Std</t>
  </si>
  <si>
    <t>TEL-XPE-HH</t>
  </si>
  <si>
    <t>TELAERIS XPE XPRESS2.0 ANDROID</t>
  </si>
  <si>
    <t>SP0352-0672-06</t>
  </si>
  <si>
    <t>IP-ACMv2\,CONNECTORS KIT</t>
  </si>
  <si>
    <t>PSX-E6S</t>
  </si>
  <si>
    <t>PSX E6 ENCL\,W/LK\,TMPR\,30X23</t>
  </si>
  <si>
    <t>CC9WS-TICTO-S</t>
  </si>
  <si>
    <t>CCURE 9000 INTEGRATION OPTION</t>
  </si>
  <si>
    <t>CC9-WHFLX-MA-6</t>
  </si>
  <si>
    <t>CCURE 9000 MAS 6 HARDWARE FLEX</t>
  </si>
  <si>
    <t>IID-ICAMTD100A</t>
  </si>
  <si>
    <t>IRIS ID ICAM DUAL IRIS AND FAC</t>
  </si>
  <si>
    <t>CC9000-NMS-FUJIT</t>
  </si>
  <si>
    <t>CC9000 INT W/ NMS Fujitec</t>
  </si>
  <si>
    <t>APER-K100-622D</t>
  </si>
  <si>
    <t>APERIO K100-622D-IPS-BP2</t>
  </si>
  <si>
    <t>SCR-SE-900N-BLE</t>
  </si>
  <si>
    <t>RDR\,R10\,ICLASS SE\,BLK\,BLE</t>
  </si>
  <si>
    <t>CC9000-ONSSI</t>
  </si>
  <si>
    <t>Occuaris CC9000 Integration</t>
  </si>
  <si>
    <t>CC9-VM-073210</t>
  </si>
  <si>
    <t>LX500C PRNTR LABEL 4X3(700 CT)</t>
  </si>
  <si>
    <t>APER-KS-DPS</t>
  </si>
  <si>
    <t>KS SERIES SURF MNT DPS(KS-DPS)</t>
  </si>
  <si>
    <t>24C7-38USB-F-L8</t>
  </si>
  <si>
    <t>1/3 CLR CAM\,1280X1024 W/FLASH</t>
  </si>
  <si>
    <t>SAL-UBOX-42DBM</t>
  </si>
  <si>
    <t>SALTO UBOX4000 COMPACT UPDATER</t>
  </si>
  <si>
    <t>USTAR016-SE</t>
  </si>
  <si>
    <t>ISTAR ULTRA SE\,16 READER\,ENC\,P</t>
  </si>
  <si>
    <t>PVC-CNSL-RDNT-S</t>
  </si>
  <si>
    <t>PIVCLASS MULTIPACS CONSOLE\, RE</t>
  </si>
  <si>
    <t>CC9WS-NYT-S</t>
  </si>
  <si>
    <t>CC9000 INTG W/NEWYORKTIMES SSA</t>
  </si>
  <si>
    <t>SAL-MIF4K-PM-50</t>
  </si>
  <si>
    <t>SALTO CONTACTLESS PRE-MARKED S</t>
  </si>
  <si>
    <t>SAL-PORT-PGM</t>
  </si>
  <si>
    <t>SALTO XS4 PORT PGM DEVICE</t>
  </si>
  <si>
    <t>ASA-220-82278BIP</t>
  </si>
  <si>
    <t>IN220-82278-BIP STD OPS</t>
  </si>
  <si>
    <t>WVL-USB-VS</t>
  </si>
  <si>
    <t>CUSTOM USB KIT FOR VISA\, INCLU</t>
  </si>
  <si>
    <t>MC-MA250YMCKOK</t>
  </si>
  <si>
    <t>YMCKO DYE FILM - 250 IMAGES</t>
  </si>
  <si>
    <t>CCSM8000PLUSE</t>
  </si>
  <si>
    <t>ENH SVC FOR CCURE 8000  PLUS</t>
  </si>
  <si>
    <t>IDT-BCDT04</t>
  </si>
  <si>
    <t>CC9WS-SPEQX-S</t>
  </si>
  <si>
    <t>EQUIFAX SAILPOINT WEB SVC INT</t>
  </si>
  <si>
    <t>CC9VW-STL</t>
  </si>
  <si>
    <t>STL WEB SVC INTGR</t>
  </si>
  <si>
    <t>ASA-220-20134</t>
  </si>
  <si>
    <t>ASSA IN220 ML20134 STD OPT</t>
  </si>
  <si>
    <t>STAR-FIPS-LBLS</t>
  </si>
  <si>
    <t>FIPS 140-2 INSTALL KIT W/TAMPE</t>
  </si>
  <si>
    <t>SWH-1ME</t>
  </si>
  <si>
    <t>1K BYTE 16 SEC NOT PROGRAMMED</t>
  </si>
  <si>
    <t>FRGO-82612</t>
  </si>
  <si>
    <t>FARGO GOV L-CUT 250 COUNT</t>
  </si>
  <si>
    <t>DELL-RACKSVR7-A</t>
  </si>
  <si>
    <t>RACK SVR\,WINSVR 2012\,RAID10 SA</t>
  </si>
  <si>
    <t>CCSM8000E</t>
  </si>
  <si>
    <t>CCSM8000E ENH SVC FOR CC8000</t>
  </si>
  <si>
    <t>VID-20K758USBCL8</t>
  </si>
  <si>
    <t>VIDEOLOGY COLOR CAM HR 8MM LEN</t>
  </si>
  <si>
    <t>LYNXS-SSA-1</t>
  </si>
  <si>
    <t>SSA\,LYNX\,STANDARD SERVER\,1 YR</t>
  </si>
  <si>
    <t>CC9-WHFLX-SST-S</t>
  </si>
  <si>
    <t>CCURE 9000 SERIES T HARDWARE F</t>
  </si>
  <si>
    <t>CC9BACNET-LM-S</t>
  </si>
  <si>
    <t>CC9000 SSA UPLIFT BACNET L-M</t>
  </si>
  <si>
    <t>CC9000-S321IP</t>
  </si>
  <si>
    <t>P2000 OPTION FOR S321-IP ACCES</t>
  </si>
  <si>
    <t>CCSM80-1S</t>
  </si>
  <si>
    <t>CCURE 800 STANDARD SERVICE</t>
  </si>
  <si>
    <t>CC-UPGRADE-SSA</t>
  </si>
  <si>
    <t>COST TO UP SSA STD TO ENHANCED</t>
  </si>
  <si>
    <t>IDV-9216AB-PT</t>
  </si>
  <si>
    <t>IDENTIV TOUCHSECURE SC KEYPAD</t>
  </si>
  <si>
    <t>CER-TVIST-2500</t>
  </si>
  <si>
    <t>CERTIPATH TRUSTVISITOR SW: 2\,5</t>
  </si>
  <si>
    <t>FRGO-55106</t>
  </si>
  <si>
    <t>FARGO 4500E DUAL PRTR\, ENC</t>
  </si>
  <si>
    <t>CC9000-SDKSSAL</t>
  </si>
  <si>
    <t>SSA for SDK uplift P-S</t>
  </si>
  <si>
    <t>RM-4E</t>
  </si>
  <si>
    <t>ENHANCED RM-4 BOARD</t>
  </si>
  <si>
    <t>CCSM80-NPE</t>
  </si>
  <si>
    <t>SSA UPLIFT\, NetVue Pelco Endur</t>
  </si>
  <si>
    <t>AAK-700212</t>
  </si>
  <si>
    <t>ARMORACTIVE 42" PIPELINE KISOK</t>
  </si>
  <si>
    <t>SCR-SE-900P</t>
  </si>
  <si>
    <t>RDR\,RP10\,MCLASS SE\,BLK</t>
  </si>
  <si>
    <t>CC9000-LDAPS1</t>
  </si>
  <si>
    <t>1 yr Supt  CC9000 LDAP Option</t>
  </si>
  <si>
    <t>HID-GSKT-R40</t>
  </si>
  <si>
    <t>GSKT PACK\, IP65\, R40 SIZE\, ICL</t>
  </si>
  <si>
    <t>SWH-BKPLT-G</t>
  </si>
  <si>
    <t>TMPR BK PLT  LGT GREY</t>
  </si>
  <si>
    <t>IID-ICAMTD1-1M</t>
  </si>
  <si>
    <t>IRIS ID 1.8 METER 3.0 USB CABL</t>
  </si>
  <si>
    <t>SCR-SIG-40KTKMP</t>
  </si>
  <si>
    <t>HID SIGNO 40T MOUNT PLT\,BLK</t>
  </si>
  <si>
    <t>SAL-SPAINT-SW</t>
  </si>
  <si>
    <t>SALTO WEB BASED SW</t>
  </si>
  <si>
    <t>CC9-WHFLX-SN-S</t>
  </si>
  <si>
    <t>CCURE 9000 SERIES N HARDWARE F</t>
  </si>
  <si>
    <t>PSX-E2B</t>
  </si>
  <si>
    <t>PSX E2B WALL BATT ENCL\,20x16\,F</t>
  </si>
  <si>
    <t>MC-600-50042</t>
  </si>
  <si>
    <t>MAGICARD 600 MODEL MAG/SMART C</t>
  </si>
  <si>
    <t>CC9WS-MORGMB</t>
  </si>
  <si>
    <t>MORGAN STANLEY MYBADE END-USE</t>
  </si>
  <si>
    <t>ASA-POE-C406RJ</t>
  </si>
  <si>
    <t>ASSA POE 54" DOOR HARNESS</t>
  </si>
  <si>
    <t>SCRD-EV2-8K-M</t>
  </si>
  <si>
    <t>CC9-WHFLX-MA-3</t>
  </si>
  <si>
    <t>CCURE 9000 MAS 3 HARDWARE FLEX</t>
  </si>
  <si>
    <t>CC9-PLEVID-MD</t>
  </si>
  <si>
    <t>CC800-PGS-1</t>
  </si>
  <si>
    <t>PRIORITY SUPT  1YR  STOPWARE</t>
  </si>
  <si>
    <t>CC9-GORDR-NF4H</t>
  </si>
  <si>
    <t>CCURE GO RDR\, NF4 BLE READ HEA</t>
  </si>
  <si>
    <t>CC900-NMS-PRI</t>
  </si>
  <si>
    <t>PVC-IDP500-SSA</t>
  </si>
  <si>
    <t>PIVCHECK IDPUBLSH\,500CARDS\,SSA</t>
  </si>
  <si>
    <t>CC9000-ENDURA</t>
  </si>
  <si>
    <t>Pelco Endura CCURE 9000 Integr</t>
  </si>
  <si>
    <t>ESX-HEW-1</t>
  </si>
  <si>
    <t>ESSEX MULLION HAND-E-WAVE TOUC</t>
  </si>
  <si>
    <t>INN-RDR485-8</t>
  </si>
  <si>
    <t>INNOMETRIKS 8-PORT RS485 USB H</t>
  </si>
  <si>
    <t>MOR-LAT287888624</t>
  </si>
  <si>
    <t>TYCOVI-BASIC1</t>
  </si>
  <si>
    <t>TCC9000-SS32SA</t>
  </si>
  <si>
    <t>ADT CC9000 SITE SVR 32 RDR SSA</t>
  </si>
  <si>
    <t>PSX-DUAL-NLX-E8</t>
  </si>
  <si>
    <t>FPO150/250-2D82M8NLXE8S/T16-B</t>
  </si>
  <si>
    <t>MOR-293722319</t>
  </si>
  <si>
    <t>MORPHOWAVE COMPACT TOUCHLESS 3</t>
  </si>
  <si>
    <t>APER-IN100-046</t>
  </si>
  <si>
    <t>APERIO MORTISE LCK W/OUT DEDBL</t>
  </si>
  <si>
    <t>SWH-AH-1021</t>
  </si>
  <si>
    <t>Logitech HD Pro Webcam C910</t>
  </si>
  <si>
    <t>CC9-GBKVID-LG</t>
  </si>
  <si>
    <t>SAL-R3SWRNE81-</t>
  </si>
  <si>
    <t>SAL AELEMENT (R3SWRNE81-)</t>
  </si>
  <si>
    <t>PSX-75-E1</t>
  </si>
  <si>
    <t>PSX 75W PSU W/E1 ENCL\,14x12</t>
  </si>
  <si>
    <t>CC9000B/L-T-NM-A</t>
  </si>
  <si>
    <t>CC9000 SER L BDLE-TOWR NM</t>
  </si>
  <si>
    <t>RM-CAN</t>
  </si>
  <si>
    <t>CAN  RM-4  INPUT/OUTPUT BRDS</t>
  </si>
  <si>
    <t>SWH-4GFXS</t>
  </si>
  <si>
    <t>V-FLEX 4G/SECUGEN OPTICAL</t>
  </si>
  <si>
    <t>DELLMON24</t>
  </si>
  <si>
    <t>Dell 24 inch WS Monitor</t>
  </si>
  <si>
    <t>CC800-91890</t>
  </si>
  <si>
    <t>Fargo DTC550 LAM</t>
  </si>
  <si>
    <t>PVC-IDPUNL-SSA</t>
  </si>
  <si>
    <t>PIVCHCK IDPUBLSH\,UNL CARDS\,SSA</t>
  </si>
  <si>
    <t>TSP-ADDPSSA</t>
  </si>
  <si>
    <t>CPP ADD. PRODUCT RENEWAL</t>
  </si>
  <si>
    <t>CC9000-RESA2</t>
  </si>
  <si>
    <t>NED-5626595</t>
  </si>
  <si>
    <t>READER POLE MOUNTING KIT  NEDA</t>
  </si>
  <si>
    <t>CC9000-3VR</t>
  </si>
  <si>
    <t>CCURE 9000 Video Integration w</t>
  </si>
  <si>
    <t>LYNX-VP-1K</t>
  </si>
  <si>
    <t>LYNX\,VOICE PLAN\,1K MIN/YEAR</t>
  </si>
  <si>
    <t>USTARVID-802-1</t>
  </si>
  <si>
    <t>ISTAR ULTRA VID8RDR2CAM1TB</t>
  </si>
  <si>
    <t>SP0311-0163-02</t>
  </si>
  <si>
    <t>PCA\, RM READER W/LCD</t>
  </si>
  <si>
    <t>WVL-ET20-6WS-WF</t>
  </si>
  <si>
    <t>MC-PRON-3649-01</t>
  </si>
  <si>
    <t>PRONTO PRTR SGL H-FED</t>
  </si>
  <si>
    <t>CC9000-SSSA2</t>
  </si>
  <si>
    <t>ASA-220-8877BK</t>
  </si>
  <si>
    <t>IN220-8877-BIKPS STD OPT</t>
  </si>
  <si>
    <t>APER-R100IPS</t>
  </si>
  <si>
    <t>APERIO R100 WRL RDR\,R100-IPS-B</t>
  </si>
  <si>
    <t>RM2L-SE</t>
  </si>
  <si>
    <t>RM2L RDR\,KP\,LCD\,HID ICL SE\,PRX</t>
  </si>
  <si>
    <t>APER-IN100-042</t>
  </si>
  <si>
    <t>APERIO MORTISE LOCK W/OUT DEAD</t>
  </si>
  <si>
    <t>GEM-AT9K-UV</t>
  </si>
  <si>
    <t>GEMALTO AT9000-UV ID SCANNER</t>
  </si>
  <si>
    <t>CC9-V22VID-SM</t>
  </si>
  <si>
    <t>CC9000 VERINT NEXTIVA NVR INTE</t>
  </si>
  <si>
    <t>PSX-WSE16-E8SN</t>
  </si>
  <si>
    <t>CC9000-NEO-S</t>
  </si>
  <si>
    <t>CC9000 UPLIFT FOR NEO INT PANL</t>
  </si>
  <si>
    <t>CC9SDK-PHEAD</t>
  </si>
  <si>
    <t>PERSONNEL HISTORICAL EVENTS AC</t>
  </si>
  <si>
    <t>PSX-C8P</t>
  </si>
  <si>
    <t>PSX C8P BD\,8 IN\,8 LOCK OUT\, CL</t>
  </si>
  <si>
    <t>CCSM80-BGP</t>
  </si>
  <si>
    <t>TRADAR-1476A</t>
  </si>
  <si>
    <t>CC800-A-AC</t>
  </si>
  <si>
    <t>CCURE 800 INTEGRATION ADD-ON</t>
  </si>
  <si>
    <t>PSX-250-E2</t>
  </si>
  <si>
    <t>PSX DUAL\,500W\, 8 LK 8 OUT\,E2 E</t>
  </si>
  <si>
    <t>CC9-MVIVID-MD</t>
  </si>
  <si>
    <t>SUP-BC-BEP2-OA</t>
  </si>
  <si>
    <t>BIOENTRY PLUS 2 MULTICLASS</t>
  </si>
  <si>
    <t>RM1-SE</t>
  </si>
  <si>
    <t>RM1 RDR\,HID ICL SE\,PROX\,</t>
  </si>
  <si>
    <t>SUP-BC-BEW2OAP</t>
  </si>
  <si>
    <t>SUPREMA BIOENTRY W2 MULTICLASS</t>
  </si>
  <si>
    <t>CC9000-SWH-WASS2</t>
  </si>
  <si>
    <t>2 yr Supt  CC9000 WAS Option</t>
  </si>
  <si>
    <t>CC800-85976</t>
  </si>
  <si>
    <t>CLEANING KIT  FARGO</t>
  </si>
  <si>
    <t>PSX-150-RB</t>
  </si>
  <si>
    <t>PSX 150W 2U RACK PSU WITH RM F</t>
  </si>
  <si>
    <t>APER-KS100-BC</t>
  </si>
  <si>
    <t>KS100 V3 SE\, W/BLANK PLST CORE</t>
  </si>
  <si>
    <t>CC9000B/M-T-NM-A</t>
  </si>
  <si>
    <t>180-100</t>
  </si>
  <si>
    <t>BARANTEC HID PROX W 8BIT KYPD</t>
  </si>
  <si>
    <t>PIM400-485</t>
  </si>
  <si>
    <t>RS-485 panel interface module</t>
  </si>
  <si>
    <t>APER-K100-BP</t>
  </si>
  <si>
    <t>APERIO K100-622-IPS-BP</t>
  </si>
  <si>
    <t>CC9-WHFLX-MA-5</t>
  </si>
  <si>
    <t>CCURE 9000 MAS 5 HARDWARE FLEX</t>
  </si>
  <si>
    <t>SWH-CVR-SG-LGR</t>
  </si>
  <si>
    <t>FRONT CVR  LG  US SGL GNG GREY</t>
  </si>
  <si>
    <t>CER-TVIST-5000</t>
  </si>
  <si>
    <t>CERTIPATH TRUSTVISITOR SW: 5\,0</t>
  </si>
  <si>
    <t>CER-TVIST-5KM</t>
  </si>
  <si>
    <t>CERTIPATH TRUSTVISITOR SSA:  5</t>
  </si>
  <si>
    <t>MOR-293678660</t>
  </si>
  <si>
    <t>MORPHO SIGMA LT AND MULTI</t>
  </si>
  <si>
    <t>PSX-RGS250-E</t>
  </si>
  <si>
    <t>2U RM 250W PS\,230V FOR GGL</t>
  </si>
  <si>
    <t>180-300</t>
  </si>
  <si>
    <t>BARANTEC  HID READER NO KEYPAD</t>
  </si>
  <si>
    <t>TYCOVI-BASIC</t>
  </si>
  <si>
    <t>MOR-VP-293744604</t>
  </si>
  <si>
    <t>VISION PASS MULTI SENSOR FACE</t>
  </si>
  <si>
    <t>MT-UN</t>
  </si>
  <si>
    <t>125 KHZ W/13.56 SMRT RDR\, UN</t>
  </si>
  <si>
    <t>SAL-WRDJ0A4B</t>
  </si>
  <si>
    <t>SALTO (WRDJ0A4B) ICLASS WALL R</t>
  </si>
  <si>
    <t>SWH-XSTSH</t>
  </si>
  <si>
    <t>IN220-EM03</t>
  </si>
  <si>
    <t>IN-220-EM03 SPARE PART</t>
  </si>
  <si>
    <t>CCSM80-NIX</t>
  </si>
  <si>
    <t>C-CURE NETVUE: INTELLEX</t>
  </si>
  <si>
    <t>SAL-CAT177FLH</t>
  </si>
  <si>
    <t>SALTO LOCK LA1T1770F24IMS-LHR</t>
  </si>
  <si>
    <t>CC9-AWF10KPK</t>
  </si>
  <si>
    <t>ST-EXT-002</t>
  </si>
  <si>
    <t>STANLEY EXT EXQ7EV14SC626PH2RM</t>
  </si>
  <si>
    <t>SAL-AE-MLC-4</t>
  </si>
  <si>
    <t>SALTO AELEMENT MORT LOCKCASE W</t>
  </si>
  <si>
    <t>CER-TVIST-50KM</t>
  </si>
  <si>
    <t>SCR-SE-910N</t>
  </si>
  <si>
    <t>RDR\,R15\,ICLASS SE\,BLK</t>
  </si>
  <si>
    <t>SAL-L9050A20</t>
  </si>
  <si>
    <t>XS4 LOCKER LOCK CONTACTLESS (L</t>
  </si>
  <si>
    <t>SUP-BC-SSAB</t>
  </si>
  <si>
    <t>BIOCONNECT ENTERPRISE BASIC 1</t>
  </si>
  <si>
    <t>GSTAR004</t>
  </si>
  <si>
    <t>SWH-CVR-SG</t>
  </si>
  <si>
    <t>FRONT COVER  US SGL GNG BLACK</t>
  </si>
  <si>
    <t>CC9000-RED-MAS</t>
  </si>
  <si>
    <t>Redund Sys Sup Uplift for MAS</t>
  </si>
  <si>
    <t>CCSM80-30S</t>
  </si>
  <si>
    <t>CCSM80-30S STD SVC/CC800 MOD30</t>
  </si>
  <si>
    <t>CCSM80-30E</t>
  </si>
  <si>
    <t>CCSM80-30E ENH SVC/CC800 MOD30</t>
  </si>
  <si>
    <t>ASA-IN220-8877</t>
  </si>
  <si>
    <t>ASSA IN-220-8877-IP-B STD OPT</t>
  </si>
  <si>
    <t>MOR-MWC-PEDBL</t>
  </si>
  <si>
    <t>MORPHO MWC PEDESTAL V4\, BLK</t>
  </si>
  <si>
    <t>USTAR-ACM</t>
  </si>
  <si>
    <t>ISTAR ULTRA ACM\, BD ONLY</t>
  </si>
  <si>
    <t>CC9000-HID-S</t>
  </si>
  <si>
    <t>CCURE 9000 SSA Uplift for HID</t>
  </si>
  <si>
    <t>RM-DCM-CAN</t>
  </si>
  <si>
    <t>ENCL FOR 2 RM4-E AND TWO I8 O8</t>
  </si>
  <si>
    <t>CC9000-RP-SSA2</t>
  </si>
  <si>
    <t>CC9000 Ser R Plus 2 Yr SSA Std</t>
  </si>
  <si>
    <t>SWH-MSO-1300E</t>
  </si>
  <si>
    <t>MORPHO 1300E USB BIO ENROLL</t>
  </si>
  <si>
    <t>RM2-4000</t>
  </si>
  <si>
    <t>READER  MULTI TECH W/KEYPAD</t>
  </si>
  <si>
    <t>CCSM80-10E</t>
  </si>
  <si>
    <t>CCSM80-10E ENH SVC/CC800 MOD10</t>
  </si>
  <si>
    <t>STAREX-BAT</t>
  </si>
  <si>
    <t>ISTAR EX BATTERY 17.2AHR 12V</t>
  </si>
  <si>
    <t>PSX-E2</t>
  </si>
  <si>
    <t>PSX E2 ENCL\,W/LK\,TMPR\,20X16</t>
  </si>
  <si>
    <t>CC9-NMS-JRLEXP</t>
  </si>
  <si>
    <t>CCURE9000 INT W/NMS JRL EXP</t>
  </si>
  <si>
    <t>IDT-CCDRVL</t>
  </si>
  <si>
    <t>APER-AH20W14</t>
  </si>
  <si>
    <t>WIEGAND HUB 1:1</t>
  </si>
  <si>
    <t>TRADAR-MASS-PTZ</t>
  </si>
  <si>
    <t>TYCO 360 RADAR DETECTION ADD P</t>
  </si>
  <si>
    <t>CC9-WHFLX-SS-S</t>
  </si>
  <si>
    <t>CCURE 9000 SERIES S HARDWARE F</t>
  </si>
  <si>
    <t>CC9-V22VID-MD</t>
  </si>
  <si>
    <t>PSX-ISUSE-RD-E</t>
  </si>
  <si>
    <t>PSX 150/250W 2U PSU\,C8P\,230V</t>
  </si>
  <si>
    <t>CCSM80-5E</t>
  </si>
  <si>
    <t>CCSM80-5E ENH SVC/CC800 MOD 5</t>
  </si>
  <si>
    <t>PROSERV-SS2-TR64</t>
  </si>
  <si>
    <t>SITE SERVER2\,TRADE-IN\,64 READE</t>
  </si>
  <si>
    <t>NED-9566945-LA</t>
  </si>
  <si>
    <t>NVITE MULTI TECH READER</t>
  </si>
  <si>
    <t>CC9VW-STL-S</t>
  </si>
  <si>
    <t>STL WEB SVC INTGR SSA</t>
  </si>
  <si>
    <t>CC9-V22VID-LG</t>
  </si>
  <si>
    <t>PSX-NL2</t>
  </si>
  <si>
    <t>PSX NL2 NETWORK CARD\,MANAGES 2</t>
  </si>
  <si>
    <t>ASA-220-ML202341</t>
  </si>
  <si>
    <t>IN220-ML20234-NSA-626-BIPS-MB-</t>
  </si>
  <si>
    <t>CC9-GSCACC-MD-S</t>
  </si>
  <si>
    <t>SSA UPLIFT FOR CCURE MED INTEG</t>
  </si>
  <si>
    <t>CC9-3VRVID-SM</t>
  </si>
  <si>
    <t>CC9000 3VR VIP INTEGRATION SMA</t>
  </si>
  <si>
    <t>KT0073-000</t>
  </si>
  <si>
    <t>APC INPUT MODULE CONNECTOR KIT</t>
  </si>
  <si>
    <t>M-MXELRG-1YR</t>
  </si>
  <si>
    <t>12 Months Maint everRun MX LRG</t>
  </si>
  <si>
    <t>CC9-VICVID-LG</t>
  </si>
  <si>
    <t>CC9000 VICON INTEGRATION LARGE</t>
  </si>
  <si>
    <t>VID-24C708-SYS-1</t>
  </si>
  <si>
    <t>2MP USB 2.0 UVC W/FLASH AND ST</t>
  </si>
  <si>
    <t>CCSM80-NLX</t>
  </si>
  <si>
    <t>C-CURE NETVUE: LORONIX</t>
  </si>
  <si>
    <t>SAL-ECB04B0</t>
  </si>
  <si>
    <t>SALTO NCODER - DSKTP RDR</t>
  </si>
  <si>
    <t>IN-120-EM01-IP-B</t>
  </si>
  <si>
    <t>ASSA IN-120-EM01-IP-B</t>
  </si>
  <si>
    <t>OMPR-M/S-B4S-SSA</t>
  </si>
  <si>
    <t>OMNICHECK P BNDL\,4 SW\,SSA</t>
  </si>
  <si>
    <t>IID-ICAMEXTHC2</t>
  </si>
  <si>
    <t>IRIS ID ICAM 2 YEAR EXTENDED W</t>
  </si>
  <si>
    <t>CC800-AH-1001</t>
  </si>
  <si>
    <t>DYMO 330 TURBO PRINTER</t>
  </si>
  <si>
    <t>SWH-4GSTSP</t>
  </si>
  <si>
    <t>SAL-KPB38IM</t>
  </si>
  <si>
    <t>SALTO XS4 PANIC KIT (KPB38IM)</t>
  </si>
  <si>
    <t>ASA-220-EM07-B</t>
  </si>
  <si>
    <t>IN-220-EM07-B POE REPLACEMENT</t>
  </si>
  <si>
    <t>SCR-PC-923P</t>
  </si>
  <si>
    <t>PIVCLSS RPKCL40-P WS\,PX\,KP\,LCD</t>
  </si>
  <si>
    <t>CER-TVIST-10KM</t>
  </si>
  <si>
    <t>CERTIPATH TRUSTVISITOR SSA:  1</t>
  </si>
  <si>
    <t>CC800-PPG-1</t>
  </si>
  <si>
    <t>PASSAGEPOINT GLOBAL LIC</t>
  </si>
  <si>
    <t>LYNX-MIGRAT</t>
  </si>
  <si>
    <t>LYNX SERVER MIGRATION\, REMOTE</t>
  </si>
  <si>
    <t>SUP-BC-SSAENT</t>
  </si>
  <si>
    <t>BIOCONNECT ENTERPRISE MASTER S</t>
  </si>
  <si>
    <t>CCSM80-V</t>
  </si>
  <si>
    <t>CCS80-V VISION CLIENT UPLIFT</t>
  </si>
  <si>
    <t>STAR-GCA-CON</t>
  </si>
  <si>
    <t>GENERAL CONTROLLER MODULE II C</t>
  </si>
  <si>
    <t>SCRD-322</t>
  </si>
  <si>
    <t>ICLASS CNTCTLS SMRT CRD 16K</t>
  </si>
  <si>
    <t>SAL-CU42E0US</t>
  </si>
  <si>
    <t>SALTO XS4 2.0 READ-WRITE ETHER</t>
  </si>
  <si>
    <t>MC-600-50024</t>
  </si>
  <si>
    <t>LYNX-N-PP-L</t>
  </si>
  <si>
    <t>LYNX\,NET\,POE\,PB\,LCK\,NTWK SWTCH</t>
  </si>
  <si>
    <t>PL-0140-001</t>
  </si>
  <si>
    <t>PL-0140-001 APC CONN KIT TMP&amp;P</t>
  </si>
  <si>
    <t>AAK-700214</t>
  </si>
  <si>
    <t>POE-C1500RJ</t>
  </si>
  <si>
    <t>ASSA PART POE-C1500RJ</t>
  </si>
  <si>
    <t>CCSM80-OP</t>
  </si>
  <si>
    <t>CCURE 800 OPTION UPLIFT</t>
  </si>
  <si>
    <t>DELL-RACKSVR5-A</t>
  </si>
  <si>
    <t>CCSM80-CR</t>
  </si>
  <si>
    <t>SSA uplift for Replcn Utly sup</t>
  </si>
  <si>
    <t>CC9-VM-VC500W</t>
  </si>
  <si>
    <t>BROTHER VC-500W COLOR WI-FI LA</t>
  </si>
  <si>
    <t>CC9000-SM</t>
  </si>
  <si>
    <t>C-CURE 9000 SERIES M SYSTEM SO</t>
  </si>
  <si>
    <t>CC800-LB-1002</t>
  </si>
  <si>
    <t>DYMO CARD STOCK NON ADHESIVE</t>
  </si>
  <si>
    <t>IID-EAC5K</t>
  </si>
  <si>
    <t>IRIS ID 5000 USER/CREDENTIAL D</t>
  </si>
  <si>
    <t>CC800-SG4100U</t>
  </si>
  <si>
    <t>SIMPLEX 4100U INTEGRATION W/BI</t>
  </si>
  <si>
    <t>ASA-120-7978BIPS</t>
  </si>
  <si>
    <t>ASSA (IN120-7978-BIPS STD OPTI</t>
  </si>
  <si>
    <t>ASA-10-5008-32D</t>
  </si>
  <si>
    <t>SCAR PLATE OPTION</t>
  </si>
  <si>
    <t>IN100-EM01-7976</t>
  </si>
  <si>
    <t>IN100-EM01-7976-IPS-B</t>
  </si>
  <si>
    <t>SAL-XS4-18</t>
  </si>
  <si>
    <t>SALTO XS4 (AM660G00IMB38)</t>
  </si>
  <si>
    <t>MOR-LAT293722319</t>
  </si>
  <si>
    <t>MWC 3D FINGERPRINT READER FRIC</t>
  </si>
  <si>
    <t>LYNX-CNF-1D</t>
  </si>
  <si>
    <t>LYNX CONFIG\, 1 DAY\, ONSITE</t>
  </si>
  <si>
    <t>IDV-9110AB</t>
  </si>
  <si>
    <t>IDENTIV TCHSCR WLMT\,HF/LF\,TER</t>
  </si>
  <si>
    <t>IID-ICAM7LCD-T</t>
  </si>
  <si>
    <t>IRIS ID ICAM 7 SERIES\, SILVER\,</t>
  </si>
  <si>
    <t>FRGO-47706</t>
  </si>
  <si>
    <t>FARGO 4500E PROX IC SM CRD ENC</t>
  </si>
  <si>
    <t>SAL-CU4EB8T</t>
  </si>
  <si>
    <t>EXPANSION UNIT XS4 2.0 4 IN 8</t>
  </si>
  <si>
    <t>HID-20TKS00-LA</t>
  </si>
  <si>
    <t>SIGNO 20\,BLK/SLVR\,TERM\,CRD PFL</t>
  </si>
  <si>
    <t>PSX-E12S</t>
  </si>
  <si>
    <t>PSX E12S BXD ENCL ONLY</t>
  </si>
  <si>
    <t>CC9-GORDR-RS3CB</t>
  </si>
  <si>
    <t>CCURE GO RDR\,BLE READ HD CBLS</t>
  </si>
  <si>
    <t>SAL-MIF4KCLR-50</t>
  </si>
  <si>
    <t>LYNX-SMS25K</t>
  </si>
  <si>
    <t>LYNX\,SMS PRO\,25K SMS/YEAR</t>
  </si>
  <si>
    <t>USTAR-AP-ACM-P</t>
  </si>
  <si>
    <t>ADAPTOR PLATE FOR ULTRA ACM TO</t>
  </si>
  <si>
    <t>ST-WQD-ACMO</t>
  </si>
  <si>
    <t>2.4 GHZ INT CEIL MNT</t>
  </si>
  <si>
    <t>LYNX-N-PB-M</t>
  </si>
  <si>
    <t>LYNX\,NET\,PB\,MOM\,NETWORK SWITCH</t>
  </si>
  <si>
    <t>SAL-LA1T0570A21</t>
  </si>
  <si>
    <t>SALTO (LA1T0570A21IM8) MORTISE</t>
  </si>
  <si>
    <t>IDT-100300100</t>
  </si>
  <si>
    <t>IDT PC VENUS USB DESKTOP FINGE</t>
  </si>
  <si>
    <t>SCH-23760267</t>
  </si>
  <si>
    <t>23760267 DECORATIVE COVER PLAT</t>
  </si>
  <si>
    <t>TYCOVI-PREFD1</t>
  </si>
  <si>
    <t>PVC-OMNP-MS</t>
  </si>
  <si>
    <t>PIVCLASS MOBILE VALIDATOR\, STD</t>
  </si>
  <si>
    <t>IID-ICAM7S-B</t>
  </si>
  <si>
    <t>ESTAR004-MB</t>
  </si>
  <si>
    <t>ISTAR EDGE  4 RDRS  MOTHERBOAR</t>
  </si>
  <si>
    <t>CC9000B/S-R-NM-A</t>
  </si>
  <si>
    <t>CC9000 SER S BDLE-RACK NM</t>
  </si>
  <si>
    <t>QC-C306P</t>
  </si>
  <si>
    <t>Wire Harness to connect QC-12</t>
  </si>
  <si>
    <t>CC9000B/R-R-NM-A</t>
  </si>
  <si>
    <t>CC9000 SER R PLUS BDLE-RACK NM</t>
  </si>
  <si>
    <t>CC800/FLO</t>
  </si>
  <si>
    <t>CC800/FLO FLOODLIGHT KIT</t>
  </si>
  <si>
    <t>USTAR008-SE-NPS</t>
  </si>
  <si>
    <t>ISTAR ULTRA SE\,8 READER\,ENCL\,N</t>
  </si>
  <si>
    <t>CC9000-NMS-EL</t>
  </si>
  <si>
    <t>CCURE9000 INT W/NMS EASYLOBBY</t>
  </si>
  <si>
    <t>SWH-BKPLT</t>
  </si>
  <si>
    <t>TMPR BK PLATE  US SGL GNG  BLK</t>
  </si>
  <si>
    <t>SWH-4GFXSH</t>
  </si>
  <si>
    <t>V-FLEX 4G/SECUGEN OPTICAL/HID</t>
  </si>
  <si>
    <t>LYNX-REMT-B</t>
  </si>
  <si>
    <t>SERVICES\,LYNX\,REMOTE - B</t>
  </si>
  <si>
    <t>SCRD-371</t>
  </si>
  <si>
    <t>ICLS KEY 16KBITS 2 APPL AREAS</t>
  </si>
  <si>
    <t>PSX-150-MB</t>
  </si>
  <si>
    <t>PSX 150W PSU\,BOARD ONLY</t>
  </si>
  <si>
    <t>ASA-120-10G77BIP</t>
  </si>
  <si>
    <t>IN120 10G77 BIPS STANDARD OPTI</t>
  </si>
  <si>
    <t>FRGO-55116</t>
  </si>
  <si>
    <t>FARGO 4500E DUAL PRTR AND MAG</t>
  </si>
  <si>
    <t>QL-820NWB</t>
  </si>
  <si>
    <t>BROTHER 820NWB WI-FI LABEL PRN</t>
  </si>
  <si>
    <t>AS0020-00</t>
  </si>
  <si>
    <t>AS0020-00APC STAR CPLR  8 RDRS</t>
  </si>
  <si>
    <t>SCR-SE-920N-I220</t>
  </si>
  <si>
    <t>HID iCL R40 SE RDR\,BK\,SIO\,I220</t>
  </si>
  <si>
    <t>FRGO-082701</t>
  </si>
  <si>
    <t>FRGO LMX UV RES(100CT)</t>
  </si>
  <si>
    <t>VAL-8500-630</t>
  </si>
  <si>
    <t>VIDEO ASSOCIATES VALCAM 8500-6</t>
  </si>
  <si>
    <t>SCR-620</t>
  </si>
  <si>
    <t>VSTATION TERM FIN SCAN KPD LCD</t>
  </si>
  <si>
    <t>GSTAR004-RM</t>
  </si>
  <si>
    <t>CER-TVIST-1000M</t>
  </si>
  <si>
    <t>CERTIPATH TRUSTVISITOR SSA: 1\,</t>
  </si>
  <si>
    <t>SSVR3-08</t>
  </si>
  <si>
    <t>CC9000 SITE SVR 3\, 8 RDRS</t>
  </si>
  <si>
    <t>LYNX-NETM-1</t>
  </si>
  <si>
    <t>LYNX\, NETWORK\, MESSENGER HDMI</t>
  </si>
  <si>
    <t>HID-20NKS1B5R-LA</t>
  </si>
  <si>
    <t>SIGNO 20\, BLK/SLVR\, PIG\, FMT:A</t>
  </si>
  <si>
    <t>VER-2036-F10L</t>
  </si>
  <si>
    <t>STLTHRDR\,C/CS\,KP\,W200\,PRX\,CRDO</t>
  </si>
  <si>
    <t>CER-CIV-1</t>
  </si>
  <si>
    <t>CER ELEC CRED CAK PAK CERT CIV</t>
  </si>
  <si>
    <t>CC9-GBKVID-MD</t>
  </si>
  <si>
    <t>PSX-WPISU16C8E8S</t>
  </si>
  <si>
    <t>PSX 150/250\,16-ULTRA\,2C8P2D8P</t>
  </si>
  <si>
    <t>AAK-00461</t>
  </si>
  <si>
    <t>ARMORACTIVE KIT\,POWER SUPPLY\,R</t>
  </si>
  <si>
    <t>CC800/CS</t>
  </si>
  <si>
    <t>CC800/CS CCVIS CAM STAND</t>
  </si>
  <si>
    <t>PSX-E4S-BP</t>
  </si>
  <si>
    <t>PSX E4S ENCL BCKPLT ONLY</t>
  </si>
  <si>
    <t>INN-HA-SW</t>
  </si>
  <si>
    <t>INNO HA SW SUITE\,INCL 1 CLIENT</t>
  </si>
  <si>
    <t>CCSM80-NIN</t>
  </si>
  <si>
    <t>C-CURE NETVUE: INTEGRAL</t>
  </si>
  <si>
    <t>ESX-BAKBOX-SGS</t>
  </si>
  <si>
    <t>ESSEX SURFACE MOUNT BACK BOX F</t>
  </si>
  <si>
    <t>APER-AH30R12</t>
  </si>
  <si>
    <t>RS-485 HUB 1:8</t>
  </si>
  <si>
    <t>CC800-PP-LT</t>
  </si>
  <si>
    <t>PASSAGEPOINT PRO BUNDLE</t>
  </si>
  <si>
    <t>HID-6132AK</t>
  </si>
  <si>
    <t>SPACER ACC KIT\, ICLASS RK40/RP</t>
  </si>
  <si>
    <t>ST-WQX-PG-C</t>
  </si>
  <si>
    <t>PRTL GW CEIL MNT OMNI ANT</t>
  </si>
  <si>
    <t>ASA-IN220-231</t>
  </si>
  <si>
    <t>IN220 POE IN SERIES RETROFIT K</t>
  </si>
  <si>
    <t>WVL-WPLATE</t>
  </si>
  <si>
    <t>WVL WALL PLATE (PACK OF 20)</t>
  </si>
  <si>
    <t>AQ-MT11-485</t>
  </si>
  <si>
    <t>ALLGN APTIQ MULTI TECH MULL</t>
  </si>
  <si>
    <t>CC9-PLEVID-SM</t>
  </si>
  <si>
    <t>MC-600-3652-21</t>
  </si>
  <si>
    <t>MAGICARD 600 MODEL DUO ID CARD</t>
  </si>
  <si>
    <t>LYNX-N-PP-WWC</t>
  </si>
  <si>
    <t>LYNX\,NET\,POE\,PB\,WMNT\,W/CVR\,NWK</t>
  </si>
  <si>
    <t>SAL-BL-FOB4K-10</t>
  </si>
  <si>
    <t>SALTO BLK FOB 4K (PFM04KN-10)</t>
  </si>
  <si>
    <t>SAL-HALF-ESC</t>
  </si>
  <si>
    <t>SALTO HALF ESCUTCHEON</t>
  </si>
  <si>
    <t>SAL-NBM1135N00CS</t>
  </si>
  <si>
    <t>SALTO LOCK(NBM1135N00CSBN-R)</t>
  </si>
  <si>
    <t>POE-C1500P-RJ</t>
  </si>
  <si>
    <t>15 FT HARNESSES WITH RJ-45 CON</t>
  </si>
  <si>
    <t>APER-7845177-32D</t>
  </si>
  <si>
    <t>CORBIN CVR PLT KIT 784F177 32D</t>
  </si>
  <si>
    <t>SAL-SP00105</t>
  </si>
  <si>
    <t>PPD EMERGENCY CABLE</t>
  </si>
  <si>
    <t>SCR-SE-921P</t>
  </si>
  <si>
    <t>RDR\,RPK40\,MCLASS SE\,KPD\,BLK</t>
  </si>
  <si>
    <t>TRADAR-1479</t>
  </si>
  <si>
    <t>SWH-AH-1016</t>
  </si>
  <si>
    <t>SNAPSHELL R2V2 SCANNER</t>
  </si>
  <si>
    <t>DYMO-550-LP</t>
  </si>
  <si>
    <t>DYMO 550 TURBO LABEL PRINTER</t>
  </si>
  <si>
    <t>USTAR-SE-CAN</t>
  </si>
  <si>
    <t>ISTAR ULTRA SE ENCLOSURE</t>
  </si>
  <si>
    <t>TYCOVI-PREFD</t>
  </si>
  <si>
    <t>SCR-PC-920P</t>
  </si>
  <si>
    <t>PIVCLASS RP40-H WALL SW W PROX</t>
  </si>
  <si>
    <t>SWH-45213</t>
  </si>
  <si>
    <t>DTC4500 RIBBON BO\,Dye-sublimat</t>
  </si>
  <si>
    <t>SSVR2-USB23</t>
  </si>
  <si>
    <t>SITESVR2 USB REC DRV\,2.3</t>
  </si>
  <si>
    <t>CC9000-MSEA</t>
  </si>
  <si>
    <t>P2000 OPTION FOR METASYS INTEG</t>
  </si>
  <si>
    <t>MOR-MWC-PED</t>
  </si>
  <si>
    <t>MORPHOWAVE COMPACT PEDESTAL VE</t>
  </si>
  <si>
    <t>ESTAR001-MB</t>
  </si>
  <si>
    <t>ISTAR EDGE 1-RDR BOARD ONLY</t>
  </si>
  <si>
    <t>CC9000B/RP-RNM-A</t>
  </si>
  <si>
    <t>P1-82276-IKMPS</t>
  </si>
  <si>
    <t>ASSA MORTISE LOCKS (POE)\, SARG</t>
  </si>
  <si>
    <t>CCSM80-5S</t>
  </si>
  <si>
    <t>CCSM80-5S STD SVC FOR CC800</t>
  </si>
  <si>
    <t>CC9-WHFLX-SP-S</t>
  </si>
  <si>
    <t>CCURE 9000 SERIES P HARDWARE F</t>
  </si>
  <si>
    <t>CCSM80-AM</t>
  </si>
  <si>
    <t>CCSM80-AM ASSET MGR UPLIFT</t>
  </si>
  <si>
    <t>CC9000-WEB-S</t>
  </si>
  <si>
    <t>CCURE 9000 SSA UPLIFT FOR WEBS</t>
  </si>
  <si>
    <t>AAK-00821</t>
  </si>
  <si>
    <t>ARMORACTIVE KIT\,EZ BACK\,IOS/AP</t>
  </si>
  <si>
    <t>CC9-VRIVID-LG</t>
  </si>
  <si>
    <t>IP-ACM2A-EM</t>
  </si>
  <si>
    <t>IP-ACM V2  2 RDR  METAL ENCL</t>
  </si>
  <si>
    <t>TOPAZ-SIG-USB</t>
  </si>
  <si>
    <t>TOPAZ SIGNATUREGEM USB</t>
  </si>
  <si>
    <t>VID-24C708AF-1</t>
  </si>
  <si>
    <t>2MP USB 2.0 UVC W/FLASH</t>
  </si>
  <si>
    <t>ASA-220-10G77IPS</t>
  </si>
  <si>
    <t>IN120 POE CYLINDRICAL LOCKS\, I</t>
  </si>
  <si>
    <t>AAK-700211</t>
  </si>
  <si>
    <t>SWH-XFXSP</t>
  </si>
  <si>
    <t>WVL-5044-VS</t>
  </si>
  <si>
    <t>WVL PIV RDR CONFIG CRD VISA</t>
  </si>
  <si>
    <t>NHL-ASA-LES</t>
  </si>
  <si>
    <t>1 YR ENTERPRISE SYS SSA - PER</t>
  </si>
  <si>
    <t>CC9-WHFLX-SQ-S</t>
  </si>
  <si>
    <t>CCURE 9000 SERIES Q HARDWARE F</t>
  </si>
  <si>
    <t>PSX-IVC</t>
  </si>
  <si>
    <t>PSX IVC LOW BATTERY DISCONNECT</t>
  </si>
  <si>
    <t>CC800-E-EDU-1</t>
  </si>
  <si>
    <t>PASSAGEPOINT EDU CLIENT LIC</t>
  </si>
  <si>
    <t>PSX-WPUM08E6SN</t>
  </si>
  <si>
    <t>PSX WIRED SYS\,75/150\,PANDUIT\,U</t>
  </si>
  <si>
    <t>CC9-XFTVID-MD</t>
  </si>
  <si>
    <t>PSX-FPO250-E8S</t>
  </si>
  <si>
    <t>LIFE SAFTEY POWER BOARD WITH D</t>
  </si>
  <si>
    <t>LYNX-N-PP-M</t>
  </si>
  <si>
    <t>LYNX\,NET\,POE\,PB\,MOM\,NET SWITCH</t>
  </si>
  <si>
    <t>ASA-M1-82271-IPS</t>
  </si>
  <si>
    <t>LC-R03-M1-82271-24V-IPS03-LNL-</t>
  </si>
  <si>
    <t>DELL-CL1-A</t>
  </si>
  <si>
    <t>CLIENT PC\, SFF\,WIN10 PRO\,NVIDI</t>
  </si>
  <si>
    <t>SAL-XS4-14</t>
  </si>
  <si>
    <t>SALTO A9660N00IM38</t>
  </si>
  <si>
    <t>AAK-800-00001</t>
  </si>
  <si>
    <t>AA 8IN KIOSK W/ECHO SM ENCL FO</t>
  </si>
  <si>
    <t>M-MXSPLITST-1YR</t>
  </si>
  <si>
    <t>12 Months Maint SplitSite MX</t>
  </si>
  <si>
    <t>PSX-WPISU16E8SN</t>
  </si>
  <si>
    <t>ASA-IN120-10GBIK</t>
  </si>
  <si>
    <t>LOCKSET (IN120-10G77-BIKPS STD</t>
  </si>
  <si>
    <t>WVL-51D8-NS</t>
  </si>
  <si>
    <t>CC9BACNET-NS-S</t>
  </si>
  <si>
    <t>CC9000 SSA UPLIFT BACNET N-S</t>
  </si>
  <si>
    <t>SAL-SAMKITH</t>
  </si>
  <si>
    <t>SALTO ICLASS CARDS KIT SET OF</t>
  </si>
  <si>
    <t>ASA-120-82278-55</t>
  </si>
  <si>
    <t>LC-IN120-82278-IP-B-BHW-32D-RH</t>
  </si>
  <si>
    <t>CC9WS-AIRLOCK</t>
  </si>
  <si>
    <t>AIRLOCK CRD INT W/CCURE 9000</t>
  </si>
  <si>
    <t>CC9-WHFLX-SM-S</t>
  </si>
  <si>
    <t>CCURE 9000 SERIES M HARDWARE F</t>
  </si>
  <si>
    <t>CCSM80-40E</t>
  </si>
  <si>
    <t>CCSM80-40E EXT SVC PDE;40</t>
  </si>
  <si>
    <t>USTAR-GCM-2U</t>
  </si>
  <si>
    <t>ISTAR ULTRA GCM\, 2U RACK MT</t>
  </si>
  <si>
    <t>SWH-4GSTSGW</t>
  </si>
  <si>
    <t>V-STATION 4G/SECUGEN OPTICAL/G</t>
  </si>
  <si>
    <t>CC800-1S-NV</t>
  </si>
  <si>
    <t>CC800-1S-NV MDL 1 W/O VISION</t>
  </si>
  <si>
    <t>CC800-10-20-SU</t>
  </si>
  <si>
    <t>SOFT UPGRADE MODEL 10 TO 20</t>
  </si>
  <si>
    <t>CC800-LB-1001</t>
  </si>
  <si>
    <t>DYMO ADHESIVE BLANK BADGE</t>
  </si>
  <si>
    <t>APER-10-PC</t>
  </si>
  <si>
    <t>APERIO PROGRAMMING KIT</t>
  </si>
  <si>
    <t>SAL-AFB2B3</t>
  </si>
  <si>
    <t>AELEMENT FUSION READER AND CON</t>
  </si>
  <si>
    <t>CC9-SNYVID-MD</t>
  </si>
  <si>
    <t>ASA-120-82278BIP</t>
  </si>
  <si>
    <t>IN120-82278-BIP STD OPTIONS</t>
  </si>
  <si>
    <t>CC800-89011</t>
  </si>
  <si>
    <t>SINGLE SIDED HD FILM BADGE PRI</t>
  </si>
  <si>
    <t>SP0311-0163-05</t>
  </si>
  <si>
    <t>PCA\, ASSY.\, RM2L MULT-TECH RDR</t>
  </si>
  <si>
    <t>IID-ICAM7-ST</t>
  </si>
  <si>
    <t>IRIS ID ICAM 7 DESKTOP STAND F</t>
  </si>
  <si>
    <t>PSX-ISUSE-RD</t>
  </si>
  <si>
    <t>PSX DUAL 150/250W 2U RACK PS\,</t>
  </si>
  <si>
    <t>CC9WS-PALTECH</t>
  </si>
  <si>
    <t>CC9000 WS INTG W/PALANTIR</t>
  </si>
  <si>
    <t>CC9-GOMVID-SM</t>
  </si>
  <si>
    <t>INN-CERT-TRNG</t>
  </si>
  <si>
    <t>INNOMETRIKS ID SERVER  INFINIT</t>
  </si>
  <si>
    <t>NHL-ASA-L</t>
  </si>
  <si>
    <t>SSA PER YR FOR LGHTHOUSE SRVR</t>
  </si>
  <si>
    <t>AS0073-000</t>
  </si>
  <si>
    <t>AS0073-000 APC 8 RD INP BUS MD</t>
  </si>
  <si>
    <t>MOR-VP-293744571</t>
  </si>
  <si>
    <t>CC9-QVHVID-MD</t>
  </si>
  <si>
    <t>PVC-CNX-MS</t>
  </si>
  <si>
    <t>PIVCLASS MULTIPACS CONNECTOR F</t>
  </si>
  <si>
    <t>PSX-FPO75-E4S</t>
  </si>
  <si>
    <t>PSX 75W W/E4 ENCL</t>
  </si>
  <si>
    <t>APER-K100-622D-P</t>
  </si>
  <si>
    <t>HES K100 APERIO CABINET LOCKSE</t>
  </si>
  <si>
    <t>INN-HA-SW-SM</t>
  </si>
  <si>
    <t>INNO HA SW SUITE SM</t>
  </si>
  <si>
    <t>FRGO-89303</t>
  </si>
  <si>
    <t>FARGO HDP5000 PRNTR BUNDLE</t>
  </si>
  <si>
    <t>CC800-87-500PK</t>
  </si>
  <si>
    <t>PVC OVERLAY WITH ADHESIVE BACK</t>
  </si>
  <si>
    <t>CC800-800</t>
  </si>
  <si>
    <t>BLANK WHITE PVC CARDS</t>
  </si>
  <si>
    <t>CC800-1ID</t>
  </si>
  <si>
    <t>CC800 M1 W/CCID BADGING</t>
  </si>
  <si>
    <t>PVC-CM-SSA</t>
  </si>
  <si>
    <t>PIVCHECK CERTIFICATE MANAGER S</t>
  </si>
  <si>
    <t>ASA-220-82278-BK</t>
  </si>
  <si>
    <t>IN220-82278-BIKPS STD OPT</t>
  </si>
  <si>
    <t>MOR-MWCBP-ADA</t>
  </si>
  <si>
    <t>MORPHOWAVE COMPACT PEDESTAL V4</t>
  </si>
  <si>
    <t>ST-3R0-Q21034</t>
  </si>
  <si>
    <t>3R0Q21036304</t>
  </si>
  <si>
    <t>CC800-CCCR</t>
  </si>
  <si>
    <t>CC800-CENTRAL READINESS OPT</t>
  </si>
  <si>
    <t>FRGO-55006</t>
  </si>
  <si>
    <t>FARGO 4500E SGL PRTR\, ENC</t>
  </si>
  <si>
    <t>SCR-SE-920P-I37</t>
  </si>
  <si>
    <t>RDR\, RP40\,ICLASS SE\, IND37\,BLK</t>
  </si>
  <si>
    <t>ST-WQD-AEMO</t>
  </si>
  <si>
    <t>STANLEY 2.4 GHZ EXT OMNI KIT</t>
  </si>
  <si>
    <t>MOR-LAT287888666</t>
  </si>
  <si>
    <t>CC800-MA-DL</t>
  </si>
  <si>
    <t>PASSAGEPOINT ENT DIR. LINK</t>
  </si>
  <si>
    <t>ER-XHA1VM</t>
  </si>
  <si>
    <t>EVERRUN EXPRESS HA 1 PVM</t>
  </si>
  <si>
    <t>CC9-WHFLX-MA-2</t>
  </si>
  <si>
    <t>CCURE 9000 MAS 2 HARDWARE FLEX</t>
  </si>
  <si>
    <t>CC9SDK-VPTOA</t>
  </si>
  <si>
    <t>TOA INTERCOM INTEGRATION BY VI</t>
  </si>
  <si>
    <t>SAL-XS4-CLC</t>
  </si>
  <si>
    <t>SALTO XS4 CYLINDRICAL LOCKCASE</t>
  </si>
  <si>
    <t>CC9-MVIVID-LG</t>
  </si>
  <si>
    <t>OMPR-M/S-B1S-SSA</t>
  </si>
  <si>
    <t>OMNICHECK P BNDL\,1 SW\,SSA</t>
  </si>
  <si>
    <t>CC9000B/N-R-NM-A</t>
  </si>
  <si>
    <t>CC9000 SER N BDLE-RACK NM</t>
  </si>
  <si>
    <t>CC9-XFTVID-LG</t>
  </si>
  <si>
    <t>USTARVID-808-1</t>
  </si>
  <si>
    <t>ISTAR ULTRA VID8RDR8CAM1TB</t>
  </si>
  <si>
    <t>PSX-250-E4</t>
  </si>
  <si>
    <t>PSX DUAL\,500W\,16 LK 16 OUT\,E4</t>
  </si>
  <si>
    <t>CC800-E-DM-1</t>
  </si>
  <si>
    <t>PASSAGEPOINT DISTRICT MODULE</t>
  </si>
  <si>
    <t>IDT-400450000</t>
  </si>
  <si>
    <t>IDT JET MERCURY FINGERPRINT RE</t>
  </si>
  <si>
    <t>POWPS-12260F2</t>
  </si>
  <si>
    <t>POWER SONIC 12V-26AH\, F2 TERM</t>
  </si>
  <si>
    <t>VAR1</t>
  </si>
  <si>
    <t>VOICE ACTIVATED RELAY</t>
  </si>
  <si>
    <t>SL2HSWR-F</t>
  </si>
  <si>
    <t>HORN STB WALL RED CLEAR FIRE</t>
  </si>
  <si>
    <t>DTK-2MHLP36FW</t>
  </si>
  <si>
    <t>36V 2 PR MOD W/BASE LOAD REMVL</t>
  </si>
  <si>
    <t>740121RD</t>
  </si>
  <si>
    <t>12/1c STR THHN RED 500FT</t>
  </si>
  <si>
    <t>A-1612</t>
  </si>
  <si>
    <t>Remote Control Panel\, 12 Zone</t>
  </si>
  <si>
    <t>KB-111</t>
  </si>
  <si>
    <t>Call Cord Kit</t>
  </si>
  <si>
    <t>A-4020M/AT</t>
  </si>
  <si>
    <t>20 LED's In Two Rows Dual Stat</t>
  </si>
  <si>
    <t>WE-41</t>
  </si>
  <si>
    <t>Oak Wall Enclosure</t>
  </si>
  <si>
    <t>A-1604</t>
  </si>
  <si>
    <t>Remote Control Panel\, 4 Zone</t>
  </si>
  <si>
    <t>TAK-4202</t>
  </si>
  <si>
    <t>Fully programmable auto diale</t>
  </si>
  <si>
    <t>A-4045/TG</t>
  </si>
  <si>
    <t>45 LED's In Three Rows - Singl</t>
  </si>
  <si>
    <t>A-4025/AT</t>
  </si>
  <si>
    <t>25 LED's In One Row  Multi Sta</t>
  </si>
  <si>
    <t>A-4060/TG</t>
  </si>
  <si>
    <t>60 LED's In Four Rows requir</t>
  </si>
  <si>
    <t>4740-026</t>
  </si>
  <si>
    <t>Switch Cap\, High Profile\, Ambe</t>
  </si>
  <si>
    <t>B-311</t>
  </si>
  <si>
    <t>Single Jack Bedside Station</t>
  </si>
  <si>
    <t>A-4125/TG</t>
  </si>
  <si>
    <t>125 LED's In Five Rows - Singl</t>
  </si>
  <si>
    <t>A-4006A</t>
  </si>
  <si>
    <t>B-5248A</t>
  </si>
  <si>
    <t>8 Amp Batlery Backup Power Sup</t>
  </si>
  <si>
    <t>SE-01</t>
  </si>
  <si>
    <t>A-4015/AT</t>
  </si>
  <si>
    <t>15 LED's In One Row - Multi St</t>
  </si>
  <si>
    <t>KE-114</t>
  </si>
  <si>
    <t>Pull Cord Kit</t>
  </si>
  <si>
    <t>A-4045/AT</t>
  </si>
  <si>
    <t>45 LED's In Three Rows - Multi</t>
  </si>
  <si>
    <t>A-1012</t>
  </si>
  <si>
    <t>12 Zone Master Panel</t>
  </si>
  <si>
    <t>SN-LM42S</t>
  </si>
  <si>
    <t>Sign\, Single Sided Area of Res</t>
  </si>
  <si>
    <t>4740-023</t>
  </si>
  <si>
    <t>Switch Cap\, High Profile\, Blue</t>
  </si>
  <si>
    <t>A-4030/TG</t>
  </si>
  <si>
    <t>30 LED's In Two Rows - Single</t>
  </si>
  <si>
    <t>B-222</t>
  </si>
  <si>
    <t>Bedside station w/ 2 jacks\,</t>
  </si>
  <si>
    <t>SN-LM42SR</t>
  </si>
  <si>
    <t>Sign. Single Sided Area of Ref</t>
  </si>
  <si>
    <t>S-112</t>
  </si>
  <si>
    <t>Staff Station</t>
  </si>
  <si>
    <t>HW-01</t>
  </si>
  <si>
    <t>Screw Packet\, Includes (2) Scr</t>
  </si>
  <si>
    <t>A-1808D</t>
  </si>
  <si>
    <t>Keypad Zone Control w/Exit Tim</t>
  </si>
  <si>
    <t>WE-01</t>
  </si>
  <si>
    <t>A-4212</t>
  </si>
  <si>
    <t>12 Zone Panel</t>
  </si>
  <si>
    <t>A-1708</t>
  </si>
  <si>
    <t>Remote Monitor Panel\, 8 Zone</t>
  </si>
  <si>
    <t>SW-510</t>
  </si>
  <si>
    <t>For use with B-111/EP ONLY</t>
  </si>
  <si>
    <t>E-144</t>
  </si>
  <si>
    <t>EMERG PULL CORD STATION</t>
  </si>
  <si>
    <t>SE-22</t>
  </si>
  <si>
    <t>Desk Unit Enclosure\, Oak Wood</t>
  </si>
  <si>
    <t>KE-101</t>
  </si>
  <si>
    <t>Push Button Kit</t>
  </si>
  <si>
    <t>D-112</t>
  </si>
  <si>
    <t>Duty Station</t>
  </si>
  <si>
    <t>BB-21</t>
  </si>
  <si>
    <t>8 - 12 Zone Flush Steel Back B</t>
  </si>
  <si>
    <t>A-4075/AT</t>
  </si>
  <si>
    <t>BB-43</t>
  </si>
  <si>
    <t>Enclosure for A-4216 and</t>
  </si>
  <si>
    <t>B-113</t>
  </si>
  <si>
    <t>Bedside Station with Push Butt</t>
  </si>
  <si>
    <t>A-1004</t>
  </si>
  <si>
    <t>4 Zone Master Panel</t>
  </si>
  <si>
    <t>8010-266</t>
  </si>
  <si>
    <t>Zone Card  w/o Terminal Conne</t>
  </si>
  <si>
    <t>A-1024</t>
  </si>
  <si>
    <t>24 Zone Master Panel</t>
  </si>
  <si>
    <t>B-211</t>
  </si>
  <si>
    <t>Single Jack Bedside Station\,</t>
  </si>
  <si>
    <t>L-101A</t>
  </si>
  <si>
    <t>CORRIDOR LIGHT W/ONE LAMP</t>
  </si>
  <si>
    <t>LS-201AP</t>
  </si>
  <si>
    <t>DOME LIGHT WITH BUZZER</t>
  </si>
  <si>
    <t>A-4030M/AT</t>
  </si>
  <si>
    <t>30 LED's In Three Rows - Multi</t>
  </si>
  <si>
    <t>WE-40</t>
  </si>
  <si>
    <t>E-114/WP</t>
  </si>
  <si>
    <t>Water-Resistant Emergency  Sta</t>
  </si>
  <si>
    <t>WE-21</t>
  </si>
  <si>
    <t>TAK-4208</t>
  </si>
  <si>
    <t>Fully programmable auto dialer</t>
  </si>
  <si>
    <t>WE-02</t>
  </si>
  <si>
    <t>A-1028</t>
  </si>
  <si>
    <t>28 Zone Master Panel</t>
  </si>
  <si>
    <t>S-132AS</t>
  </si>
  <si>
    <t>Status Station With 2 Buttons</t>
  </si>
  <si>
    <t>A-1704</t>
  </si>
  <si>
    <t>Remote Monitor Panel\, 4 Zone</t>
  </si>
  <si>
    <t>S-111</t>
  </si>
  <si>
    <t>S-133AS</t>
  </si>
  <si>
    <t>Status Station With 3 Buttons</t>
  </si>
  <si>
    <t>A-1608</t>
  </si>
  <si>
    <t>Remote Control Panel\, 8 Zone</t>
  </si>
  <si>
    <t>A-1016</t>
  </si>
  <si>
    <t>16 Zone Master Panel</t>
  </si>
  <si>
    <t>E-103</t>
  </si>
  <si>
    <t>E-114-1</t>
  </si>
  <si>
    <t>EMERG PULL CORD STATION W/CONT</t>
  </si>
  <si>
    <t>E-204-1</t>
  </si>
  <si>
    <t>4740-022</t>
  </si>
  <si>
    <t>Switch Cap\, High Profile\, Gree</t>
  </si>
  <si>
    <t>E-101</t>
  </si>
  <si>
    <t>L-101AR</t>
  </si>
  <si>
    <t>Corridor Light\, red dome</t>
  </si>
  <si>
    <t>A-1020</t>
  </si>
  <si>
    <t>20 Zone Master Panel</t>
  </si>
  <si>
    <t>Call Station with mushroom swi</t>
  </si>
  <si>
    <t>A-4010M/TG</t>
  </si>
  <si>
    <t>10 LED's In One Row - Single S</t>
  </si>
  <si>
    <t>LED-101R</t>
  </si>
  <si>
    <t>Corridor Light with LED \, All</t>
  </si>
  <si>
    <t>PP-9000-AW5</t>
  </si>
  <si>
    <t>5 Watt Pocket Pager</t>
  </si>
  <si>
    <t>3010-018</t>
  </si>
  <si>
    <t>Lamp\, #85 For Status Station S</t>
  </si>
  <si>
    <t>SN-LM42D</t>
  </si>
  <si>
    <t>Sign\, Area of Rescue Sign</t>
  </si>
  <si>
    <t>A-4010M/AT</t>
  </si>
  <si>
    <t>10 LED's In One Row  Multi Sta</t>
  </si>
  <si>
    <t>BB-01</t>
  </si>
  <si>
    <t>A-4025/TG</t>
  </si>
  <si>
    <t>25 LED's In One Row - Single S</t>
  </si>
  <si>
    <t>E-104-1/WP</t>
  </si>
  <si>
    <t>EMRGCY PULL STAT W/WTHRPROOFIN</t>
  </si>
  <si>
    <t>BB-03</t>
  </si>
  <si>
    <t>16 - 20 Zone Flush Steel Back</t>
  </si>
  <si>
    <t>A-4125/AT</t>
  </si>
  <si>
    <t>125 LED's In Five Rows - Multi</t>
  </si>
  <si>
    <t>7410-001</t>
  </si>
  <si>
    <t>Dome Cover - White</t>
  </si>
  <si>
    <t>WE-20</t>
  </si>
  <si>
    <t>A-4448-1</t>
  </si>
  <si>
    <t>48 Zones with 1 Red LED per Zo</t>
  </si>
  <si>
    <t>SN-B42S</t>
  </si>
  <si>
    <t>Sign \,Battery Backup</t>
  </si>
  <si>
    <t>D-113P</t>
  </si>
  <si>
    <t>Alarm on a Single Gang Plate\,</t>
  </si>
  <si>
    <t>A-1806D</t>
  </si>
  <si>
    <t>KEYPAD W/ARM/DISARM/EXIT DELAY</t>
  </si>
  <si>
    <t>NC-102D</t>
  </si>
  <si>
    <t>CONTROL MODULE\, TRIPLE STATUS</t>
  </si>
  <si>
    <t>B-122</t>
  </si>
  <si>
    <t>Bedside Staion w/2 Jacks\,</t>
  </si>
  <si>
    <t>4560-017</t>
  </si>
  <si>
    <t>Magnetic Surface Mount</t>
  </si>
  <si>
    <t>SW-210</t>
  </si>
  <si>
    <t>10' Press Geriatric Call Cord</t>
  </si>
  <si>
    <t>A-4800M</t>
  </si>
  <si>
    <t>Master Annunciator\, Handset &amp;</t>
  </si>
  <si>
    <t>SN-LM42DR</t>
  </si>
  <si>
    <t>Sign\, Double Sided Area of Ref</t>
  </si>
  <si>
    <t>A-4030M/TG</t>
  </si>
  <si>
    <t>30 LED's In Three Rows - Singl</t>
  </si>
  <si>
    <t>SE-20</t>
  </si>
  <si>
    <t>A-1712</t>
  </si>
  <si>
    <t>Remote Monitor Panel\, 12 Zone</t>
  </si>
  <si>
    <t>4550-002</t>
  </si>
  <si>
    <t>Keyswitch</t>
  </si>
  <si>
    <t>D-113CH</t>
  </si>
  <si>
    <t>ITL-CB4800</t>
  </si>
  <si>
    <t>Connector Tool for CB-4800 - 1</t>
  </si>
  <si>
    <t>4740-024</t>
  </si>
  <si>
    <t>Switch Cap\, High Profile\, Yell</t>
  </si>
  <si>
    <t>8010-179</t>
  </si>
  <si>
    <t>Tone Board (A-1000TBA)</t>
  </si>
  <si>
    <t>A-1800</t>
  </si>
  <si>
    <t>Remote Zone Control Keyswitch</t>
  </si>
  <si>
    <t>A-1616</t>
  </si>
  <si>
    <t>Remote Control Panel\, 16 Zone</t>
  </si>
  <si>
    <t>SN-E42D</t>
  </si>
  <si>
    <t>Sign\, Double Face illuminated</t>
  </si>
  <si>
    <t>A-4003A</t>
  </si>
  <si>
    <t>3 LED's on 2 Gang Stainless St</t>
  </si>
  <si>
    <t>4740-025</t>
  </si>
  <si>
    <t>Switch Cap\, High Profile\, Whit</t>
  </si>
  <si>
    <t>P-5000F</t>
  </si>
  <si>
    <t>Flasher Electronics in Surface</t>
  </si>
  <si>
    <t>A-1802</t>
  </si>
  <si>
    <t>Slave Unit for A-1801</t>
  </si>
  <si>
    <t>LED-101</t>
  </si>
  <si>
    <t>Corridor Lights\, LED\, \, All Wh</t>
  </si>
  <si>
    <t>LED-102</t>
  </si>
  <si>
    <t>Corridor Light with LED\,  Whit</t>
  </si>
  <si>
    <t>4560-016</t>
  </si>
  <si>
    <t>Rollerball Contact</t>
  </si>
  <si>
    <t>CBC-4800</t>
  </si>
  <si>
    <t>Connector Kit - 1 per run</t>
  </si>
  <si>
    <t>E-108A</t>
  </si>
  <si>
    <t>BB-04</t>
  </si>
  <si>
    <t>24 - 28 Zone Flush Steel Back</t>
  </si>
  <si>
    <t>SW-206</t>
  </si>
  <si>
    <t>6' Press Cord Geriatric Call C</t>
  </si>
  <si>
    <t>BB-05</t>
  </si>
  <si>
    <t>E-114-3/WP</t>
  </si>
  <si>
    <t>Emergency String Station\,Water</t>
  </si>
  <si>
    <t>4740-021</t>
  </si>
  <si>
    <t>Switch Cap\, High Profile\, Red</t>
  </si>
  <si>
    <t>SW-406A</t>
  </si>
  <si>
    <t>6' Call Cord for Oxygen-Rich E</t>
  </si>
  <si>
    <t>A-4015/TG</t>
  </si>
  <si>
    <t>15 LED's In One Row  Single St</t>
  </si>
  <si>
    <t>BB-20</t>
  </si>
  <si>
    <t>Four Zone Flush Steel Back Box</t>
  </si>
  <si>
    <t>PI-9064U</t>
  </si>
  <si>
    <t>Paging Interface Universal</t>
  </si>
  <si>
    <t>SE-02</t>
  </si>
  <si>
    <t>A-4060/AT</t>
  </si>
  <si>
    <t>60 LED's In Four Rows -  Multi</t>
  </si>
  <si>
    <t>CB-4200</t>
  </si>
  <si>
    <t>1000' Custom Cable</t>
  </si>
  <si>
    <t>PP-9000-AW2</t>
  </si>
  <si>
    <t>2 Watt Pocket Pager -</t>
  </si>
  <si>
    <t>A-4800R</t>
  </si>
  <si>
    <t>Remote Annunciators\, up to fou</t>
  </si>
  <si>
    <t>D-111</t>
  </si>
  <si>
    <t>B-111/EP</t>
  </si>
  <si>
    <t>Bedside Station with 20 pin co</t>
  </si>
  <si>
    <t>D-113S</t>
  </si>
  <si>
    <t>WE-42</t>
  </si>
  <si>
    <t>A-1716</t>
  </si>
  <si>
    <t>Remote Monitor Panel\, 16 Zone</t>
  </si>
  <si>
    <t>A-1900</t>
  </si>
  <si>
    <t>Keyswitch To Secure Master Pan</t>
  </si>
  <si>
    <t>SW-106</t>
  </si>
  <si>
    <t>6' Call Cord with Bed Clip</t>
  </si>
  <si>
    <t>SN-P48GL</t>
  </si>
  <si>
    <t>Area of REFUGE\, Braille</t>
  </si>
  <si>
    <t>BB-42</t>
  </si>
  <si>
    <t>Enclosure for A-4212</t>
  </si>
  <si>
    <t>A-1008</t>
  </si>
  <si>
    <t>8 Zone master Panel</t>
  </si>
  <si>
    <t>A-1801</t>
  </si>
  <si>
    <t>REMOTE ZONE CONTROL</t>
  </si>
  <si>
    <t>7410-002</t>
  </si>
  <si>
    <t>Dome Cover - Red</t>
  </si>
  <si>
    <t>BB-02</t>
  </si>
  <si>
    <t>A-4216</t>
  </si>
  <si>
    <t>16 Zone Panel</t>
  </si>
  <si>
    <t>A-1211</t>
  </si>
  <si>
    <t>Zone Card with Screw Terminals</t>
  </si>
  <si>
    <t>WE-22</t>
  </si>
  <si>
    <t>E-105</t>
  </si>
  <si>
    <t>Emergency Station/</t>
  </si>
  <si>
    <t>BB-22</t>
  </si>
  <si>
    <t>16\, 20\, 24 &amp; 28  Zone Flush Ba</t>
  </si>
  <si>
    <t>P-116</t>
  </si>
  <si>
    <t>Push Button Momentary Contact</t>
  </si>
  <si>
    <t>B-322</t>
  </si>
  <si>
    <t>Bedside Station w/2 Jacks\,</t>
  </si>
  <si>
    <t>DS-110</t>
  </si>
  <si>
    <t>Duty Station with Pulsating Al</t>
  </si>
  <si>
    <t>TR-9010-W5</t>
  </si>
  <si>
    <t>Paging Transmitter -</t>
  </si>
  <si>
    <t>WE-43</t>
  </si>
  <si>
    <t>SE-21</t>
  </si>
  <si>
    <t>E-104-1</t>
  </si>
  <si>
    <t>B-111</t>
  </si>
  <si>
    <t>SN-B48DG</t>
  </si>
  <si>
    <t>Sign Dble Face w/Battery Backu</t>
  </si>
  <si>
    <t>LED-103</t>
  </si>
  <si>
    <t>Corridor Lights with LED\, Whit</t>
  </si>
  <si>
    <t>SN-B42D</t>
  </si>
  <si>
    <t>Sign. Battery Backup</t>
  </si>
  <si>
    <t>E-113</t>
  </si>
  <si>
    <t>A-4050/AT</t>
  </si>
  <si>
    <t>50 LED's In Two Rows - Multi S</t>
  </si>
  <si>
    <t>740121BK</t>
  </si>
  <si>
    <t>12/1c STR THHN BLACK 500FT</t>
  </si>
  <si>
    <t>VSR-8</t>
  </si>
  <si>
    <t>"IND/WATERFLOW SW 8"" VSR-F8</t>
  </si>
  <si>
    <t>SIP station license</t>
  </si>
  <si>
    <t>IP-station license\, softclient</t>
  </si>
  <si>
    <t>VI-CFBPS-J</t>
  </si>
  <si>
    <t>COMMERCIAL FIRE/BURG VERIZON D</t>
  </si>
  <si>
    <t>AD-402-MS</t>
  </si>
  <si>
    <t>AD-402 NETWRK WIRELESS-MORT</t>
  </si>
  <si>
    <t>LA-UDS1100</t>
  </si>
  <si>
    <t>NETWORK/CONTROLLER INTERFACE</t>
  </si>
  <si>
    <t>C-WS211VDM</t>
  </si>
  <si>
    <t>DIGITAL VANDAL RESISTANT WALL</t>
  </si>
  <si>
    <t>ADVC-VEFET2</t>
  </si>
  <si>
    <t>FACE REC. W ENROLLMENT DBASE L</t>
  </si>
  <si>
    <t>18-06 UnShielded Solid FPLR</t>
  </si>
  <si>
    <t>700251RED</t>
  </si>
  <si>
    <t>14/1c SOL THHN RED 1000FT</t>
  </si>
  <si>
    <t>18-02 UnShielded Solid FPLR</t>
  </si>
  <si>
    <t>SC620</t>
  </si>
  <si>
    <t>APC Smart-UPS SC 620VA 120V</t>
  </si>
  <si>
    <t>SPPL-8TB61-M3Y-4HR</t>
  </si>
  <si>
    <t>FB-4</t>
  </si>
  <si>
    <t>SDCFB-4 Security Door Controls</t>
  </si>
  <si>
    <t>PES-I-C-VGL</t>
  </si>
  <si>
    <t>Vigilant LPR Integration to La</t>
  </si>
  <si>
    <t>6408-12T-R4A-E</t>
  </si>
  <si>
    <t>HVR\, 64AN64IP\, 12 TB\, RACK ENT</t>
  </si>
  <si>
    <t>6408-144T-R4ZL</t>
  </si>
  <si>
    <t>ADVER18R5H3G</t>
  </si>
  <si>
    <t>BCD-ECS2100-28P</t>
  </si>
  <si>
    <t>EDGECORE 24 PORT 10/100/1000 P</t>
  </si>
  <si>
    <t>ADVC-AMAG-S</t>
  </si>
  <si>
    <t>VICTOR INTEGRATION  UPLIFT SSA</t>
  </si>
  <si>
    <t>RM-4E-5PK</t>
  </si>
  <si>
    <t>RM-4E RDR MOD ENH\, 5-PACK</t>
  </si>
  <si>
    <t>IPS08-B16-OI03</t>
  </si>
  <si>
    <t>ILLUSTRA PRO 8MP 13-55MM BUL</t>
  </si>
  <si>
    <t>8P59BC2B5</t>
  </si>
  <si>
    <t>RG59/U SBC 95  BCB CMP 500</t>
  </si>
  <si>
    <t>TRN-INT-BSC</t>
  </si>
  <si>
    <t>FLIR Technical Certification c</t>
  </si>
  <si>
    <t>CC9-PDSVID-MD</t>
  </si>
  <si>
    <t>CC9000 PELCO VIDEO ENDURA DX/D</t>
  </si>
  <si>
    <t>CC9-LDAP-SM</t>
  </si>
  <si>
    <t>CC9000 LDAP OPT\,SMALL SYS\, SER</t>
  </si>
  <si>
    <t>PES-I-NT-AVI</t>
  </si>
  <si>
    <t>Ageni VI Integration to Latitu</t>
  </si>
  <si>
    <t>18-02 UnShielded Solid FPLP</t>
  </si>
  <si>
    <t>ETP-400V</t>
  </si>
  <si>
    <t>OUTDR ADA FLUSH EPHONE W MESG</t>
  </si>
  <si>
    <t>AML-770B</t>
  </si>
  <si>
    <t>AML ISOLATOR MODULE</t>
  </si>
  <si>
    <t>9KW37DEU15CS3626</t>
  </si>
  <si>
    <t>SN-P42L</t>
  </si>
  <si>
    <t>Directional Sign - Left Arrow</t>
  </si>
  <si>
    <t>RT</t>
  </si>
  <si>
    <t>I3 REMOVAL TOOL</t>
  </si>
  <si>
    <t>IFS02P6INWITB</t>
  </si>
  <si>
    <t>Illustra Flex 2MP PTZ\, 30X\, In</t>
  </si>
  <si>
    <t>0677-001</t>
  </si>
  <si>
    <t>F1015 SENSOR UNIT WITH 3MT CAB</t>
  </si>
  <si>
    <t>TCG24T24</t>
  </si>
  <si>
    <t>SN-E42S</t>
  </si>
  <si>
    <t>Sign\, Single Face illuminated</t>
  </si>
  <si>
    <t>CC9-MCEVID-SM</t>
  </si>
  <si>
    <t>CC9000 MARCH NETWORKS COMMAND</t>
  </si>
  <si>
    <t>TRADAR-MASSPTZSH</t>
  </si>
  <si>
    <t>SH TYCO RADAR MASS PTZ SENSOR</t>
  </si>
  <si>
    <t>TEL-XPE-HH-Q20</t>
  </si>
  <si>
    <t>C-G3-IP-4B</t>
  </si>
  <si>
    <t>CONNECTION 4 IP-SUBSCRIBERS\,</t>
  </si>
  <si>
    <t>1604 72" Tower</t>
  </si>
  <si>
    <t>C-L8-IAX-8D.C</t>
  </si>
  <si>
    <t>LICENCE: UPGRADE G8-IAX-4B TO</t>
  </si>
  <si>
    <t>SP0352-0672-07</t>
  </si>
  <si>
    <t>ISTAR EDGE\, CONNECTORS KIT</t>
  </si>
  <si>
    <t>C-EX7504D2ACH</t>
  </si>
  <si>
    <t>E-VID-CPF</t>
  </si>
  <si>
    <t>LICENCE: COMVIDEO CLIENT</t>
  </si>
  <si>
    <t>14-02 UnShielded Solid FPLP</t>
  </si>
  <si>
    <t>P2GRL</t>
  </si>
  <si>
    <t>HORN STROBE 2W RED WALL COMPAC</t>
  </si>
  <si>
    <t>ADWF2642B</t>
  </si>
  <si>
    <t>Flat Wall Mount for 26-42 inch</t>
  </si>
  <si>
    <t>G4SWF</t>
  </si>
  <si>
    <t>Wall Speaker\, White\, FIRE Mark</t>
  </si>
  <si>
    <t>C-L8-GET-4P.C</t>
  </si>
  <si>
    <t>LICENCE: UPGRADE G8-GET-4B TO</t>
  </si>
  <si>
    <t>3208-02T-DTA-E</t>
  </si>
  <si>
    <t>HYBRID DESKTOP RECORDER WITH</t>
  </si>
  <si>
    <t>ISN-CSM20-WGB</t>
  </si>
  <si>
    <t>CNTCT SM CMMRCL BRN</t>
  </si>
  <si>
    <t>KT-2-M</t>
  </si>
  <si>
    <t>KT-2\, CONTROLLER PCB WITH META</t>
  </si>
  <si>
    <t>KT-STL-GWY-HW</t>
  </si>
  <si>
    <t>GO READER HW APPLIANCE\,3RD PAR</t>
  </si>
  <si>
    <t>0804-16T-DTA-E</t>
  </si>
  <si>
    <t>C-L-UG-8B</t>
  </si>
  <si>
    <t>VIRTUOSIS LICENCE UPGRADE FOR</t>
  </si>
  <si>
    <t>AD-302-CY-70</t>
  </si>
  <si>
    <t>AD-302 WIRELESS-CYL CLASSROOM</t>
  </si>
  <si>
    <t>5000-LBM</t>
  </si>
  <si>
    <t>5000-LBM HES ELECTRIC STRIKE</t>
  </si>
  <si>
    <t>BAS-CYL017</t>
  </si>
  <si>
    <t>BEST SHELTER CYLIND LOCKSET\, 1</t>
  </si>
  <si>
    <t>WH-107254</t>
  </si>
  <si>
    <t>BACKBOX\,SURFACE\,NS/AS/RSS\,RED</t>
  </si>
  <si>
    <t>3208-114T-R4ZL-E</t>
  </si>
  <si>
    <t>WH-107938</t>
  </si>
  <si>
    <t>SUPER HN\,ADJUST MOUNT\,15W\,RED</t>
  </si>
  <si>
    <t>C-G3-8E8A</t>
  </si>
  <si>
    <t>GE 300 INTERFACE\, 8 OUTPUTS\,</t>
  </si>
  <si>
    <t>KT-STL-GO</t>
  </si>
  <si>
    <t>GO FACIAL READER\, WALL MOUNT\,</t>
  </si>
  <si>
    <t>C-EF62W</t>
  </si>
  <si>
    <t>SURFACE-MOUNT HOUSING FOR SER</t>
  </si>
  <si>
    <t>IT-100</t>
  </si>
  <si>
    <t>Serial Integration Module for</t>
  </si>
  <si>
    <t>ASA-P2EM07</t>
  </si>
  <si>
    <t>ASSA P2-EM07-26D</t>
  </si>
  <si>
    <t>CK-CE-TIS</t>
  </si>
  <si>
    <t>COMPUTER KIT COR-485 PRINTER</t>
  </si>
  <si>
    <t>AH20W14-NNNN</t>
  </si>
  <si>
    <t>Assa Abloy Aperio 1:1 Wiegand</t>
  </si>
  <si>
    <t>TF2000</t>
  </si>
  <si>
    <t>SMOKE/HEAT/CO TESTER HEAD</t>
  </si>
  <si>
    <t>714110VNQ</t>
  </si>
  <si>
    <t>18-02 SHIELDED STRANDED VNTC\,</t>
  </si>
  <si>
    <t>MC-600-3652-22</t>
  </si>
  <si>
    <t>MAGICARD 600 MODEL DUO MAG STR</t>
  </si>
  <si>
    <t>POE Supply IEEE 802.3at</t>
  </si>
  <si>
    <t>0804-08T-Q</t>
  </si>
  <si>
    <t>E-GLO-DOOR-1</t>
  </si>
  <si>
    <t>WIRELESS INTEGRATION LICENSE 1</t>
  </si>
  <si>
    <t>SAL-AE-MLC-3</t>
  </si>
  <si>
    <t>C-EX7504D2DCSH</t>
  </si>
  <si>
    <t>ED-270GLR</t>
  </si>
  <si>
    <t>270-GLR GLASSROD 20/PK</t>
  </si>
  <si>
    <t>3208-28T-R4ZL-E</t>
  </si>
  <si>
    <t>4U ENT SERVER\,8IP LIC\, 32IN/2O</t>
  </si>
  <si>
    <t>STL-GTW-U1</t>
  </si>
  <si>
    <t>STONELOCK GATEWAY U1 SERVER IN</t>
  </si>
  <si>
    <t>C-WSHS50P-JST</t>
  </si>
  <si>
    <t>WS POLYCARBONATE HANDSET EXPA</t>
  </si>
  <si>
    <t>SAL-XS4-H8K</t>
  </si>
  <si>
    <t>SALTO XS4 1/2 ESCH AB660G00IMH</t>
  </si>
  <si>
    <t>ASA-CL33134612</t>
  </si>
  <si>
    <t>CL33134-NZD-IN100-IP-B-612-LC</t>
  </si>
  <si>
    <t>0319-051</t>
  </si>
  <si>
    <t>P7701 BARE BOARD IN 20-PACK CA</t>
  </si>
  <si>
    <t>C-L8-IP32PRO6U</t>
  </si>
  <si>
    <t>LICENCE SERVER-UPGRADE G8-IP3</t>
  </si>
  <si>
    <t>3208-12T-R4A-E</t>
  </si>
  <si>
    <t>HVR\, 32AN64IP\, 12 TB\, RACK ENT</t>
  </si>
  <si>
    <t>ADSPOT</t>
  </si>
  <si>
    <t>OUTDR DOME PWR SUPPLY</t>
  </si>
  <si>
    <t>T-12V5A</t>
  </si>
  <si>
    <t>120VAC 1.25A/16VAC 9A/144VA</t>
  </si>
  <si>
    <t>TR5164-433</t>
  </si>
  <si>
    <t>TR5164-433 NA 2WAY WLS TRNSCVR</t>
  </si>
  <si>
    <t>ALTV2416X</t>
  </si>
  <si>
    <t>24VAC@8AMP MAX\,16 FUSED OUTOUT</t>
  </si>
  <si>
    <t>427-0097-43-00</t>
  </si>
  <si>
    <t>FC-632 O  - 19MM\, NTSC 30 HZ</t>
  </si>
  <si>
    <t>556600-110</t>
  </si>
  <si>
    <t>23-4P UNS SOL CMP C6 Blk Jkt</t>
  </si>
  <si>
    <t>C-G8-16A</t>
  </si>
  <si>
    <t>GE 800 INTERFACE\, 16 OUTPUTS</t>
  </si>
  <si>
    <t>PSX-ISUSE8-VZ01</t>
  </si>
  <si>
    <t>FPO75/150-C8D8E6S-VZ01</t>
  </si>
  <si>
    <t>SCR-SIG-20KTKS-M</t>
  </si>
  <si>
    <t>SIG 20\, KP MUL\, TER\, METHODIST</t>
  </si>
  <si>
    <t>3208-180T-R4ZL</t>
  </si>
  <si>
    <t>FRGO-094641</t>
  </si>
  <si>
    <t>HID HDP6600 DUAL-SIDE PRINTER</t>
  </si>
  <si>
    <t>HM20-12T-16P</t>
  </si>
  <si>
    <t>HUSKY M20\, XPROTECT\, 2X6TB HDD</t>
  </si>
  <si>
    <t>ADLCD17MB</t>
  </si>
  <si>
    <t>17inch LCD 1280x1024\, HDMI\, VG</t>
  </si>
  <si>
    <t>E-SPE-DOOR-4</t>
  </si>
  <si>
    <t>WLS INT LIC 4 ADD DOOR SPE</t>
  </si>
  <si>
    <t>C-L-PLC-200</t>
  </si>
  <si>
    <t>LICENCE: COMPLC 200 I/O COMPO</t>
  </si>
  <si>
    <t>5000-92000</t>
  </si>
  <si>
    <t>UPG FROM WIN7 PRO TO WIN10 IOT</t>
  </si>
  <si>
    <t>SCR-SIG-20NKS223</t>
  </si>
  <si>
    <t>HID SIGNO MUL\, 13.56\,PT\,BLE</t>
  </si>
  <si>
    <t>CER-TVIS-SL3K</t>
  </si>
  <si>
    <t>TRUST VISITOR SERVER LICENSE (</t>
  </si>
  <si>
    <t>CC9000-OTIS-MD-S</t>
  </si>
  <si>
    <t>OTIS ELEVATOR INTEGRATION SSA</t>
  </si>
  <si>
    <t>VBN-5085-C21</t>
  </si>
  <si>
    <t>DINION 1/3 960H TRUE D/N\, WDR\,</t>
  </si>
  <si>
    <t>KT-MOD-REL8</t>
  </si>
  <si>
    <t>KT-400 EXPANSION MODULE 8-RELA</t>
  </si>
  <si>
    <t>1.3C-H4SL-D1-IR</t>
  </si>
  <si>
    <t>CAM\, H4SL\, Idr\, 1.3MP\, WDR/LL\,</t>
  </si>
  <si>
    <t>3208-12T-DTA</t>
  </si>
  <si>
    <t>C-L8-IP-4P.C</t>
  </si>
  <si>
    <t>LICENCE: UPGRADE G8-IP-4B TO</t>
  </si>
  <si>
    <t>PG-IP08-78T-R4Z</t>
  </si>
  <si>
    <t>RACK-MT 4U RECORDER\, 8 IP WIN1</t>
  </si>
  <si>
    <t>BATT2.1-4.8V</t>
  </si>
  <si>
    <t>WS4920/WTK5504 BATT REPLCEMENT</t>
  </si>
  <si>
    <t>SWH-MA-PIV</t>
  </si>
  <si>
    <t>PASSPT PIV INT MOD GOV</t>
  </si>
  <si>
    <t>01670-001</t>
  </si>
  <si>
    <t>2N INDOOR TOUCH 2.0 WIFI BLACK</t>
  </si>
  <si>
    <t>LS2000-HV CC SPEAKERPHONE</t>
  </si>
  <si>
    <t>3208-08T-R4AL</t>
  </si>
  <si>
    <t>HVR\, 32AN64IP\, 8 TB\, RACK</t>
  </si>
  <si>
    <t>IA-POE-90-U00</t>
  </si>
  <si>
    <t>90w PoE Injector</t>
  </si>
  <si>
    <t>CC9000-ADDCLIB</t>
  </si>
  <si>
    <t>ADDITIONAL CLIENT OF C-CURE ID</t>
  </si>
  <si>
    <t>6408-42T-R4ZL</t>
  </si>
  <si>
    <t>RACK-MT 4U RECORD\,8 IP LIC\,64</t>
  </si>
  <si>
    <t>ADVE5SSA</t>
  </si>
  <si>
    <t>SSA VE NVR 5 yr lic per camera</t>
  </si>
  <si>
    <t>1608-08T-DTAL-E</t>
  </si>
  <si>
    <t>C-ET901-D.C</t>
  </si>
  <si>
    <t>ET901 IP-INTERCOM BOX FOR DIG</t>
  </si>
  <si>
    <t>C-L3-LAN-16.C</t>
  </si>
  <si>
    <t>LICENCE: 16 LAN- CONNECTIONS</t>
  </si>
  <si>
    <t>CC9000-VPTOA</t>
  </si>
  <si>
    <t>CC9000 INT W/TOA INTERCOM\, BY</t>
  </si>
  <si>
    <t>OM-E-1FC</t>
  </si>
  <si>
    <t>HSS-1670-L2D-000</t>
  </si>
  <si>
    <t>OVERHEAD DOOR BRACKET W/ HSS L</t>
  </si>
  <si>
    <t>01521-001</t>
  </si>
  <si>
    <t>WALL MOUNT D201-S XPT</t>
  </si>
  <si>
    <t>AS0073-CSI-5PK</t>
  </si>
  <si>
    <t>8 INPUT MOD\,CONF SUP IN\,5-PACK</t>
  </si>
  <si>
    <t>AD-300-CY-70</t>
  </si>
  <si>
    <t>AD-300 WIRELESS-CYL CLASSROOM</t>
  </si>
  <si>
    <t>PFD-12</t>
  </si>
  <si>
    <t>PLEXI FRONT DOOR  FITS 12 SPAC</t>
  </si>
  <si>
    <t>01161-001</t>
  </si>
  <si>
    <t>Q1785-LE FIXED BULLET 2 MP CAM</t>
  </si>
  <si>
    <t>ASA-M1-82280</t>
  </si>
  <si>
    <t>ASSA LOCK (M1-82280-BIPS STD O</t>
  </si>
  <si>
    <t>C-GEZ300US.C</t>
  </si>
  <si>
    <t>1608-36T-R4ZL</t>
  </si>
  <si>
    <t>4U SERVER\,8IP LIC- 16IN/2OUT-</t>
  </si>
  <si>
    <t>APC-AEC21-UPS1</t>
  </si>
  <si>
    <t>AEC2.1 MAIN ENCLOSURE\, PSU1</t>
  </si>
  <si>
    <t>QNO-8030R</t>
  </si>
  <si>
    <t>OUT VANDAL BULLET IP CAM 5MP 3</t>
  </si>
  <si>
    <t>PB-EXIT</t>
  </si>
  <si>
    <t>EXIT BUTTON LARGE SIZE</t>
  </si>
  <si>
    <t>CC9-V23VID-SM</t>
  </si>
  <si>
    <t>0321-021</t>
  </si>
  <si>
    <t>P8221 NETWORK I/O AND AUDIO AU</t>
  </si>
  <si>
    <t>RBN D4 CART RESIN BLK PRE 1000</t>
  </si>
  <si>
    <t>SPSCWL-P</t>
  </si>
  <si>
    <t>SPEAKER STROBE WHITE CEILING P</t>
  </si>
  <si>
    <t>6408-160T-R4ZL</t>
  </si>
  <si>
    <t>AT-IMC2000T/SC-980</t>
  </si>
  <si>
    <t>INDUST TEMP GB MEDIA CONVERTER</t>
  </si>
  <si>
    <t>FBCOMP2</t>
  </si>
  <si>
    <t>1806SH+222pOAS+1804S+1804S+180</t>
  </si>
  <si>
    <t>C-MIC480</t>
  </si>
  <si>
    <t>WEATHER-RESISTANT BUILD-IN EL</t>
  </si>
  <si>
    <t>ASA-120-7978-9</t>
  </si>
  <si>
    <t>ASSA IN120-7978-IPV STD OPTION</t>
  </si>
  <si>
    <t>AH30R12-NNNN</t>
  </si>
  <si>
    <t>Assa Abloy Aperio Serial 1:8 h</t>
  </si>
  <si>
    <t>HS128-CMC-TIS</t>
  </si>
  <si>
    <t>HS2128 TIS CMC-1 HS2LCD TIS 7A</t>
  </si>
  <si>
    <t>ALTV2416300UL3</t>
  </si>
  <si>
    <t>0799-004</t>
  </si>
  <si>
    <t>Q6128-E PTZ DOME IP CAMERA; 25</t>
  </si>
  <si>
    <t>CC9000-LSSA1</t>
  </si>
  <si>
    <t>CC9000 Ser L 1 Yr SSA Std</t>
  </si>
  <si>
    <t>23-4P UNS SOL CMP C6 Wht Jkt</t>
  </si>
  <si>
    <t>FRGO-89601</t>
  </si>
  <si>
    <t>FARGO HDP5000 SGL MAG PRTR</t>
  </si>
  <si>
    <t>C-ID5-TDCM</t>
  </si>
  <si>
    <t>INDOOR STATION 5'' WITH TOUCH</t>
  </si>
  <si>
    <t>E-WIN-SHP-SPD</t>
  </si>
  <si>
    <t>LICENCE: INTEGRATION OF HEKAT</t>
  </si>
  <si>
    <t>C-L8-PRO6U</t>
  </si>
  <si>
    <t>LICENCE SERVER-UPGRADE GE800</t>
  </si>
  <si>
    <t>PES-I-NT-VGL</t>
  </si>
  <si>
    <t>SWH-6000-GKIT</t>
  </si>
  <si>
    <t>GREY PLASTICS KIT FOR SWH-6000</t>
  </si>
  <si>
    <t>KTES-5000IC</t>
  </si>
  <si>
    <t>CA71A/RJ71C INTERCONNECTING CA</t>
  </si>
  <si>
    <t>0834-001</t>
  </si>
  <si>
    <t>C2005 NETW CEILING SPEAK WHITE</t>
  </si>
  <si>
    <t>1608-42T-R4ZL</t>
  </si>
  <si>
    <t>RACK-MT 4U CAMERA\,8 IP LIC\,16</t>
  </si>
  <si>
    <t>WRI400</t>
  </si>
  <si>
    <t>WIRELESS READER INTERFACE; COM</t>
  </si>
  <si>
    <t>3208-24T-R4ZL</t>
  </si>
  <si>
    <t>4U SERVER\,8IP LIC- 32IN/2OUT-</t>
  </si>
  <si>
    <t>KA-DGR PANEL</t>
  </si>
  <si>
    <t>STAINLESS STEEL HOUSING FOR KB</t>
  </si>
  <si>
    <t>SER-TM-MULT5</t>
  </si>
  <si>
    <t>Single Case (5) Sessions Non S</t>
  </si>
  <si>
    <t>ADLCD17MPB</t>
  </si>
  <si>
    <t>1021S-26D-41</t>
  </si>
  <si>
    <t>OM-E-1FOD</t>
  </si>
  <si>
    <t>1 failover directory server</t>
  </si>
  <si>
    <t>CC9WS-TDS-S</t>
  </si>
  <si>
    <t>CC9000 INTEGRATION WITH TDS VI</t>
  </si>
  <si>
    <t>14-02 UnShielded Solid FPLR</t>
  </si>
  <si>
    <t>C-WSEBRJ45</t>
  </si>
  <si>
    <t>RJ-45 ETHERNET-DOWNLINKPORT-E</t>
  </si>
  <si>
    <t>CC9-IDNVID-LG</t>
  </si>
  <si>
    <t>CC9000 IDIS DR SOLUTION SUITE</t>
  </si>
  <si>
    <t>FRGO-47704</t>
  </si>
  <si>
    <t>FARGO 4500E PROX ICLASS ENC</t>
  </si>
  <si>
    <t>C-SIP-WS800P</t>
  </si>
  <si>
    <t>SIP POLYCARBONATE WALLMOUNT S</t>
  </si>
  <si>
    <t>ISN-C66</t>
  </si>
  <si>
    <t>CF-L308-11-I</t>
  </si>
  <si>
    <t>Ultra HD i-CS Lens (3.9-10mm)</t>
  </si>
  <si>
    <t>C-WSFB50P</t>
  </si>
  <si>
    <t>WS FLUSH-MOUNT KIT FOR POLYCA</t>
  </si>
  <si>
    <t>C-EE7008DACH</t>
  </si>
  <si>
    <t>LYNX-4I-3</t>
  </si>
  <si>
    <t>LYNX\,4 INPUT DEVICE</t>
  </si>
  <si>
    <t>SAL-MIF1KYB-10</t>
  </si>
  <si>
    <t>CC9-LDAP-LG</t>
  </si>
  <si>
    <t>CC9000 LDAP OPT\,LARGE SYS\, SER</t>
  </si>
  <si>
    <t>SCR-SIG-40NKSYJ</t>
  </si>
  <si>
    <t>SIGNO 40\,BLK/SLVR\,PIG\,CRD PFL</t>
  </si>
  <si>
    <t>C-AF250H</t>
  </si>
  <si>
    <t>250 WATT IP AMPLIFIER\, WITH 70</t>
  </si>
  <si>
    <t>PG-5000-20070</t>
  </si>
  <si>
    <t>26" RACKMOUNT SLIDING RAIL KIT</t>
  </si>
  <si>
    <t>C-GUEF962</t>
  </si>
  <si>
    <t>FLUSH-MOUNT BOX FOR SERIES EF</t>
  </si>
  <si>
    <t>1608-102T-R4Z-E</t>
  </si>
  <si>
    <t>CC9-IDVVID-MD</t>
  </si>
  <si>
    <t>CC9000 IDIS IS VMS VIDEO INTEG</t>
  </si>
  <si>
    <t>MFP-2KSHL</t>
  </si>
  <si>
    <t>MIFARE PLUS 2K CLAMSHELL</t>
  </si>
  <si>
    <t>C-WS201PICA</t>
  </si>
  <si>
    <t>427-1064-71-00</t>
  </si>
  <si>
    <t>FB-650 O - 8.7MM\, 25HZ\, EU</t>
  </si>
  <si>
    <t>5009-9896RD</t>
  </si>
  <si>
    <t>CBL  RM STN  TV  1K  PLNM</t>
  </si>
  <si>
    <t>ADC824UL</t>
  </si>
  <si>
    <t>CAMERA POWER SUPPLY 8 OUTPUTS</t>
  </si>
  <si>
    <t>444320-110BR</t>
  </si>
  <si>
    <t>22-02 OAS STR CMP Blk Jkt BR</t>
  </si>
  <si>
    <t>CC9000-MTQ</t>
  </si>
  <si>
    <t>MIGRATION TOOL FOR C-CURE 9000</t>
  </si>
  <si>
    <t>SWH-PVC-PCB</t>
  </si>
  <si>
    <t>PIV WIEGAND CONVERT BRD</t>
  </si>
  <si>
    <t>SCH-LEMS-GRW-1</t>
  </si>
  <si>
    <t>LEMS GRW P/J/BD/BDC 626 STD OP</t>
  </si>
  <si>
    <t>AD-302-MS</t>
  </si>
  <si>
    <t>AD-302 NETWRK WIRELESS-MORTISE</t>
  </si>
  <si>
    <t>C-WSEBIL</t>
  </si>
  <si>
    <t>WS AUDIO-FREQUENCY INDUCTION</t>
  </si>
  <si>
    <t>TR1640W-220</t>
  </si>
  <si>
    <t>TRANSF. 22V/16V\,4VA CE</t>
  </si>
  <si>
    <t>PG-5000-50500</t>
  </si>
  <si>
    <t>EXTERNAL READ/WRITE USB DVD OP</t>
  </si>
  <si>
    <t>CC9-VME-SM</t>
  </si>
  <si>
    <t>VISITOR MGMT ENH OPTION SM</t>
  </si>
  <si>
    <t>CC9-DFTVID-MD</t>
  </si>
  <si>
    <t>CC9000 DIGIFORT NVR ENTERPRISE</t>
  </si>
  <si>
    <t>SSVR2-TR32</t>
  </si>
  <si>
    <t>SITESVR 2 TRADE-IN\,32 RDR</t>
  </si>
  <si>
    <t>BCD-ECS2100-28PP</t>
  </si>
  <si>
    <t>20TKS-T3-000000</t>
  </si>
  <si>
    <t>PRIORITY CUSTOM CREDENTIAL PRO</t>
  </si>
  <si>
    <t>4C-ACC6-STD</t>
  </si>
  <si>
    <t>ACC 6 STD\, 4 Cameras</t>
  </si>
  <si>
    <t>ES2GBB</t>
  </si>
  <si>
    <t>2 GANG BACKBOX \, POWER COATED</t>
  </si>
  <si>
    <t>IP08-240T-R4ZL</t>
  </si>
  <si>
    <t>C-L-UG-1D</t>
  </si>
  <si>
    <t>G4T-M2150-021</t>
  </si>
  <si>
    <t>427-0097-81-00</t>
  </si>
  <si>
    <t>FC-625 ID  - 25MM\, NTSC 30HZ</t>
  </si>
  <si>
    <t>TSB-3CL-48</t>
  </si>
  <si>
    <t>TOUCH SENSE BAR CLEAR 48in</t>
  </si>
  <si>
    <t>CC9-MCMVID-LG</t>
  </si>
  <si>
    <t>E-VID-MST-SPD</t>
  </si>
  <si>
    <t>LICENCE: INTEGRATION OF MILES</t>
  </si>
  <si>
    <t>C-ES831A</t>
  </si>
  <si>
    <t>2-WIRE 2-GANG SUBSTATION WITH</t>
  </si>
  <si>
    <t>61201-1103</t>
  </si>
  <si>
    <t>FLIR A310 f 25ï¿½ï¿½ï¿½ï¿½</t>
  </si>
  <si>
    <t>PTH-4Q-DPS</t>
  </si>
  <si>
    <t>SDCPTH-4Q-DPS Security Door Co</t>
  </si>
  <si>
    <t>VSA-1626</t>
  </si>
  <si>
    <t>1 SPACE  1 1/2  ADJUSTABLE H</t>
  </si>
  <si>
    <t>CC9-MCEVID-MD</t>
  </si>
  <si>
    <t>AT-IE200-6GP-80</t>
  </si>
  <si>
    <t>GIGABIT INDUSTRIAL SWITCH 2X10</t>
  </si>
  <si>
    <t>01809-001</t>
  </si>
  <si>
    <t>P1377-LE\, OUTDOOR\, 5MP BOX</t>
  </si>
  <si>
    <t>0804-02T-DTAL-E</t>
  </si>
  <si>
    <t>E-SPE-V8</t>
  </si>
  <si>
    <t>EP SPECIAL EDITION V8 USB KEY</t>
  </si>
  <si>
    <t>3208-240T-R4Z-E</t>
  </si>
  <si>
    <t>S-24T-4U</t>
  </si>
  <si>
    <t>RACKMOUNT 4U STORAGE SERVER\, 2</t>
  </si>
  <si>
    <t>427-0033-20-00</t>
  </si>
  <si>
    <t>F-625 ID - 25 MM\, 30HZ</t>
  </si>
  <si>
    <t>INTEVO-CMP-RM2</t>
  </si>
  <si>
    <t>861K-26D-10</t>
  </si>
  <si>
    <t>861K-26D-10 Kaba Ilco Cylinder</t>
  </si>
  <si>
    <t>3208-16T-DTA-E</t>
  </si>
  <si>
    <t>16-02 UnShielded Solid FPLP</t>
  </si>
  <si>
    <t>NED-7591152</t>
  </si>
  <si>
    <t>NEDAP REACH/ENTRY WEATHER HOOD</t>
  </si>
  <si>
    <t>01186-004</t>
  </si>
  <si>
    <t>T8705 NETWORK VIDEO DECODER 10</t>
  </si>
  <si>
    <t>KT-IP-CAB</t>
  </si>
  <si>
    <t>METAL CABINET FOR KT-IP-PCB</t>
  </si>
  <si>
    <t>CC9-OSOVID-SM</t>
  </si>
  <si>
    <t>CC9000 ONSSI OCULARIS INTEGRAT</t>
  </si>
  <si>
    <t>HID-MIDSUB-T1</t>
  </si>
  <si>
    <t>INITIAL/RENEWAL SUBSCRIPTION L</t>
  </si>
  <si>
    <t>FRGO-47709</t>
  </si>
  <si>
    <t>FARGO DTC4500E ISO MAG S ENC</t>
  </si>
  <si>
    <t>CC9000-BRC-S</t>
  </si>
  <si>
    <t>Bosch REC D6600 INT SSA</t>
  </si>
  <si>
    <t>C-L-AUDREC-1</t>
  </si>
  <si>
    <t>LICENCE G8-VOIPREC: EXTENSION</t>
  </si>
  <si>
    <t>USS-MR24-POE-12TB</t>
  </si>
  <si>
    <t>Meridian NVR 24 Channels 12TB</t>
  </si>
  <si>
    <t>HSM2208</t>
  </si>
  <si>
    <t>HSM2208 8 OUTPUT MODULE</t>
  </si>
  <si>
    <t>PS-24AS</t>
  </si>
  <si>
    <t>RDL PS-24AS  power supply</t>
  </si>
  <si>
    <t>READER\, SUB ASSY\, SWIPE\, BLACK</t>
  </si>
  <si>
    <t>KT-STLH-CE1</t>
  </si>
  <si>
    <t>GO READER KIT\,HW\,CORP KEY</t>
  </si>
  <si>
    <t>0735-001</t>
  </si>
  <si>
    <t>F1025 SENSOR UNIT FOR F SERIES</t>
  </si>
  <si>
    <t>SCRD-EV2-4K-M</t>
  </si>
  <si>
    <t>IP08-42T-R4Z</t>
  </si>
  <si>
    <t>RACK-MT 4U RECORDER\, 8 IP LIC\,</t>
  </si>
  <si>
    <t>CC9000-MTM</t>
  </si>
  <si>
    <t>5505-611</t>
  </si>
  <si>
    <t>STANDARD CLEAR DOMES FOR Q35-V</t>
  </si>
  <si>
    <t>HID-PIVR40HP</t>
  </si>
  <si>
    <t>SMART CARDRDR\, W SWITCH NO PRO</t>
  </si>
  <si>
    <t>01938-001</t>
  </si>
  <si>
    <t>SPR Q62 MIDSPAN 90W 1-PORT FOR</t>
  </si>
  <si>
    <t>FD-44</t>
  </si>
  <si>
    <t>SOLID FRONT DOOR  FITS 44 SPAC</t>
  </si>
  <si>
    <t>P225-COVER</t>
  </si>
  <si>
    <t>IOPROX READER COVER  FOR P225X</t>
  </si>
  <si>
    <t>5801-461</t>
  </si>
  <si>
    <t>STANDARD CLEAR DOME FOR F4005-</t>
  </si>
  <si>
    <t>CC9-2FA-10</t>
  </si>
  <si>
    <t>CC9000 TWO FACTOR MOBILE AUTH\,</t>
  </si>
  <si>
    <t>SP0312-2124-03</t>
  </si>
  <si>
    <t>BOM\, SDU IO OUTDOOR CARD</t>
  </si>
  <si>
    <t>PVC-R3121</t>
  </si>
  <si>
    <t>PIVCLASS 3121 ENROLL RDR (MINI</t>
  </si>
  <si>
    <t>CC9000-SESA1</t>
  </si>
  <si>
    <t>1-YEAR TERM AFTER WARRANTY OR</t>
  </si>
  <si>
    <t>ADVER40R5DJ</t>
  </si>
  <si>
    <t>VIDEOEDGE RACK MOUNT NVR\, 40TB</t>
  </si>
  <si>
    <t>KT-STLS-CE1</t>
  </si>
  <si>
    <t>GO READER KIT\,SW\,CORP KEY</t>
  </si>
  <si>
    <t>ASA-210-8875</t>
  </si>
  <si>
    <t>SN210-8875-BIPS STD OPT</t>
  </si>
  <si>
    <t>CC9-ISSVID-MD</t>
  </si>
  <si>
    <t>CC9000 ISS SECUROS ALARM INTEG</t>
  </si>
  <si>
    <t>1608-08T-DTA-E</t>
  </si>
  <si>
    <t>SCH-LEMD-GRW-2</t>
  </si>
  <si>
    <t>LEMD GRW L 626 STD OP</t>
  </si>
  <si>
    <t>2.0C-H4M-D1-IR</t>
  </si>
  <si>
    <t>2.0MP WDR\, LightCatcher\, Day/N</t>
  </si>
  <si>
    <t>AT-UMC2000/LC-901</t>
  </si>
  <si>
    <t>USB Media Converter 3.1 Type C</t>
  </si>
  <si>
    <t>C-KAB-C13-US</t>
  </si>
  <si>
    <t>POWER CORD US-PLUG TO C13</t>
  </si>
  <si>
    <t>C-EE8148M.C</t>
  </si>
  <si>
    <t>3208-16T-DTAL-E</t>
  </si>
  <si>
    <t>CC9-AVGVID-LG</t>
  </si>
  <si>
    <t>CC9000 AVIGILON CONTROL CENTER</t>
  </si>
  <si>
    <t>24C-ACC6-ENT</t>
  </si>
  <si>
    <t>ACC 6 ENT\, 24 Cameras</t>
  </si>
  <si>
    <t>SSVR2-SAS</t>
  </si>
  <si>
    <t>CC9000 SAS OPTION FOR SSVR2</t>
  </si>
  <si>
    <t>KT-STL-REM</t>
  </si>
  <si>
    <t>GO FACIAL READER EXPANSION MOD</t>
  </si>
  <si>
    <t>SSVR3-16-32UP</t>
  </si>
  <si>
    <t>SITESERVER2 UPG\,16-32 READERS</t>
  </si>
  <si>
    <t>AAK-700215</t>
  </si>
  <si>
    <t>KW037284-17</t>
  </si>
  <si>
    <t>SAL-AJ660WIMH8W</t>
  </si>
  <si>
    <t>SALTO LOCK (AJ660W00IMH8W)</t>
  </si>
  <si>
    <t>IP04-12T-R4AL-E</t>
  </si>
  <si>
    <t>NVR\, 64 CHAN\, 12 TB\, RACK ENTE</t>
  </si>
  <si>
    <t>C-CD810PI</t>
  </si>
  <si>
    <t>CONTROL DESK BASIC TERMINAL\,</t>
  </si>
  <si>
    <t>HM50-32TR-8</t>
  </si>
  <si>
    <t>HUSKY M50 XPROTECT\, RACK-MOUNT</t>
  </si>
  <si>
    <t>CC9000RIF-SS16</t>
  </si>
  <si>
    <t>ReInstate Fee SiteServ 16-Read</t>
  </si>
  <si>
    <t>SK-SE403</t>
  </si>
  <si>
    <t>EXP KIT KT-300 ADT</t>
  </si>
  <si>
    <t>ADVE-FET3</t>
  </si>
  <si>
    <t>U317</t>
  </si>
  <si>
    <t>3 SPACE VENTED RACK SHELF</t>
  </si>
  <si>
    <t>C-EE7504DDCS</t>
  </si>
  <si>
    <t>USTAR-LT08-EP</t>
  </si>
  <si>
    <t>ISTAR ULTRA LT8 RDR W PLAS EN</t>
  </si>
  <si>
    <t>AT-X510L-28GP-90</t>
  </si>
  <si>
    <t>GIGABIT EDGE SWITCH\, TAA\, 24 X</t>
  </si>
  <si>
    <t>CX-CRNR-G3</t>
  </si>
  <si>
    <t>90ï¿½ï¿½ï¿½ï¿½ Exterior Angle corner a</t>
  </si>
  <si>
    <t>MX-46-FX-SC</t>
  </si>
  <si>
    <t>01463-001</t>
  </si>
  <si>
    <t>M30 SKIN COVER A BLACK 4P</t>
  </si>
  <si>
    <t>RPKVM4</t>
  </si>
  <si>
    <t>4 PORT KVM SWITCH</t>
  </si>
  <si>
    <t>CC800-81760</t>
  </si>
  <si>
    <t>FARGO HDP CLEANING CARDS  50</t>
  </si>
  <si>
    <t>427-0093-81-00</t>
  </si>
  <si>
    <t>FC-313 ID  - 25 MM\, NTSC 30 HZ</t>
  </si>
  <si>
    <t>01959-004</t>
  </si>
  <si>
    <t>AXIS Q6135-LE OFFERS HDTV 1080</t>
  </si>
  <si>
    <t>5800-761</t>
  </si>
  <si>
    <t>AXIS P54XX SMOKED DOME</t>
  </si>
  <si>
    <t>KT-PVC-CM-REDNT</t>
  </si>
  <si>
    <t>PIVCHECK CERT MANAGER RDN SYS</t>
  </si>
  <si>
    <t>GCSRF</t>
  </si>
  <si>
    <t>Ceiling Speaker\, Red\, FIRE Mar</t>
  </si>
  <si>
    <t>CC9000-DRU-CD</t>
  </si>
  <si>
    <t>S/W\,CD\,DATA REPLICATION UTILTY</t>
  </si>
  <si>
    <t>CC800-20-40-SU</t>
  </si>
  <si>
    <t>SOFT UPGRADE MODEL 20 TO 40</t>
  </si>
  <si>
    <t>0319-004</t>
  </si>
  <si>
    <t>P7701 1 CHANNEL NETWORK DECODE</t>
  </si>
  <si>
    <t>6408-54T-R4Z</t>
  </si>
  <si>
    <t>3208-66T-R4ZL-E</t>
  </si>
  <si>
    <t>RACK 4U\,ENT\, 8IP LIC\, 32 LOOP</t>
  </si>
  <si>
    <t>C-EF962H</t>
  </si>
  <si>
    <t>HYBRID IOIP/SIP VANDAL RESIST</t>
  </si>
  <si>
    <t>PG-IP08-24T-R4ZE</t>
  </si>
  <si>
    <t>4U RECORDER\,8IP LIC/128 MAX-WN</t>
  </si>
  <si>
    <t>C-SIP-WS201P</t>
  </si>
  <si>
    <t>SIP-INTERCOM STATION\, FLUSH M</t>
  </si>
  <si>
    <t>427-0075-08-00</t>
  </si>
  <si>
    <t>PT-644 HD\, 13mm\, 640x480\, NTSC</t>
  </si>
  <si>
    <t>ADVE740HD08TBT</t>
  </si>
  <si>
    <t>VIDEOEDGE RACK MOUNT NVR (R740</t>
  </si>
  <si>
    <t>SAL-NBCLBAR</t>
  </si>
  <si>
    <t>NBCL119M28CSBAR</t>
  </si>
  <si>
    <t>3208-08T-DTAL-E</t>
  </si>
  <si>
    <t>ST-WQD-SURG</t>
  </si>
  <si>
    <t>STANLEY SURGE PROTECTION KIT</t>
  </si>
  <si>
    <t>1608-32T-R4ZL-E</t>
  </si>
  <si>
    <t>4U ENT SERVER\,8IP LIC\, 16IN/2O</t>
  </si>
  <si>
    <t>6408-64T-R4A-E</t>
  </si>
  <si>
    <t>1324GAV22</t>
  </si>
  <si>
    <t>COV\, DYE SUB OVLAY</t>
  </si>
  <si>
    <t>LYNX-WLT-PANIC-A</t>
  </si>
  <si>
    <t>LYNX\,WLT\,PANIC BTN\,SINGLE</t>
  </si>
  <si>
    <t>C-EF62NIRO</t>
  </si>
  <si>
    <t>C-WS211VD.C</t>
  </si>
  <si>
    <t>ASA120-82278BIPS</t>
  </si>
  <si>
    <t>ASSA(IN120-82278-BIPS STD OPTS</t>
  </si>
  <si>
    <t>C-EX7008D2DCH</t>
  </si>
  <si>
    <t>WCWFBCOMP2-300</t>
  </si>
  <si>
    <t>KT-PVC-2RDRBNDL</t>
  </si>
  <si>
    <t>IN120-EM01-IPS</t>
  </si>
  <si>
    <t>IN120-EM01-IPS-B LOCK BODY</t>
  </si>
  <si>
    <t>E-COR-WEB-1</t>
  </si>
  <si>
    <t>1 WEB CONNECTION LICENSE SE</t>
  </si>
  <si>
    <t>6408-204T-R4ZL-E</t>
  </si>
  <si>
    <t>C-EE-HS3</t>
  </si>
  <si>
    <t>HANDSET MODULE FOR EE380A SER</t>
  </si>
  <si>
    <t>3101C-G2</t>
  </si>
  <si>
    <t>3101C-G2 Magnetic Lock</t>
  </si>
  <si>
    <t>WH-109021</t>
  </si>
  <si>
    <t>8W SPK STR\,WALL\,24V\,STD\,WHT</t>
  </si>
  <si>
    <t>SK-CE-1-RDR</t>
  </si>
  <si>
    <t>STARTER KIT WITH CORPORATE EDI</t>
  </si>
  <si>
    <t>6408-114T-R4Z-E</t>
  </si>
  <si>
    <t>3208-240T-R4ZL</t>
  </si>
  <si>
    <t>C-EW401S</t>
  </si>
  <si>
    <t>WALL-BRACKET FOR DESKTOP STAT</t>
  </si>
  <si>
    <t>ISSTBPD01</t>
  </si>
  <si>
    <t>CC9000-CASTEL-S</t>
  </si>
  <si>
    <t>CCURE 9000 UPLIFT INTEGRATION</t>
  </si>
  <si>
    <t>132-183</t>
  </si>
  <si>
    <t>132-183 SDRVR FOR MRM/RM SER</t>
  </si>
  <si>
    <t>5503-911</t>
  </si>
  <si>
    <t>T94B01S MNT BRACKET WHITE 10PC</t>
  </si>
  <si>
    <t>VERIPROX</t>
  </si>
  <si>
    <t>VERIPROX FINGERPRINT/HID</t>
  </si>
  <si>
    <t>AS0073-5PK</t>
  </si>
  <si>
    <t>8 INPUT MODULE\, 5-PACK</t>
  </si>
  <si>
    <t>FRGO-47705</t>
  </si>
  <si>
    <t>FARGO 4500E ICLASS ENC</t>
  </si>
  <si>
    <t>E-COR-DVR-1</t>
  </si>
  <si>
    <t>EP CE OPTION KEY FOR SGL DVR</t>
  </si>
  <si>
    <t>FRGO-89680</t>
  </si>
  <si>
    <t>HDP5000 DUAL-SIDED PRINTER   D</t>
  </si>
  <si>
    <t>SCR-SIG-40KNK-4C</t>
  </si>
  <si>
    <t>HID SIG KP WALL W/10146 FORMAT</t>
  </si>
  <si>
    <t>FC Series Pole adapter FC</t>
  </si>
  <si>
    <t>6408-144T-R4ZL-E</t>
  </si>
  <si>
    <t>SCH-LEMD-ADD-3</t>
  </si>
  <si>
    <t>LEMD ADD R/T 626 STD OP</t>
  </si>
  <si>
    <t>ALTV248175UL3</t>
  </si>
  <si>
    <t>C-IP-CON</t>
  </si>
  <si>
    <t>IP SECURE CONNECTOR COMMEND</t>
  </si>
  <si>
    <t>1608-12T-R4A-E</t>
  </si>
  <si>
    <t>HVR\, 16AN64IP\, 12 TB\, RACK ENT</t>
  </si>
  <si>
    <t>SCR-SIG-40NKS-O</t>
  </si>
  <si>
    <t>HID SIGNO WALL\,HF\,PT\,OSDP</t>
  </si>
  <si>
    <t>E-WIN-BKD5-SPD</t>
  </si>
  <si>
    <t>LICENCE: STUDIO BACKUP SERVER</t>
  </si>
  <si>
    <t>HID-C1326KSF</t>
  </si>
  <si>
    <t>PROXCARD II  CARD KSF(MIN 100</t>
  </si>
  <si>
    <t>SAL-MIF4KMAG50</t>
  </si>
  <si>
    <t>SALTO MIFARE 4K MAG 50 CRDS</t>
  </si>
  <si>
    <t>SAL-R3SNRIM080</t>
  </si>
  <si>
    <t>SALTO (R3SNRIM080) W/O THUMBTU</t>
  </si>
  <si>
    <t>E-VID-GENE-SPD</t>
  </si>
  <si>
    <t>LICENCE: INTEGRATION OF GENET</t>
  </si>
  <si>
    <t>L283-100</t>
  </si>
  <si>
    <t>L283-100 SCHLAGE LOCK LOCK PAR</t>
  </si>
  <si>
    <t>45HW7DEU16S626</t>
  </si>
  <si>
    <t>45HW7DEU16S626 Best Electric M</t>
  </si>
  <si>
    <t>E-GLO-SQL</t>
  </si>
  <si>
    <t>CARD GATEWAY</t>
  </si>
  <si>
    <t>FL-302EPM135</t>
  </si>
  <si>
    <t>FRLT EXPLSN PRF VRTCL MNT\,135F</t>
  </si>
  <si>
    <t>SAL-AH650IM38</t>
  </si>
  <si>
    <t>SALTO XS4 ELECT ESCTCHN AX650\,</t>
  </si>
  <si>
    <t>3208-12T-DTAL</t>
  </si>
  <si>
    <t>CC9000-PAN-S</t>
  </si>
  <si>
    <t>PANASONIC INTEGRATION SSA</t>
  </si>
  <si>
    <t>EK-402TIS-MAC</t>
  </si>
  <si>
    <t>EXP KIT KT-400/P225XSF TIS</t>
  </si>
  <si>
    <t>BC-301</t>
  </si>
  <si>
    <t>BAR CODE READER</t>
  </si>
  <si>
    <t>5020-201</t>
  </si>
  <si>
    <t>T8312 KEYPAD; 22 BUTTON CONNEC</t>
  </si>
  <si>
    <t>PG-IP04-18T-R2A</t>
  </si>
  <si>
    <t>NVR 4 IP LICENSE MAX 64 WIN10</t>
  </si>
  <si>
    <t>C-MIC800SWJ</t>
  </si>
  <si>
    <t>GOOSENECK MICROPHONE\, 400 MM\,</t>
  </si>
  <si>
    <t>KT-400-CON</t>
  </si>
  <si>
    <t>REMOVABLE TERMINAL BLOCK KIT</t>
  </si>
  <si>
    <t>6408-54T-R4ZL</t>
  </si>
  <si>
    <t>3208-102T-R4ZL</t>
  </si>
  <si>
    <t>RDVUSB23201</t>
  </si>
  <si>
    <t>USB TO RS-232 ADAPTER</t>
  </si>
  <si>
    <t>DWR-12-26</t>
  </si>
  <si>
    <t>12 SP  WALL RACK  FITS 24IN</t>
  </si>
  <si>
    <t>MVC-FAPEX</t>
  </si>
  <si>
    <t>ARCHIVE PLAYER EXPORTER</t>
  </si>
  <si>
    <t>CER-TVIST-1000</t>
  </si>
  <si>
    <t>CERTIPATH TRUSTVISITOR SW: 1\,0</t>
  </si>
  <si>
    <t>TCCF308C15128</t>
  </si>
  <si>
    <t>Cloudvue Camera Flex 8MP Compa</t>
  </si>
  <si>
    <t>CC9000-SSE2H-S</t>
  </si>
  <si>
    <t>STREAMSIDE INT W/ CCURE 9000 S</t>
  </si>
  <si>
    <t>1386LGGMN-H50308</t>
  </si>
  <si>
    <t>SOPROX II\, CUSTOM FORMAT\, PROG</t>
  </si>
  <si>
    <t>C-EE7P04DDCS</t>
  </si>
  <si>
    <t>SAL-EB650LGDLH</t>
  </si>
  <si>
    <t>SALTO LOCK(EB650LGDIM0LH)</t>
  </si>
  <si>
    <t>KT-1-CAB-M</t>
  </si>
  <si>
    <t>METAL ENCLOSURE ONLY FOR KT-1-</t>
  </si>
  <si>
    <t>700251VIO</t>
  </si>
  <si>
    <t>14/1c SOL THHN VIOLET 500FT</t>
  </si>
  <si>
    <t>VR2T</t>
  </si>
  <si>
    <t>PWR CONVERSION 24V</t>
  </si>
  <si>
    <t>CC9000-SIT-S</t>
  </si>
  <si>
    <t>NICE Situator Integration SSA</t>
  </si>
  <si>
    <t>TRW</t>
  </si>
  <si>
    <t>TRIM RING WALL SPEAKER WHITE</t>
  </si>
  <si>
    <t>CC9000-EVOLO</t>
  </si>
  <si>
    <t>KT-PC4216</t>
  </si>
  <si>
    <t>16 OUTPUT MODULE</t>
  </si>
  <si>
    <t>1043 SS Backbox with Hood</t>
  </si>
  <si>
    <t>KTES-5000AC</t>
  </si>
  <si>
    <t>NPL AUXILIARY RELAY CABINET C/</t>
  </si>
  <si>
    <t>DTC CLEANING KIT</t>
  </si>
  <si>
    <t>5020-001</t>
  </si>
  <si>
    <t>T8310 CONTROL BOARD W/ KEYPAD;</t>
  </si>
  <si>
    <t>IDT-900400100</t>
  </si>
  <si>
    <t>IDT EMBEDDED EXP 20K TEMP</t>
  </si>
  <si>
    <t>P2-10G77-IKM</t>
  </si>
  <si>
    <t>Sargent Passport 1000 P210 Lin</t>
  </si>
  <si>
    <t>TW12</t>
  </si>
  <si>
    <t>CBLE MANAGEMENT STRAPS  8   LO</t>
  </si>
  <si>
    <t>C-WS311VCMDA</t>
  </si>
  <si>
    <t>VANDAL RESISTANT WALLMOUNT ST</t>
  </si>
  <si>
    <t>WRR-P-E200S-28TB</t>
  </si>
  <si>
    <t>1U WISENET WAVE NETWORK VIDEO</t>
  </si>
  <si>
    <t>4C-ACC6-ENT</t>
  </si>
  <si>
    <t>ACC 6 ENT\, 4 Cameras</t>
  </si>
  <si>
    <t>3350PCSMV-A000047</t>
  </si>
  <si>
    <t>ICLASS SE 2K CLAMSHELL  W/TYCO</t>
  </si>
  <si>
    <t>P1-8877-IKMPS</t>
  </si>
  <si>
    <t>ASSA EXIT DEVICER (POE) MAGNET</t>
  </si>
  <si>
    <t>C83511</t>
  </si>
  <si>
    <t>C83511 Best Electrical Accesso</t>
  </si>
  <si>
    <t>1608-12T-DTA</t>
  </si>
  <si>
    <t>KEY-625</t>
  </si>
  <si>
    <t>KEY (PK625)</t>
  </si>
  <si>
    <t>IP04-06T-DTAL-E</t>
  </si>
  <si>
    <t>IP DESKTOP RECORDER WITH 4 IP</t>
  </si>
  <si>
    <t>0871-001</t>
  </si>
  <si>
    <t>A8105-E SMALL IP VIDEO DOOR</t>
  </si>
  <si>
    <t>SP5606-0056-02</t>
  </si>
  <si>
    <t>PWR SPLY ATX12 400W LOW NOISE</t>
  </si>
  <si>
    <t>PSX-ISU8-VZ03</t>
  </si>
  <si>
    <t>FPO75/150-C8D8E6S-VZ03</t>
  </si>
  <si>
    <t>KT-SE-900P-BLE</t>
  </si>
  <si>
    <t>HID READER\, RP10\, MCLASS SE\, B</t>
  </si>
  <si>
    <t>USTAR-EX-08</t>
  </si>
  <si>
    <t>KIT\,STAR EX-TO-USTAR SE\, GCM\,</t>
  </si>
  <si>
    <t>CC9-VME-MD-S</t>
  </si>
  <si>
    <t>VISITOR MGMT ENHANCED MD SSA</t>
  </si>
  <si>
    <t>P2-82276-IKMPS</t>
  </si>
  <si>
    <t>ASSA MORTISE LOCKS (WIFI)\, MAG</t>
  </si>
  <si>
    <t>CB-5222-11</t>
  </si>
  <si>
    <t>CC9000-STANLEYWQ</t>
  </si>
  <si>
    <t>STANLEY WIQ WIRLES INTEGRATION</t>
  </si>
  <si>
    <t>ASA-IN220-8877-B</t>
  </si>
  <si>
    <t>ASSA IN220-8877F-BIPS STD OPT</t>
  </si>
  <si>
    <t>SAL-UBOX-HID</t>
  </si>
  <si>
    <t>SALTO UBOX HID ICLASS KIT</t>
  </si>
  <si>
    <t>CC9-DVLVID-MD</t>
  </si>
  <si>
    <t>CC9000 DVTEL LATITUDE VIDEO IN</t>
  </si>
  <si>
    <t>TMR UT-20</t>
  </si>
  <si>
    <t>TRC</t>
  </si>
  <si>
    <t>TRIM RING CEILING SPEAKER RE</t>
  </si>
  <si>
    <t>IP08-78T-R4Z</t>
  </si>
  <si>
    <t>5566050A</t>
  </si>
  <si>
    <t>23-4P UNS SOL CMP C6A Pur Jkt</t>
  </si>
  <si>
    <t>VC-485</t>
  </si>
  <si>
    <t>MULTI-FUNCTION INTERFACE</t>
  </si>
  <si>
    <t>ASA-120-82278IPS</t>
  </si>
  <si>
    <t>IN120 WIFI MORTISE LOCK\, IPS L</t>
  </si>
  <si>
    <t>NHL-PROSRV-OS</t>
  </si>
  <si>
    <t>NETWORK HARBOR OFFSITE (REMOTE</t>
  </si>
  <si>
    <t>5507-281</t>
  </si>
  <si>
    <t>SWH-PVC-FXRDR</t>
  </si>
  <si>
    <t>PIVCHECK FXD RDR SVC\, PER RDR</t>
  </si>
  <si>
    <t>CC9000-TK-SM-S</t>
  </si>
  <si>
    <t>CCURE 9000 SSA UPLIFT FOR THYS</t>
  </si>
  <si>
    <t>R615DC1016</t>
  </si>
  <si>
    <t>PB2E</t>
  </si>
  <si>
    <t>2in PBUTTON ECONOMY</t>
  </si>
  <si>
    <t>C-L3-IP-8B.C</t>
  </si>
  <si>
    <t>LICENCE: UPGRADE G3-IP-4B TO</t>
  </si>
  <si>
    <t>714310VNQ</t>
  </si>
  <si>
    <t>18-04 SHIELDED STRANDED VNTC\,</t>
  </si>
  <si>
    <t>ASA-120-10G77B-2</t>
  </si>
  <si>
    <t>IN120 10G77 BIP STANDARD OPTIO</t>
  </si>
  <si>
    <t>PNET1GB</t>
  </si>
  <si>
    <t>APC ProtectNet standalone surg</t>
  </si>
  <si>
    <t>421-0068-00</t>
  </si>
  <si>
    <t>PENDANT MOUNT SHROUD KIT</t>
  </si>
  <si>
    <t>AT-2911SX/ST-901</t>
  </si>
  <si>
    <t>Single port Fiber Gigabit NIC</t>
  </si>
  <si>
    <t>SCH-SMK-2-GR</t>
  </si>
  <si>
    <t>GRAY SCRAMBLE KP SURFACE MOUNT</t>
  </si>
  <si>
    <t>ADADAP200B</t>
  </si>
  <si>
    <t>100mm-200mm VESA Adapt kit\,blk</t>
  </si>
  <si>
    <t>1608-144T-R4ZL</t>
  </si>
  <si>
    <t>MER-NVR-08CH-04</t>
  </si>
  <si>
    <t>Meridian NVR 8 channels 4TB. O</t>
  </si>
  <si>
    <t>SGRL</t>
  </si>
  <si>
    <t>STROBE RED WALL COMPACT</t>
  </si>
  <si>
    <t>8031 IP Wall Master&amp;Display</t>
  </si>
  <si>
    <t>ESTAR-LCD</t>
  </si>
  <si>
    <t>ISTAR EDGE LCD - SPARE PART</t>
  </si>
  <si>
    <t>E-GLO-WEB-25</t>
  </si>
  <si>
    <t>25 Web Connection License GE</t>
  </si>
  <si>
    <t>IP08-36T-R4Z</t>
  </si>
  <si>
    <t>IP08-32T-R4ZL-E</t>
  </si>
  <si>
    <t>CC9000-ST-SAS</t>
  </si>
  <si>
    <t>SAS OPTION LICENSE\, SERIES T</t>
  </si>
  <si>
    <t>AT-X230-18GP-R-90</t>
  </si>
  <si>
    <t>L2+ managed switch\, 16 x 10/10</t>
  </si>
  <si>
    <t>IP04-02T-R2AL</t>
  </si>
  <si>
    <t>NVR\, 64 CHAN\, 2 TB\, RACK</t>
  </si>
  <si>
    <t>AL300ULXPD16</t>
  </si>
  <si>
    <t>PWR SPLY 16 FUSE 12OR24VDC</t>
  </si>
  <si>
    <t>PSX-FPO-WT-FB01</t>
  </si>
  <si>
    <t>RGL250/250/H-2M8PNZ1-FB01</t>
  </si>
  <si>
    <t>180-200</t>
  </si>
  <si>
    <t>BARANTEC ICLASS SMTCRD 8BIT KY</t>
  </si>
  <si>
    <t>CC9-SID-FACE-S</t>
  </si>
  <si>
    <t>CC9000 INTEGRATION WITH SID FA</t>
  </si>
  <si>
    <t>PG-5000-50100</t>
  </si>
  <si>
    <t>EXACQVISION DSKTP SURVEILLANCE</t>
  </si>
  <si>
    <t>C-EX7P04D2ACSH</t>
  </si>
  <si>
    <t>PG-IP08-102T-R4Z</t>
  </si>
  <si>
    <t>4U RECORDER\,8IP LIC/128 MAX- W</t>
  </si>
  <si>
    <t>CC9000-TRK-S</t>
  </si>
  <si>
    <t>TRAKA INTEGRATION SSA</t>
  </si>
  <si>
    <t>SAL-PCM04KUH8</t>
  </si>
  <si>
    <t>CREDENTIAL/WHITE CR-80 CARD/MU</t>
  </si>
  <si>
    <t>FRGO-55406</t>
  </si>
  <si>
    <t>FARGO 4500E SGL LAM PRTR\, ENC</t>
  </si>
  <si>
    <t>BPS-12-1</t>
  </si>
  <si>
    <t>POWER SUPPLY 12 VDC-1 AMP</t>
  </si>
  <si>
    <t>EK-403TIS-MAC</t>
  </si>
  <si>
    <t>EXP KIT KT-400/P325XSF TIS</t>
  </si>
  <si>
    <t>AT-IMC200TP/SC-980</t>
  </si>
  <si>
    <t>INDUSTRIAL TEMP FAST ETHERNET</t>
  </si>
  <si>
    <t>SPSCRL</t>
  </si>
  <si>
    <t>SPEAKER STROBE RED CEILING</t>
  </si>
  <si>
    <t>FRGO-55400</t>
  </si>
  <si>
    <t>FARGO DTC4500E SGL LAM PRTR</t>
  </si>
  <si>
    <t>IPS02-D17-OI04</t>
  </si>
  <si>
    <t>Illustra Pro Gen4 2MP MiniDome</t>
  </si>
  <si>
    <t>C-L8-NETLAN8.C</t>
  </si>
  <si>
    <t>LICENCE: 8 LAN-CONNECTIONS VI</t>
  </si>
  <si>
    <t>PES-I-EL-VGL</t>
  </si>
  <si>
    <t>18-02 Shielded Solid FPLP</t>
  </si>
  <si>
    <t>C-WS211VI.C</t>
  </si>
  <si>
    <t>FL-302AW194</t>
  </si>
  <si>
    <t>RATE HEAT DET\,194D ALL WTHR</t>
  </si>
  <si>
    <t>SAL-AEB0IMBA3A8</t>
  </si>
  <si>
    <t>SALTO (AEB0IMBA3A8)</t>
  </si>
  <si>
    <t>441360-110BR</t>
  </si>
  <si>
    <t>16-02 19X29 Audio CMP Blk Jkt</t>
  </si>
  <si>
    <t>PG-IP08-66T-R4ZE</t>
  </si>
  <si>
    <t>RACK-MT 4U RECORDER\, 8 IP WN10</t>
  </si>
  <si>
    <t>1608-128T-R4ZL</t>
  </si>
  <si>
    <t>LYNXE-SW-05</t>
  </si>
  <si>
    <t>LYNX\,ENTPR SW\,NO OS\,5000 SEATS</t>
  </si>
  <si>
    <t>C-WSDD53V</t>
  </si>
  <si>
    <t>WS VANDAL RESISTANT DIRECT-DI</t>
  </si>
  <si>
    <t>ASA-120-10G77-13</t>
  </si>
  <si>
    <t>SARGENT IN120 WIFI PIV CYLINDR</t>
  </si>
  <si>
    <t>FL-OSP002</t>
  </si>
  <si>
    <t>LASER ALIGNMENT TOOL</t>
  </si>
  <si>
    <t>6003-0262-01</t>
  </si>
  <si>
    <t>CBL/A\,ADPT\,PWR\,6'\,LP4M-SATA</t>
  </si>
  <si>
    <t>C-L-SIS-SIPT8D</t>
  </si>
  <si>
    <t>LICENCE VIRTUOSIS\, SIP TRUNK\,</t>
  </si>
  <si>
    <t>5507-191</t>
  </si>
  <si>
    <t>EX CERTIFIED POLE TOP MOUNT TO</t>
  </si>
  <si>
    <t>DU4-120V-PLC</t>
  </si>
  <si>
    <t>DEMO KT-400 WITH CASE\, 120V</t>
  </si>
  <si>
    <t>C-WSLM52V.C</t>
  </si>
  <si>
    <t>WS VANDAL RESISTANT LOUDSPEAK</t>
  </si>
  <si>
    <t>DWR-18-32</t>
  </si>
  <si>
    <t>18 SP  WALL RACK  FITS 30IN</t>
  </si>
  <si>
    <t>CF-6308-00-0</t>
  </si>
  <si>
    <t>Quasar Ultra HD IP Box Camera</t>
  </si>
  <si>
    <t>1608-12T-R4AL</t>
  </si>
  <si>
    <t>HVR\, 16AN64IP\, 12 TB\, RACK</t>
  </si>
  <si>
    <t>PES-A-NT-WAV</t>
  </si>
  <si>
    <t>Alarm WAV  for Latitude Enterp</t>
  </si>
  <si>
    <t>427-1064-81-00</t>
  </si>
  <si>
    <t>FB-632 O - 14MM\, 25HZ\, EU</t>
  </si>
  <si>
    <t>9KW37DEU15DS3626</t>
  </si>
  <si>
    <t>3208-28T-R4Z</t>
  </si>
  <si>
    <t>HID-U90-RDR-SE</t>
  </si>
  <si>
    <t>HID SE U90 UHF LONG RANGE RDR</t>
  </si>
  <si>
    <t>KT-4401VK</t>
  </si>
  <si>
    <t>KANTECH/MAXSYS INTEGRATION MOD</t>
  </si>
  <si>
    <t>174D043S250SPCN0</t>
  </si>
  <si>
    <t>SLC LOOPS 24 VDC INCLUDES BASE</t>
  </si>
  <si>
    <t>KT-STL-GWY-UPG</t>
  </si>
  <si>
    <t>GATEWAY UPGRADE LICENSE. INCLU</t>
  </si>
  <si>
    <t>3208-128T-R4ZL-E</t>
  </si>
  <si>
    <t>ES11FP-MIC</t>
  </si>
  <si>
    <t>1 GANG PANEL WITH VP BUTTON A</t>
  </si>
  <si>
    <t>18-2P EPS STR CMP Wht Jkt</t>
  </si>
  <si>
    <t>3208-12T-R2A</t>
  </si>
  <si>
    <t>HVR\, 32AN64IP\, 12 TB\, RACK</t>
  </si>
  <si>
    <t>VG4-A-9542</t>
  </si>
  <si>
    <t>Gen4 Corner Mount</t>
  </si>
  <si>
    <t>ACC-MIC</t>
  </si>
  <si>
    <t>MICROPHONE\, Omni-Directional\,</t>
  </si>
  <si>
    <t>CC9-GORDR-S</t>
  </si>
  <si>
    <t>CCURE GO MOBILE RDR\,SSA/SRVR</t>
  </si>
  <si>
    <t>AT-X510L-28GT-10</t>
  </si>
  <si>
    <t>GT-4ZP</t>
  </si>
  <si>
    <t>4-WAY VIDEO DIST W/POWER</t>
  </si>
  <si>
    <t>PES-I-C-MOX</t>
  </si>
  <si>
    <t>Moxa IP Integration to Latitud</t>
  </si>
  <si>
    <t>3208-48T-R4AL</t>
  </si>
  <si>
    <t>KT-MOD-SPI-16</t>
  </si>
  <si>
    <t>KT-400 SPI CABLE 40.64 CM (16</t>
  </si>
  <si>
    <t>ISMNBPD01</t>
  </si>
  <si>
    <t>2.0C-H4A-DO1-B</t>
  </si>
  <si>
    <t>2.0MP WDR\, LightCatch\, Day/Nig</t>
  </si>
  <si>
    <t>02121-001</t>
  </si>
  <si>
    <t>XP40-Q1785 UL -50C Explosion-p</t>
  </si>
  <si>
    <t>PM300</t>
  </si>
  <si>
    <t>PM300 COMMAND ACCESS POWER SUP</t>
  </si>
  <si>
    <t>E-GLO-UPG-V6-LIC</t>
  </si>
  <si>
    <t>EP-GE v6 UPG Serial Number Onl</t>
  </si>
  <si>
    <t>G4SVWN</t>
  </si>
  <si>
    <t>Wall Speaker/Strobe\, 15-110cd\,</t>
  </si>
  <si>
    <t>CER-TVIST-5000A</t>
  </si>
  <si>
    <t>CERTIPATH TRUSTVISITOR FEDCHEC</t>
  </si>
  <si>
    <t>EMSL2700-65</t>
  </si>
  <si>
    <t>EMSL2700-65 MAGNETIC LOCK</t>
  </si>
  <si>
    <t>SWH-6000-PG</t>
  </si>
  <si>
    <t>6408-16T-R4AL-E</t>
  </si>
  <si>
    <t>HVR\, 64AN64IP\, 16 TB\, RACK ENT</t>
  </si>
  <si>
    <t>SK-5895XL</t>
  </si>
  <si>
    <t>INTELIKNIGHT POWER MODULE</t>
  </si>
  <si>
    <t>IP04-10T-R4A</t>
  </si>
  <si>
    <t>NVR\, 64 CHAN\, 10 TB\, RACK</t>
  </si>
  <si>
    <t>CC9000-DMP</t>
  </si>
  <si>
    <t>DMP XR500 intrusion system int</t>
  </si>
  <si>
    <t>ADSDU8E35I2X2SN</t>
  </si>
  <si>
    <t>IFID-WCLRBBL-03</t>
  </si>
  <si>
    <t>Illustra Flex Gen3 Bubble - Fo</t>
  </si>
  <si>
    <t>CC9-ACYVID-LG</t>
  </si>
  <si>
    <t>CC9000 ACUITY VIDEO CAPTURE SY</t>
  </si>
  <si>
    <t>CC9000-TEXECOM-S</t>
  </si>
  <si>
    <t>CC9000-MAS2-S</t>
  </si>
  <si>
    <t>CCURE 9000 SSA Uplift for Mast</t>
  </si>
  <si>
    <t>AT-X550-18XSPQM-10</t>
  </si>
  <si>
    <t>AT-X550-18XSPQM-10 8X 1G/2.5G/</t>
  </si>
  <si>
    <t>TEL-SSA000</t>
  </si>
  <si>
    <t>XPE BIO SSA</t>
  </si>
  <si>
    <t>LYNX-STRB-B</t>
  </si>
  <si>
    <t>LYNX\,STROBE\,OUTDOOR\,RED</t>
  </si>
  <si>
    <t>WH-123301</t>
  </si>
  <si>
    <t>8 TNE STR\,WALL\,24V\,STD\,RED</t>
  </si>
  <si>
    <t>01499-001</t>
  </si>
  <si>
    <t>P38 WEATHERSHIELD KIT A FOR AX</t>
  </si>
  <si>
    <t>INN-HA-SSA-LG</t>
  </si>
  <si>
    <t>1YR - INNOMETRIKS HA SOFTWARE</t>
  </si>
  <si>
    <t>CC9000-MXP-S</t>
  </si>
  <si>
    <t>Milestone CC9000 SSA</t>
  </si>
  <si>
    <t>SP0312-5006-02</t>
  </si>
  <si>
    <t>iSTAR PRO 4UW CB-240-E</t>
  </si>
  <si>
    <t>FL-302ET194</t>
  </si>
  <si>
    <t>RATE HEAT DET 194D ALL WTHR</t>
  </si>
  <si>
    <t>3208-128T-R4Z-E</t>
  </si>
  <si>
    <t>3208-80T-R4A</t>
  </si>
  <si>
    <t>SAL-AEBONEBA4A8</t>
  </si>
  <si>
    <t>SAL AE\,BLK RDR\,BLE\,MIF/DES</t>
  </si>
  <si>
    <t>01809-031</t>
  </si>
  <si>
    <t>P1377-LE BAREBONE; NO LENS MID</t>
  </si>
  <si>
    <t>1608-80T-R4AL-E</t>
  </si>
  <si>
    <t>ADVC-VEFET3</t>
  </si>
  <si>
    <t>4808-32T-R4ZL</t>
  </si>
  <si>
    <t>4U SERVER\,8IP LIC- 48IN/4OUT-</t>
  </si>
  <si>
    <t>C-WS301VCM</t>
  </si>
  <si>
    <t>C-G8A-CP</t>
  </si>
  <si>
    <t>INSTALLATION BOARD 4XRJ45 WIT</t>
  </si>
  <si>
    <t>T2856C</t>
  </si>
  <si>
    <t>ADVER88R5DJ</t>
  </si>
  <si>
    <t>VIDEOEDGE RACK MOUNT NVR\, 88TB</t>
  </si>
  <si>
    <t>CC9000-ST-SAS-S</t>
  </si>
  <si>
    <t>1YR SSA UPLFT\,SAS OPTION SER T</t>
  </si>
  <si>
    <t>3208-12T-R4A</t>
  </si>
  <si>
    <t>01687-001</t>
  </si>
  <si>
    <t>Q17 FRONT WINDOW KIT B</t>
  </si>
  <si>
    <t>DVT-KBD-G2</t>
  </si>
  <si>
    <t>FLIR CCTV Keyboard for UVMS</t>
  </si>
  <si>
    <t>EC-8</t>
  </si>
  <si>
    <t>8 CHANNEL EPHONE CONSOLIDATOR</t>
  </si>
  <si>
    <t>6003-0131-01</t>
  </si>
  <si>
    <t>Mini coax cable for SDU I/O bo</t>
  </si>
  <si>
    <t>ERK-VT</t>
  </si>
  <si>
    <t>VENTED TOP FOR ANY WMRK  ERK-K</t>
  </si>
  <si>
    <t>WRR-P-E200L-28TB</t>
  </si>
  <si>
    <t>454718ABL</t>
  </si>
  <si>
    <t>14/2c SOL FPLR BLUE 1000FT RL</t>
  </si>
  <si>
    <t>SPPL-12TB6</t>
  </si>
  <si>
    <t>C-CD800PI</t>
  </si>
  <si>
    <t>CC9000-IFACLR</t>
  </si>
  <si>
    <t>CCURE9000 ALLCLEAR INTEGRATION</t>
  </si>
  <si>
    <t>AL642ULADA</t>
  </si>
  <si>
    <t>EK-1-RDR</t>
  </si>
  <si>
    <t>EXPANSION KIT WITH SINGLE GANG</t>
  </si>
  <si>
    <t>RVEIMKIT</t>
  </si>
  <si>
    <t>TT TO HYPERSCAN INSTALL KIT</t>
  </si>
  <si>
    <t>SCR-SIG-40NKS-M</t>
  </si>
  <si>
    <t>SIG 40\, MUL\, PT\, METHODIST</t>
  </si>
  <si>
    <t>SH-CMG3/GG</t>
  </si>
  <si>
    <t>THIN SHADOW-PROX CD FF</t>
  </si>
  <si>
    <t>SAL-PCH004-50</t>
  </si>
  <si>
    <t>SALTO CONTACTLESS SMART CARD H</t>
  </si>
  <si>
    <t>6408-16T-R4AL</t>
  </si>
  <si>
    <t>HVR\, 64AN64IP\, 16 TB\, RACK</t>
  </si>
  <si>
    <t>C-WS800PI.C</t>
  </si>
  <si>
    <t>C-L-SIS-IP-32B</t>
  </si>
  <si>
    <t>LICENCE VIRTUOSIS\, 32 ADDITIO</t>
  </si>
  <si>
    <t>DUC-2B</t>
  </si>
  <si>
    <t>DUC-2B ALARM CONTROLS MAGLOCK</t>
  </si>
  <si>
    <t>3208-06T-DTA-E</t>
  </si>
  <si>
    <t>CC9-GSCACC-MD</t>
  </si>
  <si>
    <t>INT OF CC9 SERIES P\, Q\, OR R S</t>
  </si>
  <si>
    <t>P325KPW26</t>
  </si>
  <si>
    <t>IOPROX READER/KEY. 26-BIT\, BL</t>
  </si>
  <si>
    <t>IDT-CCDRVL-50</t>
  </si>
  <si>
    <t>BAS-CYL006</t>
  </si>
  <si>
    <t>SAL-A9668</t>
  </si>
  <si>
    <t>SALTO XS4 ESC\,MF\,DES\,RFNET</t>
  </si>
  <si>
    <t>69WA4ZPRESSURE SWTCH 27-40PSI</t>
  </si>
  <si>
    <t>SAL-XS4-8</t>
  </si>
  <si>
    <t>SALTO XS4 I-LOCKER LOCK L H080</t>
  </si>
  <si>
    <t>CC9000-P-Q-SUP</t>
  </si>
  <si>
    <t>UPG FROM CC9000 SERP TO SERIES</t>
  </si>
  <si>
    <t>IFS03-B21-OI03</t>
  </si>
  <si>
    <t>Illustra Flex 3MP Gen3 Bullet\,</t>
  </si>
  <si>
    <t>SPPL-12TB61-B5Y</t>
  </si>
  <si>
    <t>SAL-AB650L00IP48</t>
  </si>
  <si>
    <t>SAL XS4 ESCUTCHEON\,BLE\,MIF/DES</t>
  </si>
  <si>
    <t>VERTILINE33D</t>
  </si>
  <si>
    <t>RACK PWR SPLY 16 PTC OUT 12VDC</t>
  </si>
  <si>
    <t>MW-4QFT-FC</t>
  </si>
  <si>
    <t>4 1/2   FAN TOP   CLUDES 4 QUI</t>
  </si>
  <si>
    <t>CC9000-VPTOA-S</t>
  </si>
  <si>
    <t>C-SIP-EE980</t>
  </si>
  <si>
    <t>EE 980 TERMINAL\, SIP ONLY\, TO</t>
  </si>
  <si>
    <t>5000-92500</t>
  </si>
  <si>
    <t>UPGR FROM WES7 PRO TO WIN10 IO</t>
  </si>
  <si>
    <t>CB-3102-01-I</t>
  </si>
  <si>
    <t>Ariel Full HD IP Bullet Camera</t>
  </si>
  <si>
    <t>SR-DC8</t>
  </si>
  <si>
    <t>Symmetry SR 8 F/2F Reader Cont</t>
  </si>
  <si>
    <t>3208-24T-R4Z-E</t>
  </si>
  <si>
    <t>IA-BBL-SV-P40</t>
  </si>
  <si>
    <t>Illustra Pro Gen4 Indoor PTZ S</t>
  </si>
  <si>
    <t>C-L-ICCVA-4</t>
  </si>
  <si>
    <t>LICENCE: INTERCOM CLIENT\, VID</t>
  </si>
  <si>
    <t>TR</t>
  </si>
  <si>
    <t>TRIM RING WALL SPEAKER RED</t>
  </si>
  <si>
    <t>LEF5014CA</t>
  </si>
  <si>
    <t>Lens\, Canon EF 50mm f/1.4</t>
  </si>
  <si>
    <t>RHIUIB</t>
  </si>
  <si>
    <t>DOME MNT ADAPT ULTRA/OPT INDR</t>
  </si>
  <si>
    <t>CC9000-VSS8SA</t>
  </si>
  <si>
    <t>VIC UNIF SSVR 8 RDR SSA</t>
  </si>
  <si>
    <t>TC9210U</t>
  </si>
  <si>
    <t>CAMERA MT 6 IN. INDOOR</t>
  </si>
  <si>
    <t>SPPL-8TB61-M5Y-NBD</t>
  </si>
  <si>
    <t>ST-WQX-WAC-W-B</t>
  </si>
  <si>
    <t>STANLEY WIRELESS DOOR CONTROLL</t>
  </si>
  <si>
    <t>HOLSTER-SE2</t>
  </si>
  <si>
    <t>SE2 HOLSTER</t>
  </si>
  <si>
    <t>C-WS203VD.C</t>
  </si>
  <si>
    <t>HSS-1671-L2S-000</t>
  </si>
  <si>
    <t>SCH-SUS-KIT</t>
  </si>
  <si>
    <t>ALGN SCH UTY SW KIT</t>
  </si>
  <si>
    <t>USTAR-AP-ISC-2</t>
  </si>
  <si>
    <t>ISC-USTAR SE KIT\,GCM\,2 ACM</t>
  </si>
  <si>
    <t>C-PA20W30V-CA</t>
  </si>
  <si>
    <t>PLUG-IN TRANSFORMER 30V DC\, I</t>
  </si>
  <si>
    <t>CC9000-DVT-S</t>
  </si>
  <si>
    <t>CCURE 9000 SSA Uplift for DVTe</t>
  </si>
  <si>
    <t>3208-54T-R4Z-E</t>
  </si>
  <si>
    <t>SSVR3-32-G</t>
  </si>
  <si>
    <t>CC9000 SITE SVR 3\, 32 RDRS\,GBL</t>
  </si>
  <si>
    <t>USB-485</t>
  </si>
  <si>
    <t>USB TO 485 CONVERTER</t>
  </si>
  <si>
    <t>SAL-XS4-17R</t>
  </si>
  <si>
    <t>SALTO (A9660O00IMH8RW)</t>
  </si>
  <si>
    <t>SAL-AE-3</t>
  </si>
  <si>
    <t>SALTO AELEMENT WIRELESS READY</t>
  </si>
  <si>
    <t>CC9WS-STSL</t>
  </si>
  <si>
    <t>CCURE 9000 WEBSERVICE INTEGRAT</t>
  </si>
  <si>
    <t>PES-A-NT-MNT</t>
  </si>
  <si>
    <t>System Monitoring Tool for Lat</t>
  </si>
  <si>
    <t>MER-NVR-16CH-02</t>
  </si>
  <si>
    <t>Meridian NVR 16 channels 2TB.</t>
  </si>
  <si>
    <t>1608-240T-R4ZL-E</t>
  </si>
  <si>
    <t>CC9000-UPG-M5M6</t>
  </si>
  <si>
    <t>UPG TO  MAS 5 TO MAS 6 LIC ONL</t>
  </si>
  <si>
    <t>VB1T</t>
  </si>
  <si>
    <t>PWR CONV MOD</t>
  </si>
  <si>
    <t>MRK-4431</t>
  </si>
  <si>
    <t>44 SP  31   DEEP RACK W/ REAR</t>
  </si>
  <si>
    <t>SAL-DT4K-PM-50</t>
  </si>
  <si>
    <t>SALTO CONTACTLESS PRE-MARKED D</t>
  </si>
  <si>
    <t>PC5002C</t>
  </si>
  <si>
    <t>CABINET FOR PC5204/SKYROUTE</t>
  </si>
  <si>
    <t>S-102T-4U</t>
  </si>
  <si>
    <t>1608-144T-R4Z</t>
  </si>
  <si>
    <t>AL300ULPD8CB</t>
  </si>
  <si>
    <t>PWR SPLY 8 PTC 12OR24VDC</t>
  </si>
  <si>
    <t>HDI-ADASCMA</t>
  </si>
  <si>
    <t>SURFACE COLLAR FOR HDI-ADA-100</t>
  </si>
  <si>
    <t>ASA-220-7976BIPS</t>
  </si>
  <si>
    <t>IN220-7976-BIPS STD OPT</t>
  </si>
  <si>
    <t>CC9000-VIQ-S</t>
  </si>
  <si>
    <t>VideoIQ iCVR SSA</t>
  </si>
  <si>
    <t>LYNX-4O-31</t>
  </si>
  <si>
    <t>LYNX\,4 OUTPUT DEVICE\,8A RELAYS</t>
  </si>
  <si>
    <t>C-L-SIS-SIPT1D</t>
  </si>
  <si>
    <t>NED-9218335</t>
  </si>
  <si>
    <t>NED UHF UPASS WEATHER HOOD</t>
  </si>
  <si>
    <t>AT-MMC2000/SC-960</t>
  </si>
  <si>
    <t>MEDIA &amp; RATE CONVERTER\,SC CONN</t>
  </si>
  <si>
    <t>LAT-NT-GLAD</t>
  </si>
  <si>
    <t>WH-109023</t>
  </si>
  <si>
    <t>2W SPK STR\,WALL\,24V\,STD\,WHT</t>
  </si>
  <si>
    <t>PG-IP08-144T-R4Z</t>
  </si>
  <si>
    <t>Z-SERIES 4U W/ 144TB\, 128TB US</t>
  </si>
  <si>
    <t>U4V</t>
  </si>
  <si>
    <t>4 SPACE  7  VENTED RACKSHELF</t>
  </si>
  <si>
    <t>C-L3-IP-4D.C</t>
  </si>
  <si>
    <t>BUSINESS-CLIENT-V9.3</t>
  </si>
  <si>
    <t>Symmetry Business Client Softw</t>
  </si>
  <si>
    <t>LS1000-DC ENCLOSURE PHONE</t>
  </si>
  <si>
    <t>ADLCD19MPB</t>
  </si>
  <si>
    <t>19inch LCD 1280x1024\, HDMI\, VG</t>
  </si>
  <si>
    <t>427-0089-41-00</t>
  </si>
  <si>
    <t>FC-332 ID  - 19 MM\, NTSC 30HZ</t>
  </si>
  <si>
    <t>1608-42T-R4ZL-E</t>
  </si>
  <si>
    <t>RACK 4U CAMERA\,ENT\,8IP LIC\,16</t>
  </si>
  <si>
    <t>ST-WI-Q-LIC-NC</t>
  </si>
  <si>
    <t>STANLEY WI-Q LICENSE NC</t>
  </si>
  <si>
    <t>0804-20T-DTA</t>
  </si>
  <si>
    <t>SAL-AB656N00BC</t>
  </si>
  <si>
    <t>XS4 ESCUTCHEON BLE MIFARE DESF</t>
  </si>
  <si>
    <t>IID-ICAM7S-T</t>
  </si>
  <si>
    <t>IRIS ID ICAM 7 SERIES\, TUNGSTO</t>
  </si>
  <si>
    <t>C-WSSK50VFB</t>
  </si>
  <si>
    <t>WS SABOTAGE SWITCH KIT FOR SU</t>
  </si>
  <si>
    <t>NED-9954104</t>
  </si>
  <si>
    <t>NED HID PROX CRD (PKG 25)</t>
  </si>
  <si>
    <t>SUP-BC-BEP2-OD</t>
  </si>
  <si>
    <t>BIOENTRY PLUS 2 MIFARE</t>
  </si>
  <si>
    <t>C-EF862AM</t>
  </si>
  <si>
    <t>427-0097-51-00</t>
  </si>
  <si>
    <t>FC-617 ID  - 35MM\, NTSC 30HZ</t>
  </si>
  <si>
    <t>SCR-SIG-20NKS-AV</t>
  </si>
  <si>
    <t>USTAR-SD</t>
  </si>
  <si>
    <t>ISTAR ULTRA SD CARD</t>
  </si>
  <si>
    <t>USTAR-AP-ISC-1</t>
  </si>
  <si>
    <t>ISC-USTAR SE KIT\,GCM\,ACM</t>
  </si>
  <si>
    <t>LYNX-WLT-PIR-1</t>
  </si>
  <si>
    <t>LYNX\,WLT\,PIR TRANSMITTER</t>
  </si>
  <si>
    <t>KTES-5000MC</t>
  </si>
  <si>
    <t>NPL SYSTEM CONTROLLER C/W CABI</t>
  </si>
  <si>
    <t>YMCKOK: RIBN W  400 IMAGES</t>
  </si>
  <si>
    <t>P1-82276</t>
  </si>
  <si>
    <t>0584-021</t>
  </si>
  <si>
    <t>Q7436 6-CH VIDEO ENCODER BLADE</t>
  </si>
  <si>
    <t>IPS02-P24-OI04</t>
  </si>
  <si>
    <t>Illustra Pro Gen4 2MP PTZ\, 42x</t>
  </si>
  <si>
    <t>1608-78T-R4ZL</t>
  </si>
  <si>
    <t>IP04-02T-DTAL</t>
  </si>
  <si>
    <t>AT-2711FX/LC-901</t>
  </si>
  <si>
    <t>100Mbps Fast Ethernet PCI-Expr</t>
  </si>
  <si>
    <t>IBJB-E-IS75-40</t>
  </si>
  <si>
    <t>Illustra Essentials Gen4 Junct</t>
  </si>
  <si>
    <t>LYNX-WLT-TMPH-E</t>
  </si>
  <si>
    <t>LYNX\,WLT\,TEMP-RH\,EXT SENSOR</t>
  </si>
  <si>
    <t>D6641</t>
  </si>
  <si>
    <t>TELCO LINE CARD</t>
  </si>
  <si>
    <t>SP0311-0163-07</t>
  </si>
  <si>
    <t>RM1/2 RM -IC RDR W/LCD</t>
  </si>
  <si>
    <t>INN-RDR-LIC1K</t>
  </si>
  <si>
    <t>1000 X HA RDR LIC</t>
  </si>
  <si>
    <t>LYNX-SIGN-1</t>
  </si>
  <si>
    <t>LYNX\,LED SIGN\,2X16\,31x6</t>
  </si>
  <si>
    <t>C-OD10-FB</t>
  </si>
  <si>
    <t>6408-102T-R4ZL-E</t>
  </si>
  <si>
    <t>EXIT PUSHPLATE PNEUMATIC FORMZ</t>
  </si>
  <si>
    <t>USTAR-CAN</t>
  </si>
  <si>
    <t>ISTAR ULTRA WALL MT ENCL</t>
  </si>
  <si>
    <t>IP08-240T-R4Z</t>
  </si>
  <si>
    <t>6408-144T-R4Z-E</t>
  </si>
  <si>
    <t>AT-DMC1000/ST-90</t>
  </si>
  <si>
    <t>DESKTOP MINI MEDIA CONVERTER\,</t>
  </si>
  <si>
    <t>CX-GSNK-G3</t>
  </si>
  <si>
    <t>Gooseneck mount (1.5 inch thre</t>
  </si>
  <si>
    <t>SWH-6K-BKPLT</t>
  </si>
  <si>
    <t>PLASTIC BACKPLATE FOR SWH-6X00</t>
  </si>
  <si>
    <t>C-L-DMR</t>
  </si>
  <si>
    <t>LICENCE: DMR LICENCE FOR ONE</t>
  </si>
  <si>
    <t>MER-NVR-16CH-04</t>
  </si>
  <si>
    <t>Meridian NVR 16 channels 4TB</t>
  </si>
  <si>
    <t>ADLOMARM</t>
  </si>
  <si>
    <t>WALL MNT ARM FOR NV LOOKOUT</t>
  </si>
  <si>
    <t>ADVASC05</t>
  </si>
  <si>
    <t>VICTOR PRO\, 5 CNCRNT CLNT LIC</t>
  </si>
  <si>
    <t>3208-06T-DTAL-E</t>
  </si>
  <si>
    <t>427-1065-11-00</t>
  </si>
  <si>
    <t>FB-393 ID 3.7MM\, 25/30HZ\, EU</t>
  </si>
  <si>
    <t>CC9-V23VID-MD</t>
  </si>
  <si>
    <t>C-ET970HR</t>
  </si>
  <si>
    <t>RAIL CERTIFIED HYBRID IOIP/SI</t>
  </si>
  <si>
    <t>C-ET962HR</t>
  </si>
  <si>
    <t>IID-EAC10K</t>
  </si>
  <si>
    <t>IRIS ID 10\,000 USER/CREDENTIAL</t>
  </si>
  <si>
    <t>ETP-SIGN-PFH</t>
  </si>
  <si>
    <t>SRFC MNT BOX COND HOLE ON TOP</t>
  </si>
  <si>
    <t>3208-20T-R4AL</t>
  </si>
  <si>
    <t>HVR\, 32AN64IP\, 20 TB\, RACK</t>
  </si>
  <si>
    <t>KT-SE-910-002</t>
  </si>
  <si>
    <t>R15 ICLASS SE READER. (910NMNT</t>
  </si>
  <si>
    <t>CC9000-Q-R-SUP</t>
  </si>
  <si>
    <t>UPG FROM CC9000 SERQ TO SERIES</t>
  </si>
  <si>
    <t>CC9WS-EVERBDG-S</t>
  </si>
  <si>
    <t>CCURE WEB SVC INT W/EVRBDG SSA</t>
  </si>
  <si>
    <t>3208-48T-R4A</t>
  </si>
  <si>
    <t>WS4945BN</t>
  </si>
  <si>
    <t>BROWN W-LESS DOOR/WON CONTACT</t>
  </si>
  <si>
    <t>1608-06T-DTAL</t>
  </si>
  <si>
    <t>C-EE7008DDCH</t>
  </si>
  <si>
    <t>ASA-120-8877IPS</t>
  </si>
  <si>
    <t>ASA-120-8877-IPS STD OPTIONS</t>
  </si>
  <si>
    <t>CM-3102-11-I</t>
  </si>
  <si>
    <t>Ariel Full HD IP Mini-dome Cam</t>
  </si>
  <si>
    <t>C-EX7P04D1DCSH</t>
  </si>
  <si>
    <t>076-0121-003</t>
  </si>
  <si>
    <t>076-0121-003 Folger Adam Elect</t>
  </si>
  <si>
    <t>C-KAB-HS1-RJ</t>
  </si>
  <si>
    <t>CONNECTION CABLE FOR HEADSET</t>
  </si>
  <si>
    <t>ASA-220-20134-1</t>
  </si>
  <si>
    <t>IN220-ML20134- BIPS-LC STD OPT</t>
  </si>
  <si>
    <t>741UT</t>
  </si>
  <si>
    <t>DETECTOR COMBO 4W PE SMOKE AND</t>
  </si>
  <si>
    <t>TL-5395-B-N</t>
  </si>
  <si>
    <t>HID ThinLine II Reader - (Beig</t>
  </si>
  <si>
    <t>ERK-2125</t>
  </si>
  <si>
    <t>21 SP  25  DEEP STAND ALONE RA</t>
  </si>
  <si>
    <t>6408-28T-R4Z-E</t>
  </si>
  <si>
    <t>4U ENT SERVER\,8IP LIC\, 64IN/4O</t>
  </si>
  <si>
    <t>3208-36T-R4AL-E</t>
  </si>
  <si>
    <t>IDT-CCDRVL-10-S</t>
  </si>
  <si>
    <t>ADVSEXPRS</t>
  </si>
  <si>
    <t>VICTOR Express 1 CONN</t>
  </si>
  <si>
    <t>ST-WQD-AGT</t>
  </si>
  <si>
    <t>STANLEY EXT OMNI MOUNT KIT</t>
  </si>
  <si>
    <t>IES02-B10-BI04</t>
  </si>
  <si>
    <t>ILLUSTRA ESSENTIALS 2MP BULLET</t>
  </si>
  <si>
    <t>6408-36T-R4ZL-E</t>
  </si>
  <si>
    <t>C-OD10-FBS</t>
  </si>
  <si>
    <t>BRICK-WALL BACKBOX FOR OUTDOO</t>
  </si>
  <si>
    <t>CC9000-BAS</t>
  </si>
  <si>
    <t>CC9000 BUNDLED SERVER TOWER</t>
  </si>
  <si>
    <t>SAL-NEO-1</t>
  </si>
  <si>
    <t>SALTO NEOXX PADLOCK NBP4P60150</t>
  </si>
  <si>
    <t>HM20-2T-8P</t>
  </si>
  <si>
    <t>HUSKY M20\, XPROTECT\, MANAGED</t>
  </si>
  <si>
    <t>SAL-AJ650G03HW</t>
  </si>
  <si>
    <t>AJ650G00IMH8W</t>
  </si>
  <si>
    <t>CC9WS-EVERBDG</t>
  </si>
  <si>
    <t>CCURE WEB SVC INT W/EVERBRIDGE</t>
  </si>
  <si>
    <t>RM-LCD</t>
  </si>
  <si>
    <t>LCD  OPT FOR RM-4E  RM-DCM-2</t>
  </si>
  <si>
    <t>C-KAB-C13-AU</t>
  </si>
  <si>
    <t>POWER CORD AUS-PLUG TO C13</t>
  </si>
  <si>
    <t>DK-12</t>
  </si>
  <si>
    <t>DIGITAL KEYPAD SYSTEM W ILLUMI</t>
  </si>
  <si>
    <t>ASA-220-7676-IP</t>
  </si>
  <si>
    <t>IN220-7676-IP-STD OPTION</t>
  </si>
  <si>
    <t>ALTV244175UL3</t>
  </si>
  <si>
    <t>CC9-MCMVID-MD</t>
  </si>
  <si>
    <t>5000-50302</t>
  </si>
  <si>
    <t>DIN RAIL BRACKET FOR SIDE MOUN</t>
  </si>
  <si>
    <t>M62FGB</t>
  </si>
  <si>
    <t>MAGLOCK SENSTAT FACE CONDUIT</t>
  </si>
  <si>
    <t>C-PA15WPOE</t>
  </si>
  <si>
    <t>POE INJECTOR\, IEEE 802.3AFG\,</t>
  </si>
  <si>
    <t>KT-R31210349</t>
  </si>
  <si>
    <t>OMNIKEY 3021 USB SMART CARD EN</t>
  </si>
  <si>
    <t>QNV-8030R</t>
  </si>
  <si>
    <t>OUT VANDAL DOME IP CAM 5MP 30F</t>
  </si>
  <si>
    <t>SCH-AD300MSMTBD</t>
  </si>
  <si>
    <t>AD300 MORT - LESS CYL - MT</t>
  </si>
  <si>
    <t>SLA12-8F</t>
  </si>
  <si>
    <t>12V-8AH F1 TERM BAT</t>
  </si>
  <si>
    <t>CC9000-SNY-S</t>
  </si>
  <si>
    <t>CCURE 9000 SSA Uplift for Sony</t>
  </si>
  <si>
    <t>PSX-WISU16-VZ</t>
  </si>
  <si>
    <t>PSX 150/250 PS FOR VERIZON</t>
  </si>
  <si>
    <t>SWH-PVCP-D/S-B1</t>
  </si>
  <si>
    <t>ONE PIVCHECK PLUS DESKTOP S/W</t>
  </si>
  <si>
    <t>C-L-ICCVA</t>
  </si>
  <si>
    <t>ACC-SPLIT</t>
  </si>
  <si>
    <t>SPLITTER\, PINPOINT\, POE CAM FO</t>
  </si>
  <si>
    <t>HDI-ADA-BS</t>
  </si>
  <si>
    <t>BRAILLE INSTRUCTIONAL SIGN</t>
  </si>
  <si>
    <t>CC9000-WING-S</t>
  </si>
  <si>
    <t>Advancis Winguard SSA</t>
  </si>
  <si>
    <t>40NKS-T3-000000</t>
  </si>
  <si>
    <t>1608-180T-R4ZL-E</t>
  </si>
  <si>
    <t>SAL-AB650N00BC</t>
  </si>
  <si>
    <t>IP04-20T-DTAL-E</t>
  </si>
  <si>
    <t>S-78T-4U</t>
  </si>
  <si>
    <t>C-WS201VICA</t>
  </si>
  <si>
    <t>IBCR-M-ISWT-0</t>
  </si>
  <si>
    <t>LYNX-WLT-IDPNC-2</t>
  </si>
  <si>
    <t>LYNX\,WLT\,PANIC BTN\,INDR\,W CVR</t>
  </si>
  <si>
    <t>PES-I-NT-STR-F</t>
  </si>
  <si>
    <t>H3-D-SMOKE</t>
  </si>
  <si>
    <t>Cover\, Smoked\, Replace Indoor</t>
  </si>
  <si>
    <t>0923-001</t>
  </si>
  <si>
    <t>C1004-E NETW CAB SPEAKER BLACK</t>
  </si>
  <si>
    <t>C-L-PLC-50</t>
  </si>
  <si>
    <t>LICENCE: COMPLC 50 I/O COMPON</t>
  </si>
  <si>
    <t>5200-LBSM</t>
  </si>
  <si>
    <t>5200-LBSM HES Electric Strike</t>
  </si>
  <si>
    <t>TCCF308B1401T</t>
  </si>
  <si>
    <t>HM20-4T-16P</t>
  </si>
  <si>
    <t>E-WIN-TAPI-SPD</t>
  </si>
  <si>
    <t>LICENCE: INTEGRATION OF TAPI</t>
  </si>
  <si>
    <t>LYNX-STRB-A</t>
  </si>
  <si>
    <t>LYNX\,STROBE\,INDOOR\,BLUE</t>
  </si>
  <si>
    <t>C-WSDU52VTW.C</t>
  </si>
  <si>
    <t>WS DUMMY MODULE VANDALRESISTA</t>
  </si>
  <si>
    <t>C-EE8108M.C</t>
  </si>
  <si>
    <t>3208-30T-R2A</t>
  </si>
  <si>
    <t>NED-9219641</t>
  </si>
  <si>
    <t>NEDAP UHF HD EXT TAG (10 CT)</t>
  </si>
  <si>
    <t>6408-128T-R4ZL</t>
  </si>
  <si>
    <t>SWH-4MS</t>
  </si>
  <si>
    <t>1K BYTE 16 SEC SWH MIFARE SEC</t>
  </si>
  <si>
    <t>IP08-66T-R4ZL</t>
  </si>
  <si>
    <t>C-EW401G</t>
  </si>
  <si>
    <t>SPPL-8TB61-M3Y-NBD</t>
  </si>
  <si>
    <t>ASA-ED5200AN</t>
  </si>
  <si>
    <t>ED5200AN-IN100-IPB-630 STD OPT</t>
  </si>
  <si>
    <t>N20RST-W</t>
  </si>
  <si>
    <t>GE SECURITY MULTIPLES OF 10ONL</t>
  </si>
  <si>
    <t>CC800-5-10-SU</t>
  </si>
  <si>
    <t>SOFT UPGRADE MODEL 5 TO 10</t>
  </si>
  <si>
    <t>BAS-CYL018</t>
  </si>
  <si>
    <t>IA-BBL-SV-P4D</t>
  </si>
  <si>
    <t>Illustra Pro Gen4 Dome Vandal</t>
  </si>
  <si>
    <t>SER-TM-SNGL</t>
  </si>
  <si>
    <t>Single Case  (1) Hour Non SSA</t>
  </si>
  <si>
    <t>5507-211</t>
  </si>
  <si>
    <t>EX CERTIFIED WALL MOUNT TO BE</t>
  </si>
  <si>
    <t>VGA-IC-SP</t>
  </si>
  <si>
    <t>Suspension Ceiling Support Kit</t>
  </si>
  <si>
    <t>ADVE5SSAE</t>
  </si>
  <si>
    <t>SSA VE NVR 5yr enh lic per cam</t>
  </si>
  <si>
    <t>PG-IP04-08T-R4A</t>
  </si>
  <si>
    <t>NVR\, 64 CHAN\, 8 TB\, RACK WIN10</t>
  </si>
  <si>
    <t>1608-204T-R4Z-E</t>
  </si>
  <si>
    <t>CC9000-TRAKA</t>
  </si>
  <si>
    <t>TRAKA INTEGRATION</t>
  </si>
  <si>
    <t>E-GLO-KTK-2</t>
  </si>
  <si>
    <t>GE 2 KANTECH TOKEN LICENSE</t>
  </si>
  <si>
    <t>1608-240T-R4ZL</t>
  </si>
  <si>
    <t>SCH-LEMD-ADD-2</t>
  </si>
  <si>
    <t>LEMD ADD L 626 STD OP</t>
  </si>
  <si>
    <t>TCCF308B14512</t>
  </si>
  <si>
    <t>C-G8-8E8A</t>
  </si>
  <si>
    <t>GE 800 INTERFACE\, 8 OUTPUTS\,</t>
  </si>
  <si>
    <t>SK-STS50</t>
  </si>
  <si>
    <t>AIR SAMPLING TUBE 5'F/USE W/</t>
  </si>
  <si>
    <t>4808-28T-R4Z</t>
  </si>
  <si>
    <t>3208-02T-R2AL</t>
  </si>
  <si>
    <t>HVR\, 32AN64IP\, 2 TB\, RACK</t>
  </si>
  <si>
    <t>SP0311-0163-04</t>
  </si>
  <si>
    <t>PCA\, ASSY.\,RM1/2 MULT TECH RDR</t>
  </si>
  <si>
    <t>HSS-1671-L2D-000</t>
  </si>
  <si>
    <t>INN-RDR-LIC</t>
  </si>
  <si>
    <t>INN HIGH ASSUR RDR LIC\,PER RDR</t>
  </si>
  <si>
    <t>FRGO-55000</t>
  </si>
  <si>
    <t>FARGO DTC4500E SGL BASE PRTR</t>
  </si>
  <si>
    <t>454641AWH</t>
  </si>
  <si>
    <t>18/2c STR CMP/FPLP WHT1000FTBX</t>
  </si>
  <si>
    <t>C-WS203PD.C</t>
  </si>
  <si>
    <t>DIGITAL POLYCARBONATE WALLMOU</t>
  </si>
  <si>
    <t>AL600ULACMR</t>
  </si>
  <si>
    <t>6AMP 12/24 VDC PS W/ACM8 RED</t>
  </si>
  <si>
    <t>1336LGCMN-H1037</t>
  </si>
  <si>
    <t>DUOPROX II\, CUSTOM\, HID CORP.</t>
  </si>
  <si>
    <t>SAL-SPABAS2DWB</t>
  </si>
  <si>
    <t>SPACE BASIC 2 DOOR STARTER KIT</t>
  </si>
  <si>
    <t>E-COR-WS1</t>
  </si>
  <si>
    <t>1 ADDITIONAL WORKSTATION CE</t>
  </si>
  <si>
    <t>L9090LB</t>
  </si>
  <si>
    <t>L9090LB SCHLAGE LOCK ELECTRIC</t>
  </si>
  <si>
    <t>LYNXS-SW-1C</t>
  </si>
  <si>
    <t>LYNX\,STNDRD SW\,NO OS\,100 SEATS</t>
  </si>
  <si>
    <t>LANDO-CS-20X14-E</t>
  </si>
  <si>
    <t>CC9-BACNET-SM-S</t>
  </si>
  <si>
    <t>BACNET SM 1YR SSA CC9000</t>
  </si>
  <si>
    <t>C-WSTM50P.C</t>
  </si>
  <si>
    <t>WS POLYCARBONATE TFT- DISPLAY</t>
  </si>
  <si>
    <t>01522-001</t>
  </si>
  <si>
    <t>POLE MOUNT D201-S XPT</t>
  </si>
  <si>
    <t>1608-08T-R4AL-E</t>
  </si>
  <si>
    <t>HVR\, 16AN64IP\, 8 TB\, RACK ENTE</t>
  </si>
  <si>
    <t>6408-24T-R4ZL</t>
  </si>
  <si>
    <t>4U SERVER\,8IP LIC- 64IN/4OUT-</t>
  </si>
  <si>
    <t>DPS3</t>
  </si>
  <si>
    <t>ISC-PDL1-WC30G</t>
  </si>
  <si>
    <t>Pro Series TriTech Curtain 30m</t>
  </si>
  <si>
    <t>HID-MX5375</t>
  </si>
  <si>
    <t>HID MAXIPROX READER</t>
  </si>
  <si>
    <t>CC9000-BRXSTWD-S</t>
  </si>
  <si>
    <t>CC9000 INTG W/BRAXOS SSA</t>
  </si>
  <si>
    <t>1608-28T-R4A-E</t>
  </si>
  <si>
    <t>HVR\, 16AN64IP\, 28 TB\, RACK ENT</t>
  </si>
  <si>
    <t>SCR-SIG-20TKS</t>
  </si>
  <si>
    <t>HID SIGNO MUL\,TS\,MULTI\,BLE</t>
  </si>
  <si>
    <t>SAL-AJ650</t>
  </si>
  <si>
    <t>Electric ESC HID (AJ650 STD OP</t>
  </si>
  <si>
    <t>BPS-24-3</t>
  </si>
  <si>
    <t>POWER SUPPLY 24 VDC-3 AMP</t>
  </si>
  <si>
    <t>ADVC-VECAM</t>
  </si>
  <si>
    <t>VICTOR PRO CEN LIC \, VE IP CAM</t>
  </si>
  <si>
    <t>WVL-USB-WF</t>
  </si>
  <si>
    <t>WVL ETHOS USB HF (ISO14443A) E</t>
  </si>
  <si>
    <t>1608-04T-R2A</t>
  </si>
  <si>
    <t>HVR\, 16AN64IP\, 4 TB\, RACK</t>
  </si>
  <si>
    <t>C-WSCP50PSH</t>
  </si>
  <si>
    <t>WS CONNECTION KIT FOR POLYCAR</t>
  </si>
  <si>
    <t>2.0C-H4A-D1-B</t>
  </si>
  <si>
    <t>PER7T</t>
  </si>
  <si>
    <t>APC Personal Surgearrest 7 Out</t>
  </si>
  <si>
    <t>IDT-900500350</t>
  </si>
  <si>
    <t>IDT SRVR EXP 100K TEMP</t>
  </si>
  <si>
    <t>STB-3/8TCWH</t>
  </si>
  <si>
    <t>3/8" RCS'D STUBBY W/TC - WH</t>
  </si>
  <si>
    <t>GT-DM</t>
  </si>
  <si>
    <t>MT ENT STA W/10 KEYPAD</t>
  </si>
  <si>
    <t>C-EX7504D1DCS</t>
  </si>
  <si>
    <t>1608-08T-DTAL</t>
  </si>
  <si>
    <t>CC9000-RSSA1</t>
  </si>
  <si>
    <t>1-YEAR TERM AFTER WARRANTY - A</t>
  </si>
  <si>
    <t>01073-041</t>
  </si>
  <si>
    <t>P3905-R MK II M12 BAREBONE 10P</t>
  </si>
  <si>
    <t>IBWS-E-IS-40</t>
  </si>
  <si>
    <t>Illustra Essentials Gen4 Wall</t>
  </si>
  <si>
    <t>IP08-36T-R4ZL-E</t>
  </si>
  <si>
    <t>APER-IN100-050</t>
  </si>
  <si>
    <t>43-70-IN100-8877-F-IPMB-ETNJ-6</t>
  </si>
  <si>
    <t>CP-6408-31-I</t>
  </si>
  <si>
    <t>Quasar 4K 31x IP PTZ Camera (P</t>
  </si>
  <si>
    <t>PES-A-C-MNT</t>
  </si>
  <si>
    <t>KT-RKCL40-P</t>
  </si>
  <si>
    <t>PIVCLASS TERMINAL BLOCK READER</t>
  </si>
  <si>
    <t>KT-SE-910-001</t>
  </si>
  <si>
    <t>R15 ICLASS SE READER. (910NBNN</t>
  </si>
  <si>
    <t>427-0300-10-00</t>
  </si>
  <si>
    <t>DX-350 - 4.3MM</t>
  </si>
  <si>
    <t>1608-06T-DTAL-E</t>
  </si>
  <si>
    <t>PG-IP04-10T-R4A</t>
  </si>
  <si>
    <t>NVR\, 64 CHAN\, 10 TB\, RACK WIN1</t>
  </si>
  <si>
    <t>SAL-AEBONEBA4A</t>
  </si>
  <si>
    <t>SALTO LOCK(AEBONEBA4A8)</t>
  </si>
  <si>
    <t>C-EE372AS.C</t>
  </si>
  <si>
    <t>2-WIRE COMMAND STATION WITH 6</t>
  </si>
  <si>
    <t>61002-1101</t>
  </si>
  <si>
    <t>FLIR A310 PT 6ï¿½ï¿½ï¿½ï¿½ NTSC (30 HZ</t>
  </si>
  <si>
    <t>SCH-LEMB-ADD-1</t>
  </si>
  <si>
    <t>LEMB ADD P/J/BD/BDC 626 STD OP</t>
  </si>
  <si>
    <t>C-G8A-C</t>
  </si>
  <si>
    <t>INSTALLATION BOARD SINGLE-CAR</t>
  </si>
  <si>
    <t>CC9000-OTIS-MD</t>
  </si>
  <si>
    <t>OTIS ELEVATOR INTEGRATION DRIV</t>
  </si>
  <si>
    <t>0804-04T-DTAL</t>
  </si>
  <si>
    <t>CC9000-SQ-SAS-S</t>
  </si>
  <si>
    <t>CCURE 9000 SSA Uplift for Seri</t>
  </si>
  <si>
    <t>PVC-FXRDR</t>
  </si>
  <si>
    <t>SPPL-8TB6-M5Y-NBD</t>
  </si>
  <si>
    <t>VDA-WMT-DOME</t>
  </si>
  <si>
    <t>WALL MOUNT FOR FLEXIDOME</t>
  </si>
  <si>
    <t>18-06 OAS STR CMP Wht Jkt</t>
  </si>
  <si>
    <t>CC9000-SN-SAS</t>
  </si>
  <si>
    <t>UPG TO SAS CC9000 SER SERIES N</t>
  </si>
  <si>
    <t>CC9000-COD-S</t>
  </si>
  <si>
    <t>CCURE 9000 SSA Uplift for Code</t>
  </si>
  <si>
    <t>01808-001</t>
  </si>
  <si>
    <t>P1377; 5MP; D/N; FIXED BOX VAR</t>
  </si>
  <si>
    <t>ETP-SM</t>
  </si>
  <si>
    <t>PNTD SURFC MT 4 ETP-400 SERIES</t>
  </si>
  <si>
    <t>ES931H</t>
  </si>
  <si>
    <t>LAT-EL-BSL</t>
  </si>
  <si>
    <t>Latitude Elite Base System Lic</t>
  </si>
  <si>
    <t>1608-204T-R4ZL-E</t>
  </si>
  <si>
    <t>E-GLO-KTK-10</t>
  </si>
  <si>
    <t>GE 10 KANTECH TOKEN LICENSE</t>
  </si>
  <si>
    <t>TSB-3CL-42</t>
  </si>
  <si>
    <t>TOUCH SENSE BAR CLEAR 42in</t>
  </si>
  <si>
    <t>BCD-ECS4620-28F</t>
  </si>
  <si>
    <t>EDGECORE 24 PORT 10/100/1000 S</t>
  </si>
  <si>
    <t>427-0097-31-00</t>
  </si>
  <si>
    <t>FC-644 ID  - 13MM\, NTSC 30HZ</t>
  </si>
  <si>
    <t>1608-04T-R2AL</t>
  </si>
  <si>
    <t>MIC-PMB</t>
  </si>
  <si>
    <t>POLE MOUNT BRACKET</t>
  </si>
  <si>
    <t>SCR-SIG-40KNKS-Q</t>
  </si>
  <si>
    <t>HID SIGNO KP WALL\,HF\,PT\,OSDP</t>
  </si>
  <si>
    <t>0658-001</t>
  </si>
  <si>
    <t>AXIS F41 MAIN UNIT; SUPPORTS F</t>
  </si>
  <si>
    <t>427-0300-30-00</t>
  </si>
  <si>
    <t>DX-312 - 18MM</t>
  </si>
  <si>
    <t>SAL-AH650IM38W</t>
  </si>
  <si>
    <t>EV-TYC-FM-01</t>
  </si>
  <si>
    <t>TYCO AI SOFTWARE UPDATES PER C</t>
  </si>
  <si>
    <t>KT-MP500</t>
  </si>
  <si>
    <t>MOUNTING PLATE FOR MULTI-DOOR</t>
  </si>
  <si>
    <t>HID-78221</t>
  </si>
  <si>
    <t>HDP6600 FARGO CONNECT ENABLED</t>
  </si>
  <si>
    <t>TEL-XPEHH00-Q20</t>
  </si>
  <si>
    <t>TELAERIS XPE BIOMATCH (MOQ20)</t>
  </si>
  <si>
    <t>3208-12T-DTAL-E</t>
  </si>
  <si>
    <t>01732-004</t>
  </si>
  <si>
    <t>M3068-P INDOOR FIXED MINI DOME</t>
  </si>
  <si>
    <t>1608-102T-R4ZL-E</t>
  </si>
  <si>
    <t>E-GLO-RDN</t>
  </si>
  <si>
    <t>REDUNDANCY SERVER</t>
  </si>
  <si>
    <t>C-SIP-WS800FMD</t>
  </si>
  <si>
    <t>SIP WALLMOUNT STATION WITH ST</t>
  </si>
  <si>
    <t>KT-STLS-GE1</t>
  </si>
  <si>
    <t>GO READER KIT\,SW\,GLOBAL KEY</t>
  </si>
  <si>
    <t>004380-110</t>
  </si>
  <si>
    <t>22-04 UNS STR CMP Blk Jkt</t>
  </si>
  <si>
    <t>LAT-SDK</t>
  </si>
  <si>
    <t>Latitude One Sdk Connection Li</t>
  </si>
  <si>
    <t>2.0C-H4A-DP1-B</t>
  </si>
  <si>
    <t>IPS02CFOCWST</t>
  </si>
  <si>
    <t>ILLUSTRA PRO 2MP COMPACT DOME\,</t>
  </si>
  <si>
    <t>C-ET871A</t>
  </si>
  <si>
    <t>2-WIRE DSP-INTERCOM MODULE\, I</t>
  </si>
  <si>
    <t>ADVER20N0H2G-ADS</t>
  </si>
  <si>
    <t>KTES-POSTAL</t>
  </si>
  <si>
    <t>KTES POSTAL LOCK KIT INCLUDE P</t>
  </si>
  <si>
    <t>CC9000-SPLAN</t>
  </si>
  <si>
    <t>CCURE9000 INTEGRATION W/ SPLAN</t>
  </si>
  <si>
    <t>SAL-LA1T1770F24R</t>
  </si>
  <si>
    <t>SALTO LOCK (LA1T1770F24IMS-RHR</t>
  </si>
  <si>
    <t>IBJB-P-ISWB-0</t>
  </si>
  <si>
    <t>Illustra Pro Gen3 Camera Back</t>
  </si>
  <si>
    <t>SAL-LA1T1770A22</t>
  </si>
  <si>
    <t>SALTO LA1T1770A22PM8LH</t>
  </si>
  <si>
    <t>EK-1M-R-TIS-MAC</t>
  </si>
  <si>
    <t>MAC US KT-1 EX KIT P225XSF\,CAB</t>
  </si>
  <si>
    <t>1608-66T-R4Z</t>
  </si>
  <si>
    <t>ADAI-TYCSOCD01</t>
  </si>
  <si>
    <t>TYCSOCD01 Tyco AI server add-o</t>
  </si>
  <si>
    <t>CC9-IGOVID-LG</t>
  </si>
  <si>
    <t>CC9000 INDIGOVISION VIDEO AND</t>
  </si>
  <si>
    <t>EK-1M-MTM</t>
  </si>
  <si>
    <t>EXP KIT W KT-1-M IOSMART MULLI</t>
  </si>
  <si>
    <t>E-COR-DOOR-8</t>
  </si>
  <si>
    <t>WLS INT LIC 8 ADD DOOR COR</t>
  </si>
  <si>
    <t>C-MIC800SW</t>
  </si>
  <si>
    <t>LYNX-S2S-1</t>
  </si>
  <si>
    <t>SFTWR\,LYNX\,SVR TO SVR\, LINK</t>
  </si>
  <si>
    <t>C-EEDK9</t>
  </si>
  <si>
    <t>DESK KIT FOR EE980</t>
  </si>
  <si>
    <t>VERTILINE33TD</t>
  </si>
  <si>
    <t>VER-2030</t>
  </si>
  <si>
    <t>VER STEALTH RDR\,C/CTLSS\,KP\,BIO</t>
  </si>
  <si>
    <t>H4M-MT-DCIL1</t>
  </si>
  <si>
    <t>In-Ceiling mount for H4M dome</t>
  </si>
  <si>
    <t>61201-1104</t>
  </si>
  <si>
    <t>FLIR A310 f 45ï¿½ï¿½ï¿½ï¿½</t>
  </si>
  <si>
    <t>3208-16T-R4A-E</t>
  </si>
  <si>
    <t>HVR\, 32AN64IP\, 16 TB\, RACK ENT</t>
  </si>
  <si>
    <t>SPSCWVH</t>
  </si>
  <si>
    <t>CEILING SPEAKER STROBE HIGH C</t>
  </si>
  <si>
    <t>AP5254</t>
  </si>
  <si>
    <t>APC KVM PS/2 Cable - 12 ft (3.</t>
  </si>
  <si>
    <t>C-PA30W15V</t>
  </si>
  <si>
    <t>POWER SUPPLY 30W 15V WITH FUN</t>
  </si>
  <si>
    <t>CM-3308-11-I</t>
  </si>
  <si>
    <t>Ariel Ultra HD IP Mini-dome Ca</t>
  </si>
  <si>
    <t>KT-IP</t>
  </si>
  <si>
    <t>IP LINK MODULE W/ACCESSORIES</t>
  </si>
  <si>
    <t>SSVR3-16-G</t>
  </si>
  <si>
    <t>CC9000 SITE SVR 3\, 16 RDRS\,GBL</t>
  </si>
  <si>
    <t>ETP-MBKT</t>
  </si>
  <si>
    <t>WALL MT BRACKET FOR ETP-EL</t>
  </si>
  <si>
    <t>454722AWH</t>
  </si>
  <si>
    <t>18/2c SOL OAS CMR/FPLR WHITE</t>
  </si>
  <si>
    <t>5500-491</t>
  </si>
  <si>
    <t>ALLEN-KEY FOR AXIS 209FD-R PAC</t>
  </si>
  <si>
    <t>5800-691</t>
  </si>
  <si>
    <t>DOME KIT FOR P3364-LV. PRE- MO</t>
  </si>
  <si>
    <t>CC9-LDAP-MD-S</t>
  </si>
  <si>
    <t>CC9000 LDAP OPT SSA\, MEDIUM SY</t>
  </si>
  <si>
    <t>6408-180T-R4ZL-E</t>
  </si>
  <si>
    <t>IP08-36T-R4Z-E</t>
  </si>
  <si>
    <t>SMP10PM24P8</t>
  </si>
  <si>
    <t>SAL-AB650A00IM</t>
  </si>
  <si>
    <t>SALTO (AB650A00IM38)</t>
  </si>
  <si>
    <t>ADWT2642B</t>
  </si>
  <si>
    <t>Tilting Wall Mount for 26-42in</t>
  </si>
  <si>
    <t>PES-I-ETE</t>
  </si>
  <si>
    <t>Upgrade Integrations  Elite to</t>
  </si>
  <si>
    <t>SUN-SNT5</t>
  </si>
  <si>
    <t>BODY TEMPERATURE THERMAL CAMER</t>
  </si>
  <si>
    <t>SWH-AH-1212-EDU</t>
  </si>
  <si>
    <t>PASSAGEPOINT MOBILE TABLET W/</t>
  </si>
  <si>
    <t>C-G8-IP-32</t>
  </si>
  <si>
    <t>PLUG-IN IP-SERVER\, 32 SUBSCRI</t>
  </si>
  <si>
    <t>DOME-OD-PEND</t>
  </si>
  <si>
    <t>ADAPTER\, Dome\, Pend</t>
  </si>
  <si>
    <t>KTES-INDEX-R</t>
  </si>
  <si>
    <t>KTES TRIM RING FOR PAPER INDEX</t>
  </si>
  <si>
    <t>6408-28T-R4A-E</t>
  </si>
  <si>
    <t>HVR\, 64AN64IP\, 28 TB\, RACK ENT</t>
  </si>
  <si>
    <t>9KW37DEL14CSTK626</t>
  </si>
  <si>
    <t>HID-MOB-CRED-L</t>
  </si>
  <si>
    <t>HID MOBILE CRED LEGACY ORDERS</t>
  </si>
  <si>
    <t>C-ET8E8A-IP</t>
  </si>
  <si>
    <t>IP BASED INPUT / OUTPUT MODUL</t>
  </si>
  <si>
    <t>VGA-BUBBLE-PTIA</t>
  </si>
  <si>
    <t>AutoDome Pend Tinted HighRes B</t>
  </si>
  <si>
    <t>CC9000-RP-ESA1</t>
  </si>
  <si>
    <t>CC9000 Ser R Plus 1 Yr SSA Enh</t>
  </si>
  <si>
    <t>3208-06T-R2AL</t>
  </si>
  <si>
    <t>HVR\, 32AN64IP\, 6 TB\, RACK</t>
  </si>
  <si>
    <t>POE-CEPT30RJ</t>
  </si>
  <si>
    <t>POE-CEPT30RJ 360 EPT HARNESS</t>
  </si>
  <si>
    <t>VDA-445SMB</t>
  </si>
  <si>
    <t>SURFACE MNT BOX INDOOR</t>
  </si>
  <si>
    <t>SPPL-8TB61-B5Y</t>
  </si>
  <si>
    <t>421-0056-00</t>
  </si>
  <si>
    <t>DE-ICE KIT ï¿½ï¿½ï¿½ï¿½ï¿½ï¿½ 60MM\, FC-SER</t>
  </si>
  <si>
    <t>C-WS800PD.C</t>
  </si>
  <si>
    <t>SAL-LB050A20</t>
  </si>
  <si>
    <t>XS4 LOCKER LOCK CONTACTLESS</t>
  </si>
  <si>
    <t>ST-DA3</t>
  </si>
  <si>
    <t>RDL ST-DA3</t>
  </si>
  <si>
    <t>61002-1105</t>
  </si>
  <si>
    <t>FLIR A310 PT 90ï¿½ï¿½ï¿½ï¿½ NTSC (30 H</t>
  </si>
  <si>
    <t>3208-180T-R4ZL-E</t>
  </si>
  <si>
    <t>1608-16T-DTA-E</t>
  </si>
  <si>
    <t>3208-04T-DTA-E</t>
  </si>
  <si>
    <t>C-EB2E2A</t>
  </si>
  <si>
    <t>EXTENSION BOARD FOR ET 901\, 2</t>
  </si>
  <si>
    <t>AT-IE340-20GP-80</t>
  </si>
  <si>
    <t>16X 10/100/1000-T POE+\, 4X SFP</t>
  </si>
  <si>
    <t>C-ID5-DK</t>
  </si>
  <si>
    <t>DESK KIT FOR INDOOR STATION 5</t>
  </si>
  <si>
    <t>E-GLO-KTK-1</t>
  </si>
  <si>
    <t>GE 1 KANTECH TOKEN CERTIFICATE</t>
  </si>
  <si>
    <t>ADAI-TYCPPLSSA</t>
  </si>
  <si>
    <t>Tyco AI server add-on\,1 occupa</t>
  </si>
  <si>
    <t>CC9000-VSS32ESA</t>
  </si>
  <si>
    <t>VIC UNIF SSVR 32 RDR ENH SSA</t>
  </si>
  <si>
    <t>IP-ACM2-CAN</t>
  </si>
  <si>
    <t>IP-ACM METAL ENCL ONLY</t>
  </si>
  <si>
    <t>C-EE320AS.C</t>
  </si>
  <si>
    <t>2-WIRE WALLMOUNT STATION WITH</t>
  </si>
  <si>
    <t>CC9-ISSVID-SM</t>
  </si>
  <si>
    <t>CC9-VINVID-SM</t>
  </si>
  <si>
    <t>CC9000 VIDEO INSIGHT INTEGRATI</t>
  </si>
  <si>
    <t>EK-1-R-TIS-MAC</t>
  </si>
  <si>
    <t>MAC US\, KT-1 EX KIT W/ P225XSF</t>
  </si>
  <si>
    <t>DS1108I</t>
  </si>
  <si>
    <t>GLASS BREAK RND 25FT FRM</t>
  </si>
  <si>
    <t>02122-001</t>
  </si>
  <si>
    <t>XP40-Q1785 UL 110V -50C Explos</t>
  </si>
  <si>
    <t>CC9-VID-UPG-MD</t>
  </si>
  <si>
    <t>CC9000 VIDEO UPGRADE LICENSE S</t>
  </si>
  <si>
    <t>ADVC-SVRSTD</t>
  </si>
  <si>
    <t>victor Application Server 1U\,</t>
  </si>
  <si>
    <t>SAL-AB660N0IMH8W</t>
  </si>
  <si>
    <t>SALTO XS4 PANIC(AB660N00IMH8W)</t>
  </si>
  <si>
    <t>USTAR-APC-08</t>
  </si>
  <si>
    <t>KIT\,APC8X-USTAR SE\,GCM\,ACM\,PLA</t>
  </si>
  <si>
    <t>3208-66T-R4Z</t>
  </si>
  <si>
    <t>RACK-MT 4U\, 8 IP LIC\, 32 LOOP</t>
  </si>
  <si>
    <t>SH-RPK40</t>
  </si>
  <si>
    <t>ShadowProx multiCLASS RDR/KEY</t>
  </si>
  <si>
    <t>RF5132-433</t>
  </si>
  <si>
    <t>ADVE740HD10TBT</t>
  </si>
  <si>
    <t>VIDEOEDGE RACKMOUNT NVR (R740)</t>
  </si>
  <si>
    <t>1608-06T-R2AL</t>
  </si>
  <si>
    <t>HVR\, 16AN64IP\, 6 TB\, RACK WIN1</t>
  </si>
  <si>
    <t>DS9360</t>
  </si>
  <si>
    <t>CEILING MOUNT DUAL</t>
  </si>
  <si>
    <t>IA-BBL-CV-P4D</t>
  </si>
  <si>
    <t>VOIP-500C</t>
  </si>
  <si>
    <t>NATIVE VOIP OUTDR TOCALL PHONE</t>
  </si>
  <si>
    <t>SE2S-SN</t>
  </si>
  <si>
    <t>MANDOWN XMTR-SEC W/SNATCH</t>
  </si>
  <si>
    <t>6408-28T-R4ZL</t>
  </si>
  <si>
    <t>0804-04T-DTAL-E</t>
  </si>
  <si>
    <t>CC9000-BOSCHREC</t>
  </si>
  <si>
    <t>BOSCH D6600 ALM RECVR INT</t>
  </si>
  <si>
    <t>SSVR3-16</t>
  </si>
  <si>
    <t>CC9000 SITE SVR 3\, 16 RDRS</t>
  </si>
  <si>
    <t>427-0075-09-00</t>
  </si>
  <si>
    <t>PT-602CZ HD\, NTSC (default)</t>
  </si>
  <si>
    <t>C-L-ICCDDA-8</t>
  </si>
  <si>
    <t>LICENCE: INTERCOM CLIENT\, DIR</t>
  </si>
  <si>
    <t>LAT-EL-CHAN</t>
  </si>
  <si>
    <t>Latitude Elite One Channel Lic</t>
  </si>
  <si>
    <t>01639-001</t>
  </si>
  <si>
    <t>2N IP VERSO COMBI BLUETOOTH</t>
  </si>
  <si>
    <t>CC9000-SP-SAS</t>
  </si>
  <si>
    <t>UPG TO SAS CC9000 SER SERIES P</t>
  </si>
  <si>
    <t>SCH-LEMB-GRW-2</t>
  </si>
  <si>
    <t>LEMB GRW L 626 STD OP</t>
  </si>
  <si>
    <t>CC9000-SCH-LG-S</t>
  </si>
  <si>
    <t>SCHIND ELEVATOR INTEGRATION SS</t>
  </si>
  <si>
    <t>BV-300DP</t>
  </si>
  <si>
    <t>PIR MOTION LONG RANGE</t>
  </si>
  <si>
    <t>HID-C1386KSF</t>
  </si>
  <si>
    <t>ISOPROX II CARD  KSF</t>
  </si>
  <si>
    <t>E-COR-UPG-V6-LIC</t>
  </si>
  <si>
    <t>EP-CE v6 UPG Serial Number Onl</t>
  </si>
  <si>
    <t>CC9-ISSVID-LG</t>
  </si>
  <si>
    <t>SAL-R3SNRIM081</t>
  </si>
  <si>
    <t>SALTO (R3SNRIM081) W/ THUMBTUR</t>
  </si>
  <si>
    <t>3208-240T-R4ZL-E</t>
  </si>
  <si>
    <t>C-L-IF-PELCO</t>
  </si>
  <si>
    <t>LICENCE TO ACTIVATE PELCO ASC</t>
  </si>
  <si>
    <t>01500-001</t>
  </si>
  <si>
    <t>P3719-PLE NETWORK CAMERA 15MP</t>
  </si>
  <si>
    <t>TRADAR-500I-LA</t>
  </si>
  <si>
    <t>500M\,5.4GHZ SENSOR\,0.4M RES</t>
  </si>
  <si>
    <t>PTC1640UG</t>
  </si>
  <si>
    <t>16V 40VA PLUGIN TFRMR W/GND</t>
  </si>
  <si>
    <t>SAL-WRMB004B</t>
  </si>
  <si>
    <t>SALTO WRMB004B Salto BLE Desfi</t>
  </si>
  <si>
    <t>ASA-220-82276-IP</t>
  </si>
  <si>
    <t>IN220 POE MORTISE LOCK\, IP WIT</t>
  </si>
  <si>
    <t>LAT-C-BSL</t>
  </si>
  <si>
    <t>Latitude Classic Base System L</t>
  </si>
  <si>
    <t>1608-20T-R4A-E</t>
  </si>
  <si>
    <t>HVR\, 16AN64IP\, 20 TB\, RACK ENT</t>
  </si>
  <si>
    <t>KP1N</t>
  </si>
  <si>
    <t>TUBULAR KEY SWITCH NARROW</t>
  </si>
  <si>
    <t>APER-KS200-GGLE</t>
  </si>
  <si>
    <t>APERIO KS200 FOR GOOGLE</t>
  </si>
  <si>
    <t>1608-24T-R4Z-E</t>
  </si>
  <si>
    <t>CC800-86200</t>
  </si>
  <si>
    <t>FARGO DTC 550 YMCKO RIBBON FUL</t>
  </si>
  <si>
    <t>ISN-CSM20-WGW</t>
  </si>
  <si>
    <t>CNTCT SM CMMRCL WHT</t>
  </si>
  <si>
    <t>FD-18</t>
  </si>
  <si>
    <t>SOLID FRONT DOOR  FITS 18 SPAC</t>
  </si>
  <si>
    <t>CC9-VME-MD</t>
  </si>
  <si>
    <t>VISITOR MGMT ENH OPTION MD</t>
  </si>
  <si>
    <t>6408-80T-R4AL</t>
  </si>
  <si>
    <t>18-04 UnShielded Solid FPLR</t>
  </si>
  <si>
    <t>IP04-12T-R4AL</t>
  </si>
  <si>
    <t>NVR\, 64 CHAN\, 12 TB\, RACK</t>
  </si>
  <si>
    <t>LD0412CS</t>
  </si>
  <si>
    <t>LENS 4MM F1.2 DCAI 1/3  CS</t>
  </si>
  <si>
    <t>444360BR</t>
  </si>
  <si>
    <t>22-02 UNS STR CMP Wht Jkt BR</t>
  </si>
  <si>
    <t>IP08-240T-R4ZL-E</t>
  </si>
  <si>
    <t>CER-TVIST-25000</t>
  </si>
  <si>
    <t>CERTIPATH TRUSTVISITOR SW: 25\,</t>
  </si>
  <si>
    <t>3208-240T-R4Z</t>
  </si>
  <si>
    <t>3208-28T-R4ZL</t>
  </si>
  <si>
    <t>PK5508</t>
  </si>
  <si>
    <t>8 zone LED keypad for DSC Powe</t>
  </si>
  <si>
    <t>SAL-XS4-1</t>
  </si>
  <si>
    <t>SALTO XS4 WIRELESS ON-LINE A96</t>
  </si>
  <si>
    <t>23-4P UNS SOL CMP C6 Pur Jkt</t>
  </si>
  <si>
    <t>TRADAR-PMBRKT-SH</t>
  </si>
  <si>
    <t>SH TYCO RADAR POLE MT BRACKET</t>
  </si>
  <si>
    <t>0101-0115-03</t>
  </si>
  <si>
    <t>HSG U8 OD W/BLOWERS PKGD AD</t>
  </si>
  <si>
    <t>CC9WS-DIM-SM</t>
  </si>
  <si>
    <t>DALLMEIER VIDEO WEB SERVICES I</t>
  </si>
  <si>
    <t>HM50-64TR-8</t>
  </si>
  <si>
    <t>HUSKY M50\, XPROTECT\,8X8TB RAID</t>
  </si>
  <si>
    <t>C-G3-GET-4B</t>
  </si>
  <si>
    <t>CONNECTION 4 ANALOGUE SUBSCRI</t>
  </si>
  <si>
    <t>SMP10PM12P8CB</t>
  </si>
  <si>
    <t>E-ST-BK-SPD</t>
  </si>
  <si>
    <t>3208-160T-R4ZL-E</t>
  </si>
  <si>
    <t>C-EX7504D1ACS</t>
  </si>
  <si>
    <t>C-L-SIS-SIP-8B</t>
  </si>
  <si>
    <t>LICENCE VIRTUOSIS\, 8 SIP SUBS</t>
  </si>
  <si>
    <t>20NKS-T1-000000</t>
  </si>
  <si>
    <t>PRIORITY SEOS CREDENTIAL PROFI</t>
  </si>
  <si>
    <t>D5500C-USB</t>
  </si>
  <si>
    <t>RPS KIT ON CD-USB DONGLE</t>
  </si>
  <si>
    <t>DLA-XVRM-064</t>
  </si>
  <si>
    <t>AIO - 64 camera Upgrade Licens</t>
  </si>
  <si>
    <t>IP08-54T-R4ZL-E</t>
  </si>
  <si>
    <t>CM-CAPX-OUT-P</t>
  </si>
  <si>
    <t>Outdoor Pendant Cap for CM-62</t>
  </si>
  <si>
    <t>ISN-CSD70-W</t>
  </si>
  <si>
    <t>CNTCT 3/4STUB RECS W-10P</t>
  </si>
  <si>
    <t>CB-3308-11-I</t>
  </si>
  <si>
    <t>Ariel Ultra HD IP Bullet Camer</t>
  </si>
  <si>
    <t>KT-IT100</t>
  </si>
  <si>
    <t>KANTECH AND DSC INTEGRATION KT</t>
  </si>
  <si>
    <t>SAL-LA1T1770A2</t>
  </si>
  <si>
    <t>SALTO LOCK(LA1T1770A24IPSL)</t>
  </si>
  <si>
    <t>C-L-SIS-SIP-8A</t>
  </si>
  <si>
    <t>SAL-WOODDOORSW</t>
  </si>
  <si>
    <t>SALTO WOOD DOOR SWITCH RFDTCTW</t>
  </si>
  <si>
    <t>444340-110</t>
  </si>
  <si>
    <t>22-04 OAS STR CMP Blk Jkt</t>
  </si>
  <si>
    <t>SWL-ALERT</t>
  </si>
  <si>
    <t>STROBE WHITE WALL AMBER LENS</t>
  </si>
  <si>
    <t>C-EX7P04D2DCH</t>
  </si>
  <si>
    <t>ED-2447THR</t>
  </si>
  <si>
    <t>TEMPORAL ELECTRNC HRN 92DBA RD</t>
  </si>
  <si>
    <t>ASA-CL33134</t>
  </si>
  <si>
    <t>CL33134-AZD-IN100-IP-B-626-LC</t>
  </si>
  <si>
    <t>PT-Series Adapter Plate</t>
  </si>
  <si>
    <t>SSVR3-USB29</t>
  </si>
  <si>
    <t>SITESERVER3 USB REC DRV\,2.9</t>
  </si>
  <si>
    <t>CC9-BACNET-LG-S</t>
  </si>
  <si>
    <t>BACNET LG 1YR SSA CC9000</t>
  </si>
  <si>
    <t>HM50-48TR-8</t>
  </si>
  <si>
    <t>FRGO-89640</t>
  </si>
  <si>
    <t>FARGO HDP5000 DUAL SIDE PRTR</t>
  </si>
  <si>
    <t>ISO-30/MAGG</t>
  </si>
  <si>
    <t>ISO-3/GG  THIN CARD/MAG</t>
  </si>
  <si>
    <t>KTES-5000RB</t>
  </si>
  <si>
    <t>LINE CARD FOR 12 TENANTS</t>
  </si>
  <si>
    <t>427-0089-21-00</t>
  </si>
  <si>
    <t>FC-369 ID - 9 MM\, NTSC 30HZ</t>
  </si>
  <si>
    <t>CC9-BCHVID-MD</t>
  </si>
  <si>
    <t>CC9000 BOSCH DVR/NVR INTEGRATI</t>
  </si>
  <si>
    <t>HID-C1386K/G</t>
  </si>
  <si>
    <t>ISOPROX II CARD GG  KSF</t>
  </si>
  <si>
    <t>ST-MRT-DV15MS-3</t>
  </si>
  <si>
    <t>45HQ7DV15MS626TRK2</t>
  </si>
  <si>
    <t>427-1065-41-00</t>
  </si>
  <si>
    <t>FB-312 ID 18MM\, 25/30HZ\, EU</t>
  </si>
  <si>
    <t>47260732-LD</t>
  </si>
  <si>
    <t>47260732-LD Misc Parts</t>
  </si>
  <si>
    <t>KT-SE-921P-MBLE</t>
  </si>
  <si>
    <t>HID READER\, RPK40\, MCLASS SE\,</t>
  </si>
  <si>
    <t>10PBR451</t>
  </si>
  <si>
    <t>10PBR451 BEA Activation Plates</t>
  </si>
  <si>
    <t>HM20-4T-16</t>
  </si>
  <si>
    <t>C-WS800VI.C</t>
  </si>
  <si>
    <t>IP VANDAL RESISTENT WALLMOUNT</t>
  </si>
  <si>
    <t>C-L-SIS-IP-8D</t>
  </si>
  <si>
    <t>LICENCE VIRTUOSIS\, 8 ADDITION</t>
  </si>
  <si>
    <t>710536EWTL</t>
  </si>
  <si>
    <t>24/4PR SOL CAT 5E CMP WHT 500</t>
  </si>
  <si>
    <t>1608-36T-R4ZL-E</t>
  </si>
  <si>
    <t>PES-I-C-HTS</t>
  </si>
  <si>
    <t>HTS LPR Integration to Latitud</t>
  </si>
  <si>
    <t>ST-CYL-008</t>
  </si>
  <si>
    <t>STANLEY 9KQ30DV14PH-S3-626-ATB</t>
  </si>
  <si>
    <t>1608-18T-R2A</t>
  </si>
  <si>
    <t>HYB 2U RECORDER\, 8 IP LIC (64</t>
  </si>
  <si>
    <t>C-WSTM50V.C</t>
  </si>
  <si>
    <t>WS VANDAL RESISTANT TFT- DISP</t>
  </si>
  <si>
    <t>CX-POLE-G3</t>
  </si>
  <si>
    <t>Pole Adapter for Cx-xxxx-G3 mo</t>
  </si>
  <si>
    <t>CC800-AH-1019</t>
  </si>
  <si>
    <t>MAGSHELL 900 MAGNETIC READER</t>
  </si>
  <si>
    <t>HID-PIVRPK40-003</t>
  </si>
  <si>
    <t>RKCL40-P\, PIVCLASS\, SE (923NPR</t>
  </si>
  <si>
    <t>3208-36T-R4ZL-E</t>
  </si>
  <si>
    <t>AT-IE200-6FT-80</t>
  </si>
  <si>
    <t>4x 10/100T\, 2x 100/1000X SFP\,</t>
  </si>
  <si>
    <t>C-SIP-WS211V</t>
  </si>
  <si>
    <t>SIP-INTERCOM STATION\, WALLMOU</t>
  </si>
  <si>
    <t>SCH-LEMD-ADD-4</t>
  </si>
  <si>
    <t>LEMD ADD HD 626 STD OP</t>
  </si>
  <si>
    <t>G4SRN</t>
  </si>
  <si>
    <t>Wall Speaker\, Red\, No Marking.</t>
  </si>
  <si>
    <t>3208-204T-R4Z-E</t>
  </si>
  <si>
    <t>PG-IP08-32T-R4ZE</t>
  </si>
  <si>
    <t>PC5320</t>
  </si>
  <si>
    <t>MULTIPLE RECEIVER MODULE</t>
  </si>
  <si>
    <t>ETP-MT</t>
  </si>
  <si>
    <t>9.5FT SQ EPHONE TOWER</t>
  </si>
  <si>
    <t>GCSVRN</t>
  </si>
  <si>
    <t>Ceiling Speaker/Strobe\, 15-115</t>
  </si>
  <si>
    <t>GCSWA</t>
  </si>
  <si>
    <t>Ceiling Speaker\, White\, ALERT</t>
  </si>
  <si>
    <t>CC9000-L-M-SUP</t>
  </si>
  <si>
    <t>UPG FROM CC9000 SERL TO SERIES</t>
  </si>
  <si>
    <t>0804-12T-DTA</t>
  </si>
  <si>
    <t>CC9000-IRISID-S</t>
  </si>
  <si>
    <t>BAS-CYL007</t>
  </si>
  <si>
    <t>EK-400-SCSG</t>
  </si>
  <si>
    <t>EXP KIT WITH\,KT-400\, IOSMART S</t>
  </si>
  <si>
    <t>SR-SCK5-B</t>
  </si>
  <si>
    <t>Symmetry SR Starter Kit - Incl</t>
  </si>
  <si>
    <t>427-0093-41-00</t>
  </si>
  <si>
    <t>FC-317 ID  - 19 MM\, NTSC 30HZ</t>
  </si>
  <si>
    <t>1608-54T-R4ZL</t>
  </si>
  <si>
    <t>BAS-RPT</t>
  </si>
  <si>
    <t>BEST SHELTER REPEATER</t>
  </si>
  <si>
    <t>APER-IN100-8877F</t>
  </si>
  <si>
    <t>IN100-8877F-IPSMB STD OPTIONS</t>
  </si>
  <si>
    <t>632RFA</t>
  </si>
  <si>
    <t>SDC632RFA Security Door Contro</t>
  </si>
  <si>
    <t>DBKABAKIT-RH</t>
  </si>
  <si>
    <t>1608-114T-R4ZL-E</t>
  </si>
  <si>
    <t>L-MXEMED-V61</t>
  </si>
  <si>
    <t>Marathon everRun MX MED\, C-Cur</t>
  </si>
  <si>
    <t>CC9000-DRU-LIC</t>
  </si>
  <si>
    <t>License\,DataReplicationUtility</t>
  </si>
  <si>
    <t>10BR3-X</t>
  </si>
  <si>
    <t>10BR3-X BEA LOGIC MODULE</t>
  </si>
  <si>
    <t>M2150-OC4/24</t>
  </si>
  <si>
    <t>IP04-64T-R4AL-E</t>
  </si>
  <si>
    <t>IP ENT 4U RACK RECORDER\, 4 IP</t>
  </si>
  <si>
    <t>1608-06T-DTA</t>
  </si>
  <si>
    <t>MS621T-FL11E</t>
  </si>
  <si>
    <t>CEM COIN CELL BATTERY MS621T</t>
  </si>
  <si>
    <t>SPWV</t>
  </si>
  <si>
    <t>WALL SPEAKER HI VOL WHITE</t>
  </si>
  <si>
    <t>C-L-PLC-KNX</t>
  </si>
  <si>
    <t>LICENCE: COMPLC ONE KNX CONNE</t>
  </si>
  <si>
    <t>427-0097-13-00</t>
  </si>
  <si>
    <t>FC-690 O  - 7.5MM\, NTSC 30 HZ</t>
  </si>
  <si>
    <t>ES931HCW</t>
  </si>
  <si>
    <t>3 GANG HYBRID IOIPï¿½ï¿½ï¿½ï¿½/SIP TAM</t>
  </si>
  <si>
    <t>6408-90T-R4Z</t>
  </si>
  <si>
    <t>KT-1M-TIS-MAC</t>
  </si>
  <si>
    <t>MAC US\, KT-1-PCB\, CAB</t>
  </si>
  <si>
    <t>PES-A-EL-MNT</t>
  </si>
  <si>
    <t>KT-2-BP</t>
  </si>
  <si>
    <t>KT-2 BACKPLANE\, WIFI ANTENNA\,</t>
  </si>
  <si>
    <t>U3V</t>
  </si>
  <si>
    <t>3 SPACE  5 1/4  VENTED RACKSH</t>
  </si>
  <si>
    <t>5800-111</t>
  </si>
  <si>
    <t>M501X DOME SPARE PART AXIS M50</t>
  </si>
  <si>
    <t>5026-461</t>
  </si>
  <si>
    <t>T8646 POE+ OVER COAX BLADE</t>
  </si>
  <si>
    <t>IFS16-M10-BT03</t>
  </si>
  <si>
    <t>Illustra Flex 4x 4MP Multisens</t>
  </si>
  <si>
    <t>FL-ANNRLY</t>
  </si>
  <si>
    <t>RELAY BOARD MNTS IN ENCLOSURE</t>
  </si>
  <si>
    <t>427-0097-71-00</t>
  </si>
  <si>
    <t>FC-608 ID  - 75MM\, NTSC 30HZ</t>
  </si>
  <si>
    <t>C-EM80</t>
  </si>
  <si>
    <t>MICROPHONE EM 80 INCL. CARRIE</t>
  </si>
  <si>
    <t>ADVESSAS5</t>
  </si>
  <si>
    <t>SSA VE NVR SRV 5YR\,1-16 IP CAM</t>
  </si>
  <si>
    <t>D1257RB</t>
  </si>
  <si>
    <t>REMOTE FIRE ANNCTR</t>
  </si>
  <si>
    <t>DRA-5</t>
  </si>
  <si>
    <t>REMOTE ANNUNCIATOR PLATE</t>
  </si>
  <si>
    <t>CC9-MCMVID-SM</t>
  </si>
  <si>
    <t>3208-54T-R4Z</t>
  </si>
  <si>
    <t>0936-001</t>
  </si>
  <si>
    <t>F44 DUAL AUDIO INPUT MAIN UNIT</t>
  </si>
  <si>
    <t>SAL-MIFBLERDR</t>
  </si>
  <si>
    <t>SALTO MIFARE BLE READER AB660A</t>
  </si>
  <si>
    <t>BCD-ECS2100-10P</t>
  </si>
  <si>
    <t>EDGECORE 8 PORT 10/100/1000 PO</t>
  </si>
  <si>
    <t>GCSVWA</t>
  </si>
  <si>
    <t>Ceiling Speaker/Strobe\,15-115c</t>
  </si>
  <si>
    <t>3208-144T-R4Z</t>
  </si>
  <si>
    <t>HID-C1336GGK</t>
  </si>
  <si>
    <t>DUOPROX II CARD FRONT/BACK GLO</t>
  </si>
  <si>
    <t>C-EE380AAS.C</t>
  </si>
  <si>
    <t>EE 380 BASE STATION WITH GOOS</t>
  </si>
  <si>
    <t>E-GLO-KTK-5</t>
  </si>
  <si>
    <t>GE 5 KANTECH TOKEN LICENSE</t>
  </si>
  <si>
    <t>AT-IE200-6FP-80</t>
  </si>
  <si>
    <t>MANAGED INDUSTRIAL SWITCH 2X 1</t>
  </si>
  <si>
    <t>P2-10G77</t>
  </si>
  <si>
    <t>SCRL</t>
  </si>
  <si>
    <t>STROBE RED CEILING</t>
  </si>
  <si>
    <t>01744-001</t>
  </si>
  <si>
    <t>AXIS TM3803 BLACK CASING 4P -</t>
  </si>
  <si>
    <t>8742-383</t>
  </si>
  <si>
    <t>4100U/ES XPS POWER SUPPLY</t>
  </si>
  <si>
    <t>C-L3-IP-8D.C</t>
  </si>
  <si>
    <t>E-REC-CPF</t>
  </si>
  <si>
    <t>LICENCE: COMREC CLIENT</t>
  </si>
  <si>
    <t>SWH-6100-GKIT</t>
  </si>
  <si>
    <t>GREY PLASTICS KIT FOR SWH-6100</t>
  </si>
  <si>
    <t>RM2L-SE-ICO</t>
  </si>
  <si>
    <t>RM RDR HID SE\, KP LCD IC ONLY</t>
  </si>
  <si>
    <t>EK-1-MTM</t>
  </si>
  <si>
    <t>EXP KIT WITH\,KT-1\, IOSMART MUL</t>
  </si>
  <si>
    <t>6408-102T-R4ZL</t>
  </si>
  <si>
    <t>C-EX7008D2ACS</t>
  </si>
  <si>
    <t>C-G8-IF</t>
  </si>
  <si>
    <t>IP-INTERFACE 2 IP-CONNECTIONS</t>
  </si>
  <si>
    <t>1608-160T-R4Z</t>
  </si>
  <si>
    <t>CB-WLBX-62</t>
  </si>
  <si>
    <t>Wall Junction Box for CB-62 Se</t>
  </si>
  <si>
    <t>9VADAPTER-US</t>
  </si>
  <si>
    <t>9V 100-240V UL POWER ADAPTER</t>
  </si>
  <si>
    <t>P105F</t>
  </si>
  <si>
    <t>1K 1/2W EOL RES 8/PKG</t>
  </si>
  <si>
    <t>TM-9</t>
  </si>
  <si>
    <t>2-36 SECOND TIMER SPDT</t>
  </si>
  <si>
    <t>SCH-AD400MSMTPD</t>
  </si>
  <si>
    <t>AD400 MORT - 6 PIN CORE - MT</t>
  </si>
  <si>
    <t>AT-SP10LR/I</t>
  </si>
  <si>
    <t>SFP+ Pluggable Optical Module\,</t>
  </si>
  <si>
    <t>VFD-21</t>
  </si>
  <si>
    <t>VENTED FRONT DOOR  FITS 21 SPA</t>
  </si>
  <si>
    <t>VDA-CMT-DOME</t>
  </si>
  <si>
    <t>Corner Mount bracket for Flexi</t>
  </si>
  <si>
    <t>3208-204T-R4ZL-E</t>
  </si>
  <si>
    <t>LEF7020028CA</t>
  </si>
  <si>
    <t>Lens\, Canon EF 70-200mm f/2.8L</t>
  </si>
  <si>
    <t>IN120-7976-26D</t>
  </si>
  <si>
    <t>IN120-7976-26D LOCK BODY</t>
  </si>
  <si>
    <t>5505-551</t>
  </si>
  <si>
    <t>C-EE872AEGS.C</t>
  </si>
  <si>
    <t>2-WIRE DESKTOP STATION  WITH</t>
  </si>
  <si>
    <t>C-KAB-C13-EU</t>
  </si>
  <si>
    <t>POWER CORD EU-PLUG TO C13</t>
  </si>
  <si>
    <t>AUDIBLE 6-28 VDC</t>
  </si>
  <si>
    <t>6408-36T-R4A-E</t>
  </si>
  <si>
    <t>HVR 4U RECORDER\, 8 IP CAM 36TB</t>
  </si>
  <si>
    <t>6408-06T-R4A-E</t>
  </si>
  <si>
    <t>HVR\, 64AN64IP\, 6 TB\, RACK ENTE</t>
  </si>
  <si>
    <t>STL-GO-ACC</t>
  </si>
  <si>
    <t>ACCESSORY PACK FOR GO FACIAL R</t>
  </si>
  <si>
    <t>3208-28T-R4A</t>
  </si>
  <si>
    <t>HVR\, 32AN64IP\, 28 TB\, RACK</t>
  </si>
  <si>
    <t>ISO-30/GG</t>
  </si>
  <si>
    <t>PROX. CARD  DUE SUB</t>
  </si>
  <si>
    <t>CC9-GORDR-NF4</t>
  </si>
  <si>
    <t>SCR-SIG-40KNKS-M</t>
  </si>
  <si>
    <t>SIG 40\, KP MUL\, PT\, METHODIST</t>
  </si>
  <si>
    <t>IFID-WSMKBBL-03</t>
  </si>
  <si>
    <t>ADVER10TBTAD</t>
  </si>
  <si>
    <t>VIDEOEDGE HDD KIT\, COMPATIBLE</t>
  </si>
  <si>
    <t>3208-20T-R4AL-E</t>
  </si>
  <si>
    <t>HVR\, 32AN64IP\, 20 TB\, RACK ENT</t>
  </si>
  <si>
    <t>LYNX-WLT-IDPNC-1</t>
  </si>
  <si>
    <t>LYNX\,WLT\,PANIC BTN\,INDR\,WO CVR</t>
  </si>
  <si>
    <t>SH-RP40</t>
  </si>
  <si>
    <t>ShadowProx multiCLASS reader</t>
  </si>
  <si>
    <t>C-EM6CA</t>
  </si>
  <si>
    <t>INDUSTRIAL CAMERA MODULE WITH</t>
  </si>
  <si>
    <t>CC9000-SSP-SSA1</t>
  </si>
  <si>
    <t>1YR SSA STND\,SER S PLUS CC9000</t>
  </si>
  <si>
    <t>MBV-XCHAN-DIP</t>
  </si>
  <si>
    <t>DIVAR IP 8-CHANNEL EXPANSION L</t>
  </si>
  <si>
    <t>SAL-KBP17</t>
  </si>
  <si>
    <t>SALTO KPB17IM CORBIN PANIC BAR</t>
  </si>
  <si>
    <t>B82375</t>
  </si>
  <si>
    <t>B82375 Misc Parts</t>
  </si>
  <si>
    <t>C-EM600</t>
  </si>
  <si>
    <t>DUMMY MODULE</t>
  </si>
  <si>
    <t>01914-001</t>
  </si>
  <si>
    <t>EXPLOSION-PROTECTED MULTI-SENS</t>
  </si>
  <si>
    <t>PES-A-EL-WAV</t>
  </si>
  <si>
    <t>Alarm WAV  for Latitude Elite</t>
  </si>
  <si>
    <t>HM50-16T-8H</t>
  </si>
  <si>
    <t>IOI-TRK-101-P</t>
  </si>
  <si>
    <t>ioi  Analytics Encoder with Tr</t>
  </si>
  <si>
    <t>02001-001</t>
  </si>
  <si>
    <t>2N IP INTERCOM LIFT MODULE LIC</t>
  </si>
  <si>
    <t>PTK5507W</t>
  </si>
  <si>
    <t>PTK5507W HW TOUCHSCREEN</t>
  </si>
  <si>
    <t>E-GLO-DVR-UNL</t>
  </si>
  <si>
    <t>EP GLO OPTION KEY FOR UNL DVRS</t>
  </si>
  <si>
    <t>CC9000-PPG-S</t>
  </si>
  <si>
    <t>STOPWARE CC9000 INTG OPT SSA</t>
  </si>
  <si>
    <t>IP08-114T-R4ZL</t>
  </si>
  <si>
    <t>SPPL-8TB61-M5Y-4HR</t>
  </si>
  <si>
    <t>SPPL-12TB61</t>
  </si>
  <si>
    <t>SLAA12-3.3F</t>
  </si>
  <si>
    <t>12V-3.3AH\, F1 TERM BAT</t>
  </si>
  <si>
    <t>USTAR-AP-APC</t>
  </si>
  <si>
    <t>APC-USTAR SE ADAPTOR PLATE</t>
  </si>
  <si>
    <t>0505-1224-01</t>
  </si>
  <si>
    <t>CAP\, SPEEDDOME ULTRA 8 BLK</t>
  </si>
  <si>
    <t>IP08-102T-R4Z-E</t>
  </si>
  <si>
    <t>5506-221</t>
  </si>
  <si>
    <t>VARIFOCAL BULLET-STYLE CAMERA</t>
  </si>
  <si>
    <t>D5500C-LITE-USB</t>
  </si>
  <si>
    <t>RPS LITE KIT ON CD-USB</t>
  </si>
  <si>
    <t>SCH-AD400CYMTPD</t>
  </si>
  <si>
    <t>AD400 CYL - 6 PIN CORE - MT</t>
  </si>
  <si>
    <t>1608-102T-R4Z</t>
  </si>
  <si>
    <t>ALTV244UL3</t>
  </si>
  <si>
    <t>SAL-EB5008US</t>
  </si>
  <si>
    <t>SALTO (EB5008US)</t>
  </si>
  <si>
    <t>CC800-1UID</t>
  </si>
  <si>
    <t>UPGRADE CC800-1SNV TO 1ID</t>
  </si>
  <si>
    <t>EB6</t>
  </si>
  <si>
    <t>D292 626</t>
  </si>
  <si>
    <t>D292 626 YALE DEADLOCK</t>
  </si>
  <si>
    <t>CC9000-MAS2</t>
  </si>
  <si>
    <t>CCURE 9000 MAS 2 SW  10K GLOBA</t>
  </si>
  <si>
    <t>PES-I-EL-HTS</t>
  </si>
  <si>
    <t>CER-TVIST-500A</t>
  </si>
  <si>
    <t>ADACTP01BNC</t>
  </si>
  <si>
    <t>CABLE ACCESS. UTP/BNC ADAPTER</t>
  </si>
  <si>
    <t>CC800-B-PE-ACD</t>
  </si>
  <si>
    <t>PASSAGEPOINT ENTERPRISE BUNDLE</t>
  </si>
  <si>
    <t>TROVE1M1R</t>
  </si>
  <si>
    <t>TROVE RACK AND ALTX/MERCURY BP</t>
  </si>
  <si>
    <t>SP0311-0068-02</t>
  </si>
  <si>
    <t>ISTAR-PRO RACK MOUNT GCM</t>
  </si>
  <si>
    <t>N1804-1008-0111</t>
  </si>
  <si>
    <t>18-4C STR BC PVC UNSHLD PVC JK</t>
  </si>
  <si>
    <t>ADAI-TYCFACSSA</t>
  </si>
  <si>
    <t>Tyco AI server add-on\,1 face d</t>
  </si>
  <si>
    <t>EK-402</t>
  </si>
  <si>
    <t>EKPANSION KIT KT-400 &amp; P225XSF</t>
  </si>
  <si>
    <t>E-GLO-PASS-100</t>
  </si>
  <si>
    <t>PACK OF 100 EP GO PASS CREDENT</t>
  </si>
  <si>
    <t>UMM-LW-20B</t>
  </si>
  <si>
    <t>MOUNT\,LCD\, WALL\, BASIC\, BLK</t>
  </si>
  <si>
    <t>M2150-DBU</t>
  </si>
  <si>
    <t>Symmetry M2150 20K DBU BOARD O</t>
  </si>
  <si>
    <t>1386LGPMN</t>
  </si>
  <si>
    <t>S-42T-4U</t>
  </si>
  <si>
    <t>C-EX7504D2ACS</t>
  </si>
  <si>
    <t>PB3</t>
  </si>
  <si>
    <t>PBUTTON 3/4in RECTANGLE</t>
  </si>
  <si>
    <t>1608-20T-2Z-2</t>
  </si>
  <si>
    <t>RACKMOUNT 2U RECORDER WITH 8 I</t>
  </si>
  <si>
    <t>C-L8-IF-ICX.C</t>
  </si>
  <si>
    <t>LICENCE: UPGRADE G8-IF WITH 1</t>
  </si>
  <si>
    <t>CWB-62BK</t>
  </si>
  <si>
    <t>CONCRETEWOOD BRKT M62 BLACK</t>
  </si>
  <si>
    <t>BAS-CYL016</t>
  </si>
  <si>
    <t>KT-STLH-GE1</t>
  </si>
  <si>
    <t>GO READER KIT\,HW\,GLOBAL KEY</t>
  </si>
  <si>
    <t>DPT724A</t>
  </si>
  <si>
    <t>DIN RAIL MNTABLE PRGMABLE 365D</t>
  </si>
  <si>
    <t>S-66T-4U</t>
  </si>
  <si>
    <t>775600-110DB</t>
  </si>
  <si>
    <t>23-4P UNS SOL C6 Blk DB</t>
  </si>
  <si>
    <t>5000-91500</t>
  </si>
  <si>
    <t>UPG FROM WES7 PRO TO WIN10 IOT</t>
  </si>
  <si>
    <t>C-WSSH50VYLEM</t>
  </si>
  <si>
    <t>CC9000-VSS16ESA</t>
  </si>
  <si>
    <t>VIC UNIF SSVR 16 RDR ENH SSA</t>
  </si>
  <si>
    <t>3208-36T-R4AL</t>
  </si>
  <si>
    <t>6408-06T-R4AL-E</t>
  </si>
  <si>
    <t>CC9000-MAS3</t>
  </si>
  <si>
    <t>CCURE 9000 MAS 3 SW  25K GLOBA</t>
  </si>
  <si>
    <t>CC-BKBX-31</t>
  </si>
  <si>
    <t>Back Box for CC-31 Series</t>
  </si>
  <si>
    <t>PFD-10</t>
  </si>
  <si>
    <t>PLEXI FRONT DOOR  FITS 10 SPAC</t>
  </si>
  <si>
    <t>PG-5000-40110</t>
  </si>
  <si>
    <t>POWER SUPPLY\,REDUNDANT  SWITCH</t>
  </si>
  <si>
    <t>EX1</t>
  </si>
  <si>
    <t>Sngl port 100Mbps POE Extender</t>
  </si>
  <si>
    <t>SAL-AJ658</t>
  </si>
  <si>
    <t>SALTO XS4 AX658 (AJ658A62IM38)</t>
  </si>
  <si>
    <t>PG-5000-02001</t>
  </si>
  <si>
    <t>2TB SPARE/REPLACEMENT HARD DRI</t>
  </si>
  <si>
    <t>SK-2190</t>
  </si>
  <si>
    <t>REMOTE ENCLOSURE F/5217 &amp; 5280</t>
  </si>
  <si>
    <t>E-COR-SQL</t>
  </si>
  <si>
    <t>ORACLE/MSSQL HR INTERFACE</t>
  </si>
  <si>
    <t>CC9000-CMD-S</t>
  </si>
  <si>
    <t>CCURE 9000 SSA Uplift for Comm</t>
  </si>
  <si>
    <t>54482-000-10</t>
  </si>
  <si>
    <t>0267-001</t>
  </si>
  <si>
    <t>AXIS 291 1U VIDEO SERVER RACK</t>
  </si>
  <si>
    <t>CC9-BCHVID-LG</t>
  </si>
  <si>
    <t>C-L8-LAN-16.C</t>
  </si>
  <si>
    <t>LICENCE: UPGRADE TO 16 LAN CO</t>
  </si>
  <si>
    <t>HID-PR5355</t>
  </si>
  <si>
    <t>HID PROXPRO READER  GR</t>
  </si>
  <si>
    <t>CC-COVR-31</t>
  </si>
  <si>
    <t>Replacement Cover for CC-31 Se</t>
  </si>
  <si>
    <t>APER-IN100-7976</t>
  </si>
  <si>
    <t>IN100-7976-IP-MB STD OPTIONS</t>
  </si>
  <si>
    <t>KT-400TIS-MAC</t>
  </si>
  <si>
    <t>KT-400 MAC CONTROLLER W/LOCK</t>
  </si>
  <si>
    <t>KT-SE-920-001</t>
  </si>
  <si>
    <t>R40 ICLASS SE READER. (920NBNN</t>
  </si>
  <si>
    <t>ACM4</t>
  </si>
  <si>
    <t>ACCESS PWR CNTRLR 4 FUSE</t>
  </si>
  <si>
    <t>TCCF308C1501T</t>
  </si>
  <si>
    <t>1608-08T-R4AL</t>
  </si>
  <si>
    <t>HVR\, 16AN64IP\, 8 TB\, RACK</t>
  </si>
  <si>
    <t>5502-321</t>
  </si>
  <si>
    <t>P33VE SERIES PENDANT KIT MOUNT</t>
  </si>
  <si>
    <t>IP08-24T-R4ZL-E</t>
  </si>
  <si>
    <t>FA-89640</t>
  </si>
  <si>
    <t>CC9000-MAS4</t>
  </si>
  <si>
    <t>CCURE 9000 MAS 4 SW  100K GLOB</t>
  </si>
  <si>
    <t>M420</t>
  </si>
  <si>
    <t>M420 SCHLAGE ELECTRONICS MAGLO</t>
  </si>
  <si>
    <t>1581SBDV</t>
  </si>
  <si>
    <t>SDC1581SBDV Security Door Cont</t>
  </si>
  <si>
    <t>KT-2-CAB-M</t>
  </si>
  <si>
    <t>METAL CABINET FOR THE KT-2</t>
  </si>
  <si>
    <t>HM30-4T-8H</t>
  </si>
  <si>
    <t>HUSKY M30\, 8 DEVICE LICENSES\,</t>
  </si>
  <si>
    <t>427-0093-61-00</t>
  </si>
  <si>
    <t>FC-305 ID  - 60 MM\, NTSC 30HZ</t>
  </si>
  <si>
    <t>ADVC-WSSTD</t>
  </si>
  <si>
    <t>CC9-IDVVID-SM</t>
  </si>
  <si>
    <t>5800-731</t>
  </si>
  <si>
    <t>AXIS M3006 CLEAR DOME 5 PCS</t>
  </si>
  <si>
    <t>OD850-F1</t>
  </si>
  <si>
    <t>OUTDOOR DETECTOR</t>
  </si>
  <si>
    <t>SP0312-5009-01</t>
  </si>
  <si>
    <t>iSTAR PRO APS LED</t>
  </si>
  <si>
    <t>DOME-INDE-PLT</t>
  </si>
  <si>
    <t>PLATE\, Dome Adapter\, Electrica</t>
  </si>
  <si>
    <t>442320-110</t>
  </si>
  <si>
    <t>18-02 OAS STR CMP Blk Jkt</t>
  </si>
  <si>
    <t>SAL-AB658AIM38</t>
  </si>
  <si>
    <t>XS4 ORIGINAL WIDE BODY ESCUTCH</t>
  </si>
  <si>
    <t>LYNX-C-SDK</t>
  </si>
  <si>
    <t>LYNX\,CCURE\,SDK\,INTERFACE</t>
  </si>
  <si>
    <t>ADACSNETH-E-TJX</t>
  </si>
  <si>
    <t>TJX USB CONTROL MODULE W/RS422</t>
  </si>
  <si>
    <t>T2428300E</t>
  </si>
  <si>
    <t>80010 IP Desk Master-Handset&amp;D</t>
  </si>
  <si>
    <t>KT-1-PCB</t>
  </si>
  <si>
    <t>IP CONTROLLER PCB WITH CONNECT</t>
  </si>
  <si>
    <t>CBL 16AWG 2C GRN PLEN 1K'</t>
  </si>
  <si>
    <t>01266-001</t>
  </si>
  <si>
    <t>2N HELIOS IP VERSO BLUETOOTH M</t>
  </si>
  <si>
    <t>6408-80T-R4A</t>
  </si>
  <si>
    <t>3208-64T-R4AL-E</t>
  </si>
  <si>
    <t>ADSDUPIVRC</t>
  </si>
  <si>
    <t>HSNG  SDU INDR VANL RESTN CLR</t>
  </si>
  <si>
    <t>C-L-TETRA.C</t>
  </si>
  <si>
    <t>LICENCE: TETRA LICENCE FOR ON</t>
  </si>
  <si>
    <t>5504-901</t>
  </si>
  <si>
    <t>VF IR-CORRECTED P-IRIS TELE LE</t>
  </si>
  <si>
    <t>TCCF308D16064</t>
  </si>
  <si>
    <t>KT-STL-GO-DEMO</t>
  </si>
  <si>
    <t>DEMO KIT\,INCLUDES GO FACIAL RE</t>
  </si>
  <si>
    <t>PG9905</t>
  </si>
  <si>
    <t>WLS PWRG TEMPERATURE DET. 915</t>
  </si>
  <si>
    <t>IBJB-E-IS50-40</t>
  </si>
  <si>
    <t>Illustra Essentials Gen4 Mini-</t>
  </si>
  <si>
    <t>125 KHZ PROXIMITY AND 13.56 MH</t>
  </si>
  <si>
    <t>IP08-78T-R4ZL</t>
  </si>
  <si>
    <t>CC9-VIQVID-LG</t>
  </si>
  <si>
    <t>CC9000 VIDEOIQ INTEGRATION LAR</t>
  </si>
  <si>
    <t>C-EESH9</t>
  </si>
  <si>
    <t>WALL MOUNT FOR EE980</t>
  </si>
  <si>
    <t>AL800LGK9E</t>
  </si>
  <si>
    <t>LOGIC BRD AL602/802/1002ULADA</t>
  </si>
  <si>
    <t>VER-2036-F200</t>
  </si>
  <si>
    <t>VER STLTHRDR\,C/CS\,KP\,W200\,PPIN</t>
  </si>
  <si>
    <t>3208-64T-R4AL</t>
  </si>
  <si>
    <t>WLS</t>
  </si>
  <si>
    <t>WATER LEVEL SWITCH F/STEEL TNK</t>
  </si>
  <si>
    <t>ACL9080EU/EL-RX</t>
  </si>
  <si>
    <t>ACL9080EU/EL-RX ACSI Electric</t>
  </si>
  <si>
    <t>CM-BKBX-62</t>
  </si>
  <si>
    <t>Back Box for CM-62 Series</t>
  </si>
  <si>
    <t>TRADAR-500I-SH</t>
  </si>
  <si>
    <t>SH 250M\,5.8GHZ  SENSOR\,1.2M RE</t>
  </si>
  <si>
    <t>KT-SE-900N-BLE</t>
  </si>
  <si>
    <t>HID READER\, R10\, ICLASS SE\, BL</t>
  </si>
  <si>
    <t>E-VID-SAMS-SPD</t>
  </si>
  <si>
    <t>LICENCE: INTEGRATION OF SAMSU</t>
  </si>
  <si>
    <t>PG-IP04-12T-R4A</t>
  </si>
  <si>
    <t>NVR\, 64 CHAN\, 12 TB\, RACK WIN1</t>
  </si>
  <si>
    <t>PM224</t>
  </si>
  <si>
    <t>24VDC @ 750 MA</t>
  </si>
  <si>
    <t>CP-6302-31-P</t>
  </si>
  <si>
    <t>Quasar Full HD IP PTZ Camera (</t>
  </si>
  <si>
    <t>CC9WS-COMP-S</t>
  </si>
  <si>
    <t>CC9000 WEB SVCS INTEGRATION W/</t>
  </si>
  <si>
    <t>FRGO-084911</t>
  </si>
  <si>
    <t>HDP6600 YMCK: FULL-COLOR RIBBO</t>
  </si>
  <si>
    <t>3208-32T-R4ZL</t>
  </si>
  <si>
    <t>SAL-AE-2</t>
  </si>
  <si>
    <t>HS2128PCB-TIS</t>
  </si>
  <si>
    <t>NEO HS2128 PC Board only\, CP01</t>
  </si>
  <si>
    <t>DLBX-WM</t>
  </si>
  <si>
    <t>WALL MOUNT KIT FOR DLBX</t>
  </si>
  <si>
    <t>1326LMSMV-37</t>
  </si>
  <si>
    <t>PROXCARD PLAIN WHITE 37 BIT FO</t>
  </si>
  <si>
    <t>0804-16T-DTA</t>
  </si>
  <si>
    <t>SW-110</t>
  </si>
  <si>
    <t>10' Call Cord with Bed Clip</t>
  </si>
  <si>
    <t>ADVE-FET1</t>
  </si>
  <si>
    <t>ADWF4255B</t>
  </si>
  <si>
    <t>Flat Wall Mount for 42-55 inch</t>
  </si>
  <si>
    <t>C-L-SIS32-UPG</t>
  </si>
  <si>
    <t>SERVER-UPGRADE VIRTUOSIS STAR</t>
  </si>
  <si>
    <t>CER-TVIST-50000</t>
  </si>
  <si>
    <t>CERTIPATH TRUSTVISITOR SW: 50\,</t>
  </si>
  <si>
    <t>IPS08-D14-OI04</t>
  </si>
  <si>
    <t>5801-481</t>
  </si>
  <si>
    <t>AXIS A8105-E FLUSH MOUNT</t>
  </si>
  <si>
    <t>KTES-PS-NA</t>
  </si>
  <si>
    <t>KTES SWITCHING POWER SUPPLY 10</t>
  </si>
  <si>
    <t>E-WIN-SKI-SPD</t>
  </si>
  <si>
    <t>LICENCE: INTEGRATION OF SKIDA</t>
  </si>
  <si>
    <t>CC9000-MAS1</t>
  </si>
  <si>
    <t>CCURE 9000 MAS 1 SW  1\,000 GLO</t>
  </si>
  <si>
    <t>SK-058200XL</t>
  </si>
  <si>
    <t>PC BOARD ONLY FOR 5820XL</t>
  </si>
  <si>
    <t>C-G3-16E</t>
  </si>
  <si>
    <t>GE 300 INTERFACE\, 16 INPUTS</t>
  </si>
  <si>
    <t>KT-SG-BPLATE</t>
  </si>
  <si>
    <t>BKP FOR IOSMART SINGLE GANG RE</t>
  </si>
  <si>
    <t>FL-4XTMF</t>
  </si>
  <si>
    <t>REVERSE POLARITY MODULE</t>
  </si>
  <si>
    <t>D1255</t>
  </si>
  <si>
    <t>ALPHA COMM CNTR\, OFF-WHT</t>
  </si>
  <si>
    <t>5700-341</t>
  </si>
  <si>
    <t>DOME KIT 4 AXIS P33-VE SERIES</t>
  </si>
  <si>
    <t>3208-204T-R4ZL</t>
  </si>
  <si>
    <t>P-512241A</t>
  </si>
  <si>
    <t>RM1-SE-ICO</t>
  </si>
  <si>
    <t>RM RDR HID SE\, ICLASS ONLY</t>
  </si>
  <si>
    <t>BAS-CYL002</t>
  </si>
  <si>
    <t>SAL-G-FOB4K-10</t>
  </si>
  <si>
    <t>713310VNQ</t>
  </si>
  <si>
    <t>16-04 SHIELDED STRANDED VNTC\,</t>
  </si>
  <si>
    <t>C-OD10-TDCM</t>
  </si>
  <si>
    <t>OUTDOOR TOUCH STATION 10'' WI</t>
  </si>
  <si>
    <t>SAL-XS4-MLC-DB-R</t>
  </si>
  <si>
    <t>SAL-WRMFHAV</t>
  </si>
  <si>
    <t>SALTO WRMFHAV Salto Anti Vanda</t>
  </si>
  <si>
    <t>1608-128T-R4ZL-E</t>
  </si>
  <si>
    <t>LYNX-WLT-IDPNC-4</t>
  </si>
  <si>
    <t>LYNX\,WLT\,PAN BTN\,INDR\,HUB\,LCKG</t>
  </si>
  <si>
    <t>5026-471</t>
  </si>
  <si>
    <t>T8646 POE+ OVER COAX BLADE KIT</t>
  </si>
  <si>
    <t>CC9WS-METASYS</t>
  </si>
  <si>
    <t>SAL-AE-12</t>
  </si>
  <si>
    <t>SALTO AELEMENT WIRELESS ON-LIN</t>
  </si>
  <si>
    <t>IID-ICAMTD1-3M</t>
  </si>
  <si>
    <t>IRIS ID 3.0 METER 3.0 USB CABL</t>
  </si>
  <si>
    <t>TL-5395-G-N</t>
  </si>
  <si>
    <t>HID ThinLine II Reader - (Gray</t>
  </si>
  <si>
    <t>C-PF-RM-1HE</t>
  </si>
  <si>
    <t>RACKMOUNTING KIT 1HU FOR IS30</t>
  </si>
  <si>
    <t>CC9000-SS64SA</t>
  </si>
  <si>
    <t>CC9000 SITE SVR 64 RDR SSA</t>
  </si>
  <si>
    <t>NE-DA</t>
  </si>
  <si>
    <t>SURF MT DOOR STATION</t>
  </si>
  <si>
    <t>ADCI825LT-F312</t>
  </si>
  <si>
    <t>ILLUSTRA PRO 5MP FISHEYE LT</t>
  </si>
  <si>
    <t>01532-001</t>
  </si>
  <si>
    <t>P1343 Fixed Camera</t>
  </si>
  <si>
    <t>C-L8-GED-4P.C</t>
  </si>
  <si>
    <t>LICENCE: UPGRADE G8-GED-4B TO</t>
  </si>
  <si>
    <t>E-COR-PASS-100</t>
  </si>
  <si>
    <t>SWH-MA-HL7</t>
  </si>
  <si>
    <t>PASSPT HL7 LIC HOSPITALS</t>
  </si>
  <si>
    <t>SAL-MIF1KRB-10</t>
  </si>
  <si>
    <t>SCH-NDE-2</t>
  </si>
  <si>
    <t>NDE80JD 626 STD OPNDE80JD 626</t>
  </si>
  <si>
    <t>3208-20T-DTAL-E</t>
  </si>
  <si>
    <t>ISC-PPR1-WA16G</t>
  </si>
  <si>
    <t>PRO SERIES W/ANTI-MASK</t>
  </si>
  <si>
    <t>C-L8-IAX-4D.C</t>
  </si>
  <si>
    <t>427-0097-53-00</t>
  </si>
  <si>
    <t>FC-617 O  - 35MM\, NTSC 30 HZ</t>
  </si>
  <si>
    <t>VERTILINE24</t>
  </si>
  <si>
    <t>RACK PWR SPLY 2 24</t>
  </si>
  <si>
    <t>KEYSWITCH MOM/MAINT DPDT</t>
  </si>
  <si>
    <t>HM50-32T-8</t>
  </si>
  <si>
    <t>1608-12T-DTAL</t>
  </si>
  <si>
    <t>SP0311-0040-02</t>
  </si>
  <si>
    <t>ISTAR-PRO RACK MOUNT ACM</t>
  </si>
  <si>
    <t>5700-321</t>
  </si>
  <si>
    <t>DOME KIT FOR AXIS P33 SERIES I</t>
  </si>
  <si>
    <t>C-PF-WM</t>
  </si>
  <si>
    <t>WALL- / DESKMOUNTING KIT FOR</t>
  </si>
  <si>
    <t>E-WIN-BASE-SPD</t>
  </si>
  <si>
    <t>LICENCE: COMWIN BASE INCLUDIN</t>
  </si>
  <si>
    <t>IP12MPFETCVR-2</t>
  </si>
  <si>
    <t>REPL BUBBLE FOR 12MP FISHEYE</t>
  </si>
  <si>
    <t>CP-6302-30-R</t>
  </si>
  <si>
    <t>C-EE8238M.C</t>
  </si>
  <si>
    <t>INDUSTRIAL STATION WITH UNIVE</t>
  </si>
  <si>
    <t>PD4CB</t>
  </si>
  <si>
    <t>PD-4 W/CIRCUIT BREAKERS INSTEA</t>
  </si>
  <si>
    <t>0101-0355-02</t>
  </si>
  <si>
    <t>2x2 Hard Ceiling Smoked Bubble</t>
  </si>
  <si>
    <t>CP-63SMOKE-P</t>
  </si>
  <si>
    <t>Smoked bubble for CP-6302-31-P</t>
  </si>
  <si>
    <t>IP04-20T-R4AL</t>
  </si>
  <si>
    <t>NVR\, 64 CHAN\, 20 TB\, RACK</t>
  </si>
  <si>
    <t>CC9000-ADD5CLI</t>
  </si>
  <si>
    <t>CC9000 ADDIONAL 5 CLIENT SEAT</t>
  </si>
  <si>
    <t>ST-MRT-003</t>
  </si>
  <si>
    <t>STANLEY WI-Q MORT 3</t>
  </si>
  <si>
    <t>18-02 UNSHIELDED SOLID FPLP</t>
  </si>
  <si>
    <t>FA-86177</t>
  </si>
  <si>
    <t>DTC4000/4500 CLEANING KIT</t>
  </si>
  <si>
    <t>454645AWH</t>
  </si>
  <si>
    <t>18/4c STR OAS CMP/FPLP WH 1K</t>
  </si>
  <si>
    <t>SSVR3-USB28</t>
  </si>
  <si>
    <t>SITESERVER3 USB REC DRV\,2.8</t>
  </si>
  <si>
    <t>SAL-ETH-ENCODER</t>
  </si>
  <si>
    <t>SALTO ETH PROX ENCDR</t>
  </si>
  <si>
    <t>PES-I-EL-LNL-F</t>
  </si>
  <si>
    <t>Lenel (F) ACS integration to L</t>
  </si>
  <si>
    <t>PES-I-C-AVI</t>
  </si>
  <si>
    <t>5801-521</t>
  </si>
  <si>
    <t>CLEAR DOME KIT FOR P3707-PE</t>
  </si>
  <si>
    <t>SGWL</t>
  </si>
  <si>
    <t>STROBE WHITE WALL COMPACT</t>
  </si>
  <si>
    <t>G4SRF</t>
  </si>
  <si>
    <t>Wall Speaker\, Red\, FIRE Markin</t>
  </si>
  <si>
    <t>PG-IP04-12T-R2A</t>
  </si>
  <si>
    <t>0798-001</t>
  </si>
  <si>
    <t>F4005 DOME SENSOR UNIT; 12M/39</t>
  </si>
  <si>
    <t>CC9000-MAS5</t>
  </si>
  <si>
    <t>CCURE 9000 MAS 5 SW  250K GLOB</t>
  </si>
  <si>
    <t>SPN-40-267</t>
  </si>
  <si>
    <t>SIDE PANELS  FITS MRK-4026 &amp; W</t>
  </si>
  <si>
    <t>0765-001</t>
  </si>
  <si>
    <t>F1004 SENSOR UNIT; FIXED LENS</t>
  </si>
  <si>
    <t>CC800-84056</t>
  </si>
  <si>
    <t>FARGO HDP5000 YMCKH FULL-COLOR</t>
  </si>
  <si>
    <t>C-EE7008DDCSH</t>
  </si>
  <si>
    <t>ETP-401C-OP3</t>
  </si>
  <si>
    <t>OUTDR SURFCE TOCALL CCTV PHON</t>
  </si>
  <si>
    <t>AT-UMC200/SC-901</t>
  </si>
  <si>
    <t>0734-001</t>
  </si>
  <si>
    <t>C-EX7P04D2DCS</t>
  </si>
  <si>
    <t>CC9-PVXVID-SM</t>
  </si>
  <si>
    <t>CC9000 PELCO VIDEOXPERT INTEGR</t>
  </si>
  <si>
    <t>SK-CE-400-SCSG</t>
  </si>
  <si>
    <t>STR KIT WITH CORPORATE EDITION</t>
  </si>
  <si>
    <t>IDT-400110031</t>
  </si>
  <si>
    <t>SPSRV</t>
  </si>
  <si>
    <t>WALL SPEAKER STROBE STANDARD</t>
  </si>
  <si>
    <t>1346LNSMN-A000122</t>
  </si>
  <si>
    <t>PROX KEYFOB  W/TYCO LOGO AND 3</t>
  </si>
  <si>
    <t>427-0075-03-00</t>
  </si>
  <si>
    <t>PT-608 HD\, 75mm\, 640x480\, NTSC</t>
  </si>
  <si>
    <t>PALM SWITCH EXIT DPDT AA 1 5/</t>
  </si>
  <si>
    <t>C-EX7008D1DCS</t>
  </si>
  <si>
    <t>CC9000-SS8SA</t>
  </si>
  <si>
    <t>CC9000 SITE SVR 8 RDR SSA</t>
  </si>
  <si>
    <t>CC9000-CASTEL</t>
  </si>
  <si>
    <t>16C-ACC6-ENT</t>
  </si>
  <si>
    <t>ACC 6 ENT\, 16 Cameras</t>
  </si>
  <si>
    <t>CC9000-ENHDOOR</t>
  </si>
  <si>
    <t>CCURE 9000 ENH DOOR MON OPTION</t>
  </si>
  <si>
    <t>727110VNQ</t>
  </si>
  <si>
    <t>18-02 UNSHIELDED STRANDED VNTC</t>
  </si>
  <si>
    <t>AT-X510L-52GT-90</t>
  </si>
  <si>
    <t>Gigabit Edge Switch with 48 x</t>
  </si>
  <si>
    <t>0678-001</t>
  </si>
  <si>
    <t>F1015 SENSOR; 12M CABLE; 53ï¿½ï¿½ï¿½</t>
  </si>
  <si>
    <t>556600-110A</t>
  </si>
  <si>
    <t>23-4P UNS SOL CMP C6A BLK JKT</t>
  </si>
  <si>
    <t>Mounting Bracket for LED Strob</t>
  </si>
  <si>
    <t>EK-1M-TIS-MAC</t>
  </si>
  <si>
    <t>MAC US KT-1 EX KIT W/CAB NO RD</t>
  </si>
  <si>
    <t>6408-240T-R4ZL</t>
  </si>
  <si>
    <t>20RST-W</t>
  </si>
  <si>
    <t>SHORT PRESS FIT CONTACT 3/8".9</t>
  </si>
  <si>
    <t>AL300ULPD4</t>
  </si>
  <si>
    <t>PWR SPLY 4 FUSE 12OR24VDC</t>
  </si>
  <si>
    <t>IDT-900400200</t>
  </si>
  <si>
    <t>IDT EMBEDDED EXP 50K TEMP</t>
  </si>
  <si>
    <t>C-PA30W24V-CA</t>
  </si>
  <si>
    <t>WALL PLUG POWER SUPPLY 30W\, 2</t>
  </si>
  <si>
    <t>DPS5</t>
  </si>
  <si>
    <t>3208-36T-R4Z-E</t>
  </si>
  <si>
    <t>CF-ENCL-63</t>
  </si>
  <si>
    <t>SLE-MAXAI-FIRE</t>
  </si>
  <si>
    <t>COMMERCIAL DUAL PATH FIRE\, MAX</t>
  </si>
  <si>
    <t>SCR-PC-921P-T</t>
  </si>
  <si>
    <t>PCLSS RPK40\,KP\,BK\,PRX\,FDX\,200B</t>
  </si>
  <si>
    <t>SPACER3</t>
  </si>
  <si>
    <t>ALUMINUM SPACER 5/8"PACK 25</t>
  </si>
  <si>
    <t>PIM400-TD2</t>
  </si>
  <si>
    <t>WIEGAND OR MAGNETIC STRIPE OUT</t>
  </si>
  <si>
    <t>AT-X510L-28GP-10</t>
  </si>
  <si>
    <t>ETP-401C</t>
  </si>
  <si>
    <t>OUTDR ADA SURFCE TOCALL PHONE</t>
  </si>
  <si>
    <t>0804-06T-DTA</t>
  </si>
  <si>
    <t>1608-30T-R2A</t>
  </si>
  <si>
    <t>HVR 2U RACK RECORDER\, 8 IP CAM</t>
  </si>
  <si>
    <t>CB-PLBX-31</t>
  </si>
  <si>
    <t>Pole Junction Box for CB-31 Se</t>
  </si>
  <si>
    <t>INTEVO-MOUSE</t>
  </si>
  <si>
    <t>INTEVO COMPACT AND ADVANCED MO</t>
  </si>
  <si>
    <t>KT-SE-U90-001</t>
  </si>
  <si>
    <t>ICLASS SE U90 - UHF LONG RANGE</t>
  </si>
  <si>
    <t>CC9000-MORSEW</t>
  </si>
  <si>
    <t>MORSE WATCHMANS INT W/ CC9000</t>
  </si>
  <si>
    <t>HID-GSKT-R15</t>
  </si>
  <si>
    <t>GSKT PACK\, IP65\, R15 SIZE\, ICL</t>
  </si>
  <si>
    <t>5801-771</t>
  </si>
  <si>
    <t>ACCESSORY M12 6MM LENS FOR AXI</t>
  </si>
  <si>
    <t>EL-K12-D450</t>
  </si>
  <si>
    <t>1 DYMO 450 TURBO THERMAL BADGE</t>
  </si>
  <si>
    <t>TCCF308C15064</t>
  </si>
  <si>
    <t>CC9000-BADGE</t>
  </si>
  <si>
    <t>CC9000 ID BADGING BUNDLE</t>
  </si>
  <si>
    <t>C-SIP-WS203V</t>
  </si>
  <si>
    <t>SPN-44-312</t>
  </si>
  <si>
    <t>44 SPACE SDE PANEL  PR  31IN D</t>
  </si>
  <si>
    <t>ADCT75100B</t>
  </si>
  <si>
    <t>Ceiling Mount for 15-26in\,blk</t>
  </si>
  <si>
    <t>1608-54T-R4Z-E</t>
  </si>
  <si>
    <t>BAS-CYL019</t>
  </si>
  <si>
    <t>PG9985</t>
  </si>
  <si>
    <t>WLS PWRG FLOOD DETECTOR 915</t>
  </si>
  <si>
    <t>SAL-WALLR-3</t>
  </si>
  <si>
    <t>SALTO MULL RDR WR9001FS</t>
  </si>
  <si>
    <t>1608-66T-R4ZL-E</t>
  </si>
  <si>
    <t>SAL-XS4-3</t>
  </si>
  <si>
    <t>SALTO XS4 OFF-LINE A9650A00IM3</t>
  </si>
  <si>
    <t>EM3512</t>
  </si>
  <si>
    <t>WALL MOUNT\,FEED THRU FOR EH351</t>
  </si>
  <si>
    <t>APER-IN100-BIPS</t>
  </si>
  <si>
    <t>PP450</t>
  </si>
  <si>
    <t>MOUNT\,PARAPET WALL 2 1/2  TUBE</t>
  </si>
  <si>
    <t>FL-302EPM194</t>
  </si>
  <si>
    <t>HEAT DET 194DGR XPLSN PROOF</t>
  </si>
  <si>
    <t>18-04 UnShielded Solid FPLP</t>
  </si>
  <si>
    <t>CC9-VALVID-MD</t>
  </si>
  <si>
    <t>6408-54T-R4Z-E</t>
  </si>
  <si>
    <t>RACK 4U ENT RECORD\,8IP LIC\,64</t>
  </si>
  <si>
    <t>AT-2911SX/SC-901</t>
  </si>
  <si>
    <t>CC9000-SS8ESA</t>
  </si>
  <si>
    <t>CC9000 SITE SVR 8 RDR ENH SSA</t>
  </si>
  <si>
    <t>IP08-144T-R4Z</t>
  </si>
  <si>
    <t>Z-SERIES 4U W/ 144TB 128TB USA</t>
  </si>
  <si>
    <t>1608-42T-R4Z</t>
  </si>
  <si>
    <t>KTES-LENS</t>
  </si>
  <si>
    <t>KTES LCD LENS\, REPL PART</t>
  </si>
  <si>
    <t>S1385</t>
  </si>
  <si>
    <t>GUI CONTROL CABLE FOR SYSTEM4</t>
  </si>
  <si>
    <t>C-EE320AR.C</t>
  </si>
  <si>
    <t>PG-IP04-02T-R2A</t>
  </si>
  <si>
    <t>NVR\, 64 CHAN\, 2 TB\, RACK WIN10</t>
  </si>
  <si>
    <t>SAL-XS4-9</t>
  </si>
  <si>
    <t>SALTO XS4 LOCKER LOCK CONTACTL</t>
  </si>
  <si>
    <t>CC9-VINVID-LG</t>
  </si>
  <si>
    <t>5503-192</t>
  </si>
  <si>
    <t>ADAPTER AXIS 209 TO M31 50 PCS</t>
  </si>
  <si>
    <t>C-L-ICCDDA-4</t>
  </si>
  <si>
    <t>ISMNDWM01</t>
  </si>
  <si>
    <t>5505-871</t>
  </si>
  <si>
    <t>T94T01D PENDANT KIT FOR P32-VE</t>
  </si>
  <si>
    <t>1608-08T-R2A</t>
  </si>
  <si>
    <t>AT-2711FX/SC-901</t>
  </si>
  <si>
    <t>IP08-160T-R4Z-E</t>
  </si>
  <si>
    <t>C-EE7P04DACSH</t>
  </si>
  <si>
    <t>C-G3-16A</t>
  </si>
  <si>
    <t>GE 300 INTERFACE\, 16 OUTPUTS</t>
  </si>
  <si>
    <t>PG-5000-50700</t>
  </si>
  <si>
    <t>INTERNAL READ/WRITE USB DVD OP</t>
  </si>
  <si>
    <t>MINI-10WH</t>
  </si>
  <si>
    <t>3/8 X 5/8 RECESSED CONTCT WITH</t>
  </si>
  <si>
    <t>CC9000-ALPHACOM</t>
  </si>
  <si>
    <t>427-0200-30-00</t>
  </si>
  <si>
    <t>DM-324 O - 9.1MM\, 30HZ</t>
  </si>
  <si>
    <t>1608-12T-DTA-E</t>
  </si>
  <si>
    <t>D6201-500-USB</t>
  </si>
  <si>
    <t>CONETTIX IP 500 ACCT KEY</t>
  </si>
  <si>
    <t>CP-63CLEAR-R</t>
  </si>
  <si>
    <t>Clear bubble for CP-6302-30-R</t>
  </si>
  <si>
    <t>CC9-GSCVID-MD</t>
  </si>
  <si>
    <t>CC9000 GENETEC SECURITY CENTER</t>
  </si>
  <si>
    <t>CC9000-MCKEYW-S</t>
  </si>
  <si>
    <t>CC9000 INTEGRATION OPTION W MO</t>
  </si>
  <si>
    <t>CC9000-NAVIGO</t>
  </si>
  <si>
    <t>CCURE9000 INTERACTIVE TOUCHSCR</t>
  </si>
  <si>
    <t>C-EE7504DACS</t>
  </si>
  <si>
    <t>CB-PLBX-62</t>
  </si>
  <si>
    <t>Pole Junction Box for CB-62 Se</t>
  </si>
  <si>
    <t>SH-K1</t>
  </si>
  <si>
    <t>SHADOW-PROX KEY TAG</t>
  </si>
  <si>
    <t>0804-20T-DTAL-E</t>
  </si>
  <si>
    <t>C-EB3E2A-AUD</t>
  </si>
  <si>
    <t>EXPANSION BOARD WITH 3 INPUTS</t>
  </si>
  <si>
    <t>CC9000-MTN</t>
  </si>
  <si>
    <t>CC9000-SR</t>
  </si>
  <si>
    <t>C-CURE 9000 SERIES R SYSTEM SO</t>
  </si>
  <si>
    <t>SK-CE402</t>
  </si>
  <si>
    <t>SK-KIT/KT-400  EPCE AND P225XS</t>
  </si>
  <si>
    <t>C-GUEF62</t>
  </si>
  <si>
    <t>6408-36T-R4AL-E</t>
  </si>
  <si>
    <t>CC9WS-COMP</t>
  </si>
  <si>
    <t>1608-36T-R4AL</t>
  </si>
  <si>
    <t>C-L8-NETWAN4.C</t>
  </si>
  <si>
    <t>LICENCE: 4 WAN-CONNECTIONS VI</t>
  </si>
  <si>
    <t>C-L-SIS-IP-2D</t>
  </si>
  <si>
    <t>LICENCE VIRTUOSIS\, 2 ADDITION</t>
  </si>
  <si>
    <t>HID-78023</t>
  </si>
  <si>
    <t>HDP6600 DUAL-SIDED HID FARGO C</t>
  </si>
  <si>
    <t>SCRD-P031</t>
  </si>
  <si>
    <t>CFG CARD\, OSDP V1</t>
  </si>
  <si>
    <t>C-L8-IAX-8B.C</t>
  </si>
  <si>
    <t>BAS-CYL003</t>
  </si>
  <si>
    <t>CC9000-AERO-S</t>
  </si>
  <si>
    <t>AeroScout MobileView SSA</t>
  </si>
  <si>
    <t>01638-001</t>
  </si>
  <si>
    <t>2N IP VERSO\, TOUCH KEYPAD/RFID</t>
  </si>
  <si>
    <t>3208-144T-R4Z-E</t>
  </si>
  <si>
    <t>CC9-AWF-LG-S</t>
  </si>
  <si>
    <t>ACC WORKFLOW OPTION\,LARGE\,SSA</t>
  </si>
  <si>
    <t>CC9-GSCACC-SM</t>
  </si>
  <si>
    <t>INT OF CC9 SERIES L\, M\, OR N S</t>
  </si>
  <si>
    <t>HID-601-001</t>
  </si>
  <si>
    <t>UHF/ICLASS CONTACTLESS SMART C</t>
  </si>
  <si>
    <t>IDT-CCGKKIT2-SSA</t>
  </si>
  <si>
    <t>0804-12T-DTAL</t>
  </si>
  <si>
    <t>CM-RCSD-G2</t>
  </si>
  <si>
    <t>Recessed Kit for CM-62/31 Seri</t>
  </si>
  <si>
    <t>C-G3-LAN-8</t>
  </si>
  <si>
    <t>LAN IP-NETWORK CARD\, 8 CONNEC</t>
  </si>
  <si>
    <t>SCR-SIG-40K-COP</t>
  </si>
  <si>
    <t>HID SIGNO KP\, CITY OF PHOENIX</t>
  </si>
  <si>
    <t>C-ET811A</t>
  </si>
  <si>
    <t>2-WIRE DSP INTERCOM MODULE WI</t>
  </si>
  <si>
    <t>1608-102T-R4ZL</t>
  </si>
  <si>
    <t>01003-001</t>
  </si>
  <si>
    <t>F1004 PINHOLE SENSOR UNIT</t>
  </si>
  <si>
    <t>FL-MS9600LS</t>
  </si>
  <si>
    <t>REV 2 MS9600LS PANEL ONLY</t>
  </si>
  <si>
    <t>4808-36T-R4ZL</t>
  </si>
  <si>
    <t>PC5400</t>
  </si>
  <si>
    <t>PWR SERIAL OUTPUT MOD</t>
  </si>
  <si>
    <t>EN7016</t>
  </si>
  <si>
    <t>Wireless Survey Kit</t>
  </si>
  <si>
    <t>100T-W</t>
  </si>
  <si>
    <t>MINIATURE SWITH SET SURFACEMOU</t>
  </si>
  <si>
    <t>454722AYW</t>
  </si>
  <si>
    <t>18/2c SOL OAS CMR/FPLR YELLOW</t>
  </si>
  <si>
    <t>2007C-12DC</t>
  </si>
  <si>
    <t>2007C-12DC Trine Electric Stri</t>
  </si>
  <si>
    <t>YMCKOK CRT. W/CLNG RLR</t>
  </si>
  <si>
    <t>CC9000-KIT-SQL</t>
  </si>
  <si>
    <t>CCURE9000 KIT WITH SQL</t>
  </si>
  <si>
    <t>ADA-121</t>
  </si>
  <si>
    <t>AUDIO/VISUAL ALERT DEVICE</t>
  </si>
  <si>
    <t>IFS08-D22-AT03</t>
  </si>
  <si>
    <t>Illustra Flex 8MP Gen3 Dome\, 4</t>
  </si>
  <si>
    <t>TCCES02D0901T</t>
  </si>
  <si>
    <t>VCH-16</t>
  </si>
  <si>
    <t>16-CALL ADD-ON PANEL</t>
  </si>
  <si>
    <t>9KW37DEL15DS3626</t>
  </si>
  <si>
    <t>E-WIN-FIL-SPD</t>
  </si>
  <si>
    <t>LICENCE: INTEGRATION OF FILE</t>
  </si>
  <si>
    <t>FUSE125</t>
  </si>
  <si>
    <t>3.5A GLASS FUSE PKG 25</t>
  </si>
  <si>
    <t>FA-45100</t>
  </si>
  <si>
    <t>FARGO DTC4000 CAR - 250 IMAGES</t>
  </si>
  <si>
    <t>ALTV248600ULCB3</t>
  </si>
  <si>
    <t>WH-103941</t>
  </si>
  <si>
    <t>BELL\,IN/OUT\,24V\,6" SHELL\,RED</t>
  </si>
  <si>
    <t>SMP5E</t>
  </si>
  <si>
    <t>SMP5 W/BC 100 CABINET</t>
  </si>
  <si>
    <t>FILL PLATE 1/2in X 1 1/4in X 1</t>
  </si>
  <si>
    <t>CM-CAPX-OUT-W</t>
  </si>
  <si>
    <t>Outdoor Wall Mount Kit for CM-</t>
  </si>
  <si>
    <t>1608-10T-R4A-E</t>
  </si>
  <si>
    <t>HVR\, 16AN64IP\, 10 TB\, RACK ENT</t>
  </si>
  <si>
    <t>FBCOMP2-500</t>
  </si>
  <si>
    <t>01490-001</t>
  </si>
  <si>
    <t>T8648 POE+ COAX BLADE COMPACT</t>
  </si>
  <si>
    <t>KTES-US</t>
  </si>
  <si>
    <t>KTES 250 TENANTS UNIT</t>
  </si>
  <si>
    <t>ADVC-EAS-S</t>
  </si>
  <si>
    <t>VICTOR INTEGRATION UPLIFT SSA</t>
  </si>
  <si>
    <t>P325-COVER</t>
  </si>
  <si>
    <t>BLACK REPLACEMENT COVER P325</t>
  </si>
  <si>
    <t>KT-TAMPER</t>
  </si>
  <si>
    <t>TAMPER SWITCH</t>
  </si>
  <si>
    <t>TRADAR-250-MOB</t>
  </si>
  <si>
    <t>MOBILE DEMONSTRATION KIT IN PE</t>
  </si>
  <si>
    <t>C-GEZ300.C</t>
  </si>
  <si>
    <t>ETP-EL</t>
  </si>
  <si>
    <t>120V LED BLUE LIGHT/STROBE</t>
  </si>
  <si>
    <t>3208-08T-R4A</t>
  </si>
  <si>
    <t>HDI-ADA-100A</t>
  </si>
  <si>
    <t>ENGRAVED AREA OF REFUGE  STAT</t>
  </si>
  <si>
    <t>WH-104224</t>
  </si>
  <si>
    <t>BELL\,IN/OUT\,24V\,10" SHELL\,SILV</t>
  </si>
  <si>
    <t>665610-110DB</t>
  </si>
  <si>
    <t>24-4P UNS SOL PE C5E Blk DB</t>
  </si>
  <si>
    <t>HDP5000 Base Model Single Side</t>
  </si>
  <si>
    <t>SCH-LEMS-ADD-1</t>
  </si>
  <si>
    <t>LEMS ADD P/J/BD/BDC 626 STD OP</t>
  </si>
  <si>
    <t>3208-42T-R4Z</t>
  </si>
  <si>
    <t>C-EE8158M.C</t>
  </si>
  <si>
    <t>PSX-DUAL-NLX-E6</t>
  </si>
  <si>
    <t>PSX PS FPO75/150-D8M8NLXE6S/T8</t>
  </si>
  <si>
    <t>427-0097-61-00</t>
  </si>
  <si>
    <t>FC-610 ID  - 60MM\, NTSC 30HZ</t>
  </si>
  <si>
    <t>SCRD-P030</t>
  </si>
  <si>
    <t>HID-MP5365</t>
  </si>
  <si>
    <t>HID MINIPROX READER</t>
  </si>
  <si>
    <t>3208-180T-R4Z-E</t>
  </si>
  <si>
    <t>SS2408EX-EN</t>
  </si>
  <si>
    <t>IP08-180T-R4Z</t>
  </si>
  <si>
    <t>C-ET8999M</t>
  </si>
  <si>
    <t>2-WIRE INTERCOM MODULE OF SER</t>
  </si>
  <si>
    <t>ADVC-CASTEL-S</t>
  </si>
  <si>
    <t>S-204T-4U</t>
  </si>
  <si>
    <t>4U STORAGE SERVER\, 204TB UBUNT</t>
  </si>
  <si>
    <t>WH-107937</t>
  </si>
  <si>
    <t>SUPER HN\,ADJ MOUNT\,15W\,GRY</t>
  </si>
  <si>
    <t>IP04-80T-R4AL</t>
  </si>
  <si>
    <t>IP 4U RACK RECORDER\, 4 IP CAM</t>
  </si>
  <si>
    <t>01533-001</t>
  </si>
  <si>
    <t>AXIS P1375-E OUT\, NEMA 4X IP66</t>
  </si>
  <si>
    <t>CC800-84053</t>
  </si>
  <si>
    <t>FARGO HDP5000 HDP FILM - APPRO</t>
  </si>
  <si>
    <t>1608-28T-R4AL-E</t>
  </si>
  <si>
    <t>3208-32T-R4Z-E</t>
  </si>
  <si>
    <t>SAL-AB650A00NEH8</t>
  </si>
  <si>
    <t>SALTO XS4 PANIC\,BLE\,MIF/DES</t>
  </si>
  <si>
    <t>01616-001</t>
  </si>
  <si>
    <t>S1148 140TB RECORDER; CAM PREL</t>
  </si>
  <si>
    <t>POE-INJ2-95W-NA</t>
  </si>
  <si>
    <t>WiFi Installation Kit with WiF</t>
  </si>
  <si>
    <t>427-0093-71-00</t>
  </si>
  <si>
    <t>FC-304 ID  - 75 MM\, NTSC 30HZ</t>
  </si>
  <si>
    <t>PG-IP08-54T-R4ZE</t>
  </si>
  <si>
    <t>TRADAR-SPRT-SH</t>
  </si>
  <si>
    <t>SH TYCO RADAR ON-SITE SUPPORT</t>
  </si>
  <si>
    <t>01142-001</t>
  </si>
  <si>
    <t>XP40-Q1942 UL 8.3FPS 19MM -50C</t>
  </si>
  <si>
    <t>FA-45110</t>
  </si>
  <si>
    <t>FARGO DTC4000 CAR - 200 IMAGES</t>
  </si>
  <si>
    <t>KT-MOD-INP16</t>
  </si>
  <si>
    <t>KT-400 EXPANSION MODULE 16-ZON</t>
  </si>
  <si>
    <t>IP04-24T-R2AL</t>
  </si>
  <si>
    <t>IP 2U RACK RECORDER\, 4 IP CAM</t>
  </si>
  <si>
    <t>E-VID-NUUO-SPD</t>
  </si>
  <si>
    <t>LICENCE: INTEGRATION OF NUUO</t>
  </si>
  <si>
    <t>PS902-FA</t>
  </si>
  <si>
    <t>PS902-FA VON DUPRIN POWER SUPP</t>
  </si>
  <si>
    <t>SAL-XS4-MLC-RH</t>
  </si>
  <si>
    <t>PES-A-NT-IPI</t>
  </si>
  <si>
    <t>IP Interface For Latitude Ente</t>
  </si>
  <si>
    <t>IME-150</t>
  </si>
  <si>
    <t>OPTIONAL MICROPHONE FOR IM\, WI</t>
  </si>
  <si>
    <t>2013 DYN</t>
  </si>
  <si>
    <t>2013 DYN DynaLock Maglock</t>
  </si>
  <si>
    <t>UPA-2450-60</t>
  </si>
  <si>
    <t>POWER SUPP\,120VAC 60HZ\, 24VAC</t>
  </si>
  <si>
    <t>P50TAG</t>
  </si>
  <si>
    <t>IOPROX SELF-ADHESIVE ROUND TAG</t>
  </si>
  <si>
    <t>C-L3-PRO6U</t>
  </si>
  <si>
    <t>LICENCE SERVER-UPGRADE GE300</t>
  </si>
  <si>
    <t>CC9000-SCV-S</t>
  </si>
  <si>
    <t>CCURE 9000 SSA Uplift for Sali</t>
  </si>
  <si>
    <t>002351-30</t>
  </si>
  <si>
    <t>18-06 OAS STR CMP Ylw Jkt</t>
  </si>
  <si>
    <t>BAS-CYL012</t>
  </si>
  <si>
    <t>E-COR-KTK-3</t>
  </si>
  <si>
    <t>3 KANTECH TOKEN LICENSE CE</t>
  </si>
  <si>
    <t>SK-CE-400-SCM</t>
  </si>
  <si>
    <t>STR KIT W/ CORPORATE EDITION S</t>
  </si>
  <si>
    <t>01135-001</t>
  </si>
  <si>
    <t>XF60-Q2901 UL 8.3FPS 19MM -50C</t>
  </si>
  <si>
    <t>E-SPE-UPG-V6-LIC</t>
  </si>
  <si>
    <t>EP Spe Edition v6 upg lic only</t>
  </si>
  <si>
    <t>LAT-FOC</t>
  </si>
  <si>
    <t>Latitude One Failover Channel</t>
  </si>
  <si>
    <t>VDA-455SMB</t>
  </si>
  <si>
    <t>SURFACE MNT BOX IMPACT</t>
  </si>
  <si>
    <t>IP04-36T-R4AL</t>
  </si>
  <si>
    <t>NVR\, 4 IP LICENSE (MAX 64)\, 4U</t>
  </si>
  <si>
    <t>C-L3-IAX-4D.C</t>
  </si>
  <si>
    <t>LICENCE: UPGRADE G3-IAX-2B TO</t>
  </si>
  <si>
    <t>1608-80T-R4AL</t>
  </si>
  <si>
    <t>HVR 4U RACK RECORDER\, 8 IP CAM</t>
  </si>
  <si>
    <t>G4SVRF</t>
  </si>
  <si>
    <t>5801-671</t>
  </si>
  <si>
    <t>ACCESS KIT FOR A8004-VE\, NEW</t>
  </si>
  <si>
    <t>DU-MODEM-RS</t>
  </si>
  <si>
    <t>DIAL-UP EXT.MODEM REMOTE</t>
  </si>
  <si>
    <t>MW-ST</t>
  </si>
  <si>
    <t>SOLID TOP FOR ANY WRK  MRK  VR</t>
  </si>
  <si>
    <t>C-ASKKAT5-3S</t>
  </si>
  <si>
    <t>ETHERNET CONNECTION CABLE 3M\,</t>
  </si>
  <si>
    <t>SAL-NBB3151N0CSR</t>
  </si>
  <si>
    <t>SALTO NEO HVY DUTY DDBT CYLBLE</t>
  </si>
  <si>
    <t>0775-001</t>
  </si>
  <si>
    <t>F4005-E DOME SENSOR UNIT; 12M/</t>
  </si>
  <si>
    <t>CC9-MCEVID-LG</t>
  </si>
  <si>
    <t>PG9994</t>
  </si>
  <si>
    <t>WLS PWRG OUTDR MOTION DET 915</t>
  </si>
  <si>
    <t>C-ET962H</t>
  </si>
  <si>
    <t>HYBRID IOIP/SIP MODULE FOR IN</t>
  </si>
  <si>
    <t>002380-110</t>
  </si>
  <si>
    <t>18-04 UNS STR CMP Blk Jkt</t>
  </si>
  <si>
    <t>IFS03-D21-OI03</t>
  </si>
  <si>
    <t>ILLUSTRA FLEX 3MP GEN3 DOME\, 3</t>
  </si>
  <si>
    <t>ADVER20N0N2G-ADS</t>
  </si>
  <si>
    <t>0575-004</t>
  </si>
  <si>
    <t>Q7920 VIDEO ENCODER CHASSIS 5U</t>
  </si>
  <si>
    <t>0896-001</t>
  </si>
  <si>
    <t>P1244 FIXED IP CAMERA; THUMB-</t>
  </si>
  <si>
    <t>AT-X530L-52GPX-10</t>
  </si>
  <si>
    <t>3208-12T-R4AL-E</t>
  </si>
  <si>
    <t>C-WSFB52VSSMC</t>
  </si>
  <si>
    <t>WS FLUSH-MOUNT KIT FOR VANDAL</t>
  </si>
  <si>
    <t>TCCF308C15256</t>
  </si>
  <si>
    <t>PSX-RGLH-FB01</t>
  </si>
  <si>
    <t>6408-128T-R4Z-E</t>
  </si>
  <si>
    <t>20TKS-T2-000000</t>
  </si>
  <si>
    <t>PRIORITY SMART CREDENTIAL PROF</t>
  </si>
  <si>
    <t>SY-70100AEP0N</t>
  </si>
  <si>
    <t>VERTX V100 READER INTERFACE.</t>
  </si>
  <si>
    <t>IN100-EM01ML2013</t>
  </si>
  <si>
    <t>IN100-EM01ML20134-IPB SPARE PA</t>
  </si>
  <si>
    <t>C-EX7P04D1ACH</t>
  </si>
  <si>
    <t>C-G3-GED-4B</t>
  </si>
  <si>
    <t>CONNECTION 4 DIGITAL SUBSCRIB</t>
  </si>
  <si>
    <t>ADCDMCRNRO</t>
  </si>
  <si>
    <t>MOUNT DISCOVER OUTSIDE CORNER</t>
  </si>
  <si>
    <t>C-WS800VD.C</t>
  </si>
  <si>
    <t>DIGITAL VANDAL RESISTENT WALL</t>
  </si>
  <si>
    <t>CC9000-RESA1</t>
  </si>
  <si>
    <t>SAL-WRMBH1B</t>
  </si>
  <si>
    <t>SALTO WRMBH1B Salto reader mou</t>
  </si>
  <si>
    <t>SSVR3KIT-8-NR</t>
  </si>
  <si>
    <t>SITESERVER3 KIT\, 8-READER ISTA</t>
  </si>
  <si>
    <t>SUM1500RMXL2U</t>
  </si>
  <si>
    <t>APC Smart-UPS XL Modular 1500V</t>
  </si>
  <si>
    <t>MOR-287888695</t>
  </si>
  <si>
    <t>MORPHO EXT WRNTY 3 YRS</t>
  </si>
  <si>
    <t>921PTNNEK00000</t>
  </si>
  <si>
    <t>ICLASS DFM KEYPAD RPK40 RDR\, B</t>
  </si>
  <si>
    <t>1324GAV21</t>
  </si>
  <si>
    <t>C-ASK32-10</t>
  </si>
  <si>
    <t>32-WAY CONNECTION CABLE FOR G</t>
  </si>
  <si>
    <t>CC9-ISVVID-MD</t>
  </si>
  <si>
    <t>CC9000 ISS SECUROS VIDEO AND A</t>
  </si>
  <si>
    <t>E-GLO-KTK-20</t>
  </si>
  <si>
    <t>GE 20 KANTECH TOKEN LICENSE</t>
  </si>
  <si>
    <t>CC9000-N-P-SUP</t>
  </si>
  <si>
    <t>UPG FROM CC9000 SERN TO SERIES</t>
  </si>
  <si>
    <t>1608-02T-R2A</t>
  </si>
  <si>
    <t>HVR\, 16AN64IP\, 2 TB\, RACK</t>
  </si>
  <si>
    <t>0804-04T-DTA</t>
  </si>
  <si>
    <t>PG-IP08-36T-R4Z</t>
  </si>
  <si>
    <t>LAT-RRC</t>
  </si>
  <si>
    <t>Latitude One Redundant Channel</t>
  </si>
  <si>
    <t>ML371EUCH-24V</t>
  </si>
  <si>
    <t>ML371EUCH-24V ELECTRIC LOCK</t>
  </si>
  <si>
    <t>002351-110</t>
  </si>
  <si>
    <t>18-06 OAS STR CMP Blk Jkt</t>
  </si>
  <si>
    <t>AE3</t>
  </si>
  <si>
    <t>LARGE GREY UNIVERSAL ENCL</t>
  </si>
  <si>
    <t>C-ASK32-20</t>
  </si>
  <si>
    <t>02123-001</t>
  </si>
  <si>
    <t>XP40-Q1785 UL 110V FO -50C</t>
  </si>
  <si>
    <t>R2416600UL</t>
  </si>
  <si>
    <t>RACK MNT-24VAC 25AMP 16 FUSED</t>
  </si>
  <si>
    <t>SCR-SIG-20NKS-M</t>
  </si>
  <si>
    <t>SIGNO 20\, MUL\, PT\, METHODIST</t>
  </si>
  <si>
    <t>AT-MMC200/LC-960</t>
  </si>
  <si>
    <t>MEDIA &amp; RATE CONVERTER\,LC CONN</t>
  </si>
  <si>
    <t>ST-MRT-004</t>
  </si>
  <si>
    <t>STANLEY WI-Q (45HQ0TV15SC-613)</t>
  </si>
  <si>
    <t>EK-400-SCM</t>
  </si>
  <si>
    <t>EXP KIT WITH\,KT-400\, IOSMART M</t>
  </si>
  <si>
    <t>6003-0007</t>
  </si>
  <si>
    <t>PWR CD\,125V\,10A\,US-IEC320\,7.5F</t>
  </si>
  <si>
    <t>5900-261</t>
  </si>
  <si>
    <t>T93F05 PROTECTIVE HOUSING FIXE</t>
  </si>
  <si>
    <t>EFLOW102NB</t>
  </si>
  <si>
    <t>12VDC 10 AMP BOARD</t>
  </si>
  <si>
    <t>CL-BVA</t>
  </si>
  <si>
    <t>Basic Video Analitics License</t>
  </si>
  <si>
    <t>HID-78220</t>
  </si>
  <si>
    <t>C-PA60W24V</t>
  </si>
  <si>
    <t>SWITCHING POWER SUPPLY 60W\, 2</t>
  </si>
  <si>
    <t>C-CDDD32P</t>
  </si>
  <si>
    <t>CONTROL DESK DIRECT DIALLING</t>
  </si>
  <si>
    <t>IP04-16T-DTAL</t>
  </si>
  <si>
    <t>RVLOCK3</t>
  </si>
  <si>
    <t>VCR SECURITY LOCK BOX</t>
  </si>
  <si>
    <t>EL-AST-COMBO-A</t>
  </si>
  <si>
    <t>ASSURETEC ARH COMBO SMART PASS</t>
  </si>
  <si>
    <t>1608-90T-R4ZL</t>
  </si>
  <si>
    <t>C-WS203PI.C</t>
  </si>
  <si>
    <t>PC5108</t>
  </si>
  <si>
    <t>PWR 8 ZONE HARD EXP</t>
  </si>
  <si>
    <t>HDI-ADAMS-10</t>
  </si>
  <si>
    <t>MASTER STA UP TO 10 REFUGE STA</t>
  </si>
  <si>
    <t>PWR-P-POE15</t>
  </si>
  <si>
    <t>POWER SUPPLY 15W POE INJECTOR</t>
  </si>
  <si>
    <t>1608-80T-R4A</t>
  </si>
  <si>
    <t>C-WSSH54P</t>
  </si>
  <si>
    <t>WS SURFACE-MOUNT KIT FOR POLY</t>
  </si>
  <si>
    <t>PG-IP04-06T-R2A</t>
  </si>
  <si>
    <t>NVR\, 64 CHAN\, 6 TB\, RACK WIN10</t>
  </si>
  <si>
    <t>ASA-120-82278-P</t>
  </si>
  <si>
    <t>IN120-82278-IP STD OPTIONS</t>
  </si>
  <si>
    <t>PTC1620U</t>
  </si>
  <si>
    <t>PTC1620U ENERGY EFF LEVEL VI (</t>
  </si>
  <si>
    <t>HRZ-CHAN</t>
  </si>
  <si>
    <t>Horizon One channel License ex</t>
  </si>
  <si>
    <t>ETP-WM</t>
  </si>
  <si>
    <t>STNLS WLLMT W BLUE LT 4 EPHONE</t>
  </si>
  <si>
    <t>KT-1-TIS-MAC</t>
  </si>
  <si>
    <t>MAC US\, KT-1\, SG MOUNT</t>
  </si>
  <si>
    <t>0471-001</t>
  </si>
  <si>
    <t>P3364-V 12MM FIXED DOME CAMERA</t>
  </si>
  <si>
    <t>CC9000-VSS8ESA</t>
  </si>
  <si>
    <t>VIC UNIF SSVR 8 RDR ENH SSA</t>
  </si>
  <si>
    <t>CC9000-SS16ESA</t>
  </si>
  <si>
    <t>CC9000 SITE SVR 16 RDR ENH SSA</t>
  </si>
  <si>
    <t>DWR-18-26</t>
  </si>
  <si>
    <t>18 SP  WALL RACK  FITS 24IN</t>
  </si>
  <si>
    <t>690-00056</t>
  </si>
  <si>
    <t>3WARE 8 PORT  9750 RAID CONTRO</t>
  </si>
  <si>
    <t>SIFV-EA-CD-36IN</t>
  </si>
  <si>
    <t>DTXSIFV-EA-CD-36IN DETEX EXIT</t>
  </si>
  <si>
    <t>INTEVO-IPCAM01</t>
  </si>
  <si>
    <t>KT-300CAB</t>
  </si>
  <si>
    <t>METAL CABINET FOR KT-3</t>
  </si>
  <si>
    <t>USTAR-AP-GCM-R</t>
  </si>
  <si>
    <t>ISTAR PRO-TO-ULTRA GCM ADAPTOR</t>
  </si>
  <si>
    <t>IP08-114T-R4Z-E</t>
  </si>
  <si>
    <t>SCH-LEMS-GRW-4</t>
  </si>
  <si>
    <t>LEMS GRW HD 626 STD OP</t>
  </si>
  <si>
    <t>AAK-01000</t>
  </si>
  <si>
    <t>ARMORACTIVE KIT\,EZ BACK TPU CA</t>
  </si>
  <si>
    <t>CC800-B-PP-DL</t>
  </si>
  <si>
    <t>PASSAGEPOINT PRO W/CAPTURE BUN</t>
  </si>
  <si>
    <t>CC9000-RISE-S</t>
  </si>
  <si>
    <t>CCURE 9000 INT TO RISE BUIL SS</t>
  </si>
  <si>
    <t>HID-C1346KSF</t>
  </si>
  <si>
    <t>PROXKEY  KEYFOB  KSF</t>
  </si>
  <si>
    <t>BAS-CYL004</t>
  </si>
  <si>
    <t>C-CDHS50P</t>
  </si>
  <si>
    <t>CONTROL DESK HANDSET MODULE</t>
  </si>
  <si>
    <t>LAT-EL-ETE</t>
  </si>
  <si>
    <t>Latitude Elite to Enterprise u</t>
  </si>
  <si>
    <t>HID-GSKT-R30</t>
  </si>
  <si>
    <t>GSKT PACK\, IP65\, R30 SIZE\, ICL</t>
  </si>
  <si>
    <t>PSX-ISCAN</t>
  </si>
  <si>
    <t>PSX ISCAN 150/250\, FUSE</t>
  </si>
  <si>
    <t>UMM-LCDUB-RM</t>
  </si>
  <si>
    <t>RACK MOUNT BRACKET FOR LCD MON</t>
  </si>
  <si>
    <t>ASA-M1-82271</t>
  </si>
  <si>
    <t>LC-M1-82271-24V-BIPS03-LNL-26D</t>
  </si>
  <si>
    <t>C-ES962HM</t>
  </si>
  <si>
    <t>E-GLO-V7-NL</t>
  </si>
  <si>
    <t>EP-GE V7 USB NO LICENSE NUM</t>
  </si>
  <si>
    <t>ADVESSAS</t>
  </si>
  <si>
    <t>SSA VE NVR SRV 1YR\,1-16 IP CAM</t>
  </si>
  <si>
    <t>6408-20T-R4A-E</t>
  </si>
  <si>
    <t>HVR\, 64AN64IP\, 20 TB\, RACK ENT</t>
  </si>
  <si>
    <t>DOME-SMOKE</t>
  </si>
  <si>
    <t>DOME\, Smoked\, Replacement Cove</t>
  </si>
  <si>
    <t>5000-50900</t>
  </si>
  <si>
    <t>10UBRACKETUL</t>
  </si>
  <si>
    <t>10UBRACKETUL BEA Maglock Acces</t>
  </si>
  <si>
    <t>R2416ULCB</t>
  </si>
  <si>
    <t>MRK-2431</t>
  </si>
  <si>
    <t>24 SP  31   DEEP RACK W/ REAR</t>
  </si>
  <si>
    <t>CC9-AWF-MD-S</t>
  </si>
  <si>
    <t>ACC WORKFLOW OPTION\,MED\,SSA</t>
  </si>
  <si>
    <t>E-SPE-DOOR-1</t>
  </si>
  <si>
    <t>VG4-A-9543</t>
  </si>
  <si>
    <t>G4 PIPE MOUNT WHITE</t>
  </si>
  <si>
    <t>VERTILINE6D</t>
  </si>
  <si>
    <t>RACK PWR SPLY 8 PTC OUT 24VDC</t>
  </si>
  <si>
    <t>VERTILINE63TD</t>
  </si>
  <si>
    <t>RACK PWR SPLY 16 PTC OUT 24VDC</t>
  </si>
  <si>
    <t>FD-24</t>
  </si>
  <si>
    <t>SOLID FRONT DOOR  FITS 24 SPAC</t>
  </si>
  <si>
    <t>FBCOMP5-OSP</t>
  </si>
  <si>
    <t>6 Elem Custom COMP CMP Pur Jkt</t>
  </si>
  <si>
    <t>6408-36T-R4Z-E</t>
  </si>
  <si>
    <t>ALARMSAF CCTV-40-CB-UL</t>
  </si>
  <si>
    <t>PSX-250-NXL-E12</t>
  </si>
  <si>
    <t>FPO250/250/250-4D84M8NLXE12S/T</t>
  </si>
  <si>
    <t>USTAR-AP-GCM</t>
  </si>
  <si>
    <t>PRO-USTAR SE ADAPTOR PLATE</t>
  </si>
  <si>
    <t>DTK-HL480</t>
  </si>
  <si>
    <t>Provides UL1283 EMI/RFI noise</t>
  </si>
  <si>
    <t>CC9-LDAP-MD-U</t>
  </si>
  <si>
    <t>CC9000 LDAP OPT UPG\,MEDIUM TO</t>
  </si>
  <si>
    <t>DTMR1</t>
  </si>
  <si>
    <t>DIN RAIL MNTABLE TIMER\, 12 OR</t>
  </si>
  <si>
    <t>C-EB8E4A</t>
  </si>
  <si>
    <t>I/O EXPANSION BOARD WITH 8 IN</t>
  </si>
  <si>
    <t>1608-12T-R2AL</t>
  </si>
  <si>
    <t>SCH-LEMD-GRW-1</t>
  </si>
  <si>
    <t>LEMD GRW P/J/BD/BDC 626 STD OP</t>
  </si>
  <si>
    <t>6408-10T-R4A</t>
  </si>
  <si>
    <t>HVR\, 64AN64IP\, 10 TB\, RACK</t>
  </si>
  <si>
    <t>INTEVO-KEYBOARD</t>
  </si>
  <si>
    <t>INTEVO COMPACT AND ADVANCED KE</t>
  </si>
  <si>
    <t>C-L3-IP-8P.C</t>
  </si>
  <si>
    <t>CC9000-RISE</t>
  </si>
  <si>
    <t>CC9000 INTEGRATION W/ RISE</t>
  </si>
  <si>
    <t>WPR400-MT</t>
  </si>
  <si>
    <t>MULTI-TECHNOLOGY READER\, BATTE</t>
  </si>
  <si>
    <t>LYNX-N-P2-L</t>
  </si>
  <si>
    <t>LYNX\,NETWORK\,POE\,PANIC BUTTON\,</t>
  </si>
  <si>
    <t>SCR-PC-920N-T</t>
  </si>
  <si>
    <t>PIVCLASS R40-H WALL SW\,TRANS</t>
  </si>
  <si>
    <t>C-EE972AS.C</t>
  </si>
  <si>
    <t>IP COMMAND STATION WITH GRAPH</t>
  </si>
  <si>
    <t>PSX-FPO150/250-E</t>
  </si>
  <si>
    <t>PSX 150/250W\,2C8\,2D8\,W/E4 ENCL</t>
  </si>
  <si>
    <t>DTC4500-LC SS Base Model\, USB</t>
  </si>
  <si>
    <t>IP08-180T-R4Z-E</t>
  </si>
  <si>
    <t>SER-EL-CMS-REM</t>
  </si>
  <si>
    <t>Remote Commissioning Asst. - E</t>
  </si>
  <si>
    <t>01695-001</t>
  </si>
  <si>
    <t>GXV3370 IP PHONE\, GRANDSTREAM</t>
  </si>
  <si>
    <t>SAL-AH660N00</t>
  </si>
  <si>
    <t>SALTO (AH660N00IM38) HID ICLAS</t>
  </si>
  <si>
    <t>PES-I-EL-FON</t>
  </si>
  <si>
    <t>Stentofon Integration to Latit</t>
  </si>
  <si>
    <t>CM-4S-32</t>
  </si>
  <si>
    <t>Mounting Adapter for CM-3202</t>
  </si>
  <si>
    <t>5000-40152</t>
  </si>
  <si>
    <t>DUAL 10GBPS NIC OPTION (2 ADDI</t>
  </si>
  <si>
    <t>POLE MOUNTING KIT</t>
  </si>
  <si>
    <t>SAL-AH650A00IM</t>
  </si>
  <si>
    <t>SALTO XS4 ELECTRONIC ESCUTCHEO</t>
  </si>
  <si>
    <t>DOME-IND-CEL</t>
  </si>
  <si>
    <t>Adapter\, Dome Mount\, In-Ceilin</t>
  </si>
  <si>
    <t>SLAHR12-9FR</t>
  </si>
  <si>
    <t>12V-9AH\, F1 TERM HIGH RATE BAT</t>
  </si>
  <si>
    <t>IP04-20T-R4AL-E</t>
  </si>
  <si>
    <t>NVR\, 64 CHAN\, 20 TB\, RACK ENTE</t>
  </si>
  <si>
    <t>ERK-4025</t>
  </si>
  <si>
    <t>40 SP  25   DEEP STND ALONE RA</t>
  </si>
  <si>
    <t>714410VNQ</t>
  </si>
  <si>
    <t>18-06 SHIELDED STRANDED VNTC\,</t>
  </si>
  <si>
    <t>0804-06T-DTA-E</t>
  </si>
  <si>
    <t>ELR-HD-1A-QC</t>
  </si>
  <si>
    <t>AAK-18501083</t>
  </si>
  <si>
    <t>AAK IPAD CASE\,BLK(10.2 AND AIR</t>
  </si>
  <si>
    <t>BAS-CYL011</t>
  </si>
  <si>
    <t>ELR150</t>
  </si>
  <si>
    <t>ELR150 PRECISION HARDWARE INC</t>
  </si>
  <si>
    <t>18-04 OAS STR CMP Wht Jkt</t>
  </si>
  <si>
    <t>DK-26PSS</t>
  </si>
  <si>
    <t>DIGITAL KEYPAD STAINLESS</t>
  </si>
  <si>
    <t>18-04 UNS STR CMP Wht Jkt</t>
  </si>
  <si>
    <t>KT-BD7-12</t>
  </si>
  <si>
    <t>BATTERY 12VOLTS 7A  PKG.5</t>
  </si>
  <si>
    <t>IDT-900500150</t>
  </si>
  <si>
    <t>IDT SRVR EXP 20K TEMP</t>
  </si>
  <si>
    <t>1608-114T-R4Z</t>
  </si>
  <si>
    <t>MFP-2KDYE-COM</t>
  </si>
  <si>
    <t>MIFARE PLUS 2K SMART CARD\, COM</t>
  </si>
  <si>
    <t>SPPL-16TB61-M5Y-NBD</t>
  </si>
  <si>
    <t>IDT-CCDRVL-50-S</t>
  </si>
  <si>
    <t>CC9000-Q-RSU</t>
  </si>
  <si>
    <t>UPGRADE SERIES Q SYSTEM SOFTWA</t>
  </si>
  <si>
    <t>1608 Eco Tower  (Lightweight V</t>
  </si>
  <si>
    <t>ADLCD22PPS0B711</t>
  </si>
  <si>
    <t>711\, 22 inch W PVM\, BK w/PS</t>
  </si>
  <si>
    <t>CC9-SALVID-LG</t>
  </si>
  <si>
    <t>CC9000 SALIENT SYSTEMS COMPLET</t>
  </si>
  <si>
    <t>S-144T-4U</t>
  </si>
  <si>
    <t>S-SERIES 144TB STORAGE SERVER</t>
  </si>
  <si>
    <t>C-ID5-TD</t>
  </si>
  <si>
    <t>AT-IE340L-18GP-80</t>
  </si>
  <si>
    <t>16X 10/100/1000-T POE+\, 2X SFP</t>
  </si>
  <si>
    <t>CC9-VME-SM-UP</t>
  </si>
  <si>
    <t>VME OPTION SM TO MD UPGRADE</t>
  </si>
  <si>
    <t>869-00-10</t>
  </si>
  <si>
    <t>869-00-10 Kaba Ilco Cylinder P</t>
  </si>
  <si>
    <t>MVC-FIVA4-ENC4</t>
  </si>
  <si>
    <t>IVA 4.X/5.X FOR QUAD CHANNEL E</t>
  </si>
  <si>
    <t>C-L8-IP-32-32B</t>
  </si>
  <si>
    <t>LICENCE: G8-IP-32 EXTENSION 3</t>
  </si>
  <si>
    <t>SCH-LEMB-GRW-1</t>
  </si>
  <si>
    <t>LEMB GRW P/J/BD/BDC 626 STD OP</t>
  </si>
  <si>
    <t>6408-240T-R4ZL-E</t>
  </si>
  <si>
    <t>USTAR-ACM-SE-4U</t>
  </si>
  <si>
    <t>ISTAR ULTRA SE ACM\,IN 4U RACK</t>
  </si>
  <si>
    <t>VR3T</t>
  </si>
  <si>
    <t>PWR CONVERSION MOD</t>
  </si>
  <si>
    <t>SAL-R3SGRIM081</t>
  </si>
  <si>
    <t>SALTO (R3SGRIM081)</t>
  </si>
  <si>
    <t>6408-48T-R4A</t>
  </si>
  <si>
    <t>CC9000-PRX-S</t>
  </si>
  <si>
    <t>CCURE 9000 SSA Uplift for Prox</t>
  </si>
  <si>
    <t>SCWL-CLR-ALERT</t>
  </si>
  <si>
    <t>STOBE WHITE CEILING CLEAR LENS</t>
  </si>
  <si>
    <t>C-SIP-WS212V</t>
  </si>
  <si>
    <t>AL602ULADAJ</t>
  </si>
  <si>
    <t>SWH-PVC-PAS</t>
  </si>
  <si>
    <t>PIV WORKSTA/HANDHELD SW LIC</t>
  </si>
  <si>
    <t>FRGO-82136</t>
  </si>
  <si>
    <t>HID ULTRACARD PREMIUM  30 MIL</t>
  </si>
  <si>
    <t>C-ET901HE-A</t>
  </si>
  <si>
    <t>ET901 IP-INTERCOM PCB FOR ANA</t>
  </si>
  <si>
    <t>SP-1L</t>
  </si>
  <si>
    <t>SP-1L SECURITRON PUSHBUTTON</t>
  </si>
  <si>
    <t>6408-180T-R4Z-E</t>
  </si>
  <si>
    <t>PERFORMA SWITCH PLATE READER G</t>
  </si>
  <si>
    <t>3208-54T-R4ZL-E</t>
  </si>
  <si>
    <t>E-WIN-CPF</t>
  </si>
  <si>
    <t>LICENCE: COMWIN CLIENT</t>
  </si>
  <si>
    <t>ISN-CSD80-W</t>
  </si>
  <si>
    <t>CNTCT 1STUBBY WHT 10PK</t>
  </si>
  <si>
    <t>ALTV248UL3</t>
  </si>
  <si>
    <t>E-GLO-WEB-1</t>
  </si>
  <si>
    <t>GE 1 WEB CONNECTION LICENSE</t>
  </si>
  <si>
    <t>TCCES02B08512</t>
  </si>
  <si>
    <t>PC5200</t>
  </si>
  <si>
    <t>POWERSERIES 1 A PWR SUPPLY MOD</t>
  </si>
  <si>
    <t>SCH-LEMD-GRW-3</t>
  </si>
  <si>
    <t>LEMD GRW R/T 626 STD OP</t>
  </si>
  <si>
    <t>1608-64T-R4AL</t>
  </si>
  <si>
    <t>DS938Z</t>
  </si>
  <si>
    <t>PIR MOTION DET\, CEILNG M</t>
  </si>
  <si>
    <t>GCSVWN</t>
  </si>
  <si>
    <t>ASC-121T</t>
  </si>
  <si>
    <t>INDALA STD CARD 26-BIT WIEGAND</t>
  </si>
  <si>
    <t>0935-001</t>
  </si>
  <si>
    <t>F1004 BULLET SENSOR UNIT</t>
  </si>
  <si>
    <t>5506-761</t>
  </si>
  <si>
    <t>WEATHERSHIELD KIT D; SCREWS; F</t>
  </si>
  <si>
    <t>RM2-SE-ICO</t>
  </si>
  <si>
    <t>RM RDR HID SEKP\, ICLASS ONLY</t>
  </si>
  <si>
    <t>IP04-08T-R2AL</t>
  </si>
  <si>
    <t>NVR\, 64 CHAN\, 8 TB\, RACK</t>
  </si>
  <si>
    <t>01368-001</t>
  </si>
  <si>
    <t>2N ACCESS UNIT - BLUETOOTH</t>
  </si>
  <si>
    <t>RM-4K</t>
  </si>
  <si>
    <t>RM-4K SWH RM BD W/O TMPR SWIT</t>
  </si>
  <si>
    <t>SER-SAT</t>
  </si>
  <si>
    <t>Per Diem Site testing of VMS c</t>
  </si>
  <si>
    <t>KTES-HEAT</t>
  </si>
  <si>
    <t>KTES HEATER KIT</t>
  </si>
  <si>
    <t>23-4P UNS SOL CMP C6 Grn Jkt</t>
  </si>
  <si>
    <t>01585-001</t>
  </si>
  <si>
    <t>CLEAR DOME IN A SPECIAL NYLON</t>
  </si>
  <si>
    <t>427-1065-21-00</t>
  </si>
  <si>
    <t>FB-349 ID 6.8MM\, 25/30HZ\, EU</t>
  </si>
  <si>
    <t>CX-F150-1</t>
  </si>
  <si>
    <t>1 1/2 INCH  ADAPTER</t>
  </si>
  <si>
    <t>RM-4E-CON</t>
  </si>
  <si>
    <t>CONNECTOR KIT RM-4E</t>
  </si>
  <si>
    <t>C-L-AUDREC-2</t>
  </si>
  <si>
    <t>SR-SP</t>
  </si>
  <si>
    <t>2W STROBE RED FUEGO</t>
  </si>
  <si>
    <t>GEH12WR</t>
  </si>
  <si>
    <t>HORN 12VDC WALL RD</t>
  </si>
  <si>
    <t>1608-24T-R4ZL</t>
  </si>
  <si>
    <t>EK-403</t>
  </si>
  <si>
    <t>EKPANSION KIT KT-400 &amp; P325XSF</t>
  </si>
  <si>
    <t>SAL-AE-8</t>
  </si>
  <si>
    <t>454719AYW</t>
  </si>
  <si>
    <t>14/2C SOL PLN YEL 1000</t>
  </si>
  <si>
    <t>6408-42T-R4ZL-E</t>
  </si>
  <si>
    <t>LYNX-TRN-1D</t>
  </si>
  <si>
    <t>LYNX TRAINING\, 1 DAY\, ONSITE</t>
  </si>
  <si>
    <t>AS0073-CSI</t>
  </si>
  <si>
    <t>I8 EIGHT INPUT MODULE  CONFIGU</t>
  </si>
  <si>
    <t>CC9000-END-S</t>
  </si>
  <si>
    <t>CCURE 9000 SSA Uplift for Pelc</t>
  </si>
  <si>
    <t>CC9-AWF-SM-S</t>
  </si>
  <si>
    <t>ACC WORKFLOW OPTION\,SMALL\,SSA</t>
  </si>
  <si>
    <t>6408-204T-R4Z</t>
  </si>
  <si>
    <t>3208-06T-R2A</t>
  </si>
  <si>
    <t>LC-124-PIMW-WNL</t>
  </si>
  <si>
    <t>SPPL-16TB6-M3Y-4HR</t>
  </si>
  <si>
    <t>ST-CYL-003-PATD</t>
  </si>
  <si>
    <t>BEST Wi-Q(9KQ37DV15SES3626-PAT</t>
  </si>
  <si>
    <t>IPS03-D12-OI03</t>
  </si>
  <si>
    <t>ILLUSTRA PRO\, 3MP DOME\, 2.7-13</t>
  </si>
  <si>
    <t>C-L3-GED-4D.C</t>
  </si>
  <si>
    <t>LICENCE: UPGRADE G3-GED-4B TO</t>
  </si>
  <si>
    <t>PSX-RG250C8D8Z</t>
  </si>
  <si>
    <t>RM PS W/ROOM FOR 1GCM &amp; 1ACM</t>
  </si>
  <si>
    <t>VMA-RPA-4P4-NA</t>
  </si>
  <si>
    <t>ACC ESA Recorder 4-port 4TB\, R</t>
  </si>
  <si>
    <t>3208-12T-DTA-E</t>
  </si>
  <si>
    <t>IP08-128T-R4ZL-E</t>
  </si>
  <si>
    <t>ALTV244ULCB3</t>
  </si>
  <si>
    <t>EK-1M</t>
  </si>
  <si>
    <t>EXPANSION KIT WITH PCB STYLE M</t>
  </si>
  <si>
    <t>AL300ULPD4CB</t>
  </si>
  <si>
    <t>PWR SPLY  12 OR 24VDC</t>
  </si>
  <si>
    <t>CB-WLBX-31</t>
  </si>
  <si>
    <t>Wall Junction Box for CB-31 Se</t>
  </si>
  <si>
    <t>LAT-USL</t>
  </si>
  <si>
    <t>Latitude Unlimited System User</t>
  </si>
  <si>
    <t>C-G8-IP-4B</t>
  </si>
  <si>
    <t>CONNECTION OF 4 IP-SUBSCRIBER</t>
  </si>
  <si>
    <t>ADVC-VEVIRT</t>
  </si>
  <si>
    <t>VIDEOEDGE VIRTUAL NVR. CENTRAL</t>
  </si>
  <si>
    <t>ALKA23-1</t>
  </si>
  <si>
    <t>NUON A23 12V ALK EA</t>
  </si>
  <si>
    <t>3208-20T-R4A-E</t>
  </si>
  <si>
    <t>AT-UMC200/ST-901</t>
  </si>
  <si>
    <t>FL-PRTPKCABL</t>
  </si>
  <si>
    <t>PRTPKCABLE PRINTER CABLE</t>
  </si>
  <si>
    <t>0736-001</t>
  </si>
  <si>
    <t>F1035-E SENSOR UNIT FOR F SERI</t>
  </si>
  <si>
    <t>6408-06T-R4AL</t>
  </si>
  <si>
    <t>HVR\, 64AN64IP\, 6 TB\, RACK</t>
  </si>
  <si>
    <t>1608-20T-R4A</t>
  </si>
  <si>
    <t>HVR\, 16AN64IP\, 20 TB\, RACK</t>
  </si>
  <si>
    <t>EP-ENTRA3</t>
  </si>
  <si>
    <t>EEPROM FOR ENTRAPASS</t>
  </si>
  <si>
    <t>CC9000-SS-SAS-S</t>
  </si>
  <si>
    <t>C-L-EX-AF-OUT</t>
  </si>
  <si>
    <t>LICENCE FOR ACTIVATION OF THE</t>
  </si>
  <si>
    <t>CC9-NCEVID-LG</t>
  </si>
  <si>
    <t>CC9000 NICE NICEVISION INTEGRA</t>
  </si>
  <si>
    <t>1608-06T-R2A</t>
  </si>
  <si>
    <t>HVR\, 16AN64IP\, 6 TB\, RACK</t>
  </si>
  <si>
    <t>PFD-18</t>
  </si>
  <si>
    <t>PLEXI FRONT DOOR  FITS 18 SPAC</t>
  </si>
  <si>
    <t>IES02-B12-BI04</t>
  </si>
  <si>
    <t>SCR-SIG-40TKS-M</t>
  </si>
  <si>
    <t>SIG 40\,MUL\, TER\, METHODIST</t>
  </si>
  <si>
    <t>0675-001</t>
  </si>
  <si>
    <t>F1005-E SENSOR UNIT WITH 3MT C</t>
  </si>
  <si>
    <t>427-0200-10-00</t>
  </si>
  <si>
    <t>DM-392 O - 2.3MM\, 30HZ</t>
  </si>
  <si>
    <t>PG-IP08-128T-R4Z</t>
  </si>
  <si>
    <t>TP2440</t>
  </si>
  <si>
    <t>24VAC/40VA-FOR SMP-3\,5\,PM224\,C</t>
  </si>
  <si>
    <t>C-WSIL50V</t>
  </si>
  <si>
    <t>WS VANDAL RESISTANT AUDIO-FRE</t>
  </si>
  <si>
    <t>ADVER120R5DJ</t>
  </si>
  <si>
    <t>VE RACK MNT NVR\, 120TB RAID5</t>
  </si>
  <si>
    <t>PBL-1</t>
  </si>
  <si>
    <t>1U FLANGED ALUM BLANK PANEL</t>
  </si>
  <si>
    <t>6408-24T-R4Z-E</t>
  </si>
  <si>
    <t>3208-128T-R4Z</t>
  </si>
  <si>
    <t>3208-08T-DTA</t>
  </si>
  <si>
    <t>SCH-NDE-5</t>
  </si>
  <si>
    <t>NDE 80P RHO/KA 626</t>
  </si>
  <si>
    <t>PFD-44</t>
  </si>
  <si>
    <t>PLEXI FRONT DOOR  FITS 44 SPAC</t>
  </si>
  <si>
    <t>U2V</t>
  </si>
  <si>
    <t>2 SPACE  3 1/2   VENTED RACKSH</t>
  </si>
  <si>
    <t>AL100ULB</t>
  </si>
  <si>
    <t>AL100UL BOARD ONLY</t>
  </si>
  <si>
    <t>APER-10-5008</t>
  </si>
  <si>
    <t>10-5008-32D (COVER PLATE)</t>
  </si>
  <si>
    <t>P1-8978</t>
  </si>
  <si>
    <t>LYNX-MON-0</t>
  </si>
  <si>
    <t>LYNX\,MONITOR 8 in DISPLAY</t>
  </si>
  <si>
    <t>ADVC-LDAP</t>
  </si>
  <si>
    <t>VICTOR INTEGRATION WITH PROTOC</t>
  </si>
  <si>
    <t>SAL-AJ666W38W</t>
  </si>
  <si>
    <t>SALTO LOCK (AJ666W00IM38W)</t>
  </si>
  <si>
    <t>KT-1-PCB-BP</t>
  </si>
  <si>
    <t>KT-1 SINGLE GANG WALL PLATE</t>
  </si>
  <si>
    <t>D1260W</t>
  </si>
  <si>
    <t>D1260W CMD CTR-WHITE</t>
  </si>
  <si>
    <t>HID-PR5355KP</t>
  </si>
  <si>
    <t>HID PROXPRO READER/KEYPAD</t>
  </si>
  <si>
    <t>SAL-H9656N00BC</t>
  </si>
  <si>
    <t>SALTO ELECTRONIC SVN OFF-LINE</t>
  </si>
  <si>
    <t>APER-G100-L</t>
  </si>
  <si>
    <t>APERIO G100 GLASS LK W/LVR</t>
  </si>
  <si>
    <t>1608-02T-DTAL</t>
  </si>
  <si>
    <t>DLBX-RR5</t>
  </si>
  <si>
    <t>5 SPAC 8 3/4IN  RAIL KIT FOR D</t>
  </si>
  <si>
    <t>CP-21CLEAR-1</t>
  </si>
  <si>
    <t>Clear Bubble for CP-4221 Serie</t>
  </si>
  <si>
    <t>C-L3-IF-ICX.C</t>
  </si>
  <si>
    <t>LICENCE: UPGRADE G3-IF WITH 1</t>
  </si>
  <si>
    <t>IP08-42T-R4ZL</t>
  </si>
  <si>
    <t>01072-041</t>
  </si>
  <si>
    <t>P3905-R MK II BAREBONE 10P 10/</t>
  </si>
  <si>
    <t>DE8310</t>
  </si>
  <si>
    <t>DE8310 RUTHERFORD CONTROLS INC</t>
  </si>
  <si>
    <t>USTAR-LT08-EM</t>
  </si>
  <si>
    <t>ISTAR ULTRA LT\,8 RDR METAL ENC</t>
  </si>
  <si>
    <t>LYNX-64O-32</t>
  </si>
  <si>
    <t>LYNX\,64OUTPUT DEVICE\,1A RELAYS</t>
  </si>
  <si>
    <t>VRS1</t>
  </si>
  <si>
    <t>VANDAL RESIST SPEAKER W/SWITCH</t>
  </si>
  <si>
    <t>SPSWH-P</t>
  </si>
  <si>
    <t>WALL SPEAKER STROBE HIGH CAND</t>
  </si>
  <si>
    <t>SCR-920-PBN</t>
  </si>
  <si>
    <t>RDR\, RP40\, MULTICLASS\, SE E\, M</t>
  </si>
  <si>
    <t>C-EF62O</t>
  </si>
  <si>
    <t>CC9-ISVVID-LG</t>
  </si>
  <si>
    <t>1608-20T-DTA-E</t>
  </si>
  <si>
    <t>45HWCADEU626</t>
  </si>
  <si>
    <t>45HWCADEU626 Best Electric Mor</t>
  </si>
  <si>
    <t>PD-915R</t>
  </si>
  <si>
    <t>9 OUTLET  SINGLE 15 AMP CIRCUI</t>
  </si>
  <si>
    <t>427-0200-80-00</t>
  </si>
  <si>
    <t>DM-612 O - 36MM\, 30HZ</t>
  </si>
  <si>
    <t>CC9000-STANWQ-S</t>
  </si>
  <si>
    <t>CCURE 9000 INTEGRATION WITH ST</t>
  </si>
  <si>
    <t>IP04-18T-R2AL</t>
  </si>
  <si>
    <t>NVR\, 4 IP LICENSE (MAX 64)\, 2U</t>
  </si>
  <si>
    <t>CC9000-SL-SAS</t>
  </si>
  <si>
    <t>UPG TO SAS CC9000 SER SERIES L</t>
  </si>
  <si>
    <t>STB-10BR</t>
  </si>
  <si>
    <t>3/8" RCS'D STUBBY W/LEAD - BR</t>
  </si>
  <si>
    <t>TEL-XPE-SUPP</t>
  </si>
  <si>
    <t>TELAERIS 1YR XPRESSENTRY SUPP</t>
  </si>
  <si>
    <t>IP04-04T-DTAL-E</t>
  </si>
  <si>
    <t>WVL-51H8-NS</t>
  </si>
  <si>
    <t>LVFD-18</t>
  </si>
  <si>
    <t>VENTED FRONT DOOR  FITS 18 SPA</t>
  </si>
  <si>
    <t>DU4-120V</t>
  </si>
  <si>
    <t>DEMO KT-400 NO CASE\, 120V</t>
  </si>
  <si>
    <t>VSA-2744</t>
  </si>
  <si>
    <t>S-90T-4U</t>
  </si>
  <si>
    <t>3208-42T-R4ZL</t>
  </si>
  <si>
    <t>SAL-MIF1KGB-10</t>
  </si>
  <si>
    <t>SER-EXPERT-DIEM</t>
  </si>
  <si>
    <t>Per Diem Expert - SOW Required</t>
  </si>
  <si>
    <t>ADVE-TYCREID01</t>
  </si>
  <si>
    <t>VideoEdge add-on\,1 intelligent</t>
  </si>
  <si>
    <t>CC9-GENDETRIOS</t>
  </si>
  <si>
    <t>GENERIC INTEGRATION WITH DETRI</t>
  </si>
  <si>
    <t>CBLK-IT100</t>
  </si>
  <si>
    <t>IT-100 Cable kit\, onnectors</t>
  </si>
  <si>
    <t>727410VNQ</t>
  </si>
  <si>
    <t>18-06 UNSHIELDED STRANDED VNTC</t>
  </si>
  <si>
    <t>SK-SD505HEAT</t>
  </si>
  <si>
    <t>ADDRESSABLE HEAT SENSOR</t>
  </si>
  <si>
    <t>CC9WS-TDS</t>
  </si>
  <si>
    <t>427-1064-91-00</t>
  </si>
  <si>
    <t>FB-618 O - 24MM\, 25HZ\, EU</t>
  </si>
  <si>
    <t>427-0097-63-00</t>
  </si>
  <si>
    <t>FC-610 O  - 60MM\, NTSC 30 HZ</t>
  </si>
  <si>
    <t>0810-004</t>
  </si>
  <si>
    <t>M1065-LW SMALL IN CUBE CAMERAD</t>
  </si>
  <si>
    <t>C-L-ICCAA1</t>
  </si>
  <si>
    <t>LICENCE: INTERCOM CLIENT\, AUD</t>
  </si>
  <si>
    <t>427-1065-61-00</t>
  </si>
  <si>
    <t>FB-309 ID 24MM\, 25/30HZ\, EU</t>
  </si>
  <si>
    <t>SK-SE-1M-SCM-C</t>
  </si>
  <si>
    <t>STR KIT W/ SPEC EDITION S/W\,KT</t>
  </si>
  <si>
    <t>DK-16</t>
  </si>
  <si>
    <t>DGTL KEYPAD SYSTEM SGL. GANG</t>
  </si>
  <si>
    <t>WR-24-32</t>
  </si>
  <si>
    <t>24 SP  26 DEEP ROTATING ROLL</t>
  </si>
  <si>
    <t>LYNX-IP-INT-0</t>
  </si>
  <si>
    <t>LYNX\,IP PHONE INTERFACE</t>
  </si>
  <si>
    <t>3208-90T-R4Z-E</t>
  </si>
  <si>
    <t>C-G3-IAX-2B</t>
  </si>
  <si>
    <t>IAX INTERFACE\, 2 TRUNK-CONNEC</t>
  </si>
  <si>
    <t>1608-48T-R4AL</t>
  </si>
  <si>
    <t>SAL-WRMH001</t>
  </si>
  <si>
    <t>WALL READER\, HID CLASS</t>
  </si>
  <si>
    <t>S-180T-4U</t>
  </si>
  <si>
    <t>4U STORAGE SERVER\, 180TB UBUNT</t>
  </si>
  <si>
    <t>C-WSDU52PAM.C</t>
  </si>
  <si>
    <t>WS POLYCARBONATE DUMMY MODULE</t>
  </si>
  <si>
    <t>1C-ACC6-STD</t>
  </si>
  <si>
    <t>ACC 6 STD\, 1 Camera</t>
  </si>
  <si>
    <t>C-WSDU52PTW.C</t>
  </si>
  <si>
    <t>BAS-CYL005</t>
  </si>
  <si>
    <t>D117</t>
  </si>
  <si>
    <t>SIREN\, 12V 30 WATT</t>
  </si>
  <si>
    <t>ST3</t>
  </si>
  <si>
    <t>SSA-GLD-1Y</t>
  </si>
  <si>
    <t>One (1) Year Gold SSA</t>
  </si>
  <si>
    <t>ST-MRT-006</t>
  </si>
  <si>
    <t>STANLEY MORT 45HQ7DV15SC-612</t>
  </si>
  <si>
    <t>C-SIP-WS203P</t>
  </si>
  <si>
    <t>H4M-MT-DSPL</t>
  </si>
  <si>
    <t>Package of 5 wall plates for H</t>
  </si>
  <si>
    <t>ADVED00N0N5G</t>
  </si>
  <si>
    <t>VE CMPCT DSK NVR\, 0TB JBOD</t>
  </si>
  <si>
    <t>CF-L131-31</t>
  </si>
  <si>
    <t>Lens 5MP 3.1-8mm for ioi Camer</t>
  </si>
  <si>
    <t>Pole Binding Tool (1 per proje</t>
  </si>
  <si>
    <t>EK-1M-SCM</t>
  </si>
  <si>
    <t>EXP KIT WITH\,KT-1-M\, IOSMART M</t>
  </si>
  <si>
    <t>2022-392</t>
  </si>
  <si>
    <t>2022-392 DynaLock Maglock</t>
  </si>
  <si>
    <t>CC9000-ONS-S</t>
  </si>
  <si>
    <t>CCURE 9000 SSA Uplift for ONSS</t>
  </si>
  <si>
    <t>SAL-R3SLRNE081</t>
  </si>
  <si>
    <t>SALTO LOCK(R3SLRNE081)</t>
  </si>
  <si>
    <t>CC9000-VALERUS-S</t>
  </si>
  <si>
    <t>CCURE9000 VICON VALERUS VMS IN</t>
  </si>
  <si>
    <t>CC9000-PPG</t>
  </si>
  <si>
    <t>STOPWARE CC9000 INTG OPT</t>
  </si>
  <si>
    <t>C-EE8999S</t>
  </si>
  <si>
    <t>EXPANSION HOUSING OF SERIES E</t>
  </si>
  <si>
    <t>RBSNP</t>
  </si>
  <si>
    <t>12 OR 24 DPDT POLARIZED RELAY</t>
  </si>
  <si>
    <t>E-WIN-SNMP-SPD</t>
  </si>
  <si>
    <t>LICENCE: INTEGRATION OF SNMP</t>
  </si>
  <si>
    <t>ADVER18R5H2G</t>
  </si>
  <si>
    <t>SCH-LEMB-GRW-3</t>
  </si>
  <si>
    <t>LEMB GRW R/T 626 STD OP</t>
  </si>
  <si>
    <t>CER-TVIST-2500M</t>
  </si>
  <si>
    <t>CERTIPATH TRUSTVISITOR SSA: 2\,</t>
  </si>
  <si>
    <t>IP08-42T-R4ZL-E</t>
  </si>
  <si>
    <t>01505-001</t>
  </si>
  <si>
    <t>T94V02D PENDANT KIT FOR P38-PV</t>
  </si>
  <si>
    <t>427-0200-70-00</t>
  </si>
  <si>
    <t>DM-624 O - 18MM\, 30HZ</t>
  </si>
  <si>
    <t>01746-001</t>
  </si>
  <si>
    <t>AXIS TM3805 VANDAL CASING COVE</t>
  </si>
  <si>
    <t>3208-48T-R4A-E</t>
  </si>
  <si>
    <t>CC9000-SRP</t>
  </si>
  <si>
    <t>C-CURE 9000 SERIES R PLUS SYST</t>
  </si>
  <si>
    <t>CC9000-VSS32SA</t>
  </si>
  <si>
    <t>VIC UNIF SSVR 32 RDR SSA</t>
  </si>
  <si>
    <t>RHOPN</t>
  </si>
  <si>
    <t>MNT\,DOME\,PENDANT\,ULTRA/OPTIMA</t>
  </si>
  <si>
    <t>PVC-PAM-B</t>
  </si>
  <si>
    <t>ENT-PLAT-CA-V9.3-HSE</t>
  </si>
  <si>
    <t>RHOWPA</t>
  </si>
  <si>
    <t>DOME MNT POLE ADAPTER</t>
  </si>
  <si>
    <t>IP08-24T-R4Z-E</t>
  </si>
  <si>
    <t>01162-001</t>
  </si>
  <si>
    <t>Q1786-LE FIXED BULLET 4 MP CAM</t>
  </si>
  <si>
    <t>EK-1M-SCSG</t>
  </si>
  <si>
    <t>EXPANSION KIT WITH\,KT-1-M\, KT-</t>
  </si>
  <si>
    <t>CC9000-SRP-SAS-S</t>
  </si>
  <si>
    <t>442360BR</t>
  </si>
  <si>
    <t>18-02 UNS STR CMP Wht Jkt BR</t>
  </si>
  <si>
    <t>ADVC-VEFET4</t>
  </si>
  <si>
    <t>C-EE7504DACSH</t>
  </si>
  <si>
    <t>FRGO-53723</t>
  </si>
  <si>
    <t>FARGO DTC4500E SGL LAM MOD</t>
  </si>
  <si>
    <t>KT-1-M</t>
  </si>
  <si>
    <t>ONE KT-1-PCB\, IP CONTROLLER PC</t>
  </si>
  <si>
    <t>427-0033-60-00</t>
  </si>
  <si>
    <t>F-606 ID - 100 MM\, 25/30HZ</t>
  </si>
  <si>
    <t>CER-TVIST-1000A</t>
  </si>
  <si>
    <t>427-1064-21-00</t>
  </si>
  <si>
    <t>FB-349 O - 6.8MM\, 25/30 HZ\, EU</t>
  </si>
  <si>
    <t>WVL-60H8-NS</t>
  </si>
  <si>
    <t>WAVELYNX DESFIRE EV2 KEYFOB W/</t>
  </si>
  <si>
    <t>KT-EEB3N</t>
  </si>
  <si>
    <t>SECURITRON EMERGENCY EXIT BUTT</t>
  </si>
  <si>
    <t>CC9000-VID-S</t>
  </si>
  <si>
    <t>CCURE 9000 SSA Uplift for VidS</t>
  </si>
  <si>
    <t>61002-1104</t>
  </si>
  <si>
    <t>FLIR A310 PT 45ï¿½ï¿½ï¿½ï¿½ NTSC (30 H</t>
  </si>
  <si>
    <t>CC9000-SQ-SAS</t>
  </si>
  <si>
    <t>UPG TO SAS CC9000 SER SERIES Q</t>
  </si>
  <si>
    <t>CM-6308-P1-I</t>
  </si>
  <si>
    <t>Quasar 4x2K HD IP Panoramic Ca</t>
  </si>
  <si>
    <t>SF381</t>
  </si>
  <si>
    <t>STAND ALONE EMERG STATION</t>
  </si>
  <si>
    <t>Y-WS-BB-BL</t>
  </si>
  <si>
    <t>WS SERIES COMPACT SECURITY WA</t>
  </si>
  <si>
    <t>IPS08-D13-OI03</t>
  </si>
  <si>
    <t>ILLUSTRA PRO\, 8MP DOME\, 3.6-10</t>
  </si>
  <si>
    <t>IP08-66T-R4ZL-E</t>
  </si>
  <si>
    <t>CX-PRWR-240</t>
  </si>
  <si>
    <t>INDOOR 24VAC POWER SUPPLY</t>
  </si>
  <si>
    <t>C-WSSH50P</t>
  </si>
  <si>
    <t>SAL-TESTKIT</t>
  </si>
  <si>
    <t>SALTO WIRELESS TESTER KIT</t>
  </si>
  <si>
    <t>CC9000-MCKEYW</t>
  </si>
  <si>
    <t>CC9000 INTEGRATION OPTN W MORS</t>
  </si>
  <si>
    <t>3208-144T-R4ZL-E</t>
  </si>
  <si>
    <t>CRR8891FL 626 24V LC</t>
  </si>
  <si>
    <t>CRR8891FL 626 24V LC Yale Elec</t>
  </si>
  <si>
    <t>C-MIC-Q400</t>
  </si>
  <si>
    <t>CARDIOID SURFACE MOUNT MICROP</t>
  </si>
  <si>
    <t>SLAA6-7.2F</t>
  </si>
  <si>
    <t>6V-7.2A\,F1 TERM BAT</t>
  </si>
  <si>
    <t>KT-SE-910P-BLE</t>
  </si>
  <si>
    <t>HID READER\, RP15\, MCLASS SE\, B</t>
  </si>
  <si>
    <t>ES-HD-HWS</t>
  </si>
  <si>
    <t>ENCLOSURE\,25cm Cam Len\,Htr\,Bkt</t>
  </si>
  <si>
    <t>634RF</t>
  </si>
  <si>
    <t>SDC634RF Security Door Control</t>
  </si>
  <si>
    <t>SAL-RFDTCTS</t>
  </si>
  <si>
    <t>RFDTCTS18W01</t>
  </si>
  <si>
    <t>C-L-ICCAA1-8</t>
  </si>
  <si>
    <t>6408-80T-R4A-E</t>
  </si>
  <si>
    <t>N1804-1108-0111</t>
  </si>
  <si>
    <t>18-4C STR BC PVC OA SHLD PVC J</t>
  </si>
  <si>
    <t>ADMMTWALL8L</t>
  </si>
  <si>
    <t>LCD mount\, VESA compliant\, wal</t>
  </si>
  <si>
    <t>6408-10T-R4AL-E</t>
  </si>
  <si>
    <t>HVR\, 64AN64IP\, 10 TB\, RACK ENT</t>
  </si>
  <si>
    <t>0804-08T-DTA-E</t>
  </si>
  <si>
    <t>IFMICRO13FTCBL</t>
  </si>
  <si>
    <t>ILLUSTRA MICRO CAMERA 13FT VID</t>
  </si>
  <si>
    <t>C-PA65W48V</t>
  </si>
  <si>
    <t>SWITCHING POWER SUPPLY 65W\, 4</t>
  </si>
  <si>
    <t>0804-20T-DTA-E</t>
  </si>
  <si>
    <t>IP04-48T-R4AL-E</t>
  </si>
  <si>
    <t>GCSRN</t>
  </si>
  <si>
    <t>Ceiling Speaker\, Red\, No Marki</t>
  </si>
  <si>
    <t>FRGO-55500</t>
  </si>
  <si>
    <t>FARGO DTC4500E DUAL LAM PRTR</t>
  </si>
  <si>
    <t>454722AGN</t>
  </si>
  <si>
    <t>18/2CSOL OAS CMR/FPLR GRN 1000</t>
  </si>
  <si>
    <t>LYNX-N-PB-WNC</t>
  </si>
  <si>
    <t>LYNX\,NET\,PB\,WMNT\,NO/CVR\,NWK SW</t>
  </si>
  <si>
    <t>IP04-12T-R4A-E</t>
  </si>
  <si>
    <t>EB1</t>
  </si>
  <si>
    <t>AT-IMC2000TP/SC-980</t>
  </si>
  <si>
    <t>10RD433</t>
  </si>
  <si>
    <t>10RD433 BEA Electrical Accesso</t>
  </si>
  <si>
    <t>3208-160T-R4Z</t>
  </si>
  <si>
    <t>SP0312-5007-01</t>
  </si>
  <si>
    <t>iSTAR PRO 2U RM CB-216</t>
  </si>
  <si>
    <t>CC9-PDSVID-SM</t>
  </si>
  <si>
    <t>USS-MR08-POE-02TB</t>
  </si>
  <si>
    <t>Meridian NVR 8 Channels 2TB PO</t>
  </si>
  <si>
    <t>0804-02T-DTA</t>
  </si>
  <si>
    <t>ADVC-TYCREID01</t>
  </si>
  <si>
    <t>victor add-on\,1 intelligent se</t>
  </si>
  <si>
    <t>16-02 UnShielded Solid FPLR</t>
  </si>
  <si>
    <t>CF-L304-21-P</t>
  </si>
  <si>
    <t>Quad HD P-Iris Lens (12-50mm)</t>
  </si>
  <si>
    <t>VIP-VJTXF-RMK</t>
  </si>
  <si>
    <t>RACK-MOUNT KIT 5X VIP-X1XF OR</t>
  </si>
  <si>
    <t>C-EX7P04D1DCS</t>
  </si>
  <si>
    <t>IP04-16T-R4A-E</t>
  </si>
  <si>
    <t>NVR\, 64 CHAN\, 16 TB\, RACK ENTE</t>
  </si>
  <si>
    <t>SPPL-8TB6-M3Y-4HR</t>
  </si>
  <si>
    <t>CB-3304-21-I</t>
  </si>
  <si>
    <t>Ariel Quad HD IP Bullet Camera</t>
  </si>
  <si>
    <t>DTK-3LVLPX</t>
  </si>
  <si>
    <t>3 Outlet Charging Station with</t>
  </si>
  <si>
    <t>NHL-LHENROLCSN</t>
  </si>
  <si>
    <t>LIGHTHOUSE ICLASSSE CSN OPT LI</t>
  </si>
  <si>
    <t>C-EE980CM</t>
  </si>
  <si>
    <t>EE 980 CONTROL DESK TERMINAL\,</t>
  </si>
  <si>
    <t>6408-80T-R4AL-E</t>
  </si>
  <si>
    <t>PD-815SC</t>
  </si>
  <si>
    <t>KT-1-CAB-P</t>
  </si>
  <si>
    <t>PLASTIC ENCLOSURE ONLY FOR KT-</t>
  </si>
  <si>
    <t>PCLINK-SCW</t>
  </si>
  <si>
    <t>LONG CABLE FOR DLS PROGRAMMER</t>
  </si>
  <si>
    <t>ROENDC</t>
  </si>
  <si>
    <t>END CAP FOR EXISTING MOUNTS</t>
  </si>
  <si>
    <t>C-EDI600</t>
  </si>
  <si>
    <t>EMPTY HOUSING</t>
  </si>
  <si>
    <t>6408-180T-R4ZL</t>
  </si>
  <si>
    <t>FD-10</t>
  </si>
  <si>
    <t>SOLID FRONT DOOR  FITS 10 SPAC</t>
  </si>
  <si>
    <t>SER-CMS-DIEM</t>
  </si>
  <si>
    <t>Per Diem Commissioning Assist</t>
  </si>
  <si>
    <t>1608-36T-R4AL-E</t>
  </si>
  <si>
    <t>DK-26SS</t>
  </si>
  <si>
    <t>10EAGLE</t>
  </si>
  <si>
    <t>10EAGLE Bea Aaadm Certified</t>
  </si>
  <si>
    <t>ALTV248300ULM3</t>
  </si>
  <si>
    <t>FRGO-86131</t>
  </si>
  <si>
    <t>FARGO GOV CLEANING CRDS 50 CT</t>
  </si>
  <si>
    <t>700251YEL</t>
  </si>
  <si>
    <t>14/1c SOL THHN YELLOW 1000FT</t>
  </si>
  <si>
    <t>USTAR-LT16-MB</t>
  </si>
  <si>
    <t>ISTAR ULTRA LT\,16 READER\,BOARD</t>
  </si>
  <si>
    <t>1608-144T-R4ZL-E</t>
  </si>
  <si>
    <t>ETP-WM24</t>
  </si>
  <si>
    <t>STNLESS BLU LT WALL MT LOW VLT</t>
  </si>
  <si>
    <t>USS-ENT-00N0-00</t>
  </si>
  <si>
    <t>PC4R</t>
  </si>
  <si>
    <t>4 WIRE HORN/STROBE CEILING STA</t>
  </si>
  <si>
    <t>HID-PP6005B</t>
  </si>
  <si>
    <t>HID PROXPOINT PLUS GR</t>
  </si>
  <si>
    <t>KT-SIG-40NKS-MB</t>
  </si>
  <si>
    <t>HID SIGNO WALL\,40\,BLK/SLVR.(40</t>
  </si>
  <si>
    <t>MET44MAG&amp;BRACKE</t>
  </si>
  <si>
    <t>MAGNET DOOR CONTACT/BRACKET</t>
  </si>
  <si>
    <t>IFBMNTBOX</t>
  </si>
  <si>
    <t>FLEX BULLET MOUNTING BOX IFXX</t>
  </si>
  <si>
    <t>WH-128420</t>
  </si>
  <si>
    <t>8 TNE STR\,WALL\,/P\,24V\,75CD\,RED</t>
  </si>
  <si>
    <t>C-WSLM52F.C</t>
  </si>
  <si>
    <t>WS POLYCARBONATE LOUDSPEAKER</t>
  </si>
  <si>
    <t>SSVR3-08-G</t>
  </si>
  <si>
    <t>CC9000 SITE SVR 3\, 8 RDRS\,GBL</t>
  </si>
  <si>
    <t>CM-CLEAR-31-01</t>
  </si>
  <si>
    <t>Clear Bubble for CM-3102-01-I</t>
  </si>
  <si>
    <t>C-WS201PI.C</t>
  </si>
  <si>
    <t>3208-02T-DTA</t>
  </si>
  <si>
    <t>3208-80T-R4AL-E</t>
  </si>
  <si>
    <t>C-WSDU50P</t>
  </si>
  <si>
    <t>WS DUMMY EXPANSION MODULE\, FO</t>
  </si>
  <si>
    <t>SPSCRV</t>
  </si>
  <si>
    <t>CEILING SPEAKER STROBE HIGH V</t>
  </si>
  <si>
    <t>LDHQF-0</t>
  </si>
  <si>
    <t>Spectra High Quality Lower Dom</t>
  </si>
  <si>
    <t>JF-D</t>
  </si>
  <si>
    <t>AUDIO ONLY DOOR STATION FOR JF</t>
  </si>
  <si>
    <t>SWL-CLR-ALERT</t>
  </si>
  <si>
    <t>STROBE WHITE WALL CLEAR LENS</t>
  </si>
  <si>
    <t>ACC623S/L</t>
  </si>
  <si>
    <t>FA223 Family Wristband</t>
  </si>
  <si>
    <t>CC9-LDAP-MD</t>
  </si>
  <si>
    <t>CC9000 LDAP OPT\,MED SYS\, SER P</t>
  </si>
  <si>
    <t>1608-54T-R4Z</t>
  </si>
  <si>
    <t>1608-64T-R4AL-E</t>
  </si>
  <si>
    <t>LEF5012CA</t>
  </si>
  <si>
    <t>Lens\, Canon EF 50mm f/1.2L USM</t>
  </si>
  <si>
    <t>AD-400-CY-70</t>
  </si>
  <si>
    <t>AD-400 Networked Wireless - Cy</t>
  </si>
  <si>
    <t>C-WSSH50VOR</t>
  </si>
  <si>
    <t>ISSTBPM01</t>
  </si>
  <si>
    <t>POLE MOUNT FOR CAMERA JSV02-B0</t>
  </si>
  <si>
    <t>IP04-08T-R4AL-E</t>
  </si>
  <si>
    <t>NVR\, 64 CHAN\, 8 TB\, RACK ENTER</t>
  </si>
  <si>
    <t>NED-5450365</t>
  </si>
  <si>
    <t>NEDAP SUCTION CUP 5450365</t>
  </si>
  <si>
    <t>6408-114T-R4ZL-E</t>
  </si>
  <si>
    <t>SLAA12-55C/FR</t>
  </si>
  <si>
    <t>12V-55AH\, C/FR TERM BAT</t>
  </si>
  <si>
    <t>5.0L-H4A-DP2-B</t>
  </si>
  <si>
    <t>5.0MP LightCatch\, Day/Night\, P</t>
  </si>
  <si>
    <t>C-PA30W24V-EU</t>
  </si>
  <si>
    <t>0532-021</t>
  </si>
  <si>
    <t>P1214 PINHOLE CAMERA 10-PK MIN</t>
  </si>
  <si>
    <t>D9131A</t>
  </si>
  <si>
    <t>PRNTR INRTFC MOD(NON B1)</t>
  </si>
  <si>
    <t>KT-STL-GO-ACC</t>
  </si>
  <si>
    <t>C-WSFB50VSSFL</t>
  </si>
  <si>
    <t>WS FLUSH-MOUNT (SURFACE LEVEL</t>
  </si>
  <si>
    <t>CM-CAPX-63P</t>
  </si>
  <si>
    <t>Pendant Cap for CM-63-P1-I Ser</t>
  </si>
  <si>
    <t>SCR-SIG-40TKS</t>
  </si>
  <si>
    <t>C-WSSH52P</t>
  </si>
  <si>
    <t>CC9000-SCH-MD-S</t>
  </si>
  <si>
    <t>T.REX-XLBLK</t>
  </si>
  <si>
    <t>T-REX WITH PIEZO  BL</t>
  </si>
  <si>
    <t>CC9-VME-SM-S</t>
  </si>
  <si>
    <t>VISITOR MGMT ENHANCED SM SSA</t>
  </si>
  <si>
    <t>C-WSLM52P.C</t>
  </si>
  <si>
    <t>C-L8-IP-8B.C</t>
  </si>
  <si>
    <t>RBN DTC550 BLK STD 3000 IMAGE</t>
  </si>
  <si>
    <t>C-WS810FI.C</t>
  </si>
  <si>
    <t>861E-26D-10</t>
  </si>
  <si>
    <t>861E-26D-10 Kaba Ilco Cylinder</t>
  </si>
  <si>
    <t>IP04-24T-R2AL-E</t>
  </si>
  <si>
    <t>IP ENT 2U RACK RECORDER\, 4 IP</t>
  </si>
  <si>
    <t>IP04-28T-R4A-E</t>
  </si>
  <si>
    <t>NVR\, 64 CHAN\, 28 TB\, RACK ENTE</t>
  </si>
  <si>
    <t>CC9-VME-LG</t>
  </si>
  <si>
    <t>VISITOR MGMT ENH OPTION LG</t>
  </si>
  <si>
    <t>IP08-28T-R4Z</t>
  </si>
  <si>
    <t>TCCFS02P0501T</t>
  </si>
  <si>
    <t>Cloudvue Camera Flex 2MP PTZ 3</t>
  </si>
  <si>
    <t>LDHQPB-1</t>
  </si>
  <si>
    <t>Spectra  High Quality Lower Do</t>
  </si>
  <si>
    <t>3208-04T-DTA</t>
  </si>
  <si>
    <t>ASB-62CL</t>
  </si>
  <si>
    <t>ALUM SPACER BRACKET M62 CLEAR</t>
  </si>
  <si>
    <t>3208-24T-R4Z</t>
  </si>
  <si>
    <t>SAL-SP220475-6</t>
  </si>
  <si>
    <t>SALTO OUTDR WTHR GSKT(PK 6)</t>
  </si>
  <si>
    <t>FD-SC</t>
  </si>
  <si>
    <t>Service cable for Dome cameras</t>
  </si>
  <si>
    <t>RM-4TE</t>
  </si>
  <si>
    <t>RM-4 RDR MOD IN ENCL W/TAMP</t>
  </si>
  <si>
    <t>C-WS211VICA</t>
  </si>
  <si>
    <t>CC9000-HIGH</t>
  </si>
  <si>
    <t>CC9000 BUNDLED SERVER RACK HIG</t>
  </si>
  <si>
    <t>KT-STL-GWY-SW</t>
  </si>
  <si>
    <t>GATEWAY SOFTWARE. INCLUDES A 3</t>
  </si>
  <si>
    <t>DWR-10-17</t>
  </si>
  <si>
    <t>10 SP  WALL RACK  FITS 15IN</t>
  </si>
  <si>
    <t>LVFD-24</t>
  </si>
  <si>
    <t>VENTED FRONT DOOR  FITS 24 SPA</t>
  </si>
  <si>
    <t>427-0200-60-00</t>
  </si>
  <si>
    <t>DM-650 O - 8.7MM\, 30HZ</t>
  </si>
  <si>
    <t>3208-04T-DTAL</t>
  </si>
  <si>
    <t>C-L-AF-LM</t>
  </si>
  <si>
    <t>LICENCE: LINE MONITORING FOR</t>
  </si>
  <si>
    <t>AD-402-CY-70</t>
  </si>
  <si>
    <t>AD-400 NETWORKED WIRELESS - FI</t>
  </si>
  <si>
    <t>SAL-EXHE-A9650</t>
  </si>
  <si>
    <t>SALTO (A9650A00IMH8W-U)</t>
  </si>
  <si>
    <t>P390498-5</t>
  </si>
  <si>
    <t>P390498-5 MISC PARTS</t>
  </si>
  <si>
    <t>PS5-24040-B04-UL</t>
  </si>
  <si>
    <t>LYNX-N-P2-N</t>
  </si>
  <si>
    <t>LYNX\,NET\,POE\,WALLMNT\,NO/CVR</t>
  </si>
  <si>
    <t>LAT-GIS</t>
  </si>
  <si>
    <t>Latitude Support For GIS Mappi</t>
  </si>
  <si>
    <t>ALTV244ULX</t>
  </si>
  <si>
    <t>ALTV244UL IN BC300 ENCLOSURE</t>
  </si>
  <si>
    <t>E-COR-V8</t>
  </si>
  <si>
    <t>EP CORPORATE EDITION VERSION 8</t>
  </si>
  <si>
    <t>CP-POE-4P-60W-US</t>
  </si>
  <si>
    <t>US UPOE injector\, 60W</t>
  </si>
  <si>
    <t>ASA-120-82278-IP</t>
  </si>
  <si>
    <t>IN120 WIFI MORTISE LOCK\, IP WI</t>
  </si>
  <si>
    <t>SLAA12-18F2</t>
  </si>
  <si>
    <t>12V-18AH\, F2 TERM BAT</t>
  </si>
  <si>
    <t>20NKS-T2-000000</t>
  </si>
  <si>
    <t>PG9935</t>
  </si>
  <si>
    <t>WLS PWRG SHOCK SENSOR 915</t>
  </si>
  <si>
    <t>5020-101</t>
  </si>
  <si>
    <t>T8311 JOYSTICK FOR AXIS PAN/TI</t>
  </si>
  <si>
    <t>E-SPE-V7-NL</t>
  </si>
  <si>
    <t>EP-SE V7 USB WITHOUT SERIALNUM</t>
  </si>
  <si>
    <t>INID-5000A-040</t>
  </si>
  <si>
    <t>INID RDR\,CONTACTLESS\,MULLION\,W</t>
  </si>
  <si>
    <t>01811-001</t>
  </si>
  <si>
    <t>P1378-LE\, 4K\, D/N\, FIXED BOX\,</t>
  </si>
  <si>
    <t>AAADD60ALTPV200</t>
  </si>
  <si>
    <t>AA INTELLEX\, 16 CHANNEL\,LT\,5.0</t>
  </si>
  <si>
    <t>CC9000-R-RPSU</t>
  </si>
  <si>
    <t>CC9000 UPGRADE R TO R PLUS</t>
  </si>
  <si>
    <t>CC9-VALVID-SM</t>
  </si>
  <si>
    <t>P1-82278-IKMPS</t>
  </si>
  <si>
    <t>ASSA MORTISE LOCKS (POE)\, MAGN</t>
  </si>
  <si>
    <t>01852-001</t>
  </si>
  <si>
    <t>2N TOUCHPAD RFID CARD READER S</t>
  </si>
  <si>
    <t>2.0C-H4A-D2-B</t>
  </si>
  <si>
    <t>5.0MP\, LightCatcher\, Day/Night</t>
  </si>
  <si>
    <t>ESTAR001-MBP</t>
  </si>
  <si>
    <t>ISTAR EDGE 1-RDR BOARD W POE</t>
  </si>
  <si>
    <t>C-ET8E8A</t>
  </si>
  <si>
    <t>2-WIRE REMOTE INPUT / OUTPUT</t>
  </si>
  <si>
    <t>0533-001</t>
  </si>
  <si>
    <t>P1214-E OUTDOOR MINI CAMERA MI</t>
  </si>
  <si>
    <t>5503-821</t>
  </si>
  <si>
    <t>P1214-E SENSOR UNIT FOR AXIS P</t>
  </si>
  <si>
    <t>C-AF500H</t>
  </si>
  <si>
    <t>500 WATT IP AMPLIFIER\, WITH 70</t>
  </si>
  <si>
    <t>C-G8-AUD-4B</t>
  </si>
  <si>
    <t>AUDIO INTERFACE CARD\, 4 CHANN</t>
  </si>
  <si>
    <t>6408-12T-R4AL</t>
  </si>
  <si>
    <t>HVR\, 64AN64IP\, 12 TB\, RACK</t>
  </si>
  <si>
    <t>1608-48T-R4A</t>
  </si>
  <si>
    <t>427-0033-10-00</t>
  </si>
  <si>
    <t>F-644 ID - 13 MM\, 30HZ</t>
  </si>
  <si>
    <t>MT-2KDYE</t>
  </si>
  <si>
    <t>DUAL TECH SMART CARD; MIFARE P</t>
  </si>
  <si>
    <t>CC9-MSTVID-LG</t>
  </si>
  <si>
    <t>CC9000 MILESTONE XPROTECT CORP</t>
  </si>
  <si>
    <t>C-AF20H</t>
  </si>
  <si>
    <t>20 WATT IP AMPLIFIER AND AUDIO</t>
  </si>
  <si>
    <t>CC9-IGOVID-SM</t>
  </si>
  <si>
    <t>500-1119-00</t>
  </si>
  <si>
    <t>F-Series Corner Mount</t>
  </si>
  <si>
    <t>1608-114T-R4Z-E</t>
  </si>
  <si>
    <t>FRGO-47703</t>
  </si>
  <si>
    <t>FARGO 4500E PROX ENC</t>
  </si>
  <si>
    <t>SWH-AH-1525</t>
  </si>
  <si>
    <t>VS TABLETOP KIOSK &amp; PASSAGEPOI</t>
  </si>
  <si>
    <t>EFLOW6NB</t>
  </si>
  <si>
    <t>REPLACEMENT BOARD EFLOW6N</t>
  </si>
  <si>
    <t>HM500A-XPET-32TB</t>
  </si>
  <si>
    <t>HUSKY M500A XPET NVR\, 32 TB</t>
  </si>
  <si>
    <t>LACE-44-OP</t>
  </si>
  <si>
    <t>77 HEIGHT 3 1/4   WIDTH CABLE</t>
  </si>
  <si>
    <t>CF-L304-11-P</t>
  </si>
  <si>
    <t>Quad HD P-Iris Lens (3.4-10mm)</t>
  </si>
  <si>
    <t>AT-X510-28GSX-10</t>
  </si>
  <si>
    <t>SSVR2-16-32UP</t>
  </si>
  <si>
    <t>PC1864UL</t>
  </si>
  <si>
    <t>1864UL PK5500 CMC-1 TRANS</t>
  </si>
  <si>
    <t>5000-004</t>
  </si>
  <si>
    <t>LONG RANGE PRISM KIT</t>
  </si>
  <si>
    <t>3208-114T-R4Z-E</t>
  </si>
  <si>
    <t>GCSWN</t>
  </si>
  <si>
    <t>Ceiling Speaker\, White\, No Mar</t>
  </si>
  <si>
    <t>CC9-DVLVID-SM</t>
  </si>
  <si>
    <t>C-L-ICCDDA</t>
  </si>
  <si>
    <t>HDI-ADA-BBLG</t>
  </si>
  <si>
    <t>FLUSH BOX FOR HDI-ADAMS-10</t>
  </si>
  <si>
    <t>LVFD-37</t>
  </si>
  <si>
    <t>TRADAR-WMBRKT-SH</t>
  </si>
  <si>
    <t>SH TYCO RADAR WALL MT BRACKET</t>
  </si>
  <si>
    <t>427-0300-80-00</t>
  </si>
  <si>
    <t>DX-608 - 55MM</t>
  </si>
  <si>
    <t>427-0075-01-00</t>
  </si>
  <si>
    <t>PT-606Z HD\, 26-106mm\, 640x480\,</t>
  </si>
  <si>
    <t>MUNL-12</t>
  </si>
  <si>
    <t>MORTISE UNLATCH STRIKE 12VDC</t>
  </si>
  <si>
    <t>E-GLO-WS8</t>
  </si>
  <si>
    <t>LICENSE FOR 8 ADD WORKSTATIONS</t>
  </si>
  <si>
    <t>PC5204</t>
  </si>
  <si>
    <t>PWR-POW SUP/HI CUR OUTPT MOD</t>
  </si>
  <si>
    <t>1608-04T-DTAL</t>
  </si>
  <si>
    <t>SAL-XS4-2</t>
  </si>
  <si>
    <t>SALTO XS4 WIRELESS READY OFF-L</t>
  </si>
  <si>
    <t>5503-521</t>
  </si>
  <si>
    <t>ELECTRICAL SAFETY KIT A 120VAC</t>
  </si>
  <si>
    <t>IABL-M-ISC-0</t>
  </si>
  <si>
    <t>Illustra Flex Multisensor Repl</t>
  </si>
  <si>
    <t>427-0093-83-00</t>
  </si>
  <si>
    <t>FC-313 O  - 25 MM\, NTSC 30 HZ</t>
  </si>
  <si>
    <t>3208-20T-DTA</t>
  </si>
  <si>
    <t>1608-36T-R4Z</t>
  </si>
  <si>
    <t>C-L-PLC-MAIL</t>
  </si>
  <si>
    <t>LICENCE: COMPLC MAIL FUNCTION</t>
  </si>
  <si>
    <t>WPR400-SI</t>
  </si>
  <si>
    <t>ALGN WRL PORT RDR W/ICLASS MOD</t>
  </si>
  <si>
    <t>CM-3202-11-I</t>
  </si>
  <si>
    <t>324-0004-00</t>
  </si>
  <si>
    <t>F-Series Hard Case w/foam</t>
  </si>
  <si>
    <t>CC9-VID-UPG-LG</t>
  </si>
  <si>
    <t>CC9000 VIDEO UPGRADE LICENSE M</t>
  </si>
  <si>
    <t>TSB-C</t>
  </si>
  <si>
    <t>DOOR CORD</t>
  </si>
  <si>
    <t>ADVC-VEFET1</t>
  </si>
  <si>
    <t>CC9-LDAP-LG-S</t>
  </si>
  <si>
    <t>CC9000 LDAP OPT SSA\, LARGE SYS</t>
  </si>
  <si>
    <t>PG-IP08-114T-R4Z</t>
  </si>
  <si>
    <t>C-ET808A</t>
  </si>
  <si>
    <t>2-WIRE DSP-INTERCOM MODULE\, W</t>
  </si>
  <si>
    <t>1608-28T-R4ZL</t>
  </si>
  <si>
    <t>1608-28T-R4A</t>
  </si>
  <si>
    <t>HVR\, 16AN64IP\, 28 TB\, RACK</t>
  </si>
  <si>
    <t>CC9000-SN-SAS-S</t>
  </si>
  <si>
    <t>FYIOT</t>
  </si>
  <si>
    <t>FIREFLY IOT</t>
  </si>
  <si>
    <t>LYNX-16O-31</t>
  </si>
  <si>
    <t>LYNX\,16OUTPUT DEVICE\,8A RELAYS</t>
  </si>
  <si>
    <t>D6615</t>
  </si>
  <si>
    <t>CPU TERMINATOR CARD -D6615</t>
  </si>
  <si>
    <t>CC9WS-FAST</t>
  </si>
  <si>
    <t>DETRIOS FACILITY ACCESS SCREEN</t>
  </si>
  <si>
    <t>TCCF303B1101T</t>
  </si>
  <si>
    <t>61002-1103</t>
  </si>
  <si>
    <t>FLIR A310 PT 25ï¿½ï¿½ï¿½ï¿½ NTSC (30 H</t>
  </si>
  <si>
    <t>0652-0453-01</t>
  </si>
  <si>
    <t>TAMPER SWITCH ASSY - PRO RACK</t>
  </si>
  <si>
    <t>CC9WS-STSL-S</t>
  </si>
  <si>
    <t>UPLIFT FOR CCURE 9000 WEBSERVI</t>
  </si>
  <si>
    <t>HID-C1386GGK</t>
  </si>
  <si>
    <t>ISOPROX II CARD FRONT/BACK GLO</t>
  </si>
  <si>
    <t>6408-20T-R4AL</t>
  </si>
  <si>
    <t>HVR\, 64AN64IP\, 20 TB\, RACK</t>
  </si>
  <si>
    <t>8C-ACC6-STD</t>
  </si>
  <si>
    <t>ACC 6 STD\, 8 Cameras</t>
  </si>
  <si>
    <t>EK-1M-SCM-C</t>
  </si>
  <si>
    <t>EXP KIT WITH\,KT-1-M\,IOSMART MU</t>
  </si>
  <si>
    <t>C-EE7504DDCSH</t>
  </si>
  <si>
    <t>5507-441</t>
  </si>
  <si>
    <t>VIEWING PROTECTOR; FOR AXIS M3</t>
  </si>
  <si>
    <t>SCR-SIG-40NKS-SB</t>
  </si>
  <si>
    <t>HID SIGNO 40NKS FOR SCOTIABANK</t>
  </si>
  <si>
    <t>CC9-BACNET-MD-S</t>
  </si>
  <si>
    <t>BACNET MD 1YR SSA CC9000</t>
  </si>
  <si>
    <t>SAL-SP01126-20</t>
  </si>
  <si>
    <t>SALTO (SP01126-20)</t>
  </si>
  <si>
    <t>ADEIP8H</t>
  </si>
  <si>
    <t>H.264 8 CHANNEL ENCODER</t>
  </si>
  <si>
    <t>INN-HA-SW-LG</t>
  </si>
  <si>
    <t>INNO HA SW SUITE LG</t>
  </si>
  <si>
    <t>RM-KB</t>
  </si>
  <si>
    <t>RACK MNT COMP KBD W/TRKBALL MO</t>
  </si>
  <si>
    <t>713110VNQ</t>
  </si>
  <si>
    <t>16-02 SHIELDED STRANDED VNTC\,</t>
  </si>
  <si>
    <t>C-EX7008D1ACH</t>
  </si>
  <si>
    <t>INTEVO-IPCAM04</t>
  </si>
  <si>
    <t>4 IP Ch Licenses for Intevo</t>
  </si>
  <si>
    <t>ADP1310W-NAU</t>
  </si>
  <si>
    <t>PWR ADAPTOR UL W/TAB ENERGY EF</t>
  </si>
  <si>
    <t>C-L-ICCNA1-4</t>
  </si>
  <si>
    <t>LICENCE: INTERCOM CLIENT\, NON</t>
  </si>
  <si>
    <t>C-L3-IP-4P.C</t>
  </si>
  <si>
    <t>C-L-SIS-SIP-8D</t>
  </si>
  <si>
    <t>3208-102T-R4Z-E</t>
  </si>
  <si>
    <t>SMP10PM24P16CB</t>
  </si>
  <si>
    <t>WS4945N</t>
  </si>
  <si>
    <t>433MHZ WIRELESS DOOR/WINDOW</t>
  </si>
  <si>
    <t>23-4P UNS SOL CMP C6 Blu Jkt</t>
  </si>
  <si>
    <t>CC9-IDNVID-SM</t>
  </si>
  <si>
    <t>3208-02T-R2A</t>
  </si>
  <si>
    <t>TRCW</t>
  </si>
  <si>
    <t>TRIM RING CEILING SPEAKER WH</t>
  </si>
  <si>
    <t>HID-PIVRK40HP</t>
  </si>
  <si>
    <t>SMARTCARD RDR\, W SWITCH W/KP N</t>
  </si>
  <si>
    <t>CC9000-NAVIGO-S</t>
  </si>
  <si>
    <t>E-WIN-SBA-SPD</t>
  </si>
  <si>
    <t>LICENCE: INTEGRATION OF SCHEI</t>
  </si>
  <si>
    <t>706TU</t>
  </si>
  <si>
    <t>SDC706TU Security Door Control</t>
  </si>
  <si>
    <t>1608-12T-2ZL-2E</t>
  </si>
  <si>
    <t>NVR\, HYBRID\, 2U\, 16 LPD ANALOG</t>
  </si>
  <si>
    <t>5507-221</t>
  </si>
  <si>
    <t>EX CERTIFIED POLE CLAMP ADAPTE</t>
  </si>
  <si>
    <t>C-MIC473</t>
  </si>
  <si>
    <t>PES-I-C-LNL-B</t>
  </si>
  <si>
    <t>Lenel (B) ACS integration to L</t>
  </si>
  <si>
    <t>E-GLO-PASS-500</t>
  </si>
  <si>
    <t>PACK OF 500 EP GO PASS CREDENT</t>
  </si>
  <si>
    <t>0656-004</t>
  </si>
  <si>
    <t>14 X Q7436 VIDEO ENCODER BLADE</t>
  </si>
  <si>
    <t>6408-42T-R4Z-E</t>
  </si>
  <si>
    <t>VT1</t>
  </si>
  <si>
    <t>1 SP VENT PANEL  64 OPEN AREA</t>
  </si>
  <si>
    <t>GCSVRF</t>
  </si>
  <si>
    <t>SAL-WRULD-PS24</t>
  </si>
  <si>
    <t>24V POWER SUPPLY FOR WRULD</t>
  </si>
  <si>
    <t>CC9000-SS-SAS</t>
  </si>
  <si>
    <t>UPG TO SAS CC9000 SER SERIES S</t>
  </si>
  <si>
    <t>076-0121-002</t>
  </si>
  <si>
    <t>076-0121-002 Folger Adam Elect</t>
  </si>
  <si>
    <t>ADVC-CASTEL</t>
  </si>
  <si>
    <t>VICTOR INTEGRATION OPTION WITH</t>
  </si>
  <si>
    <t>6408-128T-R4Z</t>
  </si>
  <si>
    <t>6408-102T-R4Z</t>
  </si>
  <si>
    <t>ASA-120-10G77B-1</t>
  </si>
  <si>
    <t>DTK-RM16NM</t>
  </si>
  <si>
    <t>1U Rack Mount Ethernet and PoE</t>
  </si>
  <si>
    <t>WVL-ET20-WM</t>
  </si>
  <si>
    <t>WVL ET20 SG\,WALMART ONLY</t>
  </si>
  <si>
    <t>6408-36T-R4Z</t>
  </si>
  <si>
    <t>E-COR-KTK-10</t>
  </si>
  <si>
    <t>10 KANTECH TOKEN LICENSE CE</t>
  </si>
  <si>
    <t>SK-SE302</t>
  </si>
  <si>
    <t>KIT SE  KT-300  P225XSF</t>
  </si>
  <si>
    <t>PVCP-D/S-SSA</t>
  </si>
  <si>
    <t>PIVCHECK PLUS DESKTOP S/W AUDI</t>
  </si>
  <si>
    <t>SSVR2-08-16UP</t>
  </si>
  <si>
    <t>SITESERVER2 UPG\,8-16 READERS</t>
  </si>
  <si>
    <t>CC9000-SN</t>
  </si>
  <si>
    <t>C-CURE 9000 SERIES N SYSTEM SO</t>
  </si>
  <si>
    <t>ASA-100-EM01-IP</t>
  </si>
  <si>
    <t>IN100-EM01-I\, STD OPT</t>
  </si>
  <si>
    <t>PG-IP04-36T-R4A</t>
  </si>
  <si>
    <t>SWH-PVCP-CPLG</t>
  </si>
  <si>
    <t>PIVCLASS SW UPGRADE\, CC800 TO</t>
  </si>
  <si>
    <t>C-WSSH50VOREM</t>
  </si>
  <si>
    <t>MAINTAINED KEYED SWITCH</t>
  </si>
  <si>
    <t>C-KAB-C7-AU</t>
  </si>
  <si>
    <t>POWER CORD AUS-PLUG TO C7</t>
  </si>
  <si>
    <t>3208-12T-R2AL</t>
  </si>
  <si>
    <t>427-0075-04-00</t>
  </si>
  <si>
    <t>PT-612 HD\, 50mm\, 640x480\, NTSC</t>
  </si>
  <si>
    <t>LAT-FODS</t>
  </si>
  <si>
    <t>Latitude One Failover Director</t>
  </si>
  <si>
    <t>3208-90T-R4ZL-E</t>
  </si>
  <si>
    <t>DWR-12-32</t>
  </si>
  <si>
    <t>12 SP  WALL RACK  FITS 30IN</t>
  </si>
  <si>
    <t>C-GEI300.C</t>
  </si>
  <si>
    <t>INTERFACE HOUSING FOR GE 300</t>
  </si>
  <si>
    <t>ALARMSAF CCTV-8-UL</t>
  </si>
  <si>
    <t>AT-SP10SR/I-90</t>
  </si>
  <si>
    <t>10GIG SFP+SR I-TEMP\, LF</t>
  </si>
  <si>
    <t>WS4936</t>
  </si>
  <si>
    <t>DSC WIRELESS PHOTOELECTRIC SMO</t>
  </si>
  <si>
    <t>C-L3-ICX.C</t>
  </si>
  <si>
    <t>LICENCE: 1 ICX INTERFACE ONBO</t>
  </si>
  <si>
    <t>VGA-BUBBLE-PCLA</t>
  </si>
  <si>
    <t>AutoDome Pend Clear HighRes Bu</t>
  </si>
  <si>
    <t>SAL-AE-7</t>
  </si>
  <si>
    <t>SAL-MIF4KSTK-20</t>
  </si>
  <si>
    <t>SALTO CONTACTLESS SMART STICKE</t>
  </si>
  <si>
    <t>5.0L-H4A-DC1-B</t>
  </si>
  <si>
    <t>5.0MP LightCatch\, Day/Night\, I</t>
  </si>
  <si>
    <t>C-PA25WPOE-DC</t>
  </si>
  <si>
    <t>POWER INJECTOR\, 20-60 VDC\, IE</t>
  </si>
  <si>
    <t>PVC-CNSL-REDNT</t>
  </si>
  <si>
    <t>PIVCLASS MULTIPACS CONSOLE SOF</t>
  </si>
  <si>
    <t>1608-02T-DTA</t>
  </si>
  <si>
    <t>KTES-MPLATE</t>
  </si>
  <si>
    <t>KTES MOUNTING PLATE WITH SEAL</t>
  </si>
  <si>
    <t>E-GLO-WEB-3</t>
  </si>
  <si>
    <t>GE 3 WEB CONNECTION LICENSE</t>
  </si>
  <si>
    <t>E-COR-KTK-2</t>
  </si>
  <si>
    <t>CE 2 KANTECH TOKEN LICENSE</t>
  </si>
  <si>
    <t>ASK-116T</t>
  </si>
  <si>
    <t>INDALA KEYTAG 26-BIT WIEGAND</t>
  </si>
  <si>
    <t>VOIP-500</t>
  </si>
  <si>
    <t>NATIVE VOIP OUTDOOR EPHONE</t>
  </si>
  <si>
    <t>5800-991</t>
  </si>
  <si>
    <t>SPR P1224-E SENSOR UNIT FOR AX</t>
  </si>
  <si>
    <t>5506-971</t>
  </si>
  <si>
    <t>SPARE PART TOP PART OF THE T93</t>
  </si>
  <si>
    <t>427-0097-33-00</t>
  </si>
  <si>
    <t>FC-644 O  - 13MM\, NTSC 30 HZ</t>
  </si>
  <si>
    <t>5800-981</t>
  </si>
  <si>
    <t>SUNSHIELD COMPATIBLE WITH Q176</t>
  </si>
  <si>
    <t>HM30-2T-8</t>
  </si>
  <si>
    <t>SLA12-7F</t>
  </si>
  <si>
    <t>12 V 7 AH General Purpose AGM</t>
  </si>
  <si>
    <t>MAXIMAL3RD</t>
  </si>
  <si>
    <t>SCR-SIG-40NKS223</t>
  </si>
  <si>
    <t>HID SIGNO WALL\,13.56\, PT\,BLE</t>
  </si>
  <si>
    <t>IP08-102T-R4ZL</t>
  </si>
  <si>
    <t>SP0352-0672-01</t>
  </si>
  <si>
    <t>USTAR GCM CONNECTORS KIT</t>
  </si>
  <si>
    <t>MRK-4036</t>
  </si>
  <si>
    <t>40 SP  36   DEEP RACK  W/ REA</t>
  </si>
  <si>
    <t>CC9WS-PROXY</t>
  </si>
  <si>
    <t>1608-30T-R2AL</t>
  </si>
  <si>
    <t>ALTV2416ULX3</t>
  </si>
  <si>
    <t>CC9000-GENSECC-S</t>
  </si>
  <si>
    <t>CC9K SSA UP GENETEC SEC CNTR</t>
  </si>
  <si>
    <t>RLBD</t>
  </si>
  <si>
    <t>OPTIONAL DRY CONTACT BOARD AVA</t>
  </si>
  <si>
    <t>C-L-PLC-MODBUS</t>
  </si>
  <si>
    <t>LICENCE: COMPLC ONE MODBUS CO</t>
  </si>
  <si>
    <t>EXT-10-ANT</t>
  </si>
  <si>
    <t>Accessory Lock 2.4GHz dipole\,</t>
  </si>
  <si>
    <t>LYNX-64I-3</t>
  </si>
  <si>
    <t>LYNX\,64 INPUT DEVICE</t>
  </si>
  <si>
    <t>N6EPPR1BX</t>
  </si>
  <si>
    <t>23-4P UTP-CMP SOL BC CAT6E PUR</t>
  </si>
  <si>
    <t>427-0089-33-00</t>
  </si>
  <si>
    <t>FC-344 O  - 13 MM\, NTSC 30 HZ</t>
  </si>
  <si>
    <t>SAL-AB660N00IM</t>
  </si>
  <si>
    <t>XS4 PANIC ESCUTCHEON "N" LEVER</t>
  </si>
  <si>
    <t>1608-160T-R4Z-E</t>
  </si>
  <si>
    <t>EK-IP302</t>
  </si>
  <si>
    <t>2 DOOR EXPANSION KIT/IP PLUS 2</t>
  </si>
  <si>
    <t>SSVR3-SAS</t>
  </si>
  <si>
    <t>CC9-ACYVID-MD</t>
  </si>
  <si>
    <t>3208-04T-R2AL</t>
  </si>
  <si>
    <t>HVR\, 32AN64IP\, 4 TB\, RACK</t>
  </si>
  <si>
    <t>ST-MRT-007</t>
  </si>
  <si>
    <t>STANLEY MORT 45Q7DV15PH-612</t>
  </si>
  <si>
    <t>ST-MRT-011</t>
  </si>
  <si>
    <t>STANLEY WI-Q MORT 45HQ7TV12SC6</t>
  </si>
  <si>
    <t>6408-78T-R4ZL-E</t>
  </si>
  <si>
    <t>MICRO2A</t>
  </si>
  <si>
    <t>FUSE\, KT-2\, 2 AMP. (5)</t>
  </si>
  <si>
    <t>BPS-24-2</t>
  </si>
  <si>
    <t>POWER SUPPLY 24 VDC-2 AMP</t>
  </si>
  <si>
    <t>ETP-SMH</t>
  </si>
  <si>
    <t>PNTD HOODED SRFC MT 4 EPHONES</t>
  </si>
  <si>
    <t>SAL-AE-MLC-1</t>
  </si>
  <si>
    <t>IDT-CCGKKIT2</t>
  </si>
  <si>
    <t>ADVER16R5DJ</t>
  </si>
  <si>
    <t>VIDEOEDGE RACK MOUNT NVR\, 16TB</t>
  </si>
  <si>
    <t>CC9-OSOVID-MD</t>
  </si>
  <si>
    <t>01811-031</t>
  </si>
  <si>
    <t>P1378-LE BAREBONE; NO LENS MID</t>
  </si>
  <si>
    <t>HM500A-XPET-16TB</t>
  </si>
  <si>
    <t>HUSKY M500A XPET NVR\, 16 TB</t>
  </si>
  <si>
    <t>C-KAB-C13-UK</t>
  </si>
  <si>
    <t>POWER CORD UK-PLUG TO C13</t>
  </si>
  <si>
    <t>C-L-SIS-ICX</t>
  </si>
  <si>
    <t>LICENCE VIRTUOSIS\, 1 ADDITION</t>
  </si>
  <si>
    <t>E-GLO-DOOR-8</t>
  </si>
  <si>
    <t>WLS INT LIC 8 ADD DOOR GLO</t>
  </si>
  <si>
    <t>BAT603</t>
  </si>
  <si>
    <t>Rechargeable 1.2AH-12V Battery</t>
  </si>
  <si>
    <t>APA-10-PC</t>
  </si>
  <si>
    <t>Accessory Lock Aperio Programm</t>
  </si>
  <si>
    <t>ISN-C60-W</t>
  </si>
  <si>
    <t>CNTCT QICKCNNCT SMW-10PK</t>
  </si>
  <si>
    <t>VR4T</t>
  </si>
  <si>
    <t>E-COR-KTK-1</t>
  </si>
  <si>
    <t>LICENSE CE 1 KANTECH TOKEN</t>
  </si>
  <si>
    <t>SK-CE-1M-RDR</t>
  </si>
  <si>
    <t>E-COR-DOOR-1</t>
  </si>
  <si>
    <t>NHL-TS-PPAG40</t>
  </si>
  <si>
    <t>NHL TECH SUPPORT - 40HRS - NOR</t>
  </si>
  <si>
    <t>C-L-IF-MILEST</t>
  </si>
  <si>
    <t>LICENCE TO ACTIVATE THE MILES</t>
  </si>
  <si>
    <t>PD-2420SC-NS</t>
  </si>
  <si>
    <t>24 OUTLET 20 AMP  2  20 AMP O</t>
  </si>
  <si>
    <t>CC9000-DWSPEC-S</t>
  </si>
  <si>
    <t>CCURE 9000 VIDEO INTEGRATION O</t>
  </si>
  <si>
    <t>C-EX7504D1DCH</t>
  </si>
  <si>
    <t>427-1064-51-00</t>
  </si>
  <si>
    <t>FB-695 O - 4.9MM\, 25HZ\, EU</t>
  </si>
  <si>
    <t>427-0089-43-00</t>
  </si>
  <si>
    <t>FC-332 O  - 19 MM\, NTSC 30 HZ</t>
  </si>
  <si>
    <t>SSVR3KIT-16-NR</t>
  </si>
  <si>
    <t>SITESERVER3 KIT\,16 READER ISTA</t>
  </si>
  <si>
    <t>29MP-HD-PRO-M</t>
  </si>
  <si>
    <t>29MP Pro Series CAM\, Mono</t>
  </si>
  <si>
    <t>ERG-UNIV-ENC-1</t>
  </si>
  <si>
    <t>UNI ENCL 16IN W X 22IN H X 3.2</t>
  </si>
  <si>
    <t>SPPL-8TB6-B5Y</t>
  </si>
  <si>
    <t>C-L3-GET-4P.C</t>
  </si>
  <si>
    <t>LICENCE: UPGRADE G3-GET-4B TO</t>
  </si>
  <si>
    <t>729110VNQ</t>
  </si>
  <si>
    <t>14-02 UNSHIELDED STRANDED VNTC</t>
  </si>
  <si>
    <t>4591-02-00-335</t>
  </si>
  <si>
    <t>4591-02-00-335 Adams Rite Alum</t>
  </si>
  <si>
    <t>3208-20T-R4A</t>
  </si>
  <si>
    <t>SK-SE-1M-RDR</t>
  </si>
  <si>
    <t>01170-001</t>
  </si>
  <si>
    <t>PS24 240 W; POWER SUPPLY 100-2</t>
  </si>
  <si>
    <t>P225KPXSF</t>
  </si>
  <si>
    <t>IOPROX READER/KEY. XSF  BL</t>
  </si>
  <si>
    <t>DWR-35-26</t>
  </si>
  <si>
    <t>35 SP  WALL RACK  FITS 24IN</t>
  </si>
  <si>
    <t>PG-IP04-08T-R2A</t>
  </si>
  <si>
    <t>RACK MNT NVR 4 IP CAM LIC WIN</t>
  </si>
  <si>
    <t>C-EB2E2AHE</t>
  </si>
  <si>
    <t>EXTENSION BOARD FOR ET 901 OL</t>
  </si>
  <si>
    <t>SPN-44-36</t>
  </si>
  <si>
    <t>SIDE PANELS FITS MRK-4436  BLA</t>
  </si>
  <si>
    <t>IP04-12T-DTAL-E</t>
  </si>
  <si>
    <t>PES-I-NT-LNL-F</t>
  </si>
  <si>
    <t>FL-PRO411</t>
  </si>
  <si>
    <t>PROGRAMER F/411SERIES DACT'S</t>
  </si>
  <si>
    <t>PG-EVENIP-01</t>
  </si>
  <si>
    <t>ENTERPRISE IP CAMERA LICENSE 1</t>
  </si>
  <si>
    <t>880-0058-B</t>
  </si>
  <si>
    <t>BLUE PS LABEL\, DOOR RELEASE</t>
  </si>
  <si>
    <t>5504-531</t>
  </si>
  <si>
    <t>T94B01S MNT BRACKET BLACK 10PC</t>
  </si>
  <si>
    <t>NETWAY16</t>
  </si>
  <si>
    <t>POE MIDSPAN 16 PORT</t>
  </si>
  <si>
    <t>KBD-DIGITAL</t>
  </si>
  <si>
    <t>INTUIKEY KEYBOARD FOR DIVAR</t>
  </si>
  <si>
    <t>SUN-SNBK346</t>
  </si>
  <si>
    <t>WALL BRACKET FOR PANDA IF NEED</t>
  </si>
  <si>
    <t>BC600G</t>
  </si>
  <si>
    <t>HM500A-XPET-8TB</t>
  </si>
  <si>
    <t>HUSKY M500A XPET NVR\, 8 TB</t>
  </si>
  <si>
    <t>C-WSDD59V</t>
  </si>
  <si>
    <t>3208-10T-R4AL</t>
  </si>
  <si>
    <t>HVR\, 32AN64IP\, 10 TB\, RACK</t>
  </si>
  <si>
    <t>CC9000-SP-SAS-S</t>
  </si>
  <si>
    <t>CC9000-GUARDRFID</t>
  </si>
  <si>
    <t>Guard RFID Integration</t>
  </si>
  <si>
    <t>RDC12</t>
  </si>
  <si>
    <t>DIN RAIL MNTABLE RELAY\,12 VDC</t>
  </si>
  <si>
    <t>0533-021</t>
  </si>
  <si>
    <t>P1214-E MINIATURE CAMERA 10-PK</t>
  </si>
  <si>
    <t>01851-001</t>
  </si>
  <si>
    <t>2N BLUETOOTH RFID CARD READER</t>
  </si>
  <si>
    <t>ASA-220-8977-IP</t>
  </si>
  <si>
    <t>IN220 POE EXIT DEVICES\, IP WIT</t>
  </si>
  <si>
    <t>C-G8A-T</t>
  </si>
  <si>
    <t>INSTALLATION BOARD DOUBLE FOR</t>
  </si>
  <si>
    <t>APER-PR100-034</t>
  </si>
  <si>
    <t>LC-N2-82278-PAL-26D</t>
  </si>
  <si>
    <t>LYNX-WLT-IDPNC-3</t>
  </si>
  <si>
    <t>LYNX\,WLT\,PANIC BTN\,INDR\,HUB</t>
  </si>
  <si>
    <t>HM550A-XPET-48TB</t>
  </si>
  <si>
    <t>HUSKY M550A XPET NVR 48 TB</t>
  </si>
  <si>
    <t>D164</t>
  </si>
  <si>
    <t>PHONE CORD 8COND SML LUG 7F</t>
  </si>
  <si>
    <t>5800-681</t>
  </si>
  <si>
    <t>DOME KIT FOR P3364-LVE. PRE- M</t>
  </si>
  <si>
    <t>12E72-S2RP626</t>
  </si>
  <si>
    <t>12E72-S2RP626 Best Rim Cylinde</t>
  </si>
  <si>
    <t>IFS08-B22-OI03</t>
  </si>
  <si>
    <t>Illustra Flex 8MP Gen3 Bullet\,</t>
  </si>
  <si>
    <t>SAL-AE-MLC-2</t>
  </si>
  <si>
    <t>427-0300-20-00</t>
  </si>
  <si>
    <t>DX-324 - 9.1MM</t>
  </si>
  <si>
    <t>6408-128T-R4ZL-E</t>
  </si>
  <si>
    <t>1608-204T-R4ZL</t>
  </si>
  <si>
    <t>SPPL-8TB6-M3Y-NBD</t>
  </si>
  <si>
    <t>C-AF125H</t>
  </si>
  <si>
    <t>125 WATT IP AMPLIFIER\, WITH 70</t>
  </si>
  <si>
    <t>WVL-ET10-WM</t>
  </si>
  <si>
    <t>WVL ET10 MUL\,WALMART ONLY</t>
  </si>
  <si>
    <t>ML03ELCH 24V</t>
  </si>
  <si>
    <t>ML03ELCH 24V ELECTRIC LOCK</t>
  </si>
  <si>
    <t>IFS03-D21-AT03</t>
  </si>
  <si>
    <t>Illustra Flex 3MP Gen3 Dome\, 3</t>
  </si>
  <si>
    <t>RM2-MP</t>
  </si>
  <si>
    <t>RM2-MP RDR  STD MAG-STRIPR CRD</t>
  </si>
  <si>
    <t>CM-3304-21-I</t>
  </si>
  <si>
    <t>Ariel Quad HD IP Mini-dome Cam</t>
  </si>
  <si>
    <t>AD-402-993M</t>
  </si>
  <si>
    <t>AD-402 EXIT MORTISE LOCK</t>
  </si>
  <si>
    <t>ASA120-7978-10</t>
  </si>
  <si>
    <t>SARGENT IN120 WIFI PIV MORTISE</t>
  </si>
  <si>
    <t>RHOTR</t>
  </si>
  <si>
    <t>DOME MNT ULTRA/OPTIMA OVERROOF</t>
  </si>
  <si>
    <t>1608-10T-R4AL</t>
  </si>
  <si>
    <t>HVR\, 16AN64IP\, 10 TB\, RACK</t>
  </si>
  <si>
    <t>3208-180T-R4Z</t>
  </si>
  <si>
    <t>MW-10FT-FC</t>
  </si>
  <si>
    <t>10   FAN TOP   CLUDES 1 FAN AN</t>
  </si>
  <si>
    <t>5503-811</t>
  </si>
  <si>
    <t>P1214 SENSOR UNIT FOR AXIS P12</t>
  </si>
  <si>
    <t>441360BR</t>
  </si>
  <si>
    <t>16-02 UNS STR CMP Wht Jkt BR</t>
  </si>
  <si>
    <t>CC9000-M-NSU</t>
  </si>
  <si>
    <t>UPGRADE SERIES M SYSTEM SOFTWA</t>
  </si>
  <si>
    <t>KT-PC4108</t>
  </si>
  <si>
    <t>8 ZONE INPUT MODULE</t>
  </si>
  <si>
    <t>INTELLITAP (UL)</t>
  </si>
  <si>
    <t>WRR-P-E200W-28TB</t>
  </si>
  <si>
    <t>C-AF50H</t>
  </si>
  <si>
    <t>50 WATT IP AMPLIFIER\, WITH 70</t>
  </si>
  <si>
    <t>AT-2911SX/LC-901</t>
  </si>
  <si>
    <t>3208-66T-R4Z-E</t>
  </si>
  <si>
    <t>C-WS800FDMD.C</t>
  </si>
  <si>
    <t>DIGITAL MEDICAL WALLMOUNT STA</t>
  </si>
  <si>
    <t>DWR-18-22</t>
  </si>
  <si>
    <t>18 SP  WALL RACK  FITS 20IN</t>
  </si>
  <si>
    <t>SK-SE-1M-SCM</t>
  </si>
  <si>
    <t>STR KIT W/ SPECL ED S/W KT-1-M</t>
  </si>
  <si>
    <t>CC9000RIF-SS8</t>
  </si>
  <si>
    <t>ReInstate Fee SiteServ 8-Read</t>
  </si>
  <si>
    <t>AL600ULMR</t>
  </si>
  <si>
    <t>6408-36T-R4ZL</t>
  </si>
  <si>
    <t>KBD-UXF</t>
  </si>
  <si>
    <t>USB CCTV KBD Universal XF</t>
  </si>
  <si>
    <t>CC9000-ST-SSA1</t>
  </si>
  <si>
    <t>1YR SSA STANDARD\, SERIES T</t>
  </si>
  <si>
    <t>ASA-IN220-8877IP</t>
  </si>
  <si>
    <t>ASSA LOCK IN220-8877-IPV STD O</t>
  </si>
  <si>
    <t>SCR-PCB-923P</t>
  </si>
  <si>
    <t>PIVCLSS BDLE\,2-RPKCL40-H\,PAM-E</t>
  </si>
  <si>
    <t>ADVEVIRT</t>
  </si>
  <si>
    <t>VIDEOEDGE VIRTUAL NVR. LOCAL L</t>
  </si>
  <si>
    <t>ETP-400DV</t>
  </si>
  <si>
    <t>2BUTTN ADA FLUSH EPHONE W MSG</t>
  </si>
  <si>
    <t>SR-2000-ENC2</t>
  </si>
  <si>
    <t>Symmetry SR Complete - Include</t>
  </si>
  <si>
    <t>4808-24T-R4ZL</t>
  </si>
  <si>
    <t>KT-MP200</t>
  </si>
  <si>
    <t>MOUNTING PLATES 6X4 IN (QTY4)</t>
  </si>
  <si>
    <t>HM550A-XPET-16TB</t>
  </si>
  <si>
    <t>HUSKY M550A XPET NVR 16 TB</t>
  </si>
  <si>
    <t>3208-10T-R4A-E</t>
  </si>
  <si>
    <t>HVR\, 32AN64IP\, 10 TB\, RACK ENT</t>
  </si>
  <si>
    <t>SAL-WRDB0A4W</t>
  </si>
  <si>
    <t>SALTO (WRDB0A4W)</t>
  </si>
  <si>
    <t>0804-16T-DTAL</t>
  </si>
  <si>
    <t>ETP-400K</t>
  </si>
  <si>
    <t>OUTDR ADA FLUSH EPHONE W KPAD</t>
  </si>
  <si>
    <t>SAL-AEB0IPWA4A8</t>
  </si>
  <si>
    <t>SAL AE\,WHT RDR\,BLE\,MIF/DES</t>
  </si>
  <si>
    <t>SAL-ENRGYWALLR</t>
  </si>
  <si>
    <t>SALTO ENRGY SAVING WALL RDR</t>
  </si>
  <si>
    <t>CP-63SMOKE-R</t>
  </si>
  <si>
    <t>Smoked bubble for CP-6302-30-R</t>
  </si>
  <si>
    <t>NET9RMBLK</t>
  </si>
  <si>
    <t>APC Black Rackmount SurgeArres</t>
  </si>
  <si>
    <t>C-L8-AUD-4D.C</t>
  </si>
  <si>
    <t>LICENCE: UPGRADE G8-AUD-4B TO</t>
  </si>
  <si>
    <t>PC4216</t>
  </si>
  <si>
    <t>MAX 16 POINT OUTPUT MODULE</t>
  </si>
  <si>
    <t>FRGO-89600</t>
  </si>
  <si>
    <t>FARGO HDP5000 SGL SIDE PRTR</t>
  </si>
  <si>
    <t>6408-64T-R4AL</t>
  </si>
  <si>
    <t>PB3E</t>
  </si>
  <si>
    <t>PBUTTON 3/4in MOM. EC. SGL.</t>
  </si>
  <si>
    <t>ADAI-TYCPERM01</t>
  </si>
  <si>
    <t>QC-R001</t>
  </si>
  <si>
    <t>Inc. 2\,4\,8 Molex connectors an</t>
  </si>
  <si>
    <t>VER-2037</t>
  </si>
  <si>
    <t>VER STEALTH RDR\,CONT/CTLESS</t>
  </si>
  <si>
    <t>CC9-VIQVID-SM</t>
  </si>
  <si>
    <t>CC9000 VIDEOIQ INTEGRATION SMA</t>
  </si>
  <si>
    <t>KT-SE-910N-BLE</t>
  </si>
  <si>
    <t>HID READER\, R15\, ICLASS SE\, BL</t>
  </si>
  <si>
    <t>SER-FAT</t>
  </si>
  <si>
    <t>Per Diem Factory Acceptance Te</t>
  </si>
  <si>
    <t>C-EE900AS.C</t>
  </si>
  <si>
    <t>IP DESKTOP STATION WITH GRAPH</t>
  </si>
  <si>
    <t>SCR-PC-921N-T</t>
  </si>
  <si>
    <t>PIVCLSS RK40 WS\,KP\,BK\,FDX\,200B</t>
  </si>
  <si>
    <t>PC2W-SP</t>
  </si>
  <si>
    <t>2 WIRE HORN/STROBE CEILING STA</t>
  </si>
  <si>
    <t>1608-180T-R4Z-E</t>
  </si>
  <si>
    <t>6408-10T-R4A-E</t>
  </si>
  <si>
    <t>AT-X510L-28GT-90</t>
  </si>
  <si>
    <t>Gigabit Edge Switch with 24 x</t>
  </si>
  <si>
    <t>P2-8877-IKMPS</t>
  </si>
  <si>
    <t>ASSA EXIT DEVICES (WIFI)\, MAGN</t>
  </si>
  <si>
    <t>BAS-FOB</t>
  </si>
  <si>
    <t>BEST SHELTER FOB</t>
  </si>
  <si>
    <t>CC9-ISVVID-SM</t>
  </si>
  <si>
    <t>C-WS201VI.C</t>
  </si>
  <si>
    <t>C-WSLM56F.C</t>
  </si>
  <si>
    <t>ED-150012</t>
  </si>
  <si>
    <t>12"EXTENSION ROD F/DOORHOLDER</t>
  </si>
  <si>
    <t>PC1864PCB</t>
  </si>
  <si>
    <t>PowerSeries 8 Zone hybrid cont</t>
  </si>
  <si>
    <t>SAL-KPB</t>
  </si>
  <si>
    <t>SALTO KIT PANIC BAR KPB03IM-U</t>
  </si>
  <si>
    <t>GS-50ANTQ</t>
  </si>
  <si>
    <t>50' Quad Band External Antenna</t>
  </si>
  <si>
    <t>C-WSDK50P</t>
  </si>
  <si>
    <t>WS DESK- OR WALLMOUNTKIT FOR</t>
  </si>
  <si>
    <t>ITSV-1 IP Touch Station with v</t>
  </si>
  <si>
    <t>FC Series Wall mount FC</t>
  </si>
  <si>
    <t>C-EE7P04DACH</t>
  </si>
  <si>
    <t>AU690F 630 RHR</t>
  </si>
  <si>
    <t>AU690F 630 RHR YALE EXIT DEVIC</t>
  </si>
  <si>
    <t>TCCSDC512</t>
  </si>
  <si>
    <t>SAL-AH650A62RL</t>
  </si>
  <si>
    <t>RIGHT/LEFT(AH650A62IM38R/L)</t>
  </si>
  <si>
    <t>CC9-SQLCAL19</t>
  </si>
  <si>
    <t>SQL SERVER - SINGLE CAL LICENS</t>
  </si>
  <si>
    <t>IP04-06T-R2AL</t>
  </si>
  <si>
    <t>NVR\, 64 CHAN\, 6 TB\, RACK</t>
  </si>
  <si>
    <t>10TD433PB9V</t>
  </si>
  <si>
    <t>10TD433PB9V BEA Electrical Acc</t>
  </si>
  <si>
    <t>427-0093-63-00</t>
  </si>
  <si>
    <t>FC-305 O  - 60 MM\, NTSC 30 HZ</t>
  </si>
  <si>
    <t>PK5501</t>
  </si>
  <si>
    <t>PWR FIXED MSG LCD KEYPAD</t>
  </si>
  <si>
    <t>HID-PIVRPK40HP</t>
  </si>
  <si>
    <t>SMART CARD RDR\, W SWITCH W/KP</t>
  </si>
  <si>
    <t>PG9924</t>
  </si>
  <si>
    <t>WLS PWRG PIR CURTAIN M.DET 915</t>
  </si>
  <si>
    <t>C-EE301AG.C</t>
  </si>
  <si>
    <t>2-WIRE DESKTOP STATION WITH 6</t>
  </si>
  <si>
    <t>SAL-AFB2</t>
  </si>
  <si>
    <t>SAL FUS LCK STD OPT\,AFB2IMB4A8</t>
  </si>
  <si>
    <t>427-0300-60-00</t>
  </si>
  <si>
    <t>DX-624 - 18MM</t>
  </si>
  <si>
    <t>C-WS212VD.C</t>
  </si>
  <si>
    <t>CC9000-STN-S</t>
  </si>
  <si>
    <t>CCURE 9000 SSA UPLIFT FOR STON</t>
  </si>
  <si>
    <t>IP08-32T-R4Z-E</t>
  </si>
  <si>
    <t>APER-OBS-622</t>
  </si>
  <si>
    <t>K SERIES CAB LOCK (OBS-622)</t>
  </si>
  <si>
    <t>ADCHMTWALL</t>
  </si>
  <si>
    <t>HSING MOUNT  WALL</t>
  </si>
  <si>
    <t>3.0C-H4A-DP1-B</t>
  </si>
  <si>
    <t>3.0MP WDR\, LightCatch\, Day/Nig</t>
  </si>
  <si>
    <t>73065040S</t>
  </si>
  <si>
    <t>73065040S Precision Hardware I</t>
  </si>
  <si>
    <t>WH-105046</t>
  </si>
  <si>
    <t>BACKBOX\,SURFACE\,IN/OUT\,RED</t>
  </si>
  <si>
    <t>ADDSNC50</t>
  </si>
  <si>
    <t>Intellex Network Client v5.0\,</t>
  </si>
  <si>
    <t>C-L-IF-LENEL1</t>
  </si>
  <si>
    <t>LICENCE TO ACTIVATE THE LENEL</t>
  </si>
  <si>
    <t>02051-001</t>
  </si>
  <si>
    <t>Q1615 MK III HDTV FIXED CAMERA</t>
  </si>
  <si>
    <t>C-ET808AME</t>
  </si>
  <si>
    <t>ALX3B</t>
  </si>
  <si>
    <t>MULTIVOLTAGE OUTPUT BOARD</t>
  </si>
  <si>
    <t>1608-160T-R4ZL</t>
  </si>
  <si>
    <t>C-L-LOG5</t>
  </si>
  <si>
    <t>IBWS-M-ISWB-0</t>
  </si>
  <si>
    <t>Illustra Flex Multisensor Wall</t>
  </si>
  <si>
    <t>IP08-160T-R4Z</t>
  </si>
  <si>
    <t>ALTV2416600UL3</t>
  </si>
  <si>
    <t>IND-CEL-PNL</t>
  </si>
  <si>
    <t>PANEL\, Metal Ceiling use w/ DO</t>
  </si>
  <si>
    <t>PG-IP08-128TR4ZE</t>
  </si>
  <si>
    <t>18-3P EPS STR CMP RED STP</t>
  </si>
  <si>
    <t>SAL-XS4-15</t>
  </si>
  <si>
    <t>SALTO (A9660A00IMH8RW)</t>
  </si>
  <si>
    <t>427-0093-53-00</t>
  </si>
  <si>
    <t>FC-309 O  - 35 MM\, NTSC 30 HZ</t>
  </si>
  <si>
    <t>3208-36T-R4Z</t>
  </si>
  <si>
    <t>IP04-16T-R4A</t>
  </si>
  <si>
    <t>NVR\, 64 CHAN\, 16 TB\, RACK</t>
  </si>
  <si>
    <t>PG-IP08-28T-R4ZE</t>
  </si>
  <si>
    <t>1608-180T-R4Z</t>
  </si>
  <si>
    <t>C-IP-BRIDGE</t>
  </si>
  <si>
    <t>ETHERNET AND POE OVER 2-WIRE</t>
  </si>
  <si>
    <t>SAL-AJ660W38W</t>
  </si>
  <si>
    <t>SALTO LOCK (AJ660W00IM38W)</t>
  </si>
  <si>
    <t>D6645</t>
  </si>
  <si>
    <t>TELCO LINE TERMINATOR CARD</t>
  </si>
  <si>
    <t>AT-DMC1000/SC-90</t>
  </si>
  <si>
    <t>BAS-CYL020</t>
  </si>
  <si>
    <t>132-184</t>
  </si>
  <si>
    <t>132-184 SCREWS  SEC -MRM/RM</t>
  </si>
  <si>
    <t>YMCKO CTRDGE W/CLNG RLR:</t>
  </si>
  <si>
    <t>M62G</t>
  </si>
  <si>
    <t>MAGLOCK 1200LB CONDUIT FITTING</t>
  </si>
  <si>
    <t>RHOWCA</t>
  </si>
  <si>
    <t>DOME MNT CORNER BRACKET ADAPT</t>
  </si>
  <si>
    <t>LYNX-USB-0</t>
  </si>
  <si>
    <t>LYNX\,USB\,PANIC BUTTON</t>
  </si>
  <si>
    <t>SAL-METAL</t>
  </si>
  <si>
    <t>SALTO METAL DOOR SWITCH</t>
  </si>
  <si>
    <t>IP08-66T-R4Z</t>
  </si>
  <si>
    <t>C-KAB-C7-EU</t>
  </si>
  <si>
    <t>POWER CORD EU-PLUG TO C7</t>
  </si>
  <si>
    <t>01731-004</t>
  </si>
  <si>
    <t>M3067-P INDOOR FIXED MINIDOME</t>
  </si>
  <si>
    <t>C-EF311AS.C</t>
  </si>
  <si>
    <t>2-WIRE SUBSTATION WITH RESTRI</t>
  </si>
  <si>
    <t>32X-CWK</t>
  </si>
  <si>
    <t>Cold Weather Kit - Includes 32</t>
  </si>
  <si>
    <t>CBLK-ITV2</t>
  </si>
  <si>
    <t>ITV2 ALARM INTEGRATION CABLE K</t>
  </si>
  <si>
    <t>C-WS211VIM</t>
  </si>
  <si>
    <t>500-1116-00</t>
  </si>
  <si>
    <t>F Series Large Pole adapter fo</t>
  </si>
  <si>
    <t>PD-815SC-NS</t>
  </si>
  <si>
    <t>8 OUTLET  15 AMP SLIM POWER ST</t>
  </si>
  <si>
    <t>PES-A-EL-IPI</t>
  </si>
  <si>
    <t>IP Interface For Latitude Elit</t>
  </si>
  <si>
    <t>G4SWN</t>
  </si>
  <si>
    <t>Wall Speaker\, White\, No Markin</t>
  </si>
  <si>
    <t>ST-CYL-006</t>
  </si>
  <si>
    <t>STANLEY CY 9KQ30DV14PHS3626YAL</t>
  </si>
  <si>
    <t>AT-IE200-6GT-80</t>
  </si>
  <si>
    <t>4x 10/100/1000T\, 2x 100/1000X</t>
  </si>
  <si>
    <t>01586-001</t>
  </si>
  <si>
    <t>YEALINK SIP-T58A</t>
  </si>
  <si>
    <t>1608-54T-R4ZL-E</t>
  </si>
  <si>
    <t>SCRD-P022</t>
  </si>
  <si>
    <t>CFG CARD\, OSDP V2\, AV OFF\, OSD</t>
  </si>
  <si>
    <t>HM550A-XPET-32TB</t>
  </si>
  <si>
    <t>HUSKY M550A XPET NVR 32 TB</t>
  </si>
  <si>
    <t>PES-I-NT-MOX</t>
  </si>
  <si>
    <t>CC9000-M-N-SUP</t>
  </si>
  <si>
    <t>UPG FROM CC9000 SERM TO SERIES</t>
  </si>
  <si>
    <t>861Q-29-10</t>
  </si>
  <si>
    <t>861Q-29-10 Kaba Ilco Cylinder</t>
  </si>
  <si>
    <t>LDHQPB-0</t>
  </si>
  <si>
    <t>BD2.3-12</t>
  </si>
  <si>
    <t>12V\, 2.3AH LEAD ACID BATTERY</t>
  </si>
  <si>
    <t>10FALCONEXXL100</t>
  </si>
  <si>
    <t>10FALCONEXXL100 BEA Microwave</t>
  </si>
  <si>
    <t>01492-001</t>
  </si>
  <si>
    <t>BLACK ACCESSORY COVER RING FOR</t>
  </si>
  <si>
    <t>AEC-AEC21-EXT1</t>
  </si>
  <si>
    <t>AEC2.1 EXTENSION ENCLOSURE WIT</t>
  </si>
  <si>
    <t>FYLSB</t>
  </si>
  <si>
    <t>FIREFLY LORA BOARD STD\,BATTERY</t>
  </si>
  <si>
    <t>STI-13020NY</t>
  </si>
  <si>
    <t>1608-10T-R4AL-E</t>
  </si>
  <si>
    <t>3208-64T-R4A-E</t>
  </si>
  <si>
    <t>ADVER08R0DJ</t>
  </si>
  <si>
    <t>VIDEOEDGE RACK MOUNT NVR\, 8TB</t>
  </si>
  <si>
    <t>E-OPC-100-SPD</t>
  </si>
  <si>
    <t>LICENCE: COMOPC SERVER\, 100 I</t>
  </si>
  <si>
    <t>C-EE311AS.C</t>
  </si>
  <si>
    <t>444320BR</t>
  </si>
  <si>
    <t>22-02 OAS STR CMP Wht Jkt</t>
  </si>
  <si>
    <t>YMCKO: COLOR RIBBON W 500 IMGS</t>
  </si>
  <si>
    <t>LBP-4A</t>
  </si>
  <si>
    <t>L SHAPED LACING BAR WITH 4IN</t>
  </si>
  <si>
    <t>SCH-LEMD-GRW-4</t>
  </si>
  <si>
    <t>LEMD GRW HD 626 STD OP</t>
  </si>
  <si>
    <t>PES-I-C-STR-F</t>
  </si>
  <si>
    <t>ASA-ML20134</t>
  </si>
  <si>
    <t>ML20134-CSA-IN100-IPB-626-LC</t>
  </si>
  <si>
    <t>SK-SE402</t>
  </si>
  <si>
    <t>SPEC ED START KIT\,KT-400\,P325</t>
  </si>
  <si>
    <t>WCWFBCOMP2-500</t>
  </si>
  <si>
    <t>SAL-COPLE095IM</t>
  </si>
  <si>
    <t>SALTO XS4 COVER PLATE (COPLE09</t>
  </si>
  <si>
    <t>IDT-CCDR-50-UPG</t>
  </si>
  <si>
    <t>IDT-CCDRVL-10 TO IDT-CCDRVL-50</t>
  </si>
  <si>
    <t>GS-ANT</t>
  </si>
  <si>
    <t>REPL ANT FOR GSM ALM COMMUNICA</t>
  </si>
  <si>
    <t>427-0200-20-00</t>
  </si>
  <si>
    <t>DM-350 O - 4.3MM\, 30HZ</t>
  </si>
  <si>
    <t>SABL-26D-SC1</t>
  </si>
  <si>
    <t>BATT LK US26D BRS CRM WITH SC1</t>
  </si>
  <si>
    <t>DWR-10-22</t>
  </si>
  <si>
    <t>10 SP  WALL RACK  FITS 20IN</t>
  </si>
  <si>
    <t>IP08-180T-R4ZL-E</t>
  </si>
  <si>
    <t>1608-02T-DTAL-E</t>
  </si>
  <si>
    <t>USTAR-LT08-MB</t>
  </si>
  <si>
    <t>ISTAR ULTRA LT8 RDRBD ONLY</t>
  </si>
  <si>
    <t>427-1064-31-00</t>
  </si>
  <si>
    <t>FB-324 O - 12.8MM\, 25/30 HZ\, E</t>
  </si>
  <si>
    <t>FL-REL47KBP</t>
  </si>
  <si>
    <t>10 PACK OF 47K RESISTORS</t>
  </si>
  <si>
    <t>USS-MR16-POE-04TB</t>
  </si>
  <si>
    <t>Meridian NVR 16 Channels 4TB P</t>
  </si>
  <si>
    <t>5800-711</t>
  </si>
  <si>
    <t>STANDARD CLEAR DOMES FOR AXIS</t>
  </si>
  <si>
    <t>IP08-32T-R4ZL</t>
  </si>
  <si>
    <t>3208-80T-R4AL</t>
  </si>
  <si>
    <t>KTES-SPEAK</t>
  </si>
  <si>
    <t>KTES SPEAKER\, REPL PART</t>
  </si>
  <si>
    <t>454725ARE</t>
  </si>
  <si>
    <t>12/2c SOL CL3P/FPLP RED 1K RL</t>
  </si>
  <si>
    <t>SER-ENG-DIEM</t>
  </si>
  <si>
    <t>Per Diem Technical Engineering</t>
  </si>
  <si>
    <t>CC9000-HIDPIV</t>
  </si>
  <si>
    <t>HID GLOBAL INTEGRATION</t>
  </si>
  <si>
    <t>IP08-90T-R4ZL-E</t>
  </si>
  <si>
    <t>CC9-MSTVID-SM</t>
  </si>
  <si>
    <t>C-AFLS10HHG</t>
  </si>
  <si>
    <t>HYBRID IOIP/SIP HORN LOUDSPEA</t>
  </si>
  <si>
    <t>CC9-NCEVID-SM</t>
  </si>
  <si>
    <t>IP08-90T-R4ZL</t>
  </si>
  <si>
    <t>IPS03-B12-OI03</t>
  </si>
  <si>
    <t>ILLUSTRA PRO 3MP 2.7-15.5MM BL</t>
  </si>
  <si>
    <t>IN120-EM02-B</t>
  </si>
  <si>
    <t>BATTERY COVER</t>
  </si>
  <si>
    <t>E-SCH-CPF</t>
  </si>
  <si>
    <t>LICENCE: COMSCHEDULE CLIENT</t>
  </si>
  <si>
    <t>CC9000-4100U</t>
  </si>
  <si>
    <t>4100U CC9000 Integration</t>
  </si>
  <si>
    <t>IP08-144T-R4ZL</t>
  </si>
  <si>
    <t>1608-28T-R4ZL-E</t>
  </si>
  <si>
    <t>5801-791</t>
  </si>
  <si>
    <t>HARD COATED SCRATCH RESISTANT</t>
  </si>
  <si>
    <t>61002-1102</t>
  </si>
  <si>
    <t>FLIR A310 PT 15ï¿½ï¿½ï¿½ï¿½ NTSC (30 H</t>
  </si>
  <si>
    <t>0804-02T-DTAL</t>
  </si>
  <si>
    <t>621RD</t>
  </si>
  <si>
    <t>621RD SCHLAGE ELECTRONICS PUSH</t>
  </si>
  <si>
    <t>RBN DTC550 RESIN WHITE 1000 IM</t>
  </si>
  <si>
    <t>ADWT4255B</t>
  </si>
  <si>
    <t>Tilting Wall Mount for 42-55in</t>
  </si>
  <si>
    <t>01985-004</t>
  </si>
  <si>
    <t>S9101 MK II Camera Station S91</t>
  </si>
  <si>
    <t>AT-MMC200/SC-960</t>
  </si>
  <si>
    <t>CC9000RIF-SS32</t>
  </si>
  <si>
    <t>C-CDMI50PHD</t>
  </si>
  <si>
    <t>CONTROL DESK GOOSENECK MICROP</t>
  </si>
  <si>
    <t>727310VNQ</t>
  </si>
  <si>
    <t>18-04 UNSHIELDED STRANDED VNTC</t>
  </si>
  <si>
    <t>ADVCPTZKEY1</t>
  </si>
  <si>
    <t>VICTOR USB PTZ KEYBOARD</t>
  </si>
  <si>
    <t>WVL-ET25-WM</t>
  </si>
  <si>
    <t>WVL ET25 SG KEY\,WALMART ONLY</t>
  </si>
  <si>
    <t>CC9000-NECFR-S</t>
  </si>
  <si>
    <t>CC9000 INTG W/NEC NDP FAC SSA</t>
  </si>
  <si>
    <t>C-L-SIS-IP-8B</t>
  </si>
  <si>
    <t>1608-42T-R4Z-E</t>
  </si>
  <si>
    <t>C-EE8999M</t>
  </si>
  <si>
    <t>BASIC HOUSING OF SERIES EE 80</t>
  </si>
  <si>
    <t>KTES-DPCA</t>
  </si>
  <si>
    <t>KTES KEYPAD PCB\, REPL PART</t>
  </si>
  <si>
    <t>C-AL10-16W</t>
  </si>
  <si>
    <t>COMPACT LOUDSPEAKER FOR CUSTO</t>
  </si>
  <si>
    <t>ASA-220-20234B</t>
  </si>
  <si>
    <t>IN220-ML20234-NSA-BIPSMB-CT6D-</t>
  </si>
  <si>
    <t>SK-CE-1M-SCM</t>
  </si>
  <si>
    <t>427-1065-31-00</t>
  </si>
  <si>
    <t>FB-324 ID 12.8MM\, 25/30HZ\, EU</t>
  </si>
  <si>
    <t>LS1000-SEC CC ENCLOSURE PHONE</t>
  </si>
  <si>
    <t>P2-82278-IKMPS</t>
  </si>
  <si>
    <t>MLRK1-FAL25</t>
  </si>
  <si>
    <t>MLRK1-FAL25 COMMAND ACCESS ELE</t>
  </si>
  <si>
    <t>C-EM606</t>
  </si>
  <si>
    <t>BUTTON MODULE WITH 6 BUTTONS</t>
  </si>
  <si>
    <t>6408-180T-R4Z</t>
  </si>
  <si>
    <t>3208-48T-R4AL-E</t>
  </si>
  <si>
    <t>SCR-SIG-20NKS-O</t>
  </si>
  <si>
    <t>HID SIGNO MUL\,PT\,MULTI\,OSDP</t>
  </si>
  <si>
    <t>PES-I-NT-LNL-B</t>
  </si>
  <si>
    <t>IA-HDM-OD-P4D</t>
  </si>
  <si>
    <t>Illustra Pro Gen4 Dome HDMI Ca</t>
  </si>
  <si>
    <t>IDT-500100130</t>
  </si>
  <si>
    <t>IDT OCTOPUS SECURE I/O CONTROL</t>
  </si>
  <si>
    <t>S-36T-4U</t>
  </si>
  <si>
    <t>AT-X510-52GTX-10</t>
  </si>
  <si>
    <t>48 PORT 10/100/1000T 48 PORT 1</t>
  </si>
  <si>
    <t>INTEVO-ADV2SSA1Y</t>
  </si>
  <si>
    <t>INTEVO ADVANCE GEN 2\, ONE YEAR</t>
  </si>
  <si>
    <t>HS2128PCBCP01</t>
  </si>
  <si>
    <t>HS2128 CP01/BOARD ONLY/NO MAN</t>
  </si>
  <si>
    <t>C-EM660.C</t>
  </si>
  <si>
    <t>MICROPHONE MODULE WITH ELECTR</t>
  </si>
  <si>
    <t>CC9-VM-PTLINK</t>
  </si>
  <si>
    <t>PRIMERA PTLINK WIRELESS PRINT</t>
  </si>
  <si>
    <t>3208-42T-R4ZL-E</t>
  </si>
  <si>
    <t>SAL-SP220475</t>
  </si>
  <si>
    <t>SALTO OUT KIT\, GASK FOR WEATH</t>
  </si>
  <si>
    <t>P2-8877</t>
  </si>
  <si>
    <t>Sargent Passport 1000 P2 80 Se</t>
  </si>
  <si>
    <t>SAL-NBB3151N00BC</t>
  </si>
  <si>
    <t>NEO RIM CYLINDER BIO COTE(NBB3</t>
  </si>
  <si>
    <t>ETP-MT/R</t>
  </si>
  <si>
    <t>9FT RND METAL EPHONE TOWER</t>
  </si>
  <si>
    <t>CC9-2FA-1</t>
  </si>
  <si>
    <t>47260738-JD</t>
  </si>
  <si>
    <t>47260738-JD Misc Parts</t>
  </si>
  <si>
    <t>DK-1</t>
  </si>
  <si>
    <t>DOOR ACCESSORIES KIT W/ TREX</t>
  </si>
  <si>
    <t>USTAR-LT16-EP</t>
  </si>
  <si>
    <t>ISTAR ULTRA LT\,16 READER W/PLA</t>
  </si>
  <si>
    <t>1A1A2</t>
  </si>
  <si>
    <t>CC9000-SL-SAS-S</t>
  </si>
  <si>
    <t>ADVER18R5N2G</t>
  </si>
  <si>
    <t>VE 2U NVR\, 18TB RAID 5\, 4 NIC</t>
  </si>
  <si>
    <t>MAXIMAL3D</t>
  </si>
  <si>
    <t>IP-ACM2-CAN-P</t>
  </si>
  <si>
    <t>IP-ACM PLASTIC ENCL ONLY</t>
  </si>
  <si>
    <t>IP04-80T-R4AL-E</t>
  </si>
  <si>
    <t>6408-90T-R4Z-E</t>
  </si>
  <si>
    <t>WH-117869</t>
  </si>
  <si>
    <t>2W SPKR\,RND\,WALL/CEIL\,WHT</t>
  </si>
  <si>
    <t>SPN-24-312</t>
  </si>
  <si>
    <t>SIDE PANELS  FITS MRK-2431 &amp; W</t>
  </si>
  <si>
    <t>427-0200-40-00</t>
  </si>
  <si>
    <t>DM-312 O - 18MM\, 30HZ</t>
  </si>
  <si>
    <t>427-0075-06-00</t>
  </si>
  <si>
    <t>PT-625 HD\, 25mm\, 640x480\, NTSC</t>
  </si>
  <si>
    <t>EL-AST-COMBO</t>
  </si>
  <si>
    <t>JBW-M</t>
  </si>
  <si>
    <t>CCTV CAMERA MODULATOR FOR JB/J</t>
  </si>
  <si>
    <t>GF-1MDK</t>
  </si>
  <si>
    <t>INDR MON/HANDSET STAT W/PANIC</t>
  </si>
  <si>
    <t>ALTV2416300ULCB</t>
  </si>
  <si>
    <t>FL-MS9600UDL</t>
  </si>
  <si>
    <t>318-PNT ADDR PANL W/ DACT-UD2</t>
  </si>
  <si>
    <t>SAL-CON-IC</t>
  </si>
  <si>
    <t>SALTO CONTACTLESS CONSTRUCTION</t>
  </si>
  <si>
    <t>SCR-SIG-40NKS-AM</t>
  </si>
  <si>
    <t>SIGNO WALL RDR\, AMFAM CONFIG</t>
  </si>
  <si>
    <t>FRGO-084916</t>
  </si>
  <si>
    <t>FRGO YMCFK CLR RIB (600 IM)</t>
  </si>
  <si>
    <t>IBCR-F-IS-WT-0</t>
  </si>
  <si>
    <t>Illustra Flex Gen3 Indoor Rece</t>
  </si>
  <si>
    <t>TEL-XPEHH000</t>
  </si>
  <si>
    <t>TELAERIS XPE BIOMATCH</t>
  </si>
  <si>
    <t>G4SVWA</t>
  </si>
  <si>
    <t>Wall Speaker/Strobe\, 15-115cd\,</t>
  </si>
  <si>
    <t>01810-001</t>
  </si>
  <si>
    <t>P1378; 4K; DAY/NIGHT FIXED BOX</t>
  </si>
  <si>
    <t>SSVR3-64</t>
  </si>
  <si>
    <t>CC9000 SITE SVR 3\, 64 RDRS</t>
  </si>
  <si>
    <t>ADVC-AMAG</t>
  </si>
  <si>
    <t>CF-POLE-63</t>
  </si>
  <si>
    <t>Pole Mount for CF-ENCL-63</t>
  </si>
  <si>
    <t>SAL-AE-6</t>
  </si>
  <si>
    <t>PES-I-EL-MOX</t>
  </si>
  <si>
    <t>3208-128T-R4ZL</t>
  </si>
  <si>
    <t>DS915</t>
  </si>
  <si>
    <t>PIR 30 FT IN-WALL</t>
  </si>
  <si>
    <t>CBLK-12</t>
  </si>
  <si>
    <t>MODEM CABLE/CONNECTOR</t>
  </si>
  <si>
    <t>FA-47725</t>
  </si>
  <si>
    <t>DTC-4500 CLEANING ROLLERS 3 PA</t>
  </si>
  <si>
    <t>1601 Econo Tower</t>
  </si>
  <si>
    <t>1608-20T-DTA</t>
  </si>
  <si>
    <t>CC9000-ABRAXAS</t>
  </si>
  <si>
    <t>INTEGRATION WITH ANYVISION ABR</t>
  </si>
  <si>
    <t>KT-1PCB-TIS-MAC</t>
  </si>
  <si>
    <t>MAC US\, KT-1-PCB ONLY</t>
  </si>
  <si>
    <t>CC9-AVGVID-SM</t>
  </si>
  <si>
    <t>C-SIP-WS800V</t>
  </si>
  <si>
    <t>SIP WALLMOUNT STATION VANDALR</t>
  </si>
  <si>
    <t>CC800-THRTLVL</t>
  </si>
  <si>
    <t>CC800 THREAT LEVEL OPTION</t>
  </si>
  <si>
    <t>1608-114T-R4ZL</t>
  </si>
  <si>
    <t>427-0300-70-00</t>
  </si>
  <si>
    <t>DX-612 - 36MM</t>
  </si>
  <si>
    <t>WCWFBCOMP6</t>
  </si>
  <si>
    <t>22-2P RS-485 + 18-04 OAS Pur</t>
  </si>
  <si>
    <t>STNLS PLATE 4 DUAL PANEL MOUNT</t>
  </si>
  <si>
    <t>SAM</t>
  </si>
  <si>
    <t>SELF ALIGNING MAGLOCK</t>
  </si>
  <si>
    <t>CER-TVIST-15000A</t>
  </si>
  <si>
    <t>2.0C-H4A-D1-IR-B</t>
  </si>
  <si>
    <t>DTK-2LVLAWGLV</t>
  </si>
  <si>
    <t>SURGE TERM STRIP LARGE GG 2PR</t>
  </si>
  <si>
    <t>PES-A-C-WAV</t>
  </si>
  <si>
    <t>Alarm WAV  for Latitude Classi</t>
  </si>
  <si>
    <t>3208-144T-R4ZL</t>
  </si>
  <si>
    <t>CAT6PNL-24</t>
  </si>
  <si>
    <t>APC CAT 6 Patch Panel\, 24 port</t>
  </si>
  <si>
    <t>C-EM302EGS</t>
  </si>
  <si>
    <t>EE 380 DIRECT DIAL MODULE WIT</t>
  </si>
  <si>
    <t>AE4</t>
  </si>
  <si>
    <t>LARGE RED UNIVERSAL ENCL</t>
  </si>
  <si>
    <t>P44488377</t>
  </si>
  <si>
    <t>P44488377 Magnetic Lock</t>
  </si>
  <si>
    <t>AT-SP10LR</t>
  </si>
  <si>
    <t>01607-001</t>
  </si>
  <si>
    <t>SMOKED DOME IN POLYCARBONATE</t>
  </si>
  <si>
    <t>P-512243A</t>
  </si>
  <si>
    <t>PS 12/24 VDC SWITCHABLE\, 3 AMP</t>
  </si>
  <si>
    <t>1608-06T-DTA-E</t>
  </si>
  <si>
    <t>SCR-920NBNN</t>
  </si>
  <si>
    <t>HF-BLE MULTI RDR R40 (MOB OR I</t>
  </si>
  <si>
    <t>E-SDK-SPF</t>
  </si>
  <si>
    <t>LICENCE: COMSDK SOFTWARE DEVE</t>
  </si>
  <si>
    <t>CC9-GSCACC-LG</t>
  </si>
  <si>
    <t>INT OF CC9 SERIES R+\, S\, S+\, O</t>
  </si>
  <si>
    <t>C-L8-IP-32-2D</t>
  </si>
  <si>
    <t>LICENCE: UPGRADE TO 4 D-SUBSC</t>
  </si>
  <si>
    <t>MW-6FT-660CFM</t>
  </si>
  <si>
    <t>6   FAN TOP   CLUDES 3 FANS  6</t>
  </si>
  <si>
    <t>IBJB-F-3OWB-0</t>
  </si>
  <si>
    <t>Illustra Flex Gen3 Junction Bo</t>
  </si>
  <si>
    <t>PES-A-C-IPI</t>
  </si>
  <si>
    <t>IP Interface For Latitude Clas</t>
  </si>
  <si>
    <t>WVL-50H4-WM</t>
  </si>
  <si>
    <t>WVL LEAF DESF\,WALMART ONLY</t>
  </si>
  <si>
    <t>SA-1</t>
  </si>
  <si>
    <t>NATIVE VOIP WEBS PAGING MODULE</t>
  </si>
  <si>
    <t>KT-91000-MS</t>
  </si>
  <si>
    <t>PAM FW\, STD M&amp;S 8X5 M-F CST</t>
  </si>
  <si>
    <t>PES-I-C-CDX-F</t>
  </si>
  <si>
    <t>Legacy Gallagher Integration t</t>
  </si>
  <si>
    <t>1608-24T-R4ZL-E</t>
  </si>
  <si>
    <t>CC9000-OTIS-LG-S</t>
  </si>
  <si>
    <t>C-EX7008D2ACSH</t>
  </si>
  <si>
    <t>610-LM</t>
  </si>
  <si>
    <t>RHOLW</t>
  </si>
  <si>
    <t>DOME MNT ULTRA/OPTIMA WALL 23</t>
  </si>
  <si>
    <t>JSE04-D30-OI01</t>
  </si>
  <si>
    <t>HOLIS MINIDOME CAMERA\, 4MP\, 3.</t>
  </si>
  <si>
    <t>BAS-CYL010</t>
  </si>
  <si>
    <t>STAR-BAT</t>
  </si>
  <si>
    <t>BATTERY PACK  ISTAR I</t>
  </si>
  <si>
    <t>TRADAR-15MCBL-SH</t>
  </si>
  <si>
    <t>SH TYCO RADAR 15M CABLE</t>
  </si>
  <si>
    <t>MLRK1-FAL17</t>
  </si>
  <si>
    <t>MLRK1-FAL17 COMMAND ACCESS ELE</t>
  </si>
  <si>
    <t>8.0-H4A-DO1-IR-B</t>
  </si>
  <si>
    <t>8.0MP Day/Night\, Outdoor Dome\,</t>
  </si>
  <si>
    <t>1608-48T-R4A-E</t>
  </si>
  <si>
    <t>IBCR-E-IS-40</t>
  </si>
  <si>
    <t>Illustra Essentials Gen4 Ceili</t>
  </si>
  <si>
    <t>6408-240T-R4Z-E</t>
  </si>
  <si>
    <t>IP5000 BENCH TEST KIT</t>
  </si>
  <si>
    <t>1049 SS Backbox with Hood - Ye</t>
  </si>
  <si>
    <t>CC9000-DMP-S</t>
  </si>
  <si>
    <t>CCURE 9000 SSA Uplift for DMP</t>
  </si>
  <si>
    <t>CC9-VME-LG-S</t>
  </si>
  <si>
    <t>VISITOR MGMT ENHANCED LG SSA</t>
  </si>
  <si>
    <t>P2-82279</t>
  </si>
  <si>
    <t>C-G8-16E</t>
  </si>
  <si>
    <t>GE 800 INTERFACE\, 16 INPUTS</t>
  </si>
  <si>
    <t>CC9000-SSE2H</t>
  </si>
  <si>
    <t>STREAMSIDE INT W/ CCURE 9000</t>
  </si>
  <si>
    <t>USTAR-ACM-4U-CAN</t>
  </si>
  <si>
    <t>ISTAR ULTRA SE ACM 4U RACK ENC</t>
  </si>
  <si>
    <t>VERTILINE3D</t>
  </si>
  <si>
    <t>RACK PWR SPLY 8 PTC OUT 12VDC</t>
  </si>
  <si>
    <t>SAL-WALLR-1</t>
  </si>
  <si>
    <t>SALTO WALL RDR NO BASE WRM9001</t>
  </si>
  <si>
    <t>IPS02-D12-OI03</t>
  </si>
  <si>
    <t>2MP DOME\, 2.7-13.5MM\, TDN\, W/I</t>
  </si>
  <si>
    <t>C-L3-IAX-2D.C</t>
  </si>
  <si>
    <t>CABLE DATA XFER PC:IRC-3 NTWK</t>
  </si>
  <si>
    <t>5506-101</t>
  </si>
  <si>
    <t>EXTENSION FRONT FOR T92E20 OUT</t>
  </si>
  <si>
    <t>KBD-120PS</t>
  </si>
  <si>
    <t>POWER SUPPLY FOR INTUIKEY KBDS</t>
  </si>
  <si>
    <t>SLA12-8F2</t>
  </si>
  <si>
    <t>12V-8AH\, F2 TERM BAT</t>
  </si>
  <si>
    <t>LYNX-G-DR-2</t>
  </si>
  <si>
    <t>LYNXGUIDE\,DELL\,RAID1\,2K\,TAA</t>
  </si>
  <si>
    <t>C-AF20AEB</t>
  </si>
  <si>
    <t>20 WATT ANALOGUE AMPLIFIER MOD</t>
  </si>
  <si>
    <t>CC9-IGOVID-MD</t>
  </si>
  <si>
    <t>TEL-XPE-WARR</t>
  </si>
  <si>
    <t>TELAERIS 1YR XPRESSENTRY WARR</t>
  </si>
  <si>
    <t>C-GE800UL.C</t>
  </si>
  <si>
    <t>GE 800 IP-INTERCOM SERVER WIT</t>
  </si>
  <si>
    <t>BPS-24-6</t>
  </si>
  <si>
    <t>POWER SUPPLY 24 VDC-6 AMP</t>
  </si>
  <si>
    <t>C-EM605</t>
  </si>
  <si>
    <t>BUTTON MODULE WITH 6 LED BUTT</t>
  </si>
  <si>
    <t>ESTAR002-MBP</t>
  </si>
  <si>
    <t>ISTAR EDGE 2-RDR BOARD W/ POE</t>
  </si>
  <si>
    <t>ADVE720HD3TB</t>
  </si>
  <si>
    <t>VE NVR R720 ADD-ON 3TB HD KIT</t>
  </si>
  <si>
    <t>324-0005-00</t>
  </si>
  <si>
    <t>PT-Series Hard Case w/foam</t>
  </si>
  <si>
    <t>WH-109018</t>
  </si>
  <si>
    <t>CHIME STR\,WALL\,24V\,STD INT\,RED</t>
  </si>
  <si>
    <t>SMCCR2032B</t>
  </si>
  <si>
    <t>CR2032\, 3V LITHIUM\, 20PK</t>
  </si>
  <si>
    <t>ACL9080EU/EL</t>
  </si>
  <si>
    <t>ACL9080EU/EL ACSI Electric Cyl</t>
  </si>
  <si>
    <t>P2-8878</t>
  </si>
  <si>
    <t>CC9000-SQLCAL</t>
  </si>
  <si>
    <t>API-AEC21-4WR</t>
  </si>
  <si>
    <t>AEC2.1  4 WIEGAND READER BOARD</t>
  </si>
  <si>
    <t>1C-ACC6-ENT</t>
  </si>
  <si>
    <t>ACC 6 ENT\, 1 Cameras</t>
  </si>
  <si>
    <t>E-KTES-3000</t>
  </si>
  <si>
    <t>UPDATE ONE KTES TO A TOTAL OF</t>
  </si>
  <si>
    <t>CM-CLEAR-31-11</t>
  </si>
  <si>
    <t>Clear Bubble for CM-31/33XX Va</t>
  </si>
  <si>
    <t>C-L8-GET-DSP.C</t>
  </si>
  <si>
    <t>6408-54T-R4ZL-E</t>
  </si>
  <si>
    <t>AD-402-993R</t>
  </si>
  <si>
    <t>AD-402 EXIT RIM/CONCEALVERTROD</t>
  </si>
  <si>
    <t>C-EM603</t>
  </si>
  <si>
    <t>BUTTON MODULE WITH BUTTONS 7-</t>
  </si>
  <si>
    <t>1A2A2</t>
  </si>
  <si>
    <t>C-WSFB50VSS</t>
  </si>
  <si>
    <t>INTEVO-CMP2SSA1Y</t>
  </si>
  <si>
    <t>INTEVO COMPACT GEN 2\, ONE YEAR</t>
  </si>
  <si>
    <t>C-OD5-TDCM</t>
  </si>
  <si>
    <t>OUTDOOR TOUCH STATION 5" WITH</t>
  </si>
  <si>
    <t>VERTILINE63D</t>
  </si>
  <si>
    <t>CK-SE-TIS</t>
  </si>
  <si>
    <t>COMPUTER KIT SE-485 PRINTER</t>
  </si>
  <si>
    <t>1608-66T-R4Z-E</t>
  </si>
  <si>
    <t>PG-5000-50400</t>
  </si>
  <si>
    <t>EXTERNAL USB 1GB NIC.REG# 0149</t>
  </si>
  <si>
    <t>SAL-CU50ENSVNUS</t>
  </si>
  <si>
    <t>CONTROL UNIT</t>
  </si>
  <si>
    <t>ADVE-FET4</t>
  </si>
  <si>
    <t>3208-20T-DTAL</t>
  </si>
  <si>
    <t>IP08-204T-R4Z-E</t>
  </si>
  <si>
    <t>IFS02P6ISBBL</t>
  </si>
  <si>
    <t>ILLUSTRA FLEX INDOOR\, NON-VAND</t>
  </si>
  <si>
    <t>CC9000-EVOLO-S</t>
  </si>
  <si>
    <t>22-2P EPS STR CMP Blu Stp</t>
  </si>
  <si>
    <t>YMCFKOK CRT. W/CLNG RLR.</t>
  </si>
  <si>
    <t>SWH-T.REX-XLBLK</t>
  </si>
  <si>
    <t>TAMPER AND TIMER W/PIEZO-BLACK</t>
  </si>
  <si>
    <t>ALTV1224C4</t>
  </si>
  <si>
    <t>PWR SPLY 2 FUSE</t>
  </si>
  <si>
    <t>CC9000-STANLEYHC</t>
  </si>
  <si>
    <t>STANLEY HC MOBILE INTEGRATION</t>
  </si>
  <si>
    <t>M492</t>
  </si>
  <si>
    <t>M492 SCHLAGE ELECTRONICS MAGLO</t>
  </si>
  <si>
    <t>C-L8-GED-4D.C</t>
  </si>
  <si>
    <t>SP0312-5006-01</t>
  </si>
  <si>
    <t>iSTAR PRO 4U CB-240-C</t>
  </si>
  <si>
    <t>5020-301</t>
  </si>
  <si>
    <t>T8313 JOG DIAL FOR HIGH PRECIS</t>
  </si>
  <si>
    <t>HM500A-XPET-64TB</t>
  </si>
  <si>
    <t>HUSKY M500A XPET NVR 64 TB</t>
  </si>
  <si>
    <t>HID-601</t>
  </si>
  <si>
    <t>HID ISO UHF/ICLASS SE 32K CRED</t>
  </si>
  <si>
    <t>E-COR-V8-LIC</t>
  </si>
  <si>
    <t>EP-CE V8 SERIAL NUM ONLY</t>
  </si>
  <si>
    <t>5801-431</t>
  </si>
  <si>
    <t>T94V01D PENDANT KIT FOR Q36-VE</t>
  </si>
  <si>
    <t>TCCES02B0801T</t>
  </si>
  <si>
    <t>SAL-AH660A0</t>
  </si>
  <si>
    <t>SALTO AH660A00IM38W HID WIRELE</t>
  </si>
  <si>
    <t>IDT-900500250</t>
  </si>
  <si>
    <t>IDT SRVR EXP 50K TEMP</t>
  </si>
  <si>
    <t>C-G8-LAN-8</t>
  </si>
  <si>
    <t>GE800 LAN NETWORK CARD\, 8 CON</t>
  </si>
  <si>
    <t>1608-90T-R4Z-E</t>
  </si>
  <si>
    <t>C-EM302S</t>
  </si>
  <si>
    <t>40NKS-T2-000000</t>
  </si>
  <si>
    <t>C-ID5-DKAD</t>
  </si>
  <si>
    <t>DESK KIT INDOOR STATION 5''\,</t>
  </si>
  <si>
    <t>3208-16T-DTAL</t>
  </si>
  <si>
    <t>SAL-AE-1</t>
  </si>
  <si>
    <t>IP08-36T-R4ZL</t>
  </si>
  <si>
    <t>1608-90T-R4Z</t>
  </si>
  <si>
    <t>T2885D</t>
  </si>
  <si>
    <t>24VAC/100VA-UL LISTED</t>
  </si>
  <si>
    <t>SCR-SE-RMP40-BK</t>
  </si>
  <si>
    <t>HID RMP40\,ICL SE\,PRX\,MAG\,BK</t>
  </si>
  <si>
    <t>C-G8A-K</t>
  </si>
  <si>
    <t>INSTALLATION BOARD WITH SCREW</t>
  </si>
  <si>
    <t>KT-WEL-KIOSK</t>
  </si>
  <si>
    <t>KIOSK LICENSE</t>
  </si>
  <si>
    <t>SRL-P</t>
  </si>
  <si>
    <t>STROBE RED WALL PLAIN</t>
  </si>
  <si>
    <t>1608-20T-R4AL-E</t>
  </si>
  <si>
    <t>CC9-OSOVID-LG</t>
  </si>
  <si>
    <t>ISSTBCM01</t>
  </si>
  <si>
    <t>CC9000-NMS-INO</t>
  </si>
  <si>
    <t>NMS INOVONICS INTEGRATION</t>
  </si>
  <si>
    <t>1608-24T-R2AL</t>
  </si>
  <si>
    <t>C-G3-IF</t>
  </si>
  <si>
    <t>TCCF308D16128</t>
  </si>
  <si>
    <t>E-GLO-DVR-1</t>
  </si>
  <si>
    <t>EP GLO OPTION KEY FOR SGL DVR</t>
  </si>
  <si>
    <t>4808-28T-R4ZL</t>
  </si>
  <si>
    <t>CC9000-VSAP-S</t>
  </si>
  <si>
    <t>CC9000 INT W/ VERINT SIT SSA</t>
  </si>
  <si>
    <t>KT-400-ACC</t>
  </si>
  <si>
    <t>KT-400 ACCESSORY KIT</t>
  </si>
  <si>
    <t>40NKS-T1-000000</t>
  </si>
  <si>
    <t>KTES-INDEX-F</t>
  </si>
  <si>
    <t>KTES PAPER INDEX  FLUSH MOUNT</t>
  </si>
  <si>
    <t>ADLCD19MB</t>
  </si>
  <si>
    <t>BAS-CYL009</t>
  </si>
  <si>
    <t>HM30-4T-8</t>
  </si>
  <si>
    <t>6408-28T-R4AL-E</t>
  </si>
  <si>
    <t>RM-4-5PK</t>
  </si>
  <si>
    <t>RM-4 RDR MODULE\, 5-PACK</t>
  </si>
  <si>
    <t>ES3GBB</t>
  </si>
  <si>
    <t>3 GANG BACKBOX \, POWER COATED</t>
  </si>
  <si>
    <t>C-L8-GET-4D.C</t>
  </si>
  <si>
    <t>1608-20T-DTAL-E</t>
  </si>
  <si>
    <t>ETP-EL12/24</t>
  </si>
  <si>
    <t>LOW VOLT LED BLUE LIGHT/STROBE</t>
  </si>
  <si>
    <t>STL-GO-DEMOKIT</t>
  </si>
  <si>
    <t>DEMONSTRATION KIT. INCLUDES GO</t>
  </si>
  <si>
    <t>ADVASC10</t>
  </si>
  <si>
    <t>VICTOR PRO\, 10 CNCRNT CLNT LIC</t>
  </si>
  <si>
    <t>C-L-LOG</t>
  </si>
  <si>
    <t>01808-031</t>
  </si>
  <si>
    <t>P1377 BAREBONE IN SINGLE PACK.</t>
  </si>
  <si>
    <t>12-02 UnShielded Solid FPLP</t>
  </si>
  <si>
    <t>6408-48T-R4AL</t>
  </si>
  <si>
    <t>C-AF20D</t>
  </si>
  <si>
    <t>20 WATT DIGITAL AMPLIFIER\, WIT</t>
  </si>
  <si>
    <t>1608-64T-R4A-E</t>
  </si>
  <si>
    <t>GCSVWF</t>
  </si>
  <si>
    <t>01424-001</t>
  </si>
  <si>
    <t>2N INDOOR TOUCH HTTP API LICEN</t>
  </si>
  <si>
    <t>1608-128T-R4Z-E</t>
  </si>
  <si>
    <t>GCOMP-500</t>
  </si>
  <si>
    <t>1806S+1804S+1602S+2204S Yellow</t>
  </si>
  <si>
    <t>C-G8-GET-4B</t>
  </si>
  <si>
    <t>CONNECTION OF 4 ANALOGUE SUBS</t>
  </si>
  <si>
    <t>3208-10T-R4A</t>
  </si>
  <si>
    <t>E-RPT-CPF</t>
  </si>
  <si>
    <t>LICENCE: COMREPORT CLIENT</t>
  </si>
  <si>
    <t>SLAA6-42NB</t>
  </si>
  <si>
    <t>6V-42AH\, NB TERM BAT</t>
  </si>
  <si>
    <t>C-EX7008D1DCH</t>
  </si>
  <si>
    <t>IDT-400110034</t>
  </si>
  <si>
    <t>4510-15-201-628</t>
  </si>
  <si>
    <t>4510-15-201-628 Adams Rite Mor</t>
  </si>
  <si>
    <t>40TKS-T2-000000</t>
  </si>
  <si>
    <t>SIFV-EB-CD-36IN</t>
  </si>
  <si>
    <t>DTXSIFV-EB-CD-36IN DETEX EXIT</t>
  </si>
  <si>
    <t>C-L-SIS-LAN-8</t>
  </si>
  <si>
    <t>PES-I-C-LNL-F</t>
  </si>
  <si>
    <t>AT-IMC200T/SC-980</t>
  </si>
  <si>
    <t>442320BR</t>
  </si>
  <si>
    <t>18-02 OAS STR CMP Wht Jkt BR</t>
  </si>
  <si>
    <t>C-ET908HMI</t>
  </si>
  <si>
    <t>HYBRID IOIP/SIP INTERCOM MODU</t>
  </si>
  <si>
    <t>0804-06T-DTAL-E</t>
  </si>
  <si>
    <t>0804-08T-DTA</t>
  </si>
  <si>
    <t>1608-78T-R4ZL-E</t>
  </si>
  <si>
    <t>CC9WS-SMARTSP</t>
  </si>
  <si>
    <t>CC9000 INTG W/SMARTEN SPACES</t>
  </si>
  <si>
    <t>KT-LOCK</t>
  </si>
  <si>
    <t>KEYLOCK FOR CABINETS</t>
  </si>
  <si>
    <t>HID-78210</t>
  </si>
  <si>
    <t>BAS-GTW</t>
  </si>
  <si>
    <t>BEST SHELTER GATEWAY</t>
  </si>
  <si>
    <t>E-COR-DOOR-48</t>
  </si>
  <si>
    <t>WLS INT LIC 48 ADD DOOR COR</t>
  </si>
  <si>
    <t>AIR COMP DESICCANT REPLACE BAG</t>
  </si>
  <si>
    <t>SAL-AE-10</t>
  </si>
  <si>
    <t>CM-3102-01-I</t>
  </si>
  <si>
    <t>076-0122-003</t>
  </si>
  <si>
    <t>076-0122-003 Folger Adam Elect</t>
  </si>
  <si>
    <t>MER-NVR-08CH-02</t>
  </si>
  <si>
    <t>Meridian NVR 8 Channels 2TB. O</t>
  </si>
  <si>
    <t>0833-001</t>
  </si>
  <si>
    <t>C1004-E NETW CAB SPEAKER WHITE</t>
  </si>
  <si>
    <t>XMS</t>
  </si>
  <si>
    <t>EXIT MOTION SENSOR</t>
  </si>
  <si>
    <t>02029-001</t>
  </si>
  <si>
    <t>FRONT GLASS PROTECTIVE FILM F1</t>
  </si>
  <si>
    <t>6408-16T-R4A-E</t>
  </si>
  <si>
    <t>ST-MRT-DV15DV-2</t>
  </si>
  <si>
    <t>STNLY WQ MORT LOCK W/ MAG ONLY</t>
  </si>
  <si>
    <t>FA-55520</t>
  </si>
  <si>
    <t>DTC4500E DUAL CARD HOP W/LAM</t>
  </si>
  <si>
    <t>1608-204T-R4Z</t>
  </si>
  <si>
    <t>HID-GSKT-R10</t>
  </si>
  <si>
    <t>GSKT PACK\, IP65\, R10 SIZE\, ICL</t>
  </si>
  <si>
    <t>1608-28T-R4Z-E</t>
  </si>
  <si>
    <t>SAL-WRLUD24BUS</t>
  </si>
  <si>
    <t>SALTO LD RDR (WRLUD24BUS)</t>
  </si>
  <si>
    <t>1608-48T-R4AL-E</t>
  </si>
  <si>
    <t>CC9000-ADDIO</t>
  </si>
  <si>
    <t>ADDITIONAL SOFTWARE INPUT/OUTP</t>
  </si>
  <si>
    <t>C-L3-WAN-8.C</t>
  </si>
  <si>
    <t>LICENCE: 8 WAN- CONNECTIONS F</t>
  </si>
  <si>
    <t>6408-66T-R4Z-E</t>
  </si>
  <si>
    <t>SSVR3KIT-2-NR</t>
  </si>
  <si>
    <t>SITESERVER3 KIT\, 2-READER ISTA</t>
  </si>
  <si>
    <t>CC800-84050</t>
  </si>
  <si>
    <t>FARGO HDP5000 YMC FULL-COLOR R</t>
  </si>
  <si>
    <t>22-04 OAS STR CMP Wht Jkt</t>
  </si>
  <si>
    <t>TCCES02D0701T</t>
  </si>
  <si>
    <t>SCR-SIG-20TKS-M</t>
  </si>
  <si>
    <t>SIGNO 20\, MUL\, TER\, METHODIST</t>
  </si>
  <si>
    <t>ADVC-4100U</t>
  </si>
  <si>
    <t>victor intgrtn w/Simplx 4100U</t>
  </si>
  <si>
    <t>LYNX-WLT-PANIC-B</t>
  </si>
  <si>
    <t>LYNX\,WLT\,PANIC BTN\,DUAL</t>
  </si>
  <si>
    <t>6408-48T-R4AL-E</t>
  </si>
  <si>
    <t>ECK400</t>
  </si>
  <si>
    <t>WRI400\, PIM400-TD2\, ANT400-REM</t>
  </si>
  <si>
    <t>IP08-28T-R4ZL</t>
  </si>
  <si>
    <t>ADVER48R5DJ</t>
  </si>
  <si>
    <t>VE RACK MNT NVR\, 48TB RAID5</t>
  </si>
  <si>
    <t>7220-10-N</t>
  </si>
  <si>
    <t>10 FT CABLE- BNC MALE TO N MAL</t>
  </si>
  <si>
    <t>C-EM650</t>
  </si>
  <si>
    <t>LOUDSPEAKER MODULE</t>
  </si>
  <si>
    <t>FRGO-89641</t>
  </si>
  <si>
    <t>FARGO HDP5000 DUAL MAG PRTR</t>
  </si>
  <si>
    <t>HID-C1351</t>
  </si>
  <si>
    <t>HID PROXPASS TAG 26 BIT</t>
  </si>
  <si>
    <t>PSX-R250BC8D8Z</t>
  </si>
  <si>
    <t>PSX RGS 2U\,250W\,C8\,D8\,B100</t>
  </si>
  <si>
    <t>FA-89600</t>
  </si>
  <si>
    <t>3208-08T-DTAL</t>
  </si>
  <si>
    <t>CC9000-SRP-SAS</t>
  </si>
  <si>
    <t>UPG TO SAS CC9000 SER SERIES R</t>
  </si>
  <si>
    <t>2.0C-H4A-DP2-B</t>
  </si>
  <si>
    <t>8.0MP\, Day/Night\, 4.3-8mm f/1.</t>
  </si>
  <si>
    <t>C-L-PLC-SNMP</t>
  </si>
  <si>
    <t>LICENCE: COMPLC SNMP ACTIVATI</t>
  </si>
  <si>
    <t>PC5208</t>
  </si>
  <si>
    <t>PWR 8 POINT OUTPUT</t>
  </si>
  <si>
    <t>L583-214</t>
  </si>
  <si>
    <t>L583-214 SCHLAGE LOCK LOCK PAR</t>
  </si>
  <si>
    <t>DTK-1LVLPLV</t>
  </si>
  <si>
    <t>Type 1 SPD\, 240 VAC\, 20A 1-Pha</t>
  </si>
  <si>
    <t>SAL-WRDJO</t>
  </si>
  <si>
    <t>WALL READER MULLION XS4.2.0 BL</t>
  </si>
  <si>
    <t>PG-IP08-144TR4ZE</t>
  </si>
  <si>
    <t>C-ID5-DKHS</t>
  </si>
  <si>
    <t>DESK KIT INCL. USB HANDSET FO</t>
  </si>
  <si>
    <t>PT2724</t>
  </si>
  <si>
    <t>2 CHANNEL 365DAY 24HR TIMER</t>
  </si>
  <si>
    <t>3208-02T-DTAL</t>
  </si>
  <si>
    <t>PES-I-C-FON</t>
  </si>
  <si>
    <t>0737-001</t>
  </si>
  <si>
    <t>C-AFIL</t>
  </si>
  <si>
    <t>AUDIO-FREQUENCY INDUCTION LOO</t>
  </si>
  <si>
    <t>IFS08D2ICWTTB</t>
  </si>
  <si>
    <t>ILLUSTRA FLEX 8MP MINI-DOME\, 3</t>
  </si>
  <si>
    <t>CC9-AIMVID-LG</t>
  </si>
  <si>
    <t>CC9000 AIMETIS VIDEO INTEGRATI</t>
  </si>
  <si>
    <t>C-ASKRJ11RJ45</t>
  </si>
  <si>
    <t>CONNECTION CABLE RJ 11 - RJ 4</t>
  </si>
  <si>
    <t>KT-MOD-CABEU</t>
  </si>
  <si>
    <t>KT-400 EXPANSION MODULE CABINE</t>
  </si>
  <si>
    <t>6408-36T-R4AL</t>
  </si>
  <si>
    <t>CC9-2FA-25</t>
  </si>
  <si>
    <t>C-AF50D</t>
  </si>
  <si>
    <t>50 WATT DIGITAL AMPLIFIER\, WIT</t>
  </si>
  <si>
    <t>447960BR</t>
  </si>
  <si>
    <t>14-02 19X26 AUDIO CL3P WHT JKT</t>
  </si>
  <si>
    <t>L283-199</t>
  </si>
  <si>
    <t>L283-199 MORTISE LOCK PARTS</t>
  </si>
  <si>
    <t>PES-I-NT-CDX-F</t>
  </si>
  <si>
    <t>C-EE811AS.C</t>
  </si>
  <si>
    <t>2-WIRE DESKTOP STATION WITH G</t>
  </si>
  <si>
    <t>61201-1101</t>
  </si>
  <si>
    <t>FLIR A310 f 6ï¿½ï¿½ï¿½ï¿½</t>
  </si>
  <si>
    <t>AD-302-993S</t>
  </si>
  <si>
    <t>AD-302 EXIT SURFACE VERTROD</t>
  </si>
  <si>
    <t>C-WSFB52P</t>
  </si>
  <si>
    <t>CC9000-BRXSTWD</t>
  </si>
  <si>
    <t>CC9000 INTG W/BRAXOS</t>
  </si>
  <si>
    <t>IFMICRO20FTCBL</t>
  </si>
  <si>
    <t>ILLUSTRA MICRO CAMERA 20FT VID</t>
  </si>
  <si>
    <t>SAL-CB250R60</t>
  </si>
  <si>
    <t>XS4 MINI/BLE/MIFARE/DESFIRE/BL</t>
  </si>
  <si>
    <t>OLS200</t>
  </si>
  <si>
    <t>AT-IMC2000T/SP-980</t>
  </si>
  <si>
    <t>C-EF62G</t>
  </si>
  <si>
    <t>LYNX-WLT-ODPNC-3</t>
  </si>
  <si>
    <t>LYNX\,WLT\,PANIC BTN\,OUTDR\,PKGLO</t>
  </si>
  <si>
    <t>CC9000-RP-SSA1</t>
  </si>
  <si>
    <t>CC9000 Ser R Plus 1 Yr SSA Std</t>
  </si>
  <si>
    <t>8.0-H4A-BO1-IR-B</t>
  </si>
  <si>
    <t>8.0MP 4.3-8mm f/1.8 P-iris len</t>
  </si>
  <si>
    <t>5800-281</t>
  </si>
  <si>
    <t>P5512-E DOME KIT DOME KIT FOR</t>
  </si>
  <si>
    <t>C-WSIL50P</t>
  </si>
  <si>
    <t>WS POLYCARBONATE AUDIO-FREQUE</t>
  </si>
  <si>
    <t>PES-I-EL-SWH-B</t>
  </si>
  <si>
    <t>Ccure 9000 (B) Integration to</t>
  </si>
  <si>
    <t>1604-08T-Q</t>
  </si>
  <si>
    <t>SWH-1MS</t>
  </si>
  <si>
    <t>SER-C-CMS-REM</t>
  </si>
  <si>
    <t>Remote Commissioning Asst. - C</t>
  </si>
  <si>
    <t>PG-5000-40361</t>
  </si>
  <si>
    <t>CSA OPTION - A SERIES - I7 CPU</t>
  </si>
  <si>
    <t>SCR-SIG-20KNKS-M</t>
  </si>
  <si>
    <t>SIG 20\, KP MUL\, PT\, METHODIST</t>
  </si>
  <si>
    <t>HP-20EEXIIN-T</t>
  </si>
  <si>
    <t>EXPLOSION PROOF HORN\, IP66 AN</t>
  </si>
  <si>
    <t>C-EM602</t>
  </si>
  <si>
    <t>BUTTON MODULE WITH BUTTONS 1-</t>
  </si>
  <si>
    <t>3.0C-H4A-DC1-B</t>
  </si>
  <si>
    <t>FL-APP</t>
  </si>
  <si>
    <t>PLASTIC ADPTR PLT F/302&amp;302AW</t>
  </si>
  <si>
    <t>20TKS-T1-000000</t>
  </si>
  <si>
    <t>CC9-LDAP-SM-S</t>
  </si>
  <si>
    <t>CC9000 LDAP OPT SSA\, SMALL SYS</t>
  </si>
  <si>
    <t>C-EE7P04DACS</t>
  </si>
  <si>
    <t>6408-12T-R4AL-E</t>
  </si>
  <si>
    <t>EK-1M-RDR</t>
  </si>
  <si>
    <t>FL-DACTUD2</t>
  </si>
  <si>
    <t>REV 2 DACT-2UD FOR MS9600LS</t>
  </si>
  <si>
    <t>D8109-1358</t>
  </si>
  <si>
    <t>ENCL FIRE\, RED\, 1358\, UL</t>
  </si>
  <si>
    <t>CC9000-ST-ESA1</t>
  </si>
  <si>
    <t>1YR SSA ENHANCED\, SERIES T</t>
  </si>
  <si>
    <t>427-0075-05-00</t>
  </si>
  <si>
    <t>PT-617 HD\, 35mm\, 640x480\, NTSC</t>
  </si>
  <si>
    <t>IFID-BSMKBBL-03</t>
  </si>
  <si>
    <t>HID-PIVRP40HP</t>
  </si>
  <si>
    <t>SMART CARD RDR\, W SWITCH PROX</t>
  </si>
  <si>
    <t>CC9000-SCH-SM-S</t>
  </si>
  <si>
    <t>6408-114T-R4ZL</t>
  </si>
  <si>
    <t>ST-CYL-15DV-5</t>
  </si>
  <si>
    <t>STNLY WQ CYLINDRICAL LOCK W/ M</t>
  </si>
  <si>
    <t>IOI-TRK-101</t>
  </si>
  <si>
    <t>ioi  Analytics Encoder</t>
  </si>
  <si>
    <t>3208-32T-R4ZL-E</t>
  </si>
  <si>
    <t>6408-28T-R4ZL-E</t>
  </si>
  <si>
    <t>02051-041</t>
  </si>
  <si>
    <t>AXIS Q1615 MK III BAREBONE IN</t>
  </si>
  <si>
    <t>1324GAN22</t>
  </si>
  <si>
    <t>SAL-XS4-12</t>
  </si>
  <si>
    <t>SALTO A9650A00IMP8 HALF ESCUTC</t>
  </si>
  <si>
    <t>3208-18T-R2A-E</t>
  </si>
  <si>
    <t>HYB 2U ENT RECORD\, 8 IP LIC(64</t>
  </si>
  <si>
    <t>427-0097-73-00</t>
  </si>
  <si>
    <t>FC-608 O  - 75MM\, NTSC 30 HZ</t>
  </si>
  <si>
    <t>SAL-AB660A00IM</t>
  </si>
  <si>
    <t>SALTO AB660A00IM38C escutcheon</t>
  </si>
  <si>
    <t>0804-12T-DTAL-E</t>
  </si>
  <si>
    <t>5507-131</t>
  </si>
  <si>
    <t>STANDARD PLASTIC MOUNTING BRAC</t>
  </si>
  <si>
    <t>C-EX7504D1ACH</t>
  </si>
  <si>
    <t>PSX-FPO150-E6S</t>
  </si>
  <si>
    <t>PSX 150W W/E6 ENCL</t>
  </si>
  <si>
    <t>IID-ICAMTD1-UC</t>
  </si>
  <si>
    <t>IRIS ID PROTECTIVE CASE/COVER</t>
  </si>
  <si>
    <t>LKM10KHX10S3</t>
  </si>
  <si>
    <t>LKM10KHX10S3 ACCESSORY</t>
  </si>
  <si>
    <t>1608-04T-DTAL-E</t>
  </si>
  <si>
    <t>C-L8-IP-4D.C</t>
  </si>
  <si>
    <t>ETP-401</t>
  </si>
  <si>
    <t>OUTDOOR ADA SURFACE MT EPHONE</t>
  </si>
  <si>
    <t>863D-00-10</t>
  </si>
  <si>
    <t>863D-00-10 Kaba Ilco Cylinder</t>
  </si>
  <si>
    <t>427-0300-50-00</t>
  </si>
  <si>
    <t>DX-650 - 8.7MM</t>
  </si>
  <si>
    <t>Y-OD10-BB-BL</t>
  </si>
  <si>
    <t>OD10 COMPACT SECURITY WALL HO</t>
  </si>
  <si>
    <t>N6EPYL1BX</t>
  </si>
  <si>
    <t>23-4P UTP-CMP SOL BC CAT6E YEL</t>
  </si>
  <si>
    <t>CC9000-AIPHONE</t>
  </si>
  <si>
    <t>AiPhone CC9000 Integration</t>
  </si>
  <si>
    <t>MRK-4026</t>
  </si>
  <si>
    <t>40 SP  26   DEEP RACK W/ REAR</t>
  </si>
  <si>
    <t>C-ASK32-5</t>
  </si>
  <si>
    <t>ADAI-TYCMASK01</t>
  </si>
  <si>
    <t>C-WIND-MIC480</t>
  </si>
  <si>
    <t>WINDBRUSH WIND PROTECTION FOR</t>
  </si>
  <si>
    <t>C-RJ45-MONT</t>
  </si>
  <si>
    <t>MOUNTINGKIT FOR RJ45 CABLE FO</t>
  </si>
  <si>
    <t>22-2P EPS STR CMP Wht Jkt</t>
  </si>
  <si>
    <t>SR-AC20</t>
  </si>
  <si>
    <t>Symmetry SR 20 Auxiliary Digit</t>
  </si>
  <si>
    <t>C-ET970H</t>
  </si>
  <si>
    <t>ISSTDWM01</t>
  </si>
  <si>
    <t>WALL MOUNT FOR CAMERA JSV02-D0</t>
  </si>
  <si>
    <t>PG-5000-50200</t>
  </si>
  <si>
    <t>EXTERNAL USB I/O MODULE\, 8 IN/</t>
  </si>
  <si>
    <t>LYNX-32I-3</t>
  </si>
  <si>
    <t>LYNX\,32 INPUT DEVICE</t>
  </si>
  <si>
    <t>INN-HA-SW-MD</t>
  </si>
  <si>
    <t>INNO HA SW SUITE MD</t>
  </si>
  <si>
    <t>GS-15ANTQ</t>
  </si>
  <si>
    <t>15' Quad Band External Antenna</t>
  </si>
  <si>
    <t>E-SPE-V7-LIC</t>
  </si>
  <si>
    <t>EP-SE V7 SERIAL NUM ONLY</t>
  </si>
  <si>
    <t>ALTV248600UL3</t>
  </si>
  <si>
    <t>SCH-AD400MSMTJD</t>
  </si>
  <si>
    <t>AD400 MORT - LESS FSIC - MT</t>
  </si>
  <si>
    <t>IP04-08T-DTAL-E</t>
  </si>
  <si>
    <t>3208-160T-R4ZL</t>
  </si>
  <si>
    <t>WCWFBCOMP5-500</t>
  </si>
  <si>
    <t>6 Elem Custom COMP Pur Jkt</t>
  </si>
  <si>
    <t>QND-8030R</t>
  </si>
  <si>
    <t>INDOOR DOME IP CAM 5MP 30FPS 6</t>
  </si>
  <si>
    <t>RM3-MP</t>
  </si>
  <si>
    <t>RM3-MP RDR MULLION MAG-ST CAR</t>
  </si>
  <si>
    <t>CC9000-WEBSVC</t>
  </si>
  <si>
    <t>WEBSERVICES INTEGRATION W/ CC9</t>
  </si>
  <si>
    <t>1608-16T-R4A-E</t>
  </si>
  <si>
    <t>HVR\, 16AN64IP\, 16 TB\, RACK ENT</t>
  </si>
  <si>
    <t>FL-FHSF</t>
  </si>
  <si>
    <t>FIREMAN'S TELEPHONE HAND SET</t>
  </si>
  <si>
    <t>ASA-ED5200612</t>
  </si>
  <si>
    <t>ED5200AN-IN100-IPB-STD OPT</t>
  </si>
  <si>
    <t>VDTF4-AD-SK-4RL</t>
  </si>
  <si>
    <t>FULL 4IN DIRECT THERMAL (INCL</t>
  </si>
  <si>
    <t>VFD-18</t>
  </si>
  <si>
    <t>01568-031</t>
  </si>
  <si>
    <t>Q1659 NETWORK CAMERA 20 MP RES</t>
  </si>
  <si>
    <t>1E74-C4RP3626</t>
  </si>
  <si>
    <t>1E74-C4RP3626 Best Mortise Cyl</t>
  </si>
  <si>
    <t>3208-114T-R4Z</t>
  </si>
  <si>
    <t>CC800-AH-1010</t>
  </si>
  <si>
    <t>INK JET PRINTER</t>
  </si>
  <si>
    <t>P2-82277</t>
  </si>
  <si>
    <t>01759-001</t>
  </si>
  <si>
    <t>PTZ CAMERA WITH 77ï¿½ï¿½ï¿½ï¿½ FIELD O</t>
  </si>
  <si>
    <t>L9091LB</t>
  </si>
  <si>
    <t>L9091LB SCHLAGE LOCK ELECTRIC</t>
  </si>
  <si>
    <t>308-0289-10-00</t>
  </si>
  <si>
    <t>Integrated system cable\, PT-HD</t>
  </si>
  <si>
    <t>6408-78T-R4Z</t>
  </si>
  <si>
    <t>IID-ICAM7S-H1T</t>
  </si>
  <si>
    <t>KT-2-MP</t>
  </si>
  <si>
    <t>KT-2\,RETROFIT METAL BACKPLATE</t>
  </si>
  <si>
    <t>6408-08T-R4A</t>
  </si>
  <si>
    <t>HVR\, 64AN64IP\, 8 TB\, RACK</t>
  </si>
  <si>
    <t>AT-X510-52GTX-90</t>
  </si>
  <si>
    <t>CC9000-SS16SA</t>
  </si>
  <si>
    <t>CC9000 SITE SVR 16 RDR SSA</t>
  </si>
  <si>
    <t>C-G8-IAX-4B</t>
  </si>
  <si>
    <t>GE 800 IAX INTERFACE\, 4 TRUNK</t>
  </si>
  <si>
    <t>FL-302135</t>
  </si>
  <si>
    <t>RATE  HEAT DET\,135D VERTICAL M</t>
  </si>
  <si>
    <t>ADCT75100W</t>
  </si>
  <si>
    <t>Ceiling Mount for 15-26in\,wht</t>
  </si>
  <si>
    <t>KT-SE-920-002</t>
  </si>
  <si>
    <t>R15 ICLASS SE READER. (920NMNT</t>
  </si>
  <si>
    <t>T.REX-XL2-NL</t>
  </si>
  <si>
    <t>TREX PIEZO/2RELAY NO LOGO</t>
  </si>
  <si>
    <t>ACC-POS-HW-2S</t>
  </si>
  <si>
    <t>SERIAL SERVER\, 2-PORT\, RS232 t</t>
  </si>
  <si>
    <t>ASP-600-3</t>
  </si>
  <si>
    <t>ASP-600-3 ASP</t>
  </si>
  <si>
    <t>61201-1102</t>
  </si>
  <si>
    <t>FLIR A310 f 15ï¿½ï¿½ï¿½ï¿½</t>
  </si>
  <si>
    <t>TRADAR-1000F-SH</t>
  </si>
  <si>
    <t>NHL-NHEUTESTSYS</t>
  </si>
  <si>
    <t>NETWORK HARBOR PSNS LIONS GATE</t>
  </si>
  <si>
    <t>02110-001</t>
  </si>
  <si>
    <t>TQ6501-E PARAPET MOUNT OUTDOOR</t>
  </si>
  <si>
    <t>6408-20T-R4A</t>
  </si>
  <si>
    <t>IFS02P6ISWTTB</t>
  </si>
  <si>
    <t>IP04-12T-DTA-E</t>
  </si>
  <si>
    <t>NED-9882650</t>
  </si>
  <si>
    <t>WINDOW BUTTON AVI TAG  NEDAP</t>
  </si>
  <si>
    <t>CC9000-VINSIGT-S</t>
  </si>
  <si>
    <t>CC9000 SSA UPLIFT FOR VID INST</t>
  </si>
  <si>
    <t>6408-204T-R4ZL</t>
  </si>
  <si>
    <t>E-WIN-OPC-SPD</t>
  </si>
  <si>
    <t>LICENCE: INTEGRATION OF OPC I</t>
  </si>
  <si>
    <t>3208-102T-R4Z</t>
  </si>
  <si>
    <t>E-GLO-KTK-3</t>
  </si>
  <si>
    <t>GE 3 KANTECH TOKEN LICENSE</t>
  </si>
  <si>
    <t>3208-08T-R2AL</t>
  </si>
  <si>
    <t>CC9-DFTVID-LG</t>
  </si>
  <si>
    <t>NDA-FMT-MICDOME</t>
  </si>
  <si>
    <t>IN-CEILING FLSH MOUNTING KIT F</t>
  </si>
  <si>
    <t>C-ET901-SH-WP</t>
  </si>
  <si>
    <t>IP65 SURFACE HOUSING FOR MOUN</t>
  </si>
  <si>
    <t>AT-SPFX/15</t>
  </si>
  <si>
    <t>1 PORT 100FX (LC) SMALL FORM P</t>
  </si>
  <si>
    <t>CC9-PVXVID-MD</t>
  </si>
  <si>
    <t>FA-84052</t>
  </si>
  <si>
    <t>FARG HDP5000 RIBBON-500 IMAGES</t>
  </si>
  <si>
    <t>LAT-C-CTE</t>
  </si>
  <si>
    <t>Latitude Classic to Elite upgr</t>
  </si>
  <si>
    <t>KTES-5048MC</t>
  </si>
  <si>
    <t>NPL SYSTEM CONTROLLER &amp; DECODE</t>
  </si>
  <si>
    <t>LAT-DSF</t>
  </si>
  <si>
    <t>Latitude One Dsf Connection Li</t>
  </si>
  <si>
    <t>KT-300-ACC</t>
  </si>
  <si>
    <t>ACCESSORY KIT FOR KT-3</t>
  </si>
  <si>
    <t>3208-08T-R4AL-E</t>
  </si>
  <si>
    <t>HVR\, 32AN64IP\, 8 TB\, RACK ENTE</t>
  </si>
  <si>
    <t>6408-66T-R4ZL-E</t>
  </si>
  <si>
    <t>SP0312-5005-01</t>
  </si>
  <si>
    <t>iSTAR PRO 4U IB-100-C</t>
  </si>
  <si>
    <t>ADVER36R5DJ</t>
  </si>
  <si>
    <t>VE RACK MNT NVR\, 36TB RAID5</t>
  </si>
  <si>
    <t>FRGO-82133</t>
  </si>
  <si>
    <t>FARGO GOV CLEANING CRDS 10 PK</t>
  </si>
  <si>
    <t>AT-FS750/28PS-10</t>
  </si>
  <si>
    <t>24PORT 10/100TX+2 10/100/1000T</t>
  </si>
  <si>
    <t>C-L8-ICX.C</t>
  </si>
  <si>
    <t>PTCK25</t>
  </si>
  <si>
    <t>25VRMS CONNECTOR CARD</t>
  </si>
  <si>
    <t>SPPL-8TB61</t>
  </si>
  <si>
    <t>SP0311-0068-03</t>
  </si>
  <si>
    <t>ISTAR PRO GCM II ADPTR PLT</t>
  </si>
  <si>
    <t>CC9WS-SAVANCE-S</t>
  </si>
  <si>
    <t>SAVANCE WEB SVC INT SSA</t>
  </si>
  <si>
    <t>SH-C1</t>
  </si>
  <si>
    <t>SHADOW-PROX CARD STANDARD</t>
  </si>
  <si>
    <t>5504-651</t>
  </si>
  <si>
    <t>Q60XX-C MULTI-CON CABLE 12M; C</t>
  </si>
  <si>
    <t>ACD-IC2K26-50</t>
  </si>
  <si>
    <t>2K ICLASS CARD-26 BIT</t>
  </si>
  <si>
    <t>MW-4FT-380CFM</t>
  </si>
  <si>
    <t>4 1/2   FAN TOP   CLUDES 4 FAN</t>
  </si>
  <si>
    <t>KT-IPTIS-MAC</t>
  </si>
  <si>
    <t>IP LINK KIT/ACC/US ONLY</t>
  </si>
  <si>
    <t>EL-DYMO-450T</t>
  </si>
  <si>
    <t>DYMO 450 TURBO THERMAL PRINTER</t>
  </si>
  <si>
    <t>5000-91000</t>
  </si>
  <si>
    <t>UPG WIN7 PRO TO WIN10 IOT VALU</t>
  </si>
  <si>
    <t>427-0093-31-00</t>
  </si>
  <si>
    <t>FC-324 ID  - 13 MM\, NTSC 30HZ</t>
  </si>
  <si>
    <t>C-AFIL-USB</t>
  </si>
  <si>
    <t>AFIL AMPLIFIER\, EXTENSION KIT</t>
  </si>
  <si>
    <t>PES-I-CTE</t>
  </si>
  <si>
    <t>Upgrade Integrations  Classic</t>
  </si>
  <si>
    <t>CC9-IDNVID-MD</t>
  </si>
  <si>
    <t>VDA-PMT-DOME</t>
  </si>
  <si>
    <t>Pendant Mount bracket for Flex</t>
  </si>
  <si>
    <t>P600</t>
  </si>
  <si>
    <t>P600 LONG RANGE READER</t>
  </si>
  <si>
    <t>3208-24T-R2A</t>
  </si>
  <si>
    <t>C-EE8999M-SOS</t>
  </si>
  <si>
    <t>C-ES833A</t>
  </si>
  <si>
    <t>NE-SS-1G</t>
  </si>
  <si>
    <t>FLUSH MOUNT VANDAL RESISTANT 1</t>
  </si>
  <si>
    <t>ADVE740HD10TBI</t>
  </si>
  <si>
    <t>C-WS800FD.C</t>
  </si>
  <si>
    <t>TC9311PM3T</t>
  </si>
  <si>
    <t>INSTALLATION TOOL F/-PM3</t>
  </si>
  <si>
    <t>PG-IP08-36T-R4ZE</t>
  </si>
  <si>
    <t>3208-78T-R4Z</t>
  </si>
  <si>
    <t>SWP60103</t>
  </si>
  <si>
    <t>GT-1C7W</t>
  </si>
  <si>
    <t>GT TENANT STN W/APP</t>
  </si>
  <si>
    <t>SUN-SNBK350</t>
  </si>
  <si>
    <t>CEILING BRACKET FOR BLACK BODY</t>
  </si>
  <si>
    <t>CC9WS-ISM</t>
  </si>
  <si>
    <t>CC9000 INTG W/ISM GENESYS</t>
  </si>
  <si>
    <t>KTES-LCD</t>
  </si>
  <si>
    <t>KTES LCD MODULE\, REPL PART</t>
  </si>
  <si>
    <t>C-WSFB52VSS</t>
  </si>
  <si>
    <t>BA-XDT-12</t>
  </si>
  <si>
    <t>TCCF308C15032</t>
  </si>
  <si>
    <t>PG-IP08-54T-R4Z</t>
  </si>
  <si>
    <t>30LC</t>
  </si>
  <si>
    <t>30LC TRINE ELECTRIC STRIKE</t>
  </si>
  <si>
    <t>INN-HA-SSA-MD</t>
  </si>
  <si>
    <t>C-L8-IP-8P.C</t>
  </si>
  <si>
    <t>KT-SE-921P-BLE</t>
  </si>
  <si>
    <t>TRN-EU-ONST</t>
  </si>
  <si>
    <t>One day formal on-site user  t</t>
  </si>
  <si>
    <t>ZCOMP-500</t>
  </si>
  <si>
    <t>1806S+1804S+1602S+2204S Purple</t>
  </si>
  <si>
    <t>C-ET908H-1</t>
  </si>
  <si>
    <t>FD-12</t>
  </si>
  <si>
    <t>SOLID FRONT DOOR  FITS 12 SPAC</t>
  </si>
  <si>
    <t>VDA-455UTP</t>
  </si>
  <si>
    <t>BNC TO UTP TRANSCEIVER MODULE</t>
  </si>
  <si>
    <t>427-0093-43-00</t>
  </si>
  <si>
    <t>FC-317 O  - 19 MM\, NTSC 30 HZ</t>
  </si>
  <si>
    <t>VR1</t>
  </si>
  <si>
    <t>RM-4T</t>
  </si>
  <si>
    <t>RM-4 RDR MOD W/TAMP HDR</t>
  </si>
  <si>
    <t>DTK-2MHTPWB</t>
  </si>
  <si>
    <t>3 Module Snap Track Type Mount</t>
  </si>
  <si>
    <t>0804-12T-DTA-E</t>
  </si>
  <si>
    <t>01146-001</t>
  </si>
  <si>
    <t>215 PTZ Interior Dome</t>
  </si>
  <si>
    <t>ADVER72R5DJ</t>
  </si>
  <si>
    <t>VIDEOEDGE RACK MOUNT NVR\, 72TB</t>
  </si>
  <si>
    <t>C-L8-NETLAN4.C</t>
  </si>
  <si>
    <t>LICENCE: 4 LAN-CONNECTIONS VI</t>
  </si>
  <si>
    <t>IBJB-F-3CWB-0</t>
  </si>
  <si>
    <t>Illustra Flex Gen3 Compact Jun</t>
  </si>
  <si>
    <t>FRGO-084900</t>
  </si>
  <si>
    <t>HDP6600 STANDARD CLEAR FILM -</t>
  </si>
  <si>
    <t>SS2108XT-EN</t>
  </si>
  <si>
    <t>SAL-AB650IPRW</t>
  </si>
  <si>
    <t>SALTO XS4 ELECT ESCUTCHN AX650</t>
  </si>
  <si>
    <t>ADVC-EAS</t>
  </si>
  <si>
    <t>3.0C-H4SL-D1</t>
  </si>
  <si>
    <t>CAM\, H4SL\, Idr\, 3.0MP\, WDR/LL\,</t>
  </si>
  <si>
    <t>CC9000-SS32ESA</t>
  </si>
  <si>
    <t>CC9000 SITE SVR 32 RDR ENH SSA</t>
  </si>
  <si>
    <t>0804-02T-DTA-E</t>
  </si>
  <si>
    <t>GEH12WW</t>
  </si>
  <si>
    <t>HORN 12VDC WALL WHT</t>
  </si>
  <si>
    <t>AT-MMC2000/LC-960</t>
  </si>
  <si>
    <t>0319-041</t>
  </si>
  <si>
    <t>BARE BOARD 1 CHANNEL VIDEO DEC</t>
  </si>
  <si>
    <t>HSS-1670-L2S-000</t>
  </si>
  <si>
    <t>KT-400-EU</t>
  </si>
  <si>
    <t>KT-400 FOUR DOOR CONTROLLER  I</t>
  </si>
  <si>
    <t>E-COR-RDN</t>
  </si>
  <si>
    <t>REDUNDANT SERVER OPTION</t>
  </si>
  <si>
    <t>4461050-OSDP</t>
  </si>
  <si>
    <t>4 Elem Custom COMP Pur OSDP</t>
  </si>
  <si>
    <t>U2</t>
  </si>
  <si>
    <t>2U RACK SHELF</t>
  </si>
  <si>
    <t>KT-MP400</t>
  </si>
  <si>
    <t>SCRD-P021</t>
  </si>
  <si>
    <t>CFG CARD OSDP V2\,OSDP TEST KEY</t>
  </si>
  <si>
    <t>5901-211</t>
  </si>
  <si>
    <t>M10 BRACKET KIT 5P</t>
  </si>
  <si>
    <t>C-SIP-WS211VDA</t>
  </si>
  <si>
    <t>SIP VANDAL RESISTANT WALLMOUN</t>
  </si>
  <si>
    <t>CC9-DWSVID-SM</t>
  </si>
  <si>
    <t>C-MIC480S-08</t>
  </si>
  <si>
    <t>IP04-36T-R4AL-E</t>
  </si>
  <si>
    <t>EN-216</t>
  </si>
  <si>
    <t>16 port encoder\, D1@25FPS per</t>
  </si>
  <si>
    <t>SA-RM56</t>
  </si>
  <si>
    <t>IOPASS ADD. RELAY MODULE</t>
  </si>
  <si>
    <t>99302 Krone Conn. Block</t>
  </si>
  <si>
    <t>18-04 OAS STR CMP Ylw Jkt</t>
  </si>
  <si>
    <t>CC9000-SDSGDS</t>
  </si>
  <si>
    <t>INTEGRATION WITH SHOOTER DETEC</t>
  </si>
  <si>
    <t>PS914-KL-2RS-BB</t>
  </si>
  <si>
    <t>PS914-2RS-BB-KL VON DUPRIN POW</t>
  </si>
  <si>
    <t>C-ET862A</t>
  </si>
  <si>
    <t>TCCSDC032</t>
  </si>
  <si>
    <t>SN-P42F</t>
  </si>
  <si>
    <t>Room Sign 6"H x 16"W</t>
  </si>
  <si>
    <t>PG-IP04-04T-R2A</t>
  </si>
  <si>
    <t>NVR\, 64 CHAN\, 4 TB\, RACK WIN10</t>
  </si>
  <si>
    <t>80000 IP Desk Master-Display-W</t>
  </si>
  <si>
    <t>PES-I-EL-STR-F</t>
  </si>
  <si>
    <t>TRADAR-1439P5-LA</t>
  </si>
  <si>
    <t>TYCO RADAR AI PTZ ADD (X5 BUN)</t>
  </si>
  <si>
    <t>C-EX7P04D2DCSH</t>
  </si>
  <si>
    <t>CC9000-KIT-SQLC</t>
  </si>
  <si>
    <t>CC9000 DVD\,QSG\,SQL STD ED W/5</t>
  </si>
  <si>
    <t>IP04-28T-R4AL</t>
  </si>
  <si>
    <t>NVR\, 64 CHAN\, 28 TB\, RACK</t>
  </si>
  <si>
    <t>SAL-WRLUD-C10</t>
  </si>
  <si>
    <t>SALTO RDR CBL 33FT (WRLUD-C10)</t>
  </si>
  <si>
    <t>FL-303013</t>
  </si>
  <si>
    <t>OPTICAL SMOKE DETECTOR XP</t>
  </si>
  <si>
    <t>APER-K100-IPS</t>
  </si>
  <si>
    <t>HES K100 APERIO CAB LKSET</t>
  </si>
  <si>
    <t>427-0097-21-00</t>
  </si>
  <si>
    <t>FC-669 ID  - 9MM\, NTSC 30HZ</t>
  </si>
  <si>
    <t>SAL-XS4-4</t>
  </si>
  <si>
    <t>0321-004</t>
  </si>
  <si>
    <t>P8221 NETWORK I/O AND AUDIO MO</t>
  </si>
  <si>
    <t>02018-001</t>
  </si>
  <si>
    <t>M3077-PLVE OFFERS EXCELLENT IM</t>
  </si>
  <si>
    <t>C-GE300CA</t>
  </si>
  <si>
    <t>KT-SE-920P-BLE</t>
  </si>
  <si>
    <t>HID READER\, RP40\, MCLASS SE\, B</t>
  </si>
  <si>
    <t>CC9-2FA-100</t>
  </si>
  <si>
    <t>C-L-PLC-AVIGIL</t>
  </si>
  <si>
    <t>LICENCE TO ACTIVATE ONE COMPL</t>
  </si>
  <si>
    <t>H4M-BZL1-BL</t>
  </si>
  <si>
    <t>Black surface mount bezel for</t>
  </si>
  <si>
    <t>IID-ICAMEXTHC1</t>
  </si>
  <si>
    <t>IRIS ID ICAM 1 YEAR EXTENDED W</t>
  </si>
  <si>
    <t>CC9-SALVID-MD</t>
  </si>
  <si>
    <t>CC9000-SS</t>
  </si>
  <si>
    <t>C-CURE 9000 SERIES S SYSTEM SO</t>
  </si>
  <si>
    <t>WH-102960</t>
  </si>
  <si>
    <t>BACKBOX\,OUTDOOR\,WHT</t>
  </si>
  <si>
    <t>C-WS212VI.C</t>
  </si>
  <si>
    <t>E-COR-PASS-10</t>
  </si>
  <si>
    <t>PACK OF 10 EP GO PASS CREDENTI</t>
  </si>
  <si>
    <t>6408-20T-R4AL-E</t>
  </si>
  <si>
    <t>HM50-16TR-8</t>
  </si>
  <si>
    <t>SCR-SE-921N</t>
  </si>
  <si>
    <t>RDR\,RK40\,ICLASS SE\,KPD\,BLK</t>
  </si>
  <si>
    <t>BAS-CYL014</t>
  </si>
  <si>
    <t>CC9-KIT-SQLC-19</t>
  </si>
  <si>
    <t>01969-001</t>
  </si>
  <si>
    <t>316L STAINLESS STEEL WALL MOUN</t>
  </si>
  <si>
    <t>6408-08T-R4A-E</t>
  </si>
  <si>
    <t>HVR\, 64AN64IP\, 8 TB\, RACK ENTE</t>
  </si>
  <si>
    <t>DXPETBL</t>
  </si>
  <si>
    <t>01614-001</t>
  </si>
  <si>
    <t>S1148 24TB; CAMERA STATION REC</t>
  </si>
  <si>
    <t>C-L-LOGIC-8</t>
  </si>
  <si>
    <t>LICENCE TO ACTIVATE 8 LOGIC M</t>
  </si>
  <si>
    <t>CLEANING KIT</t>
  </si>
  <si>
    <t>CC9-KIT-SQL-19</t>
  </si>
  <si>
    <t>CCURE 9000 SOFTWARE DVD\, QSG G</t>
  </si>
  <si>
    <t>PG-SSA-EVENIP-01</t>
  </si>
  <si>
    <t>ENTERPRISE SOFTWARE UPDATES  P</t>
  </si>
  <si>
    <t>3208-102T-R4ZL-E</t>
  </si>
  <si>
    <t>427-0093-51-00</t>
  </si>
  <si>
    <t>FC-309 ID  - 35 MM\, NTSC  30HZ</t>
  </si>
  <si>
    <t>PES-I-NT-FON</t>
  </si>
  <si>
    <t>INTEVO-ADV2PSSA</t>
  </si>
  <si>
    <t>INTEVO ADVANCE GEN 2\, RETROACT</t>
  </si>
  <si>
    <t>5503-131</t>
  </si>
  <si>
    <t>AXIS P33-VE 3/4" NPS ADAPTER S</t>
  </si>
  <si>
    <t>SE88-60M-304-EA</t>
  </si>
  <si>
    <t>C-L-SIS-SIP-2D</t>
  </si>
  <si>
    <t>LICENCE VIRTUOSIS\, 2 SIP SUBS</t>
  </si>
  <si>
    <t>FA-44240</t>
  </si>
  <si>
    <t>COLOR RIBBON 6 PANELS DTC400</t>
  </si>
  <si>
    <t>CC9-DWSVID-LG</t>
  </si>
  <si>
    <t>SE3M-304</t>
  </si>
  <si>
    <t>TX SM CAMPUS-MAINTENANCE</t>
  </si>
  <si>
    <t>CP-6408-21-I</t>
  </si>
  <si>
    <t>Quasar 4K IP PTZ Camera (Penda</t>
  </si>
  <si>
    <t>CC9-DWSVID-MD</t>
  </si>
  <si>
    <t>APER-IN100-049</t>
  </si>
  <si>
    <t>APERIO MORTISE LOCK (LC-IN100-</t>
  </si>
  <si>
    <t>6408-06T-R4A</t>
  </si>
  <si>
    <t>HM50-8T-8</t>
  </si>
  <si>
    <t>LAT-NT-BSL</t>
  </si>
  <si>
    <t>Latitude Enterprise Base Syste</t>
  </si>
  <si>
    <t>IPS02-D12-OI04</t>
  </si>
  <si>
    <t>KTES-MYLAR</t>
  </si>
  <si>
    <t>MYLAR FOR CAMERA\, REPL PART</t>
  </si>
  <si>
    <t>IP08-78T-R4ZL-E</t>
  </si>
  <si>
    <t>FRGO-094681</t>
  </si>
  <si>
    <t>SAL-XS4-5</t>
  </si>
  <si>
    <t>SK-SD5056SB</t>
  </si>
  <si>
    <t>6" SOUNDER BASE F/SOUNDERS</t>
  </si>
  <si>
    <t>AAK-00040</t>
  </si>
  <si>
    <t>ARMORACTIVE 8IN PIPELINE KIOSK</t>
  </si>
  <si>
    <t>C-KAB-C7-US</t>
  </si>
  <si>
    <t>POWER CORD US-PLUG TO C7</t>
  </si>
  <si>
    <t>SWL-P</t>
  </si>
  <si>
    <t>STROBE WHITE WALL PLAIN</t>
  </si>
  <si>
    <t>SAL-XS4-11</t>
  </si>
  <si>
    <t>SALTO XS4 WIRELESS W/ KEY OVER</t>
  </si>
  <si>
    <t>421-0066-00</t>
  </si>
  <si>
    <t>SAROS CORNER MOUNT KIT</t>
  </si>
  <si>
    <t>CC9-DFTVID-SM</t>
  </si>
  <si>
    <t>TCCES02B08256</t>
  </si>
  <si>
    <t>C-L8-WAN-8.C</t>
  </si>
  <si>
    <t>LICENCE: UPGRADE TO 8 WAN CON</t>
  </si>
  <si>
    <t>BB-6</t>
  </si>
  <si>
    <t>MODULE ENCLOSURE 6 BOARD</t>
  </si>
  <si>
    <t>1608-24T-R4Z</t>
  </si>
  <si>
    <t>427-0300-40-00</t>
  </si>
  <si>
    <t>DX-306 - 36MM</t>
  </si>
  <si>
    <t>G4SWA</t>
  </si>
  <si>
    <t>Wall Speaker\, White\, ALERT Mar</t>
  </si>
  <si>
    <t>C-SIP-EE980CM</t>
  </si>
  <si>
    <t>CB-3102-11-I</t>
  </si>
  <si>
    <t>IP08-160T-R4ZL-E</t>
  </si>
  <si>
    <t>C-EX7P04D1ACS</t>
  </si>
  <si>
    <t>1608-32T-R4ZL</t>
  </si>
  <si>
    <t>KT-293664695</t>
  </si>
  <si>
    <t>MORPHOSMART OPTIC MSO 1350 E3</t>
  </si>
  <si>
    <t>IBJB-M-ISWB-0</t>
  </si>
  <si>
    <t>Illustra Flex Multisensor Junc</t>
  </si>
  <si>
    <t>HM50-16T-8</t>
  </si>
  <si>
    <t>ALTV2416600UCB3</t>
  </si>
  <si>
    <t>SAL-LA1T1570A7</t>
  </si>
  <si>
    <t>SALTO LA1T1570A71IM8R</t>
  </si>
  <si>
    <t>FA-84054</t>
  </si>
  <si>
    <t>FARG HDP5000 HOL FILM-500 IMAG</t>
  </si>
  <si>
    <t>3208-06T-DTAL</t>
  </si>
  <si>
    <t>421-0057-00</t>
  </si>
  <si>
    <t>DE-ICE KIT ï¿½ï¿½ï¿½ï¿½ï¿½ï¿½ 75MM\, FC-SER</t>
  </si>
  <si>
    <t>710536EL</t>
  </si>
  <si>
    <t>24/4PR SOL CAT 5E CMP GRY 500</t>
  </si>
  <si>
    <t>LYNXS-S1C-A</t>
  </si>
  <si>
    <t>LYNX\,STND SVR SEATS\,100 ADDNL</t>
  </si>
  <si>
    <t>CC9-GORDR-5PK</t>
  </si>
  <si>
    <t>CCURE GO READER\, 5 DEVICE LICE</t>
  </si>
  <si>
    <t>3208-18T-R2A</t>
  </si>
  <si>
    <t>CC9000-ASSA-S</t>
  </si>
  <si>
    <t>CC9000 INT W/ ASSA ABLOY SSA</t>
  </si>
  <si>
    <t>6408-78T-R4Z-E</t>
  </si>
  <si>
    <t>C-WS201VD.C</t>
  </si>
  <si>
    <t>710536EYW</t>
  </si>
  <si>
    <t>24/4PR SOL CAT 5E CMP YEL 1K</t>
  </si>
  <si>
    <t>01147-031</t>
  </si>
  <si>
    <t>QUEUE MONITOR E-LICENSE</t>
  </si>
  <si>
    <t>S-131AS</t>
  </si>
  <si>
    <t>Status Station With 1 Button</t>
  </si>
  <si>
    <t>CC9WS-SMARTSP-S</t>
  </si>
  <si>
    <t>CC9000 INTG W/SMARTEN SPACES S</t>
  </si>
  <si>
    <t>ADACSNETH-E</t>
  </si>
  <si>
    <t>USB CONTROL MODULE W/RS422 TO</t>
  </si>
  <si>
    <t>CC9000-RP-SSU</t>
  </si>
  <si>
    <t>CC9000 UPGRADE R PLUS TO S</t>
  </si>
  <si>
    <t>6408-160T-R4Z</t>
  </si>
  <si>
    <t>3208-06T-R4A</t>
  </si>
  <si>
    <t>C-EM681.C</t>
  </si>
  <si>
    <t>KT-MOD-SPI-36</t>
  </si>
  <si>
    <t>KT-400 SPI CABLE 91.44 CM (36</t>
  </si>
  <si>
    <t>SAL-SP01045</t>
  </si>
  <si>
    <t>SALTO CIRCT CBL(PK 10)</t>
  </si>
  <si>
    <t>1W7D2626</t>
  </si>
  <si>
    <t>1W7D2626 BEST KEYSWITCH</t>
  </si>
  <si>
    <t>631AL</t>
  </si>
  <si>
    <t>631AL Schlage Electronics Push</t>
  </si>
  <si>
    <t>IXG-2C7-L</t>
  </si>
  <si>
    <t>TENANT STN W/T-COIL</t>
  </si>
  <si>
    <t>C-WSFB50VSSMC</t>
  </si>
  <si>
    <t>C-L8-IP-8D.C</t>
  </si>
  <si>
    <t>C-G8-GED-4B</t>
  </si>
  <si>
    <t>CONNECTION OF 4 DIGITAL SUBSC</t>
  </si>
  <si>
    <t>C-WSDMP</t>
  </si>
  <si>
    <t>WS DEMOUNT TOOL</t>
  </si>
  <si>
    <t>C-EX7008D2DCSH</t>
  </si>
  <si>
    <t>427-0097-11-00</t>
  </si>
  <si>
    <t>FC-690 ID  - 7.5MM\, NTSC 30HZ</t>
  </si>
  <si>
    <t>AT-MMC200/ST-960</t>
  </si>
  <si>
    <t>MEDIA &amp; RATE CONVERTER\,ST CONN</t>
  </si>
  <si>
    <t>C-ET901-HSH35</t>
  </si>
  <si>
    <t>BRACKET FOR MOUNTING OF ET 90</t>
  </si>
  <si>
    <t>1608-180T-R4ZL</t>
  </si>
  <si>
    <t>18-04 OAS STR CMP Pur Jkt</t>
  </si>
  <si>
    <t>PSX-RGS2504D8</t>
  </si>
  <si>
    <t>250W PSU\, 20A/12V OR 10A/24V 4</t>
  </si>
  <si>
    <t>PG-IP08-90T-R4Z</t>
  </si>
  <si>
    <t>DLBX</t>
  </si>
  <si>
    <t>DVR LOCKBOX WITH FAN AND FILTE</t>
  </si>
  <si>
    <t>PSX-C4P</t>
  </si>
  <si>
    <t>PSX C4P BD\, 2.5A</t>
  </si>
  <si>
    <t>TRADAR-500-MOB</t>
  </si>
  <si>
    <t>C-EX7P04D2ACS</t>
  </si>
  <si>
    <t>1.0C-H4A-D1-B</t>
  </si>
  <si>
    <t>1.0MP WDR\, LightCatch\, Day/Nig</t>
  </si>
  <si>
    <t>TCCSDC01T</t>
  </si>
  <si>
    <t>Cloudvue Camera Certified SD C</t>
  </si>
  <si>
    <t>CC9000-SM-SAS-S</t>
  </si>
  <si>
    <t>3208-78T-R4Z-E</t>
  </si>
  <si>
    <t>LEM-1DL/C</t>
  </si>
  <si>
    <t>SINGLE CALL MASTER\, DR REL\, OC</t>
  </si>
  <si>
    <t>HID-MOB-ADM-L</t>
  </si>
  <si>
    <t>HID MOBILE ADMIN LEGACY ORDERS</t>
  </si>
  <si>
    <t>IP08-24T-R4Z</t>
  </si>
  <si>
    <t>CF-L308-21-I</t>
  </si>
  <si>
    <t>Ultra HD i-CS Lens (9-50mm)</t>
  </si>
  <si>
    <t>CC9-VINVID-MD</t>
  </si>
  <si>
    <t>E-COR-PASS-500</t>
  </si>
  <si>
    <t>IID-ICAM7-RM-T</t>
  </si>
  <si>
    <t>LYNX-WLR-OUTDOOR</t>
  </si>
  <si>
    <t>LYNX\,WLR\,REPEATER\,OUTDOOR</t>
  </si>
  <si>
    <t>T2MK3F8D</t>
  </si>
  <si>
    <t>TROVE2M2\, 8-DR\, 6A\, PTC</t>
  </si>
  <si>
    <t>6408-42T-R4Z</t>
  </si>
  <si>
    <t>CC9000-SSSA1</t>
  </si>
  <si>
    <t>E-GLO-WS1</t>
  </si>
  <si>
    <t>GE 1 WORKSTATION LICENSE</t>
  </si>
  <si>
    <t>C-EX7008D2ACH</t>
  </si>
  <si>
    <t>P2-8978</t>
  </si>
  <si>
    <t>DELL-RACKSVR-OEM</t>
  </si>
  <si>
    <t>DELL OEM R740XD XL W/VCENTER</t>
  </si>
  <si>
    <t>1602 Wall w/ Mass Notification</t>
  </si>
  <si>
    <t>C-EX7008D1DCSH</t>
  </si>
  <si>
    <t>KT-MOD-OUT16</t>
  </si>
  <si>
    <t>KT-400 EXPANSION MODULE 16-OUT</t>
  </si>
  <si>
    <t>CC9WS-PROXY-S</t>
  </si>
  <si>
    <t>CCURE 9000 INTEGRATION SSA WIT</t>
  </si>
  <si>
    <t>C-EE7008DDCS</t>
  </si>
  <si>
    <t>KT-SE-920N-BLE</t>
  </si>
  <si>
    <t>HID READER\, R40\, ICLASS SE\, BL</t>
  </si>
  <si>
    <t>SER-TRV</t>
  </si>
  <si>
    <t>Global Services Travel and Liv</t>
  </si>
  <si>
    <t>CB-3304-11-I</t>
  </si>
  <si>
    <t>3250PNNMN-A000122</t>
  </si>
  <si>
    <t>ICLASS SE 2K KEYFOB  W/TYCO LO</t>
  </si>
  <si>
    <t>CC800-ADDIO</t>
  </si>
  <si>
    <t>LICENSE ALLOWING 512 ADD I/O</t>
  </si>
  <si>
    <t>1040 SS Backbox  No Hood - Yel</t>
  </si>
  <si>
    <t>IP08-78T-R4Z-E</t>
  </si>
  <si>
    <t>1608-36T-R4Z-E</t>
  </si>
  <si>
    <t>3208-06T-DTA</t>
  </si>
  <si>
    <t>FRGO-89648</t>
  </si>
  <si>
    <t>FARGO HDP5000 SMT CRD PRTR</t>
  </si>
  <si>
    <t>IAPN-P-IS12-0</t>
  </si>
  <si>
    <t>Illustra Pro Gen4 Indoor PTZ P</t>
  </si>
  <si>
    <t>6408-102T-R4Z-E</t>
  </si>
  <si>
    <t>USTAR-SE-DOOR</t>
  </si>
  <si>
    <t>ISTAR ULTRA SE DOOR\, FITS PRO</t>
  </si>
  <si>
    <t>IDT-CCDR-ENT-UPG</t>
  </si>
  <si>
    <t>IDT-CCDRVL-50 TO IDT-CCDRVL-EN</t>
  </si>
  <si>
    <t>IFS08D2OCWITB</t>
  </si>
  <si>
    <t>C-WSLM56P.C</t>
  </si>
  <si>
    <t>CC9000-SSP-SAS-S</t>
  </si>
  <si>
    <t>1YR SSA UPFT\,SAS OPT SER S PLS</t>
  </si>
  <si>
    <t>IP08-54T-R4ZL</t>
  </si>
  <si>
    <t>C-EE872AS.C</t>
  </si>
  <si>
    <t>2-WIRE COMMAND STATION WITH G</t>
  </si>
  <si>
    <t>FRGO-55100</t>
  </si>
  <si>
    <t>FARGO DTC4500E DUAL BASE PRTR</t>
  </si>
  <si>
    <t>RBN C30 CART RESIN BLK ST 1000</t>
  </si>
  <si>
    <t>CC9000-OTIS-SM</t>
  </si>
  <si>
    <t>6408-36T-R4A</t>
  </si>
  <si>
    <t>C-WS303VCM</t>
  </si>
  <si>
    <t>TSB-3CL</t>
  </si>
  <si>
    <t>TOUCH SENSE BAR CLEAR 36in</t>
  </si>
  <si>
    <t>5901-004</t>
  </si>
  <si>
    <t>T8154 60W SFP MIDSPAN FOR PTZ</t>
  </si>
  <si>
    <t>C-WS311VCM</t>
  </si>
  <si>
    <t>0804-08T-DTAL-E</t>
  </si>
  <si>
    <t>ASA-M1-8774F-12V</t>
  </si>
  <si>
    <t>ASSA M1-8774F-12v STD OPT</t>
  </si>
  <si>
    <t>C-G3-TEL</t>
  </si>
  <si>
    <t>GE 300 TELEPHONE INTERFACE AN</t>
  </si>
  <si>
    <t>6408-24T-R4ZL-E</t>
  </si>
  <si>
    <t>ADSDUPIVRS</t>
  </si>
  <si>
    <t>HSNG  SDU INDR VANL RESTN SMK</t>
  </si>
  <si>
    <t>IP04-20T-DTAL</t>
  </si>
  <si>
    <t>SAL-EB650LGDRH</t>
  </si>
  <si>
    <t>SALTO LOCK(EB650LGDIM0RH)</t>
  </si>
  <si>
    <t>C-WSSH50VSS</t>
  </si>
  <si>
    <t>0804-12T-Q</t>
  </si>
  <si>
    <t>5506-751</t>
  </si>
  <si>
    <t>WEATHERSHIELD KIT E; SCREWS; F</t>
  </si>
  <si>
    <t>SAL-AM658G62</t>
  </si>
  <si>
    <t>SALTO AM658G62BCB48E5</t>
  </si>
  <si>
    <t>5505-561</t>
  </si>
  <si>
    <t>KT-MUL-BPLATE</t>
  </si>
  <si>
    <t>BKP FOR IOSMART MULLION READER</t>
  </si>
  <si>
    <t>6408-144T-R4Z</t>
  </si>
  <si>
    <t>CC9-VIQVID-MD</t>
  </si>
  <si>
    <t>CC9000 VIDEOIQ INTEGRATION MED</t>
  </si>
  <si>
    <t>ML80EUCH 24V</t>
  </si>
  <si>
    <t>ML80EUCH 24V ELECTRIC LOCK</t>
  </si>
  <si>
    <t>1608-144T-R4Z-E</t>
  </si>
  <si>
    <t>ANT400-REM-HALL</t>
  </si>
  <si>
    <t>Bi-directional remote indoor</t>
  </si>
  <si>
    <t>3208-18T-R2AL</t>
  </si>
  <si>
    <t>0584-001</t>
  </si>
  <si>
    <t>SK-CE403</t>
  </si>
  <si>
    <t>SK-KIT/KT-400 EPCE AND P325XSF</t>
  </si>
  <si>
    <t>BAS-CYL008</t>
  </si>
  <si>
    <t>01553-001</t>
  </si>
  <si>
    <t>P9106-V BRUSHED COMPACT &amp; IK10</t>
  </si>
  <si>
    <t>TL-5395-W-N</t>
  </si>
  <si>
    <t>HID ThinLine II Reader - (Whit</t>
  </si>
  <si>
    <t>E-COR-COM</t>
  </si>
  <si>
    <t>LIC FOR 40 ADD CORP GATEWAYS</t>
  </si>
  <si>
    <t>CER-TVIST-20000A</t>
  </si>
  <si>
    <t>PES-I-EL-LNL-B</t>
  </si>
  <si>
    <t>1608-32T-R4Z</t>
  </si>
  <si>
    <t>TRADAR-500I</t>
  </si>
  <si>
    <t>TYCO 360 RADAR DETECTION\, 500M</t>
  </si>
  <si>
    <t>HID-C1336KSF</t>
  </si>
  <si>
    <t>DUOPROX II CARD  KSF</t>
  </si>
  <si>
    <t>C-EX7504D2DCS</t>
  </si>
  <si>
    <t>6408-32T-R4Z-E</t>
  </si>
  <si>
    <t>6408-08T-R4AL</t>
  </si>
  <si>
    <t>01462-001</t>
  </si>
  <si>
    <t>T94S02L RECESSED MOUNT</t>
  </si>
  <si>
    <t>CC9-GSCVID-SM</t>
  </si>
  <si>
    <t>ADVE730HD06TBT</t>
  </si>
  <si>
    <t>VE NVR R730\,6TB HOTPLUG HD KIT</t>
  </si>
  <si>
    <t>C-EM6A0</t>
  </si>
  <si>
    <t>BLINDMODUL MIT SOS-AUFDRUCK</t>
  </si>
  <si>
    <t>PES-A-NT-SER</t>
  </si>
  <si>
    <t>Serial ASCII interface for Lat</t>
  </si>
  <si>
    <t>55-AUXLBM</t>
  </si>
  <si>
    <t>SDC55-AUXLBM SECURITY DOOR CON</t>
  </si>
  <si>
    <t>SS2488EX-EN</t>
  </si>
  <si>
    <t>AT-MMC2000/ST-960</t>
  </si>
  <si>
    <t>MEDIA &amp; RATE CONVERTER\, ST SFP</t>
  </si>
  <si>
    <t>S-114T-4U</t>
  </si>
  <si>
    <t>SCR-PC-PAM</t>
  </si>
  <si>
    <t>PIVCLASS PAM\, BD ONLY</t>
  </si>
  <si>
    <t>01672-001</t>
  </si>
  <si>
    <t>2N ACCESS COMMANDER BOX</t>
  </si>
  <si>
    <t>712110VNQ</t>
  </si>
  <si>
    <t>14-02 SHIELDED STRANDED VNTC\,</t>
  </si>
  <si>
    <t>3208-160T-R4Z-E</t>
  </si>
  <si>
    <t>SPPL-8TB6-M5Y-4HR</t>
  </si>
  <si>
    <t>C-WSSK50VSH</t>
  </si>
  <si>
    <t>WS SABOTAGE SWITCH KIT FOR FL</t>
  </si>
  <si>
    <t>C-KAB-C7-UK</t>
  </si>
  <si>
    <t>POWER CORD UK-PLUG TO C7</t>
  </si>
  <si>
    <t>1608-66T-R4ZL</t>
  </si>
  <si>
    <t>1608-16T-R4A</t>
  </si>
  <si>
    <t>HVR\, 16AN64IP\, 16 TB\, RACK</t>
  </si>
  <si>
    <t>CC9-VALVID-LG</t>
  </si>
  <si>
    <t>1608-78T-R4Z</t>
  </si>
  <si>
    <t>427-0093-73-00</t>
  </si>
  <si>
    <t>FC-304 O  - 75 MM\, NTSC 30 HZ</t>
  </si>
  <si>
    <t>PVC-FXRDR-REDNT</t>
  </si>
  <si>
    <t>REDNT PIV RDR SERV\, SW DWNLD</t>
  </si>
  <si>
    <t>RM1-MP</t>
  </si>
  <si>
    <t>RM1-MP RDR  STD MAG-STRIPE CRD</t>
  </si>
  <si>
    <t>ADAI-TYCPPL01</t>
  </si>
  <si>
    <t>Tyco AI server add-on\, 1 occup</t>
  </si>
  <si>
    <t>SE2010</t>
  </si>
  <si>
    <t>ESCORT SFTWR 32BIT-1K</t>
  </si>
  <si>
    <t>40TKS-T1-000000</t>
  </si>
  <si>
    <t>CC9000-NECFR</t>
  </si>
  <si>
    <t>CC9000 INTG W/NEC NDP FAC</t>
  </si>
  <si>
    <t>100T-B</t>
  </si>
  <si>
    <t>S/M W/TC + S/FLNG SCRW MNT BR</t>
  </si>
  <si>
    <t>CC9000-MAS3-S</t>
  </si>
  <si>
    <t>SPSW-P</t>
  </si>
  <si>
    <t>1608-16T-R4AL</t>
  </si>
  <si>
    <t>CC9-AIMVID-MD</t>
  </si>
  <si>
    <t>CM-IMG5-63P</t>
  </si>
  <si>
    <t>5th Imager for CM-63xx-P1-I</t>
  </si>
  <si>
    <t>INTEVO-ADV-SSA</t>
  </si>
  <si>
    <t>INTEVO SSA 1 YEAR</t>
  </si>
  <si>
    <t>BBX-3E</t>
  </si>
  <si>
    <t>C-L3-WAN-4.C</t>
  </si>
  <si>
    <t>LICENCE: 4 WAN- CONNECTIONS F</t>
  </si>
  <si>
    <t>SR-DBU</t>
  </si>
  <si>
    <t>Symmetry SR Database Controlle</t>
  </si>
  <si>
    <t>HDI-ADARCC20</t>
  </si>
  <si>
    <t>RELAY CARD CAB FOR 7-20 ZONES</t>
  </si>
  <si>
    <t>SAL-WOOD</t>
  </si>
  <si>
    <t>SALTO WOOD DOOR SWITCH</t>
  </si>
  <si>
    <t>3208-42T-R4Z-E</t>
  </si>
  <si>
    <t>IFDRECMNT</t>
  </si>
  <si>
    <t>RECESSED MOUNT FOR FLEX MINI-D</t>
  </si>
  <si>
    <t>5801-721</t>
  </si>
  <si>
    <t>AXIS T91L61 WALL-&amp;-POLE MOUNT</t>
  </si>
  <si>
    <t>ESTAR-CAN</t>
  </si>
  <si>
    <t>ISTAR EDGE ENCLOSURE  WITH TAM</t>
  </si>
  <si>
    <t>1608-04T-DTA</t>
  </si>
  <si>
    <t>C-ET908HMI-1</t>
  </si>
  <si>
    <t>SAL-AE-5</t>
  </si>
  <si>
    <t>6408-12T-R4A</t>
  </si>
  <si>
    <t>427-0097-83-00</t>
  </si>
  <si>
    <t>FC-625 O  - 25MM\, NTSC 30 HZ</t>
  </si>
  <si>
    <t>ADVWCC01</t>
  </si>
  <si>
    <t>STANDALONE VICTOR WEB SVR LIC</t>
  </si>
  <si>
    <t>PG-EVIP-01</t>
  </si>
  <si>
    <t>SINGLE IP CAMERA LICENSE REG#</t>
  </si>
  <si>
    <t>1608-78T-R4Z-E</t>
  </si>
  <si>
    <t>C-EE980</t>
  </si>
  <si>
    <t>4808-36T-R4Z</t>
  </si>
  <si>
    <t>IP5000-s PUSH FOR HELP</t>
  </si>
  <si>
    <t>5801-931</t>
  </si>
  <si>
    <t>EX POWER SUPPLY UL</t>
  </si>
  <si>
    <t>PGTEMP-PROBE</t>
  </si>
  <si>
    <t>EXTRNL PROBE FOR PGX905 POWERG</t>
  </si>
  <si>
    <t>0924-001</t>
  </si>
  <si>
    <t>P1254 IP CAMERA; SENSOR UNIT 7</t>
  </si>
  <si>
    <t>WH-113165</t>
  </si>
  <si>
    <t>2W SPK STR\,RND\,CEIL\,STD\,RED</t>
  </si>
  <si>
    <t>ADVER04TBTAD</t>
  </si>
  <si>
    <t>VE 4TB HD W/DRIVE CADDY FOR 2U</t>
  </si>
  <si>
    <t>KTES-LOCK</t>
  </si>
  <si>
    <t>CAM LOCK W/ 2 KEYS\, REPL PART</t>
  </si>
  <si>
    <t>3208-80T-R4A-E</t>
  </si>
  <si>
    <t>IBPM-E-IS-40</t>
  </si>
  <si>
    <t>Illustra Essentials Gen4 Pole</t>
  </si>
  <si>
    <t>IFPTZWRECMT2</t>
  </si>
  <si>
    <t>ILLUSTRA RECESSED MOUNT FOR EI</t>
  </si>
  <si>
    <t>QFAN</t>
  </si>
  <si>
    <t>4 1/2   QUIET FAN W/ GUARD  5</t>
  </si>
  <si>
    <t>PG-IP08-42T-R4ZE</t>
  </si>
  <si>
    <t>130-915A</t>
  </si>
  <si>
    <t>130-915A HTR KIT LESS TRNSFRMR</t>
  </si>
  <si>
    <t>16-04 UNS STR CMP WHT JKT</t>
  </si>
  <si>
    <t>RHIU2X2P</t>
  </si>
  <si>
    <t>DOME MNT ULTRA/OPT INDR 2X2MNT</t>
  </si>
  <si>
    <t>PB4</t>
  </si>
  <si>
    <t>PBUTTON 1in STAINLESS MOM SGL</t>
  </si>
  <si>
    <t>EFLOW6N16D</t>
  </si>
  <si>
    <t>12/24VDC 6A\, 16 PTC\, FAI</t>
  </si>
  <si>
    <t>ADCI825LT-F311</t>
  </si>
  <si>
    <t>ILLUSTRA PRO 5MP FISHEYE LT\, V</t>
  </si>
  <si>
    <t>23-4P UNS SOL CMP C6 Gry Jkt</t>
  </si>
  <si>
    <t>204119-26D-01</t>
  </si>
  <si>
    <t>LYNX-N-P2-W</t>
  </si>
  <si>
    <t>LYNX\,NET\,POE\,WALLMNT\,W/CVR</t>
  </si>
  <si>
    <t>CM-BKBX-31</t>
  </si>
  <si>
    <t>Back Box for CM-3xxx Series</t>
  </si>
  <si>
    <t>C-OD10-SH</t>
  </si>
  <si>
    <t>CBS-MRK-31</t>
  </si>
  <si>
    <t>SKIRTED WHEELBASE  FITS 31IN</t>
  </si>
  <si>
    <t>E-OPC-1000-SPD</t>
  </si>
  <si>
    <t>LICENCE: COMOPC SERVER\, 1000</t>
  </si>
  <si>
    <t>HM550A-XPET-8TB</t>
  </si>
  <si>
    <t>HUSKY M550A XPET NVR 8 TB</t>
  </si>
  <si>
    <t>EN1210SK</t>
  </si>
  <si>
    <t>Add Survey Kit Uni Transmitter</t>
  </si>
  <si>
    <t>AT-X510-28GTX-90</t>
  </si>
  <si>
    <t>TSH-CL</t>
  </si>
  <si>
    <t>TOUCH SENSE HANDLE-CLEAR</t>
  </si>
  <si>
    <t>CC9000-SM-SAS</t>
  </si>
  <si>
    <t>UPG TO SAS CC9000 SER SERIES M</t>
  </si>
  <si>
    <t>427-0100-01-00</t>
  </si>
  <si>
    <t>DH-390 2MP- SAROS DOME 90ï¿½ï¿½ï¿½ï¿½</t>
  </si>
  <si>
    <t>CC9000-SP</t>
  </si>
  <si>
    <t>C-CURE 9000 SERIES P SYSTEM SO</t>
  </si>
  <si>
    <t>CWB-62CL</t>
  </si>
  <si>
    <t>CONCRETEWOOD BRKT M62 CLEAR</t>
  </si>
  <si>
    <t>SAL-XS4-16B</t>
  </si>
  <si>
    <t>XS4 ELEC 1/2 ESC\,NONWIRELESS(A</t>
  </si>
  <si>
    <t>KT-IP-PCB</t>
  </si>
  <si>
    <t>IP LINK MOD PCB ONLY AND ACCY</t>
  </si>
  <si>
    <t>1608-04T-DTA-E</t>
  </si>
  <si>
    <t>ADVER06TBTAD</t>
  </si>
  <si>
    <t>VE 6TB HD W/DRIVE CADDY FOR 2U</t>
  </si>
  <si>
    <t>1608-10T-R4A</t>
  </si>
  <si>
    <t>47260738-PD</t>
  </si>
  <si>
    <t>47260738-PD Misc Parts</t>
  </si>
  <si>
    <t>6408-48T-R4A-E</t>
  </si>
  <si>
    <t>IP08-204T-R4ZL-E</t>
  </si>
  <si>
    <t>SAL-XS4-17L</t>
  </si>
  <si>
    <t>SALTO (A9650O00IMH8LW)</t>
  </si>
  <si>
    <t>CC9-NCEVID-MD</t>
  </si>
  <si>
    <t>ASA-M1-8875</t>
  </si>
  <si>
    <t>ASSA LOCK (M1-8875-BIPS STD OP</t>
  </si>
  <si>
    <t>710536EOR</t>
  </si>
  <si>
    <t>24/4PR SOL CAT 5E CMP OR 1K</t>
  </si>
  <si>
    <t>01144-001</t>
  </si>
  <si>
    <t>SCH-SERIII-W-GR</t>
  </si>
  <si>
    <t>GRAY SCRAMBLE KEYPAD</t>
  </si>
  <si>
    <t>C-L-ICCVA-8</t>
  </si>
  <si>
    <t>427-0089-31-00</t>
  </si>
  <si>
    <t>FC-344 ID  - 13 MM\, NTSC 30HZ</t>
  </si>
  <si>
    <t>IA-BBL-CV-P40</t>
  </si>
  <si>
    <t>Illustra Pro Gen4 Indoor PTZ C</t>
  </si>
  <si>
    <t>DPS-M-BK</t>
  </si>
  <si>
    <t>SECURITRON DOOR POSITION SWITC</t>
  </si>
  <si>
    <t>TRN-INT-ONST</t>
  </si>
  <si>
    <t>Three (3) days on-site Trainin</t>
  </si>
  <si>
    <t>BAS-CYL013</t>
  </si>
  <si>
    <t>PSX-RGLH-FB01-E</t>
  </si>
  <si>
    <t>RGL250/250/H-2M8PNZ1-FB01/E</t>
  </si>
  <si>
    <t>P30DMG</t>
  </si>
  <si>
    <t>IOPROX THIN CARD/MAG</t>
  </si>
  <si>
    <t>AT-IE210L-18GP-60</t>
  </si>
  <si>
    <t>INDUSTRIAL MANAGED POE+ SWITCH</t>
  </si>
  <si>
    <t>PES-I-NT-SWH-B</t>
  </si>
  <si>
    <t>02280-001</t>
  </si>
  <si>
    <t>CLEAR DOME FOR AXIS P56 SERIES</t>
  </si>
  <si>
    <t>UHB-CL</t>
  </si>
  <si>
    <t>UNIVERSAL HEADER BRKT CLEAR</t>
  </si>
  <si>
    <t>SK-58KEY</t>
  </si>
  <si>
    <t>5820 FIRE FIGHTERS KEY\,PLASTIC</t>
  </si>
  <si>
    <t>3208-36T-R4A</t>
  </si>
  <si>
    <t>CX-ELBX-G3</t>
  </si>
  <si>
    <t>Wall mount bracket (1.5 inch t</t>
  </si>
  <si>
    <t>EK-400-MTM</t>
  </si>
  <si>
    <t>ADVE2SSA</t>
  </si>
  <si>
    <t>SSA VE NVR 2 yr lic per camera</t>
  </si>
  <si>
    <t>SAL-DESKTOP-RDR</t>
  </si>
  <si>
    <t>SALTO DESKTOP PROX RDR</t>
  </si>
  <si>
    <t>C-L-SIS-SIP-2B</t>
  </si>
  <si>
    <t>0804-06T-DTAL</t>
  </si>
  <si>
    <t>SCR-SIG-40KTKS</t>
  </si>
  <si>
    <t>HID SIGNO KP WALL\,HF\,TS\,BLE</t>
  </si>
  <si>
    <t>T.REX-XL-NL</t>
  </si>
  <si>
    <t>T-REX PIEZO  NO LOGO</t>
  </si>
  <si>
    <t>IP04-16T-DTA-E</t>
  </si>
  <si>
    <t>TRADAR-500F-SH</t>
  </si>
  <si>
    <t>T.REX-XL2BLK</t>
  </si>
  <si>
    <t>T-REX PIEZO/2 RELAYS BL</t>
  </si>
  <si>
    <t>CC9-VME-MD-UP</t>
  </si>
  <si>
    <t>VME OPTION MD TO LG UPGRADE</t>
  </si>
  <si>
    <t>1608-16T-DTAL-E</t>
  </si>
  <si>
    <t>1608-12T-DTAL-E</t>
  </si>
  <si>
    <t>AV-PMJB</t>
  </si>
  <si>
    <t>PENDANT MNT FOR MEGADOMESERIES</t>
  </si>
  <si>
    <t>AT-2711FX/ST-901</t>
  </si>
  <si>
    <t>ANT400-REM-CEIL</t>
  </si>
  <si>
    <t>Omni-directional remote indoor</t>
  </si>
  <si>
    <t>6003-0010</t>
  </si>
  <si>
    <t>PWR CORD USA 125 V</t>
  </si>
  <si>
    <t>1561ITCMD</t>
  </si>
  <si>
    <t>SDC1561ITCMD Security Door Con</t>
  </si>
  <si>
    <t>5606-0093-01</t>
  </si>
  <si>
    <t>PVM\, MIM Power Supply\, Spare</t>
  </si>
  <si>
    <t>C-G8-TEL</t>
  </si>
  <si>
    <t>TELEPHONE INTERFACE ANALOGUE</t>
  </si>
  <si>
    <t>5801-171</t>
  </si>
  <si>
    <t>5200-LBM</t>
  </si>
  <si>
    <t>5200-LBM HES Electric Strike</t>
  </si>
  <si>
    <t>700251BK</t>
  </si>
  <si>
    <t>14/1c SOL THHN BLACK 1000FT</t>
  </si>
  <si>
    <t>3208-28T-R4Z-E</t>
  </si>
  <si>
    <t>3208-32T-R4Z</t>
  </si>
  <si>
    <t>C-EE8999-KIT</t>
  </si>
  <si>
    <t>ASSEMBLY KIT TO COMBINE HOUSI</t>
  </si>
  <si>
    <t>CER-TVIST-10000A</t>
  </si>
  <si>
    <t>PG 1MIL OVRLM\, CR100\,CLR 125 C</t>
  </si>
  <si>
    <t>VFD-44</t>
  </si>
  <si>
    <t>VENTED FRONT DOOR  FITS 44 SPA</t>
  </si>
  <si>
    <t>PG-IP08-66T-R4Z</t>
  </si>
  <si>
    <t>ADVESSAS3</t>
  </si>
  <si>
    <t>SSA VE NVR SRV 3YR\,1-16 IP CAM</t>
  </si>
  <si>
    <t>SAL-PWU008US</t>
  </si>
  <si>
    <t>SALTO (PWU008US)</t>
  </si>
  <si>
    <t>C-S3</t>
  </si>
  <si>
    <t>S3 - COMPACT IP INTERCOM SERV</t>
  </si>
  <si>
    <t>SAL-XS4-6</t>
  </si>
  <si>
    <t>SALTO XS4 OFF-LINE A9650A00IMK</t>
  </si>
  <si>
    <t>WRFD-44</t>
  </si>
  <si>
    <t>PC4002C</t>
  </si>
  <si>
    <t>MAXSYS MEDIUM CABINET.</t>
  </si>
  <si>
    <t>CC9000-BIDI</t>
  </si>
  <si>
    <t>CC9000 BI-DIRECT INTERFACE OPT</t>
  </si>
  <si>
    <t>VFD-10</t>
  </si>
  <si>
    <t>VENTED FRONT DOOR  FITS 10 SPA</t>
  </si>
  <si>
    <t>DATALINE SURGE PROTECTOR SPD G</t>
  </si>
  <si>
    <t>0804-16T-DTAL-E</t>
  </si>
  <si>
    <t>D6672</t>
  </si>
  <si>
    <t>D6600 COM1 EXPANSION KIT</t>
  </si>
  <si>
    <t>3208-54T-R4ZL</t>
  </si>
  <si>
    <t>PES-I-EL-AVI</t>
  </si>
  <si>
    <t>61201-1105</t>
  </si>
  <si>
    <t>FLIR A310 f 90ï¿½ï¿½ï¿½ï¿½</t>
  </si>
  <si>
    <t>C-EE7504DACH</t>
  </si>
  <si>
    <t>14-S-2-CW</t>
  </si>
  <si>
    <t>14-2-S-CW DON-JO WRAP AROUND P</t>
  </si>
  <si>
    <t>IDT-400450034</t>
  </si>
  <si>
    <t>CC9000-TK-MD-S</t>
  </si>
  <si>
    <t>SAL-SP221220</t>
  </si>
  <si>
    <t>SALTO CAM (SP221220-0220)</t>
  </si>
  <si>
    <t>HID-PIVRPK40-002</t>
  </si>
  <si>
    <t>RPKCL40-P\, PIVCLASS\, SE (923PP</t>
  </si>
  <si>
    <t>IFS03-C10-OI03</t>
  </si>
  <si>
    <t>Illustra Flex 3MP Gen3 Compact</t>
  </si>
  <si>
    <t>ADCDMPOLE</t>
  </si>
  <si>
    <t>DISCOVER POLE MOUNT ADAPTER</t>
  </si>
  <si>
    <t>C-EX7008D1ACSH</t>
  </si>
  <si>
    <t>APCBN650M1</t>
  </si>
  <si>
    <t>APC BACK-UPS 650VA 120V 1 USB</t>
  </si>
  <si>
    <t>SAL-NBB3151N00CS</t>
  </si>
  <si>
    <t>NEO RIM CYLINDER</t>
  </si>
  <si>
    <t>TCG100R120</t>
  </si>
  <si>
    <t>E-GLO-COM-WIN</t>
  </si>
  <si>
    <t>LIC. 16 GLOBAL GATEWAYS WINDOW</t>
  </si>
  <si>
    <t>E-SPE-V8-LIC</t>
  </si>
  <si>
    <t>EP SPECIAL EDITION V8 SERIAL N</t>
  </si>
  <si>
    <t>FA-44260</t>
  </si>
  <si>
    <t>DTC4000/4500 CLEANING ROLLERS</t>
  </si>
  <si>
    <t>SER-SYSANL-DIEM</t>
  </si>
  <si>
    <t>Per Diem Systems Analyst Asst.</t>
  </si>
  <si>
    <t>IP04-10T-R4A-E</t>
  </si>
  <si>
    <t>NVR\, 64 CHAN\, 10 TB\, RACK ENTE</t>
  </si>
  <si>
    <t>SAL-AB650N00IM</t>
  </si>
  <si>
    <t>SALTO XS4 ESCU BLE MIF/DES ANS</t>
  </si>
  <si>
    <t>IFS08-C10-OI03</t>
  </si>
  <si>
    <t>Illustra Flex 8MP Gen3 Compact</t>
  </si>
  <si>
    <t>5000-50600</t>
  </si>
  <si>
    <t>TL-5395-K-N</t>
  </si>
  <si>
    <t>HID ThinLine II Reader - (Blac</t>
  </si>
  <si>
    <t>FL-BG12S</t>
  </si>
  <si>
    <t>SNGL ACTN PLL STA W/PGTL CNCTN</t>
  </si>
  <si>
    <t>NIGHTCHARGE ASSEMBLY FOR CB 4-</t>
  </si>
  <si>
    <t>WH-109751</t>
  </si>
  <si>
    <t>BACKBOX\,RSSWP\,WP\,RED</t>
  </si>
  <si>
    <t>500-1115-00</t>
  </si>
  <si>
    <t>PT-Series Small Pole adapter f</t>
  </si>
  <si>
    <t>SWH-1MC</t>
  </si>
  <si>
    <t>1K BYTE CLASSIC 16 SEC CUSTOM</t>
  </si>
  <si>
    <t>C-WS211VDDA</t>
  </si>
  <si>
    <t>MX938I</t>
  </si>
  <si>
    <t>MUX COMMERCIAL CEILING</t>
  </si>
  <si>
    <t>SSVR3-64-G</t>
  </si>
  <si>
    <t>CC9000 SITE SVR 3\, 64 RDRS\,GBL</t>
  </si>
  <si>
    <t>DWR-24-32</t>
  </si>
  <si>
    <t>24 SP  WALL RACK  FITS 30IN</t>
  </si>
  <si>
    <t>C-EM680.C</t>
  </si>
  <si>
    <t>L-BOLT-KIT</t>
  </si>
  <si>
    <t>S-28T-4U</t>
  </si>
  <si>
    <t>C-G8A-GEN2</t>
  </si>
  <si>
    <t>INSTALLATION BOARD POWER SUPP</t>
  </si>
  <si>
    <t>LYNX-WLT-DOOR-1</t>
  </si>
  <si>
    <t>LYNX\,WLT\,DOOR POS TRANSMITTR</t>
  </si>
  <si>
    <t>CM-4S-62</t>
  </si>
  <si>
    <t>Mounting Adapter for CM-62 Ser</t>
  </si>
  <si>
    <t>EM2000</t>
  </si>
  <si>
    <t>J-MOUNT W/ADJ HEAD &amp; STRAP SLO</t>
  </si>
  <si>
    <t>PG-SSA-EVIP-01</t>
  </si>
  <si>
    <t>SOFTWARE UPDATE SUBSCRIPTION I</t>
  </si>
  <si>
    <t>C-L-ICCAA1-4</t>
  </si>
  <si>
    <t>6408-66T-R4ZL</t>
  </si>
  <si>
    <t>VG4-A-PSU0</t>
  </si>
  <si>
    <t>AUTODOME MODULAR G5 REMOTE POW</t>
  </si>
  <si>
    <t>CC9000-SQ</t>
  </si>
  <si>
    <t>C-CURE 9000 SERIES Q SYSTEM SO</t>
  </si>
  <si>
    <t>1608-20T-R4AL</t>
  </si>
  <si>
    <t>C-EE81ADMSOS.C</t>
  </si>
  <si>
    <t>INDUSTRIAL SOS STATION WITH I</t>
  </si>
  <si>
    <t>01418-001</t>
  </si>
  <si>
    <t>2N INDOOR TOUCH POE\, UNLOCKING</t>
  </si>
  <si>
    <t>P225KPW26</t>
  </si>
  <si>
    <t>IOPROX READER/KEY. 26-BIT  BL</t>
  </si>
  <si>
    <t>AT-IMC2000TP/SP-980</t>
  </si>
  <si>
    <t>HID-3350</t>
  </si>
  <si>
    <t>HID SE CARD (3350)</t>
  </si>
  <si>
    <t>01606-001</t>
  </si>
  <si>
    <t>SPARE PART CLEAR DOME</t>
  </si>
  <si>
    <t>ST-EXT-14PH-1</t>
  </si>
  <si>
    <t>EXQ7EV14PH26RP2RMHW</t>
  </si>
  <si>
    <t>IP04-08T-R4AL</t>
  </si>
  <si>
    <t>ETP-TAL</t>
  </si>
  <si>
    <t>SOFTWARE: MONITOR\, DIAGNOSE</t>
  </si>
  <si>
    <t>SCH-GATEWAY</t>
  </si>
  <si>
    <t>ALLGN GATEWAY RS-485</t>
  </si>
  <si>
    <t>HDI-ADASCM05</t>
  </si>
  <si>
    <t>SUR. MNT. COLLAR MASTER 5</t>
  </si>
  <si>
    <t>ADSDU8E35WIOP</t>
  </si>
  <si>
    <t>Dome\, SDU8E\, color cam mod\, D/</t>
  </si>
  <si>
    <t>3208-12T-R4AL</t>
  </si>
  <si>
    <t>BU-ADAPTER</t>
  </si>
  <si>
    <t>Adapter plate for conduit box</t>
  </si>
  <si>
    <t>LYNX-WLT-UNIV-1</t>
  </si>
  <si>
    <t>LYNX\,WLT\,UNIV INPUT TRANSMITTR</t>
  </si>
  <si>
    <t>PG-IP08-42T-R4Z</t>
  </si>
  <si>
    <t>P2-10G77-IMPS</t>
  </si>
  <si>
    <t>MAGNETIC STRIPE\, ICLASS\, PROX\,</t>
  </si>
  <si>
    <t>GANG-10</t>
  </si>
  <si>
    <t>GANGING KIT</t>
  </si>
  <si>
    <t>HM550A-XPET-64TB</t>
  </si>
  <si>
    <t>HUSKY M550A XPET NVR 64 TB</t>
  </si>
  <si>
    <t>IP04-02T-DTAL-E</t>
  </si>
  <si>
    <t>10MC25</t>
  </si>
  <si>
    <t>10MC25 BEA ELECTRICAL ACCESSOR</t>
  </si>
  <si>
    <t>BC-BCSW</t>
  </si>
  <si>
    <t>BioConnect Enterprise - Device</t>
  </si>
  <si>
    <t>P225XSF</t>
  </si>
  <si>
    <t>C-L3-IAX-4B.C</t>
  </si>
  <si>
    <t>VG4-A-9541</t>
  </si>
  <si>
    <t>GEN4 MAST (POLE) MOUNT</t>
  </si>
  <si>
    <t>TRADAR-CMBRKT-SH</t>
  </si>
  <si>
    <t>SH TYCO RADAR CORNER MT BRACKE</t>
  </si>
  <si>
    <t>3208-64T-R4A</t>
  </si>
  <si>
    <t>CC9000-OTIS-SM-S</t>
  </si>
  <si>
    <t>ALTV2416300UCM3</t>
  </si>
  <si>
    <t>USTAR-ACM-4USCAN</t>
  </si>
  <si>
    <t>SP0352-0672-02</t>
  </si>
  <si>
    <t>USTAR SE\,ACM\,CONNECTORS KIT</t>
  </si>
  <si>
    <t>C-MIC-Q400AJ</t>
  </si>
  <si>
    <t>SURFACE MOUNT MICROPHONE WITH</t>
  </si>
  <si>
    <t>KT-400-CAB</t>
  </si>
  <si>
    <t>KT-400 BLACK METAL CABINET W/</t>
  </si>
  <si>
    <t>6408-24T-R4Z</t>
  </si>
  <si>
    <t>3208-04T-DTAL-E</t>
  </si>
  <si>
    <t>ALTV2416300UCB3</t>
  </si>
  <si>
    <t>CC9WS-FLIRPSIM</t>
  </si>
  <si>
    <t>FLIR CAMELEON PERIMETER SECURI</t>
  </si>
  <si>
    <t>IFS08-D22-OI03</t>
  </si>
  <si>
    <t>SUN-SNBK360</t>
  </si>
  <si>
    <t>TRIPOD BRACKET / FLOOR STANDIN</t>
  </si>
  <si>
    <t>CC9000-SS64ESA</t>
  </si>
  <si>
    <t>CC9000 SITE SVR 64 RDR ENHANCE</t>
  </si>
  <si>
    <t>SCR-SIG-20NKS-AM</t>
  </si>
  <si>
    <t>SIGNO MUL RDR\, AMFAM CONFIG</t>
  </si>
  <si>
    <t>IPS02-B15-OI03</t>
  </si>
  <si>
    <t>ILLUSTRA PRO 2MP BULLET 4.7-47</t>
  </si>
  <si>
    <t>3208-16T-R4AL-E</t>
  </si>
  <si>
    <t>427-0093-33-00</t>
  </si>
  <si>
    <t>FC-324 O  - 13 MM\, NTSC 30 HZ</t>
  </si>
  <si>
    <t>IK</t>
  </si>
  <si>
    <t>MAGNALOCK INSTALLATION KIT</t>
  </si>
  <si>
    <t>709U</t>
  </si>
  <si>
    <t>SDC709U Security Door Controls</t>
  </si>
  <si>
    <t>RM2L-MP</t>
  </si>
  <si>
    <t>RM26-MP SWH RDR  MAG-STR TRCK2</t>
  </si>
  <si>
    <t>AT-X510DP-52GTX</t>
  </si>
  <si>
    <t>Stackable Gigabit Top of Rack</t>
  </si>
  <si>
    <t>SAL-XS4-CB260</t>
  </si>
  <si>
    <t>SALTO XS4 MINI BLE (CB260N70CS</t>
  </si>
  <si>
    <t>IDT-900500450</t>
  </si>
  <si>
    <t>IDT SRVR EXP 200K TEMP</t>
  </si>
  <si>
    <t>SAL-XS4-7</t>
  </si>
  <si>
    <t>SALTO XS4 OFF-LINE W/ AMOK LOC</t>
  </si>
  <si>
    <t>PG-IP08-114TR4ZE</t>
  </si>
  <si>
    <t>R248600CB</t>
  </si>
  <si>
    <t>RACK MNT-24VAC 25AMP 8 CIR B</t>
  </si>
  <si>
    <t>C-HS1</t>
  </si>
  <si>
    <t>WIRED HEADSET FOR SERIES GEC</t>
  </si>
  <si>
    <t>IFS02P6ONWITB</t>
  </si>
  <si>
    <t>Illustra Flex 2MP PTZ\, 30X\, Ou</t>
  </si>
  <si>
    <t>CC9000-OTIS-LG</t>
  </si>
  <si>
    <t>0542-004</t>
  </si>
  <si>
    <t>P7216 VIDEO ENCODER. 16-CH; HI</t>
  </si>
  <si>
    <t>1565ITCD</t>
  </si>
  <si>
    <t>SDC1565ITCD Security Door Cont</t>
  </si>
  <si>
    <t>DS1109I</t>
  </si>
  <si>
    <t>GLASS BREAK\, FRAME MOUNT</t>
  </si>
  <si>
    <t>USS-MR24-POE-08TB</t>
  </si>
  <si>
    <t>Meridian NVR 24 Channels 8TB P</t>
  </si>
  <si>
    <t>BB4-PG-E</t>
  </si>
  <si>
    <t>Spectra IV SE Back Box Pend Mt</t>
  </si>
  <si>
    <t>LSEX-24WMR</t>
  </si>
  <si>
    <t>EXP/PRF STRB/WL MT-24VDC-RED</t>
  </si>
  <si>
    <t>EB4</t>
  </si>
  <si>
    <t>SAL-AJ658K</t>
  </si>
  <si>
    <t>SALTO XS4 AX658 W/KP</t>
  </si>
  <si>
    <t>C-AFLS10HPW</t>
  </si>
  <si>
    <t>HYBRID IOIP/SIP PROJECTOR LOU</t>
  </si>
  <si>
    <t>LYNX-WLR-INDOOR</t>
  </si>
  <si>
    <t>LYNX\,WLR\,REPEATER\,INDOOR</t>
  </si>
  <si>
    <t>CC9000-MED</t>
  </si>
  <si>
    <t>CC9000 BUNDLED SERVER RACK</t>
  </si>
  <si>
    <t>ASA-210-82280</t>
  </si>
  <si>
    <t>SN210-82280-BIPS STD OPT</t>
  </si>
  <si>
    <t>CC9-MSTVID-MD</t>
  </si>
  <si>
    <t>IP08-90T-R4Z</t>
  </si>
  <si>
    <t>SY-71000BEP0N01A</t>
  </si>
  <si>
    <t>VERTX EVO V1000 NETWORKED CONT</t>
  </si>
  <si>
    <t>05189-06-000</t>
  </si>
  <si>
    <t>05189-06-000 Precision Hardwar</t>
  </si>
  <si>
    <t>1608-08T-R4A-E</t>
  </si>
  <si>
    <t>PP451</t>
  </si>
  <si>
    <t>MNT ROOFTOP STD PRFL        2</t>
  </si>
  <si>
    <t>4808-24T-R4Z</t>
  </si>
  <si>
    <t>S-54T-4U</t>
  </si>
  <si>
    <t>IP04-10T-R4AL-E</t>
  </si>
  <si>
    <t>KT-SE-920P-MBLE</t>
  </si>
  <si>
    <t>0676-001</t>
  </si>
  <si>
    <t>F1005-E SENSOR UNIT WITH 12MT</t>
  </si>
  <si>
    <t>C-ES962H</t>
  </si>
  <si>
    <t>C-EX7P04D2ACH</t>
  </si>
  <si>
    <t>SN-P42R</t>
  </si>
  <si>
    <t>Directional Sign - Right Arrow</t>
  </si>
  <si>
    <t>ES2GRH</t>
  </si>
  <si>
    <t>2 GANG RAIN HOOD\, GRAY</t>
  </si>
  <si>
    <t>6408-240T-R4Z</t>
  </si>
  <si>
    <t>PG-IP08-90T-R4ZE</t>
  </si>
  <si>
    <t>3208-16T-R4A</t>
  </si>
  <si>
    <t>HVR\, 32AN64IP\, 16 TB\, RACK</t>
  </si>
  <si>
    <t>CC9-DVLVID-LG</t>
  </si>
  <si>
    <t>MW-10FT-550CFM</t>
  </si>
  <si>
    <t>10   FAN TOP   CLUDES 1 FAN  5</t>
  </si>
  <si>
    <t>P106F</t>
  </si>
  <si>
    <t>33K 1/2W EOL RES 8/PKG</t>
  </si>
  <si>
    <t>C-L-IP-REC-1</t>
  </si>
  <si>
    <t>LICENCE ONE IP/RTP RECORDING</t>
  </si>
  <si>
    <t>C-WSFB50VOR</t>
  </si>
  <si>
    <t>S1460</t>
  </si>
  <si>
    <t>WH-103135</t>
  </si>
  <si>
    <t>8W VAN RES SPK\,SURFACE MNT\,RED</t>
  </si>
  <si>
    <t>CC800-LB-1004</t>
  </si>
  <si>
    <t>TEMTEC EXPIRING BADGE</t>
  </si>
  <si>
    <t>AD-302-993M</t>
  </si>
  <si>
    <t>AD-302 EXIT MORTISE LOCK</t>
  </si>
  <si>
    <t>IX-DF-2RA</t>
  </si>
  <si>
    <t>IP VIDEO EMERGENCY STATION W/</t>
  </si>
  <si>
    <t>CC9WS-FLIRPSIM-S</t>
  </si>
  <si>
    <t>PVC-RDR-MS-RDNT</t>
  </si>
  <si>
    <t>REDNT RDR SERV\, STD M&amp;S</t>
  </si>
  <si>
    <t>CC9000-SOLOCG</t>
  </si>
  <si>
    <t>CCURE9000 SOLOINSIGHT CLOUD GA</t>
  </si>
  <si>
    <t>ID-SCAN</t>
  </si>
  <si>
    <t>Driver License Scanner - Store</t>
  </si>
  <si>
    <t>421-0069-00</t>
  </si>
  <si>
    <t>PENDANT MOUNT KIT</t>
  </si>
  <si>
    <t>AT-MMC2000/SP-960</t>
  </si>
  <si>
    <t>MEDIA &amp; RATE CONVERTER\, SP SFP</t>
  </si>
  <si>
    <t>KT-MP300</t>
  </si>
  <si>
    <t>CONCOURSE MOUNTING PLATES</t>
  </si>
  <si>
    <t>MSS-301C-GREY</t>
  </si>
  <si>
    <t>1" RECESSED WITH 1 SWITCH 1ï¿½ï¿½ï¿½</t>
  </si>
  <si>
    <t>18-02 OAS STR CMP Grn Jkt</t>
  </si>
  <si>
    <t>CC9000-SOLOCG-S</t>
  </si>
  <si>
    <t>IP08-160T-R4ZL</t>
  </si>
  <si>
    <t>HDP5000 HDP Film Approximate</t>
  </si>
  <si>
    <t>C-L-ICCNA1</t>
  </si>
  <si>
    <t>FRGO-84053</t>
  </si>
  <si>
    <t>FARGO GOV FILM 1\,500 IMAGES</t>
  </si>
  <si>
    <t>DTK-2MHTP</t>
  </si>
  <si>
    <t>Weigand Type Card Reader Surge</t>
  </si>
  <si>
    <t>PG-5000-40141</t>
  </si>
  <si>
    <t>3208-90T-R4ZL</t>
  </si>
  <si>
    <t>CBLK-SG</t>
  </si>
  <si>
    <t>CABLE KIT FOR SIMPLEX PANEL TH</t>
  </si>
  <si>
    <t>C-SIS-DONGLE</t>
  </si>
  <si>
    <t>OFFLINE VIRTUOSIS LICENCE ACT</t>
  </si>
  <si>
    <t>CC9000-NSSA1</t>
  </si>
  <si>
    <t>CC9000 Ser N 1 Yr SSA Std</t>
  </si>
  <si>
    <t>SLA6-5F</t>
  </si>
  <si>
    <t>6V-5AH F1 TERM BAT</t>
  </si>
  <si>
    <t>CC9000-P-QSU</t>
  </si>
  <si>
    <t>UPGRADE SERIES P SYSTEM SOFTWA</t>
  </si>
  <si>
    <t>3208-02T-DTAL-E</t>
  </si>
  <si>
    <t>E-GLO-PASS-10</t>
  </si>
  <si>
    <t>KT-PC4204</t>
  </si>
  <si>
    <t>4-RELAY/POWER SUPPLY MOD.</t>
  </si>
  <si>
    <t>IPS02-B12-OI03</t>
  </si>
  <si>
    <t>ILLUSTRA PRO 2MP BULLET 2.7-13</t>
  </si>
  <si>
    <t>EOL-2.2K</t>
  </si>
  <si>
    <t>2.2K EOL 7400/9400/7024-8</t>
  </si>
  <si>
    <t>5801-661</t>
  </si>
  <si>
    <t>STANDARD PINHOLE LENS; 2.8-6MM</t>
  </si>
  <si>
    <t>FUSE225</t>
  </si>
  <si>
    <t>5A GLASS FUSE PKG 25</t>
  </si>
  <si>
    <t>IPS04-D14-OI04</t>
  </si>
  <si>
    <t>5507-201</t>
  </si>
  <si>
    <t>IP08-180T-R4ZL</t>
  </si>
  <si>
    <t>PG-IP04-28T-R4A</t>
  </si>
  <si>
    <t>NVR\, 64 CHAN\, 28 TB\, RACK WIN1</t>
  </si>
  <si>
    <t>24-2P EPS STR CMP LC Org Jkt</t>
  </si>
  <si>
    <t>427-1064-41-00</t>
  </si>
  <si>
    <t>FB-312 O - 18MM\, 25HZ\, EU</t>
  </si>
  <si>
    <t>5009-9886</t>
  </si>
  <si>
    <t>CBL  DATA &amp; PWR BUS PLENUM 1K</t>
  </si>
  <si>
    <t>C-GEC881S.C</t>
  </si>
  <si>
    <t>DIGITAL COUNTER INTERCOM SYST</t>
  </si>
  <si>
    <t>CC9-PVXVID-LG</t>
  </si>
  <si>
    <t>CC9000-PELVX-S</t>
  </si>
  <si>
    <t>CCURE 9000 SSA UPLIFT FOR PELC</t>
  </si>
  <si>
    <t>114317-00</t>
  </si>
  <si>
    <t>AT-UMC2000/SC-901</t>
  </si>
  <si>
    <t>ZA-32/62SS</t>
  </si>
  <si>
    <t>ZA-32/62SS SECURITRON MAGLOCK</t>
  </si>
  <si>
    <t>ADVASC01</t>
  </si>
  <si>
    <t>VICTOR PRO\, SINGLE CONCRNT LIC</t>
  </si>
  <si>
    <t>CC9000-BGP-S</t>
  </si>
  <si>
    <t>CCURE 9000 SSA Uplift for Gene</t>
  </si>
  <si>
    <t>CC800-GPSERV</t>
  </si>
  <si>
    <t>CC800  GEN PUR SER INTFC OPT</t>
  </si>
  <si>
    <t>BAS-CYL001</t>
  </si>
  <si>
    <t>C-EX7008D1ACS</t>
  </si>
  <si>
    <t>C-WSSH52VSS</t>
  </si>
  <si>
    <t>C-ET901HE-D</t>
  </si>
  <si>
    <t>ET901 IP-INTERCOM PCB FOR DIG</t>
  </si>
  <si>
    <t>1608-08T-R2AL</t>
  </si>
  <si>
    <t>HVR\, 16AN64IP\, 8 TB\, RACK WIN1</t>
  </si>
  <si>
    <t>T2428175</t>
  </si>
  <si>
    <t>24VAC/175VA-UL LISTED\,CSA APPR</t>
  </si>
  <si>
    <t>ADVED04N0N5G</t>
  </si>
  <si>
    <t>VE CMPCT DSK NVR\, 4TB JBOD</t>
  </si>
  <si>
    <t>SAL-CB250N70BC</t>
  </si>
  <si>
    <t>SALTO LOCK (CB250N70BCB3)</t>
  </si>
  <si>
    <t>SCW-P</t>
  </si>
  <si>
    <t>STROBE CEILING STANDARD CANDEL</t>
  </si>
  <si>
    <t>SWH-6000</t>
  </si>
  <si>
    <t>SWH 6000 SERIES MULTI-TECH MUL</t>
  </si>
  <si>
    <t>6408-160T-R4Z-E</t>
  </si>
  <si>
    <t>CP-63CLEAR-P</t>
  </si>
  <si>
    <t>Clear bubble for CP-6302-31-P</t>
  </si>
  <si>
    <t>E-COR-PASS-50</t>
  </si>
  <si>
    <t>PACK OF 50 EP GO PASS CREDENTI</t>
  </si>
  <si>
    <t>SMP3CTX</t>
  </si>
  <si>
    <t>SCR-PC-900P-T</t>
  </si>
  <si>
    <t>PIVCLASS RP10-H MINMUL\,PX\,TRAN</t>
  </si>
  <si>
    <t>EK-1-MTM-C</t>
  </si>
  <si>
    <t>C-WSDU52P</t>
  </si>
  <si>
    <t>S-128T-4U</t>
  </si>
  <si>
    <t>4U STORAGE SERVER\, 128TB UBUNT</t>
  </si>
  <si>
    <t>3.0C-H4A-D1-B</t>
  </si>
  <si>
    <t>DP4</t>
  </si>
  <si>
    <t>DIN RAIL MNTABLE PWR DIST BRD</t>
  </si>
  <si>
    <t>C-EX7504D1DCSH</t>
  </si>
  <si>
    <t>H4M-MT-DCIL1-BL</t>
  </si>
  <si>
    <t>CC9000-GT</t>
  </si>
  <si>
    <t>CCURE 9000 GUARD TOUR OPTION</t>
  </si>
  <si>
    <t>6408-32T-R4Z</t>
  </si>
  <si>
    <t>WVL-ET10-3PS</t>
  </si>
  <si>
    <t>WAVELYNX ET10 PIV/CIV MULLION</t>
  </si>
  <si>
    <t>6408-114T-R4Z</t>
  </si>
  <si>
    <t>PG-IP08-28T-R4Z</t>
  </si>
  <si>
    <t>4U RECORDER\,8IP LIC/128 MAX-WI</t>
  </si>
  <si>
    <t>SAL-SPADEMO-SW</t>
  </si>
  <si>
    <t>SALTO WEB BASED DEMO SW</t>
  </si>
  <si>
    <t>C-MIC480AJ</t>
  </si>
  <si>
    <t>BUILD-IN ELECTRET MICROPHONE</t>
  </si>
  <si>
    <t>5700-311</t>
  </si>
  <si>
    <t>DOME KIT FOR AXIS P33-V SERIES</t>
  </si>
  <si>
    <t>ASA-ML20134612</t>
  </si>
  <si>
    <t>ML20134-CSA-IN100-IPB-612-LC</t>
  </si>
  <si>
    <t>3208-16T-DTA</t>
  </si>
  <si>
    <t>6408-28T-R4Z</t>
  </si>
  <si>
    <t>LAT-MBL-USER</t>
  </si>
  <si>
    <t>Latitude One Mobile User Licen</t>
  </si>
  <si>
    <t>LSIBC585</t>
  </si>
  <si>
    <t>ABOLITE 3/4" SWIVEL MOUNT FOR</t>
  </si>
  <si>
    <t>CCSM-BIRS</t>
  </si>
  <si>
    <t>SSA UPLIFT FOR CC800\, CC9000</t>
  </si>
  <si>
    <t>D6201-USB</t>
  </si>
  <si>
    <t>D6200 SECURITY KEY USB</t>
  </si>
  <si>
    <t>500-1118-00</t>
  </si>
  <si>
    <t>PT-Series Corner Mount Assembl</t>
  </si>
  <si>
    <t>IRPTZ-MNT-WALL1</t>
  </si>
  <si>
    <t>Mount\, Pend wall\, IR PTZ</t>
  </si>
  <si>
    <t>C-ET901-A.C</t>
  </si>
  <si>
    <t>ET901 IP-INTERCOM BOX FOR ANA</t>
  </si>
  <si>
    <t>NETWORK INTRFAC ADAPTER AC-IF2</t>
  </si>
  <si>
    <t>C-EF862A</t>
  </si>
  <si>
    <t>INDALA-952</t>
  </si>
  <si>
    <t>CARD\, INDALA\, MIFARE COMBO</t>
  </si>
  <si>
    <t>SAL-KPB03IM</t>
  </si>
  <si>
    <t>SALTO PANIC KIT STAND ALONE (K</t>
  </si>
  <si>
    <t>RM2-SE</t>
  </si>
  <si>
    <t>RM2 RDR\,KP\,HID ICL SE\,PROX</t>
  </si>
  <si>
    <t>CC9000-MESA1</t>
  </si>
  <si>
    <t>C-EE380ACS.C</t>
  </si>
  <si>
    <t>EE 380 BASE STATION WITH ELEC</t>
  </si>
  <si>
    <t>3208-78T-R4ZL-E</t>
  </si>
  <si>
    <t>KT-OMNPR-SW</t>
  </si>
  <si>
    <t>PIVCLASS MOBILE REG ENGINE\, NO</t>
  </si>
  <si>
    <t>3208-36T-R4A-E</t>
  </si>
  <si>
    <t>CC9WS-METASYS-S</t>
  </si>
  <si>
    <t>CCURE 9000 UPLIFT WEBSERVICE I</t>
  </si>
  <si>
    <t>IP08-42T-R4Z-E</t>
  </si>
  <si>
    <t>CC9000-SL</t>
  </si>
  <si>
    <t>C-CURE 9000 SERIES L SYSTEM SO</t>
  </si>
  <si>
    <t>IDT-900400300</t>
  </si>
  <si>
    <t>IDT EMBEDDED EXP 100K TEMP</t>
  </si>
  <si>
    <t>ADLCD24GBHD</t>
  </si>
  <si>
    <t>24" LED MONITOR\, FULL HD 1920X</t>
  </si>
  <si>
    <t>CC9-ACYVID-SM</t>
  </si>
  <si>
    <t>AD-302-993R</t>
  </si>
  <si>
    <t>AD-302 EXIT RIM/CONCEALVERTROD</t>
  </si>
  <si>
    <t>E-COR-WEB-3</t>
  </si>
  <si>
    <t>3 WEB CONNECTION LICENSE CE</t>
  </si>
  <si>
    <t>SAL-R1SURIM080</t>
  </si>
  <si>
    <t>SALTO U HNDLE FOR AE HNDLE SET</t>
  </si>
  <si>
    <t>NORADVER18R5H3G</t>
  </si>
  <si>
    <t>NORD VIDEOEDGE 3U HYBRID WITH</t>
  </si>
  <si>
    <t>C-RPMLR-K</t>
  </si>
  <si>
    <t>C-RPMLR-K Accessory</t>
  </si>
  <si>
    <t>PIB300-2D</t>
  </si>
  <si>
    <t>SUPPORTS UP TO (2) AD-300 LOCK</t>
  </si>
  <si>
    <t>MVC-FIVA4-CAM</t>
  </si>
  <si>
    <t>IVA 4.0 FOR IP CAMERA</t>
  </si>
  <si>
    <t>E-COR-DOOR-4</t>
  </si>
  <si>
    <t>WLS INT LIC 4 ADD DOOR COR</t>
  </si>
  <si>
    <t>ASA-IN120-8877</t>
  </si>
  <si>
    <t>IN120-8877-IPS STD OPTIONS</t>
  </si>
  <si>
    <t>SAL-CE1T1AL</t>
  </si>
  <si>
    <t>STRIKE PLATE SQUARED CORNER 32</t>
  </si>
  <si>
    <t>CC9WS-ISM-S</t>
  </si>
  <si>
    <t>CC9000 INTG W/ISM GENESYS SSA</t>
  </si>
  <si>
    <t>INN-HA-SSA-SM</t>
  </si>
  <si>
    <t>C-EEHS9</t>
  </si>
  <si>
    <t>HANDSET FOR EE 980\, BLACK</t>
  </si>
  <si>
    <t>0804-20T-DTAL</t>
  </si>
  <si>
    <t>C-EX7008D2DCS</t>
  </si>
  <si>
    <t>E-VID-VDG-SPD</t>
  </si>
  <si>
    <t>LICENCE: INTEGRATION OF VDG I</t>
  </si>
  <si>
    <t>DYLGW</t>
  </si>
  <si>
    <t>DRAGONFLY OUTDOOR GATEWAY</t>
  </si>
  <si>
    <t>6408-08T-R4AL-E</t>
  </si>
  <si>
    <t>3208-28T-R4AL</t>
  </si>
  <si>
    <t>6408-90T-R4ZL</t>
  </si>
  <si>
    <t>24 AWG 25PR LVL 3 CMP 1K</t>
  </si>
  <si>
    <t>PES-I-C-SWH-B</t>
  </si>
  <si>
    <t>PG-IP08-102TR4ZE</t>
  </si>
  <si>
    <t>CP-6302-31-I</t>
  </si>
  <si>
    <t>SSVR3-8-16UP</t>
  </si>
  <si>
    <t>SITESERVER2 UPG\,8-16 READER</t>
  </si>
  <si>
    <t>RM-RHA</t>
  </si>
  <si>
    <t>SWH RM READ HEAD ASSEMBLY</t>
  </si>
  <si>
    <t>ELR151</t>
  </si>
  <si>
    <t>ELR151 PRECISION HARDWARE INC</t>
  </si>
  <si>
    <t>1608-16T-R4AL-E</t>
  </si>
  <si>
    <t>6408-16T-R4A</t>
  </si>
  <si>
    <t>C-L-SIS-SIPT8B</t>
  </si>
  <si>
    <t>1608-32T-R4Z-E</t>
  </si>
  <si>
    <t>ID-DIGCAM</t>
  </si>
  <si>
    <t>LOGITECH QUICKCAM CAMERA</t>
  </si>
  <si>
    <t>4151150FB</t>
  </si>
  <si>
    <t>22-2P OAS STR CMP Pur Jkt FB</t>
  </si>
  <si>
    <t>TJP1000</t>
  </si>
  <si>
    <t>RF31X-UL50 TELEPHONE JACK/CORD</t>
  </si>
  <si>
    <t>1608-16T-DTAL</t>
  </si>
  <si>
    <t>C-EE380ABEGS.C</t>
  </si>
  <si>
    <t>EE 380 BASE STATION WITH ACTI</t>
  </si>
  <si>
    <t>TCG32P4</t>
  </si>
  <si>
    <t>DC-32BK</t>
  </si>
  <si>
    <t>DRESS COVER M32 BLACK</t>
  </si>
  <si>
    <t>C-L3-GET-4D.C</t>
  </si>
  <si>
    <t>CC9-2FA-S</t>
  </si>
  <si>
    <t>AC505A</t>
  </si>
  <si>
    <t>2 X 1 COMPACT VGA SWITCH</t>
  </si>
  <si>
    <t>E-SPE-KTK-1</t>
  </si>
  <si>
    <t>LICENSE 1 KANTECH TOKEN SE</t>
  </si>
  <si>
    <t>SCH-SPMK-2</t>
  </si>
  <si>
    <t>PANEL MOUNT KIT W/ STEEL BB</t>
  </si>
  <si>
    <t>ADLCDPVM7BWAL</t>
  </si>
  <si>
    <t>7IN PUBLIC VIEW MONITOR</t>
  </si>
  <si>
    <t>IP04-04T-DTAL</t>
  </si>
  <si>
    <t>E-SPE-DOOR-48</t>
  </si>
  <si>
    <t>WLS INT LIC 48 ADD DOOR SPE</t>
  </si>
  <si>
    <t>1608-18T-R2AL</t>
  </si>
  <si>
    <t>PD-2415SC-NS</t>
  </si>
  <si>
    <t>24 OUTLET  15 AMP SLIM POWER S</t>
  </si>
  <si>
    <t>RM-DCM-2</t>
  </si>
  <si>
    <t>RM-4E IN UL 294 LISTED ENCLOSU</t>
  </si>
  <si>
    <t>CC9-BACNET-SM</t>
  </si>
  <si>
    <t>BACNET OPTION SM (LTON) CC9000</t>
  </si>
  <si>
    <t>ADCI6MPCAPIW</t>
  </si>
  <si>
    <t>illustra 600/610M pendant cap</t>
  </si>
  <si>
    <t>CC9-AIMVID-SM</t>
  </si>
  <si>
    <t>SAL-PCMULCB</t>
  </si>
  <si>
    <t>SALTO (PCMULCB)</t>
  </si>
  <si>
    <t>427-1064-11-00</t>
  </si>
  <si>
    <t>FB-393 O - 3.7MM\, 25/30 HZ\, EU</t>
  </si>
  <si>
    <t>ES-HD-MNT-ARM</t>
  </si>
  <si>
    <t>Ceiling arm mt for ES-HD-HWS-S</t>
  </si>
  <si>
    <t>WH-129013</t>
  </si>
  <si>
    <t>STRB\,WALL\,WTHPRF\,24VDC\,75CD\,RD</t>
  </si>
  <si>
    <t>1608-36T-R4A-E</t>
  </si>
  <si>
    <t>ADAI-TYCSOC01SSA</t>
  </si>
  <si>
    <t>Tyco AI server add-on\, 1 socia</t>
  </si>
  <si>
    <t>3208-08T-DTA-E</t>
  </si>
  <si>
    <t>SH-2KPBEI-5M</t>
  </si>
  <si>
    <t>SHADOW PROX 2 READER W/KEYPAD</t>
  </si>
  <si>
    <t>IP04-16T-DTAL-E</t>
  </si>
  <si>
    <t>C-AFLS10HCW</t>
  </si>
  <si>
    <t>HYBRID IOIP/SIP CEILING LOUDS</t>
  </si>
  <si>
    <t>HID-TL5395BL</t>
  </si>
  <si>
    <t>HID THINLINE II BL</t>
  </si>
  <si>
    <t>STB-3/8TCBR</t>
  </si>
  <si>
    <t>3/8" RCS'D STUBBY W/TC - BR</t>
  </si>
  <si>
    <t>NED-9215689</t>
  </si>
  <si>
    <t>TRNST ULTIMATE UP TO 33FT RDR</t>
  </si>
  <si>
    <t>5505-631</t>
  </si>
  <si>
    <t>STANDARD CLEAR DOME FOR Q3505-</t>
  </si>
  <si>
    <t>C-EX7504D2ACSH</t>
  </si>
  <si>
    <t>TCCF308D1601T</t>
  </si>
  <si>
    <t>HID-MOB-IDTEMP</t>
  </si>
  <si>
    <t>HID MOBILE CREDENTIAL TEMP 7DA</t>
  </si>
  <si>
    <t>ALTV248ULX</t>
  </si>
  <si>
    <t>ALTV248-UL IN BC300 ENCLOSURE</t>
  </si>
  <si>
    <t>C-EW102</t>
  </si>
  <si>
    <t>WALL-BRACKET\, TRANSPARENT</t>
  </si>
  <si>
    <t>5000-50500</t>
  </si>
  <si>
    <t>CC9-V23VID-LG</t>
  </si>
  <si>
    <t>ALTV2432350CB</t>
  </si>
  <si>
    <t>0654-001</t>
  </si>
  <si>
    <t>P1224-E MINI NETWRK CAMERA;145</t>
  </si>
  <si>
    <t>HDP5000 YMCKH: Full-color ribb</t>
  </si>
  <si>
    <t>IP08-204T-R4ZL</t>
  </si>
  <si>
    <t>PG-5000-40152</t>
  </si>
  <si>
    <t>1.3C-H4M-D1-IR</t>
  </si>
  <si>
    <t>1.3MP WDR\, LightCatcher\, Day/N</t>
  </si>
  <si>
    <t>6408-160T-R4ZL-E</t>
  </si>
  <si>
    <t>CC9000-SS32SA</t>
  </si>
  <si>
    <t>CC9000 SITE SVR 32 RDR SSA</t>
  </si>
  <si>
    <t>PES-I-EL-CDX-F</t>
  </si>
  <si>
    <t>0779-004</t>
  </si>
  <si>
    <t>F34 SURVEILLANCE SYSTEM</t>
  </si>
  <si>
    <t>5801-651</t>
  </si>
  <si>
    <t>STANDARD LENS; VARIFOCAL 2.8-6</t>
  </si>
  <si>
    <t>SR-OC16</t>
  </si>
  <si>
    <t>714100LSZH</t>
  </si>
  <si>
    <t>18-02 OAS SOL FPLR-CI 2HR</t>
  </si>
  <si>
    <t>CC9000-KIT</t>
  </si>
  <si>
    <t>CCURE9000 KIT</t>
  </si>
  <si>
    <t>ADVED06N0N5G</t>
  </si>
  <si>
    <t>VE CMPCT DSK NVR\, 6TB JBOD</t>
  </si>
  <si>
    <t>PC4001C</t>
  </si>
  <si>
    <t>MAXSYS LARGE CABINET.</t>
  </si>
  <si>
    <t>1608-28T-R4AL</t>
  </si>
  <si>
    <t>CC9-PDSVID-LG</t>
  </si>
  <si>
    <t>S-160T-4U</t>
  </si>
  <si>
    <t>4U STORAGE SERVER\, 160TB UBUNT</t>
  </si>
  <si>
    <t>CC9-GSCVID-LG</t>
  </si>
  <si>
    <t>C-EE7504DDCH</t>
  </si>
  <si>
    <t>ACC-USB-JOY</t>
  </si>
  <si>
    <t>USB Surveillance Joystick</t>
  </si>
  <si>
    <t>6408-90T-R4ZL-E</t>
  </si>
  <si>
    <t>23-4P UNS SOL CMP C6 Ylw Jkt</t>
  </si>
  <si>
    <t>C-L3-GED-4P.C</t>
  </si>
  <si>
    <t>PES-A-C-SER</t>
  </si>
  <si>
    <t>YMCKK: COLOR RIBBON 500 IMAGES</t>
  </si>
  <si>
    <t>DELL-RACKSVR-PE</t>
  </si>
  <si>
    <t>POWEREDGE R740XD</t>
  </si>
  <si>
    <t>BAS-CYL015</t>
  </si>
  <si>
    <t>C-MIC480S-12</t>
  </si>
  <si>
    <t>PES-A-EL-SER</t>
  </si>
  <si>
    <t>IFS02P6ICBBL</t>
  </si>
  <si>
    <t>45HW7DEU3H626</t>
  </si>
  <si>
    <t>45HW7DEU3H626 Best Electric Mo</t>
  </si>
  <si>
    <t>C-L-SIS-WAN-8</t>
  </si>
  <si>
    <t>C-WS203VI.C</t>
  </si>
  <si>
    <t>VDA-455TBL</t>
  </si>
  <si>
    <t>TINTED BUBBLE FOR FLEXIDOME SE</t>
  </si>
  <si>
    <t>101-KDE</t>
  </si>
  <si>
    <t>101-KDE ACCESS CONTROL</t>
  </si>
  <si>
    <t>VS Operator\, Enhanced license</t>
  </si>
  <si>
    <t>SMP10PM12P16CB</t>
  </si>
  <si>
    <t>18-04 OAS STR CMP WHT JKT</t>
  </si>
  <si>
    <t>3208-08T-R2A</t>
  </si>
  <si>
    <t>SAL-AE-11</t>
  </si>
  <si>
    <t>1608-240T-R4Z</t>
  </si>
  <si>
    <t>ADCI6DPCAPOW</t>
  </si>
  <si>
    <t>IIllustra 600/610 pndcp out wh</t>
  </si>
  <si>
    <t>IDT-400450031</t>
  </si>
  <si>
    <t>G4SVRN</t>
  </si>
  <si>
    <t>CC9-LDAP-SM-U</t>
  </si>
  <si>
    <t>CC9000 LDAP OPT UPG\,SMALL TO M</t>
  </si>
  <si>
    <t>E-GLO-CORCOM</t>
  </si>
  <si>
    <t>LIC. - 40 ADD CORP GATEWAYS</t>
  </si>
  <si>
    <t>131-912-5PK</t>
  </si>
  <si>
    <t>ARM-1 RELAY MOD FOR RM\, 5-PACK</t>
  </si>
  <si>
    <t>ADVS1SSAE</t>
  </si>
  <si>
    <t>SSA VICTOR/CONCURRENT CLIENT L</t>
  </si>
  <si>
    <t>P225KP-COVER</t>
  </si>
  <si>
    <t>BLACK REPLACEMENT COVER P225KP</t>
  </si>
  <si>
    <t>MCK-TSB-C</t>
  </si>
  <si>
    <t>Surface mounted Door Cord used</t>
  </si>
  <si>
    <t>CC9-SALVID-SM</t>
  </si>
  <si>
    <t>HID-RP15-SE</t>
  </si>
  <si>
    <t>HID MultiClass rdr Bk\, Mullion</t>
  </si>
  <si>
    <t>SAL-XS4-16</t>
  </si>
  <si>
    <t>SALTO (A9650N00IMH8W)</t>
  </si>
  <si>
    <t>SSVR3KIT-4-NR</t>
  </si>
  <si>
    <t>SITESERVER3 KIT\, 4 READER ISTA</t>
  </si>
  <si>
    <t>C-GEC480S.C</t>
  </si>
  <si>
    <t>COUNTER INTERCOM SYSTEM WITH</t>
  </si>
  <si>
    <t>MCK-TSB-CXL</t>
  </si>
  <si>
    <t>TRADAR-MASS-SH</t>
  </si>
  <si>
    <t>SH TYCO RADAR MASS MGMT S/W</t>
  </si>
  <si>
    <t>3.0C-H4SL-BO1-IR</t>
  </si>
  <si>
    <t>CAM\, H4SL\, Bullet\, 3.0MP\,WDR/L</t>
  </si>
  <si>
    <t>P2WL</t>
  </si>
  <si>
    <t>HORN STROBE 2W WHITE WALL</t>
  </si>
  <si>
    <t>91-0171-01</t>
  </si>
  <si>
    <t>91-0171-01 Adams Rite Lock Par</t>
  </si>
  <si>
    <t>3208-08T-R4A-E</t>
  </si>
  <si>
    <t>6408-64T-R4A</t>
  </si>
  <si>
    <t>1608-12T-R4A</t>
  </si>
  <si>
    <t>IP08-114T-R4Z</t>
  </si>
  <si>
    <t>LAT-STC</t>
  </si>
  <si>
    <t>Latitude SceneTracker Stitched</t>
  </si>
  <si>
    <t>SK-SKE450</t>
  </si>
  <si>
    <t>VOICE EVACUATION SYSTEM 50WATT</t>
  </si>
  <si>
    <t>1608-12T-R4AL-E</t>
  </si>
  <si>
    <t>IDT-CCDRVL-10</t>
  </si>
  <si>
    <t>C-WSLM56V.C</t>
  </si>
  <si>
    <t>TRADAR-250F-SH</t>
  </si>
  <si>
    <t>427-0033-70-00</t>
  </si>
  <si>
    <t>F-610 ID - 65MM\, 25/30HZ</t>
  </si>
  <si>
    <t>427-0097-23-00</t>
  </si>
  <si>
    <t>FC-669 O  - 9MM\, NTSC 30 HZ</t>
  </si>
  <si>
    <t>VGA-BUBBLE-CCLR</t>
  </si>
  <si>
    <t>AutoDome InCeil Clear Rugged B</t>
  </si>
  <si>
    <t>AD-402-993S</t>
  </si>
  <si>
    <t>AD-402 EXIT SURFACE VERTROD</t>
  </si>
  <si>
    <t>FA-45210</t>
  </si>
  <si>
    <t>FARGO DTC4500 CAR - 500 IMAGES</t>
  </si>
  <si>
    <t>DS7457IF</t>
  </si>
  <si>
    <t>MUX PNT W/ LEADS-FIRE</t>
  </si>
  <si>
    <t>C-GEC481SU.C</t>
  </si>
  <si>
    <t>COUNTER INTERCOM SYSTEM WITHO</t>
  </si>
  <si>
    <t>CC9000-BSH-S</t>
  </si>
  <si>
    <t>CCURE 9000 SSA Uplift for Bosc</t>
  </si>
  <si>
    <t>CC9000-CMMND</t>
  </si>
  <si>
    <t>Commend CC9000 Integration</t>
  </si>
  <si>
    <t>USTAR-PRO-SE08</t>
  </si>
  <si>
    <t>CC9000-MTR</t>
  </si>
  <si>
    <t>CC9-IDVVID-LG</t>
  </si>
  <si>
    <t>SWH-45210</t>
  </si>
  <si>
    <t>YMCKOK\,Full-color rib with two</t>
  </si>
  <si>
    <t>1608-64T-R4A</t>
  </si>
  <si>
    <t>TCCF303C1201T</t>
  </si>
  <si>
    <t>427-0033-30-00</t>
  </si>
  <si>
    <t>F-617 ID - 35 MM\, 30HZ</t>
  </si>
  <si>
    <t>1608-80T-R4A-E</t>
  </si>
  <si>
    <t>ISMNBCM01</t>
  </si>
  <si>
    <t>SAL-AJ656G038W</t>
  </si>
  <si>
    <t>AJ656G00IM38-W</t>
  </si>
  <si>
    <t>1608-160T-R4ZL-E</t>
  </si>
  <si>
    <t>WEBS-MT/R</t>
  </si>
  <si>
    <t>C-WSDU52VAM.C</t>
  </si>
  <si>
    <t>WS DUMMY MODULE  WITH ACCESS</t>
  </si>
  <si>
    <t>AD2089</t>
  </si>
  <si>
    <t>SYS KYBD -DIG RCDR DSKTP  120V</t>
  </si>
  <si>
    <t>SAL-R3SLRIM081</t>
  </si>
  <si>
    <t>SALTO L HANDLE FOR AELEMENT HA</t>
  </si>
  <si>
    <t>1608-12T-2ZL-2</t>
  </si>
  <si>
    <t>EVT1</t>
  </si>
  <si>
    <t>1 SP SLOTTED ECONO VENT  BLACK</t>
  </si>
  <si>
    <t>CC9WS-SAVANCE</t>
  </si>
  <si>
    <t>CC9000 INTEGRATION W/ SAVANCE</t>
  </si>
  <si>
    <t>20TKS-T0-000000</t>
  </si>
  <si>
    <t>PRIORITY STANDARD CREDENTIAL P</t>
  </si>
  <si>
    <t>ERK-ST</t>
  </si>
  <si>
    <t>SOLID TOP FOR ANY WMRK  ERK-KD</t>
  </si>
  <si>
    <t>ALTV2416600CB</t>
  </si>
  <si>
    <t>24VAC@24AMP MAX 16CIRCUIT BREA</t>
  </si>
  <si>
    <t>C-WS211VIDA</t>
  </si>
  <si>
    <t>SAL-WALLR-2</t>
  </si>
  <si>
    <t>SALTO EXT RDR WRM9001E</t>
  </si>
  <si>
    <t>SUA750RM1U</t>
  </si>
  <si>
    <t>APC Smart-UPS 750VA USB &amp; Seri</t>
  </si>
  <si>
    <t>L-MXESML-V61</t>
  </si>
  <si>
    <t>Marathon everRun MX SML\, C-Cur</t>
  </si>
  <si>
    <t>CC9000-AIP-S</t>
  </si>
  <si>
    <t>CCURE 9000 SSA Uplift for AiPh</t>
  </si>
  <si>
    <t>5000-40361</t>
  </si>
  <si>
    <t>D1256RB</t>
  </si>
  <si>
    <t>FIRE COMM CNTR</t>
  </si>
  <si>
    <t>CC9-AVGVID-MD</t>
  </si>
  <si>
    <t>CC9000-LIGHTH</t>
  </si>
  <si>
    <t>CCURE 9000 PSIM Integration wi</t>
  </si>
  <si>
    <t>M32F</t>
  </si>
  <si>
    <t>MAGLOCK 600# FACEPLATE 12/24V</t>
  </si>
  <si>
    <t>ASP-SMB</t>
  </si>
  <si>
    <t>ASP-SMB ASP</t>
  </si>
  <si>
    <t>E-WIN-DES-SPD</t>
  </si>
  <si>
    <t>LICENCE: INTEGRATION OF DESIG</t>
  </si>
  <si>
    <t>6408-204T-R4Z-E</t>
  </si>
  <si>
    <t>02136-001</t>
  </si>
  <si>
    <t>TQ3201-E RECESSED MOUNT</t>
  </si>
  <si>
    <t>C-EF962HM</t>
  </si>
  <si>
    <t>PG-IP08-24T-R4Z</t>
  </si>
  <si>
    <t>C-G8A-I</t>
  </si>
  <si>
    <t>INSTALLATION BOARD FOR RACK M</t>
  </si>
  <si>
    <t>PS902-2RS</t>
  </si>
  <si>
    <t>PS902-2RS VON DUPRIN POWER SUP</t>
  </si>
  <si>
    <t>3208-24T-R4ZL-E</t>
  </si>
  <si>
    <t>C-L-SIS-IP-2B</t>
  </si>
  <si>
    <t>HP</t>
  </si>
  <si>
    <t>100 PC  BLACK 10-32 PHILLIPS S</t>
  </si>
  <si>
    <t>CC9000-LIH-S</t>
  </si>
  <si>
    <t>CCURE 9000 SSA Uplift for Ligh</t>
  </si>
  <si>
    <t>SAL-ECH0ENUS</t>
  </si>
  <si>
    <t>SALTO HID ICLASS ETH ENCODER</t>
  </si>
  <si>
    <t>3586-26</t>
  </si>
  <si>
    <t>SCH-LEMD-ADD-1</t>
  </si>
  <si>
    <t>LEMD ADD P/J/BD/BDC 626 STD OP</t>
  </si>
  <si>
    <t>SAL-WRLUD-PS24</t>
  </si>
  <si>
    <t>24V POWER SUPPLY FOR WRLUD</t>
  </si>
  <si>
    <t>3208-10T-R4AL-E</t>
  </si>
  <si>
    <t>PB5</t>
  </si>
  <si>
    <t>2in PBUTTON W/LIGHT DPDT</t>
  </si>
  <si>
    <t>3208-28T-R4A-E</t>
  </si>
  <si>
    <t>HVR\, 32AN64IP\, 28 TB\, RACK ENT</t>
  </si>
  <si>
    <t>MB100</t>
  </si>
  <si>
    <t>EV MB100 MOUNTING KIT</t>
  </si>
  <si>
    <t>C-EE380ADEGS.C</t>
  </si>
  <si>
    <t>C-L8-NETWAN8.C</t>
  </si>
  <si>
    <t>LICENCE: 8 WAN-CONNECTIONS VI</t>
  </si>
  <si>
    <t>SCRD-340</t>
  </si>
  <si>
    <t>ICLS PROX 2K BITS 2 APPL AREAS</t>
  </si>
  <si>
    <t>1608-90T-R4ZL-E</t>
  </si>
  <si>
    <t>6408-66T-R4Z</t>
  </si>
  <si>
    <t>NETWAY8</t>
  </si>
  <si>
    <t>POE MIDSPAN 8 PORT</t>
  </si>
  <si>
    <t>EXTRA CARD CLEANING CARTRIDGE</t>
  </si>
  <si>
    <t>KT-MOD-CAB</t>
  </si>
  <si>
    <t>C-L-SIS-MI</t>
  </si>
  <si>
    <t>LICENCE VIRTUOSIS\, ENABLE ADD</t>
  </si>
  <si>
    <t>C-WSSH60VSS</t>
  </si>
  <si>
    <t>4808-32T-R4Z</t>
  </si>
  <si>
    <t>ADVE1SSAE</t>
  </si>
  <si>
    <t>SSA VE NVR 1yr enh lic per cam</t>
  </si>
  <si>
    <t>C-WSRR50V</t>
  </si>
  <si>
    <t>WS RAINROOF FOR VANDAL RESIST</t>
  </si>
  <si>
    <t>SC450RM1U</t>
  </si>
  <si>
    <t>APC Smart-UPS SC 450VA 120V -</t>
  </si>
  <si>
    <t>CC9000-LANGTL</t>
  </si>
  <si>
    <t>C-CURE 9000 LANGUAGE TRANSLATI</t>
  </si>
  <si>
    <t>C-EX7P04D1DCH</t>
  </si>
  <si>
    <t>CC9000-MTP</t>
  </si>
  <si>
    <t>CC9000 Migration Tool Series P</t>
  </si>
  <si>
    <t>KT-OMNP-SW</t>
  </si>
  <si>
    <t>PICCLASS MOBILE VALIDATOR. NO</t>
  </si>
  <si>
    <t>E-SPE-DOOR-8</t>
  </si>
  <si>
    <t>WLS INT LIC 8 ADD DOOR SPE</t>
  </si>
  <si>
    <t>3208-90T-R4Z</t>
  </si>
  <si>
    <t>TCCF308C15512</t>
  </si>
  <si>
    <t>3208-78T-R4ZL</t>
  </si>
  <si>
    <t>782 Power Supply</t>
  </si>
  <si>
    <t>ADVE-FET2</t>
  </si>
  <si>
    <t>USTAR-LT16-EM</t>
  </si>
  <si>
    <t>ISTAR ULTRA LT\,16 RDR\,METAL EN</t>
  </si>
  <si>
    <t>SAL-SP220776</t>
  </si>
  <si>
    <t>SALTO GEO REMOVEABLE KNOB CYLI</t>
  </si>
  <si>
    <t>IFMICRO6FTCBL</t>
  </si>
  <si>
    <t>ILLUSTRA MICRO CAMERA 6FT VIDE</t>
  </si>
  <si>
    <t>WH-129012</t>
  </si>
  <si>
    <t>HRN/STB 75CD 24V W-PROOF RED</t>
  </si>
  <si>
    <t>DYLSB</t>
  </si>
  <si>
    <t>DRAGONFLY LORA BOARD STD\, BATT</t>
  </si>
  <si>
    <t>SAL-G9CL119W40</t>
  </si>
  <si>
    <t>SALTO GEO CAM LOCK ELECTRONIC</t>
  </si>
  <si>
    <t>B210LPBP</t>
  </si>
  <si>
    <t>6 INCH FLANGED 2-WIRE 10 PAC</t>
  </si>
  <si>
    <t>ADVER24N0NP16G</t>
  </si>
  <si>
    <t>VE 1U NVR\, 24TB JBOD\,16P 2 NIC</t>
  </si>
  <si>
    <t>KT3-LCD</t>
  </si>
  <si>
    <t>LCD TIME AND DATE DISPLAY</t>
  </si>
  <si>
    <t>TSB-3BK</t>
  </si>
  <si>
    <t>TOUCH SENSE BAR BLACK 36in</t>
  </si>
  <si>
    <t>5801-101</t>
  </si>
  <si>
    <t>SPARE PART FRONT WINDOW FOR Q1</t>
  </si>
  <si>
    <t>3208-114T-R4ZL</t>
  </si>
  <si>
    <t>QNE-8021R</t>
  </si>
  <si>
    <t>MINI OUT FLATEYE IP CAM 5MP 30</t>
  </si>
  <si>
    <t>3.0C-H4SL-DO1-IR</t>
  </si>
  <si>
    <t>CAM\, H4SL\, Odr\, 3.0MP\, WDR/LL\,</t>
  </si>
  <si>
    <t>C-CDDK</t>
  </si>
  <si>
    <t>CONTROL DESK FOOT</t>
  </si>
  <si>
    <t>PG-IP08-78T-R4ZE</t>
  </si>
  <si>
    <t>C-WS810PI.C</t>
  </si>
  <si>
    <t>EFLOW3N</t>
  </si>
  <si>
    <t>12VDC OR 24VDC 2.5A</t>
  </si>
  <si>
    <t>C-EE7008DACS</t>
  </si>
  <si>
    <t>CC9000-VHUB-S</t>
  </si>
  <si>
    <t>CC 9000 INT OP W QY VH INT SSA</t>
  </si>
  <si>
    <t>LYNXS-S5C-A</t>
  </si>
  <si>
    <t>LYNX\,STND SVR SEATS\,500 ADDNL</t>
  </si>
  <si>
    <t>C-SIP-WS800F</t>
  </si>
  <si>
    <t>H3-DOP-SMOKE</t>
  </si>
  <si>
    <t>Cover\, Smoked\, Replace Outd &amp;</t>
  </si>
  <si>
    <t>PVC-BASE-23-02</t>
  </si>
  <si>
    <t>PIVCLASS SW BUNDLE: 1 CERTIFIC</t>
  </si>
  <si>
    <t>CB-4S-31</t>
  </si>
  <si>
    <t>4S Mounting Adapter for CB-31</t>
  </si>
  <si>
    <t>01615-001</t>
  </si>
  <si>
    <t>S1148 64TB RECORDER CAM STATIO</t>
  </si>
  <si>
    <t>CC9000-VSS16SA</t>
  </si>
  <si>
    <t>VIC UNIF SSVR 16 RDR SSA</t>
  </si>
  <si>
    <t>UNL-12</t>
  </si>
  <si>
    <t>UNLATCH MOTORIZED STRK. 12VDC</t>
  </si>
  <si>
    <t>8.0-H4A-D1-IR-B</t>
  </si>
  <si>
    <t>8.0MP Indoor Dome\, 4.3-8mm f/1</t>
  </si>
  <si>
    <t>AL300ULPD4R</t>
  </si>
  <si>
    <t>AL300ULPD4R 2.5A 4 OUTP RD CAB</t>
  </si>
  <si>
    <t>INTEVO-LTE2SSA1Y</t>
  </si>
  <si>
    <t>INTEVO COMPACT LTE GEN 2\, ONE</t>
  </si>
  <si>
    <t>C-WS800FI.C</t>
  </si>
  <si>
    <t>C-ET870A</t>
  </si>
  <si>
    <t>1608-24T-R2A</t>
  </si>
  <si>
    <t>C-L-AUDREC-4</t>
  </si>
  <si>
    <t>CC9000-ELPAS</t>
  </si>
  <si>
    <t>Elpas Integration</t>
  </si>
  <si>
    <t>SAL-R3SJRNE081</t>
  </si>
  <si>
    <t>SAL AEL LVR\,JAKA\,INCL THB TURN</t>
  </si>
  <si>
    <t>F Series Power Supply Assy 24V</t>
  </si>
  <si>
    <t>TCG32P40</t>
  </si>
  <si>
    <t>01511-004</t>
  </si>
  <si>
    <t>Q6154-E 60 HZ CAM; 720P HI PTZ</t>
  </si>
  <si>
    <t>1608-08T-R4A</t>
  </si>
  <si>
    <t>SAL-SP01048</t>
  </si>
  <si>
    <t>SALTO(SP01048) BATT CONLE</t>
  </si>
  <si>
    <t>HM500A-XPET-48TB</t>
  </si>
  <si>
    <t>HUSKY M500A XPET NVR\, 48 TB</t>
  </si>
  <si>
    <t>FRGO-53724</t>
  </si>
  <si>
    <t>FARGO DTC4500E DUAL LAM MOD</t>
  </si>
  <si>
    <t>M-4532</t>
  </si>
  <si>
    <t>MAGNETIC REED SWITCH TRIPLE CO</t>
  </si>
  <si>
    <t>AT-2914SX/LC-901</t>
  </si>
  <si>
    <t>TAA\, Gig PCI-Express Fiber Ada</t>
  </si>
  <si>
    <t>IP08-204T-R4Z</t>
  </si>
  <si>
    <t>TCCFS02P05032</t>
  </si>
  <si>
    <t>P6602</t>
  </si>
  <si>
    <t>D6600 I/O CABLE</t>
  </si>
  <si>
    <t>C-L-ICCNA1-8</t>
  </si>
  <si>
    <t>KTES-MPCA</t>
  </si>
  <si>
    <t>MAIN BOARD PCB\, REPL PART</t>
  </si>
  <si>
    <t>PSX-RGL250-FB</t>
  </si>
  <si>
    <t>LSP P/N RGL250/250/H-2D8Z-FB F</t>
  </si>
  <si>
    <t>442360-110BR</t>
  </si>
  <si>
    <t>18-02 UNS STR CMP Blk Jkt BR</t>
  </si>
  <si>
    <t>427-0089-23-00</t>
  </si>
  <si>
    <t>FC-369 O  - 9 MM\, NTSC 30 HZ</t>
  </si>
  <si>
    <t>IPFETILTMOUNT</t>
  </si>
  <si>
    <t>ILLUSTRA PRO FISHEYE TILT MOUN</t>
  </si>
  <si>
    <t>20NKS-T3-000000</t>
  </si>
  <si>
    <t>IDT-CCDRVL-ENT-S</t>
  </si>
  <si>
    <t>SCR-PC-920P-T</t>
  </si>
  <si>
    <t>PIVCLASS RP40-H WALL SW\,TRANS</t>
  </si>
  <si>
    <t>VD2-873</t>
  </si>
  <si>
    <t>VD2-873 COMMAND ACCESS ELECTRI</t>
  </si>
  <si>
    <t>ALTV2416300ULM3</t>
  </si>
  <si>
    <t>1608-36T-R4A</t>
  </si>
  <si>
    <t>USTAR-LT-SD</t>
  </si>
  <si>
    <t>ISTAR ULTRA LT SD CARD</t>
  </si>
  <si>
    <t>3208-36T-R4ZL</t>
  </si>
  <si>
    <t>KTES-FBOX</t>
  </si>
  <si>
    <t>KTES Flush mount box with trim</t>
  </si>
  <si>
    <t>INTEVO-LTE2PSSA</t>
  </si>
  <si>
    <t>INTEVO COMPACT LTE GEN 2\, RETR</t>
  </si>
  <si>
    <t>AL300ULPD8</t>
  </si>
  <si>
    <t>PWR SPLY 8 FUSE 12OR24VDC</t>
  </si>
  <si>
    <t>C-EE320AG.C</t>
  </si>
  <si>
    <t>IPS08-P25-RT04</t>
  </si>
  <si>
    <t>Illustra Pro Gen4 8MP (4K) PTZ</t>
  </si>
  <si>
    <t>VDTT4-SK-4RL</t>
  </si>
  <si>
    <t>TAB 4IN DIRECT THERMAL (DYMO\,</t>
  </si>
  <si>
    <t>E-WIN-DP5-SPD</t>
  </si>
  <si>
    <t>LICENCE: COMWIN EXTENSION: 50</t>
  </si>
  <si>
    <t>427-0200-50-00</t>
  </si>
  <si>
    <t>DM-695 O - 4.9MM\, 30HZ</t>
  </si>
  <si>
    <t>APER-EXT-10-ANT</t>
  </si>
  <si>
    <t>APERIO EXTERNAL HUB ANTENNA</t>
  </si>
  <si>
    <t>PB2</t>
  </si>
  <si>
    <t>2in PBUTTON SGL. GANG</t>
  </si>
  <si>
    <t>ADAI-TYCFACE01</t>
  </si>
  <si>
    <t>Tyco AI server add-on\, 1 face</t>
  </si>
  <si>
    <t>PSX-FPO-WT-FB01E</t>
  </si>
  <si>
    <t>427-0033-40-00</t>
  </si>
  <si>
    <t>F-612 ID - 50 MM\, 30HZ</t>
  </si>
  <si>
    <t>ACC-USB-JOY-PRO</t>
  </si>
  <si>
    <t>JOYSTICK\, USB Pro Joystick Key</t>
  </si>
  <si>
    <t>GCK400</t>
  </si>
  <si>
    <t>3208-24T-R2AL</t>
  </si>
  <si>
    <t>6408-78T-R4ZL</t>
  </si>
  <si>
    <t>C-CDHD50P</t>
  </si>
  <si>
    <t>CONTROL DESK HEADSET MODULE</t>
  </si>
  <si>
    <t>1608-128T-R4Z</t>
  </si>
  <si>
    <t>ADVER00N0N2G</t>
  </si>
  <si>
    <t>VE 2U NVR\, 0TB JBOD\, 4 NIC</t>
  </si>
  <si>
    <t>IID-IT1-PWB-LA</t>
  </si>
  <si>
    <t>IT100 POWER SUPPLY WITH BARREL</t>
  </si>
  <si>
    <t>SWH-PVC-D/S</t>
  </si>
  <si>
    <t>PIVCHECK DESKTOP SOFTWARE ONLY</t>
  </si>
  <si>
    <t>AT-2914SX/SC-901</t>
  </si>
  <si>
    <t>P2WL-P</t>
  </si>
  <si>
    <t>HORN STROBE 2W WHITE WALL PLAI</t>
  </si>
  <si>
    <t>HM30-12T-8</t>
  </si>
  <si>
    <t>1324GAV11</t>
  </si>
  <si>
    <t>SE2S</t>
  </si>
  <si>
    <t>MANDOWN XMTR-SECURITY</t>
  </si>
  <si>
    <t>T.REX-XL</t>
  </si>
  <si>
    <t>T-REX WITH PIEZO</t>
  </si>
  <si>
    <t>IP04-02T-DTA-E</t>
  </si>
  <si>
    <t>SWH-6200-GKIT</t>
  </si>
  <si>
    <t>GREY PLASTICS KIT FOR SWH-6200</t>
  </si>
  <si>
    <t>22-04 UNS STR CMP Wht Jkt</t>
  </si>
  <si>
    <t>01810-031</t>
  </si>
  <si>
    <t>P1378 BAREBONE; IN SINGLE PACK</t>
  </si>
  <si>
    <t>SAL-AE-4</t>
  </si>
  <si>
    <t>P1-82279</t>
  </si>
  <si>
    <t>3208-204T-R4Z</t>
  </si>
  <si>
    <t>3.0C-H4M-D1-IR</t>
  </si>
  <si>
    <t>3.0MP WDR\, LightCatcher\, Day/N</t>
  </si>
  <si>
    <t>GP-23GR</t>
  </si>
  <si>
    <t>SURFACE MOUNT GREY HIDDEN</t>
  </si>
  <si>
    <t>VFD-24</t>
  </si>
  <si>
    <t>427-0033-50-00</t>
  </si>
  <si>
    <t>F-608 ID - 75 MM\, 30HZ</t>
  </si>
  <si>
    <t>CC9000-VICN-S</t>
  </si>
  <si>
    <t>Vicon ViconNet SSA</t>
  </si>
  <si>
    <t>MVC-FIVA4-ENC1</t>
  </si>
  <si>
    <t>IVA 4.X/5.X FOR SINGLE CHANNEL</t>
  </si>
  <si>
    <t>623RD EX</t>
  </si>
  <si>
    <t>623RD EX SCHLAGE ELECTRONICS P</t>
  </si>
  <si>
    <t>CM-4S-31</t>
  </si>
  <si>
    <t>4S Mounting Adapter for CM-3xx</t>
  </si>
  <si>
    <t>PS40-EX</t>
  </si>
  <si>
    <t>WF PRESSURE SW 30PSI</t>
  </si>
  <si>
    <t>1608-28T-R4Z</t>
  </si>
  <si>
    <t>MKC</t>
  </si>
  <si>
    <t>MKC SECURITRON MORTISE CYLINDE</t>
  </si>
  <si>
    <t>IP08-54T-R4Z</t>
  </si>
  <si>
    <t>SSVR2-TR16</t>
  </si>
  <si>
    <t>SITESVR 2 TRADE-IN\,16 RDR</t>
  </si>
  <si>
    <t>AL600ULPD4CB</t>
  </si>
  <si>
    <t>C-EE301AS.C</t>
  </si>
  <si>
    <t>SW-P</t>
  </si>
  <si>
    <t>STROBE WALL STANDARD CANDELA W</t>
  </si>
  <si>
    <t>CC9000-SR-SAS-S</t>
  </si>
  <si>
    <t>ASA-IN220-ML</t>
  </si>
  <si>
    <t>MORTISE LOCKSET ML20200 SERIES</t>
  </si>
  <si>
    <t>PG9974P</t>
  </si>
  <si>
    <t>WLS PWRG MIRROR PIR M/PET 915</t>
  </si>
  <si>
    <t>CC9000-SSP-ESA1</t>
  </si>
  <si>
    <t>1YR SSA ENHD\,SER S PLUS CC9000</t>
  </si>
  <si>
    <t>E-COR-WEB-25</t>
  </si>
  <si>
    <t>25 Web Connection License CE</t>
  </si>
  <si>
    <t>SWH-PVCP-D/S</t>
  </si>
  <si>
    <t>PIVCHECK PLUS DESKTOP SOFTWARE</t>
  </si>
  <si>
    <t>IP08-128T-R4ZL</t>
  </si>
  <si>
    <t>IDT-CCDRVL-ENT</t>
  </si>
  <si>
    <t>FL-XAL53</t>
  </si>
  <si>
    <t>EXPL PROOF PULL STATION</t>
  </si>
  <si>
    <t>IFIRPTZC2X2</t>
  </si>
  <si>
    <t>ILLUSTRA FLEX 2BY2 PLATE FLUSH</t>
  </si>
  <si>
    <t>C-S6</t>
  </si>
  <si>
    <t>S6 IP INTERCOM SERVER WITH PR</t>
  </si>
  <si>
    <t>CC9000-LESA1</t>
  </si>
  <si>
    <t>CC9000 Ser L 1 Yr SSA Enh</t>
  </si>
  <si>
    <t>LYNX-N-P2-M</t>
  </si>
  <si>
    <t>LYNX\,NETWORK\,POE\,PANIC BUTTON</t>
  </si>
  <si>
    <t>C-RM-S3-2RU</t>
  </si>
  <si>
    <t>RACK-MOUNTING KIT 2RU FOR INT</t>
  </si>
  <si>
    <t>HRZ-BASE-SW</t>
  </si>
  <si>
    <t>Horizon Base software License</t>
  </si>
  <si>
    <t>CC9000-NM-INO-S</t>
  </si>
  <si>
    <t>NMS SSA 1YR INOVONICS INT</t>
  </si>
  <si>
    <t>CC9000-GLINK-S</t>
  </si>
  <si>
    <t>ST-B63269</t>
  </si>
  <si>
    <t>B63269 MAG STRIPE RDR</t>
  </si>
  <si>
    <t>C-WS201PD.C</t>
  </si>
  <si>
    <t>427-0097-41-00</t>
  </si>
  <si>
    <t>FC-632 ID  - 19MM\, NTSC 30HZ</t>
  </si>
  <si>
    <t>KT-CAB3000LDR</t>
  </si>
  <si>
    <t>CONCOURSE 28IN EXP CAB3000/DR</t>
  </si>
  <si>
    <t>C-ET908H</t>
  </si>
  <si>
    <t>GT-HS</t>
  </si>
  <si>
    <t>ROOM STATION HANDSET</t>
  </si>
  <si>
    <t>677F778RR</t>
  </si>
  <si>
    <t>677F778RR Corbin Russwin Exit</t>
  </si>
  <si>
    <t>SPSCWV-P</t>
  </si>
  <si>
    <t>SBX-NVP</t>
  </si>
  <si>
    <t>VANDAL PROOF SURF BOX</t>
  </si>
  <si>
    <t>C-L3-LAN-4.C</t>
  </si>
  <si>
    <t>LICENCE: 4 LAN-CONNECTIONS ON</t>
  </si>
  <si>
    <t>SH-CMG4/GG</t>
  </si>
  <si>
    <t>SH-CMG3/GGREADY TO ENCODE</t>
  </si>
  <si>
    <t>SCR-SIG-40KTKS-M</t>
  </si>
  <si>
    <t>SIG 40\, KP MUL\, TER\, METHODIST</t>
  </si>
  <si>
    <t>0804-08T-DTAL</t>
  </si>
  <si>
    <t>SAL-AE-9</t>
  </si>
  <si>
    <t>AT-DMC1000/LC-90</t>
  </si>
  <si>
    <t>HDI-ADA-35</t>
  </si>
  <si>
    <t>AMPLIFIER</t>
  </si>
  <si>
    <t>C-GEC882S.C</t>
  </si>
  <si>
    <t>C-EX7504D1ACSH</t>
  </si>
  <si>
    <t>CX-PRWR-241</t>
  </si>
  <si>
    <t>UL 24VAC Outdoor Power Supply</t>
  </si>
  <si>
    <t>CC9-BCHVID-SM</t>
  </si>
  <si>
    <t>C-SIP-WS201V</t>
  </si>
  <si>
    <t>6408-64T-R4AL-E</t>
  </si>
  <si>
    <t>KT-4051CAB</t>
  </si>
  <si>
    <t>MODULE METAL CABINET</t>
  </si>
  <si>
    <t>6408-32T-R4ZL</t>
  </si>
  <si>
    <t>IP08-128T-R4Z</t>
  </si>
  <si>
    <t>YMCFKO FULL CLR RIBN 400 IMGS.</t>
  </si>
  <si>
    <t>IP08-102T-R4Z</t>
  </si>
  <si>
    <t>427-1064-61-00</t>
  </si>
  <si>
    <t>FB-309 O - 24MM\, 25HZ\, EU</t>
  </si>
  <si>
    <t>1608-16T-DTA</t>
  </si>
  <si>
    <t>C-EM6B0.C</t>
  </si>
  <si>
    <t>MICROPHONE WITH ELECTRET MICR</t>
  </si>
  <si>
    <t>HM30-8T-8</t>
  </si>
  <si>
    <t>E-GLO-WEB-10</t>
  </si>
  <si>
    <t>10 Web Connection License GE</t>
  </si>
  <si>
    <t>CC9-NMS-SAL-S</t>
  </si>
  <si>
    <t>NMS SALTO INTG SSA</t>
  </si>
  <si>
    <t>E-GLO-PASS-50</t>
  </si>
  <si>
    <t>PG-IP08-32T-R4Z</t>
  </si>
  <si>
    <t>ST-CYL-001</t>
  </si>
  <si>
    <t>STANLEY 93KQ0DV15PH-S3-605-SCH</t>
  </si>
  <si>
    <t>SWH-PVC-IDPUNL</t>
  </si>
  <si>
    <t>PIVCHECK IDPUBLISH\, UNL CARDS</t>
  </si>
  <si>
    <t>6408-10T-R4AL</t>
  </si>
  <si>
    <t>DOME-OD-BASE</t>
  </si>
  <si>
    <t>PLATE\, Dome Mount Adapter\, Out</t>
  </si>
  <si>
    <t>CBLK-11</t>
  </si>
  <si>
    <t>MODEM CABLE/CON. RS- 232</t>
  </si>
  <si>
    <t>DS9371</t>
  </si>
  <si>
    <t>BLACK VERSION DS9370</t>
  </si>
  <si>
    <t>556600A</t>
  </si>
  <si>
    <t>23-4P UNS SOL CMP C6A WHT JKT</t>
  </si>
  <si>
    <t>24C-ACC6-STD</t>
  </si>
  <si>
    <t>ACC 6 STD\, 24 Cameras</t>
  </si>
  <si>
    <t>LS 2000 HANDSET PHONE WITH BUT</t>
  </si>
  <si>
    <t>SWH-ENCL-KEYS</t>
  </si>
  <si>
    <t>SWH ENCL KEYS QTY 10</t>
  </si>
  <si>
    <t>LYNX-DISP-3</t>
  </si>
  <si>
    <t>LYNX\,DISPATCHR\,CUST SUPP RADIO</t>
  </si>
  <si>
    <t>0804-04T-DTA-E</t>
  </si>
  <si>
    <t>FRGO-094640</t>
  </si>
  <si>
    <t>6408-28T-R4AL</t>
  </si>
  <si>
    <t>HVR\, 64AN64IP\, 28 TB\, RACK</t>
  </si>
  <si>
    <t>ADVC-LENEL</t>
  </si>
  <si>
    <t>UMM-LW-30B</t>
  </si>
  <si>
    <t>MOUNT\,LCD\,WALL\,TILT/SWIVEL\,BLK</t>
  </si>
  <si>
    <t>0778-001</t>
  </si>
  <si>
    <t>F34 MAIN UNIT; 4CH; SUPPORTS 1</t>
  </si>
  <si>
    <t>DU-MODEM-HOS</t>
  </si>
  <si>
    <t>DIAL-UP EXT.MODEM HOST</t>
  </si>
  <si>
    <t>AT-X510-28GTX-10</t>
  </si>
  <si>
    <t>24 PORT 10/100/1000T GIGABIT S</t>
  </si>
  <si>
    <t>ST-EXT-14SE7</t>
  </si>
  <si>
    <t>EXQ7EV14PH626RHRPH2RMHWIE</t>
  </si>
  <si>
    <t>AL300ULMR</t>
  </si>
  <si>
    <t>PWR SPLY 5 PTC 12OR24VDC</t>
  </si>
  <si>
    <t>HM50-48T-8</t>
  </si>
  <si>
    <t>IP04-10T-R4AL</t>
  </si>
  <si>
    <t>3208-66T-R4ZL</t>
  </si>
  <si>
    <t>INN-RDR-LIC100</t>
  </si>
  <si>
    <t>100 X HA RDR LIC</t>
  </si>
  <si>
    <t>C-GEC481S.C</t>
  </si>
  <si>
    <t>ADVE1SSA</t>
  </si>
  <si>
    <t>SSA VE NVR 1 yr lic per camera</t>
  </si>
  <si>
    <t>SAL-MIF1KYM-5</t>
  </si>
  <si>
    <t>SCH-MTB11</t>
  </si>
  <si>
    <t>SCH MOB ENBL MLT-TECH RDR MUL</t>
  </si>
  <si>
    <t>E-COR-WS6</t>
  </si>
  <si>
    <t>6 ADDITIONAL WORKSTATIONS</t>
  </si>
  <si>
    <t>ADVASC01ADD</t>
  </si>
  <si>
    <t>VICTOR PROFESSIONAL SOFTWARE L</t>
  </si>
  <si>
    <t>C-AL10-16S</t>
  </si>
  <si>
    <t>SCH-LEMB-GRW-4</t>
  </si>
  <si>
    <t>LEMB GRW HD 626 STD OP</t>
  </si>
  <si>
    <t>PES-I-NT-HTS</t>
  </si>
  <si>
    <t>SY-70200AEP0N</t>
  </si>
  <si>
    <t>VERTX V200 16-INPUT MONITOR IN</t>
  </si>
  <si>
    <t>C-EX7504D2DCH</t>
  </si>
  <si>
    <t>1.3C-H4SL-D1</t>
  </si>
  <si>
    <t>LAT-USER</t>
  </si>
  <si>
    <t>Latitude One User License</t>
  </si>
  <si>
    <t>C-EE311AG.C</t>
  </si>
  <si>
    <t>3208-20T-DTA-E</t>
  </si>
  <si>
    <t>AT-IE210L-10GP-60</t>
  </si>
  <si>
    <t>POWERG-TEST-KIT</t>
  </si>
  <si>
    <t>NEO POWERG TEST KIT; INCLUDES</t>
  </si>
  <si>
    <t>3208-30T-R2AL</t>
  </si>
  <si>
    <t>6408-32T-R4ZL-E</t>
  </si>
  <si>
    <t>TCCF308B14064</t>
  </si>
  <si>
    <t>SAL-MIF1KPB-10</t>
  </si>
  <si>
    <t>C-EE7P04DDCSH</t>
  </si>
  <si>
    <t>ES-HD-MNT-PAR</t>
  </si>
  <si>
    <t>Pedestal/ceiling mt ES-HD-HWS-</t>
  </si>
  <si>
    <t>8C-ACC6-ENT</t>
  </si>
  <si>
    <t>ACC 6 ENT\, 8 Cameras</t>
  </si>
  <si>
    <t>1608-20T-DTAL</t>
  </si>
  <si>
    <t>ADVS2SSA</t>
  </si>
  <si>
    <t>SSA victor/concurrent lic 2 yr</t>
  </si>
  <si>
    <t>ADVCC01ADD</t>
  </si>
  <si>
    <t>victor Command Center agent</t>
  </si>
  <si>
    <t>MC180-W</t>
  </si>
  <si>
    <t>RARE EARTH MAGNET FOR MAGNETIC</t>
  </si>
  <si>
    <t>C-EX7P04D1ACSH</t>
  </si>
  <si>
    <t>01147-101</t>
  </si>
  <si>
    <t>STORE DATA MANAGER 10CH BASE E</t>
  </si>
  <si>
    <t>PSX-ISUSEE8-VZ01</t>
  </si>
  <si>
    <t>1608-240T-R4Z-E</t>
  </si>
  <si>
    <t>ALUM PLATE 4 DUAL PANEL MOUNT</t>
  </si>
  <si>
    <t>SS2108EX-EN</t>
  </si>
  <si>
    <t>IBPN-TIS-WB</t>
  </si>
  <si>
    <t>Thermal Camera Pendant Mount</t>
  </si>
  <si>
    <t>1608-02T-R2AL</t>
  </si>
  <si>
    <t>ASA-120-82276-2</t>
  </si>
  <si>
    <t>IN120 WIFI MORTISE LOCK\, IPS W</t>
  </si>
  <si>
    <t>GCSWF</t>
  </si>
  <si>
    <t>Ceiling Speaker\, White\, FIRE M</t>
  </si>
  <si>
    <t>SAL-LA1T1770F24L</t>
  </si>
  <si>
    <t>SALTO LOCK (LA1T1770F24IMS-LHR</t>
  </si>
  <si>
    <t>C-L-SIS-LAN-4</t>
  </si>
  <si>
    <t>LICENCE VIRTUOSIS\, 4 ADDITION</t>
  </si>
  <si>
    <t>9KW37DEU15DSTK626RQE</t>
  </si>
  <si>
    <t>CC9000-TK-LG-S</t>
  </si>
  <si>
    <t>SP0312-5007-02</t>
  </si>
  <si>
    <t>LAT-C-CHAN</t>
  </si>
  <si>
    <t>Latitude Classic One Channel L</t>
  </si>
  <si>
    <t>4461030-OSDP</t>
  </si>
  <si>
    <t>4 Elem Custom COMP YLW OSDP</t>
  </si>
  <si>
    <t>WVL-ET20-3PS</t>
  </si>
  <si>
    <t>WAVELYNX ET20 PIV/CIV SINGLE G</t>
  </si>
  <si>
    <t>SAL-AB660AIM38</t>
  </si>
  <si>
    <t>421-0067-00</t>
  </si>
  <si>
    <t>SAROS POLE MOUNT KIT</t>
  </si>
  <si>
    <t>PB3N</t>
  </si>
  <si>
    <t>PBUTTON 3/4in REC MOM NARROW</t>
  </si>
  <si>
    <t>3208-28T-R4AL-E</t>
  </si>
  <si>
    <t>AT-ANC10S/2-901</t>
  </si>
  <si>
    <t>2 ports 10 Gbps SFP+ optics an</t>
  </si>
  <si>
    <t>5566030A</t>
  </si>
  <si>
    <t>23-4P UNS SOL CMP C6A YLW JKT</t>
  </si>
  <si>
    <t>P1-82277</t>
  </si>
  <si>
    <t>LIRC3105PCS</t>
  </si>
  <si>
    <t>Lens 3-10.5 mm varifocal P Iri</t>
  </si>
  <si>
    <t>C-AFILEB</t>
  </si>
  <si>
    <t>40TKS-T3-000000</t>
  </si>
  <si>
    <t>S2-IDA-128</t>
  </si>
  <si>
    <t>Add ID Badge Designer 128 rdr</t>
  </si>
  <si>
    <t>S2-STANDOFF</t>
  </si>
  <si>
    <t>3 3/4 INCH STANDOFF KIT</t>
  </si>
  <si>
    <t>SP4-LOC-KIT</t>
  </si>
  <si>
    <t>SP-4-LOC HVAC EMERGENCY CUTOFF</t>
  </si>
  <si>
    <t>S2-IDC-128</t>
  </si>
  <si>
    <t>Identity Mgmt w/128 rdr</t>
  </si>
  <si>
    <t>S2-IDC-64</t>
  </si>
  <si>
    <t>Identity Mgmt w/64 rdr</t>
  </si>
  <si>
    <t>S2-EXT-32-WM</t>
  </si>
  <si>
    <t>S2 NETBOX EXTREME WALL MOUNT</t>
  </si>
  <si>
    <t>S2-NN-E-RM</t>
  </si>
  <si>
    <t>RACK  NETWORK NODE\, NO BLADES</t>
  </si>
  <si>
    <t>S2-NN-E-WM</t>
  </si>
  <si>
    <t>WALL MOUNT NODE\, NO BLADES</t>
  </si>
  <si>
    <t>S2-IDA-64</t>
  </si>
  <si>
    <t>Add ID Badge Designer 64 rdr</t>
  </si>
  <si>
    <t>S2-VMS-C-MS</t>
  </si>
  <si>
    <t>Milestone XProtect VMS Integra</t>
  </si>
  <si>
    <t>S2-VMS-C-SL</t>
  </si>
  <si>
    <t>Salient VMS Integration</t>
  </si>
  <si>
    <t>SP4-TZC</t>
  </si>
  <si>
    <t>SAFEPATH SYSTEM ADDRESSABLE ZO</t>
  </si>
  <si>
    <t>S2-VMS-B-SL</t>
  </si>
  <si>
    <t>S2-VMS-B-ON</t>
  </si>
  <si>
    <t>ONSSI NetDVMS Integration</t>
  </si>
  <si>
    <t>S2-ENCL-RM</t>
  </si>
  <si>
    <t>RACK MOUNT ENC.\, NO SYSTEM BLA</t>
  </si>
  <si>
    <t>S2-EXT-16-WM</t>
  </si>
  <si>
    <t>S2-DMP</t>
  </si>
  <si>
    <t>DMP Panel Integration</t>
  </si>
  <si>
    <t>S2-EXT-32-RM</t>
  </si>
  <si>
    <t>S2 NETBOX EXTREME RACK MOUNT</t>
  </si>
  <si>
    <t>S2-IDC-32</t>
  </si>
  <si>
    <t>Identity Mgmt w/32 rdr</t>
  </si>
  <si>
    <t>S2-RMK</t>
  </si>
  <si>
    <t>RACK MOUNT SLIDE MOUNTING RAIL</t>
  </si>
  <si>
    <t>S2-EP 1501</t>
  </si>
  <si>
    <t>EP 1501 Single Door Cont\, POE\,</t>
  </si>
  <si>
    <t>SPRM-GP</t>
  </si>
  <si>
    <t>SPB-80/4\,SPB-160\,SPB-320 GEN P</t>
  </si>
  <si>
    <t>S2-MR-16IN</t>
  </si>
  <si>
    <t>MR-16IN 16 Input Module</t>
  </si>
  <si>
    <t>S2-EP-1501-LIC</t>
  </si>
  <si>
    <t>EP 1501 Cont License Fee (when</t>
  </si>
  <si>
    <t>S2-EXT-FRU</t>
  </si>
  <si>
    <t>Extreme Field Replacement Unit</t>
  </si>
  <si>
    <t>S2-TEMP-PR</t>
  </si>
  <si>
    <t>TEMPERATURE PROBE FOR S2-TEMP</t>
  </si>
  <si>
    <t>S2-RCBLE</t>
  </si>
  <si>
    <t>RIBBON CABLE\, 8-POSITION</t>
  </si>
  <si>
    <t>S2-SL2</t>
  </si>
  <si>
    <t>MODEL 100 TO 200 Upg</t>
  </si>
  <si>
    <t>S2-VMS-B-MS</t>
  </si>
  <si>
    <t>Milestone VMS Integration Lic</t>
  </si>
  <si>
    <t>S2-MR-16OUT</t>
  </si>
  <si>
    <t>MR-16OUT 16 Output Module</t>
  </si>
  <si>
    <t>S2-EXT-16-RM</t>
  </si>
  <si>
    <t>S2-NN-E2R-RM</t>
  </si>
  <si>
    <t>RACK NETWORK NODE\, 2R/4I/4O</t>
  </si>
  <si>
    <t>SPB-80/4-B</t>
  </si>
  <si>
    <t>SP SUPERV AUDIO POWER BOOSTER\,</t>
  </si>
  <si>
    <t>S2-MR-50</t>
  </si>
  <si>
    <t>MR50 Reader Interface Module\,</t>
  </si>
  <si>
    <t>S2-EP-2500</t>
  </si>
  <si>
    <t>EP 2500 Intelligent Cont\, 32M</t>
  </si>
  <si>
    <t>SPB-160-B</t>
  </si>
  <si>
    <t>SP40S SUPERVISED AUDIO POWER B</t>
  </si>
  <si>
    <t>S2-EP-1502-LIC</t>
  </si>
  <si>
    <t>EP 1502 Cont License Fee (when</t>
  </si>
  <si>
    <t>S2-VMS-C-EX</t>
  </si>
  <si>
    <t>ExacqVision VMS Integration</t>
  </si>
  <si>
    <t>S2-MR-50-LIC</t>
  </si>
  <si>
    <t>MR50 License Fee</t>
  </si>
  <si>
    <t>S2-IDC-16</t>
  </si>
  <si>
    <t>Identity Mgmt w/16 rdr</t>
  </si>
  <si>
    <t>SP4-APS</t>
  </si>
  <si>
    <t>SAFEPATH SYSTEM ADDRESSABLE PA</t>
  </si>
  <si>
    <t>S2-VMS-C-ON</t>
  </si>
  <si>
    <t>S2-VMS-B-EX</t>
  </si>
  <si>
    <t>S2-SL3</t>
  </si>
  <si>
    <t>32 rdr to 64 rdr Upg</t>
  </si>
  <si>
    <t>SPBX-160</t>
  </si>
  <si>
    <t>WALSUPRVIS AUD PWR BO MTHR BRD</t>
  </si>
  <si>
    <t>S2-EP-1502</t>
  </si>
  <si>
    <t>EP 1502 Intelligent Cont\, 16M\,</t>
  </si>
  <si>
    <t>S2-EXT-128-RM</t>
  </si>
  <si>
    <t>S2-LSS1</t>
  </si>
  <si>
    <t>NBSB1/NBSB2 Upg TO MODEL 1</t>
  </si>
  <si>
    <t>S2-EXT-64-RM</t>
  </si>
  <si>
    <t>S2-INST</t>
  </si>
  <si>
    <t>NETWORK NODE INSTALLATION KIT</t>
  </si>
  <si>
    <t>S2-TEMP</t>
  </si>
  <si>
    <t>TEMPERATURE 8-IN ANALOG BOARD</t>
  </si>
  <si>
    <t>S2-EXT-128-WM</t>
  </si>
  <si>
    <t>BATC-R</t>
  </si>
  <si>
    <t>CABINETS\, BATTERY CABINET RED\,</t>
  </si>
  <si>
    <t>SP-SVC</t>
  </si>
  <si>
    <t>SUPERVISED VOLUME CONTROL FOR</t>
  </si>
  <si>
    <t>SP4-RMX</t>
  </si>
  <si>
    <t>SAFEPATH SYSTEM MICROPHONE EXP</t>
  </si>
  <si>
    <t>SP4-LOC-FB</t>
  </si>
  <si>
    <t>LOCAL OPERATOR CONSOLE\,FLUSH M</t>
  </si>
  <si>
    <t>S2-MR-52-LIC</t>
  </si>
  <si>
    <t>MR52 License Fee</t>
  </si>
  <si>
    <t>S2-R64</t>
  </si>
  <si>
    <t>64 Rdr expansion</t>
  </si>
  <si>
    <t>S2-EXT-64-WM</t>
  </si>
  <si>
    <t>S2-ENCL-WM</t>
  </si>
  <si>
    <t>WALL MOUNT ENC.\, NO SYSTEM BLA</t>
  </si>
  <si>
    <t>TB-592</t>
  </si>
  <si>
    <t>18-30-VAC/VDC\, 100 DB</t>
  </si>
  <si>
    <t>S2-MR-52</t>
  </si>
  <si>
    <t>MR52 Reader Interface Module</t>
  </si>
  <si>
    <t>S2-OUTP</t>
  </si>
  <si>
    <t>RELAY CONTROLLED OUT AIO MODUL</t>
  </si>
  <si>
    <t>SP40S-B</t>
  </si>
  <si>
    <t>SAFEPATH MULTIFUNCTION FACILIT</t>
  </si>
  <si>
    <t>DTK-TSS3</t>
  </si>
  <si>
    <t>1kVA Uninterruptible Power Sup</t>
  </si>
  <si>
    <t>DTK-MB10</t>
  </si>
  <si>
    <t>Point-of-Use Surge Protector D</t>
  </si>
  <si>
    <t>BPS-24-1</t>
  </si>
  <si>
    <t>POWER SUPPLY 24 VDC-1 AMP</t>
  </si>
  <si>
    <t>454740ARE</t>
  </si>
  <si>
    <t>16/2C SOL PLN RED 1000</t>
  </si>
  <si>
    <t>700251OR</t>
  </si>
  <si>
    <t>14/1c SOL THHN ORANGE 500FT</t>
  </si>
  <si>
    <t>DTK-2MHLP75B</t>
  </si>
  <si>
    <t>Field Replaceable Suppression</t>
  </si>
  <si>
    <t>DTK-4LVLPCR</t>
  </si>
  <si>
    <t>741010M</t>
  </si>
  <si>
    <t>RG59/U SBC 95% BCB CMP 808052M</t>
  </si>
  <si>
    <t>454717AGN</t>
  </si>
  <si>
    <t>18/2c SOL OAS CMP/FPLP GREEN</t>
  </si>
  <si>
    <t>454717ABK</t>
  </si>
  <si>
    <t>18/2C SOL OAS PLN BLK 1000</t>
  </si>
  <si>
    <t>454720ARE</t>
  </si>
  <si>
    <t>12/2c SOL CL3R/FPLR RED 1K RL</t>
  </si>
  <si>
    <t>EEB3N</t>
  </si>
  <si>
    <t>EMERG BUTTON W/ TIMER NARROW</t>
  </si>
  <si>
    <t>454627AGR</t>
  </si>
  <si>
    <t>16/2c STR OAS CMR GRAY 1000'</t>
  </si>
  <si>
    <t>454621AGRA</t>
  </si>
  <si>
    <t>22/4c STR OAS CMR/FPLR GRAY</t>
  </si>
  <si>
    <t>DTK-2MHLP36B</t>
  </si>
  <si>
    <t>Modular Surge Protector with H</t>
  </si>
  <si>
    <t>454736AYW</t>
  </si>
  <si>
    <t>16/2CSOL OAS CMR/FPLR YEL 1000</t>
  </si>
  <si>
    <t>454609BWHC</t>
  </si>
  <si>
    <t>22/4C STR CMR/FPLR WHT 500ft</t>
  </si>
  <si>
    <t>454625AGR</t>
  </si>
  <si>
    <t>18/2c STR OAS CMR/FPLR GY BOX</t>
  </si>
  <si>
    <t>STI-7521</t>
  </si>
  <si>
    <t>NEMA 4X PROTECTIVE CABINET</t>
  </si>
  <si>
    <t>UB-1</t>
  </si>
  <si>
    <t>UNIVERSAL BUTTON</t>
  </si>
  <si>
    <t>STI-7511F</t>
  </si>
  <si>
    <t>Polycarbonate Enclosure-Enclos</t>
  </si>
  <si>
    <t>STI-6521-C</t>
  </si>
  <si>
    <t>Bopper Stopper-Clear for Keyle</t>
  </si>
  <si>
    <t>STI-1250</t>
  </si>
  <si>
    <t>WEATHER STOPPER II-FLUSH MOUNT</t>
  </si>
  <si>
    <t>UB-1PN</t>
  </si>
  <si>
    <t>UNIVERSAL PNEUMATIC BUTTON</t>
  </si>
  <si>
    <t>STI-13010NR</t>
  </si>
  <si>
    <t>STI-7504</t>
  </si>
  <si>
    <t>SNOOPER STOPPER - CLEAR</t>
  </si>
  <si>
    <t>STI-1221A4X</t>
  </si>
  <si>
    <t>STROBE FIRE SIGNAL (SM)</t>
  </si>
  <si>
    <t>STI-7510F</t>
  </si>
  <si>
    <t>STI-6720</t>
  </si>
  <si>
    <t>DESCRIPTION KEYS UNDER GLASS</t>
  </si>
  <si>
    <t>STI-6403</t>
  </si>
  <si>
    <t>EXIT ALARM WITH REMOTE HORN</t>
  </si>
  <si>
    <t>STI-13300NC</t>
  </si>
  <si>
    <t>Universal Stopper-Flush Mt Enc</t>
  </si>
  <si>
    <t>STI-3150</t>
  </si>
  <si>
    <t>WEATHER STOPPER II - NO HORN</t>
  </si>
  <si>
    <t>STI-14210FR</t>
  </si>
  <si>
    <t>Flat Universal Stopper - Surfa</t>
  </si>
  <si>
    <t>STI-7511B</t>
  </si>
  <si>
    <t>STI-1215</t>
  </si>
  <si>
    <t>STOPPER DOME HORN/SPKR/STROBE</t>
  </si>
  <si>
    <t>STI-4100</t>
  </si>
  <si>
    <t>STOPPER "G" LARGE</t>
  </si>
  <si>
    <t>STI-6702</t>
  </si>
  <si>
    <t>TAMPERPROOF SCREW KIT</t>
  </si>
  <si>
    <t>STI-6519</t>
  </si>
  <si>
    <t>Single Gang Protective Cover-C</t>
  </si>
  <si>
    <t>STI-3002</t>
  </si>
  <si>
    <t>STOPPER II WEATHER GASKET</t>
  </si>
  <si>
    <t>STI-14000NC</t>
  </si>
  <si>
    <t>Universal Stopper-Low Profile</t>
  </si>
  <si>
    <t>STI-6518</t>
  </si>
  <si>
    <t>BOPPER STOPPER</t>
  </si>
  <si>
    <t>STI-3100</t>
  </si>
  <si>
    <t>LARGE CONDUIT CLEAR SPACER</t>
  </si>
  <si>
    <t>STI-1280</t>
  </si>
  <si>
    <t>STOPPER II BACKPLATE</t>
  </si>
  <si>
    <t>KIT-19038</t>
  </si>
  <si>
    <t>#8 SNAKE-EYE 5/16 HEX BIT</t>
  </si>
  <si>
    <t>STI-7520</t>
  </si>
  <si>
    <t>STI-1210E</t>
  </si>
  <si>
    <t>HORN/STROBE FIRE SIGNAL -FLUSH</t>
  </si>
  <si>
    <t>STI-7510A</t>
  </si>
  <si>
    <t>STI-13200NC</t>
  </si>
  <si>
    <t>UNIVERSAL STOPPER DOME COVER W</t>
  </si>
  <si>
    <t>STI-1219</t>
  </si>
  <si>
    <t>STOPPER DOME</t>
  </si>
  <si>
    <t>STI-6516</t>
  </si>
  <si>
    <t>MINI BOPPER STOPPER</t>
  </si>
  <si>
    <t>STI-HTR550T</t>
  </si>
  <si>
    <t>CABINET HEATER W/ FAN</t>
  </si>
  <si>
    <t>STI-1217</t>
  </si>
  <si>
    <t>STOPPER DOME-HORN/SPKR/STROBE</t>
  </si>
  <si>
    <t>STI-6520-C</t>
  </si>
  <si>
    <t>Bio Protector-Clear</t>
  </si>
  <si>
    <t>STI-6552</t>
  </si>
  <si>
    <t>WEATHER GASKET FOR WIDEBODY</t>
  </si>
  <si>
    <t>STI-1200</t>
  </si>
  <si>
    <t>STOPPER II</t>
  </si>
  <si>
    <t>STI-6514</t>
  </si>
  <si>
    <t>STI-8130</t>
  </si>
  <si>
    <t>SMOKE DETECTOR COVER-SURFACE</t>
  </si>
  <si>
    <t>EM362408W</t>
  </si>
  <si>
    <t>LARGE METAL PROTECTIVE CABINET</t>
  </si>
  <si>
    <t>STI-1200A</t>
  </si>
  <si>
    <t>STOPPER II W/</t>
  </si>
  <si>
    <t>STI-1100</t>
  </si>
  <si>
    <t>STOPPER II W/ HORN FLUSH MOUNT</t>
  </si>
  <si>
    <t>EM362408WA</t>
  </si>
  <si>
    <t>STI-3003</t>
  </si>
  <si>
    <t>CONDUIT GASKET 1/2 INCH</t>
  </si>
  <si>
    <t>STI-13010FR</t>
  </si>
  <si>
    <t>STI-1221C</t>
  </si>
  <si>
    <t>STROBE DAMAGE STOPPER W/OPEN</t>
  </si>
  <si>
    <t>STI-14220FR</t>
  </si>
  <si>
    <t>STI-13210NR</t>
  </si>
  <si>
    <t>STI-13220FR</t>
  </si>
  <si>
    <t>STI-6100</t>
  </si>
  <si>
    <t>STOPPER "G" SMALL</t>
  </si>
  <si>
    <t>STI-13020FR</t>
  </si>
  <si>
    <t>EM362408A</t>
  </si>
  <si>
    <t>Gray Protective Cabinet\, 36x24</t>
  </si>
  <si>
    <t>STI-7510C</t>
  </si>
  <si>
    <t>Polycarbonate Enclosure-Flush</t>
  </si>
  <si>
    <t>STI-14300NC</t>
  </si>
  <si>
    <t>STI-7511E</t>
  </si>
  <si>
    <t>STI-8100</t>
  </si>
  <si>
    <t>SMOKE DETECTOR COVER</t>
  </si>
  <si>
    <t>EM362408</t>
  </si>
  <si>
    <t>STI-1130</t>
  </si>
  <si>
    <t>STI-14010FR</t>
  </si>
  <si>
    <t>Flat Universal Stopper - Flush</t>
  </si>
  <si>
    <t>STI-8101</t>
  </si>
  <si>
    <t>SMOKE DETECTOR SPACER</t>
  </si>
  <si>
    <t>STI-7530</t>
  </si>
  <si>
    <t>PROTECTIVE CABINET</t>
  </si>
  <si>
    <t>STI-6580</t>
  </si>
  <si>
    <t>STI HEATER KIT - 12 VOLT</t>
  </si>
  <si>
    <t>STI-1227</t>
  </si>
  <si>
    <t>STOPPER DOME FOR STROBE-SURFAC</t>
  </si>
  <si>
    <t>STI-6404</t>
  </si>
  <si>
    <t>DOUBLE DOOR EXIT ALARM</t>
  </si>
  <si>
    <t>STI-7510B</t>
  </si>
  <si>
    <t>STI-13000NC</t>
  </si>
  <si>
    <t>STI-7511A</t>
  </si>
  <si>
    <t>STI-1210B</t>
  </si>
  <si>
    <t>STROBE/HORN COVER</t>
  </si>
  <si>
    <t>STI-7511D</t>
  </si>
  <si>
    <t>Polycarbonate Enclosure-Surfac</t>
  </si>
  <si>
    <t>STI-7531</t>
  </si>
  <si>
    <t>STI-1210D</t>
  </si>
  <si>
    <t>HORN/STROBE FIRE SIGNAL (SM)</t>
  </si>
  <si>
    <t>STI-7510D</t>
  </si>
  <si>
    <t>STI-1212</t>
  </si>
  <si>
    <t>OPEN BACKBOX</t>
  </si>
  <si>
    <t>STI-6255</t>
  </si>
  <si>
    <t>MINI THEFT STOPPER</t>
  </si>
  <si>
    <t>STI-1229-HAZ</t>
  </si>
  <si>
    <t>STOPPER DOME/STROBE ONLY NEMA4</t>
  </si>
  <si>
    <t>STI-9110</t>
  </si>
  <si>
    <t>STI STANDARD THERMOSTAT COVER</t>
  </si>
  <si>
    <t>STI-1225</t>
  </si>
  <si>
    <t>STOPPER DOME FOR STROBE ONLY</t>
  </si>
  <si>
    <t>STI-1210C</t>
  </si>
  <si>
    <t>STROBE/HORN COVER - OPEN BOX</t>
  </si>
  <si>
    <t>STI-6521-S</t>
  </si>
  <si>
    <t>Bopper Stopper-Smoke for Keyle</t>
  </si>
  <si>
    <t>STI-6514-S</t>
  </si>
  <si>
    <t>Bio Protector-Smoke</t>
  </si>
  <si>
    <t>STI-13210FR</t>
  </si>
  <si>
    <t>STI-14200NC</t>
  </si>
  <si>
    <t>Universal Stopper - Low Profil</t>
  </si>
  <si>
    <t>EM1212DOC</t>
  </si>
  <si>
    <t>Red Metal System Record Docume</t>
  </si>
  <si>
    <t>STI-6520-S</t>
  </si>
  <si>
    <t>STI-1221B</t>
  </si>
  <si>
    <t>STROBE GUARD</t>
  </si>
  <si>
    <t>STI-13220NR</t>
  </si>
  <si>
    <t>KIT-H19016</t>
  </si>
  <si>
    <t>STI-7510E</t>
  </si>
  <si>
    <t>STI-1283</t>
  </si>
  <si>
    <t>BACKPLATE -STI-1210/1221 D &amp; E</t>
  </si>
  <si>
    <t>STI-1229HTR</t>
  </si>
  <si>
    <t>SIGNALLING APPLIANCE ENCLOSURE</t>
  </si>
  <si>
    <t>STI-1200A-HTR</t>
  </si>
  <si>
    <t>STOPPER II HEATED ENCLOSURE</t>
  </si>
  <si>
    <t>STI-1221A</t>
  </si>
  <si>
    <t>STI-7511C</t>
  </si>
  <si>
    <t>STI-1221E</t>
  </si>
  <si>
    <t>STROBE FIRE SIGNAL -FLUSH</t>
  </si>
  <si>
    <t>STI-3004</t>
  </si>
  <si>
    <t>RIGID CONDUIT GASKET 3/4 INCH</t>
  </si>
  <si>
    <t>STI-3104</t>
  </si>
  <si>
    <t>LARGE CLEAR CONDUIT SPACER</t>
  </si>
  <si>
    <t>STI-1102</t>
  </si>
  <si>
    <t>REPLACEMENT HORN KIT</t>
  </si>
  <si>
    <t>STI-1155</t>
  </si>
  <si>
    <t>STOPPER II WITH HORN</t>
  </si>
  <si>
    <t>STI-13020NR</t>
  </si>
  <si>
    <t>KIT-71100A-W</t>
  </si>
  <si>
    <t>KIT-102721</t>
  </si>
  <si>
    <t>ADAPTER PLATE FOR BOPPER COVER</t>
  </si>
  <si>
    <t>STI-7505</t>
  </si>
  <si>
    <t>SNOOPER STOPPER-SMOKED</t>
  </si>
  <si>
    <t>STI-6700</t>
  </si>
  <si>
    <t>KEYS UNDER GLASS</t>
  </si>
  <si>
    <t>STI-14020FR</t>
  </si>
  <si>
    <t>STI-9105</t>
  </si>
  <si>
    <t>STI MEDIUM THERMOSTAT COVER</t>
  </si>
  <si>
    <t>STI-1229</t>
  </si>
  <si>
    <t>STI-1230</t>
  </si>
  <si>
    <t>STI-1150</t>
  </si>
  <si>
    <t>WEATHER STOPPER</t>
  </si>
  <si>
    <t>SLAA12-10F2</t>
  </si>
  <si>
    <t>12V-10AH\, F2 TERM BAT</t>
  </si>
  <si>
    <t>SLADC12-35J</t>
  </si>
  <si>
    <t>12V-35AH\, J TERM DEEP CYCLE</t>
  </si>
  <si>
    <t>PAD-3</t>
  </si>
  <si>
    <t>DTK-2MHLP24BWB</t>
  </si>
  <si>
    <t>DTK-4LVLPLV</t>
  </si>
  <si>
    <t>Low Voltage Line Protector\, 4</t>
  </si>
  <si>
    <t>DTK-2MHLP36BWB</t>
  </si>
  <si>
    <t>WH-125023</t>
  </si>
  <si>
    <t>HORN 12/24V MULTITONE FL</t>
  </si>
  <si>
    <t>DTK-2LVLPLV</t>
  </si>
  <si>
    <t>Low Voltage Surge Protector\, 2</t>
  </si>
  <si>
    <t>ED-EG1RFCVM</t>
  </si>
  <si>
    <t>CHIME STRB SEL CD FIRE RED</t>
  </si>
  <si>
    <t>GCC24-CW</t>
  </si>
  <si>
    <t>H/S24V MLT-CD CEILNG WHT</t>
  </si>
  <si>
    <t>740151RED</t>
  </si>
  <si>
    <t>14/1c STR THHN RED 500FT</t>
  </si>
  <si>
    <t>SLA12-12F2</t>
  </si>
  <si>
    <t>12V-12AH\, F2 TERM BAT</t>
  </si>
  <si>
    <t>VSR-C-4</t>
  </si>
  <si>
    <t>"4"" VANE-TYPE WATERFLOW SW</t>
  </si>
  <si>
    <t>VI-FIRE-J</t>
  </si>
  <si>
    <t>DUAL FIRE COMMUNICATOR</t>
  </si>
  <si>
    <t>DTK-2MHLP24FWB</t>
  </si>
  <si>
    <t>PBA-1208</t>
  </si>
  <si>
    <t>"POLARIZED BELL 120 VAC 8""</t>
  </si>
  <si>
    <t>451802SDB</t>
  </si>
  <si>
    <t>18/2c STR OAS DB/CM/TC/FPL WBK</t>
  </si>
  <si>
    <t>CM-3304-11-I</t>
  </si>
  <si>
    <t>CM-CAPX-31</t>
  </si>
  <si>
    <t>Pendant Cap for CM-3xxx Series</t>
  </si>
  <si>
    <t>CX-ARMX-G3</t>
  </si>
  <si>
    <t>OPSEC</t>
  </si>
  <si>
    <t>OP SECURITY</t>
  </si>
  <si>
    <t>CC-3103-01-I</t>
  </si>
  <si>
    <t>Ariel QXGA Corner Camera (2.1m</t>
  </si>
  <si>
    <t>D6100RMK</t>
  </si>
  <si>
    <t>D6100 RACK MOUNT KIT</t>
  </si>
  <si>
    <t>F.01U.385.387</t>
  </si>
  <si>
    <t>KIT W/B465/B10/D1640/D101/B444</t>
  </si>
  <si>
    <t>Pendant with lanyard</t>
  </si>
  <si>
    <t>VER-4432</t>
  </si>
  <si>
    <t>STANDARD XL SENSOR</t>
  </si>
  <si>
    <t>7050D</t>
  </si>
  <si>
    <t>SIGN:DUAL SIDED W/BACK UP-120V</t>
  </si>
  <si>
    <t>2500-116XRCF</t>
  </si>
  <si>
    <t>116 Zone Command Center</t>
  </si>
  <si>
    <t>710548EWT</t>
  </si>
  <si>
    <t>24/4pr SOL CAT 5e CMR WH 1K BX</t>
  </si>
  <si>
    <t>DTK-120/240HW</t>
  </si>
  <si>
    <t>Type 1 Parallel Connected SPD\,</t>
  </si>
  <si>
    <t>SLAA12-12F</t>
  </si>
  <si>
    <t>12V-12AH F1 TERM BAT</t>
  </si>
  <si>
    <t>XPECL</t>
  </si>
  <si>
    <t>XProtect Enterprise Cam Licnse</t>
  </si>
  <si>
    <t>PG9914</t>
  </si>
  <si>
    <t>WIRELESS POWERG MOTION DETECTO</t>
  </si>
  <si>
    <t>RM-2</t>
  </si>
  <si>
    <t>End-of-line power supervision</t>
  </si>
  <si>
    <t>HS2LCDRFP9ENG</t>
  </si>
  <si>
    <t>CBL CAT5E #24/4PR GN PLN 1K'</t>
  </si>
  <si>
    <t>SR / UL217</t>
  </si>
  <si>
    <t>PE 120V/9V AUX CONT</t>
  </si>
  <si>
    <t>SIP Trunking\, 2 lines</t>
  </si>
  <si>
    <t>DTK-2MHLP5B</t>
  </si>
  <si>
    <t>RMS-LP/NY</t>
  </si>
  <si>
    <t>NYC LIFT/PULL\,  SA TO DA STNS</t>
  </si>
  <si>
    <t>5009-9896WH</t>
  </si>
  <si>
    <t>CBL  UNIT AUDIO  1K  PLNM</t>
  </si>
  <si>
    <t>RMS-2P</t>
  </si>
  <si>
    <t>DUAL POLE N.O. STATION</t>
  </si>
  <si>
    <t>E748276</t>
  </si>
  <si>
    <t>ALL-IN-ONE KEYBOARD</t>
  </si>
  <si>
    <t>DHE.5B</t>
  </si>
  <si>
    <t>.5 IN EXT ROD\,DR HLDR\,BRASS</t>
  </si>
  <si>
    <t>DHE1.5B</t>
  </si>
  <si>
    <t>1.5 IN EXT ROD\,DR HLDR\,BRASS</t>
  </si>
  <si>
    <t>5009-9875</t>
  </si>
  <si>
    <t>DUPLEX 8-WIRE FLUSH MNT BLOCK</t>
  </si>
  <si>
    <t>AL600ULX-D</t>
  </si>
  <si>
    <t>AL600ULX-D 220V POWER SUPPLY</t>
  </si>
  <si>
    <t>GT-102H</t>
  </si>
  <si>
    <t>2 MODULE RAIN HOOD</t>
  </si>
  <si>
    <t>5009-9899</t>
  </si>
  <si>
    <t>PAGERTRANSMTR V9S 2W440-470MHz</t>
  </si>
  <si>
    <t>5009-9726</t>
  </si>
  <si>
    <t>ETHRNETFIB SWITCH EIS6-100T/FC</t>
  </si>
  <si>
    <t>SBX-1G</t>
  </si>
  <si>
    <t>SURFACE MT 1-GANG SS BX</t>
  </si>
  <si>
    <t>RMS-1T-LPA</t>
  </si>
  <si>
    <t>PULL STATION</t>
  </si>
  <si>
    <t>DH1224SB</t>
  </si>
  <si>
    <t>12/24 V\, SURFACE MT\, BRASS</t>
  </si>
  <si>
    <t>RMS-6T</t>
  </si>
  <si>
    <t>D.P.D.T. MANUAL PULLSTATION</t>
  </si>
  <si>
    <t>E451524</t>
  </si>
  <si>
    <t>AIO PHONE BOX CONVERSION KIT</t>
  </si>
  <si>
    <t>GT-AD</t>
  </si>
  <si>
    <t>GT ADDRESS MODULE</t>
  </si>
  <si>
    <t>DHE1B</t>
  </si>
  <si>
    <t>1 IN EXT ROD\,DR HLDR\,BRASS</t>
  </si>
  <si>
    <t>E101549</t>
  </si>
  <si>
    <t>ALL-IN-ONE MOUSE</t>
  </si>
  <si>
    <t>RMS-GR</t>
  </si>
  <si>
    <t>GLASS RODS</t>
  </si>
  <si>
    <t>KB-3SD</t>
  </si>
  <si>
    <t>AUDIO SUB STATION</t>
  </si>
  <si>
    <t>DHW</t>
  </si>
  <si>
    <t>DR HLDR EXT WRENCHES (2)</t>
  </si>
  <si>
    <t>5009-9897</t>
  </si>
  <si>
    <t>CBL INTUNT AUDIO PRES DOME 1K</t>
  </si>
  <si>
    <t>BUD 19IN RACK MNTG 4100U/ES</t>
  </si>
  <si>
    <t>5009-9896BL</t>
  </si>
  <si>
    <t>CBL UNT AUD RM STN TV PLNM 1K</t>
  </si>
  <si>
    <t>5009-9900</t>
  </si>
  <si>
    <t>RJ11/DB9 ADAPTER FOR 5009-9899</t>
  </si>
  <si>
    <t>DHE3B</t>
  </si>
  <si>
    <t>3 IN EXT ROD\,DR HLDR\,BRASS</t>
  </si>
  <si>
    <t>SLA12-7F2</t>
  </si>
  <si>
    <t>KAW-D</t>
  </si>
  <si>
    <t>30 DEGREE ANGLE BOX FOR 1-GANG</t>
  </si>
  <si>
    <t>DHSBPC</t>
  </si>
  <si>
    <t>DR HLDR SW BASE\,CHRM</t>
  </si>
  <si>
    <t>5009-9898</t>
  </si>
  <si>
    <t>CBL IU AUD PRES DOME PLENM 1K</t>
  </si>
  <si>
    <t>5009-9855</t>
  </si>
  <si>
    <t>8-WIRE FLUSH BLCK AT697B-NK-15</t>
  </si>
  <si>
    <t>DHE2B</t>
  </si>
  <si>
    <t>2 IN EXT ROD\,DR HLDR\,BRASS</t>
  </si>
  <si>
    <t>GF-AP</t>
  </si>
  <si>
    <t>PANEL FOR GF-AD</t>
  </si>
  <si>
    <t>PD-2</t>
  </si>
  <si>
    <t>GT-AC</t>
  </si>
  <si>
    <t>ACCESS CONTROL KEYPAD</t>
  </si>
  <si>
    <t>5009-9895WH</t>
  </si>
  <si>
    <t>CBL  UNIT AUDIO  1K</t>
  </si>
  <si>
    <t>RMS-BB-NOKO</t>
  </si>
  <si>
    <t>PS BACKBOX NO KNOCKOUTS</t>
  </si>
  <si>
    <t>DHE5B</t>
  </si>
  <si>
    <t>5 IN EXT ROD\,DR HLDR\,BRASS</t>
  </si>
  <si>
    <t>GT-2H</t>
  </si>
  <si>
    <t>3.5IN" COLOR VIDEO S</t>
  </si>
  <si>
    <t>DHE4AB</t>
  </si>
  <si>
    <t>4 INADJ EXT ROD\,DR HLDR\,BRASS</t>
  </si>
  <si>
    <t>GPS/6400</t>
  </si>
  <si>
    <t>GPS INTERFACE AND ANTENNA/REC</t>
  </si>
  <si>
    <t>DHSBB</t>
  </si>
  <si>
    <t>DR HLDR SW BASE\,BRASS</t>
  </si>
  <si>
    <t>208-050</t>
  </si>
  <si>
    <t>FUSE 15 AMP MIN OF 10</t>
  </si>
  <si>
    <t>DH24120GDBR1</t>
  </si>
  <si>
    <t>DR HLDR\,GND MNT\,1DR\,DK BRNZ</t>
  </si>
  <si>
    <t>DHBBB</t>
  </si>
  <si>
    <t>DR HLDR SURF BCK BX\,BRASS</t>
  </si>
  <si>
    <t>GT-1Z</t>
  </si>
  <si>
    <t>GT-1Z 1-ZONE DISTR ADPATOR</t>
  </si>
  <si>
    <t>KMB-45</t>
  </si>
  <si>
    <t>45 DEGREE ANGLE BRACKET</t>
  </si>
  <si>
    <t>IER-2</t>
  </si>
  <si>
    <t>CHIME EXTENSION SPKR</t>
  </si>
  <si>
    <t>DHCPD</t>
  </si>
  <si>
    <t>DR HLDR CATCH PLT\,DK BRNZ</t>
  </si>
  <si>
    <t>BA-1</t>
  </si>
  <si>
    <t>PAGING ADAPTER</t>
  </si>
  <si>
    <t>GT-2C</t>
  </si>
  <si>
    <t>3.5IN" CLR/VIDEO W/M</t>
  </si>
  <si>
    <t>GT-203H</t>
  </si>
  <si>
    <t>6 MODULE RAIN HOOD</t>
  </si>
  <si>
    <t>GT-HID</t>
  </si>
  <si>
    <t>PROXIMITY CARD READER MODULE F</t>
  </si>
  <si>
    <t>DHDF</t>
  </si>
  <si>
    <t>DR HLDR SW BASE MNTG DRILL FIX</t>
  </si>
  <si>
    <t>RMS-2T-WP</t>
  </si>
  <si>
    <t>WEATHER PROOF D.P.S.T. PULL ST</t>
  </si>
  <si>
    <t>MET-46WG-18</t>
  </si>
  <si>
    <t>OPEN LOOP OVER HEAD DOOR CONTA</t>
  </si>
  <si>
    <t>DHCPB</t>
  </si>
  <si>
    <t>DR HLDR CATCH PLT\,BRASS</t>
  </si>
  <si>
    <t>RMS-1T-DAH</t>
  </si>
  <si>
    <t>MANUAL STATION\, BREAK GLASS</t>
  </si>
  <si>
    <t>DHE.5PC</t>
  </si>
  <si>
    <t>.5 IN EXT ROD\,DR HLDR\,CHRM</t>
  </si>
  <si>
    <t>DH24120RB</t>
  </si>
  <si>
    <t>DR HLDR\,REC MNT\,BRASS</t>
  </si>
  <si>
    <t>GT-202H</t>
  </si>
  <si>
    <t>4 MODULE RAIN HOOD</t>
  </si>
  <si>
    <t>5009-9820</t>
  </si>
  <si>
    <t>LED CORRIDOR DISPLAY 120 VOLT</t>
  </si>
  <si>
    <t>DH1224RB</t>
  </si>
  <si>
    <t>12/24 V\, RECESSED MT\, BRASS</t>
  </si>
  <si>
    <t>GT-103H</t>
  </si>
  <si>
    <t>3 MODULE RAIN HOOD</t>
  </si>
  <si>
    <t>VER-1950</t>
  </si>
  <si>
    <t>CLEARVIEW BADGE</t>
  </si>
  <si>
    <t>WH-104486</t>
  </si>
  <si>
    <t>GASKET KIT -WIRING TO OUT BKBX</t>
  </si>
  <si>
    <t>M32B</t>
  </si>
  <si>
    <t>MAGLOCK 600LB DUAL VOLTAGE SEN</t>
  </si>
  <si>
    <t>ADVER30R5H3G</t>
  </si>
  <si>
    <t>VE 3U HYBRID W 32 AG\,30TB RD5</t>
  </si>
  <si>
    <t>TC155-3000</t>
  </si>
  <si>
    <t>TC155-500</t>
  </si>
  <si>
    <t>SOLO461</t>
  </si>
  <si>
    <t>HEAT DETECT TEST TOOL (BATT)</t>
  </si>
  <si>
    <t>SOLO200</t>
  </si>
  <si>
    <t>UNIV. DETECT REMOVAL/REPL TOOL</t>
  </si>
  <si>
    <t>S2-ACM</t>
  </si>
  <si>
    <t>ACCESS CONTROL AIO MODULE</t>
  </si>
  <si>
    <t>CWB-32BK</t>
  </si>
  <si>
    <t>CONCRETEWOOD BRKT M32 BLACK</t>
  </si>
  <si>
    <t>SOLO610</t>
  </si>
  <si>
    <t>TECHNICIANS EQUIPMENT BAG</t>
  </si>
  <si>
    <t>DTK-120/240CM+</t>
  </si>
  <si>
    <t>120/240V 1 PHS ARRES W/DIAG</t>
  </si>
  <si>
    <t>TF1000</t>
  </si>
  <si>
    <t>SMOKE/HEAT TESTER HEAD ONLY</t>
  </si>
  <si>
    <t>SOLO101</t>
  </si>
  <si>
    <t>POLE SGL FXD EXT (3.71')</t>
  </si>
  <si>
    <t>SOLO332</t>
  </si>
  <si>
    <t>SMK DETECTOR TST TOOL LG VERS</t>
  </si>
  <si>
    <t>PSX-ISU16-E8S</t>
  </si>
  <si>
    <t>PSX 150/250W\,ROOM FOR ISTAR UL</t>
  </si>
  <si>
    <t>D116</t>
  </si>
  <si>
    <t>SIREN\, 12V 15 WATT</t>
  </si>
  <si>
    <t>SLA12-5F</t>
  </si>
  <si>
    <t>12V-5AH\, F1 TERM BAT</t>
  </si>
  <si>
    <t>GCS24-CR</t>
  </si>
  <si>
    <t>STR 24V MLT-CD CEILING RED</t>
  </si>
  <si>
    <t>SLAA12-35C</t>
  </si>
  <si>
    <t>12V-35AH\, C TERM BAT</t>
  </si>
  <si>
    <t>FA-1602C-1-1N-03</t>
  </si>
  <si>
    <t>16/2C SOL FPLR RED 1000' REEL</t>
  </si>
  <si>
    <t>CF-135-CW</t>
  </si>
  <si>
    <t>F/T 135F-57C CLOSED CIRCUIT</t>
  </si>
  <si>
    <t>CF-135-W</t>
  </si>
  <si>
    <t>FIXED TEMP 135DEG F 57DEG C</t>
  </si>
  <si>
    <t>CF-135-MP</t>
  </si>
  <si>
    <t>FIXED TEMP MOISTURE PRO</t>
  </si>
  <si>
    <t>CF-165-MP</t>
  </si>
  <si>
    <t>CR-165-CW</t>
  </si>
  <si>
    <t>F/T R/R 165F-74C CLOSED CIRCUI</t>
  </si>
  <si>
    <t>CR-135-MP</t>
  </si>
  <si>
    <t>RATE RISE MOISTURE PROOF</t>
  </si>
  <si>
    <t>CF-165-W</t>
  </si>
  <si>
    <t>HEAT DETECT 165DEG FIXED TEMP</t>
  </si>
  <si>
    <t>CR-165-MP</t>
  </si>
  <si>
    <t>CR-135-W</t>
  </si>
  <si>
    <t>RATE RISE 135DEG F 57DEG C</t>
  </si>
  <si>
    <t>CF-200-CW</t>
  </si>
  <si>
    <t>F/T 200F-88C CLOSED CIRCUIT</t>
  </si>
  <si>
    <t>CF-165-CW</t>
  </si>
  <si>
    <t>F/T 165 DEG F-CLOSED CIRCUIT</t>
  </si>
  <si>
    <t>CR-135-CW</t>
  </si>
  <si>
    <t>F/T-R/R 135F-57C CLOSE CIRCUIT</t>
  </si>
  <si>
    <t>CR-200-MP</t>
  </si>
  <si>
    <t>RATE OF RISE MOISTURE PROOF</t>
  </si>
  <si>
    <t>CR-200-CW</t>
  </si>
  <si>
    <t>F/T R/R 200F-88C CLOSE CIRCUIT</t>
  </si>
  <si>
    <t>CF-200-MP</t>
  </si>
  <si>
    <t>FIXED TEMPERATURE MOISTURE PRO</t>
  </si>
  <si>
    <t>CR-200-W</t>
  </si>
  <si>
    <t>RATE RISE 200DEG F 88DEG C</t>
  </si>
  <si>
    <t>CF-200-W</t>
  </si>
  <si>
    <t>FIXED TEMP 200DEG F 88DEG C</t>
  </si>
  <si>
    <t>DTK-2MB</t>
  </si>
  <si>
    <t>EVEF-02-PROMO</t>
  </si>
  <si>
    <t>PROMO ENTERPRISE LIC. FOR 1 SP</t>
  </si>
  <si>
    <t>5000-10001</t>
  </si>
  <si>
    <t>10TB SPARE/REPLACEMENT HDD FOR</t>
  </si>
  <si>
    <t>IP04-36T-R4A</t>
  </si>
  <si>
    <t>1608-08T-DTA</t>
  </si>
  <si>
    <t>IP04-80T-R4A</t>
  </si>
  <si>
    <t>IP 4U SERVER W/ 4 IP LICENSES</t>
  </si>
  <si>
    <t>IP08-64T-2Z-2</t>
  </si>
  <si>
    <t>2U SERVER W/8 IP (128 MAX)\, DU</t>
  </si>
  <si>
    <t>IP04-12T-DTA</t>
  </si>
  <si>
    <t>IP08-36T-2Z-2E</t>
  </si>
  <si>
    <t>NVR\, 2U\, 128 IP CAMERA\, 400 MB</t>
  </si>
  <si>
    <t>5000-20030</t>
  </si>
  <si>
    <t>15.8" RACKMOUNT SHELF FOR EXAC</t>
  </si>
  <si>
    <t>5000-50700</t>
  </si>
  <si>
    <t>SSA-ENT-C</t>
  </si>
  <si>
    <t>ENTERPRISE SOFTWARE UPDATE TO</t>
  </si>
  <si>
    <t>IP04-36T-R4A-E</t>
  </si>
  <si>
    <t>IP04-30T-R2A-E</t>
  </si>
  <si>
    <t>IP04-02T-DTA</t>
  </si>
  <si>
    <t>5000-50400</t>
  </si>
  <si>
    <t>EXTERNAL USB 1GB NIC.</t>
  </si>
  <si>
    <t>IP08-80T-2Z-2</t>
  </si>
  <si>
    <t>WKDC12-55P</t>
  </si>
  <si>
    <t>12V-55AH\, P DEEP CYCLE BATTERY</t>
  </si>
  <si>
    <t>TCG32P12</t>
  </si>
  <si>
    <t>IP04-04T-R2A</t>
  </si>
  <si>
    <t>NVR\, 64 CHAN\, 4 TB\, RACK</t>
  </si>
  <si>
    <t>IP04-06T-DTA</t>
  </si>
  <si>
    <t>NVR\, 64 CHAN\, 6 TB\, DESKTOP</t>
  </si>
  <si>
    <t>IP08-32T-R4Z</t>
  </si>
  <si>
    <t>IP04-80T-R4A-E</t>
  </si>
  <si>
    <t>IP04-20T-R4A</t>
  </si>
  <si>
    <t>1604-06T-Q</t>
  </si>
  <si>
    <t>C-01T-32SL</t>
  </si>
  <si>
    <t>LIVE MONITORING STATION\, EXACQ</t>
  </si>
  <si>
    <t>IP04-16T-DTA</t>
  </si>
  <si>
    <t>TRADAR-500F</t>
  </si>
  <si>
    <t>IP08-36T-2ZL-2</t>
  </si>
  <si>
    <t>STARTIP-EVIP</t>
  </si>
  <si>
    <t>Start to Pro Software Upgrade\,</t>
  </si>
  <si>
    <t>5000-08000</t>
  </si>
  <si>
    <t>NVR HARD DRIVE\, SPARE/REPLACEM</t>
  </si>
  <si>
    <t>C-01T-32S</t>
  </si>
  <si>
    <t>5000-65000</t>
  </si>
  <si>
    <t>Z-SERIES 2U AND 3U FIELD REPAI</t>
  </si>
  <si>
    <t>IP04-64T-R4A</t>
  </si>
  <si>
    <t>IP04-08T-R2A-E</t>
  </si>
  <si>
    <t>IP04-20T-R4A-E</t>
  </si>
  <si>
    <t>IP08-48T-2ZL-2E</t>
  </si>
  <si>
    <t>IP04-24T-R2A</t>
  </si>
  <si>
    <t>5000-50200</t>
  </si>
  <si>
    <t>EVIP-EVENIP</t>
  </si>
  <si>
    <t>LICENSE TO UPGRADE ONE PRO TO</t>
  </si>
  <si>
    <t>IP04-02T-R2A</t>
  </si>
  <si>
    <t>5000-40341</t>
  </si>
  <si>
    <t>RAID OPT FOR 4U\, A SER SRVRS</t>
  </si>
  <si>
    <t>IP04-04T-R2AL</t>
  </si>
  <si>
    <t>IP04-08T-R2A</t>
  </si>
  <si>
    <t>IP08-90T-R4Z-E</t>
  </si>
  <si>
    <t>IP08-96T-2Z-2E</t>
  </si>
  <si>
    <t>POE-C1300P</t>
  </si>
  <si>
    <t>POE-C1300P MCKINNEY ELECTRICAL</t>
  </si>
  <si>
    <t>IP08-96T-2ZL-2E</t>
  </si>
  <si>
    <t>IP08-64T-2ZL-2</t>
  </si>
  <si>
    <t>IP04-06T-Q</t>
  </si>
  <si>
    <t>IP08-28T-2Z-2</t>
  </si>
  <si>
    <t>2U SERVER W/ 8 IP (128 MAX) DU</t>
  </si>
  <si>
    <t>IP04-64T-R4A-E</t>
  </si>
  <si>
    <t>IP08-08T-2Z-2E</t>
  </si>
  <si>
    <t>C-00T-16SL</t>
  </si>
  <si>
    <t>IP04-24T-R2A-E</t>
  </si>
  <si>
    <t>EVIP-TRANSFER</t>
  </si>
  <si>
    <t>SERVER LICENSE TRANSFER FEE NE</t>
  </si>
  <si>
    <t>IP04-48T-R4A</t>
  </si>
  <si>
    <t>IP04-20T-DTA-E</t>
  </si>
  <si>
    <t>1608-12T-R2A</t>
  </si>
  <si>
    <t>IP04-08T-DTA-E</t>
  </si>
  <si>
    <t>5000-06000</t>
  </si>
  <si>
    <t>6TB SPARE/REPLACEMENT HARD DRI</t>
  </si>
  <si>
    <t>SSA-EVIP-01</t>
  </si>
  <si>
    <t>6408-28T-R4A</t>
  </si>
  <si>
    <t>C-00T-32SL</t>
  </si>
  <si>
    <t>IP08-144T-R4ZL-E</t>
  </si>
  <si>
    <t>IP04-28T-R4AL-E</t>
  </si>
  <si>
    <t>IP04-12T-R2A</t>
  </si>
  <si>
    <t>5000-65002</t>
  </si>
  <si>
    <t>FIELD REPAIR KIT - Z-SERIES 2U</t>
  </si>
  <si>
    <t>IP04-08T-R4A</t>
  </si>
  <si>
    <t>SSA-START-C</t>
  </si>
  <si>
    <t>START SOFTWARE UPDATE TO THE C</t>
  </si>
  <si>
    <t>IP04-08T-R4A-E</t>
  </si>
  <si>
    <t>IP04-12T-R2A-E</t>
  </si>
  <si>
    <t>TCG100R24</t>
  </si>
  <si>
    <t>IP08-20T-2ZL-2</t>
  </si>
  <si>
    <t>5000-04001</t>
  </si>
  <si>
    <t>4TB Spare/replacement hard dri</t>
  </si>
  <si>
    <t>IP08-48T-2Z-2</t>
  </si>
  <si>
    <t>IP08-54T-R4Z-E</t>
  </si>
  <si>
    <t>5000-50300</t>
  </si>
  <si>
    <t>E-SERIES 19" RACKMOUNT SHELF\,</t>
  </si>
  <si>
    <t>TCG32P24</t>
  </si>
  <si>
    <t>IP04-06T-DTA-E</t>
  </si>
  <si>
    <t>IP04-06T-DTAL</t>
  </si>
  <si>
    <t>1604-12T-Q</t>
  </si>
  <si>
    <t>IP04-08T-DTAL</t>
  </si>
  <si>
    <t>TRADAR-1000F</t>
  </si>
  <si>
    <t>TYCO 360 RADAR DETECTION\, 1000</t>
  </si>
  <si>
    <t>IP04-12T-DTAL</t>
  </si>
  <si>
    <t>TCCFS08D04256</t>
  </si>
  <si>
    <t>CLOUD CAMERA FLEX 8MP MINIDOME</t>
  </si>
  <si>
    <t>5000-65003</t>
  </si>
  <si>
    <t>FIELD REPAIR KIT - Z-SERIES</t>
  </si>
  <si>
    <t>IP04-16T-R4AL-E</t>
  </si>
  <si>
    <t>STARTIP-EVENIP</t>
  </si>
  <si>
    <t>Upgrade one START IP license t</t>
  </si>
  <si>
    <t>IP08-80T-2Z-2E</t>
  </si>
  <si>
    <t>IP08-20T-2Z-2</t>
  </si>
  <si>
    <t>NVR\, 2U\, 128 IP CAMERA\, 400</t>
  </si>
  <si>
    <t>IP04-02T-R2A-E</t>
  </si>
  <si>
    <t>NVR\, 64 CHAN\, 2 TB\, RACK ENTER</t>
  </si>
  <si>
    <t>IP08-36T-2Z-2</t>
  </si>
  <si>
    <t>IP04-04T-R2A-E</t>
  </si>
  <si>
    <t>NVR\, 64 CHAN\, 4 TB\, RACK ENTER</t>
  </si>
  <si>
    <t>IP04-16T-R4AL</t>
  </si>
  <si>
    <t>IP04-06T-R4A</t>
  </si>
  <si>
    <t>IP Camera Server 4TB RAID</t>
  </si>
  <si>
    <t>5000-20050</t>
  </si>
  <si>
    <t>20" RACKMOUNT SLIDING RAIL KIT</t>
  </si>
  <si>
    <t>IP08-28T-R4Z-E</t>
  </si>
  <si>
    <t>IP04-20T-DTA</t>
  </si>
  <si>
    <t>EDGEP</t>
  </si>
  <si>
    <t>EDGE PLUS server license\, incl</t>
  </si>
  <si>
    <t>5000-04000</t>
  </si>
  <si>
    <t>START-01</t>
  </si>
  <si>
    <t>SINGLE CAMERA LICENSE EXACQVIS</t>
  </si>
  <si>
    <t>1604-02T-Q</t>
  </si>
  <si>
    <t>IP04-48T-R4AL</t>
  </si>
  <si>
    <t>5000-50301</t>
  </si>
  <si>
    <t>VESA MOUNT BRACKET FOR USE WIT</t>
  </si>
  <si>
    <t>IP04-48T-R4A-E</t>
  </si>
  <si>
    <t>IP08-28T-R4ZL-E</t>
  </si>
  <si>
    <t>5000-40384</t>
  </si>
  <si>
    <t>Z-SERIES CPU &amp; MEMORY UPGRADE:</t>
  </si>
  <si>
    <t>SSA-START-01</t>
  </si>
  <si>
    <t>SOFTWARE SUBCRIPTION AGREEMENT</t>
  </si>
  <si>
    <t>3208-16T-R4AL</t>
  </si>
  <si>
    <t>IP04-06T-R2A-E</t>
  </si>
  <si>
    <t>NVR\, 64 CHAN\, 6 TB\, RACK ENTER</t>
  </si>
  <si>
    <t>IP08-128T-R4Z-E</t>
  </si>
  <si>
    <t>IP04-28T-R4A</t>
  </si>
  <si>
    <t>SSA-SYNC</t>
  </si>
  <si>
    <t>ONE UNIT OF SYNCHRONIZING SOFT</t>
  </si>
  <si>
    <t>IP04-30T-R2AL</t>
  </si>
  <si>
    <t>S-240T-4U</t>
  </si>
  <si>
    <t>4U STORAGE SERVER\, 240TB UBUNT</t>
  </si>
  <si>
    <t>SSA-EVENIP-01</t>
  </si>
  <si>
    <t>ENTERPRISE SOFTWARE UPDATES PE</t>
  </si>
  <si>
    <t>5000-06001</t>
  </si>
  <si>
    <t>6TB Spare/replacement hard dri</t>
  </si>
  <si>
    <t>IP04-08T-DTA</t>
  </si>
  <si>
    <t>IP04-06T-R2A</t>
  </si>
  <si>
    <t>IP02-01T-GM</t>
  </si>
  <si>
    <t>DESKTOP RECORDER\, 2X PRO IP CA</t>
  </si>
  <si>
    <t>IP08-08T-2ZL-2</t>
  </si>
  <si>
    <t>IP08-66T-R4Z-E</t>
  </si>
  <si>
    <t>IP04-04T-DTA-E</t>
  </si>
  <si>
    <t>IP08-08T-2Z-2</t>
  </si>
  <si>
    <t>5365-371-01</t>
  </si>
  <si>
    <t>COV ASSY\, UNIV MP\, GRY LEAD FR</t>
  </si>
  <si>
    <t>0804-02T-Q</t>
  </si>
  <si>
    <t>TRADAR-250F</t>
  </si>
  <si>
    <t>TYCO 360 RADAR DETECTION\, 250M</t>
  </si>
  <si>
    <t>IP04-18T-R2A-E</t>
  </si>
  <si>
    <t>IP04-30T-R2A</t>
  </si>
  <si>
    <t>5000-08002</t>
  </si>
  <si>
    <t>8TB HOT SPARE FOR Z-SERIES SER</t>
  </si>
  <si>
    <t>IP04-64T-R4AL</t>
  </si>
  <si>
    <t>IP04-08T-Q</t>
  </si>
  <si>
    <t>1608-02T-DTA-E</t>
  </si>
  <si>
    <t>3208-04T-R2A</t>
  </si>
  <si>
    <t>S-36T-2U-2</t>
  </si>
  <si>
    <t>NVR STORAGE SERVER\, 2U\, 32-CHA</t>
  </si>
  <si>
    <t>IP04-12T-R4A</t>
  </si>
  <si>
    <t>IP04-02T-Q</t>
  </si>
  <si>
    <t>0804-06T-Q</t>
  </si>
  <si>
    <t>IP04-08T-R2AL-E</t>
  </si>
  <si>
    <t>TCCFS08D04128</t>
  </si>
  <si>
    <t>CLOUD CAMERA FLEX 8MP MINI DOM</t>
  </si>
  <si>
    <t>5000-50303</t>
  </si>
  <si>
    <t>WALL MOUNT FOR G-SERIES POE SE</t>
  </si>
  <si>
    <t>S-64T-2U-2</t>
  </si>
  <si>
    <t>2U STORAGE SERVER\, 64TB UBUNTU</t>
  </si>
  <si>
    <t>5000-40345</t>
  </si>
  <si>
    <t>RAID AND OS ON RAID OPTION FOR</t>
  </si>
  <si>
    <t>IP04-04T-DTA</t>
  </si>
  <si>
    <t>IP04-18T-R2A</t>
  </si>
  <si>
    <t>IP08-144T-R4Z-E</t>
  </si>
  <si>
    <t>5000-20070</t>
  </si>
  <si>
    <t>IP04-12T-R2AL</t>
  </si>
  <si>
    <t>C-00T-32S</t>
  </si>
  <si>
    <t>IP08-240T-R4Z-E</t>
  </si>
  <si>
    <t>1604-04T-Q</t>
  </si>
  <si>
    <t>0804-04T-Q</t>
  </si>
  <si>
    <t>IP08-64T-2ZL-2E</t>
  </si>
  <si>
    <t>5000-40110</t>
  </si>
  <si>
    <t>POWER SUPPLY\,REDUNDANT SWITCHI</t>
  </si>
  <si>
    <t>2002PGGMN-S12906</t>
  </si>
  <si>
    <t>ASHH-24SMR</t>
  </si>
  <si>
    <t>24VDC AMP'D SPKR HAZ AREA</t>
  </si>
  <si>
    <t>WH-109014</t>
  </si>
  <si>
    <t>BACKBOX F/ASWP\,WTHPRF\,RED</t>
  </si>
  <si>
    <t>GN-503FF</t>
  </si>
  <si>
    <t>PHOTO/CO DET 120AC/9DC W/2 REL</t>
  </si>
  <si>
    <t>6334-9025</t>
  </si>
  <si>
    <t>2.5 IN RED LED CLK MODULE 24 V</t>
  </si>
  <si>
    <t>ISN-CMET-200AR</t>
  </si>
  <si>
    <t>CNTCT COMMERCIALMETAL</t>
  </si>
  <si>
    <t>01403-001</t>
  </si>
  <si>
    <t>2N POE INJECTOR PSA16U-480 POE</t>
  </si>
  <si>
    <t>FA-1802C-1-2S-02</t>
  </si>
  <si>
    <t>18/2C SOL OAS FPLP BLACK 1000'</t>
  </si>
  <si>
    <t>SRL</t>
  </si>
  <si>
    <t>Wall Strobe\, Red\, 4x4</t>
  </si>
  <si>
    <t>SPSCWL</t>
  </si>
  <si>
    <t>SPEAKER STROBE WHITE CEILING</t>
  </si>
  <si>
    <t>FL-BG12LO</t>
  </si>
  <si>
    <t>WEATHERPROOF PULL STATION</t>
  </si>
  <si>
    <t>PC2WLED</t>
  </si>
  <si>
    <t>HORN/STRB LED 2W WHITE CEIL 4X</t>
  </si>
  <si>
    <t>PYR-HS-MC-R</t>
  </si>
  <si>
    <t>HS Horn multi candela red</t>
  </si>
  <si>
    <t>PYR-HMS-M</t>
  </si>
  <si>
    <t>METAL MANUAL STATION XLS FS</t>
  </si>
  <si>
    <t>GN-SR220</t>
  </si>
  <si>
    <t>Multi-Criteria Alarm with Rela</t>
  </si>
  <si>
    <t>PYR-WBBS-R</t>
  </si>
  <si>
    <t>WEATHERPROOF BACK BOX RED</t>
  </si>
  <si>
    <t>PYR-MBDC-10</t>
  </si>
  <si>
    <t>10 DC MOTOR BELL</t>
  </si>
  <si>
    <t>PYR-ST-75-CW-WP</t>
  </si>
  <si>
    <t>STROBE WEATHERPROOF WHITE - CE</t>
  </si>
  <si>
    <t>PYR-HS-HMC-R</t>
  </si>
  <si>
    <t>4-WIRE ELECTRIC HS HORN HI MUL</t>
  </si>
  <si>
    <t>WPBBS-R</t>
  </si>
  <si>
    <t>AS HORN WTHPRF BACK BOX RED</t>
  </si>
  <si>
    <t>PYR-HMS-2S</t>
  </si>
  <si>
    <t>2-STAGE MANUAL STATION XLS</t>
  </si>
  <si>
    <t>PYR-MBDC-6</t>
  </si>
  <si>
    <t>6 DC MOTOR BELL</t>
  </si>
  <si>
    <t>PYR-HMS-S</t>
  </si>
  <si>
    <t>Firefinder Man Station Sing</t>
  </si>
  <si>
    <t>PYR-HS-MC-W</t>
  </si>
  <si>
    <t>4-WIRE ELECTRIC HS HORN MULTI</t>
  </si>
  <si>
    <t>ED-SDT60</t>
  </si>
  <si>
    <t>AIR SAMPLING TUBE 60"</t>
  </si>
  <si>
    <t>SET-S17-CW-WP</t>
  </si>
  <si>
    <t>SPKR/STRB WHT CEIL WTHRPRF</t>
  </si>
  <si>
    <t>PYR-ST-75-W-WP</t>
  </si>
  <si>
    <t>STROBE WEATHERPROOF WHITE - WA</t>
  </si>
  <si>
    <t>PYR-ST-75-R-WP</t>
  </si>
  <si>
    <t>STROBE WEATHERPROOF RED - WALL</t>
  </si>
  <si>
    <t>PYR-HMS-D</t>
  </si>
  <si>
    <t>Firefinder Man Station Dual</t>
  </si>
  <si>
    <t>PYR-HMS-SA</t>
  </si>
  <si>
    <t>MANUAL STATION SINGLE ACTION W</t>
  </si>
  <si>
    <t>CPS  640DX-UL/CSA</t>
  </si>
  <si>
    <t>PS5-UL-12-BD</t>
  </si>
  <si>
    <t>APD8-BD</t>
  </si>
  <si>
    <t>BN  86-009-CPD16F-UL</t>
  </si>
  <si>
    <t>CPS 1000C-UL/CSA</t>
  </si>
  <si>
    <t>PS5-M-003-UL</t>
  </si>
  <si>
    <t>XFMR T-24V  5A</t>
  </si>
  <si>
    <t>CPS  400C-UL/CSA</t>
  </si>
  <si>
    <t>RMDC-PS5-M-UL</t>
  </si>
  <si>
    <t>CPS  600C-UL/CSA-APD8F</t>
  </si>
  <si>
    <t>PS5-UL-24-BD</t>
  </si>
  <si>
    <t>TMR CVM-60</t>
  </si>
  <si>
    <t>BC-04</t>
  </si>
  <si>
    <t>PD8-UL</t>
  </si>
  <si>
    <t>BN  6S4-004-MB16-UL</t>
  </si>
  <si>
    <t>BN  6-002-UL</t>
  </si>
  <si>
    <t>CPS  800C-UL/CSA-APD8FX</t>
  </si>
  <si>
    <t>BC-05</t>
  </si>
  <si>
    <t>CPS  200-UL/CSA</t>
  </si>
  <si>
    <t>BN  6-003-APD8F-UL</t>
  </si>
  <si>
    <t>PS5-BFS-24-UL</t>
  </si>
  <si>
    <t>PS5-M-002-UL-FAI</t>
  </si>
  <si>
    <t>CPS  800-UL/CSA</t>
  </si>
  <si>
    <t>RLY RBKS-124-N</t>
  </si>
  <si>
    <t>PS5-24040-B03</t>
  </si>
  <si>
    <t>APD8F-BD</t>
  </si>
  <si>
    <t>RLY RBK-624      -SNPTRK</t>
  </si>
  <si>
    <t>CPS  800C-UL/CSA-APD16X</t>
  </si>
  <si>
    <t>PS5-24040-B03-UL</t>
  </si>
  <si>
    <t>BN 10-002-UL</t>
  </si>
  <si>
    <t>CABINET LOCK ASSEMBLY  ES201</t>
  </si>
  <si>
    <t>BAT 12V   7AH</t>
  </si>
  <si>
    <t>CPS  600C-UL/CSA</t>
  </si>
  <si>
    <t>PS5-M-000-UL</t>
  </si>
  <si>
    <t>RLY RBK-5         -SNPTRK</t>
  </si>
  <si>
    <t>BN  6-004-APD8F-UL</t>
  </si>
  <si>
    <t>CPS  400-UL/CSA</t>
  </si>
  <si>
    <t>PS5-M-002-UL</t>
  </si>
  <si>
    <t>CPS  800C-UL/CSA-APD8F</t>
  </si>
  <si>
    <t>RM-2816F-600</t>
  </si>
  <si>
    <t>PS5-24040-UL-BD</t>
  </si>
  <si>
    <t>CPS  800C-UL/CSA</t>
  </si>
  <si>
    <t>XFMR T-16V 50</t>
  </si>
  <si>
    <t>BN  8-000-UL</t>
  </si>
  <si>
    <t>PS-5-BD</t>
  </si>
  <si>
    <t>BC-09</t>
  </si>
  <si>
    <t>CPS  240D-UL/CSA</t>
  </si>
  <si>
    <t>DTK-TSS1</t>
  </si>
  <si>
    <t>2 Position Base for Loop Circu</t>
  </si>
  <si>
    <t>CPS 1000-UL/CSA</t>
  </si>
  <si>
    <t>BAT 12V  17AH</t>
  </si>
  <si>
    <t>BN 10-004-UL</t>
  </si>
  <si>
    <t>CPS  200C-7-UL/CSA</t>
  </si>
  <si>
    <t>AX-SK-FIRE-CO-W</t>
  </si>
  <si>
    <t>W MULTI CRITERIA SMOKE/CO SENS</t>
  </si>
  <si>
    <t>CPS  640DX-UL/CSA-APD16</t>
  </si>
  <si>
    <t>BH-2B7S</t>
  </si>
  <si>
    <t>WH-102959</t>
  </si>
  <si>
    <t>BACKBOX\,OUTDOOR\,RD</t>
  </si>
  <si>
    <t>BH-4B17SP</t>
  </si>
  <si>
    <t>PS5-BFS-12-UL</t>
  </si>
  <si>
    <t>CPS  800C-UL/CSA-APD8</t>
  </si>
  <si>
    <t>PS5-BFS-24</t>
  </si>
  <si>
    <t>PS5-M-003-UL-FAI</t>
  </si>
  <si>
    <t>BH-2B17P</t>
  </si>
  <si>
    <t>BN  64-016-APD16-UL</t>
  </si>
  <si>
    <t>BC-01V</t>
  </si>
  <si>
    <t>BN  4-002-UL</t>
  </si>
  <si>
    <t>PS5-BFS-12</t>
  </si>
  <si>
    <t>BN 10-003-APD8F-UL</t>
  </si>
  <si>
    <t>FL-PAM2</t>
  </si>
  <si>
    <t>7 AMP RELAY</t>
  </si>
  <si>
    <t>BAT 12V  12AH</t>
  </si>
  <si>
    <t>AX-P2RL</t>
  </si>
  <si>
    <t>L-SERIES WALL SURFACE MOUNT</t>
  </si>
  <si>
    <t>DH1224FPC</t>
  </si>
  <si>
    <t>12/24 V\, FLUSH MT\, CHROME</t>
  </si>
  <si>
    <t>RMS-1T-LP</t>
  </si>
  <si>
    <t>MANUAL STATION\, DUAL ACTION</t>
  </si>
  <si>
    <t>DHE4PC</t>
  </si>
  <si>
    <t>4 IN EXT ROD\,DR HLDR\,CHRM</t>
  </si>
  <si>
    <t>DH24120FB</t>
  </si>
  <si>
    <t>DR HLDR\,SEMI-FLUSH\,BRASS</t>
  </si>
  <si>
    <t>RMS-BB</t>
  </si>
  <si>
    <t>DH1224SPC</t>
  </si>
  <si>
    <t>12/24 V\, SURFACE MT\, CHROME</t>
  </si>
  <si>
    <t>DH1224FB</t>
  </si>
  <si>
    <t>12/24 V\, FLUSH MT\, BRASS</t>
  </si>
  <si>
    <t>DH1224GB2</t>
  </si>
  <si>
    <t>12/24V\,GROUND MT\, DBLDR\, BRASS</t>
  </si>
  <si>
    <t>DHE4APC</t>
  </si>
  <si>
    <t>4 INADJ EXT ROD\,DR HLDR\,CHRM</t>
  </si>
  <si>
    <t>DHE2PC</t>
  </si>
  <si>
    <t>2 IN EXT ROD\,DR HLDR\,CHRM</t>
  </si>
  <si>
    <t>DH24120GPC1</t>
  </si>
  <si>
    <t>DR HLDR\,GND MNT\,1DR\,CHRM</t>
  </si>
  <si>
    <t>DHE1PC</t>
  </si>
  <si>
    <t>1 IN EXT ROD\,DR HLDR\,CHRM</t>
  </si>
  <si>
    <t>DH24120GB1</t>
  </si>
  <si>
    <t>12/24V\,GROUND MT\,SNGLDR\,BRASS</t>
  </si>
  <si>
    <t>DHE3PC</t>
  </si>
  <si>
    <t>3 IN EXT ROD\,DR HLDR\,CHRM</t>
  </si>
  <si>
    <t>DH1224RPC</t>
  </si>
  <si>
    <t>12/24 V\, RECESSED MT\, CHROME</t>
  </si>
  <si>
    <t>DHE1.5APC</t>
  </si>
  <si>
    <t>1.5 INADJ EXT ROD\,DR HLDR\,CHRM</t>
  </si>
  <si>
    <t>DH24120GPC2</t>
  </si>
  <si>
    <t>DR HLDR\,GND MNT\,2DR\,CHRM</t>
  </si>
  <si>
    <t>DHE2APC</t>
  </si>
  <si>
    <t>2 INADJ EXT ROD\,DR HLDR\,CHRM</t>
  </si>
  <si>
    <t>DHBBPC</t>
  </si>
  <si>
    <t>DR HLDR SURF BCK BX\,CHRM</t>
  </si>
  <si>
    <t>DH1224GPC1</t>
  </si>
  <si>
    <t>12/24V\,GROUND MT\,SNGLDOOR\,CHRM</t>
  </si>
  <si>
    <t>DHCPC</t>
  </si>
  <si>
    <t>DR HLDR CATCH PLT\,CHRM</t>
  </si>
  <si>
    <t>RMS-1T-WP-KO</t>
  </si>
  <si>
    <t>MANUAL STATION\, INSTITUTION WP</t>
  </si>
  <si>
    <t>DHE5PC</t>
  </si>
  <si>
    <t>5 IN EXT ROD\,DR HLDR\,CHRM</t>
  </si>
  <si>
    <t>RMS-1T-WP</t>
  </si>
  <si>
    <t>WEATHER PROOF S.P.S.T. PULL ST</t>
  </si>
  <si>
    <t>DHE1.5PC</t>
  </si>
  <si>
    <t>1.5 IN EXT ROD\,DR HLDR\,CHRM</t>
  </si>
  <si>
    <t>DH24120GB2</t>
  </si>
  <si>
    <t>DR HLDR\,GND MNT\,2DR\,BRASS</t>
  </si>
  <si>
    <t>DH1224GPC2</t>
  </si>
  <si>
    <t>12/24V\,GROUND MT\,DBL DOOR\,CHRM</t>
  </si>
  <si>
    <t>DH24120SB</t>
  </si>
  <si>
    <t>DR HLDR\,SURF MNT\,BRASS</t>
  </si>
  <si>
    <t>RMS-1T-KL-LP</t>
  </si>
  <si>
    <t>MANUAL STATION\, DUAL\, KEY RSET</t>
  </si>
  <si>
    <t>DH24120RPC</t>
  </si>
  <si>
    <t>DR HLDR\,REC MNT\,CHRM</t>
  </si>
  <si>
    <t>DTK-2MHLP12BWB</t>
  </si>
  <si>
    <t>2081-9062</t>
  </si>
  <si>
    <t>BARRIER 1 CKT\, KFDO-CS-EX1.51P</t>
  </si>
  <si>
    <t>MP-5365-G-N</t>
  </si>
  <si>
    <t>HID MiniProx Reader- (Gray) Mu</t>
  </si>
  <si>
    <t>2002PGGMV-S12906</t>
  </si>
  <si>
    <t>ICLASS\, 16K/16\, PRGMD\, F-GLOSS</t>
  </si>
  <si>
    <t>AD-10-1975</t>
  </si>
  <si>
    <t>LF-AD-K FILTER STD FUSION</t>
  </si>
  <si>
    <t>E42098</t>
  </si>
  <si>
    <t>MANUAL DISCHARGE CABLE 8FT</t>
  </si>
  <si>
    <t>FA020660</t>
  </si>
  <si>
    <t>2X6 WATER JEL BURN DRESSING</t>
  </si>
  <si>
    <t>ISC-PDL1-WA18G</t>
  </si>
  <si>
    <t>PRO SERIES TRITECH+ W/ANTI-MAS</t>
  </si>
  <si>
    <t>428269AS</t>
  </si>
  <si>
    <t>REDTXBK</t>
  </si>
  <si>
    <t>(100) TEXAS RED TAGS</t>
  </si>
  <si>
    <t>G165J</t>
  </si>
  <si>
    <t>165 DEGREE J LINK</t>
  </si>
  <si>
    <t>ISC-BPQ2-W12</t>
  </si>
  <si>
    <t>Blue Line G2 Quad</t>
  </si>
  <si>
    <t>BELR4</t>
  </si>
  <si>
    <t>6V 50 W EMERGENCY LIGHT</t>
  </si>
  <si>
    <t>SSPTVK</t>
  </si>
  <si>
    <t>TYVEK ADD ON</t>
  </si>
  <si>
    <t>DS161</t>
  </si>
  <si>
    <t>PIR EXIT SENSOR\, BLACK-  ROHS</t>
  </si>
  <si>
    <t>428729AS</t>
  </si>
  <si>
    <t>HOSE ASSY\, DISCHARGE</t>
  </si>
  <si>
    <t>D5060</t>
  </si>
  <si>
    <t>HAND-HELD MULTIPLEX PROG</t>
  </si>
  <si>
    <t>ISC-BDL2-WP12G</t>
  </si>
  <si>
    <t>Blue Line G2 Pet Friendly TriT</t>
  </si>
  <si>
    <t>430004AS</t>
  </si>
  <si>
    <t>ANSUL SPRING</t>
  </si>
  <si>
    <t>DIES 1/4IN -3/8IN IPT FOR 7992</t>
  </si>
  <si>
    <t>DS1101I</t>
  </si>
  <si>
    <t>GLASS BREAK ROUND 25FT</t>
  </si>
  <si>
    <t>R102BDA</t>
  </si>
  <si>
    <t>BURSTING DISK\,PACK OF 10</t>
  </si>
  <si>
    <t>CV100</t>
  </si>
  <si>
    <t>1IN COMMERICAL VALVE W1/2IN</t>
  </si>
  <si>
    <t>V-9972-2</t>
  </si>
  <si>
    <t>Universal Paging Interface wit</t>
  </si>
  <si>
    <t>423581AW</t>
  </si>
  <si>
    <t>HOSE\,NITROGEN\,ANSUL\,W/ADAPTER</t>
  </si>
  <si>
    <t>VPCEMENT</t>
  </si>
  <si>
    <t>CPVC CEMENT 1 PINT</t>
  </si>
  <si>
    <t>DS7465I</t>
  </si>
  <si>
    <t>MUX I/O POINT W/ADDR SW</t>
  </si>
  <si>
    <t>B328</t>
  </si>
  <si>
    <t>GIMBEL MOUNT BRACKET</t>
  </si>
  <si>
    <t>D162</t>
  </si>
  <si>
    <t>PHONE CORD-2FT DUAL MODLR</t>
  </si>
  <si>
    <t>G16524PHL</t>
  </si>
  <si>
    <t>165F 24V ELECTRICTHERMALRESET</t>
  </si>
  <si>
    <t>415565AS</t>
  </si>
  <si>
    <t>SPRING\,ANSUL\,ST0516\,SY0517</t>
  </si>
  <si>
    <t>ZX776Z</t>
  </si>
  <si>
    <t>PIR MOTN SNSR 50 FT POPI</t>
  </si>
  <si>
    <t>ZX935Z</t>
  </si>
  <si>
    <t>PIR MOTION SENSOR 35FT POPIT</t>
  </si>
  <si>
    <t>21882AS</t>
  </si>
  <si>
    <t>COLLAR QUAD RING</t>
  </si>
  <si>
    <t>D1260B</t>
  </si>
  <si>
    <t>ATM KEYPAD</t>
  </si>
  <si>
    <t>429146AS</t>
  </si>
  <si>
    <t>5 NO BRACKET ASSEMBLY</t>
  </si>
  <si>
    <t>30789AC</t>
  </si>
  <si>
    <t>NOZZLECARTANSUL\,20LB\,K20E\,A20E</t>
  </si>
  <si>
    <t>ENKIT-01</t>
  </si>
  <si>
    <t>Inovonics Interface and Receiv</t>
  </si>
  <si>
    <t>ITS-D6686-UL</t>
  </si>
  <si>
    <t>10/100 ETHERNET NETWORK ADAPTO</t>
  </si>
  <si>
    <t>D56R</t>
  </si>
  <si>
    <t>CNDUIT BOX CMD CNTR RED</t>
  </si>
  <si>
    <t>D192G</t>
  </si>
  <si>
    <t>BELL SUPERVSN MOD 12V/24V</t>
  </si>
  <si>
    <t>CONNECTOR\,EMT\,COMPRESS\,BOX/50</t>
  </si>
  <si>
    <t>HPIN</t>
  </si>
  <si>
    <t>(PKG 5)HAIRPIN CLIP FOR HB</t>
  </si>
  <si>
    <t>HH26</t>
  </si>
  <si>
    <t>PITOT GAUGE</t>
  </si>
  <si>
    <t>NV100</t>
  </si>
  <si>
    <t>1IN NITROGEN VALVE</t>
  </si>
  <si>
    <t>STI3100</t>
  </si>
  <si>
    <t>SPACER\,CONDUIT\,SURFACE MOUNT</t>
  </si>
  <si>
    <t>D8236KF-10</t>
  </si>
  <si>
    <t>HID PROX KEYFOB-26BIT</t>
  </si>
  <si>
    <t>G135B</t>
  </si>
  <si>
    <t>LINK\,FUSIBLE\,MODEL B\,135DEG</t>
  </si>
  <si>
    <t>QDC2</t>
  </si>
  <si>
    <t>QUICK DISCONNECT COUPLER -GETZ</t>
  </si>
  <si>
    <t>P6601</t>
  </si>
  <si>
    <t>D6600 BATTERY CABLE</t>
  </si>
  <si>
    <t>E700CAPKIT</t>
  </si>
  <si>
    <t>CAPILLARY QUICK CONNECTOR KIT</t>
  </si>
  <si>
    <t>670AW</t>
  </si>
  <si>
    <t>GASKET\,HOSE\,ANSUL\,150C \, D</t>
  </si>
  <si>
    <t>D1625</t>
  </si>
  <si>
    <t>PLUG-IN TRANFORMER\,16VAC\,25VA</t>
  </si>
  <si>
    <t>27648AC</t>
  </si>
  <si>
    <t>INDICATOR\,STEM\,ANSUL</t>
  </si>
  <si>
    <t>6263AC</t>
  </si>
  <si>
    <t>HOSE O-RING</t>
  </si>
  <si>
    <t>FP182</t>
  </si>
  <si>
    <t>18AWG 2C 1M SOLID TWISTED</t>
  </si>
  <si>
    <t>BLAST1</t>
  </si>
  <si>
    <t>1 GAL OVEN/CLEANER DEGREASER</t>
  </si>
  <si>
    <t>FA4016</t>
  </si>
  <si>
    <t>ANTISEPTIC SPRAY 2 OZ</t>
  </si>
  <si>
    <t>8101AWD</t>
  </si>
  <si>
    <t>VALVE\,BALL\,ANSUL\,150C \, D</t>
  </si>
  <si>
    <t>D167</t>
  </si>
  <si>
    <t>ILTAGBK</t>
  </si>
  <si>
    <t>(100)IL SERVICE TAG 2011 BLUE</t>
  </si>
  <si>
    <t>429097AS</t>
  </si>
  <si>
    <t>G21224PHL</t>
  </si>
  <si>
    <t>212F 24V ELECTRICTHERMALRESET</t>
  </si>
  <si>
    <t>16222AS</t>
  </si>
  <si>
    <t>1265AC</t>
  </si>
  <si>
    <t>RIVET\,HANDLE\,ANSUL</t>
  </si>
  <si>
    <t>8105AW</t>
  </si>
  <si>
    <t>GASKET\,NOZZLE\,ANSUL\,350C</t>
  </si>
  <si>
    <t>428736AS</t>
  </si>
  <si>
    <t>FA6502</t>
  </si>
  <si>
    <t>(1)BURN DRESSING 4IN X4IN</t>
  </si>
  <si>
    <t>77892AS</t>
  </si>
  <si>
    <t>CO2 HORN W/HANDLE 10-15LB</t>
  </si>
  <si>
    <t>OS1</t>
  </si>
  <si>
    <t>SLEEVE\,OVAL\,3/64IN \,BAG/100</t>
  </si>
  <si>
    <t>428940AS</t>
  </si>
  <si>
    <t>GUAGE 9 \, 14 LB CLEAN AGENT</t>
  </si>
  <si>
    <t>FA4240B</t>
  </si>
  <si>
    <t>4 OZ BURN JEL</t>
  </si>
  <si>
    <t>D1255-USA</t>
  </si>
  <si>
    <t>ALPHA CMD CTR\,OFF/WHT-USA</t>
  </si>
  <si>
    <t>D1260</t>
  </si>
  <si>
    <t>ATM KEYPAD-  ROHS</t>
  </si>
  <si>
    <t>DS7461I</t>
  </si>
  <si>
    <t>MUX POINT W/ ADDR SW</t>
  </si>
  <si>
    <t>SLASH1</t>
  </si>
  <si>
    <t>1 GAL GRILL/OVEN/FRYER CLEANER</t>
  </si>
  <si>
    <t>D8225</t>
  </si>
  <si>
    <t>PROXPOINT CARD READER</t>
  </si>
  <si>
    <t>428732AS</t>
  </si>
  <si>
    <t>74206AC</t>
  </si>
  <si>
    <t>HOLDER\,NOZZLE\,ANSUL</t>
  </si>
  <si>
    <t>29256AS</t>
  </si>
  <si>
    <t>SPRING\,ANSUL\,4 1/2-20LB</t>
  </si>
  <si>
    <t>426264AS</t>
  </si>
  <si>
    <t>GUAGE 2.5 \, 5LB CLEANGUARD</t>
  </si>
  <si>
    <t>FR182</t>
  </si>
  <si>
    <t>G212B</t>
  </si>
  <si>
    <t>LINK\,FUSIBLE\,MODEL B\,212DEG</t>
  </si>
  <si>
    <t>VPTEEFPT</t>
  </si>
  <si>
    <t>CPVC1/2INFPT CAPILL TEES10/BOX</t>
  </si>
  <si>
    <t>DDP60210</t>
  </si>
  <si>
    <t>1/4-3/8IN IPT DIE FOR DDP6991</t>
  </si>
  <si>
    <t>ACA-ATR13</t>
  </si>
  <si>
    <t>EM TAGS TAG/25 PKG</t>
  </si>
  <si>
    <t>SSPPL</t>
  </si>
  <si>
    <t>PLATE CHARGE FOR S-TAG</t>
  </si>
  <si>
    <t>8750AW</t>
  </si>
  <si>
    <t>HOSE\,REGULATOR\,ANSUL\,150</t>
  </si>
  <si>
    <t>DX4010V2</t>
  </si>
  <si>
    <t>USB / SERIAL INTERFACE MODULE</t>
  </si>
  <si>
    <t>24610AS</t>
  </si>
  <si>
    <t>BRACKETVEHANSUL\,2 1/2-2 3/4LB</t>
  </si>
  <si>
    <t>DDPDH24120GC1</t>
  </si>
  <si>
    <t>DOOR HLDR 24\,120V GRD MT</t>
  </si>
  <si>
    <t>14236AW</t>
  </si>
  <si>
    <t>DISC\,HOSE\,ANSUL\,150C \, D</t>
  </si>
  <si>
    <t>ISN-CMET-4418</t>
  </si>
  <si>
    <t>CNTCT OH DOOR CLLOOP</t>
  </si>
  <si>
    <t>17630AC</t>
  </si>
  <si>
    <t>QUAD RING\,STEM\,ANSUL</t>
  </si>
  <si>
    <t>1239AC</t>
  </si>
  <si>
    <t>RING\,RETAINING\,ANSUL</t>
  </si>
  <si>
    <t>CS10</t>
  </si>
  <si>
    <t>SEAL\,LEADCOPPER WIRE\,1/4X10IN</t>
  </si>
  <si>
    <t>D55</t>
  </si>
  <si>
    <t>DESK TOP COMMAND KIT</t>
  </si>
  <si>
    <t>ISC-PDL1-WA18GB</t>
  </si>
  <si>
    <t>D8004</t>
  </si>
  <si>
    <t>TRANSFORMER KIT UL APPROV</t>
  </si>
  <si>
    <t>VPTEE</t>
  </si>
  <si>
    <t>CPVC SLIP TEES 15/BOX</t>
  </si>
  <si>
    <t>E700TUBE</t>
  </si>
  <si>
    <t>FLEX CAPILLARY CONNECT TUBE</t>
  </si>
  <si>
    <t>D1255RB</t>
  </si>
  <si>
    <t>V-F COMMAND CENTER</t>
  </si>
  <si>
    <t>G360B</t>
  </si>
  <si>
    <t>LINK\,FUSIBLE\,MODEL B\,360DEG</t>
  </si>
  <si>
    <t>D8108A</t>
  </si>
  <si>
    <t>ENCL ATTACK RES (UL APPR</t>
  </si>
  <si>
    <t>D129</t>
  </si>
  <si>
    <t>DUAL CLASS A FIRE LOOP</t>
  </si>
  <si>
    <t>D1640</t>
  </si>
  <si>
    <t>TRANSFORMER\,16VAC 40VA</t>
  </si>
  <si>
    <t>D138</t>
  </si>
  <si>
    <t>MOD BRKT\, RGHT ANGL D9124</t>
  </si>
  <si>
    <t>OMLR93-3</t>
  </si>
  <si>
    <t>L/R OPT MIRROR 70FT 3/PKG</t>
  </si>
  <si>
    <t>DS7460I</t>
  </si>
  <si>
    <t>MUX DUAL POINT W/ADDR SW</t>
  </si>
  <si>
    <t>MX934I</t>
  </si>
  <si>
    <t>MUX RESIDENTIAL WALL PIR</t>
  </si>
  <si>
    <t>6190AC</t>
  </si>
  <si>
    <t>GASKET\, FILL CAP</t>
  </si>
  <si>
    <t>D9127T</t>
  </si>
  <si>
    <t>POPIT II UL W/TMPR\,L CRN-  ROH</t>
  </si>
  <si>
    <t>G165D</t>
  </si>
  <si>
    <t>LINK\,FUSIBLE\,MODEL D\,165DEG</t>
  </si>
  <si>
    <t>G280A</t>
  </si>
  <si>
    <t>LINK\,FUSIBLE\,MODEL A\,280DEG</t>
  </si>
  <si>
    <t>CG25</t>
  </si>
  <si>
    <t>2.5IN CAP GAUGE</t>
  </si>
  <si>
    <t>428431AS</t>
  </si>
  <si>
    <t>428130AS</t>
  </si>
  <si>
    <t>RIVET</t>
  </si>
  <si>
    <t>YAT704</t>
  </si>
  <si>
    <t>YELLOW AISLE TAPE</t>
  </si>
  <si>
    <t>DS720I</t>
  </si>
  <si>
    <t>PIR-300FT W/MW 10.525GHZ</t>
  </si>
  <si>
    <t>ISC-BDL2-W12G</t>
  </si>
  <si>
    <t>Blue Line G2 TriTech 10.525 GH</t>
  </si>
  <si>
    <t>D8130</t>
  </si>
  <si>
    <t>RELEASE MODULE</t>
  </si>
  <si>
    <t>6273AC</t>
  </si>
  <si>
    <t>QUAD RING</t>
  </si>
  <si>
    <t>D8109</t>
  </si>
  <si>
    <t>ENCLOSURE FIRE\,RED(UL APPR)</t>
  </si>
  <si>
    <t>B338</t>
  </si>
  <si>
    <t>UNIVERSAL CEILING BRACKET</t>
  </si>
  <si>
    <t>6323AC</t>
  </si>
  <si>
    <t>VPEC</t>
  </si>
  <si>
    <t>CPVC END CAPS 25/BOX</t>
  </si>
  <si>
    <t>B8103</t>
  </si>
  <si>
    <t>UNIV ENCLOSURE (UL APPR)</t>
  </si>
  <si>
    <t>DS151I</t>
  </si>
  <si>
    <t>REQUEST TO EXIT SNSR BLK-  ROH</t>
  </si>
  <si>
    <t>6169AC</t>
  </si>
  <si>
    <t>HANDLE\,CARTRIDGE\,ANSUL</t>
  </si>
  <si>
    <t>G165ETL</t>
  </si>
  <si>
    <t>GLOBE165F ELECTROTHERMFUSELINK</t>
  </si>
  <si>
    <t>14237AW</t>
  </si>
  <si>
    <t>DISC\,HOSE\,ANSUL\,350-D\,C</t>
  </si>
  <si>
    <t>D130</t>
  </si>
  <si>
    <t>RELAY MODULE 5 AMP</t>
  </si>
  <si>
    <t>429515AS</t>
  </si>
  <si>
    <t>SAFETY PLUG ASSEMBLY</t>
  </si>
  <si>
    <t>D5371-USB</t>
  </si>
  <si>
    <t>RPS LITE SEC.BLOCK-USB</t>
  </si>
  <si>
    <t>ICP-SDI-9114</t>
  </si>
  <si>
    <t>SDI SPLITTER / ISOLATOR</t>
  </si>
  <si>
    <t>77894AS</t>
  </si>
  <si>
    <t>D160</t>
  </si>
  <si>
    <t>TELEPHONE CORD</t>
  </si>
  <si>
    <t>429099AS</t>
  </si>
  <si>
    <t>STEM ASSEMBLY\, VALVE</t>
  </si>
  <si>
    <t>D122</t>
  </si>
  <si>
    <t>DUAL BATTERY HARNESS</t>
  </si>
  <si>
    <t>TR1850</t>
  </si>
  <si>
    <t>TRANSFORMER 18VAC 50VA</t>
  </si>
  <si>
    <t>MX775I</t>
  </si>
  <si>
    <t>MUX COMMERCIAL WALL PIR</t>
  </si>
  <si>
    <t>D161</t>
  </si>
  <si>
    <t>PHONE CORD 7FT DUAL MODL</t>
  </si>
  <si>
    <t>D113</t>
  </si>
  <si>
    <t>BATTERY LEAD SUPR MODULE</t>
  </si>
  <si>
    <t>D137</t>
  </si>
  <si>
    <t>MOUNTING BRACKET</t>
  </si>
  <si>
    <t>DS1103I</t>
  </si>
  <si>
    <t>GLASS BREAK FLUSH 25 FT</t>
  </si>
  <si>
    <t>ISC-PPR1-W16</t>
  </si>
  <si>
    <t>PIR PRO SERIES 16M (50FT)</t>
  </si>
  <si>
    <t>FR182S</t>
  </si>
  <si>
    <t>(1MFT) WIRE 18/2</t>
  </si>
  <si>
    <t>D133</t>
  </si>
  <si>
    <t>RELAY MODULE\, 2 AMP 12VC</t>
  </si>
  <si>
    <t>79758AC</t>
  </si>
  <si>
    <t>BRACKETVEHANSULCARTD/C\,5LB</t>
  </si>
  <si>
    <t>D134</t>
  </si>
  <si>
    <t>DUAL RELAY MODULE\,2AMP\,12VDC</t>
  </si>
  <si>
    <t>428327AS</t>
  </si>
  <si>
    <t>GTL1</t>
  </si>
  <si>
    <t>LINK\,TEST\,MODEL ML/K/B\,PKG/10</t>
  </si>
  <si>
    <t>D8129</t>
  </si>
  <si>
    <t>OCTO-RELAY</t>
  </si>
  <si>
    <t>FR162</t>
  </si>
  <si>
    <t>16AWG 2C 1M SOLID TWISTED</t>
  </si>
  <si>
    <t>TUBING250</t>
  </si>
  <si>
    <t>250FT ROLL BLACK POLYETHYL TUB</t>
  </si>
  <si>
    <t>17633AC</t>
  </si>
  <si>
    <t>CAP\,PLASTIC\,ANSUL</t>
  </si>
  <si>
    <t>D5370-USB</t>
  </si>
  <si>
    <t>RPS SECURITY BLOCK -USB</t>
  </si>
  <si>
    <t>RCH2550ANST</t>
  </si>
  <si>
    <t>2.5IN X50FTRUBBER COVERED CPLD</t>
  </si>
  <si>
    <t>G165JS</t>
  </si>
  <si>
    <t>165 DEGREE JS LINK</t>
  </si>
  <si>
    <t>G280B</t>
  </si>
  <si>
    <t>LINK\,FUSIBLE\,MODEL B\,280DEG</t>
  </si>
  <si>
    <t>E42096</t>
  </si>
  <si>
    <t>MANUAL DISCHARGE CABLE 6FT</t>
  </si>
  <si>
    <t>430793AS</t>
  </si>
  <si>
    <t>SIPHON TUBE ASM W02-1</t>
  </si>
  <si>
    <t>SDS</t>
  </si>
  <si>
    <t>SELF DEFENSE SPRAY W/KEY RING</t>
  </si>
  <si>
    <t>B335-3</t>
  </si>
  <si>
    <t>LOW PROFILE SWIVEL MT 3P</t>
  </si>
  <si>
    <t>ISC-PDL1-W18G</t>
  </si>
  <si>
    <t>INTRUSION 60' DUAL 10.525 GHZ</t>
  </si>
  <si>
    <t>3461AW</t>
  </si>
  <si>
    <t>GASKET\,CAP\,ANSUL\,WHEELED UNIT</t>
  </si>
  <si>
    <t>VPCOUP</t>
  </si>
  <si>
    <t>CPVC COUPLINGS 15/BOX</t>
  </si>
  <si>
    <t>D102</t>
  </si>
  <si>
    <t>KEY FOR D101 LOCK STANDRD</t>
  </si>
  <si>
    <t>MODEM-KIT-2400B</t>
  </si>
  <si>
    <t>MODEM-2400 (PARTS ONLY)</t>
  </si>
  <si>
    <t>416346AC</t>
  </si>
  <si>
    <t>GUARDCARTRIDGEANSUL\,20LB\,MOD G</t>
  </si>
  <si>
    <t>TCOG</t>
  </si>
  <si>
    <t>(1 GAL) THREAD CUTTING OIL</t>
  </si>
  <si>
    <t>D8125MUX</t>
  </si>
  <si>
    <t>ZONEX TO DUAL MULTI INFC</t>
  </si>
  <si>
    <t>D1255B</t>
  </si>
  <si>
    <t>57744AS</t>
  </si>
  <si>
    <t>ORING-NOZZLE</t>
  </si>
  <si>
    <t>FR142</t>
  </si>
  <si>
    <t>14AWG 2C 1M SOLID TWISTED</t>
  </si>
  <si>
    <t>27335AW</t>
  </si>
  <si>
    <t>CAP\,FILL\,ANSUL\,W/IND\,150-350LB</t>
  </si>
  <si>
    <t>G212JS</t>
  </si>
  <si>
    <t>212 DEGREE JS LINK</t>
  </si>
  <si>
    <t>TP160</t>
  </si>
  <si>
    <t>TRIMPLATE FOR DS150/160</t>
  </si>
  <si>
    <t>D122L</t>
  </si>
  <si>
    <t>DUAL BTRY HARNESS LNG LDS</t>
  </si>
  <si>
    <t>EP20</t>
  </si>
  <si>
    <t>WHITE RECESSED ESCUTCHEON</t>
  </si>
  <si>
    <t>G212120PHL</t>
  </si>
  <si>
    <t>212F 120V ELECTRICTHERMALRESET</t>
  </si>
  <si>
    <t>429096AS</t>
  </si>
  <si>
    <t>AE1</t>
  </si>
  <si>
    <t>SMALL GREY UNIVERSAL ENC</t>
  </si>
  <si>
    <t>DS7432</t>
  </si>
  <si>
    <t>8 INPUT MUX REMOTE-  ROHS</t>
  </si>
  <si>
    <t>428799AS</t>
  </si>
  <si>
    <t>SIPHON TUBE</t>
  </si>
  <si>
    <t>G165A</t>
  </si>
  <si>
    <t>LINK\,FUSIBLE\,MODEL A\,165DEG</t>
  </si>
  <si>
    <t>DDP841</t>
  </si>
  <si>
    <t>PORTABLE FOLDING THREADER STAN</t>
  </si>
  <si>
    <t>D125B</t>
  </si>
  <si>
    <t>12/24V DUAL INITIATNG MOD</t>
  </si>
  <si>
    <t>G450A</t>
  </si>
  <si>
    <t>LINK\,FUSIBLE\,MODEL A\,450DEG</t>
  </si>
  <si>
    <t>TV-244</t>
  </si>
  <si>
    <t>ZX970</t>
  </si>
  <si>
    <t>PIR/MW SENSOR 70FT POPIT</t>
  </si>
  <si>
    <t>G212A</t>
  </si>
  <si>
    <t>LINK\,FUSIBLE\,MODEL A\,212DEG</t>
  </si>
  <si>
    <t>ELTLBK</t>
  </si>
  <si>
    <t>(100)E-LIGHT TEST LABEL</t>
  </si>
  <si>
    <t>13133ACD</t>
  </si>
  <si>
    <t>CARTRIDGE RECEIVER WRENCH</t>
  </si>
  <si>
    <t>SSPWIRE</t>
  </si>
  <si>
    <t>WIRE ATTACHMENT/CUSTOM TAG</t>
  </si>
  <si>
    <t>79122AS</t>
  </si>
  <si>
    <t>G212J</t>
  </si>
  <si>
    <t>212 DEGREE J LINK</t>
  </si>
  <si>
    <t>ENKIT-SDI2</t>
  </si>
  <si>
    <t>B820 and EN4200 KIT</t>
  </si>
  <si>
    <t>SSPME</t>
  </si>
  <si>
    <t>METAL EYELET FOR S-TAGFTS</t>
  </si>
  <si>
    <t>960AWD</t>
  </si>
  <si>
    <t>HOSE ASSEMBLY 3/4IN X50FT</t>
  </si>
  <si>
    <t>D56</t>
  </si>
  <si>
    <t>CNDUIT BX CMD CNTR OFFWH</t>
  </si>
  <si>
    <t>SSPRUSH</t>
  </si>
  <si>
    <t>RUSH DELIVERY CHARGE</t>
  </si>
  <si>
    <t>STI1100</t>
  </si>
  <si>
    <t>PROTECTOR\,STATION\,W/HORN</t>
  </si>
  <si>
    <t>PS2</t>
  </si>
  <si>
    <t>SAFETY-SET</t>
  </si>
  <si>
    <t>RCH50ANST</t>
  </si>
  <si>
    <t>HOSE\,RUBBER\,1 1/2NST ALUM\,50FT</t>
  </si>
  <si>
    <t>615AC</t>
  </si>
  <si>
    <t>GASKET\,CAP\,ANSUL\,5LB CARTRIDGE</t>
  </si>
  <si>
    <t>77628AS</t>
  </si>
  <si>
    <t>HOSE ASSEMBLY</t>
  </si>
  <si>
    <t>G360A</t>
  </si>
  <si>
    <t>LINK\,FUSIBLE\,MODEL A\,360DEG</t>
  </si>
  <si>
    <t>4201B/V</t>
  </si>
  <si>
    <t>RESCUE ASST. VNDL PRF CAL STAT</t>
  </si>
  <si>
    <t>BB-40</t>
  </si>
  <si>
    <t>BACK BOX FOR A-4204</t>
  </si>
  <si>
    <t>B-5243A</t>
  </si>
  <si>
    <t>PS 24VDC 3A W/BAT BU\, INCL BAT</t>
  </si>
  <si>
    <t>A-4204</t>
  </si>
  <si>
    <t>4 Zone Panel</t>
  </si>
  <si>
    <t>BB-41</t>
  </si>
  <si>
    <t>BACK BOX FOR A-4208</t>
  </si>
  <si>
    <t>A-4208</t>
  </si>
  <si>
    <t>8 Zone Panel</t>
  </si>
  <si>
    <t>A-4020M/TG</t>
  </si>
  <si>
    <t>20 LED's In Two Rows - Single</t>
  </si>
  <si>
    <t>E-114</t>
  </si>
  <si>
    <t>EMERG PULL CORD STATION\, BASIC</t>
  </si>
  <si>
    <t>A-4220</t>
  </si>
  <si>
    <t>20 Zone Panel</t>
  </si>
  <si>
    <t>E-114-3</t>
  </si>
  <si>
    <t>DTK-MRJPOE</t>
  </si>
  <si>
    <t>HID-DTC4250E-DS</t>
  </si>
  <si>
    <t>Fargo DTC4250e DS USB + Ethern</t>
  </si>
  <si>
    <t>ES-N2A4-3841</t>
  </si>
  <si>
    <t>Genesis Hi Fidelity Ceiling Sp</t>
  </si>
  <si>
    <t>880-0046-Y</t>
  </si>
  <si>
    <t>YELLOW PS LABEL\, ALARM / ALARM</t>
  </si>
  <si>
    <t>880-0055-Y</t>
  </si>
  <si>
    <t>YELLOW PS LABEL\, EMERGENCY</t>
  </si>
  <si>
    <t>SK-F1D2-3479</t>
  </si>
  <si>
    <t>Addressable Heat Detector 135F</t>
  </si>
  <si>
    <t>POT-VSR-6</t>
  </si>
  <si>
    <t>Potter 6 Vsr Water Flow Switch</t>
  </si>
  <si>
    <t>PSX-ISUSE16-E8S</t>
  </si>
  <si>
    <t>PSX-ISG2-E4SN</t>
  </si>
  <si>
    <t>ISTAR EDGE G2\, E4 ENCLOSURE\,NT</t>
  </si>
  <si>
    <t>4100-0011</t>
  </si>
  <si>
    <t>FACTORY USE ONLY-AUDIO SHIPKIT</t>
  </si>
  <si>
    <t>SS2422LD-EN</t>
  </si>
  <si>
    <t>Blue Stopper Station Push Bu</t>
  </si>
  <si>
    <t>POWPS-1270F</t>
  </si>
  <si>
    <t>POWER SONIC 12V-7AH F1 TERM</t>
  </si>
  <si>
    <t>DH24120FPC</t>
  </si>
  <si>
    <t>DR HLDR\,SEMI-FLUSH\,CHRM</t>
  </si>
  <si>
    <t>DTK-ESS</t>
  </si>
  <si>
    <t>Outdoor Gigabit PoE+ Extender/</t>
  </si>
  <si>
    <t>RMS-1P</t>
  </si>
  <si>
    <t>S.P.S.T. MANUAL PULL STATION</t>
  </si>
  <si>
    <t>SBX-2G/A</t>
  </si>
  <si>
    <t>SBX-2G/A SRF MNT 2-GANG SS BOX</t>
  </si>
  <si>
    <t>VSR-5</t>
  </si>
  <si>
    <t>"IND/WATERFLOW SW 5"" VSR-F5</t>
  </si>
  <si>
    <t>MPEX</t>
  </si>
  <si>
    <t>X-PROOF MANUAL PULL STATION</t>
  </si>
  <si>
    <t>PS10-2</t>
  </si>
  <si>
    <t>PRESSURE SWITCH DP  PS10-2</t>
  </si>
  <si>
    <t>KT-RM1</t>
  </si>
  <si>
    <t>RELAY DPDT FOR KT-3</t>
  </si>
  <si>
    <t>CC9-GORDR</t>
  </si>
  <si>
    <t>CCURE GO MOBILE RDR SINGL  LIC</t>
  </si>
  <si>
    <t>SLA12-9F2</t>
  </si>
  <si>
    <t>12V-9AH\, F2 TERM BAT</t>
  </si>
  <si>
    <t>SK-PSSA</t>
  </si>
  <si>
    <t>SNGL ACT\,KEY REST PS SK LCK</t>
  </si>
  <si>
    <t>RG1113C</t>
  </si>
  <si>
    <t>LHD DBL LP.TIE\,2.5-3.5IN PK 10</t>
  </si>
  <si>
    <t>RG5222</t>
  </si>
  <si>
    <t>HDJ/ELR-BOX\, NEMA 4X (4X4X2)</t>
  </si>
  <si>
    <t>RG1117C</t>
  </si>
  <si>
    <t>BEAM CLAMP WITH BUILT IN CABLE</t>
  </si>
  <si>
    <t>RG1120C</t>
  </si>
  <si>
    <t>CABLE TRAY CLIP WITH CABLE TIE</t>
  </si>
  <si>
    <t>RG5223</t>
  </si>
  <si>
    <t>HDJ/ELR-TEST BOX with Test Swi</t>
  </si>
  <si>
    <t>RG1112M</t>
  </si>
  <si>
    <t>LHD DBL LP.TIE\,3/4-2IN\,PK 1000</t>
  </si>
  <si>
    <t>RG1112C</t>
  </si>
  <si>
    <t>LHD DBL LP.TIE\,3/4-2IN\,PK 100</t>
  </si>
  <si>
    <t>RG1110</t>
  </si>
  <si>
    <t>STRAIN RELIEF CONNECTOR\, NYLON</t>
  </si>
  <si>
    <t>RS7056</t>
  </si>
  <si>
    <t>SURFACE MOUNT ADHESIVE</t>
  </si>
  <si>
    <t>S2-NN-E2R-WM</t>
  </si>
  <si>
    <t>WALL MOUNT NODE\, 2R/4I/4O</t>
  </si>
  <si>
    <t>B63269</t>
  </si>
  <si>
    <t>B63269 Misc Parts</t>
  </si>
  <si>
    <t>RG1123C</t>
  </si>
  <si>
    <t>UNIVERSAL MOUNT WITH CABLE TIE</t>
  </si>
  <si>
    <t>GF3000</t>
  </si>
  <si>
    <t>GF3000 Schlage Electronics Mag</t>
  </si>
  <si>
    <t>EVENIP-01</t>
  </si>
  <si>
    <t>ENTERPRISE OPTION PER IP CHANN</t>
  </si>
  <si>
    <t>AD-S1A2-3789 6160 HONEYWELL IN</t>
  </si>
  <si>
    <t>LYNX-S-1C-A</t>
  </si>
  <si>
    <t>LYNX\,ENTRPRS SVR SEATS\,100 ADD</t>
  </si>
  <si>
    <t>PSX-ISU8-E4S</t>
  </si>
  <si>
    <t>G4SVWF</t>
  </si>
  <si>
    <t>AL400ULXPD16CB</t>
  </si>
  <si>
    <t>YBN-R/4-IS</t>
  </si>
  <si>
    <t>INTRINSICALLY SAFE 4 INCH BASE</t>
  </si>
  <si>
    <t>454731ARE</t>
  </si>
  <si>
    <t>16/2C SOL CMR/FPLR RED 1000</t>
  </si>
  <si>
    <t>ADNSNVR-PKG-MA</t>
  </si>
  <si>
    <t>VIDEOEDGE NVR SW PACKAGE 1-YR</t>
  </si>
  <si>
    <t>UL TRNSFR FOR 7750-F SUBSCRIBE</t>
  </si>
  <si>
    <t>ESTAR004-RM</t>
  </si>
  <si>
    <t>ISTAR EDGE  4 RDRS  W/ ENCLOSU</t>
  </si>
  <si>
    <t>ED-302AW135</t>
  </si>
  <si>
    <t>ALLWTHR HEAT DET ROR&amp;FIXD 135F</t>
  </si>
  <si>
    <t>DTK-2MHLP48BWB</t>
  </si>
  <si>
    <t>Y5XPETBL</t>
  </si>
  <si>
    <t>XPROTECT EXPERT BASE</t>
  </si>
  <si>
    <t>FMH15T</t>
  </si>
  <si>
    <t>HORN\, 15 WATT FLANGE MOUNTED</t>
  </si>
  <si>
    <t>01352-001</t>
  </si>
  <si>
    <t>2N HELIOS IP FORCE AND SAFETY</t>
  </si>
  <si>
    <t>IP04-30T-R2AL-E</t>
  </si>
  <si>
    <t>DWC-MVA5WI28T</t>
  </si>
  <si>
    <t>MEGAPIX STAR-LIGHT+ 5MP VANDAL</t>
  </si>
  <si>
    <t>BBS</t>
  </si>
  <si>
    <t>SURFACE MOUNT BACKBOX</t>
  </si>
  <si>
    <t>01897-001</t>
  </si>
  <si>
    <t>2N IP VARIO FRONT PLASTIC COVE</t>
  </si>
  <si>
    <t>DTK-WM4NETS</t>
  </si>
  <si>
    <t>4 Channel Wall Mount Surge Pro</t>
  </si>
  <si>
    <t>01940-001</t>
  </si>
  <si>
    <t>2N IP VERSO AND LTE VERSO 2 MO</t>
  </si>
  <si>
    <t>70-2900-0605-4</t>
  </si>
  <si>
    <t>TX-6-HS/TX-12-HS HYDROGEN SULF</t>
  </si>
  <si>
    <t>01679-001</t>
  </si>
  <si>
    <t>M7014 4 Ch Video Encoder</t>
  </si>
  <si>
    <t>64-9C-DSP</t>
  </si>
  <si>
    <t>64" BLACK\, STEEL\, DUAL MOUNT\,</t>
  </si>
  <si>
    <t>SMALL BLACK PIEZO BUTTON 3 PAC</t>
  </si>
  <si>
    <t>QND-6021</t>
  </si>
  <si>
    <t>2MP IN DOME IP CAMERA\, WISESTR</t>
  </si>
  <si>
    <t>1608-06T-R2A-E</t>
  </si>
  <si>
    <t>HVR\, 16AN64IP\, 6 TB\, RACK ENTE</t>
  </si>
  <si>
    <t>01748-001</t>
  </si>
  <si>
    <t>AXIS TM3001 TILT MOUNT Plastic</t>
  </si>
  <si>
    <t>5506-671</t>
  </si>
  <si>
    <t>STANDARD MOUNTING BRACKET FOR</t>
  </si>
  <si>
    <t>0344-001</t>
  </si>
  <si>
    <t>T92E05 PROTECTIVE HOUSING PROT</t>
  </si>
  <si>
    <t>DTK-4LVLPX</t>
  </si>
  <si>
    <t>Telephone Entry Surge Protecti</t>
  </si>
  <si>
    <t>01903-001</t>
  </si>
  <si>
    <t>2N IP VARIO COVER FOR W/O CAME</t>
  </si>
  <si>
    <t>5801-601</t>
  </si>
  <si>
    <t>T94A02F CEILING BRACKET</t>
  </si>
  <si>
    <t>SUM48RMXLBP2U</t>
  </si>
  <si>
    <t>APC Smart-UPS XL Modular 48V E</t>
  </si>
  <si>
    <t>1608-96T-2Z-2E</t>
  </si>
  <si>
    <t>NVR ENT 2U RECORDER\, 8 IP CAM</t>
  </si>
  <si>
    <t>AR8425A</t>
  </si>
  <si>
    <t>Horizontal Cable Organizer 1U</t>
  </si>
  <si>
    <t>5505-091</t>
  </si>
  <si>
    <t>T94M01D PENDANT KIT FOR AXIS Q</t>
  </si>
  <si>
    <t>01861-001</t>
  </si>
  <si>
    <t>2N IP UNI SPEAKER WITH CABLE 4</t>
  </si>
  <si>
    <t>MSS-301C-BROWN</t>
  </si>
  <si>
    <t>1" RECESSED WITH 1 SWITCH</t>
  </si>
  <si>
    <t>HD-100</t>
  </si>
  <si>
    <t>44" BLACK\, STEEL\, HEAVY DUTY\,</t>
  </si>
  <si>
    <t>01219-001</t>
  </si>
  <si>
    <t>Pole bracket for  T90A illumin</t>
  </si>
  <si>
    <t>SMOKED DOME FOR USE WITH AXIS</t>
  </si>
  <si>
    <t>70-2900-0135-2</t>
  </si>
  <si>
    <t>CX-12 CARBON MONOXIDE CO/NO2 1</t>
  </si>
  <si>
    <t>S86T725PG8WVR</t>
  </si>
  <si>
    <t>SPKR ASSY RECESSED VOL CONTROL</t>
  </si>
  <si>
    <t>70-2900-0033-4</t>
  </si>
  <si>
    <t>OX-12: OXYGEN O2(LINE VOLTAGE)</t>
  </si>
  <si>
    <t>01260-001</t>
  </si>
  <si>
    <t>2N HELIOS IP VERSO - TAMPER SW</t>
  </si>
  <si>
    <t>VZBT4-SK-2RL</t>
  </si>
  <si>
    <t>TAB 4IN DIRECT THERMAL FOR COM</t>
  </si>
  <si>
    <t>XLR25</t>
  </si>
  <si>
    <t>XLR CABLE 25ft MALE TO FEMALE</t>
  </si>
  <si>
    <t>QND-6022R</t>
  </si>
  <si>
    <t>INDOOR DOME IP CAM 2MP 30FPS 4</t>
  </si>
  <si>
    <t>CBRT00021</t>
  </si>
  <si>
    <t>CBRT SBL CC REM NP STD</t>
  </si>
  <si>
    <t>5502-721</t>
  </si>
  <si>
    <t>AXIS LENS CLOTH 50PCS AXIS ACC</t>
  </si>
  <si>
    <t>DTK-DF120S12</t>
  </si>
  <si>
    <t>120VAC\, 20A Series Connected S</t>
  </si>
  <si>
    <t>DTK-PVP56V</t>
  </si>
  <si>
    <t>56V IP Video Power and Data Su</t>
  </si>
  <si>
    <t>1608-08T-R2AL-E</t>
  </si>
  <si>
    <t>5506-681</t>
  </si>
  <si>
    <t>T91F61 WALL MNT FOR Q3505-SVE</t>
  </si>
  <si>
    <t>CB6S00192</t>
  </si>
  <si>
    <t>CB6S SYL WEM NP 24V</t>
  </si>
  <si>
    <t>01653-001</t>
  </si>
  <si>
    <t>IP FORCE/SAFETY SPEAKER10W\,5X</t>
  </si>
  <si>
    <t>DWC-MV84WIAC6</t>
  </si>
  <si>
    <t>DW SPECTRUM EDGE MEGAPIX CAAS</t>
  </si>
  <si>
    <t>LED COMBO STROBE MOUNTING DISK</t>
  </si>
  <si>
    <t>DTK-110RJC6APOE</t>
  </si>
  <si>
    <t>Type 1 SPD\, 120/240 VAC\, 20A S</t>
  </si>
  <si>
    <t>5505-821</t>
  </si>
  <si>
    <t>F8202 STRAIGHT MT BRACKET 5PCS</t>
  </si>
  <si>
    <t>1608-96T-2ZL-2E</t>
  </si>
  <si>
    <t>AP9335TH</t>
  </si>
  <si>
    <t>APC Temperature &amp; Humidity Sen</t>
  </si>
  <si>
    <t>0879-010</t>
  </si>
  <si>
    <t>(1) CAMERA STATION VERSION 5.0</t>
  </si>
  <si>
    <t>5500-851</t>
  </si>
  <si>
    <t>CONNECTOR KIT FOR AXIS P13 SER</t>
  </si>
  <si>
    <t>AT-SPSX/I-90</t>
  </si>
  <si>
    <t>1G SFP PLUGGABLE OPTICAL MODUL</t>
  </si>
  <si>
    <t>AR8442</t>
  </si>
  <si>
    <t>Vertical Cable Organizer\, 8 Ca</t>
  </si>
  <si>
    <t>70-2900-0304-5</t>
  </si>
  <si>
    <t>CARBON DIOXIDE CO2 CAL GAS CYL</t>
  </si>
  <si>
    <t>02142-001</t>
  </si>
  <si>
    <t>2N AU 2.0 - 13.56MHZ NFC SEC\,</t>
  </si>
  <si>
    <t>70-2900-0600-4</t>
  </si>
  <si>
    <t>CD-6B - WHITE CO2 (LOW VOLTAGE</t>
  </si>
  <si>
    <t>3208-12T-2ZL-2</t>
  </si>
  <si>
    <t>NVR\, HYBRID\, 2U\, 32A INPUT\, 12</t>
  </si>
  <si>
    <t>TNG1S</t>
  </si>
  <si>
    <t>TONE GENERATOR MODULE</t>
  </si>
  <si>
    <t>SHB-4200H</t>
  </si>
  <si>
    <t>ACCESSORY\, INDOOR/OUTDOOR</t>
  </si>
  <si>
    <t>5505-181</t>
  </si>
  <si>
    <t>T94G01P BACK BOX FOR 3/4"(M25)</t>
  </si>
  <si>
    <t>01741-001</t>
  </si>
  <si>
    <t>YEALINK SIP-T58A BUTTON EXTEND</t>
  </si>
  <si>
    <t>M-250</t>
  </si>
  <si>
    <t>MAGNET\, INDUSTRIAL FLOOR MOUNT</t>
  </si>
  <si>
    <t>LS1000-KA SPEAKERPHONE</t>
  </si>
  <si>
    <t>STROBE GASKET 5 SERIES</t>
  </si>
  <si>
    <t>8450-1-KIT</t>
  </si>
  <si>
    <t>EACH GATE KIT WITH 2-S202 BRAC</t>
  </si>
  <si>
    <t>01280-001</t>
  </si>
  <si>
    <t>FLUSH INSTALLATION FRAME FOR 2</t>
  </si>
  <si>
    <t>XNV-6012</t>
  </si>
  <si>
    <t>DOME CAMERA\, OUTDOOR\, VANDAL R</t>
  </si>
  <si>
    <t>AT-GS970M/10-10</t>
  </si>
  <si>
    <t>L2+ managed\, 8 x 10/100/1000Mb</t>
  </si>
  <si>
    <t>01339-001</t>
  </si>
  <si>
    <t>2N HELIOS IP FORCE - 1 BUTTON</t>
  </si>
  <si>
    <t>CB5S00224</t>
  </si>
  <si>
    <t>CB5S SBL CC WAS NP 120V</t>
  </si>
  <si>
    <t>5900-334</t>
  </si>
  <si>
    <t>T8134 MIDSPAN 60W</t>
  </si>
  <si>
    <t>SBF-100B1</t>
  </si>
  <si>
    <t>FISHEYE CAMERA BACK BOX.</t>
  </si>
  <si>
    <t>SPB-VAN81</t>
  </si>
  <si>
    <t>SMOKED DOME FOR XNV-6085</t>
  </si>
  <si>
    <t>SBP-300WMS</t>
  </si>
  <si>
    <t>STAINLESS STEEL WALL MOUNT GOO</t>
  </si>
  <si>
    <t>26-2900-0013-3</t>
  </si>
  <si>
    <t>AMMONIA NH3 CAL GAS CYLINDER 3</t>
  </si>
  <si>
    <t>SBP-300CMW</t>
  </si>
  <si>
    <t>PENDANT MOUNT ACCESSORY WHITE</t>
  </si>
  <si>
    <t>36-9C</t>
  </si>
  <si>
    <t>36IN BLACK PEDESTAL\, PAD MOUNT</t>
  </si>
  <si>
    <t>HCO-7030RA</t>
  </si>
  <si>
    <t>WISENET HD+ 4MP IR BULLET CAME</t>
  </si>
  <si>
    <t>ANS500M</t>
  </si>
  <si>
    <t>SENSOR MODULE FOR ANS500</t>
  </si>
  <si>
    <t>5507-451</t>
  </si>
  <si>
    <t>T91B50 TELESCOPIC CEILING MNT</t>
  </si>
  <si>
    <t>1608-16T-2Z-2E</t>
  </si>
  <si>
    <t>IP1501 SINGLE BUTTON PHONE ASS</t>
  </si>
  <si>
    <t>DWC-MV75WI4TW</t>
  </si>
  <si>
    <t>MEGAPIX 4MP VANDAL DOME 3.6MM</t>
  </si>
  <si>
    <t>70-0714-0315-1</t>
  </si>
  <si>
    <t>120VOLT 12 SENSOR CONTRL PANEL</t>
  </si>
  <si>
    <t>SG8W</t>
  </si>
  <si>
    <t>GRILLE\,ROUND STEEL WHITE</t>
  </si>
  <si>
    <t>AREA LIGHT KIT FOR 6-OUTLET PL</t>
  </si>
  <si>
    <t>01348-001</t>
  </si>
  <si>
    <t>FLUSH MOUNTING BOX FOR HELIOS</t>
  </si>
  <si>
    <t>CB6S00190</t>
  </si>
  <si>
    <t>CB6S GBK NG NP 24V</t>
  </si>
  <si>
    <t>1608-16T-2ZL-2E</t>
  </si>
  <si>
    <t>SBP-59PVMW</t>
  </si>
  <si>
    <t>TELESCOPIC PVM UNI-STRUT MOUNT</t>
  </si>
  <si>
    <t>55F-12-W-BA</t>
  </si>
  <si>
    <t>S/M W/C-LD + B/FLNG/SCRW MNTWH</t>
  </si>
  <si>
    <t>5000-66001</t>
  </si>
  <si>
    <t>1YR NXT DAY HW REPAIR RECRDRS</t>
  </si>
  <si>
    <t>MAGNETIC CONTACTS OVERHEAD DOO</t>
  </si>
  <si>
    <t>HID LENS KIT FOR CB 2-E</t>
  </si>
  <si>
    <t>IP08-96T-2ZL-2</t>
  </si>
  <si>
    <t>5000-12000</t>
  </si>
  <si>
    <t>12TB SPARE/REPLACEMENT HDD FOR</t>
  </si>
  <si>
    <t>CB9S00120</t>
  </si>
  <si>
    <t>CB9SD MBL CC WEM NP 120VAC</t>
  </si>
  <si>
    <t>70-0716-1757-8</t>
  </si>
  <si>
    <t>MACURCO PROPANE REPL GAS 34L 2</t>
  </si>
  <si>
    <t>LND-6022R</t>
  </si>
  <si>
    <t>CODE BLUE IA4100 SINGLE BUTTON</t>
  </si>
  <si>
    <t>AT-PWR800-10</t>
  </si>
  <si>
    <t>800W POWER SUPPLY\,US\,LF</t>
  </si>
  <si>
    <t>OCM TOP MOUNT MBL CC</t>
  </si>
  <si>
    <t>MC-CS-12-E</t>
  </si>
  <si>
    <t>SQUARE\, 12X12X6\, HOUSING\, BLAC</t>
  </si>
  <si>
    <t>CB9S00106</t>
  </si>
  <si>
    <t>CB9SD SBL WEM NP 24V</t>
  </si>
  <si>
    <t>WBS8T725</t>
  </si>
  <si>
    <t>WALL BAFFLE SPK/XFMR ASSY</t>
  </si>
  <si>
    <t>YXPPCL</t>
  </si>
  <si>
    <t>1yr PMA-XProtect Prof Cam Licn</t>
  </si>
  <si>
    <t>TRIM RING FOR IP5000IA4100 FIN</t>
  </si>
  <si>
    <t>EPOXY WORK AROUND FIELD INSTAL</t>
  </si>
  <si>
    <t>HCO-6080R</t>
  </si>
  <si>
    <t>WISENET HD+ 2MP IR OUT BULLET</t>
  </si>
  <si>
    <t>5800-351</t>
  </si>
  <si>
    <t>T98A MOUNTING BRACKET ORIGINAL</t>
  </si>
  <si>
    <t>CB9S00122</t>
  </si>
  <si>
    <t>CB9S SBL WEM NP POE</t>
  </si>
  <si>
    <t>MB8TSLVR</t>
  </si>
  <si>
    <t>SLANT MTL ENCL\,8in4WTRANS w/VR</t>
  </si>
  <si>
    <t>5505-641</t>
  </si>
  <si>
    <t>THREADED STAINLESS STEEL STEP</t>
  </si>
  <si>
    <t>AP5816</t>
  </si>
  <si>
    <t>17in Rack LCD Console with In</t>
  </si>
  <si>
    <t>70-2900-0305-6</t>
  </si>
  <si>
    <t>DTK-WM4EXTS</t>
  </si>
  <si>
    <t>4 Channel Wall Mount POE Exten</t>
  </si>
  <si>
    <t>3208-08T-2Z-2E</t>
  </si>
  <si>
    <t>37-0472-4031-1</t>
  </si>
  <si>
    <t>OXYGEN O2 ZERO AIR CALIBRATION</t>
  </si>
  <si>
    <t>LARGE RED PIEZO BUTTON 3 PACK</t>
  </si>
  <si>
    <t>DIRECTORY PLATE ASSEMBLY</t>
  </si>
  <si>
    <t>70-0715-3440-1</t>
  </si>
  <si>
    <t>CARBON MONOXIDE CO FIELD TEST</t>
  </si>
  <si>
    <t>01766-001</t>
  </si>
  <si>
    <t>Q9216-SLV STEEL ROBUST STAINLE</t>
  </si>
  <si>
    <t>DTK-2MHLP5BWB</t>
  </si>
  <si>
    <t>Modular Surge Protector with L</t>
  </si>
  <si>
    <t>RPK91</t>
  </si>
  <si>
    <t>SINGLE RACK MOUNT KIT TAMB2</t>
  </si>
  <si>
    <t>5507-481</t>
  </si>
  <si>
    <t>T91B52 EXTENSION PIPE 100CM</t>
  </si>
  <si>
    <t>AT-GS950/8-10</t>
  </si>
  <si>
    <t>8 X 10/100/1000T SWITCH W/2 CO</t>
  </si>
  <si>
    <t>01387-001</t>
  </si>
  <si>
    <t>2N HELIOS IP WIEGAND ISOLATOR</t>
  </si>
  <si>
    <t>5000-02002</t>
  </si>
  <si>
    <t>NVR HOT SPARE\, 2 TB\, FOR Z/S S</t>
  </si>
  <si>
    <t>HMCP-XP</t>
  </si>
  <si>
    <t>1 YEARS CARE PLUS FOR</t>
  </si>
  <si>
    <t>DTK-RM16EXTS</t>
  </si>
  <si>
    <t>1U Rack Mount Power over Coax</t>
  </si>
  <si>
    <t>01277-001</t>
  </si>
  <si>
    <t>2N IP VERSO - TOUCH KEYPAD</t>
  </si>
  <si>
    <t>M-4612</t>
  </si>
  <si>
    <t>1923-ADTMAGNETW/BRACKET</t>
  </si>
  <si>
    <t>AT-FS980M/18-10</t>
  </si>
  <si>
    <t>16-port 10/100TX switch with 2</t>
  </si>
  <si>
    <t>SLA-T4680</t>
  </si>
  <si>
    <t>4.6MM PINHOLE LENSE MODULE.</t>
  </si>
  <si>
    <t>01384-001</t>
  </si>
  <si>
    <t>2N MIFARE RFID CARD 13.56MHZ</t>
  </si>
  <si>
    <t>5700-371</t>
  </si>
  <si>
    <t>SPARE CONN PUSH PULL PLUG IDC-</t>
  </si>
  <si>
    <t>AT-GS910/16-10</t>
  </si>
  <si>
    <t>16-port 10/100/1000T unmanaged</t>
  </si>
  <si>
    <t>3208-28T-2Z-2</t>
  </si>
  <si>
    <t>WAVE-EMB-32</t>
  </si>
  <si>
    <t>WAVE EMBEDDED RECORDER 32-CH</t>
  </si>
  <si>
    <t>XPLPRCL</t>
  </si>
  <si>
    <t>XPROTECT LPR CAMERA LICENSE-20</t>
  </si>
  <si>
    <t>3208-12T-2ZL-2E</t>
  </si>
  <si>
    <t>Y5XPPPLUSDL</t>
  </si>
  <si>
    <t>5 YR CARE PLUS\, DEVICE LICENSE</t>
  </si>
  <si>
    <t>PCMSYS3</t>
  </si>
  <si>
    <t>3-ZONE PCM PREBUILT W/PCMPS2</t>
  </si>
  <si>
    <t>LMM1S</t>
  </si>
  <si>
    <t>LINE/MIC INPUT MODULE</t>
  </si>
  <si>
    <t>30-0052-1120-1</t>
  </si>
  <si>
    <t>184-12WG-W</t>
  </si>
  <si>
    <t>RECESSED STEEL DOOR CONTACT W/</t>
  </si>
  <si>
    <t>PCMZPM</t>
  </si>
  <si>
    <t>ZONE PAGING MODULE/3 ZONES PER</t>
  </si>
  <si>
    <t>GRI OVERHEAD DOOR CONTACT</t>
  </si>
  <si>
    <t>XPRSL</t>
  </si>
  <si>
    <t>XPROTECT RETAIL SERVER LICENSE</t>
  </si>
  <si>
    <t>AP8830</t>
  </si>
  <si>
    <t>24-OUTLET METERED VERTICAL PDU</t>
  </si>
  <si>
    <t>5800-901</t>
  </si>
  <si>
    <t>CONNECTOR A 2P3.81 STRAIGHT PI</t>
  </si>
  <si>
    <t>01936-001</t>
  </si>
  <si>
    <t>2N INDOOR COMPACT WHITE</t>
  </si>
  <si>
    <t>4532L</t>
  </si>
  <si>
    <t>ARMORED OVERHEAD DOOR CONTACT</t>
  </si>
  <si>
    <t>MDS-100</t>
  </si>
  <si>
    <t>44IN BLACK\, STEEL\, HEAVY DUTY\,</t>
  </si>
  <si>
    <t>MC-PC-10-E-BLK</t>
  </si>
  <si>
    <t>HOUSINGPOLYCARBONATE HOUSING\,</t>
  </si>
  <si>
    <t>XNV-6081R</t>
  </si>
  <si>
    <t>WISENET X+ 2M NW DOME CAMERA D</t>
  </si>
  <si>
    <t>TOUCH UP PAINT KIT GLOSS WHITE</t>
  </si>
  <si>
    <t>70-2900-0010-9</t>
  </si>
  <si>
    <t>HYDROGEN SULFIDE H2S CAL GAS C</t>
  </si>
  <si>
    <t>70-0716-0802-3</t>
  </si>
  <si>
    <t>ADVANCED COMBUSTIBLE GAS DETEC</t>
  </si>
  <si>
    <t>WAVE-IO-01</t>
  </si>
  <si>
    <t>I/O DEVICE LICENSE</t>
  </si>
  <si>
    <t>CENTRY TRIM RING FOR FLUSH MOU</t>
  </si>
  <si>
    <t>RECESSED LARGE RED PIEZO BUTTO</t>
  </si>
  <si>
    <t>ALTELIX ENC NEMA 4X ASSEMBLY</t>
  </si>
  <si>
    <t>0864-001</t>
  </si>
  <si>
    <t>Q8685-LE HDTV 1080P OUT/DR CAM</t>
  </si>
  <si>
    <t>AP9324</t>
  </si>
  <si>
    <t>APC Alarm Beacon</t>
  </si>
  <si>
    <t>01259-001</t>
  </si>
  <si>
    <t>2N HELIOS IP VERSO - WIEGAND M</t>
  </si>
  <si>
    <t>ATP35</t>
  </si>
  <si>
    <t>35W ATTEN. W/PRIORITY OVERRIDE</t>
  </si>
  <si>
    <t>RBC2</t>
  </si>
  <si>
    <t>APC Replacement Battery Cartri</t>
  </si>
  <si>
    <t>01933-021</t>
  </si>
  <si>
    <t>AXIS P3925-R M12 BULK 10 Pack</t>
  </si>
  <si>
    <t>SMX3000RMLV2U</t>
  </si>
  <si>
    <t>APC Smart-UPS X 3000VA Rack/To</t>
  </si>
  <si>
    <t>5503-791</t>
  </si>
  <si>
    <t>GASKET C M25 CABLE 8-17MM 10PC</t>
  </si>
  <si>
    <t>5504-041</t>
  </si>
  <si>
    <t>AXIS T94F01P CONDUIT BACK BOX</t>
  </si>
  <si>
    <t>5700-941</t>
  </si>
  <si>
    <t>SUNSHIELD KIT T92E; FOR AXIS P</t>
  </si>
  <si>
    <t>70-2900-0604-4</t>
  </si>
  <si>
    <t>PS-24-H-AC/DC ENCLOSED CONVERT</t>
  </si>
  <si>
    <t>QNO-8020R</t>
  </si>
  <si>
    <t>V250</t>
  </si>
  <si>
    <t>250 WATT POWER VECTOR MOD AMP</t>
  </si>
  <si>
    <t>BR24BPG</t>
  </si>
  <si>
    <t>Back-UPS Pro External Battery</t>
  </si>
  <si>
    <t>SBP-300WM</t>
  </si>
  <si>
    <t>CAMERA WALL MOUNT</t>
  </si>
  <si>
    <t>ASM1</t>
  </si>
  <si>
    <t>SPKR\,SELF-AMP EZ MOUNT CEILING</t>
  </si>
  <si>
    <t>5700-921</t>
  </si>
  <si>
    <t>SPARE AXIS P3346-VE DOME KIT</t>
  </si>
  <si>
    <t>CODE BLUE IP1500 FULL DUPLEX V</t>
  </si>
  <si>
    <t>01479-001</t>
  </si>
  <si>
    <t>2N IP AUDIO KIT WITH SS BUTTON</t>
  </si>
  <si>
    <t>SBP-300B</t>
  </si>
  <si>
    <t>SAMSUNG SBP-300B</t>
  </si>
  <si>
    <t>4402AB</t>
  </si>
  <si>
    <t>ALUMINUM HOUSING ARMORED CABLE</t>
  </si>
  <si>
    <t>3208-08T-2ZL-2</t>
  </si>
  <si>
    <t>01397-001</t>
  </si>
  <si>
    <t>2N EXTERNAL IP RELAY</t>
  </si>
  <si>
    <t>5700-331</t>
  </si>
  <si>
    <t>NETWORK CABLE WITH GASKET 5M S</t>
  </si>
  <si>
    <t>OCM TOP MOUNT MBZ CC</t>
  </si>
  <si>
    <t>0987-001</t>
  </si>
  <si>
    <t>Q1942-E PT MOUNT 60MM 30 FPS</t>
  </si>
  <si>
    <t>SBP-59PVMB</t>
  </si>
  <si>
    <t>S810T725PG8W</t>
  </si>
  <si>
    <t>SPKR W/XFMR&amp;BAFFEL (10 OZ MAG)</t>
  </si>
  <si>
    <t>72-9C-IN</t>
  </si>
  <si>
    <t>72" BLACK\, STEEL\, IN GROUND MO</t>
  </si>
  <si>
    <t>CB6S00171</t>
  </si>
  <si>
    <t>CB6S DBZ WHP NP 24VAC</t>
  </si>
  <si>
    <t>5000-08001</t>
  </si>
  <si>
    <t>8TB SPARE/REPLACEMENT HDD FOR</t>
  </si>
  <si>
    <t>70-2900-0227-4</t>
  </si>
  <si>
    <t>PS-24 AC/DC WALL ADAPTER</t>
  </si>
  <si>
    <t>AT-FS980M/9-10</t>
  </si>
  <si>
    <t>8 x 10/100T ports and 1 x Giga</t>
  </si>
  <si>
    <t>PEDESTAL BASE GASKET FOR CB 5</t>
  </si>
  <si>
    <t>CB9S00049</t>
  </si>
  <si>
    <t>CB9S GWT CC BKCO NP 24V</t>
  </si>
  <si>
    <t>AT-SP10TW3</t>
  </si>
  <si>
    <t>10GBE SFP+ 3M DIRECT ATTACH CA</t>
  </si>
  <si>
    <t>RPK50</t>
  </si>
  <si>
    <t>RACK PANEL KIT C35 C60 C100</t>
  </si>
  <si>
    <t>HD-DK-STRAIGHT</t>
  </si>
  <si>
    <t>48" PEDESTAL BLACK 48" PEDESTA</t>
  </si>
  <si>
    <t>1608-64T-2ZL-2</t>
  </si>
  <si>
    <t>QNV-8020R</t>
  </si>
  <si>
    <t>SLA-M2890DN</t>
  </si>
  <si>
    <t>LENS 3MP 2.8-9MM</t>
  </si>
  <si>
    <t>3208-28T-2Z-2E</t>
  </si>
  <si>
    <t>MOUNT FOR ACCESS 21XD POLE WID</t>
  </si>
  <si>
    <t>S86T725PG8UBR</t>
  </si>
  <si>
    <t>SPKR W/BRIGHT WHITE GRILL</t>
  </si>
  <si>
    <t>HCP-6320A</t>
  </si>
  <si>
    <t>WISENET HD+ 2MP PTZ CAMERA</t>
  </si>
  <si>
    <t>70-2900-0009-7</t>
  </si>
  <si>
    <t>OXYGEN O2 FIXED GAS DETECTOR C</t>
  </si>
  <si>
    <t>01358-001</t>
  </si>
  <si>
    <t>2N HELIOS IP BASE 125KHZ RFID</t>
  </si>
  <si>
    <t>01895-001</t>
  </si>
  <si>
    <t>2N IP VARIO PLASTIC FRONT COVE</t>
  </si>
  <si>
    <t>DTK-4LVLPRUV</t>
  </si>
  <si>
    <t>IP04-06T-R2AL-E</t>
  </si>
  <si>
    <t>CB6S00132</t>
  </si>
  <si>
    <t>CB6S BSL BLAS NP 24V</t>
  </si>
  <si>
    <t>RPK84</t>
  </si>
  <si>
    <t>RACK PANEL MOUNT KIT PCM2000</t>
  </si>
  <si>
    <t>5506-621</t>
  </si>
  <si>
    <t>ALUMINUM BLACK STAND FOR WALL/</t>
  </si>
  <si>
    <t>01620-001</t>
  </si>
  <si>
    <t>P9106-V WHITE VANDAL WATERPRF</t>
  </si>
  <si>
    <t>70-2900-0541-2</t>
  </si>
  <si>
    <t>TYGON TUBING (PRICE PER FOOT)</t>
  </si>
  <si>
    <t>LS 2000 HANDSET WITH KEYPAD PH</t>
  </si>
  <si>
    <t>XPETBL</t>
  </si>
  <si>
    <t>S810T725PG8WVK</t>
  </si>
  <si>
    <t>SPKR W/XFMR GRILL W/KNOB</t>
  </si>
  <si>
    <t>5801-741</t>
  </si>
  <si>
    <t>CABLE 24 VDC/24-240 VAC 22M</t>
  </si>
  <si>
    <t>01261-001</t>
  </si>
  <si>
    <t>2N HELIOS IP VERSO - BLIND PAN</t>
  </si>
  <si>
    <t>XPADL</t>
  </si>
  <si>
    <t>XPROTECT ACCESS DOOR LICENSE-</t>
  </si>
  <si>
    <t>MSCD</t>
  </si>
  <si>
    <t>MILESTONE CONSULTANCY SERVICE\,</t>
  </si>
  <si>
    <t>CENTRY FLUSHMOUNT ENCLOSURE</t>
  </si>
  <si>
    <t>CB6S00146</t>
  </si>
  <si>
    <t>CB6S SBL WAS NP 24V</t>
  </si>
  <si>
    <t>WAVE-PRO-08</t>
  </si>
  <si>
    <t>WAVE\, 8XIP CAMERA LICENSE</t>
  </si>
  <si>
    <t>3208-28T-2ZL-2</t>
  </si>
  <si>
    <t>HFCS1LP</t>
  </si>
  <si>
    <t>H/F LOW PROFILE CEILING SPKR</t>
  </si>
  <si>
    <t>EM-08T-2P</t>
  </si>
  <si>
    <t>2U ENTERPRISE SERVER\,SUPP 2000</t>
  </si>
  <si>
    <t>SM4T</t>
  </si>
  <si>
    <t>EASY MOUNT SPEAKER 4 TAPS</t>
  </si>
  <si>
    <t>01865-001</t>
  </si>
  <si>
    <t>2N IP UNI PANEL 2 BUTTON</t>
  </si>
  <si>
    <t>SPB-VAW12</t>
  </si>
  <si>
    <t>0878-004</t>
  </si>
  <si>
    <t>FA54 MAIN UNIT</t>
  </si>
  <si>
    <t>5502-821</t>
  </si>
  <si>
    <t>SURVEILLANCE STICKER 50 PCS. A</t>
  </si>
  <si>
    <t>QNF-9010</t>
  </si>
  <si>
    <t>WISENET Q SERIES NETWORK INDOO</t>
  </si>
  <si>
    <t>01981-001</t>
  </si>
  <si>
    <t>AXIS Q6010-E 60HZ</t>
  </si>
  <si>
    <t>S86</t>
  </si>
  <si>
    <t>8 INCH SPEAKER (6OZ MAGNET)</t>
  </si>
  <si>
    <t>01960-001</t>
  </si>
  <si>
    <t>LENS M12 6MM F1.9 4PCS W/ M12</t>
  </si>
  <si>
    <t>S-80T-2U-2</t>
  </si>
  <si>
    <t>2U STORAGE SERVER\, 80TB UBUNTU</t>
  </si>
  <si>
    <t>01274-001</t>
  </si>
  <si>
    <t>2N HELIOS IP VERSO MAIN UNIT W</t>
  </si>
  <si>
    <t>5017-051</t>
  </si>
  <si>
    <t>T91A05 CAMERA HOLDER 1.5" NPS</t>
  </si>
  <si>
    <t>SHD-1198FW</t>
  </si>
  <si>
    <t>AT-SPTX-90</t>
  </si>
  <si>
    <t>SLA-2M3600Q</t>
  </si>
  <si>
    <t>1/2.8 2MP CMOS W/ 3.6MM FIXED</t>
  </si>
  <si>
    <t>01880-001</t>
  </si>
  <si>
    <t>2N IP VARIO WAGO TERMINAL FOR</t>
  </si>
  <si>
    <t>APCRBC105</t>
  </si>
  <si>
    <t>CB9T00037</t>
  </si>
  <si>
    <t>CB9TSS SYL CC NG NP 120V</t>
  </si>
  <si>
    <t>01645-001</t>
  </si>
  <si>
    <t>IP VERSO FLUSH/SURFACE LOWER F</t>
  </si>
  <si>
    <t>1608-12T-2Z-2E</t>
  </si>
  <si>
    <t>01944-001</t>
  </si>
  <si>
    <t>30 W OUTDOOR MIDSPAN OUTDOOR</t>
  </si>
  <si>
    <t>CB9T00038</t>
  </si>
  <si>
    <t>CB9TDD TOR WEM NP 24V</t>
  </si>
  <si>
    <t>01920-021</t>
  </si>
  <si>
    <t>AXIS P3925-R BULK 10 Pack 1080</t>
  </si>
  <si>
    <t>MIC2X</t>
  </si>
  <si>
    <t>MICROPHONE XLR INPUT MODULE</t>
  </si>
  <si>
    <t>DTK-2MHLP48F</t>
  </si>
  <si>
    <t>T72510</t>
  </si>
  <si>
    <t>LINE MATCHING TRANSFORMER</t>
  </si>
  <si>
    <t>01548-001</t>
  </si>
  <si>
    <t>SEMI-SMOKED DOME; ANTI-SCRATCH</t>
  </si>
  <si>
    <t>1608-24T-R2A-E</t>
  </si>
  <si>
    <t>HVR ENT 2U RECORDER\, 8 IP CAM</t>
  </si>
  <si>
    <t>DTK-LC2</t>
  </si>
  <si>
    <t>120VAC Line Conditioner with S</t>
  </si>
  <si>
    <t>70-0714-0315-0</t>
  </si>
  <si>
    <t>EXTERNAL RELAY BOX FOR THE DVP</t>
  </si>
  <si>
    <t>CB9T00017</t>
  </si>
  <si>
    <t>CB9TSX SBL WEM NP 24V</t>
  </si>
  <si>
    <t>DTK-SW8P</t>
  </si>
  <si>
    <t>8 PORT DESKTOP GIGABIT ETHERNE</t>
  </si>
  <si>
    <t>29PD-W</t>
  </si>
  <si>
    <t>SURFACE SCREW MOUNT CONTACT W/</t>
  </si>
  <si>
    <t>5506-001</t>
  </si>
  <si>
    <t>SKIN COVERS FOR P39-R CAMERAS;</t>
  </si>
  <si>
    <t>0821-001</t>
  </si>
  <si>
    <t>A9161 IP I/O RELAY MODULE 5INX</t>
  </si>
  <si>
    <t>5503-161</t>
  </si>
  <si>
    <t>THEIA LENS CS VARIFOCAL 1.8-3M</t>
  </si>
  <si>
    <t>MGN19A</t>
  </si>
  <si>
    <t>MICROPHONE\, 19 INCH GOOSENECK</t>
  </si>
  <si>
    <t>DTK-DF120S1</t>
  </si>
  <si>
    <t>Din Rail Mounting Kit</t>
  </si>
  <si>
    <t>SLA-2M6000Q</t>
  </si>
  <si>
    <t>1/2.8 2MP CMOS W/ 6.0MM FIXED</t>
  </si>
  <si>
    <t>Y2XPPPLUSDL</t>
  </si>
  <si>
    <t>2 YRS CARE +\, DEVICE LICENSE</t>
  </si>
  <si>
    <t>CB9T00021</t>
  </si>
  <si>
    <t>CB9TDS SBL WEM NP 24V</t>
  </si>
  <si>
    <t>01647-001</t>
  </si>
  <si>
    <t>IP VERSO/SOLO FLUSH TOP FIX\,5X</t>
  </si>
  <si>
    <t>01857-001</t>
  </si>
  <si>
    <t>AXIS POE EXTENDER KIT REPEATES</t>
  </si>
  <si>
    <t>S-96T-2U-2</t>
  </si>
  <si>
    <t>2U STORAGE SERVER\, 96TB UBUNTU</t>
  </si>
  <si>
    <t>DTK-MRJPOEX</t>
  </si>
  <si>
    <t>IP/PoE Data and 56V Power Surg</t>
  </si>
  <si>
    <t>AT-SPFX/2-90</t>
  </si>
  <si>
    <t>SFP Pluggable Optical Module\,</t>
  </si>
  <si>
    <t>5800-671</t>
  </si>
  <si>
    <t>LENS CS VF 2.8-8MM F1.2 P-IRIS</t>
  </si>
  <si>
    <t>XNV-6011</t>
  </si>
  <si>
    <t>WISENET X IP OUT VANDAL\, 2MP</t>
  </si>
  <si>
    <t>4532-36</t>
  </si>
  <si>
    <t>REED SWTICH OVERHEAD DR HVYDTY</t>
  </si>
  <si>
    <t>CB6S00185</t>
  </si>
  <si>
    <t>CB6S SRD WEM NP 24V</t>
  </si>
  <si>
    <t>5502-491</t>
  </si>
  <si>
    <t>MULTICONNECTOR CABLE FOR POWER</t>
  </si>
  <si>
    <t>5801-421</t>
  </si>
  <si>
    <t>T94B02M J-BOX/GANG BOX PLATE</t>
  </si>
  <si>
    <t>IP04-04T-R2AL-E</t>
  </si>
  <si>
    <t>5700-971</t>
  </si>
  <si>
    <t>ELECTRONICS KIT AXIS T92E20 IN</t>
  </si>
  <si>
    <t>01295-001</t>
  </si>
  <si>
    <t>2N HELIOS IP VERSO BACKPLATE 3</t>
  </si>
  <si>
    <t>01728-001</t>
  </si>
  <si>
    <t>FA1080-E 4MM 8.3 FPS MODULAR T</t>
  </si>
  <si>
    <t>5505-541</t>
  </si>
  <si>
    <t>ACI ADAPTER FOR 3/4" CONDUITS</t>
  </si>
  <si>
    <t>70-2900-0302-3</t>
  </si>
  <si>
    <t>WHITE HOUSING-CARBON DIOXIDE C</t>
  </si>
  <si>
    <t>4402-A</t>
  </si>
  <si>
    <t>HMCP-XPETBL</t>
  </si>
  <si>
    <t>1 year Care Plus for Husky M50</t>
  </si>
  <si>
    <t>DWC-MVA2WIAT</t>
  </si>
  <si>
    <t>MEGAPIX STAR-LIGHT+ 2.1MP VAND</t>
  </si>
  <si>
    <t>01385-001</t>
  </si>
  <si>
    <t>2N MIFARE RFID KEYFOB 13.56MHZ</t>
  </si>
  <si>
    <t>1608-80T-2Z-2E</t>
  </si>
  <si>
    <t>01658-001</t>
  </si>
  <si>
    <t>IP FORCE 1 BUTTON BOARD\,1X</t>
  </si>
  <si>
    <t>CBRT00015</t>
  </si>
  <si>
    <t>CBRT SBL WAS NP STD</t>
  </si>
  <si>
    <t>SBP-300HMW5</t>
  </si>
  <si>
    <t>HANGING MOUNT SUIT QNE-7080RX</t>
  </si>
  <si>
    <t>AT-PWR800-90</t>
  </si>
  <si>
    <t>AC Hot Swappable Power Supply</t>
  </si>
  <si>
    <t>CBRT00016</t>
  </si>
  <si>
    <t>CBRT BSL WAS NP STD</t>
  </si>
  <si>
    <t>IP08-64T-2Z-2E</t>
  </si>
  <si>
    <t>AR8422</t>
  </si>
  <si>
    <t>Fixed Shelf - 250lbs</t>
  </si>
  <si>
    <t>IP08-48T-2Z-2E</t>
  </si>
  <si>
    <t>AT-MMC6006-60</t>
  </si>
  <si>
    <t>Extended Ethernet over VDSL2\,</t>
  </si>
  <si>
    <t>YXPETDL</t>
  </si>
  <si>
    <t>ONE YEAR SUP FOR</t>
  </si>
  <si>
    <t>36-APD-WHI</t>
  </si>
  <si>
    <t>36IN\, WHITE\, FEDERAL APD CLONE</t>
  </si>
  <si>
    <t>5505-701</t>
  </si>
  <si>
    <t>ACCESSORY LENS PROVIDE 120-DEG</t>
  </si>
  <si>
    <t>SBP-302CMB</t>
  </si>
  <si>
    <t>BACK BOX MADE TO FIT SBP-302CM</t>
  </si>
  <si>
    <t>01402-001</t>
  </si>
  <si>
    <t>2N EXTERNAL BLUETOOTH READER U</t>
  </si>
  <si>
    <t>CB6S00134</t>
  </si>
  <si>
    <t>CB6S BSL BKEM NP 24V</t>
  </si>
  <si>
    <t>LNO-6022R</t>
  </si>
  <si>
    <t>IP08-28T-2ZL-2E</t>
  </si>
  <si>
    <t>IP08-20T-2ZL-2E</t>
  </si>
  <si>
    <t>XNO-6085R</t>
  </si>
  <si>
    <t>2MP EXTRALUX IR BULLET CAMERA</t>
  </si>
  <si>
    <t>410-W</t>
  </si>
  <si>
    <t>INDUSTRIAL SURFACE MOUNT TERMI</t>
  </si>
  <si>
    <t>CB9T00034</t>
  </si>
  <si>
    <t>CB9TSS SBL WAS NP 24V</t>
  </si>
  <si>
    <t>HID LENS KIT FOR CB 2-S</t>
  </si>
  <si>
    <t>BE650G1</t>
  </si>
  <si>
    <t>APC Back-UPS 650\, 8 Outlet</t>
  </si>
  <si>
    <t>70-2900-0007-5</t>
  </si>
  <si>
    <t>AMMONIA AM FIXED GAS DETECTOR</t>
  </si>
  <si>
    <t>EX41922-T</t>
  </si>
  <si>
    <t>HARDENDED UNMANAGED 4 PORT ETH</t>
  </si>
  <si>
    <t>SHD-1408FW</t>
  </si>
  <si>
    <t>IN-CEILING FLUSH MOUNT FOR HCV</t>
  </si>
  <si>
    <t>SPB-IND81V</t>
  </si>
  <si>
    <t>TINTED BUBBLE XND-6080V/XND</t>
  </si>
  <si>
    <t>L-BOLT-500</t>
  </si>
  <si>
    <t>BOLT KIT WET CEMENT L-BOLT MOU</t>
  </si>
  <si>
    <t>WAVE-PRO-24</t>
  </si>
  <si>
    <t>WAVE PROFESSIONAL LICENSE. ENA</t>
  </si>
  <si>
    <t>01650-001</t>
  </si>
  <si>
    <t>IP VERSO BUS SHORT\,220MM\,10X</t>
  </si>
  <si>
    <t>12-EXT-4</t>
  </si>
  <si>
    <t>12IN EXTENSION ARM 12IN STEEL</t>
  </si>
  <si>
    <t>70-0714-0531-3</t>
  </si>
  <si>
    <t>ND GAS CYLINDER NITROGEN DIOXI</t>
  </si>
  <si>
    <t>DOME TOP LENS WITH ACTIVE VENT</t>
  </si>
  <si>
    <t>70-2900-0021-1</t>
  </si>
  <si>
    <t>COMBUSTIBLE GAS DETECTOR\, CONT</t>
  </si>
  <si>
    <t>CB9S00112</t>
  </si>
  <si>
    <t>CB9S GWT BLEM NP 24V</t>
  </si>
  <si>
    <t>29A-W</t>
  </si>
  <si>
    <t>CONTACT SURFACE MOUNTCLOSED LO</t>
  </si>
  <si>
    <t>4700-A</t>
  </si>
  <si>
    <t>COMMERCIAL OVERHEAD DOOR SET</t>
  </si>
  <si>
    <t>SHD-3000F4</t>
  </si>
  <si>
    <t>IN-CEILING FLUSH MOUNT</t>
  </si>
  <si>
    <t>1608-64T-2Z-2</t>
  </si>
  <si>
    <t>3208-96T-2ZL-2E</t>
  </si>
  <si>
    <t>01401-001</t>
  </si>
  <si>
    <t>2N EXTERNAL FINGERPRINT READER</t>
  </si>
  <si>
    <t>70-2900-0024-4</t>
  </si>
  <si>
    <t>GRAY HOUSING-HYDROGEN SULFIDE</t>
  </si>
  <si>
    <t>IA4100-S ENCLOSURE PHONE NB</t>
  </si>
  <si>
    <t>36-APD-BLK</t>
  </si>
  <si>
    <t>36IN\, BLACK\, FEDERAL APD CLONE</t>
  </si>
  <si>
    <t>SGHD8</t>
  </si>
  <si>
    <t>SQUARE GRILL HD 8in SPKR</t>
  </si>
  <si>
    <t>XPPPLUSBL</t>
  </si>
  <si>
    <t>XPROTECT PROFESSIONAL+</t>
  </si>
  <si>
    <t>1608-96T-2ZL-2</t>
  </si>
  <si>
    <t>NVR 2U RACK RECORDER\, 8 IP CAM</t>
  </si>
  <si>
    <t>AP9562</t>
  </si>
  <si>
    <t>Rack PDU\, Basic\, 1U\, 15A\, 120V</t>
  </si>
  <si>
    <t>Y5XPETDL</t>
  </si>
  <si>
    <t>FIVE YEARS SUP FOR</t>
  </si>
  <si>
    <t>01660-001</t>
  </si>
  <si>
    <t>IP FORCE 2 BUTTONS BOARD\,1X</t>
  </si>
  <si>
    <t>5503-781</t>
  </si>
  <si>
    <t>T91A6 PIPE SEAL 1PC PROTECT FR</t>
  </si>
  <si>
    <t>8450-2-KIT</t>
  </si>
  <si>
    <t>EACH GATE KIT WITH 2-S201 BRAC</t>
  </si>
  <si>
    <t>SPI-50</t>
  </si>
  <si>
    <t>IR ILLUMINATOR FOR USE WITH TN</t>
  </si>
  <si>
    <t>01473-001</t>
  </si>
  <si>
    <t>CHROMATED\, POWDER COAT AL POL</t>
  </si>
  <si>
    <t>01896-001</t>
  </si>
  <si>
    <t>AT-FL-IE5-L2-01</t>
  </si>
  <si>
    <t>IE500 series Layer-2 Premium l</t>
  </si>
  <si>
    <t>CBRT00036</t>
  </si>
  <si>
    <t>CBRT SRD WEM NP STD</t>
  </si>
  <si>
    <t>RBC7</t>
  </si>
  <si>
    <t>48-9C</t>
  </si>
  <si>
    <t>48" BLACK PEDESTAL\, PAD MOUNT</t>
  </si>
  <si>
    <t>70-0715-6502-5</t>
  </si>
  <si>
    <t>CALIBRATION HOOD USED TO TEST</t>
  </si>
  <si>
    <t>0433-001</t>
  </si>
  <si>
    <t>T92E20 OUTDOOR HOUSING OUTDOOR</t>
  </si>
  <si>
    <t>3208-64T-2Z-2E</t>
  </si>
  <si>
    <t>3208-06T-R2A-E</t>
  </si>
  <si>
    <t>HVR\, 32AN64IP\, 6 TB\, RACK ENTE</t>
  </si>
  <si>
    <t>OCM TOP MOUNT BRG CC</t>
  </si>
  <si>
    <t>POWER HARNESS FOR IA4100</t>
  </si>
  <si>
    <t>199-12-B</t>
  </si>
  <si>
    <t>MAGNETIC DOOR CONTACTS BROWN</t>
  </si>
  <si>
    <t>70-2900-0402-3</t>
  </si>
  <si>
    <t>CONTROL PANELS\, HVAC/R\, ELECTR</t>
  </si>
  <si>
    <t>DTK-SW8PL</t>
  </si>
  <si>
    <t>8 PORT GIGABIT ETHERNET POE+ S</t>
  </si>
  <si>
    <t>BC1</t>
  </si>
  <si>
    <t>BEAM CLAMP FOR SPT/HSEZ HORNS</t>
  </si>
  <si>
    <t>TOUCH UP PAINT KIT DARK BRONZE</t>
  </si>
  <si>
    <t>CB9T00035</t>
  </si>
  <si>
    <t>CB9TSX SBL CC WEM NP 24V</t>
  </si>
  <si>
    <t>1608-64T-2ZL-2E</t>
  </si>
  <si>
    <t>70-2900-0015-4</t>
  </si>
  <si>
    <t>CONTROL PANEL\, 12 ANALOG SENSO</t>
  </si>
  <si>
    <t>70-0715-6411-2</t>
  </si>
  <si>
    <t>INSTALLATION ADAPTOR KIT</t>
  </si>
  <si>
    <t>XNV-6080R</t>
  </si>
  <si>
    <t>WISENET X IP IR OUT VANDAL</t>
  </si>
  <si>
    <t>0879-020</t>
  </si>
  <si>
    <t>(1) UNIVERSAL DEVICE LIC FOR C</t>
  </si>
  <si>
    <t>M450</t>
  </si>
  <si>
    <t>450 WATT AMP /CHNL @ 4 OHMS</t>
  </si>
  <si>
    <t>SLE-ANTEXT-ISO</t>
  </si>
  <si>
    <t>SLE-ANTEXT-ISO COMMERCIAL</t>
  </si>
  <si>
    <t>WAVE-ENC-04</t>
  </si>
  <si>
    <t>4 CHANNEL ENCODER LICENSE</t>
  </si>
  <si>
    <t>DS-01-B</t>
  </si>
  <si>
    <t>GRI DS01/B</t>
  </si>
  <si>
    <t>XPLPRBL</t>
  </si>
  <si>
    <t>XPROTECT LPR BASE LICENSE-20</t>
  </si>
  <si>
    <t>1608-24T-R2AL-E</t>
  </si>
  <si>
    <t>DWC-MVA5WIAT</t>
  </si>
  <si>
    <t>70-0715-4465-7</t>
  </si>
  <si>
    <t>CO FIELD TEST GAS 11L\, 500 PPM</t>
  </si>
  <si>
    <t>BE425M</t>
  </si>
  <si>
    <t>APC BACK-UPS ES 6 OUTLET 425VA</t>
  </si>
  <si>
    <t>HD-78-4-TSP</t>
  </si>
  <si>
    <t>78" TRIPLE PEDESTAL 78" PEDEST</t>
  </si>
  <si>
    <t>IP2500-D DUAL BUTTON PHONE ASS</t>
  </si>
  <si>
    <t>XNB-6000</t>
  </si>
  <si>
    <t>WISENET X IP BOX CAMERA\, 2MP\,</t>
  </si>
  <si>
    <t>01294-001</t>
  </si>
  <si>
    <t>2N HELIOS IP VERSO BACKPLATE 2</t>
  </si>
  <si>
    <t>IH8A</t>
  </si>
  <si>
    <t>TALK-BACK SPEAKER 8 OHM</t>
  </si>
  <si>
    <t>RBC4</t>
  </si>
  <si>
    <t>LS1000-DA SPEAKERPHONE</t>
  </si>
  <si>
    <t>5506-891</t>
  </si>
  <si>
    <t>ADAPTER RJ45 MALE TO MALE</t>
  </si>
  <si>
    <t>MC27</t>
  </si>
  <si>
    <t>MICROPHONE CLIP ELAS PLAS 27mm</t>
  </si>
  <si>
    <t>5506-611</t>
  </si>
  <si>
    <t>T91B21 STAND WHITE ALUMINUM FO</t>
  </si>
  <si>
    <t>3208-30T-R2A-E</t>
  </si>
  <si>
    <t>QNO-8010R</t>
  </si>
  <si>
    <t>70-2900-0004-2</t>
  </si>
  <si>
    <t>LOW VOLTAGE\, DUAL RELAY NITROG</t>
  </si>
  <si>
    <t>XNO-8080R</t>
  </si>
  <si>
    <t>WISENET X IP IR OUT BULLET</t>
  </si>
  <si>
    <t>CBRT00012</t>
  </si>
  <si>
    <t>CBRT SRD WAS NP SDR</t>
  </si>
  <si>
    <t>DTK-RM24NETS</t>
  </si>
  <si>
    <t>24-Port Rack Mount PoE+ Switch</t>
  </si>
  <si>
    <t>UXABP48</t>
  </si>
  <si>
    <t>APC Smart-UPS Ultra Battery Pa</t>
  </si>
  <si>
    <t>IP08-12T-2Z-2</t>
  </si>
  <si>
    <t>XPCOBT</t>
  </si>
  <si>
    <t>XPROTECT CORPORATE BASE</t>
  </si>
  <si>
    <t>SPB-VAW72</t>
  </si>
  <si>
    <t>SMOKED DOME COVER FOR: QNV-808</t>
  </si>
  <si>
    <t>01340-001</t>
  </si>
  <si>
    <t>2N HELIOS IP FORCE\, 2 BUTTON\,</t>
  </si>
  <si>
    <t>01469-001</t>
  </si>
  <si>
    <t>VARIFOCAL 8-50MM; 5MP IR LENS</t>
  </si>
  <si>
    <t>01567-001</t>
  </si>
  <si>
    <t>M30-PLVE CLEAR DOME A 4P; STAN</t>
  </si>
  <si>
    <t>C100</t>
  </si>
  <si>
    <t>100 WATT AMPLIFIER</t>
  </si>
  <si>
    <t>5502-661</t>
  </si>
  <si>
    <t>LENS CLOTH - PACK OF 10</t>
  </si>
  <si>
    <t>70-0715-6500-9</t>
  </si>
  <si>
    <t>CARBON MONOXIDE DETECTOR</t>
  </si>
  <si>
    <t>AP9513</t>
  </si>
  <si>
    <t>NetShelter VX/SX Door Sensor S</t>
  </si>
  <si>
    <t>SMX2000RMLV2U</t>
  </si>
  <si>
    <t>APC Smart-UPS X 2000VA Rack/To</t>
  </si>
  <si>
    <t>MB8TSQVR</t>
  </si>
  <si>
    <t>SQ MTL ENCL\,8in 4W TRANS w/VR</t>
  </si>
  <si>
    <t>0977-001</t>
  </si>
  <si>
    <t>Q1941-E PT MOUNT 60MM 30 FPS</t>
  </si>
  <si>
    <t>01767-001</t>
  </si>
  <si>
    <t>Q9216-SLV WHITE 4MP IP66 LED H</t>
  </si>
  <si>
    <t>IA4100-K CC ENCLOSURE PHONE</t>
  </si>
  <si>
    <t>IP04-02T-R2AL-E</t>
  </si>
  <si>
    <t>5000-02001</t>
  </si>
  <si>
    <t>2TB Spare/replacement hard dri</t>
  </si>
  <si>
    <t>LANDO-SS-10X8-E</t>
  </si>
  <si>
    <t>LANDSCAPE\, 10X8X6\, HOUSING\, ST</t>
  </si>
  <si>
    <t>0922-001</t>
  </si>
  <si>
    <t>Q1942-E 60MM 30FPS CAMERA OUTD</t>
  </si>
  <si>
    <t>CB5S00225</t>
  </si>
  <si>
    <t>CB5SD SBL WEM NP POE</t>
  </si>
  <si>
    <t>01474-001</t>
  </si>
  <si>
    <t>T91A33 LIGHT TRACK MNT BLK 4P;</t>
  </si>
  <si>
    <t>LS2000-H CC HANDSET/ENC PHONE</t>
  </si>
  <si>
    <t>AR8126ABLK</t>
  </si>
  <si>
    <t>17in Keyboard Drawer Black</t>
  </si>
  <si>
    <t>70-2900-0020-0</t>
  </si>
  <si>
    <t>120V CARBON MONOXIDE FIXED GAS</t>
  </si>
  <si>
    <t>5000-03000</t>
  </si>
  <si>
    <t>XNF-8010RVM</t>
  </si>
  <si>
    <t>X-SERIES MOBILE IR FISHEYE 6MP</t>
  </si>
  <si>
    <t>S86T725PG8WBRVR</t>
  </si>
  <si>
    <t>S86T725BR ON PG8W GRILL</t>
  </si>
  <si>
    <t>CB6S00181</t>
  </si>
  <si>
    <t>CB6S BSL BKEM NP 24VAC</t>
  </si>
  <si>
    <t>70-2900-0015-5</t>
  </si>
  <si>
    <t>CONTROL PANEL\, CX-6\, CM-6\, TX-</t>
  </si>
  <si>
    <t>3208-64T-2ZL-2</t>
  </si>
  <si>
    <t>5506-191</t>
  </si>
  <si>
    <t>MULTI-CONNECTOR CABLE FOR PWR</t>
  </si>
  <si>
    <t>SPACER FOR 2700 SERIES ALUMINU</t>
  </si>
  <si>
    <t>01335-001</t>
  </si>
  <si>
    <t>2N HELIOS IP FORCE\, 1 BUTTON\,</t>
  </si>
  <si>
    <t>01491-001</t>
  </si>
  <si>
    <t>SURVEILLANCE CARD 128 GB</t>
  </si>
  <si>
    <t>XND-8030R</t>
  </si>
  <si>
    <t>WISENET 5 IP IR IN VANDAL</t>
  </si>
  <si>
    <t>XNV-6080RSA</t>
  </si>
  <si>
    <t>2MP STAINLESS STEEL IR DOME</t>
  </si>
  <si>
    <t>01884-001</t>
  </si>
  <si>
    <t>2N IP VARIO COVER 1 BUTTON</t>
  </si>
  <si>
    <t>HOOD-CS-10X10</t>
  </si>
  <si>
    <t>SQUARE\, 10.0"W X 10.0"H X 3.0"</t>
  </si>
  <si>
    <t>BE600M1</t>
  </si>
  <si>
    <t>BACK-UPS ES 600VA\, 120V 1 USB</t>
  </si>
  <si>
    <t>01652-001</t>
  </si>
  <si>
    <t>IP FORCE/SAFTEY SPEAKER 1W\,5X</t>
  </si>
  <si>
    <t>02064-001</t>
  </si>
  <si>
    <t>Q1615-LE MKIII HDTV FIXED CAM</t>
  </si>
  <si>
    <t>01489-001</t>
  </si>
  <si>
    <t>T8645 POE+ COAX COMPACT KIT PO</t>
  </si>
  <si>
    <t>01338-001</t>
  </si>
  <si>
    <t>2N HELIOS IP FORCE 1 BUTTON &amp;</t>
  </si>
  <si>
    <t>DFT120</t>
  </si>
  <si>
    <t>DIGITAL FEEDBACK TERMINATOR</t>
  </si>
  <si>
    <t>4701-A</t>
  </si>
  <si>
    <t>SW SET IND WIDE GAP SPDT 3' AR</t>
  </si>
  <si>
    <t>AT-RKMT-J14</t>
  </si>
  <si>
    <t>Rack mount kit for AT-x230-10G</t>
  </si>
  <si>
    <t>X300</t>
  </si>
  <si>
    <t>300 WATT AMP DUAL CHANNEL</t>
  </si>
  <si>
    <t>70-0715-1778-6</t>
  </si>
  <si>
    <t>CO DETECTOR 9-32VDC\, 2 RELAYS\,</t>
  </si>
  <si>
    <t>70-2900-0163-0</t>
  </si>
  <si>
    <t>MACURCO HS-B MACURCO HORN STRO</t>
  </si>
  <si>
    <t>AP5253</t>
  </si>
  <si>
    <t>APC KVM USB Cable - 6 ft (1.8</t>
  </si>
  <si>
    <t>XNO-6010R</t>
  </si>
  <si>
    <t>WISENET5 IP IR OUT VNDL</t>
  </si>
  <si>
    <t>AT-GS980M/52PS-10</t>
  </si>
  <si>
    <t>48-PORT 10/100/1000T POE+ AND</t>
  </si>
  <si>
    <t>01975-001</t>
  </si>
  <si>
    <t>2N IP VERSO SECURE DOOR SET IN</t>
  </si>
  <si>
    <t>3208-02T-R2AL-E</t>
  </si>
  <si>
    <t>HVR\, 32AN64IP\, 2 TB\, RACK ENTE</t>
  </si>
  <si>
    <t>S86T725PG8WBR</t>
  </si>
  <si>
    <t>SPEAKER TRANS</t>
  </si>
  <si>
    <t>02010-001</t>
  </si>
  <si>
    <t>AXIS TP3809 DOME COVER WHITE 4</t>
  </si>
  <si>
    <t>HCO-7010RA</t>
  </si>
  <si>
    <t>DTK-RMAC12</t>
  </si>
  <si>
    <t>4-Port\, Gigabit PoE+ Industria</t>
  </si>
  <si>
    <t>171-104</t>
  </si>
  <si>
    <t>RoHS NEMA 4X Enclosure 10.43 X</t>
  </si>
  <si>
    <t>01273-001</t>
  </si>
  <si>
    <t>2N HELIOS IP VERSO - BASIC UNI</t>
  </si>
  <si>
    <t>5507-461</t>
  </si>
  <si>
    <t>T91B51 CEILING MOUNT INDOOR/OU</t>
  </si>
  <si>
    <t>IP08-28T-2ZL-2</t>
  </si>
  <si>
    <t>0333-609</t>
  </si>
  <si>
    <t>TEN (10) UNIT E-LICENSE FOR PE</t>
  </si>
  <si>
    <t>IA4100-D CC ENCLOSURE PHONE</t>
  </si>
  <si>
    <t>CBRT00043</t>
  </si>
  <si>
    <t>CBRT SRD CC WEM NP STD</t>
  </si>
  <si>
    <t>CA17</t>
  </si>
  <si>
    <t>HOOD-CS-14X14</t>
  </si>
  <si>
    <t>SQUARE\, 14.0"W X 14.0"H X 3.0"</t>
  </si>
  <si>
    <t>CBRT00040</t>
  </si>
  <si>
    <t>CBRT MBL WEM NP STD</t>
  </si>
  <si>
    <t>DTK-2MHLP75FWB</t>
  </si>
  <si>
    <t>SPEAKERPHONE FACEPLATE GASKETS</t>
  </si>
  <si>
    <t>5503-171</t>
  </si>
  <si>
    <t>LENS CS VARIFOCAL 9-40MM DC IR</t>
  </si>
  <si>
    <t>3208-20T-2ZL-2</t>
  </si>
  <si>
    <t>MSS-K24-B</t>
  </si>
  <si>
    <t>SURFACE MOUNT CONTACT - 2 1/2"</t>
  </si>
  <si>
    <t>MSS-106S-G</t>
  </si>
  <si>
    <t>OVERHEAD DOOR CONTACT - RAIL M</t>
  </si>
  <si>
    <t>SS-110B-WH</t>
  </si>
  <si>
    <t>6.5 DUAL CONE - WHITE HANGING</t>
  </si>
  <si>
    <t>8450-3</t>
  </si>
  <si>
    <t>GATE MOUNT KIT</t>
  </si>
  <si>
    <t>72-3-12-SS</t>
  </si>
  <si>
    <t>72" PEDESTAL TRUCK 42" PEDESTA</t>
  </si>
  <si>
    <t>70-2900-0036-7</t>
  </si>
  <si>
    <t>WHITE HOUSING-CARBON MONOXIDE</t>
  </si>
  <si>
    <t>WAVE-PRO-16</t>
  </si>
  <si>
    <t>HD-DK-ALUM-BLK</t>
  </si>
  <si>
    <t>48"PEDESTALALUMINUM 48" PEDEST</t>
  </si>
  <si>
    <t>DTK-2LVLPF</t>
  </si>
  <si>
    <t>5027-041</t>
  </si>
  <si>
    <t>T8604 MEDIA CONVERTER SWITCH S</t>
  </si>
  <si>
    <t>01657-001</t>
  </si>
  <si>
    <t>IP FORCE PLASTIC BUTTON ON PCB</t>
  </si>
  <si>
    <t>PI35A</t>
  </si>
  <si>
    <t>HIGH POWER 25 STATION INTERCOM</t>
  </si>
  <si>
    <t>70-0714-8640-4</t>
  </si>
  <si>
    <t>CARBON MONOXIDE CALIBRATION GA</t>
  </si>
  <si>
    <t>SBP-300HMS6</t>
  </si>
  <si>
    <t>STAINLESS STEEL CAP ADAPTOR FO</t>
  </si>
  <si>
    <t>Y3XPCOBT</t>
  </si>
  <si>
    <t>3 YEAR SUP FOR XPROTECT</t>
  </si>
  <si>
    <t>70-2900-0014-4</t>
  </si>
  <si>
    <t>GRAY HOUSING-CARBON MONOXIDE C</t>
  </si>
  <si>
    <t>5503-771</t>
  </si>
  <si>
    <t>NETWORK CABLE COUPLER INDOOR F</t>
  </si>
  <si>
    <t>XPETDL</t>
  </si>
  <si>
    <t>XPROTECT EXPERT</t>
  </si>
  <si>
    <t>HCB-6000</t>
  </si>
  <si>
    <t>WISENET HD+ 2MP BOX CAMERA</t>
  </si>
  <si>
    <t>5506-641</t>
  </si>
  <si>
    <t>CLEAR DOME FOR AXIS Q6000-E</t>
  </si>
  <si>
    <t>SRT5KXLT</t>
  </si>
  <si>
    <t>APC SMART-UPS SRT 5000VA 208V1</t>
  </si>
  <si>
    <t>1608-08T-2ZL-2</t>
  </si>
  <si>
    <t>CBRT00041</t>
  </si>
  <si>
    <t>CBRT SBL CC WEM NP STD</t>
  </si>
  <si>
    <t>58-9C-DSP</t>
  </si>
  <si>
    <t>58" BLACK\, STEEL\, DUAL MOUNT\,</t>
  </si>
  <si>
    <t>AT-PWR1200-90</t>
  </si>
  <si>
    <t>SBP-300WMS1</t>
  </si>
  <si>
    <t>STAINLESS STEEL WALL MOUNT FOR</t>
  </si>
  <si>
    <t>IP08-12T-2Z-2E</t>
  </si>
  <si>
    <t>CBRT00025</t>
  </si>
  <si>
    <t>CBRT SBL YEM NP STD</t>
  </si>
  <si>
    <t>01700-001</t>
  </si>
  <si>
    <t>2N INDOOR FLUSH BOX</t>
  </si>
  <si>
    <t>CS-ABP-0106</t>
  </si>
  <si>
    <t>BUFFER PLATE\, BLACK\, HIGH DENS</t>
  </si>
  <si>
    <t>CB5P00070</t>
  </si>
  <si>
    <t>UNIT TYPE: CB 5-P W/ DUAL FACE</t>
  </si>
  <si>
    <t>01283-001</t>
  </si>
  <si>
    <t>2N HELIOS IP VERSO FLUSH INSTA</t>
  </si>
  <si>
    <t>QNO-8080R</t>
  </si>
  <si>
    <t>AR8429</t>
  </si>
  <si>
    <t>SOLAR TO LINE POWER CONVERSION</t>
  </si>
  <si>
    <t>HD-DK</t>
  </si>
  <si>
    <t>01738-001</t>
  </si>
  <si>
    <t>2N IP FORCE PANEL 1 BUTTON PIC</t>
  </si>
  <si>
    <t>TNB-6030</t>
  </si>
  <si>
    <t>PUBLIC VIEW MONITORING CAMERA</t>
  </si>
  <si>
    <t>5801-694</t>
  </si>
  <si>
    <t>T8516 POE+ NETWORK SWITCH</t>
  </si>
  <si>
    <t>DWC-MVA2WI28T</t>
  </si>
  <si>
    <t>SRT2200XLA</t>
  </si>
  <si>
    <t>APC SMART-UPS RT 2200VA 120V</t>
  </si>
  <si>
    <t>A6TWHT</t>
  </si>
  <si>
    <t>SPEAKER\, MODEL A6 W/XFMR WHITE</t>
  </si>
  <si>
    <t>MIPPP-HGX-BS</t>
  </si>
  <si>
    <t>BASE LICENSE FOR 1 EVENT SERVR</t>
  </si>
  <si>
    <t>01299-001</t>
  </si>
  <si>
    <t>APCRBC132</t>
  </si>
  <si>
    <t>APC REPLACEMENT BATTERY CARTRI</t>
  </si>
  <si>
    <t>01901-001</t>
  </si>
  <si>
    <t>2N IP VARIO PLASTIC CAMERA HOL</t>
  </si>
  <si>
    <t>01678-001</t>
  </si>
  <si>
    <t>THE 10 PK VARIENT OF THE AXIS</t>
  </si>
  <si>
    <t>HCD-6070R</t>
  </si>
  <si>
    <t>WISENET HD+ 2MP IR INDOOR DOME</t>
  </si>
  <si>
    <t>SBP-302CM-12</t>
  </si>
  <si>
    <t>EXTENSION PENDANT PIPE 12" LON</t>
  </si>
  <si>
    <t>01393-001</t>
  </si>
  <si>
    <t>2N INDUCTION LOOP POWE SUPPLY</t>
  </si>
  <si>
    <t>5505-841</t>
  </si>
  <si>
    <t>F8401 CLEAR LENS PROTECTOR 5PC</t>
  </si>
  <si>
    <t>AP8858NA3</t>
  </si>
  <si>
    <t>Rack PDU 2G\, Metered\, ZeroU\, 2</t>
  </si>
  <si>
    <t>AP9613</t>
  </si>
  <si>
    <t>DRY CONTACT I/O SMARTSLOT CARD</t>
  </si>
  <si>
    <t>S-1050 LED COMBO STROBE WITH P</t>
  </si>
  <si>
    <t>01654-001</t>
  </si>
  <si>
    <t>IP FORCE/SAFETY GASKET FOR MIC</t>
  </si>
  <si>
    <t>IP08-12T-2ZL-2E</t>
  </si>
  <si>
    <t>EVEF-01-PROMO</t>
  </si>
  <si>
    <t>SLA-5M7000D</t>
  </si>
  <si>
    <t>1/1.8IN 5MP CMOS WITH A 3.7MM</t>
  </si>
  <si>
    <t>BR700G</t>
  </si>
  <si>
    <t>APC Power-Saving Back-UPS Pro</t>
  </si>
  <si>
    <t>02005-001</t>
  </si>
  <si>
    <t>AXIS TP3806 DOME COVER BLACK 4</t>
  </si>
  <si>
    <t>29PDWG-W</t>
  </si>
  <si>
    <t>SURF. MNT/DPDT/24" 2 CONDUCTRJ</t>
  </si>
  <si>
    <t>01917-001</t>
  </si>
  <si>
    <t>ELEGANT MOUNT IN BLACK FOR IND</t>
  </si>
  <si>
    <t>42-9C-BLK</t>
  </si>
  <si>
    <t>42" BLACK PEDESTAL\, PAD MOUNT\,</t>
  </si>
  <si>
    <t>01646-001</t>
  </si>
  <si>
    <t>IP SOLO FLUSH/SURFACE LOWER FI</t>
  </si>
  <si>
    <t>Y3OIXPCODL</t>
  </si>
  <si>
    <t>THREE YEARS OPT-IN SUP FOR</t>
  </si>
  <si>
    <t>XND-8020F</t>
  </si>
  <si>
    <t>WISENET X IP IN FLUSH DOME</t>
  </si>
  <si>
    <t>01733-001</t>
  </si>
  <si>
    <t>2N IP FORCE SAFETY SET OF BUSH</t>
  </si>
  <si>
    <t>M600</t>
  </si>
  <si>
    <t>600 WATT AMP /CHNL @ 4 OHMS</t>
  </si>
  <si>
    <t>01919-021</t>
  </si>
  <si>
    <t>AXIS P3935-LR BULK 10 Pack 108</t>
  </si>
  <si>
    <t>01284-001</t>
  </si>
  <si>
    <t>2N HELIOS IP VERSO - FLUSH-MT</t>
  </si>
  <si>
    <t>DTK-2MHLP12FWB</t>
  </si>
  <si>
    <t>XND-6020R</t>
  </si>
  <si>
    <t>WISENET 5 IP IN VANDAL DOME</t>
  </si>
  <si>
    <t>70-2900-0037-8</t>
  </si>
  <si>
    <t>COMBUSTIBLE (LOW VOLTAGE) FIXE</t>
  </si>
  <si>
    <t>8450-2</t>
  </si>
  <si>
    <t>GATE MOUNT KIT S4402 WITH TWO</t>
  </si>
  <si>
    <t>QND-8010R</t>
  </si>
  <si>
    <t>INDOOR DOME IP CAM 5MP 30FPS 2</t>
  </si>
  <si>
    <t>3208-30T-R2AL-E</t>
  </si>
  <si>
    <t>XPTC1</t>
  </si>
  <si>
    <t>XPROTECT TRANSACT</t>
  </si>
  <si>
    <t>DTK-2LVLPX</t>
  </si>
  <si>
    <t>2 Module Snaptrack-type Mounti</t>
  </si>
  <si>
    <t>WALL INSTALLATION KIT\, FOR CB</t>
  </si>
  <si>
    <t>A-700 LED AREA LIGHT RETRO FIT</t>
  </si>
  <si>
    <t>SBP-122HMW</t>
  </si>
  <si>
    <t>CAP ADAPTOR FOR THE QND-8080R/</t>
  </si>
  <si>
    <t>SMT1000C</t>
  </si>
  <si>
    <t>SMART-UPS SMARTCONNECT\,1000VA</t>
  </si>
  <si>
    <t>SPB-FCD85W</t>
  </si>
  <si>
    <t>TINTED BUBBLE FOR INDOOR FLUSH</t>
  </si>
  <si>
    <t>Y3XPETBL</t>
  </si>
  <si>
    <t>AP9625</t>
  </si>
  <si>
    <t>APC 2-Post Mounting Kit for Sm</t>
  </si>
  <si>
    <t>SMC1500C</t>
  </si>
  <si>
    <t>SMART-UPS SMARTCONNECT\,1500VA</t>
  </si>
  <si>
    <t>LNV-6022R</t>
  </si>
  <si>
    <t>8450-1</t>
  </si>
  <si>
    <t>GATE MOUNT KIT\, S4402-A W/M-44</t>
  </si>
  <si>
    <t>5800-891</t>
  </si>
  <si>
    <t>CONNECTOR A 4P2.5 STR PITCH:2.</t>
  </si>
  <si>
    <t>100-640</t>
  </si>
  <si>
    <t>5 Position RoHS Ground Bar Kit</t>
  </si>
  <si>
    <t>1608-36T-2ZL-2E</t>
  </si>
  <si>
    <t>XNV-L6080</t>
  </si>
  <si>
    <t>2MP OUTDOOR DOME X SERIES LITE</t>
  </si>
  <si>
    <t>02078-001</t>
  </si>
  <si>
    <t>2N IP SOLO GLASS MOUNT</t>
  </si>
  <si>
    <t>5504-641</t>
  </si>
  <si>
    <t>Ceiling Pendant Mount</t>
  </si>
  <si>
    <t>SBV-120WCW</t>
  </si>
  <si>
    <t>WEATHER CAP FOR THE FOLLOWING</t>
  </si>
  <si>
    <t>DTK-RM24EXTS</t>
  </si>
  <si>
    <t>16-Port Rack Mount PoE+ Switch</t>
  </si>
  <si>
    <t>78-2900-0046-8</t>
  </si>
  <si>
    <t>CM-E1 HARNESS-CM-E1 REPLACEMEN</t>
  </si>
  <si>
    <t>01148-001</t>
  </si>
  <si>
    <t>T8129-E OUTDOOR POE EXTENDER R</t>
  </si>
  <si>
    <t>01287-001</t>
  </si>
  <si>
    <t>COVER BOX 1M - SURFACE INSTALL</t>
  </si>
  <si>
    <t>01612-001</t>
  </si>
  <si>
    <t>T91A23 TILE GRID CEIL MNT 4P</t>
  </si>
  <si>
    <t>MC-CS-14-E</t>
  </si>
  <si>
    <t>SQUARE\, 14X14X6\, HOUSING\, BLAC</t>
  </si>
  <si>
    <t>XNV-6085</t>
  </si>
  <si>
    <t>OUTDOOR IP CAMERA</t>
  </si>
  <si>
    <t>01920-001</t>
  </si>
  <si>
    <t>AXIS P3925-R 1080p fixed 2.8mm</t>
  </si>
  <si>
    <t>DTK-110RJC6A</t>
  </si>
  <si>
    <t>Primary Protector for Communic</t>
  </si>
  <si>
    <t>V150</t>
  </si>
  <si>
    <t>150 WATT POWER VECTOR MOD AMP</t>
  </si>
  <si>
    <t>CONNECTOR KIT 20 GAUGE 30 PCS</t>
  </si>
  <si>
    <t>A6BLK</t>
  </si>
  <si>
    <t>SPEAKER\, MODEL A6 - BLACK</t>
  </si>
  <si>
    <t>IP1500 SINGLE BUTTON PHONE ASS</t>
  </si>
  <si>
    <t>0914-001</t>
  </si>
  <si>
    <t>FA1125 SENSOR UNIT FOR AXIS FA</t>
  </si>
  <si>
    <t>SBA225</t>
  </si>
  <si>
    <t>STATION SELECTR PANEL 1-3/4inH</t>
  </si>
  <si>
    <t>5801-511</t>
  </si>
  <si>
    <t>CLEAR DOME FOR AXIS Q36 SERIES</t>
  </si>
  <si>
    <t>3208-20T-2ZL-2E</t>
  </si>
  <si>
    <t>AT-GS970M/28PS-10</t>
  </si>
  <si>
    <t>L2+ managed\, 24 x 10/100/1000M</t>
  </si>
  <si>
    <t>AP8932</t>
  </si>
  <si>
    <t>RACK PDU 2G\, SWITCHED\, ZERO U\,</t>
  </si>
  <si>
    <t>BAL2S</t>
  </si>
  <si>
    <t>BASIC SCREW INPUT MOD M SERIES</t>
  </si>
  <si>
    <t>5800-931</t>
  </si>
  <si>
    <t>REMOTE CTRL FOR T90B ILLUM - A</t>
  </si>
  <si>
    <t>YXPCOBT</t>
  </si>
  <si>
    <t>1 YEAR SUP FOR XPROTECT</t>
  </si>
  <si>
    <t>SLA-C-E2470</t>
  </si>
  <si>
    <t>CANON 24-70MM F/2.8L II USM (E</t>
  </si>
  <si>
    <t>DTK-2MHLP5FWB</t>
  </si>
  <si>
    <t>5503-741</t>
  </si>
  <si>
    <t>GASKET A CABLE 3.5-7MM 10PCS D</t>
  </si>
  <si>
    <t>LED FACEPLATE LIGHT RETRO FIT</t>
  </si>
  <si>
    <t>5505-271</t>
  </si>
  <si>
    <t>MALE CONNECT; EXTENDED IO PORT</t>
  </si>
  <si>
    <t>AR3150</t>
  </si>
  <si>
    <t>NetShelter SX 42U 750mm Wide x</t>
  </si>
  <si>
    <t>UNIT TYPE: LS1000-S SPEAKERPHO</t>
  </si>
  <si>
    <t>5506-661</t>
  </si>
  <si>
    <t>OUT PENDANT KIT WITH WEATHER S</t>
  </si>
  <si>
    <t>CBRT00039</t>
  </si>
  <si>
    <t>CBRT BSL BLEM NP STD</t>
  </si>
  <si>
    <t>5506-431</t>
  </si>
  <si>
    <t>2 PK OF 2.8MM/F2.0; 6MM/F1.6;</t>
  </si>
  <si>
    <t>CLEARCOAT FOR CB 4-U ACCESS PL</t>
  </si>
  <si>
    <t>A310</t>
  </si>
  <si>
    <t>FLIR A310 (30 HZ) 25ï¿½ï¿½ï¿½ï¿½ï¿½ï¿½ï¿½ï¿½ï¿½ï¿½</t>
  </si>
  <si>
    <t>TG4C</t>
  </si>
  <si>
    <t>TONE SIGNAL GENERATOR</t>
  </si>
  <si>
    <t>3208-02T-R2A-E</t>
  </si>
  <si>
    <t>SMX48RMBP2U</t>
  </si>
  <si>
    <t>APC Smart-UPS X-Series 48V Ext</t>
  </si>
  <si>
    <t>Y3XPPPLUSDL</t>
  </si>
  <si>
    <t>3 YRS CARE +\, DEVICE LICENSE</t>
  </si>
  <si>
    <t>01757-001</t>
  </si>
  <si>
    <t>Drop ceil mnt P33 series smoke</t>
  </si>
  <si>
    <t>AT-DMC100/ST-90</t>
  </si>
  <si>
    <t>IP08-36T-2ZL-2E</t>
  </si>
  <si>
    <t>SLC</t>
  </si>
  <si>
    <t>SOUND LEVEL CONTROL</t>
  </si>
  <si>
    <t>MX-SS-7F</t>
  </si>
  <si>
    <t>53"PEDESTAL SS TOWER 53" PEDES</t>
  </si>
  <si>
    <t>C35</t>
  </si>
  <si>
    <t>35 WATT AMPLIFIER</t>
  </si>
  <si>
    <t>EW75000-08</t>
  </si>
  <si>
    <t>HARDENED (-40C- 70C) MANA</t>
  </si>
  <si>
    <t>AT-DMC100/SC-90</t>
  </si>
  <si>
    <t>EX19244</t>
  </si>
  <si>
    <t>COMMERCIAL ( 0 DEGREE C - 50</t>
  </si>
  <si>
    <t>DTK-2MHLP48B</t>
  </si>
  <si>
    <t>SBP-B-100P</t>
  </si>
  <si>
    <t>SINGLE GANG BOX CONVERTER</t>
  </si>
  <si>
    <t>Y2XPETBL</t>
  </si>
  <si>
    <t>HCD-7020RA</t>
  </si>
  <si>
    <t>WISENET HD+ 4MP IR INDOOR DOME</t>
  </si>
  <si>
    <t>5505-521</t>
  </si>
  <si>
    <t>MECHANICAL ADAPTER; U-SHAPE 20</t>
  </si>
  <si>
    <t>5010-671</t>
  </si>
  <si>
    <t>T95A67 BRACKET POLE FOR AXIS T</t>
  </si>
  <si>
    <t>S810T725</t>
  </si>
  <si>
    <t>8 INCH SPEAKER W/XFMR (10 OZ M</t>
  </si>
  <si>
    <t>5800-121</t>
  </si>
  <si>
    <t>M501X MOUNTING KIT ORIGINAL CE</t>
  </si>
  <si>
    <t>1100A-12WG-B</t>
  </si>
  <si>
    <t>SW SET\, SURFACE MOUNT SPST-NO</t>
  </si>
  <si>
    <t>TRANS 210VA 120V-347V MOLDED</t>
  </si>
  <si>
    <t>TOUCH UP PAINT KIT GLOSS BLACK</t>
  </si>
  <si>
    <t>PCMCPU</t>
  </si>
  <si>
    <t>CENTRAL PROCESSING UNIT</t>
  </si>
  <si>
    <t>70-2900-0172-9</t>
  </si>
  <si>
    <t>HS-SYNC-SYNCHRONIZATION MODULE</t>
  </si>
  <si>
    <t>01881-001</t>
  </si>
  <si>
    <t>2N IP VARIO KEYPAD 1 PC</t>
  </si>
  <si>
    <t>01272-001</t>
  </si>
  <si>
    <t>SSA-EDGEP-01</t>
  </si>
  <si>
    <t>EDGE PLUS SERVER SOFTWARE UPDA</t>
  </si>
  <si>
    <t>70-0716-1754-5</t>
  </si>
  <si>
    <t>METHANE CH4 CAL GAS CYLINDER 3</t>
  </si>
  <si>
    <t>01353-001</t>
  </si>
  <si>
    <t>2N HELIOS IP SAFETY 1 BUTTON +</t>
  </si>
  <si>
    <t>110-12WG-W</t>
  </si>
  <si>
    <t>GE INTERLOGIX SWITCH SURFACE M</t>
  </si>
  <si>
    <t>01244-001</t>
  </si>
  <si>
    <t>T94C01U UNIVERSAL MOUNT</t>
  </si>
  <si>
    <t>01933-001</t>
  </si>
  <si>
    <t>AXIS P3925-R M12 1080p fixed 2</t>
  </si>
  <si>
    <t>XNP-6550RH</t>
  </si>
  <si>
    <t>3208-04T-R2A-E</t>
  </si>
  <si>
    <t>HVR\, 32AN64IP\, 4 TB\, RACK ENTE</t>
  </si>
  <si>
    <t>SPB-VAN85W</t>
  </si>
  <si>
    <t>TINTED BUBBLE FOR OUTDOOR X-PL</t>
  </si>
  <si>
    <t>S-20T-2U-2</t>
  </si>
  <si>
    <t>HS15EZ</t>
  </si>
  <si>
    <t>HORN SPEAKER\, 15W\, EASY DESIGN</t>
  </si>
  <si>
    <t>01426-001</t>
  </si>
  <si>
    <t>2N INDOOR TOUCH STAND</t>
  </si>
  <si>
    <t>CB9S00048</t>
  </si>
  <si>
    <t>CB9S GWT BKCO NP 24V</t>
  </si>
  <si>
    <t>Y2XPETDL</t>
  </si>
  <si>
    <t>TWO YEARS SUP FOR</t>
  </si>
  <si>
    <t>01337-001</t>
  </si>
  <si>
    <t>HELIOS IP FORCE 1 BUTTON HD CA</t>
  </si>
  <si>
    <t>STB-4150V</t>
  </si>
  <si>
    <t>ACCESSORY\, WALL/CEILING MOUNT</t>
  </si>
  <si>
    <t>DTK-2MHLP5F</t>
  </si>
  <si>
    <t>0974-001</t>
  </si>
  <si>
    <t>Q1941-E PT MOUNT 13MM 30 FPS</t>
  </si>
  <si>
    <t>01344-001</t>
  </si>
  <si>
    <t>HELIOS IP CARD READER + TAMPER</t>
  </si>
  <si>
    <t>MR8</t>
  </si>
  <si>
    <t>STEEL MOUNTING RING FOR SPEAKR</t>
  </si>
  <si>
    <t>CODE BLUE TRANSFORMER 120V/240</t>
  </si>
  <si>
    <t>5801-501</t>
  </si>
  <si>
    <t>AXIS Q36-VE SMOKED DOME</t>
  </si>
  <si>
    <t>1608-36T-2Z-2</t>
  </si>
  <si>
    <t>SPT15A</t>
  </si>
  <si>
    <t>PAGING HORN W/XFMR 15 WATT</t>
  </si>
  <si>
    <t>DTK-DF120M</t>
  </si>
  <si>
    <t>75kA/Phase DIN Rail SPD\, 120VA</t>
  </si>
  <si>
    <t>AED THERMOSTAT KIT</t>
  </si>
  <si>
    <t>01302-001</t>
  </si>
  <si>
    <t>2N SOLO - SURFACE MOUNT WITH F</t>
  </si>
  <si>
    <t>SLA-2M2400P</t>
  </si>
  <si>
    <t>128 2MP CMOS WITH A 24MM FIXED</t>
  </si>
  <si>
    <t>CS1EZ</t>
  </si>
  <si>
    <t>CEILING SPEAKER\, 1W\, EASY DESN</t>
  </si>
  <si>
    <t>0879-030</t>
  </si>
  <si>
    <t>ACS CORE TO UNIVERSAL UPG E-LI</t>
  </si>
  <si>
    <t>5800-201</t>
  </si>
  <si>
    <t>MAINS CABLE IEC-C13 MAINS CABL</t>
  </si>
  <si>
    <t>02026-001</t>
  </si>
  <si>
    <t>AXIS A8207-VE MKII</t>
  </si>
  <si>
    <t>01819-001</t>
  </si>
  <si>
    <t>AXIS Q3819-PVE DELIVERS 180DEG</t>
  </si>
  <si>
    <t>ACCESS DOOR GASKET 5-PACK FOR</t>
  </si>
  <si>
    <t>MC-CS-24-E</t>
  </si>
  <si>
    <t>SQUARE\, 24X24X6\, HOUSING\, BLAC</t>
  </si>
  <si>
    <t>1608-16T-2ZL-2</t>
  </si>
  <si>
    <t>WBS810T725</t>
  </si>
  <si>
    <t>WALL BAFFLE W/SPLR&amp;XFMR</t>
  </si>
  <si>
    <t>5506-421</t>
  </si>
  <si>
    <t>M20 GASKET FOR SMALL CABLES LI</t>
  </si>
  <si>
    <t>S-12T-2U-2</t>
  </si>
  <si>
    <t>5506-731</t>
  </si>
  <si>
    <t>LENS TAMRON C 4-13MM DC-IRIS V</t>
  </si>
  <si>
    <t>AR100</t>
  </si>
  <si>
    <t>NetShelter WX 13U w/Threaded H</t>
  </si>
  <si>
    <t>01818-001</t>
  </si>
  <si>
    <t>AXIS TQ9601 CONDUIT TOP BOX fo</t>
  </si>
  <si>
    <t>01282-001</t>
  </si>
  <si>
    <t>2N HELIOS IP VERSO - FLUSH IN</t>
  </si>
  <si>
    <t>AP9626</t>
  </si>
  <si>
    <t>APC Step-Down Transformer RM 2</t>
  </si>
  <si>
    <t>70-2900-0402-4</t>
  </si>
  <si>
    <t>CONTROL PANEL\, CX-6\, CM-6 &amp; TX</t>
  </si>
  <si>
    <t>DTK-MRJPOES</t>
  </si>
  <si>
    <t>Single Channel Power over Coax</t>
  </si>
  <si>
    <t>Y3XPETDL</t>
  </si>
  <si>
    <t>THREE YEARS SUP FOR</t>
  </si>
  <si>
    <t>1608-20T-2ZL-2E</t>
  </si>
  <si>
    <t>26-2900-0131-4</t>
  </si>
  <si>
    <t>BT1212 - 12VDC/12AH BATTERY (U</t>
  </si>
  <si>
    <t>72-9C-DSP</t>
  </si>
  <si>
    <t>72" BLACK\, STEEL\, DUAL MOUNT\,</t>
  </si>
  <si>
    <t>3208-36T-2Z-2E</t>
  </si>
  <si>
    <t>HID LENS KIT 3 PACK FOR CB 2-S</t>
  </si>
  <si>
    <t>70-2900-0049-0</t>
  </si>
  <si>
    <t>OXYGEN O2 LINE VOLTAGE FIXED G</t>
  </si>
  <si>
    <t>3208-16T-2ZL-2E</t>
  </si>
  <si>
    <t>CONNECTOR KIT 18 GAUGE 30 PCS</t>
  </si>
  <si>
    <t>SPG-IND72B</t>
  </si>
  <si>
    <t>BLACK COVER FOR QND6070R AND Q</t>
  </si>
  <si>
    <t>36-LP-BLK</t>
  </si>
  <si>
    <t>36IN PEDESTAL BEAM 36IN PEDEST</t>
  </si>
  <si>
    <t>S-10</t>
  </si>
  <si>
    <t>Z BRACKET 2700SERIES ALUMINUM</t>
  </si>
  <si>
    <t>8450-3-KIT</t>
  </si>
  <si>
    <t>GATE MT KIT W/ BRACKET AND SCR</t>
  </si>
  <si>
    <t>RBC32</t>
  </si>
  <si>
    <t>3208-48T-2ZL-2E</t>
  </si>
  <si>
    <t>SS-SL</t>
  </si>
  <si>
    <t>DRIVER PROTECTION SCREEN - LAR</t>
  </si>
  <si>
    <t>70-2900-0023-3</t>
  </si>
  <si>
    <t>AMMONIA NH3 (LINE VOLTAGE) FIX</t>
  </si>
  <si>
    <t>XNV-6120R</t>
  </si>
  <si>
    <t>WISENET X IP IR OUT VANDAL 2MP</t>
  </si>
  <si>
    <t>CB9S00118</t>
  </si>
  <si>
    <t>CB9S SYL-CC NG NP 24V</t>
  </si>
  <si>
    <t>0973-001</t>
  </si>
  <si>
    <t>Q1941-E PT MOUNT 7MM 30 FPS TH</t>
  </si>
  <si>
    <t>Y2XPCODL</t>
  </si>
  <si>
    <t>2 YEAR SUP FOR XPROTECT</t>
  </si>
  <si>
    <t>HCB-7000A</t>
  </si>
  <si>
    <t>WISENET HD+ 4MP BOX CAMERA\, AH</t>
  </si>
  <si>
    <t>AT-GS950/48-10</t>
  </si>
  <si>
    <t>48 PORT 10/100/1000T WEBSMART</t>
  </si>
  <si>
    <t>DTK-HDMI1</t>
  </si>
  <si>
    <t>Single In line HDMI 2.0a\, HDCP</t>
  </si>
  <si>
    <t>01433-001</t>
  </si>
  <si>
    <t>2N SIP HORN SPEAKER</t>
  </si>
  <si>
    <t>SRT192RMBP</t>
  </si>
  <si>
    <t>APC SMART-UPS SRT 192V 5KVA AN</t>
  </si>
  <si>
    <t>XNV-8040R</t>
  </si>
  <si>
    <t>WISENET 5 IP IR OUT VANDAL</t>
  </si>
  <si>
    <t>OPS1B</t>
  </si>
  <si>
    <t>ORBIT PENDANT SPEAKER BLACK</t>
  </si>
  <si>
    <t>EM-04T-2S</t>
  </si>
  <si>
    <t>RACKMOUNT 2U ENTERPRISE MANAGE</t>
  </si>
  <si>
    <t>01951-001</t>
  </si>
  <si>
    <t>AXIS TD9301 OUTDOOR MIDSPAN PO</t>
  </si>
  <si>
    <t>AT-RKMT-J13</t>
  </si>
  <si>
    <t>Rack mount kit for AT-x230-18G</t>
  </si>
  <si>
    <t>V100</t>
  </si>
  <si>
    <t>100 WATT POWER VECTOR MOD AMP</t>
  </si>
  <si>
    <t>AT-SP10TW7</t>
  </si>
  <si>
    <t>10GBE SFP+ 7M DIRECT ATTACH CA</t>
  </si>
  <si>
    <t>01902-001</t>
  </si>
  <si>
    <t>2N IP VARIO CAMERA COVER 5 PCS</t>
  </si>
  <si>
    <t>70-0716-1758-6</t>
  </si>
  <si>
    <t>HYDROGEN H2 CAL GAS CYLINDER 3</t>
  </si>
  <si>
    <t>DWC-MV72DI28T</t>
  </si>
  <si>
    <t>MEGAPIX 2.1MP ULTRA LOW PROFIL</t>
  </si>
  <si>
    <t>BK500</t>
  </si>
  <si>
    <t>BACK-UPS STANDBY\, 500VA (6)5-1</t>
  </si>
  <si>
    <t>01290-001</t>
  </si>
  <si>
    <t>2N HELIOS IP VERSO SURFACE INS</t>
  </si>
  <si>
    <t>01968-004</t>
  </si>
  <si>
    <t>Q6074 60HZ 720P HD IP PTZ DOME</t>
  </si>
  <si>
    <t>DTK-4LVTEP</t>
  </si>
  <si>
    <t>4 Module Snap Track Type Mount</t>
  </si>
  <si>
    <t>SLA-T4680DS</t>
  </si>
  <si>
    <t>DOOR JAMB HEAD W/ 4.6MM LENS C</t>
  </si>
  <si>
    <t>ACCESS DOOR PSA CB5 2021+</t>
  </si>
  <si>
    <t>5505-291</t>
  </si>
  <si>
    <t>MALE CONECTOR; AUDIO. PITCH: 3</t>
  </si>
  <si>
    <t>02077-001</t>
  </si>
  <si>
    <t>WEDGE KIT FOR A 2N INTERCOM ST</t>
  </si>
  <si>
    <t>SSA-EDGE-C</t>
  </si>
  <si>
    <t>EDGE SOFTWARE UPDATE TO CURREN</t>
  </si>
  <si>
    <t>IA4100 FP2 DUAL BUTTON PHONE A</t>
  </si>
  <si>
    <t>01336-001</t>
  </si>
  <si>
    <t>2N HELIOS IP FORCE 1 BUTTON +</t>
  </si>
  <si>
    <t>XND-8080RV</t>
  </si>
  <si>
    <t>WISENET X IP IR INDOOR VANDAL</t>
  </si>
  <si>
    <t>5000-40346</t>
  </si>
  <si>
    <t>LANDO-CS-10X8-E</t>
  </si>
  <si>
    <t>LANDSCAPE\, 10X8X6\, HOUSING\, BL</t>
  </si>
  <si>
    <t>01395-001</t>
  </si>
  <si>
    <t>2N PROXIMITY CARDS</t>
  </si>
  <si>
    <t>SUA5000R5TXFMR</t>
  </si>
  <si>
    <t>APC Smart-UPS 5000VA RM w/Tran</t>
  </si>
  <si>
    <t>1608-36T-2Z-2E</t>
  </si>
  <si>
    <t>01523-001</t>
  </si>
  <si>
    <t>2N IP VERSO - BLIND BUTTON\, CO</t>
  </si>
  <si>
    <t>RPK88</t>
  </si>
  <si>
    <t>RACK\, PANEL MOUNT PCMRPK</t>
  </si>
  <si>
    <t>MC-CS-16-E</t>
  </si>
  <si>
    <t>SQUARE\, 16X16X6\, HOUSING\, BLAC</t>
  </si>
  <si>
    <t>01026-001</t>
  </si>
  <si>
    <t>FA3105-L EYEBALL SENSOR UNIT I</t>
  </si>
  <si>
    <t>01391-001</t>
  </si>
  <si>
    <t>2N INDUCTION LOOP FOR 2N HELIO</t>
  </si>
  <si>
    <t>CB 5 OCM COVER PLATE CTR HOLE</t>
  </si>
  <si>
    <t>MSS-20CT-W</t>
  </si>
  <si>
    <t>3/4 INCH RECESSED WITH TERMINA</t>
  </si>
  <si>
    <t>5507-121</t>
  </si>
  <si>
    <t>WEATHERSHIELD FOR P14 SERIES F</t>
  </si>
  <si>
    <t>4700-AXL</t>
  </si>
  <si>
    <t>IND. SW. SET W/ EXTRA LARGE TR</t>
  </si>
  <si>
    <t>CB6S00154</t>
  </si>
  <si>
    <t>CB6S BSL WEM NP 24V</t>
  </si>
  <si>
    <t>20RS-12-W-GEN</t>
  </si>
  <si>
    <t>GRI 3/8" REG ROUND SHORT</t>
  </si>
  <si>
    <t>DTK-4MB</t>
  </si>
  <si>
    <t>4 Channel Replacement Module f</t>
  </si>
  <si>
    <t>70-2900-0032-1</t>
  </si>
  <si>
    <t>CNTRL PNL 120V 87 SNSR INPU 3</t>
  </si>
  <si>
    <t>GAITRONICS FACEPLATE KIT</t>
  </si>
  <si>
    <t>5503-091</t>
  </si>
  <si>
    <t>T91A06 PIPE ADAPTER FROM 3/4"</t>
  </si>
  <si>
    <t>01345-001</t>
  </si>
  <si>
    <t>2N HELIOS IP FORCE - SAFETY SC</t>
  </si>
  <si>
    <t>SS-Q-8-WH</t>
  </si>
  <si>
    <t>8 COAX - WHITE HANGING SPEAKER</t>
  </si>
  <si>
    <t>SPB-INW72</t>
  </si>
  <si>
    <t>SMOKED DOME COVER FOR WHITE Q/</t>
  </si>
  <si>
    <t>SBP-390WMW2</t>
  </si>
  <si>
    <t>WALL MOUNT FOR OUTDOOR PTZS FU</t>
  </si>
  <si>
    <t>RPK82</t>
  </si>
  <si>
    <t>RACK PANEL MOUNTING KIT TPU'S</t>
  </si>
  <si>
    <t>XNV-6081RE</t>
  </si>
  <si>
    <t>2MP OUTDOOR DOME WITH 2.8-12MM</t>
  </si>
  <si>
    <t>01888-001</t>
  </si>
  <si>
    <t>2N IP VARIO COVER 6 BUTTON/ RE</t>
  </si>
  <si>
    <t>IP08-12T-2ZL-2</t>
  </si>
  <si>
    <t>AT-X220-28GS-10</t>
  </si>
  <si>
    <t>28PORT 100/1000X SFP L3 SWITCH</t>
  </si>
  <si>
    <t>5502-731</t>
  </si>
  <si>
    <t>AXIS OUTDOOR RJ45 CABLE 5M</t>
  </si>
  <si>
    <t>5000-01001</t>
  </si>
  <si>
    <t>1TB SPARE/REPLACEMENT DRIVE FO</t>
  </si>
  <si>
    <t>XND-8020R</t>
  </si>
  <si>
    <t>3208-48T-2ZL-2</t>
  </si>
  <si>
    <t>5503-761</t>
  </si>
  <si>
    <t>CABLE GLAND A M20 5PCS M20 CAB</t>
  </si>
  <si>
    <t>01785-001</t>
  </si>
  <si>
    <t>GASKET M16 5-8 MM 10PCS</t>
  </si>
  <si>
    <t>5505-891</t>
  </si>
  <si>
    <t>SPARE PART TOP PART OF HOUSING</t>
  </si>
  <si>
    <t>42-TT</t>
  </si>
  <si>
    <t>42IN BLACK\, STEEL\, LOW PROFILE</t>
  </si>
  <si>
    <t>SLA-5M3700Q</t>
  </si>
  <si>
    <t>3208-64T-2Z-2</t>
  </si>
  <si>
    <t>5801-121</t>
  </si>
  <si>
    <t>BIRD CONTROL SPIKES 10/PK</t>
  </si>
  <si>
    <t>SBP-276HMW</t>
  </si>
  <si>
    <t>CAP ADAPTOR FOR THE PNM-9084QZ</t>
  </si>
  <si>
    <t>3208-80T-2Z-2</t>
  </si>
  <si>
    <t>01699-001</t>
  </si>
  <si>
    <t>2N INDOOR TALK\, WHITE</t>
  </si>
  <si>
    <t>AT-X230-18GT-10</t>
  </si>
  <si>
    <t>5800-401</t>
  </si>
  <si>
    <t>P5544 LENS KIT SPARE PART LENS</t>
  </si>
  <si>
    <t>1608-20T-2ZL-2</t>
  </si>
  <si>
    <t>IP2500-S SINGLE BUTTON PHONE A</t>
  </si>
  <si>
    <t>1608-12T-R2AL-E</t>
  </si>
  <si>
    <t>01464-001</t>
  </si>
  <si>
    <t>T91A13 THREADED CEIL MOUNT 10P</t>
  </si>
  <si>
    <t>5801-961</t>
  </si>
  <si>
    <t>SURVEILLANCE MICROSDXC CARD 64</t>
  </si>
  <si>
    <t>01359-001</t>
  </si>
  <si>
    <t>2N HELIOS IP BASE\, READS UID 1</t>
  </si>
  <si>
    <t>1608-28T-2Z-2E</t>
  </si>
  <si>
    <t>5504-961</t>
  </si>
  <si>
    <t>10 PK MP LENS 6 MM; F1.6 WITH</t>
  </si>
  <si>
    <t>1608-12T-2Z-2</t>
  </si>
  <si>
    <t>VBRT3-SK-4RL</t>
  </si>
  <si>
    <t>TAB 3.25IN FOR BROTHER QL SERI</t>
  </si>
  <si>
    <t>SLA-5M4600Q</t>
  </si>
  <si>
    <t>118 5MP CMOS WITH A 46MM FIXED</t>
  </si>
  <si>
    <t>XND-6080V</t>
  </si>
  <si>
    <t>WISENET X IP IN VANDAL DOME</t>
  </si>
  <si>
    <t>5801-801</t>
  </si>
  <si>
    <t>T8611 SFP MODULE LC.LX SINGLEM</t>
  </si>
  <si>
    <t>QNV-8080R</t>
  </si>
  <si>
    <t>3208-16T-2ZL-2</t>
  </si>
  <si>
    <t>DTK-RM12EXTS</t>
  </si>
  <si>
    <t>CB6S00178</t>
  </si>
  <si>
    <t>CB6S CRD WPO NP 24V</t>
  </si>
  <si>
    <t>58-9C-D</t>
  </si>
  <si>
    <t>1608-16T-2Z-2</t>
  </si>
  <si>
    <t>01425-001</t>
  </si>
  <si>
    <t>2N INDOOR TOUCH DESK STAND BLA</t>
  </si>
  <si>
    <t>01725-001</t>
  </si>
  <si>
    <t>SINGLE UNIT LICENCE FOR PERIME</t>
  </si>
  <si>
    <t>PHONE BATTERY BACK-UP FOR IA41</t>
  </si>
  <si>
    <t>TL100</t>
  </si>
  <si>
    <t>INPUT TRANSFORMER 1:1 PLUG-IN</t>
  </si>
  <si>
    <t>194-12WG-B</t>
  </si>
  <si>
    <t>MAGNETIC RECESSED REED SWITCH</t>
  </si>
  <si>
    <t>5506-561</t>
  </si>
  <si>
    <t>CHARGING ADAPTER FOR T8415 WIR</t>
  </si>
  <si>
    <t>DTK-TSS2</t>
  </si>
  <si>
    <t>120 VAC Power Surge Protective</t>
  </si>
  <si>
    <t>MSCXPR</t>
  </si>
  <si>
    <t>MANDATORY XPROTECT RETAIL</t>
  </si>
  <si>
    <t>CB9S00061</t>
  </si>
  <si>
    <t>CB9S SBL CC WCO NP 24V</t>
  </si>
  <si>
    <t>1608-28T-2ZL-2E</t>
  </si>
  <si>
    <t>3208-80T-2Z-2E</t>
  </si>
  <si>
    <t>AMBSL1</t>
  </si>
  <si>
    <t>1W SELF/AMP SLANT MTL ENCL\,8</t>
  </si>
  <si>
    <t>01349-001</t>
  </si>
  <si>
    <t>2N FLUSH MOUNTING BOARD FOR HE</t>
  </si>
  <si>
    <t>PS60</t>
  </si>
  <si>
    <t>60 WATT PLATINUM SERIES PUBLIC</t>
  </si>
  <si>
    <t>CB9S00052</t>
  </si>
  <si>
    <t>CB9S SBL WSE NP 120V</t>
  </si>
  <si>
    <t>01605-001</t>
  </si>
  <si>
    <t>FLAT-FACED 4MP DOME WITH IR IK</t>
  </si>
  <si>
    <t>SLA-2M3600P</t>
  </si>
  <si>
    <t>128 2MP CMOS WITH A 36MM FIXED</t>
  </si>
  <si>
    <t>AP9551</t>
  </si>
  <si>
    <t>Rack PDU\, Basic\, Zero U\, 20A\,</t>
  </si>
  <si>
    <t>AT-GS910/8-10</t>
  </si>
  <si>
    <t>8-port 10/100/1000T unmanaged</t>
  </si>
  <si>
    <t>5000-03001</t>
  </si>
  <si>
    <t>S-50 STROBE LIGHT W/BELL BOX M</t>
  </si>
  <si>
    <t>SHIM-KIT-001</t>
  </si>
  <si>
    <t>SHIM KIT 001</t>
  </si>
  <si>
    <t>BBFM6</t>
  </si>
  <si>
    <t>BACKBOX FLUSH MOUNT 6in DEEP</t>
  </si>
  <si>
    <t>PNETR6</t>
  </si>
  <si>
    <t>REPLACEABLE\, RACKMOUNT\, 1U\, CA</t>
  </si>
  <si>
    <t>SLA-T4680DW</t>
  </si>
  <si>
    <t>DDU250</t>
  </si>
  <si>
    <t>MIC\, DESK DYNAMIC CARDIOD</t>
  </si>
  <si>
    <t>HID LENS KIT 3 PACK FOR CB 1 S</t>
  </si>
  <si>
    <t>S810T725PG8U</t>
  </si>
  <si>
    <t>SPKR W/BRIGHT WHITE GRILL S810</t>
  </si>
  <si>
    <t>01805-001</t>
  </si>
  <si>
    <t>TP3602 1/2" CONDUIT ADAPTER 4P</t>
  </si>
  <si>
    <t>S86T725PG8W</t>
  </si>
  <si>
    <t>SPKR W/TRANS ON WHITE GRILL</t>
  </si>
  <si>
    <t>70-2900-0012-2</t>
  </si>
  <si>
    <t>BRS-485 MULTI-PROTOCOL RS-485</t>
  </si>
  <si>
    <t>01860-001</t>
  </si>
  <si>
    <t>LENS M12 2.8 MM F1.2 10P</t>
  </si>
  <si>
    <t>S810T725PG8WVR</t>
  </si>
  <si>
    <t>SPKR W/TRANS GRILL</t>
  </si>
  <si>
    <t>CB9S00123</t>
  </si>
  <si>
    <t>CB9S SBL WSE NP POE</t>
  </si>
  <si>
    <t>5000-04002</t>
  </si>
  <si>
    <t>NVR HOT SPARE DRIVE\, 4 TB\, FOR</t>
  </si>
  <si>
    <t>BANDING TOOL KIT\, INCLUDES BAN</t>
  </si>
  <si>
    <t>RPK35B</t>
  </si>
  <si>
    <t>RACK PANEL KIT C10C\, C20C\,CAM</t>
  </si>
  <si>
    <t>AT-SPLX10/I</t>
  </si>
  <si>
    <t>10KM 1310nm Ext Temp 1000Base-</t>
  </si>
  <si>
    <t>171-091</t>
  </si>
  <si>
    <t>1608-08T-R2A-E</t>
  </si>
  <si>
    <t>WAVE-EMB-04</t>
  </si>
  <si>
    <t>WAVE EMBEDDED RECORDER LICENSE</t>
  </si>
  <si>
    <t>RBC48</t>
  </si>
  <si>
    <t>MSS-54SL-W</t>
  </si>
  <si>
    <t>SURFACE MOUNT CONTACT -2 1/2"</t>
  </si>
  <si>
    <t>78-8150-0412-8</t>
  </si>
  <si>
    <t>CALIBRATION HOOD USED TO CALIB</t>
  </si>
  <si>
    <t>IR200</t>
  </si>
  <si>
    <t>NON-CONTACT FOREHEAD INFRARED</t>
  </si>
  <si>
    <t>SMX1000C</t>
  </si>
  <si>
    <t>Smart-UPS\, 1000VA\, Rack/Tower\,</t>
  </si>
  <si>
    <t>XND-6081REV</t>
  </si>
  <si>
    <t>2MP INDOOR DOME WITH 2.8-12MM</t>
  </si>
  <si>
    <t>CB6S00145</t>
  </si>
  <si>
    <t>CB6S GWT NG NP 24V</t>
  </si>
  <si>
    <t>01300-001</t>
  </si>
  <si>
    <t>2N HELIOS IP SOLO WITH CAMERA</t>
  </si>
  <si>
    <t>LED COMBO STROBE LENS 3 PACK B</t>
  </si>
  <si>
    <t>70-2900-0605-6</t>
  </si>
  <si>
    <t>CX-6/CX-12 NITROGEN DIOXIDE NO</t>
  </si>
  <si>
    <t>TNB-9000</t>
  </si>
  <si>
    <t>HCO-7020RA</t>
  </si>
  <si>
    <t>01303-001</t>
  </si>
  <si>
    <t>2N SOLO - FLUSH MOUNT WITH FRA</t>
  </si>
  <si>
    <t>XPEXCL</t>
  </si>
  <si>
    <t>XProtect ExpressCamera License</t>
  </si>
  <si>
    <t>02004-001</t>
  </si>
  <si>
    <t>AXIS TP3808 DOME COVER BLACK 4</t>
  </si>
  <si>
    <t>DOME TOP LENS KIT 3 PACK</t>
  </si>
  <si>
    <t>70-0716-0803-1</t>
  </si>
  <si>
    <t>GD-6/GD-12 COMBUSTIBLE GAS EX</t>
  </si>
  <si>
    <t>CB9S00084</t>
  </si>
  <si>
    <t>CB9S GBK WAS NP 24V</t>
  </si>
  <si>
    <t>3208-96T-2Z-2E</t>
  </si>
  <si>
    <t>DTK-2MHLP12F</t>
  </si>
  <si>
    <t>01386-001</t>
  </si>
  <si>
    <t>2N HELIOS IP SECURITY RELAY</t>
  </si>
  <si>
    <t>XNV-6010</t>
  </si>
  <si>
    <t>WISENET X IP OUT VANDAL DOME</t>
  </si>
  <si>
    <t>01899-001</t>
  </si>
  <si>
    <t>GSRVC</t>
  </si>
  <si>
    <t>REMOTE VOLUME CONTROL GS SERIE</t>
  </si>
  <si>
    <t>194-12WG-W</t>
  </si>
  <si>
    <t>1" RECESSED STEEL DOOR CONTACT</t>
  </si>
  <si>
    <t>70-0714-0315-3</t>
  </si>
  <si>
    <t>CONTROL PANEL\, WORKS WITH MACU</t>
  </si>
  <si>
    <t>SHB-4200</t>
  </si>
  <si>
    <t>ACCESSORY\, INDOOR/OUTDOOR HOUS</t>
  </si>
  <si>
    <t>3208-36T-2ZL-2</t>
  </si>
  <si>
    <t>5800-531</t>
  </si>
  <si>
    <t>T98A06 CABINET DOOR SURVEILLAN</t>
  </si>
  <si>
    <t>LS2000-HKV CC HANDSET/ENC PHN</t>
  </si>
  <si>
    <t>XNO-8020R</t>
  </si>
  <si>
    <t>WISENET5 IP OUT VNDL BULLET</t>
  </si>
  <si>
    <t>MSS-88SL-B</t>
  </si>
  <si>
    <t>SURFACE MOUNT CONTACTT - 4" L</t>
  </si>
  <si>
    <t>IP08-28T-2Z-2E</t>
  </si>
  <si>
    <t>MSS-K24-W</t>
  </si>
  <si>
    <t>AT-RKMT-J15</t>
  </si>
  <si>
    <t>RACK MOUNT SHELF FOR THE AR305</t>
  </si>
  <si>
    <t>CB6S00166</t>
  </si>
  <si>
    <t>CB6S GBK WAS NP 24V</t>
  </si>
  <si>
    <t>01341-001</t>
  </si>
  <si>
    <t>CB6S00193</t>
  </si>
  <si>
    <t>CB6S ARG WAS NP 24VAC</t>
  </si>
  <si>
    <t>5506-851</t>
  </si>
  <si>
    <t>SPARE PART WINDOW &amp; WINDOW HOL</t>
  </si>
  <si>
    <t>42-3-12-SS</t>
  </si>
  <si>
    <t>42"PEDESTALSTAINLESS 42" PEDES</t>
  </si>
  <si>
    <t>01870-001</t>
  </si>
  <si>
    <t>2N IP SAFETY PANEL 1 BUTTON</t>
  </si>
  <si>
    <t>AP7902B</t>
  </si>
  <si>
    <t>RACK PDU\, SWITCHED\, HORIZONTAL</t>
  </si>
  <si>
    <t>DTK-2MHLP36F</t>
  </si>
  <si>
    <t>DECORATIVE LANTERN TOP 5 SERIE</t>
  </si>
  <si>
    <t>PCMTBM</t>
  </si>
  <si>
    <t>TALKBACK MODULE</t>
  </si>
  <si>
    <t>3208-36T-2Z-2</t>
  </si>
  <si>
    <t>AT-SP10SR/I</t>
  </si>
  <si>
    <t>5026-431</t>
  </si>
  <si>
    <t>T8640 DIN RAIL CLIP DIN RAIL C</t>
  </si>
  <si>
    <t>CB9S00124</t>
  </si>
  <si>
    <t>CB9S DBZ NG NP POE</t>
  </si>
  <si>
    <t>AT-2914SP-901</t>
  </si>
  <si>
    <t>42-9C-WHI</t>
  </si>
  <si>
    <t>42IN WHITE PEDESTAL\, PAD MOUNT</t>
  </si>
  <si>
    <t>30-0011-1110-2</t>
  </si>
  <si>
    <t>CAL-KIT MACURCO 1 (STEEL CYL)\,</t>
  </si>
  <si>
    <t>X450</t>
  </si>
  <si>
    <t>450 WATT AMP DUAL CHANNEL</t>
  </si>
  <si>
    <t>HCV-7070RA</t>
  </si>
  <si>
    <t>WISENET HD+ 4MP IR OUTDOOR DOM</t>
  </si>
  <si>
    <t>FMHAR8</t>
  </si>
  <si>
    <t>ADAPTER RING\, FMH15T 8in SPKR</t>
  </si>
  <si>
    <t>30-0021-1110-1</t>
  </si>
  <si>
    <t>BBF</t>
  </si>
  <si>
    <t>FLUSH MOUNT BACKBOX</t>
  </si>
  <si>
    <t>5505-241</t>
  </si>
  <si>
    <t>T94Q01A WALL MOUNT</t>
  </si>
  <si>
    <t>LNO-6012R</t>
  </si>
  <si>
    <t>5800-521</t>
  </si>
  <si>
    <t>T98A05 CABINET DOOR STAND ALON</t>
  </si>
  <si>
    <t>XNO-6080R</t>
  </si>
  <si>
    <t>RPK53</t>
  </si>
  <si>
    <t>RACK PANEL KIT BPA60</t>
  </si>
  <si>
    <t>02021-001</t>
  </si>
  <si>
    <t>AXIS SURVEILLANCE CARD 256GB</t>
  </si>
  <si>
    <t>01305-001</t>
  </si>
  <si>
    <t>2N HELIOS IP SOLO BACKPLATE SU</t>
  </si>
  <si>
    <t>5017-641</t>
  </si>
  <si>
    <t>T91A64 CORNER BRACKET FOR Q603</t>
  </si>
  <si>
    <t>5700-911</t>
  </si>
  <si>
    <t>SPARE AXIS P3346-V DOME KIT IN</t>
  </si>
  <si>
    <t>0913-001</t>
  </si>
  <si>
    <t>FA1105 SENSOR UNIT FOR AXIS FA</t>
  </si>
  <si>
    <t>42-9C-YEL</t>
  </si>
  <si>
    <t>42IN SAFETY YELLOW PEDESTAL\, P</t>
  </si>
  <si>
    <t>AR201</t>
  </si>
  <si>
    <t>NetShelter 2 Post Rack 45U #12</t>
  </si>
  <si>
    <t>AT-GS920/16-10</t>
  </si>
  <si>
    <t>16x 10/100/1000T unmanaged swi</t>
  </si>
  <si>
    <t>XNV-6022RM</t>
  </si>
  <si>
    <t>1608-80T-2Z-2</t>
  </si>
  <si>
    <t>DFB STAINLESS STEEL AED HOUSIN</t>
  </si>
  <si>
    <t>01296-001</t>
  </si>
  <si>
    <t>TRIM RING FOR IP2501IA501 FINI</t>
  </si>
  <si>
    <t>3208-08T-R2A-E</t>
  </si>
  <si>
    <t>5505-831</t>
  </si>
  <si>
    <t>F8203 FIXED MT BRACKET 5PCS -</t>
  </si>
  <si>
    <t>01872-001</t>
  </si>
  <si>
    <t>2N IP SAFETY TORX SCREWS</t>
  </si>
  <si>
    <t>Y3OIXPCOMIDL</t>
  </si>
  <si>
    <t>IA4100-D SPEAKERPHONE RB</t>
  </si>
  <si>
    <t>5012-014</t>
  </si>
  <si>
    <t>POWER INJECTOR FOR NTWORK CABL</t>
  </si>
  <si>
    <t>HCD-7030RA</t>
  </si>
  <si>
    <t>70-2900-0061-7</t>
  </si>
  <si>
    <t>OXYGEN O2 TEST CAL GAS CYLINDE</t>
  </si>
  <si>
    <t>AT-PWR1200-10</t>
  </si>
  <si>
    <t>1200W PWR SUPPLY\,US\,LF</t>
  </si>
  <si>
    <t>PAS 360 120VAC AMPLIFIER ASSEM</t>
  </si>
  <si>
    <t>MC-CS-10-E</t>
  </si>
  <si>
    <t>SQUARE\, 10X10X6\, HOUSING\, BLAC</t>
  </si>
  <si>
    <t>IP08-80T-2ZL-2E</t>
  </si>
  <si>
    <t>AT-RKMT-J05</t>
  </si>
  <si>
    <t>RACK-MOUNT KIT FOR AT-X210-9GT</t>
  </si>
  <si>
    <t>1608-08T-2Z-2</t>
  </si>
  <si>
    <t>RPKUTI1</t>
  </si>
  <si>
    <t>RACK UNIT TELEPHONE INTERFACE</t>
  </si>
  <si>
    <t>XNB-H6240A</t>
  </si>
  <si>
    <t>WISENET X POWERED BY WISENET 5</t>
  </si>
  <si>
    <t>01900-001</t>
  </si>
  <si>
    <t>2N IP VARIO PLASTIC CAMERA SUP</t>
  </si>
  <si>
    <t>CB9T00026</t>
  </si>
  <si>
    <t>CB9TSS SBL WSE NP 120V</t>
  </si>
  <si>
    <t>HSES10</t>
  </si>
  <si>
    <t>E-BOX MOUNTING STRAP 10/PKG</t>
  </si>
  <si>
    <t>DTK-POC</t>
  </si>
  <si>
    <t>1U Rack Mount Ethernet Surge P</t>
  </si>
  <si>
    <t>LNO-6072R</t>
  </si>
  <si>
    <t>HM500A-XPETDL</t>
  </si>
  <si>
    <t>HUSKY M500A XPET DEVICE LIC</t>
  </si>
  <si>
    <t>A8TBLK</t>
  </si>
  <si>
    <t>SPEAKER\, MODEL A8 W/XFMR BLACK</t>
  </si>
  <si>
    <t>RPK87</t>
  </si>
  <si>
    <t>RACK\, MOUNT V-/M-/X-SERIES</t>
  </si>
  <si>
    <t>QND-8021</t>
  </si>
  <si>
    <t>MINI INDOOR DOME IP CAM 5MP 30</t>
  </si>
  <si>
    <t>TEL1S</t>
  </si>
  <si>
    <t>TELEPHONE MODULE M-SERIES</t>
  </si>
  <si>
    <t>CBRT00005</t>
  </si>
  <si>
    <t>CBRT SBL WSE NP SDR</t>
  </si>
  <si>
    <t>CB6S00151</t>
  </si>
  <si>
    <t>CB6S SYL WAS NP 24V</t>
  </si>
  <si>
    <t>CS-ABP-1212</t>
  </si>
  <si>
    <t>01467-001</t>
  </si>
  <si>
    <t>T91A33 LIGHT TRACK MNT 4P; 4-P</t>
  </si>
  <si>
    <t>01739-001</t>
  </si>
  <si>
    <t>2N IP FORCE PANEL 1 BTN KEYPAD</t>
  </si>
  <si>
    <t>DTK-7VS</t>
  </si>
  <si>
    <t>120 VAC Replacement Module for</t>
  </si>
  <si>
    <t>01690-001</t>
  </si>
  <si>
    <t>LENS CS 12-50 MM F1.4 P-IRIS 8</t>
  </si>
  <si>
    <t>Y3OIXPETBL</t>
  </si>
  <si>
    <t>DTK-110C6APOE</t>
  </si>
  <si>
    <t>MM-910-B</t>
  </si>
  <si>
    <t>SENTROL 1927 MAGNET F/1035 SER</t>
  </si>
  <si>
    <t>MSS-20CT-G</t>
  </si>
  <si>
    <t>01263-001</t>
  </si>
  <si>
    <t>2N HELIOS IP VERSO - INDUCTION</t>
  </si>
  <si>
    <t>DTK-MRJEXTS</t>
  </si>
  <si>
    <t>Outdoor PoE Surge Protector -</t>
  </si>
  <si>
    <t>1608-02T-R2AL-E</t>
  </si>
  <si>
    <t>HVR\, 16AN64IP\, 2 TB\, RACK ENTE</t>
  </si>
  <si>
    <t>01270-001</t>
  </si>
  <si>
    <t>2N HELIOS IP VERSO - BLIND BUT</t>
  </si>
  <si>
    <t>ASWG1</t>
  </si>
  <si>
    <t>SPKR 8IN 1WATT WHITE CEIL GRIL</t>
  </si>
  <si>
    <t>3208-36T-2ZL-2E</t>
  </si>
  <si>
    <t>5801-471</t>
  </si>
  <si>
    <t>A8105-E CLEAR DOME</t>
  </si>
  <si>
    <t>LS1000- SINGLE BUTTON PHONE AS</t>
  </si>
  <si>
    <t>CB6S00125</t>
  </si>
  <si>
    <t>CB6S BSL NG NP 24V</t>
  </si>
  <si>
    <t>WAVE-EMB-16</t>
  </si>
  <si>
    <t>01893-001</t>
  </si>
  <si>
    <t>2N IP VARIO BACKBOX BLACK PLAS</t>
  </si>
  <si>
    <t>5000-02000</t>
  </si>
  <si>
    <t>2TB SPARE/REPLACEMENT HD Z-SER</t>
  </si>
  <si>
    <t>AT-X230-28GP-10</t>
  </si>
  <si>
    <t>L2+ MANAGED SWITCH\, 24X10/100/</t>
  </si>
  <si>
    <t>XNV-8080R</t>
  </si>
  <si>
    <t>HDU150</t>
  </si>
  <si>
    <t>MIC\, HAND HELD DYNANM CARDIOID</t>
  </si>
  <si>
    <t>1608-06T-R2AL-E</t>
  </si>
  <si>
    <t>70-2900-0165-2</t>
  </si>
  <si>
    <t>MACURCO HORN STROBE COMBO (AMB</t>
  </si>
  <si>
    <t>01771-001</t>
  </si>
  <si>
    <t>AXIS TQ6806 HARD-COATED CLEAR</t>
  </si>
  <si>
    <t>XND-6081V</t>
  </si>
  <si>
    <t>LS 2000 HANDSET AND BUTTON PHO</t>
  </si>
  <si>
    <t>5505-991</t>
  </si>
  <si>
    <t>01740-001</t>
  </si>
  <si>
    <t>2N IP FORCE PANEL 2 BUTTONS CA</t>
  </si>
  <si>
    <t>5801-701</t>
  </si>
  <si>
    <t>T8008 PS24 24V DC POWER SUPPLY</t>
  </si>
  <si>
    <t>SLA-M2890PN</t>
  </si>
  <si>
    <t>0981-001</t>
  </si>
  <si>
    <t>Q1942-E PT MOUNT 10MM 30 FPS</t>
  </si>
  <si>
    <t>TBCR</t>
  </si>
  <si>
    <t>TILE BRIDGE/C RING/OCS1\, HFCS1</t>
  </si>
  <si>
    <t>3208-18T-R2AL-E</t>
  </si>
  <si>
    <t>Y3OIXPETDL</t>
  </si>
  <si>
    <t>01304-001</t>
  </si>
  <si>
    <t>2N HELIOS IP SOLO FLUSH INSTAL</t>
  </si>
  <si>
    <t>5507-501</t>
  </si>
  <si>
    <t>T91D62 ADAPTER MOUNT BRACKET</t>
  </si>
  <si>
    <t>SHD-3000F1</t>
  </si>
  <si>
    <t>PTZ DOME IN-CEILING</t>
  </si>
  <si>
    <t>1608-20T-2Z-2E</t>
  </si>
  <si>
    <t>KEYPAD ASSEMBLY\, FOR IA4100 AN</t>
  </si>
  <si>
    <t>CBRT00033</t>
  </si>
  <si>
    <t>CBRT SBL WEM NP POE</t>
  </si>
  <si>
    <t>01268-001</t>
  </si>
  <si>
    <t>2N HELIOS IP VERSO CBL\, 3 METE</t>
  </si>
  <si>
    <t>CAM8PRO</t>
  </si>
  <si>
    <t>MIXER/PREAMPLIFIER CAM8PRO</t>
  </si>
  <si>
    <t>EX42395BT</t>
  </si>
  <si>
    <t>6 PORT HARDENED (-40C - 75C) P</t>
  </si>
  <si>
    <t>01551-001</t>
  </si>
  <si>
    <t>RADAR DETECTION STICKER EN ENG</t>
  </si>
  <si>
    <t>5800-801</t>
  </si>
  <si>
    <t>COMPUTAR 12.5-50MM P-IRIS LENS</t>
  </si>
  <si>
    <t>01389-001</t>
  </si>
  <si>
    <t>2N EXTERNAL CARD READER</t>
  </si>
  <si>
    <t>01355-001</t>
  </si>
  <si>
    <t>2N HELIOS IP SAFETY RED EMERGE</t>
  </si>
  <si>
    <t>3208-96T-2ZL-2</t>
  </si>
  <si>
    <t>DTK-RM12FPPLUG</t>
  </si>
  <si>
    <t>Caplug for DTK-RM12FP and VM12</t>
  </si>
  <si>
    <t>01445-001</t>
  </si>
  <si>
    <t>T94J01A WALL MOUNT GREY</t>
  </si>
  <si>
    <t>M300</t>
  </si>
  <si>
    <t>300 WATT AMP /CHNL @ 4 OHMS</t>
  </si>
  <si>
    <t>X600</t>
  </si>
  <si>
    <t>600 WATT AMP DUAL CHANNEL</t>
  </si>
  <si>
    <t>5503-272</t>
  </si>
  <si>
    <t>NETWORK CABLE COUPLER SLIM FEM</t>
  </si>
  <si>
    <t>SMT3000RM2UC</t>
  </si>
  <si>
    <t>3000VA/2700W SMART-UPS RACKMNT</t>
  </si>
  <si>
    <t>BRAILLE PLATE\, HELP PHONE</t>
  </si>
  <si>
    <t>AT-GS920/24-10</t>
  </si>
  <si>
    <t>24x 10/100/1000T unmanaged swi</t>
  </si>
  <si>
    <t>ANS501</t>
  </si>
  <si>
    <t>AMBIENT NOISE SENSOR</t>
  </si>
  <si>
    <t>DTK-RM16NETS</t>
  </si>
  <si>
    <t>1U Rack Mount PoE Extender Sur</t>
  </si>
  <si>
    <t>01655-001</t>
  </si>
  <si>
    <t>IP FORCE/SAFETY MIC WITH CABLE</t>
  </si>
  <si>
    <t>70-2900-0161-8</t>
  </si>
  <si>
    <t>HS-C-HORN STROBE COMBO (CLEAR)</t>
  </si>
  <si>
    <t>PNO-A9081R</t>
  </si>
  <si>
    <t>4K IR BULLET AI CAMERA</t>
  </si>
  <si>
    <t>KFLDS30T</t>
  </si>
  <si>
    <t>30W WIDE DISPERSIONAL HORN</t>
  </si>
  <si>
    <t>RBC33</t>
  </si>
  <si>
    <t>SRT5KRMXLT</t>
  </si>
  <si>
    <t>APC SMART-UPS SRT 5000VA 208V</t>
  </si>
  <si>
    <t>01208-001</t>
  </si>
  <si>
    <t>2N SIP MIC PICKUP</t>
  </si>
  <si>
    <t>5506-691</t>
  </si>
  <si>
    <t>POLE BRACKET; STEEL STRAPS FOR</t>
  </si>
  <si>
    <t>AT-GS920/8-10</t>
  </si>
  <si>
    <t>8 x 10/100/1000T unmanaged swi</t>
  </si>
  <si>
    <t>DTK-4LVXR</t>
  </si>
  <si>
    <t>4 Channel BNC Video Surge Prot</t>
  </si>
  <si>
    <t>MX-SS-12F</t>
  </si>
  <si>
    <t>DTK-2LVLPRUV</t>
  </si>
  <si>
    <t>DTK-RM12NETS</t>
  </si>
  <si>
    <t>01643-001</t>
  </si>
  <si>
    <t>2N IP VERSO/SOLO REFLECTOR</t>
  </si>
  <si>
    <t>01642-001</t>
  </si>
  <si>
    <t>IP VERSO WINDOW NON-CAMERA\, 5X</t>
  </si>
  <si>
    <t>AT-X230-10GT-10</t>
  </si>
  <si>
    <t>L2+ managed switch\, 8 x 10/100</t>
  </si>
  <si>
    <t>5506-161</t>
  </si>
  <si>
    <t>P56 SKIN COVER D; SPARE SKIN C</t>
  </si>
  <si>
    <t>5507-591</t>
  </si>
  <si>
    <t>POWDER-COATED AL T94Q01F FOR F</t>
  </si>
  <si>
    <t>SLA-5M4600D</t>
  </si>
  <si>
    <t>BACK BOX FOR OUTDOOR FLAT-EYE</t>
  </si>
  <si>
    <t>5801-841</t>
  </si>
  <si>
    <t>M3044-V/45-V/46-V CL DOME 5 PC</t>
  </si>
  <si>
    <t>2020-12WG-W</t>
  </si>
  <si>
    <t>RECESSED PRESS FIT CONTACT\,</t>
  </si>
  <si>
    <t>01743-001</t>
  </si>
  <si>
    <t>OPTIONAL ACCESSORY FOR MOUNTIN</t>
  </si>
  <si>
    <t>1608-30T-R2AL-E</t>
  </si>
  <si>
    <t>XNV-6081</t>
  </si>
  <si>
    <t>DECK MOUNT KIT\, FOR CB 1 AND C</t>
  </si>
  <si>
    <t>PG8W</t>
  </si>
  <si>
    <t>GRILLE\, ROUND STEEL WHITE</t>
  </si>
  <si>
    <t>DTK-TSS2NM</t>
  </si>
  <si>
    <t>120VAC Fire Alarm Panel and Lo</t>
  </si>
  <si>
    <t>AT35A</t>
  </si>
  <si>
    <t>ATTENUATOR (57-4422-01)</t>
  </si>
  <si>
    <t>72-9C-S</t>
  </si>
  <si>
    <t>72IN BLACK\, STEEL\, GOOSENECK P</t>
  </si>
  <si>
    <t>SPT30A</t>
  </si>
  <si>
    <t>PAGING HORN W/XFMR 30 WATT</t>
  </si>
  <si>
    <t>70-2900-0605-3</t>
  </si>
  <si>
    <t>TX-6-AM/TX-12-AM AMMONIA NH3 R</t>
  </si>
  <si>
    <t>DTK-VSPN</t>
  </si>
  <si>
    <t>1U Wall Mount PoE Extender Sur</t>
  </si>
  <si>
    <t>70-2900-0045-6</t>
  </si>
  <si>
    <t>WHITE HOUSING HYDROGEN SULFIDE</t>
  </si>
  <si>
    <t>S86T725PG8UVK</t>
  </si>
  <si>
    <t>SPKR W/BRIGHT WHITE GRILLE</t>
  </si>
  <si>
    <t>01866-001</t>
  </si>
  <si>
    <t>2N IP UNI PANEL 1 BUTTON</t>
  </si>
  <si>
    <t>5506-211</t>
  </si>
  <si>
    <t>BULLET-STYLE CAMERA ACCESSORY</t>
  </si>
  <si>
    <t>5504-931</t>
  </si>
  <si>
    <t>CORRIDOR FORMAT BRACKET A</t>
  </si>
  <si>
    <t>64-9C-IN</t>
  </si>
  <si>
    <t>64" BLACK\, STEEL\, IN GROUND MO</t>
  </si>
  <si>
    <t>MSS-K24-G</t>
  </si>
  <si>
    <t>VDA-PMT-AIDOME</t>
  </si>
  <si>
    <t>ADVANTAGE LINE INDOOR PENDANT</t>
  </si>
  <si>
    <t>LS 2000 HANDSET PHONE</t>
  </si>
  <si>
    <t>01357-001</t>
  </si>
  <si>
    <t>2N HELIOS IP BASE WITH CAMERA</t>
  </si>
  <si>
    <t>01513-001</t>
  </si>
  <si>
    <t>T94N01D PENDANT KIT FOR P3717-</t>
  </si>
  <si>
    <t>IP08-08T-2ZL-2E</t>
  </si>
  <si>
    <t>3208-08T-R2AL-E</t>
  </si>
  <si>
    <t>AP7532</t>
  </si>
  <si>
    <t>Rack PDU\, Basic\, Zero U\, 30A\,</t>
  </si>
  <si>
    <t>01879-001</t>
  </si>
  <si>
    <t>2N IP VARIO MICROPHONE WITH CA</t>
  </si>
  <si>
    <t>S86T725PG8UBRVK</t>
  </si>
  <si>
    <t>SPKR W/BRIGHT WHT GRILL W/VOL</t>
  </si>
  <si>
    <t>SBO-100B1</t>
  </si>
  <si>
    <t>IR BULLET CAMERA BACK BOX</t>
  </si>
  <si>
    <t>SLA-T-M1250DN</t>
  </si>
  <si>
    <t>LENS\, 1/2.3IN UP TO 1/1.7IN 12</t>
  </si>
  <si>
    <t>70-2900-0038-9</t>
  </si>
  <si>
    <t>WHITE HOUSING-COMBUSTIBLE FIXE</t>
  </si>
  <si>
    <t>5012-004</t>
  </si>
  <si>
    <t>WMAD</t>
  </si>
  <si>
    <t>FRONT PANEL &amp; DOOR WMA80/160</t>
  </si>
  <si>
    <t>01890-001</t>
  </si>
  <si>
    <t>2N IP VARIO FRONT METAL COVER</t>
  </si>
  <si>
    <t>SLA-F-M1550DNL</t>
  </si>
  <si>
    <t>LENS\, 1/2.7IN\, 3 MP\,VF 15-50MM</t>
  </si>
  <si>
    <t>5505-261</t>
  </si>
  <si>
    <t>MALE CONNECT;LEGACY IO PORT PI</t>
  </si>
  <si>
    <t>DWC-MV72WI28ATW</t>
  </si>
  <si>
    <t>MEGAPIX STAR-LIGHT+ 2.1MP ULTR</t>
  </si>
  <si>
    <t>PND-A9081RF</t>
  </si>
  <si>
    <t>4K IP AI IR DOME CAM\, MAX. 4K\,</t>
  </si>
  <si>
    <t>AR3104</t>
  </si>
  <si>
    <t>NetShelter SX 24U 600mm x 1070</t>
  </si>
  <si>
    <t>CB6S00186</t>
  </si>
  <si>
    <t>CB6S SBL NG NP 24V</t>
  </si>
  <si>
    <t>SBV-116B</t>
  </si>
  <si>
    <t>BACK BOX WITH KNOCKOUTS</t>
  </si>
  <si>
    <t>0267-004</t>
  </si>
  <si>
    <t>291 VIDEO SERVER RACK UNIT 19"</t>
  </si>
  <si>
    <t>SBP-300NBW</t>
  </si>
  <si>
    <t>CAP ADAPTER FOR THE PNM-9000VD</t>
  </si>
  <si>
    <t>EDGE</t>
  </si>
  <si>
    <t>EDGE server license\, per EDGE</t>
  </si>
  <si>
    <t>SBP-35PVMW</t>
  </si>
  <si>
    <t>01398-001</t>
  </si>
  <si>
    <t>2N EXTERNAL IP RELAY\,4 OUTPUTS</t>
  </si>
  <si>
    <t>01804-001</t>
  </si>
  <si>
    <t>TP3601 3/4" CONDUIT ADAPTER 4P</t>
  </si>
  <si>
    <t>CK10</t>
  </si>
  <si>
    <t>CABLE\, 10 FOOT KIT</t>
  </si>
  <si>
    <t>AT-SP10SR</t>
  </si>
  <si>
    <t>IP08-48T-2ZL-2</t>
  </si>
  <si>
    <t>SBP-300LMW</t>
  </si>
  <si>
    <t>PARAPET MOUNT ACCESSORY COMP W</t>
  </si>
  <si>
    <t>MSS-88SL-W</t>
  </si>
  <si>
    <t>DTK-DR120P1</t>
  </si>
  <si>
    <t>120VAC Single Phase\, 2W(+G)\, D</t>
  </si>
  <si>
    <t>01354-001</t>
  </si>
  <si>
    <t>2N HELIOS IP SAFETY\, 2 BUTTONS</t>
  </si>
  <si>
    <t>5505-341</t>
  </si>
  <si>
    <t>T92E CAMERA CHANGE KIT; FOR MO</t>
  </si>
  <si>
    <t>70-2900-0039-0</t>
  </si>
  <si>
    <t>WHITE HOUSING-NITROGEN DIOXIDE</t>
  </si>
  <si>
    <t>S-08T-2U-2</t>
  </si>
  <si>
    <t>2U STORAGE SERVER\, 1\,500MBPS A</t>
  </si>
  <si>
    <t>S-12</t>
  </si>
  <si>
    <t>GRI S12 BRACKET FOR WALL MOUNT</t>
  </si>
  <si>
    <t>WV150</t>
  </si>
  <si>
    <t>WALL MOUNTED 150 WATT AMPLIFIE</t>
  </si>
  <si>
    <t>1100A-12-B</t>
  </si>
  <si>
    <t>SWITCH  SURFACE SCREW MOUNT CL</t>
  </si>
  <si>
    <t>AR3100</t>
  </si>
  <si>
    <t>NetShelter SX 42U 600mm Wide x</t>
  </si>
  <si>
    <t>MSS-10CT-B</t>
  </si>
  <si>
    <t>3/8 INCH RECESSED WITH TERMINA</t>
  </si>
  <si>
    <t>01356-001</t>
  </si>
  <si>
    <t>2N HELIOS IP SAFETY METAL FRAM</t>
  </si>
  <si>
    <t>SLA-2M1200P</t>
  </si>
  <si>
    <t>128 2MP CMOS WITH A 120MM FIXE</t>
  </si>
  <si>
    <t>SBP-303HF</t>
  </si>
  <si>
    <t>RJ-45 TO FIBER MOUNTING ACCESS</t>
  </si>
  <si>
    <t>CB9S00113</t>
  </si>
  <si>
    <t>01271-001</t>
  </si>
  <si>
    <t>01862-001</t>
  </si>
  <si>
    <t>2N IP UNI MIC GASKET</t>
  </si>
  <si>
    <t>CSD1X2VR</t>
  </si>
  <si>
    <t>SPKR\,CEILING 1X2 PANEL w/VR</t>
  </si>
  <si>
    <t>5504-911</t>
  </si>
  <si>
    <t>WHITE PLASTIC ADAPTER FOR MOUN</t>
  </si>
  <si>
    <t>S-48T-2U-2</t>
  </si>
  <si>
    <t>HS7EZ</t>
  </si>
  <si>
    <t>HORN SPEAKER\, 7W\, EASY DESIGN</t>
  </si>
  <si>
    <t>DTK-120HWLOK</t>
  </si>
  <si>
    <t>120 VAC\, 20A Series Connected</t>
  </si>
  <si>
    <t>5500-601</t>
  </si>
  <si>
    <t>CLEAR AND SMOKED PLASTIC DOME</t>
  </si>
  <si>
    <t>EM-08T-2PL</t>
  </si>
  <si>
    <t>01656-001</t>
  </si>
  <si>
    <t>IP FORCE BUTTON NAMETAG\,5X</t>
  </si>
  <si>
    <t>PAINT REFURBISH CB1-S DUAL</t>
  </si>
  <si>
    <t>FUSE BLOCK ASSEMBLY 24VAC</t>
  </si>
  <si>
    <t>SLA-C-E50</t>
  </si>
  <si>
    <t>CANON 50MM F1.2\, AUTO-IRIS (EF</t>
  </si>
  <si>
    <t>QND-8080R</t>
  </si>
  <si>
    <t>INDOOR DOME IP CAM 5MP 30FPS M</t>
  </si>
  <si>
    <t>CA11A</t>
  </si>
  <si>
    <t>CALL PRIVACY SWITCH W/SCR</t>
  </si>
  <si>
    <t>DTK-EXTMS</t>
  </si>
  <si>
    <t>Fire Alarm Control Panel Prote</t>
  </si>
  <si>
    <t>XNV-6013M</t>
  </si>
  <si>
    <t>CB9S00125</t>
  </si>
  <si>
    <t>CB9SD DBZ NG NP POE</t>
  </si>
  <si>
    <t>SS-HK</t>
  </si>
  <si>
    <t>HANGING KIT. FOR USE WITH 110B</t>
  </si>
  <si>
    <t>5000-12002</t>
  </si>
  <si>
    <t>12TB HOT SPARE FOR Z-SERIES SE</t>
  </si>
  <si>
    <t>70-0714-0467-0</t>
  </si>
  <si>
    <t>FEMALE GAS REGULATOR\, 713 CONN</t>
  </si>
  <si>
    <t>XND-8081RV</t>
  </si>
  <si>
    <t>WISENET X+ 5MP NW IR DOME CAME</t>
  </si>
  <si>
    <t>70-2900-0012-1</t>
  </si>
  <si>
    <t>MODBUS RS-485 ADAPTER</t>
  </si>
  <si>
    <t>PRM24</t>
  </si>
  <si>
    <t>CHASSIS FOR REPLACEABLE DATA L</t>
  </si>
  <si>
    <t>SS-SWFM</t>
  </si>
  <si>
    <t>HCD-7070RA</t>
  </si>
  <si>
    <t>N20RS-12-W</t>
  </si>
  <si>
    <t>MAGNETIC CONTACTS 3/8" WHITE</t>
  </si>
  <si>
    <t>SHD-3000F5</t>
  </si>
  <si>
    <t>IN-CEILING FLUSH MOUNT ACCY FO</t>
  </si>
  <si>
    <t>STROBE WIRE HARNESS\, REDBLACK</t>
  </si>
  <si>
    <t>DWC-MV75WI28TW</t>
  </si>
  <si>
    <t>MEGAPIX 4MP ULTRA LOW PROFILE</t>
  </si>
  <si>
    <t>01577-001</t>
  </si>
  <si>
    <t>LENS RICOM 2 MP DC-IRIS CS-MOU</t>
  </si>
  <si>
    <t>5505-511</t>
  </si>
  <si>
    <t>MULTICONNECT CABLE FOR AC/DC P</t>
  </si>
  <si>
    <t>WAVE-PRO-01</t>
  </si>
  <si>
    <t>WAVE\, 1X IP CAMERA LICENSE</t>
  </si>
  <si>
    <t>CB6S00191</t>
  </si>
  <si>
    <t>CB6S SBL CC WEM 24V</t>
  </si>
  <si>
    <t>DWC-MV82WIATW</t>
  </si>
  <si>
    <t>MEGAPIX IVA INDOOR/OUTDOOR VAN</t>
  </si>
  <si>
    <t>XND-L6080RV</t>
  </si>
  <si>
    <t>2MP INDOOR VANDAL DOME X SERIE</t>
  </si>
  <si>
    <t>12-EXT-3</t>
  </si>
  <si>
    <t>5900-161</t>
  </si>
  <si>
    <t>T98A16-VE SURVEILLANCE CABINET</t>
  </si>
  <si>
    <t>5506-951</t>
  </si>
  <si>
    <t>T91G61 WALL MOUNT</t>
  </si>
  <si>
    <t>5800-551</t>
  </si>
  <si>
    <t>01371-001</t>
  </si>
  <si>
    <t>2N ACCESS UNIT RJ45 CONNECTOR</t>
  </si>
  <si>
    <t>IP2501-D DUAL BUTTON PHONE ASS</t>
  </si>
  <si>
    <t>5500-704</t>
  </si>
  <si>
    <t>POWER SUPPLY PS-P FOR 215 PTZ</t>
  </si>
  <si>
    <t>01885-001</t>
  </si>
  <si>
    <t>2N IP VARIO COVER 1 BUTTON/ KE</t>
  </si>
  <si>
    <t>5506-181</t>
  </si>
  <si>
    <t>CEILING BRACKET FOR MOUNT FOR</t>
  </si>
  <si>
    <t>5028-411</t>
  </si>
  <si>
    <t>T8641 POE+ OVER COAX BASE SING</t>
  </si>
  <si>
    <t>5506-011</t>
  </si>
  <si>
    <t>MEGAPIXEL LENS 3.6MM F2.0 WITH</t>
  </si>
  <si>
    <t>01278-001</t>
  </si>
  <si>
    <t>FLUSH INSTALLATION FRAME FOR 1</t>
  </si>
  <si>
    <t>OPS1W</t>
  </si>
  <si>
    <t>ORBIT PENDANT SPEAKER WHITE</t>
  </si>
  <si>
    <t>S-28T-2U-2</t>
  </si>
  <si>
    <t>01286-001</t>
  </si>
  <si>
    <t>FLUSH MOUNT INSTALLATION BOX F</t>
  </si>
  <si>
    <t>MX-SS-12S</t>
  </si>
  <si>
    <t>S86T725PG8UVR</t>
  </si>
  <si>
    <t>MIPPP-HGX-C1</t>
  </si>
  <si>
    <t>ADDITIONAL PANEL ON SAME EVENT</t>
  </si>
  <si>
    <t>01886-001</t>
  </si>
  <si>
    <t>2N IP VARIO COVER 3 BUTTON/ RE</t>
  </si>
  <si>
    <t>IP08-96T-2Z-2</t>
  </si>
  <si>
    <t>5505-711</t>
  </si>
  <si>
    <t>ACCESSORY LENS FOR T90B30 IR-L</t>
  </si>
  <si>
    <t>70-2900-0553-2</t>
  </si>
  <si>
    <t>MAC10AMP-4-115VAC\, 60 HZ POWER</t>
  </si>
  <si>
    <t>5505-331</t>
  </si>
  <si>
    <t>AXIS T92E CAMERA HOLDER PLATE</t>
  </si>
  <si>
    <t>5900-281</t>
  </si>
  <si>
    <t>AXIS T93F20 PROTECTIVE HOUSING</t>
  </si>
  <si>
    <t>CA10A</t>
  </si>
  <si>
    <t>CALL SWITCH WITH SCR CIRCUIT</t>
  </si>
  <si>
    <t>1100A-12WG-W</t>
  </si>
  <si>
    <t>SLA-5M7000Q</t>
  </si>
  <si>
    <t>1/1.8 5MP CMOS W/ 7.0MM FIXED</t>
  </si>
  <si>
    <t>01868-001</t>
  </si>
  <si>
    <t>2N IP UNI FLUSH BOX FOR IN-WAL</t>
  </si>
  <si>
    <t>SLA-2M2800P</t>
  </si>
  <si>
    <t>128 2MP CMOS WITH A 28MM FIXED</t>
  </si>
  <si>
    <t>01527-001</t>
  </si>
  <si>
    <t>EXTERNAL RFID SECURED READER 1</t>
  </si>
  <si>
    <t>VBRF4-AD-SK-4RL</t>
  </si>
  <si>
    <t>FULL 4" FOR BROTHER (INCL BACK</t>
  </si>
  <si>
    <t>3208-16T-2Z-2</t>
  </si>
  <si>
    <t>26-2900-0131-3</t>
  </si>
  <si>
    <t>BT126 - 12VDC/7AH BATTERY</t>
  </si>
  <si>
    <t>42-2LP</t>
  </si>
  <si>
    <t>42IN BLACK PEDESTAL\, PAD MOUNT</t>
  </si>
  <si>
    <t>5801-821</t>
  </si>
  <si>
    <t>T8613 SFP MODULE 1000BASE-T TR</t>
  </si>
  <si>
    <t>FENCE AND GARAGE DOOR KITS</t>
  </si>
  <si>
    <t>XNV-6120R/LPR</t>
  </si>
  <si>
    <t>5506-721</t>
  </si>
  <si>
    <t>LENS FUJINON CS 2.8-8MM P-IRIS</t>
  </si>
  <si>
    <t>QNV-6024RM</t>
  </si>
  <si>
    <t>AT-X230-28GT-10</t>
  </si>
  <si>
    <t>L2+ managed switch\, 24 x 10/10</t>
  </si>
  <si>
    <t>SBP-300TM1</t>
  </si>
  <si>
    <t>20DEG TILT ANGLE WALLMT ADAPTR</t>
  </si>
  <si>
    <t>A2TWHT</t>
  </si>
  <si>
    <t>SPEAKER\, MODEL A2 W/XFMR WHITE</t>
  </si>
  <si>
    <t>01883-001</t>
  </si>
  <si>
    <t>2N IP VARIO TUBE SEALING</t>
  </si>
  <si>
    <t>3208-48T-2Z-2E</t>
  </si>
  <si>
    <t>5026-204</t>
  </si>
  <si>
    <t>T8120 15W MIDSPAN 1-PORT</t>
  </si>
  <si>
    <t>AP8841</t>
  </si>
  <si>
    <t>RACK PDU 2G\, METERED\, ZEROU\, 3</t>
  </si>
  <si>
    <t>SPS2410</t>
  </si>
  <si>
    <t>PWR SPLY SWITCHING 24VDC 1 AMP</t>
  </si>
  <si>
    <t>01661-001</t>
  </si>
  <si>
    <t>IP FORCE 4 BUTTON BOARD\,1X</t>
  </si>
  <si>
    <t>SLA-2M2400Q</t>
  </si>
  <si>
    <t>1/2.8 2MP CMOS W/ 2.4MM FIXED</t>
  </si>
  <si>
    <t>QND-6011</t>
  </si>
  <si>
    <t>MINI IP INDOOR DOME IP CAM 2MP</t>
  </si>
  <si>
    <t>SBP5000RMT2U</t>
  </si>
  <si>
    <t>Service Bypass Panel-200/208/2</t>
  </si>
  <si>
    <t>CSD2X2VR</t>
  </si>
  <si>
    <t>SPEAKER\, CEILING 2X2 W/VR PACK</t>
  </si>
  <si>
    <t>01396-001</t>
  </si>
  <si>
    <t>2N PROXIMITY KEY FOB</t>
  </si>
  <si>
    <t>01898-001</t>
  </si>
  <si>
    <t>2N IP VARIO FRONT PLASTIC PANE</t>
  </si>
  <si>
    <t>MSS-88SL-G</t>
  </si>
  <si>
    <t>5503-971</t>
  </si>
  <si>
    <t>T91A27 POLE MOUNT 10PCS COMPAT</t>
  </si>
  <si>
    <t>1608-08T-2Z-2E</t>
  </si>
  <si>
    <t>MSS-K24S-B</t>
  </si>
  <si>
    <t>HD-DK-IN</t>
  </si>
  <si>
    <t>72" PEDESTALINGROUND 72" PEDES</t>
  </si>
  <si>
    <t>PNV-A9081R</t>
  </si>
  <si>
    <t>4K IR OUTDOOR VANDAL DOME AI C</t>
  </si>
  <si>
    <t>5801-861</t>
  </si>
  <si>
    <t>T94B03L RECESSED MOUNT</t>
  </si>
  <si>
    <t>01524-001</t>
  </si>
  <si>
    <t>2N IP VERSO\, 2 MODULES BACKPLA</t>
  </si>
  <si>
    <t>SMT1500RM2UC</t>
  </si>
  <si>
    <t>SMART-UPS 1500VA LCD RM 2U 120</t>
  </si>
  <si>
    <t>MSS-K24S-W</t>
  </si>
  <si>
    <t>XPPPLUSDL</t>
  </si>
  <si>
    <t>01293-001</t>
  </si>
  <si>
    <t>2N HELIOS IP VERSO BACKPLATE 1</t>
  </si>
  <si>
    <t>5502-131</t>
  </si>
  <si>
    <t>CONNECTOR M12 MALE 10PCS RUGGE</t>
  </si>
  <si>
    <t>AT-GS970M/28-10</t>
  </si>
  <si>
    <t>3208-80T-2ZL-2</t>
  </si>
  <si>
    <t>IP08-80T-2ZL-2</t>
  </si>
  <si>
    <t>CB6S00173</t>
  </si>
  <si>
    <t>HCO-6070R</t>
  </si>
  <si>
    <t>5506-821</t>
  </si>
  <si>
    <t>F7315 15MT WHITE CABLES FOR CO</t>
  </si>
  <si>
    <t>DTK-2MHLP48FWB</t>
  </si>
  <si>
    <t>5000-06002</t>
  </si>
  <si>
    <t>6TB HOT SPARE DRIVE FOR Z-SERI</t>
  </si>
  <si>
    <t>CB6S00179</t>
  </si>
  <si>
    <t>CB6S SYL BKAS NP 24VAC</t>
  </si>
  <si>
    <t>SLA-T4680D</t>
  </si>
  <si>
    <t>5505-301</t>
  </si>
  <si>
    <t>MALE CONNECT; LOW VOLT POWER P</t>
  </si>
  <si>
    <t>CODE BLUE DOME TOP ASSEMBLY W/</t>
  </si>
  <si>
    <t>5505-081</t>
  </si>
  <si>
    <t>INDOOR PENDANT KIT FOR P32-V;P</t>
  </si>
  <si>
    <t>WRR-P-HDDCRDL</t>
  </si>
  <si>
    <t>HDD CRADLE FOR WRR-P 1U AND 2U</t>
  </si>
  <si>
    <t>0820-001</t>
  </si>
  <si>
    <t>A9188 IP I/O RELAY MODULE</t>
  </si>
  <si>
    <t>01254-001</t>
  </si>
  <si>
    <t>2N HELIOS IP VERSO KEYPAD BLAC</t>
  </si>
  <si>
    <t>T725</t>
  </si>
  <si>
    <t>70-0714-0468-8</t>
  </si>
  <si>
    <t>MALE GAS REGULATOR\, 715 CONNEC</t>
  </si>
  <si>
    <t>WBS8T725BR</t>
  </si>
  <si>
    <t>WALL BAFFLE SPK/XFMR/TRAN ASSY</t>
  </si>
  <si>
    <t>WAVE-PRO-04</t>
  </si>
  <si>
    <t>WAVE PROFESSIONAL LICENSE ENAB</t>
  </si>
  <si>
    <t>0879-040</t>
  </si>
  <si>
    <t>(1) UPGRADE LICENSE FOR EXISTI</t>
  </si>
  <si>
    <t>SLA-T-M940DN</t>
  </si>
  <si>
    <t>LENS\, 1/2.3IN\, UP TO 4K VARI-F</t>
  </si>
  <si>
    <t>SBP-35PVMB</t>
  </si>
  <si>
    <t>410PWG-G</t>
  </si>
  <si>
    <t>INDUSTRIAL SURFACE MOUNT CONTA</t>
  </si>
  <si>
    <t>3208-16T-2Z-2E</t>
  </si>
  <si>
    <t>5507-101</t>
  </si>
  <si>
    <t>F8211 TRIM RING FOR DISCREET M</t>
  </si>
  <si>
    <t>CBRT00011</t>
  </si>
  <si>
    <t>CBRT GWT BEM NP</t>
  </si>
  <si>
    <t>HCB-6001</t>
  </si>
  <si>
    <t>5017-041</t>
  </si>
  <si>
    <t>T91A04 CAMERA HOLDER 3QTR INCH</t>
  </si>
  <si>
    <t>5506-651</t>
  </si>
  <si>
    <t>T94U01D PENDANT KIT</t>
  </si>
  <si>
    <t>5506-231</t>
  </si>
  <si>
    <t>T8415 INSTALLATIONS-TOOL WIREL</t>
  </si>
  <si>
    <t>70-0714-0339-1</t>
  </si>
  <si>
    <t>MACURCO DUCT MOUNTING KIT</t>
  </si>
  <si>
    <t>01641-001</t>
  </si>
  <si>
    <t>IP VERSO/SOLO CAMERA WINDOW</t>
  </si>
  <si>
    <t>01457-001</t>
  </si>
  <si>
    <t>T94V01C DUAL CAMERA MOUNT</t>
  </si>
  <si>
    <t>AT-XS916MXT-10</t>
  </si>
  <si>
    <t>12x 10/100/1000/10G-T\, 4x SFP+</t>
  </si>
  <si>
    <t>CB9S00090</t>
  </si>
  <si>
    <t>CB9SD SBL WAS NP 24V</t>
  </si>
  <si>
    <t>12VDC BATTERY ASSEMBLY 3 PACK</t>
  </si>
  <si>
    <t>Y3OIXPCOBT</t>
  </si>
  <si>
    <t>DTK-2MHLP24F</t>
  </si>
  <si>
    <t>SBP-301HM5</t>
  </si>
  <si>
    <t>*EOL* SMALL CAP ADAPTER ALUMIN</t>
  </si>
  <si>
    <t>3208-04T-R2AL-E</t>
  </si>
  <si>
    <t>42-9C-SS</t>
  </si>
  <si>
    <t>42IN STAINLESS STEEL PEDESTAL</t>
  </si>
  <si>
    <t>4532D-36</t>
  </si>
  <si>
    <t>OVERHEAD DOOR EXTRA HEAVY DUTY</t>
  </si>
  <si>
    <t>SMX1500RM2UCNC</t>
  </si>
  <si>
    <t>APC Smart-UPS X 1500VA Rack/To</t>
  </si>
  <si>
    <t>CB5S00222</t>
  </si>
  <si>
    <t>CB5S SRD WEM 120V NP</t>
  </si>
  <si>
    <t>5507-641</t>
  </si>
  <si>
    <t>AXIS T91H61 WALL MOUNT</t>
  </si>
  <si>
    <t>CB6S00188</t>
  </si>
  <si>
    <t>CB6S ARG NG NP 24V</t>
  </si>
  <si>
    <t>CB9T00040</t>
  </si>
  <si>
    <t>CB9TDD SBL-CC WEM NP 24V</t>
  </si>
  <si>
    <t>3208-20T-2Z-2E</t>
  </si>
  <si>
    <t>1608-48T-2ZL-2E</t>
  </si>
  <si>
    <t>01468-001</t>
  </si>
  <si>
    <t>T8643 POE+ OVER COAX COMPACT</t>
  </si>
  <si>
    <t>5801-951</t>
  </si>
  <si>
    <t>DTK-NETMS</t>
  </si>
  <si>
    <t>Replacement Surge Module for N</t>
  </si>
  <si>
    <t>XPAACL-50</t>
  </si>
  <si>
    <t>AAC CHANNEL LICENSE\,50 CLIENTS</t>
  </si>
  <si>
    <t>1608-48T-2Z-2</t>
  </si>
  <si>
    <t>DTK-110C6A</t>
  </si>
  <si>
    <t>DTK-120X12</t>
  </si>
  <si>
    <t>Deflector SPD 120V 20A Max and</t>
  </si>
  <si>
    <t>XND-L6080V</t>
  </si>
  <si>
    <t>2MP INDOOR DOME X SERIES LITE</t>
  </si>
  <si>
    <t>LARGE BEZEL ASSEMBLY\, EMERGENC</t>
  </si>
  <si>
    <t>MSS-54SL-B</t>
  </si>
  <si>
    <t>0831-001</t>
  </si>
  <si>
    <t>A9188-VE NETWORK I/O RELAY MOD</t>
  </si>
  <si>
    <t>TOUCH UP PAINT KIT BRIGHT SILV</t>
  </si>
  <si>
    <t>SBP-300KMS</t>
  </si>
  <si>
    <t>CAMERA CORNER MOUNT\, 316 STAIN</t>
  </si>
  <si>
    <t>5700-831</t>
  </si>
  <si>
    <t>FRONT GLASS KIT AXIS T92E20/21</t>
  </si>
  <si>
    <t>01932-001</t>
  </si>
  <si>
    <t>AXIS P3935-LR M12 1080p fixed</t>
  </si>
  <si>
    <t>5801-491</t>
  </si>
  <si>
    <t>STANDARD CS MOUNT LENS; VARIFO</t>
  </si>
  <si>
    <t>HDU250</t>
  </si>
  <si>
    <t>MIC\, HAND HELD DYN CARDIOID</t>
  </si>
  <si>
    <t>XNV-6012M</t>
  </si>
  <si>
    <t>01275-001</t>
  </si>
  <si>
    <t>2N HELIOS IP VERSO TOUCH DISPL</t>
  </si>
  <si>
    <t>01867-001</t>
  </si>
  <si>
    <t>2N IP UNI FRONT SCREWS</t>
  </si>
  <si>
    <t>5506-531</t>
  </si>
  <si>
    <t>F8225 PINHOLE ACCESSORY FOR CE</t>
  </si>
  <si>
    <t>CB9T00032</t>
  </si>
  <si>
    <t>CB9TDD SBL WSE NP 120V</t>
  </si>
  <si>
    <t>70-2900-0605-2</t>
  </si>
  <si>
    <t>OX-6/OX-12 OXYGEN O2 REPLACEME</t>
  </si>
  <si>
    <t>MX-SS-21S</t>
  </si>
  <si>
    <t>S86T725</t>
  </si>
  <si>
    <t>8 INCH SPEAKER W/TRANSFORMER</t>
  </si>
  <si>
    <t>IP08-16T-2ZL-2</t>
  </si>
  <si>
    <t>HD-BLACK-TOWER</t>
  </si>
  <si>
    <t>48" HEAVY DUTY\, BLACK TOWER PE</t>
  </si>
  <si>
    <t>SURTA48XLBP</t>
  </si>
  <si>
    <t>APC Smart-UPS RT 48V Battery P</t>
  </si>
  <si>
    <t>5800-461</t>
  </si>
  <si>
    <t>P1214/-E MOUNT KIT EXC HOUSE 5</t>
  </si>
  <si>
    <t>AT-SPLX40</t>
  </si>
  <si>
    <t>UPLINK MODULE 1000BASE-LX 40KM</t>
  </si>
  <si>
    <t>72-9C-D</t>
  </si>
  <si>
    <t>5700-751</t>
  </si>
  <si>
    <t>ORIGINAL CLEAR DOME FOR AXIS Q</t>
  </si>
  <si>
    <t>70-0716-1759-4</t>
  </si>
  <si>
    <t>01526-001</t>
  </si>
  <si>
    <t>2N IP AUDIO KIT SIP MODULE EMB</t>
  </si>
  <si>
    <t>XPABL</t>
  </si>
  <si>
    <t>XPROTECT ACCESS BASE LICENSE -</t>
  </si>
  <si>
    <t>AED KEYLESS ENTRY CONTROL FOB</t>
  </si>
  <si>
    <t>70-0716-1755-2</t>
  </si>
  <si>
    <t>MACURCO METHANE REPL GAS 34L 2</t>
  </si>
  <si>
    <t>C60</t>
  </si>
  <si>
    <t>60 WATT AMPLIFIER</t>
  </si>
  <si>
    <t>1608-30T-R2A-E</t>
  </si>
  <si>
    <t>70-2900-0301-3</t>
  </si>
  <si>
    <t>CARBON DIOXIDE CO2 FIXED GAS D</t>
  </si>
  <si>
    <t>LND-6012R</t>
  </si>
  <si>
    <t>5901-271</t>
  </si>
  <si>
    <t>T8607 MEDIA CONVERTER SWITCH S</t>
  </si>
  <si>
    <t>CB9T00018</t>
  </si>
  <si>
    <t>CB9TSS SBL WEM NP 24V</t>
  </si>
  <si>
    <t>0979-001</t>
  </si>
  <si>
    <t>Q1941-E PT MOUNT 19MM 30 FPS</t>
  </si>
  <si>
    <t>DTK-SW16PL</t>
  </si>
  <si>
    <t>16 PORT GIGABIT ETHERNET POE+</t>
  </si>
  <si>
    <t>IP2500 SPEAKERPHONE VOIP DUAL</t>
  </si>
  <si>
    <t>SBP-187HM</t>
  </si>
  <si>
    <t>HANGING CAP IVORY FOR THE OUTD</t>
  </si>
  <si>
    <t>SLA-T2480</t>
  </si>
  <si>
    <t>CAMERA LENS MODULE\, DAY/NIGHT\,</t>
  </si>
  <si>
    <t>CB9T00019</t>
  </si>
  <si>
    <t>CB9TSD SBL WEM NP 24V</t>
  </si>
  <si>
    <t>SBC-180B</t>
  </si>
  <si>
    <t>BLACK SKIN COVER FOR OUTDOOR X</t>
  </si>
  <si>
    <t>70-0714-0315-2</t>
  </si>
  <si>
    <t>5502-261</t>
  </si>
  <si>
    <t>POWER SUPPLY PS-P T-C FOR AXIS</t>
  </si>
  <si>
    <t>XNB-6001</t>
  </si>
  <si>
    <t>YXPEXCL</t>
  </si>
  <si>
    <t>1yr PMA-Xprotect ExprssCamLicn</t>
  </si>
  <si>
    <t>72-DSP-3-04-04</t>
  </si>
  <si>
    <t>72" DUAL HEADED\, LOW PROFILE P</t>
  </si>
  <si>
    <t>CB9T00022</t>
  </si>
  <si>
    <t>64-9C-D</t>
  </si>
  <si>
    <t>64-9C-S</t>
  </si>
  <si>
    <t>64IN BLACK\, STEEL\, GOOSENECK P</t>
  </si>
  <si>
    <t>AT-GS970M/18PS-R-10</t>
  </si>
  <si>
    <t>L2+ managed\, 16 x 10/100/1000M</t>
  </si>
  <si>
    <t>01350-001</t>
  </si>
  <si>
    <t>2N ADDITIONAL SWITCH + TAMPER</t>
  </si>
  <si>
    <t>SPB-IND85W</t>
  </si>
  <si>
    <t>TINTED BUBBLE FOR INDOOR X-PLU</t>
  </si>
  <si>
    <t>1608-64T-2Z-2E</t>
  </si>
  <si>
    <t>ACCESS DOOR PSA CB5 PRE 2021</t>
  </si>
  <si>
    <t>XNV-6022R</t>
  </si>
  <si>
    <t>SBV-158G</t>
  </si>
  <si>
    <t>VANDAL DOME BACK BOX FOR SNV</t>
  </si>
  <si>
    <t>01001-001</t>
  </si>
  <si>
    <t>FA4115 SENSOR UNIT FOR AXIS FA</t>
  </si>
  <si>
    <t>SBP-302CM-06</t>
  </si>
  <si>
    <t>EXTENSION PENDANT PIPE 6" LONG</t>
  </si>
  <si>
    <t>Y3XPCODL</t>
  </si>
  <si>
    <t>DTK-PVPIPS</t>
  </si>
  <si>
    <t>Plug for DTK-VM12RM and DTK-VM</t>
  </si>
  <si>
    <t>HID LENS KIT FOR CB 2-A</t>
  </si>
  <si>
    <t>AP5719</t>
  </si>
  <si>
    <t>19" RACK LCD MONITOR KEYBOARD</t>
  </si>
  <si>
    <t>DTK-2MHLP75F</t>
  </si>
  <si>
    <t>Test Module for 2MHLP Field Re</t>
  </si>
  <si>
    <t>AP7800B</t>
  </si>
  <si>
    <t>Rack PDU\, Metered\, 1U\, 15A\, 10</t>
  </si>
  <si>
    <t>5026-411</t>
  </si>
  <si>
    <t>T8640 WALL MOUNT BRACKET WALL</t>
  </si>
  <si>
    <t>1608-08T-2ZL-2E</t>
  </si>
  <si>
    <t>01388-001</t>
  </si>
  <si>
    <t>2N MAGNETIC DOOR CONTACT SUITA</t>
  </si>
  <si>
    <t>S86T725PG8WVK</t>
  </si>
  <si>
    <t>SPKR W/TRANS GRILLE W/VOL</t>
  </si>
  <si>
    <t>SMT1500C</t>
  </si>
  <si>
    <t>APC SMART-UPS 1500VA LCD 120V</t>
  </si>
  <si>
    <t>5507-401</t>
  </si>
  <si>
    <t>T94B01P CONDUIT BACK BOX FOR 1</t>
  </si>
  <si>
    <t>SBP-300PMS</t>
  </si>
  <si>
    <t>CAMERA POLE MOUNT ADAPTER\, 316</t>
  </si>
  <si>
    <t>APCRBC123</t>
  </si>
  <si>
    <t>WAVE-VW-02</t>
  </si>
  <si>
    <t>WAVE\, VIDEO WALL</t>
  </si>
  <si>
    <t>WAVE-EMB-08</t>
  </si>
  <si>
    <t>WAVE EMBEDDED RECORDER 8-CH</t>
  </si>
  <si>
    <t>QNE-8011R</t>
  </si>
  <si>
    <t>180-12-W</t>
  </si>
  <si>
    <t>HI SECURITY CONTACTS\, SPDT\, R</t>
  </si>
  <si>
    <t>01982-001</t>
  </si>
  <si>
    <t>RETROFIT KIT FOR T94S01L 4P CO</t>
  </si>
  <si>
    <t>SBP-300HM6</t>
  </si>
  <si>
    <t>MEDIUM CAP ADAPTER (ALUMINUM)</t>
  </si>
  <si>
    <t>LEXAN PLATE WITH WHITE GRAPHIC</t>
  </si>
  <si>
    <t>01935-001</t>
  </si>
  <si>
    <t>2N INDOOR COMPACT BLACK</t>
  </si>
  <si>
    <t>0985-001</t>
  </si>
  <si>
    <t>Q1942-E PT MOUNT 35MM 30 FPS</t>
  </si>
  <si>
    <t>XNF-8010R</t>
  </si>
  <si>
    <t>X-SERIES INDOOR IR FISHEYE 6MP</t>
  </si>
  <si>
    <t>CB9S00092</t>
  </si>
  <si>
    <t>CB9SD SBL CC WAS NP 120V</t>
  </si>
  <si>
    <t>SBP-120WMW</t>
  </si>
  <si>
    <t>INDOOR WALL MOUNT FOR INDOOR D</t>
  </si>
  <si>
    <t>PRS48</t>
  </si>
  <si>
    <t>POWER SUPPLY 48VDC 100mA</t>
  </si>
  <si>
    <t>50R-12WG-W</t>
  </si>
  <si>
    <t>MAGNETIC CONTACTS\, WHITE 1/4"</t>
  </si>
  <si>
    <t>S-16T-2U-2</t>
  </si>
  <si>
    <t>AT-GS950/16-10</t>
  </si>
  <si>
    <t>16 X 10/100/1000T SWITCH W/2 C</t>
  </si>
  <si>
    <t>01863-001</t>
  </si>
  <si>
    <t>2N IP UNI MICROPHONE WITH CABL</t>
  </si>
  <si>
    <t>TBL1S</t>
  </si>
  <si>
    <t>TRANSFORMER BALANCED LINE</t>
  </si>
  <si>
    <t>SS-TX100</t>
  </si>
  <si>
    <t>100 WATT TRANSFORMER. FOR USE</t>
  </si>
  <si>
    <t>CB9S00119</t>
  </si>
  <si>
    <t>CB9S SRD WEM NP 120V</t>
  </si>
  <si>
    <t>XPCOMIDL</t>
  </si>
  <si>
    <t>XPROTECT CORPORATE MILESTONE</t>
  </si>
  <si>
    <t>5505-721</t>
  </si>
  <si>
    <t>OUTDOOR RECESSED MOUNT FOR Q60</t>
  </si>
  <si>
    <t>58-9C-S</t>
  </si>
  <si>
    <t>58IN BLACK\, STEEL\, GOOSENECK P</t>
  </si>
  <si>
    <t>UTI1</t>
  </si>
  <si>
    <t>TELEPHONE INTERFACE</t>
  </si>
  <si>
    <t>BDT30A</t>
  </si>
  <si>
    <t>BIDIRECT HORN W/XFRM 30 WATT</t>
  </si>
  <si>
    <t>S86T725PG8WBRVK</t>
  </si>
  <si>
    <t>QND-8011</t>
  </si>
  <si>
    <t>LANDO-SS-14X8-E</t>
  </si>
  <si>
    <t>LANDSCAPE\, 14X8X6\, HOUSING\, ST</t>
  </si>
  <si>
    <t>5504-921</t>
  </si>
  <si>
    <t>10PK WH PLASTIC ADAPTER FOR CU</t>
  </si>
  <si>
    <t>01882-001</t>
  </si>
  <si>
    <t>2N IP VARIO TUBE</t>
  </si>
  <si>
    <t>SLA-5M3700P</t>
  </si>
  <si>
    <t>118 5MP CMOS WITH A 37MM FIXED</t>
  </si>
  <si>
    <t>5801-971</t>
  </si>
  <si>
    <t>SAFETY WIRE 3M 5P</t>
  </si>
  <si>
    <t>XNV-8020R</t>
  </si>
  <si>
    <t>OCS1</t>
  </si>
  <si>
    <t>ORBIT CEILING SPEAKER NEAR</t>
  </si>
  <si>
    <t>1608-48T-2Z-2E</t>
  </si>
  <si>
    <t>01680-001</t>
  </si>
  <si>
    <t>P7304 VIDEO ENCODER 4CH SUPPOR</t>
  </si>
  <si>
    <t>5505-941</t>
  </si>
  <si>
    <t>GASKET/CONNECT GUARD A FOR OVE</t>
  </si>
  <si>
    <t>70-2900-0304-6</t>
  </si>
  <si>
    <t>01239-001</t>
  </si>
  <si>
    <t>M50 CLEAR DOME COVER A FOR FIX</t>
  </si>
  <si>
    <t>70-2900-0022-2</t>
  </si>
  <si>
    <t>120V NITROGEN DIOXIDE FIXED GA</t>
  </si>
  <si>
    <t>XNV-8082R</t>
  </si>
  <si>
    <t>WISENET X-PLUS SERIES NETWORK</t>
  </si>
  <si>
    <t>WMT1A</t>
  </si>
  <si>
    <t>LINE XFMR 500 OHM (57-4188-01)</t>
  </si>
  <si>
    <t>XND-8040R</t>
  </si>
  <si>
    <t>1608-28T-2Z-2</t>
  </si>
  <si>
    <t>HOOD-CS-12X12</t>
  </si>
  <si>
    <t>SQUARE\, 12.0"W X 12.0"H X 3.0"</t>
  </si>
  <si>
    <t>5505-681</t>
  </si>
  <si>
    <t>DTK-WM8EXTS</t>
  </si>
  <si>
    <t>4 Channel Wall Mount POE Ether</t>
  </si>
  <si>
    <t>1608-18T-R2AL-E</t>
  </si>
  <si>
    <t>SBP-137WMW1</t>
  </si>
  <si>
    <t>TPU15A</t>
  </si>
  <si>
    <t>15W AMPLIFIER (57-4387-01)</t>
  </si>
  <si>
    <t>XNV-6020R</t>
  </si>
  <si>
    <t>WISENET 5 IP OUT VANDAL DOME</t>
  </si>
  <si>
    <t>01552-001</t>
  </si>
  <si>
    <t>F7301 CABLE BLACK 1M 4PCS RJ12</t>
  </si>
  <si>
    <t>SHD-3000F3</t>
  </si>
  <si>
    <t>01478-001</t>
  </si>
  <si>
    <t>2N IP AUDIO KIT WITH MIC AND S</t>
  </si>
  <si>
    <t>BK500BLK</t>
  </si>
  <si>
    <t>APC Back-UPS 500\, Black\, 120V</t>
  </si>
  <si>
    <t>01297-001</t>
  </si>
  <si>
    <t>PCMPS2</t>
  </si>
  <si>
    <t>PWR SUPPLY\, PI-57-171D</t>
  </si>
  <si>
    <t>3208-28T-2ZL-2E</t>
  </si>
  <si>
    <t>5017-027</t>
  </si>
  <si>
    <t>T91A02 DIN RAIL CLIP 77MM 0</t>
  </si>
  <si>
    <t>XNB-8000</t>
  </si>
  <si>
    <t>WISENET X IP BOX CAMERA\, 5MP</t>
  </si>
  <si>
    <t>SUA24XLBP</t>
  </si>
  <si>
    <t>APC Smart-UPS XL 24V Battery P</t>
  </si>
  <si>
    <t>3208-20T-2Z-2</t>
  </si>
  <si>
    <t>1608-80T-2ZL-2E</t>
  </si>
  <si>
    <t>5505-691</t>
  </si>
  <si>
    <t>SRT2200RMXLA</t>
  </si>
  <si>
    <t>APC Smart-UPS RT 2200VA RM 120</t>
  </si>
  <si>
    <t>HCV-7030RA</t>
  </si>
  <si>
    <t>AT-STACKQS</t>
  </si>
  <si>
    <t>EXPANSION MODULE (2 X 40G QSFP</t>
  </si>
  <si>
    <t>5503-841</t>
  </si>
  <si>
    <t>DOOR SWITCH A INTRUSION DOOR S</t>
  </si>
  <si>
    <t>01889-001</t>
  </si>
  <si>
    <t>2N IP VARIO COVER 6 BUTTON/ KE</t>
  </si>
  <si>
    <t>4405-A</t>
  </si>
  <si>
    <t>SBV-136B</t>
  </si>
  <si>
    <t>BACK BOX WITH KNOCKOUTS AND</t>
  </si>
  <si>
    <t>AT-MMC6005-60</t>
  </si>
  <si>
    <t>VDSL2 (RJ11) to 10/100/1000T M</t>
  </si>
  <si>
    <t>12-EXT-2</t>
  </si>
  <si>
    <t>12"\, BLACK\, STEEL\, EXTENSION</t>
  </si>
  <si>
    <t>70-2900-0541-1</t>
  </si>
  <si>
    <t>0.5LPM REGULATOR MALE</t>
  </si>
  <si>
    <t>PRS2403R</t>
  </si>
  <si>
    <t>POWER SUPPLY 24V@300ma</t>
  </si>
  <si>
    <t>29A-B</t>
  </si>
  <si>
    <t>29A BRNCLOSED LOOP\,SURF MOUNT\,</t>
  </si>
  <si>
    <t>PND-A9081RV</t>
  </si>
  <si>
    <t>1608-80T-2ZL-2</t>
  </si>
  <si>
    <t>SBV-120GW</t>
  </si>
  <si>
    <t>BACK BOX\, WHITE\, ALUMINUM\, -50</t>
  </si>
  <si>
    <t>01147-011</t>
  </si>
  <si>
    <t>PEOPLE COUNTER E-LICENSE</t>
  </si>
  <si>
    <t>XND-8081REV</t>
  </si>
  <si>
    <t>5MP INDOOR DOME WITH 3.6-9.4MM</t>
  </si>
  <si>
    <t>1608-96T-2Z-2</t>
  </si>
  <si>
    <t>HS30EZ</t>
  </si>
  <si>
    <t>HORN SPEAKER\, 30W\, EASY DESIGN</t>
  </si>
  <si>
    <t>DTK-240HW</t>
  </si>
  <si>
    <t>SLC Loop Protection - 2 Pair\,</t>
  </si>
  <si>
    <t>SBP-300KMW1</t>
  </si>
  <si>
    <t>CORNER MOUNT ADAPTER WHITE</t>
  </si>
  <si>
    <t>CB2E00366</t>
  </si>
  <si>
    <t>CB 2-E TROBE LIGHT BLUE LENS</t>
  </si>
  <si>
    <t>AT-GS950/24-10</t>
  </si>
  <si>
    <t>24 PORT 10/100/1000T WEBSMART</t>
  </si>
  <si>
    <t>5800-501</t>
  </si>
  <si>
    <t>AXIS Q60XX-C COOLING MODULE PE</t>
  </si>
  <si>
    <t>DWC-MV45WIATW</t>
  </si>
  <si>
    <t>MEGAPIX INDOOR/OUTDOOR SNAPIT</t>
  </si>
  <si>
    <t>DWC-MV82DIVT</t>
  </si>
  <si>
    <t>MEGAPIX 2.1MP VANDAL DOME 2.7-</t>
  </si>
  <si>
    <t>AT-GS910/5E-10</t>
  </si>
  <si>
    <t>5-port 10/100/1000T unmanaged</t>
  </si>
  <si>
    <t>SAH5</t>
  </si>
  <si>
    <t>5 WATT SWITCHING AMP HORN</t>
  </si>
  <si>
    <t>HCV-6070R</t>
  </si>
  <si>
    <t>WISENET HD+ 2MP IR OUT DOME</t>
  </si>
  <si>
    <t>1608-04T-R2AL-E</t>
  </si>
  <si>
    <t>HVR\, 16AN64IP\, 4 TB\, RACK ENTE</t>
  </si>
  <si>
    <t>CSD1X2U</t>
  </si>
  <si>
    <t>CSD1X2 w/BRIGHT WHITE GRILLE</t>
  </si>
  <si>
    <t>TPU35B</t>
  </si>
  <si>
    <t>AMPLIFIER 35W W/ALC &amp; APHEX</t>
  </si>
  <si>
    <t>01351-001</t>
  </si>
  <si>
    <t>SBP-300WMW</t>
  </si>
  <si>
    <t>WALL MOUNT FOR QNX-80X0R WISEN</t>
  </si>
  <si>
    <t>XNV-6011W</t>
  </si>
  <si>
    <t>NETWORK OUTDOOR COMPACT VANDAL</t>
  </si>
  <si>
    <t>CB5S00221</t>
  </si>
  <si>
    <t>CB5S GBK WEM NP POE</t>
  </si>
  <si>
    <t>DTK-TSS6</t>
  </si>
  <si>
    <t>2kVA Uninterruptible Power Sup</t>
  </si>
  <si>
    <t>WV250</t>
  </si>
  <si>
    <t>WALL MOUNTED 250 WATT AMPLIFIE</t>
  </si>
  <si>
    <t>1608-04T-R2A-E</t>
  </si>
  <si>
    <t>01390-001</t>
  </si>
  <si>
    <t>2N EXTERNAL CARD READER 13.56M</t>
  </si>
  <si>
    <t>DWC-MV72WI28TW</t>
  </si>
  <si>
    <t>2.1MP IP Vandal Dome\, 2.8mm Le</t>
  </si>
  <si>
    <t>02021-021</t>
  </si>
  <si>
    <t>AXIS SURVEILLANCE CARD 256GB 1</t>
  </si>
  <si>
    <t>70-2900-0041-2</t>
  </si>
  <si>
    <t>WHITE HOUSING-AMMONIA NH3 FIXE</t>
  </si>
  <si>
    <t>SMT3000RMT2U</t>
  </si>
  <si>
    <t>APC Smart-UPS 3000VA USB &amp; Ser</t>
  </si>
  <si>
    <t>5503-931</t>
  </si>
  <si>
    <t>AXIS MIDSPAN DIN CLIP A</t>
  </si>
  <si>
    <t>5800-771</t>
  </si>
  <si>
    <t>AXIS P54XX CLEAR DOME</t>
  </si>
  <si>
    <t>01576-001</t>
  </si>
  <si>
    <t>LENS I-CS 3.9-10 MM F1.5 5MP</t>
  </si>
  <si>
    <t>5503-831</t>
  </si>
  <si>
    <t>CABLE GLAND A M25 5PCS M25 CAB</t>
  </si>
  <si>
    <t>SRT3000RMXLA</t>
  </si>
  <si>
    <t>APC Smart-UPS RT 3000VA Rack T</t>
  </si>
  <si>
    <t>SBP-300HM7</t>
  </si>
  <si>
    <t>SMALL CAP ADAPTER ALUMINUM FOR</t>
  </si>
  <si>
    <t>PRS40C</t>
  </si>
  <si>
    <t>POWER SUPPLY PI-41-71D</t>
  </si>
  <si>
    <t>MX-SS-7S</t>
  </si>
  <si>
    <t>01269-001</t>
  </si>
  <si>
    <t>2N HELIOS IP VERSO CBL\, 5 METE</t>
  </si>
  <si>
    <t>199-12-W</t>
  </si>
  <si>
    <t>1 RECESSED STEEL DOOR DPDT WHI</t>
  </si>
  <si>
    <t>XNV-8080RSA</t>
  </si>
  <si>
    <t>5MP STAINLESS STEEL IR DOME</t>
  </si>
  <si>
    <t>194-12-B</t>
  </si>
  <si>
    <t>MAGNETIC CONTACTS STEEL DOOR/3</t>
  </si>
  <si>
    <t>MSCXPRD</t>
  </si>
  <si>
    <t>ADDITIONAL XPROTECT RETAIL</t>
  </si>
  <si>
    <t>XND-6080RV</t>
  </si>
  <si>
    <t>WISENET X IP IR IN VANDAL</t>
  </si>
  <si>
    <t>DTK-HDMI2</t>
  </si>
  <si>
    <t>Dual In line HDMI 2.0a\, HDCP 2</t>
  </si>
  <si>
    <t>02050-001</t>
  </si>
  <si>
    <t>AXIS TQ9801 CLEAR DOME</t>
  </si>
  <si>
    <t>01288-001</t>
  </si>
  <si>
    <t>3208-24T-R2AL-E</t>
  </si>
  <si>
    <t>01974-004</t>
  </si>
  <si>
    <t>Q6074-E 60HZ 720P IP PTZ DOME</t>
  </si>
  <si>
    <t>HTA250A</t>
  </si>
  <si>
    <t>MOSFET POWER AMP 250 WATT</t>
  </si>
  <si>
    <t>ATP10</t>
  </si>
  <si>
    <t>10W ATTEN. W/PRIORITY OVERRIDE</t>
  </si>
  <si>
    <t>MSS-20CT-B</t>
  </si>
  <si>
    <t>SBC-160B</t>
  </si>
  <si>
    <t>BLACK SKIN COVER FOR INDOOR X-</t>
  </si>
  <si>
    <t>MAX1R</t>
  </si>
  <si>
    <t>MONO AUXILIARY MODULE</t>
  </si>
  <si>
    <t>02039-001</t>
  </si>
  <si>
    <t>2N INDOOR DESK STAND IS INTEND</t>
  </si>
  <si>
    <t>01887-001</t>
  </si>
  <si>
    <t>2N IP VARIO COVER 3 BUTTON/ KE</t>
  </si>
  <si>
    <t>SCR25A</t>
  </si>
  <si>
    <t>CALL-IN MODULE FOR SBA225</t>
  </si>
  <si>
    <t>70-2900-0040-1</t>
  </si>
  <si>
    <t>RBC6</t>
  </si>
  <si>
    <t>01334-001</t>
  </si>
  <si>
    <t>01649-001</t>
  </si>
  <si>
    <t>IP VERSO BUS SHORT\,80MM\,10X</t>
  </si>
  <si>
    <t>AT-X230-28GP-90</t>
  </si>
  <si>
    <t>L2+MANAGED SWITCH\, FEDERAL VER</t>
  </si>
  <si>
    <t>OCM TOP MOUNT RDR CUS</t>
  </si>
  <si>
    <t>IA4100-S CC ENCLOSURE PHONE</t>
  </si>
  <si>
    <t>LS2000-HKV HANDSET/ENC PHONE</t>
  </si>
  <si>
    <t>01298-001</t>
  </si>
  <si>
    <t>NIGHTCHARGE BATTERY PLATE</t>
  </si>
  <si>
    <t>01621-001</t>
  </si>
  <si>
    <t>STD CLEAR DOME W/ ANTI-SCRATCH</t>
  </si>
  <si>
    <t>01291-001</t>
  </si>
  <si>
    <t>COVER BOX 3M - SURFACE INSTALL</t>
  </si>
  <si>
    <t>Y5XPCODL</t>
  </si>
  <si>
    <t>5 YEAR SUP FOR XPROTECT</t>
  </si>
  <si>
    <t>5507-111</t>
  </si>
  <si>
    <t>TRIM RING FOR DISCREET MOUNT O</t>
  </si>
  <si>
    <t>171-109</t>
  </si>
  <si>
    <t>CB6S00163</t>
  </si>
  <si>
    <t>CB6S BSL RAS NP 24V</t>
  </si>
  <si>
    <t>Y2XPCOBT</t>
  </si>
  <si>
    <t>2 YR CARE PLUS FOR XPROTECT</t>
  </si>
  <si>
    <t>01669-001</t>
  </si>
  <si>
    <t>2N INDOOR TOUCH 2.0\, POE WHITE</t>
  </si>
  <si>
    <t>CB6S00183</t>
  </si>
  <si>
    <t>CB6S GWT BLEM NP 24V</t>
  </si>
  <si>
    <t>SPG-IND12B</t>
  </si>
  <si>
    <t>BLACK COVER FOR QND-6010R / 20</t>
  </si>
  <si>
    <t>5000-10002</t>
  </si>
  <si>
    <t>NVR HOT SPARE\, 10 TB\, FOR Z/S</t>
  </si>
  <si>
    <t>SRCA6</t>
  </si>
  <si>
    <t>CABLE\, STEREO RCA TO RCA 6ft</t>
  </si>
  <si>
    <t>70-2900-0130-2</t>
  </si>
  <si>
    <t>CX-6 CARBON MONIXIDE CO/NO2 12</t>
  </si>
  <si>
    <t>CB6S00187</t>
  </si>
  <si>
    <t>CB6S ARG BLAS NP 24VAC</t>
  </si>
  <si>
    <t>CB6S00177</t>
  </si>
  <si>
    <t>XNV-L6080R</t>
  </si>
  <si>
    <t>SBP-099HMW</t>
  </si>
  <si>
    <t>SMALL CAP ADAPTER\, WHT\, FOR Q-</t>
  </si>
  <si>
    <t>5900-151</t>
  </si>
  <si>
    <t>T98A15-VE SURVEILLANCE CABINET</t>
  </si>
  <si>
    <t>HS64-CMC-TIS</t>
  </si>
  <si>
    <t>70-0716-1756-0</t>
  </si>
  <si>
    <t>MACURCO PROPANE REPL GAS 34L 1</t>
  </si>
  <si>
    <t>HDO100</t>
  </si>
  <si>
    <t>MIC\, HAND HELD DYNAMIC OMNIDIR</t>
  </si>
  <si>
    <t>S86T725PG8U</t>
  </si>
  <si>
    <t>WBS8T725BRV</t>
  </si>
  <si>
    <t>WALL BAFFLE W/SPKR/TRANS</t>
  </si>
  <si>
    <t>01257-001</t>
  </si>
  <si>
    <t>2N HELIOS IP VERSO - I\\O MODUL</t>
  </si>
  <si>
    <t>02011-001</t>
  </si>
  <si>
    <t>AXIS TP3807 DOME COVER WHITE 4</t>
  </si>
  <si>
    <t>IP AUDIO INTERFACE</t>
  </si>
  <si>
    <t>CB9S00126</t>
  </si>
  <si>
    <t>CB9SD DBZ NG NP 24VAC</t>
  </si>
  <si>
    <t>XNP-6120H</t>
  </si>
  <si>
    <t>WISENET X IP OUT 12X PTZ DOME</t>
  </si>
  <si>
    <t>S-2000 LED COMBO STROBE FOR CB</t>
  </si>
  <si>
    <t>DTK-8FF</t>
  </si>
  <si>
    <t>120 VAC Series Connected SPD w</t>
  </si>
  <si>
    <t>5030-064</t>
  </si>
  <si>
    <t>T8006 PS12 POWER SUPPLY WITH E</t>
  </si>
  <si>
    <t>5801-901</t>
  </si>
  <si>
    <t>AXIS PT IR ILLUMINATOR KIT C</t>
  </si>
  <si>
    <t>5503-881</t>
  </si>
  <si>
    <t>T94F01D INDOOR PENDANT KIT FOR</t>
  </si>
  <si>
    <t>0983-001</t>
  </si>
  <si>
    <t>Q1942-E PT MOUNT 19MM 30 FPS</t>
  </si>
  <si>
    <t>CB6S00142</t>
  </si>
  <si>
    <t>XNV-6080</t>
  </si>
  <si>
    <t>DTK-RM12ETHS</t>
  </si>
  <si>
    <t>01461-001</t>
  </si>
  <si>
    <t>AXIS T94T02D PENDANT KIT OUTDO</t>
  </si>
  <si>
    <t>3208-12T-R2AL-E</t>
  </si>
  <si>
    <t>LS1000-K CC SPEAKERPHONE</t>
  </si>
  <si>
    <t>01292-001</t>
  </si>
  <si>
    <t>01735-001</t>
  </si>
  <si>
    <t>2N IP FORCE TORX SCREW BLACK</t>
  </si>
  <si>
    <t>01737-001</t>
  </si>
  <si>
    <t>2N IP FORCE PANEL 1 BUTTON</t>
  </si>
  <si>
    <t>01775-001</t>
  </si>
  <si>
    <t>LENS CS 2.8-13MM F1.4; 5MP TAM</t>
  </si>
  <si>
    <t>SMTB</t>
  </si>
  <si>
    <t>5 PK\, SM1EZ &amp; SM4T TILE BRIDGE</t>
  </si>
  <si>
    <t>CB9T00020</t>
  </si>
  <si>
    <t>CB9TDX SBL WEM NP 24V</t>
  </si>
  <si>
    <t>XND-8081RF</t>
  </si>
  <si>
    <t>SBP-167HM</t>
  </si>
  <si>
    <t>HANGING CAP IVORY FOR THE INDO</t>
  </si>
  <si>
    <t>DTK-SW24PL</t>
  </si>
  <si>
    <t>24 PORT GIGABIT ETHERNET POE+</t>
  </si>
  <si>
    <t>1608-48T-2ZL-2</t>
  </si>
  <si>
    <t>WAVE-PRO-48</t>
  </si>
  <si>
    <t>01276-001</t>
  </si>
  <si>
    <t>SPB-PTZ73</t>
  </si>
  <si>
    <t>SMOKED DOME FOR XNP-6120H</t>
  </si>
  <si>
    <t>01976-001</t>
  </si>
  <si>
    <t>2N IP FORCE SECURE DOOR SET IN</t>
  </si>
  <si>
    <t>CSD1X2VRU</t>
  </si>
  <si>
    <t>SPKR\,1X2 PNL w/VR  ULTRA WHT</t>
  </si>
  <si>
    <t>SMX2200RMLV2U</t>
  </si>
  <si>
    <t>SMART-UPS X LINE INTER 2200VA</t>
  </si>
  <si>
    <t>5029-034</t>
  </si>
  <si>
    <t>T8003 PS57 POWER SUPPLY FOR TH</t>
  </si>
  <si>
    <t>70-2900-0042-3</t>
  </si>
  <si>
    <t>WHITE HOUSING-HYDROGEN SULFIDE</t>
  </si>
  <si>
    <t>WV100</t>
  </si>
  <si>
    <t>WALL MOUNTED 100 WATT AMPLIFIE</t>
  </si>
  <si>
    <t>XPSWBL</t>
  </si>
  <si>
    <t>XPROTECT SMART WALL FOR</t>
  </si>
  <si>
    <t>1608-12T-R2A-E</t>
  </si>
  <si>
    <t>42-9C-ALUM-BLK</t>
  </si>
  <si>
    <t>42IN ALUMINUM\, 2IN ROUND TUBE\,</t>
  </si>
  <si>
    <t>26-2900-0131-2</t>
  </si>
  <si>
    <t>BT124 - 12VDC/4AH BATTERY</t>
  </si>
  <si>
    <t>P404-006</t>
  </si>
  <si>
    <t>SERIAL MODEM CABLE</t>
  </si>
  <si>
    <t>5800-791</t>
  </si>
  <si>
    <t>5800-791; VARIFOCAL IR-CORRECT</t>
  </si>
  <si>
    <t>CB9S00121</t>
  </si>
  <si>
    <t>CB9S GBK-CC WEM NP 120V</t>
  </si>
  <si>
    <t>RBC34</t>
  </si>
  <si>
    <t>SBP-300HMW7</t>
  </si>
  <si>
    <t>SMALL CAP ADAPTER ALUMINUM ACC</t>
  </si>
  <si>
    <t>MC-SS-16-E</t>
  </si>
  <si>
    <t>SQUARE\, 16X16X6\, HOUSING\, STAI</t>
  </si>
  <si>
    <t>AED HEATER KIT</t>
  </si>
  <si>
    <t>5507-491</t>
  </si>
  <si>
    <t>T91B52 EXTENSION PIPE 30CM</t>
  </si>
  <si>
    <t>5800-971</t>
  </si>
  <si>
    <t>SUNSHIELD COMPATIBLE WITH P176</t>
  </si>
  <si>
    <t>01281-001</t>
  </si>
  <si>
    <t>5801-921</t>
  </si>
  <si>
    <t>LENS M12 2.8MM F2.0 10PCS</t>
  </si>
  <si>
    <t>01289-001</t>
  </si>
  <si>
    <t>COVER BOX 2M - SURFACE INSTALL</t>
  </si>
  <si>
    <t>5027-421</t>
  </si>
  <si>
    <t>T8642 POE+ OVER COAX DEVICE SI</t>
  </si>
  <si>
    <t>01961-001</t>
  </si>
  <si>
    <t>LENS M12 16MM F1.8 4PCS W/ M12</t>
  </si>
  <si>
    <t>01894-001</t>
  </si>
  <si>
    <t>5502-431</t>
  </si>
  <si>
    <t>T94A01D PENDANT KIT FOR Q60 &amp;</t>
  </si>
  <si>
    <t>42-3-12</t>
  </si>
  <si>
    <t>42IN 3X3IN SQUARE TUBE\, 4.75X4</t>
  </si>
  <si>
    <t>TL156</t>
  </si>
  <si>
    <t>HAND TOOL FOR CONNECTORS</t>
  </si>
  <si>
    <t>SU032A</t>
  </si>
  <si>
    <t>APC 4-Post Rackmount Rails</t>
  </si>
  <si>
    <t>HCV-7010RA</t>
  </si>
  <si>
    <t>4MP OUTDOOR VANDAL DOME\, 2.8MM</t>
  </si>
  <si>
    <t>C10</t>
  </si>
  <si>
    <t>10 WATT AMPLIFIER</t>
  </si>
  <si>
    <t>IA4100-SE CC ENCLOSURE PHONE</t>
  </si>
  <si>
    <t>SHB-9000H</t>
  </si>
  <si>
    <t>OUTDOOR FIXED CAMERA HOUSING C</t>
  </si>
  <si>
    <t>3208-80T-2ZL-2E</t>
  </si>
  <si>
    <t>IP08-20T-2Z-2E</t>
  </si>
  <si>
    <t>MB8TSQ</t>
  </si>
  <si>
    <t>SQ MTL ENCL\, 8in 4W TRANS</t>
  </si>
  <si>
    <t>01423-001</t>
  </si>
  <si>
    <t>2N INDOOR TOUCH EXTERNAL POWER</t>
  </si>
  <si>
    <t>AT-STACKXS/7.0</t>
  </si>
  <si>
    <t>7M STACKING CABLE WITH A PAIR</t>
  </si>
  <si>
    <t>TCSPT1</t>
  </si>
  <si>
    <t>COVER\,TER'L SPT FOR CONDUIT FI</t>
  </si>
  <si>
    <t>1608-28T-2ZL-2</t>
  </si>
  <si>
    <t>MAC</t>
  </si>
  <si>
    <t>25' MIC CABLE FEMALE CONNECTOR</t>
  </si>
  <si>
    <t>5506-171</t>
  </si>
  <si>
    <t>RECESSED MOUNT FOR P56 CAMERAS</t>
  </si>
  <si>
    <t>70-0714-0531-4</t>
  </si>
  <si>
    <t>CARBON MONOXIDE CO CAL GAS ALU</t>
  </si>
  <si>
    <t>HMCP-XPETDL</t>
  </si>
  <si>
    <t>LANDO-CS-14X8-E</t>
  </si>
  <si>
    <t>5506-091</t>
  </si>
  <si>
    <t>SPARE PART FOOT CHASSIS FOR Q1</t>
  </si>
  <si>
    <t>BBSM6</t>
  </si>
  <si>
    <t>BACKBOX SURFACE MOUNT 6in DEEP</t>
  </si>
  <si>
    <t>70-2900-0035-6</t>
  </si>
  <si>
    <t>CM-6 WHITE: CARBON MONOXIDE CO</t>
  </si>
  <si>
    <t>5507-331</t>
  </si>
  <si>
    <t>PLASTIC MOUNTING KIT WITH STAN</t>
  </si>
  <si>
    <t>HMCL-4</t>
  </si>
  <si>
    <t>HUSKY ADVANCED ADDITIONAL</t>
  </si>
  <si>
    <t>01360-001</t>
  </si>
  <si>
    <t>2N HELIOS IP BASE - BACKPLATE</t>
  </si>
  <si>
    <t>01431-001</t>
  </si>
  <si>
    <t>2N SIP SPEAKER WALL MOUNTED BL</t>
  </si>
  <si>
    <t>SPS2425</t>
  </si>
  <si>
    <t>PWR SPLY SWTCHING 24VDC 2.5AMP</t>
  </si>
  <si>
    <t>OVERHEAD CURTAIN DOOR CONTACT</t>
  </si>
  <si>
    <t>01730-001</t>
  </si>
  <si>
    <t>2N IP FORCE-13.56MHZ SEC RFID</t>
  </si>
  <si>
    <t>01190-001</t>
  </si>
  <si>
    <t>T94S01P CONDUIT BACK BOX IK10+</t>
  </si>
  <si>
    <t>01734-001</t>
  </si>
  <si>
    <t>2N IP FORCE FRAME</t>
  </si>
  <si>
    <t>AT-FS980M/28-10</t>
  </si>
  <si>
    <t>24 x 10/100T ports and 4 x 100</t>
  </si>
  <si>
    <t>5026-421</t>
  </si>
  <si>
    <t>T8640 RACK MOUNT BRACKET FOR A</t>
  </si>
  <si>
    <t>01783-001</t>
  </si>
  <si>
    <t>TP3101 PENDANT WALL MOUNT</t>
  </si>
  <si>
    <t>SHD-3000F2</t>
  </si>
  <si>
    <t>LMR1S</t>
  </si>
  <si>
    <t>LINE/MIC INPUT MODULE w/VC</t>
  </si>
  <si>
    <t>WAVE-EMB-64</t>
  </si>
  <si>
    <t>WAVE EMBEDDED RECORDER 64-CH</t>
  </si>
  <si>
    <t>SSA-EDGE-01</t>
  </si>
  <si>
    <t>EDGE SOFTWARE UPDATES PER IP C</t>
  </si>
  <si>
    <t>01604-001</t>
  </si>
  <si>
    <t>FLAT-FACED 1080P DOME WITH IR</t>
  </si>
  <si>
    <t>HANGER PLATE</t>
  </si>
  <si>
    <t>BPA60</t>
  </si>
  <si>
    <t>POWER AMPLIFIER 60 WATTS</t>
  </si>
  <si>
    <t>SAX1R</t>
  </si>
  <si>
    <t>STEREO AUXILIARY MODULE</t>
  </si>
  <si>
    <t>5506-201</t>
  </si>
  <si>
    <t>RIO1S</t>
  </si>
  <si>
    <t>RELAY/INPUT/OUTPUT MODULE</t>
  </si>
  <si>
    <t>01932-021</t>
  </si>
  <si>
    <t>AXIS P3935-LR M12 BULK 10 Pack</t>
  </si>
  <si>
    <t>QNV-6022R</t>
  </si>
  <si>
    <t>5506-244</t>
  </si>
  <si>
    <t>ANGLED C13 MAINS CABLE</t>
  </si>
  <si>
    <t>01400-001</t>
  </si>
  <si>
    <t>2N EXTERNAL RFID READER 13.56K</t>
  </si>
  <si>
    <t>3208-08T-2Z-2</t>
  </si>
  <si>
    <t>SI35A</t>
  </si>
  <si>
    <t>HIGH POWER EXPANDABLE INTERCOM</t>
  </si>
  <si>
    <t>01651-001</t>
  </si>
  <si>
    <t>IP VERSO MICROPHONE SET\,10X</t>
  </si>
  <si>
    <t>CBRT00037</t>
  </si>
  <si>
    <t>CBRT SBL CC WEM NP POE</t>
  </si>
  <si>
    <t>70-2900-0301-2</t>
  </si>
  <si>
    <t>CARBON DIOXIDE CO2 LOW VOLTAGE</t>
  </si>
  <si>
    <t>70-0714-0348-2</t>
  </si>
  <si>
    <t>01782-001</t>
  </si>
  <si>
    <t>2 MP/1080P HDTV LICENSE PLATE</t>
  </si>
  <si>
    <t>DTK-FPK1</t>
  </si>
  <si>
    <t>Dual channel HDMI Surge Protec</t>
  </si>
  <si>
    <t>WB1EZ</t>
  </si>
  <si>
    <t>WALL BAFFEL\, 1W\, EASY DESIGN</t>
  </si>
  <si>
    <t>SMX2000LV</t>
  </si>
  <si>
    <t>SMART-UPS X 2000VA RACK/TOWER</t>
  </si>
  <si>
    <t>M-180-W</t>
  </si>
  <si>
    <t>SENTROLMAG CONTACTMAG ONLY 107</t>
  </si>
  <si>
    <t>HD-DC</t>
  </si>
  <si>
    <t>01873-001</t>
  </si>
  <si>
    <t>2N IP FORCE KEYPAD\, 1PC</t>
  </si>
  <si>
    <t>SUA5000RMT5U</t>
  </si>
  <si>
    <t>APC Smart-UPS 5000VA 208V Rack</t>
  </si>
  <si>
    <t>CSD1X2</t>
  </si>
  <si>
    <t>SPEAKER\, CEILING 1 FT X 2 FT</t>
  </si>
  <si>
    <t>01892-001</t>
  </si>
  <si>
    <t>DTK-2MHLPTM</t>
  </si>
  <si>
    <t>MSS-10CT-W</t>
  </si>
  <si>
    <t>5901-101</t>
  </si>
  <si>
    <t>STANDARD LENS FOR Q1615 MKII</t>
  </si>
  <si>
    <t>DWC-MVC8WIATW</t>
  </si>
  <si>
    <t>MEGAPIX STAR-LIGHT+ 4K VANDAL</t>
  </si>
  <si>
    <t>01343-001</t>
  </si>
  <si>
    <t>HELIOS IP FORCE 4 BUTTON HD CA</t>
  </si>
  <si>
    <t>HFCS1</t>
  </si>
  <si>
    <t>HIGH FIDELITY CEILING SPEAKER</t>
  </si>
  <si>
    <t>RE84</t>
  </si>
  <si>
    <t>ROUND RECESSED STEEL SPKR ENCL</t>
  </si>
  <si>
    <t>5506-551</t>
  </si>
  <si>
    <t>INSTALLATION TOOL BATTERY 12V3</t>
  </si>
  <si>
    <t>01165-001</t>
  </si>
  <si>
    <t>AXIS T91B47 50-150MM POLE MOUN</t>
  </si>
  <si>
    <t>SBP-301HMW2</t>
  </si>
  <si>
    <t>HSS-1670</t>
  </si>
  <si>
    <t>OVERHEAD DOOR BRACKET KIT FOR</t>
  </si>
  <si>
    <t>SBP-300HM8</t>
  </si>
  <si>
    <t>CAP ADAPTER FOR THE PND-9080R</t>
  </si>
  <si>
    <t>5504-791</t>
  </si>
  <si>
    <t>SMOKED DOME FOR Q604X-S CAMERA</t>
  </si>
  <si>
    <t>CBRT00017</t>
  </si>
  <si>
    <t>CBRT GBK CC WEM NP STD</t>
  </si>
  <si>
    <t>3208-06T-R2AL-E</t>
  </si>
  <si>
    <t>MM-9RS-W</t>
  </si>
  <si>
    <t>3/8 RECESSED WHITE MAGNETONLY</t>
  </si>
  <si>
    <t>MSS-54SL-G</t>
  </si>
  <si>
    <t>SIGN\, HELP PHONE</t>
  </si>
  <si>
    <t>YXPETBL</t>
  </si>
  <si>
    <t>01793-001</t>
  </si>
  <si>
    <t>M12F-RJ45 M CABLE 0.5M 1.6FT</t>
  </si>
  <si>
    <t>3208-96T-2Z-2</t>
  </si>
  <si>
    <t>5700-811</t>
  </si>
  <si>
    <t>Q603X HD DOME KIT FOR AXIS Q60</t>
  </si>
  <si>
    <t>20RS-12XWG-W</t>
  </si>
  <si>
    <t>GRI 20RS-12XWG WHT 3/8 PTF</t>
  </si>
  <si>
    <t>01279-001</t>
  </si>
  <si>
    <t>HCD-7010RA</t>
  </si>
  <si>
    <t>3208-12T-2Z-2E</t>
  </si>
  <si>
    <t>100-TC-W</t>
  </si>
  <si>
    <t>S/M W/TC + S/FLNG SCRWMNT+CVR</t>
  </si>
  <si>
    <t>CB6S00136</t>
  </si>
  <si>
    <t>CB6S BSL BLPO NP 24V</t>
  </si>
  <si>
    <t>IP2501-S SINGLE BUTTON PHONE A</t>
  </si>
  <si>
    <t>01252-001</t>
  </si>
  <si>
    <t>2N HELIOS IP VERSO - INFOPANEL</t>
  </si>
  <si>
    <t>5801-811</t>
  </si>
  <si>
    <t>T8612 SFP MODULE LC.SX MULTIMO</t>
  </si>
  <si>
    <t>SBP-300WMW1</t>
  </si>
  <si>
    <t>WALL MOUNT\, PF 1 1/2"\, WHITE</t>
  </si>
  <si>
    <t>AT-XS916MXS-10</t>
  </si>
  <si>
    <t>12x SFP+\, 4x 10/100/1000/10G-T</t>
  </si>
  <si>
    <t>SLA-C-E24</t>
  </si>
  <si>
    <t>CANON 24MM F1.4L\, AUTO-IRIS (E</t>
  </si>
  <si>
    <t>LS1000-SA SPEAKERPHONE</t>
  </si>
  <si>
    <t>CB6S00137</t>
  </si>
  <si>
    <t>CB6S GWT BKEM NP 24V</t>
  </si>
  <si>
    <t>5507-601</t>
  </si>
  <si>
    <t>T94R01B CORNER BRACKET FOR FIX</t>
  </si>
  <si>
    <t>DTK-RM12POEM</t>
  </si>
  <si>
    <t>XNF-8010RW</t>
  </si>
  <si>
    <t>70-2900-0044-5</t>
  </si>
  <si>
    <t>XPLPRLL</t>
  </si>
  <si>
    <t>XPROTECT LPR LICENSE PLATE</t>
  </si>
  <si>
    <t>5900-181</t>
  </si>
  <si>
    <t>T98A18-VE SURVEILLANCE CABINET</t>
  </si>
  <si>
    <t>5800-541</t>
  </si>
  <si>
    <t>T98A07 CABINET DOOR SURVEILLAN</t>
  </si>
  <si>
    <t>01659-001</t>
  </si>
  <si>
    <t>IP FORCE 1 BUTTON BOARD\, PICTO</t>
  </si>
  <si>
    <t>V60</t>
  </si>
  <si>
    <t>60 WATT POWER VECTOR MOD AMP</t>
  </si>
  <si>
    <t>01729-001</t>
  </si>
  <si>
    <t>FA4090-E 4MM 8.3 FPS FA54 MAIN</t>
  </si>
  <si>
    <t>AP5717</t>
  </si>
  <si>
    <t>APC 17in Rack LCD Console</t>
  </si>
  <si>
    <t>WB8</t>
  </si>
  <si>
    <t>WALL BAFFLE WALNUT FINISH</t>
  </si>
  <si>
    <t>01983-001</t>
  </si>
  <si>
    <t>TP3202 RECESSED MOUNT INDOOR R</t>
  </si>
  <si>
    <t>3208-24T-R2A-E</t>
  </si>
  <si>
    <t>CS-ABP-0505</t>
  </si>
  <si>
    <t>PNB-A9001</t>
  </si>
  <si>
    <t>4K AI IP BOX CAM\, MAX. 4K\, 0.0</t>
  </si>
  <si>
    <t>Y5XPCOBT</t>
  </si>
  <si>
    <t>XND-6081RF</t>
  </si>
  <si>
    <t>PSX-150-E1</t>
  </si>
  <si>
    <t>PSX 150W PSU W/E1 ENCL\,14x12</t>
  </si>
  <si>
    <t>4701-AXL</t>
  </si>
  <si>
    <t>ALUMINUM OVERHEAD DOOR\, RAIL M</t>
  </si>
  <si>
    <t>AT-FS980M/52-10</t>
  </si>
  <si>
    <t>48-port 10/100TX switch with 4</t>
  </si>
  <si>
    <t>SHB-4300H1</t>
  </si>
  <si>
    <t>01736-001</t>
  </si>
  <si>
    <t>2N IP FORCE PANEL4 BUTTONS</t>
  </si>
  <si>
    <t>1608-02T-R2A-E</t>
  </si>
  <si>
    <t>DTK-3MB</t>
  </si>
  <si>
    <t>Card Reader Surge Protector\, 1</t>
  </si>
  <si>
    <t>HD-DC-IN</t>
  </si>
  <si>
    <t>XPTBS</t>
  </si>
  <si>
    <t>XPROTECT TRANSACT BASE</t>
  </si>
  <si>
    <t>POLE MOUNT KIT\, FOR PAS WM-180</t>
  </si>
  <si>
    <t>5026-401</t>
  </si>
  <si>
    <t>T8640 POE+ OVER COAX ADAPTERS</t>
  </si>
  <si>
    <t>AR204A</t>
  </si>
  <si>
    <t>NetShelter 4 Post Open Frame R</t>
  </si>
  <si>
    <t>70-2900-0605-1</t>
  </si>
  <si>
    <t>TX-6-ND/TX-12-ND NITROGEN DIOX</t>
  </si>
  <si>
    <t>01381-001</t>
  </si>
  <si>
    <t>2N HELIOS IP INFORMACAST LICEN</t>
  </si>
  <si>
    <t>CB9T00028</t>
  </si>
  <si>
    <t>CB9TSX MBZ NG NP 24V</t>
  </si>
  <si>
    <t>SRT1500RMXLA</t>
  </si>
  <si>
    <t>APC SMART-UPS SRT 1500VA RM 12</t>
  </si>
  <si>
    <t>DOME TOP ASSEMBLY WITH S-1050</t>
  </si>
  <si>
    <t>DTK-5MB</t>
  </si>
  <si>
    <t>8 Outlet Plug-in Surge Protect</t>
  </si>
  <si>
    <t>SDI-77XL2-ABC</t>
  </si>
  <si>
    <t>LONG RANGE\, LENS A ATTACHED B</t>
  </si>
  <si>
    <t>IP04-18T-R2AL-E</t>
  </si>
  <si>
    <t>LANDO-CS-12X8-E</t>
  </si>
  <si>
    <t>LANDSCAPE\, 12X8X6\, HOUSING\, BL</t>
  </si>
  <si>
    <t>XND-6010</t>
  </si>
  <si>
    <t>01640-001</t>
  </si>
  <si>
    <t>IP VERSO/SOLO SPEAKER COVER</t>
  </si>
  <si>
    <t>02002-001</t>
  </si>
  <si>
    <t>RETROFIT KIT T94K01L/02L 4P RE</t>
  </si>
  <si>
    <t>70-2900-0553-0</t>
  </si>
  <si>
    <t>6 VOLT 1000 MAH NICKEL CADMIUM</t>
  </si>
  <si>
    <t>ANALOG SURGE SUPPRESSOR 3 PACK</t>
  </si>
  <si>
    <t>PCMTIM</t>
  </si>
  <si>
    <t>TELEPHONE INTERFACE MODULE</t>
  </si>
  <si>
    <t>5506-081</t>
  </si>
  <si>
    <t>SF4</t>
  </si>
  <si>
    <t>MICROPHONE\, FLOOR STAND</t>
  </si>
  <si>
    <t>5505-161</t>
  </si>
  <si>
    <t>SPARE PART INDOOR RECESSED MOU</t>
  </si>
  <si>
    <t>CK10W</t>
  </si>
  <si>
    <t>WHT 10FT CABLE &amp; CLAMP</t>
  </si>
  <si>
    <t>SPB-INW12</t>
  </si>
  <si>
    <t>SLA-2M2800Q</t>
  </si>
  <si>
    <t>1/2 8 2MP CMOS WITH A 2.8MM FI</t>
  </si>
  <si>
    <t>5503-431</t>
  </si>
  <si>
    <t>NETWORK CABLE COUPLER IP66 FEM</t>
  </si>
  <si>
    <t>CB9S00091</t>
  </si>
  <si>
    <t>CB9S SBL CC WAS NP 120V</t>
  </si>
  <si>
    <t>CB5S00226</t>
  </si>
  <si>
    <t>CB5SC SBL WSE NP POE</t>
  </si>
  <si>
    <t>AT-GS910/24-10</t>
  </si>
  <si>
    <t>24-port 10/100/1000T unmanaged</t>
  </si>
  <si>
    <t>1608-18T-R2A-E</t>
  </si>
  <si>
    <t>5500-001</t>
  </si>
  <si>
    <t>T8127 60 W SPLITTER 12/24 V DC</t>
  </si>
  <si>
    <t>DTK-WM8NETS</t>
  </si>
  <si>
    <t>8 Channel Wall Mount Surge Pro</t>
  </si>
  <si>
    <t>30-0041-1130-2</t>
  </si>
  <si>
    <t>01210-001</t>
  </si>
  <si>
    <t>850nm IR LED Illumin Adjust</t>
  </si>
  <si>
    <t>TS-01</t>
  </si>
  <si>
    <t>PLUNGER SELF-ADJUSTING/CLOSED</t>
  </si>
  <si>
    <t>5000-40394</t>
  </si>
  <si>
    <t>S-SERIES CPU &amp; MEMORY UPGRADE:</t>
  </si>
  <si>
    <t>LARGE BEZEL ASSEMBLY\, PUSH FOR</t>
  </si>
  <si>
    <t>5506-881</t>
  </si>
  <si>
    <t>KIT; T8415 WIRELESS INSTALL TO</t>
  </si>
  <si>
    <t>5503-951</t>
  </si>
  <si>
    <t>CABLE GLAND M20X1.5 RJ45 5PCSM</t>
  </si>
  <si>
    <t>5504-941</t>
  </si>
  <si>
    <t>SUNSHIELD &amp; WEATHER PROTECT FO</t>
  </si>
  <si>
    <t>250-36WG</t>
  </si>
  <si>
    <t>MAXI-GAP OVERHEAD DOOR CONT EL</t>
  </si>
  <si>
    <t>5000-001</t>
  </si>
  <si>
    <t>24VAC POWER ADAPTER FOR OUTDOO</t>
  </si>
  <si>
    <t>0333-608</t>
  </si>
  <si>
    <t>ACAP AXIS PERIMETER DEFENDER;</t>
  </si>
  <si>
    <t>HCO-7070RA</t>
  </si>
  <si>
    <t>70-2900-0008-6</t>
  </si>
  <si>
    <t>HYDROGEN SULFIDE H2S FIXED GAS</t>
  </si>
  <si>
    <t>5000-01000</t>
  </si>
  <si>
    <t>CB2E00194</t>
  </si>
  <si>
    <t>CB2E SS REM NP SDR</t>
  </si>
  <si>
    <t>01864-001</t>
  </si>
  <si>
    <t>2N IP UNI FRONT PANEL 1 BUTTON</t>
  </si>
  <si>
    <t>01267-001</t>
  </si>
  <si>
    <t>2N HELIOS IP VERSO - EXTENSION</t>
  </si>
  <si>
    <t>SDI-76XL2</t>
  </si>
  <si>
    <t>WIDE ANGLE 50 FT. X 50 FT. - 1</t>
  </si>
  <si>
    <t>3208-12T-2Z-2</t>
  </si>
  <si>
    <t>SMX120RMBP2U</t>
  </si>
  <si>
    <t>APC Smart-UPS X 120V External</t>
  </si>
  <si>
    <t>5505-251</t>
  </si>
  <si>
    <t>MALE CONNECT; LOW VOLTAGE PITC</t>
  </si>
  <si>
    <t>MSS-K24S-G</t>
  </si>
  <si>
    <t>YXPPPLUSDL</t>
  </si>
  <si>
    <t>1 YR CARE +\, DEVICE LICENSE</t>
  </si>
  <si>
    <t>01668-001</t>
  </si>
  <si>
    <t>2N INDOOR TOUCH 2.0\, POE BLACK</t>
  </si>
  <si>
    <t>QNV-8010R</t>
  </si>
  <si>
    <t>XND-6081RV</t>
  </si>
  <si>
    <t>WISENET X+ 2MP NW IR DOME CAME</t>
  </si>
  <si>
    <t>5505-281</t>
  </si>
  <si>
    <t>3208-48T-2Z-2</t>
  </si>
  <si>
    <t>DTK-FPK2</t>
  </si>
  <si>
    <t>480 VAC\, 30A Series Connected</t>
  </si>
  <si>
    <t>5506-921</t>
  </si>
  <si>
    <t>F7308 CABLE BLACK 8M 4PCS</t>
  </si>
  <si>
    <t>5503-681</t>
  </si>
  <si>
    <t>POWER SUPPLY FOR AXIS P1311 P1</t>
  </si>
  <si>
    <t>CB9S00109</t>
  </si>
  <si>
    <t>CB9S SBL CC WEM NP 24VAC</t>
  </si>
  <si>
    <t>01525-001</t>
  </si>
  <si>
    <t>199-12-G</t>
  </si>
  <si>
    <t>1" DIAMETER RECESSED STEEL</t>
  </si>
  <si>
    <t>01404-001</t>
  </si>
  <si>
    <t>2N 2WIRE SET OF 2 ADAPTORS AND</t>
  </si>
  <si>
    <t>XPRCL</t>
  </si>
  <si>
    <t>XPROTECT RETAIL CAMERA</t>
  </si>
  <si>
    <t>01470-001</t>
  </si>
  <si>
    <t>T91A57 POLE MOUNT 60-400MM</t>
  </si>
  <si>
    <t>0975-001</t>
  </si>
  <si>
    <t>Q1941-E PT MOUNT 35MM 30 FPS</t>
  </si>
  <si>
    <t>IP04-12T-R2AL-E</t>
  </si>
  <si>
    <t>410-G</t>
  </si>
  <si>
    <t>QND-6082R1</t>
  </si>
  <si>
    <t>INDOOR DOME IP CAM 2MP 30FPS M</t>
  </si>
  <si>
    <t>SMT2200C</t>
  </si>
  <si>
    <t>APC SMART-UPS 1980W/2200VA 120</t>
  </si>
  <si>
    <t>HCV-7020RA</t>
  </si>
  <si>
    <t>1608-36T-2ZL-2</t>
  </si>
  <si>
    <t>XPPCL</t>
  </si>
  <si>
    <t>XProtect Professional Cam Licn</t>
  </si>
  <si>
    <t>5000-10000</t>
  </si>
  <si>
    <t>5502-401</t>
  </si>
  <si>
    <t>AXIS P33 MOUNTING PLATE INDOOR</t>
  </si>
  <si>
    <t>01550-001</t>
  </si>
  <si>
    <t>2N IP FORCE /SAFETY - DBL GOOS</t>
  </si>
  <si>
    <t>01869-001</t>
  </si>
  <si>
    <t>2N IP SAFETY QUICK DIAL BUTTON</t>
  </si>
  <si>
    <t>5700-951</t>
  </si>
  <si>
    <t>SUNSHIELD AXIS Q603X-E</t>
  </si>
  <si>
    <t>CODE BLUE DFB KEYLESS ENTRY CO</t>
  </si>
  <si>
    <t>DWC-MV84WIAC1</t>
  </si>
  <si>
    <t>70-2900-0300-1</t>
  </si>
  <si>
    <t>CARBON DIOXIDE CO2 CALIBRATION</t>
  </si>
  <si>
    <t>CB6S00194</t>
  </si>
  <si>
    <t>CB6S BSL BKAS NP POE</t>
  </si>
  <si>
    <t>MB8TSL</t>
  </si>
  <si>
    <t>SLANT MTL ENCL\, 8in 4W TRANS</t>
  </si>
  <si>
    <t>Y3OIXPPPLUSDL</t>
  </si>
  <si>
    <t>3 YR OPT-IN CARE PLUS SUP FOR</t>
  </si>
  <si>
    <t>SP158A</t>
  </si>
  <si>
    <t>PAGING HORN 15 WATT 8 OHM</t>
  </si>
  <si>
    <t>SPB-INW73</t>
  </si>
  <si>
    <t>01891-001</t>
  </si>
  <si>
    <t>XNO-6120R/LPR</t>
  </si>
  <si>
    <t>WISENET X POWERED BY WISENET5</t>
  </si>
  <si>
    <t>BK350</t>
  </si>
  <si>
    <t>APC Back-UPS 350\, 120V</t>
  </si>
  <si>
    <t>SBP-300NB</t>
  </si>
  <si>
    <t>INSTALL BACK BOX FOR</t>
  </si>
  <si>
    <t>70-2900-0048-9</t>
  </si>
  <si>
    <t>WHITE HOUSING-OXYGEN O2 FIXED</t>
  </si>
  <si>
    <t>AT-SPSX-90</t>
  </si>
  <si>
    <t>XNO-L6080R</t>
  </si>
  <si>
    <t>IR BULLET CAMERA\, OUTDOOR\, 2MP</t>
  </si>
  <si>
    <t>XPCODL</t>
  </si>
  <si>
    <t>XPROTECT CORPORATE</t>
  </si>
  <si>
    <t>70-2900-0014-3</t>
  </si>
  <si>
    <t>CO LOW VOLTAGE FOR COMMERCIAL</t>
  </si>
  <si>
    <t>01258-001</t>
  </si>
  <si>
    <t>2N HELIOS IP VERSO - 5 NAMEPLA</t>
  </si>
  <si>
    <t>3208-08T-2ZL-2E</t>
  </si>
  <si>
    <t>3208-12T-R2A-E</t>
  </si>
  <si>
    <t>01919-001</t>
  </si>
  <si>
    <t>AXIS P3935-LR 1080p fixed 2.8m</t>
  </si>
  <si>
    <t>AR8100</t>
  </si>
  <si>
    <t>NETSHELTER HARDWARE: PKG OF 32</t>
  </si>
  <si>
    <t>5507-361</t>
  </si>
  <si>
    <t>T94B02D PENDANT KIT</t>
  </si>
  <si>
    <t>SBP-317HMW</t>
  </si>
  <si>
    <t>CAP ADAPTER\, PF 1 1/2"\, WHITE</t>
  </si>
  <si>
    <t>CB9S00085</t>
  </si>
  <si>
    <t>CB9SD GBK WAS NP 24V</t>
  </si>
  <si>
    <t>CB6S00189</t>
  </si>
  <si>
    <t>CB6S ARG BLEM NP 24V</t>
  </si>
  <si>
    <t>SLE-LTEV-SS-CF</t>
  </si>
  <si>
    <t>STARLINK SIGNAL STRENGTH TESTE</t>
  </si>
  <si>
    <t>SHP-1680FW</t>
  </si>
  <si>
    <t>IN-CEILING FLUSH MOUNT FOR XNP</t>
  </si>
  <si>
    <t>HSS-1671</t>
  </si>
  <si>
    <t>01301-001</t>
  </si>
  <si>
    <t>110-12-W</t>
  </si>
  <si>
    <t>MAGNETIC CONTACTS MINIATURE</t>
  </si>
  <si>
    <t>SBP-300NM</t>
  </si>
  <si>
    <t>PVM CAMERA TNB-6030 MOUNTING H</t>
  </si>
  <si>
    <t>IP08-16T-2ZL-2E</t>
  </si>
  <si>
    <t>01432-001</t>
  </si>
  <si>
    <t>2N SIP SPEAKER WALL MOUNTED WH</t>
  </si>
  <si>
    <t>70-2900-0019-8</t>
  </si>
  <si>
    <t>WEATHER PROOF KIT</t>
  </si>
  <si>
    <t>SLA-5M3700D</t>
  </si>
  <si>
    <t>PNM-9000VD LENS MODULE</t>
  </si>
  <si>
    <t>TOUCH UP PAINT KIT SAFETY RED</t>
  </si>
  <si>
    <t>SPB-VAN71</t>
  </si>
  <si>
    <t>SMOKED DOME FOR XNV-6120 \, XNV</t>
  </si>
  <si>
    <t>NEW STYLE REPLACEMENT DOME WIT</t>
  </si>
  <si>
    <t>01285-001</t>
  </si>
  <si>
    <t>2N FLUSH MNT INSTALLATION BOX</t>
  </si>
  <si>
    <t>5505-591</t>
  </si>
  <si>
    <t>AR8122BLK</t>
  </si>
  <si>
    <t>Fixed Shelf - 250lbs/114kg\, Bl</t>
  </si>
  <si>
    <t>LANDO-CS-16X8-E</t>
  </si>
  <si>
    <t>LANDSCAPE\, 16X8X6\, HOUSING\, BL</t>
  </si>
  <si>
    <t>IP08-16T-2Z-2E</t>
  </si>
  <si>
    <t>PC-183-72</t>
  </si>
  <si>
    <t>POWER CORD\, 6' 18AWG / 3C UNSH</t>
  </si>
  <si>
    <t>SRT1500XLA</t>
  </si>
  <si>
    <t>SMART-UPS SRT D/CON 1500VA (6)</t>
  </si>
  <si>
    <t>29A-G</t>
  </si>
  <si>
    <t>DTK-MRJETHS</t>
  </si>
  <si>
    <t>Power over Ethernet Surge Prot</t>
  </si>
  <si>
    <t>DTK-2MHLP12B</t>
  </si>
  <si>
    <t>IA4100 FP2-K DUAL BUTTON WKEYP</t>
  </si>
  <si>
    <t>LS1000-D CC SPEAKERPHONE</t>
  </si>
  <si>
    <t>SCB-6005</t>
  </si>
  <si>
    <t>WISENET HD+ 2MP\, FULL HD(1080P</t>
  </si>
  <si>
    <t>SBP-300CM</t>
  </si>
  <si>
    <t>ACCESSORY\, PENDANT MOUNT -</t>
  </si>
  <si>
    <t>5503-661</t>
  </si>
  <si>
    <t>T8008 PS12 POWER SUPPLY FOR AX</t>
  </si>
  <si>
    <t>02041-001</t>
  </si>
  <si>
    <t>2N U-SHAPED FRAME\, BLACK FOR 2</t>
  </si>
  <si>
    <t>01698-001</t>
  </si>
  <si>
    <t>2N INDOOR TALK\, BLACK</t>
  </si>
  <si>
    <t>AT-GS910/5-10</t>
  </si>
  <si>
    <t>SLA-C-E70200</t>
  </si>
  <si>
    <t>CANON 70-200MM F2.8L\, AUTO-IRI</t>
  </si>
  <si>
    <t>AT-X510DP-28GTX</t>
  </si>
  <si>
    <t>HIGH SECURITY CONCEALED MAGNET</t>
  </si>
  <si>
    <t>72-3-12</t>
  </si>
  <si>
    <t>72" 3X3" SQUARE TUBE\, 4.75X4.7</t>
  </si>
  <si>
    <t>01253-001</t>
  </si>
  <si>
    <t>2N HELIOS IP VERSO - KEYPAD MO</t>
  </si>
  <si>
    <t>70-0715-6410-1</t>
  </si>
  <si>
    <t>INSTALLATION ADAPTOR KIT 10/CA</t>
  </si>
  <si>
    <t>01871-001</t>
  </si>
  <si>
    <t>2N IP SAFETY PANEL INFO/SOS</t>
  </si>
  <si>
    <t>AT-GS970M/18-10</t>
  </si>
  <si>
    <t>CONNECTOR KIT 22 GAUGE 30 PCS</t>
  </si>
  <si>
    <t>01342-001</t>
  </si>
  <si>
    <t>HELIOS IP FORCE 4 BUTTONS + 10</t>
  </si>
  <si>
    <t>MIC2S</t>
  </si>
  <si>
    <t>MICROPHONE SCREW TER INPUT MOD</t>
  </si>
  <si>
    <t>IP08-16T-2Z-2</t>
  </si>
  <si>
    <t>01878-001</t>
  </si>
  <si>
    <t>2N IP VARIO SPEAKER WITH HOLDE</t>
  </si>
  <si>
    <t>70-0714-0315-4</t>
  </si>
  <si>
    <t>01648-001</t>
  </si>
  <si>
    <t>IP VERSO/SOLO SURFACE TOP FIX\,</t>
  </si>
  <si>
    <t>CB6S00174</t>
  </si>
  <si>
    <t>CB6S BSL CC BLEM NP 24V</t>
  </si>
  <si>
    <t>3208-64T-2ZL-2E</t>
  </si>
  <si>
    <t>QND-8020R</t>
  </si>
  <si>
    <t>INDOOR DOME IP CAM 5MP 30FPS 4</t>
  </si>
  <si>
    <t>01644-001</t>
  </si>
  <si>
    <t>IP VERSO/SOLO BUTTON NAMETAG\,</t>
  </si>
  <si>
    <t>5901-261</t>
  </si>
  <si>
    <t>T8606 MEDIA CONVERTER SWITCH S</t>
  </si>
  <si>
    <t>5507-271</t>
  </si>
  <si>
    <t>T91D62 TELESCOPIC PARAPET MNT</t>
  </si>
  <si>
    <t>DS-01-W</t>
  </si>
  <si>
    <t>DOME SWITCH C/L</t>
  </si>
  <si>
    <t>5506-151</t>
  </si>
  <si>
    <t>SMOKED DOME FOR P56 SERIES CAM</t>
  </si>
  <si>
    <t>XNB-H6461H</t>
  </si>
  <si>
    <t>SCWLED-B</t>
  </si>
  <si>
    <t>STROBE LED WHITE CEIL 4X4 BILI</t>
  </si>
  <si>
    <t>VSR-3</t>
  </si>
  <si>
    <t>WATERFLOW SW W/RETARD 3IN PIPE</t>
  </si>
  <si>
    <t>VSR-4</t>
  </si>
  <si>
    <t>"IND/WATERFLOW SW 4"" VSR-F4</t>
  </si>
  <si>
    <t>BAT 12V   4AH</t>
  </si>
  <si>
    <t>PAM4</t>
  </si>
  <si>
    <t>SINGLE EOLR 10A/115V</t>
  </si>
  <si>
    <t>CC9000-PSSA1</t>
  </si>
  <si>
    <t>EFLOW104NB</t>
  </si>
  <si>
    <t>24VDC 10 AMP BOARD</t>
  </si>
  <si>
    <t>2U16022B1</t>
  </si>
  <si>
    <t>16/2c STR CMP/FPLP WHITE1000FT</t>
  </si>
  <si>
    <t>GCS24-CW</t>
  </si>
  <si>
    <t>STR 24V MLT-CD CEILING WHT</t>
  </si>
  <si>
    <t>RMS-2T</t>
  </si>
  <si>
    <t>D.P.S.T. MANUAL PULL STATION</t>
  </si>
  <si>
    <t>ED-EG1VWN</t>
  </si>
  <si>
    <t>STROBE\,15-75CD\,WHITE</t>
  </si>
  <si>
    <t>ED-XAL53</t>
  </si>
  <si>
    <t>EXPLOSION PROOF PULLSTATION</t>
  </si>
  <si>
    <t>WH-ELSTRC</t>
  </si>
  <si>
    <t>LED STR\,RED\,CLNG\,24V\,FIRE</t>
  </si>
  <si>
    <t>DURHR12-150</t>
  </si>
  <si>
    <t>12V-35AH\, C/FR-A HIGH RATE</t>
  </si>
  <si>
    <t>DTK-UPS800</t>
  </si>
  <si>
    <t>Line Interactive UPS 800VA/480</t>
  </si>
  <si>
    <t>DPMKIT1</t>
  </si>
  <si>
    <t>Dry/PA Valve Monitoring kit</t>
  </si>
  <si>
    <t>TPMKIT1</t>
  </si>
  <si>
    <t>Temperature Monitoring Kit</t>
  </si>
  <si>
    <t>LPMKIT1</t>
  </si>
  <si>
    <t>Low Point Monitoring Kit 1</t>
  </si>
  <si>
    <t>EA102A-304</t>
  </si>
  <si>
    <t>ESCORT RECIEVER 304.00MHZ</t>
  </si>
  <si>
    <t>CC9000-AGN-S</t>
  </si>
  <si>
    <t>CCURE 9000 SSA Uplift for Avig</t>
  </si>
  <si>
    <t>AL175ULX</t>
  </si>
  <si>
    <t>AL175UL IN LRG CAB W/CAM LOCK</t>
  </si>
  <si>
    <t>SLAA12-7F-10</t>
  </si>
  <si>
    <t>12V-7AH\, F1 TERM BAT\, 10PK</t>
  </si>
  <si>
    <t>CC9000-MSSA1</t>
  </si>
  <si>
    <t>PG9939</t>
  </si>
  <si>
    <t>WLS PWRG KEY FOB 915</t>
  </si>
  <si>
    <t>CC9000-QSSA1</t>
  </si>
  <si>
    <t>CC9000 Ser Q 1 Yr SSA Std</t>
  </si>
  <si>
    <t>FL-B200SWH</t>
  </si>
  <si>
    <t>ADDRESSABLE SOUNDER BASE WHITE</t>
  </si>
  <si>
    <t>SK-FIRECOW</t>
  </si>
  <si>
    <t>FIRE/CO DETECTOR WHITE</t>
  </si>
  <si>
    <t>EL-96000-SVM10</t>
  </si>
  <si>
    <t>SVM (MAIN APPL) PER WKSTN\, INC</t>
  </si>
  <si>
    <t>30-0003-01</t>
  </si>
  <si>
    <t>RUBBER KEYPAD COVER F/PROX RDR</t>
  </si>
  <si>
    <t>EL-96300-ADM10</t>
  </si>
  <si>
    <t>ADMINISTRATO (ADDITIONAL LICEN</t>
  </si>
  <si>
    <t>5455AGM00</t>
  </si>
  <si>
    <t>ACC KIT\, PROXPRO/PROXPRO II\, G</t>
  </si>
  <si>
    <t>EL-SSA-EADVS</t>
  </si>
  <si>
    <t>EADVANCE ANNUAL MAINTENANCE PE</t>
  </si>
  <si>
    <t>6132AK</t>
  </si>
  <si>
    <t>SPCR ICLS RK40/RPK40/R2K40BLK</t>
  </si>
  <si>
    <t>5395-104-01</t>
  </si>
  <si>
    <t>COV\, THINLINE DFM\, WHT</t>
  </si>
  <si>
    <t>40KT-S-MP</t>
  </si>
  <si>
    <t>SIGNO 40K READER MOUNTING PLAT</t>
  </si>
  <si>
    <t>20-S-MP</t>
  </si>
  <si>
    <t>SIGNO 20 READER MOUNTING PLATE</t>
  </si>
  <si>
    <t>EL-ACI-IDENTC</t>
  </si>
  <si>
    <t>ACI IDENTICARD PREMISYS</t>
  </si>
  <si>
    <t>6132AKE-M</t>
  </si>
  <si>
    <t>SPACER - 1 IN FOR RK40/RPK40 M</t>
  </si>
  <si>
    <t>EL-ACI-HPW</t>
  </si>
  <si>
    <t>ACCESS CONTROL INTEGRATION-PRO</t>
  </si>
  <si>
    <t>5370A-305-01</t>
  </si>
  <si>
    <t>COV ASSY\, MAXIPROX\, GRY\, NO BU</t>
  </si>
  <si>
    <t>20-S-05</t>
  </si>
  <si>
    <t>SIGNO 20/20K READER\, 0.5 INCH</t>
  </si>
  <si>
    <t>6132AKC</t>
  </si>
  <si>
    <t>SPACER - 0.5 IN FOR  R15/RP15</t>
  </si>
  <si>
    <t>40-S-10</t>
  </si>
  <si>
    <t>SIGNO 40/40K READER\, 1 INCH SP</t>
  </si>
  <si>
    <t>EL-ACI-CNTL</t>
  </si>
  <si>
    <t>ACI CONTINENTAL</t>
  </si>
  <si>
    <t>6132AKC-M</t>
  </si>
  <si>
    <t>SPACER - 0.5 IN FOR R15/RP15 M</t>
  </si>
  <si>
    <t>EL-ACI-GEDIA</t>
  </si>
  <si>
    <t>ACI GE DIAMOND II</t>
  </si>
  <si>
    <t>40-K-MP</t>
  </si>
  <si>
    <t>SIGNO 40 READER MOUNTING PLATE</t>
  </si>
  <si>
    <t>6132AKT-M</t>
  </si>
  <si>
    <t>SPACER - 0.5 IN FOR R40/RP40 M</t>
  </si>
  <si>
    <t>EL-ACI-KEYS</t>
  </si>
  <si>
    <t>ACI KEYSCAN</t>
  </si>
  <si>
    <t>EL-SSA-ACIS</t>
  </si>
  <si>
    <t>A/C INTEGRATION ANNUAL MAINTEN</t>
  </si>
  <si>
    <t>EL-ACI-KAN</t>
  </si>
  <si>
    <t>ACCESS CONTROL INTEGRATION-KAN</t>
  </si>
  <si>
    <t>5395-104-02</t>
  </si>
  <si>
    <t>COV\, THINLINE DFM\, BEI</t>
  </si>
  <si>
    <t>40-S-MP</t>
  </si>
  <si>
    <t>EL-ACI-UPGRD</t>
  </si>
  <si>
    <t>ACCESS CONTROL INTEGRATION UPG</t>
  </si>
  <si>
    <t>EL-ACI-NWP</t>
  </si>
  <si>
    <t>ACCESS CONTROL INTEGRATION-NOR</t>
  </si>
  <si>
    <t>EL-SOS-NONK12</t>
  </si>
  <si>
    <t>SEX OFFENDER SCREENING (PER ST</t>
  </si>
  <si>
    <t>20-S-10</t>
  </si>
  <si>
    <t>SIGNO 20/20K READER\, 1 INCH SP</t>
  </si>
  <si>
    <t>EL-96200-SAT</t>
  </si>
  <si>
    <t>SATELLITE (CHECK POINT STATION</t>
  </si>
  <si>
    <t>40-K-05</t>
  </si>
  <si>
    <t>SIGNO 40/40K READER\, 0.5 INCH</t>
  </si>
  <si>
    <t>20KT-S-MP</t>
  </si>
  <si>
    <t>SIGNO 20K READER MOUNTING PLAT</t>
  </si>
  <si>
    <t>EL-ACI-AMAG</t>
  </si>
  <si>
    <t>ACI AMAG</t>
  </si>
  <si>
    <t>6132AKE</t>
  </si>
  <si>
    <t>SPACER - 1 IN FOR  RK40/RPK40</t>
  </si>
  <si>
    <t>20-K-MP</t>
  </si>
  <si>
    <t>EL-ACI-CCURE8</t>
  </si>
  <si>
    <t>ACCESS CONTROL INTEGRATION-SWH</t>
  </si>
  <si>
    <t>20-K-05</t>
  </si>
  <si>
    <t>SIGNO 20/20K READER 0.5 INCH S</t>
  </si>
  <si>
    <t>EL-ACI-GEPP</t>
  </si>
  <si>
    <t>ACCESS CONTROL INTEGRATION-GE</t>
  </si>
  <si>
    <t>EL-ACI-GEFC</t>
  </si>
  <si>
    <t>EL-ACI-CCURE9</t>
  </si>
  <si>
    <t>6132AKU-M</t>
  </si>
  <si>
    <t>SPACER - 0.5 IN FOR RK40/RPK40</t>
  </si>
  <si>
    <t>5395-104-03</t>
  </si>
  <si>
    <t>COV\, THINLINE DFM\, BLK LEAD FR</t>
  </si>
  <si>
    <t>IP65GSKT-R40</t>
  </si>
  <si>
    <t>IP65 GASKET KIT\, (10) PCS PER</t>
  </si>
  <si>
    <t>IP65GSKT-RK40</t>
  </si>
  <si>
    <t>5455-311-01</t>
  </si>
  <si>
    <t>COV ASSY\, PROXPRO II\, GRY LEAD</t>
  </si>
  <si>
    <t>EL-ACI-CISCO</t>
  </si>
  <si>
    <t>ACCESS CONTROL INTEGTRATION-CI</t>
  </si>
  <si>
    <t>EL-ACI-GESC</t>
  </si>
  <si>
    <t>ACCESS CONTROL INTEGRATION - G</t>
  </si>
  <si>
    <t>EL-SSA-SVMS</t>
  </si>
  <si>
    <t>SVM ANNUAL MAINTENANCE PER COP</t>
  </si>
  <si>
    <t>EL-ACI-JCI</t>
  </si>
  <si>
    <t>ACI JCI PEGASUS</t>
  </si>
  <si>
    <t>40KT-K-MP</t>
  </si>
  <si>
    <t>40-S-05</t>
  </si>
  <si>
    <t>EL-ACI-S2</t>
  </si>
  <si>
    <t>ACI S2 NETBOX</t>
  </si>
  <si>
    <t>40-K-10</t>
  </si>
  <si>
    <t>20KT-K-MP</t>
  </si>
  <si>
    <t>5395-104-04</t>
  </si>
  <si>
    <t>COV\, THINLINE DFM\, GRY LEAD FR</t>
  </si>
  <si>
    <t>EL-SSA-K12S</t>
  </si>
  <si>
    <t>K12 ANNUAL SOFTWARE MAINTENANC</t>
  </si>
  <si>
    <t>EL-ACI-LENEL</t>
  </si>
  <si>
    <t>ACCESS CONTROL INTEGRATION-LEN</t>
  </si>
  <si>
    <t>IP65GSKT-R10</t>
  </si>
  <si>
    <t>20-K-10</t>
  </si>
  <si>
    <t>6132AKB-M</t>
  </si>
  <si>
    <t>SPACER - 0.5 IN  FOR R10/RP10</t>
  </si>
  <si>
    <t>1326LSSMV</t>
  </si>
  <si>
    <t>EL-ACI-HIRSCH</t>
  </si>
  <si>
    <t>ACCESS CONTROL INTEGRATION-HIR</t>
  </si>
  <si>
    <t>04-0001-03</t>
  </si>
  <si>
    <t>SEC TOOL-INST\, TAMP RES SCREW</t>
  </si>
  <si>
    <t>6132AKB</t>
  </si>
  <si>
    <t>SPACER - 0.5 IN FOR R10/RP10 S</t>
  </si>
  <si>
    <t>IP65GSKT-R15</t>
  </si>
  <si>
    <t>EL-ACI-PCM</t>
  </si>
  <si>
    <t>ACI PACOM</t>
  </si>
  <si>
    <t>EL-SOS-K12</t>
  </si>
  <si>
    <t>SO DD SCREENING SEATS REVENUE</t>
  </si>
  <si>
    <t>EL-K12-SVM</t>
  </si>
  <si>
    <t>K12 SVM SOFTWARE</t>
  </si>
  <si>
    <t>6132AKT</t>
  </si>
  <si>
    <t>SPACER - 0.5 IN FOR  R40/RP40</t>
  </si>
  <si>
    <t>EL-ACI-BRIVO</t>
  </si>
  <si>
    <t>ACI BRIVO</t>
  </si>
  <si>
    <t>6132AKU</t>
  </si>
  <si>
    <t>SPACER - 0.5 IN FOR  RK40/RPK4</t>
  </si>
  <si>
    <t>ED-2505AL</t>
  </si>
  <si>
    <t>ALUMINUM HOUSING ARM CABL</t>
  </si>
  <si>
    <t>WH-ELHSWC</t>
  </si>
  <si>
    <t>Eaton ELHSWC Wheelock Eluxa Ho</t>
  </si>
  <si>
    <t>WH-CN105540</t>
  </si>
  <si>
    <t>PS-8-LP 8 AMP POWER SUPPLY</t>
  </si>
  <si>
    <t>DTK-2MHLP24FW</t>
  </si>
  <si>
    <t>2 PR 24V HYB M PLUG W/BSE W/LO</t>
  </si>
  <si>
    <t>CTI-220-EPC</t>
  </si>
  <si>
    <t>PROTECTOWIRE\, TYPE CTI 220F /</t>
  </si>
  <si>
    <t>CC-10N</t>
  </si>
  <si>
    <t>MOUNTING CLIP ASSEMBLY</t>
  </si>
  <si>
    <t>CTM-530</t>
  </si>
  <si>
    <t>CTI INTERFACE MODULE W/ DISPLA</t>
  </si>
  <si>
    <t>CC-2N</t>
  </si>
  <si>
    <t>CTI-280-EPC</t>
  </si>
  <si>
    <t>PROTECTOWIRE\, TYPE CTI 280F /</t>
  </si>
  <si>
    <t>OHS-1</t>
  </si>
  <si>
    <t>CLIPS LINE - 1 PIECE</t>
  </si>
  <si>
    <t>PHSC-220-XCR</t>
  </si>
  <si>
    <t>LIN HT DET XCR 220 500 - 4\,999</t>
  </si>
  <si>
    <t>TR-4A</t>
  </si>
  <si>
    <t>EYEBOLT - 1 PIECE</t>
  </si>
  <si>
    <t>CTI-155-EPC</t>
  </si>
  <si>
    <t>PROTECTOWIRE\, TYPE CTI 155F /</t>
  </si>
  <si>
    <t>WAW-SS</t>
  </si>
  <si>
    <t>1 CLIP CORNER 316 STAINLESS ST</t>
  </si>
  <si>
    <t>T35-BL</t>
  </si>
  <si>
    <t>SPLICING TAPE - BLUE- 1 ROLL</t>
  </si>
  <si>
    <t>PHSC-135-XLT</t>
  </si>
  <si>
    <t>LIN HT DET-135 DEG-500 - 4\,999</t>
  </si>
  <si>
    <t>CC-10N-S</t>
  </si>
  <si>
    <t>MNTNG CLP ASSY W/SCREW/NUT</t>
  </si>
  <si>
    <t>T33-BK</t>
  </si>
  <si>
    <t>SPLICING TAPE - BLACK- 1 ROLL</t>
  </si>
  <si>
    <t>PWTX-200</t>
  </si>
  <si>
    <t>200 FT. 60 M SPOOL PVC THERMOC</t>
  </si>
  <si>
    <t>MFL-92</t>
  </si>
  <si>
    <t>FAULT LOCATOR - 1 PIECE</t>
  </si>
  <si>
    <t>RB-4</t>
  </si>
  <si>
    <t>RLY BOARD for SRP-4X4-1 PC</t>
  </si>
  <si>
    <t>PHSC-280-XCR</t>
  </si>
  <si>
    <t>LIN HT DET XCR 280-500 - 4\,999</t>
  </si>
  <si>
    <t>SR-505</t>
  </si>
  <si>
    <t>STRAIN RELIEF CONNECTOR FOR US</t>
  </si>
  <si>
    <t>ZB-4-QC-MP</t>
  </si>
  <si>
    <t>MOIST-PROOF BOX W/COMP TERMS</t>
  </si>
  <si>
    <t>CTI-220-XCR</t>
  </si>
  <si>
    <t>PROTECTOWIRE\, TYPE CTI-X 220F</t>
  </si>
  <si>
    <t>PM-3C</t>
  </si>
  <si>
    <t>1 STRAP FOR 4-6IN PIPE</t>
  </si>
  <si>
    <t>TM-T</t>
  </si>
  <si>
    <t>CABLE TIE w/EMA-A-CO - 1 PIECE</t>
  </si>
  <si>
    <t>CTM-530E</t>
  </si>
  <si>
    <t>CTI INTERFACE MODULE W/DISPLAY</t>
  </si>
  <si>
    <t>CTI-190-XCR</t>
  </si>
  <si>
    <t>PROTECTOWIRE\, TYPE CTI-X 190F</t>
  </si>
  <si>
    <t>TR-4A-S</t>
  </si>
  <si>
    <t>1 304 STAINLESS EYEBOLT</t>
  </si>
  <si>
    <t>PHSC-135-XLT-M</t>
  </si>
  <si>
    <t>SR-502-N</t>
  </si>
  <si>
    <t>strain relief connector- one f</t>
  </si>
  <si>
    <t>PHSC-356-EPC</t>
  </si>
  <si>
    <t>LIN HT DET-356 DEG-500 - 4\,999</t>
  </si>
  <si>
    <t>TR-5G</t>
  </si>
  <si>
    <t>1 INSULATED STAND OFF</t>
  </si>
  <si>
    <t>ZB-5-QC</t>
  </si>
  <si>
    <t>WAW-N</t>
  </si>
  <si>
    <t>1 CLIP CORNER NYLON-WHITE</t>
  </si>
  <si>
    <t>READER\, HUGHES</t>
  </si>
  <si>
    <t>PCVS-2</t>
  </si>
  <si>
    <t>PIV &amp; BUTTERFLY VALVE SUPV SW</t>
  </si>
  <si>
    <t>TM-A</t>
  </si>
  <si>
    <t>INDUSTRIAL ADHESIVE  EMS-A-CO</t>
  </si>
  <si>
    <t>PHSC-190-EPC</t>
  </si>
  <si>
    <t>LIN HT DET-190 DEG 500-4999 FT</t>
  </si>
  <si>
    <t>CC-10W</t>
  </si>
  <si>
    <t>PHSC-220-EPC</t>
  </si>
  <si>
    <t>LIN HT DET-220 DEG-500 - 4\,999</t>
  </si>
  <si>
    <t>CTIC</t>
  </si>
  <si>
    <t>CTI SPLICING KIT COMPLETE W/CO</t>
  </si>
  <si>
    <t>BC-2</t>
  </si>
  <si>
    <t>BEAM CLAMP ASSEMBLY</t>
  </si>
  <si>
    <t>PHSC-280-EPC</t>
  </si>
  <si>
    <t>LIN HT DET-280 DEG-500 - 4\,999</t>
  </si>
  <si>
    <t>SR-502</t>
  </si>
  <si>
    <t>MS-3091T</t>
  </si>
  <si>
    <t>RETRACTABLE CABLE - 99FT/30M -</t>
  </si>
  <si>
    <t>WAW-P</t>
  </si>
  <si>
    <t>1 CLIP CORNER POLY-CLEAR</t>
  </si>
  <si>
    <t>TM-M</t>
  </si>
  <si>
    <t>CABLE MOUNT - 1 PIECE</t>
  </si>
  <si>
    <t>BC-3N</t>
  </si>
  <si>
    <t>BM CLP ASSY-IRON/ZINC-NYLON</t>
  </si>
  <si>
    <t>PM-3B</t>
  </si>
  <si>
    <t>1 STRAP FOR 2.5-3.5 IN PIPE</t>
  </si>
  <si>
    <t>CTM-530E-I</t>
  </si>
  <si>
    <t>PHSC-155-XCR</t>
  </si>
  <si>
    <t>LIN HT DET XCR 155\, 500-4999FT</t>
  </si>
  <si>
    <t>SFTS</t>
  </si>
  <si>
    <t>TAPE SEALANT 20-30 SPLICES</t>
  </si>
  <si>
    <t>SRP-4X4</t>
  </si>
  <si>
    <t>4 ZONE FIRE/RELEASING PANEL</t>
  </si>
  <si>
    <t>APL-90</t>
  </si>
  <si>
    <t>ALARM PT LOCATOR/METERED ADPTR</t>
  </si>
  <si>
    <t>SRP-4X4M</t>
  </si>
  <si>
    <t>4 ZN FIRE/RLSING PANEL METERED</t>
  </si>
  <si>
    <t>CTI-190-EPC</t>
  </si>
  <si>
    <t>PROTECTOWIRE\, TYPE CTI 190F /</t>
  </si>
  <si>
    <t>CTI-356-XCR</t>
  </si>
  <si>
    <t>OHS-SS</t>
  </si>
  <si>
    <t>1 CLIP LINE-STAINLESS STEEL</t>
  </si>
  <si>
    <t>CTI-356-EPC</t>
  </si>
  <si>
    <t>PROTECTOWIRE\, TYPE CTI 356F /</t>
  </si>
  <si>
    <t>PM-3A</t>
  </si>
  <si>
    <t>1 STRAP FOR 3/4- 2IN PIPE</t>
  </si>
  <si>
    <t>PHSC-190-XCR</t>
  </si>
  <si>
    <t>LIN HT DET XCR 190 500 - 4\,999</t>
  </si>
  <si>
    <t>PWSC</t>
  </si>
  <si>
    <t>SPLICE CONNECTOR/10 PACK</t>
  </si>
  <si>
    <t>PHSC-356-XCR</t>
  </si>
  <si>
    <t>LIN HT DET XCR 356-500 - 4\,999</t>
  </si>
  <si>
    <t>PWTX-500</t>
  </si>
  <si>
    <t>500 FT. 152 M SPOOL PVC THERMO</t>
  </si>
  <si>
    <t>HPC-2</t>
  </si>
  <si>
    <t>MOUNTING CLIP - 1 PIECE</t>
  </si>
  <si>
    <t>BC-3P</t>
  </si>
  <si>
    <t>BM CLP ASSY-IRON/ZINC-POLY</t>
  </si>
  <si>
    <t>T35-W</t>
  </si>
  <si>
    <t>SPLICING TAPE - WHITE- 1 ROLL</t>
  </si>
  <si>
    <t>CTI-155-XCR</t>
  </si>
  <si>
    <t>PROTECTOWIRE\, TYPE CTI-X 155F</t>
  </si>
  <si>
    <t>ZB-HD-5-QC</t>
  </si>
  <si>
    <t>NON-METALLIC NEMA-4X IP66 TYPE</t>
  </si>
  <si>
    <t>CC-2W</t>
  </si>
  <si>
    <t>CTI-280-XCR</t>
  </si>
  <si>
    <t>PROTECTOWIRE\, TYPE CTI-X 280F</t>
  </si>
  <si>
    <t>ED-3045CTW</t>
  </si>
  <si>
    <t>PANIC SWITCH\, SPST\, NO LED\, CO</t>
  </si>
  <si>
    <t>JD-1</t>
  </si>
  <si>
    <t>304 STAINLESS STEEL J CLIP W 1</t>
  </si>
  <si>
    <t>DST5</t>
  </si>
  <si>
    <t>CONDUIT 5FT WITH HOLES</t>
  </si>
  <si>
    <t>4WT-B</t>
  </si>
  <si>
    <t>4-WIRE 12/24 VDC THERMAL WI</t>
  </si>
  <si>
    <t>EOLR-1</t>
  </si>
  <si>
    <t>SPST END OF LINE</t>
  </si>
  <si>
    <t>SA-WBBC</t>
  </si>
  <si>
    <t>SEPARATE SHIP CEILING-MOUNT OU</t>
  </si>
  <si>
    <t>CHSWL</t>
  </si>
  <si>
    <t>CHIME STROBE WHITE WALL</t>
  </si>
  <si>
    <t>2WTR-B</t>
  </si>
  <si>
    <t>2-WIRE 12/24 VDC THERMAL RE</t>
  </si>
  <si>
    <t>PC2RHK</t>
  </si>
  <si>
    <t>2 WIRE HORN/STROBE CEILING HI</t>
  </si>
  <si>
    <t>DCOIL</t>
  </si>
  <si>
    <t>DUCT COIL ACCESSORY</t>
  </si>
  <si>
    <t>BZW-P</t>
  </si>
  <si>
    <t>Wall White Bezel Kit PLAIN</t>
  </si>
  <si>
    <t>4WITAR-B</t>
  </si>
  <si>
    <t>4-WIRE 12/24 VDCISOLATED THE</t>
  </si>
  <si>
    <t>PR-2</t>
  </si>
  <si>
    <t>SPDT WITH LED</t>
  </si>
  <si>
    <t>SPSCWHK</t>
  </si>
  <si>
    <t>DNR</t>
  </si>
  <si>
    <t>PHOTOELECTRIC NON-RELAY</t>
  </si>
  <si>
    <t>CO1224T</t>
  </si>
  <si>
    <t>CO DETECTOR W/TEST</t>
  </si>
  <si>
    <t>M02-09-00</t>
  </si>
  <si>
    <t>TEST MAGNET WITH TELESCOPING H</t>
  </si>
  <si>
    <t>P2RHK-120</t>
  </si>
  <si>
    <t>2 WIRE HORN/STROBE WALL HI CAN</t>
  </si>
  <si>
    <t>DNRW</t>
  </si>
  <si>
    <t>INTELLIGENT NON-RELAY DUCT DET</t>
  </si>
  <si>
    <t>CH-6</t>
  </si>
  <si>
    <t>ACCESS MOUNT CHASSIS 6BOARD</t>
  </si>
  <si>
    <t>SINGLE-CIRCUIT 194 FIXED</t>
  </si>
  <si>
    <t>MHW</t>
  </si>
  <si>
    <t>MINI HORN WHITE</t>
  </si>
  <si>
    <t>D4120W</t>
  </si>
  <si>
    <t>DUCT 100 PHOT LF 4W CNV WTRTGT</t>
  </si>
  <si>
    <t>SPCWL</t>
  </si>
  <si>
    <t>SPEAKER WHITE CEILING</t>
  </si>
  <si>
    <t>4WTAR-B</t>
  </si>
  <si>
    <t>4-WIRE 12/24 VDC THERMAL SO</t>
  </si>
  <si>
    <t>4WTA-B</t>
  </si>
  <si>
    <t>APA151</t>
  </si>
  <si>
    <t>ANNUNCIATOR FOR DUCT/BEAM</t>
  </si>
  <si>
    <t>SPWK</t>
  </si>
  <si>
    <t>WALL SPEAKER WHITE WEATHERPR</t>
  </si>
  <si>
    <t>MWBBW</t>
  </si>
  <si>
    <t>METAL BACK BOX WALL WEATHERP</t>
  </si>
  <si>
    <t>SBBSPWL</t>
  </si>
  <si>
    <t>Wall Speaker Surface Mount Bac</t>
  </si>
  <si>
    <t>M500DM</t>
  </si>
  <si>
    <t>DUAL MON MOD LED 4INMTG</t>
  </si>
  <si>
    <t>SINGLE-CIRCUIT 135 FIXED</t>
  </si>
  <si>
    <t>D4P120</t>
  </si>
  <si>
    <t>OEM DUCT POWER BOARD ONLY</t>
  </si>
  <si>
    <t>HPF-PS10E</t>
  </si>
  <si>
    <t>10 AMP 240VAC REMOTE CHARGER P</t>
  </si>
  <si>
    <t>MWBBCW</t>
  </si>
  <si>
    <t>METAL BACK BOX CEILING WEATH</t>
  </si>
  <si>
    <t>HPF-PS6E</t>
  </si>
  <si>
    <t>6 AMP 240VAC REMOTE CHARGER PO</t>
  </si>
  <si>
    <t>HGRL</t>
  </si>
  <si>
    <t>HORN WHITE WALL COMPACT</t>
  </si>
  <si>
    <t>RTS2-AOS</t>
  </si>
  <si>
    <t>ACCESSORY WITH STROBE ADD-ON</t>
  </si>
  <si>
    <t>SBBSPRL</t>
  </si>
  <si>
    <t>XR2B</t>
  </si>
  <si>
    <t>REMOVAL TOOL 200 REDESIGN</t>
  </si>
  <si>
    <t>B114LPBT</t>
  </si>
  <si>
    <t>SPECIAL APPLICATION BASE FOR D</t>
  </si>
  <si>
    <t>B501BP</t>
  </si>
  <si>
    <t>2-WIRE NO FLANGE 10 PACK</t>
  </si>
  <si>
    <t>CHSCRL</t>
  </si>
  <si>
    <t>CHIME STROBE RED CEILING</t>
  </si>
  <si>
    <t>4W-B</t>
  </si>
  <si>
    <t>4-WIRE 12/24 VDC WITH BASE</t>
  </si>
  <si>
    <t>SBBWL</t>
  </si>
  <si>
    <t>Wall Surface Mount Back Box Wh</t>
  </si>
  <si>
    <t>SPSWK</t>
  </si>
  <si>
    <t>SBBCRL</t>
  </si>
  <si>
    <t>Ceiling Surface Mount Back Box</t>
  </si>
  <si>
    <t>PR-1</t>
  </si>
  <si>
    <t>A77-AB2</t>
  </si>
  <si>
    <t>I3 MOUNTING FLANGE-HALO</t>
  </si>
  <si>
    <t>RRS-MOD</t>
  </si>
  <si>
    <t>REVERSING RELAYSYNC MODULE</t>
  </si>
  <si>
    <t>MWBB</t>
  </si>
  <si>
    <t>METAL BACK BOXWALL WEATHERPR</t>
  </si>
  <si>
    <t>WBB</t>
  </si>
  <si>
    <t>WEATHERPROOF BACK BOX</t>
  </si>
  <si>
    <t>6500-SMK</t>
  </si>
  <si>
    <t>SURFACE MOUNT KIT USE WITH 65</t>
  </si>
  <si>
    <t>SPCWK</t>
  </si>
  <si>
    <t>CEILING SPEAKER WHITE WEATHE</t>
  </si>
  <si>
    <t>4WTR-B</t>
  </si>
  <si>
    <t>4-WIRE 12/24 VDC THERMAL RE</t>
  </si>
  <si>
    <t>SPSCWK</t>
  </si>
  <si>
    <t>CEILING SPEAKER STROBE STANDAR</t>
  </si>
  <si>
    <t>TR-2</t>
  </si>
  <si>
    <t>Universal Wall Trim Ring Red</t>
  </si>
  <si>
    <t>SSV120-6</t>
  </si>
  <si>
    <t>120 VAC 6IN BELL</t>
  </si>
  <si>
    <t>HPF-PS6B</t>
  </si>
  <si>
    <t>6 AMP 120VAC REMOTE CHARGER PO</t>
  </si>
  <si>
    <t>ETX</t>
  </si>
  <si>
    <t>CONDUIT 1.0 FT.</t>
  </si>
  <si>
    <t>SSM24-8</t>
  </si>
  <si>
    <t>24 VDC 8IN BELL</t>
  </si>
  <si>
    <t>CHSRL</t>
  </si>
  <si>
    <t>CHIME STROBE RED WALL</t>
  </si>
  <si>
    <t>MDL3W</t>
  </si>
  <si>
    <t>SYNC MODULE 3 WHITE</t>
  </si>
  <si>
    <t>SINGLE-CIRCUIT 194 FIXED/RATE</t>
  </si>
  <si>
    <t>SSV120-10</t>
  </si>
  <si>
    <t>120 VAC 10IN BELL</t>
  </si>
  <si>
    <t>SPSRK</t>
  </si>
  <si>
    <t>SK-DUCT-W</t>
  </si>
  <si>
    <t>SK ADDRESSABLE DUCT SMOKE DETE</t>
  </si>
  <si>
    <t>2D51</t>
  </si>
  <si>
    <t>4-WIRE DUCT PHOTO SENSOR</t>
  </si>
  <si>
    <t>DST1</t>
  </si>
  <si>
    <t>CONDUIT 12IN WITH HOLES</t>
  </si>
  <si>
    <t>RTS151</t>
  </si>
  <si>
    <t>REMOTE TEST STATION</t>
  </si>
  <si>
    <t>SPRK</t>
  </si>
  <si>
    <t>WALL SPEAKER RED WEATHERPROO</t>
  </si>
  <si>
    <t>M500X</t>
  </si>
  <si>
    <t>100 SERIES PLUG IN PHOTO DETEC</t>
  </si>
  <si>
    <t>2WTA-B</t>
  </si>
  <si>
    <t>2-WIRE 12/24 VDC THERMAL SO</t>
  </si>
  <si>
    <t>P4RK-R</t>
  </si>
  <si>
    <t>REPLACEMENT 4 WIRE HORN/STROBE</t>
  </si>
  <si>
    <t>B114LP</t>
  </si>
  <si>
    <t>4-WIRE 120 VAC FORM AC WIT</t>
  </si>
  <si>
    <t>RA100Z</t>
  </si>
  <si>
    <t>REMOTE ANNUNCITATOR</t>
  </si>
  <si>
    <t>SPRL</t>
  </si>
  <si>
    <t>SPEAKER RED WALL</t>
  </si>
  <si>
    <t>DUAL-CIRCUIT 194 FIXED/RATE O</t>
  </si>
  <si>
    <t>SPWL</t>
  </si>
  <si>
    <t>SPEAKER WHITE WALL</t>
  </si>
  <si>
    <t>CHWL</t>
  </si>
  <si>
    <t>CHIME WHITE WALL</t>
  </si>
  <si>
    <t>R-20E</t>
  </si>
  <si>
    <t>DPDT WITH LED</t>
  </si>
  <si>
    <t>BZR-F</t>
  </si>
  <si>
    <t>Wall Red Bezel Kit FIRE</t>
  </si>
  <si>
    <t>SSM24-10</t>
  </si>
  <si>
    <t>24 VDC 10IN BELL</t>
  </si>
  <si>
    <t>SSV120-8</t>
  </si>
  <si>
    <t>120 VAC 8IN BELL</t>
  </si>
  <si>
    <t>2WT-B</t>
  </si>
  <si>
    <t>2-WIRE 12/24 VDC THERMAL WI</t>
  </si>
  <si>
    <t>HRL</t>
  </si>
  <si>
    <t>HORN RED WALL</t>
  </si>
  <si>
    <t>CO-PLATE</t>
  </si>
  <si>
    <t>CO DETECTOR REPLACEMENT</t>
  </si>
  <si>
    <t>DST3</t>
  </si>
  <si>
    <t>CONDUIT 3FT WITH HOLES</t>
  </si>
  <si>
    <t>RFP</t>
  </si>
  <si>
    <t>RETROFIT MOUNTING PLATE RED</t>
  </si>
  <si>
    <t>DUAL-CIRCUIT 135 FIXED/RATE O</t>
  </si>
  <si>
    <t>SPCW8</t>
  </si>
  <si>
    <t>8 WATT SPEAKER</t>
  </si>
  <si>
    <t>R-10T</t>
  </si>
  <si>
    <t>R-10E</t>
  </si>
  <si>
    <t>DST10</t>
  </si>
  <si>
    <t>CONDUIT 10FT WITH HOLES</t>
  </si>
  <si>
    <t>XP-4</t>
  </si>
  <si>
    <t>EXTENSION TUBING ASSEMBLY</t>
  </si>
  <si>
    <t>DUAL-CIRCUIT 135 FIXED</t>
  </si>
  <si>
    <t>HWL</t>
  </si>
  <si>
    <t>HORN WHITE WALL</t>
  </si>
  <si>
    <t>SBBRL</t>
  </si>
  <si>
    <t>Wall Surface Mount Back Box Re</t>
  </si>
  <si>
    <t>D2</t>
  </si>
  <si>
    <t>2W CONV DUCT</t>
  </si>
  <si>
    <t>HRK-R</t>
  </si>
  <si>
    <t>REPLACEMENT HORN RED OUTDOOR</t>
  </si>
  <si>
    <t>XR2</t>
  </si>
  <si>
    <t>REMOVAL TOOL 100/200</t>
  </si>
  <si>
    <t>DUAL-CIRCUIT 194 FIXED</t>
  </si>
  <si>
    <t>R-20T</t>
  </si>
  <si>
    <t>PHOTOELECTRIC HEAD ONLY REQUI</t>
  </si>
  <si>
    <t>PR-3</t>
  </si>
  <si>
    <t>SBBGRL</t>
  </si>
  <si>
    <t>Wall Surface Mount Back Box Co</t>
  </si>
  <si>
    <t>SA-WBB</t>
  </si>
  <si>
    <t>P2RHK</t>
  </si>
  <si>
    <t>CHSCWL</t>
  </si>
  <si>
    <t>CHIME STROBE WHITE CEILING</t>
  </si>
  <si>
    <t>2W-B</t>
  </si>
  <si>
    <t>2-WIRE 12/24 VDC WITH BASE</t>
  </si>
  <si>
    <t>CHRL</t>
  </si>
  <si>
    <t>CHIME RED WALL</t>
  </si>
  <si>
    <t>5601P</t>
  </si>
  <si>
    <t>SINGLE-CIRCUIT 135 FIXED/RATE</t>
  </si>
  <si>
    <t>SMB500</t>
  </si>
  <si>
    <t>ACCESS SURFACE MOUNT BOX</t>
  </si>
  <si>
    <t>SPCRL</t>
  </si>
  <si>
    <t>SPEAKER RED CEILING</t>
  </si>
  <si>
    <t>454719AGN</t>
  </si>
  <si>
    <t>14/2C SOL PLN GRN 1000</t>
  </si>
  <si>
    <t>D4S</t>
  </si>
  <si>
    <t>4-WIRE CONVENTIONAL SENSOR ONL</t>
  </si>
  <si>
    <t>MDL3R</t>
  </si>
  <si>
    <t>SYNC MODULE 3 RED</t>
  </si>
  <si>
    <t>TRC-2</t>
  </si>
  <si>
    <t>Universal Ceiling Trim Ring Re</t>
  </si>
  <si>
    <t>BEAMLRK</t>
  </si>
  <si>
    <t>LONG RANGE REFLECTIVE KIT</t>
  </si>
  <si>
    <t>BEAMMMK</t>
  </si>
  <si>
    <t>MULTI-MOUNTING KIT</t>
  </si>
  <si>
    <t>RM4</t>
  </si>
  <si>
    <t>FORM-C RELAY MODULE BRK</t>
  </si>
  <si>
    <t>BEAMHKR</t>
  </si>
  <si>
    <t>HEATER KIT - REFLECTOR</t>
  </si>
  <si>
    <t>BEAMSMK</t>
  </si>
  <si>
    <t>SURFACE MOUNT KIT</t>
  </si>
  <si>
    <t>SBBCWL</t>
  </si>
  <si>
    <t>TRC-2W</t>
  </si>
  <si>
    <t>BEAMHK</t>
  </si>
  <si>
    <t>HEATER KIT - TRANSMITTER</t>
  </si>
  <si>
    <t>653-14</t>
  </si>
  <si>
    <t>653-14 Schlage Electronics Key</t>
  </si>
  <si>
    <t>SCWLED</t>
  </si>
  <si>
    <t>STROBE LED WHITE CEIL 4X4</t>
  </si>
  <si>
    <t>5000-50100</t>
  </si>
  <si>
    <t>EXACQVISION DESKTOP SURVEILLAN</t>
  </si>
  <si>
    <t>SPSCWLED</t>
  </si>
  <si>
    <t>SPEAKER STROBE LED WHITE CEILI</t>
  </si>
  <si>
    <t>P2RLED-SP</t>
  </si>
  <si>
    <t>HORN/STRB LED 2W RED WALL 4X4</t>
  </si>
  <si>
    <t>P2GWKLED-P</t>
  </si>
  <si>
    <t>HORN/STRB LED WHT WALL OTDR PL</t>
  </si>
  <si>
    <t>SGRKLED-P</t>
  </si>
  <si>
    <t>STROBE LED RED WALL OUTDOOR PL</t>
  </si>
  <si>
    <t>SPSRLED</t>
  </si>
  <si>
    <t>SPEAKER STROBE LED RED WALL</t>
  </si>
  <si>
    <t>P2RLED</t>
  </si>
  <si>
    <t>SPSCRLED</t>
  </si>
  <si>
    <t>SPEAKER STROBE LED RED CEILING</t>
  </si>
  <si>
    <t>P2RLED-P</t>
  </si>
  <si>
    <t>SCWLED-CLR-ALERT</t>
  </si>
  <si>
    <t>STROBE LED WHITE CEIL CLR LENS</t>
  </si>
  <si>
    <t>SWLED-P</t>
  </si>
  <si>
    <t>STROBE LED WHITE WALL 4X4 PLAI</t>
  </si>
  <si>
    <t>SGWLED</t>
  </si>
  <si>
    <t>STROBE LED WHT  WALL 2X4</t>
  </si>
  <si>
    <t>SPSWLED-P</t>
  </si>
  <si>
    <t>SPEAKER STROBE LED WHITE WALL</t>
  </si>
  <si>
    <t>SPSWLED-CLR-ALERT</t>
  </si>
  <si>
    <t>SCRLED</t>
  </si>
  <si>
    <t>STROBE LED RED CEIL 4X4</t>
  </si>
  <si>
    <t>LENS-B3</t>
  </si>
  <si>
    <t>LENS LED BLUE WALL/CEILING</t>
  </si>
  <si>
    <t>SWLED-ALERT</t>
  </si>
  <si>
    <t>STRB LED WHT AMBR LENS 4X4</t>
  </si>
  <si>
    <t>SGRLED</t>
  </si>
  <si>
    <t>STROBE LED RED  WALL 2X4</t>
  </si>
  <si>
    <t>SCWKLED-P</t>
  </si>
  <si>
    <t>STRB LED WHT CEILING OUTDOOR P</t>
  </si>
  <si>
    <t>SCRKLED-P</t>
  </si>
  <si>
    <t>STRB LED RED CEILING OUTDOOR P</t>
  </si>
  <si>
    <t>SWLED</t>
  </si>
  <si>
    <t>STROBE LED WHITE WALL 4X4</t>
  </si>
  <si>
    <t>SPSCWLED-SP</t>
  </si>
  <si>
    <t>P2WLED-P</t>
  </si>
  <si>
    <t>HORN/STRB LED 2W WHITE WALL 4X</t>
  </si>
  <si>
    <t>SPSRLED-SP</t>
  </si>
  <si>
    <t>SPEAKER STROBE LED RED WALL FU</t>
  </si>
  <si>
    <t>PC2RLED</t>
  </si>
  <si>
    <t>HORN/STRB LED 2W RED CEIL 4X4</t>
  </si>
  <si>
    <t>SCWKLED</t>
  </si>
  <si>
    <t>STRB LED WHT CEILING OUTDOOR</t>
  </si>
  <si>
    <t>PC2WKLED-P</t>
  </si>
  <si>
    <t>HORN/STRB LED WHT CEILING OUTD</t>
  </si>
  <si>
    <t>SRLED-P</t>
  </si>
  <si>
    <t>STROBE LED RED WALL 4X4 PLAIN</t>
  </si>
  <si>
    <t>SCWLED-P</t>
  </si>
  <si>
    <t>STROBE LED WHITE CEIL 4X4 PLAI</t>
  </si>
  <si>
    <t>LENS-A3</t>
  </si>
  <si>
    <t>LENS LED AMBER WALL/CEILING</t>
  </si>
  <si>
    <t>LENS-R3</t>
  </si>
  <si>
    <t>LENS LED RED WALL/CEILING</t>
  </si>
  <si>
    <t>SGWKLED-P</t>
  </si>
  <si>
    <t>STROBE LED WHT WALL OUTDOOR PL</t>
  </si>
  <si>
    <t>SGWKLED</t>
  </si>
  <si>
    <t>STROBE LED WHT WALL OUTDOOR 2X</t>
  </si>
  <si>
    <t>P2GWKLED</t>
  </si>
  <si>
    <t>HORN/STRB LED WHT WALL OUTDOOR</t>
  </si>
  <si>
    <t>SPSCWLED-CLR-ALERT</t>
  </si>
  <si>
    <t>SPSWLED</t>
  </si>
  <si>
    <t>LENS-G3</t>
  </si>
  <si>
    <t>LENS LED GREEN WALL/CEILING</t>
  </si>
  <si>
    <t>SGRKLED</t>
  </si>
  <si>
    <t>STROBE LED RED WALL OUTDOOR 2X</t>
  </si>
  <si>
    <t>SCRKLED</t>
  </si>
  <si>
    <t>STRB LED RED CEILING OUTDOOR</t>
  </si>
  <si>
    <t>PC2RKLED-P</t>
  </si>
  <si>
    <t>HORN/STRB LED RED CEILING OUTD</t>
  </si>
  <si>
    <t>SPSWLED-ALERT</t>
  </si>
  <si>
    <t>SPSRLED-P</t>
  </si>
  <si>
    <t>SPEAKER STROBE LED RED WALL PL</t>
  </si>
  <si>
    <t>PC2RKLED</t>
  </si>
  <si>
    <t>SPSCWLED-P</t>
  </si>
  <si>
    <t>SRLED-SP</t>
  </si>
  <si>
    <t>STROBE LED RED WALL 4X4 FUEGO</t>
  </si>
  <si>
    <t>P2WLED-SP</t>
  </si>
  <si>
    <t>P2GWLED</t>
  </si>
  <si>
    <t>HORN/STRB LED 2W WHT WALL 2X4</t>
  </si>
  <si>
    <t>SCRLED-P</t>
  </si>
  <si>
    <t>STROBE LED RED CEIl 4X4 PLAIN</t>
  </si>
  <si>
    <t>P2WLED</t>
  </si>
  <si>
    <t>SWLED-CLR-ALERT</t>
  </si>
  <si>
    <t>STRB LED WHT CLR LENS 4X4</t>
  </si>
  <si>
    <t>PC2WKLED</t>
  </si>
  <si>
    <t>P2GRLED</t>
  </si>
  <si>
    <t>HORN/STRB LED 2W RED WALL 2X4</t>
  </si>
  <si>
    <t>AI-FIRE-J</t>
  </si>
  <si>
    <t>COMMERCIAL DUAL PATH FIRE\, LTE</t>
  </si>
  <si>
    <t>AI-CFB-J</t>
  </si>
  <si>
    <t>7041E</t>
  </si>
  <si>
    <t>PORTABLE PROGRAMMER</t>
  </si>
  <si>
    <t>AX-P2WL-LF</t>
  </si>
  <si>
    <t>LF SOUNDER STROBE\, WALL\, WHITE</t>
  </si>
  <si>
    <t>PB</t>
  </si>
  <si>
    <t>PBUTTON 1 1/2 ROUND MOMENTARY</t>
  </si>
  <si>
    <t>1336LGGMN-S12906</t>
  </si>
  <si>
    <t>DUOPROX II\, PROG 125K\, CUSTOM</t>
  </si>
  <si>
    <t>454736ARE</t>
  </si>
  <si>
    <t>16/2c SOL OAS CMR/FPLR RED RL</t>
  </si>
  <si>
    <t>SSPFLY</t>
  </si>
  <si>
    <t>CUSTOM FLA SERV TAG YELLOW</t>
  </si>
  <si>
    <t>QDRILL</t>
  </si>
  <si>
    <t>QUICK MOUNT DRILL</t>
  </si>
  <si>
    <t>JLHP</t>
  </si>
  <si>
    <t>JL CABINET HARDWARE SET</t>
  </si>
  <si>
    <t>SG1</t>
  </si>
  <si>
    <t>AIR/WATER RET GAUGE (0-80/250)</t>
  </si>
  <si>
    <t>AA</t>
  </si>
  <si>
    <t>BUSHING\,CARTRIDGE\,ANSUL TYPE</t>
  </si>
  <si>
    <t>1816G10</t>
  </si>
  <si>
    <t>AMB/FG SAF-T-LOK 1.5 TRIM CAB</t>
  </si>
  <si>
    <t>EPM194</t>
  </si>
  <si>
    <t>DETECTOR\,HEAT\,EXPLOSION\,194DEG</t>
  </si>
  <si>
    <t>BE926</t>
  </si>
  <si>
    <t>SURFACE MT EXTG CAB 2/BOX</t>
  </si>
  <si>
    <t>SG3</t>
  </si>
  <si>
    <t>AIR/WATER GAUGE 300 PSI</t>
  </si>
  <si>
    <t>RDH15</t>
  </si>
  <si>
    <t>HORNCO2RAPIDDISCHARGE\,15/20LB</t>
  </si>
  <si>
    <t>A26310</t>
  </si>
  <si>
    <t>COCKINGLEVERANSUL AUTOMAN II-C</t>
  </si>
  <si>
    <t>DDPDACTUD2F</t>
  </si>
  <si>
    <t>DACT/MODEM FOR MS9600</t>
  </si>
  <si>
    <t>G165K</t>
  </si>
  <si>
    <t>165 DEGREE IN KIN LINK</t>
  </si>
  <si>
    <t>36A</t>
  </si>
  <si>
    <t>HOSE\,CO2\,36IN \,1/4FX1/4F</t>
  </si>
  <si>
    <t>BK110C</t>
  </si>
  <si>
    <t>BEARCAT CLR LENS</t>
  </si>
  <si>
    <t>818SA</t>
  </si>
  <si>
    <t>5 NO BRACKET W/DOUBLE STRAP</t>
  </si>
  <si>
    <t>1816V10</t>
  </si>
  <si>
    <t>AMB/CONT V 1.5 TRIM CAB</t>
  </si>
  <si>
    <t>SSPFLG</t>
  </si>
  <si>
    <t>CUSTOM FLA SERV TAG GREEN</t>
  </si>
  <si>
    <t>BK117C</t>
  </si>
  <si>
    <t>BEARCAT SLVR MIRR LENS</t>
  </si>
  <si>
    <t>17999AC</t>
  </si>
  <si>
    <t>CAP\,FILL\,ANSUL\,W/INDICATOR</t>
  </si>
  <si>
    <t>AX6712</t>
  </si>
  <si>
    <t>(2) 2.5 GAL DE-IONIZED WATER</t>
  </si>
  <si>
    <t>SSPCC1</t>
  </si>
  <si>
    <t>(100)CUSTOM 1-3/8IN COLLAR</t>
  </si>
  <si>
    <t>821A</t>
  </si>
  <si>
    <t>BRACKET\,VEHICLE\,AMEREX\,5LB</t>
  </si>
  <si>
    <t>SSPCC2</t>
  </si>
  <si>
    <t>(100)CUSTOM 1-3/4IN COLLAR</t>
  </si>
  <si>
    <t>818CW</t>
  </si>
  <si>
    <t>8IN GLASS CLIP WH</t>
  </si>
  <si>
    <t>OR8</t>
  </si>
  <si>
    <t>O-RING\,NOZZLE\,AMEREX TYPE\,1532</t>
  </si>
  <si>
    <t>NIPFT103</t>
  </si>
  <si>
    <t>MEDIUM NITRILE GLOVES PF</t>
  </si>
  <si>
    <t>SRR</t>
  </si>
  <si>
    <t>RELAY\,RESET</t>
  </si>
  <si>
    <t>OR28</t>
  </si>
  <si>
    <t>SSPCAB</t>
  </si>
  <si>
    <t>BLUE CALIFORNIA TAG</t>
  </si>
  <si>
    <t>B209</t>
  </si>
  <si>
    <t>STEM\,BONNET\,B2081/B2082</t>
  </si>
  <si>
    <t>LCC38</t>
  </si>
  <si>
    <t>CABLE \, CLIP\, 3/8IN DIA</t>
  </si>
  <si>
    <t>BAT445</t>
  </si>
  <si>
    <t>BatteryEmergLight4V/4.6Ah\,1.30</t>
  </si>
  <si>
    <t>BAT1218NB</t>
  </si>
  <si>
    <t>BATTERY 12V 18A\, NUT \, BOLT</t>
  </si>
  <si>
    <t>SSPILW</t>
  </si>
  <si>
    <t>WHITE ILLINOIS TAG</t>
  </si>
  <si>
    <t>1017G10</t>
  </si>
  <si>
    <t>AMB/FG SAF-T-LOK 2.5 TRIM CAB</t>
  </si>
  <si>
    <t>7166A</t>
  </si>
  <si>
    <t>CORD\,REPLACEMENT\,860/862</t>
  </si>
  <si>
    <t>3877A</t>
  </si>
  <si>
    <t>NOZZLE GASKET</t>
  </si>
  <si>
    <t>MBVD</t>
  </si>
  <si>
    <t>MECHANICAL BENCH VISE</t>
  </si>
  <si>
    <t>924CW</t>
  </si>
  <si>
    <t>9IN GLASS CLIP WHT</t>
  </si>
  <si>
    <t>G350</t>
  </si>
  <si>
    <t>GAUGE\,D/C\,350PSI</t>
  </si>
  <si>
    <t>2015F10</t>
  </si>
  <si>
    <t>AMB/FULL GLASS FLAT CAB</t>
  </si>
  <si>
    <t>RP9200</t>
  </si>
  <si>
    <t>RESP HALF MASK MD 9000 SERIES</t>
  </si>
  <si>
    <t>G450K</t>
  </si>
  <si>
    <t>LINK\,FUSIBLE\,MODEL K\,450DEG</t>
  </si>
  <si>
    <t>1017V10</t>
  </si>
  <si>
    <t>AMB/CONT V 2.5 TRIM CAB</t>
  </si>
  <si>
    <t>SSPBL6</t>
  </si>
  <si>
    <t>(100) LT BLUE 6 YR LABEL</t>
  </si>
  <si>
    <t>15363A</t>
  </si>
  <si>
    <t>HANGER LOOP W/SCREW</t>
  </si>
  <si>
    <t>7411A</t>
  </si>
  <si>
    <t>SEAL\,MOISTURE\,AMEREX\,125-150LB</t>
  </si>
  <si>
    <t>1017S21</t>
  </si>
  <si>
    <t>AMB/SOLID DR 3 TRIM CAB</t>
  </si>
  <si>
    <t>SMOKE400</t>
  </si>
  <si>
    <t>SMOKE TRUTEST SENSITIVITY TEST</t>
  </si>
  <si>
    <t>SSPRCG1000</t>
  </si>
  <si>
    <t>1000 PSI GAUGE\, RECALIBRATABLE</t>
  </si>
  <si>
    <t>SSPTG1000</t>
  </si>
  <si>
    <t>1000 PSI TEST GAUGE</t>
  </si>
  <si>
    <t>1815F10</t>
  </si>
  <si>
    <t>1124A</t>
  </si>
  <si>
    <t>SSPSTB</t>
  </si>
  <si>
    <t>LT BLUE CUSTOM SERVICE TAG</t>
  </si>
  <si>
    <t>ET194</t>
  </si>
  <si>
    <t>DETECTOR\,HEAT\,194DEG</t>
  </si>
  <si>
    <t>SSPGAB</t>
  </si>
  <si>
    <t>TAG LT BLUE GEORGIA</t>
  </si>
  <si>
    <t>24CIL</t>
  </si>
  <si>
    <t>LIGHT\,INSPEC\,KRYPTON LAMP\,24IN</t>
  </si>
  <si>
    <t>VIR100</t>
  </si>
  <si>
    <t>RPT\,INSPECTION\,VEHICLE\,PKG/100</t>
  </si>
  <si>
    <t>1817F10</t>
  </si>
  <si>
    <t>AMB/FULL GLASS 3IN TRIMCABINET</t>
  </si>
  <si>
    <t>LD1</t>
  </si>
  <si>
    <t>DETECTOR\,LEAK\,8OZ</t>
  </si>
  <si>
    <t>NIPFT105</t>
  </si>
  <si>
    <t>X-LARGE NITRILE GLOVES PF</t>
  </si>
  <si>
    <t>1013V10</t>
  </si>
  <si>
    <t>AMB/CONT V SURF MT CAB</t>
  </si>
  <si>
    <t>SLYCC</t>
  </si>
  <si>
    <t>CAUTION BARRICADE TAPE</t>
  </si>
  <si>
    <t>G195</t>
  </si>
  <si>
    <t>6093A</t>
  </si>
  <si>
    <t>VALVE STEM\,AMEREX\,6093</t>
  </si>
  <si>
    <t>2015G10</t>
  </si>
  <si>
    <t>AMB/FG SAF-T-LOK FLAT CAB</t>
  </si>
  <si>
    <t>TL908</t>
  </si>
  <si>
    <t>WIRING TOOL</t>
  </si>
  <si>
    <t>BELR1B</t>
  </si>
  <si>
    <t>EMERGENCY LIGHTING BLACK</t>
  </si>
  <si>
    <t>RPG01</t>
  </si>
  <si>
    <t>(PR)CARTRIDG OV FOR 9000SERIES</t>
  </si>
  <si>
    <t>CO10</t>
  </si>
  <si>
    <t>ADAPTER\,CO2\,3/8FX1/2M</t>
  </si>
  <si>
    <t>KC1</t>
  </si>
  <si>
    <t>REEL\,CHAIN\,24IN CHAIN</t>
  </si>
  <si>
    <t>A1919GV</t>
  </si>
  <si>
    <t>HANDWHEEL\, METAL</t>
  </si>
  <si>
    <t>13005AC</t>
  </si>
  <si>
    <t>HOSED/CANSUL\,13005\,10LB\,(6274)</t>
  </si>
  <si>
    <t>50DPAIL</t>
  </si>
  <si>
    <t>50 NO PAIL\, CLASS IN DIN POWDE</t>
  </si>
  <si>
    <t>BK112AFC</t>
  </si>
  <si>
    <t>BEARCAT GREY AF LENS</t>
  </si>
  <si>
    <t>75NST</t>
  </si>
  <si>
    <t>HOSE\,RACK\,1 1/2NST (BRASS)\,75F</t>
  </si>
  <si>
    <t>JR7150100</t>
  </si>
  <si>
    <t>5 GAL TY I SAFETY CAN</t>
  </si>
  <si>
    <t>1027F10</t>
  </si>
  <si>
    <t>ACAD/ALUM/FG 3 TRIM CAB</t>
  </si>
  <si>
    <t>BE936</t>
  </si>
  <si>
    <t>OR27</t>
  </si>
  <si>
    <t>1017F10FX</t>
  </si>
  <si>
    <t>CABINET AMBASS STEEL FX OPTION</t>
  </si>
  <si>
    <t>1815G10</t>
  </si>
  <si>
    <t>4616AC</t>
  </si>
  <si>
    <t>CARTRIDGE\,ANSUL\,10LB\,4616</t>
  </si>
  <si>
    <t>BK118C</t>
  </si>
  <si>
    <t>BEARCAT BLUE MIRR LENS</t>
  </si>
  <si>
    <t>846A</t>
  </si>
  <si>
    <t>BRACKETVEH10LBMODELS:456\, 441</t>
  </si>
  <si>
    <t>FA70624</t>
  </si>
  <si>
    <t>(25/BOX) 2X2 STER GAUZE PADS</t>
  </si>
  <si>
    <t>BK114C</t>
  </si>
  <si>
    <t>BEARCAT AMBER LENS</t>
  </si>
  <si>
    <t>G360K</t>
  </si>
  <si>
    <t>LINK\,FUSIBLE\,MODEL K\,360DEG</t>
  </si>
  <si>
    <t>1015F10</t>
  </si>
  <si>
    <t>1000G</t>
  </si>
  <si>
    <t>GAUGEREPLACEHTP/2550\,0-1000PSI</t>
  </si>
  <si>
    <t>BK119C</t>
  </si>
  <si>
    <t>BEARCAT IN/OUT CLR MIRR LENS</t>
  </si>
  <si>
    <t>1817G10</t>
  </si>
  <si>
    <t>RPG03</t>
  </si>
  <si>
    <t>(PR)CARTRIDG OV/AG 9000 SERIES</t>
  </si>
  <si>
    <t>SSP6HTL</t>
  </si>
  <si>
    <t>LABELHYDROTST\,CUST\,2 1/4X3 1/2</t>
  </si>
  <si>
    <t>14789A</t>
  </si>
  <si>
    <t>HOSE \, HORN</t>
  </si>
  <si>
    <t>WS3</t>
  </si>
  <si>
    <t>WATT$AVER\,LED\,INTERMED\,20T6.5</t>
  </si>
  <si>
    <t>SSPSTG</t>
  </si>
  <si>
    <t>LT GREEN CUSTON SERVICE TAG</t>
  </si>
  <si>
    <t>11826A</t>
  </si>
  <si>
    <t>HANDLEAMEREXW/RIVETNEW STYLE A</t>
  </si>
  <si>
    <t>2015V10</t>
  </si>
  <si>
    <t>AMB/CONT V FLAT TRIM CAB</t>
  </si>
  <si>
    <t>FT75NST</t>
  </si>
  <si>
    <t>RACK HOSE 75' X 1.5" NST FIRET</t>
  </si>
  <si>
    <t>3339A</t>
  </si>
  <si>
    <t>HOSE\,D/C\,AMEREX\,3339\,423</t>
  </si>
  <si>
    <t>23471B</t>
  </si>
  <si>
    <t>2.75 NOBC W/V BRK</t>
  </si>
  <si>
    <t>PRB1212</t>
  </si>
  <si>
    <t>BATTERY 12V 12A</t>
  </si>
  <si>
    <t>OR29</t>
  </si>
  <si>
    <t>SSPILB</t>
  </si>
  <si>
    <t>BLUE ILLINOIS TAG</t>
  </si>
  <si>
    <t>103216W</t>
  </si>
  <si>
    <t>Buckeye valve stem</t>
  </si>
  <si>
    <t>32A</t>
  </si>
  <si>
    <t>HOSE\,CO2\,32IN \,1/4FX1/4F</t>
  </si>
  <si>
    <t>1015G10</t>
  </si>
  <si>
    <t>466543B</t>
  </si>
  <si>
    <t>B-30 VEHICLE BRACKET</t>
  </si>
  <si>
    <t>SSPLPHTL</t>
  </si>
  <si>
    <t>(100)HYDRO TEST ONLY LABELS</t>
  </si>
  <si>
    <t>BL254</t>
  </si>
  <si>
    <t>FE DECAL RED HORIZONTAL</t>
  </si>
  <si>
    <t>SSPSTY</t>
  </si>
  <si>
    <t>YELLOW CUSTOM SERVICE TAG</t>
  </si>
  <si>
    <t>1013F10</t>
  </si>
  <si>
    <t>AMB/FULL GL SURF MT CAB</t>
  </si>
  <si>
    <t>RDH10</t>
  </si>
  <si>
    <t>HORN\,CO2\,RAPID DISCHARGE\,10LB</t>
  </si>
  <si>
    <t>BK110AFC</t>
  </si>
  <si>
    <t>BEARCAT CLR AF LENS</t>
  </si>
  <si>
    <t>SSPGA</t>
  </si>
  <si>
    <t>YELLOW GEORGIA TAG</t>
  </si>
  <si>
    <t>G100K</t>
  </si>
  <si>
    <t>GAUGE WET CHEM K CLASS</t>
  </si>
  <si>
    <t>BE916</t>
  </si>
  <si>
    <t>HLK</t>
  </si>
  <si>
    <t>LOOP\,HANGER</t>
  </si>
  <si>
    <t>DDPMRP2001F</t>
  </si>
  <si>
    <t>DELUGE/PREACTION FACP</t>
  </si>
  <si>
    <t>SG2</t>
  </si>
  <si>
    <t>WATER GAUGE (0-300PSI)</t>
  </si>
  <si>
    <t>FT100NST</t>
  </si>
  <si>
    <t>RACK HOSE 100' X 1.5" NST FIRE</t>
  </si>
  <si>
    <t>LBFD</t>
  </si>
  <si>
    <t>LOCK BOX FIRE DEPT RED</t>
  </si>
  <si>
    <t>BDA</t>
  </si>
  <si>
    <t>DISCBURSTING\,ANSUL STYLE\,26400</t>
  </si>
  <si>
    <t>1013G10</t>
  </si>
  <si>
    <t>AMB/FB SAF-T-LOK SURF CAB</t>
  </si>
  <si>
    <t>7762A</t>
  </si>
  <si>
    <t>LEVER\,AMEREX\,W/RIVET\,2627A</t>
  </si>
  <si>
    <t>DDPMRP2002F</t>
  </si>
  <si>
    <t>AGENT RELEASE FACP</t>
  </si>
  <si>
    <t>BG457</t>
  </si>
  <si>
    <t>BELL GUARD</t>
  </si>
  <si>
    <t>SSPLTAG</t>
  </si>
  <si>
    <t>LA GREEN CUSTOM IMPRINT TAG</t>
  </si>
  <si>
    <t>JLSL</t>
  </si>
  <si>
    <t>LOCK \, CAM ASSY</t>
  </si>
  <si>
    <t>50NST</t>
  </si>
  <si>
    <t>HOSE\,RACK\,1 1/2NST (BRASS)\,50F</t>
  </si>
  <si>
    <t>LED7</t>
  </si>
  <si>
    <t>GREEN LED EXIT/EMERGENCY</t>
  </si>
  <si>
    <t>TL0317</t>
  </si>
  <si>
    <t>LONG NOSE PLIERS</t>
  </si>
  <si>
    <t>QR41</t>
  </si>
  <si>
    <t>QUADRINGVALVEANSUL TYPE\,25765</t>
  </si>
  <si>
    <t>NPP</t>
  </si>
  <si>
    <t>PIN\,PULL\,Zn/STEEL\,OFFSET\,100PK</t>
  </si>
  <si>
    <t>HTA7</t>
  </si>
  <si>
    <t>BHN</t>
  </si>
  <si>
    <t>NUT\,HEX\,BRASS</t>
  </si>
  <si>
    <t>JR7220120</t>
  </si>
  <si>
    <t>2 GAL TY II SAFETY CAN</t>
  </si>
  <si>
    <t>SLYFL</t>
  </si>
  <si>
    <t>FIRE BARRICADE TAPE</t>
  </si>
  <si>
    <t>LED4</t>
  </si>
  <si>
    <t>EXIT/EMERGENCY COMBO BROOKS</t>
  </si>
  <si>
    <t>116N</t>
  </si>
  <si>
    <t>NOZZLE\,FOG\,BRASS\,1 1/2NST</t>
  </si>
  <si>
    <t>1815V10</t>
  </si>
  <si>
    <t>CO8</t>
  </si>
  <si>
    <t>ADAPTER\,CO2\,1/8FX1/2M</t>
  </si>
  <si>
    <t>RP9500</t>
  </si>
  <si>
    <t>(50/BX)NUISANCE DUST MASK</t>
  </si>
  <si>
    <t>7802A</t>
  </si>
  <si>
    <t>CORD\,REPLACEMENT\,864</t>
  </si>
  <si>
    <t>JR7225130</t>
  </si>
  <si>
    <t>2.5 GAL TYPE II CAN</t>
  </si>
  <si>
    <t>1074A</t>
  </si>
  <si>
    <t>SPRING\,AMEREX</t>
  </si>
  <si>
    <t>383A</t>
  </si>
  <si>
    <t>SPRING\,AMEREX\,ALL 5-20LB D/C</t>
  </si>
  <si>
    <t>NIPFT104</t>
  </si>
  <si>
    <t>LARGE NITRILE GLOVES PF</t>
  </si>
  <si>
    <t>CC093</t>
  </si>
  <si>
    <t>CUTTERCABLE\,3/32INCABLEMAX\,6IN</t>
  </si>
  <si>
    <t>3776A</t>
  </si>
  <si>
    <t>STANDFOOT\,AMEREX\,BLACK\,250\,252</t>
  </si>
  <si>
    <t>SSPFLW</t>
  </si>
  <si>
    <t>CUSTOM FLA SERV TAG WHITE</t>
  </si>
  <si>
    <t>SSPCC3</t>
  </si>
  <si>
    <t>(100)CUSTOM 2-1/8IN COLLAR</t>
  </si>
  <si>
    <t>BL253</t>
  </si>
  <si>
    <t>FE DECAL RED VERTICAL</t>
  </si>
  <si>
    <t>ET135</t>
  </si>
  <si>
    <t>DETECTOR\,HEAT\,135DEG</t>
  </si>
  <si>
    <t>8392A</t>
  </si>
  <si>
    <t>FILL CAP GASKET</t>
  </si>
  <si>
    <t>1017F10</t>
  </si>
  <si>
    <t>50PKPAIL</t>
  </si>
  <si>
    <t>DRY CHEMICAL\,PK\,50LB PAIL</t>
  </si>
  <si>
    <t>1532A</t>
  </si>
  <si>
    <t>1816F10</t>
  </si>
  <si>
    <t>AMB/FULL GLASS 1.5 TRIM CAB</t>
  </si>
  <si>
    <t>OR37</t>
  </si>
  <si>
    <t>SSPCAG</t>
  </si>
  <si>
    <t>GREEN CALIFORNIA TAG</t>
  </si>
  <si>
    <t>RP1730</t>
  </si>
  <si>
    <t>PARTICULATE RESPIRATOR 20/BOX</t>
  </si>
  <si>
    <t>SSPSTW</t>
  </si>
  <si>
    <t>WHITE CUSTOM SERVICE TAG</t>
  </si>
  <si>
    <t>818C</t>
  </si>
  <si>
    <t>CLIP\, GLASS (GREY)</t>
  </si>
  <si>
    <t>103215W</t>
  </si>
  <si>
    <t>VALVE STEM\,BUCKEYE\,103215</t>
  </si>
  <si>
    <t>G100WS</t>
  </si>
  <si>
    <t>GAUGE\,WATER\,100PSI\,1 1/2IN</t>
  </si>
  <si>
    <t>4PTAG</t>
  </si>
  <si>
    <t>TAG PLASTIC 11\, 12\, 13\, 14</t>
  </si>
  <si>
    <t>AX6702</t>
  </si>
  <si>
    <t>(2) 1.8 GAL DION WATER CHRG</t>
  </si>
  <si>
    <t>100NST</t>
  </si>
  <si>
    <t>HOSE\,RACK\,1 1/2NST BRASS\,100FT</t>
  </si>
  <si>
    <t>SSPCAFSTAG</t>
  </si>
  <si>
    <t>(1M) CAL FIXED SYSTEMTAG WHITE</t>
  </si>
  <si>
    <t>SSPSTR</t>
  </si>
  <si>
    <t>RED CUSTOM SERVICE TAG</t>
  </si>
  <si>
    <t>181AC</t>
  </si>
  <si>
    <t>GASKET\, CARTRIDGE RECEIVER</t>
  </si>
  <si>
    <t>1037F10</t>
  </si>
  <si>
    <t>CABINET COSMOPOLITAN STNLS STL</t>
  </si>
  <si>
    <t>OR35</t>
  </si>
  <si>
    <t>O-RING\,VALVE\,HPTA29</t>
  </si>
  <si>
    <t>TR38</t>
  </si>
  <si>
    <t>DANGER-DNE RED BARRICADE TAPE</t>
  </si>
  <si>
    <t>1015V10</t>
  </si>
  <si>
    <t>1817V10</t>
  </si>
  <si>
    <t>4000G</t>
  </si>
  <si>
    <t>GAUGE\,REPLACE\,2550\,0-4000PSI</t>
  </si>
  <si>
    <t>DDP58589GZ</t>
  </si>
  <si>
    <t>TRIPLE HOSE TESTER</t>
  </si>
  <si>
    <t>RP9300</t>
  </si>
  <si>
    <t>RESP HALF MASK LG 9000 SERIES</t>
  </si>
  <si>
    <t>BK113C</t>
  </si>
  <si>
    <t>BEARCAT LT BLUE LENS</t>
  </si>
  <si>
    <t>G135ML</t>
  </si>
  <si>
    <t>LINK\,FUSIBLE\,MODEL ML\,135DEG</t>
  </si>
  <si>
    <t>PMP</t>
  </si>
  <si>
    <t>PEN\,MARKING\,BLACK</t>
  </si>
  <si>
    <t>7000A</t>
  </si>
  <si>
    <t>HOSE\,AFFF\,AMEREX\,250</t>
  </si>
  <si>
    <t>4834A</t>
  </si>
  <si>
    <t>BRACKWALLHANGAMEREX1 1/4\,2 1/2</t>
  </si>
  <si>
    <t>RPG95N</t>
  </si>
  <si>
    <t>10/BX PREFILTER P95 9000SERIES</t>
  </si>
  <si>
    <t>QR40</t>
  </si>
  <si>
    <t>QUADRINGVALVE\,ANSUL TYPE\,16222</t>
  </si>
  <si>
    <t>5241A</t>
  </si>
  <si>
    <t>O-RING\,VALVE\,AMEREX\,STEEL UNIT</t>
  </si>
  <si>
    <t>14220A</t>
  </si>
  <si>
    <t>180-12-G</t>
  </si>
  <si>
    <t>PIM-530E</t>
  </si>
  <si>
    <t>Interface module w/ disp &amp; enc</t>
  </si>
  <si>
    <t>CC9000-NESA1</t>
  </si>
  <si>
    <t>CC9000-41U-S</t>
  </si>
  <si>
    <t>CCURE 9000 SSA Uplift for Simp</t>
  </si>
  <si>
    <t>PSX-WISU16-E8SN</t>
  </si>
  <si>
    <t>PSX WIRED SYS ULTRA16 E8  150/</t>
  </si>
  <si>
    <t>PS40-2</t>
  </si>
  <si>
    <t>PRESSURE SWITCH DP PS40-2</t>
  </si>
  <si>
    <t>BV-502</t>
  </si>
  <si>
    <t>CEILING MOUNT PIR DETECTOR</t>
  </si>
  <si>
    <t>IES02-D10-OI04</t>
  </si>
  <si>
    <t>ESS 2MP DOME\,2.8MM\,OUT\,VAN\,CLR</t>
  </si>
  <si>
    <t>ASB-32CL</t>
  </si>
  <si>
    <t>ALUM SPACER BRACKET M32 CLEAR</t>
  </si>
  <si>
    <t>BE850G2</t>
  </si>
  <si>
    <t>Back-UPS\, 850VA\, 2 x USB Charg</t>
  </si>
  <si>
    <t>1326LGSMV-S12906</t>
  </si>
  <si>
    <t>PROXCARD II\, PROG\, F-GLOSS\, B-</t>
  </si>
  <si>
    <t>DTK-2MHLP24B</t>
  </si>
  <si>
    <t>TREX-LT</t>
  </si>
  <si>
    <t>TREX-LT KANTECH MOTION SENSOR</t>
  </si>
  <si>
    <t>PSX-ISU-E2</t>
  </si>
  <si>
    <t>PSX DUAL 150/250W PSU W/E2 ENC</t>
  </si>
  <si>
    <t>SWH-T.REX-LT</t>
  </si>
  <si>
    <t>T-REX-EXIT DET TAMPER/TIMER-WH</t>
  </si>
  <si>
    <t>T454932AYW-250</t>
  </si>
  <si>
    <t>18-6C + 18-4C + 16-2C + 22-4Cï¿½</t>
  </si>
  <si>
    <t>5395CK100</t>
  </si>
  <si>
    <t>THINLINE II WIEGAND\, CLASSIC B</t>
  </si>
  <si>
    <t>SEC9X-CRD-0-0003</t>
  </si>
  <si>
    <t>CFG CRD\,SE\,STD\,CFG PFL\,WG\,HF S</t>
  </si>
  <si>
    <t>1386NGGNN</t>
  </si>
  <si>
    <t>ISOPROX II\, NON-PROG\, F-GLOSS\,</t>
  </si>
  <si>
    <t>3250PNNMN</t>
  </si>
  <si>
    <t>ICLASS SE KEYFOB 2K/2\,PROG ICL</t>
  </si>
  <si>
    <t>EL-ITC-DCM</t>
  </si>
  <si>
    <t>ICI DCM LICENSE READER (MAGSTR</t>
  </si>
  <si>
    <t>5355ABK19</t>
  </si>
  <si>
    <t>PROXPRO WIE\, BEI\, KEYPAD\, LEAD</t>
  </si>
  <si>
    <t>SEC9X-CRD-0-003R</t>
  </si>
  <si>
    <t>CFG CRD ST\,CFG PFL\,WEIG\,SUPPR</t>
  </si>
  <si>
    <t>5266VNNN</t>
  </si>
  <si>
    <t>SEOS KEY FOB 8K\, ER PROG SEOS\,</t>
  </si>
  <si>
    <t>FPIXT-SSSCNA-0000</t>
  </si>
  <si>
    <t>FLEX ISO XT STANDARD NO MAGSTR</t>
  </si>
  <si>
    <t>SEC9X-CRD-0-002G</t>
  </si>
  <si>
    <t>CRD\,SE\,WIEG ON\,HF STD/SIO/SEOS</t>
  </si>
  <si>
    <t>5365EGT00</t>
  </si>
  <si>
    <t>MP WIEG\, CLASSIC GRY\, TERM\, LE</t>
  </si>
  <si>
    <t>20KNKS-T0-000000</t>
  </si>
  <si>
    <t>5365EGH00</t>
  </si>
  <si>
    <t>MP WIEG\, CLASSIC GRY\, HAZ BOX\,</t>
  </si>
  <si>
    <t>EL-AT-6918</t>
  </si>
  <si>
    <t>20KNKS-T1-000000</t>
  </si>
  <si>
    <t>20KNKS-T2-000000</t>
  </si>
  <si>
    <t>2001PGGMV</t>
  </si>
  <si>
    <t>I CLASS 16K BITS 2 APPLIC VERT</t>
  </si>
  <si>
    <t>SEC9X-CRD-0-003V</t>
  </si>
  <si>
    <t>5365EGP00-S1291</t>
  </si>
  <si>
    <t>RDR\, MP\, SIMPLEX</t>
  </si>
  <si>
    <t>5266PNNA</t>
  </si>
  <si>
    <t>SEOS KEY FOB 8K\, PROG SEOS\, F-</t>
  </si>
  <si>
    <t>EL-M2-SYS</t>
  </si>
  <si>
    <t>M2SYS FINGERPRINT READER &amp; SOF</t>
  </si>
  <si>
    <t>2122BGGMNM</t>
  </si>
  <si>
    <t>ICLASS/PROX COMBO\,PROG\,MATCHIN</t>
  </si>
  <si>
    <t>EL-TOP-4X5</t>
  </si>
  <si>
    <t>TOPAZ SIGNATUREGEM LCD 4X5 SIG</t>
  </si>
  <si>
    <t>2052PNNSN</t>
  </si>
  <si>
    <t>ICLASS KEYFOB 16K/16\, ICLASS P</t>
  </si>
  <si>
    <t>SEC9X-CRD-E-MKYD</t>
  </si>
  <si>
    <t>MOBILE ACCESS - MOBILE KEY CAR</t>
  </si>
  <si>
    <t>70-2900-0005-3</t>
  </si>
  <si>
    <t>GD-2B; COMBUSTIBLE FIXED GAS D</t>
  </si>
  <si>
    <t>20KTKS-T3-000000</t>
  </si>
  <si>
    <t>EL-ACI-JCI-DROPBOX</t>
  </si>
  <si>
    <t>DROP BOX FEATURE FOR JCI PEGAS</t>
  </si>
  <si>
    <t>3250PNNAN</t>
  </si>
  <si>
    <t>ICLS SE KYFB 2K/2\,PRG ICLS</t>
  </si>
  <si>
    <t>1430MGGMV</t>
  </si>
  <si>
    <t>CARD MIFARE PRG HID 13.5M.F-GL</t>
  </si>
  <si>
    <t>EL-DYMO-30911</t>
  </si>
  <si>
    <t>DYMO 30911 ADHESIVE SELF-EXPIR</t>
  </si>
  <si>
    <t>1386LGGMN</t>
  </si>
  <si>
    <t>ISOPROX II CARD\, GLOSS GLOSS</t>
  </si>
  <si>
    <t>EL-ACI-S2-DROPBOX</t>
  </si>
  <si>
    <t>DROP BOX FEATURE FOR S2 (REQUI</t>
  </si>
  <si>
    <t>1326LGSMV</t>
  </si>
  <si>
    <t>PROXCARD II WHITE LABEL</t>
  </si>
  <si>
    <t>2050PNNMN</t>
  </si>
  <si>
    <t>ICLASS KEY\,PROG\,BLK/BLUE\,MATCH</t>
  </si>
  <si>
    <t>5656PMSBV7</t>
  </si>
  <si>
    <t>SEOS CLAMSHELL 8K\, PROG. SEOS\,</t>
  </si>
  <si>
    <t>5365EGT06</t>
  </si>
  <si>
    <t>MINIPROX WIEGAND\, CLASSIC GRAY</t>
  </si>
  <si>
    <t>5656PMSBV</t>
  </si>
  <si>
    <t>5656PMSCV</t>
  </si>
  <si>
    <t>SEC9X-CRD-0-0000</t>
  </si>
  <si>
    <t>CFG CARD\,SE\,STD\,CFG PFL\,WIEG</t>
  </si>
  <si>
    <t>SEC9X-CRD-MADD</t>
  </si>
  <si>
    <t>MOBILE ACCESS - MOBILE ADMIN C</t>
  </si>
  <si>
    <t>5266PNNC</t>
  </si>
  <si>
    <t>5106RGGMNM</t>
  </si>
  <si>
    <t>SEOS PROX CARD 8K\, PROG.\, F-GL</t>
  </si>
  <si>
    <t>20KNKS-T3-000000</t>
  </si>
  <si>
    <t>20KTKS-T0-000000</t>
  </si>
  <si>
    <t>1386LGGNH</t>
  </si>
  <si>
    <t>1346LNSNN</t>
  </si>
  <si>
    <t>PROXKEY III\, PROG.\, F-BLACK\, B</t>
  </si>
  <si>
    <t>2001CGGNN</t>
  </si>
  <si>
    <t>ICLASS 16K/2\, CONFIG\, F-GLOSS\,</t>
  </si>
  <si>
    <t>5005PGGMN</t>
  </si>
  <si>
    <t>SEOS SMART CARD 16KB MEMORY\, P</t>
  </si>
  <si>
    <t>5355ABK19-S1291</t>
  </si>
  <si>
    <t>RDR\, PROXPRO\, CSTM\, SPLX\, LEAD</t>
  </si>
  <si>
    <t>5355A-302-01</t>
  </si>
  <si>
    <t>COV ASSY\, PROXPRO\, GRY W/KEYPA</t>
  </si>
  <si>
    <t>5395CW100</t>
  </si>
  <si>
    <t>THINLINE II WIEGAND\, CLASSIC W</t>
  </si>
  <si>
    <t>2060PKSNN</t>
  </si>
  <si>
    <t>ICLAS TAG 2K/2 BLK W/HID STD</t>
  </si>
  <si>
    <t>3050PGGMN</t>
  </si>
  <si>
    <t>ICLS 2K2/2 SE\,CMP\,PRG\,GLS\,MTCH</t>
  </si>
  <si>
    <t>2000CGGNN</t>
  </si>
  <si>
    <t>ICLASS 2K/2\, CONFIGURED NON-PR</t>
  </si>
  <si>
    <t>1346LNSAN</t>
  </si>
  <si>
    <t>5656VMSBV7</t>
  </si>
  <si>
    <t>SEOS CLAMSHELL 8K\, ER PROG. SE</t>
  </si>
  <si>
    <t>5656PMSAV</t>
  </si>
  <si>
    <t>2050HNNMN</t>
  </si>
  <si>
    <t>ICLASS KEY FOB\,PRG\,MATCH</t>
  </si>
  <si>
    <t>1386LGGRH</t>
  </si>
  <si>
    <t>5266PNNB</t>
  </si>
  <si>
    <t>40KTKS-T2-000000</t>
  </si>
  <si>
    <t>1430NGGSN</t>
  </si>
  <si>
    <t>HID MIFARE\, NON-PROG\, F-GLOSS\,</t>
  </si>
  <si>
    <t>5365EBP00</t>
  </si>
  <si>
    <t>MP WIEG\, CLASSIC BEI\, 18 INCH</t>
  </si>
  <si>
    <t>40KNKS-T3-000000</t>
  </si>
  <si>
    <t>EL-ACI-SCHLAGE</t>
  </si>
  <si>
    <t>ACCESS CONTROL INTEGRATION - S</t>
  </si>
  <si>
    <t>EL-ACI-KEYSAURORA</t>
  </si>
  <si>
    <t>ACCESS CONTROL INTEGRATION - K</t>
  </si>
  <si>
    <t>USB 2.0 HS CABLE 6 FT A-B</t>
  </si>
  <si>
    <t>EL-AST-ID150</t>
  </si>
  <si>
    <t>ASSURETEC ID-150 (READS BOTH S</t>
  </si>
  <si>
    <t>1351LBSMN</t>
  </si>
  <si>
    <t>PROXPASS TAG\, PROG\, MATCH NUMB</t>
  </si>
  <si>
    <t>1386LGSMV</t>
  </si>
  <si>
    <t>FPCRD-SSSMW-0000</t>
  </si>
  <si>
    <t>FLEX CARD WHITE W/LOGO</t>
  </si>
  <si>
    <t>KIT CLEANING RLS HDP5000\, HDP5</t>
  </si>
  <si>
    <t>1346LNSRN</t>
  </si>
  <si>
    <t>2000CG1NN</t>
  </si>
  <si>
    <t>ICLASS 2K/2\, CONFIGURED\, F-GLO</t>
  </si>
  <si>
    <t>5365E1P00</t>
  </si>
  <si>
    <t>MINIPROX WIEGAND\, DESIGNER BLA</t>
  </si>
  <si>
    <t>EL-98000-EADV10</t>
  </si>
  <si>
    <t>EADVANCE (WEB PRE-REGISTRATION</t>
  </si>
  <si>
    <t>2000PGGMH</t>
  </si>
  <si>
    <t>ICLASS SMT CRD 2K/HORIZONTAL</t>
  </si>
  <si>
    <t>5656PMSCV7</t>
  </si>
  <si>
    <t>EL-AT-2991</t>
  </si>
  <si>
    <t>REMOVABLE STICKERS FOR PROX CA</t>
  </si>
  <si>
    <t>1386LGSMN</t>
  </si>
  <si>
    <t>40KNKS-T2-000000</t>
  </si>
  <si>
    <t>5006PGGNN</t>
  </si>
  <si>
    <t>SEOS SMART CARD 8KB MEMORY\, PR</t>
  </si>
  <si>
    <t>2052CNNSN</t>
  </si>
  <si>
    <t>ICLASS KF 16K/16\, CONFIGURED N</t>
  </si>
  <si>
    <t>5006PGGMN</t>
  </si>
  <si>
    <t>EL-ACI-AVIGILON</t>
  </si>
  <si>
    <t>ACCESS CONTROL INTEGRATION -AV</t>
  </si>
  <si>
    <t>EL-AST-UPDATE</t>
  </si>
  <si>
    <t>ASSURETEC ID150 MAINTENANCE AN</t>
  </si>
  <si>
    <t>5106RGGMNN</t>
  </si>
  <si>
    <t>5266PNNN</t>
  </si>
  <si>
    <t>SEC9X-CRD-0-0006</t>
  </si>
  <si>
    <t>CFG CARD\,SE\,STD\,CFG PFL\,LF STD</t>
  </si>
  <si>
    <t>ASY-10 PK IPA CLEANING CARD</t>
  </si>
  <si>
    <t>EL-ACI-GENETEC</t>
  </si>
  <si>
    <t>ACCESS CONTROL INTEGRATION-GEN</t>
  </si>
  <si>
    <t>52263PSGGANN</t>
  </si>
  <si>
    <t>SEOS 8K\, ICLASS 32K\, PROG.\, F-</t>
  </si>
  <si>
    <t>EL-AST-ID150A</t>
  </si>
  <si>
    <t>ASSURETEC ID-150A(READS/AUTHEN</t>
  </si>
  <si>
    <t>SEC9X-CRD-0-001V</t>
  </si>
  <si>
    <t>CFG CRD\,SE\,STD\,CFG PFL\,WG\,LF S</t>
  </si>
  <si>
    <t>5365EGP00</t>
  </si>
  <si>
    <t>MP WIEG\, CLASSIC GRY\, CBL\, LEA</t>
  </si>
  <si>
    <t>1326LGSNV</t>
  </si>
  <si>
    <t>5656PMSNV7</t>
  </si>
  <si>
    <t>2051CNNNN</t>
  </si>
  <si>
    <t>ICLASS KEYFOB 16K/2\, CONFIGURE</t>
  </si>
  <si>
    <t>5266VNNB</t>
  </si>
  <si>
    <t>40KNKS-T1-000000</t>
  </si>
  <si>
    <t>EL-LOG-C920</t>
  </si>
  <si>
    <t>LOGITECH QUICKCAM CAMERA - C92</t>
  </si>
  <si>
    <t>5656VMSBV</t>
  </si>
  <si>
    <t>5355AGK19</t>
  </si>
  <si>
    <t>PROXPRO WIEGAND\, GRAY\, KEYPAD\,</t>
  </si>
  <si>
    <t>5656PMSAV7</t>
  </si>
  <si>
    <t>1326LSSMV-110249</t>
  </si>
  <si>
    <t>PRXCRD II\,PRG\,F/B-HID\,LOGO\,MTC</t>
  </si>
  <si>
    <t>40TKS-T0-000000</t>
  </si>
  <si>
    <t>20NKS-T0-000000</t>
  </si>
  <si>
    <t>40KNKS-T0-000000</t>
  </si>
  <si>
    <t>EL-VOYAGER-9540</t>
  </si>
  <si>
    <t>WIRED HANDHELD BARCODE SCANNER</t>
  </si>
  <si>
    <t>6013SGGANN</t>
  </si>
  <si>
    <t>ISO/UHF-ICLASS/COMBO/CARD</t>
  </si>
  <si>
    <t>EL-AST-UPDATEA</t>
  </si>
  <si>
    <t>ASSURETEC PRO SOFTWARE LIBRARY</t>
  </si>
  <si>
    <t>40KTKS-T1-000000</t>
  </si>
  <si>
    <t>1326LGSMV-27452</t>
  </si>
  <si>
    <t>EL-STRAP-2</t>
  </si>
  <si>
    <t>GARMENT FRIENDLY STRAP CLIPS (</t>
  </si>
  <si>
    <t>5355AGK00</t>
  </si>
  <si>
    <t>5395C1101</t>
  </si>
  <si>
    <t>RDR\, THINLINE\, WIEG\, PGTL18\, D</t>
  </si>
  <si>
    <t>1336LGSMV</t>
  </si>
  <si>
    <t>DUOPROX II\, PROG\, F-GLOSS\, B-H</t>
  </si>
  <si>
    <t>EL-EADV-UPGRD</t>
  </si>
  <si>
    <t>EADVANCE SOFTWARE UPGRADE TO L</t>
  </si>
  <si>
    <t>5355A-302-02</t>
  </si>
  <si>
    <t>COV ASSY\, PROXPRO\, GRY\, NO KEY</t>
  </si>
  <si>
    <t>EL-ITC-DRJURD</t>
  </si>
  <si>
    <t>INTELLICHECK DRIVER'S LICENSE</t>
  </si>
  <si>
    <t>EL-DYMO-30856</t>
  </si>
  <si>
    <t>DYMO 30856 NON-ADHESIVE BADGES</t>
  </si>
  <si>
    <t>600TGGAN</t>
  </si>
  <si>
    <t>UHF CARD- ISO CARD COMPOSITE</t>
  </si>
  <si>
    <t>2051PNNMN</t>
  </si>
  <si>
    <t>ICLASS KEY\,16K\,BLK/BL\,MATCHING</t>
  </si>
  <si>
    <t>EL-TOP-1X5</t>
  </si>
  <si>
    <t>TOPAZ SIGNATUREGEM LCD 1X5 SIG</t>
  </si>
  <si>
    <t>5656VMSNV</t>
  </si>
  <si>
    <t>4045CGNU0</t>
  </si>
  <si>
    <t>RDR\, ENTRYPROX SC\, GRY\, LEAD F</t>
  </si>
  <si>
    <t>EL-AT-2947</t>
  </si>
  <si>
    <t>EL2947 2-SIDED FOLD &amp; CLIP\, WH</t>
  </si>
  <si>
    <t>EL-ACI-BOSCHAEC</t>
  </si>
  <si>
    <t>ACCESS CONTROL INTEGRATION - B</t>
  </si>
  <si>
    <t>5455BGN00</t>
  </si>
  <si>
    <t>PROXPRO II WIEG\, GRY\, NO KEYPA</t>
  </si>
  <si>
    <t>5105RGGMNM</t>
  </si>
  <si>
    <t>SEOS PROX CARD 16K\, PROG.\, F-G</t>
  </si>
  <si>
    <t>EL-RFIDEAS-80081AKO</t>
  </si>
  <si>
    <t>PCPROX PLUS ENROLL W/ICLASS ID</t>
  </si>
  <si>
    <t>20KTKS-T1-000000</t>
  </si>
  <si>
    <t>2002PGGMN</t>
  </si>
  <si>
    <t>ICLASS 16K/16\, PRGMD\, F-GLOSS\,</t>
  </si>
  <si>
    <t>5365EBT00</t>
  </si>
  <si>
    <t>MP WIEG\, CLASSIC BEI\, TERMINAL</t>
  </si>
  <si>
    <t>5656VMSNV7</t>
  </si>
  <si>
    <t>5355AGK09</t>
  </si>
  <si>
    <t>40KTKS-T3-000000</t>
  </si>
  <si>
    <t>20KTKS-T2-000000</t>
  </si>
  <si>
    <t>1391LSSMN</t>
  </si>
  <si>
    <t>MICROPROX TAG GRAY\, HID ARTWOR</t>
  </si>
  <si>
    <t>6005BGB00-S1291</t>
  </si>
  <si>
    <t>RDR\, PROXPT\, SPLX LOGO\, P/N 65</t>
  </si>
  <si>
    <t>5005PGGNN</t>
  </si>
  <si>
    <t>EL-97000-EKIOSK</t>
  </si>
  <si>
    <t>WEB-BASED SELF-REGISTRATION SO</t>
  </si>
  <si>
    <t>S2-PWR-STD</t>
  </si>
  <si>
    <t>STANDARD NETBOX POWER SUPPLY</t>
  </si>
  <si>
    <t>2000PGGMN</t>
  </si>
  <si>
    <t>ICLASS CARD 2KBITS (K BYTES)</t>
  </si>
  <si>
    <t>40NKS-T0-000000</t>
  </si>
  <si>
    <t>EL-AT-2941</t>
  </si>
  <si>
    <t>EL2941 ADHESIVE (500 PER PACK)</t>
  </si>
  <si>
    <t>6005BGB00</t>
  </si>
  <si>
    <t>PROXP WIEG\, CLASSIC GRY\, CBL\,</t>
  </si>
  <si>
    <t>ADHESIVE CLEANING CARD STANDAR</t>
  </si>
  <si>
    <t>5365EKP00</t>
  </si>
  <si>
    <t>MP WIEG\, CLASSIC BLK\, 18 INCH</t>
  </si>
  <si>
    <t>40KTKS-T0-000000</t>
  </si>
  <si>
    <t>FPTAG-SSSS-0002</t>
  </si>
  <si>
    <t>FLEX TAG GREY 125 KHZ COIL</t>
  </si>
  <si>
    <t>190-12-W</t>
  </si>
  <si>
    <t>SF156B</t>
  </si>
  <si>
    <t>SWITCH  CODE 1G NC110/150</t>
  </si>
  <si>
    <t>SMX3000LV</t>
  </si>
  <si>
    <t>SMART-UPS X LINE INTER 3000VA</t>
  </si>
  <si>
    <t>SF155B</t>
  </si>
  <si>
    <t>SWITCH  PULL ECALL 1G  NC110/1</t>
  </si>
  <si>
    <t>ZB-HD-4-QC</t>
  </si>
  <si>
    <t>FBRGLS NEMA-4X ENC/TERM N4X</t>
  </si>
  <si>
    <t>PTS-C</t>
  </si>
  <si>
    <t>PLUG TYPE FA SWITCH</t>
  </si>
  <si>
    <t>4400-A</t>
  </si>
  <si>
    <t>4400-A INDUSTRIAL SURFACE MOUN</t>
  </si>
  <si>
    <t>P2GRKLED</t>
  </si>
  <si>
    <t>HORN/STRB LED RED WALL OUTDOOR</t>
  </si>
  <si>
    <t>P2GRKLED-P</t>
  </si>
  <si>
    <t>HORN/STRB LED RED WALL OTDR PL</t>
  </si>
  <si>
    <t>P2GRKLED-B</t>
  </si>
  <si>
    <t>OUTDOOR LED HORN STROBE; WALL;</t>
  </si>
  <si>
    <t>PM311C</t>
  </si>
  <si>
    <t>MODULE INTERCOM IR311 NC300</t>
  </si>
  <si>
    <t>OH150</t>
  </si>
  <si>
    <t>FLUSH HOUSING FOR NC150R</t>
  </si>
  <si>
    <t>NC110A</t>
  </si>
  <si>
    <t>MASTER PANEL WITH MEMBRANE SWI</t>
  </si>
  <si>
    <t>IR019B</t>
  </si>
  <si>
    <t>SPKR REMOTE TONE CM800/900</t>
  </si>
  <si>
    <t>NC150/12</t>
  </si>
  <si>
    <t>PNL NC150 CNTRL MOD SPKR 12 LG</t>
  </si>
  <si>
    <t>IR300E</t>
  </si>
  <si>
    <t>STN  MULTIPURPOSE NC300</t>
  </si>
  <si>
    <t>LI123B</t>
  </si>
  <si>
    <t>DOME 1 BULB 24VAC BUZZER</t>
  </si>
  <si>
    <t>SF154B</t>
  </si>
  <si>
    <t>SWITCH PUSHBTN 2P PLASTIC</t>
  </si>
  <si>
    <t>LI014K</t>
  </si>
  <si>
    <t>BULB REPLCEMNT MINI PUSHIN10PK</t>
  </si>
  <si>
    <t>PM312C</t>
  </si>
  <si>
    <t>MODULE INTERCOM IR312 NC300</t>
  </si>
  <si>
    <t>NC150/8</t>
  </si>
  <si>
    <t>PNL NC150 CNTRL MOD SPKR 8LGHT</t>
  </si>
  <si>
    <t>NC150/4</t>
  </si>
  <si>
    <t>PNL NC150 CNTRL MOD SPKR 4LHT</t>
  </si>
  <si>
    <t>CM800/16</t>
  </si>
  <si>
    <t>PNL CM800 W/16 LIGHTS</t>
  </si>
  <si>
    <t>RY351B</t>
  </si>
  <si>
    <t>ADAPTOR HILLROM SIDECOM NC300</t>
  </si>
  <si>
    <t>IR152B</t>
  </si>
  <si>
    <t>DUAL PAT STA 1/4IN JK PLASTIC</t>
  </si>
  <si>
    <t>SF341B</t>
  </si>
  <si>
    <t>CODE CALL SW PLASTIC FACE PLAT</t>
  </si>
  <si>
    <t>PM321B</t>
  </si>
  <si>
    <t>MODULE LAMP CNTRL IR311 NC300</t>
  </si>
  <si>
    <t>CM800/4</t>
  </si>
  <si>
    <t>PNL CM800 W/4 LIGHTS</t>
  </si>
  <si>
    <t>OH600</t>
  </si>
  <si>
    <t>HOUSING FOR IR150SS</t>
  </si>
  <si>
    <t>SF101C</t>
  </si>
  <si>
    <t>STN  STAFF CALL/CNCL NC 110/20</t>
  </si>
  <si>
    <t>DS100</t>
  </si>
  <si>
    <t>SPEAKER PANEL W/TONE OFF BUTTO</t>
  </si>
  <si>
    <t>SI002</t>
  </si>
  <si>
    <t>AREA OF RESCUE SIGN 6INX12IN</t>
  </si>
  <si>
    <t>RP092K</t>
  </si>
  <si>
    <t>10PK OF RP092 REPLACEMENT BULB</t>
  </si>
  <si>
    <t>IR318B</t>
  </si>
  <si>
    <t>STN  SPKR PULL CORD NC300</t>
  </si>
  <si>
    <t>IR155B</t>
  </si>
  <si>
    <t>SGL PAT STA W/CORD PLASTIC</t>
  </si>
  <si>
    <t>AM800/24</t>
  </si>
  <si>
    <t>PNL CM800 24 LGHT ADD ON</t>
  </si>
  <si>
    <t>PK612A</t>
  </si>
  <si>
    <t>FLASHER DC PK2019</t>
  </si>
  <si>
    <t>NC150N</t>
  </si>
  <si>
    <t>PNL NC150 CNTRL MOD SPKR</t>
  </si>
  <si>
    <t>SF117/4C</t>
  </si>
  <si>
    <t>SWITCH PULL CRD 4P PLASTIC</t>
  </si>
  <si>
    <t>RP037AK</t>
  </si>
  <si>
    <t>BULB COVER  RED  10 PACK</t>
  </si>
  <si>
    <t>PK153</t>
  </si>
  <si>
    <t>CNTRL UNIT 3RD PRIOR 110/150</t>
  </si>
  <si>
    <t>IR151B</t>
  </si>
  <si>
    <t>SGL PATIENT STA 1/4IN JK PLAST</t>
  </si>
  <si>
    <t>LI150B</t>
  </si>
  <si>
    <t>STN  DUTY TONE/VIS 110/150/200</t>
  </si>
  <si>
    <t>TA200N</t>
  </si>
  <si>
    <t>HANDSET OPT FOR NC200</t>
  </si>
  <si>
    <t>NC110/4</t>
  </si>
  <si>
    <t>PNL NC110 CNTRL MOD 4 LIGHT</t>
  </si>
  <si>
    <t>SF117/2C</t>
  </si>
  <si>
    <t>SWITCH PULL CRD 2P PLASTIC</t>
  </si>
  <si>
    <t>SF350B</t>
  </si>
  <si>
    <t>SWITCH  PRESENCE 1G 2 LEV 300</t>
  </si>
  <si>
    <t>AM100</t>
  </si>
  <si>
    <t>PNL BLANK OF 200 SERIES FRAME</t>
  </si>
  <si>
    <t>DS100/16</t>
  </si>
  <si>
    <t>OF202</t>
  </si>
  <si>
    <t>FRAME 800/900/110/150 2G</t>
  </si>
  <si>
    <t>IR319B</t>
  </si>
  <si>
    <t>SINGLE BED STA W/DIN JACK</t>
  </si>
  <si>
    <t>PK152</t>
  </si>
  <si>
    <t>P/S CNTRL UNIT NC110/150/200</t>
  </si>
  <si>
    <t>SO020K</t>
  </si>
  <si>
    <t>10PK OF SO020 REPLACEMENT BULB</t>
  </si>
  <si>
    <t>IR320B</t>
  </si>
  <si>
    <t>DUAL BED STA W/DIN JACK</t>
  </si>
  <si>
    <t>OH202</t>
  </si>
  <si>
    <t>HOUSING 800/900/110/150 2G</t>
  </si>
  <si>
    <t>AM150/24</t>
  </si>
  <si>
    <t>NC150 ADD-ON W/24 LITES</t>
  </si>
  <si>
    <t>LI382LED</t>
  </si>
  <si>
    <t>CORRIDOR ZONE LIGHT</t>
  </si>
  <si>
    <t>IR312E</t>
  </si>
  <si>
    <t>DUAL PATIENT STATION RJ45 JACK</t>
  </si>
  <si>
    <t>SF340B</t>
  </si>
  <si>
    <t>EMER CALL SW PLASTIC FACE PLAT</t>
  </si>
  <si>
    <t>DS100/8</t>
  </si>
  <si>
    <t>IR150B</t>
  </si>
  <si>
    <t>STAFF STA PLASTIC NC150N/200N</t>
  </si>
  <si>
    <t>PK601A</t>
  </si>
  <si>
    <t>P/S 24 VDC</t>
  </si>
  <si>
    <t>NC150/16</t>
  </si>
  <si>
    <t>PNL NC150 CNTRL MOD SPKR 16LGH</t>
  </si>
  <si>
    <t>CM800</t>
  </si>
  <si>
    <t>PNL CM800 SPKR TONE OFF BTN/LT</t>
  </si>
  <si>
    <t>PM322B</t>
  </si>
  <si>
    <t>MODULE LAMP CNTRL IR312 NC300</t>
  </si>
  <si>
    <t>SF337C</t>
  </si>
  <si>
    <t>W/P EMERGENCY CALL STATION</t>
  </si>
  <si>
    <t>SF100C</t>
  </si>
  <si>
    <t>BED STATION SGL 1/4INJK</t>
  </si>
  <si>
    <t>NC110/28</t>
  </si>
  <si>
    <t>PNL NC110 CNTRL MOD 28LGHT</t>
  </si>
  <si>
    <t>CM800/12</t>
  </si>
  <si>
    <t>PNL CM800 W/12 LIGHTS</t>
  </si>
  <si>
    <t>DS100/4</t>
  </si>
  <si>
    <t>NC110/8</t>
  </si>
  <si>
    <t>PNL NC110 CNTRL MOD 8 LGHT</t>
  </si>
  <si>
    <t>PM200/20N</t>
  </si>
  <si>
    <t>MODULE 20LGHT/BTN NC200</t>
  </si>
  <si>
    <t>OH201</t>
  </si>
  <si>
    <t>HOUSING 800/900/110/150 1G</t>
  </si>
  <si>
    <t>AM800/36</t>
  </si>
  <si>
    <t>PNL CM800 36 LIGHT ADD ON</t>
  </si>
  <si>
    <t>CM800/8</t>
  </si>
  <si>
    <t>PNL CM800W/8 LIGHTS</t>
  </si>
  <si>
    <t>IR150SS</t>
  </si>
  <si>
    <t>AOR ASSISTANCE REMOTE STATION</t>
  </si>
  <si>
    <t>TA150N</t>
  </si>
  <si>
    <t>HANDSET OPT FOR NC150</t>
  </si>
  <si>
    <t>LI028K</t>
  </si>
  <si>
    <t>REPLCEMNT BULD DOME LIGHT 10PK</t>
  </si>
  <si>
    <t>IR311E</t>
  </si>
  <si>
    <t>SGL PATIENT STATION RJ45 JACK</t>
  </si>
  <si>
    <t>DS100/12</t>
  </si>
  <si>
    <t>NC110/24</t>
  </si>
  <si>
    <t>PNL NC110 CNTRL MOD24LGHT</t>
  </si>
  <si>
    <t>OF203</t>
  </si>
  <si>
    <t>FRAME 800/900/110/150/3G</t>
  </si>
  <si>
    <t>AM150/36</t>
  </si>
  <si>
    <t>NC150 ADD-ON W/36 LITES</t>
  </si>
  <si>
    <t>OH203</t>
  </si>
  <si>
    <t>HOUSING 800/900/110/150 3G</t>
  </si>
  <si>
    <t>NC110/20</t>
  </si>
  <si>
    <t>PNL NC110 CNTRL MOD 20LGHT</t>
  </si>
  <si>
    <t>NC150R</t>
  </si>
  <si>
    <t>MASTER STATION PANEL</t>
  </si>
  <si>
    <t>RP027K</t>
  </si>
  <si>
    <t>10 PK OF RP027 REPLCEMENT BULB</t>
  </si>
  <si>
    <t>NC110N</t>
  </si>
  <si>
    <t>PNL NC110 CNTRL MOD</t>
  </si>
  <si>
    <t>LI118B</t>
  </si>
  <si>
    <t>DOME 1 BULB 24VDC BUZZER</t>
  </si>
  <si>
    <t>OF201</t>
  </si>
  <si>
    <t>FRAME 800/900/110/150/1G</t>
  </si>
  <si>
    <t>CM800/20</t>
  </si>
  <si>
    <t>PNL CM800 W/20 LIGHTS</t>
  </si>
  <si>
    <t>NC110/12</t>
  </si>
  <si>
    <t>PNL NC110 CNTRL MOD 12 LGHT</t>
  </si>
  <si>
    <t>IR310E</t>
  </si>
  <si>
    <t>STN  STAFF NC300</t>
  </si>
  <si>
    <t>NC200N</t>
  </si>
  <si>
    <t>PNL NC200 CNTRL  MOD SPKR</t>
  </si>
  <si>
    <t>SF102</t>
  </si>
  <si>
    <t>STN  BED DUAL 1/4IN JK NC110/2</t>
  </si>
  <si>
    <t>IH151NK</t>
  </si>
  <si>
    <t>IH151N W/PK151A AND SS106</t>
  </si>
  <si>
    <t>NC110/32</t>
  </si>
  <si>
    <t>PNL NC110 CNTRL MOD 32LGHT</t>
  </si>
  <si>
    <t>NC110/16</t>
  </si>
  <si>
    <t>PNL NC110 CNTRL MOD 16LGHT</t>
  </si>
  <si>
    <t>SS106</t>
  </si>
  <si>
    <t>TRANSFORMER HRDWIRE 16/24V</t>
  </si>
  <si>
    <t>BE007</t>
  </si>
  <si>
    <t>BELL 6IN 24 VDC</t>
  </si>
  <si>
    <t>SI003</t>
  </si>
  <si>
    <t>DIRECTIONAL ARROW SIGN  3IN FT</t>
  </si>
  <si>
    <t>VR5T</t>
  </si>
  <si>
    <t>PWR CONV 24VAC/24VDC TO 12VDC@</t>
  </si>
  <si>
    <t>CC9000-QESA1</t>
  </si>
  <si>
    <t>SD-20W</t>
  </si>
  <si>
    <t>20 W DUAL-TONE SIREN.</t>
  </si>
  <si>
    <t>WH-STW</t>
  </si>
  <si>
    <t>STR\,WHT\,2W\,WALL\,12/24V\,8CD</t>
  </si>
  <si>
    <t>PCLINK-USB</t>
  </si>
  <si>
    <t>PCLINK USB FIRMWARE PACK</t>
  </si>
  <si>
    <t>2000PGGMV-S12906</t>
  </si>
  <si>
    <t>ICLASS 2K/2\, PROG ICLASS\, F-GL</t>
  </si>
  <si>
    <t>740151BL</t>
  </si>
  <si>
    <t>14/1c STR THHN BLUE 500FT</t>
  </si>
  <si>
    <t>14/1c STR THHN BLACK 500FT</t>
  </si>
  <si>
    <t>PC4WL</t>
  </si>
  <si>
    <t>HORN/STRB 4W WHT CEIL 4X4</t>
  </si>
  <si>
    <t>SGL MAGLOCK SLIMLINE 1200LBS</t>
  </si>
  <si>
    <t>STI-1130-FR</t>
  </si>
  <si>
    <t>RMS-1P-WP</t>
  </si>
  <si>
    <t>SLE-LTEV-Z</t>
  </si>
  <si>
    <t>STAR LINK CONNECT ZWAVE LTEV</t>
  </si>
  <si>
    <t>HCV-6080R</t>
  </si>
  <si>
    <t>184-12WG-G</t>
  </si>
  <si>
    <t>4704-A</t>
  </si>
  <si>
    <t>MAGNAPULL 2107AHVY DTYGREYSPDT</t>
  </si>
  <si>
    <t>BUTTRESS NUT FOR WLS</t>
  </si>
  <si>
    <t>70-0715-6468-9</t>
  </si>
  <si>
    <t>GD-2A; COMBUSTIBLE FIXED NATUR</t>
  </si>
  <si>
    <t>SG-CPM3</t>
  </si>
  <si>
    <t>CENTRAL PROCESSSING MOD SYST3</t>
  </si>
  <si>
    <t>653-0505</t>
  </si>
  <si>
    <t>653-0505 Schlage Electronics K</t>
  </si>
  <si>
    <t>B200SR-IV</t>
  </si>
  <si>
    <t>SOUNDER BASE IVORY</t>
  </si>
  <si>
    <t>KDM-R2</t>
  </si>
  <si>
    <t>KEYBOARD DISPLAY MODULEDP-DISP</t>
  </si>
  <si>
    <t>LCD-160</t>
  </si>
  <si>
    <t>LCD-160 ANNUNCIATOR\, 160 CHAR</t>
  </si>
  <si>
    <t>FS-OSI-RI</t>
  </si>
  <si>
    <t>DETECTOR\, BEAM W/REFLECTOR</t>
  </si>
  <si>
    <t>B300-6</t>
  </si>
  <si>
    <t>BASE MOUNTING WHITE 6</t>
  </si>
  <si>
    <t>B300-6-IV</t>
  </si>
  <si>
    <t>BASE MOUNTING 5" IVORY</t>
  </si>
  <si>
    <t>FDM-1</t>
  </si>
  <si>
    <t>DUAL MONITOR MOD\, ADDRESS</t>
  </si>
  <si>
    <t>FDU-80</t>
  </si>
  <si>
    <t>80 CHARACTER DISPLAY ANNUNCIAT</t>
  </si>
  <si>
    <t>FSP-951R</t>
  </si>
  <si>
    <t>DETECTOR THERMAL ADDRESSABLE</t>
  </si>
  <si>
    <t>FSP-951</t>
  </si>
  <si>
    <t>DETECTOR PHOTO INTELL ADDR</t>
  </si>
  <si>
    <t>B200S-LF-IV</t>
  </si>
  <si>
    <t>SOUNDER BASE LOW FREQ IVORY</t>
  </si>
  <si>
    <t>FMM-101</t>
  </si>
  <si>
    <t>ADD MINI MODULE W/FLASHSCAN</t>
  </si>
  <si>
    <t>FMM-1</t>
  </si>
  <si>
    <t>ADD MONITOR MODULE W/FLASHSCAN</t>
  </si>
  <si>
    <t>APS2-6R</t>
  </si>
  <si>
    <t>AUXILIARY POWER SUPPLY\, 6 AMPS</t>
  </si>
  <si>
    <t>FRM-1</t>
  </si>
  <si>
    <t>ADD RELAY MODULE W/FLASHSCAN</t>
  </si>
  <si>
    <t>NBG-12LX</t>
  </si>
  <si>
    <t>ADD NBG-12L PULL STATION</t>
  </si>
  <si>
    <t>AMPS-24</t>
  </si>
  <si>
    <t>ADDRESSABLE PWR SUPPLY 120</t>
  </si>
  <si>
    <t>NP-200R</t>
  </si>
  <si>
    <t>DETECTOR PHOTO REMOTE TEST</t>
  </si>
  <si>
    <t>ACM-24AT</t>
  </si>
  <si>
    <t>ONYX SERIES ACS ANNUNCIATOR</t>
  </si>
  <si>
    <t>NGHSCRD-A</t>
  </si>
  <si>
    <t>Handset cord accessory</t>
  </si>
  <si>
    <t>WH1-L03</t>
  </si>
  <si>
    <t>Upgrade License for i62 Messen</t>
  </si>
  <si>
    <t>HC-CR-PSPKR-D-D2</t>
  </si>
  <si>
    <t>PillSpkr 18Pin/Light/SmTV/DiVo</t>
  </si>
  <si>
    <t>NILF-AAA</t>
  </si>
  <si>
    <t>LF Beacon</t>
  </si>
  <si>
    <t>NUAB-L</t>
  </si>
  <si>
    <t>Telligence Adv Bed License</t>
  </si>
  <si>
    <t>NITX-BAB</t>
  </si>
  <si>
    <t>Mobile Tx teleCARE IP &amp; LF\, NA</t>
  </si>
  <si>
    <t>R281146</t>
  </si>
  <si>
    <t>Back plate double white</t>
  </si>
  <si>
    <t>AWS1371</t>
  </si>
  <si>
    <t>Adaptive Micro Systems 220C 38</t>
  </si>
  <si>
    <t>NUWBM3-HU</t>
  </si>
  <si>
    <t>Wireless bedside module w/Safe</t>
  </si>
  <si>
    <t>L951A2</t>
  </si>
  <si>
    <t>L951A2 Antenna</t>
  </si>
  <si>
    <t>UAM-RAFFALLB</t>
  </si>
  <si>
    <t>RED: Connect NC\,HR NNC Loc</t>
  </si>
  <si>
    <t>T981RI-4</t>
  </si>
  <si>
    <t>Receiver Interface</t>
  </si>
  <si>
    <t>HC-PSTN1</t>
  </si>
  <si>
    <t>STANDARD SGL. PATIENT STATION</t>
  </si>
  <si>
    <t>HC-SCC-8</t>
  </si>
  <si>
    <t>CALL CORD\, SEALED\, 18-PIN\, 8 F</t>
  </si>
  <si>
    <t>UAM-LAFFALLB</t>
  </si>
  <si>
    <t>LIC: Connect NC\,HR NNC Loc</t>
  </si>
  <si>
    <t>DH7-ADAA</t>
  </si>
  <si>
    <t>Ascom d63 Protector\, Black</t>
  </si>
  <si>
    <t>NUAUCC-HE</t>
  </si>
  <si>
    <t>Active Unit Con Cable\, 1/bag</t>
  </si>
  <si>
    <t>2098-9490</t>
  </si>
  <si>
    <t>HEAT DET VERT N/O 302-ET-135</t>
  </si>
  <si>
    <t>DH4-L05</t>
  </si>
  <si>
    <t>d62 License for Shared Phone</t>
  </si>
  <si>
    <t>CR4-AAAB</t>
  </si>
  <si>
    <t>Battery pack Charger for d81</t>
  </si>
  <si>
    <t>HC-PSTN1-3K</t>
  </si>
  <si>
    <t>WH1-L02</t>
  </si>
  <si>
    <t>Upgrade License for i62 Talker</t>
  </si>
  <si>
    <t>UAM-LAFFAJLB</t>
  </si>
  <si>
    <t>LIC: Connect NC\,RB R5 Loc</t>
  </si>
  <si>
    <t>FE3-NKALB</t>
  </si>
  <si>
    <t>LIC: NISM2 logging</t>
  </si>
  <si>
    <t>NUHSSAAV-H</t>
  </si>
  <si>
    <t>Pillow Speaker SA\, AV</t>
  </si>
  <si>
    <t>IPVM-LA2000</t>
  </si>
  <si>
    <t>IP-DECT VM 2000 user license</t>
  </si>
  <si>
    <t>HC-PSTN2</t>
  </si>
  <si>
    <t>STANDARD DUAL PATIENT STATION</t>
  </si>
  <si>
    <t>MGUPG-PBX</t>
  </si>
  <si>
    <t>IP6000: Upgrade\, Ascom PBX</t>
  </si>
  <si>
    <t>NGHSDSP-A</t>
  </si>
  <si>
    <t>handset bracket\, handset\, cord</t>
  </si>
  <si>
    <t>NUHS3B-H</t>
  </si>
  <si>
    <t>Handset 3 Button 3.0m</t>
  </si>
  <si>
    <t>NIPH2-A1A</t>
  </si>
  <si>
    <t>Patient Handset 1b 2M5</t>
  </si>
  <si>
    <t>NIPC2-WAP</t>
  </si>
  <si>
    <t>Pull Cord White IP-44 Passive</t>
  </si>
  <si>
    <t>NUCL4-H</t>
  </si>
  <si>
    <t>Corridor Light 4 Sections</t>
  </si>
  <si>
    <t>AWS1477</t>
  </si>
  <si>
    <t>Myco 2 + bat chrg</t>
  </si>
  <si>
    <t>SD-30W</t>
  </si>
  <si>
    <t>30 W DUAL-TONE SIREN.</t>
  </si>
  <si>
    <t>AWS1478</t>
  </si>
  <si>
    <t>Myco 3 + bat chrg</t>
  </si>
  <si>
    <t>200-1174</t>
  </si>
  <si>
    <t>Call Cord\, Dual Y Push Btn - 1</t>
  </si>
  <si>
    <t>UAM-RAFFAMLB</t>
  </si>
  <si>
    <t>RED: Connect NC\,Telligence Loc</t>
  </si>
  <si>
    <t>UAM-LAFEADIN</t>
  </si>
  <si>
    <t>LIC: Connect PM\,Mindray Int</t>
  </si>
  <si>
    <t>9DLD2-AB</t>
  </si>
  <si>
    <t>9dLD DECT LOC\, Version D</t>
  </si>
  <si>
    <t>HC-IPSWITCH8</t>
  </si>
  <si>
    <t>8 PORT SWITCH</t>
  </si>
  <si>
    <t>UAM-LAFFANIN</t>
  </si>
  <si>
    <t>LIC: EZCare integration</t>
  </si>
  <si>
    <t>HC-VSTN</t>
  </si>
  <si>
    <t>VOIP COLORTOUCH STAFF STATION</t>
  </si>
  <si>
    <t>NUIOM-H</t>
  </si>
  <si>
    <t>Active IO Module</t>
  </si>
  <si>
    <t>DC3-AABA</t>
  </si>
  <si>
    <t>Desk Charger for d41 and d62\,</t>
  </si>
  <si>
    <t>UAM-RAFEAELB</t>
  </si>
  <si>
    <t>RED: Connect PM\,NK Loc</t>
  </si>
  <si>
    <t>FE3-NLABAE</t>
  </si>
  <si>
    <t>Unite Gateway</t>
  </si>
  <si>
    <t>2098-9489</t>
  </si>
  <si>
    <t>HEAT DET VERT N/O 302-EPM-194</t>
  </si>
  <si>
    <t>UAM-RAFEAFLB</t>
  </si>
  <si>
    <t>RED: Connect PM\,Philips Loc</t>
  </si>
  <si>
    <t>HC-PSPKR-DA-D2-WTP</t>
  </si>
  <si>
    <t>DigPillSpkr 18Pin-NC/Light/SmT</t>
  </si>
  <si>
    <t>CR4-AAAA</t>
  </si>
  <si>
    <t>Battery pack Charger for d62 &amp;</t>
  </si>
  <si>
    <t>AWS1471</t>
  </si>
  <si>
    <t>Myco 3 chrg rack</t>
  </si>
  <si>
    <t>200-1173</t>
  </si>
  <si>
    <t>Call Cord\, Dual Y Push Btn - 6</t>
  </si>
  <si>
    <t>MGAO-PLSTBY10</t>
  </si>
  <si>
    <t>IP6010/IP38: (SIP) Standby Por</t>
  </si>
  <si>
    <t>FE3-NKALH</t>
  </si>
  <si>
    <t>Resident Checkin</t>
  </si>
  <si>
    <t>HC-AUX2-ISO</t>
  </si>
  <si>
    <t>ISOLATED DUAL AUX</t>
  </si>
  <si>
    <t>AWS1423</t>
  </si>
  <si>
    <t>Kit: CR3-ABAC 6 Handset Charge</t>
  </si>
  <si>
    <t>HC-WPGSKT-1G</t>
  </si>
  <si>
    <t>WATER-PROOF RUBBER GASKET KIT</t>
  </si>
  <si>
    <t>R281768</t>
  </si>
  <si>
    <t>Cover Rear Compl. I.blue CHAT</t>
  </si>
  <si>
    <t>NUBM3-HU</t>
  </si>
  <si>
    <t>Customizable Bedside Module US</t>
  </si>
  <si>
    <t>NUCBK3B-HU</t>
  </si>
  <si>
    <t>Custom Button Insert 3 Button</t>
  </si>
  <si>
    <t>HC-IMT-TAP</t>
  </si>
  <si>
    <t>IMT TAP-Bridge</t>
  </si>
  <si>
    <t>NUHSCRWB-H</t>
  </si>
  <si>
    <t>Pillow Speaker Wall Bracket CR</t>
  </si>
  <si>
    <t>AWS1375</t>
  </si>
  <si>
    <t>Ceiling Mount Kit for Base Sta</t>
  </si>
  <si>
    <t>NUHS1B-H</t>
  </si>
  <si>
    <t>Handset w/SafeConnect - 1 Butt</t>
  </si>
  <si>
    <t>9A2137A</t>
  </si>
  <si>
    <t>Dual 37-Pin Receptacle</t>
  </si>
  <si>
    <t>L951LP</t>
  </si>
  <si>
    <t>LF Location Transmitter</t>
  </si>
  <si>
    <t>HC-PB2-CALLR</t>
  </si>
  <si>
    <t>CALL STATION WITH RELAY</t>
  </si>
  <si>
    <t>NILD2-GAA</t>
  </si>
  <si>
    <t>LeD lamp Green</t>
  </si>
  <si>
    <t>HC-PAGE</t>
  </si>
  <si>
    <t>PAGE ADAPTER STATION</t>
  </si>
  <si>
    <t>NUHSDADVWFIR-H</t>
  </si>
  <si>
    <t>Pillow Spkr IR\, DA\, DV\, EP\, WF</t>
  </si>
  <si>
    <t>MGAO-PL10</t>
  </si>
  <si>
    <t>IP6010/IP38: (SIP) Port Licens</t>
  </si>
  <si>
    <t>DH7-L01</t>
  </si>
  <si>
    <t>LIC: d63 Talker to Messenger</t>
  </si>
  <si>
    <t>AWS1373</t>
  </si>
  <si>
    <t>Adaptive MicroSystems LED disp</t>
  </si>
  <si>
    <t>UAM-LAFEADLB</t>
  </si>
  <si>
    <t>LIC: Connect PM\,Mindray Loc</t>
  </si>
  <si>
    <t>UAM-RAFFANIN</t>
  </si>
  <si>
    <t>RED: EZCare Integration</t>
  </si>
  <si>
    <t>DH4-L03</t>
  </si>
  <si>
    <t>Upgrade License for d62 Messen</t>
  </si>
  <si>
    <t>UAM-LAFEAFIN</t>
  </si>
  <si>
    <t>LIC: Connect PM\,Philips Int</t>
  </si>
  <si>
    <t>HC-CR-PSPKR-DA-IR</t>
  </si>
  <si>
    <t>PillSpkr18Pin/Light/DATV/Di/IR</t>
  </si>
  <si>
    <t>NUHSDALGTVWFEP-H</t>
  </si>
  <si>
    <t>Pillow Spkr DA\, LG TV\, EP\, WF</t>
  </si>
  <si>
    <t>UAM-RAFEAFIN</t>
  </si>
  <si>
    <t>RED: Connect PM\,Philips Int</t>
  </si>
  <si>
    <t>F280348</t>
  </si>
  <si>
    <t>Bracelet for U971 EXO-1</t>
  </si>
  <si>
    <t>NIPC2-WAA</t>
  </si>
  <si>
    <t>Pull Cord White IP-44 Active</t>
  </si>
  <si>
    <t>MGAO-TCIP</t>
  </si>
  <si>
    <t>IP6010/IP38: teleCARE IP Speec</t>
  </si>
  <si>
    <t>DH5-L04</t>
  </si>
  <si>
    <t>d81 License for DECT Location</t>
  </si>
  <si>
    <t>NUWIR-HU</t>
  </si>
  <si>
    <t>Wireless PIR transceiver US</t>
  </si>
  <si>
    <t>NIDM-W3N</t>
  </si>
  <si>
    <t>Door side Module White</t>
  </si>
  <si>
    <t>AWS1448</t>
  </si>
  <si>
    <t>6 HS Charger\, d63\, Ethernet</t>
  </si>
  <si>
    <t>DH5-L07</t>
  </si>
  <si>
    <t>d81 Licence for Pull Cord</t>
  </si>
  <si>
    <t>HC-OSHPD-KIT</t>
  </si>
  <si>
    <t>OSHPD LBL KIT\, NURSE CALL</t>
  </si>
  <si>
    <t>HC-PP3-PRES</t>
  </si>
  <si>
    <t>ROOM PRESENCE</t>
  </si>
  <si>
    <t>HC-CL2-3K</t>
  </si>
  <si>
    <t>CORRIDOR LIGHT-INFINITY 2-SECT</t>
  </si>
  <si>
    <t>DC3-AABB</t>
  </si>
  <si>
    <t>Desk Charger for d81 AU\, USA\,</t>
  </si>
  <si>
    <t>HC-SCC-8Q</t>
  </si>
  <si>
    <t>CALL CORD\, SEALED\,1/4IN JACK</t>
  </si>
  <si>
    <t>FE3-NKALI</t>
  </si>
  <si>
    <t>LIC: RSSI based location</t>
  </si>
  <si>
    <t>DC3-UABA</t>
  </si>
  <si>
    <t>Desktop Charger for d43\, d63</t>
  </si>
  <si>
    <t>DH4-L06</t>
  </si>
  <si>
    <t>d62 License for BT Data profil</t>
  </si>
  <si>
    <t>NIPC-W3P</t>
  </si>
  <si>
    <t>Pull Cord White 3b Passive</t>
  </si>
  <si>
    <t>439-0003-001</t>
  </si>
  <si>
    <t>LIC - Pocket Page Bridge</t>
  </si>
  <si>
    <t>DH3-L01</t>
  </si>
  <si>
    <t>Upgrade License for d41 Advanc</t>
  </si>
  <si>
    <t>HC-BID-SS37</t>
  </si>
  <si>
    <t>SINGLE 37-PIN BED RECEPTACLE</t>
  </si>
  <si>
    <t>AWS1424</t>
  </si>
  <si>
    <t>Kit: CR4-AAAA 6 Battery Charge</t>
  </si>
  <si>
    <t>NUHSDADVWF-H</t>
  </si>
  <si>
    <t>Pillow Speaker DA\, DV\, WF</t>
  </si>
  <si>
    <t>AWS1285</t>
  </si>
  <si>
    <t>28 port (26 port PoE) 10/100/1</t>
  </si>
  <si>
    <t>IPVM-LA3000</t>
  </si>
  <si>
    <t>IP-DECT VM 3000 user license</t>
  </si>
  <si>
    <t>NILD2-RAA</t>
  </si>
  <si>
    <t>LeD lamp Red</t>
  </si>
  <si>
    <t>NUQIJA-H</t>
  </si>
  <si>
    <t>1/4" Jack Adapter</t>
  </si>
  <si>
    <t>WH1-L04</t>
  </si>
  <si>
    <t>License Ekahau i62</t>
  </si>
  <si>
    <t>9DLDA1</t>
  </si>
  <si>
    <t>9dLDA1 antenna kit</t>
  </si>
  <si>
    <t>HC-AP-W-3G/2X1G</t>
  </si>
  <si>
    <t>Adapter Plate-Wh 3G to 2-1G OP</t>
  </si>
  <si>
    <t>L951A1</t>
  </si>
  <si>
    <t>L951A1 Antenna</t>
  </si>
  <si>
    <t>FE3-NKALF</t>
  </si>
  <si>
    <t>LIC: NISM2 TAP Output</t>
  </si>
  <si>
    <t>HC-PSPKR-D-A2</t>
  </si>
  <si>
    <t>DIGPILLSPKR 18PIN-NC/LIGHT/SMT</t>
  </si>
  <si>
    <t>U982-DB</t>
  </si>
  <si>
    <t>U982 Fxd Receiver 450 - 460MHz</t>
  </si>
  <si>
    <t>R414207</t>
  </si>
  <si>
    <t>Linen clip</t>
  </si>
  <si>
    <t>AWS1447</t>
  </si>
  <si>
    <t>6 Bat Charger\, d63</t>
  </si>
  <si>
    <t>NICB-AAA</t>
  </si>
  <si>
    <t>Connection Board</t>
  </si>
  <si>
    <t>DH7-L03</t>
  </si>
  <si>
    <t>LIC: d63 Messenger to Protecto</t>
  </si>
  <si>
    <t>NIPH3-AES</t>
  </si>
  <si>
    <t>Patient Handset 14b</t>
  </si>
  <si>
    <t>NUREP-HU</t>
  </si>
  <si>
    <t>Wireless Repeater (use GTWY)</t>
  </si>
  <si>
    <t>NUSPPSTN-H</t>
  </si>
  <si>
    <t>Patient Station Spacer</t>
  </si>
  <si>
    <t>HC-PP2-LAV-3K</t>
  </si>
  <si>
    <t>ROOM LAVATORY 3K</t>
  </si>
  <si>
    <t>IRB1-AAA</t>
  </si>
  <si>
    <t>IR Location Beacon</t>
  </si>
  <si>
    <t>DP1-UAAA</t>
  </si>
  <si>
    <t>Desktop Programmer\, d43 &amp; d63</t>
  </si>
  <si>
    <t>R281149</t>
  </si>
  <si>
    <t>Spacer\,sing. install kit white</t>
  </si>
  <si>
    <t>NGTDSPA-H</t>
  </si>
  <si>
    <t>Table Display V2</t>
  </si>
  <si>
    <t>DH4-L02</t>
  </si>
  <si>
    <t>Upgrade License to d62 Protect</t>
  </si>
  <si>
    <t>UAM-RAFEADIN</t>
  </si>
  <si>
    <t>RED: Connect PM\,Mindray Int</t>
  </si>
  <si>
    <t>NITX-AAB</t>
  </si>
  <si>
    <t>Mobile Tx teleCARE IP\, NA</t>
  </si>
  <si>
    <t>AWS1421</t>
  </si>
  <si>
    <t>CR3/CR4/CR5/CR6 Rack Charger 1</t>
  </si>
  <si>
    <t>NUHSCUWB-H</t>
  </si>
  <si>
    <t>Pillow Speaker Wall Bracket CU</t>
  </si>
  <si>
    <t>NUUTX-HU</t>
  </si>
  <si>
    <t>Wireless Universal Transmitter</t>
  </si>
  <si>
    <t>AWS1201</t>
  </si>
  <si>
    <t>PoE Injector-US with AC power</t>
  </si>
  <si>
    <t>NUCC-H</t>
  </si>
  <si>
    <t>Call Cord 1 button</t>
  </si>
  <si>
    <t>NILD2-WAA</t>
  </si>
  <si>
    <t>LeD lamp White</t>
  </si>
  <si>
    <t>HC-AP-W-3G/1G</t>
  </si>
  <si>
    <t>Adapter Plate-White 3G to 1G (</t>
  </si>
  <si>
    <t>FE3-NKALAA</t>
  </si>
  <si>
    <t>LIC: NISM System Manager Elise</t>
  </si>
  <si>
    <t>UAM-LAFEAHLB</t>
  </si>
  <si>
    <t>LIC: Connect PM\,Spacelabs Loc</t>
  </si>
  <si>
    <t>HC-PSTN2-3K</t>
  </si>
  <si>
    <t>NIBM2-W3S</t>
  </si>
  <si>
    <t>Bedside Mod. White 3b socket</t>
  </si>
  <si>
    <t>NUF3G-HU</t>
  </si>
  <si>
    <t>Frame 3 Gang US</t>
  </si>
  <si>
    <t>R281145</t>
  </si>
  <si>
    <t>Backplate Single White</t>
  </si>
  <si>
    <t>R281601</t>
  </si>
  <si>
    <t>Cover Rear Compl. St.grey AMIE</t>
  </si>
  <si>
    <t>NIRX-1AB</t>
  </si>
  <si>
    <t>Transceiver\, NA</t>
  </si>
  <si>
    <t>MGAO-RM100</t>
  </si>
  <si>
    <t>IP6010/IP38: V10 Rpts LIC 100</t>
  </si>
  <si>
    <t>NGWDSP-HU</t>
  </si>
  <si>
    <t>Wall Display V2 US</t>
  </si>
  <si>
    <t>NITX-BBB</t>
  </si>
  <si>
    <t>Staff Transceiver</t>
  </si>
  <si>
    <t>DH5-L03</t>
  </si>
  <si>
    <t>Upgrade License for d81 Messen</t>
  </si>
  <si>
    <t>NIRD-WAA</t>
  </si>
  <si>
    <t>Room display RFID White</t>
  </si>
  <si>
    <t>HC-CCSTN-3K</t>
  </si>
  <si>
    <t>CALL CORD STATION 3K</t>
  </si>
  <si>
    <t>NIDS-WAA</t>
  </si>
  <si>
    <t>Duty Selector White</t>
  </si>
  <si>
    <t>NIPH2-A3A</t>
  </si>
  <si>
    <t>Patient Handset 3b 2M5</t>
  </si>
  <si>
    <t>NILD2-BAA</t>
  </si>
  <si>
    <t>LeD lamp Blue</t>
  </si>
  <si>
    <t>NICT-2BA</t>
  </si>
  <si>
    <t>ConnectorTerminal 2-pole screw</t>
  </si>
  <si>
    <t>UAM-RAFFANLB</t>
  </si>
  <si>
    <t>RED: EZCare Location</t>
  </si>
  <si>
    <t>2098-9485</t>
  </si>
  <si>
    <t>HEAT DETECTOR VERT N/O 302-194</t>
  </si>
  <si>
    <t>HC-CL4-SUPV</t>
  </si>
  <si>
    <t>ZONE LIGHT</t>
  </si>
  <si>
    <t>NIPH2-A3L</t>
  </si>
  <si>
    <t>Patient Handset 3b 6M</t>
  </si>
  <si>
    <t>UAM-LAFEAEIN</t>
  </si>
  <si>
    <t>LIC: Connect PM\,NK Int</t>
  </si>
  <si>
    <t>2098-9491</t>
  </si>
  <si>
    <t>HEAT DET VERT N/O 302-ET-194</t>
  </si>
  <si>
    <t>DH4-L01</t>
  </si>
  <si>
    <t>Upgrade License to d62 Messeng</t>
  </si>
  <si>
    <t>DH7-L02</t>
  </si>
  <si>
    <t>LIC: d63 Talker to Protector</t>
  </si>
  <si>
    <t>R190192</t>
  </si>
  <si>
    <t>Cable\,flush mount.dble/triple</t>
  </si>
  <si>
    <t>IPVM-LA4000</t>
  </si>
  <si>
    <t>IP-DECT VM 4000 user license</t>
  </si>
  <si>
    <t>IPGW-SP002</t>
  </si>
  <si>
    <t>SIP Stby kit (IP3011 IP6010)</t>
  </si>
  <si>
    <t>HC-AP-W-4G/1G</t>
  </si>
  <si>
    <t>Adapter Plate-White 4G to 1G (</t>
  </si>
  <si>
    <t>HC-PSPKR-DA-A2</t>
  </si>
  <si>
    <t>DA PILLSPKR 18PIN-NC/LIGHT/SMT</t>
  </si>
  <si>
    <t>2098-9486</t>
  </si>
  <si>
    <t>HEAT DET VERT N/O 302-AW-135</t>
  </si>
  <si>
    <t>NGGWUPG80-L</t>
  </si>
  <si>
    <t>Gateway upgrade to 80 devices/</t>
  </si>
  <si>
    <t>U952T-A21A</t>
  </si>
  <si>
    <t>BAND A n 5W U952 Fixed Trans</t>
  </si>
  <si>
    <t>DH5-L05</t>
  </si>
  <si>
    <t>d81 License for Shared Phone</t>
  </si>
  <si>
    <t>NUBB-L</t>
  </si>
  <si>
    <t>Telligence Basic Bed License</t>
  </si>
  <si>
    <t>WH1-L05</t>
  </si>
  <si>
    <t>License Shared Phone i62</t>
  </si>
  <si>
    <t>UAM-LAFFAMLB</t>
  </si>
  <si>
    <t>LIC: Connect NC\,Telligence Loc</t>
  </si>
  <si>
    <t>SST2-ACA</t>
  </si>
  <si>
    <t>SST2 with charger\, Ascom</t>
  </si>
  <si>
    <t>AWS1384</t>
  </si>
  <si>
    <t>Industrial Grade Flash Memory</t>
  </si>
  <si>
    <t>R180768</t>
  </si>
  <si>
    <t>Screw terminal 3.5mm 04P 166</t>
  </si>
  <si>
    <t>A0100311001</t>
  </si>
  <si>
    <t>IP311 VoIP-Gateway</t>
  </si>
  <si>
    <t>F490173</t>
  </si>
  <si>
    <t>CXL70-1 Dipole omni.ant 406MHZ</t>
  </si>
  <si>
    <t>NGTDSP-H</t>
  </si>
  <si>
    <t>Touch Disp\, Console base\, hs</t>
  </si>
  <si>
    <t>HC-CR-PSPKR-DA-D2</t>
  </si>
  <si>
    <t>PillSpkr 18Pin/Light/DATV/DiVo</t>
  </si>
  <si>
    <t>NUHSDAAV-H</t>
  </si>
  <si>
    <t>Pillow Speaker DA\, AV</t>
  </si>
  <si>
    <t>IPGW-SP001</t>
  </si>
  <si>
    <t>SIP kit (IP3011 and IP6010)</t>
  </si>
  <si>
    <t>IPVM-LA1000</t>
  </si>
  <si>
    <t>IP-DECT VM 1000 user license</t>
  </si>
  <si>
    <t>NITC-W2A</t>
  </si>
  <si>
    <t>Toilet Cancel White 2b Active</t>
  </si>
  <si>
    <t>DP1-AAAA</t>
  </si>
  <si>
    <t>Desk top programmer for Ascom</t>
  </si>
  <si>
    <t>WH1-L01</t>
  </si>
  <si>
    <t>DB1-A3A</t>
  </si>
  <si>
    <t>Legacy DECT Base Stat. Int Ant</t>
  </si>
  <si>
    <t>NITC-W2P</t>
  </si>
  <si>
    <t>Toilet Cancel White 2b Passive</t>
  </si>
  <si>
    <t>NIPH3-A7A</t>
  </si>
  <si>
    <t>Patient Handset 7b</t>
  </si>
  <si>
    <t>HC-CCPSTN-3K</t>
  </si>
  <si>
    <t>CALL CORD SGL. PATIENT STATION</t>
  </si>
  <si>
    <t>NULAPC3-HU</t>
  </si>
  <si>
    <t>Custom Lav Audio Pull Cord US</t>
  </si>
  <si>
    <t>FE3-NKABAE</t>
  </si>
  <si>
    <t>NISM2\, Elise3 std (EU/EFTA\,UK)</t>
  </si>
  <si>
    <t>HC-CL4</t>
  </si>
  <si>
    <t>CORRIDOR LIGHT-INFINITY 4-SECT</t>
  </si>
  <si>
    <t>HC-BACABLE-36</t>
  </si>
  <si>
    <t>BREAKAWAY CABLE FOR BED</t>
  </si>
  <si>
    <t>NUF1G-HU</t>
  </si>
  <si>
    <t>Frame 1 Gang US</t>
  </si>
  <si>
    <t>439-0002-001</t>
  </si>
  <si>
    <t>LIC - PC 6K File Server Bridge</t>
  </si>
  <si>
    <t>HC-PB2-EMERG</t>
  </si>
  <si>
    <t>STAFF EMERGENCY</t>
  </si>
  <si>
    <t>2098-9494</t>
  </si>
  <si>
    <t>HEAT DETECTOR ADAPTOR AP-P</t>
  </si>
  <si>
    <t>HC-PSPKR-D-D2</t>
  </si>
  <si>
    <t>DTX-9016</t>
  </si>
  <si>
    <t>Headset\,mic on cable 2\,5mm</t>
  </si>
  <si>
    <t>J1328</t>
  </si>
  <si>
    <t>EMERG. CALL SWITCH-Stainless s</t>
  </si>
  <si>
    <t>NUHSDADVEP-H</t>
  </si>
  <si>
    <t>Pillow Speaker DA\, DV\, EP</t>
  </si>
  <si>
    <t>NICT-4AA</t>
  </si>
  <si>
    <t>Connector Terminal 4-pole</t>
  </si>
  <si>
    <t>IPB-LSARI</t>
  </si>
  <si>
    <t>SARI certificate for IP-DECT</t>
  </si>
  <si>
    <t>NILD2-YAA</t>
  </si>
  <si>
    <t>LeD lamp Yellow</t>
  </si>
  <si>
    <t>NISP-WSA</t>
  </si>
  <si>
    <t>Speech module white</t>
  </si>
  <si>
    <t>HC-AUX2-3K</t>
  </si>
  <si>
    <t>ROOM DUAL AUX. 3K</t>
  </si>
  <si>
    <t>R180732</t>
  </si>
  <si>
    <t>Screw terminal 08P 8543/8 B</t>
  </si>
  <si>
    <t>UAM-RAFEAEIN</t>
  </si>
  <si>
    <t>RED: Connect PM\,NK Int</t>
  </si>
  <si>
    <t>HC-AP-W-4G/3G</t>
  </si>
  <si>
    <t>Adapter Plate-White 4G to 3G (</t>
  </si>
  <si>
    <t>FE3-NKALC</t>
  </si>
  <si>
    <t>LIC: NISM2 export log data</t>
  </si>
  <si>
    <t>NTM2011718</t>
  </si>
  <si>
    <t>Outdoor BS Mounting Kit</t>
  </si>
  <si>
    <t>200-1072</t>
  </si>
  <si>
    <t>Air Call Cord Push Button - 6f</t>
  </si>
  <si>
    <t>UAM-RAFEAHIN</t>
  </si>
  <si>
    <t>RED: Connect PM\,Spacelabs Int</t>
  </si>
  <si>
    <t>DH5-L06</t>
  </si>
  <si>
    <t>d81 License for BT Data profil</t>
  </si>
  <si>
    <t>NUHS3B6-H</t>
  </si>
  <si>
    <t>Handset 3 Button 6m</t>
  </si>
  <si>
    <t>HC-RPLMT-CLCD-R</t>
  </si>
  <si>
    <t>REP PULL CORD KIT FOR PD (10/K</t>
  </si>
  <si>
    <t>HC-PB2-CALLIN-3K</t>
  </si>
  <si>
    <t>CALL STATION WITH INPUT 3K</t>
  </si>
  <si>
    <t>NUHSDADV-H</t>
  </si>
  <si>
    <t>Pillow Speaker DA\, DV</t>
  </si>
  <si>
    <t>HC-PSTN2-BED</t>
  </si>
  <si>
    <t>DELUXE DUAL PAIENT STATION</t>
  </si>
  <si>
    <t>UAM-RAFFAJLB</t>
  </si>
  <si>
    <t>RED: Connect NC\,RB R5 Loc</t>
  </si>
  <si>
    <t>HC-PSPKR-DA-D2</t>
  </si>
  <si>
    <t>2098-9487</t>
  </si>
  <si>
    <t>HEAT DET VERT N/O 302-AW-194</t>
  </si>
  <si>
    <t>HC-RPLMT-CLCD-W</t>
  </si>
  <si>
    <t>NUHS7B-H</t>
  </si>
  <si>
    <t>Handset 7 Button</t>
  </si>
  <si>
    <t>UAM-RAFEADLB</t>
  </si>
  <si>
    <t>RED: Connect PM\,Mindray Loc</t>
  </si>
  <si>
    <t>U952T-A22A</t>
  </si>
  <si>
    <t>U952 Fixed Transmitter</t>
  </si>
  <si>
    <t>IPBL1-AA</t>
  </si>
  <si>
    <t>IP DECT Gateway VAC/VDC</t>
  </si>
  <si>
    <t>NICT-2AA</t>
  </si>
  <si>
    <t>Connect.Terminal 2-pole spring</t>
  </si>
  <si>
    <t>HC-PB2-CODE-3K</t>
  </si>
  <si>
    <t>2-Button Code Blue Sta. - 3K</t>
  </si>
  <si>
    <t>FE3-NKALE</t>
  </si>
  <si>
    <t>LIC: Logging &amp; export log data</t>
  </si>
  <si>
    <t>HC-CL1-RED</t>
  </si>
  <si>
    <t>CORRIDOR LIGHT- SGL. RED</t>
  </si>
  <si>
    <t>HC-DUTY-3K</t>
  </si>
  <si>
    <t>STAFF/DUTY STATION 3K</t>
  </si>
  <si>
    <t>NICL2-WSA</t>
  </si>
  <si>
    <t>Corridor Lamp White</t>
  </si>
  <si>
    <t>NIBM2-W1S</t>
  </si>
  <si>
    <t>Bedside Mod. White 1b socket</t>
  </si>
  <si>
    <t>NUMDI2-HU</t>
  </si>
  <si>
    <t>Medical Device Input Module US</t>
  </si>
  <si>
    <t>NUDM3-HU</t>
  </si>
  <si>
    <t>Customizable Button US</t>
  </si>
  <si>
    <t>AWS1472</t>
  </si>
  <si>
    <t>UAM-LAFFANLB</t>
  </si>
  <si>
    <t>LIC: EZCare Location</t>
  </si>
  <si>
    <t>NUHSDASGTVWFEP-H</t>
  </si>
  <si>
    <t>Pillow Spkr DA\, TV\, EP\, WF</t>
  </si>
  <si>
    <t>R281767</t>
  </si>
  <si>
    <t>Cover Rear Compl. St.grey CHAT</t>
  </si>
  <si>
    <t>UAM-RAFEAHLB</t>
  </si>
  <si>
    <t>RED: Connect PM\,Spacelabs Loc</t>
  </si>
  <si>
    <t>NUMDSC-H</t>
  </si>
  <si>
    <t>Medical Device Smart Cable</t>
  </si>
  <si>
    <t>UAM-LAFEAFLB</t>
  </si>
  <si>
    <t>LIC: Connect PM\,Philips Loc</t>
  </si>
  <si>
    <t>HC-AP-W-2G/1G</t>
  </si>
  <si>
    <t>Adapter Plate-White 2G to 1G (</t>
  </si>
  <si>
    <t>UAM-LAFEAELB</t>
  </si>
  <si>
    <t>LIC: Connect PM\,NK Loc</t>
  </si>
  <si>
    <t>NUF2G-HU</t>
  </si>
  <si>
    <t>Frame 2 Gang US</t>
  </si>
  <si>
    <t>NGSWMNT-A</t>
  </si>
  <si>
    <t>19-inch Rack Mount NGCISCO8-H</t>
  </si>
  <si>
    <t>NIPC-W3A</t>
  </si>
  <si>
    <t>Pull Cord White 3b Active</t>
  </si>
  <si>
    <t>CR3-ABAC</t>
  </si>
  <si>
    <t>Charging only for d41\, d62\, d8</t>
  </si>
  <si>
    <t>R190193</t>
  </si>
  <si>
    <t>Cable\,double/triple\, spacers</t>
  </si>
  <si>
    <t>R281238</t>
  </si>
  <si>
    <t>Wet area cover\, switch modules</t>
  </si>
  <si>
    <t>HC-PB3-CANCEL</t>
  </si>
  <si>
    <t>REMOTE CANCEL STATION</t>
  </si>
  <si>
    <t>DH4-L04</t>
  </si>
  <si>
    <t>d62 License for DECT Location</t>
  </si>
  <si>
    <t>AWS1449</t>
  </si>
  <si>
    <t>6 HS Charger\, d63</t>
  </si>
  <si>
    <t>NUS1G-HU</t>
  </si>
  <si>
    <t>Spacer 1 Gang US</t>
  </si>
  <si>
    <t>NICT-8AA</t>
  </si>
  <si>
    <t>Connector Terminal 8-pole</t>
  </si>
  <si>
    <t>SH2-ABAA</t>
  </si>
  <si>
    <t>Ascom Myco 3 Wi-Fi</t>
  </si>
  <si>
    <t>MGUPG-STBY</t>
  </si>
  <si>
    <t>IP6000: Upgrade - Standby PBX</t>
  </si>
  <si>
    <t>UAM-LAFEAHIN</t>
  </si>
  <si>
    <t>LIC: Connect PM\,Spacelabs Int</t>
  </si>
  <si>
    <t>438-537C</t>
  </si>
  <si>
    <t>Cable Kit (Connects HC-BID-SS3</t>
  </si>
  <si>
    <t>AL1024ULACM</t>
  </si>
  <si>
    <t>AL1024ULX WIT ACM8 PWR CONTROL</t>
  </si>
  <si>
    <t>KIT\,ï¿½ï¿½ï¿½ï¿½ï¿½ï¿½ï¿½ï¿½ï¿½ï¿½ï¿½ï¿½ï¿½ï¿½ï¿½ï¿½ï¿½ï¿½APSï¿½ï¿½ï¿½ï¿½ï¿½</t>
  </si>
  <si>
    <t>EN483612-W2</t>
  </si>
  <si>
    <t>650-1192</t>
  </si>
  <si>
    <t>LED MODULE WIRE ENTRY COVER</t>
  </si>
  <si>
    <t>630-608</t>
  </si>
  <si>
    <t>COVER CLIP</t>
  </si>
  <si>
    <t>4009-9813</t>
  </si>
  <si>
    <t>REMOTE TPS TIC CARD</t>
  </si>
  <si>
    <t>EXT-WARR-5YR</t>
  </si>
  <si>
    <t>5 YEAR EXTENDED WARRANTY</t>
  </si>
  <si>
    <t>INFOALARM MEMORY EXPANSION MOD</t>
  </si>
  <si>
    <t>EXT-WARR-3YR</t>
  </si>
  <si>
    <t>3 YEAR EXTENDED WARRANTY</t>
  </si>
  <si>
    <t>ANALOG AUDIO CONTROLLER</t>
  </si>
  <si>
    <t>TYPE D NOZ ASSY W/SCREEN</t>
  </si>
  <si>
    <t>Hose\, 65 deg. F\, w/Couplings A</t>
  </si>
  <si>
    <t>Flush Mount Manual Pull Box</t>
  </si>
  <si>
    <t>1/4 IN TEE</t>
  </si>
  <si>
    <t>A16381C9PK</t>
  </si>
  <si>
    <t>DISPLAY MOD. ASSEMBLY\, CHECKFI</t>
  </si>
  <si>
    <t>BATTERY CONNECTION ASM</t>
  </si>
  <si>
    <t>1 1/2" SS FLG CHK VLV</t>
  </si>
  <si>
    <t>EOL Harness 10K 1/2W</t>
  </si>
  <si>
    <t>LABEL ACT PRESSURE</t>
  </si>
  <si>
    <t>Manifold Burst Disc\, 1/2 in NP</t>
  </si>
  <si>
    <t>Dry Powder\, MET-L-X\, 50 lb. Pa</t>
  </si>
  <si>
    <t>1000# MINI-BULK LP CO2</t>
  </si>
  <si>
    <t>PULL STN W/50' WIRE ROPE</t>
  </si>
  <si>
    <t>R102 1/2 BOX SHPG ASM</t>
  </si>
  <si>
    <t>CPU IQ-636X-2 220VAC MODE</t>
  </si>
  <si>
    <t>SCALE HOOK</t>
  </si>
  <si>
    <t>ONE SWITCH ASSY PKG</t>
  </si>
  <si>
    <t>Nozzle Assembly (20-E and G)</t>
  </si>
  <si>
    <t>1 1/2 16 PORT 360 NOZ S/A</t>
  </si>
  <si>
    <t>Thermometer\, 500 deg.F (260 de</t>
  </si>
  <si>
    <t>GV150 GAS VALV ASBY PKG</t>
  </si>
  <si>
    <t>JET-X 27 SHIP ASM - CRATE</t>
  </si>
  <si>
    <t>PULL STATION XP SGX-32SKI</t>
  </si>
  <si>
    <t>Link\, Cartridge Receiver (Hand</t>
  </si>
  <si>
    <t>Valve\, 3/4 in. Check (Threaded</t>
  </si>
  <si>
    <t>1/4" BALL VALVE</t>
  </si>
  <si>
    <t>LINEAR DETECTOR GROMMET (25PK)</t>
  </si>
  <si>
    <t>Cap\, Cartridge Shipping\, LH Th</t>
  </si>
  <si>
    <t>SC-N LBL COMMONWEALTH PA</t>
  </si>
  <si>
    <t>R102 1.5 TANK ADPT SH</t>
  </si>
  <si>
    <t>CAPLUG (CD-130)</t>
  </si>
  <si>
    <t>3" SLIP-ON FLG SHPG ASSY</t>
  </si>
  <si>
    <t>Split Bolt Connectors\, 10/pack</t>
  </si>
  <si>
    <t>Bursting Disc\, 1 1/2 in. for P</t>
  </si>
  <si>
    <t>Nozzle Assembly (Hand Portable</t>
  </si>
  <si>
    <t>TWO SWITCH ASSY PKG</t>
  </si>
  <si>
    <t>5/5000 Wall Relief Louver\, NEM</t>
  </si>
  <si>
    <t>O RING #111</t>
  </si>
  <si>
    <t>A-101-20 Tank\, Agent\, Bracket\,</t>
  </si>
  <si>
    <t>INTERNAL CONE NOZ ASSY</t>
  </si>
  <si>
    <t>NV-P1 NOZZLE ASSEMBLY</t>
  </si>
  <si>
    <t>Proportioner\, 6 in.\, Flanged\,</t>
  </si>
  <si>
    <t>Sealing Disk Kit for Regular S</t>
  </si>
  <si>
    <t>LENS-B WALL MT LENS BLUE</t>
  </si>
  <si>
    <t>NMPLT LP-A-101-20 FM</t>
  </si>
  <si>
    <t>A-PC-Style Link 360 deg\,50 pk</t>
  </si>
  <si>
    <t>AP-NCA-2 ANNUNCIATOR</t>
  </si>
  <si>
    <t>S-3 PS NOZZLE BODY</t>
  </si>
  <si>
    <t>Cartridge Shipping Assembly\, L</t>
  </si>
  <si>
    <t>PRESSURE SWITCH HI TANK</t>
  </si>
  <si>
    <t>MANUAL MONITOR FJM-150</t>
  </si>
  <si>
    <t>BAFFLE TYPE NOZ ASSY</t>
  </si>
  <si>
    <t>RMT AUT REL W/S01 &amp; DUAL</t>
  </si>
  <si>
    <t>LPA 101 20B SYSTEMS PKG</t>
  </si>
  <si>
    <t>RIVET 1/4X1.375 SST 430</t>
  </si>
  <si>
    <t>AUTOPULSE 542RC ASSB ULC</t>
  </si>
  <si>
    <t>DOOR LK&amp;KEY 2 CHASSIS RED</t>
  </si>
  <si>
    <t>HOSE ASSY FE 09/13</t>
  </si>
  <si>
    <t>15/15000 Roof Intake Damper\, N</t>
  </si>
  <si>
    <t>Valve\, Nitrogen Cylinder Reg.</t>
  </si>
  <si>
    <t>3/4" CHECK VALVE (APOLLO)</t>
  </si>
  <si>
    <t>HANGER BRKT KIT (25 PKG)</t>
  </si>
  <si>
    <t>LPA FILL CAP ASSY - BRASS</t>
  </si>
  <si>
    <t>8 in. Hose Reel for 50ft. 1/2</t>
  </si>
  <si>
    <t>1 1/4" BALL VLV/SR ACT</t>
  </si>
  <si>
    <t>Placement Indicator - Selector</t>
  </si>
  <si>
    <t>RELEASE h CABLE ASSEMBLY</t>
  </si>
  <si>
    <t>150 Gallon\, Horizontal</t>
  </si>
  <si>
    <t>SURFACE BACK BOX ABS-8RB</t>
  </si>
  <si>
    <t>UV/IR FLM DET.-DCR1-T *SS</t>
  </si>
  <si>
    <t>TF57 FOAM SPRAY</t>
  </si>
  <si>
    <t>Adaptor\, 3/8 in. Pipe Compress</t>
  </si>
  <si>
    <t>Ring Pin/Chain Assembly\, Mini-</t>
  </si>
  <si>
    <t>MULTI DSCHG NOZ W/SCREEN</t>
  </si>
  <si>
    <t>PIPE CAP\, 3/8</t>
  </si>
  <si>
    <t>MB-U10 ASSEMBLY</t>
  </si>
  <si>
    <t>WET NOZZLE STRAINER 10 PK</t>
  </si>
  <si>
    <t>LVS-3 Cart Package (DOT/TC) (I</t>
  </si>
  <si>
    <t>Check Valve\, 1/4 in.</t>
  </si>
  <si>
    <t>NOZZLE ASSY\, 1/2"\, 4" SR</t>
  </si>
  <si>
    <t>SILVEX PLUS 55 GAL. ASSY</t>
  </si>
  <si>
    <t>3" WELD-NECK FLG ORIF ASY</t>
  </si>
  <si>
    <t>CART GUARD FINISHED</t>
  </si>
  <si>
    <t>30# RL HOSE SEAL KIT KB</t>
  </si>
  <si>
    <t>6" DETECTOR BASE B110LP</t>
  </si>
  <si>
    <t>500 Gallon\, Vertical</t>
  </si>
  <si>
    <t>1 1/4" INERG DEFLECT SHLD</t>
  </si>
  <si>
    <t>TEE</t>
  </si>
  <si>
    <t>SRK STROBE STD CD OUTDOOR</t>
  </si>
  <si>
    <t>100 Gallon\, Horizontal</t>
  </si>
  <si>
    <t>Noz S/A\, 3/4/20MM 7 OR 8 PORT\,</t>
  </si>
  <si>
    <t>FS72173-2RP IR FLAME DET.</t>
  </si>
  <si>
    <t>NL ABC NOZZLE BLOW-OFF CAP</t>
  </si>
  <si>
    <t>CR-HF-PK20I SHIPPING ASM</t>
  </si>
  <si>
    <t>ANCHOR STUD</t>
  </si>
  <si>
    <t>A05 REPLACEMENT NMPLT</t>
  </si>
  <si>
    <t>A101 BLOW OFF CAP *S*</t>
  </si>
  <si>
    <t>Bladder Tank Fill Pump (includ</t>
  </si>
  <si>
    <t>CO2-6 PACKAGED</t>
  </si>
  <si>
    <t>TWIN AGENT NOZZLE ASSY</t>
  </si>
  <si>
    <t>150 PSI Inerting Regulator 1</t>
  </si>
  <si>
    <t>Test Link Package\, 10/package</t>
  </si>
  <si>
    <t>3GAL BRACKET SHPG ASM</t>
  </si>
  <si>
    <t>4" PROPORTIONER\, FLANGED\, 2% J</t>
  </si>
  <si>
    <t>WARNING SIGN CO2 GAS</t>
  </si>
  <si>
    <t>HOSE &amp; COUP ASSY 12"</t>
  </si>
  <si>
    <t>PULL STAT ASMBLY W50'WIRE</t>
  </si>
  <si>
    <t>EMER MAN RELEASE VLV</t>
  </si>
  <si>
    <t>Hose Assembly\, Actuation\, 18 i</t>
  </si>
  <si>
    <t>4" BUTTERFLY/SR-ACT ASM</t>
  </si>
  <si>
    <t>WALL MNT;4WIRE HORN/STROB</t>
  </si>
  <si>
    <t>Brkt Shipping Asm\, 42 cu ft Ni</t>
  </si>
  <si>
    <t>JET X-2A FOAM GEN</t>
  </si>
  <si>
    <t>V-1/2 SS NOZZLE ASM</t>
  </si>
  <si>
    <t>2 1/2" INRGN NOZ ASY-180</t>
  </si>
  <si>
    <t>NAMEPLATE OPERATING</t>
  </si>
  <si>
    <t>PRES SWITCH EXPLO-PROOF</t>
  </si>
  <si>
    <t>PL-420A SHPPG ASM</t>
  </si>
  <si>
    <t>CV-98 CYL BLEEDER ASSY</t>
  </si>
  <si>
    <t>TARGET 7 FOAM - 5GL PAIL</t>
  </si>
  <si>
    <t>BULKHEAD CORD GRIP (50 PACK)</t>
  </si>
  <si>
    <t>Warn Plate\,(SP)\,Out room\,no al</t>
  </si>
  <si>
    <t>FUNNEL 10-20-30 SHPG</t>
  </si>
  <si>
    <t>1" SS FLG BV W/HYD ACT</t>
  </si>
  <si>
    <t>LOOP EXPANDER MODULE</t>
  </si>
  <si>
    <t>BATRY EXTENDER CABLE MP-N</t>
  </si>
  <si>
    <t>N5R PKG\, TRANS CANADA</t>
  </si>
  <si>
    <t>Gas Valve\, Electrical\, (110V\,</t>
  </si>
  <si>
    <t>BOTTLE TOUCH UP  RED .6 OZ</t>
  </si>
  <si>
    <t>Fill Adaptor Assembly\, Recharg</t>
  </si>
  <si>
    <t>WET RECHARGE ADPTR. KIT</t>
  </si>
  <si>
    <t>150' EDUCTOR HOSE REEL ASM</t>
  </si>
  <si>
    <t>8" PROPORTIONER\, BETWEEN FLANG</t>
  </si>
  <si>
    <t>FXC -10 REPL PANE FOR 10#</t>
  </si>
  <si>
    <t>AFFF-33D IND CAP ASM</t>
  </si>
  <si>
    <t>A16381C9PM</t>
  </si>
  <si>
    <t>ELECTRIC MANUAL ACTUATOR\, TYPE</t>
  </si>
  <si>
    <t>TAG INSPECTION</t>
  </si>
  <si>
    <t>KKII NOZ. ADPTR. ASBY.</t>
  </si>
  <si>
    <t>AFC / CGFC 170 SEAL PKG RETROF</t>
  </si>
  <si>
    <t>2" INRGN NOZ ASY-360 DEG.</t>
  </si>
  <si>
    <t>ST ELBOW\,1/4"90DEG 150#</t>
  </si>
  <si>
    <t>1/4 NPT X 1/4 BSPP M ADPT</t>
  </si>
  <si>
    <t>HOSE ASSY CAB5 +50C</t>
  </si>
  <si>
    <t>FXC -20 REPL PANE FOR 20#</t>
  </si>
  <si>
    <t>ICM ASSEMBLY\, CHECKFIRE-210</t>
  </si>
  <si>
    <t>RIVET  #10296-VMI*</t>
  </si>
  <si>
    <t>Cap\, Hub (D-Model Wheeled Unit</t>
  </si>
  <si>
    <t>FLEX LOOP GASKET</t>
  </si>
  <si>
    <t>PCU Notice Label (R-102 and Pi</t>
  </si>
  <si>
    <t>15/15000 Wall Relief Louver\, N</t>
  </si>
  <si>
    <t>75' HOSE REEL AND STAND</t>
  </si>
  <si>
    <t>Swivel\, Joint Assembly</t>
  </si>
  <si>
    <t>8" PROPORTIONER\, B/W FLANGE\, 2</t>
  </si>
  <si>
    <t>QUARTZOID BULB SHPG ASM</t>
  </si>
  <si>
    <t>Branch Circuit Label Ship. Ass</t>
  </si>
  <si>
    <t>1L NOZZLE (10 PACK)JIT</t>
  </si>
  <si>
    <t>JET-X 2% 5 GALLON</t>
  </si>
  <si>
    <t>KR-S4 HANDLINE NOZZLE</t>
  </si>
  <si>
    <t>Switch\, Abort\, Surface Mount</t>
  </si>
  <si>
    <t>Nameplate - MAIN</t>
  </si>
  <si>
    <t>HORN: MODEL HR</t>
  </si>
  <si>
    <t>Noz\, P34\, 10/package (pkg. pri</t>
  </si>
  <si>
    <t>INST MANUAL - PYROCHEM HFC236f</t>
  </si>
  <si>
    <t>Noz\, 1/2 in. SST NPT - 180 Deg</t>
  </si>
  <si>
    <t>MICRO-SWITCH EXT. KIT</t>
  </si>
  <si>
    <t>REG REPL KIT SHPG ASSY</t>
  </si>
  <si>
    <t>2 X 3 RED FLANGE THRD</t>
  </si>
  <si>
    <t>2 1/2 SS FLGD BALL VLV</t>
  </si>
  <si>
    <t>CART GUARD ASM\, RP-20</t>
  </si>
  <si>
    <t>PLT\,1500# CO2 STRAGE UNIT</t>
  </si>
  <si>
    <t>PYRO-HENNY PENNY FRYER KI</t>
  </si>
  <si>
    <t>1/2" SEALED UNIT NOZZLE</t>
  </si>
  <si>
    <t>Nameplate (Specify)</t>
  </si>
  <si>
    <t>CABINET\, AUTOMATIC TIMER</t>
  </si>
  <si>
    <t>EAD BRKT ASM (SC-N)</t>
  </si>
  <si>
    <t>6 CIRCUIT SUP. CONTRL MOD</t>
  </si>
  <si>
    <t>Valve\, Replacement 3in FM-200</t>
  </si>
  <si>
    <t>WC-100 PKG</t>
  </si>
  <si>
    <t>3.0 PICK-UP TUBE ASSEMBLY</t>
  </si>
  <si>
    <t>PICK-UP TUBE ASSY SY10</t>
  </si>
  <si>
    <t>2" STOP VALVE</t>
  </si>
  <si>
    <t>NV-D/P2 NOZZLE ASSBLY</t>
  </si>
  <si>
    <t>BREAK ROD 20 PACK</t>
  </si>
  <si>
    <t>VALVE TOOL DRY</t>
  </si>
  <si>
    <t>Pin\, Spring Puncture Lever to</t>
  </si>
  <si>
    <t>MUNICIPAL CLASS A 55 GAL</t>
  </si>
  <si>
    <t>O-RING KIT 2"</t>
  </si>
  <si>
    <t>RECHARGE ADPTR. KIT.</t>
  </si>
  <si>
    <t>Nozzle\, 260\, (10 pack price)</t>
  </si>
  <si>
    <t>AIR CYLINDER 3/4" BORE</t>
  </si>
  <si>
    <t>Valve\, Safety Vent Relief\,  2/</t>
  </si>
  <si>
    <t>ONE 21 AMP SWITCH SHIPPING ASS</t>
  </si>
  <si>
    <t>101-10 LINK CAD PLT</t>
  </si>
  <si>
    <t>GV200</t>
  </si>
  <si>
    <t>3/4" STOP VALVE</t>
  </si>
  <si>
    <t>MARINE 3" SHIP ASBY.</t>
  </si>
  <si>
    <t>1 1/2" INERGEN NOZZLE ASY</t>
  </si>
  <si>
    <t>1/2in EMT Conduit - 10 FT (3 m</t>
  </si>
  <si>
    <t>ACT CART REC ASM</t>
  </si>
  <si>
    <t>Noz\, P41\, 10/package (pkg. pri</t>
  </si>
  <si>
    <t>Switch\, Abort\, Flush Mount</t>
  </si>
  <si>
    <t>Seiskit - Commenc (542)</t>
  </si>
  <si>
    <t>Bracket\, 5 lb. (Cadmium Plated</t>
  </si>
  <si>
    <t>A16381CD2V</t>
  </si>
  <si>
    <t>CABLE\, TYPE-D\, DISP/COMM-20'</t>
  </si>
  <si>
    <t>Noz S/A\, 2/50MM 7 OR 8 PORT\, S</t>
  </si>
  <si>
    <t>Bracket\, LT-A-101-20 tank</t>
  </si>
  <si>
    <t>Nozzle Mounting Flange (for 6</t>
  </si>
  <si>
    <t>DETECTOR BASE (HSB-21)</t>
  </si>
  <si>
    <t>CABLE ASSY\, 5' BUS CABLE</t>
  </si>
  <si>
    <t>ANSUL AUTOMAN Mechanical Reg.</t>
  </si>
  <si>
    <t>Weigh Rail Support - Single Ro</t>
  </si>
  <si>
    <t>8 Tank Shut-Off Valves with Su</t>
  </si>
  <si>
    <t>Battery Pack BAT-1270-BP</t>
  </si>
  <si>
    <t>Maintenance Plate - CV98 Syste</t>
  </si>
  <si>
    <t>QUARTZOID BULB ASSEMBLY</t>
  </si>
  <si>
    <t>Pulley Adaptor - RH and LH (Br</t>
  </si>
  <si>
    <t>IOB-R WP SURF BACKBOX-ULC</t>
  </si>
  <si>
    <t>Pressure Gauge\, Standard</t>
  </si>
  <si>
    <t>BOOSTER ACTUATOR SHIP ASM</t>
  </si>
  <si>
    <t>2" SS FLG BV W/MAN HDLE</t>
  </si>
  <si>
    <t>Nameplate\, Operating Instructi</t>
  </si>
  <si>
    <t>Tubing\, 1/8 x 5 in. Copper</t>
  </si>
  <si>
    <t>PISTON\, WET VALVE</t>
  </si>
  <si>
    <t>Bracket\, CR-10 lb. (Order in M</t>
  </si>
  <si>
    <t>TANK VALVE BRK NAMEPLATE</t>
  </si>
  <si>
    <t>3" CONC ISOLATION B V</t>
  </si>
  <si>
    <t>CAUTION LABEL 10 PACK</t>
  </si>
  <si>
    <t>LT-A-101-30 Tank &amp; Brkt Asm. E</t>
  </si>
  <si>
    <t>HR SHP CR LT 3/4X150 LR36 RW</t>
  </si>
  <si>
    <t>CABLE ASSY\, 2' BUS CABLE</t>
  </si>
  <si>
    <t>Adaptor\, Hydro Test\, 3/4 (20-E</t>
  </si>
  <si>
    <t>NOZZLE TIP ANODIZED\, K 30</t>
  </si>
  <si>
    <t>UNION ADAPTOR 2"</t>
  </si>
  <si>
    <t>Selector Valve\, 60 mm (2 1/2 i</t>
  </si>
  <si>
    <t>REPLMT PISTON ASM 2"</t>
  </si>
  <si>
    <t>WASHER RETAINER **VMI</t>
  </si>
  <si>
    <t>PCL-300 CYL. ASSY PKG.</t>
  </si>
  <si>
    <t>Air Cylinder and Tubing Assemb</t>
  </si>
  <si>
    <t>DET BASE B210LPBP 10 PACK</t>
  </si>
  <si>
    <t>A-101-50 REPLACEMENT TANK</t>
  </si>
  <si>
    <t>Water Inlet Ball Valve/Namepla</t>
  </si>
  <si>
    <t>Screw\, HolsterHand Port.\, Smal</t>
  </si>
  <si>
    <t>1/16 IN EQU BOX</t>
  </si>
  <si>
    <t>Remote Release\, OEM\, R-102</t>
  </si>
  <si>
    <t>NAMEPLATE\, FM200\, MANUAL CONTR</t>
  </si>
  <si>
    <t>8" PROPORTIONER\, FLANGED\, 2% J</t>
  </si>
  <si>
    <t>10 SEC TIME DELAY</t>
  </si>
  <si>
    <t>Collar and O-Ring (SY-0262)</t>
  </si>
  <si>
    <t>O-RING\, WET VALVE BODY</t>
  </si>
  <si>
    <t>Sealing Gasket (CO2 Systems)</t>
  </si>
  <si>
    <t>Blow-Off Cap\, 2C-1 and F-1/2 n</t>
  </si>
  <si>
    <t>TRIGGER ANODIZED</t>
  </si>
  <si>
    <t>LT-A-101-30 Tank and Agent</t>
  </si>
  <si>
    <t>REPLACE ORIFICE PL 1"</t>
  </si>
  <si>
    <t>Gas Valve\, Mechanical\, 2 in.</t>
  </si>
  <si>
    <t>SCRHK STROBE HIGH CD OUTD</t>
  </si>
  <si>
    <t>Hanger Hook (SY-2071\, 2072)</t>
  </si>
  <si>
    <t>2" PROPORTIONER\, THREADED\, 2%</t>
  </si>
  <si>
    <t>80L Reconditioned Con Assembly</t>
  </si>
  <si>
    <t>135DEG QUART BULB W/O BKT</t>
  </si>
  <si>
    <t>Locking Pin</t>
  </si>
  <si>
    <t>CABLE ASSY\, 20' BUS CABLE</t>
  </si>
  <si>
    <t>FXC-20 (20 lb) Cabinet with pa</t>
  </si>
  <si>
    <t>SET SCREW 1/4-20X.38 SS</t>
  </si>
  <si>
    <t>PRN-7 Printer</t>
  </si>
  <si>
    <t>FLOW RESTRICTOR</t>
  </si>
  <si>
    <t>30 A BAND PAINTED</t>
  </si>
  <si>
    <t>CONTACT BLOCK N.O.</t>
  </si>
  <si>
    <t>NBG-12LR PULL STATION</t>
  </si>
  <si>
    <t>NAMEPLATE</t>
  </si>
  <si>
    <t>6" PROPORTIONER\, FLANGED\, 3% A</t>
  </si>
  <si>
    <t>Cartridge Guard\, LT-5</t>
  </si>
  <si>
    <t>3 in. Rplmt Orifice Plate\, spe</t>
  </si>
  <si>
    <t>Regulator Test Kit</t>
  </si>
  <si>
    <t>NOZZLE\, Q-CONN HF70 DRILL</t>
  </si>
  <si>
    <t>1 1/2" BALL VLV W/ACT-SOL</t>
  </si>
  <si>
    <t>Pick-Up Tube\, PCL 600: 31 3/4</t>
  </si>
  <si>
    <t>1-1/2" BL VLV S.R.ACTUATR</t>
  </si>
  <si>
    <t>EOL RESISTOR ASM</t>
  </si>
  <si>
    <t>LENS-BC CEILING MT BLUE</t>
  </si>
  <si>
    <t>3M ADHESIVE 5OZ. TUBE</t>
  </si>
  <si>
    <t>GAUGE WO2 (10521) "CNS"</t>
  </si>
  <si>
    <t>LIQUID LEVEL INDICATOR 55</t>
  </si>
  <si>
    <t>95 GPM AHN SHPPG ASM</t>
  </si>
  <si>
    <t>Cartridge\, Nitrogen\, LT-30-R (</t>
  </si>
  <si>
    <t>NMCH-DPT SHPG ASSY</t>
  </si>
  <si>
    <t>Cartridge Strap Wrench</t>
  </si>
  <si>
    <t>21 AMP SWITCH SHP(FOUR)</t>
  </si>
  <si>
    <t>Actuator Resistor\, 21.5 Ohm/25</t>
  </si>
  <si>
    <t>Hose Assembly\, 1/2 in. x 50 ft</t>
  </si>
  <si>
    <t>A163814KK5</t>
  </si>
  <si>
    <t>LVS NF-40 ADD-ON TANK LABEL -</t>
  </si>
  <si>
    <t>Detector Heat Trap</t>
  </si>
  <si>
    <t>SY RECHARGE FITTING ASSY</t>
  </si>
  <si>
    <t>NUT 10-32 HEX S ST **VMI</t>
  </si>
  <si>
    <t>Rivet\, A02S</t>
  </si>
  <si>
    <t>D3+ NOZ WET BENCH(TEFLON)</t>
  </si>
  <si>
    <t>SAMPLING TUBE DST-1</t>
  </si>
  <si>
    <t>6" PROPORTIONER\, FLANGED\, 1% A</t>
  </si>
  <si>
    <t>High/Low Liquid Level Switch</t>
  </si>
  <si>
    <t>Nameplate - RESERVE</t>
  </si>
  <si>
    <t>SY HYDRO TEST HEAD ASSY</t>
  </si>
  <si>
    <t>Adaptor\, 3/8 in. Quik-Seal\, 24</t>
  </si>
  <si>
    <t>CHANNEL ASM</t>
  </si>
  <si>
    <t>CR INDICATOR FILL CAP PKG</t>
  </si>
  <si>
    <t>Brass Corner Pulley - Watertig</t>
  </si>
  <si>
    <t>SEISKIT-CAB4</t>
  </si>
  <si>
    <t>Fill Adaptor\, 1/4 in Female NP</t>
  </si>
  <si>
    <t>GAS VALVE BOX PAINTED</t>
  </si>
  <si>
    <t>Noz\, 1 1/4 in. SST NPT - 360 D</t>
  </si>
  <si>
    <t>5/5000 Roof Intake Damper\, NEM</t>
  </si>
  <si>
    <t>3/4" 16 PORT 360 NOZ S/A</t>
  </si>
  <si>
    <t>CHKFR MP-N ACT SYSTEM</t>
  </si>
  <si>
    <t>Foam Chamber/Maker\, AFC-550\, C</t>
  </si>
  <si>
    <t>40' HOSE ASSEMBLY</t>
  </si>
  <si>
    <t>EN-MCU SHPG ASSY</t>
  </si>
  <si>
    <t>LVS-9.5 NOZZLE ASSY</t>
  </si>
  <si>
    <t>O-RING KIT - 3"</t>
  </si>
  <si>
    <t>AFFF NOZZLE BODY ANODIZED</t>
  </si>
  <si>
    <t>CO2 Steel Valve</t>
  </si>
  <si>
    <t>THREE SWITCH ASSY PKG</t>
  </si>
  <si>
    <t>Bracket\, LP-A-101-20-B or LT-L</t>
  </si>
  <si>
    <t>120# CO2 SIPHON TUBE ASSY</t>
  </si>
  <si>
    <t>Guard Assembly\, Cartridge (A-1</t>
  </si>
  <si>
    <t>MONITOR ACC WOM ALTERNATE FILT</t>
  </si>
  <si>
    <t>WILLIAMS 50# PK PAIL</t>
  </si>
  <si>
    <t>3" FLGD ORIF ASSY-THRD.</t>
  </si>
  <si>
    <t>A16381CD30</t>
  </si>
  <si>
    <t>CABLE\, TYPE-D\, DISP/COMM-50'</t>
  </si>
  <si>
    <t>Hose Assembly (SY-1071\, 1072\,</t>
  </si>
  <si>
    <t>100 lb. CV90 and CV98 Siphon T</t>
  </si>
  <si>
    <t>Blow-Off Cap\, 50/package (pkg.</t>
  </si>
  <si>
    <t>SET SCREW SS1/4-20X1-25</t>
  </si>
  <si>
    <t>DRY VLV. HYDRO TEST ASBY</t>
  </si>
  <si>
    <t>WING NUT 1/2 IN BRASS</t>
  </si>
  <si>
    <t>BUSHING CART REC ASM</t>
  </si>
  <si>
    <t>Noz\, 2 in.  SST NPT - 360 Deg</t>
  </si>
  <si>
    <t>8" PROPORTIONER\, FLANGED\, 3% A</t>
  </si>
  <si>
    <t>HOSE &amp; ADAPT ASSY 26.5"</t>
  </si>
  <si>
    <t>E.O.L. RESISTOR ASM 10PK</t>
  </si>
  <si>
    <t>TWIN HOSE SHIPPING ASSY</t>
  </si>
  <si>
    <t>SIPHON TUBE 10# BLCK PIPE</t>
  </si>
  <si>
    <t>MALE BAFFL TYPE DIFF NOZ</t>
  </si>
  <si>
    <t>N30R CART PKG (EUROPEAN)</t>
  </si>
  <si>
    <t>23 CUFT NIT CYL W/NET</t>
  </si>
  <si>
    <t>SAMPLING TUBE DST-10</t>
  </si>
  <si>
    <t>Cover\, 5 lb.</t>
  </si>
  <si>
    <t>WATER SUPPLY VALVE ID 10 PKG</t>
  </si>
  <si>
    <t>1/2" BL VLV S.R. ACTUATOR</t>
  </si>
  <si>
    <t>VALVE PRES REL 1 1/2  PCV (100</t>
  </si>
  <si>
    <t>Gasket\, HF-35 Nozzle\, Valve to</t>
  </si>
  <si>
    <t>6 RELAY CONTRL MOD. XP6-R</t>
  </si>
  <si>
    <t>100' NM FLEX TUBE-REC'G 6</t>
  </si>
  <si>
    <t>HYDROTEST ADAPTOR</t>
  </si>
  <si>
    <t>A SIZE TRIM RING</t>
  </si>
  <si>
    <t>ABORT SUPERVISION MODULE</t>
  </si>
  <si>
    <t>3" FLEX CONNECTOR</t>
  </si>
  <si>
    <t>Line Proportioner\, Brass\, PL-2</t>
  </si>
  <si>
    <t>CAB-BM-G B-size Marine/NEMA ty</t>
  </si>
  <si>
    <t>200 BAR FLEX BEND</t>
  </si>
  <si>
    <t>QUICK RELEASE CLP PAC-10</t>
  </si>
  <si>
    <t>MS-4PDT-EN-KIT</t>
  </si>
  <si>
    <t>ANSUL LBL SHEET\,PULL STA</t>
  </si>
  <si>
    <t>CHECK VALVE\, 2 INCH</t>
  </si>
  <si>
    <t>MB-1 MTG BRACKET PKGED</t>
  </si>
  <si>
    <t>2" 7 PORT 180 NOZ S/A</t>
  </si>
  <si>
    <t>205 GAL POLY FOAM TANK</t>
  </si>
  <si>
    <t>Nameplate\, Replacement\, w/o UL</t>
  </si>
  <si>
    <t>8" PROPORTIONER\, B/W FLANGE\, 3</t>
  </si>
  <si>
    <t>AP Z-10 CONTL PANEL RED</t>
  </si>
  <si>
    <t>RESTRICTOR (TA NOZZLE)</t>
  </si>
  <si>
    <t>Valve\, 3 in. Check (Threaded)</t>
  </si>
  <si>
    <t>Actuator Only\, Left Hand Threa</t>
  </si>
  <si>
    <t>WALL MNT STROBE STD CD</t>
  </si>
  <si>
    <t>PICK-UP TUBE ASSY SY20</t>
  </si>
  <si>
    <t>Back Frame Assembly\, 6 Cylinde</t>
  </si>
  <si>
    <t>Pneumatic Actuation Kit for Ni</t>
  </si>
  <si>
    <t>Linear Detection Wire\, 500 ft.</t>
  </si>
  <si>
    <t>SEMI FLUSH TRIM RED</t>
  </si>
  <si>
    <t>CONICAL SPRING</t>
  </si>
  <si>
    <t>REPLACEMENT 10G NMPLT</t>
  </si>
  <si>
    <t>DETECTION THREE BRANCH ASSEMBL</t>
  </si>
  <si>
    <t>8" PROPORTIONER\, FLANGED\, 6% A</t>
  </si>
  <si>
    <t>Proportioner\, 3 in.\, Between F</t>
  </si>
  <si>
    <t>ORIFICE ANODIZED</t>
  </si>
  <si>
    <t>3" PROPORTIONER\, BETWEEN FLANG</t>
  </si>
  <si>
    <t>Cartridge Receiver Assembly (L</t>
  </si>
  <si>
    <t>N-TS NOZZLE ASSEMBLY</t>
  </si>
  <si>
    <t>PL 480 SHPPG ASM</t>
  </si>
  <si>
    <t>PRG CBLIQ-318\,636X\,636X-2</t>
  </si>
  <si>
    <t>Connector\, Bulkhead\, Bus Circu</t>
  </si>
  <si>
    <t>WASHER 3/8 INCH</t>
  </si>
  <si>
    <t>PL 730A SHPPG ASM</t>
  </si>
  <si>
    <t>Blow-Off Cap for Size 3 Nozzle</t>
  </si>
  <si>
    <t>Proportioner\, 8 in.\, Flanged\,</t>
  </si>
  <si>
    <t>Cable Assy\, Release Circuit\, F</t>
  </si>
  <si>
    <t>Cable Assy\, Release Circuit-10</t>
  </si>
  <si>
    <t>Nozzle\, 230\, (10 pack price)</t>
  </si>
  <si>
    <t>SPOT DETECTOR BRKT</t>
  </si>
  <si>
    <t>Safety Disc Nut\, For All Valve</t>
  </si>
  <si>
    <t>D2+NOZ/SCREEN/WT.BNCH/TEF</t>
  </si>
  <si>
    <t>Hose\, -65 deg.F\, w/Couplings A</t>
  </si>
  <si>
    <t>A16381CBC4</t>
  </si>
  <si>
    <t>CABLE\, TYPE-D\, DISP/COMM-10'</t>
  </si>
  <si>
    <t>SWIVEL ASSY C02-050*M</t>
  </si>
  <si>
    <t>JET-X 2% 55 GALLON DRUM</t>
  </si>
  <si>
    <t>ACT DEV GRD PUNCH &amp; DIMPL</t>
  </si>
  <si>
    <t>PRESS REQ TESTED</t>
  </si>
  <si>
    <t>ORFICE PLATE MACH AFC/CGFC330</t>
  </si>
  <si>
    <t>Plug\, Safety Shipping (D-Model</t>
  </si>
  <si>
    <t>Valve\, 3 in. Check\, (Weld Neck</t>
  </si>
  <si>
    <t>HANDLE NOZ MACH 5</t>
  </si>
  <si>
    <t>ANSUL AUTOMAN II-C Explosion/W</t>
  </si>
  <si>
    <t>REMOTE LCD ANNUNCIATOR</t>
  </si>
  <si>
    <t>Cover\, 20 lb.</t>
  </si>
  <si>
    <t>Control Head Replacement O-Rin</t>
  </si>
  <si>
    <t>PUSH LEVER SS *NORLEN</t>
  </si>
  <si>
    <t>PULL BOX HANDLE MACH</t>
  </si>
  <si>
    <t>FILL ADAPTOR ASM - 2"</t>
  </si>
  <si>
    <t>SWIVEL ADAPTOR 25 PK JIT</t>
  </si>
  <si>
    <t>HR SHP CR LT 3/4X100 LR36 RW</t>
  </si>
  <si>
    <t>BATTERY HARNESS IQ301/442</t>
  </si>
  <si>
    <t>Hose\, with O-Ring\, Low Tempera</t>
  </si>
  <si>
    <t>Cable Assy\, Detection Circuit-</t>
  </si>
  <si>
    <t>Cartridge\, Nitrogen\, R-102 Dou</t>
  </si>
  <si>
    <t>BLEED DOWN ADPTR. ASBY.</t>
  </si>
  <si>
    <t>Safety Disc (SPA only)</t>
  </si>
  <si>
    <t>NAMEPLATE\, PULL STATION</t>
  </si>
  <si>
    <t>Pin\, Ring (10/20/30-E and G)</t>
  </si>
  <si>
    <t>3" PROPORTIONER\, FLANGED\, 3% A</t>
  </si>
  <si>
    <t>CONNECTOR\, BULKHEAD\, RELEASE/P</t>
  </si>
  <si>
    <t>CBP-10 PK. PULLEY ELBOW</t>
  </si>
  <si>
    <t>1500 Gallon\, Vertical</t>
  </si>
  <si>
    <t>F110 RETROFIT FLANGE</t>
  </si>
  <si>
    <t>2F Nozzle\, (1 Pc.) HP Kit</t>
  </si>
  <si>
    <t>Cable Assy\, Power Circuit-5'</t>
  </si>
  <si>
    <t>D1 NOZ/SCREEN/WT.BNCH/TEF</t>
  </si>
  <si>
    <t>4" SLIP-ON FLG SHPG ASSY</t>
  </si>
  <si>
    <t>Valve Stem Assembly (SY-0262)</t>
  </si>
  <si>
    <t>Con\, HPCO2\, Epoxy\, 100 lb. (45</t>
  </si>
  <si>
    <t>1" BURST DISK ASSEMBLY</t>
  </si>
  <si>
    <t>FLOWMAX CL 3 X 3 LV PKG</t>
  </si>
  <si>
    <t>1H NOZZLE (10 PACK)JIT</t>
  </si>
  <si>
    <t>CUTTER ACT BX CVR EPX</t>
  </si>
  <si>
    <t>SERIES DETECTOR ASMBLY</t>
  </si>
  <si>
    <t>ANSUL AUTOMAN II-C Release\, 24</t>
  </si>
  <si>
    <t>1.6 GL RECHARGE ASM</t>
  </si>
  <si>
    <t>INDUSTRIAL NOZZLE 350</t>
  </si>
  <si>
    <t>WALL HOOK (10#)</t>
  </si>
  <si>
    <t>HOSE &amp; COUP ASSY 20"</t>
  </si>
  <si>
    <t>Male Straight Connector\, 7/16</t>
  </si>
  <si>
    <t>HOSE ASSY FE05</t>
  </si>
  <si>
    <t>1/2" BALL VLV/SR ACT ASM</t>
  </si>
  <si>
    <t>PLUNGER ASM</t>
  </si>
  <si>
    <t>LVS 3.0 NOZZLE ASSY</t>
  </si>
  <si>
    <t>SA-WBBC WP BACKBOX CEILNG</t>
  </si>
  <si>
    <t>3" CAP ASSEMBLY</t>
  </si>
  <si>
    <t>CABLE PNEU ACT ASSEMBLY</t>
  </si>
  <si>
    <t>WALL HOOK (10S) *CNS</t>
  </si>
  <si>
    <t>Trip Hammer Set Screw - 25 Pac</t>
  </si>
  <si>
    <t>CHKFR MARINE MODULE</t>
  </si>
  <si>
    <t>STR ELL\, 3/8</t>
  </si>
  <si>
    <t>25MM ROSETTE-1</t>
  </si>
  <si>
    <t>Cartridge\, Nitrogen\, LT-A-101-</t>
  </si>
  <si>
    <t>Bracket\, CO2\, Vehicle\, CD05\, C</t>
  </si>
  <si>
    <t>CAP\, 5 Pack\, M16 MALE-BKK-MC</t>
  </si>
  <si>
    <t>DRESS PANEL DP-51050</t>
  </si>
  <si>
    <t>ADPT LTA 101-30 CART-CNS</t>
  </si>
  <si>
    <t>A16381TK1V</t>
  </si>
  <si>
    <t>KIT\, CONNECTOR\, 6P\, DET/COMM/R</t>
  </si>
  <si>
    <t>50L Actuation Con Assembly\, so</t>
  </si>
  <si>
    <t>CR-I-MET-L-KYL-150C</t>
  </si>
  <si>
    <t>Valve\, Two-way Poppet\, 1/4 in.</t>
  </si>
  <si>
    <t>LVS-3 Cart Package (CE) (Inclu</t>
  </si>
  <si>
    <t>PIRANHA OEM REG ACT SHG*M</t>
  </si>
  <si>
    <t>HANGER BRKT KIT (25PK)</t>
  </si>
  <si>
    <t>EOL RESISTOR 4.7 (71252)</t>
  </si>
  <si>
    <t>Plug Seal - D Nozzle</t>
  </si>
  <si>
    <t>Wheel Only\, 44 in.\,  (350-C)</t>
  </si>
  <si>
    <t>Connector\, Tee\, Det. Circuit (</t>
  </si>
  <si>
    <t>PL-730 ARC</t>
  </si>
  <si>
    <t>CR IND FILL CAP ASM IHO</t>
  </si>
  <si>
    <t>FJM-150 WTO ANSI FLG</t>
  </si>
  <si>
    <t>Valve\, Rplmt 2in SAPPHIRE</t>
  </si>
  <si>
    <t>NOZZLE\, 1 1/2" RAD</t>
  </si>
  <si>
    <t>Proportioner\, 2 in.\, Threaded\,</t>
  </si>
  <si>
    <t>6" PROPORTIONER\, B/W FLANGE\, 3</t>
  </si>
  <si>
    <t>NECH 120V SHPG ASSY</t>
  </si>
  <si>
    <t>Z-4 FOAM EDUCTOR</t>
  </si>
  <si>
    <t>JET-X 5 GALLON</t>
  </si>
  <si>
    <t>O-Ring 215</t>
  </si>
  <si>
    <t>KEY BOARD MODULE</t>
  </si>
  <si>
    <t>3" PROPORTIONER\, B/W FLANGE\, 2</t>
  </si>
  <si>
    <t>Actuation Line Vent Fitting</t>
  </si>
  <si>
    <t>DC NOZZLE S/A</t>
  </si>
  <si>
    <t>CAPLUG\, CD-150 BLACK</t>
  </si>
  <si>
    <t>JET X-2A FOAM GEN SS316</t>
  </si>
  <si>
    <t>Tension Spring</t>
  </si>
  <si>
    <t>SAMPLING TUBE DST-3</t>
  </si>
  <si>
    <t>CNTRL STATION MICRO SWTCH</t>
  </si>
  <si>
    <t>2550 GAL POLY FOAM TANK</t>
  </si>
  <si>
    <t>Rivet\, Eyebolt</t>
  </si>
  <si>
    <t>Bracket\, CR-30 lb. (Order in M</t>
  </si>
  <si>
    <t>HORN 5#</t>
  </si>
  <si>
    <t>PIRANHA REG ACT SHP ASSY</t>
  </si>
  <si>
    <t>Bursting Disc\, 2 in. Disc for</t>
  </si>
  <si>
    <t>Strap\, 250 cu.ft. and 75 lb. (</t>
  </si>
  <si>
    <t>LAPTOP PRG DLOAD CABLE</t>
  </si>
  <si>
    <t>BATTERY PS-12180 12V</t>
  </si>
  <si>
    <t>PL-BM Mounting Plate</t>
  </si>
  <si>
    <t>Actuator\, w/LT-10-R Cartridge</t>
  </si>
  <si>
    <t>BLOW-OFF CAP 50-PK\, LVS</t>
  </si>
  <si>
    <t>Selector Valve\, 75 mm (3 in) w</t>
  </si>
  <si>
    <t>Nozzle\, C-1/2 w/Blow-Off Cap</t>
  </si>
  <si>
    <t>INDICATOR LIGHT (RED)</t>
  </si>
  <si>
    <t>GAS VALVE ASM</t>
  </si>
  <si>
    <t>D3 NOZ/SCREEN/WT.BNCH/TEF</t>
  </si>
  <si>
    <t>Cable Lug Replacement for ANSU</t>
  </si>
  <si>
    <t>REPLMT NMPLT MET-L-X &amp;NAX</t>
  </si>
  <si>
    <t>Tee\, Distribution\, 3/4 x 1/2 x</t>
  </si>
  <si>
    <t>GASKET LR 36/44</t>
  </si>
  <si>
    <t>Nozzle\, F-1/2</t>
  </si>
  <si>
    <t>Actuation Isolator</t>
  </si>
  <si>
    <t>DRY VALVE REBUILDING KIT</t>
  </si>
  <si>
    <t>SET SCREW PULLEY ELBOW (SINGLE</t>
  </si>
  <si>
    <t>MON MOD 4 SMOKE DET FZM-1</t>
  </si>
  <si>
    <t>1000 Gallon\, Vertical</t>
  </si>
  <si>
    <t>2" BALL VLV/SR ACT ASM</t>
  </si>
  <si>
    <t>SERIES MT4-115-WH RED</t>
  </si>
  <si>
    <t>3" PROPORTIONER\, B/W FLANGE\, 3</t>
  </si>
  <si>
    <t>Detector\, Heat\, Rate Compensat</t>
  </si>
  <si>
    <t>LG CABLE TIE</t>
  </si>
  <si>
    <t>4" 200 BAR FLGD ORF THRD</t>
  </si>
  <si>
    <t>Cable Assy\, Linear Detector-10</t>
  </si>
  <si>
    <t>SAFETY DISC</t>
  </si>
  <si>
    <t>LABEL</t>
  </si>
  <si>
    <t>BASE PLATE A-101-125</t>
  </si>
  <si>
    <t>Drive Screw</t>
  </si>
  <si>
    <t>GAUGE\, 200PSI\, 1/4" LOW</t>
  </si>
  <si>
    <t>DET CBLE CLMP (PROT TUBNG</t>
  </si>
  <si>
    <t>HOSE ASM 1" X 100 FT LT</t>
  </si>
  <si>
    <t>NAMEPLATE DRY CHEM TANK</t>
  </si>
  <si>
    <t>ECH120/SM120 SPECIAL</t>
  </si>
  <si>
    <t>VLI-880 INDUSTRIAL ASD</t>
  </si>
  <si>
    <t>2" MANIFOLD CHECK VALVE</t>
  </si>
  <si>
    <t>Foam Chamber Cover Screw\, All</t>
  </si>
  <si>
    <t>RING PIN CHAIN ASM\, 2A-SP</t>
  </si>
  <si>
    <t>Cylinder\, Nitrogen\, 220-B with</t>
  </si>
  <si>
    <t>Hose Assembly\, 3/4 in. x 50 ft</t>
  </si>
  <si>
    <t>8" PROP\, FLANGED\, 3% FLUOROPRO</t>
  </si>
  <si>
    <t>SS SAFETY RELIEF VALVE AS</t>
  </si>
  <si>
    <t>AUXILARY RELAY MODULE</t>
  </si>
  <si>
    <t>ORIFICE\, ANODIZED</t>
  </si>
  <si>
    <t>Pull Cable Control Box\, Dual/T</t>
  </si>
  <si>
    <t>PIRANHA Regulated Release -Mec</t>
  </si>
  <si>
    <t>DAFO 270DEG DETECTOR PKG</t>
  </si>
  <si>
    <t>Weigh Rail Support - Double Ro</t>
  </si>
  <si>
    <t>D5 NOZ WET BENCH(TEFLON)</t>
  </si>
  <si>
    <t>SURF MT BACK BOX SGB-32S</t>
  </si>
  <si>
    <t>BALL VALVE 3/4 IN</t>
  </si>
  <si>
    <t>CART REC ASM\, CR LT</t>
  </si>
  <si>
    <t>1500 Gallon\, Horizontal</t>
  </si>
  <si>
    <t>1300 Gallon\, Horizontal</t>
  </si>
  <si>
    <t>TUBE ASSY SY5 CAB</t>
  </si>
  <si>
    <t>5# HYDRO TEST ASM</t>
  </si>
  <si>
    <t>INDUSTRIAL PULL STATION</t>
  </si>
  <si>
    <t>Pressure Gauge\, Monitoring</t>
  </si>
  <si>
    <t>Union Ring (Burst Disc Union)</t>
  </si>
  <si>
    <t>S/E NOZZLE 750 GPM</t>
  </si>
  <si>
    <t>2WIRE PHOTO SMK DETECTOR</t>
  </si>
  <si>
    <t>PROG CABLE PRT/PK</t>
  </si>
  <si>
    <t>CABLE ASSY\, 50' BUS CABLE</t>
  </si>
  <si>
    <t>SWIVEL ADAPTOR UNION</t>
  </si>
  <si>
    <t>WASHER</t>
  </si>
  <si>
    <t>1" 7 PORT 180 NOZ S/A</t>
  </si>
  <si>
    <t>PISTON ASM - 1"</t>
  </si>
  <si>
    <t>WARNING PLATE-DO NOT ENTR</t>
  </si>
  <si>
    <t>BONNET ASM 2" NOVAC</t>
  </si>
  <si>
    <t>INTERFACE MOD XP6-MA</t>
  </si>
  <si>
    <t>A16381CB70</t>
  </si>
  <si>
    <t>CABLE ASSY\, TYPE-D\, RELEASE CI</t>
  </si>
  <si>
    <t>CV98 CO2 FILL ADAPT ASSY</t>
  </si>
  <si>
    <t>10 PK ENGLISH PULL TAB</t>
  </si>
  <si>
    <t>DUST PAN</t>
  </si>
  <si>
    <t>3" VALVE ASM CLN AGT SYS</t>
  </si>
  <si>
    <t>LPA 101 20 CART BRKT PKG</t>
  </si>
  <si>
    <t>CO2 FILL ADAPTOR</t>
  </si>
  <si>
    <t>WARNING PLATE</t>
  </si>
  <si>
    <t>TRAINING FOAM 55GL</t>
  </si>
  <si>
    <t>PCL 300T TEST TANK PKG</t>
  </si>
  <si>
    <t>Hanger Hook (SY-2013)</t>
  </si>
  <si>
    <t>WP-BCK BOX SSM SERIES WBB</t>
  </si>
  <si>
    <t>FWB EDUCTOR 1 1/2NH-95GPM</t>
  </si>
  <si>
    <t>AUTO. IIC-EXP/WEA PRF 24V</t>
  </si>
  <si>
    <t>LABEL\, MX 150/350</t>
  </si>
  <si>
    <t>36G FOAM CART 60/W FOG</t>
  </si>
  <si>
    <t>50 Gallon\, Vertical</t>
  </si>
  <si>
    <t>2.5 PROP 6% ARC</t>
  </si>
  <si>
    <t>PYROCHEM 50#PAIL PURPLE K</t>
  </si>
  <si>
    <t>LTA 101-30 PKG\, TRANS CAN</t>
  </si>
  <si>
    <t>Channel\, 250 cu.ft. and 75 lb.</t>
  </si>
  <si>
    <t>NAMEPLATE WARNING</t>
  </si>
  <si>
    <t>DC NOZZLE ANODIZED</t>
  </si>
  <si>
    <t>A16381CD33</t>
  </si>
  <si>
    <t>Cable Assy\, I/O\, Display\, Male</t>
  </si>
  <si>
    <t>IQ-318 REPL BOARD 220VAC</t>
  </si>
  <si>
    <t>Acutation Hose\, 16 in.\, 1/4 in</t>
  </si>
  <si>
    <t>NOZZLE TIP 2-1/2 # FORAY</t>
  </si>
  <si>
    <t>80L Con Assembly\, std. pressur</t>
  </si>
  <si>
    <t>4" 200 BAR FLGD ORF WN</t>
  </si>
  <si>
    <t>HOSE REEL\, ASSY 100'</t>
  </si>
  <si>
    <t>Actuator\, Lever for HF Actuato</t>
  </si>
  <si>
    <t>Shallow Deflector\, AFC/CGFC-17</t>
  </si>
  <si>
    <t>LVS-30 SHIP ASM</t>
  </si>
  <si>
    <t>LVS REFLECTIVE BAND</t>
  </si>
  <si>
    <t>Bracket Assembly\, A02\, CO2\, PK</t>
  </si>
  <si>
    <t>SAMPLING TUBE DST-5</t>
  </si>
  <si>
    <t>900 Gallon\, Vertical</t>
  </si>
  <si>
    <t>(SL) 360 FUSELINK 25 PK</t>
  </si>
  <si>
    <t>Bracket\, 20 lb. (Order in Mult</t>
  </si>
  <si>
    <t>PCL-460T TEST TANK PKG</t>
  </si>
  <si>
    <t>Concentrate Isolation Ball Val</t>
  </si>
  <si>
    <t>TOP HORN BRACKET</t>
  </si>
  <si>
    <t>LDC SKID/VEHICLE MANUAL</t>
  </si>
  <si>
    <t>NOZZLE\, Q-CONN HF35 DRILL</t>
  </si>
  <si>
    <t>ACCLIMATE + DET FAPT-851</t>
  </si>
  <si>
    <t>LT-K-101-30 Tank and Agent</t>
  </si>
  <si>
    <t>D4 NOZ WET BENCH(TEFLON)</t>
  </si>
  <si>
    <t>1/2" INERGEN NOZZLE ASSY</t>
  </si>
  <si>
    <t>200 LB FIBRE PURPLE K</t>
  </si>
  <si>
    <t>Ext\, Whl 150 lb.\, CR-I-K-150-D</t>
  </si>
  <si>
    <t>2" HYD/ACT BALL VALVE</t>
  </si>
  <si>
    <t>2" BALL VALVE</t>
  </si>
  <si>
    <t>Bolt and Nut\, 12 1/2 in. (Sing</t>
  </si>
  <si>
    <t>VALVE ASM (WATER UNITS)*M</t>
  </si>
  <si>
    <t>SAFETY DISC/NUT 4480 PSI</t>
  </si>
  <si>
    <t>GUARD DOOR SHIPPING ASSEMBLY</t>
  </si>
  <si>
    <t>Actuator\, w/LT-10-L Cartridge</t>
  </si>
  <si>
    <t>MULTI-TONE HORN/STROBE\, MULTI-</t>
  </si>
  <si>
    <t>Hanger Hook (SY-2012\, 1013\, 10</t>
  </si>
  <si>
    <t>TYPE D DSCHG NOZ W/SCREEN</t>
  </si>
  <si>
    <t>1/2" SS RSF NOZ ASSY</t>
  </si>
  <si>
    <t>Nozzle\, Tankside\, F-3\, Brass</t>
  </si>
  <si>
    <t>SOLENOID ASSEMBLY</t>
  </si>
  <si>
    <t>Weigh Rail - 6 Cylinder</t>
  </si>
  <si>
    <t>SOLENOID MONITOR 120</t>
  </si>
  <si>
    <t>P CLIP 50 PACK</t>
  </si>
  <si>
    <t>35# CO2 CR CV98 CYL. ASM</t>
  </si>
  <si>
    <t>PAC-10 CYLINDER ASSEMBLY</t>
  </si>
  <si>
    <t>Union\, Assembly\, Bursting Disc</t>
  </si>
  <si>
    <t>Header Safety\, 1/2 in.</t>
  </si>
  <si>
    <t>Enclosure Nut Shipping Assembl</t>
  </si>
  <si>
    <t>FLAME SIMULATOR\, FS-1200</t>
  </si>
  <si>
    <t>GAS TUBE ASM\, 10#</t>
  </si>
  <si>
    <t>Gas Valve\, Mechanical\, 3/4 in.</t>
  </si>
  <si>
    <t>WASHER CHROME PLATED</t>
  </si>
  <si>
    <t>A16381ULBP</t>
  </si>
  <si>
    <t>CABLE\, LINEAR DET. WIRE XCR 22</t>
  </si>
  <si>
    <t>O-RING CLEAN AGENT</t>
  </si>
  <si>
    <t>Grommet\, Rubber (Brackets)</t>
  </si>
  <si>
    <t>A-101-30 Tank\, Agent\, and 101-</t>
  </si>
  <si>
    <t>50MM/2" VLV KIT/BRST DISC</t>
  </si>
  <si>
    <t>Recharge Tank\, FK-5-1-12\,50 lb</t>
  </si>
  <si>
    <t>GAS TUBE ASM 350</t>
  </si>
  <si>
    <t>PCL-600 CYL. ASSY PKG.</t>
  </si>
  <si>
    <t>CR HD 30 BRKT ASM W/RPIN</t>
  </si>
  <si>
    <t>N-PLU NOZZLE ASSEMBLY</t>
  </si>
  <si>
    <t>CHAIN 7" LG</t>
  </si>
  <si>
    <t>55 CUFT NIT CYL W/NET</t>
  </si>
  <si>
    <t>NAMEPLATE "AFTER USING"</t>
  </si>
  <si>
    <t>Male Elbow\, 1/8 in. x 7/16 in.</t>
  </si>
  <si>
    <t>2.5 PROP 3% FLUORO</t>
  </si>
  <si>
    <t>Noz S/A\, 1.5/40MM 7 OR 8 PORT\,</t>
  </si>
  <si>
    <t>TWIN AGENT NOZZ 100PSI</t>
  </si>
  <si>
    <t>HR SHP CR 3/4X100 HF35 W/RW</t>
  </si>
  <si>
    <t>2-WIRE HORN STROBE PC2RK</t>
  </si>
  <si>
    <t>JET-X-PFG-7 SHIP ASSY</t>
  </si>
  <si>
    <t>Spill Treatment Agent Refill\,</t>
  </si>
  <si>
    <t>Bracket\, S Type for Actuators</t>
  </si>
  <si>
    <t>VALVE\, WATER EXT</t>
  </si>
  <si>
    <t>Bracket\, 10 lb.\, Heavy Duty</t>
  </si>
  <si>
    <t>LARGE BATTERY BACKBOX</t>
  </si>
  <si>
    <t>Screw\, Self-Tapping (Corner Pu</t>
  </si>
  <si>
    <t>Agent\, SPILL-X-FP\, 37 lb. pail</t>
  </si>
  <si>
    <t>4" WELD-NECK FLGD ORF ASY</t>
  </si>
  <si>
    <t>Dry Chemical\, PLUS-FIFTY C\, 20</t>
  </si>
  <si>
    <t>Tee\, Triple\, 3/4 x 1/2 x 1/2 x</t>
  </si>
  <si>
    <t>75 lb. CV90 and CV98 Siphon Tu</t>
  </si>
  <si>
    <t>Actuator Cart. Guard Type Oper</t>
  </si>
  <si>
    <t>SIG HOSEREEL W/50FT HOSE</t>
  </si>
  <si>
    <t>2 1/2" INRGN NOZ ASY-360</t>
  </si>
  <si>
    <t>Cable Assy\, Power Circuit-2'</t>
  </si>
  <si>
    <t>2 1/2" 200 BAR FLG ORF TD</t>
  </si>
  <si>
    <t>1/2" PIPE PLUG</t>
  </si>
  <si>
    <t>ANSUL S-X-S LAB KIT SHPPG</t>
  </si>
  <si>
    <t>AUX PWR SUPLY APS2-6R120V</t>
  </si>
  <si>
    <t>FUSE MDA-10</t>
  </si>
  <si>
    <t>HD30 BRKT PKG W/RING PIN</t>
  </si>
  <si>
    <t>Alarm Horn</t>
  </si>
  <si>
    <t>PS-CR-150 ASM.</t>
  </si>
  <si>
    <t>NMCH3 SHPG ASM</t>
  </si>
  <si>
    <t>NOZZLE TIP #23</t>
  </si>
  <si>
    <t>ANSUL CD15-2 (STEEL)</t>
  </si>
  <si>
    <t>VLV BODY CHROME PLATED</t>
  </si>
  <si>
    <t>DET BASE-LOW PRO. NS4-224</t>
  </si>
  <si>
    <t>3" VALVE REFURB KIT</t>
  </si>
  <si>
    <t>REPLACE ORIFICE PL 2"</t>
  </si>
  <si>
    <t>TERMINAL DETECTOR ASMBLY</t>
  </si>
  <si>
    <t>3" PROPORTIONER\, FLANGED\, 6% A</t>
  </si>
  <si>
    <t>P2RH 2-WIRE HORN/STROBE</t>
  </si>
  <si>
    <t>1200 Gallon\, Vertical</t>
  </si>
  <si>
    <t>PIRANHA 7 TANK ASY UL/ULC</t>
  </si>
  <si>
    <t>FLOWMAX PPW-6\, 6 in. Proportio</t>
  </si>
  <si>
    <t>BRACKET NAMEPLATE</t>
  </si>
  <si>
    <t>Proportioner\, 4 in.\, Between F</t>
  </si>
  <si>
    <t>100 FLEX CONNECTOR</t>
  </si>
  <si>
    <t>Bracket Foot\, Right - Double R</t>
  </si>
  <si>
    <t>1" STOP VALVE</t>
  </si>
  <si>
    <t>MUNICIPAL CLASS A 265 GAL</t>
  </si>
  <si>
    <t>3" PROP\, B/W FLANGE\, 3% FLUORO</t>
  </si>
  <si>
    <t>SPRING NOZZLE HANDLE</t>
  </si>
  <si>
    <t>3/4" ORIFICE UNION ASM</t>
  </si>
  <si>
    <t>POWER CIR CBL W OVER-VOLT PROT</t>
  </si>
  <si>
    <t>SWITCH</t>
  </si>
  <si>
    <t>3/16" X 20' COPPER TUBING</t>
  </si>
  <si>
    <t>BLOW OFF CAP</t>
  </si>
  <si>
    <t>Rplmt Parts / Kitchen One KS60</t>
  </si>
  <si>
    <t>Cable Assy\, I/O\, Display\, Fema</t>
  </si>
  <si>
    <t>Upright - Left Side\, Right Sid</t>
  </si>
  <si>
    <t>35# CV98 VLV/SIPHON ASSY</t>
  </si>
  <si>
    <t>1 1/4 BSPP X 1 1/4 M ADPT</t>
  </si>
  <si>
    <t>SCREW #6-32 X 1.5 LG- VMI</t>
  </si>
  <si>
    <t>Dry Chemical\, PLUS-FIFTY C\, 40</t>
  </si>
  <si>
    <t>CB METAL BLOW-OFF CAP(10)</t>
  </si>
  <si>
    <t>COVER AR-33D EXT</t>
  </si>
  <si>
    <t>TAG (MEA)</t>
  </si>
  <si>
    <t>PDA-D2 PNEU ACT ADPT ASBY</t>
  </si>
  <si>
    <t>BACKBOX RED</t>
  </si>
  <si>
    <t>REG\, PRESS. 1/2"\, 100PSI</t>
  </si>
  <si>
    <t>RP 20G COMPOSITE GUARD AS</t>
  </si>
  <si>
    <t>Agent\, SPILL-X-A\, 50 lb. pail\,</t>
  </si>
  <si>
    <t>Pressure Switch\, 3PST</t>
  </si>
  <si>
    <t>WET VALVE ADAPTER ASSBLY</t>
  </si>
  <si>
    <t>Noz\, 1 in.  SST NPT - 360 Deg</t>
  </si>
  <si>
    <t>HR SHP CR LT 1X150 LR44 RW</t>
  </si>
  <si>
    <t>Quad Ring (SY 06/10/20)</t>
  </si>
  <si>
    <t>HGD AGENT 1150# CONTAINER</t>
  </si>
  <si>
    <t>2 1/2" 600# FLG GSKT</t>
  </si>
  <si>
    <t>Gasket\, Dry Chemical Nozzle (M</t>
  </si>
  <si>
    <t>NOZ 1/2" RAD 6.5 &amp; UP</t>
  </si>
  <si>
    <t>A-101-10 Tank\, Agent\, and 101-</t>
  </si>
  <si>
    <t>Bolt and Nut\, 11 in. (Single R</t>
  </si>
  <si>
    <t>SILVEX PLUS 265 GAL. TOTE</t>
  </si>
  <si>
    <t>Label\, Nitrogen Cylinder</t>
  </si>
  <si>
    <t>Agent\, SPILL-X-S\, 16 lb. pail\,</t>
  </si>
  <si>
    <t>RESET TOOL BOOSTER ACT</t>
  </si>
  <si>
    <t>Valve asm CO2 Wheeled Ext</t>
  </si>
  <si>
    <t>Split Deflector\, AFC-170\, Prim</t>
  </si>
  <si>
    <t>ANNUNCIATOR\,RELAY ACM-8R</t>
  </si>
  <si>
    <t>10MM ROSETTE-3/8</t>
  </si>
  <si>
    <t>BLACK DISPLAY DRESS PLATE</t>
  </si>
  <si>
    <t>E.O.L. RESISTOR ASM 1 PC</t>
  </si>
  <si>
    <t>REPLACEMENT 20G NAMEPLATE</t>
  </si>
  <si>
    <t>Blank Nameplate</t>
  </si>
  <si>
    <t>A16381CB62</t>
  </si>
  <si>
    <t>CABLE ASSY\, TYPE-D\, DETECTION</t>
  </si>
  <si>
    <t>REMOTE TEST COIL</t>
  </si>
  <si>
    <t>MINI MONITOR MOD. FMM-101</t>
  </si>
  <si>
    <t>Foam Chamber AFC-90 Orifice Pl</t>
  </si>
  <si>
    <t>Dry Chemical\, PLUS-FIFTY C\, 50</t>
  </si>
  <si>
    <t>8" PROPORTIONER\, FLANGED\, 1% A</t>
  </si>
  <si>
    <t>CE LT-A-101-250</t>
  </si>
  <si>
    <t>ECH 120V SHPG ASSY</t>
  </si>
  <si>
    <t>SAFETY PLG DRY VLV *CNS</t>
  </si>
  <si>
    <t>GV75 GV ASSBLY PKG</t>
  </si>
  <si>
    <t>Weigh Lifting Yoke (MAX\, CV90</t>
  </si>
  <si>
    <t>Clamp for 52\, 106\, 147\, 180 Li</t>
  </si>
  <si>
    <t>Cap\, Hub (150 Wheeled Units)</t>
  </si>
  <si>
    <t>Release Circuit Test Plug</t>
  </si>
  <si>
    <t>HR SHIP CR 1"X150 HF70 RW</t>
  </si>
  <si>
    <t>CEIL MNT;2WIRE HORN/STROB</t>
  </si>
  <si>
    <t>Bursting Disc\, 3 in. Disc for</t>
  </si>
  <si>
    <t>1" BALL VALVE</t>
  </si>
  <si>
    <t>NOZZLE TIP ANODZD\, K10</t>
  </si>
  <si>
    <t>N-LA-BC NOZZLE ASSEMBLY</t>
  </si>
  <si>
    <t>Noz\, 2 in.  SST NPT - 180 Deg</t>
  </si>
  <si>
    <t>KEY\, PULL STATION</t>
  </si>
  <si>
    <t>1/4" SHUTTLE VALVE</t>
  </si>
  <si>
    <t>Gas Valve\, Mechanical\, 2 1/2 i</t>
  </si>
  <si>
    <t>A16381CBC3</t>
  </si>
  <si>
    <t>CABLE\, TYPE-D\, DISP/COMM-5FT</t>
  </si>
  <si>
    <t>ADD-ON LABELS PIRANHA</t>
  </si>
  <si>
    <t>LARGE LOOP RING PIN</t>
  </si>
  <si>
    <t>MIL RPK20E- WITHOUT BKT</t>
  </si>
  <si>
    <t>SY1572/1571/2072/2071 TUB</t>
  </si>
  <si>
    <t>1 1/2" ORIFICE UNION ASM</t>
  </si>
  <si>
    <t>Nozzle\, Stainless Steel\, 40 MM</t>
  </si>
  <si>
    <t>TWO 21 AMP SWITCH ASMBLY</t>
  </si>
  <si>
    <t>SPILL-GUN Applicator\, SC-30-A</t>
  </si>
  <si>
    <t>Cable Assy\, Release Circuit-2'</t>
  </si>
  <si>
    <t>Module\, FDRM-1\, Relay</t>
  </si>
  <si>
    <t>DRY VALVE ASSEMBLY</t>
  </si>
  <si>
    <t>PC2RHK 2 WIRE HORN/STROBE</t>
  </si>
  <si>
    <t>Noz\, Regular\, w/Strainer\, SS\,</t>
  </si>
  <si>
    <t>3 GAL.UL/ULC AGENT TANK PK</t>
  </si>
  <si>
    <t>A16381C9PN</t>
  </si>
  <si>
    <t>BONNET ASM - 1"</t>
  </si>
  <si>
    <t>ECH 24V SHPG ASSY</t>
  </si>
  <si>
    <t>1" BL VLV S.R. ACTUATOR</t>
  </si>
  <si>
    <t>A-PC-Style Link 280 deg\,50 pk</t>
  </si>
  <si>
    <t>WALL HOOK (20#) *CNS</t>
  </si>
  <si>
    <t>SUPPORT STAND - WOM</t>
  </si>
  <si>
    <t>SK 500 SKID 150' HOSE CR</t>
  </si>
  <si>
    <t>CENTER UPRIGHT FOOT</t>
  </si>
  <si>
    <t>WARNING SIGN LOCK-OUT</t>
  </si>
  <si>
    <t>LVS-3.0 NOZZLE ASSY.</t>
  </si>
  <si>
    <t>HOSE 10-15-20</t>
  </si>
  <si>
    <t>Noz S/A\, 2/50MM 7 OR 8 PORT\, B</t>
  </si>
  <si>
    <t>HOSE REEL PLATE</t>
  </si>
  <si>
    <t>Clip\, Horn (SY-1071\, 1072\, 157</t>
  </si>
  <si>
    <t>O-Ring\, Nozzle Tip (10/20/30)</t>
  </si>
  <si>
    <t>RIVET 1/8 X 1 1/32 STAINL</t>
  </si>
  <si>
    <t>TEST TUBE AFC 550 PRIME</t>
  </si>
  <si>
    <t>LVS BLOWDOWN KIT</t>
  </si>
  <si>
    <t>SIERRA UV/IR TEST SOURCE</t>
  </si>
  <si>
    <t>R102 MECH REL SHPG ASM</t>
  </si>
  <si>
    <t>Gasket\, Cartridge Receiver (Ha</t>
  </si>
  <si>
    <t>REPLACEMENT 30G NMPLT</t>
  </si>
  <si>
    <t>LR36 ANODIZED NOZZLE ASM</t>
  </si>
  <si>
    <t>Nozzle\, 1/2 N\, (10 pack price)</t>
  </si>
  <si>
    <t>Wrench\, Spanner (Miscellaneous</t>
  </si>
  <si>
    <t>50# CV98 VLV/SIPHON ASSY</t>
  </si>
  <si>
    <t>CR A-101-125 SHIP ASM</t>
  </si>
  <si>
    <t>MTG BRKT\, CONT HDS</t>
  </si>
  <si>
    <t>Flex Conduit (Pre-Fed) - 50 ft</t>
  </si>
  <si>
    <t>PK05S SHIP ASSY</t>
  </si>
  <si>
    <t>Cover\, 150-C</t>
  </si>
  <si>
    <t>1/2" CHECK VALVE</t>
  </si>
  <si>
    <t>AWS-3 Web Server (for remote a</t>
  </si>
  <si>
    <t>PHOTOELEC SESITIVITY RDR</t>
  </si>
  <si>
    <t>JET-X 265 GAL TOTE</t>
  </si>
  <si>
    <t>Stem\, Indicator (Fill Cap Indi</t>
  </si>
  <si>
    <t>WASHER REGO 12266-13</t>
  </si>
  <si>
    <t>LENS-R WALL MT LENS RED</t>
  </si>
  <si>
    <t>27/27000 Roof Intake Damper\, N</t>
  </si>
  <si>
    <t>LABEL TANK PRESSURE</t>
  </si>
  <si>
    <t>Z-2 FOAM EDUCTOR</t>
  </si>
  <si>
    <t>PRES SWITCH PB14A/RF10A44</t>
  </si>
  <si>
    <t>SIERRA RED1-ST FLAME DET.</t>
  </si>
  <si>
    <t>PRES SWITCH ASSY -200 BAR</t>
  </si>
  <si>
    <t>PIPE CAP\, 1/4</t>
  </si>
  <si>
    <t>SIG HOSEREEL W/100FT HOSE</t>
  </si>
  <si>
    <t>Caplug 2/pkg. (Hand Portable\,</t>
  </si>
  <si>
    <t>A16381CB7J</t>
  </si>
  <si>
    <t>CONNECTOR\, TERMINATOR-D\, RELEA</t>
  </si>
  <si>
    <t>CHECKFIRE MP BATT MOD SA</t>
  </si>
  <si>
    <t>PRESSURE REGULATOR SHIP.</t>
  </si>
  <si>
    <t>Nut\, T-Bolt Retainer (RED LINE</t>
  </si>
  <si>
    <t>Frame Assembly (10-E Bracket)</t>
  </si>
  <si>
    <t>Detector\, Terminal (Scissor Li</t>
  </si>
  <si>
    <t>Noz S/A\, 3/8/10MM 7 OR 8 PORT\,</t>
  </si>
  <si>
    <t>BOOSTER ACT/SEL VA ADAPT</t>
  </si>
  <si>
    <t>Nozzle\, Tankside\, F-1\, Brass</t>
  </si>
  <si>
    <t>FLARE TUBE FITTING</t>
  </si>
  <si>
    <t>HORN 10\,15&amp;20#</t>
  </si>
  <si>
    <t>TEST TUBE AFC170 PRIME</t>
  </si>
  <si>
    <t>Actuation Plug\, Pressurer Blee</t>
  </si>
  <si>
    <t>OVERFILL TUBE (1606)</t>
  </si>
  <si>
    <t>100' HOSE REEL AND STAND</t>
  </si>
  <si>
    <t>BRKT LINK PNTD\, 30E</t>
  </si>
  <si>
    <t>Nameplate (A-101)</t>
  </si>
  <si>
    <t>3/4"&amp;1" VLV LVR ACT. N.O.</t>
  </si>
  <si>
    <t>1" SWING CHECK VALVE</t>
  </si>
  <si>
    <t>Nozzle\, V-1/2 w/Blow-Off Cap</t>
  </si>
  <si>
    <t>3" SLIP-ON FLGD ORIF ASSY</t>
  </si>
  <si>
    <t>1 1/2" STOP VALVE</t>
  </si>
  <si>
    <t>Bracket\, CR-20 lb. (Order in M</t>
  </si>
  <si>
    <t>BATTERY CHARGER CHG-120</t>
  </si>
  <si>
    <t>NOZZLE INSERT</t>
  </si>
  <si>
    <t>1/2" INERG DEFLECTOR SHLD</t>
  </si>
  <si>
    <t>6" BELL\, 24 VDC</t>
  </si>
  <si>
    <t>INERGEN ALRM NMPLT OUTSID</t>
  </si>
  <si>
    <t>Label Package</t>
  </si>
  <si>
    <t>SHAFT CHROME PLATED</t>
  </si>
  <si>
    <t>OEM MECH. PULL STATION</t>
  </si>
  <si>
    <t>Proportioner\, 6 in.\, Between F</t>
  </si>
  <si>
    <t>3C-1 NOZZLE SHP ASM.</t>
  </si>
  <si>
    <t>1400 Gallon\, Horizontal</t>
  </si>
  <si>
    <t>CF DET. INTERFACE MODULE</t>
  </si>
  <si>
    <t>3900 GAL POLY FOAM TANK</t>
  </si>
  <si>
    <t>CABLE ASSY\, DETECTION CIRCUIT-</t>
  </si>
  <si>
    <t>PL-210 SHPPG ASM</t>
  </si>
  <si>
    <t>PNEU ACT STATION W/O VLV</t>
  </si>
  <si>
    <t>15MM ROSETTE-1/2</t>
  </si>
  <si>
    <t>FSL-751\, VIEW LASER SMOKE</t>
  </si>
  <si>
    <t>Battery Shipping Assembly\,  7.</t>
  </si>
  <si>
    <t>Battery Pack BAT-12120-BP</t>
  </si>
  <si>
    <t>073476    BOTTOM HORN BR</t>
  </si>
  <si>
    <t>WCP-1 CORNER PULLEY</t>
  </si>
  <si>
    <t>50 CO2 WHLD ASM ANSUL ULI</t>
  </si>
  <si>
    <t>STRAP ASSEMBLY</t>
  </si>
  <si>
    <t>LVS 1/2 NOZZLE S/A</t>
  </si>
  <si>
    <t>1" MANIFOLD CHECK VALVE</t>
  </si>
  <si>
    <t>1 1/2 BALL VALVE ASM</t>
  </si>
  <si>
    <t>3/4" QS ADAPTOR (SINGLE)</t>
  </si>
  <si>
    <t>Discharge Indicator</t>
  </si>
  <si>
    <t>1" INRGN NOZ ASSY-180</t>
  </si>
  <si>
    <t>Actuation Hose\, Swivel\, Stainl</t>
  </si>
  <si>
    <t>SC-30-S SOLVENT SPILL-GUN</t>
  </si>
  <si>
    <t>NMCH SHPG ASSY</t>
  </si>
  <si>
    <t>Connector\, Branch Terminator\,D</t>
  </si>
  <si>
    <t>EXPANSION RELAY KEYPAD</t>
  </si>
  <si>
    <t>Washer</t>
  </si>
  <si>
    <t>iFLOW Brkt/Hardware Kit (1 set</t>
  </si>
  <si>
    <t>PULLEY ELBOW 1 EACH</t>
  </si>
  <si>
    <t>Vent Plug\, Low Pressure</t>
  </si>
  <si>
    <t>50# CO2 CR CV98 CYL ASM</t>
  </si>
  <si>
    <t>CHKFRE MP SCREW DRIVER R6</t>
  </si>
  <si>
    <t>Handle (for 1/2 in. Globe Valv</t>
  </si>
  <si>
    <t>Noz S/A\, 1/2/15MM 7 OR 8 PORT\,</t>
  </si>
  <si>
    <t>O-RING DRY VALVE BODY</t>
  </si>
  <si>
    <t>B BAND PNTD\, 30E BRACKET</t>
  </si>
  <si>
    <t>EXT PWR WIRE TERMINATION</t>
  </si>
  <si>
    <t>Pneumatic Time Delay\, 30 Secon</t>
  </si>
  <si>
    <t>HOSE ASM 1"X100' TESTED</t>
  </si>
  <si>
    <t>75# CO2 CR CV98 CYL ASM</t>
  </si>
  <si>
    <t>GAS VALVE CONV KIT</t>
  </si>
  <si>
    <t>STRAIN RELIEF FIT (50 PK)</t>
  </si>
  <si>
    <t>BUSHING REM REL 101-10</t>
  </si>
  <si>
    <t>Screw\, Cover</t>
  </si>
  <si>
    <t>LDM-CBL48 48" CABLE</t>
  </si>
  <si>
    <t>8" HOSE RL W/1/2X50 HS</t>
  </si>
  <si>
    <t>BALL LEVER DRILLED</t>
  </si>
  <si>
    <t>4" FLEX CONNECTOR</t>
  </si>
  <si>
    <t>REL 2.2K INLINE SUPERVISE</t>
  </si>
  <si>
    <t>Actuator\, Manual/Pneumatic for</t>
  </si>
  <si>
    <t>Linear Detection Wire\, 100 ft.</t>
  </si>
  <si>
    <t>Hose Assembly\, O-Ring\, Rchg Ad</t>
  </si>
  <si>
    <t>PIRANHA ELECTRIC SHP ASSY</t>
  </si>
  <si>
    <t>CV98 200 BAR PRES GA TEST</t>
  </si>
  <si>
    <t>SAFETY DISC 2800</t>
  </si>
  <si>
    <t>1/2" VLV. LEVER ACT. N.C.</t>
  </si>
  <si>
    <t>A16381CB9P</t>
  </si>
  <si>
    <t>CABLE ASSY\, TYPE-D\, PWR CIR\,W-</t>
  </si>
  <si>
    <t>HOSE ASSY W02 3760</t>
  </si>
  <si>
    <t>TORQUE WRENCH FITTING</t>
  </si>
  <si>
    <t>NECH3 120V SHPG ASM</t>
  </si>
  <si>
    <t>Bracket\, Military Ring Pin (30</t>
  </si>
  <si>
    <t>SPRING CLIP</t>
  </si>
  <si>
    <t>ALARM BELL KMS6-24A-ULC</t>
  </si>
  <si>
    <t>SPILL-GUN Applicator\, SC-30-C</t>
  </si>
  <si>
    <t>WIPER/SCRAPER</t>
  </si>
  <si>
    <t>BALL VALVE 1/2</t>
  </si>
  <si>
    <t>SOLENOID 120VAC EXP PROOF</t>
  </si>
  <si>
    <t>PUSH BUT ASM</t>
  </si>
  <si>
    <t>R-102 Nozzle O-Ring (25 Pack)</t>
  </si>
  <si>
    <t>Switch\, Main/Reserve\, Flush Mo</t>
  </si>
  <si>
    <t>Hose Assembly\, 1 in. x 50 ft.</t>
  </si>
  <si>
    <t>BRKT HANDLE ASM\, 30#</t>
  </si>
  <si>
    <t>SCREW 1/4X5/8 PHLPS HD</t>
  </si>
  <si>
    <t>VALVE STEM ASSY</t>
  </si>
  <si>
    <t>REMOTE TST STATION RTS151</t>
  </si>
  <si>
    <t>HF70\,Q CONN NZL</t>
  </si>
  <si>
    <t>REM RED LED ALARM IND</t>
  </si>
  <si>
    <t>Cable Assy\, Detection Circuit\,</t>
  </si>
  <si>
    <t>Proportioner\, 2 1/2 in.\, Threa</t>
  </si>
  <si>
    <t>4WR PH SMK DET W/135F SEN</t>
  </si>
  <si>
    <t>Adaptor\, Swivel (350-C LP Nitr</t>
  </si>
  <si>
    <t>Channel\, 200 cu. ft. &amp; 50 lb.</t>
  </si>
  <si>
    <t>Strap\, 350/425 cu.ft. and 100</t>
  </si>
  <si>
    <t>PNEUMAT SLAVE PISTON</t>
  </si>
  <si>
    <t>LTA 101-30 CART PKG-EUROP</t>
  </si>
  <si>
    <t>Bracket\, A-101-30 tank (Extra</t>
  </si>
  <si>
    <t>4" BUTTERFLY SR W/ACT</t>
  </si>
  <si>
    <t>INDUSTRIAL NOZZLE 500</t>
  </si>
  <si>
    <t>CV98 VALVE PKG 200 BAR</t>
  </si>
  <si>
    <t>BUSHING</t>
  </si>
  <si>
    <t>600 Gallon\, Horizontal</t>
  </si>
  <si>
    <t>RECORD TAG</t>
  </si>
  <si>
    <t>3.4L Actuation Con Assembly\, s</t>
  </si>
  <si>
    <t>REFLECTIVE BAND (WHITE)</t>
  </si>
  <si>
    <t>36G FOAM CART 125/W FOG</t>
  </si>
  <si>
    <t>NMPLT UL/ULC/FM NOT4RESAL</t>
  </si>
  <si>
    <t>TOP RAIL SUPPORT</t>
  </si>
  <si>
    <t>RSF PLUG NOZ W/O STRN</t>
  </si>
  <si>
    <t>DRESS PLATE</t>
  </si>
  <si>
    <t>DIGITAL H.HLD REFRACTOMER</t>
  </si>
  <si>
    <t>O-RING #216</t>
  </si>
  <si>
    <t>Valve\, Relief\, 1 in. NPT (LDC</t>
  </si>
  <si>
    <t>Actuator Only\, Right Hand Thre</t>
  </si>
  <si>
    <t>Adaptor\, 1/2 in. EMT Compressi</t>
  </si>
  <si>
    <t>VLVE\, RELIEF\,1/2"\,150PSI</t>
  </si>
  <si>
    <t>6" PROPORTIONER\, BETWEEN FLANG</t>
  </si>
  <si>
    <t>Actuator Assembly\, Q.O. N2 Cyl</t>
  </si>
  <si>
    <t>GAUGE 75 PSI</t>
  </si>
  <si>
    <t>500' SPOOL-HI TEMP WIRE</t>
  </si>
  <si>
    <t>CABLE ASSEMBLY GAS MOTOR</t>
  </si>
  <si>
    <t>WOM-4 Nozzle Adaptor (Flange t</t>
  </si>
  <si>
    <t>ANSUL S-X-A LAB KIT SHPPG</t>
  </si>
  <si>
    <t>HR SHP CR LT 3/4X100 HF35 RW</t>
  </si>
  <si>
    <t>Switch\, Abort\, Explosion-Proof</t>
  </si>
  <si>
    <t>Sierra Swivel Mount Assembly\,</t>
  </si>
  <si>
    <t>3" BUTTERFLY SR W/ACT</t>
  </si>
  <si>
    <t>PRO DOPE 6 LB CAN</t>
  </si>
  <si>
    <t>ROLL PIN\,1/8X1/2"</t>
  </si>
  <si>
    <t>CHECKFIRE NEXT GEN LABEL SHIP.</t>
  </si>
  <si>
    <t>Nozzle Assembly (LT-20/LT-A-30</t>
  </si>
  <si>
    <t>Ring Pin and Chain (RP-20/30-E</t>
  </si>
  <si>
    <t>LENS-A WALL C MT LENS AMB</t>
  </si>
  <si>
    <t>Dual/Triple Control Box (Short</t>
  </si>
  <si>
    <t>SOLENOID 24VDC EXP PROOF</t>
  </si>
  <si>
    <t>CKFR BATTERY MP-N/SC-N</t>
  </si>
  <si>
    <t>Sight Gauge Assembly\, for 50-4</t>
  </si>
  <si>
    <t>Label\, Nitrogen Cylinder (220-</t>
  </si>
  <si>
    <t>JET-X 55 GALLON</t>
  </si>
  <si>
    <t>1" WATER SUPPLY VALVE SHP</t>
  </si>
  <si>
    <t>ALRM INIT/SNAP ACTN ASM</t>
  </si>
  <si>
    <t>SY20 IND VALVE ASSY</t>
  </si>
  <si>
    <t>Con\, INERGEN\, CR\, 435 cu. feet</t>
  </si>
  <si>
    <t>CABLE ASSY\, RELAY-2'</t>
  </si>
  <si>
    <t>PULL STA\,ADDRESS.-NBG12LX</t>
  </si>
  <si>
    <t>ROR HEAT DET. FST-851R</t>
  </si>
  <si>
    <t>BLOW-OFF CAP 50-PK\, A101</t>
  </si>
  <si>
    <t>400 Gallon\, Vertical</t>
  </si>
  <si>
    <t>B-KEY 252-027</t>
  </si>
  <si>
    <t>STROBE MULTI-CD\, AGENT\, RED</t>
  </si>
  <si>
    <t>DETECTION h CABLE ASSEMBLY</t>
  </si>
  <si>
    <t>Blow-Off Cap for D Nozzle\, Pla</t>
  </si>
  <si>
    <t>CV98 CO2 VLV ASSY PKG</t>
  </si>
  <si>
    <t>3/4" INERGEN NOZZLE ASSY</t>
  </si>
  <si>
    <t>QUICK REL CLAMP PAC200</t>
  </si>
  <si>
    <t>TARGET 7 FOAM 55GL</t>
  </si>
  <si>
    <t>Hydraulic Concentrate Ball Val</t>
  </si>
  <si>
    <t>PAD TEST MODULE ADAPTOR</t>
  </si>
  <si>
    <t>ELAST STP NUT 10-24NC-SS</t>
  </si>
  <si>
    <t>TWIN HR SHP CR O/U REW</t>
  </si>
  <si>
    <t>LOCAL MANUAL ACTUATOR</t>
  </si>
  <si>
    <t>(SL) 165 FUSELINK 25 PK</t>
  </si>
  <si>
    <t>R102 UNION SHP'G ASM</t>
  </si>
  <si>
    <t>F.N. BRKT 1/4 PLX2X4 1/2</t>
  </si>
  <si>
    <t>Bracket\, 10 lb. (Order in Mult</t>
  </si>
  <si>
    <t>WASHER LOCK 3/8 VMI</t>
  </si>
  <si>
    <t>Connector\, Bulkhead\, Detection</t>
  </si>
  <si>
    <t>Aluminum Nozzle Tip\, A02\, A02S</t>
  </si>
  <si>
    <t>Handle\, Spring Carrying (Hand</t>
  </si>
  <si>
    <t>Cap\, Cart. Shipping\, RH Thread</t>
  </si>
  <si>
    <t>CAD PLTD 10-20-30 LINK*N</t>
  </si>
  <si>
    <t>LVS 9.5W NOZZLE</t>
  </si>
  <si>
    <t>Label\, Nitrogen Cylinder (110-</t>
  </si>
  <si>
    <t>SINGLE FOAM DRUM KIT</t>
  </si>
  <si>
    <t>SILVEX PLUS 5 GAL. ASSY</t>
  </si>
  <si>
    <t>4" WELD-NECK FLG SHPG ASY</t>
  </si>
  <si>
    <t>Dome Assembly and Fill Cap (LT</t>
  </si>
  <si>
    <t>2" PROPORTIONER\, THREADED\, 1%</t>
  </si>
  <si>
    <t>SPLICE KIT ASM - 10 PK</t>
  </si>
  <si>
    <t>BRACKET 20-E RING PIN SHIPPING</t>
  </si>
  <si>
    <t>2" VALVE TOOL KIT</t>
  </si>
  <si>
    <t>SIREN ASSMBLY PRES OPERTD</t>
  </si>
  <si>
    <t>HOSE ASSY SY10 PUR K</t>
  </si>
  <si>
    <t>LOCK</t>
  </si>
  <si>
    <t>Hose Assembly (CR-LT-10)</t>
  </si>
  <si>
    <t>A16381CBC1</t>
  </si>
  <si>
    <t>CABLE\, TYPE-D\, DISPLAY/COMM-2'</t>
  </si>
  <si>
    <t>N5R Cartridge Pkg (European)</t>
  </si>
  <si>
    <t>Manual\, Large Dry Chemical Pip</t>
  </si>
  <si>
    <t>PAINTED SPANNER WRENCH</t>
  </si>
  <si>
    <t>Placement Indicator - Pilot Co</t>
  </si>
  <si>
    <t>30 SEC TIME DELAY</t>
  </si>
  <si>
    <t>Manual\, ANSUL AUTOMAN II-C Exp</t>
  </si>
  <si>
    <t>20# DISCHARGE HORN</t>
  </si>
  <si>
    <t>Cartridge Scale and Hook</t>
  </si>
  <si>
    <t>Adaptor\, 1/2 in. Quik-Seal\, 24</t>
  </si>
  <si>
    <t>VLVE\, RELIEF\, 1/2"\,450PSI</t>
  </si>
  <si>
    <t>1200 Gallon\, Horizontal</t>
  </si>
  <si>
    <t>Valve\, Rplmt 1in SAPPHIRE</t>
  </si>
  <si>
    <t>BLOW-OFF CP-GRY12PK KNBAN</t>
  </si>
  <si>
    <t>95 GPM AHN W/PISTOL S/O</t>
  </si>
  <si>
    <t>RP LT 20G CART GUARD ASM</t>
  </si>
  <si>
    <t>LVS-5 SHIPPING ASSY</t>
  </si>
  <si>
    <t>DET TEST MAGNET M02-04-00</t>
  </si>
  <si>
    <t>BRACKET NPLATE HCO</t>
  </si>
  <si>
    <t>WATERTGHT PHT DUCT SMKDTC</t>
  </si>
  <si>
    <t>Crank Clip</t>
  </si>
  <si>
    <t>Handle\, Carrying (Hand Portabl</t>
  </si>
  <si>
    <t>ECH3 120V SHPG ASM</t>
  </si>
  <si>
    <t>JET X-20</t>
  </si>
  <si>
    <t>SBP-10 PK. PULLEY ELBOW</t>
  </si>
  <si>
    <t>Manual\, ANSUL AUTOMAN II-C Rel</t>
  </si>
  <si>
    <t>TUBE ASSY SY02</t>
  </si>
  <si>
    <t>2" LC SEL VLV</t>
  </si>
  <si>
    <t>60 SECOND TIME DELAY</t>
  </si>
  <si>
    <t>Hose Assembly\, Actuation\, 36 i</t>
  </si>
  <si>
    <t>DET CIRCUIT TEST MOD ASM</t>
  </si>
  <si>
    <t>5/10 HOSE INSP DISC 60/TB</t>
  </si>
  <si>
    <t>SHALLOW SURFACE BACK BOX</t>
  </si>
  <si>
    <t>Cover Assy\, CF210 ICM</t>
  </si>
  <si>
    <t>2 1/2POWELL SS FLNG CH VL</t>
  </si>
  <si>
    <t>A16381CB71</t>
  </si>
  <si>
    <t>GASKET 150#</t>
  </si>
  <si>
    <t>Break Glass Station\, Glass Win</t>
  </si>
  <si>
    <t>DUAL MONITOR MODULE FDM-1</t>
  </si>
  <si>
    <t>Nozzle\, 1W\, (10 pack price)</t>
  </si>
  <si>
    <t>GV125 GAS VALV ASBY PKG</t>
  </si>
  <si>
    <t>Adaptor\, 3/4 in. Quik-Seal\, 24</t>
  </si>
  <si>
    <t>R102 OWNER'S GUIDE LITHO</t>
  </si>
  <si>
    <t>RET RING 20# (PKG OF 50)</t>
  </si>
  <si>
    <t>ACT BOX PNTD</t>
  </si>
  <si>
    <t>GV100 GAS VALV ASBY PKG</t>
  </si>
  <si>
    <t>ANODIZED CARRYING HANDLE</t>
  </si>
  <si>
    <t>1" BALL VLV W/LOCKING LEV</t>
  </si>
  <si>
    <t>160DEG DETECTOR</t>
  </si>
  <si>
    <t>PYROCHEM ABC 45#PAIL</t>
  </si>
  <si>
    <t>14" HOSE REEL W 3/4X100HS</t>
  </si>
  <si>
    <t>Switch\, Pressure\, DPDT\, Explos</t>
  </si>
  <si>
    <t>Bracket\, SENTRY 5 extinguisher</t>
  </si>
  <si>
    <t>COVER-DC HOSE RL</t>
  </si>
  <si>
    <t>PL-60 SHPPG ASM</t>
  </si>
  <si>
    <t>compression Connection\, 1/2</t>
  </si>
  <si>
    <t>4 WIRE PHOTO SMK DETECTOR</t>
  </si>
  <si>
    <t>1/2" DSCHG NOZ</t>
  </si>
  <si>
    <t>EDUCTOR ASSY</t>
  </si>
  <si>
    <t>SAPPHIRE FIELD FILL COMPO</t>
  </si>
  <si>
    <t>BASE HR SHP-1"-CR-REW</t>
  </si>
  <si>
    <t>SYSTEM BOARD Z10</t>
  </si>
  <si>
    <t>ADAPTOR ASM 3 BSPT X 3 FL</t>
  </si>
  <si>
    <t>3" 200 BAR FLGD ORF TD</t>
  </si>
  <si>
    <t>1 1/2" TEE NOZ. SHP ASM.</t>
  </si>
  <si>
    <t>Hanger Hook\, FE13 NM</t>
  </si>
  <si>
    <t>MANUAL MONITOR FJM-150 G</t>
  </si>
  <si>
    <t>PCL-300C CYL. ASSY PKG</t>
  </si>
  <si>
    <t>1 1/2" HYD/ACT BALL VALVE</t>
  </si>
  <si>
    <t>Outlet Fill Adaptor (SPA-50)</t>
  </si>
  <si>
    <t>BRACKET ASSEMBLY\, 52-180L</t>
  </si>
  <si>
    <t>Boot</t>
  </si>
  <si>
    <t>MIL RPK30E W/BKT</t>
  </si>
  <si>
    <t>Adaptor\, 1/4 in. Quik-Seal\, 24</t>
  </si>
  <si>
    <t>O-Ring (ChECKFIRE\, SC-N)</t>
  </si>
  <si>
    <t>Cable Assy.\, Detection Circuit</t>
  </si>
  <si>
    <t>CLAMP</t>
  </si>
  <si>
    <t>36G FOAM CART 60/KRS-2</t>
  </si>
  <si>
    <t>XP ROT. LIGHT 121X-024RSC</t>
  </si>
  <si>
    <t>PRESSURE SWITCH LPCO2</t>
  </si>
  <si>
    <t>ANSUL ACCESS REFILL SHPPG</t>
  </si>
  <si>
    <t>I-A-20G-1 EXT ARABIC</t>
  </si>
  <si>
    <t>FILTER ACT LINE 1/4"BRASS</t>
  </si>
  <si>
    <t>PIR 24V AUTOMAN SHPG ASM</t>
  </si>
  <si>
    <t>A16381C9PL</t>
  </si>
  <si>
    <t>ICM ASSEMBLY\, CHECKFIRE-210-D</t>
  </si>
  <si>
    <t>SAFETY PLUG KIT</t>
  </si>
  <si>
    <t>Pilot Con Valve Opening Tool</t>
  </si>
  <si>
    <t>ELBOW 45 300 L/ 3&amp;4</t>
  </si>
  <si>
    <t>HOSE &amp; TETHER KIT</t>
  </si>
  <si>
    <t>Pull Cable Flared End Fitting</t>
  </si>
  <si>
    <t>Header Vent Plug</t>
  </si>
  <si>
    <t>Bracket\, A-101-20 tank</t>
  </si>
  <si>
    <t>Valve\, Relief\, 1/4 in. NPT\, 26</t>
  </si>
  <si>
    <t>Cable Assy\, Release Circuit\, M</t>
  </si>
  <si>
    <t>RECEIVER ASM\, ACTUATOR</t>
  </si>
  <si>
    <t>LASER PL W/DIS MOD VLP002</t>
  </si>
  <si>
    <t>Mounting Package\, ANSUL AUTOMA</t>
  </si>
  <si>
    <t>Cap\, Fill\, Indicator (10/20/30</t>
  </si>
  <si>
    <t>Valve\, Check\, Threaded\, 1/4 in</t>
  </si>
  <si>
    <t>CD15 REPLACEMENT NMPLT</t>
  </si>
  <si>
    <t>TOTE  FOAM-VAC RELIEF ASM</t>
  </si>
  <si>
    <t>VAPOR PRF BLOW-OFF CAP</t>
  </si>
  <si>
    <t>1.5 UL/ULC AGENT TANK PKG</t>
  </si>
  <si>
    <t>KR-M2 HANDLINE NOZZLE</t>
  </si>
  <si>
    <t>TOTE FOAM-CONNECTION KIT</t>
  </si>
  <si>
    <t>TRAINING FOAM 5GL PAIL</t>
  </si>
  <si>
    <t>ADAPT\, PIPEAWAY\, 1/2</t>
  </si>
  <si>
    <t>Actuator\, Electric\, HF</t>
  </si>
  <si>
    <t>PHOTOELECTRIC DET FSP-851</t>
  </si>
  <si>
    <t>1" QUICKSEAL ADP SINGLE</t>
  </si>
  <si>
    <t>SWNG CK VLV\,2"BRONZE</t>
  </si>
  <si>
    <t>1/4" 3 WAY BALL VLV</t>
  </si>
  <si>
    <t>Surface Mount Rplmt Window</t>
  </si>
  <si>
    <t>PIRANHA TEST HEAD ASM</t>
  </si>
  <si>
    <t>Marine CO2 Cable Pull Assembly</t>
  </si>
  <si>
    <t>CR A101-250 SHIP ASM</t>
  </si>
  <si>
    <t>ALARM INITIATING SNAP-ACT</t>
  </si>
  <si>
    <t>2 1/2" FLG ORIF ASSY THRD</t>
  </si>
  <si>
    <t>FLAT NOZZLE HOLDER 10 PACK</t>
  </si>
  <si>
    <t>SPRNG RTRN TIME DELAY ASM</t>
  </si>
  <si>
    <t>250 DEG SPOT THERMAL DETECTOR</t>
  </si>
  <si>
    <t>6" PROPORTIONER\, FLANGED\, 2% J</t>
  </si>
  <si>
    <t>T-BOLT ASM 10# BRKT</t>
  </si>
  <si>
    <t>Paint Enamel\, Aerosol\, Red\, 9</t>
  </si>
  <si>
    <t>CV-98 LEVER ACT ASSY</t>
  </si>
  <si>
    <t>PHOTO SMOKE DET FSP-851R</t>
  </si>
  <si>
    <t>AUTOMATIC WATER SHUTDOWN</t>
  </si>
  <si>
    <t>CONTROL MODULE BRKT ASM</t>
  </si>
  <si>
    <t>Valve\, 1 in. Check (Threaded)</t>
  </si>
  <si>
    <t>PLUG\, SAFETY RELIEF</t>
  </si>
  <si>
    <t>2 1/2 X 3 RED FLANGE THRD</t>
  </si>
  <si>
    <t>DTK-120SRD</t>
  </si>
  <si>
    <t>120VAC Power Power Supply Prot</t>
  </si>
  <si>
    <t>JAM NUT MACH\, DASHBOARD</t>
  </si>
  <si>
    <t>KIT\, FLEX CONDUIT COMP</t>
  </si>
  <si>
    <t>T-Bolt Assembly (RED LINE 20\,</t>
  </si>
  <si>
    <t>Hose Reel with 75 ft. of 1/2 i</t>
  </si>
  <si>
    <t>Proportioner\, 8 in.\, Between F</t>
  </si>
  <si>
    <t>1" DIRECTION VALVE</t>
  </si>
  <si>
    <t>RELEASE FOUR TANK ASSEMBLY</t>
  </si>
  <si>
    <t>3" SWING CK VLV-BRONZE</t>
  </si>
  <si>
    <t>1" SS FLG CHK VLV</t>
  </si>
  <si>
    <t>FOAM FJM-80DRUM CONECT KT</t>
  </si>
  <si>
    <t>VALVE STEM\, CHR PLATED</t>
  </si>
  <si>
    <t>1 1/2" LIQUID FILL APTR</t>
  </si>
  <si>
    <t>Cable\, 50 ft. x 1/16 in. (15.2</t>
  </si>
  <si>
    <t>8" BUTTERFLY VLV S.R.ACTU</t>
  </si>
  <si>
    <t>080200    135DEG QUARTZO</t>
  </si>
  <si>
    <t>PIN</t>
  </si>
  <si>
    <t>GAS TUBE ASM\, 30#</t>
  </si>
  <si>
    <t>PL-60 SHPG ASM</t>
  </si>
  <si>
    <t>A16381CB73</t>
  </si>
  <si>
    <t>HR\,SHP-CR-1"X150-LR44-RW</t>
  </si>
  <si>
    <t>WBP-10 PACKAGED</t>
  </si>
  <si>
    <t>PULL STA TRIM RING (10PK)</t>
  </si>
  <si>
    <t>PC4RH 4-WIRE HORN/STROBE</t>
  </si>
  <si>
    <t>PULL STATION ASSEMBLY</t>
  </si>
  <si>
    <t>LENS-GC CEILING MT GREEN</t>
  </si>
  <si>
    <t>FLANGE RING F210</t>
  </si>
  <si>
    <t>Channel\, 350/425 cu.ft. and 10</t>
  </si>
  <si>
    <t>PYROCHEM 50# PAIL +50C</t>
  </si>
  <si>
    <t>24 Pack of Quik- Fastener with</t>
  </si>
  <si>
    <t>Nozzle Assembly\, No. 16 (CR-15</t>
  </si>
  <si>
    <t>N-OTF NOZZLE ASSEMBLY</t>
  </si>
  <si>
    <t>Nozzle Assembly (A-10-E)</t>
  </si>
  <si>
    <t>Selector Valve Solenoid with M</t>
  </si>
  <si>
    <t>PL-480A SHPPG ASM</t>
  </si>
  <si>
    <t>FR CLAMP/HOSE HANGER 350</t>
  </si>
  <si>
    <t>GAUGE FM200/HFC227</t>
  </si>
  <si>
    <t>LIQUID LEVEL INDICATOR 32</t>
  </si>
  <si>
    <t>RETAINING RING *VMI</t>
  </si>
  <si>
    <t>Cable Assy\, Power Circuit\, Fem</t>
  </si>
  <si>
    <t>SCRH STROBE HIGH CD</t>
  </si>
  <si>
    <t>2 1/2" PRES CONTROL VALVE</t>
  </si>
  <si>
    <t>1/4" PRES REDUCING VALVE</t>
  </si>
  <si>
    <t>2" SS FLG BV W/HYD ACT</t>
  </si>
  <si>
    <t>Nozzle\, V-1/2 w/Blow-Off Cap\,</t>
  </si>
  <si>
    <t>P2RHK 2 WIRE HORN/STROBE</t>
  </si>
  <si>
    <t>LABEL PACKAGE</t>
  </si>
  <si>
    <t>3" WELD-NECK FLG SHPG ASY</t>
  </si>
  <si>
    <t>NOZZLE\, 1 1/4" RAD</t>
  </si>
  <si>
    <t>BAC-612 Bell\, 6 in.\, 120 VAC</t>
  </si>
  <si>
    <t>HYDRO TEST HEAD ASM</t>
  </si>
  <si>
    <t>TORQUE WRENCH SHIPPING ASSEMBL</t>
  </si>
  <si>
    <t>Set Screw</t>
  </si>
  <si>
    <t>A16381CB63</t>
  </si>
  <si>
    <t>FILL CAP MACH MX 150/350</t>
  </si>
  <si>
    <t>10S Conversion Hook (24 pack)</t>
  </si>
  <si>
    <t>Shallow Deflector\, AFC/CGFC-90</t>
  </si>
  <si>
    <t>097923    ADAPTER</t>
  </si>
  <si>
    <t>4" PROP\, B/W FLANGE\, 3% FLUORO</t>
  </si>
  <si>
    <t>36G FOAM CART 120/KRS-4</t>
  </si>
  <si>
    <t>MCH SHPG ASSY</t>
  </si>
  <si>
    <t>HR SHP CR 1"X100 HF70 RW</t>
  </si>
  <si>
    <t>1-1/2" PRESS CONTR VLV</t>
  </si>
  <si>
    <t>HOSE ASSY\, 1"ID X 100'</t>
  </si>
  <si>
    <t>E MODEL WELD NUTS</t>
  </si>
  <si>
    <t>UNION ADAPTOR 1"</t>
  </si>
  <si>
    <t>TF29 FOAM SPRAY HEAD</t>
  </si>
  <si>
    <t>COVER ASSEMBLY FINISHED</t>
  </si>
  <si>
    <t>COVER REMOVAL TOOL</t>
  </si>
  <si>
    <t>Pull Cable Clamp\, 1/16 in. (.1</t>
  </si>
  <si>
    <t>6" ALARM BELL 12VDC</t>
  </si>
  <si>
    <t>WET NOZ ORING 10 PACK</t>
  </si>
  <si>
    <t>Hose Inspection Disc\, Visual</t>
  </si>
  <si>
    <t>4" PROPORTIONER\, B/W FLANGE\, 2</t>
  </si>
  <si>
    <t>Gas Tube Assembly</t>
  </si>
  <si>
    <t>NMPT\,TK PLT AFFF</t>
  </si>
  <si>
    <t>BLANK PLATE BLACK</t>
  </si>
  <si>
    <t>2" SS FLG CHK VALVE</t>
  </si>
  <si>
    <t>LT-10-G GUARD</t>
  </si>
  <si>
    <t>BATTERY EXT CABLE ASM</t>
  </si>
  <si>
    <t>CR-I-LITH-X-150C</t>
  </si>
  <si>
    <t>PCL-460C CYL.ASSY PKG</t>
  </si>
  <si>
    <t>Split Deflector\, AFC-330\, Prim</t>
  </si>
  <si>
    <t>PICK-UP TUBE ASY.WO2 UNIT</t>
  </si>
  <si>
    <t>PRESS SWITCH LOW ACT PRES</t>
  </si>
  <si>
    <t>SAFETY HEAD</t>
  </si>
  <si>
    <t>3" PRES CONTROL VALVE</t>
  </si>
  <si>
    <t>NOZZLE BODY ANODIZED</t>
  </si>
  <si>
    <t>#52 ANODIZED NOZZLE BODY</t>
  </si>
  <si>
    <t>SY20 VALVE ASSY</t>
  </si>
  <si>
    <t>Noz S/A\, 1/25MM 7 OR 8 PORT\, S</t>
  </si>
  <si>
    <t>Pull Box\, Latch Door Type A</t>
  </si>
  <si>
    <t>Bracket Foot\, Left - Single or</t>
  </si>
  <si>
    <t>PROTECTOR MONITOR/VALVE</t>
  </si>
  <si>
    <t>T/C LTA 101-30 TNK &amp; BRKT</t>
  </si>
  <si>
    <t>VENT VALVE NAMEPLATE</t>
  </si>
  <si>
    <t>SURFACE BACK BOX\, WP</t>
  </si>
  <si>
    <t>1100 Gallon\, Horizontal</t>
  </si>
  <si>
    <t>ACT. TEE VALVE TO HOSE</t>
  </si>
  <si>
    <t>Control Module Assembly\, CHECK</t>
  </si>
  <si>
    <t>HORN\, MULTITONE</t>
  </si>
  <si>
    <t>475 GAL POLY FOAM TANK</t>
  </si>
  <si>
    <t>Cover\, 350-D</t>
  </si>
  <si>
    <t>3/4" BALL VLV W/ACT-SOL</t>
  </si>
  <si>
    <t>2" SWING CHECK VALVE</t>
  </si>
  <si>
    <t>CABLE ASSY\, RELAY-5'</t>
  </si>
  <si>
    <t>SIG HOSEREEL W/150FT HOSE</t>
  </si>
  <si>
    <t>Guard Assembly\, Cartridge (20-</t>
  </si>
  <si>
    <t>5# H HOOK ZINC PLTD *N</t>
  </si>
  <si>
    <t>O-Ring #016</t>
  </si>
  <si>
    <t>LED DRIVER</t>
  </si>
  <si>
    <t>BALL VALVE 1/2 IN</t>
  </si>
  <si>
    <t>Rivet\, Nozzle Assembly (10/20/</t>
  </si>
  <si>
    <t>O-RING WET VLV BODY TOP</t>
  </si>
  <si>
    <t>AUTOMAN II C W/P CR</t>
  </si>
  <si>
    <t>A-25 BC CYL ASSY PKG</t>
  </si>
  <si>
    <t>Valve Master/Selector\, 6 in.\,</t>
  </si>
  <si>
    <t>Valve\, Safety Vent Relief</t>
  </si>
  <si>
    <t>3" TEE NOZ. BLOW-OFF CAP</t>
  </si>
  <si>
    <t>CUTTER ACT BOX EPX</t>
  </si>
  <si>
    <t>DET BASE\, FLANGELESS 1PC.</t>
  </si>
  <si>
    <t>WBB-R\, Surface Mount Back Box\,</t>
  </si>
  <si>
    <t>KR-S/M2 HANDLINE NOZZLE</t>
  </si>
  <si>
    <t>CHKFR MP MANUAL ACT ASM</t>
  </si>
  <si>
    <t>CHKFR MP-N CONTROL MODULE</t>
  </si>
  <si>
    <t>A-PC-Style Link 165 deg\,50 pk</t>
  </si>
  <si>
    <t>Ext.\, 20 lb.\, MIL-RP-K-20-E w/</t>
  </si>
  <si>
    <t>RESTAURANT NOZ. ADPT ASSY</t>
  </si>
  <si>
    <t>NOZZLE ASSY 1/2"\, 4" SR</t>
  </si>
  <si>
    <t>AFFF BARREL ASSY</t>
  </si>
  <si>
    <t>Cresent Ring\, QO Valve Actuato</t>
  </si>
  <si>
    <t>Single-Tank Swivel Adaptor\, 3</t>
  </si>
  <si>
    <t>O-RING\, WET PISTON</t>
  </si>
  <si>
    <t>50MM/2" FILL ADAPT ASSY</t>
  </si>
  <si>
    <t>Safety Disc and Washer (RS Nit</t>
  </si>
  <si>
    <t>1 1/4 WATER SUPPLY VLV SH</t>
  </si>
  <si>
    <t>4" PROPORTIONER\, FLANGED\, 3% A</t>
  </si>
  <si>
    <t>HANDLE PAINTED RED</t>
  </si>
  <si>
    <t>40MM ROSETTE- 1 1/2</t>
  </si>
  <si>
    <t>CR-HF-AA10SI SHIPPING ASM</t>
  </si>
  <si>
    <t>Adaptor\, Zinc Plated</t>
  </si>
  <si>
    <t>900 Gallon\, Horizontal</t>
  </si>
  <si>
    <t>CLOSE DOWN ADAPTOR ASSY</t>
  </si>
  <si>
    <t>RETROFIT MODULE BRKT ASM</t>
  </si>
  <si>
    <t>PL-600 ARC</t>
  </si>
  <si>
    <t>PL 660A SHPPG ASM</t>
  </si>
  <si>
    <t>REPL SPLICE BLOCK SHP ASM</t>
  </si>
  <si>
    <t>Dry Chemical\, FORAY\, 200 lb. D</t>
  </si>
  <si>
    <t>PCL-160 CYL. ASSY PKG</t>
  </si>
  <si>
    <t>4" SEL VLV REBUILD KIT</t>
  </si>
  <si>
    <t>SIGHT GAUGE-13 FT LENGTH</t>
  </si>
  <si>
    <t>HOSE &amp; ADAPT ASSY 31"</t>
  </si>
  <si>
    <t>Knob</t>
  </si>
  <si>
    <t>Cover\, 350-C</t>
  </si>
  <si>
    <t>Cartridge\, Nitrogen LT-10-R (R</t>
  </si>
  <si>
    <t>3/4" INRGN NOZ ASSY-180</t>
  </si>
  <si>
    <t>1/4in Close Nipple</t>
  </si>
  <si>
    <t>BREAK ROD (12 PAK)</t>
  </si>
  <si>
    <t>AUTOMAN IIC EXP PRF120VAC</t>
  </si>
  <si>
    <t>5# NZL\, FPN 400-1062</t>
  </si>
  <si>
    <t>4 Tank Shut-Off Valves with Su</t>
  </si>
  <si>
    <t>A-25 ABC CYL ASSY PKG</t>
  </si>
  <si>
    <t>Bracket Foot\, Right - Single o</t>
  </si>
  <si>
    <t>BALL VALVE 3"ASSY</t>
  </si>
  <si>
    <t>Pull Pin (CO2 Whl Ext)</t>
  </si>
  <si>
    <t>NYLON WSHR\, FPN 10233</t>
  </si>
  <si>
    <t>NUT\, 3/8 HEX VMI</t>
  </si>
  <si>
    <t>INERGEN ALRM NMPLT INSIDE</t>
  </si>
  <si>
    <t>PLUG ANODIZED</t>
  </si>
  <si>
    <t>1/16" X 200' CABLE W/E</t>
  </si>
  <si>
    <t>Seal\, Visual Inspection (All S</t>
  </si>
  <si>
    <t>HI TEMP HEAT DET FST-851H</t>
  </si>
  <si>
    <t>Union Assembly\, Bursting Disc\,</t>
  </si>
  <si>
    <t>CE LT-A-101-125</t>
  </si>
  <si>
    <t>EXP FOAM BR PIPE KR-M 4-F</t>
  </si>
  <si>
    <t>1.5 BALL VLV W/LOCKING LE</t>
  </si>
  <si>
    <t>SCHRADER VALVE 0-200 PSI</t>
  </si>
  <si>
    <t>Valve\, 1/2 in. Check (Threaded</t>
  </si>
  <si>
    <t>Tip\, Nozzle (A-20-E\, K-20-E\, L</t>
  </si>
  <si>
    <t>Lock Bar</t>
  </si>
  <si>
    <t>Strap\, 200 cu.ft. &amp; 50 lb. (22</t>
  </si>
  <si>
    <t>Cartridge Scale and Hook for L</t>
  </si>
  <si>
    <t>GASKET 1" HOSE ADAPTOR</t>
  </si>
  <si>
    <t>QO VLV\, 4000 PSI\, NIT CYL</t>
  </si>
  <si>
    <t>HOSE ASS'Y</t>
  </si>
  <si>
    <t>NIT HOSE 20" RETRO</t>
  </si>
  <si>
    <t>MUFFLER\, 1/4</t>
  </si>
  <si>
    <t>CLAMP\, LH</t>
  </si>
  <si>
    <t>2" FLEXIBLE DISC HOSE</t>
  </si>
  <si>
    <t>2D NOZZLE (10 PACK)JIT</t>
  </si>
  <si>
    <t>PRESSURE GAUGE 350 PSI</t>
  </si>
  <si>
    <t>1 GALLON SAMPLE SAPPHIRE</t>
  </si>
  <si>
    <t>N10R PKG\, TRANS CANADA</t>
  </si>
  <si>
    <t>NOZZLE\, 2" RAD</t>
  </si>
  <si>
    <t>2" PRES CONTROL VALVE</t>
  </si>
  <si>
    <t>WET NOZZLE CAP PKG (10PK)</t>
  </si>
  <si>
    <t>PRESSURE REL PLUG</t>
  </si>
  <si>
    <t>Adaptor\, Hydro Test\, 7/8 (30-E</t>
  </si>
  <si>
    <t>Nozzle\, Local Application\, 2C-</t>
  </si>
  <si>
    <t>Bursting Disc\, 4 in. Disc for</t>
  </si>
  <si>
    <t>FUNNEL\,K400/LW50</t>
  </si>
  <si>
    <t>NOZZLE HOLDER PTD BLACK</t>
  </si>
  <si>
    <t>2" 16 PORT 360 NOZ S/A</t>
  </si>
  <si>
    <t>Body\, Nozzle</t>
  </si>
  <si>
    <t>Bracket Assembly (PC5)</t>
  </si>
  <si>
    <t>LVS NAMEPLATE</t>
  </si>
  <si>
    <t>RIVET POPSS.125X.126-.187</t>
  </si>
  <si>
    <t>50 # HFC-236fa RECHARGE ASS'Y</t>
  </si>
  <si>
    <t>Noz\, 3/4 in. SST NPT - 180 Deg</t>
  </si>
  <si>
    <t>RET RING 5/10# (PKG OF 50</t>
  </si>
  <si>
    <t>FLEX CON INSERT (50 PACK)</t>
  </si>
  <si>
    <t>K-GUARD O-RING (COLLAR)</t>
  </si>
  <si>
    <t>Cylinder\, Nitrogen\, 400-B with</t>
  </si>
  <si>
    <t>SCRK STROBE STD CD OUTDR</t>
  </si>
  <si>
    <t>Marine 1/2 in. Header Safety</t>
  </si>
  <si>
    <t>Test Gauge\, Nitrogen Cylinder</t>
  </si>
  <si>
    <t>WEATHERPROOF STROBE BACK BOX</t>
  </si>
  <si>
    <t>BH-4B4SP</t>
  </si>
  <si>
    <t>CONDUCTIVITY METER</t>
  </si>
  <si>
    <t>Bracket\, CO2\, Vehicle\, CD10\, C</t>
  </si>
  <si>
    <t>3" PROP\, FLANGED\, 3% FLUOROPRO</t>
  </si>
  <si>
    <t>ANSUL CD20-2 (STEEL)</t>
  </si>
  <si>
    <t>PRESSURE SWITCH - LO TANK</t>
  </si>
  <si>
    <t>Bolt and Nut\, 26 in. (Double R</t>
  </si>
  <si>
    <t>15/15000 Wall Intake Damper\, N</t>
  </si>
  <si>
    <t>QUARTZOID BULB ASM- 250</t>
  </si>
  <si>
    <t>Trip Pin  (R102 and Piranha)</t>
  </si>
  <si>
    <t>TYPE B NAVY PULL BX ASM</t>
  </si>
  <si>
    <t>Valve Master/Selector\, 8 in.\,</t>
  </si>
  <si>
    <t>Shallow Deflector\, AFC-550\, Pr</t>
  </si>
  <si>
    <t>PIRANHA DL NOZZLE STAINLESS ST</t>
  </si>
  <si>
    <t>Ring\, Quad (SY-0241)</t>
  </si>
  <si>
    <t>BRACKET/HEAT SHIELD SHIPPING A</t>
  </si>
  <si>
    <t>Weigh Rail Support - Back-to-B</t>
  </si>
  <si>
    <t>Paint CR\, Aerosol\, Red (RED LI</t>
  </si>
  <si>
    <t>O-Ring (Hose Assembly HP)</t>
  </si>
  <si>
    <t>NMCH COVER ASSY. REPLACE</t>
  </si>
  <si>
    <t>Hose Clamp</t>
  </si>
  <si>
    <t>NOVEC 55 GAL 661#</t>
  </si>
  <si>
    <t>Nozzle Assembly (10-E and G)</t>
  </si>
  <si>
    <t>1/4 in.  stop valve Assembly</t>
  </si>
  <si>
    <t>RELIEF VLV 1/4" 150 PSI</t>
  </si>
  <si>
    <t>LIQUID LEVEL GAUGE 1500#</t>
  </si>
  <si>
    <t>CRANK\, HOSE REEL\,FINISHED</t>
  </si>
  <si>
    <t>N-DCT NOZZLE ASSEMBLY</t>
  </si>
  <si>
    <t>2X2 DIST MANIFOLD BLOCK</t>
  </si>
  <si>
    <t>2 1/2" WELD-NECK FLGD ORF</t>
  </si>
  <si>
    <t>SIREN ASSMB PRES OPERATED</t>
  </si>
  <si>
    <t>6" PROPORTIONER\, FLANGED\, 6% A</t>
  </si>
  <si>
    <t>Noz\, 1/2 in. SST NPT - 360 Deg</t>
  </si>
  <si>
    <t>R102 REG ACT SHPG ASM</t>
  </si>
  <si>
    <t>2H NOZZLE (10 PACK)JIT</t>
  </si>
  <si>
    <t>20# RL O-RING/GASKET KIT</t>
  </si>
  <si>
    <t>HENNY PENNY FRYER KITR102</t>
  </si>
  <si>
    <t>CE LVS-30 with 55 cu. ft. Cart</t>
  </si>
  <si>
    <t>PUNCTURE PIN  *S</t>
  </si>
  <si>
    <t>Elbow (SY-05\, 10\, 15\, 2071; SY</t>
  </si>
  <si>
    <t>HR SHP CR 3/4X150 HF35 RW</t>
  </si>
  <si>
    <t>REPLACE NMPLT SY0215/0216</t>
  </si>
  <si>
    <t>SK 3000 CR W/2 HR &amp; HF 70</t>
  </si>
  <si>
    <t>Cover\, 150-D</t>
  </si>
  <si>
    <t>ABORT SWITCH FLUSH MOUNT</t>
  </si>
  <si>
    <t>SBB3 MNT BACKBOX FDU80G</t>
  </si>
  <si>
    <t>100 Gallon\, Vertical</t>
  </si>
  <si>
    <t>1 1/2" DIRECTION VALVE</t>
  </si>
  <si>
    <t>HR SHP CR 3/4X100 LR36 RW</t>
  </si>
  <si>
    <t>4" MONITOR NOZ ADPTR</t>
  </si>
  <si>
    <t>MANUAL MONITOR FJM-80</t>
  </si>
  <si>
    <t>KR-M4 HANDLINE NOZZLE</t>
  </si>
  <si>
    <t>1/2" "D" NOZ ASSY CHRM PL</t>
  </si>
  <si>
    <t>3 GL RECHARGE ASM</t>
  </si>
  <si>
    <t>Foam Chamber/Maker\, AFC-330\, C</t>
  </si>
  <si>
    <t>BURST DISK (15 PACK) 'CNS</t>
  </si>
  <si>
    <t>Wall Hanger\, Fits Models CD05\,</t>
  </si>
  <si>
    <t>(PKG OF 10) PUNK STICK</t>
  </si>
  <si>
    <t>PICK-UP TUBE 1 1/2"</t>
  </si>
  <si>
    <t>Selector Valve\, 38 mm (1 1/2 i</t>
  </si>
  <si>
    <t>1 1/2" BALL VLV/SR ACT</t>
  </si>
  <si>
    <t>D1+NOZ/SCREEN/WT.BNCH/TEF</t>
  </si>
  <si>
    <t>Stop Sleeves\, 10/package (pkg.</t>
  </si>
  <si>
    <t>R102 BURST DISC 10 PACK</t>
  </si>
  <si>
    <t>1 1/4" STOP VALVE</t>
  </si>
  <si>
    <t>Pin\, Spring Link to Puncture L</t>
  </si>
  <si>
    <t>1450 GAL POLY FOAM TANK</t>
  </si>
  <si>
    <t>Cartridge Receiver Assembly (C</t>
  </si>
  <si>
    <t>HOSE RETAINER</t>
  </si>
  <si>
    <t>AFC/CGFC-550 MOUNTING PAD\, CR</t>
  </si>
  <si>
    <t>PIPE PLUG 3/8" SQUARE HEA</t>
  </si>
  <si>
    <t>Ring\, Retaining (20/30Hand Por</t>
  </si>
  <si>
    <t>DISPLAY MODULE ASSEMBLY\, CHECK</t>
  </si>
  <si>
    <t>Stem\, Valve (SY-0214\, 0515)</t>
  </si>
  <si>
    <t>4" SLIP-ON FLGD ORIF ASSY</t>
  </si>
  <si>
    <t>PL 350 SHPG ASM 3%</t>
  </si>
  <si>
    <t>D SIZE TRIM RING TR-D4</t>
  </si>
  <si>
    <t>2" VALVE ASM CLN AGT SYS</t>
  </si>
  <si>
    <t>NOZZLE ADAPTOR</t>
  </si>
  <si>
    <t>TEST CAP 1" VALVE</t>
  </si>
  <si>
    <t>Hose Assembly\, O-Ring (20-E an</t>
  </si>
  <si>
    <t>ACT BOX COVER TAB (5PK)</t>
  </si>
  <si>
    <t>MONITOR OSC FJM-80S WTO ANS1 F</t>
  </si>
  <si>
    <t>3" PISTON KIT</t>
  </si>
  <si>
    <t>Gasket\, Fill Cap (150/350 Whee</t>
  </si>
  <si>
    <t>LENS-G WALL MT LENS\,GREEN</t>
  </si>
  <si>
    <t>REMOTE REL MOUNT BX ASY*M</t>
  </si>
  <si>
    <t>1" VALVE TOOL KIT</t>
  </si>
  <si>
    <t>Nozzle\, Local Application\, T N</t>
  </si>
  <si>
    <t>FE13  REPLACEMENT NMPLT</t>
  </si>
  <si>
    <t>Flushing Concentrate\, 12 Bottl</t>
  </si>
  <si>
    <t>ADD ON FOAM DRUM KIT</t>
  </si>
  <si>
    <t>N10L PKG\, TRANS CANADA</t>
  </si>
  <si>
    <t>O-Ring #152 Shipping Assembly</t>
  </si>
  <si>
    <t>190 DEGREE W/24" LEAD</t>
  </si>
  <si>
    <t>CART OP\, RL-PK-30-G\, 120-B:C</t>
  </si>
  <si>
    <t>VENT\, BREATHER\, 1/4</t>
  </si>
  <si>
    <t>PS-CR-1000 ASM. W/WS</t>
  </si>
  <si>
    <t>Valve\, 1 1/2 in. Check (Thread</t>
  </si>
  <si>
    <t>2250 GAL POLY FOAM TANK</t>
  </si>
  <si>
    <t>WARNING PLATE-VACATE AREA</t>
  </si>
  <si>
    <t>HAMMER CHROME PLATED</t>
  </si>
  <si>
    <t>Cable Assy\, Relay Circuit\, FW-</t>
  </si>
  <si>
    <t>RC-50 ABC IND PAIL</t>
  </si>
  <si>
    <t>GVB GAS VALV BOX ASBLY</t>
  </si>
  <si>
    <t>CARG BOLT W/NUT 27"</t>
  </si>
  <si>
    <t>Nozzle\, F-1/2 w/Blow-Off Cap\,</t>
  </si>
  <si>
    <t>HOSE ASSY SY20 PUR K</t>
  </si>
  <si>
    <t>HP-300 Grease (100 gm) Tub</t>
  </si>
  <si>
    <t>Marine Dual Actuation Station</t>
  </si>
  <si>
    <t>HOSE CLEANOUT BRK NAMEPL</t>
  </si>
  <si>
    <t>MANUAL TWIN AGENT UNITS</t>
  </si>
  <si>
    <t>2" PROPORTIONER\, THREADED\, 2.7</t>
  </si>
  <si>
    <t>Con\, HPCO2\, Epoxy\, 120 lb. (54</t>
  </si>
  <si>
    <t>PORT MONITOR FJM-80 SP</t>
  </si>
  <si>
    <t>Split Deflector\, AFC-550\, Prim</t>
  </si>
  <si>
    <t>A16381CB74</t>
  </si>
  <si>
    <t>2-WIRE HORN/STROBE P2RK</t>
  </si>
  <si>
    <t>Seal\, Lead Wire (Miscellaneous</t>
  </si>
  <si>
    <t>Cable Assy\, Linear Detector-30</t>
  </si>
  <si>
    <t>QCK REL CLP MB1 &amp; MB15</t>
  </si>
  <si>
    <t>100CO2 WHLD ASM ANSUL ULI</t>
  </si>
  <si>
    <t>100 GAL POLY FOAM TANK</t>
  </si>
  <si>
    <t>PUNCTURE PIN GUIDE</t>
  </si>
  <si>
    <t>NAMEPLATE\, HOSE REEL OPER</t>
  </si>
  <si>
    <t>Cap\, Plastic Indicator (Fill C</t>
  </si>
  <si>
    <t>LT-A-101-30 Cartridge\, Bracket</t>
  </si>
  <si>
    <t>TRIM RING TR-CE SEMIFLUSH</t>
  </si>
  <si>
    <t>A16381CBC2</t>
  </si>
  <si>
    <t>CABLE ASSY\, TYPE-D\, DISPLAY/CO</t>
  </si>
  <si>
    <t>PL-120 SHPPG ASM</t>
  </si>
  <si>
    <t>DETECT SCISS SS 10 PACK</t>
  </si>
  <si>
    <t>Rivet\, Link to Cartridge Recei</t>
  </si>
  <si>
    <t>600 Gallon\, Vertical</t>
  </si>
  <si>
    <t>SS DETECTOR HOOK ASSY</t>
  </si>
  <si>
    <t>60SEC ING ORF PLG</t>
  </si>
  <si>
    <t>2 1/2" CHECK VALVE ASM</t>
  </si>
  <si>
    <t>Back Frame Assembly\, 4 Cylinde</t>
  </si>
  <si>
    <t>Flexible Discharge Hose\, 3 in.</t>
  </si>
  <si>
    <t>PL-95 SHPPG ASM</t>
  </si>
  <si>
    <t>BAND FOR MIL K 20/30 PK</t>
  </si>
  <si>
    <t>MUNICIPAL CLASS A 5 GAL</t>
  </si>
  <si>
    <t>PULL STATION PKG</t>
  </si>
  <si>
    <t>Gas Valve\, Mechanical\, 1 1/2 i</t>
  </si>
  <si>
    <t>SECTOR ASM 1 1/4 X 1 1/2</t>
  </si>
  <si>
    <t>1/2 in hose\, 25 ft long</t>
  </si>
  <si>
    <t>WET VALVE REBUILD KIT</t>
  </si>
  <si>
    <t>Surge Suppressor\, 30VDC</t>
  </si>
  <si>
    <t>XP PULL STATION XAL53-ULC</t>
  </si>
  <si>
    <t>1 1/2" SS FLG BV W/MAN HD</t>
  </si>
  <si>
    <t>GV250 GAS VALV ASBY PKG</t>
  </si>
  <si>
    <t>Detection Circuit Tester</t>
  </si>
  <si>
    <t>20MM ROSETTE-3/4</t>
  </si>
  <si>
    <t>REPLCMENT BURST DISC ASBY</t>
  </si>
  <si>
    <t>Shallow Deflector\, AFC/CGFC-33</t>
  </si>
  <si>
    <t>6" PROP\, FLANGED\, 3% FLUOROPRO</t>
  </si>
  <si>
    <t>COUPLING ASM\, Q-CONN</t>
  </si>
  <si>
    <t>SPACER ANODIZED</t>
  </si>
  <si>
    <t>PIRANHA AP NOZZLE STAINLESS ST</t>
  </si>
  <si>
    <t>SHBB-R SEMI FL MTG PT-ULC</t>
  </si>
  <si>
    <t>Cable Assy\, Power Cir.\, W-Fuse</t>
  </si>
  <si>
    <t>Plug Seal - MD Nozzle</t>
  </si>
  <si>
    <t>TYPE A PULL BX W/NPLATE</t>
  </si>
  <si>
    <t>BATTERY (PS-1270) 7AH</t>
  </si>
  <si>
    <t>Cable Assy\, Linear Detector-20</t>
  </si>
  <si>
    <t>5/5000 Wall Intake Damper\, NEM</t>
  </si>
  <si>
    <t>REPLACE ORIFICE PL 1 1/2"</t>
  </si>
  <si>
    <t>Gas Valve\, Mechanical\, 1 1/4 i</t>
  </si>
  <si>
    <t>1/2" 16 PORT 360 NOZ S/A</t>
  </si>
  <si>
    <t>BARREL\,ANODIZED</t>
  </si>
  <si>
    <t>CR-HF-AA20I-1 SHIPPING ASM</t>
  </si>
  <si>
    <t>CHIME: MODEL CHR</t>
  </si>
  <si>
    <t>SAFETY PLUG 4000 PSI</t>
  </si>
  <si>
    <t>Bracket\, L Type for Actuators</t>
  </si>
  <si>
    <t>AUDIBLE ALARM</t>
  </si>
  <si>
    <t>101 10/MIL 20 GD PTD</t>
  </si>
  <si>
    <t>HOSE ASM\, 42" BRAIDED</t>
  </si>
  <si>
    <t>FE02VB  REPLACEMENT NMPLT</t>
  </si>
  <si>
    <t>88 SEC TIME DELAY</t>
  </si>
  <si>
    <t>FOUR SWITCH ASSY PKG</t>
  </si>
  <si>
    <t>PIR 24VDC REG REL SHIP</t>
  </si>
  <si>
    <t>BATTERY BOX BB-55F</t>
  </si>
  <si>
    <t>GASKET\,HD HOLE 4X6"</t>
  </si>
  <si>
    <t>PICK-UP TUBE ASSY 10S</t>
  </si>
  <si>
    <t>Bolt\, T (20 and 30 lb. HD Brac</t>
  </si>
  <si>
    <t>SS PNEU ACT SHP ASSY</t>
  </si>
  <si>
    <t>Hanger Hook (Miscellaneous)</t>
  </si>
  <si>
    <t>1" SS FLG BV W/MAN HDLE</t>
  </si>
  <si>
    <t>MULTI DISCHG BFL NOZ ASSY</t>
  </si>
  <si>
    <t>A16381V3R6</t>
  </si>
  <si>
    <t>TEST PLUG\, TYPE-D\, RELEASE</t>
  </si>
  <si>
    <t>Rewind Kit\, Epoxy Finish</t>
  </si>
  <si>
    <t>AFC / CGFC 550 SEAL PKG RETROF</t>
  </si>
  <si>
    <t>4" PROPORTIONER\, FLANGED\, 6% A</t>
  </si>
  <si>
    <t>200 Gallon\, Vertical</t>
  </si>
  <si>
    <t>2 1/2" ELECTRICAL GAS VALVE</t>
  </si>
  <si>
    <t>1/4" INRGN NOZ ASSY-180</t>
  </si>
  <si>
    <t>MIL 30# CART PKG</t>
  </si>
  <si>
    <t>NMPLT\, EMER MAN RELEASE</t>
  </si>
  <si>
    <t>S/E NOZZLE 500 GPM</t>
  </si>
  <si>
    <t>TEST CAP 2" VALVE</t>
  </si>
  <si>
    <t>1" INERGEN NOZZLE ASSY</t>
  </si>
  <si>
    <t>PUSH BUTTON MACHINED</t>
  </si>
  <si>
    <t>RP-10G CART GUARD ASM</t>
  </si>
  <si>
    <t>TYPE D NOZ ASSY</t>
  </si>
  <si>
    <t>A101 Pressure Switch Ship Asse</t>
  </si>
  <si>
    <t>DRESS COVER</t>
  </si>
  <si>
    <t>CR K 20 NOZ ASM SHPPG</t>
  </si>
  <si>
    <t>Bracket\, Vehicle\, A10H\, PK10\,</t>
  </si>
  <si>
    <t>1" FLEXIBLE DISCHARGE HOSE</t>
  </si>
  <si>
    <t>6" FLEX CONNECTOR</t>
  </si>
  <si>
    <t>DAFO 325DEG DETECTOR PKG</t>
  </si>
  <si>
    <t>Discharge Pressure Switch Ship</t>
  </si>
  <si>
    <t>CEIL MNT;4WIRE HORN/STROB</t>
  </si>
  <si>
    <t>Tee\, Reducing\, 1/2 x 1/2 x 3/4</t>
  </si>
  <si>
    <t>PNEUMATIC ACT SHP ASM</t>
  </si>
  <si>
    <t>S-1 PS NOZZLE ASSEMBLY</t>
  </si>
  <si>
    <t>Connector\, Tee\, Release Circui</t>
  </si>
  <si>
    <t>Bracket\, CO2\, Vehicle\, CD20\, C</t>
  </si>
  <si>
    <t>Compression Tee\, 1/4 in</t>
  </si>
  <si>
    <t>LDC\, Piped\, PS-300 w/Weather-S</t>
  </si>
  <si>
    <t>PL-660 ARC</t>
  </si>
  <si>
    <t>CAP\, 5 Pack\, M16 FEMALE-BSK-MC</t>
  </si>
  <si>
    <t>DBL ACTION PULL STA-SPST</t>
  </si>
  <si>
    <t>MONSOON FIXED FLOW NOZZLE</t>
  </si>
  <si>
    <t>3" INRGN NOZ ASSY-360 DEG</t>
  </si>
  <si>
    <t>Cartridge\, Carbon Dioxide 5 lb</t>
  </si>
  <si>
    <t>WATER TIGHT NYLON PULLEY</t>
  </si>
  <si>
    <t>CO2 Handle\, Painted Black</t>
  </si>
  <si>
    <t>3" X-NOZZLE ASSY</t>
  </si>
  <si>
    <t>3" BUTTERFLY VLV S.R.ACTU</t>
  </si>
  <si>
    <t>PHOTOELEC 2 WR LP TEST/MA</t>
  </si>
  <si>
    <t>INSTRUCTION PLATE</t>
  </si>
  <si>
    <t>BATTERY CHG/PWR SUPPLY</t>
  </si>
  <si>
    <t>NF-ABC NOZZLE ASSEMBLY</t>
  </si>
  <si>
    <t>ELKHART NOZZLE 95 GPM</t>
  </si>
  <si>
    <t>TARGET 7 265 GAL TOTE</t>
  </si>
  <si>
    <t>Cylinder\, Nitrogen\, 23-B\, CR</t>
  </si>
  <si>
    <t>Foam Chamber AFC-330 Mounting</t>
  </si>
  <si>
    <t>PULLEY TEE</t>
  </si>
  <si>
    <t>Stem\, Valve Metal (SY-05\, 06\,</t>
  </si>
  <si>
    <t>Nozzle\, 2C-1\, Brass (without c</t>
  </si>
  <si>
    <t>Swivel Adaptor Union (Dry Chem</t>
  </si>
  <si>
    <t>DOT 13.0 Liter Bracket</t>
  </si>
  <si>
    <t>HOSE ASSY AA10S</t>
  </si>
  <si>
    <t>INDUSTRIAL NOZZLE 750</t>
  </si>
  <si>
    <t>BATTERY HARNESS Z10</t>
  </si>
  <si>
    <t>Hose Assembly\, LP Nitrogen Reg</t>
  </si>
  <si>
    <t>SY05 CAB VALVE ASSY</t>
  </si>
  <si>
    <t>Gas Tube Assembly (20-D\, E\, an</t>
  </si>
  <si>
    <t>JET-X 2% 265 GAL TOTE</t>
  </si>
  <si>
    <t>3/4" DIRECTION VALVE</t>
  </si>
  <si>
    <t>3/4 BALL VLV W/LOCKING LE</t>
  </si>
  <si>
    <t>SURFACE BACK BOX SB-10</t>
  </si>
  <si>
    <t>HR SHP CR LT 3/4X150 HF35 RW</t>
  </si>
  <si>
    <t>Spill Treatment Kit\, Formaldeh</t>
  </si>
  <si>
    <t>A-PC-Style Link 450 deg\,50 pk</t>
  </si>
  <si>
    <t>10S VALVE ASSY</t>
  </si>
  <si>
    <t>CO2 Lever\, Painted Black</t>
  </si>
  <si>
    <t>CKFR SC-N KIT</t>
  </si>
  <si>
    <t>LT-LP-A-101-20-B Tank\, Agent\,</t>
  </si>
  <si>
    <t>PWR SUPERV. RELAY EOLR-1</t>
  </si>
  <si>
    <t>1" QCK-SEAL ADPT 12/B0X</t>
  </si>
  <si>
    <t>ODORIZER ASSEMBLY WITH AMPOULE</t>
  </si>
  <si>
    <t>Bracket\, Military Ring Pin (MI</t>
  </si>
  <si>
    <t>2 AMP COIL SUPERVISE MOD</t>
  </si>
  <si>
    <t>A16381CB66</t>
  </si>
  <si>
    <t>CONNECTOR\, EOL\, TYPE-D\, DETECT</t>
  </si>
  <si>
    <t>2" ORIFICE UNION ASM</t>
  </si>
  <si>
    <t>PAC10/C CYL ASBY PKGD</t>
  </si>
  <si>
    <t>Dry Chemical\, FORAY\, 45 lb. Pa</t>
  </si>
  <si>
    <t>PIPE SEAL ADAPTOR</t>
  </si>
  <si>
    <t>Connector (Bracketing)</t>
  </si>
  <si>
    <t>I-A-10G-1 EXT ARABIC</t>
  </si>
  <si>
    <t>1/2" ORIFICE UNION ASM</t>
  </si>
  <si>
    <t>LVS 9.5W S.S. NOZZLE</t>
  </si>
  <si>
    <t>SEISKIT-320/B26</t>
  </si>
  <si>
    <t>NAMEPLATE\, FM200\, PROTECTED\,</t>
  </si>
  <si>
    <t>BRKT HANDLE PAINTED 20/30</t>
  </si>
  <si>
    <t>CAPLUG NO 14-X LPE RED</t>
  </si>
  <si>
    <t>A-PC-Style Link 212 deg\,50 pk</t>
  </si>
  <si>
    <t>Ext\, Whl 150 lb.\, CR-I-A-150-D</t>
  </si>
  <si>
    <t>Noz\, 1 1/4 in. SST NPT - 180 D</t>
  </si>
  <si>
    <t>SS RSF PLUG TYPE NOZ</t>
  </si>
  <si>
    <t>TYPE A DSCHG NOZ W/SCREEN</t>
  </si>
  <si>
    <t>50 lb. CO2 Shipping Assembly (</t>
  </si>
  <si>
    <t>NOZZLE\, INERTING TUBE</t>
  </si>
  <si>
    <t>WR-50 Wire Rope\, Stainless Ste</t>
  </si>
  <si>
    <t>MAINT/SWITCH W/LAMP FLUSH</t>
  </si>
  <si>
    <t>CARRYING HANDLS SS *N</t>
  </si>
  <si>
    <t>Screw\, Cap (5 Dome Assembly)</t>
  </si>
  <si>
    <t>MB-U12 ASSEMBLY</t>
  </si>
  <si>
    <t>Dome Assembly and Fill Cap (5)</t>
  </si>
  <si>
    <t>I-K-30G EXT ARABIC</t>
  </si>
  <si>
    <t>HORN/TONE CARD\,REG.\,HI-LO</t>
  </si>
  <si>
    <t>Bracket\, 20 lb.\, Heavy Duty</t>
  </si>
  <si>
    <t>BAFFLE NOZ W/SCREEN</t>
  </si>
  <si>
    <t>REBUILD PRESSURE REG. KIT</t>
  </si>
  <si>
    <t>36G FOAM CART 60/KRM-2</t>
  </si>
  <si>
    <t>36 Gallon\, Vertical</t>
  </si>
  <si>
    <t>Nozzle\, 290\, (10 pack price)</t>
  </si>
  <si>
    <t>Male Elbow\, 7/16-20 x 1/4 in.</t>
  </si>
  <si>
    <t>SS-MM-1000-3" MONITOR ASSY</t>
  </si>
  <si>
    <t>MT241575WFR HORN STRB-ULC</t>
  </si>
  <si>
    <t>FERRITE CORE</t>
  </si>
  <si>
    <t>MSSPDT SWITCH KIT</t>
  </si>
  <si>
    <t>LT30G CART GUARD</t>
  </si>
  <si>
    <t>AUTOPULSE 542DC ASSB ULC</t>
  </si>
  <si>
    <t>Bracket\, Vehicle  AA20\, PK20\,</t>
  </si>
  <si>
    <t>CHASSIS CHS-6</t>
  </si>
  <si>
    <t>DUAL ACT. PULL STA NBG12L</t>
  </si>
  <si>
    <t>Cylinder\, Nitrogen\, 220-B\, CR</t>
  </si>
  <si>
    <t>Valve\, O-Ring to Pick-Up Tube</t>
  </si>
  <si>
    <t>HOSE ASSY SY10 IND PUR K</t>
  </si>
  <si>
    <t>HOSE ASSY CAB5 (TECH)</t>
  </si>
  <si>
    <t>1/4" PIPE COMP SEAL 24 PK</t>
  </si>
  <si>
    <t>Regulator</t>
  </si>
  <si>
    <t>T/C N30R CARTRIDGE PKG</t>
  </si>
  <si>
    <t>A-101-50 SHIPPING ASSY</t>
  </si>
  <si>
    <t>LT-A-101-30-E Cart Basic Compo</t>
  </si>
  <si>
    <t>COTTER PIN 1/8 X 1-1/4</t>
  </si>
  <si>
    <t>DOUBLE LOOP CABLE TIE (50 PACK</t>
  </si>
  <si>
    <t>Proportioner\, 3 in.\, Flanged\,</t>
  </si>
  <si>
    <t>Center Upright (Required when</t>
  </si>
  <si>
    <t>A-101-20 Tank\, Agent\, and 101-</t>
  </si>
  <si>
    <t>SPRING</t>
  </si>
  <si>
    <t>PILLOW BLOCK</t>
  </si>
  <si>
    <t>Lock-out Valve w/Tamper Switch</t>
  </si>
  <si>
    <t>CABLE/CONNECTOR ASSY PAD</t>
  </si>
  <si>
    <t>INSTR CARD FOR IND CAP</t>
  </si>
  <si>
    <t>3" PROPORTIONER\, FLANGED\, 2% J</t>
  </si>
  <si>
    <t>DRY CHEMICAL SAMPLE KIT</t>
  </si>
  <si>
    <t>WR-500 Wire Rope\, Stainless St</t>
  </si>
  <si>
    <t>REL CNTRL MOD FCM-1-REL</t>
  </si>
  <si>
    <t>Reg. Test Asm w/relief</t>
  </si>
  <si>
    <t>Sector (for 1/2 in. Globe Valv</t>
  </si>
  <si>
    <t>A16381EW4C</t>
  </si>
  <si>
    <t>BULK CABLE\, 100 FT DISPLAY/COM</t>
  </si>
  <si>
    <t>PIRANHA 10 TNK ASY UL/ULC</t>
  </si>
  <si>
    <t>Touchup Paint\, Tank Red\, 12 oz</t>
  </si>
  <si>
    <t>Back Box\, Single Gang\, Surface</t>
  </si>
  <si>
    <t>Cocking Lever\, ANSUL AUTOMAN I</t>
  </si>
  <si>
    <t>PIRANHA 13 TNK ASY UL/ULC</t>
  </si>
  <si>
    <t>800 Gallon\, Horizontal</t>
  </si>
  <si>
    <t>I-K-20G EXT ARABIC</t>
  </si>
  <si>
    <t>Washer (D-Model Wheeled Unit)</t>
  </si>
  <si>
    <t>LIGHT\, ROTAT\, AMBER</t>
  </si>
  <si>
    <t>PORT MONITOR FJM-80 P</t>
  </si>
  <si>
    <t>TOP ADAPTER ASSY</t>
  </si>
  <si>
    <t>A16381CD32</t>
  </si>
  <si>
    <t>DETECTION h CABLE ASSEMBLY\, TY</t>
  </si>
  <si>
    <t>Noz\, 1 1/2 in. SST NPT - 180 D</t>
  </si>
  <si>
    <t>LC-SEL VLV LEVER ACTUATOR</t>
  </si>
  <si>
    <t>A16381CD2W</t>
  </si>
  <si>
    <t>CABLE\, TYPE-D\, DISP/COMM-30'</t>
  </si>
  <si>
    <t>D1 NOZZLE BODY DRILLED/ST</t>
  </si>
  <si>
    <t>ANSUL AUTOMAN II-C Explosion-P</t>
  </si>
  <si>
    <t>Cylinder\, INERGEN\, CR\, 575 cu.</t>
  </si>
  <si>
    <t>NOZZLE ASSY 3/4"\, 4" SR</t>
  </si>
  <si>
    <t>AA05S HOSE ASSY</t>
  </si>
  <si>
    <t>MB-15 MTG BRACKET PKGED</t>
  </si>
  <si>
    <t>NOZZLE CAP \, INDUSTRIAL</t>
  </si>
  <si>
    <t>Compound\, Silicone\, Elec. Insu</t>
  </si>
  <si>
    <t>2 1/2" SLIP-0N FLGD ORIF.</t>
  </si>
  <si>
    <t>1 1/4"&amp;1 1/2" LVR ACT NC</t>
  </si>
  <si>
    <t>SEISKIT-PS/2/4</t>
  </si>
  <si>
    <t>DISCHARGE HORN CD 10-15#</t>
  </si>
  <si>
    <t>NV-SW NOZZLE ASBY.</t>
  </si>
  <si>
    <t>SIGN\, WARN\, DON'T ENTER</t>
  </si>
  <si>
    <t>CAPSCRW 1/4X7/16 SOC**VMI</t>
  </si>
  <si>
    <t>TRIPLE IR DET. STAINLESS</t>
  </si>
  <si>
    <t>JET X-15A UL</t>
  </si>
  <si>
    <t>1 1/4" BALL VLV W/SR ACT.</t>
  </si>
  <si>
    <t>Cable Assy\, Release Circuit Dr</t>
  </si>
  <si>
    <t>Selector Valve\, 25 mm (1 in) w</t>
  </si>
  <si>
    <t>(SL) 280 FUSELINK 25 PK</t>
  </si>
  <si>
    <t>Rplmt Burst Disc Assembly\, 3</t>
  </si>
  <si>
    <t>R102 (2)DUAL SHP ASM</t>
  </si>
  <si>
    <t>REL MOD FCM-1-RELA ULC</t>
  </si>
  <si>
    <t>200 Gallon\, Horizontal</t>
  </si>
  <si>
    <t>AUSTRALIAN LTA 101-30 PKG</t>
  </si>
  <si>
    <t>(SL) 450 FUSELINK 25 PK</t>
  </si>
  <si>
    <t>HF-70 NOZZLE ASSY</t>
  </si>
  <si>
    <t>Gasket\, Fill Cap (5 Dome Assem</t>
  </si>
  <si>
    <t>PL 95 ARC SHPG ASM</t>
  </si>
  <si>
    <t>DOOR LK&amp;KEY 4 CHASSIS RED</t>
  </si>
  <si>
    <t>Cartridge Guard\, CR\, LT-10</t>
  </si>
  <si>
    <t>2C-3 PS NOZZLE ASM</t>
  </si>
  <si>
    <t>CE LVS-15 with 23 cu. ft. Cart</t>
  </si>
  <si>
    <t>Selector Valve\, 50 mm (2 in) w</t>
  </si>
  <si>
    <t>LIGHT\, ROTAT\, RED</t>
  </si>
  <si>
    <t>QUARTIZE BULB ASM - 175</t>
  </si>
  <si>
    <t>Hose Assembly (R-102)</t>
  </si>
  <si>
    <t>I-A-30G-1 EXT ARABIC</t>
  </si>
  <si>
    <t>Cable Assy\, Linear Detector-2'</t>
  </si>
  <si>
    <t>CV98 INRGN PRES GAUGE TST</t>
  </si>
  <si>
    <t>Cable Assy\, Release Circuit-20</t>
  </si>
  <si>
    <t>LT TWIN HOSE ASM 100'</t>
  </si>
  <si>
    <t>FILTER\, IN-LINE\, 1/2</t>
  </si>
  <si>
    <t>EXP FOAM BR PIPE KR-M 2-F</t>
  </si>
  <si>
    <t>Adaptor\, 1/2 in. Pipe Compress</t>
  </si>
  <si>
    <t>Ring\, Quad (SY-0541\, 0941\, 144</t>
  </si>
  <si>
    <t>AFC/CGFC-90 MOUNTING PAD\, CR E</t>
  </si>
  <si>
    <t>Selector Valve\, 100 mm (4 in)</t>
  </si>
  <si>
    <t>RH MANUAL ACT SHPG ASSY</t>
  </si>
  <si>
    <t>Visual Inspection Seal Assembl</t>
  </si>
  <si>
    <t>LABEL FILL CAP IND</t>
  </si>
  <si>
    <t>1400 Gallon\, Vertical</t>
  </si>
  <si>
    <t>WOM 4" ASM</t>
  </si>
  <si>
    <t>2" PROPORTIONER\, THREADED\, 6%</t>
  </si>
  <si>
    <t>CHIME/STROBE\, 2 WIRE</t>
  </si>
  <si>
    <t>PLUG-IN TRANSMIT MOD 4XTM</t>
  </si>
  <si>
    <t>4" SR NOZ (3/4 NPT)</t>
  </si>
  <si>
    <t>25MM/1" FILL ADAPTOR ASM</t>
  </si>
  <si>
    <t>Actuator\, Pneumatic\, Model LT-</t>
  </si>
  <si>
    <t>TERM MODE ANNUNC LCD2-80</t>
  </si>
  <si>
    <t>14 in. Hose Reel for 100 ft of</t>
  </si>
  <si>
    <t>Valve\, Relief\, 3/4 in. NPT (LD</t>
  </si>
  <si>
    <t>MULTI DSCHG MDL NOZ</t>
  </si>
  <si>
    <t>1 1/2" SWING CHECK VALVE</t>
  </si>
  <si>
    <t>Guard Assembly with Ring Pin (</t>
  </si>
  <si>
    <t>SY10 CAB VALVE ASSY</t>
  </si>
  <si>
    <t>55GL ANSULEX-SHIP ASM</t>
  </si>
  <si>
    <t>1/4 IN-LINE FILTER</t>
  </si>
  <si>
    <t>Label</t>
  </si>
  <si>
    <t>Tip\, Nozzle (30-E/CR-30-E/LT-A</t>
  </si>
  <si>
    <t>B SIZE TRIM RING</t>
  </si>
  <si>
    <t>4" 600# FLG GSKT</t>
  </si>
  <si>
    <t>10" BELL 24 VDC</t>
  </si>
  <si>
    <t>R-102 Doule Tank Enclosure</t>
  </si>
  <si>
    <t>NOZZLE TIP ANODZD\, HF 30</t>
  </si>
  <si>
    <t>BRASS VLV STEM +(O-RING)</t>
  </si>
  <si>
    <t>Cable Assy\, Auxiliary Power-3'</t>
  </si>
  <si>
    <t>A 101 SS BURST DISC PACK</t>
  </si>
  <si>
    <t>Wall Hanger\, Fits Models AA05\,</t>
  </si>
  <si>
    <t>HANDWHEEL FOR NIT CYL VLV</t>
  </si>
  <si>
    <t>ANSUL S-X-C LAB KIT SHPPG</t>
  </si>
  <si>
    <t>TYPE B PULL BOX W/NPLATE</t>
  </si>
  <si>
    <t>6" PROPORTIONER\, B/W FLANGE\, 2</t>
  </si>
  <si>
    <t>DUAL FOAM DRUM KIT PACK</t>
  </si>
  <si>
    <t>Cable Assy\, Power Circuit-20'</t>
  </si>
  <si>
    <t>Nozzle Bracket\, 2 in. x 3 in.\,</t>
  </si>
  <si>
    <t>800 Gallon\, Vertical</t>
  </si>
  <si>
    <t>D4+ NOZ WET BENCH(TEFLON)</t>
  </si>
  <si>
    <t>COVER GASKET AFC/CGFC-170</t>
  </si>
  <si>
    <t>MBU-8</t>
  </si>
  <si>
    <t>Gasket\, Hose Coupling\, 3/4 in.</t>
  </si>
  <si>
    <t>1 1/4" INRGN NOZ ASY-180</t>
  </si>
  <si>
    <t>Cable Assy\, Release Circuit-30</t>
  </si>
  <si>
    <t>Valve\, Ball\, 4 in.</t>
  </si>
  <si>
    <t>R102 SS BLOW OFF CAP 10PK</t>
  </si>
  <si>
    <t>R-102 1W Nozzle - SS</t>
  </si>
  <si>
    <t>SHORT COCKING LEVER/LOCK PIN\,</t>
  </si>
  <si>
    <t>400 Gallon\, Horizontal</t>
  </si>
  <si>
    <t>PL 240 SHPPG ASM</t>
  </si>
  <si>
    <t>TF74 FOAM SPRAY HEAD</t>
  </si>
  <si>
    <t>3" PROPORTIONER\, FLANGED\, 2.75</t>
  </si>
  <si>
    <t>TF39 FOAM SPRAY HEAD</t>
  </si>
  <si>
    <t>QBA-5\, 250 DEG\, NO BRKT</t>
  </si>
  <si>
    <t>CAP\, 5 Pack\, M12 FEMALE-VZ3</t>
  </si>
  <si>
    <t>WEATHERPROOF STROBE\, 75 CD\, AG</t>
  </si>
  <si>
    <t>Cable Assy\, Release Circuit-5'</t>
  </si>
  <si>
    <t>G-METAL RP30 GUARD ASM</t>
  </si>
  <si>
    <t>RP-30G CART GUARD ASM</t>
  </si>
  <si>
    <t>1 1/2" INRGN NOZ ASSY-180</t>
  </si>
  <si>
    <t>1" VALVE ASM CLN AGT SYS</t>
  </si>
  <si>
    <t>68 SEC TIME DELAY</t>
  </si>
  <si>
    <t>Plunger Assembly (Portables or</t>
  </si>
  <si>
    <t>Elbow\, Street Brass (CHECKFIRE</t>
  </si>
  <si>
    <t>CHASSIS</t>
  </si>
  <si>
    <t>SAFETY RELIEF VLV 350 PSI</t>
  </si>
  <si>
    <t>Replacement plunger asm CO2 HP</t>
  </si>
  <si>
    <t>1 1/4" INERGEN NOZZLE ASY</t>
  </si>
  <si>
    <t>A-50 BC CYL ASSY PKG</t>
  </si>
  <si>
    <t>SERIES DET(435547) 25 PK</t>
  </si>
  <si>
    <t>Cylinder\, Nitrogen\, 110-B\, CR</t>
  </si>
  <si>
    <t>Spring (SY-05\, 06\, 10\, 20)</t>
  </si>
  <si>
    <t>SIGN\, WARN\, ACT./DEVICE</t>
  </si>
  <si>
    <t>MONIT NOZZL ACC FJM-80S PICK U</t>
  </si>
  <si>
    <t>300 Gallon\, Horizontal</t>
  </si>
  <si>
    <t>2.5 PROP 1% AFFF</t>
  </si>
  <si>
    <t>CUTAWAY I-20-G EXT PKG</t>
  </si>
  <si>
    <t>Horn\, Explosion-Proof \, Class</t>
  </si>
  <si>
    <t>1000 Gallon\, Horizontal</t>
  </si>
  <si>
    <t>A16381TK20</t>
  </si>
  <si>
    <t>KIT\, CONNECTOR\, 2P\, REL/PWR/AU</t>
  </si>
  <si>
    <t>PHOTO-DETECTOR 2151</t>
  </si>
  <si>
    <t>3/4" BALL VLV/SR ACT ASM</t>
  </si>
  <si>
    <t>Bracket\, 30 lb. (Order in Mult</t>
  </si>
  <si>
    <t>PL 350 SHPG ASM ARC</t>
  </si>
  <si>
    <t>TEE 1/4</t>
  </si>
  <si>
    <t>Gauge (all dry chemical units)</t>
  </si>
  <si>
    <t>2 1/2" HYD/ACT BALL VALVE</t>
  </si>
  <si>
    <t>PROTRACTING ACT. DEVICE\, W-SPA</t>
  </si>
  <si>
    <t>EOL RESISTOR 47K-10 PAK</t>
  </si>
  <si>
    <t>WET VALVE HYDRO TEST ASBY</t>
  </si>
  <si>
    <t>CABINET BB-XP</t>
  </si>
  <si>
    <t>LVS 9.5W NOZZLE SHIPPING ASSY</t>
  </si>
  <si>
    <t>2 1/2" WELD-NECK FLG ASSY</t>
  </si>
  <si>
    <t>BALL VALVE 1 1/4 IN</t>
  </si>
  <si>
    <t>RSFL PLUG NOZ ASSY</t>
  </si>
  <si>
    <t>TWIN HR SHP CR B/B REW</t>
  </si>
  <si>
    <t>U L NMPLT 5 MAINT</t>
  </si>
  <si>
    <t>2" BL VLV S.R. ACTUATOR</t>
  </si>
  <si>
    <t>101-10 CART PKG-EUROPEAN</t>
  </si>
  <si>
    <t>2" INRGN NOZ ASSY-180 DEG</t>
  </si>
  <si>
    <t>1" BALL VLV/SR ACT ASM</t>
  </si>
  <si>
    <t>Remote Actuator\, Booster\, with</t>
  </si>
  <si>
    <t>ADAPTOR\, COMB A02S</t>
  </si>
  <si>
    <t>Bracket\, 10 lb.\, CR Heavy Duty</t>
  </si>
  <si>
    <t>Pick-Up Tube\, PCL 460: 20.94 i</t>
  </si>
  <si>
    <t>MODEL CA AIR HORN</t>
  </si>
  <si>
    <t>CONTACT BLOCK N.C.</t>
  </si>
  <si>
    <t>PAD CONNECTOR CABLE 20'</t>
  </si>
  <si>
    <t>1 1/4" ORIFICE UNION ASM</t>
  </si>
  <si>
    <t>HOSE ASSY SY20 FORAY</t>
  </si>
  <si>
    <t>Conversion Hanger\, Valve Assem</t>
  </si>
  <si>
    <t>LVS 9.5 Nozzle Shipping Assy (</t>
  </si>
  <si>
    <t>150C GAS TUBE REPLACEMENT</t>
  </si>
  <si>
    <t>PRESSURE RELIEF VICTOR</t>
  </si>
  <si>
    <t>1 1/4"&amp;1 1/2" LVR ACT NO</t>
  </si>
  <si>
    <t>Nozzle\, Stainless Steel\, 50 MM</t>
  </si>
  <si>
    <t>NOZZLE\, 3/4" RAD</t>
  </si>
  <si>
    <t>Nozzle Lockwasher\, 1/2 in.\, 50</t>
  </si>
  <si>
    <t>Header Safety\, 3/4 in.</t>
  </si>
  <si>
    <t>Adaptor\, Hydro Test\, 9/16 (10-</t>
  </si>
  <si>
    <t>CR MED E CYL W/QO SHP ASM</t>
  </si>
  <si>
    <t>Regulator\, Replacement\, R-102\,</t>
  </si>
  <si>
    <t>A16381CB72</t>
  </si>
  <si>
    <t>S-2 PS NOZZLE ASSEMBLY</t>
  </si>
  <si>
    <t>1 1/2" T NOZ. BLW-OFF CAP</t>
  </si>
  <si>
    <t>20 Cartridge Pkg (European)</t>
  </si>
  <si>
    <t>ENC CONNECTOR PKING ASSBY</t>
  </si>
  <si>
    <t>3/4"&amp;1" VLV LVR ACT. N.C.</t>
  </si>
  <si>
    <t>700 Gallon\, Horizontal</t>
  </si>
  <si>
    <t>CLAMP\, RH</t>
  </si>
  <si>
    <t>N5L Cartridge Pkg (European)</t>
  </si>
  <si>
    <t>SPT DET CAB CLMP W/OTUBNG</t>
  </si>
  <si>
    <t>50' HOSE REEL AND STAND</t>
  </si>
  <si>
    <t>VEH SHUTDOWN DEVICE PKG</t>
  </si>
  <si>
    <t>Actuator\, Pneumatic\, Model A-1</t>
  </si>
  <si>
    <t>1/2" 7 PORT 180 NOZ S/A</t>
  </si>
  <si>
    <t>A163828M45</t>
  </si>
  <si>
    <t>KIT\, IN-LINE SPLICE</t>
  </si>
  <si>
    <t>RIVET S.S.</t>
  </si>
  <si>
    <t>SPILL-X-C 42 LB PAIL</t>
  </si>
  <si>
    <t>Rplmt Pane (10 lb) for FXC-10</t>
  </si>
  <si>
    <t>20# RL HOSE SEAL KIT KB</t>
  </si>
  <si>
    <t>LT-A-101-30 Agent Tank\, Agent\,</t>
  </si>
  <si>
    <t>1/2 SS BALL VALVE W/LOCK</t>
  </si>
  <si>
    <t>RC-50 BC IND PAIL</t>
  </si>
  <si>
    <t>DET BASE\, B224BI ISOLATOR</t>
  </si>
  <si>
    <t>D5+ NOZ WET BENCH(TEFLON)</t>
  </si>
  <si>
    <t>Bracket Foot\, Left - Double Ro</t>
  </si>
  <si>
    <t>3/8" INERGEN NOZ ASSY</t>
  </si>
  <si>
    <t>O-Ring (SY-0212/0214/0514/0515</t>
  </si>
  <si>
    <t>Ring Pin (A-101)</t>
  </si>
  <si>
    <t>Blow-Off Cap Size 1 &amp; 2 Nozzle</t>
  </si>
  <si>
    <t>O-RING VLV STEM WET/DRY</t>
  </si>
  <si>
    <t>CHECKFIRE MP CRIMP TOOL</t>
  </si>
  <si>
    <t>Cylinder Shipping Cap</t>
  </si>
  <si>
    <t>P4RH 4-WIRE HORN/STROBE</t>
  </si>
  <si>
    <t>Back Frame Assembly\, 5 Cylinde</t>
  </si>
  <si>
    <t>Cylinder\, Nitrogen\, 55-B\, CR</t>
  </si>
  <si>
    <t>4" PROPORTIONER\, BETWEEN FLANG</t>
  </si>
  <si>
    <t>WSHR\,LOCK 1/2" VMI</t>
  </si>
  <si>
    <t>CKFR MP-N FRT CVR SHP ASM</t>
  </si>
  <si>
    <t>Cable Assy\, Linear Detector-5'</t>
  </si>
  <si>
    <t>DC FUNNEL ASM</t>
  </si>
  <si>
    <t>Marine 3/4 in. Header Safety</t>
  </si>
  <si>
    <t>FOOT STAND\, WATER EXT</t>
  </si>
  <si>
    <t>3" RECOIL CAP ASSEMBLY</t>
  </si>
  <si>
    <t>VEHICLE STROBE SHPG ASM</t>
  </si>
  <si>
    <t>SWITCH\, MAINTENANCE\, SURFACE M</t>
  </si>
  <si>
    <t>1300 Gallon\, Vertical</t>
  </si>
  <si>
    <t>D7 NOZ WET BENCH(TEFLON)</t>
  </si>
  <si>
    <t>DBL PULL STA-ADDRES READY</t>
  </si>
  <si>
    <t>Vent Plug (R-102)</t>
  </si>
  <si>
    <t>Split Deflector\, AFC-90\, Prime</t>
  </si>
  <si>
    <t>ELECTRIC GAS VLV 1 1/4"</t>
  </si>
  <si>
    <t>6" PROPORTIONER\, FLANGED\, 2.75</t>
  </si>
  <si>
    <t>Cap\, Fill\, CR (10/20/30-E and</t>
  </si>
  <si>
    <t>Pick-Up tube Assembly\, 3.0 (Co</t>
  </si>
  <si>
    <t>Switch Mounting Retro-fit Kit</t>
  </si>
  <si>
    <t>36G FOAM CART 120/KRM-4</t>
  </si>
  <si>
    <t>Dry Chemical\, Purple-K\, 50 lb.</t>
  </si>
  <si>
    <t>1 1/2" SS FLG BV W/HYD ACT</t>
  </si>
  <si>
    <t>GAUGE (0-600 PSI)</t>
  </si>
  <si>
    <t>DET BASE LP(1 PC.)B210LP</t>
  </si>
  <si>
    <t>1-1/4" BL VLV S.R.ACTUATR</t>
  </si>
  <si>
    <t>Gas Valve\, Mechanical\, 3 in.</t>
  </si>
  <si>
    <t>8" PROP\, B/W FLANGE\, 3% FLUORO</t>
  </si>
  <si>
    <t>BRACKET ASM 343L</t>
  </si>
  <si>
    <t>3/4" 7 PORT 180 NOZ S/A</t>
  </si>
  <si>
    <t>PAC10 PS ASSBLY PKG</t>
  </si>
  <si>
    <t>CD20 REPLACEMENT NMPLT</t>
  </si>
  <si>
    <t>CHASSIS ASSEMBLY</t>
  </si>
  <si>
    <t>Gasket\, Nozzle Tip Assembly (1</t>
  </si>
  <si>
    <t>WET VALVE ASBY.</t>
  </si>
  <si>
    <t>GASKET 5# NOZZLE TIP</t>
  </si>
  <si>
    <t>REM ACT MNTG PACKAGE</t>
  </si>
  <si>
    <t>Bracket\, 30 lb.\, Heavy Duty</t>
  </si>
  <si>
    <t>JET X-5A FOAM GENERATOR</t>
  </si>
  <si>
    <t>HOSE O-RING W02</t>
  </si>
  <si>
    <t>HOSE &amp; ADAPT ASSY 18.38"</t>
  </si>
  <si>
    <t>Actuator\, Connecting Link for</t>
  </si>
  <si>
    <t>K-GUARD WARNING PLACARD</t>
  </si>
  <si>
    <t>LP-A-101-20-B Tank and Agent</t>
  </si>
  <si>
    <t>PIRANHA MECH SHP ASSY</t>
  </si>
  <si>
    <t>3" 200 BAR FLGD ORF WN</t>
  </si>
  <si>
    <t>Tail Piece (Burst Disc Union)</t>
  </si>
  <si>
    <t>SPLIT BOLT CONNECTOR</t>
  </si>
  <si>
    <t>HR SHP CR LT 1X100 LR44 RW</t>
  </si>
  <si>
    <t>CONTROL MODULE BARRIER</t>
  </si>
  <si>
    <t>2 1/2" ORFICE NIPPLE ASM</t>
  </si>
  <si>
    <t>Hose Assembly and Nozzle\, Gray</t>
  </si>
  <si>
    <t>BATTERY (CR2-LITHIUM)</t>
  </si>
  <si>
    <t>S/E NOZZLE 350 GPM</t>
  </si>
  <si>
    <t>GLASS ROD 20 PACK</t>
  </si>
  <si>
    <t>SIGN\, WARN\, CO2 DIS</t>
  </si>
  <si>
    <t>Water Valve Assembly</t>
  </si>
  <si>
    <t>Nameplate\, Replacement\, w/o ap</t>
  </si>
  <si>
    <t>6 Tank Shut-Off Valves with Su</t>
  </si>
  <si>
    <t>C SIZE TRIM RING</t>
  </si>
  <si>
    <t>Noz\, Regular\, SS\, 1/2in RSF3-R</t>
  </si>
  <si>
    <t>1 1/2" 7 PORT 180 NOZ S/A</t>
  </si>
  <si>
    <t>HOSE ASSY CAB5(STD)</t>
  </si>
  <si>
    <t>TRAINING FOAM 265GL</t>
  </si>
  <si>
    <t>PROTRACTING ACT DEV(PAD)</t>
  </si>
  <si>
    <t>Time Delay\, 29 Second</t>
  </si>
  <si>
    <t>Nozzle\, 1F\, (10 pack price)</t>
  </si>
  <si>
    <t>WC-10SS PKG (10 Pack)</t>
  </si>
  <si>
    <t>LABEL LIQUID LEVEL</t>
  </si>
  <si>
    <t>24 IN STAINLESS STEEL HOSE</t>
  </si>
  <si>
    <t>CHECKFIRE Detection Circuit Fi</t>
  </si>
  <si>
    <t>INERGEN GAUGE\, 200 BAR</t>
  </si>
  <si>
    <t>FLOWMAX PPW-8\, 8 in. Proportio</t>
  </si>
  <si>
    <t>4" THD FLG SHPG ASSY</t>
  </si>
  <si>
    <t>REPLACE ORIFICE PL 4"</t>
  </si>
  <si>
    <t>MCH3 SHPG ASM</t>
  </si>
  <si>
    <t>Actuator\, Manual/Automatic</t>
  </si>
  <si>
    <t>Horn\, Volume Discharge (1/2 in</t>
  </si>
  <si>
    <t>BRKT SHIP ASM CA9/10</t>
  </si>
  <si>
    <t>Noz\, 1 in.  SST NPT - 180 Deg</t>
  </si>
  <si>
    <t>NECH 24V SHPG ASSY</t>
  </si>
  <si>
    <t>Bracket\, LT-A-101-30 tank and</t>
  </si>
  <si>
    <t>RESTRICTOR</t>
  </si>
  <si>
    <t>SIPHON TUBE SY0572/0571</t>
  </si>
  <si>
    <t>CONNECTOR\, END-OF-LINE\, DET CI</t>
  </si>
  <si>
    <t>2 1/2"SLIP-ON FLG SHP ASY</t>
  </si>
  <si>
    <t>PL-550A SHPPG ASM</t>
  </si>
  <si>
    <t>R102 REG PA W/BRKT</t>
  </si>
  <si>
    <t>RP LT 10G CART GUARD ASM</t>
  </si>
  <si>
    <t>R102 REG PA SHPG ASSY</t>
  </si>
  <si>
    <t>2 1/2" 200 BAR FLG ORF WN</t>
  </si>
  <si>
    <t>Nitrogen Pilot Cylinder with C</t>
  </si>
  <si>
    <t>Dry Powder\, MET-L-KYL\, 50 lb.</t>
  </si>
  <si>
    <t>805 GAL POLY FOAM TANK</t>
  </si>
  <si>
    <t>4" PROPORTIONER\, FLANGED\, 1% A</t>
  </si>
  <si>
    <t>Foam Chamber AFC-90 Cover Gask</t>
  </si>
  <si>
    <t>PULL STAT ASSY SPANISH</t>
  </si>
  <si>
    <t>ODORIZER RECHARGE KIT</t>
  </si>
  <si>
    <t>NAMEPLATE AFFF INLET</t>
  </si>
  <si>
    <t>KR-S2 HANDLINE NOZZLE</t>
  </si>
  <si>
    <t>CTRL MODULE FCM-1 NAC</t>
  </si>
  <si>
    <t>3" BALL VLV W/ ACT-SOL</t>
  </si>
  <si>
    <t>Mounting Package\, Booster Actu</t>
  </si>
  <si>
    <t>HD20 BRKT HNDL ASM</t>
  </si>
  <si>
    <t>Foam Chamber/Maker\, AFC-90\, CR</t>
  </si>
  <si>
    <t>R102 24V AUTOMAN SHPG ASM</t>
  </si>
  <si>
    <t>HAND CRANK</t>
  </si>
  <si>
    <t>DETECTOR BASE NS6-224</t>
  </si>
  <si>
    <t>1/2" STOP VALVE</t>
  </si>
  <si>
    <t>4" PROPORTIONER\, FLANGED\, AFC-</t>
  </si>
  <si>
    <t>LVS 10\, SHIPPING ASSEMBLY</t>
  </si>
  <si>
    <t>Label\, QC Cylinder Valve (QC V</t>
  </si>
  <si>
    <t>1/2" RSF NOZ W/STRAINER</t>
  </si>
  <si>
    <t>BUSHING CART REC TOP VMI</t>
  </si>
  <si>
    <t>TEST TUBE AFC330 PRIME</t>
  </si>
  <si>
    <t>Nozzle Assembly\, No. 23/3</t>
  </si>
  <si>
    <t>UV/IR FLM DET DCR1-S *SS</t>
  </si>
  <si>
    <t>Ext\, Whl 150 lb.\, CR-I-K-150-C</t>
  </si>
  <si>
    <t>LDM-32 LAMP DRIVER MODULE</t>
  </si>
  <si>
    <t>R-102 Single Tank Enclosure</t>
  </si>
  <si>
    <t>Foam Chamber/Maker\, AFC-170\, C</t>
  </si>
  <si>
    <t>ZINC PLTD GV COCKING LEV</t>
  </si>
  <si>
    <t>SRH STROBE HIGH CD</t>
  </si>
  <si>
    <t>1/4" INERGEN NOZ ASSY</t>
  </si>
  <si>
    <t>R102 24VDC REG REL SHIP</t>
  </si>
  <si>
    <t>MEASURING STICK</t>
  </si>
  <si>
    <t>RUPT DISC UN\,4"FLNGD TYPE</t>
  </si>
  <si>
    <t>I-K-10G EXT ARABIC</t>
  </si>
  <si>
    <t>Valve Cap Quad-Ring (SPA-50)</t>
  </si>
  <si>
    <t>LT-A-101-20 Tank\, Agent\, Brack</t>
  </si>
  <si>
    <t>Compression Union</t>
  </si>
  <si>
    <t>ELECTRIC MAN ACTUATOR W/PIGTAI</t>
  </si>
  <si>
    <t>WEATHERPROOF STROBE\, 75 CD\, FI</t>
  </si>
  <si>
    <t>A16381EW4B</t>
  </si>
  <si>
    <t>BULK CABLE\, 100 FT POWER/RELEA</t>
  </si>
  <si>
    <t>PUNCTURE LEVER DRILLED</t>
  </si>
  <si>
    <t>PHOTOTHERMAL DET FSP-851T</t>
  </si>
  <si>
    <t>NOZZLE TIP ANODIZED\, 20</t>
  </si>
  <si>
    <t>REL 4.7K IN-LINE (10PAK)</t>
  </si>
  <si>
    <t>NAMEPLATE\, FM200\, DO NOT ENTER</t>
  </si>
  <si>
    <t>Valve\, Selector\, 4 in.  (for u</t>
  </si>
  <si>
    <t>WALL MNT;2WIRE HORN/STROB</t>
  </si>
  <si>
    <t>Cover\, 10 lb.</t>
  </si>
  <si>
    <t>GAS VALVE REPL. COVER</t>
  </si>
  <si>
    <t>REPLACE ORIFICE PL 3"</t>
  </si>
  <si>
    <t>CABLE ASSY\, RELAY-20' (DC)</t>
  </si>
  <si>
    <t>10' RECEPTACLE-PLUG CABLE</t>
  </si>
  <si>
    <t>LT-LP-A-101-20-B Tank and Agen</t>
  </si>
  <si>
    <t>Switch\, Maintenance\, Flush Mou</t>
  </si>
  <si>
    <t>A16381EW49</t>
  </si>
  <si>
    <t>BULK CABLE\, 100 FT DETECTION/R</t>
  </si>
  <si>
    <t>PULLEY ELBOW (50 PAK)</t>
  </si>
  <si>
    <t>LT 30 NOZ ASM SHPG</t>
  </si>
  <si>
    <t>295 GAL POLY FOAM TANK</t>
  </si>
  <si>
    <t>B-1 FOAM UPRIGHT SPRINKLER</t>
  </si>
  <si>
    <t>300 Gallon\, Vertical</t>
  </si>
  <si>
    <t>21 AMP SWITCH SHP(THREE)</t>
  </si>
  <si>
    <t>4" THRD FLGD ORIF ASSY</t>
  </si>
  <si>
    <t>VLVE ASSY\, 4" L/O W/SUPR</t>
  </si>
  <si>
    <t>R-102 Regulated Release Cover</t>
  </si>
  <si>
    <t>NOZZLE TIP ANODIZED\, A10</t>
  </si>
  <si>
    <t>Noz\, 3/4 in. SST NPT - 360 Deg</t>
  </si>
  <si>
    <t>Back Frame Assembly\, 3 Cylinde</t>
  </si>
  <si>
    <t>WP MZONE HORN/STROBE 75CD</t>
  </si>
  <si>
    <t>O-RING KIT - 1"</t>
  </si>
  <si>
    <t>PICK-UP TUBE ASSY CAB10</t>
  </si>
  <si>
    <t>CABLE ASSY\, RELAY-10'</t>
  </si>
  <si>
    <t>RESET RELAY 835A</t>
  </si>
  <si>
    <t>BUSHING\, CHRM PLATED</t>
  </si>
  <si>
    <t>400 LB DRUM PURPLE K</t>
  </si>
  <si>
    <t>LABEL\, INERGEN</t>
  </si>
  <si>
    <t>CO2 Aluminum Valve</t>
  </si>
  <si>
    <t>Cylinder Clamp - 2 Cylinder</t>
  </si>
  <si>
    <t>3/4X50 HOSE</t>
  </si>
  <si>
    <t>D6+ NOZ WET BENCH(TEFLON)</t>
  </si>
  <si>
    <t>SWVL\,ADPTR UNION 1"BRASS</t>
  </si>
  <si>
    <t>AFC / CGFC 90 SEAL PKG RETROFI</t>
  </si>
  <si>
    <t>Connector\, Terminator\, Release</t>
  </si>
  <si>
    <t>8-32X1/4SS PAN HD SCREW</t>
  </si>
  <si>
    <t>PIRANHA OWNERS GUIDE</t>
  </si>
  <si>
    <t>MDL3R SYNC CIRCUIT MOD</t>
  </si>
  <si>
    <t>GAS MOTOR ACT SHP'G ASM</t>
  </si>
  <si>
    <t>MANUAL MONITOR FJM-100</t>
  </si>
  <si>
    <t>120 GPM AHN W/PISTOL S/O</t>
  </si>
  <si>
    <t>Nozzle\, Handline\, L205B Chrome</t>
  </si>
  <si>
    <t>Wheeled\, 16 in.\, 150-D Semi-Pn</t>
  </si>
  <si>
    <t>BBS-2 BACKBOX SKIRT WALL</t>
  </si>
  <si>
    <t>R-102 Blow-Off Cap Ship Assemb</t>
  </si>
  <si>
    <t>3/4 WATER SUPPLY VLV SHIP</t>
  </si>
  <si>
    <t>30G GUARD ASM</t>
  </si>
  <si>
    <t>NAMEPLATE LOCKOUT VLV CO2</t>
  </si>
  <si>
    <t>Cartridge\, Carbon Dioxide 10 l</t>
  </si>
  <si>
    <t>2.5 PROP 2.00% HI-EXP</t>
  </si>
  <si>
    <t>4" BUTTERFLY VLV S.R.ACTU</t>
  </si>
  <si>
    <t>LASER PL W/LCD VLP-010</t>
  </si>
  <si>
    <t>N5L PKG\, TRANS CANADA</t>
  </si>
  <si>
    <t>MUFFLER\, 1/2</t>
  </si>
  <si>
    <t>LINE PROP PL 240 6% LINE PROP</t>
  </si>
  <si>
    <t>SPACER\, FOR HR REWIND KIT</t>
  </si>
  <si>
    <t>MACH SCRW 10-32X1/2**VMI</t>
  </si>
  <si>
    <t>Hanger Hook (SY-1012\, 0513\, 06</t>
  </si>
  <si>
    <t>2"X15" DISCHARGE HOSE ASM</t>
  </si>
  <si>
    <t>CLASS A ADAPTOR MODULE</t>
  </si>
  <si>
    <t>PCL-600T TEST TANK PKG</t>
  </si>
  <si>
    <t>PRINTER MODULE</t>
  </si>
  <si>
    <t>SELECTOR VA REBUILD KIT</t>
  </si>
  <si>
    <t>SOLENOID MONITOR 24</t>
  </si>
  <si>
    <t>TEST CAP 3" VALVE</t>
  </si>
  <si>
    <t>Nozzle\, 1N\, (10 pack price)</t>
  </si>
  <si>
    <t>SA WBB WP BACKBOX WALL</t>
  </si>
  <si>
    <t>Discharge Hose/Check Valve Ass</t>
  </si>
  <si>
    <t>VLVE ASSY\, 3" L/O W/SUPR</t>
  </si>
  <si>
    <t>500 Gallon\, Horizontal</t>
  </si>
  <si>
    <t>EMA BRACKET SHIPPING ASSEMBLY</t>
  </si>
  <si>
    <t>Dry Powder\, LITH-X\, 45 lb. Pai</t>
  </si>
  <si>
    <t>BATTERY BAT-12260-BP</t>
  </si>
  <si>
    <t>CHECKFIRE SC-N BACKBOX ASSEMBL</t>
  </si>
  <si>
    <t>REPLACEMENT KEY</t>
  </si>
  <si>
    <t>1/2" BALL VLV W/SR ACT</t>
  </si>
  <si>
    <t>NAMEPLATE DC INLET</t>
  </si>
  <si>
    <t>PS 30 CART RECEIVER ASM</t>
  </si>
  <si>
    <t>25MM/1"VLV KIT/BRST DISC</t>
  </si>
  <si>
    <t>1" ORIFICE UNION ASM</t>
  </si>
  <si>
    <t>A-101-10 Tank\, Agent\, Bracket\,</t>
  </si>
  <si>
    <t>400 LB DRUM FORAY</t>
  </si>
  <si>
    <t>6" BUTTERFLY VLV S.R.ACTU</t>
  </si>
  <si>
    <t>3" 600# FLG GSKT</t>
  </si>
  <si>
    <t>Bolt and Nut\, 10 1/2 in. (Sing</t>
  </si>
  <si>
    <t>2" FLEX CONNECTOR</t>
  </si>
  <si>
    <t>KR-S/M4 HANDLINE NOZZLE</t>
  </si>
  <si>
    <t>JUNCTION BOX 3 CABLE PULL</t>
  </si>
  <si>
    <t>SAMPLING TUBE DST-1.5</t>
  </si>
  <si>
    <t>MULTI DSCHG NOZ ASSY</t>
  </si>
  <si>
    <t>EN-S FINAL ASSEMBLY</t>
  </si>
  <si>
    <t>FJM-80 WTO ANSI FLG</t>
  </si>
  <si>
    <t>Cartridge\, Carbon Dioxide 30 l</t>
  </si>
  <si>
    <t>FORAY MOD TECH 45# PAIL</t>
  </si>
  <si>
    <t>HDWE KIT BOLT\,NUT\,SPACER</t>
  </si>
  <si>
    <t>NMCH3-DPT SHPG ASM</t>
  </si>
  <si>
    <t>A-101-50/LVS5 BRKT ASSY</t>
  </si>
  <si>
    <t>097924    ADAPTER</t>
  </si>
  <si>
    <t>NECH3 24V SHPG ASM</t>
  </si>
  <si>
    <t>R-102 1N Nozzle - SS</t>
  </si>
  <si>
    <t>42 cu ft Nitrogen Pilot Cylind</t>
  </si>
  <si>
    <t>CV98 INERG VLV PKG 150BAR</t>
  </si>
  <si>
    <t>COVER GASKET AFC / CGFC ï¿½ï¿½ï¿½ï¿½ï¿½ï¿½</t>
  </si>
  <si>
    <t>Cocking Lever (Mechanical/Elec</t>
  </si>
  <si>
    <t>Pressure Control Valve - 3 in.</t>
  </si>
  <si>
    <t>O-RING #214</t>
  </si>
  <si>
    <t>Cable Assy\, Power Circuit\, Mal</t>
  </si>
  <si>
    <t>PRESS.GAGE WT VLV 175 PSI</t>
  </si>
  <si>
    <t>3" ORFICE NIPPLE ASM</t>
  </si>
  <si>
    <t>S-CR-500-C SKID</t>
  </si>
  <si>
    <t>BEARINGS KIT (10 PACK)</t>
  </si>
  <si>
    <t>SRHK STROBE HIGH CD OUTDR</t>
  </si>
  <si>
    <t>Ring\, Quad (Fill Cap Indicator</t>
  </si>
  <si>
    <t>Weigh Rail - 3 Cylinder</t>
  </si>
  <si>
    <t>REG DSCH NOZ ASSY</t>
  </si>
  <si>
    <t>CABLE ASSY\, 30' BUS CABLE</t>
  </si>
  <si>
    <t>TEN INPUT MON. MOD. XP10M</t>
  </si>
  <si>
    <t>Cartridge Receiver Assembly (1</t>
  </si>
  <si>
    <t>Valve\, Selector\, 2\, 2 1/2\, 3 i</t>
  </si>
  <si>
    <t>Y CONNECTOR ASSY</t>
  </si>
  <si>
    <t>1" LC SELECTOR VALVE ASM</t>
  </si>
  <si>
    <t>TANK TRIM PACKAGE</t>
  </si>
  <si>
    <t>4X1 DIST MANIFOLD BLOCK</t>
  </si>
  <si>
    <t>Lever\, A02S</t>
  </si>
  <si>
    <t>2" BALL VLV W/ACT-SOL</t>
  </si>
  <si>
    <t>DISPLAY MODULE BRACKET ASSY\,CF</t>
  </si>
  <si>
    <t>Nozzle Adaptor (R-102)</t>
  </si>
  <si>
    <t>Actuator Arming Tool for HF El</t>
  </si>
  <si>
    <t>EXPANSION VALVE</t>
  </si>
  <si>
    <t>BLANK MODULE DRESS PLATE</t>
  </si>
  <si>
    <t>Pressure Trip</t>
  </si>
  <si>
    <t>SPRING RETURN VLV SOL ASM</t>
  </si>
  <si>
    <t>FDU-80G ANNUNCATOR</t>
  </si>
  <si>
    <t>1000 GAL POLY FOAM TANK</t>
  </si>
  <si>
    <t>1 1/4" BALL VLV W/LOCK LV</t>
  </si>
  <si>
    <t>RETN RING 5103 25H**VMI</t>
  </si>
  <si>
    <t>FIX HEAT DETECTOR FST-851</t>
  </si>
  <si>
    <t>DETECTOR BRKT MOUNT PLATE</t>
  </si>
  <si>
    <t>CHECKFIRE MP BRACKET-PNTD</t>
  </si>
  <si>
    <t>1/2" INERGEN RELIEF VLV</t>
  </si>
  <si>
    <t>KIT\, SELECTOR VALVE</t>
  </si>
  <si>
    <t>Burst Disc Assembly</t>
  </si>
  <si>
    <t>VALVE PRES REL 2  PCV (100-300</t>
  </si>
  <si>
    <t>Pad\, Clamp Arm (10 lb. Heavy D</t>
  </si>
  <si>
    <t>8" PROPORTIONER\, FLANGED\, AFC-</t>
  </si>
  <si>
    <t>1/2" INRGN NOZ ASY-180</t>
  </si>
  <si>
    <t>VENT VALVE ASM</t>
  </si>
  <si>
    <t>Cylinder Clamp - 3 Cylinder</t>
  </si>
  <si>
    <t>MOISTURE INDICATOR</t>
  </si>
  <si>
    <t>PIRANHA DL NOZZLE ASM 10 PACK</t>
  </si>
  <si>
    <t>1" INERG DEFLECTOR SHIELD</t>
  </si>
  <si>
    <t>IQ-318 REPL BOARD 120VAC</t>
  </si>
  <si>
    <t>END OF LINE CABLE ASSY</t>
  </si>
  <si>
    <t>TRIPLE TEE ASM</t>
  </si>
  <si>
    <t>HOSE ASSY SY20 +50C</t>
  </si>
  <si>
    <t>NOZ ASY\,4" SR\,CODE 4.5-6.</t>
  </si>
  <si>
    <t>FLEXIBLE CONDUIT CABLE (500')</t>
  </si>
  <si>
    <t>Bracket\, for LT-A-101-30 Cartr</t>
  </si>
  <si>
    <t>SPRING COMP SY515 CAB</t>
  </si>
  <si>
    <t>Retaining Ring</t>
  </si>
  <si>
    <t>CEIL MNT STROBE STD CD</t>
  </si>
  <si>
    <t>AUX PWR SUPLY APS2-6R220V</t>
  </si>
  <si>
    <t>Nozzle\, Total Flood\, D-3\, Bras</t>
  </si>
  <si>
    <t>T-3W SHPPG ASM</t>
  </si>
  <si>
    <t>PS-CR-500 ASM. W/WS</t>
  </si>
  <si>
    <t>FAULT ISOL MODULE ISO-X</t>
  </si>
  <si>
    <t>Nameplate\, Maintenance Plate</t>
  </si>
  <si>
    <t>O-Ring (SY-02\, 05)</t>
  </si>
  <si>
    <t>Noz\, INERGEN\, 3 in. NPT\, 180 d</t>
  </si>
  <si>
    <t>NOZL TIP\,HF-70-B</t>
  </si>
  <si>
    <t>8" HOSE RL W/3/4X50 HS</t>
  </si>
  <si>
    <t>FM-200 Agent for Con Fill (Pri</t>
  </si>
  <si>
    <t>FWB EDUC 1 1/2 NH-50 GPM</t>
  </si>
  <si>
    <t>LT 20 G GUARD</t>
  </si>
  <si>
    <t>NOZZLE\, 1" RAD</t>
  </si>
  <si>
    <t>HOSE &amp; COUP ASM 32 INCHES</t>
  </si>
  <si>
    <t>NOZ SWIVEL ADAPTOR (1-PC)</t>
  </si>
  <si>
    <t>Bolt\, Support Rod</t>
  </si>
  <si>
    <t>NOZZLE HOLDER\, 5# SHELL</t>
  </si>
  <si>
    <t>JET X-5A FOAM GEN SS</t>
  </si>
  <si>
    <t>WP BACK BOX &amp; GSKT SG-WP</t>
  </si>
  <si>
    <t>120 GPM AHN SHPG ASM</t>
  </si>
  <si>
    <t>LDM-E32 LAMP DRIVER MOD</t>
  </si>
  <si>
    <t>Cable Assy\, Power Circuit-10'</t>
  </si>
  <si>
    <t>RELAY BASE MODEL B224RB</t>
  </si>
  <si>
    <t>LT-A-101-10 Tank\, Agent\, Brack</t>
  </si>
  <si>
    <t>LENS-RC CEILING MT RED</t>
  </si>
  <si>
    <t>Switch\, Pressure\, DPST\, Weathe</t>
  </si>
  <si>
    <t>REPLACEMENT GAS MOTOR SA</t>
  </si>
  <si>
    <t>PLUG TYPE SLD NOZ W/STRN</t>
  </si>
  <si>
    <t>Nozzle\, 2120\, (10 pack price)</t>
  </si>
  <si>
    <t>10# RL HOSE SEAL KIT KB</t>
  </si>
  <si>
    <t>HOSE &amp; ADAPT ASSY 45"</t>
  </si>
  <si>
    <t>Switch\, Main/Reserve\, Surface</t>
  </si>
  <si>
    <t>BALL VALVE 1-1/4</t>
  </si>
  <si>
    <t>FXC-5T (2.5-6 lb) Cabinet with</t>
  </si>
  <si>
    <t>3/8" ST ELBOW BRASS NPT</t>
  </si>
  <si>
    <t>Nozzle Assembly (A-5)</t>
  </si>
  <si>
    <t>K10 NOZ ASM SHPG</t>
  </si>
  <si>
    <t>LVS-15 SHIPPING ASSEMBLY</t>
  </si>
  <si>
    <t>EXTENDER CABLE ASM SC-N</t>
  </si>
  <si>
    <t>BASE PLATE A-101-250</t>
  </si>
  <si>
    <t>HR SHP CR LT 1"X100 HF RW</t>
  </si>
  <si>
    <t>ANSUL MULTI LAB KIT SHPPG</t>
  </si>
  <si>
    <t>DETEC BASE (HSC-224)</t>
  </si>
  <si>
    <t>PRESSURE REG PIRANHA</t>
  </si>
  <si>
    <t>PUSH LEVER PAINTED RED</t>
  </si>
  <si>
    <t>CONNECT CLAMP\, DET &amp; BUS\,25 PK</t>
  </si>
  <si>
    <t>DOOR LK&amp;KEY 3 CHASSIS RED</t>
  </si>
  <si>
    <t>CHECKFIRE INTERFACE KIT</t>
  </si>
  <si>
    <t>225 DEGREE W/24" LEAD</t>
  </si>
  <si>
    <t>1 1/2 BALL VALVE</t>
  </si>
  <si>
    <t>20# HOSE INSP DIS 44/TUBE</t>
  </si>
  <si>
    <t>FE09  REPLACEMENT NMPLT</t>
  </si>
  <si>
    <t>ACTUR\, MAN/AUTO PAD SS</t>
  </si>
  <si>
    <t>LED ANNUNCIATOR MODULE</t>
  </si>
  <si>
    <t>Nozzle\, HL-60S\, Air-Aspirating</t>
  </si>
  <si>
    <t>Cartridge\, Carbon Dioxide 20 l</t>
  </si>
  <si>
    <t>Nozzle Assembly (A-30/K-30/LT-</t>
  </si>
  <si>
    <t>HOSE ASSY SY10 FORAY</t>
  </si>
  <si>
    <t>LENS-AC CEILING MT AMBER</t>
  </si>
  <si>
    <t>Cable Assy.\, Linear Detector-5</t>
  </si>
  <si>
    <t>10S BRKT SHIP ASSY PK</t>
  </si>
  <si>
    <t>3/4 &amp; 1" SECTOR ASM</t>
  </si>
  <si>
    <t>Actuator\, Remote\, LT-5-R Remot</t>
  </si>
  <si>
    <t>ELECTRIC MANUAL ACTUATOR SHIP</t>
  </si>
  <si>
    <t>Nameplate</t>
  </si>
  <si>
    <t>NIPPLE CLOSE 3/4 XH</t>
  </si>
  <si>
    <t>A16381TK27</t>
  </si>
  <si>
    <t>DETECTION CIRCUIT TESTER TYPE-</t>
  </si>
  <si>
    <t>ANNUNCIATOR BACK BOX ABF1</t>
  </si>
  <si>
    <t>INFRARED FIRE SIMULATOR</t>
  </si>
  <si>
    <t>PAC200 PS ASSBLY PKG</t>
  </si>
  <si>
    <t>Nozzle Tip Assembly (Hand Port</t>
  </si>
  <si>
    <t>Rplmt Pane (20 lb) for FXC-20</t>
  </si>
  <si>
    <t>Cable Assy\, Power Circuit-30'</t>
  </si>
  <si>
    <t>O-Ring (Miscellaneous)</t>
  </si>
  <si>
    <t>Label\, Cart Actuator (LDC Syst</t>
  </si>
  <si>
    <t>SH-100 PKG</t>
  </si>
  <si>
    <t>Nameplate (LT-A-101-30 Retrofi</t>
  </si>
  <si>
    <t>2 1/2" 200 BAR FLG ORF SO</t>
  </si>
  <si>
    <t>1/4" PIPE PLUG</t>
  </si>
  <si>
    <t>ANSUL CD10-2 (STEEL)</t>
  </si>
  <si>
    <t>LT-A-101-20 Tank and Agent</t>
  </si>
  <si>
    <t>1" SWING CK VLV</t>
  </si>
  <si>
    <t>SS BRACKET ASSEMBLY</t>
  </si>
  <si>
    <t>(SL) 212 FUSELINK 25 PK</t>
  </si>
  <si>
    <t>3000 GAL POLY FOAM TANK</t>
  </si>
  <si>
    <t>LDM-CBL24 24" CABLE</t>
  </si>
  <si>
    <t>LAMP DRIVER MOD LDM-R32</t>
  </si>
  <si>
    <t>N20R CART PKG (EUROPEAN)</t>
  </si>
  <si>
    <t>AP-IQ636X-CPU2 120VAC</t>
  </si>
  <si>
    <t>Bracket\, 20 lb.\, CR Heavy Duty</t>
  </si>
  <si>
    <t>REDUCING COUPLING</t>
  </si>
  <si>
    <t>2" PROPORTIONER\, THREADED\, 3%</t>
  </si>
  <si>
    <t>Pull Station Set Screw</t>
  </si>
  <si>
    <t>HOSE ASM 3/4" X 100 FT LT</t>
  </si>
  <si>
    <t>50MM ROSETTE- 2</t>
  </si>
  <si>
    <t>8" PROPORTIONER\, FLANGED\, 2.75</t>
  </si>
  <si>
    <t>30# RL O-RING/GASKET KIT</t>
  </si>
  <si>
    <t>Cartridge\, Nitrogen\, LT-20-R (</t>
  </si>
  <si>
    <t>WOM 3 S S SHPG ASM</t>
  </si>
  <si>
    <t>Nozzle Assembly (A-20-E\, K-20-</t>
  </si>
  <si>
    <t>Proportioner\, 4 in.\, Flanged\,</t>
  </si>
  <si>
    <t>MUFFLER\, 3/8"</t>
  </si>
  <si>
    <t>GUARD FORMED LTA *N</t>
  </si>
  <si>
    <t>Bolt and Nut\, 22 in. (Double R</t>
  </si>
  <si>
    <t>MOUNTING LEGS SHPPG ASM</t>
  </si>
  <si>
    <t>Valve\, 2 in. Check (Threaded)</t>
  </si>
  <si>
    <t>RET RING 30# (PKG OF 50)</t>
  </si>
  <si>
    <t>Cap\, Fill (10\, 20 and 30)</t>
  </si>
  <si>
    <t>SMOKE DET MAG TEST TOOL</t>
  </si>
  <si>
    <t>NIPL 1/4" SHRT XH</t>
  </si>
  <si>
    <t>Wheel\, 36 in.\, 150-C\, Painted</t>
  </si>
  <si>
    <t>SCREEN\, FOG FOAM</t>
  </si>
  <si>
    <t>360DEG DETECTOR PKG REC 1</t>
  </si>
  <si>
    <t>PIRANHA Water Valve Rebuild Ki</t>
  </si>
  <si>
    <t>CONDUIT OFFSET ASSY 6 PK</t>
  </si>
  <si>
    <t>NV-WA NOZZLE ASSEMBLY</t>
  </si>
  <si>
    <t>Bracket\, 30 lb.\, CR Heavy Duty</t>
  </si>
  <si>
    <t>PULL STAT ASSMBLY POLISH</t>
  </si>
  <si>
    <t>Regulator Test and Hose Blowdo</t>
  </si>
  <si>
    <t>PL-280 SHPPG ASM</t>
  </si>
  <si>
    <t>MINERAL OIL SEALER 5 GAL</t>
  </si>
  <si>
    <t>INICATOR LIGHT (GREEN)</t>
  </si>
  <si>
    <t>Noz\, 1 1/2 in. SST NPT - 360 D</t>
  </si>
  <si>
    <t>RP-LT-30G CART GUARD ASM</t>
  </si>
  <si>
    <t>INERGEN HF Electric Actuator P</t>
  </si>
  <si>
    <t>O-RING #118</t>
  </si>
  <si>
    <t>LABEL "LOW TEMPERATURE"</t>
  </si>
  <si>
    <t>CD10 REPLACEMENT NMPLT</t>
  </si>
  <si>
    <t>Rivet\, Carrying Handle (Hand P</t>
  </si>
  <si>
    <t>REPLMT RECOIL CAP ASM 2"</t>
  </si>
  <si>
    <t>Cable\, 100 ft. x 1/16 in. (30.</t>
  </si>
  <si>
    <t>LABEL 200 BAR</t>
  </si>
  <si>
    <t>32MM ROSETTE- 1 1/4</t>
  </si>
  <si>
    <t>30# HOSE INSP DIS 31/TUBE</t>
  </si>
  <si>
    <t>NV-UF NOZZLE ASSEMBLY</t>
  </si>
  <si>
    <t>DBL ACTION PULL STA-DPST</t>
  </si>
  <si>
    <t>Weigh Rail - 2 Cylinder</t>
  </si>
  <si>
    <t>Seal\, Visual Inspection (RP Mo</t>
  </si>
  <si>
    <t>A16381CB0G</t>
  </si>
  <si>
    <t>Cocking Lever with Lock Pin (M</t>
  </si>
  <si>
    <t>13.4L Actuation Con Assembly\,</t>
  </si>
  <si>
    <t>3C-2 NOZZLE SHP ASM.</t>
  </si>
  <si>
    <t>30' RECEPTACLE-PLUG CABLE</t>
  </si>
  <si>
    <t>Cable\, 150 ft. x 1/16 in. (45.</t>
  </si>
  <si>
    <t>VLV 1/4 SFT RLF BRS-CNS</t>
  </si>
  <si>
    <t>Halocarbon Electrical Actuator</t>
  </si>
  <si>
    <t>Control Head Connector Package</t>
  </si>
  <si>
    <t>2WR PH SMK DET W/135F SEN</t>
  </si>
  <si>
    <t>1 1/2" NOZZLE ASM</t>
  </si>
  <si>
    <t>WALL HOOK CD 10 &amp; 15# *B</t>
  </si>
  <si>
    <t>WASHER LOCK 5/16</t>
  </si>
  <si>
    <t>Gasket\, Fill Cap (Hand Portabl</t>
  </si>
  <si>
    <t>Cylinder\, Nitrogen\, 110-B with</t>
  </si>
  <si>
    <t>4" PROP\, FLANGED\, 3% FLUOROPRO</t>
  </si>
  <si>
    <t>AUTOPULSE -542R</t>
  </si>
  <si>
    <t>COCKING LEVER FINISHED</t>
  </si>
  <si>
    <t>VALVE TOOL WET</t>
  </si>
  <si>
    <t>ANSUL RED SPRAY CANS</t>
  </si>
  <si>
    <t>GASKET</t>
  </si>
  <si>
    <t>Handle\, A02S</t>
  </si>
  <si>
    <t>A-35 ABC CYL ASSY PKG</t>
  </si>
  <si>
    <t>Foam Chamber AFC-170 Mounting</t>
  </si>
  <si>
    <t>3/8" INRGN NOZ ASSY-180</t>
  </si>
  <si>
    <t>FWB EDUCTOR 2 1/2NH 120GP</t>
  </si>
  <si>
    <t>1150 GAL POLY FOAM TANK</t>
  </si>
  <si>
    <t>CABLE ASSY\, 10' BUS CABLE</t>
  </si>
  <si>
    <t>GAUGE\, NOVEC</t>
  </si>
  <si>
    <t>AUSTRALIAN N30R PKG</t>
  </si>
  <si>
    <t>350 DEG SPOT THERMAL DETECTOR</t>
  </si>
  <si>
    <t>A-PC-Style Link 500 deg\,50 pk</t>
  </si>
  <si>
    <t>BASE HR SHP-3/4"-CR-REW</t>
  </si>
  <si>
    <t>RECOIL CAP ASM - 1"</t>
  </si>
  <si>
    <t>Cartridge\, DOT Recharged\, Nitr</t>
  </si>
  <si>
    <t>HOSE SHPG ASM</t>
  </si>
  <si>
    <t>4" PROPORTIONER\, FLANGED\, 2.75</t>
  </si>
  <si>
    <t>150 Gallon\, Vertical</t>
  </si>
  <si>
    <t>1 1/2" FLEX CONNECTOR</t>
  </si>
  <si>
    <t>NOZZLE ASM\, QCONN</t>
  </si>
  <si>
    <t>Break Rod\, 10/package (pkg. pr</t>
  </si>
  <si>
    <t>1 1/2" INERG DEFLECT SHLD</t>
  </si>
  <si>
    <t>FJM-100 WTO ANSI FLG</t>
  </si>
  <si>
    <t>HRK HORN OUTDOOR</t>
  </si>
  <si>
    <t>2 1/2 in. Rplmt Orifice Plate\,</t>
  </si>
  <si>
    <t>ELBOW SS 1/4 X 1/4 MALE</t>
  </si>
  <si>
    <t>WASHER **VMI</t>
  </si>
  <si>
    <t>4 in. Rplmt Orifice Plate\, spe</t>
  </si>
  <si>
    <t>6" BELL\, 24 VDC SSM24-6</t>
  </si>
  <si>
    <t>ORIFICE PLATE MACH AFC/CGFC 55</t>
  </si>
  <si>
    <t>Weigh Scale (MAX\, CV90 and CV9</t>
  </si>
  <si>
    <t>ADPT\, VPR PRF BLOW-OFF CP</t>
  </si>
  <si>
    <t>Weigh Rail - 5 Cylinder</t>
  </si>
  <si>
    <t>R102 ELECTRICAL REG. RELEASE S</t>
  </si>
  <si>
    <t>HOSE ASSEMBLY PIRANHA</t>
  </si>
  <si>
    <t>MPN/SCN BAT FASTNR 6PK</t>
  </si>
  <si>
    <t>VLVE\, RELIEF\,1/2"\,350PSI</t>
  </si>
  <si>
    <t>ANNUNCIATOR EXPANDER MODU</t>
  </si>
  <si>
    <t>#24 ANODIZED NOZZLE ASM</t>
  </si>
  <si>
    <t>Wingnut\, Brass (Wheeled\, LDC S</t>
  </si>
  <si>
    <t>A16381UPYV</t>
  </si>
  <si>
    <t>BATTERY SHIPPING ASSEMBLY</t>
  </si>
  <si>
    <t>Whl Ext Regulator Test Manual</t>
  </si>
  <si>
    <t>INERGEN CYLINDER NMPLT</t>
  </si>
  <si>
    <t>BUSHING FOR QUICK CONN</t>
  </si>
  <si>
    <t>1 1/4" DIRECTION VALVE</t>
  </si>
  <si>
    <t>STROBE\,MULTI CANDELA</t>
  </si>
  <si>
    <t>MANWAY GASKET 12"X16"</t>
  </si>
  <si>
    <t>Cylinder\, Nitrogen\, 400-B\, wit</t>
  </si>
  <si>
    <t>1" 16 PORT 360 NOZ S/A</t>
  </si>
  <si>
    <t>MAINT/SWITCH/LAMP SURFMNT</t>
  </si>
  <si>
    <t>Mounting Plate Assy\, CF210/CF-</t>
  </si>
  <si>
    <t>C-1/2 SS NOZZLE ASM</t>
  </si>
  <si>
    <t>DETECTOR\, HEAT\, RATE COMPENSAT</t>
  </si>
  <si>
    <t>PLATED TAILPIECE</t>
  </si>
  <si>
    <t>Noz S/A\, 1.25/32MM 7OR8 PORT\,</t>
  </si>
  <si>
    <t>TF18 FOAM SPRAY HEAD</t>
  </si>
  <si>
    <t>CABINET\, BATTERY BB-25</t>
  </si>
  <si>
    <t>S STEEL 1/4 CHECK VALVE</t>
  </si>
  <si>
    <t>SM120</t>
  </si>
  <si>
    <t>PLUG TYPE SLD NOZ W/O STR</t>
  </si>
  <si>
    <t>RET RING 5005-50 MD **VMI</t>
  </si>
  <si>
    <t>N10R CART PKG (EUROPEAN)</t>
  </si>
  <si>
    <t>CONNECTOR\, BULKHEAD\, RELAY</t>
  </si>
  <si>
    <t>Marinette Filled Cylinder\, INE</t>
  </si>
  <si>
    <t>3.3K 1W EOL RES HARNESS</t>
  </si>
  <si>
    <t>R102 MTG BRKT W/SOLENOID</t>
  </si>
  <si>
    <t>1/4 SFTY REL VLV W/WASHER</t>
  </si>
  <si>
    <t>BRACKET NPLATE TANK</t>
  </si>
  <si>
    <t>PIRANHA AGENT 5 GAL SHPG</t>
  </si>
  <si>
    <t>21 AMP SWITCH SHP(TWO)</t>
  </si>
  <si>
    <t>20G GUARD ASM</t>
  </si>
  <si>
    <t>4-WIRE HORN/STROBE P4RK</t>
  </si>
  <si>
    <t>Ring Pin</t>
  </si>
  <si>
    <t>N-LA-ABC NOZZLE ASSEMBLY</t>
  </si>
  <si>
    <t>1/4 in NPT (M) x 1/4 in BSPP (</t>
  </si>
  <si>
    <t>Valve\, 1/4 in. Check</t>
  </si>
  <si>
    <t>PC VEH BOOTH TIME DELAY</t>
  </si>
  <si>
    <t>TRIPLE IR DET/BRKT PKG</t>
  </si>
  <si>
    <t>Ext\, 10S Empty\, Cut-A-Way</t>
  </si>
  <si>
    <t>Pilot Valve Actuation Adaptor</t>
  </si>
  <si>
    <t>1 1/4" 7 PORT 180 NOZ S/A</t>
  </si>
  <si>
    <t>HARDWARE KIT SC-N</t>
  </si>
  <si>
    <t>Quik- Fastener Magnetic Driver</t>
  </si>
  <si>
    <t>QUARTZOID SHPG ASM 250DEG</t>
  </si>
  <si>
    <t>HR SHP CR LT 1"X150 HF RW</t>
  </si>
  <si>
    <t>BATT. BACKBOX RED BB-17-F</t>
  </si>
  <si>
    <t>BRKT HANDLE ASM\, 10#</t>
  </si>
  <si>
    <t>PRESSURE SWITCH ASM</t>
  </si>
  <si>
    <t>Release Circuit Tester</t>
  </si>
  <si>
    <t>ANNUNCIATOR KEY SWITCH MODEL A</t>
  </si>
  <si>
    <t>CONTROL RELAY FRM-1 RELAY</t>
  </si>
  <si>
    <t>PIRANHA BURSTING DISC PKG</t>
  </si>
  <si>
    <t>HOOD SEAL ADTR (6PK)</t>
  </si>
  <si>
    <t>PNEUMATIC ACTUATOR</t>
  </si>
  <si>
    <t>HOSE ASSY SY20 IND FORAY</t>
  </si>
  <si>
    <t>2.5 PROP 6% AFFF</t>
  </si>
  <si>
    <t>Lever Release\, for Local Ctrl</t>
  </si>
  <si>
    <t>REGULATOR REPLACEMENT KIT</t>
  </si>
  <si>
    <t>EOL RESISTOR 47KOHM 1/2W</t>
  </si>
  <si>
    <t>Bracket\, 5 lb. Zinc Plated</t>
  </si>
  <si>
    <t>10G GUARD ASM</t>
  </si>
  <si>
    <t>COVER GASKET AFC/CGFC-550</t>
  </si>
  <si>
    <t>HR\,SHP-CR-1"X100-LR44-RW</t>
  </si>
  <si>
    <t>FLUSH SAMPLE POINT PIP015</t>
  </si>
  <si>
    <t>LOW PRESSURE SWITCH</t>
  </si>
  <si>
    <t>Cable Assy\, Release Circuit-50</t>
  </si>
  <si>
    <t>PRESS CONTROL REPAIR KIT</t>
  </si>
  <si>
    <t>CYL CLAMP B PS 150</t>
  </si>
  <si>
    <t>Nameplate\, Warning Plate - Out</t>
  </si>
  <si>
    <t>AFC / CGFC 330 SEAL PKG RETROF</t>
  </si>
  <si>
    <t>Gas Valve\, Mechanical\, 1 in.</t>
  </si>
  <si>
    <t>SIGN\, WARN\, LEAVE AREA</t>
  </si>
  <si>
    <t>CHASSIS-MODEL CHS-4L</t>
  </si>
  <si>
    <t>1/2" RAD NOZ 2.5 - 6.0</t>
  </si>
  <si>
    <t>BRACKET NPLATE VENT</t>
  </si>
  <si>
    <t>AP-FILTER-KIT1 Marine Ferrite</t>
  </si>
  <si>
    <t>8" BRAIDED HOSE</t>
  </si>
  <si>
    <t>B1 Foam Sprinkler Head\, Pendan</t>
  </si>
  <si>
    <t>Rplmt Pane (2.5-6 lb) for FXC-</t>
  </si>
  <si>
    <t>ACTUATOR ASM MAN/AUTO PAD</t>
  </si>
  <si>
    <t>Guard Assembly\, Cartridge (30-</t>
  </si>
  <si>
    <t>Noz S/A\, 1.25/32MM 7 OR 8 PORT</t>
  </si>
  <si>
    <t>GAUGE\, 200PSI\, 1/4" CENT</t>
  </si>
  <si>
    <t>Cable Assy\, Power Circuit-50'</t>
  </si>
  <si>
    <t>CR 20/30 NOZ BODY ASM</t>
  </si>
  <si>
    <t>G-METAL 20 GUARD PKG'D</t>
  </si>
  <si>
    <t>TEST TUBE AFC 90 PRIME</t>
  </si>
  <si>
    <t>MS-4DPT-CH-KIT</t>
  </si>
  <si>
    <t>Foam Chamber AFC-170 Orifice P</t>
  </si>
  <si>
    <t>Nozzle\, 2W\, (10 pack price)</t>
  </si>
  <si>
    <t>Nozzle\, 3N\, (10 pack price)</t>
  </si>
  <si>
    <t>TYPE A DSCHG NOZ ASSY</t>
  </si>
  <si>
    <t>SAFETY DISC/NUT 3360 PSI</t>
  </si>
  <si>
    <t>ECH3 24V SHPG ASM</t>
  </si>
  <si>
    <t>250 CU FT INERGN CYL SHP ASSY</t>
  </si>
  <si>
    <t>Adaptor\, Discharge Hose to Man</t>
  </si>
  <si>
    <t>CR55 CU FT CYLW/QOSHP ASM</t>
  </si>
  <si>
    <t>Nozzle\, C-1/2 w/Blow-Off Cap\,</t>
  </si>
  <si>
    <t>PAC-10PS CYL ASM PKG</t>
  </si>
  <si>
    <t>3/4" INERG DEFLECTOR SHLD</t>
  </si>
  <si>
    <t>MM-1000-4" MONITOR ASSY</t>
  </si>
  <si>
    <t>MM-1000-3" MONITOR ASSY</t>
  </si>
  <si>
    <t>T/C N20R CARTRIDGE PKG</t>
  </si>
  <si>
    <t>1 1/4 16 PORT 360 NOZ S/A</t>
  </si>
  <si>
    <t>D6 NOZ WET BENCH(TEFLON)</t>
  </si>
  <si>
    <t>A101 PRESS SWTCH SHP ASSY</t>
  </si>
  <si>
    <t>DOOR LK&amp;KEY 1 CHASSIS RED</t>
  </si>
  <si>
    <t>Flush Mount Replacement Window</t>
  </si>
  <si>
    <t>REGULATOR 125 PSI</t>
  </si>
  <si>
    <t>SET SCREW PULLEY ELBOW (50 PAC</t>
  </si>
  <si>
    <t>Weigh Rail - 4 Cylinder</t>
  </si>
  <si>
    <t>SM - 24 COVER ASM</t>
  </si>
  <si>
    <t>CHECK\, 1/4 - 18\, BRASS</t>
  </si>
  <si>
    <t>FOAM CHAMBER AFC-90 FLR</t>
  </si>
  <si>
    <t>PHOTOELEC REMOVAL/RPL TL</t>
  </si>
  <si>
    <t>FORAY 45 LB PAIL INDUSTRIAL (T</t>
  </si>
  <si>
    <t>2" BSPP X 2" NPT ADTR</t>
  </si>
  <si>
    <t>MSDPDT SWITCH KIT</t>
  </si>
  <si>
    <t>Cover\, 30 lb.</t>
  </si>
  <si>
    <t>540 GAL POLY FOAM TANK</t>
  </si>
  <si>
    <t>CARRG BOLT W/NUT&amp;LOCKWASH</t>
  </si>
  <si>
    <t>TWINNED NOZ ASM</t>
  </si>
  <si>
    <t>Surface Mount Manual Pull Box</t>
  </si>
  <si>
    <t>CR-MX-150C</t>
  </si>
  <si>
    <t>Bracket\, for LT-A-101-20 or LT</t>
  </si>
  <si>
    <t>1100 Gallon\, Vertical</t>
  </si>
  <si>
    <t>Nozzle\, 245 (10 pack price)</t>
  </si>
  <si>
    <t>HEX NUT #6-32 **VMI</t>
  </si>
  <si>
    <t>CKFR MPN/SCN SEAL SHP ASM</t>
  </si>
  <si>
    <t>PCL-600C CYL. ASSY PKG</t>
  </si>
  <si>
    <t>ANSUL PIRANHA REST MNL</t>
  </si>
  <si>
    <t>SET SCREW\, AFFF NOZZLE</t>
  </si>
  <si>
    <t>ANSULEX Low pH Wet Chemical Ag</t>
  </si>
  <si>
    <t>GV300 GAS VALV ASBY PKG</t>
  </si>
  <si>
    <t>FXC-10 (10 lb) Cabinet with pa</t>
  </si>
  <si>
    <t>ANSULEX 1.6 GAL (6L) LOW PH</t>
  </si>
  <si>
    <t>NMPLT K-5 MAINT</t>
  </si>
  <si>
    <t>MPN LBL COMMONWEALTH PA</t>
  </si>
  <si>
    <t>DETECTOR TEST MAGNET</t>
  </si>
  <si>
    <t>Actuator\, Pneumatic Cart Recei</t>
  </si>
  <si>
    <t>Quartzoid Bulb\, QBA-5 Assembly</t>
  </si>
  <si>
    <t>3C-3 PS NOZZLE BODY</t>
  </si>
  <si>
    <t>GAUGE STICK 6'</t>
  </si>
  <si>
    <t>SOUNDER BASE B200SR</t>
  </si>
  <si>
    <t>Grease\, Silicone 33\, 5.3 oz. (</t>
  </si>
  <si>
    <t>GAUGE 125 PSI *CNS*</t>
  </si>
  <si>
    <t>MARINE CABLE PULL ASSY</t>
  </si>
  <si>
    <t>MOUNTING BOX FINISHED</t>
  </si>
  <si>
    <t>2L NOZZLE (10 PACK)JIT</t>
  </si>
  <si>
    <t>Noz S/A\, 1/25MM 7 OR 8 PORT\, B</t>
  </si>
  <si>
    <t>MIL 20# CARTRIDGE PKG</t>
  </si>
  <si>
    <t>LIQUID LEVEL INDICATOR 43</t>
  </si>
  <si>
    <t>Valve\, 1 1/4 in. Check (Thread</t>
  </si>
  <si>
    <t>PRESSURE GAUGE 225 PSI *CNS*</t>
  </si>
  <si>
    <t>R102 PKG\, TRANS CANADA</t>
  </si>
  <si>
    <t>PL 550 SHPPG ASM</t>
  </si>
  <si>
    <t>PICK-UP TUBE 2 1/2"</t>
  </si>
  <si>
    <t>R-102 Blow-Off Cap Shipping As</t>
  </si>
  <si>
    <t>LABEL(TWIN-AGENT NOZZLE)</t>
  </si>
  <si>
    <t>SIG HOSEREEL W/75FT HOSE</t>
  </si>
  <si>
    <t>RELEASE CIRCUIT TEST MOD</t>
  </si>
  <si>
    <t>ALRM INITIATG.SWTCH ASBY.</t>
  </si>
  <si>
    <t>SPOT DET CONNECTOR PKG</t>
  </si>
  <si>
    <t>Valve\, Globe\, 1/2 in. (Valve O</t>
  </si>
  <si>
    <t>TRIPLE TEE ASSEMBLY</t>
  </si>
  <si>
    <t>Valve\, Relief\, 1/2 in. NPT (LD</t>
  </si>
  <si>
    <t>1/8 in. Quik-Fastener Pilot Dr</t>
  </si>
  <si>
    <t>Wing Cap Assembly</t>
  </si>
  <si>
    <t>Guard Assembly\, Cartridge (10-</t>
  </si>
  <si>
    <t>Back Frame Assembly\, 2 Cylinde</t>
  </si>
  <si>
    <t>Ring\, Quad (Hand Portable - 10</t>
  </si>
  <si>
    <t>AUTOPULSE -542RE</t>
  </si>
  <si>
    <t>Bolt and Nut\, 21 in. (Double R</t>
  </si>
  <si>
    <t>SAFETY PLUG</t>
  </si>
  <si>
    <t>Nozzle Assembly (HF-30-G)</t>
  </si>
  <si>
    <t>SMOKE/HEAT DET SLR-24H</t>
  </si>
  <si>
    <t>NEW 1.5 PICK-UP TUBE ASM</t>
  </si>
  <si>
    <t>10" BELL\, 24 VDC SSM24-10</t>
  </si>
  <si>
    <t>BURST DISC NIPPLE ASM</t>
  </si>
  <si>
    <t>RED BSHG\,1/4X1"</t>
  </si>
  <si>
    <t>LVS-3 Tank and Brkt Only Shipp</t>
  </si>
  <si>
    <t>Cartridge Receiver Wrench Asse</t>
  </si>
  <si>
    <t>TYPE D DSCHG NOZ ASSY</t>
  </si>
  <si>
    <t>1 1/2" PRES CONTROL VALVE</t>
  </si>
  <si>
    <t>G-METAL RP20 GUARD PKGD</t>
  </si>
  <si>
    <t>Gauge (RS Nitrogen Valve)</t>
  </si>
  <si>
    <t>PSI BLEED DOWN ADPT KIT</t>
  </si>
  <si>
    <t>Con\, INERGEN\, CR\, 350 cu. feet</t>
  </si>
  <si>
    <t>ANNUNCIATOR PLATE BLACK</t>
  </si>
  <si>
    <t>3/4" BL VLV S.R. ACTUATOR</t>
  </si>
  <si>
    <t>60 GPM AHN SHPPG ASM</t>
  </si>
  <si>
    <t>Timer\, Pneumatic 3-100 Min.</t>
  </si>
  <si>
    <t>Fill Cap Assembly</t>
  </si>
  <si>
    <t>A16381TK1Y</t>
  </si>
  <si>
    <t>SPAN NMPLT IN CASE OF FIR</t>
  </si>
  <si>
    <t>Pilot Container Valve</t>
  </si>
  <si>
    <t>BATTERY (PS-12120) 12AH</t>
  </si>
  <si>
    <t>PLUG\, 3/8 MALE QCK CONN</t>
  </si>
  <si>
    <t>LINE PROP PL210 6% ARC LINE PR</t>
  </si>
  <si>
    <t>2 1/2" SWING CHECK VALVE</t>
  </si>
  <si>
    <t>R102 CARTRIDGE EUROPEAN</t>
  </si>
  <si>
    <t>PCL-460 CYL. ASSY PKG</t>
  </si>
  <si>
    <t>1" BALL VLV W/ACT-SOL</t>
  </si>
  <si>
    <t>Holder\, Nozzle\, Red (10\, 20 an</t>
  </si>
  <si>
    <t>3" WATER INLET B V</t>
  </si>
  <si>
    <t>DRY RECHARGE ADPT KIT</t>
  </si>
  <si>
    <t>ELBOW\,1/4"3000#</t>
  </si>
  <si>
    <t>MARINE 4" SHIP ASBY.</t>
  </si>
  <si>
    <t>PADLOCK</t>
  </si>
  <si>
    <t>Tee\, Reducing\, 3/4 x 1/2 x 1/2</t>
  </si>
  <si>
    <t>R102 SPEED NUT&amp;SCREW ASMB</t>
  </si>
  <si>
    <t>NOZZLE AIMING DEVICE ASBY</t>
  </si>
  <si>
    <t>SCR NOZZLE ASSEMBLY</t>
  </si>
  <si>
    <t>WOM 3 MONITOR</t>
  </si>
  <si>
    <t>Spring\, Nozzle Holder (5)</t>
  </si>
  <si>
    <t>HOSE ASSY CAB5 PUR K</t>
  </si>
  <si>
    <t>FILL ADAPTER ASSY</t>
  </si>
  <si>
    <t>SOUNDER BASE ULC #B200SRA</t>
  </si>
  <si>
    <t>PIRANHA MOUNTING BRTASY*M</t>
  </si>
  <si>
    <t>Backbox</t>
  </si>
  <si>
    <t>Cap\, Rubber (Cartridge Rec. As</t>
  </si>
  <si>
    <t>PIRANHA WATER TEST KIT</t>
  </si>
  <si>
    <t>PHTOELCT DUCT SMK DETECTR</t>
  </si>
  <si>
    <t>1 1/4" SWING CHECK VALVE</t>
  </si>
  <si>
    <t>MARINE DUAL ACT STATION</t>
  </si>
  <si>
    <t>HR SHP CR 3/4X150 LR36 RW</t>
  </si>
  <si>
    <t>Washer (150/350 Wheeled)</t>
  </si>
  <si>
    <t>LINE PROP PL 120 LINE PROP SHG</t>
  </si>
  <si>
    <t>BRACKET ASSY\, 8-32L</t>
  </si>
  <si>
    <t>SS-MM-1000-4" MONITOR ASSY</t>
  </si>
  <si>
    <t>UPRIGHT (85")</t>
  </si>
  <si>
    <t>MONITOR MODULE FMM-1</t>
  </si>
  <si>
    <t>PL 600A SHPPG ASM</t>
  </si>
  <si>
    <t>FLH-25 25/PK ASSEMBLY</t>
  </si>
  <si>
    <t>A-101-30 Tank\, Agent\, Bracket\,</t>
  </si>
  <si>
    <t>3" THD FLG SHPG ASSY</t>
  </si>
  <si>
    <t>A16381CB7H</t>
  </si>
  <si>
    <t>CBL ASSY\, TYPE-D\, RELEASE CIR</t>
  </si>
  <si>
    <t>4" DETECTOR BASE B401</t>
  </si>
  <si>
    <t>BATTERY SHIPPING ASSEMBLY\, CF2</t>
  </si>
  <si>
    <t>HEX NUT</t>
  </si>
  <si>
    <t>D2 NOZ/SCREEN/WT.BNCH/TEF</t>
  </si>
  <si>
    <t>3" 200 BAR FLGD ORIF S/O</t>
  </si>
  <si>
    <t>AX-WTP</t>
  </si>
  <si>
    <t>WEATHERPROOF PLATE\, RED\, FOR U</t>
  </si>
  <si>
    <t>INVISIBLE GLASS AEROSOL CLEANE</t>
  </si>
  <si>
    <t>BL2</t>
  </si>
  <si>
    <t>8in PAIR RED/BLACK BATTERY LEA</t>
  </si>
  <si>
    <t>PD4UL</t>
  </si>
  <si>
    <t>553-641</t>
  </si>
  <si>
    <t>CANNED AIR (1 CASE) 94203</t>
  </si>
  <si>
    <t>AX-B300-6</t>
  </si>
  <si>
    <t>ADDRESSABLE MANUAL PULL ST</t>
  </si>
  <si>
    <t>AX-SK-PHOTO-W</t>
  </si>
  <si>
    <t>Silent knight addressable smok</t>
  </si>
  <si>
    <t>DTK-TSS4D</t>
  </si>
  <si>
    <t>1.5kVA Uninterruptible Power S</t>
  </si>
  <si>
    <t>RMS-1T-WP-LP</t>
  </si>
  <si>
    <t>MANUAL STATION\, DUAL ACTION WP</t>
  </si>
  <si>
    <t>EST-SIGA-TSB</t>
  </si>
  <si>
    <t>TRIM SKIRT/RING - BLACK  USE W</t>
  </si>
  <si>
    <t>EST-SIGA-SB4</t>
  </si>
  <si>
    <t>Base</t>
  </si>
  <si>
    <t>302-EPM-194</t>
  </si>
  <si>
    <t>194 DEG EXPLOSION PROOF DET</t>
  </si>
  <si>
    <t>EST-EC-LED</t>
  </si>
  <si>
    <t>REMOTE LED ALARM INDICATOR  1-</t>
  </si>
  <si>
    <t>KI-SB</t>
  </si>
  <si>
    <t>STANDARD BASE</t>
  </si>
  <si>
    <t>3-ZA20A</t>
  </si>
  <si>
    <t>ZONED AMPLIFIER\, 20 WATT</t>
  </si>
  <si>
    <t>EST-276B-1120</t>
  </si>
  <si>
    <t>FIRE ALARM MANUAL STATION  SI</t>
  </si>
  <si>
    <t>G1AVRN</t>
  </si>
  <si>
    <t>Compact Wall Horn/Strobe\, Red\,</t>
  </si>
  <si>
    <t>EST-SIGA-CRR</t>
  </si>
  <si>
    <t>Polarity Reversal Relay Mod</t>
  </si>
  <si>
    <t>EST-SIGA-CT2</t>
  </si>
  <si>
    <t>Dual Input Module</t>
  </si>
  <si>
    <t>APS6A</t>
  </si>
  <si>
    <t>Auxiliary/Booster Pwr Supply</t>
  </si>
  <si>
    <t>EST-757-7A-TW</t>
  </si>
  <si>
    <t>15/75 cd Temporal H/S</t>
  </si>
  <si>
    <t>EST-757A-WB</t>
  </si>
  <si>
    <t>WEATHERPROOF BOX  CAST - RED</t>
  </si>
  <si>
    <t>EST-260097</t>
  </si>
  <si>
    <t>CABLE  RS232  4 WIRE  9 PIN CO</t>
  </si>
  <si>
    <t>EST-757-1A-TW</t>
  </si>
  <si>
    <t>TEMPORAL HORN  SELF-SYNCHRONIZ</t>
  </si>
  <si>
    <t>AOM-2RF</t>
  </si>
  <si>
    <t>OUTPUT RELAY CONTROL MODULE AD</t>
  </si>
  <si>
    <t>EST-757-5A-T</t>
  </si>
  <si>
    <t>15 CD TEMPORAL HORN/STROBE</t>
  </si>
  <si>
    <t>SD-TRK</t>
  </si>
  <si>
    <t>SUPERDUCT\, REMOTE TEST ST</t>
  </si>
  <si>
    <t>EST-3-CPU3</t>
  </si>
  <si>
    <t>CENTRAL PROCESSOR UNIT MODULE</t>
  </si>
  <si>
    <t>SD-2W</t>
  </si>
  <si>
    <t>CONVENTIONAL SUPERDUCT DETECTO</t>
  </si>
  <si>
    <t>SIGA-OSHD</t>
  </si>
  <si>
    <t>SMOKE/HEATDETINTMULTIOPT</t>
  </si>
  <si>
    <t>270A-SPO</t>
  </si>
  <si>
    <t>270A-SPO SINGLE POLE PULL STAT</t>
  </si>
  <si>
    <t>G1VWN</t>
  </si>
  <si>
    <t>Compact Wall Strobe\, White\, No</t>
  </si>
  <si>
    <t>EST-SIGA-MM1</t>
  </si>
  <si>
    <t>Single Input Monitor Module</t>
  </si>
  <si>
    <t>EST-3-RS232</t>
  </si>
  <si>
    <t>RS232 COMMUNICATION CARD  MOU</t>
  </si>
  <si>
    <t>EST-276B-1110</t>
  </si>
  <si>
    <t>EST-6830-6A-4</t>
  </si>
  <si>
    <t>REMOTE TELEPHONE HANDSET STATI</t>
  </si>
  <si>
    <t>IO-SDC1</t>
  </si>
  <si>
    <t>10-SDC1 EXPANSION MODULE\,ONE25</t>
  </si>
  <si>
    <t>SIGA-HFD</t>
  </si>
  <si>
    <t>Analog Heat Detector Fixed</t>
  </si>
  <si>
    <t>MS-7ASF</t>
  </si>
  <si>
    <t>ADDRESSABLESINGLEACTPULLSTATIO</t>
  </si>
  <si>
    <t>PT-1S+</t>
  </si>
  <si>
    <t>SYSTEM EVENT PRINTER</t>
  </si>
  <si>
    <t>EST-SIGA-IB4</t>
  </si>
  <si>
    <t>DETECTOR BASE WITH ISOLATOR -</t>
  </si>
  <si>
    <t>EST-SD-2WPCB</t>
  </si>
  <si>
    <t>REPLACEMENT PCB  2-WIRE SENSOR</t>
  </si>
  <si>
    <t>EST-757-7A-SS70W</t>
  </si>
  <si>
    <t>15/75 cd Speaker/Strobe</t>
  </si>
  <si>
    <t>EST-202-7A-TW</t>
  </si>
  <si>
    <t>EST-405-7A-TW</t>
  </si>
  <si>
    <t>15/75 CD SYNCHRONIZED STROBE</t>
  </si>
  <si>
    <t>MS-7AF</t>
  </si>
  <si>
    <t>DOUBLE ACTION STATION ADDRESSA</t>
  </si>
  <si>
    <t>EST-6830-3</t>
  </si>
  <si>
    <t>PORTABLE PLUGIN TELEPHONE H</t>
  </si>
  <si>
    <t>EST-SIGA-MCC2</t>
  </si>
  <si>
    <t>DUAL INPUT RISER MODULE - UI</t>
  </si>
  <si>
    <t>EST-6830-5A-4</t>
  </si>
  <si>
    <t>EST-SIGA-270</t>
  </si>
  <si>
    <t>Single Action Station</t>
  </si>
  <si>
    <t>SIGA-SDH</t>
  </si>
  <si>
    <t>Duct Housing\, standard base\, f</t>
  </si>
  <si>
    <t>EST-SIGA-CC1S</t>
  </si>
  <si>
    <t>SINGLE INPUT RISER MODULE WI</t>
  </si>
  <si>
    <t>EST-SIGA-MAB</t>
  </si>
  <si>
    <t>Universal Class A/B Module</t>
  </si>
  <si>
    <t>EST-757-1A-S70</t>
  </si>
  <si>
    <t>SPEAKER 70V - CONE TYPE  RED</t>
  </si>
  <si>
    <t>EST-27193-11</t>
  </si>
  <si>
    <t>SURFACE MOUNT BOX  INDOOR  RE</t>
  </si>
  <si>
    <t>SIGA-MIO</t>
  </si>
  <si>
    <t>INPUT/OUTPUT MODULE UIO MOUNT</t>
  </si>
  <si>
    <t>EST-F-DACT</t>
  </si>
  <si>
    <t>FIRESHIELD DUAL LINE DIALER AN</t>
  </si>
  <si>
    <t>EG1AVWN</t>
  </si>
  <si>
    <t>Compact Wall Horn/Strobe\, Whit</t>
  </si>
  <si>
    <t>EST-SIGA-RB</t>
  </si>
  <si>
    <t>Base w/ relay</t>
  </si>
  <si>
    <t>SIGA-OSD</t>
  </si>
  <si>
    <t>MULTI-CRITERIAOPTICALSMOKEDET</t>
  </si>
  <si>
    <t>G1VWF</t>
  </si>
  <si>
    <t>Compact Wall Strobe\, White\, FI</t>
  </si>
  <si>
    <t>5560M-AQ</t>
  </si>
  <si>
    <t>MILLENNIUMMINITONE/VOICEGEN.</t>
  </si>
  <si>
    <t>340-6N5</t>
  </si>
  <si>
    <t>ADAPTABEL AC VIBRATING 120</t>
  </si>
  <si>
    <t>PID-95P</t>
  </si>
  <si>
    <t>PID-95 MOUNTED ON 4 11/16 PL</t>
  </si>
  <si>
    <t>EST-SIGA-CT1</t>
  </si>
  <si>
    <t>Single Input Module</t>
  </si>
  <si>
    <t>EST-757-7A-RS25</t>
  </si>
  <si>
    <t>15/75 CD RE-ENTRANT SPEAKER/ST</t>
  </si>
  <si>
    <t>EST-G1M</t>
  </si>
  <si>
    <t>GENESIS SIGNAL MASTER - SNAP-O</t>
  </si>
  <si>
    <t>EST-340-6N5</t>
  </si>
  <si>
    <t>6  BELL  120 VAC 60HZ</t>
  </si>
  <si>
    <t>EST-SIGA-ST</t>
  </si>
  <si>
    <t>SERVICE TOOL UPDATE KIT - FOR</t>
  </si>
  <si>
    <t>EST-6830-NY-F4</t>
  </si>
  <si>
    <t>REMOTE TELEPHONE WARDEN STATIO</t>
  </si>
  <si>
    <t>EST-SD-T24</t>
  </si>
  <si>
    <t>SUPERDUCT  AIR SAMPLE TUBE  24</t>
  </si>
  <si>
    <t>EST-APS6A</t>
  </si>
  <si>
    <t>AUXILIARY/BOOSTER POWER SUPPLY</t>
  </si>
  <si>
    <t>G4AVRN</t>
  </si>
  <si>
    <t>HORN/STROBE RED WALL 15-110CD</t>
  </si>
  <si>
    <t>EST-757-8A-SS70</t>
  </si>
  <si>
    <t>110 CD SPEAKER/STROBE - 70V  R</t>
  </si>
  <si>
    <t>G1AVWF</t>
  </si>
  <si>
    <t>EST-3-LCDANN</t>
  </si>
  <si>
    <t>REMOTE LCD COMMAND MODULE ANNU</t>
  </si>
  <si>
    <t>EST-SIGA-UM</t>
  </si>
  <si>
    <t>EST-SIGA-SD</t>
  </si>
  <si>
    <t>Super Duct Det Housing</t>
  </si>
  <si>
    <t>EST-757-7A-RS70</t>
  </si>
  <si>
    <t>AMM-4F</t>
  </si>
  <si>
    <t>MONITOR MODULE ADDRESSABLE</t>
  </si>
  <si>
    <t>EST-757A-WBW</t>
  </si>
  <si>
    <t>WEATHERPROOF BOX  CAST - WHITE</t>
  </si>
  <si>
    <t>GIM-RM</t>
  </si>
  <si>
    <t>GENESIS SIGNAL MASTER REMOTE</t>
  </si>
  <si>
    <t>EST-6830-4</t>
  </si>
  <si>
    <t>Portable Telephone Hndset</t>
  </si>
  <si>
    <t>FLPS-7-RB</t>
  </si>
  <si>
    <t>PANEL SMART LOOP\, REPLACEMENT</t>
  </si>
  <si>
    <t>EST-757-8A-SS25</t>
  </si>
  <si>
    <t>110 CD SPEAKER/STROBE - 25V  R</t>
  </si>
  <si>
    <t>EST-757-7A-T</t>
  </si>
  <si>
    <t>Horn/Strobe</t>
  </si>
  <si>
    <t>EST-323D-10AW-R</t>
  </si>
  <si>
    <t>10in Single Stroke Red</t>
  </si>
  <si>
    <t>EST-875-C1</t>
  </si>
  <si>
    <t>EST-SIGA-278</t>
  </si>
  <si>
    <t>Double Action Station</t>
  </si>
  <si>
    <t>EST-6830-NY-S4</t>
  </si>
  <si>
    <t>EST-757A-SB</t>
  </si>
  <si>
    <t>SURFACE BOX - INDOOR  RED</t>
  </si>
  <si>
    <t>EST-270-DPO</t>
  </si>
  <si>
    <t>FIRE ALARM MANUAL STATION  DO</t>
  </si>
  <si>
    <t>EST-SIGA-CC2</t>
  </si>
  <si>
    <t>DUAL INPUT RISER MODULE  USE</t>
  </si>
  <si>
    <t>EST-SIGA-MCC1</t>
  </si>
  <si>
    <t>EST-SIGA-DMP</t>
  </si>
  <si>
    <t>DETECTOR MOUNTING PLATE  FOR R</t>
  </si>
  <si>
    <t>EST-3-CHAS7</t>
  </si>
  <si>
    <t>CHASSIS ASSEMBLY  FITS IN ANY</t>
  </si>
  <si>
    <t>HPF-PS10</t>
  </si>
  <si>
    <t>6 Amp and 10 Amp</t>
  </si>
  <si>
    <t>6830-6A-4</t>
  </si>
  <si>
    <t>PERM. REMOTE TELEPHONE HANDSET</t>
  </si>
  <si>
    <t>EG1AVRF</t>
  </si>
  <si>
    <t>EST-SIGA-CR</t>
  </si>
  <si>
    <t>Control Relay Module</t>
  </si>
  <si>
    <t>EST-405-7A-T</t>
  </si>
  <si>
    <t>Strobe</t>
  </si>
  <si>
    <t>EST-757-1A-R70</t>
  </si>
  <si>
    <t>SPEAKER 70V - RE-ENTRANT  RE</t>
  </si>
  <si>
    <t>EST-SIGA-CC2A</t>
  </si>
  <si>
    <t>EST-SIGA-UIO6R</t>
  </si>
  <si>
    <t>Universal In/Output Module</t>
  </si>
  <si>
    <t>EST-964-1A-8RW</t>
  </si>
  <si>
    <t>8  CONE SPEAKER 25VRMS  ROUN</t>
  </si>
  <si>
    <t>BPS6A</t>
  </si>
  <si>
    <t>6.5amp Booster P/S</t>
  </si>
  <si>
    <t>EST-SIGA-SB</t>
  </si>
  <si>
    <t>EST-405-8A-T</t>
  </si>
  <si>
    <t>110 CD SYNCHRONIZED STROBE  24</t>
  </si>
  <si>
    <t>EST-757-3A-SS70W</t>
  </si>
  <si>
    <t>30 CD SPEAKER/STROBE - 70V  WH</t>
  </si>
  <si>
    <t>EST-757-3A-T</t>
  </si>
  <si>
    <t>30 CD TEMPORAL HORN/STROBE  RE</t>
  </si>
  <si>
    <t>EST-757-8A-T</t>
  </si>
  <si>
    <t>110 CD TEMPORAL HORN/STROBE</t>
  </si>
  <si>
    <t>EST-SIGA-CC1</t>
  </si>
  <si>
    <t>EST-G1M-RM</t>
  </si>
  <si>
    <t>Genesis Sig Master Remote</t>
  </si>
  <si>
    <t>EST-5520D-AW</t>
  </si>
  <si>
    <t>Duotronic Horn/Siren 24VDC</t>
  </si>
  <si>
    <t>GCHFWF-S2VMCH</t>
  </si>
  <si>
    <t>GENESIS CEILING SPEAKER-STROBE</t>
  </si>
  <si>
    <t>GRSW-10</t>
  </si>
  <si>
    <t>Universal Mounting Plate\, 10 P</t>
  </si>
  <si>
    <t>EST-SIGA-LED</t>
  </si>
  <si>
    <t>Remote Alarm LED</t>
  </si>
  <si>
    <t>AMM-2IF</t>
  </si>
  <si>
    <t>DUAL MONITOR MODULE ADDRESSABL</t>
  </si>
  <si>
    <t>PID-95</t>
  </si>
  <si>
    <t>GAMEWELL POINT IDENTIFICATION</t>
  </si>
  <si>
    <t>EST-3-EVDVRA</t>
  </si>
  <si>
    <t>LED/Switch Driver Module</t>
  </si>
  <si>
    <t>276B-1110</t>
  </si>
  <si>
    <t>SINGLE ACTION NONCODED STATION</t>
  </si>
  <si>
    <t>EST-302-EPM-135</t>
  </si>
  <si>
    <t>HEAT DET   RATE COMPENSATION</t>
  </si>
  <si>
    <t>EST-302-EPM-194</t>
  </si>
  <si>
    <t>EST-SIGA-UIO6</t>
  </si>
  <si>
    <t>UNIVERSAL INPUT/OUTPUT MODULE</t>
  </si>
  <si>
    <t>SD-T18</t>
  </si>
  <si>
    <t>SUPERDUCT AIR SAMPLE TUBE 120"</t>
  </si>
  <si>
    <t>302-EPM-135</t>
  </si>
  <si>
    <t>135 DEG EXPLOSION PROOF</t>
  </si>
  <si>
    <t>EST-278B-1110</t>
  </si>
  <si>
    <t>AMM-2F</t>
  </si>
  <si>
    <t>AX-P2RL-LF</t>
  </si>
  <si>
    <t>LF SOUNDER STROBE\, WALL\, RED L</t>
  </si>
  <si>
    <t>SLE-LTEA-SS-CF</t>
  </si>
  <si>
    <t>SS - STARLINK ATT LTE SIGNAL S</t>
  </si>
  <si>
    <t>RBN D4000 CART RESIN MET GOLD</t>
  </si>
  <si>
    <t>RBN D4000 CART RESIN BLK PRE 1</t>
  </si>
  <si>
    <t>9P2445E5B1</t>
  </si>
  <si>
    <t>24/4pr SOL CAT 5e CMP BL 1K BX</t>
  </si>
  <si>
    <t>RBN D1000/4000 REFIL RESIN BLK</t>
  </si>
  <si>
    <t>RMS-2T-WP-LP</t>
  </si>
  <si>
    <t>Ext\, K-GUARD\, K01-3 (ULC)\, 30/</t>
  </si>
  <si>
    <t>Ext\, ABC HF\, HF-AA20-1 ULC</t>
  </si>
  <si>
    <t>CART OP\, RL-PK-20-G\, 80-B:C</t>
  </si>
  <si>
    <t>ANSUL CD15A-1 UL</t>
  </si>
  <si>
    <t>K01-3 SHIPPING ASSEMBLY UL</t>
  </si>
  <si>
    <t>Cleanguard Plus\, CA13 (Intl)</t>
  </si>
  <si>
    <t>Ext\, ABC HF\, CR-HF-AA20I-1 ULC</t>
  </si>
  <si>
    <t>HF-AA20-1 SHIPPING ASM</t>
  </si>
  <si>
    <t>Ext\, Co2\, Mil-Spec.\, 15 lb. (N</t>
  </si>
  <si>
    <t>CART OP\, RL-PK-10-G\, 60-B:C</t>
  </si>
  <si>
    <t>Cleanguard Plus\, CA14-NM(Intl)</t>
  </si>
  <si>
    <t>Ext\, Purple-K HF\, HF-PK10S ULC</t>
  </si>
  <si>
    <t>ANSUL CD10A-1 UL</t>
  </si>
  <si>
    <t>Cleanguard Plus\, CA14-NM</t>
  </si>
  <si>
    <t>INT'L A02SVB\, W/WERCS</t>
  </si>
  <si>
    <t>PK10SI SHIP ASSY</t>
  </si>
  <si>
    <t>Ext\, ABC\, A02S with Hanger Hoo</t>
  </si>
  <si>
    <t>INT'L SENTRY AA10S</t>
  </si>
  <si>
    <t>CART OP\, RL-BC-10-G\, 40-B:C</t>
  </si>
  <si>
    <t>W02-1 WATER UNIT</t>
  </si>
  <si>
    <t>AA20-1 SHIP ASM</t>
  </si>
  <si>
    <t>CART OP\, RL-A-20-G\, 6-A 60-B:C</t>
  </si>
  <si>
    <t>AA05S-1 VB SHIP ASSY</t>
  </si>
  <si>
    <t>A 5-1 REDLINE SHIP ASM</t>
  </si>
  <si>
    <t>Cleanguard Plus\, CA03VB (Intl)</t>
  </si>
  <si>
    <t>Ext\, ABC HF\, HF-AA10S ULC</t>
  </si>
  <si>
    <t>A02S SHIP ASSY</t>
  </si>
  <si>
    <t>C10S SHIP ASSY</t>
  </si>
  <si>
    <t>HF-I-A-20-G-1-EXT</t>
  </si>
  <si>
    <t>CART OP\, RL-BC-20-G\, 60-B:C</t>
  </si>
  <si>
    <t>PK 20 SHIP ASSY</t>
  </si>
  <si>
    <t>HF-I-K-30-G EXT</t>
  </si>
  <si>
    <t>HF-I-A-30-G-1 EXT</t>
  </si>
  <si>
    <t>C20 SHIP ASSY</t>
  </si>
  <si>
    <t>CART OP\, RL-BC-30-G\, 80-B:C</t>
  </si>
  <si>
    <t>ANSUL CD05A-1 UL</t>
  </si>
  <si>
    <t>HF-AA10S SHIPPING ASM</t>
  </si>
  <si>
    <t>Cleanguard Plus\, CA07 (Intl)</t>
  </si>
  <si>
    <t>AA20I-1 SHIP ASM</t>
  </si>
  <si>
    <t>AA10S JCI UL SHPG ASM</t>
  </si>
  <si>
    <t>INT'L SENTRY PK10S</t>
  </si>
  <si>
    <t>Ext\, Purple-K HF\, HF-PK20 ULC</t>
  </si>
  <si>
    <t>AA05S-1 SHIP ASSY</t>
  </si>
  <si>
    <t>INT'L SENTRY PK 20</t>
  </si>
  <si>
    <t>ANSUL CD05-1 (STEEL)</t>
  </si>
  <si>
    <t>CART OP\, RL-A-30-G\,10-A 80-B:C</t>
  </si>
  <si>
    <t>KITCHEN ONE Ext w/Wall Brkt\, 6</t>
  </si>
  <si>
    <t>A02SVB SHIP ASSY</t>
  </si>
  <si>
    <t>CART OP\, RL-A-10-G\, 4-A 40-B:C</t>
  </si>
  <si>
    <t>HF-PK10S SHIPPING ASSEMBLY</t>
  </si>
  <si>
    <t>LX-I-30-G EXT</t>
  </si>
  <si>
    <t>Ext\, ABC\, A05S Chrome (Non-UL)</t>
  </si>
  <si>
    <t>LT A 5-1 SHP ASM</t>
  </si>
  <si>
    <t>AA10SI SHPG ASM</t>
  </si>
  <si>
    <t>CR-HF-I-K-30G EXT</t>
  </si>
  <si>
    <t>INT'L AA05S-1 W/WERCS</t>
  </si>
  <si>
    <t>INT'L AA20-1 W/WERCS</t>
  </si>
  <si>
    <t>Cleanguard Plus\, CA25 (Intl)</t>
  </si>
  <si>
    <t>AA10S SHPG ASM</t>
  </si>
  <si>
    <t>HF-PK20 SHIPPING ASM</t>
  </si>
  <si>
    <t>HF-I-K-20-G EXT</t>
  </si>
  <si>
    <t>MX-I-30-G EXT</t>
  </si>
  <si>
    <t>ML-I-30-G EXT</t>
  </si>
  <si>
    <t>AA05S-1 JCI UL SHPG ASM</t>
  </si>
  <si>
    <t>Ext\, PK HF\, CR-HF-PK20I ULC</t>
  </si>
  <si>
    <t>Cleanguard Plus\, CA25</t>
  </si>
  <si>
    <t>INT'L AA05S-1 W/W ERCS</t>
  </si>
  <si>
    <t>Cleanguard Plus\, CA03VB</t>
  </si>
  <si>
    <t>PK20I SHIP ASSY</t>
  </si>
  <si>
    <t>Cleanguard Plus\, CA07</t>
  </si>
  <si>
    <t>ANSUL CD20A-1 UL</t>
  </si>
  <si>
    <t>PK 10S SHIP ASSY</t>
  </si>
  <si>
    <t>Cleanguard Plus\, CA13</t>
  </si>
  <si>
    <t>ED-SD2W</t>
  </si>
  <si>
    <t>2 WIRE SENSOR SUPER DUCT</t>
  </si>
  <si>
    <t>WH-126224</t>
  </si>
  <si>
    <t>8 TNE STR\,VERT\,115VAC\,15CD\,RED</t>
  </si>
  <si>
    <t>BP17</t>
  </si>
  <si>
    <t>COUPLING\,BLACK\,3/8IN</t>
  </si>
  <si>
    <t>BP2</t>
  </si>
  <si>
    <t>90 ELBOW\,BLACK\,3/8IN</t>
  </si>
  <si>
    <t>AL1024ULXPD4CB</t>
  </si>
  <si>
    <t>PR-F1P1-8522</t>
  </si>
  <si>
    <t>Board 8 NAC Zones-Coded Or Non</t>
  </si>
  <si>
    <t>KF-F1D2-9295</t>
  </si>
  <si>
    <t>Addressable Smartone Pe Detect</t>
  </si>
  <si>
    <t>SS-N2C2-9883</t>
  </si>
  <si>
    <t>Horn-Strobe 4-Wire Wall 12/24V</t>
  </si>
  <si>
    <t>ES-F1D1-6137</t>
  </si>
  <si>
    <t>Door Holder Accessory Catch Pl</t>
  </si>
  <si>
    <t>ES-F1C1-6644</t>
  </si>
  <si>
    <t>TELEPHPONE REC</t>
  </si>
  <si>
    <t>GW-F1P1-5509</t>
  </si>
  <si>
    <t>NOT-NCM-1 NOISE CONTROL MODULE</t>
  </si>
  <si>
    <t>AP-F1D3-9511</t>
  </si>
  <si>
    <t>A/A 4W Photo Adsd W/Relay</t>
  </si>
  <si>
    <t>PR-F1D3-2215</t>
  </si>
  <si>
    <t>Duct Housing Ion</t>
  </si>
  <si>
    <t>ES-F1P1-1873</t>
  </si>
  <si>
    <t>Control Panel FA Four Loop Sys</t>
  </si>
  <si>
    <t>KF-F1N3-6565</t>
  </si>
  <si>
    <t>Pull Station Manual 3300 D-Act</t>
  </si>
  <si>
    <t>FL-F1P1-B002</t>
  </si>
  <si>
    <t>Power Supply 10A 120VAC Red</t>
  </si>
  <si>
    <t>FL-F1P1-9372</t>
  </si>
  <si>
    <t>Module Monitor</t>
  </si>
  <si>
    <t>PT-F1N3-A001</t>
  </si>
  <si>
    <t>Pull Station SPST with Termina</t>
  </si>
  <si>
    <t>PR-F1D2-7367</t>
  </si>
  <si>
    <t>Detector Combo Dual Optical/He</t>
  </si>
  <si>
    <t>NF-F1P4-2695</t>
  </si>
  <si>
    <t>NOT-ACPS-610 ADDRESSABLE CHARG</t>
  </si>
  <si>
    <t>CW-N2V1-7056</t>
  </si>
  <si>
    <t>Strobe Explosion Proof</t>
  </si>
  <si>
    <t>FL-F1N3-7363</t>
  </si>
  <si>
    <t>Dual Action Station Red Termin</t>
  </si>
  <si>
    <t>NF-F1P1-8460</t>
  </si>
  <si>
    <t>NOT-75554 LAPTOP TO NUP PORT P</t>
  </si>
  <si>
    <t>NF-F1P1-1911</t>
  </si>
  <si>
    <t>NOT-CPU2-640 CENTRAL PROCESSIN</t>
  </si>
  <si>
    <t>ES-F1D2-6189</t>
  </si>
  <si>
    <t>Detector Combo Multisensor Smo</t>
  </si>
  <si>
    <t>ES-N2C2-8232</t>
  </si>
  <si>
    <t>Horn-Strobe Ceiling 95-177 Cd</t>
  </si>
  <si>
    <t>RX-F1D1-8840</t>
  </si>
  <si>
    <t>Door Holder Electromagnetic Tr</t>
  </si>
  <si>
    <t>JC-H1S3-B001</t>
  </si>
  <si>
    <t>SPST Pressure Control w/ 1/4"</t>
  </si>
  <si>
    <t>NF-F1P1-5113</t>
  </si>
  <si>
    <t>NOT-NCM-W NETWORK CONTROL MODU</t>
  </si>
  <si>
    <t>FK-F1D2-1822</t>
  </si>
  <si>
    <t>Conventional Photoelectric Det</t>
  </si>
  <si>
    <t>HK-N2C2-8174</t>
  </si>
  <si>
    <t>Horn/Strobe Wall Mount 24VDC 1</t>
  </si>
  <si>
    <t>NF-F1P1-4005</t>
  </si>
  <si>
    <t>Module Releasing Addressable F</t>
  </si>
  <si>
    <t>AP-F1D2-3911</t>
  </si>
  <si>
    <t>Smoke Detector PhotoelectricXp</t>
  </si>
  <si>
    <t>ES-N2C2-8751</t>
  </si>
  <si>
    <t>Speaker-Strobe 15Cd</t>
  </si>
  <si>
    <t>FL-F1P1-8298</t>
  </si>
  <si>
    <t>Module Relay 4 Rlys-By-Zone Al</t>
  </si>
  <si>
    <t>NF-F1P1-7812</t>
  </si>
  <si>
    <t>NOT-XP6-R XP6 TRANSPONDER RELA</t>
  </si>
  <si>
    <t>SK-F1P1-8733</t>
  </si>
  <si>
    <t>5820 Firefighters Key</t>
  </si>
  <si>
    <t>ES-N2A4-2130</t>
  </si>
  <si>
    <t>EST-439D-10AW-R 10  Bell  24 V</t>
  </si>
  <si>
    <t>PR-F1P1-9734</t>
  </si>
  <si>
    <t>Glass Replacement For FC-300S</t>
  </si>
  <si>
    <t>ES-F1D1-1199</t>
  </si>
  <si>
    <t>Door Holder Single Floor Mount</t>
  </si>
  <si>
    <t>ES-N2C2-9801</t>
  </si>
  <si>
    <t>Chime-Strobe Wall 15-95 Cd Mar</t>
  </si>
  <si>
    <t>FL-F1P1-9373</t>
  </si>
  <si>
    <t>Annunciator 80-Character Remot</t>
  </si>
  <si>
    <t>SS-F3N4-6468</t>
  </si>
  <si>
    <t>Detector Waterflow Schedule 10</t>
  </si>
  <si>
    <t>FL-F1P1-3631</t>
  </si>
  <si>
    <t>Same As Mmf-300 W/One Addition</t>
  </si>
  <si>
    <t>NF-F1P1-2210</t>
  </si>
  <si>
    <t>NOT-AA-30 30 WATT AUDIO AMPLIF</t>
  </si>
  <si>
    <t>NF-F1P4-8021</t>
  </si>
  <si>
    <t>NOT-APS2-6R AUXILIARY POWER SU</t>
  </si>
  <si>
    <t>NF-F1P1-8924</t>
  </si>
  <si>
    <t>NOT-SCE-8L SMOKE CONTROL LAMP</t>
  </si>
  <si>
    <t>ES-F1C1-7658</t>
  </si>
  <si>
    <t>Card Communciation Mounts to t</t>
  </si>
  <si>
    <t>PR-N2C2-4434</t>
  </si>
  <si>
    <t>E Speaker Flush Multi Candela</t>
  </si>
  <si>
    <t>PT-N2C2-8712</t>
  </si>
  <si>
    <t>Siren-Strobe 25W 2-Tone Clear</t>
  </si>
  <si>
    <t>NF-F1P1-2876</t>
  </si>
  <si>
    <t>NOT-XP10-M XP10 TRANSPONDER MO</t>
  </si>
  <si>
    <t>MC-F1P4-8315</t>
  </si>
  <si>
    <t>NAC Power Extender Input 120VA</t>
  </si>
  <si>
    <t>NF-F1D2-5756</t>
  </si>
  <si>
    <t>Intel Addrs Photo Detector w/F</t>
  </si>
  <si>
    <t>SS-F1D2-4208</t>
  </si>
  <si>
    <t>Base Intel Addressable Sounder</t>
  </si>
  <si>
    <t>SS-F1D3-7018</t>
  </si>
  <si>
    <t>NOT-DST10 INNOVAIRFLEX SAMPLIN</t>
  </si>
  <si>
    <t>SK-F1P1-2048</t>
  </si>
  <si>
    <t>Module Relay Addressable</t>
  </si>
  <si>
    <t>GW-F1D2-2357</t>
  </si>
  <si>
    <t>PR-F1D2-3233</t>
  </si>
  <si>
    <t>Sampling Tube for Ducts 1ft to</t>
  </si>
  <si>
    <t>JC-F1P1-5849</t>
  </si>
  <si>
    <t>Flash Scan Control Relay Modue</t>
  </si>
  <si>
    <t>ES-N2A4-7496</t>
  </si>
  <si>
    <t>EST-439D-6AW-R 6BELL 24VDC RED</t>
  </si>
  <si>
    <t>PR-F1P1-6357</t>
  </si>
  <si>
    <t>Module Interface Pkg</t>
  </si>
  <si>
    <t>NF-F1P1-6037</t>
  </si>
  <si>
    <t>NOT-SFP-2404 FIRE ALARM CONTRO</t>
  </si>
  <si>
    <t>ES-F1P1-6885</t>
  </si>
  <si>
    <t>Amplifier Zoned 95W Class B Se</t>
  </si>
  <si>
    <t>ES-F1D1-7391</t>
  </si>
  <si>
    <t>FD-N2C2-1996</t>
  </si>
  <si>
    <t>Z Horn White</t>
  </si>
  <si>
    <t>NF-F1P1-9875</t>
  </si>
  <si>
    <t>NOT-SFP-10UD 10 ZONE CONVENTIO</t>
  </si>
  <si>
    <t>BS-F1P1-5067</t>
  </si>
  <si>
    <t>Annunciator Fire Keypad for B8</t>
  </si>
  <si>
    <t>TG-F1C1-0431</t>
  </si>
  <si>
    <t>Universal Communicator Verizon</t>
  </si>
  <si>
    <t>LO-F1D1-A002</t>
  </si>
  <si>
    <t>Concealed In Door Syntronic Cl</t>
  </si>
  <si>
    <t>ES-F1N3-6850</t>
  </si>
  <si>
    <t>PR-F1P1-4165</t>
  </si>
  <si>
    <t>Board Main NAC Expander Pad-4</t>
  </si>
  <si>
    <t>ES-N2V1-3666</t>
  </si>
  <si>
    <t>Strobe Red w/Fire Alarm Signal</t>
  </si>
  <si>
    <t>PR-N2C2-7521</t>
  </si>
  <si>
    <t>Speaker-Strobe ET 15/75Cd Whit</t>
  </si>
  <si>
    <t>BT-F1P4-3028</t>
  </si>
  <si>
    <t>12V 10Ah F2 Terminal</t>
  </si>
  <si>
    <t>SK-F1P1-2985</t>
  </si>
  <si>
    <t>Control Panel Fire Alarm Scala</t>
  </si>
  <si>
    <t>NF-F1N3-3255</t>
  </si>
  <si>
    <t>NOT-NBG-12LO DUAL ACTION LEXAN</t>
  </si>
  <si>
    <t>NF-F1N3-2530</t>
  </si>
  <si>
    <t>NOT-NBG-12LXSP ADDRESSABLE NBG</t>
  </si>
  <si>
    <t>ES-F1P1-7137</t>
  </si>
  <si>
    <t>Zoned Amplifier 40 Watt Clas</t>
  </si>
  <si>
    <t>FL-F1D2-6280</t>
  </si>
  <si>
    <t>Addressable Pe Smoke For Ls Pr</t>
  </si>
  <si>
    <t>NF-F1P1-5888</t>
  </si>
  <si>
    <t>NOT-NC-100 ADDRESSABLE CONTROL</t>
  </si>
  <si>
    <t>ES-F1P1-3974</t>
  </si>
  <si>
    <t>Power Supply Replacement</t>
  </si>
  <si>
    <t>NF-F1P1-1211</t>
  </si>
  <si>
    <t>Back Box Flush or Surface Moun</t>
  </si>
  <si>
    <t>AD-F1P1-A006</t>
  </si>
  <si>
    <t>Module 8 Zone Remote Point</t>
  </si>
  <si>
    <t>ES-F1P1-9036</t>
  </si>
  <si>
    <t>Module Interface</t>
  </si>
  <si>
    <t>GW-F1P1-9788</t>
  </si>
  <si>
    <t>Control Device For Remote Rela</t>
  </si>
  <si>
    <t>NF-F1P1-7236</t>
  </si>
  <si>
    <t>NOT-NC-100R ADDRESSABLE RELAY</t>
  </si>
  <si>
    <t>BP12</t>
  </si>
  <si>
    <t>TEE\,BLACK\,3/8IN</t>
  </si>
  <si>
    <t>KD-F1D2-4000</t>
  </si>
  <si>
    <t>Detector Base Audible (Sounder</t>
  </si>
  <si>
    <t>FL-F1P1-2709</t>
  </si>
  <si>
    <t>Station Remote Output or Munic</t>
  </si>
  <si>
    <t>PR-F1P1-2067</t>
  </si>
  <si>
    <t>Module Monitor Single Input</t>
  </si>
  <si>
    <t>KF-F1P1-3527</t>
  </si>
  <si>
    <t>Kidde Aries/Aegis 20/Aegis-Xlt</t>
  </si>
  <si>
    <t>NF-F1P1-7881</t>
  </si>
  <si>
    <t>Annunciator LCD Remote Mimics</t>
  </si>
  <si>
    <t>KD-F1D3-1003</t>
  </si>
  <si>
    <t>Superduct Gsa Duct Smoke Detec</t>
  </si>
  <si>
    <t>GW-F1P4-2603</t>
  </si>
  <si>
    <t>9 Amp Supplementary Notificati</t>
  </si>
  <si>
    <t>NF-F1P1-6538</t>
  </si>
  <si>
    <t>NOT-DP-DISP DRESS PLATE  DISPL</t>
  </si>
  <si>
    <t>PR-F1P1-8468</t>
  </si>
  <si>
    <t>Card Digital Audio (Stand Alon</t>
  </si>
  <si>
    <t>PS-F1P4-3137</t>
  </si>
  <si>
    <t>Battery 12V 7AH F2 Terminals</t>
  </si>
  <si>
    <t>NF-F1D2-2612</t>
  </si>
  <si>
    <t>Detector Combo Fire/CO Adv Mul</t>
  </si>
  <si>
    <t>ES-F1D2-9926</t>
  </si>
  <si>
    <t>EST-SIGA-HRD Analog Heat Detec</t>
  </si>
  <si>
    <t>NF-F1P1-7996</t>
  </si>
  <si>
    <t>Facp Intelligent Nfs-320 Singl</t>
  </si>
  <si>
    <t>SK-F1P1-5554</t>
  </si>
  <si>
    <t>SKN-057000 PC BOARD ONLY ASSEM</t>
  </si>
  <si>
    <t>NF-F1P1-5201</t>
  </si>
  <si>
    <t>NOT-AA-120 120 WATT AUDIO AMPL</t>
  </si>
  <si>
    <t>SK-F1D2-5069</t>
  </si>
  <si>
    <t>Detector Photoelectric White P</t>
  </si>
  <si>
    <t>BS-F1C1-2794</t>
  </si>
  <si>
    <t>Plug-In Communicator Telephone</t>
  </si>
  <si>
    <t>GW-F1N3-3913</t>
  </si>
  <si>
    <t>Single Action Pull Station Wir</t>
  </si>
  <si>
    <t>GW-F1P1-4989</t>
  </si>
  <si>
    <t>Keypad Display LCD</t>
  </si>
  <si>
    <t>NF-F1P1-6251</t>
  </si>
  <si>
    <t>NOT-FMM-1 ADDRESSABLE MONITOR</t>
  </si>
  <si>
    <t>NF-F1P1-7775</t>
  </si>
  <si>
    <t>Annunciator Network Control -2</t>
  </si>
  <si>
    <t>MC-F1N3-3192</t>
  </si>
  <si>
    <t>Blue Single Action Emergency S</t>
  </si>
  <si>
    <t>PR-N2V1-3375</t>
  </si>
  <si>
    <t>Strobe Z Series Red Multi-Cd</t>
  </si>
  <si>
    <t>ES-F1D1-2462</t>
  </si>
  <si>
    <t>EST-1505-AQN5 Door Holder  Flu</t>
  </si>
  <si>
    <t>SS-F1D3-1364</t>
  </si>
  <si>
    <t>NOT-DST5 INNOVAIRFLEX SAMPLING</t>
  </si>
  <si>
    <t>ES-F1P1-4845</t>
  </si>
  <si>
    <t>EST-3-LCD LCD Display Module</t>
  </si>
  <si>
    <t>SS-N2V1-5141</t>
  </si>
  <si>
    <t>White Outdoor Strobe Plain</t>
  </si>
  <si>
    <t>BS-S1P3-1308</t>
  </si>
  <si>
    <t>Universal Transmitter (W/Door</t>
  </si>
  <si>
    <t>SS-F1D2-3342</t>
  </si>
  <si>
    <t>SS-F1D2-3342 BASE  2-WIRE  LOW</t>
  </si>
  <si>
    <t>BS-S1P3-7462</t>
  </si>
  <si>
    <t>Repeater</t>
  </si>
  <si>
    <t>FL-F1P1-3223</t>
  </si>
  <si>
    <t>Control Panel Fire Alarm Addre</t>
  </si>
  <si>
    <t>ES-F1D2-2828</t>
  </si>
  <si>
    <t>Detector Combo Heat/CO Multise</t>
  </si>
  <si>
    <t>NF-F1P1-6870</t>
  </si>
  <si>
    <t>NOT-ACM-24AT ONYX SERIES ACS A</t>
  </si>
  <si>
    <t>IE-S1A2-A002</t>
  </si>
  <si>
    <t>Keypad 2000 Series E Style Flu</t>
  </si>
  <si>
    <t>ES-N2V1-4146</t>
  </si>
  <si>
    <t>Strobe Red Wall 15-110Cd 24VDC</t>
  </si>
  <si>
    <t>SK-F1N3-2721</t>
  </si>
  <si>
    <t>Pull Station Manual Single Act</t>
  </si>
  <si>
    <t>ES-F1N3-6355</t>
  </si>
  <si>
    <t>EST-270P-SPO FIRE ALARM MANUAL</t>
  </si>
  <si>
    <t>BS-S1P3-3720</t>
  </si>
  <si>
    <t>JC-F1P1-5894</t>
  </si>
  <si>
    <t>Mini Monitor Module Adressable</t>
  </si>
  <si>
    <t>PR-F1N3-1452</t>
  </si>
  <si>
    <t>NF-F1P1-5620</t>
  </si>
  <si>
    <t>Addressable Fire Alarm Control</t>
  </si>
  <si>
    <t>PI-S1C3-B001</t>
  </si>
  <si>
    <t>Camera Mini Dome 2Mp Outdoor 3</t>
  </si>
  <si>
    <t>ES-N2C2-9431</t>
  </si>
  <si>
    <t>Speaker-Strobe Genesis High Fi</t>
  </si>
  <si>
    <t>FL-F1N3-5481</t>
  </si>
  <si>
    <t>FD-N2A4-4086</t>
  </si>
  <si>
    <t>Multi Tone Horn Multi Candela</t>
  </si>
  <si>
    <t>KF-F2A3-5476</t>
  </si>
  <si>
    <t>Abort Station/Key Maintenance</t>
  </si>
  <si>
    <t>ES-F1N3-1370</t>
  </si>
  <si>
    <t>SS-N2A5-2787</t>
  </si>
  <si>
    <t>NOT-SB-10 SURFACE BACK-BOX FOR</t>
  </si>
  <si>
    <t>PR-N2C2-6824</t>
  </si>
  <si>
    <t>Z Horn Multi Candela Wall Whit</t>
  </si>
  <si>
    <t>NF-F1D2-1116</t>
  </si>
  <si>
    <t>Heat Detector Intel Addressabl</t>
  </si>
  <si>
    <t>HK-F1D2-1913</t>
  </si>
  <si>
    <t>Soc Conventionals Photoelectri</t>
  </si>
  <si>
    <t>MC-F1P4-5466</t>
  </si>
  <si>
    <t>Power Extender NAC Input 120VA</t>
  </si>
  <si>
    <t>ES-N2C2-7714</t>
  </si>
  <si>
    <t>Horn-Strobe 2400 Series Fire A</t>
  </si>
  <si>
    <t>NF-F1N3-5948</t>
  </si>
  <si>
    <t>NOT-NBG-12LPS DUAL ACTION LEXA</t>
  </si>
  <si>
    <t>FL-F1D3-4563</t>
  </si>
  <si>
    <t>NOT-D2 INNOVAIRFLEX 2-WIRE CON</t>
  </si>
  <si>
    <t>ES-F1P1-3383</t>
  </si>
  <si>
    <t>BS-S1I2-9334</t>
  </si>
  <si>
    <t>Contact Door/Window Surface Mo</t>
  </si>
  <si>
    <t>ES-N2A5-5090</t>
  </si>
  <si>
    <t>Surface Box-Indoor White</t>
  </si>
  <si>
    <t>NF-F1P1-2018</t>
  </si>
  <si>
    <t>NOT-71088 RIBBON EXPANDER  CON</t>
  </si>
  <si>
    <t>SS-F1D2-7356</t>
  </si>
  <si>
    <t>NOT-B200SR INTELLIGENT SOUNDER</t>
  </si>
  <si>
    <t>NF-F1P1-4582</t>
  </si>
  <si>
    <t>NOT-LCM-320 LOOP CONTROL MODUL</t>
  </si>
  <si>
    <t>MC-F1D2-4058</t>
  </si>
  <si>
    <t>Heat Detector Rate Of Rise And</t>
  </si>
  <si>
    <t>N3800</t>
  </si>
  <si>
    <t>NIPPLE\,PIPE\,3/8IN CLOSE</t>
  </si>
  <si>
    <t>KD-F1D2-2090</t>
  </si>
  <si>
    <t>Intelligent Optical Smoke Dete</t>
  </si>
  <si>
    <t>AP-F1D2-3273</t>
  </si>
  <si>
    <t>Photoelectric Replacement Smok</t>
  </si>
  <si>
    <t>PT-F3SW-6886</t>
  </si>
  <si>
    <t>FL-F1P1-3550</t>
  </si>
  <si>
    <t>Resister EOL Remote 47K Ohms</t>
  </si>
  <si>
    <t>ES-F1P4-2197</t>
  </si>
  <si>
    <t>EST-BPS10A 10amp Booster Power</t>
  </si>
  <si>
    <t>FL-F1P1-4200</t>
  </si>
  <si>
    <t>Command Center Emergency Comm/</t>
  </si>
  <si>
    <t>SS-N2C2-5676</t>
  </si>
  <si>
    <t>NOT-SPSWK WALL  OUTDOOR  WHITE</t>
  </si>
  <si>
    <t>AK-N2A5-A002</t>
  </si>
  <si>
    <t>Tube Replacement for Strobe</t>
  </si>
  <si>
    <t>SK-F1P1-4180</t>
  </si>
  <si>
    <t>Addressable Monitor Module Sup</t>
  </si>
  <si>
    <t>SS-N2C2-5959</t>
  </si>
  <si>
    <t>White Outdoor Speaker Strobe P</t>
  </si>
  <si>
    <t>GW-F1P1-1545</t>
  </si>
  <si>
    <t>Pid-95 Mounted On A 4 11/16 Pl</t>
  </si>
  <si>
    <t>BS-S1P3-1054</t>
  </si>
  <si>
    <t>2-Line LCD Capacitive Touch Ke</t>
  </si>
  <si>
    <t>PR-F1D3-6688</t>
  </si>
  <si>
    <t>Duct Housing-2 Wr w/Rly For Ad</t>
  </si>
  <si>
    <t>FD-N2C2-3594</t>
  </si>
  <si>
    <t>E Speaker Multi Candela White</t>
  </si>
  <si>
    <t>ES-F1P1-3091</t>
  </si>
  <si>
    <t>ES-F1P1-5505</t>
  </si>
  <si>
    <t>Annunciator Cpu One Req Per Gr</t>
  </si>
  <si>
    <t>AD-F1P1-A007</t>
  </si>
  <si>
    <t>Panel Fire/Burgalry 32 Zone Tu</t>
  </si>
  <si>
    <t>SK-F1N3-5582</t>
  </si>
  <si>
    <t>Intelligent Pull Station Singl</t>
  </si>
  <si>
    <t>ES-F1P1-7487</t>
  </si>
  <si>
    <t>Amplifier Zoned 20 Watt Class</t>
  </si>
  <si>
    <t>JC-F1N3-9401</t>
  </si>
  <si>
    <t>Addressable Manual Fire Alarm</t>
  </si>
  <si>
    <t>NF-F1P1-6006</t>
  </si>
  <si>
    <t>Control Panel Fire Alarm Addr</t>
  </si>
  <si>
    <t>JC-F1P1-5058</t>
  </si>
  <si>
    <t>Module Control Flashscan Nac</t>
  </si>
  <si>
    <t>ES-N2C2-9536</t>
  </si>
  <si>
    <t>EST-G1-CVM MULTI-CD CHIME-STRO</t>
  </si>
  <si>
    <t>NF-F1P1-1319</t>
  </si>
  <si>
    <t>NOT-KDM-R2 KEYBOARD DISPLAY MO</t>
  </si>
  <si>
    <t>MC-F1D2-1789</t>
  </si>
  <si>
    <t>Detector Combo Adv Protocol In</t>
  </si>
  <si>
    <t>FL-N2A5-3155</t>
  </si>
  <si>
    <t>Back Box Surface Mnt For I/O (</t>
  </si>
  <si>
    <t>RX-F1D1-B001</t>
  </si>
  <si>
    <t>Door Holder Tri Voltage</t>
  </si>
  <si>
    <t>ES-F1D3-4616</t>
  </si>
  <si>
    <t>SD Remote Reset/Test 2w/Sig</t>
  </si>
  <si>
    <t>MC-F1P1-1734</t>
  </si>
  <si>
    <t>Advanced Protocol Intel Monito</t>
  </si>
  <si>
    <t>GW-F1C1-8818</t>
  </si>
  <si>
    <t>Module Monitor Telephone</t>
  </si>
  <si>
    <t>TH-F1D2-6274</t>
  </si>
  <si>
    <t>NOT-302-AW-194 194 F90CVERTICA</t>
  </si>
  <si>
    <t>VG-F1P1-A001</t>
  </si>
  <si>
    <t>Panel Releasing Vfr400</t>
  </si>
  <si>
    <t>SK-F1N3-8996</t>
  </si>
  <si>
    <t>Addressable Pull Station Dual</t>
  </si>
  <si>
    <t>ES-F1D3-7544</t>
  </si>
  <si>
    <t>Duct Detector Accessory 42 Sam</t>
  </si>
  <si>
    <t>NF-F1P1-5281</t>
  </si>
  <si>
    <t>NOT-XP6-MA XP6 TRANSPONDER 2-W</t>
  </si>
  <si>
    <t>NF-F1P4-7057</t>
  </si>
  <si>
    <t>NOT-DR-PS1 DRESS PLATE USED FO</t>
  </si>
  <si>
    <t>PR-F1N3-6349</t>
  </si>
  <si>
    <t>Pull Station Manual S-Action E</t>
  </si>
  <si>
    <t>GW-F1C1-9618</t>
  </si>
  <si>
    <t>NOT-FPJ FIREMAN S PHONE JACK O</t>
  </si>
  <si>
    <t>PS-F1P4-A003</t>
  </si>
  <si>
    <t>Battery 12V 8Ah F1</t>
  </si>
  <si>
    <t>NF-F1P4-2596</t>
  </si>
  <si>
    <t>Panel Battery Dress for CAB-4</t>
  </si>
  <si>
    <t>BP22</t>
  </si>
  <si>
    <t>UNION\,BLACK\,3/8IN</t>
  </si>
  <si>
    <t>NF-F1P1-1318</t>
  </si>
  <si>
    <t>NOT-NCM-F NETWORK CONTROL MODU</t>
  </si>
  <si>
    <t>PR-N2C2-2646</t>
  </si>
  <si>
    <t>Et Multi-Candela White Ceiling</t>
  </si>
  <si>
    <t>FL-F1P1-6522</t>
  </si>
  <si>
    <t>Control Panel Fire Alarm 4-Zon</t>
  </si>
  <si>
    <t>FL-F1C1-2628</t>
  </si>
  <si>
    <t>Telephone System Up to 24 Remo</t>
  </si>
  <si>
    <t>ES-F1P1-6474</t>
  </si>
  <si>
    <t>Module LED Display/Control 12</t>
  </si>
  <si>
    <t>FD-N2A4-6477</t>
  </si>
  <si>
    <t>PYR-MH-R MINI HORN RED</t>
  </si>
  <si>
    <t>NF-F1P1-3300</t>
  </si>
  <si>
    <t>NOT-FDM-1 ADDRESSABLE DUAL MON</t>
  </si>
  <si>
    <t>FS-N2A4-4659</t>
  </si>
  <si>
    <t>Speaker 15W Haz Loc Transforme</t>
  </si>
  <si>
    <t>S4-S1A2-A002</t>
  </si>
  <si>
    <t>Lock Delay Egress</t>
  </si>
  <si>
    <t>FL-F1P1-4865</t>
  </si>
  <si>
    <t>Annunciator 80 Char LCD Serial</t>
  </si>
  <si>
    <t>N3815</t>
  </si>
  <si>
    <t>NIPPLE\,PIPE\,3/8IN X1 1/2IN</t>
  </si>
  <si>
    <t>DK-F1P4-6326</t>
  </si>
  <si>
    <t>24V 2 Pair Hybrid Field Replac</t>
  </si>
  <si>
    <t>ES-N2C2-1914</t>
  </si>
  <si>
    <t>Speaker-Strobe 70V 15/75Cd Whi</t>
  </si>
  <si>
    <t>FL-F1P1-8153</t>
  </si>
  <si>
    <t>Monitor Module</t>
  </si>
  <si>
    <t>ES-F1D2-9708</t>
  </si>
  <si>
    <t>2 Wire Smoke Detector 12/24VDC</t>
  </si>
  <si>
    <t>DK-F1P4-3336</t>
  </si>
  <si>
    <t>Alam Panel Protector Modular 3</t>
  </si>
  <si>
    <t>SK-F1D2-1113</t>
  </si>
  <si>
    <t>Detector Combo Fire/CO Addrs</t>
  </si>
  <si>
    <t>GW-F1P1-5116</t>
  </si>
  <si>
    <t>Module Monitor Multi-Module In</t>
  </si>
  <si>
    <t>PR-F1D2-9389</t>
  </si>
  <si>
    <t>PYR-DT-135WP THERMAL DETECTOR</t>
  </si>
  <si>
    <t>PT-N2C2-A001</t>
  </si>
  <si>
    <t>Horn-Strobe Explosion Proof</t>
  </si>
  <si>
    <t>NF-F1N3-3587</t>
  </si>
  <si>
    <t>NOT-NBG-12LOB DUAL ACTION LEXA</t>
  </si>
  <si>
    <t>KF-F1D2-9308</t>
  </si>
  <si>
    <t>Standard Base For Ds Series De</t>
  </si>
  <si>
    <t>JC-F1P1-A003</t>
  </si>
  <si>
    <t>Module Monitor Addressable</t>
  </si>
  <si>
    <t>NF-F1C1-8521</t>
  </si>
  <si>
    <t>Lock Door Latch Style Flush Mo</t>
  </si>
  <si>
    <t>BR-F1D2-2917</t>
  </si>
  <si>
    <t>Detector CO and P/E Smoke</t>
  </si>
  <si>
    <t>ES-F1P1-7388</t>
  </si>
  <si>
    <t>Module Analog Single Input Min</t>
  </si>
  <si>
    <t>ES-F1P1-5050</t>
  </si>
  <si>
    <t>Module Analog Contact Relay</t>
  </si>
  <si>
    <t>NF-F1P4-8502</t>
  </si>
  <si>
    <t>NOT-AMPS-24 ADDRESSABLE POWER</t>
  </si>
  <si>
    <t>NF-F1P1-5948</t>
  </si>
  <si>
    <t>Dress Plate Used When Cpu2-640</t>
  </si>
  <si>
    <t>MC-F1P1-3509</t>
  </si>
  <si>
    <t>Advanced Protocol Intel Relay</t>
  </si>
  <si>
    <t>SK-F1P1-4166</t>
  </si>
  <si>
    <t>Control/Com Fire 10 Zone</t>
  </si>
  <si>
    <t>NF-F1P1-4986</t>
  </si>
  <si>
    <t>NOT-NDM-100 ADDRESSABLE DUAL M</t>
  </si>
  <si>
    <t>NF-F1P1-8318</t>
  </si>
  <si>
    <t>Control Panel Agent Release 12</t>
  </si>
  <si>
    <t>NF-F1P1-7219</t>
  </si>
  <si>
    <t>NOT-XP6-C XP6 TRANSPONDER CONT</t>
  </si>
  <si>
    <t>FL-N2A5-5090</t>
  </si>
  <si>
    <t>NOT-SBB-3 3 GANG BACK BOX FOR</t>
  </si>
  <si>
    <t>PR-N2A4-5113</t>
  </si>
  <si>
    <t>Multi Tone Horn Hi Multi Cd Wa</t>
  </si>
  <si>
    <t>KD-F1D2-4338</t>
  </si>
  <si>
    <t>Heat Detector Intel Fixed Temp</t>
  </si>
  <si>
    <t>PR-N2V1-1303</t>
  </si>
  <si>
    <t>Z Strobe Multi-Candela Ceiling</t>
  </si>
  <si>
    <t>ES-F1P1-4464</t>
  </si>
  <si>
    <t>EST-SIGA-IM Isolater Module</t>
  </si>
  <si>
    <t>PS-F1P4-A001</t>
  </si>
  <si>
    <t>Battery 12V 40AH Nut and Bolt</t>
  </si>
  <si>
    <t>BS-F1P1-4994</t>
  </si>
  <si>
    <t>Module Input 8 For SDI2 Bus</t>
  </si>
  <si>
    <t>PR-F1D2-3330</t>
  </si>
  <si>
    <t>Smoke Detector Photoelectric A</t>
  </si>
  <si>
    <t>ES-F1P1-6332</t>
  </si>
  <si>
    <t>CPU Module Mnts To Local R</t>
  </si>
  <si>
    <t>FK-F2S6-4898</t>
  </si>
  <si>
    <t>HOSE\, CO2 DISCHARGE W/ CHECK V</t>
  </si>
  <si>
    <t>FL-F1N3-8585</t>
  </si>
  <si>
    <t>Pull Station Manual BG-12 D-Ac</t>
  </si>
  <si>
    <t>CW-N2A4-5216</t>
  </si>
  <si>
    <t>CPW-MB-G10-24-R MOTOR BELL  24</t>
  </si>
  <si>
    <t>BS-F1P1-3414</t>
  </si>
  <si>
    <t>Enclosure Control Panel Medium</t>
  </si>
  <si>
    <t>DP-F1P1-A002</t>
  </si>
  <si>
    <t>Module Dual Phone Line</t>
  </si>
  <si>
    <t>GW-F1N3-9837</t>
  </si>
  <si>
    <t>Double Action Pull</t>
  </si>
  <si>
    <t>BS-S1P3-9817</t>
  </si>
  <si>
    <t>Intrusion/Fire/Access Control</t>
  </si>
  <si>
    <t>BR-F1D2-B001</t>
  </si>
  <si>
    <t>Detector Heat 120VAC 9V Batter</t>
  </si>
  <si>
    <t>PR-F1D2-2847</t>
  </si>
  <si>
    <t>Heat Detector</t>
  </si>
  <si>
    <t>N3845</t>
  </si>
  <si>
    <t>NIPPLE\,PIPE\,3/8IN X4 1/2IN</t>
  </si>
  <si>
    <t>BS-F1D2-7107</t>
  </si>
  <si>
    <t>Detector Photoelectric Smoke</t>
  </si>
  <si>
    <t>BS-F1P1-5292</t>
  </si>
  <si>
    <t>ES-N2A5-2670</t>
  </si>
  <si>
    <t>EST-116EX-P PENDANT MOUNTING M</t>
  </si>
  <si>
    <t>NF-F1P1-3428</t>
  </si>
  <si>
    <t>NOT-AFP-200TA 200   REPLACEMEN</t>
  </si>
  <si>
    <t>CO-F3V2-A001</t>
  </si>
  <si>
    <t>Valve Gas 1/2" 24VDC Nc</t>
  </si>
  <si>
    <t>AD-F1C1-A003</t>
  </si>
  <si>
    <t>Communciator Fire Alarm Dual P</t>
  </si>
  <si>
    <t>ES-N2C2-4503</t>
  </si>
  <si>
    <t>EST-757-8A-RS25 110 CD RE-ENTR</t>
  </si>
  <si>
    <t>AD-F1N3-B001</t>
  </si>
  <si>
    <t>Glass Rods for 5140MPS-1</t>
  </si>
  <si>
    <t>ES-N2A4-2835</t>
  </si>
  <si>
    <t>EST-889D-AW EXPLOSIONPROOF HOR</t>
  </si>
  <si>
    <t>NF-F1P1-4880</t>
  </si>
  <si>
    <t>Annunciator 160 Character Dspl</t>
  </si>
  <si>
    <t>EST-757-7A-SS25W</t>
  </si>
  <si>
    <t>15/75 CD SPEAKER/STROBE - 25V</t>
  </si>
  <si>
    <t>NF-F1P1-5136</t>
  </si>
  <si>
    <t>Control Panel FA w/DACT 5 Zone</t>
  </si>
  <si>
    <t>ES-F1P1-6846</t>
  </si>
  <si>
    <t>Four Loop System w/One 250-Poi</t>
  </si>
  <si>
    <t>ES-N2V1-3612</t>
  </si>
  <si>
    <t>Beacon 116 Class Genesis Explo</t>
  </si>
  <si>
    <t>TT-H2N1-1048</t>
  </si>
  <si>
    <t>4-LED Addressable Dome/Zone Li</t>
  </si>
  <si>
    <t>BT-F1P4-5867</t>
  </si>
  <si>
    <t>Battery 12 Volt 7 Amp</t>
  </si>
  <si>
    <t>ES-F1P1-9232</t>
  </si>
  <si>
    <t>Single Input (Riser) Module w/</t>
  </si>
  <si>
    <t>SS-F1D3-2192</t>
  </si>
  <si>
    <t>NOT-DCOIL INNOVAIRFLEX DUCT AC</t>
  </si>
  <si>
    <t>MC-F1D2-9747</t>
  </si>
  <si>
    <t>Smoke Detector Photoelectric D</t>
  </si>
  <si>
    <t>PR-F1D2-4798</t>
  </si>
  <si>
    <t>Detector Base Sounder Surf Fla</t>
  </si>
  <si>
    <t>NF-F1P1-9660</t>
  </si>
  <si>
    <t>NOT-FDU-80 80 CHARACTER DISPLA</t>
  </si>
  <si>
    <t>ES-F1D3-6443</t>
  </si>
  <si>
    <t>Duct Housing Test Station</t>
  </si>
  <si>
    <t>SK-F1D2-5203</t>
  </si>
  <si>
    <t>Addressable Photoelectric Smok</t>
  </si>
  <si>
    <t>NF-F1P4-3394</t>
  </si>
  <si>
    <t>NOT-FCPS-24S6RB REPLACEMENT BO</t>
  </si>
  <si>
    <t>PR-F1D2-9128</t>
  </si>
  <si>
    <t>Optical &amp; Thermal Detector</t>
  </si>
  <si>
    <t>FD-N2C2-6827</t>
  </si>
  <si>
    <t>Speaker-Strobe SET Hi-Cd Ceil</t>
  </si>
  <si>
    <t>ES-F1D2-6370</t>
  </si>
  <si>
    <t>Detector Base 700 Series Std C</t>
  </si>
  <si>
    <t>DY-F1D1-B001</t>
  </si>
  <si>
    <t>Door Holder Delay Egress Us28</t>
  </si>
  <si>
    <t>CW-N2A5-3688</t>
  </si>
  <si>
    <t>NOT-WPSBB-R BACKBOX  WEATHER R</t>
  </si>
  <si>
    <t>FL-F1P1-1398</t>
  </si>
  <si>
    <t>Addressable Rly Module -Built-</t>
  </si>
  <si>
    <t>NF-F1P1-1725</t>
  </si>
  <si>
    <t>NOT-FRM-1 ADDRESSABLE RELAY MO</t>
  </si>
  <si>
    <t>BS-S1P3-7643</t>
  </si>
  <si>
    <t>Cable USB for B Series Program</t>
  </si>
  <si>
    <t>SS-F1D2-4211</t>
  </si>
  <si>
    <t>NOT-5602 194  F 90C FIXED AND</t>
  </si>
  <si>
    <t>FL-F1P1-7690</t>
  </si>
  <si>
    <t>ES-F1D2-A001</t>
  </si>
  <si>
    <t>Detector Combo Optical Smoke</t>
  </si>
  <si>
    <t>SK-F1P1-2603</t>
  </si>
  <si>
    <t>Annunciator LCD Remote 80 Char</t>
  </si>
  <si>
    <t>GW-F1D3-6856</t>
  </si>
  <si>
    <t>NF-F1D2-1961</t>
  </si>
  <si>
    <t>Detector Beam With Reflector U</t>
  </si>
  <si>
    <t>GW-F1C1-3604</t>
  </si>
  <si>
    <t>Digital Alarm Communication Tr</t>
  </si>
  <si>
    <t>SK-F1P4-6293</t>
  </si>
  <si>
    <t>SKN-5895XL INTELLIKNIGHT DISTR</t>
  </si>
  <si>
    <t>FD-N2C2-5630</t>
  </si>
  <si>
    <t>2-WIRE ELECTRIC AS HORN MULTI</t>
  </si>
  <si>
    <t>SS-F1D3-8787</t>
  </si>
  <si>
    <t>NOT-DST3INNOVAIR SAMPLING TUBE</t>
  </si>
  <si>
    <t>FK-F1D2-5362</t>
  </si>
  <si>
    <t>Photo Sensor (Ed-P)</t>
  </si>
  <si>
    <t>ES-F1C1-6058</t>
  </si>
  <si>
    <t>DACT Modem/Communicator Digita</t>
  </si>
  <si>
    <t>PR-N2C2-7327</t>
  </si>
  <si>
    <t>Chime-Strobe Multi Candela Whi</t>
  </si>
  <si>
    <t>TG-F1C1-0430</t>
  </si>
  <si>
    <t>Universal Communicator AT&amp;T Fi</t>
  </si>
  <si>
    <t>SK-F1P1-1033</t>
  </si>
  <si>
    <t>Control Panel Fire Alarm 2100P</t>
  </si>
  <si>
    <t>HK-F1N3-5299</t>
  </si>
  <si>
    <t>Pull Station Manual AMS S-Acti</t>
  </si>
  <si>
    <t>JC-F1P1-A001</t>
  </si>
  <si>
    <t>Annunciator-2 Network Controll</t>
  </si>
  <si>
    <t>JC-F1D2-9152</t>
  </si>
  <si>
    <t>Intelligent Photo Electric Smo</t>
  </si>
  <si>
    <t>KF-F2S6-8867</t>
  </si>
  <si>
    <t>Co2 Flexible Hose 3/4 Outlet (</t>
  </si>
  <si>
    <t>ES-F1N3-6018</t>
  </si>
  <si>
    <t>EST-270-GLR GLASS RODS 270 SER</t>
  </si>
  <si>
    <t>ES-F1P1-3722</t>
  </si>
  <si>
    <t>EST-SIGA-SEC2 DUAL INPUT SECUR</t>
  </si>
  <si>
    <t>ES-N2C2-9319</t>
  </si>
  <si>
    <t>EST-757-7A-SS25 15/75 CD SPEAK</t>
  </si>
  <si>
    <t>AP-F1D2-4032</t>
  </si>
  <si>
    <t>Base Mb-Sdrt-Aa</t>
  </si>
  <si>
    <t>MO-F1D2-9680</t>
  </si>
  <si>
    <t>GX93W</t>
  </si>
  <si>
    <t>MINI HORN  12 24 VDC  TEMP WHT</t>
  </si>
  <si>
    <t>PR-F1P1-7384</t>
  </si>
  <si>
    <t>Dual Sync Control Module Red</t>
  </si>
  <si>
    <t>NF-F1P1-9415</t>
  </si>
  <si>
    <t>Plate Retro-Fit For Mounting N</t>
  </si>
  <si>
    <t>DK-F1P4-5322</t>
  </si>
  <si>
    <t>24V 2 Pair Hybrid</t>
  </si>
  <si>
    <t>DK-F1P4-7461</t>
  </si>
  <si>
    <t>Single Module Snaptrack-Type B</t>
  </si>
  <si>
    <t>MO-F1D2-4274</t>
  </si>
  <si>
    <t>Detector Adapter Modbus RS-485</t>
  </si>
  <si>
    <t>PT-N2A6-9485</t>
  </si>
  <si>
    <t>Panel Voice Evacuation 100 Wat</t>
  </si>
  <si>
    <t>NF-F1P1-3335</t>
  </si>
  <si>
    <t>NOT-LEM-320 LOOP EXPANDER MODU</t>
  </si>
  <si>
    <t>FL-F1D2-A003</t>
  </si>
  <si>
    <t>Detector Beam Intelligent</t>
  </si>
  <si>
    <t>PR-F1D2-2584</t>
  </si>
  <si>
    <t>Dual Optical/ Heat/ Carbon Mon</t>
  </si>
  <si>
    <t>ES-F1D1-2883</t>
  </si>
  <si>
    <t>EST-1504-AQN5 DOOR HOLDER  FLU</t>
  </si>
  <si>
    <t>NF-F1P1-2257</t>
  </si>
  <si>
    <t>Annunciator 80 Character LCD M</t>
  </si>
  <si>
    <t>TH-F1D2-5084</t>
  </si>
  <si>
    <t>Plate Adapter Detector Heat Ra</t>
  </si>
  <si>
    <t>4-PPS/M</t>
  </si>
  <si>
    <t>Power Supply Primary w/Local R</t>
  </si>
  <si>
    <t>PR-F1N3-1259</t>
  </si>
  <si>
    <t>Pull Station Manual HMS Dual A</t>
  </si>
  <si>
    <t>NF-F1C1-3921</t>
  </si>
  <si>
    <t>NOT-UDACT-2 UNIV DIGITAL ALARM</t>
  </si>
  <si>
    <t>MO-F1D2-7289</t>
  </si>
  <si>
    <t>Macurco Cm-E1 Co Detector 24 V</t>
  </si>
  <si>
    <t>ES-N2A4-4543</t>
  </si>
  <si>
    <t>Genesis Hi Fidelity Clng Spkr</t>
  </si>
  <si>
    <t>GW-F1P1-9502</t>
  </si>
  <si>
    <t>NOT-AA-100 100 WATT AUDIO AMPL</t>
  </si>
  <si>
    <t>DK-F1P4-2694</t>
  </si>
  <si>
    <t>36V 2 Pair Hybrid Field Replac</t>
  </si>
  <si>
    <t>KF-F1D2-A003</t>
  </si>
  <si>
    <t>Detector Probe Vert D-A-F Bras</t>
  </si>
  <si>
    <t>MC-F1P1-1428</t>
  </si>
  <si>
    <t>Mircom Intel Priority Mini Mod</t>
  </si>
  <si>
    <t>GW-F1D2-3412</t>
  </si>
  <si>
    <t>Heat Detector Xp95 Therm Senso</t>
  </si>
  <si>
    <t>SS-F1D2-4623</t>
  </si>
  <si>
    <t>NOT-B501 INTELLIGENT DETECTOR</t>
  </si>
  <si>
    <t>MO-F1D2-1799</t>
  </si>
  <si>
    <t>Detector Carbon Dioxide Co2 (L</t>
  </si>
  <si>
    <t>PR-F1P4-8571</t>
  </si>
  <si>
    <t>PYR-PAD-3 P/S NAC EXT 6 AMPS</t>
  </si>
  <si>
    <t>PR-N2C2-3491</t>
  </si>
  <si>
    <t>Z Horn Multi Candela Ceiling W</t>
  </si>
  <si>
    <t>AA-F1P1-A001</t>
  </si>
  <si>
    <t>Amplifier 2 Channel Black 320W</t>
  </si>
  <si>
    <t>ES-F1P1-3032</t>
  </si>
  <si>
    <t>Annunciator Remote LCD Text</t>
  </si>
  <si>
    <t>NF-F1C1-7930</t>
  </si>
  <si>
    <t>NOT-UBS-1 BACKBOX  UDACT  WITH</t>
  </si>
  <si>
    <t>ES-F1D3-3774</t>
  </si>
  <si>
    <t>Duct Detector Smoke Superduct</t>
  </si>
  <si>
    <t>NF-F1N3-1627</t>
  </si>
  <si>
    <t>NOT-NBG-12LR DUAL ACTION LEXAN</t>
  </si>
  <si>
    <t>NF-F1P1-6365</t>
  </si>
  <si>
    <t>NOT-LDM-32 LAMP DRIVER ANNUNCI</t>
  </si>
  <si>
    <t>GW-F1D2-7421</t>
  </si>
  <si>
    <t>Smoke Detector Photoelectric U</t>
  </si>
  <si>
    <t>BR-F1D2-2916</t>
  </si>
  <si>
    <t>Smoke Alarm Photo w/9V Battery</t>
  </si>
  <si>
    <t>ES-N2C2-6461</t>
  </si>
  <si>
    <t>Horn-Strobe Ceiling Mount 15-9</t>
  </si>
  <si>
    <t>GW-F1N3-1426</t>
  </si>
  <si>
    <t>Addressable Manual Station W/T</t>
  </si>
  <si>
    <t>GW-F1D2-5455</t>
  </si>
  <si>
    <t>Detector Photoelectric Smoke E</t>
  </si>
  <si>
    <t>NF-F1P1-3133</t>
  </si>
  <si>
    <t>NOT-ISO-X SLC LOOP ISOLATOR MO</t>
  </si>
  <si>
    <t>ES-F1D2-9622</t>
  </si>
  <si>
    <t>EST-SIGA-AB4G 4in Sounder Base</t>
  </si>
  <si>
    <t>AK-N2A5-A001</t>
  </si>
  <si>
    <t>Replacement Board for Explosio</t>
  </si>
  <si>
    <t>MC-F1P1-8175</t>
  </si>
  <si>
    <t>FL-F1P1-8738</t>
  </si>
  <si>
    <t>Control Panel Fire Alarm 10 Zo</t>
  </si>
  <si>
    <t>NF-F1D2-4877</t>
  </si>
  <si>
    <t>Detector Heat Addressable</t>
  </si>
  <si>
    <t>NF-F1C1-4556</t>
  </si>
  <si>
    <t>NOT-AFAWS-TELC TELEPHONE CHASS</t>
  </si>
  <si>
    <t>MM-S1A2-B001</t>
  </si>
  <si>
    <t>Keypad Outdoor Standalone Back</t>
  </si>
  <si>
    <t>S2-H2N1-A002</t>
  </si>
  <si>
    <t>Fire Transmitter Medallion Ser</t>
  </si>
  <si>
    <t>MC-F1P1-5375</t>
  </si>
  <si>
    <t>Key Mircom Fire Alarm (10 Pack</t>
  </si>
  <si>
    <t>ES-F1D2-2695</t>
  </si>
  <si>
    <t>Spare Asd-640 Dust Filter</t>
  </si>
  <si>
    <t>KF-F3SW-4020</t>
  </si>
  <si>
    <t>Kidde Suppression Key Maintena</t>
  </si>
  <si>
    <t>FK-F2A3-2349</t>
  </si>
  <si>
    <t>Gas Cartridge Actuator (Gca)</t>
  </si>
  <si>
    <t>KD-F1D2-6220</t>
  </si>
  <si>
    <t>Detector Mounting Base-Standar</t>
  </si>
  <si>
    <t>NF-F1P1-6482</t>
  </si>
  <si>
    <t>NOT-FZM-1 ADDRESSABLE 2-WIRE D</t>
  </si>
  <si>
    <t>ES-F1P1-5510</t>
  </si>
  <si>
    <t>Signature Dual Driver Controll</t>
  </si>
  <si>
    <t>N3825</t>
  </si>
  <si>
    <t>NIPPLE\,PIPE\,3/8IN X2 1/2IN</t>
  </si>
  <si>
    <t>ES-N2V1-6892</t>
  </si>
  <si>
    <t>Strobe White Synchronized 15/7</t>
  </si>
  <si>
    <t>ST-F1N3-6292</t>
  </si>
  <si>
    <t>EST-STI-3150 STOPPER II WITHOU</t>
  </si>
  <si>
    <t>GW-F1P1-2081</t>
  </si>
  <si>
    <t>Additional Blank X-Pert Progra</t>
  </si>
  <si>
    <t>PT-F1N3-9750</t>
  </si>
  <si>
    <t>Replacement For Pulls</t>
  </si>
  <si>
    <t>NF-F1D2-7315</t>
  </si>
  <si>
    <t>Detector Photoelectric Smoke I</t>
  </si>
  <si>
    <t>PR-N2V1-1816</t>
  </si>
  <si>
    <t>ES-F1P1-8395</t>
  </si>
  <si>
    <t>Booster Power Sply W/Local Rai</t>
  </si>
  <si>
    <t>ES-N2C2-8475</t>
  </si>
  <si>
    <t>EST-G1R-CVM Multi-cd chime-str</t>
  </si>
  <si>
    <t>ES-F1N3-7347</t>
  </si>
  <si>
    <t>EST-270A-SPO FIRE ALARM MANUAL</t>
  </si>
  <si>
    <t>DK-F1P4-4780</t>
  </si>
  <si>
    <t>NF-F1C1-6617</t>
  </si>
  <si>
    <t>NOT-AFAWS-TELA TELEPHONE CHASS</t>
  </si>
  <si>
    <t>NF-F1N3-9102</t>
  </si>
  <si>
    <t>NOT-NBG-12L DUAL ACTION LEXAN</t>
  </si>
  <si>
    <t>MC-F1N3-5692</t>
  </si>
  <si>
    <t>Advanced Protocol Intel Dual A</t>
  </si>
  <si>
    <t>ES-N2A4-7078</t>
  </si>
  <si>
    <t>Bell Fire Alarm 6 (152 Mm) Haz</t>
  </si>
  <si>
    <t>A88006264</t>
  </si>
  <si>
    <t>TAMPER SWITCH REPLACEMENT FOR</t>
  </si>
  <si>
    <t>PR-F1D2-9931</t>
  </si>
  <si>
    <t>Device Programmer/Loop Tester</t>
  </si>
  <si>
    <t>NF-F1P1-5193</t>
  </si>
  <si>
    <t>Board 1010/2020/Ina Twisted Pa</t>
  </si>
  <si>
    <t>ES-F1P1-1189</t>
  </si>
  <si>
    <t>Grill Flush Mnt For Use w/Any</t>
  </si>
  <si>
    <t>PR-F1P1-8258</t>
  </si>
  <si>
    <t>Module Monitor Single Input w/</t>
  </si>
  <si>
    <t>NF-F1P1-1532</t>
  </si>
  <si>
    <t>NOT-17021 NOTIFIER KEY ONLY</t>
  </si>
  <si>
    <t>PR-F1D2-9166</t>
  </si>
  <si>
    <t>Optical Smoke Detector</t>
  </si>
  <si>
    <t>AD-F1D2-8173</t>
  </si>
  <si>
    <t>Detector Photoelectric Smoke A</t>
  </si>
  <si>
    <t>ES-F1D3-9015</t>
  </si>
  <si>
    <t>Superduct Replacement Pcb/Sign</t>
  </si>
  <si>
    <t>DC-F1D2-B001</t>
  </si>
  <si>
    <t>Detector Flame Mulktispectgrum</t>
  </si>
  <si>
    <t>HW-H1S3-7848</t>
  </si>
  <si>
    <t>On-Off Primary Control</t>
  </si>
  <si>
    <t>AP-F1D2-3196</t>
  </si>
  <si>
    <t>Detector Base X95 Is Intrinsic</t>
  </si>
  <si>
    <t>ES-F1D1-9577</t>
  </si>
  <si>
    <t>GW-F1N3-4404</t>
  </si>
  <si>
    <t>Addressable Manual Station For</t>
  </si>
  <si>
    <t>BT-F1P4-5333</t>
  </si>
  <si>
    <t>Battery - 12V 125Ah C/Fr</t>
  </si>
  <si>
    <t>SK-F1P1-7277</t>
  </si>
  <si>
    <t>HK-F1D2-1581</t>
  </si>
  <si>
    <t>Smoke Detector PhotoelectricLo</t>
  </si>
  <si>
    <t>PR-F1D2-6307</t>
  </si>
  <si>
    <t>Sampling Tube St-50 5 Ft</t>
  </si>
  <si>
    <t>AP-F1P1-2065</t>
  </si>
  <si>
    <t>Mr-199 Series Heavy Duty Power</t>
  </si>
  <si>
    <t>SS-F1D3-7694</t>
  </si>
  <si>
    <t>NOT-RTS151 REMOTE TEST STATION</t>
  </si>
  <si>
    <t>FK-F1D2-2296</t>
  </si>
  <si>
    <t>Base 6 430 Ohm (12)</t>
  </si>
  <si>
    <t>GW-F1P4-5675</t>
  </si>
  <si>
    <t>Board Replacement GFPS-6 Firef</t>
  </si>
  <si>
    <t>PR-F1P4-5675</t>
  </si>
  <si>
    <t>Power Supply 300W</t>
  </si>
  <si>
    <t>GW-F1P1-2454</t>
  </si>
  <si>
    <t>Am-50 Transponder 50 Watt 70 V</t>
  </si>
  <si>
    <t>SS-F1D3-7691</t>
  </si>
  <si>
    <t>SS-F1D3-7691 INNOVAIR INTELLIG</t>
  </si>
  <si>
    <t>ES-F1N3-1312</t>
  </si>
  <si>
    <t>EST-270A-DPO FIRE ALARM MANUAL</t>
  </si>
  <si>
    <t>SG-F1N3-B001</t>
  </si>
  <si>
    <t>Pull Station Rec Explosion Pro</t>
  </si>
  <si>
    <t>SS-F1D2-7245</t>
  </si>
  <si>
    <t>NOT-2151 SMOKE DETECTOR HEAD</t>
  </si>
  <si>
    <t>VIB-PJ</t>
  </si>
  <si>
    <t>BED VIBRATOR WITH PIN JACK</t>
  </si>
  <si>
    <t>SS-F1D2-3284</t>
  </si>
  <si>
    <t>NOT-2W-B I3 PHOTO DETECTOR  2-</t>
  </si>
  <si>
    <t>PR-F1D2-8313</t>
  </si>
  <si>
    <t>PYR-STA-6 SAMPLING TUBE SET 3</t>
  </si>
  <si>
    <t>FR-F1D2-B001</t>
  </si>
  <si>
    <t>Detector Beam Infrared Optical</t>
  </si>
  <si>
    <t>PR-N2A4-7038</t>
  </si>
  <si>
    <t>AS Horn 75Cd Red Weatherproof</t>
  </si>
  <si>
    <t>SK-F1P1-2781</t>
  </si>
  <si>
    <t>Addrs Mini Monitor Module Supe</t>
  </si>
  <si>
    <t>NF-F1P1-2658</t>
  </si>
  <si>
    <t>NOT-ABS-1TB ANNUNCIATOR SURFAC</t>
  </si>
  <si>
    <t>KD-F1D2-8153</t>
  </si>
  <si>
    <t>Detector Base Low Freq Audible</t>
  </si>
  <si>
    <t>SS-F1D3-3119</t>
  </si>
  <si>
    <t>NOT-RA100Z Remote Led  Mounts</t>
  </si>
  <si>
    <t>NF-F1P1-3252</t>
  </si>
  <si>
    <t>NOT-FCM-1 ADDRESSABLE CONTROL</t>
  </si>
  <si>
    <t>MC-N2C2-9512</t>
  </si>
  <si>
    <t>Red Wall Mount Horn/Strobe</t>
  </si>
  <si>
    <t>ES-N2C2-7251</t>
  </si>
  <si>
    <t>Chime-Strobe Wall Mt 15-95 Cd</t>
  </si>
  <si>
    <t>S4-S1A2-A001</t>
  </si>
  <si>
    <t>Lock Delayed Egress</t>
  </si>
  <si>
    <t>GW-F1P1-4570</t>
  </si>
  <si>
    <t>E3 Series 9 Ampere Power Suppl</t>
  </si>
  <si>
    <t>SK-F1P1-4573</t>
  </si>
  <si>
    <t>SKN-052080 PC BOARD OLY FOR SK</t>
  </si>
  <si>
    <t>HK-F1D2-9845</t>
  </si>
  <si>
    <t>Detector Beam</t>
  </si>
  <si>
    <t>FL-F1D2-1286</t>
  </si>
  <si>
    <t>Detector\, Heat\, Rate-of-Rise\,</t>
  </si>
  <si>
    <t>NF-F1P1-3114</t>
  </si>
  <si>
    <t>NOT-RP-2001 PRE-ACTION DELUGE</t>
  </si>
  <si>
    <t>NF-F1P1-2826</t>
  </si>
  <si>
    <t>NOT-4XZM 4 ZONE FUNCTION RELAY</t>
  </si>
  <si>
    <t>FL-F1P1-6920</t>
  </si>
  <si>
    <t>Module Monitor Wireless For Us</t>
  </si>
  <si>
    <t>ES-N2C2-4730</t>
  </si>
  <si>
    <t>Horn-Strobe 15/75 CD Temporal</t>
  </si>
  <si>
    <t>FL-F1D2-A001</t>
  </si>
  <si>
    <t>INTELLIGENT P/E DUCT DMOKE DET</t>
  </si>
  <si>
    <t>BT-F1P4-6851</t>
  </si>
  <si>
    <t>Battery Sealed Lead Acid 12 Vo</t>
  </si>
  <si>
    <t>PR-F1P1-5430</t>
  </si>
  <si>
    <t>Remote Display LCD w/No Contro</t>
  </si>
  <si>
    <t>FL-F1P1-9341</t>
  </si>
  <si>
    <t>Addressable Monitor Module One</t>
  </si>
  <si>
    <t>ES-F1P1-4857</t>
  </si>
  <si>
    <t>Card Network Option RS485 Clas</t>
  </si>
  <si>
    <t>ES-F1D3-4529</t>
  </si>
  <si>
    <t>Duct Detector Accessory 36 Sam</t>
  </si>
  <si>
    <t>TH-F1D2-1427</t>
  </si>
  <si>
    <t>NOT-302-ET-135 135 F57CVERTICA</t>
  </si>
  <si>
    <t>AD-F1D2-7169</t>
  </si>
  <si>
    <t>Detector Smoke Addressable</t>
  </si>
  <si>
    <t>BS-F1D2-1828</t>
  </si>
  <si>
    <t>Smoke Detector Photoelectric T</t>
  </si>
  <si>
    <t>KD-N2C2-B008</t>
  </si>
  <si>
    <t>Speaker-Strobe Wall Red 15-110</t>
  </si>
  <si>
    <t>PR-F1D2-8196</t>
  </si>
  <si>
    <t>PYR-DPU-C1 DPU CARRYING CASE</t>
  </si>
  <si>
    <t>NF-F1P1-9642</t>
  </si>
  <si>
    <t>Chassis Mounting Used for CPU-</t>
  </si>
  <si>
    <t>HW-S1I2-A003</t>
  </si>
  <si>
    <t>Passive Infrared Detector</t>
  </si>
  <si>
    <t>DY-F1D1-B002</t>
  </si>
  <si>
    <t>Electromagnetic Door Holder Si</t>
  </si>
  <si>
    <t>SS-N2V1-6375</t>
  </si>
  <si>
    <t>White Outdoor Strobe High Cand</t>
  </si>
  <si>
    <t>NF-F1P1-3659</t>
  </si>
  <si>
    <t>Amplifier Digital 120V 75W(25V</t>
  </si>
  <si>
    <t>PR-F1D2-7233</t>
  </si>
  <si>
    <t>ES-F1D2-3550</t>
  </si>
  <si>
    <t>EST-SD-2W CONVENTIONAL SUPERDU</t>
  </si>
  <si>
    <t>PR-F1D3-6926</t>
  </si>
  <si>
    <t>Remote Test Lamp And Keyswitch</t>
  </si>
  <si>
    <t>PR-F1D2-7882</t>
  </si>
  <si>
    <t>Detector Base Surface Low Flan</t>
  </si>
  <si>
    <t>ES-N2A4-9357</t>
  </si>
  <si>
    <t>Horn Temporal High/Low Db Mark</t>
  </si>
  <si>
    <t>NF-F1P1-4540</t>
  </si>
  <si>
    <t>NOT-FMM-101 ADDRESSABLE MINI M</t>
  </si>
  <si>
    <t>FK-F1P1-5709</t>
  </si>
  <si>
    <t>Control Panel FA Shop Pro All</t>
  </si>
  <si>
    <t>FL-F1P1-4283</t>
  </si>
  <si>
    <t>Communicator Optional For Remo</t>
  </si>
  <si>
    <t>SS-F1D2-5329</t>
  </si>
  <si>
    <t>NOT-5603 135 F57 CFIXED TEMPER</t>
  </si>
  <si>
    <t>ES-N2V1-6555</t>
  </si>
  <si>
    <t>Notification Appliance Weather</t>
  </si>
  <si>
    <t>ES-F1D2-3126</t>
  </si>
  <si>
    <t>ES-F1D1-8079</t>
  </si>
  <si>
    <t>SK-F1D2-4087</t>
  </si>
  <si>
    <t>Detector Combo Fire/CO Advance</t>
  </si>
  <si>
    <t>KD-N2A4-B001</t>
  </si>
  <si>
    <t>Horn Compact Wall White No Mar</t>
  </si>
  <si>
    <t>SS-F1D2-6295</t>
  </si>
  <si>
    <t>SYS-5601P 135 F57 CFIXED AND R</t>
  </si>
  <si>
    <t>ES-F1D1-9052</t>
  </si>
  <si>
    <t>EST-1508-AQN5 DOOR HOLDER  SUR</t>
  </si>
  <si>
    <t>SK-F1P4-6594</t>
  </si>
  <si>
    <t>SKN-RPS-1000 INTEL POWER SUPPL</t>
  </si>
  <si>
    <t>AP-F1D2-0431</t>
  </si>
  <si>
    <t>Kit CO Detector and Remote Tes</t>
  </si>
  <si>
    <t>ES-N2V1-4161</t>
  </si>
  <si>
    <t>GX-N2C2-8231</t>
  </si>
  <si>
    <t>Horn/Strobe Fixed 15/75 Candel</t>
  </si>
  <si>
    <t>NF-F1P1-1486</t>
  </si>
  <si>
    <t>NOT-AKS-1B ANNUNCIATOR KEY SWI</t>
  </si>
  <si>
    <t>GW-F1P1-9351</t>
  </si>
  <si>
    <t>Addressable Output Signal Modu</t>
  </si>
  <si>
    <t>HW-S1I2-B001</t>
  </si>
  <si>
    <t>Motion Sensor Dual TEC Wired</t>
  </si>
  <si>
    <t>BS-S1P3-7026</t>
  </si>
  <si>
    <t>Radion Wireless Receiver ï¿½ï¿½ï¿½ S</t>
  </si>
  <si>
    <t>ES-N2A4-9824</t>
  </si>
  <si>
    <t>Horn Temporal Marked Fire 24VD</t>
  </si>
  <si>
    <t>ES-F1P1-4697</t>
  </si>
  <si>
    <t>Back Box Wall For 512-A Grille</t>
  </si>
  <si>
    <t>A5-F1P1-B001</t>
  </si>
  <si>
    <t>Amplifier 4 Channel 150W</t>
  </si>
  <si>
    <t>ES-F1P1-5426</t>
  </si>
  <si>
    <t>Card Network Comm Class A Mnts</t>
  </si>
  <si>
    <t>NF-F1P1-1726</t>
  </si>
  <si>
    <t>NOT-DP-1B DRESS PANEL BLANK  C</t>
  </si>
  <si>
    <t>PR-F1P1-8419</t>
  </si>
  <si>
    <t>Mini Single Input Module</t>
  </si>
  <si>
    <t>NF-F1N3-2274</t>
  </si>
  <si>
    <t>NOT-NBG-12LRA DUAL ACTION LEXA</t>
  </si>
  <si>
    <t>JC-F1P1-3421</t>
  </si>
  <si>
    <t>CPU Board for IFC2-640</t>
  </si>
  <si>
    <t>JC-F1P1-6683</t>
  </si>
  <si>
    <t>Flashscan Monitor Module</t>
  </si>
  <si>
    <t>ANU-48</t>
  </si>
  <si>
    <t>ANU-48 LED DRIVER MODULE</t>
  </si>
  <si>
    <t>PG9920</t>
  </si>
  <si>
    <t>WLS PWRG REPEATER 915</t>
  </si>
  <si>
    <t>PG9933</t>
  </si>
  <si>
    <t>WLS PWRG CARBON MON DET 915</t>
  </si>
  <si>
    <t>HSM2HOST9</t>
  </si>
  <si>
    <t>WLS PWRG HOST 915</t>
  </si>
  <si>
    <t>FL-411UD</t>
  </si>
  <si>
    <t>4 INPUT CHANNELS\, FORM-C</t>
  </si>
  <si>
    <t>AX-CO1224TR</t>
  </si>
  <si>
    <t>CARBON MONOXIDE DETECTOR W/TES</t>
  </si>
  <si>
    <t>D126</t>
  </si>
  <si>
    <t>BATTERY\, 12V 7 AH</t>
  </si>
  <si>
    <t>SF503UL</t>
  </si>
  <si>
    <t>Neck Lanyard Pendant Transmitt</t>
  </si>
  <si>
    <t>MS10UDF</t>
  </si>
  <si>
    <t>10-ZONE FACP W/DACT</t>
  </si>
  <si>
    <t>F.01U.385.388</t>
  </si>
  <si>
    <t>Kit w/B465/B11R/D1640/D8004/B4</t>
  </si>
  <si>
    <t>880-0056-B</t>
  </si>
  <si>
    <t>BLUE PS LABEL\, MEDICAL</t>
  </si>
  <si>
    <t>AL400ULXR</t>
  </si>
  <si>
    <t>AL400ULX  PS IN RED ENCLOSURE</t>
  </si>
  <si>
    <t>AL624</t>
  </si>
  <si>
    <t>6VDC/12VDC@ 1.2AMP\,24VDC@750MA</t>
  </si>
  <si>
    <t>SOLO100</t>
  </si>
  <si>
    <t>POLE TELE EXT 4.13' TO 14.7</t>
  </si>
  <si>
    <t>880-0047-B</t>
  </si>
  <si>
    <t>BLUE PS LABEL\, ALERT / ALERT</t>
  </si>
  <si>
    <t>ELR-HD-U</t>
  </si>
  <si>
    <t>End of Line Fiberglass NEMA-4X</t>
  </si>
  <si>
    <t>LTE-50ANT</t>
  </si>
  <si>
    <t>50 FOOT LTE INDOOR/OUTDOOR ANT</t>
  </si>
  <si>
    <t>HDI-ADAMS-05</t>
  </si>
  <si>
    <t>MASTER STA. UP TO 5 REFUGE STA</t>
  </si>
  <si>
    <t>LTE-25ANT</t>
  </si>
  <si>
    <t>25' Quad Band External Antenna</t>
  </si>
  <si>
    <t>ED-FXPDD</t>
  </si>
  <si>
    <t>DUCT DETECTOR\, SAS\, FIREWORKX</t>
  </si>
  <si>
    <t>KC2-SB</t>
  </si>
  <si>
    <t>Standard Base\, 4 Terminals</t>
  </si>
  <si>
    <t>1-026-0267</t>
  </si>
  <si>
    <t>3/16 FLEX HOSE\, 20 LONG</t>
  </si>
  <si>
    <t>28021-5-225</t>
  </si>
  <si>
    <t>DETECTAFIRE</t>
  </si>
  <si>
    <t>70-610001-001</t>
  </si>
  <si>
    <t>Monitor AI SmartOne</t>
  </si>
  <si>
    <t>27121-0-600</t>
  </si>
  <si>
    <t>KC2-OS-CD</t>
  </si>
  <si>
    <t>Conventional Smoke Detector</t>
  </si>
  <si>
    <t>4-061-0318</t>
  </si>
  <si>
    <t>ALPHA (REBUILD) SPARE PARTS</t>
  </si>
  <si>
    <t>WK-264986-000</t>
  </si>
  <si>
    <t>30 ACTUATION HOSE</t>
  </si>
  <si>
    <t>WK-283899-000</t>
  </si>
  <si>
    <t>5-026-0263</t>
  </si>
  <si>
    <t>1/2 FLEX HOSE 14-1/2</t>
  </si>
  <si>
    <t>HC-PSTN1-BED</t>
  </si>
  <si>
    <t>DELUXE SGL. PATIENT. STATION</t>
  </si>
  <si>
    <t>454722ARE</t>
  </si>
  <si>
    <t>18/2C SOL OAS CMR/FPLR RED BOX</t>
  </si>
  <si>
    <t>2U22042B1</t>
  </si>
  <si>
    <t>22/4c STR CMP/FPLP WH1000FTBOX</t>
  </si>
  <si>
    <t>NGGTWY2-H</t>
  </si>
  <si>
    <t>Telligence Gateway 2 US</t>
  </si>
  <si>
    <t>AL1024ADA</t>
  </si>
  <si>
    <t>10A P/S BOARD FIRE SWITCH 10</t>
  </si>
  <si>
    <t>EN1210W</t>
  </si>
  <si>
    <t>Door/Window Transmitter</t>
  </si>
  <si>
    <t>D9127U</t>
  </si>
  <si>
    <t>POPIT II UL\, LOW CURRENT-  ROH</t>
  </si>
  <si>
    <t>AL1024ULX</t>
  </si>
  <si>
    <t>24VDC @10AMPS(UL294) ACCESS CN</t>
  </si>
  <si>
    <t>DTK-2MHLP75BWB</t>
  </si>
  <si>
    <t>AT10A</t>
  </si>
  <si>
    <t>AUTO XFMR ATTENUATOR</t>
  </si>
  <si>
    <t>RBC43</t>
  </si>
  <si>
    <t>CSD2X2VRU</t>
  </si>
  <si>
    <t>SPEAKER\, 2X2 w/VR BRIGHT WHITE</t>
  </si>
  <si>
    <t>RB1224</t>
  </si>
  <si>
    <t>12 OR 24VDC OPERATION\,5AMP/120</t>
  </si>
  <si>
    <t>PG9922</t>
  </si>
  <si>
    <t>WIRELESS PG GLASSBREAK 915MHZ</t>
  </si>
  <si>
    <t>454717ABL</t>
  </si>
  <si>
    <t>18/2c SOL OAS CMP/FPLP BLUE RL</t>
  </si>
  <si>
    <t>SMP3ET</t>
  </si>
  <si>
    <t>SWTG PS 6/12VDC 2.5A ENC&amp;XFMR</t>
  </si>
  <si>
    <t>VR1T</t>
  </si>
  <si>
    <t>12 OR 24VDC MULTI-PURPOSE TIME</t>
  </si>
  <si>
    <t>AX-SK-MONITOR</t>
  </si>
  <si>
    <t>CEILING SPEAKER; 2X2 TILE</t>
  </si>
  <si>
    <t>M62</t>
  </si>
  <si>
    <t>MAGLOCK 1200LB DUAL VOLTAGE</t>
  </si>
  <si>
    <t>DTK-2MHLP24BW</t>
  </si>
  <si>
    <t>2 PR 24V HYB M PLUG W/BSE</t>
  </si>
  <si>
    <t>AL842LGK</t>
  </si>
  <si>
    <t>LOGIC BOARD FOR AL842ULADA</t>
  </si>
  <si>
    <t>4195-5089</t>
  </si>
  <si>
    <t>INC MGR SMA REINSTATEMENT</t>
  </si>
  <si>
    <t>4195-5082</t>
  </si>
  <si>
    <t>INC MGR ONE YEAR SMA</t>
  </si>
  <si>
    <t>AL1024ULXPD8</t>
  </si>
  <si>
    <t>LCD-4501</t>
  </si>
  <si>
    <t>MAX LCD KEYPAD\, ENGLISH</t>
  </si>
  <si>
    <t>454696ARE</t>
  </si>
  <si>
    <t>14/2C STR CL3P/FPLP RED 1K EA</t>
  </si>
  <si>
    <t>BT124</t>
  </si>
  <si>
    <t>LEAD ACID BTRY- 12VDC/4AH</t>
  </si>
  <si>
    <t>AL300ULXD</t>
  </si>
  <si>
    <t>PWR SPLY 12 OR 24VDC</t>
  </si>
  <si>
    <t>V-CBTF-C-J</t>
  </si>
  <si>
    <t>STARLINK COMMUNICATOR SLELTEV</t>
  </si>
  <si>
    <t>18/2C SOL OAS CMR/FPLR MIDCAP</t>
  </si>
  <si>
    <t>VI-CFB-J</t>
  </si>
  <si>
    <t>AL300ULXPD16CB</t>
  </si>
  <si>
    <t>PWR SPLY 16 PTC 12OR24VDC</t>
  </si>
  <si>
    <t>BD7-12</t>
  </si>
  <si>
    <t>12V  7AH SEALED LEAD ACID</t>
  </si>
  <si>
    <t>555XXL</t>
  </si>
  <si>
    <t>COVERALL WHITE XX-LARGE</t>
  </si>
  <si>
    <t>A7032</t>
  </si>
  <si>
    <t>CARTRIDGE\,LT20R\,1.5GAL</t>
  </si>
  <si>
    <t>G235</t>
  </si>
  <si>
    <t>GAUGE\,D/C\,235PSI</t>
  </si>
  <si>
    <t>RHTB</t>
  </si>
  <si>
    <t>FASTENER\,TOGGLE\,BOX/100</t>
  </si>
  <si>
    <t>460ES</t>
  </si>
  <si>
    <t>16 OZ EYESALINE WALL STATION</t>
  </si>
  <si>
    <t>A239</t>
  </si>
  <si>
    <t>6 X 2 ALUM TEST \, DRAIN</t>
  </si>
  <si>
    <t>SJSG15</t>
  </si>
  <si>
    <t>GASKET\,SWIVEL\,1 1/2IN</t>
  </si>
  <si>
    <t>FT10PR</t>
  </si>
  <si>
    <t>FIRETECH MED PLASTIC RED</t>
  </si>
  <si>
    <t>FEC8</t>
  </si>
  <si>
    <t>MED HEAVY DUTY EXTG COVER</t>
  </si>
  <si>
    <t>SAC818</t>
  </si>
  <si>
    <t>SCORED ACRYLIC BREAK FRONT</t>
  </si>
  <si>
    <t>N3835</t>
  </si>
  <si>
    <t>NIPPLE\,PIPE\,3/8IN X3 1/2IN</t>
  </si>
  <si>
    <t>ALK91</t>
  </si>
  <si>
    <t>AA ALKALINE BATTERY</t>
  </si>
  <si>
    <t>N2530</t>
  </si>
  <si>
    <t>NIPPLE\,PIPE\,1/4IN X3IN</t>
  </si>
  <si>
    <t>MJCR6</t>
  </si>
  <si>
    <t>RED JR COVER W/LABEL</t>
  </si>
  <si>
    <t>BGH6</t>
  </si>
  <si>
    <t>BREAK GLASS HAMMER</t>
  </si>
  <si>
    <t>B250</t>
  </si>
  <si>
    <t>CAP\,PLASTIC\,W/CHAIN\,2 1/2NST</t>
  </si>
  <si>
    <t>1107B</t>
  </si>
  <si>
    <t>BLUE 3IN ALUMINUM PADLOCK</t>
  </si>
  <si>
    <t>HTA18</t>
  </si>
  <si>
    <t>3090A</t>
  </si>
  <si>
    <t>VALVE\,CO2\,ALUMCYLINDER\,1 1/8IN</t>
  </si>
  <si>
    <t>CFAR</t>
  </si>
  <si>
    <t>ALARM\,CABINET\,RED\,9V</t>
  </si>
  <si>
    <t>1521A</t>
  </si>
  <si>
    <t>BRACKETWALLHANGERAMEREX\,5-6LB</t>
  </si>
  <si>
    <t>N5012</t>
  </si>
  <si>
    <t>NIPPLE\,PIPE\,1/2IN X12IN</t>
  </si>
  <si>
    <t>N2540</t>
  </si>
  <si>
    <t>NIPPLE\,PIPE\,1/4IN X4IN</t>
  </si>
  <si>
    <t>NCHT</t>
  </si>
  <si>
    <t>TESTER\,CONTINUITY\,LEADLESS</t>
  </si>
  <si>
    <t>AX555</t>
  </si>
  <si>
    <t>45 NO PAIL ABC HIGH PERFORMANC</t>
  </si>
  <si>
    <t>16888B</t>
  </si>
  <si>
    <t>2.5 GAL. WATER EXTINGUISHER</t>
  </si>
  <si>
    <t>SIAMESESTRAIGHTDOUBCLAP\,4X21/2</t>
  </si>
  <si>
    <t>15SC</t>
  </si>
  <si>
    <t>BRACKET\,CLIP\,W/HANGER\,10/15LB</t>
  </si>
  <si>
    <t>859A</t>
  </si>
  <si>
    <t>H D DOLLY CART</t>
  </si>
  <si>
    <t>PC423250</t>
  </si>
  <si>
    <t>CORNER PULLEY COMPRESSION TYPE</t>
  </si>
  <si>
    <t>VLVGATESINGLEHYDR2 1/2MXF NST</t>
  </si>
  <si>
    <t>HP3</t>
  </si>
  <si>
    <t>PUNCH\,HOLE\,HEAVY DUTY</t>
  </si>
  <si>
    <t>811PC</t>
  </si>
  <si>
    <t>CONNECT\,SWIVEL\,CHROME\,2 1/2FXF</t>
  </si>
  <si>
    <t>N3855</t>
  </si>
  <si>
    <t>NIPPLE\,PIPE\,3/8IN X5 1/2IN</t>
  </si>
  <si>
    <t>CWB</t>
  </si>
  <si>
    <t>BRUSH\,STEEL\,HARDWOOD HANDLE</t>
  </si>
  <si>
    <t>A423320</t>
  </si>
  <si>
    <t>5 GAL PRX LIQUID</t>
  </si>
  <si>
    <t>4615AC</t>
  </si>
  <si>
    <t>CARTRIDGE\,ANSUL\,30LB\,4615</t>
  </si>
  <si>
    <t>118I</t>
  </si>
  <si>
    <t>1 BRASS NPSH ADJ FOG NOZZLE</t>
  </si>
  <si>
    <t>SC4</t>
  </si>
  <si>
    <t>(50)3IN VIOLET SERV. COLLAR</t>
  </si>
  <si>
    <t>GHWN</t>
  </si>
  <si>
    <t>NUT\,HANDWHEEL\,GIACOMINI</t>
  </si>
  <si>
    <t>PC551026</t>
  </si>
  <si>
    <t>1L NOZZLE</t>
  </si>
  <si>
    <t>KR844908</t>
  </si>
  <si>
    <t>ADAPTER\,DISCHARGE\,KIDDEWET\,KIT</t>
  </si>
  <si>
    <t>LCC12</t>
  </si>
  <si>
    <t>CABLE \, CLIP\, 1/2IN DIA</t>
  </si>
  <si>
    <t>CRF300F</t>
  </si>
  <si>
    <t>ADDR RELAY MOD 2 FORM-C</t>
  </si>
  <si>
    <t>BG12LOF</t>
  </si>
  <si>
    <t>OUTDOOR PULL DUAL-ACTION KEY</t>
  </si>
  <si>
    <t>GSRS15</t>
  </si>
  <si>
    <t>SEAL\,RUBBER\,GIACOMINI\,1 1/2</t>
  </si>
  <si>
    <t>16517B</t>
  </si>
  <si>
    <t>7115A</t>
  </si>
  <si>
    <t>NOZZLEHALONAMEREXW/ORING\,3521</t>
  </si>
  <si>
    <t>QSA4</t>
  </si>
  <si>
    <t>10YR SMOKE ALARM W/ SMART HUSH</t>
  </si>
  <si>
    <t>BP18</t>
  </si>
  <si>
    <t>COUPLING\,BLACK\,1/2IN</t>
  </si>
  <si>
    <t>KR120026</t>
  </si>
  <si>
    <t>NOZZLE CAP LPR NOZZLE ONLY</t>
  </si>
  <si>
    <t>ED-6536G5</t>
  </si>
  <si>
    <t>CFA SER. 24VAC HRN/STB   CLEAR</t>
  </si>
  <si>
    <t>WUC2</t>
  </si>
  <si>
    <t>COVERWHEELUNIT350LB\,52X58X38IN</t>
  </si>
  <si>
    <t>14268A</t>
  </si>
  <si>
    <t>CRN3800</t>
  </si>
  <si>
    <t>CHROME NIPPLE 3/8 CLOSE</t>
  </si>
  <si>
    <t>SL61400</t>
  </si>
  <si>
    <t>ENDURO HEADLAMP</t>
  </si>
  <si>
    <t>M1C6</t>
  </si>
  <si>
    <t>CLEAR COVER W/PULL HERE LABEL</t>
  </si>
  <si>
    <t>STDV1</t>
  </si>
  <si>
    <t>1INTEST/DRAIN VALVE-1/2 ORIFIC</t>
  </si>
  <si>
    <t>EN1233D</t>
  </si>
  <si>
    <t>2 Button Necklace Pendant</t>
  </si>
  <si>
    <t>A227</t>
  </si>
  <si>
    <t>6 X 2 ALUM DRAIN</t>
  </si>
  <si>
    <t>ALUM G WYE 2.5IN X1.5IN X1.5IN</t>
  </si>
  <si>
    <t>GHW15</t>
  </si>
  <si>
    <t>HANDWHEELVALVEGIACOMINI\,1 1/2</t>
  </si>
  <si>
    <t>BNP2700A</t>
  </si>
  <si>
    <t>2.4 V 700MA NICAD BATT-CONF A</t>
  </si>
  <si>
    <t>VCB</t>
  </si>
  <si>
    <t>BRUSH\,STEEL\,PLASTIC HANDLE</t>
  </si>
  <si>
    <t>BP19</t>
  </si>
  <si>
    <t>COUPLING\,BLACK\,3/4IN</t>
  </si>
  <si>
    <t>KR120039</t>
  </si>
  <si>
    <t>MICROSWITCH SPDT XV CONTROLSYS</t>
  </si>
  <si>
    <t>M2JCR6</t>
  </si>
  <si>
    <t>MARK 2 JR RED COVER 6 QTY MIN</t>
  </si>
  <si>
    <t>ASVS5</t>
  </si>
  <si>
    <t>VALVE STEM STYLE 54227</t>
  </si>
  <si>
    <t>5558B</t>
  </si>
  <si>
    <t>VALVE STEM\,CO2\,BADGER\,5558</t>
  </si>
  <si>
    <t>1326LSSMV-S12906</t>
  </si>
  <si>
    <t>HTA12</t>
  </si>
  <si>
    <t>ADAPTTESTANSUL:CART 10\,20\,30LB</t>
  </si>
  <si>
    <t>SET6</t>
  </si>
  <si>
    <t>SCREW \, SPACER</t>
  </si>
  <si>
    <t>W575</t>
  </si>
  <si>
    <t>WRENCHADJUSTHYDSPANSTEELDUCTIR</t>
  </si>
  <si>
    <t>BL144</t>
  </si>
  <si>
    <t>SIGN\,VINYL\,FIRST AID\,8X12</t>
  </si>
  <si>
    <t>HTS1</t>
  </si>
  <si>
    <t>9 PC MED HEX KEY SET-FOLD-UP</t>
  </si>
  <si>
    <t>SAT</t>
  </si>
  <si>
    <t>(1000)TAG SECUR-A-TACH</t>
  </si>
  <si>
    <t>A143</t>
  </si>
  <si>
    <t>SIGN\,ALUM\,CONTROL VALVE\,6X2</t>
  </si>
  <si>
    <t>A224</t>
  </si>
  <si>
    <t>6 X 2 ALUM ANTI-FREEZE SYSTEM</t>
  </si>
  <si>
    <t>A77695</t>
  </si>
  <si>
    <t>CAP\,RUBBER\,ANSUL R102\,PKG/50</t>
  </si>
  <si>
    <t>ADAPTER\,1 1/2F NSTXF NPT</t>
  </si>
  <si>
    <t>50ST</t>
  </si>
  <si>
    <t>TUBESIPH50/75LBCO2BA100/24128G</t>
  </si>
  <si>
    <t>A79007</t>
  </si>
  <si>
    <t>HOSE ASSEMBLY R102</t>
  </si>
  <si>
    <t>SBIOF</t>
  </si>
  <si>
    <t>BG-12 BOX INDOOR/OUTDOOR</t>
  </si>
  <si>
    <t>818A</t>
  </si>
  <si>
    <t>VB\,AMEREX5 NO:500T\,409T\,355T\,4</t>
  </si>
  <si>
    <t>QP2</t>
  </si>
  <si>
    <t>(393PJ) PATCH SEAL FOR 7/8IN</t>
  </si>
  <si>
    <t>CRN3860</t>
  </si>
  <si>
    <t>CHROME NIPPLE 3/8 X 6</t>
  </si>
  <si>
    <t>A79318</t>
  </si>
  <si>
    <t>REGULATOR\, R102 (110PSI)</t>
  </si>
  <si>
    <t>BELB1201N</t>
  </si>
  <si>
    <t>1.2V 1200MAH BATTERY</t>
  </si>
  <si>
    <t>CRN3835</t>
  </si>
  <si>
    <t>CHROME NIPPLE 3/8 X 3 1/2</t>
  </si>
  <si>
    <t>D1814F2GA</t>
  </si>
  <si>
    <t>DUCT ACCESS DOOR\, 18X14</t>
  </si>
  <si>
    <t>GVC200</t>
  </si>
  <si>
    <t>VALVE\,GAS\,ELECTRIC/110VAC\,2IN</t>
  </si>
  <si>
    <t>16438B</t>
  </si>
  <si>
    <t>LEVER\,OPER\,BADGER\,BRASS VALVE</t>
  </si>
  <si>
    <t>A160</t>
  </si>
  <si>
    <t>SIGN\,ALUM\,INSPECTION TEST\,6X2</t>
  </si>
  <si>
    <t>N2500</t>
  </si>
  <si>
    <t>NIPPLE\,PIPE\,1/4IN CLOSE</t>
  </si>
  <si>
    <t>NIPPLE\,1 1/2NPTXNST</t>
  </si>
  <si>
    <t>BV100</t>
  </si>
  <si>
    <t>VALVE\,BALL\,FULL PORT\,1IN</t>
  </si>
  <si>
    <t>QP3</t>
  </si>
  <si>
    <t>(399PJ)PATCH SEAL FOR 1-5/8IN</t>
  </si>
  <si>
    <t>555L</t>
  </si>
  <si>
    <t>COVERALL WHITE LARGE</t>
  </si>
  <si>
    <t>23396B</t>
  </si>
  <si>
    <t>10 NO ABC W/WALL HOOK</t>
  </si>
  <si>
    <t>AX550</t>
  </si>
  <si>
    <t>50 NO AMEREX ABC CHEMICAL</t>
  </si>
  <si>
    <t>KR120047</t>
  </si>
  <si>
    <t>MICROSWITCH ALARM RELEASE</t>
  </si>
  <si>
    <t>HTA16</t>
  </si>
  <si>
    <t>ADAPTERTEST\,KIDDE:OLDERDRYCHEM</t>
  </si>
  <si>
    <t>PC550333</t>
  </si>
  <si>
    <t>PYRO CHEM NOZZLE CAP</t>
  </si>
  <si>
    <t>FHRC24DW</t>
  </si>
  <si>
    <t>REEL COVER\, DOUBLE WIDTH</t>
  </si>
  <si>
    <t>E700SPDCL</t>
  </si>
  <si>
    <t>WRAP SAMPLE POINT DECAL 200/RO</t>
  </si>
  <si>
    <t>BV75</t>
  </si>
  <si>
    <t>VALVE\,BALL\,FULL PORT\,3/4IN</t>
  </si>
  <si>
    <t>WH15</t>
  </si>
  <si>
    <t>BRACKET\,WALL HANGER\,UNI\,15LB</t>
  </si>
  <si>
    <t>A9336</t>
  </si>
  <si>
    <t>ANSUL PLUS-FIFTY CIN DRY CHEM</t>
  </si>
  <si>
    <t>455EB</t>
  </si>
  <si>
    <t>32 OZ EYESALINE REPLACEMENT</t>
  </si>
  <si>
    <t>20745B</t>
  </si>
  <si>
    <t>GHW25</t>
  </si>
  <si>
    <t>HANDWHEELVALVEGIACOMINI\,2 1/2</t>
  </si>
  <si>
    <t>BP28</t>
  </si>
  <si>
    <t>COUPLEBLACKREDUCING1/2 X3/8IN</t>
  </si>
  <si>
    <t>A242</t>
  </si>
  <si>
    <t>6 X 2 ALUM WET STANDPIPE</t>
  </si>
  <si>
    <t>BP16</t>
  </si>
  <si>
    <t>COUPLING\,BLACK\,1/4IN</t>
  </si>
  <si>
    <t>VALVE\,ANGLE\,CAST\,1 1/2FXM NPSH</t>
  </si>
  <si>
    <t>BG12LF</t>
  </si>
  <si>
    <t>PULL DUAL-ACTION KEY LOCK</t>
  </si>
  <si>
    <t>A435547</t>
  </si>
  <si>
    <t>SS SERIES SCISSOR DETECTOR KIT</t>
  </si>
  <si>
    <t>SCALE\,HANGING\,60OZX1/2OZ</t>
  </si>
  <si>
    <t>BT65DC</t>
  </si>
  <si>
    <t>BULB\,DCBAYONET\,20T6.5\,120V/20W</t>
  </si>
  <si>
    <t>SAC1028</t>
  </si>
  <si>
    <t>B939</t>
  </si>
  <si>
    <t>BULB\, 6V 5.4W MINITURE WEDGE B</t>
  </si>
  <si>
    <t>T520</t>
  </si>
  <si>
    <t>TAPE\,TEFLON\,1/2IN X520IN</t>
  </si>
  <si>
    <t>RDS15</t>
  </si>
  <si>
    <t>BAND\, CO2 10-15 NO (AL CYL)</t>
  </si>
  <si>
    <t>ABUB1</t>
  </si>
  <si>
    <t>X-SMALL ACRYLIC BUBBLE</t>
  </si>
  <si>
    <t>BBAG</t>
  </si>
  <si>
    <t>BAG\,BLOW-OUT</t>
  </si>
  <si>
    <t>VALVE\,ANGLE\,CAST\,2 1/2FXF NPT</t>
  </si>
  <si>
    <t>19010B</t>
  </si>
  <si>
    <t>VALVE STEM\,D/C\,BADGER\,19010</t>
  </si>
  <si>
    <t>21106B</t>
  </si>
  <si>
    <t>10 NO CO2 FIRE EXTINGUISHER</t>
  </si>
  <si>
    <t>AB8</t>
  </si>
  <si>
    <t>BELL\,ALARM\,8IN</t>
  </si>
  <si>
    <t>466400K</t>
  </si>
  <si>
    <t>BRACKET\,VEHICLE\,KIDDE\,5\,6LB</t>
  </si>
  <si>
    <t>BP48</t>
  </si>
  <si>
    <t>1/4 PLUG BLACK</t>
  </si>
  <si>
    <t>TC28</t>
  </si>
  <si>
    <t>28IN CONE</t>
  </si>
  <si>
    <t>PG3</t>
  </si>
  <si>
    <t>GUARDPULLSURFAC4 5/16X5 3/16X3</t>
  </si>
  <si>
    <t>BSBL</t>
  </si>
  <si>
    <t>BACK SPPT 1650 BLK LG ELASTIC</t>
  </si>
  <si>
    <t>PC55531</t>
  </si>
  <si>
    <t>ORING ACUTATOR ASSEMBLY</t>
  </si>
  <si>
    <t>KR236204</t>
  </si>
  <si>
    <t>FLAT GASKET\, XV RECEIVER</t>
  </si>
  <si>
    <t>PC550698</t>
  </si>
  <si>
    <t>KIT\,VALVE REBUILD\,PYROCHEM WET</t>
  </si>
  <si>
    <t>BT6</t>
  </si>
  <si>
    <t>BULB\,CANDELABRA\,15T6\,145V/15W</t>
  </si>
  <si>
    <t>1/2IN STEEL COMPFITTING W/LOCK</t>
  </si>
  <si>
    <t>FDC508</t>
  </si>
  <si>
    <t>FDC ROUND ALUM AUTO SPKR</t>
  </si>
  <si>
    <t>161345SF</t>
  </si>
  <si>
    <t>4SC</t>
  </si>
  <si>
    <t>BRACKET\,CLIP\,5-6LB</t>
  </si>
  <si>
    <t>CRT</t>
  </si>
  <si>
    <t>CORE REMOVING TOOL</t>
  </si>
  <si>
    <t>PIP015</t>
  </si>
  <si>
    <t>FLUSH MOUNT SAMPLING POINT</t>
  </si>
  <si>
    <t>A73022</t>
  </si>
  <si>
    <t>CARTRIDGE\,DOUBLE\,ANSUL R102</t>
  </si>
  <si>
    <t>FGF225</t>
  </si>
  <si>
    <t>FILTER SPACER\, 2 X 25</t>
  </si>
  <si>
    <t>110427SF</t>
  </si>
  <si>
    <t>SOLO330</t>
  </si>
  <si>
    <t>SMOKE AEROSOL DISPENSER</t>
  </si>
  <si>
    <t>BBAC</t>
  </si>
  <si>
    <t>BATTERY ANALYZER CASE</t>
  </si>
  <si>
    <t>AX456</t>
  </si>
  <si>
    <t>EXTG 10# ABC ALUM VALVE</t>
  </si>
  <si>
    <t>BNP41200B</t>
  </si>
  <si>
    <t>4.8V 1200MA NICAD W/LEADSCONFB</t>
  </si>
  <si>
    <t>LSWH8</t>
  </si>
  <si>
    <t>6IN WHITE LITE STICK-8HR</t>
  </si>
  <si>
    <t>BNP21200A</t>
  </si>
  <si>
    <t>2.4V 1200MA NI-CAD BATT-CONF A</t>
  </si>
  <si>
    <t>VALVE\,GATE\,CAST\,3X2 1/2FXM NPT</t>
  </si>
  <si>
    <t>RDS20</t>
  </si>
  <si>
    <t>BAND\, CO2 20 NO (AL CYL)</t>
  </si>
  <si>
    <t>BNP41200A</t>
  </si>
  <si>
    <t>4.8V 1200MA NICAD W/LEADSCONFA</t>
  </si>
  <si>
    <t>1926A</t>
  </si>
  <si>
    <t>NOZZLE\,D/C\,AMEREX\,1926</t>
  </si>
  <si>
    <t>KBRC</t>
  </si>
  <si>
    <t>COVER KEY BOX (BKB)</t>
  </si>
  <si>
    <t>QSA13</t>
  </si>
  <si>
    <t>JCPS2 SEAL-FASTIN1/2IN ADAPTER</t>
  </si>
  <si>
    <t>AD24</t>
  </si>
  <si>
    <t>HRC2</t>
  </si>
  <si>
    <t>COVER\,RACK\,34X28 1/2X6 1/4</t>
  </si>
  <si>
    <t>N5035</t>
  </si>
  <si>
    <t>NIPPLE\,PIPE\,1/2IN X3 1/2IN</t>
  </si>
  <si>
    <t>CON1</t>
  </si>
  <si>
    <t>CONNECTOR\,MALE\,QDC\,1/8IN NPT</t>
  </si>
  <si>
    <t>18672B</t>
  </si>
  <si>
    <t>VALVE STEM\,HALON\,BADGER\,18672</t>
  </si>
  <si>
    <t>A238</t>
  </si>
  <si>
    <t>6 X 2 ALUM SPKLR VALVE ROOM</t>
  </si>
  <si>
    <t>GVC100</t>
  </si>
  <si>
    <t>VALVE\,GAS\,ELECTRIC/110VAC\,1IN</t>
  </si>
  <si>
    <t>BR13</t>
  </si>
  <si>
    <t>BARBREAKERW/CHAIN\,10X1IN</t>
  </si>
  <si>
    <t>ALK95</t>
  </si>
  <si>
    <t>D ALKALINE BATTERY</t>
  </si>
  <si>
    <t>REDUCER\,2 1/2F NSTX3/4M GHT</t>
  </si>
  <si>
    <t>Z10744AD</t>
  </si>
  <si>
    <t>VALVE\,GATE\,CAST\,2 1/2FXM NPT</t>
  </si>
  <si>
    <t>CRN3855</t>
  </si>
  <si>
    <t>CHROME NIPPLE 3/8 X 5 1/2</t>
  </si>
  <si>
    <t>BPL9</t>
  </si>
  <si>
    <t>120V 9W COMPACT FLUORESCENT</t>
  </si>
  <si>
    <t>512NPC</t>
  </si>
  <si>
    <t>CAP\,CHROME\,W/CHAIN\,2 1/2NST</t>
  </si>
  <si>
    <t>B914</t>
  </si>
  <si>
    <t>T-S WEDGE 4.OV\, 9 AMP</t>
  </si>
  <si>
    <t>1107R</t>
  </si>
  <si>
    <t>RED 3IN ALUMINUM PADLOCK</t>
  </si>
  <si>
    <t>LED10</t>
  </si>
  <si>
    <t>EXIT/EMERGENCY LT COMBO SIGN</t>
  </si>
  <si>
    <t>GVA100</t>
  </si>
  <si>
    <t>VALVE\,GAS\,RELEASE TO CLOSE\,1IN</t>
  </si>
  <si>
    <t>A282</t>
  </si>
  <si>
    <t>HOOD  NO2 ALUM SIGN\, 4 X 2</t>
  </si>
  <si>
    <t>E700SP</t>
  </si>
  <si>
    <t>MINI CAPILLARY SAMPLING POINTS</t>
  </si>
  <si>
    <t>VHG</t>
  </si>
  <si>
    <t>GRIP\,VALVE HANDLE</t>
  </si>
  <si>
    <t>23352B</t>
  </si>
  <si>
    <t>RIVET\, SMALL LEVER</t>
  </si>
  <si>
    <t>511NPB</t>
  </si>
  <si>
    <t>CAP\,POLISHED\,W/CHAIN\,1 1/2NST</t>
  </si>
  <si>
    <t>415660AC</t>
  </si>
  <si>
    <t>SEAL\,HOSE\,ANSUL\,20LB CARTRIDGE</t>
  </si>
  <si>
    <t>A283</t>
  </si>
  <si>
    <t>HOOD  NO3 ALUM SIGN\, 4 X 2</t>
  </si>
  <si>
    <t>B909</t>
  </si>
  <si>
    <t>BULB\,MINI-WEDGE\,909\,6V/3.7W</t>
  </si>
  <si>
    <t>SCALEHANGING55X1LB/25X0.5KG</t>
  </si>
  <si>
    <t>SPC660</t>
  </si>
  <si>
    <t>GUARD\,SPRINKLER\,ECONOMY\,RED</t>
  </si>
  <si>
    <t>B443</t>
  </si>
  <si>
    <t>SNGL HTD GATE VAL 2.5F NST</t>
  </si>
  <si>
    <t>BP21</t>
  </si>
  <si>
    <t>UNION\,BLACK\,1/4IN</t>
  </si>
  <si>
    <t>KR120032</t>
  </si>
  <si>
    <t>4 GALLON APC WET CHEMICAL</t>
  </si>
  <si>
    <t>ED-EBPS10A</t>
  </si>
  <si>
    <t>POWER SUPPLY BOOSTER</t>
  </si>
  <si>
    <t>CP8</t>
  </si>
  <si>
    <t>SET SCREW CORNER PULLEY</t>
  </si>
  <si>
    <t>TCB</t>
  </si>
  <si>
    <t>BLADE\,CUTTING\,1000TC</t>
  </si>
  <si>
    <t>BP37</t>
  </si>
  <si>
    <t>3/4X1/2IN 90 ELBOW (BLACK)</t>
  </si>
  <si>
    <t>B414</t>
  </si>
  <si>
    <t>2.5IN F X M NST ANGLE VALVE</t>
  </si>
  <si>
    <t>ANN80F</t>
  </si>
  <si>
    <t>80-CHAR LCD ANNUNCIATOR</t>
  </si>
  <si>
    <t>BNP54000B</t>
  </si>
  <si>
    <t>6V 4000MA NICAD W/LEADS CONFB</t>
  </si>
  <si>
    <t>2.5IN ALUM GATE VALVE</t>
  </si>
  <si>
    <t>EPS102</t>
  </si>
  <si>
    <t>PRESS SWITCH\,4-20 PSI\,(2)SPDT</t>
  </si>
  <si>
    <t>FT55</t>
  </si>
  <si>
    <t>SCORED ACRYLIC BREAK FRONT 5#</t>
  </si>
  <si>
    <t>PBUB2</t>
  </si>
  <si>
    <t>POLYCARB BUBBLE SMALL</t>
  </si>
  <si>
    <t>EPQD30</t>
  </si>
  <si>
    <t>REUSABLE EARPLUGS\,100PR</t>
  </si>
  <si>
    <t>PG4</t>
  </si>
  <si>
    <t>ROUND LG PULL GUARD (AMEREX)</t>
  </si>
  <si>
    <t>BNP57000B</t>
  </si>
  <si>
    <t>6V 7000MA NICAD W/LEADS CONFB</t>
  </si>
  <si>
    <t>454EB</t>
  </si>
  <si>
    <t>16 OZ EYESALINE REPLACE BOTTLE</t>
  </si>
  <si>
    <t>IBA1</t>
  </si>
  <si>
    <t>I BEAM BRACKET</t>
  </si>
  <si>
    <t>BP49</t>
  </si>
  <si>
    <t>3/8IN 90 DEGREE STEET BLBOW</t>
  </si>
  <si>
    <t>BNP3700B</t>
  </si>
  <si>
    <t>3.6V 700 MA NICAD W/LEADSCONFB</t>
  </si>
  <si>
    <t>5240A</t>
  </si>
  <si>
    <t>O-RING\,VALVE\,AMEREX\,ALL UNITS</t>
  </si>
  <si>
    <t>817A</t>
  </si>
  <si>
    <t>BRACKET\,VEHICLE\,AMEREX\,2 1/2LB</t>
  </si>
  <si>
    <t>BT65SF</t>
  </si>
  <si>
    <t>20T6.5 FROSTED SCREW BLUB</t>
  </si>
  <si>
    <t>532A</t>
  </si>
  <si>
    <t>NYLON CHAIN FOR RING PIN</t>
  </si>
  <si>
    <t>PLO</t>
  </si>
  <si>
    <t>OPENER\,PAIL</t>
  </si>
  <si>
    <t>AD21</t>
  </si>
  <si>
    <t>M1CR6</t>
  </si>
  <si>
    <t>RED COVER W/PULL HERE LABEL</t>
  </si>
  <si>
    <t>5248A</t>
  </si>
  <si>
    <t>HOSED/C5248\,500\,500T\,443\,479T</t>
  </si>
  <si>
    <t>BNP11200WL</t>
  </si>
  <si>
    <t>BATT 1.2V 1200MAH NICAD W/LEAD</t>
  </si>
  <si>
    <t>K120110</t>
  </si>
  <si>
    <t>REMOTE MANUAL RELEASE</t>
  </si>
  <si>
    <t>QDC</t>
  </si>
  <si>
    <t>COUPLER\,QUICK\,CON1/AD31\,1/4IN</t>
  </si>
  <si>
    <t>AWM109</t>
  </si>
  <si>
    <t>SIGN\,ALUM\,EXTG90DEG\,4X18\,ARROW</t>
  </si>
  <si>
    <t>AD31</t>
  </si>
  <si>
    <t>CONNECTOR\,MALE\,QDC\,1/4IN NPT</t>
  </si>
  <si>
    <t>ADAPTER\,2 1/2F NPTXM NST</t>
  </si>
  <si>
    <t>TW</t>
  </si>
  <si>
    <t>WRENCH\,TORQUE\,150FT-LB\,1/2IN</t>
  </si>
  <si>
    <t>SCLIP</t>
  </si>
  <si>
    <t>CO2/N2 CARTRIDGE CLIP</t>
  </si>
  <si>
    <t>FGF310</t>
  </si>
  <si>
    <t>FILTER SPACER\, 3 X 10</t>
  </si>
  <si>
    <t>PC623</t>
  </si>
  <si>
    <t>COVER\,NOZZLE\,PYROCHEMWET\,NL</t>
  </si>
  <si>
    <t>11221A</t>
  </si>
  <si>
    <t>HOSE ASSY. A411 (20 NOABC)</t>
  </si>
  <si>
    <t>51436GZ</t>
  </si>
  <si>
    <t>OVERFLOW BOTTLE</t>
  </si>
  <si>
    <t>FL-DUCTCOV</t>
  </si>
  <si>
    <t>D355PL/SK-DUCT/DNR REPL COVER</t>
  </si>
  <si>
    <t>BNP5700DX</t>
  </si>
  <si>
    <t>6V 700 MA NICAD BATT-CONF D</t>
  </si>
  <si>
    <t>A430182</t>
  </si>
  <si>
    <t>6 LITER PRX LIQUID</t>
  </si>
  <si>
    <t>FL-SD365</t>
  </si>
  <si>
    <t>PHOTO DET WT</t>
  </si>
  <si>
    <t>EL375</t>
  </si>
  <si>
    <t>ELBOW\,CO2\,PSH\,3/8IN</t>
  </si>
  <si>
    <t>18363B</t>
  </si>
  <si>
    <t>LEVER\,BADGER</t>
  </si>
  <si>
    <t>A5373</t>
  </si>
  <si>
    <t>CARTRIDGE\,LT30R\,3GAL</t>
  </si>
  <si>
    <t>REGULATORNITROGENNITA\,0-600PSI</t>
  </si>
  <si>
    <t>FGF316</t>
  </si>
  <si>
    <t>FILTER SPACER\, 3 X 16</t>
  </si>
  <si>
    <t>HTA44</t>
  </si>
  <si>
    <t>ADAPTER\,TEST\,BADGER:10-20LB</t>
  </si>
  <si>
    <t>SC3</t>
  </si>
  <si>
    <t>(50)2-1/8IN BLUE SERV.COLLAR</t>
  </si>
  <si>
    <t>811PB</t>
  </si>
  <si>
    <t>CONNECTSWIVELPOLISHED\,2 1/2FXF</t>
  </si>
  <si>
    <t>311I</t>
  </si>
  <si>
    <t>NIPPLE\,RACK\,1 1/2NPTXNPSH</t>
  </si>
  <si>
    <t>18336EG</t>
  </si>
  <si>
    <t>(PR)KNEEPAD 335HL BLK CAP SLIP</t>
  </si>
  <si>
    <t>10BHV</t>
  </si>
  <si>
    <t>B411</t>
  </si>
  <si>
    <t>1.5IN F X F NPT ANGLE VALVE</t>
  </si>
  <si>
    <t>1000ES</t>
  </si>
  <si>
    <t>PUREFLOW 1000 EYEWASH STATION</t>
  </si>
  <si>
    <t>AC250</t>
  </si>
  <si>
    <t>2.5 GALLON RECHARGE WET CHEM</t>
  </si>
  <si>
    <t>PBL</t>
  </si>
  <si>
    <t>PLUG BATTERY LEAD</t>
  </si>
  <si>
    <t>PC551038</t>
  </si>
  <si>
    <t>2D NOZZLE</t>
  </si>
  <si>
    <t>KR120046</t>
  </si>
  <si>
    <t>REBUILD KIT\, XV CONTROL SYSTEM</t>
  </si>
  <si>
    <t>SIAMESEANGLESINGLECLAP\,4X2 1/2</t>
  </si>
  <si>
    <t>EDGE1</t>
  </si>
  <si>
    <t>RED LED EGDE LIT EXIT SIGN</t>
  </si>
  <si>
    <t>SPC680</t>
  </si>
  <si>
    <t>3/4IN SPRINKLER GUARD</t>
  </si>
  <si>
    <t>BK61000</t>
  </si>
  <si>
    <t>50 NO BUCKEYE ABC CHEMICAL</t>
  </si>
  <si>
    <t>14327A</t>
  </si>
  <si>
    <t>LED5</t>
  </si>
  <si>
    <t>LED EXIT W/BATTERY CARPENTER</t>
  </si>
  <si>
    <t>SBL66</t>
  </si>
  <si>
    <t>LOCK\,BREAKAWAY\,BRASS</t>
  </si>
  <si>
    <t>462ES</t>
  </si>
  <si>
    <t>DBL 32 OZ EYESALINE STATION</t>
  </si>
  <si>
    <t>10ST</t>
  </si>
  <si>
    <t>TUBE\,SIPHON\,10LB CO2\,14 1/2</t>
  </si>
  <si>
    <t>AX270NM</t>
  </si>
  <si>
    <t>EXTG 1.75 GAL WATERMISTNON-MAG</t>
  </si>
  <si>
    <t>A14985</t>
  </si>
  <si>
    <t>BAR\,LOCKING\,ANSUL</t>
  </si>
  <si>
    <t>AV1</t>
  </si>
  <si>
    <t>VALVE\,AIR\,1/8IN NPT(M)</t>
  </si>
  <si>
    <t>JR26800BK</t>
  </si>
  <si>
    <t>BLK CIGARETTE BUTT RECP</t>
  </si>
  <si>
    <t>TC18</t>
  </si>
  <si>
    <t>18IN CONE</t>
  </si>
  <si>
    <t>SET1</t>
  </si>
  <si>
    <t>HARDWAREBAND\,BAR/NUT/SCREW\,UBA</t>
  </si>
  <si>
    <t>BP44</t>
  </si>
  <si>
    <t>BUSHING\,BLACK\,1/2IN X3/8IN</t>
  </si>
  <si>
    <t>2ST</t>
  </si>
  <si>
    <t>TUBE\,SIPHON\,5LB CO2\,12 5/8</t>
  </si>
  <si>
    <t>ME25</t>
  </si>
  <si>
    <t>EXTENDER\,MATCH\,25IN</t>
  </si>
  <si>
    <t>PC551265</t>
  </si>
  <si>
    <t>NOZZLE AIMING DEVICE</t>
  </si>
  <si>
    <t>21111B</t>
  </si>
  <si>
    <t>5 NO CO2 FIRE EXTINGUISHER</t>
  </si>
  <si>
    <t>23068B</t>
  </si>
  <si>
    <t>CORE</t>
  </si>
  <si>
    <t>(PKG 50) AIR VALVE CORE</t>
  </si>
  <si>
    <t>BP42</t>
  </si>
  <si>
    <t>LOCKNUT\,BLACK\,1/2IN</t>
  </si>
  <si>
    <t>ABCR</t>
  </si>
  <si>
    <t>RED ALUM BREAK CAP (2)</t>
  </si>
  <si>
    <t>DDPAX490</t>
  </si>
  <si>
    <t>EXTG 125 NO PURPLE K</t>
  </si>
  <si>
    <t>SS2009EM-EN</t>
  </si>
  <si>
    <t>CMF300F</t>
  </si>
  <si>
    <t>ADDR CON MOD STYLE Y/Z</t>
  </si>
  <si>
    <t>EL250</t>
  </si>
  <si>
    <t>ELBOW\,CO2\,PSH\,1/4IN</t>
  </si>
  <si>
    <t>7091AC</t>
  </si>
  <si>
    <t>HOSE\,D/C\,ANSUL TYPE\,6305\,20LB</t>
  </si>
  <si>
    <t>PC551061</t>
  </si>
  <si>
    <t>REGULATOR REBUILD KIT</t>
  </si>
  <si>
    <t>SK-HEATW</t>
  </si>
  <si>
    <t>HEAT DET (FXD) WT</t>
  </si>
  <si>
    <t>ALK93</t>
  </si>
  <si>
    <t>C ALKALINE BATTERY</t>
  </si>
  <si>
    <t>BP38</t>
  </si>
  <si>
    <t>BUSHING\,BLACK\,3/8IN X1/4IN</t>
  </si>
  <si>
    <t>MMF300F</t>
  </si>
  <si>
    <t>ADDR MON MOD STYLE B/D</t>
  </si>
  <si>
    <t>6092A</t>
  </si>
  <si>
    <t>VALVE STEM\,AMEREX\,6092</t>
  </si>
  <si>
    <t>461ES</t>
  </si>
  <si>
    <t>SNGL 32 OZ EYESALINE STATION</t>
  </si>
  <si>
    <t>BP36</t>
  </si>
  <si>
    <t>90ELBOWBLACKREDUCING\,1/2X3/8IN</t>
  </si>
  <si>
    <t>440068K</t>
  </si>
  <si>
    <t>VALVE STEM\, PRO-LINE</t>
  </si>
  <si>
    <t>LHAK</t>
  </si>
  <si>
    <t>LINK HOUSING ADAPTER KIT</t>
  </si>
  <si>
    <t>BNY63279</t>
  </si>
  <si>
    <t>6V27W EMERG LIGHT NYC APPROVED</t>
  </si>
  <si>
    <t>FGF220</t>
  </si>
  <si>
    <t>FILTER SPACER\, 2 X 20</t>
  </si>
  <si>
    <t>18361B</t>
  </si>
  <si>
    <t>HANDLE\,BADGER</t>
  </si>
  <si>
    <t>G48</t>
  </si>
  <si>
    <t>GASKET\,CAP\,ANSUL TYPE\,6190</t>
  </si>
  <si>
    <t>B250G</t>
  </si>
  <si>
    <t>GASKET\,NOZZLE\,25NST/25NSTHD</t>
  </si>
  <si>
    <t>N5025</t>
  </si>
  <si>
    <t>NIPPLE\,PIPE\,1/2IN X2 1/2IN</t>
  </si>
  <si>
    <t>MB250</t>
  </si>
  <si>
    <t>BRACKVEHICLBADGER2 1/2\,2 3/4LB</t>
  </si>
  <si>
    <t>CP5</t>
  </si>
  <si>
    <t>PULLEY\,CORNER\,BALL ROLLER</t>
  </si>
  <si>
    <t>15ST</t>
  </si>
  <si>
    <t>TUBE\,SIPHON\,15/20LB CO2\,21 1/8</t>
  </si>
  <si>
    <t>ABCA</t>
  </si>
  <si>
    <t>ALUMINUM BREAK CAP (2)</t>
  </si>
  <si>
    <t>A29187</t>
  </si>
  <si>
    <t>CARTRIDGE\,MULTIPLE\,LT-101-30</t>
  </si>
  <si>
    <t>PBC2</t>
  </si>
  <si>
    <t>(2)2.5IN PLASTIC BREAK CAPS</t>
  </si>
  <si>
    <t>N3810</t>
  </si>
  <si>
    <t>3/8 X 10 NIPPLE</t>
  </si>
  <si>
    <t>HTA10</t>
  </si>
  <si>
    <t>FT926</t>
  </si>
  <si>
    <t>METAL FIRE EXTINGUISHER CAB</t>
  </si>
  <si>
    <t>5BRK</t>
  </si>
  <si>
    <t>CSV</t>
  </si>
  <si>
    <t>VALVE\,DISCHARGE\,1/2MX3/8F</t>
  </si>
  <si>
    <t>511N</t>
  </si>
  <si>
    <t>CAP\,BRASS\,W/CHAIN\,1 1/2NST</t>
  </si>
  <si>
    <t>BNP5700B</t>
  </si>
  <si>
    <t>6V 700MA NICAD W/LEADS CONFB</t>
  </si>
  <si>
    <t>AB408</t>
  </si>
  <si>
    <t>BRACKET\,AXE</t>
  </si>
  <si>
    <t>B4446</t>
  </si>
  <si>
    <t>12.8V 25W SEALED BEAM</t>
  </si>
  <si>
    <t>DRU12814GA</t>
  </si>
  <si>
    <t>ROUND DUCT ACCESS DOOR\, 12X8</t>
  </si>
  <si>
    <t>SPC675</t>
  </si>
  <si>
    <t>GUARD\,SPRINKLER\,HEAVY DUTY\,RED</t>
  </si>
  <si>
    <t>KR120043</t>
  </si>
  <si>
    <t>CART. FOR UNIVERSAL CONTROL HE</t>
  </si>
  <si>
    <t>LBK3</t>
  </si>
  <si>
    <t>BRACKET\,LINK\,STAND OFF\,10IN</t>
  </si>
  <si>
    <t>M2CR6</t>
  </si>
  <si>
    <t>MARK 2 RED COVER MIN QTY 6</t>
  </si>
  <si>
    <t>23389B</t>
  </si>
  <si>
    <t>B18903</t>
  </si>
  <si>
    <t>50 NO BADGER BC CHEMICAL</t>
  </si>
  <si>
    <t>4WTB</t>
  </si>
  <si>
    <t>SMOKE SAME AS 4W-B + HEAT</t>
  </si>
  <si>
    <t>BP51</t>
  </si>
  <si>
    <t>1/2IN PLUG BLACK</t>
  </si>
  <si>
    <t>M2JC6</t>
  </si>
  <si>
    <t>MARK 2 JR CLEAR COVER</t>
  </si>
  <si>
    <t>TB</t>
  </si>
  <si>
    <t>BRUSH\,TOOTH\,RED HANDLE</t>
  </si>
  <si>
    <t>A428311</t>
  </si>
  <si>
    <t>ALARM MICROSWITCH</t>
  </si>
  <si>
    <t>14816B</t>
  </si>
  <si>
    <t>NOZZLE\,D/C\,BADGER\,14816</t>
  </si>
  <si>
    <t>N3860</t>
  </si>
  <si>
    <t>NIPPLE\,PIPE\,3/8IN X6IN</t>
  </si>
  <si>
    <t>AX402</t>
  </si>
  <si>
    <t>EXTG 5 NO ABC (3A:40B:C)</t>
  </si>
  <si>
    <t>CKS</t>
  </si>
  <si>
    <t>CABINET KEY SET</t>
  </si>
  <si>
    <t>RDBACLIP</t>
  </si>
  <si>
    <t>CLIP FOR RAPID DISCHARGE HORN</t>
  </si>
  <si>
    <t>RPT1</t>
  </si>
  <si>
    <t>TRIM PIECE ASRP STAINLESS STL</t>
  </si>
  <si>
    <t>BNP51200B</t>
  </si>
  <si>
    <t>6V 1200MA NICAD W/LEADS CONFB</t>
  </si>
  <si>
    <t>N5045</t>
  </si>
  <si>
    <t>NIPPLE\,PIPE\,1/2IN X4 1/2IN</t>
  </si>
  <si>
    <t>FGF325</t>
  </si>
  <si>
    <t>FILTER SPACER\, 3 X 25</t>
  </si>
  <si>
    <t>415659AC</t>
  </si>
  <si>
    <t>SEAL\,HOSE\,ANSUL\,10LB CARTRIDGE</t>
  </si>
  <si>
    <t>AX384T</t>
  </si>
  <si>
    <t>EXTG 1.4 NO HALOTRON W/VEH BRK</t>
  </si>
  <si>
    <t>56909AS</t>
  </si>
  <si>
    <t>ANSUL COLLAR O RING</t>
  </si>
  <si>
    <t>MJC6</t>
  </si>
  <si>
    <t>CLEAR JR COVER W/LABEL</t>
  </si>
  <si>
    <t>A416018</t>
  </si>
  <si>
    <t>COCKING LEVER MECH GAS VALVE</t>
  </si>
  <si>
    <t>GVB250</t>
  </si>
  <si>
    <t>VALVEGAS\,PULL TO CLOSE\,2 1/2IN</t>
  </si>
  <si>
    <t>STB114</t>
  </si>
  <si>
    <t>HORN\,CO2\,W/O DIFFUSER\,5LB</t>
  </si>
  <si>
    <t>BEA004</t>
  </si>
  <si>
    <t>TOP PIECE W/LOCK FOR BE926</t>
  </si>
  <si>
    <t>SIAMESLEADERLINE2 1/2X1 1/2NST</t>
  </si>
  <si>
    <t>A418511</t>
  </si>
  <si>
    <t>HOSE/GROMMET PACKAGE</t>
  </si>
  <si>
    <t>A278</t>
  </si>
  <si>
    <t>SIGN BROILER ALUM 4 X 2</t>
  </si>
  <si>
    <t>CONNECTIONSWIVEL\,CAST\,2 1/2FXM</t>
  </si>
  <si>
    <t>VALVE\,ANGLE\,CAST\,1 1/2FXM NST</t>
  </si>
  <si>
    <t>GVA75</t>
  </si>
  <si>
    <t>VALVE\,GAS\,RELEASETOCLOSE\,3/4IN</t>
  </si>
  <si>
    <t>A235</t>
  </si>
  <si>
    <t>6 X 2 ALUM NORMALLY OPEN</t>
  </si>
  <si>
    <t>LED2</t>
  </si>
  <si>
    <t>SIGN\,LED EXIT\,120VAC W/BATTERY</t>
  </si>
  <si>
    <t>WH2</t>
  </si>
  <si>
    <t>BRACKET\,WALL HANGER\,UNI\,WATER</t>
  </si>
  <si>
    <t>GVB200</t>
  </si>
  <si>
    <t>VALVE\,GAS\,PULL TO CLOSE\,2IN</t>
  </si>
  <si>
    <t>4000A</t>
  </si>
  <si>
    <t>ASSEMSAFETYNUTAMERE4000\,21\,A-2</t>
  </si>
  <si>
    <t>ADAPTER\,1 1/2F NSTXF NST</t>
  </si>
  <si>
    <t>BPL5</t>
  </si>
  <si>
    <t>120V 5W COMPACT FLUORESCENT</t>
  </si>
  <si>
    <t>AB824</t>
  </si>
  <si>
    <t>8IN ALARM BELL 24 VOLT</t>
  </si>
  <si>
    <t>GWRENCH</t>
  </si>
  <si>
    <t>WRENCH\,GAUGE</t>
  </si>
  <si>
    <t>NHDELUXE</t>
  </si>
  <si>
    <t>CO DETECTOR\,120VAC PLUG \, BATT</t>
  </si>
  <si>
    <t>6015A</t>
  </si>
  <si>
    <t>HOSE\, 1/2IN X 25FT</t>
  </si>
  <si>
    <t>AD23</t>
  </si>
  <si>
    <t>KR255096</t>
  </si>
  <si>
    <t>PLATE\,VALVE\,KIDDE</t>
  </si>
  <si>
    <t>P45SV</t>
  </si>
  <si>
    <t>1.5IN 95GPM PISTOLGRIP NOZZLE</t>
  </si>
  <si>
    <t>T520HD</t>
  </si>
  <si>
    <t>TEFLON TAPE HI DEN 1/2X520 PNK</t>
  </si>
  <si>
    <t>BP3</t>
  </si>
  <si>
    <t>90 ELBOW\,BLACK\,1/2IN</t>
  </si>
  <si>
    <t>2625A</t>
  </si>
  <si>
    <t>LEVER\,AMEREX\,W/RIVET\,ALL UNITS</t>
  </si>
  <si>
    <t>340358K</t>
  </si>
  <si>
    <t>WALL HANGER</t>
  </si>
  <si>
    <t>LED1</t>
  </si>
  <si>
    <t>LED EXIT W/BAT RED BROOKS</t>
  </si>
  <si>
    <t>BP4</t>
  </si>
  <si>
    <t>90 ELBOW\,BLACK\,3/4IN</t>
  </si>
  <si>
    <t>CRN3812</t>
  </si>
  <si>
    <t>CHROME NIPPLE 3/8 X 12</t>
  </si>
  <si>
    <t>SC2</t>
  </si>
  <si>
    <t>(100)1-3/4IN GREY SERV.COLLAR</t>
  </si>
  <si>
    <t>CRN3810</t>
  </si>
  <si>
    <t>CHROME NIPPLE 3/8 X 10</t>
  </si>
  <si>
    <t>FC13</t>
  </si>
  <si>
    <t>1/8 MALE ADAPTER X 1/4 O.D.</t>
  </si>
  <si>
    <t>23162B</t>
  </si>
  <si>
    <t>FINGER GUARD</t>
  </si>
  <si>
    <t>FN25</t>
  </si>
  <si>
    <t>NUT 1/4 FLARE 45 DEG</t>
  </si>
  <si>
    <t>BP9</t>
  </si>
  <si>
    <t>3/4IN 45 DEGREE ELBOW</t>
  </si>
  <si>
    <t>HTA13</t>
  </si>
  <si>
    <t>ADAPTERTEST\,ANSUL:CARTRIDGE5LB</t>
  </si>
  <si>
    <t>HP1</t>
  </si>
  <si>
    <t>PUNCH\,HOLE\,LIGHT DUTY\,1/8\,1IN</t>
  </si>
  <si>
    <t>161428SF</t>
  </si>
  <si>
    <t>FP1830</t>
  </si>
  <si>
    <t>GREASE SHIELD\, 18 X 30</t>
  </si>
  <si>
    <t>BK600872</t>
  </si>
  <si>
    <t>BUCKEYE CLASS K RECHARGE</t>
  </si>
  <si>
    <t>B115</t>
  </si>
  <si>
    <t>HORN\,CO2\,CONICAL\,15/20LB</t>
  </si>
  <si>
    <t>EP200</t>
  </si>
  <si>
    <t>SPLIT WALL PLATE</t>
  </si>
  <si>
    <t>6160A</t>
  </si>
  <si>
    <t>BP46</t>
  </si>
  <si>
    <t>BUSHING\,BLACK\,3/4IN X3/8IN</t>
  </si>
  <si>
    <t>LBK1</t>
  </si>
  <si>
    <t>BRACKET\,LINK\,10IN</t>
  </si>
  <si>
    <t>20746B</t>
  </si>
  <si>
    <t>18404B</t>
  </si>
  <si>
    <t>RIVET\,LEVER\,BADGER</t>
  </si>
  <si>
    <t>N2560</t>
  </si>
  <si>
    <t>NIPPLE\,PIPE\,1/4IN X6IN</t>
  </si>
  <si>
    <t>BNY123509</t>
  </si>
  <si>
    <t>12V50W EMERG LIGHT NYC APPROVE</t>
  </si>
  <si>
    <t>COMB</t>
  </si>
  <si>
    <t>ADAPTER\,SIPHON TUBE\,1/4MX1/8F</t>
  </si>
  <si>
    <t>CO4</t>
  </si>
  <si>
    <t>VALVE\,BALL\,2000PSI\,1/4FX1/4F</t>
  </si>
  <si>
    <t>SGV100</t>
  </si>
  <si>
    <t>GLOBE VALVE 1IN</t>
  </si>
  <si>
    <t>KR120067</t>
  </si>
  <si>
    <t>REBUILD KIT-VALVE ASSEMBLY</t>
  </si>
  <si>
    <t>BF6T5</t>
  </si>
  <si>
    <t>120V 6W MIN BPIN BULB</t>
  </si>
  <si>
    <t>AX495</t>
  </si>
  <si>
    <t>EXTG 50 NO ABC WHEELED UNIT 12</t>
  </si>
  <si>
    <t>N5030</t>
  </si>
  <si>
    <t>NIPPLE\,PIPE\,1/2IN X3IN</t>
  </si>
  <si>
    <t>KL2S</t>
  </si>
  <si>
    <t>13FT ESCAPE LADDER</t>
  </si>
  <si>
    <t>KR96984</t>
  </si>
  <si>
    <t>PLUG\,VENT\,RANGE GUARD</t>
  </si>
  <si>
    <t>23351B</t>
  </si>
  <si>
    <t>LEVER\, SMALL</t>
  </si>
  <si>
    <t>QSA3</t>
  </si>
  <si>
    <t>ADAPTSEALTHREADED1/2IN\,1 1/8IN</t>
  </si>
  <si>
    <t>GAS \, CO COMBO UNIT</t>
  </si>
  <si>
    <t>NITA</t>
  </si>
  <si>
    <t>ADAPTER\,REG\,NITROGEN\,CGA 580</t>
  </si>
  <si>
    <t>BNP51500B</t>
  </si>
  <si>
    <t>6V\,1500 MA NI-CAD PACK W/ LEAD</t>
  </si>
  <si>
    <t>PAC</t>
  </si>
  <si>
    <t>CAPBREAKPLASTIC/ADJUST 2 1/2</t>
  </si>
  <si>
    <t>BNP4700A</t>
  </si>
  <si>
    <t>4.8V 700MA NICAD W/LEADSCONFA</t>
  </si>
  <si>
    <t>TV55</t>
  </si>
  <si>
    <t>SAFETY VEST LIME</t>
  </si>
  <si>
    <t>KR120011</t>
  </si>
  <si>
    <t>NOZZLE\, ADP</t>
  </si>
  <si>
    <t>RCAP</t>
  </si>
  <si>
    <t>RED CAP FOR ELEC. GAS VALVE</t>
  </si>
  <si>
    <t>BL202</t>
  </si>
  <si>
    <t>LABELINSTRUCTBC W/HOSE\,3X5 1/4</t>
  </si>
  <si>
    <t>N2520</t>
  </si>
  <si>
    <t>NIPPLE\,PIPE\,1/4IN X2IN</t>
  </si>
  <si>
    <t>KR120013</t>
  </si>
  <si>
    <t>NOZZLE\, GRW CB/WOK GAS RADIANT</t>
  </si>
  <si>
    <t>AB10</t>
  </si>
  <si>
    <t>BELL\,ALARM\,10IN</t>
  </si>
  <si>
    <t>311N</t>
  </si>
  <si>
    <t>NIPPLE\,RACK\,1 1/2NPTXNST</t>
  </si>
  <si>
    <t>NIPPLE\,2 1/2NPTX1 1/2NST</t>
  </si>
  <si>
    <t>20653B</t>
  </si>
  <si>
    <t>125 NO ABC WHEELED EXTINGUISHE</t>
  </si>
  <si>
    <t>23086B</t>
  </si>
  <si>
    <t>512NPB</t>
  </si>
  <si>
    <t>CAP\,POLISHED\,W/CHAIN\,2 1/2NST</t>
  </si>
  <si>
    <t>MS2F</t>
  </si>
  <si>
    <t>FACP 2-ZONE 1-NAC CLASS B</t>
  </si>
  <si>
    <t>KR120015</t>
  </si>
  <si>
    <t>NOZZLE\, IN DMIN</t>
  </si>
  <si>
    <t>BG12F</t>
  </si>
  <si>
    <t>PULL DUAL-ACTION HEX KEY</t>
  </si>
  <si>
    <t>SLT</t>
  </si>
  <si>
    <t>LINE TESTER</t>
  </si>
  <si>
    <t>A226</t>
  </si>
  <si>
    <t>9 X 7 ALUM CONTROL VALVE</t>
  </si>
  <si>
    <t>WG1</t>
  </si>
  <si>
    <t>E-LIGHT WIRE GUARD</t>
  </si>
  <si>
    <t>B47</t>
  </si>
  <si>
    <t>6.3V\, 9W SCB BULB</t>
  </si>
  <si>
    <t>4WB</t>
  </si>
  <si>
    <t>SMOKE PHOTO 4W 12/24VDC</t>
  </si>
  <si>
    <t>23074B</t>
  </si>
  <si>
    <t>11112AW</t>
  </si>
  <si>
    <t>AC100</t>
  </si>
  <si>
    <t>(PKG/2)6 LITER RECHARGE JUG</t>
  </si>
  <si>
    <t>PFT2</t>
  </si>
  <si>
    <t>PIPE FITTING TRAY</t>
  </si>
  <si>
    <t>BPIN</t>
  </si>
  <si>
    <t>RACK PIN FOR BECO RACKS</t>
  </si>
  <si>
    <t>21006160B</t>
  </si>
  <si>
    <t>20LB ABC DRY CHEM EXTINGUISHER</t>
  </si>
  <si>
    <t>AC1</t>
  </si>
  <si>
    <t>CHUCK\,AIR\,AV1 \, 110377F</t>
  </si>
  <si>
    <t>FGF210</t>
  </si>
  <si>
    <t>FILTER SPACER\, 2 X 10</t>
  </si>
  <si>
    <t>A435545</t>
  </si>
  <si>
    <t>LINKAGE SCISSORS STAINLESS</t>
  </si>
  <si>
    <t>B128</t>
  </si>
  <si>
    <t>HANDLE\,RUBBER\,CONICAL HORN</t>
  </si>
  <si>
    <t>20180B</t>
  </si>
  <si>
    <t>50 NO PK EXTG</t>
  </si>
  <si>
    <t>4HN</t>
  </si>
  <si>
    <t>NIPPLE\,HEX\,1/4X1/4NPT</t>
  </si>
  <si>
    <t>1539A</t>
  </si>
  <si>
    <t>VALVE STEM\,CO2\,AMEREX\,1539</t>
  </si>
  <si>
    <t>PKAKIT</t>
  </si>
  <si>
    <t>PKA HARDWARE KIT</t>
  </si>
  <si>
    <t>SL65018</t>
  </si>
  <si>
    <t>STYLUS 3 CELL(BLACK/WHITE LED)</t>
  </si>
  <si>
    <t>PG2</t>
  </si>
  <si>
    <t>GUARDPULL\,RECESS\,4 1/4X1 1/2IN</t>
  </si>
  <si>
    <t>GVB100</t>
  </si>
  <si>
    <t>VALVE\,GAS\,PULL TO CLOSE\,1IN</t>
  </si>
  <si>
    <t>EP300</t>
  </si>
  <si>
    <t>3/4IN SPLIT WALL PLATE</t>
  </si>
  <si>
    <t>B742</t>
  </si>
  <si>
    <t>SWIVEL\,DOUBLE\,2 1/2NST</t>
  </si>
  <si>
    <t>BLEDR1</t>
  </si>
  <si>
    <t>EMER LIGHT LED 3.6V</t>
  </si>
  <si>
    <t>N5020</t>
  </si>
  <si>
    <t>NIPPLE\,PIPE\,1/2IN X2IN</t>
  </si>
  <si>
    <t>WUC1</t>
  </si>
  <si>
    <t>CVR\,WHL UT\,150LB\,42INX53INX30</t>
  </si>
  <si>
    <t>EP500</t>
  </si>
  <si>
    <t>CHROME STEEL SKIRT</t>
  </si>
  <si>
    <t>RC25L</t>
  </si>
  <si>
    <t>COVER\,RACK\,21X5X30</t>
  </si>
  <si>
    <t>HSH</t>
  </si>
  <si>
    <t>HOLDER\,TOOL</t>
  </si>
  <si>
    <t>3524B</t>
  </si>
  <si>
    <t>WASHER\,BADGER</t>
  </si>
  <si>
    <t>SJSG25</t>
  </si>
  <si>
    <t>GASKET\,SWIVEL\,2 1/2IN</t>
  </si>
  <si>
    <t>PNT1</t>
  </si>
  <si>
    <t>PIPE NIPPLE TRAY</t>
  </si>
  <si>
    <t>GVC250</t>
  </si>
  <si>
    <t>VALVEGASELECTRIC/110VAC2 1/2IN</t>
  </si>
  <si>
    <t>FEC1W</t>
  </si>
  <si>
    <t>COVER\,EXTG\,W/WINDOW\,11 1/2X20</t>
  </si>
  <si>
    <t>QSA38</t>
  </si>
  <si>
    <t>(395J) 3/8IN IN SEAL-FASTIN</t>
  </si>
  <si>
    <t>WUC3</t>
  </si>
  <si>
    <t>CVR\,WHEEL UT\,50/75LB CO2\,54IN</t>
  </si>
  <si>
    <t>AX5302</t>
  </si>
  <si>
    <t>(2)WET CHEMICAL CHARGE (AX260)</t>
  </si>
  <si>
    <t>LED4X</t>
  </si>
  <si>
    <t>ALL WEATHER LED EXIT SIGN</t>
  </si>
  <si>
    <t>259535K</t>
  </si>
  <si>
    <t>O-RING\,GAUGE\,KIDDE</t>
  </si>
  <si>
    <t>20127B</t>
  </si>
  <si>
    <t>50 NO ABC WHEELED EXTINGUISHER</t>
  </si>
  <si>
    <t>BG12LXF</t>
  </si>
  <si>
    <t>ADDR PULL DUAL-ACTION KEY</t>
  </si>
  <si>
    <t>BEA003</t>
  </si>
  <si>
    <t>TOP PIECE W/LOCK FOR BE916</t>
  </si>
  <si>
    <t>SIAMESESTRAIGHTSINGCLAP4X2 1/2</t>
  </si>
  <si>
    <t>UHC</t>
  </si>
  <si>
    <t>CLIP\,HOSE\,UHS33</t>
  </si>
  <si>
    <t>AB1024</t>
  </si>
  <si>
    <t>10IN ALARM BELL 24 VOLT</t>
  </si>
  <si>
    <t>BNP52000B</t>
  </si>
  <si>
    <t>6V 2000MA NICAD W/LEADS CONFB</t>
  </si>
  <si>
    <t>AX488</t>
  </si>
  <si>
    <t>EXTG 125 NO ABC WHEELED UNIT</t>
  </si>
  <si>
    <t>BNP4700C</t>
  </si>
  <si>
    <t>4.8 V 700MA NICAD W/ LEADS</t>
  </si>
  <si>
    <t>FEC1</t>
  </si>
  <si>
    <t>COVER\,EXTG\,11 1/2X20</t>
  </si>
  <si>
    <t>312N</t>
  </si>
  <si>
    <t>NIPPLE\,RACK\,2 1/2NPTXNST</t>
  </si>
  <si>
    <t>GVB125</t>
  </si>
  <si>
    <t>VALVEGAS\,PULL TO CLOSE\,1 1/4IN</t>
  </si>
  <si>
    <t>BP45</t>
  </si>
  <si>
    <t>TEEBLACKREDUCING\,1/2X1/2X3/8IN</t>
  </si>
  <si>
    <t>SPP</t>
  </si>
  <si>
    <t>PIN\,PULL\,ZINC/STEEL\,SINGLE PT</t>
  </si>
  <si>
    <t>14BV</t>
  </si>
  <si>
    <t>MINI BALL VALVE 1/4IN X1/4IN</t>
  </si>
  <si>
    <t>T75</t>
  </si>
  <si>
    <t>TAPE\,TEFLON\,3/4IN X520IN</t>
  </si>
  <si>
    <t>KR120012</t>
  </si>
  <si>
    <t>NOZZLE\, F</t>
  </si>
  <si>
    <t>PC551028</t>
  </si>
  <si>
    <t>2H NOZZLE</t>
  </si>
  <si>
    <t>VSP005</t>
  </si>
  <si>
    <t>DUAL STAGE FILTER CARTRIDGE</t>
  </si>
  <si>
    <t>JR7125100</t>
  </si>
  <si>
    <t>2.5 GAL TYPE I CAN</t>
  </si>
  <si>
    <t>FT10PW</t>
  </si>
  <si>
    <t>FIRETECH MED PLASTIC WHI</t>
  </si>
  <si>
    <t>VPS300US120</t>
  </si>
  <si>
    <t>120 VAC POWER SUPPLY</t>
  </si>
  <si>
    <t>B18905</t>
  </si>
  <si>
    <t>50 NO BADGER ABC CHEMICAL</t>
  </si>
  <si>
    <t>GVB300</t>
  </si>
  <si>
    <t>VALVE\,GAS\,PULL TO CLOSE\,3IN</t>
  </si>
  <si>
    <t>N5050</t>
  </si>
  <si>
    <t>NIPPLE\,PIPE\,1/2IN X5IN</t>
  </si>
  <si>
    <t>M12L</t>
  </si>
  <si>
    <t>LOCK\,CABINET\,BRASS\,KEYED-ALIKE</t>
  </si>
  <si>
    <t>FEC3</t>
  </si>
  <si>
    <t>COVER\,EXTG\,16 1/2X31</t>
  </si>
  <si>
    <t>SL65618</t>
  </si>
  <si>
    <t>STYLUS REACH\, BLK\, WH LED</t>
  </si>
  <si>
    <t>64FB</t>
  </si>
  <si>
    <t>BLANKET\,FIRE\,ABS CASE\,6FTX4FT</t>
  </si>
  <si>
    <t>PSRS25</t>
  </si>
  <si>
    <t>SEAL\,RUBBER\,POWHATAN\,2 1/2</t>
  </si>
  <si>
    <t>23658BD</t>
  </si>
  <si>
    <t>QP1</t>
  </si>
  <si>
    <t>ADAPTSEALPATCH1 1/8IN -1 3/8IN</t>
  </si>
  <si>
    <t>CP7</t>
  </si>
  <si>
    <t>PULLEY\,CORNER\,ANSUL\,THREADED</t>
  </si>
  <si>
    <t>MS5UDF</t>
  </si>
  <si>
    <t>5-ZONE FACP W/DACT</t>
  </si>
  <si>
    <t>HPTAPE6</t>
  </si>
  <si>
    <t>6/PKTAPE1.88X54.6YD HIPERF CLR</t>
  </si>
  <si>
    <t>TC12</t>
  </si>
  <si>
    <t>12IN CONE</t>
  </si>
  <si>
    <t>110345SF</t>
  </si>
  <si>
    <t>FT75108</t>
  </si>
  <si>
    <t>DBL SIDED FOAM TAPE</t>
  </si>
  <si>
    <t>BP24</t>
  </si>
  <si>
    <t>UNION\,BLACK\,3/4IN</t>
  </si>
  <si>
    <t>U250</t>
  </si>
  <si>
    <t>CAP\,PLASTIC\,W/CHAIN\,2 1/2</t>
  </si>
  <si>
    <t>PCC</t>
  </si>
  <si>
    <t>3/PKG 16G CO2 CARTRIDGE</t>
  </si>
  <si>
    <t>293263K</t>
  </si>
  <si>
    <t>BRACKET\,WALL HANGER\,KIDDE\,6LB</t>
  </si>
  <si>
    <t>PBUB1</t>
  </si>
  <si>
    <t>POLYCARB X-SMALL BUBBLE</t>
  </si>
  <si>
    <t>THH</t>
  </si>
  <si>
    <t>HANGER\,HOSE</t>
  </si>
  <si>
    <t>UBRK</t>
  </si>
  <si>
    <t>BRACKETCLIP\,WIRE\,2 1/2\,2 3/4LB</t>
  </si>
  <si>
    <t>AD35</t>
  </si>
  <si>
    <t>ADAPTRECHG\,KIDDESMPRO\,NEWSENTR</t>
  </si>
  <si>
    <t>CONNECTIONSWIVEL\,CAST\,1 1/2FXM</t>
  </si>
  <si>
    <t>CSR</t>
  </si>
  <si>
    <t>HANDLE\,RUBBER\,CSN</t>
  </si>
  <si>
    <t>A53080</t>
  </si>
  <si>
    <t>POWDER\, 45 NO ABC FORAY</t>
  </si>
  <si>
    <t>FGF420</t>
  </si>
  <si>
    <t>FILTER SPACER\, 4 X 20</t>
  </si>
  <si>
    <t>B25T10</t>
  </si>
  <si>
    <t>120V 25W MED SCREW BASE</t>
  </si>
  <si>
    <t>GVA150</t>
  </si>
  <si>
    <t>VALVEGASRELEASETOCLOSE\,1 1/2IN</t>
  </si>
  <si>
    <t>FEC9</t>
  </si>
  <si>
    <t>LARGE HEAVY DUTY EXTG COVER</t>
  </si>
  <si>
    <t>GVB150</t>
  </si>
  <si>
    <t>VALVEGAS\,PULL TO CLOSE\,1 1/2IN</t>
  </si>
  <si>
    <t>GVNUT</t>
  </si>
  <si>
    <t>NUT\,HEX\,GVBOX/GVA</t>
  </si>
  <si>
    <t>ABUB2</t>
  </si>
  <si>
    <t>ACRYLIC BUBBLE SMALL</t>
  </si>
  <si>
    <t>8516B</t>
  </si>
  <si>
    <t>LOOP\,HANGER\,BADGER\,ALL UNITS</t>
  </si>
  <si>
    <t>ESG</t>
  </si>
  <si>
    <t>^EXIT SIGN GUARD</t>
  </si>
  <si>
    <t>792B</t>
  </si>
  <si>
    <t>WP-61 ANTI-FREEZE CHARGE</t>
  </si>
  <si>
    <t>N3850</t>
  </si>
  <si>
    <t>NIPPLE\,PIPE\,3/8IN X5IN</t>
  </si>
  <si>
    <t>BP14</t>
  </si>
  <si>
    <t>TEE\,BLACK\,3/4IN</t>
  </si>
  <si>
    <t>TV15</t>
  </si>
  <si>
    <t>SAFETY VEST ORANGE</t>
  </si>
  <si>
    <t>K844648</t>
  </si>
  <si>
    <t>PULLEY\,CORNER\,KIDDE</t>
  </si>
  <si>
    <t>A223</t>
  </si>
  <si>
    <t>6 X 2 ALUM ALARM LINE</t>
  </si>
  <si>
    <t>GVA125</t>
  </si>
  <si>
    <t>VALVEGASRELEASETOCLOSE\,1 1/4IN</t>
  </si>
  <si>
    <t>A68800</t>
  </si>
  <si>
    <t>VENT PLUG</t>
  </si>
  <si>
    <t>AX660</t>
  </si>
  <si>
    <t>(2)2.5 GAL CHRG FOR AMEX 262</t>
  </si>
  <si>
    <t>FEC2</t>
  </si>
  <si>
    <t>COVER\,EXTG\,16 1/2X25</t>
  </si>
  <si>
    <t>1276A</t>
  </si>
  <si>
    <t>NOZZLE\,D/C\,AMEREX\,1276</t>
  </si>
  <si>
    <t>SET2</t>
  </si>
  <si>
    <t>HARDWAREBANDSPACER/NUT/SCREW</t>
  </si>
  <si>
    <t>FHRC18</t>
  </si>
  <si>
    <t>COVER\,REEL\,20X5X19</t>
  </si>
  <si>
    <t>20580B</t>
  </si>
  <si>
    <t>HOSE\,D/C\,BADGER\,20580\,20MB-2H</t>
  </si>
  <si>
    <t>D106F2GA</t>
  </si>
  <si>
    <t>DUCT ACCESS DOOR 10 X 6</t>
  </si>
  <si>
    <t>A221</t>
  </si>
  <si>
    <t>6 X 2 ALUM AIR CONTROL</t>
  </si>
  <si>
    <t>AGTSET</t>
  </si>
  <si>
    <t>HYDRO TEST ADAPTER SET</t>
  </si>
  <si>
    <t>20684B</t>
  </si>
  <si>
    <t>FIRE EXTG 125 NO PK WHEELED UN</t>
  </si>
  <si>
    <t>BALL DRIP\,STRAIGHT\,AUTO\,1/2IN</t>
  </si>
  <si>
    <t>HD5603</t>
  </si>
  <si>
    <t>HEAT DETECTOR 135F FIXED TEMP</t>
  </si>
  <si>
    <t>AI-CFBPS-J</t>
  </si>
  <si>
    <t>RING3</t>
  </si>
  <si>
    <t>REPLACEMENT RING FOR CCH3</t>
  </si>
  <si>
    <t>BP7</t>
  </si>
  <si>
    <t>45 ELBOW\,BLACK\,3/8IN</t>
  </si>
  <si>
    <t>PRB67</t>
  </si>
  <si>
    <t>6 VOLT 7 AMP BATTERY</t>
  </si>
  <si>
    <t>RCH100ANST</t>
  </si>
  <si>
    <t>1.5IN X 100FT RED RC HOSE</t>
  </si>
  <si>
    <t>BEA005</t>
  </si>
  <si>
    <t>TOP PIECE W/LOCK FOR BE936</t>
  </si>
  <si>
    <t>QSA1</t>
  </si>
  <si>
    <t>ADAPTSEAL\,THREAD\,3/8IN\,1 1/8IN</t>
  </si>
  <si>
    <t>PRB612</t>
  </si>
  <si>
    <t>BATTERY 6V 12A</t>
  </si>
  <si>
    <t>114N</t>
  </si>
  <si>
    <t>NOZZLE\,FOG\,BRASS\,2 1/2NST</t>
  </si>
  <si>
    <t>12426B</t>
  </si>
  <si>
    <t>VALVE STEM\,BADGER\,12426</t>
  </si>
  <si>
    <t>340357K</t>
  </si>
  <si>
    <t>BH7555</t>
  </si>
  <si>
    <t>12V 8W HALOGEN SEALED BEAM</t>
  </si>
  <si>
    <t>N3880</t>
  </si>
  <si>
    <t>3/8 X 8 NIPPLE</t>
  </si>
  <si>
    <t>23089B</t>
  </si>
  <si>
    <t>FEC10</t>
  </si>
  <si>
    <t>XSMALL HVY DUTY COVER</t>
  </si>
  <si>
    <t>PC550016</t>
  </si>
  <si>
    <t>RUBBER NOZZLE CAP\, PKG/12</t>
  </si>
  <si>
    <t>N5055</t>
  </si>
  <si>
    <t>NIPPLE\,PIPE\,1/2IN X5 1/2IN</t>
  </si>
  <si>
    <t>BNP3700A</t>
  </si>
  <si>
    <t>3.6V 700 MA MICAD W/LEADSCONFA</t>
  </si>
  <si>
    <t>SIAMESEANGLEDOUBCLAP4X2 1/2NST</t>
  </si>
  <si>
    <t>KR97290</t>
  </si>
  <si>
    <t>(10)NOZZLE CAP</t>
  </si>
  <si>
    <t>BNP54000DX</t>
  </si>
  <si>
    <t>6V 4000 MA NICAD BATT-CONF D</t>
  </si>
  <si>
    <t>AD22</t>
  </si>
  <si>
    <t>SMOKESABRE</t>
  </si>
  <si>
    <t>3 OZ SMOKE DETECTOR TESTER</t>
  </si>
  <si>
    <t>FEC2W</t>
  </si>
  <si>
    <t>COVER\,EXTG\,W/WINDOW\,16 1/2X25</t>
  </si>
  <si>
    <t>PBUB4</t>
  </si>
  <si>
    <t>POLYCARLGSTEELBUBBLE28.5X12.63</t>
  </si>
  <si>
    <t>CP6</t>
  </si>
  <si>
    <t>PULLEYCORNERANSULSTYLESETSCREW</t>
  </si>
  <si>
    <t>SHC12</t>
  </si>
  <si>
    <t>CABINET\,SPRINKLER</t>
  </si>
  <si>
    <t>AB6</t>
  </si>
  <si>
    <t>BELL\,ALARM\,6IN</t>
  </si>
  <si>
    <t>BT65S</t>
  </si>
  <si>
    <t>BULBINTERMED\,20T6.5\,120V/20W</t>
  </si>
  <si>
    <t>HTA46</t>
  </si>
  <si>
    <t>KR120021</t>
  </si>
  <si>
    <t>SWIVEL ADAPTER 3/8IN</t>
  </si>
  <si>
    <t>PSP1</t>
  </si>
  <si>
    <t>SUPERVISORY SWITCH</t>
  </si>
  <si>
    <t>GVC75</t>
  </si>
  <si>
    <t>VALVEGAS\,ELECTRIC/110VAC\,3/4IN</t>
  </si>
  <si>
    <t>A232</t>
  </si>
  <si>
    <t>5 X 7 ALUM HYDRAULIC SYSTEM</t>
  </si>
  <si>
    <t>BNP5700A</t>
  </si>
  <si>
    <t>6V 700MA NICAD W/LEADS CONFA</t>
  </si>
  <si>
    <t>A273</t>
  </si>
  <si>
    <t>FIRE SYSTEM SIGN\, 5 X 3</t>
  </si>
  <si>
    <t>LBK2</t>
  </si>
  <si>
    <t>BRACKET\,LINK\,8IN</t>
  </si>
  <si>
    <t>3787A</t>
  </si>
  <si>
    <t>SAFETY DISC ASSY</t>
  </si>
  <si>
    <t>B222</t>
  </si>
  <si>
    <t>NIPPLE\,CO2\,GALVANIZED\,1/4X6IN</t>
  </si>
  <si>
    <t>A418569</t>
  </si>
  <si>
    <t>SWIVEL ADAPTER (NOZZLE)</t>
  </si>
  <si>
    <t>3LC</t>
  </si>
  <si>
    <t>3FT LINE CORD\, EMERGENCY LIGHT</t>
  </si>
  <si>
    <t>PC550037</t>
  </si>
  <si>
    <t>DRY VLAVE REBUILD KIT</t>
  </si>
  <si>
    <t>TAPEGUN</t>
  </si>
  <si>
    <t>TAPE GUN STANDARD</t>
  </si>
  <si>
    <t>B512N</t>
  </si>
  <si>
    <t>2.5IN BRASS NST F CAP</t>
  </si>
  <si>
    <t>VPS100US120</t>
  </si>
  <si>
    <t>SINGLE ZONE POWER SUPPLY</t>
  </si>
  <si>
    <t>16464B</t>
  </si>
  <si>
    <t>TAG</t>
  </si>
  <si>
    <t>TAG\,INSPECTION\,4YR\,3X2 1/4</t>
  </si>
  <si>
    <t>HWC5</t>
  </si>
  <si>
    <t>BRACKET\,SAFETY\,5-5 1/8IN SHELL</t>
  </si>
  <si>
    <t>FGF320</t>
  </si>
  <si>
    <t>FILTER SPACER\, 3 X 20</t>
  </si>
  <si>
    <t>LED6</t>
  </si>
  <si>
    <t>LED EXIT W/BAT GREEN BROOKS</t>
  </si>
  <si>
    <t>2309A</t>
  </si>
  <si>
    <t>ELBOW</t>
  </si>
  <si>
    <t>SAC924</t>
  </si>
  <si>
    <t>SPC692</t>
  </si>
  <si>
    <t>WIRE HEAD GUARD MINI CP</t>
  </si>
  <si>
    <t>AX452</t>
  </si>
  <si>
    <t>FIRE EXTG 125 NO PURPLE K 16</t>
  </si>
  <si>
    <t>GEC24-15/75WR</t>
  </si>
  <si>
    <t>HORN/STR 24V 1575CD WALL RED</t>
  </si>
  <si>
    <t>RC25</t>
  </si>
  <si>
    <t>COVER\,RACK\,21X5X24</t>
  </si>
  <si>
    <t>JR26800P</t>
  </si>
  <si>
    <t>CIGARETTE BUTT RECEPTACLE</t>
  </si>
  <si>
    <t>5395CB100</t>
  </si>
  <si>
    <t>BELR5</t>
  </si>
  <si>
    <t>12V 50W EMERGENCY LIGHT</t>
  </si>
  <si>
    <t>TC18R</t>
  </si>
  <si>
    <t>18IN CONE W/ 6IN STRIPE</t>
  </si>
  <si>
    <t>8886B</t>
  </si>
  <si>
    <t>MB5</t>
  </si>
  <si>
    <t>VB\,BADGER\,5 NO 5MB-5H\,4H\,5-121</t>
  </si>
  <si>
    <t>1106B</t>
  </si>
  <si>
    <t>BLUE 1.5IN ALUMINUM PADLOCK</t>
  </si>
  <si>
    <t>BP29</t>
  </si>
  <si>
    <t>COUPLINGBLACKREDUCING3/4X1/2IN</t>
  </si>
  <si>
    <t>WB</t>
  </si>
  <si>
    <t>BRUSH\,NYLON\,WIRE HANDLE</t>
  </si>
  <si>
    <t>SC1</t>
  </si>
  <si>
    <t>(100)1-3/8IN GREEN SERV.COLLAR</t>
  </si>
  <si>
    <t>N3820</t>
  </si>
  <si>
    <t>NIPPLE\,PIPE\,3/8IN X2IN</t>
  </si>
  <si>
    <t>A229</t>
  </si>
  <si>
    <t>6 X 2 ALUM DRY STANDPIPE</t>
  </si>
  <si>
    <t>NYLED1</t>
  </si>
  <si>
    <t>LED EXIT SIGN NYC APPROVED</t>
  </si>
  <si>
    <t>FHWB</t>
  </si>
  <si>
    <t>BRACKET\,WALL\,1 1/2 PIN RACK</t>
  </si>
  <si>
    <t>ADAPTER\,2 1/2F NSTXM NPT</t>
  </si>
  <si>
    <t>BNY62189</t>
  </si>
  <si>
    <t>EMERGENCY LIGHT NYC 18 WATT</t>
  </si>
  <si>
    <t>BVCB</t>
  </si>
  <si>
    <t>BRUCH\,BRASS\,PLASTIC HANDLE</t>
  </si>
  <si>
    <t>N3812</t>
  </si>
  <si>
    <t>NIPPLE\,PIPE\,3/8IN X12IN</t>
  </si>
  <si>
    <t>ABUB5</t>
  </si>
  <si>
    <t>ACRYL LG ALUMBUBBLE 29.5X13.25</t>
  </si>
  <si>
    <t>N3840</t>
  </si>
  <si>
    <t>NIPPLE\,PIPE\,3/8IN X4IN</t>
  </si>
  <si>
    <t>4614AC</t>
  </si>
  <si>
    <t>CARTRIDGE\,ANSUL\,20LB\,4614</t>
  </si>
  <si>
    <t>LSG12</t>
  </si>
  <si>
    <t>6IN GREEN LITE STICK-12HR</t>
  </si>
  <si>
    <t>DDPAX891</t>
  </si>
  <si>
    <t>80 NO HALOTRON BULK TANK</t>
  </si>
  <si>
    <t>1705A</t>
  </si>
  <si>
    <t>GVBCP</t>
  </si>
  <si>
    <t>PLATE\,COVER\,GVB</t>
  </si>
  <si>
    <t>HP2</t>
  </si>
  <si>
    <t>PUNCHHOLEMEDDUTY1/8 ADJ1 1/8IN</t>
  </si>
  <si>
    <t>6999A</t>
  </si>
  <si>
    <t>HOSE\,WATER\,AMEREX\,240</t>
  </si>
  <si>
    <t>AVC</t>
  </si>
  <si>
    <t>AIR VALVE CAP (PKG 50)</t>
  </si>
  <si>
    <t>N3830</t>
  </si>
  <si>
    <t>NIPPLE\,PIPE\,3/8IN X3IN</t>
  </si>
  <si>
    <t>CRN3845</t>
  </si>
  <si>
    <t>CHROME NIPPLE 3/8 X 4 1/2</t>
  </si>
  <si>
    <t>GVC300</t>
  </si>
  <si>
    <t>VALVE\,GAS\,ELECTRIC/110VAC\,3IN</t>
  </si>
  <si>
    <t>BP50</t>
  </si>
  <si>
    <t>3/8IN BLK PLUG</t>
  </si>
  <si>
    <t>A79656</t>
  </si>
  <si>
    <t>32OZ FLUSHING CONCENTRATE</t>
  </si>
  <si>
    <t>A161</t>
  </si>
  <si>
    <t>SIGN\,ALUMINUM\,MAIN DRAIN\,6X2</t>
  </si>
  <si>
    <t>DDPAX571</t>
  </si>
  <si>
    <t>EXTG 30 NO CLASS-D (COPPER)</t>
  </si>
  <si>
    <t>VSP715</t>
  </si>
  <si>
    <t>REPLACEMENT ASPIRATOR</t>
  </si>
  <si>
    <t>BP1</t>
  </si>
  <si>
    <t>90 ELBOW\, BLACK\,1/4IN</t>
  </si>
  <si>
    <t>CP3</t>
  </si>
  <si>
    <t>PULLEY\,CORNER\,3 WAY</t>
  </si>
  <si>
    <t>N2550</t>
  </si>
  <si>
    <t>NIPPLE\,PIPE\,1/4IN X5IN</t>
  </si>
  <si>
    <t>SIAMESEANGLEDOUBLECLAP4X2 1/2</t>
  </si>
  <si>
    <t>B912</t>
  </si>
  <si>
    <t>BULB\, 12V 12.8W MINIATURE WEDG</t>
  </si>
  <si>
    <t>M2C6</t>
  </si>
  <si>
    <t>CLEAR MARK 2 COVER</t>
  </si>
  <si>
    <t>BALLDRIPSTRAIGHTAUTOMATIC3/4IN</t>
  </si>
  <si>
    <t>511I</t>
  </si>
  <si>
    <t>CAP\,BRASS\,W/CHAIN\,1 1/2NPSH</t>
  </si>
  <si>
    <t>LEDAC</t>
  </si>
  <si>
    <t>LED EXIT SIGN AC ONLY</t>
  </si>
  <si>
    <t>BBA64</t>
  </si>
  <si>
    <t>4 \, 6 VOLT BATTERY ANALYSER</t>
  </si>
  <si>
    <t>TL915</t>
  </si>
  <si>
    <t>SYSTEM LINKAGE PLIERS LOCKING</t>
  </si>
  <si>
    <t>ABUB4</t>
  </si>
  <si>
    <t>ACRYL LG STEELBUBBLE28.5X12.63</t>
  </si>
  <si>
    <t>LED1B</t>
  </si>
  <si>
    <t>BLACK LED EXIT LIGHT</t>
  </si>
  <si>
    <t>GVC125</t>
  </si>
  <si>
    <t>VALVEGASELECTRIC/110VAC1 1/4IN</t>
  </si>
  <si>
    <t>877546K</t>
  </si>
  <si>
    <t>VALVE STEM\,D/C\,KIDDE\,877546</t>
  </si>
  <si>
    <t>BF8T5</t>
  </si>
  <si>
    <t>120V 8W MIN BIPIN BULB</t>
  </si>
  <si>
    <t>QSA12</t>
  </si>
  <si>
    <t>ADAPTSEALCORNER PULLEY\,1 1/8IN</t>
  </si>
  <si>
    <t>BP41</t>
  </si>
  <si>
    <t>LOCKNUT\,BLACK\,3/8IN</t>
  </si>
  <si>
    <t>PC79656</t>
  </si>
  <si>
    <t>CON2</t>
  </si>
  <si>
    <t>1/8IN CONNECTOR (GETZ)</t>
  </si>
  <si>
    <t>BP26</t>
  </si>
  <si>
    <t>COUPLINGBLACKREDUCING3/8X1/4IN</t>
  </si>
  <si>
    <t>GVA250</t>
  </si>
  <si>
    <t>VALVEGASRELEASETOCLOSE\,2 1/2IN</t>
  </si>
  <si>
    <t>FHRC24</t>
  </si>
  <si>
    <t>COVER\,REEL\,26X5X25</t>
  </si>
  <si>
    <t>FLH2</t>
  </si>
  <si>
    <t>(PR) FILTER LOCKING HANDLES</t>
  </si>
  <si>
    <t>SPC670</t>
  </si>
  <si>
    <t>1-PIECE SPRINKLER GUARD\,CHROME</t>
  </si>
  <si>
    <t>BAT1218</t>
  </si>
  <si>
    <t>BATTERY 12V 18A</t>
  </si>
  <si>
    <t>DCT</t>
  </si>
  <si>
    <t>TUBE\,DISCHARGE\,5LB CO2\,1/8IN</t>
  </si>
  <si>
    <t>A2006144</t>
  </si>
  <si>
    <t>MANUAL\,ANSUL\,UL300</t>
  </si>
  <si>
    <t>SPC690</t>
  </si>
  <si>
    <t>HEAD GUARD W/RED SHIELD</t>
  </si>
  <si>
    <t>BBA612</t>
  </si>
  <si>
    <t>BROOKS BATTERY ANALYZER</t>
  </si>
  <si>
    <t>BHV100</t>
  </si>
  <si>
    <t>CO2 VALVE</t>
  </si>
  <si>
    <t>A417911</t>
  </si>
  <si>
    <t>DISC\,BURSTING\,ANSUL\,PKG/10</t>
  </si>
  <si>
    <t>NLP</t>
  </si>
  <si>
    <t>PIN\,PULL\,RED PLASTIC\,SHEARABLE</t>
  </si>
  <si>
    <t>CCW1</t>
  </si>
  <si>
    <t>WRENCH\,CAP</t>
  </si>
  <si>
    <t>19393B</t>
  </si>
  <si>
    <t>SPRING\,BADGER</t>
  </si>
  <si>
    <t>A79372</t>
  </si>
  <si>
    <t>CHEMICAL\,ANSULEX\,ANSUL\,3GAL</t>
  </si>
  <si>
    <t>BWB</t>
  </si>
  <si>
    <t>BRASS CLEANING BRUSH</t>
  </si>
  <si>
    <t>RDC</t>
  </si>
  <si>
    <t>CLIP\,NOZZLE</t>
  </si>
  <si>
    <t>23358B</t>
  </si>
  <si>
    <t>HANGER LOOP</t>
  </si>
  <si>
    <t>PC551240</t>
  </si>
  <si>
    <t>PC RECHARGE ADAPT K/NIGHT</t>
  </si>
  <si>
    <t>SB109</t>
  </si>
  <si>
    <t>RAZOR BLADES (PKG/100)</t>
  </si>
  <si>
    <t>DDPAX674</t>
  </si>
  <si>
    <t>EXTG 150 NO HALO RUBBER-WHEEL</t>
  </si>
  <si>
    <t>FGF425</t>
  </si>
  <si>
    <t>FILTER SPACER\, 4 X 25</t>
  </si>
  <si>
    <t>BP13</t>
  </si>
  <si>
    <t>TEE\,BLACK\,1/2IN</t>
  </si>
  <si>
    <t>B4044</t>
  </si>
  <si>
    <t>12V 12W SEALED BEAM LAMP</t>
  </si>
  <si>
    <t>1769A</t>
  </si>
  <si>
    <t>TUBE\,DISCHARGE\,AMEREX\,5LB</t>
  </si>
  <si>
    <t>WS7</t>
  </si>
  <si>
    <t>LED WATT$AVER PL BASE</t>
  </si>
  <si>
    <t>FH8512</t>
  </si>
  <si>
    <t>HOLDER\,FORM\,8 1/2IN X12IN</t>
  </si>
  <si>
    <t>23161B</t>
  </si>
  <si>
    <t>HOSE ASSEMBLY W/TIP</t>
  </si>
  <si>
    <t>A234</t>
  </si>
  <si>
    <t>6 X 2 ALUM NORMALLY CLOSED</t>
  </si>
  <si>
    <t>QSA5</t>
  </si>
  <si>
    <t>ADAPSEALTHREADED\,1/4IN \,3/4IN</t>
  </si>
  <si>
    <t>BPL7</t>
  </si>
  <si>
    <t>BULB\, 7 WATT COMPACT FLOURESCE</t>
  </si>
  <si>
    <t>A225</t>
  </si>
  <si>
    <t>6 X 2 ALUM AUXILIARY DRAIN</t>
  </si>
  <si>
    <t>KR120044</t>
  </si>
  <si>
    <t>NITROGEN TEST CARTRIDGE</t>
  </si>
  <si>
    <t>CO12</t>
  </si>
  <si>
    <t>NUT\,HAND\,PLASTIC\,1/2F</t>
  </si>
  <si>
    <t>6215A</t>
  </si>
  <si>
    <t>HOSE\,D/C\,AMEREX\,6215\,453</t>
  </si>
  <si>
    <t>COIL8</t>
  </si>
  <si>
    <t>COIL\,REPLACEMENT\,GVC100-200</t>
  </si>
  <si>
    <t>CRN3880</t>
  </si>
  <si>
    <t>CHROME NIPPLE 3/8 X 8</t>
  </si>
  <si>
    <t>BP8</t>
  </si>
  <si>
    <t>45 ELBOW\,BLACK\,1/2IN</t>
  </si>
  <si>
    <t>A435546</t>
  </si>
  <si>
    <t>SS TERMINAL SCISSOR DETECT KIT</t>
  </si>
  <si>
    <t>N5040</t>
  </si>
  <si>
    <t>NIPPLE\,PIPE\,1/2IN X4IN</t>
  </si>
  <si>
    <t>B741</t>
  </si>
  <si>
    <t>SWIVEL\,DOUBLE\,1 1/2NST</t>
  </si>
  <si>
    <t>512N</t>
  </si>
  <si>
    <t>CAP\,BRASS\,W/CHAIN\,2 1/2NST</t>
  </si>
  <si>
    <t>50ABCULC</t>
  </si>
  <si>
    <t>DRY CHEMICAL\,ABC\,UL\,50LB PAIL</t>
  </si>
  <si>
    <t>CRN3850</t>
  </si>
  <si>
    <t>CHROME NIPPLE 3/8 X 5</t>
  </si>
  <si>
    <t>N5060</t>
  </si>
  <si>
    <t>NIPPLE\,PIPE\,1/2IN X6IN</t>
  </si>
  <si>
    <t>ASBR</t>
  </si>
  <si>
    <t>ROD\,BREAK\,ANSUL STYLE\,24915</t>
  </si>
  <si>
    <t>A433208</t>
  </si>
  <si>
    <t>BLOW OFF CAPS\,PKG OF 10</t>
  </si>
  <si>
    <t>1141K</t>
  </si>
  <si>
    <t>BRACKET\,WALL HANGER\,KIDDE</t>
  </si>
  <si>
    <t>SOLO809</t>
  </si>
  <si>
    <t>SMOKE DET TEST START KIT\,20FT</t>
  </si>
  <si>
    <t>MMF301F</t>
  </si>
  <si>
    <t>ADDR MINI MON MOD STYLE B</t>
  </si>
  <si>
    <t>EL5</t>
  </si>
  <si>
    <t>ELBOW\,CO2\,ACOV\,5LB</t>
  </si>
  <si>
    <t>FEC7</t>
  </si>
  <si>
    <t>SMALL HEAVY DUTY EXTG COVER</t>
  </si>
  <si>
    <t>E700SPLG</t>
  </si>
  <si>
    <t>GREY CAPILLARY PT DECAL 12/SHT</t>
  </si>
  <si>
    <t>B7613</t>
  </si>
  <si>
    <t>LAMP\,SEALED BEAM\,PAR36\,6V/8W</t>
  </si>
  <si>
    <t>EP07</t>
  </si>
  <si>
    <t>FOAM EAR PLUGS 200 PAIR</t>
  </si>
  <si>
    <t>113N</t>
  </si>
  <si>
    <t>M2RFC</t>
  </si>
  <si>
    <t>CABINET\,BLANKET\,W/O FBR2</t>
  </si>
  <si>
    <t>3WV</t>
  </si>
  <si>
    <t>VALVE\,THREE WAY\,1/4FXFXF NPT</t>
  </si>
  <si>
    <t>PCFLH</t>
  </si>
  <si>
    <t>FUSE LINK HANGER</t>
  </si>
  <si>
    <t>GVA200</t>
  </si>
  <si>
    <t>VALVE\,GAS\,RELEASE TO CLOSE\,2IN</t>
  </si>
  <si>
    <t>FT25</t>
  </si>
  <si>
    <t>TEE 1/4 FLARE 45 DEG</t>
  </si>
  <si>
    <t>23497B</t>
  </si>
  <si>
    <t>20 NO ABC W/WALL HOOK</t>
  </si>
  <si>
    <t>BNP4700B</t>
  </si>
  <si>
    <t>4.8V 700MA NICAD W/LEADS CONFB</t>
  </si>
  <si>
    <t>EPS402</t>
  </si>
  <si>
    <t>PRESS SWITCH\,10-100PSI\,(2)SPDT</t>
  </si>
  <si>
    <t>EP700</t>
  </si>
  <si>
    <t>ESCUTCHEON\,CHROME\,1PC</t>
  </si>
  <si>
    <t>HRC1</t>
  </si>
  <si>
    <t>COVER\,RACK\,34X28 1/2X5</t>
  </si>
  <si>
    <t>SAS</t>
  </si>
  <si>
    <t>SOCKET ADAPTER SET</t>
  </si>
  <si>
    <t>6022A</t>
  </si>
  <si>
    <t>466401K</t>
  </si>
  <si>
    <t>BRACKETVEHKIDDE\,2 1/2-2 5/8LB</t>
  </si>
  <si>
    <t>21390B</t>
  </si>
  <si>
    <t>SCREW\, STAINLESS STEEL</t>
  </si>
  <si>
    <t>FT936</t>
  </si>
  <si>
    <t>METAL FIRE EXTG CABINET 20LB</t>
  </si>
  <si>
    <t>VALVE\,ANGLE\,CAST\,2 1/2FXM NST</t>
  </si>
  <si>
    <t>REDUCER2 1/2FX1 1/2M NST\,BRASS</t>
  </si>
  <si>
    <t>GVB75</t>
  </si>
  <si>
    <t>VALVE\,GAS\,PULL TO CLOSE\,3/4IN</t>
  </si>
  <si>
    <t>ABUB3</t>
  </si>
  <si>
    <t>ACRYLIC BUBBLE LARGE</t>
  </si>
  <si>
    <t>BT82</t>
  </si>
  <si>
    <t>LAMP\,6 VOLT\, 6.63 WATT DC</t>
  </si>
  <si>
    <t>2099-9136</t>
  </si>
  <si>
    <t>XAL-53 EXPLOSION PROOF STATION</t>
  </si>
  <si>
    <t>RC32</t>
  </si>
  <si>
    <t>COVER\,RACK\,25X5X24</t>
  </si>
  <si>
    <t>QSA2</t>
  </si>
  <si>
    <t>ADAPTSEALTHREAD1/2IN/COND1 1/8</t>
  </si>
  <si>
    <t>A233</t>
  </si>
  <si>
    <t>6 X 2 ALUM MAIN CONTROL</t>
  </si>
  <si>
    <t>466M</t>
  </si>
  <si>
    <t>BATTERY 6 VOLT</t>
  </si>
  <si>
    <t>20981B</t>
  </si>
  <si>
    <t>VALVE STEM\,CO2\,BADGER\,20981</t>
  </si>
  <si>
    <t>115N</t>
  </si>
  <si>
    <t>JR08805D</t>
  </si>
  <si>
    <t>DRUM WRENCH BRASS</t>
  </si>
  <si>
    <t>20510B</t>
  </si>
  <si>
    <t>PC418569</t>
  </si>
  <si>
    <t>SWIVEL ADPT</t>
  </si>
  <si>
    <t>PL-BBK1</t>
  </si>
  <si>
    <t>WETHRPRFBACKBOX1500001BBK-1</t>
  </si>
  <si>
    <t>PC550788</t>
  </si>
  <si>
    <t>WET REBUILD TOOL</t>
  </si>
  <si>
    <t>79474AS</t>
  </si>
  <si>
    <t>NOZZLE\, 15-20 LB</t>
  </si>
  <si>
    <t>TE1490</t>
  </si>
  <si>
    <t>TESTER ADAPTER W/EXTENSION</t>
  </si>
  <si>
    <t>COIL11</t>
  </si>
  <si>
    <t>COIL\,REPLACEMENT\,GVC250-300</t>
  </si>
  <si>
    <t>AX333</t>
  </si>
  <si>
    <t>EXTG 50 NO CO2 WHEELED UNIT</t>
  </si>
  <si>
    <t>21096B</t>
  </si>
  <si>
    <t>20 NO CO2 FIRE EXTINGUISHER</t>
  </si>
  <si>
    <t>9020A</t>
  </si>
  <si>
    <t>HANDLE\,AMEREX\,W/RIVET</t>
  </si>
  <si>
    <t>SAV200</t>
  </si>
  <si>
    <t>ANGLE VALVE 2IN</t>
  </si>
  <si>
    <t>TL6100RB</t>
  </si>
  <si>
    <t>PKG/10 REPLACE BLADES TL6100</t>
  </si>
  <si>
    <t>CRN3840</t>
  </si>
  <si>
    <t>CHROME NIPPLE 3/8 X 4</t>
  </si>
  <si>
    <t>CRN3830</t>
  </si>
  <si>
    <t>CHROME NIPPLE 3/8 X 3</t>
  </si>
  <si>
    <t>ALK92</t>
  </si>
  <si>
    <t>AAA ALKALINE BATTERY</t>
  </si>
  <si>
    <t>VALVE\,ANGLE\,CAST\,1 1/2FXF NPT</t>
  </si>
  <si>
    <t>BL109</t>
  </si>
  <si>
    <t>SIGNVINYL\,FIRE EXTG\,4X18\,ARROW</t>
  </si>
  <si>
    <t>A163</t>
  </si>
  <si>
    <t>SIGN\,ALUMINUM\,ALARM TEST\,6X2</t>
  </si>
  <si>
    <t>SJTG15</t>
  </si>
  <si>
    <t>GASKET\,TAIL\,SJ\,1 13/16 BOWL</t>
  </si>
  <si>
    <t>A222</t>
  </si>
  <si>
    <t>6 X 2 ALUM AIR LINE</t>
  </si>
  <si>
    <t>CP2</t>
  </si>
  <si>
    <t>PULLEY\,CORNER\,FSI STYLE</t>
  </si>
  <si>
    <t>FEC3W</t>
  </si>
  <si>
    <t>COVER\,EXTG\,W/WINDOW\,16 1/2X31</t>
  </si>
  <si>
    <t>CO16</t>
  </si>
  <si>
    <t>ADAPTER\,CO2\,1/8FX1/2F</t>
  </si>
  <si>
    <t>PG1</t>
  </si>
  <si>
    <t>GUARDPULL\,SURFACE4 5/8X2 3/4IN</t>
  </si>
  <si>
    <t>RSW2</t>
  </si>
  <si>
    <t>RECESSED WRENCH\, IN UIN STYLE</t>
  </si>
  <si>
    <t>113I</t>
  </si>
  <si>
    <t>NOZZLE\,FOG\,BRASS\,1 1/2NPSH</t>
  </si>
  <si>
    <t>BP23</t>
  </si>
  <si>
    <t>UNION\,BLACK\,1/2IN</t>
  </si>
  <si>
    <t>EL10</t>
  </si>
  <si>
    <t>ELBOW\,CO2\,ACOV\,10/15/20LB</t>
  </si>
  <si>
    <t>A142</t>
  </si>
  <si>
    <t>SIGN\,ALUMINUM\,VALVE/SPKR\,6X4</t>
  </si>
  <si>
    <t>A228</t>
  </si>
  <si>
    <t>6 X 2 ALUM DRAIN VALVE</t>
  </si>
  <si>
    <t>BNP2700B</t>
  </si>
  <si>
    <t>2.4V 700 MA NICAD W/LEADSCONFB</t>
  </si>
  <si>
    <t>ASVS4</t>
  </si>
  <si>
    <t>VALVE STEM STYLE 24489</t>
  </si>
  <si>
    <t>211N</t>
  </si>
  <si>
    <t>NOZZLE\,SS\,BRASS\,1 1/2NST</t>
  </si>
  <si>
    <t>HPH</t>
  </si>
  <si>
    <t>HOLE PUNCH HOLDER</t>
  </si>
  <si>
    <t>FT916</t>
  </si>
  <si>
    <t>SURFACE CABINET SHORT</t>
  </si>
  <si>
    <t>320732K</t>
  </si>
  <si>
    <t>1106R</t>
  </si>
  <si>
    <t>RED 1.5IN ALUMINUM PADLOCK</t>
  </si>
  <si>
    <t>864A</t>
  </si>
  <si>
    <t>BRACKET\,CORD\,7IN -8IN SHELL</t>
  </si>
  <si>
    <t>FA200912</t>
  </si>
  <si>
    <t>BLOODBORNE PATHOGEN KIT</t>
  </si>
  <si>
    <t>CPLF</t>
  </si>
  <si>
    <t>COUPLING\,CO2\,1/2FX1/2F</t>
  </si>
  <si>
    <t>24643B</t>
  </si>
  <si>
    <t>SAFETY NUT ASSEMBLY</t>
  </si>
  <si>
    <t>PC550077</t>
  </si>
  <si>
    <t>UBL</t>
  </si>
  <si>
    <t>LEADBATTERYUNIVERSALSET/2\,12</t>
  </si>
  <si>
    <t>EETAPE</t>
  </si>
  <si>
    <t>TAPE 3/4 X 60FT ALL PURP ELEC</t>
  </si>
  <si>
    <t>N5000</t>
  </si>
  <si>
    <t>NIPPLE\,PIPE\,1/2IN CLOSE</t>
  </si>
  <si>
    <t>A423250</t>
  </si>
  <si>
    <t>PULLEY\,CORNER\,ANSUL</t>
  </si>
  <si>
    <t>CFAW</t>
  </si>
  <si>
    <t>ALARM\,CABINET\,WHITE\,9V</t>
  </si>
  <si>
    <t>1010P</t>
  </si>
  <si>
    <t>BRACKETWALLHANGERPOWER-PAK10LB</t>
  </si>
  <si>
    <t>CV100A</t>
  </si>
  <si>
    <t>1IN COMM. VALVE ALUM. CYLINDER</t>
  </si>
  <si>
    <t>M2C</t>
  </si>
  <si>
    <t>COVER\,CABINET\,CLEAR\,MARK II</t>
  </si>
  <si>
    <t>A162</t>
  </si>
  <si>
    <t>SIGN\,ALUMINUM\,SPKR CONTROL\,6X2</t>
  </si>
  <si>
    <t>AB624</t>
  </si>
  <si>
    <t>6IN ALARM BELL 24 VOLT</t>
  </si>
  <si>
    <t>N5015</t>
  </si>
  <si>
    <t>NIPPLE\,PIPE\,1/2IN X1 1/2IN</t>
  </si>
  <si>
    <t>BP11</t>
  </si>
  <si>
    <t>TEE\,BLACK\,1/4IN</t>
  </si>
  <si>
    <t>AWM108</t>
  </si>
  <si>
    <t>SIGN\,ALUM\,EXTG90DEG\,4X12\,ARROW</t>
  </si>
  <si>
    <t>SHC6</t>
  </si>
  <si>
    <t>SPRINKLER HEAD CAB/6 HEAD</t>
  </si>
  <si>
    <t>GVA300</t>
  </si>
  <si>
    <t>VALVE\,GAS\,RELEASE TO CLOSE\,3IN</t>
  </si>
  <si>
    <t>D128F2GA</t>
  </si>
  <si>
    <t>DUCT ACCESS DOOR\, 12X8</t>
  </si>
  <si>
    <t>DS150I</t>
  </si>
  <si>
    <t>REQUEST TO EXIT SNSR GRAY-  RO</t>
  </si>
  <si>
    <t>PC550926</t>
  </si>
  <si>
    <t>AIMING DEVICE ADAPTER</t>
  </si>
  <si>
    <t>NWB</t>
  </si>
  <si>
    <t>NYLON CLEANING BRUSH</t>
  </si>
  <si>
    <t>555XL</t>
  </si>
  <si>
    <t>COVERALL WHITE X-LARGE</t>
  </si>
  <si>
    <t>PDB</t>
  </si>
  <si>
    <t>PIPE DOPE BRUSH</t>
  </si>
  <si>
    <t>G45</t>
  </si>
  <si>
    <t>GASKET\,CART\,ANSUL TYPE\,181</t>
  </si>
  <si>
    <t>B927</t>
  </si>
  <si>
    <t>BULB\, 6V 9W MINIATURE WEDGE</t>
  </si>
  <si>
    <t>FBB1</t>
  </si>
  <si>
    <t>BAG\,BLANKET\,W/O FBR2</t>
  </si>
  <si>
    <t>TL910</t>
  </si>
  <si>
    <t>SYSTEM LINKAGE PLIERS</t>
  </si>
  <si>
    <t>513NPC</t>
  </si>
  <si>
    <t>PLUG\,CHROME\,W/CHAIN\,2 1/2NST</t>
  </si>
  <si>
    <t>B11510</t>
  </si>
  <si>
    <t>HORN\,CO2\,CONICAL\,10LB</t>
  </si>
  <si>
    <t>FGF416</t>
  </si>
  <si>
    <t>FILTER SPACER\, 4 X 16</t>
  </si>
  <si>
    <t>RDN</t>
  </si>
  <si>
    <t>DIFFUSER\,NOZZLE\,RDH HORN\,1/4IN</t>
  </si>
  <si>
    <t>B7C7</t>
  </si>
  <si>
    <t>BULB\, 120V 7W CANDELABRA BASE</t>
  </si>
  <si>
    <t>KR253538</t>
  </si>
  <si>
    <t>CRIMP TOOL</t>
  </si>
  <si>
    <t>513N</t>
  </si>
  <si>
    <t>PLUG\,BRASS\,W/CHAIN\,2 1/2NST</t>
  </si>
  <si>
    <t>BUSHING\,2F NPTX2 1/2M NST</t>
  </si>
  <si>
    <t>EP600</t>
  </si>
  <si>
    <t>SOLID CHROME CUP</t>
  </si>
  <si>
    <t>PLAYPIPE\,BRASS\,2 1/2NST</t>
  </si>
  <si>
    <t>N2515</t>
  </si>
  <si>
    <t>NIPPLE\,PIPE\,1/4IN X1 1/2IN</t>
  </si>
  <si>
    <t>RDBA</t>
  </si>
  <si>
    <t>BAND\,ALUM\,10/15/20LB CO2\,TUB</t>
  </si>
  <si>
    <t>5ME</t>
  </si>
  <si>
    <t>EPOXY\,5-MINUTE\,1OZ</t>
  </si>
  <si>
    <t>SPWR2</t>
  </si>
  <si>
    <t>WRENCH\, GL \, U STYLE</t>
  </si>
  <si>
    <t>A434618</t>
  </si>
  <si>
    <t>MECHANICAL PULL STATION - NEW</t>
  </si>
  <si>
    <t>L40</t>
  </si>
  <si>
    <t>LAMINATED PADLOCK</t>
  </si>
  <si>
    <t>BHV50</t>
  </si>
  <si>
    <t>1/2 INCH CO2 VALVE</t>
  </si>
  <si>
    <t>BNP52000AA</t>
  </si>
  <si>
    <t>6V 200MA NICAD W/LEADS CONFAA</t>
  </si>
  <si>
    <t>LENS4</t>
  </si>
  <si>
    <t>GREEN DAY-GLO LED EXIT LENS</t>
  </si>
  <si>
    <t>A243</t>
  </si>
  <si>
    <t>6X2 ALUM FIRE SPRINKLER VALVE</t>
  </si>
  <si>
    <t>B915</t>
  </si>
  <si>
    <t>BULB 12V 9W MINIATURE WEDGE</t>
  </si>
  <si>
    <t>466528B</t>
  </si>
  <si>
    <t>20 NO BC OCU</t>
  </si>
  <si>
    <t>PC551027</t>
  </si>
  <si>
    <t>2L NOZZLE</t>
  </si>
  <si>
    <t>A240</t>
  </si>
  <si>
    <t>6 X 2 ALUM TEST VALVE SIGN</t>
  </si>
  <si>
    <t>HD5601</t>
  </si>
  <si>
    <t>HEAT DETECTOR 135F W/RATE RISE</t>
  </si>
  <si>
    <t>TWGV25</t>
  </si>
  <si>
    <t>3 WAY GAUGE VALVE 1/4IN</t>
  </si>
  <si>
    <t>CRN3815</t>
  </si>
  <si>
    <t>CHROME NIPPLE 3/8 X 1 1/2</t>
  </si>
  <si>
    <t>N2525</t>
  </si>
  <si>
    <t>NIPPLE\,PIPE\,1/4IN X2 1/2IN</t>
  </si>
  <si>
    <t>FC25</t>
  </si>
  <si>
    <t>CONNECTOR 1/4 FLARE X NPT</t>
  </si>
  <si>
    <t>UBA</t>
  </si>
  <si>
    <t>BAND\,ALUM\,10/15/20LB CO2\,CON</t>
  </si>
  <si>
    <t>VALVE\,PR\,CAST\,2 1/2FXM NST</t>
  </si>
  <si>
    <t>PETAPE</t>
  </si>
  <si>
    <t>TAPE 3/4IN X 66FT PROF ALLPURP</t>
  </si>
  <si>
    <t>EP650</t>
  </si>
  <si>
    <t>SPLIT CHROME CUP</t>
  </si>
  <si>
    <t>PC550644</t>
  </si>
  <si>
    <t>FT520</t>
  </si>
  <si>
    <t>CABINET COVER</t>
  </si>
  <si>
    <t>FBR2</t>
  </si>
  <si>
    <t>BLANKETFIR\,M2RFC/BB1/2FB\,62X80</t>
  </si>
  <si>
    <t>ITC1000</t>
  </si>
  <si>
    <t>TUBE CUTTER (IMPORT)</t>
  </si>
  <si>
    <t>BP39</t>
  </si>
  <si>
    <t>BUSHING\,BLACK\,3/4IN X1/2IN</t>
  </si>
  <si>
    <t>KR97220</t>
  </si>
  <si>
    <t>CABLE TENSION BLOCK</t>
  </si>
  <si>
    <t>CRN3820</t>
  </si>
  <si>
    <t>CHROME NIPPLE 3/8 X 2</t>
  </si>
  <si>
    <t>CRN3825</t>
  </si>
  <si>
    <t>CHROME NIPPLE 3/8 X 2 1/2</t>
  </si>
  <si>
    <t>14849A</t>
  </si>
  <si>
    <t>BSBXL</t>
  </si>
  <si>
    <t>BACK SPPT 1650 BLK XL ELASTIC</t>
  </si>
  <si>
    <t>LLPS</t>
  </si>
  <si>
    <t>PIN\,PULL\,STAINLESS\,LARGE LOOP</t>
  </si>
  <si>
    <t>NIPPLE\,2 1/2NPTXNST</t>
  </si>
  <si>
    <t>NB</t>
  </si>
  <si>
    <t>BRUSH\,NYLON\,WOOD HANDLE</t>
  </si>
  <si>
    <t>TS</t>
  </si>
  <si>
    <t>SWITCH\,SUPERVISORY</t>
  </si>
  <si>
    <t>STDV125</t>
  </si>
  <si>
    <t>1-1/4INTEST/DRAIN VALVE-1/2 OF</t>
  </si>
  <si>
    <t>WH5</t>
  </si>
  <si>
    <t>BRACKET\,WALL HANGER5LB\,5LB CO2</t>
  </si>
  <si>
    <t>SL65030</t>
  </si>
  <si>
    <t>(PKG/6) AAAA BATTERIES</t>
  </si>
  <si>
    <t>B114</t>
  </si>
  <si>
    <t>HORN\,CO2\,W/DIFFUSER\,5LB</t>
  </si>
  <si>
    <t>862A</t>
  </si>
  <si>
    <t>BRACKET\,CORD\,5IN -7IN SHELL</t>
  </si>
  <si>
    <t>JLLC</t>
  </si>
  <si>
    <t>SAF-T-LOK CAM</t>
  </si>
  <si>
    <t>340791K</t>
  </si>
  <si>
    <t>CPLM</t>
  </si>
  <si>
    <t>COUPLING\,CO2 HOSE\,1/2MX1/2M</t>
  </si>
  <si>
    <t>117N</t>
  </si>
  <si>
    <t>1.5IN BRASS NST ADJ FOG NOZZLE</t>
  </si>
  <si>
    <t>PC551029</t>
  </si>
  <si>
    <t>1H NOZZLE</t>
  </si>
  <si>
    <t>KR120031</t>
  </si>
  <si>
    <t>APC CHEMICAL 2.6 GAL</t>
  </si>
  <si>
    <t>B170</t>
  </si>
  <si>
    <t>LAMP\, 4V 7.2W DC BAYONET BASE</t>
  </si>
  <si>
    <t>HTA42</t>
  </si>
  <si>
    <t>HYDRO TEST ADPT R102 STEEL CY</t>
  </si>
  <si>
    <t>GVC150</t>
  </si>
  <si>
    <t>VALVEGASELECTRIC/110VAC1 1/2IN</t>
  </si>
  <si>
    <t>SG3012</t>
  </si>
  <si>
    <t>1.5IN PISTOL GRIP VIPER</t>
  </si>
  <si>
    <t>KR120014</t>
  </si>
  <si>
    <t>RANGEGUARD R NOZZLE</t>
  </si>
  <si>
    <t>ADAPTER\,1 1/2F NPTXM NST</t>
  </si>
  <si>
    <t>514N</t>
  </si>
  <si>
    <t>PLUG\,BRASS\,W/CHAIN\,1 1/2NST</t>
  </si>
  <si>
    <t>2WTB</t>
  </si>
  <si>
    <t>SMOKE SAME AS 2W-B + HEAT</t>
  </si>
  <si>
    <t>PBUB3</t>
  </si>
  <si>
    <t>POLYCARB BUBBLE LARGE</t>
  </si>
  <si>
    <t>W570</t>
  </si>
  <si>
    <t>WR\,UNIVSPAN\,1 1/2-3IN\,CASTALUM</t>
  </si>
  <si>
    <t>23353B</t>
  </si>
  <si>
    <t>HANDLE\, SMALL</t>
  </si>
  <si>
    <t>VER-6800</t>
  </si>
  <si>
    <t>CLEARVIEW BADGE OPENER</t>
  </si>
  <si>
    <t>740151OR</t>
  </si>
  <si>
    <t>14/1c STR THHN ORANGE 1000FT</t>
  </si>
  <si>
    <t>ED-MR101C</t>
  </si>
  <si>
    <t>AUXILARY RELAY W/ENCL SPDT</t>
  </si>
  <si>
    <t>WGEC24-75WR</t>
  </si>
  <si>
    <t>WP H/S 24V 75CD WALL RED</t>
  </si>
  <si>
    <t>WGECR24-75PWR</t>
  </si>
  <si>
    <t>WP HRN/STRB 24V RED LENS RED</t>
  </si>
  <si>
    <t>GOE-PW</t>
  </si>
  <si>
    <t>WETHEPROF ENCLOS PLAIN WHITE</t>
  </si>
  <si>
    <t>GHSLF110R</t>
  </si>
  <si>
    <t>LOW FREQUENCY H/S 24V 110CD WR</t>
  </si>
  <si>
    <t>WGESG24-75PWW</t>
  </si>
  <si>
    <t>WP STRB 24V GRN LENS WHT</t>
  </si>
  <si>
    <t>GEC3-24WW</t>
  </si>
  <si>
    <t>HORN/STRB 24VDC MULTI-CD WHT</t>
  </si>
  <si>
    <t>GEC3-24PWW</t>
  </si>
  <si>
    <t>H/ST 24VDC MULTI-CD PLAIN WHT</t>
  </si>
  <si>
    <t>GB6-120</t>
  </si>
  <si>
    <t>BELL 6 INCH 120VAC</t>
  </si>
  <si>
    <t>SSPK24-15/75WLPR</t>
  </si>
  <si>
    <t>SPKR STRB 15/75 FIXD CANDLA RD</t>
  </si>
  <si>
    <t>GB10-120</t>
  </si>
  <si>
    <t>BELL 10 INCH 120VAC</t>
  </si>
  <si>
    <t>SSPK24WLPR</t>
  </si>
  <si>
    <t>SPK/STRB SELECTABLE FIRE RED</t>
  </si>
  <si>
    <t>WSSPKW</t>
  </si>
  <si>
    <t>WEATHERPROOF SPEAKER WHITE</t>
  </si>
  <si>
    <t>GESG24PWW</t>
  </si>
  <si>
    <t>STR 24V GRN LENS MLT-CD WHT</t>
  </si>
  <si>
    <t>AL600ULXR</t>
  </si>
  <si>
    <t>GES3-24WR</t>
  </si>
  <si>
    <t>STROBE 24V MC WALL RED</t>
  </si>
  <si>
    <t>GB6-24</t>
  </si>
  <si>
    <t>BELL 6 INCH 24VDC</t>
  </si>
  <si>
    <t>WGES24-75WR</t>
  </si>
  <si>
    <t>WP STRB 24V 75CD WALL RED</t>
  </si>
  <si>
    <t>GEC3-12WW</t>
  </si>
  <si>
    <t>HORN/STRB 12VDC MULTI-CD WHT</t>
  </si>
  <si>
    <t>SSPK24WLPPW</t>
  </si>
  <si>
    <t>SPK/STRB SELECTABLE WALL PLAIN</t>
  </si>
  <si>
    <t>GEH24-PW</t>
  </si>
  <si>
    <t>HORN 24VDC  WALL WHT PLAIN</t>
  </si>
  <si>
    <t>GB10-24</t>
  </si>
  <si>
    <t>BELL 10 INCH 24VDC</t>
  </si>
  <si>
    <t>GEC3-24WR</t>
  </si>
  <si>
    <t>HORN/STRB 24VDC MULTI-CD RED</t>
  </si>
  <si>
    <t>GBBB</t>
  </si>
  <si>
    <t>BELL BACK BOX</t>
  </si>
  <si>
    <t>GHSLF15R</t>
  </si>
  <si>
    <t>LOW FREQUENCY H/S 24V 15CD WR</t>
  </si>
  <si>
    <t>GES3-24WW</t>
  </si>
  <si>
    <t>STROBE 24V MC WALL WHT</t>
  </si>
  <si>
    <t>GTSM-W</t>
  </si>
  <si>
    <t>SYNCH MOD WHT</t>
  </si>
  <si>
    <t>SSPK24WLPW</t>
  </si>
  <si>
    <t>SPKR/STROBE\, SQ\, 25/70\, W\, WHI</t>
  </si>
  <si>
    <t>WSSPKR</t>
  </si>
  <si>
    <t>WEATHERPROOF SPEAKER RED</t>
  </si>
  <si>
    <t>GESR24PWW</t>
  </si>
  <si>
    <t>STR 24V RED LENS MLT-CD WHT</t>
  </si>
  <si>
    <t>WGECA24-75PWW</t>
  </si>
  <si>
    <t>WP HRN/STRB 24V AMBR LENS WHT</t>
  </si>
  <si>
    <t>GCSB-W</t>
  </si>
  <si>
    <t>SURFACE BACKBOX WHITE CEILING</t>
  </si>
  <si>
    <t>GOE-W</t>
  </si>
  <si>
    <t>WETHEPROF ENCLOS W/BACKBOX WHT</t>
  </si>
  <si>
    <t>GESA24PWR</t>
  </si>
  <si>
    <t>STR 24V AMB LENS MLT-CD RED</t>
  </si>
  <si>
    <t>GOE-PR</t>
  </si>
  <si>
    <t>WETHEPROF ENCLOS PLAIN RED</t>
  </si>
  <si>
    <t>AVSM-R</t>
  </si>
  <si>
    <t>SYNCH MOD RED-2T</t>
  </si>
  <si>
    <t>ACM8</t>
  </si>
  <si>
    <t>8 FUSED RELAY OUTPUT POWER CNT</t>
  </si>
  <si>
    <t>SSPK24WLPPR</t>
  </si>
  <si>
    <t>SSPKCLPR</t>
  </si>
  <si>
    <t>SPEAKER RED  WALL   CEILING</t>
  </si>
  <si>
    <t>GHLFR</t>
  </si>
  <si>
    <t>LOW FREQUENCY HORN 24VDC RED</t>
  </si>
  <si>
    <t>GEC24-177WR</t>
  </si>
  <si>
    <t>HORN/STR 24V 177CD WALL RED</t>
  </si>
  <si>
    <t>WGESB24-75PWW</t>
  </si>
  <si>
    <t>WP STRB 24V BLUE LENS WHT</t>
  </si>
  <si>
    <t>GESB24PWW</t>
  </si>
  <si>
    <t>STR 24V BLUE LENS MLT-CD WHT</t>
  </si>
  <si>
    <t>SSPK24-15/75WLPPR</t>
  </si>
  <si>
    <t>WGESB24-75PWR</t>
  </si>
  <si>
    <t>WP STRB 24V BLUE LENS RED</t>
  </si>
  <si>
    <t>GHSLF15W</t>
  </si>
  <si>
    <t>LOW FREQUENCY H/S 24V 15CD WW</t>
  </si>
  <si>
    <t>GES24-177WW</t>
  </si>
  <si>
    <t>STROBE 24V 177CD WALL WHT</t>
  </si>
  <si>
    <t>GOE-R</t>
  </si>
  <si>
    <t>WETHEPROF ENCLOS W/BACKBOX RED</t>
  </si>
  <si>
    <t>AVSM-W</t>
  </si>
  <si>
    <t>SYNCH MOD WHT-2T</t>
  </si>
  <si>
    <t>GECR24PWW</t>
  </si>
  <si>
    <t>HRN/STR 24V RED LENS MLT-CD WH</t>
  </si>
  <si>
    <t>SSPK24CLPW</t>
  </si>
  <si>
    <t>SPK/STRB SELECTABLE CEILING WH</t>
  </si>
  <si>
    <t>WGES24-75WRLP</t>
  </si>
  <si>
    <t>WP STRB 24V LOW-PRO RED</t>
  </si>
  <si>
    <t>WGECB24-75PWR</t>
  </si>
  <si>
    <t>WP HRN/STRB 24V BLUE LENS RED</t>
  </si>
  <si>
    <t>SSPK24CLPR</t>
  </si>
  <si>
    <t>SPK/STRB SELECTABLE CEILING RE</t>
  </si>
  <si>
    <t>WGESA24-75PWW</t>
  </si>
  <si>
    <t>WP STRB 24V AMBR LENS WHT</t>
  </si>
  <si>
    <t>GESA24PWW</t>
  </si>
  <si>
    <t>STROBE 24V AMB LENS MC WAL WHT</t>
  </si>
  <si>
    <t>SSPK24-15/75WLPW</t>
  </si>
  <si>
    <t>SPKR STRB 15/75 FIXD CANDLA WH</t>
  </si>
  <si>
    <t>GTSM-R</t>
  </si>
  <si>
    <t>SYNCH MOD RED</t>
  </si>
  <si>
    <t>SSPKCLPW</t>
  </si>
  <si>
    <t>SPEAKER\, SQUARE 25/70\, WHITE</t>
  </si>
  <si>
    <t>GSB-R</t>
  </si>
  <si>
    <t>SURFACE BACKBOX RED WALL</t>
  </si>
  <si>
    <t>GECG24PWR</t>
  </si>
  <si>
    <t>HRN/STR 24V GRN LENS MLT-CD RE</t>
  </si>
  <si>
    <t>GBLP-W</t>
  </si>
  <si>
    <t>SPEAKER SURFACE BACKBOX WHITE</t>
  </si>
  <si>
    <t>GHSLF110W</t>
  </si>
  <si>
    <t>LOW FREQUENCY H/S 24V 110CD WW</t>
  </si>
  <si>
    <t>GES24-177WR</t>
  </si>
  <si>
    <t>STROBE 24VDC 177CD WALL RED</t>
  </si>
  <si>
    <t>GHLFW</t>
  </si>
  <si>
    <t>LOW FREQUENCY HORN 24VDC WHITE</t>
  </si>
  <si>
    <t>GECR24PWR</t>
  </si>
  <si>
    <t>HRN/STR 24V RED LENS MLT-CD RE</t>
  </si>
  <si>
    <t>GHSLF177R</t>
  </si>
  <si>
    <t>LOW FREQUENCY H/S 24V 177CD WR</t>
  </si>
  <si>
    <t>GES3-24PWR</t>
  </si>
  <si>
    <t>STROBE 24V MC PLN WAL RED</t>
  </si>
  <si>
    <t>WGECA24-75PWR</t>
  </si>
  <si>
    <t>WP HRN/STRB 24V AMBR LENS RED</t>
  </si>
  <si>
    <t>GECA24PWR</t>
  </si>
  <si>
    <t>HRN/STR 24V AMBR LENS MLT-CD R</t>
  </si>
  <si>
    <t>GECA24PWW</t>
  </si>
  <si>
    <t>HRN/STR 24V AMBR LENS MLT-CD W</t>
  </si>
  <si>
    <t>GES24-1575WW</t>
  </si>
  <si>
    <t>STROBE 24V 1575CD WALL WHT</t>
  </si>
  <si>
    <t>WGESG24-75PWR</t>
  </si>
  <si>
    <t>WP STRB 24V GRN LENS RED</t>
  </si>
  <si>
    <t>WGEC24-75WW</t>
  </si>
  <si>
    <t>WP H/S 24V 75CD WALL WHT</t>
  </si>
  <si>
    <t>GSB-W</t>
  </si>
  <si>
    <t>SURFACE BACKBOX WHITE WALL</t>
  </si>
  <si>
    <t>WGESR24-75PWR</t>
  </si>
  <si>
    <t>WP STRB 24V RED LENS RED</t>
  </si>
  <si>
    <t>GES24-1575WR</t>
  </si>
  <si>
    <t>STROBE 24V 1575CD WALL RED</t>
  </si>
  <si>
    <t>AL600ULACM</t>
  </si>
  <si>
    <t>AL600ULX W/ACM8 PWR CONTROLLER</t>
  </si>
  <si>
    <t>GEC3-24PWR</t>
  </si>
  <si>
    <t>H/ST 24VDC MULTI-CD PLAIN RED</t>
  </si>
  <si>
    <t>GECB24PWW</t>
  </si>
  <si>
    <t>HRN/STR 24V BLU LENS MLT-CD WH</t>
  </si>
  <si>
    <t>AL400ULXB2</t>
  </si>
  <si>
    <t>12VDC @4AMP 24VDC @3AMP UL LIS</t>
  </si>
  <si>
    <t>GESB24PWR</t>
  </si>
  <si>
    <t>GBLP-R</t>
  </si>
  <si>
    <t>SPEAKER SURFACE BACKBOX RED</t>
  </si>
  <si>
    <t>GEC24-1575WW</t>
  </si>
  <si>
    <t>HRN STRB WALL MT 1575Cd WHITE</t>
  </si>
  <si>
    <t>GECB24PWR</t>
  </si>
  <si>
    <t>HRN/STR 24V BLU LENS MLT-CD RE</t>
  </si>
  <si>
    <t>GESR24PWR</t>
  </si>
  <si>
    <t>STR 24V RED LENS MLT-CD RED</t>
  </si>
  <si>
    <t>GES3-12WR</t>
  </si>
  <si>
    <t>STROBE 12V MC PLN WAL RED</t>
  </si>
  <si>
    <t>S</t>
  </si>
  <si>
    <t>PE SMOKE 120V TEMP</t>
  </si>
  <si>
    <t>GES3-24PWW</t>
  </si>
  <si>
    <t>STROBE 24V MC PLN WAL WHT</t>
  </si>
  <si>
    <t>WGECR24-75PWW</t>
  </si>
  <si>
    <t>WP HRN/STRB 24V RED LENS WHT</t>
  </si>
  <si>
    <t>GCSB-R</t>
  </si>
  <si>
    <t>SURFACE BACKBOX RED CEILING</t>
  </si>
  <si>
    <t>WGESA24-75PWR</t>
  </si>
  <si>
    <t>WP STRB 24V AMBR LENS RED</t>
  </si>
  <si>
    <t>GEC24-177WW</t>
  </si>
  <si>
    <t>HORN/STR 24V 177CD WALL WHT</t>
  </si>
  <si>
    <t>GHSLF177W</t>
  </si>
  <si>
    <t>LOW FREQUENCY H/S 24V 177CD WW</t>
  </si>
  <si>
    <t>AX-SD365CO</t>
  </si>
  <si>
    <t>ADDRESSABLE PHOTO/THERMAL/IR/</t>
  </si>
  <si>
    <t>GEC3-12WR</t>
  </si>
  <si>
    <t>HORN STRB 12V MULTI Cd WALL RE</t>
  </si>
  <si>
    <t>GESG24PWR</t>
  </si>
  <si>
    <t>STR 24V GRN LENS MLT-CD RED</t>
  </si>
  <si>
    <t>GOELP-W</t>
  </si>
  <si>
    <t>WP ENCLOSURE LOW-PRO WHT</t>
  </si>
  <si>
    <t>WGECG24-75PWR</t>
  </si>
  <si>
    <t>WP HRN/STRB 24V GRN LENS RED</t>
  </si>
  <si>
    <t>GOELP-R</t>
  </si>
  <si>
    <t>WP ENCLOSURE LOW-PRO RED</t>
  </si>
  <si>
    <t>WGECB24-75PWW</t>
  </si>
  <si>
    <t>WP HRN/STRB 24V BLUE LENS WHT</t>
  </si>
  <si>
    <t>GECG24PWW</t>
  </si>
  <si>
    <t>HRN/STR 24V GRN LENS MLT-CD WH</t>
  </si>
  <si>
    <t>FL-MR101CR</t>
  </si>
  <si>
    <t>RELAY SPDT IN  METAL ENCLOSURE</t>
  </si>
  <si>
    <t>WH-ELSTR</t>
  </si>
  <si>
    <t>LED STR\,RED\,WALL\,24V\,FIRE</t>
  </si>
  <si>
    <t>ED-EG1AVWF</t>
  </si>
  <si>
    <t>HORN/STROBE\,15-75CD\,WHITE\,FIRE</t>
  </si>
  <si>
    <t>SOLOA10</t>
  </si>
  <si>
    <t>4.8 oz Non-flammable aerosol s</t>
  </si>
  <si>
    <t>FL-MR201CR</t>
  </si>
  <si>
    <t>RELAY DPDT IN METAL ENCLOSURE</t>
  </si>
  <si>
    <t>FL-BG12LOB</t>
  </si>
  <si>
    <t>P-STATION DUAL W/KEY&amp;BACK BX</t>
  </si>
  <si>
    <t>ED-KISB4</t>
  </si>
  <si>
    <t>KI SERIES BASE\, 4" W TRIM SKIR</t>
  </si>
  <si>
    <t>EL1551U</t>
  </si>
  <si>
    <t>IP Over 2-Wire (TX &amp; RX)</t>
  </si>
  <si>
    <t>FL-ANN80</t>
  </si>
  <si>
    <t>REMOTE  LCD ANNUNCIATOR</t>
  </si>
  <si>
    <t>FL-PWRMOD24</t>
  </si>
  <si>
    <t>3 AMP NAC PWR BOOSTER</t>
  </si>
  <si>
    <t>AL400ULPD4</t>
  </si>
  <si>
    <t>FL-MMF301</t>
  </si>
  <si>
    <t>ADDRESSABLE MINI-MNTR MODULE</t>
  </si>
  <si>
    <t>FL-MDF300</t>
  </si>
  <si>
    <t>ADDRESSABLE DUAL MNTR MODULE</t>
  </si>
  <si>
    <t>AL600ULXB</t>
  </si>
  <si>
    <t>12VDC OR 24VDC @6AMP\,UL RCG CO</t>
  </si>
  <si>
    <t>FL-DNR</t>
  </si>
  <si>
    <t>DET\,DUCT\,INTELL\,NON-RELAY</t>
  </si>
  <si>
    <t>BT126</t>
  </si>
  <si>
    <t>LEAD ACID BTRY- 12VDC/7AH</t>
  </si>
  <si>
    <t>FL-SD365IV</t>
  </si>
  <si>
    <t>PHOTO DET IV</t>
  </si>
  <si>
    <t>NHR-3TS</t>
  </si>
  <si>
    <t>COMMON AREA CALL STATION (UL 1</t>
  </si>
  <si>
    <t>GT-OP3</t>
  </si>
  <si>
    <t>3 MODULE FRAME W/ POSTAL LOCK</t>
  </si>
  <si>
    <t>IE-1GD</t>
  </si>
  <si>
    <t>MAIN RM/1-DOOR MASTER</t>
  </si>
  <si>
    <t>C-ML/A</t>
  </si>
  <si>
    <t>CHIME COM ADDITIONAL MASTER</t>
  </si>
  <si>
    <t>TD-6H/B</t>
  </si>
  <si>
    <t>6-CALL WALL MT HANDSET</t>
  </si>
  <si>
    <t>DB-1SD</t>
  </si>
  <si>
    <t>SUB MSTR STA. DB SER</t>
  </si>
  <si>
    <t>AX-248C</t>
  </si>
  <si>
    <t>AX SERIES CENTRAL EXCHANGE</t>
  </si>
  <si>
    <t>TD-24H/B</t>
  </si>
  <si>
    <t>24-CALL WALL MT HANDSET</t>
  </si>
  <si>
    <t>GT-1D</t>
  </si>
  <si>
    <t>HANDSET ROOM STATION</t>
  </si>
  <si>
    <t>ISE-100</t>
  </si>
  <si>
    <t>PROXIMITY SENSOR FOR IM SYSTEM</t>
  </si>
  <si>
    <t>GT-RY</t>
  </si>
  <si>
    <t>LIGHT CONTROL RELAY</t>
  </si>
  <si>
    <t>IAI-100</t>
  </si>
  <si>
    <t>SECURITY WINDOW ACOUSTIC INTE</t>
  </si>
  <si>
    <t>NHR-8A-L</t>
  </si>
  <si>
    <t>BEDSIDE CALL CORD WITH LOCKING</t>
  </si>
  <si>
    <t>LE-BN</t>
  </si>
  <si>
    <t>FL MT PRIVACY SUB-STATION</t>
  </si>
  <si>
    <t>GT-DBP</t>
  </si>
  <si>
    <t>GT-DBP PANEL FOR GT-DB(-VN)</t>
  </si>
  <si>
    <t>LE-A</t>
  </si>
  <si>
    <t>SURF MT STD SUB-STATION</t>
  </si>
  <si>
    <t>LEM-1DLC</t>
  </si>
  <si>
    <t>SINGLE CALL MSTR W/ LAMP</t>
  </si>
  <si>
    <t>IS-PU-UL</t>
  </si>
  <si>
    <t>48V DC POWER SUPPLY  1 PER IS</t>
  </si>
  <si>
    <t>AX-320C</t>
  </si>
  <si>
    <t>32-DOOR/SUB ADD-ON EXCHANGE UN</t>
  </si>
  <si>
    <t>AXW-AVT</t>
  </si>
  <si>
    <t>AX SERIES ALTERNATIVE CONNECTI</t>
  </si>
  <si>
    <t>LEM-1DLS</t>
  </si>
  <si>
    <t>3-PC SET (LEM-1DL\, LE-D\, PT-12</t>
  </si>
  <si>
    <t>LE-DA</t>
  </si>
  <si>
    <t>FLUSH MT SS DOOR STATION</t>
  </si>
  <si>
    <t>TB-AD10</t>
  </si>
  <si>
    <t>JP-DA</t>
  </si>
  <si>
    <t>JP SURFACE MOUNT COLOR VIDEO D</t>
  </si>
  <si>
    <t>GF-10KP</t>
  </si>
  <si>
    <t>PANEL FOR GF-10K</t>
  </si>
  <si>
    <t>GT-1A</t>
  </si>
  <si>
    <t>AUDIO TENANT STATION</t>
  </si>
  <si>
    <t>LS-NVP/C</t>
  </si>
  <si>
    <t>VANDALPROOF SUBSTATION</t>
  </si>
  <si>
    <t>NHR-30K</t>
  </si>
  <si>
    <t>30-CALL ADD-ON PCB FOR NHX-80X</t>
  </si>
  <si>
    <t>GT-VBX</t>
  </si>
  <si>
    <t>EXPANDED VIDEO CTL UNIT</t>
  </si>
  <si>
    <t>GT-4F</t>
  </si>
  <si>
    <t>4 MOD FRONT FRAME</t>
  </si>
  <si>
    <t>PS-1820UL</t>
  </si>
  <si>
    <t>18V DC POWER SUPPLY\, 2A UL</t>
  </si>
  <si>
    <t>LE-SSR</t>
  </si>
  <si>
    <t>FLUSH MOUNT 2-GANG SS SUBW/BTN</t>
  </si>
  <si>
    <t>IME-100</t>
  </si>
  <si>
    <t>GOOSENECK MICROPHONE FOR IM SY</t>
  </si>
  <si>
    <t>GT-MCX</t>
  </si>
  <si>
    <t>GT-MCX MULTI-BLG NETWORK ADPTR</t>
  </si>
  <si>
    <t>GT-BC</t>
  </si>
  <si>
    <t>2-WIRE BUS CONTROL</t>
  </si>
  <si>
    <t>BG-10C</t>
  </si>
  <si>
    <t>BGM/ALL-CALL ADAPTOR</t>
  </si>
  <si>
    <t>NH-1SA/A</t>
  </si>
  <si>
    <t>SINGLE CALL PATIENT STATION (U</t>
  </si>
  <si>
    <t>IX-SS-2G</t>
  </si>
  <si>
    <t>IX-SS-2G 2 GANG IP AUDIO\,FLUSH</t>
  </si>
  <si>
    <t>TC-10M</t>
  </si>
  <si>
    <t>10-CALL MASTER CONS\,AC OR DC</t>
  </si>
  <si>
    <t>GT-1M3</t>
  </si>
  <si>
    <t>GT-1M3 3 5in CLR VIDEO TENANT</t>
  </si>
  <si>
    <t>LEF-3L</t>
  </si>
  <si>
    <t>3 CALL MASTER STATION</t>
  </si>
  <si>
    <t>JP-4MED</t>
  </si>
  <si>
    <t>7" TOUCHSCREEN HANDSET/H</t>
  </si>
  <si>
    <t>IF-DA</t>
  </si>
  <si>
    <t>SURF MOUNT DOOR STATION</t>
  </si>
  <si>
    <t>AX-084C</t>
  </si>
  <si>
    <t>GT-BCXB-N</t>
  </si>
  <si>
    <t>GT-BCXB-N EXPANDED BUS CONTROL</t>
  </si>
  <si>
    <t>GF-BP</t>
  </si>
  <si>
    <t>BLANK PANEL</t>
  </si>
  <si>
    <t>GT-203HB</t>
  </si>
  <si>
    <t>6 MODULE SURFACE BOX</t>
  </si>
  <si>
    <t>GT-VBC</t>
  </si>
  <si>
    <t>VIDEO CONTROL UNIT\, GT</t>
  </si>
  <si>
    <t>IMU-100</t>
  </si>
  <si>
    <t>SECURITY WINDOW INTERCOM KIT</t>
  </si>
  <si>
    <t>GF-2F</t>
  </si>
  <si>
    <t>2-MODULE FRONT FRAME</t>
  </si>
  <si>
    <t>LEM-1DL</t>
  </si>
  <si>
    <t>SINGLE CALL MASTER W/DOOR REL</t>
  </si>
  <si>
    <t>AX-AN</t>
  </si>
  <si>
    <t>INDOOR SUB STATION WITH PRIVAC</t>
  </si>
  <si>
    <t>AXW-AVR</t>
  </si>
  <si>
    <t>GTV-DES202B</t>
  </si>
  <si>
    <t>GTV-DES202B 2x2 DIG  ENTR KIT</t>
  </si>
  <si>
    <t>SBX-AXDVF</t>
  </si>
  <si>
    <t>SURFACE BOX AX-DVF</t>
  </si>
  <si>
    <t>DAK-2S</t>
  </si>
  <si>
    <t>DUAL MASTER ADAPT KIT</t>
  </si>
  <si>
    <t>IE-SS/A</t>
  </si>
  <si>
    <t>FL MT 2-GANG SUB STATION  STAI</t>
  </si>
  <si>
    <t>AX-DVF-P</t>
  </si>
  <si>
    <t>FLUSH VANDAL VIDEO DOOR W/HID</t>
  </si>
  <si>
    <t>AXW-AZ</t>
  </si>
  <si>
    <t>VIDEO ADAPTOR FOR CCTV CAMERA</t>
  </si>
  <si>
    <t>GT-DMB-N</t>
  </si>
  <si>
    <t>GT-DMB-N ENTRANCE PANEL W/NFC</t>
  </si>
  <si>
    <t>GT-202HB</t>
  </si>
  <si>
    <t>4 MODULE SURFACE BOX</t>
  </si>
  <si>
    <t>GT-D</t>
  </si>
  <si>
    <t>AUDIO DOOR STATION</t>
  </si>
  <si>
    <t>AXW-PA1</t>
  </si>
  <si>
    <t>PAGING ADAPTOR FOR THE AX SERI</t>
  </si>
  <si>
    <t>GT-10K</t>
  </si>
  <si>
    <t>10-KEY DIGITAL KEYPAD</t>
  </si>
  <si>
    <t>IM-1</t>
  </si>
  <si>
    <t>CASHIER WINDOW SYSTEM SET</t>
  </si>
  <si>
    <t>GTV-DES104B</t>
  </si>
  <si>
    <t>GTV-DES104B 1x4 DIG  ENTR KIT</t>
  </si>
  <si>
    <t>JP-8Z</t>
  </si>
  <si>
    <t>DISTRIBUTION ADAPTOR FOR JP SE</t>
  </si>
  <si>
    <t>CCS-1A</t>
  </si>
  <si>
    <t>CHIME COM2 SET</t>
  </si>
  <si>
    <t>AX-8M</t>
  </si>
  <si>
    <t>AUDIO MASTER STATION</t>
  </si>
  <si>
    <t>TC-20G</t>
  </si>
  <si>
    <t>20-CALL ADD-ON SELECTOR F/TC-M</t>
  </si>
  <si>
    <t>GFK-PS</t>
  </si>
  <si>
    <t>N/C PANIC SWITCH W/GFK</t>
  </si>
  <si>
    <t>GT-4Z</t>
  </si>
  <si>
    <t>VIDEO DIST ADAPTOR</t>
  </si>
  <si>
    <t>LE-SS/A</t>
  </si>
  <si>
    <t>FL 2-GANG SS SUB</t>
  </si>
  <si>
    <t>GF-3F</t>
  </si>
  <si>
    <t>3-MODULE FRONT FRAME</t>
  </si>
  <si>
    <t>GT-VB</t>
  </si>
  <si>
    <t>GT-VB VIDEO MODULE  GTB</t>
  </si>
  <si>
    <t>DA-1AS</t>
  </si>
  <si>
    <t>SILVER DR/DH KIT W/PWR SUPPLY</t>
  </si>
  <si>
    <t>GT-VP</t>
  </si>
  <si>
    <t>PANEL FOR GT-VA</t>
  </si>
  <si>
    <t>JO-DV</t>
  </si>
  <si>
    <t>JO-DV VIDEO DR STN JO/GT-MKB-N</t>
  </si>
  <si>
    <t>LEF-5</t>
  </si>
  <si>
    <t>5-CALL MASTER SURF</t>
  </si>
  <si>
    <t>AX-DVF</t>
  </si>
  <si>
    <t>FLUSH  VANDAL VIDEO DOOR STATI</t>
  </si>
  <si>
    <t>NHX-30G</t>
  </si>
  <si>
    <t>30-CALL ADD-ON SELECTOR FOR NH</t>
  </si>
  <si>
    <t>MC-60/4A</t>
  </si>
  <si>
    <t>4-LINE HANDSET</t>
  </si>
  <si>
    <t>AX-16SW</t>
  </si>
  <si>
    <t>16-DOOR/SUB ADD-ON SELECTOR</t>
  </si>
  <si>
    <t>ZX835</t>
  </si>
  <si>
    <t>PIR/MW MOTION SENSOR 35FT</t>
  </si>
  <si>
    <t>JO-1FD</t>
  </si>
  <si>
    <t>JO-1FD 7" COLOR EXPANSIO</t>
  </si>
  <si>
    <t>DA-1MD</t>
  </si>
  <si>
    <t>AUDIO HANDSET</t>
  </si>
  <si>
    <t>AX-BN</t>
  </si>
  <si>
    <t>NHR-7A</t>
  </si>
  <si>
    <t>BATHROOM PULL CORD (UL 1069)</t>
  </si>
  <si>
    <t>GT-102HB</t>
  </si>
  <si>
    <t>2 MODULE SURFACE BOX</t>
  </si>
  <si>
    <t>GF-2B</t>
  </si>
  <si>
    <t>2-MODULE BACK BOX</t>
  </si>
  <si>
    <t>IAX-100</t>
  </si>
  <si>
    <t>ACOUSTIC TUBE EXTENSION 39in</t>
  </si>
  <si>
    <t>AX-8MV</t>
  </si>
  <si>
    <t>AUDIO/VIDEO MASTER STATION</t>
  </si>
  <si>
    <t>JP-DVF</t>
  </si>
  <si>
    <t>JP SURFACE MOUNT COLOR VANDAL</t>
  </si>
  <si>
    <t>GF-3P</t>
  </si>
  <si>
    <t>3-CALL PANEL FOR GF-SW</t>
  </si>
  <si>
    <t>GT-104HB</t>
  </si>
  <si>
    <t>GT-DB</t>
  </si>
  <si>
    <t>GT-DB AUDIO MODULE  GTB</t>
  </si>
  <si>
    <t>TD-1H/B</t>
  </si>
  <si>
    <t>1-CALL WALL MT HANDSET</t>
  </si>
  <si>
    <t>GT-DB-VN</t>
  </si>
  <si>
    <t>GT-DB-VN AUDIO MODULE W/NFC</t>
  </si>
  <si>
    <t>AX-DV-P</t>
  </si>
  <si>
    <t>SURFACE VANDAL VIDEO DOOR W/HI</t>
  </si>
  <si>
    <t>IE-SSR</t>
  </si>
  <si>
    <t>FLUSH MT 2 GANG SS SUB W/RED B</t>
  </si>
  <si>
    <t>GT-SW</t>
  </si>
  <si>
    <t>4-CALL SWITCH MODULE</t>
  </si>
  <si>
    <t>GF-1P</t>
  </si>
  <si>
    <t>1-CALL PANEL FOR GF-SW</t>
  </si>
  <si>
    <t>LEM-1</t>
  </si>
  <si>
    <t>SINGLE CALL MASTER-SURF MT</t>
  </si>
  <si>
    <t>GTA-DESB</t>
  </si>
  <si>
    <t>GTA-DESB AUDIO DIGITAL ENT KIT</t>
  </si>
  <si>
    <t>MC-A/A</t>
  </si>
  <si>
    <t>GT-NSP-L</t>
  </si>
  <si>
    <t>PANEL FOR GT-NS</t>
  </si>
  <si>
    <t>TB-SE</t>
  </si>
  <si>
    <t>HANDSET SUB STATION</t>
  </si>
  <si>
    <t>KB-3MRD</t>
  </si>
  <si>
    <t>MASTER STATION W/MONITOR</t>
  </si>
  <si>
    <t>DA-4DS</t>
  </si>
  <si>
    <t>4-CALL DOOR STATION SILVER</t>
  </si>
  <si>
    <t>NHR-SP</t>
  </si>
  <si>
    <t>DUTY STATION (UL 1069)</t>
  </si>
  <si>
    <t>LEF-3</t>
  </si>
  <si>
    <t>3-CALL MASTER SURF</t>
  </si>
  <si>
    <t>IEH-1CD</t>
  </si>
  <si>
    <t>SUB ROOM STATION</t>
  </si>
  <si>
    <t>AX-DV</t>
  </si>
  <si>
    <t>SURFACE VANDAL VIDEO DOOR STAT</t>
  </si>
  <si>
    <t>GF-3B</t>
  </si>
  <si>
    <t>3-MODULE BACK BOX</t>
  </si>
  <si>
    <t>KB-DAR</t>
  </si>
  <si>
    <t>VIDEO DOOR STATION</t>
  </si>
  <si>
    <t>GT-1C7</t>
  </si>
  <si>
    <t>GT-1C7 7in CLR VIDEO TENANT ST</t>
  </si>
  <si>
    <t>LE-SS-1G</t>
  </si>
  <si>
    <t>FLUSH MOUNT 1-GANG SUB STAT</t>
  </si>
  <si>
    <t>NHX-80X</t>
  </si>
  <si>
    <t>NHX CENTRAL CONTROL UNIT (UL 1</t>
  </si>
  <si>
    <t>C-123LW</t>
  </si>
  <si>
    <t>DUAL MASTER CHIME COM SYST</t>
  </si>
  <si>
    <t>AX-B</t>
  </si>
  <si>
    <t>INDOOR SUB STATION\, SEMI-FLUSH</t>
  </si>
  <si>
    <t>GTW-LC</t>
  </si>
  <si>
    <t>LIFT CONTROL ADAPTOR</t>
  </si>
  <si>
    <t>SBX-AXDV30</t>
  </si>
  <si>
    <t>30 ANGLE BOX\, AX-DV</t>
  </si>
  <si>
    <t>GT-4B</t>
  </si>
  <si>
    <t>4 MODULE BACK BOX</t>
  </si>
  <si>
    <t>LEF-10</t>
  </si>
  <si>
    <t>10-CALL MASTER</t>
  </si>
  <si>
    <t>C-123L/A</t>
  </si>
  <si>
    <t>CHIME COM MASTER/D0OR STA</t>
  </si>
  <si>
    <t>DA-1DS</t>
  </si>
  <si>
    <t>1-CALL DOOR STATION</t>
  </si>
  <si>
    <t>GF-4P</t>
  </si>
  <si>
    <t>4-CALLPANEL DOE GF-SW</t>
  </si>
  <si>
    <t>LEF-10C</t>
  </si>
  <si>
    <t>FL MT 10-CALL MASTER</t>
  </si>
  <si>
    <t>AX-DM</t>
  </si>
  <si>
    <t>MULLION AUDIO DOOR STATION</t>
  </si>
  <si>
    <t>TD-3H/B</t>
  </si>
  <si>
    <t>3-CALL WALL MT HANDSET</t>
  </si>
  <si>
    <t>NHX-50M</t>
  </si>
  <si>
    <t>NHX 50-CALL CONSOLE MASTER STA</t>
  </si>
  <si>
    <t>JP-DV</t>
  </si>
  <si>
    <t>JP FLUSH MOUNT COLOR VANDAL DO</t>
  </si>
  <si>
    <t>GT-303HB</t>
  </si>
  <si>
    <t>9 MODULE SURFACE BOX</t>
  </si>
  <si>
    <t>LEW-5</t>
  </si>
  <si>
    <t>DESKTOP TERM FOR LEF-5</t>
  </si>
  <si>
    <t>PS-1225UL</t>
  </si>
  <si>
    <t>RY-PA</t>
  </si>
  <si>
    <t>DOOR RELEASE/CONT RELAY</t>
  </si>
  <si>
    <t>LEF-5C</t>
  </si>
  <si>
    <t>FL MOUNT 5-CALL MASTER</t>
  </si>
  <si>
    <t>IE-JA</t>
  </si>
  <si>
    <t>FLUSH MOUNT SS DOOR STATION</t>
  </si>
  <si>
    <t>GT-OP2</t>
  </si>
  <si>
    <t>2 MODULE FRAME W/POSTAL LOCK P</t>
  </si>
  <si>
    <t>IE-2AD</t>
  </si>
  <si>
    <t>MAIN RM/2-DOOR MASTER</t>
  </si>
  <si>
    <t>AT-306</t>
  </si>
  <si>
    <t>HANDSET SUB FOR AT406A</t>
  </si>
  <si>
    <t>JP-4HD</t>
  </si>
  <si>
    <t>AX-8MV-W</t>
  </si>
  <si>
    <t>AUDIO/VIDEO MSTR\,WHT</t>
  </si>
  <si>
    <t>LE-AN</t>
  </si>
  <si>
    <t>SURF MT PRIVACY SUB-STATION</t>
  </si>
  <si>
    <t>TD-12H/B</t>
  </si>
  <si>
    <t>12 CALL HANDSET</t>
  </si>
  <si>
    <t>LEW-10S</t>
  </si>
  <si>
    <t>DESKTOP TERM FOR LEF-10S</t>
  </si>
  <si>
    <t>IE-1AD</t>
  </si>
  <si>
    <t>ROOM MASTER</t>
  </si>
  <si>
    <t>AX-A</t>
  </si>
  <si>
    <t>INDOOR SUB STATION\, SURFACE OR</t>
  </si>
  <si>
    <t>LE-B</t>
  </si>
  <si>
    <t>FL MT SUB-STATION</t>
  </si>
  <si>
    <t>LE-D</t>
  </si>
  <si>
    <t>SURF MT PLASTIC DOOR STA</t>
  </si>
  <si>
    <t>LEW-10</t>
  </si>
  <si>
    <t>DESKTOP TERM BOX FOR LEF-5</t>
  </si>
  <si>
    <t>KB-3HRD</t>
  </si>
  <si>
    <t>SUB STATION W/MONITOR</t>
  </si>
  <si>
    <t>DB-1MD</t>
  </si>
  <si>
    <t>MASTER STATION DB SER</t>
  </si>
  <si>
    <t>NH-2SA/A</t>
  </si>
  <si>
    <t>DUAL CALL PATIENT STATION (UL</t>
  </si>
  <si>
    <t>GT-103HB</t>
  </si>
  <si>
    <t>3 MODULE SURFACE BOX</t>
  </si>
  <si>
    <t>LEF-3C</t>
  </si>
  <si>
    <t>FL MT 3-CALL MASTER</t>
  </si>
  <si>
    <t>454747ARE</t>
  </si>
  <si>
    <t>16/2c SOL OAS CMP/FPLP RED</t>
  </si>
  <si>
    <t>AT-406B/A</t>
  </si>
  <si>
    <t>AT-406B/A HANDSET MASTER &amp; SUB</t>
  </si>
  <si>
    <t>LEM-3</t>
  </si>
  <si>
    <t>3-CALL MASTER SURF MT</t>
  </si>
  <si>
    <t>DBS-1A</t>
  </si>
  <si>
    <t>HANDSFREE SILVER DR SET</t>
  </si>
  <si>
    <t>TC-20M</t>
  </si>
  <si>
    <t>20-CALL MASTER CON\, AC OR DC</t>
  </si>
  <si>
    <t>GT-MKB-N</t>
  </si>
  <si>
    <t>GT-MKB-N VIDEO GUARD STN W/NFC</t>
  </si>
  <si>
    <t>GT-NSB</t>
  </si>
  <si>
    <t>GT-NSB DIGITAL DISPLAY MOD GTB</t>
  </si>
  <si>
    <t>AT-406</t>
  </si>
  <si>
    <t>SET - 2 HANDSETS\, WHITE (AT-20</t>
  </si>
  <si>
    <t>LEF-10S</t>
  </si>
  <si>
    <t>10-CALL/ALL-CALL MASTER</t>
  </si>
  <si>
    <t>GF-2P</t>
  </si>
  <si>
    <t>2-CALL PANEL FOR GF-SW</t>
  </si>
  <si>
    <t>AL1024ULXPD4</t>
  </si>
  <si>
    <t>ED-15002</t>
  </si>
  <si>
    <t>2" EXTENSION ROD F/DOOR HOLDER</t>
  </si>
  <si>
    <t>454747BRE</t>
  </si>
  <si>
    <t>16/2c SOL OAS CL3P/FPLP RED500</t>
  </si>
  <si>
    <t>454740BRE</t>
  </si>
  <si>
    <t>16/2c SOL CMP/FPLP RED500FT RL</t>
  </si>
  <si>
    <t>AL300ULXR</t>
  </si>
  <si>
    <t>12/24 VDC UL LSTD P/S RED CABT</t>
  </si>
  <si>
    <t>ISC-BPR2-W12</t>
  </si>
  <si>
    <t>Blue Line G2 PIR</t>
  </si>
  <si>
    <t>AL1042ULADA</t>
  </si>
  <si>
    <t>DS778</t>
  </si>
  <si>
    <t>PIR\,200 FT POINTABLE</t>
  </si>
  <si>
    <t>AL1002ULADA</t>
  </si>
  <si>
    <t>AL300ULXB2</t>
  </si>
  <si>
    <t>12VDC OR 24VDC @ 2.5 AMP UL</t>
  </si>
  <si>
    <t>4532C</t>
  </si>
  <si>
    <t>OVERHEAD DOOR MAGNETIC HOLDER</t>
  </si>
  <si>
    <t>XNV-8081RE</t>
  </si>
  <si>
    <t>5MP OUTDOOR DOME WITH 3.6-9.4M</t>
  </si>
  <si>
    <t>220-36</t>
  </si>
  <si>
    <t>OVERHEAD DOOR UNIVMAGNETIC HOL</t>
  </si>
  <si>
    <t>7047R</t>
  </si>
  <si>
    <t>SIGN:5INX15IN BLUE DIRECTBRAIL</t>
  </si>
  <si>
    <t>SIGN: 17IND ROUND FLOOR SIGN</t>
  </si>
  <si>
    <t>2500-56XRCF</t>
  </si>
  <si>
    <t>56 Zone Command Center</t>
  </si>
  <si>
    <t>2500-PWR24U</t>
  </si>
  <si>
    <t>Power Supply 24v</t>
  </si>
  <si>
    <t>SIGN:6IN X 8IN LOCATE\,INSTRUCT</t>
  </si>
  <si>
    <t>2500-205B</t>
  </si>
  <si>
    <t>SmartRescue 5</t>
  </si>
  <si>
    <t>SIGN:8INX8IN RESCUE ASSISTANCE</t>
  </si>
  <si>
    <t>SIGN:RESCUE ASSIST LED BACK UP</t>
  </si>
  <si>
    <t>2500-210FM</t>
  </si>
  <si>
    <t>SIGN: 6IN X 9IN BLUE W/BRAILLE</t>
  </si>
  <si>
    <t>SIGN:8IN X 8IN PHOTO LUMINESC</t>
  </si>
  <si>
    <t>ED-302ET194</t>
  </si>
  <si>
    <t>HEAT DETECTOR 194 DEG 1/2"MT</t>
  </si>
  <si>
    <t>RP7700104</t>
  </si>
  <si>
    <t>POWER SUPPLY AND UPS BACKUP</t>
  </si>
  <si>
    <t>2500-205PSS</t>
  </si>
  <si>
    <t>2100-956RR</t>
  </si>
  <si>
    <t>CALL BOX:RED  - SURFACE MT</t>
  </si>
  <si>
    <t>2500-16RC</t>
  </si>
  <si>
    <t>REFUGE COMMAND CENTER UP TO 16</t>
  </si>
  <si>
    <t>ED-302ET135</t>
  </si>
  <si>
    <t>135 DEG HEAT DETECTOR</t>
  </si>
  <si>
    <t>2400-805SP</t>
  </si>
  <si>
    <t>CALL BOX:COMMAND CTR STAINLESS</t>
  </si>
  <si>
    <t>2400-805LP</t>
  </si>
  <si>
    <t>CALL BOX: COMMAND CTR EXTERIOR</t>
  </si>
  <si>
    <t>2500-210PSS</t>
  </si>
  <si>
    <t>2500-205FM</t>
  </si>
  <si>
    <t>2500-16RCF</t>
  </si>
  <si>
    <t>SIGN:6IN X 9IN WHITE W/BRAILLE</t>
  </si>
  <si>
    <t>7047L</t>
  </si>
  <si>
    <t>SG-DRL3-IP</t>
  </si>
  <si>
    <t>DRL3-IP STSIII INTERNET LINE C</t>
  </si>
  <si>
    <t>2500-210D</t>
  </si>
  <si>
    <t>2100-956SR</t>
  </si>
  <si>
    <t>CALL BOX:SS FACE\, SURFACE MT</t>
  </si>
  <si>
    <t>2500-210B</t>
  </si>
  <si>
    <t>2500-116XRC</t>
  </si>
  <si>
    <t>2100-984LR</t>
  </si>
  <si>
    <t>CALL BOX:EXTERIOR\,RED\,SURF MT.</t>
  </si>
  <si>
    <t>SIGN:6INX9IN RESCUE ASST BRAIL</t>
  </si>
  <si>
    <t>SIGN: LED W/ BACK UP - 120V</t>
  </si>
  <si>
    <t>SIGN:8IN X 8IN LUMINESCT BRAIL</t>
  </si>
  <si>
    <t>2500-205D</t>
  </si>
  <si>
    <t>2500-56XRC</t>
  </si>
  <si>
    <t>61-10100</t>
  </si>
  <si>
    <t>PT-1BLF - PATIENT TAG WITH BEA</t>
  </si>
  <si>
    <t>HSM2300</t>
  </si>
  <si>
    <t>HSM2300 POWER SUPPLY MODULE</t>
  </si>
  <si>
    <t>FL-SD365R</t>
  </si>
  <si>
    <t>PHOTO DET (RMT TEST) WT</t>
  </si>
  <si>
    <t>ED-1501AQN5</t>
  </si>
  <si>
    <t>FLOOR MOUNT DOOR HLD 24-120V</t>
  </si>
  <si>
    <t>TL300CF</t>
  </si>
  <si>
    <t>T-LINK TL300 KIT</t>
  </si>
  <si>
    <t>2000PG1MV-S12906</t>
  </si>
  <si>
    <t>FL-302AW135</t>
  </si>
  <si>
    <t>FRLT DET ALL WTHR VRTL MT 135F</t>
  </si>
  <si>
    <t>HS2LCD-TIS</t>
  </si>
  <si>
    <t>NEO Full Message LCD Hardwired</t>
  </si>
  <si>
    <t>HS2064NKCP01</t>
  </si>
  <si>
    <t>HS2064 CP01/NO KYPD/ENG</t>
  </si>
  <si>
    <t>CMC-1</t>
  </si>
  <si>
    <t>ATTACK RESISTANT CABINET</t>
  </si>
  <si>
    <t>S2-INP</t>
  </si>
  <si>
    <t>SUPERVISED IN AIO MODULE (8)</t>
  </si>
  <si>
    <t>FL-BG12LX</t>
  </si>
  <si>
    <t>PULL STATION ADDRESSABLE</t>
  </si>
  <si>
    <t>ED-EG1AVWN</t>
  </si>
  <si>
    <t>HORN/STROBE\,15-75CD\,WHITE</t>
  </si>
  <si>
    <t>PTD1640U</t>
  </si>
  <si>
    <t>PTD1640U ENGERGY EFF TRANS</t>
  </si>
  <si>
    <t>T-1</t>
  </si>
  <si>
    <t>TAMPER SWITCH.</t>
  </si>
  <si>
    <t>CTI CAL KIT</t>
  </si>
  <si>
    <t>CALIBRATION KIT\, CTI - INCLUDE</t>
  </si>
  <si>
    <t>FL-H365</t>
  </si>
  <si>
    <t>L-1</t>
  </si>
  <si>
    <t>CABINET LOCK</t>
  </si>
  <si>
    <t>HSM2108</t>
  </si>
  <si>
    <t>HSM2108 8 ZONE EXPAND MODULE</t>
  </si>
  <si>
    <t>TS3</t>
  </si>
  <si>
    <t>TB-1</t>
  </si>
  <si>
    <t>TAMPER SWTCH BRACKET DOOR/WALL</t>
  </si>
  <si>
    <t>ED-879DEXG1</t>
  </si>
  <si>
    <t>ADAPTAHORN 24V DC SUPRVD</t>
  </si>
  <si>
    <t>ED-116EXC</t>
  </si>
  <si>
    <t>CEILING WALL BOX F/116DEXSTCFJ</t>
  </si>
  <si>
    <t>ED-116EXB</t>
  </si>
  <si>
    <t>WALL ELBOW BRKT FOR 116 SERIES</t>
  </si>
  <si>
    <t>STI-6200</t>
  </si>
  <si>
    <t>FIRE EXTINGUISHER THEFT</t>
  </si>
  <si>
    <t>STI-9635-SS</t>
  </si>
  <si>
    <t>""""""""""""""""""""""""""""""</t>
  </si>
  <si>
    <t>STI-9623</t>
  </si>
  <si>
    <t>DS SMOKE/BEAM DETECTOR</t>
  </si>
  <si>
    <t>ED-JALX11</t>
  </si>
  <si>
    <t>BACK BOX EXPL PRF WTHR F/HT DT</t>
  </si>
  <si>
    <t>STI-9645</t>
  </si>
  <si>
    <t>EMERGENCY LIGHTING CAGE</t>
  </si>
  <si>
    <t>STI-9703</t>
  </si>
  <si>
    <t>LIGHT GUARD DAMAGE STOPPER</t>
  </si>
  <si>
    <t>STI-9729</t>
  </si>
  <si>
    <t>Wire Cage 7x7x7</t>
  </si>
  <si>
    <t>FL-B3006IV</t>
  </si>
  <si>
    <t>6" BASE; IV</t>
  </si>
  <si>
    <t>STI-9617</t>
  </si>
  <si>
    <t>Beacon and Sounder Cage  UK De</t>
  </si>
  <si>
    <t>STI-9740</t>
  </si>
  <si>
    <t>EXIT SIGN DAMAGE STOPPER</t>
  </si>
  <si>
    <t>VPP420FRT</t>
  </si>
  <si>
    <t>HANDLING CHARGE FOR VPP420</t>
  </si>
  <si>
    <t>STI-SA5500-A</t>
  </si>
  <si>
    <t>Select-Alert Siren/Strobe\, Rou</t>
  </si>
  <si>
    <t>VPP105</t>
  </si>
  <si>
    <t>(14/PCS/105FT) 3/4 CPVC VSDA P</t>
  </si>
  <si>
    <t>STI-9711</t>
  </si>
  <si>
    <t>STROBE WIRE GUARD DAMAGE</t>
  </si>
  <si>
    <t>2S18062B1</t>
  </si>
  <si>
    <t>18/6c STR OAS CMP/FPLP WHT 1K</t>
  </si>
  <si>
    <t>STI-9641</t>
  </si>
  <si>
    <t>Emergency Lighting Cage</t>
  </si>
  <si>
    <t>STI-7511A-HTR</t>
  </si>
  <si>
    <t>STI-SA5000-R</t>
  </si>
  <si>
    <t>SELECT ALERT ALARM MINI</t>
  </si>
  <si>
    <t>STI-9621</t>
  </si>
  <si>
    <t>5.8 X 7.0 PIR WIRE GUARD</t>
  </si>
  <si>
    <t>STI-SA5000-B</t>
  </si>
  <si>
    <t>STI-9615</t>
  </si>
  <si>
    <t>STI-8230-SS</t>
  </si>
  <si>
    <t>SMOKE DETECTOR COVER &amp;</t>
  </si>
  <si>
    <t>VPP210FRT</t>
  </si>
  <si>
    <t>HANDLING CHARGE FOR VPP210</t>
  </si>
  <si>
    <t>STI-9604</t>
  </si>
  <si>
    <t>MINI SMOKE DETECTOR GUARD - FL</t>
  </si>
  <si>
    <t>STI-7510A-HTR</t>
  </si>
  <si>
    <t>Heated Polycarbonate Enclosure</t>
  </si>
  <si>
    <t>STI-SA5600-R</t>
  </si>
  <si>
    <t>Select-Alert Siren/Strobe\, Rec</t>
  </si>
  <si>
    <t>STI-SA5600-B</t>
  </si>
  <si>
    <t>STI-9635</t>
  </si>
  <si>
    <t>10.5 CLOCK/BELL GUARD</t>
  </si>
  <si>
    <t>STI-SA5500-C</t>
  </si>
  <si>
    <t>STI-6402</t>
  </si>
  <si>
    <t>EXIT ALARM EXIT SWITCH</t>
  </si>
  <si>
    <t>STI-SA5000-G</t>
  </si>
  <si>
    <t>Select-Alert Mini Controller\,</t>
  </si>
  <si>
    <t>STI-9610</t>
  </si>
  <si>
    <t>STEEL WEB STOPPER-(HP) SURFACE</t>
  </si>
  <si>
    <t>STI-7520-HTR</t>
  </si>
  <si>
    <t>HEATED POLYCARBONATE ENCLOSURE</t>
  </si>
  <si>
    <t>STI-9631-R</t>
  </si>
  <si>
    <t>STI-9706</t>
  </si>
  <si>
    <t>DAMG STOPR FLUSH MT SYSSEN1224</t>
  </si>
  <si>
    <t>STI-SA5600-A</t>
  </si>
  <si>
    <t>STI-SA5500-G</t>
  </si>
  <si>
    <t>STI-9644</t>
  </si>
  <si>
    <t>STI-EM07123.5</t>
  </si>
  <si>
    <t>Metal Protective Cabinet Steel</t>
  </si>
  <si>
    <t>STI-EM151804</t>
  </si>
  <si>
    <t>STI-SA5500-W</t>
  </si>
  <si>
    <t>STI-7511F-HTR</t>
  </si>
  <si>
    <t>STI-EM08073.5</t>
  </si>
  <si>
    <t>STI-9618</t>
  </si>
  <si>
    <t>PIR WIRE CAGE\, SMALL\, CM</t>
  </si>
  <si>
    <t>STI-EM111103</t>
  </si>
  <si>
    <t>FL-B3006</t>
  </si>
  <si>
    <t>6" BASE WHITE</t>
  </si>
  <si>
    <t>STI-9649</t>
  </si>
  <si>
    <t>STI EMERG LT DAMG STOPPER</t>
  </si>
  <si>
    <t>AX-HWL-LF</t>
  </si>
  <si>
    <t>LF SOUNDER\, WALL MOUNT\, WHITE</t>
  </si>
  <si>
    <t>FL-B200SIV</t>
  </si>
  <si>
    <t>ADDRESSABLE SOUNDER BASE IVORY</t>
  </si>
  <si>
    <t>STI-SA5500-B</t>
  </si>
  <si>
    <t>STI-EM121204</t>
  </si>
  <si>
    <t>VPP105FRT</t>
  </si>
  <si>
    <t>HANDLING CHARGE FOR VPP105</t>
  </si>
  <si>
    <t>STI-SA5600-G</t>
  </si>
  <si>
    <t>STI-7521-HTR</t>
  </si>
  <si>
    <t>Protective Cabinet w/backplate</t>
  </si>
  <si>
    <t>STI-9602</t>
  </si>
  <si>
    <t>STEEL WEB STOPPER-(LP) SURFACE</t>
  </si>
  <si>
    <t>STI-9730</t>
  </si>
  <si>
    <t>Wire Cage 12x12x12</t>
  </si>
  <si>
    <t>STI-SA5600-W</t>
  </si>
  <si>
    <t>STI-9705</t>
  </si>
  <si>
    <t>STI-9637</t>
  </si>
  <si>
    <t>20 INCH CLOCK GUARD-WIRE CAGE</t>
  </si>
  <si>
    <t>STI-9622</t>
  </si>
  <si>
    <t>"""""""""""""""4""""""""""""""</t>
  </si>
  <si>
    <t>STI-6400</t>
  </si>
  <si>
    <t>EXIT STOPPER</t>
  </si>
  <si>
    <t>STI-9624</t>
  </si>
  <si>
    <t>STI-SA5000-A</t>
  </si>
  <si>
    <t>STI-SA5500-R</t>
  </si>
  <si>
    <t>STI-9601</t>
  </si>
  <si>
    <t>STEEL WEB STOPPER-LOW PROFILE</t>
  </si>
  <si>
    <t>STI-SA5000-W</t>
  </si>
  <si>
    <t>STI-9609</t>
  </si>
  <si>
    <t>STEEL WEB STOPPER-HIGH PROFILE</t>
  </si>
  <si>
    <t>STI-9707</t>
  </si>
  <si>
    <t>SMOKE BEAM GUARD - SURFACE MNT</t>
  </si>
  <si>
    <t>STI-9636</t>
  </si>
  <si>
    <t>16.5 CLOCK/BELL GUARD (WIRE)</t>
  </si>
  <si>
    <t>STI-9620</t>
  </si>
  <si>
    <t>PIR DAMAGE STOPPER</t>
  </si>
  <si>
    <t>STI-9605</t>
  </si>
  <si>
    <t>STPPER II W/ HRN FLSHMNT-FRNCH</t>
  </si>
  <si>
    <t>STI-9640</t>
  </si>
  <si>
    <t>STI-9614</t>
  </si>
  <si>
    <t>STI-7510F-HTR</t>
  </si>
  <si>
    <t>STI-9619</t>
  </si>
  <si>
    <t>PIR WIRE CAGE\, LG\, CM</t>
  </si>
  <si>
    <t>STI-EM111504</t>
  </si>
  <si>
    <t>STI-9708-R</t>
  </si>
  <si>
    <t>STI-9717</t>
  </si>
  <si>
    <t>SPEAKER/STROBE DAMAGE STOPPER</t>
  </si>
  <si>
    <t>AL600ULACMCBJ</t>
  </si>
  <si>
    <t>PWR SPLY 8 PTC OUT 12/24VDC@6A</t>
  </si>
  <si>
    <t>2100-958NSR</t>
  </si>
  <si>
    <t>CALL BOX:BRUSHED SS - FLUSH MT</t>
  </si>
  <si>
    <t>BL3</t>
  </si>
  <si>
    <t>2 - 18IN BTRY LEADS RED &amp; BLK</t>
  </si>
  <si>
    <t>MAXIMAL33</t>
  </si>
  <si>
    <t>454644AWHR</t>
  </si>
  <si>
    <t>18/4c STR CMP/FPLP WH 1000 RL</t>
  </si>
  <si>
    <t>AL125ULX</t>
  </si>
  <si>
    <t>FL-CMF300</t>
  </si>
  <si>
    <t>ADDRESSABLE CONTROL MODULE</t>
  </si>
  <si>
    <t>J2351</t>
  </si>
  <si>
    <t>PHOTO JCI WHITE</t>
  </si>
  <si>
    <t>CAT5E #24/4PR+16/2C GN PL 1K'</t>
  </si>
  <si>
    <t>SLE-FIRE-VR</t>
  </si>
  <si>
    <t>CONTROL PANEL VOLTAGE DROP</t>
  </si>
  <si>
    <t>SOLOC6</t>
  </si>
  <si>
    <t>UL CO DETECTOR TEST GAS CS/12</t>
  </si>
  <si>
    <t>SLE-MAX2-FIRE</t>
  </si>
  <si>
    <t>AL602ULADA</t>
  </si>
  <si>
    <t>FL-BG12L</t>
  </si>
  <si>
    <t>PULL STATION DUAL W/KEY LOCK</t>
  </si>
  <si>
    <t>SMT750RM2UC</t>
  </si>
  <si>
    <t>APC SMART UPS 500W/750VA 120V</t>
  </si>
  <si>
    <t>SMT1000RM2UC</t>
  </si>
  <si>
    <t>SMART-UPS 1000VA RM 2U 120V</t>
  </si>
  <si>
    <t>WH-ESBKITR</t>
  </si>
  <si>
    <t>LED TRIM KIT\, RED</t>
  </si>
  <si>
    <t>SLE-ANTEXT50</t>
  </si>
  <si>
    <t>SLE EXT. ANTENNA 50FT COAX KIT</t>
  </si>
  <si>
    <t>VPM-3</t>
  </si>
  <si>
    <t>VPM Series Rack\, VPM-3\, 6" D X</t>
  </si>
  <si>
    <t>454717ARER</t>
  </si>
  <si>
    <t>18/2c SOL OAS CMP/FPLP RED RL</t>
  </si>
  <si>
    <t>AL600ULB</t>
  </si>
  <si>
    <t>12VDC OR 24VDC @6AMP UL RCG CO</t>
  </si>
  <si>
    <t>AC-500</t>
  </si>
  <si>
    <t>CEILING-MOUNT GLASS BREAK</t>
  </si>
  <si>
    <t>HS2LCDF1</t>
  </si>
  <si>
    <t>FULL MESSAGE LCD HARDWIRED F1</t>
  </si>
  <si>
    <t>VPM-2</t>
  </si>
  <si>
    <t>VPM Series Rack\, VPM-2\, 6" D X</t>
  </si>
  <si>
    <t>TRF12-J</t>
  </si>
  <si>
    <t>TFMR 16.5V 20VA</t>
  </si>
  <si>
    <t>ED-53RG1</t>
  </si>
  <si>
    <t>ROTAT BEACN PERM MT24V</t>
  </si>
  <si>
    <t>EX26262F</t>
  </si>
  <si>
    <t>24 PORT GIGABIT POE + 2 PORT 1</t>
  </si>
  <si>
    <t>AL400ULX</t>
  </si>
  <si>
    <t>ED-WBR</t>
  </si>
  <si>
    <t>454719ABK</t>
  </si>
  <si>
    <t>14/2c SOL CL3P/FPLP BK1000FTRL</t>
  </si>
  <si>
    <t>SMT750C</t>
  </si>
  <si>
    <t>SLE-ANTEXT100</t>
  </si>
  <si>
    <t>INCLUDES SLE-ANT ANTENNA STAIN</t>
  </si>
  <si>
    <t>FL-CRF300</t>
  </si>
  <si>
    <t>ADDRESSABLE CNTRL RELAY MODULE</t>
  </si>
  <si>
    <t>SMP3PMCTX</t>
  </si>
  <si>
    <t>SK-5815XL</t>
  </si>
  <si>
    <t>SIGNAL LINE CIRC XPNDR INTEKNT</t>
  </si>
  <si>
    <t>ED-2452T157R</t>
  </si>
  <si>
    <t>2452THS1575R 15/75CD HRN/STB R</t>
  </si>
  <si>
    <t>TL300</t>
  </si>
  <si>
    <t>T-LINK TL300 W/PC5003C</t>
  </si>
  <si>
    <t>FL-PAM1</t>
  </si>
  <si>
    <t>10 AMP RELAY</t>
  </si>
  <si>
    <t>AL600ULX</t>
  </si>
  <si>
    <t>12VDC OR24VDC AT 6AMP UL LISTE</t>
  </si>
  <si>
    <t>AX-SBBSPWL</t>
  </si>
  <si>
    <t>DS7457I</t>
  </si>
  <si>
    <t>MUX POINT W/LEADS AND SW-  ROH</t>
  </si>
  <si>
    <t>WH-ELSPSTRC</t>
  </si>
  <si>
    <t>LED HFSPKR STR\,RED\,CLNG FR</t>
  </si>
  <si>
    <t>ISN-CSM35-WGW</t>
  </si>
  <si>
    <t>CNTCT SM WIDE GAP W-10PK</t>
  </si>
  <si>
    <t>AX-2WTA-B</t>
  </si>
  <si>
    <t>DS9370</t>
  </si>
  <si>
    <t>70FT DIA CEILING DUAL</t>
  </si>
  <si>
    <t>454717BRE</t>
  </si>
  <si>
    <t>18/2c SOL OAS CMP/FPLP RED500</t>
  </si>
  <si>
    <t>454696AWH</t>
  </si>
  <si>
    <t>14/2C STR CL3P/FPLP WH 1K EA</t>
  </si>
  <si>
    <t>EP242410-T3</t>
  </si>
  <si>
    <t>454727BRE</t>
  </si>
  <si>
    <t>14/2c SOL OAS CL3P/FPLP RED500</t>
  </si>
  <si>
    <t>HTA125A</t>
  </si>
  <si>
    <t>MOSFET POWER AMP 125 WATT</t>
  </si>
  <si>
    <t>X2-CFBPS-J</t>
  </si>
  <si>
    <t>DUAL PATH MAX2 COML F/B RED</t>
  </si>
  <si>
    <t>454717AWH</t>
  </si>
  <si>
    <t>18/2c SOL OAS CMP/FPLP WHITE</t>
  </si>
  <si>
    <t>SMX1500RM2UC</t>
  </si>
  <si>
    <t>AX-B200S-LF-WH</t>
  </si>
  <si>
    <t>INTELLIGENT PLUG-IN SOUNDER</t>
  </si>
  <si>
    <t>AL1024ULXR</t>
  </si>
  <si>
    <t>GEC324WR</t>
  </si>
  <si>
    <t>HORN/STR 24V 75CD WALL RED</t>
  </si>
  <si>
    <t>454703ARER</t>
  </si>
  <si>
    <t>18/2c SOL CMR/FPLR RED1000FTRL</t>
  </si>
  <si>
    <t>SLE-ANTEXT75</t>
  </si>
  <si>
    <t>SLE EXT. ANTENNA 75FT COAX KIT</t>
  </si>
  <si>
    <t>SLE-ANTEXT30</t>
  </si>
  <si>
    <t>SLE EXT. ANTENNA 30FT COAX KIT</t>
  </si>
  <si>
    <t>RBST</t>
  </si>
  <si>
    <t>6\,12 OR24VDC OPERATION\,2AMP/12</t>
  </si>
  <si>
    <t>FL-FCPS248RB</t>
  </si>
  <si>
    <t>FCPS24S8RB REP BRD F/FCPS24FS8</t>
  </si>
  <si>
    <t>FL-BG12</t>
  </si>
  <si>
    <t>PULL STATION DUAL ACTION</t>
  </si>
  <si>
    <t>2081-9063</t>
  </si>
  <si>
    <t>BARRIER 2 CKT\, KFDO-CS-EX2.51P</t>
  </si>
  <si>
    <t>PSX-ISU-E2-E</t>
  </si>
  <si>
    <t>PSX 150/250W PSU W/E2 ENC\,230V</t>
  </si>
  <si>
    <t>2-Gang Remote Station Steel Sw</t>
  </si>
  <si>
    <t>CSD2X2</t>
  </si>
  <si>
    <t>SPEAKER\, CEILING 2 X 2 PANEL</t>
  </si>
  <si>
    <t>R1224DC16CB</t>
  </si>
  <si>
    <t>TC155-C</t>
  </si>
  <si>
    <t>454696AWH-L</t>
  </si>
  <si>
    <t>14/2C STR CL3P/FPLP WH 500  BX</t>
  </si>
  <si>
    <t>FL-411UDAC</t>
  </si>
  <si>
    <t>4CHANNELS STAND ALONE</t>
  </si>
  <si>
    <t>WH-109929</t>
  </si>
  <si>
    <t>SAFEPATH MULTI FAC COM SYS</t>
  </si>
  <si>
    <t>HS2064NK</t>
  </si>
  <si>
    <t>HS2064 NA/NO KYPD/ENG</t>
  </si>
  <si>
    <t>ED-EBPS6A</t>
  </si>
  <si>
    <t>BOOSTER POWER SUPPLY 6A</t>
  </si>
  <si>
    <t>HSM2204</t>
  </si>
  <si>
    <t>HSM2204 HIGH CURR OUTPUT MOD</t>
  </si>
  <si>
    <t>AL176ULX</t>
  </si>
  <si>
    <t>AL176UL IN LRG CAB W/ CAM LOCK</t>
  </si>
  <si>
    <t>ED-116DEGXFJ</t>
  </si>
  <si>
    <t>STROBE HAZ LOC 16-33V CLEAR LN</t>
  </si>
  <si>
    <t>ED-EG4SVWF</t>
  </si>
  <si>
    <t>WALL SPKR/STROBE\,15-110CD-WHTE</t>
  </si>
  <si>
    <t>AL600ULACMCB</t>
  </si>
  <si>
    <t>EN1235DF</t>
  </si>
  <si>
    <t>Fixed 2 Button Alarm Transmit</t>
  </si>
  <si>
    <t>AX-HCWL-LF</t>
  </si>
  <si>
    <t>FL-DNRW</t>
  </si>
  <si>
    <t>DET\,DUCT\,INTELL\,WATERTIGHT\,NR</t>
  </si>
  <si>
    <t>SLE-ANTEXT04</t>
  </si>
  <si>
    <t>EXTENDED RANGE EXTERIOR CELL A</t>
  </si>
  <si>
    <t>WH-ELSPSTR</t>
  </si>
  <si>
    <t>LED HF SPKR STR\,RD\,WALL\,FIRE</t>
  </si>
  <si>
    <t>MAXIMAL75D</t>
  </si>
  <si>
    <t>VER-1954-EZ</t>
  </si>
  <si>
    <t>CLEARVIEW BADGE\, EZCARE W/O BA</t>
  </si>
  <si>
    <t>ISN-CTC75-W</t>
  </si>
  <si>
    <t>3/4" CONTACT WITH TERMINAL CON</t>
  </si>
  <si>
    <t>AL1012ULX</t>
  </si>
  <si>
    <t>12VDC @10AMP(UL294) ACCESS CNL</t>
  </si>
  <si>
    <t>PD8UL</t>
  </si>
  <si>
    <t>DS936</t>
  </si>
  <si>
    <t>CEILING MOUNT PIR</t>
  </si>
  <si>
    <t>TT800</t>
  </si>
  <si>
    <t>ED-EG1VRF</t>
  </si>
  <si>
    <t>STROBE\,15-75CD\,RED\,FIRE</t>
  </si>
  <si>
    <t>SOLO823</t>
  </si>
  <si>
    <t>COMPLETE SERVICE KIT</t>
  </si>
  <si>
    <t>RM-1UL</t>
  </si>
  <si>
    <t>RELAY MODULE-ONE FORM C</t>
  </si>
  <si>
    <t>SMP3</t>
  </si>
  <si>
    <t>6\,12 OR 24VDC @ 2.5AMP</t>
  </si>
  <si>
    <t>SPHX-DVSMR</t>
  </si>
  <si>
    <t>25/70 HP-SPK HAZ X-PF SMNT RED</t>
  </si>
  <si>
    <t>RHOSW</t>
  </si>
  <si>
    <t>DOME MNT ULTRA/OPTIMA WALL 11</t>
  </si>
  <si>
    <t>ADCI6DPCAPIW</t>
  </si>
  <si>
    <t>illustra 600/610 Dome pendant</t>
  </si>
  <si>
    <t>EX26484</t>
  </si>
  <si>
    <t>MANAGED 48-PORT GIGABIT POE AN</t>
  </si>
  <si>
    <t>5025-281</t>
  </si>
  <si>
    <t>T8129 POE EXTENDER REPEATES TH</t>
  </si>
  <si>
    <t>EN1235S</t>
  </si>
  <si>
    <t>Single Button Belt Clip Pend</t>
  </si>
  <si>
    <t>EN4204R</t>
  </si>
  <si>
    <t>4 Pt/5 Relay Out Receiver</t>
  </si>
  <si>
    <t>AL400ULACM</t>
  </si>
  <si>
    <t>AL400ULX W/ACM8 PWR CONTROLLER</t>
  </si>
  <si>
    <t>ED-EGCVWF</t>
  </si>
  <si>
    <t>CLG STRB\,WHT\,FIRE</t>
  </si>
  <si>
    <t>ACM8CB</t>
  </si>
  <si>
    <t>8 FUSED RELAY OUTPUT CNTLR W/C</t>
  </si>
  <si>
    <t>M32</t>
  </si>
  <si>
    <t>MAGLOCK 600LB DUAL VOLTAGE</t>
  </si>
  <si>
    <t>WH-ELSTRW</t>
  </si>
  <si>
    <t>LED STR\,WHITE\,WALL\,24V\,FIRE</t>
  </si>
  <si>
    <t>EEB2</t>
  </si>
  <si>
    <t>EMERGENCY EXIT BUTTON/TIMER</t>
  </si>
  <si>
    <t>WH-ELHSW</t>
  </si>
  <si>
    <t>LED HN STR\,WHT\,WALL\,24V\,FIRE</t>
  </si>
  <si>
    <t>2098-9484</t>
  </si>
  <si>
    <t>HEAT DETECTOR VERT N/O 302-135</t>
  </si>
  <si>
    <t>AL1024ULXPD16CB</t>
  </si>
  <si>
    <t>PWR SPLY  16 PTC</t>
  </si>
  <si>
    <t>CELL01LD</t>
  </si>
  <si>
    <t>Plier type lead for CELL03</t>
  </si>
  <si>
    <t>CELL03</t>
  </si>
  <si>
    <t>Lead acid pulse load battery t</t>
  </si>
  <si>
    <t>CELL01RL</t>
  </si>
  <si>
    <t>Replacement leads for CELL03</t>
  </si>
  <si>
    <t>UTI312</t>
  </si>
  <si>
    <t>TPU100B</t>
  </si>
  <si>
    <t>AMPLIFIER 100W W/ALC &amp; APHEX</t>
  </si>
  <si>
    <t>CELL01CS</t>
  </si>
  <si>
    <t>Case for CELL03</t>
  </si>
  <si>
    <t>DUCT01</t>
  </si>
  <si>
    <t>DUCT DETECTOR TESTERS</t>
  </si>
  <si>
    <t>SPHH-DVSMR</t>
  </si>
  <si>
    <t>25/70 HP SPK HAZ AREA SMNT RED</t>
  </si>
  <si>
    <t>DB01</t>
  </si>
  <si>
    <t>DB CHECKER SOUND LEVEL METER</t>
  </si>
  <si>
    <t>CELLPAC</t>
  </si>
  <si>
    <t>Case and strap for CELL03</t>
  </si>
  <si>
    <t>ZX3</t>
  </si>
  <si>
    <t>3 ZONE EXPANSION MODULE</t>
  </si>
  <si>
    <t>SOLO851</t>
  </si>
  <si>
    <t>COMPLETE SOLO TECHNICIAN KIT</t>
  </si>
  <si>
    <t>TPU250</t>
  </si>
  <si>
    <t>AMPLIFIER 250 WATT</t>
  </si>
  <si>
    <t>AV02</t>
  </si>
  <si>
    <t>AIR VELOCITY METER</t>
  </si>
  <si>
    <t>454703ARE</t>
  </si>
  <si>
    <t>18/2c SOL CMR/FPLR RED1000FTBX</t>
  </si>
  <si>
    <t>AL842ULADA</t>
  </si>
  <si>
    <t>AP9563</t>
  </si>
  <si>
    <t>Rack PDU\, Basic\, 1U\, 20A\, 120V</t>
  </si>
  <si>
    <t>FL-MS10UD7</t>
  </si>
  <si>
    <t>10ZONE CONVENTION PNL COMMUNIC</t>
  </si>
  <si>
    <t>SMT3000C</t>
  </si>
  <si>
    <t>APC SMART-UPS 2700W/3000VA 120</t>
  </si>
  <si>
    <t>POWPS-121150</t>
  </si>
  <si>
    <t>SLA 12v 110 AH battery</t>
  </si>
  <si>
    <t>ZA-32/62CL</t>
  </si>
  <si>
    <t>ZA-32/62CL Securitron Maglock</t>
  </si>
  <si>
    <t>AX-D365PL</t>
  </si>
  <si>
    <t>FIRE-LITE INTELLIGENT NON-RELA</t>
  </si>
  <si>
    <t>AL400ULM</t>
  </si>
  <si>
    <t>AL400ULX W/MOM5 MULTI-OTPT FIR</t>
  </si>
  <si>
    <t>AX-BG-12LO</t>
  </si>
  <si>
    <t>DUAL ACTION\, RED\, TERM BLOCK\,</t>
  </si>
  <si>
    <t>AL1024ULXB2</t>
  </si>
  <si>
    <t>10A ACCESS 8A FIRE P/S BOARD</t>
  </si>
  <si>
    <t>AL600ULXPD8</t>
  </si>
  <si>
    <t>P/S 12/24V 8A FUSED OUT W/PD8</t>
  </si>
  <si>
    <t>AX417T</t>
  </si>
  <si>
    <t>EXTG 2.5 NO ABC W/VEH BRK</t>
  </si>
  <si>
    <t>HS2128NKCP01</t>
  </si>
  <si>
    <t>HS2128 CP01/NO KYPD/ENG</t>
  </si>
  <si>
    <t>ED-15007</t>
  </si>
  <si>
    <t>7"EXTENSION ROD F/DOORHOLDER</t>
  </si>
  <si>
    <t>5801-641</t>
  </si>
  <si>
    <t>T8061 ETHERNET SURGE PROTECTOR</t>
  </si>
  <si>
    <t>SLE-ANT-TGKIT</t>
  </si>
  <si>
    <t>ADAPTOR FOR AN ANTENNA KIT</t>
  </si>
  <si>
    <t>HS16-CMC-TIS</t>
  </si>
  <si>
    <t>HS2016;TIS defaults;HS2LCD-TIS</t>
  </si>
  <si>
    <t>SBP-300HM5</t>
  </si>
  <si>
    <t>PG9945</t>
  </si>
  <si>
    <t>WLS PWRG DOOR/WINDOW W/AUX 915</t>
  </si>
  <si>
    <t>AX-H365-IV</t>
  </si>
  <si>
    <t>WALL SPEAKER STROBE\, STANDARD</t>
  </si>
  <si>
    <t>TL280RE</t>
  </si>
  <si>
    <t>PWRSERIES NEO INTERNET ALARM C</t>
  </si>
  <si>
    <t>SBP-390WM2</t>
  </si>
  <si>
    <t>INSTALLATION BACK BOX COMPATIB</t>
  </si>
  <si>
    <t>PG9984P</t>
  </si>
  <si>
    <t>WLS PWRG DUAL-TECH PET 915</t>
  </si>
  <si>
    <t>XNF-8010RV</t>
  </si>
  <si>
    <t>X-SERIES OUTDOOR IR FISHEYE</t>
  </si>
  <si>
    <t>APCBR1500MS</t>
  </si>
  <si>
    <t>APC BACK UPS PRO BR 1500VA</t>
  </si>
  <si>
    <t>PG9975</t>
  </si>
  <si>
    <t>WLS PWRG DOOR/WINDOW CONT 915</t>
  </si>
  <si>
    <t>AL175ULX2</t>
  </si>
  <si>
    <t>AL 175ULX  FACT WIRED INC FT P</t>
  </si>
  <si>
    <t>1386LGGMH-S12906</t>
  </si>
  <si>
    <t>ISOPROX II\, PROG F GLOSS B GL</t>
  </si>
  <si>
    <t>WH-103943</t>
  </si>
  <si>
    <t>BELL\,IN/OUT\,24V\,10" SHELL\,RED</t>
  </si>
  <si>
    <t>DISTRIBUTED POWER MOD W/SBUS 6</t>
  </si>
  <si>
    <t>BL4</t>
  </si>
  <si>
    <t>8in YELLOW BATTERY JUMPER LEA</t>
  </si>
  <si>
    <t>BCS4R</t>
  </si>
  <si>
    <t>BTRY SHELF FOR BC 400R</t>
  </si>
  <si>
    <t>FL-BB17F</t>
  </si>
  <si>
    <t>EXT BAT BX F/UP TO 17AH BATS</t>
  </si>
  <si>
    <t>T454932AYW</t>
  </si>
  <si>
    <t>CARD ACCESS PLN YEL 500</t>
  </si>
  <si>
    <t>BC400R</t>
  </si>
  <si>
    <t>BC 400 W/RED FINISH</t>
  </si>
  <si>
    <t>SMOKE 400</t>
  </si>
  <si>
    <t>AERO SMOKE CANISTER CS OF 12</t>
  </si>
  <si>
    <t>AX570</t>
  </si>
  <si>
    <t>EXTG 30 NO CLASS D</t>
  </si>
  <si>
    <t>AX-B200S-IV</t>
  </si>
  <si>
    <t>INTELLIGENT ADDRESSABLE SOUNDE</t>
  </si>
  <si>
    <t>ED-302EPM135</t>
  </si>
  <si>
    <t>EXP PRF HEAT DETECTOR 135 DEG</t>
  </si>
  <si>
    <t>TP1640</t>
  </si>
  <si>
    <t>16VAC/40VA-W/AL624\,AL200UL\,SMP</t>
  </si>
  <si>
    <t>DS150ITP160</t>
  </si>
  <si>
    <t>DS150I WITH TP160 PLATE</t>
  </si>
  <si>
    <t>1586LGGMN</t>
  </si>
  <si>
    <t>COMP ISOPRX II\,PRG\,F/B-GLOSS</t>
  </si>
  <si>
    <t>Elec\,Actuator UL B\, R\,P Switch</t>
  </si>
  <si>
    <t>PS914RFK-2RS</t>
  </si>
  <si>
    <t>PS914RFK-2RS VON DUPRIN POWER</t>
  </si>
  <si>
    <t>454718ARE</t>
  </si>
  <si>
    <t>14/2C SOL CL3R/FPLR RED 1000</t>
  </si>
  <si>
    <t>454719AWH</t>
  </si>
  <si>
    <t>14/2c SOL CL3P/FPLP WH1000FTRL</t>
  </si>
  <si>
    <t>740151BRN</t>
  </si>
  <si>
    <t>14/1c STR THHN BROWN 500FT</t>
  </si>
  <si>
    <t>RMS-6T-WP</t>
  </si>
  <si>
    <t>WEATHER PROOF D.P.D.T. PULL ST</t>
  </si>
  <si>
    <t>454722ARER</t>
  </si>
  <si>
    <t>18/2c SOL OAS CMR/FPLR RED 1K</t>
  </si>
  <si>
    <t>1346LNSMN-S12906</t>
  </si>
  <si>
    <t>PROXKEY II\, PROG 125K\, F-HID L</t>
  </si>
  <si>
    <t>454747AYW</t>
  </si>
  <si>
    <t>16/2 SOL OAS PLN YEL 1000</t>
  </si>
  <si>
    <t>FL-B501IV</t>
  </si>
  <si>
    <t>DTK-UPS600</t>
  </si>
  <si>
    <t>GX93R</t>
  </si>
  <si>
    <t>MINI-HORN  12 24 VDC  TEMP RED</t>
  </si>
  <si>
    <t>740132R</t>
  </si>
  <si>
    <t>18/2c SOL CMP/FPLP RED1000FTRL</t>
  </si>
  <si>
    <t>RMS-1T-KO</t>
  </si>
  <si>
    <t>MANUAL STATION\, INSTITUTIONAL</t>
  </si>
  <si>
    <t>454719ARE</t>
  </si>
  <si>
    <t>14/2C SOL PLN RED 1000</t>
  </si>
  <si>
    <t>AD-TG7FSA</t>
  </si>
  <si>
    <t>5G LITE-M UNIVERSAL CELL AT&amp;T</t>
  </si>
  <si>
    <t>HS2032NKCP01</t>
  </si>
  <si>
    <t>HS2032 CP01/NO KYPD/ENG</t>
  </si>
  <si>
    <t>454717ARE</t>
  </si>
  <si>
    <t>18/2C SOL OAS PLN RED BOX</t>
  </si>
  <si>
    <t>AL1012ULACM</t>
  </si>
  <si>
    <t>AL1012ULX W/ACM8 PWR CONTROLLE</t>
  </si>
  <si>
    <t>5395CG100</t>
  </si>
  <si>
    <t>THINLINE II WIEGAND\, CLASSIC G</t>
  </si>
  <si>
    <t>HD5602</t>
  </si>
  <si>
    <t>HEAT DETECTOR 194F W/RATE RISE</t>
  </si>
  <si>
    <t>2050PNNMN-S12906</t>
  </si>
  <si>
    <t>ICLASS KEYFOB 2K/2\, PROG ICLAS</t>
  </si>
  <si>
    <t>180-12-B</t>
  </si>
  <si>
    <t>5120-9240</t>
  </si>
  <si>
    <t>HANDSET 1010A00P*CQKB-QAQ05</t>
  </si>
  <si>
    <t>CS25</t>
  </si>
  <si>
    <t>CONDUIT\,CHROME\,1/2IN X6FT</t>
  </si>
  <si>
    <t>STI-1210A</t>
  </si>
  <si>
    <t>AX-B200SR-LF-WH</t>
  </si>
  <si>
    <t>6" BASE; WHITE</t>
  </si>
  <si>
    <t>PG9936</t>
  </si>
  <si>
    <t>WLS PWRG SMOKE/HEAT DET 915</t>
  </si>
  <si>
    <t>BT1240</t>
  </si>
  <si>
    <t>12VDC/40AH BATTERY</t>
  </si>
  <si>
    <t>WH-STWC</t>
  </si>
  <si>
    <t>STR\,WHT\,CEIL\,12/24V\,15-177CD\,2</t>
  </si>
  <si>
    <t>PC5003C</t>
  </si>
  <si>
    <t>UNIV CAB FOR P/S MODULES</t>
  </si>
  <si>
    <t>DTK-120HW</t>
  </si>
  <si>
    <t>Type 1 Parallel Connected SPD</t>
  </si>
  <si>
    <t>VLF500</t>
  </si>
  <si>
    <t>LASERFOCUS 500 DETECOR</t>
  </si>
  <si>
    <t>DSP-25EEXMN-T</t>
  </si>
  <si>
    <t>25 WATT EXPLOSION PROOF HORN\,</t>
  </si>
  <si>
    <t>CS38</t>
  </si>
  <si>
    <t>SLEEVING\,CHROME\,3/8IN PIPE\,6FT</t>
  </si>
  <si>
    <t>STI-1221D</t>
  </si>
  <si>
    <t>PRB1218</t>
  </si>
  <si>
    <t>1386LGGMN-S12906</t>
  </si>
  <si>
    <t>ISOPROX II\, PROG 125K\, F-GLOSS</t>
  </si>
  <si>
    <t>ED-7005G5</t>
  </si>
  <si>
    <t>ADA ROOM ANNUNCTR 24V AC 50/60</t>
  </si>
  <si>
    <t>2099-9758</t>
  </si>
  <si>
    <t>MANUAL STATION - DOUBLE ACTION</t>
  </si>
  <si>
    <t>59AV-APPLWRH</t>
  </si>
  <si>
    <t>AV LED APPL ONLY WALL RED HICD</t>
  </si>
  <si>
    <t>4100-9404</t>
  </si>
  <si>
    <t>TSD REMOTE DISPLAY RED</t>
  </si>
  <si>
    <t>V-9999</t>
  </si>
  <si>
    <t>END OF LINE DEVICE</t>
  </si>
  <si>
    <t>VE8004BR</t>
  </si>
  <si>
    <t>IP PORT AUDIO ADAPTER RMT</t>
  </si>
  <si>
    <t>4010-9633</t>
  </si>
  <si>
    <t>4010ES TSD IDNAC2IDNET RED 120</t>
  </si>
  <si>
    <t>VIP-9890AL-CB</t>
  </si>
  <si>
    <t>IP EMER TLBK CALL STATION</t>
  </si>
  <si>
    <t>742-147</t>
  </si>
  <si>
    <t>4010 IC PROGRAM SF I/O SLAVE</t>
  </si>
  <si>
    <t>49SVC-CWS</t>
  </si>
  <si>
    <t>SV COVER CEIL WHT SIMPLEX LOGO</t>
  </si>
  <si>
    <t>VEA-040-A10-UL</t>
  </si>
  <si>
    <t>VESDA-E VEA-40 ASPIRATING SM D</t>
  </si>
  <si>
    <t>VB-VL520-M-2</t>
  </si>
  <si>
    <t>BCKBOX VL520M-F ORDERIN QTY2</t>
  </si>
  <si>
    <t>VSP-850-R</t>
  </si>
  <si>
    <t>INLINE FILTER RED</t>
  </si>
  <si>
    <t>FIK-WEATHERCOVER</t>
  </si>
  <si>
    <t>STAINLESS STEEL WEATHERCOVER</t>
  </si>
  <si>
    <t>2099-9822</t>
  </si>
  <si>
    <t>RETAINING CLIP FOR BRKGLASS ST</t>
  </si>
  <si>
    <t>AF-4.0 ASD REDUCTION 4MM PK10</t>
  </si>
  <si>
    <t>4098-9832</t>
  </si>
  <si>
    <t>SSD ADAPTER PLATE</t>
  </si>
  <si>
    <t>4100-0129</t>
  </si>
  <si>
    <t>25.5V LIMITER MODULE</t>
  </si>
  <si>
    <t>49VO-WWF-BA</t>
  </si>
  <si>
    <t>VO Wall White FIRE USA</t>
  </si>
  <si>
    <t>V-1072B-ST</t>
  </si>
  <si>
    <t>DOOR ANSWERING FP W/LED SS</t>
  </si>
  <si>
    <t>49VOC-CWS</t>
  </si>
  <si>
    <t>VO COVER\,CEILNG WHIT LOGO ONLY</t>
  </si>
  <si>
    <t>SSB-8</t>
  </si>
  <si>
    <t>SPKR SUPPORT BRIDGE 8 INCH</t>
  </si>
  <si>
    <t>8743-004</t>
  </si>
  <si>
    <t>4100U/ES DIGITAL FLEX35 70V PS</t>
  </si>
  <si>
    <t>72575B-801</t>
  </si>
  <si>
    <t>Transform Box Line Wave 2X+4X</t>
  </si>
  <si>
    <t>501-001068</t>
  </si>
  <si>
    <t>KEYS CS40 CABINET\, 2PCS</t>
  </si>
  <si>
    <t>4905-9832</t>
  </si>
  <si>
    <t>WP VO BILINGUAL ESCUTCHEON RED</t>
  </si>
  <si>
    <t>CS05-484-114</t>
  </si>
  <si>
    <t>15 DB POWER TAPPER</t>
  </si>
  <si>
    <t>59VOC-WRF</t>
  </si>
  <si>
    <t>VO COVER WALL RED FIRE</t>
  </si>
  <si>
    <t>CWSI-345</t>
  </si>
  <si>
    <t>FIRE TRANSMITTER</t>
  </si>
  <si>
    <t>R9500666</t>
  </si>
  <si>
    <t>FOAM PAD 12X10X1 5/8 MIN50</t>
  </si>
  <si>
    <t>CS40-V30-V3D-A0</t>
  </si>
  <si>
    <t>VHF 1W 3.5PB 1.5GB 162-174 MHZ</t>
  </si>
  <si>
    <t>4190-7037</t>
  </si>
  <si>
    <t>INC COMMAND DSKTOP W10 NO RAID</t>
  </si>
  <si>
    <t>698-754</t>
  </si>
  <si>
    <t>4100 #4 BEIGE SOLID DOOR</t>
  </si>
  <si>
    <t>OSP-001</t>
  </si>
  <si>
    <t>FTDI CABLE 1.5M</t>
  </si>
  <si>
    <t>698-910</t>
  </si>
  <si>
    <t>4100U/ES  BOX UPPER HINGE PIN</t>
  </si>
  <si>
    <t>4098-9794</t>
  </si>
  <si>
    <t>SENSOR BASE W/SOUNDER</t>
  </si>
  <si>
    <t>ELCHW</t>
  </si>
  <si>
    <t>CHIME \, WHT\, WALL\, BLNK</t>
  </si>
  <si>
    <t>2081-9282</t>
  </si>
  <si>
    <t>50 AH BATTERY CABINET\, RED</t>
  </si>
  <si>
    <t>AUDIO INTERFACE W/MIKE</t>
  </si>
  <si>
    <t>49VO-APPLW-O-BA</t>
  </si>
  <si>
    <t>VO APPL ONLY WALL WP BUY AMER</t>
  </si>
  <si>
    <t>90219A-802-05-L</t>
  </si>
  <si>
    <t>TCPA-10 DD 4OHM SPKR RED UL</t>
  </si>
  <si>
    <t>4098-9764</t>
  </si>
  <si>
    <t>PHOTO SENSOR W/ HEAT</t>
  </si>
  <si>
    <t>F1132-328</t>
  </si>
  <si>
    <t>FFE FIXTEMP NYLON 446F (328FT)</t>
  </si>
  <si>
    <t>ELSTRC</t>
  </si>
  <si>
    <t>LED STR\, RED\, CEIL\, FIRE</t>
  </si>
  <si>
    <t>VIP-581A</t>
  </si>
  <si>
    <t>IP FLEXHORN INT ANGL SMT LT/GY</t>
  </si>
  <si>
    <t>49SVH-APPLC-O-BA</t>
  </si>
  <si>
    <t>SV HICD APPL ONLY CEILNG WP BA</t>
  </si>
  <si>
    <t>59VOC-WWF</t>
  </si>
  <si>
    <t>VO COVER WALL WHITE FIRE</t>
  </si>
  <si>
    <t>VE130AL-GY</t>
  </si>
  <si>
    <t>IP SECUR 1-WAY PAG HORN GY</t>
  </si>
  <si>
    <t>4007-9202BA</t>
  </si>
  <si>
    <t>4007ES FACP IDNAC PLATINUM BA</t>
  </si>
  <si>
    <t>4905-9995</t>
  </si>
  <si>
    <t>COVER\, HORN/STROBE WHITE</t>
  </si>
  <si>
    <t>PIP-015</t>
  </si>
  <si>
    <t>699-523</t>
  </si>
  <si>
    <t>4010ES GLASS DR 2-BAY PLATINUM</t>
  </si>
  <si>
    <t>ELMTSWC-NB</t>
  </si>
  <si>
    <t>MT HNSTR\, WHT\, CEIL\, BLNK\, BLU</t>
  </si>
  <si>
    <t>4081-9025</t>
  </si>
  <si>
    <t>EOL HARNESS\, 470 OHM\, 1W\, 5%</t>
  </si>
  <si>
    <t>49SVC-CWALT</t>
  </si>
  <si>
    <t>SV COVER CEILING WHITE ALERT</t>
  </si>
  <si>
    <t>4010-9830</t>
  </si>
  <si>
    <t>SUP RELEASING APPLIQUE KIT</t>
  </si>
  <si>
    <t>VPS-VEA-230UL</t>
  </si>
  <si>
    <t>VESDA-E VEA POWER SUPPLY STAX</t>
  </si>
  <si>
    <t>ELLP-NW (10PK)</t>
  </si>
  <si>
    <t>LETTER PLT\, WHT\, BLNK\, 10</t>
  </si>
  <si>
    <t>2097-9031</t>
  </si>
  <si>
    <t>OS SCREW &amp; YOKE VALVE 2 SWITCH</t>
  </si>
  <si>
    <t>4602-9101</t>
  </si>
  <si>
    <t>SERIAL ANNUNCIATOR-SCU</t>
  </si>
  <si>
    <t>4905-9916</t>
  </si>
  <si>
    <t>TRIM RING 1-1/2 FOR A/V RED</t>
  </si>
  <si>
    <t>4905-9996</t>
  </si>
  <si>
    <t>COVER\, SPKR/STROBE RED</t>
  </si>
  <si>
    <t>2975-9206</t>
  </si>
  <si>
    <t>6 GANG BOX\, IVORY\, 5744-6</t>
  </si>
  <si>
    <t>4007-9804</t>
  </si>
  <si>
    <t>DUAL CLASS A ISOLATOR - IDNAC</t>
  </si>
  <si>
    <t>49CHV-APPLW</t>
  </si>
  <si>
    <t>CHIME STROBE APPLIANCE WALL</t>
  </si>
  <si>
    <t>FLS-ADAPTER-A02</t>
  </si>
  <si>
    <t>Paint &amp; Dust Shld Adptr Ring H</t>
  </si>
  <si>
    <t>LT-ACC-ETS-5</t>
  </si>
  <si>
    <t>Ethernet Switch 5 port</t>
  </si>
  <si>
    <t>4100-6122</t>
  </si>
  <si>
    <t>MM FIBER OPTIC LEFT PORT</t>
  </si>
  <si>
    <t>E700-CAP-KIT</t>
  </si>
  <si>
    <t>CONN KIT FOR MINI SAMP PT/CAP</t>
  </si>
  <si>
    <t>ELMTSR-N</t>
  </si>
  <si>
    <t>MT HNSTR\, RED\, WALL\, BLNK</t>
  </si>
  <si>
    <t>4903-9427</t>
  </si>
  <si>
    <t>HORN/STROBE-110CD-RED</t>
  </si>
  <si>
    <t>4100-2101</t>
  </si>
  <si>
    <t>GLASS DOOR &amp; RETAINER #1</t>
  </si>
  <si>
    <t>4090-9801</t>
  </si>
  <si>
    <t>COVER-ADDRESS MODULE FLUSH</t>
  </si>
  <si>
    <t>59VOC-WRAO</t>
  </si>
  <si>
    <t>VO COVER WALL RED ALERT WP</t>
  </si>
  <si>
    <t>4010-6308</t>
  </si>
  <si>
    <t>ES NET SM FIBER MEDIA CARD</t>
  </si>
  <si>
    <t>650-2693</t>
  </si>
  <si>
    <t>PHY BRIDGE SVC MOD - 4010</t>
  </si>
  <si>
    <t>VB-R17-D</t>
  </si>
  <si>
    <t>MNT FOR VIP-9880 &amp; VIP-9880-IC</t>
  </si>
  <si>
    <t>EL4XMTST-FR</t>
  </si>
  <si>
    <t>N4X MT HRNSTR\, RED\, WALL\, FIRE</t>
  </si>
  <si>
    <t>2088-9018</t>
  </si>
  <si>
    <t>RELAYS (4) SPDT W/LED MR104/C</t>
  </si>
  <si>
    <t>4190-9038</t>
  </si>
  <si>
    <t>REM FBR MOD ASY LFT</t>
  </si>
  <si>
    <t>2084-9014</t>
  </si>
  <si>
    <t>PLUGGABLE PHONE W/5FT CABLE</t>
  </si>
  <si>
    <t>VE8092PRP</t>
  </si>
  <si>
    <t>INTERACTIVE TOUCHSCREENCONSOLE</t>
  </si>
  <si>
    <t>2081-9403</t>
  </si>
  <si>
    <t>BATTERY BRACKET ASSY 25AH</t>
  </si>
  <si>
    <t>2099-9755</t>
  </si>
  <si>
    <t>MANUAL STATION - SINGLE ACTION</t>
  </si>
  <si>
    <t>49AOC-WWFIRE</t>
  </si>
  <si>
    <t>AO Cover Wall White FIRE</t>
  </si>
  <si>
    <t>VL590-RG</t>
  </si>
  <si>
    <t>IP POE+ LARGE DISPLAY</t>
  </si>
  <si>
    <t>VE4060A</t>
  </si>
  <si>
    <t>IP 1W TB CEIL SPK 8"</t>
  </si>
  <si>
    <t>4100-5013</t>
  </si>
  <si>
    <t>8 POINT ZONE/RELAY MODULE</t>
  </si>
  <si>
    <t>4602-9110</t>
  </si>
  <si>
    <t>YELLOW LED F/SERIAL ANNUNCIAT</t>
  </si>
  <si>
    <t>LT-ACC-NCL-5</t>
  </si>
  <si>
    <t>RJ45 Cable 5' LT Gen 3</t>
  </si>
  <si>
    <t>WBB-R-3/4T-3/4B</t>
  </si>
  <si>
    <t>SR-2DT-SCA</t>
  </si>
  <si>
    <t>"2-DAY TRAINING\, STANDARD COUR</t>
  </si>
  <si>
    <t>US-10-0005</t>
  </si>
  <si>
    <t>CAP TUBING 1/2""  50FT. ROLL</t>
  </si>
  <si>
    <t>ELHSR-A</t>
  </si>
  <si>
    <t>HNSTR\, RED\, WALL\, AGNT</t>
  </si>
  <si>
    <t>CWSI-AR-5</t>
  </si>
  <si>
    <t>AR5 REPEATER</t>
  </si>
  <si>
    <t>203-020</t>
  </si>
  <si>
    <t>RETAINING CLIP</t>
  </si>
  <si>
    <t>4090-9002</t>
  </si>
  <si>
    <t>RELAY IAM</t>
  </si>
  <si>
    <t>4100-0408</t>
  </si>
  <si>
    <t>ANNUNCIATOR CONTROL SWITCH</t>
  </si>
  <si>
    <t>90240A-802</t>
  </si>
  <si>
    <t>HS ENCOMPASS MA-1 320W AMP CAB</t>
  </si>
  <si>
    <t>LSPKBB-CW</t>
  </si>
  <si>
    <t>ELUXA SPKR BB\, CEIL\, WHT</t>
  </si>
  <si>
    <t>V-SMR12AW</t>
  </si>
  <si>
    <t>12" WIRELESS CLK SURF MNT RING</t>
  </si>
  <si>
    <t>F1069-3280</t>
  </si>
  <si>
    <t>FFE FIXTEMP NYLON 365F /3280FT</t>
  </si>
  <si>
    <t>650-1600</t>
  </si>
  <si>
    <t>PLAT COVER 4606 COLORLCD ANNUN</t>
  </si>
  <si>
    <t>NU-5-D-F N-CARD+DAT TPN/TT-F</t>
  </si>
  <si>
    <t>ELSPSTW</t>
  </si>
  <si>
    <t>LED SPKSTR\, WHT\, WALL\, FIRE</t>
  </si>
  <si>
    <t>2975-9217</t>
  </si>
  <si>
    <t>SURFACE MOUNT BOX 4606 ANNUN</t>
  </si>
  <si>
    <t>4098-5610</t>
  </si>
  <si>
    <t>CONV HT ROR-FIX 135F DET 721H</t>
  </si>
  <si>
    <t>4100-0302</t>
  </si>
  <si>
    <t>24 POINT GRAPHIC I/O</t>
  </si>
  <si>
    <t>F3052-3280</t>
  </si>
  <si>
    <t>FFE PRGTMP SS 129-212F /3280FT</t>
  </si>
  <si>
    <t>49WPBB-SOWR</t>
  </si>
  <si>
    <t>WEATHERPROOF BB SPKR WALL RED</t>
  </si>
  <si>
    <t>4010-9601</t>
  </si>
  <si>
    <t>4010ES IDNAC FACP 120V RED</t>
  </si>
  <si>
    <t>4010-2501</t>
  </si>
  <si>
    <t>CSGM SPES MOD\, 4010ES</t>
  </si>
  <si>
    <t>2975-9444</t>
  </si>
  <si>
    <t>1 BAY BB/GDOOR/DRESS PNL PLAT</t>
  </si>
  <si>
    <t>4100-0623</t>
  </si>
  <si>
    <t>NETWORK AUDIO INTERFACE MODULE</t>
  </si>
  <si>
    <t>4003-9860</t>
  </si>
  <si>
    <t>BATTERY CABINET\,BEIGE</t>
  </si>
  <si>
    <t>4009-9704</t>
  </si>
  <si>
    <t>4009 EXTENDER PLUS\, IDNAC\, PLT</t>
  </si>
  <si>
    <t>ELSTW-AL</t>
  </si>
  <si>
    <t>LED STR\, WHT\, WALL\, ALERT</t>
  </si>
  <si>
    <t>4100-6001</t>
  </si>
  <si>
    <t>CPU OPTION 240VAC INPUT POWER</t>
  </si>
  <si>
    <t>4098-9772</t>
  </si>
  <si>
    <t>520HZ SOUNDER BASE</t>
  </si>
  <si>
    <t>FIK-IR3-AS13</t>
  </si>
  <si>
    <t>CO2L UV-IR Flame Detect SS316</t>
  </si>
  <si>
    <t>VE8006RPRP</t>
  </si>
  <si>
    <t>12 PORT 25-VOLT TALKBACK GWY</t>
  </si>
  <si>
    <t>565-226</t>
  </si>
  <si>
    <t>4100 MONITOR/SECURITY BD</t>
  </si>
  <si>
    <t>72870B-801</t>
  </si>
  <si>
    <t>EOL Module  Encompass LT Mon</t>
  </si>
  <si>
    <t>VIP-130AL-BGE</t>
  </si>
  <si>
    <t>1-WAY IP 5-WATT HORN BEIGE</t>
  </si>
  <si>
    <t>4009-9602BA</t>
  </si>
  <si>
    <t>IDNAC REPEATER RED USA</t>
  </si>
  <si>
    <t>VL550M-F</t>
  </si>
  <si>
    <t>IP MESSAGE DISP W/SPK&amp;FLASHER</t>
  </si>
  <si>
    <t>SSU00645</t>
  </si>
  <si>
    <t>TC232PT TERM CAB RED 14X14X3.5</t>
  </si>
  <si>
    <t>V-CSB12S</t>
  </si>
  <si>
    <t>BAFFLE 12" RND CLOCK 8" SPKR</t>
  </si>
  <si>
    <t>CWSI-TR1-24V-4AS</t>
  </si>
  <si>
    <t>TRANSFORMER\,MAIN PANEL/REPEATR</t>
  </si>
  <si>
    <t>4905-9842</t>
  </si>
  <si>
    <t>ALERT VO COVER ONLY WHITE</t>
  </si>
  <si>
    <t>49SVC-CRFIRE-O</t>
  </si>
  <si>
    <t>SV COVER\, CEILING RED FIRE WP</t>
  </si>
  <si>
    <t>623-2578</t>
  </si>
  <si>
    <t>ES TSD SLIDE-IN LABEL KIT</t>
  </si>
  <si>
    <t>2 CHANNEL AUDIP OPERATOR IFC</t>
  </si>
  <si>
    <t>49VOC-WWFIRE</t>
  </si>
  <si>
    <t>VO Cover Wall White FIRE</t>
  </si>
  <si>
    <t>AF-BR MARKING TAPE REDUCING</t>
  </si>
  <si>
    <t>AD-05-5200</t>
  </si>
  <si>
    <t>AB-1 HOUSING FOR TITANUS</t>
  </si>
  <si>
    <t>VIP-148AL-GY-IC</t>
  </si>
  <si>
    <t>INFORMA IP TALKBACK HORN GRAY</t>
  </si>
  <si>
    <t>V-1074</t>
  </si>
  <si>
    <t>SURFMNT DOOR SPKR W/CALLBUTTN</t>
  </si>
  <si>
    <t>VEUPSPRP</t>
  </si>
  <si>
    <t>SMART UPS</t>
  </si>
  <si>
    <t>DIG.100W AMP\,6NAC\,120VAC\,25V</t>
  </si>
  <si>
    <t>PS-8-LP</t>
  </si>
  <si>
    <t>FLTRD/REGULATED PWR SUPPLY/CHA</t>
  </si>
  <si>
    <t>S-522B-2</t>
  </si>
  <si>
    <t>2 X 2 LAY-IN CEILING SPKR\, 2PK</t>
  </si>
  <si>
    <t>A1362-100</t>
  </si>
  <si>
    <t>SURFACE P-CLIP ALUM (QTY 100)</t>
  </si>
  <si>
    <t>2081-9288</t>
  </si>
  <si>
    <t>BATTERY 12.7AH</t>
  </si>
  <si>
    <t>734-040</t>
  </si>
  <si>
    <t>4100U/ES PDI 100W HARNESS</t>
  </si>
  <si>
    <t>CS05-202-390</t>
  </si>
  <si>
    <t>HYBRID COMBINER</t>
  </si>
  <si>
    <t>A-RETRO-PLATE-1</t>
  </si>
  <si>
    <t>REPL FACE PLATE FOR 2310-9011</t>
  </si>
  <si>
    <t>VECPU6-EXPPRP</t>
  </si>
  <si>
    <t>VECPU6 EXP BOARD</t>
  </si>
  <si>
    <t>4905-9942</t>
  </si>
  <si>
    <t>SKIRT\, HORN/STROBE WHITE</t>
  </si>
  <si>
    <t>R9500942</t>
  </si>
  <si>
    <t>PIZZA CARTON 16X20X4 1/2 MIN10</t>
  </si>
  <si>
    <t>4010-9721</t>
  </si>
  <si>
    <t>4010ES IDNAC 2IDNET RED 240V</t>
  </si>
  <si>
    <t>VIP-402A-IC</t>
  </si>
  <si>
    <t>2' X 2' ONEWAY LAYINSPKR</t>
  </si>
  <si>
    <t>CS47-750-555</t>
  </si>
  <si>
    <t>15 DB ATTENUATOR</t>
  </si>
  <si>
    <t>WBB-R</t>
  </si>
  <si>
    <t>90243A-804-06-L</t>
  </si>
  <si>
    <t>HYPERSPIKE UL L-WAVE 16 WHITE</t>
  </si>
  <si>
    <t>90224A-801-04-L</t>
  </si>
  <si>
    <t>ENCOMP MA2 3200W UL CID2 SPK-G</t>
  </si>
  <si>
    <t>F-PC-2.5</t>
  </si>
  <si>
    <t>ASD SPL PT CLIP STD 2.5MM (6/6</t>
  </si>
  <si>
    <t>733-672</t>
  </si>
  <si>
    <t>33" COMM CONNECTOR</t>
  </si>
  <si>
    <t>24 SWITCH\, 24 RED LED MODULE</t>
  </si>
  <si>
    <t>4100-0638</t>
  </si>
  <si>
    <t>ADDITIONAL 24V HARNESS</t>
  </si>
  <si>
    <t>1010-000</t>
  </si>
  <si>
    <t>734-033</t>
  </si>
  <si>
    <t>4100U/ES DIRECT DRIVE HARNESS</t>
  </si>
  <si>
    <t>4100-2501</t>
  </si>
  <si>
    <t>CSGM SPES MOD\, 4100ES (EXT)</t>
  </si>
  <si>
    <t>V-9939C</t>
  </si>
  <si>
    <t>MICROPHONE ADAPTER</t>
  </si>
  <si>
    <t>49AO-APPLW</t>
  </si>
  <si>
    <t>AO Appliance Only Wall</t>
  </si>
  <si>
    <t>4099-9004</t>
  </si>
  <si>
    <t>STATION-LED\, SA ADDR</t>
  </si>
  <si>
    <t>516-086</t>
  </si>
  <si>
    <t>BREAK GLASS</t>
  </si>
  <si>
    <t>VER-A40-12</t>
  </si>
  <si>
    <t>REMOTE MODULE (12 RELAYS) ONLY</t>
  </si>
  <si>
    <t>49AVH-APPLC</t>
  </si>
  <si>
    <t>AV HIGH CD APPL ONLY CEILING</t>
  </si>
  <si>
    <t>ELMTR</t>
  </si>
  <si>
    <t>MT HORN\, RED\, WALL\, BLNK</t>
  </si>
  <si>
    <t>734-304</t>
  </si>
  <si>
    <t>HARNESS\, BATTERY TO PWR SUPPLY</t>
  </si>
  <si>
    <t>699-549</t>
  </si>
  <si>
    <t>4007ES BACKBOX ASSEMBLY\, RED</t>
  </si>
  <si>
    <t>4100-2106</t>
  </si>
  <si>
    <t>3 BAY GLASS DOOR&amp;RETAINER PLAT</t>
  </si>
  <si>
    <t>F1078-1640</t>
  </si>
  <si>
    <t>FFE FIXTMP STSTEEL 155F /1640F</t>
  </si>
  <si>
    <t>90271A-801-06</t>
  </si>
  <si>
    <t>TCPA-10 IP/POE Speaker-White</t>
  </si>
  <si>
    <t>FIK-IR3-H2-AS10</t>
  </si>
  <si>
    <t>IR3-H2 Flame Detector\, SS316</t>
  </si>
  <si>
    <t>ELSPKWC-N</t>
  </si>
  <si>
    <t>SPKR\, WHT\, CEIL\, BLNK</t>
  </si>
  <si>
    <t>VHX-1420</t>
  </si>
  <si>
    <t>VESDA MODBUS TYPE 3 HLI METAL</t>
  </si>
  <si>
    <t>2096-9808</t>
  </si>
  <si>
    <t>"""FA/CODE CARD HOLDER-9X12 ""</t>
  </si>
  <si>
    <t>VE6030-1PRP</t>
  </si>
  <si>
    <t>COMM/NOTIFICATION SERVER</t>
  </si>
  <si>
    <t>4100-6034</t>
  </si>
  <si>
    <t>TAMPER SWITCH W/IDNET IAM</t>
  </si>
  <si>
    <t>SSU-MR-104/T</t>
  </si>
  <si>
    <t>RELAY 24V 120/230V SPDT 10A</t>
  </si>
  <si>
    <t>VC-1090-W</t>
  </si>
  <si>
    <t>TALKBCK FLEXHRN W/VOLCNTRL WH</t>
  </si>
  <si>
    <t>566-1000</t>
  </si>
  <si>
    <t>4100U/ES DIG AUDIO RISER BD</t>
  </si>
  <si>
    <t>4905-9989</t>
  </si>
  <si>
    <t>COVER\, HORN/SPKR WHITE</t>
  </si>
  <si>
    <t>90223A-804-04-L</t>
  </si>
  <si>
    <t>ENCOMP MA1 320W UL CID2 SPK-G</t>
  </si>
  <si>
    <t>S4017-PNL-INR</t>
  </si>
  <si>
    <t>4017ES VOICE FACP\, NAC\, RED</t>
  </si>
  <si>
    <t>90172A-805</t>
  </si>
  <si>
    <t>MA MICRO  STNADALOEN AMP</t>
  </si>
  <si>
    <t>4906-9204</t>
  </si>
  <si>
    <t>MC TRUEALERT V/O CEILNG MT WHT</t>
  </si>
  <si>
    <t>V-CIO</t>
  </si>
  <si>
    <t>CLOCK RELAY CARD FOR V-2924A</t>
  </si>
  <si>
    <t>VE4122-A12</t>
  </si>
  <si>
    <t>IP 12" CLK W/ANLG TALKBCK SPKR</t>
  </si>
  <si>
    <t>4190-6002</t>
  </si>
  <si>
    <t>RS-232 TRANSIENT PORT PROT CON</t>
  </si>
  <si>
    <t>ELHSRC-NR</t>
  </si>
  <si>
    <t>HRNSTR \, RED\, CEIL\, BLNK\, R</t>
  </si>
  <si>
    <t>4100-1245</t>
  </si>
  <si>
    <t>FLEX 50 NAC EXPANSION\, 3 CLS B</t>
  </si>
  <si>
    <t>V-9912P-12</t>
  </si>
  <si>
    <t>SPEAKER SUPPORT RING\, PLASTIC</t>
  </si>
  <si>
    <t>VSP-973</t>
  </si>
  <si>
    <t>VEA PUMP</t>
  </si>
  <si>
    <t>F1072-3280</t>
  </si>
  <si>
    <t>FFE FIXTEMP NYLON 190F /3280FT</t>
  </si>
  <si>
    <t>US-10-0004</t>
  </si>
  <si>
    <t>QUICKDISC (1/2  TUBING NEED 2)</t>
  </si>
  <si>
    <t>EL3RHS-FW</t>
  </si>
  <si>
    <t>N3R HRNSTR\, WHT\, WALL\, FIRE</t>
  </si>
  <si>
    <t>4190-5089</t>
  </si>
  <si>
    <t>IC/TSW RE-INSTATEMENT FEE</t>
  </si>
  <si>
    <t>SSU00464</t>
  </si>
  <si>
    <t>IAM MODULE MOUNTING BRACKET</t>
  </si>
  <si>
    <t>ELSTW-NG</t>
  </si>
  <si>
    <t>STROBE \, WHT\, WALL\, BLNK\, G</t>
  </si>
  <si>
    <t>T24-DG</t>
  </si>
  <si>
    <t>SURGE/24 volts/2pr terminal</t>
  </si>
  <si>
    <t>VSA-1020C</t>
  </si>
  <si>
    <t>8IN AMP SPKR\, NO GRILLE\, W/HW</t>
  </si>
  <si>
    <t>A1176-100</t>
  </si>
  <si>
    <t>IN/OUT TIEWRAP HT (QTY 100)</t>
  </si>
  <si>
    <t>478-373</t>
  </si>
  <si>
    <t>TOROID TRANSFORMER 120V</t>
  </si>
  <si>
    <t>V-1048C</t>
  </si>
  <si>
    <t>45OHM TALKBACK PAGINGHORN (BG)</t>
  </si>
  <si>
    <t>ELFHSWC-AL</t>
  </si>
  <si>
    <t>LF HNSTR\, WHT\, CEIL\, ALRT</t>
  </si>
  <si>
    <t>ELFHSR-N</t>
  </si>
  <si>
    <t>LF HNSTR\, RED\, WALL\, BLNK</t>
  </si>
  <si>
    <t>49CMTV-WWF</t>
  </si>
  <si>
    <t>CONVEN MTV WALL WHITE FIRE</t>
  </si>
  <si>
    <t>8742-551</t>
  </si>
  <si>
    <t>4100U/ES ANALOG 100W AMP 70V</t>
  </si>
  <si>
    <t>72117C-803</t>
  </si>
  <si>
    <t>TCPA-Q Roof Mount</t>
  </si>
  <si>
    <t>1260-000</t>
  </si>
  <si>
    <t>FIRERAY ONE SURF MNT BB METAL</t>
  </si>
  <si>
    <t>T32-DG</t>
  </si>
  <si>
    <t>SURGE/32 volts/2pr terminal</t>
  </si>
  <si>
    <t>4100-6415</t>
  </si>
  <si>
    <t>DSL RETROFIT HARNESS</t>
  </si>
  <si>
    <t>OSID-EHI</t>
  </si>
  <si>
    <t>IMAGER ENVIRONMENTAL HOUSING</t>
  </si>
  <si>
    <t>28-154</t>
  </si>
  <si>
    <t>VIDMGMT SYST1U 18TB 16-CH ONVI</t>
  </si>
  <si>
    <t>SER-R</t>
  </si>
  <si>
    <t>EXTENSION RING\,SURFACE\,RD</t>
  </si>
  <si>
    <t>4010-9928</t>
  </si>
  <si>
    <t>DUAL VERT BLOCK CARD MTG KIT</t>
  </si>
  <si>
    <t>SSU-STN-5</t>
  </si>
  <si>
    <t>SL-2000 SAMPLING TUBE 5FT</t>
  </si>
  <si>
    <t>2975-9440</t>
  </si>
  <si>
    <t>4100ES BOX\, #3 PLATINUM</t>
  </si>
  <si>
    <t>8 SWITCH\, 8 YELLOW LED MODULE</t>
  </si>
  <si>
    <t>49AV-APPLC-BA</t>
  </si>
  <si>
    <t>AV APPLIANCE ONLY CEILING BA</t>
  </si>
  <si>
    <t>72098C-804</t>
  </si>
  <si>
    <t>MA-SERIES NONPENETRAT ROOF MNT</t>
  </si>
  <si>
    <t>49LENS-AMBER</t>
  </si>
  <si>
    <t>NOTIFICA APPL LENS ONLY AMBER</t>
  </si>
  <si>
    <t>ELFHSRC-CO</t>
  </si>
  <si>
    <t>LF HNSTR\, RED\, CEIL\, CO</t>
  </si>
  <si>
    <t>SSU-MR-104/C/R</t>
  </si>
  <si>
    <t>2081-9028</t>
  </si>
  <si>
    <t>TRANSIENT CUBE FOR MAPNET I\,II</t>
  </si>
  <si>
    <t>STH-4R</t>
  </si>
  <si>
    <t>SPKR CLUSTER\,4 STH 15 SR\,STEEL</t>
  </si>
  <si>
    <t>LT-CTR-SML-DMK</t>
  </si>
  <si>
    <t>Ctr Small DIN-Mount Kit LT Gen</t>
  </si>
  <si>
    <t>OSE-SPW</t>
  </si>
  <si>
    <t>EMITTER STANDARD POWER WIRED</t>
  </si>
  <si>
    <t>CS40-ANNUNC</t>
  </si>
  <si>
    <t>ASSEMBLED IN USA</t>
  </si>
  <si>
    <t>VIP-812B</t>
  </si>
  <si>
    <t>DUAL NETWORK STATION PORT</t>
  </si>
  <si>
    <t>565-112</t>
  </si>
  <si>
    <t>PC  BD  32 PT SWITCH</t>
  </si>
  <si>
    <t>49MT-WRF-BA</t>
  </si>
  <si>
    <t>MT\, WALL RED FIRE USA</t>
  </si>
  <si>
    <t>734-230</t>
  </si>
  <si>
    <t>HARNESS\, MSS TO BATTERY 1-BAY</t>
  </si>
  <si>
    <t>6303-9101</t>
  </si>
  <si>
    <t>DIGITAL CLK TIMER</t>
  </si>
  <si>
    <t>VL520M-F-IC</t>
  </si>
  <si>
    <t>IC IP SPKR W/TXT&amp;FLASHER METAL</t>
  </si>
  <si>
    <t>4098-9857</t>
  </si>
  <si>
    <t>"SAMPLING TUBE 73""\, PLASTIC"</t>
  </si>
  <si>
    <t>49SVC-CWFIRE</t>
  </si>
  <si>
    <t>SV COVER CEIL WHITE FIRE</t>
  </si>
  <si>
    <t>CS40-U37-U2D-BF</t>
  </si>
  <si>
    <t>UHF 5W.075 PB3M BFCLA/B BDA</t>
  </si>
  <si>
    <t>4100-1289</t>
  </si>
  <si>
    <t>EXPANSION 64/64 LED/SW MODULE</t>
  </si>
  <si>
    <t>2975-9457</t>
  </si>
  <si>
    <t>3BAY BB GDOOR DRPNL PLAT ICMDR</t>
  </si>
  <si>
    <t>4100-0645</t>
  </si>
  <si>
    <t>220V ES-PS PDM HARNESS</t>
  </si>
  <si>
    <t>DIGITALFLEX 35W AMP\, 3NACS-25V</t>
  </si>
  <si>
    <t>733-616</t>
  </si>
  <si>
    <t>AC HARNESS 72 INCH 4100</t>
  </si>
  <si>
    <t>64/64 LED/SW HARNESS LONG</t>
  </si>
  <si>
    <t>ELSTRC-NA</t>
  </si>
  <si>
    <t>STROBE\, RED\, CEIL\, BLNK\, AMB</t>
  </si>
  <si>
    <t>90223A-802-02-L</t>
  </si>
  <si>
    <t>ENCOMP MA1 960W UL CID2 SPK-T</t>
  </si>
  <si>
    <t>SSU-SL-701-KIT</t>
  </si>
  <si>
    <t>DUCT CARBON MONOXIDE DET KIT</t>
  </si>
  <si>
    <t>4905-9983</t>
  </si>
  <si>
    <t>565-653</t>
  </si>
  <si>
    <t>4098 PCA DUCT SENSOR</t>
  </si>
  <si>
    <t>49VOC-CWALT-O</t>
  </si>
  <si>
    <t>VO COVER CEIL WHT ALERT WP</t>
  </si>
  <si>
    <t>741-781</t>
  </si>
  <si>
    <t>TLT-530 NTWK FIRMWARE V1.02</t>
  </si>
  <si>
    <t>LF-42286</t>
  </si>
  <si>
    <t>36IN SAMPLE TUBE KIT SINGLE ZN</t>
  </si>
  <si>
    <t>3/4" 45 Deg. Elbow(10 pk)</t>
  </si>
  <si>
    <t>V-AW16B</t>
  </si>
  <si>
    <t>"16"" RND WIRELESS CLK&amp;REPEATE</t>
  </si>
  <si>
    <t>90243A-804-01</t>
  </si>
  <si>
    <t>LineWave 8X\, No UL LA spkr-Blk</t>
  </si>
  <si>
    <t>V-1036C-GY</t>
  </si>
  <si>
    <t>15 WATT HORN (GRAY)</t>
  </si>
  <si>
    <t>VSP-998</t>
  </si>
  <si>
    <t>VESDA-E BLANKING PLUG 6MM VEA</t>
  </si>
  <si>
    <t>CS45-727-827-A0</t>
  </si>
  <si>
    <t>90DB GAIN\, .5W\, PS-700+800</t>
  </si>
  <si>
    <t>4100-9918</t>
  </si>
  <si>
    <t>4100ES RETROKT 3 BAY BLK SLD D</t>
  </si>
  <si>
    <t>2099-9108</t>
  </si>
  <si>
    <t>MANUAL STATION - BREAKGLASS</t>
  </si>
  <si>
    <t>2975-9461</t>
  </si>
  <si>
    <t>4606-9202 SURFACE BOX\, RED</t>
  </si>
  <si>
    <t>59AV-APPLWW</t>
  </si>
  <si>
    <t>AV LED APPLIANCE ONLY WALL WHT</t>
  </si>
  <si>
    <t>2081-9298</t>
  </si>
  <si>
    <t>BATTERY BRACKET ASSEMBLY 50AH</t>
  </si>
  <si>
    <t>4100-6104</t>
  </si>
  <si>
    <t>ESNET NTWK INTERFACE CARD SLOT</t>
  </si>
  <si>
    <t>4010-9428</t>
  </si>
  <si>
    <t>4010ES 2IDNET PLAT 120V W/LED</t>
  </si>
  <si>
    <t>72378B-801</t>
  </si>
  <si>
    <t>TPCA-10 DUAL UNIT MNTG ADAPT</t>
  </si>
  <si>
    <t>2975-9239</t>
  </si>
  <si>
    <t>T3 ANNUNC BACKBOX</t>
  </si>
  <si>
    <t>VIP-430A</t>
  </si>
  <si>
    <t>IP WALL SPK GRAY WITH BLK GRLL</t>
  </si>
  <si>
    <t>565-831</t>
  </si>
  <si>
    <t>4098 2WIRE DUCT SENSOR PC BD A</t>
  </si>
  <si>
    <t>ELCHRC</t>
  </si>
  <si>
    <t>CHIME \, RED\, CEIL\, BLNK</t>
  </si>
  <si>
    <t>LT-ACC-PWR-48</t>
  </si>
  <si>
    <t>Power Supply 48VDC</t>
  </si>
  <si>
    <t>ELSTRC-ALA</t>
  </si>
  <si>
    <t>STROBE\, RED\, CEIL\, ALRT\, AMB</t>
  </si>
  <si>
    <t>562-858</t>
  </si>
  <si>
    <t>MOTHER BD 32 PO</t>
  </si>
  <si>
    <t>90309A-801-01</t>
  </si>
  <si>
    <t>TCPA-Q\, 4 UL1480 SPKR\, BLACK</t>
  </si>
  <si>
    <t>FIK-ASD-S01</t>
  </si>
  <si>
    <t>AIRSHIELD (STD DETECTOR)</t>
  </si>
  <si>
    <t>SBL2-R</t>
  </si>
  <si>
    <t>BACKBOX\,SURFACE FOR RSSP\,RD</t>
  </si>
  <si>
    <t>90269A-801-01</t>
  </si>
  <si>
    <t>LineWave 4X IP/POE NotSyst blk</t>
  </si>
  <si>
    <t>ELSTRC-NG</t>
  </si>
  <si>
    <t>STROBE \, RED\, CEIL\, BLNK\, G</t>
  </si>
  <si>
    <t>266-058</t>
  </si>
  <si>
    <t>B LOCK</t>
  </si>
  <si>
    <t>740-764</t>
  </si>
  <si>
    <t>ZONE CARD FIRMWARE</t>
  </si>
  <si>
    <t>8742-796</t>
  </si>
  <si>
    <t>4100U/ES DIGITAL FLEX 5 25V PS</t>
  </si>
  <si>
    <t>4098-9822</t>
  </si>
  <si>
    <t>RELAY FOR SENSOR BASE</t>
  </si>
  <si>
    <t>49SOC-WRS</t>
  </si>
  <si>
    <t>SPKR COVER WALL RED LOGO ONLY</t>
  </si>
  <si>
    <t>LT-ACC-NCL-10</t>
  </si>
  <si>
    <t>RJ45 Cable 10' LT Gen 3</t>
  </si>
  <si>
    <t>4905-9948</t>
  </si>
  <si>
    <t>CABINET TERMINAL 16 POINTS</t>
  </si>
  <si>
    <t>V-9912M-10</t>
  </si>
  <si>
    <t>SPEAKER SUPPORT RING\, METAL</t>
  </si>
  <si>
    <t>4190-7114</t>
  </si>
  <si>
    <t>42" LCD MONITOR WALL MOUNT</t>
  </si>
  <si>
    <t>CS19-BBC-003</t>
  </si>
  <si>
    <t>AF-4.2 ASD REDUCT 4.2MM PK10</t>
  </si>
  <si>
    <t>4906-9106</t>
  </si>
  <si>
    <t>WP MC VO NON-ADDR WALL WHITE</t>
  </si>
  <si>
    <t>ELHSRC-CAR12</t>
  </si>
  <si>
    <t>HRNSTRB RED CEIL FIRE 12-PACK</t>
  </si>
  <si>
    <t>734-303</t>
  </si>
  <si>
    <t>BATTERY HARNESS ASSEMBLY</t>
  </si>
  <si>
    <t>90243A-801-07</t>
  </si>
  <si>
    <t>LineWave 2X\, No UL LA spkr-gry</t>
  </si>
  <si>
    <t>4906-9151</t>
  </si>
  <si>
    <t>SPKR/STROBE MC RED</t>
  </si>
  <si>
    <t>APPS HOURLY PROGRAMMING</t>
  </si>
  <si>
    <t>4190-5064</t>
  </si>
  <si>
    <t>3RD PARTY INTFC SOFTWARE PKG</t>
  </si>
  <si>
    <t>ELSPKR</t>
  </si>
  <si>
    <t>SPEAKER\, RED\, WALL\, FIRE</t>
  </si>
  <si>
    <t>49VO-APPLC-BA</t>
  </si>
  <si>
    <t>VO APPLIANCE ONLY CEILING BA</t>
  </si>
  <si>
    <t>4100-2114</t>
  </si>
  <si>
    <t>1 BAY SOLID DOOR PLATINUM</t>
  </si>
  <si>
    <t>ELAMTR</t>
  </si>
  <si>
    <t>ADDRESSABLE MT\, RED</t>
  </si>
  <si>
    <t>49SV-APPLC-BA</t>
  </si>
  <si>
    <t>SPKR/VIS APPL ONLY CEILING USA</t>
  </si>
  <si>
    <t>4098-5602</t>
  </si>
  <si>
    <t>CONV PHOTO-HEAT DETECTOR 721PH</t>
  </si>
  <si>
    <t>626-460</t>
  </si>
  <si>
    <t>4904 WHITE HOUSING</t>
  </si>
  <si>
    <t>VE4090AL-GY</t>
  </si>
  <si>
    <t>IP 1WAY FLEX HRN GRY</t>
  </si>
  <si>
    <t>OSID-EHE</t>
  </si>
  <si>
    <t>EMITTER ENVIRONMENTAL HOUSING</t>
  </si>
  <si>
    <t>VP-BV</t>
  </si>
  <si>
    <t>3/4" 2-WAY BALL VALVE (10 PK)</t>
  </si>
  <si>
    <t>VE4002A</t>
  </si>
  <si>
    <t>IP LAYIN CEIL SPK NO TBAR</t>
  </si>
  <si>
    <t>90224A-803-02-L</t>
  </si>
  <si>
    <t>ENCOMP MA2 1280W UL CID2 SPK-T</t>
  </si>
  <si>
    <t>733-669</t>
  </si>
  <si>
    <t>4100 UT CPU CABLE</t>
  </si>
  <si>
    <t>8V DC CONVERTER</t>
  </si>
  <si>
    <t>ELFHNRC-N</t>
  </si>
  <si>
    <t>LF HORN\, RED\, CEIL\, BLNK</t>
  </si>
  <si>
    <t>VP-4124D</t>
  </si>
  <si>
    <t>80 PWR UNITS - 24/48VDC WALL</t>
  </si>
  <si>
    <t>2080-9069</t>
  </si>
  <si>
    <t>MAINTENANCE DISC SWITCH FLUSH</t>
  </si>
  <si>
    <t>8743-439</t>
  </si>
  <si>
    <t>4100U/ES ANALOG 100W 70VRMS PS</t>
  </si>
  <si>
    <t>746-148</t>
  </si>
  <si>
    <t>160W AMP SERVICE MOTHER BOARD</t>
  </si>
  <si>
    <t>VE6090-1PRP</t>
  </si>
  <si>
    <t>IP6K COMM NOTIF SRVR W/SIP/UPS</t>
  </si>
  <si>
    <t>72542B-802-L</t>
  </si>
  <si>
    <t>UL DISTRIBUTED AUDIO BOX 16</t>
  </si>
  <si>
    <t>2975-9812</t>
  </si>
  <si>
    <t>BOX TRIM BAND\, RED</t>
  </si>
  <si>
    <t>4906-9228</t>
  </si>
  <si>
    <t>MC TRUEALERT A/V CEILNG MT RED</t>
  </si>
  <si>
    <t>SSU-MS-KA/P/R</t>
  </si>
  <si>
    <t>REM ALM LED/PILOT LED/TEST RST</t>
  </si>
  <si>
    <t>SSU00656</t>
  </si>
  <si>
    <t>CAB ACCESSORY 14X14X3D RED</t>
  </si>
  <si>
    <t>ELFHNR</t>
  </si>
  <si>
    <t>LF HORN\, RED\, WALL\, FIRE</t>
  </si>
  <si>
    <t>4100-2405</t>
  </si>
  <si>
    <t>4 UNIT PKG W/O GLASS DR &amp; RTNR</t>
  </si>
  <si>
    <t>4098-5214</t>
  </si>
  <si>
    <t>DUCT HOUSING\,NO RELAY/DETECTOR</t>
  </si>
  <si>
    <t>CS4073483400DAR</t>
  </si>
  <si>
    <t>CL A REMOTE DUAL 2.5W</t>
  </si>
  <si>
    <t>V-A11016B</t>
  </si>
  <si>
    <t>16" RND CLOCK BLCK SURF 110V</t>
  </si>
  <si>
    <t>4010-9818</t>
  </si>
  <si>
    <t>WIRED NETWORK MEDIA CARD</t>
  </si>
  <si>
    <t>100W NAC EXPANSION\, 6 CLASS B</t>
  </si>
  <si>
    <t>4100-8909</t>
  </si>
  <si>
    <t>ADD-ON TO REM ANNUN PANEL/SYS</t>
  </si>
  <si>
    <t>49SVC-CK</t>
  </si>
  <si>
    <t>SV COVER CEILING BLACK BLANK</t>
  </si>
  <si>
    <t>4100-1327</t>
  </si>
  <si>
    <t>FLEX 50W AMP W/3 NACS - 70V</t>
  </si>
  <si>
    <t>4098-9794E</t>
  </si>
  <si>
    <t>ES NET NETWORK BRDIGE CARD FLA</t>
  </si>
  <si>
    <t>4100-8810</t>
  </si>
  <si>
    <t>APPLICATION PROGRMNG\, FACTORY</t>
  </si>
  <si>
    <t>IDNAC CARD</t>
  </si>
  <si>
    <t>49OMNI-05-F</t>
  </si>
  <si>
    <t>TCPA OMNI LOUDSPKR\,RED/FIRE</t>
  </si>
  <si>
    <t>4098-9733EA</t>
  </si>
  <si>
    <t>HEAT SENSOR AUSTRALIA</t>
  </si>
  <si>
    <t>4905-9927</t>
  </si>
  <si>
    <t>GUARD WIRE A/V</t>
  </si>
  <si>
    <t>STS-5.0</t>
  </si>
  <si>
    <t>SAMPLING TUBE 5FT SM-501</t>
  </si>
  <si>
    <t>F1070-656</t>
  </si>
  <si>
    <t>FFE FIXTEMP NYLON 155F (656FT)</t>
  </si>
  <si>
    <t>ES Net NDU\, TSD\, ES-PS</t>
  </si>
  <si>
    <t>4905-9836</t>
  </si>
  <si>
    <t>COSMETIC ADAPTER PLATE RED</t>
  </si>
  <si>
    <t>VE2975A</t>
  </si>
  <si>
    <t>IP NORMAL CALL SWITCH STNLESS</t>
  </si>
  <si>
    <t>4098-9842</t>
  </si>
  <si>
    <t>CONTROL STATION-FOR DUCT DET.</t>
  </si>
  <si>
    <t>733-577</t>
  </si>
  <si>
    <t>HARNESS 4100 MULTI-CHANNEL</t>
  </si>
  <si>
    <t>2080-9056</t>
  </si>
  <si>
    <t>ABORT SWITCH</t>
  </si>
  <si>
    <t>VHX-0400</t>
  </si>
  <si>
    <t>VESDANET HIGH LEVEL INTERFACE</t>
  </si>
  <si>
    <t>4190-5068</t>
  </si>
  <si>
    <t>TSW SUPP TRAFFIC FEATURE</t>
  </si>
  <si>
    <t>4098-9401</t>
  </si>
  <si>
    <t>HEAT DETECTOR 135 FT</t>
  </si>
  <si>
    <t>90219A-802-06</t>
  </si>
  <si>
    <t>TCPA-10 DD 4OHM SPKR WHT</t>
  </si>
  <si>
    <t>49SVC-WWBC-O</t>
  </si>
  <si>
    <t>SV CVR\,WM\,WHT\,CHIN/ENG FIRE WP</t>
  </si>
  <si>
    <t>4100-0304</t>
  </si>
  <si>
    <t>STYLE 7 REMOTE UNIT INTERFACE</t>
  </si>
  <si>
    <t>VSP-962-20</t>
  </si>
  <si>
    <t>VESDA-E FILTER 20 PACK</t>
  </si>
  <si>
    <t>3000-201</t>
  </si>
  <si>
    <t>F-3000 Adjustment Bracket</t>
  </si>
  <si>
    <t>4009-9201</t>
  </si>
  <si>
    <t>NAC EXTENDER 120VAC\, IDNET</t>
  </si>
  <si>
    <t>734-257</t>
  </si>
  <si>
    <t>HARNESS\, PDM TO EPS 120V</t>
  </si>
  <si>
    <t>90240A-806</t>
  </si>
  <si>
    <t>HS ENCOMPASS MA2 1280W AMP CAB</t>
  </si>
  <si>
    <t>VIP-D425ADS</t>
  </si>
  <si>
    <t>IP POE 4 DIG 2.5" CLK\, DOUBLE</t>
  </si>
  <si>
    <t>ELSPKRC-AL</t>
  </si>
  <si>
    <t>SPKR\, RED\, CEIL\, ALRT</t>
  </si>
  <si>
    <t>49AVC-CWALT</t>
  </si>
  <si>
    <t>AV COVER\, CEILING WHITE ALERT</t>
  </si>
  <si>
    <t>VIP-130AL-BGE-IC</t>
  </si>
  <si>
    <t>INFORMACAST IP HORN BEIGE</t>
  </si>
  <si>
    <t>4100-0822</t>
  </si>
  <si>
    <t>CUSTOM MESSAGE TO/FROM FILE</t>
  </si>
  <si>
    <t>6310-9226A</t>
  </si>
  <si>
    <t>CLK/SW 12"RND SUR 24V/6 3W BLK</t>
  </si>
  <si>
    <t>2099-9828</t>
  </si>
  <si>
    <t>INSTITUTIONAL COVER KIT</t>
  </si>
  <si>
    <t>4190-9833</t>
  </si>
  <si>
    <t>ES NET EXT NIC PLAT 120/240V</t>
  </si>
  <si>
    <t>VEK-A30</t>
  </si>
  <si>
    <t>SUBRK KIT VESDANET/ETHERNETUSB</t>
  </si>
  <si>
    <t>6310-9250A</t>
  </si>
  <si>
    <t>16" SF SYNC CLK 120VAC</t>
  </si>
  <si>
    <t>V-GPSA</t>
  </si>
  <si>
    <t>GPS RECEIVER</t>
  </si>
  <si>
    <t>4100-0644</t>
  </si>
  <si>
    <t>120V ES-PS PDM HARNESS</t>
  </si>
  <si>
    <t>ELSPSTRC-AL</t>
  </si>
  <si>
    <t>LED SPKSTR\, RED\, CEILING\, ALRT</t>
  </si>
  <si>
    <t>2975-9447</t>
  </si>
  <si>
    <t>1 BAY BOX &amp; SOLID DOOR RED</t>
  </si>
  <si>
    <t>4190-7235</t>
  </si>
  <si>
    <t>24IN TS VGA HDMI DVI LCD W SP</t>
  </si>
  <si>
    <t>4901-9858</t>
  </si>
  <si>
    <t>MINI-HORN RED</t>
  </si>
  <si>
    <t>49HF-APPLC-BA</t>
  </si>
  <si>
    <t>HIFI SPKR APPL ONLY CEILNG USA</t>
  </si>
  <si>
    <t>REMOTE AUDIO INTERFACE W/MIKE</t>
  </si>
  <si>
    <t>VC40R-8T</t>
  </si>
  <si>
    <t>8 POSITION BACKPLANE CABLE</t>
  </si>
  <si>
    <t>2099-9138</t>
  </si>
  <si>
    <t>PULL STAT CAST S/A B LOCK SPST</t>
  </si>
  <si>
    <t>EL4XHS-FR</t>
  </si>
  <si>
    <t>N4X HRNSTR\, RED\, WALL\, FIRE</t>
  </si>
  <si>
    <t>6500-9001</t>
  </si>
  <si>
    <t>TCC MASTRCLK 120V/240V 50/60HZ</t>
  </si>
  <si>
    <t>8743-438</t>
  </si>
  <si>
    <t>4100U/ES ANALOG 100W 25VRMS PS</t>
  </si>
  <si>
    <t>734-211</t>
  </si>
  <si>
    <t>TCPIP/RS232 INTERFACE CABLE</t>
  </si>
  <si>
    <t>CS04-070-429</t>
  </si>
  <si>
    <t>PS CLRLNK-SPD2/698-2.7K/N\, 2 W</t>
  </si>
  <si>
    <t>4100-1279</t>
  </si>
  <si>
    <t>2 BLANK DISPLAY MODULE</t>
  </si>
  <si>
    <t>4100-9923</t>
  </si>
  <si>
    <t>4100ES RETROKT 2 BAY RED SLD D</t>
  </si>
  <si>
    <t>450-344</t>
  </si>
  <si>
    <t>SVC-TERMINAL BLOCK</t>
  </si>
  <si>
    <t>RTS151KEY</t>
  </si>
  <si>
    <t>REMOTE DUCT TEST W/ KEY</t>
  </si>
  <si>
    <t>4 PT 2A AUX RELAY CARD W-FB</t>
  </si>
  <si>
    <t>8650-768</t>
  </si>
  <si>
    <t>4009 IDNAC REPEATER BAY ASSY</t>
  </si>
  <si>
    <t>CS4073483400DA0</t>
  </si>
  <si>
    <t>7/800 CLA 2.5W</t>
  </si>
  <si>
    <t>SSU-MR-8INTK</t>
  </si>
  <si>
    <t>RELAY 8 4 SECTION SNAP TRAC</t>
  </si>
  <si>
    <t>4100-0411</t>
  </si>
  <si>
    <t>REMOTE MASTER TELEPHONE</t>
  </si>
  <si>
    <t>SSU00471</t>
  </si>
  <si>
    <t>TERM STRIP TOOLLESS 4PT WHITE</t>
  </si>
  <si>
    <t>V-1042A-W</t>
  </si>
  <si>
    <t>SLIMLINE WALL SPKR WHITE</t>
  </si>
  <si>
    <t>CS40-OPTMASTER</t>
  </si>
  <si>
    <t>OPTICAL MASTER</t>
  </si>
  <si>
    <t>1170-000</t>
  </si>
  <si>
    <t>ADJ BRKT REFLECT DET HEADS</t>
  </si>
  <si>
    <t>SSU00663</t>
  </si>
  <si>
    <t>CAB TERMINAL 128PT TOOLLESS</t>
  </si>
  <si>
    <t>4090-9117</t>
  </si>
  <si>
    <t>ADDRESS MODULE-POWER ISOLATOR</t>
  </si>
  <si>
    <t>4190-4021</t>
  </si>
  <si>
    <t>GRAPHIC SCREEN 3D EFFECT LG</t>
  </si>
  <si>
    <t>XCL-LB-ELB</t>
  </si>
  <si>
    <t>VESDA XCL LB 60DEG ELB PK 4</t>
  </si>
  <si>
    <t>49AV-WWFO-BA</t>
  </si>
  <si>
    <t>WP ADDR AV WALL WHT FIRE BA</t>
  </si>
  <si>
    <t>4007-9201BA</t>
  </si>
  <si>
    <t>4007ES FACP\, IDNAC\, RED\, BA</t>
  </si>
  <si>
    <t>90243A-801-05-L</t>
  </si>
  <si>
    <t>HYPERSPIKE UL LINEWAVE 2 RED</t>
  </si>
  <si>
    <t>90171A-801</t>
  </si>
  <si>
    <t>MA-1 STANDALONE AMP</t>
  </si>
  <si>
    <t>VB-S20</t>
  </si>
  <si>
    <t>BACKBOX TYPE 20 SURFACE MNT</t>
  </si>
  <si>
    <t>VE8012B</t>
  </si>
  <si>
    <t>IP DUAL FXS PORT</t>
  </si>
  <si>
    <t>SR-PBD</t>
  </si>
  <si>
    <t>PERF BASED DESIGN PRICE/DAY</t>
  </si>
  <si>
    <t>SSU00483</t>
  </si>
  <si>
    <t>TCC 5" BOX\, 2.75"D GLAV 5 PACK</t>
  </si>
  <si>
    <t>VIP-4122-D44-IC</t>
  </si>
  <si>
    <t>IP CLK/SPK 4 DIGIT 4" IC</t>
  </si>
  <si>
    <t>565-035</t>
  </si>
  <si>
    <t>RCU/SCU GRAPHIC I/O BOARD</t>
  </si>
  <si>
    <t>4190-8605</t>
  </si>
  <si>
    <t>TSW AFTERMARKET SOFTWARE</t>
  </si>
  <si>
    <t>49SOC-CRFIRE-O</t>
  </si>
  <si>
    <t>SO COVER\, CEILING RED FIRE WP</t>
  </si>
  <si>
    <t>4081-9018</t>
  </si>
  <si>
    <t>10K 1WATT EOLR HARNESS</t>
  </si>
  <si>
    <t>V-2972</t>
  </si>
  <si>
    <t>NORM CALL ROCKER SW</t>
  </si>
  <si>
    <t>4099-5216</t>
  </si>
  <si>
    <t>MX PULLSTN DBL ACTN PUSH/PULL</t>
  </si>
  <si>
    <t>454-101</t>
  </si>
  <si>
    <t>KEY FOR SWITCH</t>
  </si>
  <si>
    <t>631-033</t>
  </si>
  <si>
    <t>OLD STYLE DUCT DET COVER</t>
  </si>
  <si>
    <t>4081-9012</t>
  </si>
  <si>
    <t>EOL\, 22K 1/2W</t>
  </si>
  <si>
    <t>LT-ACC-ERO-16</t>
  </si>
  <si>
    <t>Ethernet Relay Output 16 port</t>
  </si>
  <si>
    <t>LT-ACC-NCL-100</t>
  </si>
  <si>
    <t>RJ45 Cable 100' LT Gen 3</t>
  </si>
  <si>
    <t>4090-9121</t>
  </si>
  <si>
    <t>ADDRESS. MODULE\, SECURITY IAM</t>
  </si>
  <si>
    <t>4100-6078</t>
  </si>
  <si>
    <t>NETWORK IFC CARD\, MODULAR</t>
  </si>
  <si>
    <t>4100-1329</t>
  </si>
  <si>
    <t>DIG. 100W AMP\,6NAC\,120VAC\,70V</t>
  </si>
  <si>
    <t>VB-R22</t>
  </si>
  <si>
    <t>BACKBOX TYPE 22 RECESSED</t>
  </si>
  <si>
    <t>VTT-10000-USA</t>
  </si>
  <si>
    <t>VESDA HOT WIRE TEST TRANSF</t>
  </si>
  <si>
    <t>2098-9736</t>
  </si>
  <si>
    <t>RELAY-EOL-DETECTOR ACCESSORY</t>
  </si>
  <si>
    <t>734-048</t>
  </si>
  <si>
    <t>4100U/ES AUDIO RIBBON HARNESS</t>
  </si>
  <si>
    <t>49SVC-CRFIRE</t>
  </si>
  <si>
    <t>SV COVER CEIL RED FIRE</t>
  </si>
  <si>
    <t>4906-9256</t>
  </si>
  <si>
    <t>MC ADDRESS SV CEILNG WHT ALERT</t>
  </si>
  <si>
    <t>49SOC-WWBLANK-O</t>
  </si>
  <si>
    <t>SO COVER\,WALL\,WHITE\,BLANK WP</t>
  </si>
  <si>
    <t>619-293</t>
  </si>
  <si>
    <t>4100U/ES TERMINATION LABEL</t>
  </si>
  <si>
    <t>49MT-WRF</t>
  </si>
  <si>
    <t>MT\, WALL RED FIRE</t>
  </si>
  <si>
    <t>4003-9831</t>
  </si>
  <si>
    <t>LOCAL OPERATOR CONSOLE\, FLUSH</t>
  </si>
  <si>
    <t>5000-012</t>
  </si>
  <si>
    <t>5000 SYS DETECTOR COVER PLATE</t>
  </si>
  <si>
    <t>4100-2140</t>
  </si>
  <si>
    <t>RACKMT MASTER CONTROL MTNG KIT</t>
  </si>
  <si>
    <t>A1174-100</t>
  </si>
  <si>
    <t>CABLE TRAY V-CLIP SS (QTY 100)</t>
  </si>
  <si>
    <t>CWSI-PC-C3KDAS</t>
  </si>
  <si>
    <t>CP-3000 DA MAIN BOARD</t>
  </si>
  <si>
    <t>VIP-148AL-M-IC</t>
  </si>
  <si>
    <t>INFORMA IP TALKBACK MARHORN WH</t>
  </si>
  <si>
    <t>2008-9101</t>
  </si>
  <si>
    <t>2008 CONVENTIONAL PANEL</t>
  </si>
  <si>
    <t>GSA4098-9714</t>
  </si>
  <si>
    <t>PHOTO SENSOR GSA</t>
  </si>
  <si>
    <t>8SW\, 16 GREEN/YELLOW LED MOD.</t>
  </si>
  <si>
    <t>49WG-SOCR-O</t>
  </si>
  <si>
    <t>WIREGUARD\,SPKR ONLY\,CM\,RED\,WP</t>
  </si>
  <si>
    <t>8566-719</t>
  </si>
  <si>
    <t>4100ES MASTER CONTROLLER BD</t>
  </si>
  <si>
    <t>4003-9304</t>
  </si>
  <si>
    <t>MULTIFUNC COMM SYST BEIGE 240V</t>
  </si>
  <si>
    <t>ELHSW-A</t>
  </si>
  <si>
    <t>LED HRNSTR\, WHT\, WALL\, AGNT</t>
  </si>
  <si>
    <t>SSU-MR-204/C</t>
  </si>
  <si>
    <t>RELAYS (4) DPDT W/LED MR204/C</t>
  </si>
  <si>
    <t>4090-9106</t>
  </si>
  <si>
    <t>ZAM CLASS A MONITOR\, IDNET</t>
  </si>
  <si>
    <t>F1072-656</t>
  </si>
  <si>
    <t>FFE FIXTEMP NYLON 190F (656FT)</t>
  </si>
  <si>
    <t>4100-1274</t>
  </si>
  <si>
    <t>MICROPHONE MUX MODULE</t>
  </si>
  <si>
    <t>V-9830</t>
  </si>
  <si>
    <t>STEALTH SPKR FLEXHORN ONE-WAY</t>
  </si>
  <si>
    <t>275-002</t>
  </si>
  <si>
    <t>MICROPHONE</t>
  </si>
  <si>
    <t>49VO-WRFO</t>
  </si>
  <si>
    <t>VO Wall Red FIRE WP</t>
  </si>
  <si>
    <t>AD-10-1960</t>
  </si>
  <si>
    <t>LF-AD/A AIR FILTER STANDARD</t>
  </si>
  <si>
    <t>4003-9848</t>
  </si>
  <si>
    <t>SUPERVISED VOLUME CONTROL</t>
  </si>
  <si>
    <t>699-546</t>
  </si>
  <si>
    <t>4007ES DOOR ASSEMBLY\, RED</t>
  </si>
  <si>
    <t>XMIC-XWR</t>
  </si>
  <si>
    <t>EXT. MAIN HANDHELD MIC\,RED\,WM</t>
  </si>
  <si>
    <t>ELSPSTW-AL-CAR10</t>
  </si>
  <si>
    <t>SPKRSTRB WHT WALL ALRT 10-PACK</t>
  </si>
  <si>
    <t>SSU03030</t>
  </si>
  <si>
    <t>IAV WEATHERPROOF KIT</t>
  </si>
  <si>
    <t>VB-A21</t>
  </si>
  <si>
    <t>BACKBOX TYPE 21 SLOPED SMT</t>
  </si>
  <si>
    <t>CAP-KIT</t>
  </si>
  <si>
    <t>CONNECTOR KIT (BRASS)</t>
  </si>
  <si>
    <t>VPS-300US-120</t>
  </si>
  <si>
    <t>PS MULTI ZONE\, HSG\, 120VAC</t>
  </si>
  <si>
    <t>ELSPKW- CAR10</t>
  </si>
  <si>
    <t>SPEAKER WHT WALL FIRE 10-PACK</t>
  </si>
  <si>
    <t>1100-000</t>
  </si>
  <si>
    <t>WIRE PROTEC CAGE FIRERAY ONE</t>
  </si>
  <si>
    <t>49CMTC-WRS</t>
  </si>
  <si>
    <t>MT CONV COVER\, WALL RED LOGO</t>
  </si>
  <si>
    <t>4100-2102</t>
  </si>
  <si>
    <t>GLASS DOOR/RETAINER BEIGE #2</t>
  </si>
  <si>
    <t>4905-9939</t>
  </si>
  <si>
    <t>ADAPTER PLATE - HORN/STROBE</t>
  </si>
  <si>
    <t>566-676</t>
  </si>
  <si>
    <t>4100U/ES ANALOG FLEX 50 AMP BD</t>
  </si>
  <si>
    <t>SSU-HS-100-P</t>
  </si>
  <si>
    <t>PLEN SMKDET PHOT230V115V24V UL</t>
  </si>
  <si>
    <t>72098C-803</t>
  </si>
  <si>
    <t>MA-SERIES L-BRACKET WALL MOUNT</t>
  </si>
  <si>
    <t>FLS-SHIELD-P02</t>
  </si>
  <si>
    <t>Dispos Paint &amp; Dust Shld HD</t>
  </si>
  <si>
    <t>8742-797</t>
  </si>
  <si>
    <t>4100U/ES DIGITAL FLEX50 70V PS</t>
  </si>
  <si>
    <t>4098-9793</t>
  </si>
  <si>
    <t>SENSOR BASE W/ISOLATOR</t>
  </si>
  <si>
    <t>734-362</t>
  </si>
  <si>
    <t>HARNESS\, CITY/RELAY MODULE</t>
  </si>
  <si>
    <t>VB-R16</t>
  </si>
  <si>
    <t>BACKBOX TYPE 16 RECESSED</t>
  </si>
  <si>
    <t>ELSTR-NG</t>
  </si>
  <si>
    <t>STROBE \, RED\, WALL\, BLNK\, G</t>
  </si>
  <si>
    <t>49AO-WWF</t>
  </si>
  <si>
    <t>AO Wall White FIRE</t>
  </si>
  <si>
    <t>2975-9234</t>
  </si>
  <si>
    <t>IP GATEWAY EXT ENCLOSURE\, RED</t>
  </si>
  <si>
    <t>V-9924C</t>
  </si>
  <si>
    <t>CO AUDIBLE RINGER</t>
  </si>
  <si>
    <t>49WPBB-SVWR</t>
  </si>
  <si>
    <t>WEATHERPF BB SPKR/VIS WALL RED</t>
  </si>
  <si>
    <t>LT-ACC-SAK</t>
  </si>
  <si>
    <t>Spare 4xTerminators 1xScrew Ad</t>
  </si>
  <si>
    <t>4098-9767BA</t>
  </si>
  <si>
    <t>IDNET ISOLATOR2 BASE</t>
  </si>
  <si>
    <t>49AVC-CRFIRE</t>
  </si>
  <si>
    <t>AV COVER\, CEILING RED FIRE</t>
  </si>
  <si>
    <t>VSR-2200</t>
  </si>
  <si>
    <t>RACK W/2 DISPLAYS</t>
  </si>
  <si>
    <t>V-CCU</t>
  </si>
  <si>
    <t>CLOCK CONTROLLER</t>
  </si>
  <si>
    <t>AD-10-1167</t>
  </si>
  <si>
    <t>FW-TP-8 F.FILM\,2 DETECTORS</t>
  </si>
  <si>
    <t>4905-9961</t>
  </si>
  <si>
    <t>GUARD WIRE TRUEALERT HORN RED</t>
  </si>
  <si>
    <t>59AV-APPLWR-O</t>
  </si>
  <si>
    <t>AV LED APPL ONLY WALL RED WP</t>
  </si>
  <si>
    <t>ELMTSWC-NR</t>
  </si>
  <si>
    <t>MT HNSTR\, WHT\, CEIL\, BLNK\, RED</t>
  </si>
  <si>
    <t>CS06-771-847</t>
  </si>
  <si>
    <t>CROSS BAND COUPLER VHF TO UHF</t>
  </si>
  <si>
    <t>US-13-0001</t>
  </si>
  <si>
    <t>SMOKE PEN</t>
  </si>
  <si>
    <t>VES-A00-P-UL</t>
  </si>
  <si>
    <t>VESDA E SCANNER LEDS</t>
  </si>
  <si>
    <t>VIP-851-25</t>
  </si>
  <si>
    <t>SIP 20W GATEWAY 25V</t>
  </si>
  <si>
    <t>4100-1249</t>
  </si>
  <si>
    <t>100W CLASS A ADAPTER</t>
  </si>
  <si>
    <t>4905-9950</t>
  </si>
  <si>
    <t>CABINET TERMINAL 64 POINTS</t>
  </si>
  <si>
    <t>V-2003AHF</t>
  </si>
  <si>
    <t>3 ZN W/TONE TALKBK PAGCNTRL</t>
  </si>
  <si>
    <t>4100-0404</t>
  </si>
  <si>
    <t>8/16 SWITCH/RED-GREEN LED MOD</t>
  </si>
  <si>
    <t>ISP2-W</t>
  </si>
  <si>
    <t>EXTENDER\,SUFACE\,INDOOR\,WHT</t>
  </si>
  <si>
    <t>VIP-172AL-ST</t>
  </si>
  <si>
    <t>IP INTERCOM FLUSHMT STLS STEEL</t>
  </si>
  <si>
    <t>ONT4NEMA</t>
  </si>
  <si>
    <t>NEMA ENCL FOR 4 DG PLASTIC CLK</t>
  </si>
  <si>
    <t>49AOC-WBLANK</t>
  </si>
  <si>
    <t>AUDIBLE ONLY COVER WHITE BLANK</t>
  </si>
  <si>
    <t>ELMTSR-A</t>
  </si>
  <si>
    <t>ELHSW-EV</t>
  </si>
  <si>
    <t>HNSTR\, WHT\, WALL\, EVAC</t>
  </si>
  <si>
    <t>SK-PHOTORW</t>
  </si>
  <si>
    <t>VIP-MC</t>
  </si>
  <si>
    <t>IP MASTER CLOCK</t>
  </si>
  <si>
    <t>4010-9813</t>
  </si>
  <si>
    <t>EXPANSION POWER SUPPLY 120V</t>
  </si>
  <si>
    <t>4100-2303</t>
  </si>
  <si>
    <t>LEGACY CARD STABILIZER BRKT</t>
  </si>
  <si>
    <t>AK-4.6 ASD DF REDU 4.6MM PK10</t>
  </si>
  <si>
    <t>VHX-0300</t>
  </si>
  <si>
    <t>PC-LINK HLI\, OPEN PROTOCOL</t>
  </si>
  <si>
    <t>FLS-DMX-S02</t>
  </si>
  <si>
    <t>DUCT MNT W/O WINDOW HD DETECT</t>
  </si>
  <si>
    <t>V-WGWALL-2</t>
  </si>
  <si>
    <t>SPEAKER WIRE GUARD</t>
  </si>
  <si>
    <t>4010-9421</t>
  </si>
  <si>
    <t>4010ES 2 IDNET 2 BAY RED 120V</t>
  </si>
  <si>
    <t>VSP-970</t>
  </si>
  <si>
    <t>VEA-20 OR VEA-40 MOUNTING BRAC</t>
  </si>
  <si>
    <t>ELSTR-N</t>
  </si>
  <si>
    <t>STROBE\, RED\, WALL\, BLNK</t>
  </si>
  <si>
    <t>90318A-801</t>
  </si>
  <si>
    <t>Cabinet Fire Listed Amp 300W</t>
  </si>
  <si>
    <t>V-WGACLK</t>
  </si>
  <si>
    <t>WIREGUARD FOR 12"/16" RND CLKS</t>
  </si>
  <si>
    <t>8743-445</t>
  </si>
  <si>
    <t>4100U/ES ANALOG FLEX 35 70VRMS</t>
  </si>
  <si>
    <t>VE8004BRPRP</t>
  </si>
  <si>
    <t>IP 4 PRT AUD ADAPTER (RP ONLY)</t>
  </si>
  <si>
    <t>F1133-656</t>
  </si>
  <si>
    <t>FFE FIXTMP STSTEEL 446F (656FT</t>
  </si>
  <si>
    <t>4009-9807</t>
  </si>
  <si>
    <t>NAC CARD\, 4PT\, IDNET</t>
  </si>
  <si>
    <t>VM-SRLY</t>
  </si>
  <si>
    <t>SMART RELAY</t>
  </si>
  <si>
    <t>64/64 LED/SWITCH CONTOLLLER</t>
  </si>
  <si>
    <t>49AVC-WWALT</t>
  </si>
  <si>
    <t>AV Cover Wall White ALERT</t>
  </si>
  <si>
    <t>2905-9933</t>
  </si>
  <si>
    <t>BELL PLATE</t>
  </si>
  <si>
    <t>4100-5450</t>
  </si>
  <si>
    <t>NAC CARD</t>
  </si>
  <si>
    <t>4100-2301</t>
  </si>
  <si>
    <t>EXPANSION BAY UPGRADE</t>
  </si>
  <si>
    <t>4606-9205BA</t>
  </si>
  <si>
    <t>4007ES COLOR LCD ANNUN PLAT BA</t>
  </si>
  <si>
    <t>49SVC-CWBF-O</t>
  </si>
  <si>
    <t>SV COVER\, CM WHITE FEU/FIRE WP</t>
  </si>
  <si>
    <t>XCL-LB-CH4-RA</t>
  </si>
  <si>
    <t>VESDA XCL LB CH4 0-100%L 4-20</t>
  </si>
  <si>
    <t>4003-9301</t>
  </si>
  <si>
    <t>MULTIFUNC COMM SYST BEIGE</t>
  </si>
  <si>
    <t>90271A-801-04</t>
  </si>
  <si>
    <t>TCPA-10 IP/POE Speaker-Grey</t>
  </si>
  <si>
    <t>SSU-SL-701</t>
  </si>
  <si>
    <t>DUCT CARB MONOX DETECTOR</t>
  </si>
  <si>
    <t>V-1020C</t>
  </si>
  <si>
    <t>8IN AMPLIFIED CEILING SPKR</t>
  </si>
  <si>
    <t>4190-6056</t>
  </si>
  <si>
    <t>ENET SW 2 SMODE FBR 4WIRED</t>
  </si>
  <si>
    <t>DH24120SPC</t>
  </si>
  <si>
    <t>DR HLDR\,SURF MNT\,CHRM</t>
  </si>
  <si>
    <t>SSU-MR-808/T</t>
  </si>
  <si>
    <t>RELAY 24/120V SPDT 10A</t>
  </si>
  <si>
    <t>562-817</t>
  </si>
  <si>
    <t>4602 SCU PC BOARD</t>
  </si>
  <si>
    <t>699-521</t>
  </si>
  <si>
    <t>4010ES GLASS DR 1-BAY PLATINUM</t>
  </si>
  <si>
    <t>ELFHNR-AL</t>
  </si>
  <si>
    <t>LF HORN\, RED\, WALL\, ALRT</t>
  </si>
  <si>
    <t>4100-2404</t>
  </si>
  <si>
    <t>2 UNIT PKG W/O GLASS DR &amp; RTNR</t>
  </si>
  <si>
    <t>49HFV-APPLW</t>
  </si>
  <si>
    <t>HIFI SPKR/VIS APPL ONLY WALL</t>
  </si>
  <si>
    <t>VE6021</t>
  </si>
  <si>
    <t>APPLICATION SERVER</t>
  </si>
  <si>
    <t>CV05-531-614</t>
  </si>
  <si>
    <t>VHF-PT30/138-960/N(F)</t>
  </si>
  <si>
    <t>4007-9802</t>
  </si>
  <si>
    <t>25V REGULATOR MODULE</t>
  </si>
  <si>
    <t>LT-ACC-NCL-25</t>
  </si>
  <si>
    <t>RJ45 Cable 25' LT Gen 3</t>
  </si>
  <si>
    <t>650-2494</t>
  </si>
  <si>
    <t>MAIN SYSTEM SLAVE II W/O IDNET</t>
  </si>
  <si>
    <t>4081-9005</t>
  </si>
  <si>
    <t>EOL\, 1.8K 1/2W</t>
  </si>
  <si>
    <t>SSU03171</t>
  </si>
  <si>
    <t>PSB PULL STATION BACK BOX RED</t>
  </si>
  <si>
    <t>2098-9735</t>
  </si>
  <si>
    <t>DET/EOL RELAY 24VDC</t>
  </si>
  <si>
    <t>49SVC-WRFIRE</t>
  </si>
  <si>
    <t>SV COVER WALL RED FIRE</t>
  </si>
  <si>
    <t>ELFHSRC</t>
  </si>
  <si>
    <t>LF HNSTR\, RED\, CEIL\, FIRE</t>
  </si>
  <si>
    <t>49VOH-APPLCB-BA</t>
  </si>
  <si>
    <t>VO APPLIANCE ONLY CEIL BLUE BA</t>
  </si>
  <si>
    <t>LT-ACC-NCL-15</t>
  </si>
  <si>
    <t>15' NETWORK CABLE RJ 45</t>
  </si>
  <si>
    <t>49OMNI-05-A</t>
  </si>
  <si>
    <t>TCPA OMNI LOUDSPKR\,RED/ALERT</t>
  </si>
  <si>
    <t>SSU00661</t>
  </si>
  <si>
    <t>CAB TERMINAL 64PT TOOLLESS</t>
  </si>
  <si>
    <t>650-1182</t>
  </si>
  <si>
    <t>POWER SUPPLY COVER</t>
  </si>
  <si>
    <t>4100-9864</t>
  </si>
  <si>
    <t>TCP/IP PHYS BRIDGE\, CLASS X</t>
  </si>
  <si>
    <t>4100-0650</t>
  </si>
  <si>
    <t>BATTERY SHELF</t>
  </si>
  <si>
    <t>V-WGVL520-2</t>
  </si>
  <si>
    <t>WIREGUARD (VL520) ORDERIN QTY2</t>
  </si>
  <si>
    <t>734-380</t>
  </si>
  <si>
    <t>EXTENDER PLUS LED TO BOARD HAR</t>
  </si>
  <si>
    <t>699-573</t>
  </si>
  <si>
    <t>4007ES DOOR ASSEMBLY\, PLATINUM</t>
  </si>
  <si>
    <t>733-953</t>
  </si>
  <si>
    <t>4010 N2 COMM HARNESS (LONG)</t>
  </si>
  <si>
    <t>FORD49OMNI-05-A</t>
  </si>
  <si>
    <t>F1071-3280</t>
  </si>
  <si>
    <t>FFE FIXTEMP NYLON 178F /3280FT</t>
  </si>
  <si>
    <t>59VOC-WWAO</t>
  </si>
  <si>
    <t>VO COVER WALL WHITE ALERT WP</t>
  </si>
  <si>
    <t>V-5580041C</t>
  </si>
  <si>
    <t>VALCOM ADA STROBE</t>
  </si>
  <si>
    <t>ELFHNRC-AL</t>
  </si>
  <si>
    <t>LF HORN\, RED\, CEIL\, ALRT</t>
  </si>
  <si>
    <t>LEVEL-3-PS-DESIG</t>
  </si>
  <si>
    <t>DESIGN&lt;750KSF</t>
  </si>
  <si>
    <t>6500-9002</t>
  </si>
  <si>
    <t>TCC MASTER CLOCK PANEL &amp; CPU</t>
  </si>
  <si>
    <t>VSP-950</t>
  </si>
  <si>
    <t>TEST POINT PIPE LABELS</t>
  </si>
  <si>
    <t>1000-019</t>
  </si>
  <si>
    <t>5000 Controller Protective Wir</t>
  </si>
  <si>
    <t>4906-9112</t>
  </si>
  <si>
    <t>HICD VO NONADDRESS WHT CEILING</t>
  </si>
  <si>
    <t>CS04-072-429</t>
  </si>
  <si>
    <t>PS CLRLNK SPD4/698 2.7K/N 4W</t>
  </si>
  <si>
    <t>90224A-804-02-L</t>
  </si>
  <si>
    <t>ENCOMP MA2 960W UL CID2 SPK-T</t>
  </si>
  <si>
    <t>2099-9139</t>
  </si>
  <si>
    <t>PULL STAT CAST D/A B LOCK SPST</t>
  </si>
  <si>
    <t>3/4" Coupling(10 pk)</t>
  </si>
  <si>
    <t>2099-9767</t>
  </si>
  <si>
    <t>MANUAL STATION</t>
  </si>
  <si>
    <t>SSU-MR-204/C/R</t>
  </si>
  <si>
    <t>RELAY 24/120/230V DPDT 10A</t>
  </si>
  <si>
    <t>FIK-USB/RS485</t>
  </si>
  <si>
    <t>USB/RS485 CONVERTER KIT</t>
  </si>
  <si>
    <t>4100-0126</t>
  </si>
  <si>
    <t>ELSPSTWC-AL</t>
  </si>
  <si>
    <t>LED SPKSTR\, WHT\, CEILING\, ALRT</t>
  </si>
  <si>
    <t>SHMP-S</t>
  </si>
  <si>
    <t>PLATE\,ADAPTER\,STH 15SR HORN SP</t>
  </si>
  <si>
    <t>3/4th inch Adaptor</t>
  </si>
  <si>
    <t>VIP-822A</t>
  </si>
  <si>
    <t>2 PORT FXO ADAPTER</t>
  </si>
  <si>
    <t>HOA IBC MOD/24 SWITCH/24WH LED</t>
  </si>
  <si>
    <t>4081-9014</t>
  </si>
  <si>
    <t>EOL HARNESS\, 2.4K\, 1/2W</t>
  </si>
  <si>
    <t>49AVC-WRFIRE</t>
  </si>
  <si>
    <t>AV Cover Wall Red FIRE</t>
  </si>
  <si>
    <t>90080A-801-04-L</t>
  </si>
  <si>
    <t>MA-2 (5 ACT PAN) GRAY UL</t>
  </si>
  <si>
    <t>733-576</t>
  </si>
  <si>
    <t>AUDIO CARD HARNESS</t>
  </si>
  <si>
    <t>2310-9275A</t>
  </si>
  <si>
    <t>"CLK SW 12"" SQ SF 24V"</t>
  </si>
  <si>
    <t>24 POINT I/O MODULE</t>
  </si>
  <si>
    <t>72538B-801</t>
  </si>
  <si>
    <t>HS-ENCOMPASS FLR PEDESTAL KIT</t>
  </si>
  <si>
    <t>FIK-IR3-H2-AS25</t>
  </si>
  <si>
    <t>X5 IR3-H2 Flame Detector SS316</t>
  </si>
  <si>
    <t>VE6030-VMW</t>
  </si>
  <si>
    <t>IP6K COMM/NOTIF VMWARE</t>
  </si>
  <si>
    <t>VRT-400</t>
  </si>
  <si>
    <t>Display\, Scanner Version\, With</t>
  </si>
  <si>
    <t>49SOC-CWFIRE</t>
  </si>
  <si>
    <t>COVER SPKR ONLY CEIL WHIT FIRE</t>
  </si>
  <si>
    <t>90223A-802-04-L</t>
  </si>
  <si>
    <t>ENCOMP MA1 960W UL CID2 SPK-G</t>
  </si>
  <si>
    <t>AD-05-5471</t>
  </si>
  <si>
    <t>BASIC TOPSENS SL\, 3ALM/DET\,BAR</t>
  </si>
  <si>
    <t>VSP-979</t>
  </si>
  <si>
    <t>VESDA-E CUTTER MICROBORE TUBE</t>
  </si>
  <si>
    <t>49AVC-WRALT</t>
  </si>
  <si>
    <t>AV Cover Wall Red ALERT</t>
  </si>
  <si>
    <t>XMIC-XFR</t>
  </si>
  <si>
    <t>EXT. MAIN HANDHELD MIC\,RED\,FM</t>
  </si>
  <si>
    <t>90179A-801</t>
  </si>
  <si>
    <t>801 TRANFORMER 70V</t>
  </si>
  <si>
    <t>49VO-APPLWE</t>
  </si>
  <si>
    <t>VO APPL ONLY\, USE W/COLOR LENS</t>
  </si>
  <si>
    <t>741-754</t>
  </si>
  <si>
    <t>4100ES/U SLAVE BOOTLOADER</t>
  </si>
  <si>
    <t>SSU00657</t>
  </si>
  <si>
    <t>CAB ACCESSORY 23X23X5D RED</t>
  </si>
  <si>
    <t>ELFHSRC-AL</t>
  </si>
  <si>
    <t>LF HNSTR\, RED\, CEIL\, ALRT</t>
  </si>
  <si>
    <t>SSU-FASTTUBE</t>
  </si>
  <si>
    <t>SAMPLING TUBE 3 24IN SECTIONS</t>
  </si>
  <si>
    <t>59AO-WRSO-BA</t>
  </si>
  <si>
    <t>AO WALL RED LOGO WP US</t>
  </si>
  <si>
    <t>VSP-980-W22</t>
  </si>
  <si>
    <t>VESDA-E SPL PT 6MM VEA PK22</t>
  </si>
  <si>
    <t>V-1016-W</t>
  </si>
  <si>
    <t>WALL MOUNT SPK/AMP WHITE</t>
  </si>
  <si>
    <t>562-285</t>
  </si>
  <si>
    <t>CLOCK RECB BD 3510 HZ</t>
  </si>
  <si>
    <t>ES NET FLAT NIC VERT MNT BRCKT</t>
  </si>
  <si>
    <t>59VOC-WRA</t>
  </si>
  <si>
    <t>VO COVER WALL RED ALERT</t>
  </si>
  <si>
    <t>FIK-WCO-S02</t>
  </si>
  <si>
    <t>Weather Cover Lg HD detector</t>
  </si>
  <si>
    <t>AD-05-5451</t>
  </si>
  <si>
    <t>BASIC PROSENSNET FZ\, 3ALM/DET</t>
  </si>
  <si>
    <t>2081-9061</t>
  </si>
  <si>
    <t>BARRIER MOD INSTALLATION KIT</t>
  </si>
  <si>
    <t>734-104</t>
  </si>
  <si>
    <t>GROUND STRAP</t>
  </si>
  <si>
    <t>HOA 24SW/24LED NO TEXT G/Y/G</t>
  </si>
  <si>
    <t>630-201</t>
  </si>
  <si>
    <t>PULL STATION ROD</t>
  </si>
  <si>
    <t>650-442</t>
  </si>
  <si>
    <t>MAIN SYSTEM SUPPLY W/IDNET+</t>
  </si>
  <si>
    <t>FLEX 35W AMP W/3 NACS - 25V</t>
  </si>
  <si>
    <t>49SOC-WWBLANK</t>
  </si>
  <si>
    <t>SPKR COVER WALL WHITE BLANK</t>
  </si>
  <si>
    <t>EL4XSPK-NW</t>
  </si>
  <si>
    <t>N4X SPKR\, WHT\, WALL\, BLNK</t>
  </si>
  <si>
    <t>BACK 100W AMP-220/30/40VAC\,70V</t>
  </si>
  <si>
    <t>4090-9119</t>
  </si>
  <si>
    <t>RLY IDNET 2 IAM WITH FEEDBACK</t>
  </si>
  <si>
    <t>VE8092-S</t>
  </si>
  <si>
    <t>IP CONSOLE WITH SCHEDULER</t>
  </si>
  <si>
    <t>V-2995-W</t>
  </si>
  <si>
    <t>PRE-AMP XPANDER W/VOL CTRL/EMG</t>
  </si>
  <si>
    <t>V-WGVL550-2</t>
  </si>
  <si>
    <t>WIREGUARD (VL550) ORDERIN QTY2</t>
  </si>
  <si>
    <t>VL550F</t>
  </si>
  <si>
    <t>IP POE LED DISPL SPKR</t>
  </si>
  <si>
    <t>AD-10-5446</t>
  </si>
  <si>
    <t>DETMOD TOPSENS FZ MED SENS</t>
  </si>
  <si>
    <t>ELHSW-NB</t>
  </si>
  <si>
    <t>HRNSTR \, WHT\, WALL\, BLNK\, B</t>
  </si>
  <si>
    <t>VE1225</t>
  </si>
  <si>
    <t>4099-9006SP</t>
  </si>
  <si>
    <t>STATION-LED\,DA PP\,ADDR\,SPANISH</t>
  </si>
  <si>
    <t>566-060</t>
  </si>
  <si>
    <t>4100U/ES LED/SW CONTROL BD</t>
  </si>
  <si>
    <t>4190-6051</t>
  </si>
  <si>
    <t>ETHERNET SWITCH</t>
  </si>
  <si>
    <t>478-300</t>
  </si>
  <si>
    <t>TRANSFORMER 4100</t>
  </si>
  <si>
    <t>3/4"Pipe 7.5ft ea(50/box)375ft</t>
  </si>
  <si>
    <t>4603-9111</t>
  </si>
  <si>
    <t>6 GANG ALUM TRIM PLATE</t>
  </si>
  <si>
    <t>4190-8603</t>
  </si>
  <si>
    <t>TSW SOFTWARE ONLY</t>
  </si>
  <si>
    <t>4100-1286</t>
  </si>
  <si>
    <t>HOA MODULE/24 SWITCH/24RED LED</t>
  </si>
  <si>
    <t>VIP-172AL-VRSS</t>
  </si>
  <si>
    <t>IP INTERCOM VANDAL RESIST SS</t>
  </si>
  <si>
    <t>49MP-SOWR</t>
  </si>
  <si>
    <t>MTG PLATE SPEAKER WALL RED</t>
  </si>
  <si>
    <t>566-323</t>
  </si>
  <si>
    <t>4100U/ES T/A POWER SUPPLY BD</t>
  </si>
  <si>
    <t>V-420</t>
  </si>
  <si>
    <t>DYNAM NOISE CANCELING MIC~</t>
  </si>
  <si>
    <t>AD-10-0332</t>
  </si>
  <si>
    <t>LF-AD-E-2 FILTER LF-AD-2 (-A)</t>
  </si>
  <si>
    <t>4100-9921</t>
  </si>
  <si>
    <t>4100ES RETROKT 2 BAY BGE GLS D</t>
  </si>
  <si>
    <t>8565-087</t>
  </si>
  <si>
    <t>PC BD 24PT I/O</t>
  </si>
  <si>
    <t>4003-0206</t>
  </si>
  <si>
    <t>EC CUSTOM MESSAGE FROM ARCHIVE</t>
  </si>
  <si>
    <t>VE8048ARPRP</t>
  </si>
  <si>
    <t>RMT IP I/O MOD 8X8 (RP ONLY)</t>
  </si>
  <si>
    <t>VE130AL-BGE</t>
  </si>
  <si>
    <t>IP 1-WAY HORN BGE</t>
  </si>
  <si>
    <t>JAH-1BD-16R-0</t>
  </si>
  <si>
    <t>CLK/ACC\, DD BRKT 16"RND</t>
  </si>
  <si>
    <t>90243A-804-07</t>
  </si>
  <si>
    <t>LineWave 8X\, No UL LA spkr-gry</t>
  </si>
  <si>
    <t>VE2974</t>
  </si>
  <si>
    <t>IP TLKBK DUAL SWITCH</t>
  </si>
  <si>
    <t>8743-444</t>
  </si>
  <si>
    <t>4100U/ES ANALFLEX 35 25VRMS PS</t>
  </si>
  <si>
    <t>DIG100W AMP\,6NAC\,220VAC\,70V</t>
  </si>
  <si>
    <t>V-9984-W</t>
  </si>
  <si>
    <t>IN-WALL REMOTE MIXER WHITE</t>
  </si>
  <si>
    <t>4100-1294</t>
  </si>
  <si>
    <t>LED/SWITCH SLIDE-IN LABEL KIT</t>
  </si>
  <si>
    <t>699-465</t>
  </si>
  <si>
    <t>4010ES BACK BOX 2-BAY PLATINUM</t>
  </si>
  <si>
    <t>ELFHSW-CAR10</t>
  </si>
  <si>
    <t>LFHRNSTR WHT WALL FIRE 10-PACK</t>
  </si>
  <si>
    <t>4100-9600</t>
  </si>
  <si>
    <t>BASIC TRANSPONDER</t>
  </si>
  <si>
    <t>49VO-APPLW-BA</t>
  </si>
  <si>
    <t>VO APPL ONLY WALL BUY AMERICAN</t>
  </si>
  <si>
    <t>4190-9851</t>
  </si>
  <si>
    <t>4120 SM-L DUPLEX FIBER MEDIA</t>
  </si>
  <si>
    <t>4090-9010</t>
  </si>
  <si>
    <t>8 AMP RELAY IAM MODULE</t>
  </si>
  <si>
    <t>FIK-IR3-H2HDAS22</t>
  </si>
  <si>
    <t>IR3-H2-HD Flam Detect SS316 CL</t>
  </si>
  <si>
    <t>VIP-D425A</t>
  </si>
  <si>
    <t>IP POE 4 DIG 2.5" CLOCK</t>
  </si>
  <si>
    <t>V-936418</t>
  </si>
  <si>
    <t>SPKR 8 IN 45 OHM W/O GRILLE</t>
  </si>
  <si>
    <t>4098-9863</t>
  </si>
  <si>
    <t>ROTATION ADAPTER 520HZ BASE</t>
  </si>
  <si>
    <t>49AO-APPLC-O</t>
  </si>
  <si>
    <t>AO CEIL APPL ONLY WP</t>
  </si>
  <si>
    <t>59AO-WWS</t>
  </si>
  <si>
    <t>AO LED WALL WHITE LOGO ONLY</t>
  </si>
  <si>
    <t>49CMTV-APPLW</t>
  </si>
  <si>
    <t>CONVEN MTV APPLIANCE ONLY WALL</t>
  </si>
  <si>
    <t>VE4030APRP</t>
  </si>
  <si>
    <t>IP WALL SPEAKER (RP ONLY)</t>
  </si>
  <si>
    <t>FIK-IR3-HD-AS11</t>
  </si>
  <si>
    <t>TRIPIR DET W/HD VIDOUT M25 CON</t>
  </si>
  <si>
    <t>11018A-1</t>
  </si>
  <si>
    <t>Standard Microphone</t>
  </si>
  <si>
    <t>ELAMTW</t>
  </si>
  <si>
    <t>ADDRESSABLE MULTITONE\, WHT</t>
  </si>
  <si>
    <t>4007-6302</t>
  </si>
  <si>
    <t>4120 SM-R DUPLEX FIBER MEDIA</t>
  </si>
  <si>
    <t>A1329-100</t>
  </si>
  <si>
    <t>SURF P-CLIP STN STEEL (QTY 100</t>
  </si>
  <si>
    <t>EL3RST-FR</t>
  </si>
  <si>
    <t>N3R STROBE\, RED\, WALL\, FIRE</t>
  </si>
  <si>
    <t>562-952</t>
  </si>
  <si>
    <t>10 AMP AUX RELAY BD 4100</t>
  </si>
  <si>
    <t>V-9927A</t>
  </si>
  <si>
    <t>MULTI-TONE GENERATOR</t>
  </si>
  <si>
    <t>4098-5293</t>
  </si>
  <si>
    <t>MX SSD HEAT SENSOR</t>
  </si>
  <si>
    <t>CWSI-310</t>
  </si>
  <si>
    <t>3/4" End Cap (10 Pk)</t>
  </si>
  <si>
    <t>VMT-2</t>
  </si>
  <si>
    <t>AUDIO ISOLAT XFM LN 600-600OHM</t>
  </si>
  <si>
    <t>CS06-766-842</t>
  </si>
  <si>
    <t>PS DPLX PS7/FIRSTNET-N(F)</t>
  </si>
  <si>
    <t>ELHNW</t>
  </si>
  <si>
    <t>HORN\, WHT\, WALL\, BLANK</t>
  </si>
  <si>
    <t>49SOC-CWALT</t>
  </si>
  <si>
    <t>SO COVER CEILING WHITE ALERT</t>
  </si>
  <si>
    <t>4007-6900</t>
  </si>
  <si>
    <t>PWR HARNESS FOR IP GAT EXT BOX</t>
  </si>
  <si>
    <t>F1081-328</t>
  </si>
  <si>
    <t>FFE FIXTMP STSTEEL 221F (328FT</t>
  </si>
  <si>
    <t>EXP SIG CARD CONSTANT SUPV MOD</t>
  </si>
  <si>
    <t>59VOC-WWS</t>
  </si>
  <si>
    <t>VO COVER WALL WHITE LOGOS</t>
  </si>
  <si>
    <t>49SVC-CWFIRE-O</t>
  </si>
  <si>
    <t>SV COVER\, CEILING WHT FIRE WP</t>
  </si>
  <si>
    <t>VB-C16</t>
  </si>
  <si>
    <t>BACKBOX  16" ROUND ANALOG CLK</t>
  </si>
  <si>
    <t>VE2972A</t>
  </si>
  <si>
    <t>IP NORM/EM CALL SW W/INPUTS</t>
  </si>
  <si>
    <t>FIK-IR3-H2HDAS15</t>
  </si>
  <si>
    <t>X5 IR3-H2-HD Flame Detector SS</t>
  </si>
  <si>
    <t>V-1073</t>
  </si>
  <si>
    <t>FLUSHMOUNT DOORPLATE SPKR</t>
  </si>
  <si>
    <t>AF-3.0 ASD REDUCTION 3MM PK10</t>
  </si>
  <si>
    <t>VIP-415-GY-IC</t>
  </si>
  <si>
    <t>INFORMACAST IP PENDANT SPKR GR</t>
  </si>
  <si>
    <t>90080A-803-04-L</t>
  </si>
  <si>
    <t>MA-2 (2 ACT PAN) GRAY UL</t>
  </si>
  <si>
    <t>AF-6.0 ASD REDUCTION 6MM PK10</t>
  </si>
  <si>
    <t>V-CLK</t>
  </si>
  <si>
    <t>CLOCK CNTRL INTERF PKG</t>
  </si>
  <si>
    <t>ELLP-FR (10PK)</t>
  </si>
  <si>
    <t>LETTER PLT\, RED\, FIRE\, 10</t>
  </si>
  <si>
    <t>VM-150</t>
  </si>
  <si>
    <t>SCREW TERM BLOCK</t>
  </si>
  <si>
    <t>4100-2320</t>
  </si>
  <si>
    <t>AUDIO EXPANSION BAY</t>
  </si>
  <si>
    <t>742-351</t>
  </si>
  <si>
    <t>4100U/ES PDI BD</t>
  </si>
  <si>
    <t>VRT-700</t>
  </si>
  <si>
    <t>Display\, Scanner Vers\, No Rlay</t>
  </si>
  <si>
    <t>VIP-422A-IC</t>
  </si>
  <si>
    <t>IP TLKBCK 2"X2" LAYIN CEIL SPK</t>
  </si>
  <si>
    <t>ELSPKR-N</t>
  </si>
  <si>
    <t>SPKR \, RED\, WALL\, BLNK</t>
  </si>
  <si>
    <t>4100-7152</t>
  </si>
  <si>
    <t>4100 BASIC MC UPGD TO ES 2X40</t>
  </si>
  <si>
    <t>4100-3207</t>
  </si>
  <si>
    <t>2096-9809</t>
  </si>
  <si>
    <t>"FA/CODE CARD HOLDER-12X16" R</t>
  </si>
  <si>
    <t>V-DCPI</t>
  </si>
  <si>
    <t>24 V DIG CLCK PROTOCOL INTERF</t>
  </si>
  <si>
    <t>4100-9902</t>
  </si>
  <si>
    <t>4100ES RETROKT 2 BAY RED GLS D</t>
  </si>
  <si>
    <t>478-296</t>
  </si>
  <si>
    <t>TRANSFORMER 25VRMS</t>
  </si>
  <si>
    <t>4100-7158</t>
  </si>
  <si>
    <t>4100ES MSTR CTLR UPGD NO DSPLY</t>
  </si>
  <si>
    <t>650-441</t>
  </si>
  <si>
    <t>4010ES CPU BD NO DISPLAY</t>
  </si>
  <si>
    <t>72899B-801</t>
  </si>
  <si>
    <t>IP Module Encompass LT</t>
  </si>
  <si>
    <t>4100-6302</t>
  </si>
  <si>
    <t>ELSTWC-AL</t>
  </si>
  <si>
    <t>LED STR\, WHT\, CEIL\, ALRT</t>
  </si>
  <si>
    <t>V-ACS-X48/25</t>
  </si>
  <si>
    <t>EXPAND ACS TO 48 ZONE 25 VOLT</t>
  </si>
  <si>
    <t>ELSPKBC</t>
  </si>
  <si>
    <t>SPKR\, BLK\, CEIL\, FIRE</t>
  </si>
  <si>
    <t>734-074</t>
  </si>
  <si>
    <t>4100U/ES REDUND BACKUP HARNESS</t>
  </si>
  <si>
    <t>AD-05-5456</t>
  </si>
  <si>
    <t>BASIC PROSENSNET SL\, 3ALM/DET</t>
  </si>
  <si>
    <t>2084-9008</t>
  </si>
  <si>
    <t>PHONE ARMOR BREAK-ROD SUR</t>
  </si>
  <si>
    <t>V-LPT</t>
  </si>
  <si>
    <t>MULTIPATH 1-WAY PAGING ADPTR</t>
  </si>
  <si>
    <t>2310-9271A</t>
  </si>
  <si>
    <t>"CLK SW 12""SQ SF"</t>
  </si>
  <si>
    <t>2975-9407</t>
  </si>
  <si>
    <t>4100U/ES BOX\, #1 ONE BAY RED</t>
  </si>
  <si>
    <t>4007-9202</t>
  </si>
  <si>
    <t>4007ES FACP\, IDNAC\, PLATINUM</t>
  </si>
  <si>
    <t>SG32SK1</t>
  </si>
  <si>
    <t>SINGLE PULL DUAL ACTION W/</t>
  </si>
  <si>
    <t>VIP-428A-IC</t>
  </si>
  <si>
    <t>IP 8" SQUARE SPEAKER</t>
  </si>
  <si>
    <t>CS05-489-429</t>
  </si>
  <si>
    <t>6 DB DIRECTIONAL COUPLER</t>
  </si>
  <si>
    <t>4100-0634</t>
  </si>
  <si>
    <t>POWER DISTRIBUTION MODULE 120V</t>
  </si>
  <si>
    <t>4010-9522</t>
  </si>
  <si>
    <t>4010ES 2 IDNET 2 BAY PLAT 240V</t>
  </si>
  <si>
    <t>8650-694</t>
  </si>
  <si>
    <t>EPS POWER SUPPLY 120V</t>
  </si>
  <si>
    <t>VE6030-HPV</t>
  </si>
  <si>
    <t>IP6K COMM NOTIF SERVER HYPER-V</t>
  </si>
  <si>
    <t>4098-9751</t>
  </si>
  <si>
    <t>IN-DUCT SENSOR HOUSING</t>
  </si>
  <si>
    <t>SSU00460</t>
  </si>
  <si>
    <t>10 PK ADDRESS LABEL PLATE 4 SQ</t>
  </si>
  <si>
    <t>49SOC-CRS-O</t>
  </si>
  <si>
    <t>SO COVER\, CM RED LOGO ONLY WP</t>
  </si>
  <si>
    <t>VIP-148AL-M</t>
  </si>
  <si>
    <t>IP TALKBACK HORN WHITE</t>
  </si>
  <si>
    <t>8742-550</t>
  </si>
  <si>
    <t>4100U/ES ANALOG 100W AMP 25V</t>
  </si>
  <si>
    <t>4100-7403</t>
  </si>
  <si>
    <t>32 POINT LED DRIVER MODULE</t>
  </si>
  <si>
    <t>4906-9208</t>
  </si>
  <si>
    <t>AMBER/CLEAR VO MC WALL MT RED</t>
  </si>
  <si>
    <t>208-186</t>
  </si>
  <si>
    <t>3A RELAY BOARD FUSE</t>
  </si>
  <si>
    <t>VP-1124D</t>
  </si>
  <si>
    <t>1 AMP SWITCHING POWER SUPPLY</t>
  </si>
  <si>
    <t>4190-9859</t>
  </si>
  <si>
    <t>ES NET MM FIBER MEDIA CARD</t>
  </si>
  <si>
    <t>90136A-TCPA-4</t>
  </si>
  <si>
    <t>TCPA Direct 4 Hrn Arry w/mnt</t>
  </si>
  <si>
    <t>VIP-A16A</t>
  </si>
  <si>
    <t>IP POE 16 INCH ANALOG CLOCK</t>
  </si>
  <si>
    <t>US-10-0003</t>
  </si>
  <si>
    <t>AIR SAMPLE PT FLUSH MT PC (1)</t>
  </si>
  <si>
    <t>VE148AL-M</t>
  </si>
  <si>
    <t>IP 1-WAY/TB HORN MAR WH</t>
  </si>
  <si>
    <t>49CMT-WRF</t>
  </si>
  <si>
    <t>CONVEN MT WALL RED FIRE</t>
  </si>
  <si>
    <t>4098-9773</t>
  </si>
  <si>
    <t>520HZ SOUNDER BASE WITH CO</t>
  </si>
  <si>
    <t>ST-BKP01</t>
  </si>
  <si>
    <t>BACKPLATE</t>
  </si>
  <si>
    <t>ESNET NTWK INTERFACE CARD FLAT</t>
  </si>
  <si>
    <t>V-1038</t>
  </si>
  <si>
    <t>30 WATT PAGING HORN</t>
  </si>
  <si>
    <t>MB-G10-24-R</t>
  </si>
  <si>
    <t>MOTOR BELL\,INDOOR/OUTDOOR\,24</t>
  </si>
  <si>
    <t>4009-9812</t>
  </si>
  <si>
    <t>TRIPLE CHANNEL TRUEALERT CLS A</t>
  </si>
  <si>
    <t>2088-9007</t>
  </si>
  <si>
    <t>RELAY\, SPDT W/LED</t>
  </si>
  <si>
    <t>VE6023</t>
  </si>
  <si>
    <t>TEL PAGINGSERV 100EP</t>
  </si>
  <si>
    <t>CITY MODULE W/O DISCONNECT</t>
  </si>
  <si>
    <t>2080-9057</t>
  </si>
  <si>
    <t>695-032</t>
  </si>
  <si>
    <t>2084 SURFACE MOUNT DOOR ONLY</t>
  </si>
  <si>
    <t>VE4020APRP</t>
  </si>
  <si>
    <t>IP TLKBCK CEILNG SPKR RND</t>
  </si>
  <si>
    <t>VB-R12</t>
  </si>
  <si>
    <t>SQ FLUSHMNT BACKBOX\, METAL</t>
  </si>
  <si>
    <t>4090-5259</t>
  </si>
  <si>
    <t>MX RELAY IAM</t>
  </si>
  <si>
    <t>VL520M-F</t>
  </si>
  <si>
    <t>IP SPKR W/TXT&amp;FLASHER METAL</t>
  </si>
  <si>
    <t>4010-9918</t>
  </si>
  <si>
    <t>DUAL RS232 MODULE</t>
  </si>
  <si>
    <t>ELHSR-NA</t>
  </si>
  <si>
    <t>HRNSTR \, RED\, WALL\, BLNK\, A</t>
  </si>
  <si>
    <t>4003-9847</t>
  </si>
  <si>
    <t>TZC PROGRAMMING CABLE</t>
  </si>
  <si>
    <t>59VO-WRF</t>
  </si>
  <si>
    <t>VO LED WALL RED FIRE</t>
  </si>
  <si>
    <t>CWSI-CA8XSN30S</t>
  </si>
  <si>
    <t>30' YAGI ANTENNA CABLE ONLY</t>
  </si>
  <si>
    <t>VER-A30</t>
  </si>
  <si>
    <t>REM MOD VESDANET/ETHERNET/USB</t>
  </si>
  <si>
    <t>2099-9813</t>
  </si>
  <si>
    <t>FLUSH TRIM-MANUAL STATION</t>
  </si>
  <si>
    <t>8562-789</t>
  </si>
  <si>
    <t>GRAPHIC I/O</t>
  </si>
  <si>
    <t>ONT4KIT-W</t>
  </si>
  <si>
    <t>4 DIGIT WALL MNT HW KIT</t>
  </si>
  <si>
    <t>4010-6310</t>
  </si>
  <si>
    <t>49SO-APPLC-O-BA</t>
  </si>
  <si>
    <t>SO APPLIANCE ONLY CEILNG WP BA</t>
  </si>
  <si>
    <t>4090-9120</t>
  </si>
  <si>
    <t>6 POINT IDNET 2 I/O</t>
  </si>
  <si>
    <t>TSI-TLEADS</t>
  </si>
  <si>
    <t>TEST LEADS FOR TSI &amp; TSI2</t>
  </si>
  <si>
    <t>BB-R</t>
  </si>
  <si>
    <t>BACKBOX\,4IN\,RD</t>
  </si>
  <si>
    <t>VSP-002</t>
  </si>
  <si>
    <t>STANDARD DISPLAY MODULE</t>
  </si>
  <si>
    <t>49CMT-APPLW-BA</t>
  </si>
  <si>
    <t>CONVEN MT APPL ONLY\, WALL BA</t>
  </si>
  <si>
    <t>4906-9117</t>
  </si>
  <si>
    <t>VO NON-ADDR CEILING WHT BLANK</t>
  </si>
  <si>
    <t>4100-2201</t>
  </si>
  <si>
    <t>PKG OPTION\, RED FINISH</t>
  </si>
  <si>
    <t>5130-9140</t>
  </si>
  <si>
    <t>VSSTA-50 REV 2 24 PT STATION C</t>
  </si>
  <si>
    <t>INTST-GASKET</t>
  </si>
  <si>
    <t>GASKET (REPLACEMENT)</t>
  </si>
  <si>
    <t>4100-6306</t>
  </si>
  <si>
    <t>ES NET ETHERNET MEDIA CARD</t>
  </si>
  <si>
    <t>SMA-RMK</t>
  </si>
  <si>
    <t>RACK KIT\,SMA/SMB AMPS5100-9868</t>
  </si>
  <si>
    <t>202-090</t>
  </si>
  <si>
    <t>PDI STANDOFF</t>
  </si>
  <si>
    <t>4003-0204</t>
  </si>
  <si>
    <t>4003EC CUSTOM MESSAGES FROM CD</t>
  </si>
  <si>
    <t>4100-7150</t>
  </si>
  <si>
    <t>4100+ MCTLR UPGD TO ES 2X40</t>
  </si>
  <si>
    <t>V-450</t>
  </si>
  <si>
    <t>DYNAMIC GOOSE NECK MIC</t>
  </si>
  <si>
    <t>266-053</t>
  </si>
  <si>
    <t>SVC-CAM LOCK BUD CONSOLE</t>
  </si>
  <si>
    <t>SSU00695</t>
  </si>
  <si>
    <t>SDB CAT 30 KEYLOCK KIT W/2KEYS</t>
  </si>
  <si>
    <t>8742-545</t>
  </si>
  <si>
    <t>4100U/ES DIGITAL 100W AMP 70V</t>
  </si>
  <si>
    <t>49AV-WRFO</t>
  </si>
  <si>
    <t>AV\, WALL RED FIRE WP</t>
  </si>
  <si>
    <t>4007-9830</t>
  </si>
  <si>
    <t>SUP RELEASE APPLIQUE KIT</t>
  </si>
  <si>
    <t>FIK-IR3-H2HDAS12</t>
  </si>
  <si>
    <t>ELSPKWC-AL</t>
  </si>
  <si>
    <t>SPKR\, WHT\, CEIL\, ALRT</t>
  </si>
  <si>
    <t>49VOC-CWALT</t>
  </si>
  <si>
    <t>VO COVER\, CEILING WHITE ALERT</t>
  </si>
  <si>
    <t>CS05-479-114</t>
  </si>
  <si>
    <t>6 DB POWER TAPPER</t>
  </si>
  <si>
    <t>49VOC-WWS</t>
  </si>
  <si>
    <t>VO Cover\, Wall White Logo Only</t>
  </si>
  <si>
    <t>EL3RSTR-NW</t>
  </si>
  <si>
    <t>N3R STROBE\, WHT\, BLNK\, RED</t>
  </si>
  <si>
    <t>4906-9154</t>
  </si>
  <si>
    <t>SPKR/STROBE MC WHITE CEILING</t>
  </si>
  <si>
    <t>28-150</t>
  </si>
  <si>
    <t>VIDEO MGMT SYSTEM 1U 18TB NVR</t>
  </si>
  <si>
    <t>4099-5214</t>
  </si>
  <si>
    <t>MX PULL STATION SINGLE ACTION</t>
  </si>
  <si>
    <t>V-1026C</t>
  </si>
  <si>
    <t>CORRIDOR SPEAKER/AMP</t>
  </si>
  <si>
    <t>734-078</t>
  </si>
  <si>
    <t>4100 PWER/COMM HARNESS</t>
  </si>
  <si>
    <t>566-787</t>
  </si>
  <si>
    <t>SDACT FOR 4100U/ES</t>
  </si>
  <si>
    <t>SR-CDP-LT</t>
  </si>
  <si>
    <t>CUST DES PAK LT DET (PER UNIT)</t>
  </si>
  <si>
    <t>VIP-411A-DS-IC</t>
  </si>
  <si>
    <t>IP 1-WAY SPKR W/DIG CLK SURF</t>
  </si>
  <si>
    <t>INFOALM REDUNDANT CPU 220/240V</t>
  </si>
  <si>
    <t>VIP-148AL-GY</t>
  </si>
  <si>
    <t>IP TALKBACK HORN GRAY</t>
  </si>
  <si>
    <t>6310-9231A</t>
  </si>
  <si>
    <t>CLK/SW 12"RND SF 120/60 3WBLK</t>
  </si>
  <si>
    <t>VE8092SPRP</t>
  </si>
  <si>
    <t>INTERACTIVE TOUCHCONSL W/SCHED</t>
  </si>
  <si>
    <t>LOCAL MODE TPR IF</t>
  </si>
  <si>
    <t>REM ANNUN INCIDENT COMMANDER</t>
  </si>
  <si>
    <t>VE6025-250</t>
  </si>
  <si>
    <t>ENH APPSERVPRO 250EP</t>
  </si>
  <si>
    <t>VSP-980-ST</t>
  </si>
  <si>
    <t>VESDA-E VEA STDSAMPLINGPT(SSTE</t>
  </si>
  <si>
    <t>733-804</t>
  </si>
  <si>
    <t>HARN ASSY-POWER-4003 ADA</t>
  </si>
  <si>
    <t>CS19-BBU-004</t>
  </si>
  <si>
    <t>NG-BBU CHRGR BATTBACKUP NEMA</t>
  </si>
  <si>
    <t>699-582</t>
  </si>
  <si>
    <t>NSI DOOR ASSEMBLY\, PLATINUM</t>
  </si>
  <si>
    <t>T48-DG</t>
  </si>
  <si>
    <t>SURGE/48 volts/2pr terminal</t>
  </si>
  <si>
    <t>4010-9404</t>
  </si>
  <si>
    <t>4010ES FACP 120V PLAT W/LED</t>
  </si>
  <si>
    <t>AD-05-5413</t>
  </si>
  <si>
    <t>BASIC  PROSENS SILENT\,1ALM/DET</t>
  </si>
  <si>
    <t>4905-9833</t>
  </si>
  <si>
    <t>WP AV BILINGUAL ESCUTCHEON RED</t>
  </si>
  <si>
    <t>VE2973A</t>
  </si>
  <si>
    <t>VOIP TALKBCKSPKR CALLSW W/VOL</t>
  </si>
  <si>
    <t>FIK-TMO-S02</t>
  </si>
  <si>
    <t>STNLSS STEEL HD FLAME DET MNT</t>
  </si>
  <si>
    <t>ELMTSRC</t>
  </si>
  <si>
    <t>MT HNSTR\, RED\, CEIL\, FIRE</t>
  </si>
  <si>
    <t>4905-9982</t>
  </si>
  <si>
    <t>COVER\, HORN/STROBE RED</t>
  </si>
  <si>
    <t>VIP-204B</t>
  </si>
  <si>
    <t>SIP PAGINGSERVER 4ANLG OUTPUTS</t>
  </si>
  <si>
    <t>90330A-801-04</t>
  </si>
  <si>
    <t>MA-Mic 650W omni ldspkr gry</t>
  </si>
  <si>
    <t>4010-9910</t>
  </si>
  <si>
    <t>CITY CIRCUIT MODULE</t>
  </si>
  <si>
    <t>565-079</t>
  </si>
  <si>
    <t>8AMP 100WATT POWER SUPPLY 4100</t>
  </si>
  <si>
    <t>SSU00637</t>
  </si>
  <si>
    <t>IF116PT TERM CAB .5X8.5X2.5</t>
  </si>
  <si>
    <t>4905-9914</t>
  </si>
  <si>
    <t>SYNC CUBE STYLE Y</t>
  </si>
  <si>
    <t>V-AW16BLP</t>
  </si>
  <si>
    <t>CLK WIRELESS 16" RND SURF BLK</t>
  </si>
  <si>
    <t>4907-9002</t>
  </si>
  <si>
    <t>TMA ADJUSTABLE BRACKETS</t>
  </si>
  <si>
    <t>49SVC-WRALT</t>
  </si>
  <si>
    <t>SV COVER WALL RED ALERT</t>
  </si>
  <si>
    <t>49SOC-WRBLANK-O</t>
  </si>
  <si>
    <t>SO COVER\,WALL\,RED\,BLANK WP</t>
  </si>
  <si>
    <t>SSU00655</t>
  </si>
  <si>
    <t>CAB ACCESSORY 23X13X5D RED</t>
  </si>
  <si>
    <t>5000-003</t>
  </si>
  <si>
    <t>ADDITIONAL CONVENTIONAL CONTRO</t>
  </si>
  <si>
    <t>ONT4BK-P-S</t>
  </si>
  <si>
    <t>4 DIGIT POE CLOCK BLK PLASTIC</t>
  </si>
  <si>
    <t>49CMT-WWF</t>
  </si>
  <si>
    <t>CONVEN MT WALL WHITE FIRE</t>
  </si>
  <si>
    <t>2975-9462</t>
  </si>
  <si>
    <t>4602-9205 SURFACE BOX PLATINUM</t>
  </si>
  <si>
    <t>49VOC-CK</t>
  </si>
  <si>
    <t>VO COVER\, CEILING BLACK BLANK</t>
  </si>
  <si>
    <t>ES NET NDU 2X40 VOICE</t>
  </si>
  <si>
    <t>AD-10-1077</t>
  </si>
  <si>
    <t>FW-TP-5 F.FILM\,2 DETECTORS</t>
  </si>
  <si>
    <t>734-377</t>
  </si>
  <si>
    <t>SIGNAL POWER HARNESS FS CSG</t>
  </si>
  <si>
    <t>208-185</t>
  </si>
  <si>
    <t>5A A25V FUSE</t>
  </si>
  <si>
    <t>VHX-0420</t>
  </si>
  <si>
    <t>VESDA MODBUS HLI INTERFACE VHX</t>
  </si>
  <si>
    <t>VE8022AR</t>
  </si>
  <si>
    <t>IP DUAL FXO PORT RMT</t>
  </si>
  <si>
    <t>STH-2R</t>
  </si>
  <si>
    <t>SPKR CLUSTER\,2 STH 15 SR\,STEEL</t>
  </si>
  <si>
    <t>49SOC-WRBLANK</t>
  </si>
  <si>
    <t>SPKR COVER WALL RED BLANK</t>
  </si>
  <si>
    <t>4100-3109</t>
  </si>
  <si>
    <t>IDNET2 250PT 2 LOOP MODULE</t>
  </si>
  <si>
    <t>VP-412A</t>
  </si>
  <si>
    <t>POWER SUPPLY 400MA 12VDC</t>
  </si>
  <si>
    <t>4100-0156</t>
  </si>
  <si>
    <t>100W AMP\,6NAC\,220/30/40VAC\,70V</t>
  </si>
  <si>
    <t>4190-9845</t>
  </si>
  <si>
    <t>ES NET NETWORK BRIDGE PLAT 24V</t>
  </si>
  <si>
    <t>ELHSW-CAR20</t>
  </si>
  <si>
    <t>HORNSTRB WHT WALL FIRE 20-PACK</t>
  </si>
  <si>
    <t>2050-9909</t>
  </si>
  <si>
    <t>T3 CITY CKT MOD W DISC-ADDR</t>
  </si>
  <si>
    <t>4098-5207</t>
  </si>
  <si>
    <t>5" SENSOR BASE W/REM LED OUT</t>
  </si>
  <si>
    <t>4007-9101</t>
  </si>
  <si>
    <t>4007ES HYBRID FACP\, RED</t>
  </si>
  <si>
    <t>A1471</t>
  </si>
  <si>
    <t>PROGRAMMABLE JUNCTION BOX</t>
  </si>
  <si>
    <t>FIK-IR3-HD-AS21</t>
  </si>
  <si>
    <t>TRIPIR DET W/HD VIDOUT 3/4 NPT</t>
  </si>
  <si>
    <t>4098-9830</t>
  </si>
  <si>
    <t>REMOTE ALARM LED</t>
  </si>
  <si>
    <t>49HFVH-APPLC</t>
  </si>
  <si>
    <t>HIFI HICD SV APPL ONLY CEILING</t>
  </si>
  <si>
    <t>AD-05-5446</t>
  </si>
  <si>
    <t>BASIC PROSENSNET\, 3ALM/DET</t>
  </si>
  <si>
    <t>4010-9501</t>
  </si>
  <si>
    <t>4010ES FACP 240V RED</t>
  </si>
  <si>
    <t>2975-9451</t>
  </si>
  <si>
    <t>2 BAY BOX&amp; SOLID DOOR PLATINUM</t>
  </si>
  <si>
    <t>4100-2132</t>
  </si>
  <si>
    <t>SOLID DOOR RED #2</t>
  </si>
  <si>
    <t>A1343</t>
  </si>
  <si>
    <t>JUNCT BX W/TERM + 2 CBL GLANDS</t>
  </si>
  <si>
    <t>4090-9008</t>
  </si>
  <si>
    <t>DUAL RELAY IAM\, IDNET</t>
  </si>
  <si>
    <t>AD-10-1966</t>
  </si>
  <si>
    <t>LF-AD-2-A FILTER TITANU 5 ?M</t>
  </si>
  <si>
    <t>650-1276</t>
  </si>
  <si>
    <t>IDNAC POWER SUPPLY ASSEMBLY</t>
  </si>
  <si>
    <t>4081-9009</t>
  </si>
  <si>
    <t>EOL\, 20 OHM 1W</t>
  </si>
  <si>
    <t>4190-4014</t>
  </si>
  <si>
    <t>MNS GRAPHIC SCREEN</t>
  </si>
  <si>
    <t>VE6030-1REDUN</t>
  </si>
  <si>
    <t>COMM/NOTIF SRVR W/EXISTING</t>
  </si>
  <si>
    <t>F1073-3280</t>
  </si>
  <si>
    <t>FFE FIXTEMP NYLON 221F /3280FT</t>
  </si>
  <si>
    <t>V-A2416B</t>
  </si>
  <si>
    <t>16" ROUND CLOCK BLACK SURFACE</t>
  </si>
  <si>
    <t>4905-9994</t>
  </si>
  <si>
    <t>742-346</t>
  </si>
  <si>
    <t>4009A CPU BD</t>
  </si>
  <si>
    <t>2098-9734</t>
  </si>
  <si>
    <t>120V DETECTOR POWER PACK</t>
  </si>
  <si>
    <t>2975-9236</t>
  </si>
  <si>
    <t>IP GATEWAY EXT ENCLOSURE\, BEIG</t>
  </si>
  <si>
    <t>ELSTWC-N</t>
  </si>
  <si>
    <t>STROBE\, WHT\, CEIL\, BLNK</t>
  </si>
  <si>
    <t>EL4XMT-NW</t>
  </si>
  <si>
    <t>N4X MT HORN\, WHT\, WALL\, BLNK</t>
  </si>
  <si>
    <t>SSU00625</t>
  </si>
  <si>
    <t>CAB DOC STORAGE AS BUILT RED</t>
  </si>
  <si>
    <t>VE130AL-M</t>
  </si>
  <si>
    <t>IP 1-WAY HORN GRY (WH ONLY)</t>
  </si>
  <si>
    <t>4100-3209</t>
  </si>
  <si>
    <t>8 PT 3A AUX RELAY CARD</t>
  </si>
  <si>
    <t>ELSPSTW-CAR10</t>
  </si>
  <si>
    <t>SPKRSTRB WHT WALL FIRE 10-PACK</t>
  </si>
  <si>
    <t>ELHSR-N</t>
  </si>
  <si>
    <t>HNSTR\, RED\, WALL\, BLNK</t>
  </si>
  <si>
    <t>4090-9811</t>
  </si>
  <si>
    <t>BRACKET\, 5 IAM MTG BRACKET</t>
  </si>
  <si>
    <t>ELHNRC</t>
  </si>
  <si>
    <t>HORN\, RED\, CEIL\, BLANK</t>
  </si>
  <si>
    <t>4009-9602</t>
  </si>
  <si>
    <t>IDNAC REPEATER RED</t>
  </si>
  <si>
    <t>208-163</t>
  </si>
  <si>
    <t>3 AMP SUBMINIATURE FUSE</t>
  </si>
  <si>
    <t>2084-9022</t>
  </si>
  <si>
    <t>PHONE ARMOR LED FL</t>
  </si>
  <si>
    <t>AK-7.0 ASD DF REDU 7MM PK10</t>
  </si>
  <si>
    <t>4007-9801</t>
  </si>
  <si>
    <t>ZONE-RELAY MODULE</t>
  </si>
  <si>
    <t>V-9130-W</t>
  </si>
  <si>
    <t>REMOTE INPUT MODULE</t>
  </si>
  <si>
    <t>49AV-WRF-BA</t>
  </si>
  <si>
    <t>AV Wall Red FIRE USA</t>
  </si>
  <si>
    <t>VB-S23</t>
  </si>
  <si>
    <t>TYPE 23 SURF BACKBOX</t>
  </si>
  <si>
    <t>JAL-RETRO-KIT-4</t>
  </si>
  <si>
    <t>CLK/ACC\,BRACKET&amp;HARNESS 24V</t>
  </si>
  <si>
    <t>ELMTSW-A</t>
  </si>
  <si>
    <t>MT HNSTR\, WHT\, WALL\, BLNK</t>
  </si>
  <si>
    <t>PS-8-B-LP</t>
  </si>
  <si>
    <t>FLTRD/REGULATED PWR SUPPLY/ CH</t>
  </si>
  <si>
    <t>4098-9770</t>
  </si>
  <si>
    <t>CO SENSOR BASE EXTENDED LIFE</t>
  </si>
  <si>
    <t>ELHSRC-N</t>
  </si>
  <si>
    <t>HNSTR\, RED\, CEIL\, BLNK</t>
  </si>
  <si>
    <t>VE9870A-ICPRP</t>
  </si>
  <si>
    <t>IP VANDALRESIST EM CALL PLATE</t>
  </si>
  <si>
    <t>NU-5-DO DATAL.-CARD TPNET/TT</t>
  </si>
  <si>
    <t>ALARM RELAY</t>
  </si>
  <si>
    <t>V-DSP</t>
  </si>
  <si>
    <t>MULTIPATH LARGE DISPLAY PKG</t>
  </si>
  <si>
    <t>49AO-APPLC-O-BA</t>
  </si>
  <si>
    <t>AO CEIL APPL ONLY WP BA</t>
  </si>
  <si>
    <t>VE8002BR</t>
  </si>
  <si>
    <t>RCK MNT IP 2 PORT AUD ADPTR</t>
  </si>
  <si>
    <t>S4017-PNL-IAP</t>
  </si>
  <si>
    <t>4017ES  VOICE FACP\, IDNAC\, PLT</t>
  </si>
  <si>
    <t>4902-9716</t>
  </si>
  <si>
    <t>SPEAKER RED TRUEALERT</t>
  </si>
  <si>
    <t>ELSPSTRC-N</t>
  </si>
  <si>
    <t>SPKSTR\, RED\, CEIL\, BLNK</t>
  </si>
  <si>
    <t>59AV-WWFO-BA</t>
  </si>
  <si>
    <t>AV LED WALLWHITE FIRE WP US</t>
  </si>
  <si>
    <t>750-2018-001</t>
  </si>
  <si>
    <t>BKT ANTENNA MNT</t>
  </si>
  <si>
    <t>VE6030-1</t>
  </si>
  <si>
    <t>COMM/NOTIFICATION SERVERï¿½ï¿½</t>
  </si>
  <si>
    <t>V-A2412B</t>
  </si>
  <si>
    <t>"12"" ROUND CLOCK  BLACK\,SURFA</t>
  </si>
  <si>
    <t>4906-9255</t>
  </si>
  <si>
    <t>MC ADDRESS SV CEILNG WHT BLANK</t>
  </si>
  <si>
    <t>VRT-J00</t>
  </si>
  <si>
    <t>COMPACT VER DISPLY W/ 7 RELAY</t>
  </si>
  <si>
    <t>90136A-801</t>
  </si>
  <si>
    <t>TCPA DIRECTIONAL SPEAKER\, TAN</t>
  </si>
  <si>
    <t>S4017-NACEXP</t>
  </si>
  <si>
    <t>NAC EXPANDER MODULE</t>
  </si>
  <si>
    <t>90240A-805</t>
  </si>
  <si>
    <t>HS ENCOMPASS MA1 1600W AMP CAB</t>
  </si>
  <si>
    <t>733-532</t>
  </si>
  <si>
    <t>BATTERY HARNESS 11FT 2-WIRE 41</t>
  </si>
  <si>
    <t>VSP-030</t>
  </si>
  <si>
    <t>VLI INTELLIGENT FILTER SPARE P</t>
  </si>
  <si>
    <t>4098-9747</t>
  </si>
  <si>
    <t>CO CARTRIDGE EXTENDED LIFE</t>
  </si>
  <si>
    <t>4100-0625</t>
  </si>
  <si>
    <t>ELCHR</t>
  </si>
  <si>
    <t>CHIME \, RED\, WALL\, BLNK</t>
  </si>
  <si>
    <t>LF-42283</t>
  </si>
  <si>
    <t>DUAL ZONE WATER TRAP KIT</t>
  </si>
  <si>
    <t>49VO-APPLWE-BA</t>
  </si>
  <si>
    <t>VO APPL WALL FOR COLOR LENS BA</t>
  </si>
  <si>
    <t>VE8001A</t>
  </si>
  <si>
    <t>IP SINGLE PORT AUDIO ADAPTER</t>
  </si>
  <si>
    <t>4100-6123</t>
  </si>
  <si>
    <t>MM FIBER OPTIC RIGHT PORT</t>
  </si>
  <si>
    <t>734-008</t>
  </si>
  <si>
    <t>PDI PWR/COM HARNESS</t>
  </si>
  <si>
    <t>ELSTW-ALB</t>
  </si>
  <si>
    <t>STROBE\, WHT\, WALL\, ALRT\, BLU</t>
  </si>
  <si>
    <t>49SVC-CRALT-O</t>
  </si>
  <si>
    <t>SV COVER\, CEILING RED ALERT WP</t>
  </si>
  <si>
    <t>SSU00536</t>
  </si>
  <si>
    <t>TC1 18 PT TERM CAB CAT-30</t>
  </si>
  <si>
    <t>4 LOOP EPS MSTR CNTLR OPTION</t>
  </si>
  <si>
    <t>3/4" Test Point  piece (1)</t>
  </si>
  <si>
    <t>49AV-WRF</t>
  </si>
  <si>
    <t>AV Wall Red FIRE</t>
  </si>
  <si>
    <t>4100-9913</t>
  </si>
  <si>
    <t>4100ES RETROKT 1 BAY BGE SLD D</t>
  </si>
  <si>
    <t>VIP-130AL-M-IC</t>
  </si>
  <si>
    <t>INFORMACAST IP MARINE HRN WHT</t>
  </si>
  <si>
    <t>V-1010C</t>
  </si>
  <si>
    <t>4-INCH CEILING SPEAKER</t>
  </si>
  <si>
    <t>251-001</t>
  </si>
  <si>
    <t>328FT SPOOL OF TEST WR FOR VTT</t>
  </si>
  <si>
    <t>ES NET DIGITAL AUDIO CTRL</t>
  </si>
  <si>
    <t>8565-415</t>
  </si>
  <si>
    <t>RS232/2120 MODEM ASSY 4100</t>
  </si>
  <si>
    <t>4007-8810</t>
  </si>
  <si>
    <t>4007ES FACTORY PROGRAMMING</t>
  </si>
  <si>
    <t>V-1090-BGE</t>
  </si>
  <si>
    <t>TALKBACK FLEX HORN\, BEIGE</t>
  </si>
  <si>
    <t>49WGBB-SOWR-O</t>
  </si>
  <si>
    <t>WIREGUARD BACKBOX\,SO\,WM\,RED\,WP</t>
  </si>
  <si>
    <t>VIP-848A</t>
  </si>
  <si>
    <t>NETWORKED INPUT &amp; RELAY MODULE</t>
  </si>
  <si>
    <t>ELMTSW-NG</t>
  </si>
  <si>
    <t>MT STRB \, WHT\, WALL BLNK\, G</t>
  </si>
  <si>
    <t>733-525</t>
  </si>
  <si>
    <t>CABLE 4100 EXPANSION</t>
  </si>
  <si>
    <t>4190-4008</t>
  </si>
  <si>
    <t>25 TSW CUSTOM ACTION MESSAGES</t>
  </si>
  <si>
    <t>SSU-MR-101/C/R</t>
  </si>
  <si>
    <t>4100-9933</t>
  </si>
  <si>
    <t>AUTOCALL KIT 7MOD 6IN GLASS DR</t>
  </si>
  <si>
    <t>4100-1361</t>
  </si>
  <si>
    <t>BASIC AUDIO W/MIKE-ANALOG FB</t>
  </si>
  <si>
    <t>4100-1283</t>
  </si>
  <si>
    <t>8 SWITCH\, 16 YELLOW LED MODULE</t>
  </si>
  <si>
    <t>208-190</t>
  </si>
  <si>
    <t>2.5A MINI FUSE</t>
  </si>
  <si>
    <t>CS45-727-827-K2</t>
  </si>
  <si>
    <t>PSKIT .5W BDA\, BBU W/100AH-24H</t>
  </si>
  <si>
    <t>VIP-120A-SA</t>
  </si>
  <si>
    <t>1-WAY IP 8" CEIL SPKR SYNAPPS</t>
  </si>
  <si>
    <t>49VOC-WRFEU</t>
  </si>
  <si>
    <t>VO Cover Wall Red FEU</t>
  </si>
  <si>
    <t>9500-867</t>
  </si>
  <si>
    <t>COVER 4098 SENS/DET 60/PKG</t>
  </si>
  <si>
    <t>49SOC-CR-O</t>
  </si>
  <si>
    <t>SO COVER\, CEILING RED BLANK WP</t>
  </si>
  <si>
    <t>565-089</t>
  </si>
  <si>
    <t>PC BD  64/64 LED/SW CONTROL</t>
  </si>
  <si>
    <t>V-WTGY</t>
  </si>
  <si>
    <t>8IN TLKBCK WALLSPKR GY/BLK GR</t>
  </si>
  <si>
    <t>E700-SP-DCL</t>
  </si>
  <si>
    <t>SAMPL POINT DECAL QTY 200</t>
  </si>
  <si>
    <t>CS GATEWAY W/IP COM 4100 VERT</t>
  </si>
  <si>
    <t>CS03-003-021</t>
  </si>
  <si>
    <t>A&amp;M NO REPLACEMENT</t>
  </si>
  <si>
    <t>4100-6900</t>
  </si>
  <si>
    <t>4003-9815</t>
  </si>
  <si>
    <t>SUPV 160W AMPLIFIER RED</t>
  </si>
  <si>
    <t>ELSTWC-NB</t>
  </si>
  <si>
    <t>STROBE\, WHT\, CEIL\, BLNK\, BLU</t>
  </si>
  <si>
    <t>4906-9207</t>
  </si>
  <si>
    <t>AMBER ALERT MCVO CEILING WHT</t>
  </si>
  <si>
    <t>2975-9235</t>
  </si>
  <si>
    <t>IP GATEWAY EXT ENCLOSURE\, PLT</t>
  </si>
  <si>
    <t>ELSPSTW-NB</t>
  </si>
  <si>
    <t>SPKR STRB \, WHT\, WALL\, BLNK\,</t>
  </si>
  <si>
    <t>4098-VES-A00-P</t>
  </si>
  <si>
    <t>ADDR VES WITH LEDS</t>
  </si>
  <si>
    <t>4098-9855</t>
  </si>
  <si>
    <t>SAMPLING TUBE 24"\, PLASTIC</t>
  </si>
  <si>
    <t>49SVC-WWALT</t>
  </si>
  <si>
    <t>SV COVER WALL WHITE ALERT</t>
  </si>
  <si>
    <t>ELSBB-R</t>
  </si>
  <si>
    <t>ELUXA BACKBOX\, SURF\, RED</t>
  </si>
  <si>
    <t>650-662</t>
  </si>
  <si>
    <t>4010ES 1-BAY 2X40 LCD RETAINER</t>
  </si>
  <si>
    <t>VIP-821A</t>
  </si>
  <si>
    <t>ENHANCED NETWK TRUNK PORT</t>
  </si>
  <si>
    <t>F3051-3280</t>
  </si>
  <si>
    <t>FFE PRGTMP NYL 129-212F /3280F</t>
  </si>
  <si>
    <t>US-10-0006</t>
  </si>
  <si>
    <t>CAP TUBING 1/2""  100FT. ROLL</t>
  </si>
  <si>
    <t>VE5090A</t>
  </si>
  <si>
    <t>IP 1-WTB SUR FLXHORN</t>
  </si>
  <si>
    <t>VSP-1000</t>
  </si>
  <si>
    <t>VESDA-E REDUCER 6MM-4MM VEA PK</t>
  </si>
  <si>
    <t>EL4XST-FR</t>
  </si>
  <si>
    <t>N4X STROBE\, RED\, WALL\, FIRE</t>
  </si>
  <si>
    <t>EVENT REPORTING DACT</t>
  </si>
  <si>
    <t>INT-ST-WPK01</t>
  </si>
  <si>
    <t>WEATHERPROOF KIT W/ GASKET</t>
  </si>
  <si>
    <t>VIP-998-AM</t>
  </si>
  <si>
    <t>SIP STROBE ALERT AMBER</t>
  </si>
  <si>
    <t>AK-2.5 ASD DF REDU 2.5MM PK10</t>
  </si>
  <si>
    <t>49LENS-BLUE</t>
  </si>
  <si>
    <t>NOT APPL BLUE LENS ONLY KIT</t>
  </si>
  <si>
    <t>4190-9838</t>
  </si>
  <si>
    <t>NSI-ES NET\, RED</t>
  </si>
  <si>
    <t>V-1422</t>
  </si>
  <si>
    <t>HIFI 2X2 SELF AMPLIFIED SPKR</t>
  </si>
  <si>
    <t>5000-008</t>
  </si>
  <si>
    <t>1 PRISM ALIGNMENT ADPTR PLATE</t>
  </si>
  <si>
    <t>4100-5005</t>
  </si>
  <si>
    <t>ZONE MODULE\, 8 IDC\, CLASS B</t>
  </si>
  <si>
    <t>72377B-802</t>
  </si>
  <si>
    <t>TCPA-10 Cil Mnt w/Cond Adaptor</t>
  </si>
  <si>
    <t>S8-70/25</t>
  </si>
  <si>
    <t>8 In SPKR\,RND\,CEIL\,25/70V\,WHT</t>
  </si>
  <si>
    <t>IOB-R</t>
  </si>
  <si>
    <t>BACKBOX\,SURFACE\,IN/OUT\,RD</t>
  </si>
  <si>
    <t>VSP-1003</t>
  </si>
  <si>
    <t>VEA 6MM TO 6MM JOINER RIGHT AN</t>
  </si>
  <si>
    <t>4090-5260</t>
  </si>
  <si>
    <t>MX MONITOR ZAM</t>
  </si>
  <si>
    <t>4100-0122</t>
  </si>
  <si>
    <t>RIC II CARD</t>
  </si>
  <si>
    <t>59AV-WWFH-BA</t>
  </si>
  <si>
    <t>AV LED WALL WHT FIRE HICD US</t>
  </si>
  <si>
    <t>4100-2123</t>
  </si>
  <si>
    <t>GLASS DOOR/RETAINER RED #3</t>
  </si>
  <si>
    <t>699-062</t>
  </si>
  <si>
    <t>4100U/ES LOCK BRACKET\, RED</t>
  </si>
  <si>
    <t>ELSPKW</t>
  </si>
  <si>
    <t>SPEAKER\, WHT\, WALL\, FIRE</t>
  </si>
  <si>
    <t>EL3RMTSTG-NW</t>
  </si>
  <si>
    <t>N3R MT HRNSTR\, WHT\, BLNK\, GRN</t>
  </si>
  <si>
    <t>CBB-8</t>
  </si>
  <si>
    <t>"BACKBOX\,8"" SPEAKER\,RND\,WHT"</t>
  </si>
  <si>
    <t>90080A-802-02-L</t>
  </si>
  <si>
    <t>MA-2 (3 ACT PAN) TAN UL</t>
  </si>
  <si>
    <t>4100-7404</t>
  </si>
  <si>
    <t>32 POINT SWITCH INPUT MODULE</t>
  </si>
  <si>
    <t>4100-2126</t>
  </si>
  <si>
    <t>3 BAY GLASS DOOR&amp;RETAINER RED</t>
  </si>
  <si>
    <t>562-856</t>
  </si>
  <si>
    <t>CLASS B MOTHER BOARD</t>
  </si>
  <si>
    <t>V-400</t>
  </si>
  <si>
    <t>DYNAMIC DESK PAGING MIC</t>
  </si>
  <si>
    <t>AD-10-5416</t>
  </si>
  <si>
    <t>DETMOD PROSENS FREEZE\,MED SENS</t>
  </si>
  <si>
    <t>4902-9210</t>
  </si>
  <si>
    <t>CHIME WALL MOUNT RED</t>
  </si>
  <si>
    <t>49SOC-WWALT</t>
  </si>
  <si>
    <t>SO COVER WALL WHITE ALERT</t>
  </si>
  <si>
    <t>FIK-IR3-HD-AS23</t>
  </si>
  <si>
    <t>4100-6056</t>
  </si>
  <si>
    <t>NETWORK MEDIA CARD WIRED</t>
  </si>
  <si>
    <t>59AV-APPLWR</t>
  </si>
  <si>
    <t>AV LED APPLIANCE ONLY WALL RED</t>
  </si>
  <si>
    <t>49MP-SVWR</t>
  </si>
  <si>
    <t>SV MOUNTING PLATE WALL RED</t>
  </si>
  <si>
    <t>4903-9426</t>
  </si>
  <si>
    <t>HORN/STROBE-75CD-RED</t>
  </si>
  <si>
    <t>CS03-024-836</t>
  </si>
  <si>
    <t>DONOR ANTENNA 136-174 11G</t>
  </si>
  <si>
    <t>4099-5215</t>
  </si>
  <si>
    <t>MX PULL STATION DOUBLE ACTION</t>
  </si>
  <si>
    <t>90219A-802-01</t>
  </si>
  <si>
    <t>TCPA-10 DD 4OHM SPKR BLK</t>
  </si>
  <si>
    <t>V-9989</t>
  </si>
  <si>
    <t>USB MESSAGE REPEATER</t>
  </si>
  <si>
    <t>EL4XMTSTG-NW</t>
  </si>
  <si>
    <t>N4X MT HRNSTR\, WHT\, BLNK\, GRN</t>
  </si>
  <si>
    <t>650-2560</t>
  </si>
  <si>
    <t>REMOTE ES-PS</t>
  </si>
  <si>
    <t>4100-1254</t>
  </si>
  <si>
    <t>AUDIO IF 2 CHANNEL</t>
  </si>
  <si>
    <t>IOB-W</t>
  </si>
  <si>
    <t>INDOOR/OUTDOOR SURFACE BACKBOX</t>
  </si>
  <si>
    <t>4100-2107</t>
  </si>
  <si>
    <t>2 BAY GLASS DR&amp;RET PLAT ICMNDR</t>
  </si>
  <si>
    <t>4100-6111</t>
  </si>
  <si>
    <t>BACPAC ETHERNET MOD 15K PT CAP</t>
  </si>
  <si>
    <t>2098-9739</t>
  </si>
  <si>
    <t>4100-0402</t>
  </si>
  <si>
    <t>16 RED-YELLOW LED MODULE</t>
  </si>
  <si>
    <t>VEUPS</t>
  </si>
  <si>
    <t>4004-9302</t>
  </si>
  <si>
    <t>4004R RELEASE PANEL</t>
  </si>
  <si>
    <t>3000-115</t>
  </si>
  <si>
    <t>EXPLOSION PRF SMOKE DET 24VDC</t>
  </si>
  <si>
    <t>4100-0410</t>
  </si>
  <si>
    <t>REMOTE MICROPHONE ENCLOSURE</t>
  </si>
  <si>
    <t>VSP-981-W</t>
  </si>
  <si>
    <t>VESDA-E VEA 4MM STANDARD SAMPL</t>
  </si>
  <si>
    <t>LT-CTR-SML</t>
  </si>
  <si>
    <t>Ctr LT Gen 3</t>
  </si>
  <si>
    <t>2975-9218</t>
  </si>
  <si>
    <t>BARRIER MOD BOX W/TRIM W/PLATE</t>
  </si>
  <si>
    <t>VIP-4122-A12-IC</t>
  </si>
  <si>
    <t>IP 12" CLK W/ANALOG 2x2 TB SPK</t>
  </si>
  <si>
    <t>SSU00500</t>
  </si>
  <si>
    <t>CAB BATTERY CABINET RED</t>
  </si>
  <si>
    <t>SRAUD-SWP</t>
  </si>
  <si>
    <t>RMT MIC-LED\, SURFACE\, PLT</t>
  </si>
  <si>
    <t>F1072-1640</t>
  </si>
  <si>
    <t>FFE FIXTEMP NYLON 190F /1640FT</t>
  </si>
  <si>
    <t>4100-0155</t>
  </si>
  <si>
    <t>SERIAL D.A.C.T.</t>
  </si>
  <si>
    <t>V-2977</t>
  </si>
  <si>
    <t>NORM CALL SW W/VOL CNTRL BRAIL</t>
  </si>
  <si>
    <t>235-001</t>
  </si>
  <si>
    <t>THERMISTOR</t>
  </si>
  <si>
    <t>4003-9845</t>
  </si>
  <si>
    <t>ADDRESSABLE PAGING SPLITTER</t>
  </si>
  <si>
    <t>4100-0621</t>
  </si>
  <si>
    <t>ANALOG AUDIO RISER MODULE</t>
  </si>
  <si>
    <t>V-2972PK</t>
  </si>
  <si>
    <t>PUSH BTN CALL SW-ORDERIN QTY 6</t>
  </si>
  <si>
    <t>4190-9829</t>
  </si>
  <si>
    <t>PCI MODULAR NTWRK INTRFCE CARD</t>
  </si>
  <si>
    <t>V-C806PK</t>
  </si>
  <si>
    <t>CEILING SPKR W/GRILL (Qty1)</t>
  </si>
  <si>
    <t>4100-5451</t>
  </si>
  <si>
    <t>AF-3.2 ASD REDUCT 3.2MM PK10</t>
  </si>
  <si>
    <t>VE4002APRP</t>
  </si>
  <si>
    <t>IP CEIL SPK NO TBAR (RP ONLY)</t>
  </si>
  <si>
    <t>VB-S11</t>
  </si>
  <si>
    <t>SQ SURFMNT BACK BOX\, METAL</t>
  </si>
  <si>
    <t>4602-6001</t>
  </si>
  <si>
    <t>STATUS COMMAND UNIT/4602-8001</t>
  </si>
  <si>
    <t>2084-9005</t>
  </si>
  <si>
    <t>PHONE ARMOR FL</t>
  </si>
  <si>
    <t>SSU52010</t>
  </si>
  <si>
    <t>FRAME 8.5X11X.5 DEEP METAL RED</t>
  </si>
  <si>
    <t>4009-9814</t>
  </si>
  <si>
    <t>IDNAC REPEATER CLASS A ADAPTER</t>
  </si>
  <si>
    <t>VC-9062</t>
  </si>
  <si>
    <t>TALKBACK SPEAKER\, LAY-IN</t>
  </si>
  <si>
    <t>VIP-160A</t>
  </si>
  <si>
    <t>IP TALKBACK 8" CEILING SPEAKER</t>
  </si>
  <si>
    <t>ELSPSTW-AL</t>
  </si>
  <si>
    <t>LED SPKSTR\, WHT\, WALL\, ALRT</t>
  </si>
  <si>
    <t>VIP-410A-IC</t>
  </si>
  <si>
    <t>IP WALL SPKR GRAY W/BLK GRILLE</t>
  </si>
  <si>
    <t>43T-G6-115-S</t>
  </si>
  <si>
    <t>VIB BELL\,IN/OUTDR\,115AC\,6IN SL</t>
  </si>
  <si>
    <t>VE8012BR</t>
  </si>
  <si>
    <t>DUAL NETW STN FXS PORT RACKMNT</t>
  </si>
  <si>
    <t>ELLP-COR (10PK)</t>
  </si>
  <si>
    <t>LETTER PLT\, RED\, CO2\, 10</t>
  </si>
  <si>
    <t>SSU-MSR-50RK/W</t>
  </si>
  <si>
    <t>MSR REM ACC CONTRLR WH 1GANG</t>
  </si>
  <si>
    <t>SSU-PAM-1</t>
  </si>
  <si>
    <t>4010-9916</t>
  </si>
  <si>
    <t>25VDC VOLTAGE REGULATOR</t>
  </si>
  <si>
    <t>4100-9852</t>
  </si>
  <si>
    <t>4100U/ES SPS CPU BAY MNTG KIT</t>
  </si>
  <si>
    <t>4098-VES-A10-P</t>
  </si>
  <si>
    <t>ADDR VES W/ 3.5IN LCD DISPLAY</t>
  </si>
  <si>
    <t>90080A-804-02-L</t>
  </si>
  <si>
    <t>MA-2 (1 ACT PAN) TAN UL</t>
  </si>
  <si>
    <t>VE8091PRP</t>
  </si>
  <si>
    <t>IP INTERACTIVE CONSOLE</t>
  </si>
  <si>
    <t>S-550-5</t>
  </si>
  <si>
    <t>SPEAKER SUPPORT BRIDGE</t>
  </si>
  <si>
    <t>4905-9810</t>
  </si>
  <si>
    <t>COVER - STROBE  WHITE</t>
  </si>
  <si>
    <t>90240A-803</t>
  </si>
  <si>
    <t>HS ENCOMPASS MA-1 640W AMP CAB</t>
  </si>
  <si>
    <t>49SVC-WWFIRE</t>
  </si>
  <si>
    <t>SV COVER WALL WHITE FIRE</t>
  </si>
  <si>
    <t>4905-9921</t>
  </si>
  <si>
    <t>MODULAR ADAPTER FOR 4904\, RED</t>
  </si>
  <si>
    <t>VSP-977</t>
  </si>
  <si>
    <t>VESDA-E FILTER VEA PK10</t>
  </si>
  <si>
    <t>F1070-328</t>
  </si>
  <si>
    <t>FFE FIXTEMP NYLON 155F (328FT)</t>
  </si>
  <si>
    <t>AF-7.0 ASD REDUCTION 7MM PK10</t>
  </si>
  <si>
    <t>454-131</t>
  </si>
  <si>
    <t>KEYSWITCH-KEY REMIN BOTH POS</t>
  </si>
  <si>
    <t>4906-9105</t>
  </si>
  <si>
    <t>WP VO MC NON-ADDR WALL RED</t>
  </si>
  <si>
    <t>ELSPSTR-CAR10</t>
  </si>
  <si>
    <t>SPKRSTRB RED WALL FIRE 10-PACK</t>
  </si>
  <si>
    <t>JAH-1BD-12R-0</t>
  </si>
  <si>
    <t>CLK/ACC\, DD BRKT 12"RND</t>
  </si>
  <si>
    <t>XCL-LB-CO-RA</t>
  </si>
  <si>
    <t>VESDA XCL LB CO 300PPM 4-20MA</t>
  </si>
  <si>
    <t>V-9914M-5</t>
  </si>
  <si>
    <t>METAL BRIDGE</t>
  </si>
  <si>
    <t>SRAUD-SWR</t>
  </si>
  <si>
    <t>RMT MIC-LED\, SURFACE\, RED</t>
  </si>
  <si>
    <t>2099-9107</t>
  </si>
  <si>
    <t>4098-9845</t>
  </si>
  <si>
    <t>DUCT WEATHERPROOF ENCLOSURE</t>
  </si>
  <si>
    <t>ISP-002</t>
  </si>
  <si>
    <t>REPL FILT 10PK BLK FINE 45 PPI</t>
  </si>
  <si>
    <t>4100-9910</t>
  </si>
  <si>
    <t>4100ES RETROKT 1 BAY RED SLD D</t>
  </si>
  <si>
    <t>FIK-IR3-H2HDAS10</t>
  </si>
  <si>
    <t>240V ES-PS PDM HARNESS</t>
  </si>
  <si>
    <t>4100-9405</t>
  </si>
  <si>
    <t>TSD REMOTE DISPLAY PLATINUM</t>
  </si>
  <si>
    <t>90219A-802-01-L</t>
  </si>
  <si>
    <t>TCPA-10 DD 4OHM SPKR BLK UL</t>
  </si>
  <si>
    <t>XCL-VEA-CO-RA</t>
  </si>
  <si>
    <t>VESDA VEA SPXCL CO 300PPM MA R</t>
  </si>
  <si>
    <t>4100-1301</t>
  </si>
  <si>
    <t>650-528</t>
  </si>
  <si>
    <t>BRIDGE RECTIFIER ASSY 100V 35A</t>
  </si>
  <si>
    <t>4100-1302</t>
  </si>
  <si>
    <t>HOA 24SW/24LED W/TEXT G/Y/G</t>
  </si>
  <si>
    <t>49HFV-APPLW-BA</t>
  </si>
  <si>
    <t>HIFI SPKVIS APPL ONLY WALL USA</t>
  </si>
  <si>
    <t>STS-10.0</t>
  </si>
  <si>
    <t>SAMPLING TUBE 10FT SM-501</t>
  </si>
  <si>
    <t>F1069-656</t>
  </si>
  <si>
    <t>FFE FIXTEMP NYLON 365F (656FT)</t>
  </si>
  <si>
    <t>72098C-805</t>
  </si>
  <si>
    <t>MA-Series Ceiling Mount</t>
  </si>
  <si>
    <t>JAL-RETRO-KIT-1</t>
  </si>
  <si>
    <t>CLK/ACC\, BRACKET &amp; HARNESS</t>
  </si>
  <si>
    <t>4005-9804</t>
  </si>
  <si>
    <t>4 POINT IDC MODULE CLASS B</t>
  </si>
  <si>
    <t>ABS-DF CEILING LEAD-THROUGH</t>
  </si>
  <si>
    <t>AF-5.6 ASD REDUCT 5.6MM PK10</t>
  </si>
  <si>
    <t>VENSCAPRP</t>
  </si>
  <si>
    <t>NETWORK STATION CARD ADPTR</t>
  </si>
  <si>
    <t>SHBB-R</t>
  </si>
  <si>
    <t>BACKBOX\,SURFACE FOR NS/AS/RSS\,</t>
  </si>
  <si>
    <t>VC-1090-GY</t>
  </si>
  <si>
    <t>TALKBCK FLEXHRN W/VOLCNTRL GY</t>
  </si>
  <si>
    <t>ELSPSTW-N</t>
  </si>
  <si>
    <t>SPKSTR\, WHT\, WALL\, BLNK</t>
  </si>
  <si>
    <t>72098C-801</t>
  </si>
  <si>
    <t>MA-SERIES WALL MOUNT KIT</t>
  </si>
  <si>
    <t>49AOC-CWALT</t>
  </si>
  <si>
    <t>AO COVER\, CEILING WHITE ALERT</t>
  </si>
  <si>
    <t>LF-42282</t>
  </si>
  <si>
    <t>SINGLE ZONE WATER TRAP KIT</t>
  </si>
  <si>
    <t>4100-8904</t>
  </si>
  <si>
    <t>AFTMKT GRAPHICS (MODULES ONLY)</t>
  </si>
  <si>
    <t>49AV-APPLW-O-BA</t>
  </si>
  <si>
    <t>AV APPL ONLY WALL WP BUY AMER</t>
  </si>
  <si>
    <t>CS40-V30-V2D-A0</t>
  </si>
  <si>
    <t>VHF 1W LOW 150-162MHZ BDA</t>
  </si>
  <si>
    <t>4003-0205</t>
  </si>
  <si>
    <t>EC CUSTOM MESSAGE TRANSCRIPT</t>
  </si>
  <si>
    <t>F-PC-3</t>
  </si>
  <si>
    <t>ASD SPL PT CLIP STD 3.0MM (1/8</t>
  </si>
  <si>
    <t>XMIC-XFP</t>
  </si>
  <si>
    <t>EXT. MAIN HANDHELD MIC\,FM\,PLT</t>
  </si>
  <si>
    <t>SERIAL DACT SIDE MOUNT</t>
  </si>
  <si>
    <t>CWSI-AR3-AR5-KIT</t>
  </si>
  <si>
    <t>AR3 TO AR5 UPGRADE KIT</t>
  </si>
  <si>
    <t>F1082-3280</t>
  </si>
  <si>
    <t>FFE FIXTMP STSTEEL 365F /3280F</t>
  </si>
  <si>
    <t>4190-9039</t>
  </si>
  <si>
    <t>REMFBRMOD ASY LFT MM BEIGE ENC</t>
  </si>
  <si>
    <t>VIP-176A</t>
  </si>
  <si>
    <t>VIP-176A SIP DOOR INTERCOM</t>
  </si>
  <si>
    <t>VE4080AL-W</t>
  </si>
  <si>
    <t>IP 1WAY FLEX HRN WHT</t>
  </si>
  <si>
    <t>DIG.100W AMP\,6NAC\,120VAC\,70V-C</t>
  </si>
  <si>
    <t>VETCMPRP</t>
  </si>
  <si>
    <t>24 PT TALKBCK INTERCOM EXP BD</t>
  </si>
  <si>
    <t>CS40-U37-U2D-A0</t>
  </si>
  <si>
    <t>UHF 5W DUPLEX 450-512MHZ</t>
  </si>
  <si>
    <t>650-446</t>
  </si>
  <si>
    <t>48 LED MODULE</t>
  </si>
  <si>
    <t>49VOH-APPLC</t>
  </si>
  <si>
    <t>VO HICD APPLIANCE ONLY CEILING</t>
  </si>
  <si>
    <t>695-033</t>
  </si>
  <si>
    <t>2084 DOOR TRIM</t>
  </si>
  <si>
    <t>49AV-WRS</t>
  </si>
  <si>
    <t>AV\, WALL RED LOGOS ONLY</t>
  </si>
  <si>
    <t>4081-9015</t>
  </si>
  <si>
    <t>EOL HARNESS\, 1.5K\, 1/2W</t>
  </si>
  <si>
    <t>V-1036M</t>
  </si>
  <si>
    <t>15W MARINE HORN (WHITE)</t>
  </si>
  <si>
    <t>BACK DIG.100W AMP\,120VAC\,25V-C</t>
  </si>
  <si>
    <t>WBMA</t>
  </si>
  <si>
    <t>WALL BRACKET W/ BALL JOINT</t>
  </si>
  <si>
    <t>ELHSR-AL</t>
  </si>
  <si>
    <t>HNSTR\, RED\, WALL\, ALRT</t>
  </si>
  <si>
    <t>GSA4098-9792</t>
  </si>
  <si>
    <t>SENSOR BASE</t>
  </si>
  <si>
    <t>266-012</t>
  </si>
  <si>
    <t>NUT FOR DOOR KEYSWITCH</t>
  </si>
  <si>
    <t>49VO-WWFO-BA</t>
  </si>
  <si>
    <t>WP ADDR VO WALL WHT FIRE BA</t>
  </si>
  <si>
    <t>AK-3.6 ASD DF REDU 3.6MM PK10</t>
  </si>
  <si>
    <t>AD-05-5461</t>
  </si>
  <si>
    <t>BASIC TOPSENS\, 3ALM/DET\, BAR</t>
  </si>
  <si>
    <t>4906-9142</t>
  </si>
  <si>
    <t>HICD AV NONADDRESS WHT CEILING</t>
  </si>
  <si>
    <t>4190-9807</t>
  </si>
  <si>
    <t>UPGRADE IMS TO IMS WITH DACT</t>
  </si>
  <si>
    <t>VSP-960</t>
  </si>
  <si>
    <t>MOUNTING BRACKET (OPTIONAL)</t>
  </si>
  <si>
    <t>4009-9811</t>
  </si>
  <si>
    <t>FIBER RECEIVER\, CLASS A\, IDNET</t>
  </si>
  <si>
    <t>699-464</t>
  </si>
  <si>
    <t>4010ES BACK BOX 2-BAY RED</t>
  </si>
  <si>
    <t>ELHSWC-NA</t>
  </si>
  <si>
    <t>HRNSTR \, WHT\, CEIL\, BLNK\, A</t>
  </si>
  <si>
    <t>VB-A24</t>
  </si>
  <si>
    <t>BACKBOX TYPE 24 SLOPED SMT</t>
  </si>
  <si>
    <t>4100-8402</t>
  </si>
  <si>
    <t>PLATE MOUNTED GRAPHICS</t>
  </si>
  <si>
    <t>V-1920C</t>
  </si>
  <si>
    <t>SQ GRILLE\, AMP SPEAKER</t>
  </si>
  <si>
    <t>49SOC-WRS-O</t>
  </si>
  <si>
    <t>SO COVER\,WALL\,RED\,LOGO WP</t>
  </si>
  <si>
    <t>90243A-801-01</t>
  </si>
  <si>
    <t>LineWave 2X\, No UL LA spkr-Blk</t>
  </si>
  <si>
    <t>734-282</t>
  </si>
  <si>
    <t>POWER/COMMS HARNESS 6 PIN</t>
  </si>
  <si>
    <t>741-101</t>
  </si>
  <si>
    <t>4120/4010 NTWK CARD FIRMWARE</t>
  </si>
  <si>
    <t>4190-6059</t>
  </si>
  <si>
    <t>USB ETHERNET ADAPTER</t>
  </si>
  <si>
    <t>49SO-APPLC</t>
  </si>
  <si>
    <t>SPEAKER APPLIANCE ONLY CEILING</t>
  </si>
  <si>
    <t>2084-9024</t>
  </si>
  <si>
    <t>PTT PLUGGABLE TELEPHONE</t>
  </si>
  <si>
    <t>ES-PS MSTR CTRLR NO DISPLAY</t>
  </si>
  <si>
    <t>2975-9452</t>
  </si>
  <si>
    <t>3 BAY BOX&amp; SOLID DOOR PLATINUM</t>
  </si>
  <si>
    <t>49SOC-CK</t>
  </si>
  <si>
    <t>SO COVER CEILING BLACK BLANK</t>
  </si>
  <si>
    <t>3/4" 90 Deg. Elbow(10 pk)</t>
  </si>
  <si>
    <t>4010-9857</t>
  </si>
  <si>
    <t>4010 DOOR ASSEMBLY BEIGE</t>
  </si>
  <si>
    <t>553-805</t>
  </si>
  <si>
    <t>SSD SMOKE DET TEST TOOL</t>
  </si>
  <si>
    <t>XCL-LB-H2-RM</t>
  </si>
  <si>
    <t>VESDA XCL LB H2 1000PPM MODBUS</t>
  </si>
  <si>
    <t>28-121</t>
  </si>
  <si>
    <t>VA SRVR 1TB 4 CH ONVIF COMPLNT</t>
  </si>
  <si>
    <t>4100-2122</t>
  </si>
  <si>
    <t>GLASS DOOR/RETAINER RED #2</t>
  </si>
  <si>
    <t>EL3RMTSTR-NW</t>
  </si>
  <si>
    <t>N3R MT HRNSTR\, WHT\, BLNK\, RED</t>
  </si>
  <si>
    <t>ELFHSR</t>
  </si>
  <si>
    <t>LF HRNSTR\, RED\, WALL\, FIRE</t>
  </si>
  <si>
    <t>4905-9937</t>
  </si>
  <si>
    <t>SKIRT\, HORN/STROBE RED</t>
  </si>
  <si>
    <t>CV04-500-629</t>
  </si>
  <si>
    <t>2-WAY POWER DIVIDER VHF 50W N</t>
  </si>
  <si>
    <t>4017-LCKBKT</t>
  </si>
  <si>
    <t>4027-LCKBKT LVD Service Kit</t>
  </si>
  <si>
    <t>16 SW/16 RED/YEL PLUG LED FB</t>
  </si>
  <si>
    <t>SSU-MR-708/C</t>
  </si>
  <si>
    <t>RELAY Q8 CAB GREY 12VDC 24VDC</t>
  </si>
  <si>
    <t>4007-9805</t>
  </si>
  <si>
    <t>LED MODULE FOR 4007 DOOR PNL</t>
  </si>
  <si>
    <t>4010-9810</t>
  </si>
  <si>
    <t>DACT (COMMON EVENT REPORTING)</t>
  </si>
  <si>
    <t>ELSPSTR-NB</t>
  </si>
  <si>
    <t>SPKR STRB \, RED\, WALL\, BLNK\,</t>
  </si>
  <si>
    <t>2975-9813</t>
  </si>
  <si>
    <t>BOX TRIM BAND PLATINUM</t>
  </si>
  <si>
    <t>733-794</t>
  </si>
  <si>
    <t>DOWNLOAD HARNESS-4100</t>
  </si>
  <si>
    <t>741-071</t>
  </si>
  <si>
    <t>4100 VESDA INT S/W REV 1.01</t>
  </si>
  <si>
    <t>VEWRK</t>
  </si>
  <si>
    <t>4 POS RACK MNT W/PWR HARNESS</t>
  </si>
  <si>
    <t>566-075</t>
  </si>
  <si>
    <t>4100U/ES EXT POWER SUPPLY BD</t>
  </si>
  <si>
    <t>AK-4.0 ASD DF REDU 4MM PK10</t>
  </si>
  <si>
    <t>ELFHNRC-CO</t>
  </si>
  <si>
    <t>LF HORN\, RED\, CEIL\, CO</t>
  </si>
  <si>
    <t>CS04-473-429</t>
  </si>
  <si>
    <t>3-WAY POWER DIVIDER</t>
  </si>
  <si>
    <t>90269A-801-06</t>
  </si>
  <si>
    <t>LineWave 4X IP/POE NotSyst wh</t>
  </si>
  <si>
    <t>DPDT CONTACT FOR 976200 PHJACK</t>
  </si>
  <si>
    <t>4906-9251</t>
  </si>
  <si>
    <t>MC TRUEALERT S/V WALL MT RED</t>
  </si>
  <si>
    <t>EL3RMTSTB-NW</t>
  </si>
  <si>
    <t>N3R MT HRNSTR\, WHT\, BLNK\, BLU</t>
  </si>
  <si>
    <t>CS05-478-114</t>
  </si>
  <si>
    <t>5 DB POWER TAPPER</t>
  </si>
  <si>
    <t>650-668</t>
  </si>
  <si>
    <t>AC TERMINAL BLOCK AND COVER</t>
  </si>
  <si>
    <t>4905-9925</t>
  </si>
  <si>
    <t>ADAPTOR PLATE FOR 2975-9145</t>
  </si>
  <si>
    <t>4010-9401</t>
  </si>
  <si>
    <t>4010ES FACP 120V RED</t>
  </si>
  <si>
    <t>2088-9010</t>
  </si>
  <si>
    <t>RELAY\, DPDT W/LED</t>
  </si>
  <si>
    <t>4100-2108</t>
  </si>
  <si>
    <t>3 BAY GLASS DR&amp;RET PLAT ICMNDR</t>
  </si>
  <si>
    <t>90243A-803-05-L</t>
  </si>
  <si>
    <t>HYPERSPIKE UL LINEWAVE 8 RED</t>
  </si>
  <si>
    <t>FLS-FSIM-STRAP</t>
  </si>
  <si>
    <t>FLAME SIMULATOR CARRYING STRAP</t>
  </si>
  <si>
    <t>VE8004B</t>
  </si>
  <si>
    <t>IP 4 PORT AUDIO ADAPTER</t>
  </si>
  <si>
    <t>F-PC-5.5</t>
  </si>
  <si>
    <t>ASD SPL PT CLIP STD 5.5MM(7/32</t>
  </si>
  <si>
    <t>CS05-491-429</t>
  </si>
  <si>
    <t>15 DB DIRECTIONAL COUPLER</t>
  </si>
  <si>
    <t>100W AMP W/6 B NACS 120VAC 70V</t>
  </si>
  <si>
    <t>V-9880</t>
  </si>
  <si>
    <t>VANDALRESISTANT FLEXHORN 1-WAY</t>
  </si>
  <si>
    <t>4010-9701</t>
  </si>
  <si>
    <t>4010ES IDNAC FACP 240V RED</t>
  </si>
  <si>
    <t>4190-9842</t>
  </si>
  <si>
    <t>ES NET NETWORK BRIDGE RED 120/</t>
  </si>
  <si>
    <t>VL520BK-F-FC-IC</t>
  </si>
  <si>
    <t>IC IP SPKR W/TXT&amp;FLASH CLR BLK</t>
  </si>
  <si>
    <t>733-618</t>
  </si>
  <si>
    <t>BATTERY HARNESS 72 INCH 4100</t>
  </si>
  <si>
    <t>ELSPKRC</t>
  </si>
  <si>
    <t>SPEAKER\, RED\, CEILING\, FIRE</t>
  </si>
  <si>
    <t>ELHSW-NR</t>
  </si>
  <si>
    <t>HRNSTR \, WHT\, WALL\, BLNK\, R</t>
  </si>
  <si>
    <t>ELFHSR-AL</t>
  </si>
  <si>
    <t>LF HNSTR\, RED\, WALL\, ALRT</t>
  </si>
  <si>
    <t>V-AW12BLP</t>
  </si>
  <si>
    <t>12" RND WIRELESS CLK&amp;REPEATER</t>
  </si>
  <si>
    <t>VSP-1002</t>
  </si>
  <si>
    <t>VEA 4MM TO 4MM JOINER STRAIGHT</t>
  </si>
  <si>
    <t>V-9320</t>
  </si>
  <si>
    <t>CALL-IN SWITCH W/PRIVACY</t>
  </si>
  <si>
    <t>4100-5115</t>
  </si>
  <si>
    <t>XPS EXPANSION MODULE\, 3 NACS</t>
  </si>
  <si>
    <t>V-1094A</t>
  </si>
  <si>
    <t>PAGE PORT PREAMP EXPANDER</t>
  </si>
  <si>
    <t>566-246</t>
  </si>
  <si>
    <t>4100U/ES PDM BD</t>
  </si>
  <si>
    <t>4190-9857</t>
  </si>
  <si>
    <t>ES NET DSL MEDIA CARD</t>
  </si>
  <si>
    <t>1090-000</t>
  </si>
  <si>
    <t>PRISM ANTI COND HEATER</t>
  </si>
  <si>
    <t>59AO-APPLWW-O</t>
  </si>
  <si>
    <t>AO APPLIANCE ONLY WALL WHT WP</t>
  </si>
  <si>
    <t>4003-9832</t>
  </si>
  <si>
    <t>REMOTE MIC BLACK\, BEIGE PLATE</t>
  </si>
  <si>
    <t>6303-9202</t>
  </si>
  <si>
    <t>CTL TIMER</t>
  </si>
  <si>
    <t>VIP-811A</t>
  </si>
  <si>
    <t>ENHANCED NETWK STATION PORT</t>
  </si>
  <si>
    <t>BACKUP 100W AMP-120VAC 70V-C</t>
  </si>
  <si>
    <t>5120-9583</t>
  </si>
  <si>
    <t>PA430T PAGING HORN 60H/40V/30W</t>
  </si>
  <si>
    <t>49SO-APPLW-BA</t>
  </si>
  <si>
    <t>SPEAKER APPLIANC ONLY WALL USA</t>
  </si>
  <si>
    <t>4100-1253</t>
  </si>
  <si>
    <t>AUDIO IF MODULE\, MULTI-CHANNEL</t>
  </si>
  <si>
    <t>SSU-MSR-50CO</t>
  </si>
  <si>
    <t>CNTLR STRB/SNDR FOR SL-701DET</t>
  </si>
  <si>
    <t>4007-6304</t>
  </si>
  <si>
    <t>4120 MM-R DUPLEX FIBER MEDIA</t>
  </si>
  <si>
    <t>CS03-019-429</t>
  </si>
  <si>
    <t>ECON INDOOR ANT 700-960</t>
  </si>
  <si>
    <t>V-1071</t>
  </si>
  <si>
    <t>WALL SPEAKER\, TALKBACK\, METAL</t>
  </si>
  <si>
    <t>R9500943</t>
  </si>
  <si>
    <t>FOAM PAD 16X20X1 1/4 MIN 15</t>
  </si>
  <si>
    <t>16 SWITCH\, 16 RED LED MODULE</t>
  </si>
  <si>
    <t>CS19-BAT100AH31</t>
  </si>
  <si>
    <t>BATTERY 100AH AGM GRP-31 12V</t>
  </si>
  <si>
    <t>650-768</t>
  </si>
  <si>
    <t>VSP-100US-PCB</t>
  </si>
  <si>
    <t>Power Supply Circuit Board Onl</t>
  </si>
  <si>
    <t>V-936480</t>
  </si>
  <si>
    <t>SQ GRILLE\, W/HW</t>
  </si>
  <si>
    <t>4010-9422</t>
  </si>
  <si>
    <t>4010ES 2 IDNET 2 BAY PLAT 120V</t>
  </si>
  <si>
    <t>FIK-UV-IR-AS25</t>
  </si>
  <si>
    <t>X5 UV-IR Flame Detect SS316</t>
  </si>
  <si>
    <t>A1149-100</t>
  </si>
  <si>
    <t>CEIL/WALL J-CLIP SS (QTY 100)</t>
  </si>
  <si>
    <t>677-201</t>
  </si>
  <si>
    <t>4098 BASE W/O RELAY</t>
  </si>
  <si>
    <t>49VOC-CWFEU-O</t>
  </si>
  <si>
    <t>VO COVER CEIL WHT FEU WP</t>
  </si>
  <si>
    <t>LEVEL-1-PS-DESIG</t>
  </si>
  <si>
    <t>DESIGN&lt;250KSF</t>
  </si>
  <si>
    <t>4100-6031</t>
  </si>
  <si>
    <t>CITY MODULE W/DISCONNECT</t>
  </si>
  <si>
    <t>LT-ACC-ETS-16</t>
  </si>
  <si>
    <t>Ethernet Switch 16 port</t>
  </si>
  <si>
    <t>4090-5206</t>
  </si>
  <si>
    <t>LINE ISOLATOR MODULE</t>
  </si>
  <si>
    <t>4098-5210</t>
  </si>
  <si>
    <t>LP SOUNDER BASE 85DB @ 10FT</t>
  </si>
  <si>
    <t>4905-9846</t>
  </si>
  <si>
    <t>SV COVER WALL WHIT ALERT LABEL</t>
  </si>
  <si>
    <t>ELSPSTWC-CAR8</t>
  </si>
  <si>
    <t>SPKRSTRB WHT CEIL FIRE 8-PACK</t>
  </si>
  <si>
    <t>4099-9805</t>
  </si>
  <si>
    <t>NO GRIP ACTUATOR ONLY KIT</t>
  </si>
  <si>
    <t>4905-9816</t>
  </si>
  <si>
    <t>ADDRESS. ADAPTER FOR SLC</t>
  </si>
  <si>
    <t>CS40-U34-U2D-A0</t>
  </si>
  <si>
    <t>UHF 2.5W 3.5M PB1.5M GB CLA/B</t>
  </si>
  <si>
    <t>V-1048M</t>
  </si>
  <si>
    <t>45OHM TALKBKPAGING HORN MAR WH</t>
  </si>
  <si>
    <t>699-553</t>
  </si>
  <si>
    <t>734-073</t>
  </si>
  <si>
    <t>4100U/ES REDUND CPU PWR HRNESS</t>
  </si>
  <si>
    <t>CV04-501-629</t>
  </si>
  <si>
    <t>VHF-SPD3/138-960/N(F)</t>
  </si>
  <si>
    <t>EL3RHS-FR</t>
  </si>
  <si>
    <t>N3R HRNSTR\, RED\, WALL\, FIRE</t>
  </si>
  <si>
    <t>ELHSWC-N</t>
  </si>
  <si>
    <t>HNSTR\, WHT\, CEIL\, BLNK</t>
  </si>
  <si>
    <t>4906-9153</t>
  </si>
  <si>
    <t>SPKR/STROBE MC WHITE</t>
  </si>
  <si>
    <t>2098-9716</t>
  </si>
  <si>
    <t>HEAT DETECTOR WIRE GUARD</t>
  </si>
  <si>
    <t>SSU00461</t>
  </si>
  <si>
    <t>"""""""PLATE 4 11/16"""""""" S</t>
  </si>
  <si>
    <t>650-481</t>
  </si>
  <si>
    <t>4010ES EXPANSION BAY PAN</t>
  </si>
  <si>
    <t>VSP-1001</t>
  </si>
  <si>
    <t>VEA 6MM TO 6MM JOINER STRAIGHT</t>
  </si>
  <si>
    <t>6310-9075A</t>
  </si>
  <si>
    <t>"IMP 12"" RND SLIMLINE 24VDC B</t>
  </si>
  <si>
    <t>6334-9126</t>
  </si>
  <si>
    <t>"2.5"" GREEN LED CLK 120 VAC"</t>
  </si>
  <si>
    <t>VL522BK-F-FC</t>
  </si>
  <si>
    <t>DUAL IPSPKR W/TXT&amp;FLASH CLR BL</t>
  </si>
  <si>
    <t>EL4XSPK-NR</t>
  </si>
  <si>
    <t>N4X SPKR\, RED\, WALL\, BLNK</t>
  </si>
  <si>
    <t>49SVC-WRALT-O</t>
  </si>
  <si>
    <t>SV COVER\, WALL\,RED\,ALERT\,WP</t>
  </si>
  <si>
    <t>VE148AL-GY</t>
  </si>
  <si>
    <t>IP ONE-WAY/TALKBACK HORN GRAY</t>
  </si>
  <si>
    <t>90215A-801-06</t>
  </si>
  <si>
    <t>TCPA-10 DA DIRECT. SPEAKER WHT</t>
  </si>
  <si>
    <t>553-431</t>
  </si>
  <si>
    <t>DETECTOR CLEANER</t>
  </si>
  <si>
    <t>59VO-WRF-BA</t>
  </si>
  <si>
    <t>VO LED WALL RED FIRE US</t>
  </si>
  <si>
    <t>FIK-IR3-HD-AS22</t>
  </si>
  <si>
    <t>X5 IR3-HD Flame Detector SS316</t>
  </si>
  <si>
    <t>4905-9991</t>
  </si>
  <si>
    <t>COVER\, SPKR/STROBE WHITE</t>
  </si>
  <si>
    <t>VSP-021</t>
  </si>
  <si>
    <t>METRIC TO IMPERIAL PIPE ADAPTO</t>
  </si>
  <si>
    <t>AF-3.6 ASD REDUCT 3.6MM PK10</t>
  </si>
  <si>
    <t>CS03-023-839</t>
  </si>
  <si>
    <t>4100-9844</t>
  </si>
  <si>
    <t>LED KIT GREEN</t>
  </si>
  <si>
    <t>4081-9020</t>
  </si>
  <si>
    <t>200 OHM 1% 1/2W EOLR HARNESS</t>
  </si>
  <si>
    <t>V-1220</t>
  </si>
  <si>
    <t>8-INCH DUAL INPUT CEILING</t>
  </si>
  <si>
    <t>ELSPSTRC</t>
  </si>
  <si>
    <t>LED SPKSTR\, RED\, CEILING\, FIRE</t>
  </si>
  <si>
    <t>4100-1287</t>
  </si>
  <si>
    <t>4190-9014</t>
  </si>
  <si>
    <t>AUDIO FIBER MODEM HARNESS KIT</t>
  </si>
  <si>
    <t>733-749</t>
  </si>
  <si>
    <t>BATTERY HARNESS</t>
  </si>
  <si>
    <t>SSU00696</t>
  </si>
  <si>
    <t>SDBPK625 KEY LOCK KIT W/2KEYS</t>
  </si>
  <si>
    <t>2084-9017</t>
  </si>
  <si>
    <t>PHONE PTT ARMOR BREAK-ROD SUR</t>
  </si>
  <si>
    <t>2084-9003</t>
  </si>
  <si>
    <t>PHONE W/DOOR &amp; TRIM FL</t>
  </si>
  <si>
    <t>734-081</t>
  </si>
  <si>
    <t>4100ES/4100U/4020 PWR HARNESS</t>
  </si>
  <si>
    <t>4190-4019</t>
  </si>
  <si>
    <t>GRAPHIC SCREEN 3D EFFECT SMALL</t>
  </si>
  <si>
    <t>EL4RSPSTA-NW</t>
  </si>
  <si>
    <t>N4X SPKSTR\, WHT\, BLNK\, AMB</t>
  </si>
  <si>
    <t>2084-9023</t>
  </si>
  <si>
    <t>REMOTE PHONE JACK W/LED</t>
  </si>
  <si>
    <t>TSI-CHARGER</t>
  </si>
  <si>
    <t>TRUESTART CHARGER</t>
  </si>
  <si>
    <t>F1073-1640</t>
  </si>
  <si>
    <t>FFE FIXTEMP NYLON 221F /1640FT</t>
  </si>
  <si>
    <t>S-604-25-GY</t>
  </si>
  <si>
    <t>FLEXHORN  4 WATT PAGING GRAY</t>
  </si>
  <si>
    <t>650-1838</t>
  </si>
  <si>
    <t>4007ES SDACT FLAT BRACKET</t>
  </si>
  <si>
    <t>90080A-802-04-L</t>
  </si>
  <si>
    <t>4100-1292</t>
  </si>
  <si>
    <t>REMOTE PANEL MOUNT LCD AUUNU</t>
  </si>
  <si>
    <t>VE8001APRP</t>
  </si>
  <si>
    <t>IP SGL PRT AUD ADAPT (RP ONLY)</t>
  </si>
  <si>
    <t>4100-2112</t>
  </si>
  <si>
    <t>SOLID DOOR BEIGE #2</t>
  </si>
  <si>
    <t>2099-9101</t>
  </si>
  <si>
    <t>4905-9946</t>
  </si>
  <si>
    <t>SKIRT\, SPEAKER/STROBE RED</t>
  </si>
  <si>
    <t>V-2970</t>
  </si>
  <si>
    <t>NORM/EMER CALL SW VOL CTL</t>
  </si>
  <si>
    <t>2099-9759</t>
  </si>
  <si>
    <t>72354B-801</t>
  </si>
  <si>
    <t>TRIPOD - HS-10</t>
  </si>
  <si>
    <t>4190-9018</t>
  </si>
  <si>
    <t>AUDIO EXP MODULE FOR EXP CAB</t>
  </si>
  <si>
    <t>49SV-APPLW-O</t>
  </si>
  <si>
    <t>SPKR/VISIBLE APPL ONLY WALL WP</t>
  </si>
  <si>
    <t>2250-9101</t>
  </si>
  <si>
    <t>2250 ADDRESSABLE PANEL</t>
  </si>
  <si>
    <t>90243A-803-06-L</t>
  </si>
  <si>
    <t>HYPERSPIKE UL LINEWAVE 8 WHITE</t>
  </si>
  <si>
    <t>ELMTSWC-NA</t>
  </si>
  <si>
    <t>MT HNSTR\, WHT\, CEIL\, BLNK\, AMB</t>
  </si>
  <si>
    <t>VE6030-VMWPRP</t>
  </si>
  <si>
    <t>49SOC-WRFIRE-O</t>
  </si>
  <si>
    <t>SO COVER\,WALL\,RED\,FIRE WP</t>
  </si>
  <si>
    <t>2084-9006</t>
  </si>
  <si>
    <t>PHONE BREAK-ROD SUR</t>
  </si>
  <si>
    <t>VRT-100</t>
  </si>
  <si>
    <t>PROGRAMMER\, W/REM TERM CARD</t>
  </si>
  <si>
    <t>49AVH-APPLC-BA</t>
  </si>
  <si>
    <t>AV HIGH CD APPL ONLY CEILNG BA</t>
  </si>
  <si>
    <t>VIP-480AL-W</t>
  </si>
  <si>
    <t>IP SECURE 1-WAY FLEXHORN WHITE</t>
  </si>
  <si>
    <t>4903-9433</t>
  </si>
  <si>
    <t>HORN/STROBE-110CD-WHITE</t>
  </si>
  <si>
    <t>4903-9431</t>
  </si>
  <si>
    <t>HORN/STROBE-15CD-WHITE</t>
  </si>
  <si>
    <t>VIP-802B</t>
  </si>
  <si>
    <t>2 PORT MANAGED AUDIO ADAPTER</t>
  </si>
  <si>
    <t>FIK-IR3-H2HDAS11</t>
  </si>
  <si>
    <t>4009-9301BA</t>
  </si>
  <si>
    <t>NAC EXTENDER 240VAC IDNET BA</t>
  </si>
  <si>
    <t>4906-9141</t>
  </si>
  <si>
    <t>HICD AV NON-ADDRESS WHT WALL</t>
  </si>
  <si>
    <t>STS-2.5</t>
  </si>
  <si>
    <t>SAMPLING TUBE 2.5FT SM-501</t>
  </si>
  <si>
    <t>VIP-D625A</t>
  </si>
  <si>
    <t>IP POE 6 DIGIT 2.5 INCH  CLOCK</t>
  </si>
  <si>
    <t>SSU00481</t>
  </si>
  <si>
    <t>TCC BRKT 4SQ/KEY WAY 5 PACK</t>
  </si>
  <si>
    <t>VC-1061-W</t>
  </si>
  <si>
    <t>TALKBCK WALL SPKR W/VOLSET WHT</t>
  </si>
  <si>
    <t>6310-9239A</t>
  </si>
  <si>
    <t>CLK/SW 12"RND SF 24V/60 3WBLK</t>
  </si>
  <si>
    <t>2004-9909</t>
  </si>
  <si>
    <t>T3 CITY MOD W DISC - CONV</t>
  </si>
  <si>
    <t>VE4171-A16</t>
  </si>
  <si>
    <t>IP 16" CLOCK W/ANALOG WALLSPKR</t>
  </si>
  <si>
    <t>VIP-580A</t>
  </si>
  <si>
    <t>IP FLEXHORN INTERIOR SMT GRAY</t>
  </si>
  <si>
    <t>4100-9601</t>
  </si>
  <si>
    <t>LOCAL MODE TRANSPONDER</t>
  </si>
  <si>
    <t>SSU-MR-1C</t>
  </si>
  <si>
    <t>RELAY CAB ENCLOSURE GRAY</t>
  </si>
  <si>
    <t>4090-9810</t>
  </si>
  <si>
    <t>BRACKET\, IAM</t>
  </si>
  <si>
    <t>4009-9806</t>
  </si>
  <si>
    <t>4009 EARTH DETECT MODULE</t>
  </si>
  <si>
    <t>4100-1282</t>
  </si>
  <si>
    <t>8 SW\, 16RED/YEL LED MOUDLE</t>
  </si>
  <si>
    <t>4098-5227</t>
  </si>
  <si>
    <t>5" ADAPTER FOR 5210</t>
  </si>
  <si>
    <t>4098-9776</t>
  </si>
  <si>
    <t>SSD SENSOR BASE BLACK</t>
  </si>
  <si>
    <t>4100-8911</t>
  </si>
  <si>
    <t>AFTERMARKET ADD TO U.T.</t>
  </si>
  <si>
    <t>LOCAL MODE TRANSONDER FB</t>
  </si>
  <si>
    <t>4190-4011</t>
  </si>
  <si>
    <t>25 TSW CONTROL FUNCTION KEYS</t>
  </si>
  <si>
    <t>4100-2116</t>
  </si>
  <si>
    <t>3 BAY SOLID DOOR PLATINUM</t>
  </si>
  <si>
    <t>733-522</t>
  </si>
  <si>
    <t>CABLE ASSY 4100</t>
  </si>
  <si>
    <t>SSU00462</t>
  </si>
  <si>
    <t>MFR 2/3 FAST RAIL W/ EDGE</t>
  </si>
  <si>
    <t>F1079-328</t>
  </si>
  <si>
    <t>FFE FIXTMP STSTEEL 178F (328FT</t>
  </si>
  <si>
    <t>90219A-801-04</t>
  </si>
  <si>
    <t>TCPA-10 DD 8OHM SPKR GRY</t>
  </si>
  <si>
    <t>VE8012A</t>
  </si>
  <si>
    <t>BACPAC ETHERNET MOD 5K PT CAP</t>
  </si>
  <si>
    <t>49VO-WWA-A</t>
  </si>
  <si>
    <t>ADDR VO WALL WHT ALERT AMBER</t>
  </si>
  <si>
    <t>650-2013</t>
  </si>
  <si>
    <t>FIBER MEDIA SVCKIT 62.5UM</t>
  </si>
  <si>
    <t>553-760</t>
  </si>
  <si>
    <t>STR SMOKE DET TEST TOOL</t>
  </si>
  <si>
    <t>ELSPSTWC</t>
  </si>
  <si>
    <t>LED SPKSTR\, WHT\, CEILING\, FIRE</t>
  </si>
  <si>
    <t>699-522</t>
  </si>
  <si>
    <t>4010ES GLASS DOOR 2-BAY RED</t>
  </si>
  <si>
    <t>59AVC-WWFO</t>
  </si>
  <si>
    <t>AV COVER WALL WHITE FIRE WP</t>
  </si>
  <si>
    <t>4098-9824</t>
  </si>
  <si>
    <t>"""8"" DUCT ADAPTER - DUCT SEN</t>
  </si>
  <si>
    <t>VIP-A16ADS</t>
  </si>
  <si>
    <t>IP POE 16 INCH DUAL ANLG  CLK</t>
  </si>
  <si>
    <t>SRAUD-DWR</t>
  </si>
  <si>
    <t>RMT MIC-LED-ANN\, Surface\, Red</t>
  </si>
  <si>
    <t>SSU00685</t>
  </si>
  <si>
    <t>CAB DOC STOR 12X13X2 2GB FLASH</t>
  </si>
  <si>
    <t>FIK-IR3-HD-AS12</t>
  </si>
  <si>
    <t>VE2973</t>
  </si>
  <si>
    <t>VOIP TLKBKSPKR SWITCH</t>
  </si>
  <si>
    <t>4606-9102BA</t>
  </si>
  <si>
    <t>REMOTE LCD ANNUN FOR 4010ES</t>
  </si>
  <si>
    <t>SSU-PAM-EOLR</t>
  </si>
  <si>
    <t>RELAY ENCEOL 12/24VDC3A SPSTUL</t>
  </si>
  <si>
    <t>4007-6306</t>
  </si>
  <si>
    <t>VE4171-A12</t>
  </si>
  <si>
    <t>IP 12" CLK W/ANLG WALL MNT SPK</t>
  </si>
  <si>
    <t>VEWRKPRP</t>
  </si>
  <si>
    <t>4 POS WALL RACK &amp; PWR HARNESS</t>
  </si>
  <si>
    <t>49VOC-WWALT</t>
  </si>
  <si>
    <t>VO Cover Wall White ALERT</t>
  </si>
  <si>
    <t>CS05-482-114</t>
  </si>
  <si>
    <t>10 DB POWER TAPPER</t>
  </si>
  <si>
    <t>VE8002BRPRP</t>
  </si>
  <si>
    <t>RCKMNT IP 2P AUD ADP (RP ONLY)</t>
  </si>
  <si>
    <t>ELSPSTW-ALA</t>
  </si>
  <si>
    <t>SPKSTR\, WHT\, WALL\, ALRT\, AMB</t>
  </si>
  <si>
    <t>ELMTSR</t>
  </si>
  <si>
    <t>MT HNSTR\, RED\, WALL\, FIRE</t>
  </si>
  <si>
    <t>VE8021ARPRP</t>
  </si>
  <si>
    <t>NTWRK TRNK FXOPRT RCK (RP ONLY</t>
  </si>
  <si>
    <t>ELMTSW-N</t>
  </si>
  <si>
    <t>4903-9432</t>
  </si>
  <si>
    <t>HORN/STROBE-75CD-WHITE</t>
  </si>
  <si>
    <t>4010-9435</t>
  </si>
  <si>
    <t>4010ES TSD 2IDNET RED 120V</t>
  </si>
  <si>
    <t>92064A-801</t>
  </si>
  <si>
    <t>ACCESSORY POUCH - HS-10</t>
  </si>
  <si>
    <t>4009-9810</t>
  </si>
  <si>
    <t>RECEIVER\, FIBER\, IDNET</t>
  </si>
  <si>
    <t>734-349</t>
  </si>
  <si>
    <t>20 FT POWER/COMMS HARNESS</t>
  </si>
  <si>
    <t>2088-9017</t>
  </si>
  <si>
    <t>RELAYS (4) SPDT W/LED MR104</t>
  </si>
  <si>
    <t>SWM-15</t>
  </si>
  <si>
    <t>15 WATT WALL MOUNT AMPLIFIER</t>
  </si>
  <si>
    <t>49SVC-WRS</t>
  </si>
  <si>
    <t>SV COVER WALL RED LOGO ONLY</t>
  </si>
  <si>
    <t>650-2014</t>
  </si>
  <si>
    <t>FIBER MEDIA SVCKIT 50UM</t>
  </si>
  <si>
    <t>VIP-893S</t>
  </si>
  <si>
    <t>IP INTERACTIVE CONSOLE SCHEDUL</t>
  </si>
  <si>
    <t>CS05-486-114</t>
  </si>
  <si>
    <t>30 DB POWER TAPPER</t>
  </si>
  <si>
    <t>72538B-802</t>
  </si>
  <si>
    <t>Encomopass XL Wall/Pole Mount</t>
  </si>
  <si>
    <t>F1079-1640</t>
  </si>
  <si>
    <t>FFE FIXTMP STSTEEL 178F /1640F</t>
  </si>
  <si>
    <t>US-10-0001</t>
  </si>
  <si>
    <t>3/4" Union (1PC)</t>
  </si>
  <si>
    <t>FIK-DMW-S02</t>
  </si>
  <si>
    <t>DUCT MNT W/SAPH WIN HD DETECT</t>
  </si>
  <si>
    <t>4100-0403</t>
  </si>
  <si>
    <t>8/8 SWITCH/RED LED MODULE</t>
  </si>
  <si>
    <t>EL4XMTSTB-NW</t>
  </si>
  <si>
    <t>N4X MT HRNSTR\, WHT\, BLNK\, BLU</t>
  </si>
  <si>
    <t>FIK-IR3-AS25</t>
  </si>
  <si>
    <t>X5 IR3 Flame Detector\, SS316</t>
  </si>
  <si>
    <t>4100-9620</t>
  </si>
  <si>
    <t>BASIC AUDIO W/MIKE-ANALOG</t>
  </si>
  <si>
    <t>LT-SEN-M3</t>
  </si>
  <si>
    <t>Sensor Monitoring LT Gen 3</t>
  </si>
  <si>
    <t>V-1015B-W</t>
  </si>
  <si>
    <t>PENDANT SPEAKER 5W WHITE</t>
  </si>
  <si>
    <t>ELSPKW-N</t>
  </si>
  <si>
    <t>SPKR \, WHT\, WALL\, BLNK</t>
  </si>
  <si>
    <t>ELHSWC-NG</t>
  </si>
  <si>
    <t>HRNSTR \, WHT\, CEIL\, BLNK\, G</t>
  </si>
  <si>
    <t>FIK-UV-IR-F-AS21</t>
  </si>
  <si>
    <t>UV/IR DET HC FIRE ONLY 3/4 NPT</t>
  </si>
  <si>
    <t>49AV-APPLW</t>
  </si>
  <si>
    <t>AV Appliance Only Wall</t>
  </si>
  <si>
    <t>59AV-WWF-BA</t>
  </si>
  <si>
    <t>AV LED WALL WHITE FIRE US</t>
  </si>
  <si>
    <t>90171A-802</t>
  </si>
  <si>
    <t>MA-2 STANDALONE AMP</t>
  </si>
  <si>
    <t>59WPBB-WR</t>
  </si>
  <si>
    <t>LED AVVOAO WP BACKBOX WALL RED</t>
  </si>
  <si>
    <t>2080-9068</t>
  </si>
  <si>
    <t>4010-9901</t>
  </si>
  <si>
    <t>VESDA HLI INTERFACE</t>
  </si>
  <si>
    <t>R9500268</t>
  </si>
  <si>
    <t>BUBBLE WRAP 22X16X1/8 MIN1CASE</t>
  </si>
  <si>
    <t>VHX-1200</t>
  </si>
  <si>
    <t>HI LEVEL WINDOWS INTERFACE</t>
  </si>
  <si>
    <t>2081-9279</t>
  </si>
  <si>
    <t>BATTERY 110AH</t>
  </si>
  <si>
    <t>4098-9767</t>
  </si>
  <si>
    <t>49SOC-CWS-O</t>
  </si>
  <si>
    <t>SO COVER\, CM WHT LOGO ONLY WP</t>
  </si>
  <si>
    <t>43T-G10-24-R</t>
  </si>
  <si>
    <t>VIB BELL\,IN/OUTDR\,24AC\,10IN RE</t>
  </si>
  <si>
    <t>4100-0412</t>
  </si>
  <si>
    <t>1 CHANNEL AUDIO CONTROL SWITCH</t>
  </si>
  <si>
    <t>V-9808</t>
  </si>
  <si>
    <t>VANDAL-RESISTANT 8" WALL SPK F</t>
  </si>
  <si>
    <t>V-1055</t>
  </si>
  <si>
    <t>CORNER WALL SPKR\, TALKBK\, META</t>
  </si>
  <si>
    <t>V-1096</t>
  </si>
  <si>
    <t>AUDIO ADAPTER</t>
  </si>
  <si>
    <t>4099-9005</t>
  </si>
  <si>
    <t>STATION-LED\, DA BREAKGLAS ADDR</t>
  </si>
  <si>
    <t>49WGBB-VOCR-O</t>
  </si>
  <si>
    <t>WIREGUARD BACKBOX\,VO\,CM\,RED\,WP</t>
  </si>
  <si>
    <t>59AOC-WRF</t>
  </si>
  <si>
    <t>AO COVER WALL RED FIRE</t>
  </si>
  <si>
    <t>VP-2148D</t>
  </si>
  <si>
    <t>PWR SUPPLY 48VDC 2AMP SWITCH</t>
  </si>
  <si>
    <t>4190-9835</t>
  </si>
  <si>
    <t>ES NET EXT NIC PLATINUM 24VDC</t>
  </si>
  <si>
    <t>4901-9859</t>
  </si>
  <si>
    <t>MINI-HORN WHITE</t>
  </si>
  <si>
    <t>49MTV-WWF-BA</t>
  </si>
  <si>
    <t>MTV\, WALL WHITE FIRE USA</t>
  </si>
  <si>
    <t>SSB-4</t>
  </si>
  <si>
    <t>SPKR SUPPORT BRIDGE 4 INCH</t>
  </si>
  <si>
    <t>S-604-25-W</t>
  </si>
  <si>
    <t>FLEXHORN 4 WATT 25V WHITE</t>
  </si>
  <si>
    <t>VE4804</t>
  </si>
  <si>
    <t>IP6K AUX AUDIO I/O CNTRLR COMB</t>
  </si>
  <si>
    <t>A1470</t>
  </si>
  <si>
    <t>END OF LINE UNIT</t>
  </si>
  <si>
    <t>4098-VEU-A00</t>
  </si>
  <si>
    <t>ADDR VEU WITH LED'S</t>
  </si>
  <si>
    <t>49AVC-WWFIRE</t>
  </si>
  <si>
    <t>AV Cover Wall White FIRE</t>
  </si>
  <si>
    <t>VP-6124</t>
  </si>
  <si>
    <t>120PWR UNITS  24VDC WALLMNT</t>
  </si>
  <si>
    <t>734-376</t>
  </si>
  <si>
    <t>LED HARNESS</t>
  </si>
  <si>
    <t>4190-9803</t>
  </si>
  <si>
    <t>REPLACEMENT PAPER ROLL QTY 1</t>
  </si>
  <si>
    <t>4190-9822</t>
  </si>
  <si>
    <t>PCI WIRED MEDIA CARD</t>
  </si>
  <si>
    <t>VE2979</t>
  </si>
  <si>
    <t>COUNT UP/DWN TIMER CONTROLLER</t>
  </si>
  <si>
    <t>4098-9856</t>
  </si>
  <si>
    <t>"SAMPLING TUBE 49""\, PLASTIC"</t>
  </si>
  <si>
    <t>AUDIO IF MODULE\, 1.5 CHANNEL</t>
  </si>
  <si>
    <t>4100-2506</t>
  </si>
  <si>
    <t>4100-2402</t>
  </si>
  <si>
    <t>4 UNIT PKG W/GLASS DR &amp; RTNR</t>
  </si>
  <si>
    <t>474-329</t>
  </si>
  <si>
    <t>BATTERY TERMINAL 2081-9279</t>
  </si>
  <si>
    <t>49WPBB-SOWW</t>
  </si>
  <si>
    <t>WEATHERPF BBOX SPEAKR WALL WHT</t>
  </si>
  <si>
    <t>49MTV-WRF</t>
  </si>
  <si>
    <t>MTV\, WALL RED FIRE</t>
  </si>
  <si>
    <t>4100-1268</t>
  </si>
  <si>
    <t>V-ACS45</t>
  </si>
  <si>
    <t>ACS INTRCM 24ZN 45OHM WCLKSYNC</t>
  </si>
  <si>
    <t>VE4060APRP</t>
  </si>
  <si>
    <t>"IP 1W TB CEIL SPK 8"" (RP ONL</t>
  </si>
  <si>
    <t>4190-6057</t>
  </si>
  <si>
    <t>ENET SW 2 MMODE FBR 4WIRED</t>
  </si>
  <si>
    <t>ES-PS FAN MODULE</t>
  </si>
  <si>
    <t>4003-9819</t>
  </si>
  <si>
    <t>320W AMPLIFIER RED</t>
  </si>
  <si>
    <t>565-834</t>
  </si>
  <si>
    <t>4098 2 WIRE DUCT PC BD</t>
  </si>
  <si>
    <t>4100-5116</t>
  </si>
  <si>
    <t>EXPANSION AUDIO SIGNAL CARD</t>
  </si>
  <si>
    <t>49VOC-CWF</t>
  </si>
  <si>
    <t>VO COVER\, CEILING WHITE FIRE</t>
  </si>
  <si>
    <t>733-868</t>
  </si>
  <si>
    <t>4098 DUCT HARNESS</t>
  </si>
  <si>
    <t>VIP-148AL-BGE-IC</t>
  </si>
  <si>
    <t>INFORMA IP TALKBCK HORN BG</t>
  </si>
  <si>
    <t>49MTV-APPLW</t>
  </si>
  <si>
    <t>MTV APPLIANCE ONLY WALL</t>
  </si>
  <si>
    <t>SRAUD-DFP</t>
  </si>
  <si>
    <t>RMT MIC-LED-ANN\, FLUSH\, PLT</t>
  </si>
  <si>
    <t>MESSAGE EXPANSION\, 32 MINUTES</t>
  </si>
  <si>
    <t>4010-9423</t>
  </si>
  <si>
    <t>4010ES 2IDNET RED 120V W/LED</t>
  </si>
  <si>
    <t>VL522M-F-IC</t>
  </si>
  <si>
    <t>IC DUAL IPSPKR W/TXT&amp;FLASH MET</t>
  </si>
  <si>
    <t>4100-1299</t>
  </si>
  <si>
    <t>HOA IBC MOD\,NO TEXT\,24SW/24LED</t>
  </si>
  <si>
    <t>90219A-801-01</t>
  </si>
  <si>
    <t>TCPA-10 DD 8OHM SPKR BLK</t>
  </si>
  <si>
    <t>EL3RSPSTA-ALW</t>
  </si>
  <si>
    <t>N3R SPKSTR\, WHT\, ALRT\, AMB</t>
  </si>
  <si>
    <t>49VOC-WRFIRE</t>
  </si>
  <si>
    <t>VO Cover Wall Red FIRE</t>
  </si>
  <si>
    <t>4100-0223</t>
  </si>
  <si>
    <t>CUSTOM MESSAGE FROM ARCHIVE</t>
  </si>
  <si>
    <t>SHMP-W</t>
  </si>
  <si>
    <t>OSE-RBA</t>
  </si>
  <si>
    <t>Emitter spare battery Alkaline</t>
  </si>
  <si>
    <t>90243A-803-06</t>
  </si>
  <si>
    <t>LineWave 8X\, No UL LA spkr-wh</t>
  </si>
  <si>
    <t>4190-8410</t>
  </si>
  <si>
    <t>TRUESITE WORKSTATION CLIENT PC</t>
  </si>
  <si>
    <t>VE4031A-A</t>
  </si>
  <si>
    <t>IP WALL SPKR W/ANALG CLK 8W</t>
  </si>
  <si>
    <t>49VO-WRF</t>
  </si>
  <si>
    <t>VO Wall Red FIRE</t>
  </si>
  <si>
    <t>49AO-WRF-BA</t>
  </si>
  <si>
    <t>AO Wall Red FIRE USA</t>
  </si>
  <si>
    <t>2975-9449</t>
  </si>
  <si>
    <t>3 BAY BOX &amp; SOLID DOOR RED</t>
  </si>
  <si>
    <t>4098-9819</t>
  </si>
  <si>
    <t>6 DUCT ADAPTER - DUCT SENSO</t>
  </si>
  <si>
    <t>R9500946</t>
  </si>
  <si>
    <t>STATIC SHIELD BAG 12X8  1 CASE</t>
  </si>
  <si>
    <t>562-727</t>
  </si>
  <si>
    <t>32PT MOTHER BOARD</t>
  </si>
  <si>
    <t>AF-4.4 ASD REDUCT 4.4MM PK10</t>
  </si>
  <si>
    <t>4007-9807</t>
  </si>
  <si>
    <t>CITY CIRCUIT WITH DISCONNECT</t>
  </si>
  <si>
    <t>4100-0502</t>
  </si>
  <si>
    <t>8 GREEN LED'S</t>
  </si>
  <si>
    <t>650-2692</t>
  </si>
  <si>
    <t>PHY BRIDGE SVC MOD - 4100</t>
  </si>
  <si>
    <t>4190-7039</t>
  </si>
  <si>
    <t>INC COMMAND DSKTOP W10 RAID</t>
  </si>
  <si>
    <t>VSP-964-03</t>
  </si>
  <si>
    <t>SMOKE DETECTION CHAMBER</t>
  </si>
  <si>
    <t>FIK-ASD-S02</t>
  </si>
  <si>
    <t>AIRSHIELD (HD DETECTOR)</t>
  </si>
  <si>
    <t>FIK-IR3-AS21</t>
  </si>
  <si>
    <t>TRIP IR DET 3/4"NPT COND OPNGS</t>
  </si>
  <si>
    <t>V-1060A</t>
  </si>
  <si>
    <t>"""8""""  RND CEILING TALKBACK</t>
  </si>
  <si>
    <t>CV05-524-614</t>
  </si>
  <si>
    <t>POWER TAPPER\, 6DB 200W N TYPE</t>
  </si>
  <si>
    <t>LED/SWITH SLIDE-IN LABEL KIT</t>
  </si>
  <si>
    <t>49SOC-WWS-O</t>
  </si>
  <si>
    <t>SO COVER\,WALL\,WHITE\,LOGO WP</t>
  </si>
  <si>
    <t>553-810</t>
  </si>
  <si>
    <t>SSD MAGNET TEST TOOL</t>
  </si>
  <si>
    <t>4090-9101</t>
  </si>
  <si>
    <t>ZAM CLASS B MONITOR\, IDNET</t>
  </si>
  <si>
    <t>ELSTRC-ALB</t>
  </si>
  <si>
    <t>STROBE\, RED\, CEIL\, ALRT\, BLU</t>
  </si>
  <si>
    <t>4905-9840</t>
  </si>
  <si>
    <t>ADAPTER PLATE COMBO STROBE RED</t>
  </si>
  <si>
    <t>BACK DIG.100W AMP\,120VAC\,70V-C</t>
  </si>
  <si>
    <t>72542B-802</t>
  </si>
  <si>
    <t>Transformer Box Line Wave 16X</t>
  </si>
  <si>
    <t>BACPAC ETHERNET MODULE</t>
  </si>
  <si>
    <t>4100-9841</t>
  </si>
  <si>
    <t>AUDIO EXPANSION MODULE ASSY</t>
  </si>
  <si>
    <t>49CMT-APPLW</t>
  </si>
  <si>
    <t>CONVEN MT APPLIANCE ONLY\, WALL</t>
  </si>
  <si>
    <t>566-320</t>
  </si>
  <si>
    <t>4100U/ES BATTERY CHARGER BD</t>
  </si>
  <si>
    <t>VE6023-250</t>
  </si>
  <si>
    <t>TEL PAGINGSERV 250EP</t>
  </si>
  <si>
    <t>4100-5402</t>
  </si>
  <si>
    <t>ES-XPS POWER SUPPLY</t>
  </si>
  <si>
    <t>566-998</t>
  </si>
  <si>
    <t>4100U/ES DIG AUDIO DECODER BD</t>
  </si>
  <si>
    <t>V-1095</t>
  </si>
  <si>
    <t>70 VOLT EXPANDER</t>
  </si>
  <si>
    <t>4100-6412</t>
  </si>
  <si>
    <t>FIBER MEDIA MM 50UM SVC KIT</t>
  </si>
  <si>
    <t>4100-2403</t>
  </si>
  <si>
    <t>6 UNIT PKG W/GLASS DR &amp; RTNR</t>
  </si>
  <si>
    <t>4100-6061</t>
  </si>
  <si>
    <t>MODULAR NIC\, REDUNDANT</t>
  </si>
  <si>
    <t>4905-9940</t>
  </si>
  <si>
    <t>699-581</t>
  </si>
  <si>
    <t>4007ES/NSI CABINET\, PLATINUM</t>
  </si>
  <si>
    <t>3/4" Tee(10 Pk)</t>
  </si>
  <si>
    <t>2975-9178</t>
  </si>
  <si>
    <t>BACKBOX MANUAL STATION</t>
  </si>
  <si>
    <t>90330A-801-06</t>
  </si>
  <si>
    <t>MA-Mic 650W omni ldspkr wh</t>
  </si>
  <si>
    <t>4905-9929</t>
  </si>
  <si>
    <t>ISOLATOR MODULE TRUEALERT</t>
  </si>
  <si>
    <t>49VO-APPLC</t>
  </si>
  <si>
    <t>VO APPLIANCE ONLY CEILING</t>
  </si>
  <si>
    <t>49VOC-CWBF-O</t>
  </si>
  <si>
    <t>VO COVER CEIL WHT FEU/FIRE WP</t>
  </si>
  <si>
    <t>EL3RSPK-NR</t>
  </si>
  <si>
    <t>N3R SPKR\, RED\, WALL\, BLNK</t>
  </si>
  <si>
    <t>740-836</t>
  </si>
  <si>
    <t>FERRITE BEAD INSTL KIT</t>
  </si>
  <si>
    <t>2098-9737</t>
  </si>
  <si>
    <t>RELAY-DETECTOR ACCESSORY</t>
  </si>
  <si>
    <t>ELHSR-NR</t>
  </si>
  <si>
    <t>HRNSTR \, RED\, WALL\, BLNK\, R</t>
  </si>
  <si>
    <t>V-1016-BK</t>
  </si>
  <si>
    <t>WALL MOUNT SPK/AMP BLACK</t>
  </si>
  <si>
    <t>4081-9006</t>
  </si>
  <si>
    <t>EOL\, 560 OHM 1W</t>
  </si>
  <si>
    <t>US-10-0010</t>
  </si>
  <si>
    <t>PVC 3-Ways Ball Valve</t>
  </si>
  <si>
    <t>BATBOX-33XP</t>
  </si>
  <si>
    <t>33 AH BATTERY CABINET\, PLAT</t>
  </si>
  <si>
    <t>733-929</t>
  </si>
  <si>
    <t>S DACT POWER/COMM HARNESS 48in</t>
  </si>
  <si>
    <t>2084-9020</t>
  </si>
  <si>
    <t>PHONE FTO ARMOR BREAK-ROD FL</t>
  </si>
  <si>
    <t>49AO-APPLW-BA</t>
  </si>
  <si>
    <t>AO APPL ONLY WALL BUY AMERICAN</t>
  </si>
  <si>
    <t>V-1042A-GY</t>
  </si>
  <si>
    <t>SLIMLINE WALL SPKR GRAY</t>
  </si>
  <si>
    <t>49AVH-APPLCB-BA</t>
  </si>
  <si>
    <t>AV HIGH CD ONLY CEIL BLUE BA</t>
  </si>
  <si>
    <t>VP-2124D</t>
  </si>
  <si>
    <t>SWITCHING PWR SUP\,24VDC\, 2A</t>
  </si>
  <si>
    <t>49AVC-WWS-O</t>
  </si>
  <si>
    <t>AV COVER WALL WHT LOGO ONLY WP</t>
  </si>
  <si>
    <t>733-937</t>
  </si>
  <si>
    <t>2120 RS-232 CABLE</t>
  </si>
  <si>
    <t>VE6025-250PRP</t>
  </si>
  <si>
    <t>ENH APPSERVPRO 250EP (RP ONLY)</t>
  </si>
  <si>
    <t>4100-1275</t>
  </si>
  <si>
    <t>90243A-802-01-L</t>
  </si>
  <si>
    <t>HYPERSPIKE UL LINEWAVE 4 BLACK</t>
  </si>
  <si>
    <t>252-017</t>
  </si>
  <si>
    <t>SWITCH KEY</t>
  </si>
  <si>
    <t>1000-018</t>
  </si>
  <si>
    <t>5000 Detector  Protective Wire</t>
  </si>
  <si>
    <t>MASTER TELEPHONE\, 3 NACS</t>
  </si>
  <si>
    <t>49WG-VOCR</t>
  </si>
  <si>
    <t>WIREGUARD\,VISIBLE ONLY\,CM\,RED</t>
  </si>
  <si>
    <t>TSD BASIC REMOTE ANNUN</t>
  </si>
  <si>
    <t>8743-447</t>
  </si>
  <si>
    <t>4100U/ES DIGI FLEX 50 25VRM PS</t>
  </si>
  <si>
    <t>4100-9915</t>
  </si>
  <si>
    <t>4100ES RETROKT 3 BAY BGE SLD D</t>
  </si>
  <si>
    <t>478-271</t>
  </si>
  <si>
    <t>59AV-WRF-BA</t>
  </si>
  <si>
    <t>AV LED WALL RED FIRE US</t>
  </si>
  <si>
    <t>4017-HAR-BAMP</t>
  </si>
  <si>
    <t>4017 Backup Amp Harness Module</t>
  </si>
  <si>
    <t>4099-9802</t>
  </si>
  <si>
    <t>LABEL KIT - RELEASE</t>
  </si>
  <si>
    <t>ELSTR-ALA</t>
  </si>
  <si>
    <t>LED STR\, RED\, WALL\, ALRT\, AMB</t>
  </si>
  <si>
    <t>PS-8-EXP-LP</t>
  </si>
  <si>
    <t>PS-8 WITH PS-EXP\,FLTRD/REGULAT</t>
  </si>
  <si>
    <t>CS407348342524K1</t>
  </si>
  <si>
    <t>CLASSA 7/800 2.5W BDA BBU 12HR</t>
  </si>
  <si>
    <t>734-232</t>
  </si>
  <si>
    <t>HARNESS\, CPU TO ETHERNET PORT</t>
  </si>
  <si>
    <t>4098-9791E</t>
  </si>
  <si>
    <t>SENSOR BASE W/RELAY OUTPUT</t>
  </si>
  <si>
    <t>2098-9715</t>
  </si>
  <si>
    <t>SMOKE DETECTOR WIRE GUARD</t>
  </si>
  <si>
    <t>01-35-0870</t>
  </si>
  <si>
    <t>3/4" Pipe Clip Hanger(25 Pk)</t>
  </si>
  <si>
    <t>4100-0647</t>
  </si>
  <si>
    <t>90240A-801</t>
  </si>
  <si>
    <t>HS ENCOMPASS MA MICRO AMP CAB</t>
  </si>
  <si>
    <t>EL4XSTG-NW</t>
  </si>
  <si>
    <t>N4X STROBE\, WHT\, BLNK\, GRN</t>
  </si>
  <si>
    <t>ELFHNWC-N</t>
  </si>
  <si>
    <t>LF HORN\, WHT\, CEIL\, BLNK</t>
  </si>
  <si>
    <t>59WG-LEDWR</t>
  </si>
  <si>
    <t>WIREGUARD\,LED\, AO/AV/VO\,WM\,RED</t>
  </si>
  <si>
    <t>F3051-1640</t>
  </si>
  <si>
    <t>FFE PRGTMP NYL 129-212F /1640F</t>
  </si>
  <si>
    <t>4007-9808</t>
  </si>
  <si>
    <t>CITY CRKT WITHOUT DISCONNECT</t>
  </si>
  <si>
    <t>4190-9027</t>
  </si>
  <si>
    <t>DOT MATRIX PRINTER 24 PIN</t>
  </si>
  <si>
    <t>59VO-WRFH-BA</t>
  </si>
  <si>
    <t>VO LED WALL RED FIRE HICD US</t>
  </si>
  <si>
    <t>90199A-801-05</t>
  </si>
  <si>
    <t>HS-10 C HANDHELD AHD - RED</t>
  </si>
  <si>
    <t>FIK-UV-IR-F-AS25</t>
  </si>
  <si>
    <t>X5 UV-IR-F Flame Detect SS316</t>
  </si>
  <si>
    <t>V-9972</t>
  </si>
  <si>
    <t>E&amp;M PAGE ADAPTER</t>
  </si>
  <si>
    <t>59AVC-WRFO</t>
  </si>
  <si>
    <t>AV COVER WALL RED FIRE WP</t>
  </si>
  <si>
    <t>V-A11012B</t>
  </si>
  <si>
    <t>"12"" RND CLCK SURFMNT BLK 110</t>
  </si>
  <si>
    <t>VHH-100</t>
  </si>
  <si>
    <t>HAND HELD PROGRAMMER</t>
  </si>
  <si>
    <t>2190-9161</t>
  </si>
  <si>
    <t>SIGZAM MAPNET B SU SERVCE ONLY</t>
  </si>
  <si>
    <t>90240A-807</t>
  </si>
  <si>
    <t>HS ENCOMPASS MA2 1920W AMP CAB</t>
  </si>
  <si>
    <t>V-1450</t>
  </si>
  <si>
    <t>SIGNAT SERIES AMPLIF SPKR</t>
  </si>
  <si>
    <t>VE9121</t>
  </si>
  <si>
    <t>CLASSRM AUD MGMNT SYS SHELFMNT</t>
  </si>
  <si>
    <t>49MT-WWF</t>
  </si>
  <si>
    <t>ADDR MT WALL WHITE FIRE</t>
  </si>
  <si>
    <t>2081-9270</t>
  </si>
  <si>
    <t>BATT CAB ONLY LESS CHG/BATT</t>
  </si>
  <si>
    <t>49LENS-RED</t>
  </si>
  <si>
    <t>NOT. APPL RED LENS ONLY KIT</t>
  </si>
  <si>
    <t>4098-9841</t>
  </si>
  <si>
    <t>REMOTE RELAY</t>
  </si>
  <si>
    <t>90105A-804-04-L</t>
  </si>
  <si>
    <t>MA-1 (1 ACT PAN) GRAY UL</t>
  </si>
  <si>
    <t>SRAUD-DWP</t>
  </si>
  <si>
    <t>RMT MIC-LED-ANN\, SURFACE\, PLT</t>
  </si>
  <si>
    <t>SSU-MSR-50RK/R</t>
  </si>
  <si>
    <t>MSR REM ACC CNTRLR RD 1GANG</t>
  </si>
  <si>
    <t>4003-8801</t>
  </si>
  <si>
    <t>CUSTOM MESSAGE 4003EC</t>
  </si>
  <si>
    <t>1031-000</t>
  </si>
  <si>
    <t>SURFACE MOUNT WALL BRACKET FOR</t>
  </si>
  <si>
    <t>4081-9004</t>
  </si>
  <si>
    <t>EOL\, 6.8K 1/2W</t>
  </si>
  <si>
    <t>59VO-APPLWR</t>
  </si>
  <si>
    <t>VO LED APPLIANCE ONLY WALL RED</t>
  </si>
  <si>
    <t>742-146</t>
  </si>
  <si>
    <t>IDNET PIC FIRMWARE</t>
  </si>
  <si>
    <t>59AOC-WWS</t>
  </si>
  <si>
    <t>AO COVER WALL WHITE LOGOS</t>
  </si>
  <si>
    <t>59AO-APPLWR</t>
  </si>
  <si>
    <t>AO LED APPLIANCE ONLY WALL RED</t>
  </si>
  <si>
    <t>ELHSRC</t>
  </si>
  <si>
    <t>LED HRNSTR\, RED\, CEIL\, FIRE</t>
  </si>
  <si>
    <t>SSU-7-CO</t>
  </si>
  <si>
    <t>CORE PLACEMENT FOR SL-701-KIT</t>
  </si>
  <si>
    <t>4907-9003</t>
  </si>
  <si>
    <t>TMA FIXED BRACKETS</t>
  </si>
  <si>
    <t>4190-7214</t>
  </si>
  <si>
    <t>"42"" LCD MON W/TS WALL MOUNT"</t>
  </si>
  <si>
    <t>90317A-801</t>
  </si>
  <si>
    <t>Rack Mnt Fire Listed Amp 300W</t>
  </si>
  <si>
    <t>4190-8901</t>
  </si>
  <si>
    <t>4190 SERIES AFTERMARKET ADDITN</t>
  </si>
  <si>
    <t>CS4073483400DBR</t>
  </si>
  <si>
    <t>CL B REMOTE DUAL  2.5W</t>
  </si>
  <si>
    <t>274-241</t>
  </si>
  <si>
    <t>YELLOW LED 4100</t>
  </si>
  <si>
    <t>VSP-980-W</t>
  </si>
  <si>
    <t>VESDA-E VEA 6MM STANDARD SAMPL</t>
  </si>
  <si>
    <t>4003-9840</t>
  </si>
  <si>
    <t>SPLITTER  4Z CLS B/ 2Z CLS A</t>
  </si>
  <si>
    <t>2088-9021</t>
  </si>
  <si>
    <t>ENCAPSULATED RELAY PAM-1</t>
  </si>
  <si>
    <t>266-006</t>
  </si>
  <si>
    <t>B LOCK ASSY</t>
  </si>
  <si>
    <t>FLS-FSIM-CHRGR</t>
  </si>
  <si>
    <t>FLAME SIMULATOR BATT CHARGER</t>
  </si>
  <si>
    <t>733-621</t>
  </si>
  <si>
    <t>BATTERY TO BLOCK HARNESS 4100</t>
  </si>
  <si>
    <t>VPS-VEA-115UL</t>
  </si>
  <si>
    <t>4100-1284</t>
  </si>
  <si>
    <t>8 SW\, 16 RED/GREEN LED MODULE</t>
  </si>
  <si>
    <t>6310-9233A</t>
  </si>
  <si>
    <t>"CLK/SW 12""RND SF120/6 3W BLK</t>
  </si>
  <si>
    <t>V-1052C</t>
  </si>
  <si>
    <t>"""8"""" AMPL METAL WALL SPKR</t>
  </si>
  <si>
    <t>LF-42243</t>
  </si>
  <si>
    <t>DUAL INLET DUCT PROBE KIT</t>
  </si>
  <si>
    <t>49MTV-WRF-BA</t>
  </si>
  <si>
    <t>MTV\, WALL RED FIRE USA</t>
  </si>
  <si>
    <t>90215A-801-04</t>
  </si>
  <si>
    <t>TCPA-10 DA DIRECT. SPEAKER GRY</t>
  </si>
  <si>
    <t>SSU00664</t>
  </si>
  <si>
    <t>CAB TERMINAL 4PT TOOLLESS</t>
  </si>
  <si>
    <t>4190-6049</t>
  </si>
  <si>
    <t>DUAL VIDEO CARD 32/64-BIT PCIE</t>
  </si>
  <si>
    <t>VIP-140A</t>
  </si>
  <si>
    <t>IP TALKBACK 8" CLEAN ROOM SPK</t>
  </si>
  <si>
    <t>V-1022C</t>
  </si>
  <si>
    <t>WOODGRAIN WALL (OPEN WEAVE)</t>
  </si>
  <si>
    <t>AF-3.4 ASD REDUCT 3.4MM PK10</t>
  </si>
  <si>
    <t>4902-9211</t>
  </si>
  <si>
    <t>CHIME WALL MOUNT WHITE</t>
  </si>
  <si>
    <t>49SV-APPLW-BA</t>
  </si>
  <si>
    <t>SPKR/VIS APPL ONLY WALL USA</t>
  </si>
  <si>
    <t>49AV-WRQ</t>
  </si>
  <si>
    <t>AV\, WALL RED FEU</t>
  </si>
  <si>
    <t>8566-677</t>
  </si>
  <si>
    <t>4100U/ES 100W AMP BD</t>
  </si>
  <si>
    <t>VIP-D640A</t>
  </si>
  <si>
    <t>IP POE 6 DIGIT 4 INCH  CLOCK</t>
  </si>
  <si>
    <t>AF-5.2 ASD REDUCT 5.2MM PK10</t>
  </si>
  <si>
    <t>4100-3208</t>
  </si>
  <si>
    <t>4 PT 10A AUX RELAY CARD W-FB</t>
  </si>
  <si>
    <t>CS40-DASANNUNC</t>
  </si>
  <si>
    <t>REMOTE DAS ANNUNCIATOR</t>
  </si>
  <si>
    <t>4100-9903</t>
  </si>
  <si>
    <t>4100ES RETROKT 3 BAY RED GLS D</t>
  </si>
  <si>
    <t>4905-9847</t>
  </si>
  <si>
    <t>"""DUAL VO SKIRT 1.5"""" WHITE</t>
  </si>
  <si>
    <t>VBB-1424</t>
  </si>
  <si>
    <t>BATTERY BOX WITH BATTERIES</t>
  </si>
  <si>
    <t>CWSI-PC-AR5S</t>
  </si>
  <si>
    <t>AR-5 REPEATER PCB</t>
  </si>
  <si>
    <t>4100-6121</t>
  </si>
  <si>
    <t>SM FIBER MODEM RIGHT PORT</t>
  </si>
  <si>
    <t>4100-1246</t>
  </si>
  <si>
    <t>FLEX 50 CLASS A ADAPTER</t>
  </si>
  <si>
    <t>S4017-RAMP-AP</t>
  </si>
  <si>
    <t>RMT 50W AMP\, IDNAC\, PLT</t>
  </si>
  <si>
    <t>XP-RFB</t>
  </si>
  <si>
    <t>RETROFIT BLOCK FOR 25 VOLT SYS</t>
  </si>
  <si>
    <t>4100-6310</t>
  </si>
  <si>
    <t>CWSI-MCAS</t>
  </si>
  <si>
    <t>MEMORY CARD ADPTR TRANSCEND9-1</t>
  </si>
  <si>
    <t>4007-6308</t>
  </si>
  <si>
    <t>ELSTWC-CAR12</t>
  </si>
  <si>
    <t>STROBE WHT CEIL FIRE 12-PACK</t>
  </si>
  <si>
    <t>R9500949</t>
  </si>
  <si>
    <t>STATIC SHIELD BAG 18X14 1 CASE</t>
  </si>
  <si>
    <t>2080-9061</t>
  </si>
  <si>
    <t>ADD-ON N/O &amp; N/C CONTACT MOD</t>
  </si>
  <si>
    <t>ELLP-FFR (10PK)</t>
  </si>
  <si>
    <t>LETTER PLT\, RED\, FIRE/FEU\, 10</t>
  </si>
  <si>
    <t>49AVH-APPLC-O</t>
  </si>
  <si>
    <t>AV HICD CEIL APPL ONLY WP</t>
  </si>
  <si>
    <t>166-228</t>
  </si>
  <si>
    <t>34 INCH RIBBON 4100 ANNUN</t>
  </si>
  <si>
    <t>V-9809</t>
  </si>
  <si>
    <t>SS ENCLOSURE/BAFFLE FOR S-604</t>
  </si>
  <si>
    <t>6334-9142</t>
  </si>
  <si>
    <t>"4.0"" AMBER LED CLOCK 120 VAC</t>
  </si>
  <si>
    <t>49AVC-WRFIRE-O</t>
  </si>
  <si>
    <t>AV Cover Wall Red FIRE WP</t>
  </si>
  <si>
    <t>ELSPKWC</t>
  </si>
  <si>
    <t>SPEAKER\, WHT\, CEILING\, FIRE</t>
  </si>
  <si>
    <t>INT-ST-FRC01</t>
  </si>
  <si>
    <t>BASIC COVER</t>
  </si>
  <si>
    <t>4098-9846</t>
  </si>
  <si>
    <t>SECURITY VANDAL GUARD</t>
  </si>
  <si>
    <t>PRISM KIT - FIRERAY 2000</t>
  </si>
  <si>
    <t>ELHSWC-NR</t>
  </si>
  <si>
    <t>HRNSTR \, WHT\, CEIL\, BLNK\, R</t>
  </si>
  <si>
    <t>4190-9036</t>
  </si>
  <si>
    <t>REM FBRMD ASY LFT SM BEIGE ENC</t>
  </si>
  <si>
    <t>4100-0501</t>
  </si>
  <si>
    <t>8 RED LED'S</t>
  </si>
  <si>
    <t>4010-9502BA</t>
  </si>
  <si>
    <t>4010ES FACP 240V PLATINUM</t>
  </si>
  <si>
    <t>LF-42216</t>
  </si>
  <si>
    <t>Baffle for 4098-XAD</t>
  </si>
  <si>
    <t>V-GPS-TX</t>
  </si>
  <si>
    <t>WIRELESS MASTER CLOCK WITH GPS</t>
  </si>
  <si>
    <t>49SOC-CRS</t>
  </si>
  <si>
    <t>SO COVER CEILNG RED LOGO ONLY</t>
  </si>
  <si>
    <t>2081-9286</t>
  </si>
  <si>
    <t>7AH BATTERY</t>
  </si>
  <si>
    <t>ELHSW</t>
  </si>
  <si>
    <t>LED HRNSTR\, WHT\, WALL\, FIRE</t>
  </si>
  <si>
    <t>2099-9104</t>
  </si>
  <si>
    <t>PULL STATION BREAK GLASS 2N/0</t>
  </si>
  <si>
    <t>2081-9271</t>
  </si>
  <si>
    <t>BATTERY 33AH</t>
  </si>
  <si>
    <t>HOA MODULE\,NO TEXT\,24SW/24LED</t>
  </si>
  <si>
    <t>SSU-RIC-1</t>
  </si>
  <si>
    <t>VSP-620-02</t>
  </si>
  <si>
    <t>TAMPER PROOF SAMPLING PT\, 8MM</t>
  </si>
  <si>
    <t>4190-4012</t>
  </si>
  <si>
    <t>ONE IMS SCREEN UPGRADE TO TSW</t>
  </si>
  <si>
    <t>AF-3.8 ASD REDUCT 3.8MM PK10</t>
  </si>
  <si>
    <t>VEADP4</t>
  </si>
  <si>
    <t>VEADP4 ADMIN CONSOLE PHONE</t>
  </si>
  <si>
    <t>4100-3111</t>
  </si>
  <si>
    <t>LOOP ISOLATOR FOR IDNET2</t>
  </si>
  <si>
    <t>ET-1080-R</t>
  </si>
  <si>
    <t>8W VAN RES SPKR\,FLUSH MNT\, WAL</t>
  </si>
  <si>
    <t>2099-9105</t>
  </si>
  <si>
    <t>CWSI-BA-37-28AHS</t>
  </si>
  <si>
    <t>BATT\, RECHARGEABLE\, 3.7LITHIUM</t>
  </si>
  <si>
    <t>2081-9402</t>
  </si>
  <si>
    <t>BATTERY BRACKET ASSY 18AH</t>
  </si>
  <si>
    <t>49MT-WWF-BA</t>
  </si>
  <si>
    <t>MT\, WALL WHITE FIRE USA</t>
  </si>
  <si>
    <t>V-764-BK</t>
  </si>
  <si>
    <t>TALKBCK DESK/WL SPKR W/CALL BL</t>
  </si>
  <si>
    <t>V-9908</t>
  </si>
  <si>
    <t>MIC/MESSAGE PAGE PANEL</t>
  </si>
  <si>
    <t>8743-436</t>
  </si>
  <si>
    <t>4100U/ES ANALOG FLEX 50 25V PS</t>
  </si>
  <si>
    <t>4009-9701</t>
  </si>
  <si>
    <t>4009 EXTENDER PLUS\, RED</t>
  </si>
  <si>
    <t>4007-9101BA</t>
  </si>
  <si>
    <t>4007ES HYBRID FACP\, RED\, BA</t>
  </si>
  <si>
    <t>V-1420</t>
  </si>
  <si>
    <t>SIGNATURE SERIES CEILING SPKR</t>
  </si>
  <si>
    <t>AK-4.2 ASD DF REDU 4.2MM PK10</t>
  </si>
  <si>
    <t>112-062</t>
  </si>
  <si>
    <t>CV05-537-690</t>
  </si>
  <si>
    <t>HYBRID COUPLER\, 137-960MHZ 3DB</t>
  </si>
  <si>
    <t>49VOC-CRF</t>
  </si>
  <si>
    <t>VO COVER\, CEILING RED FIRE</t>
  </si>
  <si>
    <t>43T-G6-115-R</t>
  </si>
  <si>
    <t>VIB BELL\,IN/OUTDR\,115 AC\,6IN R</t>
  </si>
  <si>
    <t>566-800</t>
  </si>
  <si>
    <t>CCDACT 4020/4100/4120 LEGACY</t>
  </si>
  <si>
    <t>ELSTR-NR</t>
  </si>
  <si>
    <t>STROBE \, RED\, WALL\, BLNK\, R</t>
  </si>
  <si>
    <t>ELSPSTRC-ALA</t>
  </si>
  <si>
    <t>SPKSTR\, RED\, CEIL\, ALRT\, AMB</t>
  </si>
  <si>
    <t>V-1080-GY</t>
  </si>
  <si>
    <t>FLEX HORN\, GRAY\, 3-WATTS</t>
  </si>
  <si>
    <t>733-664</t>
  </si>
  <si>
    <t>HARNESS ASSY 4100 UT</t>
  </si>
  <si>
    <t>VKT-850</t>
  </si>
  <si>
    <t>VESDA E (VEP) DEMO UNIT - EVAN</t>
  </si>
  <si>
    <t>4010-9911</t>
  </si>
  <si>
    <t>ALARM RELAY MODULE</t>
  </si>
  <si>
    <t>90145A-801-02-L</t>
  </si>
  <si>
    <t>MA-MICRO UL1480A 650W SPKR TAN</t>
  </si>
  <si>
    <t>2084-9002</t>
  </si>
  <si>
    <t>PHONE W/DR &amp; TRIM SUR</t>
  </si>
  <si>
    <t>4098-5612</t>
  </si>
  <si>
    <t>CONV HT FIX 200F DET 723H</t>
  </si>
  <si>
    <t>VE8048A</t>
  </si>
  <si>
    <t>IP INPUT/OUTPUT MODULE 8X8</t>
  </si>
  <si>
    <t>VIP-160A-IC</t>
  </si>
  <si>
    <t>IP TALKBACK 8" CEILING SPKR</t>
  </si>
  <si>
    <t>ELFHNRC</t>
  </si>
  <si>
    <t>LF HORN\, RED\, CEIL\, FIRE</t>
  </si>
  <si>
    <t>FIK-IR3-HD-AS24</t>
  </si>
  <si>
    <t>CO2L UV-HD Flame Detect SS316</t>
  </si>
  <si>
    <t>90080A-803-02-L</t>
  </si>
  <si>
    <t>MA-2 (2 ACT PAN) TAN UL</t>
  </si>
  <si>
    <t>4190-9051</t>
  </si>
  <si>
    <t>4-20MA ZAM FL SERVICE ONLY</t>
  </si>
  <si>
    <t>49WPBB-SVCR</t>
  </si>
  <si>
    <t>SV BACKBOX\,CEILING RED WP</t>
  </si>
  <si>
    <t>59VOC-WWFO</t>
  </si>
  <si>
    <t>VO COVER WALL WHITE FIRE WP</t>
  </si>
  <si>
    <t>VEK-0000</t>
  </si>
  <si>
    <t>SUBRACK 19"</t>
  </si>
  <si>
    <t>Harness for ES-PS Backup PS</t>
  </si>
  <si>
    <t>ES Net NDU-VOICE\, TSD\, ES-PS</t>
  </si>
  <si>
    <t>DBB-R</t>
  </si>
  <si>
    <t>DEEP BACKBOX 4IN SQUARE</t>
  </si>
  <si>
    <t>ELMTSW-NR</t>
  </si>
  <si>
    <t>MT HNSTR\, WHT\, WALL\, BLNK\, RED</t>
  </si>
  <si>
    <t>ELMTSW-NA</t>
  </si>
  <si>
    <t>MT HNSTR\, WHT\, WALL\, BLNK\, BLU</t>
  </si>
  <si>
    <t>ANOLOG AUDIO RISER MODULE</t>
  </si>
  <si>
    <t>ELMTSWC</t>
  </si>
  <si>
    <t>MT HNSTR\, WHT\, CEIL\, FIRE</t>
  </si>
  <si>
    <t>VIP-120A-IC</t>
  </si>
  <si>
    <t>1-WAY IP 8" CEIL SPKR INFORMA</t>
  </si>
  <si>
    <t>4098-5601</t>
  </si>
  <si>
    <t>CONV PHOTO DETECTOR 721P</t>
  </si>
  <si>
    <t>741-811</t>
  </si>
  <si>
    <t>4120 NTWK FIRMWARE-SMT</t>
  </si>
  <si>
    <t>4003-9841</t>
  </si>
  <si>
    <t>SPLITTER MOUNTING BRACKET</t>
  </si>
  <si>
    <t>CS60-024-001</t>
  </si>
  <si>
    <t>RF COAX SURGE ARRESTOR/GAS TUB</t>
  </si>
  <si>
    <t>742-342</t>
  </si>
  <si>
    <t>4100U/ES SPS BD 120V</t>
  </si>
  <si>
    <t>734-023</t>
  </si>
  <si>
    <t>4081-9206 BATTERY HARNESS</t>
  </si>
  <si>
    <t>733-699</t>
  </si>
  <si>
    <t>BATTERY HARNESS ASSY-4100</t>
  </si>
  <si>
    <t>4100-9916</t>
  </si>
  <si>
    <t>4100ES RETROKT 1 BAY BLK SLD D</t>
  </si>
  <si>
    <t>266-021</t>
  </si>
  <si>
    <t>LOCK\, KEY B</t>
  </si>
  <si>
    <t>4100-1271</t>
  </si>
  <si>
    <t>REMOTE MASTER PHONE</t>
  </si>
  <si>
    <t>565-087</t>
  </si>
  <si>
    <t>PC BD   24PT I/O</t>
  </si>
  <si>
    <t>AD-05-5406</t>
  </si>
  <si>
    <t>BASIC PROSENS FREEZE\, 1ALM/DET</t>
  </si>
  <si>
    <t>V-DW11040B</t>
  </si>
  <si>
    <t>4.0" WL DIG CLOCK 7 REPEATER 1</t>
  </si>
  <si>
    <t>2975-9409</t>
  </si>
  <si>
    <t>BACKBOX RED #3</t>
  </si>
  <si>
    <t>2080-9060</t>
  </si>
  <si>
    <t>MAINT SWITCH W/LAMP\,SURFACE</t>
  </si>
  <si>
    <t>F1069-1640</t>
  </si>
  <si>
    <t>FFE FIXTEMP NYLON 365F /1640FT</t>
  </si>
  <si>
    <t>4100-9914</t>
  </si>
  <si>
    <t>4100ES RETROKT 2 BAY BGE SLD D</t>
  </si>
  <si>
    <t>ELMTSR-NG</t>
  </si>
  <si>
    <t>MT STRB \, RED\, WALL\,BLNK\, G</t>
  </si>
  <si>
    <t>VE8001AR</t>
  </si>
  <si>
    <t>2088-9028</t>
  </si>
  <si>
    <t>RELAYS 4 SPDT 24V 10A</t>
  </si>
  <si>
    <t>4100-9912</t>
  </si>
  <si>
    <t>4100ES RETROKT 3 BAY RED SLD D</t>
  </si>
  <si>
    <t>VL550F-IC</t>
  </si>
  <si>
    <t>IC IP MESSAGE DISP W/SPK&amp;FLASH</t>
  </si>
  <si>
    <t>CS40-U37-U0D-A0</t>
  </si>
  <si>
    <t>UHF 5W SIMPLX 4PRT 450-512 MHZ</t>
  </si>
  <si>
    <t>59AV-WRFH-BA</t>
  </si>
  <si>
    <t>AV LED WALL RED FIRE HICD US</t>
  </si>
  <si>
    <t>59AVC-WRF</t>
  </si>
  <si>
    <t>AV COVER WALL RED FIRE</t>
  </si>
  <si>
    <t>E700-SP</t>
  </si>
  <si>
    <t>MINI SAMPLING POINT\, PLASTIC\,</t>
  </si>
  <si>
    <t>LT-ACC-HUB-MKT</t>
  </si>
  <si>
    <t>Hub DIN-Rail Mount Kit</t>
  </si>
  <si>
    <t>4100-1277</t>
  </si>
  <si>
    <t>16 RED/YEL PLUGGABLE LED MOD</t>
  </si>
  <si>
    <t>AK-3.2 ASD DF REDU 3.2MM PK10</t>
  </si>
  <si>
    <t>IGB6R</t>
  </si>
  <si>
    <t>BACK BOX 6 GANG RED</t>
  </si>
  <si>
    <t>2088-9032</t>
  </si>
  <si>
    <t>RELAY SPDT W/LED MR-801/T</t>
  </si>
  <si>
    <t>S4017-AMP50W</t>
  </si>
  <si>
    <t>50W AMP</t>
  </si>
  <si>
    <t>49CMTVC-WRFIRE</t>
  </si>
  <si>
    <t>MTV CONV COVER\, WALL RED FIRE</t>
  </si>
  <si>
    <t>90219A-801-06</t>
  </si>
  <si>
    <t>TCPA-10 DD 8OHM SPKR WHT</t>
  </si>
  <si>
    <t>4100-1326</t>
  </si>
  <si>
    <t>FLEX 50W AMP W/3 NACS - 25V</t>
  </si>
  <si>
    <t>8743-448</t>
  </si>
  <si>
    <t>4100U/ES DIG FLEX50 70VRMS PS</t>
  </si>
  <si>
    <t>4098-5680</t>
  </si>
  <si>
    <t>CONV 2-WIRE RELAY BASE</t>
  </si>
  <si>
    <t>CS40-734834-2524</t>
  </si>
  <si>
    <t>CLASS A 7/800 2.5W</t>
  </si>
  <si>
    <t>V-1921</t>
  </si>
  <si>
    <t>SPK 8" AMPLIFD SQ GRL W/HOLES</t>
  </si>
  <si>
    <t>SR-SDP-OAD</t>
  </si>
  <si>
    <t>STD DESIGN PACK OAD BEAM</t>
  </si>
  <si>
    <t>4098-5613</t>
  </si>
  <si>
    <t>CON HT ROR-FIX 200F DET 724H</t>
  </si>
  <si>
    <t>4190-7132</t>
  </si>
  <si>
    <t>24IN VGA HDMI DVI LCD W SPKS</t>
  </si>
  <si>
    <t>VE204BPRP</t>
  </si>
  <si>
    <t>SIP PAGING SRVR 4 ANLG OUTPUTS</t>
  </si>
  <si>
    <t>4098-9780E</t>
  </si>
  <si>
    <t>2WIRE RELAY SENSOR BASE ENHANC</t>
  </si>
  <si>
    <t>LT-DKT</t>
  </si>
  <si>
    <t>Li-ion Tamer Gen 3 Demo Kit</t>
  </si>
  <si>
    <t>565-452</t>
  </si>
  <si>
    <t>SIG CARD 6Z CLASS A PCA 4100</t>
  </si>
  <si>
    <t>VP-324D</t>
  </si>
  <si>
    <t>DIGITAL POWER SUPPLY</t>
  </si>
  <si>
    <t>4100-1319</t>
  </si>
  <si>
    <t>ONT4BK-S</t>
  </si>
  <si>
    <t>4 DIGIT POE CLOCK ALUM BLACK</t>
  </si>
  <si>
    <t>49VO-WRF-BA</t>
  </si>
  <si>
    <t>VO Wall Red FIRE USA</t>
  </si>
  <si>
    <t>VSP-610-US</t>
  </si>
  <si>
    <t>TAMPER PROOF SAMPLING PT 1-25</t>
  </si>
  <si>
    <t>49SO-APPLW</t>
  </si>
  <si>
    <t>SPEAKER APPLIANCE ONLY WALL MT</t>
  </si>
  <si>
    <t>VIC-020</t>
  </si>
  <si>
    <t>RELAY EXPANSION CARD</t>
  </si>
  <si>
    <t>V-9010-W</t>
  </si>
  <si>
    <t>SURF NMT VANDAL RESIST</t>
  </si>
  <si>
    <t>VE9022A-2</t>
  </si>
  <si>
    <t>2' X 2' LAYIN SPK W/BBOX 1W</t>
  </si>
  <si>
    <t>49SOC-WWALT-O</t>
  </si>
  <si>
    <t>SO COVER\,WALL\,WHITE\,ALERT WP</t>
  </si>
  <si>
    <t>VSP-810</t>
  </si>
  <si>
    <t>SMOKE PEN WITH 6 WICKS</t>
  </si>
  <si>
    <t>4007-9102</t>
  </si>
  <si>
    <t>4007ES HYBRID FACP\, PLATINUM</t>
  </si>
  <si>
    <t>49AVH-APPLC-O-BA</t>
  </si>
  <si>
    <t>AV HICD CEIL APPL ONLY WP BA</t>
  </si>
  <si>
    <t>650-444</t>
  </si>
  <si>
    <t>4010ES TOP BAY PDI</t>
  </si>
  <si>
    <t>90223A-801-04-L</t>
  </si>
  <si>
    <t>ENCOMP MA1 1600W UL CID2 SPK-G</t>
  </si>
  <si>
    <t>2975-9448</t>
  </si>
  <si>
    <t>2 BAY BOX &amp; SOLID DOOR RED</t>
  </si>
  <si>
    <t>VHX-1400</t>
  </si>
  <si>
    <t>VESDA INTERFACE OPEN.PROT. BOX</t>
  </si>
  <si>
    <t>VEUTMPRP</t>
  </si>
  <si>
    <t>MULTICAST TO UNICAST IP GTWY</t>
  </si>
  <si>
    <t>4905-9998</t>
  </si>
  <si>
    <t>GUARD WIRE TRUEALERT S/V RED</t>
  </si>
  <si>
    <t>AD-05-5437</t>
  </si>
  <si>
    <t>BASIC PROSENSNET FZ\, 2ALM/DET</t>
  </si>
  <si>
    <t>4906-9104</t>
  </si>
  <si>
    <t>STROBE MC WHITE CEILING</t>
  </si>
  <si>
    <t>28-028</t>
  </si>
  <si>
    <t>FSM-IP NVR VIDMGT SYS 1TB</t>
  </si>
  <si>
    <t>PC1300</t>
  </si>
  <si>
    <t>DURACELL PROCELL D-BATT(QTY 1)</t>
  </si>
  <si>
    <t>636-820</t>
  </si>
  <si>
    <t>4010 KEYBOARD</t>
  </si>
  <si>
    <t>4100-0635</t>
  </si>
  <si>
    <t>POWER DISTRIBUTION MODULE 220V</t>
  </si>
  <si>
    <t>ELSTR-NB</t>
  </si>
  <si>
    <t>STROBE\, RED\, WALL\, BLNK\, BLU</t>
  </si>
  <si>
    <t>OSE-HPW</t>
  </si>
  <si>
    <t>EMITTER HIGH POWER WIRED 24VDC</t>
  </si>
  <si>
    <t>4007-9806</t>
  </si>
  <si>
    <t>SDACT MODULE</t>
  </si>
  <si>
    <t>R9500998</t>
  </si>
  <si>
    <t>STATIC SHIELD BAG 24X22 1 CASE</t>
  </si>
  <si>
    <t>4098-9733E</t>
  </si>
  <si>
    <t>HEAT SENSOR HUMID ENV</t>
  </si>
  <si>
    <t>AK-3.4 ASD DF REDU 3.4MM PK10</t>
  </si>
  <si>
    <t>6334-9808</t>
  </si>
  <si>
    <t>CLOCK CELESTRA FILLER PLATE</t>
  </si>
  <si>
    <t>V-GPSA-TX</t>
  </si>
  <si>
    <t>WIRELESS MASTER CLOCK TRANSMIT</t>
  </si>
  <si>
    <t>450-323</t>
  </si>
  <si>
    <t>TERM BLOCK</t>
  </si>
  <si>
    <t>ELCHSRC</t>
  </si>
  <si>
    <t>CHIME STR \, RED\, CEIL\, FIRE</t>
  </si>
  <si>
    <t>ELHSW-N</t>
  </si>
  <si>
    <t>HNSTR\, WHT\, WALL\, BLNK</t>
  </si>
  <si>
    <t>ELSTWC-ALA</t>
  </si>
  <si>
    <t>LED STR\, WHT\, CEIL\, ALRT\, AMB</t>
  </si>
  <si>
    <t>49SVC-CRS</t>
  </si>
  <si>
    <t>SV COVER CEIL RED SIMPLEX LOGO</t>
  </si>
  <si>
    <t>SSU-MR-104/C</t>
  </si>
  <si>
    <t>REL Q4CAB GRY 18-32VDC 24-230V</t>
  </si>
  <si>
    <t>CS05-492-429</t>
  </si>
  <si>
    <t>20 DB DIRECTIONAL COUPLER</t>
  </si>
  <si>
    <t>TSI-BATTERY</t>
  </si>
  <si>
    <t>TSI REPLACEMENT BATTERY</t>
  </si>
  <si>
    <t>746-180</t>
  </si>
  <si>
    <t>3' ETHERNET CABLE</t>
  </si>
  <si>
    <t>49WPBB-AVVOWW</t>
  </si>
  <si>
    <t>WP BACK BOX AV/VO WALL WHITE</t>
  </si>
  <si>
    <t>49SVH-APPLC-BA</t>
  </si>
  <si>
    <t>SV HICD APPL ONLY CEILING USA</t>
  </si>
  <si>
    <t>4098-9404</t>
  </si>
  <si>
    <t>HEAT DETECTOR 200 RR</t>
  </si>
  <si>
    <t>EL4XMTSTA-ALW</t>
  </si>
  <si>
    <t>N4X MT HRNSTR\, WHT\, ALRT\, AMB</t>
  </si>
  <si>
    <t>4190-8403</t>
  </si>
  <si>
    <t>PROPRIETARY SUPV STATION TSW</t>
  </si>
  <si>
    <t>4190-9040</t>
  </si>
  <si>
    <t>FBRMOD MM RT -MNT IN REM ENC</t>
  </si>
  <si>
    <t>565-925</t>
  </si>
  <si>
    <t>4098 4 WIRE DUCT SENSOR PC BD</t>
  </si>
  <si>
    <t>VE6023-1000</t>
  </si>
  <si>
    <t>TEL PAGINGSERV 1000EP</t>
  </si>
  <si>
    <t>49SV-APPLW-CO</t>
  </si>
  <si>
    <t>SPKR/VIS APPL ONLY WALL WP CA</t>
  </si>
  <si>
    <t>VESDA INTERFACE KIT</t>
  </si>
  <si>
    <t>SR-DSS-GOLD-YR</t>
  </si>
  <si>
    <t>ASD-DESIGN GOLD- 50 DET</t>
  </si>
  <si>
    <t>90105A-802-04-L</t>
  </si>
  <si>
    <t>MA-1 (3 ACT PAN) GRAY UL</t>
  </si>
  <si>
    <t>4100-9835</t>
  </si>
  <si>
    <t>TERMINATION/ADDRESS LABLE KIT</t>
  </si>
  <si>
    <t>VSP-991</t>
  </si>
  <si>
    <t>VEA 4MM MICROBORE TUBE (UL) RA</t>
  </si>
  <si>
    <t>4190-5066</t>
  </si>
  <si>
    <t>3RD PARTY INTERFACE CLIENT</t>
  </si>
  <si>
    <t>636-409</t>
  </si>
  <si>
    <t>OLD STYLE 4603 LCD ANNUN KYPD</t>
  </si>
  <si>
    <t>699-520</t>
  </si>
  <si>
    <t>4010ES GLASS DOOR 1-BAY RED</t>
  </si>
  <si>
    <t>VE8024A</t>
  </si>
  <si>
    <t>IP QUAD FXO PORT</t>
  </si>
  <si>
    <t>EL4XSPST-FW</t>
  </si>
  <si>
    <t>N4X SPKSTR\, WHT\, WALL\, FIRE</t>
  </si>
  <si>
    <t>PHONE JACK SINGLE GANG</t>
  </si>
  <si>
    <t>4100-1248</t>
  </si>
  <si>
    <t>VE2972</t>
  </si>
  <si>
    <t>IP NORM/EM CALL SWITCH</t>
  </si>
  <si>
    <t>SR-SDP-4PASD</t>
  </si>
  <si>
    <t>STD DESIGN PACK 4 PORT ASD PRI</t>
  </si>
  <si>
    <t>VE6090-1</t>
  </si>
  <si>
    <t>VE9870APRP</t>
  </si>
  <si>
    <t>49VOC-WRALT-O</t>
  </si>
  <si>
    <t>VO Cover Wall Red ALERT WP</t>
  </si>
  <si>
    <t>49AO-APPLC</t>
  </si>
  <si>
    <t>AUDIBLE APPLIANCE ONLY CEILING</t>
  </si>
  <si>
    <t>4081-9308</t>
  </si>
  <si>
    <t>110 AH CHARGER\, 220VAC\, RED</t>
  </si>
  <si>
    <t>VC-1090-BGE</t>
  </si>
  <si>
    <t>TALKBCK FLEXHRN W/VOLCNTRL BG</t>
  </si>
  <si>
    <t>VIP-426A-D</t>
  </si>
  <si>
    <t>IP SPEAKER WITH 6-DIGIT CLOCK</t>
  </si>
  <si>
    <t>SR-CDP-1PASD</t>
  </si>
  <si>
    <t>CTM DESIGN PACK 1 PORT ASD PRI</t>
  </si>
  <si>
    <t>4004-9864</t>
  </si>
  <si>
    <t>CLASS A ADAPTER MODULE</t>
  </si>
  <si>
    <t>49MP-AVVOWR</t>
  </si>
  <si>
    <t>Mounting Plate AVVOAO Wall Red</t>
  </si>
  <si>
    <t>FIK-UV-IR-AS15</t>
  </si>
  <si>
    <t>VSW-346</t>
  </si>
  <si>
    <t>VSM4 VESDANET NETWORK CONNECT</t>
  </si>
  <si>
    <t>ELSPSTW-M</t>
  </si>
  <si>
    <t>SPKSTR\, WHT\, WALL\, EMER</t>
  </si>
  <si>
    <t>2975-9211</t>
  </si>
  <si>
    <t>WEATHERPROOF BOX FOR 2099-9138</t>
  </si>
  <si>
    <t>734-096</t>
  </si>
  <si>
    <t>HARNESS\, BATTERY TO MSB</t>
  </si>
  <si>
    <t>CS14-722-822</t>
  </si>
  <si>
    <t>2W CLASS B 7/800</t>
  </si>
  <si>
    <t>SX15-T</t>
  </si>
  <si>
    <t>15W HORN 25/70/100V  TRANSFR</t>
  </si>
  <si>
    <t>EL3RHN-NW</t>
  </si>
  <si>
    <t>N3R HORN\, WHT\, WALL\, BLNK</t>
  </si>
  <si>
    <t>650-452</t>
  </si>
  <si>
    <t>4100ES LOCK BRACKET\, PLATINUM</t>
  </si>
  <si>
    <t>734-042</t>
  </si>
  <si>
    <t>4100U/ES MICROPHONE HARNESS</t>
  </si>
  <si>
    <t>VL522BK-F</t>
  </si>
  <si>
    <t>DUAL IP SPKR W/TXT&amp;FLASHER BLK</t>
  </si>
  <si>
    <t>VL522BK-FPRP</t>
  </si>
  <si>
    <t>IP DBLMNT DIGSPKR SIGN /TXT&amp;FL</t>
  </si>
  <si>
    <t>SR-SDP-MPASD</t>
  </si>
  <si>
    <t>STD DESIGN PACK MULTIPORT ASD</t>
  </si>
  <si>
    <t>SSU00600</t>
  </si>
  <si>
    <t>BRACKET FOR TOMAR/WHLCK BEACON</t>
  </si>
  <si>
    <t>4100-9906</t>
  </si>
  <si>
    <t>4100ES RETROKT 3 BAY BGE GLS D</t>
  </si>
  <si>
    <t>565-274</t>
  </si>
  <si>
    <t>UT UNIVERSAL MASTER</t>
  </si>
  <si>
    <t>49AVC-CWS</t>
  </si>
  <si>
    <t>AV COVER\,CEILING WHT LOGO ONLY</t>
  </si>
  <si>
    <t>OSI-10</t>
  </si>
  <si>
    <t>IMAGER 7 DEGREE COVERAGE</t>
  </si>
  <si>
    <t>4099-9004PO</t>
  </si>
  <si>
    <t>STATION-LED\,SA ADDR\,PORTUGUESE</t>
  </si>
  <si>
    <t>49AOC-RBLANK</t>
  </si>
  <si>
    <t>AUDIBLE ONLY COVER RED BLANK</t>
  </si>
  <si>
    <t>4100-9840</t>
  </si>
  <si>
    <t>FIBER MODEM MOUNTING BRKT</t>
  </si>
  <si>
    <t>4190-6053</t>
  </si>
  <si>
    <t>ETHERNET SWITCH 240VAC ADAPTER</t>
  </si>
  <si>
    <t>CS14-720-820-K1</t>
  </si>
  <si>
    <t>7/800 KIT 1/2W BDA BBU 12HR</t>
  </si>
  <si>
    <t>49SOC-WWS</t>
  </si>
  <si>
    <t>5000-009</t>
  </si>
  <si>
    <t>5000 SYS. CONTROLLER BACK BOX</t>
  </si>
  <si>
    <t>49VOC-CRFEU-O</t>
  </si>
  <si>
    <t>VO COVER CEIL RED FEU WP</t>
  </si>
  <si>
    <t>ELHSRC-NA</t>
  </si>
  <si>
    <t>HRNSTR \, RED\, CEIL\, BLNK\, A</t>
  </si>
  <si>
    <t>4098-9754</t>
  </si>
  <si>
    <t>PHOTO SMOKE SENSOR W/HEAT</t>
  </si>
  <si>
    <t>4010-9702</t>
  </si>
  <si>
    <t>4010ES IDNAC FACP 240V PLAT</t>
  </si>
  <si>
    <t>AD-10-1076</t>
  </si>
  <si>
    <t>FW-TP-4 F.FILM\,1 DETECTOR</t>
  </si>
  <si>
    <t>4905-9839</t>
  </si>
  <si>
    <t>COSMETIC ADAPTER PLATE WHITE</t>
  </si>
  <si>
    <t>FIK-UV-IR-AS10</t>
  </si>
  <si>
    <t>UV-IR Flame Detector\, SS316</t>
  </si>
  <si>
    <t>740-801</t>
  </si>
  <si>
    <t>4100 UPS SW REV 1.03</t>
  </si>
  <si>
    <t>CS04-071-429</t>
  </si>
  <si>
    <t>PS CLRLNK SPD3/698-2.7K/N 3W</t>
  </si>
  <si>
    <t>49OMNI-04-N</t>
  </si>
  <si>
    <t>TCPA OMNI LOUDSPKR\,GRAY/BLANK</t>
  </si>
  <si>
    <t>72349B-801</t>
  </si>
  <si>
    <t>HS-10 UNIVERSAL MOUNT</t>
  </si>
  <si>
    <t>90105A-801-02-L</t>
  </si>
  <si>
    <t>MA-1 (5 ACT PAN) TAN UL</t>
  </si>
  <si>
    <t>699-572</t>
  </si>
  <si>
    <t>4606-9202</t>
  </si>
  <si>
    <t>4007ES COLOR LCD ANNUN\, RED</t>
  </si>
  <si>
    <t>CS40-OPTRADIOMOD</t>
  </si>
  <si>
    <t>OPTICAL RADIO MOD</t>
  </si>
  <si>
    <t>2975-9441</t>
  </si>
  <si>
    <t>1 BAY BB/GDOOR/DRESS PNL RED</t>
  </si>
  <si>
    <t>CS48-132-633</t>
  </si>
  <si>
    <t>ADAPTER 4.3-10(M)/N(F)</t>
  </si>
  <si>
    <t>90215A-801-04-L</t>
  </si>
  <si>
    <t>TCPA-10  AUDIO SPEAKER UL - GR</t>
  </si>
  <si>
    <t>IAMFFPJAC</t>
  </si>
  <si>
    <t>Fire Fighters Phone Jack</t>
  </si>
  <si>
    <t>4100-1332</t>
  </si>
  <si>
    <t>DIG100W AMP\,6NAC\,220VAC\,25V</t>
  </si>
  <si>
    <t>CS05-488-429</t>
  </si>
  <si>
    <t>5 DB DIRECTIONAL COUPLER</t>
  </si>
  <si>
    <t>OSE-SP-01</t>
  </si>
  <si>
    <t>EMITTER STANDARD ALKALINE</t>
  </si>
  <si>
    <t>CV04-502-629</t>
  </si>
  <si>
    <t>VHF-SPD4/138-960/N(F)</t>
  </si>
  <si>
    <t>VSP-509</t>
  </si>
  <si>
    <t>CMPTR LEAD TO PRGRM VLC RLY R0</t>
  </si>
  <si>
    <t>SSU01689</t>
  </si>
  <si>
    <t>SRD SYSTEM RECORD DOCS 4GB MEM</t>
  </si>
  <si>
    <t>4905-9835</t>
  </si>
  <si>
    <t>TEMPORAL CODE 4 MODULE</t>
  </si>
  <si>
    <t>VE6025</t>
  </si>
  <si>
    <t>ENH APP SERVER PRO</t>
  </si>
  <si>
    <t>4081-9017</t>
  </si>
  <si>
    <t>EOL HARNESS 3.9K 1W 5%</t>
  </si>
  <si>
    <t>4007-9810</t>
  </si>
  <si>
    <t>4007ES MODULAR NIC</t>
  </si>
  <si>
    <t>SSU-MS-KA/R</t>
  </si>
  <si>
    <t>RMTE KEY  ALRM LED SGLE GANG</t>
  </si>
  <si>
    <t>4906-9159</t>
  </si>
  <si>
    <t>S/V MC NON-ADDR WHT CEIL BLANK</t>
  </si>
  <si>
    <t>650-440</t>
  </si>
  <si>
    <t>4010ES CPU BOARD AND 2X40 LCD</t>
  </si>
  <si>
    <t>49AVC-WWS</t>
  </si>
  <si>
    <t>AV Cover\, Wall White Logo Only</t>
  </si>
  <si>
    <t>650-2111</t>
  </si>
  <si>
    <t>ES NET EXTERNAL NIC PC ASSY</t>
  </si>
  <si>
    <t>T70-DG</t>
  </si>
  <si>
    <t>SURGE/70 volts/2pr terminal</t>
  </si>
  <si>
    <t>VE9022A-2PRP</t>
  </si>
  <si>
    <t>2X2 LIN SPK&amp;BOX 1WK(RP ONLY)</t>
  </si>
  <si>
    <t>4190-9843</t>
  </si>
  <si>
    <t>ES NET NETWORK BRIDGE PLAT 120</t>
  </si>
  <si>
    <t>90250A-802</t>
  </si>
  <si>
    <t>ENCOMPASS LT 300 WATT AMP</t>
  </si>
  <si>
    <t>F1080-656</t>
  </si>
  <si>
    <t>FFE FIXTMP STSTEEL 190F (656FT</t>
  </si>
  <si>
    <t>208-154</t>
  </si>
  <si>
    <t>80 AMP FUSE</t>
  </si>
  <si>
    <t>4098-9734</t>
  </si>
  <si>
    <t>HIGH TEMP HEAT SENSOR</t>
  </si>
  <si>
    <t>90250A-801</t>
  </si>
  <si>
    <t>ENCOMPASS LT 600 WATT AMP</t>
  </si>
  <si>
    <t>SSU00672</t>
  </si>
  <si>
    <t>CAB DOC STORAGE 12X13X2D RED</t>
  </si>
  <si>
    <t>V-2976</t>
  </si>
  <si>
    <t>VALCOM EMERG CALL BUTTON</t>
  </si>
  <si>
    <t>VE6090E-1</t>
  </si>
  <si>
    <t>ENT COMM/NOTIF SRVER W/SIP&amp;UPS</t>
  </si>
  <si>
    <t>IBW-TRAINING</t>
  </si>
  <si>
    <t>IBW LEVEL 2 CERTIF TRAINING</t>
  </si>
  <si>
    <t>2081-9296</t>
  </si>
  <si>
    <t>BATTERY 50AH</t>
  </si>
  <si>
    <t>DIGITALFLEX 35W AMP\, 3NACS-70V</t>
  </si>
  <si>
    <t>4100-6320</t>
  </si>
  <si>
    <t>ELSTWC-ALB</t>
  </si>
  <si>
    <t>STROBE\, WHT\, CEIL\, ALRT\, BLU</t>
  </si>
  <si>
    <t>4190-9010</t>
  </si>
  <si>
    <t>BIDIRECTIONAL FIBER COUPLER</t>
  </si>
  <si>
    <t>4100-5201</t>
  </si>
  <si>
    <t>4100ES\, 2 Bay\, Pre-Config</t>
  </si>
  <si>
    <t>2301-9513</t>
  </si>
  <si>
    <t>LINE AMP</t>
  </si>
  <si>
    <t>733-534</t>
  </si>
  <si>
    <t>HARNESS ASSY 4100</t>
  </si>
  <si>
    <t>VSW-600</t>
  </si>
  <si>
    <t>VESDA REM NOTIFICATION EMAIL</t>
  </si>
  <si>
    <t>59VO-APPLWR-O</t>
  </si>
  <si>
    <t>VO LED APPL ONLY WALL RED WP</t>
  </si>
  <si>
    <t>ELSTRC-CAR12</t>
  </si>
  <si>
    <t>STROBE RED CEIL FIRE 12-PACK</t>
  </si>
  <si>
    <t>4005-9807</t>
  </si>
  <si>
    <t>POWER DISTRIBUTION MODULE</t>
  </si>
  <si>
    <t>SSU-MR-1C/R</t>
  </si>
  <si>
    <t>RELAY CAB ENCLOSURE RED</t>
  </si>
  <si>
    <t>90243A-802-06-L</t>
  </si>
  <si>
    <t>HYPERSPIKE UL LINEWAVE 4 WHITE</t>
  </si>
  <si>
    <t>V-2994-W</t>
  </si>
  <si>
    <t>PAGEPORT PRE-AMP EXPNDR WH</t>
  </si>
  <si>
    <t>2088-9019</t>
  </si>
  <si>
    <t>RELAYS (4) DPDT W/LED MR204/T</t>
  </si>
  <si>
    <t>623-1049</t>
  </si>
  <si>
    <t>4010ES LED SLIDE-IN LABEL KIT</t>
  </si>
  <si>
    <t>SSU00501</t>
  </si>
  <si>
    <t>CAB BATTERY CABINET BLACK</t>
  </si>
  <si>
    <t>1050-000</t>
  </si>
  <si>
    <t>4 PRISM ALIGN PLATE</t>
  </si>
  <si>
    <t>XCL-LB-H2-RA</t>
  </si>
  <si>
    <t>VESDA XCL LB H2 1000PPM 4-20MA</t>
  </si>
  <si>
    <t>IAMDRILLK</t>
  </si>
  <si>
    <t>FIRE ALARM DRILL SWITCH</t>
  </si>
  <si>
    <t>CS47-750-553</t>
  </si>
  <si>
    <t>6 DB ATTENUATOR</t>
  </si>
  <si>
    <t>733-523</t>
  </si>
  <si>
    <t>HARNESS ASSY-4100</t>
  </si>
  <si>
    <t>49MP-SVWW</t>
  </si>
  <si>
    <t>SV MOUNTING PLATE WALL WHITE</t>
  </si>
  <si>
    <t>4100-1288</t>
  </si>
  <si>
    <t>64/64 LED/SWITCH CONTROLLER</t>
  </si>
  <si>
    <t>90105A-804-02-L</t>
  </si>
  <si>
    <t>MA-1 UL 1-sided loudspkr tan</t>
  </si>
  <si>
    <t>VEU-A00-UL</t>
  </si>
  <si>
    <t>VESDA-E VEU WITH LEDï¿½ï¿½ï¿½ï¿½ï¿½ï¿½ï¿½ï¿½S</t>
  </si>
  <si>
    <t>49SOC-CWFIRE-O</t>
  </si>
  <si>
    <t>SO COVER\, CEILING WHT FIRE WP</t>
  </si>
  <si>
    <t>ELCHWC</t>
  </si>
  <si>
    <t>CHIME \, WHT\, CEIL\, BLNK</t>
  </si>
  <si>
    <t>2975-9145</t>
  </si>
  <si>
    <t>BOX/A-V DEVICE RED</t>
  </si>
  <si>
    <t>4081-9010</t>
  </si>
  <si>
    <t>EOL\, 1K 1W</t>
  </si>
  <si>
    <t>42217A-1</t>
  </si>
  <si>
    <t>REPL WALL CHARGER HS-10</t>
  </si>
  <si>
    <t>ELMTSW</t>
  </si>
  <si>
    <t>MT HNSTR\, WHT\, WALL\, FIRE</t>
  </si>
  <si>
    <t>4090-9806</t>
  </si>
  <si>
    <t>2099-9800</t>
  </si>
  <si>
    <t>RED WIRE GUARD</t>
  </si>
  <si>
    <t>90199A-802-01</t>
  </si>
  <si>
    <t>HS-10R ACOUSTIC HAILING DEVICE</t>
  </si>
  <si>
    <t>734-036</t>
  </si>
  <si>
    <t>4100U/ES 64/64 LED HARNESS</t>
  </si>
  <si>
    <t>V-1222</t>
  </si>
  <si>
    <t>4005-9809</t>
  </si>
  <si>
    <t>STH-15-B</t>
  </si>
  <si>
    <t>HORN/SPKR\, ADJ MOUNTING\, WTHPR</t>
  </si>
  <si>
    <t>2975-9040</t>
  </si>
  <si>
    <t>DEEP SQ 12/15 CLK BOX</t>
  </si>
  <si>
    <t>8742-795</t>
  </si>
  <si>
    <t>4100U/ES ANALOG FLEX 50 70V PS</t>
  </si>
  <si>
    <t>6310-9122A</t>
  </si>
  <si>
    <t>CLK/ELEC 12" RND SLIMLINE 3510</t>
  </si>
  <si>
    <t>2310-9011</t>
  </si>
  <si>
    <t>CLOCK RECEPTACLE</t>
  </si>
  <si>
    <t>NU-5-D N-CARD+DATAL. TPNET/TT</t>
  </si>
  <si>
    <t>4010-9934</t>
  </si>
  <si>
    <t>90215A-801-01</t>
  </si>
  <si>
    <t>TCPA-10 DA DIRECT SPKR BLK</t>
  </si>
  <si>
    <t>F1079-656</t>
  </si>
  <si>
    <t>FFE FIXTMP STSTEEL 178F (656FT</t>
  </si>
  <si>
    <t>49SOC-CW-O</t>
  </si>
  <si>
    <t>SO COVER\, CEILING WHT BLANK WP</t>
  </si>
  <si>
    <t>VE6024</t>
  </si>
  <si>
    <t>ELAUNCH SERVER - 4 MODALITIES</t>
  </si>
  <si>
    <t>VEIP6K-1PRP</t>
  </si>
  <si>
    <t>IP COMM CONTROL SYSTEM</t>
  </si>
  <si>
    <t>LEMD-M</t>
  </si>
  <si>
    <t>TEXT MESSAGE DISPLAYï¿½ï¿½ï¿½ï¿½UFC CO</t>
  </si>
  <si>
    <t>OSID-SK</t>
  </si>
  <si>
    <t>OSID-DE KIT\, STARTER</t>
  </si>
  <si>
    <t>4100-1276</t>
  </si>
  <si>
    <t>8 RED PLUGGABLE LED MODULE</t>
  </si>
  <si>
    <t>59AV-APPLWW-O</t>
  </si>
  <si>
    <t>AV LED APPL ONLY WALL WHT WP</t>
  </si>
  <si>
    <t>166-271</t>
  </si>
  <si>
    <t>4100U/ES 14.5in FLEXCABLE</t>
  </si>
  <si>
    <t>ELFHSRC-N</t>
  </si>
  <si>
    <t>LF HNSTR\, RED\, CEIL\, BLNK</t>
  </si>
  <si>
    <t>EL3RSPST-FR</t>
  </si>
  <si>
    <t>N3R SPKSTR\, RED\, WALL\, FIRE</t>
  </si>
  <si>
    <t>SR-3DT-PCG</t>
  </si>
  <si>
    <t>3D PTE TRG CLIENT VENUE PRICE/</t>
  </si>
  <si>
    <t>VIP-429A-A</t>
  </si>
  <si>
    <t>IP TLKBK SPKR FCPT W/ANLG CLK</t>
  </si>
  <si>
    <t>ELSPSTWC-ALA</t>
  </si>
  <si>
    <t>SPKSTR\, WHT\, CEIL\, ALRT\, A</t>
  </si>
  <si>
    <t>V-1040</t>
  </si>
  <si>
    <t>CLEAN ROOM CEILING SPEAKER~</t>
  </si>
  <si>
    <t>ELSPKRC-CAR8</t>
  </si>
  <si>
    <t>SPEAKER RED CEIL FIRE 8-PACK</t>
  </si>
  <si>
    <t>CS09-172-434</t>
  </si>
  <si>
    <t>FLTR-10NF10-811/856\, FILTER</t>
  </si>
  <si>
    <t>AK-5.0 ASD DF REDU 5MM PK10</t>
  </si>
  <si>
    <t>4100-2401</t>
  </si>
  <si>
    <t>2 UNIT PKG W/GLASS DR &amp; RTNR</t>
  </si>
  <si>
    <t>8699-551</t>
  </si>
  <si>
    <t>4007 FRONT ASSY W/ELECTRONICS</t>
  </si>
  <si>
    <t>4100-1341</t>
  </si>
  <si>
    <t>MULTI CMD CTR DIG AUDIO RISER</t>
  </si>
  <si>
    <t>FIK-UV-IR-F-AS15</t>
  </si>
  <si>
    <t>72813B-801</t>
  </si>
  <si>
    <t>Power Supply for HS IP Module</t>
  </si>
  <si>
    <t>49VOC-WWALT-O</t>
  </si>
  <si>
    <t>VO COVER WALL WHT ALERT WP</t>
  </si>
  <si>
    <t>OSID-WG</t>
  </si>
  <si>
    <t>WIRE GUARD</t>
  </si>
  <si>
    <t>VEU-A10-UL</t>
  </si>
  <si>
    <t>VESDA-E VEU WITH 3.5IN DISPLAY</t>
  </si>
  <si>
    <t>E700-TUBE</t>
  </si>
  <si>
    <t>ROLL\, BLACK POLY TUBING 50 FT</t>
  </si>
  <si>
    <t>4003-9830</t>
  </si>
  <si>
    <t>LOCAL OPERATOR CONSOLE\,SURFACE</t>
  </si>
  <si>
    <t>SSU-MR-801/C/R</t>
  </si>
  <si>
    <t>RELAY CAB RED 24VAC/DC</t>
  </si>
  <si>
    <t>ELHSWC-NB</t>
  </si>
  <si>
    <t>HRNSTR \, WHT\, CEIL\, BLNK\, B</t>
  </si>
  <si>
    <t>59AV-WRFH</t>
  </si>
  <si>
    <t>AV LED WALL RED FIRE HICD</t>
  </si>
  <si>
    <t>V-1039A</t>
  </si>
  <si>
    <t>EXPLOSION PROOF HORN/AMP</t>
  </si>
  <si>
    <t>734-076</t>
  </si>
  <si>
    <t>HARNESS ASSY AUDIO 4100</t>
  </si>
  <si>
    <t>566-1422</t>
  </si>
  <si>
    <t>NAC POWER SUPPLY BOARD ASSY</t>
  </si>
  <si>
    <t>AD-10-5436</t>
  </si>
  <si>
    <t>DETMOD TOPSENS&amp;SL HIGHSENS</t>
  </si>
  <si>
    <t>MB-G6-24-S</t>
  </si>
  <si>
    <t>90105A-803-04-L</t>
  </si>
  <si>
    <t>MA-1 UL 2-sided loudspkr gry</t>
  </si>
  <si>
    <t>ELAMTSTR</t>
  </si>
  <si>
    <t>ADDRESSABLE MT STRB \, RED\, FI</t>
  </si>
  <si>
    <t>FIK-DMX-S12</t>
  </si>
  <si>
    <t>4906-9130</t>
  </si>
  <si>
    <t>HORN/STROBE MC WHITE CEILING</t>
  </si>
  <si>
    <t>ELSPSTRC-NA</t>
  </si>
  <si>
    <t>SPKSTR\, RED\, CEIL\, BLNK\, AMB</t>
  </si>
  <si>
    <t>4010-9917</t>
  </si>
  <si>
    <t>MX LOOP MODULE</t>
  </si>
  <si>
    <t>4100-0646</t>
  </si>
  <si>
    <t>230V ES-PS PDM HARNESS</t>
  </si>
  <si>
    <t>4009-9706</t>
  </si>
  <si>
    <t>4009 IDNAC EXTENDER\, PLT</t>
  </si>
  <si>
    <t>565-217</t>
  </si>
  <si>
    <t>4100 CLASS A RUI BD</t>
  </si>
  <si>
    <t>458-137</t>
  </si>
  <si>
    <t>PB SWITCH 2 AMP 120 VAC</t>
  </si>
  <si>
    <t>EL4XSTB-NW</t>
  </si>
  <si>
    <t>N4X STROBE\, WHT\, BLNK\, BLU</t>
  </si>
  <si>
    <t>8743-001</t>
  </si>
  <si>
    <t>4100U/ES ANALOG FLEX 35 25V PS</t>
  </si>
  <si>
    <t>734-015</t>
  </si>
  <si>
    <t>4100U/ES BATTERY HARNESS</t>
  </si>
  <si>
    <t>VIP-A12A</t>
  </si>
  <si>
    <t>IP POE 12 INCH ANALOG CLOCK</t>
  </si>
  <si>
    <t>S4017-PWRMOD</t>
  </si>
  <si>
    <t>BATTERY-POWER MODULE</t>
  </si>
  <si>
    <t>699-467</t>
  </si>
  <si>
    <t>4010ES BACK BOX 1-BAY PLATINUM</t>
  </si>
  <si>
    <t>90199A-801-04</t>
  </si>
  <si>
    <t>HS-10 C HANDHELD AHD - GRAY</t>
  </si>
  <si>
    <t>SSU00635</t>
  </si>
  <si>
    <t>TC1 18 PT TERM CAB W/SCREW</t>
  </si>
  <si>
    <t>517.035.015</t>
  </si>
  <si>
    <t>NL812 LINE ISOL DBL BACKBOX</t>
  </si>
  <si>
    <t>49AOC-CWS</t>
  </si>
  <si>
    <t>AO COVER\,CEILING WHT LOGO ONLY</t>
  </si>
  <si>
    <t>ELHSR</t>
  </si>
  <si>
    <t>LED HRNSTR\, RED\, WALL\, FIRE</t>
  </si>
  <si>
    <t>565-110</t>
  </si>
  <si>
    <t>PC BD  32PT LED</t>
  </si>
  <si>
    <t>F1070-1640</t>
  </si>
  <si>
    <t>FFE FIXTEMP NYLON 155F /1640FT</t>
  </si>
  <si>
    <t>4905-9838</t>
  </si>
  <si>
    <t>SOUND DAMPER 20/PACK</t>
  </si>
  <si>
    <t>252-019</t>
  </si>
  <si>
    <t>KEY\, B LOCK</t>
  </si>
  <si>
    <t>4905-9909</t>
  </si>
  <si>
    <t>AUDIBLE ADAPTOR PLATE</t>
  </si>
  <si>
    <t>2975-9408</t>
  </si>
  <si>
    <t>BACKBOX RED #2</t>
  </si>
  <si>
    <t>PHONE CLASS A NAC ADAPTER</t>
  </si>
  <si>
    <t>90199A-802-04</t>
  </si>
  <si>
    <t>HS-10 R HANDHELD AHD - GRAY</t>
  </si>
  <si>
    <t>90199A-802-05</t>
  </si>
  <si>
    <t>HS-10 R HANDHELD AHD - RED</t>
  </si>
  <si>
    <t>4100-9842</t>
  </si>
  <si>
    <t>AUDIO EXP MODULE ONLY</t>
  </si>
  <si>
    <t>733-543</t>
  </si>
  <si>
    <t>4100 HARNESS</t>
  </si>
  <si>
    <t>V-9940</t>
  </si>
  <si>
    <t>STA LEVEL PAGE ADAPTER</t>
  </si>
  <si>
    <t>4100-1314</t>
  </si>
  <si>
    <t>100W AMP W/6 B NACS 120VAC 25V</t>
  </si>
  <si>
    <t>VPS-100US-120</t>
  </si>
  <si>
    <t>PS SGL ZONE\, HSG\, 120VAC</t>
  </si>
  <si>
    <t>733-583</t>
  </si>
  <si>
    <t>4100 RIBBON CABLE</t>
  </si>
  <si>
    <t>VEK-0</t>
  </si>
  <si>
    <t>SUBRACK KIT BLANK PLATE</t>
  </si>
  <si>
    <t>V-ACS-X72/45</t>
  </si>
  <si>
    <t>EXPAND ACS TO 72 ZONE 45 OHM</t>
  </si>
  <si>
    <t>49VOC-WRS-O</t>
  </si>
  <si>
    <t>VO Cover\, Wall Rd Logo Only WP</t>
  </si>
  <si>
    <t>T36-DG</t>
  </si>
  <si>
    <t>SURGE/36 volts/2pr terminal</t>
  </si>
  <si>
    <t>49SO-APPLC-BA</t>
  </si>
  <si>
    <t>SPEAKER APPL ONLY CEILING USA</t>
  </si>
  <si>
    <t>SR-DCH-AT</t>
  </si>
  <si>
    <t>DESIGN CHANGE REQ PER HR</t>
  </si>
  <si>
    <t>V-D2425B</t>
  </si>
  <si>
    <t>2.5" DIGITAL CLOCK 24V</t>
  </si>
  <si>
    <t>AD-10-1035</t>
  </si>
  <si>
    <t>FW-TP-1 F.FILM\,1 DETECTOR</t>
  </si>
  <si>
    <t>VE8014BR</t>
  </si>
  <si>
    <t>RACK MOUNT IP QUAD FXS PORT</t>
  </si>
  <si>
    <t>49VO-WRSO-BA</t>
  </si>
  <si>
    <t>VO\, Wall Red Logo Only WP USA</t>
  </si>
  <si>
    <t>SSU-MR-199X14CR</t>
  </si>
  <si>
    <t>RELAY CAB RED 120V DPDT30A2HP</t>
  </si>
  <si>
    <t>1040-000</t>
  </si>
  <si>
    <t>SINGLE PRISM ALIGN PLATE</t>
  </si>
  <si>
    <t>4009-9705</t>
  </si>
  <si>
    <t>4009 IDNAC EXTENDER\, RED</t>
  </si>
  <si>
    <t>565-028</t>
  </si>
  <si>
    <t>8 AMP POWER SUPPLY BOARD 4100</t>
  </si>
  <si>
    <t>AK-C P-CLIP DEEP FREEZE PK10</t>
  </si>
  <si>
    <t>VIP-D440ADS</t>
  </si>
  <si>
    <t>"IP POE 4DIG 4"" LED CLK DOUBL</t>
  </si>
  <si>
    <t>FIK-FSIM-IR3-KIT</t>
  </si>
  <si>
    <t>Flame Simulator\, KIT\, IR3</t>
  </si>
  <si>
    <t>VE204B</t>
  </si>
  <si>
    <t>741-878</t>
  </si>
  <si>
    <t>4120 NTWK FIRMWARE-2D</t>
  </si>
  <si>
    <t>VIP-824A</t>
  </si>
  <si>
    <t>QUAD ENHC NETWK TRUCK PORT</t>
  </si>
  <si>
    <t>4100-1364</t>
  </si>
  <si>
    <t>ICMAUXKS</t>
  </si>
  <si>
    <t>AUX SWITCH KEYED MOMENTARY</t>
  </si>
  <si>
    <t>732-966</t>
  </si>
  <si>
    <t>HARNESS</t>
  </si>
  <si>
    <t>8743-455</t>
  </si>
  <si>
    <t>4100U/ES DIG FLEX35 25VRMS PS</t>
  </si>
  <si>
    <t>F1073-328</t>
  </si>
  <si>
    <t>FFE FIXTEMP NYLON 221F (328FT)</t>
  </si>
  <si>
    <t>49SVC-CRS-O</t>
  </si>
  <si>
    <t>SV COVER\, CM RED LOGO ONLY WP</t>
  </si>
  <si>
    <t>4100-0622</t>
  </si>
  <si>
    <t>DIGITAL AUDIO RISER MODULE</t>
  </si>
  <si>
    <t>3/4" 90 Radius Bend(10 Pk)</t>
  </si>
  <si>
    <t>8743-449</t>
  </si>
  <si>
    <t>4100U/ES DIG 100W 25VRMS PS</t>
  </si>
  <si>
    <t>4190-9856</t>
  </si>
  <si>
    <t>VE8021A</t>
  </si>
  <si>
    <t>IP SINGLE FXO PORT</t>
  </si>
  <si>
    <t>TSD REMOTE ANNUN</t>
  </si>
  <si>
    <t>EL3RMT-NR</t>
  </si>
  <si>
    <t>N3R MT HORN\, RED\, WALL\, BLNK</t>
  </si>
  <si>
    <t>49AVC-WRALT-O</t>
  </si>
  <si>
    <t>AV COVER WALL RED ALERT WP</t>
  </si>
  <si>
    <t>C1283-100</t>
  </si>
  <si>
    <t>SILICONE SLEEVES (QTY 100)</t>
  </si>
  <si>
    <t>4100-2302</t>
  </si>
  <si>
    <t>8 SLOT EXP BAY FILLER PANEL</t>
  </si>
  <si>
    <t>VIP-998-WH</t>
  </si>
  <si>
    <t>SIP STROBE ALERT WHITE</t>
  </si>
  <si>
    <t>8688-202</t>
  </si>
  <si>
    <t>REFURBISEHD VSGIO</t>
  </si>
  <si>
    <t>566-1424</t>
  </si>
  <si>
    <t>IDNAC Power Supply Board Assem</t>
  </si>
  <si>
    <t>4902-9722</t>
  </si>
  <si>
    <t>SPKR 25/70VRMS RED CEIL BLANK</t>
  </si>
  <si>
    <t>ELHSW-NA</t>
  </si>
  <si>
    <t>HRNSTR \, WHT\, WALL\, BLNK\, A</t>
  </si>
  <si>
    <t>FIK-IR3-HD-AS13</t>
  </si>
  <si>
    <t>4190-7041</t>
  </si>
  <si>
    <t>DSKTOP PC WIN10 NO RAID</t>
  </si>
  <si>
    <t>V-9933A</t>
  </si>
  <si>
    <t>ANTI-BLAST ATTENUATOR</t>
  </si>
  <si>
    <t>VL522M-F</t>
  </si>
  <si>
    <t>DUAL IPSPKR W/TXT&amp;FLASH METAL</t>
  </si>
  <si>
    <t>VIP-851-70/100</t>
  </si>
  <si>
    <t>SIP 20W GATEWAY 25/70/100V</t>
  </si>
  <si>
    <t>4100-0413</t>
  </si>
  <si>
    <t>2/3 CHANNEL AUDIO CTL SWITCH</t>
  </si>
  <si>
    <t>SSU-PAM-SD</t>
  </si>
  <si>
    <t>RELAY ENC 18-32VDC 7A  PLED UL</t>
  </si>
  <si>
    <t>MB-G10-24-S</t>
  </si>
  <si>
    <t>"""MOTOR BELL\,INDOOR/OUTDOOR\,2</t>
  </si>
  <si>
    <t>VIP-130AL-M</t>
  </si>
  <si>
    <t>IP SECURE 1-WAY PAG HORN WH</t>
  </si>
  <si>
    <t>2975-9038</t>
  </si>
  <si>
    <t>"SHALLOW SQ 12/15"" CLK BOX"</t>
  </si>
  <si>
    <t>4100-2124</t>
  </si>
  <si>
    <t>1 BAY GLASS DOOR&amp;RETAINER RED</t>
  </si>
  <si>
    <t>733-659</t>
  </si>
  <si>
    <t>"33"" 8/24V PWER CONNECTOR"</t>
  </si>
  <si>
    <t>ET-1080-W</t>
  </si>
  <si>
    <t>650-2681</t>
  </si>
  <si>
    <t>WIRE SHIELD</t>
  </si>
  <si>
    <t>4190-9844</t>
  </si>
  <si>
    <t>ES NET NETWORK BRIDGE RED 24VD</t>
  </si>
  <si>
    <t>734-087</t>
  </si>
  <si>
    <t>4100U/ES RETRO BOX P/COM HRNSS</t>
  </si>
  <si>
    <t>90224A-802-02-L</t>
  </si>
  <si>
    <t>ENCOMP MA2 UL CID2 1920W SPK-T</t>
  </si>
  <si>
    <t>734-383</t>
  </si>
  <si>
    <t>COMM CABLE EXT FS CSG</t>
  </si>
  <si>
    <t>90331A-801-02</t>
  </si>
  <si>
    <t>MA Micro70V No UL Omn spkr Tan</t>
  </si>
  <si>
    <t>V-9021</t>
  </si>
  <si>
    <t>1X2 LAY-IN CEILING SPKR W/BACK</t>
  </si>
  <si>
    <t>4905-9845</t>
  </si>
  <si>
    <t>SV COVER WALL RED ALERT LABEL</t>
  </si>
  <si>
    <t>V-9816M</t>
  </si>
  <si>
    <t>MTL BRIDGE/BB FOR V-1420</t>
  </si>
  <si>
    <t>EL3RSTA-ALW</t>
  </si>
  <si>
    <t>N3R STROBE\, WHT\, ALRT\, AMB</t>
  </si>
  <si>
    <t>V-SER</t>
  </si>
  <si>
    <t>MULTIPATH SERIAL CARD</t>
  </si>
  <si>
    <t>4905-9931</t>
  </si>
  <si>
    <t>BACK BOX ADAPTER PLATE QA</t>
  </si>
  <si>
    <t>565-455</t>
  </si>
  <si>
    <t>SIG CARD 2Z CLASS B PCA 4100</t>
  </si>
  <si>
    <t>CS03-025-840</t>
  </si>
  <si>
    <t>DONOR ANTENNA 400-500 11G</t>
  </si>
  <si>
    <t>4081-9008</t>
  </si>
  <si>
    <t>EOL\, 10K 1/2W</t>
  </si>
  <si>
    <t>VE6030-1REDUNPRP</t>
  </si>
  <si>
    <t>VE8011AR</t>
  </si>
  <si>
    <t>RACKMNT IP SINGLE FXS PORT</t>
  </si>
  <si>
    <t>V-2003A</t>
  </si>
  <si>
    <t>3 ZONE W/TONE GEN W/PWR</t>
  </si>
  <si>
    <t>4190-6050</t>
  </si>
  <si>
    <t>FIRE ALARM ETHERNET SWITCH</t>
  </si>
  <si>
    <t>AK-5.2 ASD DF REDU 5.2MM PK10</t>
  </si>
  <si>
    <t>V-9062</t>
  </si>
  <si>
    <t>2X2 LAY IN SPKR W/BACK INTCM</t>
  </si>
  <si>
    <t>90215A-801-05-L</t>
  </si>
  <si>
    <t>TCPA-10 AUDIO SPEAKER UL - RED</t>
  </si>
  <si>
    <t>4100-2104</t>
  </si>
  <si>
    <t>1 BAY GLASS DOOR&amp;RETAINER PLAT</t>
  </si>
  <si>
    <t>49AV-APPLW-O</t>
  </si>
  <si>
    <t>AV Appliance Only Wall WP</t>
  </si>
  <si>
    <t>2098-9808</t>
  </si>
  <si>
    <t>4010-9921</t>
  </si>
  <si>
    <t>8 ZONE IDC MODULE CLASS A</t>
  </si>
  <si>
    <t>LT-ACC-POE24ADR</t>
  </si>
  <si>
    <t>PoE Switch 24 port\, IEC Power</t>
  </si>
  <si>
    <t>565-233</t>
  </si>
  <si>
    <t>4100 REMOTE INTERFACE II</t>
  </si>
  <si>
    <t>VIP-415-W</t>
  </si>
  <si>
    <t>IP PENDANT SPKR WHITE</t>
  </si>
  <si>
    <t>ONT4SS-G-S</t>
  </si>
  <si>
    <t>4 DG\, STAINLESS STEEL</t>
  </si>
  <si>
    <t>RMS-6T-EXP-LP</t>
  </si>
  <si>
    <t>MANUAL STATION DUAL ACTION EXP</t>
  </si>
  <si>
    <t>VIP-D625ADS</t>
  </si>
  <si>
    <t>IP POE 6DIG 2.5" DBLSIDED  CLK</t>
  </si>
  <si>
    <t>VIP-142-GY</t>
  </si>
  <si>
    <t>IP HP HORN 1-WAY/TALKBCK</t>
  </si>
  <si>
    <t>2975-9463</t>
  </si>
  <si>
    <t>4606-9202 SF BRACKET\, RED</t>
  </si>
  <si>
    <t>2097-9032</t>
  </si>
  <si>
    <t>OS SCREW &amp; YOKE VALVE 1 SWITCH</t>
  </si>
  <si>
    <t>4100-6301</t>
  </si>
  <si>
    <t>A1175-100</t>
  </si>
  <si>
    <t>IN/OUT TIEWRAP STD (QTY 100)</t>
  </si>
  <si>
    <t>F1078-328</t>
  </si>
  <si>
    <t>FFE FIXTMP STSTEEL 155F (328FT</t>
  </si>
  <si>
    <t>ELSTWC-NR</t>
  </si>
  <si>
    <t>STROBE \, WHT\, CEIL\, BLNK\, R</t>
  </si>
  <si>
    <t>2081-9027</t>
  </si>
  <si>
    <t>TRANSIENT CUBE</t>
  </si>
  <si>
    <t>4100-5131</t>
  </si>
  <si>
    <t>VECPU6-EXP</t>
  </si>
  <si>
    <t>50W AMP W/3 CLASS B NACS 70V</t>
  </si>
  <si>
    <t>4100-5128</t>
  </si>
  <si>
    <t>BATTERY DIST TERM MODULE</t>
  </si>
  <si>
    <t>4100-0221</t>
  </si>
  <si>
    <t>CUSTOM MESSAGE FROM TAPE</t>
  </si>
  <si>
    <t>ELSTRC-NR</t>
  </si>
  <si>
    <t>STROBE \, RED\, CEIL\, BLNK\, R</t>
  </si>
  <si>
    <t>2099-9144</t>
  </si>
  <si>
    <t>PS EXPL PRF S ACTN W/INBIN DPD</t>
  </si>
  <si>
    <t>4098-9778</t>
  </si>
  <si>
    <t>SSD HEAT SENSOR BLACK</t>
  </si>
  <si>
    <t>CS03-021-833/N-BK</t>
  </si>
  <si>
    <t>CEILING MTG KIT CS03-021-833/N</t>
  </si>
  <si>
    <t>V-1015B-WW</t>
  </si>
  <si>
    <t>PENDANT SPEAKER\, WHITE/WHITE</t>
  </si>
  <si>
    <t>SSU-MR-201/T</t>
  </si>
  <si>
    <t>RELAY 20-32DC 24/120AC DPDT10A</t>
  </si>
  <si>
    <t>FLS-FSIM-IR3-KIT</t>
  </si>
  <si>
    <t>FLAME SIMULATOR KIT IR3</t>
  </si>
  <si>
    <t>FIK-UV-IRFHDAS22</t>
  </si>
  <si>
    <t>IR3-F-HD Flam Detect SS316 CLR</t>
  </si>
  <si>
    <t>4099-9015</t>
  </si>
  <si>
    <t>STATION-LED\, DA PP ADD\,NO LOGO</t>
  </si>
  <si>
    <t>4098-9774</t>
  </si>
  <si>
    <t>SSD PHOTO SENSOR BLACK</t>
  </si>
  <si>
    <t>49AV-WWS-BA</t>
  </si>
  <si>
    <t>AV Wall White Logo Only USA</t>
  </si>
  <si>
    <t>CS05-485-114</t>
  </si>
  <si>
    <t>20 DB POWER TAPPWER</t>
  </si>
  <si>
    <t>4004-9302BA</t>
  </si>
  <si>
    <t>4004R RELEASE PNL RED BA</t>
  </si>
  <si>
    <t>90185A-801-04-A</t>
  </si>
  <si>
    <t>TCPA Omni LOUDSPKR\,Gray/ALERT</t>
  </si>
  <si>
    <t>FIK-UV-IRFHDAS12</t>
  </si>
  <si>
    <t>V-1092B</t>
  </si>
  <si>
    <t>WALL MOUNT VOL CNTRL W/O BOX</t>
  </si>
  <si>
    <t>4100-5129</t>
  </si>
  <si>
    <t>CE COMPLIANCE KIT</t>
  </si>
  <si>
    <t>4100-0101</t>
  </si>
  <si>
    <t>CONFIGURATION CHARGE</t>
  </si>
  <si>
    <t>4190-4015</t>
  </si>
  <si>
    <t>1 FIREGRAPH SCREEN UPGD TO TSW</t>
  </si>
  <si>
    <t>AF-5.0 ASD REDUCTION 5MM PK10</t>
  </si>
  <si>
    <t>566-848</t>
  </si>
  <si>
    <t>ETHERNET CONNECTOR FOR UI DOOR</t>
  </si>
  <si>
    <t>OSE-ACF</t>
  </si>
  <si>
    <t>ANTI-COND FILM FOR EMITT (10)</t>
  </si>
  <si>
    <t>V-1015B-BK</t>
  </si>
  <si>
    <t>PENDANT SPEAKER 5W (BLACK)</t>
  </si>
  <si>
    <t>4905-9903</t>
  </si>
  <si>
    <t>PLATE FOR 2975-9145</t>
  </si>
  <si>
    <t>4100-2145</t>
  </si>
  <si>
    <t>RACKMT OPTION BAY MTNG KIT</t>
  </si>
  <si>
    <t>4005-9813</t>
  </si>
  <si>
    <t>EXPANSION POWER SUPPLY</t>
  </si>
  <si>
    <t>90243A-803-01-L</t>
  </si>
  <si>
    <t>HYPERSPIKE UL LINEWAVE 8 BLACK</t>
  </si>
  <si>
    <t>650-1244</t>
  </si>
  <si>
    <t>NAC POWER SUPPLY ASSEMBLY</t>
  </si>
  <si>
    <t>2099-9762</t>
  </si>
  <si>
    <t>MANUAL STATION-INSTITUTIONAL</t>
  </si>
  <si>
    <t>AD-05-5401</t>
  </si>
  <si>
    <t>BASIC  PROSENS\, 1ALM/DET</t>
  </si>
  <si>
    <t>566-317</t>
  </si>
  <si>
    <t>4100U/ES 2 CHANNEL AUDIO BD</t>
  </si>
  <si>
    <t>4100-6304</t>
  </si>
  <si>
    <t>4190-6055</t>
  </si>
  <si>
    <t>FA ENET SW 2 MMODE FBR 4WIRED</t>
  </si>
  <si>
    <t>4100-1241</t>
  </si>
  <si>
    <t>MESSAGE EXPANSION\, 8 MINUTES</t>
  </si>
  <si>
    <t>4004-9301</t>
  </si>
  <si>
    <t>90243A-804-05-L</t>
  </si>
  <si>
    <t>HYPERSPIKE UL LINEWAVE 16 RED</t>
  </si>
  <si>
    <t>378-054</t>
  </si>
  <si>
    <t>SVC-RES 1/2W 15K</t>
  </si>
  <si>
    <t>CS47-750-556</t>
  </si>
  <si>
    <t>20 DB ATTENUATOR</t>
  </si>
  <si>
    <t>FIK-UV-IRFHDAS21</t>
  </si>
  <si>
    <t>ELSPSTR</t>
  </si>
  <si>
    <t>LED SPKSTR\, RED\, WALL\, FIRE</t>
  </si>
  <si>
    <t>CV05-526-614</t>
  </si>
  <si>
    <t>POWER TAPPER\, 8DB 200W N TYPE</t>
  </si>
  <si>
    <t>677-456</t>
  </si>
  <si>
    <t>CAGE - 4098</t>
  </si>
  <si>
    <t>VIP-415-GY</t>
  </si>
  <si>
    <t>IP PENDANT SPKR GRAY</t>
  </si>
  <si>
    <t>2099-9819</t>
  </si>
  <si>
    <t>FLUSH STATION HOUSING\, BLACK</t>
  </si>
  <si>
    <t>4003-9835</t>
  </si>
  <si>
    <t>ADDRESSABLE ZONE CONTROLLER</t>
  </si>
  <si>
    <t>4010-6307</t>
  </si>
  <si>
    <t>2975-9045</t>
  </si>
  <si>
    <t>BOX\, GALV BELL-CHIME FL   5944</t>
  </si>
  <si>
    <t>4190-9852</t>
  </si>
  <si>
    <t>VSP-860-US</t>
  </si>
  <si>
    <t>REF STORAGE SP IMPERIAL</t>
  </si>
  <si>
    <t>2084-9001</t>
  </si>
  <si>
    <t>REMOTE PHONE JACK</t>
  </si>
  <si>
    <t>4098-9750</t>
  </si>
  <si>
    <t>4100-9925</t>
  </si>
  <si>
    <t>VLI-885</t>
  </si>
  <si>
    <t>VESDA VLI ASPIR DET W NET</t>
  </si>
  <si>
    <t>4098-VEP-A00-P</t>
  </si>
  <si>
    <t>ADDR VEP WITH LED'S 4-PIPE</t>
  </si>
  <si>
    <t>2081-9274</t>
  </si>
  <si>
    <t>BATTERY 10AH</t>
  </si>
  <si>
    <t>2080-9047</t>
  </si>
  <si>
    <t>COMM CORD RJ-45/SPADE 14FT</t>
  </si>
  <si>
    <t>4007-9809</t>
  </si>
  <si>
    <t>ALM/SUPV/TBL RELAY MODULE</t>
  </si>
  <si>
    <t>90269A-802-07</t>
  </si>
  <si>
    <t>LineWave 8X IP/POE NotSyst gry</t>
  </si>
  <si>
    <t>49VOC-CRBF-O</t>
  </si>
  <si>
    <t>VO COVER CEIL RED FEU/FIRE WP</t>
  </si>
  <si>
    <t>ELSPKBB-R</t>
  </si>
  <si>
    <t>ELUXA SPKR BACKBOX\, SURF\, RED</t>
  </si>
  <si>
    <t>VMT-1</t>
  </si>
  <si>
    <t>MATCHING TRANSF LINE INPUT</t>
  </si>
  <si>
    <t>4190-9854</t>
  </si>
  <si>
    <t>4190-9853</t>
  </si>
  <si>
    <t>4120 MM-L DUPLEX FIBER MEDIA</t>
  </si>
  <si>
    <t>IAMEFAD</t>
  </si>
  <si>
    <t>STORAGE 2GB 1 GANG</t>
  </si>
  <si>
    <t>FIK-PMA-S23</t>
  </si>
  <si>
    <t>Pole Mnt Adapter 2 &amp; 3 inch</t>
  </si>
  <si>
    <t>AD-05-0566</t>
  </si>
  <si>
    <t>DIAG3/B DIAGNOSTIC TOOL</t>
  </si>
  <si>
    <t>CWSI-BAT-3619PS</t>
  </si>
  <si>
    <t>LITHIUM BATTERY\, D\, 3.6V 19AH</t>
  </si>
  <si>
    <t>4906-9101</t>
  </si>
  <si>
    <t>STROBE MC RED</t>
  </si>
  <si>
    <t>49HF-APPLW</t>
  </si>
  <si>
    <t>HIFI SPKR APPLIANC ONLY WALL</t>
  </si>
  <si>
    <t>734-056</t>
  </si>
  <si>
    <t>4100U/ES RS-232 PRINTR HARNESS</t>
  </si>
  <si>
    <t>4003-9850</t>
  </si>
  <si>
    <t>NAC INTERFACE MODULE</t>
  </si>
  <si>
    <t>4010-6301</t>
  </si>
  <si>
    <t>VC-1060A</t>
  </si>
  <si>
    <t>8"TLKBCK CEIL SPKR W/4 VOL TAP</t>
  </si>
  <si>
    <t>RTS151KIT</t>
  </si>
  <si>
    <t>IMAGER RST STATION SURF MOUNT</t>
  </si>
  <si>
    <t>V-9311</t>
  </si>
  <si>
    <t>RECESSED VOL CNTRL 1-GANG</t>
  </si>
  <si>
    <t>650-443</t>
  </si>
  <si>
    <t>MAIN SYSTEM SUPPLY</t>
  </si>
  <si>
    <t>202-091</t>
  </si>
  <si>
    <t>4100U/ES NYLON MOTHERBD SPACER</t>
  </si>
  <si>
    <t>V-WMCRA</t>
  </si>
  <si>
    <t>WIRELESS MASTER CLOCK TRANSCVR</t>
  </si>
  <si>
    <t>ELSTR-A</t>
  </si>
  <si>
    <t>STROBE\, RED\, WALL\, AGNT</t>
  </si>
  <si>
    <t>VECRKPRP</t>
  </si>
  <si>
    <t>9 POS RACK MNT W/PWR HARNESS</t>
  </si>
  <si>
    <t>4100-9930</t>
  </si>
  <si>
    <t>AUTOCALL KIT 5MOD 4IN GLASS DR</t>
  </si>
  <si>
    <t>49AVC-WRS</t>
  </si>
  <si>
    <t>AV Cover Wall Red Logo Only</t>
  </si>
  <si>
    <t>ELSPSTRC-CAR8</t>
  </si>
  <si>
    <t>SPKRSTRB RED CEIL FIRE 8-PACK</t>
  </si>
  <si>
    <t>4100-2133</t>
  </si>
  <si>
    <t>SOLID DOOR RED #3</t>
  </si>
  <si>
    <t>49VOC-CRALT-O</t>
  </si>
  <si>
    <t>VO COVER CEIL RED ALERT WP</t>
  </si>
  <si>
    <t>VE4090AL-BGE</t>
  </si>
  <si>
    <t>IP 1WAY FLEX HRN BGE</t>
  </si>
  <si>
    <t>49WGBB-SVCR-O</t>
  </si>
  <si>
    <t>WIRE GUARD BB SV CEIL RED WP</t>
  </si>
  <si>
    <t>72377B-801</t>
  </si>
  <si>
    <t>WALL / POLE MNT BRACKET</t>
  </si>
  <si>
    <t>635-946</t>
  </si>
  <si>
    <t>MIC ASSY 4100 AUDIO</t>
  </si>
  <si>
    <t>V-BDM12-S</t>
  </si>
  <si>
    <t>"12"" RND CLK DDMNT PLAS BRACK</t>
  </si>
  <si>
    <t>XPETCM12</t>
  </si>
  <si>
    <t>12 PORT 25 VOLT STATION CARD</t>
  </si>
  <si>
    <t>51680C-2</t>
  </si>
  <si>
    <t>MA-SERIES MOUNTING POLE 72""</t>
  </si>
  <si>
    <t>6334-9802</t>
  </si>
  <si>
    <t>GANG BOX ADAPTER PLT</t>
  </si>
  <si>
    <t>4100-6052</t>
  </si>
  <si>
    <t>EVENT/POINT REPORTING DACT</t>
  </si>
  <si>
    <t>2301-9517</t>
  </si>
  <si>
    <t>LINE AMP TRIM-SURF-CLST/CONV</t>
  </si>
  <si>
    <t>4190-7036</t>
  </si>
  <si>
    <t>4100ES INC COMM CAB MT NO RAID</t>
  </si>
  <si>
    <t>V-BDM12-M</t>
  </si>
  <si>
    <t>12" RND CLK DD MNT MET BRACKET</t>
  </si>
  <si>
    <t>SSU-MR-701/T</t>
  </si>
  <si>
    <t>RELAY 12/24VDC SPDT 10A</t>
  </si>
  <si>
    <t>4010-6303</t>
  </si>
  <si>
    <t>733-671</t>
  </si>
  <si>
    <t>"24"""" 24V POWER CONNECTOR"</t>
  </si>
  <si>
    <t>PA-Y-P PVC PIPE ADAPTER</t>
  </si>
  <si>
    <t>49VOH-APPLC-O-BA</t>
  </si>
  <si>
    <t>VO HICD CEIL APPL ONLY WP BA</t>
  </si>
  <si>
    <t>733-972</t>
  </si>
  <si>
    <t>HRAN 4009 ADDRESSABLE NAC</t>
  </si>
  <si>
    <t>49AV-APPLW-BA</t>
  </si>
  <si>
    <t>AV APPL ONLY WALL BUY AMERICAN</t>
  </si>
  <si>
    <t>SSU00651</t>
  </si>
  <si>
    <t>TCX/A 64 PT. TERMINAL CABINET</t>
  </si>
  <si>
    <t>V-1097</t>
  </si>
  <si>
    <t>VOLUME CONTROL SLIDE</t>
  </si>
  <si>
    <t>90219A-801-06-L</t>
  </si>
  <si>
    <t>TCPA-10 DD 8OHM SPKR WHT UL</t>
  </si>
  <si>
    <t>US-11-0001</t>
  </si>
  <si>
    <t>PS/Charger12VDC or 24VDC @6A</t>
  </si>
  <si>
    <t>ELSTWC-AL-CAR12</t>
  </si>
  <si>
    <t>STROBE WHT CEIL ALRT 12-PACK</t>
  </si>
  <si>
    <t>4190-6052</t>
  </si>
  <si>
    <t>ETHERNET SWITCH 120VAC ADAPTER</t>
  </si>
  <si>
    <t>S-520B-W</t>
  </si>
  <si>
    <t>25V/70V PENDANT SPKR WHT</t>
  </si>
  <si>
    <t>2080-9059</t>
  </si>
  <si>
    <t>MAINT SWITCH W/LAMP\,FLUSH</t>
  </si>
  <si>
    <t>ELHNR</t>
  </si>
  <si>
    <t>HORN\, RED\, WALL\, BLANK</t>
  </si>
  <si>
    <t>XPETCM24</t>
  </si>
  <si>
    <t>24 PORT 25 VOLT STATION CARD</t>
  </si>
  <si>
    <t>T90-DG</t>
  </si>
  <si>
    <t>SURGE/90 volts/2pr terminal</t>
  </si>
  <si>
    <t>4100-1318</t>
  </si>
  <si>
    <t>100W AMP\,6NAC\,220/30/40VAC\,25V</t>
  </si>
  <si>
    <t>4098-9755</t>
  </si>
  <si>
    <t>DUCT SENSOR HOUSING</t>
  </si>
  <si>
    <t>VE522B-2</t>
  </si>
  <si>
    <t>2X2 CEILSPK 25/70V ORDERINQTY2</t>
  </si>
  <si>
    <t>4100-6080</t>
  </si>
  <si>
    <t>VIP-9880A</t>
  </si>
  <si>
    <t>IP FLEXHORN INT WH SQ FCPLT</t>
  </si>
  <si>
    <t>CV05-529-614</t>
  </si>
  <si>
    <t>VHF-PT15/138-960/N(F)</t>
  </si>
  <si>
    <t>AF-2.0 ASD REDUCTION 2MM PK10</t>
  </si>
  <si>
    <t>CS60-024-002</t>
  </si>
  <si>
    <t>SURGE PROT DEVICE MN TO MN</t>
  </si>
  <si>
    <t>49WG-SOWR</t>
  </si>
  <si>
    <t>WIREGUARD\,SPKR ONLY\,WM\,RED</t>
  </si>
  <si>
    <t>4098-9793E</t>
  </si>
  <si>
    <t>CS04-472-429</t>
  </si>
  <si>
    <t>2-WAY POWER DIVIDER</t>
  </si>
  <si>
    <t>43T-G10-115-R</t>
  </si>
  <si>
    <t>VIB BELL\,IN/OUTDR\,115AC\,10IN R</t>
  </si>
  <si>
    <t>49CMTV-WWF-BA</t>
  </si>
  <si>
    <t>CONVEN MTV\,WALL WHITE FIRE USA</t>
  </si>
  <si>
    <t>VSP-004</t>
  </si>
  <si>
    <t>Scanner Display Module</t>
  </si>
  <si>
    <t>ELSPSTR-M</t>
  </si>
  <si>
    <t>SPKSTR\, RED\, WALL\, EMER</t>
  </si>
  <si>
    <t>4602-9102</t>
  </si>
  <si>
    <t>SERIAL ANNUNCIATOR-RCU</t>
  </si>
  <si>
    <t>49CMTV-APPLW-BA</t>
  </si>
  <si>
    <t>CONVEN MTV APPL ONLY\, WALL BA</t>
  </si>
  <si>
    <t>ELHSR-NG</t>
  </si>
  <si>
    <t>HRNSTR \, RED\, WALL\, BLNK\, G</t>
  </si>
  <si>
    <t>4100-2144</t>
  </si>
  <si>
    <t>RACK MOUNT PDM MOUNTING KIT</t>
  </si>
  <si>
    <t>CS09-768-845</t>
  </si>
  <si>
    <t>FLTR-BAND14/FIRSTNET-N(F)</t>
  </si>
  <si>
    <t>566-221</t>
  </si>
  <si>
    <t>4100U/ES EXPANSION BD</t>
  </si>
  <si>
    <t>AD-10-5421</t>
  </si>
  <si>
    <t>DETMOD PROSENS FREEZE\,HIGHSENS</t>
  </si>
  <si>
    <t>4100-2300</t>
  </si>
  <si>
    <t>EXPANSION BAY (PHASE 10 ONLY)</t>
  </si>
  <si>
    <t>4100-0641</t>
  </si>
  <si>
    <t>4100-1290</t>
  </si>
  <si>
    <t>VE1225S-V3</t>
  </si>
  <si>
    <t>12PORT 25V/45OHM TALKBCK GATWY</t>
  </si>
  <si>
    <t>VB-R25</t>
  </si>
  <si>
    <t>RECESSED BACKBOX FOR VE9896AEM</t>
  </si>
  <si>
    <t>4906-9211</t>
  </si>
  <si>
    <t>AMBER/CLEAR WHITE WALL MT VO</t>
  </si>
  <si>
    <t>4098-9766</t>
  </si>
  <si>
    <t>IDNET ISOLATOR2 BASE (BLACK)</t>
  </si>
  <si>
    <t>AD-10-1205</t>
  </si>
  <si>
    <t>FW-TT-1 F.FILM\,1 DETECTOR</t>
  </si>
  <si>
    <t>49HFV-APPLC</t>
  </si>
  <si>
    <t>HIFI SV APPLIANC ONLY CEILING</t>
  </si>
  <si>
    <t>VIP-402A</t>
  </si>
  <si>
    <t>IP SECURE O-W 2'X2' LAY-IN SPK</t>
  </si>
  <si>
    <t>566-208</t>
  </si>
  <si>
    <t>4100U/ES FLEX 50AMP BD</t>
  </si>
  <si>
    <t>274-328</t>
  </si>
  <si>
    <t>LED\, WHITE</t>
  </si>
  <si>
    <t>F1133-328</t>
  </si>
  <si>
    <t>FFE FIXTMP STSTEEL 446F (328FT</t>
  </si>
  <si>
    <t>ELLP-EVW (10PK)</t>
  </si>
  <si>
    <t>LETTER PLT\, WHT\, EVAC\, 10</t>
  </si>
  <si>
    <t>SSU00660</t>
  </si>
  <si>
    <t>CAB TERMINAL 32PT TOOLLESS</t>
  </si>
  <si>
    <t>49OMNI-05-N</t>
  </si>
  <si>
    <t>TCPA OMNI LOUDSPKR\,RED/BLANK</t>
  </si>
  <si>
    <t>698-702</t>
  </si>
  <si>
    <t>6 BEIGE DOOR 4100/4002</t>
  </si>
  <si>
    <t>4100-1411</t>
  </si>
  <si>
    <t>4100-0620</t>
  </si>
  <si>
    <t>TRANSPONDER IF MODULE</t>
  </si>
  <si>
    <t>49WPBB-VOCR</t>
  </si>
  <si>
    <t>WP BACKBOX\, VO CEILING\, RED</t>
  </si>
  <si>
    <t>72581B-801</t>
  </si>
  <si>
    <t>LINEWAVE POLE MOUNT KIT</t>
  </si>
  <si>
    <t>SSU-RT-3000-P</t>
  </si>
  <si>
    <t>DUCT DETECTOR PHOTO NEMA4X</t>
  </si>
  <si>
    <t>S-422A-2</t>
  </si>
  <si>
    <t>2 X 2 LAY-IN CEILSPKR</t>
  </si>
  <si>
    <t>ELSPKR-CAR10</t>
  </si>
  <si>
    <t>SPEAKERï¿½ï¿½ RED WALL FIRE 10-PAC</t>
  </si>
  <si>
    <t>BOX TO BOX HARNESS KIT</t>
  </si>
  <si>
    <t>90271A-801-01</t>
  </si>
  <si>
    <t>TCPA-10 IP/POE Speaker-Black</t>
  </si>
  <si>
    <t>ELSTW-NB</t>
  </si>
  <si>
    <t>STROBE\, WHT\, WALL\, BLNK\, BLU</t>
  </si>
  <si>
    <t>4100-9855</t>
  </si>
  <si>
    <t>LED KIT BLUE</t>
  </si>
  <si>
    <t>ELFHSWC</t>
  </si>
  <si>
    <t>LF HNSTR\, WHT\, CEIL\, FIRE</t>
  </si>
  <si>
    <t>4602-7001</t>
  </si>
  <si>
    <t>REMOTE COMMAND CTR/4602-8001</t>
  </si>
  <si>
    <t>49MT-APPLW</t>
  </si>
  <si>
    <t>MT APPLIANCE ONLY\, WALL</t>
  </si>
  <si>
    <t>49VOC-WWFIRE-O</t>
  </si>
  <si>
    <t>V-WDM16</t>
  </si>
  <si>
    <t>DOUBLEDL BRKT 16" WIRELSS CLK</t>
  </si>
  <si>
    <t>CS19-URA-003</t>
  </si>
  <si>
    <t>UNIVERSAL REMOTE ANNUNCIATOR</t>
  </si>
  <si>
    <t>49SO-APPLC-O</t>
  </si>
  <si>
    <t>SO APPLIANCE ONLY CEILING WP</t>
  </si>
  <si>
    <t>ELHNWC</t>
  </si>
  <si>
    <t>HORN\, WHT\, CEIL\, BLANK</t>
  </si>
  <si>
    <t>4100-9909</t>
  </si>
  <si>
    <t>4100ES RETROKT 3 BAY BLK GLS D</t>
  </si>
  <si>
    <t>4010-9920</t>
  </si>
  <si>
    <t>8 ZONE IDC MODULE CLASS B</t>
  </si>
  <si>
    <t>ELHSR-NB</t>
  </si>
  <si>
    <t>HRNSTR \, RED\, WALL\, BLNK\, B</t>
  </si>
  <si>
    <t>49AO-WRF</t>
  </si>
  <si>
    <t>AO Wall Red FIRE</t>
  </si>
  <si>
    <t>F1082-1640</t>
  </si>
  <si>
    <t>FFE FIXTMP STSTEEL 365F /1640F</t>
  </si>
  <si>
    <t>V-CSB25</t>
  </si>
  <si>
    <t>CLOCK/SPEAKER COMBO BAFFLE</t>
  </si>
  <si>
    <t>4098-9843</t>
  </si>
  <si>
    <t>RELAY FORM C SPDT PAM-SD</t>
  </si>
  <si>
    <t>49CMTVC-WWFIRE</t>
  </si>
  <si>
    <t>MTV CONV COVER\,WALL WHITE FIRE</t>
  </si>
  <si>
    <t>49SOC-WWFIRE-O</t>
  </si>
  <si>
    <t>SO COVER\,WALL\,WHITE\,FIRE WP</t>
  </si>
  <si>
    <t>734-084</t>
  </si>
  <si>
    <t>4100U/ES RETROBAY P/COM HARNSS</t>
  </si>
  <si>
    <t>AD-10-0335</t>
  </si>
  <si>
    <t>LF-AD-E_SONDER FIL LFAD1 (A)</t>
  </si>
  <si>
    <t>VE8090RPRP</t>
  </si>
  <si>
    <t>SIP INTERCOM CONTROLLER</t>
  </si>
  <si>
    <t>VSR-13D01-S04</t>
  </si>
  <si>
    <t>VESDA LASER W/PROGRAMMER</t>
  </si>
  <si>
    <t>2310-9821</t>
  </si>
  <si>
    <t>CLK/ACC\,WIRE GRD AE11</t>
  </si>
  <si>
    <t>VC-1061-BK</t>
  </si>
  <si>
    <t>TALKBCK WALL SPKR W/VOLSET BLK</t>
  </si>
  <si>
    <t>2975-9024</t>
  </si>
  <si>
    <t>BACKBOX DOUBLE DIAL CLOCK</t>
  </si>
  <si>
    <t>90215A-801-06-L</t>
  </si>
  <si>
    <t>TCPA-10 AUDIO SPEAKER UL WH</t>
  </si>
  <si>
    <t>734-088</t>
  </si>
  <si>
    <t>"4100U/ES 35"" PWR/COMM HR"</t>
  </si>
  <si>
    <t>VER-A40-40-STX</t>
  </si>
  <si>
    <t>VESDA-E VEA 40-RELAY LOCAL STA</t>
  </si>
  <si>
    <t>4100-0415</t>
  </si>
  <si>
    <t>3 CHANNEL SPEAKER SELECT</t>
  </si>
  <si>
    <t>VE4171-D44</t>
  </si>
  <si>
    <t>IP 4.0" 4-DIG CLK W/ANALOG WAL</t>
  </si>
  <si>
    <t>4100-5015</t>
  </si>
  <si>
    <t>ZONE MODULE\, 8 IDC\, CLASS A</t>
  </si>
  <si>
    <t>VL520BK-F-OW</t>
  </si>
  <si>
    <t>IP SEC 1-WAY SPKR W/TXT&amp;FL BL</t>
  </si>
  <si>
    <t>VSP-811</t>
  </si>
  <si>
    <t>REFILL PACK OF 6 WICKS</t>
  </si>
  <si>
    <t>SBB-W</t>
  </si>
  <si>
    <t>BACKBOX\,SURFACE\,WHT</t>
  </si>
  <si>
    <t>4190-5069</t>
  </si>
  <si>
    <t>MAINTENANCE FEATURE UPGRADE</t>
  </si>
  <si>
    <t>ELSTW-A</t>
  </si>
  <si>
    <t>STROBE\, WHT\, WALL\, AGNT</t>
  </si>
  <si>
    <t>V-9806</t>
  </si>
  <si>
    <t>STEEL GRILLE (FOR-V1080)</t>
  </si>
  <si>
    <t>NU-5-DO-F D-CARD TPNET/TT-F</t>
  </si>
  <si>
    <t>4004-9860</t>
  </si>
  <si>
    <t>4PT AUXILIARY RELAY MODULE</t>
  </si>
  <si>
    <t>4100-2127</t>
  </si>
  <si>
    <t>2 BAY GLASS DR&amp;RET RED ICMNDR</t>
  </si>
  <si>
    <t>4090-9007</t>
  </si>
  <si>
    <t>ADDRESSABLE SIGNAL MODULE</t>
  </si>
  <si>
    <t>59AV-WRFO</t>
  </si>
  <si>
    <t>AV LED WALL RED FIRE WP</t>
  </si>
  <si>
    <t>4007-6301</t>
  </si>
  <si>
    <t>TSI-BAG</t>
  </si>
  <si>
    <t>TRUESTART TOOL BAG</t>
  </si>
  <si>
    <t>1150-000</t>
  </si>
  <si>
    <t>COMM AND MAINT KIT</t>
  </si>
  <si>
    <t>4905-9980</t>
  </si>
  <si>
    <t>COVER\, HORN/SPKR RED</t>
  </si>
  <si>
    <t>ELSTR-AL</t>
  </si>
  <si>
    <t>LED STR\, RED\, WALL\, ALRT</t>
  </si>
  <si>
    <t>4603-9101BA</t>
  </si>
  <si>
    <t>LCD ANNUNCIATOR BA</t>
  </si>
  <si>
    <t>49HF-APPLC</t>
  </si>
  <si>
    <t>HIFI SPKR APPL ONLY CEILING</t>
  </si>
  <si>
    <t>5000-010</t>
  </si>
  <si>
    <t>5000 CONT SEMI FL TRIM PLATE</t>
  </si>
  <si>
    <t>49AOC-CWFIRE</t>
  </si>
  <si>
    <t>AO COVER\, CEILING WHITE FIRE</t>
  </si>
  <si>
    <t>SSU-MSR-50RM/W</t>
  </si>
  <si>
    <t>MSR 50RM SER PLATE WH 1GANG</t>
  </si>
  <si>
    <t>VE8092</t>
  </si>
  <si>
    <t>49SOC-CW</t>
  </si>
  <si>
    <t>SO COVER CEILING WHITE BLANK</t>
  </si>
  <si>
    <t>FIK-IR3-H2-AS15</t>
  </si>
  <si>
    <t>VE8024AR</t>
  </si>
  <si>
    <t>IP QUAD FXO PORT RMT</t>
  </si>
  <si>
    <t>NU-5 N-CARD TP NET/TT</t>
  </si>
  <si>
    <t>746-194</t>
  </si>
  <si>
    <t>4003EC MSTR MICROPHON REPLCMNT</t>
  </si>
  <si>
    <t>ELMTSWC-NG</t>
  </si>
  <si>
    <t>MT HNSTR\, WHT\, CEIL\, BLNK\, GRN</t>
  </si>
  <si>
    <t>IGP2R</t>
  </si>
  <si>
    <t>PLATE COVER 2 GANG RED</t>
  </si>
  <si>
    <t>742-550</t>
  </si>
  <si>
    <t>4100U/ES 100W AMP ANA 25</t>
  </si>
  <si>
    <t>S4017-RAMP-NR</t>
  </si>
  <si>
    <t>RMT 50W AMP\, NAC\, RED</t>
  </si>
  <si>
    <t>ELSTR-NA</t>
  </si>
  <si>
    <t>STROBE\, RED\, WALL\, BLNK\, AMB</t>
  </si>
  <si>
    <t>VSP-1004</t>
  </si>
  <si>
    <t>VEA 4MM TO 4MM JOINER RIGHT AN</t>
  </si>
  <si>
    <t>4906-9140</t>
  </si>
  <si>
    <t>HICD AV NONADDRESS RED CEILING</t>
  </si>
  <si>
    <t>TSI-PROTECT</t>
  </si>
  <si>
    <t>TSI PROTECTIVE COVER W/STRAP</t>
  </si>
  <si>
    <t>S-505</t>
  </si>
  <si>
    <t>8IN WALL SPKR-25/70V</t>
  </si>
  <si>
    <t>V-9988</t>
  </si>
  <si>
    <t>USB MESSAGE-ON-HOLD SYSTEM</t>
  </si>
  <si>
    <t>565-275</t>
  </si>
  <si>
    <t>MOTHER BOARD CLASS B ASSY</t>
  </si>
  <si>
    <t>SBL2-W</t>
  </si>
  <si>
    <t>BACKBOX\,SURFACE FOR RSSP\,WHT</t>
  </si>
  <si>
    <t>4090-9812</t>
  </si>
  <si>
    <t>IDNET RELEASE PERIPH LED</t>
  </si>
  <si>
    <t>4100-7165</t>
  </si>
  <si>
    <t>4100ES 4010ES TSD UPGRADE</t>
  </si>
  <si>
    <t>630-609</t>
  </si>
  <si>
    <t>GLASS RETAINER DBL ACTION</t>
  </si>
  <si>
    <t>S-500</t>
  </si>
  <si>
    <t>"""25/70V 8"""" CEILSPKR 5120-</t>
  </si>
  <si>
    <t>VE2974A</t>
  </si>
  <si>
    <t>VOIP TALKBCKSPKR DUAL CALL SW</t>
  </si>
  <si>
    <t>4098-9403</t>
  </si>
  <si>
    <t>HEAT DETECTOR 200 FT</t>
  </si>
  <si>
    <t>AD-05-5466</t>
  </si>
  <si>
    <t>BASIC TOPSENS FZ\, 3ALM/DET\,BAR</t>
  </si>
  <si>
    <t>S-604-GY</t>
  </si>
  <si>
    <t>FLEXHORN 4 WATT 70V GRAY</t>
  </si>
  <si>
    <t>VE422A-2</t>
  </si>
  <si>
    <t>2X2 LAYINSPKR 25/70V NO VOLCNT</t>
  </si>
  <si>
    <t>SSU-STN-10</t>
  </si>
  <si>
    <t>SL-2000 SAMPLING TUBE 10FT</t>
  </si>
  <si>
    <t>4009-9401</t>
  </si>
  <si>
    <t>4009 ADDRESSABLE CONTROLLER</t>
  </si>
  <si>
    <t>TSI-AUX</t>
  </si>
  <si>
    <t>TSI AUXILIARY POWER HARNESS</t>
  </si>
  <si>
    <t>VSP-1008</t>
  </si>
  <si>
    <t>VESDA-E SS SPL PT VEA DUCT KIT</t>
  </si>
  <si>
    <t>VSP-300</t>
  </si>
  <si>
    <t>BLANK PLATE WO VESDA LOGO</t>
  </si>
  <si>
    <t>VSP-961</t>
  </si>
  <si>
    <t>VESDA-E EXHAUST ADAPTER US</t>
  </si>
  <si>
    <t>90105A-802-02-L</t>
  </si>
  <si>
    <t>MA-1 (3 ACT PAN) TAN UL</t>
  </si>
  <si>
    <t>ELCHSR</t>
  </si>
  <si>
    <t>CHIME STR \, RED\, WALL\, FIRE</t>
  </si>
  <si>
    <t>F3051-328</t>
  </si>
  <si>
    <t>FFE PRGTMP NYL 129-212F (328FT</t>
  </si>
  <si>
    <t>4606-9101</t>
  </si>
  <si>
    <t>VSP-001</t>
  </si>
  <si>
    <t>PROGRAMMER MODULE</t>
  </si>
  <si>
    <t>VIP-415-W-IC</t>
  </si>
  <si>
    <t>INFORMACAST IP PENDANT SPKR WH</t>
  </si>
  <si>
    <t>6310-9221A</t>
  </si>
  <si>
    <t>CLK/SW 12"RND SUR 120/6 3W BLK</t>
  </si>
  <si>
    <t>517.035.011</t>
  </si>
  <si>
    <t>K2214 LINE ISOL MOD BACKBOX</t>
  </si>
  <si>
    <t>49VOC-CRS</t>
  </si>
  <si>
    <t>VO COVER\,CEILING RED LOGO ONLY</t>
  </si>
  <si>
    <t>SX30-T-GY</t>
  </si>
  <si>
    <t>25V/70V 30W HORN (GRAY)</t>
  </si>
  <si>
    <t>VENRK</t>
  </si>
  <si>
    <t>DUAL CARD RACK WITH POWER</t>
  </si>
  <si>
    <t>4100-1333</t>
  </si>
  <si>
    <t>LT-SEN-R3</t>
  </si>
  <si>
    <t>Sensor Reference LT Gen 3</t>
  </si>
  <si>
    <t>V-1026C-W</t>
  </si>
  <si>
    <t>CORRIDOR SPEAKER/AMP WHITE</t>
  </si>
  <si>
    <t>2099-9102</t>
  </si>
  <si>
    <t>V-9022A-2</t>
  </si>
  <si>
    <t>2X2 LAY-IN CEIL SPKR 5100-9527</t>
  </si>
  <si>
    <t>743-2400</t>
  </si>
  <si>
    <t>TSD REMOTE DISPLAY ASSY</t>
  </si>
  <si>
    <t>120 WATT AMP\, SHELF MOUNT</t>
  </si>
  <si>
    <t>4100-5401</t>
  </si>
  <si>
    <t>ES-PS POWER SUPPLY</t>
  </si>
  <si>
    <t>59VO-APPLWWH-O</t>
  </si>
  <si>
    <t>VO LED APPL ONLY W WHT HICD WP</t>
  </si>
  <si>
    <t>ELHSRC-NG</t>
  </si>
  <si>
    <t>HRNSTR \, RED\, CEIL\, BLNK\, G</t>
  </si>
  <si>
    <t>8565-744</t>
  </si>
  <si>
    <t>4100 VESDA INTERFACE BD</t>
  </si>
  <si>
    <t>4190-4013</t>
  </si>
  <si>
    <t>10 TSW COVERAGE ZONES</t>
  </si>
  <si>
    <t>90309A-801-04</t>
  </si>
  <si>
    <t>TCPA-Q\, 4 UL1480 SPKR\, GREY</t>
  </si>
  <si>
    <t>4190-5065</t>
  </si>
  <si>
    <t>TSW FEATURE UPGRADE</t>
  </si>
  <si>
    <t>ELFHSW-CO</t>
  </si>
  <si>
    <t>LF HNSTR\, WHT\, WALL\, CO</t>
  </si>
  <si>
    <t>SSU03505</t>
  </si>
  <si>
    <t>GUARD WIRE 9X7X5D RED</t>
  </si>
  <si>
    <t>49VOC-WRFIRE-O</t>
  </si>
  <si>
    <t>VO Cover Wall Red FIRE WP</t>
  </si>
  <si>
    <t>4100-1210</t>
  </si>
  <si>
    <t>SSU-MR-101/T</t>
  </si>
  <si>
    <t>4100-5152</t>
  </si>
  <si>
    <t>POWER MODULE\, 2A\, 12 VOLTS</t>
  </si>
  <si>
    <t>AK-4.4 ASD DF REDU 4.4MM PK10</t>
  </si>
  <si>
    <t>V-1030C-GY</t>
  </si>
  <si>
    <t>5 WATT HORN (GRAY)</t>
  </si>
  <si>
    <t>4906-9127</t>
  </si>
  <si>
    <t>HORN/STROBE MC RED</t>
  </si>
  <si>
    <t>4100-2105</t>
  </si>
  <si>
    <t>2 BAY GLASS DOOR&amp;RETAINER PLAT</t>
  </si>
  <si>
    <t>637-599</t>
  </si>
  <si>
    <t>4004R OVERLAY</t>
  </si>
  <si>
    <t>V-CTSQPK</t>
  </si>
  <si>
    <t>SQ GRILLE\, CEIL SPKR</t>
  </si>
  <si>
    <t>VIP-415-BK-IC</t>
  </si>
  <si>
    <t>INFORMACAST IP PENDANT SPKR BL</t>
  </si>
  <si>
    <t>CS19-BAT55AHSLA</t>
  </si>
  <si>
    <t>BATTERY 55AH SLA 12V</t>
  </si>
  <si>
    <t>VKT-800</t>
  </si>
  <si>
    <t>VEU DEMO KIT</t>
  </si>
  <si>
    <t>59AO-APPLWW</t>
  </si>
  <si>
    <t>AO LED APPLIANCE ONLY WALL WHT</t>
  </si>
  <si>
    <t>49VOC-CWS-O</t>
  </si>
  <si>
    <t>VO COVER CEIL WHT LOGO WP</t>
  </si>
  <si>
    <t>49VO-WWS-BA</t>
  </si>
  <si>
    <t>VO Wall White Logo Only USA</t>
  </si>
  <si>
    <t>VB-R19</t>
  </si>
  <si>
    <t>BACKBOX TYPE 19 RECESSED</t>
  </si>
  <si>
    <t>VE4022A</t>
  </si>
  <si>
    <t>IP 1WAY TLKBK SPKR</t>
  </si>
  <si>
    <t>IGB1R</t>
  </si>
  <si>
    <t>BACK BOX 1 GANG RED</t>
  </si>
  <si>
    <t>49CHO-APPLW</t>
  </si>
  <si>
    <t>CHIME APPLIANCE ONLY WALL</t>
  </si>
  <si>
    <t>AD-10-1980</t>
  </si>
  <si>
    <t>SD-1/A SOUND ABSORBER</t>
  </si>
  <si>
    <t>V-1094B</t>
  </si>
  <si>
    <t>PAGE PORT PREAMP/EXP W/O BOX</t>
  </si>
  <si>
    <t>562-729</t>
  </si>
  <si>
    <t>LED/SWITCH CONTROLLER</t>
  </si>
  <si>
    <t>SSU00689</t>
  </si>
  <si>
    <t>SRD SYSTEM RECORD DOCS USB MEM</t>
  </si>
  <si>
    <t>ELSTRC-NB</t>
  </si>
  <si>
    <t>STROBE\, RED\, CEIL\, BLNK\, BLU</t>
  </si>
  <si>
    <t>4190-8404</t>
  </si>
  <si>
    <t>TRUESITE INCIDENT COMMANDER</t>
  </si>
  <si>
    <t>2050-9101</t>
  </si>
  <si>
    <t>2050 ADDRESSABLE PANELS</t>
  </si>
  <si>
    <t>F1132-656</t>
  </si>
  <si>
    <t>FFE FIXTEMP NYLON 446F (656FT)</t>
  </si>
  <si>
    <t>59AO-WRS-BA</t>
  </si>
  <si>
    <t>AO LED WALL RED LOGO ONLY US</t>
  </si>
  <si>
    <t>49VO-WRA-BA</t>
  </si>
  <si>
    <t>VO Wall Red ALERT USA</t>
  </si>
  <si>
    <t>4003-9811</t>
  </si>
  <si>
    <t>SUPV 80W AMP 4A PWR RED</t>
  </si>
  <si>
    <t>ELSPKWC-CAR8</t>
  </si>
  <si>
    <t>SPEAKER WHT CEIL FIRE 8-PACK</t>
  </si>
  <si>
    <t>374-123</t>
  </si>
  <si>
    <t>BRIDGE RECTIFIER 100V 35A</t>
  </si>
  <si>
    <t>EL4XHN-NR</t>
  </si>
  <si>
    <t>N4X HORN\, RED\, WALL\, BLNK</t>
  </si>
  <si>
    <t>4090-9807</t>
  </si>
  <si>
    <t>COVER-ADDRESS MODULE SURFACE</t>
  </si>
  <si>
    <t>V-1023C</t>
  </si>
  <si>
    <t>WALL MOUNT SPK/AMP BROWN</t>
  </si>
  <si>
    <t>49AV-WWF-BA</t>
  </si>
  <si>
    <t>AV Wall White FIRE USA</t>
  </si>
  <si>
    <t>F1081-1640</t>
  </si>
  <si>
    <t>FFE FIXTMP STSTEEL 221F /1640F</t>
  </si>
  <si>
    <t>49CMTC-WWFIRE</t>
  </si>
  <si>
    <t>MT CONV COVER\, WALL WHITE FIRE</t>
  </si>
  <si>
    <t>733-542</t>
  </si>
  <si>
    <t>HARNESS 4100</t>
  </si>
  <si>
    <t>90145A-801-04-L</t>
  </si>
  <si>
    <t>MA-MICRO UL 650W SPKR GRY</t>
  </si>
  <si>
    <t>V-WGD4</t>
  </si>
  <si>
    <t>4" WIREGUARD\, DIGITAL CLK</t>
  </si>
  <si>
    <t>OSP-004</t>
  </si>
  <si>
    <t>TEST FILTER 10 PK</t>
  </si>
  <si>
    <t>4090-5258</t>
  </si>
  <si>
    <t>MX MINI IAM</t>
  </si>
  <si>
    <t>V-1072A-ST</t>
  </si>
  <si>
    <t>DOORPLATE SPKR\, FLUSH-STAINLSS</t>
  </si>
  <si>
    <t>LT-ACC-HUBPOEHON</t>
  </si>
  <si>
    <t>HUB POE LT GEN 3</t>
  </si>
  <si>
    <t>V-9983-W</t>
  </si>
  <si>
    <t>IN-WALL MIXER\, WHITE</t>
  </si>
  <si>
    <t>4100-2128</t>
  </si>
  <si>
    <t>3 BAY GLASS DR&amp;RET RED ICMNDR</t>
  </si>
  <si>
    <t>BCK DIG.100W AMP\,220VAC\,25V</t>
  </si>
  <si>
    <t>4010-9926</t>
  </si>
  <si>
    <t>TCP/IP PHYS BRIDGE STYLE 4</t>
  </si>
  <si>
    <t>VIP-4171-A12-IC</t>
  </si>
  <si>
    <t>IP CLK/SPK WALL ANALOG 12" IC</t>
  </si>
  <si>
    <t>4905-9843</t>
  </si>
  <si>
    <t>AV COVER WALL RED ALERT LABEL</t>
  </si>
  <si>
    <t>ONTA12SKIT</t>
  </si>
  <si>
    <t>MNT KIT SGL ANALOG CLOCK CEIL</t>
  </si>
  <si>
    <t>VE8011A</t>
  </si>
  <si>
    <t>IP SINGLE FXS PORT</t>
  </si>
  <si>
    <t>V-9804</t>
  </si>
  <si>
    <t>METAL MNTG BRACKET</t>
  </si>
  <si>
    <t>59VO-WRFO</t>
  </si>
  <si>
    <t>VO LED WALL RED FIRE WP</t>
  </si>
  <si>
    <t>4906-9102</t>
  </si>
  <si>
    <t>STROBE MC RED CEILING</t>
  </si>
  <si>
    <t>CS40-U34-U0D-A0</t>
  </si>
  <si>
    <t>UHF 2.5W 4PT 62M WB\,CL-A/B BDA</t>
  </si>
  <si>
    <t>VSP-033</t>
  </si>
  <si>
    <t>VLI CHAMBER ASSEMBLY SPART P</t>
  </si>
  <si>
    <t>ELSPKR-AL</t>
  </si>
  <si>
    <t>SPKR \, RED\, WALL\, ALRT</t>
  </si>
  <si>
    <t>4081-9003</t>
  </si>
  <si>
    <t>EOL\, 4.7K 1/2W</t>
  </si>
  <si>
    <t>TSI-24V</t>
  </si>
  <si>
    <t>TRUESTART 24V ADAPTER</t>
  </si>
  <si>
    <t>4100-1243</t>
  </si>
  <si>
    <t>VE4031A-D</t>
  </si>
  <si>
    <t>IP 1W TB SPKR W/DIG CLK</t>
  </si>
  <si>
    <t>US-13-0002</t>
  </si>
  <si>
    <t>SMOKE PEN STICKS (6 PCS.)</t>
  </si>
  <si>
    <t>90219A-802-04</t>
  </si>
  <si>
    <t>TCPA-10 DD 4OHM SPKR GRY</t>
  </si>
  <si>
    <t>BACKUP DIG.100W AMP\,120VAC\,25V</t>
  </si>
  <si>
    <t>4100-2121</t>
  </si>
  <si>
    <t>4100-1273</t>
  </si>
  <si>
    <t>2975-9229</t>
  </si>
  <si>
    <t>120V REMOTE TPS CABINET RED</t>
  </si>
  <si>
    <t>734-055</t>
  </si>
  <si>
    <t>4100U/ES PHONE EXPAN HARNESS</t>
  </si>
  <si>
    <t>49MP-AVVOWW</t>
  </si>
  <si>
    <t>Mounting Plate AVVOAO Wall Wht</t>
  </si>
  <si>
    <t>V-936400</t>
  </si>
  <si>
    <t>SPK W/25/70V XFRMR W/O GRILLE</t>
  </si>
  <si>
    <t>VIP-429A-D</t>
  </si>
  <si>
    <t>IP SPKR FACEPLATE W/DIG CLK</t>
  </si>
  <si>
    <t>FIK-UV-IRFHDAS25</t>
  </si>
  <si>
    <t>VSW-216</t>
  </si>
  <si>
    <t>Central Site License ï¿½ï¿½ï¿½ï¿½ï¿½ï¿½ï¿½ï¿½ï¿½</t>
  </si>
  <si>
    <t>59VO-APPLWW</t>
  </si>
  <si>
    <t>VO LED APPLIANCE ONLY WALL WHT</t>
  </si>
  <si>
    <t>IDNET2+2 250 POINT 4 LOOP MOD</t>
  </si>
  <si>
    <t>4099-9005SP</t>
  </si>
  <si>
    <t>STATION-LED\,DA GLASS\,ADDR\,SPAN</t>
  </si>
  <si>
    <t>4100-9901</t>
  </si>
  <si>
    <t>4100ES RETROKT 1 BAY RED GLS D</t>
  </si>
  <si>
    <t>R9500247</t>
  </si>
  <si>
    <t>BUBBLE 2/ROLLS/BUNDLE (375')</t>
  </si>
  <si>
    <t>VSP-715</t>
  </si>
  <si>
    <t>LASER FOCUS ASPIRATOR</t>
  </si>
  <si>
    <t>4190-7038</t>
  </si>
  <si>
    <t>4100ES INC COMM CAB MT RAID</t>
  </si>
  <si>
    <t>4007-9812</t>
  </si>
  <si>
    <t>59AV-WRF</t>
  </si>
  <si>
    <t>AV LED WALL RED FIRE</t>
  </si>
  <si>
    <t>49VOC-CRF-O</t>
  </si>
  <si>
    <t>VO COVER CEIL RED FIRE WP</t>
  </si>
  <si>
    <t>ELLP-AW (10PK)</t>
  </si>
  <si>
    <t>LETTER PLT\, WHT\, AGNT\, 10</t>
  </si>
  <si>
    <t>28-064</t>
  </si>
  <si>
    <t>WISE RELAY BLOCK</t>
  </si>
  <si>
    <t>4098-9756</t>
  </si>
  <si>
    <t>DUCT SENSOR HOUSING-4-WIRE</t>
  </si>
  <si>
    <t>LEVEL-4-PS-DESIG</t>
  </si>
  <si>
    <t>ADD HEAT MAP</t>
  </si>
  <si>
    <t>4005-9803</t>
  </si>
  <si>
    <t>2 IDC &amp; 2 NAC/RELAY MD CLASS B</t>
  </si>
  <si>
    <t>740-927</t>
  </si>
  <si>
    <t>2D NETWORK SOFTWARE</t>
  </si>
  <si>
    <t>90243A-803-01</t>
  </si>
  <si>
    <t>BACK 100W AMP-220/30/40VAC\,25V</t>
  </si>
  <si>
    <t>741-163</t>
  </si>
  <si>
    <t>4009T MASTER FIRMWARE</t>
  </si>
  <si>
    <t>4100-5130</t>
  </si>
  <si>
    <t>SSU00684</t>
  </si>
  <si>
    <t>EFAD INFINITY USB KIT RED</t>
  </si>
  <si>
    <t>VIP-422A</t>
  </si>
  <si>
    <t>IP TLKBCK 2' X 2' LAYIN SPKR</t>
  </si>
  <si>
    <t>49VO-WRSO</t>
  </si>
  <si>
    <t>VO\, WALL RED LOGO ONLY WP</t>
  </si>
  <si>
    <t>ELHSW-NG</t>
  </si>
  <si>
    <t>HRNSTR \, WHT\, WALL\, BLNK\, G</t>
  </si>
  <si>
    <t>636-760</t>
  </si>
  <si>
    <t>4010 KEYBOARD MTG PLATE</t>
  </si>
  <si>
    <t>CS03-011-429-BK</t>
  </si>
  <si>
    <t>ANTENNA CEILING MOUNT KIT</t>
  </si>
  <si>
    <t>V-9890</t>
  </si>
  <si>
    <t>VANDAL-RESIST FLEXHORN TLKBCK</t>
  </si>
  <si>
    <t>4606-9202BA</t>
  </si>
  <si>
    <t>4007ES COLOR LCD ANNUN RED BA</t>
  </si>
  <si>
    <t>V-CTLA-2</t>
  </si>
  <si>
    <t>2 X 2 LAY-IN CEIL SPKR</t>
  </si>
  <si>
    <t>2081-9048</t>
  </si>
  <si>
    <t>ABORT SUPERVISION</t>
  </si>
  <si>
    <t>566-799</t>
  </si>
  <si>
    <t>CCDACT FOR 4004 AND 4005</t>
  </si>
  <si>
    <t>CWSI-OM-1S</t>
  </si>
  <si>
    <t>OMNI ANTENNA</t>
  </si>
  <si>
    <t>V-9028</t>
  </si>
  <si>
    <t>2X2 LAY-IN SPKR W/BACK DUAL</t>
  </si>
  <si>
    <t>2081-9044</t>
  </si>
  <si>
    <t>OVERVOLTAGE SUPPRESSOR</t>
  </si>
  <si>
    <t>V-ACS-X72/25</t>
  </si>
  <si>
    <t>EXPAND ACS TO 72 ZONE 25V</t>
  </si>
  <si>
    <t>742-541</t>
  </si>
  <si>
    <t>4100U/ES 100W AMP ASSY</t>
  </si>
  <si>
    <t>8742-794</t>
  </si>
  <si>
    <t>90219A-802-04-L</t>
  </si>
  <si>
    <t>TCPA-10 DD 4OHM SPKR GRY UL</t>
  </si>
  <si>
    <t>49MTV-WWS-BA</t>
  </si>
  <si>
    <t>MTV\, WALL WHITE LOGO ONLY USA</t>
  </si>
  <si>
    <t>566-1011</t>
  </si>
  <si>
    <t>4100U/ES ANALOG AUDIO CNTRL BD</t>
  </si>
  <si>
    <t>59VO-APPLWRH</t>
  </si>
  <si>
    <t>VO LED APPL ONLY WALL RED HICD</t>
  </si>
  <si>
    <t>ELLP-COW (10PK)</t>
  </si>
  <si>
    <t>LETTER PLT\, WHT\, CO2\, 10</t>
  </si>
  <si>
    <t>49SVC-WRS-O</t>
  </si>
  <si>
    <t>SV COVER\, WALL\,RED\,LOGO WP</t>
  </si>
  <si>
    <t>AD-10-0336</t>
  </si>
  <si>
    <t>LF-AD-E-K FIL ELEMENT LF-AD-K</t>
  </si>
  <si>
    <t>SSU03503</t>
  </si>
  <si>
    <t>GUARD WIRE 6X6X4D CHROME</t>
  </si>
  <si>
    <t>8 RED PLUGGABLE LED MODULE FB</t>
  </si>
  <si>
    <t>49AV-WRS-BA</t>
  </si>
  <si>
    <t>AV Wall Red Logo Only USA</t>
  </si>
  <si>
    <t>FIK-IR3-AS15</t>
  </si>
  <si>
    <t>4906-9158</t>
  </si>
  <si>
    <t>S/V MC NON-ADDR WHT CEIL ALERT</t>
  </si>
  <si>
    <t>4098-9780</t>
  </si>
  <si>
    <t>2 WIRE RELAY SENSOR BASE</t>
  </si>
  <si>
    <t>746-177</t>
  </si>
  <si>
    <t>COMPACT FLASH - ES MSTR CTLR</t>
  </si>
  <si>
    <t>S-615</t>
  </si>
  <si>
    <t>15 WATT PAGING HORN W/25-70</t>
  </si>
  <si>
    <t>59AV-WWF</t>
  </si>
  <si>
    <t>AV LED WALL WHITE FIRE</t>
  </si>
  <si>
    <t>SSU-RIC-2</t>
  </si>
  <si>
    <t>RIC-2 RELAY SPUD DPDT RED LED</t>
  </si>
  <si>
    <t>4906-9254</t>
  </si>
  <si>
    <t>MC TA S/V CEILNG MT RND WHITE</t>
  </si>
  <si>
    <t>4098-9771</t>
  </si>
  <si>
    <t>CO SOUNDER BASE ENTENDED LIFE</t>
  </si>
  <si>
    <t>VIP-893</t>
  </si>
  <si>
    <t>4903-9425</t>
  </si>
  <si>
    <t>HORN/STROBE-15CD-RED</t>
  </si>
  <si>
    <t>AD-05-5432</t>
  </si>
  <si>
    <t>BASIC PROSENSNET\, 2ALM/DET</t>
  </si>
  <si>
    <t>ELSTWC-EV</t>
  </si>
  <si>
    <t>STROBE\, WHT\, CEIL\, EVAC</t>
  </si>
  <si>
    <t>3000-203</t>
  </si>
  <si>
    <t>F-3000 4IN Square Cover Plate</t>
  </si>
  <si>
    <t>EL4XHS-FW</t>
  </si>
  <si>
    <t>N4X HRNSTR\, WHT\, WALL\, FIRE</t>
  </si>
  <si>
    <t>478-352</t>
  </si>
  <si>
    <t>4100U/ES 4010ES 120V TRANSFMR</t>
  </si>
  <si>
    <t>MB-G6-24-R</t>
  </si>
  <si>
    <t>90240A-808</t>
  </si>
  <si>
    <t>HS ENCOMPASS MA2 3200W AMP CAB</t>
  </si>
  <si>
    <t>90243A-801-06</t>
  </si>
  <si>
    <t>LineWave 2X\, No UL LA spkr-wh</t>
  </si>
  <si>
    <t>4905-9922</t>
  </si>
  <si>
    <t>SYNC CUBE STYLE Z</t>
  </si>
  <si>
    <t>SR-1DT-PCG</t>
  </si>
  <si>
    <t>1D PTE TRG CLIENT VENUE PRICE</t>
  </si>
  <si>
    <t>V-BDM16-M</t>
  </si>
  <si>
    <t>16" METAL ANALOG DOUBLE MT BKT</t>
  </si>
  <si>
    <t>ELSTR</t>
  </si>
  <si>
    <t>LED STR\, RED\, WALL\, FIRE</t>
  </si>
  <si>
    <t>SG-32CXK1R</t>
  </si>
  <si>
    <t>PS CAST D ACTION STATION RED</t>
  </si>
  <si>
    <t>VESTX</t>
  </si>
  <si>
    <t>24PT 1-WAY PAGING EXP BD</t>
  </si>
  <si>
    <t>VC-1062A</t>
  </si>
  <si>
    <t>TALKBCK WALL SPKR W/VOLSET WD</t>
  </si>
  <si>
    <t>EL3RHN-NR</t>
  </si>
  <si>
    <t>N3R HORN\, RED\, WALL\, BLNK</t>
  </si>
  <si>
    <t>4100-9834</t>
  </si>
  <si>
    <t>4099-9006</t>
  </si>
  <si>
    <t>STATION-LED\, DA PUSH ADDR</t>
  </si>
  <si>
    <t>VIP-428A</t>
  </si>
  <si>
    <t>IP SQ FACEPLATE 8" SPKR</t>
  </si>
  <si>
    <t>FIK-UV-IRFHDAS15</t>
  </si>
  <si>
    <t>ELSPSTR-N</t>
  </si>
  <si>
    <t>SPKSTR\, RED\, WALL\, BLNK</t>
  </si>
  <si>
    <t>4081-9007</t>
  </si>
  <si>
    <t>EOL\, 1.2K 1W</t>
  </si>
  <si>
    <t>V-1048C-GY</t>
  </si>
  <si>
    <t>45 OHM TLKBK PAGING HORN (GY)</t>
  </si>
  <si>
    <t>ELSPSTWC-NA</t>
  </si>
  <si>
    <t>SPKSTR\, WHT\, CEIL\, BLNK\, A</t>
  </si>
  <si>
    <t>49VO-WWA-A-BA</t>
  </si>
  <si>
    <t>VO WALL WHT ALERT AMBER  BA</t>
  </si>
  <si>
    <t>VE6030-VMWREDUNPRP</t>
  </si>
  <si>
    <t>IP6K COMM/NOTIF VMWARE W/EXIST</t>
  </si>
  <si>
    <t>734-354</t>
  </si>
  <si>
    <t>RUI+ MTHRBD HARNESS 12.5 INCH</t>
  </si>
  <si>
    <t>1603-9821</t>
  </si>
  <si>
    <t>SIMSYNC FOR SIMPLEX 125-0</t>
  </si>
  <si>
    <t>V-9807</t>
  </si>
  <si>
    <t>VANDAL-RESISTANT 8" W/SPK ENCL</t>
  </si>
  <si>
    <t>4100-6103</t>
  </si>
  <si>
    <t>VLF-500-00-UL</t>
  </si>
  <si>
    <t>LASERPLUS FOCUS 500</t>
  </si>
  <si>
    <t>ELLP-ALW (10PK)</t>
  </si>
  <si>
    <t>LETTER PLT\, WHT\, ALRT\, 10</t>
  </si>
  <si>
    <t>SSU00678</t>
  </si>
  <si>
    <t>CAB DOC STOR 26X24X4D RED</t>
  </si>
  <si>
    <t>4010-9722</t>
  </si>
  <si>
    <t>4010ES IDNAC2IDNET2BAY240V PLT</t>
  </si>
  <si>
    <t>GSA4098-9734</t>
  </si>
  <si>
    <t>HIGH TEMP HEAT SENSOR BA</t>
  </si>
  <si>
    <t>4081-9013</t>
  </si>
  <si>
    <t>EOL HARNESS\, 4.99K\, 1/2W\, 1%</t>
  </si>
  <si>
    <t>72542B-801</t>
  </si>
  <si>
    <t>Transformer Box\, Line Wave 8X</t>
  </si>
  <si>
    <t>4098-9867</t>
  </si>
  <si>
    <t>UV SHIELD\, QTY50 PER EACH UNIT</t>
  </si>
  <si>
    <t>4003-9833</t>
  </si>
  <si>
    <t>REMOTE MIC BLACK\, RED PLATE</t>
  </si>
  <si>
    <t>EL3RSPK-NW</t>
  </si>
  <si>
    <t>N3R SPKR\, WHT\, WALL\, BLNK</t>
  </si>
  <si>
    <t>4905-9844</t>
  </si>
  <si>
    <t>AV COVER WALL WHIT ALERT LABEL</t>
  </si>
  <si>
    <t>VE8091</t>
  </si>
  <si>
    <t>EL4XST-FW</t>
  </si>
  <si>
    <t>N4X STROBE\, WHT\, WALL\, FIRE</t>
  </si>
  <si>
    <t>553-761</t>
  </si>
  <si>
    <t>STR SMOKE DET ADAPTER TOOL</t>
  </si>
  <si>
    <t>VE8001ARPRP</t>
  </si>
  <si>
    <t>IP PRT AUD ADAPT RMT (RP ONLY)</t>
  </si>
  <si>
    <t>CS47-750-554</t>
  </si>
  <si>
    <t>10 DB ATTENUATOR</t>
  </si>
  <si>
    <t>49VOH-APPLC-O</t>
  </si>
  <si>
    <t>VO HICD CEIL APPL ONLY WP</t>
  </si>
  <si>
    <t>SSU00459</t>
  </si>
  <si>
    <t>MMB MINIMOD BRCKT 1 MOD 18GA</t>
  </si>
  <si>
    <t>V-1080-W</t>
  </si>
  <si>
    <t>FLEXHORN (WHITE)</t>
  </si>
  <si>
    <t>VSP-982-B22</t>
  </si>
  <si>
    <t>VESDA-E SPL PT 6MM SURF MT BLK</t>
  </si>
  <si>
    <t>2096-9811</t>
  </si>
  <si>
    <t>FA/CODE CARD HOLDER-14X22in R</t>
  </si>
  <si>
    <t>ELFHNWC</t>
  </si>
  <si>
    <t>LF HORN\, WHT\, CEIL\, FIRE</t>
  </si>
  <si>
    <t>4905-9808</t>
  </si>
  <si>
    <t>US-10-0007</t>
  </si>
  <si>
    <t>SAMPLE PIPE LABELS ROLL (125)</t>
  </si>
  <si>
    <t>TRUESTART2</t>
  </si>
  <si>
    <t>TSI2 INSTRUMENT IDNET/IDNAC</t>
  </si>
  <si>
    <t>LSPKBB-CR</t>
  </si>
  <si>
    <t>ELUXA SPKR BB\, CEIL\, RED</t>
  </si>
  <si>
    <t>49OMNI-06-A</t>
  </si>
  <si>
    <t>TCPA OMNI LOUDSPKR\,WHIT/ALERT</t>
  </si>
  <si>
    <t>VSP-877-B</t>
  </si>
  <si>
    <t>FLUSH MOUNT SP METRIC (BLACK)</t>
  </si>
  <si>
    <t>VP-CLIP-US</t>
  </si>
  <si>
    <t>3/4 PIPE SUPPORT CLAMP QTY 50</t>
  </si>
  <si>
    <t>XCL-LB-CO-RM</t>
  </si>
  <si>
    <t>VESDA XCL LB CO 300PPM MODBUS</t>
  </si>
  <si>
    <t>ISP2-R</t>
  </si>
  <si>
    <t>EXTENDER\,SUFACE\,INDOOR\,RD</t>
  </si>
  <si>
    <t>4190-5060</t>
  </si>
  <si>
    <t>TSW DACR INTERFACE FEATURE</t>
  </si>
  <si>
    <t>4007-6307</t>
  </si>
  <si>
    <t>49SOC-WRALT-O</t>
  </si>
  <si>
    <t>SO COVER\,WALL\,RED\,ALERT WP</t>
  </si>
  <si>
    <t>AK-5.6 ASD DF REDU 5.6MM PK10</t>
  </si>
  <si>
    <t>VIP-130AL-GY-IC</t>
  </si>
  <si>
    <t>INFORMACAST IP HORN WHT</t>
  </si>
  <si>
    <t>FIK-UV-IRFHDAS20</t>
  </si>
  <si>
    <t>UV-IR-HD Flam Detect SS316 CLR</t>
  </si>
  <si>
    <t>XCL-LB-CO2PP-RA</t>
  </si>
  <si>
    <t>VESDA XCL LB CO2 5000PPM 4-20M</t>
  </si>
  <si>
    <t>734-181</t>
  </si>
  <si>
    <t>HARNESS\, EPS SIGNAL POWER</t>
  </si>
  <si>
    <t>6331-9012</t>
  </si>
  <si>
    <t>"""TIMETONE UNIT\, GRY\,FOR 12""</t>
  </si>
  <si>
    <t>VE2976A</t>
  </si>
  <si>
    <t>IP UP/DWN VOL CNTRL W/INPUTS</t>
  </si>
  <si>
    <t>SSU00470</t>
  </si>
  <si>
    <t>TERM STRIP TOOLLESS 4PT BLACK</t>
  </si>
  <si>
    <t>VIP-814B</t>
  </si>
  <si>
    <t>4 PORT FXS ADAPTER</t>
  </si>
  <si>
    <t>V-TBAR</t>
  </si>
  <si>
    <t>2' T-BAR FOR LAYIN SPKR PANELS</t>
  </si>
  <si>
    <t>4098-9799</t>
  </si>
  <si>
    <t>6" ADPT FOR 5" BASE - 4" SQ</t>
  </si>
  <si>
    <t>IGP1R</t>
  </si>
  <si>
    <t>PLATE COVER 1 GANG RED</t>
  </si>
  <si>
    <t>FIK-IR3-H2-AS20</t>
  </si>
  <si>
    <t>4100-1259</t>
  </si>
  <si>
    <t>CONSTANT SUPV NAC 25V RMS A/B</t>
  </si>
  <si>
    <t>GSA4098-9733</t>
  </si>
  <si>
    <t>HEAT SENSOR GSA</t>
  </si>
  <si>
    <t>ELSTRC-AL</t>
  </si>
  <si>
    <t>STROBE\, RED\, CEIL\, ALRT</t>
  </si>
  <si>
    <t>S-660A</t>
  </si>
  <si>
    <t>30W EXPLOSION PROOF HORN</t>
  </si>
  <si>
    <t>743-457</t>
  </si>
  <si>
    <t>4100U/ES 100W AMP PC BD</t>
  </si>
  <si>
    <t>LT-ACC-POE-24</t>
  </si>
  <si>
    <t>Ethernet Switch PoE\, 24 ports</t>
  </si>
  <si>
    <t>V-ACS-X48/45</t>
  </si>
  <si>
    <t>EXPAND ACS to 48 Zones\,45 OHM</t>
  </si>
  <si>
    <t>VP-6124-UPS</t>
  </si>
  <si>
    <t>UNINTERRUPTED POWER SUPPLY</t>
  </si>
  <si>
    <t>2190-9002</t>
  </si>
  <si>
    <t>MPX/WATCHTOUR STA W/DURESS</t>
  </si>
  <si>
    <t>746-146</t>
  </si>
  <si>
    <t>MF COMM REPLCMNT MOTHER BOARD</t>
  </si>
  <si>
    <t>4081-9016</t>
  </si>
  <si>
    <t>EOL RESISTOR 150K 1/2W</t>
  </si>
  <si>
    <t>49VO-WWS-A-BA</t>
  </si>
  <si>
    <t>VO AMBER LOGO ONLY WALL WHT BA</t>
  </si>
  <si>
    <t>CS14-720-820-K2</t>
  </si>
  <si>
    <t>PS DPLX PS8/FIRSTNET/-153 DBC-</t>
  </si>
  <si>
    <t>4602-8001</t>
  </si>
  <si>
    <t>ENCLOSURE\, SCU/RCU ANNUNCIATOR</t>
  </si>
  <si>
    <t>AD-10-1963</t>
  </si>
  <si>
    <t>LF-AD-1-A FIL TITANUS 10 ?M</t>
  </si>
  <si>
    <t>59VO-WWFH-BA</t>
  </si>
  <si>
    <t>VO LED WALL WHT FIRE HICD US</t>
  </si>
  <si>
    <t>A1177-100</t>
  </si>
  <si>
    <t>IN/OUT TIEWRAP HT SS (QTY 100)</t>
  </si>
  <si>
    <t>V-1073-VRSS</t>
  </si>
  <si>
    <t>VANDAL-RESIST DOORRPLT SPKR FL</t>
  </si>
  <si>
    <t>16 PLUGGABLE LED/16 SW RED/YEL</t>
  </si>
  <si>
    <t>S4017-PNL-INP</t>
  </si>
  <si>
    <t>4017ES VOICE FACP\, NAC\, PLT</t>
  </si>
  <si>
    <t>ST-GASKET</t>
  </si>
  <si>
    <t>REMOTE ANNUN EXTERNAL POWER</t>
  </si>
  <si>
    <t>4906-9114</t>
  </si>
  <si>
    <t>VO NON-ADDR CEILING RED ALERT</t>
  </si>
  <si>
    <t>VE4030A</t>
  </si>
  <si>
    <t>IP WALL SPEAKER</t>
  </si>
  <si>
    <t>VIP-D640ADS</t>
  </si>
  <si>
    <t>"IP POE 6DIG 4"" DBL SIDED CLO</t>
  </si>
  <si>
    <t>4090-9006</t>
  </si>
  <si>
    <t>SUP RELEASE PERIPH &amp; ENCLOSURE</t>
  </si>
  <si>
    <t>ELLP-AR (10PK)</t>
  </si>
  <si>
    <t>LETTER PLT\, RED\, AGNT\, 10</t>
  </si>
  <si>
    <t>4907-9006</t>
  </si>
  <si>
    <t>TMA BACK BOX</t>
  </si>
  <si>
    <t>VIP-148AL-BGE</t>
  </si>
  <si>
    <t>IP TALKBACK HORN BEIGE</t>
  </si>
  <si>
    <t>ES NET BASIC AUDIO W/MIKE</t>
  </si>
  <si>
    <t>266-018</t>
  </si>
  <si>
    <t>4902-9721</t>
  </si>
  <si>
    <t>SPEAKER WHITE TRUEALERT</t>
  </si>
  <si>
    <t>4190-5067</t>
  </si>
  <si>
    <t>MOBILE CLIENT FOR TSW</t>
  </si>
  <si>
    <t>LT-ACC-TST</t>
  </si>
  <si>
    <t>DEC Bump Test Bottle</t>
  </si>
  <si>
    <t>V-WGHORN-2</t>
  </si>
  <si>
    <t>WIRE GUARD FOR HORN</t>
  </si>
  <si>
    <t>49SV-APPLC</t>
  </si>
  <si>
    <t>SPKR/VIS APPLIANC ONLY CEILING</t>
  </si>
  <si>
    <t>49AOC-CRFIRE</t>
  </si>
  <si>
    <t>AO COVER\, CEILING RED FIRE</t>
  </si>
  <si>
    <t>AD-10-5406</t>
  </si>
  <si>
    <t>DETMOD PROSENS&amp;SL\, HIGH SENS</t>
  </si>
  <si>
    <t>SSU-MR-801/T</t>
  </si>
  <si>
    <t>2099-9152</t>
  </si>
  <si>
    <t>VEA-040-A00-UL</t>
  </si>
  <si>
    <t>ELSTW-NA</t>
  </si>
  <si>
    <t>STROBE\, WHT\, WALL\, BLNK\, AMB</t>
  </si>
  <si>
    <t>740-758</t>
  </si>
  <si>
    <t>4602 LCD ANNUN SOFTWARE</t>
  </si>
  <si>
    <t>SSU-SM-501-P</t>
  </si>
  <si>
    <t>DUCT DET 4 WIRE PHOTO SQUARE</t>
  </si>
  <si>
    <t>LF-42287</t>
  </si>
  <si>
    <t>60IN SAMPLE TUBE KIT SINGLE ZN</t>
  </si>
  <si>
    <t>566-1028</t>
  </si>
  <si>
    <t>4100U/ES DIG AUDIO CNTRL BD</t>
  </si>
  <si>
    <t>4905-9941</t>
  </si>
  <si>
    <t>4100-0823</t>
  </si>
  <si>
    <t>CUSTOM MESSAGE FROM TRANSCRIPT</t>
  </si>
  <si>
    <t>V-1080-BGE</t>
  </si>
  <si>
    <t>FLEXHORN 3 WATT (BEIGE)</t>
  </si>
  <si>
    <t>F1082-328</t>
  </si>
  <si>
    <t>FFE FIXTMP STSTEEL 365F (328FT</t>
  </si>
  <si>
    <t>49VOC-WWS-O</t>
  </si>
  <si>
    <t>VO COVER WALL WHT LOGO ONLY WP</t>
  </si>
  <si>
    <t>V-1061-W</t>
  </si>
  <si>
    <t>WALL TALKBACK SPKR\, WHITE</t>
  </si>
  <si>
    <t>CS03-020-833/N</t>
  </si>
  <si>
    <t>SLIM RECT ANT 600-4000</t>
  </si>
  <si>
    <t>VB-A13</t>
  </si>
  <si>
    <t>BACKBOX TYPE 13 SLOPED SURFACE</t>
  </si>
  <si>
    <t>733-582</t>
  </si>
  <si>
    <t>100 WATT AMP HARNESS 4100</t>
  </si>
  <si>
    <t>49AVC-WRS-O</t>
  </si>
  <si>
    <t>AV Cover\, Wall Rd Logo Only WP</t>
  </si>
  <si>
    <t>S-604-25-BGE</t>
  </si>
  <si>
    <t>FLEXHORN  4W PAGING BEIGE</t>
  </si>
  <si>
    <t>4100-2134</t>
  </si>
  <si>
    <t>1 BAY SOLID DOOR RED</t>
  </si>
  <si>
    <t>4100-8804</t>
  </si>
  <si>
    <t>AUDIO PROGRAMMING SOFTWARE</t>
  </si>
  <si>
    <t>4099-9004SP</t>
  </si>
  <si>
    <t>STATIO-LED\, SA ADDR\, SPANISH</t>
  </si>
  <si>
    <t>246-355</t>
  </si>
  <si>
    <t>PROGRAM IC 4100</t>
  </si>
  <si>
    <t>VM-SLT</t>
  </si>
  <si>
    <t>SPEAKER LINE TERMINATION</t>
  </si>
  <si>
    <t>CS40-V27-V2D-A0</t>
  </si>
  <si>
    <t>VHF .5W 3.5M PB1.5M GB\, CL-A/B</t>
  </si>
  <si>
    <t>ELHSW-AL</t>
  </si>
  <si>
    <t>HNSTR\, WHT\, WALL\, ALRT</t>
  </si>
  <si>
    <t>VIP-402A-SA</t>
  </si>
  <si>
    <t>SYNAPS IP 2X2 LAY-IN CEIL SPKR</t>
  </si>
  <si>
    <t>FIK-IR3-AS10</t>
  </si>
  <si>
    <t>IR3 Flame Detector\, SS316</t>
  </si>
  <si>
    <t>59AO-APPLWR-O</t>
  </si>
  <si>
    <t>AO APPLIANCE ONLY WALL RED WP</t>
  </si>
  <si>
    <t>4090-9813</t>
  </si>
  <si>
    <t>"4 11/16"" BOX ADAPTER PLATE"</t>
  </si>
  <si>
    <t>F1078-3280</t>
  </si>
  <si>
    <t>FFE FIXTMP STSTEEL 155F /3280F</t>
  </si>
  <si>
    <t>VE8002B</t>
  </si>
  <si>
    <t>IP 2 PORT AUDIO ADAPTER</t>
  </si>
  <si>
    <t>4098-9853</t>
  </si>
  <si>
    <t>12 INCH DUCT ADAPTER</t>
  </si>
  <si>
    <t>VER-A10-0</t>
  </si>
  <si>
    <t>REMOTE MODULE DISPLAY NO RELAY</t>
  </si>
  <si>
    <t>VEK-A10-7</t>
  </si>
  <si>
    <t>SUBRACK KIT DISPLAY 7 RELAYS</t>
  </si>
  <si>
    <t>4090-9118</t>
  </si>
  <si>
    <t>RLY IDNET 2 IAM W/T SENSE</t>
  </si>
  <si>
    <t>49VO-APPLW-O</t>
  </si>
  <si>
    <t>VO Appliance Only Wall WP</t>
  </si>
  <si>
    <t>650-1610</t>
  </si>
  <si>
    <t>EXTENDED SYSTEM SUPPLY W/IDNET</t>
  </si>
  <si>
    <t>FIK-TMO-S01</t>
  </si>
  <si>
    <t>STAINLESS STEEL FLAME DET MNT</t>
  </si>
  <si>
    <t>4010-9521</t>
  </si>
  <si>
    <t>4010ES 2 IDNET 2 BAY RED 240V</t>
  </si>
  <si>
    <t>VE8048AR</t>
  </si>
  <si>
    <t>RMT IP IN/OUTPUT MOD 8X8</t>
  </si>
  <si>
    <t>49CMT-WWF-BA</t>
  </si>
  <si>
    <t>CONVENT MT\,WALL WHITE FIRE USA</t>
  </si>
  <si>
    <t>11019A-1</t>
  </si>
  <si>
    <t>Boom Microphone</t>
  </si>
  <si>
    <t>6334-9125</t>
  </si>
  <si>
    <t>2.5 RED LED CLK 120 VAC"</t>
  </si>
  <si>
    <t>FIK-IR3-H2-AS21</t>
  </si>
  <si>
    <t>TRIP IR HYDRO FLAMEDET 3/4 NPT</t>
  </si>
  <si>
    <t>6310-9240A</t>
  </si>
  <si>
    <t>"16"" SUR SYNC CLK 120VAC"</t>
  </si>
  <si>
    <t>4190-7043</t>
  </si>
  <si>
    <t>DSKTOP PC WIN10 WITH RAID</t>
  </si>
  <si>
    <t>2098-9806</t>
  </si>
  <si>
    <t>49SOC-CWALT-O</t>
  </si>
  <si>
    <t>SO COVER\, CEILING WHT ALERT WP</t>
  </si>
  <si>
    <t>EL4XHN-NW</t>
  </si>
  <si>
    <t>N4X HORN\, WHT\, WALL\, BLNK</t>
  </si>
  <si>
    <t>49AVH-APPLCG-BA</t>
  </si>
  <si>
    <t>AV APPL CEIL GRN BA</t>
  </si>
  <si>
    <t>4190-4006</t>
  </si>
  <si>
    <t>QTY OF SCREENS FOR PROGRAMMING</t>
  </si>
  <si>
    <t>VIP-140A-IC</t>
  </si>
  <si>
    <t>1-WAY/TB IP 8" CEIL SPKR CLNRM</t>
  </si>
  <si>
    <t>72377B-803</t>
  </si>
  <si>
    <t>TCPA-10 Cil Mnt w/Bolt Adaptor</t>
  </si>
  <si>
    <t>VE6025PRP</t>
  </si>
  <si>
    <t>ENH APP SERVER PRO (RP ONLY)</t>
  </si>
  <si>
    <t>2975-9450</t>
  </si>
  <si>
    <t>1 BAY BOX&amp; SOLID DOOR PLATINUM</t>
  </si>
  <si>
    <t>HO-25S</t>
  </si>
  <si>
    <t>SMOKECHECK (12 CANS)</t>
  </si>
  <si>
    <t>OSI-90</t>
  </si>
  <si>
    <t>IMAGER 80 DEGREE COVERAGE</t>
  </si>
  <si>
    <t>4190-4009</t>
  </si>
  <si>
    <t>25 TSW TRAVEL KEYS</t>
  </si>
  <si>
    <t>F1072-328</t>
  </si>
  <si>
    <t>FFE FIXTEMP NYLON 190F (328FT)</t>
  </si>
  <si>
    <t>4100-1266</t>
  </si>
  <si>
    <t>EXPANSION NAC CARD FOR EXP SIG</t>
  </si>
  <si>
    <t>2084-9021</t>
  </si>
  <si>
    <t>PHONE ARMOR MAG LED SRFC MNT</t>
  </si>
  <si>
    <t>90224A-804-04-L</t>
  </si>
  <si>
    <t>ENCOMP MA2 960W UL CID2 SPK-G</t>
  </si>
  <si>
    <t>FIK-IR3-H2HDAS25</t>
  </si>
  <si>
    <t>ELMTSR-NR</t>
  </si>
  <si>
    <t>MT HNSTR\, RED\, WALL\, BLNK\, RED</t>
  </si>
  <si>
    <t>4901-9820</t>
  </si>
  <si>
    <t>HORN 24VDC RED</t>
  </si>
  <si>
    <t>3-8 CHANNEL AUDIO OPERATOR IFC</t>
  </si>
  <si>
    <t>166-227</t>
  </si>
  <si>
    <t>FLEX CABLE 6in LONG 26 POS-41</t>
  </si>
  <si>
    <t>2081-9010</t>
  </si>
  <si>
    <t>EOL RESISTOR/3.3K</t>
  </si>
  <si>
    <t>VEIP6K-1</t>
  </si>
  <si>
    <t>VSP-969</t>
  </si>
  <si>
    <t>VESDA-E VEP-A10-P F-COV P D</t>
  </si>
  <si>
    <t>734-075</t>
  </si>
  <si>
    <t>HARNESS PWER+COMMS 4100</t>
  </si>
  <si>
    <t>VIP-D440A</t>
  </si>
  <si>
    <t>IP POE 4 DIG 4" LED WALL CLK</t>
  </si>
  <si>
    <t>4190-9832</t>
  </si>
  <si>
    <t>ES NET EXT NIC RED 120/240V</t>
  </si>
  <si>
    <t>6334-9803</t>
  </si>
  <si>
    <t>ADAPTER HARNESS 120 VAC</t>
  </si>
  <si>
    <t>49VO-WRFO-BA</t>
  </si>
  <si>
    <t>VO Wall Red FIRE WP USA</t>
  </si>
  <si>
    <t>4098-VEU-A10</t>
  </si>
  <si>
    <t>ADDR VEU W/ 3.5IN DISPLAY</t>
  </si>
  <si>
    <t>EL3RST-FW</t>
  </si>
  <si>
    <t>N3R STROBE\, WHT\, WALL\, FIRE</t>
  </si>
  <si>
    <t>4100-1244</t>
  </si>
  <si>
    <t>REMOTE AUDIO INTERFACE W/MIC</t>
  </si>
  <si>
    <t>F1080-328</t>
  </si>
  <si>
    <t>FFE FIXTMP STSTEEL 190F (328FT</t>
  </si>
  <si>
    <t>4906-9107</t>
  </si>
  <si>
    <t>ALERT MCVO NON-ADDR WALL WHT</t>
  </si>
  <si>
    <t>6310-9227A</t>
  </si>
  <si>
    <t>"CLK/SW 12""RD SUF 120/6 BL 24</t>
  </si>
  <si>
    <t>VIP-130AL-GY</t>
  </si>
  <si>
    <t>IP SECURE ONE-WAY PG HORN GY</t>
  </si>
  <si>
    <t>VE9811PRP</t>
  </si>
  <si>
    <t>IP POE+ EM CALL STN 1BTN BL WH</t>
  </si>
  <si>
    <t>266-072</t>
  </si>
  <si>
    <t>RETAINING CLIP FOR DOOR LOCK</t>
  </si>
  <si>
    <t>AD-10-1660</t>
  </si>
  <si>
    <t>Front Film TT-2 for 2 detector</t>
  </si>
  <si>
    <t>742-590</t>
  </si>
  <si>
    <t>4100U/ES 2X40 IFC DOOR ASSY</t>
  </si>
  <si>
    <t>ONT6KIT</t>
  </si>
  <si>
    <t>6 DIGIT MOUNTING HARDWARE</t>
  </si>
  <si>
    <t>4190-9037</t>
  </si>
  <si>
    <t>FBR MOD SM RT-MOUNT IN REM ENC</t>
  </si>
  <si>
    <t>6334-9806</t>
  </si>
  <si>
    <t>CLOCK CELESTRA CEILING MT BRKT</t>
  </si>
  <si>
    <t>VER-A10-7</t>
  </si>
  <si>
    <t>REMOTE MODULE DISPLAY 7 RELAYS</t>
  </si>
  <si>
    <t>XCL-VEA-TUB</t>
  </si>
  <si>
    <t>VESDA SPXCL TUBING INTERFACE</t>
  </si>
  <si>
    <t>49CMTC-WRFIRE</t>
  </si>
  <si>
    <t>MT CONV COVER\, WALL RED FIRE</t>
  </si>
  <si>
    <t>LT-ACC-ETS-8</t>
  </si>
  <si>
    <t>Ethernet Switch 8 port</t>
  </si>
  <si>
    <t>VE4020A</t>
  </si>
  <si>
    <t>4100-6110</t>
  </si>
  <si>
    <t>4100-9863</t>
  </si>
  <si>
    <t>TCP/IP PHYS BRIDGE\, CLASS B</t>
  </si>
  <si>
    <t>2004-9101</t>
  </si>
  <si>
    <t>2004 CONVENTIONAL PANEL</t>
  </si>
  <si>
    <t>UTILITY BLOCK\, 16 TERMINALS</t>
  </si>
  <si>
    <t>V-9915M-5</t>
  </si>
  <si>
    <t>METAL BACK BOX</t>
  </si>
  <si>
    <t>TRANSPONDER TAMPER SWITCH</t>
  </si>
  <si>
    <t>ELSPSTWC-NB</t>
  </si>
  <si>
    <t>SPKR STRB \, WHT\, CEIL\, BLNK\,</t>
  </si>
  <si>
    <t>4090-9802</t>
  </si>
  <si>
    <t>2081-9031</t>
  </si>
  <si>
    <t>POTTED MODULE FOR PVCS</t>
  </si>
  <si>
    <t>4009-9808</t>
  </si>
  <si>
    <t>ADAPTER\, CLASS A\, IDNET</t>
  </si>
  <si>
    <t>SR-CDP-AGD</t>
  </si>
  <si>
    <t>CTM DESIGN PACK GAS DET PRICE</t>
  </si>
  <si>
    <t>MR-801/C/R</t>
  </si>
  <si>
    <t>F1080-1640</t>
  </si>
  <si>
    <t>FFE FIXTMP STSTEEL 190F /1640F</t>
  </si>
  <si>
    <t>4100-9926</t>
  </si>
  <si>
    <t>2084-9009</t>
  </si>
  <si>
    <t>PHONE ARMOR BREAK-ROD FL</t>
  </si>
  <si>
    <t>4100-1252</t>
  </si>
  <si>
    <t>AUDIO IF MODULE\, SGL CHANNEL</t>
  </si>
  <si>
    <t>OSP-003</t>
  </si>
  <si>
    <t>ACRYLIC TEST FILTER 20 PACK</t>
  </si>
  <si>
    <t>ELMTSW-NB</t>
  </si>
  <si>
    <t>MT HNSTR\, WHT\, WALL\, BLNK\, AMB</t>
  </si>
  <si>
    <t>90243A-804-07-L</t>
  </si>
  <si>
    <t>HYPERSPIKE UL L-WAVE 16 SILK G</t>
  </si>
  <si>
    <t>LEVEL-2-PS-DESIG</t>
  </si>
  <si>
    <t>2975-9227</t>
  </si>
  <si>
    <t>CAB FIRE RELEASE DEVICE MINI</t>
  </si>
  <si>
    <t>SM-VC</t>
  </si>
  <si>
    <t>REMOTE VOL CNTRL SM120</t>
  </si>
  <si>
    <t>EL3RMTST-FR</t>
  </si>
  <si>
    <t>N3R MT HRNSTR\, RED\, WALL\, FIRE</t>
  </si>
  <si>
    <t>CS05-493-429</t>
  </si>
  <si>
    <t>30 DB DIRECTIONAL COUPLER</t>
  </si>
  <si>
    <t>BATBOX-33XR</t>
  </si>
  <si>
    <t>33AH Battery Cabinet\, Red</t>
  </si>
  <si>
    <t>3000-210</t>
  </si>
  <si>
    <t>F-3000 Semi-Flush Trim Plate</t>
  </si>
  <si>
    <t>4905-9923</t>
  </si>
  <si>
    <t>BOX A/V SURFACE RED</t>
  </si>
  <si>
    <t>4081-9306</t>
  </si>
  <si>
    <t>110 AH CHARGER\, 120VAC\, RED</t>
  </si>
  <si>
    <t>CS05-494-114</t>
  </si>
  <si>
    <t>3 DB POWER TAPPER</t>
  </si>
  <si>
    <t>4905-9812</t>
  </si>
  <si>
    <t>650-665</t>
  </si>
  <si>
    <t>4010ES 2-BAY 2X40 LCD RETAINER</t>
  </si>
  <si>
    <t>CS40-V30-V1D-A0</t>
  </si>
  <si>
    <t>VHF 1W SIMPLX 4PRT WB BDA</t>
  </si>
  <si>
    <t>A1388</t>
  </si>
  <si>
    <t>PROGRAM CONTROL UNIT W/EOL</t>
  </si>
  <si>
    <t>90243A-802-06</t>
  </si>
  <si>
    <t>LineWave 4X\, No UL LA spkr-wh</t>
  </si>
  <si>
    <t>2081-9401</t>
  </si>
  <si>
    <t>BATTERY BRACKET ASSY 12.7AH</t>
  </si>
  <si>
    <t>5000-031</t>
  </si>
  <si>
    <t>ADDITIONAL 5000 HEAD AND PRISM</t>
  </si>
  <si>
    <t>733-945</t>
  </si>
  <si>
    <t>BATTERY HARNESS KIT 25/33AH</t>
  </si>
  <si>
    <t>CS06-767-843</t>
  </si>
  <si>
    <t>PS DPLX PS8/FNET/-153 DBC-N(F)</t>
  </si>
  <si>
    <t>733-580</t>
  </si>
  <si>
    <t>59AVC-WWF</t>
  </si>
  <si>
    <t>AV COVER WALL WHITE FIRE</t>
  </si>
  <si>
    <t>INT-ST-XTR01</t>
  </si>
  <si>
    <t>EXTENDER ASSEMBLY</t>
  </si>
  <si>
    <t>4100-9922</t>
  </si>
  <si>
    <t>SHBB-W</t>
  </si>
  <si>
    <t>49VO-WWF</t>
  </si>
  <si>
    <t>VO Wall White FIRE</t>
  </si>
  <si>
    <t>V-1050C</t>
  </si>
  <si>
    <t>BIDIRECTIONAL HORN</t>
  </si>
  <si>
    <t>V-DW11025B</t>
  </si>
  <si>
    <t>2.5"  WIRELESS CLK DIGT 110V</t>
  </si>
  <si>
    <t>ELSPSTW-NA</t>
  </si>
  <si>
    <t>SPKSTR\, WHT\, WALL\, BLNK\, AMB</t>
  </si>
  <si>
    <t>1070-000</t>
  </si>
  <si>
    <t>F5000 ANTI COND HEATER</t>
  </si>
  <si>
    <t>90243A-802-07-L</t>
  </si>
  <si>
    <t>HYPERSPIKE UL L-WVE 4 SILK GRY</t>
  </si>
  <si>
    <t>ELSTW-NR</t>
  </si>
  <si>
    <t>STROBE \, WHT\, WALL\, BLNK\, R</t>
  </si>
  <si>
    <t>4098-9860</t>
  </si>
  <si>
    <t>2-WIRE RELAY FOR 4098-9780</t>
  </si>
  <si>
    <t>4100-9857</t>
  </si>
  <si>
    <t>4100ES APPLIQUE KIT</t>
  </si>
  <si>
    <t>4007-9817</t>
  </si>
  <si>
    <t>90105A-803-02-L</t>
  </si>
  <si>
    <t>MA-1 (2 ACT PAN) TAN UL</t>
  </si>
  <si>
    <t>565-654</t>
  </si>
  <si>
    <t>4098-9751\,9753 SENSOR W/RELAY</t>
  </si>
  <si>
    <t>VEA16A</t>
  </si>
  <si>
    <t>IP 16" ANALOG CLOCK</t>
  </si>
  <si>
    <t>49VO-WRA-A-BA</t>
  </si>
  <si>
    <t>VO AMBER ALERT WALL RED BA</t>
  </si>
  <si>
    <t>2310-9802</t>
  </si>
  <si>
    <t>CLOCK BACKBOX CONNECTOR</t>
  </si>
  <si>
    <t>72551B-801</t>
  </si>
  <si>
    <t>HS-ENCOMPASS 25/50/75V TRANSF</t>
  </si>
  <si>
    <t>4098-VEP-A10-P</t>
  </si>
  <si>
    <t>ADDR VEP W/ 3IN DISPLAY 4-PIPE</t>
  </si>
  <si>
    <t>59AOC-WRFO</t>
  </si>
  <si>
    <t>AO COVER WALL RED FIRE WP</t>
  </si>
  <si>
    <t>POWER DISTRIBUTION MOD 120V FB</t>
  </si>
  <si>
    <t>526-873</t>
  </si>
  <si>
    <t>4100U/ES LABEL (1280 TO 1284)</t>
  </si>
  <si>
    <t>V-1015B-GY</t>
  </si>
  <si>
    <t>PENDANT SPEAKER (GRAY)</t>
  </si>
  <si>
    <t>ELFHSWC-CO</t>
  </si>
  <si>
    <t>LF HNSTR\, WHT\, CEIL\, CO</t>
  </si>
  <si>
    <t>VE8090R</t>
  </si>
  <si>
    <t>LF-42241</t>
  </si>
  <si>
    <t>SINGLE INLET DUCT PROBE KIT</t>
  </si>
  <si>
    <t>2081-9008</t>
  </si>
  <si>
    <t>EOL RESISTOR/22K</t>
  </si>
  <si>
    <t>S4017-PNL-IAR</t>
  </si>
  <si>
    <t>4017ES VOICE FACP\, IDNAC\, RED</t>
  </si>
  <si>
    <t>677-202</t>
  </si>
  <si>
    <t>4098 BASE W/RELAY</t>
  </si>
  <si>
    <t>4100-2113</t>
  </si>
  <si>
    <t>SOLID DOOR BEIGE #3</t>
  </si>
  <si>
    <t>4907-9007</t>
  </si>
  <si>
    <t>TRUEALERT MESSAGING APPLIANCE</t>
  </si>
  <si>
    <t>F1071-328</t>
  </si>
  <si>
    <t>FFE FIXTEMP NYLON 178F (328FT)</t>
  </si>
  <si>
    <t>49VOH-APPLC-BA</t>
  </si>
  <si>
    <t>VO HICD APPL ONLY CEILING BA</t>
  </si>
  <si>
    <t>59VO-WWF</t>
  </si>
  <si>
    <t>VO LED WALL WHITE FIRE</t>
  </si>
  <si>
    <t>ELSPSTR-ALA</t>
  </si>
  <si>
    <t>SPKSTR\, RED\, WALL\, ALRT\, AMB</t>
  </si>
  <si>
    <t>VE8025</t>
  </si>
  <si>
    <t>8 PORT 25V TLKBACK GATEWAY</t>
  </si>
  <si>
    <t>4100-9908</t>
  </si>
  <si>
    <t>4100ES RETROKT 2 BAY BLK GLS D</t>
  </si>
  <si>
    <t>VE2972PRP</t>
  </si>
  <si>
    <t>IP NRM/EM CALLSWITCH (RP ONLY)</t>
  </si>
  <si>
    <t>FIK-UV-IR-AS20</t>
  </si>
  <si>
    <t>FIK-UV-IR-F-AS10</t>
  </si>
  <si>
    <t>650-445</t>
  </si>
  <si>
    <t>4010ES PDI BAY 2</t>
  </si>
  <si>
    <t>733-751</t>
  </si>
  <si>
    <t>AC DIST BLOCK TO P/S 120V</t>
  </si>
  <si>
    <t>59AO-WWSO-BA</t>
  </si>
  <si>
    <t>AO WALL WHITE LOGO WP US</t>
  </si>
  <si>
    <t>699-554</t>
  </si>
  <si>
    <t>4007ES BACKBOX ASSY\, PLATINUM</t>
  </si>
  <si>
    <t>33653A-1</t>
  </si>
  <si>
    <t>REPL SHOULDER STRAP HS-10</t>
  </si>
  <si>
    <t>4003-9810</t>
  </si>
  <si>
    <t>SUPV 80W AMP 4A PWR BEIGE</t>
  </si>
  <si>
    <t>S-551-5</t>
  </si>
  <si>
    <t>SPEAKER BACKBOX ENCLOSURE</t>
  </si>
  <si>
    <t>E700-SP-DCL-PNT</t>
  </si>
  <si>
    <t>SAMPLING POINT LABELS\, QTY 35</t>
  </si>
  <si>
    <t>90105A-801-04-L</t>
  </si>
  <si>
    <t>MA-1 (5 ACT PAN) GRAY UL</t>
  </si>
  <si>
    <t>8688-163-5</t>
  </si>
  <si>
    <t>VSCPU - 5.0 CPU BOARD</t>
  </si>
  <si>
    <t>59VOC-WRFO</t>
  </si>
  <si>
    <t>VO COVER WALL RED FIRE WP</t>
  </si>
  <si>
    <t>AUX AUDIO INPUT MODULE</t>
  </si>
  <si>
    <t>FLS-PMA-S06</t>
  </si>
  <si>
    <t>Pole mount Adapter\, 6 inch</t>
  </si>
  <si>
    <t>4606-9205</t>
  </si>
  <si>
    <t>4007ES COLOR LCD ANNUN\, PLAT</t>
  </si>
  <si>
    <t>90215A-801-01-L</t>
  </si>
  <si>
    <t>TCPA-10 AUDIO SPEAKER UL - BLA</t>
  </si>
  <si>
    <t>4098-9020</t>
  </si>
  <si>
    <t>ADDRSS BEAM DETECTOR CONTROLLR</t>
  </si>
  <si>
    <t>ELFHNWC-AL</t>
  </si>
  <si>
    <t>LF HORN\, WHT\, CEIL\, ALRT</t>
  </si>
  <si>
    <t>4010-9403</t>
  </si>
  <si>
    <t>4010ES FACP 120V RED W/LED</t>
  </si>
  <si>
    <t>4905-9981</t>
  </si>
  <si>
    <t>4098-5611</t>
  </si>
  <si>
    <t>CONV HT FIX 135F DET 722H</t>
  </si>
  <si>
    <t>4190-9050</t>
  </si>
  <si>
    <t>4-20MA ZAM SURF SERVICE ONLY</t>
  </si>
  <si>
    <t>4098-9792</t>
  </si>
  <si>
    <t>ELFHNWC-CO</t>
  </si>
  <si>
    <t>LF HORN\, WHT\, CEIL\, CO</t>
  </si>
  <si>
    <t>BASIC NETWORK TRPDR INTERF MOD</t>
  </si>
  <si>
    <t>49AV-APPLC</t>
  </si>
  <si>
    <t>AV APPLIANCE ONLY CEILING</t>
  </si>
  <si>
    <t>4003-9834</t>
  </si>
  <si>
    <t>MIC XPANSION MODULE\, BLACK</t>
  </si>
  <si>
    <t>4190-5062</t>
  </si>
  <si>
    <t>TSW PROTECTED CLIENT FEATURE</t>
  </si>
  <si>
    <t>VE4084PRP</t>
  </si>
  <si>
    <t>90198A-801-06</t>
  </si>
  <si>
    <t>VL520BK-F-FC</t>
  </si>
  <si>
    <t>IP SPKR W/TXT&amp;FLASH COLOR BLK</t>
  </si>
  <si>
    <t>4100-1296</t>
  </si>
  <si>
    <t>8 SW\, 16 GREEN/YELLOW LED MOD.</t>
  </si>
  <si>
    <t>90219A-801-04-L</t>
  </si>
  <si>
    <t>TCPA-10 DD 8OHM SPKR GRY UL</t>
  </si>
  <si>
    <t>742-302</t>
  </si>
  <si>
    <t>4120 AUDIO INTERFACE TRANSFORM</t>
  </si>
  <si>
    <t>V-ACS25</t>
  </si>
  <si>
    <t>ACS INTRCM 24ZN 25V W/CLKSYNC</t>
  </si>
  <si>
    <t>2975-9439</t>
  </si>
  <si>
    <t>4100ES BOX\, #2 PLATINUM</t>
  </si>
  <si>
    <t>623-1048</t>
  </si>
  <si>
    <t>4010ES 2X40 LCD SLIDE-IN LABEL</t>
  </si>
  <si>
    <t>49CMP-MTWR</t>
  </si>
  <si>
    <t>CONV MOUNTNG PLAT MT WALL RED</t>
  </si>
  <si>
    <t>4010-9731</t>
  </si>
  <si>
    <t>4010ES TSD IDNAC2IDNET RED 240</t>
  </si>
  <si>
    <t>SSU03508</t>
  </si>
  <si>
    <t>VDG VANDAL DET GUARD 22GA BEIG</t>
  </si>
  <si>
    <t>AK-3.0 ASD DF REDU 3MM PK10</t>
  </si>
  <si>
    <t>SAG-1200</t>
  </si>
  <si>
    <t>WIRE GUARD RND SQ ANALOG</t>
  </si>
  <si>
    <t>ONTA12-BK-S</t>
  </si>
  <si>
    <t>SIMPLEX ANALOG POE CLOCK</t>
  </si>
  <si>
    <t>59AO-WRSO</t>
  </si>
  <si>
    <t>AO LED WALL RED LOGO ONLY WP</t>
  </si>
  <si>
    <t>733-952</t>
  </si>
  <si>
    <t>RELAY COMM CABLE ASSEMBLY</t>
  </si>
  <si>
    <t>SSU-MSR50RKAVWC</t>
  </si>
  <si>
    <t>MSR REMACC CNTRLR AV WH CLRLNS</t>
  </si>
  <si>
    <t>8688-163-4</t>
  </si>
  <si>
    <t>VSCPU - 4.0 CPU BOARD</t>
  </si>
  <si>
    <t>F1082-656</t>
  </si>
  <si>
    <t>FFE FIXTMP STSTEEL 365F (656FT</t>
  </si>
  <si>
    <t>4906-9109</t>
  </si>
  <si>
    <t>HICD VO MC NONADDRESS RED WALL</t>
  </si>
  <si>
    <t>SR-DSS-SILVER-YR</t>
  </si>
  <si>
    <t>ASD-DESIGN SILVER- 25 DET</t>
  </si>
  <si>
    <t>V-2001A</t>
  </si>
  <si>
    <t>INT SINGLE ZONE PLUS PAGE SYS</t>
  </si>
  <si>
    <t>4010-9915</t>
  </si>
  <si>
    <t>BACPAC ETHERNET PORTAL</t>
  </si>
  <si>
    <t>4100-1331</t>
  </si>
  <si>
    <t>OSI-R</t>
  </si>
  <si>
    <t>CONVENTIONAL BEAM LABELED XTRA</t>
  </si>
  <si>
    <t>4100-1280</t>
  </si>
  <si>
    <t>8 SWITCH\, 8 RED LED MODULE</t>
  </si>
  <si>
    <t>4190-9035</t>
  </si>
  <si>
    <t>REM FBRMD ASSY LEFT SM RED ENC</t>
  </si>
  <si>
    <t>2080-9067</t>
  </si>
  <si>
    <t>49MT-WWS-BA</t>
  </si>
  <si>
    <t>MT\, WALL WHITE LOGO ONLY USA</t>
  </si>
  <si>
    <t>IGP1W</t>
  </si>
  <si>
    <t>PLATE COVER 1 GANG WHITE</t>
  </si>
  <si>
    <t>VE8012ARPRP</t>
  </si>
  <si>
    <t>RCKMNT IP DL FXS PRT (RP ONLY)</t>
  </si>
  <si>
    <t>2081-9275</t>
  </si>
  <si>
    <t>BATTERY 18AH</t>
  </si>
  <si>
    <t>4098-9789E</t>
  </si>
  <si>
    <t>SENSOR BASE W/LED OUTPUT</t>
  </si>
  <si>
    <t>ELSPSTR-AL-CAR10</t>
  </si>
  <si>
    <t>SPKRSTRB RED WALL ALRT 10-PACK</t>
  </si>
  <si>
    <t>XMIC-XWP</t>
  </si>
  <si>
    <t>EXT. MAIN HANDHELD MIC\,PLAT\,WM</t>
  </si>
  <si>
    <t>6334-9144</t>
  </si>
  <si>
    <t>4" BLUE 6 DIGIT LED CLOCK 12</t>
  </si>
  <si>
    <t>YJ1283</t>
  </si>
  <si>
    <t>SINGLE GANG IAM BRACKET</t>
  </si>
  <si>
    <t>49AVC-CRALT</t>
  </si>
  <si>
    <t>AV COVER\, CEILING RED ALERT</t>
  </si>
  <si>
    <t>VL520BK-F</t>
  </si>
  <si>
    <t>IP SPEAKER/SIGN W/ TEXT AND FL</t>
  </si>
  <si>
    <t>VP-12124</t>
  </si>
  <si>
    <t>SWITCHING PWR SPLY 24VDC 12A</t>
  </si>
  <si>
    <t>CV05-527-614</t>
  </si>
  <si>
    <t>VHF-PT10/138-960/N(F)</t>
  </si>
  <si>
    <t>4190-8411</t>
  </si>
  <si>
    <t>INCIDENT CMNDR REMOTE CLIENT</t>
  </si>
  <si>
    <t>V-9830-W</t>
  </si>
  <si>
    <t>STEALTH SPKR FLEXHORN O-W WH</t>
  </si>
  <si>
    <t>VSP-965</t>
  </si>
  <si>
    <t>VESDA-E SAMPLING MODULE</t>
  </si>
  <si>
    <t>4100-8901</t>
  </si>
  <si>
    <t>ADD-ON TO 4100 PANEL/SYS</t>
  </si>
  <si>
    <t>90228A-801</t>
  </si>
  <si>
    <t>Rack Amp Programmed for MA-2</t>
  </si>
  <si>
    <t>ELHSR-CAR20</t>
  </si>
  <si>
    <t>HNSTR\, RED\, WALL\, FIRE\, 20</t>
  </si>
  <si>
    <t>6010-300</t>
  </si>
  <si>
    <t>FIRERAY ONE REFL BEAM SMK DET</t>
  </si>
  <si>
    <t>HO-30S</t>
  </si>
  <si>
    <t>PURCHECK (12 CANS)</t>
  </si>
  <si>
    <t>4007-9803</t>
  </si>
  <si>
    <t>IDNET 2 LOOP EXPANSION MODULE</t>
  </si>
  <si>
    <t>VIP-A12ADS</t>
  </si>
  <si>
    <t>IP POE 12 INCH DUAL ANALOG CLK</t>
  </si>
  <si>
    <t>4009-9201BA</t>
  </si>
  <si>
    <t>NAC EXTENDER 120VAC IDNET BA</t>
  </si>
  <si>
    <t>CS03-043-380</t>
  </si>
  <si>
    <t>UHF OMNI DIR ANT 380-4000MHZ</t>
  </si>
  <si>
    <t>BACKUP DIG.100W AMP\,120VAC\,70V</t>
  </si>
  <si>
    <t>4098-9402</t>
  </si>
  <si>
    <t>HEAT DETECTOR 135 ROR</t>
  </si>
  <si>
    <t>VRT-300</t>
  </si>
  <si>
    <t>VESDANET SOCKET</t>
  </si>
  <si>
    <t>4009-9801</t>
  </si>
  <si>
    <t>BATT CAB BEIGE (MAX 33HR BATT)</t>
  </si>
  <si>
    <t>49SOC-CRALT-O</t>
  </si>
  <si>
    <t>SO COVER\, CEILING RED ALERT WP</t>
  </si>
  <si>
    <t>4905-9997</t>
  </si>
  <si>
    <t>28-054</t>
  </si>
  <si>
    <t>ON-SITE SITE SERVICES PER DAY</t>
  </si>
  <si>
    <t>F1079-3280</t>
  </si>
  <si>
    <t>FFE FIXTMP STSTEEL 178F /3280F</t>
  </si>
  <si>
    <t>49SOC-WRFIRE</t>
  </si>
  <si>
    <t>SPKR COVER WALL RED FIRE</t>
  </si>
  <si>
    <t>CV05-523-614</t>
  </si>
  <si>
    <t>VHF-PT5/138-960/N(F)</t>
  </si>
  <si>
    <t>49HFVH-APPLC-BA</t>
  </si>
  <si>
    <t>HIFI SV HC APPL ONLY CEILNG US</t>
  </si>
  <si>
    <t>CS19-PYL12V160FT</t>
  </si>
  <si>
    <t>12V BATTERY 160AH</t>
  </si>
  <si>
    <t>699-064</t>
  </si>
  <si>
    <t>4100U/ES BOX HINGE LEAF\, RED</t>
  </si>
  <si>
    <t>49VO-WRA-A</t>
  </si>
  <si>
    <t>ADDR VO WALL RED ALERT AMBER</t>
  </si>
  <si>
    <t>4098-9848</t>
  </si>
  <si>
    <t>4098 SSD BASE DUST BOOT</t>
  </si>
  <si>
    <t>4906-9108</t>
  </si>
  <si>
    <t>ALERT MCVO NON-ADDR WALL RED</t>
  </si>
  <si>
    <t>VE6030</t>
  </si>
  <si>
    <t>IP6K COMM NOTIFICATION SERVER</t>
  </si>
  <si>
    <t>8688-164</t>
  </si>
  <si>
    <t>REFURBISHED VSSTA-50</t>
  </si>
  <si>
    <t>VIP-998-BL</t>
  </si>
  <si>
    <t>SIP STROBE ALERT BLUE</t>
  </si>
  <si>
    <t>V-1030C</t>
  </si>
  <si>
    <t>5 WATT HORN (BR/BG)</t>
  </si>
  <si>
    <t>49WPBB-AVVOWR</t>
  </si>
  <si>
    <t>WP Back Box AV or VO Wall Red</t>
  </si>
  <si>
    <t>59AV-APPLWWH-O</t>
  </si>
  <si>
    <t>AV LED APPL ONLY W WHT HICD WP</t>
  </si>
  <si>
    <t>49SVC-CWALT-O</t>
  </si>
  <si>
    <t>SV COVER\, CEILING WHT ALERT WP</t>
  </si>
  <si>
    <t>733-940</t>
  </si>
  <si>
    <t>PWR/COMM HARNESS</t>
  </si>
  <si>
    <t>ELSTR-ALB</t>
  </si>
  <si>
    <t>STROBE\, RED\, WALL\, ALRT\, BLU</t>
  </si>
  <si>
    <t>4010-9927</t>
  </si>
  <si>
    <t>TCP/IP PHYS BRIDGE STYLE 7</t>
  </si>
  <si>
    <t>VIP-804B</t>
  </si>
  <si>
    <t>4 PORT MANAGED AUDIO ADAPTER</t>
  </si>
  <si>
    <t>6334-9127</t>
  </si>
  <si>
    <t>"2.5"" AMBER LED CLK 120 VAC"</t>
  </si>
  <si>
    <t>VHX-1410</t>
  </si>
  <si>
    <t>VESDA HIGH LEVEL INTERFACE</t>
  </si>
  <si>
    <t>1030-000</t>
  </si>
  <si>
    <t>SURF MNT PRISM WALL BRACKET</t>
  </si>
  <si>
    <t>SSU-MR-701/C/R</t>
  </si>
  <si>
    <t>RELAY CAB RED 12VDC 24VDC</t>
  </si>
  <si>
    <t>V-WMCA</t>
  </si>
  <si>
    <t>WIRELESS MASTER CLOCK TRANSCEI</t>
  </si>
  <si>
    <t>VE9042</t>
  </si>
  <si>
    <t>2' X 2' HI-FI LAY-IN CEIL SPKR</t>
  </si>
  <si>
    <t>AD-10-5431</t>
  </si>
  <si>
    <t>DETMOD TOPSENS&amp;SL MED SENS</t>
  </si>
  <si>
    <t>SSU-MR-708/T</t>
  </si>
  <si>
    <t>49AVC-CRS</t>
  </si>
  <si>
    <t>AV COVER\,CEILING RED LOGO ONLY</t>
  </si>
  <si>
    <t>VECTLA-2</t>
  </si>
  <si>
    <t>2'X2' LAYIN CEIL SPK W/TAP 2PK</t>
  </si>
  <si>
    <t>4010-6305</t>
  </si>
  <si>
    <t>25V REG HARNESS-8PT ZONE/RELAY</t>
  </si>
  <si>
    <t>4098-9789</t>
  </si>
  <si>
    <t>SENSOR BASE WITH LED OUTPUT</t>
  </si>
  <si>
    <t>VEK-A10-0</t>
  </si>
  <si>
    <t>SUBRACK KIT DISPLAY NO RELAYS</t>
  </si>
  <si>
    <t>V-ACS45EXP</t>
  </si>
  <si>
    <t>ACS EXPANDR TO 48ZN 45 OHM</t>
  </si>
  <si>
    <t>F3052-1640</t>
  </si>
  <si>
    <t>FFE PRGTMP SS 129-212F /1640FT</t>
  </si>
  <si>
    <t>V-SMR16AW</t>
  </si>
  <si>
    <t>16" WIRELESS CLK SURF MNT RING</t>
  </si>
  <si>
    <t>4100-1278</t>
  </si>
  <si>
    <t>16 SW/16 RED/YEL PLUG LED</t>
  </si>
  <si>
    <t>SSU00626</t>
  </si>
  <si>
    <t>DSB DRAWING STORAGE BOX BLACK</t>
  </si>
  <si>
    <t>VSP-005</t>
  </si>
  <si>
    <t>FILTER ASSEMBLY</t>
  </si>
  <si>
    <t>4190-4020</t>
  </si>
  <si>
    <t>GRAPHIC SCREEN 3D EFF MED</t>
  </si>
  <si>
    <t>4905-9985</t>
  </si>
  <si>
    <t>COVER - STROBE WHITE</t>
  </si>
  <si>
    <t>ELLP-FFW(10PK)</t>
  </si>
  <si>
    <t>LETTER PLT\, WHT\, FIRE/FEU\, 10</t>
  </si>
  <si>
    <t>ELFHSW</t>
  </si>
  <si>
    <t>LF HRNSTR\, WHT\, WALL\, FIRE</t>
  </si>
  <si>
    <t>VIP-801A</t>
  </si>
  <si>
    <t>NETWORK AUDIO PORT</t>
  </si>
  <si>
    <t>4098-XAD-100</t>
  </si>
  <si>
    <t>SNGL ZN SAMPLING W/SENSOR</t>
  </si>
  <si>
    <t>699-579</t>
  </si>
  <si>
    <t>4007ES/NSI CABINET\, RED</t>
  </si>
  <si>
    <t>565-231</t>
  </si>
  <si>
    <t>4100 MONITOR SEC CLASS A</t>
  </si>
  <si>
    <t>734-051</t>
  </si>
  <si>
    <t>4100U/ES PDI HARNESS</t>
  </si>
  <si>
    <t>SSU-WP-2000</t>
  </si>
  <si>
    <t>WEATHERPROOF ENCLOSURE SL2000</t>
  </si>
  <si>
    <t>4010-8810</t>
  </si>
  <si>
    <t>4010ES FACTORY PROGRAMMING</t>
  </si>
  <si>
    <t>741-164</t>
  </si>
  <si>
    <t>TRUALERT POWER SUPPLY PCC</t>
  </si>
  <si>
    <t>5000-103</t>
  </si>
  <si>
    <t>F-5000 BEAM DETECTOR SYSTEM</t>
  </si>
  <si>
    <t>266-005</t>
  </si>
  <si>
    <t>LOCK-WITH CAM</t>
  </si>
  <si>
    <t>560-040</t>
  </si>
  <si>
    <t>RC NETWORK</t>
  </si>
  <si>
    <t>VE6090</t>
  </si>
  <si>
    <t>IP6K COMM/NOTIF SERVER W/SIP</t>
  </si>
  <si>
    <t>SR-SUB-1YR</t>
  </si>
  <si>
    <t>VESDA CHAMPION SUB PROG PRICE</t>
  </si>
  <si>
    <t>LF-42289</t>
  </si>
  <si>
    <t>36IN SAMPLE TUBE KIT DUAL ZN</t>
  </si>
  <si>
    <t>562-812</t>
  </si>
  <si>
    <t>POWER CHARGER</t>
  </si>
  <si>
    <t>CV05-522-614</t>
  </si>
  <si>
    <t>POWER TAPPER\, 3DB 200W N TYPE</t>
  </si>
  <si>
    <t>F3052-656</t>
  </si>
  <si>
    <t>FFE PRGTMP SS 129-212F (656FT)</t>
  </si>
  <si>
    <t>VSP-963</t>
  </si>
  <si>
    <t>VESDA-E ASPIRATOR</t>
  </si>
  <si>
    <t>4100-1240</t>
  </si>
  <si>
    <t>REMOTE ANNUNCIATOR FB</t>
  </si>
  <si>
    <t>698-757</t>
  </si>
  <si>
    <t>4100 #6 BEIGE SOLID DOOR</t>
  </si>
  <si>
    <t>ELFHNW-CO</t>
  </si>
  <si>
    <t>LF HORN\, WHT\, WALL\, CO</t>
  </si>
  <si>
    <t>49AVC-CWFIRE</t>
  </si>
  <si>
    <t>AV COVER\, CEILING WHITE FIRE</t>
  </si>
  <si>
    <t>PHSC-155-EPC-M</t>
  </si>
  <si>
    <t>LIN HT DET-155 MSG WR-500 - 4\,</t>
  </si>
  <si>
    <t>4190-8405</t>
  </si>
  <si>
    <t>PROPRIETARY SUPV STN ICMDR</t>
  </si>
  <si>
    <t>734-052</t>
  </si>
  <si>
    <t>4100 AUDIO/4010ES PWR/COM/SIG</t>
  </si>
  <si>
    <t>E700-SP-DCL-PIPE</t>
  </si>
  <si>
    <t>SAMPLING PIPE LABELS\, QTY 35</t>
  </si>
  <si>
    <t>4098-9792E</t>
  </si>
  <si>
    <t>2081-9046</t>
  </si>
  <si>
    <t>2 AMP COIL SUPERVISORY MODULE</t>
  </si>
  <si>
    <t>741-366</t>
  </si>
  <si>
    <t>PROGRAMMED PROM - FIBER MODEM</t>
  </si>
  <si>
    <t>ELFHNWC-CAR8</t>
  </si>
  <si>
    <t>LFHORN WHT CEIL FIRE 8-PACK</t>
  </si>
  <si>
    <t>VE8014B</t>
  </si>
  <si>
    <t>IP QUAD FXS PORT</t>
  </si>
  <si>
    <t>VSP-025</t>
  </si>
  <si>
    <t>FILTER 20 PACK</t>
  </si>
  <si>
    <t>OSP-002</t>
  </si>
  <si>
    <t>LASER ALLIGNMENT TOOL</t>
  </si>
  <si>
    <t>59WPBB-WW</t>
  </si>
  <si>
    <t>LED AVVOAO WP BACKBOX WALL WHT</t>
  </si>
  <si>
    <t>49WG-SOCR</t>
  </si>
  <si>
    <t>WIREGUARD\,SPKR ONLY\,CM\,RED</t>
  </si>
  <si>
    <t>ONTA12DSBK-S</t>
  </si>
  <si>
    <t>ANALOG POE CLK\, DOUBLE-SIDE</t>
  </si>
  <si>
    <t>4081-9011</t>
  </si>
  <si>
    <t>EOL\, 100 OHM 1/2W</t>
  </si>
  <si>
    <t>4905-9951</t>
  </si>
  <si>
    <t>CABINET TERM/NAL 128 POINTS</t>
  </si>
  <si>
    <t>4906-9131</t>
  </si>
  <si>
    <t>WP MC AV NON-ADDR WALL MT RED</t>
  </si>
  <si>
    <t>2099-9829</t>
  </si>
  <si>
    <t>12 BREAKRODS FOR 2099-9138</t>
  </si>
  <si>
    <t>733-643</t>
  </si>
  <si>
    <t>AUDIO SIGNAL CONNECTOR</t>
  </si>
  <si>
    <t>4098-9866</t>
  </si>
  <si>
    <t>IAMAUXKM</t>
  </si>
  <si>
    <t>AUX SWITCH KEYED MAINTAINING</t>
  </si>
  <si>
    <t>90243A-802-07</t>
  </si>
  <si>
    <t>LineWave4X\, No UL LA spkr-gry</t>
  </si>
  <si>
    <t>166-226</t>
  </si>
  <si>
    <t>26 POSITION FLEX CABLE 2in</t>
  </si>
  <si>
    <t>LF-42288</t>
  </si>
  <si>
    <t>18IN SAMPLE TUBE KIT DUAL ZN</t>
  </si>
  <si>
    <t>4906-9128</t>
  </si>
  <si>
    <t>HORN/STROBE MC RED CEILING</t>
  </si>
  <si>
    <t>4090-9116</t>
  </si>
  <si>
    <t>ADDRESS MODULE-ISOLATOR</t>
  </si>
  <si>
    <t>49AVC-WWALT-O</t>
  </si>
  <si>
    <t>AV COVER WALL WHT ALERT WP</t>
  </si>
  <si>
    <t>EL4XMT-NR</t>
  </si>
  <si>
    <t>N4X MT HORN\, RED\, WALL\, BLNK</t>
  </si>
  <si>
    <t>90243A-801-07-L</t>
  </si>
  <si>
    <t>HYPERSPIKE UL L-WVE 2 SILK GRY</t>
  </si>
  <si>
    <t>ELHSWC-CAR12</t>
  </si>
  <si>
    <t>HORNSTRB WHT CEIL FIRE 12-PACK</t>
  </si>
  <si>
    <t>4100-1281</t>
  </si>
  <si>
    <t>49AOC-WWS</t>
  </si>
  <si>
    <t>AO Cover\, Wall White Logo Only</t>
  </si>
  <si>
    <t>49VOC-WRS</t>
  </si>
  <si>
    <t>VO Cover Wall Red Logo Only</t>
  </si>
  <si>
    <t>4100-1363</t>
  </si>
  <si>
    <t>4098-9764BA</t>
  </si>
  <si>
    <t>PHOTO SENSOR W/ HEAT\, BA</t>
  </si>
  <si>
    <t>CWSI-AR5-RM5</t>
  </si>
  <si>
    <t>SX15-TM</t>
  </si>
  <si>
    <t>HORN 15W 25/70/100V MARINE WH</t>
  </si>
  <si>
    <t>49VOH-APPLCA-BA</t>
  </si>
  <si>
    <t>VO APPLIANC ONLY CEIL AMBER BA</t>
  </si>
  <si>
    <t>CS40-U37-U4D-PT</t>
  </si>
  <si>
    <t>UHF 5W DW1M.1M PB-1.5GB CLA/B</t>
  </si>
  <si>
    <t>4905-9837</t>
  </si>
  <si>
    <t>DUAL VO 3IN SKIRT WALL MT RED</t>
  </si>
  <si>
    <t>FIK-IR3-AS20</t>
  </si>
  <si>
    <t>FIK-FSIMIR3H2KIT</t>
  </si>
  <si>
    <t>Flame Simulator\, KIT\, IR3-H2</t>
  </si>
  <si>
    <t>4906-9129</t>
  </si>
  <si>
    <t>HORN/STROBE MC WHITE</t>
  </si>
  <si>
    <t>2084-9018</t>
  </si>
  <si>
    <t>PHONE PTT ARMOR BREAK-ROD FL</t>
  </si>
  <si>
    <t>4100-1300</t>
  </si>
  <si>
    <t>16 PLUGGABLE/16SW RED/YELLOW</t>
  </si>
  <si>
    <t>49CMP-MTWW</t>
  </si>
  <si>
    <t>CONV MOUNTNG PLAT MT WALL WHIT</t>
  </si>
  <si>
    <t>CS03-777-999</t>
  </si>
  <si>
    <t>HIGH ISO DONOR PANEL ANTENNA</t>
  </si>
  <si>
    <t>733-617</t>
  </si>
  <si>
    <t>AC HARNESS 45 INCH 4100</t>
  </si>
  <si>
    <t>FIK-IR3-HD-AS15</t>
  </si>
  <si>
    <t>SR-DSS-PLAT-YR</t>
  </si>
  <si>
    <t>ASD-DESIGN PLAT-100 DET</t>
  </si>
  <si>
    <t>ELSPSTWC-AL-CAR8</t>
  </si>
  <si>
    <t>SPKRSTRB WHT CEIL ALRT 8-PACK</t>
  </si>
  <si>
    <t>734-242</t>
  </si>
  <si>
    <t>HARNESS\, DACT/PWR/COMMS</t>
  </si>
  <si>
    <t>4009-9803</t>
  </si>
  <si>
    <t>4 CIRCUIT NAC ADD-ON STYLE Y</t>
  </si>
  <si>
    <t>CS05-487-390</t>
  </si>
  <si>
    <t>3 DB HYBRID COUPLER 340-2700</t>
  </si>
  <si>
    <t>49SVH-APPLC-O</t>
  </si>
  <si>
    <t>SV HICD APPL ONLY CEILING WP</t>
  </si>
  <si>
    <t>EL4XSTR-NW</t>
  </si>
  <si>
    <t>N4X STROBE\, WHT\, BLNK\, RED</t>
  </si>
  <si>
    <t>2099-9754</t>
  </si>
  <si>
    <t>SSU-SC-311/C/R</t>
  </si>
  <si>
    <t>RELAY TIMING 15 SEC-15 MIN 24V</t>
  </si>
  <si>
    <t>AD-10-5451</t>
  </si>
  <si>
    <t>DETMOD TOPSENS FZ HIGHSENS</t>
  </si>
  <si>
    <t>F3051-656</t>
  </si>
  <si>
    <t>FFE PRGTMP NYL 129-212F (656FT</t>
  </si>
  <si>
    <t>4098-9823</t>
  </si>
  <si>
    <t>TAMPERPROOF HEX KEY W/CENTER P</t>
  </si>
  <si>
    <t>733-808</t>
  </si>
  <si>
    <t>SVC MODEM RS232 RIBBON HARNESS</t>
  </si>
  <si>
    <t>V-DCH</t>
  </si>
  <si>
    <t>2-WIRE HEADEND CLOCK DRIVER</t>
  </si>
  <si>
    <t>2081-9287</t>
  </si>
  <si>
    <t>BATTERY 25AH</t>
  </si>
  <si>
    <t>5000-011</t>
  </si>
  <si>
    <t>Detector Surface Mnt Back Box</t>
  </si>
  <si>
    <t>49SVC-CWS-O</t>
  </si>
  <si>
    <t>SV COVER\, CM WHT LOGO ONLY WP</t>
  </si>
  <si>
    <t>STH-30</t>
  </si>
  <si>
    <t>HORN/SPKR\,ADJ MOUNTING\,WTHPRF\,</t>
  </si>
  <si>
    <t>4009-9301</t>
  </si>
  <si>
    <t>NAC EXTENDER\, 240VAC\, IDNET</t>
  </si>
  <si>
    <t>4010-9930</t>
  </si>
  <si>
    <t>IDNAC DUAL CLASS A ISOLATOR</t>
  </si>
  <si>
    <t>VIP-415-BK</t>
  </si>
  <si>
    <t>IP PENDANT SPEAKER BK</t>
  </si>
  <si>
    <t>F1133-1640</t>
  </si>
  <si>
    <t>FFE FIXTMP STSTEEL 446F /1640F</t>
  </si>
  <si>
    <t>734-085</t>
  </si>
  <si>
    <t>4100U/ES RETRO DRCT DRIV HRNSS</t>
  </si>
  <si>
    <t>4081-9002</t>
  </si>
  <si>
    <t>EOL\, 3.3K 1W</t>
  </si>
  <si>
    <t>4905-9947</t>
  </si>
  <si>
    <t>SKIRT\, SPKR/STROBE WHITE</t>
  </si>
  <si>
    <t>T05-DG</t>
  </si>
  <si>
    <t>SURGE/5 volts/2pr terminal</t>
  </si>
  <si>
    <t>4010-9929</t>
  </si>
  <si>
    <t>IDNET2+2 250POINT 4 LOOP MOD</t>
  </si>
  <si>
    <t>LT-ACC-PWR-12</t>
  </si>
  <si>
    <t>Power Supply 12VDC</t>
  </si>
  <si>
    <t>VE4080AL-GY</t>
  </si>
  <si>
    <t>49VO-WWA</t>
  </si>
  <si>
    <t>VO WALL WHITE ALERT</t>
  </si>
  <si>
    <t>4100-0222</t>
  </si>
  <si>
    <t>SSU-MR-201/C</t>
  </si>
  <si>
    <t>RELAY CABGRY 24VAC/DC120-240V</t>
  </si>
  <si>
    <t>4007-9102BA</t>
  </si>
  <si>
    <t>4007ES HYBRID FACP PLATINUM BA</t>
  </si>
  <si>
    <t>49VO-WRA</t>
  </si>
  <si>
    <t>VO\, WALL RED ALERT</t>
  </si>
  <si>
    <t>5000-007</t>
  </si>
  <si>
    <t>4 PRISM ALIGNMENT ADPTR PLATE</t>
  </si>
  <si>
    <t>ELSTW</t>
  </si>
  <si>
    <t>LED STR\, WHT\, WALL\, FIRE</t>
  </si>
  <si>
    <t>VRT-900</t>
  </si>
  <si>
    <t>Remote Termination and Relay P</t>
  </si>
  <si>
    <t>4100-6308</t>
  </si>
  <si>
    <t>562-799</t>
  </si>
  <si>
    <t>CLASS B MOTHER W/SUPPLY</t>
  </si>
  <si>
    <t>2" BLANK DISPLAY MODULE</t>
  </si>
  <si>
    <t>4190-6054</t>
  </si>
  <si>
    <t>FA ENET SW 2 SMODE FBR 4WIRED</t>
  </si>
  <si>
    <t>4098-9714</t>
  </si>
  <si>
    <t>PHOTO SENSOR</t>
  </si>
  <si>
    <t>4100-0824</t>
  </si>
  <si>
    <t>FIK-UV-IR-F-AS20</t>
  </si>
  <si>
    <t>FIK-IR3-HD-AS20</t>
  </si>
  <si>
    <t>IR3-HD Flam Detect SS316 CLR</t>
  </si>
  <si>
    <t>454-132</t>
  </si>
  <si>
    <t>KEYSWITCH SPDT 0-4 VA MAX</t>
  </si>
  <si>
    <t>4100-8802</t>
  </si>
  <si>
    <t>PROGRAMMING UNIT SOFTWARE</t>
  </si>
  <si>
    <t>49WPBB-SOCW</t>
  </si>
  <si>
    <t>SO BACKBOX\,CEILING WHITE WP</t>
  </si>
  <si>
    <t>FIK-UV-IRFHDAS10</t>
  </si>
  <si>
    <t>90309A-801-06</t>
  </si>
  <si>
    <t>TCPA-Q\, 4 UL1480 SPKR\, WHITE</t>
  </si>
  <si>
    <t>4100-6069</t>
  </si>
  <si>
    <t>72727B-801</t>
  </si>
  <si>
    <t>Encompass XL Heater Kit</t>
  </si>
  <si>
    <t>4098-9733</t>
  </si>
  <si>
    <t>HEAT SENSOR</t>
  </si>
  <si>
    <t>49SOC-CRALT</t>
  </si>
  <si>
    <t>SO COVER CEILING RED ALERT</t>
  </si>
  <si>
    <t>4090-9001</t>
  </si>
  <si>
    <t>SUPERVISED IAM</t>
  </si>
  <si>
    <t>4100-6120</t>
  </si>
  <si>
    <t>SM FIBER MODEM LEFT PORT</t>
  </si>
  <si>
    <t>4100-6307</t>
  </si>
  <si>
    <t>4009-9601</t>
  </si>
  <si>
    <t>IDNAC REPEATER PLATINUM</t>
  </si>
  <si>
    <t>VE6030-VMWREDUN</t>
  </si>
  <si>
    <t>V-WGFLEX-2</t>
  </si>
  <si>
    <t>WIREGUARD\, FLEXHORN\, 2 PACK</t>
  </si>
  <si>
    <t>OSID-INST</t>
  </si>
  <si>
    <t>OSID INSTALLATION KIT</t>
  </si>
  <si>
    <t>ELSTR-CAR20</t>
  </si>
  <si>
    <t>STROBE RED WALL FIRE 20-PACK</t>
  </si>
  <si>
    <t>2975-9053</t>
  </si>
  <si>
    <t>BACKBOX FIRE PHONE</t>
  </si>
  <si>
    <t>4010-9909</t>
  </si>
  <si>
    <t>CITY CARD WITH DISCONNECT</t>
  </si>
  <si>
    <t>49SO-APPLW-O</t>
  </si>
  <si>
    <t>SPEAKER APPLIANCE ONLY WALL WP</t>
  </si>
  <si>
    <t>565-301</t>
  </si>
  <si>
    <t>REDUNDANT CPU ASSY/4100</t>
  </si>
  <si>
    <t>ES-PS MSTRCNTLR TSD</t>
  </si>
  <si>
    <t>AUDIO BOX TO BOX HARNESS KIT</t>
  </si>
  <si>
    <t>734-374</t>
  </si>
  <si>
    <t>LED TO BOARD HARNESS</t>
  </si>
  <si>
    <t>4009-9703</t>
  </si>
  <si>
    <t>4009 EXTENDER PLUS\, IDNAC\, RED</t>
  </si>
  <si>
    <t>650-2713</t>
  </si>
  <si>
    <t>ES NET NETWORK BRIDGE PC ASSY</t>
  </si>
  <si>
    <t>ELSTW-ALA</t>
  </si>
  <si>
    <t>LED STR\, WHT\, WALL\, ALRT\, AMB</t>
  </si>
  <si>
    <t>2099-9149</t>
  </si>
  <si>
    <t>4190-9839</t>
  </si>
  <si>
    <t>NSI-ES NET\, PLATINUM</t>
  </si>
  <si>
    <t>4100-2131</t>
  </si>
  <si>
    <t>#1 SOLID DOOR</t>
  </si>
  <si>
    <t>FIK-IR3-HD-AS14</t>
  </si>
  <si>
    <t>699-466</t>
  </si>
  <si>
    <t>4010ES BACK BOX 1-BAY RED</t>
  </si>
  <si>
    <t>90224A-801-02-L</t>
  </si>
  <si>
    <t>ENCOMP MA2 UL CID2 3200W SPK-T</t>
  </si>
  <si>
    <t>733-536</t>
  </si>
  <si>
    <t>ES-PS MSTR CTRLR 2X40</t>
  </si>
  <si>
    <t>EL3RSTG-NW</t>
  </si>
  <si>
    <t>N3R STROBE\, WHT\, BLNK\, GRN</t>
  </si>
  <si>
    <t>VSP-962</t>
  </si>
  <si>
    <t>VESDA-E FILTER</t>
  </si>
  <si>
    <t>4003-9851</t>
  </si>
  <si>
    <t>EOL RESISTOR KIT\, QTY 8</t>
  </si>
  <si>
    <t>49SVC-WWS</t>
  </si>
  <si>
    <t>SV COVER WALL WHITE LOGOS ONLY</t>
  </si>
  <si>
    <t>49CMTVC-WWALT</t>
  </si>
  <si>
    <t>MTV CONV COVER\,WALL WHIT ALERT</t>
  </si>
  <si>
    <t>49AVH-APPLCA-BA</t>
  </si>
  <si>
    <t>AV HIGH CD APP ONLY CEIL AMBER</t>
  </si>
  <si>
    <t>734-375</t>
  </si>
  <si>
    <t>EXTENDER PLUS BATTERY HARNESS</t>
  </si>
  <si>
    <t>4007-9821</t>
  </si>
  <si>
    <t>4007 LED SW MODULE</t>
  </si>
  <si>
    <t>90223A-803-02-L</t>
  </si>
  <si>
    <t>ENCOMP MA1 640W UL CID2 SPK-T</t>
  </si>
  <si>
    <t>FIK-IR3-H2-AS11</t>
  </si>
  <si>
    <t>TRIP IR HYDRO FLAMEDET M25 CON</t>
  </si>
  <si>
    <t>90219A-801-01-L</t>
  </si>
  <si>
    <t>TCPA-10 DD 8OHM SPKR BLK UL</t>
  </si>
  <si>
    <t>4005-9806</t>
  </si>
  <si>
    <t>8742-547</t>
  </si>
  <si>
    <t>4100U 100W AMP DIG 70</t>
  </si>
  <si>
    <t>4098-9791</t>
  </si>
  <si>
    <t>SENSOR BASE W/RELAY DRIVER</t>
  </si>
  <si>
    <t>CS05-480-114</t>
  </si>
  <si>
    <t>7 DB POWER TAPPER</t>
  </si>
  <si>
    <t>650-2485</t>
  </si>
  <si>
    <t>ES-PS CONTROL CARD</t>
  </si>
  <si>
    <t>4100-1285</t>
  </si>
  <si>
    <t>V-1030M</t>
  </si>
  <si>
    <t>5W MARINE HORN (WHITE)</t>
  </si>
  <si>
    <t>49SOC-CWS</t>
  </si>
  <si>
    <t>SO COVER CEILNG WHT LOGO ONLY</t>
  </si>
  <si>
    <t>4905-9815</t>
  </si>
  <si>
    <t>NAC ADAPTER MODULE</t>
  </si>
  <si>
    <t>TSI-USB</t>
  </si>
  <si>
    <t>TRUESTART USB ADAPTER</t>
  </si>
  <si>
    <t>59AV-APPLWRH-O</t>
  </si>
  <si>
    <t>AV LED APPL ONLY W RED HICD WP</t>
  </si>
  <si>
    <t>1140-000</t>
  </si>
  <si>
    <t>CEIL PENDANT MOUNT REF DET</t>
  </si>
  <si>
    <t>2099-9820</t>
  </si>
  <si>
    <t>FLUSH STATION HOUSING\, BEIGE</t>
  </si>
  <si>
    <t>49AOC-WRFIRE</t>
  </si>
  <si>
    <t>AO Cover Wall Red FIRE</t>
  </si>
  <si>
    <t>4098-9835</t>
  </si>
  <si>
    <t>TEST STATION R/G LED KEYSW</t>
  </si>
  <si>
    <t>ELLP-MR (10PK)</t>
  </si>
  <si>
    <t>LETTER PLT\, RED\, EMER\, 10</t>
  </si>
  <si>
    <t>4100-6309</t>
  </si>
  <si>
    <t>2975-9445</t>
  </si>
  <si>
    <t>2 BAY BB/GDOOR/DRESS PNL PLAT</t>
  </si>
  <si>
    <t>4007-6303</t>
  </si>
  <si>
    <t>CS06-770-846</t>
  </si>
  <si>
    <t>CROSS BAND COUPLER VHF TO700/8</t>
  </si>
  <si>
    <t>49VOC-CRALT</t>
  </si>
  <si>
    <t>VO COVER\, CEILING RED ALERT</t>
  </si>
  <si>
    <t>SR-CDP-MPASD</t>
  </si>
  <si>
    <t>CTM DES PAK MLTPRT ASD (UNIT)</t>
  </si>
  <si>
    <t>FIK-IR3-H2HDAS21</t>
  </si>
  <si>
    <t>4190-9834</t>
  </si>
  <si>
    <t>ES NET EXT NIC RED 24VDC</t>
  </si>
  <si>
    <t>4100-1328</t>
  </si>
  <si>
    <t>49CMTV-WRF</t>
  </si>
  <si>
    <t>CONVEN MTV WALL RED FIRE</t>
  </si>
  <si>
    <t>90223A-804-02-L</t>
  </si>
  <si>
    <t>ENCOMP MA1 320W UL CID2 SPK-T</t>
  </si>
  <si>
    <t>650-2112</t>
  </si>
  <si>
    <t>ES NET EXT NIC UNIV PW SUPPLY</t>
  </si>
  <si>
    <t>VE8006R</t>
  </si>
  <si>
    <t>IP ADMIN GATEWAY</t>
  </si>
  <si>
    <t>49SOC-CR</t>
  </si>
  <si>
    <t>SO COVER CEILING RED BLANK</t>
  </si>
  <si>
    <t>59VO-APPLWW-O</t>
  </si>
  <si>
    <t>VO LED APPL ONLY WALL WHT WP</t>
  </si>
  <si>
    <t>VSP-870</t>
  </si>
  <si>
    <t>IN-LINE FLOW RESTRICTOR ASSY</t>
  </si>
  <si>
    <t>734-306</t>
  </si>
  <si>
    <t>HARNESS\, DACT TO POWER SUPPLY</t>
  </si>
  <si>
    <t>4005-9808</t>
  </si>
  <si>
    <t>8 POINT I/O MODULE</t>
  </si>
  <si>
    <t>SSU-SL-2000-P</t>
  </si>
  <si>
    <t>DUCT DETECTOR 4 WIRE PHOTO</t>
  </si>
  <si>
    <t>SSU00566</t>
  </si>
  <si>
    <t>ETC FPC 5-PHONE CAB STORAGE</t>
  </si>
  <si>
    <t>FIK-IR3-HD-AS10</t>
  </si>
  <si>
    <t>4010-9402</t>
  </si>
  <si>
    <t>4010ES FACP 120V PLATINUM</t>
  </si>
  <si>
    <t>S4017-RAMP-NP</t>
  </si>
  <si>
    <t>RMT 50W AMP\, NAC\, PLT</t>
  </si>
  <si>
    <t>V-763-BK</t>
  </si>
  <si>
    <t>DESKTOP SPKR W/AMP VOL CTRL BL</t>
  </si>
  <si>
    <t>734-258</t>
  </si>
  <si>
    <t>HARNESS\, PDM TO EPS 240V</t>
  </si>
  <si>
    <t>F1071-656</t>
  </si>
  <si>
    <t>FFE FIXTEMP NYLON 178F (656FT)</t>
  </si>
  <si>
    <t>4010-9936</t>
  </si>
  <si>
    <t>49MP-SOWW</t>
  </si>
  <si>
    <t>MTG PLATE SPKR WALL WHITE</t>
  </si>
  <si>
    <t>2081-9276</t>
  </si>
  <si>
    <t>3000-202</t>
  </si>
  <si>
    <t>F-3000 Surface Mount Adaptor</t>
  </si>
  <si>
    <t>EL4RSPSTA-ALW</t>
  </si>
  <si>
    <t>N4X SPKSTR\, WHT\, ALRT\, AMB</t>
  </si>
  <si>
    <t>72098C-802</t>
  </si>
  <si>
    <t>MA-SERIES SPKR POLE MNT KIT</t>
  </si>
  <si>
    <t>CS03-003-430</t>
  </si>
  <si>
    <t>DONOR ANTENNA 746-896 11G</t>
  </si>
  <si>
    <t>1141-000</t>
  </si>
  <si>
    <t>CEIL PENDANT MOUNT E2E TRANS</t>
  </si>
  <si>
    <t>2099-9103</t>
  </si>
  <si>
    <t>VEP-A10-P-UL</t>
  </si>
  <si>
    <t>VEP WITH 3 DISPLAY 4-PIPE</t>
  </si>
  <si>
    <t>734-095</t>
  </si>
  <si>
    <t>4100U/ES 24V LEGACY HARNESS</t>
  </si>
  <si>
    <t>4100-5203</t>
  </si>
  <si>
    <t>4100ES\, 3 Bay\, Pre-Config</t>
  </si>
  <si>
    <t>ELLP-NR (10PK)</t>
  </si>
  <si>
    <t>LETTER PLT\, RED\, BLNK\, 10</t>
  </si>
  <si>
    <t>VSP-855-4</t>
  </si>
  <si>
    <t>INLINE FILTER ELEMENTS 4 PK</t>
  </si>
  <si>
    <t>T12-DG</t>
  </si>
  <si>
    <t>SURGE/12 volts/2pr terminal</t>
  </si>
  <si>
    <t>BACKUP 100W AMP - 120VAC 70V</t>
  </si>
  <si>
    <t>ELFHSR-CO</t>
  </si>
  <si>
    <t>LF HNSTR\, RED\, WALL\, CO</t>
  </si>
  <si>
    <t>DUAL RS-232 IF CARD</t>
  </si>
  <si>
    <t>4100-1267</t>
  </si>
  <si>
    <t>EXP SIG CARD CLASS A</t>
  </si>
  <si>
    <t>2606-9111</t>
  </si>
  <si>
    <t>FS LED REMOTE ANNUNCIATOR</t>
  </si>
  <si>
    <t>49AV-WRFO-BA</t>
  </si>
  <si>
    <t>AV Wall Red FIRE WP USA</t>
  </si>
  <si>
    <t>2088-9008</t>
  </si>
  <si>
    <t>VL522BK-F-IC</t>
  </si>
  <si>
    <t>IC DUAL IPSPKR W/TXT&amp;FLASH BLK</t>
  </si>
  <si>
    <t>478-353</t>
  </si>
  <si>
    <t>4100U/ES 220V TRANSFORMER</t>
  </si>
  <si>
    <t>699-580</t>
  </si>
  <si>
    <t>NSI DOOR ASSEMBLY\, RED</t>
  </si>
  <si>
    <t>4100-0405</t>
  </si>
  <si>
    <t>8/16 SWITCH/RED-YELLOW LED MOD</t>
  </si>
  <si>
    <t>VSP-032</t>
  </si>
  <si>
    <t>VLI ASPIRATOR SPARE PART</t>
  </si>
  <si>
    <t>4003-9803</t>
  </si>
  <si>
    <t>REMOTE MICROPHONE ON 2 GANG PL</t>
  </si>
  <si>
    <t>49HFV-APPLC-BA</t>
  </si>
  <si>
    <t>HIFI SV APPL ONLY CEILING USA</t>
  </si>
  <si>
    <t>V-2971</t>
  </si>
  <si>
    <t>NORM CALL SW VOL CTL</t>
  </si>
  <si>
    <t>4905-9910</t>
  </si>
  <si>
    <t>ADAPTER PLATE-STROBE</t>
  </si>
  <si>
    <t>ELSPSTR-NA</t>
  </si>
  <si>
    <t>SPKSTR\, RED\, WALL\, BLNK\, AMB</t>
  </si>
  <si>
    <t>743-852</t>
  </si>
  <si>
    <t>DUAL RS232 IF CARD 4X5</t>
  </si>
  <si>
    <t>4100-1315</t>
  </si>
  <si>
    <t>F1081-656</t>
  </si>
  <si>
    <t>FFE FIXTMP STSTEEL 221F (656FT</t>
  </si>
  <si>
    <t>59VO-WRFO-BA</t>
  </si>
  <si>
    <t>VO LED WALL RED FIRE WP US</t>
  </si>
  <si>
    <t>4905-9938</t>
  </si>
  <si>
    <t>SYNC CONTROL MODULE NON-ADDRES</t>
  </si>
  <si>
    <t>49VO-WWS</t>
  </si>
  <si>
    <t>VO\, WALL WHITE LOGO ONLY</t>
  </si>
  <si>
    <t>478-332</t>
  </si>
  <si>
    <t>TRANSFORMER 120V 60HZ</t>
  </si>
  <si>
    <t>ELSPSTWC-N</t>
  </si>
  <si>
    <t>SPKSTR\, WHT\, CEIL\, BLNK</t>
  </si>
  <si>
    <t>49SV-APPLW</t>
  </si>
  <si>
    <t>SPKR/VIS APPL ONLY WALL</t>
  </si>
  <si>
    <t>ELHSRC-NB</t>
  </si>
  <si>
    <t>HRNSTR \, RED\, CEIL\, BLNK\, B</t>
  </si>
  <si>
    <t>SX30-TM</t>
  </si>
  <si>
    <t>30W HORN 25/70/100V  TRANSFM</t>
  </si>
  <si>
    <t>EL4XSTA-ALW</t>
  </si>
  <si>
    <t>N4X STROBE\, WHT\, ALRT\, AMB</t>
  </si>
  <si>
    <t>4010-9922</t>
  </si>
  <si>
    <t>4010ES NETWORK INTERFACE CARD</t>
  </si>
  <si>
    <t>RJ31120-MDP</t>
  </si>
  <si>
    <t>SURGE/RJ31X/DIALER</t>
  </si>
  <si>
    <t>746-147</t>
  </si>
  <si>
    <t>80W AMP REPLCMNT MOTHERBD</t>
  </si>
  <si>
    <t>49VOC-WRALT</t>
  </si>
  <si>
    <t>VO Cover Wall Red ALERT</t>
  </si>
  <si>
    <t>S-520B-BK</t>
  </si>
  <si>
    <t>25V/70V PENDANT SPKR BLK</t>
  </si>
  <si>
    <t>SSU00458</t>
  </si>
  <si>
    <t>"""""""MFR MULTI FAST RAIL 4""</t>
  </si>
  <si>
    <t>AK-6.0 ASD DF REDU 6MM PK10</t>
  </si>
  <si>
    <t>743-182</t>
  </si>
  <si>
    <t>4004R CPU BOARD</t>
  </si>
  <si>
    <t>734-183</t>
  </si>
  <si>
    <t>4100U/ES DIGITAL RISER HARNESS</t>
  </si>
  <si>
    <t>INT-ST-BKP01</t>
  </si>
  <si>
    <t>59AVC-WWAO</t>
  </si>
  <si>
    <t>AV COVER WALL WHITE ALERT WP</t>
  </si>
  <si>
    <t>734-091</t>
  </si>
  <si>
    <t>4100U/ES VARISTOR HARNESS</t>
  </si>
  <si>
    <t>FLEX 35W AMP W/3 NACS - 70V</t>
  </si>
  <si>
    <t>CS05-490-429</t>
  </si>
  <si>
    <t>10 DB DIRECTIONAL COUPLER</t>
  </si>
  <si>
    <t>VIP-480AL-GY</t>
  </si>
  <si>
    <t>IP SECURE ONE-WAY FLEXHORN GY</t>
  </si>
  <si>
    <t>BCK DIG.100W AMP\,220VAC\,70V</t>
  </si>
  <si>
    <t>0209</t>
  </si>
  <si>
    <t>REPLACEMENT OBSCURATION TEST F</t>
  </si>
  <si>
    <t>S-505VC</t>
  </si>
  <si>
    <t>8IN WALL SPKR W/25-70 XFRMR</t>
  </si>
  <si>
    <t>VSP-855-20</t>
  </si>
  <si>
    <t>INLINE FILTER ELEMENTS 20 PACK</t>
  </si>
  <si>
    <t>CS14-720-820</t>
  </si>
  <si>
    <t>ECB 1/2W 7/800</t>
  </si>
  <si>
    <t>733-209</t>
  </si>
  <si>
    <t>HARNES-BATT TO HARNESS 733-243</t>
  </si>
  <si>
    <t>4100-0503</t>
  </si>
  <si>
    <t>8 YELLOW LED'S</t>
  </si>
  <si>
    <t>V-9805</t>
  </si>
  <si>
    <t>VANDAL-PROOF ENCLOSURE</t>
  </si>
  <si>
    <t>4098-XAD-200</t>
  </si>
  <si>
    <t>DUAL ZN SAMPL UNIT W/SENSOR</t>
  </si>
  <si>
    <t>ELSTWC</t>
  </si>
  <si>
    <t>LED STR\, WHT\, CEIL\, FIRE</t>
  </si>
  <si>
    <t>SSU00636</t>
  </si>
  <si>
    <t>CAB TERMINAL 16PT TOOLLESS</t>
  </si>
  <si>
    <t>2099-9757</t>
  </si>
  <si>
    <t>2975-9446</t>
  </si>
  <si>
    <t>3 BAY BB/GDOOR/DRESS PNL PLAT</t>
  </si>
  <si>
    <t>OSI-RA</t>
  </si>
  <si>
    <t>CONV BEAM LABELED XTRA - ULC</t>
  </si>
  <si>
    <t>6303-9103</t>
  </si>
  <si>
    <t>DIGITAL CLK TIMER - FLUSH MNT</t>
  </si>
  <si>
    <t>562-566</t>
  </si>
  <si>
    <t>AMPLIFIER P.C. BOARD</t>
  </si>
  <si>
    <t>59AOC-WWF</t>
  </si>
  <si>
    <t>AO COVER WALL WHITE FIRE</t>
  </si>
  <si>
    <t>746-157</t>
  </si>
  <si>
    <t>80W PWR SUP SERVICE MOTHER BD</t>
  </si>
  <si>
    <t>4090-9107</t>
  </si>
  <si>
    <t>FIBER TRANS\, CLASS A\, IDNET</t>
  </si>
  <si>
    <t>4905-9992</t>
  </si>
  <si>
    <t>COVER - STROBE RED</t>
  </si>
  <si>
    <t>AC-MAX-R</t>
  </si>
  <si>
    <t>MAX IND STR\,RED\,DB FLSH\,120AC</t>
  </si>
  <si>
    <t>4100-6413</t>
  </si>
  <si>
    <t>FIBER MEDIA MM 62.5UM SVC KIT</t>
  </si>
  <si>
    <t>VHX-0200</t>
  </si>
  <si>
    <t>PC LINK HI LEVEL INTERFACE</t>
  </si>
  <si>
    <t>4100-3110</t>
  </si>
  <si>
    <t>4905-9949</t>
  </si>
  <si>
    <t>CABINET TERMINAL 32 POINTS</t>
  </si>
  <si>
    <t>4100-5403</t>
  </si>
  <si>
    <t>4100-9905</t>
  </si>
  <si>
    <t>4905-9814</t>
  </si>
  <si>
    <t>4098-9834</t>
  </si>
  <si>
    <t>TEST STATION RED LED KEYSW</t>
  </si>
  <si>
    <t>V-1061-BK</t>
  </si>
  <si>
    <t>WALL TALKBACK SPEAKER BLK</t>
  </si>
  <si>
    <t>4100-6033</t>
  </si>
  <si>
    <t>AD-10-0330</t>
  </si>
  <si>
    <t>LF-AD-E FILTER ELEMENT 15 ?M</t>
  </si>
  <si>
    <t>AD-05-5441</t>
  </si>
  <si>
    <t>BASIC PROSENSNET SL\, 2ALM/DET</t>
  </si>
  <si>
    <t>4003-9814</t>
  </si>
  <si>
    <t>SUPV 160W AMPLIFIER BEIGE</t>
  </si>
  <si>
    <t>V-1961</t>
  </si>
  <si>
    <t>SPK 8" 45 OHM RES SQ GRILLE</t>
  </si>
  <si>
    <t>S-521B</t>
  </si>
  <si>
    <t>1' X 2' LAYINSPK W/TRAN VOLCTR</t>
  </si>
  <si>
    <t>733-810</t>
  </si>
  <si>
    <t>HARNESS ASSY 24V PWR NTWK-4002</t>
  </si>
  <si>
    <t>ELFHSR-CAR10</t>
  </si>
  <si>
    <t>LFHRNSTR RED WALL FIRE 10-PACK</t>
  </si>
  <si>
    <t>2975-9443</t>
  </si>
  <si>
    <t>3 BAY BB/GDOOR/DRESS PNL RED</t>
  </si>
  <si>
    <t>2975-9442</t>
  </si>
  <si>
    <t>2 BAY BB/GDOOR/DRESS PNL RED</t>
  </si>
  <si>
    <t>V-9964</t>
  </si>
  <si>
    <t>DIGITAL FEEDBACK ELIMINATOR</t>
  </si>
  <si>
    <t>2250-9800</t>
  </si>
  <si>
    <t>TIER 3 INTERNAL GATEWAY</t>
  </si>
  <si>
    <t>VE201A</t>
  </si>
  <si>
    <t>SIP PAG GATEWY SINGLE ANLG OUT</t>
  </si>
  <si>
    <t>AK-3.8 ASD DF REDU 3.8MM PK10</t>
  </si>
  <si>
    <t>F-PC-HE-5</t>
  </si>
  <si>
    <t>ASD SPL PT CLIP HE 5.0MM (13/6</t>
  </si>
  <si>
    <t>49WPBB-VOCW</t>
  </si>
  <si>
    <t>WP BACKBOX\, VO CEILING\, WHITE</t>
  </si>
  <si>
    <t>CS05-481-114</t>
  </si>
  <si>
    <t>8 DB POWER TAPPER</t>
  </si>
  <si>
    <t>4099-9006PO</t>
  </si>
  <si>
    <t>STATION-LED\,DA PP\,ADDR\,PORTUGU</t>
  </si>
  <si>
    <t>V-AW12B</t>
  </si>
  <si>
    <t>"12"" RND WIRELESS CLK BLK BAT</t>
  </si>
  <si>
    <t>4010-6309</t>
  </si>
  <si>
    <t>8 SW\, 16 RED/YEL LED MODULE</t>
  </si>
  <si>
    <t>743-2265</t>
  </si>
  <si>
    <t>RUI+ CPU/MTHR BD FOR SPS</t>
  </si>
  <si>
    <t>CWSI520APMODULE</t>
  </si>
  <si>
    <t>MH BATTERY AP MOD NO BATT</t>
  </si>
  <si>
    <t>V-A2412B-MD</t>
  </si>
  <si>
    <t>16" RND CLOCK BLK MIL SURF 24V</t>
  </si>
  <si>
    <t>FLS-FSIM-CASE</t>
  </si>
  <si>
    <t>FLAME SIMULATOR CARRY CASE</t>
  </si>
  <si>
    <t>ELFHSW-AL</t>
  </si>
  <si>
    <t>LF HNSTR\, WHT\, WALL\, ALRT</t>
  </si>
  <si>
    <t>VETCM</t>
  </si>
  <si>
    <t>24PT 1-WAY TALKBCK INTCOMEXPBD</t>
  </si>
  <si>
    <t>VSP-982-W</t>
  </si>
  <si>
    <t>VESDA-E VEA 6MM SURFACE MOUNT</t>
  </si>
  <si>
    <t>VIP-201A</t>
  </si>
  <si>
    <t>SIP PAGING SERVER 1 ALG OUTPUT</t>
  </si>
  <si>
    <t>V-CA2924</t>
  </si>
  <si>
    <t>24 STN 2924 CABLE ADAPTER</t>
  </si>
  <si>
    <t>90269A-801-07</t>
  </si>
  <si>
    <t>LineWave 4X IP/POE NotSyst gry</t>
  </si>
  <si>
    <t>4906-9111</t>
  </si>
  <si>
    <t>HICD VO NON ADDRESS WHT WALL</t>
  </si>
  <si>
    <t>90243A-803-07-L</t>
  </si>
  <si>
    <t>HYPERSPIKE UL L-WVE 8 SILK GRY</t>
  </si>
  <si>
    <t>CS14-722-822-K1</t>
  </si>
  <si>
    <t>2W EBDA BBU 7 45AH BAT KIT 12H</t>
  </si>
  <si>
    <t>F1081-3280</t>
  </si>
  <si>
    <t>FFE FIXTMP STSTEEL 221F /3280F</t>
  </si>
  <si>
    <t>4100-1312</t>
  </si>
  <si>
    <t>50W AMP W/3 CLASS B NACS 25V</t>
  </si>
  <si>
    <t>4100-6303</t>
  </si>
  <si>
    <t>BACKUP 100W AMP - 120VAC 25V</t>
  </si>
  <si>
    <t>FIK-IR3-AS23</t>
  </si>
  <si>
    <t>CWSI520APMODKIT</t>
  </si>
  <si>
    <t>MH BATT KIT INCLD 2 FANSO BATT</t>
  </si>
  <si>
    <t>734-072</t>
  </si>
  <si>
    <t>4100 RK MNT HARNESS PDM</t>
  </si>
  <si>
    <t>49WG-SVWCR</t>
  </si>
  <si>
    <t>WIREGUARD\,SPKR/VISIBLE\,W/C\,RED</t>
  </si>
  <si>
    <t>LT-ACC-HUBPWRHON</t>
  </si>
  <si>
    <t>HUB DIRECT POWER LT GEN 3</t>
  </si>
  <si>
    <t>8742-346</t>
  </si>
  <si>
    <t>4010-9912</t>
  </si>
  <si>
    <t>SERIAL DACT</t>
  </si>
  <si>
    <t>4100-9924</t>
  </si>
  <si>
    <t>4100-1362</t>
  </si>
  <si>
    <t>43T-G10-115-S</t>
  </si>
  <si>
    <t>VIB BELL\,IN/OUTDR\,115AC\,10IN S</t>
  </si>
  <si>
    <t>FIK-UV-IR-AS11</t>
  </si>
  <si>
    <t>UV/IR DET M25 CONDUIT OPENINGS</t>
  </si>
  <si>
    <t>ELSTW-N</t>
  </si>
  <si>
    <t>STROBE\, WHT\, WALL\, BLNK</t>
  </si>
  <si>
    <t>2975-9458</t>
  </si>
  <si>
    <t>3BAY BB GDOOR DRPNL RED ICMDR</t>
  </si>
  <si>
    <t>4902-9717</t>
  </si>
  <si>
    <t>V-9916M</t>
  </si>
  <si>
    <t>METAL BRIDGE AND BACK BOX</t>
  </si>
  <si>
    <t>650-450</t>
  </si>
  <si>
    <t>4100ES BOX HINGE LEAF PLATINUM</t>
  </si>
  <si>
    <t>4100-2136</t>
  </si>
  <si>
    <t>3 BAY SOLID DOOR RED</t>
  </si>
  <si>
    <t>90318A-803</t>
  </si>
  <si>
    <t>Cab FireListed Amp Dl Zn 600W</t>
  </si>
  <si>
    <t>6334-9135</t>
  </si>
  <si>
    <t>2.5" RED LED CLK 230 VAC</t>
  </si>
  <si>
    <t>V-VCU</t>
  </si>
  <si>
    <t>6A 2WIRE CLK INTERF CONTR KIT</t>
  </si>
  <si>
    <t>2099-9756</t>
  </si>
  <si>
    <t>4100-7164</t>
  </si>
  <si>
    <t>4100U TSD UPGRD W/ES MCNTRLR</t>
  </si>
  <si>
    <t>VSP-722</t>
  </si>
  <si>
    <t>ASPIRATOR - VLF-250-1 FAN MOD</t>
  </si>
  <si>
    <t>49HF-APPLW-BA</t>
  </si>
  <si>
    <t>HIFI SPEAKR APPL ONLY WALL USA</t>
  </si>
  <si>
    <t>REMOTE UNIT INTERFACE (RUI)</t>
  </si>
  <si>
    <t>VIP-142-GY-IC</t>
  </si>
  <si>
    <t>INFORMA HP 1-WAY/TB IP HORN</t>
  </si>
  <si>
    <t>CS40-V27-V1D-A0</t>
  </si>
  <si>
    <t>VHF .5W 4PT\, 24M WB CLA/B BDA</t>
  </si>
  <si>
    <t>POWER DISTRIBUTION MOD 220V FB</t>
  </si>
  <si>
    <t>4009-9702</t>
  </si>
  <si>
    <t>4009 EXTENDER PLUS\, PLT</t>
  </si>
  <si>
    <t>VIP-172-RLY</t>
  </si>
  <si>
    <t>RELAY CARD</t>
  </si>
  <si>
    <t>SSU00482</t>
  </si>
  <si>
    <t>TCC 24RAIL/2.75D 18G BOX 5PK</t>
  </si>
  <si>
    <t>LF-42250</t>
  </si>
  <si>
    <t>25FT FLEXIBLE SINGLE CORE TUBE</t>
  </si>
  <si>
    <t>VHX-0320</t>
  </si>
  <si>
    <t>VESDA ACCESS HLI STANDARD</t>
  </si>
  <si>
    <t>ES NET NDU 2X40</t>
  </si>
  <si>
    <t>59VOC-WWA</t>
  </si>
  <si>
    <t>VO COVER WALL WHITE ALERT</t>
  </si>
  <si>
    <t>4100-9920</t>
  </si>
  <si>
    <t>VE4028A</t>
  </si>
  <si>
    <t>"IP ONE-WAY/TALKBACK SQUARE 8"</t>
  </si>
  <si>
    <t>EL3RMTSTA-ALW</t>
  </si>
  <si>
    <t>N3R MT HRNSTR\, WHT\, ALRT\, AMB</t>
  </si>
  <si>
    <t>IGP1SS</t>
  </si>
  <si>
    <t>PLATE COVER 1 GANG STAIN STEEL</t>
  </si>
  <si>
    <t>4100-1313</t>
  </si>
  <si>
    <t>OSEH-ACF</t>
  </si>
  <si>
    <t>ANTI-COND FILM - OSID-EH (10)</t>
  </si>
  <si>
    <t>SSU00595</t>
  </si>
  <si>
    <t>DAR DEVICE APPLIANCE RELOCATOR</t>
  </si>
  <si>
    <t>650-759</t>
  </si>
  <si>
    <t>RUI+\, CPU MOTHERBOARD</t>
  </si>
  <si>
    <t>CWSI-TR-12V-2AS</t>
  </si>
  <si>
    <t>WALL PLUG TRANSFORMER</t>
  </si>
  <si>
    <t>VL520BK-F-IC</t>
  </si>
  <si>
    <t>IC IP SPKR W/TXT&amp;FLASHER BLK</t>
  </si>
  <si>
    <t>49CMT-WRF-BA</t>
  </si>
  <si>
    <t>CONVEN MT WALL RED FIRE USA</t>
  </si>
  <si>
    <t>90199A-801-06</t>
  </si>
  <si>
    <t>HS-10 C HANDHELD AHD - WHITE</t>
  </si>
  <si>
    <t>734-305</t>
  </si>
  <si>
    <t>HARNESS\, AC TO POWER SUPPLY</t>
  </si>
  <si>
    <t>90228A-803</t>
  </si>
  <si>
    <t>Rack Amp Prog 70V Drive 8x600W</t>
  </si>
  <si>
    <t>SR-FSV</t>
  </si>
  <si>
    <t>ONSITE VISIT PRICE/DAY</t>
  </si>
  <si>
    <t>90199A-801-01</t>
  </si>
  <si>
    <t>HS-10C ACOUSTIC HAILIN DEVICE</t>
  </si>
  <si>
    <t>FIK-UV-IRFHDAS11</t>
  </si>
  <si>
    <t>VSP-978</t>
  </si>
  <si>
    <t>VEA SAMPLEPOINT HEAD REMOVAL K</t>
  </si>
  <si>
    <t>CS47-750-551</t>
  </si>
  <si>
    <t>3 DB ATTENUATOR</t>
  </si>
  <si>
    <t>ONT6BK-G-S</t>
  </si>
  <si>
    <t>6 DG\, BLACK ALUMINUM CASE</t>
  </si>
  <si>
    <t>4007-2501</t>
  </si>
  <si>
    <t>CSGM SPES MOD\, 4007ES</t>
  </si>
  <si>
    <t>AF-2.5 ASD REDUCT 2.5MM PK10</t>
  </si>
  <si>
    <t>565-453</t>
  </si>
  <si>
    <t>SIG CARD 6Z CLASS B PCA 4100</t>
  </si>
  <si>
    <t>FIK-WCO-S01</t>
  </si>
  <si>
    <t>Weather Cover Std detector</t>
  </si>
  <si>
    <t>59VO-APPLWWH</t>
  </si>
  <si>
    <t>VO LED APPL ONLY WALL WHT HICD</t>
  </si>
  <si>
    <t>SSU-PAM-2</t>
  </si>
  <si>
    <t>RELAY 12/24VDC SPDT 7A</t>
  </si>
  <si>
    <t>FIK-UV-IR-AS21</t>
  </si>
  <si>
    <t>UV/IR DET 3/4 NPT COND OPENGS</t>
  </si>
  <si>
    <t>4905-9915</t>
  </si>
  <si>
    <t>"TRIM RING 1-1/2"" FOR A/V WHI</t>
  </si>
  <si>
    <t>49VOC-CWF-O</t>
  </si>
  <si>
    <t>VO COVER CEIL WHT FIRE WP</t>
  </si>
  <si>
    <t>2099-9799</t>
  </si>
  <si>
    <t>16 RED/YEL PLUG LED MODULE FB</t>
  </si>
  <si>
    <t>90318A-802</t>
  </si>
  <si>
    <t>Cabinet Fire Listed Amp 600W</t>
  </si>
  <si>
    <t>ELLP-MW (10PK)</t>
  </si>
  <si>
    <t>LETTER PLT\, WHT\, EMER\, 10</t>
  </si>
  <si>
    <t>F1073-656</t>
  </si>
  <si>
    <t>FFE FIXTEMP NYLON 221F (656FT)</t>
  </si>
  <si>
    <t>T120-DG</t>
  </si>
  <si>
    <t>SURGE/120 volts/2pr terminal</t>
  </si>
  <si>
    <t>4905-9993</t>
  </si>
  <si>
    <t>STH-15SR</t>
  </si>
  <si>
    <t>SUP HRN\, ADJ MNT\,15W\,25/70V\,rd</t>
  </si>
  <si>
    <t>90331A-801-04</t>
  </si>
  <si>
    <t>42263A-1</t>
  </si>
  <si>
    <t>Car Charger\, HS-10</t>
  </si>
  <si>
    <t>90228A-802</t>
  </si>
  <si>
    <t>Amplifier for TCPA-D w/Nasa Bm</t>
  </si>
  <si>
    <t>VEK-A40-7</t>
  </si>
  <si>
    <t>SUBRACK KIT 7 RELAYS</t>
  </si>
  <si>
    <t>AF-6.8 ASD REDUCT 6.8MM PK10</t>
  </si>
  <si>
    <t>566-220</t>
  </si>
  <si>
    <t>4100U/ES FLEX 50 NAC BD</t>
  </si>
  <si>
    <t>S-560</t>
  </si>
  <si>
    <t>20 W ATTENUATOR</t>
  </si>
  <si>
    <t>EL4XMTST-FW</t>
  </si>
  <si>
    <t>N4X MT HRNSTR\, WHT\, WALL\, FIRE</t>
  </si>
  <si>
    <t>90185A-801-04-F</t>
  </si>
  <si>
    <t>TCPA UL GRY W/RED FIRE LABEL</t>
  </si>
  <si>
    <t>CS40-U34-U4D-A0</t>
  </si>
  <si>
    <t>UH 2.5W DW3.5M PB1.5M GB CLA/B</t>
  </si>
  <si>
    <t>4100-9854</t>
  </si>
  <si>
    <t>4100U/ES MOD LEGACY BAY MTGKIT</t>
  </si>
  <si>
    <t>4010-6306</t>
  </si>
  <si>
    <t>566-286</t>
  </si>
  <si>
    <t>4100U/ES MASTER PHONE INT BD</t>
  </si>
  <si>
    <t>VIP-801A-IC</t>
  </si>
  <si>
    <t>IP PAGE ADAPTER ONE PORT</t>
  </si>
  <si>
    <t>GSA4098-9793</t>
  </si>
  <si>
    <t>SSU-MR-199X13CR</t>
  </si>
  <si>
    <t>RELAY 24VDC DPDT 30A HD</t>
  </si>
  <si>
    <t>4099-9005PO</t>
  </si>
  <si>
    <t>STATION-LED\,DA GLASS\,ADDR\,PORT</t>
  </si>
  <si>
    <t>49AV-WWF</t>
  </si>
  <si>
    <t>AV Wall White FIRE</t>
  </si>
  <si>
    <t>V-9871</t>
  </si>
  <si>
    <t>8" WALL SPEAKER TALKBACK</t>
  </si>
  <si>
    <t>V-6120</t>
  </si>
  <si>
    <t>6 CHAN AMP 2-40W &amp; 4-10W</t>
  </si>
  <si>
    <t>V-2006A</t>
  </si>
  <si>
    <t>6 ZONE W/TONE GEN W/PWR</t>
  </si>
  <si>
    <t>49VO-WWA-BA</t>
  </si>
  <si>
    <t>VO Wall White ALERT USA</t>
  </si>
  <si>
    <t>4100-2406</t>
  </si>
  <si>
    <t>6 UNIT PKG W/O GLASS DR &amp; RTNR</t>
  </si>
  <si>
    <t>SX30-T</t>
  </si>
  <si>
    <t>25/70/100V  30W PAGING HORN</t>
  </si>
  <si>
    <t>ELFHNR-CO</t>
  </si>
  <si>
    <t>LF HORN\, RED\, WALL\, CO</t>
  </si>
  <si>
    <t>VC40R-4</t>
  </si>
  <si>
    <t>40P RIBB CABLE CLASS CONNECT</t>
  </si>
  <si>
    <t>3/4" Pipe 15ft ea(20/box)300ft</t>
  </si>
  <si>
    <t>VEP-A00-1P-UL</t>
  </si>
  <si>
    <t>VEP WITH LEDï¿½ï¿½ï¿½ï¿½ï¿½ï¿½ï¿½ï¿½s 1-PIPE</t>
  </si>
  <si>
    <t>BESAFEBOX</t>
  </si>
  <si>
    <t>BEIGE METAL BOX FA SPARE PARTS</t>
  </si>
  <si>
    <t>4906-9110</t>
  </si>
  <si>
    <t>HICD VO NONADDRESS RED CEILING</t>
  </si>
  <si>
    <t>49SVC-WRFIRE-O</t>
  </si>
  <si>
    <t>SPKR/VIS COVER RED WM FIRE WP</t>
  </si>
  <si>
    <t>ELSPSTR-AL</t>
  </si>
  <si>
    <t>SPKSTR\, RED\, WALL\, ALRT</t>
  </si>
  <si>
    <t>A1385</t>
  </si>
  <si>
    <t>END OF LINE JUNCTION BOX</t>
  </si>
  <si>
    <t>FIK-IR3-AS11</t>
  </si>
  <si>
    <t>TRIPLE IR DET M25 COND OPNINGS</t>
  </si>
  <si>
    <t>4100-9845</t>
  </si>
  <si>
    <t>LED KIT RED</t>
  </si>
  <si>
    <t>4007-9820</t>
  </si>
  <si>
    <t>4007 LED MODULE</t>
  </si>
  <si>
    <t>733-766</t>
  </si>
  <si>
    <t>F1132-1640</t>
  </si>
  <si>
    <t>FFE FIXTEMP NYLON 446F /1640FT</t>
  </si>
  <si>
    <t>72117C-801</t>
  </si>
  <si>
    <t>TCPA-Q Pole Mount</t>
  </si>
  <si>
    <t>49AVH-APPLCR-BA</t>
  </si>
  <si>
    <t>AV APPL CEIL RED BA</t>
  </si>
  <si>
    <t>EL3RMTST-FW</t>
  </si>
  <si>
    <t>N3R MT HRNSTR\, WHT\, WALL\, FIRE</t>
  </si>
  <si>
    <t>AD-10-1165</t>
  </si>
  <si>
    <t>FW-TP-7 F.FILM\,1 DETECTOR</t>
  </si>
  <si>
    <t>2099-9814</t>
  </si>
  <si>
    <t>SURFACE TRIM - MANUAL STATION</t>
  </si>
  <si>
    <t>4100-0633</t>
  </si>
  <si>
    <t>2975-9459</t>
  </si>
  <si>
    <t>2BAY BB GDOOR DRPNL PLAT ICMDR</t>
  </si>
  <si>
    <t>TUBING-250</t>
  </si>
  <si>
    <t>BLACK POLYETHLENE 1/2IN ODX3/8</t>
  </si>
  <si>
    <t>378-045</t>
  </si>
  <si>
    <t>SVC-RES 1/2W 47K</t>
  </si>
  <si>
    <t>2084-9007</t>
  </si>
  <si>
    <t>PHONE BREAK-ROD FL</t>
  </si>
  <si>
    <t>ELFHSWC-N</t>
  </si>
  <si>
    <t>LF HNSTR\, WHT\, CEIL\, BLNK</t>
  </si>
  <si>
    <t>VSP-850-G</t>
  </si>
  <si>
    <t>INLINE FILTER GRAY</t>
  </si>
  <si>
    <t>734-335</t>
  </si>
  <si>
    <t>4007ES NIC HARNESS</t>
  </si>
  <si>
    <t>43T-G6-24-R</t>
  </si>
  <si>
    <t>VIB BELL\,IN/OUTDR\,24AC\,6IN RED</t>
  </si>
  <si>
    <t>4010-9621</t>
  </si>
  <si>
    <t>4010ES IDNAC 2IDNET RED 120V</t>
  </si>
  <si>
    <t>VLI-880</t>
  </si>
  <si>
    <t>VESDA VLI ASPIR DET W RELAY</t>
  </si>
  <si>
    <t>ELCHSWC</t>
  </si>
  <si>
    <t>CHIME STR \, WHT\, CEIL\, FIRE</t>
  </si>
  <si>
    <t>ELLP-ALR (10PK)</t>
  </si>
  <si>
    <t>LETTER PLT\, RED\, ALRT\, 10</t>
  </si>
  <si>
    <t>102-009</t>
  </si>
  <si>
    <t>SURGE SUPPRESSOR</t>
  </si>
  <si>
    <t>4190-8401</t>
  </si>
  <si>
    <t>TRUESITE WORKSTATION</t>
  </si>
  <si>
    <t>4009-9809</t>
  </si>
  <si>
    <t>NAC REPEATER\, IDNET</t>
  </si>
  <si>
    <t>49WPBB-SVWW</t>
  </si>
  <si>
    <t>WEATHERPF BB SPKR/VIS WALL WHT</t>
  </si>
  <si>
    <t>OSE-HP-01</t>
  </si>
  <si>
    <t>EMITTER - HIGH PW\, ALK BATTERY</t>
  </si>
  <si>
    <t>4098-9858</t>
  </si>
  <si>
    <t>"SAMPLING TUBE 97"""</t>
  </si>
  <si>
    <t>4100-8401</t>
  </si>
  <si>
    <t>PANEL MOUNTED GRAPHICS</t>
  </si>
  <si>
    <t>741-106</t>
  </si>
  <si>
    <t>U11 CHIP ON NAC XTNDR SYSTM BD</t>
  </si>
  <si>
    <t>4098-5682</t>
  </si>
  <si>
    <t>CONV 4-WIRE RELAY BASE</t>
  </si>
  <si>
    <t>733-541</t>
  </si>
  <si>
    <t>49SOC-WWFIRE</t>
  </si>
  <si>
    <t>SPKR COVER WALL WHITE FIRE</t>
  </si>
  <si>
    <t>8566-320</t>
  </si>
  <si>
    <t>4100U BATTERY CHARGER BD</t>
  </si>
  <si>
    <t>566-277</t>
  </si>
  <si>
    <t>4100U/ES REMOTE PS BD</t>
  </si>
  <si>
    <t>4007-6309</t>
  </si>
  <si>
    <t>4906-9132</t>
  </si>
  <si>
    <t>WP MC AV NON-ADDR WALL WHITE</t>
  </si>
  <si>
    <t>90243A-801-01-L</t>
  </si>
  <si>
    <t>HYPERSPIKE UL LINEWAVE 2 BLACK</t>
  </si>
  <si>
    <t>4906-9160</t>
  </si>
  <si>
    <t>S/V MC NON-ADDR RED CEIL FIRE</t>
  </si>
  <si>
    <t>V-762-BK</t>
  </si>
  <si>
    <t>TALKBACK DESKTOP/WALL SPKR BLK</t>
  </si>
  <si>
    <t>3000-016</t>
  </si>
  <si>
    <t>F-3000 Additional Detector Pac</t>
  </si>
  <si>
    <t>4100-9843</t>
  </si>
  <si>
    <t>LED KIT YELLOW</t>
  </si>
  <si>
    <t>E120V-GT</t>
  </si>
  <si>
    <t>120V HYBRID SRG PROTECT</t>
  </si>
  <si>
    <t>4602-8901</t>
  </si>
  <si>
    <t>ADD TO EXISTING 4602-8001</t>
  </si>
  <si>
    <t>F1069-328</t>
  </si>
  <si>
    <t>FFE FIXTEMP NYLON 365F (328FT)</t>
  </si>
  <si>
    <t>49SVC-WWALT-O</t>
  </si>
  <si>
    <t>SV COVER\, WALL\,WHITE\,ALERT WP</t>
  </si>
  <si>
    <t>AUDIO EXPANSION BAY FB</t>
  </si>
  <si>
    <t>742-406</t>
  </si>
  <si>
    <t>4009T SYSTEM KIT MAIN CPU</t>
  </si>
  <si>
    <t>4098-9019</t>
  </si>
  <si>
    <t>ADDRESS BEAM DETECTOR SYSTEM</t>
  </si>
  <si>
    <t>CS14-722-822-K2</t>
  </si>
  <si>
    <t>CLASSB 7/800KIT 2W BDA BBU24HR</t>
  </si>
  <si>
    <t>90243A-802-05-L</t>
  </si>
  <si>
    <t>HYPERSPIKE UL LINEWAVE 4 RED</t>
  </si>
  <si>
    <t>4099-9021</t>
  </si>
  <si>
    <t>STATION-LED\, SA ADDR\, NO GRIP</t>
  </si>
  <si>
    <t>4906-9202</t>
  </si>
  <si>
    <t>MC TRUEALERT V/O CEILNG MT RED</t>
  </si>
  <si>
    <t>VE148AL-BGE</t>
  </si>
  <si>
    <t>IP1-WAY/TALKBCK HRN BG</t>
  </si>
  <si>
    <t>V-1092</t>
  </si>
  <si>
    <t>WALLMOUNT VOLUME CONTROL</t>
  </si>
  <si>
    <t>VIP-324D</t>
  </si>
  <si>
    <t>ELSPKBB-W</t>
  </si>
  <si>
    <t>ELUXA SPKR BACKBOX\, SURF\, WHT</t>
  </si>
  <si>
    <t>SX15-T-GY</t>
  </si>
  <si>
    <t>25V/70V 15WATT HORN (GRAY)</t>
  </si>
  <si>
    <t>CV05-530-614</t>
  </si>
  <si>
    <t>VHF-PT20/138-960/N(F)</t>
  </si>
  <si>
    <t>VETSS</t>
  </si>
  <si>
    <t>TECH SUPPORT SERVICES  ONE HR</t>
  </si>
  <si>
    <t>4010-6900</t>
  </si>
  <si>
    <t>49CMTV-WRF-BA</t>
  </si>
  <si>
    <t>CONVEN MTV WALL RED FIRE USA</t>
  </si>
  <si>
    <t>72542B-801-L</t>
  </si>
  <si>
    <t>UL DISTRIBUTED AUDIO BOX 8</t>
  </si>
  <si>
    <t>ELOCK-FA</t>
  </si>
  <si>
    <t>CIRCUIT LOCK OUT KIT</t>
  </si>
  <si>
    <t>566-1263</t>
  </si>
  <si>
    <t>64/64 LED/SW CONTROL VER2</t>
  </si>
  <si>
    <t>4190-9858</t>
  </si>
  <si>
    <t>4602-9111</t>
  </si>
  <si>
    <t>TRIM PLATE\, SCU/RCU ALUMINUM</t>
  </si>
  <si>
    <t>VE201APRP</t>
  </si>
  <si>
    <t>59AVC-WRS</t>
  </si>
  <si>
    <t>AV COVER WALL RED LOGOS</t>
  </si>
  <si>
    <t>VE8012BRPRP</t>
  </si>
  <si>
    <t>SIP QUAD NTWRK AUD PRT\,RACKMNT</t>
  </si>
  <si>
    <t>F1080-3280</t>
  </si>
  <si>
    <t>FFE FIXTMP STSTEEL 190F /3280F</t>
  </si>
  <si>
    <t>49SOC-CRFIRE</t>
  </si>
  <si>
    <t>COVER SPKR ONLY CEIL RED FIRE</t>
  </si>
  <si>
    <t>90228A-804</t>
  </si>
  <si>
    <t>Rack Amp Prog 70V Drive 2x300W</t>
  </si>
  <si>
    <t>VBC-001</t>
  </si>
  <si>
    <t>SSU-MR-101/C</t>
  </si>
  <si>
    <t>RELAY CAB GRY 18-32VDC 24-230V</t>
  </si>
  <si>
    <t>49VO-APCS</t>
  </si>
  <si>
    <t>VO CEILING ADAPTER PLATE SG</t>
  </si>
  <si>
    <t>SSU-MR-199X-13</t>
  </si>
  <si>
    <t>4100-0301</t>
  </si>
  <si>
    <t>EL3RSTB-NW</t>
  </si>
  <si>
    <t>N3R STROBE\, WHT\, BLNK\, BLU</t>
  </si>
  <si>
    <t>V-9934</t>
  </si>
  <si>
    <t>REMOTE MICROPHONE F/V-9933A</t>
  </si>
  <si>
    <t>EL4XMTSTR-NW</t>
  </si>
  <si>
    <t>N4X MT HRNSTR\, WHT\, BLNK\, RED</t>
  </si>
  <si>
    <t>90223A-801-02-L</t>
  </si>
  <si>
    <t>ENCOMP MA1 1600W UL CID2 SPK-T</t>
  </si>
  <si>
    <t>90240A-804</t>
  </si>
  <si>
    <t>HS ENCOMPASS MA 960W AMP CAB</t>
  </si>
  <si>
    <t>734-012</t>
  </si>
  <si>
    <t>4100U/ES PDM HARNESS</t>
  </si>
  <si>
    <t>LT-ACC-NCL-3</t>
  </si>
  <si>
    <t>RJ45 Cable 3' LT Gen 3</t>
  </si>
  <si>
    <t>4905-9811</t>
  </si>
  <si>
    <t>4906-9230</t>
  </si>
  <si>
    <t>MC TRUEALERT A/V CEILNG MT WHT</t>
  </si>
  <si>
    <t>4100-6032</t>
  </si>
  <si>
    <t>4098-5228</t>
  </si>
  <si>
    <t>6' ADAPTER FOR 5210</t>
  </si>
  <si>
    <t>S4017-RAMP-AR</t>
  </si>
  <si>
    <t>RMT 50W AMP\, IDNAC\, RED</t>
  </si>
  <si>
    <t>4100-1260</t>
  </si>
  <si>
    <t>CONSTANT SUPV NAC 70V RMS A/B</t>
  </si>
  <si>
    <t>2084-9004</t>
  </si>
  <si>
    <t>PHONE ARMOR SUR</t>
  </si>
  <si>
    <t>566-318</t>
  </si>
  <si>
    <t>4100U/ES 3-8 CHANNEL AUDIO BD</t>
  </si>
  <si>
    <t>4098-9852</t>
  </si>
  <si>
    <t>10 INCH DUCT ADAPTER</t>
  </si>
  <si>
    <t>2975-9155</t>
  </si>
  <si>
    <t>BOX\, BEIGE SYS 2300\, 2320\,2801</t>
  </si>
  <si>
    <t>650-2564</t>
  </si>
  <si>
    <t>EXTENDER PLUS CONTROL CARD</t>
  </si>
  <si>
    <t>SSU-PAM-4</t>
  </si>
  <si>
    <t>RELAY 9-40V SPDT 10A</t>
  </si>
  <si>
    <t>4100-6414</t>
  </si>
  <si>
    <t>FIBER MEDIA SM SVC KIT</t>
  </si>
  <si>
    <t>90224A-802-04-L</t>
  </si>
  <si>
    <t>ENCOMP MA2 1920W UL CID2 SPK-G</t>
  </si>
  <si>
    <t>49WGBB-SVWR-O</t>
  </si>
  <si>
    <t>WIREGUARD BACKBOX\,SV\,WM\,RED\,WP</t>
  </si>
  <si>
    <t>V-DMKIT</t>
  </si>
  <si>
    <t>"DOUBLE MNT BRACKET 4"" DIG CL</t>
  </si>
  <si>
    <t>49SVH-APPLC</t>
  </si>
  <si>
    <t>SV HICD APPLIANCE ONLY CEILING</t>
  </si>
  <si>
    <t>FLS-FSIM-TOOL</t>
  </si>
  <si>
    <t>FLAME SIMULATOR\, COVER TOOL</t>
  </si>
  <si>
    <t>4905-9988</t>
  </si>
  <si>
    <t>ELSTWC-NA</t>
  </si>
  <si>
    <t>LED STR\, WHT\, CEIL\, BLNK\, AMB</t>
  </si>
  <si>
    <t>EL3RMT-NW</t>
  </si>
  <si>
    <t>N3R MT HORN\, WHT\, WALL\, BLNK</t>
  </si>
  <si>
    <t>8566-521</t>
  </si>
  <si>
    <t>4906-9139</t>
  </si>
  <si>
    <t>HICD AV MC NONADDRESS RED WALL</t>
  </si>
  <si>
    <t>4009-9501</t>
  </si>
  <si>
    <t>4009 240V TRUEALTER ADDR. CONT</t>
  </si>
  <si>
    <t>A1349</t>
  </si>
  <si>
    <t>DIGITAL INTERF MONITOR MODULE</t>
  </si>
  <si>
    <t>CS03-021-833/N</t>
  </si>
  <si>
    <t>SLIM ROUND ANT 600-4000</t>
  </si>
  <si>
    <t>LT-ACC-ERO-MKT</t>
  </si>
  <si>
    <t>Relay Output DIN-Rail Mount Ki</t>
  </si>
  <si>
    <t>XCL-LB-CH4-RM</t>
  </si>
  <si>
    <t>VESDA XCL LB CH4 0-100%LEL MOD</t>
  </si>
  <si>
    <t>92012A-803</t>
  </si>
  <si>
    <t>REPL MICROPHONE HS-10</t>
  </si>
  <si>
    <t>59AV-APPLWWH</t>
  </si>
  <si>
    <t>AV LED APPL ONLY WALL WHT HICD</t>
  </si>
  <si>
    <t>ELSPKRC-N</t>
  </si>
  <si>
    <t>SPKR\, RED\, CEIL\, BLNK</t>
  </si>
  <si>
    <t>V-2992-W</t>
  </si>
  <si>
    <t>WALLMNT VOL CNTRL\, WHITE</t>
  </si>
  <si>
    <t>4190-9836</t>
  </si>
  <si>
    <t>NSI-4120 NETWORK\, RED</t>
  </si>
  <si>
    <t>4905-9849</t>
  </si>
  <si>
    <t>IDNAC ISOLATOR2</t>
  </si>
  <si>
    <t>JAB-1BD-00S-0</t>
  </si>
  <si>
    <t>POLE DD/FLGMNT13.5"DIGSQALGBLK</t>
  </si>
  <si>
    <t>49MT-WRS-BA</t>
  </si>
  <si>
    <t>MT\, WALL RED LOGO ONLY USA</t>
  </si>
  <si>
    <t>ELSTW-EV</t>
  </si>
  <si>
    <t>STROBE\, WHT\, WALL\, EVAC</t>
  </si>
  <si>
    <t>8650-440</t>
  </si>
  <si>
    <t>90199A-802-06</t>
  </si>
  <si>
    <t>HS-10 R HANDHELD AHD - WHITE</t>
  </si>
  <si>
    <t>ADDITIONAL 24V HARNESS FB</t>
  </si>
  <si>
    <t>478-333</t>
  </si>
  <si>
    <t>4010 TRANSFORMER 220V</t>
  </si>
  <si>
    <t>2081-9281</t>
  </si>
  <si>
    <t>50AH BATTERY CABINET\, BEIGE</t>
  </si>
  <si>
    <t>92063A-801</t>
  </si>
  <si>
    <t>SOFT CASE - HS-10</t>
  </si>
  <si>
    <t>SSU-MR-199X-13C</t>
  </si>
  <si>
    <t>4100-1412</t>
  </si>
  <si>
    <t>ES NET BASIC AUDIO W/MIC</t>
  </si>
  <si>
    <t>V-D2440B</t>
  </si>
  <si>
    <t>24VDC 4" CLOCK &amp; FLUSH HOUSING</t>
  </si>
  <si>
    <t>LF-42249</t>
  </si>
  <si>
    <t>50FT FLEXIBLE SINGLE CORE TUBE</t>
  </si>
  <si>
    <t>VE8021AR</t>
  </si>
  <si>
    <t>NTWRK TRNK FXOPRT RCK</t>
  </si>
  <si>
    <t>49VO-APPLW</t>
  </si>
  <si>
    <t>VO Appliance Only Wall</t>
  </si>
  <si>
    <t>V-9904M-5</t>
  </si>
  <si>
    <t>MET CEILING BRIDGE FOR V-1010C</t>
  </si>
  <si>
    <t>VE8022A</t>
  </si>
  <si>
    <t>IP DUAL FXO PORT</t>
  </si>
  <si>
    <t>4100-6048</t>
  </si>
  <si>
    <t>F1132-3280</t>
  </si>
  <si>
    <t>FFE FIXTEMP NYLON 446F /3280FT</t>
  </si>
  <si>
    <t>F3052-328</t>
  </si>
  <si>
    <t>FFE PRGTMP SS 129-212F (328FT)</t>
  </si>
  <si>
    <t>V-SMR16A</t>
  </si>
  <si>
    <t>16" CLOCK SURFACE MOUNT RING P</t>
  </si>
  <si>
    <t>ELSTW-CAR20</t>
  </si>
  <si>
    <t>STROBE WHT WALL FIRE 20-PACK</t>
  </si>
  <si>
    <t>49HFVH-APLCA-BA</t>
  </si>
  <si>
    <t>HIFI/V APPL ONLY CEILNG AMB US</t>
  </si>
  <si>
    <t>LT-ACC-NCL-50</t>
  </si>
  <si>
    <t>RJ45 Cable 50' LT Gen 3</t>
  </si>
  <si>
    <t>2190-9173</t>
  </si>
  <si>
    <t>MAPNET 2 POINT/IO SERVICE ONLY</t>
  </si>
  <si>
    <t>VEP-A00-P-UL</t>
  </si>
  <si>
    <t>VEP WITH LEDï¿½ï¿½ï¿½ï¿½ï¿½ï¿½ï¿½ï¿½s 4-PIPE</t>
  </si>
  <si>
    <t>2099-9803</t>
  </si>
  <si>
    <t>BREAKGLASS FOR MANUAL STATION</t>
  </si>
  <si>
    <t>4100-1242</t>
  </si>
  <si>
    <t>V-2991-W</t>
  </si>
  <si>
    <t>CALL SWITCH W/VOL CNTRL\,WH</t>
  </si>
  <si>
    <t>VIP-431A-DS</t>
  </si>
  <si>
    <t>IP SPKR SURF MNT W/DIG CLK</t>
  </si>
  <si>
    <t>CS03-012-389</t>
  </si>
  <si>
    <t>DIRECT. INDOOR ANT 698-960</t>
  </si>
  <si>
    <t>VB-VL520-BK-2</t>
  </si>
  <si>
    <t>BCKBOX VL520BK-F ORDERIN QTY2</t>
  </si>
  <si>
    <t>4603-9101</t>
  </si>
  <si>
    <t>LCD ANNUNCIATOR</t>
  </si>
  <si>
    <t>SSU00653</t>
  </si>
  <si>
    <t>TCX/D 128 POINT TERM CABINET</t>
  </si>
  <si>
    <t>4010-6304</t>
  </si>
  <si>
    <t>4010-9817</t>
  </si>
  <si>
    <t>MODULAR NETWORK CARD FOR 4010</t>
  </si>
  <si>
    <t>MPS-400X</t>
  </si>
  <si>
    <t>MANUAL PULL STATION EXPLOSION</t>
  </si>
  <si>
    <t>VSW-356</t>
  </si>
  <si>
    <t>VSM4 VESDDANET DETECTOR CONNEC</t>
  </si>
  <si>
    <t>CS45-727-827-K1</t>
  </si>
  <si>
    <t>PSKIT .5W BDA BBU W/55AH-12HR</t>
  </si>
  <si>
    <t>ELFHSW-N</t>
  </si>
  <si>
    <t>LF HNSTR\, WHT\, WALL\, BLNK</t>
  </si>
  <si>
    <t>4190-6058</t>
  </si>
  <si>
    <t>MECHANICAL - CONDUIT ENTRY KIT</t>
  </si>
  <si>
    <t>59WGBB-LEDWR-O</t>
  </si>
  <si>
    <t>WIRGUARD BACKBOX\,LED\,WM\,RED\,WP</t>
  </si>
  <si>
    <t>VE2978</t>
  </si>
  <si>
    <t>4 BUTTON MULTI-FUNCTION SWITCH</t>
  </si>
  <si>
    <t>49SVC-WRBA-O</t>
  </si>
  <si>
    <t>SV CVR\,WM\,RED\,ARAB/ENG FIRE WP</t>
  </si>
  <si>
    <t>90080A-801-02-L</t>
  </si>
  <si>
    <t>MA-2 (5 ACT PAN) TAN UL</t>
  </si>
  <si>
    <t>ELMTW</t>
  </si>
  <si>
    <t>MT HORN\, WHT\, WALL\, BLNK</t>
  </si>
  <si>
    <t>STH-15S</t>
  </si>
  <si>
    <t>SUP HRN\, ADJ MNT\,15W\,25/70V\,GR</t>
  </si>
  <si>
    <t>V-2904</t>
  </si>
  <si>
    <t>4 ZONE DOOR ANSWERING</t>
  </si>
  <si>
    <t>REMOTE PANEL MOUNT LCD ANNUN</t>
  </si>
  <si>
    <t>4081-9019</t>
  </si>
  <si>
    <t>EOL RESISTOR 120 OHM 1/4W</t>
  </si>
  <si>
    <t>734-361</t>
  </si>
  <si>
    <t>HARNESS\, ES-PS LEGACY PWR/COM</t>
  </si>
  <si>
    <t>LF-42285</t>
  </si>
  <si>
    <t>18IN SAMPLE TUBE KIT SINGLE ZN</t>
  </si>
  <si>
    <t>565-413</t>
  </si>
  <si>
    <t>WIRED MEDIA MODULE</t>
  </si>
  <si>
    <t>VEPDPPRP</t>
  </si>
  <si>
    <t>PROGRAM DISTRIB PANEL (3RU)</t>
  </si>
  <si>
    <t>650-2566</t>
  </si>
  <si>
    <t>IDNAC\, EXTENDER PS BOARD ASSEM</t>
  </si>
  <si>
    <t>90243A-804-06</t>
  </si>
  <si>
    <t>733-875</t>
  </si>
  <si>
    <t>CABLE ASSEMBLY CITY CIRCUIT</t>
  </si>
  <si>
    <t>8688-326</t>
  </si>
  <si>
    <t>REFURBISEHD VSINT-40</t>
  </si>
  <si>
    <t>VE4022APRP</t>
  </si>
  <si>
    <t>IP 1WAY TLKBK SPKR (RP ONLY)</t>
  </si>
  <si>
    <t>90243A-801-06-L</t>
  </si>
  <si>
    <t>HYPERSPIKE UL LINEWAVE 2 WHITE</t>
  </si>
  <si>
    <t>733-997</t>
  </si>
  <si>
    <t>4100-0621 AUDIO RISER HARNESS</t>
  </si>
  <si>
    <t>4190-5082</t>
  </si>
  <si>
    <t>TSW-IC SW MAINT 1-YEAR</t>
  </si>
  <si>
    <t>565-454</t>
  </si>
  <si>
    <t>SIG CARD 2Z CLASS A PCA 4100</t>
  </si>
  <si>
    <t>4100-1270</t>
  </si>
  <si>
    <t>V-WDM12</t>
  </si>
  <si>
    <t>DOUBLEDL BRKT 12" WIRELSS CLK</t>
  </si>
  <si>
    <t>4906-9253</t>
  </si>
  <si>
    <t>MC TRUEALERT S/V WALL MT WHITE</t>
  </si>
  <si>
    <t>V-2901A</t>
  </si>
  <si>
    <t>1 ZONE DOOR ANSWERING</t>
  </si>
  <si>
    <t>4100-2115</t>
  </si>
  <si>
    <t>2 BAY SOLID DOOR PLATINUM</t>
  </si>
  <si>
    <t>LT-ACC-POE-4</t>
  </si>
  <si>
    <t>Ethernet Switch PoE\, 4 ports</t>
  </si>
  <si>
    <t>3000-209</t>
  </si>
  <si>
    <t>F-3000 Surface Mount Back box</t>
  </si>
  <si>
    <t>4098-VEP-A00-1P</t>
  </si>
  <si>
    <t>ADDR VEP WITH LED'S 1-PIPE</t>
  </si>
  <si>
    <t>2081-9297</t>
  </si>
  <si>
    <t>BATTERY BRACKET ASSEMBLY 33AH</t>
  </si>
  <si>
    <t>4090-9051</t>
  </si>
  <si>
    <t>4010-9502</t>
  </si>
  <si>
    <t>49SOC-WRFEU</t>
  </si>
  <si>
    <t>SPKR COVER WALL RED FEU</t>
  </si>
  <si>
    <t>4010-9602</t>
  </si>
  <si>
    <t>4010ES IDNAC FACP 120V PLAT</t>
  </si>
  <si>
    <t>VSP-972</t>
  </si>
  <si>
    <t>VEA FILTER</t>
  </si>
  <si>
    <t>49MTV-WWF</t>
  </si>
  <si>
    <t>MTV\, WALL WHITE FIRE</t>
  </si>
  <si>
    <t>A1389</t>
  </si>
  <si>
    <t>PROGRAMMABLE CONTROL UNIT</t>
  </si>
  <si>
    <t>4190-8122</t>
  </si>
  <si>
    <t>TSW PROGRAMMING</t>
  </si>
  <si>
    <t>VE8045</t>
  </si>
  <si>
    <t>8PORT 45OHM TLKBCK GATEWAY</t>
  </si>
  <si>
    <t>208-189</t>
  </si>
  <si>
    <t>2.5A 250V FUSE</t>
  </si>
  <si>
    <t>90198A-801-04</t>
  </si>
  <si>
    <t>VEA12A</t>
  </si>
  <si>
    <t>IP 12" ANALOG CLOCK</t>
  </si>
  <si>
    <t>VE6035E-1</t>
  </si>
  <si>
    <t>ENT COMM NOTIF SERVER W/UPS</t>
  </si>
  <si>
    <t>CS05-483-114</t>
  </si>
  <si>
    <t>13 DB POWER TAPPER</t>
  </si>
  <si>
    <t>VSP-000</t>
  </si>
  <si>
    <t>Blank plate\, with VESDA logo</t>
  </si>
  <si>
    <t>SSU00674</t>
  </si>
  <si>
    <t>CAB DOC STORAGE 12X14X4D RED</t>
  </si>
  <si>
    <t>4190-8408</t>
  </si>
  <si>
    <t>TSW BSIU</t>
  </si>
  <si>
    <t>VSW-206</t>
  </si>
  <si>
    <t>VESDA SYS MGMT 4 PRIM SITE LIC</t>
  </si>
  <si>
    <t>AK-2.0 ASD DF REDU 2MM PK10</t>
  </si>
  <si>
    <t>CS03-036-852-BK</t>
  </si>
  <si>
    <t>CEILING MTGKIT FORCS03-036-852</t>
  </si>
  <si>
    <t>650-2493</t>
  </si>
  <si>
    <t>MAIN SYSTEM SLAVE II W/IDNET2</t>
  </si>
  <si>
    <t>90080A-804-04-L</t>
  </si>
  <si>
    <t>MA-2 (1 ACT PAN) GRAY UL</t>
  </si>
  <si>
    <t>49AVC-WWFIRE-O</t>
  </si>
  <si>
    <t>MB-G10-12-R</t>
  </si>
  <si>
    <t>MOTOR BELL\,INDOOR/OUTDOOR\,12</t>
  </si>
  <si>
    <t>F1071-1640</t>
  </si>
  <si>
    <t>FFE FIXTEMP NYLON 178F /1640FT</t>
  </si>
  <si>
    <t>FIK-IR3-H2HDAS20</t>
  </si>
  <si>
    <t>CS-14-722-822-K1</t>
  </si>
  <si>
    <t>CLASSB 7/800KIT 2W BDA BBU12HR</t>
  </si>
  <si>
    <t>4098-9775</t>
  </si>
  <si>
    <t>SSD SENSOR BASE W/LED BLACK</t>
  </si>
  <si>
    <t>49SVC-CRALT</t>
  </si>
  <si>
    <t>SV COVER CEILING RED ALERT</t>
  </si>
  <si>
    <t>4100-1272</t>
  </si>
  <si>
    <t>EXPANSION PHONE CONTROLLER</t>
  </si>
  <si>
    <t>4906-9115</t>
  </si>
  <si>
    <t>VO NON-ADDR CEILING WHT ALERT</t>
  </si>
  <si>
    <t>CS407348342524K2</t>
  </si>
  <si>
    <t>VHF 3.5M PB 1.5M GB 1W HIGH</t>
  </si>
  <si>
    <t>4010-6320</t>
  </si>
  <si>
    <t>49WPBB-SOCR</t>
  </si>
  <si>
    <t>SO BACKBOX\,CEILING RED WP</t>
  </si>
  <si>
    <t>2099-9804</t>
  </si>
  <si>
    <t>BREAKROD FOR MANUAL STATION</t>
  </si>
  <si>
    <t>2975-9013</t>
  </si>
  <si>
    <t>TIME TONE BACKBOX FLUSH LT GRY</t>
  </si>
  <si>
    <t>VES-A10-P-UL</t>
  </si>
  <si>
    <t>VESDA E SCANNER 3.5IN LCD DISP</t>
  </si>
  <si>
    <t>746-186</t>
  </si>
  <si>
    <t>5' ETHERNET CABLE</t>
  </si>
  <si>
    <t>734-013</t>
  </si>
  <si>
    <t>HARNESS 220/240V PDM 4100</t>
  </si>
  <si>
    <t>VSP-031</t>
  </si>
  <si>
    <t>VLI SECCONDARY FILTER SPARE P</t>
  </si>
  <si>
    <t>SWM-35A</t>
  </si>
  <si>
    <t>35 W WALL MT. MIXER AMPLIFIER</t>
  </si>
  <si>
    <t>4906-9103</t>
  </si>
  <si>
    <t>STROBE MC WHITE</t>
  </si>
  <si>
    <t>4100-9917</t>
  </si>
  <si>
    <t>4100ES RETROKT 2 BAY BLK SLD D</t>
  </si>
  <si>
    <t>S-504</t>
  </si>
  <si>
    <t>8 25V/70V SPKR\, METAL G</t>
  </si>
  <si>
    <t>FIK-IR3-HD-AS25</t>
  </si>
  <si>
    <t>X5 IR3-HD Flame Detector\, SS31</t>
  </si>
  <si>
    <t>4602-9112</t>
  </si>
  <si>
    <t>LABELS FOR SCU/RCU 1-64</t>
  </si>
  <si>
    <t>SHMP-R</t>
  </si>
  <si>
    <t>AF-4.6 ASD REDUCT 4.6MM PK10</t>
  </si>
  <si>
    <t>2080-9070</t>
  </si>
  <si>
    <t>MAINTENANCE DISC SW SURFACE</t>
  </si>
  <si>
    <t>90243A-803-07</t>
  </si>
  <si>
    <t>90228A-805</t>
  </si>
  <si>
    <t>Rack Amp Prog 70V Drive 2x600W</t>
  </si>
  <si>
    <t>49WPBB-SVCW</t>
  </si>
  <si>
    <t>SV BACKBOX\,CEILING WHITE WP</t>
  </si>
  <si>
    <t>SSU-STS-2</t>
  </si>
  <si>
    <t>6334-9140</t>
  </si>
  <si>
    <t>"4.0"" RED LED CLK 120 VAC"</t>
  </si>
  <si>
    <t>4090-9005</t>
  </si>
  <si>
    <t>IDNET RELEASE PERIPHERAL</t>
  </si>
  <si>
    <t>VE8014BRPRP</t>
  </si>
  <si>
    <t>RCKMNT IP QD FXS PRT (RP ONLY)</t>
  </si>
  <si>
    <t>V-1063A</t>
  </si>
  <si>
    <t>WALL SPKR (DRK BRN CLOTH GRILL</t>
  </si>
  <si>
    <t>566-248</t>
  </si>
  <si>
    <t>4100U/ES PDM 220V BD</t>
  </si>
  <si>
    <t>SSU-MR-701/C</t>
  </si>
  <si>
    <t>RELAY CAB GREY 12VDC 24VDC</t>
  </si>
  <si>
    <t>F1078-656</t>
  </si>
  <si>
    <t>FFE FIXTMP STSTEEL 155F (656FT</t>
  </si>
  <si>
    <t>VIP-4171-D44-IC</t>
  </si>
  <si>
    <t>IP CLK/SPK DIG WALL 4 DIG 4"IC</t>
  </si>
  <si>
    <t>49OMNI-06-N</t>
  </si>
  <si>
    <t>TCPA OMNI LOUDSPKR\,WHIT/BLANK</t>
  </si>
  <si>
    <t>VIC-010</t>
  </si>
  <si>
    <t>VESDANET INTERFACE CARD</t>
  </si>
  <si>
    <t>CS40-U37-U4D-A0</t>
  </si>
  <si>
    <t>UHF 5W DUALWIN DUPL 450-512MHZ</t>
  </si>
  <si>
    <t>155-010</t>
  </si>
  <si>
    <t>FERRITE SLEEVE</t>
  </si>
  <si>
    <t>49OMNI-06-F</t>
  </si>
  <si>
    <t>TCPA OMNI LOUDSPKR\,WHITE/FIRE</t>
  </si>
  <si>
    <t>463-017</t>
  </si>
  <si>
    <t>VARISTOR</t>
  </si>
  <si>
    <t>4090-9814</t>
  </si>
  <si>
    <t>ISOLATOR2 TRIM COVER</t>
  </si>
  <si>
    <t>ST-FRC01</t>
  </si>
  <si>
    <t>VSP-620-01</t>
  </si>
  <si>
    <t>TAMPER PROOF SAMPLING PT\, 6MM</t>
  </si>
  <si>
    <t>4610-9111</t>
  </si>
  <si>
    <t>REMOTE LED SWITCH ANNUNCIATOR</t>
  </si>
  <si>
    <t>733-986</t>
  </si>
  <si>
    <t>4010 RJ45 TEL CABLE</t>
  </si>
  <si>
    <t>2081-9060</t>
  </si>
  <si>
    <t>FOUR RESISTORS EACH 10K 1/2W</t>
  </si>
  <si>
    <t>4081-9001</t>
  </si>
  <si>
    <t>EOL\, 2.2K 1/2W</t>
  </si>
  <si>
    <t>4098-9847</t>
  </si>
  <si>
    <t>EXTENSION BOX FOR 4098-9846</t>
  </si>
  <si>
    <t>565-964</t>
  </si>
  <si>
    <t>4098 2WIRE DUCT W/RELAY DRIVE</t>
  </si>
  <si>
    <t>4010-9935</t>
  </si>
  <si>
    <t>49AO-APPLC-BA</t>
  </si>
  <si>
    <t>AUDIBLE APPL ONLY CEILING BA</t>
  </si>
  <si>
    <t>4100-6038</t>
  </si>
  <si>
    <t>E700-SPLR</t>
  </si>
  <si>
    <t>RED MINI SAMPL PT LBL QTY 10</t>
  </si>
  <si>
    <t>VIP-120A</t>
  </si>
  <si>
    <t>IP ONE-WAY 8IN CEILING SPKR</t>
  </si>
  <si>
    <t>VPS-100US-220</t>
  </si>
  <si>
    <t>PS SGL ZONE\, HSG\, 220VAC</t>
  </si>
  <si>
    <t>4100-2103</t>
  </si>
  <si>
    <t>GLASS DOOR/RETAINER BEIGE #3</t>
  </si>
  <si>
    <t>90269A-802-01</t>
  </si>
  <si>
    <t>LineWave 8X IP/POE NotSyst blk</t>
  </si>
  <si>
    <t>562-855</t>
  </si>
  <si>
    <t>MASTER MOTHER BOARD</t>
  </si>
  <si>
    <t>49SVC-WWFIRE-O</t>
  </si>
  <si>
    <t>SV COVER\,WALL\,WHITE\,FIRE WP</t>
  </si>
  <si>
    <t>LT-SEN-M</t>
  </si>
  <si>
    <t>Monitoring sensor</t>
  </si>
  <si>
    <t>VP-624D</t>
  </si>
  <si>
    <t>12 PWR UNITS - 24VDC RECEP MNT</t>
  </si>
  <si>
    <t>4098-9854</t>
  </si>
  <si>
    <t>SAMPLING TUBE 13"\, PVC PLASTIC</t>
  </si>
  <si>
    <t>VSR-2220</t>
  </si>
  <si>
    <t>4007-9813</t>
  </si>
  <si>
    <t>733-663</t>
  </si>
  <si>
    <t>"51"" SIGNAL POWER CONNECTOR"</t>
  </si>
  <si>
    <t>EL4XSPST-FR</t>
  </si>
  <si>
    <t>N4X SPKSTR\, RED\, WALL\, FIRE</t>
  </si>
  <si>
    <t>VC40R-9T</t>
  </si>
  <si>
    <t>9 POSITION BACKPLANE CABLE</t>
  </si>
  <si>
    <t>CS48-987-603</t>
  </si>
  <si>
    <t>TERMINATION 6 GHZ 2W</t>
  </si>
  <si>
    <t>90219A-802-06-L</t>
  </si>
  <si>
    <t>TCPA-10 DD 4OHM SPKR WHT UL</t>
  </si>
  <si>
    <t>ELLP-EVR (10PK)</t>
  </si>
  <si>
    <t>LETTER PLT\, RED\, EVAC\, 10</t>
  </si>
  <si>
    <t>59VO-APPLWRH-O</t>
  </si>
  <si>
    <t>VO LED APPL ONLY W RED HICD WP</t>
  </si>
  <si>
    <t>SRAUD-DFR</t>
  </si>
  <si>
    <t>RMT MIC-LED-ANN\, FLUSH\, RED</t>
  </si>
  <si>
    <t>SR-CDP-4PASD</t>
  </si>
  <si>
    <t>CTM DESIGN PACK 4 PORT ASD PRI</t>
  </si>
  <si>
    <t>8 SLOT EXPANSION BAY FILLER PA</t>
  </si>
  <si>
    <t>4190-6010</t>
  </si>
  <si>
    <t>PC LAN SUPPRESSOR</t>
  </si>
  <si>
    <t>SRAUD-SFR</t>
  </si>
  <si>
    <t>RMT MIC-LED\, FLUSH\, RED</t>
  </si>
  <si>
    <t>AK-6.8 ASD DF REDU 6.8MM PK10</t>
  </si>
  <si>
    <t>49SOC-WRALT</t>
  </si>
  <si>
    <t>SO COVER WALL  RED ALERT</t>
  </si>
  <si>
    <t>JAB-1BD-01S-0</t>
  </si>
  <si>
    <t>POLE DD/FLGMNT8.5"DIGSQALGBLK</t>
  </si>
  <si>
    <t>VE9121-W</t>
  </si>
  <si>
    <t>ENHANCED AUD CNTRL MODULE</t>
  </si>
  <si>
    <t>VE5090AL</t>
  </si>
  <si>
    <t>IP 1WAY/TLKBK SURFMNT FLEXHORN</t>
  </si>
  <si>
    <t>F1133-3280</t>
  </si>
  <si>
    <t>FFE FIXTMP STSTEEL 446F /3280F</t>
  </si>
  <si>
    <t>ELSTWC-NG</t>
  </si>
  <si>
    <t>STROBE \, WHT\, CEIL\, BLNK\, G</t>
  </si>
  <si>
    <t>1143-000</t>
  </si>
  <si>
    <t>CEIL PENDANT MNT SINGLE PRISM</t>
  </si>
  <si>
    <t>2975-9022</t>
  </si>
  <si>
    <t>734-180</t>
  </si>
  <si>
    <t>HARNESS\, EPS SYSTEM BATTERY</t>
  </si>
  <si>
    <t>2606-9101</t>
  </si>
  <si>
    <t>FS LCD REMOTE ANNUNCIATOR</t>
  </si>
  <si>
    <t>565-792</t>
  </si>
  <si>
    <t>4010 EXPANSION PWR SUPPLY PCA</t>
  </si>
  <si>
    <t>BACKUP 100W AMP-120VAC 25V-C</t>
  </si>
  <si>
    <t>S-500VC</t>
  </si>
  <si>
    <t>25V/70V 8IN CEILING SPKR-MTL</t>
  </si>
  <si>
    <t>4100-0401</t>
  </si>
  <si>
    <t>8 RED LED MODULE</t>
  </si>
  <si>
    <t>4100-9919</t>
  </si>
  <si>
    <t>FLS-PDSHIELD-02</t>
  </si>
  <si>
    <t>Paint &amp; Dust Shld and Adpt HD</t>
  </si>
  <si>
    <t>V-1090-GY</t>
  </si>
  <si>
    <t>TALKBACK FLEX HORN\, GRAY</t>
  </si>
  <si>
    <t>4090-9105</t>
  </si>
  <si>
    <t>FIBER TRANS\, CLASS B\, IDNET</t>
  </si>
  <si>
    <t>SSU00677</t>
  </si>
  <si>
    <t>CAB DOC STOR 26X14X4D RED</t>
  </si>
  <si>
    <t>CS19-PYL12V45FS</t>
  </si>
  <si>
    <t>12V BATTERY 45AH</t>
  </si>
  <si>
    <t>V-1093-BK</t>
  </si>
  <si>
    <t>6-FOOT EXTENSION CHAIN</t>
  </si>
  <si>
    <t>S-604-BGE</t>
  </si>
  <si>
    <t>4W FLEXHORN W/70V TRANSFMR BG</t>
  </si>
  <si>
    <t>VEK-A40-12</t>
  </si>
  <si>
    <t>SUBRACK KIT 12 RELAYS</t>
  </si>
  <si>
    <t>59AO-WRS</t>
  </si>
  <si>
    <t>AO LED WALL RED LOGO ONLY</t>
  </si>
  <si>
    <t>2975-9212</t>
  </si>
  <si>
    <t>SGB-32S  SURFACE BOX</t>
  </si>
  <si>
    <t>AD-10-0647</t>
  </si>
  <si>
    <t>KA-1 CONDENSATE TRAP</t>
  </si>
  <si>
    <t>4905-9841</t>
  </si>
  <si>
    <t>ALERT VO COVER ONLY RED</t>
  </si>
  <si>
    <t>ELSBB-W</t>
  </si>
  <si>
    <t>ELUXA BACKBOX\, SURF\, WHT</t>
  </si>
  <si>
    <t>90224A-803-04-L</t>
  </si>
  <si>
    <t>ENCOMP MA2 1280W UL CID2 SPK-G</t>
  </si>
  <si>
    <t>72117C-802</t>
  </si>
  <si>
    <t>TCPA-Q Wall Mount</t>
  </si>
  <si>
    <t>90243A-804-01-L</t>
  </si>
  <si>
    <t>HYPERSPIKE UL L-WAVE 16 BLACK</t>
  </si>
  <si>
    <t>VENSCA</t>
  </si>
  <si>
    <t>MR-701/C/R</t>
  </si>
  <si>
    <t>4009-9601BA</t>
  </si>
  <si>
    <t>IDNAC REPEATER PLATINUM USA</t>
  </si>
  <si>
    <t>733-648</t>
  </si>
  <si>
    <t>HARNESS 2081-9280</t>
  </si>
  <si>
    <t>VE4122-D44</t>
  </si>
  <si>
    <t>IP 4"4DG CLK W/ANLG TLKBCK SPK</t>
  </si>
  <si>
    <t>VEK-A10-12</t>
  </si>
  <si>
    <t>SUBRACK KIT DISPLAY 12 RELAYS</t>
  </si>
  <si>
    <t>E700-SPLG</t>
  </si>
  <si>
    <t>GRAY MINI SAMPL PT LBL QTY 200</t>
  </si>
  <si>
    <t>2081-9053</t>
  </si>
  <si>
    <t>FOUR RESISTORS EACH 6.8K 1/2W</t>
  </si>
  <si>
    <t>VKT-855</t>
  </si>
  <si>
    <t>VESDA-E VES DEMO KIT</t>
  </si>
  <si>
    <t>4003-9836</t>
  </si>
  <si>
    <t>STANDARD MESSAGE KIT</t>
  </si>
  <si>
    <t>699-548</t>
  </si>
  <si>
    <t>4007ES ENCLOSURE WINDOW</t>
  </si>
  <si>
    <t>VL522BK-F-FC-IC</t>
  </si>
  <si>
    <t>IC DUAL IPSPKR W/TXT&amp;FL CLR BL</t>
  </si>
  <si>
    <t>2081-9280</t>
  </si>
  <si>
    <t>BATT CAB ONLY F/2081-9279</t>
  </si>
  <si>
    <t>V-AW12B-MD</t>
  </si>
  <si>
    <t>12"RND WL CLOCK BLK MIL SUR BT</t>
  </si>
  <si>
    <t>VPB-260</t>
  </si>
  <si>
    <t>BATTERY BACK-UP POWER</t>
  </si>
  <si>
    <t>FIK-UV-IR-F-AS11</t>
  </si>
  <si>
    <t>UV/IR DET HC FIRE ONLY M25 CND</t>
  </si>
  <si>
    <t>4190-4010</t>
  </si>
  <si>
    <t>25 TSW STATUS ICONS</t>
  </si>
  <si>
    <t>CS19-PYL12V100FT</t>
  </si>
  <si>
    <t>12V BATTERY 100AH</t>
  </si>
  <si>
    <t>V-1036C</t>
  </si>
  <si>
    <t>15 WATT HORN (BEIGE)</t>
  </si>
  <si>
    <t>2088-9009</t>
  </si>
  <si>
    <t>49MTV-WRS-BA</t>
  </si>
  <si>
    <t>MTV\, WALL RED NO LOGO USA</t>
  </si>
  <si>
    <t>CWSI-OM-3S</t>
  </si>
  <si>
    <t>HIGH GAIN 5DB OMNI ANTENNA</t>
  </si>
  <si>
    <t>AD-10-5401</t>
  </si>
  <si>
    <t>DETMOD PROSENS&amp;SL\, MED SENS</t>
  </si>
  <si>
    <t>4007-9201</t>
  </si>
  <si>
    <t>4007ES FACP\, IDNAC\, RED</t>
  </si>
  <si>
    <t>V-1090-W</t>
  </si>
  <si>
    <t>TALKBACK FLEX HORN\, WHITE</t>
  </si>
  <si>
    <t>4010-9816</t>
  </si>
  <si>
    <t>DACT (POINT REPORTING)</t>
  </si>
  <si>
    <t>SSU-MR-201/C/R</t>
  </si>
  <si>
    <t>492-026</t>
  </si>
  <si>
    <t>DRIVE BELT</t>
  </si>
  <si>
    <t>BASIC TRANSPONDER FB</t>
  </si>
  <si>
    <t>4003-9302</t>
  </si>
  <si>
    <t>MULTIFUNC COMM SYST RED</t>
  </si>
  <si>
    <t>454-130</t>
  </si>
  <si>
    <t>KEYSWITCH-KEY REM IN/OFF POS</t>
  </si>
  <si>
    <t>SR-2DT-PCG</t>
  </si>
  <si>
    <t>2D PTE TRG CLIENT VENUE PRICE</t>
  </si>
  <si>
    <t>VE5090ALPRP</t>
  </si>
  <si>
    <t>90243A-802-01</t>
  </si>
  <si>
    <t>LineWave 4X\, No UL LA spkr-Blk</t>
  </si>
  <si>
    <t>EL3RSPST-FW</t>
  </si>
  <si>
    <t>N3R SPKSTR\, WHT\, WALL\, FIRE</t>
  </si>
  <si>
    <t>49SVC-WWS-O</t>
  </si>
  <si>
    <t>SV COVER\,WALL\,WHITE\,LOGO WP</t>
  </si>
  <si>
    <t>741-025</t>
  </si>
  <si>
    <t>4120/4100 NETWORK SFTWARE 3.02</t>
  </si>
  <si>
    <t>RSV-R25 PVC NON RETURN VALVE</t>
  </si>
  <si>
    <t>SR-SDP-1PASD</t>
  </si>
  <si>
    <t>STD DESIGN PACK 1 PORT ASD PRI</t>
  </si>
  <si>
    <t>4090-9122</t>
  </si>
  <si>
    <t>IDNET ISOLATOR2</t>
  </si>
  <si>
    <t>4100-0640</t>
  </si>
  <si>
    <t>ELFHNW-AL</t>
  </si>
  <si>
    <t>LF HORN\, WHT\, WALL\, ALRT</t>
  </si>
  <si>
    <t>MT4-115-WH-VFR</t>
  </si>
  <si>
    <t>8 TONE VERTICAL STR\,WALL\,115VA</t>
  </si>
  <si>
    <t>4100-1291</t>
  </si>
  <si>
    <t>CWSI-345TS</t>
  </si>
  <si>
    <t>FIRE TRANSMITTER\,TAMPER SWITCH</t>
  </si>
  <si>
    <t>V-BDM16-S</t>
  </si>
  <si>
    <t>16" CLOCK DOUBLE MOUNT BRACKET</t>
  </si>
  <si>
    <t>72575B-801-L</t>
  </si>
  <si>
    <t>UL LINEWAVE TRANSF BOX 2/4</t>
  </si>
  <si>
    <t>F1070-3280</t>
  </si>
  <si>
    <t>FFE FIXTEMP NYLON 155F /3280FT</t>
  </si>
  <si>
    <t>ST-ALM01</t>
  </si>
  <si>
    <t>ALARM MODULE</t>
  </si>
  <si>
    <t>4100-0632</t>
  </si>
  <si>
    <t>UTILITY BLOC\, 16 TERMINALS</t>
  </si>
  <si>
    <t>ELHSWC</t>
  </si>
  <si>
    <t>LED HRNSTR\, WHT\, CEIL\, FIRE</t>
  </si>
  <si>
    <t>2975-9464</t>
  </si>
  <si>
    <t>4606-9205 SF BRACKET\, PLATINUM</t>
  </si>
  <si>
    <t>59AO-WWS-BA</t>
  </si>
  <si>
    <t>AO LED WALL WHITE LOGO ONLY US</t>
  </si>
  <si>
    <t>2905-9946</t>
  </si>
  <si>
    <t>TILE BRIDGE</t>
  </si>
  <si>
    <t>CS04-474-429</t>
  </si>
  <si>
    <t>4-WAY POWER DIVIDER</t>
  </si>
  <si>
    <t>AD-10-1037</t>
  </si>
  <si>
    <t>FW-TP-2 F.FILM\,2 DETECTORS</t>
  </si>
  <si>
    <t>4606-9102</t>
  </si>
  <si>
    <t>4100-1255</t>
  </si>
  <si>
    <t>AUDIO IF 3-8 CHANNEL</t>
  </si>
  <si>
    <t>A07818</t>
  </si>
  <si>
    <t>BUZZER 24V</t>
  </si>
  <si>
    <t>CS03-011-429</t>
  </si>
  <si>
    <t>CLEARLINK-O/698-2.7K/N OMNI PO</t>
  </si>
  <si>
    <t>ISP-001</t>
  </si>
  <si>
    <t>REP FILT 10PK BLK COARSE 20PPI</t>
  </si>
  <si>
    <t>S-604-W</t>
  </si>
  <si>
    <t>FLEXHORN 4 WATT 70V WHITE</t>
  </si>
  <si>
    <t>8743-437</t>
  </si>
  <si>
    <t>565-637</t>
  </si>
  <si>
    <t>4098-9681 DUCT BD</t>
  </si>
  <si>
    <t>US-10-0009</t>
  </si>
  <si>
    <t>CPVC Pipe Cement</t>
  </si>
  <si>
    <t>3000-103</t>
  </si>
  <si>
    <t>F-3000 End - End Beam Detector</t>
  </si>
  <si>
    <t>V-SMR12A</t>
  </si>
  <si>
    <t>12" CLOCK SURFACE MOUNT RING P</t>
  </si>
  <si>
    <t>YJ1263</t>
  </si>
  <si>
    <t>BRACKET/COVER IAM 2-GANG RED</t>
  </si>
  <si>
    <t>4100-0636</t>
  </si>
  <si>
    <t>DSM-12/24-R</t>
  </si>
  <si>
    <t>SYNC MODULE\,2 CLASS B OR</t>
  </si>
  <si>
    <t>51680C-1</t>
  </si>
  <si>
    <t>Mounting Pole for TCPA-Q</t>
  </si>
  <si>
    <t>565-905</t>
  </si>
  <si>
    <t>4098 4WIRE DUCT DETECTOR PC BD</t>
  </si>
  <si>
    <t>733-578</t>
  </si>
  <si>
    <t>4010-6302</t>
  </si>
  <si>
    <t>4100-2125</t>
  </si>
  <si>
    <t>2 BAY GLASS DOOR&amp;RETAINER RED</t>
  </si>
  <si>
    <t>VER-A10-12</t>
  </si>
  <si>
    <t>REMOTE MODULE DISPLAY 12 RELAY</t>
  </si>
  <si>
    <t>90223A-803-04-L</t>
  </si>
  <si>
    <t>ENCOMP MA1 640W UL CID2 SPK-G</t>
  </si>
  <si>
    <t>90219A-801-05-L</t>
  </si>
  <si>
    <t>TCPA-10 DD 8OHM SPKR RED UL</t>
  </si>
  <si>
    <t>4190-5061</t>
  </si>
  <si>
    <t>TSW RESTRICTED CLIENT FEATURE</t>
  </si>
  <si>
    <t>ELSPKW-AL</t>
  </si>
  <si>
    <t>SPKR \, WHT\, WALL\, ALRT</t>
  </si>
  <si>
    <t>CS03-045-380</t>
  </si>
  <si>
    <t>QD BND ANT UHF 700-800-900MHZ</t>
  </si>
  <si>
    <t>266-085</t>
  </si>
  <si>
    <t>B CAM LOCK FOR PLASTIC DOOR</t>
  </si>
  <si>
    <t>90269A-802-06</t>
  </si>
  <si>
    <t>LineWave 8X IP/POE NotSyst wh</t>
  </si>
  <si>
    <t>VIP-9890A-EM</t>
  </si>
  <si>
    <t>V-RESIST IP EMER TLBK CALL STA</t>
  </si>
  <si>
    <t>4100-0637</t>
  </si>
  <si>
    <t>ELCHSW</t>
  </si>
  <si>
    <t>CHIME STR \, WHT\, WALL\, FIRE</t>
  </si>
  <si>
    <t>49VO-WRS</t>
  </si>
  <si>
    <t>VO\, WALL RED LOGOS ONLY</t>
  </si>
  <si>
    <t>4190-5053</t>
  </si>
  <si>
    <t>TSW CLIENT INSTALLATION CD</t>
  </si>
  <si>
    <t>AL600ULACMJ</t>
  </si>
  <si>
    <t>PWR SPLY 8 FUSE OUT 12/24VDC@6</t>
  </si>
  <si>
    <t>AL802ULADA</t>
  </si>
  <si>
    <t>8 A 24VDC ADA EXPANDER</t>
  </si>
  <si>
    <t>EN5040-T</t>
  </si>
  <si>
    <t>Hi-Power Repeater W/Batt Xfmr</t>
  </si>
  <si>
    <t>4100-7402</t>
  </si>
  <si>
    <t>64/64 LED/SW CONTROLLER MODULE</t>
  </si>
  <si>
    <t>EN1233S</t>
  </si>
  <si>
    <t>1 Button Necklace Pendant</t>
  </si>
  <si>
    <t>2098-9488</t>
  </si>
  <si>
    <t>HEAT DET VERT N/O 302-EPM-135</t>
  </si>
  <si>
    <t>4100-9701</t>
  </si>
  <si>
    <t>454641AWHR</t>
  </si>
  <si>
    <t>18/2c STR CMP/FPLP WHITE1000FT</t>
  </si>
  <si>
    <t>1386LGGMV-S12906</t>
  </si>
  <si>
    <t>4100-3117</t>
  </si>
  <si>
    <t>MSTR CTLR IDNET2\, FACTORY ONLY</t>
  </si>
  <si>
    <t>HPF-PS6</t>
  </si>
  <si>
    <t>AL400UL3X</t>
  </si>
  <si>
    <t>AL400UL3 IN LARGER ENCLOSURE</t>
  </si>
  <si>
    <t>EN1223S</t>
  </si>
  <si>
    <t>1 Button Water Resist Pend</t>
  </si>
  <si>
    <t>X2-CFB-J</t>
  </si>
  <si>
    <t>SLEMAX2RCOML F/B RED\, NO PS</t>
  </si>
  <si>
    <t>SGX-32SK1-BL</t>
  </si>
  <si>
    <t>PS EXPL PRF D ACTN STATN BLU</t>
  </si>
  <si>
    <t>SG-42CXK2-YL</t>
  </si>
  <si>
    <t>SINGLE ACTN MANUAL PULL YELLOW</t>
  </si>
  <si>
    <t>SGB-32S-GR</t>
  </si>
  <si>
    <t>SURFACE BOX FOR SG-32CXK GREEN</t>
  </si>
  <si>
    <t>VP-P-420</t>
  </si>
  <si>
    <t>VESDA PIPE\, 420 FEET</t>
  </si>
  <si>
    <t>SG-WP-YL</t>
  </si>
  <si>
    <t>WEATHERPRF BACK BOX YELLOW</t>
  </si>
  <si>
    <t>SG-42CXK1-YL</t>
  </si>
  <si>
    <t>DUAL ACTION MANL PULL-YELLOW</t>
  </si>
  <si>
    <t>SGX-32SK1-GR</t>
  </si>
  <si>
    <t>PS EXPL PRF D ACTN STATN GRN</t>
  </si>
  <si>
    <t>SG-42CXK2R</t>
  </si>
  <si>
    <t>PS CAST S ACTION STATION RED</t>
  </si>
  <si>
    <t>SGB-32S-BL</t>
  </si>
  <si>
    <t>SURFACE BOX FOR SG-32CXK BLUE</t>
  </si>
  <si>
    <t>SG-42CXK1-BL</t>
  </si>
  <si>
    <t>PULL STATION\, TOGGLE STYLE\, D</t>
  </si>
  <si>
    <t>SGB-32S-YL</t>
  </si>
  <si>
    <t>SURFACE BOX FOR SG-32CXK YELLO</t>
  </si>
  <si>
    <t>VP-P-210</t>
  </si>
  <si>
    <t>VESDA PIPE\, 210 FEET</t>
  </si>
  <si>
    <t>SGX-32SK2-BL</t>
  </si>
  <si>
    <t>PS EXPL PRF S ACTN STATN BLU</t>
  </si>
  <si>
    <t>SG-42CXK2Y</t>
  </si>
  <si>
    <t>PS CAST S ACTION STATION YELLO</t>
  </si>
  <si>
    <t>SGX-32SK2-YL</t>
  </si>
  <si>
    <t>PS EXPL PRF S ACTN STATN YEL</t>
  </si>
  <si>
    <t>VP-ELB-90</t>
  </si>
  <si>
    <t>PIPE ELBOW\, 90 DEGREE 20PER PK</t>
  </si>
  <si>
    <t>SGX-32SK1-YL</t>
  </si>
  <si>
    <t>PS EXPL PRF D ACTN STATN YEL</t>
  </si>
  <si>
    <t>SGX-32SK1-SX</t>
  </si>
  <si>
    <t>PS EXPL PRF D ACTN W/INBIN DPD</t>
  </si>
  <si>
    <t>SG-WP-BL</t>
  </si>
  <si>
    <t>WEATHERPRF BACK BOX BLUE</t>
  </si>
  <si>
    <t>SGX-32SK1</t>
  </si>
  <si>
    <t>PS EPL PRF D ACTN W/INBIN DPDT</t>
  </si>
  <si>
    <t>SG-WP-GR</t>
  </si>
  <si>
    <t>WEATHERPRF BACK BOX GREEN</t>
  </si>
  <si>
    <t>VSP-878</t>
  </si>
  <si>
    <t>FLUSH MOUNT SP 1/2" ADAPTOR</t>
  </si>
  <si>
    <t>VSP-877</t>
  </si>
  <si>
    <t>FLUSH MOUNT SP METRIC</t>
  </si>
  <si>
    <t>6005BKB00</t>
  </si>
  <si>
    <t>PROXPT WIEG\, CLASSIC BLK\, CBL\,</t>
  </si>
  <si>
    <t>454727ARE</t>
  </si>
  <si>
    <t>14/2c SOL OAS FPLP RED1000FTRL</t>
  </si>
  <si>
    <t>ZX794Z</t>
  </si>
  <si>
    <t>PIR MOTION SENSOR 80 FT</t>
  </si>
  <si>
    <t>ELFHNW</t>
  </si>
  <si>
    <t>LF HORN\, WHT\, WALL\, FIRE</t>
  </si>
  <si>
    <t>VSP-TP-KIT-US</t>
  </si>
  <si>
    <t>VESDA BENCHMARK TEST POINT KIT</t>
  </si>
  <si>
    <t>VP-CEMENT</t>
  </si>
  <si>
    <t>VESDA SOLVENT CEMENT\, 1 PINT</t>
  </si>
  <si>
    <t>LE4010ECF-AT</t>
  </si>
  <si>
    <t>AT&amp;T LTE UNIVERSAL CELLULAR FI</t>
  </si>
  <si>
    <t>ELFHNR-N</t>
  </si>
  <si>
    <t>LF HORN\, RED\, WALL\, BLNK</t>
  </si>
  <si>
    <t>VP-EC</t>
  </si>
  <si>
    <t>PIPE END CAP 25PER PACK</t>
  </si>
  <si>
    <t>VPUNION</t>
  </si>
  <si>
    <t>CPVC UNIONS 10/BOX</t>
  </si>
  <si>
    <t>ELFHNW-CAR10</t>
  </si>
  <si>
    <t>LFHORN WHT WALL FIRE 10-PACK</t>
  </si>
  <si>
    <t>LE4010CF-AT</t>
  </si>
  <si>
    <t>VSP-COT-KIT</t>
  </si>
  <si>
    <t>VESDA PIPE CLEAN-OUT KIT</t>
  </si>
  <si>
    <t>454642AWH</t>
  </si>
  <si>
    <t>18/2c STR OAS CMP/FPLP WH 1000</t>
  </si>
  <si>
    <t>VP-TEE</t>
  </si>
  <si>
    <t>PIPE TEE 15 PER BOX</t>
  </si>
  <si>
    <t>ELFHNR-CAR10</t>
  </si>
  <si>
    <t>LFHORN RED WALL FIRE 10-PACK</t>
  </si>
  <si>
    <t>ELFHNW-N-CAR10</t>
  </si>
  <si>
    <t>LFHORN WHT WALL BLNK 10-PACK</t>
  </si>
  <si>
    <t>ELFHNW-N</t>
  </si>
  <si>
    <t>LF HORN\, WHT\, WALL\, BLNK</t>
  </si>
  <si>
    <t>ASDELB45</t>
  </si>
  <si>
    <t>PIPE ELBOW\, 45 DEGREE 20PER PK</t>
  </si>
  <si>
    <t>VP-TEE-FPT</t>
  </si>
  <si>
    <t>CPVC PIPE TEE 3/4IN FPT\,10 BO</t>
  </si>
  <si>
    <t>VP-CUTTERS</t>
  </si>
  <si>
    <t>VESDA PIPE CUTTERS</t>
  </si>
  <si>
    <t>ASDELB90</t>
  </si>
  <si>
    <t>PIPE ELBOW\, 90 DEGREE 30PER PK</t>
  </si>
  <si>
    <t>VP-ELB-45</t>
  </si>
  <si>
    <t>PIPE ELBOW\, 45 DEGREE 10PER PK</t>
  </si>
  <si>
    <t>1391LSSMN-S12906</t>
  </si>
  <si>
    <t>MICROPROX TAG\, PROG\, GRAY\, MAT</t>
  </si>
  <si>
    <t>AL1024ULMR</t>
  </si>
  <si>
    <t>G280K</t>
  </si>
  <si>
    <t>LINK\,FUSIBLE\,MODEL K\,280DEG</t>
  </si>
  <si>
    <t>ASDEC</t>
  </si>
  <si>
    <t>G450ML</t>
  </si>
  <si>
    <t>LINK\,FUSIBLE\,MODEL ML\,450DEG</t>
  </si>
  <si>
    <t>ADSCOUP</t>
  </si>
  <si>
    <t>VESDA PIPE COUPLING 25PER BOX</t>
  </si>
  <si>
    <t>VB12</t>
  </si>
  <si>
    <t>BIT\,DRILL\,1 3/8IN STEP</t>
  </si>
  <si>
    <t>FL-DH24120FP</t>
  </si>
  <si>
    <t>DR.HLDR\, SEMI-FLUSH\, CHRM</t>
  </si>
  <si>
    <t>1346LNSMN</t>
  </si>
  <si>
    <t>RBSNTTL</t>
  </si>
  <si>
    <t>SMART-UPS\, 750VA\, 2U\, LCD\, 120</t>
  </si>
  <si>
    <t>IBW-DESIGN-100</t>
  </si>
  <si>
    <t>DESIGN 100K SQ FT OR LESS BLDG</t>
  </si>
  <si>
    <t>4195-7214</t>
  </si>
  <si>
    <t>42" LCD MON W/TS WALL MOUNT</t>
  </si>
  <si>
    <t>IBW-DESIGN-500</t>
  </si>
  <si>
    <t>DESIGN 250\,001-500K SQ FT BLDG</t>
  </si>
  <si>
    <t>4195-7036</t>
  </si>
  <si>
    <t>INC MGR PNL MOUNT AIO PC I7</t>
  </si>
  <si>
    <t>4195-5061</t>
  </si>
  <si>
    <t>INC MGR UNSUPERVISED CLIENT</t>
  </si>
  <si>
    <t>4195-4008</t>
  </si>
  <si>
    <t>INC MGR 25 CUSTOM ACTION MSG</t>
  </si>
  <si>
    <t>4195-8605</t>
  </si>
  <si>
    <t>INC MGR AFTMKT SOFTWARE FEATUR</t>
  </si>
  <si>
    <t>4195-8405</t>
  </si>
  <si>
    <t>INC MGR PROPR SUPV STN PANEL</t>
  </si>
  <si>
    <t>4195-4019</t>
  </si>
  <si>
    <t>INC MGR MOD SCREEN W 3D EFF SM</t>
  </si>
  <si>
    <t>4195-5068</t>
  </si>
  <si>
    <t>INC MGR ES NET SUPP TRAFFIC</t>
  </si>
  <si>
    <t>4195-8411</t>
  </si>
  <si>
    <t>INC MGR PANEL REMOTE CLIENT</t>
  </si>
  <si>
    <t>4195-4013</t>
  </si>
  <si>
    <t>INC MGR COVERAGE ZNS</t>
  </si>
  <si>
    <t>4195-8410</t>
  </si>
  <si>
    <t>INC MGR CLIENT</t>
  </si>
  <si>
    <t>4195-4012</t>
  </si>
  <si>
    <t>INC MGR 1 TSW SCREEN UPG</t>
  </si>
  <si>
    <t>4195-4011</t>
  </si>
  <si>
    <t>INC MGR 25 CTRL FN KEYS</t>
  </si>
  <si>
    <t>4195-8403</t>
  </si>
  <si>
    <t>INC MGR PROPRIETARY SUPV STN</t>
  </si>
  <si>
    <t>4195-8122</t>
  </si>
  <si>
    <t>INC MGR PROGRAMMING</t>
  </si>
  <si>
    <t>4195-5065</t>
  </si>
  <si>
    <t>INC MGR FEATURE UPGRADE</t>
  </si>
  <si>
    <t>4195-4009</t>
  </si>
  <si>
    <t>INCR MGR 25 TRAVEL KEYS</t>
  </si>
  <si>
    <t>HCP-6320HA</t>
  </si>
  <si>
    <t>WISENETHD+ 2MP\, 30FPS PT\,</t>
  </si>
  <si>
    <t>4195-4021</t>
  </si>
  <si>
    <t>INC MGR MOD SCREEN W 3D EFF LG</t>
  </si>
  <si>
    <t>4195-8404</t>
  </si>
  <si>
    <t>INC MGR PANEL MOUNT</t>
  </si>
  <si>
    <t>IBW-DESIGN-250</t>
  </si>
  <si>
    <t>DESIGN 100\,001-250K SQ FT BLDG</t>
  </si>
  <si>
    <t>4195-8603</t>
  </si>
  <si>
    <t>INC MGR SOFTWARE ONLY</t>
  </si>
  <si>
    <t>IBW-DESIGN-1000</t>
  </si>
  <si>
    <t>DESIGN 500\,001-1M SQ FT BLDG</t>
  </si>
  <si>
    <t>4195-7037</t>
  </si>
  <si>
    <t>INC MGR DESKTOP AIO PC I7</t>
  </si>
  <si>
    <t>4195-5072</t>
  </si>
  <si>
    <t>INC MGR UPGRADE FROM TSW</t>
  </si>
  <si>
    <t>4195-5071</t>
  </si>
  <si>
    <t>INC MGR REDUNDANT LICENSE</t>
  </si>
  <si>
    <t>4195-4010</t>
  </si>
  <si>
    <t>INC MGR 25 STATUS ICONS</t>
  </si>
  <si>
    <t>4195-5053</t>
  </si>
  <si>
    <t>INC MGR CLIENT SOFTWARE</t>
  </si>
  <si>
    <t>4195-5062</t>
  </si>
  <si>
    <t>INC MGR SUPERVISED CLIENT</t>
  </si>
  <si>
    <t>4195-7114</t>
  </si>
  <si>
    <t>4195-5050</t>
  </si>
  <si>
    <t>INC MGR SOFTWARE</t>
  </si>
  <si>
    <t>4195-4006</t>
  </si>
  <si>
    <t>INC MGR AUTOCAD DXF/DWG FILES</t>
  </si>
  <si>
    <t>4195-4020</t>
  </si>
  <si>
    <t>INC MGR MOD SCREEN W 3D EFF MD</t>
  </si>
  <si>
    <t>4195-4014</t>
  </si>
  <si>
    <t>INC MGR MASS NOTIF SCREEN</t>
  </si>
  <si>
    <t>4195-8901</t>
  </si>
  <si>
    <t>INC MGR AFTMKT HARDWARE FEATUR</t>
  </si>
  <si>
    <t>4195-8401</t>
  </si>
  <si>
    <t>INC MGR WORKSTATION</t>
  </si>
  <si>
    <t>4195-7235</t>
  </si>
  <si>
    <t>INC MGR 24ï¿½ï¿½ï¿½ W TOUCH SCREEN M</t>
  </si>
  <si>
    <t>4195-7132</t>
  </si>
  <si>
    <t>24" VGA HDMI DVI LCD W SPKS</t>
  </si>
  <si>
    <t>SOC-E-IS</t>
  </si>
  <si>
    <t>INTRINS SAFE PHOTOEL DETECTOR</t>
  </si>
  <si>
    <t>5375AGN00</t>
  </si>
  <si>
    <t>MAXIPROX WIEGAND\, GRAY\, TERMIN</t>
  </si>
  <si>
    <t>VP-P-105</t>
  </si>
  <si>
    <t>VESDA PIPE\, 105FT\, BOX OF 7PCS</t>
  </si>
  <si>
    <t>AL175UL</t>
  </si>
  <si>
    <t>12VDC OR 24VDC@1.75 SMP UL LAC</t>
  </si>
  <si>
    <t>WS4945</t>
  </si>
  <si>
    <t>W-LESS DOOR/WIN CONTACT 433MHZ</t>
  </si>
  <si>
    <t>PCL-422</t>
  </si>
  <si>
    <t>NEO COMM. REMOTE MOUNTING</t>
  </si>
  <si>
    <t>SD-15WULF</t>
  </si>
  <si>
    <t>DS794Z</t>
  </si>
  <si>
    <t>PIR MOTION SENSOR\, 80FT</t>
  </si>
  <si>
    <t>743-560</t>
  </si>
  <si>
    <t>INFOALARM REMOTE TIC</t>
  </si>
  <si>
    <t>184-12WG-B</t>
  </si>
  <si>
    <t>4007-6406</t>
  </si>
  <si>
    <t>GSM 25' ANTENNA KIT\, 3G/2G</t>
  </si>
  <si>
    <t>4007-6405</t>
  </si>
  <si>
    <t>GSM 15' ANTENNA KIT\, 3G/2G</t>
  </si>
  <si>
    <t>4007-6407</t>
  </si>
  <si>
    <t>GSM 50' ANTENNA KIT\, 3G/2G</t>
  </si>
  <si>
    <t>454719ABL</t>
  </si>
  <si>
    <t>14/2C SOL PLN BLU 1000</t>
  </si>
  <si>
    <t>LSEX-24WMC</t>
  </si>
  <si>
    <t>EXP/PRF STRB/WL MT-24VDC-CLEAR</t>
  </si>
  <si>
    <t>D4120</t>
  </si>
  <si>
    <t>4W CONV COLOCATED DUCT</t>
  </si>
  <si>
    <t>004273-002</t>
  </si>
  <si>
    <t>Q1113 FLAME DETECT AIR SHIELD</t>
  </si>
  <si>
    <t>ED-EG1AVRF</t>
  </si>
  <si>
    <t>HORN/STROBE\,15-75CD\,RED\,FIRE</t>
  </si>
  <si>
    <t>DST1.5</t>
  </si>
  <si>
    <t>CONDUIT 1.5FT WITH HOLES</t>
  </si>
  <si>
    <t>007290-001</t>
  </si>
  <si>
    <t>Q9033 SWIVEL/X SERIES DETECTOR</t>
  </si>
  <si>
    <t>1326LMSMV-S12906</t>
  </si>
  <si>
    <t>PROXCARD II\, PROG\, F-MATTE\, B-</t>
  </si>
  <si>
    <t>RB610</t>
  </si>
  <si>
    <t>6 PK BREAK AWAY RELAY\,12 OR 24</t>
  </si>
  <si>
    <t>ED-1505AQN5</t>
  </si>
  <si>
    <t>FLUSH MT DOOR HOLDER 24AC/DC</t>
  </si>
  <si>
    <t>AL1012ULXB</t>
  </si>
  <si>
    <t>12VDC @10AMPS W/0 VOLTAGE DROP</t>
  </si>
  <si>
    <t>FP1230</t>
  </si>
  <si>
    <t>GREASE SHIELD\, 12 X 30</t>
  </si>
  <si>
    <t>4100-7401</t>
  </si>
  <si>
    <t>24 POINT I/O INTERFACE MODULE</t>
  </si>
  <si>
    <t>SSM24-6</t>
  </si>
  <si>
    <t>24 VDC 6IN BELL</t>
  </si>
  <si>
    <t>HD5604</t>
  </si>
  <si>
    <t>HEAT DETECTOR 194F FIXED TEMP</t>
  </si>
  <si>
    <t>AL400ULB</t>
  </si>
  <si>
    <t>12VDC @4 AMP 24VDC @3 AMP. UL</t>
  </si>
  <si>
    <t>ADVER64R5DJ</t>
  </si>
  <si>
    <t>VIDEOEDGE RACK MOUNT NVR\, 64TB</t>
  </si>
  <si>
    <t>GEH24-PWR</t>
  </si>
  <si>
    <t>HORN 24VDC  WALL RED PLAIN</t>
  </si>
  <si>
    <t>G500ML</t>
  </si>
  <si>
    <t>LINK\,FUSIBLE\,MODEL ML\,500DEG</t>
  </si>
  <si>
    <t>VPELB90</t>
  </si>
  <si>
    <t>CPVC ELBOWS 20/BOX</t>
  </si>
  <si>
    <t>VSP-990-330</t>
  </si>
  <si>
    <t>VEA 6MM MICROBORE TUBE (UL) RA</t>
  </si>
  <si>
    <t>VPCUTTERS</t>
  </si>
  <si>
    <t>CPVC CUTTERS</t>
  </si>
  <si>
    <t>G360ML</t>
  </si>
  <si>
    <t>LINK\,FUSIBLE\,MODEL ML\,360DEG</t>
  </si>
  <si>
    <t>SN-P48SL</t>
  </si>
  <si>
    <t>Sign\, Area of RESCUE\,  Braille</t>
  </si>
  <si>
    <t>SN-B48DS</t>
  </si>
  <si>
    <t>Sign Dbl Face w/ Battery Backu</t>
  </si>
  <si>
    <t>01752-004</t>
  </si>
  <si>
    <t>Q6035-E PTZ Exterior Dome Cam</t>
  </si>
  <si>
    <t>SN-C48</t>
  </si>
  <si>
    <t>Sign\, Instructions\, Luminescen</t>
  </si>
  <si>
    <t>PRB1233NB</t>
  </si>
  <si>
    <t>BATTERY 12V 33A</t>
  </si>
  <si>
    <t>GCC9-LDAP-MD</t>
  </si>
  <si>
    <t>GIBCR-F-IS-WT-0</t>
  </si>
  <si>
    <t>ILLUSTRA FLEX GEN3 INDOOR RECE</t>
  </si>
  <si>
    <t>GCC9000-SSP</t>
  </si>
  <si>
    <t>SERIES S PLUS SYSTEM LICENSE C</t>
  </si>
  <si>
    <t>GCC9000-EYELOCK</t>
  </si>
  <si>
    <t>CC9000-ADDCLI</t>
  </si>
  <si>
    <t>MORPHOACCESS SIGMA LITE PROX</t>
  </si>
  <si>
    <t>GADVER10N0N2G</t>
  </si>
  <si>
    <t>VideoEdge 2U NVR\, 10TB</t>
  </si>
  <si>
    <t>GCC9-NMS-SAL-S</t>
  </si>
  <si>
    <t>GSAL-LC1KC95IM</t>
  </si>
  <si>
    <t>SALTO LC1KC95IM</t>
  </si>
  <si>
    <t>G52-4424</t>
  </si>
  <si>
    <t>V.S1 CONTROLLER</t>
  </si>
  <si>
    <t>GSAL-WRDB0A4B</t>
  </si>
  <si>
    <t>GCC800-800</t>
  </si>
  <si>
    <t>Blank white PVC cards - 3.375i</t>
  </si>
  <si>
    <t>GCC9000-PSSA1</t>
  </si>
  <si>
    <t>CC9000 Ser P 1 Yr SSA Std</t>
  </si>
  <si>
    <t>GPSX-RBE</t>
  </si>
  <si>
    <t>GADVS3SSA</t>
  </si>
  <si>
    <t>GUSTAR-CAN</t>
  </si>
  <si>
    <t>140-152</t>
  </si>
  <si>
    <t>CARDS PRXMTY ISOPROX II 26BI</t>
  </si>
  <si>
    <t>SAL-SAMKIT9</t>
  </si>
  <si>
    <t>IN120-EM01-BIPSB SPARE PART</t>
  </si>
  <si>
    <t>GADVER72R5N2H</t>
  </si>
  <si>
    <t>2U HC NVR\, 72TB RAID 5</t>
  </si>
  <si>
    <t>GADCI6DPCAPIW</t>
  </si>
  <si>
    <t>GCC9000-TRK-S</t>
  </si>
  <si>
    <t>CCURE 9000 SSA UPLIFT FOR TRAK</t>
  </si>
  <si>
    <t>GADLCD19MB</t>
  </si>
  <si>
    <t>LCD Monitor</t>
  </si>
  <si>
    <t>GCC9-VME-LG-S</t>
  </si>
  <si>
    <t>VISITOR MANAGEMENT ENHANCED LG</t>
  </si>
  <si>
    <t>GSUP-BC-BSC</t>
  </si>
  <si>
    <t>BIOCONNECT BASIC: REQUIRED FOR</t>
  </si>
  <si>
    <t>GPROSERV-CC</t>
  </si>
  <si>
    <t>20210118-BW-VERIZON-SWH-AD PRO</t>
  </si>
  <si>
    <t>GUSTAR008-SE</t>
  </si>
  <si>
    <t>COP-DS1000</t>
  </si>
  <si>
    <t>LABEL\,LYNX\,PANIC BUTTON\,50</t>
  </si>
  <si>
    <t>GCC9000-HIDMOBA</t>
  </si>
  <si>
    <t>GCC9000-GT</t>
  </si>
  <si>
    <t>CCURE 9000 INTEGRATION WITH GU</t>
  </si>
  <si>
    <t>GCC9000-CMD-S</t>
  </si>
  <si>
    <t>CCure 9000 SSA Uplift for Comm</t>
  </si>
  <si>
    <t>GADCIM6WALLWK</t>
  </si>
  <si>
    <t>Camera Special Mount</t>
  </si>
  <si>
    <t>SP2100-0011-01</t>
  </si>
  <si>
    <t>SLIP RING\,18CKT R/A 2A SLEEVE</t>
  </si>
  <si>
    <t>GPSX-ISU-RD-E</t>
  </si>
  <si>
    <t>GIPSMDWALL3</t>
  </si>
  <si>
    <t>WALL MOUNT\, INDOOR/OUTDOOR FOR</t>
  </si>
  <si>
    <t>MOR-293678678</t>
  </si>
  <si>
    <t>NVR Software</t>
  </si>
  <si>
    <t>GUSTAR-LT08-EM</t>
  </si>
  <si>
    <t>ISTAR ULTRA LT 8 RDR METAL ENC</t>
  </si>
  <si>
    <t>GUSTAR016</t>
  </si>
  <si>
    <t>ISTAR ULTRA\,16 READERS\,W/ ENCL</t>
  </si>
  <si>
    <t>GADVE2SSA</t>
  </si>
  <si>
    <t>FP3521A</t>
  </si>
  <si>
    <t>PSX D8P BD 8 OUT  FUSED</t>
  </si>
  <si>
    <t>GSAL-UBOX-MIF</t>
  </si>
  <si>
    <t>GIPS03-B15-OI03</t>
  </si>
  <si>
    <t>ILLUSTRA PRO GEN3\, 3MP BULLET\,</t>
  </si>
  <si>
    <t>G9UUSTAR-GCM</t>
  </si>
  <si>
    <t>GLYNX-MSGPRO</t>
  </si>
  <si>
    <t>SFTWR LYNX FAILOVER SW ONLY</t>
  </si>
  <si>
    <t>GUSTAR-ACM-SE-4U</t>
  </si>
  <si>
    <t>GASA-P1-EM04</t>
  </si>
  <si>
    <t>ASSA (P1-EM04)</t>
  </si>
  <si>
    <t>GWVL-ET25-7WS</t>
  </si>
  <si>
    <t>WAVELYNX ET25 SINGLE KEYPAD RD</t>
  </si>
  <si>
    <t>GADLCD17MPB</t>
  </si>
  <si>
    <t>GCC9000-STANWQ-S</t>
  </si>
  <si>
    <t>GIPSMDFLUSHOW</t>
  </si>
  <si>
    <t>ILLUSTRA PRO SERIES FLUSH MOUN</t>
  </si>
  <si>
    <t>GAPER-CBL6-QC12</t>
  </si>
  <si>
    <t>9UGSTAR004-MB</t>
  </si>
  <si>
    <t>LYNX\,WLT\,TRNSMTR\,SETUP FEE/DEV</t>
  </si>
  <si>
    <t>GPOE-C1500P</t>
  </si>
  <si>
    <t>Frame Side Cable Length Harnes</t>
  </si>
  <si>
    <t>LYNX-PA-3</t>
  </si>
  <si>
    <t>GCC800-LB-1001</t>
  </si>
  <si>
    <t>Dymbo adhesive blank badge 2.2</t>
  </si>
  <si>
    <t>GCC9000-BOSCHREC</t>
  </si>
  <si>
    <t>CCURE 9000 integration with Bo</t>
  </si>
  <si>
    <t>GLYNXS-S1K-A</t>
  </si>
  <si>
    <t>LYNX  STANDARD SVR SEATS 1000</t>
  </si>
  <si>
    <t>G9UADVER30R5N2G</t>
  </si>
  <si>
    <t>GADVER18R5N2G</t>
  </si>
  <si>
    <t>VIDEOEDGE 2U NVR  18TB RAID 5</t>
  </si>
  <si>
    <t>GLYNXS-SSA-1</t>
  </si>
  <si>
    <t>SSA  LYNX STANDARD SERVER 1 YE</t>
  </si>
  <si>
    <t>GADVMASCC01ADD</t>
  </si>
  <si>
    <t>VICTOR ENTERPRISE MAS ADD-ON L</t>
  </si>
  <si>
    <t>GGSTAR004</t>
  </si>
  <si>
    <t>ISTAR EDGE G2\,4 RDR\,ENCL</t>
  </si>
  <si>
    <t>GCC9000-DMP-S</t>
  </si>
  <si>
    <t>CCure 9000 SSA Uplift for DMP</t>
  </si>
  <si>
    <t>GSCR-SIG-20NKS223</t>
  </si>
  <si>
    <t>ASA-IN120-EM07B</t>
  </si>
  <si>
    <t>Cï¿½ï¿½ï¿½CURE 9000 SiteServer Softw</t>
  </si>
  <si>
    <t>140-331-BK</t>
  </si>
  <si>
    <t>READER MINIPROX DESIGNER BLACK</t>
  </si>
  <si>
    <t>COP-EX-BATTERY</t>
  </si>
  <si>
    <t>Morpho ENROLLMENT Rdr</t>
  </si>
  <si>
    <t>GAD-400-MS</t>
  </si>
  <si>
    <t>AD-400 Networked Wireless - Mo</t>
  </si>
  <si>
    <t>140-563-WH</t>
  </si>
  <si>
    <t>RDR WHITE</t>
  </si>
  <si>
    <t>GIP-ACM2A-MB</t>
  </si>
  <si>
    <t>GPSX-D8P</t>
  </si>
  <si>
    <t>GSAL-CU4200US</t>
  </si>
  <si>
    <t>(CU4200US) SALTO XS4 2.0 CONTR</t>
  </si>
  <si>
    <t>GADVED06N0N5G</t>
  </si>
  <si>
    <t>VIDEOEDGE COMPACT DESKTOP NVR\,</t>
  </si>
  <si>
    <t>GIFS02P6ONWITB</t>
  </si>
  <si>
    <t>ILLUSTRA FLEX 2MP PTZ\, 30X\, OU</t>
  </si>
  <si>
    <t>GRM-CAN</t>
  </si>
  <si>
    <t>CAN\, RM-4\, INPUT/OUTPUT BRDS</t>
  </si>
  <si>
    <t>140-350-WH</t>
  </si>
  <si>
    <t>HID THINLINE II RDR WHITE</t>
  </si>
  <si>
    <t>GSAL-GEO-15</t>
  </si>
  <si>
    <t>140-331-GR</t>
  </si>
  <si>
    <t>MINIPROX DESIGNER CHARCOAL GRY</t>
  </si>
  <si>
    <t>MOR-293670375</t>
  </si>
  <si>
    <t>ISTAR EDGE G2\,4 RDR\,BOARD\,POE</t>
  </si>
  <si>
    <t>GIFS08-D22-OI03</t>
  </si>
  <si>
    <t>ILLUSTRA FLEX 8MP GEN3 DOME\, 4</t>
  </si>
  <si>
    <t>COP-KIT-PA</t>
  </si>
  <si>
    <t>MORPHO SIG EXTREME FFD PROX</t>
  </si>
  <si>
    <t>GSSVR3-BR</t>
  </si>
  <si>
    <t>GDELL-RACKSVR3-A</t>
  </si>
  <si>
    <t>140-400-GR</t>
  </si>
  <si>
    <t>HID PROXPRO RDR W/KEYPAD GRAY</t>
  </si>
  <si>
    <t>GCC9000-NMS-SAL</t>
  </si>
  <si>
    <t>CC9000-HWFLX</t>
  </si>
  <si>
    <t>VIDEOEDGE &amp; VICTOR TRAINING</t>
  </si>
  <si>
    <t>GCC9000-KIT</t>
  </si>
  <si>
    <t>CCURE 9000 Software DVD\, QSG a</t>
  </si>
  <si>
    <t>GCC9000-SS-SAS</t>
  </si>
  <si>
    <t>GADVMAS-10</t>
  </si>
  <si>
    <t>VICTOR ENTERPRISE MAS  1 CONCU</t>
  </si>
  <si>
    <t>GLYNX-4I-3</t>
  </si>
  <si>
    <t>GUSTAR-AP-GCM</t>
  </si>
  <si>
    <t>GRHOSW</t>
  </si>
  <si>
    <t>Wall Mount for Delta Dome</t>
  </si>
  <si>
    <t>GASA-120BIPS-KIT</t>
  </si>
  <si>
    <t>GSSVR3KIT-2-NR</t>
  </si>
  <si>
    <t>GCC9000-MAS6-S</t>
  </si>
  <si>
    <t>1YR SSA STANDARD MAS6 CC9000</t>
  </si>
  <si>
    <t>GCC800-LB-1002</t>
  </si>
  <si>
    <t>Dymo card stock non-adhesive b</t>
  </si>
  <si>
    <t>GUSTAR-GCM-2U</t>
  </si>
  <si>
    <t>PSX-WPSE16-E8SN</t>
  </si>
  <si>
    <t>SALTO LOCK (CU42E0TUS)</t>
  </si>
  <si>
    <t>GLYNXS-SW-1C</t>
  </si>
  <si>
    <t>LYNX  STANDARD SW NO OS 100 SE</t>
  </si>
  <si>
    <t>GIPS03CFOCWST</t>
  </si>
  <si>
    <t>ILLUSTRA PRO 3MP COMPACT DOME</t>
  </si>
  <si>
    <t>GSAL-XS4-CLC</t>
  </si>
  <si>
    <t>140-320-BG</t>
  </si>
  <si>
    <t>HID PROXPRO RDR BEIGE</t>
  </si>
  <si>
    <t>GCC9000-CK721A</t>
  </si>
  <si>
    <t>GCC9000-41U-S</t>
  </si>
  <si>
    <t>CCure 9000 SSA Uplift for Simp</t>
  </si>
  <si>
    <t>GCC9WS-SECURI</t>
  </si>
  <si>
    <t>GCC9000-SSP-SSA1</t>
  </si>
  <si>
    <t>1YR SSA STANDARD SERIES S PLUS</t>
  </si>
  <si>
    <t>GAPER-KS200</t>
  </si>
  <si>
    <t>APERIO KS200 CAB LOCK FOR KS20</t>
  </si>
  <si>
    <t>GUSTAR-ACM-SE</t>
  </si>
  <si>
    <t>ISTAR ULTRA SE ACM BOARD</t>
  </si>
  <si>
    <t>GSAL-PORT-PGM</t>
  </si>
  <si>
    <t>GCC9000-SP</t>
  </si>
  <si>
    <t>Cï¿½ï¿½CURE 9000 Series P System S</t>
  </si>
  <si>
    <t>140-330-BG</t>
  </si>
  <si>
    <t>HID MINIPROX RDR BEIGE</t>
  </si>
  <si>
    <t>GUSTAR-SE-CAN</t>
  </si>
  <si>
    <t>GASA-POE-C306RJ</t>
  </si>
  <si>
    <t>ASSA POE 42inch DOOR HARNESS</t>
  </si>
  <si>
    <t>GCC9000-RSSA1</t>
  </si>
  <si>
    <t>CC9000 Ser R 1 Yr SSA Std</t>
  </si>
  <si>
    <t>GCC9000-LSSA1</t>
  </si>
  <si>
    <t>1-Year term after warranty or</t>
  </si>
  <si>
    <t>GUSTAR008</t>
  </si>
  <si>
    <t>ISTAR ULTRA\,8 READERS\,W/ ENCL</t>
  </si>
  <si>
    <t>GADVER04TBTAD</t>
  </si>
  <si>
    <t>VIDEOEDGE 4TB HARD DRIVE WITH</t>
  </si>
  <si>
    <t>GGSTAR004-MB</t>
  </si>
  <si>
    <t>iSTAR Edge G2\, 4-reader\, mothe</t>
  </si>
  <si>
    <t>GADWA1TR75100B</t>
  </si>
  <si>
    <t>Monitor Wall Mount</t>
  </si>
  <si>
    <t>GLYNX-KEYPRO</t>
  </si>
  <si>
    <t>GAPER-KS-DPS</t>
  </si>
  <si>
    <t>GIPS12-F27-OIA4</t>
  </si>
  <si>
    <t>ILLUSTRA PRO GEN4 12MP FISHEYE</t>
  </si>
  <si>
    <t>GCC9000-MTN</t>
  </si>
  <si>
    <t>Migration Utility for C?CURE 9</t>
  </si>
  <si>
    <t>GUSTAR-SD</t>
  </si>
  <si>
    <t>ISTAR ULTRA SD CARD W/ LATEST</t>
  </si>
  <si>
    <t>GGSTAR008</t>
  </si>
  <si>
    <t>ISTAR G2 ULTRA\,8 RDRS\,W/ ENCL.</t>
  </si>
  <si>
    <t>GSAL-NBB2100N00P</t>
  </si>
  <si>
    <t>SALTO NEO RIM USA PROFILE ELEC</t>
  </si>
  <si>
    <t>GCC9000-LDAP</t>
  </si>
  <si>
    <t>Cï¿½ï¿½CURE 9000 LDAP option</t>
  </si>
  <si>
    <t>10-0782-32D</t>
  </si>
  <si>
    <t>LYNX\,WLR\,REPEATR\,SETUP FEE/DEV</t>
  </si>
  <si>
    <t>GCC9000-NESA1</t>
  </si>
  <si>
    <t>CC9000 Ser N 1 Yr SSA Enh</t>
  </si>
  <si>
    <t>140-330-WH</t>
  </si>
  <si>
    <t>RDR HID MINIPROX WHITE</t>
  </si>
  <si>
    <t>140-130</t>
  </si>
  <si>
    <t>KEY PROX ACCESSKEY 26BIT</t>
  </si>
  <si>
    <t>LYNX-WLR-SETUP</t>
  </si>
  <si>
    <t>RM2L RDR\,HUGHES PROX W/KEYPAD</t>
  </si>
  <si>
    <t>GCC9000-AIPHONE</t>
  </si>
  <si>
    <t>Cï¿½ï¿½CURE 9000 intercom integrat</t>
  </si>
  <si>
    <t>GGSTAR-ACM</t>
  </si>
  <si>
    <t>iSTAR Ultra G2 ACM Board Suppo</t>
  </si>
  <si>
    <t>PSX-D8</t>
  </si>
  <si>
    <t>READER\, SWH PROXIMITY W/KEYPAD</t>
  </si>
  <si>
    <t>GSUP-BC-BWA-EY</t>
  </si>
  <si>
    <t>Custom kitted biometric reader</t>
  </si>
  <si>
    <t>GADVESSAS2</t>
  </si>
  <si>
    <t>SSA VIDEOEDGE NVR  SERVER LICE</t>
  </si>
  <si>
    <t>CC800-AH-1002</t>
  </si>
  <si>
    <t>REPAIR GSTAR004-MB</t>
  </si>
  <si>
    <t>GCC9000-HIDEVO</t>
  </si>
  <si>
    <t>GRM-4K</t>
  </si>
  <si>
    <t>RM Series Personality Module w</t>
  </si>
  <si>
    <t>GSAL-XS4-19</t>
  </si>
  <si>
    <t>XS4 ORG+ BLE\,MIFARE\,DES HSE KO</t>
  </si>
  <si>
    <t>ADNSCEN-PKG-MA</t>
  </si>
  <si>
    <t>COP C-ONE2 PDA\,HID BS0\,AND8.1</t>
  </si>
  <si>
    <t>GIFS04-D12-ITA4</t>
  </si>
  <si>
    <t>Flex4 4MP 2.7-13.5mm Dome Indr</t>
  </si>
  <si>
    <t>GAS0073-CSI-24</t>
  </si>
  <si>
    <t>8 INPUT MOD\,CONF SUP IN\,CIRC24</t>
  </si>
  <si>
    <t>GSSVR3-32</t>
  </si>
  <si>
    <t>GESTAR002</t>
  </si>
  <si>
    <t>ISTAR EDGE\, 2 RDR\, W/ENCL</t>
  </si>
  <si>
    <t>GADVER16R5DJ</t>
  </si>
  <si>
    <t>IPS08-P25-OI04</t>
  </si>
  <si>
    <t>GIFS03-C10-OI03</t>
  </si>
  <si>
    <t>ILLUSTRA FLEX 3MP GEN3 COMPACT</t>
  </si>
  <si>
    <t>GADVC-SASVMK</t>
  </si>
  <si>
    <t>VICTOR ENTERPRISE SAS ADD-ON L</t>
  </si>
  <si>
    <t>GCC9000-SSP-SAS-S</t>
  </si>
  <si>
    <t>1YR SSA UPLIFT\,SAS OPTION SERI</t>
  </si>
  <si>
    <t>G9UUSTAR-ACM</t>
  </si>
  <si>
    <t>GRM2L-SE</t>
  </si>
  <si>
    <t>RM2L MULTITECH RDR W/KP W/LCD</t>
  </si>
  <si>
    <t>IFS02-D12-ITA4</t>
  </si>
  <si>
    <t>CCURE 9000 End User Direct Sup</t>
  </si>
  <si>
    <t>GADVMASC01ADD</t>
  </si>
  <si>
    <t>VICTOR ENTERPRISE MAS  ADD-ON</t>
  </si>
  <si>
    <t>GADVER64R5DJ</t>
  </si>
  <si>
    <t>GCC9000B/N-R-NM-A</t>
  </si>
  <si>
    <t>GIPS08-D13-OI04</t>
  </si>
  <si>
    <t>ILLUSTRA PRO GEN4 8MP MINIDOME</t>
  </si>
  <si>
    <t>GCC9000-PESA1</t>
  </si>
  <si>
    <t>CC9000-RED</t>
  </si>
  <si>
    <t>COP C-ONE2 PWR ADPR KIT\,GLBL</t>
  </si>
  <si>
    <t>GCC9000-SM-SAS</t>
  </si>
  <si>
    <t>140-322-BK</t>
  </si>
  <si>
    <t>RDR PROXPRO II CLASSIC BLK</t>
  </si>
  <si>
    <t>GCC9000-GENSECC-S</t>
  </si>
  <si>
    <t>CC9000 SSA UP GENETEC SEC CNTR</t>
  </si>
  <si>
    <t>GSAL-OPT-0033</t>
  </si>
  <si>
    <t>SALTO LICENSE</t>
  </si>
  <si>
    <t>140-350-BK</t>
  </si>
  <si>
    <t>HID THINLINE II RDR BLACK</t>
  </si>
  <si>
    <t>140-351-BK</t>
  </si>
  <si>
    <t>RDR THINLINE II DESIGNER BLACK</t>
  </si>
  <si>
    <t>GREPAIR-ACD</t>
  </si>
  <si>
    <t>NON WARRANTY FEE</t>
  </si>
  <si>
    <t>GMOR-293638856</t>
  </si>
  <si>
    <t>MORPHOACCESS SIGMA ICLASS  1:3</t>
  </si>
  <si>
    <t>GLYNX-SMS5K</t>
  </si>
  <si>
    <t>140-110-STK</t>
  </si>
  <si>
    <t>CARDS PRXMTY PROXCARDII 26BT</t>
  </si>
  <si>
    <t>GSWH-T.REX-LT</t>
  </si>
  <si>
    <t>T-REX EXIT DETECTOR WITH TAMPE</t>
  </si>
  <si>
    <t>140-153-STK</t>
  </si>
  <si>
    <t>CARDS PRXMTY ISOPROXII 37BIT</t>
  </si>
  <si>
    <t>CCSM81RR40-8000</t>
  </si>
  <si>
    <t>36  Door Harness</t>
  </si>
  <si>
    <t>GIFS08-D22-AT03</t>
  </si>
  <si>
    <t>GCC9000-RESA1</t>
  </si>
  <si>
    <t>CC9000 Ser R 1 Yr SSA Enh</t>
  </si>
  <si>
    <t>GCC9000-RP-SSU</t>
  </si>
  <si>
    <t>Upgrade Series R Plus System S</t>
  </si>
  <si>
    <t>GCC9000-SN</t>
  </si>
  <si>
    <t>CCURE 9000 Series N System Sof</t>
  </si>
  <si>
    <t>GSTAR004-MBP</t>
  </si>
  <si>
    <t>SALTO MIFARE CARDS KIT SET OF</t>
  </si>
  <si>
    <t>140-562-WH</t>
  </si>
  <si>
    <t>RDR HID PROXPOINT PL DES WH</t>
  </si>
  <si>
    <t>GWVL-ET25-3WS</t>
  </si>
  <si>
    <t>GT.REX-XL-NL</t>
  </si>
  <si>
    <t>NO LOGO Exit detector with tam</t>
  </si>
  <si>
    <t>GESTAR004-MB</t>
  </si>
  <si>
    <t>iSTAR Edge\, Motherboard Only (</t>
  </si>
  <si>
    <t>GCC9000-SS64SA</t>
  </si>
  <si>
    <t>GCC9-GORDR</t>
  </si>
  <si>
    <t>CCURE GO MOBILE READER SINGLE</t>
  </si>
  <si>
    <t>GPIM400-485</t>
  </si>
  <si>
    <t>10-0783-32D</t>
  </si>
  <si>
    <t>LYNX\,WLS WIRELESS REC SYSTEM</t>
  </si>
  <si>
    <t>GCC9000-MESA1</t>
  </si>
  <si>
    <t>CC9000 Ser M 1 Yr SSA Enh</t>
  </si>
  <si>
    <t>GESTAR001-MB</t>
  </si>
  <si>
    <t>GCC9000-WEBSVCSSA</t>
  </si>
  <si>
    <t>CCURE9000\\VICTOR WEB SERVICE D</t>
  </si>
  <si>
    <t>GCC9000-TK-LG</t>
  </si>
  <si>
    <t>IFS02-D12-OIA4</t>
  </si>
  <si>
    <t>Illustra Flex Gen4 2MP MiniDom</t>
  </si>
  <si>
    <t>GSAL-XS4-18</t>
  </si>
  <si>
    <t>GPSX-ISU-E2-E</t>
  </si>
  <si>
    <t>GADVER40R5H2G</t>
  </si>
  <si>
    <t>GRM2-SE</t>
  </si>
  <si>
    <t>RM2 MULTITECH RDR W/KEYPAD HID</t>
  </si>
  <si>
    <t>ER-EXTP2P-1MSSA</t>
  </si>
  <si>
    <t>COP C ONE2 EXTENDED BATTERY</t>
  </si>
  <si>
    <t>GCC9000-WEBSVC</t>
  </si>
  <si>
    <t>GCC9000-TRAKA</t>
  </si>
  <si>
    <t>CCURE 9000 INTEGRATION WITH TR</t>
  </si>
  <si>
    <t>SSVR2-32-64UP</t>
  </si>
  <si>
    <t>STANDARD VISITOR MANAGEMENT OP</t>
  </si>
  <si>
    <t>GSP6003-0306-01</t>
  </si>
  <si>
    <t>CBL A  USB  A-B(LA)  4P  1M  S</t>
  </si>
  <si>
    <t>GSAL-CU42E0US</t>
  </si>
  <si>
    <t>GADVCC01ADD</t>
  </si>
  <si>
    <t>GADVC-MASLDAP</t>
  </si>
  <si>
    <t>GAS0073-000</t>
  </si>
  <si>
    <t>Software House 8 Input Module</t>
  </si>
  <si>
    <t>GADVS1SSA</t>
  </si>
  <si>
    <t>GCC9000-R-RPSU</t>
  </si>
  <si>
    <t>Upgrade Series R System Softwa</t>
  </si>
  <si>
    <t>GADVE1URACKIT</t>
  </si>
  <si>
    <t>VIDEOEDGE 1U RACK MOUNT KIT</t>
  </si>
  <si>
    <t>GIPS02-D12-OI03</t>
  </si>
  <si>
    <t>ILLUSTRA PRO GEN3\, 2MP TURRET</t>
  </si>
  <si>
    <t>ADVVE5001</t>
  </si>
  <si>
    <t>COP C-ONE2 DS-1000 DOCK STN</t>
  </si>
  <si>
    <t>GCC9-VME-MD</t>
  </si>
  <si>
    <t>VISITOR MANAGEMENT ENHANCED OP</t>
  </si>
  <si>
    <t>GADVASC01</t>
  </si>
  <si>
    <t>VICTOR PROFESSIONAL  SINGLE CO</t>
  </si>
  <si>
    <t>GCC9000-SP-SAS-S</t>
  </si>
  <si>
    <t>CCure 9000 SSA Uplift for Seri</t>
  </si>
  <si>
    <t>GADVER20N0N2G</t>
  </si>
  <si>
    <t>VideoEdge 2U NVR\, 20TB</t>
  </si>
  <si>
    <t>140-322-GR</t>
  </si>
  <si>
    <t>ILLUSTRA PRO 2MP MINI-DOME\, 3-</t>
  </si>
  <si>
    <t>G130-915A</t>
  </si>
  <si>
    <t>Heater kit less transformer fo</t>
  </si>
  <si>
    <t>MOR-293701740</t>
  </si>
  <si>
    <t>GADVCPTZKEY1</t>
  </si>
  <si>
    <t>VICTOR USB PTZ KEYBOARD WITH J</t>
  </si>
  <si>
    <t>IPS02HFANWST2</t>
  </si>
  <si>
    <t>Mini Mullion Keypad</t>
  </si>
  <si>
    <t>GEK-400-MTSG</t>
  </si>
  <si>
    <t>EXPANSION KIT WITH KT-400  IOS</t>
  </si>
  <si>
    <t>GCC9000-RP-ESA1</t>
  </si>
  <si>
    <t>GCC9000-SL-SAS-S</t>
  </si>
  <si>
    <t>GT.REX-XL</t>
  </si>
  <si>
    <t>T.REX Exit detector with tampe</t>
  </si>
  <si>
    <t>GCC9000-SRP-SAS-S</t>
  </si>
  <si>
    <t>GIP-ACM2A-EP</t>
  </si>
  <si>
    <t>ASA-220-82278-BI</t>
  </si>
  <si>
    <t>GCC9000RIF-RPS</t>
  </si>
  <si>
    <t>REINSTATEMENT FEE FOR LASPED C</t>
  </si>
  <si>
    <t>GROENDC</t>
  </si>
  <si>
    <t>Dome mount adapter\, Optima (in</t>
  </si>
  <si>
    <t>GCC9-VME-SM-S</t>
  </si>
  <si>
    <t>VISITOR MANAGEMENT ENHANCED SM</t>
  </si>
  <si>
    <t>GSCR-SIG-40NKS223</t>
  </si>
  <si>
    <t>GRM1-MP</t>
  </si>
  <si>
    <t>Standard Mag-Stripe Card Reade</t>
  </si>
  <si>
    <t>GCC9000-SSP-SAS</t>
  </si>
  <si>
    <t>SAS OPTION LICENSE SERIES S PL</t>
  </si>
  <si>
    <t>GT.REX-LT</t>
  </si>
  <si>
    <t>GCC9000-SSP-ESA1</t>
  </si>
  <si>
    <t>1YR SSA ENHANCED SERIES S PLUS</t>
  </si>
  <si>
    <t>GSP0352-0672-02</t>
  </si>
  <si>
    <t>USTAR SE ACM CONNECTOR KIT</t>
  </si>
  <si>
    <t>GADCI825LT-F311</t>
  </si>
  <si>
    <t>ILLUSTRA PRO FISHEYE LT\, 5MP\,</t>
  </si>
  <si>
    <t>GTREX-LT2</t>
  </si>
  <si>
    <t>GADSPOT</t>
  </si>
  <si>
    <t>Power supply\, for Optima/Ultra</t>
  </si>
  <si>
    <t>SAL-CU42E0T</t>
  </si>
  <si>
    <t>CCURE 9000 Redundant System Su</t>
  </si>
  <si>
    <t>GSWH-OEM-SSA</t>
  </si>
  <si>
    <t>ACCESS PRORATE OEM SSA</t>
  </si>
  <si>
    <t>GIN220-EM03</t>
  </si>
  <si>
    <t>GADVESSAS</t>
  </si>
  <si>
    <t>GCC9-GORDR-RS3</t>
  </si>
  <si>
    <t>CCURE GO RDR BLE READ HEAD  RS</t>
  </si>
  <si>
    <t>SP3135-2682-01</t>
  </si>
  <si>
    <t>IC\,SDRAM\,DDR4\,8GB\,SODIMM260</t>
  </si>
  <si>
    <t>GIPS02CFOCWST</t>
  </si>
  <si>
    <t>ILLUSTRA PRO 2MP COMPACT DOME</t>
  </si>
  <si>
    <t>GADLOMARM</t>
  </si>
  <si>
    <t>GCC9000-SM-SAS-S</t>
  </si>
  <si>
    <t>GASA-POE-C1300RJ</t>
  </si>
  <si>
    <t>LYNX-WLS-3</t>
  </si>
  <si>
    <t>OUTSIDE ESCUTCHEON ASSEMBLY IC</t>
  </si>
  <si>
    <t>GSAL-ECB04B0US</t>
  </si>
  <si>
    <t>CC9000-MBIS</t>
  </si>
  <si>
    <t>1 MONTH SUPPORT ER-EFTHAVM</t>
  </si>
  <si>
    <t>140-351-WH</t>
  </si>
  <si>
    <t>RDR THINLINE II DESIGNER WHIT</t>
  </si>
  <si>
    <t>ADVEVAC01</t>
  </si>
  <si>
    <t>GRM-4E-5PK</t>
  </si>
  <si>
    <t>GIPS08-D13-OI03</t>
  </si>
  <si>
    <t>ILLUSTRA PRO 8MP 3.6-10MM</t>
  </si>
  <si>
    <t>GIFS03-B21-OI03</t>
  </si>
  <si>
    <t>ILLUSTRA FLEX 3MP GEN3 BULLET\,</t>
  </si>
  <si>
    <t>GSSVR3-64</t>
  </si>
  <si>
    <t>GPSX-VELCRO-E8</t>
  </si>
  <si>
    <t>PSX VELCRO TIE ADDON E8</t>
  </si>
  <si>
    <t>GIA-BBL-SV-P4D</t>
  </si>
  <si>
    <t>ILLUSTRA PRO GEN4 DOME VANDAL</t>
  </si>
  <si>
    <t>GCC9000-KIT-SQL</t>
  </si>
  <si>
    <t>CCURE 9000 Software DVD\, QSG G</t>
  </si>
  <si>
    <t>G52-4940-0000</t>
  </si>
  <si>
    <t>ASSA ABLOY 52-4940-0000</t>
  </si>
  <si>
    <t>GSAL-WRDB0A4BK</t>
  </si>
  <si>
    <t>SALTO PROX RDR\,BLE DES/MIF STD</t>
  </si>
  <si>
    <t>CC9000RIF-LMN</t>
  </si>
  <si>
    <t>ISTAR G2 ULTRA SE\,8 RDR\,ENC</t>
  </si>
  <si>
    <t>SUP-BLN2-OAB</t>
  </si>
  <si>
    <t>Additional Client Workstation</t>
  </si>
  <si>
    <t>GADVC-SASCENTLIC</t>
  </si>
  <si>
    <t>VICTOR ENTERPRISE SAS CENTRAL</t>
  </si>
  <si>
    <t>GSUP-BC-BEW2OAP</t>
  </si>
  <si>
    <t>FNGERPRINT BMTRC RDR  MLTCLASS</t>
  </si>
  <si>
    <t>CC9VM-STD</t>
  </si>
  <si>
    <t>ESS2MP DM\, 2.7-13.5MM\,OUT\,VAN\,</t>
  </si>
  <si>
    <t>GADVC-VEVA</t>
  </si>
  <si>
    <t>VICTOR PROFESSIONAL CENTRALLY</t>
  </si>
  <si>
    <t>AQ-MT15-485</t>
  </si>
  <si>
    <t>WiFi replacement kit (controll</t>
  </si>
  <si>
    <t>GUSTAR016-SE-NPS</t>
  </si>
  <si>
    <t>GCC9000-S-SP-SUP</t>
  </si>
  <si>
    <t>CCURE 9000 SATELLITE APPLICATI</t>
  </si>
  <si>
    <t>GWVL-ET20-7WS</t>
  </si>
  <si>
    <t>WAVELYNX ET20 SINGLE GANG RDR\,</t>
  </si>
  <si>
    <t>GIFS04-D12-OIA4</t>
  </si>
  <si>
    <t>Flex4 4MP 2.7-13.5mm Dome Outd</t>
  </si>
  <si>
    <t>GCC9000-SS8SA</t>
  </si>
  <si>
    <t>GRM-DCM-CAN</t>
  </si>
  <si>
    <t>Software House Enclosure Only</t>
  </si>
  <si>
    <t>GPSX-75-E1-D8P</t>
  </si>
  <si>
    <t>GCC9000-SQ</t>
  </si>
  <si>
    <t>Cï¿½ï¿½CURE 9000 Series Q System S</t>
  </si>
  <si>
    <t>GCC9000-MAS2-S</t>
  </si>
  <si>
    <t>CCure 9000 SSA Uplift for Mast</t>
  </si>
  <si>
    <t>GCC9-LDAP-MD-S</t>
  </si>
  <si>
    <t>140-351-GR</t>
  </si>
  <si>
    <t>READER THINLINE II DES CH GREY</t>
  </si>
  <si>
    <t>GADVER70R5N2H</t>
  </si>
  <si>
    <t>GADVASC25ADD</t>
  </si>
  <si>
    <t>GADVCMONENCV1</t>
  </si>
  <si>
    <t>HDMI VICTOR MONITOR ENCODER</t>
  </si>
  <si>
    <t>GPSX-GCM-RB</t>
  </si>
  <si>
    <t>MOR-293771247</t>
  </si>
  <si>
    <t>MOTOROLA WALL SWITCH READER W/</t>
  </si>
  <si>
    <t>COP-C2-1710082</t>
  </si>
  <si>
    <t>GO RDR SETUP/CONFIG\,1ST UNIT</t>
  </si>
  <si>
    <t>GCC9000-Q-RSU</t>
  </si>
  <si>
    <t>Upgrade Series Q System Softwa</t>
  </si>
  <si>
    <t>GADNSVIC-PKG-MA</t>
  </si>
  <si>
    <t>VICTOR SW PACKAGE  1-YR</t>
  </si>
  <si>
    <t>140-401-GR</t>
  </si>
  <si>
    <t>PROXPRO WKYPD-WIEG DATA-GR</t>
  </si>
  <si>
    <t>GCC9000-Q-R-SUP</t>
  </si>
  <si>
    <t>Cï¿½ï¿½CURE 9000 Satellite Applica</t>
  </si>
  <si>
    <t>GPSX-WPSE08-E6SN</t>
  </si>
  <si>
    <t>PSX150/150\,PAN\,NWK\,ULTSE 8 RDR</t>
  </si>
  <si>
    <t>GLYNXS-SSA-F</t>
  </si>
  <si>
    <t>SSA  LYNX STANDARD SERVER FAIL</t>
  </si>
  <si>
    <t>GWVL-ET25-VZ</t>
  </si>
  <si>
    <t>WVL ET25 KEYP FOR VERIZON.</t>
  </si>
  <si>
    <t>GUSTAR-PS-SE</t>
  </si>
  <si>
    <t>GADVER12R5N2G</t>
  </si>
  <si>
    <t>VIDEOEDGE 2U NVR  12TB RAID 5</t>
  </si>
  <si>
    <t>GRM-4</t>
  </si>
  <si>
    <t>RM Series Personality Module</t>
  </si>
  <si>
    <t>GADVER06TBTAD</t>
  </si>
  <si>
    <t>VIDEOEDGE 6TB HARD DRIVE WITH</t>
  </si>
  <si>
    <t>GCCSM-BIRS</t>
  </si>
  <si>
    <t>GADVSAS</t>
  </si>
  <si>
    <t>VICTOR ENTERPRISE SAS 1 CONCUR</t>
  </si>
  <si>
    <t>GADVE730HD06TBI</t>
  </si>
  <si>
    <t>VIDEOEDGE NVR R730\, 6TB INTERN</t>
  </si>
  <si>
    <t>GCC9000-BIOCNCT</t>
  </si>
  <si>
    <t>BIOMETRIC READER INTEGRATION L</t>
  </si>
  <si>
    <t>GADVSASCC01ADD</t>
  </si>
  <si>
    <t>GUSTAR-GCM</t>
  </si>
  <si>
    <t>GDYMO-550-LP</t>
  </si>
  <si>
    <t>GASA120-82278BIPS</t>
  </si>
  <si>
    <t>GASA-120-10G77B-1</t>
  </si>
  <si>
    <t>GCC800-PGS-1</t>
  </si>
  <si>
    <t>Priority Supt\, 1yr\, STOPWare</t>
  </si>
  <si>
    <t>G0101-0115-03</t>
  </si>
  <si>
    <t>Dome-Housings</t>
  </si>
  <si>
    <t>GCC9000-ADD5CLI</t>
  </si>
  <si>
    <t>Additional CC9000 5 Client wor</t>
  </si>
  <si>
    <t>GMFP-2KKEY</t>
  </si>
  <si>
    <t>GIFS03-D21-AT03</t>
  </si>
  <si>
    <t>Illustra Flex G3 3MP Dome\, 3.2</t>
  </si>
  <si>
    <t>GAS0073-CSI</t>
  </si>
  <si>
    <t>I8-CSI Eight Input Reader Bus</t>
  </si>
  <si>
    <t>ASA-52-4777-26D</t>
  </si>
  <si>
    <t>COVER PLATE</t>
  </si>
  <si>
    <t>CC9000-DS-S</t>
  </si>
  <si>
    <t>DYMO 450 TWIN TURBO</t>
  </si>
  <si>
    <t>GSTAR-PRO-SE08</t>
  </si>
  <si>
    <t>SOFTWARE SUPPORT AGREEMENT  CE</t>
  </si>
  <si>
    <t>G2-RM-4E</t>
  </si>
  <si>
    <t>G2-RM-4E G2  RM-4E Module</t>
  </si>
  <si>
    <t>GTCG32P24</t>
  </si>
  <si>
    <t>CLDGTW 32CAM P-SER 24TB</t>
  </si>
  <si>
    <t>GCC9000-SL</t>
  </si>
  <si>
    <t>Cï¿½ï¿½CURE 9000 Series L System S</t>
  </si>
  <si>
    <t>GCC9-LDAP-LG-S</t>
  </si>
  <si>
    <t>GPSX-ISU8-VZ04</t>
  </si>
  <si>
    <t>GCC9000-AGN-S</t>
  </si>
  <si>
    <t>CCure 9000 SSA Uplift for Avig</t>
  </si>
  <si>
    <t>593PI-12DC</t>
  </si>
  <si>
    <t>12 VDC POWER SUPPLY</t>
  </si>
  <si>
    <t>GCC9000-ADDCLIB</t>
  </si>
  <si>
    <t>Additional Client of Cï¿½ï¿½CURE</t>
  </si>
  <si>
    <t>GADVE1SSA</t>
  </si>
  <si>
    <t>ADCMU</t>
  </si>
  <si>
    <t>Camera mount\, fixed camera\, 18</t>
  </si>
  <si>
    <t>GIFPTZWRECMT2</t>
  </si>
  <si>
    <t>RECESSED MOUNT FOR ILLUSTRA FL</t>
  </si>
  <si>
    <t>GCC9000-QSSA1</t>
  </si>
  <si>
    <t>GGSTAR-PRO-SE16</t>
  </si>
  <si>
    <t>KIT\,PRO-USTAR SE\,GCM\,2ACM\,PLTE</t>
  </si>
  <si>
    <t>GADVER40R5DJ</t>
  </si>
  <si>
    <t>140-123-STK</t>
  </si>
  <si>
    <t>CARDS PRXMTY DUOPROXII 37BIT</t>
  </si>
  <si>
    <t>GPSX-150-E1-D8P</t>
  </si>
  <si>
    <t>GCC9000-ST-SSA1</t>
  </si>
  <si>
    <t>1YR SSA STANDARD SERIES T CC90</t>
  </si>
  <si>
    <t>GADVER100R5N2H</t>
  </si>
  <si>
    <t>LYNX-WLT-SETUP</t>
  </si>
  <si>
    <t>Transfer Hinge 4.5x 4.5-26D-PO</t>
  </si>
  <si>
    <t>GCC9000-P-QSU</t>
  </si>
  <si>
    <t>Upgrade Series P System Softwa</t>
  </si>
  <si>
    <t>GCC9000-ONS-S</t>
  </si>
  <si>
    <t>CCure 9000 SSA Uplift for ONSS</t>
  </si>
  <si>
    <t>ADVER12N0N2H</t>
  </si>
  <si>
    <t>VideoEdge 2U NVR. 12TB. JBOD.</t>
  </si>
  <si>
    <t>GADVASC01ADD</t>
  </si>
  <si>
    <t>SP2025-0697-01</t>
  </si>
  <si>
    <t>RAILS\,GUIDE\,20 INCH</t>
  </si>
  <si>
    <t>SCR-SIG-40KNKS</t>
  </si>
  <si>
    <t>HID ProxProII Reader\, Grey</t>
  </si>
  <si>
    <t>GADVER24N0NP16G</t>
  </si>
  <si>
    <t>VIDEOEDGE 1U NVR  24TB JBOD  1</t>
  </si>
  <si>
    <t>GCC9000-ASSA-S</t>
  </si>
  <si>
    <t>ASSA ABLOY INTEGRATION OPTION</t>
  </si>
  <si>
    <t>GKT-400</t>
  </si>
  <si>
    <t>Four Door Controller\, IP Ready</t>
  </si>
  <si>
    <t>GIP-ACM2A-EM</t>
  </si>
  <si>
    <t>IP-ACM V2\, 2 RDR\, METAL ENCL</t>
  </si>
  <si>
    <t>CC9000-NEO</t>
  </si>
  <si>
    <t>Reinstatement fee</t>
  </si>
  <si>
    <t>140-563-GR</t>
  </si>
  <si>
    <t>Reader\, Prox Point Plus 6005B</t>
  </si>
  <si>
    <t>GPSX-ISU8-E4S</t>
  </si>
  <si>
    <t>CC9000RIF-PQR</t>
  </si>
  <si>
    <t>ISTAR G2 ULTRA SE\,16 RDR\,ENC</t>
  </si>
  <si>
    <t>GCC9-VME-MD-S</t>
  </si>
  <si>
    <t>VISITOR MANAGEMENT ENHANCED MD</t>
  </si>
  <si>
    <t>140-111-STK</t>
  </si>
  <si>
    <t>STOCK CARD\,PROXCARD II 37 BIT</t>
  </si>
  <si>
    <t>GCC9000-MSEA</t>
  </si>
  <si>
    <t>PSX-WPSE16E8SN</t>
  </si>
  <si>
    <t>WVL ET10 MUL RDR\,EV2\,PROX</t>
  </si>
  <si>
    <t>CC9000-SDKRNW</t>
  </si>
  <si>
    <t>ILLUSTRA PRO 2MP MD INDR</t>
  </si>
  <si>
    <t>GLYNXS-S5C-A</t>
  </si>
  <si>
    <t>LYNX  STANDARD SVR SEATS 500 A</t>
  </si>
  <si>
    <t>GADVC-WSSTD</t>
  </si>
  <si>
    <t>VICTOR STANDARD WORKSTATION\, W</t>
  </si>
  <si>
    <t>GASA-120-10G77BIP</t>
  </si>
  <si>
    <t>28-70-IN120-10G77-BIPS-B-L-B-2</t>
  </si>
  <si>
    <t>GUSTAR-ACM</t>
  </si>
  <si>
    <t>GADVEMRACKITA</t>
  </si>
  <si>
    <t>VIDEO EDGE MICRO NVR RACKMOUNT</t>
  </si>
  <si>
    <t>GADVER06N0NP16G</t>
  </si>
  <si>
    <t>VIDEOEDGE 1U NVR  6TB JBOD  16</t>
  </si>
  <si>
    <t>140-131</t>
  </si>
  <si>
    <t>KEY PROX PROXKEY ACCESS 37BI</t>
  </si>
  <si>
    <t>GCC9000-SESA1</t>
  </si>
  <si>
    <t>CC9000 Ser S 1 Yr SSA Enh</t>
  </si>
  <si>
    <t>GPSX-RGS150</t>
  </si>
  <si>
    <t>PSX RGS 2U MULTI-PURPOSE RACK</t>
  </si>
  <si>
    <t>GUSTAR-PRO-SE16</t>
  </si>
  <si>
    <t>UPGRADE KIT PRO-TO-USTAR SE W/</t>
  </si>
  <si>
    <t>GADNSNVR-PKG-MA</t>
  </si>
  <si>
    <t>NVR SSA</t>
  </si>
  <si>
    <t>GCC9000-S321IP</t>
  </si>
  <si>
    <t>GCC9000-MAS2E-S</t>
  </si>
  <si>
    <t>Enhanced SSA for CCURE 9000 Ma</t>
  </si>
  <si>
    <t>T.REX-PLATE</t>
  </si>
  <si>
    <t>SITESVR2 RACK BRKTS\,SET OF 2</t>
  </si>
  <si>
    <t>ASA-TA2714</t>
  </si>
  <si>
    <t>GRHOTR</t>
  </si>
  <si>
    <t>Over the Roof mount</t>
  </si>
  <si>
    <t>GAPER-SFIC</t>
  </si>
  <si>
    <t>MEDECO X4 SFIC</t>
  </si>
  <si>
    <t>GCC9000-QESA1</t>
  </si>
  <si>
    <t>CC9000 Ser Q 1 Yr SSA Enh</t>
  </si>
  <si>
    <t>GADVED04N0N5G</t>
  </si>
  <si>
    <t>VideoEdge Compact Desktop NVR\,</t>
  </si>
  <si>
    <t>GUSTAR-ACM-4U</t>
  </si>
  <si>
    <t>GCC9000-MSSA1</t>
  </si>
  <si>
    <t>140-562-BG</t>
  </si>
  <si>
    <t>RDR HID PROXPT PLS 6005B BEIGE</t>
  </si>
  <si>
    <t>GSAL-L9050A20</t>
  </si>
  <si>
    <t>GCC9000RIF-SS32</t>
  </si>
  <si>
    <t>REINSTATEMENT FEE FOR LAPSED C</t>
  </si>
  <si>
    <t>140-350-GR</t>
  </si>
  <si>
    <t>HID THINLINE II RDR GRAY</t>
  </si>
  <si>
    <t>GESTAR004-RM</t>
  </si>
  <si>
    <t>iSTAR Edge\, supports four read</t>
  </si>
  <si>
    <t>SCH-AD400MS</t>
  </si>
  <si>
    <t>AD-400 NETWORKED WIRELESS - MO</t>
  </si>
  <si>
    <t>GADVER88R5DJ</t>
  </si>
  <si>
    <t>GER-EXTP2P</t>
  </si>
  <si>
    <t>EVERRUN EXTEND SFTW P2P</t>
  </si>
  <si>
    <t>GCC9000-RP-S-SUP</t>
  </si>
  <si>
    <t>GCC9000-BGP-S</t>
  </si>
  <si>
    <t>CCure 9000 SSA Uplift for Gene</t>
  </si>
  <si>
    <t>IN120-EM01-BIPSB</t>
  </si>
  <si>
    <t>70-IN220-82278-BIPS-B-LN-MI-26</t>
  </si>
  <si>
    <t>GLYNX-16O-31</t>
  </si>
  <si>
    <t>LYNX\,16 OUTPUT DEVICE\,8A RELAY</t>
  </si>
  <si>
    <t>GCC9000-LESA1</t>
  </si>
  <si>
    <t>GCC9000-MAS6E-S</t>
  </si>
  <si>
    <t>1YR SSA ENHANCED MAS6 CC9000</t>
  </si>
  <si>
    <t>GTREX-XL2</t>
  </si>
  <si>
    <t>T.REX Exit Detector w/Tamper\,</t>
  </si>
  <si>
    <t>GCC9000-DT-S</t>
  </si>
  <si>
    <t>CCURE 9000 SSA UPLIFT FOR DEVE</t>
  </si>
  <si>
    <t>GCC9000-UPG-M3M4</t>
  </si>
  <si>
    <t>Cï¿½ï¿½CURE 9000 Upgrade of Master</t>
  </si>
  <si>
    <t>GCC9000-SS32ESA</t>
  </si>
  <si>
    <t>CC9000 SITE SVR 32 RDR ENHANCE</t>
  </si>
  <si>
    <t>GADVER08R0DJ</t>
  </si>
  <si>
    <t>GCCSMSSA-PKG</t>
  </si>
  <si>
    <t>CCSMSSA-PKG</t>
  </si>
  <si>
    <t>140-400-BG</t>
  </si>
  <si>
    <t>HID PROXPRO RDR W/KEYPAD BEIGE</t>
  </si>
  <si>
    <t>GCC9-GSCVID-LG</t>
  </si>
  <si>
    <t>140-562-GR</t>
  </si>
  <si>
    <t>RDR HID PROXPT PLUS 6005B GRAY</t>
  </si>
  <si>
    <t>GVID-24C708AF-1</t>
  </si>
  <si>
    <t>GADCI6DPCAPOW</t>
  </si>
  <si>
    <t>GCC9000-N-PSU</t>
  </si>
  <si>
    <t>Upgrade Series N System Softwa</t>
  </si>
  <si>
    <t>GADVER72R5DJ</t>
  </si>
  <si>
    <t>GA-ASSA</t>
  </si>
  <si>
    <t>ACCESS-TYPE A FOR ASSA</t>
  </si>
  <si>
    <t>GIPS08-D14-OI04</t>
  </si>
  <si>
    <t>GIPS05-D12-OI03</t>
  </si>
  <si>
    <t>ILLUSTRA PRO GEN3\, 5MP TURRET</t>
  </si>
  <si>
    <t>GMOR-293722319</t>
  </si>
  <si>
    <t>SCR-SIG-20KNKS</t>
  </si>
  <si>
    <t>ALLGN APTIQ MULTI TECH SGL</t>
  </si>
  <si>
    <t>9UADVER24N0NP16G</t>
  </si>
  <si>
    <t>iSTAR Ultra G2 SE ACM board 8</t>
  </si>
  <si>
    <t>GSAL-GEO-9</t>
  </si>
  <si>
    <t>SALTO GEO OFF-LINE G9CL119N28C</t>
  </si>
  <si>
    <t>GWVL-ET20-VZ</t>
  </si>
  <si>
    <t>WVL ET20 MUL RDR\, EV2</t>
  </si>
  <si>
    <t>GAC9410</t>
  </si>
  <si>
    <t>CCURE9000 SYSTEM MANAGER - 3 D</t>
  </si>
  <si>
    <t>GCC9-AWF-LG</t>
  </si>
  <si>
    <t>ACC WORKFLOW OPTION LARGE (RP-</t>
  </si>
  <si>
    <t>GIFIRPTZC2X2</t>
  </si>
  <si>
    <t>CEILING MOUNT ADAPTER PLATE\, I</t>
  </si>
  <si>
    <t>GUSTAR-LT-SD</t>
  </si>
  <si>
    <t>ISTAR ULTRA LT SD CARD W/ LATE</t>
  </si>
  <si>
    <t>GPSX-NL2</t>
  </si>
  <si>
    <t>IES02-D12-OI04</t>
  </si>
  <si>
    <t>Standard Reader</t>
  </si>
  <si>
    <t>140-563-BK</t>
  </si>
  <si>
    <t>RDR PROXPOINT PLUS-DES BLK</t>
  </si>
  <si>
    <t>SP2025-0707-01</t>
  </si>
  <si>
    <t>DSK DRV\,HD\, 4TB\,7200RPM\, SATA</t>
  </si>
  <si>
    <t>140-350-BG</t>
  </si>
  <si>
    <t>HID THINLINE II RDR BEIGE</t>
  </si>
  <si>
    <t>GCC9000RIF-SS8</t>
  </si>
  <si>
    <t>GPSX-ISUSE-RD</t>
  </si>
  <si>
    <t>PSX DUAL 150/250W 2U RACK PS</t>
  </si>
  <si>
    <t>GADVS1SSAE</t>
  </si>
  <si>
    <t>140-401-BG</t>
  </si>
  <si>
    <t>PROXPRO W/KYPD WIEG DATA BG</t>
  </si>
  <si>
    <t>GCC9000-NMS-S</t>
  </si>
  <si>
    <t>CCURE 9000 SSA UPLIFT FOR NEW</t>
  </si>
  <si>
    <t>GPSX-C8P</t>
  </si>
  <si>
    <t>GADNSNVR-RR</t>
  </si>
  <si>
    <t>LYNX-PANICL</t>
  </si>
  <si>
    <t>ISTAR G2 ULTRA\,16 RDRS\,W/ENCL</t>
  </si>
  <si>
    <t>SCR-SIG-20NKS</t>
  </si>
  <si>
    <t>MORPHOWAVE COM 3D FP RDR</t>
  </si>
  <si>
    <t>GGSTAR004-POE</t>
  </si>
  <si>
    <t>ISTAR EDGE G2\,4 RDR\,ENCL\,POE</t>
  </si>
  <si>
    <t>GLYNXS-S1C-A</t>
  </si>
  <si>
    <t>LYNX  STANDARD SVR SEATS 100 A</t>
  </si>
  <si>
    <t>GCC9000-AIP-S</t>
  </si>
  <si>
    <t>CCure 9000 SSA Uplift for AiPh</t>
  </si>
  <si>
    <t>GPSX-RGS-X1</t>
  </si>
  <si>
    <t>GP2-82278-IMPS</t>
  </si>
  <si>
    <t>140-330-GR</t>
  </si>
  <si>
    <t>HID MINIPROX RDR GRAY</t>
  </si>
  <si>
    <t>GCC9000-ASSAABLOY</t>
  </si>
  <si>
    <t>Assa Abloy integration option</t>
  </si>
  <si>
    <t>140-122-STK</t>
  </si>
  <si>
    <t>CARDS PRX DUOPRII26 BT</t>
  </si>
  <si>
    <t>140-330-BK</t>
  </si>
  <si>
    <t>RDR HID MINIPROX BLACK</t>
  </si>
  <si>
    <t>GCC9000-SS-SAS-S</t>
  </si>
  <si>
    <t>GIFS08D2ICWTTB</t>
  </si>
  <si>
    <t>GCC9000-SP-T-SUP</t>
  </si>
  <si>
    <t>140-152-STK</t>
  </si>
  <si>
    <t>STOCK CARDS ISOPROX II 26 BIT</t>
  </si>
  <si>
    <t>SCR-SIG-40NKS</t>
  </si>
  <si>
    <t>T.REX back plate (White)</t>
  </si>
  <si>
    <t>GPSX-E2B</t>
  </si>
  <si>
    <t>GADVER48R5DJ</t>
  </si>
  <si>
    <t>VE RACK MOUNT NVR</t>
  </si>
  <si>
    <t>GCC9000-NSSA1</t>
  </si>
  <si>
    <t>Standard Service for C-CURE 90</t>
  </si>
  <si>
    <t>GWFCD1</t>
  </si>
  <si>
    <t>Network And Lock Configuration</t>
  </si>
  <si>
    <t>POE-C300RJ</t>
  </si>
  <si>
    <t>Flex4 2MP 2.7-13.5mm Dome Indr</t>
  </si>
  <si>
    <t>ADVER48R5N2G</t>
  </si>
  <si>
    <t>REINSTATEMENT FEE FOR C-CURE 9</t>
  </si>
  <si>
    <t>GSSVR3-16</t>
  </si>
  <si>
    <t>GUSTAR-AP-APC</t>
  </si>
  <si>
    <t>GRM-DCM-2</t>
  </si>
  <si>
    <t>Software House Door Control Mo</t>
  </si>
  <si>
    <t>GIFS02P6ISWTTB</t>
  </si>
  <si>
    <t>ILLUSTRA FLEX 2MP PTZ\, 30X\, IN</t>
  </si>
  <si>
    <t>GAS0074-5PK</t>
  </si>
  <si>
    <t>GESTAR002-POE1</t>
  </si>
  <si>
    <t>iSTAR Edge\, with Enclosure and</t>
  </si>
  <si>
    <t>GUSTAR-LT08-MB</t>
  </si>
  <si>
    <t>ISTAR ULTRA LT 8 READER BOARD</t>
  </si>
  <si>
    <t>GADVER30R5N2G</t>
  </si>
  <si>
    <t>VIDEOEDGE 2U NVR  30TB RAID 5</t>
  </si>
  <si>
    <t>GSAL-GATEWAYW3C</t>
  </si>
  <si>
    <t>A GATE/NODE GATEWAYW3CUS</t>
  </si>
  <si>
    <t>GCC9000-S-SPSU</t>
  </si>
  <si>
    <t>UPGRADE SERIES S TO S PLUS SYS</t>
  </si>
  <si>
    <t>GAD-400-CY-70</t>
  </si>
  <si>
    <t>AD-400 NETWORKED WIRELESS - CY</t>
  </si>
  <si>
    <t>GCC9000-RP-SRDSU</t>
  </si>
  <si>
    <t>CC9000 SER RP-S UPG  2ND COPY</t>
  </si>
  <si>
    <t>GIN-120-EM03</t>
  </si>
  <si>
    <t>IN120 WIFI REPLACEMENT CONTROL</t>
  </si>
  <si>
    <t>GPSX-ISU-RD</t>
  </si>
  <si>
    <t>GPSX-ISU-E2</t>
  </si>
  <si>
    <t>GWVL-CEK</t>
  </si>
  <si>
    <t>WAVELYNX CUSTOM ENCRYPTION KEY</t>
  </si>
  <si>
    <t>GPSX-150-E1</t>
  </si>
  <si>
    <t>GSAL-XS4-14</t>
  </si>
  <si>
    <t>GCC9000-SP-TSU</t>
  </si>
  <si>
    <t>UPGRADE SERIES S PLUS TO T SYS</t>
  </si>
  <si>
    <t>GESTAR002-MBP</t>
  </si>
  <si>
    <t>ISTAR EDGE\, 2 RDR\, BOARD WITH</t>
  </si>
  <si>
    <t>GIPSMDFLUSHOW3</t>
  </si>
  <si>
    <t>RECESSED MOUNT\, INDOOR/OUTDOOR</t>
  </si>
  <si>
    <t>SSVR3-32-64UP</t>
  </si>
  <si>
    <t>PSX DUAL 150/250W PSU W/E4 ENC</t>
  </si>
  <si>
    <t>GRM2-4000</t>
  </si>
  <si>
    <t>READER\, MULTI TECH W/KEYPAD</t>
  </si>
  <si>
    <t>GCC9-GORDR-RS3CB</t>
  </si>
  <si>
    <t>CCURE GO RDR BLE READ HD CABLE</t>
  </si>
  <si>
    <t>GPSX-150-RB</t>
  </si>
  <si>
    <t>GCC9000-SM</t>
  </si>
  <si>
    <t>C-CURE 9000 Series M System So</t>
  </si>
  <si>
    <t>GP1-82278</t>
  </si>
  <si>
    <t>GSAL-CU4200TUS</t>
  </si>
  <si>
    <t>GIPS04-D12-OI04</t>
  </si>
  <si>
    <t>ILLUSTRA PRO GEN4 4MP MINIDOME</t>
  </si>
  <si>
    <t>GSAL-01848</t>
  </si>
  <si>
    <t>GGSTAR-GCM</t>
  </si>
  <si>
    <t>iSTAR Ultra G2 GCM Board Requi</t>
  </si>
  <si>
    <t>GPSX-75-E1</t>
  </si>
  <si>
    <t>GCC9000-ST-SAS-S</t>
  </si>
  <si>
    <t>1YEAR SSA UPLIFT SAS OPTION SE</t>
  </si>
  <si>
    <t>GIN120-EM02-B</t>
  </si>
  <si>
    <t>GCC9000-RP-SSA1</t>
  </si>
  <si>
    <t>PROSERV-GORDR</t>
  </si>
  <si>
    <t>2U NVR\,60TB\, RAID 5</t>
  </si>
  <si>
    <t>GADVEC01</t>
  </si>
  <si>
    <t>GADVER-RR</t>
  </si>
  <si>
    <t>Reinstatement Relapse Coverage</t>
  </si>
  <si>
    <t>GIFS08-D13-OIA4</t>
  </si>
  <si>
    <t>Flex4 8MP 3.6-11mm Dome Outdr</t>
  </si>
  <si>
    <t>GGSTAR004-RM</t>
  </si>
  <si>
    <t>ISTAR EDGE G2\,4 RDR\,ENCL\,2RM-4</t>
  </si>
  <si>
    <t>GCC9000-BRC-S</t>
  </si>
  <si>
    <t>GAPER-CBL12-QC12</t>
  </si>
  <si>
    <t>K/KS 12FT CABLE (CBL12-QC12)</t>
  </si>
  <si>
    <t>GIN-120-EM04</t>
  </si>
  <si>
    <t>PSX-ISU-E4</t>
  </si>
  <si>
    <t>KIT\,PRO-USTAR SE\,GCM\,ACM\,PLATE</t>
  </si>
  <si>
    <t>GSAL-PFD04KN-10</t>
  </si>
  <si>
    <t>CRED FOB BLK\,DES EV2 4KB PK OF</t>
  </si>
  <si>
    <t>GADVER10N0H2G</t>
  </si>
  <si>
    <t>AD VE 2U Hybrid 10TB NVR</t>
  </si>
  <si>
    <t>GADVC-MASVMK</t>
  </si>
  <si>
    <t>GADVC-VECAM</t>
  </si>
  <si>
    <t>ADVER24N0N2H</t>
  </si>
  <si>
    <t>VideoEdge 2U NVR. 24TB. JBOD.</t>
  </si>
  <si>
    <t>GAS0074-000</t>
  </si>
  <si>
    <t>Eight output reader bus module</t>
  </si>
  <si>
    <t>SP2025-6040-03</t>
  </si>
  <si>
    <t>MOUSE 2 BUTTON SCROLLING BLACK</t>
  </si>
  <si>
    <t>GCC9000-IND-S</t>
  </si>
  <si>
    <t>CCure 9000 SSA Uplift for Indi</t>
  </si>
  <si>
    <t>GADLCD22MPB</t>
  </si>
  <si>
    <t>GLYNX-32I-3</t>
  </si>
  <si>
    <t>GCC9000-SS32SA</t>
  </si>
  <si>
    <t>GSTAR-4U-FAN</t>
  </si>
  <si>
    <t>GADVC-SASLDAP</t>
  </si>
  <si>
    <t>GCC9000-SQ-SAS-S</t>
  </si>
  <si>
    <t>G5604-0124-02</t>
  </si>
  <si>
    <t>Keyboard-Switching System</t>
  </si>
  <si>
    <t>GCC9000-NMS-PR-S</t>
  </si>
  <si>
    <t>NMS SSA 1Y PERSONEL REP 1 SERV</t>
  </si>
  <si>
    <t>WVL-ET10-3WS</t>
  </si>
  <si>
    <t>RENEWAL FOR CC9000 CPP ENGINEE</t>
  </si>
  <si>
    <t>GWVL-ET20-3WS</t>
  </si>
  <si>
    <t>WVL ET20 SGL RDR\,EV2\,PROX</t>
  </si>
  <si>
    <t>SCH-AD400CY</t>
  </si>
  <si>
    <t>Fingerprint Biometric Reader</t>
  </si>
  <si>
    <t>GCC9000-SR-SAS-S</t>
  </si>
  <si>
    <t>GLYNX-N-PP-M</t>
  </si>
  <si>
    <t>LYNX\,NET\,POE\,PB\,MOM\,NETWORK SW</t>
  </si>
  <si>
    <t>GADVER04N0NP16G</t>
  </si>
  <si>
    <t>VIDEOEDGE 1U NVR  4TB JBOD  16</t>
  </si>
  <si>
    <t>GUSTAR016-SE</t>
  </si>
  <si>
    <t>GIPS02-D12-OI04</t>
  </si>
  <si>
    <t>ILLUSTRA PRO GEN4 2MP MINIDOME</t>
  </si>
  <si>
    <t>GCC9000-SSSA1</t>
  </si>
  <si>
    <t>CC9000 Ser S 1 Yr SSA Std</t>
  </si>
  <si>
    <t>140-331-WH</t>
  </si>
  <si>
    <t>MINIPROX DESIGNER CHARCOAL</t>
  </si>
  <si>
    <t>140-340-GR</t>
  </si>
  <si>
    <t>READER PROX MAXIPROX GREY</t>
  </si>
  <si>
    <t>454718BRE</t>
  </si>
  <si>
    <t>14/2C SOL FPLR RED 500  REEL</t>
  </si>
  <si>
    <t>KT-4-PCB</t>
  </si>
  <si>
    <t>KT-400 FOUR DOOR CONTROLLER PC</t>
  </si>
  <si>
    <t>D101</t>
  </si>
  <si>
    <t>LOCK  KEY SET\, STANDARD</t>
  </si>
  <si>
    <t>CT50</t>
  </si>
  <si>
    <t>COPPER TUBING 1/4IN X 50FT</t>
  </si>
  <si>
    <t>ELLP-FW (10PK)</t>
  </si>
  <si>
    <t>LETTER PLT\, WHT\, FIRE\, 10</t>
  </si>
  <si>
    <t>ADVER64R5DK</t>
  </si>
  <si>
    <t>AX-BG-12LX</t>
  </si>
  <si>
    <t>ADDRESSABLE MANUAL PULL STATIO</t>
  </si>
  <si>
    <t>70-2900-0605-5</t>
  </si>
  <si>
    <t>CX-6/CX-12 CARBON MONOXIDE CO</t>
  </si>
  <si>
    <t>BA-XDT-24</t>
  </si>
  <si>
    <t>EXIT DELAY TIMER 24 VDC</t>
  </si>
  <si>
    <t>1326LMSMV</t>
  </si>
  <si>
    <t>DS160</t>
  </si>
  <si>
    <t>PIR EXIT SENSOR\, LT GRAY-  ROH</t>
  </si>
  <si>
    <t>2000PGGMN-S12906</t>
  </si>
  <si>
    <t>ICLASS 2K/2\, PRGMD\, F-GLOSS\, B</t>
  </si>
  <si>
    <t>BL6</t>
  </si>
  <si>
    <t>68" RED &amp; BLACK BATTERY LEADS</t>
  </si>
  <si>
    <t>FL-302ET135</t>
  </si>
  <si>
    <t>135F ALL WEATHER VERTICAL MNTG</t>
  </si>
  <si>
    <t>SPSRKLED</t>
  </si>
  <si>
    <t>SPKR/STRB WALL RED OUTDOOR LED</t>
  </si>
  <si>
    <t>AL1012ULXPD16CB</t>
  </si>
  <si>
    <t>MS4F</t>
  </si>
  <si>
    <t>FACP 4-ZONE 2-NAC CLASS B</t>
  </si>
  <si>
    <t>VP-UNION</t>
  </si>
  <si>
    <t>PIPE SOCKET UNION 10PER BOX</t>
  </si>
  <si>
    <t>880-0057-B</t>
  </si>
  <si>
    <t>BLUE PS LABEL\, TORNADO</t>
  </si>
  <si>
    <t>CO1224TR</t>
  </si>
  <si>
    <t>CO DETECTOR W/TEST 4W 12/24V</t>
  </si>
  <si>
    <t>VP-COUP</t>
  </si>
  <si>
    <t>VESDA PIPE COUPLING 15PER BOX</t>
  </si>
  <si>
    <t>PRB1226</t>
  </si>
  <si>
    <t>BATTERY 12V 26A</t>
  </si>
  <si>
    <t>6020-300</t>
  </si>
  <si>
    <t>Fireray Hub Reflective System</t>
  </si>
  <si>
    <t>5365EKT00</t>
  </si>
  <si>
    <t>MP WIEG\, CLASSIC BLK\, TERMINAL</t>
  </si>
  <si>
    <t>6030-300</t>
  </si>
  <si>
    <t>Fireray Hub Reflective Det</t>
  </si>
  <si>
    <t>INFOALARM REDUNDANT CPU 120V</t>
  </si>
  <si>
    <t>P325KPXSF</t>
  </si>
  <si>
    <t>6080-300</t>
  </si>
  <si>
    <t>Fireray Hub Reflective Ctrlr</t>
  </si>
  <si>
    <t>SRAUD-SFP</t>
  </si>
  <si>
    <t>RMT MIC-LED\, FLUSH\, PLT</t>
  </si>
  <si>
    <t>4098-5292</t>
  </si>
  <si>
    <t>MX SSD PHOTO SENSOR</t>
  </si>
  <si>
    <t>49OMNI-04-A</t>
  </si>
  <si>
    <t>TCPA OMNI LOUDSPKR\,GRAY/ALERT</t>
  </si>
  <si>
    <t>4098-5291</t>
  </si>
  <si>
    <t>MX SSD PHOTO/HEAT SENSOR</t>
  </si>
  <si>
    <t>SRLED</t>
  </si>
  <si>
    <t>STROBE LED RED WALL 4X4</t>
  </si>
  <si>
    <t>WH-138484</t>
  </si>
  <si>
    <t>MINI HN\,WALL\,24V\,TEMP/CONT\,WHT</t>
  </si>
  <si>
    <t>PHSC-155-EPC</t>
  </si>
  <si>
    <t>LIN HT DET-155 DEG 500-4999FT</t>
  </si>
  <si>
    <t>KT-400</t>
  </si>
  <si>
    <t>PRO-5455-G-N</t>
  </si>
  <si>
    <t>HID ProxPro II Reader - (Gray)</t>
  </si>
  <si>
    <t>4007-2504</t>
  </si>
  <si>
    <t>CS GATEWAY W/IP COM 4007ES</t>
  </si>
  <si>
    <t>CS GATEWAY W/IP COM 4100 SIDE</t>
  </si>
  <si>
    <t>4010-2504</t>
  </si>
  <si>
    <t>CS GATEWAY W/IP COM 4010ES</t>
  </si>
  <si>
    <t>4100-2504</t>
  </si>
  <si>
    <t>Sourcewell Price</t>
  </si>
  <si>
    <t>Sourcewell Service Price</t>
  </si>
  <si>
    <r>
      <t xml:space="preserve">    </t>
    </r>
    <r>
      <rPr>
        <b/>
        <sz val="11"/>
        <color rgb="FF000000"/>
        <rFont val="Arial"/>
        <family val="2"/>
      </rPr>
      <t xml:space="preserve">Fire Protection                                                                                                                                                                                                                                                                                                                                                                                                                                 </t>
    </r>
    <r>
      <rPr>
        <b/>
        <sz val="12"/>
        <color rgb="FF000000"/>
        <rFont val="Arial"/>
        <family val="2"/>
      </rPr>
      <t xml:space="preserve">                                                                                                                                                                                       </t>
    </r>
  </si>
  <si>
    <t>Sourcewell Customer:</t>
  </si>
  <si>
    <t>CCA Use Only:</t>
  </si>
  <si>
    <t>Site Name:</t>
  </si>
  <si>
    <t>Sourcewell Region Code#</t>
  </si>
  <si>
    <t>Street Address:</t>
  </si>
  <si>
    <t>AR#</t>
  </si>
  <si>
    <t>City, State, Zip</t>
  </si>
  <si>
    <t>Ship to Customer #</t>
  </si>
  <si>
    <t>Location ACE Customer#</t>
  </si>
  <si>
    <t>Renewal Contract#</t>
  </si>
  <si>
    <t>Bill to Customer #</t>
  </si>
  <si>
    <t>Sourcewell Member #:</t>
  </si>
  <si>
    <t>Sourcewell Rev 1 Effective 10-7-25</t>
  </si>
  <si>
    <t>Sales Representative</t>
  </si>
  <si>
    <t>Annual Contract Value:</t>
  </si>
  <si>
    <t>Contract Period Begin and End Date</t>
  </si>
  <si>
    <t>1/0/1900</t>
  </si>
  <si>
    <t>Pricing Breakout by Product Line &amp; Inspection Information</t>
  </si>
  <si>
    <t>Fire Alarm (Test &amp; Inspect)</t>
  </si>
  <si>
    <t>Quantity:</t>
  </si>
  <si>
    <t>Inspect Frequency:</t>
  </si>
  <si>
    <t>Inspect Month(s):</t>
  </si>
  <si>
    <t>Make/Model:</t>
  </si>
  <si>
    <t>Please Select</t>
  </si>
  <si>
    <t>Fire Panel(s)</t>
  </si>
  <si>
    <t>Pull Stations</t>
  </si>
  <si>
    <t>Beam Detector Test &amp; Inspect</t>
  </si>
  <si>
    <t>Flame Detector Test &amp; Inspect</t>
  </si>
  <si>
    <t>Smoke Detector - Sensitivity report from panel per 250</t>
  </si>
  <si>
    <t>SmokeDetectors - Test &amp; Inspect</t>
  </si>
  <si>
    <t xml:space="preserve">SmokeDetector - Cleaning </t>
  </si>
  <si>
    <t>Not included</t>
  </si>
  <si>
    <t xml:space="preserve">SmokeDetector - Sensitivity </t>
  </si>
  <si>
    <t>Duct Detectors - Functional test</t>
  </si>
  <si>
    <t xml:space="preserve">Duct Detectors - Cleaning </t>
  </si>
  <si>
    <t xml:space="preserve">Duct Detectors - Sensitivity </t>
  </si>
  <si>
    <t>Elevator Recall</t>
  </si>
  <si>
    <t xml:space="preserve">AV's, Horn/Strobes </t>
  </si>
  <si>
    <t>Speakers</t>
  </si>
  <si>
    <t>Heat Detectors</t>
  </si>
  <si>
    <t>Warden Phone Jacks</t>
  </si>
  <si>
    <t>Transponder</t>
  </si>
  <si>
    <t>NAC</t>
  </si>
  <si>
    <t>Annunciator</t>
  </si>
  <si>
    <t>Other (AHU input, relays, etc.)</t>
  </si>
  <si>
    <t>Vesda Early Detection Device</t>
  </si>
  <si>
    <t>W/T Frequency:</t>
  </si>
  <si>
    <t>WaterFlow</t>
  </si>
  <si>
    <t>Tamper Switches</t>
  </si>
  <si>
    <t>Dact (Dialer Panel)</t>
  </si>
  <si>
    <t>Door Holder</t>
  </si>
  <si>
    <t>Enhanced Labor &amp; Panel Parts Option</t>
  </si>
  <si>
    <t xml:space="preserve">No </t>
  </si>
  <si>
    <t xml:space="preserve">Expert Standard Labor Coverage Option  </t>
  </si>
  <si>
    <t xml:space="preserve">Expert 24/7 Labor Coverage Option  </t>
  </si>
  <si>
    <t>Expert Full Service Parts Coverage Option</t>
  </si>
  <si>
    <t>After-Hours Fire Alarm Inspection</t>
  </si>
  <si>
    <t>Annual Cost</t>
  </si>
  <si>
    <t>Monitoring</t>
  </si>
  <si>
    <r>
      <t>MONITORING</t>
    </r>
    <r>
      <rPr>
        <sz val="12"/>
        <rFont val="Arial"/>
        <family val="2"/>
      </rPr>
      <t xml:space="preserve">: </t>
    </r>
    <r>
      <rPr>
        <sz val="11"/>
        <rFont val="Arial"/>
        <family val="2"/>
      </rPr>
      <t xml:space="preserve">By ordering this service you are agreeing to the Master Monitoring Terms and Conditions applicable with this contract.  These terms can be referenced in the monitoring tab below. </t>
    </r>
  </si>
  <si>
    <t>Single building fire alarm service</t>
  </si>
  <si>
    <t>Single building burglar alarm service</t>
  </si>
  <si>
    <t>Multi building applications / and or partitions</t>
  </si>
  <si>
    <t>Single building combo panel service (fire/security)</t>
  </si>
  <si>
    <t>Elevator Monitoring</t>
  </si>
  <si>
    <t>UL Certified Fire Alarm Monitoring</t>
  </si>
  <si>
    <t>Cellular Monitoring Fee</t>
  </si>
  <si>
    <t>Monitoring Account#</t>
  </si>
  <si>
    <t xml:space="preserve"> </t>
  </si>
  <si>
    <t>Sprinkler System  (Test &amp; Inspect)</t>
  </si>
  <si>
    <t>Wet Risers</t>
  </si>
  <si>
    <t>Dry Risers</t>
  </si>
  <si>
    <t>Dry Sprinkler Trip Test</t>
  </si>
  <si>
    <t>Pre-Action (Quarterly pricing includes trip test. Pricing does not reflect additional FA panel or devices. If needed, see FA pricing above).</t>
  </si>
  <si>
    <t>Additional Control Assemblies (Tamper and Flow)</t>
  </si>
  <si>
    <t>PIV's (Post indicator valve)</t>
  </si>
  <si>
    <t>Deluge Risers (Quarterly pricing includes trip test)</t>
  </si>
  <si>
    <t>AFFF (Foam tank inspect &amp; lab analysis of foam)</t>
  </si>
  <si>
    <t>Fire Hose Stations</t>
  </si>
  <si>
    <t>Standpipe</t>
  </si>
  <si>
    <t>Anti-Freeze Loops</t>
  </si>
  <si>
    <t>Fire Pump</t>
  </si>
  <si>
    <t>Monthly Pump Run  (each)</t>
  </si>
  <si>
    <t>Private Fire Hydrants</t>
  </si>
  <si>
    <t>Backflow Preventer (Sprinkler, Domestic, Irrigation)</t>
  </si>
  <si>
    <t>Backflow preventer: LA, IN, MN, MD, IL, MO, MI</t>
  </si>
  <si>
    <t>Please Complete in Row 75</t>
  </si>
  <si>
    <t>Monthly Valve Inspections (# of Valves - select inspection frequency)</t>
  </si>
  <si>
    <t>After-Hours Sprinkler Inspection</t>
  </si>
  <si>
    <t>No</t>
  </si>
  <si>
    <t>Annual Wet Sprinkler Cost</t>
  </si>
  <si>
    <t>Annual Cost of Monthly Valve Inspections</t>
  </si>
  <si>
    <t>Annual Dry Sprinkler Cost</t>
  </si>
  <si>
    <t>Annual Anti-Freeze Cost</t>
  </si>
  <si>
    <t>Annual Backflow Cost</t>
  </si>
  <si>
    <t>Annual Deluge Cost</t>
  </si>
  <si>
    <t>Annual Fire Hose Cost</t>
  </si>
  <si>
    <t>Annual Fire Pump Inspection Cost</t>
  </si>
  <si>
    <t>Annual Monthly Fire Pump Run Cost</t>
  </si>
  <si>
    <t>Annual Pre-Action Cost</t>
  </si>
  <si>
    <t>Annual Standpipe Cost</t>
  </si>
  <si>
    <t>Annual Fire Hydrant Cost</t>
  </si>
  <si>
    <t>Special Hazards (Test &amp; Inspect</t>
  </si>
  <si>
    <t>FM200 or Halon System - Up to 300# Tank (Note: Use A&amp;D prices for the testing of devices)</t>
  </si>
  <si>
    <t>Panel</t>
  </si>
  <si>
    <t>Clean Agent System additional cylinder less than 350lbs</t>
  </si>
  <si>
    <t>Clean Agent System additional cylinder greater than 350lbs</t>
  </si>
  <si>
    <t>SmokeDetector - Cleaning</t>
  </si>
  <si>
    <t>SmokeDetector - Sensitivity</t>
  </si>
  <si>
    <t>Above Ceiling Smoke Detector (functionality test of smoke detector above ceiling grid)</t>
  </si>
  <si>
    <t>Subfloor Detector - Test &amp; Inspect</t>
  </si>
  <si>
    <t xml:space="preserve">Subfloor Detector - Cleaning </t>
  </si>
  <si>
    <t>Subfloor Detector - Sensitivity</t>
  </si>
  <si>
    <t>Audio/Visual</t>
  </si>
  <si>
    <t>Abort</t>
  </si>
  <si>
    <t>After-Hours Special Hazard Inspection</t>
  </si>
  <si>
    <t>Extinguishers (Test &amp; Inspect)</t>
  </si>
  <si>
    <t>Inspect Month:</t>
  </si>
  <si>
    <t>ABC Portable Units</t>
  </si>
  <si>
    <t>Clean Agent,Halon</t>
  </si>
  <si>
    <t>CO2/K-Class</t>
  </si>
  <si>
    <t>Water - stored pressure</t>
  </si>
  <si>
    <t>Wheeled Unit - stored pressure</t>
  </si>
  <si>
    <t>Nevada (Includes parts and chemicals)</t>
  </si>
  <si>
    <t>Optional Enhanced (parts, recharge, service)</t>
  </si>
  <si>
    <t>After-Hours Extinguisher Inspection</t>
  </si>
  <si>
    <t>Emergency Lighting (Test &amp; Inspect)</t>
  </si>
  <si>
    <t>Emergency Lights with Battery Pack</t>
  </si>
  <si>
    <t>Exit Lights with Battery Pack</t>
  </si>
  <si>
    <t>Optional Enhanced Coverage</t>
  </si>
  <si>
    <t>After-Hours Emergency Lighting Inspection</t>
  </si>
  <si>
    <t>Kitchen Hoods  (Test &amp; Inspect)</t>
  </si>
  <si>
    <t>Hood System (incl test &amp; inspection of 1 tank &amp; up to 3 links)</t>
  </si>
  <si>
    <t>Additional Tanks</t>
  </si>
  <si>
    <t>Additional Links</t>
  </si>
  <si>
    <t>After-Hours Kitchen Hood Inspection</t>
  </si>
  <si>
    <t>Emergency Shower / Eyewash Stations  (Test &amp; Inspect)</t>
  </si>
  <si>
    <t>Initial Shower / Eyewash Station</t>
  </si>
  <si>
    <t xml:space="preserve">Eash Additional </t>
  </si>
  <si>
    <t>Additional Hours for Training or to meet Monthly Requirements</t>
  </si>
  <si>
    <t>Closed Circuit Television (Test &amp; Inspect)</t>
  </si>
  <si>
    <t>Multiplexer</t>
  </si>
  <si>
    <t>Camera's (Indoors)</t>
  </si>
  <si>
    <t>Camera's (Outdoor)</t>
  </si>
  <si>
    <t>Monitors</t>
  </si>
  <si>
    <t>Input Switcher</t>
  </si>
  <si>
    <t>Lense Cleaning</t>
  </si>
  <si>
    <t>Pan/Tilt</t>
  </si>
  <si>
    <t>Controller</t>
  </si>
  <si>
    <t>Heater/Blower</t>
  </si>
  <si>
    <t>Battery Testing /Per Battery</t>
  </si>
  <si>
    <t>Ai-RGUS for CCTV</t>
  </si>
  <si>
    <t>Service Frequency:</t>
  </si>
  <si>
    <t xml:space="preserve">Ai-RGUS Predictive™ per camera/encoder </t>
  </si>
  <si>
    <t xml:space="preserve">Standard Labor Coverage (M-F, 8 to 5)     </t>
  </si>
  <si>
    <t>8-5 Standard Coverage</t>
  </si>
  <si>
    <t xml:space="preserve">24/7 Labor Coverage  </t>
  </si>
  <si>
    <t>24/7 Labor Coverage</t>
  </si>
  <si>
    <t>Service Type:</t>
  </si>
  <si>
    <t>Additional FA Inspector Time</t>
  </si>
  <si>
    <t>Additional SP Inspector Time</t>
  </si>
  <si>
    <t>Additional EX/E-Light/KH Inspector Time</t>
  </si>
  <si>
    <t>Additional Special Hazard Inspector Time</t>
  </si>
  <si>
    <t>Total Additional Inspector Time</t>
  </si>
  <si>
    <t>Frequency</t>
  </si>
  <si>
    <t>Month</t>
  </si>
  <si>
    <t>Insert addt'l svc coverage desc. (hood clean, parts, union labor)</t>
  </si>
  <si>
    <t xml:space="preserve">Date:  ____________                                                                       </t>
  </si>
  <si>
    <t>Annual Recurring Cost:</t>
  </si>
  <si>
    <t>Customer Signature:_________________________</t>
  </si>
  <si>
    <r>
      <t xml:space="preserve">Sourcewell Cooperative Contract #121024-JHN                               Metro Markets       / Sample                                                </t>
    </r>
    <r>
      <rPr>
        <b/>
        <sz val="12"/>
        <color rgb="FFFF0000"/>
        <rFont val="Arial"/>
        <family val="2"/>
      </rPr>
      <t xml:space="preserve">                                            </t>
    </r>
    <r>
      <rPr>
        <b/>
        <sz val="11"/>
        <color rgb="FFFF0000"/>
        <rFont val="Arial"/>
        <family val="2"/>
      </rPr>
      <t>Note: This form is completed by JCFP and provided to the customer</t>
    </r>
  </si>
  <si>
    <t>SPRINKLER</t>
  </si>
  <si>
    <t>Sprinkler service rate (Non-Union)</t>
  </si>
  <si>
    <t>Sprinkler service rate (Union) - Not to Exceed</t>
  </si>
  <si>
    <t>Sprinkler service rate (Metro Area*)</t>
  </si>
  <si>
    <t>$233 (Two Hour Minimum)</t>
  </si>
  <si>
    <t>SUPPRESSION AND  EXTINGUISHER</t>
  </si>
  <si>
    <t>Fire Extinguisher/Emergency Light/Kitchen Hood service rate</t>
  </si>
  <si>
    <t>Fire Extinguisher/Emergency Light/Kitchen Hood service rate (Metro Area*)</t>
  </si>
  <si>
    <t>$173 (Two Hour Minimum)</t>
  </si>
  <si>
    <t>Special Hazard/Engineered Suppression Systems</t>
  </si>
  <si>
    <t>Special Hazard/Engineered Suppression Systems (Metro Area*)</t>
  </si>
  <si>
    <t>$245 (Two Hour Minimum)</t>
  </si>
  <si>
    <t>ALARM AND DETECTION</t>
  </si>
  <si>
    <t>Electronic Fire Alarm/Security/Access Control/CCTV systems service rate</t>
  </si>
  <si>
    <t>Electronic Fire Alarm/Security/Access Control/CCTV systems service rate (Metro Area*)</t>
  </si>
  <si>
    <t>$253 (Two Hour Minimum)</t>
  </si>
  <si>
    <t>* Metro Markets *</t>
  </si>
  <si>
    <t>102 - Hudson Valley, NY</t>
  </si>
  <si>
    <t>262 - West Palm Beach, FL</t>
  </si>
  <si>
    <t>417 - San Francisco, CA</t>
  </si>
  <si>
    <t>494 - Austin, TX</t>
  </si>
  <si>
    <t>108 - Boston, MA</t>
  </si>
  <si>
    <t>263 - Miami, FL</t>
  </si>
  <si>
    <t>419 - Denver, CO</t>
  </si>
  <si>
    <t>499 - Honolulu, HI</t>
  </si>
  <si>
    <t>114 - Nashua, NH</t>
  </si>
  <si>
    <t>292 - Tampa, FL</t>
  </si>
  <si>
    <t>434 - Los Angeles, CA</t>
  </si>
  <si>
    <t>514 - Cincinnati, OH</t>
  </si>
  <si>
    <t>119 - Long Island, NY</t>
  </si>
  <si>
    <t>311 - Chicago, IL</t>
  </si>
  <si>
    <t>437 - Ventura, CA</t>
  </si>
  <si>
    <t>515 - Cleveland, OH</t>
  </si>
  <si>
    <t>129 - Hartford, CT</t>
  </si>
  <si>
    <t>321 - Detroit, MI</t>
  </si>
  <si>
    <t>445 - Phoenix, AZ</t>
  </si>
  <si>
    <t>518 - North Jersey, NJ</t>
  </si>
  <si>
    <t>143 - New York City, NY</t>
  </si>
  <si>
    <t>336 - Milwaukee, WI</t>
  </si>
  <si>
    <t>448 - Portland, OR</t>
  </si>
  <si>
    <t>544 - Philadelphia, PA</t>
  </si>
  <si>
    <t>149 - Providence, RI</t>
  </si>
  <si>
    <t>337 - Minneapolis, MN</t>
  </si>
  <si>
    <t>455 - Sacramento, CA</t>
  </si>
  <si>
    <t>546 - Pittsburgh, PA</t>
  </si>
  <si>
    <t>161 - Springfield, MA</t>
  </si>
  <si>
    <t>354 - St. Louis, MO</t>
  </si>
  <si>
    <t>458 - Seattle, WA</t>
  </si>
  <si>
    <t>564 - DC Metro, VA</t>
  </si>
  <si>
    <t>168 - Worcester, MA</t>
  </si>
  <si>
    <t>404 - Lubbock, TX</t>
  </si>
  <si>
    <t>467 - Albuquerque, NM</t>
  </si>
  <si>
    <t>565 - Baltimore, MD</t>
  </si>
  <si>
    <t>202 - Atlanta, GA</t>
  </si>
  <si>
    <t>405 - Fort Worth, TX</t>
  </si>
  <si>
    <t>479 - Spokane, WA</t>
  </si>
  <si>
    <t>252 - Richmond, VA</t>
  </si>
  <si>
    <t>407 - Dallas, TX</t>
  </si>
  <si>
    <t>480 - San Diego, CA</t>
  </si>
  <si>
    <t>260 - Charlotte, NC</t>
  </si>
  <si>
    <t>412 - Santa Rosa, CA</t>
  </si>
  <si>
    <t>492 - San Antonio, TX</t>
  </si>
  <si>
    <t>Note: Metro Market rates apply to all locations within the designated district.</t>
  </si>
  <si>
    <t>All Labor Subject to the Following:</t>
  </si>
  <si>
    <t>* Overtime Multiplier - 1.5</t>
  </si>
  <si>
    <t>* Doubletime Multiplier - 2.0</t>
  </si>
  <si>
    <t>Time Classification</t>
  </si>
  <si>
    <t>Start Time</t>
  </si>
  <si>
    <t>End Time</t>
  </si>
  <si>
    <t>Hourly Rate</t>
  </si>
  <si>
    <t>Standard Time M_F</t>
  </si>
  <si>
    <t>N/A</t>
  </si>
  <si>
    <t>Standard Time M-Th</t>
  </si>
  <si>
    <t>5:01PM</t>
  </si>
  <si>
    <t>7:59AM</t>
  </si>
  <si>
    <t>1.5X</t>
  </si>
  <si>
    <t>Friday After Hours</t>
  </si>
  <si>
    <t>12:00 AM (Midnight)</t>
  </si>
  <si>
    <t>Saturday</t>
  </si>
  <si>
    <t>Sundays and Holidays</t>
  </si>
  <si>
    <t>2.0X</t>
  </si>
  <si>
    <t>* Minimum Charge for an Emergency and a Priority Call is 3 Hours</t>
  </si>
  <si>
    <t>* Maximum Travel Charge is 4 Hours</t>
  </si>
  <si>
    <t>* Prices are subject to change</t>
  </si>
  <si>
    <r>
      <rPr>
        <b/>
        <sz val="11"/>
        <color rgb="FFFFFFFF"/>
        <rFont val="Calibri"/>
        <family val="2"/>
      </rPr>
      <t>Service</t>
    </r>
  </si>
  <si>
    <r>
      <rPr>
        <b/>
        <sz val="11"/>
        <color rgb="FFFFFFFF"/>
        <rFont val="Calibri"/>
        <family val="2"/>
      </rPr>
      <t>Discount</t>
    </r>
    <r>
      <rPr>
        <sz val="11"/>
        <color rgb="FFFFFFFF"/>
        <rFont val="Times New Roman"/>
        <family val="1"/>
      </rPr>
      <t xml:space="preserve"> </t>
    </r>
    <r>
      <rPr>
        <b/>
        <sz val="11"/>
        <color rgb="FFFFFFFF"/>
        <rFont val="Calibri"/>
        <family val="2"/>
      </rPr>
      <t>Type</t>
    </r>
  </si>
  <si>
    <r>
      <rPr>
        <b/>
        <sz val="11"/>
        <color rgb="FFFFFFFF"/>
        <rFont val="Calibri"/>
        <family val="2"/>
      </rPr>
      <t>Discount</t>
    </r>
  </si>
  <si>
    <r>
      <rPr>
        <sz val="11"/>
        <rFont val="Calibri"/>
        <family val="2"/>
      </rPr>
      <t>Contracting:</t>
    </r>
    <r>
      <rPr>
        <sz val="11"/>
        <rFont val="Times New Roman"/>
        <family val="1"/>
      </rPr>
      <t xml:space="preserve"> </t>
    </r>
    <r>
      <rPr>
        <sz val="11"/>
        <rFont val="Calibri"/>
        <family val="2"/>
      </rPr>
      <t>Security</t>
    </r>
    <r>
      <rPr>
        <sz val="11"/>
        <rFont val="Times New Roman"/>
        <family val="1"/>
      </rPr>
      <t xml:space="preserve"> </t>
    </r>
    <r>
      <rPr>
        <sz val="11"/>
        <rFont val="Calibri"/>
        <family val="2"/>
      </rPr>
      <t>&amp;</t>
    </r>
    <r>
      <rPr>
        <sz val="11"/>
        <rFont val="Times New Roman"/>
        <family val="1"/>
      </rPr>
      <t xml:space="preserve"> </t>
    </r>
    <r>
      <rPr>
        <sz val="11"/>
        <rFont val="Calibri"/>
        <family val="2"/>
      </rPr>
      <t>Fire</t>
    </r>
    <r>
      <rPr>
        <sz val="11"/>
        <rFont val="Times New Roman"/>
        <family val="1"/>
      </rPr>
      <t xml:space="preserve"> </t>
    </r>
    <r>
      <rPr>
        <sz val="11"/>
        <rFont val="Calibri"/>
        <family val="2"/>
      </rPr>
      <t>Products,</t>
    </r>
    <r>
      <rPr>
        <sz val="11"/>
        <rFont val="Times New Roman"/>
        <family val="1"/>
      </rPr>
      <t xml:space="preserve"> </t>
    </r>
    <r>
      <rPr>
        <sz val="11"/>
        <rFont val="Calibri"/>
        <family val="2"/>
      </rPr>
      <t>installation,</t>
    </r>
    <r>
      <rPr>
        <sz val="11"/>
        <rFont val="Times New Roman"/>
        <family val="1"/>
      </rPr>
      <t xml:space="preserve"> </t>
    </r>
    <r>
      <rPr>
        <sz val="11"/>
        <rFont val="Calibri"/>
        <family val="2"/>
      </rPr>
      <t>including</t>
    </r>
    <r>
      <rPr>
        <sz val="11"/>
        <rFont val="Times New Roman"/>
        <family val="1"/>
      </rPr>
      <t xml:space="preserve"> </t>
    </r>
    <r>
      <rPr>
        <sz val="11"/>
        <rFont val="Calibri"/>
        <family val="2"/>
      </rPr>
      <t>subcontractors,</t>
    </r>
    <r>
      <rPr>
        <sz val="11"/>
        <rFont val="Times New Roman"/>
        <family val="1"/>
      </rPr>
      <t xml:space="preserve"> </t>
    </r>
    <r>
      <rPr>
        <sz val="11"/>
        <rFont val="Calibri"/>
        <family val="2"/>
      </rPr>
      <t>project</t>
    </r>
    <r>
      <rPr>
        <sz val="11"/>
        <rFont val="Times New Roman"/>
        <family val="1"/>
      </rPr>
      <t xml:space="preserve"> </t>
    </r>
    <r>
      <rPr>
        <sz val="11"/>
        <rFont val="Calibri"/>
        <family val="2"/>
      </rPr>
      <t>management</t>
    </r>
    <r>
      <rPr>
        <sz val="11"/>
        <rFont val="Times New Roman"/>
        <family val="1"/>
      </rPr>
      <t xml:space="preserve"> </t>
    </r>
    <r>
      <rPr>
        <sz val="11"/>
        <rFont val="Calibri"/>
        <family val="2"/>
      </rPr>
      <t>and</t>
    </r>
    <r>
      <rPr>
        <sz val="11"/>
        <rFont val="Times New Roman"/>
        <family val="1"/>
      </rPr>
      <t xml:space="preserve"> </t>
    </r>
    <r>
      <rPr>
        <sz val="11"/>
        <rFont val="Calibri"/>
        <family val="2"/>
      </rPr>
      <t>CAD</t>
    </r>
    <r>
      <rPr>
        <sz val="11"/>
        <rFont val="Times New Roman"/>
        <family val="1"/>
      </rPr>
      <t xml:space="preserve"> </t>
    </r>
    <r>
      <rPr>
        <sz val="11"/>
        <rFont val="Calibri"/>
        <family val="2"/>
      </rPr>
      <t xml:space="preserve">Services
</t>
    </r>
    <r>
      <rPr>
        <sz val="11"/>
        <rFont val="Calibri"/>
        <family val="2"/>
      </rPr>
      <t>from</t>
    </r>
    <r>
      <rPr>
        <sz val="11"/>
        <rFont val="Times New Roman"/>
        <family val="1"/>
      </rPr>
      <t xml:space="preserve"> </t>
    </r>
    <r>
      <rPr>
        <sz val="11"/>
        <rFont val="Calibri"/>
        <family val="2"/>
      </rPr>
      <t>design</t>
    </r>
    <r>
      <rPr>
        <sz val="11"/>
        <rFont val="Times New Roman"/>
        <family val="1"/>
      </rPr>
      <t xml:space="preserve"> </t>
    </r>
    <r>
      <rPr>
        <sz val="11"/>
        <rFont val="Calibri"/>
        <family val="2"/>
      </rPr>
      <t>to</t>
    </r>
    <r>
      <rPr>
        <sz val="11"/>
        <rFont val="Times New Roman"/>
        <family val="1"/>
      </rPr>
      <t xml:space="preserve"> </t>
    </r>
    <r>
      <rPr>
        <sz val="11"/>
        <rFont val="Calibri"/>
        <family val="2"/>
      </rPr>
      <t>Start-up</t>
    </r>
  </si>
  <si>
    <r>
      <rPr>
        <sz val="11"/>
        <rFont val="Calibri"/>
        <family val="2"/>
      </rPr>
      <t>Discount</t>
    </r>
    <r>
      <rPr>
        <sz val="11"/>
        <rFont val="Times New Roman"/>
        <family val="1"/>
      </rPr>
      <t xml:space="preserve"> </t>
    </r>
    <r>
      <rPr>
        <sz val="11"/>
        <rFont val="Calibri"/>
        <family val="2"/>
      </rPr>
      <t>from</t>
    </r>
    <r>
      <rPr>
        <sz val="11"/>
        <rFont val="Times New Roman"/>
        <family val="1"/>
      </rPr>
      <t xml:space="preserve"> </t>
    </r>
    <r>
      <rPr>
        <sz val="11"/>
        <rFont val="Calibri"/>
        <family val="2"/>
      </rPr>
      <t>List</t>
    </r>
    <r>
      <rPr>
        <sz val="11"/>
        <rFont val="Times New Roman"/>
        <family val="1"/>
      </rPr>
      <t xml:space="preserve"> </t>
    </r>
    <r>
      <rPr>
        <sz val="11"/>
        <rFont val="Calibri"/>
        <family val="2"/>
      </rPr>
      <t>Price</t>
    </r>
  </si>
  <si>
    <r>
      <rPr>
        <sz val="11"/>
        <rFont val="Calibri"/>
        <family val="2"/>
      </rPr>
      <t>List</t>
    </r>
    <r>
      <rPr>
        <sz val="11"/>
        <rFont val="Times New Roman"/>
        <family val="1"/>
      </rPr>
      <t xml:space="preserve"> </t>
    </r>
    <r>
      <rPr>
        <sz val="11"/>
        <rFont val="Calibri"/>
        <family val="2"/>
      </rPr>
      <t>Price</t>
    </r>
    <r>
      <rPr>
        <sz val="11"/>
        <rFont val="Times New Roman"/>
        <family val="1"/>
      </rPr>
      <t xml:space="preserve"> </t>
    </r>
    <r>
      <rPr>
        <sz val="11"/>
        <rFont val="Calibri"/>
        <family val="2"/>
      </rPr>
      <t>less</t>
    </r>
    <r>
      <rPr>
        <sz val="11"/>
        <rFont val="Times New Roman"/>
        <family val="1"/>
      </rPr>
      <t xml:space="preserve"> </t>
    </r>
    <r>
      <rPr>
        <sz val="11"/>
        <rFont val="Calibri"/>
        <family val="2"/>
      </rPr>
      <t>15%</t>
    </r>
  </si>
  <si>
    <r>
      <rPr>
        <sz val="11"/>
        <rFont val="Calibri"/>
        <family val="2"/>
      </rPr>
      <t>Installation</t>
    </r>
    <r>
      <rPr>
        <sz val="11"/>
        <rFont val="Times New Roman"/>
        <family val="1"/>
      </rPr>
      <t xml:space="preserve"> </t>
    </r>
    <r>
      <rPr>
        <sz val="11"/>
        <rFont val="Calibri"/>
        <family val="2"/>
      </rPr>
      <t>Labor</t>
    </r>
  </si>
  <si>
    <r>
      <rPr>
        <sz val="11"/>
        <rFont val="Calibri"/>
        <family val="2"/>
      </rPr>
      <t>Discount</t>
    </r>
    <r>
      <rPr>
        <sz val="11"/>
        <rFont val="Times New Roman"/>
        <family val="1"/>
      </rPr>
      <t xml:space="preserve"> </t>
    </r>
    <r>
      <rPr>
        <sz val="11"/>
        <rFont val="Calibri"/>
        <family val="2"/>
      </rPr>
      <t>off</t>
    </r>
    <r>
      <rPr>
        <sz val="11"/>
        <rFont val="Times New Roman"/>
        <family val="1"/>
      </rPr>
      <t xml:space="preserve"> </t>
    </r>
    <r>
      <rPr>
        <sz val="11"/>
        <rFont val="Calibri"/>
        <family val="2"/>
      </rPr>
      <t>local</t>
    </r>
    <r>
      <rPr>
        <sz val="11"/>
        <rFont val="Times New Roman"/>
        <family val="1"/>
      </rPr>
      <t xml:space="preserve"> </t>
    </r>
    <r>
      <rPr>
        <sz val="11"/>
        <rFont val="Calibri"/>
        <family val="2"/>
      </rPr>
      <t>branch</t>
    </r>
    <r>
      <rPr>
        <sz val="11"/>
        <rFont val="Times New Roman"/>
        <family val="1"/>
      </rPr>
      <t xml:space="preserve"> </t>
    </r>
    <r>
      <rPr>
        <sz val="11"/>
        <rFont val="Calibri"/>
        <family val="2"/>
      </rPr>
      <t>rates</t>
    </r>
  </si>
  <si>
    <r>
      <rPr>
        <sz val="11"/>
        <rFont val="Calibri"/>
        <family val="2"/>
      </rPr>
      <t>Local</t>
    </r>
    <r>
      <rPr>
        <sz val="11"/>
        <rFont val="Times New Roman"/>
        <family val="1"/>
      </rPr>
      <t xml:space="preserve"> </t>
    </r>
    <r>
      <rPr>
        <sz val="11"/>
        <rFont val="Calibri"/>
        <family val="2"/>
      </rPr>
      <t>branch</t>
    </r>
    <r>
      <rPr>
        <sz val="11"/>
        <rFont val="Times New Roman"/>
        <family val="1"/>
      </rPr>
      <t xml:space="preserve"> </t>
    </r>
    <r>
      <rPr>
        <sz val="11"/>
        <rFont val="Calibri"/>
        <family val="2"/>
      </rPr>
      <t>labor</t>
    </r>
    <r>
      <rPr>
        <sz val="11"/>
        <rFont val="Times New Roman"/>
        <family val="1"/>
      </rPr>
      <t xml:space="preserve"> </t>
    </r>
    <r>
      <rPr>
        <sz val="11"/>
        <rFont val="Calibri"/>
        <family val="2"/>
      </rPr>
      <t>rates</t>
    </r>
    <r>
      <rPr>
        <sz val="11"/>
        <rFont val="Times New Roman"/>
        <family val="1"/>
      </rPr>
      <t xml:space="preserve"> </t>
    </r>
    <r>
      <rPr>
        <sz val="11"/>
        <rFont val="Calibri"/>
        <family val="2"/>
      </rPr>
      <t>less</t>
    </r>
    <r>
      <rPr>
        <sz val="11"/>
        <rFont val="Times New Roman"/>
        <family val="1"/>
      </rPr>
      <t xml:space="preserve"> </t>
    </r>
    <r>
      <rPr>
        <sz val="11"/>
        <rFont val="Calibri"/>
        <family val="2"/>
      </rPr>
      <t>10%</t>
    </r>
  </si>
  <si>
    <r>
      <rPr>
        <sz val="11"/>
        <rFont val="Calibri"/>
        <family val="2"/>
      </rPr>
      <t>Non-Johnson</t>
    </r>
    <r>
      <rPr>
        <sz val="11"/>
        <rFont val="Times New Roman"/>
        <family val="1"/>
      </rPr>
      <t xml:space="preserve"> </t>
    </r>
    <r>
      <rPr>
        <sz val="11"/>
        <rFont val="Calibri"/>
        <family val="2"/>
      </rPr>
      <t>Controls</t>
    </r>
    <r>
      <rPr>
        <sz val="11"/>
        <rFont val="Times New Roman"/>
        <family val="1"/>
      </rPr>
      <t xml:space="preserve"> </t>
    </r>
    <r>
      <rPr>
        <sz val="11"/>
        <rFont val="Calibri"/>
        <family val="2"/>
      </rPr>
      <t>Security</t>
    </r>
    <r>
      <rPr>
        <sz val="11"/>
        <rFont val="Times New Roman"/>
        <family val="1"/>
      </rPr>
      <t xml:space="preserve"> </t>
    </r>
    <r>
      <rPr>
        <sz val="11"/>
        <rFont val="Calibri"/>
        <family val="2"/>
      </rPr>
      <t>&amp;</t>
    </r>
    <r>
      <rPr>
        <sz val="11"/>
        <rFont val="Times New Roman"/>
        <family val="1"/>
      </rPr>
      <t xml:space="preserve"> </t>
    </r>
    <r>
      <rPr>
        <sz val="11"/>
        <rFont val="Calibri"/>
        <family val="2"/>
      </rPr>
      <t>Fire</t>
    </r>
    <r>
      <rPr>
        <sz val="11"/>
        <rFont val="Times New Roman"/>
        <family val="1"/>
      </rPr>
      <t xml:space="preserve"> </t>
    </r>
    <r>
      <rPr>
        <sz val="11"/>
        <rFont val="Calibri"/>
        <family val="2"/>
      </rPr>
      <t>Protection</t>
    </r>
    <r>
      <rPr>
        <sz val="11"/>
        <rFont val="Times New Roman"/>
        <family val="1"/>
      </rPr>
      <t xml:space="preserve"> </t>
    </r>
    <r>
      <rPr>
        <sz val="11"/>
        <rFont val="Calibri"/>
        <family val="2"/>
      </rPr>
      <t xml:space="preserve">Products.
</t>
    </r>
    <r>
      <rPr>
        <sz val="11"/>
        <rFont val="Calibri"/>
        <family val="2"/>
      </rPr>
      <t>Includes</t>
    </r>
    <r>
      <rPr>
        <sz val="11"/>
        <rFont val="Times New Roman"/>
        <family val="1"/>
      </rPr>
      <t xml:space="preserve"> </t>
    </r>
    <r>
      <rPr>
        <sz val="11"/>
        <rFont val="Calibri"/>
        <family val="2"/>
      </rPr>
      <t>subcontracts</t>
    </r>
    <r>
      <rPr>
        <sz val="11"/>
        <rFont val="Times New Roman"/>
        <family val="1"/>
      </rPr>
      <t xml:space="preserve"> </t>
    </r>
    <r>
      <rPr>
        <sz val="11"/>
        <rFont val="Calibri"/>
        <family val="2"/>
      </rPr>
      <t>and</t>
    </r>
    <r>
      <rPr>
        <sz val="11"/>
        <rFont val="Times New Roman"/>
        <family val="1"/>
      </rPr>
      <t xml:space="preserve"> </t>
    </r>
    <r>
      <rPr>
        <sz val="11"/>
        <rFont val="Calibri"/>
        <family val="2"/>
      </rPr>
      <t>lifts</t>
    </r>
  </si>
  <si>
    <r>
      <rPr>
        <sz val="11"/>
        <rFont val="Calibri"/>
        <family val="2"/>
      </rPr>
      <t>Miscellaneous</t>
    </r>
    <r>
      <rPr>
        <sz val="11"/>
        <rFont val="Times New Roman"/>
        <family val="1"/>
      </rPr>
      <t xml:space="preserve"> </t>
    </r>
    <r>
      <rPr>
        <sz val="11"/>
        <rFont val="Calibri"/>
        <family val="2"/>
      </rPr>
      <t>parts</t>
    </r>
  </si>
  <si>
    <r>
      <rPr>
        <sz val="11"/>
        <rFont val="Calibri"/>
        <family val="2"/>
      </rPr>
      <t>All</t>
    </r>
    <r>
      <rPr>
        <sz val="11"/>
        <rFont val="Times New Roman"/>
        <family val="1"/>
      </rPr>
      <t xml:space="preserve"> </t>
    </r>
    <r>
      <rPr>
        <sz val="11"/>
        <rFont val="Calibri"/>
        <family val="2"/>
      </rPr>
      <t>Sub-contractor</t>
    </r>
    <r>
      <rPr>
        <sz val="11"/>
        <rFont val="Times New Roman"/>
        <family val="1"/>
      </rPr>
      <t xml:space="preserve"> </t>
    </r>
    <r>
      <rPr>
        <sz val="11"/>
        <rFont val="Calibri"/>
        <family val="2"/>
      </rPr>
      <t>Parts</t>
    </r>
    <r>
      <rPr>
        <sz val="11"/>
        <rFont val="Times New Roman"/>
        <family val="1"/>
      </rPr>
      <t xml:space="preserve"> </t>
    </r>
    <r>
      <rPr>
        <sz val="11"/>
        <rFont val="Calibri"/>
        <family val="2"/>
      </rPr>
      <t xml:space="preserve">and/or
</t>
    </r>
    <r>
      <rPr>
        <sz val="11"/>
        <rFont val="Calibri"/>
        <family val="2"/>
      </rPr>
      <t>Labor</t>
    </r>
  </si>
  <si>
    <r>
      <rPr>
        <sz val="11"/>
        <rFont val="Calibri"/>
        <family val="2"/>
      </rPr>
      <t>Digital/Cloud</t>
    </r>
    <r>
      <rPr>
        <sz val="11"/>
        <rFont val="Times New Roman"/>
        <family val="1"/>
      </rPr>
      <t xml:space="preserve"> </t>
    </r>
    <r>
      <rPr>
        <sz val="11"/>
        <rFont val="Calibri"/>
        <family val="2"/>
      </rPr>
      <t>Solutions</t>
    </r>
    <r>
      <rPr>
        <sz val="11"/>
        <rFont val="Times New Roman"/>
        <family val="1"/>
      </rPr>
      <t xml:space="preserve"> </t>
    </r>
    <r>
      <rPr>
        <sz val="11"/>
        <rFont val="Calibri"/>
        <family val="2"/>
      </rPr>
      <t>–</t>
    </r>
    <r>
      <rPr>
        <sz val="11"/>
        <rFont val="Times New Roman"/>
        <family val="1"/>
      </rPr>
      <t xml:space="preserve"> </t>
    </r>
    <r>
      <rPr>
        <sz val="11"/>
        <rFont val="Calibri"/>
        <family val="2"/>
      </rPr>
      <t>Subscriptions</t>
    </r>
  </si>
  <si>
    <r>
      <rPr>
        <sz val="11"/>
        <rFont val="Calibri"/>
        <family val="2"/>
      </rPr>
      <t>Discount</t>
    </r>
    <r>
      <rPr>
        <sz val="11"/>
        <rFont val="Times New Roman"/>
        <family val="1"/>
      </rPr>
      <t xml:space="preserve"> </t>
    </r>
    <r>
      <rPr>
        <sz val="11"/>
        <rFont val="Calibri"/>
        <family val="2"/>
      </rPr>
      <t>from</t>
    </r>
    <r>
      <rPr>
        <sz val="11"/>
        <rFont val="Times New Roman"/>
        <family val="1"/>
      </rPr>
      <t xml:space="preserve"> </t>
    </r>
    <r>
      <rPr>
        <sz val="11"/>
        <rFont val="Calibri"/>
        <family val="2"/>
      </rPr>
      <t>local</t>
    </r>
    <r>
      <rPr>
        <sz val="11"/>
        <rFont val="Times New Roman"/>
        <family val="1"/>
      </rPr>
      <t xml:space="preserve"> </t>
    </r>
    <r>
      <rPr>
        <sz val="11"/>
        <rFont val="Calibri"/>
        <family val="2"/>
      </rPr>
      <t>branch</t>
    </r>
    <r>
      <rPr>
        <sz val="11"/>
        <rFont val="Times New Roman"/>
        <family val="1"/>
      </rPr>
      <t xml:space="preserve"> </t>
    </r>
    <r>
      <rPr>
        <sz val="11"/>
        <rFont val="Calibri"/>
        <family val="2"/>
      </rPr>
      <t>pricing</t>
    </r>
  </si>
  <si>
    <r>
      <rPr>
        <sz val="11"/>
        <rFont val="Calibri"/>
        <family val="2"/>
      </rPr>
      <t>List</t>
    </r>
    <r>
      <rPr>
        <sz val="11"/>
        <rFont val="Times New Roman"/>
        <family val="1"/>
      </rPr>
      <t xml:space="preserve"> </t>
    </r>
    <r>
      <rPr>
        <sz val="11"/>
        <rFont val="Calibri"/>
        <family val="2"/>
      </rPr>
      <t>Price</t>
    </r>
    <r>
      <rPr>
        <sz val="11"/>
        <rFont val="Times New Roman"/>
        <family val="1"/>
      </rPr>
      <t xml:space="preserve"> </t>
    </r>
    <r>
      <rPr>
        <sz val="11"/>
        <rFont val="Calibri"/>
        <family val="2"/>
      </rPr>
      <t>less</t>
    </r>
    <r>
      <rPr>
        <sz val="11"/>
        <rFont val="Times New Roman"/>
        <family val="1"/>
      </rPr>
      <t xml:space="preserve"> </t>
    </r>
    <r>
      <rPr>
        <sz val="11"/>
        <rFont val="Calibri"/>
        <family val="2"/>
      </rPr>
      <t>5%</t>
    </r>
  </si>
  <si>
    <r>
      <rPr>
        <sz val="11"/>
        <rFont val="Calibri"/>
        <family val="2"/>
      </rPr>
      <t>Monitoring</t>
    </r>
  </si>
  <si>
    <r>
      <rPr>
        <sz val="11"/>
        <rFont val="Calibri"/>
        <family val="2"/>
      </rPr>
      <t>List</t>
    </r>
    <r>
      <rPr>
        <sz val="11"/>
        <rFont val="Times New Roman"/>
        <family val="1"/>
      </rPr>
      <t xml:space="preserve"> </t>
    </r>
    <r>
      <rPr>
        <sz val="11"/>
        <rFont val="Calibri"/>
        <family val="2"/>
      </rPr>
      <t>Price</t>
    </r>
    <r>
      <rPr>
        <sz val="11"/>
        <rFont val="Times New Roman"/>
        <family val="1"/>
      </rPr>
      <t xml:space="preserve"> </t>
    </r>
    <r>
      <rPr>
        <sz val="11"/>
        <rFont val="Calibri"/>
        <family val="2"/>
      </rPr>
      <t>less</t>
    </r>
    <r>
      <rPr>
        <sz val="11"/>
        <rFont val="Times New Roman"/>
        <family val="1"/>
      </rPr>
      <t xml:space="preserve"> </t>
    </r>
    <r>
      <rPr>
        <sz val="11"/>
        <rFont val="Calibri"/>
        <family val="2"/>
      </rPr>
      <t>10%</t>
    </r>
  </si>
  <si>
    <r>
      <rPr>
        <sz val="11"/>
        <rFont val="Calibri"/>
        <family val="2"/>
      </rPr>
      <t>Service</t>
    </r>
    <r>
      <rPr>
        <sz val="11"/>
        <rFont val="Times New Roman"/>
        <family val="1"/>
      </rPr>
      <t xml:space="preserve"> </t>
    </r>
    <r>
      <rPr>
        <sz val="11"/>
        <rFont val="Calibri"/>
        <family val="2"/>
      </rPr>
      <t>Labor</t>
    </r>
    <r>
      <rPr>
        <sz val="11"/>
        <rFont val="Times New Roman"/>
        <family val="1"/>
      </rPr>
      <t xml:space="preserve"> </t>
    </r>
    <r>
      <rPr>
        <sz val="11"/>
        <rFont val="Calibri"/>
        <family val="2"/>
      </rPr>
      <t>&amp;</t>
    </r>
    <r>
      <rPr>
        <sz val="11"/>
        <rFont val="Times New Roman"/>
        <family val="1"/>
      </rPr>
      <t xml:space="preserve"> </t>
    </r>
    <r>
      <rPr>
        <sz val="11"/>
        <rFont val="Calibri"/>
        <family val="2"/>
      </rPr>
      <t>Parts</t>
    </r>
    <r>
      <rPr>
        <sz val="11"/>
        <rFont val="Times New Roman"/>
        <family val="1"/>
      </rPr>
      <t xml:space="preserve"> </t>
    </r>
    <r>
      <rPr>
        <sz val="11"/>
        <rFont val="Calibri"/>
        <family val="2"/>
      </rPr>
      <t>for</t>
    </r>
    <r>
      <rPr>
        <sz val="11"/>
        <rFont val="Times New Roman"/>
        <family val="1"/>
      </rPr>
      <t xml:space="preserve"> </t>
    </r>
    <r>
      <rPr>
        <sz val="11"/>
        <rFont val="Calibri"/>
        <family val="2"/>
      </rPr>
      <t>Preventative</t>
    </r>
    <r>
      <rPr>
        <sz val="11"/>
        <rFont val="Times New Roman"/>
        <family val="1"/>
      </rPr>
      <t xml:space="preserve"> </t>
    </r>
    <r>
      <rPr>
        <sz val="11"/>
        <rFont val="Calibri"/>
        <family val="2"/>
      </rPr>
      <t>Service</t>
    </r>
    <r>
      <rPr>
        <sz val="11"/>
        <rFont val="Times New Roman"/>
        <family val="1"/>
      </rPr>
      <t xml:space="preserve"> </t>
    </r>
    <r>
      <rPr>
        <sz val="11"/>
        <rFont val="Calibri"/>
        <family val="2"/>
      </rPr>
      <t xml:space="preserve">Agreement
</t>
    </r>
    <r>
      <rPr>
        <sz val="11"/>
        <rFont val="Calibri"/>
        <family val="2"/>
      </rPr>
      <t>(PSA)</t>
    </r>
    <r>
      <rPr>
        <sz val="11"/>
        <rFont val="Times New Roman"/>
        <family val="1"/>
      </rPr>
      <t xml:space="preserve"> </t>
    </r>
    <r>
      <rPr>
        <sz val="11"/>
        <rFont val="Calibri"/>
        <family val="2"/>
      </rPr>
      <t>Customers</t>
    </r>
  </si>
  <si>
    <r>
      <rPr>
        <sz val="11"/>
        <rFont val="Calibri"/>
        <family val="2"/>
      </rPr>
      <t>Discount</t>
    </r>
    <r>
      <rPr>
        <sz val="11"/>
        <rFont val="Times New Roman"/>
        <family val="1"/>
      </rPr>
      <t xml:space="preserve"> </t>
    </r>
    <r>
      <rPr>
        <sz val="11"/>
        <rFont val="Calibri"/>
        <family val="2"/>
      </rPr>
      <t>from</t>
    </r>
    <r>
      <rPr>
        <sz val="11"/>
        <rFont val="Times New Roman"/>
        <family val="1"/>
      </rPr>
      <t xml:space="preserve"> </t>
    </r>
    <r>
      <rPr>
        <sz val="11"/>
        <rFont val="Calibri"/>
        <family val="2"/>
      </rPr>
      <t>local</t>
    </r>
    <r>
      <rPr>
        <sz val="11"/>
        <rFont val="Times New Roman"/>
        <family val="1"/>
      </rPr>
      <t xml:space="preserve"> </t>
    </r>
    <r>
      <rPr>
        <sz val="11"/>
        <rFont val="Calibri"/>
        <family val="2"/>
      </rPr>
      <t>branch</t>
    </r>
    <r>
      <rPr>
        <sz val="11"/>
        <rFont val="Times New Roman"/>
        <family val="1"/>
      </rPr>
      <t xml:space="preserve"> </t>
    </r>
    <r>
      <rPr>
        <sz val="11"/>
        <rFont val="Calibri"/>
        <family val="2"/>
      </rPr>
      <t>labor</t>
    </r>
    <r>
      <rPr>
        <sz val="11"/>
        <rFont val="Times New Roman"/>
        <family val="1"/>
      </rPr>
      <t xml:space="preserve"> </t>
    </r>
    <r>
      <rPr>
        <sz val="11"/>
        <rFont val="Calibri"/>
        <family val="2"/>
      </rPr>
      <t>rates</t>
    </r>
  </si>
  <si>
    <r>
      <rPr>
        <sz val="11"/>
        <rFont val="Calibri"/>
        <family val="2"/>
      </rPr>
      <t>Enhanced</t>
    </r>
    <r>
      <rPr>
        <sz val="11"/>
        <rFont val="Times New Roman"/>
        <family val="1"/>
      </rPr>
      <t xml:space="preserve"> </t>
    </r>
    <r>
      <rPr>
        <sz val="11"/>
        <rFont val="Calibri"/>
        <family val="2"/>
      </rPr>
      <t>=</t>
    </r>
    <r>
      <rPr>
        <sz val="11"/>
        <rFont val="Times New Roman"/>
        <family val="1"/>
      </rPr>
      <t xml:space="preserve"> </t>
    </r>
    <r>
      <rPr>
        <sz val="11"/>
        <rFont val="Calibri"/>
        <family val="2"/>
      </rPr>
      <t>5%</t>
    </r>
    <r>
      <rPr>
        <sz val="11"/>
        <rFont val="Times New Roman"/>
        <family val="1"/>
      </rPr>
      <t xml:space="preserve"> </t>
    </r>
    <r>
      <rPr>
        <sz val="11"/>
        <rFont val="Calibri"/>
        <family val="2"/>
      </rPr>
      <t>discount</t>
    </r>
    <r>
      <rPr>
        <sz val="11"/>
        <rFont val="Times New Roman"/>
        <family val="1"/>
      </rPr>
      <t xml:space="preserve"> </t>
    </r>
    <r>
      <rPr>
        <sz val="11"/>
        <rFont val="Calibri"/>
        <family val="2"/>
      </rPr>
      <t>Expert</t>
    </r>
    <r>
      <rPr>
        <sz val="11"/>
        <rFont val="Times New Roman"/>
        <family val="1"/>
      </rPr>
      <t xml:space="preserve"> </t>
    </r>
    <r>
      <rPr>
        <sz val="11"/>
        <rFont val="Calibri"/>
        <family val="2"/>
      </rPr>
      <t>&amp;</t>
    </r>
    <r>
      <rPr>
        <sz val="11"/>
        <rFont val="Times New Roman"/>
        <family val="1"/>
      </rPr>
      <t xml:space="preserve"> </t>
    </r>
    <r>
      <rPr>
        <sz val="11"/>
        <rFont val="Calibri"/>
        <family val="2"/>
      </rPr>
      <t>Optimum</t>
    </r>
    <r>
      <rPr>
        <sz val="11"/>
        <rFont val="Times New Roman"/>
        <family val="1"/>
      </rPr>
      <t xml:space="preserve"> </t>
    </r>
    <r>
      <rPr>
        <sz val="11"/>
        <rFont val="Calibri"/>
        <family val="2"/>
      </rPr>
      <t>=</t>
    </r>
    <r>
      <rPr>
        <sz val="11"/>
        <rFont val="Times New Roman"/>
        <family val="1"/>
      </rPr>
      <t xml:space="preserve"> </t>
    </r>
    <r>
      <rPr>
        <sz val="11"/>
        <rFont val="Calibri"/>
        <family val="2"/>
      </rPr>
      <t xml:space="preserve">10%
</t>
    </r>
    <r>
      <rPr>
        <sz val="11"/>
        <rFont val="Calibri"/>
        <family val="2"/>
      </rPr>
      <t>discount</t>
    </r>
  </si>
  <si>
    <r>
      <rPr>
        <sz val="11"/>
        <rFont val="Calibri"/>
        <family val="2"/>
      </rPr>
      <t>Preventative</t>
    </r>
    <r>
      <rPr>
        <sz val="11"/>
        <rFont val="Times New Roman"/>
        <family val="1"/>
      </rPr>
      <t xml:space="preserve"> </t>
    </r>
    <r>
      <rPr>
        <sz val="11"/>
        <rFont val="Calibri"/>
        <family val="2"/>
      </rPr>
      <t>Service</t>
    </r>
    <r>
      <rPr>
        <sz val="11"/>
        <rFont val="Times New Roman"/>
        <family val="1"/>
      </rPr>
      <t xml:space="preserve"> </t>
    </r>
    <r>
      <rPr>
        <sz val="11"/>
        <rFont val="Calibri"/>
        <family val="2"/>
      </rPr>
      <t>Agreements</t>
    </r>
    <r>
      <rPr>
        <sz val="11"/>
        <rFont val="Times New Roman"/>
        <family val="1"/>
      </rPr>
      <t xml:space="preserve"> </t>
    </r>
    <r>
      <rPr>
        <sz val="11"/>
        <rFont val="Calibri"/>
        <family val="2"/>
      </rPr>
      <t>(PSA)</t>
    </r>
  </si>
  <si>
    <r>
      <rPr>
        <sz val="11"/>
        <rFont val="Calibri"/>
        <family val="2"/>
      </rPr>
      <t>Discount</t>
    </r>
    <r>
      <rPr>
        <sz val="11"/>
        <rFont val="Times New Roman"/>
        <family val="1"/>
      </rPr>
      <t xml:space="preserve"> </t>
    </r>
    <r>
      <rPr>
        <sz val="11"/>
        <rFont val="Calibri"/>
        <family val="2"/>
      </rPr>
      <t>from</t>
    </r>
    <r>
      <rPr>
        <sz val="11"/>
        <rFont val="Times New Roman"/>
        <family val="1"/>
      </rPr>
      <t xml:space="preserve"> </t>
    </r>
    <r>
      <rPr>
        <sz val="11"/>
        <rFont val="Calibri"/>
        <family val="2"/>
      </rPr>
      <t>local</t>
    </r>
    <r>
      <rPr>
        <sz val="11"/>
        <rFont val="Times New Roman"/>
        <family val="1"/>
      </rPr>
      <t xml:space="preserve"> </t>
    </r>
    <r>
      <rPr>
        <sz val="11"/>
        <rFont val="Calibri"/>
        <family val="2"/>
      </rPr>
      <t>branch</t>
    </r>
    <r>
      <rPr>
        <sz val="11"/>
        <rFont val="Times New Roman"/>
        <family val="1"/>
      </rPr>
      <t xml:space="preserve"> </t>
    </r>
    <r>
      <rPr>
        <sz val="11"/>
        <rFont val="Calibri"/>
        <family val="2"/>
      </rPr>
      <t>PSA</t>
    </r>
    <r>
      <rPr>
        <sz val="11"/>
        <rFont val="Times New Roman"/>
        <family val="1"/>
      </rPr>
      <t xml:space="preserve"> </t>
    </r>
    <r>
      <rPr>
        <sz val="11"/>
        <rFont val="Calibri"/>
        <family val="2"/>
      </rPr>
      <t>pricing</t>
    </r>
    <r>
      <rPr>
        <sz val="11"/>
        <rFont val="Times New Roman"/>
        <family val="1"/>
      </rPr>
      <t xml:space="preserve"> </t>
    </r>
    <r>
      <rPr>
        <sz val="11"/>
        <rFont val="Calibri"/>
        <family val="2"/>
      </rPr>
      <t>tool</t>
    </r>
  </si>
  <si>
    <r>
      <rPr>
        <sz val="11"/>
        <rFont val="Calibri"/>
        <family val="2"/>
      </rPr>
      <t>Service</t>
    </r>
    <r>
      <rPr>
        <sz val="11"/>
        <rFont val="Times New Roman"/>
        <family val="1"/>
      </rPr>
      <t xml:space="preserve"> </t>
    </r>
    <r>
      <rPr>
        <sz val="11"/>
        <rFont val="Calibri"/>
        <family val="2"/>
      </rPr>
      <t>Labor</t>
    </r>
    <r>
      <rPr>
        <sz val="11"/>
        <rFont val="Times New Roman"/>
        <family val="1"/>
      </rPr>
      <t xml:space="preserve"> </t>
    </r>
    <r>
      <rPr>
        <sz val="11"/>
        <rFont val="Calibri"/>
        <family val="2"/>
      </rPr>
      <t>that</t>
    </r>
    <r>
      <rPr>
        <sz val="11"/>
        <rFont val="Times New Roman"/>
        <family val="1"/>
      </rPr>
      <t xml:space="preserve"> </t>
    </r>
    <r>
      <rPr>
        <sz val="11"/>
        <rFont val="Calibri"/>
        <family val="2"/>
      </rPr>
      <t xml:space="preserve">requires
</t>
    </r>
    <r>
      <rPr>
        <sz val="11"/>
        <rFont val="Calibri"/>
        <family val="2"/>
      </rPr>
      <t>Prevailing</t>
    </r>
    <r>
      <rPr>
        <sz val="11"/>
        <rFont val="Times New Roman"/>
        <family val="1"/>
      </rPr>
      <t xml:space="preserve"> </t>
    </r>
    <r>
      <rPr>
        <sz val="11"/>
        <rFont val="Calibri"/>
        <family val="2"/>
      </rPr>
      <t>Wage</t>
    </r>
  </si>
  <si>
    <r>
      <rPr>
        <sz val="11"/>
        <rFont val="Calibri"/>
        <family val="2"/>
      </rPr>
      <t>No</t>
    </r>
    <r>
      <rPr>
        <sz val="11"/>
        <rFont val="Times New Roman"/>
        <family val="1"/>
      </rPr>
      <t xml:space="preserve"> </t>
    </r>
    <r>
      <rPr>
        <sz val="11"/>
        <rFont val="Calibri"/>
        <family val="2"/>
      </rPr>
      <t>Discount</t>
    </r>
  </si>
  <si>
    <r>
      <rPr>
        <sz val="11"/>
        <rFont val="Calibri"/>
        <family val="2"/>
      </rPr>
      <t>Inspection</t>
    </r>
    <r>
      <rPr>
        <sz val="11"/>
        <rFont val="Times New Roman"/>
        <family val="1"/>
      </rPr>
      <t xml:space="preserve"> </t>
    </r>
    <r>
      <rPr>
        <sz val="11"/>
        <rFont val="Calibri"/>
        <family val="2"/>
      </rPr>
      <t>Services</t>
    </r>
    <r>
      <rPr>
        <sz val="11"/>
        <rFont val="Times New Roman"/>
        <family val="1"/>
      </rPr>
      <t xml:space="preserve"> </t>
    </r>
    <r>
      <rPr>
        <sz val="11"/>
        <rFont val="Calibri"/>
        <family val="2"/>
      </rPr>
      <t>requiring</t>
    </r>
    <r>
      <rPr>
        <sz val="11"/>
        <rFont val="Times New Roman"/>
        <family val="1"/>
      </rPr>
      <t xml:space="preserve"> </t>
    </r>
    <r>
      <rPr>
        <sz val="11"/>
        <rFont val="Calibri"/>
        <family val="2"/>
      </rPr>
      <t>Prevailing</t>
    </r>
    <r>
      <rPr>
        <sz val="11"/>
        <rFont val="Times New Roman"/>
        <family val="1"/>
      </rPr>
      <t xml:space="preserve"> </t>
    </r>
    <r>
      <rPr>
        <sz val="11"/>
        <rFont val="Calibri"/>
        <family val="2"/>
      </rPr>
      <t>Wage</t>
    </r>
  </si>
  <si>
    <r>
      <rPr>
        <b/>
        <sz val="10.5"/>
        <rFont val="Calibri"/>
        <family val="2"/>
      </rPr>
      <t>Pricing</t>
    </r>
    <r>
      <rPr>
        <sz val="10.5"/>
        <rFont val="Times New Roman"/>
        <family val="1"/>
      </rPr>
      <t xml:space="preserve"> </t>
    </r>
    <r>
      <rPr>
        <b/>
        <sz val="10.5"/>
        <rFont val="Calibri"/>
        <family val="2"/>
      </rPr>
      <t>Notes:</t>
    </r>
  </si>
  <si>
    <r>
      <rPr>
        <sz val="10.5"/>
        <rFont val="Calibri"/>
        <family val="2"/>
      </rPr>
      <t>1.</t>
    </r>
    <r>
      <rPr>
        <sz val="10.5"/>
        <rFont val="Times New Roman"/>
        <family val="1"/>
      </rPr>
      <t xml:space="preserve"> </t>
    </r>
    <r>
      <rPr>
        <sz val="10.5"/>
        <rFont val="Calibri"/>
        <family val="2"/>
      </rPr>
      <t>All</t>
    </r>
    <r>
      <rPr>
        <sz val="10.5"/>
        <rFont val="Times New Roman"/>
        <family val="1"/>
      </rPr>
      <t xml:space="preserve"> </t>
    </r>
    <r>
      <rPr>
        <sz val="10.5"/>
        <rFont val="Calibri"/>
        <family val="2"/>
      </rPr>
      <t>labor</t>
    </r>
    <r>
      <rPr>
        <sz val="10.5"/>
        <rFont val="Times New Roman"/>
        <family val="1"/>
      </rPr>
      <t xml:space="preserve"> </t>
    </r>
    <r>
      <rPr>
        <sz val="10.5"/>
        <rFont val="Calibri"/>
        <family val="2"/>
      </rPr>
      <t>rates</t>
    </r>
    <r>
      <rPr>
        <sz val="10.5"/>
        <rFont val="Times New Roman"/>
        <family val="1"/>
      </rPr>
      <t xml:space="preserve"> </t>
    </r>
    <r>
      <rPr>
        <sz val="10.5"/>
        <rFont val="Calibri"/>
        <family val="2"/>
      </rPr>
      <t>are</t>
    </r>
    <r>
      <rPr>
        <sz val="10.5"/>
        <rFont val="Times New Roman"/>
        <family val="1"/>
      </rPr>
      <t xml:space="preserve"> </t>
    </r>
    <r>
      <rPr>
        <sz val="10.5"/>
        <rFont val="Calibri"/>
        <family val="2"/>
      </rPr>
      <t>based</t>
    </r>
    <r>
      <rPr>
        <sz val="10.5"/>
        <rFont val="Times New Roman"/>
        <family val="1"/>
      </rPr>
      <t xml:space="preserve"> </t>
    </r>
    <r>
      <rPr>
        <sz val="10.5"/>
        <rFont val="Calibri"/>
        <family val="2"/>
      </rPr>
      <t>upon</t>
    </r>
    <r>
      <rPr>
        <sz val="10.5"/>
        <rFont val="Times New Roman"/>
        <family val="1"/>
      </rPr>
      <t xml:space="preserve"> </t>
    </r>
    <r>
      <rPr>
        <sz val="10.5"/>
        <rFont val="Calibri"/>
        <family val="2"/>
      </rPr>
      <t>standard</t>
    </r>
    <r>
      <rPr>
        <sz val="10.5"/>
        <rFont val="Times New Roman"/>
        <family val="1"/>
      </rPr>
      <t xml:space="preserve"> </t>
    </r>
    <r>
      <rPr>
        <sz val="10.5"/>
        <rFont val="Calibri"/>
        <family val="2"/>
      </rPr>
      <t xml:space="preserve">hours.
</t>
    </r>
    <r>
      <rPr>
        <sz val="10.5"/>
        <rFont val="Calibri"/>
        <family val="2"/>
      </rPr>
      <t>2.</t>
    </r>
    <r>
      <rPr>
        <sz val="10.5"/>
        <rFont val="Times New Roman"/>
        <family val="1"/>
      </rPr>
      <t xml:space="preserve"> </t>
    </r>
    <r>
      <rPr>
        <sz val="10.5"/>
        <rFont val="Calibri"/>
        <family val="2"/>
      </rPr>
      <t>Overtime</t>
    </r>
    <r>
      <rPr>
        <sz val="10.5"/>
        <rFont val="Times New Roman"/>
        <family val="1"/>
      </rPr>
      <t xml:space="preserve"> </t>
    </r>
    <r>
      <rPr>
        <sz val="10.5"/>
        <rFont val="Calibri"/>
        <family val="2"/>
      </rPr>
      <t>rates</t>
    </r>
    <r>
      <rPr>
        <sz val="10.5"/>
        <rFont val="Times New Roman"/>
        <family val="1"/>
      </rPr>
      <t xml:space="preserve"> </t>
    </r>
    <r>
      <rPr>
        <sz val="10.5"/>
        <rFont val="Calibri"/>
        <family val="2"/>
      </rPr>
      <t>(afterhours,</t>
    </r>
    <r>
      <rPr>
        <sz val="10.5"/>
        <rFont val="Times New Roman"/>
        <family val="1"/>
      </rPr>
      <t xml:space="preserve"> </t>
    </r>
    <r>
      <rPr>
        <sz val="10.5"/>
        <rFont val="Calibri"/>
        <family val="2"/>
      </rPr>
      <t>Saturday,</t>
    </r>
    <r>
      <rPr>
        <sz val="10.5"/>
        <rFont val="Times New Roman"/>
        <family val="1"/>
      </rPr>
      <t xml:space="preserve"> </t>
    </r>
    <r>
      <rPr>
        <sz val="10.5"/>
        <rFont val="Calibri"/>
        <family val="2"/>
      </rPr>
      <t>Sunday):</t>
    </r>
    <r>
      <rPr>
        <sz val="10.5"/>
        <rFont val="Times New Roman"/>
        <family val="1"/>
      </rPr>
      <t xml:space="preserve"> </t>
    </r>
    <r>
      <rPr>
        <sz val="10.5"/>
        <rFont val="Calibri"/>
        <family val="2"/>
      </rPr>
      <t>1.5</t>
    </r>
    <r>
      <rPr>
        <sz val="10.5"/>
        <rFont val="Times New Roman"/>
        <family val="1"/>
      </rPr>
      <t xml:space="preserve"> </t>
    </r>
    <r>
      <rPr>
        <sz val="10.5"/>
        <rFont val="Calibri"/>
        <family val="2"/>
      </rPr>
      <t>x</t>
    </r>
    <r>
      <rPr>
        <sz val="10.5"/>
        <rFont val="Times New Roman"/>
        <family val="1"/>
      </rPr>
      <t xml:space="preserve"> </t>
    </r>
    <r>
      <rPr>
        <sz val="10.5"/>
        <rFont val="Calibri"/>
        <family val="2"/>
      </rPr>
      <t>standard</t>
    </r>
    <r>
      <rPr>
        <sz val="10.5"/>
        <rFont val="Times New Roman"/>
        <family val="1"/>
      </rPr>
      <t xml:space="preserve"> </t>
    </r>
    <r>
      <rPr>
        <sz val="10.5"/>
        <rFont val="Calibri"/>
        <family val="2"/>
      </rPr>
      <t>labor</t>
    </r>
    <r>
      <rPr>
        <sz val="10.5"/>
        <rFont val="Times New Roman"/>
        <family val="1"/>
      </rPr>
      <t xml:space="preserve"> </t>
    </r>
    <r>
      <rPr>
        <sz val="10.5"/>
        <rFont val="Calibri"/>
        <family val="2"/>
      </rPr>
      <t xml:space="preserve">rates
</t>
    </r>
    <r>
      <rPr>
        <sz val="10.5"/>
        <rFont val="Calibri"/>
        <family val="2"/>
      </rPr>
      <t>3.</t>
    </r>
    <r>
      <rPr>
        <sz val="10.5"/>
        <rFont val="Times New Roman"/>
        <family val="1"/>
      </rPr>
      <t xml:space="preserve"> </t>
    </r>
    <r>
      <rPr>
        <sz val="10.5"/>
        <rFont val="Calibri"/>
        <family val="2"/>
      </rPr>
      <t>Overtime</t>
    </r>
    <r>
      <rPr>
        <sz val="10.5"/>
        <rFont val="Times New Roman"/>
        <family val="1"/>
      </rPr>
      <t xml:space="preserve"> </t>
    </r>
    <r>
      <rPr>
        <sz val="10.5"/>
        <rFont val="Calibri"/>
        <family val="2"/>
      </rPr>
      <t>rates</t>
    </r>
    <r>
      <rPr>
        <sz val="10.5"/>
        <rFont val="Times New Roman"/>
        <family val="1"/>
      </rPr>
      <t xml:space="preserve"> </t>
    </r>
    <r>
      <rPr>
        <sz val="10.5"/>
        <rFont val="Calibri"/>
        <family val="2"/>
      </rPr>
      <t>(Holidays):</t>
    </r>
    <r>
      <rPr>
        <sz val="10.5"/>
        <rFont val="Times New Roman"/>
        <family val="1"/>
      </rPr>
      <t xml:space="preserve"> </t>
    </r>
    <r>
      <rPr>
        <sz val="10.5"/>
        <rFont val="Calibri"/>
        <family val="2"/>
      </rPr>
      <t>2</t>
    </r>
    <r>
      <rPr>
        <sz val="10.5"/>
        <rFont val="Times New Roman"/>
        <family val="1"/>
      </rPr>
      <t xml:space="preserve"> </t>
    </r>
    <r>
      <rPr>
        <sz val="10.5"/>
        <rFont val="Calibri"/>
        <family val="2"/>
      </rPr>
      <t>x</t>
    </r>
    <r>
      <rPr>
        <sz val="10.5"/>
        <rFont val="Times New Roman"/>
        <family val="1"/>
      </rPr>
      <t xml:space="preserve"> </t>
    </r>
    <r>
      <rPr>
        <sz val="10.5"/>
        <rFont val="Calibri"/>
        <family val="2"/>
      </rPr>
      <t>standard</t>
    </r>
    <r>
      <rPr>
        <sz val="10.5"/>
        <rFont val="Times New Roman"/>
        <family val="1"/>
      </rPr>
      <t xml:space="preserve"> </t>
    </r>
    <r>
      <rPr>
        <sz val="10.5"/>
        <rFont val="Calibri"/>
        <family val="2"/>
      </rPr>
      <t>labor</t>
    </r>
    <r>
      <rPr>
        <sz val="10.5"/>
        <rFont val="Times New Roman"/>
        <family val="1"/>
      </rPr>
      <t xml:space="preserve"> </t>
    </r>
    <r>
      <rPr>
        <sz val="10.5"/>
        <rFont val="Calibri"/>
        <family val="2"/>
      </rPr>
      <t xml:space="preserve">rates
</t>
    </r>
    <r>
      <rPr>
        <sz val="10.5"/>
        <rFont val="Calibri"/>
        <family val="2"/>
      </rPr>
      <t>4.</t>
    </r>
    <r>
      <rPr>
        <sz val="10.5"/>
        <rFont val="Times New Roman"/>
        <family val="1"/>
      </rPr>
      <t xml:space="preserve"> </t>
    </r>
    <r>
      <rPr>
        <sz val="10.5"/>
        <rFont val="Calibri"/>
        <family val="2"/>
      </rPr>
      <t>Per</t>
    </r>
    <r>
      <rPr>
        <sz val="10.5"/>
        <rFont val="Times New Roman"/>
        <family val="1"/>
      </rPr>
      <t xml:space="preserve"> </t>
    </r>
    <r>
      <rPr>
        <sz val="10.5"/>
        <rFont val="Calibri"/>
        <family val="2"/>
      </rPr>
      <t>diem</t>
    </r>
    <r>
      <rPr>
        <sz val="10.5"/>
        <rFont val="Times New Roman"/>
        <family val="1"/>
      </rPr>
      <t xml:space="preserve"> </t>
    </r>
    <r>
      <rPr>
        <sz val="10.5"/>
        <rFont val="Calibri"/>
        <family val="2"/>
      </rPr>
      <t>rates:</t>
    </r>
    <r>
      <rPr>
        <sz val="10.5"/>
        <rFont val="Times New Roman"/>
        <family val="1"/>
      </rPr>
      <t xml:space="preserve"> </t>
    </r>
    <r>
      <rPr>
        <sz val="10.5"/>
        <rFont val="Calibri"/>
        <family val="2"/>
      </rPr>
      <t>Based</t>
    </r>
    <r>
      <rPr>
        <sz val="10.5"/>
        <rFont val="Times New Roman"/>
        <family val="1"/>
      </rPr>
      <t xml:space="preserve"> </t>
    </r>
    <r>
      <rPr>
        <sz val="10.5"/>
        <rFont val="Calibri"/>
        <family val="2"/>
      </rPr>
      <t>upon</t>
    </r>
    <r>
      <rPr>
        <sz val="10.5"/>
        <rFont val="Times New Roman"/>
        <family val="1"/>
      </rPr>
      <t xml:space="preserve"> </t>
    </r>
    <r>
      <rPr>
        <sz val="10.5"/>
        <rFont val="Calibri"/>
        <family val="2"/>
      </rPr>
      <t>location</t>
    </r>
    <r>
      <rPr>
        <sz val="10.5"/>
        <rFont val="Times New Roman"/>
        <family val="1"/>
      </rPr>
      <t xml:space="preserve"> </t>
    </r>
    <r>
      <rPr>
        <sz val="10.5"/>
        <rFont val="Calibri"/>
        <family val="2"/>
      </rPr>
      <t>and</t>
    </r>
    <r>
      <rPr>
        <sz val="10.5"/>
        <rFont val="Times New Roman"/>
        <family val="1"/>
      </rPr>
      <t xml:space="preserve"> </t>
    </r>
    <r>
      <rPr>
        <sz val="10.5"/>
        <rFont val="Calibri"/>
        <family val="2"/>
      </rPr>
      <t>job</t>
    </r>
    <r>
      <rPr>
        <sz val="10.5"/>
        <rFont val="Times New Roman"/>
        <family val="1"/>
      </rPr>
      <t xml:space="preserve"> </t>
    </r>
    <r>
      <rPr>
        <sz val="10.5"/>
        <rFont val="Calibri"/>
        <family val="2"/>
      </rPr>
      <t>role</t>
    </r>
    <r>
      <rPr>
        <sz val="10.5"/>
        <rFont val="Times New Roman"/>
        <family val="1"/>
      </rPr>
      <t xml:space="preserve"> </t>
    </r>
    <r>
      <rPr>
        <sz val="10.5"/>
        <rFont val="Calibri"/>
        <family val="2"/>
      </rPr>
      <t>to</t>
    </r>
    <r>
      <rPr>
        <sz val="10.5"/>
        <rFont val="Times New Roman"/>
        <family val="1"/>
      </rPr>
      <t xml:space="preserve"> </t>
    </r>
    <r>
      <rPr>
        <sz val="10.5"/>
        <rFont val="Calibri"/>
        <family val="2"/>
      </rPr>
      <t>be</t>
    </r>
    <r>
      <rPr>
        <sz val="10.5"/>
        <rFont val="Times New Roman"/>
        <family val="1"/>
      </rPr>
      <t xml:space="preserve"> </t>
    </r>
    <r>
      <rPr>
        <sz val="10.5"/>
        <rFont val="Calibri"/>
        <family val="2"/>
      </rPr>
      <t xml:space="preserve">provided
</t>
    </r>
    <r>
      <rPr>
        <sz val="10.5"/>
        <rFont val="Calibri"/>
        <family val="2"/>
      </rPr>
      <t>5.</t>
    </r>
    <r>
      <rPr>
        <sz val="10.5"/>
        <rFont val="Times New Roman"/>
        <family val="1"/>
      </rPr>
      <t xml:space="preserve"> </t>
    </r>
    <r>
      <rPr>
        <sz val="10.5"/>
        <rFont val="Calibri"/>
        <family val="2"/>
      </rPr>
      <t>Minimum</t>
    </r>
    <r>
      <rPr>
        <sz val="10.5"/>
        <rFont val="Times New Roman"/>
        <family val="1"/>
      </rPr>
      <t xml:space="preserve"> </t>
    </r>
    <r>
      <rPr>
        <sz val="10.5"/>
        <rFont val="Calibri"/>
        <family val="2"/>
      </rPr>
      <t>charge</t>
    </r>
    <r>
      <rPr>
        <sz val="10.5"/>
        <rFont val="Times New Roman"/>
        <family val="1"/>
      </rPr>
      <t xml:space="preserve"> </t>
    </r>
    <r>
      <rPr>
        <sz val="10.5"/>
        <rFont val="Calibri"/>
        <family val="2"/>
      </rPr>
      <t>of</t>
    </r>
    <r>
      <rPr>
        <sz val="10.5"/>
        <rFont val="Times New Roman"/>
        <family val="1"/>
      </rPr>
      <t xml:space="preserve"> </t>
    </r>
    <r>
      <rPr>
        <sz val="10.5"/>
        <rFont val="Calibri"/>
        <family val="2"/>
      </rPr>
      <t>4</t>
    </r>
    <r>
      <rPr>
        <sz val="10.5"/>
        <rFont val="Times New Roman"/>
        <family val="1"/>
      </rPr>
      <t xml:space="preserve"> </t>
    </r>
    <r>
      <rPr>
        <sz val="10.5"/>
        <rFont val="Calibri"/>
        <family val="2"/>
      </rPr>
      <t>hours</t>
    </r>
    <r>
      <rPr>
        <sz val="10.5"/>
        <rFont val="Times New Roman"/>
        <family val="1"/>
      </rPr>
      <t xml:space="preserve"> </t>
    </r>
    <r>
      <rPr>
        <sz val="10.5"/>
        <rFont val="Calibri"/>
        <family val="2"/>
      </rPr>
      <t>for</t>
    </r>
    <r>
      <rPr>
        <sz val="10.5"/>
        <rFont val="Times New Roman"/>
        <family val="1"/>
      </rPr>
      <t xml:space="preserve"> </t>
    </r>
    <r>
      <rPr>
        <sz val="10.5"/>
        <rFont val="Calibri"/>
        <family val="2"/>
      </rPr>
      <t>all</t>
    </r>
    <r>
      <rPr>
        <sz val="10.5"/>
        <rFont val="Times New Roman"/>
        <family val="1"/>
      </rPr>
      <t xml:space="preserve"> </t>
    </r>
    <r>
      <rPr>
        <sz val="10.5"/>
        <rFont val="Calibri"/>
        <family val="2"/>
      </rPr>
      <t>overtime</t>
    </r>
    <r>
      <rPr>
        <sz val="10.5"/>
        <rFont val="Times New Roman"/>
        <family val="1"/>
      </rPr>
      <t xml:space="preserve"> </t>
    </r>
    <r>
      <rPr>
        <sz val="10.5"/>
        <rFont val="Calibri"/>
        <family val="2"/>
      </rPr>
      <t xml:space="preserve">work
</t>
    </r>
    <r>
      <rPr>
        <sz val="10.5"/>
        <rFont val="Calibri"/>
        <family val="2"/>
      </rPr>
      <t>6.</t>
    </r>
    <r>
      <rPr>
        <sz val="10.5"/>
        <rFont val="Times New Roman"/>
        <family val="1"/>
      </rPr>
      <t xml:space="preserve"> </t>
    </r>
    <r>
      <rPr>
        <sz val="10.5"/>
        <rFont val="Calibri"/>
        <family val="2"/>
      </rPr>
      <t>Local</t>
    </r>
    <r>
      <rPr>
        <sz val="10.5"/>
        <rFont val="Times New Roman"/>
        <family val="1"/>
      </rPr>
      <t xml:space="preserve"> </t>
    </r>
    <r>
      <rPr>
        <sz val="10.5"/>
        <rFont val="Calibri"/>
        <family val="2"/>
      </rPr>
      <t>branch</t>
    </r>
    <r>
      <rPr>
        <sz val="10.5"/>
        <rFont val="Times New Roman"/>
        <family val="1"/>
      </rPr>
      <t xml:space="preserve"> </t>
    </r>
    <r>
      <rPr>
        <sz val="10.5"/>
        <rFont val="Calibri"/>
        <family val="2"/>
      </rPr>
      <t>published</t>
    </r>
    <r>
      <rPr>
        <sz val="10.5"/>
        <rFont val="Times New Roman"/>
        <family val="1"/>
      </rPr>
      <t xml:space="preserve"> </t>
    </r>
    <r>
      <rPr>
        <sz val="10.5"/>
        <rFont val="Calibri"/>
        <family val="2"/>
      </rPr>
      <t>labor</t>
    </r>
    <r>
      <rPr>
        <sz val="10.5"/>
        <rFont val="Times New Roman"/>
        <family val="1"/>
      </rPr>
      <t xml:space="preserve"> </t>
    </r>
    <r>
      <rPr>
        <sz val="10.5"/>
        <rFont val="Calibri"/>
        <family val="2"/>
      </rPr>
      <t>rates</t>
    </r>
    <r>
      <rPr>
        <sz val="10.5"/>
        <rFont val="Times New Roman"/>
        <family val="1"/>
      </rPr>
      <t xml:space="preserve"> </t>
    </r>
    <r>
      <rPr>
        <sz val="10.5"/>
        <rFont val="Calibri"/>
        <family val="2"/>
      </rPr>
      <t>may</t>
    </r>
    <r>
      <rPr>
        <sz val="10.5"/>
        <rFont val="Times New Roman"/>
        <family val="1"/>
      </rPr>
      <t xml:space="preserve"> </t>
    </r>
    <r>
      <rPr>
        <sz val="10.5"/>
        <rFont val="Calibri"/>
        <family val="2"/>
      </rPr>
      <t>be</t>
    </r>
    <r>
      <rPr>
        <sz val="10.5"/>
        <rFont val="Times New Roman"/>
        <family val="1"/>
      </rPr>
      <t xml:space="preserve"> </t>
    </r>
    <r>
      <rPr>
        <sz val="10.5"/>
        <rFont val="Calibri"/>
        <family val="2"/>
      </rPr>
      <t>updated</t>
    </r>
    <r>
      <rPr>
        <sz val="10.5"/>
        <rFont val="Times New Roman"/>
        <family val="1"/>
      </rPr>
      <t xml:space="preserve"> </t>
    </r>
    <r>
      <rPr>
        <sz val="10.5"/>
        <rFont val="Calibri"/>
        <family val="2"/>
      </rPr>
      <t>at</t>
    </r>
    <r>
      <rPr>
        <sz val="10.5"/>
        <rFont val="Times New Roman"/>
        <family val="1"/>
      </rPr>
      <t xml:space="preserve"> </t>
    </r>
    <r>
      <rPr>
        <sz val="10.5"/>
        <rFont val="Calibri"/>
        <family val="2"/>
      </rPr>
      <t>the</t>
    </r>
    <r>
      <rPr>
        <sz val="10.5"/>
        <rFont val="Times New Roman"/>
        <family val="1"/>
      </rPr>
      <t xml:space="preserve"> </t>
    </r>
    <r>
      <rPr>
        <sz val="10.5"/>
        <rFont val="Calibri"/>
        <family val="2"/>
      </rPr>
      <t>discretion</t>
    </r>
    <r>
      <rPr>
        <sz val="10.5"/>
        <rFont val="Times New Roman"/>
        <family val="1"/>
      </rPr>
      <t xml:space="preserve"> </t>
    </r>
    <r>
      <rPr>
        <sz val="10.5"/>
        <rFont val="Calibri"/>
        <family val="2"/>
      </rPr>
      <t>of</t>
    </r>
    <r>
      <rPr>
        <sz val="10.5"/>
        <rFont val="Times New Roman"/>
        <family val="1"/>
      </rPr>
      <t xml:space="preserve"> </t>
    </r>
    <r>
      <rPr>
        <sz val="10.5"/>
        <rFont val="Calibri"/>
        <family val="2"/>
      </rPr>
      <t>each</t>
    </r>
    <r>
      <rPr>
        <sz val="10.5"/>
        <rFont val="Times New Roman"/>
        <family val="1"/>
      </rPr>
      <t xml:space="preserve"> </t>
    </r>
    <r>
      <rPr>
        <sz val="10.5"/>
        <rFont val="Calibri"/>
        <family val="2"/>
      </rPr>
      <t>local</t>
    </r>
    <r>
      <rPr>
        <sz val="10.5"/>
        <rFont val="Times New Roman"/>
        <family val="1"/>
      </rPr>
      <t xml:space="preserve"> </t>
    </r>
    <r>
      <rPr>
        <sz val="10.5"/>
        <rFont val="Calibri"/>
        <family val="2"/>
      </rPr>
      <t xml:space="preserve">branch
</t>
    </r>
    <r>
      <rPr>
        <sz val="10.5"/>
        <rFont val="Calibri"/>
        <family val="2"/>
      </rPr>
      <t>7.</t>
    </r>
    <r>
      <rPr>
        <sz val="10.5"/>
        <rFont val="Times New Roman"/>
        <family val="1"/>
      </rPr>
      <t xml:space="preserve"> </t>
    </r>
    <r>
      <rPr>
        <sz val="10.5"/>
        <rFont val="Calibri"/>
        <family val="2"/>
      </rPr>
      <t>Standard</t>
    </r>
    <r>
      <rPr>
        <sz val="10.5"/>
        <rFont val="Times New Roman"/>
        <family val="1"/>
      </rPr>
      <t xml:space="preserve"> </t>
    </r>
    <r>
      <rPr>
        <sz val="10.5"/>
        <rFont val="Calibri"/>
        <family val="2"/>
      </rPr>
      <t>mileage</t>
    </r>
    <r>
      <rPr>
        <sz val="10.5"/>
        <rFont val="Times New Roman"/>
        <family val="1"/>
      </rPr>
      <t xml:space="preserve"> </t>
    </r>
    <r>
      <rPr>
        <sz val="10.5"/>
        <rFont val="Calibri"/>
        <family val="2"/>
      </rPr>
      <t>charge</t>
    </r>
    <r>
      <rPr>
        <sz val="10.5"/>
        <rFont val="Times New Roman"/>
        <family val="1"/>
      </rPr>
      <t xml:space="preserve"> </t>
    </r>
    <r>
      <rPr>
        <sz val="10.5"/>
        <rFont val="Calibri"/>
        <family val="2"/>
      </rPr>
      <t>applies;</t>
    </r>
    <r>
      <rPr>
        <sz val="10.5"/>
        <rFont val="Times New Roman"/>
        <family val="1"/>
      </rPr>
      <t xml:space="preserve"> </t>
    </r>
    <r>
      <rPr>
        <sz val="10.5"/>
        <rFont val="Calibri"/>
        <family val="2"/>
      </rPr>
      <t>Environmental</t>
    </r>
    <r>
      <rPr>
        <sz val="10.5"/>
        <rFont val="Times New Roman"/>
        <family val="1"/>
      </rPr>
      <t xml:space="preserve"> </t>
    </r>
    <r>
      <rPr>
        <sz val="10.5"/>
        <rFont val="Calibri"/>
        <family val="2"/>
      </rPr>
      <t>Fee</t>
    </r>
    <r>
      <rPr>
        <sz val="10.5"/>
        <rFont val="Times New Roman"/>
        <family val="1"/>
      </rPr>
      <t xml:space="preserve"> </t>
    </r>
    <r>
      <rPr>
        <sz val="10.5"/>
        <rFont val="Calibri"/>
        <family val="2"/>
      </rPr>
      <t>$45.00.</t>
    </r>
    <r>
      <rPr>
        <sz val="10.5"/>
        <rFont val="Times New Roman"/>
        <family val="1"/>
      </rPr>
      <t xml:space="preserve"> </t>
    </r>
    <r>
      <rPr>
        <sz val="10.5"/>
        <rFont val="Calibri"/>
        <family val="2"/>
      </rPr>
      <t>(Applied</t>
    </r>
    <r>
      <rPr>
        <sz val="10.5"/>
        <rFont val="Times New Roman"/>
        <family val="1"/>
      </rPr>
      <t xml:space="preserve"> </t>
    </r>
    <r>
      <rPr>
        <sz val="10.5"/>
        <rFont val="Calibri"/>
        <family val="2"/>
      </rPr>
      <t>to</t>
    </r>
    <r>
      <rPr>
        <sz val="10.5"/>
        <rFont val="Times New Roman"/>
        <family val="1"/>
      </rPr>
      <t xml:space="preserve"> </t>
    </r>
    <r>
      <rPr>
        <sz val="10.5"/>
        <rFont val="Calibri"/>
        <family val="2"/>
      </rPr>
      <t>Service</t>
    </r>
    <r>
      <rPr>
        <sz val="10.5"/>
        <rFont val="Times New Roman"/>
        <family val="1"/>
      </rPr>
      <t xml:space="preserve"> </t>
    </r>
    <r>
      <rPr>
        <sz val="10.5"/>
        <rFont val="Calibri"/>
        <family val="2"/>
      </rPr>
      <t>Calls)</t>
    </r>
  </si>
  <si>
    <r>
      <rPr>
        <b/>
        <sz val="10.5"/>
        <rFont val="Calibri"/>
        <family val="2"/>
      </rPr>
      <t>Not</t>
    </r>
    <r>
      <rPr>
        <sz val="10.5"/>
        <rFont val="Times New Roman"/>
        <family val="1"/>
      </rPr>
      <t xml:space="preserve"> </t>
    </r>
    <r>
      <rPr>
        <b/>
        <sz val="10.5"/>
        <rFont val="Calibri"/>
        <family val="2"/>
      </rPr>
      <t>to</t>
    </r>
    <r>
      <rPr>
        <sz val="10.5"/>
        <rFont val="Times New Roman"/>
        <family val="1"/>
      </rPr>
      <t xml:space="preserve"> </t>
    </r>
    <r>
      <rPr>
        <b/>
        <sz val="10.5"/>
        <rFont val="Calibri"/>
        <family val="2"/>
      </rPr>
      <t>exceed</t>
    </r>
    <r>
      <rPr>
        <sz val="10.5"/>
        <rFont val="Times New Roman"/>
        <family val="1"/>
      </rPr>
      <t xml:space="preserve"> </t>
    </r>
    <r>
      <rPr>
        <b/>
        <sz val="10.5"/>
        <rFont val="Calibri"/>
        <family val="2"/>
      </rPr>
      <t>pricing:</t>
    </r>
    <r>
      <rPr>
        <sz val="10.5"/>
        <rFont val="Times New Roman"/>
        <family val="1"/>
      </rPr>
      <t xml:space="preserve"> </t>
    </r>
    <r>
      <rPr>
        <sz val="10.5"/>
        <rFont val="Calibri"/>
        <family val="2"/>
      </rPr>
      <t>The</t>
    </r>
    <r>
      <rPr>
        <sz val="10.5"/>
        <rFont val="Times New Roman"/>
        <family val="1"/>
      </rPr>
      <t xml:space="preserve"> </t>
    </r>
    <r>
      <rPr>
        <sz val="10.5"/>
        <rFont val="Calibri"/>
        <family val="2"/>
      </rPr>
      <t>above</t>
    </r>
    <r>
      <rPr>
        <sz val="10.5"/>
        <rFont val="Times New Roman"/>
        <family val="1"/>
      </rPr>
      <t xml:space="preserve"> </t>
    </r>
    <r>
      <rPr>
        <sz val="10.5"/>
        <rFont val="Calibri"/>
        <family val="2"/>
      </rPr>
      <t>discounts</t>
    </r>
    <r>
      <rPr>
        <sz val="10.5"/>
        <rFont val="Times New Roman"/>
        <family val="1"/>
      </rPr>
      <t xml:space="preserve"> </t>
    </r>
    <r>
      <rPr>
        <sz val="10.5"/>
        <rFont val="Calibri"/>
        <family val="2"/>
      </rPr>
      <t>are</t>
    </r>
    <r>
      <rPr>
        <sz val="10.5"/>
        <rFont val="Times New Roman"/>
        <family val="1"/>
      </rPr>
      <t xml:space="preserve"> </t>
    </r>
    <r>
      <rPr>
        <sz val="10.5"/>
        <rFont val="Calibri"/>
        <family val="2"/>
      </rPr>
      <t>not</t>
    </r>
    <r>
      <rPr>
        <sz val="10.5"/>
        <rFont val="Times New Roman"/>
        <family val="1"/>
      </rPr>
      <t xml:space="preserve"> </t>
    </r>
    <r>
      <rPr>
        <sz val="10.5"/>
        <rFont val="Calibri"/>
        <family val="2"/>
      </rPr>
      <t>to</t>
    </r>
    <r>
      <rPr>
        <sz val="10.5"/>
        <rFont val="Times New Roman"/>
        <family val="1"/>
      </rPr>
      <t xml:space="preserve"> </t>
    </r>
    <r>
      <rPr>
        <sz val="10.5"/>
        <rFont val="Calibri"/>
        <family val="2"/>
      </rPr>
      <t>exceed</t>
    </r>
    <r>
      <rPr>
        <sz val="10.5"/>
        <rFont val="Times New Roman"/>
        <family val="1"/>
      </rPr>
      <t xml:space="preserve"> </t>
    </r>
    <r>
      <rPr>
        <sz val="10.5"/>
        <rFont val="Calibri"/>
        <family val="2"/>
      </rPr>
      <t>pricing</t>
    </r>
    <r>
      <rPr>
        <sz val="10.5"/>
        <rFont val="Times New Roman"/>
        <family val="1"/>
      </rPr>
      <t xml:space="preserve"> </t>
    </r>
    <r>
      <rPr>
        <sz val="10.5"/>
        <rFont val="Calibri"/>
        <family val="2"/>
      </rPr>
      <t>and</t>
    </r>
    <r>
      <rPr>
        <sz val="10.5"/>
        <rFont val="Times New Roman"/>
        <family val="1"/>
      </rPr>
      <t xml:space="preserve"> </t>
    </r>
    <r>
      <rPr>
        <sz val="10.5"/>
        <rFont val="Calibri"/>
        <family val="2"/>
      </rPr>
      <t>can</t>
    </r>
    <r>
      <rPr>
        <sz val="10.5"/>
        <rFont val="Times New Roman"/>
        <family val="1"/>
      </rPr>
      <t xml:space="preserve"> </t>
    </r>
    <r>
      <rPr>
        <sz val="10.5"/>
        <rFont val="Calibri"/>
        <family val="2"/>
      </rPr>
      <t>be</t>
    </r>
    <r>
      <rPr>
        <sz val="10.5"/>
        <rFont val="Times New Roman"/>
        <family val="1"/>
      </rPr>
      <t xml:space="preserve"> </t>
    </r>
    <r>
      <rPr>
        <sz val="10.5"/>
        <rFont val="Calibri"/>
        <family val="2"/>
      </rPr>
      <t>adjusted</t>
    </r>
    <r>
      <rPr>
        <sz val="10.5"/>
        <rFont val="Times New Roman"/>
        <family val="1"/>
      </rPr>
      <t xml:space="preserve"> </t>
    </r>
    <r>
      <rPr>
        <sz val="10.5"/>
        <rFont val="Calibri"/>
        <family val="2"/>
      </rPr>
      <t>lower</t>
    </r>
    <r>
      <rPr>
        <sz val="10.5"/>
        <rFont val="Times New Roman"/>
        <family val="1"/>
      </rPr>
      <t xml:space="preserve"> </t>
    </r>
    <r>
      <rPr>
        <sz val="10.5"/>
        <rFont val="Calibri"/>
        <family val="2"/>
      </rPr>
      <t>but</t>
    </r>
    <r>
      <rPr>
        <sz val="10.5"/>
        <rFont val="Times New Roman"/>
        <family val="1"/>
      </rPr>
      <t xml:space="preserve"> </t>
    </r>
    <r>
      <rPr>
        <sz val="10.5"/>
        <rFont val="Calibri"/>
        <family val="2"/>
      </rPr>
      <t>cannot</t>
    </r>
    <r>
      <rPr>
        <sz val="10.5"/>
        <rFont val="Times New Roman"/>
        <family val="1"/>
      </rPr>
      <t xml:space="preserve"> </t>
    </r>
    <r>
      <rPr>
        <sz val="10.5"/>
        <rFont val="Calibri"/>
        <family val="2"/>
      </rPr>
      <t>exceed</t>
    </r>
    <r>
      <rPr>
        <sz val="10.5"/>
        <rFont val="Times New Roman"/>
        <family val="1"/>
      </rPr>
      <t xml:space="preserve"> </t>
    </r>
    <r>
      <rPr>
        <sz val="10.5"/>
        <rFont val="Calibri"/>
        <family val="2"/>
      </rPr>
      <t>the</t>
    </r>
    <r>
      <rPr>
        <sz val="10.5"/>
        <rFont val="Times New Roman"/>
        <family val="1"/>
      </rPr>
      <t xml:space="preserve"> </t>
    </r>
    <r>
      <rPr>
        <sz val="10.5"/>
        <rFont val="Calibri"/>
        <family val="2"/>
      </rPr>
      <t>pricing</t>
    </r>
    <r>
      <rPr>
        <sz val="10.5"/>
        <rFont val="Times New Roman"/>
        <family val="1"/>
      </rPr>
      <t xml:space="preserve"> </t>
    </r>
    <r>
      <rPr>
        <sz val="10.5"/>
        <rFont val="Calibri"/>
        <family val="2"/>
      </rPr>
      <t>above</t>
    </r>
    <r>
      <rPr>
        <sz val="10.5"/>
        <rFont val="Times New Roman"/>
        <family val="1"/>
      </rPr>
      <t xml:space="preserve"> </t>
    </r>
    <r>
      <rPr>
        <sz val="10.5"/>
        <rFont val="Calibri"/>
        <family val="2"/>
      </rPr>
      <t>for</t>
    </r>
    <r>
      <rPr>
        <sz val="10.5"/>
        <rFont val="Times New Roman"/>
        <family val="1"/>
      </rPr>
      <t xml:space="preserve"> </t>
    </r>
    <r>
      <rPr>
        <sz val="10.5"/>
        <rFont val="Calibri"/>
        <family val="2"/>
      </rPr>
      <t>those</t>
    </r>
    <r>
      <rPr>
        <sz val="10.5"/>
        <rFont val="Times New Roman"/>
        <family val="1"/>
      </rPr>
      <t xml:space="preserve"> </t>
    </r>
    <r>
      <rPr>
        <sz val="10.5"/>
        <rFont val="Calibri"/>
        <family val="2"/>
      </rPr>
      <t>projects</t>
    </r>
    <r>
      <rPr>
        <sz val="10.5"/>
        <rFont val="Times New Roman"/>
        <family val="1"/>
      </rPr>
      <t xml:space="preserve"> </t>
    </r>
    <r>
      <rPr>
        <sz val="10.5"/>
        <rFont val="Calibri"/>
        <family val="2"/>
      </rPr>
      <t>purchased</t>
    </r>
    <r>
      <rPr>
        <sz val="10.5"/>
        <rFont val="Times New Roman"/>
        <family val="1"/>
      </rPr>
      <t xml:space="preserve"> </t>
    </r>
    <r>
      <rPr>
        <sz val="10.5"/>
        <rFont val="Calibri"/>
        <family val="2"/>
      </rPr>
      <t>under</t>
    </r>
    <r>
      <rPr>
        <sz val="10.5"/>
        <rFont val="Times New Roman"/>
        <family val="1"/>
      </rPr>
      <t xml:space="preserve"> </t>
    </r>
    <r>
      <rPr>
        <sz val="10.5"/>
        <rFont val="Calibri"/>
        <family val="2"/>
      </rPr>
      <t>the</t>
    </r>
    <r>
      <rPr>
        <sz val="10.5"/>
        <rFont val="Times New Roman"/>
        <family val="1"/>
      </rPr>
      <t xml:space="preserve"> </t>
    </r>
    <r>
      <rPr>
        <sz val="10.5"/>
        <rFont val="Calibri"/>
        <family val="2"/>
      </rPr>
      <t>agreement.</t>
    </r>
    <r>
      <rPr>
        <sz val="10.5"/>
        <rFont val="Times New Roman"/>
        <family val="1"/>
      </rPr>
      <t xml:space="preserve"> </t>
    </r>
    <r>
      <rPr>
        <sz val="10.5"/>
        <rFont val="Calibri"/>
        <family val="2"/>
      </rPr>
      <t>Customer</t>
    </r>
    <r>
      <rPr>
        <sz val="10.5"/>
        <rFont val="Times New Roman"/>
        <family val="1"/>
      </rPr>
      <t xml:space="preserve"> </t>
    </r>
    <r>
      <rPr>
        <sz val="10.5"/>
        <rFont val="Calibri"/>
        <family val="2"/>
      </rPr>
      <t>must</t>
    </r>
    <r>
      <rPr>
        <sz val="10.5"/>
        <rFont val="Times New Roman"/>
        <family val="1"/>
      </rPr>
      <t xml:space="preserve"> </t>
    </r>
    <r>
      <rPr>
        <sz val="10.5"/>
        <rFont val="Calibri"/>
        <family val="2"/>
      </rPr>
      <t>indicate</t>
    </r>
    <r>
      <rPr>
        <sz val="10.5"/>
        <rFont val="Times New Roman"/>
        <family val="1"/>
      </rPr>
      <t xml:space="preserve"> </t>
    </r>
    <r>
      <rPr>
        <sz val="10.5"/>
        <rFont val="Calibri"/>
        <family val="2"/>
      </rPr>
      <t>on</t>
    </r>
    <r>
      <rPr>
        <sz val="10.5"/>
        <rFont val="Times New Roman"/>
        <family val="1"/>
      </rPr>
      <t xml:space="preserve"> </t>
    </r>
    <r>
      <rPr>
        <sz val="10.5"/>
        <rFont val="Calibri"/>
        <family val="2"/>
      </rPr>
      <t xml:space="preserve">the
</t>
    </r>
    <r>
      <rPr>
        <sz val="10.5"/>
        <rFont val="Calibri"/>
        <family val="2"/>
      </rPr>
      <t>purchase</t>
    </r>
    <r>
      <rPr>
        <sz val="10.5"/>
        <rFont val="Times New Roman"/>
        <family val="1"/>
      </rPr>
      <t xml:space="preserve"> </t>
    </r>
    <r>
      <rPr>
        <sz val="10.5"/>
        <rFont val="Calibri"/>
        <family val="2"/>
      </rPr>
      <t>order</t>
    </r>
    <r>
      <rPr>
        <sz val="10.5"/>
        <rFont val="Times New Roman"/>
        <family val="1"/>
      </rPr>
      <t xml:space="preserve"> </t>
    </r>
    <r>
      <rPr>
        <sz val="10.5"/>
        <rFont val="Calibri"/>
        <family val="2"/>
      </rPr>
      <t>their</t>
    </r>
    <r>
      <rPr>
        <sz val="10.5"/>
        <rFont val="Times New Roman"/>
        <family val="1"/>
      </rPr>
      <t xml:space="preserve"> </t>
    </r>
    <r>
      <rPr>
        <sz val="10.5"/>
        <rFont val="Calibri"/>
        <family val="2"/>
      </rPr>
      <t>intent</t>
    </r>
    <r>
      <rPr>
        <sz val="10.5"/>
        <rFont val="Times New Roman"/>
        <family val="1"/>
      </rPr>
      <t xml:space="preserve"> </t>
    </r>
    <r>
      <rPr>
        <sz val="10.5"/>
        <rFont val="Calibri"/>
        <family val="2"/>
      </rPr>
      <t>to</t>
    </r>
    <r>
      <rPr>
        <sz val="10.5"/>
        <rFont val="Times New Roman"/>
        <family val="1"/>
      </rPr>
      <t xml:space="preserve"> </t>
    </r>
    <r>
      <rPr>
        <sz val="10.5"/>
        <rFont val="Calibri"/>
        <family val="2"/>
      </rPr>
      <t>use</t>
    </r>
    <r>
      <rPr>
        <sz val="10.5"/>
        <rFont val="Times New Roman"/>
        <family val="1"/>
      </rPr>
      <t xml:space="preserve"> </t>
    </r>
    <r>
      <rPr>
        <sz val="10.5"/>
        <rFont val="Calibri"/>
        <family val="2"/>
      </rPr>
      <t>the</t>
    </r>
    <r>
      <rPr>
        <sz val="10.5"/>
        <rFont val="Times New Roman"/>
        <family val="1"/>
      </rPr>
      <t xml:space="preserve"> </t>
    </r>
    <r>
      <rPr>
        <sz val="10.5"/>
        <rFont val="Calibri"/>
        <family val="2"/>
      </rPr>
      <t>Sourcewell</t>
    </r>
    <r>
      <rPr>
        <sz val="10.5"/>
        <rFont val="Times New Roman"/>
        <family val="1"/>
      </rPr>
      <t xml:space="preserve"> </t>
    </r>
    <r>
      <rPr>
        <sz val="10.5"/>
        <rFont val="Calibri"/>
        <family val="2"/>
      </rPr>
      <t>Agreement</t>
    </r>
    <r>
      <rPr>
        <sz val="10.5"/>
        <rFont val="Times New Roman"/>
        <family val="1"/>
      </rPr>
      <t xml:space="preserve"> </t>
    </r>
    <r>
      <rPr>
        <sz val="12"/>
        <rFont val="Calibri"/>
        <family val="2"/>
      </rPr>
      <t>#121024-JHN</t>
    </r>
    <r>
      <rPr>
        <sz val="10.5"/>
        <rFont val="Calibri"/>
        <family val="2"/>
      </rPr>
      <t>.</t>
    </r>
  </si>
  <si>
    <r>
      <rPr>
        <sz val="12"/>
        <rFont val="Calibri"/>
        <family val="2"/>
      </rPr>
      <t>***All</t>
    </r>
    <r>
      <rPr>
        <sz val="12"/>
        <rFont val="Times New Roman"/>
        <family val="1"/>
      </rPr>
      <t xml:space="preserve"> </t>
    </r>
    <r>
      <rPr>
        <sz val="12"/>
        <rFont val="Calibri"/>
        <family val="2"/>
      </rPr>
      <t>List</t>
    </r>
    <r>
      <rPr>
        <sz val="12"/>
        <rFont val="Times New Roman"/>
        <family val="1"/>
      </rPr>
      <t xml:space="preserve"> </t>
    </r>
    <r>
      <rPr>
        <sz val="12"/>
        <rFont val="Calibri"/>
        <family val="2"/>
      </rPr>
      <t>Prices</t>
    </r>
    <r>
      <rPr>
        <sz val="12"/>
        <rFont val="Times New Roman"/>
        <family val="1"/>
      </rPr>
      <t xml:space="preserve"> </t>
    </r>
    <r>
      <rPr>
        <sz val="12"/>
        <rFont val="Calibri"/>
        <family val="2"/>
      </rPr>
      <t>and</t>
    </r>
    <r>
      <rPr>
        <sz val="12"/>
        <rFont val="Times New Roman"/>
        <family val="1"/>
      </rPr>
      <t xml:space="preserve"> </t>
    </r>
    <r>
      <rPr>
        <sz val="12"/>
        <rFont val="Calibri"/>
        <family val="2"/>
      </rPr>
      <t>local</t>
    </r>
    <r>
      <rPr>
        <sz val="12"/>
        <rFont val="Times New Roman"/>
        <family val="1"/>
      </rPr>
      <t xml:space="preserve"> </t>
    </r>
    <r>
      <rPr>
        <sz val="12"/>
        <rFont val="Calibri"/>
        <family val="2"/>
      </rPr>
      <t>branch</t>
    </r>
    <r>
      <rPr>
        <sz val="12"/>
        <rFont val="Times New Roman"/>
        <family val="1"/>
      </rPr>
      <t xml:space="preserve"> </t>
    </r>
    <r>
      <rPr>
        <sz val="12"/>
        <rFont val="Calibri"/>
        <family val="2"/>
      </rPr>
      <t>labor</t>
    </r>
    <r>
      <rPr>
        <sz val="12"/>
        <rFont val="Times New Roman"/>
        <family val="1"/>
      </rPr>
      <t xml:space="preserve"> </t>
    </r>
    <r>
      <rPr>
        <sz val="12"/>
        <rFont val="Calibri"/>
        <family val="2"/>
      </rPr>
      <t>rates</t>
    </r>
    <r>
      <rPr>
        <sz val="12"/>
        <rFont val="Times New Roman"/>
        <family val="1"/>
      </rPr>
      <t xml:space="preserve"> </t>
    </r>
    <r>
      <rPr>
        <sz val="12"/>
        <rFont val="Calibri"/>
        <family val="2"/>
      </rPr>
      <t>include</t>
    </r>
    <r>
      <rPr>
        <sz val="12"/>
        <rFont val="Times New Roman"/>
        <family val="1"/>
      </rPr>
      <t xml:space="preserve"> </t>
    </r>
    <r>
      <rPr>
        <sz val="12"/>
        <rFont val="Calibri"/>
        <family val="2"/>
      </rPr>
      <t>General</t>
    </r>
    <r>
      <rPr>
        <sz val="12"/>
        <rFont val="Times New Roman"/>
        <family val="1"/>
      </rPr>
      <t xml:space="preserve"> </t>
    </r>
    <r>
      <rPr>
        <sz val="12"/>
        <rFont val="Calibri"/>
        <family val="2"/>
      </rPr>
      <t>Requirements</t>
    </r>
  </si>
  <si>
    <r>
      <rPr>
        <sz val="14"/>
        <rFont val="Calibri"/>
        <family val="2"/>
      </rPr>
      <t>Sourcewell</t>
    </r>
    <r>
      <rPr>
        <sz val="14"/>
        <rFont val="Times New Roman"/>
        <family val="1"/>
      </rPr>
      <t xml:space="preserve"> </t>
    </r>
    <r>
      <rPr>
        <sz val="14"/>
        <rFont val="Calibri"/>
        <family val="2"/>
      </rPr>
      <t>RFP</t>
    </r>
    <r>
      <rPr>
        <sz val="14"/>
        <rFont val="Times New Roman"/>
        <family val="1"/>
      </rPr>
      <t xml:space="preserve"> </t>
    </r>
    <r>
      <rPr>
        <sz val="14"/>
        <rFont val="Calibri"/>
        <family val="2"/>
      </rPr>
      <t>#121024</t>
    </r>
    <r>
      <rPr>
        <sz val="14"/>
        <rFont val="Times New Roman"/>
        <family val="1"/>
      </rPr>
      <t xml:space="preserve"> </t>
    </r>
    <r>
      <rPr>
        <sz val="14"/>
        <rFont val="Calibri"/>
        <family val="2"/>
      </rPr>
      <t>–</t>
    </r>
    <r>
      <rPr>
        <sz val="14"/>
        <rFont val="Times New Roman"/>
        <family val="1"/>
      </rPr>
      <t xml:space="preserve"> </t>
    </r>
    <r>
      <rPr>
        <sz val="14"/>
        <rFont val="Calibri"/>
        <family val="2"/>
      </rPr>
      <t>JHN Pricing</t>
    </r>
    <r>
      <rPr>
        <sz val="14"/>
        <rFont val="Times New Roman"/>
        <family val="1"/>
      </rPr>
      <t xml:space="preserve"> </t>
    </r>
    <r>
      <rPr>
        <sz val="14"/>
        <rFont val="Calibri"/>
        <family val="2"/>
      </rPr>
      <t>Table</t>
    </r>
    <r>
      <rPr>
        <sz val="14"/>
        <rFont val="Times New Roman"/>
        <family val="1"/>
      </rPr>
      <t xml:space="preserve"> </t>
    </r>
    <r>
      <rPr>
        <sz val="14"/>
        <rFont val="Calibri"/>
        <family val="2"/>
      </rPr>
      <t>Discounts</t>
    </r>
    <r>
      <rPr>
        <sz val="14"/>
        <rFont val="Times New Roman"/>
        <family val="1"/>
      </rPr>
      <t xml:space="preserve"> </t>
    </r>
    <r>
      <rPr>
        <sz val="14"/>
        <rFont val="Calibri"/>
        <family val="2"/>
      </rPr>
      <t>for</t>
    </r>
    <r>
      <rPr>
        <sz val="14"/>
        <rFont val="Times New Roman"/>
        <family val="1"/>
      </rPr>
      <t xml:space="preserve"> </t>
    </r>
    <r>
      <rPr>
        <sz val="14"/>
        <rFont val="Calibri"/>
        <family val="2"/>
      </rPr>
      <t>Johnson</t>
    </r>
    <r>
      <rPr>
        <sz val="14"/>
        <rFont val="Times New Roman"/>
        <family val="1"/>
      </rPr>
      <t xml:space="preserve"> </t>
    </r>
    <r>
      <rPr>
        <sz val="14"/>
        <rFont val="Calibri"/>
        <family val="2"/>
      </rPr>
      <t>Controls
Security</t>
    </r>
    <r>
      <rPr>
        <sz val="14"/>
        <rFont val="Times New Roman"/>
        <family val="1"/>
      </rPr>
      <t xml:space="preserve"> </t>
    </r>
    <r>
      <rPr>
        <sz val="14"/>
        <rFont val="Calibri"/>
        <family val="2"/>
      </rPr>
      <t>Solutions</t>
    </r>
    <r>
      <rPr>
        <sz val="14"/>
        <rFont val="Times New Roman"/>
        <family val="1"/>
      </rPr>
      <t xml:space="preserve"> </t>
    </r>
    <r>
      <rPr>
        <sz val="14"/>
        <rFont val="Calibri"/>
        <family val="2"/>
      </rPr>
      <t>(USA)</t>
    </r>
    <r>
      <rPr>
        <sz val="14"/>
        <rFont val="Times New Roman"/>
        <family val="1"/>
      </rPr>
      <t xml:space="preserve"> </t>
    </r>
    <r>
      <rPr>
        <sz val="14"/>
        <rFont val="Calibri"/>
        <family val="2"/>
      </rPr>
      <t>and</t>
    </r>
    <r>
      <rPr>
        <sz val="14"/>
        <rFont val="Times New Roman"/>
        <family val="1"/>
      </rPr>
      <t xml:space="preserve"> </t>
    </r>
    <r>
      <rPr>
        <sz val="14"/>
        <rFont val="Calibri"/>
        <family val="2"/>
      </rPr>
      <t>Tyco</t>
    </r>
    <r>
      <rPr>
        <sz val="14"/>
        <rFont val="Times New Roman"/>
        <family val="1"/>
      </rPr>
      <t xml:space="preserve"> </t>
    </r>
    <r>
      <rPr>
        <sz val="14"/>
        <rFont val="Calibri"/>
        <family val="2"/>
      </rPr>
      <t>Integrated</t>
    </r>
    <r>
      <rPr>
        <sz val="14"/>
        <rFont val="Times New Roman"/>
        <family val="1"/>
      </rPr>
      <t xml:space="preserve"> </t>
    </r>
    <r>
      <rPr>
        <sz val="14"/>
        <rFont val="Calibri"/>
        <family val="2"/>
      </rPr>
      <t>Security,</t>
    </r>
    <r>
      <rPr>
        <sz val="14"/>
        <rFont val="Times New Roman"/>
        <family val="1"/>
      </rPr>
      <t xml:space="preserve"> </t>
    </r>
    <r>
      <rPr>
        <sz val="14"/>
        <rFont val="Calibri"/>
        <family val="2"/>
      </rPr>
      <t>Johnson</t>
    </r>
    <r>
      <rPr>
        <sz val="14"/>
        <rFont val="Times New Roman"/>
        <family val="1"/>
      </rPr>
      <t xml:space="preserve"> </t>
    </r>
    <r>
      <rPr>
        <sz val="14"/>
        <rFont val="Calibri"/>
        <family val="2"/>
      </rPr>
      <t>Controls</t>
    </r>
    <r>
      <rPr>
        <sz val="14"/>
        <rFont val="Times New Roman"/>
        <family val="1"/>
      </rPr>
      <t xml:space="preserve"> </t>
    </r>
    <r>
      <rPr>
        <sz val="14"/>
        <rFont val="Calibri"/>
        <family val="2"/>
      </rPr>
      <t>(Canada)</t>
    </r>
  </si>
  <si>
    <r>
      <rPr>
        <sz val="14"/>
        <rFont val="Times New Roman"/>
        <family val="1"/>
      </rPr>
      <t>Sourcewell RFP 121024 - The following Pricing Table describes our pricing for the products, installation and for sales that take place under the Johnson Controls, Inc (USA), and Johnson Controls, Canada.  This is for the Complex Security Team that resides in the HVAC domain</t>
    </r>
  </si>
  <si>
    <r>
      <rPr>
        <b/>
        <sz val="10.5"/>
        <color rgb="FFFFFFFF"/>
        <rFont val="Calibri"/>
        <family val="2"/>
      </rPr>
      <t>Product/Service</t>
    </r>
  </si>
  <si>
    <r>
      <rPr>
        <b/>
        <sz val="10.5"/>
        <color rgb="FFFFFFFF"/>
        <rFont val="Calibri"/>
        <family val="2"/>
      </rPr>
      <t>Discount</t>
    </r>
    <r>
      <rPr>
        <sz val="10.5"/>
        <color rgb="FFFFFFFF"/>
        <rFont val="Times New Roman"/>
        <family val="1"/>
      </rPr>
      <t xml:space="preserve"> </t>
    </r>
    <r>
      <rPr>
        <b/>
        <sz val="10.5"/>
        <color rgb="FFFFFFFF"/>
        <rFont val="Calibri"/>
        <family val="2"/>
      </rPr>
      <t>Type</t>
    </r>
  </si>
  <si>
    <r>
      <rPr>
        <b/>
        <sz val="10.5"/>
        <color rgb="FFFFFFFF"/>
        <rFont val="Calibri"/>
        <family val="2"/>
      </rPr>
      <t>Discount</t>
    </r>
  </si>
  <si>
    <r>
      <rPr>
        <sz val="10.5"/>
        <rFont val="Calibri"/>
        <family val="2"/>
      </rPr>
      <t>Non-Johnson</t>
    </r>
    <r>
      <rPr>
        <sz val="10.5"/>
        <rFont val="Times New Roman"/>
        <family val="1"/>
      </rPr>
      <t xml:space="preserve"> </t>
    </r>
    <r>
      <rPr>
        <sz val="10.5"/>
        <rFont val="Calibri"/>
        <family val="2"/>
      </rPr>
      <t>Controls</t>
    </r>
    <r>
      <rPr>
        <sz val="10.5"/>
        <rFont val="Times New Roman"/>
        <family val="1"/>
      </rPr>
      <t xml:space="preserve"> </t>
    </r>
    <r>
      <rPr>
        <sz val="10.5"/>
        <rFont val="Calibri"/>
        <family val="2"/>
      </rPr>
      <t>security,</t>
    </r>
    <r>
      <rPr>
        <sz val="10.5"/>
        <rFont val="Times New Roman"/>
        <family val="1"/>
      </rPr>
      <t xml:space="preserve">  </t>
    </r>
    <r>
      <rPr>
        <sz val="10.5"/>
        <rFont val="Calibri"/>
        <family val="2"/>
      </rPr>
      <t>fire</t>
    </r>
    <r>
      <rPr>
        <sz val="10.5"/>
        <rFont val="Times New Roman"/>
        <family val="1"/>
      </rPr>
      <t xml:space="preserve"> </t>
    </r>
    <r>
      <rPr>
        <sz val="10.5"/>
        <rFont val="Calibri"/>
        <family val="2"/>
      </rPr>
      <t>and</t>
    </r>
    <r>
      <rPr>
        <sz val="10.5"/>
        <rFont val="Times New Roman"/>
        <family val="1"/>
      </rPr>
      <t xml:space="preserve"> </t>
    </r>
    <r>
      <rPr>
        <sz val="10.5"/>
        <rFont val="Calibri"/>
        <family val="2"/>
      </rPr>
      <t>equipment</t>
    </r>
    <r>
      <rPr>
        <sz val="10.5"/>
        <rFont val="Times New Roman"/>
        <family val="1"/>
      </rPr>
      <t xml:space="preserve"> </t>
    </r>
    <r>
      <rPr>
        <sz val="10.5"/>
        <rFont val="Calibri"/>
        <family val="2"/>
      </rPr>
      <t>products</t>
    </r>
    <r>
      <rPr>
        <sz val="10.5"/>
        <rFont val="Times New Roman"/>
        <family val="1"/>
      </rPr>
      <t xml:space="preserve"> </t>
    </r>
    <r>
      <rPr>
        <sz val="10.5"/>
        <rFont val="Calibri"/>
        <family val="2"/>
      </rPr>
      <t>includes</t>
    </r>
    <r>
      <rPr>
        <sz val="10.5"/>
        <rFont val="Times New Roman"/>
        <family val="1"/>
      </rPr>
      <t xml:space="preserve"> </t>
    </r>
    <r>
      <rPr>
        <sz val="10.5"/>
        <rFont val="Calibri"/>
        <family val="2"/>
      </rPr>
      <t>subcontracts,</t>
    </r>
    <r>
      <rPr>
        <sz val="10.5"/>
        <rFont val="Times New Roman"/>
        <family val="1"/>
      </rPr>
      <t xml:space="preserve"> </t>
    </r>
    <r>
      <rPr>
        <sz val="10.5"/>
        <rFont val="Calibri"/>
        <family val="2"/>
      </rPr>
      <t>non-</t>
    </r>
    <r>
      <rPr>
        <sz val="10.5"/>
        <rFont val="Times New Roman"/>
        <family val="1"/>
      </rPr>
      <t xml:space="preserve"> </t>
    </r>
    <r>
      <rPr>
        <sz val="10.5"/>
        <rFont val="Calibri"/>
        <family val="2"/>
      </rPr>
      <t>Johnson</t>
    </r>
    <r>
      <rPr>
        <sz val="10.5"/>
        <rFont val="Times New Roman"/>
        <family val="1"/>
      </rPr>
      <t xml:space="preserve"> </t>
    </r>
    <r>
      <rPr>
        <sz val="10.5"/>
        <rFont val="Calibri"/>
        <family val="2"/>
      </rPr>
      <t>Controls,</t>
    </r>
    <r>
      <rPr>
        <sz val="10.5"/>
        <rFont val="Times New Roman"/>
        <family val="1"/>
      </rPr>
      <t xml:space="preserve"> </t>
    </r>
    <r>
      <rPr>
        <sz val="10.5"/>
        <rFont val="Calibri"/>
        <family val="2"/>
      </rPr>
      <t>controls,</t>
    </r>
    <r>
      <rPr>
        <sz val="10.5"/>
        <rFont val="Times New Roman"/>
        <family val="1"/>
      </rPr>
      <t xml:space="preserve">  </t>
    </r>
    <r>
      <rPr>
        <sz val="10.5"/>
        <rFont val="Calibri"/>
        <family val="2"/>
      </rPr>
      <t>assessments,</t>
    </r>
    <r>
      <rPr>
        <sz val="10.5"/>
        <rFont val="Times New Roman"/>
        <family val="1"/>
      </rPr>
      <t xml:space="preserve"> </t>
    </r>
    <r>
      <rPr>
        <sz val="10.5"/>
        <rFont val="Calibri"/>
        <family val="2"/>
      </rPr>
      <t>tools,</t>
    </r>
    <r>
      <rPr>
        <sz val="10.5"/>
        <rFont val="Times New Roman"/>
        <family val="1"/>
      </rPr>
      <t xml:space="preserve"> </t>
    </r>
    <r>
      <rPr>
        <sz val="10.5"/>
        <rFont val="Calibri"/>
        <family val="2"/>
      </rPr>
      <t>management</t>
    </r>
    <r>
      <rPr>
        <sz val="10.5"/>
        <rFont val="Times New Roman"/>
        <family val="1"/>
      </rPr>
      <t xml:space="preserve"> </t>
    </r>
    <r>
      <rPr>
        <sz val="10.5"/>
        <rFont val="Calibri"/>
        <family val="2"/>
      </rPr>
      <t>&amp;</t>
    </r>
    <r>
      <rPr>
        <sz val="10.5"/>
        <rFont val="Times New Roman"/>
        <family val="1"/>
      </rPr>
      <t xml:space="preserve"> </t>
    </r>
    <r>
      <rPr>
        <sz val="10.5"/>
        <rFont val="Calibri"/>
        <family val="2"/>
      </rPr>
      <t>engineering</t>
    </r>
    <r>
      <rPr>
        <sz val="10.5"/>
        <rFont val="Times New Roman"/>
        <family val="1"/>
      </rPr>
      <t xml:space="preserve"> </t>
    </r>
    <r>
      <rPr>
        <sz val="10.5"/>
        <rFont val="Calibri"/>
        <family val="2"/>
      </rPr>
      <t>services</t>
    </r>
    <r>
      <rPr>
        <sz val="10.5"/>
        <rFont val="Times New Roman"/>
        <family val="1"/>
      </rPr>
      <t xml:space="preserve"> </t>
    </r>
    <r>
      <rPr>
        <sz val="10.5"/>
        <rFont val="Calibri"/>
        <family val="2"/>
      </rPr>
      <t>and</t>
    </r>
    <r>
      <rPr>
        <sz val="10.5"/>
        <rFont val="Times New Roman"/>
        <family val="1"/>
      </rPr>
      <t xml:space="preserve"> </t>
    </r>
    <r>
      <rPr>
        <sz val="10.5"/>
        <rFont val="Calibri"/>
        <family val="2"/>
      </rPr>
      <t>surveys</t>
    </r>
  </si>
  <si>
    <r>
      <rPr>
        <sz val="10.5"/>
        <rFont val="Calibri"/>
        <family val="2"/>
      </rPr>
      <t>Mark</t>
    </r>
    <r>
      <rPr>
        <sz val="10.5"/>
        <rFont val="Times New Roman"/>
        <family val="1"/>
      </rPr>
      <t xml:space="preserve"> </t>
    </r>
    <r>
      <rPr>
        <sz val="10.5"/>
        <rFont val="Calibri"/>
        <family val="2"/>
      </rPr>
      <t>up</t>
    </r>
    <r>
      <rPr>
        <sz val="10.5"/>
        <rFont val="Times New Roman"/>
        <family val="1"/>
      </rPr>
      <t xml:space="preserve"> </t>
    </r>
    <r>
      <rPr>
        <sz val="10.5"/>
        <rFont val="Calibri"/>
        <family val="2"/>
      </rPr>
      <t>over</t>
    </r>
    <r>
      <rPr>
        <sz val="10.5"/>
        <rFont val="Times New Roman"/>
        <family val="1"/>
      </rPr>
      <t xml:space="preserve"> </t>
    </r>
    <r>
      <rPr>
        <sz val="10.5"/>
        <rFont val="Calibri"/>
        <family val="2"/>
      </rPr>
      <t>cost</t>
    </r>
  </si>
  <si>
    <r>
      <rPr>
        <sz val="10.5"/>
        <rFont val="Calibri"/>
        <family val="2"/>
      </rPr>
      <t>Cost</t>
    </r>
    <r>
      <rPr>
        <sz val="10.5"/>
        <rFont val="Times New Roman"/>
        <family val="1"/>
      </rPr>
      <t xml:space="preserve"> </t>
    </r>
    <r>
      <rPr>
        <sz val="10.5"/>
        <rFont val="Calibri"/>
        <family val="2"/>
      </rPr>
      <t>+</t>
    </r>
    <r>
      <rPr>
        <sz val="10.5"/>
        <rFont val="Times New Roman"/>
        <family val="1"/>
      </rPr>
      <t xml:space="preserve"> </t>
    </r>
    <r>
      <rPr>
        <sz val="10.5"/>
        <rFont val="Calibri"/>
        <family val="2"/>
      </rPr>
      <t>35%</t>
    </r>
  </si>
  <si>
    <r>
      <rPr>
        <sz val="10.5"/>
        <rFont val="Calibri"/>
        <family val="2"/>
      </rPr>
      <t>Miscellaneous</t>
    </r>
    <r>
      <rPr>
        <sz val="10.5"/>
        <rFont val="Times New Roman"/>
        <family val="1"/>
      </rPr>
      <t xml:space="preserve"> </t>
    </r>
    <r>
      <rPr>
        <sz val="10.5"/>
        <rFont val="Calibri"/>
        <family val="2"/>
      </rPr>
      <t>parts</t>
    </r>
  </si>
  <si>
    <r>
      <rPr>
        <sz val="10.5"/>
        <rFont val="Calibri"/>
        <family val="2"/>
      </rPr>
      <t>Fire</t>
    </r>
    <r>
      <rPr>
        <sz val="10.5"/>
        <rFont val="Times New Roman"/>
        <family val="1"/>
      </rPr>
      <t xml:space="preserve"> </t>
    </r>
    <r>
      <rPr>
        <sz val="10.5"/>
        <rFont val="Calibri"/>
        <family val="2"/>
      </rPr>
      <t>Alarm</t>
    </r>
    <r>
      <rPr>
        <sz val="10.5"/>
        <rFont val="Times New Roman"/>
        <family val="1"/>
      </rPr>
      <t xml:space="preserve"> </t>
    </r>
    <r>
      <rPr>
        <sz val="10.5"/>
        <rFont val="Calibri"/>
        <family val="2"/>
      </rPr>
      <t>Systems</t>
    </r>
  </si>
  <si>
    <r>
      <rPr>
        <sz val="10.5"/>
        <rFont val="Calibri"/>
        <family val="2"/>
      </rPr>
      <t>Discount</t>
    </r>
    <r>
      <rPr>
        <sz val="10.5"/>
        <rFont val="Times New Roman"/>
        <family val="1"/>
      </rPr>
      <t xml:space="preserve"> </t>
    </r>
    <r>
      <rPr>
        <sz val="10.5"/>
        <rFont val="Calibri"/>
        <family val="2"/>
      </rPr>
      <t>from</t>
    </r>
    <r>
      <rPr>
        <sz val="10.5"/>
        <rFont val="Times New Roman"/>
        <family val="1"/>
      </rPr>
      <t xml:space="preserve"> </t>
    </r>
    <r>
      <rPr>
        <sz val="10.5"/>
        <rFont val="Calibri"/>
        <family val="2"/>
      </rPr>
      <t>list</t>
    </r>
    <r>
      <rPr>
        <sz val="10.5"/>
        <rFont val="Times New Roman"/>
        <family val="1"/>
      </rPr>
      <t xml:space="preserve"> </t>
    </r>
    <r>
      <rPr>
        <sz val="10.5"/>
        <rFont val="Calibri"/>
        <family val="2"/>
      </rPr>
      <t>price</t>
    </r>
  </si>
  <si>
    <r>
      <rPr>
        <sz val="10.5"/>
        <rFont val="Calibri"/>
        <family val="2"/>
      </rPr>
      <t>List</t>
    </r>
    <r>
      <rPr>
        <sz val="10.5"/>
        <rFont val="Times New Roman"/>
        <family val="1"/>
      </rPr>
      <t xml:space="preserve"> </t>
    </r>
    <r>
      <rPr>
        <sz val="10.5"/>
        <rFont val="Calibri"/>
        <family val="2"/>
      </rPr>
      <t>less</t>
    </r>
    <r>
      <rPr>
        <sz val="10.5"/>
        <rFont val="Times New Roman"/>
        <family val="1"/>
      </rPr>
      <t xml:space="preserve"> </t>
    </r>
    <r>
      <rPr>
        <sz val="10.5"/>
        <rFont val="Calibri"/>
        <family val="2"/>
      </rPr>
      <t>15%</t>
    </r>
  </si>
  <si>
    <r>
      <rPr>
        <sz val="10.5"/>
        <rFont val="Calibri"/>
        <family val="2"/>
      </rPr>
      <t>Johnson</t>
    </r>
    <r>
      <rPr>
        <sz val="10.5"/>
        <rFont val="Times New Roman"/>
        <family val="1"/>
      </rPr>
      <t xml:space="preserve"> </t>
    </r>
    <r>
      <rPr>
        <sz val="10.5"/>
        <rFont val="Calibri"/>
        <family val="2"/>
      </rPr>
      <t>Controls,</t>
    </r>
    <r>
      <rPr>
        <sz val="10.5"/>
        <rFont val="Times New Roman"/>
        <family val="1"/>
      </rPr>
      <t xml:space="preserve"> </t>
    </r>
    <r>
      <rPr>
        <sz val="10.5"/>
        <rFont val="Calibri"/>
        <family val="2"/>
      </rPr>
      <t>Inc.</t>
    </r>
    <r>
      <rPr>
        <sz val="10.5"/>
        <rFont val="Times New Roman"/>
        <family val="1"/>
      </rPr>
      <t xml:space="preserve"> </t>
    </r>
    <r>
      <rPr>
        <sz val="10.5"/>
        <rFont val="Calibri"/>
        <family val="2"/>
      </rPr>
      <t>Security</t>
    </r>
    <r>
      <rPr>
        <sz val="10.5"/>
        <rFont val="Times New Roman"/>
        <family val="1"/>
      </rPr>
      <t xml:space="preserve"> </t>
    </r>
    <r>
      <rPr>
        <sz val="10.5"/>
        <rFont val="Calibri"/>
        <family val="2"/>
      </rPr>
      <t>products</t>
    </r>
  </si>
  <si>
    <r>
      <rPr>
        <sz val="10.5"/>
        <rFont val="Calibri"/>
        <family val="2"/>
      </rPr>
      <t>Discounts</t>
    </r>
    <r>
      <rPr>
        <sz val="10.5"/>
        <rFont val="Times New Roman"/>
        <family val="1"/>
      </rPr>
      <t xml:space="preserve"> </t>
    </r>
    <r>
      <rPr>
        <sz val="10.5"/>
        <rFont val="Calibri"/>
        <family val="2"/>
      </rPr>
      <t>from</t>
    </r>
    <r>
      <rPr>
        <sz val="10.5"/>
        <rFont val="Times New Roman"/>
        <family val="1"/>
      </rPr>
      <t xml:space="preserve"> </t>
    </r>
    <r>
      <rPr>
        <sz val="10.5"/>
        <rFont val="Calibri"/>
        <family val="2"/>
      </rPr>
      <t>North</t>
    </r>
    <r>
      <rPr>
        <sz val="10.5"/>
        <rFont val="Times New Roman"/>
        <family val="1"/>
      </rPr>
      <t xml:space="preserve"> </t>
    </r>
    <r>
      <rPr>
        <sz val="10.5"/>
        <rFont val="Calibri"/>
        <family val="2"/>
      </rPr>
      <t>America</t>
    </r>
    <r>
      <rPr>
        <sz val="10.5"/>
        <rFont val="Times New Roman"/>
        <family val="1"/>
      </rPr>
      <t xml:space="preserve"> </t>
    </r>
    <r>
      <rPr>
        <sz val="10.5"/>
        <rFont val="Calibri"/>
        <family val="2"/>
      </rPr>
      <t>List</t>
    </r>
    <r>
      <rPr>
        <sz val="10.5"/>
        <rFont val="Times New Roman"/>
        <family val="1"/>
      </rPr>
      <t xml:space="preserve"> </t>
    </r>
    <r>
      <rPr>
        <sz val="10.5"/>
        <rFont val="Calibri"/>
        <family val="2"/>
      </rPr>
      <t>Price</t>
    </r>
    <r>
      <rPr>
        <sz val="10.5"/>
        <rFont val="Times New Roman"/>
        <family val="1"/>
      </rPr>
      <t xml:space="preserve"> </t>
    </r>
    <r>
      <rPr>
        <sz val="10.5"/>
        <rFont val="Calibri"/>
        <family val="2"/>
      </rPr>
      <t>(NALP)</t>
    </r>
  </si>
  <si>
    <r>
      <rPr>
        <sz val="10.5"/>
        <rFont val="Calibri"/>
        <family val="2"/>
      </rPr>
      <t>NALP</t>
    </r>
    <r>
      <rPr>
        <sz val="10.5"/>
        <rFont val="Times New Roman"/>
        <family val="1"/>
      </rPr>
      <t xml:space="preserve"> </t>
    </r>
    <r>
      <rPr>
        <sz val="10.5"/>
        <rFont val="Calibri"/>
        <family val="2"/>
      </rPr>
      <t>less</t>
    </r>
    <r>
      <rPr>
        <sz val="10.5"/>
        <rFont val="Times New Roman"/>
        <family val="1"/>
      </rPr>
      <t xml:space="preserve"> </t>
    </r>
    <r>
      <rPr>
        <sz val="10.5"/>
        <rFont val="Calibri"/>
        <family val="2"/>
      </rPr>
      <t>45%</t>
    </r>
  </si>
  <si>
    <r>
      <rPr>
        <sz val="10.5"/>
        <rFont val="Calibri"/>
        <family val="2"/>
      </rPr>
      <t>Johnson</t>
    </r>
    <r>
      <rPr>
        <sz val="10.5"/>
        <rFont val="Times New Roman"/>
        <family val="1"/>
      </rPr>
      <t xml:space="preserve"> </t>
    </r>
    <r>
      <rPr>
        <sz val="10.5"/>
        <rFont val="Calibri"/>
        <family val="2"/>
      </rPr>
      <t>Controls</t>
    </r>
    <r>
      <rPr>
        <sz val="10.5"/>
        <rFont val="Times New Roman"/>
        <family val="1"/>
      </rPr>
      <t xml:space="preserve"> </t>
    </r>
    <r>
      <rPr>
        <sz val="10.5"/>
        <rFont val="Calibri"/>
        <family val="2"/>
      </rPr>
      <t>Labor</t>
    </r>
    <r>
      <rPr>
        <sz val="10.5"/>
        <rFont val="Times New Roman"/>
        <family val="1"/>
      </rPr>
      <t xml:space="preserve"> </t>
    </r>
    <r>
      <rPr>
        <sz val="10.5"/>
        <rFont val="Calibri"/>
        <family val="2"/>
      </rPr>
      <t>associated</t>
    </r>
    <r>
      <rPr>
        <sz val="10.5"/>
        <rFont val="Times New Roman"/>
        <family val="1"/>
      </rPr>
      <t xml:space="preserve"> </t>
    </r>
    <r>
      <rPr>
        <sz val="10.5"/>
        <rFont val="Calibri"/>
        <family val="2"/>
      </rPr>
      <t>with</t>
    </r>
    <r>
      <rPr>
        <sz val="10.5"/>
        <rFont val="Times New Roman"/>
        <family val="1"/>
      </rPr>
      <t xml:space="preserve"> </t>
    </r>
    <r>
      <rPr>
        <sz val="10.5"/>
        <rFont val="Calibri"/>
        <family val="2"/>
      </rPr>
      <t>installs</t>
    </r>
    <r>
      <rPr>
        <sz val="10.5"/>
        <rFont val="Times New Roman"/>
        <family val="1"/>
      </rPr>
      <t xml:space="preserve"> </t>
    </r>
    <r>
      <rPr>
        <sz val="10.5"/>
        <rFont val="Calibri"/>
        <family val="2"/>
      </rPr>
      <t>and</t>
    </r>
    <r>
      <rPr>
        <sz val="10.5"/>
        <rFont val="Times New Roman"/>
        <family val="1"/>
      </rPr>
      <t xml:space="preserve"> </t>
    </r>
    <r>
      <rPr>
        <sz val="10.5"/>
        <rFont val="Calibri"/>
        <family val="2"/>
      </rPr>
      <t>retrofits</t>
    </r>
  </si>
  <si>
    <r>
      <rPr>
        <sz val="10.5"/>
        <rFont val="Calibri"/>
        <family val="2"/>
      </rPr>
      <t>Discount</t>
    </r>
    <r>
      <rPr>
        <sz val="10.5"/>
        <rFont val="Times New Roman"/>
        <family val="1"/>
      </rPr>
      <t xml:space="preserve"> </t>
    </r>
    <r>
      <rPr>
        <sz val="10.5"/>
        <rFont val="Calibri"/>
        <family val="2"/>
      </rPr>
      <t>from</t>
    </r>
    <r>
      <rPr>
        <sz val="10.5"/>
        <rFont val="Times New Roman"/>
        <family val="1"/>
      </rPr>
      <t xml:space="preserve"> </t>
    </r>
    <r>
      <rPr>
        <sz val="10.5"/>
        <rFont val="Calibri"/>
        <family val="2"/>
      </rPr>
      <t>Local</t>
    </r>
    <r>
      <rPr>
        <sz val="10.5"/>
        <rFont val="Times New Roman"/>
        <family val="1"/>
      </rPr>
      <t xml:space="preserve"> </t>
    </r>
    <r>
      <rPr>
        <sz val="10.5"/>
        <rFont val="Calibri"/>
        <family val="2"/>
      </rPr>
      <t>Branch</t>
    </r>
    <r>
      <rPr>
        <sz val="10.5"/>
        <rFont val="Times New Roman"/>
        <family val="1"/>
      </rPr>
      <t xml:space="preserve"> </t>
    </r>
    <r>
      <rPr>
        <sz val="10.5"/>
        <rFont val="Calibri"/>
        <family val="2"/>
      </rPr>
      <t>Published</t>
    </r>
    <r>
      <rPr>
        <sz val="10.5"/>
        <rFont val="Times New Roman"/>
        <family val="1"/>
      </rPr>
      <t xml:space="preserve"> </t>
    </r>
    <r>
      <rPr>
        <sz val="10.5"/>
        <rFont val="Calibri"/>
        <family val="2"/>
      </rPr>
      <t>Street</t>
    </r>
    <r>
      <rPr>
        <sz val="10.5"/>
        <rFont val="Times New Roman"/>
        <family val="1"/>
      </rPr>
      <t xml:space="preserve"> </t>
    </r>
    <r>
      <rPr>
        <sz val="10.5"/>
        <rFont val="Calibri"/>
        <family val="2"/>
      </rPr>
      <t>Labor</t>
    </r>
    <r>
      <rPr>
        <sz val="10.5"/>
        <rFont val="Times New Roman"/>
        <family val="1"/>
      </rPr>
      <t xml:space="preserve"> </t>
    </r>
    <r>
      <rPr>
        <sz val="10.5"/>
        <rFont val="Calibri"/>
        <family val="2"/>
      </rPr>
      <t>Rates</t>
    </r>
  </si>
  <si>
    <r>
      <rPr>
        <sz val="10.5"/>
        <rFont val="Calibri"/>
        <family val="2"/>
      </rPr>
      <t>Local</t>
    </r>
    <r>
      <rPr>
        <sz val="10.5"/>
        <rFont val="Times New Roman"/>
        <family val="1"/>
      </rPr>
      <t xml:space="preserve"> </t>
    </r>
    <r>
      <rPr>
        <sz val="10.5"/>
        <rFont val="Calibri"/>
        <family val="2"/>
      </rPr>
      <t>Branch</t>
    </r>
    <r>
      <rPr>
        <sz val="10.5"/>
        <rFont val="Times New Roman"/>
        <family val="1"/>
      </rPr>
      <t xml:space="preserve"> </t>
    </r>
    <r>
      <rPr>
        <sz val="10.5"/>
        <rFont val="Calibri"/>
        <family val="2"/>
      </rPr>
      <t>Published</t>
    </r>
    <r>
      <rPr>
        <sz val="10.5"/>
        <rFont val="Times New Roman"/>
        <family val="1"/>
      </rPr>
      <t xml:space="preserve"> </t>
    </r>
    <r>
      <rPr>
        <sz val="10.5"/>
        <rFont val="Calibri"/>
        <family val="2"/>
      </rPr>
      <t>Street</t>
    </r>
    <r>
      <rPr>
        <sz val="10.5"/>
        <rFont val="Times New Roman"/>
        <family val="1"/>
      </rPr>
      <t xml:space="preserve"> </t>
    </r>
    <r>
      <rPr>
        <sz val="10.5"/>
        <rFont val="Calibri"/>
        <family val="2"/>
      </rPr>
      <t>Rate</t>
    </r>
    <r>
      <rPr>
        <sz val="10.5"/>
        <rFont val="Times New Roman"/>
        <family val="1"/>
      </rPr>
      <t xml:space="preserve"> </t>
    </r>
    <r>
      <rPr>
        <sz val="10.5"/>
        <rFont val="Calibri"/>
        <family val="2"/>
      </rPr>
      <t>less</t>
    </r>
    <r>
      <rPr>
        <sz val="10.5"/>
        <rFont val="Times New Roman"/>
        <family val="1"/>
      </rPr>
      <t xml:space="preserve"> </t>
    </r>
    <r>
      <rPr>
        <sz val="10.5"/>
        <rFont val="Calibri"/>
        <family val="2"/>
      </rPr>
      <t>10%</t>
    </r>
  </si>
  <si>
    <r>
      <rPr>
        <sz val="11"/>
        <rFont val="Calibri"/>
        <family val="2"/>
      </rPr>
      <t>Digital</t>
    </r>
    <r>
      <rPr>
        <sz val="11"/>
        <rFont val="Times New Roman"/>
        <family val="1"/>
      </rPr>
      <t xml:space="preserve"> </t>
    </r>
    <r>
      <rPr>
        <sz val="11"/>
        <rFont val="Calibri"/>
        <family val="2"/>
      </rPr>
      <t>Solutions</t>
    </r>
    <r>
      <rPr>
        <sz val="11"/>
        <rFont val="Times New Roman"/>
        <family val="1"/>
      </rPr>
      <t xml:space="preserve"> </t>
    </r>
    <r>
      <rPr>
        <sz val="11"/>
        <rFont val="Calibri"/>
        <family val="2"/>
      </rPr>
      <t>-</t>
    </r>
    <r>
      <rPr>
        <sz val="11"/>
        <rFont val="Times New Roman"/>
        <family val="1"/>
      </rPr>
      <t xml:space="preserve"> </t>
    </r>
    <r>
      <rPr>
        <sz val="11"/>
        <rFont val="Calibri"/>
        <family val="2"/>
      </rPr>
      <t>OpenBlue</t>
    </r>
    <r>
      <rPr>
        <sz val="11"/>
        <rFont val="Times New Roman"/>
        <family val="1"/>
      </rPr>
      <t xml:space="preserve"> </t>
    </r>
    <r>
      <rPr>
        <sz val="11"/>
        <rFont val="Calibri"/>
        <family val="2"/>
      </rPr>
      <t>Subscriptions</t>
    </r>
  </si>
  <si>
    <r>
      <rPr>
        <sz val="10"/>
        <rFont val="Times New Roman"/>
        <family val="1"/>
      </rPr>
      <t>5% Discount of JCI List Price</t>
    </r>
  </si>
  <si>
    <r>
      <rPr>
        <sz val="10.5"/>
        <rFont val="Calibri"/>
        <family val="2"/>
      </rPr>
      <t>Service</t>
    </r>
    <r>
      <rPr>
        <sz val="10.5"/>
        <rFont val="Times New Roman"/>
        <family val="1"/>
      </rPr>
      <t xml:space="preserve"> </t>
    </r>
    <r>
      <rPr>
        <sz val="10.5"/>
        <rFont val="Calibri"/>
        <family val="2"/>
      </rPr>
      <t>Labor</t>
    </r>
    <r>
      <rPr>
        <sz val="10.5"/>
        <rFont val="Times New Roman"/>
        <family val="1"/>
      </rPr>
      <t xml:space="preserve"> </t>
    </r>
    <r>
      <rPr>
        <sz val="10.5"/>
        <rFont val="Calibri"/>
        <family val="2"/>
      </rPr>
      <t>including</t>
    </r>
    <r>
      <rPr>
        <sz val="10.5"/>
        <rFont val="Times New Roman"/>
        <family val="1"/>
      </rPr>
      <t xml:space="preserve"> </t>
    </r>
    <r>
      <rPr>
        <sz val="10.5"/>
        <rFont val="Calibri"/>
        <family val="2"/>
      </rPr>
      <t>Preventative</t>
    </r>
    <r>
      <rPr>
        <sz val="10.5"/>
        <rFont val="Times New Roman"/>
        <family val="1"/>
      </rPr>
      <t xml:space="preserve"> </t>
    </r>
    <r>
      <rPr>
        <sz val="10.5"/>
        <rFont val="Calibri"/>
        <family val="2"/>
      </rPr>
      <t>Service</t>
    </r>
    <r>
      <rPr>
        <sz val="10.5"/>
        <rFont val="Times New Roman"/>
        <family val="1"/>
      </rPr>
      <t xml:space="preserve"> </t>
    </r>
    <r>
      <rPr>
        <sz val="10.5"/>
        <rFont val="Calibri"/>
        <family val="2"/>
      </rPr>
      <t>Agreements</t>
    </r>
    <r>
      <rPr>
        <sz val="10.5"/>
        <rFont val="Times New Roman"/>
        <family val="1"/>
      </rPr>
      <t xml:space="preserve"> </t>
    </r>
    <r>
      <rPr>
        <sz val="10.5"/>
        <rFont val="Calibri"/>
        <family val="2"/>
      </rPr>
      <t>(PSA)</t>
    </r>
  </si>
  <si>
    <r>
      <rPr>
        <sz val="10.5"/>
        <rFont val="Calibri"/>
        <family val="2"/>
      </rPr>
      <t>Local</t>
    </r>
    <r>
      <rPr>
        <sz val="10.5"/>
        <rFont val="Times New Roman"/>
        <family val="1"/>
      </rPr>
      <t xml:space="preserve"> </t>
    </r>
    <r>
      <rPr>
        <sz val="10.5"/>
        <rFont val="Calibri"/>
        <family val="2"/>
      </rPr>
      <t>Branch</t>
    </r>
    <r>
      <rPr>
        <sz val="10.5"/>
        <rFont val="Times New Roman"/>
        <family val="1"/>
      </rPr>
      <t xml:space="preserve"> </t>
    </r>
    <r>
      <rPr>
        <sz val="10.5"/>
        <rFont val="Calibri"/>
        <family val="2"/>
      </rPr>
      <t>Published</t>
    </r>
    <r>
      <rPr>
        <sz val="10.5"/>
        <rFont val="Times New Roman"/>
        <family val="1"/>
      </rPr>
      <t xml:space="preserve"> </t>
    </r>
    <r>
      <rPr>
        <sz val="10.5"/>
        <rFont val="Calibri"/>
        <family val="2"/>
      </rPr>
      <t>Street</t>
    </r>
    <r>
      <rPr>
        <sz val="10.5"/>
        <rFont val="Times New Roman"/>
        <family val="1"/>
      </rPr>
      <t xml:space="preserve"> </t>
    </r>
    <r>
      <rPr>
        <sz val="10.5"/>
        <rFont val="Calibri"/>
        <family val="2"/>
      </rPr>
      <t>Rate</t>
    </r>
    <r>
      <rPr>
        <sz val="10.5"/>
        <rFont val="Times New Roman"/>
        <family val="1"/>
      </rPr>
      <t xml:space="preserve"> </t>
    </r>
    <r>
      <rPr>
        <sz val="10.5"/>
        <rFont val="Calibri"/>
        <family val="2"/>
      </rPr>
      <t>less</t>
    </r>
    <r>
      <rPr>
        <sz val="10.5"/>
        <rFont val="Times New Roman"/>
        <family val="1"/>
      </rPr>
      <t xml:space="preserve"> </t>
    </r>
    <r>
      <rPr>
        <sz val="10.5"/>
        <rFont val="Calibri"/>
        <family val="2"/>
      </rPr>
      <t>5%</t>
    </r>
  </si>
  <si>
    <r>
      <rPr>
        <b/>
        <sz val="10.5"/>
        <rFont val="Calibri"/>
        <family val="2"/>
      </rPr>
      <t>Pricing</t>
    </r>
    <r>
      <rPr>
        <sz val="10.5"/>
        <rFont val="Times New Roman"/>
        <family val="1"/>
      </rPr>
      <t xml:space="preserve"> </t>
    </r>
    <r>
      <rPr>
        <b/>
        <sz val="10.5"/>
        <rFont val="Calibri"/>
        <family val="2"/>
      </rPr>
      <t xml:space="preserve">Notes:
</t>
    </r>
    <r>
      <rPr>
        <sz val="10.5"/>
        <rFont val="Calibri"/>
        <family val="2"/>
      </rPr>
      <t>1.</t>
    </r>
    <r>
      <rPr>
        <sz val="10.5"/>
        <rFont val="Times New Roman"/>
        <family val="1"/>
      </rPr>
      <t xml:space="preserve">           </t>
    </r>
    <r>
      <rPr>
        <sz val="10.5"/>
        <rFont val="Calibri"/>
        <family val="2"/>
      </rPr>
      <t>All</t>
    </r>
    <r>
      <rPr>
        <sz val="10.5"/>
        <rFont val="Times New Roman"/>
        <family val="1"/>
      </rPr>
      <t xml:space="preserve"> </t>
    </r>
    <r>
      <rPr>
        <sz val="10.5"/>
        <rFont val="Calibri"/>
        <family val="2"/>
      </rPr>
      <t>labor</t>
    </r>
    <r>
      <rPr>
        <sz val="10.5"/>
        <rFont val="Times New Roman"/>
        <family val="1"/>
      </rPr>
      <t xml:space="preserve"> </t>
    </r>
    <r>
      <rPr>
        <sz val="10.5"/>
        <rFont val="Calibri"/>
        <family val="2"/>
      </rPr>
      <t>rates</t>
    </r>
    <r>
      <rPr>
        <sz val="10.5"/>
        <rFont val="Times New Roman"/>
        <family val="1"/>
      </rPr>
      <t xml:space="preserve"> </t>
    </r>
    <r>
      <rPr>
        <sz val="10.5"/>
        <rFont val="Calibri"/>
        <family val="2"/>
      </rPr>
      <t>are</t>
    </r>
    <r>
      <rPr>
        <sz val="10.5"/>
        <rFont val="Times New Roman"/>
        <family val="1"/>
      </rPr>
      <t xml:space="preserve"> </t>
    </r>
    <r>
      <rPr>
        <sz val="10.5"/>
        <rFont val="Calibri"/>
        <family val="2"/>
      </rPr>
      <t>based</t>
    </r>
    <r>
      <rPr>
        <sz val="10.5"/>
        <rFont val="Times New Roman"/>
        <family val="1"/>
      </rPr>
      <t xml:space="preserve"> </t>
    </r>
    <r>
      <rPr>
        <sz val="10.5"/>
        <rFont val="Calibri"/>
        <family val="2"/>
      </rPr>
      <t>upon</t>
    </r>
    <r>
      <rPr>
        <sz val="10.5"/>
        <rFont val="Times New Roman"/>
        <family val="1"/>
      </rPr>
      <t xml:space="preserve"> </t>
    </r>
    <r>
      <rPr>
        <sz val="10.5"/>
        <rFont val="Calibri"/>
        <family val="2"/>
      </rPr>
      <t>standard</t>
    </r>
    <r>
      <rPr>
        <sz val="10.5"/>
        <rFont val="Times New Roman"/>
        <family val="1"/>
      </rPr>
      <t xml:space="preserve"> </t>
    </r>
    <r>
      <rPr>
        <sz val="10.5"/>
        <rFont val="Calibri"/>
        <family val="2"/>
      </rPr>
      <t xml:space="preserve">hours.
</t>
    </r>
    <r>
      <rPr>
        <sz val="10.5"/>
        <rFont val="Calibri"/>
        <family val="2"/>
      </rPr>
      <t>2.</t>
    </r>
    <r>
      <rPr>
        <sz val="10.5"/>
        <rFont val="Times New Roman"/>
        <family val="1"/>
      </rPr>
      <t xml:space="preserve">           </t>
    </r>
    <r>
      <rPr>
        <sz val="10.5"/>
        <rFont val="Calibri"/>
        <family val="2"/>
      </rPr>
      <t>Overtime</t>
    </r>
    <r>
      <rPr>
        <sz val="10.5"/>
        <rFont val="Times New Roman"/>
        <family val="1"/>
      </rPr>
      <t xml:space="preserve"> </t>
    </r>
    <r>
      <rPr>
        <sz val="10.5"/>
        <rFont val="Calibri"/>
        <family val="2"/>
      </rPr>
      <t>rates</t>
    </r>
    <r>
      <rPr>
        <sz val="10.5"/>
        <rFont val="Times New Roman"/>
        <family val="1"/>
      </rPr>
      <t xml:space="preserve"> </t>
    </r>
    <r>
      <rPr>
        <sz val="10.5"/>
        <rFont val="Calibri"/>
        <family val="2"/>
      </rPr>
      <t>(afterhours,</t>
    </r>
    <r>
      <rPr>
        <sz val="10.5"/>
        <rFont val="Times New Roman"/>
        <family val="1"/>
      </rPr>
      <t xml:space="preserve"> </t>
    </r>
    <r>
      <rPr>
        <sz val="10.5"/>
        <rFont val="Calibri"/>
        <family val="2"/>
      </rPr>
      <t>Saturday,</t>
    </r>
    <r>
      <rPr>
        <sz val="10.5"/>
        <rFont val="Times New Roman"/>
        <family val="1"/>
      </rPr>
      <t xml:space="preserve"> </t>
    </r>
    <r>
      <rPr>
        <sz val="10.5"/>
        <rFont val="Calibri"/>
        <family val="2"/>
      </rPr>
      <t>Sunday):</t>
    </r>
    <r>
      <rPr>
        <sz val="10.5"/>
        <rFont val="Times New Roman"/>
        <family val="1"/>
      </rPr>
      <t xml:space="preserve"> </t>
    </r>
    <r>
      <rPr>
        <u/>
        <sz val="10.5"/>
        <rFont val="Calibri"/>
        <family val="2"/>
      </rPr>
      <t>1.5</t>
    </r>
    <r>
      <rPr>
        <u/>
        <sz val="10.5"/>
        <rFont val="Times New Roman"/>
        <family val="1"/>
      </rPr>
      <t> </t>
    </r>
    <r>
      <rPr>
        <u/>
        <sz val="10.5"/>
        <rFont val="Calibri"/>
        <family val="2"/>
      </rPr>
      <t>x</t>
    </r>
    <r>
      <rPr>
        <u/>
        <sz val="10.5"/>
        <rFont val="Times New Roman"/>
        <family val="1"/>
      </rPr>
      <t> </t>
    </r>
    <r>
      <rPr>
        <u/>
        <sz val="10.5"/>
        <rFont val="Calibri"/>
        <family val="2"/>
      </rPr>
      <t>standard</t>
    </r>
    <r>
      <rPr>
        <u/>
        <sz val="10.5"/>
        <rFont val="Times New Roman"/>
        <family val="1"/>
      </rPr>
      <t> </t>
    </r>
    <r>
      <rPr>
        <u/>
        <sz val="10.5"/>
        <rFont val="Calibri"/>
        <family val="2"/>
      </rPr>
      <t>labor</t>
    </r>
    <r>
      <rPr>
        <u/>
        <sz val="10.5"/>
        <rFont val="Times New Roman"/>
        <family val="1"/>
      </rPr>
      <t> </t>
    </r>
    <r>
      <rPr>
        <u/>
        <sz val="10.5"/>
        <rFont val="Calibri"/>
        <family val="2"/>
      </rPr>
      <t xml:space="preserve">rates
</t>
    </r>
    <r>
      <rPr>
        <sz val="10.5"/>
        <rFont val="Calibri"/>
        <family val="2"/>
      </rPr>
      <t>3.</t>
    </r>
    <r>
      <rPr>
        <sz val="10.5"/>
        <rFont val="Times New Roman"/>
        <family val="1"/>
      </rPr>
      <t xml:space="preserve">           </t>
    </r>
    <r>
      <rPr>
        <sz val="10.5"/>
        <rFont val="Calibri"/>
        <family val="2"/>
      </rPr>
      <t>Overtime</t>
    </r>
    <r>
      <rPr>
        <sz val="10.5"/>
        <rFont val="Times New Roman"/>
        <family val="1"/>
      </rPr>
      <t xml:space="preserve"> </t>
    </r>
    <r>
      <rPr>
        <sz val="10.5"/>
        <rFont val="Calibri"/>
        <family val="2"/>
      </rPr>
      <t>rates</t>
    </r>
    <r>
      <rPr>
        <sz val="10.5"/>
        <rFont val="Times New Roman"/>
        <family val="1"/>
      </rPr>
      <t xml:space="preserve"> </t>
    </r>
    <r>
      <rPr>
        <sz val="10.5"/>
        <rFont val="Calibri"/>
        <family val="2"/>
      </rPr>
      <t>(Holidays):</t>
    </r>
    <r>
      <rPr>
        <sz val="10.5"/>
        <rFont val="Times New Roman"/>
        <family val="1"/>
      </rPr>
      <t xml:space="preserve">  </t>
    </r>
    <r>
      <rPr>
        <u/>
        <sz val="10.5"/>
        <rFont val="Calibri"/>
        <family val="2"/>
      </rPr>
      <t>2</t>
    </r>
    <r>
      <rPr>
        <u/>
        <sz val="10.5"/>
        <rFont val="Times New Roman"/>
        <family val="1"/>
      </rPr>
      <t> </t>
    </r>
    <r>
      <rPr>
        <u/>
        <sz val="10.5"/>
        <rFont val="Calibri"/>
        <family val="2"/>
      </rPr>
      <t>x</t>
    </r>
    <r>
      <rPr>
        <u/>
        <sz val="10.5"/>
        <rFont val="Times New Roman"/>
        <family val="1"/>
      </rPr>
      <t> </t>
    </r>
    <r>
      <rPr>
        <u/>
        <sz val="10.5"/>
        <rFont val="Calibri"/>
        <family val="2"/>
      </rPr>
      <t>standard</t>
    </r>
    <r>
      <rPr>
        <u/>
        <sz val="10.5"/>
        <rFont val="Times New Roman"/>
        <family val="1"/>
      </rPr>
      <t> </t>
    </r>
    <r>
      <rPr>
        <u/>
        <sz val="10.5"/>
        <rFont val="Calibri"/>
        <family val="2"/>
      </rPr>
      <t>labor</t>
    </r>
    <r>
      <rPr>
        <u/>
        <sz val="10.5"/>
        <rFont val="Times New Roman"/>
        <family val="1"/>
      </rPr>
      <t> </t>
    </r>
    <r>
      <rPr>
        <u/>
        <sz val="10.5"/>
        <rFont val="Calibri"/>
        <family val="2"/>
      </rPr>
      <t xml:space="preserve">rates
</t>
    </r>
    <r>
      <rPr>
        <sz val="10.5"/>
        <rFont val="Calibri"/>
        <family val="2"/>
      </rPr>
      <t>4.</t>
    </r>
    <r>
      <rPr>
        <sz val="10.5"/>
        <rFont val="Times New Roman"/>
        <family val="1"/>
      </rPr>
      <t xml:space="preserve">           </t>
    </r>
    <r>
      <rPr>
        <sz val="10.5"/>
        <rFont val="Calibri"/>
        <family val="2"/>
      </rPr>
      <t>Per</t>
    </r>
    <r>
      <rPr>
        <sz val="10.5"/>
        <rFont val="Times New Roman"/>
        <family val="1"/>
      </rPr>
      <t xml:space="preserve"> </t>
    </r>
    <r>
      <rPr>
        <sz val="10.5"/>
        <rFont val="Calibri"/>
        <family val="2"/>
      </rPr>
      <t>diem</t>
    </r>
    <r>
      <rPr>
        <sz val="10.5"/>
        <rFont val="Times New Roman"/>
        <family val="1"/>
      </rPr>
      <t xml:space="preserve"> </t>
    </r>
    <r>
      <rPr>
        <sz val="10.5"/>
        <rFont val="Calibri"/>
        <family val="2"/>
      </rPr>
      <t>rates:</t>
    </r>
    <r>
      <rPr>
        <sz val="10.5"/>
        <rFont val="Times New Roman"/>
        <family val="1"/>
      </rPr>
      <t xml:space="preserve">  </t>
    </r>
    <r>
      <rPr>
        <u/>
        <sz val="10.5"/>
        <rFont val="Calibri"/>
        <family val="2"/>
      </rPr>
      <t>Based</t>
    </r>
    <r>
      <rPr>
        <u/>
        <sz val="10.5"/>
        <rFont val="Times New Roman"/>
        <family val="1"/>
      </rPr>
      <t> </t>
    </r>
    <r>
      <rPr>
        <u/>
        <sz val="10.5"/>
        <rFont val="Calibri"/>
        <family val="2"/>
      </rPr>
      <t>upon</t>
    </r>
    <r>
      <rPr>
        <u/>
        <sz val="10.5"/>
        <rFont val="Times New Roman"/>
        <family val="1"/>
      </rPr>
      <t> </t>
    </r>
    <r>
      <rPr>
        <u/>
        <sz val="10.5"/>
        <rFont val="Calibri"/>
        <family val="2"/>
      </rPr>
      <t>location</t>
    </r>
    <r>
      <rPr>
        <u/>
        <sz val="10.5"/>
        <rFont val="Times New Roman"/>
        <family val="1"/>
      </rPr>
      <t> </t>
    </r>
    <r>
      <rPr>
        <u/>
        <sz val="10.5"/>
        <rFont val="Calibri"/>
        <family val="2"/>
      </rPr>
      <t>and</t>
    </r>
    <r>
      <rPr>
        <u/>
        <sz val="10.5"/>
        <rFont val="Times New Roman"/>
        <family val="1"/>
      </rPr>
      <t> </t>
    </r>
    <r>
      <rPr>
        <u/>
        <sz val="10.5"/>
        <rFont val="Calibri"/>
        <family val="2"/>
      </rPr>
      <t>job</t>
    </r>
    <r>
      <rPr>
        <u/>
        <sz val="10.5"/>
        <rFont val="Times New Roman"/>
        <family val="1"/>
      </rPr>
      <t> </t>
    </r>
    <r>
      <rPr>
        <u/>
        <sz val="10.5"/>
        <rFont val="Calibri"/>
        <family val="2"/>
      </rPr>
      <t>role</t>
    </r>
    <r>
      <rPr>
        <u/>
        <sz val="10.5"/>
        <rFont val="Times New Roman"/>
        <family val="1"/>
      </rPr>
      <t> </t>
    </r>
    <r>
      <rPr>
        <u/>
        <sz val="10.5"/>
        <rFont val="Calibri"/>
        <family val="2"/>
      </rPr>
      <t>to</t>
    </r>
    <r>
      <rPr>
        <u/>
        <sz val="10.5"/>
        <rFont val="Times New Roman"/>
        <family val="1"/>
      </rPr>
      <t> </t>
    </r>
    <r>
      <rPr>
        <u/>
        <sz val="10.5"/>
        <rFont val="Calibri"/>
        <family val="2"/>
      </rPr>
      <t>be</t>
    </r>
    <r>
      <rPr>
        <u/>
        <sz val="10.5"/>
        <rFont val="Times New Roman"/>
        <family val="1"/>
      </rPr>
      <t> </t>
    </r>
    <r>
      <rPr>
        <u/>
        <sz val="10.5"/>
        <rFont val="Calibri"/>
        <family val="2"/>
      </rPr>
      <t xml:space="preserve">provided
</t>
    </r>
    <r>
      <rPr>
        <sz val="10.5"/>
        <rFont val="Calibri"/>
        <family val="2"/>
      </rPr>
      <t>5.</t>
    </r>
    <r>
      <rPr>
        <sz val="10.5"/>
        <rFont val="Times New Roman"/>
        <family val="1"/>
      </rPr>
      <t xml:space="preserve">           </t>
    </r>
    <r>
      <rPr>
        <sz val="10.5"/>
        <rFont val="Calibri"/>
        <family val="2"/>
      </rPr>
      <t>Minimum</t>
    </r>
    <r>
      <rPr>
        <sz val="10.5"/>
        <rFont val="Times New Roman"/>
        <family val="1"/>
      </rPr>
      <t xml:space="preserve"> </t>
    </r>
    <r>
      <rPr>
        <sz val="10.5"/>
        <rFont val="Calibri"/>
        <family val="2"/>
      </rPr>
      <t>charge</t>
    </r>
    <r>
      <rPr>
        <sz val="10.5"/>
        <rFont val="Times New Roman"/>
        <family val="1"/>
      </rPr>
      <t xml:space="preserve"> </t>
    </r>
    <r>
      <rPr>
        <sz val="10.5"/>
        <rFont val="Calibri"/>
        <family val="2"/>
      </rPr>
      <t>of</t>
    </r>
    <r>
      <rPr>
        <sz val="10.5"/>
        <rFont val="Times New Roman"/>
        <family val="1"/>
      </rPr>
      <t xml:space="preserve"> </t>
    </r>
    <r>
      <rPr>
        <sz val="10.5"/>
        <rFont val="Calibri"/>
        <family val="2"/>
      </rPr>
      <t>4</t>
    </r>
    <r>
      <rPr>
        <sz val="10.5"/>
        <rFont val="Times New Roman"/>
        <family val="1"/>
      </rPr>
      <t xml:space="preserve"> </t>
    </r>
    <r>
      <rPr>
        <sz val="10.5"/>
        <rFont val="Calibri"/>
        <family val="2"/>
      </rPr>
      <t>hours</t>
    </r>
    <r>
      <rPr>
        <sz val="10.5"/>
        <rFont val="Times New Roman"/>
        <family val="1"/>
      </rPr>
      <t xml:space="preserve"> </t>
    </r>
    <r>
      <rPr>
        <sz val="10.5"/>
        <rFont val="Calibri"/>
        <family val="2"/>
      </rPr>
      <t>for</t>
    </r>
    <r>
      <rPr>
        <sz val="10.5"/>
        <rFont val="Times New Roman"/>
        <family val="1"/>
      </rPr>
      <t xml:space="preserve"> </t>
    </r>
    <r>
      <rPr>
        <sz val="10.5"/>
        <rFont val="Calibri"/>
        <family val="2"/>
      </rPr>
      <t>all</t>
    </r>
    <r>
      <rPr>
        <sz val="10.5"/>
        <rFont val="Times New Roman"/>
        <family val="1"/>
      </rPr>
      <t xml:space="preserve"> </t>
    </r>
    <r>
      <rPr>
        <sz val="10.5"/>
        <rFont val="Calibri"/>
        <family val="2"/>
      </rPr>
      <t>overtime</t>
    </r>
    <r>
      <rPr>
        <sz val="10.5"/>
        <rFont val="Times New Roman"/>
        <family val="1"/>
      </rPr>
      <t xml:space="preserve"> </t>
    </r>
    <r>
      <rPr>
        <sz val="10.5"/>
        <rFont val="Calibri"/>
        <family val="2"/>
      </rPr>
      <t xml:space="preserve">work
</t>
    </r>
    <r>
      <rPr>
        <sz val="10.5"/>
        <rFont val="Calibri"/>
        <family val="2"/>
      </rPr>
      <t>6.</t>
    </r>
    <r>
      <rPr>
        <sz val="10.5"/>
        <rFont val="Times New Roman"/>
        <family val="1"/>
      </rPr>
      <t xml:space="preserve">           </t>
    </r>
    <r>
      <rPr>
        <sz val="10.5"/>
        <rFont val="Calibri"/>
        <family val="2"/>
      </rPr>
      <t>Local</t>
    </r>
    <r>
      <rPr>
        <sz val="10.5"/>
        <rFont val="Times New Roman"/>
        <family val="1"/>
      </rPr>
      <t xml:space="preserve"> </t>
    </r>
    <r>
      <rPr>
        <sz val="10.5"/>
        <rFont val="Calibri"/>
        <family val="2"/>
      </rPr>
      <t>branch</t>
    </r>
    <r>
      <rPr>
        <sz val="10.5"/>
        <rFont val="Times New Roman"/>
        <family val="1"/>
      </rPr>
      <t xml:space="preserve"> </t>
    </r>
    <r>
      <rPr>
        <sz val="10.5"/>
        <rFont val="Calibri"/>
        <family val="2"/>
      </rPr>
      <t>published</t>
    </r>
    <r>
      <rPr>
        <sz val="10.5"/>
        <rFont val="Times New Roman"/>
        <family val="1"/>
      </rPr>
      <t xml:space="preserve"> </t>
    </r>
    <r>
      <rPr>
        <sz val="10.5"/>
        <rFont val="Calibri"/>
        <family val="2"/>
      </rPr>
      <t>street</t>
    </r>
    <r>
      <rPr>
        <sz val="10.5"/>
        <rFont val="Times New Roman"/>
        <family val="1"/>
      </rPr>
      <t xml:space="preserve"> </t>
    </r>
    <r>
      <rPr>
        <sz val="10.5"/>
        <rFont val="Calibri"/>
        <family val="2"/>
      </rPr>
      <t>labor</t>
    </r>
    <r>
      <rPr>
        <sz val="10.5"/>
        <rFont val="Times New Roman"/>
        <family val="1"/>
      </rPr>
      <t xml:space="preserve"> </t>
    </r>
    <r>
      <rPr>
        <sz val="10.5"/>
        <rFont val="Calibri"/>
        <family val="2"/>
      </rPr>
      <t>rates</t>
    </r>
    <r>
      <rPr>
        <sz val="10.5"/>
        <rFont val="Times New Roman"/>
        <family val="1"/>
      </rPr>
      <t xml:space="preserve"> </t>
    </r>
    <r>
      <rPr>
        <sz val="10.5"/>
        <rFont val="Calibri"/>
        <family val="2"/>
      </rPr>
      <t>may</t>
    </r>
    <r>
      <rPr>
        <sz val="10.5"/>
        <rFont val="Times New Roman"/>
        <family val="1"/>
      </rPr>
      <t xml:space="preserve"> </t>
    </r>
    <r>
      <rPr>
        <sz val="10.5"/>
        <rFont val="Calibri"/>
        <family val="2"/>
      </rPr>
      <t>be</t>
    </r>
    <r>
      <rPr>
        <sz val="10.5"/>
        <rFont val="Times New Roman"/>
        <family val="1"/>
      </rPr>
      <t xml:space="preserve"> </t>
    </r>
    <r>
      <rPr>
        <sz val="10.5"/>
        <rFont val="Calibri"/>
        <family val="2"/>
      </rPr>
      <t>updated</t>
    </r>
    <r>
      <rPr>
        <sz val="10.5"/>
        <rFont val="Times New Roman"/>
        <family val="1"/>
      </rPr>
      <t xml:space="preserve"> </t>
    </r>
    <r>
      <rPr>
        <sz val="10.5"/>
        <rFont val="Calibri"/>
        <family val="2"/>
      </rPr>
      <t>annually</t>
    </r>
    <r>
      <rPr>
        <sz val="10.5"/>
        <rFont val="Times New Roman"/>
        <family val="1"/>
      </rPr>
      <t xml:space="preserve"> </t>
    </r>
    <r>
      <rPr>
        <sz val="10.5"/>
        <rFont val="Calibri"/>
        <family val="2"/>
      </rPr>
      <t>at</t>
    </r>
    <r>
      <rPr>
        <sz val="10.5"/>
        <rFont val="Times New Roman"/>
        <family val="1"/>
      </rPr>
      <t xml:space="preserve"> </t>
    </r>
    <r>
      <rPr>
        <sz val="10.5"/>
        <rFont val="Calibri"/>
        <family val="2"/>
      </rPr>
      <t>the</t>
    </r>
    <r>
      <rPr>
        <sz val="10.5"/>
        <rFont val="Times New Roman"/>
        <family val="1"/>
      </rPr>
      <t xml:space="preserve"> </t>
    </r>
    <r>
      <rPr>
        <sz val="10.5"/>
        <rFont val="Calibri"/>
        <family val="2"/>
      </rPr>
      <t>discretion</t>
    </r>
    <r>
      <rPr>
        <sz val="10.5"/>
        <rFont val="Times New Roman"/>
        <family val="1"/>
      </rPr>
      <t xml:space="preserve"> </t>
    </r>
    <r>
      <rPr>
        <sz val="10.5"/>
        <rFont val="Calibri"/>
        <family val="2"/>
      </rPr>
      <t>of</t>
    </r>
    <r>
      <rPr>
        <sz val="10.5"/>
        <rFont val="Times New Roman"/>
        <family val="1"/>
      </rPr>
      <t xml:space="preserve"> </t>
    </r>
    <r>
      <rPr>
        <sz val="10.5"/>
        <rFont val="Calibri"/>
        <family val="2"/>
      </rPr>
      <t>each</t>
    </r>
    <r>
      <rPr>
        <sz val="10.5"/>
        <rFont val="Times New Roman"/>
        <family val="1"/>
      </rPr>
      <t xml:space="preserve"> </t>
    </r>
    <r>
      <rPr>
        <sz val="10.5"/>
        <rFont val="Calibri"/>
        <family val="2"/>
      </rPr>
      <t>local</t>
    </r>
    <r>
      <rPr>
        <sz val="10.5"/>
        <rFont val="Times New Roman"/>
        <family val="1"/>
      </rPr>
      <t xml:space="preserve"> </t>
    </r>
    <r>
      <rPr>
        <sz val="10.5"/>
        <rFont val="Calibri"/>
        <family val="2"/>
      </rPr>
      <t xml:space="preserve">branch
</t>
    </r>
    <r>
      <rPr>
        <sz val="10.5"/>
        <rFont val="Calibri"/>
        <family val="2"/>
      </rPr>
      <t>7.</t>
    </r>
    <r>
      <rPr>
        <sz val="10.5"/>
        <rFont val="Times New Roman"/>
        <family val="1"/>
      </rPr>
      <t xml:space="preserve">           </t>
    </r>
    <r>
      <rPr>
        <sz val="10.5"/>
        <rFont val="Calibri"/>
        <family val="2"/>
      </rPr>
      <t>Mileage</t>
    </r>
    <r>
      <rPr>
        <sz val="10.5"/>
        <rFont val="Times New Roman"/>
        <family val="1"/>
      </rPr>
      <t xml:space="preserve"> </t>
    </r>
    <r>
      <rPr>
        <sz val="10.5"/>
        <rFont val="Calibri"/>
        <family val="2"/>
      </rPr>
      <t>–</t>
    </r>
    <r>
      <rPr>
        <sz val="10.5"/>
        <rFont val="Times New Roman"/>
        <family val="1"/>
      </rPr>
      <t xml:space="preserve"> </t>
    </r>
    <r>
      <rPr>
        <sz val="10.5"/>
        <rFont val="Calibri"/>
        <family val="2"/>
      </rPr>
      <t>Standard</t>
    </r>
    <r>
      <rPr>
        <sz val="10.5"/>
        <rFont val="Times New Roman"/>
        <family val="1"/>
      </rPr>
      <t xml:space="preserve"> </t>
    </r>
    <r>
      <rPr>
        <sz val="10.5"/>
        <rFont val="Calibri"/>
        <family val="2"/>
      </rPr>
      <t>rates</t>
    </r>
    <r>
      <rPr>
        <sz val="10.5"/>
        <rFont val="Times New Roman"/>
        <family val="1"/>
      </rPr>
      <t xml:space="preserve"> </t>
    </r>
    <r>
      <rPr>
        <sz val="10.5"/>
        <rFont val="Calibri"/>
        <family val="2"/>
      </rPr>
      <t>apply,</t>
    </r>
    <r>
      <rPr>
        <sz val="10.5"/>
        <rFont val="Times New Roman"/>
        <family val="1"/>
      </rPr>
      <t xml:space="preserve"> </t>
    </r>
    <r>
      <rPr>
        <sz val="10.5"/>
        <rFont val="Calibri"/>
        <family val="2"/>
      </rPr>
      <t>calculated</t>
    </r>
    <r>
      <rPr>
        <sz val="10.5"/>
        <rFont val="Times New Roman"/>
        <family val="1"/>
      </rPr>
      <t xml:space="preserve"> </t>
    </r>
    <r>
      <rPr>
        <sz val="10.5"/>
        <rFont val="Calibri"/>
        <family val="2"/>
      </rPr>
      <t>from</t>
    </r>
    <r>
      <rPr>
        <sz val="10.5"/>
        <rFont val="Times New Roman"/>
        <family val="1"/>
      </rPr>
      <t xml:space="preserve"> </t>
    </r>
    <r>
      <rPr>
        <sz val="10.5"/>
        <rFont val="Calibri"/>
        <family val="2"/>
      </rPr>
      <t>branch</t>
    </r>
    <r>
      <rPr>
        <sz val="10.5"/>
        <rFont val="Times New Roman"/>
        <family val="1"/>
      </rPr>
      <t xml:space="preserve"> </t>
    </r>
    <r>
      <rPr>
        <sz val="10.5"/>
        <rFont val="Calibri"/>
        <family val="2"/>
      </rPr>
      <t>to</t>
    </r>
    <r>
      <rPr>
        <sz val="10.5"/>
        <rFont val="Times New Roman"/>
        <family val="1"/>
      </rPr>
      <t xml:space="preserve"> </t>
    </r>
    <r>
      <rPr>
        <sz val="10.5"/>
        <rFont val="Calibri"/>
        <family val="2"/>
      </rPr>
      <t>job</t>
    </r>
    <r>
      <rPr>
        <sz val="10.5"/>
        <rFont val="Times New Roman"/>
        <family val="1"/>
      </rPr>
      <t xml:space="preserve"> </t>
    </r>
    <r>
      <rPr>
        <sz val="10.5"/>
        <rFont val="Calibri"/>
        <family val="2"/>
      </rPr>
      <t xml:space="preserve">site
</t>
    </r>
    <r>
      <rPr>
        <sz val="10.5"/>
        <rFont val="Calibri"/>
        <family val="2"/>
      </rPr>
      <t>8.</t>
    </r>
    <r>
      <rPr>
        <sz val="10.5"/>
        <rFont val="Times New Roman"/>
        <family val="1"/>
      </rPr>
      <t xml:space="preserve">           </t>
    </r>
    <r>
      <rPr>
        <sz val="10.5"/>
        <rFont val="Calibri"/>
        <family val="2"/>
      </rPr>
      <t>Monitoring</t>
    </r>
    <r>
      <rPr>
        <sz val="10.5"/>
        <rFont val="Times New Roman"/>
        <family val="1"/>
      </rPr>
      <t xml:space="preserve"> </t>
    </r>
    <r>
      <rPr>
        <sz val="10.5"/>
        <rFont val="Calibri"/>
        <family val="2"/>
      </rPr>
      <t>requires</t>
    </r>
    <r>
      <rPr>
        <sz val="10.5"/>
        <rFont val="Times New Roman"/>
        <family val="1"/>
      </rPr>
      <t xml:space="preserve"> </t>
    </r>
    <r>
      <rPr>
        <sz val="10.5"/>
        <rFont val="Calibri"/>
        <family val="2"/>
      </rPr>
      <t>a</t>
    </r>
    <r>
      <rPr>
        <sz val="10.5"/>
        <rFont val="Times New Roman"/>
        <family val="1"/>
      </rPr>
      <t xml:space="preserve"> </t>
    </r>
    <r>
      <rPr>
        <sz val="10.5"/>
        <rFont val="Calibri"/>
        <family val="2"/>
      </rPr>
      <t>separate</t>
    </r>
    <r>
      <rPr>
        <sz val="10.5"/>
        <rFont val="Times New Roman"/>
        <family val="1"/>
      </rPr>
      <t xml:space="preserve"> </t>
    </r>
    <r>
      <rPr>
        <sz val="10.5"/>
        <rFont val="Calibri"/>
        <family val="2"/>
      </rPr>
      <t>monitoring</t>
    </r>
    <r>
      <rPr>
        <sz val="10.5"/>
        <rFont val="Times New Roman"/>
        <family val="1"/>
      </rPr>
      <t xml:space="preserve"> </t>
    </r>
    <r>
      <rPr>
        <sz val="10.5"/>
        <rFont val="Calibri"/>
        <family val="2"/>
      </rPr>
      <t>agreement</t>
    </r>
  </si>
  <si>
    <t>Not to exceed pricing:
The above pricing is submitted as not to exceed pricing and can be adjusted lower but cannot exceed the pricing above for those projects purchased under the agreement. Customer must indicate on the purchase order their intent to use the Sourcewell Agreement.</t>
  </si>
  <si>
    <t>U.S. Sourcewell Contract #121024-JHN Preferred Hourly Service Labor Rates Effective 5.2025 JCFP</t>
  </si>
  <si>
    <t>City of San Fran #417</t>
  </si>
  <si>
    <t>San Fran #417 Surrounding Counties</t>
  </si>
  <si>
    <t>Ventura #437</t>
  </si>
  <si>
    <t>Santa Rosa #412</t>
  </si>
  <si>
    <t>San Diego #480</t>
  </si>
  <si>
    <t>Sacramento #455</t>
  </si>
  <si>
    <t>Los Angeles #434</t>
  </si>
  <si>
    <t>Inland Empire #436</t>
  </si>
  <si>
    <t>Fresno #413</t>
  </si>
  <si>
    <t>PART_NUM</t>
  </si>
  <si>
    <t>PROD_DESC</t>
  </si>
  <si>
    <t>VENDOR</t>
  </si>
  <si>
    <t>ANV-PS</t>
  </si>
  <si>
    <t>HVR-4032-002T0</t>
  </si>
  <si>
    <t>A7-SRP-RL</t>
  </si>
  <si>
    <t>A2-OS-WSE</t>
  </si>
  <si>
    <t>DSH-VDASH-AS</t>
  </si>
  <si>
    <t>A3-HD-2R</t>
  </si>
  <si>
    <t>A8-SD-DMO</t>
  </si>
  <si>
    <t>ENT-E100-001T1</t>
  </si>
  <si>
    <t>A3-HD-4R</t>
  </si>
  <si>
    <t>A2-JBM-SETI</t>
  </si>
  <si>
    <t>A2-RET-LOC</t>
  </si>
  <si>
    <t>A2-RET-SEN</t>
  </si>
  <si>
    <t>A8-DI-12</t>
  </si>
  <si>
    <t>A7-4000-RL</t>
  </si>
  <si>
    <t>A3-16-4CIF-S7</t>
  </si>
  <si>
    <t>A7-VD-16-S7</t>
  </si>
  <si>
    <t>A7-4000-BKIT</t>
  </si>
  <si>
    <t>A7-34-WM</t>
  </si>
  <si>
    <t>A3-8-4CIF-S7</t>
  </si>
  <si>
    <t>A7-VD-08-S7</t>
  </si>
  <si>
    <t>NVR-4016-004T1-7</t>
  </si>
  <si>
    <t>ATM-2104-001T0</t>
  </si>
  <si>
    <t>DSH-VDASH-AS-SMA3</t>
  </si>
  <si>
    <t>DSH-VDASH-AS-SMA2</t>
  </si>
  <si>
    <t>DSH-VDASH-AS-SMA1</t>
  </si>
  <si>
    <t>VP-SE-ESS-SMA3</t>
  </si>
  <si>
    <t>VP-SE-ESS-SMA2</t>
  </si>
  <si>
    <t>VP-SE-ESS-SMA1</t>
  </si>
  <si>
    <t>VP-PE-CAM-SMA3</t>
  </si>
  <si>
    <t>VP-PE-CAM-SMA2</t>
  </si>
  <si>
    <t>VP-PE-CAM-SMA1</t>
  </si>
  <si>
    <t>VP-SE-CAM-SMA3</t>
  </si>
  <si>
    <t>A2-AL-DMP-SMA1</t>
  </si>
  <si>
    <t>VP-SE-CAM-SMA2</t>
  </si>
  <si>
    <t>VP-SE-CAM-SMA1</t>
  </si>
  <si>
    <t>VP-PE-VMS-SMA3</t>
  </si>
  <si>
    <t>VP-PE-VMS-SMA2</t>
  </si>
  <si>
    <t>VP-PE-VMS-SMA1</t>
  </si>
  <si>
    <t>VP-SE-VMS-SMA3</t>
  </si>
  <si>
    <t>VP-SE-VMS-SMA2</t>
  </si>
  <si>
    <t>A2-IO-ADM-SMA3</t>
  </si>
  <si>
    <t>VP-SE-VMS-SMA1</t>
  </si>
  <si>
    <t>A4-PLPR-001-SMA3</t>
  </si>
  <si>
    <t>A4-PLPR-001-SMA2</t>
  </si>
  <si>
    <t>A4-PLPR-001-SMA1</t>
  </si>
  <si>
    <t>A4-QLA-001-SMA3</t>
  </si>
  <si>
    <t>A4-QLA-001-SMA2</t>
  </si>
  <si>
    <t>A4-QLA-001-SMA1</t>
  </si>
  <si>
    <t>A4-DWL-001-SMA3</t>
  </si>
  <si>
    <t>A4-DWL-001-SMA2</t>
  </si>
  <si>
    <t>A4-DWL-001-SMA1</t>
  </si>
  <si>
    <t>A2-IO-ADM-SMA2</t>
  </si>
  <si>
    <t>A4-CG-001-SMA3</t>
  </si>
  <si>
    <t>A4-CG-001-SMA2</t>
  </si>
  <si>
    <t>A4-CG-001-SMA1</t>
  </si>
  <si>
    <t>A4-AOB-001-SMA3</t>
  </si>
  <si>
    <t>A4-AOB-001-SMA2</t>
  </si>
  <si>
    <t>A4-AOB-001-SMA1</t>
  </si>
  <si>
    <t>A2-IO-ADM-SMA1</t>
  </si>
  <si>
    <t>A2-RET-LOC-SMA3</t>
  </si>
  <si>
    <t>A2-AC-AMG-SMA3</t>
  </si>
  <si>
    <t>A2-AC-AMG-SMA2</t>
  </si>
  <si>
    <t>A2-AC-AMG-SMA1</t>
  </si>
  <si>
    <t>A2-AC-SUR-SMA3</t>
  </si>
  <si>
    <t>A2-AC-SUR-SMA2</t>
  </si>
  <si>
    <t>A2-AC-SUR-SMA1</t>
  </si>
  <si>
    <t>A2-AC-AXI-SMA3</t>
  </si>
  <si>
    <t>A2-AC-AXI-SMA2</t>
  </si>
  <si>
    <t>A2-AC-AXI-SMA1</t>
  </si>
  <si>
    <t>A2-AC-PAC-SMA3</t>
  </si>
  <si>
    <t>A2-RET-LOC-SMA2</t>
  </si>
  <si>
    <t>A2-AC-PAC-SMA2</t>
  </si>
  <si>
    <t>A2-AC-PAC-SMA1</t>
  </si>
  <si>
    <t>A2-AC-CCU-SMA3</t>
  </si>
  <si>
    <t>A2-RET-SEN-SMA3</t>
  </si>
  <si>
    <t>A2-RET-SEN-SMA2</t>
  </si>
  <si>
    <t>A2-RET-SEN-SMA1</t>
  </si>
  <si>
    <t>A2-POS-TIK-SMA3</t>
  </si>
  <si>
    <t>A2-POS-TIK-SMA2</t>
  </si>
  <si>
    <t>A2-POS-TIK-SMA1</t>
  </si>
  <si>
    <t>A2-AC-CCU-SMA2</t>
  </si>
  <si>
    <t>A2-POS-ALH-SMA3</t>
  </si>
  <si>
    <t>A2-POS-ALH-SMA2</t>
  </si>
  <si>
    <t>A2-POS-ALH-SMA1</t>
  </si>
  <si>
    <t>A2-JBM-SETI-SMA3</t>
  </si>
  <si>
    <t>A2-JBM-SETI-SMA2</t>
  </si>
  <si>
    <t>A2-JBM-SETI-SMA1</t>
  </si>
  <si>
    <t>A2-FI-SEP-SMA3</t>
  </si>
  <si>
    <t>A2-FI-SEP-SMA2</t>
  </si>
  <si>
    <t>A2-FI-SEP-SMA1</t>
  </si>
  <si>
    <t>A2-TR-FIS-SMA3</t>
  </si>
  <si>
    <t>A2-AC-CCU-SMA1</t>
  </si>
  <si>
    <t>A2-TR-FIS-SMA2</t>
  </si>
  <si>
    <t>A2-TR-FIS-SMA1</t>
  </si>
  <si>
    <t>A2-TEL-TCP-SMA3</t>
  </si>
  <si>
    <t>A2-TEL-TCP-SMA2</t>
  </si>
  <si>
    <t>A2-TEL-TCP-SMA1</t>
  </si>
  <si>
    <t>A2-TEL-001-SMA3</t>
  </si>
  <si>
    <t>A2-TEL-001-SMA2</t>
  </si>
  <si>
    <t>A2-TEL-001-SMA1</t>
  </si>
  <si>
    <t>A2-ATM-IP-SMA3</t>
  </si>
  <si>
    <t>A2-ATM-IP-SMA2</t>
  </si>
  <si>
    <t>A2-AC-LNL-SMA3</t>
  </si>
  <si>
    <t>A2-ATM-IP-SMA1</t>
  </si>
  <si>
    <t>A2-XAP-DBD-SMA3</t>
  </si>
  <si>
    <t>A2-XAP-DBD-SMA2</t>
  </si>
  <si>
    <t>A2-XAP-DBD-SMA1</t>
  </si>
  <si>
    <t>DSH-DMAP-ANAL-SMA3</t>
  </si>
  <si>
    <t>DSH-DMAP-ANAL-SMA2</t>
  </si>
  <si>
    <t>DSH-DMAP-ANAL-SMA1</t>
  </si>
  <si>
    <t>DSH-HMAP-ANAL-SMA3</t>
  </si>
  <si>
    <t>DSH-HMAP-ANAL-SMA2</t>
  </si>
  <si>
    <t>DSH-HMAP-ANAL-SMA1</t>
  </si>
  <si>
    <t>A2-AC-LNL-SMA2</t>
  </si>
  <si>
    <t>DSH-QUE-ANAL-SMA3</t>
  </si>
  <si>
    <t>DSH-QUE-ANAL-SMA2</t>
  </si>
  <si>
    <t>DSH-QUE-ANAL-SMA1</t>
  </si>
  <si>
    <t>DSH-DWL-ANAL-SMA3</t>
  </si>
  <si>
    <t>DSH-DWL-ANAL-SMA2</t>
  </si>
  <si>
    <t>DSH-DWL-ANAL-SMA1</t>
  </si>
  <si>
    <t>DSH-GEND-ANAL-SMA3</t>
  </si>
  <si>
    <t>DSH-GEND-ANAL-SMA2</t>
  </si>
  <si>
    <t>DSH-GEND-ANAL-SMA1</t>
  </si>
  <si>
    <t>DSH-RTIME-TRAF-SMA3</t>
  </si>
  <si>
    <t>A2-AC-LNL-SMA1</t>
  </si>
  <si>
    <t>DSH-RTIME-TRAF-SMA2</t>
  </si>
  <si>
    <t>DSH-RTIME-TRAF-SMA1</t>
  </si>
  <si>
    <t>DSH-CUST-MS-SMA3</t>
  </si>
  <si>
    <t>DSH-CUST-MS-SMA2</t>
  </si>
  <si>
    <t>DSH-CUST-MS-SMA1</t>
  </si>
  <si>
    <t>DSH-QUE-TRND-SMA3</t>
  </si>
  <si>
    <t>DSH-QUE-TRND-SMA2</t>
  </si>
  <si>
    <t>DSH-QUE-TRND-SMA1</t>
  </si>
  <si>
    <t>DSH-SPAC-TRND-SMA3</t>
  </si>
  <si>
    <t>DSH-SPAC-TRND-SMA2</t>
  </si>
  <si>
    <t>A2-AL-DMP-SMA3</t>
  </si>
  <si>
    <t>DSH-SPAC-TRND-SMA1</t>
  </si>
  <si>
    <t>DSH-LBR-TRND-SMA3</t>
  </si>
  <si>
    <t>DSH-LBR-TRND-SMA2</t>
  </si>
  <si>
    <t>DSH-LBR-TRND-SMA1</t>
  </si>
  <si>
    <t>DSH-CONV-TRND-SMA3</t>
  </si>
  <si>
    <t>DSH-CONV-TRND-SMA2</t>
  </si>
  <si>
    <t>DSH-CONV-TRND-SMA1</t>
  </si>
  <si>
    <t>DSH-TRAF-TRND-SMA3</t>
  </si>
  <si>
    <t>DSH-TRAF-TRND-SMA2</t>
  </si>
  <si>
    <t>DSH-TRAF-TRND-SMA1</t>
  </si>
  <si>
    <t>A2-AL-DMP-SMA2</t>
  </si>
  <si>
    <t>A2-RET-LOC-SMA1</t>
  </si>
  <si>
    <t>RS-02-OWT</t>
  </si>
  <si>
    <t>DSH-PCNT-1</t>
  </si>
  <si>
    <t>DSH-DMAP-ANAL</t>
  </si>
  <si>
    <t>DSH-HMAP-ANAL</t>
  </si>
  <si>
    <t>DSH-DWL-ANAL</t>
  </si>
  <si>
    <t>DSH-QUE-ANAL</t>
  </si>
  <si>
    <t>DSH-RTIME-TRAF</t>
  </si>
  <si>
    <t>DSH-CUST-MS</t>
  </si>
  <si>
    <t>DSH-CONV-TRND</t>
  </si>
  <si>
    <t>DSH-TRAF-TRND</t>
  </si>
  <si>
    <t>A7-4000-PS</t>
  </si>
  <si>
    <t>A7-3000-PS</t>
  </si>
  <si>
    <t>A7-1000-PS</t>
  </si>
  <si>
    <t>PS-WB-TRN</t>
  </si>
  <si>
    <t>PS-D2-TRN</t>
  </si>
  <si>
    <t>A7-SRP-WM</t>
  </si>
  <si>
    <t>A3-HD-500R</t>
  </si>
  <si>
    <t>A7-VD-04</t>
  </si>
  <si>
    <t>A3-HD-1R</t>
  </si>
  <si>
    <t>A3-HD-6R</t>
  </si>
  <si>
    <t>A7-NS-USB</t>
  </si>
  <si>
    <t>A2-CIF-001</t>
  </si>
  <si>
    <t>WFA-2104-001T0</t>
  </si>
  <si>
    <t>WFB-4016N-004T1</t>
  </si>
  <si>
    <t>HVR-4032-004T1-7</t>
  </si>
  <si>
    <t>HVR-4016-002T1-7</t>
  </si>
  <si>
    <t>9442-3M</t>
  </si>
  <si>
    <t>3536-3M</t>
  </si>
  <si>
    <t>3336-3M</t>
  </si>
  <si>
    <t>3586-3M</t>
  </si>
  <si>
    <t>9482-3M</t>
  </si>
  <si>
    <t>3349-3M</t>
  </si>
  <si>
    <t>3386-JCI-37</t>
  </si>
  <si>
    <t>3349-JCI-37</t>
  </si>
  <si>
    <t>3349-JCI</t>
  </si>
  <si>
    <t>3386-JCI</t>
  </si>
  <si>
    <t>3391-3M</t>
  </si>
  <si>
    <t>3326-3M</t>
  </si>
  <si>
    <t>3347-3M</t>
  </si>
  <si>
    <t>3386-3M</t>
  </si>
  <si>
    <t>9439-3M</t>
  </si>
  <si>
    <t>9472-3M</t>
  </si>
  <si>
    <t>HSP</t>
  </si>
  <si>
    <t>VSP</t>
  </si>
  <si>
    <t>MACH3ID</t>
  </si>
  <si>
    <t>9476-3M</t>
  </si>
  <si>
    <t>9436M-3M</t>
  </si>
  <si>
    <t>9436-3M</t>
  </si>
  <si>
    <t>3MIL-R11320-HCA</t>
  </si>
  <si>
    <t>3MIL-R11330-HCA</t>
  </si>
  <si>
    <t>3MIL-R11325-HCA</t>
  </si>
  <si>
    <t>3MIL-R11325-NB</t>
  </si>
  <si>
    <t>3MIL-R11320-NB</t>
  </si>
  <si>
    <t>3MIL-R11330-NB</t>
  </si>
  <si>
    <t>3MIL-R11325-MOD</t>
  </si>
  <si>
    <t>3MIL-R11320-MOD</t>
  </si>
  <si>
    <t>3MIL-R11330-MOD</t>
  </si>
  <si>
    <t>3386-DHL</t>
  </si>
  <si>
    <t>KIT-EBX-1033TYCO</t>
  </si>
  <si>
    <t>AJ-MCWSB</t>
  </si>
  <si>
    <t>SAL-AB656NBCH8</t>
  </si>
  <si>
    <t>AA-K100-622B</t>
  </si>
  <si>
    <t>AA-KS100-K1</t>
  </si>
  <si>
    <t>AA-KS100-BC</t>
  </si>
  <si>
    <t>AA-K100-622</t>
  </si>
  <si>
    <t>246098</t>
  </si>
  <si>
    <t>246099</t>
  </si>
  <si>
    <t>246100</t>
  </si>
  <si>
    <t>HWF2A-COM</t>
  </si>
  <si>
    <t>HWF2V-COM</t>
  </si>
  <si>
    <t>0-001-031-02</t>
  </si>
  <si>
    <t>5800PIR</t>
  </si>
  <si>
    <t>V20PTISNA</t>
  </si>
  <si>
    <t>5800RP</t>
  </si>
  <si>
    <t>4219</t>
  </si>
  <si>
    <t>K4563V1</t>
  </si>
  <si>
    <t>V20PTISPKNA</t>
  </si>
  <si>
    <t>V20PTISPK</t>
  </si>
  <si>
    <t>5800PIR-COM</t>
  </si>
  <si>
    <t>6150</t>
  </si>
  <si>
    <t>6160V</t>
  </si>
  <si>
    <t>5802WXT-2</t>
  </si>
  <si>
    <t>5800CO</t>
  </si>
  <si>
    <t>472452</t>
  </si>
  <si>
    <t>472392</t>
  </si>
  <si>
    <t>4208SNF</t>
  </si>
  <si>
    <t>472423</t>
  </si>
  <si>
    <t>472490</t>
  </si>
  <si>
    <t>CADETUPGRD-P</t>
  </si>
  <si>
    <t>IPCAM-PT2A</t>
  </si>
  <si>
    <t>CELL-EXTRA</t>
  </si>
  <si>
    <t>NCTAM-1</t>
  </si>
  <si>
    <t>3GL</t>
  </si>
  <si>
    <t>IS3050A</t>
  </si>
  <si>
    <t>5140DLM</t>
  </si>
  <si>
    <t>7945WH</t>
  </si>
  <si>
    <t>958</t>
  </si>
  <si>
    <t>69</t>
  </si>
  <si>
    <t>0-000-361-03</t>
  </si>
  <si>
    <t>0-000-361-04</t>
  </si>
  <si>
    <t>6148</t>
  </si>
  <si>
    <t>5193SD</t>
  </si>
  <si>
    <t>5800COMBO</t>
  </si>
  <si>
    <t>WA7626-CA</t>
  </si>
  <si>
    <t>7720P</t>
  </si>
  <si>
    <t>7626-25HC</t>
  </si>
  <si>
    <t>7626-50HC</t>
  </si>
  <si>
    <t>PROLTE-ANT</t>
  </si>
  <si>
    <t>CELL-ANTSMA</t>
  </si>
  <si>
    <t>CELL-ANTU</t>
  </si>
  <si>
    <t>CELL-ANT3DB</t>
  </si>
  <si>
    <t>7626-5</t>
  </si>
  <si>
    <t>7847I-E</t>
  </si>
  <si>
    <t>LTE-21V</t>
  </si>
  <si>
    <t>LTEM-PV</t>
  </si>
  <si>
    <t>LTEM-PA</t>
  </si>
  <si>
    <t>CELL-ANTHB</t>
  </si>
  <si>
    <t>CELLANT3DBPK</t>
  </si>
  <si>
    <t>LTEM-XA</t>
  </si>
  <si>
    <t>LTEM-XV</t>
  </si>
  <si>
    <t>LTE-CFA</t>
  </si>
  <si>
    <t>LTE-IA</t>
  </si>
  <si>
    <t>LTE-L57V</t>
  </si>
  <si>
    <t>LTE-L57A</t>
  </si>
  <si>
    <t>LTE-L3V</t>
  </si>
  <si>
    <t>LTE-L3A</t>
  </si>
  <si>
    <t>LTE-CFV</t>
  </si>
  <si>
    <t>LTE-HSV</t>
  </si>
  <si>
    <t>CELL-EXT</t>
  </si>
  <si>
    <t>V20PPCBSIA</t>
  </si>
  <si>
    <t>V128BTISPK</t>
  </si>
  <si>
    <t>VISTAKEY-EXPK</t>
  </si>
  <si>
    <t>VISTAKEY-SK</t>
  </si>
  <si>
    <t>V250FBPTPCB</t>
  </si>
  <si>
    <t>V250FBPT</t>
  </si>
  <si>
    <t>V21SIALTE</t>
  </si>
  <si>
    <t>V20SPACK</t>
  </si>
  <si>
    <t>V20PUPG</t>
  </si>
  <si>
    <t>V20PPCB</t>
  </si>
  <si>
    <t>V128FBPTPCB</t>
  </si>
  <si>
    <t>V128FBPT-10.1KT</t>
  </si>
  <si>
    <t>V128FBPPCB-9</t>
  </si>
  <si>
    <t>V128BPTPCB</t>
  </si>
  <si>
    <t>VISTA-21IPLTE</t>
  </si>
  <si>
    <t>VISTA-20PUL</t>
  </si>
  <si>
    <t>V32FB-9</t>
  </si>
  <si>
    <t>V128FBPT</t>
  </si>
  <si>
    <t>VISTA-250BPT</t>
  </si>
  <si>
    <t>TYC250FBPK</t>
  </si>
  <si>
    <t>VISTAKEYPAC</t>
  </si>
  <si>
    <t>4208SN</t>
  </si>
  <si>
    <t>4229</t>
  </si>
  <si>
    <t>4100SM</t>
  </si>
  <si>
    <t>VISTAKEY</t>
  </si>
  <si>
    <t>4204</t>
  </si>
  <si>
    <t>4190SN</t>
  </si>
  <si>
    <t>4193SN</t>
  </si>
  <si>
    <t>LYNXTOUCH-MSD</t>
  </si>
  <si>
    <t>506</t>
  </si>
  <si>
    <t>6160CR-2</t>
  </si>
  <si>
    <t>6460WC</t>
  </si>
  <si>
    <t>6460W</t>
  </si>
  <si>
    <t>6460SC</t>
  </si>
  <si>
    <t>6165EX</t>
  </si>
  <si>
    <t>6164USC</t>
  </si>
  <si>
    <t>6164US</t>
  </si>
  <si>
    <t>6164SP</t>
  </si>
  <si>
    <t>6160VC</t>
  </si>
  <si>
    <t>6160RFC</t>
  </si>
  <si>
    <t>6160C</t>
  </si>
  <si>
    <t>6151C</t>
  </si>
  <si>
    <t>6151</t>
  </si>
  <si>
    <t>6150RFC</t>
  </si>
  <si>
    <t>6150C</t>
  </si>
  <si>
    <t>6148ICON</t>
  </si>
  <si>
    <t>TUXEDOW</t>
  </si>
  <si>
    <t>6290WC</t>
  </si>
  <si>
    <t>6160TYC</t>
  </si>
  <si>
    <t>6160CR-2TYC</t>
  </si>
  <si>
    <t>ECP-ISO</t>
  </si>
  <si>
    <t>52WH</t>
  </si>
  <si>
    <t>52BR</t>
  </si>
  <si>
    <t>4120TR</t>
  </si>
  <si>
    <t>N6277V2</t>
  </si>
  <si>
    <t>IPCAM-WOC1</t>
  </si>
  <si>
    <t>IPCAM-WIC2</t>
  </si>
  <si>
    <t>V128FBPPCB</t>
  </si>
  <si>
    <t>P3422-2</t>
  </si>
  <si>
    <t>V128BPUPGKT</t>
  </si>
  <si>
    <t>CIA2</t>
  </si>
  <si>
    <t>N4868V9-2RD</t>
  </si>
  <si>
    <t>VISTA-ULKT</t>
  </si>
  <si>
    <t>4204CF</t>
  </si>
  <si>
    <t>4101SN</t>
  </si>
  <si>
    <t>112</t>
  </si>
  <si>
    <t>955PST-WH</t>
  </si>
  <si>
    <t>28</t>
  </si>
  <si>
    <t>V20PSIAUPG</t>
  </si>
  <si>
    <t>269R</t>
  </si>
  <si>
    <t>5869</t>
  </si>
  <si>
    <t>4191SN-WH</t>
  </si>
  <si>
    <t>FG1625RT</t>
  </si>
  <si>
    <t>269SN</t>
  </si>
  <si>
    <t>266</t>
  </si>
  <si>
    <t>4959SN</t>
  </si>
  <si>
    <t>273</t>
  </si>
  <si>
    <t>4939SN-WH</t>
  </si>
  <si>
    <t>7945BR</t>
  </si>
  <si>
    <t>DT8050A-SN</t>
  </si>
  <si>
    <t>1361-GT</t>
  </si>
  <si>
    <t>N8167-1</t>
  </si>
  <si>
    <t>968XTP</t>
  </si>
  <si>
    <t>7945-2GY</t>
  </si>
  <si>
    <t>4939SN-BR</t>
  </si>
  <si>
    <t>4939SN-GY</t>
  </si>
  <si>
    <t>7939-2WH</t>
  </si>
  <si>
    <t>1321-1</t>
  </si>
  <si>
    <t>11WH</t>
  </si>
  <si>
    <t>V128BPTSIA</t>
  </si>
  <si>
    <t>VISTA-20PSIA</t>
  </si>
  <si>
    <t>7847I</t>
  </si>
  <si>
    <t>TYCMSM250BPK</t>
  </si>
  <si>
    <t>TYCMSM128BPK</t>
  </si>
  <si>
    <t>4208U</t>
  </si>
  <si>
    <t>4209U</t>
  </si>
  <si>
    <t>VPLEX-VSI</t>
  </si>
  <si>
    <t>4297</t>
  </si>
  <si>
    <t>IS3050A-SN</t>
  </si>
  <si>
    <t>5800MINI</t>
  </si>
  <si>
    <t>5899</t>
  </si>
  <si>
    <t>5817CBXT</t>
  </si>
  <si>
    <t>N4868V11-BE</t>
  </si>
  <si>
    <t>659EN</t>
  </si>
  <si>
    <t>KR-1</t>
  </si>
  <si>
    <t>5870API-GY</t>
  </si>
  <si>
    <t>5870API-WH</t>
  </si>
  <si>
    <t>K14139</t>
  </si>
  <si>
    <t>AB12M</t>
  </si>
  <si>
    <t>5800MICRA</t>
  </si>
  <si>
    <t>712BNP</t>
  </si>
  <si>
    <t>4191WA</t>
  </si>
  <si>
    <t>VISTA-50P</t>
  </si>
  <si>
    <t>5828V</t>
  </si>
  <si>
    <t>0-000-361-01</t>
  </si>
  <si>
    <t>0-010-121-01</t>
  </si>
  <si>
    <t>0-010-055-01</t>
  </si>
  <si>
    <t>0-000-181-01</t>
  </si>
  <si>
    <t>5881ENH</t>
  </si>
  <si>
    <t>K0991</t>
  </si>
  <si>
    <t>PROXTG-BK</t>
  </si>
  <si>
    <t>6150RF</t>
  </si>
  <si>
    <t>300-03866</t>
  </si>
  <si>
    <t>ILP5</t>
  </si>
  <si>
    <t>L5100-ZWAVE</t>
  </si>
  <si>
    <t>WAVE2</t>
  </si>
  <si>
    <t>5898</t>
  </si>
  <si>
    <t>270R</t>
  </si>
  <si>
    <t>5853</t>
  </si>
  <si>
    <t>5881ENHC</t>
  </si>
  <si>
    <t>5834-4</t>
  </si>
  <si>
    <t>5800PIR-RES</t>
  </si>
  <si>
    <t>5820L</t>
  </si>
  <si>
    <t>L5210PK</t>
  </si>
  <si>
    <t>5816WMBR</t>
  </si>
  <si>
    <t>L5100-WIFI</t>
  </si>
  <si>
    <t>710AM</t>
  </si>
  <si>
    <t>5800PIR-OD2</t>
  </si>
  <si>
    <t>5140MPS-BB</t>
  </si>
  <si>
    <t>5806W3</t>
  </si>
  <si>
    <t>FG1625SN</t>
  </si>
  <si>
    <t>0-001-028-01</t>
  </si>
  <si>
    <t>0-001-027-02</t>
  </si>
  <si>
    <t>0-001-030-01</t>
  </si>
  <si>
    <t>FG1625RFM</t>
  </si>
  <si>
    <t>5819S</t>
  </si>
  <si>
    <t>0-000-701-01</t>
  </si>
  <si>
    <t>0-010-731-01</t>
  </si>
  <si>
    <t>IS25100TC</t>
  </si>
  <si>
    <t>IS3035V</t>
  </si>
  <si>
    <t>DT8050V</t>
  </si>
  <si>
    <t>DT8035V</t>
  </si>
  <si>
    <t>997</t>
  </si>
  <si>
    <t>0-000-361-02</t>
  </si>
  <si>
    <t>0-001-031-01</t>
  </si>
  <si>
    <t>951WG-BR</t>
  </si>
  <si>
    <t>943WG-WH-M</t>
  </si>
  <si>
    <t>7945WH-M</t>
  </si>
  <si>
    <t>7940WH-M</t>
  </si>
  <si>
    <t>5-531-395-02</t>
  </si>
  <si>
    <t>5-531-395-01</t>
  </si>
  <si>
    <t>LYNXRCHKIT-SHA</t>
  </si>
  <si>
    <t>300-03865</t>
  </si>
  <si>
    <t>CR2025</t>
  </si>
  <si>
    <t>CR2430</t>
  </si>
  <si>
    <t>462</t>
  </si>
  <si>
    <t>500205/LSH20</t>
  </si>
  <si>
    <t>BSM</t>
  </si>
  <si>
    <t>SA1451-UL9</t>
  </si>
  <si>
    <t>1317-1</t>
  </si>
  <si>
    <t>300-07753</t>
  </si>
  <si>
    <t>747F</t>
  </si>
  <si>
    <t>746</t>
  </si>
  <si>
    <t>747PD</t>
  </si>
  <si>
    <t>WAVE2PD</t>
  </si>
  <si>
    <t>CEREMLXB</t>
  </si>
  <si>
    <t>5816WMWH</t>
  </si>
  <si>
    <t>5816</t>
  </si>
  <si>
    <t>DBCAM-TRIM2</t>
  </si>
  <si>
    <t>DBCAM-TRIMBR2</t>
  </si>
  <si>
    <t>5809SS</t>
  </si>
  <si>
    <t>5818MNL</t>
  </si>
  <si>
    <t>5883H</t>
  </si>
  <si>
    <t>PROXTG-GY</t>
  </si>
  <si>
    <t>5828DM</t>
  </si>
  <si>
    <t>5898BR</t>
  </si>
  <si>
    <t>5898WH</t>
  </si>
  <si>
    <t>6162RF</t>
  </si>
  <si>
    <t>472371S</t>
  </si>
  <si>
    <t>L5000DM</t>
  </si>
  <si>
    <t>270SN-SIM</t>
  </si>
  <si>
    <t>V128FBP-9</t>
  </si>
  <si>
    <t>V250FBP-9</t>
  </si>
  <si>
    <t>ASC-SS1</t>
  </si>
  <si>
    <t>6160PX</t>
  </si>
  <si>
    <t>VISTA-20P</t>
  </si>
  <si>
    <t>5815WG</t>
  </si>
  <si>
    <t>TUXEDOWC</t>
  </si>
  <si>
    <t>HEHD1000E</t>
  </si>
  <si>
    <t>IS3050V</t>
  </si>
  <si>
    <t>5899B</t>
  </si>
  <si>
    <t>5834-4EN</t>
  </si>
  <si>
    <t>5822T</t>
  </si>
  <si>
    <t>5800SS1</t>
  </si>
  <si>
    <t>5800RL</t>
  </si>
  <si>
    <t>5800MINIBR</t>
  </si>
  <si>
    <t>5800FLOOD</t>
  </si>
  <si>
    <t>5802WXT</t>
  </si>
  <si>
    <t>6160RF</t>
  </si>
  <si>
    <t>VE-OBE11IBA</t>
  </si>
  <si>
    <t>SF-STI13000N</t>
  </si>
  <si>
    <t>LO-ASK4101</t>
  </si>
  <si>
    <t>VE-BAE300T24</t>
  </si>
  <si>
    <t>F8-EN310</t>
  </si>
  <si>
    <t>4O-32REDPH</t>
  </si>
  <si>
    <t>0L-30LC</t>
  </si>
  <si>
    <t>0L-HK2F3</t>
  </si>
  <si>
    <t>EX-PEB1S</t>
  </si>
  <si>
    <t>ET-EX19164A</t>
  </si>
  <si>
    <t>AD-ACD35</t>
  </si>
  <si>
    <t>D7-HWF2V-COM</t>
  </si>
  <si>
    <t>D7-CK-DT8035V</t>
  </si>
  <si>
    <t>CK-IS3050ASN</t>
  </si>
  <si>
    <t>3W-PTK5507W</t>
  </si>
  <si>
    <t>BW-375GUL</t>
  </si>
  <si>
    <t>0E-PPS2450</t>
  </si>
  <si>
    <t>AX-LPD</t>
  </si>
  <si>
    <t>N1-EE328</t>
  </si>
  <si>
    <t>ET-EX19164</t>
  </si>
  <si>
    <t>W9-GS110TP3N</t>
  </si>
  <si>
    <t>VE-E300RM</t>
  </si>
  <si>
    <t>VE-S2416EHD</t>
  </si>
  <si>
    <t>AD-TG7UBV</t>
  </si>
  <si>
    <t>ANYVISION Professional Services (on-site support, setup, development, etc.)</t>
  </si>
  <si>
    <t>4000 HVR INCLUDES 32 ANALOG 8 IP CAMERA LICENSES 2TB NON-RAID</t>
  </si>
  <si>
    <t>MOUNTING RACK RAILS FOR P-SERIES SMARTRECORDER</t>
  </si>
  <si>
    <t>MICROSOFT WINDOWS SERVER OS UPGRADE</t>
  </si>
  <si>
    <t>3VR DASHBOARD SYSTEM MANAGER SOFTWARE (SOFTWARE-ONLY).  3VR DASHBOARD SERVER SOF</t>
  </si>
  <si>
    <t>REPLACEMENT 2TB HARD DRIVE</t>
  </si>
  <si>
    <t>REAL-TIME DEMO DRIVE</t>
  </si>
  <si>
    <t>ENTERPRISE APPLIANCE, 1TB, RAID (NO CONNECTIONS INCLUDED)</t>
  </si>
  <si>
    <t>3VR 4TB HARD DRIVE REPLACEMENT</t>
  </si>
  <si>
    <t>SETI PLUG-IN. CONNECTS AN ATM OR OTHER DATA SYSTEM THROUGH A JBM C112</t>
  </si>
  <si>
    <t>LOC SMS PLUG-IN. SUPPORTS LOC SOFTWARE'S STORE MANAGEMENT SUITE.</t>
  </si>
  <si>
    <t>SENNCO PLUG-IN.ALLOWS DATA FROM SENNCO'S RETRACTABLE MECHANICAL SECURITY SYSTEM</t>
  </si>
  <si>
    <t>DIGITAL INPUT TCP MODULE, 12 DIGITAL INPUTS SUPPORTED. PART# A2-IO-ADM REQUIRED.</t>
  </si>
  <si>
    <t>Universal Rackmount Rails (4000-Series only).  Includes rack ears.</t>
  </si>
  <si>
    <t>REPLACEMENT 16 CHANNEL 4CIF H.264 VIDEO CARD. RMA REQUIRED.</t>
  </si>
  <si>
    <t>ADDITIONAL/REPLACEMENT 16 ANALOG CHANNEL VIDEO CABLE</t>
  </si>
  <si>
    <t>4000-SERIES BANKING ACCESSORY KIT: HDMI-TO-BNC CONNECTOR AND TWO CORE ANA</t>
  </si>
  <si>
    <t>WALL MOUNT KIT (3000 AND 4000-SERIES)</t>
  </si>
  <si>
    <t>REPLACEMENT 8 CHANNEL 4CIF H.264 VIDEO CARD. RMA REQUIRED.</t>
  </si>
  <si>
    <t>REPLACEMENT 8 ANALOG CHANNEL VIDEO CABLE (S-SERIES AND 1000-SERIES ONLY)</t>
  </si>
  <si>
    <t>4000 WITH 7.03 LOADED. NVR, INC 16 IP CAM 4TB, RAID-1.</t>
  </si>
  <si>
    <t>2100, NVR, includes 4 IP camera licenses,  ATM-Plug-in, 1TB, non-RAID</t>
  </si>
  <si>
    <t>3 YEAR SMA FOR DSH-VDASH-AS</t>
  </si>
  <si>
    <t>2 YEAR SMA FOR DSH-VDASH-AS</t>
  </si>
  <si>
    <t>1 YEAR SMA FOR DSH-VDASH-AS</t>
  </si>
  <si>
    <t>3 YEAR SMA FOR VP-SE-ESS</t>
  </si>
  <si>
    <t>2 YEAR SMA FOR VP-SE-ESS</t>
  </si>
  <si>
    <t>1 YEAR SMA FOR VP-SE-ESS</t>
  </si>
  <si>
    <t>3 YEAR SMA FOR VP-PE-CAM</t>
  </si>
  <si>
    <t>2 YEAR SMA FOR VP-PE-CAM</t>
  </si>
  <si>
    <t>1 YEAR SMA FOR VP-PE-CAM</t>
  </si>
  <si>
    <t>3 YEAR SMA FOR VP-SE-CAM</t>
  </si>
  <si>
    <t>1 YEAR SMA FOR A2-AL-DMP</t>
  </si>
  <si>
    <t>2 YEAR SMA FOR VP-SE-CAM</t>
  </si>
  <si>
    <t>1 YEAR SMA FOR VP-SE-CAM</t>
  </si>
  <si>
    <t>3 YEAR SMA FOR VP-PE-VMS</t>
  </si>
  <si>
    <t>2 YEAR SMA FOR VP-PE-VMS</t>
  </si>
  <si>
    <t>1 YEAR SMA FOR VP-PE-VMS</t>
  </si>
  <si>
    <t>3 YEAR SMA FOR VP-SE-VMS</t>
  </si>
  <si>
    <t>2 YEAR SMA FOR VP-SE-VMS</t>
  </si>
  <si>
    <t>3 YEAR SMA FOR A2-IO-ADM</t>
  </si>
  <si>
    <t>1 YEAR SMA FOR VP-SE-VMS</t>
  </si>
  <si>
    <t>LICENSE PLATE RECOGNITION (LPR/ANPR) - 3 YEAR SMA FOR A4-PLPR-001</t>
  </si>
  <si>
    <t>LICENSE PLATE RECOGNITION (LPR/ANPR) - 2 YEAR SMA FOR A4-PLPR-001</t>
  </si>
  <si>
    <t>LICENSE PLATE RECOGNITION (LPR/ANPR) - 1 YEAR SMA FOR A4-PLPR-001</t>
  </si>
  <si>
    <t>QUEUE LINE ANALYTIC - 3 YEAR SMA FOR A4-QLA-001</t>
  </si>
  <si>
    <t>QUEUE LINE ANALYTIC - 2 YEAR SMA FOR A4-QLA-001</t>
  </si>
  <si>
    <t>QUEUE LINE ANALYTIC - 1 YEAR SMA FOR A4-QLA-001</t>
  </si>
  <si>
    <t>LOITERING ANALYTIC - 3 YEAR SMA FOR A4-DWL-001</t>
  </si>
  <si>
    <t>LOITERING ANALYTIC - 2 YEAR SMA FOR A4-DWL-001</t>
  </si>
  <si>
    <t>LOITERING ANALYTIC - 1 YEAR SMA FOR A4-DWL-001</t>
  </si>
  <si>
    <t>2 YEAR SMA FOR A2-IO-ADM</t>
  </si>
  <si>
    <t>FACIAL SURVEILLANCE ┐ 3 YEAR SMA FOR A4-CG-001</t>
  </si>
  <si>
    <t>FACIAL SURVEILLANCE ┐ 2 YEAR SMA FOR A4-CG-001</t>
  </si>
  <si>
    <t>FACIAL SURVEILLANCE ┐ 1 YEAR SMA FOR A4-CG-001</t>
  </si>
  <si>
    <t>ADVANCED OBJECT TRACKING - 3 YEAR SMA FOR A4-AOB-001</t>
  </si>
  <si>
    <t>ADVANCED OBJECT TRACKING - 2 YEAR SMA FOR A4-AOB-001</t>
  </si>
  <si>
    <t>ADVANCED OBJECT TRACKING - 1 YEAR SOFTWARD MAINTENANCE AGREEMENT (SMA) FOR A4-AO</t>
  </si>
  <si>
    <t>1 YEAR SMA FOR A2-IO-ADM</t>
  </si>
  <si>
    <t>3 YEAR SMA FOR A2-RET-LOC</t>
  </si>
  <si>
    <t>3 YEAR SMA FOR A2-AC-AMG</t>
  </si>
  <si>
    <t>2 YEAR SMA FOR A2-AC-AMG</t>
  </si>
  <si>
    <t>1 YEAR SMA FOR A2-AC-AMG</t>
  </si>
  <si>
    <t>3 YEAR SMA FOR A2-AC-SUR</t>
  </si>
  <si>
    <t>2 YEAR SMA FOR A2-AC-SUR</t>
  </si>
  <si>
    <t>1 YEAR SMA FOR A2-AC-SUR</t>
  </si>
  <si>
    <t>3 YEAR SMA FOR A2-AC-AXI</t>
  </si>
  <si>
    <t>2 YEAR SMA FOR A2-AC-AXI</t>
  </si>
  <si>
    <t>1 YEAR SMA FOR A2-AC-AXI</t>
  </si>
  <si>
    <t>3 YEAR SMA FOR A2-AC-PAC</t>
  </si>
  <si>
    <t>2 YEAR SMA FOR A2-RET-LOC</t>
  </si>
  <si>
    <t>2 YEAR SMA FOR A2-AC-PAC</t>
  </si>
  <si>
    <t>1 YEAR SMA FOR A2-AC-PAC</t>
  </si>
  <si>
    <t>3 YEAR SMA FOR A2-AC-CCU</t>
  </si>
  <si>
    <t>3 YEAR SMA FOR A2-RET-SEN</t>
  </si>
  <si>
    <t>2 YEAR SMA FOR A2-RET-SEN</t>
  </si>
  <si>
    <t>1 YEAR SMA FOR A2-RET-SEN</t>
  </si>
  <si>
    <t>3 YEAR SMA FOR A2-POS-TIK</t>
  </si>
  <si>
    <t>2 YEAR SMA FOR A2-POS-TIK</t>
  </si>
  <si>
    <t>1 YEAR SMA FOR A2-POS-TIK</t>
  </si>
  <si>
    <t>2 YEAR SMA FOR A2-AC-CCU</t>
  </si>
  <si>
    <t>3 YEAR SMA FOR A2-POS-ALH</t>
  </si>
  <si>
    <t>2 YEAR SMA FOR A2-POS-ALH</t>
  </si>
  <si>
    <t>1 YEAR SMA FOR A2-POS-ALH</t>
  </si>
  <si>
    <t>3 YEAR SMA FOR A2-JBM-SETI</t>
  </si>
  <si>
    <t>2 YEAR SMA FOR A2-JBM-SETI</t>
  </si>
  <si>
    <t>1 YEAR SMA FOR A2-JBM-SETI</t>
  </si>
  <si>
    <t>3 YEAR SMA FOR A2-FI-SEP</t>
  </si>
  <si>
    <t>2 YEAR SMA FOR A2-FI-SEP</t>
  </si>
  <si>
    <t>1 YEAR SMA FOR A2-FI-SEP</t>
  </si>
  <si>
    <t>3 YEAR SMA FOR A2-TR-FIS</t>
  </si>
  <si>
    <t>1 YEAR SMA FOR A2-AC-CCU</t>
  </si>
  <si>
    <t>2 YEAR SMA FOR A2-TR-FIS</t>
  </si>
  <si>
    <t>1 YEAR SMA FOR A2-TR-FIS</t>
  </si>
  <si>
    <t>3 YEAR SMA FOR A2-TEL-TCP</t>
  </si>
  <si>
    <t>2 YEAR SMA FOR A2-TEL-TCP</t>
  </si>
  <si>
    <t>1 YEAR SMA FOR A2-TEL-TCP</t>
  </si>
  <si>
    <t>3 YEAR SMA FOR A2-TEL-001</t>
  </si>
  <si>
    <t>2 YEAR SMA FOR A2-TEL-001</t>
  </si>
  <si>
    <t>1 YEAR SMA FOR A2-TEL-001</t>
  </si>
  <si>
    <t>3 YEAR SMA FOR A2-ATM-IP</t>
  </si>
  <si>
    <t>2 YEAR SMA FOR A2-ATM-IP</t>
  </si>
  <si>
    <t>3 YEAR SMA FOR A2-AC-LNL</t>
  </si>
  <si>
    <t>1 YEAR SMA FOR A2-ATM-IP</t>
  </si>
  <si>
    <t>3 YEAR SMA FOR A2-XAP-DBD</t>
  </si>
  <si>
    <t>2 YEAR SMA FOR A2-XAP-DBD</t>
  </si>
  <si>
    <t>1 YEAR SMA FOR A2-XAP-DBD</t>
  </si>
  <si>
    <t>3 YEAR SMA FOR DSH-DMAP-ANAL</t>
  </si>
  <si>
    <t>2 YEAR SMA FOR DSH-DMAP-ANAL</t>
  </si>
  <si>
    <t>1 YEAR SMA FOR DSH-DMAP-ANAL</t>
  </si>
  <si>
    <t>3 YEAR SMA FOR DSH-HMAP-ANAL</t>
  </si>
  <si>
    <t>2 YEAR SMA FOR DSH-HMAP-ANAL</t>
  </si>
  <si>
    <t>1 YEAR SMA FOR DSH-HMAP-ANAL</t>
  </si>
  <si>
    <t>2 YEAR SMA FOR A2-AC-LNL</t>
  </si>
  <si>
    <t>3 YEAR SMA FOR DSH-QUE-ANAL</t>
  </si>
  <si>
    <t>2 YEAR SMA FOR DSH-QUE-ANAL</t>
  </si>
  <si>
    <t>1 YEAR SMA FOR DSH-QUE-ANAL</t>
  </si>
  <si>
    <t>3 YEAR SMA FOR DSH-DWL-ANAL</t>
  </si>
  <si>
    <t>2 YEAR SMA FOR DSH-DWL-ANAL</t>
  </si>
  <si>
    <t>1 YEAR SMA FOR DSH-DWL-ANAL</t>
  </si>
  <si>
    <t>3 YEAR SMA FOR DSH-GEND-ANAL</t>
  </si>
  <si>
    <t>2 YEAR SMA FOR DSH-GEND-ANAL</t>
  </si>
  <si>
    <t>1 YEAR SMA FOR DSH-GEND-ANAL</t>
  </si>
  <si>
    <t>3 YEAR SMA FOR DSH-RTIME-TRAF</t>
  </si>
  <si>
    <t>1 YEAR SMA FOR A2-AC-LNL</t>
  </si>
  <si>
    <t>2 YEAR SMA FOR DSH-RTIME-TRAF</t>
  </si>
  <si>
    <t>1 YEAR SMA FOR DSH-RTIME-TRAF</t>
  </si>
  <si>
    <t>3 YEAR SMA FOR DSH-CUST-MS</t>
  </si>
  <si>
    <t>2 YEAR SMA FOR DSH-CUST-MS</t>
  </si>
  <si>
    <t>1 YEAR SMA FOR DSH-CUST-MS</t>
  </si>
  <si>
    <t>3 YEAR SMA FOR DSH-QUE-TRND</t>
  </si>
  <si>
    <t>2 YEAR SMA FOR DSH-QUE-TRND</t>
  </si>
  <si>
    <t>1 YEAR SMA FOR DSH-QUE-TRND</t>
  </si>
  <si>
    <t>3 YEAR SMA FOR DSH-SPAC-TRND</t>
  </si>
  <si>
    <t>2 YEAR SMA FOR DSH-SPAC-TRND</t>
  </si>
  <si>
    <t>3 YEAR SMA FOR A2-AL-DMP</t>
  </si>
  <si>
    <t>1 YEAR SMA FOR DSH-SPAC-TRND</t>
  </si>
  <si>
    <t>3 YEAR SMA FOR DSH-LBR-TRND</t>
  </si>
  <si>
    <t>2 YEAR SMA FOR DSH-LBR-TRND</t>
  </si>
  <si>
    <t>1 YEAR SMA FOR DSH-LBR-TRND</t>
  </si>
  <si>
    <t>3 YEAR SMA FOR DSH-CONV-TRND</t>
  </si>
  <si>
    <t>2 YEAR SMA FOR DSH-CONV-TRND</t>
  </si>
  <si>
    <t>1 YEAR SMA FOR DSH-CONV-TRND</t>
  </si>
  <si>
    <t>3 YEAR SMA FOR DSH-TRAF-TRND</t>
  </si>
  <si>
    <t>2 YEAR SMA FOR DSH-TRAF-TRND</t>
  </si>
  <si>
    <t>1 YEAR SMA FOR DSH-TRAF-TRND</t>
  </si>
  <si>
    <t>2 YEAR SMA FOR A2-AL-DMP</t>
  </si>
  <si>
    <t>1 YEAR SMA FOR A2-RET-LOC</t>
  </si>
  <si>
    <t>OUT OF WARRANTY REPAIR ASSESSMENT</t>
  </si>
  <si>
    <t>3VR PEOPLE COUNTER CONTAINS THE FOLLOWING MODULES - PEOPLE COUNTING SENSOR, COVE</t>
  </si>
  <si>
    <t>DIRECTIONAL HEAT MAP -  INCLUDES INTERACTIVE MOTION HEATMAP WITH DIRECTIONAL ANA</t>
  </si>
  <si>
    <t>HEAT MAP/HOT ZONES -  INCLUDES INTERACTIVE MOTION HEATMAP ANALYSIS PER SENSOR.</t>
  </si>
  <si>
    <t>DISPLAY WALL/END CAP ANALYSIS.  INCLUDES DWELL-TIME ANALYSIS PER SENSOR.</t>
  </si>
  <si>
    <t>QUEUE-LENGTH ANALYSIS   INCLUDES QUEUE-LENGTH ANALYSIS PER SENSOR.</t>
  </si>
  <si>
    <t>REAL TIME OCCUPATIONAL INFORMATION-REAL TIME OCCUPANY INFORMATION BASED ON PEOPL</t>
  </si>
  <si>
    <t>MULTI-LOCATION  COMPARISON TRENDS  PER STORE - ALLOWS AGGREGATION AND REPORTING</t>
  </si>
  <si>
    <t>CONVERSION ANALYSIS PER LOCATION -ADD ON FOR TRAFFIC ANALYSIS PURCHASED  PROVIDE</t>
  </si>
  <si>
    <t>TRAFFIC ANALYSIS PER LOCATION - BASIC TRAFFIC PATTERN ANALYSIS BASED ON PEOPLE C</t>
  </si>
  <si>
    <t>4000-SERIES REPLACEMENT INTERNAL POWER SUPPLY.</t>
  </si>
  <si>
    <t>3000-SERIES POWER SUPPLY 84W AC TO DC WITH 2.5MM BARREL JACK. BRICK STYLE.</t>
  </si>
  <si>
    <t>1000-SERIES POWER SUPPLY.BRICK STYLE.</t>
  </si>
  <si>
    <t>ONLINE TRAINING PER PERSON FEE, ONE A YEAR SUBSCRIPTION</t>
  </si>
  <si>
    <t>ADDITIONAL FEE PER PERSON (IN EXCESS OF FOUR PERSONS) FOR 3VR TRAINING AT PARTNER SITE</t>
  </si>
  <si>
    <t>WALL MOUNT KIT P-SERIES AND SERVERCLASS</t>
  </si>
  <si>
    <t>REPLACEMENT 500GB HARD DRIVE</t>
  </si>
  <si>
    <t>ADDITIONAL/REPLACEMENT 4 CHANNEL VIDEO CABLE</t>
  </si>
  <si>
    <t>1 TB HARD DRIVE REPLACEMENT</t>
  </si>
  <si>
    <t>6TB HARD DRIVE</t>
  </si>
  <si>
    <t>USB NETWORK SERVICE ADAPTOR</t>
  </si>
  <si>
    <t>PART OF TMP-1640-1000 COST /CIF RESOLUTION OPTION</t>
  </si>
  <si>
    <t>WELLS FARGO BUNDLED 2100, NVR, INC 4 IP CAMERA LICENSES, ATM-PLUG-IN, 1TB, NON-RAID</t>
  </si>
  <si>
    <t>WELLS BUNDLED NVR-4016-004T1 8 CHANNELS FACE REC WELLS BUNDLED PLUG-INS</t>
  </si>
  <si>
    <t>4000 WITH 7.03 LOADED. HVR, INC 32 ANALOG  8 IP CAM 4TB, RAID-1</t>
  </si>
  <si>
    <t>4000 WITH 7.03 LOADED. HVR, INC 16 ANALOG  8 IP CAM 2TB, RAID-1</t>
  </si>
  <si>
    <t>Mifare ISO Composite 4K with Proximity Chip Card - Dual Technology</t>
  </si>
  <si>
    <t>3MILLID ISO COMPOSITE PROXIMITY CARD WITH HICO MAG STRIPE</t>
  </si>
  <si>
    <t>3MILLID ISO PVC PROXIMITY CARD WITH HICO MAG STRIPE</t>
  </si>
  <si>
    <t>3MILLID ISO COMPOSITE PROXIMITY CARD</t>
  </si>
  <si>
    <t>3MILLID ISO COMPOSITE DESFIRE EV2 8K WITH PROXIMITY</t>
  </si>
  <si>
    <t>3MILLID BLACK KEY FOB WITH WHITE INSERT</t>
  </si>
  <si>
    <t>ISO PVCPRX CRD 37BIT H10304</t>
  </si>
  <si>
    <t>BLK FOB WT INSERT 37BIT H10304</t>
  </si>
  <si>
    <t>3MILLID JCI BLACK KEY FOB W/WHITE INSERT  SPECIFY FORMAT FACILITY CODE &amp; START #</t>
  </si>
  <si>
    <t>3MILLID JCI ISO PVC PROX CARD SPECIFY FORMAT, FACILITY CODE AND STARTING NUMBER</t>
  </si>
  <si>
    <t>3MILLID PVC DISC 30MM</t>
  </si>
  <si>
    <t>3MILLID CLAMSHELL PROXIMITY CARD WITH VERTICAL SLOT PUNCH</t>
  </si>
  <si>
    <t>3MILLID ISO PVC PROXIMITY CARD 47 MIL THICKNESS</t>
  </si>
  <si>
    <t>3MILLID ISO PVC PROXIMITY CARD</t>
  </si>
  <si>
    <t>DESFire EV2 2K BLACK KEYFOB - SPECIFY PROGRAMING INFO</t>
  </si>
  <si>
    <t>ISO PVC DESFIRE EV2 2K SPECIFY PROGRAMING INFO</t>
  </si>
  <si>
    <t>3MILLID HORIZONTAL SLOT PUNCH ISO CARD</t>
  </si>
  <si>
    <t>3MILLID VERTICAL SLOT PUNCH ISO CARD</t>
  </si>
  <si>
    <t>3MILLID NEXT DAY CARDSá$1 PER CREDENTIAL ORDER MUST BE RECEIVED BY 2PMEST</t>
  </si>
  <si>
    <t>3MILLID ISO COMPOSITE DESFIRE EV2 8K</t>
  </si>
  <si>
    <t>3MILLID ISO COMPOSITE MIFARE 1K CARD WITH HICO MAG STRIPE</t>
  </si>
  <si>
    <t>3MILLID ISO COMPOSITE MIFARE 1K CARD</t>
  </si>
  <si>
    <t>3millID Single Gang Reader (EV2, Mifare, Prox &amp; Bluetooth Supported) - HCA</t>
  </si>
  <si>
    <t>3millID Mullion Reader (DESFire EV2, Mifare, Prox &amp; Bluetooth Supported) - HCA</t>
  </si>
  <si>
    <t>3millID Single Gang w/ Keypad Reader (EV2, Mifare, Proximity &amp; Bluetooth) - HCA</t>
  </si>
  <si>
    <t>3millID Single Gang w/ Keypad Reader (EV2, Mifare and Proximity)</t>
  </si>
  <si>
    <t>3millID Single Gang Reader (EV2, Mifare and Proximity Supported)</t>
  </si>
  <si>
    <t>3millID Mullion Reader (DESFire EV2, Mifare &amp; Proximity Supported)</t>
  </si>
  <si>
    <t>3MILLID SINGLE GANG W/ KEYPAD READER (EV2, MIFARE, PROXIMITY AND BLUETOOTH)</t>
  </si>
  <si>
    <t>3MILLID SINGLE GANG READER (EV2, MIFARE, PROXIMITY AND BLUETOOTH SUPPORTED)</t>
  </si>
  <si>
    <t>3MILLID MULLION READER (DESFIRE EV2, MIFARE, PROXIMITY AND BLUETOOTH SUPPORTED)</t>
  </si>
  <si>
    <t>ISO PVC PROXIMITY CARD / FORMAT 35C / F.C. 385</t>
  </si>
  <si>
    <t>MODIFIED ANTI SKIMMING KIT</t>
  </si>
  <si>
    <t>DESK STAND  ADJUSTABLE</t>
  </si>
  <si>
    <t>XS4 PANIC BAR TRIM</t>
  </si>
  <si>
    <t xml:space="preserve">ASSA ABLOY APERIO┐ V3 HES K100 WIRELESS CABINET OR DRAWER LOCK </t>
  </si>
  <si>
    <t xml:space="preserve">ASSA ABLOY APERIO V3 HES KS100 WIRELESS SWINGHANDLE SERVER CABINET LOCK </t>
  </si>
  <si>
    <t xml:space="preserve">ASSA ABLOY APERIO V3 HES K100 WIRELESS CABINET OR DRAWER LOCK </t>
  </si>
  <si>
    <t>CABLE; 5FT</t>
  </si>
  <si>
    <t>CABLE; 12FT</t>
  </si>
  <si>
    <t>CABLE; 20FT</t>
  </si>
  <si>
    <t>Fire Alarm Communicator, LTE, AT&amp;T</t>
  </si>
  <si>
    <t>Fire Alarm Communicator, LTE, Verizon</t>
  </si>
  <si>
    <t>FG-1625RT GLASSBREAK                                             0-001-031-02</t>
  </si>
  <si>
    <t xml:space="preserve">WIRELESS PIR                                                   </t>
  </si>
  <si>
    <t xml:space="preserve">VISTA-20PSIA, TYCO                                              </t>
  </si>
  <si>
    <t xml:space="preserve">WIRELESS,REPEATER                                             </t>
  </si>
  <si>
    <t xml:space="preserve">CONSOLE LINE 8 ZONE EXPANDER                                    </t>
  </si>
  <si>
    <t xml:space="preserve">KEY,RESET, 5869,ABS,WHITE, ASH                                 </t>
  </si>
  <si>
    <t>KIT,VISTA-20PSIA, 6150, VISTA-                                   V20PTISPKNA</t>
  </si>
  <si>
    <t>KIT,VISTA-20PSIA, 6160,                                          V20PTISPK</t>
  </si>
  <si>
    <t>WIRELESS PIR,COMMERCIAL                                          5800PIR-COM</t>
  </si>
  <si>
    <t>CONSOLE LINE 8 ZONE EXPANDER                                     4219</t>
  </si>
  <si>
    <t>KEYPAD,LG FIXED LCD, ADEMCO                                      6150</t>
  </si>
  <si>
    <t>KEYPAD,ADEMCO ALPHA WITH VOICE                                   6160V</t>
  </si>
  <si>
    <t>PANIC BUTTON,2 BUTTON                                            5802WXT-2</t>
  </si>
  <si>
    <t>CO DETECTOR FINAL ASSEMBLY                                       5800CO</t>
  </si>
  <si>
    <t>CNTCT,RECESSED W/RPM SER#                                        472452</t>
  </si>
  <si>
    <t>SPACER FOR 39/7939                                               52WH</t>
  </si>
  <si>
    <t>8 ZONE/ 2 CLASS A /6 CLASS B E                                   4208SNF</t>
  </si>
  <si>
    <t>SPACER FOR 39/7939                                               52BR</t>
  </si>
  <si>
    <t>FOCUS 200 RF GATEWAY/RECEIVER                                    472490</t>
  </si>
  <si>
    <t>Kit, Focus 200P1                                                 CADETUPGRD-P</t>
  </si>
  <si>
    <t>IP Camera with Pan and Tilt co                                   IPCAM-PT2A</t>
  </si>
  <si>
    <t>ANTENNA ACCESSORY,CABLE,COAX,T                                   CELL-EXTRA</t>
  </si>
  <si>
    <t>N/C TAMPER SWITCH                                                NCTAM-1</t>
  </si>
  <si>
    <t>GSM COMM,LYNX TOUCH                                              3GL</t>
  </si>
  <si>
    <t>PIR Motion Detector with Anti-                                   IS3050A</t>
  </si>
  <si>
    <t>SUPERVISED DIALER-5140XM                                         5140DLM</t>
  </si>
  <si>
    <t>CONTACT SURF SRGE PROT 6' LEAD                                   7945WH</t>
  </si>
  <si>
    <t>CONTACT OVHD MAG SPST 2 GAP UL                                   958</t>
  </si>
  <si>
    <t>ADEMCO DR CORD W/DISCTNG PLUG                                    69</t>
  </si>
  <si>
    <t>IS320WH- REQUEST-TO-EXIT SENSO                                   0-000-361-03</t>
  </si>
  <si>
    <t>IS320 Black RTE                                                  0-000-361-04</t>
  </si>
  <si>
    <t>KEYPAD,LG FIXED LCD,BKLIT,ADEM                                   6148</t>
  </si>
  <si>
    <t>DET PHOTO W/V-PLEX                                               5193SD</t>
  </si>
  <si>
    <t>5800 COMBO ENGLISH/SPANISH                                       5800COMBO</t>
  </si>
  <si>
    <t>SMA TO N ADAPTER                                                 WA7626-CA</t>
  </si>
  <si>
    <t>PROGRAMMER                                                       7720P</t>
  </si>
  <si>
    <t>RF EXTENSION CABLE HEX CRIMP                                     7626-25HC</t>
  </si>
  <si>
    <t>RF EXTENSION CABLE HEX CRIMP                                     7626-50HC</t>
  </si>
  <si>
    <t>EXT. ANTENNA FOR LTE CELL MODS                                   PROLTE-ANT</t>
  </si>
  <si>
    <t>Antenna, External, LTE, 3G, CD                                   CELL-ANTSMA</t>
  </si>
  <si>
    <t>Antenna, External, LTE, 3G, CD                                   CELL-ANTU</t>
  </si>
  <si>
    <t>ANTENNA,ACCESSORY,KIT                                            CELL-ANT3DB</t>
  </si>
  <si>
    <t>SUBSCRIBER ANTENNA CABLE 5FT                                     7626-5</t>
  </si>
  <si>
    <t>INTERNET COMMUNICATOR                                            7847I-E</t>
  </si>
  <si>
    <t>LTE KIT FOR VISTA-21IPLTE                                        LTE-21V</t>
  </si>
  <si>
    <t>BBR2, LTE MODULE CAT-M /                                         LTEM-PV</t>
  </si>
  <si>
    <t>BBR2, LTE MODULE CAT-M /                                         LTEM-PA</t>
  </si>
  <si>
    <t>ANTENNA,KIT,LTE/GSM/CDMA                                         CELL-ANTHB</t>
  </si>
  <si>
    <t>ANTENNA,ACCESSORY,KIT                                            CELLANT3DBPK</t>
  </si>
  <si>
    <t>LTE COMMUNICATOR-RADIO,CAT-M1,                                   LTEM-XA</t>
  </si>
  <si>
    <t>LTE COMMUNICATOR-RADIO,CAT-M1,                                   LTEM-XV</t>
  </si>
  <si>
    <t>LTE/INTERNET COMMERCIAL, AT&amp;T                                    LTE-CFA</t>
  </si>
  <si>
    <t>INTERNET AND LTE COMMUNICATOR,                                   LTE-IA</t>
  </si>
  <si>
    <t>LTE COMM, LYNX TOUCH, L5100/L7                                   LTE-L57V</t>
  </si>
  <si>
    <t>LTE COMM, LYNX TOUCH, L5100/L7                                   LTE-L57A</t>
  </si>
  <si>
    <t>LTE COMM, L3000, VERIZON                                         LTE-L3V</t>
  </si>
  <si>
    <t>LTE COMM, L3000, ATT                                             LTE-L3A</t>
  </si>
  <si>
    <t>LTE/INTERNET COMMERCIAL, VERIZ                                   LTE-CFV</t>
  </si>
  <si>
    <t>HIGH SECURITY INTERNET AND LTE                                   LTE-HSV</t>
  </si>
  <si>
    <t>ANTENNA ACCESSORY,CABLE,COAX,L                                   CELL-EXT</t>
  </si>
  <si>
    <t>VISTA20P,PCB,SIA                                                 V20PPCBSIA</t>
  </si>
  <si>
    <t>VISTA-128BPTSIA 6160, COMM,                                      V128BTISPK</t>
  </si>
  <si>
    <t>KIT,VISTAKEY MODULE,W/OP30-FWM                                   VISTAKEY-EXPK</t>
  </si>
  <si>
    <t>KIT,STARTER,VISTAKEY                                             VISTAKEY-SK</t>
  </si>
  <si>
    <t>V250FBPT PCB+DOCS ONLY                                           V250FBPTPCB</t>
  </si>
  <si>
    <t>COMM'L FIRE/BURG CTRL, TURBO                                     V250FBPT</t>
  </si>
  <si>
    <t>CONTROL,EXP 8ZN V21IPSIALTE                                      V21SIALTE</t>
  </si>
  <si>
    <t>KIT,V20PSIA,6150,AURORA,WAVE2                                    V20SPACK</t>
  </si>
  <si>
    <t>KIT,UPGRADE,V20P                                                 V20PUPG</t>
  </si>
  <si>
    <t>VISTA-20P BOARD ONLY                                             V20PPCB</t>
  </si>
  <si>
    <t>V128FBPT PCB+DOCS ONLY                                           V128FBPTPCB</t>
  </si>
  <si>
    <t>V128FBPT-10.1KT -CHIP UPGRADE                                    V128FBPT-10.1KT</t>
  </si>
  <si>
    <t>ASSY,FINAL                                                       V128FBPPCB-9</t>
  </si>
  <si>
    <t>CONTROL,BURG PLUS,COMMERCIAL                                     V128BPTPCB</t>
  </si>
  <si>
    <t>CONTROL,EXPAND 8ZN VISTA,LTE                                     VISTA-21IPLTE</t>
  </si>
  <si>
    <t>VISTA-20P W/UL-KT                                                VISTA-20PUL</t>
  </si>
  <si>
    <t>CNTRL,FIRE/BURG COMM UL-                                         V32FB-9</t>
  </si>
  <si>
    <t>COMM'L FIRE/BURG CTRL, TURBO                                     V128FBPT</t>
  </si>
  <si>
    <t>CONTROL,BURG PLUS,COMMER                                         VISTA-250BPT</t>
  </si>
  <si>
    <t>TYC Comm'l Fire/Burg Ctrl,                                       TYC250FBPK</t>
  </si>
  <si>
    <t>KIT,STARTER,VISTAKEY,W/0                                         VISTAKEYPAC</t>
  </si>
  <si>
    <t>8 ZONE EXPANDER                                                  4208SN</t>
  </si>
  <si>
    <t>8ZN EXPANDER DO NOT USE W/CO                                     4229</t>
  </si>
  <si>
    <t>SERIAL INTERFACE MODULE                                          4100SM</t>
  </si>
  <si>
    <t>MODULE VPLEX SINGLE DR ACES                                      VISTAKEY</t>
  </si>
  <si>
    <t>RELAY MODULE (4 WIRE INTER)                                      4204</t>
  </si>
  <si>
    <t>2 ZONE REMOTE POINT MODULE                                       4190SN</t>
  </si>
  <si>
    <t>ADEMCO SIM W/SER AL ID                                           4193SN</t>
  </si>
  <si>
    <t>Subassembly, MicroSD Card Inte                                   LYNXTOUCH-MSD</t>
  </si>
  <si>
    <t>FLAT KEY FOR 8085 CAMLK                                          506</t>
  </si>
  <si>
    <t>Keypad,Alpha,Comm,Fire,Red                                       6160CR-2</t>
  </si>
  <si>
    <t>KEYPAD,2X16; RESIDEO/COMM                                        6460WC</t>
  </si>
  <si>
    <t>KEYPAD,2X16 RESIDENTIAL                                          6460W</t>
  </si>
  <si>
    <t>KEYPAD,2X16; RESIDEO/COMM                                        6460SC</t>
  </si>
  <si>
    <t>CUSTOM ALPHA POTRAIT KEYPAD                                      6165EX</t>
  </si>
  <si>
    <t>CUSTOM ALPHA KEYPAD WITH 4;                                      6164USC</t>
  </si>
  <si>
    <t>CUSTOM ALPHA KEYPAD WITH 4                                       6164US</t>
  </si>
  <si>
    <t>KEYPAD,ALPHA,SPANISH,W/ZONES                                     6164SP</t>
  </si>
  <si>
    <t>KEYPAD, ALPHA WITH VOICE; Resi                                   6160VC</t>
  </si>
  <si>
    <t>KEYPAD,ALPHA,Resideo/Comm                                        6160RFC</t>
  </si>
  <si>
    <t>KEYPAD, ALPHPA, Resideo/Comm                                     6160C</t>
  </si>
  <si>
    <t>KEYPAD,FIXED; RESIDEO/COMM                                       6151C</t>
  </si>
  <si>
    <t>KEYPAD,ADEMCO,FIXED                                              6151</t>
  </si>
  <si>
    <t>KEYPAD,LCD,TRANSCEIVER; Reside                                   6150RFC</t>
  </si>
  <si>
    <t>KEYPAD, LG FIXED LCD, Resideo/                                   6150C</t>
  </si>
  <si>
    <t>KEYPAD,LG,FIXED,LCD,BKLIT                                        6148ICON</t>
  </si>
  <si>
    <t>KEYPAD,GRAPHIC, 7  touchscreen                                   TUXEDOW</t>
  </si>
  <si>
    <t>KEYPAD,GRAPHIC, 7  touchscreen                                   6290WC</t>
  </si>
  <si>
    <t>KEYPAD,ALPHPA,TYCO ONLY                                          6160TYC</t>
  </si>
  <si>
    <t>KEYPAD,ALPHA,COMM,FIRE,RED,                                      6160CR-2TYC</t>
  </si>
  <si>
    <t>ECP,ISOLATOR                                                     ECP-ISO</t>
  </si>
  <si>
    <t>TRIGGER CABLE - 4120                                             4120TR</t>
  </si>
  <si>
    <t>CAM LOCK                                                         N6277V2</t>
  </si>
  <si>
    <t>Entry Level Outdoor WiFi Secur                                   IPCAM-WOC1</t>
  </si>
  <si>
    <t>Mid Tier Indoor WiFi Security                                    IPCAM-WIC2</t>
  </si>
  <si>
    <t>ASSY,FINAL                                                       V128FBPPCB</t>
  </si>
  <si>
    <t>RETAINING CLIP, CAMLOCK, ROHS                                    P3422-2</t>
  </si>
  <si>
    <t>UPGRADE KIT FOR VISTA128BP REV                                   V128BPUPGKT</t>
  </si>
  <si>
    <t>COMM INTERFACE ADAPTER MODEM                                     CIA2</t>
  </si>
  <si>
    <t>CABINET, 3 IN,CRS,0.024 IN,RED                                   N4868V9-2RD</t>
  </si>
  <si>
    <t>KIT,COMM CAB ACCESSORY UPGRADE                                   VISTA-ULKT</t>
  </si>
  <si>
    <t>TWO SUPERVISED OUTPUT CIRCUITS                                   4204CF</t>
  </si>
  <si>
    <t>RPM,1 ZONE + RELAY                                               4101SN</t>
  </si>
  <si>
    <t>SWITCH C.C.                                                      112</t>
  </si>
  <si>
    <t>Mini Plunger S/W with Term-Whi                                   955PST-WH</t>
  </si>
  <si>
    <t>BRACKET, CLIP MNT 112,113                                        28</t>
  </si>
  <si>
    <t>KIT,UPGRADE,V20P                                                 V20PSIAUPG</t>
  </si>
  <si>
    <t>SWITCH, HOLDUP WITH ARMOR COVE                                   269R</t>
  </si>
  <si>
    <t>TRANSMITTER HOLD-UP SWITCH                                       5869</t>
  </si>
  <si>
    <t>RECESSED CONTACT- AUTO SMART V                                   4191SN-WH</t>
  </si>
  <si>
    <t>FG1625RT,GLASSBREAK,RND,W/TAM                                    0-001-031-02</t>
  </si>
  <si>
    <t>SWITCH HOLDUP WITH MULTIPLEX                                     269SN</t>
  </si>
  <si>
    <t>FOOT RAIL SWITCH                                                 266</t>
  </si>
  <si>
    <t>OVERHEAD DOOR CONTACT-  AUTO S                                   4959SN</t>
  </si>
  <si>
    <t>INDICATOR,SWITCH W/GUARD,DPDT                                    273</t>
  </si>
  <si>
    <t>CONTACT SURFACE 4939SN S/Face                                    4939SN-WH</t>
  </si>
  <si>
    <t>CONTACT SURF SRGE PROT 6' LEAD                                   7945BR</t>
  </si>
  <si>
    <t>DUAL-TEC, 50',X-BAND,10.525GHZ                                   DT8050A-SN</t>
  </si>
  <si>
    <t>TRANSFORMER,16.5VAC,40VA,2.4A,                                   1361-GT</t>
  </si>
  <si>
    <t>TRANSFORMER,CLASS II,PLUG-IN,5                                   N8167-1</t>
  </si>
  <si>
    <t>CONTACT,HIGH SECURITY,968XTP                                     968XTP</t>
  </si>
  <si>
    <t>XTP CONTACT SPDT                                                 7945-2GY</t>
  </si>
  <si>
    <t>CONTACT MPX                                                      4939SN-BR</t>
  </si>
  <si>
    <t>CONTACT MPX                                                      4939SN-GY</t>
  </si>
  <si>
    <t>MOUNT SURF RD CT SPDT WH                                         7939-2WH</t>
  </si>
  <si>
    <t>KEY,RESET, 5869,ABS,WHITE, ASH                                   K4563V1</t>
  </si>
  <si>
    <t>TRANSFORMER,CLASS II,16.5Vac,2                                   1321-1</t>
  </si>
  <si>
    <t>VIBRATION CONTACT-  WHITE                                        11WH</t>
  </si>
  <si>
    <t>CONTROL,BURG PLUS,COMMER                                         V128BPTSIA</t>
  </si>
  <si>
    <t>EXPAND,8 ZONE PLUS SERIES                                        VISTA-20PSIA</t>
  </si>
  <si>
    <t>INTERNET COMMUNICATOR                                            7847I</t>
  </si>
  <si>
    <t>ASSY,PCB+EPROM,TYCMSM250                                         TYCMSM250BPK</t>
  </si>
  <si>
    <t>ASSY,PCB+EPROM,TYCMSM128                                         TYCMSM128BPK</t>
  </si>
  <si>
    <t>ZONE EXPANDER,8 ZONES,UNIV.                                      4208U</t>
  </si>
  <si>
    <t>FIRE ZONE MODULE- 4 ZONES FOR                                    4209U</t>
  </si>
  <si>
    <t>VPLEX,SHORT ISOLATOR                                             VPLEX-VSI</t>
  </si>
  <si>
    <t>ENHANCE POLLING LOOP EXTENDER                                    4297</t>
  </si>
  <si>
    <t>PIR, 50FT,WITH ANTI-MASK,                                        IS3050A-SN</t>
  </si>
  <si>
    <t>One Zone Door/Window Transmitt                                   5800MINI</t>
  </si>
  <si>
    <t>5800 MAGNETS-PKG/4                                               5899</t>
  </si>
  <si>
    <t>TRANSMITTER,COMMERCIAL BURG                                      5817CBXT</t>
  </si>
  <si>
    <t>CABINET, 3 IN, CRS, 0.030 , BE                                   N4868V11-BE</t>
  </si>
  <si>
    <t>MONITOR LINE FAULT                                               659EN</t>
  </si>
  <si>
    <t>A-CNTRLS RED MUSHROOM BUTTON</t>
  </si>
  <si>
    <t>SENSOR,ASSET,INDOOR,GRAY                                         5870API-GY</t>
  </si>
  <si>
    <t>SENSOR,ASSET,INDOOR,WHITE                                        5870API-WH</t>
  </si>
  <si>
    <t>BATTERY,LEAD-ACID,6V,3100MAH                                     K14139</t>
  </si>
  <si>
    <t>BELL MOTORIZED, 12V                                              AB12M</t>
  </si>
  <si>
    <t>TRANSMITTER 3/4  MINI RECESSED                                   5800MICRA</t>
  </si>
  <si>
    <t>12 V, 7 A Battery                                                712BNP</t>
  </si>
  <si>
    <t>INTRUDER  ADAPT. FOR AD4191S                                     4191WA</t>
  </si>
  <si>
    <t>ENHANCED VERSION VISTA-50                                        VISTA-50P</t>
  </si>
  <si>
    <t>KEYPAD FIXED ENG WRLS W/VOICE                                    5828V</t>
  </si>
  <si>
    <t>IS310WH,RTE,WHITE                                                0-000-361-01</t>
  </si>
  <si>
    <t>MPS-20WG,WHITE                                                   0-010-121-01</t>
  </si>
  <si>
    <t>M 45,3/16DIA.                                                    0-010-055-01</t>
  </si>
  <si>
    <t>MPS-80WG,MAGNETIC CONTACTS,WHI                                   0-000-181-01</t>
  </si>
  <si>
    <t>WIRELESS,RECVR-HIGH,                                             5881ENH</t>
  </si>
  <si>
    <t>AC ADAPTOR, REGULATOR, 120VAC,                                   K0991</t>
  </si>
  <si>
    <t>KIT,PROX,TAG,BLACK                                               PROXTG-BK</t>
  </si>
  <si>
    <t>KEYPAD,LCD,TRANSCEIVER                                           6150RF</t>
  </si>
  <si>
    <t>BATTERY,7.2V,NIMH,3700MAH,-10C                                   300-03866</t>
  </si>
  <si>
    <t>Internal Internet Communicator                                   ILP5</t>
  </si>
  <si>
    <t>ZWAVE MODULE                                                     L5100-ZWAVE</t>
  </si>
  <si>
    <t>INDOOR 2 TONE SIREN                                              WAVE2</t>
  </si>
  <si>
    <t>5898 Wireless Dual Tech, RF-34                                   5898</t>
  </si>
  <si>
    <t>SWITCH, HOLDUP                                                   270R</t>
  </si>
  <si>
    <t>GLASSBREAK, WIRELESS, 5853                                       5853</t>
  </si>
  <si>
    <t>WIRELESS RECVR COMM.                                             5881ENHC</t>
  </si>
  <si>
    <t>4 BUTTON WIRELESS KEYFOB, LOW                                    5834-4</t>
  </si>
  <si>
    <t>WIRELESS PIR,RESIDENTIAL                                         5800PIR-RES</t>
  </si>
  <si>
    <t>TRANSMITTER DOOR WINDOW                                          5820L</t>
  </si>
  <si>
    <t>ASSY,FINAL,L5210PK WITH 4.3  L                                   L5210PK</t>
  </si>
  <si>
    <t>DOOR/WINDOW XMITTER W/MAGNETS                                    5816WMBR</t>
  </si>
  <si>
    <t>WIFI module for L5100.                                           L5100-WIFI</t>
  </si>
  <si>
    <t>STROBE LIGHT WITH AMBER LENS                                     710AM</t>
  </si>
  <si>
    <t>PIR,OUTDOOR,WIRELESS                                             5800PIR-OD2</t>
  </si>
  <si>
    <t>FIRE PULL STATION BACK BOX                                       5140MPS-BB</t>
  </si>
  <si>
    <t>HS WIRELESS PHOTO                                                5806W3</t>
  </si>
  <si>
    <t>GLASSBREAK DETECTOR,VPLEX                                        FG1625SN</t>
  </si>
  <si>
    <t>GLASSBREAK, FG-1615                                              0-001-028-01</t>
  </si>
  <si>
    <t>GLASS BREAK SENSOR, FG-1625T                                     0-001-027-02</t>
  </si>
  <si>
    <t>FG-1625F GLASSBREAK, FLUSH MOU                                   0-001-030-01</t>
  </si>
  <si>
    <t>GLASSBREAK, FG-1625RFM, FLUSH                                    FG1625RFM</t>
  </si>
  <si>
    <t>DOOR/WINDOW XMITTER, SHOCK SEN                                   5819S</t>
  </si>
  <si>
    <t>FG701 SIMULATOR FOR GLASS BREA                                   0-000-701-01</t>
  </si>
  <si>
    <t>GLASS BREAK SENSOR, FG-730                                       0-010-731-01</t>
  </si>
  <si>
    <t>PIR, 100', TAMPER &amp; FORM C                                       IS25100TC</t>
  </si>
  <si>
    <t>IS3035V, Wired PIR, 35FT, G2,                                    IS3035V</t>
  </si>
  <si>
    <t>DT8050V, Wired  Dual Tec, 50FT                                   DT8050V</t>
  </si>
  <si>
    <t>DT8035V, wired Dual Tec, 35FT,                                   DT8035V</t>
  </si>
  <si>
    <t>PIR CEILING MOUNT                                                997</t>
  </si>
  <si>
    <t>IS310BL,RTE,BLACK                                                0-000-361-02</t>
  </si>
  <si>
    <t>FG-1625R GLASSBREAK                                              0-001-031-01</t>
  </si>
  <si>
    <t>RECESS 3/8" WIDE GAP CONTACT,                                    951WG-BR</t>
  </si>
  <si>
    <t>MINI SURFACE CONTACT, MAGNET                                     943WG-WH-M</t>
  </si>
  <si>
    <t>MAGNET ONLY FOR 7945WH                                           7945WH-M</t>
  </si>
  <si>
    <t>MAGNET FOR 7940WH                                                7940WH-M</t>
  </si>
  <si>
    <t>ADAPTER,GANG BOX,IS-310/320,                                     5-531-395-02</t>
  </si>
  <si>
    <t>IS310WHTP WHITE TRIM PLATE                                       5-531-395-01</t>
  </si>
  <si>
    <t>RECHARGABLE BATTERY,HI CAP,KIT                                   LYNXRCHKIT-SHA</t>
  </si>
  <si>
    <t>BATTERY PACK,NI-MH,7.2V,6X2100                                   300-03865</t>
  </si>
  <si>
    <t>BATTERY 3 V Lithium knoopcel C                                   CR2025</t>
  </si>
  <si>
    <t>BATTERY 3 V Lithium knoopcel C                                   CR2430</t>
  </si>
  <si>
    <t>BATTERY,1.5V,LITHIUM,AA                                          462</t>
  </si>
  <si>
    <t>LSH20 D CELL LITHIUM BATTERY                                     500205/LSH20</t>
  </si>
  <si>
    <t>BATTERY SENSE MODULE FOR COMME                                   BSM</t>
  </si>
  <si>
    <t>ASSY,XFRM,AC,W/HOUSING,1                                         SA1451-UL9</t>
  </si>
  <si>
    <t>TRANSFORMER,CLASS II,16.5Vac,2                                   1317-1</t>
  </si>
  <si>
    <t>XFMR,CLASS II,9Vac,20VA,120Vac                                   300-07753</t>
  </si>
  <si>
    <t>SIREN, TWO TONE, RECESSED MOUN                                   747F</t>
  </si>
  <si>
    <t>INTRUDER-746 RING NUT W/SUPPOR                                   746</t>
  </si>
  <si>
    <t>SIREN,INDOOR,2 TONE,PIEZO                                        747PD</t>
  </si>
  <si>
    <t>SIREN,INDOOR,2 TONE,PIEZ0 DYNA                                   WAVE2PD</t>
  </si>
  <si>
    <t>4-BTTTN EXTRA KEYFOB F/CE3 BLK                                   CEREMLXB</t>
  </si>
  <si>
    <t>WIRELESS,REPEATER                                                5800RP</t>
  </si>
  <si>
    <t>DOOR/WINDOW XMITTER W/MAGNETS                                    5816WMWH</t>
  </si>
  <si>
    <t>DOOR/WINDOW XMITTER                                              5816</t>
  </si>
  <si>
    <t>WIFI VIDEO DOORBELL, SILVER                                      DBCAM-TRIM2</t>
  </si>
  <si>
    <t>WIFI VIDEO DOORBELL, BRONZE                                      DBCAM-TRIMBR2</t>
  </si>
  <si>
    <t>HEAT DET. XMITTER WITH SYSTEM                                    5809SS</t>
  </si>
  <si>
    <t>ASSY RECESSED DOOR XMTR                                          5818MNL</t>
  </si>
  <si>
    <t>WRLS,TRANSCEIVER HIGH                                            5883H</t>
  </si>
  <si>
    <t>KIT,PROX,TAG,GREY                                                PROXTG-GY</t>
  </si>
  <si>
    <t>DESK MNT W/PWR SUPPLY F/5828V                                    5828DM</t>
  </si>
  <si>
    <t>5800 MAGNETS-PKG/10                                              5898BR</t>
  </si>
  <si>
    <t>5800 MAGNETS-PKG/10                                              5898WH</t>
  </si>
  <si>
    <t>KEYPAD, DOT-MATRIX LCD,128X64,                                   6162RF</t>
  </si>
  <si>
    <t>MULTIPLEX OHD SWITCH ONLY</t>
  </si>
  <si>
    <t>LYNX DESK MOUNT ACCESSORY                                        L5000DM</t>
  </si>
  <si>
    <t>SWITCH,SIM HOLDUP (SIM )                                         270SN-SIM</t>
  </si>
  <si>
    <t>CNTRL,FIRE/BURG COMM                                             V128FBP-9</t>
  </si>
  <si>
    <t>CONTROL,FIRE/BURG COMM                                           V250FBP-9</t>
  </si>
  <si>
    <t>SHOCK SENSOR (5 PER PK)                                          ASC-SS1</t>
  </si>
  <si>
    <t>KEYPAD,ALPHA,PROX                                                6160PX</t>
  </si>
  <si>
    <t>EXPAND,8 ZONE PLUS SERIES                                        VISTA-20P</t>
  </si>
  <si>
    <t>DOOR,/WINDOW XMITTER, DUAL                                       5815WG</t>
  </si>
  <si>
    <t>KEYPAD,GRAPHIC, 7  touchscreen                                   TUXEDOWC</t>
  </si>
  <si>
    <t>HARD DRIVE,ENTERPRISE 1TB,                                       HEHD1000E</t>
  </si>
  <si>
    <t>IS3050V, wired PIR, 50FT, G2,                                    IS3050V</t>
  </si>
  <si>
    <t>5800 MAGNETS-PKG/4                                               5899B</t>
  </si>
  <si>
    <t>4 BUTTON WIRELESS KEYFOB, HIGH                                   5834-4EN</t>
  </si>
  <si>
    <t>WIRELESS TRANSMITTER FOR 5877                                    5822T</t>
  </si>
  <si>
    <t>WIRELESS GLSBRK SHOCK SENSOR                                     5800SS1</t>
  </si>
  <si>
    <t>WIRELESS,RELAY MODULE                                            5800RL</t>
  </si>
  <si>
    <t>ONE ZONE DOOR/WINDOW                                             5800MINIBR</t>
  </si>
  <si>
    <t>SENSOR,WIRELESS LEAK DETECTOR,                                   5800FLOOD</t>
  </si>
  <si>
    <t>PANIC BUTTON,1 BUTTON                                            5802WXT</t>
  </si>
  <si>
    <t>KEYPAD ALPHA ADEMCO                                              6160RF</t>
  </si>
  <si>
    <t>70-311-0485:VANDAL DOME  BLACK</t>
  </si>
  <si>
    <t>CLEAR UNIV STPR  FLSH MNT NOHS</t>
  </si>
  <si>
    <t>SNGLEZONE BSE STATN-W/VERFAC-A</t>
  </si>
  <si>
    <t>EDGEVR 300 SUPPRT UP TO 64  BA</t>
  </si>
  <si>
    <t>4" LCD TS MTR AHD/CVI/TVI &amp; IP</t>
  </si>
  <si>
    <t>32REDPH:PREM 31.5" LED MONITOR</t>
  </si>
  <si>
    <t>3000 SERIES BODY W/ LC100</t>
  </si>
  <si>
    <t>F SERIES HAND READER 512 USERS</t>
  </si>
  <si>
    <t>JAMB TOUCH BUTTON PUSH TO EXIT</t>
  </si>
  <si>
    <t>CMMRCL UNMNGD ETHRNT POE SWITC</t>
  </si>
  <si>
    <t>35'LOW LOSS CBL F/TG7 TG8 TELG</t>
  </si>
  <si>
    <t>LTE/IP FIRE COMM (VERIZON)</t>
  </si>
  <si>
    <t>DT8035V WIRED DUAL TEC 35FT</t>
  </si>
  <si>
    <t>PIR 50FT W/ANTI-MASK</t>
  </si>
  <si>
    <t>WT HRDWRD TCHSCR KYPD F/PWR</t>
  </si>
  <si>
    <t>GRAY UL LISTED TRANSFORMER COV</t>
  </si>
  <si>
    <t>24VAC 50VA PS  GND  LED  PTC</t>
  </si>
  <si>
    <t>LOW POWER DISCONN MODULE</t>
  </si>
  <si>
    <t>ETHERNET AND POE EXTENDER</t>
  </si>
  <si>
    <t>WEB-MNGD ETHERNET POE SWITCH</t>
  </si>
  <si>
    <t>8PRT GBT ETHNT UNMGD POE+SWT</t>
  </si>
  <si>
    <t>SPARE RACK MT BRACKETS</t>
  </si>
  <si>
    <t>70-300-9025:16PRT ANLG VD ENCD</t>
  </si>
  <si>
    <t>5G UPGRADE BOARD TG-7 SERIES</t>
  </si>
  <si>
    <t>5G LTE-M UNIVERSAL CELL AT&amp;T</t>
  </si>
  <si>
    <t>FLEX SAMPLING TUBE  10FT STEEL</t>
  </si>
  <si>
    <t>DR.HLDR  SEMI-FLUSH  CHRM</t>
  </si>
  <si>
    <t>DET DUCT INTELL WATERTIGHT NR</t>
  </si>
  <si>
    <t>DET DUCT INTELL NON-RELAY</t>
  </si>
  <si>
    <t>3 VR SECURITY.</t>
  </si>
  <si>
    <t>3MILLID.</t>
  </si>
  <si>
    <t>786 GLOBAL CORP.</t>
  </si>
  <si>
    <t>AADI INC.</t>
  </si>
  <si>
    <t>Access Control</t>
  </si>
  <si>
    <t>ACE ELECTRONICS.</t>
  </si>
  <si>
    <t>ADEMCO INC.</t>
  </si>
  <si>
    <t>ADEMCO.</t>
  </si>
  <si>
    <t>ADI INC.</t>
  </si>
  <si>
    <t>NFC-FOB</t>
  </si>
  <si>
    <t>NFC-CARD</t>
  </si>
  <si>
    <t>IPW-POE8</t>
  </si>
  <si>
    <t>IPW-VPN</t>
  </si>
  <si>
    <t>IXW-HWCBP</t>
  </si>
  <si>
    <t>JOW-2D</t>
  </si>
  <si>
    <t>WL-11.E1</t>
  </si>
  <si>
    <t>NE-NVP-2DC/A</t>
  </si>
  <si>
    <t>TW-SE</t>
  </si>
  <si>
    <t>TW-SA</t>
  </si>
  <si>
    <t>IXGW-GW-25</t>
  </si>
  <si>
    <t>IXGW-GW-300</t>
  </si>
  <si>
    <t>IXGW-GW-250</t>
  </si>
  <si>
    <t>IXGW-GW-200</t>
  </si>
  <si>
    <t>IXGW-GW-10</t>
  </si>
  <si>
    <t>IXGW-GW-150</t>
  </si>
  <si>
    <t>IXGW-GW-100</t>
  </si>
  <si>
    <t>IXGW-GW-75</t>
  </si>
  <si>
    <t>IXGW-GW-50</t>
  </si>
  <si>
    <t>IXGW-GW-400</t>
  </si>
  <si>
    <t>IXGW-GW-350</t>
  </si>
  <si>
    <t>IXGW-GW-500</t>
  </si>
  <si>
    <t>IXGW-GW-450</t>
  </si>
  <si>
    <t>GTW-DP</t>
  </si>
  <si>
    <t>IXGW-LC-RY20</t>
  </si>
  <si>
    <t>COP-IXG-APP</t>
  </si>
  <si>
    <t>IXW-MA-SOFT-10</t>
  </si>
  <si>
    <t>IXW-MA-SOFT-5</t>
  </si>
  <si>
    <t>IXW-MA-SOFT</t>
  </si>
  <si>
    <t>IXS-HBDV</t>
  </si>
  <si>
    <t>IX-SOFT-MNSS</t>
  </si>
  <si>
    <t>IX-SOFT-5</t>
  </si>
  <si>
    <t>IX-SOFT-3</t>
  </si>
  <si>
    <t>IX-SOFT-10</t>
  </si>
  <si>
    <t>IX-SOFT</t>
  </si>
  <si>
    <t>NI-SOFT</t>
  </si>
  <si>
    <t>IS-IPDVF</t>
  </si>
  <si>
    <t>IS-IPDV</t>
  </si>
  <si>
    <t>IS-IPC</t>
  </si>
  <si>
    <t>IS-DVF-HID</t>
  </si>
  <si>
    <t>IS-DVF-2RA</t>
  </si>
  <si>
    <t>IS-RS</t>
  </si>
  <si>
    <t>IS-RCU</t>
  </si>
  <si>
    <t>IS-MV</t>
  </si>
  <si>
    <t>IS-IPMV</t>
  </si>
  <si>
    <t>IS-CCU</t>
  </si>
  <si>
    <t>IX-SDH-P</t>
  </si>
  <si>
    <t>IX-SDH</t>
  </si>
  <si>
    <t>IS-IPDVF-RP10</t>
  </si>
  <si>
    <t>IS-DVF-RP10</t>
  </si>
  <si>
    <t>IS-DVF-2RA-FR</t>
  </si>
  <si>
    <t>IS-SS-2G</t>
  </si>
  <si>
    <t>IS-SS-RA-R</t>
  </si>
  <si>
    <t>IS-IPDVF-HID</t>
  </si>
  <si>
    <t>IS-SS-2RA-R</t>
  </si>
  <si>
    <t>IS-SS</t>
  </si>
  <si>
    <t>IS-SCU</t>
  </si>
  <si>
    <t>IS-SOFT</t>
  </si>
  <si>
    <t>IS-RACK</t>
  </si>
  <si>
    <t>IS-MB</t>
  </si>
  <si>
    <t>KA-DGR</t>
  </si>
  <si>
    <t>NHR-4A/A</t>
  </si>
  <si>
    <t>NIR-7HW</t>
  </si>
  <si>
    <t>NIR-2</t>
  </si>
  <si>
    <t>NIR-MB</t>
  </si>
  <si>
    <t>NIR-HPF</t>
  </si>
  <si>
    <t>NIR-HP</t>
  </si>
  <si>
    <t>PS-2420UL</t>
  </si>
  <si>
    <t>GT-TLI-IP</t>
  </si>
  <si>
    <t>TWS-Z4</t>
  </si>
  <si>
    <t>TWS-Z2</t>
  </si>
  <si>
    <t>TWS-Z1</t>
  </si>
  <si>
    <t>PS-1208UL</t>
  </si>
  <si>
    <t>SKK-620C</t>
  </si>
  <si>
    <t>PT-1211CA</t>
  </si>
  <si>
    <t>PT-1210NA</t>
  </si>
  <si>
    <t>IXW-MA</t>
  </si>
  <si>
    <t>IX-MV7-HB</t>
  </si>
  <si>
    <t>IX-DVF</t>
  </si>
  <si>
    <t>IX-SSA-RA-FR</t>
  </si>
  <si>
    <t>IX-SSA-2RA-FR</t>
  </si>
  <si>
    <t>IX-DVF-RA-FR</t>
  </si>
  <si>
    <t>IX-DVF-2RA-FR</t>
  </si>
  <si>
    <t>IX-DVF-RA</t>
  </si>
  <si>
    <t>IX-DVF-2RA</t>
  </si>
  <si>
    <t>IX-SSA-RA</t>
  </si>
  <si>
    <t>IX-SSA-2RA</t>
  </si>
  <si>
    <t>TW-MKL</t>
  </si>
  <si>
    <t>TW-LCB</t>
  </si>
  <si>
    <t>TW-EMW</t>
  </si>
  <si>
    <t>TW-ASW</t>
  </si>
  <si>
    <t>SP-20N/A</t>
  </si>
  <si>
    <t>MH-1SW</t>
  </si>
  <si>
    <t>SBX-IXGDM7</t>
  </si>
  <si>
    <t>IX-MB</t>
  </si>
  <si>
    <t>SBX-IXDV30</t>
  </si>
  <si>
    <t>TW-ARM-CB</t>
  </si>
  <si>
    <t>TW-23B/A</t>
  </si>
  <si>
    <t>TW-20B/A</t>
  </si>
  <si>
    <t>MD60M</t>
  </si>
  <si>
    <t>MD35M</t>
  </si>
  <si>
    <t>MD120M</t>
  </si>
  <si>
    <t>IX-DVM</t>
  </si>
  <si>
    <t>TW-TE-ARM</t>
  </si>
  <si>
    <t>TW-TE</t>
  </si>
  <si>
    <t>TW-TA-ARM</t>
  </si>
  <si>
    <t>TW-TA</t>
  </si>
  <si>
    <t>213410</t>
  </si>
  <si>
    <t>IX-NVP2</t>
  </si>
  <si>
    <t>IX-NVP</t>
  </si>
  <si>
    <t>TW-SPL</t>
  </si>
  <si>
    <t>IX-RS-W</t>
  </si>
  <si>
    <t>IX-RS-B</t>
  </si>
  <si>
    <t>IX-MV7-HW-JP</t>
  </si>
  <si>
    <t>IX-MV7-HB-L</t>
  </si>
  <si>
    <t>JO-1MDW</t>
  </si>
  <si>
    <t>IX-MV7-B</t>
  </si>
  <si>
    <t>IX-MV7-W</t>
  </si>
  <si>
    <t>IX-SSA</t>
  </si>
  <si>
    <t>IX-DV</t>
  </si>
  <si>
    <t>IS-IP4DVF</t>
  </si>
  <si>
    <t>IX-DVF-PR</t>
  </si>
  <si>
    <t>COP-IX-DVF-NR</t>
  </si>
  <si>
    <t>IX-EA</t>
  </si>
  <si>
    <t>JOS-1VW</t>
  </si>
  <si>
    <t>JOS-1FW</t>
  </si>
  <si>
    <t>JOS-1AW</t>
  </si>
  <si>
    <t>JPS-4AEDV</t>
  </si>
  <si>
    <t>JPS-4AEDF</t>
  </si>
  <si>
    <t>JPS-4AED</t>
  </si>
  <si>
    <t>JFS-2AEDF</t>
  </si>
  <si>
    <t>TDW-24/A</t>
  </si>
  <si>
    <t>JS-1HD</t>
  </si>
  <si>
    <t>NIM-40B</t>
  </si>
  <si>
    <t>NIM-20B</t>
  </si>
  <si>
    <t>MH-15W</t>
  </si>
  <si>
    <t>IXW-PBX</t>
  </si>
  <si>
    <t>PS-POE</t>
  </si>
  <si>
    <t>238400</t>
  </si>
  <si>
    <t>WB-HE</t>
  </si>
  <si>
    <t>WB-HA</t>
  </si>
  <si>
    <t>WB-CE</t>
  </si>
  <si>
    <t>WB-CA</t>
  </si>
  <si>
    <t>SBX-NVP/A</t>
  </si>
  <si>
    <t>SBX-IDVFRA</t>
  </si>
  <si>
    <t>MB-RF1</t>
  </si>
  <si>
    <t>266026</t>
  </si>
  <si>
    <t>NI-SB</t>
  </si>
  <si>
    <t>NI-RC</t>
  </si>
  <si>
    <t>260320</t>
  </si>
  <si>
    <t>RY-3DL-JCI</t>
  </si>
  <si>
    <t>PT-1210N-JCI</t>
  </si>
  <si>
    <t>PS-2420UL-JCI</t>
  </si>
  <si>
    <t>PS-1820UL-JCI</t>
  </si>
  <si>
    <t>JFS-2AED-JCI</t>
  </si>
  <si>
    <t>JF-DVF-JCI</t>
  </si>
  <si>
    <t>JF-DV-JCI</t>
  </si>
  <si>
    <t>JF-DA-JCI</t>
  </si>
  <si>
    <t>JF-2HD-JCI</t>
  </si>
  <si>
    <t>AX-DV-JCI</t>
  </si>
  <si>
    <t>AX-8MV-JCI</t>
  </si>
  <si>
    <t>AX-248C-JCI</t>
  </si>
  <si>
    <t>AX-16SW-JCI</t>
  </si>
  <si>
    <t>AX-084C-JCI</t>
  </si>
  <si>
    <t>TC-40G</t>
  </si>
  <si>
    <t>DA-2DS</t>
  </si>
  <si>
    <t>NIR-1</t>
  </si>
  <si>
    <t>RY-1824L</t>
  </si>
  <si>
    <t>JSS-1A</t>
  </si>
  <si>
    <t>KB-DAR-M</t>
  </si>
  <si>
    <t>NI-LB</t>
  </si>
  <si>
    <t>NI-JA</t>
  </si>
  <si>
    <t>NI-BA</t>
  </si>
  <si>
    <t>JP-DVF-PR</t>
  </si>
  <si>
    <t>IX-DVF-6</t>
  </si>
  <si>
    <t>IX-DVF-4A</t>
  </si>
  <si>
    <t>IX-DVF-HW</t>
  </si>
  <si>
    <t>IX-DVF-L</t>
  </si>
  <si>
    <t>85220710C</t>
  </si>
  <si>
    <t>851602DBW10C</t>
  </si>
  <si>
    <t>IPW-1VC</t>
  </si>
  <si>
    <t>JPW-BA</t>
  </si>
  <si>
    <t>IXGW-LC</t>
  </si>
  <si>
    <t>IXGW-GW</t>
  </si>
  <si>
    <t>IXG-FMK-2C7</t>
  </si>
  <si>
    <t>IXG-DM7-BOX</t>
  </si>
  <si>
    <t>GT-HSA</t>
  </si>
  <si>
    <t>SBX-GTDMB</t>
  </si>
  <si>
    <t>IXG-DM7-HID</t>
  </si>
  <si>
    <t>GT-DMBN-SSP</t>
  </si>
  <si>
    <t>IXG-MK</t>
  </si>
  <si>
    <t>IXG-2C7</t>
  </si>
  <si>
    <t>NIR-8</t>
  </si>
  <si>
    <t>NIR-7W</t>
  </si>
  <si>
    <t>NIR-6</t>
  </si>
  <si>
    <t>NHR-8C</t>
  </si>
  <si>
    <t>NIR-7BS</t>
  </si>
  <si>
    <t>NIR-4S</t>
  </si>
  <si>
    <t>NIR-4BZ</t>
  </si>
  <si>
    <t>NIR-42</t>
  </si>
  <si>
    <t>NIR-4</t>
  </si>
  <si>
    <t>NIR-34</t>
  </si>
  <si>
    <t>NIR-32</t>
  </si>
  <si>
    <t>NIR-31</t>
  </si>
  <si>
    <t>11055</t>
  </si>
  <si>
    <t>10950-51-100U</t>
  </si>
  <si>
    <t>10950-26-50U</t>
  </si>
  <si>
    <t>10950-005-1-25U</t>
  </si>
  <si>
    <t>10850-1-25U</t>
  </si>
  <si>
    <t>10921-004-51-100U</t>
  </si>
  <si>
    <t>10950-1-25U</t>
  </si>
  <si>
    <t>10921-004-26-51U</t>
  </si>
  <si>
    <t>10921-004-1-25U</t>
  </si>
  <si>
    <t>272000-002-51-100U</t>
  </si>
  <si>
    <t>272000-002-26-50U</t>
  </si>
  <si>
    <t>272000-002-1-25U</t>
  </si>
  <si>
    <t>10850-51-100U</t>
  </si>
  <si>
    <t>10950-005-51-100U</t>
  </si>
  <si>
    <t>10950-005-26-50U</t>
  </si>
  <si>
    <t>10850-26-50U</t>
  </si>
  <si>
    <t>63352-001</t>
  </si>
  <si>
    <t>272022-001</t>
  </si>
  <si>
    <t>272000-002UV</t>
  </si>
  <si>
    <t>10960-005</t>
  </si>
  <si>
    <t>10960</t>
  </si>
  <si>
    <t>10921-004</t>
  </si>
  <si>
    <t>10850-002</t>
  </si>
  <si>
    <t>11159-001</t>
  </si>
  <si>
    <t>60265-002</t>
  </si>
  <si>
    <t>60265</t>
  </si>
  <si>
    <t>63338-001</t>
  </si>
  <si>
    <t>63337-002</t>
  </si>
  <si>
    <t>63337-001</t>
  </si>
  <si>
    <t>63349</t>
  </si>
  <si>
    <t>63352</t>
  </si>
  <si>
    <t>69391-005</t>
  </si>
  <si>
    <t>69391-002</t>
  </si>
  <si>
    <t>69391-001</t>
  </si>
  <si>
    <t>10921-001</t>
  </si>
  <si>
    <t>ADC-AC-LP1502</t>
  </si>
  <si>
    <t>ADC-AC-LP1501</t>
  </si>
  <si>
    <t>ADC-AC-MR52</t>
  </si>
  <si>
    <t>ADC-AC-MR50</t>
  </si>
  <si>
    <t>ADC-AC-LP1502-PSE</t>
  </si>
  <si>
    <t>ADC-AC-LP1501-PSE</t>
  </si>
  <si>
    <t>ADC-ACC1-17-E</t>
  </si>
  <si>
    <t>ADC-AC-CARD-50D4</t>
  </si>
  <si>
    <t>ADC-AC-FOB-60H8</t>
  </si>
  <si>
    <t>ADC-AC-CARD-50H4</t>
  </si>
  <si>
    <t>ADC-AC-ET25</t>
  </si>
  <si>
    <t>ADC-AC-ET10</t>
  </si>
  <si>
    <t>ADC-AC-ET20</t>
  </si>
  <si>
    <t>OPS-1-P</t>
  </si>
  <si>
    <t>RCK-PILOT-OP</t>
  </si>
  <si>
    <t>RCK-CL-1-AJ</t>
  </si>
  <si>
    <t>ENS-1-P</t>
  </si>
  <si>
    <t>RCK-OP-SSA-1</t>
  </si>
  <si>
    <t>ENS-SSA-1</t>
  </si>
  <si>
    <t>RCK-OP-1-A</t>
  </si>
  <si>
    <t>RCK-OP-1-I</t>
  </si>
  <si>
    <t>RCK-PILOT-CL</t>
  </si>
  <si>
    <t>RCK-CL-1-IJ</t>
  </si>
  <si>
    <t>RCK-PRO-SERV</t>
  </si>
  <si>
    <t>RCK-MECH-SAMPLE-01</t>
  </si>
  <si>
    <t>RCK-DEMO-KIT-30D</t>
  </si>
  <si>
    <t>OPS-1-REP</t>
  </si>
  <si>
    <t>RCK-1-REP</t>
  </si>
  <si>
    <t>RCK-DEMO-KIT-01-P</t>
  </si>
  <si>
    <t>RCK-OP-1-P</t>
  </si>
  <si>
    <t>RCK-ENR-STN-01</t>
  </si>
  <si>
    <t>RCK-VESA-01</t>
  </si>
  <si>
    <t>RCK-SURF-01</t>
  </si>
  <si>
    <t>RCK-MULL-01</t>
  </si>
  <si>
    <t>OPS-REP</t>
  </si>
  <si>
    <t>RCK-REP</t>
  </si>
  <si>
    <t>5940</t>
  </si>
  <si>
    <t>8920</t>
  </si>
  <si>
    <t>2440</t>
  </si>
  <si>
    <t>8980</t>
  </si>
  <si>
    <t>2520</t>
  </si>
  <si>
    <t>NFC ACCESS KEY FOB, WHITE</t>
  </si>
  <si>
    <t>NFC ACCESS CARD, WHITE</t>
  </si>
  <si>
    <t>8-PORT GIGABIT POE SMART MANAGED SWITCH</t>
  </si>
  <si>
    <t>IPW-VPN VPN ROUTER FOR IP SYSTEMS</t>
  </si>
  <si>
    <t>DESK STAND, ADJUSTABLE</t>
  </si>
  <si>
    <t>HAND WAVE CALL SENSOR WITH SURFACE MOUNT BOX, POE POWERED</t>
  </si>
  <si>
    <t>JOW-2D 2-DOOR ADAPTOR FOR JO</t>
  </si>
  <si>
    <t>WIRELESS VIDEO SET NA</t>
  </si>
  <si>
    <t>INTERCOM, REMOTE W/MUSHROOM &amp;LED LIGHT</t>
  </si>
  <si>
    <t>SHORT 1-PIECE ALUMINUM TOWER WITH BEACON/STROBE, EMERGENCY,</t>
  </si>
  <si>
    <t>SHORT 1-PIECE ALUMINUM TOWER WITH BEACON/STROBE, ASSISTANCE,</t>
  </si>
  <si>
    <t>IXG SERIES MOBILE APP GATEWAY WITH 25 PREPAID LIFETIME APP LICENSES, USA ONLY</t>
  </si>
  <si>
    <t>IXG SERIES MOBILE APP GATEWAY WITH 300 PREPAID LIFETIME APP LICENSES, USA ONLY</t>
  </si>
  <si>
    <t>IXG SERIES MOBILE APP GATEWAY WITH 250 PREPAID LIFETIME APP LICENSES, USA ONLY</t>
  </si>
  <si>
    <t>IXG SERIES MOBILE APP GATEWAY WITH 200 PREPAID LIFETIME APP LICENSES, USA ONLY</t>
  </si>
  <si>
    <t>IXG SERIES MOBILE APP GATEWAY WITH 10 PREPAID LIFETIME APP LICENSES, USA ONLY</t>
  </si>
  <si>
    <t>IXG SERIES MOBILE APP GATEWAY WITH 150 PREPAID LIFETIME APP LICENSES, USA ONLY</t>
  </si>
  <si>
    <t>IXG SERIES MOBILE APP GATEWAY WITH 100 PREPAID LIFETIME APP LICENSES, USA ONLY</t>
  </si>
  <si>
    <t>IXG SERIES MOBILE APP GATEWAY WITH 75 PREPAID LIFETIME APP LICENSES, USA ONLY</t>
  </si>
  <si>
    <t>IXG SERIES MOBILE APP GATEWAY WITH 50 PREPAID LIFETIME APP LICENSES, USA ONLY</t>
  </si>
  <si>
    <t>IXG SERIES MOBILE APP GATEWAY WITH 400 PREPAID LIFETIME APP LICENSES, USA ONLY</t>
  </si>
  <si>
    <t>IXG SERIES MOBILE APP GATEWAY WITH 350 PREPAID LIFETIME APP LICENSES, USA ONLY</t>
  </si>
  <si>
    <t>IXG SERIES MOBILE APP GATEWAY WITH 500 PREPAID LIFETIME APP LICENSES, USA ONLY</t>
  </si>
  <si>
    <t>IXG SERIES MOBILE APP GATEWAY WITH 450 PREPAID LIFETIME APP LICENSES, USA ONLY</t>
  </si>
  <si>
    <t>DISTRIBUTION POINT</t>
  </si>
  <si>
    <t>REMOTE RELAY ADAPTOR FOR IXG ENTRANCE PANELS</t>
  </si>
  <si>
    <t>SINGLE LIFETIME IXG APP</t>
  </si>
  <si>
    <t>IXW-MA MULTIPURPOSE ADAPTOR, INCLUDES 10 IX-SOFT LICENSES</t>
  </si>
  <si>
    <t>IXW-MA MULTIPURPOSE ADAPTOR, INCLUDES 5 IX-SOFT LICENSES</t>
  </si>
  <si>
    <t>IXW-MA MULTIPURPOSE ADAPTOR, INCLUDES 1 IX-SOFT LICENSE</t>
  </si>
  <si>
    <t>PROGRAMMED KIT W/ IX-MV7-HB, IX-DV, POE SWITCH, &amp; USB DRIVE W/PROGRAM FILES &amp; TUTORIALS</t>
  </si>
  <si>
    <t>IX-SOFT-MNSS PC MSTR STN W/ MNS</t>
  </si>
  <si>
    <t>IX-SOFT-5 5 IX-SOFT BUNDLE</t>
  </si>
  <si>
    <t>IX-SOFT-3 3 IX-SOFT BUNDLE</t>
  </si>
  <si>
    <t>IX-SOFT-10 10 IX-SOFT BUNDLE</t>
  </si>
  <si>
    <t>IX-SOFT PC MASTER STATION</t>
  </si>
  <si>
    <t>NI-SOFT CALL LOG SOFTWARE</t>
  </si>
  <si>
    <t>IS IP VANDAL COLOR VIDEO DOOR FLUSH</t>
  </si>
  <si>
    <t>IS IP VANDAL COLOR VIDEO DOOR SURFACE</t>
  </si>
  <si>
    <t>IS IP CONTROL UNIT 1 PER IS-CCU</t>
  </si>
  <si>
    <t>FLUSH VIDEO DOOR STN W/ HID PROX CARD READER</t>
  </si>
  <si>
    <t>FLUSH VIDEO DOOR STN W/ STD AND EMERGENCY CALL BUTTONS</t>
  </si>
  <si>
    <t>AUDIO HANDSET ROOM STATION</t>
  </si>
  <si>
    <t>ROOM STATION CONTROL UNIT UP TO 30 AUDIO DOORS/HANDSETS</t>
  </si>
  <si>
    <t>IS VIDEO MASTER STATION</t>
  </si>
  <si>
    <t>IS IP VIDEO MASTER STATION</t>
  </si>
  <si>
    <t>CENTRAL CONTROL UNIT 4 MASTERS 4 VIDEO DOORS</t>
  </si>
  <si>
    <t>MULLION MOUNT BRACKET FOR THE JF-DV/JK-DV</t>
  </si>
  <si>
    <t>IX-SDH-P IX SS HOUSING W/RP10</t>
  </si>
  <si>
    <t>IX-SDH  STEEL DOOR HOUSING</t>
  </si>
  <si>
    <t>IS-IPDVF-RP10 VID W/RP10 VDLFL</t>
  </si>
  <si>
    <t>IS-DVF-RP10 VID W/RP10,VDL FL</t>
  </si>
  <si>
    <t>IS-DVF-2RA-FR VID EMERG-FRENCH</t>
  </si>
  <si>
    <t>TWO GANG STAINLESS SUB FLUSH</t>
  </si>
  <si>
    <t>AUDIO DOOR W/EMERG BTN</t>
  </si>
  <si>
    <t>IS IP VANDAL RES COLOR VID DR STN, FLUSH MT W/ HID PROXPOINT AND CARD READER</t>
  </si>
  <si>
    <t>IS AUDIO SUB W/STAND AND EMERG BTN</t>
  </si>
  <si>
    <t>AUDIO DOOR STATION FLUSH MOUNT AIPHONE</t>
  </si>
  <si>
    <t>ADD-ON CENTRAL CONTROL UNIT 8 MASTERS 8 VIDEO DOORS AIPHONE</t>
  </si>
  <si>
    <t>IS IP SOFTWARE MASTER</t>
  </si>
  <si>
    <t>RACK MOUNT TRAY FOR UP TO 3 IS-PU-UL</t>
  </si>
  <si>
    <t>48V DC POWER SUPPLY 1 PER IS CONTROL UNIT</t>
  </si>
  <si>
    <t>MULLION MOUNT BRACKET FOR IS-DV</t>
  </si>
  <si>
    <t>BACKBOX; OBSERVATION 30 DEGREE ANGLE FOR MK-DAC</t>
  </si>
  <si>
    <t>PAGING ADAPTOR FOR TD-H</t>
  </si>
  <si>
    <t>FLUSH MOUNT 1-GANG SUB STATION STAINLESS STEEL</t>
  </si>
  <si>
    <t>DOOR STATION ADAPTOR FOR TD-H</t>
  </si>
  <si>
    <t>SECURITY WINDOW ACOUSTIC INTERFACE SET DR-100 DRIVER AI-100 ACOUTSTIC TUBE</t>
  </si>
  <si>
    <t>ACOUSTIC TUBE EXTENSION 39IN</t>
  </si>
  <si>
    <t>GOOSENECK MICROPHONE FOR IM SYSTEM</t>
  </si>
  <si>
    <t>CCTV CAMERA MOD FOR JF SYSTEM</t>
  </si>
  <si>
    <t>STAINLESS STEEL HOUSING FR KB-DAR/KC-DAR</t>
  </si>
  <si>
    <t>NHR-4A/A 2 LED CORRIDOR LAMP</t>
  </si>
  <si>
    <t>30-CALL ADD-ON PCB FOR NHX-80X UL 1069</t>
  </si>
  <si>
    <t>30-CALL ADD-ON SELECTOR FOR NHX-50M  UL 1069</t>
  </si>
  <si>
    <t>DUAL CALL PATIENT STATION (UL 1069)</t>
  </si>
  <si>
    <t>NIR-7HW BATHROOM PULLCORD</t>
  </si>
  <si>
    <t>NIR-2 RESET BUTTON</t>
  </si>
  <si>
    <t>NIR-MB WALL JACK MIC NIR-8</t>
  </si>
  <si>
    <t>NIR-HPF WALL JACK HOOK NI-RC</t>
  </si>
  <si>
    <t>NIR-HP WALL JACK FOR NI-RC</t>
  </si>
  <si>
    <t>POWER SUPPLY;  CS 24V. 2A  (REPLACES PS-24E)</t>
  </si>
  <si>
    <t>POWER SUPPLY;  18V DC, 2A, UL  (REPLACES PS-18C &amp; PS-18YC/A)</t>
  </si>
  <si>
    <t>POWER SUPPLY 12V DC 2.5A REPLACES PS-12C AND PS-12F</t>
  </si>
  <si>
    <t>GT-TLI-IP W/POWER SUPPLY</t>
  </si>
  <si>
    <t>TWS-Z4 SOLAR TOWER, 4.0 ZONE</t>
  </si>
  <si>
    <t>TWS-Z2 SOLAR TOWER, 2-3.9 ZONE</t>
  </si>
  <si>
    <t>TWS-Z1 SOLAR TOWER, 1-1.9 ZONE</t>
  </si>
  <si>
    <t>12V DC POWER SUPPLY</t>
  </si>
  <si>
    <t>SKK-620C 6VDC 0.2A PWR SUPPLY</t>
  </si>
  <si>
    <t>15V DC TRANSFORMER</t>
  </si>
  <si>
    <t>12V AC TRANSFORMER</t>
  </si>
  <si>
    <t>SURFACE MOUNT ACCESS CONTROL KEYPAD</t>
  </si>
  <si>
    <t>FLUSH VANDAL VIDEO DOOR W/HID PROXPOINT PLUS CARD READER</t>
  </si>
  <si>
    <t>IXW-MA MULTI-PURPOSE ADAPTOR</t>
  </si>
  <si>
    <t>IX MASTER 7INCH HS BLK</t>
  </si>
  <si>
    <t>IP VIDEO DOOR STN,FLUSH</t>
  </si>
  <si>
    <t>SRF MNT BOX, IS/IX-DVF</t>
  </si>
  <si>
    <t>VIDEO, MOUNT/BRACKET; SURFACE MOUNT WITH PLASTIC C</t>
  </si>
  <si>
    <t>(U) MAIN ROOM STATION   BL</t>
  </si>
  <si>
    <t>INTERCOM, AUDIO / VIDEO; SELECTIVE DOOR RELEASE ADAPTOR. 3 DOORS</t>
  </si>
  <si>
    <t>CCU (4 MASTER - 8 DOOR)</t>
  </si>
  <si>
    <t>HANDS-FREE 2X3 COLOR VIDEO DTANDARD SET (JF-2MED, JF-DA, PS-1820UL)</t>
  </si>
  <si>
    <t>HANDS-FREE SUB MASTER FOR JF-MED</t>
  </si>
  <si>
    <t>JF SURFACE MOUNT COLOR VIDEO DOOR STATION</t>
  </si>
  <si>
    <t>HANDS FREE MASTER STATION</t>
  </si>
  <si>
    <t>ACCESS CONTROL KEYPAD MODULE</t>
  </si>
  <si>
    <t>SUB TENANT STATION FOR GT 2C</t>
  </si>
  <si>
    <t>VIDEO TENANT STN WMEM IND DR STN UP TO 3 GT 2H</t>
  </si>
  <si>
    <t>4 MODULE SURFACE BOX 2HX2V</t>
  </si>
  <si>
    <t>4 MODULE RAIN HOOD 2HX2V</t>
  </si>
  <si>
    <t>AUDIO HANDSET TENANT STATION</t>
  </si>
  <si>
    <t>2 MODULE RAIN HOOD 1HX2V</t>
  </si>
  <si>
    <t>NC PANIC SWITCH FOR GF GH  SYSTEM</t>
  </si>
  <si>
    <t>9 MODULE SURFACE BOX 3HX3V</t>
  </si>
  <si>
    <t>3 MODULE SURFACE BOX 1HX3V</t>
  </si>
  <si>
    <t>ELECTRONIC DOOR STRIKE</t>
  </si>
  <si>
    <t>IX-SSA-RA-FR AUD EMG FRENCH</t>
  </si>
  <si>
    <t>IX-SSA-2RA-FR AUD EMG,2 BTN FR</t>
  </si>
  <si>
    <t>IX-DVF-RA-FR VID EMG FRENCH</t>
  </si>
  <si>
    <t>IX-DVF-2RA-FR VID EMG,2BTN FR</t>
  </si>
  <si>
    <t>IP EMG CALL STATION</t>
  </si>
  <si>
    <t>IP EMERGENCY,2-CALL</t>
  </si>
  <si>
    <t>IP AUD. EMG CALL STA</t>
  </si>
  <si>
    <t>IP AUDIO EMG,2-CALL</t>
  </si>
  <si>
    <t>L-BOLT MOUNTING KIT FOR TOWER</t>
  </si>
  <si>
    <t>TOWER TOP W/LIGHT &amp; CAGE, BLUE</t>
  </si>
  <si>
    <t>TOWER EMERGENCY LABEL, WHITE</t>
  </si>
  <si>
    <t>TOWER ASSISTANCE LABEL, WHITE</t>
  </si>
  <si>
    <t>SP-20N/A SPEAKER 20 OHM W/LT-1</t>
  </si>
  <si>
    <t>MH-15W SPEAKER HORN 15W</t>
  </si>
  <si>
    <t>SBX-IXGDM7 SURFACE MOUNT BOX</t>
  </si>
  <si>
    <t>IX-MB MULLION MOUNT BKT, IX-DV</t>
  </si>
  <si>
    <t>SBX-IXDV30 30 ANGLE BOX,IX-DV</t>
  </si>
  <si>
    <t>TOWER CCTV ARM BLU</t>
  </si>
  <si>
    <t>3-MODULE TOWER BLU</t>
  </si>
  <si>
    <t>2-MODULE TOWER BLU</t>
  </si>
  <si>
    <t>MD60M 60W INTEGRATED AMP</t>
  </si>
  <si>
    <t>MD35M 35W INTEGRATED AMP</t>
  </si>
  <si>
    <t>MD120M 120W INTEGRATED AMP</t>
  </si>
  <si>
    <t>1-CALL DA SERIES DOOR STATION SILVER</t>
  </si>
  <si>
    <t>Aiphone $ FL MT 2-GANG SUB STATION W/ RED MUSHROOM BUTTON, STAIN</t>
  </si>
  <si>
    <t>IP VIDEO DOOR STATION WITH TOUCHLESS SENSOR, MULLION MOUNT, TAA COMPLIANT</t>
  </si>
  <si>
    <t>LOCKING SS VIDEO DOOR STATION COVER FOR JF/JK-DV AND JF/JK-DVF</t>
  </si>
  <si>
    <t>INTERCOM, AUDIO / VIDEO; STEEL ENCLOSURE FOR PEDESTAL</t>
  </si>
  <si>
    <t>INTERCOM AUDIO VIDEO  DIN RAIL MOUNTING BRACKET FOR GF-BC VBC 4Z</t>
  </si>
  <si>
    <t>DOOR CONTROL, LOCK; BLUE RETAIL BOX</t>
  </si>
  <si>
    <t>DOOR CONTROL, LOCK; C-123LW WHITE 3 PIECE SET WITH ADA</t>
  </si>
  <si>
    <t>INTERCOM AUDIO VIDEO  45 DEGREE MULLION MOUNTING BRCKT FOR 1 GANG DR STNS</t>
  </si>
  <si>
    <t>BACKBOXES; WHITE SURFACE MOUNT BOX FOR</t>
  </si>
  <si>
    <t>INTERCOM, AUDIO/VIDEO, STAINLESS STEEL HOUSING FOR K-SERIES DOOR STATIONS</t>
  </si>
  <si>
    <t>SURFACE MOUNT BOX FOR AX-DVF-P JF-DVF-HID JK-DVF-HID</t>
  </si>
  <si>
    <t>SURFACE MOUNT BOX FOR JF-DVF JK-DVF</t>
  </si>
  <si>
    <t>30 DEGREE ANGLE BOX FOR AX-DV</t>
  </si>
  <si>
    <t>SURFACE ENCLOSURE BOX FOR AX-DVF</t>
  </si>
  <si>
    <t>30 DEGREE ANGLE BOX FOR JF/MK-DV</t>
  </si>
  <si>
    <t>TALL 1-PIECE ALUMINUM TOWER, EMERGENCY, BLUE, WITH CAMERA ARM</t>
  </si>
  <si>
    <t>TALL 1-PIECE ALUMINUM TOWER, EMERGENCY, BLUE</t>
  </si>
  <si>
    <t>TALL 1-PIECE ALUMINUM TOWER, ASSISTANCE, BLUE, WITH CAMERA ARM</t>
  </si>
  <si>
    <t>TALL 1-PIECE ALUMINUM TOWER, ASSISTANCE, BLUE</t>
  </si>
  <si>
    <t>SURFACE MOUNT BOX FOR LE-SS-1G NE-SS-1G</t>
  </si>
  <si>
    <t>INTERCOM, AUDIO / VIDEO; ( U ) MAIN ROOM STATION</t>
  </si>
  <si>
    <t>ADD'L HANDSET FOR IE-8MD</t>
  </si>
  <si>
    <t>INTERCOM, AUDIO/VIDEO; SELECTIVE CALL MAIN HANDSET. 2 DRS.. 6 RMS.</t>
  </si>
  <si>
    <t>TD-H/B HANDSET COMPLETE</t>
  </si>
  <si>
    <t>IX-NVP2 3-GANG AUDIO, DUAL BTN</t>
  </si>
  <si>
    <t>IX-NVP 3-GANG IP AUDIO, FLUSH</t>
  </si>
  <si>
    <t>TW-SPL SUB PLATE ADPTR, IS, IX</t>
  </si>
  <si>
    <t>HANDSET SUB WHITE</t>
  </si>
  <si>
    <t>HANDSET SUB BLACK</t>
  </si>
  <si>
    <t>IP VIDEO MASTER STATION, SIP, WITH 7" TOUCHSCREEN, PRIVACY HANDSET, WHITE, TAA COMPLIANT</t>
  </si>
  <si>
    <t>IX MASTER STATION W/T-MODE HEARING AID COMPATIBILITY</t>
  </si>
  <si>
    <t>JOS-1MDW JO MNTR W/MOBILE APP</t>
  </si>
  <si>
    <t>IX MASTER, 7INCH BLACK</t>
  </si>
  <si>
    <t>IX MASTER, 7INCH WHITE</t>
  </si>
  <si>
    <t>IP AUDIO DOOR STN,FLUSH</t>
  </si>
  <si>
    <t>2 GANG IP AUDIO,FLUSH</t>
  </si>
  <si>
    <t>IP VIDEO DOOR STN,SURF</t>
  </si>
  <si>
    <t>FLSH MNT CLEAR VANDAL DR ZINC DIECAST</t>
  </si>
  <si>
    <t>INTERCOM IP VIDEO DR UNITS</t>
  </si>
  <si>
    <t>IX VIDEO DOOR STATION WITH BUILT-IN PROXIMITY CARD READER</t>
  </si>
  <si>
    <t>IX-DVF WITH PROVISION TO MOUNT CARD READER (READER NOT INCLUDED)</t>
  </si>
  <si>
    <t>IP VIDEO DOOR STATION, SIP COMPATIBLE, 1-GANG SURFACE MOUNT</t>
  </si>
  <si>
    <t>JOS-1VW JO SET W/JO-DV MOBILE</t>
  </si>
  <si>
    <t>JOS-1FW JO SET W/JO-DVF MOBILE</t>
  </si>
  <si>
    <t>JOS-1AW JO SET W/JO-DA MOBILE</t>
  </si>
  <si>
    <t>7 IN TCHSCN HDST CLR VIDEO SET</t>
  </si>
  <si>
    <t>3-CALL HANDSET MASTER STATION AIPHONE</t>
  </si>
  <si>
    <t>12-CALL HANDSET MASTER STATION</t>
  </si>
  <si>
    <t>INTERCOM, AUDIO / VIDEO; 5 CALL FLUSH MOUNT MAST</t>
  </si>
  <si>
    <t>INTERCOM, AUDIO / VIDEO; COLOR MAIN ROOM STATION 1 PER SYSTEM</t>
  </si>
  <si>
    <t>INTERCOM, AUDIO / VIDEO; 10 CALL MASTER</t>
  </si>
  <si>
    <t>INTERCOM, AUDIO / VIDEO; SINGLE CALL MASTER WITH DO</t>
  </si>
  <si>
    <t>INTERCOM, AUDIO / VIDEO; 5 CALL MASTER</t>
  </si>
  <si>
    <t>INTERCOM, AUDIO / VIDEO; SET (PT-1210N WITH LE-D &amp;LEM</t>
  </si>
  <si>
    <t>INTERCOM, AUDIO / VIDEO; SINGLE CALL MASTER</t>
  </si>
  <si>
    <t>INTERCOM, AUDIO / VIDEO; TWO STATION INTERCOM</t>
  </si>
  <si>
    <t>CHIME ALL-CALL AMP ADAPTOR   BL</t>
  </si>
  <si>
    <t>DOOR CONTROL, LOCK; MASTER STATION, WHITE</t>
  </si>
  <si>
    <t>INTERCOM, AUDIO / VIDEO; 10 CALL FLUSH MOUNT MA</t>
  </si>
  <si>
    <t>INTERCOM, AUDIO / VIDEO; DESKTOP TERMINAL OPTION LEF-5</t>
  </si>
  <si>
    <t>INTERCOM, AUDIO / VIDEO; 3 CALL MASTER</t>
  </si>
  <si>
    <t>INTERCOM, AUDIO / VIDEO; (U) ROOM MASTER</t>
  </si>
  <si>
    <t>INTERCOM, AUDIO / VIDEO; 10 CALL MASTER WITH AL</t>
  </si>
  <si>
    <t>INTERCOM, AUDIO / VIDEO; 3 CALL FLUSH MOUNT MAST</t>
  </si>
  <si>
    <t>INTERCOM, AUDIO/VIDEO; DESKTOP TERMINAL BOX FOR LEF-10</t>
  </si>
  <si>
    <t>INTERCOM, AUDIO/VIDEO;  DUAL MASTER ADAPTOR KIT / C-123LW. LEM</t>
  </si>
  <si>
    <t>INTERCOM, AUDIO / VIDEO; SUB MASTER (REQ'S. BG-10C OR BGR-10A)</t>
  </si>
  <si>
    <t>CCU (8 MASTER - 24 DOOR)</t>
  </si>
  <si>
    <t>AX SERIES AUDIO AND VIDEO MASTER STATION WITH 3.5</t>
  </si>
  <si>
    <t>HANDS-FREE 2X3 COLOR VID, VNDL FLSH SET (JF-2MED, JF-DV, PS-1820UL)</t>
  </si>
  <si>
    <t>HANDS-FREE 2X3 COLOR VIDEO VANDAL SET (JF-MED, JF-DVF, PS-1820UL)</t>
  </si>
  <si>
    <t>HANDS-FREE AUDIO SUB MASTER FOR JF-2MED</t>
  </si>
  <si>
    <t>JF 2X3 COLOR VIDEO HANDS-FREE MASTER STATION</t>
  </si>
  <si>
    <t>DESKTOP TERMINAL BOX FOR TD-24H/B</t>
  </si>
  <si>
    <t>DESKTOP TERMINAL BOX FOR TD-12H/B</t>
  </si>
  <si>
    <t>JS-1HD SUB MASTER FOR JS</t>
  </si>
  <si>
    <t>NIM-40B 40 CALL MSTR W/HANDSET</t>
  </si>
  <si>
    <t>NIM-20B 20 CALL MSTR W/HANDSET</t>
  </si>
  <si>
    <t>DB SERIES 1 DOOR, 1 MASTER KIT</t>
  </si>
  <si>
    <t>HANDS-FREE SUB MASTER STATION</t>
  </si>
  <si>
    <t>INTERCOM AUDIO VIDEO  1-CALL MASTER WDR REL FOR DUAL MASTER SYS.</t>
  </si>
  <si>
    <t>INTERCOM, AUDIO / VIDEO;  3 CALL MASTER WITH SELECT DOOR RELEASE</t>
  </si>
  <si>
    <t>7IN TCHSCRN HDST MSTR</t>
  </si>
  <si>
    <t>HORN SPEAKER, 25/70.7V TRANSFORMER, 8 OHM DIRECT</t>
  </si>
  <si>
    <t>IXW-PBX PBX INTERFACE</t>
  </si>
  <si>
    <t>INTERCOM, AUDIO / VIDEO; CHIME EXTENSION SPEAKER</t>
  </si>
  <si>
    <t>DOOR CONTROL, LOCK; 20 TO 8 OHM MATCHING TRANS</t>
  </si>
  <si>
    <t>INTERCOM, AUDIO / VIDEO; NON-POLARIZED CAPACITOR. 33MFD. 25V</t>
  </si>
  <si>
    <t>INTERCOM, AUDIO / VIDEO; SURGE ARRESTOR</t>
  </si>
  <si>
    <t>PS-POE POWER SPLITTER FOR IX</t>
  </si>
  <si>
    <t>6 PIN CONN GT-1A/JP-4HD/GT-2H</t>
  </si>
  <si>
    <t>WALL BOX HOOD EMERG</t>
  </si>
  <si>
    <t>WALL BOX HOOD ASSIST</t>
  </si>
  <si>
    <t>WALL BOX CAGE EMERG</t>
  </si>
  <si>
    <t>WALL BOX CAGE ASSIST</t>
  </si>
  <si>
    <t>SURF MNT BOX NVP</t>
  </si>
  <si>
    <t>SRF MNT BOX IS/IXRA</t>
  </si>
  <si>
    <t>SRF MNT 2-GANG SS BOX</t>
  </si>
  <si>
    <t>RETROFIT BOX, IS-RA</t>
  </si>
  <si>
    <t>OPERATION PLATE</t>
  </si>
  <si>
    <t>NI-SB CEILING MOUNT MICROPHONE</t>
  </si>
  <si>
    <t>NI-RC BEDSIDE SUB HANDHELD</t>
  </si>
  <si>
    <t>BRACKET FOR KB-DAR</t>
  </si>
  <si>
    <t>PAGING ADAPTOR FOR MC-60/4 SYSTEM</t>
  </si>
  <si>
    <t>Aiphone BOA Selective Door Release, Aiphone</t>
  </si>
  <si>
    <t>Aiphone BOA Transformer, 12VAC, Aiphone</t>
  </si>
  <si>
    <t>Aiphone BOAPower Supply, 24V, DC, 2A</t>
  </si>
  <si>
    <t>Aiphone BOA 18V DC Power Supply, 2A, UL</t>
  </si>
  <si>
    <t>Aiphone BOA Master Intercom Station, Hands Free, Video Intercom Door Station, Power Supply, RYPA Relay, Aiphone JKS-2 AED Kit</t>
  </si>
  <si>
    <t>Aiphone BOA vandal resistant flush mount door station</t>
  </si>
  <si>
    <t>Aiphone BOA vandal resistant door station</t>
  </si>
  <si>
    <t>Aiphone BOAIntercom Door Station, Aiphone</t>
  </si>
  <si>
    <t>Aiphone BOA Submaster for JF System</t>
  </si>
  <si>
    <t>Aiphone Door Station, Surface Mount, Video/Audio</t>
  </si>
  <si>
    <t>Aiphone BOA Master Station. Audio/Video</t>
  </si>
  <si>
    <t>Aiphone BOA CCU, 8 Master, 24 Door</t>
  </si>
  <si>
    <t>Aiphone BOA Add-on Selector, 16 call</t>
  </si>
  <si>
    <t>Aiphone BOA Central Exchange Unit for 8 Doors and 4 Masters</t>
  </si>
  <si>
    <t>INTERCOM, AUDIO / VIDEO; DOOR RELEASE RELAY FOR VY</t>
  </si>
  <si>
    <t>INTERCOM AUDIO VIDEO  10-CALL MASTER CONSOLE AC OR DC POWERED</t>
  </si>
  <si>
    <t>INTERCOM AUDIO VIDEO  20-CALL ADD-ON SELECTOR FOR TC-M</t>
  </si>
  <si>
    <t>INTERCOM AUDIO VIDEO  20-CALL MASTER CONSOLE AC OR DC POWERED</t>
  </si>
  <si>
    <t>INTERCOM AUDIO VIDEO  40-CALL ADD-ON SELECTOR FOR TC-M</t>
  </si>
  <si>
    <t>INTERCOM AUDIO VIDEO  SILVER DRPH KIT WPOWER SUPPLY</t>
  </si>
  <si>
    <t>INTERCOM AUDIO VIDEO  2-CALL DOOR STATION SILVER</t>
  </si>
  <si>
    <t>INTERCOM AUDIO VIDEO  1-CALL MASTER WDR REL FOR DUAL MASTER SYS.* Z * USE LEM-1DL/C.</t>
  </si>
  <si>
    <t>INTERCOM, AUDIO / VIDEO; WHITE 1 CALL FOR WALL MOUNT</t>
  </si>
  <si>
    <t>INTERCOM, AUDIO / VIDEO; WHITE 6 CALL, FOR  WALLMOUNT</t>
  </si>
  <si>
    <t>DOOR CONTROL, LOCK;  AUDIO ONLY SUB STATION</t>
  </si>
  <si>
    <t>INTERCOM, AUDIO / VIDEO; 10-STN. AUDIO DOOR ADAPTOR FOR TB-M</t>
  </si>
  <si>
    <t>INTERCOM, AUDIO / VIDEO; SURFACE MOUNT SUB WITH PRIVACY</t>
  </si>
  <si>
    <t>DESKTOP TERMINAL BOX FOR LEF-10S</t>
  </si>
  <si>
    <t>SET - 2 HANDSETS. WHITE (AT-206. AT-306)</t>
  </si>
  <si>
    <t>INTERCOM, AUDIO / VIDEO; 1-STN. DOOR STATION ADAPTOR FOR TB-M</t>
  </si>
  <si>
    <t>INTERCOM, AUDIO / VIDEO; HANDSET SUB STATION FOR TB-M</t>
  </si>
  <si>
    <t>Aiphone $ AX SERIES ALTERNATIVE CONNECTION ADAPTOR - RECEIVER</t>
  </si>
  <si>
    <t>Aiphone $ Video Door Station W/HID Reader Vandal Resistant</t>
  </si>
  <si>
    <t>Aiphone $ NHX CENTRAL CONTROL UNIT (UL 1069)</t>
  </si>
  <si>
    <t>Aiphone $ LONG DISTANCE ADAPTOR FOR JA/JB/KC</t>
  </si>
  <si>
    <t>Aiphone $ SINGLE CALL PATIENT STATION (UL 1069)</t>
  </si>
  <si>
    <t>32-DOOR ADD-ON CCU</t>
  </si>
  <si>
    <t>SINGLE ZONE PAGE ADAPTER</t>
  </si>
  <si>
    <t>RECEPTACLE FOR NEM AND CURRENT NIM STATIONS</t>
  </si>
  <si>
    <t>MARKET COM PHONE. 4 LINES</t>
  </si>
  <si>
    <t>24-CALL HANDSET</t>
  </si>
  <si>
    <t>RELAY</t>
  </si>
  <si>
    <t>7 INCH SCREEN WITH TOUCH BUTTONS, HANDS-FREE 1 X 1 COLOR VIDEO SET - JO-1MD, JO-</t>
  </si>
  <si>
    <t>OPEN VOICE AUDIO TENANT STATION</t>
  </si>
  <si>
    <t>HOODED SURFACE MOUNT BOX</t>
  </si>
  <si>
    <t>RELAY; DOOR RELEASE</t>
  </si>
  <si>
    <t>RY-1824L FORM C RELAY 18-24VDC</t>
  </si>
  <si>
    <t>JSS-1A ECONOMY VIDEO DOORBELL</t>
  </si>
  <si>
    <t>INDOOR SUB STATION WITH PRIVACY SEMI-FLUSH MOUNT</t>
  </si>
  <si>
    <t>INDOOR SUB STATION WITH PRIVACY SURFACE OR DESK MOUNT</t>
  </si>
  <si>
    <t>INTERCOM, AUDIO / VIDEO; STANDARD SUBSTATION</t>
  </si>
  <si>
    <t>INTERCOM, AUDIO / VIDEO; PLASTIC DOOR STATION</t>
  </si>
  <si>
    <t>INTERCOM, AUDIO / VIDEO; COLOR TILT DOOR STATION MAX.3 PER SYSTEM</t>
  </si>
  <si>
    <t>INTERCOM, AUDIO / VIDEO;  COLOR SUB ROOM STATION MAX 4 PER SYSTEM</t>
  </si>
  <si>
    <t>INTERCOM AUDIO VIDEO  AUDIO HANDSET</t>
  </si>
  <si>
    <t>INTERCOM AUDIO VIDEO  KB-DAR WITH CONTACTS FOR REMOTE ACTIVATION</t>
  </si>
  <si>
    <t>INTERCOM AUDIO VIDEO  FLUSH MT. 2-GANG SS SUB WRED BTN</t>
  </si>
  <si>
    <t>INTERCOM, AUDIO / VIDEO; STAINLESS DOOR STATION</t>
  </si>
  <si>
    <t>SINGLE GANG MNTING PLATE FOR J</t>
  </si>
  <si>
    <t>INTERCOM, AUDIO / VIDEO; DELUXE DOOR STATION W/LA</t>
  </si>
  <si>
    <t>HARDWARE; CEILING MOUNTING SUPPORT</t>
  </si>
  <si>
    <t>INTERCOM, AUDIO / VIDEO; SUB ROOM STATION</t>
  </si>
  <si>
    <t>SEMI-FLUSH MOUNT SUB STATION</t>
  </si>
  <si>
    <t>INTERCOM, AUDIO/VIDEO; FLUSH MT. DOOR STATION. STAINLESS STEEL</t>
  </si>
  <si>
    <t>A/V PRODUCT; SPEAKER 25 AND 70V/4W</t>
  </si>
  <si>
    <t>FLUSH VANDAL VIDEO DOOR STATION</t>
  </si>
  <si>
    <t>SURFACE VANDAL VIDEO DOOR STATION</t>
  </si>
  <si>
    <t>16-CALL ADD-ON SELECTOR</t>
  </si>
  <si>
    <t>JF FL. MNT CLR VNDL DR STN, SS WITH EMBEDDED HID PROXPOINT PLUS READER</t>
  </si>
  <si>
    <t>JF FLUSH MOUNT COLOR VANDAL DOOR STATION-STAINLESS STEEL</t>
  </si>
  <si>
    <t>JF SURFACE MOUNT COLOR VANDAL DOOR STATION</t>
  </si>
  <si>
    <t>NI-LB CEILING SPEAKER SUB</t>
  </si>
  <si>
    <t>NI-BA SURFACE MT SUB STATION</t>
  </si>
  <si>
    <t>FL MT 2-GANG SUB STATION, STAINLESS STEEL</t>
  </si>
  <si>
    <t>JO-DV VIDEO DR STN,JO/GT-MKB-N</t>
  </si>
  <si>
    <t>FLSH MNT CLEAR VANDAL DR STAINLESS STEEL</t>
  </si>
  <si>
    <t>SFC MNT CLR VID DR STN PLASTIC</t>
  </si>
  <si>
    <t>7 IN TCHSCRN HDST SB MSTR</t>
  </si>
  <si>
    <t>7 INCHSCREEN WITH TOUCH BUTTONS, HANDS-FREE EXPANSION STATION FOR JO SERIES</t>
  </si>
  <si>
    <t>JP VIDEO DOOR STATION WITH BUILT-IN PROXIMITY CARD READER</t>
  </si>
  <si>
    <t>6-CALL VIDEO DOOR STATION WITH INDIVIDUAL  DIRECTORIES</t>
  </si>
  <si>
    <t>4-CALL VIDEO DOOR STATION WITH INDIVIDUAL  DIRECTORIES</t>
  </si>
  <si>
    <t>IP VIDEO DOOR STATION W/HAND WAVE CALL SENSOR, SURFACE MOUNT, POE POWERED</t>
  </si>
  <si>
    <t>IP VIDEO DOOR STATION W/T-MODE HEARING AID COMPATIBILITY</t>
  </si>
  <si>
    <t>7 CONDUCTOR, 22AWG, MID CAP, PE, NON-SHIELDED,1000 FEET</t>
  </si>
  <si>
    <t>2 C 16AWG DIRECT BURIAL,1000'</t>
  </si>
  <si>
    <t>VIDEO ADAPTOR FOR CCTV CAMERA AND AUDIO DOOR STATION AIPHONE</t>
  </si>
  <si>
    <t>AX SERIES ALTERNATIVE CONNECTION ADAPTOR - TRANSMITTER</t>
  </si>
  <si>
    <t>IPW-1VC 2-WIRE VIDEO ADAPTOR</t>
  </si>
  <si>
    <t>LNG DIST CCTV ADAPTOR</t>
  </si>
  <si>
    <t>DIST ADPTR JP SRS SUB MASTER</t>
  </si>
  <si>
    <t>INTERCOM AUDIO VIDEO  1-CALL PANEL FOR GF-SW</t>
  </si>
  <si>
    <t>INTERCOM AUDIO VIDEO  2-MODULE FRONT FRAME AND BRACKET</t>
  </si>
  <si>
    <t>INTERCOM AUDIO VIDEO  2-CALL PANEL FOR GF-SW</t>
  </si>
  <si>
    <t>INTERCOM AUDIO VIDEO  3-MODULE BACK BOX</t>
  </si>
  <si>
    <t>INTERCOM AUDIO VIDEO  3-MODULE FRONT FRAME AND BRACKET</t>
  </si>
  <si>
    <t>INTERCOM AUDIO VIDEO  3-CALL PANEL FOR GF-SW</t>
  </si>
  <si>
    <t>INTERCOM AUDIO VIDEO  4-CALL PANEL FOR GF-SW</t>
  </si>
  <si>
    <t>INTERCOM AUDIO VIDEO  BLANK PANEL FOR GF SYSTEM</t>
  </si>
  <si>
    <t>AUDIO HNDST STATION WITH PANIC SW INPUT AND EXTRA SW</t>
  </si>
  <si>
    <t>4 MOD FRONT FRAME (1HX4V)</t>
  </si>
  <si>
    <t>16-CALL ADD-ON PANEL FOR VC-M AIPHONE</t>
  </si>
  <si>
    <t>INTERCOM AUDIO VIDEO  2-MODULE BACK BOX</t>
  </si>
  <si>
    <t>INTERCOM AUDIO VIDEO  ADDRESS PANEL FOR GF-AD</t>
  </si>
  <si>
    <t>4-WAY VIDE DIST W/POWER</t>
  </si>
  <si>
    <t>IXGW-LC IXG LIFT CONTROLLER</t>
  </si>
  <si>
    <t>IXGW-GW IXG GATEWAY ADAPTOR</t>
  </si>
  <si>
    <t>IXG-FMK-2C7 FLUSH KIT, IXG-2C7</t>
  </si>
  <si>
    <t>IXG-DM7-BOX FLUSH MT. BACK BOX</t>
  </si>
  <si>
    <t>GT -HSA HANDSET, GT-2C/2H</t>
  </si>
  <si>
    <t>SBX-GTDMB SURFACE BOX,GT-DMB-N</t>
  </si>
  <si>
    <t>4-TENANT VIDEO DISTRIBUTION ADAPTOR</t>
  </si>
  <si>
    <t>3 MODULE SURFACE BOX (1Hx2V)</t>
  </si>
  <si>
    <t>OPTIONAL HANDSET FOR GT-1C/2C</t>
  </si>
  <si>
    <t>GT EXTERNAL SIGNALING  RELAY</t>
  </si>
  <si>
    <t>GT-DB AUDIO MODULE, GTB</t>
  </si>
  <si>
    <t>GT AUDIO BUS CONTROL UNIT</t>
  </si>
  <si>
    <t>IXG-DM7-HID IP ENTR STN W/RDR</t>
  </si>
  <si>
    <t>GT-DMBN-SSP GT-STN FOR TOWER</t>
  </si>
  <si>
    <t>GTV-DES202B 2x2 DIG. ENTR KIT</t>
  </si>
  <si>
    <t>GTV-DES104B 1x4 DIG. ENTR KIT</t>
  </si>
  <si>
    <t>AUDIO-ONLY INDIVIDUAL DOOR STATION</t>
  </si>
  <si>
    <t>IP VIDEO GUARD STATION</t>
  </si>
  <si>
    <t>3 MODULE FRAME W/ POSTAL LOCK FOR GT SYSTEM  (1 OPEN MODULE)</t>
  </si>
  <si>
    <t>2 MODULE FRAME W/POSTAL LOCK PROVISION FOR GT SYSTEM</t>
  </si>
  <si>
    <t>MOBILE-READY VIDEO TENANT STATION WITH 7" DISPLAY</t>
  </si>
  <si>
    <t>IXG TENANT STATION W/T-MODE HEARING AID COMPATIBILITY</t>
  </si>
  <si>
    <t>IXG-2C7 IP VIDEO TENANT STATION</t>
  </si>
  <si>
    <t>GT-1M3 3.5" CLR VIDEO TENANT</t>
  </si>
  <si>
    <t>GT-1C7 7" CLR VIDEO TENANT STA</t>
  </si>
  <si>
    <t>GT-VB VIDEO MODULE, GTB</t>
  </si>
  <si>
    <t>GT-NSB DIGITAL DISPLAY MOD,GTB</t>
  </si>
  <si>
    <t>GT VIDEO CONTROL UNIT</t>
  </si>
  <si>
    <t>STAINLESS STEEL 10-KEY VIDEO ENTRANCE PANEL</t>
  </si>
  <si>
    <t>EXPANDED VIDEO CONTROL UNIT</t>
  </si>
  <si>
    <t>NIR-8 BEDSIDE CALL BUTTON</t>
  </si>
  <si>
    <t>NIR-7W BATH CALL BUTTON</t>
  </si>
  <si>
    <t>NIR-6 CALL BUTTON</t>
  </si>
  <si>
    <t>NHR-8C BEDSIDE CALL CORD, 7FT</t>
  </si>
  <si>
    <t>BEDSIDE CALL CORD WITH LOCKING SWITCH</t>
  </si>
  <si>
    <t>NIR-7BS CALL LATCH JACK NIR-8</t>
  </si>
  <si>
    <t>COMMON AREA CALL STATION (UL 1069)</t>
  </si>
  <si>
    <t>NIR-4S CORRIDOR LGHT MULTI BED</t>
  </si>
  <si>
    <t>NIR-4BZ CORRIDOR LIGHT W/BUZZ</t>
  </si>
  <si>
    <t>NIR-42 CORRIDOR LIGHT W/RESET</t>
  </si>
  <si>
    <t>NIR-4 CORRIDOR LIGHT, 1 BED</t>
  </si>
  <si>
    <t>NIR-34 CORRIDOR LIGHT 4 NAMES</t>
  </si>
  <si>
    <t>NIR-32 CORRIDOR LIGHT 2 NAMES</t>
  </si>
  <si>
    <t>NIR-31 CORRIDOR LIGHT 1 NAME</t>
  </si>
  <si>
    <t>DUTY STATION UL 1069</t>
  </si>
  <si>
    <t>8" DUCT COLLAR WITH FLANGE FOR 100% EXHAUST</t>
  </si>
  <si>
    <t>ISOCLEAN 400 FREESTANDING 120V 99.99 EFFICIENCY (51 TO 100 UNITS)</t>
  </si>
  <si>
    <t>ISOCLEAN 400 FREESTANDING 120V 99.99 EFFICIENCY (26 TO 50 UNITS)</t>
  </si>
  <si>
    <t>ISOCLEAN 400-UV FREESTANDING WITH UV-C LIGHT 120V 99.99% EFFICIENCY (1 TO 25 UN</t>
  </si>
  <si>
    <t>ISOCLEAN 800 FREESTANDING 120V 99.99% EFFICIENCY (1-25 UNITS)</t>
  </si>
  <si>
    <t>ISOCLEAN 800-UV FREESTANDING WITH UV-C LIGHT 220V 99.99% EFFICIENCY (51 TO 100</t>
  </si>
  <si>
    <t>ISOCLEAN 400 FREESTANDING 120V 99.99% EFFICIENCY (1 TO 25 UNITS)</t>
  </si>
  <si>
    <t>ISOCLEAN 800-UV FREESTANDING WITH UV-C LIGHT 220V 99.99% EFFICIENCY (26 TO 50 U</t>
  </si>
  <si>
    <t>ISOCLEAN 800-UV FREESTANDING WITH UV-C LIGHT 220V 99.99% EFFICIENCY (1 TO 25 UN</t>
  </si>
  <si>
    <t>ISOCLEAN CM FREESTANDING 120V 99.97% EFFICIENCY JCI BRANDED (51 TO 100 UNITS)</t>
  </si>
  <si>
    <t>ISOCLEAN CM FREESTANDING 120V 99.97% EFFICIENCY JCI BRANDED (26 TO 50 UNITS)</t>
  </si>
  <si>
    <t>ISOCLEAN CM FREESTANDING 120V 99.97% EFFICIENCY JCI BRANDED (1 TO 25 UNITS)</t>
  </si>
  <si>
    <t>ISOCLEAN 800 FREESTANDING 120V 99.99% EFFICIENCY (51 TO 100 UNITS)</t>
  </si>
  <si>
    <t>ISOCLEAN 400-UV FREESTANDING WITH UV-C LIGHT 120V 99.99% EFFICIENCY (51 TO 100</t>
  </si>
  <si>
    <t>ISOCLEAN 400-UV FREESTANDING WITH UV-C LIGHT 120V 99.99% EFFICIENCY (26 TO 50 U</t>
  </si>
  <si>
    <t>ISOCLEAN 800 FREESTANDING 120V 99.99% EFFICIENCY (26 TO 50 UNITS)</t>
  </si>
  <si>
    <t>2" ANTIMICROBIAL PREFILTER MERV 8</t>
  </si>
  <si>
    <t>REPLACEMENT HIGH CAPACITY HEPA FILTER 99.97% EFFICIENCY</t>
  </si>
  <si>
    <t>ISOCLEAN CM FREESTANDING WITH UV-C LIGHT 115V 99.97% EFFICIENCY JCI BRANDED</t>
  </si>
  <si>
    <t>ISOCLEAN 400-UV FREESTANDING WITH UV-C LIGHT 220V 99.99% EFFICIENCY</t>
  </si>
  <si>
    <t>ISOCLEAN 400 FREESTANDING 220V 99.99% EFFICIENCY</t>
  </si>
  <si>
    <t>ISOCLEAN 800-UV FREESTANDING WITH UV-C LIGHT 220V 99.99% EFFICIENCY</t>
  </si>
  <si>
    <t>ISOCLEAN 800 FREESTANDING - ULPA FILTER UPGRADE 99.999% EFFICIENCY</t>
  </si>
  <si>
    <t>15' FLEXIBLE DUCT &amp; WIRE TIES</t>
  </si>
  <si>
    <t>UV-C LIGHT REPLACEMENT</t>
  </si>
  <si>
    <t>UV-C LIGHT REPLACEMENT - ISOCLEAN 800</t>
  </si>
  <si>
    <t>ANNUNCIATOR (GOES WITH ROOM PRESSURE MONITOR)</t>
  </si>
  <si>
    <t>ROOM PRESSURE MONITOR 120/240V BACNET</t>
  </si>
  <si>
    <t>ROOM PRESSURE MONITOR 120/240V 0-10 V</t>
  </si>
  <si>
    <t>CARBON PREFILTER 12 PER BOX</t>
  </si>
  <si>
    <t>ANTIMICROBIAL PREFILTER 12 PER BOX</t>
  </si>
  <si>
    <t>Replacement HEPA Filter 99.99% efficiency - IsoClean 400</t>
  </si>
  <si>
    <t>Replacement ULPA Filter 99.99% efficiency - IsoClean 800</t>
  </si>
  <si>
    <t>Replacement HEPA Filter 99.99% efficiency - IsoClean 800</t>
  </si>
  <si>
    <t>ISOCLEAN 800 FREESTANDING 220V 99.99% EFFICIENCY</t>
  </si>
  <si>
    <t>TWO DOOR CONTROLLER</t>
  </si>
  <si>
    <t>POE DOOR CONTROLLER</t>
  </si>
  <si>
    <t>TWO READER EXPANSION MODULE</t>
  </si>
  <si>
    <t>SINGLE READER EXPANSION MODULE</t>
  </si>
  <si>
    <t>TWO DOOR CONTROLLER, ENCLOSURE, AND POWER KIT</t>
  </si>
  <si>
    <t>DOOR CONTROLLER, ENCLOSURE, AND POWER KIT</t>
  </si>
  <si>
    <t>DOOR CONTROLLER AND ENCLOSURE KIT</t>
  </si>
  <si>
    <t>Smart + Proximity Card (25 Pack)</t>
  </si>
  <si>
    <t>Smart KeyFob (25 Pack)</t>
  </si>
  <si>
    <t>Smart Card (25 Pack)</t>
  </si>
  <si>
    <t>ET25 Keypad Reader</t>
  </si>
  <si>
    <t>ET10 Mullion Reader</t>
  </si>
  <si>
    <t>ET20 Single Gang Reader</t>
  </si>
  <si>
    <t>PLATFORM APPLIANCE, PERPETUAL SERVICE</t>
  </si>
  <si>
    <t>PILOT PACKAGE INCLUDING ONE ROCK BY ALCATRAZ FEATURING SECURE TOUCHLESS ACESS CONTROL</t>
  </si>
  <si>
    <t>Alcatraz AI hosted Rock - annual payment</t>
  </si>
  <si>
    <t>PLATFORM ENTERPRISE SOFTWARE, PERPETUAL SERVICE</t>
  </si>
  <si>
    <t>ENTITLES END USER TO ROCK SOFTWARE UPGRADES AND ACCESS TO ALCATRAZ CUSTOMER SUPPORT.</t>
  </si>
  <si>
    <t>ENTITLES END USER TO PLATFORM SOFTWARE UPGRADES AND ACCESS TO ALCATRAZ CUSTOMER SUPPORT.</t>
  </si>
  <si>
    <t>ROCK AS-A-SERVICE, HOSTED ON-PREM, ANNUAL SERVICE</t>
  </si>
  <si>
    <t>ROCK AS-A-SERVICE, HOSTED ON-PREM, 2YR INITIAL SERVICE</t>
  </si>
  <si>
    <t>PILOT PACKAGE INCLUDING ONE ROCK BY ALCATRAZ FEATURING SECURE TOUCHLESS ACCESS</t>
  </si>
  <si>
    <t>ALCATRAZ AI HOSTED ROCK - INITIAL PAYMENT</t>
  </si>
  <si>
    <t>ALCATRAZ PROFESSIONAL SERVICES. PER HOUR. ALCATRAZ WILL NORMALLY PROVIDE A STATEMENT OF WORK.</t>
  </si>
  <si>
    <t>A NON-FUNCTIONAL ROCK THAT IS FORM AND FIT COMPATIBLE WITH THE FULLY FUNCTIONAL ROCK</t>
  </si>
  <si>
    <t>KIT. 30 DAYS FREE OF CHARGE. MUST RETURN BY DAY 37 IN GOOD CONDITION.</t>
  </si>
  <si>
    <t>USE FOR NON-WARRANTY APPLIANCE  REPLACEMENT</t>
  </si>
  <si>
    <t>USE FOR NON-WARRANTY ROCK REPLACEMENT</t>
  </si>
  <si>
    <t>ROCK DEMO KIT</t>
  </si>
  <si>
    <t>ROCK HOSTED ON-PREM, PERPETUAL SERVICE</t>
  </si>
  <si>
    <t>ENROLLMENT STATION</t>
  </si>
  <si>
    <t>VESA MOUNT KIT</t>
  </si>
  <si>
    <t>MULLION MOUNT KIT</t>
  </si>
  <si>
    <t>A SELF-CONTAINED RACK-MOUNT APPLIANCE WITH SOFTWARE PRE-INSTALLED BY ALCATRAZAI</t>
  </si>
  <si>
    <t>ROCK BY ALCATRAZ AI. SEPARATE SUBSCRIPTION REQUIRED.</t>
  </si>
  <si>
    <t>RG11 QUAD SHLD PVC.NON PLM 1M</t>
  </si>
  <si>
    <t>8920 INTRFACE CONNECTOR</t>
  </si>
  <si>
    <t>PUSH/TURN BUTTON</t>
  </si>
  <si>
    <t>8ZONE CONTROL PANEL</t>
  </si>
  <si>
    <t>Honeywell/Silent Witness $ GLASS BREAK DETECTOR</t>
  </si>
  <si>
    <t>AIPHONE.</t>
  </si>
  <si>
    <t>Aiphone.</t>
  </si>
  <si>
    <t>AIR SYSTEM.</t>
  </si>
  <si>
    <t>ALARM.COM INC.</t>
  </si>
  <si>
    <t>ALCATRAZ AI INC.</t>
  </si>
  <si>
    <t>ALLEGIONSCHLAGE.</t>
  </si>
  <si>
    <t>ALTV2416ULI</t>
  </si>
  <si>
    <t>ALTV248ULCBHI</t>
  </si>
  <si>
    <t>ALTV248ULHI</t>
  </si>
  <si>
    <t>ALTV248600UL</t>
  </si>
  <si>
    <t>ALTV2432600UL</t>
  </si>
  <si>
    <t>ALTV2432600ULCB</t>
  </si>
  <si>
    <t>ALTV12DC32XX</t>
  </si>
  <si>
    <t>ALTV2416CBXX</t>
  </si>
  <si>
    <t>AL400ULXX</t>
  </si>
  <si>
    <t>ALTV615DC4CB</t>
  </si>
  <si>
    <t>ALTV615DC8UL3</t>
  </si>
  <si>
    <t>ALTV248300UL3</t>
  </si>
  <si>
    <t>ALTV244175ULCB3</t>
  </si>
  <si>
    <t>ALTV615DC616UL3</t>
  </si>
  <si>
    <t>ALTV248220</t>
  </si>
  <si>
    <t>ALTV248175ULCB3</t>
  </si>
  <si>
    <t>ALTV615DC8ULCB3</t>
  </si>
  <si>
    <t>EFLOW102N8D</t>
  </si>
  <si>
    <t>EFLOW102N8</t>
  </si>
  <si>
    <t>VERTILINE563</t>
  </si>
  <si>
    <t>EFLOW102N16D</t>
  </si>
  <si>
    <t>EFLOW102N16</t>
  </si>
  <si>
    <t>EFLOW104N8D</t>
  </si>
  <si>
    <t>EFLOW104N8</t>
  </si>
  <si>
    <t>EFLOW104N16D</t>
  </si>
  <si>
    <t>EFLOW104N16</t>
  </si>
  <si>
    <t>EBRIDGE1PCT</t>
  </si>
  <si>
    <t>EBRIDGE1PCRX</t>
  </si>
  <si>
    <t>EBRIDGE1PCRTX</t>
  </si>
  <si>
    <t>EBRIDGE1PCRT</t>
  </si>
  <si>
    <t>EBRIDGE1PCRMT</t>
  </si>
  <si>
    <t>EBRIDGE1PCRM</t>
  </si>
  <si>
    <t>EBRIDGE1PCR</t>
  </si>
  <si>
    <t>EBRIDGE1CT</t>
  </si>
  <si>
    <t>EBRIDGE1CR</t>
  </si>
  <si>
    <t>EBRIDGE16PCRX</t>
  </si>
  <si>
    <t>EBRIDGE16CR</t>
  </si>
  <si>
    <t>EBRIDGE4SK</t>
  </si>
  <si>
    <t>EBRIDGE4PCRX</t>
  </si>
  <si>
    <t>EBRIDGE4CR</t>
  </si>
  <si>
    <t>EBRIDGE1PCTX</t>
  </si>
  <si>
    <t>472372B</t>
  </si>
  <si>
    <t>WAYPOINT30A</t>
  </si>
  <si>
    <t>VR6</t>
  </si>
  <si>
    <t>NETWAY8M</t>
  </si>
  <si>
    <t>NETWAY4ESK</t>
  </si>
  <si>
    <t>NETWAY1P</t>
  </si>
  <si>
    <t>NETWAY112</t>
  </si>
  <si>
    <t>NETWAY1DWP</t>
  </si>
  <si>
    <t>DL1</t>
  </si>
  <si>
    <t>6030</t>
  </si>
  <si>
    <t>6062</t>
  </si>
  <si>
    <t>MAXIMAL55E</t>
  </si>
  <si>
    <t>ENTRADA2DMK</t>
  </si>
  <si>
    <t>EFLOW104N</t>
  </si>
  <si>
    <t>EFLOW102N</t>
  </si>
  <si>
    <t>AFL-TM</t>
  </si>
  <si>
    <t>SMP3WP</t>
  </si>
  <si>
    <t>TROVE1PH1</t>
  </si>
  <si>
    <t>TROVE1PD1</t>
  </si>
  <si>
    <t>TROVE1NW</t>
  </si>
  <si>
    <t>TROVE1M1SX</t>
  </si>
  <si>
    <t>TROVE1M1RSX</t>
  </si>
  <si>
    <t>TROVE1M1RCT</t>
  </si>
  <si>
    <t>TROVE1M1CT</t>
  </si>
  <si>
    <t>TROVE1EN</t>
  </si>
  <si>
    <t>TROVE1DM1</t>
  </si>
  <si>
    <t>TROVE1CW</t>
  </si>
  <si>
    <t>T3CVK77F16NW</t>
  </si>
  <si>
    <t>TROVE1CT</t>
  </si>
  <si>
    <t>TROVE1C1NW</t>
  </si>
  <si>
    <t>TROVE1AL1RSX</t>
  </si>
  <si>
    <t>TROVE1AL1RCT</t>
  </si>
  <si>
    <t>TPX2</t>
  </si>
  <si>
    <t>TPD1</t>
  </si>
  <si>
    <t>TM400</t>
  </si>
  <si>
    <t>TM3B</t>
  </si>
  <si>
    <t>TM250K3ED</t>
  </si>
  <si>
    <t>T3AMK7F16QPRS</t>
  </si>
  <si>
    <t>TM250K2ED</t>
  </si>
  <si>
    <t>TM250K1ED</t>
  </si>
  <si>
    <t>THW3</t>
  </si>
  <si>
    <t>THW2</t>
  </si>
  <si>
    <t>THN2</t>
  </si>
  <si>
    <t>TDM2</t>
  </si>
  <si>
    <t>TCV3</t>
  </si>
  <si>
    <t>TBL3</t>
  </si>
  <si>
    <t>TBL2</t>
  </si>
  <si>
    <t>T3AMK7F16QBC</t>
  </si>
  <si>
    <t>TBH2</t>
  </si>
  <si>
    <t>T3SSK75F28D</t>
  </si>
  <si>
    <t>T3SSK75F28</t>
  </si>
  <si>
    <t>T3SS75ESCK3</t>
  </si>
  <si>
    <t>T3SK75F8D</t>
  </si>
  <si>
    <t>T3SK75F8</t>
  </si>
  <si>
    <t>T3SK75F16MM</t>
  </si>
  <si>
    <t>T3MKG7F16DQ</t>
  </si>
  <si>
    <t>T3AMK77F16QPRS</t>
  </si>
  <si>
    <t>T3MK77QST1</t>
  </si>
  <si>
    <t>T3MK77F8DQR</t>
  </si>
  <si>
    <t>T3MK77F16V</t>
  </si>
  <si>
    <t>T3MK77F16ST</t>
  </si>
  <si>
    <t>T3MK77F16QVFM</t>
  </si>
  <si>
    <t>T3MK77F16QFM</t>
  </si>
  <si>
    <t>T3MK77F16DV</t>
  </si>
  <si>
    <t>T3MK77F16DST</t>
  </si>
  <si>
    <t>T3MK77F16DQVNF</t>
  </si>
  <si>
    <t>T3MK77F16DQR</t>
  </si>
  <si>
    <t>T3AMK77F16QBC</t>
  </si>
  <si>
    <t>T3MK77F16DQNF</t>
  </si>
  <si>
    <t>T3MK77F16DCY</t>
  </si>
  <si>
    <t>T3MK75KC1V</t>
  </si>
  <si>
    <t>T3MK75KC1</t>
  </si>
  <si>
    <t>T3MK75F8SD</t>
  </si>
  <si>
    <t>T3MK75F16VAMZ</t>
  </si>
  <si>
    <t>T3MK75F16MM</t>
  </si>
  <si>
    <t>T3MK75F16DV</t>
  </si>
  <si>
    <t>T3MK75F16DQOHSU</t>
  </si>
  <si>
    <t>T2VK7F8SDQPT</t>
  </si>
  <si>
    <t>T3MK75F16DCT</t>
  </si>
  <si>
    <t>T3MK75F16D2VAMZ</t>
  </si>
  <si>
    <t>T3MK75F16D2AMZ</t>
  </si>
  <si>
    <t>T3MK75F16AMZ</t>
  </si>
  <si>
    <t>T2VK3BK1</t>
  </si>
  <si>
    <t>T2VK1</t>
  </si>
  <si>
    <t>T3MK75F163PAMZ</t>
  </si>
  <si>
    <t>T2SSK77F14SGB</t>
  </si>
  <si>
    <t>T2SSK37F14SD</t>
  </si>
  <si>
    <t>T2SSK2DQ</t>
  </si>
  <si>
    <t>T2SSK1DQ</t>
  </si>
  <si>
    <t>T2SS7ESCK1</t>
  </si>
  <si>
    <t>T2SS75ESCK2</t>
  </si>
  <si>
    <t>T2SK7F8MM</t>
  </si>
  <si>
    <t>T3MK73SE1</t>
  </si>
  <si>
    <t>T2SK75F16QUC</t>
  </si>
  <si>
    <t>T2PXK7F8V</t>
  </si>
  <si>
    <t>T2PXK7F8Q</t>
  </si>
  <si>
    <t>T2PXK7F8D</t>
  </si>
  <si>
    <t>T2PHK33F16DMM</t>
  </si>
  <si>
    <t>T2PHK33F16D</t>
  </si>
  <si>
    <t>T2PHK33F16</t>
  </si>
  <si>
    <t>T2PHK33ESCK1</t>
  </si>
  <si>
    <t>T2MK7QST1</t>
  </si>
  <si>
    <t>T3MK5SH6</t>
  </si>
  <si>
    <t>T2MK7FVAMZ</t>
  </si>
  <si>
    <t>T2MK7FAMZ</t>
  </si>
  <si>
    <t>T2MK7F8WL</t>
  </si>
  <si>
    <t>T2MK7F8V</t>
  </si>
  <si>
    <t>T2MK7F8SMB</t>
  </si>
  <si>
    <t>T2MK7F8SD</t>
  </si>
  <si>
    <t>T2MK7F8QVFM</t>
  </si>
  <si>
    <t>T2MK7F8QSMB</t>
  </si>
  <si>
    <t>T2MK7F8QFM</t>
  </si>
  <si>
    <t>T2MK7F8QCT</t>
  </si>
  <si>
    <t>T3MK5SH5</t>
  </si>
  <si>
    <t>T2MK7F8Q</t>
  </si>
  <si>
    <t>T2MK7F8PS</t>
  </si>
  <si>
    <t>T2MK7F8PQ</t>
  </si>
  <si>
    <t>T2MK7F8MM</t>
  </si>
  <si>
    <t>T2MK7F8LX</t>
  </si>
  <si>
    <t>T2MK7F8EN</t>
  </si>
  <si>
    <t>T2MK7F8DV</t>
  </si>
  <si>
    <t>T2MK7F8DQVNF</t>
  </si>
  <si>
    <t>T2MK7F8DQR</t>
  </si>
  <si>
    <t>T2MK7F8DQPT</t>
  </si>
  <si>
    <t>T3MK5SH4</t>
  </si>
  <si>
    <t>T2MK7F8DQOHSU</t>
  </si>
  <si>
    <t>T2MK7F8DQNF</t>
  </si>
  <si>
    <t>T2MK7F8DQ</t>
  </si>
  <si>
    <t>T2MK7F8DCY</t>
  </si>
  <si>
    <t>T2MK7F8CW</t>
  </si>
  <si>
    <t>T2MK7F4D</t>
  </si>
  <si>
    <t>T2MK7F16P2D</t>
  </si>
  <si>
    <t>T2MK77F16QPT</t>
  </si>
  <si>
    <t>T3MK5SH3</t>
  </si>
  <si>
    <t>T2VK7BK1</t>
  </si>
  <si>
    <t>T2MK77F16Q</t>
  </si>
  <si>
    <t>T2MK77F16PS</t>
  </si>
  <si>
    <t>T2MK77F16EN</t>
  </si>
  <si>
    <t>T2MK77F16DQPT</t>
  </si>
  <si>
    <t>T2MK77F16DQ</t>
  </si>
  <si>
    <t>T2MK77F16DCT</t>
  </si>
  <si>
    <t>T2MK77F16CW</t>
  </si>
  <si>
    <t>T2MK7755F1</t>
  </si>
  <si>
    <t>T3MK5SH2</t>
  </si>
  <si>
    <t>T2MK75F16Q</t>
  </si>
  <si>
    <t>T2MK75F16P16</t>
  </si>
  <si>
    <t>T2MK75F16DQ</t>
  </si>
  <si>
    <t>T2MK75512D</t>
  </si>
  <si>
    <t>T2MK7512D</t>
  </si>
  <si>
    <t>T2MK5FVAMZ</t>
  </si>
  <si>
    <t>T2MK5FAMZ</t>
  </si>
  <si>
    <t>T2MK5F8Q</t>
  </si>
  <si>
    <t>T3MK5SH1</t>
  </si>
  <si>
    <t>T2MK5F8DQ</t>
  </si>
  <si>
    <t>T2MK5F8D</t>
  </si>
  <si>
    <t>T2MK5F8</t>
  </si>
  <si>
    <t>T2MK3F8WL</t>
  </si>
  <si>
    <t>T2MK3F8V</t>
  </si>
  <si>
    <t>T2MK3F8SDVAMZ</t>
  </si>
  <si>
    <t>T2MK3F8SDAMZ</t>
  </si>
  <si>
    <t>T2MK3F8QZB</t>
  </si>
  <si>
    <t>T2MK3F8QED</t>
  </si>
  <si>
    <t>T2MK3F8Q2</t>
  </si>
  <si>
    <t>T3MK35F8DSC</t>
  </si>
  <si>
    <t>T2MK3F8Q</t>
  </si>
  <si>
    <t>T2MK3F8PD</t>
  </si>
  <si>
    <t>T2MK3F8EM</t>
  </si>
  <si>
    <t>T2MK3F8DV</t>
  </si>
  <si>
    <t>T2MK3F8DQ</t>
  </si>
  <si>
    <t>T2MK3F8DCT</t>
  </si>
  <si>
    <t>T2MK3F4WL</t>
  </si>
  <si>
    <t>T2MK3F4Q</t>
  </si>
  <si>
    <t>T2MK3F4EN</t>
  </si>
  <si>
    <t>T2MK3F4DQ</t>
  </si>
  <si>
    <t>T3MK1EN</t>
  </si>
  <si>
    <t>T2MK33F8VAMZ</t>
  </si>
  <si>
    <t>T2MK33F8AMZ</t>
  </si>
  <si>
    <t>T2MK33F83PAMZ</t>
  </si>
  <si>
    <t>T2MK1SH1</t>
  </si>
  <si>
    <t>T2MK13F8DSC</t>
  </si>
  <si>
    <t>T2MK12BL</t>
  </si>
  <si>
    <t>T2MK11F4DSC</t>
  </si>
  <si>
    <t>T2MDK7F8D</t>
  </si>
  <si>
    <t>T3MBK77F16DED</t>
  </si>
  <si>
    <t>T2MDK5F8PD</t>
  </si>
  <si>
    <t>T2MDK5F12PD</t>
  </si>
  <si>
    <t>T2MDK5F</t>
  </si>
  <si>
    <t>T2MDK3F8QED</t>
  </si>
  <si>
    <t>T2MDK3F8D</t>
  </si>
  <si>
    <t>T2MDK3F8</t>
  </si>
  <si>
    <t>T2M8K1CW</t>
  </si>
  <si>
    <t>T2M7XK1QV</t>
  </si>
  <si>
    <t>T2M7XK1Q</t>
  </si>
  <si>
    <t>T2M7XK1DQV</t>
  </si>
  <si>
    <t>T2M7XK1DQ</t>
  </si>
  <si>
    <t>T2M7N5QCWK1</t>
  </si>
  <si>
    <t>T2M6SG</t>
  </si>
  <si>
    <t>T2M4SG</t>
  </si>
  <si>
    <t>T2M3VK1</t>
  </si>
  <si>
    <t>T2M3ESCK1</t>
  </si>
  <si>
    <t>T2M37VK2</t>
  </si>
  <si>
    <t>T2LK7F8DQ</t>
  </si>
  <si>
    <t>T2KK3F8Q</t>
  </si>
  <si>
    <t>T2KK3F8DQ</t>
  </si>
  <si>
    <t>T2KK3F8D</t>
  </si>
  <si>
    <t>T2KHK3F12D</t>
  </si>
  <si>
    <t>T2KH12SG</t>
  </si>
  <si>
    <t>T2HWK7F8V</t>
  </si>
  <si>
    <t>T2HWK7F8SMB</t>
  </si>
  <si>
    <t>T2HWK7F8QSMB</t>
  </si>
  <si>
    <t>T2HWK7F8AI</t>
  </si>
  <si>
    <t>T2HWK7F16Q</t>
  </si>
  <si>
    <t>T3M77XK2D</t>
  </si>
  <si>
    <t>T2HWK37F16SMB</t>
  </si>
  <si>
    <t>T2HWK37F16QSMB</t>
  </si>
  <si>
    <t>T2HW8SG</t>
  </si>
  <si>
    <t>T2HW16Q</t>
  </si>
  <si>
    <t>T2GK7F16DS1</t>
  </si>
  <si>
    <t>T2GK7F16DQS1</t>
  </si>
  <si>
    <t>T2DDK3F8QED</t>
  </si>
  <si>
    <t>T2CVK7F8NW</t>
  </si>
  <si>
    <t>T2CVK7F8FL</t>
  </si>
  <si>
    <t>T3M77XK2</t>
  </si>
  <si>
    <t>T2CVK7F8DFL</t>
  </si>
  <si>
    <t>T2CVK7F8ASNW</t>
  </si>
  <si>
    <t>T2CVK33F10Q</t>
  </si>
  <si>
    <t>T2CVK33F10</t>
  </si>
  <si>
    <t>T2AMK7F8V</t>
  </si>
  <si>
    <t>T2AMK7F8QPRS</t>
  </si>
  <si>
    <t>T2AMK7F8QBC</t>
  </si>
  <si>
    <t>TZ2</t>
  </si>
  <si>
    <t>TV3</t>
  </si>
  <si>
    <t>TSS3</t>
  </si>
  <si>
    <t>T2VK77F16SDQPT</t>
  </si>
  <si>
    <t>TSS2</t>
  </si>
  <si>
    <t>TSH3</t>
  </si>
  <si>
    <t>TSA1</t>
  </si>
  <si>
    <t>TROVE3V3BK</t>
  </si>
  <si>
    <t>TROVE3V3</t>
  </si>
  <si>
    <t>TROVE3SS3</t>
  </si>
  <si>
    <t>TROVE3PRS</t>
  </si>
  <si>
    <t>TROVE3NW</t>
  </si>
  <si>
    <t>TROVE3MBK3</t>
  </si>
  <si>
    <t>TROVE3MB3</t>
  </si>
  <si>
    <t>TROVE3M3SX</t>
  </si>
  <si>
    <t>TROVE3M3CT</t>
  </si>
  <si>
    <t>TROVE3M3</t>
  </si>
  <si>
    <t>TROVE3HW3</t>
  </si>
  <si>
    <t>T2AGK7F12V</t>
  </si>
  <si>
    <t>T2AGK3F8CC</t>
  </si>
  <si>
    <t>T1VKTBK2</t>
  </si>
  <si>
    <t>T1VK1BK1</t>
  </si>
  <si>
    <t>T3M77N5QCWK1</t>
  </si>
  <si>
    <t>T1RVK3BK1</t>
  </si>
  <si>
    <t>T1RMK14WV</t>
  </si>
  <si>
    <t>T1RM3F8P</t>
  </si>
  <si>
    <t>T1RM3F4DCT</t>
  </si>
  <si>
    <t>T1RALK33WV</t>
  </si>
  <si>
    <t>T1RAL3F8DCT</t>
  </si>
  <si>
    <t>T1RAL33F16DCT</t>
  </si>
  <si>
    <t>T1RAL13F8P8</t>
  </si>
  <si>
    <t>T1PHK7F8SFL</t>
  </si>
  <si>
    <t>T1PHK7F8SDFL</t>
  </si>
  <si>
    <t>T3M75ESCK2</t>
  </si>
  <si>
    <t>T1PHK3F8D</t>
  </si>
  <si>
    <t>T1PHK3F8</t>
  </si>
  <si>
    <t>T1PHK3F4FL</t>
  </si>
  <si>
    <t>T1PHK3F4DFL</t>
  </si>
  <si>
    <t>T1PHK3ESCK1</t>
  </si>
  <si>
    <t>TROVE3EN</t>
  </si>
  <si>
    <t>TROVE3CW</t>
  </si>
  <si>
    <t>TROVE3CV3NW</t>
  </si>
  <si>
    <t>TROVE3CV3</t>
  </si>
  <si>
    <t>TROVE3CT</t>
  </si>
  <si>
    <t>T3M3VK1</t>
  </si>
  <si>
    <t>TROVE3BL3SX</t>
  </si>
  <si>
    <t>TROVE3BL3</t>
  </si>
  <si>
    <t>TROVE3</t>
  </si>
  <si>
    <t>TROVE2Z2</t>
  </si>
  <si>
    <t>TROVE2V2BK</t>
  </si>
  <si>
    <t>TROVE2SS2</t>
  </si>
  <si>
    <t>TROVE2PRS</t>
  </si>
  <si>
    <t>TROVE2PH2</t>
  </si>
  <si>
    <t>T3M37VK2</t>
  </si>
  <si>
    <t>TROVE2NW</t>
  </si>
  <si>
    <t>TROVE2MD2ED</t>
  </si>
  <si>
    <t>TROVE2M2SX</t>
  </si>
  <si>
    <t>TROVE2M2LX</t>
  </si>
  <si>
    <t>TROVE2M2EN</t>
  </si>
  <si>
    <t>T1PHK1F4SD</t>
  </si>
  <si>
    <t>T1PHK1F4S</t>
  </si>
  <si>
    <t>T1PDK55FL</t>
  </si>
  <si>
    <t>T1MT6SG</t>
  </si>
  <si>
    <t>T1MKAIV</t>
  </si>
  <si>
    <t>T3LK77F16DQ</t>
  </si>
  <si>
    <t>T1MKAI</t>
  </si>
  <si>
    <t>T1MK7F4QVFM</t>
  </si>
  <si>
    <t>T1MK7F4QFM</t>
  </si>
  <si>
    <t>T1MK3F4DQPT</t>
  </si>
  <si>
    <t>T1MK1QST3</t>
  </si>
  <si>
    <t>T1MK1QST2</t>
  </si>
  <si>
    <t>T1MK1QST1</t>
  </si>
  <si>
    <t>T1MK1F4V</t>
  </si>
  <si>
    <t>T1MK1F4SDV</t>
  </si>
  <si>
    <t>T1MK1F4SDCY</t>
  </si>
  <si>
    <t>T3KAK33F16V</t>
  </si>
  <si>
    <t>T1MK1F4SCW</t>
  </si>
  <si>
    <t>T1MK1F4DCT</t>
  </si>
  <si>
    <t>TROVE2M2ED</t>
  </si>
  <si>
    <t>TROVE2M2CT</t>
  </si>
  <si>
    <t>TROVE2LX</t>
  </si>
  <si>
    <t>TROVE2KH2SX</t>
  </si>
  <si>
    <t>TROVE2HW2</t>
  </si>
  <si>
    <t>T3HWK75F16V</t>
  </si>
  <si>
    <t>TROVE2HN2</t>
  </si>
  <si>
    <t>TROVE2DM2ED</t>
  </si>
  <si>
    <t>TROVE2DM2</t>
  </si>
  <si>
    <t>TROVE2CW</t>
  </si>
  <si>
    <t>TROVE2CV2NW</t>
  </si>
  <si>
    <t>TROVE2CT</t>
  </si>
  <si>
    <t>TROVE2BL2SX</t>
  </si>
  <si>
    <t>TROVE2BL2</t>
  </si>
  <si>
    <t>TROVE2BH2</t>
  </si>
  <si>
    <t>TROVE2BC</t>
  </si>
  <si>
    <t>T3HWK37F16SMB</t>
  </si>
  <si>
    <t>TROVE1V1BK</t>
  </si>
  <si>
    <t>TROVE1SA1HG</t>
  </si>
  <si>
    <t>TROVE1SA1</t>
  </si>
  <si>
    <t>TROVE1PRS</t>
  </si>
  <si>
    <t>T1M8K1</t>
  </si>
  <si>
    <t>T1M4QSPYCT</t>
  </si>
  <si>
    <t>T1M4QSPY</t>
  </si>
  <si>
    <t>T1LK3F4DQ</t>
  </si>
  <si>
    <t>T1DMK3F4AD</t>
  </si>
  <si>
    <t>T1CVK3F4NW</t>
  </si>
  <si>
    <t>T3HWK37F16QSMB</t>
  </si>
  <si>
    <t>T2VK75BK1</t>
  </si>
  <si>
    <t>T1CVK3F4FL</t>
  </si>
  <si>
    <t>T1CVK3F4DFL</t>
  </si>
  <si>
    <t>TC1</t>
  </si>
  <si>
    <t>BF1</t>
  </si>
  <si>
    <t>TMV2</t>
  </si>
  <si>
    <t>TROVE1V1</t>
  </si>
  <si>
    <t>TROVE1C1</t>
  </si>
  <si>
    <t>TCV2</t>
  </si>
  <si>
    <t>TV1</t>
  </si>
  <si>
    <t>WP4</t>
  </si>
  <si>
    <t>ALTV615DC616UC3</t>
  </si>
  <si>
    <t>VERTILINE8C</t>
  </si>
  <si>
    <t>VERTILINE8D</t>
  </si>
  <si>
    <t>VERTILINE8CD</t>
  </si>
  <si>
    <t>WAYPOINT17A4U</t>
  </si>
  <si>
    <t>WAYPOINT10ADU</t>
  </si>
  <si>
    <t>WAYPOINT30A8DU</t>
  </si>
  <si>
    <t>WAYPOINT30A8U</t>
  </si>
  <si>
    <t>WAYPOINT30A4U</t>
  </si>
  <si>
    <t>WAYPOINT17A4DU</t>
  </si>
  <si>
    <t>WAYPOINT5</t>
  </si>
  <si>
    <t>WAYPOINT307A</t>
  </si>
  <si>
    <t>WAYPOINT10A</t>
  </si>
  <si>
    <t>WAYPOINT7</t>
  </si>
  <si>
    <t>NETWAY4EX</t>
  </si>
  <si>
    <t>NETWAY4EWPX</t>
  </si>
  <si>
    <t>NETWAY4EWP</t>
  </si>
  <si>
    <t>NETWAY4EPL</t>
  </si>
  <si>
    <t>SPACER5</t>
  </si>
  <si>
    <t>MM12</t>
  </si>
  <si>
    <t>CKL1</t>
  </si>
  <si>
    <t>WM100</t>
  </si>
  <si>
    <t>EBRIDGE1STR</t>
  </si>
  <si>
    <t>EBRIDGE1ST</t>
  </si>
  <si>
    <t>BF5</t>
  </si>
  <si>
    <t>BF3</t>
  </si>
  <si>
    <t>BF15</t>
  </si>
  <si>
    <t>BF10</t>
  </si>
  <si>
    <t>FUSE5</t>
  </si>
  <si>
    <t>PDS8CB</t>
  </si>
  <si>
    <t>PDS8</t>
  </si>
  <si>
    <t>EBRIDGE4PCRM</t>
  </si>
  <si>
    <t>EBRIDGE16PCRM</t>
  </si>
  <si>
    <t>PACE1STR</t>
  </si>
  <si>
    <t>PACE1ST</t>
  </si>
  <si>
    <t>PACE1PRD</t>
  </si>
  <si>
    <t>NETWAYXTX</t>
  </si>
  <si>
    <t>EBRIDGE8PCRM</t>
  </si>
  <si>
    <t>R615DC416ULCB</t>
  </si>
  <si>
    <t>R615DC8ULCB</t>
  </si>
  <si>
    <t>ALTV615DC416UL</t>
  </si>
  <si>
    <t>HUBWAY162CD</t>
  </si>
  <si>
    <t>SAV182D</t>
  </si>
  <si>
    <t>SAV36D</t>
  </si>
  <si>
    <t>SAV18D</t>
  </si>
  <si>
    <t>SMP3PMP16</t>
  </si>
  <si>
    <t>SMP5PMP4</t>
  </si>
  <si>
    <t>SMP5PMP16CB</t>
  </si>
  <si>
    <t>SMP5PMP16</t>
  </si>
  <si>
    <t>SMP3PMP8CB</t>
  </si>
  <si>
    <t>AL400ULXPD4</t>
  </si>
  <si>
    <t>AL600ULXPD8CB</t>
  </si>
  <si>
    <t>SMP5PMP8</t>
  </si>
  <si>
    <t>SMP5PMP4CB</t>
  </si>
  <si>
    <t>SMP7PMP4CB</t>
  </si>
  <si>
    <t>SMP7PMP16CB</t>
  </si>
  <si>
    <t>SMP7PMP16</t>
  </si>
  <si>
    <t>SMP3PMP4CB</t>
  </si>
  <si>
    <t>ACMS8</t>
  </si>
  <si>
    <t>ALTV248ULCBX</t>
  </si>
  <si>
    <t>HUBWAY16CD</t>
  </si>
  <si>
    <t>WAYPOINT30ADU</t>
  </si>
  <si>
    <t>WAYPOINT17ADU</t>
  </si>
  <si>
    <t>TROVE2SH2</t>
  </si>
  <si>
    <t>TROVE2KA2</t>
  </si>
  <si>
    <t>TROVE2</t>
  </si>
  <si>
    <t>TKA2</t>
  </si>
  <si>
    <t>NETWAY1DWPH</t>
  </si>
  <si>
    <t>MAXIMAL1R</t>
  </si>
  <si>
    <t>WPTV248175UL</t>
  </si>
  <si>
    <t>WPTV248300ULCB</t>
  </si>
  <si>
    <t>WPTV248UL</t>
  </si>
  <si>
    <t>SMP10PM12P4</t>
  </si>
  <si>
    <t>SMP10PM12P16</t>
  </si>
  <si>
    <t>NETWAY1D</t>
  </si>
  <si>
    <t>AL600ULXPD4CB</t>
  </si>
  <si>
    <t>AL600ULXPD4</t>
  </si>
  <si>
    <t>VERTILINE16CD</t>
  </si>
  <si>
    <t>VERTILINE3DVJP</t>
  </si>
  <si>
    <t>WPTV248ULCB</t>
  </si>
  <si>
    <t>HUBWAYDVI</t>
  </si>
  <si>
    <t>HUBSAT82D</t>
  </si>
  <si>
    <t>NETWAY4E1WP</t>
  </si>
  <si>
    <t>EBRIDGE200WPMH</t>
  </si>
  <si>
    <t>EBRIDGE100STR</t>
  </si>
  <si>
    <t>EBRIDGE100ST</t>
  </si>
  <si>
    <t>EBRIDGE100SPR</t>
  </si>
  <si>
    <t>EBRIDGE100RMT</t>
  </si>
  <si>
    <t>PACE4PRM</t>
  </si>
  <si>
    <t>PACE1PTM</t>
  </si>
  <si>
    <t>PACE1PRMT</t>
  </si>
  <si>
    <t>PACE1PRM</t>
  </si>
  <si>
    <t>PACE16PRM</t>
  </si>
  <si>
    <t>NETWAY4ES</t>
  </si>
  <si>
    <t>PACE8PRM</t>
  </si>
  <si>
    <t>EBRIDGE200WPM</t>
  </si>
  <si>
    <t>EBRIDGE1CRT</t>
  </si>
  <si>
    <t>EBRIDGE1600PCRM</t>
  </si>
  <si>
    <t>EBRIDGE100TM</t>
  </si>
  <si>
    <t>EBRIDGE100RM</t>
  </si>
  <si>
    <t>NETWAY3012</t>
  </si>
  <si>
    <t>NETWAY1EV</t>
  </si>
  <si>
    <t>SMP10PM24P4CB</t>
  </si>
  <si>
    <t>SMP10PM12P4CB</t>
  </si>
  <si>
    <t>VERTILINE246D</t>
  </si>
  <si>
    <t>VERTILINE166C</t>
  </si>
  <si>
    <t>VERTILINE8I</t>
  </si>
  <si>
    <t>VERTILINE166CD</t>
  </si>
  <si>
    <t>VERTILINE16I</t>
  </si>
  <si>
    <t>VERTILINE24C</t>
  </si>
  <si>
    <t>VERTILINE246C</t>
  </si>
  <si>
    <t>VERTILINE24D</t>
  </si>
  <si>
    <t>VERTILINE24CD</t>
  </si>
  <si>
    <t>FOCUS200B</t>
  </si>
  <si>
    <t>TM250</t>
  </si>
  <si>
    <t>P1A2K</t>
  </si>
  <si>
    <t>NETWAYSP8LWPX</t>
  </si>
  <si>
    <t>NETWAYSP8LPL</t>
  </si>
  <si>
    <t>NETWAYSP4LWPX</t>
  </si>
  <si>
    <t>NETWAYSP1BTWPX</t>
  </si>
  <si>
    <t>NETWAYSP1BTWPN</t>
  </si>
  <si>
    <t>NETWAYSP1BTWP</t>
  </si>
  <si>
    <t>NETWAYSP1BT</t>
  </si>
  <si>
    <t>NETWAY8GL</t>
  </si>
  <si>
    <t>NETWAY4ELWPX</t>
  </si>
  <si>
    <t>NETWAY1DWPB</t>
  </si>
  <si>
    <t>NETWAY1BT</t>
  </si>
  <si>
    <t>P1GCE</t>
  </si>
  <si>
    <t>P1B2K</t>
  </si>
  <si>
    <t>WM5</t>
  </si>
  <si>
    <t>WM25</t>
  </si>
  <si>
    <t>STRIKEIT4</t>
  </si>
  <si>
    <t>EBRIDGE8E</t>
  </si>
  <si>
    <t>NETWAY8E</t>
  </si>
  <si>
    <t>EBRIDGE800PCRM</t>
  </si>
  <si>
    <t>EBRIDGE400PCRM</t>
  </si>
  <si>
    <t>LINQ8PD</t>
  </si>
  <si>
    <t>TV2</t>
  </si>
  <si>
    <t>TROVE2V2</t>
  </si>
  <si>
    <t>TROVE2CV2</t>
  </si>
  <si>
    <t>TROVE1</t>
  </si>
  <si>
    <t>TSH2</t>
  </si>
  <si>
    <t>LINQ8ACMCB</t>
  </si>
  <si>
    <t>ALEOL10</t>
  </si>
  <si>
    <t>THWD2</t>
  </si>
  <si>
    <t>TDMD2</t>
  </si>
  <si>
    <t>MAXIMAL55EV</t>
  </si>
  <si>
    <t>MAXIMAL33EV</t>
  </si>
  <si>
    <t>T2PXK78</t>
  </si>
  <si>
    <t>T2KHK312</t>
  </si>
  <si>
    <t>T1MK14SD</t>
  </si>
  <si>
    <t>T3MK7516D</t>
  </si>
  <si>
    <t>T3MK7516</t>
  </si>
  <si>
    <t>T2MK38D</t>
  </si>
  <si>
    <t>T3SK7516D</t>
  </si>
  <si>
    <t>T3SK7516</t>
  </si>
  <si>
    <t>T3MK7716D</t>
  </si>
  <si>
    <t>T3M77LXK3D</t>
  </si>
  <si>
    <t>T3M77LXK3</t>
  </si>
  <si>
    <t>T3M77LXK1D</t>
  </si>
  <si>
    <t>T3M77LXK1</t>
  </si>
  <si>
    <t>T2MK78D</t>
  </si>
  <si>
    <t>T2MK38</t>
  </si>
  <si>
    <t>T2MK78</t>
  </si>
  <si>
    <t>T2MK7716D</t>
  </si>
  <si>
    <t>T2MK7716</t>
  </si>
  <si>
    <t>T2MK7516D</t>
  </si>
  <si>
    <t>T2MK7516</t>
  </si>
  <si>
    <t>T2M7LXK1</t>
  </si>
  <si>
    <t>T1MK14D</t>
  </si>
  <si>
    <t>T1MK14</t>
  </si>
  <si>
    <t>T3MK7716</t>
  </si>
  <si>
    <t>T2SAK7512</t>
  </si>
  <si>
    <t>AL400ULXPD4CB</t>
  </si>
  <si>
    <t>T1MK14S</t>
  </si>
  <si>
    <t>TBHD2</t>
  </si>
  <si>
    <t>T3VK75F20</t>
  </si>
  <si>
    <t>T3MK77F16QV</t>
  </si>
  <si>
    <t>T3MK75F16V</t>
  </si>
  <si>
    <t>T3KAK33F16</t>
  </si>
  <si>
    <t>T3HWK7F12</t>
  </si>
  <si>
    <t>T3HWK75F16D</t>
  </si>
  <si>
    <t>T3HWK75F16</t>
  </si>
  <si>
    <t>T3CVK77F20</t>
  </si>
  <si>
    <t>T2ZK7F8</t>
  </si>
  <si>
    <t>T2ZK7F16</t>
  </si>
  <si>
    <t>T2VK7F8</t>
  </si>
  <si>
    <t>T2SK75F16Q</t>
  </si>
  <si>
    <t>T2SK33F8Q</t>
  </si>
  <si>
    <t>T2SAK5F10Q</t>
  </si>
  <si>
    <t>T2MK5F8QV</t>
  </si>
  <si>
    <t>T2MK5F16QV</t>
  </si>
  <si>
    <t>T2MK3F8AQ</t>
  </si>
  <si>
    <t>T2MK3F4V</t>
  </si>
  <si>
    <t>T2KSK7F12</t>
  </si>
  <si>
    <t>T2KSK3F8</t>
  </si>
  <si>
    <t>T2HWK7F8D</t>
  </si>
  <si>
    <t>T2HWK7F8</t>
  </si>
  <si>
    <t>T2HNK7F8</t>
  </si>
  <si>
    <t>T2CVK7F10</t>
  </si>
  <si>
    <t>T2AMK7F8</t>
  </si>
  <si>
    <t>T2AGK7F12</t>
  </si>
  <si>
    <t>T2AGK75F12</t>
  </si>
  <si>
    <t>T2AGK3F8</t>
  </si>
  <si>
    <t>T1VK3F4</t>
  </si>
  <si>
    <t>T1SAK3F4</t>
  </si>
  <si>
    <t>T1PDK7F24</t>
  </si>
  <si>
    <t>T1CVK3F4</t>
  </si>
  <si>
    <t>TSA2</t>
  </si>
  <si>
    <t>TROVE3KA3</t>
  </si>
  <si>
    <t>TROVE2SA2</t>
  </si>
  <si>
    <t>TROVE2KS2</t>
  </si>
  <si>
    <t>TM1X</t>
  </si>
  <si>
    <t>TKS2</t>
  </si>
  <si>
    <t>TKA3</t>
  </si>
  <si>
    <t>TKH2</t>
  </si>
  <si>
    <t>TROVE2KH2</t>
  </si>
  <si>
    <t>T1RAL3L8</t>
  </si>
  <si>
    <t>WEBACC-25V8.01</t>
  </si>
  <si>
    <t>WEBACC-10V8.01</t>
  </si>
  <si>
    <t>WEBACC-100V8.01</t>
  </si>
  <si>
    <t>INTR-RCV-01V8.01</t>
  </si>
  <si>
    <t>INTR-PNL-16-V8</t>
  </si>
  <si>
    <t>INTRUSN-PNL-04V8</t>
  </si>
  <si>
    <t>INTRUSN-PNL-01V8</t>
  </si>
  <si>
    <t>ENTPLATV8.0.1HSE</t>
  </si>
  <si>
    <t>ENTPLACV8.0.1HSE</t>
  </si>
  <si>
    <t>ENT-CLIENTV8.0.1</t>
  </si>
  <si>
    <t>DIRECTRY-AUTH-V8</t>
  </si>
  <si>
    <t>WEBACC-50V8.0.1</t>
  </si>
  <si>
    <t>WEBACC-5V8.01</t>
  </si>
  <si>
    <t>BOABLUEPROGTAMPEROF</t>
  </si>
  <si>
    <t>BOA-939FBLUEPROGBLE</t>
  </si>
  <si>
    <t>BOA-PRO-16-V9.3</t>
  </si>
  <si>
    <t>BOA-939F-OFF-R-S</t>
  </si>
  <si>
    <t>293679290</t>
  </si>
  <si>
    <t>1008400000</t>
  </si>
  <si>
    <t>293722319</t>
  </si>
  <si>
    <t>1008401000</t>
  </si>
  <si>
    <t>TAR-KPD</t>
  </si>
  <si>
    <t>M215016RDRIPWPCK</t>
  </si>
  <si>
    <t>M21508RDRIPWRACKPCK</t>
  </si>
  <si>
    <t>M21004RDRPCKHGUUL</t>
  </si>
  <si>
    <t>M21008RDRPCKHGUUL</t>
  </si>
  <si>
    <t>M21002RDRPCKHGUUL</t>
  </si>
  <si>
    <t>12VDC,10A Spvised Cab PS</t>
  </si>
  <si>
    <t>24VAC/7.25A/4 OUT UL CCTV P/S</t>
  </si>
  <si>
    <t>24VAC/3.5A/4 PTC UL CCTV P/S</t>
  </si>
  <si>
    <t>24VAC/3.5A/4 OUT UL CCTV P/S L</t>
  </si>
  <si>
    <t>UL LSTD 10A 24VDC SPLY W/PD8UL</t>
  </si>
  <si>
    <t>24VAC/3.5A/8 OUT UL CCTV P/S L</t>
  </si>
  <si>
    <t>12/24VDC,10A Spvised PS Board</t>
  </si>
  <si>
    <t>6-15 VDC 4OUT  2.5AMP CCTV P/S</t>
  </si>
  <si>
    <t>6-15VDC 10A 16 FUSE CCTV P/S</t>
  </si>
  <si>
    <t>6-15VDC 10A 16 PTC CCTV P/S</t>
  </si>
  <si>
    <t>8 ISO FUSED OUT CCTV MINI ENCL</t>
  </si>
  <si>
    <t>16 ISOLATED PTC OUT CCTV P/S</t>
  </si>
  <si>
    <t>16 ISOLATED FUSED OUT CCTV P/S</t>
  </si>
  <si>
    <t>8 ISOLATED PTC OUT CCTV P/S</t>
  </si>
  <si>
    <t>8 ISOLATED FUSED OUT CCTV P/S</t>
  </si>
  <si>
    <t>8 ISO PTC OUT CCTV MIN ENC</t>
  </si>
  <si>
    <t>24AC12.5A/28AC10A,8Fuse,UL,PS,</t>
  </si>
  <si>
    <t>24AC25A/28AC20A,8Fuse,UL,PS</t>
  </si>
  <si>
    <t>24AC25A/28AC20A,8PTC,UL,PS</t>
  </si>
  <si>
    <t>24AC25A/28AC20A,32Fuse,UL,PS</t>
  </si>
  <si>
    <t>24AC25A/28AC20A,32PTC,UL,PS</t>
  </si>
  <si>
    <t>24VAC 4PTC OUTPUT UL CCTV P/S</t>
  </si>
  <si>
    <t>24AC12.5A/28AC10A,8Fuse,UL,PS</t>
  </si>
  <si>
    <t>24AC12.5A/28AC10A,8PTC,UL,PS</t>
  </si>
  <si>
    <t>24AC25A/28AC20A,16Fuse,UL,PS</t>
  </si>
  <si>
    <t>24AC12.5A/28AC10A,32Fuse,UL,PS</t>
  </si>
  <si>
    <t>24VAC/28A 28VAC/24A 32 fuse PS</t>
  </si>
  <si>
    <t>24VAC/28A 28VAC/24A 32 PTC PS</t>
  </si>
  <si>
    <t>ALTV2416300ULCBM- 24AC@12.5A/2</t>
  </si>
  <si>
    <t>24AC12.5A/28AC10A,16Fuse,UL,PS</t>
  </si>
  <si>
    <t>24VAC/4A/8 PTC CCTV P/S</t>
  </si>
  <si>
    <t>24VAC/8A/16 PTC CCTV P/S</t>
  </si>
  <si>
    <t>8- 12VDC 8- 24VAC 7A 16 OUT P/</t>
  </si>
  <si>
    <t>24VAC/8A/16OUT CCTV P/S</t>
  </si>
  <si>
    <t>24VAC/4A/8 OUT CCTV P/S</t>
  </si>
  <si>
    <t>24 VAC/4A/4 OUT CCTV P/S</t>
  </si>
  <si>
    <t>24VAC/4A/4 PTC CCTV P/S</t>
  </si>
  <si>
    <t>12VDC 10A 32 OUT PS/Chgr</t>
  </si>
  <si>
    <t>24AC@7A/28AC@6.25A, 8 PTC, UL</t>
  </si>
  <si>
    <t>24AC@7A/28AC@6.25A, 8 Fus, UL</t>
  </si>
  <si>
    <t>24VAC/8A/16 PTC CCTV P/S LG EN</t>
  </si>
  <si>
    <t>BATTERY CABINET W/SHELF</t>
  </si>
  <si>
    <t>40 AH BATTERY ENCLOSURE</t>
  </si>
  <si>
    <t>LARGE RED BATTERY CABINET</t>
  </si>
  <si>
    <t>BC400G W/BCS4G BATT.SHELF</t>
  </si>
  <si>
    <t>BC400R W/BCS4R BATT.SHELF</t>
  </si>
  <si>
    <t>JUMBO RED  BATTERY ENCLOSURE</t>
  </si>
  <si>
    <t>X-LARGE GRAY BATTERY CABINET</t>
  </si>
  <si>
    <t>3 CONDUCTOR LINE CORD</t>
  </si>
  <si>
    <t>4 ZONE ANNUAL EVENT TIMER</t>
  </si>
  <si>
    <t>UL POWER DISTRIBUTION UNIT</t>
  </si>
  <si>
    <t>UL POWER DISTRIB UNIT W/CB</t>
  </si>
  <si>
    <t>UL 8 OUT POWER DISTRIB UNIT</t>
  </si>
  <si>
    <t>UL 8 OUT POWER DIST UNIT W/CB</t>
  </si>
  <si>
    <t>COPPER SFP MODULE / 100M</t>
  </si>
  <si>
    <t>8 A 24VDC EXPANDER IN J EN</t>
  </si>
  <si>
    <t>AL400 ULX  W/PD4 INSTALL</t>
  </si>
  <si>
    <t>12/24VDC 4A P/S W/PD8 INSTALL</t>
  </si>
  <si>
    <t>AL400ULX W/2 PD8 INSTALLED</t>
  </si>
  <si>
    <t>6A 12/24VDC P/S W ACM8  Gray J</t>
  </si>
  <si>
    <t>12/24 @ 6A INTEGERAL P/S BRD</t>
  </si>
  <si>
    <t>UL 12/24VDC 6A P/S W/PD4 INST.</t>
  </si>
  <si>
    <t>UL 12/24VDC 6A P/S W/PD8UL IN</t>
  </si>
  <si>
    <t>UL 12/24VDC 6A P/S W/2 PD8 INS</t>
  </si>
  <si>
    <t>UL LSTD TRI OUT 5,12,24VDC P/S</t>
  </si>
  <si>
    <t>12vdc 4A/24vdc 3A UL p/s w/mom</t>
  </si>
  <si>
    <t>12/24VDC 6A UL LSTD P/S W/MOM5</t>
  </si>
  <si>
    <t>12VDC/24VDC 6A PS/CHGR</t>
  </si>
  <si>
    <t>AL400ULX  PS W-/X-LARGE GRY CA</t>
  </si>
  <si>
    <t>UL LSTD 2.5A  SPLY W/4 FUSE OU</t>
  </si>
  <si>
    <t>12@4A/24@3A/4FUSE OUT</t>
  </si>
  <si>
    <t>REPLACEMENT BOARD FOR AL100UL</t>
  </si>
  <si>
    <t>SNAP-TRAC FOR RB7/RBOC7</t>
  </si>
  <si>
    <t>ST3 W / 2 DIN RAIL MOUNT CLIPS</t>
  </si>
  <si>
    <t>16 Fused Output Power Distribu</t>
  </si>
  <si>
    <t>2 CONDUCTOR LINE CORD</t>
  </si>
  <si>
    <t>ADHESIVE PADS PK25</t>
  </si>
  <si>
    <t>MAXIM ENCLOSURE grey finish 19</t>
  </si>
  <si>
    <t>BATTERY SHELF FOR BC 400G</t>
  </si>
  <si>
    <t>BATTERY SHELF FOR BC 400RR</t>
  </si>
  <si>
    <t>16 VAC 100VA OPEN FRAME XFMRat</t>
  </si>
  <si>
    <t>DUAL PANIC DEVICE P/S 16 A INR</t>
  </si>
  <si>
    <t>12/24VDC UL LISTED SENS. RELAY</t>
  </si>
  <si>
    <t>SIREN DRIVER</t>
  </si>
  <si>
    <t>LOW CURRENT SIREN DRIVER</t>
  </si>
  <si>
    <t>12/24VDC UL LISTED RELAY</t>
  </si>
  <si>
    <t>12/24VDC 4 AMP  OLS PS/CHGR BD</t>
  </si>
  <si>
    <t>16VAC 50VA PLUG IN XFMR</t>
  </si>
  <si>
    <t>12VAC/20VA PLUGABLE XFMR</t>
  </si>
  <si>
    <t>16VAC/20VA PLUGABLE XFMR</t>
  </si>
  <si>
    <t>6-15VDC/2.5A/4 PTC CCTV P/S</t>
  </si>
  <si>
    <t>6-15VDC @ 4A, 8 FUSE UL, 3 Wir</t>
  </si>
  <si>
    <t>24VAC@25A/16Fuse/3 wireline/UL</t>
  </si>
  <si>
    <t>24VAC@12.5A/8FUSE/3 WIRELINE/U</t>
  </si>
  <si>
    <t>24VAC@12.5A/8Fuse/3wireline/UL</t>
  </si>
  <si>
    <t>24VAC@3.5A/4PTC 3-LINE CORD UL</t>
  </si>
  <si>
    <t>24VAC 3.5A 28VAC 3A /4Fuse/3 w</t>
  </si>
  <si>
    <t>24VAC@7A/4PTC/23wireline/UL</t>
  </si>
  <si>
    <t>24VAC@12..5A/32PTC LINE CORD</t>
  </si>
  <si>
    <t>24VAC@7A/4Fuse/3 wireline/UL</t>
  </si>
  <si>
    <t>CCTV PWR SPLY 16 FUSED OUT 24VAC AT 7A/28VAC AT 6A LG ENCL 3 WIRE LINE CORD</t>
  </si>
  <si>
    <t>6-15VDC 6A 16 FUSE CCTV UL 3 W</t>
  </si>
  <si>
    <t>24VAC@12..5A/16Fuse/3 wireline</t>
  </si>
  <si>
    <t>24VAC/4A/8 OUT CCTV P/S 220V</t>
  </si>
  <si>
    <t>24VAC@7A/8PTC/3 wireline/UL</t>
  </si>
  <si>
    <t>24VAC@12..5A/16PTC 3 WIRE, SM</t>
  </si>
  <si>
    <t>8 ISO FUSEOUT CCTV MIN ENC 3LC</t>
  </si>
  <si>
    <t>24VAC@7A/8Fuse/3 wireline/UL</t>
  </si>
  <si>
    <t>6-15VDC @ 4A, 8 PTC UL, 3 Wire</t>
  </si>
  <si>
    <t>24VAC@3.5A/8Fuse/3 wireline/UL</t>
  </si>
  <si>
    <t>8 ISO FUSED OUT CCTV P/S 3 LC</t>
  </si>
  <si>
    <t>8 CHAN CONTROL W/ENCL &amp; BKRS</t>
  </si>
  <si>
    <t>RELAY MODULE 6/12V, DPDT 5 AMP</t>
  </si>
  <si>
    <t>6A 12/24 VDC UL SPLY 115/230</t>
  </si>
  <si>
    <t>12VDC 1.75A UL BURG/ACCESS SPL</t>
  </si>
  <si>
    <t>10A 12VDC UL SPLY W/ACM8</t>
  </si>
  <si>
    <t>UL 10A 8 OUT ACCESS SUPPLY</t>
  </si>
  <si>
    <t>AL400UL UL PS W/LARGE GRY CABT</t>
  </si>
  <si>
    <t>12 VDC 1.75A SPVISED P/S BOARD</t>
  </si>
  <si>
    <t>UL LISTED 12V/750ma PS/CHGR</t>
  </si>
  <si>
    <t>12VDC @ 10A, 8 PTC, FAI</t>
  </si>
  <si>
    <t>12VDC @ 10A, 8 FUSE, FAI</t>
  </si>
  <si>
    <t>56VDC RACK P/S BATTERY/CHARGER</t>
  </si>
  <si>
    <t>12VDC @ 10A, 16 PTC, FAI</t>
  </si>
  <si>
    <t>12VDC @ 10A, 16 FUSE, FAI</t>
  </si>
  <si>
    <t>24VDC @ 10A, 8 PTC, FAI</t>
  </si>
  <si>
    <t>24VDC @ 10A, 8 FUSE, FAI</t>
  </si>
  <si>
    <t>24VDC @ 10A, 16 PTC, FAI</t>
  </si>
  <si>
    <t>24VDC @ 10A, 16 FUSE, FAI</t>
  </si>
  <si>
    <t>IP/COAX TRNCVR W/POE</t>
  </si>
  <si>
    <t>IP/COAX w/POE/POE+ RCVR</t>
  </si>
  <si>
    <t>IP/COAX w/POE/POE+ RCVR/TRSCR</t>
  </si>
  <si>
    <t>AX RCVR/TRNSCVR W/POE</t>
  </si>
  <si>
    <t>IP/COAX PASS POE/POE+ RCVR/TRS</t>
  </si>
  <si>
    <t>IP/COAX PASS POE/POE+ RCVR</t>
  </si>
  <si>
    <t>IP/COAX RCVR W/POE</t>
  </si>
  <si>
    <t>ETHERNET/COAX TRNCVR</t>
  </si>
  <si>
    <t>ETHERNET/COAX RECVR</t>
  </si>
  <si>
    <t>16 OUTPUT IP/COAX POE/POE+ RCV</t>
  </si>
  <si>
    <t>16 OUTPUT ETHERNET/COAX RCVR</t>
  </si>
  <si>
    <t>EBRIDGE100SPR/4SPT KIT</t>
  </si>
  <si>
    <t>4 OUTPUT IP/COAX POE/POE+ RCVR</t>
  </si>
  <si>
    <t>4 OUTPUT ETHERNET/COAX RCVR</t>
  </si>
  <si>
    <t>IP/COAX w/POE/POE+ TRSCR</t>
  </si>
  <si>
    <t>24/28VAC/175VA,  XFMR IN CABT</t>
  </si>
  <si>
    <t>24VAC or 28VAC 100Va Xfmr</t>
  </si>
  <si>
    <t>ADT472372B PWR SPLY UL864 9 ED</t>
  </si>
  <si>
    <t>12/24VDC4AMP UL PWR SPLY BOARD</t>
  </si>
  <si>
    <t>UL LISTED 12-24V 4A PS/CHGR</t>
  </si>
  <si>
    <t>24/28AC @ 12.5/10A, NEMA 4/4X,</t>
  </si>
  <si>
    <t>24VDC IN - 5VDC / 12VDC@6A OUT</t>
  </si>
  <si>
    <t>12/24VDC 1A UL P/S W/FACP DISC</t>
  </si>
  <si>
    <t>8 CHANNEL  POWER CONTROLLER</t>
  </si>
  <si>
    <t>RED&amp;BLACK 18"BAT LEADS</t>
  </si>
  <si>
    <t>8" YELLOW BATTERY JUMPER</t>
  </si>
  <si>
    <t>8 PORT MANAGED MIDSPAN POE</t>
  </si>
  <si>
    <t>4-PORT MNGED POE/POE+ SWITCH K</t>
  </si>
  <si>
    <t>1 PORT MIDSPAN POE W/TP2440</t>
  </si>
  <si>
    <t>1 PORT MIDSPAN POE &amp; POE +</t>
  </si>
  <si>
    <t>1 PORT MIDSPAN POE 12VDC</t>
  </si>
  <si>
    <t>24AC@7A/28AC@6.25A,4Fuse,UL,OU</t>
  </si>
  <si>
    <t>OUTDOOR HI-POE MIDSPAN</t>
  </si>
  <si>
    <t>24VAC/VDC - 12VDC@1A TERMINL</t>
  </si>
  <si>
    <t>DIGITAL TEST/TRIGGER TIMER</t>
  </si>
  <si>
    <t>MULTI-OUTPUT P/S INTERFACE</t>
  </si>
  <si>
    <t>MULTI-OUT P/S INTERFACE W/CAB</t>
  </si>
  <si>
    <t>24VDC 10A DPDT RELAY W/BASE</t>
  </si>
  <si>
    <t>10" DIN RAIL BRACKET</t>
  </si>
  <si>
    <t>SENSITIVE RELAY MOD 12V/24VDC</t>
  </si>
  <si>
    <t>SEVEN OUTPUT RELAY MODULE</t>
  </si>
  <si>
    <t>DOOR TIMER</t>
  </si>
  <si>
    <t>365DAY 24HR TMR  IN ENCL.</t>
  </si>
  <si>
    <t>8 CHANNEL CONTROLLER W/BKRS</t>
  </si>
  <si>
    <t>8 CHANNEL CONTROLLER IN ENCL.</t>
  </si>
  <si>
    <t>TIMER MODULE</t>
  </si>
  <si>
    <t>MULTI FUNCTION TIMER 12/24VDC</t>
  </si>
  <si>
    <t>365DAY 24HR TMR REPLACES PT724</t>
  </si>
  <si>
    <t>RATCHET RELAY 12/24VDC</t>
  </si>
  <si>
    <t>RELAY MODULE 12/24V SPDT 30AMP</t>
  </si>
  <si>
    <t>BREAK AWAY RELAY 6PACK</t>
  </si>
  <si>
    <t>6/12/24V 2AMP RELAY MODULE</t>
  </si>
  <si>
    <t>RELAY120VAC COIL 16A CNTC/BASE</t>
  </si>
  <si>
    <t>24VAC DPDT RELAY AND BASE</t>
  </si>
  <si>
    <t>12VDC@6A/24VDC@6A 16 FUSED OUT</t>
  </si>
  <si>
    <t>12VDC@10A/24VDC@10A 16 FUSED O</t>
  </si>
  <si>
    <t>12VDC@20A, 2 OUT</t>
  </si>
  <si>
    <t>24VDC@10A 16 PTC OUT</t>
  </si>
  <si>
    <t>12VDC@10A, 16 FUSED OUT</t>
  </si>
  <si>
    <t>12VDC/24VDC@6A, 16 FUSED OUT</t>
  </si>
  <si>
    <t>12VDC@10A/24VDC@10A 2 OUT</t>
  </si>
  <si>
    <t>12VDC@6A/24VDC@16A, 2 OUT</t>
  </si>
  <si>
    <t>12VDC@8A/24VDC@6A 16 FUSED OUT</t>
  </si>
  <si>
    <t>24VDC@10A, 16 FUSED OUT</t>
  </si>
  <si>
    <t>12VDC@10A, 16 PTC OUT</t>
  </si>
  <si>
    <t>12VDC@6A/24VDC@6A, 16 PTC OUT</t>
  </si>
  <si>
    <t>24VDC@20A 16 PTC OUT</t>
  </si>
  <si>
    <t>24VDC@20A 2 OUT</t>
  </si>
  <si>
    <t>12VDC@6A/24VDC@6A 16 PTC OUT</t>
  </si>
  <si>
    <t>12VDC@7A/24VDC@6A, 2 OUT</t>
  </si>
  <si>
    <t>12VDC@20A, 16 PTC OUT</t>
  </si>
  <si>
    <t>24VDC 10 AMP UL P/S RED ENCL</t>
  </si>
  <si>
    <t>ACC PWR CNTRLR BD, 4PTC TRIGGE</t>
  </si>
  <si>
    <t>ACC PWR CNTRLR W/ENCL, 4FUSE T</t>
  </si>
  <si>
    <t>ACC PWR CNTRLR W/ENCL, 4PTC TR</t>
  </si>
  <si>
    <t>12/24 2.5A W/PWR FAIL</t>
  </si>
  <si>
    <t>10A 24VDC UL PS/CHGR W/ PD4UL</t>
  </si>
  <si>
    <t>AL1024ULX W/ PD4ULCB INSTALLED</t>
  </si>
  <si>
    <t>12 VDC 10 A UL SPLY W/MOM5</t>
  </si>
  <si>
    <t>AL1012ULX WITH PD4UL INSTALLED</t>
  </si>
  <si>
    <t>AL1012ULX  W/PD4ULCB INSTALLED</t>
  </si>
  <si>
    <t>24 VDC 10 A UL SPLY W/MOM5</t>
  </si>
  <si>
    <t>12/24VDC 1.75A UL PWR SPLY/CGR</t>
  </si>
  <si>
    <t>12/24VDC 1.75A UL PS/CGR Bd</t>
  </si>
  <si>
    <t>12/24VDC, 2.5A SPRVSD PS/CHGR</t>
  </si>
  <si>
    <t>6/12/24 VDC 1.2A P/S CHGR</t>
  </si>
  <si>
    <t>10A 12VDC P/S W/ACM8 IN BC600</t>
  </si>
  <si>
    <t>UL 8A  P/S CHGR ACCESS/ FIRE</t>
  </si>
  <si>
    <t>UL10A ACC 8AFIRE SPLY RED ENC</t>
  </si>
  <si>
    <t>24VDC @ 10A, 8 Out, Gray J Enc</t>
  </si>
  <si>
    <t>12/24VDC 1A UL P/S LESS XFMR</t>
  </si>
  <si>
    <t>12/24VDC 1A UL P/S W/TP2440</t>
  </si>
  <si>
    <t>AL624 +BC100</t>
  </si>
  <si>
    <t>3.5A 12VDC LINEAR P/S IN ENCL</t>
  </si>
  <si>
    <t>3.5 A 24 VDC LINEAR P/S IN ENC</t>
  </si>
  <si>
    <t>12/24VDC 1A P/S W/FACP DISC LG</t>
  </si>
  <si>
    <t>12/24VDC 1A P/S BOARD W/FACP</t>
  </si>
  <si>
    <t>UL LISTED 1.75 A SPLY W/LATCH</t>
  </si>
  <si>
    <t>UL TRI OUT 5, 12 &amp; 24 VDC SPLY</t>
  </si>
  <si>
    <t>12/24VDC 1.75A UL PS/CGR SPV</t>
  </si>
  <si>
    <t>AL176UL 1.75A PS/CGR  LG CB</t>
  </si>
  <si>
    <t>12/24VDC 1.75A UL PS/CG SPV Bd</t>
  </si>
  <si>
    <t>12/24 VDC UL SPLY W/ ACM8</t>
  </si>
  <si>
    <t>12/24DC 4/3A, 8 Out Gray J Enc</t>
  </si>
  <si>
    <t>6/12/24 VDC POWER SUPPLY/CHGR</t>
  </si>
  <si>
    <t>UL LSTD 10A 12VDC PWR SPLY</t>
  </si>
  <si>
    <t>12VDC@10AMP BOARD</t>
  </si>
  <si>
    <t>12/24VDC 1.75A.UL PS/CGR LG CB</t>
  </si>
  <si>
    <t>UL PWRSPPY 12/24V,6A GRY CABNT</t>
  </si>
  <si>
    <t>IP ACCESS FACP REC/TRANS KIT</t>
  </si>
  <si>
    <t>12VDC/24VDC@6A, 8 FUSED OUT, R</t>
  </si>
  <si>
    <t>12VDC/24VDC@6A, 16 FUSED OUT,</t>
  </si>
  <si>
    <t>12VDC@20A, 16 FUSED OUT</t>
  </si>
  <si>
    <t>12VDC@16A/24VDC@6A, 2 OUT</t>
  </si>
  <si>
    <t>12VDC@6A/24VDC@6A, 2 OUT</t>
  </si>
  <si>
    <t>12VDC@8A/24VDC@6A, 16 PTC OUT</t>
  </si>
  <si>
    <t>24VDC@20A 16 FUSED OUT</t>
  </si>
  <si>
    <t>24VDC @ 10A, 2 OUT, FAI</t>
  </si>
  <si>
    <t>12VDC @ 10A, 2 OUT, FAI</t>
  </si>
  <si>
    <t>24 / 28 VAC 300W /  280W XFMR</t>
  </si>
  <si>
    <t>24/28VAC 100/85VA XFMR IN ENC</t>
  </si>
  <si>
    <t>16VAC/56VA OPEN FRAME XFMR</t>
  </si>
  <si>
    <t>28VAC/56VA, 120VAC input</t>
  </si>
  <si>
    <t>110/220 VAC TRANSFORMER</t>
  </si>
  <si>
    <t>Altronix Corporation $ Access Power Controller. Four (4) fuse protected Access</t>
  </si>
  <si>
    <t>Altronix Corporation $ 24 - fuse protected outputs, 24VAC or 28VAC selectable</t>
  </si>
  <si>
    <t>Altronix Corporation $ U.L. Listed Multi-Output Power Supply/Charger with Enc</t>
  </si>
  <si>
    <t>24VAC@25A/8Fuse/3 wireline/UL</t>
  </si>
  <si>
    <t>cctv camera power supply</t>
  </si>
  <si>
    <t>Altronix Corporation $ U.L. Listed CCTV Power (Fused Protected AC Outputs)- S</t>
  </si>
  <si>
    <t>Altronix Corporation $ U.L. Listed CCTV Power (PTC Protected AC Outputs)- Eig</t>
  </si>
  <si>
    <t>ASSY,FNL,TRANS,MULTI</t>
  </si>
  <si>
    <t>JUMBO GREY BATTERY ENCLOSURE</t>
  </si>
  <si>
    <t>12/24VDC 2.5AMP OLS BOARD</t>
  </si>
  <si>
    <t>RELAY;  DIN RAIL MOUNTABLE- ALTRONIX - SEE CLIPBOARD</t>
  </si>
  <si>
    <t>SMP3 IN WEATHERPROOF HOUSING *Z* OBSOLETE (REPLACED WITH SMP-3WP)</t>
  </si>
  <si>
    <t>SMP3 /TP1640/ 4 AH BATT</t>
  </si>
  <si>
    <t>Altronics rack mount 16 channel 7amp power supply</t>
  </si>
  <si>
    <t>24VAC 40VA PLUG-IN XFMR</t>
  </si>
  <si>
    <t>SENSORMATIC ALTV248</t>
  </si>
  <si>
    <t>TROVE1 W/OPENPATH BACKPLANE</t>
  </si>
  <si>
    <t>TROVE1 W/PDK BACKPLANE</t>
  </si>
  <si>
    <t>TROVE1 FOR NATIONWIDE</t>
  </si>
  <si>
    <t>TROVE1M1 FOR SECURIX</t>
  </si>
  <si>
    <t>TROVE1M1R FOR SECURIX</t>
  </si>
  <si>
    <t>TROVE1M1R FOR CONVERGINT</t>
  </si>
  <si>
    <t>TROVE1M1 FOR CONVERGINT</t>
  </si>
  <si>
    <t>TROVE1 FOR ENVISION</t>
  </si>
  <si>
    <t>TROVE1 W/DMP BACKPLANE</t>
  </si>
  <si>
    <t>TROVE1 FOR CITYWIDE</t>
  </si>
  <si>
    <t>ALTX/CDVI 16DR FOR NATIONWIDE</t>
  </si>
  <si>
    <t>TROVE1 FOR CONVERGINT</t>
  </si>
  <si>
    <t>TROVE1C1 FOR NATIONWIDE</t>
  </si>
  <si>
    <t>TROVE1AL1R FOR SECURIX</t>
  </si>
  <si>
    <t>TROVE1AL1R FOR CONVERGINT</t>
  </si>
  <si>
    <t>TROVE2 ALTRONIX/PAXT BACKPLANE</t>
  </si>
  <si>
    <t>TROVE1 ALTRONIX/PDK BACKPLANE</t>
  </si>
  <si>
    <t>MERCURY BOARD ENCLOSURE</t>
  </si>
  <si>
    <t>TROVE3 ALTX/MERC BRKT BP</t>
  </si>
  <si>
    <t>TM250 WTANGO1B LABEL EDNETICS</t>
  </si>
  <si>
    <t>TROVE3AM3/16DR/10A/PREMISE SOL</t>
  </si>
  <si>
    <t>TM250 WEFLOW3NB LABEL EDNETICS</t>
  </si>
  <si>
    <t>TM250 LABELED FOR EDNETICS</t>
  </si>
  <si>
    <t>TROVE3 ALTRONIX/HW BACKPLANE</t>
  </si>
  <si>
    <t>TROVE2 ALTRONIX/HW BACKPLANE</t>
  </si>
  <si>
    <t>TROVE2 ALTRONIX/HN BACKPLANE</t>
  </si>
  <si>
    <t>TROVE2 ALTRONIX/DMP BACKPLANE</t>
  </si>
  <si>
    <t>TROVE3 ALTRONIX/CDVI BACKPLANE</t>
  </si>
  <si>
    <t>TROVE3 BLANK BACKPLANE</t>
  </si>
  <si>
    <t>TROVE2 BLANK BACKPLANE</t>
  </si>
  <si>
    <t>TROVE3AM3/16DR/10A/BLUESTONE</t>
  </si>
  <si>
    <t>TROVE2 ALTRONIX/BOSCH BKPLANE</t>
  </si>
  <si>
    <t>TROVE3SS3, S2 28-DR, PTC</t>
  </si>
  <si>
    <t>TROVE3SS3, S2 28-DR, FUSED</t>
  </si>
  <si>
    <t>T3SSK75F28 FOR ESCS</t>
  </si>
  <si>
    <t>TROVE3SH3, SOFTWAREHOUSE 8-DR</t>
  </si>
  <si>
    <t>MINUTEMAN VERSION OF T3SK75F16</t>
  </si>
  <si>
    <t>TROVE3M3/16-DR/10A/PTC/ZBETA</t>
  </si>
  <si>
    <t>TROVE3AM3/16DR/20A/PREMISE SOL</t>
  </si>
  <si>
    <t>TROVE3M3/24DC@20A/16/SOFTRIM</t>
  </si>
  <si>
    <t>8 DR MERCURY KIT LG FOR REECE</t>
  </si>
  <si>
    <t>TROVE3M3/MER 16DR/220FUS</t>
  </si>
  <si>
    <t>TROVE3M3/MER16-DR/FUSE/STANLEY</t>
  </si>
  <si>
    <t>TROVE3M3/16DR/20A/220</t>
  </si>
  <si>
    <t>TROVE3M3/16DR/20A/115</t>
  </si>
  <si>
    <t>TROVE3M3/MER 16DR/220PTC</t>
  </si>
  <si>
    <t>TROVE3M3/MER16-DR/PTC/STANLEY</t>
  </si>
  <si>
    <t>16 DR MERCURY 220V KIT NETFLIX</t>
  </si>
  <si>
    <t>16 DR MERCURY KIT LG FOR REECE</t>
  </si>
  <si>
    <t>TROVE3AM3/16DR/20A/BLUESTONE</t>
  </si>
  <si>
    <t>16 DR MERCURY KIT NETFLIX</t>
  </si>
  <si>
    <t>T3MK77F16D FOR CACHE VALLEY</t>
  </si>
  <si>
    <t>TROVE3M3/MERC 16-DR/PTC 220V</t>
  </si>
  <si>
    <t>TROVE3M3/MERC 16-DR/PTC 115V</t>
  </si>
  <si>
    <t>TROVE3 MERC 8-DR DUAL VOLT PTC</t>
  </si>
  <si>
    <t>TROVE3M3/TMV2/16DR 220V AMZ KT</t>
  </si>
  <si>
    <t>MINUTEMAN VERSION OF T3MK75F16</t>
  </si>
  <si>
    <t>TROVE3M3/16DR/20A/OHSU</t>
  </si>
  <si>
    <t>10A/8DR HID KIT FOR PARALLEL</t>
  </si>
  <si>
    <t>T3MK75F16DCT FOR CONVERGINT</t>
  </si>
  <si>
    <t>TROVE3M3/16DR MER/PTC/220V</t>
  </si>
  <si>
    <t>TROVE3M3/16DR MER/PTC/115V</t>
  </si>
  <si>
    <t>TROVE3M3/TMV2/16DOOR AMZ KIT</t>
  </si>
  <si>
    <t>TROVE2V2 KIT/BAN-KOE</t>
  </si>
  <si>
    <t>TROVE2V2, 4-DR, 10A, FUSED</t>
  </si>
  <si>
    <t>TROVE3M3/16DOOR AMZ KIT</t>
  </si>
  <si>
    <t>24V@20A/14DR/S2 TROVE/GB MANCH</t>
  </si>
  <si>
    <t>24V@10A&amp;12V@6A/PTC/14D/S2</t>
  </si>
  <si>
    <t>24V@10A&amp;12V@10A/PTC/16D/S2</t>
  </si>
  <si>
    <t>24V@10A&amp;12V@10A/PTC/8D/S2</t>
  </si>
  <si>
    <t>T2SSK7F8 FOR ESCS</t>
  </si>
  <si>
    <t>T2SSK75F14 FOR ESCS</t>
  </si>
  <si>
    <t>MINUTEMAN VERSION OF T2SK7F8</t>
  </si>
  <si>
    <t>TROVE2SH2, PTC 8-DR</t>
  </si>
  <si>
    <t>TROVE3M3, TMV2, MERCURY PTC</t>
  </si>
  <si>
    <t>TROVE2SH2/10A@12 AND 24V, UC</t>
  </si>
  <si>
    <t>TROVE2PX2/8-DR/10A/220 IN/FUSE</t>
  </si>
  <si>
    <t>TROVE2PX2/8DR/10A/FUSE/LINQ</t>
  </si>
  <si>
    <t>TROVE2PX2, 8-DR, 10A, PTC</t>
  </si>
  <si>
    <t>ALTX/OPPATH 16DR PTC MINUTEMAN</t>
  </si>
  <si>
    <t>TRVE2PH 16DR PTC ALTX/OPENPATH</t>
  </si>
  <si>
    <t>TROVE2PH2 16DR ALTRNX/OPENPATH</t>
  </si>
  <si>
    <t>16DR ALTRNX/OPENPATH FOR ESCS</t>
  </si>
  <si>
    <t>TROVE2M2/24DC@10A/8/SOFTRIM</t>
  </si>
  <si>
    <t>TROVE3M3, TMV2, 8/48 OUTPUTS</t>
  </si>
  <si>
    <t>TROVE2M2/TMV2/24VDC@10A/PD16CB</t>
  </si>
  <si>
    <t>TROVE2M2, 8-DR/10A/FUSE, WALSH</t>
  </si>
  <si>
    <t>ALTX/MERC/FUSED/8DR/220V</t>
  </si>
  <si>
    <t>TROVE2M2/TMV2/8DR/10A/FUSE</t>
  </si>
  <si>
    <t>TROVE2 MERC 8-DR DUAL VOLT PTC</t>
  </si>
  <si>
    <t>TROVE2M2/8DR/10A/220</t>
  </si>
  <si>
    <t>TROVE2M2/TMV2/8DR/10A/MAN/FU</t>
  </si>
  <si>
    <t>TROVE2M2/8DR/10A/115</t>
  </si>
  <si>
    <t>T2MK7F8Q FOR CONVERGINT</t>
  </si>
  <si>
    <t>TROVE3M3, TMV2, 8/40 OUTPUTS</t>
  </si>
  <si>
    <t>TROVE2M2, 8-DR, 10A, FUSE, LQ2</t>
  </si>
  <si>
    <t>TROVE2M2/10A/8-12V OR 24V</t>
  </si>
  <si>
    <t>TROVE2M2, 24, 10A, FUSE, LQ8PD</t>
  </si>
  <si>
    <t>MINUTEMAN VERSION OF T2MK7F8</t>
  </si>
  <si>
    <t>LINX LABELED T2MK7F8</t>
  </si>
  <si>
    <t>T2MK7F8 FOR ENVISION</t>
  </si>
  <si>
    <t>ALTX/MERC/PTC/8DR/220V</t>
  </si>
  <si>
    <t>8 DR MERCURY 220V KIT NETFLIX</t>
  </si>
  <si>
    <t>8 DR MERCURY KIT FOR REECE</t>
  </si>
  <si>
    <t>8 DR MERCURY KIT FOR PARALLEL</t>
  </si>
  <si>
    <t>TROVE3M3, TMV2, 8/32 OUTPUTS</t>
  </si>
  <si>
    <t>TROVE2M2/8DR/10A/OHSU</t>
  </si>
  <si>
    <t>8 DR MERCURY KIT FOR NETFLIX</t>
  </si>
  <si>
    <t>TROVE2M2, 8-DR, 10A, PTC, LQ2</t>
  </si>
  <si>
    <t>T2MK7F8D FOR CACHE VALLEY</t>
  </si>
  <si>
    <t>T2MK7F8 FOR CITYWIDE</t>
  </si>
  <si>
    <t>TROVE2M2, MERC 4-DR, 10A PTC</t>
  </si>
  <si>
    <t>TROVE2M2, 16-DR, 10A, FUSE/PTC</t>
  </si>
  <si>
    <t>TROVE2M2 W/TMV2 24DC@20A 16-DR</t>
  </si>
  <si>
    <t>TROVE3M3, TMV2, 8/24 OUTPUTS</t>
  </si>
  <si>
    <t>TROVE2M2, 16-DR/20A, FUSE, LQ2</t>
  </si>
  <si>
    <t>TROVE2M2/16DR/20A@24V</t>
  </si>
  <si>
    <t>T2MK77F16 FOR ENVISION</t>
  </si>
  <si>
    <t>TROVE2M2, 16-DR, 20A, PTC, LQ2</t>
  </si>
  <si>
    <t>T2MK77F16DCT FOR CONVERGINT</t>
  </si>
  <si>
    <t>T2MK77F16 FOR CITYWIDE</t>
  </si>
  <si>
    <t>20A@24V/20A@12V/16ACM/48AUX</t>
  </si>
  <si>
    <t>TROVE3M3, TMV2, 8/16 OUTPUTS</t>
  </si>
  <si>
    <t>TROVE2M2, 12/24, 20A, FUSE, LQ</t>
  </si>
  <si>
    <t>TROVE2M2, 12/24, 20A, PTC, LQ</t>
  </si>
  <si>
    <t>TROVE2M2, 12-DR, 30A, PTC</t>
  </si>
  <si>
    <t>TROVE2M2, 12-DR, 20A, PTC</t>
  </si>
  <si>
    <t>TROVE2M2/TMV2/EF102V/PD16/220V</t>
  </si>
  <si>
    <t>TROVE2M2/TMV2/EF102/PD16/115V</t>
  </si>
  <si>
    <t>TROVE2M2/12V@10A/8 FUSE/MANAG</t>
  </si>
  <si>
    <t>TROVE3M3, TMV2, 8/8 OUTPUTS</t>
  </si>
  <si>
    <t>TROVE2M2/12V@10A/8 PTC/MANAG</t>
  </si>
  <si>
    <t>TROVE2M2/12V@10A/8OUT PTC</t>
  </si>
  <si>
    <t>TROVE2M2/12V@10A/8OUT FUSE</t>
  </si>
  <si>
    <t>TROVE2M2, 8-DR/6A/FUSE, WALSH</t>
  </si>
  <si>
    <t>TROVE2M2/8DR/6A/FUSED/220V</t>
  </si>
  <si>
    <t>TROVE2M2/8DR MER/PTC/220V</t>
  </si>
  <si>
    <t>TROVE2M2/8DR MER/PTC/115V</t>
  </si>
  <si>
    <t>TROVE2M2/8DR/6A/PTC/ZBETA</t>
  </si>
  <si>
    <t>8-DR MERCURY KIT FOR EDNETICS</t>
  </si>
  <si>
    <t>T2M2, 8DR, 6A, FUSE, LQ2</t>
  </si>
  <si>
    <t>T3MK35F8D FOR SECURITRONICS</t>
  </si>
  <si>
    <t>TROVE2M2, 8-DR, 6A, FUSE, LQ2</t>
  </si>
  <si>
    <t>TROVE2M2/8DR/6A</t>
  </si>
  <si>
    <t>T2MK3F8 FOR EMC</t>
  </si>
  <si>
    <t>TROVE2M2/8DR/6A/PTC/220V</t>
  </si>
  <si>
    <t>TROVE2M2, 8-DR, 6A, PTC, LQ2</t>
  </si>
  <si>
    <t>T2MK3F8D FOR CONVERGINT</t>
  </si>
  <si>
    <t>TROVE2M2, 4-DR/6A/FUSE, WALSH</t>
  </si>
  <si>
    <t>TROVE2M2, 4-DR, 6A, FUSE, LQ2</t>
  </si>
  <si>
    <t>T2MK3F4 FOR ENVISION</t>
  </si>
  <si>
    <t>TROVE2M2, 4-DR, 6A, PTC, LQ2</t>
  </si>
  <si>
    <t>T3M3 20A KIT FOR ENVISION</t>
  </si>
  <si>
    <t>TROVE2M2/TMV2/8DR 220V AMZ KIT</t>
  </si>
  <si>
    <t>TROVE2M2/TMV2/8DOOR AMZ KIT</t>
  </si>
  <si>
    <t>TROVE2M2/8DOOR AMZ KIT</t>
  </si>
  <si>
    <t>TROVE2M2, 12/24DC@4A, 8 OUT</t>
  </si>
  <si>
    <t>T2MK13F8D FOR SECURITRONICS</t>
  </si>
  <si>
    <t>TROVE2M2/12D/10A/FUS/BLANK DGA</t>
  </si>
  <si>
    <t>T2MK11F4D FOR SECURITRONICS</t>
  </si>
  <si>
    <t>TROVE2M2/TMV2/10A/8DR</t>
  </si>
  <si>
    <t>TROVE3 ALTRONIX/MERC/BOSCH KIT</t>
  </si>
  <si>
    <t>TROVE2M2/TMV2/8DR/10A@12V</t>
  </si>
  <si>
    <t>TROVE2M2/TMV2/10A/12DR/PTC</t>
  </si>
  <si>
    <t>TROVE2M2/TMV2/10A@12V</t>
  </si>
  <si>
    <t>8-DR MERC/DMP KIT FOR EDNETICS</t>
  </si>
  <si>
    <t>TROVE2M2/TMV2/6A/8DR/PTC</t>
  </si>
  <si>
    <t>TROVE2M2/TMV2/6A/8DR/FUSED</t>
  </si>
  <si>
    <t>T2MK7F8S FOR CITYWIDE</t>
  </si>
  <si>
    <t>T2MK7F8QV/PWX/FUSE/220VAC</t>
  </si>
  <si>
    <t>T2MK7F8Q/PWX/FUSE/115VAC</t>
  </si>
  <si>
    <t>T2MK7F8DQV/PWX/PTC/220VAC</t>
  </si>
  <si>
    <t>T2MK7F8DQ/PWX/PTC/115VAC</t>
  </si>
  <si>
    <t>TROVE2M2/8DR/10A/FUSED/WIRED</t>
  </si>
  <si>
    <t>TROVE2M2 6DR ALX/MC FOR SG INT</t>
  </si>
  <si>
    <t>TROVE2M2 4DR ALX/MC FOR SG INT</t>
  </si>
  <si>
    <t>TROVE2M2/24VDC@6A/16OUT/PTC</t>
  </si>
  <si>
    <t>T2MK3F8 FOR ESCS</t>
  </si>
  <si>
    <t>TROVE2M2/TMV2/32OUT/16A/PTC</t>
  </si>
  <si>
    <t>TROVE2M2/TMV2/24DC@10A/8DRLINQ</t>
  </si>
  <si>
    <t>TROVE2KA2, 8-DR, 6A, FUSE, LQ2</t>
  </si>
  <si>
    <t>TROVE2KA2, 8-DR, 6A, PTC, LQ2</t>
  </si>
  <si>
    <t>TROVE2KA2, 8-DR, 6A, PTC</t>
  </si>
  <si>
    <t>TROVE2KH2, 12-DR, 6A, PTC</t>
  </si>
  <si>
    <t>TROVE2KH2 12DR ALX/KH FOR SG INT</t>
  </si>
  <si>
    <t>TROVE2HW2, 8DR, 10A, FUSE 220V</t>
  </si>
  <si>
    <t>TROVE2HW2/THWD2/8DR/10A/FUSE</t>
  </si>
  <si>
    <t>TROVE2HW2/THWD2/8DR/10A/MAN/FU</t>
  </si>
  <si>
    <t>T2HWK7F8 FOR ADVANTECH</t>
  </si>
  <si>
    <t>TROVE2HW2/10A/PTC/16-DR LINQ</t>
  </si>
  <si>
    <t>T3MK77F16SD/PWX/KIT2</t>
  </si>
  <si>
    <t>TROVE2HW2/THWD2/16DR/16A/FUSE</t>
  </si>
  <si>
    <t>TROVE2HW2/THWD2/16DR/16A/MAN/F</t>
  </si>
  <si>
    <t>TROVE2HW2 8DR ALX/HW FOR SG INT</t>
  </si>
  <si>
    <t>TROVE2HW2/THWD2/24V@10A/LINQ</t>
  </si>
  <si>
    <t>ALTX/GENETEC KIT/16DR/10A/PTC</t>
  </si>
  <si>
    <t>8-DR DMP KIT FOR EDNETICS</t>
  </si>
  <si>
    <t>ALTX/CDVI 8DR FOR NATWIDE</t>
  </si>
  <si>
    <t>ALTX/CDVI 8DR FUSED FOR TFL</t>
  </si>
  <si>
    <t>T3MK77F16S/PWX/KIT2</t>
  </si>
  <si>
    <t>ALTX/CDVI 8DR PTC FOR TFL</t>
  </si>
  <si>
    <t>ALTX/CDVI 8DR DUAL VOL NATWIDE</t>
  </si>
  <si>
    <t>TROVE2CV2, 10-DR, 12A,PTC,LQ2</t>
  </si>
  <si>
    <t>TROVE2CV2, 10-DR, 12A, PTC</t>
  </si>
  <si>
    <t>TROVE2AM2, 8DR, 10A, FUSE 220V</t>
  </si>
  <si>
    <t>TROVE2AM2/8DR/PREMISE SOLUT</t>
  </si>
  <si>
    <t>TROVE2AM2/8DR/BLUESTONE COMM</t>
  </si>
  <si>
    <t>TROVE2 ALTRONIX/ZKT BACKPLANE</t>
  </si>
  <si>
    <t>TROVE3 ALTRNIX/VERTX BACKPLANE</t>
  </si>
  <si>
    <t>TROVE3 ALTRONIX/S2 BACKPLANE</t>
  </si>
  <si>
    <t>20A/16DR HID KIT FOR PARALLEL</t>
  </si>
  <si>
    <t>TROVE2 ALTRONIX/S2 BACKPLANE</t>
  </si>
  <si>
    <t>TROVE3 ALTRONIX/SWH BACKPLANE</t>
  </si>
  <si>
    <t>TROVE1 ALTRONIX/SALTO BACKPLNE</t>
  </si>
  <si>
    <t>TROVE3V3 FOR BANKOE</t>
  </si>
  <si>
    <t>TROVE3 W/ TV3 BACKPLANE</t>
  </si>
  <si>
    <t>TROVE3 W/TSS3 BACKPLANE</t>
  </si>
  <si>
    <t>TROVE3 FOR PREMISE SOLUTIONS</t>
  </si>
  <si>
    <t>TROVE3 FOR NATIONWIDE</t>
  </si>
  <si>
    <t>TROVE3/TMB3/36-BR3M BRACKETS</t>
  </si>
  <si>
    <t>TROVE3/TMB3 NO BRACKETS</t>
  </si>
  <si>
    <t>TROVE3M3 FOR SECURIX</t>
  </si>
  <si>
    <t>TROVE3M3 FOR CONVERGINT</t>
  </si>
  <si>
    <t>TROVE3 W/ TM3 BACKPLANE</t>
  </si>
  <si>
    <t>TROVE3 W/ THW3 BACKPLANE</t>
  </si>
  <si>
    <t>TROVE2AG2, 12DR, 10A/FUSE 220V</t>
  </si>
  <si>
    <t>TROVE2AG2, 8-DR, 6A, FUSE</t>
  </si>
  <si>
    <t>TROVE1V1 TANGO KIT FOR BANKOE</t>
  </si>
  <si>
    <t>TROVE1V1 KIT FOR BANKOE</t>
  </si>
  <si>
    <t>TROVE3M3/16DR/20A/FUSE/WIRED</t>
  </si>
  <si>
    <t>ALTX/VERTX RACK/BAN-KOE</t>
  </si>
  <si>
    <t>ALTX/MERC RACK/4-DR/220 IN/FD</t>
  </si>
  <si>
    <t>ALTX/MERCURY RACK/8-DOOR SYS</t>
  </si>
  <si>
    <t>ATX/MERC RK/4DR/PTC/CONVERGINT</t>
  </si>
  <si>
    <t>TROVE1AL1R/12A/32FUSEOUT/220V</t>
  </si>
  <si>
    <t>ALTX RACK/8DR/PTC/CONVERGINT</t>
  </si>
  <si>
    <t>ALTX RACK/16DR/PTC/CONVERGINT</t>
  </si>
  <si>
    <t>TROVE1AL1R, 12@4A, 24@6A, 115V</t>
  </si>
  <si>
    <t>ALTX/OPENPATH 8DR FUSE FOR TFL</t>
  </si>
  <si>
    <t>ALTX/OPENPATH 8DR PTC FOR TFL</t>
  </si>
  <si>
    <t>T3MK75F16 FOR ESCS</t>
  </si>
  <si>
    <t>ALTRONIX/OPENPATH 8DR KIT PTC</t>
  </si>
  <si>
    <t>TROVE1PH1 8DR ALTRNIX/OPENPATH</t>
  </si>
  <si>
    <t>ALTX/OPENPATH 4DR FUSE FOR TFL</t>
  </si>
  <si>
    <t>ALTX/OPENPATH 4DR PTC FOR TFL</t>
  </si>
  <si>
    <t>8DR ALTRNIX/OPENPATH FOR ESCS</t>
  </si>
  <si>
    <t>TROVE3 FOR ENVISION</t>
  </si>
  <si>
    <t>TROVE3 FOR CITYWIDE</t>
  </si>
  <si>
    <t>TROVE3CV3 FOR NATIONWIDE</t>
  </si>
  <si>
    <t>TROVE3 W/ TCV3 BACKPLANE</t>
  </si>
  <si>
    <t>TROVE3 FOR CONVERGINT</t>
  </si>
  <si>
    <t>TROVE3M3/TMV2/16OUT/6A/PTC</t>
  </si>
  <si>
    <t>TROVE3BL3 FOR SECURIX</t>
  </si>
  <si>
    <t>TROVE3 W/ TBL3 BACKPLANE</t>
  </si>
  <si>
    <t>LG ENCL FOR VARIOUS BACKPLANES</t>
  </si>
  <si>
    <t>TROVE2 W/ZKTECO BACKPLANE</t>
  </si>
  <si>
    <t>TROVE2V2 FOR BANKOE</t>
  </si>
  <si>
    <t>TROVE2 W/TSS2 BACKPLANE</t>
  </si>
  <si>
    <t>TROVE2 FOR PREMISE SOLUTIONS</t>
  </si>
  <si>
    <t>TROVE2 W/OPENPATH BACKPLANE</t>
  </si>
  <si>
    <t>TROVE3M3/TMV2/64OUT/16A/PTC</t>
  </si>
  <si>
    <t>TROVE2 FOR NATIONWIDE</t>
  </si>
  <si>
    <t>TROVE2M2 W/TDMD2 FOR EDNETICS</t>
  </si>
  <si>
    <t>TROVE2M2 FOR SECURIX</t>
  </si>
  <si>
    <t>LINX TROVE2 W/MERC BACKPLANE</t>
  </si>
  <si>
    <t>TROVE2M2 FOR ENVISION</t>
  </si>
  <si>
    <t>ALTRONIX/OPENPATH 4DR KIT PTC</t>
  </si>
  <si>
    <t>TROVE1PH1 4DR ALTRNIX/OPENPATH</t>
  </si>
  <si>
    <t>ALTRONIX/PDK 16DR FOR TFL</t>
  </si>
  <si>
    <t>TROVE1M1 6DR ALX/MC FOR SG INT</t>
  </si>
  <si>
    <t>T1MK1F4 220V WITH ORIGINAL TM1</t>
  </si>
  <si>
    <t>TROVE3M3/TMV2/24V@20A/16DRLINQ</t>
  </si>
  <si>
    <t>T1MK1F4 WITH ORIGINAL TM1</t>
  </si>
  <si>
    <t>TROVE1M1/24@10A/FUSED/4DR/220</t>
  </si>
  <si>
    <t>TROVE1M1/24@10A/FUSED/4DR/115</t>
  </si>
  <si>
    <t>6A/4DR MERCURY KT FOR PARALLEL</t>
  </si>
  <si>
    <t>TROVE1M1/12/24DC@4A/16/SOFTRIM</t>
  </si>
  <si>
    <t>TROVE1M1/12/24DC@4A/8/SOFTRIM</t>
  </si>
  <si>
    <t>TROVE1M1/12/24V@4A/FUSE/220 IN</t>
  </si>
  <si>
    <t>TROVE1M1/4DR/4A/PTC/220V</t>
  </si>
  <si>
    <t>T1MK1F4SD FOR CACHE VALLEY</t>
  </si>
  <si>
    <t>TROVE3KA3, 16-DR/12A/FUSE/220V</t>
  </si>
  <si>
    <t>T1MK1F4S FOR CITYWIDE</t>
  </si>
  <si>
    <t>T1MK1F4D FOR CONVERGINT</t>
  </si>
  <si>
    <t>TROVE2M2 FOR EDNETICS</t>
  </si>
  <si>
    <t>TROVE2M2 FOR CONVERGINT</t>
  </si>
  <si>
    <t>LINX TROVE2 ENCLOSURE</t>
  </si>
  <si>
    <t>TROVE2KH2 FOR SECURIX</t>
  </si>
  <si>
    <t>TROVE2 W/HONEYWELL BACKPLANE</t>
  </si>
  <si>
    <t>TROVE3HW3, HW 16-DR FUSE 220V</t>
  </si>
  <si>
    <t>TROVE2 W/HW NETAXS BACKPLANE</t>
  </si>
  <si>
    <t>TROVE2DM2 FOR EDNETICS</t>
  </si>
  <si>
    <t>TROVE2 W/DMP BACKPLANE</t>
  </si>
  <si>
    <t>TROVE2 FOR CITYWIDE</t>
  </si>
  <si>
    <t>TROVE2CV2 FOR NATIONWIDE</t>
  </si>
  <si>
    <t>TROVE2 FOR CONVERGINT</t>
  </si>
  <si>
    <t>TROVE2BL2 FOR SECURIX</t>
  </si>
  <si>
    <t>TROVE2 W/TBL2 BACKPLANE</t>
  </si>
  <si>
    <t>TROVE2 W/BOSCH BACKPLANE</t>
  </si>
  <si>
    <t>TROVE3HW3/THWD2/16DR/16A/FUSE</t>
  </si>
  <si>
    <t>TROVE1V1 FOR BANKOE</t>
  </si>
  <si>
    <t>Trove1SA1 for Hager</t>
  </si>
  <si>
    <t>TROVE1 W/SALTO BACKPLANE</t>
  </si>
  <si>
    <t>TROVE1 FOR PREMISE SOLUTIONS</t>
  </si>
  <si>
    <t>TROVE1M1/8 AUX OUTS/PTC</t>
  </si>
  <si>
    <t>TROVE1M1/6A/4DR/MGD FUS CT</t>
  </si>
  <si>
    <t>TROVE1M1/6A/4DR/MANGD FUSED</t>
  </si>
  <si>
    <t>TROVE1M1/12/24DC@6A/4DR/LINQ</t>
  </si>
  <si>
    <t>TROVE1DM1, 24DC@6A, PTC, 4DR</t>
  </si>
  <si>
    <t>T1CVK3F4 FOR NATIONWIDE</t>
  </si>
  <si>
    <t>TROVE2V2 2P/S KIT/BAN-KOE</t>
  </si>
  <si>
    <t>T1CVK3F4 FOR TFL</t>
  </si>
  <si>
    <t>T1CVK3F4D FOR TFL</t>
  </si>
  <si>
    <t>24"BNC MALE/MALE COAX JMPR CBL</t>
  </si>
  <si>
    <t>MULTI-VOLTAGE OUTPUT BOARD</t>
  </si>
  <si>
    <t>12/24 @ 6A BOARD 220V INPUT</t>
  </si>
  <si>
    <t>6A 12/24 VDC UL SPLY W/ACM8 RE</t>
  </si>
  <si>
    <t>12VDC @ 4A, 24VDC @ 3A BD 220V</t>
  </si>
  <si>
    <t>5/8" ALUMINUM SPACER PK25</t>
  </si>
  <si>
    <t>16 VAC@18A/18VAC@16A 8 OUT</t>
  </si>
  <si>
    <t>SMP5 W/ BC 100 CABINET</t>
  </si>
  <si>
    <t>24 VAC @ 25 AMP, 8 PTC OUT</t>
  </si>
  <si>
    <t>P/S FOR NETWAY4E SERIES</t>
  </si>
  <si>
    <t>SINGLEMODE SFP 10KM 1.25GBPS</t>
  </si>
  <si>
    <t>MULTIMODE SFP 1.25GBPS</t>
  </si>
  <si>
    <t>12VDC/24VDC@6A, 8 FUSED OUT 22</t>
  </si>
  <si>
    <t>16 VAC@10A 8 OUT</t>
  </si>
  <si>
    <t>12VDC/24VDC@6A, 8 PTC OUT, RAC</t>
  </si>
  <si>
    <t>12VDC/24VDC@12A, 16 FUSED OUT</t>
  </si>
  <si>
    <t>12VDC@4A/24VDC@3A, 8 FUSED OUT</t>
  </si>
  <si>
    <t>8-PK BALUN 12VDC CAMERAS</t>
  </si>
  <si>
    <t>8-PK  BALUN 24VAC CAMERAS</t>
  </si>
  <si>
    <t>8CH UTP HUB 750 VID PTC,W/PWR</t>
  </si>
  <si>
    <t>12VDC OR 24VDC @ 6A 220V</t>
  </si>
  <si>
    <t>CDVI BACKPLANE FITS TROVE1</t>
  </si>
  <si>
    <t>BLADE FUSE 1A PACKAGE of 100</t>
  </si>
  <si>
    <t>MOUNTING MAGNET, 4PK</t>
  </si>
  <si>
    <t>MERCURY/VERTX DOOR BACKPLANE</t>
  </si>
  <si>
    <t>TROVE1 &amp; VERTX BACKPLANE</t>
  </si>
  <si>
    <t>TROVE1 &amp; CDVI BACKPLANE</t>
  </si>
  <si>
    <t>CDVI BACKPLANE FITS TROVE2</t>
  </si>
  <si>
    <t>VERTX BACKPLANE FITS TROVE1</t>
  </si>
  <si>
    <t>OUTDOOR ENCLOSURE NEMA 4-4X/IP</t>
  </si>
  <si>
    <t>POLE MOUNT KIT OUTDOOR</t>
  </si>
  <si>
    <t>5/8"NYLON SPACER&amp;SCREWS  PK 25</t>
  </si>
  <si>
    <t>6-15VDC @ 4A, 8 FUSE OUT UL</t>
  </si>
  <si>
    <t>6-15VDC 6A 16 FUSE CCTV UL</t>
  </si>
  <si>
    <t>6-15VDC @ 6A, 16 PTC, 3 WIRE C</t>
  </si>
  <si>
    <t>12V/4AH BATTERY</t>
  </si>
  <si>
    <t>12V/7.0AH BATTERY</t>
  </si>
  <si>
    <t>SMALL BATTERY ENCLOSURE</t>
  </si>
  <si>
    <t>8 Out @ 5A, 24/28VAC, 1U Fuse</t>
  </si>
  <si>
    <t>8 Out @ 5A, 24/28VAC, 1U PTC</t>
  </si>
  <si>
    <t>8 Out @ 10A, 24/28VAC, 1U Fuse</t>
  </si>
  <si>
    <t>24/28AC@7.25/6.25A,4Fuse,UL</t>
  </si>
  <si>
    <t>24/28AC@4/3.5A, PTC, NEMA4/4X</t>
  </si>
  <si>
    <t>24/28AC@12.5/10A,8PTC,UL,OUTDO</t>
  </si>
  <si>
    <t>24/28AC@12.5/10A,8FUSE,UL,OUTD</t>
  </si>
  <si>
    <t>24/28AC@12.5/10A,4FUSE,UL,OUTD</t>
  </si>
  <si>
    <t>24/28AC@7.25/6.25A,4PTC,UL,OUT</t>
  </si>
  <si>
    <t>12/24VDC @ 4A, NEMA 4/4X, 115/</t>
  </si>
  <si>
    <t>2 OUT 24/28AC @ 12.5/10A, NEMA</t>
  </si>
  <si>
    <t>24/28AC@4/3.5A/FUSE/NEMA4/4X</t>
  </si>
  <si>
    <t>12/24VDC @ 6A, NEMA 4/4X, 115V</t>
  </si>
  <si>
    <t>24V,2.5A,PwrSppy,LGCAB,</t>
  </si>
  <si>
    <t>12/24V, 6 AMP PS/CHGR</t>
  </si>
  <si>
    <t>4PORT POE+ SW 1G SFP NEMA1</t>
  </si>
  <si>
    <t>4PORT POE+ SW 1G SFP NEMA4 LG</t>
  </si>
  <si>
    <t>4PORT POE+ SW 1G SFP NEMA4</t>
  </si>
  <si>
    <t>4PORT POE+ SW 1G SFP BACKPLANE</t>
  </si>
  <si>
    <t>32PK 5/8" NYLON SNAP-ON SPACER</t>
  </si>
  <si>
    <t>MOUNTING MAGNET, 8 PACK</t>
  </si>
  <si>
    <t>MOUNTING MAGNET, 24 PACK</t>
  </si>
  <si>
    <t>MOUNTING MAGNET, 12 PACK</t>
  </si>
  <si>
    <t>LATCH LOCK FOR TROVE WALL</t>
  </si>
  <si>
    <t>MAGNETIC CABLE MOUNT, 100PK</t>
  </si>
  <si>
    <t>IP&amp;POE+/COAX, REC/MIN TRNS KIT</t>
  </si>
  <si>
    <t>IP&amp;POE+/COAX/MINI TRANS</t>
  </si>
  <si>
    <t>BLADE FUSE 5A BROWN PKG OF 25</t>
  </si>
  <si>
    <t>3 A BLADE FUSE (VIOLET) PK 25</t>
  </si>
  <si>
    <t>15A BLADE FUSE (BLUE) PK 25</t>
  </si>
  <si>
    <t>10A BLADE FUSE (RED) PK 25</t>
  </si>
  <si>
    <t>5AMP SLO BLOW FUSE PK 100</t>
  </si>
  <si>
    <t>1 AMP REPL. FUSES PK 100</t>
  </si>
  <si>
    <t>10 AMP REPLACEMENT FUSES PK100</t>
  </si>
  <si>
    <t>PAIR RED&amp;BLACK 8"BAT LEADS</t>
  </si>
  <si>
    <t>3.5 AMP REPL. FUSES PK 100</t>
  </si>
  <si>
    <t>5.0 AMP REPL FUSES PK100</t>
  </si>
  <si>
    <t>6-15VDC 10A 16 PTC RACK P/S</t>
  </si>
  <si>
    <t>12/24 VDC 6 A OLS SUPPLY</t>
  </si>
  <si>
    <t>24VDC 10A PWR SPLY BOARD</t>
  </si>
  <si>
    <t>8 PTC, 2 INPUT PWR DIST MOD</t>
  </si>
  <si>
    <t>8 FUSED, 2 INPUT PWR DIST MOD</t>
  </si>
  <si>
    <t>4OUT IP/COAX PASS POE/POE+ RCV</t>
  </si>
  <si>
    <t>16OUT IP/COAX PASS POE/POE+ RC</t>
  </si>
  <si>
    <t>IP&amp;POE+/CAT5E/REC&amp;MINI TRANS</t>
  </si>
  <si>
    <t>IP&amp;POE+/CAT5E/MINI TRANS</t>
  </si>
  <si>
    <t>IP EXT RCVR For EBRIDGE200WPM</t>
  </si>
  <si>
    <t>ETHERNET REPEATER POE</t>
  </si>
  <si>
    <t>8OUT IP/COAX PASS POE/POE+ RCV</t>
  </si>
  <si>
    <t>RELAY MODULE 24V, DPDT 5 AMP</t>
  </si>
  <si>
    <t>8 PTC OUT RACK P/S ISOLATED</t>
  </si>
  <si>
    <t>6-15VDC 4A 16 PTC RACK UL</t>
  </si>
  <si>
    <t>6-15VDC 6A 16 FUSE RACK P/S UL</t>
  </si>
  <si>
    <t>6-15VDC 6A 16 PTC RACK UL</t>
  </si>
  <si>
    <t>6-15 VDC 4A 16 FUSE RACK UL</t>
  </si>
  <si>
    <t>24 VAC @ 3.5 Amp, 8 Out, UL</t>
  </si>
  <si>
    <t>6-15VDC @ 4 A, 8 FUSE Out, UL</t>
  </si>
  <si>
    <t>6-15VDC @ 4 Amp, 8 PTC Out, UL</t>
  </si>
  <si>
    <t>12/24VDC, 4A SPRVSD PS/CHGR</t>
  </si>
  <si>
    <t>WEATHERPROOF NEMA 4 CABINET</t>
  </si>
  <si>
    <t>12VDC @ 4A, 24VDC @ 3A BOARD</t>
  </si>
  <si>
    <t>6-15VDC 16 FUSE 4A CCTV UL</t>
  </si>
  <si>
    <t>HubWay16CD w/16 AC Balun/Combi</t>
  </si>
  <si>
    <t>18OUT 12VDC @ 11A PTC CCTV P/S</t>
  </si>
  <si>
    <t>9OUT 12VDC @ 5A PTC CCTV P/S</t>
  </si>
  <si>
    <t>36OUT 12VDC @ 11A PTC CCTV P/S</t>
  </si>
  <si>
    <t>4OUT 12VDC @ 5A PTC CCTV P/S</t>
  </si>
  <si>
    <t>18OUT 12VDC @ 5A PTC CCTV P/S</t>
  </si>
  <si>
    <t>24 VAC /7.25A/4 OUT CCTV P/S</t>
  </si>
  <si>
    <t>UL LSTD 10A 12VDC 8 FUSED OUT</t>
  </si>
  <si>
    <t>12/24VDC 4A 8 FUSE CCTV P/S</t>
  </si>
  <si>
    <t>24VAC/28A 28VAC/24A 8 fuse P/S</t>
  </si>
  <si>
    <t>24VAC/12A/4 OUT CCTV P/S</t>
  </si>
  <si>
    <t>UL LST 12/24 VDC SPLY W/ACM8CB</t>
  </si>
  <si>
    <t>12/24 VDC 6A 16 FUSE CCTV P/S</t>
  </si>
  <si>
    <t>24VAC/28A 28VAC/24A 16 fuse PS</t>
  </si>
  <si>
    <t>24VAC/14A 28VAC/12A 8 OUT  P/S</t>
  </si>
  <si>
    <t>UL 12/24VDC 6A P/S W/PD8ULCB</t>
  </si>
  <si>
    <t>POWER DISTRIBUTION UNIT</t>
  </si>
  <si>
    <t>10A 24VDC 16 PTC OUT P/S</t>
  </si>
  <si>
    <t>UL 10A 12VDC P/S W16 FUSED OUT</t>
  </si>
  <si>
    <t>UL 12/24VDC 6A P/S W/2 PD8ULCB</t>
  </si>
  <si>
    <t>24VAC @ 3.5A, 8 PTC, UL P/S</t>
  </si>
  <si>
    <t>10A 24VDC 16 FUSED OUT P/S</t>
  </si>
  <si>
    <t>24VAC/14A 28VAC/12A 16 PTC PS</t>
  </si>
  <si>
    <t>AL400 ULX  W/PD4CB4UL  INSTALL</t>
  </si>
  <si>
    <t>12/24 VDC 4A 16 FUSE CCTV P/S</t>
  </si>
  <si>
    <t>24VDC 10A P/S IN CAB W/SUPVIS</t>
  </si>
  <si>
    <t>24VAC/12/8 PTC CCTV P/S</t>
  </si>
  <si>
    <t>24VAC/12A/4 PTC CCTV P/S</t>
  </si>
  <si>
    <t>UL 10A 8 OUT ACCESS SPLY W/CB</t>
  </si>
  <si>
    <t>24 VAC /7.25A/4 PTC CCTC P/S</t>
  </si>
  <si>
    <t>AL400 ULX  W/PD8CBUL  INSTALL</t>
  </si>
  <si>
    <t>Hubway8CD w/8 AC HubWay Av Com</t>
  </si>
  <si>
    <t>12/24VDC,2.5A 16 Fuse Out Cab</t>
  </si>
  <si>
    <t>12/24VDC,4 A 4 Fuse Out Cab PS</t>
  </si>
  <si>
    <t>12/24VDC,4A 16 PTC Out Cab PS</t>
  </si>
  <si>
    <t>12/24VDC,4A 16 Fuse Out Cab PS</t>
  </si>
  <si>
    <t>24AC25A/28AC20A,16PTC,UL,PS</t>
  </si>
  <si>
    <t>12/24VDC,2.5A 8 PTC Out Cab PS</t>
  </si>
  <si>
    <t>AL400 UL  W/PD4 IN BC400 ENC.</t>
  </si>
  <si>
    <t>UL 12/24VDC 6A P/S W/PD8CB</t>
  </si>
  <si>
    <t>12/24VDC,4A 8 Fuse Out Cab PS</t>
  </si>
  <si>
    <t>12/24VDC,4A 4PTC Out Cab PS</t>
  </si>
  <si>
    <t>12/24VDC,6 A 4 PTC, Out Cab PS</t>
  </si>
  <si>
    <t>12/24VDC,6A 16 PTC Out Cab PS</t>
  </si>
  <si>
    <t>12/24VDC,6A 16 Fuse Out Cab PS</t>
  </si>
  <si>
    <t>12/24VDC,2.5A 4 PTC Out Cab PS</t>
  </si>
  <si>
    <t>2 INPUT, 8 CH ACCES POWER CONT</t>
  </si>
  <si>
    <t>12VDC 1.2A P/S CHGR KIT 7AH BT</t>
  </si>
  <si>
    <t>12VDC 1.2A P/S KIT W/4AH BAT</t>
  </si>
  <si>
    <t>12VDC,10A Cab PS</t>
  </si>
  <si>
    <t>8 A NAC EXTENDER 4 CLASS A/B</t>
  </si>
  <si>
    <t>24VDC 750ma P/S CHGR KIT 4AH</t>
  </si>
  <si>
    <t>12/24 VDC SPLY W/ACM8CB J ENCL</t>
  </si>
  <si>
    <t>UL LSTD 10A 24VDC 8 PTC OUT</t>
  </si>
  <si>
    <t>24VDC @ 10A, w/ACM8Cb J ENC</t>
  </si>
  <si>
    <t>AL1012ULX W/PD8ULCB INSTALLED</t>
  </si>
  <si>
    <t>12VDC @ 10A, W/ACM8CB IN J ENC</t>
  </si>
  <si>
    <t>24VAC/3.5A/8 PTC UL CCTV P/S L</t>
  </si>
  <si>
    <t>24VAC/28A 28VAC/24A 8 PTC P/S</t>
  </si>
  <si>
    <t>24VAC/14A 28VAC/12A 32 fuse PS</t>
  </si>
  <si>
    <t>24VAC/7A/16 PTC UL CCTV P/S</t>
  </si>
  <si>
    <t>24VAC/14.A 28VAC/12A 16fuse PS</t>
  </si>
  <si>
    <t>10A 12VDC UL SPLY W/ACM8CB</t>
  </si>
  <si>
    <t>10A NAC EXTENDER 4 CLASS A/B</t>
  </si>
  <si>
    <t>PASSIVE UTP TRANSCEIVER HUB 16CH W/ INTEGRAL CAMERA POWER</t>
  </si>
  <si>
    <t>24/28AC@12.5/10A, NEMA 4/4X</t>
  </si>
  <si>
    <t>24/28AC@7.25/6.25A, NEMA 4/4X</t>
  </si>
  <si>
    <t>TROVE2 &amp; SOFTWRE HSE BACKPLANE</t>
  </si>
  <si>
    <t>TROVE2 &amp; KEYSPAN BACKPLANE</t>
  </si>
  <si>
    <t>TROVE2 ACCESS ENCLOSURE ONLY</t>
  </si>
  <si>
    <t>KEYSCAN BACKPLANE FITS TROVE2</t>
  </si>
  <si>
    <t>OUT HI-POE MIDSPAN W/GLANDS</t>
  </si>
  <si>
    <t>ONE OUTPUT PANIC DEVICE P/S UL</t>
  </si>
  <si>
    <t>ULTRA SENSITIVE RLY 1ma Trgr</t>
  </si>
  <si>
    <t>12/24V,2.5A,SUPV PS,LGCAB</t>
  </si>
  <si>
    <t>24 VDC 2.5A WEATHERPROOF P/S</t>
  </si>
  <si>
    <t>12VDC/24VDC@12A, 16 PTC OUT, R</t>
  </si>
  <si>
    <t>12VDC@4A/24VDC@3A, 16 FUSED OU</t>
  </si>
  <si>
    <t>6 A 12/24VDC UL SPLY W/ACM8CB</t>
  </si>
  <si>
    <t>6A 12/24VDC P/S W ACM8CB J CAB</t>
  </si>
  <si>
    <t>24VAC 7A 16 FUSE UL CCTV P/S</t>
  </si>
  <si>
    <t>6/12/24V 2.5A PS/CHGR</t>
  </si>
  <si>
    <t>6/12/24V 4.0A PS/CHGR</t>
  </si>
  <si>
    <t>24AC@7A/28AC@6.25A,8Fuse,UL,OU</t>
  </si>
  <si>
    <t>24AC@7A,28AC@6.25A,8PTC,UL,OUT</t>
  </si>
  <si>
    <t>24AC@12.5A/28AC@10A,8Fuse,UL,O</t>
  </si>
  <si>
    <t>24AC@12.5A/28AC@10A,8PTC,UL,OU</t>
  </si>
  <si>
    <t>24VAC,3.5A,8 FSE UL OUTDOOR PS</t>
  </si>
  <si>
    <t>24AC@12.5A/28AC@10A,4Fuse,UL,O</t>
  </si>
  <si>
    <t>24VDC,10A 16 Fuse Out Cab PS</t>
  </si>
  <si>
    <t>12VDC,10A 4 Fuse Out Cab PS</t>
  </si>
  <si>
    <t>12VDC 10A,8 Fuse Out Cab PS</t>
  </si>
  <si>
    <t>12VDC,10A 16 Fuse Out Cab PS</t>
  </si>
  <si>
    <t>SMP3 /TP1640/ 7 AH BATT</t>
  </si>
  <si>
    <t>24VDC 10A,8 PTC Out Cab PS</t>
  </si>
  <si>
    <t>12V,2.5A, PWR SPPY, LG CAB</t>
  </si>
  <si>
    <t>12 VDC 2.5A WEATHERPROOF P/S</t>
  </si>
  <si>
    <t>12/24VDC,10A PS Board</t>
  </si>
  <si>
    <t>12/24V,4.0A SUPVS PS LG CAB</t>
  </si>
  <si>
    <t>24 VAC/3.5A/8 OUT UL CCTV P/S</t>
  </si>
  <si>
    <t>LPS3 12/24V 2.5A PWR SPLY</t>
  </si>
  <si>
    <t>SMP3 W/ BC 100 CABINET</t>
  </si>
  <si>
    <t>24VDC,10A Cab PS</t>
  </si>
  <si>
    <t>MIDSPAN POE/POE+/HI POE/56VDC</t>
  </si>
  <si>
    <t>UL PWRSPPY 12/24V,6A RED CABNT</t>
  </si>
  <si>
    <t>UL 12/24 VDC SPLY W/4 CB OUT</t>
  </si>
  <si>
    <t>AL600ULPD4 IN BC400</t>
  </si>
  <si>
    <t>16 PTC Output Power Distributi</t>
  </si>
  <si>
    <t>UL 10A 12VDC P/S W16 PTC  OUT</t>
  </si>
  <si>
    <t>24AC12.5A/28AC10A,16PTC,UL,PS</t>
  </si>
  <si>
    <t>16Out @ 10A, 24/28VAC, 1U PTC</t>
  </si>
  <si>
    <t>16Out @ 10A, 24/28VAC, 1U Fuse</t>
  </si>
  <si>
    <t>16 Out 16A, 24/28V,1U PTC Iso</t>
  </si>
  <si>
    <t>24Out @ 14A, 24/28VAC, 1U PTC</t>
  </si>
  <si>
    <t>8OUT @ 8A, 12VDC, 1U 220V JPN</t>
  </si>
  <si>
    <t>POWR DISTRBUTN UNIT W/CKT BRKR</t>
  </si>
  <si>
    <t>12/24VDC 18A 16 PTC RACK</t>
  </si>
  <si>
    <t>16 PTC OUT RACK P/S ISOLATED</t>
  </si>
  <si>
    <t>16 FUSE OUT RACK P/S ISOLATED</t>
  </si>
  <si>
    <t>24VAC,3.5A,8 PTC UL OUTDOOR PS</t>
  </si>
  <si>
    <t>24AC12.5A/28AC10A,32PTC,UL,PS</t>
  </si>
  <si>
    <t>24VAC/20VA PLUGABLE XFMR</t>
  </si>
  <si>
    <t>12VDC/1A SUPERVISED PS/CHGR</t>
  </si>
  <si>
    <t>24VAC @ 7A, 16 Outputs, UL</t>
  </si>
  <si>
    <t>24VAC 50 VA PLUG IN XFMR</t>
  </si>
  <si>
    <t>12/24V,6.0A SUPVS PS LG CAB</t>
  </si>
  <si>
    <t>SMP7 PS/CHGR W/LRG CBNT XFMR</t>
  </si>
  <si>
    <t>12/24VDC, 6A SPRVSD PS/CHGR</t>
  </si>
  <si>
    <t>16VAC/40VA PLUG IN XFMR</t>
  </si>
  <si>
    <t>DC BALUN ISOLATED</t>
  </si>
  <si>
    <t>Hubway8D w/8 AC HubWay Av Comb</t>
  </si>
  <si>
    <t>HubWay16D w/16 AC Balun/Combin</t>
  </si>
  <si>
    <t>HubSat8D 8 AC Balun/Combiner</t>
  </si>
  <si>
    <t>AC VID BALUN VID/DATA/POWER</t>
  </si>
  <si>
    <t>4PT POE+ SW 1G SFP NEMA4</t>
  </si>
  <si>
    <t>EBRIDGE200WPM W/GLANDS</t>
  </si>
  <si>
    <t>EOC MIN KIT PAS POE+ 100MBPS</t>
  </si>
  <si>
    <t>1CH EOC MIN TR PAS POE 100MBPS</t>
  </si>
  <si>
    <t>EoC PoE+ RCV For EBRIDGE200WPM</t>
  </si>
  <si>
    <t>EOC KIT PASSES POE+ 100MBPS</t>
  </si>
  <si>
    <t>4CH IP EXTENDER RCVR 100MBPS</t>
  </si>
  <si>
    <t>1CH IP EXTENDER TRANS 100MBPS</t>
  </si>
  <si>
    <t>IP&amp;POE+/EXTENDERS/UTP&amp;CAT5E</t>
  </si>
  <si>
    <t>1CH IP EXTENDER RCVR 100MBPS</t>
  </si>
  <si>
    <t>16CH IP EXTENDER RCVR 100MBPS</t>
  </si>
  <si>
    <t>4-PORT MANAGED POE/POE+ SWITCH</t>
  </si>
  <si>
    <t>8CH IP EXTENDER RCVR 100MBPS</t>
  </si>
  <si>
    <t>EBRIDGE200WP w/MANAGEMENT</t>
  </si>
  <si>
    <t>ETHERNET/COAX RCVR + TRNSCVR</t>
  </si>
  <si>
    <t>16CH EOC RCV PASS POE+ 100MBPS</t>
  </si>
  <si>
    <t>1CH EOC TRNS PASS POE+ 100MBPS</t>
  </si>
  <si>
    <t>1CH EOC RCVR PASS POE+ 100MBPS</t>
  </si>
  <si>
    <t>SENSORMATIC ALTV2416ULX</t>
  </si>
  <si>
    <t>12VDC@4A/24VDC@3A, 16 PTC OUT</t>
  </si>
  <si>
    <t>SNAPTRACK RB-5/SN/UL/30/ST/TTL</t>
  </si>
  <si>
    <t>1 PORT MIDSPAN POE</t>
  </si>
  <si>
    <t>POE SPLITTER 12V/30W</t>
  </si>
  <si>
    <t>24VAC/3.5A/4 OUT UL CCTV P/S</t>
  </si>
  <si>
    <t>24VDC,10A 4 Fuse Out Cab PS</t>
  </si>
  <si>
    <t>24VDC 10A SPVD 4 PTC CAB PS</t>
  </si>
  <si>
    <t>12VDC,10A 4 PTC Out Cab PS</t>
  </si>
  <si>
    <t>24Out @ 17A, 24/28VAC, 1U PTC</t>
  </si>
  <si>
    <t>16Out @ 14A, 24/28VAC, 1U Fuse</t>
  </si>
  <si>
    <t>8 Out 5A, 24/28V, 1U Fuse Iso</t>
  </si>
  <si>
    <t>16Out @ 14A, 24/28VAC, 1U PTC</t>
  </si>
  <si>
    <t>16 Out 16A, 24/28V,1U Fuse Iso</t>
  </si>
  <si>
    <t>24Out @ 10A, 24/28VAC, 1U Fuse</t>
  </si>
  <si>
    <t>8 Out @ 10A, 24/28VAC, 1U PTC</t>
  </si>
  <si>
    <t>24Out @ 17A, 24/28VAC, 1U Fuse</t>
  </si>
  <si>
    <t>24Out @ 10A, 24/28VAC, 1U PTC</t>
  </si>
  <si>
    <t>8 FUSE OUT RACK P/S ISOLATED</t>
  </si>
  <si>
    <t>LOGIC BD 602/802/1002 ULADA</t>
  </si>
  <si>
    <t>24VAC/VDC - 5VDC@1A TERMINL</t>
  </si>
  <si>
    <t>MERCURY/ALTRONIX P/S ENCLOSURE</t>
  </si>
  <si>
    <t>SINGLE STR SFP, WORKS W/P1B2K</t>
  </si>
  <si>
    <t>8P SWITCH/2SFP/PS LIPO4/LNEMA4</t>
  </si>
  <si>
    <t>8PT FIBMEDCONV/2SFP/PS/LITH/BP</t>
  </si>
  <si>
    <t>4P SWITCH/2SFP/PS LIPO4/LNEMA4</t>
  </si>
  <si>
    <t>802.3BT (4PPOE) INJ/LG OUTDOOR</t>
  </si>
  <si>
    <t>802.3BT CONV/INJECTOR/OUTDOOR</t>
  </si>
  <si>
    <t>802.3BT (4PPOE) INJ/OUTDOOR</t>
  </si>
  <si>
    <t>802.3BT CONVERTER/INJECTOR</t>
  </si>
  <si>
    <t>8PORT MANAGE 30W MIDSPN 240W</t>
  </si>
  <si>
    <t>8PORT MANAGE 90W MIDSPN 480W</t>
  </si>
  <si>
    <t>4P SWITCH/SFP/PS LIPO4/LGNEMA4</t>
  </si>
  <si>
    <t>4PORT MANAGE 90W MIDSPN 480W</t>
  </si>
  <si>
    <t>NETWAY1DWP REPLACEMENT BOARD</t>
  </si>
  <si>
    <t>SINGLE PORT 90W INJECTOR 480W</t>
  </si>
  <si>
    <t>SINGLE STR SFP, WORKS W/P1A2K</t>
  </si>
  <si>
    <t>MAGNETIC CABLE MOUNT, 5PK</t>
  </si>
  <si>
    <t>MAGNETIC CABLE MOUNT, 25PK</t>
  </si>
  <si>
    <t>DUAL LOW CURR LOCK HARD DEVICE</t>
  </si>
  <si>
    <t>8PORT EOC RCVR POE+ SW 25MBPS</t>
  </si>
  <si>
    <t>8PORT MANAGED POE+ SWITCH 240W</t>
  </si>
  <si>
    <t>8CH EOC RCVR PASS POE+ 100MBPS</t>
  </si>
  <si>
    <t>4CH EOC RCVR PASS POE+ 100MBPS</t>
  </si>
  <si>
    <t>8 FUSE NETWORKED PWR DIST MOD</t>
  </si>
  <si>
    <t>VERTX BACKPLANE FITS TROVE2</t>
  </si>
  <si>
    <t>TROVE2 &amp; VERTX BACKPLANE</t>
  </si>
  <si>
    <t>TROVE2 &amp; MERCURY BACKPLANE</t>
  </si>
  <si>
    <t>TROVE2 &amp; CDVI BACKPLANE</t>
  </si>
  <si>
    <t>TROVE1 ACCESS ENCLOSURE ONLY</t>
  </si>
  <si>
    <t>SOFT HSE  BACKPLANE FITS TROVE2</t>
  </si>
  <si>
    <t>MERCURY BACKPLANE FITS TROVE2</t>
  </si>
  <si>
    <t>8 PTC NETWORK ACCESS PWR CONT</t>
  </si>
  <si>
    <t>EIGHT (8) 10K EOL RESISTOR</t>
  </si>
  <si>
    <t>HW PROWATCH/WINPAK DR BKPLANE</t>
  </si>
  <si>
    <t>DMP DOOR BACKPLANE</t>
  </si>
  <si>
    <t>12VDC@6A/24VDC@6A, 220V</t>
  </si>
  <si>
    <t>TROVE2PX2/8DR/ULX/10A/FUSE</t>
  </si>
  <si>
    <t>TROVE2KH2/12DR/12V/24V@6A/FUSE</t>
  </si>
  <si>
    <t>TROVE1M1/12@4A/24@3A/PDS8CB</t>
  </si>
  <si>
    <t>TROVE3M3/MER/16DR/ULX/PTC</t>
  </si>
  <si>
    <t>TROVE3M3/ALX/MER/16DR/ULX/FUSE</t>
  </si>
  <si>
    <t>TROVE2M2/8DR/12/24V@6A/PTC</t>
  </si>
  <si>
    <t>TROVE3SH3, SOFTWAREHOUSE 16-DR</t>
  </si>
  <si>
    <t>TROVE3SH3/SHOUSE 16DR/ULX</t>
  </si>
  <si>
    <t>TROVE3M3/ULX/16DR/115PTC</t>
  </si>
  <si>
    <t>T3MK7716SD/ULX/PWX/KIT3</t>
  </si>
  <si>
    <t>T3MK7716S/ULX/PWX/KIT3</t>
  </si>
  <si>
    <t>T3MK77L16S/PWX/KIT1</t>
  </si>
  <si>
    <t>TROVE2M2/8DR/ULX/MER/115/PTC</t>
  </si>
  <si>
    <t>TROVE2M2/8DR/12/24V@6A/FUSE</t>
  </si>
  <si>
    <t>TROVE2M2/8DR/ULX/MER/115/FUSE</t>
  </si>
  <si>
    <t>TROVE2M2/ULX16DR/115PTC</t>
  </si>
  <si>
    <t>TROVE2M2/ULX16DR/115FUS</t>
  </si>
  <si>
    <t>TROVE2M2/12/24V@20A/ULX/PTC</t>
  </si>
  <si>
    <t>TROVE2M2/12/24@20A/ULX/FUSE</t>
  </si>
  <si>
    <t>T2MK7L8/PWX/KIT1</t>
  </si>
  <si>
    <t>TROVE1M1, 12V@4A/24V@3A, PTC</t>
  </si>
  <si>
    <t>TROVE1M1, 12V@4A/24V@3A, FUSED</t>
  </si>
  <si>
    <t>TROVE3M3/ULX16DR/115FUS</t>
  </si>
  <si>
    <t>TROVE2SA2/12&amp;24V@20A/ULX/FUSE</t>
  </si>
  <si>
    <t>12/24 VDC UL P/S W/4PTC LG ENC</t>
  </si>
  <si>
    <t>TROVE1M1/12V@4A/24V@3A/PDS8</t>
  </si>
  <si>
    <t>TROVE2 BOSCH DOOR BACKPLANE</t>
  </si>
  <si>
    <t>TROVE3V3, VERTX 20-DR FUSE</t>
  </si>
  <si>
    <t>TROVE3M3/TMV2/MER16DR FUS 220V</t>
  </si>
  <si>
    <t>TROVE3M3/MERC 16-DR/FUSE 220V</t>
  </si>
  <si>
    <t>TROVE3KA3, 16-DR, 12A, FUSE</t>
  </si>
  <si>
    <t>TROVE3HW3, HW 12-DR FUSE</t>
  </si>
  <si>
    <t>TROVE3HW3, HW 16-DR PTC</t>
  </si>
  <si>
    <t>TROVE3HW3, HW 16-DR FUSE</t>
  </si>
  <si>
    <t>TROVE3CV3, CDVI 20-DR FUSE</t>
  </si>
  <si>
    <t>TROVE2Z2, 8-DR, 10A, FUSE</t>
  </si>
  <si>
    <t>TROVE2Z2, 16-DR, 10A, FUSE</t>
  </si>
  <si>
    <t>TROVE2V2, 8-DR, 10A, FUSE</t>
  </si>
  <si>
    <t>TROVE2SH2, FUSED 16-DR LINQ</t>
  </si>
  <si>
    <t>TROVE2SH2, FUSED 8-DR LINQ</t>
  </si>
  <si>
    <t>TROVE2SA2, 12V@10A, LINQ, FUSE</t>
  </si>
  <si>
    <t>TROVE2M2/8-DR/10A@12V/220V/LQ2</t>
  </si>
  <si>
    <t>TROVE2M2/16DR/10A@12V/220V/LQ2</t>
  </si>
  <si>
    <t>TROVE2M2, 8DR, 6A, FUSED</t>
  </si>
  <si>
    <t>TROVE2M2, 4-DR, 6A, FUSE, 220V</t>
  </si>
  <si>
    <t>TROVE2KS2, 12-DR, 10A, FUSE</t>
  </si>
  <si>
    <t>TROVE2KS2, 8-DR, 6A, FUSE</t>
  </si>
  <si>
    <t>TROVE2HW2, 8-DR, 10A, PTC</t>
  </si>
  <si>
    <t>TROVE2HW2, 8-DR, 10A, FUSE</t>
  </si>
  <si>
    <t>TROVE2HN2, 8-DR, 10A, FUSE</t>
  </si>
  <si>
    <t>TROVE2CV2, 10-DR, 10A, FUSE</t>
  </si>
  <si>
    <t>TROVE2AM2, 8-DR, 10A, FUSE</t>
  </si>
  <si>
    <t>TROVE2AG2, 12-DR, 10A, FUSE</t>
  </si>
  <si>
    <t>Trove2AG2, 8-DR, 6A, FUSE</t>
  </si>
  <si>
    <t>TROVE1V1, 12/24VDC@6A, FUSED</t>
  </si>
  <si>
    <t>TROVE1SA1, 12/24VDC@6A, FUSED</t>
  </si>
  <si>
    <t>TROVE1PD1, 24VDC@10A</t>
  </si>
  <si>
    <t>TROVE1DM1, 12/24VDC@6A, FUSED</t>
  </si>
  <si>
    <t>TROVE1C1, 12/24VDC@6A, FUSED</t>
  </si>
  <si>
    <t>TROVE2 ALTRONIX/SALTO BKPLANE</t>
  </si>
  <si>
    <t>TROVE3 W/ TKA3 BACKPLANE</t>
  </si>
  <si>
    <t>TROVE2 W/ALTRONIX/SALTO BKPLNE</t>
  </si>
  <si>
    <t>TROVE2 W/ALTRONIX/KERI BKPLNE</t>
  </si>
  <si>
    <t>MERCURY OUTDOOR BACKPLANE</t>
  </si>
  <si>
    <t>TROVE2 ALTRONIX/KERI BACKPLANE</t>
  </si>
  <si>
    <t>TROVE3 ALTRONIX/KEYSCAN BPLANE</t>
  </si>
  <si>
    <t>TROVE2 ALTRONIX/KANTECH BPLANE</t>
  </si>
  <si>
    <t>4A UL ACCESS P/S W/MOM5 RED CA</t>
  </si>
  <si>
    <t>TROVE2 W/KANTECH BACKPLANE</t>
  </si>
  <si>
    <t>ALTRONIX RACK/8-DR SYS/ULX</t>
  </si>
  <si>
    <t>AL1002ULADA IN BC600 ENCL</t>
  </si>
  <si>
    <t>6A 12/24 VDC UL SPLY W/ACM8</t>
  </si>
  <si>
    <t>SYMMETRY WEB ACCESS 25 CONCURRENT USER SOFTWARE - INCLUDES CD AND LICENSE</t>
  </si>
  <si>
    <t>SYMMETRY WEB ACCESS 10 CONCURRENT USER SOFTWARE - INCLUDES CD AND LICENSE</t>
  </si>
  <si>
    <t>SYMMETRY WEB ACCESS 100 CONCURRENT USER SOFTWARE - INCLUDES CD AND LICENSE</t>
  </si>
  <si>
    <t>SYMMETRY INTRUSION MANAGEMENT LICENSE - 1 RECEIVER ACCOUNT</t>
  </si>
  <si>
    <t>SYMMETRY INTRUSION MANAGEMENT LICENSE - 16 CONTROL PANELS</t>
  </si>
  <si>
    <t>SYMMETRY INTRUSION MANAGEMENT LICENSE - 4 CONTROL PANELS</t>
  </si>
  <si>
    <t>SYMMETRY INTRUSION MANAGEMENT LICENSE - 1 CONTROL PANEL</t>
  </si>
  <si>
    <t>SYMMETRY ENTERPRISE HOMELAND SECURITY PLATFORM SOFTWARE - INCLUDES CD, LICENSE.</t>
  </si>
  <si>
    <t>SYMMETRY ENTERPRISE CLUSTER-AWARE HOMELAND SECRTY PLATFORM SOFTWARE</t>
  </si>
  <si>
    <t>SYMMETRY ENTERPRISE CLIENT SOFTWARE - INCLUDES CD AND LICENSE</t>
  </si>
  <si>
    <t>SYMMETRY SINGLE SIGN-ON MODULE - INTEGRATION WITH ACTIVE DIRECTORY</t>
  </si>
  <si>
    <t>SYMMETRY WEB ACCESS 50 CONCURRENT USER SOFTWARE - INCLUDES CD AND LICENSE</t>
  </si>
  <si>
    <t>SYMMETRY WEB ACCESS 5 CONCURRENT USER SOFTWARE - INCLUDES CD AND LICENSE</t>
  </si>
  <si>
    <t>BOA-BLUE-PROG-TAMPEROFF SYMMETRY BLUE CARD - DISABLE READER TAMPER (DOES NOT TO</t>
  </si>
  <si>
    <t>BOA-939F-BLUE-PROG-BLE SYMMETRY BLUE CARD FOR 939F - TOGGLE BLUETOOTH ON/OFF (D</t>
  </si>
  <si>
    <t>SYMMETRY PROFESSIONAL 16 READER SOFTWARE - DATABASE (SQL EXPRESS) &amp; 1 CLIENT.</t>
  </si>
  <si>
    <t>939F-BLE-OFF-REMOTE-S Encrypted Symmetry Blue Wallswitch Reader with Secure Application Module</t>
  </si>
  <si>
    <t>SYMMETRY M2150 AES 256-BIT ENCRYPTED NIC MODULE - 10/100MBPS NIC FOR ETHERNET C</t>
  </si>
  <si>
    <t>SYMMETRY M2150 RS232 SERIAL INTERFACE CARD - 2ND SERIAL PORT FOR DBU, 2DBC, 4DB</t>
  </si>
  <si>
    <t>NETWORK INTERFACE</t>
  </si>
  <si>
    <t>MorphoWave Compact 40K Users License</t>
  </si>
  <si>
    <t>IP Desk Master-V2</t>
  </si>
  <si>
    <t>Contactless 3D fingerprint reader, MDPI</t>
  </si>
  <si>
    <t>84010 IP Desk Master with Handset V2 - Display-White</t>
  </si>
  <si>
    <t>POWER DAS INCLUDED: DIRECT ATTACHED STORAGE - 48TB WARRANTY:3 YEAR BASIC: RAID 5</t>
  </si>
  <si>
    <t>POWER DAS INCLUDED: DIRECT ATTACHED STORAGE - 48TB WARRANTY:3 YEAR BASIC: RAID 6</t>
  </si>
  <si>
    <t>POWER DAS INCLUDED: DIRECT ATTACHED STORAGE - 60TB WARRANTY:3 YEAR BASIC: RAID 5</t>
  </si>
  <si>
    <t>POWER DAS INCLUDED: DIRECT ATTACHED STORAGE - 60TB WARRANTY:3 YEAR BASIC: RAID 6</t>
  </si>
  <si>
    <t>POWER DAS INCLUDED: DIRECT ATTACHED STORAGE - 96TB WARRANTY:3 YEAR BASIC: RAID 6</t>
  </si>
  <si>
    <t>POWER DAS INCLUDED: DIRECT ATTACHED STORAGE - 72TB WARRANTY:3 YEAR BASIC: RAID 6</t>
  </si>
  <si>
    <t>POWER DAS INCLUDED: DIRECT ATTACHED STORAGE - 84TB WARRANTY:3 YEAR BASIC: RAID 5</t>
  </si>
  <si>
    <t>SYMMETRY GUEST KIOSK - COUNTERTOP STAND (L-SHAPED); COLOR: BLACK, CUSTOM BRANDIN</t>
  </si>
  <si>
    <t>SYMMETRY GUEST KIOSK - COUNTERTOP STAND (L-SHAPED); COLOR: WHITE, CUSTOM BRANDIN</t>
  </si>
  <si>
    <t>SYMMETRY GUEST KIOSK - FREESTANDING WITH CABINET AND PRINTER; COLOR: BLACK, CUST</t>
  </si>
  <si>
    <t>SYMMETRY GUEST KIOSK - COUNTERTOP BASE; COLOR: BLACK, CUSTOM BRANDING ON BEZEL (</t>
  </si>
  <si>
    <t>SYMMETRY GUEST KIOSK - COUNTERTOP BASE; COLOR: WHITE, CUSTOM BRANDING ON BEZEL (</t>
  </si>
  <si>
    <t>SYMMETRY GUEST KIOSK - COUNTER MOUNTED (BORE HOLE); COLOR: BLACK, CUSTOM BRANDIN</t>
  </si>
  <si>
    <t>SYMMETRY GUEST KIOSK - COUNTER MOUNTED (BORE HOLE); COLOR: WHITE, CUSTOM BRANDIN</t>
  </si>
  <si>
    <t>SYMMETRY GUEST KIOSK - SLIM WALL MOUNT; COLOR: BLACK, CUSTOM BRANDING OPTIONS ON</t>
  </si>
  <si>
    <t>SYMMETRY GUEST KIOSK - SLIM WALL MOUNT; COLOR: WHITE, CUSTOM BRANDING OPTIONS ON</t>
  </si>
  <si>
    <t>SYMMETRY GUEST KIOSK - FREE STANDING STEEL BASE; COLOR: BLACK, CUSTOM BRANDING O</t>
  </si>
  <si>
    <t>SYMMETRY GUEST KIOSK - FREE STANDING STEEL BASE; COLOR: WHITE, CUSTOM BRANDING O</t>
  </si>
  <si>
    <t>SYMMETRY GUEST KIOSK - FREESTANDING WITH CABINET AND PRINTER; COLOR: WHITE, CUST</t>
  </si>
  <si>
    <t>SYMMETRY GUEST KIOSK - BEZEL BRANDING OPTION (IN SUPPORT OF ALL KIOSKS EXCEPT SL</t>
  </si>
  <si>
    <t>SYMMETRY GUEST KIOSK - GRAPHIC PANEL BRANDING OPTION (IN SUPPORT OF FREE STANDIN</t>
  </si>
  <si>
    <t>SYMMETRY GUEST KIOSK - TOP PANEL + FRONT CLIP-ON GRAPHIC PANEL OPTION (IN SUPPOR</t>
  </si>
  <si>
    <t>SYMMETRY GUEST KIOSK - BRANDED BACKBOARD OPTION (IN SUPPORT OF SLIM WALL MOUNT K</t>
  </si>
  <si>
    <t>SYMMETRY GUEST KIOSK - BEZEL BRANDING OPTION (IN SUPPORT OF SLIM WALL MOUNT KIOS</t>
  </si>
  <si>
    <t>VALUE DAS INCLUDES: DIRECT ATTACHED STORAGE - 132TB WARRANTY:3 YEAR BASIC: RAID</t>
  </si>
  <si>
    <t>POWER DAS INCLUDED: DIRECT ATTACHED STORAGE - 84TB WARRANTY:3 YEAR BASIC: RAID 6</t>
  </si>
  <si>
    <t>POWER DAS INCLUDED: DIRECT ATTACHED STORAGE - 96TB WARRANTY:3 YEAR BASIC: RAID 5</t>
  </si>
  <si>
    <t>POWER PLUS INCLUDES: INTEL XEON CPU; 32GB RAM; SERVER 2016 STANDARD EMB 64 BIT;</t>
  </si>
  <si>
    <t>POWERPLATINUM INCLUDES: SINGLE INTEL XEON CPU; 96GB RAM; SERVER 2016 STD EMB 24</t>
  </si>
  <si>
    <t>TARGUS NUMERIC KEYBOARD - EXTERNAL USB KEYPAD TO ALLOW CARDHOLDERS TO CONFIDENTI</t>
  </si>
  <si>
    <t>MONITOR 24" - (1920X1080 AT 60 HZ) WIDE SCREEN (16:9) LED MONITOR (250 CD/M▓); C</t>
  </si>
  <si>
    <t>POWER CHOICE INCLUDES: INTEL CORE I3 CPU; 4GB RAM; WINDOWS 10 IOT 64 BIT; WARRAN</t>
  </si>
  <si>
    <t>POWER CHOICE LP INCLUDES: INTEL CORE I3 CPU; 8GB RAM; WINDOWS 10 IOT 64 BIT;WARR</t>
  </si>
  <si>
    <t>SYMMETRY COMPLETEVIEW 20/20 ENTERPRISE - 16 CHANNEL GEN II CAPTURE CARD - 12 ACT</t>
  </si>
  <si>
    <t>SYMMETRY COMPLETEVIEW 20/20 ENTERPRISE - 16 CHANNEL GEN II CAPTURE CARD - 16 ACT</t>
  </si>
  <si>
    <t>SYMMETRY COMPLETEVIEW 20/20 ENTERPRISE - 32 CHANNEL GEN II CAPTURE CARD - 20 ACT</t>
  </si>
  <si>
    <t>SYMMETRY COMPLETEVIEW 20/20 ENTERPRISE - 32 CHANNEL GEN II CAPTURE CARD - 24 ACT</t>
  </si>
  <si>
    <t>SYMMETRY COMPLETEVIEW 20/20 ENTERPRISE - 32 CHANNEL GEN II CAPTURE CARD - 28 ACT</t>
  </si>
  <si>
    <t>SYMMETRY COMPLETEVIEW 20/20 ENTERPRISE - 32 CHANNEL GEN II CAPTURE CARD - 32 ACT</t>
  </si>
  <si>
    <t>SYMMETRY COMPLETEVIEW 20/20 ENTERPRISE WITH ONE 32 CHANNEL GEN II CAPTURE CARD P</t>
  </si>
  <si>
    <t>SYMMETRY COMPLETEVIEW 20/20 ENTERPRISE - 8 CHANNEL GEN II CAPTURE CARD - 4 ACTIV</t>
  </si>
  <si>
    <t>SYMMETRY COMPLETEVIEW 20/20 ENTERPRISE - 4 ANALOG LICENSES ONLY. DOES NOT INCLUD</t>
  </si>
  <si>
    <t>SYMMETRY COMPLETEVIEW 20/20 ENTERPRISE - 8 CHANNEL GEN II CAPTURE CARD - 8 ACTIV</t>
  </si>
  <si>
    <t>SYMMETRY COMPLETEVIEW 20/20 ENTERPRISE - 1 IP CAMERA LICENSE</t>
  </si>
  <si>
    <t>SYMMETRY COMPLETEVIEW 20/20 PRO WITH ONE 32 CHANNEL GEN II CAPTURE CARD PLUS ONE</t>
  </si>
  <si>
    <t>SYMMETRY COMPLETEVIEW 20/20 PRO WITH 16 CHANNEL GEN II CAPTURE CARD - 12 ACTIVE</t>
  </si>
  <si>
    <t>SYMMETRY COMPLETEVIEW 20/20 PRO WITH 16 CHANNEL GEN II CAPTURE CARD - 16 ACTIVE</t>
  </si>
  <si>
    <t>SYMMETRY COMPLETEVIEW 20/20 PRO WITH 32 CHANNEL GEN II CAPTURE CARD - 20 ACTIVE</t>
  </si>
  <si>
    <t>SYMMETRY COMPLETEVIEW 20/20 PRO WITH 32 CHANNEL GEN II CAPTURE CARD - 24 ACTIVE</t>
  </si>
  <si>
    <t>SYMMETRY COMPLETEVIEW 20/20 PRO WITH 32 CHANNEL GEN II CAPTURE CARD - 28 ACTIVE</t>
  </si>
  <si>
    <t>SYMMETRY COMPLETEVIEW 20/20 PRO WITH 32 CHANNEL GEN II CAPTURE CARD - 32 ACTIVE</t>
  </si>
  <si>
    <t>SYMMETRY COMPLETEVIEW 20/20 PRO WITH 8 CHANNEL GEN II CAPTURE CARD - 4 ACTIVE AN</t>
  </si>
  <si>
    <t>POWER DAS INCLUDED: DIRECT ATTACHED STORAGE - 108TB WARRANTY:3 YEAR BASIC: RAID</t>
  </si>
  <si>
    <t>SYMMETRY COMPLETEVIEW 20/20 PRO 4 ANALOG LICENSES ONLY. DOES NOT INCLUDE GEN II</t>
  </si>
  <si>
    <t>SYMMETRY COMPLETEVIEW 20/20 PRO WITH 8 CHANNEL GEN II CAPTURE CARD - 8 ACTIVE AN</t>
  </si>
  <si>
    <t>SYMMETRY COMPLETEVIEW 20/20 PRO - I IP CAMERA LICENSE</t>
  </si>
  <si>
    <t>POWER PRO INCLUDES: INTEL XEON CPU; 16GB RAM; WINDOWS 10 IOT 64 BIT;WARRANTY:3 Y</t>
  </si>
  <si>
    <t>POWER PRO-R INCLUDES: INTEL XEON CPU; 16GB RAM; WINDOWS 10 IOT 64 BIT;WARRANTY:3</t>
  </si>
  <si>
    <t>POWER ULTRA INCLUDES: SINGLE INTEL XEON CPU; 48GB RAM; SERVER 2016 STANDARD EMB</t>
  </si>
  <si>
    <t>SYMMETRY SR-3000 ENCLOSURE WITH SR-DBU / PCU AND PSU</t>
  </si>
  <si>
    <t>POWER DAS INCLUDED: DIRECT ATTACHED STORAGE - 120TB WARRANTY:3 YEAR BASIC: RAID</t>
  </si>
  <si>
    <t>POWER DAS INCLUDED: DIRECT ATTACHED STORAGE - 120TB WARRANTY:5 YEAR BASIC: RAID</t>
  </si>
  <si>
    <t>POWER DAS INCLUDED: DIRECT ATTACHED STORAGE - 132TB WARRANTY:3 YEAR BASIC: RAID</t>
  </si>
  <si>
    <t>POWER DAS INCLUDED: DIRECT ATTACHED STORAGE - 24TB WARRANTY:3 YEAR BASIC: RAID 6</t>
  </si>
  <si>
    <t>POWER DAS INCLUDED: DIRECT ATTACHED STORAGE - 36TB WARRANTY:3 YEAR BASIC: RAID 6</t>
  </si>
  <si>
    <t>M2150-16RDR-IPW-PACK SYMMETRY M2150 16 READER IP PACK - 8DBC+8DC, CAB5, PSU-6 PO</t>
  </si>
  <si>
    <t>M2150-8RDR-IPW-RACKPACK SYMMETRY M2150 RACKMOUNT 8 READER IP PACK - 8DBC PANEL,</t>
  </si>
  <si>
    <t>M2100-4RDR-PACK-HGU-UL SYMMETRY HGU 4 READER KIT - CAB4A ENCLOSURE, DBU-20K-HGU,</t>
  </si>
  <si>
    <t>M2100-8RDR-PACK-HGU-UL SYMMETRY HGU 8 READER KIT - CAB4A ENCLOSURE, DBU-20K-HGU,</t>
  </si>
  <si>
    <t>M2100-2RDR-PACK-HGU-UL SYMMETRY HGU 2 READER KIT - CAB3A ENCLOSURE, DBU-20K-HGU,</t>
  </si>
  <si>
    <t>POWERULTRA 40TB: INCLUDES [OS] 2 200GB SSD RAID1, [VIDEO] 40TB RAID6 STORAGE CA</t>
  </si>
  <si>
    <t>POWERULTRA 42TB: INCLUDES [OS] 2 200GB SSD RAID1, [VIDEO] 42TB RAID6 STORAGE CA</t>
  </si>
  <si>
    <t>POWERULTRA 42TB: INCLUDES [OS] 2 200GB SSD RAID1, [VIDEO] 42TB RAID5 STORAGE CA</t>
  </si>
  <si>
    <t>POWERULTRA 40TB: INCLUDES [OS] 2 200GB SSD RAID1, [VIDEO] 40TB RAID5 STORAGE CA</t>
  </si>
  <si>
    <t>POWERULTRA 64TB: INCLUDES [OS] 2 200GB SSD RAID1, [VIDEO] 64TB RAID6 STORAGE CA</t>
  </si>
  <si>
    <t>SYMMETRY 32 CAMERA INTEGRATION LICENSES - FOR CONNECTION OF IP VIDEO DEVICES /</t>
  </si>
  <si>
    <t>ALTRONIX CORP.</t>
  </si>
  <si>
    <t>ALTRONIX.</t>
  </si>
  <si>
    <t>AMAG TECH INC.</t>
  </si>
  <si>
    <t>SYMMETRY 16 CAMERA INTEGRATION LICENSES - FOR CONNECTION OF IP VIDEO DEVICES /</t>
  </si>
  <si>
    <t>POWERPRO-R 24TB: INCLUDES [OS] 2 1TB RAID1, [VIDEO] 24TB RAID5 STORAGE CAPACITY</t>
  </si>
  <si>
    <t>GUARDSTATION QUAD: INTEL CORE I3 CPU; 4GB RAM; HD OS 1TB; 1X1GB NIC; GRAPHICS N</t>
  </si>
  <si>
    <t>POWERCHOICE LP 12TB: COMBINED OS &amp; VIDEO; INTEL CORE I3 CPU; 4GB RAM; DUAL 1GBE</t>
  </si>
  <si>
    <t>POWERCHOICE 8TB: COMBINED OS &amp; VIDEO; INTEL CORE I3 CPU; 4GB RAM; 1GBE NIC; 6 U</t>
  </si>
  <si>
    <t>POWERCHOICE 6TB: COMBINED OS &amp; VIDEO; INTEL CORE I3 CPU; 4GB RAM; 1GBE NIC; 6 U</t>
  </si>
  <si>
    <t>POWERULTRA 48TB: INCLUDES [OS] 2 200GB SSD RAID1, [VIDEO] 48TB RAID6 STORAGE CA</t>
  </si>
  <si>
    <t>SYMMETRY ACCESS 5 CONCURRENT USER SOFTWARE - INCLUDES SERVER COMPONENT AND USER</t>
  </si>
  <si>
    <t>SYMMETRY ACCESS 50 CONCURRENT USER SOFTWARE - INCLUDES SERVER COMPONENT AND USE</t>
  </si>
  <si>
    <t>SYMMETRY ACCESS 25 CONCURRENT USER SOFTWARE - INCLUDES SERVER COMPONENT AND USE</t>
  </si>
  <si>
    <t>SYMMETRY ACCESS 10 CONCURRENT USER SOFTWARE - INCLUDES SERVER COMPONENT AND USE</t>
  </si>
  <si>
    <t>POWERULTRA 24TB: INCLUDES [OS] 2 200GB SSD RAID1, [VIDEO] 24TB RAID5 STORAGE CA</t>
  </si>
  <si>
    <t>POWERULTRA 30TB: INCLUDES [OS] 2 200GB SSD RAID1, [VIDEO] 30TB RAID5 STORAGE CA</t>
  </si>
  <si>
    <t>POWERULTRA 72TB: INCLUDES [OS] 2 200GB SSD RAID1, [VIDEO] 72TB RAID6 STORAGE CA</t>
  </si>
  <si>
    <t>POWERULTRA 72TB: INCLUDES [OS] 2 200GB SSD RAID1, [VIDEO] 72TB RAID5 STORAGE CA</t>
  </si>
  <si>
    <t>REQUIRED ACCESSORY WHEN CONNECTING 1 EA VALUEDAS STORAGE ENCLOSURE TO A SINGLE</t>
  </si>
  <si>
    <t>VALUEDAS 88TB: 2U FORM FACTOR WITH 88TB OF USABLE STORAGE CONFIGURED IN A RAID5</t>
  </si>
  <si>
    <t>POWERULTRA 16TB: INCLUDES [OS] 2 200GB SSD RAID1, [VIDEO] 16TB RAID5 STORAGE CA</t>
  </si>
  <si>
    <t>POWERULTRA 18TB: INCLUDES [OS] 2 200GB SSD RAID1, [VIDEO] 18TB RAID5 STORAGE CA</t>
  </si>
  <si>
    <t>POWERULTRA 18TB: INCLUDES [OS] 2 200GB SSD RAID1, [VIDEO] 18TB RAID6 STORAGE CA</t>
  </si>
  <si>
    <t>POWERULTRA 30TB: INCLUDES [OS] 2 200GB SSD RAID1, [VIDEO] 30TB RAID6 STORAGE CA</t>
  </si>
  <si>
    <t>POWERULTRA 80TB: INCLUDES [OS] 2 200GB SSD RAID1, [VIDEO] 80TB RAID6 STORAGE CA</t>
  </si>
  <si>
    <t>POWERPRO 24TB: INCLUDES 24TB STORAGE CAPACITY FOR COMBINED OS AND VIDEO DATA; I</t>
  </si>
  <si>
    <t>POWERDAS 72TB: 2U FORM FACTOR WITH 72TB OF USABLE STORAGE CAPACITY CONFIGURED I</t>
  </si>
  <si>
    <t>POWERPRO-R 8TB: INCLUDES [OS] 2 1TB RAID1, [VIDEO] 8TB RAID5 STORAGE CAPACITY;</t>
  </si>
  <si>
    <t>POWERULTRA 100TB: INCLUDES [OS] 2 200GB SSD RAID1, [VIDEO] 100TB RAID6 STORAGE</t>
  </si>
  <si>
    <t>POWERULTRA 100TB: INCLUDES [OS] 2 200GB SSD RAID1, [VIDEO] 100TB RAID5 STORAGE</t>
  </si>
  <si>
    <t>POWERULTRA 56TB: INCLUDES [OS] 2 200GB SSD RAID1, [VIDEO] 56TB RAID6 STORAGE CA</t>
  </si>
  <si>
    <t>2U THREADED RACK ADAPTER BRACKETS. FOR SLIDING RAILS WITH READY RAILS INTERFACE</t>
  </si>
  <si>
    <t>POWERULTRA 90TB: INCLUDES [OS] 2 200GB SSD RAID1, [VIDEO] 90TB RAID6 STORAGE CA</t>
  </si>
  <si>
    <t>ORDER 8 OR 12 ADDITIONAL ANALOG LICENSES TO RECEIVE A GEN II 16 CHANNEL BOARD I</t>
  </si>
  <si>
    <t>POWERPRO-R 12TB: INCLUDES [OS] 2 1TB RAID1, [VIDEO] 12TB RAID5 STORAGE CAPACITY</t>
  </si>
  <si>
    <t>POWERPRO 18TB: INCLUDES 18TB STORAGE CAPACITY FOR COMBINED OS AND VIDEO DATA; I</t>
  </si>
  <si>
    <t>POWERPRO 12TB: INCLUDES 12TB STORAGE CAPACITY FOR COMBINED OS AND VIDEO DATA; I</t>
  </si>
  <si>
    <t>COAX PATCH CABLE KIT CONTAINING 4 MALE-TO-MALE 3 FOOT CABLES. USED WITH SYMMETR</t>
  </si>
  <si>
    <t>POWERPLUS 8TB: INCLUDES [OS] 2 1TB RAID1, [VIDEO] 8TB RAID5 STORAGE CAPACITY; D</t>
  </si>
  <si>
    <t>32 CHANNEL GEN II REPLACEMENT BOARD. (AAB2E32)</t>
  </si>
  <si>
    <t>16 CHANNEL GEN II REPLACEMENT BOARD. (AAB2E16)</t>
  </si>
  <si>
    <t>POWERPLUS 18TB: INCLUDES [OS] 2 1TB RAID1, [VIDEO] 18TB RAID5 STORAGE CAPACITY;</t>
  </si>
  <si>
    <t>POWERPLUS 30TB: INCLUDES [OS] 2 1TB RAID1, [VIDEO] 30TB RAID5 STORAGE CAPACITY;</t>
  </si>
  <si>
    <t>POWERPLUS 24TB: INCLUDES [OS] 2 1TB RAID1, [VIDEO] 24TB RAID5 STORAGE CAPACITY;</t>
  </si>
  <si>
    <t>8 CHANNEL GEN II REPLACEMENT BOARD.  (AAB2E08)</t>
  </si>
  <si>
    <t>POWERULTRA 54TB: INCLUDES [OS] 2 200GB SSD RAID1, [VIDEO] 54TB RAID5 STORAGE CA</t>
  </si>
  <si>
    <t>POWERULTRA 54TB: INCLUDES [OS] 2 200GB SSD RAID1, [VIDEO] 54TB RAID6 STORAGE CA</t>
  </si>
  <si>
    <t>POWERPRO-R 18TB: INCLUDES [OS] 2 1TB RAID1, [VIDEO] 18TB RAID5 STORAGE CAPACITY</t>
  </si>
  <si>
    <t>POWERPRO-R 16TB: INCLUDES [OS] 2 1TB RAID1, [VIDEO] 16TB RAID5 STORAGE CAPACITY</t>
  </si>
  <si>
    <t>GUARDSTATION LED MONITOR: 23" (1920X1080 AT 60 HZ) WIDE SCREEN (16:9) LED MONIT</t>
  </si>
  <si>
    <t>SYMMETRY MULTI-TIER SYNCHRONIZATION SERVICES - CARDHOLDER DATA IN ONE SYMMETRY</t>
  </si>
  <si>
    <t>SYMMETRY COMPLETEVIEW PRO TO SYMMETRY COMPLETEVIEW ENTERPRISE UPGRADE; PER CAME</t>
  </si>
  <si>
    <t>SYMMETRY 8 CAMERA INTEGRATION LICENSES - FOR CONNECTION OF IP VIDEO DEVICES / S</t>
  </si>
  <si>
    <t>SYMMETRY 4 CAMERA INTEGRATION LICENSES - FOR CONNECTION OF IP VIDEO DEVICES / S</t>
  </si>
  <si>
    <t>SYMMETRY 1 CAMERA INTEGRATION LICENSES - FOR CONNECTION OF IP VIDEO DEVICES / S</t>
  </si>
  <si>
    <t>POWERULTRA 24TB: INCLUDES [OS] 2 200GB SSD RAID1, [VIDEO] 24TB RAID6 STORAGE CA</t>
  </si>
  <si>
    <t>POWERPRO-R 50TB: INCLUDES [OS] 2 1TB RAID1, [VIDEO] 50TB RAID5 STORAGE CAPACITY</t>
  </si>
  <si>
    <t>VALUEDAS 110TB: 2U FORM FACTOR WITH 110TB OF USABLE STORAGE CONFIGURED IN A RAI</t>
  </si>
  <si>
    <t>SYMMETRY SR WIEGAND TO F/2F CONVERTER - 1 DOOR, 2 INPUTS, 1 VOLTAGE FREE OUTPUT</t>
  </si>
  <si>
    <t>VALUEDAS 66TB: 2U FORM FACTOR WITH 66TB OF USABLE STORAGE CONFIGURED IN A RAID5</t>
  </si>
  <si>
    <t>VALUEDAS 44TB: 2U FORM FACTOR WITH 44TB OF USABLE STORAGE CONFIGURED IN A RAID5</t>
  </si>
  <si>
    <t>POWERPLUS 4TB: INCLUDES [OS] 2 1TB RAID1, [VIDEO] 4TB RAID5 STORAGE CAPACITY; D</t>
  </si>
  <si>
    <t>POWERPLUS 40TB: INCLUDES [OS] 2 1TB RAID1, [VIDEO] 40TB RAID5 STORAGE CAPACITY;</t>
  </si>
  <si>
    <t>POWERCHOICE 4TB: COMBINED OS &amp; VIDEO; INTEL CORE I3 CPU; 4GB RAM; 1GBE NIC; 6 U</t>
  </si>
  <si>
    <t>POWERULTRA 60TB: INCLUDES [OS] 2 200GB SSD RAID1, [VIDEO] 60TB RAID5 STORAGE CA</t>
  </si>
  <si>
    <t>POWERULTRA 60TB: INCLUDES [OS] 2 200GB SSD RAID1, [VIDEO] 60TB RAID6 STORAGE CA</t>
  </si>
  <si>
    <t>POWERULTRA 56TB: INCLUDES [OS] 2 200GB SSD RAID1, [VIDEO] 56TB RAID5 STORAGE CA</t>
  </si>
  <si>
    <t>SYMMETRY XML SDK - .NET WEB SERVICE SDK TO DEVELOP INTEGRATED SOLUTIONS</t>
  </si>
  <si>
    <t>SYMMETRY WIEGAND INTERFACE MODULE (WIM) 8 - USED WITH 8 DOOR CONTROLLERS TO ENA</t>
  </si>
  <si>
    <t>SYMMETRY WIEGAND INTERFACE MODULE (WIM) 2 - USED WITH 2 DOOR CONTROLLERS TO ENA</t>
  </si>
  <si>
    <t>POWERULTRA 110TB: INCLUDES [OS] 2 200GB SSD RAID1, [VIDEO] 110TB RAID5 STORAGE</t>
  </si>
  <si>
    <t>POWERULTRA 36TB: INCLUDES [OS] 2 200GB SSD RAID1, [VIDEO] 36TB RAID5 STORAGE CA</t>
  </si>
  <si>
    <t>POWERULTRA 36TB: INCLUDES [OS] 2 200GB SSD RAID1, [VIDEO] 36TB RAID6 STORAGE CA</t>
  </si>
  <si>
    <t>POWERPLUS 32TB: INCLUDES [OS] 2 1TB RAID1, [VIDEO] 32TB RAID5 STORAGE CAPACITY;</t>
  </si>
  <si>
    <t>POWERULTRA 32TB: INCLUDES [OS] 2 200GB SSD RAID1, [VIDEO] 32TB RAID6 STORAGE CA</t>
  </si>
  <si>
    <t>POWERULTRA 32TB: INCLUDES [OS] 2 200GB SSD RAID1, [VIDEO] 32TB RAID5 STORAGE CA</t>
  </si>
  <si>
    <t>POWERULTRA 48TB: INCLUDES [OS] 2 200GB SSD RAID1, [VIDEO] 48TB RAID5 STORAGE CA</t>
  </si>
  <si>
    <t>POWERULTRA 80TB: INCLUDES [OS] 2 200GB SSD RAID1, [VIDEO] 80TB RAID5 STORAGE CA</t>
  </si>
  <si>
    <t>M4000 DATABASE BASE CONTROLLER INCLUDING NIC. REQUIRES TO BE FITTED TO AN M4000</t>
  </si>
  <si>
    <t>POWERPLUS 50TB: INCLUDES [OS] 2 1TB RAID1, [VIDEO] 50TB RAID5 STORAGE CAPACITY;</t>
  </si>
  <si>
    <t>POWERPLUS 4TB: INCLUDES [OS] 2 1TB RAID1, [VIDEO] 4TB RAID6 STORAGE CAPACITY; D</t>
  </si>
  <si>
    <t>POWERPLUS 4TB: INCLUDES [OS] 2 1TB RAID1, [VIDEO] 4TB RAID6 STORAGE CAPACITY AN</t>
  </si>
  <si>
    <t>POWERULTRA 90TB: INCLUDES [OS] 2 200GB SSD RAID1, [VIDEO] 90TB RAID5 STORAGE CA</t>
  </si>
  <si>
    <t>POWERULTRA 88TB: INCLUDES [OS] 2 200GB SSD RAID1, [VIDEO] 88TB RAID5 STORAGE CA</t>
  </si>
  <si>
    <t>POWERULTRA 70TB: INCLUDES [OS] 2 200GB SSD RAID1, [VIDEO] 70TB RAID6 STORAGE CA</t>
  </si>
  <si>
    <t>POWERULTRA 66TB: INCLUDES [OS] 2 200GB SSD RAID1, [VIDEO] 66TB RAID5 STORAGE CA</t>
  </si>
  <si>
    <t>HF PROGRAMMING CARD - PUT F2F READER INTO 64BIT CSN OUTPUT MODE</t>
  </si>
  <si>
    <t>SYMMETRY BLUE 939S (WIEGAND + OSDP) KEYPAD READER  - BLACK - FOR BLUETOOTH / LF</t>
  </si>
  <si>
    <t>SYMMETRYWEB 1 CONCURRENT USER LICENSE</t>
  </si>
  <si>
    <t>POWERULTRA 16TB: INCLUDES [OS] 2 200GB SSD RAID1, [VIDEO] 16TB RAID6 STORAGE CA</t>
  </si>
  <si>
    <t>REQUIRED ACCESSORY WHEN CONNECTING 2 EA VALUEDAS STORAGE ENCLOSURES TO A SINGLE</t>
  </si>
  <si>
    <t>POWERPRO-R 4TB: INCLUDES [OS] 2 1TB RAID1, [VIDEO] 4TB RAID5 STORAGE CAPACITY;</t>
  </si>
  <si>
    <t>REQUIRED ACCESSORY FOR POWERDAS ORDERS. EXTERNAL RAID CARD INSTALLED IN POWERPL</t>
  </si>
  <si>
    <t>POWERULTRA 12TB: INCLUDES [OS] 2 200GB SSD RAID1, [VIDEO] 12TB RAID5 STORAGE CA</t>
  </si>
  <si>
    <t>POWERCHOICE 2TB: COMBINED OS &amp; VIDEO; INTEL CORE I3 CPU; 4GB RAM; 1GBE NIC; 6 U</t>
  </si>
  <si>
    <t>POWERCHOICE 10TB: COMBINED OS &amp; VIDEO; INTEL CORE I3 CPU; 4GB RAM; 1GBE NIC; 6</t>
  </si>
  <si>
    <t>POWERPRO-R 40TB: INCLUDES [OS] 2 1TB RAID1, [VIDEO] 40TB RAID5 STORAGE CAPACITY</t>
  </si>
  <si>
    <t>POWERPLUS 16TB: INCLUDES [OS] 2 1TB RAID1, [VIDEO] 16TB RAID5 STORAGE CAPACITY;</t>
  </si>
  <si>
    <t>POWERULTRA 12TB: INCLUDES [OS] 2 200GB SSD RAID1, [VIDEO] 12TB RAID6 STORAGE CA</t>
  </si>
  <si>
    <t>POWERPLUS 12TB: INCLUDES [OS] 2 1TB RAID1, [VIDEO] 12TB RAID5 STORAGE CAPACITY;</t>
  </si>
  <si>
    <t>POWERPRO-R 32TB: INCLUDES [OS] 2 1TB RAID1, [VIDEO] 32TB RAID5 STORAGE CAPACITY</t>
  </si>
  <si>
    <t>16 CHANNEL 1U RACK MOUNT COAX PATCH PANEL; USED WITH SYMMETRY POWERPROTECT HYBR</t>
  </si>
  <si>
    <t>REPLACEMENT 16 CHANNEL GEN II CAPTURE CARD CABLE. INCLUDES 16 COAX FEMALE CONNE</t>
  </si>
  <si>
    <t>USB ATTACHED KEYBOARD AND MOUSE COMPATIBLE WITH ALL SYMMETRY POWERPROTECT SYSTE</t>
  </si>
  <si>
    <t>POWERPRO-R 30TB: INCLUDES [OS] 2 1TB RAID1, [VIDEO] 30TB RAID5 STORAGE CAPACITY</t>
  </si>
  <si>
    <t>SYMMETRY ACCESS 100 CONCURRENT USER SOFTWARE - INCLUDES SERVER COMPONENT AND US</t>
  </si>
  <si>
    <t>SYMMETRY NETWORK VIDEO RECORDING SOFTWARE - PROVIDES NVR STORAGE MANAGEMENT OF</t>
  </si>
  <si>
    <t>SYMMETRY 256 CAMERA INTEGRATION LICENSES - FOR CONNECTION OF IP VIDEO DEVICES /</t>
  </si>
  <si>
    <t>SYMMETRY 128 CAMERA INTEGRATION LICENSES - FOR CONNECTION OF IP VIDEO DEVICES /</t>
  </si>
  <si>
    <t>SYMMETRY 64 CAMERA INTEGRATION LICENSES - FOR CONNECTION OF IP VIDEO DEVICES /</t>
  </si>
  <si>
    <t>M2150-8RDR-IPW-PK</t>
  </si>
  <si>
    <t>1008111030</t>
  </si>
  <si>
    <t>M2150-16RDR-IPW-PK</t>
  </si>
  <si>
    <t>1008010100</t>
  </si>
  <si>
    <t>1008132020</t>
  </si>
  <si>
    <t>1008131020</t>
  </si>
  <si>
    <t>1008111050</t>
  </si>
  <si>
    <t>1008111040</t>
  </si>
  <si>
    <t>BLUE-PLATE-100</t>
  </si>
  <si>
    <t>BLUE-PLATE-20</t>
  </si>
  <si>
    <t>1008111010</t>
  </si>
  <si>
    <t>1008116010</t>
  </si>
  <si>
    <t>1008111060</t>
  </si>
  <si>
    <t>1008111020</t>
  </si>
  <si>
    <t>BLUEPROGTAMPERENABL</t>
  </si>
  <si>
    <t>BLUEPROGHFSMXONLY</t>
  </si>
  <si>
    <t>BLUE-PROG-RST</t>
  </si>
  <si>
    <t>BLUE-PROG-PROX-ADM</t>
  </si>
  <si>
    <t>XID7510M1</t>
  </si>
  <si>
    <t>SC-CARD-N-SMX</t>
  </si>
  <si>
    <t>SC-CARD-N</t>
  </si>
  <si>
    <t>SC-CARD</t>
  </si>
  <si>
    <t>3536</t>
  </si>
  <si>
    <t>3336</t>
  </si>
  <si>
    <t>DESCARDW/MAG-EV2</t>
  </si>
  <si>
    <t>XID7610</t>
  </si>
  <si>
    <t>MSC-NE1</t>
  </si>
  <si>
    <t>PVC-MSC</t>
  </si>
  <si>
    <t>MSC-E1</t>
  </si>
  <si>
    <t>3586</t>
  </si>
  <si>
    <t>3391</t>
  </si>
  <si>
    <t>3386</t>
  </si>
  <si>
    <t>3326</t>
  </si>
  <si>
    <t>XID9520</t>
  </si>
  <si>
    <t>XID9451</t>
  </si>
  <si>
    <t>DESCARDWMAGEV22K</t>
  </si>
  <si>
    <t>2809016020</t>
  </si>
  <si>
    <t>SR-PSC6</t>
  </si>
  <si>
    <t>TR-ESSEN-REMOTE-V9</t>
  </si>
  <si>
    <t>TREUSYSMGRCLASSV9</t>
  </si>
  <si>
    <t>2809016030</t>
  </si>
  <si>
    <t>1008140050</t>
  </si>
  <si>
    <t>1008140020</t>
  </si>
  <si>
    <t>1008140010</t>
  </si>
  <si>
    <t>293638877</t>
  </si>
  <si>
    <t>293638856</t>
  </si>
  <si>
    <t>293701740</t>
  </si>
  <si>
    <t>293701737</t>
  </si>
  <si>
    <t>293701729</t>
  </si>
  <si>
    <t>293678678</t>
  </si>
  <si>
    <t>M2100-8RDRPK-HGU-UL</t>
  </si>
  <si>
    <t>293678660</t>
  </si>
  <si>
    <t>293678636</t>
  </si>
  <si>
    <t>293678628</t>
  </si>
  <si>
    <t>293678615</t>
  </si>
  <si>
    <t>293673665</t>
  </si>
  <si>
    <t>293673644</t>
  </si>
  <si>
    <t>100-240VAC INPUT \ 12\24 DC,  6\3A OUTPUT POWER SUPPLY. INTELLIGENT MONITORING</t>
  </si>
  <si>
    <t>M4000 20 INPUT \ 16 OUTPUT CONTROLLER</t>
  </si>
  <si>
    <t>M4000 4 DOOR CONTROLLER. EACH CONTROLLER PORT SUPPORTS MCLP, WIEGAND, OSDP, F2F</t>
  </si>
  <si>
    <t>POWERDAS 36TB: 2U FORM FACTOR WITH 36TB OF USABLE STORAGE CAPACITY CONFIGURED I</t>
  </si>
  <si>
    <t>SYMMETRY SR COMPLETE - INCLUDES SR-DBM, SR-DC4P, AND SR-2000-ENC.</t>
  </si>
  <si>
    <t>POWERULTRA 64TB: INCLUDES [OS] 2 200GB SSD RAID1, [VIDEO] 64TB RAID5 STORAGE CA</t>
  </si>
  <si>
    <t>SYMMETRY SR 16 AUXILIARY RELAY OUTPUT CONTROLLER (8 RELAYS FIXED ARE "NORMALLY</t>
  </si>
  <si>
    <t>SYMMETRY SR 16 AUXILIARY RELAY OUTPUT CONTROLLER</t>
  </si>
  <si>
    <t>POWERPRO 6TB: INCLUDES 6TB STORAGE CAPACITY FOR COMBINED OS AND VIDEO DATA; INT</t>
  </si>
  <si>
    <t>POWERPRO 4TB: INCLUDES 4TB STORAGE CAPACITY FOR COMBINED OS AND VIDEO DATA; INT</t>
  </si>
  <si>
    <t>POWERPRO 40TB: INCLUDES 40TB STORAGE CAPACITY FOR COMBINED OS AND VIDEO DATA; I</t>
  </si>
  <si>
    <t>POWERCHOICE LP 8TB: COMBINED OS &amp; VIDEO; INTEL CORE I3 CPU; 4GB RAM; DUAL 1GBE</t>
  </si>
  <si>
    <t>SYMMETRY COMPLETEVIEW PRO SOFTWARE TRADE IN; PER CAMERA LICENSE COST.  TRADE IN</t>
  </si>
  <si>
    <t>SYMMETRY COMPLETEVIEW ENTERPRISE SOFTWARE TRADE IN; PER CAMERA LICENSE COST.  T</t>
  </si>
  <si>
    <t>POWERCHOICE LP 2TB: COMBINED OS &amp; VIDEO; INTEL CORE I3 CPU; 4GB RAM; DUAL 1GBE</t>
  </si>
  <si>
    <t>POWERCHOICE LP 24TB: COMBINED OS &amp; VIDEO; INTEL CORE I3 CPU; 4GB RAM; DUAL 1GBE</t>
  </si>
  <si>
    <t>REPLACEMENT 8 CHANNEL GEN II CAPTURE CARD CABLE. INCLUDES 8 COAX FEMALE CONNECT</t>
  </si>
  <si>
    <t>ORDER 4 OR MORE ANALOG LICENSES TO RECEIVE A GEN II 32 CHANNEL BOARD IN EXCHANG</t>
  </si>
  <si>
    <t>POWERCHOICE LP 16TB: COMBINED OS &amp; VIDEO; INTEL CORE I3 CPU; 4GB RAM; DUAL 1GBE</t>
  </si>
  <si>
    <t>ORDER 12 OR MORE ANALOG LICENSES TO RECEIVE A GEN II 32 CHANNEL BOARD IN EXCHAN</t>
  </si>
  <si>
    <t>EXTERNAL I/O MODULE FOR SYMMETRY POWERPROTECT NVRS - 16 INPUTS (ISOLATED), 16 O</t>
  </si>
  <si>
    <t>EXTERNAL USB DVD-RW DRIVE FOR SYMMETRY POWERPROTECT SYSTEMS. (AEDD)</t>
  </si>
  <si>
    <t>ADDITIONAL NIC CARD GIGABIT ETHERNET (10/100/1000 MBPS) FOR THE POWERCHOICE MID</t>
  </si>
  <si>
    <t>IDRAC ENTERPRISE SOFTWARE LICENSE FOR SYMMETRY POWERULTRA NVR SERVER. INCLUDES</t>
  </si>
  <si>
    <t>DAS CONNECTION CABLES FOR PERC H830.   REQUIRED WHEN EXISTING VALUEDAS STORAGE</t>
  </si>
  <si>
    <t>32 CHANNEL 2U RACK MOUNT COAX PATCH PANEL; USED WITH SYMMETRY POWERPROTECT HYBR</t>
  </si>
  <si>
    <t>POWERCHOICE LP 6TB: COMBINED OS &amp; VIDEO; INTEL CORE I3 CPU; 4GB RAM; DUAL 1GBE</t>
  </si>
  <si>
    <t>POWERCHOICE LP 4TB: COMBINED OS &amp; VIDEO; INTEL CORE I3 CPU; 4GB RAM; DUAL 1GBE</t>
  </si>
  <si>
    <t>POWERCHOICE LP 32TB: COMBINED OS &amp; VIDEO; INTEL CORE I3 CPU; 4GB RAM; DUAL 1GBE</t>
  </si>
  <si>
    <t>POWERPRO 32TB: INCLUDES 32TB STORAGE CAPACITY FOR COMBINED OS AND VIDEO DATA; I</t>
  </si>
  <si>
    <t>POWERPRO 2TB: INCLUDES 2TB STORAGE CAPACITY FOR COMBINED OS AND VIDEO DATA; INT</t>
  </si>
  <si>
    <t>SYMMETRY SR M-2000 RETROFIT KIT - INCLUDES SR-DBM &amp; SR-DC4P</t>
  </si>
  <si>
    <t>SYMMETRY M2150 4DBC 4 READER KIT - INCLUDES 4DBC CONTROLLER (20K), MN-PSU-KIT P</t>
  </si>
  <si>
    <t>SYMMETRY M2150 8DBC 8 READER RACKMOUNT HSE KIT - INCLUDES 8DBC, 20K, POWER SUPP</t>
  </si>
  <si>
    <t>SYMMETRY M2150 24 INPUT/4 OUTPUT KIT - M2150-AC24/4, MN-PSU-KIT POWER, MN-CAB3A</t>
  </si>
  <si>
    <t>SYMMETRY M2150 8DC 8 READER HSE KIT -  INCLUDES 8DC DL PANEL, MN-PSU-6 POWER, C</t>
  </si>
  <si>
    <t>SYMMETRY M2150 8DC 8 READER KIT -  INCLUDES 8DC PANEL, MN-PSU-6 POWER, MN-CAB3A</t>
  </si>
  <si>
    <t>SYMMETRY M2150 8DBC 8 READER HSE KIT - INCLUDES 8DBC DL PANEL, 20K, MN-PSU-6 PO</t>
  </si>
  <si>
    <t>SYMMETRY M2150 8DBC 8 READER KIT - INCLUDES 8DBC PANEL (20K), MN-PSU-6 POWER, M</t>
  </si>
  <si>
    <t>SYMMETRY M2150 8DBC 8 READER RACKMOUNT KIT - INCLUDES 8DBC PANEL (20K), POWER S</t>
  </si>
  <si>
    <t>SYMMETRY M2150 4DC 4 READER - INCLUDES 4DC CONTROLLER, MN-PSU-KIT POWER, MN-CAB</t>
  </si>
  <si>
    <t>SYMMETRY M2150 2DC 2 READER KIT - INCLUDES 2DC CONTROLLER, MN-PSU-KIT POWER, MN</t>
  </si>
  <si>
    <t>SYMMETRY M2150 4 INPUT/24 OUTPUT HSE KIT - M2150-OC4/24, PSU-KIT POWER, CAB3A E</t>
  </si>
  <si>
    <t>SYMMETRY M2150 4 INPUT/24 OUTPUT KIT - M2150-OC4/24, MN-PSU-KIT POWER, MN-CAB3A</t>
  </si>
  <si>
    <t>SYMMETRY M2150 8DBC 8 READER HSE CAB5 KIT - INCLUDES 8DBC DL PANEL, 20K, MN-PSU</t>
  </si>
  <si>
    <t>SYMMETRY M2150 8DBC 8 READER CAB5 KIT - INCLUDES 8DBC PANEL (20K), MN-PSU-6 POW</t>
  </si>
  <si>
    <t>SYMMETRY M2150 24 INPUT/4 OUTPUT HSE KIT - M2150-AC24/4, PSU-KIT POWER, CAB3A E</t>
  </si>
  <si>
    <t>SYMMETRY M2150 2DBC 2 READER HSE KIT - INCLUDES 2DBC DL PANEL, 20K, PSU-KIT POW</t>
  </si>
  <si>
    <t>SYMMETRY M2150 2DBC 2 READER KIT - INCLUDES 2DBC PANEL (20K), MN-PSU-KIT POWER,</t>
  </si>
  <si>
    <t>SYMMETRY M2150 4DBC 4 READER HSE KIT - INCLUDES 4DBC DL PANEL, 20K, PSU-KIT POW</t>
  </si>
  <si>
    <t>SYMMETRY LOCK CONTROLLER IN ENC1 ENCLOSURE. SUPPORTS ASSA ABLOY APERIO LOCKS AN</t>
  </si>
  <si>
    <t>SYMMETRY M2150 BOARD FIXING KIT - FOR ADDING BOARDS TO EXISTING ENCLOSURE. INCL</t>
  </si>
  <si>
    <t>SYMMETRY SR STARTER KIT - INCLUDES SR-ENC5 ENCLOSURE, SR-DBU AND SR-PCU</t>
  </si>
  <si>
    <t>SYMMETRY SR MICRO 5 RETROFIT KIT - INCLUDES SR-DBU, SR-PCU AND SR-CV5 LID</t>
  </si>
  <si>
    <t>SYMMETRY SR COMPLETE - INCLUDES SR-DBM, SR-DC4P, AND SR-2000-ENC</t>
  </si>
  <si>
    <t>SYMMETRY SR 2 READER CONTROLLER - 5V OR 12V WIEGAND OR F/2F READERS.</t>
  </si>
  <si>
    <t>SYMMETRY EDGENETWORK 100K DBU BOARD ONLY - ONBOARD NIC</t>
  </si>
  <si>
    <t>SYMMETRY M2150 8 READER PACK - 8DBC PANEL, CAB3A ENCLOSURE, PSU-KIT POWER, TRAN</t>
  </si>
  <si>
    <t>SYMMETRY M2150 RACKMOUNT 8 READER IP PACK - 8DBC PANEL, RAK3 ENCLOSURE, POWER S</t>
  </si>
  <si>
    <t>SYMMETRY M2150 8 READER IP PACK - 8DBC PANEL, CAB3A ENCLOSURE, PSU-KIT POWER, W</t>
  </si>
  <si>
    <t>SYMMETRY M2150 4 READER PACK - 4DBC PANEL, CAB3A ENCLOSURE, PSU-KIT POWER, TRAN</t>
  </si>
  <si>
    <t>SYMMETRY M2150 4 READER IP PACK - 4DBC PANEL, CAB3A ENCLOSURE, PSU-KIT POWER, W</t>
  </si>
  <si>
    <t>SYMMETRY M2150 4 ELEVATOR CAB 16 FLOOR PACK - 4 X 650 WIEGAND EXTENDER, 2 X TRA</t>
  </si>
  <si>
    <t>SYMMETRY M2150 2 ELEVATOR CAB 32 FLOOR PACK - 2 X 650 WIEGAND EXTENDERS, TRANS-</t>
  </si>
  <si>
    <t>SYMMETRY M2150 1 ELEVATOR CAB 32 FLOOR PACK - 650 WIEGAND EXTENDER, TRANS-150-U</t>
  </si>
  <si>
    <t>SYMMETRY M2150 4DC HSE 4 READER PANEL (-F SUPPORTS 128-BIT CARD NUMBER FOR FICA</t>
  </si>
  <si>
    <t>TCIS-3,BLACK 1-BUTTON</t>
  </si>
  <si>
    <t>SYMMETRY LOCK CONTROLLER. SUPPORTS ASSA ABLOY APERIO LOCKS AND SERIAL HUBS. REQ</t>
  </si>
  <si>
    <t>SYMMETRY LOCK CONTROLLER IN INCLUDES ENC1 ENCLOSURE. SUPPORTS ASSA ABLOY APERIO</t>
  </si>
  <si>
    <t>SYMMETRY M2150 2 READER PACK - 2DBC PANEL, CAB3A ENCLOSURE, PSU-KIT POWER, TRAN</t>
  </si>
  <si>
    <t>SYMMETRY M2150 2 READER IP PACK - 2DBC PANEL, CAB3A ENCLOSURE, PSU-KIT POWER, W</t>
  </si>
  <si>
    <t>SYMMETRY M2150 HSE ELEVATOR NODE WITH ENCLOSURE - 20K CARDS. REQUIRES 18VAC TRA</t>
  </si>
  <si>
    <t>SYMMETRY M2150 HSE ELEVATOR EXTENDER WITH ENCLOSURE - REQUIRES M2150-ELEV &amp; 18V</t>
  </si>
  <si>
    <t>SYMMETRY M2150 ELEVATOR NODE EXTENDER WITH ENCLOSURE - REQUIRES M2150-ELEV &amp; 18</t>
  </si>
  <si>
    <t>SYMMETRY M2150 ELEVATOR NODE WITH ENCLOSURE - 20K CARDS. REQUIRES 18VAC TRANSFO</t>
  </si>
  <si>
    <t>SYMMETRY M2150 20K HSE DBU BOARD ONLY - DL (NOTE: NO NIC INCLUDED)</t>
  </si>
  <si>
    <t>SYMMETRY M2150 20K DBU BOARD ONLY - (NOTE: NO NIC INCLUDED)</t>
  </si>
  <si>
    <t>SYMMETRY M2150 16 READER PACK - 8DBC + 8DC PANEL, CAB5 ENCLOSURE, PSU-6 POWER,</t>
  </si>
  <si>
    <t>SYMMETRY M2150 16 READER IP PACK - 8DBC+8DC, CAB5, PSU-6 POWER, 2X WIM8, NIC-4,</t>
  </si>
  <si>
    <t>SYMMETRY M2100 DATABASE UNIT BOARD ONLY - DBU WITH MEMORY FOR 20,000 CARDS/10,0</t>
  </si>
  <si>
    <t>SYMMETRY M2100 4 READER BIO CONTROLLER BOARD ONLY - 4DCU. SUPPORTS 4 HKCR-AMAG</t>
  </si>
  <si>
    <t>SYMMETRY EDGENETWORK 999K MK-2 DBU BOARD ONLY - ONBOARD NIC, SUPPORTS 128-BIT C</t>
  </si>
  <si>
    <t>SYMMETRY EDGENETWORK 50K MK-2 DBU BOARD ONLY - ONBOARD NIC, SUPPORTS 128-BIT CA</t>
  </si>
  <si>
    <t>SYMMETRY EDGENETWORK 50K DBU BOARD ONLY - ONBOARD NIC</t>
  </si>
  <si>
    <t>SYMMETRY EDGENETWORK 250K MK-2 DBU BOARD ONLY - ONBOARD NIC, SUPPORTS 128-BIT C</t>
  </si>
  <si>
    <t>SYMMETRY EDGENETWORK 250K DBU BOARD ONLY - ONBOARD NIC</t>
  </si>
  <si>
    <t>SYMMETRY EDGENETWORK 20K MK-2 DBU BOARD ONLY - ONBOARD NIC, SUPPORTS 128-BIT CA</t>
  </si>
  <si>
    <t>SYMMETRY EDGENETWORK 20K DBU BOARD ONLY - ONBOARD NIC</t>
  </si>
  <si>
    <t>SYMMETRY EDGENETWORK 100K MK-2 DBU BOARD ONLY - ONBOARD NIC, SUPPORTS 128-BIT C</t>
  </si>
  <si>
    <t>SYMMETRY SR POWER/COMMS CONTROLLER - PROVIDES SERIAL INTERFACE. REQUIRES SR-DBU</t>
  </si>
  <si>
    <t>SYMMETRY SR 8 F/2F READER CONTROLLER - 12VDC RDRS</t>
  </si>
  <si>
    <t>SYMMETRY SR 2 READER CONTROLLER - 5V OR 12V WIEGAND OR F/2F READERS</t>
  </si>
  <si>
    <t>SYMMETRY SR DATABASE CONTROLLER - ONBOARD 10-100 ETHERNET.á REQUIRES SR-PCU</t>
  </si>
  <si>
    <t>IP DAK-48 UNIT</t>
  </si>
  <si>
    <t>SYMMETRY M2150 8DC HSE 8 READER PANEL BOARD ONLY - DL</t>
  </si>
  <si>
    <t>SYMMETRY M2150 8DC 8 READER PANEL BOARD ONLY</t>
  </si>
  <si>
    <t>SYMMETRY M2150 8DBC HSE 8 READER PANEL BOARD ONLY - 20K.</t>
  </si>
  <si>
    <t>SYMMETRY M2150 8DBC 8 READER PANEL BOARD ONLY - 20K</t>
  </si>
  <si>
    <t>SYMMETRY M2150 4 INPUT/8 OUTPUT MODULE - (NOTE: MAXIMUM 1 OPTION BOARD PER 8DBC</t>
  </si>
  <si>
    <t>SYMMETRY M2150 4 INPUT/24 OUTPUT HSE PANEL BOARD ONLY</t>
  </si>
  <si>
    <t>SYMMETRY M2150 4 INPUT/24 OUTPUT PANEL BOARD ONLY</t>
  </si>
  <si>
    <t>SYMMETRY M2150 4DC HSE 4 READER PANEL BOARD ONLY - DL</t>
  </si>
  <si>
    <t>SYMMETRY M2150 4DBC HSE 4 READER PANEL BOARD ONLY - DL, 20K.</t>
  </si>
  <si>
    <t>SYMMETRY M2150 4DBC 4 READER PANEL BOARD ONLY - 20K</t>
  </si>
  <si>
    <t>TKIE-2 TURBINE EXTENDED MODULE</t>
  </si>
  <si>
    <t>TKIS-2 TURBINE STATION KIT</t>
  </si>
  <si>
    <t>TCIS-5,BLACK 2-BUT W-DISPLAY</t>
  </si>
  <si>
    <t>TCIS-4,BLACK 1-BUT W-DISPLAY</t>
  </si>
  <si>
    <t>SYMMETRY M2150 2DC HSE 2 READER PANEL BOARD ONLY - DL</t>
  </si>
  <si>
    <t>SYMMETRY M2150 2DC 2 READER PANEL BOARD ONLY</t>
  </si>
  <si>
    <t>SYMMETRY M2150 2DBC HSE 2 READER PANEL BOARD ONLY - DL, 20K.</t>
  </si>
  <si>
    <t>SYMMETRY M2150 8 INPUT/4 OUTPUT MODULE - (NOTE: MAX COMBINED AC8/4 AND OC4/8 MO</t>
  </si>
  <si>
    <t>SYMMETRY M2150 24 INPUT/4 OUTPUT HSE PANEL BOARD ONLY</t>
  </si>
  <si>
    <t>SYMMETRY M2150 2DBC 2 READER PANEL BOARD ONLY - 20K</t>
  </si>
  <si>
    <t>SYMMETRY BLUE 929S (WIEGAND + OSDP) MULLION READERá - BLACK - FOR BLUETOOTH / LF + HF</t>
  </si>
  <si>
    <t>SYMMETRY SR 20 AUXILIARY DIGITAL INPUT CONTROLLER</t>
  </si>
  <si>
    <t>SYMMETRY SR 16 SOLID STATE OUTPUT CONTROLLER</t>
  </si>
  <si>
    <t>SYMMETRY BLUE RDR WALL BACKPLATE X 100 PACK</t>
  </si>
  <si>
    <t>SYMMETRY BLUE RDR WALL BACKPLATE X 20 PACK</t>
  </si>
  <si>
    <t>SYMMETRY SR BACKPLANE - 7 SLOTS</t>
  </si>
  <si>
    <t>SYMMETRY M2150 250K MEMORY MODULE - INCREASES DBU CARD CAPACITY TO 250,000</t>
  </si>
  <si>
    <t>SYMMETRY M2150 100K MEMORY MODULE - INCREASES DBU CARD CAPACITY TO 100,000</t>
  </si>
  <si>
    <t>TCIS-1,YELLOW 1-BUTTON W/M&amp;C KEYS</t>
  </si>
  <si>
    <t>SYMMETRY M2150 50K MEMORY MODULE - INCREASES DBU CARD CAPACITY TO 50,000</t>
  </si>
  <si>
    <t>SYMMETRY SR CARD CAGE - 7 SLOTS</t>
  </si>
  <si>
    <t>SYMMETRY SR ENCLOSURE LID - FOR RETROFIT REMOVABLE-LID ENCLOSURES.</t>
  </si>
  <si>
    <t>SYMMETRY RAK3 RACK MOUNT ENCLOSURE - 2U, 19" (482MM), LOCK, 3.5A POWER SUPPLY.</t>
  </si>
  <si>
    <t>TMIS-1, 1-BUTTON</t>
  </si>
  <si>
    <t>TCIS-6,BLACK SCROLL-DISPLAY</t>
  </si>
  <si>
    <t>TCIS-2,SS 1-BUTTON</t>
  </si>
  <si>
    <t>ADAPTER PLATE TO MOUNT EN-DBU, EN-LDBU, OR M2150-DBU IN ENC/CAB1, 4, 4A, OR 5</t>
  </si>
  <si>
    <t>SYMMETRY CAB5 ENCLOSURE KIT - LOCK, TAMPER, PSU-6. SUPPORTS: QTY 1X 8DBC &amp; 8DC</t>
  </si>
  <si>
    <t>SYMMETRY CAB5 ENCLOSURE - LOCK, TAMPER, SPACE FOR PSU-6. SUPPORTS: QTY 1X 8DBC</t>
  </si>
  <si>
    <t>SYMMETRY CAB4A ENCLOSURE KIT - LOCK, TAMPER, AC MON., PSU-6. SUPPORTS: DBU &amp; QT</t>
  </si>
  <si>
    <t>SYMMETRY CAB4A ENCLOSURE - LOCK, TAMPER, SPACE FOR PSU-KIT. SUPPORTS: DBU &amp; QTY</t>
  </si>
  <si>
    <t>SYMMETRY CAB3A ENCLOSURE KIT - LOCK, TAMPER, AC MON., PSU-KIT. SUPPORTS: DBU &amp;</t>
  </si>
  <si>
    <t>SYMMETRY CAB3A ENCLOSURE - LOCK, TAMPER, SPACE FOR PSU-KIT. SUPPORTS: DBU &amp; QTY</t>
  </si>
  <si>
    <t>SYMMETRY SR ENCLOSURE 5 - INCLUDES CARDCAGE-CC7, BACKPLANE-BP7, LID-CV5</t>
  </si>
  <si>
    <t>SYMMETRY SR-2000 ENCLOSURE ONLY</t>
  </si>
  <si>
    <t>SYMMETRY SR ENCLOSURE LID - FOR RETROFIT REMOVABLE-LID ENCLOSURES</t>
  </si>
  <si>
    <t>BOA-BLUE-PROG-TAMPERENABLE SYMMETRY BLUE CARD - ENABLE READER TAMPER (DOES NOT</t>
  </si>
  <si>
    <t>BLUE-PROG-HF-SMX-ONLY HF PROGRAMING CARD - ENABLE SMARTMAX MODE FOR USE WITH MIF</t>
  </si>
  <si>
    <t>PROGRAMMING CARD - RESET TO STANDARD FEATURES AND KEYS - WILL RESET THE READER</t>
  </si>
  <si>
    <t>PROGRAMMING CARD - ENABLE READER PROGRAMMING MODE ┐ PROX - WILL PUT THE READER</t>
  </si>
  <si>
    <t>PROGRAMMING CARD - ENABLE READER PROGRAMMING MODE - SMARTCARD - WILL PUT THE RE</t>
  </si>
  <si>
    <t>SCHLAGE ISO  PROX COMPATIBLE MAGSTRIPE CARD (7510M1)</t>
  </si>
  <si>
    <t>MIFARE MAGSTRIPE SMARTMAX SMARTCARD - PLAIN WHITE, SECTOR 15 ENCODED, INKJET PR</t>
  </si>
  <si>
    <t>MIFARE MAGSTRIPE SMARTCARD - PLAIN WHITE, INKJET PRINTED, EMBEDDED # ONLY, 8K B</t>
  </si>
  <si>
    <t>MIFARE MAGSTRIPE SMARTCARD - PLAIN WHITE, EMBEDDED # ONLY, 8K BIT*</t>
  </si>
  <si>
    <t>PROXIMITY ISO COMPOSITE CARD GLOSSY WITH MAG STRIPE 2750 OE - 26 BIT (H10301).</t>
  </si>
  <si>
    <t>PROXIMITY ISO COMPOSITE CARD GLOSSY WITH MAG STRIPE 2750 OE. SUITABLE FOR ALL P</t>
  </si>
  <si>
    <t>PROXIMITY ISO PVC CARD GLOSSY WITH MAG STRIPE 2750 OE - 26 BIT (H10301) . SUITA</t>
  </si>
  <si>
    <t>PROXIMITY ISO PVC CARD GLOSSY WITH MAG STRIPE 2750 OE. SUITABLE FOR ALL POPULAR</t>
  </si>
  <si>
    <t>DESFIRE EV2 MAGSTRIPE SMARTCARD - PLAIN WHITE, NON-ENCODED, 32K BIT, 2K*</t>
  </si>
  <si>
    <t>DESFIRE EV1 MAGSTRIPE SMARTCARD - PLAIN WHITE, NON-ENCODED, 32K BIT, 4K*</t>
  </si>
  <si>
    <t>ISO CARD LEAF .H8 (8 KBYTE) W/MAG STRIPE - DESFIRE EV2 TECHNOLOGY</t>
  </si>
  <si>
    <t>SCHLAGE PROX COMPATIBLE KEYTAG (7610)</t>
  </si>
  <si>
    <t>PVC HICO MAGSTRIPE TRACK 1 PRINTED &amp; ENCODED CARD - PLAIN WHITE, INKJET PRINTED</t>
  </si>
  <si>
    <t>POLYESTER HICO MAGSTRIPE TRACK 1 PRINTED &amp; ENCODED CARD - PLAIN WHITE, INKJET P</t>
  </si>
  <si>
    <t>PVC HICO MAGSTRIPE TRACK 1 ENCODED CARD - PLAIN WHITE, SEQUENTIAL #. (NOTE: EVE</t>
  </si>
  <si>
    <t>PVC HICO MAGSTRIPE CARD - PLAIN WHITE*</t>
  </si>
  <si>
    <t>POLYESTER HICO MAGSTRIPE TRACK 1 ENCODED CARD - PLAIN WHITE, SEQUENTIAL #. (NOT</t>
  </si>
  <si>
    <t>POLYESTER HICO MAGSTRIPE CARD - PLAIN WHITE, BLANK</t>
  </si>
  <si>
    <t>PROXIMITY ISO COMPOSITE CARD GLOSSY. SUITABLE FOR ALL POPULAR PROXIMITY READERS</t>
  </si>
  <si>
    <t>PROXIMITY DISC (30MM) WITH ADHESIVE BACK. SUITABLE FOR ALL POPULAR PROXIMITY RE</t>
  </si>
  <si>
    <t>PROXIMITY ISO PVC CARD GLOSSY - 26 BIT (H10301). SUITABLE FOR ALL POPULAR PROXI</t>
  </si>
  <si>
    <t>PROXIMITY ISO PVC CARD GLOSSY. SUITABLE FOR ALL POPULAR PROXIMITY READERS.</t>
  </si>
  <si>
    <t>PROXIMITY CARD - CLAMSHELL. SUITABLE FOR ALL POPULAR PROXIMITY READERS.</t>
  </si>
  <si>
    <t>SCHLAGE ISOX LITE SECURE ACCESS CONTROL APP ONLY/14443 CARD (9520)</t>
  </si>
  <si>
    <t>SCHLAGE CLAMSHELL MIFARE 1KBYTE/8K BIT MEMORY/14443 CARD (9451)</t>
  </si>
  <si>
    <t>DESFIRE EV2 SMARTCARD - PLAIN WHITE, NON-ENCODED, 32K BIT, 4K*</t>
  </si>
  <si>
    <t>DES-CARD-W/MAG-EV2-2K DESFIRE EV2 MAGSTRIPE SMARTCARD - PLAIN WHITE, NON-ENCODED</t>
  </si>
  <si>
    <t>DESFIRE EV2 SMARTCARD - PLAIN WHITE, NON-ENCODED, 32K BIT, 2K*</t>
  </si>
  <si>
    <t>DESFIRE EV1 SMARTCARD - PLAIN WHITE, NON-ENCODED, 32K BIT, 4K*</t>
  </si>
  <si>
    <t>ISO CARD LEAF .H4 (4 KBYTE) - DESFIRE EV2 TECHNOLOGY</t>
  </si>
  <si>
    <t>ISO CARD LEAF .H8 (8 KBYTE) - DESFIRE EV2 TECHNOLOGY</t>
  </si>
  <si>
    <t>1602 DELUXEWALL</t>
  </si>
  <si>
    <t>K100 LOCK PROX CABINET LOCK WITH BLACK READER CABINET LOCK</t>
  </si>
  <si>
    <t>K100 LOCK ICLASS CABINET LOCK WITH WHITE READER, PAIRED WITH HUB CABINET LOCK C</t>
  </si>
  <si>
    <t>SARGENT POE PROX AND KEYPAD RIM EXIT WITH CYLINDER OVERRIDE  - EXIT - RIM LOCK</t>
  </si>
  <si>
    <t>SARGENT POE ICLASS AND KEYPAD RIM EXIT WITH CYLINDER OVERRIDE  - EXIT - RIM LOC</t>
  </si>
  <si>
    <t>SARGENT POE ICLASS AND KEYPAD WITH CYLINDER OVERRIDE  - MORTISE LOCK TYPE</t>
  </si>
  <si>
    <t>SARGENT POE ICLASS AND KEYPAD WITH CYLINDER OVERRIDE AND DEADBOLT  - MORTISE LO</t>
  </si>
  <si>
    <t>SARGENT POE ICLASS AND KEYPAD WITH CYLINDER OVERRIDE  - CYLINDRICAL LOCK TYPE</t>
  </si>
  <si>
    <t>SARGENT WIFI PROX AND KEYPAD RIM EXIT WITH CYLINDER OVERRIDE  - EXIT - RIM LOCK</t>
  </si>
  <si>
    <t>SARGENT WIFI ICLASS AND KEYPAD RIM EXIT WITH CYLINDER OVERRIDE  - EXIT - RIM LO</t>
  </si>
  <si>
    <t>SARGENT WIFI ICLASS AND KEYPAD WITH CYLINDER OVERRIDE  - MORTISE LOCK TYPE</t>
  </si>
  <si>
    <t>SARGENT WIFI ICLASS AND KEYPAD WITH CYLINDER OVERRIDE AND DEADBOLT  - MORTISE L</t>
  </si>
  <si>
    <t>SARGENT WIFI ICLASS AND KEYPAD WITH CYLINDER OVERRIDE  - CYLINDRICAL LOCK TYPE</t>
  </si>
  <si>
    <t>CORBIN RUSSWIN WIFI PROX AND KEYPAD WITH CYLINDER OVERRIDE  - CYLINDRICAL LOCK</t>
  </si>
  <si>
    <t>CORBIN RUSSWIN POE ICLASS AND KEYPAD WITH CYLINDER OVERRIDE  - CYLINDRICAL LOCK</t>
  </si>
  <si>
    <t>ACCESSORY LOCK 2.4GHZ DIPOLE, OMNIDIRECTIONAL ANTENNA TO EXTEND READ RANGE HUB</t>
  </si>
  <si>
    <t>PR100 LOCK PROX AND KEYPAD WITH CYLINDER OVERRIDE EXIT - MORTISE TYPE</t>
  </si>
  <si>
    <t>PR100 LOCK ICLASS AND KEYPAD WITH CYLINDER OVERRIDE EXIT - MORTISE TYPE</t>
  </si>
  <si>
    <t>ACCESSORY LOCK USB APERIO RADIO DONGLE FOR ANY APERIO LOCK TYPE</t>
  </si>
  <si>
    <t>PR100 LOCK PROX AND KEYPAD WITH CYLINDER OVERRIDE EXIT - RIM TYPE</t>
  </si>
  <si>
    <t>PR100 LOCK ICLASS AND KEYPAD WITH CYLINDER OVERRIDE EXIT - RIM TYPE</t>
  </si>
  <si>
    <t>PR100 LOCK ICLASS AND KEYPADWITH CYLINDER OVERRIDE AND NO DEADBOLT - MORTISE TY</t>
  </si>
  <si>
    <t>PR100 LOCK ICLASS AND KEYPAD WITH CYLINDER OVERRIDE AND NO DEADBOLT -  MORTISE</t>
  </si>
  <si>
    <t>PR100 LOCK PROX AND KEYPAD WITH CYLINDER OVERRIDE AND DEADBOLT - MORTISE TYPE</t>
  </si>
  <si>
    <t>PR100 LOCK ICLASS AND KEYPAD WITH CYLINDER OVERRIDE AND DEADBOLT - MORTISE TYPE</t>
  </si>
  <si>
    <t>PR100 LOCK PROX AND KEYPAD WITH CYLINDER OVERRIDE - CYLINDRICAL TYPE</t>
  </si>
  <si>
    <t>PR100 LOCK ICLASS AND KEYPAD WITH CYLINDER OVERRIDE - CYLINDRICAL TYPE</t>
  </si>
  <si>
    <t>ACCESSORY LOCK APERIO PROGRAMMING KIT - DONGLE, SOFTWARE AND CARD FOR ANY APERI</t>
  </si>
  <si>
    <t>ASSA ABLOY APERIO SERIAL 1:8 HUB. SUPPORTS UP TO 8 APERIO LOCKS. REQUIRES EN-LD</t>
  </si>
  <si>
    <t>ASSA ABLOY APERIO 1:1 WIEGAND HUB. CONNECTS ONE APERIO LOCK TO ANY WIEGAND READ</t>
  </si>
  <si>
    <t>SYMMETRY BLUE 939S (WIEGAND + OSDP) WALLPLATE READER - BLACK - FOR BLUETOOTH / LF + HF</t>
  </si>
  <si>
    <t>SYMMETRY 3 AMP POWER SUPPLY - PROVIDES AC POWER. REQUIRES 18VAC UL TRANSFORMER</t>
  </si>
  <si>
    <t>SYMMETRY 6 AMP POWER SUPPLY - PROVIDES AC POWER. REQUIRES 18VAC TRANSFORMER(N</t>
  </si>
  <si>
    <t>SYMMETRY SR 6 AMP UL POWER SUPPLY AND BATTERY CHARGER - INCLUDES ENCLOSURE AND LOCK</t>
  </si>
  <si>
    <t>SYMMETRY 75VA UL TRANSFORMER - 110V/18VAC, 75VA. FOR USE WITH MN-PSU-KIT, M2100</t>
  </si>
  <si>
    <t>SYMMETRY 150VA UL TRANSFORMER - 110V/18VAC, 150VA. FOR M2150 CONTROLLERS UTILIZ</t>
  </si>
  <si>
    <t>SYMMETRY ESSENTIALS REMOTE TRAINING</t>
  </si>
  <si>
    <t>LABOR SPECIAL PROGRAMMING</t>
  </si>
  <si>
    <t>LABOR ON SITE + EXPENSES</t>
  </si>
  <si>
    <t>TR-EU-SYSMGR-CLASS-V9 SYMMETRY SYSTEM MANAGER CLASSROOM TRAINING - 3-DAY CLASSRO</t>
  </si>
  <si>
    <t>SYMMETRY COMPLETEVIEW ONE 3 YEAR UPGRADE PLAN; PER CAMERA LICENSE COST. (YO3)</t>
  </si>
  <si>
    <t>SYMMETRY COMPLETEVIEW ENTERPRISE 5 YEAR UPGRADE PLAN; PER CAMERA LICENSE COST.</t>
  </si>
  <si>
    <t>HID FEDERAL IDENTITY PIVCLASS REGISTRATION ENGINE MAINTENANCE</t>
  </si>
  <si>
    <t>CONNECT - PROFESSIONAL SERVICES FOR SYSTEM SETUP **</t>
  </si>
  <si>
    <t>CONNECT - PROFESSIONAL SERVICES PER CARD READER / DOOR</t>
  </si>
  <si>
    <t>CONNECT - ANNUAL LICENSE PER CARD READER. AUTOMATICALLY RENEWS EVERY 12 MONTHS.</t>
  </si>
  <si>
    <t>CONNECT - PROFESSIONAL SERVICE TO CREATE DATA FEED FROM HR OR OTHER SYSTEM</t>
  </si>
  <si>
    <t>CONNECT - ANNUAL LICENSE FOR DATA FEED FROM HR OR OTHER SYSTEM. AUTOMATICALLY R</t>
  </si>
  <si>
    <t>HID FEDERAL IDENTITY PIVCLASS VALIDATION WORKSTATION MAINTENANCE</t>
  </si>
  <si>
    <t>HID FEDERAL IDENTITY PIVCLASS CERTIFICATE MANAGER SOFTWARE MAINTENANCE</t>
  </si>
  <si>
    <t>HID FEDERAL IDENTITY PIVCLASS FIXED READER SERVICE MAINTENANCE</t>
  </si>
  <si>
    <t>1603 ECONO WALL</t>
  </si>
  <si>
    <t>TA-5 - BRACKET FOR US 2 GANG BACKBOX</t>
  </si>
  <si>
    <t>FLUSH BACK BOX-TURBINE</t>
  </si>
  <si>
    <t>SURFACE BACK BOX-TURBINE</t>
  </si>
  <si>
    <t>LABOR STANDARD SERVICES</t>
  </si>
  <si>
    <t>MORPHOACCESS« WR SIGMA MULTI  1:3000 BIOMETRIC IDENTIFICATION, NFC, MIFARE« &amp; D</t>
  </si>
  <si>
    <t>MORPHOACCESS« WR SIGMA ICLASS  1:3000 BIOMETRIC IDENTIFICATION, HID ICLASS« CAR</t>
  </si>
  <si>
    <t>MORPHOACCESS SIGMA EXTREME PROX: RUGGEDIZED/HARSH ENVIRONMENT IP65 &amp; IK09 RATED</t>
  </si>
  <si>
    <t>MORPHOACCESS SIGMA EXTREME MULTI: RUGGEDIZED/HARSH ENVIRONMENT IP65 &amp; IK09 RATE</t>
  </si>
  <si>
    <t>MORPHOACCESS SIGMA EXTREME ICLASS: RUGGEDIZED/HARSH ENVIRONMENT IP65 &amp; IK09 RAT</t>
  </si>
  <si>
    <t>Card reader, Prox, touchscreen</t>
  </si>
  <si>
    <t>SYMMETRY HGU 8 READER KIT - CAB4A ENCLOSURE, DBU-20K-HGU, 2X 4DCU-KIT-BIO, TRAN</t>
  </si>
  <si>
    <t>Card reader, Multi, touchscreen</t>
  </si>
  <si>
    <t>Card reader, Multi, LED indicator</t>
  </si>
  <si>
    <t>Card reader, iClass, LED indicator</t>
  </si>
  <si>
    <t>Bio finger reader, LED indicator</t>
  </si>
  <si>
    <t>Card reader, Prox, LED indicator</t>
  </si>
  <si>
    <t>Card reader, iClass, touchscreen</t>
  </si>
  <si>
    <t>MTK15-B</t>
  </si>
  <si>
    <t>MT11-B</t>
  </si>
  <si>
    <t>640</t>
  </si>
  <si>
    <t>939F-KPBLEOFFREMOTE</t>
  </si>
  <si>
    <t>939F-BLE-OFF-REMOTE</t>
  </si>
  <si>
    <t>929F-BLE-OFF-REMOTE</t>
  </si>
  <si>
    <t>PR10-B</t>
  </si>
  <si>
    <t>870</t>
  </si>
  <si>
    <t>1008115020</t>
  </si>
  <si>
    <t>1008116020</t>
  </si>
  <si>
    <t>1008051000</t>
  </si>
  <si>
    <t>1408001635</t>
  </si>
  <si>
    <t>TX-ENCL</t>
  </si>
  <si>
    <t>CRL-STN-V9.3-HSE</t>
  </si>
  <si>
    <t>CRL-STN-CA-V9.3-HSE</t>
  </si>
  <si>
    <t>ENT-PLAT-CA-9.3-HSE</t>
  </si>
  <si>
    <t>CRL-STN-V9.3</t>
  </si>
  <si>
    <t>CRL-STN-CA-V9.3</t>
  </si>
  <si>
    <t>BUS-CLIENT-V9.3</t>
  </si>
  <si>
    <t>SR-M/RJ-KIT</t>
  </si>
  <si>
    <t>BOA-939F-KP-OFF-R-S</t>
  </si>
  <si>
    <t>BOA-929F-OFF-R-S</t>
  </si>
  <si>
    <t>BOA-293679290</t>
  </si>
  <si>
    <t>BOA-SR-M/RJ</t>
  </si>
  <si>
    <t>BOA-SR-M/RJ-KIT</t>
  </si>
  <si>
    <t>BOA-SR-SCK5-B</t>
  </si>
  <si>
    <t>BOA-SR-WIU</t>
  </si>
  <si>
    <t>BOA-SR-PCU</t>
  </si>
  <si>
    <t>BOA-SR-OCS16</t>
  </si>
  <si>
    <t>BOA-ME00-94001B-P</t>
  </si>
  <si>
    <t>BOA-SR-OC16-NC</t>
  </si>
  <si>
    <t>BOA-SR-DC8</t>
  </si>
  <si>
    <t>BOA-SR-DC2</t>
  </si>
  <si>
    <t>BOA-SR-DBU</t>
  </si>
  <si>
    <t>BOA-SR-AC20</t>
  </si>
  <si>
    <t>BOA-PLATE-20</t>
  </si>
  <si>
    <t>BOA-BLE-PLATE-100</t>
  </si>
  <si>
    <t>BOA-BATS-TRAVEL</t>
  </si>
  <si>
    <t>SR-OC16-NC-BOA</t>
  </si>
  <si>
    <t>BOA-XNV-6120R</t>
  </si>
  <si>
    <t>SR-ENC5-JCI</t>
  </si>
  <si>
    <t>SR-2000-T-JCI</t>
  </si>
  <si>
    <t>SR-2000-ENC2-JCI</t>
  </si>
  <si>
    <t>SR-ENC2-JCI</t>
  </si>
  <si>
    <t>SR-DC8-JCI</t>
  </si>
  <si>
    <t>SR-DC2-JCI</t>
  </si>
  <si>
    <t>SR-DBU-JCI</t>
  </si>
  <si>
    <t>SR-CV5-JCI</t>
  </si>
  <si>
    <t>SR-CC7-JCI</t>
  </si>
  <si>
    <t>SR-BP7-JCI</t>
  </si>
  <si>
    <t>SR-OC16-NC-JCI</t>
  </si>
  <si>
    <t>SR-SCK5-B-JCI</t>
  </si>
  <si>
    <t>SR-RFK5-JCI</t>
  </si>
  <si>
    <t>SR-PSC6-JCI</t>
  </si>
  <si>
    <t>SR-PCU-JCI</t>
  </si>
  <si>
    <t>SR-OCS16-JCI</t>
  </si>
  <si>
    <t>SR-AC20-JCI</t>
  </si>
  <si>
    <t>1009661001</t>
  </si>
  <si>
    <t>924NPRTEK00504</t>
  </si>
  <si>
    <t>1009662001</t>
  </si>
  <si>
    <t>1009661201</t>
  </si>
  <si>
    <t>1009661106</t>
  </si>
  <si>
    <t>1009642004</t>
  </si>
  <si>
    <t>1009642002</t>
  </si>
  <si>
    <t>1009640008</t>
  </si>
  <si>
    <t>1009640002</t>
  </si>
  <si>
    <t>1009648001</t>
  </si>
  <si>
    <t>1009648501</t>
  </si>
  <si>
    <t>1009648500</t>
  </si>
  <si>
    <t>1009648012</t>
  </si>
  <si>
    <t>GBLREGCLNTV8.1HSE</t>
  </si>
  <si>
    <t>GBLREGCLNTV8.1</t>
  </si>
  <si>
    <t>GBLPLTCAV8.1HSE</t>
  </si>
  <si>
    <t>CNTLSTATCAV9HSE</t>
  </si>
  <si>
    <t>CNTLSTATCAV8.1HSE</t>
  </si>
  <si>
    <t>CNTLSTATCAV9</t>
  </si>
  <si>
    <t>GBLREGV8.1HSE</t>
  </si>
  <si>
    <t>GBLHEADCLNTV8.1HSE</t>
  </si>
  <si>
    <t>GBLPLTV8.1HSE</t>
  </si>
  <si>
    <t>GBLHEADCLNTV8.1</t>
  </si>
  <si>
    <t>CNTLSTATV9HSE</t>
  </si>
  <si>
    <t>CNTLSTATV8.1HSE</t>
  </si>
  <si>
    <t>CNTLSTATV8.1</t>
  </si>
  <si>
    <t>CNTLSTATCAV8.1</t>
  </si>
  <si>
    <t>GBLREGCAV8.1HSE</t>
  </si>
  <si>
    <t>GBLREGCAV8.1</t>
  </si>
  <si>
    <t>ENTPLTCAV8.1HSE</t>
  </si>
  <si>
    <t>WEBACCESS-25-V9</t>
  </si>
  <si>
    <t>WEBACCESS-10-V9</t>
  </si>
  <si>
    <t>WEBACCESS-100-V9</t>
  </si>
  <si>
    <t>VID-NVR-V9</t>
  </si>
  <si>
    <t>SCHLAGE MULTI-TECH MULLION PIV READER - (BLACK) READS 125KHZ  PROX &amp; 13.56MHZ C</t>
  </si>
  <si>
    <t>SCHLAGE MULTI-TECH MIDRANGE KEYPAD PIV READER - (BLACK) READS 125KHZ  PROX &amp; 13</t>
  </si>
  <si>
    <t>HID MULTICLASS RPK40 SE KEYPAD READER - (BLACK) READS PROX, ICLASS, PIV,5-16VDC</t>
  </si>
  <si>
    <t>HID MULTICLASS RP40 SE READER - (BLACK) READS PROX, ICLASS, PIV, 5-16VDC* (920P</t>
  </si>
  <si>
    <t>SYMMETRY 635 MAGSTRIPE MULLION READER - (ASH GRAY) INTEGRATED S650 MULLION READ</t>
  </si>
  <si>
    <t>SYMMETRY 620 MAGSTRIPE WALLMOUNT KEYPAD READER - (ASH GRAY) TRACK 2</t>
  </si>
  <si>
    <t>SYMMETRY 620 MAGSTRIPE WALLMOUNT KEYPAD READER - (ASH GRAY) TRACK 1</t>
  </si>
  <si>
    <t>SYMMETRY 640 MAGSTRIPE KEYPAD WALLMOUNT READER - (ASH GRAY) INCLUDES WIEGAND IN</t>
  </si>
  <si>
    <t>939F-KP-BLE-OFF-REMOTE SYMMETRY BLUE WALLSWITCH READER W/KEYPAD - REMOTELY DOWN</t>
  </si>
  <si>
    <t>939F-BLE-OFF-REMOTE SYMMETRY BLUE WALLSWITCH READER - REMOTELY DOWNLOADABLE</t>
  </si>
  <si>
    <t>929F-BLE-OFF-REMOTE SYMMETRY BLUE MULLION READER - REMOTELY DOWNLOADABLE</t>
  </si>
  <si>
    <t>PROGRAMING CARD TO ADD SMARTMAX SUPPORT TO SYMMETRY BLUE READER</t>
  </si>
  <si>
    <t>PROGRAMING CARD TO ADD MIFARE CSN SUPPORT TO SYMMETRY BLUE READER</t>
  </si>
  <si>
    <t>SYMMETRY 830 PROX MULLION READER - (GRAY) SUPPORTS HID PROX, 2" RANGE</t>
  </si>
  <si>
    <t>SYMMETRY 840 PROX WALLMOUNT READER - (BLACK) SUPPORTS HID PROX, 5" RANGE</t>
  </si>
  <si>
    <t>SCHLAGE SINGLE-TECHNOLOGY MINI-MULLION PROX READER - (BLACK) READS 125KHZ PROX</t>
  </si>
  <si>
    <t>SYMMETRY JAVELIN 870 PROX KEYPAD WALLSWITCH READER - SUPPORTS HID PROX, 4" RANG</t>
  </si>
  <si>
    <t>SYMMETRY JAVELIN 870 PROX KEYPAD EXTREME ENVIRONMENT WALLSWITCH READER - OPERAT</t>
  </si>
  <si>
    <t>SYMMETRY JAVELIN 870 PROX WALLSWITCH READER - SUPPORTS HID PROX, 4" RANGE*</t>
  </si>
  <si>
    <t>TCIV-2 VANDAL/STAINLESS STEEL</t>
  </si>
  <si>
    <t>SYMMETRY 840 PROX KEYPAD WALLMOUNT READER - (GRAY) SUPPORTS HID PROX, 5" RANGE</t>
  </si>
  <si>
    <t>SYMMETRY 840 PROX KEYPAD WALLMOUNT READER - (BLACK) SUPPORTS HID PROX, 5" RANGE</t>
  </si>
  <si>
    <t>SYMMETRY 840 PROX KEYPAD WALLMOUNT READER - (ASH GRAY) SUPPORTS HID PROX, 5" RA</t>
  </si>
  <si>
    <t>SYMMETRY 830 PROX MULLION READER - (BLACK) SUPPORTS HID PROX, 2" RANGE</t>
  </si>
  <si>
    <t>SYMMETRY 830 PROX MULLION READER - (ASH GRAY) SUPPORTS HID PROX, 2" RANGE</t>
  </si>
  <si>
    <t>SYMMETRY 820 PROX WALLSWITCH READER - (GRAY) SUPPORTS HID PROX, 5" RANGE</t>
  </si>
  <si>
    <t>TMIS-2, SS 1-BUTTON</t>
  </si>
  <si>
    <t>SYMMETRY 820 PROX WALLSWITCH READER - (BLACK) SUPPORTS HID PROX, 5" RANGE</t>
  </si>
  <si>
    <t>SYMMETRY 820 PROX WALLSWITCH READER - (ASH GRAY) SUPPORTS HID PROX, 5" RANGE</t>
  </si>
  <si>
    <t>STENTOFON IP80510 TAMPER &amp; WEATHER RESISTANT SUBSTATION</t>
  </si>
  <si>
    <t>SYMMETRY JAVELIN 880 PROX KEYPAD LCD WALLMOUNT READER - 4-LINE DISPLAY, SUPPORT</t>
  </si>
  <si>
    <t>IP DESK MASTER W/HANDSET &amp; VIDEO MONITOR</t>
  </si>
  <si>
    <t>RSI HKCR WATER TIGHT ENCLOSURE</t>
  </si>
  <si>
    <t>SYMMETRY ENTERPRISE CENTRAL STATION PLATFORM SOFTWAR.E</t>
  </si>
  <si>
    <t>SYMMETRY ENTERPRISE CLUSTER-AWARE CENTRAL STATION PLATFORM SOFTWARE..</t>
  </si>
  <si>
    <t>SYMMETRY ENTERPRISE CLUSTER-AWARE HOMELAND SECURITY PLATFORM SOFTWARE</t>
  </si>
  <si>
    <t>SYMMETRY ENTERPRISE CENTRAL STATION PLATFORM SOFTWARE</t>
  </si>
  <si>
    <t>SYMMETRY ENTERPRISE CLUSTER-AWARE CENTRAL STATION PLATFORM SOFTWARE</t>
  </si>
  <si>
    <t>SYMMETRY BUSINESS CLIENT SOFTWARE</t>
  </si>
  <si>
    <t>SR MICRO READER JUNCTION KIT (PANEL AND ENCLOSURE)</t>
  </si>
  <si>
    <t>SYMMETRY M2150 QUAD RS485 READER INTERFACE MODULE - FOR 4DBC/4DC: FOR CONNECTIO</t>
  </si>
  <si>
    <t>SYMMETRY M2150 DUAL RS485 READER INTERFACE MODULE - FOR 2DBC/2DC: FOR CONNECTIO</t>
  </si>
  <si>
    <t>SYMMETRY JAVELIN 874 SMARTCARD WALLSWITCH READER - READS EMBEDDED #, SMARTMAX,</t>
  </si>
  <si>
    <t>SYMMETRY JAVELIN 874 SMARTCARD KEYPAD WALLSWITCH READER - READS EMBEDDED #, SMA</t>
  </si>
  <si>
    <t>SYMMETRY JAVELIN 874 SMARTCARD KEYPAD WALLSWITCH EXTREME READER - OPERATES -40C</t>
  </si>
  <si>
    <t>M2000 - PIVCLASS AUTHENTICATION MODULE (PAM) UNIVERSAL FIPS-201 HARDWARE MODULE</t>
  </si>
  <si>
    <t>SYMMETRY 843 SMARTCARD KEYPAD WALLSWITCH READER - (ASH GRAY) READS EMBEDDED #,</t>
  </si>
  <si>
    <t>HID ICLASS RK40 SE KEYPAD READER - (BLACK) READS ICLASS, PIV, 5-16VDC* (921NHRN</t>
  </si>
  <si>
    <t>PIVCLASS RK40-H, CONTACTLESS SMART CARD READER, WALL SWITCH, KEYPAD, NO PROX, U</t>
  </si>
  <si>
    <t>HID ICLASS R40 SE READER - (BLACK) READS ICLASS, PIV, 5-16VDC* (920NHRNEK0001T)</t>
  </si>
  <si>
    <t>PIVCLASS R40-H, CONTACTLESS SMART CARD READER, WALL SWITCH, NO PROX, US SINGLE-</t>
  </si>
  <si>
    <t>HID ICLASS R10 SE READER - (BLACK) MULLION, READS ICLASS, PIV, 5-16VDC* (900NHR</t>
  </si>
  <si>
    <t>SYMMETRY 853 SMARTCARD WALLMOUNT KEYPAD READER - (ASH GRAY) READS CONTACT CAC,</t>
  </si>
  <si>
    <t>SYMMETRY 849 SMARTCARD KEYPAD WALLSWITCH READER - (ASH GRAY) READS PIV, MIFARE/</t>
  </si>
  <si>
    <t>SYMMETRY 844 SMARTCARD KEYPAD WALLSWITCH READER - (GRAY) 1-LINE LCD, READS PIV,</t>
  </si>
  <si>
    <t>SYMMETRY 844 SMARTCARD KEYPAD WALLSWITCH READER - (BLACK) 1-LINE LCD, READS PIV</t>
  </si>
  <si>
    <t>SYMMETRY 844 SMARTCARD KEYPAD WALLSWITCH READER - (ASH GRAY) 1-LINE LCD, READS</t>
  </si>
  <si>
    <t>SYMMETRY 844 SMARTCARD + MAGSTRIPE WALLMOUNT KEYPAD INDOOR READER - (ASH GRAY)</t>
  </si>
  <si>
    <t>SYMMETRY 823 SMARTCARD WALLSWITCH READER - (ASH GRAY) READS MIFARE/DESFIRE, 0.4</t>
  </si>
  <si>
    <t>PIVCLASS RKCL40-P, CONTACTLESS AND CONTACT SMART CARD READER, WALL SWITCH KEYPA</t>
  </si>
  <si>
    <t>SYMMETRY JAVELIN 884 SMARTCARD KEYPAD LCD READER - 4-LINE, READS EMBED #, SMART</t>
  </si>
  <si>
    <t>GASKET KIT FOR S87X JAVELIN READER</t>
  </si>
  <si>
    <t>939F-KP-BLE-OFF-REMOTE-S Encrypted Symmetry Blue Wallswitch Reader w/keypad &amp; Secure Application Module</t>
  </si>
  <si>
    <t>929F-BLE-OFF-REMOTE-S Encrypted Symmetry Blue Mullion Reader with Secure Application Module</t>
  </si>
  <si>
    <t>293679290, MORPHOWAVE COMPACT LICENSE EXPANSION TO 40K USERS</t>
  </si>
  <si>
    <t>PCBA, 4X PLASTIC FEET IN A BAG, LEAFLET AND CARTON (BOARD ONLY)</t>
  </si>
  <si>
    <t>PLASTIC ENCLOSURE, BRACKET, PCBA, WIRED TAMPER, LEAFLET</t>
  </si>
  <si>
    <t>SYMMETRY SR STARTER KIT - INCLUDES SR-ENC5 ENCLOSURE, SR-DBU &amp; SR-PCU CONTROLLE</t>
  </si>
  <si>
    <t>SYMMETRY SR WIEGAND TO F/2F CONVERTER - 1 DOOR, 2 INPUTS, 1 VOLTAGE FREE OUTP</t>
  </si>
  <si>
    <t>SYMMETRY SR POWER / COMMS CONTROLLER (DIRECT DOOR REPLACEMENT)  - PROVIDES SERI</t>
  </si>
  <si>
    <t>SERVICES-MORPHO - PROJECT MANAGEMENT - MORPHOWAVE TOWER(S) CONFIGURATION - PACK</t>
  </si>
  <si>
    <t>SYMMETRY ELEVATOR DOR BOARD FOR MICRO</t>
  </si>
  <si>
    <t>SYMMETRY SR 8 F/2F READER CONTROLLER - 12VDC RDRS. NO PROVISION FOR REX OR DOOR</t>
  </si>
  <si>
    <t>SYMMETRY SR 2 READER CONTROLLER - 5V OR 12V WIEGAND OR F/2F READERS SUPPORTED,</t>
  </si>
  <si>
    <t>SYMMETRY SR DATABASE CONTROLLER (DIRECT DOOR REPLACEMENT)  - ONBOARD 10/100 ETH</t>
  </si>
  <si>
    <t>BACK PLATE FOR SYMMETRY BLE READERS - PRICE PER UNIT FOR 20 PACK</t>
  </si>
  <si>
    <t>BACK PLATE FOR SYMMETRY BLE READERS - PRICE PER UNIT FOR 100 PACK</t>
  </si>
  <si>
    <t>TRAVEL, INCLUDES AIRFARE/TRAIN/CAR RENTAL, PERDIEM, HOTEL ETC</t>
  </si>
  <si>
    <t>ELEVATOR DOR BOARD FOR MICRO</t>
  </si>
  <si>
    <t>WISENET X IP IR OUT VANDAL 2MP DOME CAMERA, 12X ZOOM, WDR     HD1080P@60FPS</t>
  </si>
  <si>
    <t>SYMMETRY SR ENCLOSURE 5 - INCLUDES CARDCAGE(CC7), BACKPLANE(BP7), LID(CV5), TAMPER</t>
  </si>
  <si>
    <t>SYMMETRY SR M-2000 RETROFIT KIT - INCL. SR-DBM &amp; SR-DC4P. NO ENCL. OR TRANSFORMER</t>
  </si>
  <si>
    <t>SYMMETRY SR COMPLETE - INCLUDES SR-DBM, SR-DC4P, AND SR-2000-ENC. (NOTE: REQUIRES 75VA TRANSFORMER</t>
  </si>
  <si>
    <t>SYMMETRY SR 8 F/2F READER CONTROLLER - 12VDC RDRS. NO PROVISION FOR REX OR DOOR CONTACT</t>
  </si>
  <si>
    <t>AMAG SYMMETRY SR 2 READER CONTROLLER - 5V OR 12V WIEGAND OR F/2F READERS SUPPORTED, 4 INPUTS / 6 OU</t>
  </si>
  <si>
    <t>AMAG (DIRECT DOOR REPLACEMENT) SYMMETRY SR DATABASE CONTROLLER - ONBOARD 10/100 ETHERNET, 200K CARD</t>
  </si>
  <si>
    <t>AMAG SYMMETRY SR ENCLOSURE LID - FOR RETROFIT REMOVABLE-LID ENCLOSURES. INCLUDES LOCK &amp; KEYS</t>
  </si>
  <si>
    <t>SYMMETRY SR STARTER KIT - INCLUDES SR-ENC5 ENCLOSURE, SR-DBU &amp; SR-PCU CONTROLLERS</t>
  </si>
  <si>
    <t>SYMMETRY SR RETROFIT KIT - INCLUDES SR-DBU, SR-PCU &amp; SR-CV5 LID</t>
  </si>
  <si>
    <t>AMAG (DIRECT DOOR REPLACEMENT) SYMMETRY SR 6 AMP UL POWER SUPPLY &amp; BATTERY CHARGER - INCLUDES ENCLO</t>
  </si>
  <si>
    <t>AMAG (DIRECT DOOR REPLACEMENT) SYMMETRY SR POWER / COMMS CONTROLLER - PROVIDES SERIAL INTERFACES FO</t>
  </si>
  <si>
    <t>AMAG SYMMETRY SR 20 AUXILIARY DIGITAL INPUT CONTROLLER</t>
  </si>
  <si>
    <t>LOGITECH C920 HD WEBCAM, TRIPOD AND BACKDROP</t>
  </si>
  <si>
    <t>FARGO HDP5000 DS PRINTER - DOUBLE-SIDED, HIGH DEFINITION, EDGE-TO-EDGE. (89640)</t>
  </si>
  <si>
    <t>FARGO HDP5000 PRINTER - HIGH DEFINITION, EDGE-TO-EDGE. (89600).</t>
  </si>
  <si>
    <t>FARGO DTC4500E LC DS USB + ETHERNET PRINTER - DOUBLE-SIDED PRINTER, 100 CARD HO</t>
  </si>
  <si>
    <t>FARGO DTC4500E LC SS USB + ETHERNET PRINTER - SINGLE SIDE PRINTER, 100 CARD HOP</t>
  </si>
  <si>
    <t>FARGO DTC4500E DS USB + ETHERNET PRINTER - DOUBLE-SIDED PRINTER, 100 CARD HOPPE</t>
  </si>
  <si>
    <t>FARGO DTC4500E SS USB + ETHERNET PRINTER - SINGLE SIDE PRINTER, 100 CARD HOPPER</t>
  </si>
  <si>
    <t>FARGO DTC4250E DS USB + ETHERNET PRINTER - DOUBLE-SIDED PRINTER, 100 CARD HOPPE</t>
  </si>
  <si>
    <t>FARGO DTC1250E SS USB PRINTER - SINGLE SIDE PRINTER, 3 YEAR WARRANTY. (50000)</t>
  </si>
  <si>
    <t>FARGO HDP5000 DS RIBBON (FOR USE WITH HDP 5000 DS PRINTER) - FULL COLOR YMCKK,</t>
  </si>
  <si>
    <t>FARGO HDP5000 RIBBON (FOR USE WITH HDP 5000 PRINTER) - FULL COLOR YMCK, RESIN B</t>
  </si>
  <si>
    <t>FARGO DTC4500 DS RIBBON (FOR USE WITH DTC 4500E LC SS AND DTC 4500E LC DS PRINT</t>
  </si>
  <si>
    <t>FARGO DTC4500 DS RIBBON (FOR USE WITH DTC 4500E DS PRINTER) - FULL COLOR YMCKOK</t>
  </si>
  <si>
    <t>FARGO DTC4500 RIBBON (FOR USE WITH DTC 4500E SS PRINTER) - FULL COLOR YMCKO, RE</t>
  </si>
  <si>
    <t>FARGO DTC4000 DS CARTRIDGE W/CLEANING ROLLER (FOR USE WITH DTC 4250E DS PRINTER</t>
  </si>
  <si>
    <t>FARGO DTC1000 RIBBON (FOR USE WITH DTC 1250E SS PRINTER) - EZ YMCKO CARTRIDGE:</t>
  </si>
  <si>
    <t>TOPAZ USB SIGNATURE PAD (T-S261-HSB-R USB)</t>
  </si>
  <si>
    <t>NEC EXPRESS/5800 R320E-M4 FAULT TOLERANT SERVER - DUAL INTEL XEON E5-2670 V3, 1</t>
  </si>
  <si>
    <t>NEC EXPRESS/5800 R320E-E4 FAULT TOLERANT SERVER - INTEL XEON E5-2630 V3, 8 CORE</t>
  </si>
  <si>
    <t>RACK MOUNT 1U - DELL POWEREDGE R430 W/SECURITY BEZEL, INTEL XEON E5-2620 V3 2.4</t>
  </si>
  <si>
    <t>RACK MOUNT 1U ┐ POWEREDGE R230 W/SECURITY BEZEL, INTEL XEON E3-1220 V5 3.0GHZ,</t>
  </si>
  <si>
    <t>SMALL FORM FACTOR TOWER - DELL OPTIPLEX 3050, INTEL CORE I5-7500 PROCESSOR, 3.4</t>
  </si>
  <si>
    <t>RACK MOUNT 2U - 5 TB RAID 5 STORAGE (USABLE) - DELL POWEREDGE R530 W/SECURITY B</t>
  </si>
  <si>
    <t>RACK MOUNT - DELL POWEREDGE R430 W/SECURITY BEZEL, INTEL XEON E5-2620 V3 2.4GHZ</t>
  </si>
  <si>
    <t>RACK MOUNT ┐ POWEREDGE R230 W/SECURITY BEZEL, INTEL XEON E3-1220 V5 3.0GHZ, 4GB</t>
  </si>
  <si>
    <t>TOWER - DELL POWEREDGE T430 W/SECURITY BEZEL, INTEL XEON E5-2620 V3 2.4GHZ, 16G</t>
  </si>
  <si>
    <t>RACK MOUNT 2U - 2 TB RAID 5 STORAGE (USABLE) - DELL POWEREDGE R530 W/SECURITY B</t>
  </si>
  <si>
    <t>TOWER - DELL POWEREDGE T130, INTEL XEON E3-1220 V5 3.0GHZ, 8GB RAM, 1TB HDD, DV</t>
  </si>
  <si>
    <t>SMALL FORM FACTOR TOWER - DELL OPTIPLEX 3046, INTEL CORE I5-6500 PROCESSOR, 3.2</t>
  </si>
  <si>
    <t>SYMMETRY COMPLETEVIEW ONE WITH 32 ANALOG CHANNEL GEN II CAPTURE CARD WITH 20 AC</t>
  </si>
  <si>
    <t>SYMMETRY COMPLETEVIEW PRO WITH ONE 32 CHANNEL GEN II CAPTURE CARD PLUS ONE ADDI</t>
  </si>
  <si>
    <t>IC Edge Tel Trunk License</t>
  </si>
  <si>
    <t>SYMMETRY COMPLETEVIEW ENTERPRISE - 16 CHANNEL GEN II CAPTURE CARD - 12 ACTIVE A</t>
  </si>
  <si>
    <t>SYMMETRY COMPLETEVIEW 4 CHANNEL GEN I PCIE CAPTURE CARD AND 4 SYMMETRY COMPLETE</t>
  </si>
  <si>
    <t>SYMMETRY COMPLETEVIEW 4 CHANNEL GEN I PCI CAPTURE CARD AND 4 SYMMETRY COMPLETEV</t>
  </si>
  <si>
    <t>SYMMETRY COMPLETEVIEW PRO WITH 32 CHANNEL GEN II CAPTURE CARD - 32 ACTIVE ANALO</t>
  </si>
  <si>
    <t>SYMMETRY COMPLETEVIEW PRO WITH 32 CHANNEL GEN II CAPTURE CARD - 28 ACTIVE ANALO</t>
  </si>
  <si>
    <t>SYMMETRY COMPLETEVIEW PRO WITH 32 CHANNEL GEN II CAPTURE CARD - 24 ACTIVE ANALO</t>
  </si>
  <si>
    <t>SYMMETRY COMPLETEVIEW PRO WITH 32 CHANNEL GEN II CAPTURE CARD - 20 ACTIVE ANALO</t>
  </si>
  <si>
    <t>SYMMETRY CV VIEWPOINT SOFTWARE, 1 COMPUTER LICENSE. ORDER QUANTITY TO MATCH NUM</t>
  </si>
  <si>
    <t>SYMMETRY COMPLETEVIEW PRO WITH 16 CHANNEL GEN II CAPTURE CARD - 16 ACTIVE ANALO</t>
  </si>
  <si>
    <t>SYMMETRY COMPLETEVIEW PRO WITH 16 CHANNEL GEN II CAPTURE CARD - 12 ACTIVE ANALO</t>
  </si>
  <si>
    <t>SYMMETRY COMPLETEVIEW PRO WITH 8 CHANNEL GEN II CAPTURE CARD - 8 ACTIVE ANALOG</t>
  </si>
  <si>
    <t>SYMMETRY COMPLETEVIEW ENTERPRISE - 8 CHANNEL GEN II CAPTURE CARD - 8 ACTIVE ANA</t>
  </si>
  <si>
    <t>SYMMETRY COMPLETEVIEW ENTERPRISE WITH ONE 32 CHANNEL GEN II CAPTURE CARD PLUS O</t>
  </si>
  <si>
    <t>SYMMETRY COMPLETEVIEW ENTERPRISE - 32 CHANNEL GEN II CAPTURE CARD - 32 ACTIVE A</t>
  </si>
  <si>
    <t>SYMMETRY COMPLETEVIEW ENTERPRISE - 32 CHANNEL GEN II CAPTURE CARD - 28 ACTIVE A</t>
  </si>
  <si>
    <t>SYMMETRY COMPLETEVIEW ENTERPRISE - 32 CHANNEL GEN II CAPTURE CARD - 24 ACTIVE A</t>
  </si>
  <si>
    <t>SYMMETRY COMPLETEVIEW ENTERPRISE - 32 CHANNEL GEN II CAPTURE CARD - 20 ACTIVE A</t>
  </si>
  <si>
    <t>SYMMETRY COMPLETEVIEW ENTERPRISE - 16 CHANNEL GEN II CAPTURE CARD - 16 ACTIVE A</t>
  </si>
  <si>
    <t>SYMMETRY COMPLETEVIEW ENTERPRISE ┐ 8 CHANNEL GEN II CAPTURE CARD - 4 ACTIVE ANA</t>
  </si>
  <si>
    <t>SYMMETRY COMPLETEVIEW PRO WITH 8 CHANNEL GEN II CAPTURE CARD - 4 ACTIVE ANALOG</t>
  </si>
  <si>
    <t>9642-004 SIP TRUNKING 4-LINES</t>
  </si>
  <si>
    <t>9642-002 SIP TRUNKING 2-LINES</t>
  </si>
  <si>
    <t>9640-008 8 DYNAMIC LICENSE ALPHANET</t>
  </si>
  <si>
    <t>9640-002 2 STATIC LICENSE</t>
  </si>
  <si>
    <t>LICENSE TO USE AS CRMV</t>
  </si>
  <si>
    <t>ENHANCED AUTO MESSGE LICENSE</t>
  </si>
  <si>
    <t>BASIC AUTO MESSAGE LICENSE</t>
  </si>
  <si>
    <t>SOFT CLIENT-6 LICENSES</t>
  </si>
  <si>
    <t>PVC Card. Mag Stripe. Encoded &amp; Numbered</t>
  </si>
  <si>
    <t>GLOBAL-REGION-CLIENT-V8.1-HSE SYMMETRY GLOBAL REGION CLIENT SOFTWARE  -  INCLUDE</t>
  </si>
  <si>
    <t>GLOBAL-REGION-CLIENT-V8.1 SYMMETRY GLOBAL REGION CLIENT SOFTWARE  -  INCLUDES LI</t>
  </si>
  <si>
    <t>GLOBAL-PLAT-CA-V8.1-HSE SYMMETRY GLOBAL CLUSTER-AWARE SECURITY PLATFORM SOFTWARE</t>
  </si>
  <si>
    <t>CENTRAL-STATION-CA-V9-HSE SYMMETRY ENTERPRISE CLUSTER-AWARE CENTRAL STATION PLAT</t>
  </si>
  <si>
    <t>CENTRAL-STATION-CA-V8.1-HSE SYMMETRY ENTERPRISE CLUSTER-AWARE CENTRAL STATION PL</t>
  </si>
  <si>
    <t>CENTRAL-STATION-CA-V9 SYMMETRY ENTERPRISE CLUSTER-AWARE CENTRAL STATION PLATFORM</t>
  </si>
  <si>
    <t>GLOBAL-REGION-V8.1-HSE SYMMETRY GLOBAL REGION HOMELAND SOFTWARE - PROVIDES ENTER</t>
  </si>
  <si>
    <t>GLOBAL-HEAD-CLIENT-V8.1-HSE SYMMETRY GLOBAL HEAD OFFICE CLIENT SOFTWARE  -  INCL</t>
  </si>
  <si>
    <t>GLOBAL-PLAT-V8.1-HSE SYMMETRY GLOBAL HOMELAND PLATFORM SOFTWARE - INCLUDES LICEN</t>
  </si>
  <si>
    <t>GLOBAL-HEAD-CLIENT-V8.1 SYMMETRY GLOBAL HEAD OFFICE CLIENT SOFTWARE  -  INCLUDES</t>
  </si>
  <si>
    <t>CENTRAL-STATION-V9-HSE SYMMETRY ENTERPRISE CENTRAL STATION PLATFORM SOFTWARE - I</t>
  </si>
  <si>
    <t>CENTRAL-STATION-V8.1-HSE SYMMETRY ENTERPRISE CENTRAL STATION PLATFORM SOFTWARE -</t>
  </si>
  <si>
    <t>CENTRAL-STATION-V8.1 SYMMETRY ENTERPRISE CENTRAL STATION PLATFORM SOFTWARE - INC</t>
  </si>
  <si>
    <t>CENTRAL-STATION-CA-V8.1 SYMMETRY ENTERPRISE CLUSTER-AWARE CENTRAL STATION PLATFO</t>
  </si>
  <si>
    <t>GLOBAL-REGION-CA-V8.1-HSE SYMMETRY GLOBAL REGION CLUSTER AWARE HOMELAND SOFTWARE</t>
  </si>
  <si>
    <t>GLOBAL-REGION-CA-V8.1 SYMMETRY GLOBAL CLUSTER-AWARE REGION SOFTWARE - PROVIDES E</t>
  </si>
  <si>
    <t>ENT-PLAT-CA-V8.1-HSE SYMMETRY ENTERPRISE CLUSTER-AWARE HOMELAND SECURITY PLATFOR</t>
  </si>
  <si>
    <t>SYMMETRY WEB ACCESS 5 CONCURRENT USER SOFTWARE - INCLUDES SERVER COMPONENT AND</t>
  </si>
  <si>
    <t>SYMMETRY WEB ACCESS 25 CONCURRENT USER SOFTWARE - INCLUDES SERVER COMPONENT AND</t>
  </si>
  <si>
    <t>SYMMETRY BLUE 934M WALLSWITCH READER - BLACK - FOR BLUETOOTH  / HF - MCLP</t>
  </si>
  <si>
    <t>SYMMETRY WEB ACCESS 10 CONCURRENT USER SOFTWARE - INCLUDES CD &amp; LICENSE</t>
  </si>
  <si>
    <t>SYMMETRY ENTERPRISE HOMELAND SECURITY PLATFORM SOFTWARE - INCLUDES LICENSE &amp; 1</t>
  </si>
  <si>
    <t>SYMMETRY ENTERPRISE CLUSTER-AWARE HOMELAND SECURITY PLATFORM SOFTWARE - INCLUDE</t>
  </si>
  <si>
    <t>CONTROL ROOM BASE SERVER LICENSE 1000 POINTS - SYMMETRY PROTOCOL DRIVER IS INCL</t>
  </si>
  <si>
    <t>MOBILE MUSTER, CARD VERIFICATION (OFFLINE CAPABLE) - MOBILE MUSTER V8 - 5 CLIEN</t>
  </si>
  <si>
    <t>ADD-ON BASE SERVER LICENSE 150 POINTS - USED WHEN ADDING ADDITIONAL POINTS TO A</t>
  </si>
  <si>
    <t>ADD-ON BASE SERVER LICENSE 10000 POINTS - USED WHEN ADDING ADDITIONAL POINTS TO</t>
  </si>
  <si>
    <t>CONTROL ROOM 8 SIP AUDIO EDGE DEVICES ┐ SIP AUDIO PROTOCOL DRIVER IS INCLUDED</t>
  </si>
  <si>
    <t>SYMMETRY ENTERPRISE 32 READER LICENSE ADD-ON</t>
  </si>
  <si>
    <t>SYMMETRY WEB ACCESS 10 CONCURRENT USER SOFTWARE - INCLUDES SERVER COMPONENT AND</t>
  </si>
  <si>
    <t>SYMMETRY WEB ACCESS 100 CONCURRENT USER SOFTWARE - INCLUDES SERVER COMPONENT AN</t>
  </si>
  <si>
    <t>SYMMETRY ENTERPRISE 16 READER LICENSE ADD-ON</t>
  </si>
  <si>
    <t>ENT-CLIENT-V9</t>
  </si>
  <si>
    <t>SYMMETRY ENTERPRISE 8 READER LICENSE ADD-ON</t>
  </si>
  <si>
    <t>SYMMETRY ENTERPRISE CLIENT SOFTWARE - INCLUDES LICENSE.</t>
  </si>
  <si>
    <t>XML-DEV-KIT-V9</t>
  </si>
  <si>
    <t>WEBACCESS-5-V9</t>
  </si>
  <si>
    <t>WEBACCESS-50-V9</t>
  </si>
  <si>
    <t>PRO-CLIENT-V9</t>
  </si>
  <si>
    <t>PRO-8-V9</t>
  </si>
  <si>
    <t>PRO-32-V9</t>
  </si>
  <si>
    <t>PRO-16-V9</t>
  </si>
  <si>
    <t>CONNECT-SERVR-SETUP</t>
  </si>
  <si>
    <t>ENT-PLAT-V9</t>
  </si>
  <si>
    <t>ENT-PLAT-CA-V9-HSE</t>
  </si>
  <si>
    <t>ENT-PLAT-CA-V9</t>
  </si>
  <si>
    <t>SYMMETRY DATA CONNECT MODULE</t>
  </si>
  <si>
    <t>SYMMETRY PROFESSIONAL 128 READER LICENSE ADD-ON</t>
  </si>
  <si>
    <t>SYMMETRY PROFESSIONAL 64 READER LICENSE ADD-ON</t>
  </si>
  <si>
    <t>REPAIR OF M2100 4DCR-P KIT 4 READERS</t>
  </si>
  <si>
    <t>REPAIR OF M2100 2DCR-KIT FOR 2 READERS</t>
  </si>
  <si>
    <t>SYMMETRY ALARMS WORKFLOW DESIGNER MODULE</t>
  </si>
  <si>
    <t>SYMMETRY WEB ACCESS 50 CONCURRENT USER SOFTWARE - INCLUDES SERVER COMPONENT AND</t>
  </si>
  <si>
    <t>SYMMETRY BLUE 929 MULLION READER - BLACK - FOR BLUETOOTH  / LF / HF - MCLP</t>
  </si>
  <si>
    <t>SYMMETRY BLUE 929 MULLION READER - BLACK - FOR BLUETOOTH  / LF / HF - F2F</t>
  </si>
  <si>
    <t>SYMMETRY PROFESSIONAL 32 READER LICENSE ADD-ON</t>
  </si>
  <si>
    <t>SYMMETRY PROFESSIONAL 16 READER LICENSE ADD-ON</t>
  </si>
  <si>
    <t>SYMMETRY PROFESSIONAL 8 READER LICENSE ADD-ON</t>
  </si>
  <si>
    <t>SYMMETRY PROFESSIONAL CLIENT SOFTWARE - INCLUDES LICENSE.</t>
  </si>
  <si>
    <t>SYMMETRY PROFESSIONAL 8 READER SOFTWARE - DATABASE (SQL EXPRESS) &amp; 1 CLIENT. IN</t>
  </si>
  <si>
    <t>SYMMETRY PROFESSIONAL 32 READER SOFTWARE - DATABASE (SQL EXPRESS) &amp; 1 CLIENT. I</t>
  </si>
  <si>
    <t>SYMMETRY PROFESSIONAL 16 READER SOFTWARE - DATABASE (SQL EXPRESS) &amp; 1 CLIENT. I</t>
  </si>
  <si>
    <t>SAFETY ROLL CALL (MUSTER) MODULE</t>
  </si>
  <si>
    <t>SYMMETRY CONNECT - PLANNING AND DEPLOYMENT ONTO LOCAL (ON-PREMISE) SERVER INFRA</t>
  </si>
  <si>
    <t>SYMMETRY CONNECT - LICENSE PER CARD READER</t>
  </si>
  <si>
    <t>SYMMETRY CONNECT - LICENSE FOR DATA FEED FROM HR OR OTHER SYSTEM</t>
  </si>
  <si>
    <t>RACK MOUNT 1U - DELL POWEREDGE R440 W/SECURITY BEZEL, DUAL INTEL XEON GOLD 6126</t>
  </si>
  <si>
    <t>SYMMETRY ENTERPRISE PLATFORM SOFTWARE - INCLUDES LICENSE &amp; 1 YEAR GOLD SSA(NOT</t>
  </si>
  <si>
    <t>SYMMETRY ENTERPRISE CLUSTER-AWARE PLATFORM SOFTWARE - INCLUDES LICENSE &amp; 1 YEAR</t>
  </si>
  <si>
    <t>TR-EU-SYSMGR-CL-V9</t>
  </si>
  <si>
    <t>CENTRAL-STATION-V9</t>
  </si>
  <si>
    <t>BUSINESS-CLIENT-V9</t>
  </si>
  <si>
    <t>BUSINESS-32-V9</t>
  </si>
  <si>
    <t>BUSINESS-16-V9</t>
  </si>
  <si>
    <t>SYMMETRY MANAGER ONSITE FULL TRAINING - 3-DAY SYSTEMS MANAGER - END-USER TRAINI</t>
  </si>
  <si>
    <t>SYMMETRY SYSTEM MANAGER CLASSROOM TRAINING - 3-DAY CLASSROOM SYSTEM MANAGER (EN</t>
  </si>
  <si>
    <t>SYMMETRY OPERATOR CLASSROOM TRAINING - 2-DAY CLASSROOM OPERATOR (END-USER) HAND</t>
  </si>
  <si>
    <t>SYMMETRY ESSENTIALS ONSITE TRAINING - 4-DAY ASSOCIATE LEVEL CERTIFICATION TRAIN</t>
  </si>
  <si>
    <t>SYMMETRY BLUE 939F WALLSWITCH READER - BLACK - FOR BLUETOOTH  / LF / HF - F2F</t>
  </si>
  <si>
    <t>ASSA ABLOY IP-ENABLED LOCK LICENSE - 256 LOCKS</t>
  </si>
  <si>
    <t>ASSA ABLOY IP-ENABLED LOCK LICENSE - 064 LOCKS</t>
  </si>
  <si>
    <t>SYMMETRY ESSENTIALS CLASSROOM TRAINING - 4-DAY ASSOCIATE LEVEL CERTIFICATION TR</t>
  </si>
  <si>
    <t>SYMMETRYWEB 5 CONCURRENT USER LICENSE</t>
  </si>
  <si>
    <t>ASSA ABLOY IP-ENABLED LOCK LICENSE - 016 LOCKS</t>
  </si>
  <si>
    <t>SYMMETRYWEB 50 CONCURRENT USER LICENSE</t>
  </si>
  <si>
    <t>SYMMETRYWEB 25 CONCURRENT USER LICENSE</t>
  </si>
  <si>
    <t>SYMMETRYWEB 10 CONCURRENT USER LICENSE</t>
  </si>
  <si>
    <t>SYMMETRYWEB 100 CONCURRENT USER LICENSE</t>
  </si>
  <si>
    <t>ASSA ABLOY IP-ENABLED LOCK LICENSE - 008 LOCKS</t>
  </si>
  <si>
    <t>ALLEGION SCHLAGE AD-400 WIRELESS LOCK LICENSE - 256 LOCKS</t>
  </si>
  <si>
    <t>ALLEGION SCHLAGE AD-400 WIRELESS LOCK LICENSE - 064 LOCKS</t>
  </si>
  <si>
    <t>ALLEGION SCHLAGE AD-400 WIRELESS LOCK LICENSE - 016 LOCKS</t>
  </si>
  <si>
    <t>ALLEGION SCHLAGE AD-400 WIRELESS LOCK LICENSE - 008 LOCKS</t>
  </si>
  <si>
    <t>SYMMETRY BLUE 939M-KP WALLSWITCH READER WITH KEYPAD - BLACK - FOR BLUETOOTH  /</t>
  </si>
  <si>
    <t>SYMMETRY BLUE 939M WALLSWITCH READER - BLACK - FOR BLUETOOTH  / LF / HF - MCLP</t>
  </si>
  <si>
    <t>SYMMETRY ENTERPRISE CENTRAL STATION PLATFORM SOFTWARE - INCLUDES LICENSE &amp; 1 YE</t>
  </si>
  <si>
    <t>SYMMETRY MAGSTRIPE / SMARTCARD ENCODING MODULE - INCLUDES LICENSE(NOTE: SOFTWA</t>
  </si>
  <si>
    <t>SYMMETRY BUSINESS CLIENT SOFTWARE - INCLUDES LICENSE.  (NOTE: SYSTEM SUPPORTS 3</t>
  </si>
  <si>
    <t>SYMMETRY BUSINESS 32 READER SOFTWARE - APPLICATION, DATABASE (SQL EXPRESS) &amp; 1</t>
  </si>
  <si>
    <t>SYMMETRY BUSINESS 16 READER SOFTWARE - APPLICATION, DATABASE (SQL EXPRESS) &amp; 1</t>
  </si>
  <si>
    <t>PROGRAMMING CARD -RETURN WIEGAND READERS TO 8 BIT KEYPAD MODE (DEFAULT)</t>
  </si>
  <si>
    <t>PROGRAMMING CARD -PUT WIEGAND READERS INTO 4 BIT KEYPAD MODE</t>
  </si>
  <si>
    <t>SYMMETRY COMPLETEVIEW PRO ┐ 1 IP CAMERA LICENSE. (CPI)</t>
  </si>
  <si>
    <t>SYMMETRY THREAT LEVEL MANAGER MODULE</t>
  </si>
  <si>
    <t>SYMMETRY PROFESSIONAL 512 READER LICENSE ADD-ON</t>
  </si>
  <si>
    <t>SYMMETRY PROFESSIONAL 256 READER LICENSE ADD-ON</t>
  </si>
  <si>
    <t>ENT-PLAT-V9-HSE</t>
  </si>
  <si>
    <t>SYMMETRY M2100 2 READER HAND GEOMETRY UNIT BOARD ONLY - 2DCR, MN-DUAL-485. SUPP</t>
  </si>
  <si>
    <t>APERIO OFFLINE &amp; WIRELESS LOCK LICENSE - 256 LOCKS</t>
  </si>
  <si>
    <t>APERIO OFFLINE &amp; WIRELESS LOCK LICENSE - 064 LOCKS</t>
  </si>
  <si>
    <t>APERIO OFFLINE &amp; WIRELESS LOCK LICENSE - 016 LOCKS</t>
  </si>
  <si>
    <t>APERIO OFFLINE &amp; WIRELESS LOCK LICENSE - 008 LOCKS</t>
  </si>
  <si>
    <t>SYMMETRY ZENITEL STENTOFON INTERCOM MODULE</t>
  </si>
  <si>
    <t>SYMMETRY GUARD PATROL MODULE</t>
  </si>
  <si>
    <t>PROGRAMMING CARD -TOGGLE F2F READER LINE STATE (F2F)</t>
  </si>
  <si>
    <t>PROGRAMMING CARD -TOGGLE BLUETOOTH ON/OFF FOR BLUETOOTH HF CAPABLE READERS (DEF</t>
  </si>
  <si>
    <t>ENT-LIC-2048-V9</t>
  </si>
  <si>
    <t>SYMMETRY BLUE 939F-KP WALLSWITCH READER WITH KEYPAD - BLACK - FOR BLUETOOTH  /</t>
  </si>
  <si>
    <t>SYMMETRY COMPLETEVIEW ENTERPRISE ┐ 1 IP CAMERA LICENSE. (CEI)</t>
  </si>
  <si>
    <t>SYMMETRYWEB PLATFORM SOFTWARE LICENSE ┐ CARDHOLDER, VISITOR AND ALARM MANAGEMEN</t>
  </si>
  <si>
    <t>SYMMETRY COMPLETEVIEW ENTERPRISE 4 ANALOG LICENSES ONLY.á DOES NOT INCLUDE A GE</t>
  </si>
  <si>
    <t>SYMMETRY ENTERPRISE 512 READER LICENSE ADD-ON</t>
  </si>
  <si>
    <t>SYMMETRY ENTERPRISE 256 READER LICENSE ADD-ON</t>
  </si>
  <si>
    <t>SYMMETRY ENTERPRISE 2048 READER LICENSE ADD-ON</t>
  </si>
  <si>
    <t>SYMMETRY ENTERPRISE 128 READER LICENSE ADD-ON</t>
  </si>
  <si>
    <t>SYMMETRY ENTERPRISE 1024 READER LICENSE ADD-ON</t>
  </si>
  <si>
    <t>SYMMETRY COMPLETEVIEW PRO 4 ANALOG LICENSES ONLY.á DOES NOT INCLUDE A GEN II CA</t>
  </si>
  <si>
    <t>SYMMETRY ENTERPRISE 64 READER LICENSE ADD-ON</t>
  </si>
  <si>
    <t>293654727</t>
  </si>
  <si>
    <t>293654719</t>
  </si>
  <si>
    <t>EN1DBCPLUSRDRMOD</t>
  </si>
  <si>
    <t>1009643006</t>
  </si>
  <si>
    <t>1009641001</t>
  </si>
  <si>
    <t>1009648011</t>
  </si>
  <si>
    <t>CENTRALSTATION-V8.1</t>
  </si>
  <si>
    <t>CENTRALSTATNCA-V8.1</t>
  </si>
  <si>
    <t>BUSINESSCLIENT-V8.1</t>
  </si>
  <si>
    <t>BUSINESS-32-V8.1</t>
  </si>
  <si>
    <t>BUSINESS-16-V8.1</t>
  </si>
  <si>
    <t>MorphoWave Compact 100K Users License</t>
  </si>
  <si>
    <t>SYMMETRY EDGE NETWORK 2 DOOR POE PLUS CONTROLLER - POWER OVER ETHERNET+ CAPABLE</t>
  </si>
  <si>
    <t>MORPHOACCESS« SIGMA LICENSE EXPANDS TERMINAL MATCHING CAPACITY TO 50K USERS</t>
  </si>
  <si>
    <t>ADDITIONAL READER MODULE FOR EN-1DBC+ DOOR CONTROLLER. INCREASES CAPACITY TO 2</t>
  </si>
  <si>
    <t>ADDITIONAL INPUT / OUTPUT MODULE FOR EN-1DBC+ DOOR CONTROLLER. PROVIDES AN ADDI</t>
  </si>
  <si>
    <t>SYMMETRY EDGE NETWORK 1 DOOR POE+ CONTROLLER - POWER OVER ETHERNET+ CAPABLE ONE</t>
  </si>
  <si>
    <t>9643-006 SIP STATION LICENSE-6 USER</t>
  </si>
  <si>
    <t>9641-001 1 STATION LICENSE ALPHACOM</t>
  </si>
  <si>
    <t>SOFT CLIENT</t>
  </si>
  <si>
    <t>SYMMETRY ENTERPRISE CLUSTER-AWARE CENTRAL STATION PLATFORM SOFTWARE - INCLUDES</t>
  </si>
  <si>
    <t>SYMMETRY MAGSTRIPE / SMARTCARD ENCODING MODULE - INCLUDES LICENSE.(NOTE: SOFTW</t>
  </si>
  <si>
    <t>HID FEDERAL IDENTITY PIVCLASS REGISTRATION ENGINE - AUDIT TRAIL W/ 1 PACS PLUG-</t>
  </si>
  <si>
    <t>1008007000</t>
  </si>
  <si>
    <t>HID FEDERAL IDENTITY PIVCLASS FIXED READER SERVICE ┐ LICENSE TO PROVIDE COMMUNI</t>
  </si>
  <si>
    <t>HID FEDERAL IDENTITY PIVCLASS VALIDATION WORKSTATION - AUDIT TRAIL W/ 1 PACS PL</t>
  </si>
  <si>
    <t>IP DESK DUAL DISPLAY STATION</t>
  </si>
  <si>
    <t>293589574</t>
  </si>
  <si>
    <t>ENTPLATCAV8.1-HSE</t>
  </si>
  <si>
    <t>MAGSTRIPEENCODER</t>
  </si>
  <si>
    <t>ASSA-LIC-256-V8</t>
  </si>
  <si>
    <t>ASSA-LIC-064-V8</t>
  </si>
  <si>
    <t>ASSA-LIC-016-V8</t>
  </si>
  <si>
    <t>ASSA-LIC-008-V8</t>
  </si>
  <si>
    <t>GLOBAL-REGION-V8.1</t>
  </si>
  <si>
    <t>GUEST-LIC-075</t>
  </si>
  <si>
    <t>GUEST-LIC-050</t>
  </si>
  <si>
    <t>1009291120</t>
  </si>
  <si>
    <t>GUEST-LIC-100</t>
  </si>
  <si>
    <t>2809016000</t>
  </si>
  <si>
    <t>AD-LIC-256-V8</t>
  </si>
  <si>
    <t>AD-LIC-064-V8</t>
  </si>
  <si>
    <t>AD-LIC-016-V8</t>
  </si>
  <si>
    <t>AD-LIC-008-V8</t>
  </si>
  <si>
    <t>GLOBAL-PLAT-V8.1</t>
  </si>
  <si>
    <t>GLOBAL-PLAT-CA-V8.1</t>
  </si>
  <si>
    <t>LOCK-LIC-256-V8</t>
  </si>
  <si>
    <t>LOCK-LIC-064-V8</t>
  </si>
  <si>
    <t>LOCK-LIC-016-V8</t>
  </si>
  <si>
    <t>LOCK-LIC-008-V8</t>
  </si>
  <si>
    <t>1009648093</t>
  </si>
  <si>
    <t>1009648092</t>
  </si>
  <si>
    <t>ENT-LIC-2048-V8</t>
  </si>
  <si>
    <t>2809016010</t>
  </si>
  <si>
    <t>SIGMA Exp 10k Users License</t>
  </si>
  <si>
    <t>SYMMETRY ENTERPRISE PLATFORM SOFTWARE - INCLUDES LICENSE &amp; 1 YEAR GOLD SSA</t>
  </si>
  <si>
    <t>SYMMETRY MAGSTRIPE ENCODER  - INCLUDES 2 TRACK HICO ENCODER WITH POWER SUPPLY &amp;</t>
  </si>
  <si>
    <t>SYMMETRY DESFIRE AUTHORIZATION USB SENTINEL - AUTHORIZES ENCODING DESFIRE CONTA</t>
  </si>
  <si>
    <t>SYMMETRY MICROMAX/SMARTMAX CUSTOMER SYSTEM CODE AUTHORIZATION - ENCODING FOR A</t>
  </si>
  <si>
    <t>SYMMETRY GLOBAL REGION SOFTWARE - PROVIDES ENTERPRISE REGION PLATFORM SOFTWARE</t>
  </si>
  <si>
    <t>SYMMETRY GUEST CONCURRENT SOFTWARE LICENSE FOR 75 RECEPTIONISTS - SOFTWARE LICE</t>
  </si>
  <si>
    <t>SYMMETRY GUEST CONCURRENT SOFTWARE LICENSE FOR 50 RECEPTIONISTS - SOFTWARE LICE</t>
  </si>
  <si>
    <t>SYMMETRY GUEST CONCURRENT SOFTWARE LICENSE FOR 30 RECEPTIONISTS - SOFTWARE LICE</t>
  </si>
  <si>
    <t>SYMMETRY GUEST CONCURRENT SOFTWARE LICENSE FOR 20 RECEPTIONISTS - SOFTWARE LICE</t>
  </si>
  <si>
    <t>92911 ALPHAPRO PROFESSIONAL-USB</t>
  </si>
  <si>
    <t>HID FEDERAL IDENTITY PIVCLASS MOBILE VALIDATOR ┐ INTERACTS WITH PACS PLUG-IN TO</t>
  </si>
  <si>
    <t>SYMMETRY GUEST CONCURRENT SOFTWARE LICENSE FOR 10 RECEPTIONISTS - SOFTWARE LICE</t>
  </si>
  <si>
    <t>SYMMETRY GUEST CONCURRENT SOFTWARE LICENSE FOR 5 RECEPTIONISTS - SOFTWARE LICEN</t>
  </si>
  <si>
    <t>SYMMETRY GUEST CONCURRENT SOFTWARE LICENSE FOR 3 RECEPTIONISTS - SOFTWARE LICEN</t>
  </si>
  <si>
    <t>SYMMETRY GUEST CONCURRENT SOFTWARE LICENSE FOR 2 RECEPTIONISTS - SOFTWARE LICEN</t>
  </si>
  <si>
    <t>SYMMETRY GUEST CONCURRENT SOFTWARE LICENSE FOR 100 RECEPTIONISTS - SOFTWARE LIC</t>
  </si>
  <si>
    <t>SYMMETRY GUEST CONCURRENT SOFTWARE LICENSE FOR 1 RECEPTIONIST - SOFTWARE LICENS</t>
  </si>
  <si>
    <t>1600 DELUXE TOWER</t>
  </si>
  <si>
    <t>SYMMETRY GLOBAL PLATFORM SOFTWARE - INCLUDES LICENSE. 1 YEAR GOLD SSA.(NOTE 1:</t>
  </si>
  <si>
    <t>SYMMETRY GLOBAL CLUSTER AWARE PLATFORM SOFTWARE - INCLUDES LICENSE. 1 YEAR GOLD</t>
  </si>
  <si>
    <t>ACTIVE RECORDING-6 USERS</t>
  </si>
  <si>
    <t>ACTIVE RECORDING-2 USER</t>
  </si>
  <si>
    <t>SYMMETRY WORKFLOW DESIGNER MODULE</t>
  </si>
  <si>
    <t>SYMMETRY STENTO ALPHACOM INTERCOM MODULE</t>
  </si>
  <si>
    <t>SYMMETRY MUSTER MODULE</t>
  </si>
  <si>
    <t>1601 ECONO TOWER</t>
  </si>
  <si>
    <t>SYMMETRY PROFESSIONAL 8 READER SOFTWARE - DATABASE (SQL EXPRESS) &amp; 1 CLIENT.</t>
  </si>
  <si>
    <t>SYMMETRY PROFESSIONAL 32 READER SOFTWARE - DATABASE (SQL EXPRESS) &amp; 1 CLIENT.</t>
  </si>
  <si>
    <t>SYMMETRY NETWORK VIDEO RECORDING SOFTWARE</t>
  </si>
  <si>
    <t>SYMMETRY BUSINESS 16 READER SOFTWARE</t>
  </si>
  <si>
    <t>SYMMETRY ENTERPRISE HOMELAND SECURITY PLATFORM SOFTWARE</t>
  </si>
  <si>
    <t>SYMMETRY ENTERPRISE PLATFORM SOFTWARE</t>
  </si>
  <si>
    <t>SYMMETRY ENTERPRISE CLUSTER-AWARE PLATFORM SOFTWARE</t>
  </si>
  <si>
    <t>SYMMETRY ACCESS 5 CONCURRENT USER SOFTWARE</t>
  </si>
  <si>
    <t>SYMMETRY ACCESS 50 CONCURRENT USER SOFTWARE</t>
  </si>
  <si>
    <t>SEOS-5006</t>
  </si>
  <si>
    <t>5101</t>
  </si>
  <si>
    <t>PGE-MN-NIC4</t>
  </si>
  <si>
    <t>1009641006</t>
  </si>
  <si>
    <t>1009970200</t>
  </si>
  <si>
    <t>1009643001</t>
  </si>
  <si>
    <t>M2150-OC24/4</t>
  </si>
  <si>
    <t>DBMULTICARDLOCKHFLF</t>
  </si>
  <si>
    <t>1002510000</t>
  </si>
  <si>
    <t>1002000100</t>
  </si>
  <si>
    <t>SYMMETRY BUSINESS 32 READER SOFTWARE</t>
  </si>
  <si>
    <t>SYMMETRY MOBILE - ONLINE PORTAL FOR SYMMETRY ACCESS CONTROL.</t>
  </si>
  <si>
    <t>SYMMETRY ACCESS 25 CONCURRENT USER SOFTWARE</t>
  </si>
  <si>
    <t>SYMMETRY ACCESS 10 CONCURRENT USER SOFTWARE</t>
  </si>
  <si>
    <t>SYMMETRY ACCESS 100 CONCURRENT USER SOFTWARE</t>
  </si>
  <si>
    <t>HID THINLINE II READER - (BEIGE) SWITCH PLATE, PIGTAIL CONNECTION, 4" (101MM) R</t>
  </si>
  <si>
    <t>HID SEOS SMARTCARD 8K (NOTE: ORDERS MUST INCLUDE HID HOW TO ORDER GUIDE WITH P</t>
  </si>
  <si>
    <t>HID SEOS SMARTCARD 16K (NOTE: ORDERS MUST INCLUDE HID HOW TO ORDER GUIDE WITH</t>
  </si>
  <si>
    <t>ACCESS CARD/CODE READER</t>
  </si>
  <si>
    <t>cold weather kit for reader</t>
  </si>
  <si>
    <t>WEIGAN INTERFACE MODULE</t>
  </si>
  <si>
    <t>AWD NAMEPLATE - REDONDO    *Z*  (NO REPLACEMENT)</t>
  </si>
  <si>
    <t>MN-NIC4 NON-ENCRYPTED NIC</t>
  </si>
  <si>
    <t>9641-006 6 STATION LIC QUOTE K1102041</t>
  </si>
  <si>
    <t>MRBD RELAY BOARD: FROM ZENITEL</t>
  </si>
  <si>
    <t>(PEA REQUIRED)  AMAG 4DC 4 READER BOARD ONLY</t>
  </si>
  <si>
    <t>(PEA REQUIRED)  STENTOFON / IP STATION LICENSE 9643-001 SIP STATION LICENSE-1 US</t>
  </si>
  <si>
    <t>OUTPUT BOARD 24 INPUT / 4 OUTPUT</t>
  </si>
  <si>
    <t>DIGITUS BIOMETRICS READER - SWING HANDLE W/DUAL-FREQUENCY (HF &amp; LF) RFID READER</t>
  </si>
  <si>
    <t>DIGITUS BIOMETRICS RETROFIT KIT - RETROFIT KIT FOR KABA MAS LOCK.</t>
  </si>
  <si>
    <t>STANDARD TECHNICAL TRAINING-KC SITE-PER PERSON</t>
  </si>
  <si>
    <t>PSU, INPUT 85-264 VAC, OUTPUT 48VDC, DIN-RAIL</t>
  </si>
  <si>
    <t>AMAG TECH INC..</t>
  </si>
  <si>
    <t>ABCELL-1</t>
  </si>
  <si>
    <t>ABDH-5YR</t>
  </si>
  <si>
    <t>ABDH-1</t>
  </si>
  <si>
    <t>AB-PENDANT</t>
  </si>
  <si>
    <t>ABRLY-8</t>
  </si>
  <si>
    <t>ABRLY-2</t>
  </si>
  <si>
    <t>ABGH-5YR-THREAT</t>
  </si>
  <si>
    <t>ABGH-5YR</t>
  </si>
  <si>
    <t>ABGH-1</t>
  </si>
  <si>
    <t>ABDH-5YR-THREAT</t>
  </si>
  <si>
    <t>AM1GAT3-1</t>
  </si>
  <si>
    <t>ABAPI-1</t>
  </si>
  <si>
    <t>PS-24</t>
  </si>
  <si>
    <t>MTM-1400</t>
  </si>
  <si>
    <t>MTM-100</t>
  </si>
  <si>
    <t>MT-86</t>
  </si>
  <si>
    <t>RRM-1605P</t>
  </si>
  <si>
    <t>MTM-1605P</t>
  </si>
  <si>
    <t>RR-440C</t>
  </si>
  <si>
    <t>MRR-860C</t>
  </si>
  <si>
    <t>MR-4000</t>
  </si>
  <si>
    <t>SL401B</t>
  </si>
  <si>
    <t>SL401R</t>
  </si>
  <si>
    <t>SL401A</t>
  </si>
  <si>
    <t>SL401C</t>
  </si>
  <si>
    <t>181-44027-JPMC</t>
  </si>
  <si>
    <t>N1602-7116-0311</t>
  </si>
  <si>
    <t>N5ERYL1BX</t>
  </si>
  <si>
    <t>N5ERWH1BX</t>
  </si>
  <si>
    <t>N1402-7016-0350</t>
  </si>
  <si>
    <t>N1402-7016-0311</t>
  </si>
  <si>
    <t>N1402-7016-0310</t>
  </si>
  <si>
    <t>N1802-7016-0311</t>
  </si>
  <si>
    <t>N6ERGY1BX</t>
  </si>
  <si>
    <t>N1806-1108-0111</t>
  </si>
  <si>
    <t>N5EPBL1BX</t>
  </si>
  <si>
    <t>N5EPWH1BX</t>
  </si>
  <si>
    <t>N6EPBL1BX</t>
  </si>
  <si>
    <t>N6EPWH1BX</t>
  </si>
  <si>
    <t>N2204-1008-0152</t>
  </si>
  <si>
    <t>N2202-1008-0110</t>
  </si>
  <si>
    <t>N1802-7018-0310</t>
  </si>
  <si>
    <t>N1402-7018-0611</t>
  </si>
  <si>
    <t>ES4200-K0-T1</t>
  </si>
  <si>
    <t>ES4200-K1-T0</t>
  </si>
  <si>
    <t>ADC-AC-X1100-4PSE</t>
  </si>
  <si>
    <t>ADC-AC-X1100-2PSE</t>
  </si>
  <si>
    <t>ADC-AC-X100</t>
  </si>
  <si>
    <t>ADC-AC-X1100</t>
  </si>
  <si>
    <t>YRD620-ZW2-0BP</t>
  </si>
  <si>
    <t>YRD620-ZW2-605</t>
  </si>
  <si>
    <t>AUNTM610-ZW2-626</t>
  </si>
  <si>
    <t>YRD256-ZW2-BSP</t>
  </si>
  <si>
    <t>YRD226-ZW2-BSP</t>
  </si>
  <si>
    <t>AUNTT620ZW2-626</t>
  </si>
  <si>
    <t>YRD256-ZW2-619</t>
  </si>
  <si>
    <t>YRD256-ZW2-0BP</t>
  </si>
  <si>
    <t>YRD256-ZW2-605</t>
  </si>
  <si>
    <t>AUNTT610ZW2-626</t>
  </si>
  <si>
    <t>YRD226-ZW2-0BP</t>
  </si>
  <si>
    <t>YRD226-ZW2-605</t>
  </si>
  <si>
    <t>YRD226-ZW2-619</t>
  </si>
  <si>
    <t>AUNTB610-ZW2-626</t>
  </si>
  <si>
    <t>YRD216-ZW2-619</t>
  </si>
  <si>
    <t>YRD216-ZW2-605</t>
  </si>
  <si>
    <t>YRD216-ZW2-0BP</t>
  </si>
  <si>
    <t>AUNTB620-ZW2-626</t>
  </si>
  <si>
    <t>AUNTM625-ZW2-613E</t>
  </si>
  <si>
    <t>AUNTM625-ZW2-BSP</t>
  </si>
  <si>
    <t>AUNTB610-ZW2-613E</t>
  </si>
  <si>
    <t>AUNTM625-ZW2-626</t>
  </si>
  <si>
    <t>AUNTM620-ZW2-613E</t>
  </si>
  <si>
    <t>AUNTM620-ZW2-BSP</t>
  </si>
  <si>
    <t>AUNTM615-ZW2-613E</t>
  </si>
  <si>
    <t>AUNTM615-ZW2-BSP</t>
  </si>
  <si>
    <t>AUNTM615-ZW2-626</t>
  </si>
  <si>
    <t>AUNTM610-ZW2-613E</t>
  </si>
  <si>
    <t>AUNTM610-ZW2-BSP</t>
  </si>
  <si>
    <t>AUNTB620-ZW2-613E</t>
  </si>
  <si>
    <t>YRD620-ZW2-619</t>
  </si>
  <si>
    <t>AUNTM620-ZW2-626</t>
  </si>
  <si>
    <t>AV-JBA</t>
  </si>
  <si>
    <t>AV-IR919-A120-POE-2</t>
  </si>
  <si>
    <t>AV-IR919-A120-24-2</t>
  </si>
  <si>
    <t>AV-IR919-A10-POE-2</t>
  </si>
  <si>
    <t>AV-IR919-A10-24-2</t>
  </si>
  <si>
    <t>AV-IR919-A100-POE-2</t>
  </si>
  <si>
    <t>AV-IR919-A100-24-2</t>
  </si>
  <si>
    <t>AV-IR623-A120-POE-2</t>
  </si>
  <si>
    <t>AV-IR623-A120-24-2</t>
  </si>
  <si>
    <t>AV-IR623-A10-POE-2</t>
  </si>
  <si>
    <t>AV-IR623-A10-24-2</t>
  </si>
  <si>
    <t>AV-IR623-A100-POE-2</t>
  </si>
  <si>
    <t>AV-IR623-A100-24-2</t>
  </si>
  <si>
    <t>MPL3.5</t>
  </si>
  <si>
    <t>MPL4.0</t>
  </si>
  <si>
    <t>MPL12-40A</t>
  </si>
  <si>
    <t>MPL9-36MPI</t>
  </si>
  <si>
    <t>MPM12.0A</t>
  </si>
  <si>
    <t>MPM4.0A</t>
  </si>
  <si>
    <t>MPM2.1</t>
  </si>
  <si>
    <t>MPM2.8A</t>
  </si>
  <si>
    <t>MPL3.3-8.5MPI</t>
  </si>
  <si>
    <t>MPL2.8-8.5MPI</t>
  </si>
  <si>
    <t>MCD-4S</t>
  </si>
  <si>
    <t>MPM16.0</t>
  </si>
  <si>
    <t>MPM8.0</t>
  </si>
  <si>
    <t>MPM6.0</t>
  </si>
  <si>
    <t>MPL12-40AI</t>
  </si>
  <si>
    <t>MPL33-11AI</t>
  </si>
  <si>
    <t>GL1-FS</t>
  </si>
  <si>
    <t>GL1-FL</t>
  </si>
  <si>
    <t>TSH-BK</t>
  </si>
  <si>
    <t>SP-1</t>
  </si>
  <si>
    <t>UNL-24</t>
  </si>
  <si>
    <t>CWB-32CL</t>
  </si>
  <si>
    <t>MK</t>
  </si>
  <si>
    <t>MKN</t>
  </si>
  <si>
    <t>ASB-32BK</t>
  </si>
  <si>
    <t>ASB-62BK</t>
  </si>
  <si>
    <t>DK-26PBK</t>
  </si>
  <si>
    <t>KP1</t>
  </si>
  <si>
    <t>MK2</t>
  </si>
  <si>
    <t>MKA2</t>
  </si>
  <si>
    <t>MKA</t>
  </si>
  <si>
    <t>TJ-38CL</t>
  </si>
  <si>
    <t>TJ-68CL</t>
  </si>
  <si>
    <t>ZA-32/62BK</t>
  </si>
  <si>
    <t>UHB-CL-8</t>
  </si>
  <si>
    <t>SFP-5/8CL-8</t>
  </si>
  <si>
    <t>SFP-1/4CL-8</t>
  </si>
  <si>
    <t>SFP-5/8BK-8</t>
  </si>
  <si>
    <t>SFP-1/2CL-8</t>
  </si>
  <si>
    <t>SFP-3/8BK-8</t>
  </si>
  <si>
    <t>MKSA</t>
  </si>
  <si>
    <t>PZ1</t>
  </si>
  <si>
    <t>M62F</t>
  </si>
  <si>
    <t>M62FG</t>
  </si>
  <si>
    <t>M38</t>
  </si>
  <si>
    <t>M68</t>
  </si>
  <si>
    <t>M68S</t>
  </si>
  <si>
    <t>M62B</t>
  </si>
  <si>
    <t>IMXDA</t>
  </si>
  <si>
    <t>AX-M82FB</t>
  </si>
  <si>
    <t>AX-M62FB</t>
  </si>
  <si>
    <t>BPS-12-15</t>
  </si>
  <si>
    <t>AX-BPSM-24-10</t>
  </si>
  <si>
    <t>BPS-12-45</t>
  </si>
  <si>
    <t>PB2-LK</t>
  </si>
  <si>
    <t>PB3EN</t>
  </si>
  <si>
    <t>PB5E</t>
  </si>
  <si>
    <t>PB3ER</t>
  </si>
  <si>
    <t>WSS-W1</t>
  </si>
  <si>
    <t>WSS-W2</t>
  </si>
  <si>
    <t>AX-EEB3N</t>
  </si>
  <si>
    <t>DK1207</t>
  </si>
  <si>
    <t>QL-810W</t>
  </si>
  <si>
    <t>QSCANI-0G00</t>
  </si>
  <si>
    <t>1752265</t>
  </si>
  <si>
    <t>DK1234</t>
  </si>
  <si>
    <t>1752264</t>
  </si>
  <si>
    <t>30323</t>
  </si>
  <si>
    <t>DK2205</t>
  </si>
  <si>
    <t>30258</t>
  </si>
  <si>
    <t>DS9208-SR4NNR28Z</t>
  </si>
  <si>
    <t>CX3531-2133</t>
  </si>
  <si>
    <t>30324</t>
  </si>
  <si>
    <t>30573</t>
  </si>
  <si>
    <t>FS116PNA</t>
  </si>
  <si>
    <t>SCD-6085R</t>
  </si>
  <si>
    <t>SCV-6085R</t>
  </si>
  <si>
    <t>HRX-1632-24TB</t>
  </si>
  <si>
    <t>HRX-1632-16TB</t>
  </si>
  <si>
    <t>HRX-1632-8TB</t>
  </si>
  <si>
    <t>HRX-1632-6TB</t>
  </si>
  <si>
    <t>HRX-434-6TB</t>
  </si>
  <si>
    <t>HRX-434-4TB</t>
  </si>
  <si>
    <t>HRX-434-2TB</t>
  </si>
  <si>
    <t>HRX-434</t>
  </si>
  <si>
    <t>HRX-435-12TB</t>
  </si>
  <si>
    <t>HRX-435-8TB</t>
  </si>
  <si>
    <t>HRX-435-6TB</t>
  </si>
  <si>
    <t>HRX-435-4TB</t>
  </si>
  <si>
    <t>HRX-435-2TB</t>
  </si>
  <si>
    <t>HRX-435</t>
  </si>
  <si>
    <t>HRX-835-24TB</t>
  </si>
  <si>
    <t>HRX-835-16TB</t>
  </si>
  <si>
    <t>HRX-835-12TB</t>
  </si>
  <si>
    <t>HRX-835-8TB</t>
  </si>
  <si>
    <t>HRX-835-6TB</t>
  </si>
  <si>
    <t>HRX-835-4TB</t>
  </si>
  <si>
    <t>HRX-835</t>
  </si>
  <si>
    <t>STB-1520VW</t>
  </si>
  <si>
    <t>SBC-170CW</t>
  </si>
  <si>
    <t>SBC-170CB</t>
  </si>
  <si>
    <t>SBC-170C</t>
  </si>
  <si>
    <t>SHD-1350FPW</t>
  </si>
  <si>
    <t>SPB-VAN88W</t>
  </si>
  <si>
    <t>SPB-IND88W</t>
  </si>
  <si>
    <t>SPM-4210</t>
  </si>
  <si>
    <t>SCL-150</t>
  </si>
  <si>
    <t>SLA-T2480A</t>
  </si>
  <si>
    <t>SLA-T4680VA</t>
  </si>
  <si>
    <t>SLA-T2480VA</t>
  </si>
  <si>
    <t>SLA-T1080FA</t>
  </si>
  <si>
    <t>SPG-IND16B</t>
  </si>
  <si>
    <t>SBP-917PVMB1</t>
  </si>
  <si>
    <t>SBP-215HMW</t>
  </si>
  <si>
    <t>SHS-165F</t>
  </si>
  <si>
    <t>SHP-1680FPW</t>
  </si>
  <si>
    <t>SHP-1560FW</t>
  </si>
  <si>
    <t>SHP-1560FPW</t>
  </si>
  <si>
    <t>SHD-1408FPW</t>
  </si>
  <si>
    <t>SHD-1128FPW</t>
  </si>
  <si>
    <t>SBP-156HMW</t>
  </si>
  <si>
    <t>SBP-156CMW</t>
  </si>
  <si>
    <t>SHD-1600FPW</t>
  </si>
  <si>
    <t>SHD-2510FPW</t>
  </si>
  <si>
    <t>SBP-125HMW</t>
  </si>
  <si>
    <t>SHD-315F</t>
  </si>
  <si>
    <t>SBL-101C</t>
  </si>
  <si>
    <t>SBS-165TM</t>
  </si>
  <si>
    <t>STB-5075W</t>
  </si>
  <si>
    <t>SBP-156KMW</t>
  </si>
  <si>
    <t>SBP-099TMW</t>
  </si>
  <si>
    <t>SBC-160BF</t>
  </si>
  <si>
    <t>HW-TA-1</t>
  </si>
  <si>
    <t>SBV-161WCW</t>
  </si>
  <si>
    <t>SBV-215WCW</t>
  </si>
  <si>
    <t>SBV-253WCW</t>
  </si>
  <si>
    <t>SBV-A14B</t>
  </si>
  <si>
    <t>SBO-147BA</t>
  </si>
  <si>
    <t>SHF-1500F</t>
  </si>
  <si>
    <t>SBP-302CMS</t>
  </si>
  <si>
    <t>STB-10PVMCWA-W</t>
  </si>
  <si>
    <t>SBC-165W</t>
  </si>
  <si>
    <t>SBP-301HMW3</t>
  </si>
  <si>
    <t>SPB-PTZ85W</t>
  </si>
  <si>
    <t>SBP-302CM</t>
  </si>
  <si>
    <t>SBP-HCFW</t>
  </si>
  <si>
    <t>SBP-160TMW1</t>
  </si>
  <si>
    <t>SBV-160BW</t>
  </si>
  <si>
    <t>SBO-147B</t>
  </si>
  <si>
    <t>SBP-100S</t>
  </si>
  <si>
    <t>SBV-136BW</t>
  </si>
  <si>
    <t>SBP-302F</t>
  </si>
  <si>
    <t>SBP-300WM1</t>
  </si>
  <si>
    <t>SBP-156LMW</t>
  </si>
  <si>
    <t>SBP-300PM1</t>
  </si>
  <si>
    <t>WWT-P-VESA</t>
  </si>
  <si>
    <t>SBP-302CMBW</t>
  </si>
  <si>
    <t>STB-10PVMSC-B</t>
  </si>
  <si>
    <t>SBP-302CM-36</t>
  </si>
  <si>
    <t>SBP-302CMA</t>
  </si>
  <si>
    <t>SBP-156WMW</t>
  </si>
  <si>
    <t>SBL-100D</t>
  </si>
  <si>
    <t>02062-001</t>
  </si>
  <si>
    <t>02406-001</t>
  </si>
  <si>
    <t>02405-001</t>
  </si>
  <si>
    <t>02222-001</t>
  </si>
  <si>
    <t>02223-001</t>
  </si>
  <si>
    <t>02320-001</t>
  </si>
  <si>
    <t>02319-001</t>
  </si>
  <si>
    <t>02318-001</t>
  </si>
  <si>
    <t>02263-001</t>
  </si>
  <si>
    <t>02262-001</t>
  </si>
  <si>
    <t>02240-001</t>
  </si>
  <si>
    <t>02146-001</t>
  </si>
  <si>
    <t>02137-001</t>
  </si>
  <si>
    <t>02140-001</t>
  </si>
  <si>
    <t>02141-001</t>
  </si>
  <si>
    <t>01916-001</t>
  </si>
  <si>
    <t>01796-001</t>
  </si>
  <si>
    <t>01435-001</t>
  </si>
  <si>
    <t>01671-001</t>
  </si>
  <si>
    <t>02407-001</t>
  </si>
  <si>
    <t>02088-001</t>
  </si>
  <si>
    <t>02087-001</t>
  </si>
  <si>
    <t>02204-001</t>
  </si>
  <si>
    <t>02205-001</t>
  </si>
  <si>
    <t>02202-001</t>
  </si>
  <si>
    <t>02203-001</t>
  </si>
  <si>
    <t>02396-001</t>
  </si>
  <si>
    <t>02395-001</t>
  </si>
  <si>
    <t>02394-001</t>
  </si>
  <si>
    <t>SV-FMA</t>
  </si>
  <si>
    <t>DWSPECTRUMLSC100</t>
  </si>
  <si>
    <t>DWSPECTRUMLSC050</t>
  </si>
  <si>
    <t>DWSPECTRUMLSC010</t>
  </si>
  <si>
    <t>DWSPECTRUMLSC001</t>
  </si>
  <si>
    <t>DWSPECTRUMLSC020</t>
  </si>
  <si>
    <t>DWSPECTRUMLSC004</t>
  </si>
  <si>
    <t>01665-001</t>
  </si>
  <si>
    <t>AT-FS980M/52PS-10</t>
  </si>
  <si>
    <t>KTP-163-SN</t>
  </si>
  <si>
    <t>CCUFM-M-K</t>
  </si>
  <si>
    <t>493497</t>
  </si>
  <si>
    <t>740200</t>
  </si>
  <si>
    <t>740061</t>
  </si>
  <si>
    <t>SAMD</t>
  </si>
  <si>
    <t>PB-IN100AT</t>
  </si>
  <si>
    <t>PB-50F</t>
  </si>
  <si>
    <t>HTF-24</t>
  </si>
  <si>
    <t>BP-60A</t>
  </si>
  <si>
    <t>BP-200F</t>
  </si>
  <si>
    <t>CCB-8-12</t>
  </si>
  <si>
    <t>CKL</t>
  </si>
  <si>
    <t>02069-001</t>
  </si>
  <si>
    <t>02067-001</t>
  </si>
  <si>
    <t>02066-001</t>
  </si>
  <si>
    <t>02233-001</t>
  </si>
  <si>
    <t>02070-001</t>
  </si>
  <si>
    <t>01995-001</t>
  </si>
  <si>
    <t>BOA-SBP-300KM1</t>
  </si>
  <si>
    <t>BOA-SBP-300PM1</t>
  </si>
  <si>
    <t>BOA-SHD-3000F4</t>
  </si>
  <si>
    <t>XNP-6400R</t>
  </si>
  <si>
    <t>XNP-6400</t>
  </si>
  <si>
    <t>808052</t>
  </si>
  <si>
    <t>494460</t>
  </si>
  <si>
    <t>710536EWTA</t>
  </si>
  <si>
    <t>454932AYW-250</t>
  </si>
  <si>
    <t>M82B</t>
  </si>
  <si>
    <t>494468</t>
  </si>
  <si>
    <t>454632AGR</t>
  </si>
  <si>
    <t>493496</t>
  </si>
  <si>
    <t>493498</t>
  </si>
  <si>
    <t>740138B</t>
  </si>
  <si>
    <t>494467</t>
  </si>
  <si>
    <t>494472-L</t>
  </si>
  <si>
    <t>493498-L</t>
  </si>
  <si>
    <t>740038P</t>
  </si>
  <si>
    <t>454645AWHA</t>
  </si>
  <si>
    <t>494482</t>
  </si>
  <si>
    <t>454644AGR</t>
  </si>
  <si>
    <t>740046</t>
  </si>
  <si>
    <t>740047</t>
  </si>
  <si>
    <t>740044A</t>
  </si>
  <si>
    <t>744005</t>
  </si>
  <si>
    <t>494447</t>
  </si>
  <si>
    <t>494469</t>
  </si>
  <si>
    <t>494447-L</t>
  </si>
  <si>
    <t>454929AWH</t>
  </si>
  <si>
    <t>740052</t>
  </si>
  <si>
    <t>740053</t>
  </si>
  <si>
    <t>HEWMO-3-JPMC</t>
  </si>
  <si>
    <t>HEWMO-2-JPMC</t>
  </si>
  <si>
    <t>HEWMO-1-JPMC</t>
  </si>
  <si>
    <t>OLG25NBLC-003-JPMC</t>
  </si>
  <si>
    <t>JPMC-10138671</t>
  </si>
  <si>
    <t>JPMC-9813143</t>
  </si>
  <si>
    <t>JPMC-10125249</t>
  </si>
  <si>
    <t>JPMC-9865060</t>
  </si>
  <si>
    <t>JPMC-9865061</t>
  </si>
  <si>
    <t>JPMC-961542</t>
  </si>
  <si>
    <t>JPMC-952933</t>
  </si>
  <si>
    <t>JPMC-10115494</t>
  </si>
  <si>
    <t>JPMC-10115502</t>
  </si>
  <si>
    <t>JPMC-977278</t>
  </si>
  <si>
    <t>JPMC-10149302</t>
  </si>
  <si>
    <t>JPMC-10000589</t>
  </si>
  <si>
    <t>JPMC-9780428</t>
  </si>
  <si>
    <t>JPMC-9846013</t>
  </si>
  <si>
    <t>JPMC-912929</t>
  </si>
  <si>
    <t>JPMC-1009917</t>
  </si>
  <si>
    <t>JPMC-879206</t>
  </si>
  <si>
    <t>JPMC-879213</t>
  </si>
  <si>
    <t>JPMC-10114357</t>
  </si>
  <si>
    <t>PS-12120 (F2)</t>
  </si>
  <si>
    <t>NV-ECLK-JPMC</t>
  </si>
  <si>
    <t>NV-PS55-60W-DC-JPMC</t>
  </si>
  <si>
    <t>NV-ECLK-PLS-JPMC</t>
  </si>
  <si>
    <t>NV-ECLK-BSE-JPMC</t>
  </si>
  <si>
    <t>CELLULAR CONNECTION MODULE</t>
  </si>
  <si>
    <t>DETECTOR HARDWARE FOR 5 YEAR SERVICE (500 DEVICE MIN ORDER)</t>
  </si>
  <si>
    <t>DETECTOR HARDWARE FOR ANNUAL SERVICE PLAN</t>
  </si>
  <si>
    <t>OUTDOOR DETECTOR PENDANT KIT</t>
  </si>
  <si>
    <t>8 OUTPUT RELAY FOR CLOSED CONTACT INTEGRATION</t>
  </si>
  <si>
    <t>2 OUTPUT RELAY FOR CLOSED CONTACT INTEGRATION</t>
  </si>
  <si>
    <t>GATEWAY HARDWARE &amp; UNIVERSAL THREAT FOR 5 YEAR SERVICE (500</t>
  </si>
  <si>
    <t>GATEWAY HARDWARE FOR 5 YEAR SERVICE (500 DEVICE MIN ORDER)</t>
  </si>
  <si>
    <t>GATEWAY HARDWARE FOR ANNUAL SERVICE PLAN</t>
  </si>
  <si>
    <t>DETECTOR HARDWARE &amp; UNIVERSAL THREAT FOR 5 YEAR SERVICE (500</t>
  </si>
  <si>
    <t>AMBERBOX GATEWAY</t>
  </si>
  <si>
    <t>INTEGRATION API CONNECTION/RELAY MODULE/EMAIL INGRESS</t>
  </si>
  <si>
    <t>FIBER OPTICS - 24 VAC POWER SUPPLY</t>
  </si>
  <si>
    <t>FIBER OPTICS; VIDEO/RS422 MODULE TRANSMITTER</t>
  </si>
  <si>
    <t>FIBER OPTICS; LOW PROFILE MODULE FM VIDEO TRANSMITTER</t>
  </si>
  <si>
    <t>FIBER OPTICS; MODULE TRANSMITTER - PHONE LINE INTERFACE</t>
  </si>
  <si>
    <t>FIBER OPTICS VIDEO/PANASONIC PROTEUS RACK CARD RECEIVER</t>
  </si>
  <si>
    <t>FIBER OPTICS VIDEO/PANASONIC PROTEUS MODULE TRANSMITTER</t>
  </si>
  <si>
    <t>FIBER OPTICS; FOUR CHANNEL FM VIDEO RACK CARD</t>
  </si>
  <si>
    <t>FIBER OPTICS; SIX CHANNEL FM VIDEO MODULE/RACK</t>
  </si>
  <si>
    <t>FIBER OPTICS; TWO WAY VIDEO MODULE RECEIVER</t>
  </si>
  <si>
    <t>A/V PRODUCTS; AMSECO STROBE (BLUE)</t>
  </si>
  <si>
    <t>A/V PRODUCTS;  AMSECO STROBE SL401R</t>
  </si>
  <si>
    <t>SL-401 STROBE/LENS AMBER</t>
  </si>
  <si>
    <t>SL-401 STROBE/LENS CLEAR</t>
  </si>
  <si>
    <t>4" Slotted Gray Raceway (Wire Duct) (order by 6ft piece)</t>
  </si>
  <si>
    <t>16-2C SOL BC PVC SHLD PVC JKT RED 75C 300V FPLR 1000FT REEL</t>
  </si>
  <si>
    <t>24-4P UTP-RISER SOL BC CAT5E   YELLOW 1000FT BOX</t>
  </si>
  <si>
    <t>24-4P UTP-RISER SOL BC CAT5E   WHITE 1000FT BOX</t>
  </si>
  <si>
    <t>14-2C SOL BC PVC UNSHLD PVC    JKT RED 75C 300V FPLR 500FT    BOX</t>
  </si>
  <si>
    <t>14-2C SOL BC PVC UNSHLD PVC    JKT RED 75C 300V FPLR 1000FT   REEL</t>
  </si>
  <si>
    <t>14-2C SOL BC PVC UNSHLD PVC    JKT RED 75C 300V FPLR 1000FT   BOX</t>
  </si>
  <si>
    <t>18-2C SOL BC PVC UNSHLD PVC    JKT RED 75C 300V FPLR 1000FT   REEL</t>
  </si>
  <si>
    <t>23-4P UTP-RISER SOL BC CAT6E   GRAY 1000FT BOX</t>
  </si>
  <si>
    <t>18-6C STR BC PVC OS SHLD PVC   JKT WHT 75C 300V CMP 1000FT    REEL</t>
  </si>
  <si>
    <t>24-4P UTP-CMP SOL BC CAT5E     BLUE 1000FT BOX</t>
  </si>
  <si>
    <t>24-4P UTP-CMP SOL BC CAT5E     WHITE 1000FT BOX</t>
  </si>
  <si>
    <t>23-4P UTP-CMP SOL BC CAT6E     BLUE 1000FT BOX</t>
  </si>
  <si>
    <t>23-4P UTP-CMP SOL BC CAT6E     WHITE 1000FT BOX</t>
  </si>
  <si>
    <t>22-4C STR BC PVC UNSHLD PVC    JKT WHT 75C 300V CMP 500FT     COIL</t>
  </si>
  <si>
    <t>22-2C STR BC PVC UNSHLD PVC    JKT WHT 75C 300V CMP 1000FT    BOX</t>
  </si>
  <si>
    <t>18-2C SOL BC PVC UNSHLD PVC    JKT RED 75C 300V FPLP 1000FT   BOX</t>
  </si>
  <si>
    <t>14-2C SOL BC LSPVC UNSHLD LSPVC JKT BLUE 75C 300V FPLP 1000FT REEL</t>
  </si>
  <si>
    <t>DOOR MANAGEMENT ALARM  NO KEY  WITH TAM</t>
  </si>
  <si>
    <t>DOOR MANAGEMENT ALARM</t>
  </si>
  <si>
    <t>HID AERO X1100 FOUR DOOR CONTROLLER &amp; POWER KIT</t>
  </si>
  <si>
    <t>HID AERO X1100 TWO DOOR CONTROLLER &amp; POWER KIT</t>
  </si>
  <si>
    <t>HID AERO DOOR/READER INTERFACE MODULE</t>
  </si>
  <si>
    <t>HID AERO INTELLIGENT DOOR CONTROLLER</t>
  </si>
  <si>
    <t>YRD620-ZW2-0BP KWKD TOUCHSCREEN ZWAVE DB 90 MIN FIRE RATED</t>
  </si>
  <si>
    <t>YRD620-ZW2-605 KWKD TOUCHSCREEN ZWAVE DB 90 MIN FIRE RATED</t>
  </si>
  <si>
    <t>AU-NTM612-ZW2 626 NEXTOUCH SECTIONAL MORT LOCK   AUGUSTA,ZWAVE,US26D</t>
  </si>
  <si>
    <t>YRD256-ZW2-BSP TOUCHSCREEN Z-WAVE-KEY FREE DB BLACK SUEDE PWDRCOAT</t>
  </si>
  <si>
    <t>YRD226-ZW2-BSP KWKD ADJ BS,TCHSCRN 25 USER,ZWAVE,  BLACK SUEDE PWDRCOAT</t>
  </si>
  <si>
    <t>AU-NTT620-ZW2 626 EXIT TRIM,CPTV TCHSCR,CYL OVR, AUGUSTA LVR,ZWAVE</t>
  </si>
  <si>
    <t>TOUCHSCREEN Z-WAVE-KEY FREE DB SATIN NICKEL</t>
  </si>
  <si>
    <t>TOUCHSCREEN Z-WAVE-KEY FREE DB OIL RUBBED BRONZE (PERMANENT)</t>
  </si>
  <si>
    <t>TOUCHSCREEN Z-WAVE-KEY FREE DB BRIGHT BRASS-PVD</t>
  </si>
  <si>
    <t>AU-NTT610-ZW2 626 EXIT TRIM,PUSHBTN KPD,CYL OVR, AUGUSTA LVR,ZWAVE</t>
  </si>
  <si>
    <t>YRD226-ZW2-0BP KWKD TOUCHSCREEN Z-WAVE-DB OIL RUBBED BRONZE</t>
  </si>
  <si>
    <t>TOUCHSCREEN DEADBOLT-KEYED     POLISHED BRASS</t>
  </si>
  <si>
    <t>YRD226-ZW2-619 KWKD ASSURE LOCK TOUCHSCREEN DEADBOLT,US15</t>
  </si>
  <si>
    <t>AU-NTB612-ZW2 626 NEXTOUCH ZW PUSH BUTTON 626 AU LEVER SATIN CHR,BLE</t>
  </si>
  <si>
    <t>PUSHBUTTON DEADBOLT-KEYED SATIN NICKEL</t>
  </si>
  <si>
    <t>PUSHBUTTON DEADBOLT-KEYED POLISHED BRASS</t>
  </si>
  <si>
    <t>PUSHBUTTON DEADBOLT-KEYED OIL RUBBED BRO</t>
  </si>
  <si>
    <t>AU-NTB622-ZW2 626 NEXTOUCH ZW TS KEYED 626 AU LEVER SATIN CHR</t>
  </si>
  <si>
    <t>AU-NTM627-ZW2 613E NEXTOUCH MORT LOCK,TOUCHSCRN   CYL OVERIDE,TT,ZWAVE</t>
  </si>
  <si>
    <t>AU-NTM627-ZW2 BSP NEXTOUCH MORT LOCK,TOUCHSCRN   CYL OVERIDE,TT,ZWAVE</t>
  </si>
  <si>
    <t>AU-NTB612-ZW2 613E NEXTOUCH ZW PUSH BUTTON 613E   AUG LVR,DK OX STNBRZ</t>
  </si>
  <si>
    <t>AU-NTM627-ZW2 626 NEXTOUCH MORT LOCK,TOUCHSCRN   CYL OVERIDE,TT,ZWAVE</t>
  </si>
  <si>
    <t>AU-NTM622-ZW2 613E NEXTOUCH MORT LOCK,TOUCHSCRN   CYL OVERIDE,ZWAVE</t>
  </si>
  <si>
    <t>AU-NTM622-ZW2 BSP NEXTOUCH MORT LOCK,TOUCHSCRN   CYL OVERIDE,ZWAVE</t>
  </si>
  <si>
    <t>AU-NTM617-ZW2 613E NEXTOUCH MORT LOCK,PUSHBTN     CYL OVERIDE,TT,ZWAVE</t>
  </si>
  <si>
    <t>AU-NTM617-ZW2 BSP NEXTOUCH MORT LOCK,PUSHBTN     CYL OVERIDE,TT,ZWAVE</t>
  </si>
  <si>
    <t>AU-NTM617-ZW2 626 NEXTOUCH,MORT LOCK,PUSHBTN     CYL OVERIDE,TT,ZWAVE</t>
  </si>
  <si>
    <t>AU-NTM612-ZW2 613E NEXTOUCH,MORT LOCK CYL OVERIDE,ZWAVE</t>
  </si>
  <si>
    <t>AU-NTM612-ZW2 BSP NEXTOUCH,MORT LOCK,PUSHBTN     CYL OVERIDE,ZWAVE</t>
  </si>
  <si>
    <t>AU-NTB622-ZW2 613E NEXTOUCH,ZW TS KEYED 626 AU LEVER,SATIN CHR</t>
  </si>
  <si>
    <t>YRD620-ZW2-619 KWKD TOUCHSCREEN ZWAVE DB 90 MIN FIRE RATED</t>
  </si>
  <si>
    <t>AU-NTM622-ZW2 626 NEXTOUCH,MORT LCK,TOUCHSCREEN  US26D PARA KWY,ZWAVE</t>
  </si>
  <si>
    <t>JUNCTION BOX ADAPTER TO FEED CABLE THROUGH 3/4" CONDUIT</t>
  </si>
  <si>
    <t>LONG RNG EXT IR ILLUMINATOR,   SMT LED TECHNOLOGY, 197' (60M), 120DEG ANGLE</t>
  </si>
  <si>
    <t>LONG RNG EXT IR ILLUMINATOR,   SMT LED TECHNOLOGY, 919' (280M), 10DEG ANGLE</t>
  </si>
  <si>
    <t>LONG RNG EXT IR ILLUMINATOR,   SMT LED TECHNOLOGY, 236' (72M), 100DEG ANGLE</t>
  </si>
  <si>
    <t>LONG RNG EXT IR ILLUMINATOR,   SMT LED TECHNOLOGY, 131' (40M), 120DEG ANGLE</t>
  </si>
  <si>
    <t>LONG RNG EXT IR ILLUMINATOR,   SMT LED TECHNOLOGY, 623' (193M), 10DEG ANGLE</t>
  </si>
  <si>
    <t>LONG RNG EXT IR ILLUMINATOR,   SMT LED TECHNOLOGY, 160' (48M), 100DEG ANGLE</t>
  </si>
  <si>
    <t>ARECONT 3.5MM, 1/2.5", F1.8    FIXED IRIS, FIXED IRIS FOR 5MP CAMERAS</t>
  </si>
  <si>
    <t>4MM, 1/1.8", F1.8, CS-MOUNT    FIXED IRIS, 101 DEGREE FIELD   OF VIEW</t>
  </si>
  <si>
    <t>12-40MM, 1/2", F1.8, CS-MOUNT  IR CORRECTED</t>
  </si>
  <si>
    <t>9-36MM LENS, 1/2.5", F1.5 CS-MOUNT, IR CORRECTED, P-IRIS, MOTORIZED</t>
  </si>
  <si>
    <t>12MM, 1F/1.8 MICRODOME LENS    FIXED IRIS</t>
  </si>
  <si>
    <t>4MM, 1F/1.8 MICRODOME LENS     FIXED IRIS</t>
  </si>
  <si>
    <t>2.1MM, 1/3" F1.8 M12-MNT LENS  FIXED IRIS IR CORRECTED 1.2MP, 2MP &amp; 3MP ONLY</t>
  </si>
  <si>
    <t>2.8MM, 1F/1.8 MICRODOME LENS   FIXED IRIS</t>
  </si>
  <si>
    <t>LENS 3.3-8.5MM, 1/2.5", F1.3   CS, IR CORRECTED, P-IRIS, MOTO Z/F</t>
  </si>
  <si>
    <t>LENS 2.8-8.5MM, 1/3", F1.2 CS, IR CORRECTED, P-IRIS, MOTOR    Z/F</t>
  </si>
  <si>
    <t>4S ELECTRICAL BOX ADAPTER PLATE FOR MICRODOME -S MODELS</t>
  </si>
  <si>
    <t>16MM, 1/2.5", F1.6 M12-MOUNT   FIXED IRIS, IR CORRECTED</t>
  </si>
  <si>
    <t>8MM, 1/2.5", F1.6 M12-MOUNT    FIXED IRIS, IR CORRECTED</t>
  </si>
  <si>
    <t>6MM, 1/2.5", F1.6 M12-MOUNT    FIXED IRIS, IR CORRECTED</t>
  </si>
  <si>
    <t>12-40MM, 1/2", F1.8, CS-MOUNT  IR CORRECTED, DC AUTO IRIS</t>
  </si>
  <si>
    <t>3.3-11MM, 1/2.5, F1.4 CS-MOUNT IR CORRECTED, DC AUTO IRIS</t>
  </si>
  <si>
    <t>GL1-FS 2000#,12/24VDC,FAIL-SAFE</t>
  </si>
  <si>
    <t>GL1-FL 2000#,12/24VDC,FAIL-SECURE</t>
  </si>
  <si>
    <t>TSH-BK TOUCH SENSE HANDLE,BLACK</t>
  </si>
  <si>
    <t>SP-1 TOUCH SENSE PLATE</t>
  </si>
  <si>
    <t>UNL-12 UNLATCH,ANSI,CYL LOCK,12VDC</t>
  </si>
  <si>
    <t>UNL-24 UNLATCH,ANSI,CYL LOCK,24VDC</t>
  </si>
  <si>
    <t>MUNL-12 UNLATCH F/MORTISE LOCK,12VDC</t>
  </si>
  <si>
    <t>DK-12 99 USER SGL GANG DIGITAL ENTRY</t>
  </si>
  <si>
    <t>CWB-32CL 1/2" CONCRETE/WOOD BRKT,F/M32</t>
  </si>
  <si>
    <t>CONCRETE / WOOD   BRACKET M32 BLACK</t>
  </si>
  <si>
    <t>CONCRETE / WOOD   BRACKET M62 BLACK</t>
  </si>
  <si>
    <t>DK-26SS 59 COD SS NARROW DIGITAL ENTRY</t>
  </si>
  <si>
    <t>MK MORTISE,MOMENTARY SPDT SINGLE</t>
  </si>
  <si>
    <t>MKN MORTISE,MOMENTARY SPDT NARROW</t>
  </si>
  <si>
    <t>ALUMINUM DOOR SPACER BRACKET   M32 1/2" BLACK</t>
  </si>
  <si>
    <t>ASB-32CL ALUMINUM SPACER BRACKET F/M32</t>
  </si>
  <si>
    <t>ASB-62BK ALUMINUM SPACER BRACKET F/M62</t>
  </si>
  <si>
    <t>ASB-62CL ALUMINUM SPACER BRACKET F/M62</t>
  </si>
  <si>
    <t>CWB-62CL 1/2" CONCRETE/WOOD BRKT,F/M62</t>
  </si>
  <si>
    <t>DK-26PBK BLK DIGITAL KEYPAD ONLY FOR DK</t>
  </si>
  <si>
    <t>DK-26PSS SS DIGITAL KEYPAD ONLY FOR DK-</t>
  </si>
  <si>
    <t>KP1 TUBULAR,MOMENTARY SINGLE GANG</t>
  </si>
  <si>
    <t>IK MAGNALOCK INSTALLATION KIT</t>
  </si>
  <si>
    <t>MK2 MORTISE,MOMENTARY DPDT SINGLE</t>
  </si>
  <si>
    <t>MKA2 MORTISE,ALTERNATE DPDT SINGLE</t>
  </si>
  <si>
    <t>MKA MORTISE,ALTERNATE SPDT SINGLE</t>
  </si>
  <si>
    <t>BA-XDT-24 EXIT DELAY TIMER SURF MT BOX 2</t>
  </si>
  <si>
    <t>BA-XDT-12 EXIT DELAY TIMER SURF MT BOX 1</t>
  </si>
  <si>
    <t>TSB-C ARMOR DOOR CORD,GRAY/BLACK CAP</t>
  </si>
  <si>
    <t>TJ-38CL TOP JAMB MTG.KIT,F/M38,INSWING</t>
  </si>
  <si>
    <t>TOP JAMB BRCKT FOR M68 SERIES  LOCK</t>
  </si>
  <si>
    <t>ZA-32/62BK ADJ Z-BRACKET MODEL 32/62</t>
  </si>
  <si>
    <t>UHB-CL-8 UNIVERSAL HEADER BRACKET,CLR,M</t>
  </si>
  <si>
    <t>SFP-5/8CL-8 STOP FILLER PLATE,5/8"X1-1/4"X</t>
  </si>
  <si>
    <t>SFP-1/4CL-8 STOP FILLER PLATE,ALUM 1/4" X 1-1/4" X 8"</t>
  </si>
  <si>
    <t>SFP-5/8BK-8 STOP FILLER PLATE,5/8"X1-1/4"X</t>
  </si>
  <si>
    <t>SFP-1/2CL-8 STOP FILLER PLATE,1/2"X1-1/4"X</t>
  </si>
  <si>
    <t>SFP-3/8BK-8 STOP FILLER PLATE,BLACK 3/8" X 1-1/4" X 8"</t>
  </si>
  <si>
    <t>M32F 600LB,FACE MOUNT,12/24VDC</t>
  </si>
  <si>
    <t>TM-9 TIMEMATE COMPACT TIMER,12/24VD</t>
  </si>
  <si>
    <t>MKSA ADD-ON ALT ACTION SPDT KEYSWIT</t>
  </si>
  <si>
    <t>PZ1 PIEZO SOUNDER - SINGLE GANG PL</t>
  </si>
  <si>
    <t>M62F 1200LB,FACE MOUNT,12/24VDC</t>
  </si>
  <si>
    <t>M62 1200LB,12/24VDC</t>
  </si>
  <si>
    <t>M62G 1200LB,CONDUIT,12/24VDC</t>
  </si>
  <si>
    <t>M62FG 1200LB,FACE MOUNT CONDUIT,12/2</t>
  </si>
  <si>
    <t>SAM 1200LB,SHEER ALIGNING,12/24VDC</t>
  </si>
  <si>
    <t>M38 600LB,BRACKET MOUNT,12/24VDC</t>
  </si>
  <si>
    <t>M68 1200LB,BRACKET MOUNT,12/24VDC</t>
  </si>
  <si>
    <t>M68 SENSTAT</t>
  </si>
  <si>
    <t>M62B 1200LB,BONDSTAT,12/24VDC</t>
  </si>
  <si>
    <t>IMXDA INTEGRATED EXIT DELAY SYSTEM,1</t>
  </si>
  <si>
    <t>MAGNALOCK 82 - 12/24VDC - FACE MOUNT</t>
  </si>
  <si>
    <t>MODEL 62 MAG BOND SENSOR FACE  MOUNT MAGNALOCK</t>
  </si>
  <si>
    <t>M32 600LB,12/24VDC</t>
  </si>
  <si>
    <t>POWER SUPPLY 12VDC-15 AMP</t>
  </si>
  <si>
    <t>POWER SUPPLY 24VDC 10A STATUS</t>
  </si>
  <si>
    <t>POWER SUPPLY 12VDC-4.5 AMP</t>
  </si>
  <si>
    <t>M32B 600LB,BONDSTAT,12/24VDC</t>
  </si>
  <si>
    <t>PB2-LK ILLUMINATION KIT F/NON ILLUM P</t>
  </si>
  <si>
    <t>PB3EN 1X3/4" GRN,NARROW STILE MOMENT</t>
  </si>
  <si>
    <t>PB2 2" SQ,SGL GANG MOMENTARY ILLUM</t>
  </si>
  <si>
    <t>PB5 2"RND,SGL GANG,MOM,LED,INCL    RED,GREEN,&amp;BLUE LENS</t>
  </si>
  <si>
    <t>PB2E 2" SQ,SGL GANG MOMENTARY</t>
  </si>
  <si>
    <t>EEB2 EMERGENCY EXIT BUTTON SINGLE G</t>
  </si>
  <si>
    <t>PB3N 1X3/4" GRN,NRW STILE MOMENTARY</t>
  </si>
  <si>
    <t>PB5E 2"ROUND,SGL GANG,MOM,INCLUDES  RED,GREEN,&amp;BLUE LENS</t>
  </si>
  <si>
    <t>PB3ER 1X3/4" GRN,SURFACE MOUNT MOMEN</t>
  </si>
  <si>
    <t>MOMENTARY- SINGLE GANG PUSH    BUTTON</t>
  </si>
  <si>
    <t>WAVE SENSE SWITCH</t>
  </si>
  <si>
    <t>MOTION EXIT DETECTOR</t>
  </si>
  <si>
    <t>EEB3N EMERGENCY EXIT BUTTON NARROW S</t>
  </si>
  <si>
    <t>PB3E 1X3/4" GRN,SGL GANG MOMENTARY</t>
  </si>
  <si>
    <t>XMS EXIT MOTION SENSOR</t>
  </si>
  <si>
    <t>2.2" (58.2MM) DVD/CD FILM LABELS, 100/ROLL</t>
  </si>
  <si>
    <t>QL-810W ULTRA-FAST PRINTER     WITH WIRELESS NETWORKING</t>
  </si>
  <si>
    <t>INTERNATIONAL BAR CODE INDOOR  2-D BARCOD</t>
  </si>
  <si>
    <t>LABELWRITER 450</t>
  </si>
  <si>
    <t>NAME BADGE DIE CUT (60MM)</t>
  </si>
  <si>
    <t>LABEL WRITER 450 PROFESSIONAL  LABEL PRIN</t>
  </si>
  <si>
    <t>LABELS  SHIPPING  2 1 8" X 4</t>
  </si>
  <si>
    <t>2.4IN X 100FT (62MM X 30.4M)   BLACK/WHITE CONTINUOUS LENGTH  PAPER LABEL</t>
  </si>
  <si>
    <t>LABELWRITER SELF-ADHESIVE DISKETTE LABELS 2 1/8X2 3/4 IN 400 SHEETS, MOQ 10</t>
  </si>
  <si>
    <t>ZEBRA DS9208 OMNIDIRECTIONAL   HANDS-FREE PRESENTATION IMAGER BARCODE SCANNER</t>
  </si>
  <si>
    <t>700 SERIES - CHARGING STAND    BARCODE SCANNER - PORTABLE</t>
  </si>
  <si>
    <t>LW L MULTI PURPOSE LABELS 2-1/8" X 2-3/4" 1 ROLE 320     10 PIECE MIN</t>
  </si>
  <si>
    <t>SHIPPING LABELS, 2 1/8 X 4     WHITE, 220 LABELS/ROLL 2 PIECE MIN</t>
  </si>
  <si>
    <t>16 PORT 10/100 DESKTOP SWITCH  WITH 8 PORT POE SWITCH</t>
  </si>
  <si>
    <t>WISENET HD+ 2MP, FULL HD(1080P) 30FPS IR DOME CAMERA, 1/2.8" 2M</t>
  </si>
  <si>
    <t>WISENET HD+ 2MP, FULL HD(1080P) 30FPS, 1/2.8" 2M     CMOS, 60DB DWDR,</t>
  </si>
  <si>
    <t>AHD IR VANDAL DOME</t>
  </si>
  <si>
    <t>WISENET HD+ 2MP IR OUT DOME    CAMERA 1080P 30FPS DN 2.8-12MM VARI, WDR, IP66/IK</t>
  </si>
  <si>
    <t>WISENET HD+ 2MP IR OUT BULLET  CAMERA 1080P 30FPS DN 2.8-12MM VARI, WDR, IP66/IK</t>
  </si>
  <si>
    <t>WISENET HD+ 2MP IR INDOOR DOME CAMERA 1080P 30FPS DN 2.8-12MM MANUAL VARI, WDR</t>
  </si>
  <si>
    <t>WISENET HD+ 2MP BOX CAMERA     FULL HD(1080P) 30FP, 24VAC/12V DC TRUE DN, TRUE W</t>
  </si>
  <si>
    <t>DOOR JAMB HEAD W/ 4.6MM LENS   COMP W/ XNB-6001 NOT INCL8M    26 FT CABLE WHITE</t>
  </si>
  <si>
    <t>DOOR JAMB HEAD W/ 4.6MM LENS   COMP W/ XNB-6001 NOT INCL 8M   26FT CABLE SILVER</t>
  </si>
  <si>
    <t>DOOR JAMB HEAD W/ 4.6MM LENS   COMP W/ XNB-6001 NOT INCL 8M   26 FT CABLE BLACK</t>
  </si>
  <si>
    <t>WISENET HD+ 4MP IR OUTDOOR     DOME CAMERA, AHD OR CVBS FORMATS ARE</t>
  </si>
  <si>
    <t>WISENET HD+ 4MP IR BULLET CAMERA, AHD OR CVBS FORMATS    ARE AVAILABLE,</t>
  </si>
  <si>
    <t>WISENET HD+ 4MP IR INDOOR DOME CAMERA, AHD OR CVBS FORMATS ARE</t>
  </si>
  <si>
    <t>WISENET HD+ 4MP BOX CAMERA,    AHD OR CVBS FORMATS ARE AVAILABLE, RS485</t>
  </si>
  <si>
    <t>4MP OUTDOOR VANDAL DOME, 2.8MM FIXED FOCAL, MULTI FORMA TVI/CVI/AHD/CVBS</t>
  </si>
  <si>
    <t>WISENET HD+ PENTABRID DVR AHD  (UP TO 4MP), - 24TB RAW STORAGE.TVI (UP TO</t>
  </si>
  <si>
    <t>WISENET HD+ PENTABRID DVR AHD  (UP TO 4MP), - 16TB RAW STORAGE.TVI (UP TO</t>
  </si>
  <si>
    <t>WISENET HD+ PENTABRID DVR AHD  (UP TO 4MP), - 8TB RAW STORAGE.TVI (UP TO</t>
  </si>
  <si>
    <t>WISENET HD+ PENTABRID DVR AHD  (UP TO 4MP), - 6TB RAW STORAGE.TVI (UP TO</t>
  </si>
  <si>
    <t>WISENET HD+ PENTABRID DVR AHD  (UP TO 8MP), - 6TB RAW STORAGE.TVI (UP TO</t>
  </si>
  <si>
    <t>WISENET HD+ PENTABRID DVR AHD  (UP TO 8MP), - 4TB RAW STORAGE.TVI (UP TO</t>
  </si>
  <si>
    <t>WISENET HD+ PENTABRID DVR AHD  (UP TO 8MP), - 2TB RAW STORAGE.TVI (UP TO</t>
  </si>
  <si>
    <t>WISENET HD+ PENTABRID DVR AHD  (UP TO 8MP), TVI (UP TO 8MP), CVI (UP TO</t>
  </si>
  <si>
    <t>WISENET HD+ PENTABRID DVR AHD  (UP TO 8MP), - 12TB RAW STORAGE.TVI (UP TO</t>
  </si>
  <si>
    <t>WISENET HD+ PENTABRID DVR AHD  (UP TO 8MP), - 8TB RAW STORAGE.TVI (UP TO</t>
  </si>
  <si>
    <t>WISENET HD+ PENTABRID DVR AHD  (UP TO 8MP), - 24TB RAW STORAGE.TVI (UP TO</t>
  </si>
  <si>
    <t>WISENET HD+ PENTABRID DVR AHD  (UP TO 8MP), - 16TB RAW STORAGE.TVI (UP TO</t>
  </si>
  <si>
    <t>BOX CAMERA SWIVEL ADAPTER,     CONVERTING 1.5"NPT TO 1/4-20   UNC, COMPATIBLE</t>
  </si>
  <si>
    <t>WHITE SKIN COVER FOR TNV-8011C</t>
  </si>
  <si>
    <t>BLACK SKIN COVER FOR TNV-8011C</t>
  </si>
  <si>
    <t>SILVER SKIN COVER FOR</t>
  </si>
  <si>
    <t>IN-CEILING HOUSING FOR X-PLUS  MODULE CAMERAS</t>
  </si>
  <si>
    <t>TINTED DOME FOR VANDAL DOME    X-CORE CAMERAS</t>
  </si>
  <si>
    <t>TINTED DOME FOR INDOOR DOME    X-CORE CAMERAS</t>
  </si>
  <si>
    <t>NETWORK I/O BOX</t>
  </si>
  <si>
    <t>EXTENSION CABLE FOR REMOTE     HEAD LENS, 15M (49.2FT), COMPATIBLE WITH</t>
  </si>
  <si>
    <t>IR ILLUMINATOR FOR USE WITH    TNU6320</t>
  </si>
  <si>
    <t>2.4MM FIXED LENS MODULE, COMPATIBLE WITH XNB-6001 AND   PNM-9000QB,</t>
  </si>
  <si>
    <t>4.6MM PINHOLE LENS MODULE,     COMPATIBLE WITH XNB-6001 AND   PNM-9000QB, RIGHT</t>
  </si>
  <si>
    <t>2.4MM FIXED LENS MODULE, COMPATIBLE WITH XNB-6001 AND   PNM-9000QB, RIGHT</t>
  </si>
  <si>
    <t>1.6MM FIXED LENS MODULE, COMPATIBLE WITH XNB-6001 AND   PNM-9000QB,</t>
  </si>
  <si>
    <t>BLACK COVER FOR Q-MINI CAMERAS QND-6011, QND-6021,    QND-8011, QND-8021</t>
  </si>
  <si>
    <t>LENS, 1/2.3" UP TO 1/1.7" 12MP VARI-FOCAL(12-50MM), AUTO DC   IRIS, CS-MOUNT,</t>
  </si>
  <si>
    <t>LENS, 1/2.3", UP TO 4K VARI-FOCAL(940MM), AUTO DC     IRIS, CS-MOUNT,</t>
  </si>
  <si>
    <t>CANON 70-200MM F2.8L, AUTO-IRIS, VARI FOCAL (EF 70-200MM F/2.8L</t>
  </si>
  <si>
    <t>CANON 50MM F1.2, AUTO-IRIS     (EF 50MM F/1.2 USM) HORIZONTAL FIELD</t>
  </si>
  <si>
    <t>CANON 24-70MM F/2.8L II USM    (EF 24-70MM F/2.8L USM) HORIZONTAL FIELD</t>
  </si>
  <si>
    <t>CANON 24MM F1.4L, AUTO-IRIS    (EF 24MM F/1.4L II USM) HORIZONTAL FIELD</t>
  </si>
  <si>
    <t>LENS, 1/2.7", 3 MP,VF 15-50MM, AUTO DC IRIS, CS-MOUNT, TELE   RANGE, 3.3X</t>
  </si>
  <si>
    <t>1/2 8 2MP CMOS WITH A 2.8MM    FIXED FOCAL LENS, FOV  H 107.4", V  62.2</t>
  </si>
  <si>
    <t>1/1.8 5MP CMOS W/ 7.0MM FIXED  FOCAL LENS FOV H 50.7 V37.8    FOR PNM-9000VQ</t>
  </si>
  <si>
    <t>1/2.8 2MP CMOS W/ 6.0MM FIXED  FOCAL LENS FOV H 50.4 V 28.8   FOR PNM-9000VQ</t>
  </si>
  <si>
    <t>1/2.8 2MP CMOS W/ 3.6MM FIXED  FOCAL LENS FOV H 94.8 V 49.3   FOR PNM-9000VQ</t>
  </si>
  <si>
    <t>128 2MP CMOS WITH A 120MM FIXED FOCAL LENS FOV H 263V 14 V 149  FOR THE PNM93</t>
  </si>
  <si>
    <t>128 2MP CMOS WITH A 60MM FIXED FOCAL LENS FOV H 504     V 288 FOR THE</t>
  </si>
  <si>
    <t>128 2MP CMOS WITH A 36MM FIXED FOCAL LENS FOV H 948     V 493 FOR THE</t>
  </si>
  <si>
    <t>128 2MP CMOS WITH A 28MM FIXED FOCAL LENS FOV H 1074    V 622 FOR THE</t>
  </si>
  <si>
    <t>128 2MP CMOS WITH A 24MM FIXED FOCAL LENS FOV H 135     V 712 FOR THE</t>
  </si>
  <si>
    <t>118 5MP CMOS WITH A 46MM FIXED FOCAL LENS FOV H 779     V 579 FOR THE</t>
  </si>
  <si>
    <t>118 5MP CMOS WITH A 37MM FIXED FOCAL LENS FOV H 975     V 719 FOR THE</t>
  </si>
  <si>
    <t>1/1.8" 5MP CMOS WITH A 3.7MM   FIXED FOCAL LENS, FOV  H 97.5 V 71.9</t>
  </si>
  <si>
    <t>LENS 3MP 2.8-9MM 1/2.8 P-IRIS, CS MOUNT</t>
  </si>
  <si>
    <t>LENS 3MP 2.8-9MM 1/2.8 AUTO IRIS, CS MOUNT</t>
  </si>
  <si>
    <t>OUTDOOR FIXED CAMERA HOUSING   COMPATIBLE WITH TNB-9000, BUILT-IN HEATER AND</t>
  </si>
  <si>
    <t>SMOKED DOME COVER FOR WHITE    Q/L VARIFOCAL INDOOR DOMES,    (EXCEPT QND-8080R)</t>
  </si>
  <si>
    <t>SMOKED DOME &amp; COVER FOR WHITE  FOR QND-8080R</t>
  </si>
  <si>
    <t>SMOKED DOME &amp; COVER FOR WHITE  Q/L FIXED VANDAL DOMES</t>
  </si>
  <si>
    <t>SMOKED DOME FOR XNV-6120 XNV-6120R</t>
  </si>
  <si>
    <t>BLACK COVER FOR QND6070R AND QND-7080R</t>
  </si>
  <si>
    <t>TELESCOPIC PVM UNI-STRUT MOUNT, 9.5'-17' DROP LENGTH,   VESA COMPATIBLE</t>
  </si>
  <si>
    <t>HANGING MOUNT FOR PNM-C7083RVD/7082RVD AND</t>
  </si>
  <si>
    <t>FLUSH MOUNT FOR TID-600R 2 COVER PLATES INCLUDED WHI, DARK BROWN</t>
  </si>
  <si>
    <t>WHITE COLOR PTZ FLUSH MOUNT.   COMPATIBLE WITH HCP-6230/6320A,</t>
  </si>
  <si>
    <t>WHITE COLOR PTZ-PLUS FLUSH     MOUNT. COMPATIBLE WITH</t>
  </si>
  <si>
    <t>PLENUM RATED PTZ-PLUS FLUSH    MOUNT, WHITE COLOR. COMPATIBLE WITH</t>
  </si>
  <si>
    <t>PLENUM RATED FLUSH MOUNT, WHITE COLOR. COMPATIBLE WITH   HCD-6080R/7070RA,</t>
  </si>
  <si>
    <t>PLENUM RATED FLUSH MOUNT, WHITE COLOR. COMPATIBLE WITH</t>
  </si>
  <si>
    <t>HANGING MOUNT, MATERIAL ALUMINUM, COLOR   WHITE, DIMENSIONS</t>
  </si>
  <si>
    <t>CEILING MOUNT, WEIGHT  4.2 KG  (9.3 LB), MATERIAL ALUMINUM, COLOR</t>
  </si>
  <si>
    <t>PLENUM FLUSH MOUNT</t>
  </si>
  <si>
    <t>SMALL HANGING CAP</t>
  </si>
  <si>
    <t>2X2 DROP CEILING ADAPTOR FOR   PNM-9084RQZ AND PNM-9085RQZ    FLUSH MOUNT</t>
  </si>
  <si>
    <t>HANGING MOUNT SUIT QNE-7080RX  WISENET NEW-Q</t>
  </si>
  <si>
    <t>IN-CEILING FLUSH MOUNT ACCESSORY FOR INDOOR DOME QND-8080R,</t>
  </si>
  <si>
    <t>TINTED BUBBLE FOR OUTDOOR X-PLUS CAMERAS, COMPATIBLE</t>
  </si>
  <si>
    <t>TINTED BUBBLE FOR INDOOR X-PLUS CAMERAS, COMPATIBLE     WITH</t>
  </si>
  <si>
    <t>TINTED BUBBLE FOR INDOOR FLUSH MOUNT X-PLUS CAMERAS,    COMPATIBLE WITH</t>
  </si>
  <si>
    <t>SMOKED DOME COVER FOR QNV-8080R, QNV-6082R, LNV-6070R,</t>
  </si>
  <si>
    <t>IN-CEILING FLUSH MOUNT FOR     XNP-6120H, XND-6085V, XNV-6085,</t>
  </si>
  <si>
    <t>IN-CEILING FLUSH MOUNT FOR     HCV-6070R/6080R/7070R/7070RA   PND-9080R,</t>
  </si>
  <si>
    <t>SMALL CAP ADAPTER ALUMINUM, ACCES</t>
  </si>
  <si>
    <t>CAP ADAPTER, PF 1 1/2", WHITE  FOR PNM-9084RQZ/9085RQZ</t>
  </si>
  <si>
    <t>CAP ADAPTOR FOR THE PNM-9084QZ (WILL FIT THE FOLLOWING</t>
  </si>
  <si>
    <t>CORNER BRACKET FOR SLA-T2480A, SLA-T4680A, SLA-T2480, SLA-T4680</t>
  </si>
  <si>
    <t>TILT MOUNT FOR TID-600R INSTALLABLE ON LEFT OR RIGHT   30  TILT ANGLE</t>
  </si>
  <si>
    <t>CORNER MOUNT ADAPTER (WHITE)   USE W/ SBP-300WMW/SBP-300WMW1  TO MOUNT A CORNER</t>
  </si>
  <si>
    <t>FLOOR STAND WITH ADJUSTABLE    HEIGHT; COMPATIBLE WITH ALL    BOX CAMERAS,</t>
  </si>
  <si>
    <t>CORNER MOUNT, MATERIAL ALUMINUM, COLOR  WHITE, DIMENSIONS</t>
  </si>
  <si>
    <t>TILT MOUNT</t>
  </si>
  <si>
    <t>CAMERA CORNER MOUNT, 316 STAINLESS STEEL</t>
  </si>
  <si>
    <t>ACCESSORY; BLACK SKIN COVER    FOR XNF-9013RV, QTY OF 6</t>
  </si>
  <si>
    <t>TURBINE COMPACT ONWALL BACK    BOX, IP66, IK10,ALUMINUM ALLY, GREY,</t>
  </si>
  <si>
    <t>WEATHER CAP COMPATIBLE WITH    XNV-C6083R/C7083R/C8083R/</t>
  </si>
  <si>
    <t>WEATHER CAP FOR PNM-C7083RVD/7082RVD AND</t>
  </si>
  <si>
    <t>WEATHER CAP COMPATIBLE WITH    PNM-9031RV / PNM-9022V</t>
  </si>
  <si>
    <t>BACK BOX</t>
  </si>
  <si>
    <t>CONDUIT HOLE ADAPTOR FOR X-CORE BULLET CAMERAS</t>
  </si>
  <si>
    <t>IN-CEILING FLUSH MOUNT ACCESSORY FOR XNF-8010R/RV/RVM PNF-9010R/RV/RVM</t>
  </si>
  <si>
    <t>SWIVEL ADAPTER FOR PENDANT     MOUNT FOR SBP-302CM/-12/-36    MOUNTING PLATE REQ</t>
  </si>
  <si>
    <t>HORIZONTAL GONDOLA PVM MONITOR MOUNT</t>
  </si>
  <si>
    <t>WHITE SKIN COVER FOR TID-600R</t>
  </si>
  <si>
    <t>MEDIUM CAP ADAPTER ACCESSORY,  COMPATIBLE WITH QNP-6250/6320  WHITE COLOR</t>
  </si>
  <si>
    <t>SMOKED DOME COVER FOR XNP-     6400/R, XNP-8250/R, XNP-9250/R NOT FOR WIPER</t>
  </si>
  <si>
    <t>TELESCOPIC PENDANT MOUNT REQUIRE A MOUNTING PLATE SBP-302CMA</t>
  </si>
  <si>
    <t>1.5" COUPLER, FEMALE THREAD    ON BOTH SIDES, WHITE</t>
  </si>
  <si>
    <t>TILTED MOUNT ADAPTER</t>
  </si>
  <si>
    <t>DOME BACK BOX</t>
  </si>
  <si>
    <t>BULLET BACK BOX</t>
  </si>
  <si>
    <t>STAINLESS STEEL MOUNT STRAP</t>
  </si>
  <si>
    <t>SMALL CAP ADAPTER, WHT, FOR    Q-MINI CAMS  QNF-8010, QNF-9010,</t>
  </si>
  <si>
    <t>BLACK COVER FOR QND-6010R /    20R / 30R QND-7010R / 20R/30R</t>
  </si>
  <si>
    <t>IN-CEILING FLUSH MOUNT ACCESSORY FOR INDOOR DOME QND-8080R QND-6082R</t>
  </si>
  <si>
    <t>BACK BOX WITH KNOCKOUTS QNV-8080RQNV-6082R WHITE COLOR</t>
  </si>
  <si>
    <t>WEATHER CAP FOR THE FOLLOWING  OUTDOOR DOMES QNV-</t>
  </si>
  <si>
    <t>SMALL CAP ADAPTER ALUMINUM     ACCESSORY QNV-8080RQNV-6082R   WHITE COLOR</t>
  </si>
  <si>
    <t>IN-CEILING FLUSH MOUNT ACCY    FOR PNM-9000VQ, PLENUM RATED, UL2820</t>
  </si>
  <si>
    <t>BLACK SKIN COVER FOR OUTDOOR   X-PLUS DOMES XNV-6081XX XNV-8081XX, 3 PCS</t>
  </si>
  <si>
    <t>SMALL CAP ADAPTER ALUMINUM     ACCESSORY FOR XNV-6011W QND-8010R/20R/30R</t>
  </si>
  <si>
    <t>BLACK SKIN COVER FOR INDOOR    X-PLUS DOMES XND-6081XX XND-8081XX, 3 PCS</t>
  </si>
  <si>
    <t>RJ-45 TO FIBER MOUNTING ACCESSORY FOR PTZ XNP-6320H    XNP-6550RH AND</t>
  </si>
  <si>
    <t>CEILING TILE SUPPORT PLATE     FOR THE XND-X081F XND-X081FZ   XND-X081RF AND</t>
  </si>
  <si>
    <t>HANGING CAP WHITE FOR THE OUTDOOR X PLUS DOME CAMERAS</t>
  </si>
  <si>
    <t>HANGING CAP IVORY FOR THE OUTDOOR X PLUS DOME CAMERAS</t>
  </si>
  <si>
    <t>HANGING CAP WHITE FOR THE INDOOR X PLUS DOME CAMERAS</t>
  </si>
  <si>
    <t>HANGING CAP IVORY FOR THE INDOOR X PLUS DOME CAMERAS</t>
  </si>
  <si>
    <t>CAP ADAPTOR FOR THE QND-8080R/6082R QNV-8010R/20R/30R</t>
  </si>
  <si>
    <t>BACK BOX, WHITE, ALUMINUM,     -50 TO 60C</t>
  </si>
  <si>
    <t>WALL MOUNT ACCESSORY, 2X KNOCK OUT BUILT-IN, COMP W/ OUT PTZ &amp; ALL CAPS</t>
  </si>
  <si>
    <t>CAP ADAPTER FOR THE PNM-9000VD MULTI-SENSOR</t>
  </si>
  <si>
    <t>TELESCOPIC PVM UNI-STRUT MOUNT 3'-5.5' DROP LENGTH, VESA COMPATIBLE, WHITE</t>
  </si>
  <si>
    <t>TELESCOPIC PVM UNI-STRUT MOUNT 5'-9' DROP LENGTH, VESA COMPATIBLE, WHITE</t>
  </si>
  <si>
    <t>MEDIUM CAP ADAPTER (ALUMINUM)  ACCESSORY</t>
  </si>
  <si>
    <t>ACCESSORY, WALL MOUNT - IVORY  RIGHT ANGLE</t>
  </si>
  <si>
    <t>CAP ADAPTER FOR THE PND-9080R  4K INDOOR DOME.</t>
  </si>
  <si>
    <t>VANDAL DOME BACK BOX FOR SNV   AND PNV SERIES</t>
  </si>
  <si>
    <t>INSTALL BACK BOX FOR SBP-300WM, SBP-300WM1, SBP-300KM</t>
  </si>
  <si>
    <t>IN-CEILING FLUSH MOUNT ACCESSORY FOR PND-9080R</t>
  </si>
  <si>
    <t>FISHEYE CAMERA BACK BOX. (SNF-8010/VM, PNF-9010R/RV/RVM)</t>
  </si>
  <si>
    <t>CAMERA WALL MOUNT GOOSENECK STYLE, IVORY</t>
  </si>
  <si>
    <t>BACK BOX WITH KNOCKOUTS AND    WATER PROOF DESIGN</t>
  </si>
  <si>
    <t>IN-CEILING FLUSH MOUNT ACCSSRY FOR WISENET LITE VF    INDOOR DOME, IVORY</t>
  </si>
  <si>
    <t>IN-CEILING FLUSH MOUNT ACCSSRY FOR WISENET LITE VF    OUT DOME, IVORY</t>
  </si>
  <si>
    <t>ACCESSORY, INDOOR/OUTDOOR HOUS W/MOUNTING BRACKET, HEATER     BLOWER</t>
  </si>
  <si>
    <t>PTZ DOME IN-CEILING FLUSH MOUNT WHITE</t>
  </si>
  <si>
    <t>SMALL CAP ADAPTER ALUMINUM FOR 5MP FISHEYE CAMERA,NF-8010 &amp;   SNF-8010VM</t>
  </si>
  <si>
    <t>ACCESSORY, INDOOR/OUTDOOR HOUS W/MOUNTING BRACKET IP66</t>
  </si>
  <si>
    <t>SMALL CAP ADAPTER ALUMINUM FOR SNV-6013 CAMERA</t>
  </si>
  <si>
    <t>20DEG TILT ANGLE WALLMT ADAPTR POLY CARB FOR 5MP FISHEYE CAM  SNF-8010&amp;SNF-8010V</t>
  </si>
  <si>
    <t>ACCESSORY, PENDANT MOUNT -     IVORY</t>
  </si>
  <si>
    <t>PENDANT TOP FOR SNV-6084R DOME CAMERA</t>
  </si>
  <si>
    <t>TINTED BUBBLE XND-6080V/XND    -6080RV XND-8080RV)</t>
  </si>
  <si>
    <t>ACCESSORY, INDOOR/OUTDOOR HOUSING W/MOUNTING BRACKET     HEATER/BLOWER</t>
  </si>
  <si>
    <t>PARAPET MOUNT, WHITE COLOR     PARAPET MOUNT, WEIGHT   7.1    KG (15.7 LB),</t>
  </si>
  <si>
    <t>PARAPET MOUNT ACCESSORY COMP   W/ ALL FULL SIZE OUTDOOR PTZS &amp; CAPS, WHITE</t>
  </si>
  <si>
    <t>EXTENSION PENDANT PIPE 6" LONG, FIT THE SBP-302CMB (MOUNTING BACKBOX),</t>
  </si>
  <si>
    <t>TELESCOPIC PVM UNI-STRUT MOUNT 5-9 DROP LENGTH VESA     COMPTABILE</t>
  </si>
  <si>
    <t>TELESCOPIC PVM UNI-STRUT MOUNT 3-5.5 DROP LENGTH VESA   COMPTABILE</t>
  </si>
  <si>
    <t>EXTENSION PENDANT PIPE 12" LONG</t>
  </si>
  <si>
    <t>ACCESSORY, POLE MOUNT ALUMINUM</t>
  </si>
  <si>
    <t>CAMERA POLE MOUNT ADAPTER,     316 STAINLESS STEEL</t>
  </si>
  <si>
    <t>VESA MOUNT + ADAPTER BOX FOR   WWT-P AND WRT-P MICRO FORM     FACTOR</t>
  </si>
  <si>
    <t>BACK BOX MADE TO FIT SBP-302CMW TELESCOPIC PENDANT MOUNT AND</t>
  </si>
  <si>
    <t>PVM MOUNT</t>
  </si>
  <si>
    <t>EXTENSION PIPE, 36", FOR SBP-302CM</t>
  </si>
  <si>
    <t>MOUNTING PLATE FOR THE TELESCOPIC PENDANT MOUNT SBP-302CM</t>
  </si>
  <si>
    <t>WALL/POLE MOUNT, MATERIAL ALUMINUM, COLOR   WHITE, DIMENSIONS</t>
  </si>
  <si>
    <t>REMOTE LENS DOME BRACKET</t>
  </si>
  <si>
    <t>WALL MOUNT FOR OUTDOOR PTZS    FULL SZ, 2X KNOCK OUT BUILT-IN WHITE</t>
  </si>
  <si>
    <t>WALL MOUNT FOR QNX-80X0R WISENET SWAN GOOSE NECK</t>
  </si>
  <si>
    <t>BACK BOX MADE TO FIT SBP-302CM TELESCOPIC PENDANT   MOUNT AND THE</t>
  </si>
  <si>
    <t>STAINLESS STEEL WALL MOUNT     FOR STAINLESS STEEL CAMERAS    XNP-6320HS AND</t>
  </si>
  <si>
    <t>STAINLESS STEEL WALL MOUNT     GOOSENECK FOR STAINLESS STEEL CAMERASPTZ</t>
  </si>
  <si>
    <t>PVM CAMERA TNB-6030 MOUNTING   HARDWARE</t>
  </si>
  <si>
    <t>STAINLESS STEEL CAP ADAPTOR    FOR XNV-6080RS XNV-8080RS XNV-6120RS</t>
  </si>
  <si>
    <t>WALL MOUNT, PF 1 1/2", WHITE</t>
  </si>
  <si>
    <t>WALL MOUNT BASE, WHITE FOR SBP-300WMW1 MOUNT</t>
  </si>
  <si>
    <t>INDOOR WALL MOUNT FOR INDOOR   DOMES</t>
  </si>
  <si>
    <t>WALL MOUNT ACCESSORY, 2X KNOCK OUT BUILT-IN, COMPATIBLE WITH</t>
  </si>
  <si>
    <t>OUTDOOR WALL MOUNT FOR OUTDOOR FLAT-EYE (QNE-8011R    AND QNE-8021R)</t>
  </si>
  <si>
    <t>NETWORK VANDAL OUTDOOR MULTI-SENSOR MULTI-DIRECTIONAL</t>
  </si>
  <si>
    <t>WALL MOUNT ACCESSORY 2X KNOCK  OUT BUILTIN COMPATIBLE WITH    ALL FULL SIZE OUTD</t>
  </si>
  <si>
    <t>AUDIO MANAGER PRO - LICENSE</t>
  </si>
  <si>
    <t>2N IP INTERCOM LIFT MODULE     LICENSE</t>
  </si>
  <si>
    <t>2N IP AUDIO KIT SIP MODULE     EMBEDDED INSTALLATION</t>
  </si>
  <si>
    <t>2N INDOOR TOUCH HTTP API LICENSE</t>
  </si>
  <si>
    <t>2N INDOOR TOUCH POE, UNLOCKING LICENSE FOR UPLOADING APPS</t>
  </si>
  <si>
    <t>2N HELIOS IP INFORMACAST LICEN LICENSE</t>
  </si>
  <si>
    <t>2N IP STYLE SURFACE INSTALLATION BOX. ACCESSORY    FOR 2N IP STYLE</t>
  </si>
  <si>
    <t>2N IP STYLE FLUSH BOX. ACCESSORIES FOR THE IP STYLE   MAIN UNIT 02407-001.</t>
  </si>
  <si>
    <t>TC1601 UNIVERSAL MOUNT</t>
  </si>
  <si>
    <t>TC1701 FRONT COVER 5P</t>
  </si>
  <si>
    <t>2N INDOOR SURFACE INSTALLATION BOX</t>
  </si>
  <si>
    <t>2N NVT PL-08 PACK OF 6 ADAPTERS</t>
  </si>
  <si>
    <t>2N NVT PL-08 SWITCH 2 ADAPTERS</t>
  </si>
  <si>
    <t>2N ACCESS UNIT 2.0 FINGERPRINT READER</t>
  </si>
  <si>
    <t>2N ACCESS UNIT 2.0 TOUCH KEYPAD</t>
  </si>
  <si>
    <t>2N GRANDSTREAM GXV-3350 - VOIP</t>
  </si>
  <si>
    <t>2N AU 2.0 - 13.56MHZ NFC SEC,  2G</t>
  </si>
  <si>
    <t>2N ACCESS UNIT, RFID 125KHZ/13.56MHZ NFC, SECOND    GENERATION WITH</t>
  </si>
  <si>
    <t>2N ACCESS UNIT, RFID 125KHZ,   SECOND GENERATION WITH BETTER READING</t>
  </si>
  <si>
    <t>2N IP VERSO, RFID 125KHZ, SECOND GENERATION WITH BETTER READING</t>
  </si>
  <si>
    <t>2N IP VERSO - RFID 13MHZ NFC   SEC - 2G</t>
  </si>
  <si>
    <t>WEDGE KIT FOR A 2N INTERCOM    STATION</t>
  </si>
  <si>
    <t>2N INDOOR DESK STAND IS INTENDED FOR THE 2N INDOOR     COMPACT (01935-001</t>
  </si>
  <si>
    <t>C1410 NETWORK MINI SPEAKER     IS A DISCRETE AND AFFORDABLE</t>
  </si>
  <si>
    <t>C1310-E  NETWORK HORN SPEAKER  -40C TO +50C, 2 BUILT-IN GPIO</t>
  </si>
  <si>
    <t>A8207-VE NTWK VID DOOR STATION IP-BASED, INTEGRATED HDTV CAMERA, WDR</t>
  </si>
  <si>
    <t>RECESSED MOUNT OF A8105-E IP   VIDEO DOOR STATION SUITABLE    FOR MOST WALL TYPE</t>
  </si>
  <si>
    <t>2N HELIOS IP VERSO BACKPLATE   2(W) X 2(H) MODULES</t>
  </si>
  <si>
    <t>2N HELIOS IP VERSO BACKPLATE   3 MODULED</t>
  </si>
  <si>
    <t>2N HELIOS IP VERSO BACKPLATE   2 MODULES</t>
  </si>
  <si>
    <t>2N HELIOS IP VERSO BACKPLATE   1 MODULE</t>
  </si>
  <si>
    <t>2N FLUSH MNT INSTALLATION BOX  FOR 3 MODULES (MUST BE TOGETHER W/ 9155013)</t>
  </si>
  <si>
    <t>2N FLUSH INSTALLATION FRAME    FOR 2 MODULES</t>
  </si>
  <si>
    <t>2N IP VERSO - EXTENSION CABLE  1M</t>
  </si>
  <si>
    <t>2N HELIOS IP VERSO - BLIND     PANEL</t>
  </si>
  <si>
    <t>2N HELIOS IP VERSO - TAMPER    SWITCH</t>
  </si>
  <si>
    <t>2N HELIOS IP VERSO - WIEGAND   MODULE</t>
  </si>
  <si>
    <t>2N HELIOS IP VERSO - FLUSH-MT  INSTALL BOX FOR 1 MODULE, MUST BE W/ 9155011</t>
  </si>
  <si>
    <t>2N HELIOS IP VERSO - FLUSH IN  NSTALLATION FRAME FOR 3 MODULES</t>
  </si>
  <si>
    <t>2N FLUSH INSTALLATION FRAME    FOR 1 MODULE (MUST BE TOGETHER WITH 9155014)</t>
  </si>
  <si>
    <t>2N COVER BOX 3M - SURFACE INSTALLATION FRAME FOR 3 MODULES</t>
  </si>
  <si>
    <t>2N COVER BOX 1M - SURFACE INSTALLATION FRAME FOR 1 MODULE</t>
  </si>
  <si>
    <t>2N HELIOS IP VERSO - I\O MODUL</t>
  </si>
  <si>
    <t>2N FLUSH MOUNTING BOX FOR HELIOS IP FORCE/SAFETY</t>
  </si>
  <si>
    <t>2N HELIOS IP VERSO TOUCH DISPLAY MODULE</t>
  </si>
  <si>
    <t>2N INDUCTION LOOP FOR 2N HELIOS IP</t>
  </si>
  <si>
    <t>2N HELIOS IP VERSO - INDUCTION LOOP</t>
  </si>
  <si>
    <t>2N HELIOS IP FORCE - SAFETY SCREWS</t>
  </si>
  <si>
    <t>2N HELIOS IP CARD READER +     TAMPER FOR 2N HELIOS IP FORCE</t>
  </si>
  <si>
    <t>2N HELIOS IP VERSO - BLIND BUTTON</t>
  </si>
  <si>
    <t>2N HELIOS IP VERSO BACKPLATE   3(W) X 3(H) MODULES</t>
  </si>
  <si>
    <t>2N HELIOS IP VERSO - SURFACE   INSTALLATION FRAME FOR 2 MODU  LES</t>
  </si>
  <si>
    <t>2N HELIOS IP VERSO BACKPLATE   2(W) X 3(H) MODULES</t>
  </si>
  <si>
    <t>2N HELIOS IP VERSO BACKPLATE   3(W) X 2(H) MODULES</t>
  </si>
  <si>
    <t>2N INDOOR TOUCH 2.0 WIFI BLACK POE</t>
  </si>
  <si>
    <t>2N INDOOR TOUCH 2.0, POE WHITE</t>
  </si>
  <si>
    <t>2N INDOOR TOUCH 2.0, POE BLACK</t>
  </si>
  <si>
    <t>2N U-SHAPED FRAME, BLACK FOR 2N IP BASE</t>
  </si>
  <si>
    <t>2N IP VERSO AND LTE VERSO 2    MODULE WEDGE BACKPLATE 25</t>
  </si>
  <si>
    <t>2N IP VERSO SECURE DOOR SET    INCL 01257-001, 01260-001 AND 01386-001</t>
  </si>
  <si>
    <t>2N IP VARIO WAGO TERMINAL FOR  ETHERNET AND LOCK CONNECTION   5 PCS</t>
  </si>
  <si>
    <t>2N IP VARIO SPEAKER WITH HOLDER AND SEALING 5 PCS</t>
  </si>
  <si>
    <t>2N IP VARIO MICROPHONE WITH    CABLE 5 PCS</t>
  </si>
  <si>
    <t>2N IP VARIO PLASTIC FRONT COVER WITH 6 BUTTONS AND KEYPAD</t>
  </si>
  <si>
    <t>2N IP VARIO FRONT PLASTIC PANEL FOR 6 BUTTONS 1 PC</t>
  </si>
  <si>
    <t>2N IP VARIO FRONT PLASTIC COVER FOR 3 BUTTONS AND KEYPAD</t>
  </si>
  <si>
    <t>2N IP VARIO FRONT PLASTIC COVER FOR 3 BUTTONS 1 PC</t>
  </si>
  <si>
    <t>2N IP VARIO PLASTIC FRONT COVER FOR 1 BUTTON AND KEYPAD 1 PC</t>
  </si>
  <si>
    <t>2N IP VARIO PLASTIC FRONT COVER FOR 1 BUTTON 1 PC</t>
  </si>
  <si>
    <t>2N IP VARIO FRONT METAL COVER  FOR 8 BUTTON EXTENDER 1 PC</t>
  </si>
  <si>
    <t>2N IP VARIO FRONT METAL COVER  WITH 6 BUTTON AND DISPLAY CUT-OUT 1 PC</t>
  </si>
  <si>
    <t>2N IP VARIO FRONT METAL COVER  FOR 16 BUTTON EXTENDER 1 PC</t>
  </si>
  <si>
    <t>2N IP VARIO PLASTIC CAMERA     SUPPORT 5 PCS</t>
  </si>
  <si>
    <t>2N IP VARIO PLASTIC CAMERA     HOLDER 5 PCS</t>
  </si>
  <si>
    <t>2N IP VARIO COVER FOR W/O CAMERA VERSION 5 PCS</t>
  </si>
  <si>
    <t>2N IP VARIO COVER 6 BUTTON/    READER</t>
  </si>
  <si>
    <t>2N IP VARIO BACKBOX BLACK PLASTIC CHASSIS 5 PCS</t>
  </si>
  <si>
    <t>2N IP UNI SPEAKER WITH CABLE   4 PCS</t>
  </si>
  <si>
    <t>2N IP UNI MICROPHONE WITH CABLE 10 PCS</t>
  </si>
  <si>
    <t>2N IP UNI FLUSH BOX FOR IN-WALL INSTALLATION 1 PC</t>
  </si>
  <si>
    <t>2N IP SAFETY QUICK DIAL BUTTON WITH BLUE BACKLIGHT -   5PCS</t>
  </si>
  <si>
    <t>2N IP FORCE SECURE DOOR SET    INCL SWITCH TAMPER 01350-001   RELAY 01386-001</t>
  </si>
  <si>
    <t>2N IP FORCE KEYPAD, 1PC</t>
  </si>
  <si>
    <t>IP FORCE 4 BUTTON BOARD,1X</t>
  </si>
  <si>
    <t>2N IP VARIO COVER 6 BUTTON/    KEYPAD</t>
  </si>
  <si>
    <t>IP FORCE 2 BUTTONS BOARD,1X</t>
  </si>
  <si>
    <t>IP FORCE 1 BUTTON BOARD, PICTOGRAM, 5X</t>
  </si>
  <si>
    <t>2N IP VARIO COVER 1 BUTTON/    KEYPAD</t>
  </si>
  <si>
    <t>IP FORCE 1 BUTTON BOARD,1X</t>
  </si>
  <si>
    <t>IP FORCE PLASTIC BUTTON ON     PCB, 5X</t>
  </si>
  <si>
    <t>IP FORCE BUTTON NAMETAG,5X</t>
  </si>
  <si>
    <t>EXTERNAL RFID SECURED READER   13.56MHZ + 125KHZ (USB INTERFACE)</t>
  </si>
  <si>
    <t>IP FORCE/SAFETY MIC WITH CABLE, 5X</t>
  </si>
  <si>
    <t>2N IP VERSO, 2 MODULES BACKPLATE, SURFACE INSTALL     ON 2-GANG BACKBOX</t>
  </si>
  <si>
    <t>2N IP VERSO - BLIND BUTTON,    COVERS ONE BUTTON, BLACK</t>
  </si>
  <si>
    <t>2N IP FORCE /SAFETY - DBL GOOS -ENECK</t>
  </si>
  <si>
    <t>2N IP AUDIO KIT WITH SS BUTTON BACKLIT</t>
  </si>
  <si>
    <t>2N IP AUDIO KIT WITH MIC AND   SPEAKER</t>
  </si>
  <si>
    <t>2N HELIOS IP SAFETY, 2 BUTTONS 10W SPEAKER</t>
  </si>
  <si>
    <t>IP FORCE/SAFETY GASKET FOR     MIC, 5X</t>
  </si>
  <si>
    <t>2N HELIOS IP VERSO MAIN UNIT   W/O CAMERA BLACK</t>
  </si>
  <si>
    <t>2N HELIOS IP VERSO SURFACE     INSTALL FRAME FOR 3 MOD BLACK</t>
  </si>
  <si>
    <t>2N EXTERNAL CARD READER 13.56MHZ MIFARE RFID,WIEGAND</t>
  </si>
  <si>
    <t>2N HELIOS IP VERSO CBL, 3 METE EXTENSION CABLE GREATER DISTANCE</t>
  </si>
  <si>
    <t>IP FORCE/SAFETY SPEAKER10W,5X</t>
  </si>
  <si>
    <t>2N SOLO - SURFACE MOUNT WITH   FRAME, BLACK</t>
  </si>
  <si>
    <t>2N INDOOR TOUCH DESK STAND     BLACK</t>
  </si>
  <si>
    <t>2N HELIOS IP VERSO CBL, 5 METE EXTENSION CABLE GREATER DISTANCE</t>
  </si>
  <si>
    <t>2N HELIOS IP FORCE AND SAFETY  - GOOSENE</t>
  </si>
  <si>
    <t>2N EXTERNAL BLUETOOTH READER   USB INTERFACE</t>
  </si>
  <si>
    <t>2N SOLO - FLUSH MOUNT WITH     FRAME, BLACK</t>
  </si>
  <si>
    <t>2N HELIOS IP FORCE AND SAFETY  INSTALLATION ADAPTER FOR CODE  BLUE AND TALKAPHON</t>
  </si>
  <si>
    <t>IP FORCE/SAFTEY SPEAKER 1W,5X</t>
  </si>
  <si>
    <t>2N FLUSH MNT INSTALLATION BOX  FOR 2 MODULES</t>
  </si>
  <si>
    <t>2N HELIOS IP VERSO - KEYPAD    MODULE</t>
  </si>
  <si>
    <t>2N HELIOS IP VERSO - 5 NAMEPLATES MODULE</t>
  </si>
  <si>
    <t>2N INDOOR TOUCH EXTERNAL POWER SUPPLY 12 MOUNTED</t>
  </si>
  <si>
    <t>2N HELIOS IP SOLO BACKPLATE    SURFACE</t>
  </si>
  <si>
    <t>IP VERSO MICROPHONE SET,10X</t>
  </si>
  <si>
    <t>2N IP VARIO COVER 3 BUTTON/    READER</t>
  </si>
  <si>
    <t>2N HELIOS IP SOLO FLUSH INSTALLATION BOX</t>
  </si>
  <si>
    <t>2N HELIOS IP SOLO WITH CAMERA  FLUSH  MOUNT</t>
  </si>
  <si>
    <t>2N HELIOS IP SOLO WITH CAMERA  SURFACE MOUNT</t>
  </si>
  <si>
    <t>2N EXTERNAL FINGERPRINT READER USB INTERFACE</t>
  </si>
  <si>
    <t>2N HELIOS IP VERSO KEYPAD BLACK</t>
  </si>
  <si>
    <t>2N HELIOS IP VERSO MAIN UNIT   W/ CAMERA BLACK</t>
  </si>
  <si>
    <t>2N HELIOS IP VERSO SURFACE     INSTALL FRAME FOR 2 MOD BLACK</t>
  </si>
  <si>
    <t>IP VERSO BUS SHORT,220MM,10X</t>
  </si>
  <si>
    <t>2N HELIOS IP VERSO SURFACE     INSTALL FRAME FOR 1 MOD BLACK</t>
  </si>
  <si>
    <t>2N HELIOS IP VERSO FLUSH INSTALL FRAME FOR 3 MOD  BLACK</t>
  </si>
  <si>
    <t>2N HELIOS IP VERSO FLUSH INSTALL FRAME FOR 2 MOD  BLACK</t>
  </si>
  <si>
    <t>2N HELIOS IP VERSO FLUSH INSTALL FRAME FOR 1 MOD  BLACK</t>
  </si>
  <si>
    <t>IP VERSO BUS SHORT,80MM,10X</t>
  </si>
  <si>
    <t>2N HELIOS IP BASE, READS UID   13.56MHZ RFID CARD READER</t>
  </si>
  <si>
    <t>2N HELIOS IP BASE 125KHZ RFID CARD READER</t>
  </si>
  <si>
    <t>2N HELIOS IP BASE WITH CAMERA  BLACK FRAME</t>
  </si>
  <si>
    <t>IP VERSO/SOLO SURFACE TOP FIX, 5X</t>
  </si>
  <si>
    <t>2N 2WIRE SET OF 2 ADAPTORS     AND POWER SOURCE FOR US</t>
  </si>
  <si>
    <t>2N MAGNETIC DOOR CONTACT SUITABLE FOR INTERNALRFID CARD READER</t>
  </si>
  <si>
    <t>2N ADDITIONAL SWITCH + TAMPER  FOR HELIOS IP FORCE &amp; SAFETY</t>
  </si>
  <si>
    <t>2N HELIOS IP SAFETY METAL FRAME, ORANGE COLOR</t>
  </si>
  <si>
    <t>IP VERSO/SOLO FLUSH TOP FIX,5X</t>
  </si>
  <si>
    <t>2N FLUSH MOUNTING BOARD FOR HELIOS IP FORCE/SAFETY     PLASTERBOARD</t>
  </si>
  <si>
    <t>2N HELIOS IP SAFETY 1 BUTTON + 10W SPEAKER</t>
  </si>
  <si>
    <t>IP SOLO FLUSH/SURFACE LOWER    FIX, 5X</t>
  </si>
  <si>
    <t>2N HELIOS IP FORCE 1 BUTTON &amp; KEYPAD &amp; SPEAKER    10W</t>
  </si>
  <si>
    <t>2N HELIOS IP FORCE 1 BUTTON + 10W SPEAKER</t>
  </si>
  <si>
    <t>IP VERSO FLUSH/SURFACE LOWER   FIX, 5X</t>
  </si>
  <si>
    <t>2N ACCESS UNIT RJ45 CONNECTOR CABLE</t>
  </si>
  <si>
    <t>2N EXTERNAL RFID READER 13.56KHZ EMARINE, USB INTERFAC</t>
  </si>
  <si>
    <t>2N POE INJECTOR PSA16U-480 POE 1PORT 15.4W AC/DC WITH US CABLE</t>
  </si>
  <si>
    <t>2N IP AUDIO POWER SUPPLY 12V DC/2A ADAPTER, US PLUG</t>
  </si>
  <si>
    <t>2N HELIOS IP SAFETY RED EMERGENCY BUTTON &amp; 10W SPEAKER</t>
  </si>
  <si>
    <t>2N EXTERNAL IP RELAY,4 OUTPUTS 0 INPUT, POE</t>
  </si>
  <si>
    <t>IP VERSO/SOLO BUTTON NAMETAG, 10X</t>
  </si>
  <si>
    <t>2N SIP SPEAKER WALL MOUNTED    WHITE</t>
  </si>
  <si>
    <t>2N SIP SPEAKER WALL MOUNTED    BLACK</t>
  </si>
  <si>
    <t>YEALINK SIP-T58A BUTTON EXTENDER</t>
  </si>
  <si>
    <t>2N IP FORCE PANEL 1 BUTTON     PICTOGRAMS</t>
  </si>
  <si>
    <t>2N IP FORCE PANEL 1 BTN KEYPAD READY</t>
  </si>
  <si>
    <t>IP VERSO WINDOW NON-CAMERA, 5X</t>
  </si>
  <si>
    <t>2N IP FORCE SAFETY SET OF BUSHINGS</t>
  </si>
  <si>
    <t>2N IP FORCE PANEL 2 BUTTONS    CARD READER</t>
  </si>
  <si>
    <t>GXV3370 IP PHONE, GRANDSTREAM  W/ 7" TOUCH SCREEN, ANDROID    WIFI POE, MULTIMED</t>
  </si>
  <si>
    <t>2N INDOOR TALK, WHITE</t>
  </si>
  <si>
    <t>2N INDOOR TALK, BLACK</t>
  </si>
  <si>
    <t>2N INDOOR TOUCH 2.0 WIFI WHITE POE</t>
  </si>
  <si>
    <t>2N IP VARIO COVER 3 BUTTON/    KEYPAD</t>
  </si>
  <si>
    <t>2N IP STYLE - 10 INCH TOUCHSCREEN INTERCOM WITH IP65 AND IK08.</t>
  </si>
  <si>
    <t>7" TOUCHSCREEN ANSWERING UNIT  WITH A WIDE VIEWING ANGLE. THE TEMPERED</t>
  </si>
  <si>
    <t>2N IP SOLO BLACK WITHOUT CAMERA FOR FLUSH MOUNT. THE    INTERCOM IS</t>
  </si>
  <si>
    <t>2N IP SOLO WITHOUT CAMERA FOR  FLUSH MOUNT. THE INTERCOM IS   SUITABLE FOR</t>
  </si>
  <si>
    <t>2N IP SOLO BLACK WITHOUT CAMERA FOR SURFACE MOUNT. THE INTERCOM IS</t>
  </si>
  <si>
    <t>2N IP SOLO WITHOUT CAMERA FOR  SURFACE MOUNT. THE INTERCOM    IS SUITABLE FOR</t>
  </si>
  <si>
    <t>A8105-E SMALL IP VIDEO DOOR    STATION</t>
  </si>
  <si>
    <t>2N HELIOS IP FORCE 1 BUTTON    HD CAMERA &amp; 10W SPEAKER</t>
  </si>
  <si>
    <t>2N HELIOS IP FORCE, 2 BUTTON,  CARD READER READY, 10W SPEAKER</t>
  </si>
  <si>
    <t>2N HELIOS IP FORCE, 2 BUTTON,  HD CAMERA, CARD READER READY,  10W SPEAKER</t>
  </si>
  <si>
    <t>2N HELIOS IP FORCE 4 BUTTON    HD CAMERA &amp; 10W SPEAKER</t>
  </si>
  <si>
    <t>2N HELIOS IP FORCE 4 BUTTONS + 10W SPEAKER</t>
  </si>
  <si>
    <t>2N HELIOS IP FORCE, 1 BUTTON,  PICTOGRAMS, 10W SPEAKER, CARD READER READY</t>
  </si>
  <si>
    <t>2N HELIOS IP FORCE, 1 BUTTON,  HD CAMERA, PICTOGRAM, 10W SPKR CARD READER READY</t>
  </si>
  <si>
    <t>2N HELIOS IP VERSO - BASIC     UNIT WITHOUT CAMERA</t>
  </si>
  <si>
    <t>2N HELIOS IP VERSO - BASIC     UNIT WITH CAMERA</t>
  </si>
  <si>
    <t>2N HELIOS IP FORCE - 1 BUTTON  &amp; HD CAMERA &amp; KEYPAD &amp; 10W SP  EAKER</t>
  </si>
  <si>
    <t>2N ACCESS UNIT MULLION. COMBO  UNIT TOUCH KEYPAD AND RFID     13.56MHZ AND</t>
  </si>
  <si>
    <t>2N ACCESS UNIT IN MULLION DESIGN. COMBO READER WITH BT   AND RFID 13.56MHZ</t>
  </si>
  <si>
    <t>2N ACCESS UNIT IN MULLION DESING. RFID WITH 13.56MHZ     AND 125KHZ.</t>
  </si>
  <si>
    <t>FALSE CEILING FLUSH MOUNT ADAPTER FOR DAY/NIGHT PANORAMIC SERIES</t>
  </si>
  <si>
    <t>UTP CABLE RECEIVER HUB VIDEO /  POWER / 24/28V 16 CHANNEL</t>
  </si>
  <si>
    <t>EXTENDED RANGE EXTERIOR CELL   ANTENNA FOR MOST BRANDS,</t>
  </si>
  <si>
    <t>STARLINK SIGNAL STRENGTH TESTER RED VERIZON</t>
  </si>
  <si>
    <t>SS - STARLINK ATT LTE SIGNAL   STRENGTH TESTER RED</t>
  </si>
  <si>
    <t>DW SPECTRUM 100X IP CAMERA     LICENSE</t>
  </si>
  <si>
    <t>DW SPECTRUM 50X IP CAMERA LICENSE</t>
  </si>
  <si>
    <t>DW SPECTRUM 10X IP CAMERA LICENSE</t>
  </si>
  <si>
    <t>DW SPECTRUM 1X IP CAMERA LICENSE DW-SPECTRUMLSC001</t>
  </si>
  <si>
    <t>DW SPECTRUM 20X IP CAMERA LICENSE</t>
  </si>
  <si>
    <t>DW SPECTRUM 4X IP CAMERA LICENSE</t>
  </si>
  <si>
    <t>INCLUDES SLE-ANT ANTENNA STAINLESS STEEL COATED CABLE   CLAMPS STAINLESS</t>
  </si>
  <si>
    <t>AXIS COMPANION DOME MINI LE</t>
  </si>
  <si>
    <t>48-PORT 10/100TX POE+ SWITCH   W/ 4GIG/SFP COMBO UPLINKS AT-FS980M/52PS-10</t>
  </si>
  <si>
    <t>KEYPAD, 8 BIT WORD, 3X4 STAINLESS</t>
  </si>
  <si>
    <t>CHIP CAM UNIVS FLX MNT W/MAG</t>
  </si>
  <si>
    <t>16-1P + 19-1P SOL BC PP PVC JKT WHT 500' RL SPL PRT    CMR/FPLR 300V 75C</t>
  </si>
  <si>
    <t>RG6 18 SOL BC FPE 95% BC BRD   SHD PVC JKT CM CCTV 75 OHM     BLK 1000FT REEL</t>
  </si>
  <si>
    <t>18-4C STR BC PVC FOIL SHD PVC JKT GRY CMR/FPLR 75C 1000' REEL</t>
  </si>
  <si>
    <t>SAMD SHEAR MAGLK 12/24VDC SLF ALIGN</t>
  </si>
  <si>
    <t>SKIN COVERS FOR P39-R CAMERAS, WHITE COLOR. 10 PCS</t>
  </si>
  <si>
    <t>330FT OUTDR 660FT INDR INT     ANT CRAW DBL</t>
  </si>
  <si>
    <t>165' / 330' DOUBLE MODULATED   QUAD</t>
  </si>
  <si>
    <t>HIGH POWER HEATER KIT FOR QUAD BEAMS</t>
  </si>
  <si>
    <t>POLE MOUNTKIT FOR PB-30 / 60TK</t>
  </si>
  <si>
    <t>POLE MOUNT BACK COVER - (1     PAIR) FITS A</t>
  </si>
  <si>
    <t>CENTRAL CONTROL BOARD, 12 VDC, 8 FUSED OUTPUTS</t>
  </si>
  <si>
    <t>CKL CABINET KEY LOCK</t>
  </si>
  <si>
    <t>TI8902 GLASS REPLACEMENT KIT</t>
  </si>
  <si>
    <t>TI8202 RECESSED MOUNT</t>
  </si>
  <si>
    <t>TI8602 WALL MOUNT BACK BOX</t>
  </si>
  <si>
    <t>TI8603 CONDUIT ADAPTER 3/4"NPS</t>
  </si>
  <si>
    <t>TI8901 FACE PLATE REPLACEMENT</t>
  </si>
  <si>
    <t>I8016-LVE NETWORK VIDEO INTERCOM,COMPACT, ROBUST NETWORK, TWO-WAY COM</t>
  </si>
  <si>
    <t>UTP CABLE RECEIVER HUB VIDEO /  POWER / 24/28V 8 CHANNEL</t>
  </si>
  <si>
    <t>32-CHANNEL DIGITAL EQ ACTIVE RECEIVER WITH RJ-45 AND SCREW TERMINAL INPUT</t>
  </si>
  <si>
    <t>8-CH PASSIVE HUB (STUB HUB)    2 RJ45 SCREW TERMINAL ADAPTORS INCLUDED, 1" DEEP</t>
  </si>
  <si>
    <t>16-CH PASSIVE HUB (STUB HUB)   4 RJ45 SCREW TERMINAL ADAPTOR  INCLUDED, 1" DEEP</t>
  </si>
  <si>
    <t>CAMERA CORNER MOUNT ALUMINUM</t>
  </si>
  <si>
    <t>SINGLE CHANNEL UTP TRANSCEIVER, VIDEO &amp; POWER     BNC MALE, RJ45</t>
  </si>
  <si>
    <t>2MP 40X IR PTZ, D/N ICR, WDR   IP66, IK10, NEMA4X, NEMA-TS 2  POE+, GYRO SENSOR</t>
  </si>
  <si>
    <t>2MP 40X PTZ, D/N ICR, WDR IP66, IK10, NEMA4X, NEMA-TS 2  POE+, GYRO SENSOR</t>
  </si>
  <si>
    <t>RG59 20 SOL BC FFEP 95% BC BRD SHD LSPVC JKT CL2P CCTV 75 OHM WHT 500' BOX</t>
  </si>
  <si>
    <t>16-2C + 19-2C SOL BC LSPVC     LSPVC JKT WHT 500' REEL SPL    PRT CMP/FPLP 300V7</t>
  </si>
  <si>
    <t>24-4P UTP-CMP SOL BC CAT5E     FRPO/FEP/FRLSPVC WHITE 500FT   BOX NONBONDED-PAIR</t>
  </si>
  <si>
    <t>18-6C + 18-4C + 16-2C + 22-4C  COMPOSITE CABLE O/A LSPVC JKT  YEL CMP 250' RL</t>
  </si>
  <si>
    <t>1800 LB DUAL VOLTAGE MAG BOND  SENSOR MAGNALOCK</t>
  </si>
  <si>
    <t>M62FGB 1200LB,BONDSTAT,FACE MTCONDUIT</t>
  </si>
  <si>
    <t>22-4C SOL BC FRPVC FRPVC JKT RED FPLP/CMP 75C     SPL CC 500' COIL</t>
  </si>
  <si>
    <t>18-2C SOL BC FRPVC FOIL SHD    FRPVC JKT WHT FPLP/CMP 75C     1000' REEL</t>
  </si>
  <si>
    <t>16-1P + 19-1P SOL BC LSPVC     LSPVC JKT WHT 500' RL SPL PRT  CMP/FPLP 300V 60C</t>
  </si>
  <si>
    <t>16-1P + 19-1P SOL BC LSPVC     LSPVC JKT RED CMP/FPLP SPL     PRT 300V 60C 1000'</t>
  </si>
  <si>
    <t>16-1P + 19-1P SOL BC LSPVC     LSPVC JKT BLK CMP/FPLP SPL PRT 300V 60C 1000' RL</t>
  </si>
  <si>
    <t>16-2C + 19-2C SOL BC LSPVC     LSPVC JKT RED 500' RL SPL PRT  CMP/FPLP 300V 75C</t>
  </si>
  <si>
    <t>14-2C + 18-2C SOL BC LSPVC     LSPVC JKT RED CL3P/FPLP SPL    PRT 300V 75C 500'</t>
  </si>
  <si>
    <t>16-1P + 19-1P SOL BC LSPVC     LSPVC JKT RED CMP/FPLP SPL PRT 300V 75C 500' RL</t>
  </si>
  <si>
    <t>16-1P + 19-1P SOL BC LSPVC     LSPVC JKT VIO 500' RL SPL PRT  CMP/FPLP 300V 60C</t>
  </si>
  <si>
    <t>18-4C STR BC FRPVC FOIL SHD    FRPVC JKT WHT CMP/FPLP 75C     1000' REEL</t>
  </si>
  <si>
    <t>22-2P SOL BC FRPVC FRPVC JKT RED FPLP/CMP 75C     SPL CC 1000' REEL</t>
  </si>
  <si>
    <t>18-4C STR BC FRPVC FRPVC JKT WHT CMP/FPLP 75C     1000' REEL</t>
  </si>
  <si>
    <t>24-2C STR BC FRPVC FOIL SHD    FRPVC JKT WHT CMP/FPLP 75C     1000' BOX</t>
  </si>
  <si>
    <t>22-2C STR BC FRPVC FOIL SHD    FRPVC JKT BRN CMP/FPLP 1000' BOX</t>
  </si>
  <si>
    <t>18-2C STR BC FRPVC FOIL SHD    FRPVC JKT GRN CMP/FPLP 75C     1000' BOX</t>
  </si>
  <si>
    <t>24-2P STR BC FRPVC FOIL SHD    FRPVC JKT WHT CMP/FPLP 75C     500' BOX</t>
  </si>
  <si>
    <t>22-2P SOL BC FRPVC IND SHD     FRPVC JKT RED FPLP/CMP 75C     SPL CC 1000' BOX</t>
  </si>
  <si>
    <t>22-12C SOL BC FRPVC FRPVC JK WHT CMP/FPLP 75C 500' REEL SPL PRT</t>
  </si>
  <si>
    <t>22-2P SOL BC FRPVC IND SHD     FRPVC JKT RED FPLP/CMP 75C     SPL CC 500' BOX</t>
  </si>
  <si>
    <t>22-20C STR BC FRPVC FRPVC JKT WHT CMP/FPLP 75C     500' REEL</t>
  </si>
  <si>
    <t>18-12C STR BC FRPVC FOIL SHD   FRPVC JKT YEL CMP/FPLP 75C     1000' REEL</t>
  </si>
  <si>
    <t>18-2C STR BC FRPVC FOIL SHD    FRPVC JKT WHT CMP/FPLP 75C     1000' REEL</t>
  </si>
  <si>
    <t>18-12C STR BC FRPVC FOIL SHD   FRPVC JKT YEL CMP/FPLP 75C     500' REEL</t>
  </si>
  <si>
    <t>Hand-e-Wave Touchless Exit Button, Double Gang, SS</t>
  </si>
  <si>
    <t>Hand-e-Wave Touchless Exit Button, Single Gang, SS</t>
  </si>
  <si>
    <t>Hand-e-Wave Touchless Exit Button, Mullion, SS</t>
  </si>
  <si>
    <t>Network Patch Cord, Cat6A, Plenum (3 ft)</t>
  </si>
  <si>
    <t>Hanwha/Wisenet PNM-9322VQP vandal outdoor camera, combines Multi-sensor camera, (2MP/5MP X 4 sensors sold separately)</t>
  </si>
  <si>
    <t>Hanwha/Wisenet XNB-H6280B  Bandit Barrier camera, 2MP</t>
  </si>
  <si>
    <t>Hanwha/Wisenet SBL-100D Dome bracket for SLA-T2480A, SLA-T4680A, SLA-T2480, SLA-T4680</t>
  </si>
  <si>
    <t>Hanwha/Wisenet SHD-46VDB Flush Door Jamb Lens Housing only, Black</t>
  </si>
  <si>
    <t>Hanwha/Wisenet SHD-46VDE Flush Door Jamb Lens Housing only, Silver</t>
  </si>
  <si>
    <t>Hanwha/Wisenet SLA-T4680V 4.6mm pinhole lens module, compatible with XNB-6001, 2MP</t>
  </si>
  <si>
    <t>Hanwha/Wisenet XNB-6001 covert camera body, 2MP</t>
  </si>
  <si>
    <t>Hanwha/Wisenet PNM-9000QB  multi head camera, 4 x 2MP</t>
  </si>
  <si>
    <t>Hanwha/Wisenet SLA-T2480 2.4mm fixed lens module, compatible with PNM-9000QB</t>
  </si>
  <si>
    <t>Hanwha/Wisenet XNB-H6241A network ATM camera, 2MP, 2.4mm fixed lens</t>
  </si>
  <si>
    <t>Hanwha/Wisenet XNP-6400 2MP, (40x) lens, extreme WDR 150dB, Day &amp; Night</t>
  </si>
  <si>
    <t>Hanwha/Wisenet PNM-9085RQZ  5MP x 4ch multi-directional camera</t>
  </si>
  <si>
    <t>Hanwha/Wisenet XNP-6321 indoor PTZ camera, 2MP, 32X optical zoom</t>
  </si>
  <si>
    <t>Hanwha/Wisenet QND-8011 indoor dome, 5MP, 2.8mm fixed focal lens (104░)</t>
  </si>
  <si>
    <t>Hanwha/Wisenet XNV-6120R IR outdoor vandal dome, 2MP, 12X optical zoom (5.2mm ~62.4mm)</t>
  </si>
  <si>
    <t>Hanwha/Wisenet XNF-8010RW indoor fisheye camera, 6MP, 1.6mm fixed lens (192░)</t>
  </si>
  <si>
    <t>Hanwha/Wisenet XND-6080RV IR indoor vandal dome, 2MP, vari-focal (2.8~12mm)</t>
  </si>
  <si>
    <t>Hanwha/Wisenet XNV-6080R IR outdoor vandal dome, 2MP, vari-focal (2.8~12mm)</t>
  </si>
  <si>
    <t>Hanwha/Wisenet PNM-9022V 180 degree camera</t>
  </si>
  <si>
    <t>PS-Series Sealed Lead-Acid Battery (12VDC 12AH) with F2 Terminals</t>
  </si>
  <si>
    <t>NV-ECLK-PLS (optional Camera End-point for EC10)</t>
  </si>
  <si>
    <t>NV-PS55-60W-DC (60 Watt Power Supply w/ Line Cord)</t>
  </si>
  <si>
    <t>NV-ECLK-PLS (single channel camera end-point unit)</t>
  </si>
  <si>
    <t>NV-ECLK-BSE (Single channel long-reach Base unit)</t>
  </si>
  <si>
    <t>AMBERBOX INC.</t>
  </si>
  <si>
    <t>AmberBox.</t>
  </si>
  <si>
    <t>AMERICAN FIBER.</t>
  </si>
  <si>
    <t>AMSECO.</t>
  </si>
  <si>
    <t>ANIXTER INC ..</t>
  </si>
  <si>
    <t>ANIXTER INC.</t>
  </si>
  <si>
    <t>FLEXSTAND3-JPMC</t>
  </si>
  <si>
    <t>VOP-01-JPMC</t>
  </si>
  <si>
    <t>DVAC-01-JPMC</t>
  </si>
  <si>
    <t>DX0211-IP-JPMC</t>
  </si>
  <si>
    <t>VESA 100-JPMC</t>
  </si>
  <si>
    <t>JPMC-10060784</t>
  </si>
  <si>
    <t>AAH-0283W-JPMC</t>
  </si>
  <si>
    <t>FDF4627W-IP-BK-JPMC</t>
  </si>
  <si>
    <t>FDF2711W-IP-BK-JPMC</t>
  </si>
  <si>
    <t>5020-101-JPMC</t>
  </si>
  <si>
    <t>5026-204-JPMC</t>
  </si>
  <si>
    <t>0927-001-JPMC</t>
  </si>
  <si>
    <t>5506-951-JPMC</t>
  </si>
  <si>
    <t>01752-004-JPMC</t>
  </si>
  <si>
    <t>5505-141-JPMC</t>
  </si>
  <si>
    <t>01156-001-JPMC</t>
  </si>
  <si>
    <t>JPMC-939779</t>
  </si>
  <si>
    <t>5505-871-JPMC</t>
  </si>
  <si>
    <t>01593-001-JPMC</t>
  </si>
  <si>
    <t>JPMC-000401</t>
  </si>
  <si>
    <t>VI0025-JPMC</t>
  </si>
  <si>
    <t>236800707-500</t>
  </si>
  <si>
    <t>01190-001-JPMC</t>
  </si>
  <si>
    <t>5505-081-JPMC</t>
  </si>
  <si>
    <t>5506-481-JPMC</t>
  </si>
  <si>
    <t>01757-001-JPMC</t>
  </si>
  <si>
    <t>01592-001-JPMC</t>
  </si>
  <si>
    <t>SSA-PRO-C</t>
  </si>
  <si>
    <t>ANT400-REM-I/O+6DB</t>
  </si>
  <si>
    <t>487320</t>
  </si>
  <si>
    <t>EAGLB0001</t>
  </si>
  <si>
    <t>TER-043</t>
  </si>
  <si>
    <t>SDI-77XL2-D</t>
  </si>
  <si>
    <t>02570-001</t>
  </si>
  <si>
    <t>02571-001</t>
  </si>
  <si>
    <t>02578-001</t>
  </si>
  <si>
    <t>02572-001</t>
  </si>
  <si>
    <t>02565-001</t>
  </si>
  <si>
    <t>02655-001</t>
  </si>
  <si>
    <t>02285-001</t>
  </si>
  <si>
    <t>02302-001</t>
  </si>
  <si>
    <t>02232-001</t>
  </si>
  <si>
    <t>02579-001</t>
  </si>
  <si>
    <t>02547-001</t>
  </si>
  <si>
    <t>02454-001</t>
  </si>
  <si>
    <t>02457-001</t>
  </si>
  <si>
    <t>02719-001</t>
  </si>
  <si>
    <t>02453-001</t>
  </si>
  <si>
    <t>02472-001</t>
  </si>
  <si>
    <t>02471-001</t>
  </si>
  <si>
    <t>RX-40PI</t>
  </si>
  <si>
    <t>EVIP-01</t>
  </si>
  <si>
    <t>710536EBLM</t>
  </si>
  <si>
    <t>710548EA</t>
  </si>
  <si>
    <t>21764</t>
  </si>
  <si>
    <t>01191-004</t>
  </si>
  <si>
    <t>01192-004</t>
  </si>
  <si>
    <t>01168-001</t>
  </si>
  <si>
    <t>01169-001</t>
  </si>
  <si>
    <t>0926-001</t>
  </si>
  <si>
    <t>0927-001</t>
  </si>
  <si>
    <t>0928-001</t>
  </si>
  <si>
    <t>01121-001</t>
  </si>
  <si>
    <t>01119-001</t>
  </si>
  <si>
    <t>01154-001</t>
  </si>
  <si>
    <t>5901-401</t>
  </si>
  <si>
    <t>5901-371</t>
  </si>
  <si>
    <t>3208-06T-R4AL-E</t>
  </si>
  <si>
    <t>3208-06T-R4A-E</t>
  </si>
  <si>
    <t>1608-06T-R4AL-E</t>
  </si>
  <si>
    <t>1608-06T-R4A-E</t>
  </si>
  <si>
    <t>IP04-06T-R4AL-E</t>
  </si>
  <si>
    <t>IP04-06T-R4A-E</t>
  </si>
  <si>
    <t>0789-001</t>
  </si>
  <si>
    <t>5801-141</t>
  </si>
  <si>
    <t>5506-541</t>
  </si>
  <si>
    <t>5506-481</t>
  </si>
  <si>
    <t>5506-251</t>
  </si>
  <si>
    <t>710548EWTM</t>
  </si>
  <si>
    <t>0742-021</t>
  </si>
  <si>
    <t>5504-881</t>
  </si>
  <si>
    <t>5505-651</t>
  </si>
  <si>
    <t>5505-731</t>
  </si>
  <si>
    <t>5505-911</t>
  </si>
  <si>
    <t>5505-351</t>
  </si>
  <si>
    <t>5505-381</t>
  </si>
  <si>
    <t>5505-371</t>
  </si>
  <si>
    <t>5505-361</t>
  </si>
  <si>
    <t>5900-271</t>
  </si>
  <si>
    <t>5504-864</t>
  </si>
  <si>
    <t>IP04-06T-R4AL</t>
  </si>
  <si>
    <t>2413009U500</t>
  </si>
  <si>
    <t>1608-06T-R4AL</t>
  </si>
  <si>
    <t>1608-06T-R4A</t>
  </si>
  <si>
    <t>3208-06T-R4AL</t>
  </si>
  <si>
    <t>5504-821</t>
  </si>
  <si>
    <t>5505-021</t>
  </si>
  <si>
    <t>5505-171</t>
  </si>
  <si>
    <t>5504-711</t>
  </si>
  <si>
    <t>5504-731</t>
  </si>
  <si>
    <t>5503-921</t>
  </si>
  <si>
    <t>5503-194</t>
  </si>
  <si>
    <t>5505-031</t>
  </si>
  <si>
    <t>0588-001</t>
  </si>
  <si>
    <t>194-12-BL</t>
  </si>
  <si>
    <t>229</t>
  </si>
  <si>
    <t>TSC-20</t>
  </si>
  <si>
    <t>GR3045CT</t>
  </si>
  <si>
    <t>GR1840</t>
  </si>
  <si>
    <t>2800</t>
  </si>
  <si>
    <t>2600</t>
  </si>
  <si>
    <t>MM-10</t>
  </si>
  <si>
    <t>MC-25-W</t>
  </si>
  <si>
    <t>MM-600</t>
  </si>
  <si>
    <t>2826FS</t>
  </si>
  <si>
    <t>RB-01-W</t>
  </si>
  <si>
    <t>HVAC-3.3K</t>
  </si>
  <si>
    <t>HVAC-2.2K</t>
  </si>
  <si>
    <t>50RS-12-W</t>
  </si>
  <si>
    <t>PBF-2020-W</t>
  </si>
  <si>
    <t>AX-6644</t>
  </si>
  <si>
    <t>MM-400</t>
  </si>
  <si>
    <t>MM-375</t>
  </si>
  <si>
    <t>4561R</t>
  </si>
  <si>
    <t>8906-W</t>
  </si>
  <si>
    <t>8290</t>
  </si>
  <si>
    <t>MM-25</t>
  </si>
  <si>
    <t>MF-875</t>
  </si>
  <si>
    <t>M-100-W</t>
  </si>
  <si>
    <t>4704-A-240</t>
  </si>
  <si>
    <t>4612</t>
  </si>
  <si>
    <t>5226</t>
  </si>
  <si>
    <t>4532</t>
  </si>
  <si>
    <t>PA-75-W</t>
  </si>
  <si>
    <t>8297</t>
  </si>
  <si>
    <t>4613</t>
  </si>
  <si>
    <t>FO-AS11010</t>
  </si>
  <si>
    <t>FO-AS10020</t>
  </si>
  <si>
    <t>FO-AS10010</t>
  </si>
  <si>
    <t>FO-EC30110</t>
  </si>
  <si>
    <t>FO-EC30010</t>
  </si>
  <si>
    <t>FO-065-79LXEDMG</t>
  </si>
  <si>
    <t>FO-065-79LXMG-H</t>
  </si>
  <si>
    <t>FO-065-1196A</t>
  </si>
  <si>
    <t>FO-065-73FXMM5MG</t>
  </si>
  <si>
    <t>FO-065-79SXMG-H</t>
  </si>
  <si>
    <t>FO-065-1196ALX</t>
  </si>
  <si>
    <t>FO-065-791000TTXMG</t>
  </si>
  <si>
    <t>FO-065-1100</t>
  </si>
  <si>
    <t>FO-MI10020</t>
  </si>
  <si>
    <t>FO-065-80SR10G300M</t>
  </si>
  <si>
    <t>FO-065-79SXEDMG-H</t>
  </si>
  <si>
    <t>FO-065-73FXSM20MG</t>
  </si>
  <si>
    <t>FO-065-80LR10G10KM</t>
  </si>
  <si>
    <t>FO-065-1196AED</t>
  </si>
  <si>
    <t>FO-SI30010</t>
  </si>
  <si>
    <t>FO-EI30110</t>
  </si>
  <si>
    <t>FO-AS50010</t>
  </si>
  <si>
    <t>FO-AS11020</t>
  </si>
  <si>
    <t>FO-065-79SXMG</t>
  </si>
  <si>
    <t>FO-065-79SXEDMG</t>
  </si>
  <si>
    <t>FO-065-79LXMG</t>
  </si>
  <si>
    <t>FO-065-1196SFPDR</t>
  </si>
  <si>
    <t>FO-065-1185</t>
  </si>
  <si>
    <t>FO-065-1120</t>
  </si>
  <si>
    <t>FO-065-1110</t>
  </si>
  <si>
    <t>FO-065-1050GSFP</t>
  </si>
  <si>
    <t>FO-SC30060</t>
  </si>
  <si>
    <t>FO-AP30020</t>
  </si>
  <si>
    <t>FO-AP30010</t>
  </si>
  <si>
    <t>FO-EC30100</t>
  </si>
  <si>
    <t>FO-EC30130</t>
  </si>
  <si>
    <t>FO-EC30030</t>
  </si>
  <si>
    <t>FO-EI30130</t>
  </si>
  <si>
    <t>FO-EI30100</t>
  </si>
  <si>
    <t>FO-EC30040</t>
  </si>
  <si>
    <t>FO-EC30020</t>
  </si>
  <si>
    <t>FO-SC30010</t>
  </si>
  <si>
    <t>FO-SC30040</t>
  </si>
  <si>
    <t>FO-SI12020</t>
  </si>
  <si>
    <t>FO-SI12010</t>
  </si>
  <si>
    <t>FO-EC13010</t>
  </si>
  <si>
    <t>FO-SC12020</t>
  </si>
  <si>
    <t>FO-SC12010</t>
  </si>
  <si>
    <t>FO-SC10060</t>
  </si>
  <si>
    <t>FO-SC10050</t>
  </si>
  <si>
    <t>FO-SC10030</t>
  </si>
  <si>
    <t>FO-SC10020</t>
  </si>
  <si>
    <t>FO-SC10010</t>
  </si>
  <si>
    <t>FO-SC30050</t>
  </si>
  <si>
    <t>FO-SC30030</t>
  </si>
  <si>
    <t>FO-MI10010</t>
  </si>
  <si>
    <t>FO-SC30020</t>
  </si>
  <si>
    <t>FO-SI10050</t>
  </si>
  <si>
    <t>FO-SI10031</t>
  </si>
  <si>
    <t>FO-SI10011</t>
  </si>
  <si>
    <t>FO-SI30021</t>
  </si>
  <si>
    <t>FO-SI30040</t>
  </si>
  <si>
    <t>FO-SC10130</t>
  </si>
  <si>
    <t>FO-SC10110</t>
  </si>
  <si>
    <t>FO-SC10091</t>
  </si>
  <si>
    <t>FO-SC10080</t>
  </si>
  <si>
    <t>FO-SC31020</t>
  </si>
  <si>
    <t>FO-SC10040</t>
  </si>
  <si>
    <t>FO-SC10121</t>
  </si>
  <si>
    <t>FO-SC10100</t>
  </si>
  <si>
    <t>FO-SC10070</t>
  </si>
  <si>
    <t>FO-SI10041</t>
  </si>
  <si>
    <t>FO-SI10021</t>
  </si>
  <si>
    <t>FO-SI30050</t>
  </si>
  <si>
    <t>FO-SI30030</t>
  </si>
  <si>
    <t>AX-IN-60W-AC-POE-US</t>
  </si>
  <si>
    <t>MPL-260-CNN</t>
  </si>
  <si>
    <t>MH-N265-CCP-POE-MWB</t>
  </si>
  <si>
    <t>SR-PRO-3Y-MHTGT3P</t>
  </si>
  <si>
    <t>SR-PRO-3Y-MH-N366</t>
  </si>
  <si>
    <t>AX-ANT-0.5FT</t>
  </si>
  <si>
    <t>MH-T280-CCP-POE-MWB</t>
  </si>
  <si>
    <t>AX-IN-10G-60WACPOEUS</t>
  </si>
  <si>
    <t>MH-T265-CCP-POE-MWB</t>
  </si>
  <si>
    <t>AX-SFP+10G-SM</t>
  </si>
  <si>
    <t>AX-SFP+10G-MM</t>
  </si>
  <si>
    <t>MH-N366-CCP-POE-MWB</t>
  </si>
  <si>
    <t>EH2500FXODUAESLEXT</t>
  </si>
  <si>
    <t>EH2500FXODUAESHEXT</t>
  </si>
  <si>
    <t>EH-1200FX-ODU-L-EXT</t>
  </si>
  <si>
    <t>EH-1200FX-ODU-H-EXT</t>
  </si>
  <si>
    <t>SR-TS-REM</t>
  </si>
  <si>
    <t>SR-EXP</t>
  </si>
  <si>
    <t>SR-FCC-REG</t>
  </si>
  <si>
    <t>MPL-400-CCC</t>
  </si>
  <si>
    <t>MPL-400-CNN</t>
  </si>
  <si>
    <t>AX-SRG-10G</t>
  </si>
  <si>
    <t>AX-MK-WM</t>
  </si>
  <si>
    <t>EH-ANT-1FT-B</t>
  </si>
  <si>
    <t>EH-MK-SM-EXT</t>
  </si>
  <si>
    <t>MH-T200-CCC-POE-MWB</t>
  </si>
  <si>
    <t>EH-ANT-2FT-B</t>
  </si>
  <si>
    <t>MH-T200-CNN-POE-MWB</t>
  </si>
  <si>
    <t>MH-B100-CCS-POE-MWB</t>
  </si>
  <si>
    <t>EH-MK-SM</t>
  </si>
  <si>
    <t>AX-MK-1FT-B</t>
  </si>
  <si>
    <t>EH-UPG-1000-2000</t>
  </si>
  <si>
    <t>EH-OPT-AES</t>
  </si>
  <si>
    <t>EH-UPG-500-1000</t>
  </si>
  <si>
    <t>EH-614TX-ODU-POE</t>
  </si>
  <si>
    <t>SR-TS-ONSITE</t>
  </si>
  <si>
    <t>SR-TR-1D</t>
  </si>
  <si>
    <t>M/GE-ISW-SFP-01</t>
  </si>
  <si>
    <t>S3290-42-NA</t>
  </si>
  <si>
    <t>S3290-24-NA</t>
  </si>
  <si>
    <t>SI-IES-121D-LRT</t>
  </si>
  <si>
    <t>25130</t>
  </si>
  <si>
    <t>25131</t>
  </si>
  <si>
    <t>25104</t>
  </si>
  <si>
    <t>SI-IES-111D-LRT</t>
  </si>
  <si>
    <t>SI-IES-1200-LRT</t>
  </si>
  <si>
    <t>25105</t>
  </si>
  <si>
    <t>25160</t>
  </si>
  <si>
    <t>SM12DP2XA-NA</t>
  </si>
  <si>
    <t>SISPM1040-582LRT</t>
  </si>
  <si>
    <t>SISTG1040-282LRT</t>
  </si>
  <si>
    <t>SISTP1040-382LRT</t>
  </si>
  <si>
    <t>SISTP1040-342LRT</t>
  </si>
  <si>
    <t>SISTG1040-242LRT</t>
  </si>
  <si>
    <t>SISPM1040-362LRT</t>
  </si>
  <si>
    <t>SM24TAT2SA-NA</t>
  </si>
  <si>
    <t>SM16TAT2SA-NA</t>
  </si>
  <si>
    <t>SM8TAT2SA-NA</t>
  </si>
  <si>
    <t>SISPM1040384LRTC</t>
  </si>
  <si>
    <t>TN-GLC-LX-SM-RGD</t>
  </si>
  <si>
    <t>TN-GLC-T-MG</t>
  </si>
  <si>
    <t>TN-GLC-SX-MM-RGD</t>
  </si>
  <si>
    <t>TN-SFP-10G-LR</t>
  </si>
  <si>
    <t>TN-SFP-10G-SR</t>
  </si>
  <si>
    <t>TN-GLC-LH-SM</t>
  </si>
  <si>
    <t>TN-GLC-SX-MM</t>
  </si>
  <si>
    <t>MD-EBA-FB</t>
  </si>
  <si>
    <t>SL183M-FB</t>
  </si>
  <si>
    <t>AV2155DN-FB</t>
  </si>
  <si>
    <t>AV5105DN-FB</t>
  </si>
  <si>
    <t>LENS4-10AI-FB</t>
  </si>
  <si>
    <t>MPL4-10-FB</t>
  </si>
  <si>
    <t>41631</t>
  </si>
  <si>
    <t>41638</t>
  </si>
  <si>
    <t>41630</t>
  </si>
  <si>
    <t>41803</t>
  </si>
  <si>
    <t>42504</t>
  </si>
  <si>
    <t>41802</t>
  </si>
  <si>
    <t>42501</t>
  </si>
  <si>
    <t>42500</t>
  </si>
  <si>
    <t>44001</t>
  </si>
  <si>
    <t>41613</t>
  </si>
  <si>
    <t>41608</t>
  </si>
  <si>
    <t>41404</t>
  </si>
  <si>
    <t>42505</t>
  </si>
  <si>
    <t>40019</t>
  </si>
  <si>
    <t>40657</t>
  </si>
  <si>
    <t>50142</t>
  </si>
  <si>
    <t>41605</t>
  </si>
  <si>
    <t>41607</t>
  </si>
  <si>
    <t>41606</t>
  </si>
  <si>
    <t>41603</t>
  </si>
  <si>
    <t>41602</t>
  </si>
  <si>
    <t>41601</t>
  </si>
  <si>
    <t>41110</t>
  </si>
  <si>
    <t>41107</t>
  </si>
  <si>
    <t>41106</t>
  </si>
  <si>
    <t>41105</t>
  </si>
  <si>
    <t>41127</t>
  </si>
  <si>
    <t>41128</t>
  </si>
  <si>
    <t>50562</t>
  </si>
  <si>
    <t>40393</t>
  </si>
  <si>
    <t>41801</t>
  </si>
  <si>
    <t>41155</t>
  </si>
  <si>
    <t>41543</t>
  </si>
  <si>
    <t>42006</t>
  </si>
  <si>
    <t>41253</t>
  </si>
  <si>
    <t>41254</t>
  </si>
  <si>
    <t>41255</t>
  </si>
  <si>
    <t>41259</t>
  </si>
  <si>
    <t>41261</t>
  </si>
  <si>
    <t>41154</t>
  </si>
  <si>
    <t>41159</t>
  </si>
  <si>
    <t>41034</t>
  </si>
  <si>
    <t>40951</t>
  </si>
  <si>
    <t>41033</t>
  </si>
  <si>
    <t>41035</t>
  </si>
  <si>
    <t>41039</t>
  </si>
  <si>
    <t>41041</t>
  </si>
  <si>
    <t>41044</t>
  </si>
  <si>
    <t>41153</t>
  </si>
  <si>
    <t>41639</t>
  </si>
  <si>
    <t>41042</t>
  </si>
  <si>
    <t>40952</t>
  </si>
  <si>
    <t>40953</t>
  </si>
  <si>
    <t>41163</t>
  </si>
  <si>
    <t>41116</t>
  </si>
  <si>
    <t>41700</t>
  </si>
  <si>
    <t>41554</t>
  </si>
  <si>
    <t>40298</t>
  </si>
  <si>
    <t>41247</t>
  </si>
  <si>
    <t>41574</t>
  </si>
  <si>
    <t>41552</t>
  </si>
  <si>
    <t>41705</t>
  </si>
  <si>
    <t>41599</t>
  </si>
  <si>
    <t>50072</t>
  </si>
  <si>
    <t>41553</t>
  </si>
  <si>
    <t>70117</t>
  </si>
  <si>
    <t>70205</t>
  </si>
  <si>
    <t>70114</t>
  </si>
  <si>
    <t>70116</t>
  </si>
  <si>
    <t>70201</t>
  </si>
  <si>
    <t>70202</t>
  </si>
  <si>
    <t>70204</t>
  </si>
  <si>
    <t>70206</t>
  </si>
  <si>
    <t>50998</t>
  </si>
  <si>
    <t>55016</t>
  </si>
  <si>
    <t>55018</t>
  </si>
  <si>
    <t>55112</t>
  </si>
  <si>
    <t>55113</t>
  </si>
  <si>
    <t>55114</t>
  </si>
  <si>
    <t>55115</t>
  </si>
  <si>
    <t>49014</t>
  </si>
  <si>
    <t>49012</t>
  </si>
  <si>
    <t>50598</t>
  </si>
  <si>
    <t>50521</t>
  </si>
  <si>
    <t>50511</t>
  </si>
  <si>
    <t>50074</t>
  </si>
  <si>
    <t>50073</t>
  </si>
  <si>
    <t>50006</t>
  </si>
  <si>
    <t>50005</t>
  </si>
  <si>
    <t>49013</t>
  </si>
  <si>
    <t>41712</t>
  </si>
  <si>
    <t>55116</t>
  </si>
  <si>
    <t>55117</t>
  </si>
  <si>
    <t>55017</t>
  </si>
  <si>
    <t>55010</t>
  </si>
  <si>
    <t>70118</t>
  </si>
  <si>
    <t>70115</t>
  </si>
  <si>
    <t>70120</t>
  </si>
  <si>
    <t>70119</t>
  </si>
  <si>
    <t>40539</t>
  </si>
  <si>
    <t>41637</t>
  </si>
  <si>
    <t>50120</t>
  </si>
  <si>
    <t>50119</t>
  </si>
  <si>
    <t>70121</t>
  </si>
  <si>
    <t>70102</t>
  </si>
  <si>
    <t>55110</t>
  </si>
  <si>
    <t>70101</t>
  </si>
  <si>
    <t>70207</t>
  </si>
  <si>
    <t>70208</t>
  </si>
  <si>
    <t>70203</t>
  </si>
  <si>
    <t>70113</t>
  </si>
  <si>
    <t>56007</t>
  </si>
  <si>
    <t>56008</t>
  </si>
  <si>
    <t>60002</t>
  </si>
  <si>
    <t>60003</t>
  </si>
  <si>
    <t>60004</t>
  </si>
  <si>
    <t>56005</t>
  </si>
  <si>
    <t>60070</t>
  </si>
  <si>
    <t>60073</t>
  </si>
  <si>
    <t>60075</t>
  </si>
  <si>
    <t>60006</t>
  </si>
  <si>
    <t>70103</t>
  </si>
  <si>
    <t>70011</t>
  </si>
  <si>
    <t>70012</t>
  </si>
  <si>
    <t>70014</t>
  </si>
  <si>
    <t>41597</t>
  </si>
  <si>
    <t>41596</t>
  </si>
  <si>
    <t>55008</t>
  </si>
  <si>
    <t>41594</t>
  </si>
  <si>
    <t>41586</t>
  </si>
  <si>
    <t>41472</t>
  </si>
  <si>
    <t>41470</t>
  </si>
  <si>
    <t>41468</t>
  </si>
  <si>
    <t>41464</t>
  </si>
  <si>
    <t>41463</t>
  </si>
  <si>
    <t>41438</t>
  </si>
  <si>
    <t>41423</t>
  </si>
  <si>
    <t>50011</t>
  </si>
  <si>
    <t>50121</t>
  </si>
  <si>
    <t>56003</t>
  </si>
  <si>
    <t>55101</t>
  </si>
  <si>
    <t>55009</t>
  </si>
  <si>
    <t>55007</t>
  </si>
  <si>
    <t>55102</t>
  </si>
  <si>
    <t>55001</t>
  </si>
  <si>
    <t>55105</t>
  </si>
  <si>
    <t>55005</t>
  </si>
  <si>
    <t>55004</t>
  </si>
  <si>
    <t>55003</t>
  </si>
  <si>
    <t>55002</t>
  </si>
  <si>
    <t>55006</t>
  </si>
  <si>
    <t>55109</t>
  </si>
  <si>
    <t>50071</t>
  </si>
  <si>
    <t>70015</t>
  </si>
  <si>
    <t>70016</t>
  </si>
  <si>
    <t>40115</t>
  </si>
  <si>
    <t>40354</t>
  </si>
  <si>
    <t>50004</t>
  </si>
  <si>
    <t>41469</t>
  </si>
  <si>
    <t>41246</t>
  </si>
  <si>
    <t>41181</t>
  </si>
  <si>
    <t>70009</t>
  </si>
  <si>
    <t>70018</t>
  </si>
  <si>
    <t>70008</t>
  </si>
  <si>
    <t>70106</t>
  </si>
  <si>
    <t>70107</t>
  </si>
  <si>
    <t>70108</t>
  </si>
  <si>
    <t>70109</t>
  </si>
  <si>
    <t>70110</t>
  </si>
  <si>
    <t>70017</t>
  </si>
  <si>
    <t>70112</t>
  </si>
  <si>
    <t>70010</t>
  </si>
  <si>
    <t>70003</t>
  </si>
  <si>
    <t>70004</t>
  </si>
  <si>
    <t>70005</t>
  </si>
  <si>
    <t>70006</t>
  </si>
  <si>
    <t>55107</t>
  </si>
  <si>
    <t>55106</t>
  </si>
  <si>
    <t>55103</t>
  </si>
  <si>
    <t>55108</t>
  </si>
  <si>
    <t>55104</t>
  </si>
  <si>
    <t>56001</t>
  </si>
  <si>
    <t>70104</t>
  </si>
  <si>
    <t>70105</t>
  </si>
  <si>
    <t>70001</t>
  </si>
  <si>
    <t>41500</t>
  </si>
  <si>
    <t>41465</t>
  </si>
  <si>
    <t>70007</t>
  </si>
  <si>
    <t>60071</t>
  </si>
  <si>
    <t>60005</t>
  </si>
  <si>
    <t>55118</t>
  </si>
  <si>
    <t>60072</t>
  </si>
  <si>
    <t>41108</t>
  </si>
  <si>
    <t>60074</t>
  </si>
  <si>
    <t>41109</t>
  </si>
  <si>
    <t>55111</t>
  </si>
  <si>
    <t>55011</t>
  </si>
  <si>
    <t>50070</t>
  </si>
  <si>
    <t>50010</t>
  </si>
  <si>
    <t>55012</t>
  </si>
  <si>
    <t>41549</t>
  </si>
  <si>
    <t>41485</t>
  </si>
  <si>
    <t>55013</t>
  </si>
  <si>
    <t>50563</t>
  </si>
  <si>
    <t>55200</t>
  </si>
  <si>
    <t>60010</t>
  </si>
  <si>
    <t>60093</t>
  </si>
  <si>
    <t>55014</t>
  </si>
  <si>
    <t>55015</t>
  </si>
  <si>
    <t>40396</t>
  </si>
  <si>
    <t>40297</t>
  </si>
  <si>
    <t>41467</t>
  </si>
  <si>
    <t>41595</t>
  </si>
  <si>
    <t>40357</t>
  </si>
  <si>
    <t>41545</t>
  </si>
  <si>
    <t>41544</t>
  </si>
  <si>
    <t>41104</t>
  </si>
  <si>
    <t>41427</t>
  </si>
  <si>
    <t>41548</t>
  </si>
  <si>
    <t>41417</t>
  </si>
  <si>
    <t>41402</t>
  </si>
  <si>
    <t>40006</t>
  </si>
  <si>
    <t>41183</t>
  </si>
  <si>
    <t>41640</t>
  </si>
  <si>
    <t>41641</t>
  </si>
  <si>
    <t>41704</t>
  </si>
  <si>
    <t>41714</t>
  </si>
  <si>
    <t>40513</t>
  </si>
  <si>
    <t>51001</t>
  </si>
  <si>
    <t>50997</t>
  </si>
  <si>
    <t>50597</t>
  </si>
  <si>
    <t>50560</t>
  </si>
  <si>
    <t>50510</t>
  </si>
  <si>
    <t>41401</t>
  </si>
  <si>
    <t>49015</t>
  </si>
  <si>
    <t>40613</t>
  </si>
  <si>
    <t>40614</t>
  </si>
  <si>
    <t>40615</t>
  </si>
  <si>
    <t>40619</t>
  </si>
  <si>
    <t>40621</t>
  </si>
  <si>
    <t>40341</t>
  </si>
  <si>
    <t>40352</t>
  </si>
  <si>
    <t>40320</t>
  </si>
  <si>
    <t>40215</t>
  </si>
  <si>
    <t>40321</t>
  </si>
  <si>
    <t>40322</t>
  </si>
  <si>
    <t>40323</t>
  </si>
  <si>
    <t>40324</t>
  </si>
  <si>
    <t>40325</t>
  </si>
  <si>
    <t>40326</t>
  </si>
  <si>
    <t>40327</t>
  </si>
  <si>
    <t>40454</t>
  </si>
  <si>
    <t>40455</t>
  </si>
  <si>
    <t>40415</t>
  </si>
  <si>
    <t>40414</t>
  </si>
  <si>
    <t>40456</t>
  </si>
  <si>
    <t>40416</t>
  </si>
  <si>
    <t>41713</t>
  </si>
  <si>
    <t>40915</t>
  </si>
  <si>
    <t>40912</t>
  </si>
  <si>
    <t>40910</t>
  </si>
  <si>
    <t>40909</t>
  </si>
  <si>
    <t>40907</t>
  </si>
  <si>
    <t>40906</t>
  </si>
  <si>
    <t>40905</t>
  </si>
  <si>
    <t>40499</t>
  </si>
  <si>
    <t>40497</t>
  </si>
  <si>
    <t>40496</t>
  </si>
  <si>
    <t>40494</t>
  </si>
  <si>
    <t>40493</t>
  </si>
  <si>
    <t>40492</t>
  </si>
  <si>
    <t>40489</t>
  </si>
  <si>
    <t>40486</t>
  </si>
  <si>
    <t>40484</t>
  </si>
  <si>
    <t>40483</t>
  </si>
  <si>
    <t>40482</t>
  </si>
  <si>
    <t>40459</t>
  </si>
  <si>
    <t>40458</t>
  </si>
  <si>
    <t>40457</t>
  </si>
  <si>
    <t>40434</t>
  </si>
  <si>
    <t>40419</t>
  </si>
  <si>
    <t>40418</t>
  </si>
  <si>
    <t>40487</t>
  </si>
  <si>
    <t>40417</t>
  </si>
  <si>
    <t>50520</t>
  </si>
  <si>
    <t>41539</t>
  </si>
  <si>
    <t>41804</t>
  </si>
  <si>
    <t>40950</t>
  </si>
  <si>
    <t>40018</t>
  </si>
  <si>
    <t>41711</t>
  </si>
  <si>
    <t>40939</t>
  </si>
  <si>
    <t>40936</t>
  </si>
  <si>
    <t>40934</t>
  </si>
  <si>
    <t>40933</t>
  </si>
  <si>
    <t>40931</t>
  </si>
  <si>
    <t>40930</t>
  </si>
  <si>
    <t>40929</t>
  </si>
  <si>
    <t>40927</t>
  </si>
  <si>
    <t>40924</t>
  </si>
  <si>
    <t>40922</t>
  </si>
  <si>
    <t>40921</t>
  </si>
  <si>
    <t>40918</t>
  </si>
  <si>
    <t>40917</t>
  </si>
  <si>
    <t>CB1E00183</t>
  </si>
  <si>
    <t>CB2A00214</t>
  </si>
  <si>
    <t>CB2A00177</t>
  </si>
  <si>
    <t>CB2E00191</t>
  </si>
  <si>
    <t>CB2A00027</t>
  </si>
  <si>
    <t>CB1S00352</t>
  </si>
  <si>
    <t>CB1S00267</t>
  </si>
  <si>
    <t>CB1S00239</t>
  </si>
  <si>
    <t>CB1S00212</t>
  </si>
  <si>
    <t>42001</t>
  </si>
  <si>
    <t>41629</t>
  </si>
  <si>
    <t>41089</t>
  </si>
  <si>
    <t>40618</t>
  </si>
  <si>
    <t>40617</t>
  </si>
  <si>
    <t>40616</t>
  </si>
  <si>
    <t>40611</t>
  </si>
  <si>
    <t>40610</t>
  </si>
  <si>
    <t>41466</t>
  </si>
  <si>
    <t>CB6S00029</t>
  </si>
  <si>
    <t>CB2A00097</t>
  </si>
  <si>
    <t>CB1E00311</t>
  </si>
  <si>
    <t>41575</t>
  </si>
  <si>
    <t>41425</t>
  </si>
  <si>
    <t>CB5P00032</t>
  </si>
  <si>
    <t>40340</t>
  </si>
  <si>
    <t>41462</t>
  </si>
  <si>
    <t>40612</t>
  </si>
  <si>
    <t>41413</t>
  </si>
  <si>
    <t>41412</t>
  </si>
  <si>
    <t>41411</t>
  </si>
  <si>
    <t>41403</t>
  </si>
  <si>
    <t>41260</t>
  </si>
  <si>
    <t>41258</t>
  </si>
  <si>
    <t>41257</t>
  </si>
  <si>
    <t>41256</t>
  </si>
  <si>
    <t>41252</t>
  </si>
  <si>
    <t>CB2A00129</t>
  </si>
  <si>
    <t>41158</t>
  </si>
  <si>
    <t>41157</t>
  </si>
  <si>
    <t>41156</t>
  </si>
  <si>
    <t>41251</t>
  </si>
  <si>
    <t>41250</t>
  </si>
  <si>
    <t>41164</t>
  </si>
  <si>
    <t>41161</t>
  </si>
  <si>
    <t>41152</t>
  </si>
  <si>
    <t>41151</t>
  </si>
  <si>
    <t>41150</t>
  </si>
  <si>
    <t>41040</t>
  </si>
  <si>
    <t>41038</t>
  </si>
  <si>
    <t>41037</t>
  </si>
  <si>
    <t>41036</t>
  </si>
  <si>
    <t>41576</t>
  </si>
  <si>
    <t>CB5S00043</t>
  </si>
  <si>
    <t>CB5P00039</t>
  </si>
  <si>
    <t>CB5P00029</t>
  </si>
  <si>
    <t>41410</t>
  </si>
  <si>
    <t>41461</t>
  </si>
  <si>
    <t>CB4R00079</t>
  </si>
  <si>
    <t>41032</t>
  </si>
  <si>
    <t>41460</t>
  </si>
  <si>
    <t>CB4S00073</t>
  </si>
  <si>
    <t>CB5P00048</t>
  </si>
  <si>
    <t>CB1E00205</t>
  </si>
  <si>
    <t>CB1E00195</t>
  </si>
  <si>
    <t>41031</t>
  </si>
  <si>
    <t>41030</t>
  </si>
  <si>
    <t>40687</t>
  </si>
  <si>
    <t>41162</t>
  </si>
  <si>
    <t>41623</t>
  </si>
  <si>
    <t>41636</t>
  </si>
  <si>
    <t>44022</t>
  </si>
  <si>
    <t>40395</t>
  </si>
  <si>
    <t>40525</t>
  </si>
  <si>
    <t>45005</t>
  </si>
  <si>
    <t>41121</t>
  </si>
  <si>
    <t>41422</t>
  </si>
  <si>
    <t>ES610</t>
  </si>
  <si>
    <t>GS510TP-100NAS</t>
  </si>
  <si>
    <t>AT-GS950/48PS10</t>
  </si>
  <si>
    <t>302-AW-135</t>
  </si>
  <si>
    <t>98BA-E1</t>
  </si>
  <si>
    <t>VOR-ORM</t>
  </si>
  <si>
    <t>BOA-SLAFM1550DNL</t>
  </si>
  <si>
    <t>BOA-ES4300A-K3-TI</t>
  </si>
  <si>
    <t>BOA-5211-MP23DAGXE1</t>
  </si>
  <si>
    <t>BOA-SS-2448EX</t>
  </si>
  <si>
    <t>BOA-XNP-6120H</t>
  </si>
  <si>
    <t>BOA-XNP-6550RH</t>
  </si>
  <si>
    <t>BOA-SBP-300HM8</t>
  </si>
  <si>
    <t>BOA-XNV-6085</t>
  </si>
  <si>
    <t>BOA-XNV-6011</t>
  </si>
  <si>
    <t>BOA-XNV-6080R</t>
  </si>
  <si>
    <t>BOA-XND-6080RV</t>
  </si>
  <si>
    <t>BOA-XNB-6000</t>
  </si>
  <si>
    <t>BOA-XNB-6001</t>
  </si>
  <si>
    <t>BOA-DCZ</t>
  </si>
  <si>
    <t>BOA-SBP-300WM1</t>
  </si>
  <si>
    <t>BOA-SBP-300HM6</t>
  </si>
  <si>
    <t>SMX750C</t>
  </si>
  <si>
    <t>BR1500MS2</t>
  </si>
  <si>
    <t>AR3140</t>
  </si>
  <si>
    <t>AR7600</t>
  </si>
  <si>
    <t>AP9870</t>
  </si>
  <si>
    <t>AP9564</t>
  </si>
  <si>
    <t>BR1350MS</t>
  </si>
  <si>
    <t>AP8970</t>
  </si>
  <si>
    <t>SMT2200RM2UC</t>
  </si>
  <si>
    <t>BR1000MS</t>
  </si>
  <si>
    <t>AR7701A-S</t>
  </si>
  <si>
    <t>AP4450</t>
  </si>
  <si>
    <t>AP8632</t>
  </si>
  <si>
    <t>SMX2000LVNC</t>
  </si>
  <si>
    <t>AR7580A</t>
  </si>
  <si>
    <t>AP9810</t>
  </si>
  <si>
    <t>AP8941</t>
  </si>
  <si>
    <t>AP8865</t>
  </si>
  <si>
    <t>ADC-VDBA-MAT</t>
  </si>
  <si>
    <t>ADC-VDBA-TC</t>
  </si>
  <si>
    <t>ADC-VDBA-WP</t>
  </si>
  <si>
    <t>ADC-VDBA-PSU-DC</t>
  </si>
  <si>
    <t>ADC-VDBA-COVER</t>
  </si>
  <si>
    <t>ADC-SG130</t>
  </si>
  <si>
    <t>ADC-W110</t>
  </si>
  <si>
    <t>WDD512G1P0C</t>
  </si>
  <si>
    <t>WDD256G1P0C</t>
  </si>
  <si>
    <t>WDD100T1P0C</t>
  </si>
  <si>
    <t>WDD128G1P0C</t>
  </si>
  <si>
    <t>WDD064G1P0C</t>
  </si>
  <si>
    <t>WDD032G1P0C</t>
  </si>
  <si>
    <t>STUD-ANCHOR-625</t>
  </si>
  <si>
    <t>STUD-ANCHOR-500</t>
  </si>
  <si>
    <t>45PLA-PRO-001HDP</t>
  </si>
  <si>
    <t>124TOWPDK001304</t>
  </si>
  <si>
    <t>ADASSBOL48X5RXA</t>
  </si>
  <si>
    <t>ADASSTWR47X4X62</t>
  </si>
  <si>
    <t>1512HOOBUT001304</t>
  </si>
  <si>
    <t>913HOOBUT001304</t>
  </si>
  <si>
    <t>84-4-12</t>
  </si>
  <si>
    <t>SVC-CSTM</t>
  </si>
  <si>
    <t>PORTRACS8X1445E</t>
  </si>
  <si>
    <t>810HOUPRO001CRSN</t>
  </si>
  <si>
    <t>810HOUPRO001CRSB</t>
  </si>
  <si>
    <t>810HOUPRO001304</t>
  </si>
  <si>
    <t>818HOUPRO001CRSN</t>
  </si>
  <si>
    <t>818HOUPRO001CRSB</t>
  </si>
  <si>
    <t>818HOUPRO001304</t>
  </si>
  <si>
    <t>814HOUPRO001CRSN</t>
  </si>
  <si>
    <t>814HOUPRO001304</t>
  </si>
  <si>
    <t>104TOWCOM002304</t>
  </si>
  <si>
    <t>104TOWCOM001304</t>
  </si>
  <si>
    <t>104TOWCOM001CRS</t>
  </si>
  <si>
    <t>ADASSBOL48X5RXF</t>
  </si>
  <si>
    <t>65TOWPRO001304</t>
  </si>
  <si>
    <t>ADASSTWR47X4X63</t>
  </si>
  <si>
    <t>64TOWDEL001304</t>
  </si>
  <si>
    <t>ADASSTWR54X8X4Z</t>
  </si>
  <si>
    <t>ADASSTWR47X6X6</t>
  </si>
  <si>
    <t>64TOWDEL001CRS</t>
  </si>
  <si>
    <t>ADASSBOL48X5RXP</t>
  </si>
  <si>
    <t>64TOWPRO001CRSN</t>
  </si>
  <si>
    <t>64TOWPRO001CRSB</t>
  </si>
  <si>
    <t>64TOWPRO001304</t>
  </si>
  <si>
    <t>64TOWAIP001304</t>
  </si>
  <si>
    <t>33PEDMVI001304</t>
  </si>
  <si>
    <t>33PEDBUT004CRS</t>
  </si>
  <si>
    <t>33PEDBUT004304</t>
  </si>
  <si>
    <t>33PEDBUT003CRS</t>
  </si>
  <si>
    <t>33PEDBUT003304</t>
  </si>
  <si>
    <t>33PEDBUT002CRS</t>
  </si>
  <si>
    <t>33PEDBUT002304</t>
  </si>
  <si>
    <t>184TOWMVI002304</t>
  </si>
  <si>
    <t>184TOWMVI001304</t>
  </si>
  <si>
    <t>106TOWPRO001304</t>
  </si>
  <si>
    <t>64TOWPDK002304</t>
  </si>
  <si>
    <t>64TOWPDK001304</t>
  </si>
  <si>
    <t>32TOWPDK001304</t>
  </si>
  <si>
    <t>64TOWCOM004304</t>
  </si>
  <si>
    <t>64TOWCOM003304</t>
  </si>
  <si>
    <t>64TOWCOM002304</t>
  </si>
  <si>
    <t>64TOWCOM001304</t>
  </si>
  <si>
    <t>84-DSP-4-12/12</t>
  </si>
  <si>
    <t>PSP-24</t>
  </si>
  <si>
    <t>PSP-12</t>
  </si>
  <si>
    <t>BPS-24-10</t>
  </si>
  <si>
    <t>BPSM-24-6</t>
  </si>
  <si>
    <t>5000-40111</t>
  </si>
  <si>
    <t>5000-40344</t>
  </si>
  <si>
    <t>ADC-FLEX-100-AT</t>
  </si>
  <si>
    <t>TZ45</t>
  </si>
  <si>
    <t>ZW189-A01</t>
  </si>
  <si>
    <t>WS15Z5-1</t>
  </si>
  <si>
    <t>WO15EMZ5-1</t>
  </si>
  <si>
    <t>WD500Z5-1</t>
  </si>
  <si>
    <t>QZ2300-840</t>
  </si>
  <si>
    <t>QZ2101-840</t>
  </si>
  <si>
    <t>QZ2131-840</t>
  </si>
  <si>
    <t>QZ2141-840</t>
  </si>
  <si>
    <t>GD00Z-8-ADT</t>
  </si>
  <si>
    <t>KONOZW</t>
  </si>
  <si>
    <t>PS15EMZ5-1</t>
  </si>
  <si>
    <t>PD300EMZ5-1</t>
  </si>
  <si>
    <t>WT00Z5-1</t>
  </si>
  <si>
    <t>GD00Z-8-GC</t>
  </si>
  <si>
    <t>ADC-SWV100</t>
  </si>
  <si>
    <t>ADC-SWM150</t>
  </si>
  <si>
    <t>ADC-S2000-T</t>
  </si>
  <si>
    <t>ADC-T3000</t>
  </si>
  <si>
    <t>ADC-T2000-RC</t>
  </si>
  <si>
    <t>MET-44WG-18</t>
  </si>
  <si>
    <t>P1600</t>
  </si>
  <si>
    <t>BPSM-24-4</t>
  </si>
  <si>
    <t>RP-28L</t>
  </si>
  <si>
    <t>DM62D</t>
  </si>
  <si>
    <t>909S-MO</t>
  </si>
  <si>
    <t>491-BB</t>
  </si>
  <si>
    <t>HID-5365</t>
  </si>
  <si>
    <t>7022</t>
  </si>
  <si>
    <t>240</t>
  </si>
  <si>
    <t>742</t>
  </si>
  <si>
    <t>740</t>
  </si>
  <si>
    <t>6566</t>
  </si>
  <si>
    <t>6522</t>
  </si>
  <si>
    <t>6520</t>
  </si>
  <si>
    <t>492</t>
  </si>
  <si>
    <t>2512</t>
  </si>
  <si>
    <t>598</t>
  </si>
  <si>
    <t>TEMP-T-S</t>
  </si>
  <si>
    <t>VHWHWPC</t>
  </si>
  <si>
    <t>VHW-WMB</t>
  </si>
  <si>
    <t>C-2000B</t>
  </si>
  <si>
    <t>E-40-SS</t>
  </si>
  <si>
    <t>VE-5X10-PNL</t>
  </si>
  <si>
    <t>VE-6X7-PNL</t>
  </si>
  <si>
    <t>VE-GNP</t>
  </si>
  <si>
    <t>EA200-12</t>
  </si>
  <si>
    <t>VE-5X10</t>
  </si>
  <si>
    <t>K-1700-3-EWP</t>
  </si>
  <si>
    <t>VE-5X5</t>
  </si>
  <si>
    <t>K-1900-5</t>
  </si>
  <si>
    <t>K-1900-3</t>
  </si>
  <si>
    <t>DLE-200B</t>
  </si>
  <si>
    <t>RC-2A</t>
  </si>
  <si>
    <t>RBC17</t>
  </si>
  <si>
    <t>SP688-C-25PK</t>
  </si>
  <si>
    <t>MM15</t>
  </si>
  <si>
    <t>ADA-STAINLESSTWR48</t>
  </si>
  <si>
    <t>2413001A500</t>
  </si>
  <si>
    <t>2413001A1001</t>
  </si>
  <si>
    <t>F20</t>
  </si>
  <si>
    <t>HUB2SA</t>
  </si>
  <si>
    <t>MCS308911</t>
  </si>
  <si>
    <t>HUBRT</t>
  </si>
  <si>
    <t>1010117</t>
  </si>
  <si>
    <t>TA-1</t>
  </si>
  <si>
    <t>VB39F</t>
  </si>
  <si>
    <t>TSB-CL</t>
  </si>
  <si>
    <t>VB43ATF</t>
  </si>
  <si>
    <t>DTK-APK1</t>
  </si>
  <si>
    <t>CAB-6</t>
  </si>
  <si>
    <t>RMK-08</t>
  </si>
  <si>
    <t>1750080</t>
  </si>
  <si>
    <t>KTP-103-SN</t>
  </si>
  <si>
    <t>050534</t>
  </si>
  <si>
    <t>9600-630</t>
  </si>
  <si>
    <t>DTK-B12RT</t>
  </si>
  <si>
    <t>TR515</t>
  </si>
  <si>
    <t>1200S</t>
  </si>
  <si>
    <t>PB60TK</t>
  </si>
  <si>
    <t>PB30TK</t>
  </si>
  <si>
    <t>FAS1043HC</t>
  </si>
  <si>
    <t>OP-08CW</t>
  </si>
  <si>
    <t>VH1656</t>
  </si>
  <si>
    <t>AX-TWEB</t>
  </si>
  <si>
    <t>AX-200TFRI</t>
  </si>
  <si>
    <t>AX-100TFRI</t>
  </si>
  <si>
    <t>FMK-SW</t>
  </si>
  <si>
    <t>00706</t>
  </si>
  <si>
    <t>HUB2B</t>
  </si>
  <si>
    <t>HUB2A</t>
  </si>
  <si>
    <t>HUB2</t>
  </si>
  <si>
    <t>SP3274</t>
  </si>
  <si>
    <t>1010201</t>
  </si>
  <si>
    <t>PB-40TE</t>
  </si>
  <si>
    <t>PB-60TE</t>
  </si>
  <si>
    <t>790</t>
  </si>
  <si>
    <t>USA-19HS</t>
  </si>
  <si>
    <t>TD-20U</t>
  </si>
  <si>
    <t>RLS-3060SH</t>
  </si>
  <si>
    <t>AX-TWSSL</t>
  </si>
  <si>
    <t>AX-TW100</t>
  </si>
  <si>
    <t>RCTD-20U</t>
  </si>
  <si>
    <t>DM62</t>
  </si>
  <si>
    <t>PB22</t>
  </si>
  <si>
    <t>PBA</t>
  </si>
  <si>
    <t>PB3EAR</t>
  </si>
  <si>
    <t>KP1A</t>
  </si>
  <si>
    <t>PR-11BE</t>
  </si>
  <si>
    <t>M68D</t>
  </si>
  <si>
    <t>MKC-KA</t>
  </si>
  <si>
    <t>MUNL-24</t>
  </si>
  <si>
    <t>XDT-24</t>
  </si>
  <si>
    <t>XDT-12</t>
  </si>
  <si>
    <t>BPS-12-6</t>
  </si>
  <si>
    <t>BPS-12-9</t>
  </si>
  <si>
    <t>ES411-K1</t>
  </si>
  <si>
    <t>4150034</t>
  </si>
  <si>
    <t>4150027</t>
  </si>
  <si>
    <t>4150026</t>
  </si>
  <si>
    <t>VXS-RAM</t>
  </si>
  <si>
    <t>451802WDB</t>
  </si>
  <si>
    <t>451402WDBL</t>
  </si>
  <si>
    <t>451802SDBL</t>
  </si>
  <si>
    <t>740051PR</t>
  </si>
  <si>
    <t>740215-L</t>
  </si>
  <si>
    <t>454739ARE</t>
  </si>
  <si>
    <t>740204-L</t>
  </si>
  <si>
    <t>740209-L</t>
  </si>
  <si>
    <t>740216L</t>
  </si>
  <si>
    <t>740218-LW</t>
  </si>
  <si>
    <t>493494</t>
  </si>
  <si>
    <t>494465</t>
  </si>
  <si>
    <t>494478</t>
  </si>
  <si>
    <t>494479</t>
  </si>
  <si>
    <t>494480</t>
  </si>
  <si>
    <t>740206-L</t>
  </si>
  <si>
    <t>740211-L</t>
  </si>
  <si>
    <t>454700BREX</t>
  </si>
  <si>
    <t>494448</t>
  </si>
  <si>
    <t>494470</t>
  </si>
  <si>
    <t>740219-L</t>
  </si>
  <si>
    <t>740214-L</t>
  </si>
  <si>
    <t>740217-L</t>
  </si>
  <si>
    <t>740205-L</t>
  </si>
  <si>
    <t>740207-L</t>
  </si>
  <si>
    <t>740210-L</t>
  </si>
  <si>
    <t>493490</t>
  </si>
  <si>
    <t>493491</t>
  </si>
  <si>
    <t>493493</t>
  </si>
  <si>
    <t>494449</t>
  </si>
  <si>
    <t>493493-L</t>
  </si>
  <si>
    <t>493491-L</t>
  </si>
  <si>
    <t>740208-L</t>
  </si>
  <si>
    <t>740212-L</t>
  </si>
  <si>
    <t>FA-1202C-1-2N-03</t>
  </si>
  <si>
    <t>493490-L</t>
  </si>
  <si>
    <t>700151GRN</t>
  </si>
  <si>
    <t>741223</t>
  </si>
  <si>
    <t>D6UP009U501</t>
  </si>
  <si>
    <t>2412-500FT06</t>
  </si>
  <si>
    <t>710548EYW</t>
  </si>
  <si>
    <t>710648PR</t>
  </si>
  <si>
    <t>710548EM</t>
  </si>
  <si>
    <t>710548EWTA</t>
  </si>
  <si>
    <t>710648</t>
  </si>
  <si>
    <t>10034885</t>
  </si>
  <si>
    <t>710548EDB</t>
  </si>
  <si>
    <t>710636PR</t>
  </si>
  <si>
    <t>710536EM</t>
  </si>
  <si>
    <t>710636YW</t>
  </si>
  <si>
    <t>744006A</t>
  </si>
  <si>
    <t>494475</t>
  </si>
  <si>
    <t>454704AWHX</t>
  </si>
  <si>
    <t>493744</t>
  </si>
  <si>
    <t>494461</t>
  </si>
  <si>
    <t>487343</t>
  </si>
  <si>
    <t>454606AWHA</t>
  </si>
  <si>
    <t>741802BK</t>
  </si>
  <si>
    <t>454704AWH</t>
  </si>
  <si>
    <t>740078</t>
  </si>
  <si>
    <t>740079</t>
  </si>
  <si>
    <t>743105</t>
  </si>
  <si>
    <t>740017</t>
  </si>
  <si>
    <t>741803EPR</t>
  </si>
  <si>
    <t>740065</t>
  </si>
  <si>
    <t>740056</t>
  </si>
  <si>
    <t>740057</t>
  </si>
  <si>
    <t>740062</t>
  </si>
  <si>
    <t>740063</t>
  </si>
  <si>
    <t>740058</t>
  </si>
  <si>
    <t>740059</t>
  </si>
  <si>
    <t>740065-250</t>
  </si>
  <si>
    <t>454656BGRX</t>
  </si>
  <si>
    <t>454619BGRX</t>
  </si>
  <si>
    <t>740016</t>
  </si>
  <si>
    <t>451402SDBL</t>
  </si>
  <si>
    <t>451602SDBL</t>
  </si>
  <si>
    <t>451806SDBL</t>
  </si>
  <si>
    <t>451804SDBL</t>
  </si>
  <si>
    <t>451402SDB</t>
  </si>
  <si>
    <t>451804SDB</t>
  </si>
  <si>
    <t>451602SDB</t>
  </si>
  <si>
    <t>451602PSTC</t>
  </si>
  <si>
    <t>180080L</t>
  </si>
  <si>
    <t>180090L</t>
  </si>
  <si>
    <t>180010L</t>
  </si>
  <si>
    <t>180040L</t>
  </si>
  <si>
    <t>180020L</t>
  </si>
  <si>
    <t>451802WDBL</t>
  </si>
  <si>
    <t>451602WDBL</t>
  </si>
  <si>
    <t>180060</t>
  </si>
  <si>
    <t>180080</t>
  </si>
  <si>
    <t>180090</t>
  </si>
  <si>
    <t>180020</t>
  </si>
  <si>
    <t>180010</t>
  </si>
  <si>
    <t>451602WDB</t>
  </si>
  <si>
    <t>180040</t>
  </si>
  <si>
    <t>454933APR-L250</t>
  </si>
  <si>
    <t>180090L-250</t>
  </si>
  <si>
    <t>454644APRL</t>
  </si>
  <si>
    <t>ISS1802EPRPL</t>
  </si>
  <si>
    <t>454647AGR</t>
  </si>
  <si>
    <t>740049A</t>
  </si>
  <si>
    <t>740050</t>
  </si>
  <si>
    <t>740051</t>
  </si>
  <si>
    <t>740076</t>
  </si>
  <si>
    <t>454645AYW</t>
  </si>
  <si>
    <t>454631AYW</t>
  </si>
  <si>
    <t>ISS1803EPRPL</t>
  </si>
  <si>
    <t>AL-1808C-2-2S-01</t>
  </si>
  <si>
    <t>454932APR-250</t>
  </si>
  <si>
    <t>454907BWH</t>
  </si>
  <si>
    <t>454641ABK</t>
  </si>
  <si>
    <t>740138BL</t>
  </si>
  <si>
    <t>454641APR</t>
  </si>
  <si>
    <t>454694APR</t>
  </si>
  <si>
    <t>454629AYW</t>
  </si>
  <si>
    <t>454653AGR</t>
  </si>
  <si>
    <t>454652AWHA</t>
  </si>
  <si>
    <t>454650AYW</t>
  </si>
  <si>
    <t>6G-1201-03</t>
  </si>
  <si>
    <t>6G-1201-02</t>
  </si>
  <si>
    <t>AL-1202C-2-2N-01</t>
  </si>
  <si>
    <t>454694AWH</t>
  </si>
  <si>
    <t>454650AWH</t>
  </si>
  <si>
    <t>6G-1401-03</t>
  </si>
  <si>
    <t>6G-1401-02</t>
  </si>
  <si>
    <t>454810ABLX</t>
  </si>
  <si>
    <t>454810AWHX</t>
  </si>
  <si>
    <t>808050-A</t>
  </si>
  <si>
    <t>808050-A-M</t>
  </si>
  <si>
    <t>454804ABL</t>
  </si>
  <si>
    <t>74BCSB6L</t>
  </si>
  <si>
    <t>74BCSB6</t>
  </si>
  <si>
    <t>808050</t>
  </si>
  <si>
    <t>454821AWH</t>
  </si>
  <si>
    <t>454821AWH-L</t>
  </si>
  <si>
    <t>740201</t>
  </si>
  <si>
    <t>PW52-H46-65</t>
  </si>
  <si>
    <t>PW52-H46-28</t>
  </si>
  <si>
    <t>PW52-H46-48</t>
  </si>
  <si>
    <t>PW04-401-58</t>
  </si>
  <si>
    <t>PW04-401-55</t>
  </si>
  <si>
    <t>454825AWHA</t>
  </si>
  <si>
    <t>PG-5505-081</t>
  </si>
  <si>
    <t>PG-5505-091</t>
  </si>
  <si>
    <t>PG-5800-931</t>
  </si>
  <si>
    <t>PG-5504-061</t>
  </si>
  <si>
    <t>PG-0676-001</t>
  </si>
  <si>
    <t>PG-0675-001</t>
  </si>
  <si>
    <t>PG-0658-001</t>
  </si>
  <si>
    <t>PG-5504-641</t>
  </si>
  <si>
    <t>PG-5504-821</t>
  </si>
  <si>
    <t>PG-0584-001</t>
  </si>
  <si>
    <t>PG-5901-004</t>
  </si>
  <si>
    <t>PG-0589-001</t>
  </si>
  <si>
    <t>PG-5504-731</t>
  </si>
  <si>
    <t>PG-0588-001</t>
  </si>
  <si>
    <t>PG-5503-921</t>
  </si>
  <si>
    <t>PG-5503-781</t>
  </si>
  <si>
    <t>PG-5503-791</t>
  </si>
  <si>
    <t>PG-5030-064</t>
  </si>
  <si>
    <t>PG-5027-041</t>
  </si>
  <si>
    <t>PG-5900-181</t>
  </si>
  <si>
    <t>PG-5900-171</t>
  </si>
  <si>
    <t>PG-0886-001</t>
  </si>
  <si>
    <t>PG-5800-021</t>
  </si>
  <si>
    <t>PG-5700-331</t>
  </si>
  <si>
    <t>PG-5025-281</t>
  </si>
  <si>
    <t>PG-5017-051</t>
  </si>
  <si>
    <t>PG-5017-041</t>
  </si>
  <si>
    <t>PG-5503-091</t>
  </si>
  <si>
    <t>PG-5502-731</t>
  </si>
  <si>
    <t>PG-5502-401</t>
  </si>
  <si>
    <t>PG-5502-431</t>
  </si>
  <si>
    <t>PG-5017-641</t>
  </si>
  <si>
    <t>PG-01147-011</t>
  </si>
  <si>
    <t>PG-0267-004</t>
  </si>
  <si>
    <t>PG-01560-001</t>
  </si>
  <si>
    <t>PG-01516-001</t>
  </si>
  <si>
    <t>PG-01513-001</t>
  </si>
  <si>
    <t>PG-01819-001</t>
  </si>
  <si>
    <t>PG-02109-001</t>
  </si>
  <si>
    <t>PG-02221-001</t>
  </si>
  <si>
    <t>PG-02172-004</t>
  </si>
  <si>
    <t>PG-01959-004</t>
  </si>
  <si>
    <t>PG-01499-001</t>
  </si>
  <si>
    <t>PG-0914-001</t>
  </si>
  <si>
    <t>PG-01700-001</t>
  </si>
  <si>
    <t>PG-01505-001</t>
  </si>
  <si>
    <t>PG-01711-001</t>
  </si>
  <si>
    <t>PG-02076-001</t>
  </si>
  <si>
    <t>PG-01997-001</t>
  </si>
  <si>
    <t>PG-01596-001</t>
  </si>
  <si>
    <t>PG-01564-001</t>
  </si>
  <si>
    <t>PG-01970-001</t>
  </si>
  <si>
    <t>PG-01812-001</t>
  </si>
  <si>
    <t>PG-01981-001</t>
  </si>
  <si>
    <t>PG-0878-004</t>
  </si>
  <si>
    <t>PG-01756-001</t>
  </si>
  <si>
    <t>PG-01668-001</t>
  </si>
  <si>
    <t>PG-01707-001</t>
  </si>
  <si>
    <t>PG-01768-001</t>
  </si>
  <si>
    <t>PG-01493-001</t>
  </si>
  <si>
    <t>PG-01593-001</t>
  </si>
  <si>
    <t>PG-01594-001</t>
  </si>
  <si>
    <t>PG-01591-001</t>
  </si>
  <si>
    <t>PG-5507-671</t>
  </si>
  <si>
    <t>PG-01782-001</t>
  </si>
  <si>
    <t>PG-01935-001</t>
  </si>
  <si>
    <t>PG-01757-001</t>
  </si>
  <si>
    <t>PG-01533-001</t>
  </si>
  <si>
    <t>PG-01457-001</t>
  </si>
  <si>
    <t>PG-01165-001</t>
  </si>
  <si>
    <t>PG-01471-001</t>
  </si>
  <si>
    <t>PG-01461-001</t>
  </si>
  <si>
    <t>PG-01178-001</t>
  </si>
  <si>
    <t>PG-5901-301</t>
  </si>
  <si>
    <t>PG-01190-001</t>
  </si>
  <si>
    <t>PG-01151-001</t>
  </si>
  <si>
    <t>PG-01046-001</t>
  </si>
  <si>
    <t>PG-01039-001</t>
  </si>
  <si>
    <t>PG-01054-001</t>
  </si>
  <si>
    <t>PG-01422-001</t>
  </si>
  <si>
    <t>PG-01425-001</t>
  </si>
  <si>
    <t>PG-01423-001</t>
  </si>
  <si>
    <t>PG-01212-001</t>
  </si>
  <si>
    <t>PG-5801-951</t>
  </si>
  <si>
    <t>PG-01172-001</t>
  </si>
  <si>
    <t>PG-01146-001</t>
  </si>
  <si>
    <t>PG-01025-001</t>
  </si>
  <si>
    <t>PG-01061-001</t>
  </si>
  <si>
    <t>PG-01060-001</t>
  </si>
  <si>
    <t>PG-01058-001</t>
  </si>
  <si>
    <t>PG-01056-001</t>
  </si>
  <si>
    <t>PG-0811-001</t>
  </si>
  <si>
    <t>PG-5801-801</t>
  </si>
  <si>
    <t>PG-5507-481</t>
  </si>
  <si>
    <t>PG-5507-461</t>
  </si>
  <si>
    <t>PG-01049-001</t>
  </si>
  <si>
    <t>PG-5507-271</t>
  </si>
  <si>
    <t>PG-5506-951</t>
  </si>
  <si>
    <t>PG-5801-131</t>
  </si>
  <si>
    <t>PG-0778-001</t>
  </si>
  <si>
    <t>PG-5506-821</t>
  </si>
  <si>
    <t>PG-0775-001</t>
  </si>
  <si>
    <t>PG-5506-531</t>
  </si>
  <si>
    <t>PG-0673-001</t>
  </si>
  <si>
    <t>PG-5506-571</t>
  </si>
  <si>
    <t>PG-0737-001</t>
  </si>
  <si>
    <t>PG-01022-001</t>
  </si>
  <si>
    <t>PG-0736-001</t>
  </si>
  <si>
    <t>PG-0735-001</t>
  </si>
  <si>
    <t>PG-0734-001</t>
  </si>
  <si>
    <t>PG-5505-831</t>
  </si>
  <si>
    <t>PG-5505-791</t>
  </si>
  <si>
    <t>PG-5504-881</t>
  </si>
  <si>
    <t>PG-5505-651</t>
  </si>
  <si>
    <t>PG-5505-731</t>
  </si>
  <si>
    <t>PG-5506-061</t>
  </si>
  <si>
    <t>PG-5505-871</t>
  </si>
  <si>
    <t>PG-5801-481</t>
  </si>
  <si>
    <t>PG-01752-004</t>
  </si>
  <si>
    <t>PG-5000-66001</t>
  </si>
  <si>
    <t>PG-5000-40341</t>
  </si>
  <si>
    <t>PG-IP04-06T-R4A</t>
  </si>
  <si>
    <t>PG-01055-001</t>
  </si>
  <si>
    <t>PG-0810-004</t>
  </si>
  <si>
    <t>PG-0934-004</t>
  </si>
  <si>
    <t>PG-0871-001</t>
  </si>
  <si>
    <t>PG-01162-001</t>
  </si>
  <si>
    <t>PG-01161-001</t>
  </si>
  <si>
    <t>PGE-PT-625-N</t>
  </si>
  <si>
    <t>PGE-PT-645-N</t>
  </si>
  <si>
    <t>PGE-PT-612-HD-N</t>
  </si>
  <si>
    <t>PGE-PT-617-HD-N</t>
  </si>
  <si>
    <t>PGE-FC-644-ID-N</t>
  </si>
  <si>
    <t>PGE-FC-617-ID-N</t>
  </si>
  <si>
    <t>PGE-PT-612-N</t>
  </si>
  <si>
    <t>PGE-PT-618-N</t>
  </si>
  <si>
    <t>PGE-F-612-N</t>
  </si>
  <si>
    <t>PGE-F-618-N</t>
  </si>
  <si>
    <t>PGE-F-625-N</t>
  </si>
  <si>
    <t>PGE-F-645-N</t>
  </si>
  <si>
    <t>TM05ID2-1B</t>
  </si>
  <si>
    <t>TM-TM02ID2-1B</t>
  </si>
  <si>
    <t>TM-FX-360</t>
  </si>
  <si>
    <t>TM-AV05CLD-200</t>
  </si>
  <si>
    <t>01623-001-TM</t>
  </si>
  <si>
    <t>01157-001-TM</t>
  </si>
  <si>
    <t>TM-TM02ID2-F</t>
  </si>
  <si>
    <t>TM-XNB-6001</t>
  </si>
  <si>
    <t>TM-SLA-T4680DS</t>
  </si>
  <si>
    <t>TM-SM8TAT2SA-NA</t>
  </si>
  <si>
    <t>01757-001-TM</t>
  </si>
  <si>
    <t>TM-SM24TAT2SA-NA</t>
  </si>
  <si>
    <t>TM-SDSQUNC064GAN</t>
  </si>
  <si>
    <t>TM-SDSQXA2-064GAN6MA</t>
  </si>
  <si>
    <t>TM-SO-CAP</t>
  </si>
  <si>
    <t>TM-AV-PMJB</t>
  </si>
  <si>
    <t>TM-AV12176DN-28</t>
  </si>
  <si>
    <t>TM-CE-DVISM</t>
  </si>
  <si>
    <t>TM-F3U134B16</t>
  </si>
  <si>
    <t>TM-920-002714</t>
  </si>
  <si>
    <t>TM-MXT101LP15</t>
  </si>
  <si>
    <t>TM-920-002553</t>
  </si>
  <si>
    <t>TM-2202P-2-2S-500</t>
  </si>
  <si>
    <t>TM-2202P-2-2S-250</t>
  </si>
  <si>
    <t>TM-VPM-4</t>
  </si>
  <si>
    <t>WF-LSP8CR/VWF</t>
  </si>
  <si>
    <t>WF-LSP4CR/VWF</t>
  </si>
  <si>
    <t>WF-LSP16CR/VWF</t>
  </si>
  <si>
    <t>SLA-2M2802D-WF</t>
  </si>
  <si>
    <t>PNM-7002VD/KWF-WF</t>
  </si>
  <si>
    <t>SBP-390WM2-WF</t>
  </si>
  <si>
    <t>SBP-302CM-36-WF</t>
  </si>
  <si>
    <t>XNV-6081R-WF</t>
  </si>
  <si>
    <t>XND-6081RV-WF</t>
  </si>
  <si>
    <t>SBP-302CM-12-WF</t>
  </si>
  <si>
    <t>SBP-302CMB-WF</t>
  </si>
  <si>
    <t>SLA-2M2800D-WF</t>
  </si>
  <si>
    <t>XNV-8080R-WF</t>
  </si>
  <si>
    <t>XNV-6080R/VWF-WF</t>
  </si>
  <si>
    <t>XND-6080RV/VWF-WF</t>
  </si>
  <si>
    <t>SBP-300HM8-WF</t>
  </si>
  <si>
    <t>SBP-300NB-WF</t>
  </si>
  <si>
    <t>SHD-3000F4-WF</t>
  </si>
  <si>
    <t>SBP-300HM6-WF</t>
  </si>
  <si>
    <t>SBP-300WM1-WF</t>
  </si>
  <si>
    <t>SBP-300LM-WF</t>
  </si>
  <si>
    <t>SBP-300CM-WF</t>
  </si>
  <si>
    <t>SLA-5M7000Q-WF</t>
  </si>
  <si>
    <t>SLA-5M4600Q-WF</t>
  </si>
  <si>
    <t>XNB-H6240A/VWF-WF</t>
  </si>
  <si>
    <t>XNF-8010RW-WF</t>
  </si>
  <si>
    <t>WF-VCS-4P1-MOB</t>
  </si>
  <si>
    <t>WF-VCS-4P1</t>
  </si>
  <si>
    <t>WF-SLA-M2890PN</t>
  </si>
  <si>
    <t>WF-SLA-M2890DN</t>
  </si>
  <si>
    <t>WF-MPL2.8-8.5MPI</t>
  </si>
  <si>
    <t>WF-AV2216PM-S</t>
  </si>
  <si>
    <t>MD-CAP-WF</t>
  </si>
  <si>
    <t>WF-VHW-1U</t>
  </si>
  <si>
    <t>CEXSVGAMM-6F-WF</t>
  </si>
  <si>
    <t>AV-WMJB-WF</t>
  </si>
  <si>
    <t>CEXSVGAMM-25F-WF</t>
  </si>
  <si>
    <t>SG30010PPK9NA-WF</t>
  </si>
  <si>
    <t>CEXHDMIMM-100-WF</t>
  </si>
  <si>
    <t>AC504A-WF</t>
  </si>
  <si>
    <t>AV2226PMIR-WF</t>
  </si>
  <si>
    <t>TIS-WFMA-KIT2-WF</t>
  </si>
  <si>
    <t>TIS-WFMA-KIT1-WF</t>
  </si>
  <si>
    <t>ISD-A15-KIT5550-WF</t>
  </si>
  <si>
    <t>ISD-A14-25-WF</t>
  </si>
  <si>
    <t>SG30028PPK9NA-WF</t>
  </si>
  <si>
    <t>AX101326</t>
  </si>
  <si>
    <t>A4Z1214CS-MPIR-WF</t>
  </si>
  <si>
    <t>MPL33-12A-WF</t>
  </si>
  <si>
    <t>VHW-HWPS-C-WF</t>
  </si>
  <si>
    <t>VHW-HWPS-B-WF</t>
  </si>
  <si>
    <t>BW-136BP</t>
  </si>
  <si>
    <t>492-GL4</t>
  </si>
  <si>
    <t>4150025</t>
  </si>
  <si>
    <t>863</t>
  </si>
  <si>
    <t>VZ-43CMP</t>
  </si>
  <si>
    <t>VZ-32CMP</t>
  </si>
  <si>
    <t>883-06</t>
  </si>
  <si>
    <t>856-T</t>
  </si>
  <si>
    <t>883-T</t>
  </si>
  <si>
    <t>CE-CPUPRB</t>
  </si>
  <si>
    <t>5211-MP23DA/G/XE1</t>
  </si>
  <si>
    <t>491</t>
  </si>
  <si>
    <t>1750501</t>
  </si>
  <si>
    <t>WES4-KT</t>
  </si>
  <si>
    <t>5236-P25</t>
  </si>
  <si>
    <t>9400-630</t>
  </si>
  <si>
    <t>SS2148EX-EN</t>
  </si>
  <si>
    <t>SS2128EX-EN</t>
  </si>
  <si>
    <t>SS2029ZA-EN</t>
  </si>
  <si>
    <t>UB-2PN</t>
  </si>
  <si>
    <t>STI-MBP1010</t>
  </si>
  <si>
    <t>SL2000P</t>
  </si>
  <si>
    <t>53DR-GW</t>
  </si>
  <si>
    <t>80611-W</t>
  </si>
  <si>
    <t>80605-W</t>
  </si>
  <si>
    <t>80601-W</t>
  </si>
  <si>
    <t>P500H</t>
  </si>
  <si>
    <t>ECL-445K-7</t>
  </si>
  <si>
    <t>SC9120B</t>
  </si>
  <si>
    <t>RP-09L302</t>
  </si>
  <si>
    <t>KR-1-GR</t>
  </si>
  <si>
    <t>MGT1850P</t>
  </si>
  <si>
    <t>FPO150B100C8D8E</t>
  </si>
  <si>
    <t>AX-1508-AQN5</t>
  </si>
  <si>
    <t>AX-PS34POE</t>
  </si>
  <si>
    <t>AX-MPL9-22</t>
  </si>
  <si>
    <t>AX-V4530FD-DN</t>
  </si>
  <si>
    <t>879EX-G1</t>
  </si>
  <si>
    <t>1010108</t>
  </si>
  <si>
    <t>TER043</t>
  </si>
  <si>
    <t>FAS2018HC</t>
  </si>
  <si>
    <t>CCTV1</t>
  </si>
  <si>
    <t>AX-1504-AQN5</t>
  </si>
  <si>
    <t>ELK150RT</t>
  </si>
  <si>
    <t>AX-1340404</t>
  </si>
  <si>
    <t>2020240</t>
  </si>
  <si>
    <t>4150036</t>
  </si>
  <si>
    <t>4210026</t>
  </si>
  <si>
    <t>SPX-7400</t>
  </si>
  <si>
    <t>SPX-7200</t>
  </si>
  <si>
    <t>STI-MBP0913</t>
  </si>
  <si>
    <t>HUB-3A</t>
  </si>
  <si>
    <t>STI-6583</t>
  </si>
  <si>
    <t>STI-3610</t>
  </si>
  <si>
    <t>STI-3360</t>
  </si>
  <si>
    <t>STI-3350</t>
  </si>
  <si>
    <t>AX-M9005-751</t>
  </si>
  <si>
    <t>STI-13310FR</t>
  </si>
  <si>
    <t>STI-13230FR</t>
  </si>
  <si>
    <t>STI-13030FR</t>
  </si>
  <si>
    <t>ELK129</t>
  </si>
  <si>
    <t>ELK120</t>
  </si>
  <si>
    <t>WB-10</t>
  </si>
  <si>
    <t>RP-26</t>
  </si>
  <si>
    <t>DL-2</t>
  </si>
  <si>
    <t>4050001</t>
  </si>
  <si>
    <t>A23BPZ</t>
  </si>
  <si>
    <t>E-941S-600/ZQ</t>
  </si>
  <si>
    <t>TB-565</t>
  </si>
  <si>
    <t>1350102</t>
  </si>
  <si>
    <t>AX-9REDP</t>
  </si>
  <si>
    <t>AX-AXW-AVR</t>
  </si>
  <si>
    <t>AX-AXW-AVT</t>
  </si>
  <si>
    <t>4370038</t>
  </si>
  <si>
    <t>TS-14</t>
  </si>
  <si>
    <t>TS-2T</t>
  </si>
  <si>
    <t>631ALEXDASF626</t>
  </si>
  <si>
    <t>702UL2</t>
  </si>
  <si>
    <t>SD-962AR-36G</t>
  </si>
  <si>
    <t>4300002</t>
  </si>
  <si>
    <t>1810024</t>
  </si>
  <si>
    <t>MGT-121AR</t>
  </si>
  <si>
    <t>1460237</t>
  </si>
  <si>
    <t>1460230</t>
  </si>
  <si>
    <t>KTP-103-KN</t>
  </si>
  <si>
    <t>2511-US28</t>
  </si>
  <si>
    <t>6175-US32D</t>
  </si>
  <si>
    <t>EAX-4200SK</t>
  </si>
  <si>
    <t>K1</t>
  </si>
  <si>
    <t>ES4200-K4-T1</t>
  </si>
  <si>
    <t>ES4200-K0-T0</t>
  </si>
  <si>
    <t>TS-9</t>
  </si>
  <si>
    <t>CM-250/7</t>
  </si>
  <si>
    <t>17RCR</t>
  </si>
  <si>
    <t>15RTC</t>
  </si>
  <si>
    <t>FA81-6</t>
  </si>
  <si>
    <t>FA51-6</t>
  </si>
  <si>
    <t>4890123</t>
  </si>
  <si>
    <t>E-941SA-600</t>
  </si>
  <si>
    <t>AX-IE-SSR</t>
  </si>
  <si>
    <t>UT-1</t>
  </si>
  <si>
    <t>AX-DLBX-WM</t>
  </si>
  <si>
    <t>4370036</t>
  </si>
  <si>
    <t>69270-U24</t>
  </si>
  <si>
    <t>4030002</t>
  </si>
  <si>
    <t>CM-1130-7212</t>
  </si>
  <si>
    <t>CM-CYL60-KD</t>
  </si>
  <si>
    <t>CM-CYL60-KA</t>
  </si>
  <si>
    <t>BW-1</t>
  </si>
  <si>
    <t>TS-7</t>
  </si>
  <si>
    <t>TS-23</t>
  </si>
  <si>
    <t>TS-12</t>
  </si>
  <si>
    <t>RP-09SLIMLINE</t>
  </si>
  <si>
    <t>RP-45</t>
  </si>
  <si>
    <t>AX-HO-25S</t>
  </si>
  <si>
    <t>TS-34N</t>
  </si>
  <si>
    <t>TS-14N</t>
  </si>
  <si>
    <t>SC616N</t>
  </si>
  <si>
    <t>TS-14302</t>
  </si>
  <si>
    <t>ELKSP35</t>
  </si>
  <si>
    <t>AX-PD-815SC-NS</t>
  </si>
  <si>
    <t>4190016</t>
  </si>
  <si>
    <t>N-59</t>
  </si>
  <si>
    <t>4130015</t>
  </si>
  <si>
    <t>4300036</t>
  </si>
  <si>
    <t>AX-2020132</t>
  </si>
  <si>
    <t>2020130</t>
  </si>
  <si>
    <t>AX-2020300</t>
  </si>
  <si>
    <t>1010203</t>
  </si>
  <si>
    <t>1010202</t>
  </si>
  <si>
    <t>1010102</t>
  </si>
  <si>
    <t>AX-LCD-80F</t>
  </si>
  <si>
    <t>AX-PS122</t>
  </si>
  <si>
    <t>AX-PS1282-10</t>
  </si>
  <si>
    <t>AX-PS-24VAC-75</t>
  </si>
  <si>
    <t>AX-PM-V5620PTZ</t>
  </si>
  <si>
    <t>AX-CM-V5620PTZ</t>
  </si>
  <si>
    <t>VC-3BAQ</t>
  </si>
  <si>
    <t>UPMGB</t>
  </si>
  <si>
    <t>UPM1L</t>
  </si>
  <si>
    <t>BW-225</t>
  </si>
  <si>
    <t>BW-224</t>
  </si>
  <si>
    <t>BW-215</t>
  </si>
  <si>
    <t>MGT-1220</t>
  </si>
  <si>
    <t>LA32</t>
  </si>
  <si>
    <t>A1-D</t>
  </si>
  <si>
    <t>AX-54950</t>
  </si>
  <si>
    <t>NP7-12</t>
  </si>
  <si>
    <t>0-213466</t>
  </si>
  <si>
    <t>0-230800</t>
  </si>
  <si>
    <t>4190017</t>
  </si>
  <si>
    <t>4400007</t>
  </si>
  <si>
    <t>WMS-20</t>
  </si>
  <si>
    <t>VLBX-5.5</t>
  </si>
  <si>
    <t>AX-U317</t>
  </si>
  <si>
    <t>AX-HPS</t>
  </si>
  <si>
    <t>AX-SC110</t>
  </si>
  <si>
    <t>ECR2450BP</t>
  </si>
  <si>
    <t>AX-OP30HONS</t>
  </si>
  <si>
    <t>AX-OP10HONS</t>
  </si>
  <si>
    <t>50000</t>
  </si>
  <si>
    <t>62460-10Y</t>
  </si>
  <si>
    <t>724W</t>
  </si>
  <si>
    <t>HUB-3B</t>
  </si>
  <si>
    <t>SP3219-4</t>
  </si>
  <si>
    <t>SP3219-1</t>
  </si>
  <si>
    <t>SP3237JBTB</t>
  </si>
  <si>
    <t>PB-20TE</t>
  </si>
  <si>
    <t>STI-8200-SS</t>
  </si>
  <si>
    <t>E-9644-6B25</t>
  </si>
  <si>
    <t>E-9622-4B25</t>
  </si>
  <si>
    <t>E-931-S35RRQ</t>
  </si>
  <si>
    <t>600702602</t>
  </si>
  <si>
    <t>600322602</t>
  </si>
  <si>
    <t>600302602</t>
  </si>
  <si>
    <t>400453402</t>
  </si>
  <si>
    <t>1200302602</t>
  </si>
  <si>
    <t>NP1.2-6</t>
  </si>
  <si>
    <t>AX-TREX-XL2</t>
  </si>
  <si>
    <t>0-212140</t>
  </si>
  <si>
    <t>0-213222</t>
  </si>
  <si>
    <t>0-213111</t>
  </si>
  <si>
    <t>0-211222</t>
  </si>
  <si>
    <t>0-232140</t>
  </si>
  <si>
    <t>0-211111</t>
  </si>
  <si>
    <t>6112US32D24VDC</t>
  </si>
  <si>
    <t>ECL-230D</t>
  </si>
  <si>
    <t>5000C-12/24D-63</t>
  </si>
  <si>
    <t>AX-GT-VBX</t>
  </si>
  <si>
    <t>ACP00748</t>
  </si>
  <si>
    <t>TS-21R</t>
  </si>
  <si>
    <t>7150P</t>
  </si>
  <si>
    <t>AX-M490</t>
  </si>
  <si>
    <t>KTP-162-SN</t>
  </si>
  <si>
    <t>1200122602</t>
  </si>
  <si>
    <t>1207509102</t>
  </si>
  <si>
    <t>601002602</t>
  </si>
  <si>
    <t>AX-GT-1A</t>
  </si>
  <si>
    <t>AX-1205509102</t>
  </si>
  <si>
    <t>1203504002</t>
  </si>
  <si>
    <t>1202604002</t>
  </si>
  <si>
    <t>1202603402</t>
  </si>
  <si>
    <t>4060002</t>
  </si>
  <si>
    <t>4300020</t>
  </si>
  <si>
    <t>AX-2020350</t>
  </si>
  <si>
    <t>AX-GT-2C</t>
  </si>
  <si>
    <t>STI-1285</t>
  </si>
  <si>
    <t>AX-2020260</t>
  </si>
  <si>
    <t>4390001</t>
  </si>
  <si>
    <t>AX-4150024</t>
  </si>
  <si>
    <t>SB:8000-12/24D</t>
  </si>
  <si>
    <t>0-294022</t>
  </si>
  <si>
    <t>ACP00937</t>
  </si>
  <si>
    <t>EAX-2500S</t>
  </si>
  <si>
    <t>EAX-500</t>
  </si>
  <si>
    <t>AX-GT-SW</t>
  </si>
  <si>
    <t>SB:10061224D630</t>
  </si>
  <si>
    <t>0-231344</t>
  </si>
  <si>
    <t>BW-104B</t>
  </si>
  <si>
    <t>0-230722</t>
  </si>
  <si>
    <t>4190019</t>
  </si>
  <si>
    <t>AX-S1801E-R</t>
  </si>
  <si>
    <t>4170002</t>
  </si>
  <si>
    <t>AX-V5620PTZ-30ID-C</t>
  </si>
  <si>
    <t>AX-S1801E-R-HD</t>
  </si>
  <si>
    <t>ODC-59A</t>
  </si>
  <si>
    <t>4300030</t>
  </si>
  <si>
    <t>4150002</t>
  </si>
  <si>
    <t>4130030</t>
  </si>
  <si>
    <t>4150028</t>
  </si>
  <si>
    <t>4060005</t>
  </si>
  <si>
    <t>UPM2</t>
  </si>
  <si>
    <t>AX-RY-ES</t>
  </si>
  <si>
    <t>BW-97B</t>
  </si>
  <si>
    <t>BW-102B</t>
  </si>
  <si>
    <t>MGT1850</t>
  </si>
  <si>
    <t>MGT-1650P</t>
  </si>
  <si>
    <t>SNR00030</t>
  </si>
  <si>
    <t>0-230720</t>
  </si>
  <si>
    <t>6290-US32D</t>
  </si>
  <si>
    <t>SNE00002</t>
  </si>
  <si>
    <t>0-291312RU</t>
  </si>
  <si>
    <t>0-291324RU</t>
  </si>
  <si>
    <t>AX-CM-9080</t>
  </si>
  <si>
    <t>L92SBP-4</t>
  </si>
  <si>
    <t>BW-108B</t>
  </si>
  <si>
    <t>AX-PL-V5620PTZ</t>
  </si>
  <si>
    <t>AX-WM-V5620PTZ</t>
  </si>
  <si>
    <t>AX-ACD-50</t>
  </si>
  <si>
    <t>STI-3353</t>
  </si>
  <si>
    <t>AX-PS1261</t>
  </si>
  <si>
    <t>4130031</t>
  </si>
  <si>
    <t>4060004</t>
  </si>
  <si>
    <t>2020230</t>
  </si>
  <si>
    <t>4270004</t>
  </si>
  <si>
    <t>4300031</t>
  </si>
  <si>
    <t>4300025</t>
  </si>
  <si>
    <t>4060003</t>
  </si>
  <si>
    <t>4300029</t>
  </si>
  <si>
    <t>AAE00198</t>
  </si>
  <si>
    <t>AX-EN4204R</t>
  </si>
  <si>
    <t>AX-MS-5UD-3</t>
  </si>
  <si>
    <t>AX-MMF-300</t>
  </si>
  <si>
    <t>AX-RBB</t>
  </si>
  <si>
    <t>AX-SD505-4AB</t>
  </si>
  <si>
    <t>AX-SK5217</t>
  </si>
  <si>
    <t>AX-SK-MONITOR-2</t>
  </si>
  <si>
    <t>AX-DB-1SD</t>
  </si>
  <si>
    <t>6210US32D12VDC</t>
  </si>
  <si>
    <t>TS-17</t>
  </si>
  <si>
    <t>SNT00298</t>
  </si>
  <si>
    <t>K-05</t>
  </si>
  <si>
    <t>K-13</t>
  </si>
  <si>
    <t>AX-RP-44</t>
  </si>
  <si>
    <t>AX-DBS-1A</t>
  </si>
  <si>
    <t>RP-30</t>
  </si>
  <si>
    <t>PA-300</t>
  </si>
  <si>
    <t>CY-1A</t>
  </si>
  <si>
    <t>PA-200</t>
  </si>
  <si>
    <t>PT5-111</t>
  </si>
  <si>
    <t>4300034</t>
  </si>
  <si>
    <t>AX-CM-4085GE</t>
  </si>
  <si>
    <t>BW-119L</t>
  </si>
  <si>
    <t>BW-124BP</t>
  </si>
  <si>
    <t>312-15</t>
  </si>
  <si>
    <t>AX-S1802E</t>
  </si>
  <si>
    <t>SMB-3</t>
  </si>
  <si>
    <t>RP-30L</t>
  </si>
  <si>
    <t>E4200IR</t>
  </si>
  <si>
    <t>SS2442EX-ES</t>
  </si>
  <si>
    <t>AX-SD505-DTS-K</t>
  </si>
  <si>
    <t>AX-SD500-ANM</t>
  </si>
  <si>
    <t>AX-SD500-AIM</t>
  </si>
  <si>
    <t>AX-SD500-ARM</t>
  </si>
  <si>
    <t>AX-S1816E-SP</t>
  </si>
  <si>
    <t>SSU-RA/R</t>
  </si>
  <si>
    <t>AX-SK-MINIMON</t>
  </si>
  <si>
    <t>SS2101EX-EN</t>
  </si>
  <si>
    <t>AD-4</t>
  </si>
  <si>
    <t>RP-09</t>
  </si>
  <si>
    <t>RP-05</t>
  </si>
  <si>
    <t>RP-03</t>
  </si>
  <si>
    <t>RP-28</t>
  </si>
  <si>
    <t>RP-24</t>
  </si>
  <si>
    <t>RP-22</t>
  </si>
  <si>
    <t>AX-S1816E</t>
  </si>
  <si>
    <t>PL910</t>
  </si>
  <si>
    <t>MCK-4</t>
  </si>
  <si>
    <t>KA-108</t>
  </si>
  <si>
    <t>FA-200</t>
  </si>
  <si>
    <t>MCK-6-4</t>
  </si>
  <si>
    <t>KA-108A</t>
  </si>
  <si>
    <t>AX-STR</t>
  </si>
  <si>
    <t>AX-HSR</t>
  </si>
  <si>
    <t>SS2429ZA-EN</t>
  </si>
  <si>
    <t>SS2429EX-FR</t>
  </si>
  <si>
    <t>AX-S1808E</t>
  </si>
  <si>
    <t>SS2429EX-EN</t>
  </si>
  <si>
    <t>SS2429EV-EN</t>
  </si>
  <si>
    <t>SS2425ZA-EN</t>
  </si>
  <si>
    <t>SS2422EM-EN</t>
  </si>
  <si>
    <t>SS2329ZA-EN</t>
  </si>
  <si>
    <t>SS2325ZA-EN</t>
  </si>
  <si>
    <t>SS2322ZA-EN</t>
  </si>
  <si>
    <t>SS2229LD-EN</t>
  </si>
  <si>
    <t>SS2229EM-EN</t>
  </si>
  <si>
    <t>SS2222ZA-EN</t>
  </si>
  <si>
    <t>AX-5860</t>
  </si>
  <si>
    <t>SS21A9EX-EN</t>
  </si>
  <si>
    <t>SS2175XT-EN</t>
  </si>
  <si>
    <t>SS2135XT-EN</t>
  </si>
  <si>
    <t>SS2129ZA-EN</t>
  </si>
  <si>
    <t>SS2128XT-EN</t>
  </si>
  <si>
    <t>SS2125PX-EN</t>
  </si>
  <si>
    <t>AX-HSRC</t>
  </si>
  <si>
    <t>AX-SD500-MIM</t>
  </si>
  <si>
    <t>AX-SD505-PHOTO</t>
  </si>
  <si>
    <t>AX-SD505-6AB</t>
  </si>
  <si>
    <t>AX-TR-HS</t>
  </si>
  <si>
    <t>AX-SENS-RDR</t>
  </si>
  <si>
    <t>AX-SD500-PS</t>
  </si>
  <si>
    <t>AX-RTS151KEY</t>
  </si>
  <si>
    <t>AX-RTS151</t>
  </si>
  <si>
    <t>AX-P2RK</t>
  </si>
  <si>
    <t>AX-OSY2</t>
  </si>
  <si>
    <t>AX-MDL3R</t>
  </si>
  <si>
    <t>AX-EOLR-1</t>
  </si>
  <si>
    <t>AX-5496</t>
  </si>
  <si>
    <t>AX-DST5</t>
  </si>
  <si>
    <t>AX-DST3</t>
  </si>
  <si>
    <t>AX-D4120W</t>
  </si>
  <si>
    <t>AX-D4120</t>
  </si>
  <si>
    <t>SF118/2C</t>
  </si>
  <si>
    <t>STI-13500N-W</t>
  </si>
  <si>
    <t>SS2122ZA-EN</t>
  </si>
  <si>
    <t>AX-5128</t>
  </si>
  <si>
    <t>SS2029EM-FR</t>
  </si>
  <si>
    <t>SS2029EM-EN</t>
  </si>
  <si>
    <t>SS2025ZA-EN</t>
  </si>
  <si>
    <t>SS2002F-ES</t>
  </si>
  <si>
    <t>SPX-1300</t>
  </si>
  <si>
    <t>845-246W</t>
  </si>
  <si>
    <t>SPN-2845</t>
  </si>
  <si>
    <t>SPN-2844</t>
  </si>
  <si>
    <t>AX-005860R</t>
  </si>
  <si>
    <t>724G</t>
  </si>
  <si>
    <t>SS2429EM-EN</t>
  </si>
  <si>
    <t>SS2428EX-EN</t>
  </si>
  <si>
    <t>SS2329PO-EN</t>
  </si>
  <si>
    <t>SS2229ZA-EN</t>
  </si>
  <si>
    <t>SS2229PO-EN</t>
  </si>
  <si>
    <t>SS2225ZA-EN</t>
  </si>
  <si>
    <t>VECP50</t>
  </si>
  <si>
    <t>904-1279-002</t>
  </si>
  <si>
    <t>SG-42CXK2-BL</t>
  </si>
  <si>
    <t>AX-2000071</t>
  </si>
  <si>
    <t>1144406</t>
  </si>
  <si>
    <t>1144404</t>
  </si>
  <si>
    <t>AX-2000070</t>
  </si>
  <si>
    <t>4670029</t>
  </si>
  <si>
    <t>4670027</t>
  </si>
  <si>
    <t>4210024</t>
  </si>
  <si>
    <t>1010109</t>
  </si>
  <si>
    <t>1500001</t>
  </si>
  <si>
    <t>AX-AP-P</t>
  </si>
  <si>
    <t>AX-2000076</t>
  </si>
  <si>
    <t>AX-CO1224T</t>
  </si>
  <si>
    <t>AX-5604</t>
  </si>
  <si>
    <t>AX-2WT-B</t>
  </si>
  <si>
    <t>AX-2W-B</t>
  </si>
  <si>
    <t>AX-2151</t>
  </si>
  <si>
    <t>S2DEEP</t>
  </si>
  <si>
    <t>TS-20</t>
  </si>
  <si>
    <t>AX-DB-1MD</t>
  </si>
  <si>
    <t>VM1002</t>
  </si>
  <si>
    <t>6537</t>
  </si>
  <si>
    <t>FA97-6</t>
  </si>
  <si>
    <t>TS-18</t>
  </si>
  <si>
    <t>TS-25</t>
  </si>
  <si>
    <t>CM-701U-PC</t>
  </si>
  <si>
    <t>CM-703U</t>
  </si>
  <si>
    <t>CM-701U</t>
  </si>
  <si>
    <t>BCH32</t>
  </si>
  <si>
    <t>86</t>
  </si>
  <si>
    <t>SNR00148</t>
  </si>
  <si>
    <t>47613-EZ6</t>
  </si>
  <si>
    <t>MR1012</t>
  </si>
  <si>
    <t>TR560</t>
  </si>
  <si>
    <t>VH439</t>
  </si>
  <si>
    <t>710636BK03</t>
  </si>
  <si>
    <t>MC603-00</t>
  </si>
  <si>
    <t>MC607-00</t>
  </si>
  <si>
    <t>710516</t>
  </si>
  <si>
    <t>MK-3045L</t>
  </si>
  <si>
    <t>MK-3045T</t>
  </si>
  <si>
    <t>MSS-1605</t>
  </si>
  <si>
    <t>MSS301C001BROWN</t>
  </si>
  <si>
    <t>MSS301C001WHITE</t>
  </si>
  <si>
    <t>MSS-201C-GRAY</t>
  </si>
  <si>
    <t>MSS-201C-BROWN</t>
  </si>
  <si>
    <t>MSS-201C-WHITE</t>
  </si>
  <si>
    <t>MSS-301C-WHITE</t>
  </si>
  <si>
    <t>MSS201C001GREY</t>
  </si>
  <si>
    <t>MSS201C001BROWN</t>
  </si>
  <si>
    <t>MSS201C001WHITE</t>
  </si>
  <si>
    <t>MSS301C001BLACK</t>
  </si>
  <si>
    <t>MSS301C001GREY</t>
  </si>
  <si>
    <t>MSS-301C</t>
  </si>
  <si>
    <t>MSS-106S-C18-L2</t>
  </si>
  <si>
    <t>HSS-L2C-101</t>
  </si>
  <si>
    <t>HSS-L2C-111</t>
  </si>
  <si>
    <t>HS-OHD-121</t>
  </si>
  <si>
    <t>HSS-L2S-000</t>
  </si>
  <si>
    <t>HS-L1.5-121</t>
  </si>
  <si>
    <t>HS-1612</t>
  </si>
  <si>
    <t>HSS-1625</t>
  </si>
  <si>
    <t>HS-1616</t>
  </si>
  <si>
    <t>HSS-1620</t>
  </si>
  <si>
    <t>HSS-1451-L2S-000</t>
  </si>
  <si>
    <t>HSS-1450-L2S-000</t>
  </si>
  <si>
    <t>HSS-1229</t>
  </si>
  <si>
    <t>BM0064</t>
  </si>
  <si>
    <t>BP240RTXL</t>
  </si>
  <si>
    <t>BM0066</t>
  </si>
  <si>
    <t>BM0032</t>
  </si>
  <si>
    <t>BM0030</t>
  </si>
  <si>
    <t>BM0029</t>
  </si>
  <si>
    <t>BM0036</t>
  </si>
  <si>
    <t>BM0031</t>
  </si>
  <si>
    <t>B00056</t>
  </si>
  <si>
    <t>BP36V48RTEXL</t>
  </si>
  <si>
    <t>BP48V36RTEXL</t>
  </si>
  <si>
    <t>BP72V24RTEXL</t>
  </si>
  <si>
    <t>BM0068</t>
  </si>
  <si>
    <t>BP48RTXL</t>
  </si>
  <si>
    <t>BM0067</t>
  </si>
  <si>
    <t>BP192RTXL</t>
  </si>
  <si>
    <t>ENVPROBE</t>
  </si>
  <si>
    <t>BP72RTXL</t>
  </si>
  <si>
    <t>SNMP-NV6</t>
  </si>
  <si>
    <t>BM0070</t>
  </si>
  <si>
    <t>BM0065</t>
  </si>
  <si>
    <t>BM0063</t>
  </si>
  <si>
    <t>RPM30242EV6</t>
  </si>
  <si>
    <t>RPM30241EV6</t>
  </si>
  <si>
    <t>OEPD2430V48DCLT</t>
  </si>
  <si>
    <t>ED5000RT-XFR</t>
  </si>
  <si>
    <t>EC1500RT2U</t>
  </si>
  <si>
    <t>ED5200RTXL</t>
  </si>
  <si>
    <t>ED3000RTXL2U</t>
  </si>
  <si>
    <t>ED1500RTXL2U</t>
  </si>
  <si>
    <t>EN900LCD</t>
  </si>
  <si>
    <t>EN750LCD</t>
  </si>
  <si>
    <t>EN350</t>
  </si>
  <si>
    <t>EN550</t>
  </si>
  <si>
    <t>E2000RTXL2UNC</t>
  </si>
  <si>
    <t>OEPD1020HV</t>
  </si>
  <si>
    <t>OEPD2430V48DCL</t>
  </si>
  <si>
    <t>PRGRMABLERLYCRD</t>
  </si>
  <si>
    <t>ETR700LCD</t>
  </si>
  <si>
    <t>ETR550LCD</t>
  </si>
  <si>
    <t>E3000RTXLT2U</t>
  </si>
  <si>
    <t>ETR1500LCD</t>
  </si>
  <si>
    <t>ETR1000LCD</t>
  </si>
  <si>
    <t>ED8200RTXL</t>
  </si>
  <si>
    <t>ED6000RTXL</t>
  </si>
  <si>
    <t>E3000RTXL2U</t>
  </si>
  <si>
    <t>E1500RTXL2U</t>
  </si>
  <si>
    <t>E1000RTXL2U</t>
  </si>
  <si>
    <t>OEPD2420V62L</t>
  </si>
  <si>
    <t>E750RTXL2U</t>
  </si>
  <si>
    <t>E2000RTXL2U</t>
  </si>
  <si>
    <t>BP36RTXL</t>
  </si>
  <si>
    <t>EBRKTRAIL</t>
  </si>
  <si>
    <t>PRO750RT2U</t>
  </si>
  <si>
    <t>V-CFBPS-J</t>
  </si>
  <si>
    <t>V-FIRE-J</t>
  </si>
  <si>
    <t>A-CFB-J</t>
  </si>
  <si>
    <t>A-FIRE-J</t>
  </si>
  <si>
    <t>A-CFBPS-J</t>
  </si>
  <si>
    <t>V-CFB-J</t>
  </si>
  <si>
    <t>AX-TWEB-A</t>
  </si>
  <si>
    <t>VXS-RDAMI</t>
  </si>
  <si>
    <t>RLS-LW</t>
  </si>
  <si>
    <t>PCU-5</t>
  </si>
  <si>
    <t>BCU-5</t>
  </si>
  <si>
    <t>2020ANGX</t>
  </si>
  <si>
    <t>BCU-4</t>
  </si>
  <si>
    <t>EN6080-OP</t>
  </si>
  <si>
    <t>MKP-01</t>
  </si>
  <si>
    <t>2020PDMA</t>
  </si>
  <si>
    <t>AX-PTX1</t>
  </si>
  <si>
    <t>LNS-BXS</t>
  </si>
  <si>
    <t>6012308</t>
  </si>
  <si>
    <t>BXS-FC (W)</t>
  </si>
  <si>
    <t>VXS-FC (W)</t>
  </si>
  <si>
    <t>VXS-FC (BL)</t>
  </si>
  <si>
    <t>WXI-CL</t>
  </si>
  <si>
    <t>VXS-CL (BL)</t>
  </si>
  <si>
    <t>VXS-CL (W)</t>
  </si>
  <si>
    <t>BXS-CAP (W)</t>
  </si>
  <si>
    <t>HX-BRACKET</t>
  </si>
  <si>
    <t>BXS-BB (W)</t>
  </si>
  <si>
    <t>VXS-BB (W)</t>
  </si>
  <si>
    <t>VXS-BB (BL)</t>
  </si>
  <si>
    <t>BH-01</t>
  </si>
  <si>
    <t>WXI-BB</t>
  </si>
  <si>
    <t>BXS-RAM(W)</t>
  </si>
  <si>
    <t>BXS-R(W)</t>
  </si>
  <si>
    <t>BXS-AM(W)</t>
  </si>
  <si>
    <t>BXS-ST(W)</t>
  </si>
  <si>
    <t>PMP-01</t>
  </si>
  <si>
    <t>HX-40CL</t>
  </si>
  <si>
    <t>AT-PC2000/SC-90</t>
  </si>
  <si>
    <t>AT-X220-52GP-10</t>
  </si>
  <si>
    <t>AT-GS950/28PSV2-10</t>
  </si>
  <si>
    <t>AT-GS950/18PSV2-10</t>
  </si>
  <si>
    <t>AT-GS950/10PSV2-10</t>
  </si>
  <si>
    <t>AT-GS970M/18PS-R10</t>
  </si>
  <si>
    <t>AT-GS970M/10PS-R10</t>
  </si>
  <si>
    <t>AT-IFS802SP/POEW80</t>
  </si>
  <si>
    <t>02304-001</t>
  </si>
  <si>
    <t>02303-001</t>
  </si>
  <si>
    <t>02144-001</t>
  </si>
  <si>
    <t>517343</t>
  </si>
  <si>
    <t>UTPSP7Y</t>
  </si>
  <si>
    <t>ANX-804306</t>
  </si>
  <si>
    <t>ANX-466</t>
  </si>
  <si>
    <t>ANX-4673-1</t>
  </si>
  <si>
    <t>ANX-BAT603</t>
  </si>
  <si>
    <t>AV8365DN-FB</t>
  </si>
  <si>
    <t>AV8185DN-FB</t>
  </si>
  <si>
    <t>P-8-8</t>
  </si>
  <si>
    <t>NV-PC4PR</t>
  </si>
  <si>
    <t>NV-DPSC4</t>
  </si>
  <si>
    <t>NV-PS56-250W-3</t>
  </si>
  <si>
    <t>NV-32PS42-PVD</t>
  </si>
  <si>
    <t>NV-16PS42-PVD</t>
  </si>
  <si>
    <t>NV-EC1701-KIT4</t>
  </si>
  <si>
    <t>NV-EC1701-KIT2</t>
  </si>
  <si>
    <t>NV-442</t>
  </si>
  <si>
    <t>NV-518A</t>
  </si>
  <si>
    <t>NV-418AR</t>
  </si>
  <si>
    <t>NV-RJ45A</t>
  </si>
  <si>
    <t>NV-3242</t>
  </si>
  <si>
    <t>NV-EC1701U</t>
  </si>
  <si>
    <t>NV-BNCT</t>
  </si>
  <si>
    <t>NV-EC4BNC</t>
  </si>
  <si>
    <t>NV-EC1701-KIT3</t>
  </si>
  <si>
    <t>NV-ET1804</t>
  </si>
  <si>
    <t>NV-ET1801</t>
  </si>
  <si>
    <t>NV-EC1701-K1H</t>
  </si>
  <si>
    <t>NV-BNCA</t>
  </si>
  <si>
    <t>NV-RMEC16U</t>
  </si>
  <si>
    <t>NV-RMEC16-90</t>
  </si>
  <si>
    <t>NV-ER1804</t>
  </si>
  <si>
    <t>NV-EC1701U-KIT4</t>
  </si>
  <si>
    <t>NV-EC1701U-KIT3</t>
  </si>
  <si>
    <t>NV-EC1701U-K4</t>
  </si>
  <si>
    <t>NV-EC1701U-K3</t>
  </si>
  <si>
    <t>NV-EC1701U-K2</t>
  </si>
  <si>
    <t>NV-EC1701-K4H</t>
  </si>
  <si>
    <t>NV-EC1701U-KIT2</t>
  </si>
  <si>
    <t>PB-DWR</t>
  </si>
  <si>
    <t>994210</t>
  </si>
  <si>
    <t>995089</t>
  </si>
  <si>
    <t>995085</t>
  </si>
  <si>
    <t>995083M</t>
  </si>
  <si>
    <t>995080PCB&amp;K</t>
  </si>
  <si>
    <t>995025</t>
  </si>
  <si>
    <t>999068</t>
  </si>
  <si>
    <t>999067</t>
  </si>
  <si>
    <t>999064</t>
  </si>
  <si>
    <t>999059X</t>
  </si>
  <si>
    <t>999057</t>
  </si>
  <si>
    <t>999028</t>
  </si>
  <si>
    <t>999027</t>
  </si>
  <si>
    <t>999018</t>
  </si>
  <si>
    <t>999013</t>
  </si>
  <si>
    <t>999002</t>
  </si>
  <si>
    <t>998062</t>
  </si>
  <si>
    <t>995087</t>
  </si>
  <si>
    <t>995081</t>
  </si>
  <si>
    <t>996964</t>
  </si>
  <si>
    <t>996962</t>
  </si>
  <si>
    <t>996941</t>
  </si>
  <si>
    <t>996940</t>
  </si>
  <si>
    <t>996939</t>
  </si>
  <si>
    <t>996937</t>
  </si>
  <si>
    <t>996936</t>
  </si>
  <si>
    <t>996935</t>
  </si>
  <si>
    <t>996934</t>
  </si>
  <si>
    <t>996932</t>
  </si>
  <si>
    <t>996931</t>
  </si>
  <si>
    <t>996928</t>
  </si>
  <si>
    <t>996921</t>
  </si>
  <si>
    <t>996915</t>
  </si>
  <si>
    <t>996907</t>
  </si>
  <si>
    <t>996906</t>
  </si>
  <si>
    <t>996905UPG</t>
  </si>
  <si>
    <t>996905</t>
  </si>
  <si>
    <t>996901UPGC</t>
  </si>
  <si>
    <t>996901UPGB</t>
  </si>
  <si>
    <t>996901C</t>
  </si>
  <si>
    <t>996901B</t>
  </si>
  <si>
    <t>996901</t>
  </si>
  <si>
    <t>996239</t>
  </si>
  <si>
    <t>996228M</t>
  </si>
  <si>
    <t>996030</t>
  </si>
  <si>
    <t>996025</t>
  </si>
  <si>
    <t>996022</t>
  </si>
  <si>
    <t>996969</t>
  </si>
  <si>
    <t>996968</t>
  </si>
  <si>
    <t>996965</t>
  </si>
  <si>
    <t>995042</t>
  </si>
  <si>
    <t>995041</t>
  </si>
  <si>
    <t>995040</t>
  </si>
  <si>
    <t>996018PCB&amp;K</t>
  </si>
  <si>
    <t>996012PCB&amp;K</t>
  </si>
  <si>
    <t>996008</t>
  </si>
  <si>
    <t>995093</t>
  </si>
  <si>
    <t>999032</t>
  </si>
  <si>
    <t>999031</t>
  </si>
  <si>
    <t>996300NA</t>
  </si>
  <si>
    <t>996035PCB&amp;K</t>
  </si>
  <si>
    <t>INCKIT2-US</t>
  </si>
  <si>
    <t>996001NAPS</t>
  </si>
  <si>
    <t>996001NAPCB&amp;K</t>
  </si>
  <si>
    <t>INCKIT1R-US</t>
  </si>
  <si>
    <t>INCKIT1-US</t>
  </si>
  <si>
    <t>INCKIT4R-US</t>
  </si>
  <si>
    <t>INCKIT4-US</t>
  </si>
  <si>
    <t>INCKIT3R-US</t>
  </si>
  <si>
    <t>996560PCB&amp;K</t>
  </si>
  <si>
    <t>996540PCB&amp;K</t>
  </si>
  <si>
    <t>996535PCB&amp;K</t>
  </si>
  <si>
    <t>996520PCB&amp;K</t>
  </si>
  <si>
    <t>996515PCB&amp;K</t>
  </si>
  <si>
    <t>996500PCB&amp;K</t>
  </si>
  <si>
    <t>INCKIT3-US</t>
  </si>
  <si>
    <t>996005PCB&amp;K</t>
  </si>
  <si>
    <t>996002L5</t>
  </si>
  <si>
    <t>INCKIT8-US</t>
  </si>
  <si>
    <t>INCKIT7-US</t>
  </si>
  <si>
    <t>INCKIT6-US</t>
  </si>
  <si>
    <t>INCKIT5-US</t>
  </si>
  <si>
    <t>995916</t>
  </si>
  <si>
    <t>995915</t>
  </si>
  <si>
    <t>995911</t>
  </si>
  <si>
    <t>995910</t>
  </si>
  <si>
    <t>995220</t>
  </si>
  <si>
    <t>995204</t>
  </si>
  <si>
    <t>995203</t>
  </si>
  <si>
    <t>995201PSNA3</t>
  </si>
  <si>
    <t>995201NA</t>
  </si>
  <si>
    <t>995200XS</t>
  </si>
  <si>
    <t>995200</t>
  </si>
  <si>
    <t>994625P</t>
  </si>
  <si>
    <t>994621P</t>
  </si>
  <si>
    <t>994616</t>
  </si>
  <si>
    <t>994610</t>
  </si>
  <si>
    <t>994580</t>
  </si>
  <si>
    <t>996794</t>
  </si>
  <si>
    <t>996793</t>
  </si>
  <si>
    <t>996792</t>
  </si>
  <si>
    <t>996791XL</t>
  </si>
  <si>
    <t>996791SS</t>
  </si>
  <si>
    <t>996791S</t>
  </si>
  <si>
    <t>996791LL</t>
  </si>
  <si>
    <t>996791L</t>
  </si>
  <si>
    <t>993030USB</t>
  </si>
  <si>
    <t>993028</t>
  </si>
  <si>
    <t>999048</t>
  </si>
  <si>
    <t>996091PCB&amp;K</t>
  </si>
  <si>
    <t>996090PCB&amp;K</t>
  </si>
  <si>
    <t>994200</t>
  </si>
  <si>
    <t>5000-40223</t>
  </si>
  <si>
    <t>5000-40222</t>
  </si>
  <si>
    <t>5000-93500</t>
  </si>
  <si>
    <t>01564-001</t>
  </si>
  <si>
    <t>02081-001</t>
  </si>
  <si>
    <t>02135-004</t>
  </si>
  <si>
    <t>01964-004</t>
  </si>
  <si>
    <t>02046-004</t>
  </si>
  <si>
    <t>02105-004</t>
  </si>
  <si>
    <t>01618-001</t>
  </si>
  <si>
    <t>01583-004</t>
  </si>
  <si>
    <t>01582-004</t>
  </si>
  <si>
    <t>01581-004</t>
  </si>
  <si>
    <t>01580-004</t>
  </si>
  <si>
    <t>02172-004</t>
  </si>
  <si>
    <t>02208-001</t>
  </si>
  <si>
    <t>D6UP009U1000</t>
  </si>
  <si>
    <t>D6UPD15U501</t>
  </si>
  <si>
    <t>AV3456DN-S-CITI</t>
  </si>
  <si>
    <t>AV5145DN04DLG-CITI</t>
  </si>
  <si>
    <t>AV3256PM-CITI</t>
  </si>
  <si>
    <t>AV12186DN-CITI</t>
  </si>
  <si>
    <t>01190-001-DD</t>
  </si>
  <si>
    <t>5801-141-DD</t>
  </si>
  <si>
    <t>01561-001-DD</t>
  </si>
  <si>
    <t>02100-001-DD</t>
  </si>
  <si>
    <t>01048-004-DD</t>
  </si>
  <si>
    <t>02018-001-DD</t>
  </si>
  <si>
    <t>02087-001-DD</t>
  </si>
  <si>
    <t>02039-001-DD</t>
  </si>
  <si>
    <t>01507-001-DD</t>
  </si>
  <si>
    <t>01178-001-DD</t>
  </si>
  <si>
    <t>0871-001-DD</t>
  </si>
  <si>
    <t>199-12-G-DD</t>
  </si>
  <si>
    <t>5504-821-DD</t>
  </si>
  <si>
    <t>5017-641-DD</t>
  </si>
  <si>
    <t>BT1212-DD</t>
  </si>
  <si>
    <t>LC2-DD</t>
  </si>
  <si>
    <t>AL600ULACM-DD</t>
  </si>
  <si>
    <t>02076-001-DD</t>
  </si>
  <si>
    <t>01970-001-DD</t>
  </si>
  <si>
    <t>02021-001-DD</t>
  </si>
  <si>
    <t>20NKS-00-004HQP-DD</t>
  </si>
  <si>
    <t>0736-001-FB</t>
  </si>
  <si>
    <t>02330-001-FB</t>
  </si>
  <si>
    <t>02329-001-FB</t>
  </si>
  <si>
    <t>01819-001-FB</t>
  </si>
  <si>
    <t>02109-001-FB</t>
  </si>
  <si>
    <t>01959-004-FB</t>
  </si>
  <si>
    <t>01981-001-FB</t>
  </si>
  <si>
    <t>02218-001-HARD-FB</t>
  </si>
  <si>
    <t>01446-001-FB</t>
  </si>
  <si>
    <t>01156-001-FB</t>
  </si>
  <si>
    <t>5801-721-FB</t>
  </si>
  <si>
    <t>5507-481-FB</t>
  </si>
  <si>
    <t>5507-461-FB</t>
  </si>
  <si>
    <t>5507-271-FB</t>
  </si>
  <si>
    <t>5506-951-FB</t>
  </si>
  <si>
    <t>5505-081-FB</t>
  </si>
  <si>
    <t>5504-641-FB</t>
  </si>
  <si>
    <t>5900-251-FB</t>
  </si>
  <si>
    <t>5502-431-FB</t>
  </si>
  <si>
    <t>01473-001-FB</t>
  </si>
  <si>
    <t>01513-001-FB</t>
  </si>
  <si>
    <t>5506-481-FB</t>
  </si>
  <si>
    <t>5505-871-FB</t>
  </si>
  <si>
    <t>SL940M-FB</t>
  </si>
  <si>
    <t>M3Z1228C-MP-FB</t>
  </si>
  <si>
    <t>AV5155DN-FB</t>
  </si>
  <si>
    <t>173829-FB</t>
  </si>
  <si>
    <t>SL183A-FB</t>
  </si>
  <si>
    <t>1933328-1-FB</t>
  </si>
  <si>
    <t>1-1375055-0-FB</t>
  </si>
  <si>
    <t>120T-12-W-EA-FB</t>
  </si>
  <si>
    <t>0436-001-FB</t>
  </si>
  <si>
    <t>0328-001-FB</t>
  </si>
  <si>
    <t>5507-451-GOG</t>
  </si>
  <si>
    <t>0676-001-GOG</t>
  </si>
  <si>
    <t>0658-001-GOG</t>
  </si>
  <si>
    <t>5025-281-GOG</t>
  </si>
  <si>
    <t>5502-321-GOG</t>
  </si>
  <si>
    <t>5502-431-GOG</t>
  </si>
  <si>
    <t>01596-001-GOG</t>
  </si>
  <si>
    <t>01595-001-GOG</t>
  </si>
  <si>
    <t>5506-031-GOG</t>
  </si>
  <si>
    <t>5506-481-GOG</t>
  </si>
  <si>
    <t>5506-041-GOG</t>
  </si>
  <si>
    <t>5505-871-GOG</t>
  </si>
  <si>
    <t>5505-081-GOG</t>
  </si>
  <si>
    <t>01592-001-JUSHI</t>
  </si>
  <si>
    <t>01178-001-JUSHI</t>
  </si>
  <si>
    <t>01553-001-JUSHI</t>
  </si>
  <si>
    <t>01620-001-JUSHI</t>
  </si>
  <si>
    <t>01048-004-JUSHI</t>
  </si>
  <si>
    <t>02109-001-JUSHI</t>
  </si>
  <si>
    <t>MAX-5507-271</t>
  </si>
  <si>
    <t>MAX-5506-481</t>
  </si>
  <si>
    <t>MAX-5505-871</t>
  </si>
  <si>
    <t>MAX-5502-431</t>
  </si>
  <si>
    <t>MAX-0871-001</t>
  </si>
  <si>
    <t>MAX-5507-501</t>
  </si>
  <si>
    <t>MAX-QCRSRSPC-3F</t>
  </si>
  <si>
    <t>MAX-QCRSRSPC-1F</t>
  </si>
  <si>
    <t>MAX-AT-X230-18GP-10</t>
  </si>
  <si>
    <t>MAX-JP131SBC50-L20</t>
  </si>
  <si>
    <t>MAX-JP75SBC50-L20</t>
  </si>
  <si>
    <t>MAX-JP2DW-L20</t>
  </si>
  <si>
    <t>MAX-JP131DW-L20</t>
  </si>
  <si>
    <t>MAX-JP75DW-L20</t>
  </si>
  <si>
    <t>MAX-HC4BL6</t>
  </si>
  <si>
    <t>MAX-H4X4BL6</t>
  </si>
  <si>
    <t>MAX-BC</t>
  </si>
  <si>
    <t>MAX-4BRT20</t>
  </si>
  <si>
    <t>NBN-40012-V3</t>
  </si>
  <si>
    <t>DWC-B6563WTIR650</t>
  </si>
  <si>
    <t>DWC-V7253TIR</t>
  </si>
  <si>
    <t>DWC-LPR650U</t>
  </si>
  <si>
    <t>DWC-D4283WTIR</t>
  </si>
  <si>
    <t>DWC-V4283WD</t>
  </si>
  <si>
    <t>DWC-B6263TIR</t>
  </si>
  <si>
    <t>DWC-V6263TIR</t>
  </si>
  <si>
    <t>DWC-V7253WTIR</t>
  </si>
  <si>
    <t>DWC-D3263WTIR</t>
  </si>
  <si>
    <t>DWC-B6263WTIR</t>
  </si>
  <si>
    <t>DWC-V6263WTIR</t>
  </si>
  <si>
    <t>DWC-C223W</t>
  </si>
  <si>
    <t>DWC-D4283WD</t>
  </si>
  <si>
    <t>DWC-MC553WTIR</t>
  </si>
  <si>
    <t>DWC-B7753TIR</t>
  </si>
  <si>
    <t>DWC-D3563WTIR</t>
  </si>
  <si>
    <t>DWC-VA553WTIR</t>
  </si>
  <si>
    <t>DWC-V7553WTIR</t>
  </si>
  <si>
    <t>DWC-V7553W</t>
  </si>
  <si>
    <t>DWC-VA583WTIR</t>
  </si>
  <si>
    <t>DWC-V6563WTIR</t>
  </si>
  <si>
    <t>DWC-D4583WTIR</t>
  </si>
  <si>
    <t>DWC-B7553WTIR</t>
  </si>
  <si>
    <t>DWC-V4283WTIR</t>
  </si>
  <si>
    <t>DWC-D3263TIR</t>
  </si>
  <si>
    <t>DWC-PV20JUNCW</t>
  </si>
  <si>
    <t>DW-DTWT</t>
  </si>
  <si>
    <t>DW-DTPM</t>
  </si>
  <si>
    <t>DW-DTCAW</t>
  </si>
  <si>
    <t>DW-DTMWIPW</t>
  </si>
  <si>
    <t>DW-DTPIRIPW</t>
  </si>
  <si>
    <t>DW-ILHYBIP940</t>
  </si>
  <si>
    <t>DW-ILHYBIP850</t>
  </si>
  <si>
    <t>DW-ILWLIPM</t>
  </si>
  <si>
    <t>DW-ILIRIP940</t>
  </si>
  <si>
    <t>DW-ILIRIP850</t>
  </si>
  <si>
    <t>DWC-PVXLMOD8</t>
  </si>
  <si>
    <t>DWC-PVXLMOD6</t>
  </si>
  <si>
    <t>DWC-PVXLMOD4</t>
  </si>
  <si>
    <t>DWC-PVXLMOD28</t>
  </si>
  <si>
    <t>DWC-V1JUNCW</t>
  </si>
  <si>
    <t>DWC-V1WM</t>
  </si>
  <si>
    <t>DWC-V1CMW</t>
  </si>
  <si>
    <t>DWC-P230FMW</t>
  </si>
  <si>
    <t>DWC-P230CMW</t>
  </si>
  <si>
    <t>DWC-V4CMW</t>
  </si>
  <si>
    <t>DWC-PV20CMW</t>
  </si>
  <si>
    <t>DWC-PV20FMW</t>
  </si>
  <si>
    <t>DWC-V7CMW</t>
  </si>
  <si>
    <t>DWC-V8CMJ</t>
  </si>
  <si>
    <t>DWC-VFCMW</t>
  </si>
  <si>
    <t>DWC-VFZJUNC</t>
  </si>
  <si>
    <t>DWC-V4CM</t>
  </si>
  <si>
    <t>DWC-VFZCM</t>
  </si>
  <si>
    <t>DWC-V7CM</t>
  </si>
  <si>
    <t>DWC-PZCM</t>
  </si>
  <si>
    <t>DWC-V8JUNC</t>
  </si>
  <si>
    <t>DWC-V1CM</t>
  </si>
  <si>
    <t>DWC-V1CNMW</t>
  </si>
  <si>
    <t>DWC-V1CNM</t>
  </si>
  <si>
    <t>DWC-GPLT-W</t>
  </si>
  <si>
    <t>DWC-MCBLU</t>
  </si>
  <si>
    <t>DWC-MCBLK</t>
  </si>
  <si>
    <t>DWC-PMB-BU</t>
  </si>
  <si>
    <t>DWC-FMSNAP</t>
  </si>
  <si>
    <t>DWC-BLJUNC</t>
  </si>
  <si>
    <t>DWC-GPLT</t>
  </si>
  <si>
    <t>DWC-V7JUNC</t>
  </si>
  <si>
    <t>DWC-V7DECO</t>
  </si>
  <si>
    <t>DWC-BLJUNCW</t>
  </si>
  <si>
    <t>DWC-EXTIR100</t>
  </si>
  <si>
    <t>DWC-MCRED</t>
  </si>
  <si>
    <t>DWC-MCGRN</t>
  </si>
  <si>
    <t>DWC-VAJUNC</t>
  </si>
  <si>
    <t>DWC-PV20ADPW</t>
  </si>
  <si>
    <t>DW-VA1P46T</t>
  </si>
  <si>
    <t>DWC-P336PARAMW</t>
  </si>
  <si>
    <t>DWC-PZPARAM</t>
  </si>
  <si>
    <t>DWC-PZADP</t>
  </si>
  <si>
    <t>DWC-PMB-WLW</t>
  </si>
  <si>
    <t>DWC-PMB-WL</t>
  </si>
  <si>
    <t>DW-ILPM1</t>
  </si>
  <si>
    <t>DWC-P230WMW</t>
  </si>
  <si>
    <t>DWC-V1WMW</t>
  </si>
  <si>
    <t>DWC-PV20WMW</t>
  </si>
  <si>
    <t>DWC-D1WMW</t>
  </si>
  <si>
    <t>DWC-VFWMW</t>
  </si>
  <si>
    <t>DWC-V4WMW</t>
  </si>
  <si>
    <t>DWC-V7WMW</t>
  </si>
  <si>
    <t>DWC-V7JUNCW</t>
  </si>
  <si>
    <t>DWC-VFJUNCW</t>
  </si>
  <si>
    <t>DWC-VFZWM</t>
  </si>
  <si>
    <t>DWC-V8WM</t>
  </si>
  <si>
    <t>DWC-PZWM</t>
  </si>
  <si>
    <t>DWC-V7WM</t>
  </si>
  <si>
    <t>DWC-MCSM</t>
  </si>
  <si>
    <t>DWC-MCAM</t>
  </si>
  <si>
    <t>DWC-VAWM</t>
  </si>
  <si>
    <t>DWC-V1JUNC</t>
  </si>
  <si>
    <t>DWC-V4WM</t>
  </si>
  <si>
    <t>DWC-D2WM</t>
  </si>
  <si>
    <t>DWC-D1WM</t>
  </si>
  <si>
    <t>DWC-MBTJUNC</t>
  </si>
  <si>
    <t>DW-DTWMDTLA5</t>
  </si>
  <si>
    <t>DW-ILWM3</t>
  </si>
  <si>
    <t>DW-ILWM2</t>
  </si>
  <si>
    <t>DW-ILWM1</t>
  </si>
  <si>
    <t>DW-VA1P1616T</t>
  </si>
  <si>
    <t>DW-VA1P163T</t>
  </si>
  <si>
    <t>DW-VA1P1612T</t>
  </si>
  <si>
    <t>DW-VA1P162T</t>
  </si>
  <si>
    <t>DW-VA1P166T</t>
  </si>
  <si>
    <t>DW-VA1P164T</t>
  </si>
  <si>
    <t>DW-VA1P43T</t>
  </si>
  <si>
    <t>DW-VA1P410T</t>
  </si>
  <si>
    <t>DW-VA1P4</t>
  </si>
  <si>
    <t>DW-VA1P44T</t>
  </si>
  <si>
    <t>DW-VA1P48T</t>
  </si>
  <si>
    <t>DW-VA1P42T</t>
  </si>
  <si>
    <t>DW-VA1P41T</t>
  </si>
  <si>
    <t>DW-VA1P810T</t>
  </si>
  <si>
    <t>DW-VA1P88T</t>
  </si>
  <si>
    <t>DW-VA1P86T</t>
  </si>
  <si>
    <t>DW-VA1P81T</t>
  </si>
  <si>
    <t>DW-VA1P83T</t>
  </si>
  <si>
    <t>DW-VA1P84T</t>
  </si>
  <si>
    <t>DW-VAP19RE</t>
  </si>
  <si>
    <t>DWC-B6563WTIRW</t>
  </si>
  <si>
    <t>DWC-MPB48WIATW</t>
  </si>
  <si>
    <t>DWC-MB48WIATW</t>
  </si>
  <si>
    <t>DWC-B6263WTIR650W</t>
  </si>
  <si>
    <t>DWC-MT95WIATW</t>
  </si>
  <si>
    <t>DWC-MPVA2WI28T</t>
  </si>
  <si>
    <t>DWC-MPVA2WIAT</t>
  </si>
  <si>
    <t>DWC-MPVA5WI28T</t>
  </si>
  <si>
    <t>DWC-MPVA5WIAT</t>
  </si>
  <si>
    <t>DWC-MV75WI6TW</t>
  </si>
  <si>
    <t>DWC-PPVX20WATW</t>
  </si>
  <si>
    <t>DWC-MV95WI28TW</t>
  </si>
  <si>
    <t>DWC-MPVD8WIATW</t>
  </si>
  <si>
    <t>DWC-MPVC8WIATW</t>
  </si>
  <si>
    <t>DWC-MVD8WIATW</t>
  </si>
  <si>
    <t>DWC-MF2WI4TWDMP</t>
  </si>
  <si>
    <t>DWC-MPB45WIAT</t>
  </si>
  <si>
    <t>DWC-MF2WI28TW</t>
  </si>
  <si>
    <t>DWC-MPF5WI4TW</t>
  </si>
  <si>
    <t>DWC-MV85WIATW</t>
  </si>
  <si>
    <t>DWC-MV72WI4ATW</t>
  </si>
  <si>
    <t>DWC-MF2WI4TW</t>
  </si>
  <si>
    <t>DWC-MB75WI4T</t>
  </si>
  <si>
    <t>DWC-PPVF5DI1TW</t>
  </si>
  <si>
    <t>DWC-PPVF9DI2TW</t>
  </si>
  <si>
    <t>DWC-MPF2WI4TW</t>
  </si>
  <si>
    <t>DWC-MPF2WI28TW</t>
  </si>
  <si>
    <t>DWC-MPB72WI4T</t>
  </si>
  <si>
    <t>DWC-MPV45WIATW</t>
  </si>
  <si>
    <t>DWC-MPV75WI28TW</t>
  </si>
  <si>
    <t>DWC-MPV82WIATW</t>
  </si>
  <si>
    <t>DWC-MPV85WIATW</t>
  </si>
  <si>
    <t>DWC-PVF5DI1TW</t>
  </si>
  <si>
    <t>DWC-MB72WI4TDMP</t>
  </si>
  <si>
    <t>DWC-MB45WI650T</t>
  </si>
  <si>
    <t>DWC-MB72WI4T</t>
  </si>
  <si>
    <t>DWC-PVF9DI2TW</t>
  </si>
  <si>
    <t>DWC-MF5WI4TW</t>
  </si>
  <si>
    <t>DWC-MF4WI6C2</t>
  </si>
  <si>
    <t>DWC-MF4WI4C2</t>
  </si>
  <si>
    <t>DWC-MB44LPRC2</t>
  </si>
  <si>
    <t>DWC-MD72DI28T</t>
  </si>
  <si>
    <t>DWC-MB45WIAT</t>
  </si>
  <si>
    <t>DWC-MB62DIVT</t>
  </si>
  <si>
    <t>DWC-MPTZ230XTW</t>
  </si>
  <si>
    <t>DWC-PVX16W4W</t>
  </si>
  <si>
    <t>DWC-PVX16WW</t>
  </si>
  <si>
    <t>DWC-PVX16W2W</t>
  </si>
  <si>
    <t>DWC-MB45IALPRTW</t>
  </si>
  <si>
    <t>DWC-PZ21M69TW</t>
  </si>
  <si>
    <t>DWC-PVX20WATW</t>
  </si>
  <si>
    <t>DWC-PVF5M1TIRWC1T</t>
  </si>
  <si>
    <t>DWC-PVF5M1TIRWC5</t>
  </si>
  <si>
    <t>DWC-MV84WIAWC5</t>
  </si>
  <si>
    <t>DWC-MV84WIAWC1T</t>
  </si>
  <si>
    <t>DWC-MF4WI6WC5</t>
  </si>
  <si>
    <t>DWC-MF4WI6WC1T</t>
  </si>
  <si>
    <t>DWC-MF4WI4WC5</t>
  </si>
  <si>
    <t>DWC-MF4WI4WC1T</t>
  </si>
  <si>
    <t>DWC-PVF5M1TIRC2</t>
  </si>
  <si>
    <t>DW-DTLA500</t>
  </si>
  <si>
    <t>DWC-PVF5M1TIRC1</t>
  </si>
  <si>
    <t>DWC-PVF5M1TIRC6</t>
  </si>
  <si>
    <t>DWC-MF4WI6C1</t>
  </si>
  <si>
    <t>DWC-MF4WI6C6</t>
  </si>
  <si>
    <t>DWC-MF4WI4C1</t>
  </si>
  <si>
    <t>DWC-MF4WI4C6</t>
  </si>
  <si>
    <t>DWC-MB44LPRC1</t>
  </si>
  <si>
    <t>DWC-MB44LPRC6</t>
  </si>
  <si>
    <t>DWC-MB44WI650C2</t>
  </si>
  <si>
    <t>DWC-MB44WIAC2</t>
  </si>
  <si>
    <t>DWC-MB44WIAC1</t>
  </si>
  <si>
    <t>DWC-MB44WIAC6</t>
  </si>
  <si>
    <t>DW-IVAAISLSC010</t>
  </si>
  <si>
    <t>DW-IVAAISLSC004</t>
  </si>
  <si>
    <t>DW-IVAAISLSC001</t>
  </si>
  <si>
    <t>DW-IVAAISLSC020</t>
  </si>
  <si>
    <t>DW-CSCR01</t>
  </si>
  <si>
    <t>DW-CRFIZK01</t>
  </si>
  <si>
    <t>DW-CRFIEL01</t>
  </si>
  <si>
    <t>DW-CPSA01</t>
  </si>
  <si>
    <t>DW-CPOSXP01</t>
  </si>
  <si>
    <t>DW-CPOSSP01</t>
  </si>
  <si>
    <t>DW-CPOSRA01</t>
  </si>
  <si>
    <t>DW-CPOSPO01</t>
  </si>
  <si>
    <t>DW-CPOSMI01</t>
  </si>
  <si>
    <t>DW-CPOSLO01</t>
  </si>
  <si>
    <t>DW-CPOSIS01</t>
  </si>
  <si>
    <t>DW-CPOSIB01</t>
  </si>
  <si>
    <t>DW-CPOSAG01</t>
  </si>
  <si>
    <t>DW-CPLRVI01</t>
  </si>
  <si>
    <t>DW-CPLRPL01</t>
  </si>
  <si>
    <t>DW-CPLRNE01</t>
  </si>
  <si>
    <t>DW-CPLRMA01</t>
  </si>
  <si>
    <t>DW-CPLRIN01</t>
  </si>
  <si>
    <t>DW-CPLRID01</t>
  </si>
  <si>
    <t>DW-CPLRHT01</t>
  </si>
  <si>
    <t>DW-CPLREL01</t>
  </si>
  <si>
    <t>DW-CGSDSS01</t>
  </si>
  <si>
    <t>DW-CGSDSL01</t>
  </si>
  <si>
    <t>DW-CGSDHAL01</t>
  </si>
  <si>
    <t>DW-CBCRGEN01</t>
  </si>
  <si>
    <t>DW-CBANDIE01</t>
  </si>
  <si>
    <t>DW-CACMZK01</t>
  </si>
  <si>
    <t>DW-CACMDM01</t>
  </si>
  <si>
    <t>DW-CACMAX01</t>
  </si>
  <si>
    <t>DW-SPVWALL1X2</t>
  </si>
  <si>
    <t>DW-SPIOLSC001</t>
  </si>
  <si>
    <t>DW-SPCP16LSC016</t>
  </si>
  <si>
    <t>DW-SPCP04LSC004</t>
  </si>
  <si>
    <t>DW-BJMTC5204T</t>
  </si>
  <si>
    <t>DW-BJMTC7404T</t>
  </si>
  <si>
    <t>DW-BJC2P</t>
  </si>
  <si>
    <t>DW-HDSPOTMOD</t>
  </si>
  <si>
    <t>DW-HDSPOTMOD16</t>
  </si>
  <si>
    <t>DW-VP16RE</t>
  </si>
  <si>
    <t>DW-BJNAS20T</t>
  </si>
  <si>
    <t>DW-BJNAS12T</t>
  </si>
  <si>
    <t>DW-BJNAS10T</t>
  </si>
  <si>
    <t>DW-VF19RE</t>
  </si>
  <si>
    <t>DW-BJNAS8TR</t>
  </si>
  <si>
    <t>DW-BJNAS20TR</t>
  </si>
  <si>
    <t>DW-BJNAS12TR</t>
  </si>
  <si>
    <t>DW-BJNAS6T</t>
  </si>
  <si>
    <t>DW-BJNAS4T</t>
  </si>
  <si>
    <t>DW-BJRR2U64TS</t>
  </si>
  <si>
    <t>DW-BJRR2U80TS</t>
  </si>
  <si>
    <t>DW-BJRR2U64TLX</t>
  </si>
  <si>
    <t>DW-BJRR2U192TS</t>
  </si>
  <si>
    <t>DW-BJRR2U192TLX</t>
  </si>
  <si>
    <t>DW-BJRR2U96TS</t>
  </si>
  <si>
    <t>DW-BJRR2U192T</t>
  </si>
  <si>
    <t>DW-BJRR2U176TLX</t>
  </si>
  <si>
    <t>DW-BJRR2U128TS</t>
  </si>
  <si>
    <t>DW-BJRR2U160TS</t>
  </si>
  <si>
    <t>DW-BJTR71570TS</t>
  </si>
  <si>
    <t>DW-BJRR2U160T</t>
  </si>
  <si>
    <t>DW-BJRR2U144TS</t>
  </si>
  <si>
    <t>DW-BJRR2U176TS</t>
  </si>
  <si>
    <t>DW-BJRR2P192TS</t>
  </si>
  <si>
    <t>DW-BJRR2P144T</t>
  </si>
  <si>
    <t>DW-BJRR2P128TS</t>
  </si>
  <si>
    <t>DW-BJRR2P128TLX</t>
  </si>
  <si>
    <t>DW-BJRR2P128T</t>
  </si>
  <si>
    <t>DW-VP1632T16P</t>
  </si>
  <si>
    <t>DW-BJMT7124T</t>
  </si>
  <si>
    <t>DW-BJP1U48T-LX</t>
  </si>
  <si>
    <t>DW-BJP1U48T</t>
  </si>
  <si>
    <t>DW-BJTR71660TLX</t>
  </si>
  <si>
    <t>DW-BJMT7108TS</t>
  </si>
  <si>
    <t>DW-BJTR71670T</t>
  </si>
  <si>
    <t>DW-BJMT5116TLX</t>
  </si>
  <si>
    <t>DW-BJTR71660T</t>
  </si>
  <si>
    <t>DW-BJTR71560TS</t>
  </si>
  <si>
    <t>DW-BJMT5120T</t>
  </si>
  <si>
    <t>DW-BJMT5112TLX</t>
  </si>
  <si>
    <t>DW-BJMT5112T</t>
  </si>
  <si>
    <t>DW-BJTR71660TS</t>
  </si>
  <si>
    <t>DW-BJTR71650TS</t>
  </si>
  <si>
    <t>DW-BJMT5116T</t>
  </si>
  <si>
    <t>DW-BJTR71640TS</t>
  </si>
  <si>
    <t>DW-BJMT7120TS</t>
  </si>
  <si>
    <t>DW-BJMT7120T</t>
  </si>
  <si>
    <t>DW-BJMT7116TS</t>
  </si>
  <si>
    <t>DW-BJTR71540TS</t>
  </si>
  <si>
    <t>DW-BJMT7116T</t>
  </si>
  <si>
    <t>DW-BJMT7112TS</t>
  </si>
  <si>
    <t>DW-BJMT7112T</t>
  </si>
  <si>
    <t>DW-BJMT7104TS</t>
  </si>
  <si>
    <t>DW-BJTR71650TLX</t>
  </si>
  <si>
    <t>DW-BJMT5120TLX</t>
  </si>
  <si>
    <t>DW-BJMT7108T</t>
  </si>
  <si>
    <t>DW-BJMT7104T</t>
  </si>
  <si>
    <t>DW-BJMT5130TLX</t>
  </si>
  <si>
    <t>DW-BJMT5130T</t>
  </si>
  <si>
    <t>DW-BJT7160TLX</t>
  </si>
  <si>
    <t>DW-BJMT5124TLX</t>
  </si>
  <si>
    <t>DW-BJMT5124T</t>
  </si>
  <si>
    <t>DW-BJTR71650T</t>
  </si>
  <si>
    <t>DW-BJMT3106TLX</t>
  </si>
  <si>
    <t>DW-BJMT5106TLX</t>
  </si>
  <si>
    <t>DW-BJMT3116T</t>
  </si>
  <si>
    <t>DW-BJMT3112TLX</t>
  </si>
  <si>
    <t>DW-BJMT3116TLX</t>
  </si>
  <si>
    <t>DW-BJMT3120T</t>
  </si>
  <si>
    <t>DW-BJMT3106T</t>
  </si>
  <si>
    <t>DW-BJT7170T</t>
  </si>
  <si>
    <t>DW-BJMT3104TLX</t>
  </si>
  <si>
    <t>DW-BJMT3102T</t>
  </si>
  <si>
    <t>DW-BJMT3104T</t>
  </si>
  <si>
    <t>DW-BJMT3102TLX</t>
  </si>
  <si>
    <t>DW-BJMT3112T</t>
  </si>
  <si>
    <t>DW-BJMT5106T</t>
  </si>
  <si>
    <t>DW-BJTR71670TS</t>
  </si>
  <si>
    <t>DW-BJMT5109TLX</t>
  </si>
  <si>
    <t>DW-BJMT5109T</t>
  </si>
  <si>
    <t>DW-BJTR71640TLX</t>
  </si>
  <si>
    <t>DW-BJT7170TLX</t>
  </si>
  <si>
    <t>DW-BJTR71670TLX</t>
  </si>
  <si>
    <t>DW-BJMT7130TS</t>
  </si>
  <si>
    <t>DW-BJMT5103TLX</t>
  </si>
  <si>
    <t>DW-BJMT5103T</t>
  </si>
  <si>
    <t>DW-BJMT3120TLX</t>
  </si>
  <si>
    <t>DW-BJT7120TLX</t>
  </si>
  <si>
    <t>DW-BJT7150TLX</t>
  </si>
  <si>
    <t>DW-BJT7130TLX</t>
  </si>
  <si>
    <t>DW-BJT7140T</t>
  </si>
  <si>
    <t>DW-BJT7140TLX</t>
  </si>
  <si>
    <t>DW-BJTR71540TLX</t>
  </si>
  <si>
    <t>DW-BJTR71550T</t>
  </si>
  <si>
    <t>DW-BJTR71550TLX</t>
  </si>
  <si>
    <t>DW-BJTR71550TS</t>
  </si>
  <si>
    <t>DW-BJTR71540T</t>
  </si>
  <si>
    <t>DW-BJT7150T</t>
  </si>
  <si>
    <t>DW-BJRR2P64TS</t>
  </si>
  <si>
    <t>DW-BJRR2U112TS</t>
  </si>
  <si>
    <t>DW-CUDV9KIT916</t>
  </si>
  <si>
    <t>DW-CUDV9KIT616</t>
  </si>
  <si>
    <t>DW-CUDV9KIT68</t>
  </si>
  <si>
    <t>DW-CUDV9KIT34</t>
  </si>
  <si>
    <t>DW-BJMT7124TS</t>
  </si>
  <si>
    <t>DW-CUDV9KIT98</t>
  </si>
  <si>
    <t>DW-CUV7DKIT98</t>
  </si>
  <si>
    <t>DW-BJT7130T</t>
  </si>
  <si>
    <t>DW-CUV7DKIT916</t>
  </si>
  <si>
    <t>DW-CUV7DKIT68</t>
  </si>
  <si>
    <t>DW-CUV7DKIT616</t>
  </si>
  <si>
    <t>DW-CUV7DKIT34</t>
  </si>
  <si>
    <t>DW-CUFTKIT98</t>
  </si>
  <si>
    <t>DW-CUFTKIT916</t>
  </si>
  <si>
    <t>DW-CUFTKIT68</t>
  </si>
  <si>
    <t>DW-CUFTKIT616</t>
  </si>
  <si>
    <t>DW-CUFTKIT34</t>
  </si>
  <si>
    <t>DW-BJT7120T</t>
  </si>
  <si>
    <t>DW-BJPR2U96T-LX</t>
  </si>
  <si>
    <t>DW-BJP2U48T-LX</t>
  </si>
  <si>
    <t>DW-BJP2U112T-LX</t>
  </si>
  <si>
    <t>DW-BJPR2U96T</t>
  </si>
  <si>
    <t>DW-VP1218T8P</t>
  </si>
  <si>
    <t>DW-BJP2U112T</t>
  </si>
  <si>
    <t>DW-VP916T4P</t>
  </si>
  <si>
    <t>DW-VP912T4P</t>
  </si>
  <si>
    <t>DW-VP1616T16P</t>
  </si>
  <si>
    <t>DW-VP1232T8P</t>
  </si>
  <si>
    <t>DW-BJT7160T</t>
  </si>
  <si>
    <t>DW-VP1216T8P</t>
  </si>
  <si>
    <t>DW-VP932T4P</t>
  </si>
  <si>
    <t>DW-VP1224T8P</t>
  </si>
  <si>
    <t>DW-VA1P412T</t>
  </si>
  <si>
    <t>DW-VA1P416T</t>
  </si>
  <si>
    <t>DW-VA1P1624T</t>
  </si>
  <si>
    <t>DW-VA1P816T</t>
  </si>
  <si>
    <t>DW-VA1P812T</t>
  </si>
  <si>
    <t>DW-BJTR71560TLX</t>
  </si>
  <si>
    <t>DW-VA1P1632T</t>
  </si>
  <si>
    <t>DW-BJRR2P112TS</t>
  </si>
  <si>
    <t>DW-BJRR2P112TLX</t>
  </si>
  <si>
    <t>DW-BJRR2U80T</t>
  </si>
  <si>
    <t>DW-BJRR2U160TLX</t>
  </si>
  <si>
    <t>DW-BJRR2P192TLX</t>
  </si>
  <si>
    <t>DW-BJRR2P176TS</t>
  </si>
  <si>
    <t>DW-BJRR2P176TLX</t>
  </si>
  <si>
    <t>DW-BJRR2P176T</t>
  </si>
  <si>
    <t>DW-BJRR2P144TLX</t>
  </si>
  <si>
    <t>DW-BJTR71560T</t>
  </si>
  <si>
    <t>DW-BJRR2P160TS</t>
  </si>
  <si>
    <t>DW-BJRR2P160TLX</t>
  </si>
  <si>
    <t>DW-BJRR2P160T</t>
  </si>
  <si>
    <t>DW-BJRR2P144TS</t>
  </si>
  <si>
    <t>DW-BJRR2U112TLX</t>
  </si>
  <si>
    <t>DW-BJRR2U96TLX</t>
  </si>
  <si>
    <t>DW-BJRR2U144T</t>
  </si>
  <si>
    <t>DW-BJRR2P112T</t>
  </si>
  <si>
    <t>DW-BJMT7130T</t>
  </si>
  <si>
    <t>DW-BJRR2P192T</t>
  </si>
  <si>
    <t>DW-BJRR2U64T</t>
  </si>
  <si>
    <t>DW-BJRR2U96T</t>
  </si>
  <si>
    <t>DW-BJRR2U112T</t>
  </si>
  <si>
    <t>DW-BJRR2P96TS</t>
  </si>
  <si>
    <t>DW-BJTR71570T</t>
  </si>
  <si>
    <t>DW-BJRR2P96TLX</t>
  </si>
  <si>
    <t>DW-BJRR2P96T</t>
  </si>
  <si>
    <t>DW-BJRR2P80TS</t>
  </si>
  <si>
    <t>DW-BJRR2P80TLX</t>
  </si>
  <si>
    <t>DW-BJRR2P80T</t>
  </si>
  <si>
    <t>DW-BJRR2U144TLX</t>
  </si>
  <si>
    <t>DW-BJRR2P64TLX</t>
  </si>
  <si>
    <t>DW-BJRR2P64T</t>
  </si>
  <si>
    <t>DW-BJRR2U176T</t>
  </si>
  <si>
    <t>DW-BJRR2U80TLX</t>
  </si>
  <si>
    <t>DW-BJTR71570TLX</t>
  </si>
  <si>
    <t>DW-BJTR71640T</t>
  </si>
  <si>
    <t>DW-BJRR2Y400TS</t>
  </si>
  <si>
    <t>DW-BJRR2Y400TLX</t>
  </si>
  <si>
    <t>DW-BJRR2Y400T</t>
  </si>
  <si>
    <t>DW-BJRR2Y384TS</t>
  </si>
  <si>
    <t>DW-BJRR2X208T</t>
  </si>
  <si>
    <t>DW-BJRR2Y384TLX</t>
  </si>
  <si>
    <t>DW-BJRR2Y384T</t>
  </si>
  <si>
    <t>DW-BJRR2Y368TS</t>
  </si>
  <si>
    <t>DW-BJRR2Y368TLX</t>
  </si>
  <si>
    <t>DW-BJRR2Y368T</t>
  </si>
  <si>
    <t>DW-BJRR2Y352TLX</t>
  </si>
  <si>
    <t>DW-BJRR2X288TLX</t>
  </si>
  <si>
    <t>DW-BJRR2Y336TS</t>
  </si>
  <si>
    <t>DW-BJRR2Y336TLX</t>
  </si>
  <si>
    <t>DW-BJRR2Y336T</t>
  </si>
  <si>
    <t>DW-BJRR2X256TLX</t>
  </si>
  <si>
    <t>DW-BJRR2Y320TS</t>
  </si>
  <si>
    <t>DW-BJRR2Y320TLX</t>
  </si>
  <si>
    <t>DW-BJRR2Y320T</t>
  </si>
  <si>
    <t>DW-BJRR2Y304TS</t>
  </si>
  <si>
    <t>DW-BJRR2Y304TLX</t>
  </si>
  <si>
    <t>DW-BJRR2Y304T</t>
  </si>
  <si>
    <t>DW-BJRR2X288TS</t>
  </si>
  <si>
    <t>DW-BJRR2Y352TS</t>
  </si>
  <si>
    <t>DW-BJRR2X272TS</t>
  </si>
  <si>
    <t>DW-BJRR2Y416TS</t>
  </si>
  <si>
    <t>DW-BJRR2X256TS</t>
  </si>
  <si>
    <t>DW-BJRR2X240TLX</t>
  </si>
  <si>
    <t>DW-BJRR2X288T</t>
  </si>
  <si>
    <t>DW-BJP2U96T-LX</t>
  </si>
  <si>
    <t>DW-BJPR2U64T-LX</t>
  </si>
  <si>
    <t>DW-BJP2U64T-LX</t>
  </si>
  <si>
    <t>DW-BJP2U32T-LX</t>
  </si>
  <si>
    <t>DW-BJP2U48T</t>
  </si>
  <si>
    <t>DW-BJP2U64T</t>
  </si>
  <si>
    <t>DW-BJP1U32T-LX</t>
  </si>
  <si>
    <t>DW-BJRR2X272TLX</t>
  </si>
  <si>
    <t>DW-BJP2U96T</t>
  </si>
  <si>
    <t>DW-BJP1U16T-LX</t>
  </si>
  <si>
    <t>DW-BJP1U16T</t>
  </si>
  <si>
    <t>DW-BJP2U32T</t>
  </si>
  <si>
    <t>DW-BJP1U32T</t>
  </si>
  <si>
    <t>DW-BJPR2U64T</t>
  </si>
  <si>
    <t>DW-BJRR2U128TLX</t>
  </si>
  <si>
    <t>DW-BJRR2X272T</t>
  </si>
  <si>
    <t>DW-BJRR2U128T</t>
  </si>
  <si>
    <t>DW-CUFTKIT1816</t>
  </si>
  <si>
    <t>DW-CUVTKIT98</t>
  </si>
  <si>
    <t>DW-CUVTKIT916</t>
  </si>
  <si>
    <t>DW-CUVTKIT68</t>
  </si>
  <si>
    <t>DW-CUVTKIT616</t>
  </si>
  <si>
    <t>DW-CUVTKIT34</t>
  </si>
  <si>
    <t>DW-BJRR2X208TS</t>
  </si>
  <si>
    <t>DW-CUVTKIT1816</t>
  </si>
  <si>
    <t>DW-BJAIMT36T</t>
  </si>
  <si>
    <t>DW-BJRR2Y352T</t>
  </si>
  <si>
    <t>DW-BJAIMT48T</t>
  </si>
  <si>
    <t>DW-BJAIP64TR</t>
  </si>
  <si>
    <t>DW-BJAIP80TR</t>
  </si>
  <si>
    <t>DW-BJAIP96TR</t>
  </si>
  <si>
    <t>DW-BJAIT64TR</t>
  </si>
  <si>
    <t>DW-BJAIT96TR</t>
  </si>
  <si>
    <t>DW-BJAIT80TR</t>
  </si>
  <si>
    <t>DW-BJAIMT24T</t>
  </si>
  <si>
    <t>DW-BJRR2Y416TLX</t>
  </si>
  <si>
    <t>DW-BJRR2X224TS</t>
  </si>
  <si>
    <t>DW-BJRR2X240T</t>
  </si>
  <si>
    <t>DW-BJRR2X208TLX</t>
  </si>
  <si>
    <t>DW-BJRR2X224TLX</t>
  </si>
  <si>
    <t>DW-BJRR2X240TS</t>
  </si>
  <si>
    <t>DW-BJRR2X256T</t>
  </si>
  <si>
    <t>DW-BJRR2X224T</t>
  </si>
  <si>
    <t>DW-BJRR2Y416T</t>
  </si>
  <si>
    <t>DW-BJCUBE4T-DL</t>
  </si>
  <si>
    <t>DW-BJCUBE12T-DL</t>
  </si>
  <si>
    <t>DW-BJCUBE20T-DL</t>
  </si>
  <si>
    <t>DW-BJBOLT6T-LX</t>
  </si>
  <si>
    <t>DW-BJCUBE8T-DL</t>
  </si>
  <si>
    <t>DW-BJBOLT8T-LX</t>
  </si>
  <si>
    <t>DW-BJBOLT12T-LX</t>
  </si>
  <si>
    <t>DW-VP128T8P</t>
  </si>
  <si>
    <t>DW-VP126T8P</t>
  </si>
  <si>
    <t>DW-VP124T8P</t>
  </si>
  <si>
    <t>DW-VP122T8P</t>
  </si>
  <si>
    <t>DW-VP1624T16P</t>
  </si>
  <si>
    <t>DW-VP1618T16P</t>
  </si>
  <si>
    <t>DW-BJCUBE9T-LX</t>
  </si>
  <si>
    <t>DW-BJCUBE6T-LX</t>
  </si>
  <si>
    <t>DW-BJCUBE4T-LX</t>
  </si>
  <si>
    <t>DW-BJCUBE2T-LX</t>
  </si>
  <si>
    <t>DW-BJCUBE18T-LX</t>
  </si>
  <si>
    <t>DW-BJCUBE12T-LX</t>
  </si>
  <si>
    <t>DW-VP1612T16P</t>
  </si>
  <si>
    <t>DW-BJCUBE18T</t>
  </si>
  <si>
    <t>DW-BJER4U80T</t>
  </si>
  <si>
    <t>DW-VP166T16P</t>
  </si>
  <si>
    <t>DW-BJCUBE6T</t>
  </si>
  <si>
    <t>DW-BJCUBE3T</t>
  </si>
  <si>
    <t>DW-BJCUBE4T</t>
  </si>
  <si>
    <t>DW-VP169T16P</t>
  </si>
  <si>
    <t>DW-VP164T16P</t>
  </si>
  <si>
    <t>DW-VP163T16P</t>
  </si>
  <si>
    <t>DW-VP162T16P</t>
  </si>
  <si>
    <t>DW-BJX2U</t>
  </si>
  <si>
    <t>DW-BJER4U120T</t>
  </si>
  <si>
    <t>DW-BJMINI20T</t>
  </si>
  <si>
    <t>DW-BJER4U80T-LX</t>
  </si>
  <si>
    <t>DW-BJER4U40T-LX</t>
  </si>
  <si>
    <t>DW-BJBOLT2T-LX</t>
  </si>
  <si>
    <t>DW-BJER4U40T</t>
  </si>
  <si>
    <t>DW-BJER4U280T-LX</t>
  </si>
  <si>
    <t>DW-BJER4U240T-LX</t>
  </si>
  <si>
    <t>DW-BJER4U240T</t>
  </si>
  <si>
    <t>DW-BJER4U200T-LX</t>
  </si>
  <si>
    <t>DW-BJER4U160T-LX</t>
  </si>
  <si>
    <t>DW-BJCUBE12T</t>
  </si>
  <si>
    <t>DW-BJER4U160T</t>
  </si>
  <si>
    <t>DW-BJER4U120T-LX</t>
  </si>
  <si>
    <t>DW-VP96T4P</t>
  </si>
  <si>
    <t>DW-VP94T4P</t>
  </si>
  <si>
    <t>DW-VP92T4P</t>
  </si>
  <si>
    <t>DW-VP1212T8P</t>
  </si>
  <si>
    <t>DW-BJCUBE16T-DL</t>
  </si>
  <si>
    <t>DW-BJER4U200T</t>
  </si>
  <si>
    <t>DW-BJER4U280T</t>
  </si>
  <si>
    <t>DW-BJER4U320T-LX</t>
  </si>
  <si>
    <t>DW-BJBOLT4T-LX</t>
  </si>
  <si>
    <t>DW-BJBOLT16T-LX</t>
  </si>
  <si>
    <t>DW-BJER4U320T</t>
  </si>
  <si>
    <t>MCPR-Y3XPESCL</t>
  </si>
  <si>
    <t>MCPR-Y3XPECL</t>
  </si>
  <si>
    <t>MCPR-Y3XPEBL</t>
  </si>
  <si>
    <t>MCPR-Y3XPCOMIDL</t>
  </si>
  <si>
    <t>MCPR-Y3XPCODL</t>
  </si>
  <si>
    <t>MCPR-Y3XPCOBT</t>
  </si>
  <si>
    <t>MCPR-Y2XPPCL</t>
  </si>
  <si>
    <t>MCPR-Y2XPEXCL</t>
  </si>
  <si>
    <t>MCPR-Y2XPETDL</t>
  </si>
  <si>
    <t>MCPR-Y2XPETBL</t>
  </si>
  <si>
    <t>MCPR-Y2XPESCL</t>
  </si>
  <si>
    <t>MCPR-Y2XPECL</t>
  </si>
  <si>
    <t>MCPR-Y2XPEBL</t>
  </si>
  <si>
    <t>MCPR-Y2XPCOMIDL</t>
  </si>
  <si>
    <t>MCPR-Y2XPCODL</t>
  </si>
  <si>
    <t>MCPR-Y2XPCOBT</t>
  </si>
  <si>
    <t>MCPR-START</t>
  </si>
  <si>
    <t>MCPR-DXPPCL</t>
  </si>
  <si>
    <t>MCPR-DXPEXCL</t>
  </si>
  <si>
    <t>MCPR-DXPETDL</t>
  </si>
  <si>
    <t>MCPR-DXPETBL</t>
  </si>
  <si>
    <t>MCPR-DXPESCL</t>
  </si>
  <si>
    <t>MCPR-DXPECL</t>
  </si>
  <si>
    <t>MCPR-DXPEBL</t>
  </si>
  <si>
    <t>MCPR-DXPCOMIDL</t>
  </si>
  <si>
    <t>MCPR-DXPCODL</t>
  </si>
  <si>
    <t>MCPR-DXPCOBT</t>
  </si>
  <si>
    <t>MCPE-Y1STD</t>
  </si>
  <si>
    <t>MCPR-YXPPPLUSDL</t>
  </si>
  <si>
    <t>MCPR-YXPEXPPLUSDL</t>
  </si>
  <si>
    <t>MCPR-Y5XPPPLUSDL</t>
  </si>
  <si>
    <t>MCPR-Y5XPEXPPLUSDL</t>
  </si>
  <si>
    <t>MCPR-Y3XPPPLUSDL</t>
  </si>
  <si>
    <t>MCPR-Y3XPEXPPLUSDL</t>
  </si>
  <si>
    <t>MCPR-YHM500A-XPETDL</t>
  </si>
  <si>
    <t>MCPR-YHM30HM50</t>
  </si>
  <si>
    <t>MCPR-Y3HM500A-XPETDL</t>
  </si>
  <si>
    <t>MCPR-Y2HM500A-XPETDL</t>
  </si>
  <si>
    <t>MCPR-Y2XPPPLUSDL</t>
  </si>
  <si>
    <t>MCPR-YXPPCL</t>
  </si>
  <si>
    <t>MCPR-YXPEXCL</t>
  </si>
  <si>
    <t>MCPR-YXPETDL</t>
  </si>
  <si>
    <t>MCPR-YXPETBL</t>
  </si>
  <si>
    <t>MCPR-YXPESCL</t>
  </si>
  <si>
    <t>MCPR-Y2XPEXPPLUSDL</t>
  </si>
  <si>
    <t>MCPR-YXPECL</t>
  </si>
  <si>
    <t>MCPR-YXPEBL</t>
  </si>
  <si>
    <t>MCPR-YXPCOMIDL</t>
  </si>
  <si>
    <t>MCPR-YXPCODL</t>
  </si>
  <si>
    <t>MCPR-YXPCOBT</t>
  </si>
  <si>
    <t>MCPR-Y5XPPCL</t>
  </si>
  <si>
    <t>MCPR-Y5XPEXCL</t>
  </si>
  <si>
    <t>MCPR-Y5XPETDL</t>
  </si>
  <si>
    <t>MCPR-Y5XPETBL</t>
  </si>
  <si>
    <t>MCPR-Y5XPESCL</t>
  </si>
  <si>
    <t>MCPR-DXPPPLUSDL</t>
  </si>
  <si>
    <t>MCPR-Y5XPECL</t>
  </si>
  <si>
    <t>MCPR-DXPEXPPLUSDL</t>
  </si>
  <si>
    <t>MCPR-Y5XPEBL</t>
  </si>
  <si>
    <t>MCPR-Y5XPCOMIDL</t>
  </si>
  <si>
    <t>MCPR-Y5XPCODL</t>
  </si>
  <si>
    <t>MCPR-Y5XPCOBT</t>
  </si>
  <si>
    <t>MCPR-Y3XPPCL</t>
  </si>
  <si>
    <t>MCPR-Y3XPEXCL</t>
  </si>
  <si>
    <t>MCPR-Y3XPETDL</t>
  </si>
  <si>
    <t>MCPR-Y3XPETBL</t>
  </si>
  <si>
    <t>RK40-R</t>
  </si>
  <si>
    <t>RC40SB</t>
  </si>
  <si>
    <t>RK40</t>
  </si>
  <si>
    <t>RC40CG</t>
  </si>
  <si>
    <t>RC15B</t>
  </si>
  <si>
    <t>RC15S</t>
  </si>
  <si>
    <t>RC15W</t>
  </si>
  <si>
    <t>RC10S</t>
  </si>
  <si>
    <t>RC10B</t>
  </si>
  <si>
    <t>RC10W</t>
  </si>
  <si>
    <t>RC40S</t>
  </si>
  <si>
    <t>RC40B</t>
  </si>
  <si>
    <t>RC40W</t>
  </si>
  <si>
    <t>SGAP-RS20-B</t>
  </si>
  <si>
    <t>SDGAP-R40-B</t>
  </si>
  <si>
    <t>SGAP-R15-B</t>
  </si>
  <si>
    <t>SGAP-R10-B</t>
  </si>
  <si>
    <t>RC10B-PWH</t>
  </si>
  <si>
    <t>RC15B-PWH</t>
  </si>
  <si>
    <t>RC40B-PWH</t>
  </si>
  <si>
    <t>AV-FMA</t>
  </si>
  <si>
    <t>MD-2HK</t>
  </si>
  <si>
    <t>SO-CAP-W</t>
  </si>
  <si>
    <t>MCB-JBA-W</t>
  </si>
  <si>
    <t>AV-JBA-W</t>
  </si>
  <si>
    <t>MD-CAP-W</t>
  </si>
  <si>
    <t>CP-CAP-W</t>
  </si>
  <si>
    <t>MPM2.8C</t>
  </si>
  <si>
    <t>MPM2.4</t>
  </si>
  <si>
    <t>MDD-WMT-W</t>
  </si>
  <si>
    <t>MDD-CMT-W</t>
  </si>
  <si>
    <t>MCD-WMT-W</t>
  </si>
  <si>
    <t>MCD-CMT-W</t>
  </si>
  <si>
    <t>CP-BUBBLE</t>
  </si>
  <si>
    <t>CI-BUBBLE</t>
  </si>
  <si>
    <t>AV2-BUBBLE</t>
  </si>
  <si>
    <t>AV-IL-TMB</t>
  </si>
  <si>
    <t>AV-IL-RC</t>
  </si>
  <si>
    <t>AV-IL-PMB</t>
  </si>
  <si>
    <t>AV-IL-LB</t>
  </si>
  <si>
    <t>AV-IL-DMB</t>
  </si>
  <si>
    <t>AV-BUBBLE</t>
  </si>
  <si>
    <t>SO3-CAP-W</t>
  </si>
  <si>
    <t>CID-FMA</t>
  </si>
  <si>
    <t>SO3-BUBBLE</t>
  </si>
  <si>
    <t>CID-WMT-W</t>
  </si>
  <si>
    <t>CID-CMT-W</t>
  </si>
  <si>
    <t>CID-CAP-W</t>
  </si>
  <si>
    <t>AV-PMJB-W</t>
  </si>
  <si>
    <t>AV-PMA-W</t>
  </si>
  <si>
    <t>AV-EBAS-W</t>
  </si>
  <si>
    <t>AV-EBAR-W</t>
  </si>
  <si>
    <t>AV-CRMA-W</t>
  </si>
  <si>
    <t>AV-1AK</t>
  </si>
  <si>
    <t>MCB-JBA</t>
  </si>
  <si>
    <t>SO3-FMA</t>
  </si>
  <si>
    <t>MCB-JBAS</t>
  </si>
  <si>
    <t>SO3-CAP</t>
  </si>
  <si>
    <t>AV-EBAS</t>
  </si>
  <si>
    <t>AV-EBAR</t>
  </si>
  <si>
    <t>SO-FMA</t>
  </si>
  <si>
    <t>MB2-JBA</t>
  </si>
  <si>
    <t>SO-SSA</t>
  </si>
  <si>
    <t>MDD-FMA</t>
  </si>
  <si>
    <t>SO-BUBBLE</t>
  </si>
  <si>
    <t>SO2-BUBBLE</t>
  </si>
  <si>
    <t>MCD-CRMT</t>
  </si>
  <si>
    <t>MCD-EBA</t>
  </si>
  <si>
    <t>SV-BUBBLE</t>
  </si>
  <si>
    <t>SO-CAP</t>
  </si>
  <si>
    <t>AV-WMJB</t>
  </si>
  <si>
    <t>AV-PMA</t>
  </si>
  <si>
    <t>AV-CRMA</t>
  </si>
  <si>
    <t>SV-CAP</t>
  </si>
  <si>
    <t>MCD-CMT</t>
  </si>
  <si>
    <t>MD-CAP</t>
  </si>
  <si>
    <t>AV-WMJB-W</t>
  </si>
  <si>
    <t>MDD-WMT</t>
  </si>
  <si>
    <t>AV5856DNIR-S</t>
  </si>
  <si>
    <t>AV16956DN-28</t>
  </si>
  <si>
    <t>AV10956DN-28</t>
  </si>
  <si>
    <t>AV5856DNIR-F</t>
  </si>
  <si>
    <t>AV4956DN-28</t>
  </si>
  <si>
    <t>AV02CLD-200</t>
  </si>
  <si>
    <t>AV20576DN-28</t>
  </si>
  <si>
    <t>AV20576RS</t>
  </si>
  <si>
    <t>AV02CID-200</t>
  </si>
  <si>
    <t>AV05CLD-200</t>
  </si>
  <si>
    <t>AV12975DN-28</t>
  </si>
  <si>
    <t>AV12975DN-08</t>
  </si>
  <si>
    <t>AV02CMB-100</t>
  </si>
  <si>
    <t>AV02CLB-100</t>
  </si>
  <si>
    <t>AV12ZMD-401</t>
  </si>
  <si>
    <t>AV08CPD-118</t>
  </si>
  <si>
    <t>AV5756DNIR-S-NL</t>
  </si>
  <si>
    <t>AV5756DN-F</t>
  </si>
  <si>
    <t>AV2756DNIR-S</t>
  </si>
  <si>
    <t>AV16856DN-28</t>
  </si>
  <si>
    <t>AV8476RS</t>
  </si>
  <si>
    <t>CF-CAP-W</t>
  </si>
  <si>
    <t>AV20476RS</t>
  </si>
  <si>
    <t>AV5426PMIR-S</t>
  </si>
  <si>
    <t>AV12976DN-08</t>
  </si>
  <si>
    <t>AV3356PM</t>
  </si>
  <si>
    <t>AV3215DN</t>
  </si>
  <si>
    <t>AV5355PMTIR-SH</t>
  </si>
  <si>
    <t>AV3356PMTIR-S</t>
  </si>
  <si>
    <t>AV3356PMIR-S</t>
  </si>
  <si>
    <t>AV3355PMTIR-SH</t>
  </si>
  <si>
    <t>AV2356PMTIR-S</t>
  </si>
  <si>
    <t>AV2355RS</t>
  </si>
  <si>
    <t>AV1355PMIR-S</t>
  </si>
  <si>
    <t>AV10355PMTIR-SH</t>
  </si>
  <si>
    <t>AV10355PMIR-SH</t>
  </si>
  <si>
    <t>AV3355RS</t>
  </si>
  <si>
    <t>AV1555DN-F</t>
  </si>
  <si>
    <t>AV3556DN-F-NL</t>
  </si>
  <si>
    <t>AV2555DN-S-NL</t>
  </si>
  <si>
    <t>AV3225PMTIR-S</t>
  </si>
  <si>
    <t>AV12176DN-NL</t>
  </si>
  <si>
    <t>AV-CADVVA1</t>
  </si>
  <si>
    <t>AV-CDRPSU820</t>
  </si>
  <si>
    <t>4430718</t>
  </si>
  <si>
    <t>02236-001</t>
  </si>
  <si>
    <t>02241-001</t>
  </si>
  <si>
    <t>02025-001</t>
  </si>
  <si>
    <t>02277-001</t>
  </si>
  <si>
    <t>02274-001</t>
  </si>
  <si>
    <t>02275-001</t>
  </si>
  <si>
    <t>02273-001</t>
  </si>
  <si>
    <t>02336-001</t>
  </si>
  <si>
    <t>02197-001</t>
  </si>
  <si>
    <t>02221-001</t>
  </si>
  <si>
    <t>02256-001</t>
  </si>
  <si>
    <t>01963-001</t>
  </si>
  <si>
    <t>02250-001</t>
  </si>
  <si>
    <t>02251-001</t>
  </si>
  <si>
    <t>02249-001</t>
  </si>
  <si>
    <t>02252-001</t>
  </si>
  <si>
    <t>02470-021</t>
  </si>
  <si>
    <t>02214-001</t>
  </si>
  <si>
    <t>02213-001</t>
  </si>
  <si>
    <t>02434-001</t>
  </si>
  <si>
    <t>02575-001</t>
  </si>
  <si>
    <t>02618-001</t>
  </si>
  <si>
    <t>02412-001</t>
  </si>
  <si>
    <t>02357-001</t>
  </si>
  <si>
    <t>02426-001</t>
  </si>
  <si>
    <t>01575-001</t>
  </si>
  <si>
    <t>02425-001</t>
  </si>
  <si>
    <t>02449-001</t>
  </si>
  <si>
    <t>02334-001</t>
  </si>
  <si>
    <t>02356-001</t>
  </si>
  <si>
    <t>02315-001</t>
  </si>
  <si>
    <t>02261-001</t>
  </si>
  <si>
    <t>02268-001</t>
  </si>
  <si>
    <t>02032-001</t>
  </si>
  <si>
    <t>02030-001</t>
  </si>
  <si>
    <t>01952-001</t>
  </si>
  <si>
    <t>02031-001</t>
  </si>
  <si>
    <t>02260-001</t>
  </si>
  <si>
    <t>02242-001</t>
  </si>
  <si>
    <t>02211-001</t>
  </si>
  <si>
    <t>02243-001</t>
  </si>
  <si>
    <t>02210-001</t>
  </si>
  <si>
    <t>02219-001</t>
  </si>
  <si>
    <t>02270-001</t>
  </si>
  <si>
    <t>02269-001</t>
  </si>
  <si>
    <t>02230-001</t>
  </si>
  <si>
    <t>02229-001</t>
  </si>
  <si>
    <t>02231-001</t>
  </si>
  <si>
    <t>01962-001</t>
  </si>
  <si>
    <t>02194-001</t>
  </si>
  <si>
    <t>01534-001</t>
  </si>
  <si>
    <t>01218-001</t>
  </si>
  <si>
    <t>01217-001</t>
  </si>
  <si>
    <t>01216-001</t>
  </si>
  <si>
    <t>01215-001</t>
  </si>
  <si>
    <t>01214-001</t>
  </si>
  <si>
    <t>01213-001</t>
  </si>
  <si>
    <t>01212-001</t>
  </si>
  <si>
    <t>01211-001</t>
  </si>
  <si>
    <t>02448-001</t>
  </si>
  <si>
    <t>02367-001</t>
  </si>
  <si>
    <t>02094-001</t>
  </si>
  <si>
    <t>02292-001</t>
  </si>
  <si>
    <t>02012-001</t>
  </si>
  <si>
    <t>01774-001</t>
  </si>
  <si>
    <t>02065-001</t>
  </si>
  <si>
    <t>02009-001</t>
  </si>
  <si>
    <t>02006-001</t>
  </si>
  <si>
    <t>02008-001</t>
  </si>
  <si>
    <t>02007-001</t>
  </si>
  <si>
    <t>01727-001</t>
  </si>
  <si>
    <t>02585-001</t>
  </si>
  <si>
    <t>02619-001</t>
  </si>
  <si>
    <t>02712-001</t>
  </si>
  <si>
    <t>02281-001</t>
  </si>
  <si>
    <t>02098-001</t>
  </si>
  <si>
    <t>02429-001</t>
  </si>
  <si>
    <t>02428-001</t>
  </si>
  <si>
    <t>02576-001</t>
  </si>
  <si>
    <t>02427-001</t>
  </si>
  <si>
    <t>02337-001</t>
  </si>
  <si>
    <t>02400-001</t>
  </si>
  <si>
    <t>02399-001</t>
  </si>
  <si>
    <t>02322-001</t>
  </si>
  <si>
    <t>02355-001</t>
  </si>
  <si>
    <t>02421-001</t>
  </si>
  <si>
    <t>02237-001</t>
  </si>
  <si>
    <t>01800-001</t>
  </si>
  <si>
    <t>01626-001</t>
  </si>
  <si>
    <t>01799-001</t>
  </si>
  <si>
    <t>01764-001</t>
  </si>
  <si>
    <t>01922-001</t>
  </si>
  <si>
    <t>01807-001</t>
  </si>
  <si>
    <t>01631-001</t>
  </si>
  <si>
    <t>01630-001</t>
  </si>
  <si>
    <t>02212-001</t>
  </si>
  <si>
    <t>02217-001</t>
  </si>
  <si>
    <t>02216-001</t>
  </si>
  <si>
    <t>02401-001</t>
  </si>
  <si>
    <t>02382-001</t>
  </si>
  <si>
    <t>02383-001</t>
  </si>
  <si>
    <t>02384-001</t>
  </si>
  <si>
    <t>02381-001</t>
  </si>
  <si>
    <t>01763-001</t>
  </si>
  <si>
    <t>01762-001</t>
  </si>
  <si>
    <t>01514-001</t>
  </si>
  <si>
    <t>01242-001</t>
  </si>
  <si>
    <t>02584-001</t>
  </si>
  <si>
    <t>02430-001</t>
  </si>
  <si>
    <t>02075-001</t>
  </si>
  <si>
    <t>02418-001</t>
  </si>
  <si>
    <t>02417-001</t>
  </si>
  <si>
    <t>02193-001</t>
  </si>
  <si>
    <t>02244-001</t>
  </si>
  <si>
    <t>02512-001</t>
  </si>
  <si>
    <t>02398-001</t>
  </si>
  <si>
    <t>02103-001</t>
  </si>
  <si>
    <t>02104-001</t>
  </si>
  <si>
    <t>02040-001</t>
  </si>
  <si>
    <t>02111-001</t>
  </si>
  <si>
    <t>02198-001</t>
  </si>
  <si>
    <t>01930-001</t>
  </si>
  <si>
    <t>01549-001</t>
  </si>
  <si>
    <t>01717-001</t>
  </si>
  <si>
    <t>01694-001</t>
  </si>
  <si>
    <t>01693-001</t>
  </si>
  <si>
    <t>01692-001</t>
  </si>
  <si>
    <t>01817-001</t>
  </si>
  <si>
    <t>01706-001</t>
  </si>
  <si>
    <t>01245-001</t>
  </si>
  <si>
    <t>01243-001</t>
  </si>
  <si>
    <t>01608-001</t>
  </si>
  <si>
    <t>02388-001</t>
  </si>
  <si>
    <t>02108-001</t>
  </si>
  <si>
    <t>02076-001</t>
  </si>
  <si>
    <t>02107-001</t>
  </si>
  <si>
    <t>01742-001</t>
  </si>
  <si>
    <t>01164-001</t>
  </si>
  <si>
    <t>01446-001</t>
  </si>
  <si>
    <t>02361-001</t>
  </si>
  <si>
    <t>02360-001</t>
  </si>
  <si>
    <t>02437-001</t>
  </si>
  <si>
    <t>02321-001</t>
  </si>
  <si>
    <t>02451-001</t>
  </si>
  <si>
    <t>02102-001</t>
  </si>
  <si>
    <t>01444-001</t>
  </si>
  <si>
    <t>01516-001</t>
  </si>
  <si>
    <t>01590-001</t>
  </si>
  <si>
    <t>01561-001</t>
  </si>
  <si>
    <t>01560-001</t>
  </si>
  <si>
    <t>01558-001</t>
  </si>
  <si>
    <t>02340-001</t>
  </si>
  <si>
    <t>02371-001</t>
  </si>
  <si>
    <t>02372-001</t>
  </si>
  <si>
    <t>02375-001</t>
  </si>
  <si>
    <t>02350-001</t>
  </si>
  <si>
    <t>02416-001</t>
  </si>
  <si>
    <t>02349-001</t>
  </si>
  <si>
    <t>02622-001</t>
  </si>
  <si>
    <t>02415-001</t>
  </si>
  <si>
    <t>02580-001</t>
  </si>
  <si>
    <t>02339-001</t>
  </si>
  <si>
    <t>02463-001</t>
  </si>
  <si>
    <t>02347-004</t>
  </si>
  <si>
    <t>02188-004</t>
  </si>
  <si>
    <t>02345-001</t>
  </si>
  <si>
    <t>02134-001</t>
  </si>
  <si>
    <t>02125-001</t>
  </si>
  <si>
    <t>02132-001</t>
  </si>
  <si>
    <t>02131-001</t>
  </si>
  <si>
    <t>02124-001</t>
  </si>
  <si>
    <t>02133-001</t>
  </si>
  <si>
    <t>02224-001</t>
  </si>
  <si>
    <t>02225-001</t>
  </si>
  <si>
    <t>02220-001</t>
  </si>
  <si>
    <t>02328-001</t>
  </si>
  <si>
    <t>02054-001</t>
  </si>
  <si>
    <t>02164-031</t>
  </si>
  <si>
    <t>02327-001</t>
  </si>
  <si>
    <t>02326-001</t>
  </si>
  <si>
    <t>02164-001</t>
  </si>
  <si>
    <t>02168-001</t>
  </si>
  <si>
    <t>02113-001</t>
  </si>
  <si>
    <t>02112-001</t>
  </si>
  <si>
    <t>02100-001</t>
  </si>
  <si>
    <t>02060-001</t>
  </si>
  <si>
    <t>01925-004</t>
  </si>
  <si>
    <t>02023-004</t>
  </si>
  <si>
    <t>01048-004</t>
  </si>
  <si>
    <t>01921-021</t>
  </si>
  <si>
    <t>01934-021</t>
  </si>
  <si>
    <t>02090-001</t>
  </si>
  <si>
    <t>02109-001</t>
  </si>
  <si>
    <t>02091-001</t>
  </si>
  <si>
    <t>02099-001</t>
  </si>
  <si>
    <t>02114-001</t>
  </si>
  <si>
    <t>02239-001</t>
  </si>
  <si>
    <t>02089-001</t>
  </si>
  <si>
    <t>01997-001</t>
  </si>
  <si>
    <t>01966-004</t>
  </si>
  <si>
    <t>01137-001</t>
  </si>
  <si>
    <t>01101-001</t>
  </si>
  <si>
    <t>01702-001</t>
  </si>
  <si>
    <t>01237-001</t>
  </si>
  <si>
    <t>01533-031</t>
  </si>
  <si>
    <t>01532-031</t>
  </si>
  <si>
    <t>02517-001</t>
  </si>
  <si>
    <t>5715C001</t>
  </si>
  <si>
    <t>5716C001</t>
  </si>
  <si>
    <t>02447-004</t>
  </si>
  <si>
    <t>02317-004</t>
  </si>
  <si>
    <t>5715C002</t>
  </si>
  <si>
    <t>5716C002</t>
  </si>
  <si>
    <t>02516-001</t>
  </si>
  <si>
    <t>01926-001</t>
  </si>
  <si>
    <t>02218-001</t>
  </si>
  <si>
    <t>02148-004</t>
  </si>
  <si>
    <t>01682-004</t>
  </si>
  <si>
    <t>01838-001</t>
  </si>
  <si>
    <t>01750-004</t>
  </si>
  <si>
    <t>01072-001</t>
  </si>
  <si>
    <t>02365-001</t>
  </si>
  <si>
    <t>02366-001</t>
  </si>
  <si>
    <t>02366-021</t>
  </si>
  <si>
    <t>02365-021</t>
  </si>
  <si>
    <t>01990-001</t>
  </si>
  <si>
    <t>01991-001</t>
  </si>
  <si>
    <t>02363-021</t>
  </si>
  <si>
    <t>02363-001</t>
  </si>
  <si>
    <t>02364-021</t>
  </si>
  <si>
    <t>02364-001</t>
  </si>
  <si>
    <t>02420-001</t>
  </si>
  <si>
    <t>02641-001</t>
  </si>
  <si>
    <t>02639-001</t>
  </si>
  <si>
    <t>01942-001</t>
  </si>
  <si>
    <t>02258-001</t>
  </si>
  <si>
    <t>02258-021</t>
  </si>
  <si>
    <t>02259-001</t>
  </si>
  <si>
    <t>02082-001</t>
  </si>
  <si>
    <t>02196-021</t>
  </si>
  <si>
    <t>02196-001</t>
  </si>
  <si>
    <t>01786-001</t>
  </si>
  <si>
    <t>02162-001</t>
  </si>
  <si>
    <t>01787-001</t>
  </si>
  <si>
    <t>02160-001</t>
  </si>
  <si>
    <t>02158-001</t>
  </si>
  <si>
    <t>02156-001</t>
  </si>
  <si>
    <t>02154-001</t>
  </si>
  <si>
    <t>02152-001</t>
  </si>
  <si>
    <t>02150-001</t>
  </si>
  <si>
    <t>01711-001</t>
  </si>
  <si>
    <t>01724-004</t>
  </si>
  <si>
    <t>01723-004</t>
  </si>
  <si>
    <t>02126-001</t>
  </si>
  <si>
    <t>02191-001</t>
  </si>
  <si>
    <t>01178-001</t>
  </si>
  <si>
    <t>01078-001</t>
  </si>
  <si>
    <t>01071-001</t>
  </si>
  <si>
    <t>01073-001</t>
  </si>
  <si>
    <t>0940-001</t>
  </si>
  <si>
    <t>02176-001</t>
  </si>
  <si>
    <t>02174-001</t>
  </si>
  <si>
    <t>01574-001</t>
  </si>
  <si>
    <t>02293-001</t>
  </si>
  <si>
    <t>02287-001</t>
  </si>
  <si>
    <t>02296-001</t>
  </si>
  <si>
    <t>02295-001</t>
  </si>
  <si>
    <t>02085-001</t>
  </si>
  <si>
    <t>02084-001</t>
  </si>
  <si>
    <t>02037-004</t>
  </si>
  <si>
    <t>02036-004</t>
  </si>
  <si>
    <t>EX78922E-0VB</t>
  </si>
  <si>
    <t>EL8020-V1E</t>
  </si>
  <si>
    <t>EL100T</t>
  </si>
  <si>
    <t>EL2211-A1U</t>
  </si>
  <si>
    <t>EL100C-20</t>
  </si>
  <si>
    <t>EL100C</t>
  </si>
  <si>
    <t>EL2211-31U</t>
  </si>
  <si>
    <t>EL2242-V1B</t>
  </si>
  <si>
    <t>EX19082A</t>
  </si>
  <si>
    <t>CABLE-300</t>
  </si>
  <si>
    <t>CABLE-150</t>
  </si>
  <si>
    <t>CABLE-50</t>
  </si>
  <si>
    <t>CABLE-25</t>
  </si>
  <si>
    <t>2866491</t>
  </si>
  <si>
    <t>EX-0155TSP-MB5L</t>
  </si>
  <si>
    <t>SPL90BT</t>
  </si>
  <si>
    <t>INJ90BT-24</t>
  </si>
  <si>
    <t>EX-19082</t>
  </si>
  <si>
    <t>EX19164</t>
  </si>
  <si>
    <t>EASYPOEBOX4C</t>
  </si>
  <si>
    <t>EL1032T-20B</t>
  </si>
  <si>
    <t>EX78924E-0VB</t>
  </si>
  <si>
    <t>EX78934E-0VB</t>
  </si>
  <si>
    <t>EX75964-0VTU</t>
  </si>
  <si>
    <t>EASYLINK-300-US</t>
  </si>
  <si>
    <t>EW75000-13</t>
  </si>
  <si>
    <t>7010</t>
  </si>
  <si>
    <t>NV-FLX-024</t>
  </si>
  <si>
    <t>NV-EC-04</t>
  </si>
  <si>
    <t>NV-LNK-02</t>
  </si>
  <si>
    <t>NV-PL-1000-PWR</t>
  </si>
  <si>
    <t>NV-PL-08-PWR</t>
  </si>
  <si>
    <t>NV-PL-DCCBL</t>
  </si>
  <si>
    <t>NV-PL-08</t>
  </si>
  <si>
    <t>NV-PL-048</t>
  </si>
  <si>
    <t>NV-PL-024</t>
  </si>
  <si>
    <t>NV-EC-10</t>
  </si>
  <si>
    <t>NV-LNK-PLUS</t>
  </si>
  <si>
    <t>NV-FLXLK-PLUS</t>
  </si>
  <si>
    <t>NV-PL-1600-PWR</t>
  </si>
  <si>
    <t>NV-FLXLK</t>
  </si>
  <si>
    <t>NV-PL-RMEC10</t>
  </si>
  <si>
    <t>NV-PL-08-DEMO</t>
  </si>
  <si>
    <t>NV-PL-024-DEMO</t>
  </si>
  <si>
    <t>NV-ECBSE-1X</t>
  </si>
  <si>
    <t>NV-CLR-024-10G</t>
  </si>
  <si>
    <t>NV-ECLK-PLS-1X</t>
  </si>
  <si>
    <t>NV-RMEXT</t>
  </si>
  <si>
    <t>NV-EC1701PLS-XKIT</t>
  </si>
  <si>
    <t>NV-EC-10-DEMO</t>
  </si>
  <si>
    <t>NV-EC1701PLS-K4H</t>
  </si>
  <si>
    <t>NV-EC1701PLS-K3H</t>
  </si>
  <si>
    <t>NV-SFP-RJ45</t>
  </si>
  <si>
    <t>NV-SFP-10G-SR-LC</t>
  </si>
  <si>
    <t>NV-EC1701PLS-K2H</t>
  </si>
  <si>
    <t>NV-FLX-024-10G</t>
  </si>
  <si>
    <t>NV-EC1701PLS-BSE</t>
  </si>
  <si>
    <t>NV-EC1701PLS-LK</t>
  </si>
  <si>
    <t>NV-CLR-024-10G-DEMO</t>
  </si>
  <si>
    <t>NV-GLC-SX-MMD</t>
  </si>
  <si>
    <t>NV-PS55-60W-DC</t>
  </si>
  <si>
    <t>NV-PS55-48W-P</t>
  </si>
  <si>
    <t>NV-PS55-190W-DC</t>
  </si>
  <si>
    <t>NV-PS55-190W</t>
  </si>
  <si>
    <t>NV-PS55-165W</t>
  </si>
  <si>
    <t>NV-PS55-110W-DC</t>
  </si>
  <si>
    <t>NV-PL-25PRFF</t>
  </si>
  <si>
    <t>NV-GLC-LH-SMD</t>
  </si>
  <si>
    <t>NV-FLX-024-10G-DEMO</t>
  </si>
  <si>
    <t>NV-GLC-EX-SMD</t>
  </si>
  <si>
    <t>NV-FLX-08-DEMO</t>
  </si>
  <si>
    <t>NV-FERRG-110</t>
  </si>
  <si>
    <t>NV-EC-10-RL</t>
  </si>
  <si>
    <t>NV-FLX-08-RL</t>
  </si>
  <si>
    <t>NV-ECLK-BSE</t>
  </si>
  <si>
    <t>NV-ECLK-PLS</t>
  </si>
  <si>
    <t>NV-ECLK-PLS-XKIT</t>
  </si>
  <si>
    <t>NV-ECLK</t>
  </si>
  <si>
    <t>NV-RJ11A-2P</t>
  </si>
  <si>
    <t>NV-FLXLK-1X</t>
  </si>
  <si>
    <t>NV-FLX-08</t>
  </si>
  <si>
    <t>NV-FLX-04-XKIT</t>
  </si>
  <si>
    <t>NV-FLX-04</t>
  </si>
  <si>
    <t>NV-PS55-110W</t>
  </si>
  <si>
    <t>NV-PL-1110-PWR</t>
  </si>
  <si>
    <t>NV-FLXLK-XKIT</t>
  </si>
  <si>
    <t>NV-CERT</t>
  </si>
  <si>
    <t>NV-FLXLK-BSE</t>
  </si>
  <si>
    <t>NV-FLXLK-C</t>
  </si>
  <si>
    <t>NV-PS55-60W</t>
  </si>
  <si>
    <t>NV-FLXBSE-1X</t>
  </si>
  <si>
    <t>NV-EC-48-PWR</t>
  </si>
  <si>
    <t>NV-CLR-024</t>
  </si>
  <si>
    <t>AGM731F-ENC</t>
  </si>
  <si>
    <t>AGM731F</t>
  </si>
  <si>
    <t>GSM5212P-100NES</t>
  </si>
  <si>
    <t>GS748T-500NAS</t>
  </si>
  <si>
    <t>GS752TP-100NAS</t>
  </si>
  <si>
    <t>GS728TPP-100NAS</t>
  </si>
  <si>
    <t>GS728TP-100NAS</t>
  </si>
  <si>
    <t>FS108PNA</t>
  </si>
  <si>
    <t>GSM7212F-100NES</t>
  </si>
  <si>
    <t>Eizo Flexstand3 (Stand for use with VOP-01 &amp; DX0211-IP)</t>
  </si>
  <si>
    <t>External Decoder Mounting Bracket</t>
  </si>
  <si>
    <t>AC Power Supply for Decoder (Req's separate line cord)</t>
  </si>
  <si>
    <t>Eizo External Decoder, 64 Ch</t>
  </si>
  <si>
    <t>VESA Mounting Plate (Req'd for wall-mount)</t>
  </si>
  <si>
    <t>Wire, Belden, OSDP Composite (1,000 ft roll)</t>
  </si>
  <si>
    <t>Wall Mount, Adjustable</t>
  </si>
  <si>
    <t>IP Video Monitor 46", Built-in Decoder (Eizo)</t>
  </si>
  <si>
    <t>IP Video Monitor 27", Built-in Decoder, Desk Stand (Eizo)</t>
  </si>
  <si>
    <t>Axis Joystick for PTZ's (T8311)</t>
  </si>
  <si>
    <t>POE Injector for P1265  (T8120)</t>
  </si>
  <si>
    <t>Camera, Covert/ATM (P1265)</t>
  </si>
  <si>
    <t>Wall Mount for exterior PTZ only</t>
  </si>
  <si>
    <t>Camera, PTZ, Exterior (Q6075-E)</t>
  </si>
  <si>
    <t>Surface Conduit Box for Wall-mount, Exterior  (T94R01P)</t>
  </si>
  <si>
    <t>Recess-mount, Exterior camera only (for P3245-LVE)</t>
  </si>
  <si>
    <t>Hanwha/Wisenet XNF-8010RV outdoor vandal fisheye camera, 6MP</t>
  </si>
  <si>
    <t>Pendant for Exterior camera only (T94T01D)</t>
  </si>
  <si>
    <t>Axis Camera, Fixed Exterior mini dome (P3245-LVE)</t>
  </si>
  <si>
    <t>Wire, JPMC Composite, Paige, OSDP, 500 ft  (22/1pr, 18/4,18/2,18/4,16/4)</t>
  </si>
  <si>
    <t>Vigitron POE Blocker</t>
  </si>
  <si>
    <t>Wire, Paige OSDP Composite (500 ft)</t>
  </si>
  <si>
    <t>Surface Conduit Box for Ceiling-mount (round)</t>
  </si>
  <si>
    <t>Pendant for Indoor camera only (T94K01D)</t>
  </si>
  <si>
    <t>Wall-mount for P3245 series (Indoor/Outdoor cameras)</t>
  </si>
  <si>
    <t>Recess-mount for camera (interior camera only) (TP3201)</t>
  </si>
  <si>
    <t>Axis Camera, Fixed Interior mini dome (P3245LV)</t>
  </si>
  <si>
    <t>EXTERNAL USB I/O MODULE, 8 IN/ 4 OUTPUTS, 1 RELAY, 1 RS-485   NO EXT. POWER REQ</t>
  </si>
  <si>
    <t>WARRANTY FOR EXACQVISION RECOR</t>
  </si>
  <si>
    <t>PRO SOFTWARE UPDATE TO CURRENT VERSION, PER SERVER</t>
  </si>
  <si>
    <t>EDGE SOFTWARE UPDATES PER IP   CAMERA, PER YEAR</t>
  </si>
  <si>
    <t>32TB (9 X 4TB DRIVES)</t>
  </si>
  <si>
    <t>REMOTE ANTENNA SCHLAGE</t>
  </si>
  <si>
    <t>ADT RMT PLT DG 4073-1 N/OT SW</t>
  </si>
  <si>
    <t>DRAGONFLY OUT/DR GATEWAY COMBO COMBINATION ONLY, NON-RF</t>
  </si>
  <si>
    <t>FIREFLY INDOOR GATEWAY COMBO   COMBINATION, LORA BOARD</t>
  </si>
  <si>
    <t>FIREFLY INDOOR GATEWAY, LORA   BOARD</t>
  </si>
  <si>
    <t>DRAGONFLY LORA BOARD STD, BATT BATTERY OPERATED</t>
  </si>
  <si>
    <t>FIREFLY LORA BOARD STD,BATTERY OPERATED</t>
  </si>
  <si>
    <t>CITYWEB INDOOR STD, BATTERY    OPERATED</t>
  </si>
  <si>
    <t>EAGL FULL VERSION W/ BASE PKG  AND ALL THREE EFMS</t>
  </si>
  <si>
    <t>EAGL BASE PACKAGE, SERVER ONLY</t>
  </si>
  <si>
    <t>CAMERA CONTROL FUNCTION, EFMS</t>
  </si>
  <si>
    <t>ACCESS CONTROL FUNCTION, EFMS</t>
  </si>
  <si>
    <t>BALLISTIC ANALYSIS FUNCT, EFM</t>
  </si>
  <si>
    <t>SMART-UPS X LINE INTER 3000VA  4U (3)5-20R,(1)L5-30R,(6)5-15R 100-127V,R/T, L6-3</t>
  </si>
  <si>
    <t>SURGE PROTECTOR - 12VDC - 24VDC 2A  SINGLE WIRE INTRUSION</t>
  </si>
  <si>
    <t>BACK-UPS STANDBY, 650VA, 120V  (8)5-15R, 4-BATTERY,4-SELECTOR 1USB,NEMA5-15P - 5</t>
  </si>
  <si>
    <t>BACK-UPS STANDBY, 500VA (6)5-15R, 3-BATTERY,3-SELECTOR NEMA 5-15P-6FT BEIGE</t>
  </si>
  <si>
    <t>BACK-UPS STANDBY, 350VA, 120V  (6)5-15R, 3-BATTERY,3-SELECTOR NEMA 5-15P - 6FT</t>
  </si>
  <si>
    <t>WIDE ANGLE 50 FT. X 50 FT. -   12VDC POWE</t>
  </si>
  <si>
    <t>LONG RANGE, LENS A ATTACHED B  &amp; C LENS I</t>
  </si>
  <si>
    <t>VERTICAL BARRIER 100 FT. X 10  FT. - 12VD</t>
  </si>
  <si>
    <t>2N IP AUDIO KIT - MICROPHONE</t>
  </si>
  <si>
    <t>2N IP AUDIO KIT - SPEAKER</t>
  </si>
  <si>
    <t>4 PACK BLACK CASING TO CHANGE  THE APPEARANCE OF THE PRODUCT. COMPATIBLE</t>
  </si>
  <si>
    <t>4 PACK ACCESSORY CASING TO     PREVENT TAMPERING. OFFER A     SECURE WAY BY A</t>
  </si>
  <si>
    <t>KIT FOR MAKING A STAND-ALONE   AXIS Q6100-E INSTALLATION WITHOUT PTZ CAMERA</t>
  </si>
  <si>
    <t>STRAIN RELIEF ACCESSORY FOR    AXIS D3110 CONNECTIVITY HUB,   PREVENTING CABLES</t>
  </si>
  <si>
    <t>SPARE KIT OF CONNECTORS FOR    AXIS D3110 CONNECTIVITY HUB.</t>
  </si>
  <si>
    <t>AXIS D3110 GIVES SENSOR AND    AUDIO CAPABILITIES TO NETWORK VIDEO</t>
  </si>
  <si>
    <t>4 PACK SPARE PART WHITE CASING REPLACING ORIGINAL OUT OF THE BOX.</t>
  </si>
  <si>
    <t>TP3906 MICROPHONE KIT FOR AXIS P3267-LV &amp; AXIS P3268-LV</t>
  </si>
  <si>
    <t>INDOOR RECESSED MOUNT FOR DROP CEILING INSTALLATION.     THE ALUMINUM CASING</t>
  </si>
  <si>
    <t>AXIS M3057-PLR MKII IS A 6MP   RESOLUTION FISHEYE ROLLINGSTOCK</t>
  </si>
  <si>
    <t>2N IP STYLE MAIN UNIT, SECURED, WITH INSTALLED ANTIBACTERIAL</t>
  </si>
  <si>
    <t>TU8002-E OUTDOOR READY 90W     IP66-RATED MIDSPAN</t>
  </si>
  <si>
    <t>ENTERPRISE 3.5 INCH HARD DRIVE 8 TB</t>
  </si>
  <si>
    <t>ENTERPRISE 3.5INCH HARD DRIVE  4 TB</t>
  </si>
  <si>
    <t>24-4P UTP-CMP SOL BC CAT5E     FRPO/FEP/FRLSPVC GRAY 500FT    BOX NONBONDED-PAIR</t>
  </si>
  <si>
    <t>PASSIVE INFRARED DETECTOR(PIR) 12M X 12M COVERAGE W/PET TOLERANCE</t>
  </si>
  <si>
    <t>T98A16-VE SURVEILLANCE CABINET OUTDOOR-READY VANDAL-RESISTANT CABINET</t>
  </si>
  <si>
    <t>T98A MOUNTING BRACKET ORIGINAL STAINLESS STEEL MOUNT BRACKET</t>
  </si>
  <si>
    <t>T8006 PS12 POWER SUPPLY WITH EXTENDED     TEMP</t>
  </si>
  <si>
    <t>T8604 MEDIA CONVERTER SWITCH   SWITCH, FOUR PORT 0</t>
  </si>
  <si>
    <t>T98A18-VE SURVEILLANCE CABINET OUTDOOR-READY VANDAL-RESISTANT CABINET</t>
  </si>
  <si>
    <t>P5544 LENS KIT SPARE PART LENS KIT FOR AXIS   P5544</t>
  </si>
  <si>
    <t>T8003 PS57  POWER SUPPLY FOR THE AXIS T8640 COAX OVER   ETHERNET ADAPTER</t>
  </si>
  <si>
    <t>SERVER LICENSE TRANSFER FEE    NEW MAC ADDRESS</t>
  </si>
  <si>
    <t>SOFTWARE UPDATE SUBSCRIPTION   IP CAMERAS, EACH ADDITIONAL    YEAR</t>
  </si>
  <si>
    <t>EXACQVISION DESKTOP SURVEILLANCE KEYPAD FOR LINUX  &amp; WINDOWS CLIENT APP</t>
  </si>
  <si>
    <t>SOFTWARE SUBCRIPTION AGREEMENT ADDITIONAL SSA TO START LICENSE</t>
  </si>
  <si>
    <t>SINGLE CAMERA LICENSE EXACQVISION START</t>
  </si>
  <si>
    <t>20" RACKMOUNT SLIDING RAIL KIT FOR 2U, 4U CHASSIS</t>
  </si>
  <si>
    <t>NETWORK CABLE WITH GASKET 5M   SHIELDED OUTDOOR NETWORK CABLE 5 METER</t>
  </si>
  <si>
    <t>T8129 POE EXTENDER REPEATES THE DATA SIGNAL AND   FWD TO THE CAMERA</t>
  </si>
  <si>
    <t>T8640 RACK MOUNT BRACKET FOR AXIS T8640 ETHERNET OVER   COAX ADAPTER</t>
  </si>
  <si>
    <t>T8640 DIN RAIL CLIP DIN RAIL CLIP FOR AXIS 8640    EOC ADAPTER</t>
  </si>
  <si>
    <t>T8642 POE+ OVER COAX DEVICE    SINGLE DEVICE UNIT OF ETHERNET OVER COAX ADAPTER</t>
  </si>
  <si>
    <t>T8641 POE+ OVER COAX BASE SINGLE BASE UNIT OF ETHERNET   OVER COAX ADAPTER</t>
  </si>
  <si>
    <t>T8640 POE+ OVER COAX ADAPTERS  PAIR OF ETHERNET OVER COAX     ADAPTERS</t>
  </si>
  <si>
    <t>NETWORK CABLE COUPLER IP66     FEMALE/FEMALE RJ45 CABLE COUP  COMPACT IP66-RATED</t>
  </si>
  <si>
    <t>T91A02 DIN RAIL CLIP 77MM  0</t>
  </si>
  <si>
    <t>M501X MOUNTING KIT ORIGINAL CEILING MOUNT KIT FOR THE AXIS M501X</t>
  </si>
  <si>
    <t>T91A06 PIPE ADAPTER FROM 3/4" NPT THREAD TO 1.5"   NPS THREAD</t>
  </si>
  <si>
    <t>T92E05 PROTECTIVE HOUSING PROTECTIVE CAMERA HOUSING FOR  0</t>
  </si>
  <si>
    <t>T92E20 OUTDOOR HOUSING OUTDOOR POE CAMERA HOUSING W/  0</t>
  </si>
  <si>
    <t>SUNSHIELD KIT T92E, FOR AXIS   P134X-E, AXIS Q1755-E AND AXIS Q192X-E</t>
  </si>
  <si>
    <t>ADAPTER AXIS 209 TO M31 50 PCS ADAPTER PLATE FOR MOUNTING     50 PACK</t>
  </si>
  <si>
    <t>T91A05 CAMERA HOLDER 1.5" NPS 0</t>
  </si>
  <si>
    <t>T91A04 CAMERA HOLDER 3QTR INCH FOR 1.5INCH NPS THREADED PIPES INDOOR</t>
  </si>
  <si>
    <t>MAINS CABLE IEC-C13 MAINS CABLE FOR AXIS ONE-PORT  MIDSPAN</t>
  </si>
  <si>
    <t>ELECTRONICS KIT AXIS T92E20    INCLUDING THE ELECTRONICS MOD. OF THE AXIS T92E20</t>
  </si>
  <si>
    <t>THEIA LENS CS VARIFOCAL 1.8-3MM DC-IRIS.  FOR CAMERAS  UP TO 5 MEGA PIXEL</t>
  </si>
  <si>
    <t>LENS CS VARIFOCAL 9-40MM DC    IRIS D/N.  CORRECTED LENS FOR  CAM UP TO 5 MEGA P</t>
  </si>
  <si>
    <t>SPARE AXIS P3346-V DOME KIT    INCLUDES A CLEAR BUBBLE, MOUNT ON A ZINC ALLOY  D</t>
  </si>
  <si>
    <t>SINGLE IP CAMERA LICENSE</t>
  </si>
  <si>
    <t>MULTICONNECTOR CABLE FOR POWER AUDIO AND I/O -  USE W/ P5534  5502-491</t>
  </si>
  <si>
    <t>P33 MOUNTING PLATE INDOOR USE, WHEN INSTALLING ON JUNCTION BOX</t>
  </si>
  <si>
    <t>POWER SUPPLY PS-V AXIS M10 SERIES SERIES. WHITE</t>
  </si>
  <si>
    <t>SPARE CONN PUSH PULL PLUG IDC- 8 IP66, SPARE RJ45 CONNECTOR   Q603X-E &amp; P55XX-E</t>
  </si>
  <si>
    <t>OUTDOOR RJ45 CABLE 5M</t>
  </si>
  <si>
    <t>SPARE CONNECTOR KIT FOR AXIS   Q7401 (375405)</t>
  </si>
  <si>
    <t>CONNECTOR M12 MALE 10PCS RUGGED, MALE D-CODED M12 CONNECTOR 10 PCS</t>
  </si>
  <si>
    <t>CONNECTOR KIT FOR AXIS P13     SERIES CAMERAS</t>
  </si>
  <si>
    <t>FRONT GLASS KIT AXIS T92E20/21 CONTENT  FRONT COVER, FRONT    GLASS, GASKET &amp; SC</t>
  </si>
  <si>
    <t>POWER SUPPLY PS-P T-C FOR AXIS Q1755 0</t>
  </si>
  <si>
    <t>24-4P UTP-CMP SOL BC CAT5E     FRPO/FEP/FRLSPVC BLUE 1000FT   RLX NONBONDED-PAIR</t>
  </si>
  <si>
    <t>24-4P UTP-CMR SOL BC CAT5E     PO/PVC GRAY 500FT BOXES NONBONDED-PAIR</t>
  </si>
  <si>
    <t>T94A01D PENDANT KIT FOR Q60 &amp; P55 SERIES THREAD CEILING MOUNT</t>
  </si>
  <si>
    <t>T91A64 CORNER BRACKET FOR Q6032-E PTZ + P5534 0</t>
  </si>
  <si>
    <t>POWER INJECTOR FOR NTWORK CABLES, SUPPORTS UP TO 8 CAMERAS/VIDEO SERVRS</t>
  </si>
  <si>
    <t>T95A67 BRACKET POLE FOR AXIS   T98A-VE SURVEILLANCE CABINET &amp; NO STRAPS REQUIRED</t>
  </si>
  <si>
    <t>CLEAR AND SMOKED PLASTIC DOME  FOR AXIS 233D DOME CAMERAS     PN 345639</t>
  </si>
  <si>
    <t>POWER INJECTOR FOR NTWORK CABLES, SUPPORTS UP TO 16 CAMERAS/VIDEO SERVRS</t>
  </si>
  <si>
    <t>24VAC POWER ADAPTER FOR OUTDOOR USE OUTPUT MAX 63VA.</t>
  </si>
  <si>
    <t>MOUNT FOR ACCESS 21XD POLE WIDE DIREC</t>
  </si>
  <si>
    <t>291 VIDEO SERVER RACK UNIT 19" UP TO 3 BLADES, 1U 0</t>
  </si>
  <si>
    <t>WALL MOUNT FOR AXIS PS24 METAL BOX 0</t>
  </si>
  <si>
    <t>T8508 POE+ NETWORK SWITCH EUR  MANAGED GIGABIT, 2X SFP/RJ45   8X POE+ PORTS</t>
  </si>
  <si>
    <t>T8524 POE+ NETWORK SWITCH EUR  MANAGED GIGABIT, 2X SFP/RJ45   24X POE+ PORTS</t>
  </si>
  <si>
    <t>M5525-E 60HZ PTZ NETWORK CAM   IN/OUTDOOR PTZ W/10X ZOOM IN   HDTV 1080P</t>
  </si>
  <si>
    <t>P1290-E 4MM 8.3FPS THERMAL CAM IP,MOD,12 M/39.4 FT CABLE/DOME VIDEO SURVEILLANCE</t>
  </si>
  <si>
    <t>POWER SUPPLY DIN CP-D 24/4.2   100W FOR AXIS CABINETS, MEDIA  CONVERTERS ETC.</t>
  </si>
  <si>
    <t>T8607 MEDIA CONVERTER SWITCH   SWITCH, FOUR PORT 24 V DC POWER</t>
  </si>
  <si>
    <t>T8606 MEDIA CONVERTER SWITCH   SWITCH, FOUR PORT 24 V DC POWER</t>
  </si>
  <si>
    <t>P1245 MINIATURE HDTV CAMERA    MODULAR, WDR, 1080P 111 DEG FOV, POE</t>
  </si>
  <si>
    <t>P1265 IP CAMERA HD 1080P POE   PINHOLE SENSOR, MULT STREAM    91DEG FOV, WDR, MO</t>
  </si>
  <si>
    <t>T8008 PS24 24V DC POWER SUPPLY 250W WITH EXTENDED TEMPERATUR</t>
  </si>
  <si>
    <t>XP40-Q1942 UL 8.3FPS 19MM -50C EXPLOSION PT THERMAL CAMERA    SS 316L, IP66, IP6</t>
  </si>
  <si>
    <t>XP40-Q1942 UL 8.3FPS 19MM -50C 110V, EXPLOSION PT THERM CAM   SS 316L, IP66, IP6</t>
  </si>
  <si>
    <t>PS24 240 W, POWER SUPPLY 100-240VAC 24VDC US/JP/AUS/UK  UL, IP67</t>
  </si>
  <si>
    <t>T8154 60W SFP MIDSPAN FOR PTZ DOME AND FIXED OUTDOOR CAMERAS</t>
  </si>
  <si>
    <t>P1275  MINIATURE DOME CAMERA   MODULAR, VF HDTV, 1080P 53-99 DEG FOV, POE</t>
  </si>
  <si>
    <t>4U STORAGE SERVER, 160TB UBUNTU LINUX 16.04</t>
  </si>
  <si>
    <t>4U STORAGE SERVER, 128TB UBUNTU LINUX 16.04</t>
  </si>
  <si>
    <t>NVR ENT 4U RECORDER, 8 IP CAM  UBUNTU LINUX 16.04 96TB SSD, HDMI</t>
  </si>
  <si>
    <t>NVR 4U RACK RECORDER, 8 IP CAM UBUNTU LINUX 16.04 96TB SSD, HDMI</t>
  </si>
  <si>
    <t>NVR ENT 4U RECORDER, 8 IP CAM  WINDOWS 10 (WIN10) 96TB SSD, HDMI</t>
  </si>
  <si>
    <t>NVR 4U RACK RECORDER, 8 IP CAM WINDOWS 10 (WIN10) 96TB SSD, HDMI</t>
  </si>
  <si>
    <t>NVR ENT 4U RECORDER, 8 IP CAM  WINDOWS 10 (WIN10) 180TB HDMI 32 LOOP</t>
  </si>
  <si>
    <t>NVR ENT 4U RECORDER, 8 IP CAM  UBUNTU LINUX 16.04 240TB SSD, HDMI</t>
  </si>
  <si>
    <t>NVR 4U RACK RECORDER, 8 IP CAM UBUNTU LINUX 16.04 240TB SSD, HDMI</t>
  </si>
  <si>
    <t>NVR ENT 4U RECORDER, 8 IP CAM  WINDOWS 10 (WIN10) 240TB SSD, HDMI</t>
  </si>
  <si>
    <t>NVR 4U RACK RECORDER, 8 IP CAM WINDOWS 10 (WIN10) 240TB SSD, HDMI</t>
  </si>
  <si>
    <t>NVR ENT 4U RECORDER, 8 IP CAM  UBUNTU LINUX 16.04 204TB SSD, HDMI</t>
  </si>
  <si>
    <t>NVR 4U RACK RECORDER, 8 IP CAM UBUNTU LINUX 16.04 204TB SSD, HDMI</t>
  </si>
  <si>
    <t>NVR ENT 4U RECORDER, 8 IP CAM  WINDOWS 10 (WIN10) 204TB SSD, HDMI</t>
  </si>
  <si>
    <t>NVR 4U RACK RECORDER, 8 IP CAM WINDOWS 10 (WIN10) 204TB SSD, HDMI</t>
  </si>
  <si>
    <t>NVR ENT 4U RECORDER, 8 IP CAM  UBUNTU LINUX 16.04 180TB SSD, HDMI</t>
  </si>
  <si>
    <t>NVR 4U RACK RECORDER, 8 IP CAM WINDOWS 10 (WIN10) 180TB HDMI 32 LOOP</t>
  </si>
  <si>
    <t>S-SERIES 144TB STORAGE SERVER  128TB USABLE, RAID6, HOT SWAPPABLE DRIVES</t>
  </si>
  <si>
    <t>Z-SERIES 4U W/ 144TB 128TB USABLE, RAID6, HOT SWAPPABLE DRIVES</t>
  </si>
  <si>
    <t>NVR ENT 4U RECORDER, 8 IP CAM  WINDOWS 10 (WIN10) 180TB SSD, HDMI</t>
  </si>
  <si>
    <t>NVR 4U RACK RECORDER, 8 IP CAM WINDOWS 10 (WIN10) 180TB SSD, HDMI</t>
  </si>
  <si>
    <t>NVR ENT 4U RECORDER, 8 IP CAM  UBUNTU LINUX 16.04 160TB SSD, HDMI</t>
  </si>
  <si>
    <t>NVR 4U RACK RECORDER, 8 IP CAM UBUNTU LINUX 16.04 160TB SSD, HDMI</t>
  </si>
  <si>
    <t>NVR ENT 4U RECORDER, 8 IP CAM  WINDOWS 10 (WIN10) 160TB SSD, HDMI</t>
  </si>
  <si>
    <t>NVR 4U RACK RECORDER, 8 IP CAM WINDOWS 10 (WIN10) 160TB SSD, HDMI</t>
  </si>
  <si>
    <t>NVR ENT 4U RECORDER, 8 IP CAM  UBUNTU LINUX 16.04 144TB SSD, HDMI</t>
  </si>
  <si>
    <t>NVR 4U RACK RECORDER, 8 IP CAM UBUNTU LINUX 16.04 144TB SSD, HDMI</t>
  </si>
  <si>
    <t>NVR ENT 4U RECORDER, 8 IP CAM  WINDOWS 10 (WIN10) 144TB SSD, HDMI</t>
  </si>
  <si>
    <t>NVR ENT 4U RECORDER, 8 IP CAM  UBUNTU LINUX 16.04 128TB SSD, HDMI</t>
  </si>
  <si>
    <t>NVR 4U RACK RECORDER, 8 IP CAM UBUNTU LINUX 16.04 128TB SSD, HDMI</t>
  </si>
  <si>
    <t>NVR ENT 4U RECORDER, 8 IP CAM  WINDOWS 10 (WIN10) 128TB SSD, HDMI</t>
  </si>
  <si>
    <t>NVR 4U RACK RECORDER, 8 IP CAM WINDOWS 10 (WIN10) 128TB SSD, HDMI</t>
  </si>
  <si>
    <t>IP ENT 4U RACK RECORDER, 4 IP  UBUNTU LINUX 16.04 80TB SSD, HDMI</t>
  </si>
  <si>
    <t>IP 4U RACK RECORDER, 4 IP CAM  UBUNTU LINUX 16.04 80TB SSD, HDMI</t>
  </si>
  <si>
    <t>IP ENT 4U RACK RECORDER, 4 IP  CAM, WINDOWS 10 (WIN10) 80TB SSD, HDMI</t>
  </si>
  <si>
    <t>IP ENT 4U RACK RECORDER, 4 IP  CAM, UBUNTU LINUX 16.04 64TB SSD, HDMI</t>
  </si>
  <si>
    <t>IP ENT 2U RACK RECORDER, 4 IP  CAM, UBUNTU LINUX 16.04 24TB SSD, HDMI</t>
  </si>
  <si>
    <t>IP 2U RACK RECORDER, 4 IP CAM  UBUNTU LINUX 16.04 24TB SSD, HDMI</t>
  </si>
  <si>
    <t>IP 2U RACK RECORDER, 4 IP CAM  WINDOWS 10 (WIN10) 24TB SSD, HDMI</t>
  </si>
  <si>
    <t>NVR ENT 4U RECORDER, 8 IP CAM  CAM, UBUNTU LINUX 16.04 90TB HDMI 64 ANALOG</t>
  </si>
  <si>
    <t>NVR 4U RACK RECORDER, 8 IP CAM UBUNTU LINUX 16.04 90TB HDMI 64 ANALOG</t>
  </si>
  <si>
    <t>NVR ENT 4U RECORDER, 8 IP CAM  WINDOWS 10 (WIN10) 90TB HDMI 64 ANALOG</t>
  </si>
  <si>
    <t>NVR 4U RACK RECORDER, 8 IP CAM WINDOWS 10 (WIN10) 90TB HDMI 64 ANALOG</t>
  </si>
  <si>
    <t>HVR ENT 4U RECORDER, 8 IP CAM  UBUNTU LINUX 16.04 80TB HDMI 64 ANALOG</t>
  </si>
  <si>
    <t>NVR 4U RACK RECORDER, 8 IP CAM WINDOWS 10 (WIN10) 160TB HDMI 32 LOOP</t>
  </si>
  <si>
    <t>NVR 4U RACK RECORDER, 8 IP CAM UBUNTU LINUX 16.04 144TB HDMI 32 LOOP</t>
  </si>
  <si>
    <t>NVR ENT 4U RECORDER, 8 IP CAM  WINDOWS 10 (WIN10) 144TB HDMI 32 LOOP</t>
  </si>
  <si>
    <t>NVR 4U RACK RECORDER, 8 IP CAM WINDOWS 10 (WIN10) 144TB HDMI 32 LOOP</t>
  </si>
  <si>
    <t>NVR 4U RACK RECORDER, 8 IP CAM UBUNTU LINUX 16.04 128TB HDMI 32 LOOP</t>
  </si>
  <si>
    <t>NVR ENT 4U RECORDER, 8 IP CAM  WINDOWS 10 (WIN10) 128TB HDMI 32 LOOP</t>
  </si>
  <si>
    <t>NVR 4U RACK RECORDER, 8 IP CAM WINDOWS 10 (WIN10) 128TB HDMI 32 LOOP</t>
  </si>
  <si>
    <t>NVR 4U RACK RECORDER, 8 IP CAM UBUNTU LINUX 16.04 114TB HDMI 32 LOOP</t>
  </si>
  <si>
    <t>NVR ENT 4U RECORDER, 8 IP CAM  WINDOWS 10 (WIN10) 114TB HDMI 32 LOOP</t>
  </si>
  <si>
    <t>NVR 4U RACK RECORDER, 8 IP CAM WINDOWS 10 (WIN10) 114TB HDMI 32 LOOP</t>
  </si>
  <si>
    <t>NVR 4U RACK RECORDER, 8 IP CAM UBUNTU LINUX 16.04 102TB HDMI 32 LOOP</t>
  </si>
  <si>
    <t>NVR ENT 4U RECORDER, 8 IP CAM  WINDOWS 10 (WIN10) 102TB HDMI 32 LOOP</t>
  </si>
  <si>
    <t>NVR 4U RACK RECORDER, 8 IP CAM WINDOWS 10 (WIN10) 102TB HDMI 32 LOOP</t>
  </si>
  <si>
    <t>NVR ENT 2U RECORDER, 8 IP CAM  UBUNTU LINUX 16.04 96TB HDMI 16 LOOP AL</t>
  </si>
  <si>
    <t>HVR DESKTOP RECORDER, 2U, 8 IP CAM, UBUNTU LINUX 16.04 80TB HDMI 64 ANALOG</t>
  </si>
  <si>
    <t>HVR ENT 4U RECORDER, 8 IP CAM  WINDOWS 10 (WIN10) 80TB HDMI 64 ANALOG</t>
  </si>
  <si>
    <t>HVR DESKTOP RECORDER, 2U, 8 IP CAM, WINDOWS 10 (WIN10) 80TB HDMI 64 ANALOG</t>
  </si>
  <si>
    <t>HVR ENT 4U RECORDER, 8 IP CAM  UBUNTU LINUX 16.04 64TB HDMI 64 ANALOG</t>
  </si>
  <si>
    <t>HVR DESKTOP RECORDER, 2U, 8 IP CAM, UBUNTU LINUX 16.04 64TB HDMI 64 ANALOG</t>
  </si>
  <si>
    <t>HVR ENT 4U RECORDER, 8 IP CAM  WINDOWS 10 (WIN10) 64TB HDMI 64 ANALOG</t>
  </si>
  <si>
    <t>HVR DESKTOP RECORDER, 2U, 8 IP CAM, WINDOWS 10 (WIN10) 64TB HDMI 64 ANALOG</t>
  </si>
  <si>
    <t>NVR 4U RACK RECORDER, 8 IP CAM UBUNTU LINUX 16.04 240TB HDMI 64 ANALOG</t>
  </si>
  <si>
    <t>NVR ENT 4U RECORDER, 8 IP CAM  WINDOWS 10 (WIN10) 240TB HDMI 64 ANALOG</t>
  </si>
  <si>
    <t>NVR 4U RACK RECORDER, 8 IP CAM WINDOWS 10 (WIN10) 240TB HDMI 64 ANALOG</t>
  </si>
  <si>
    <t>NVR 4U RACK RECORDER, 8 IP CAM UBUNTU LINUX 16.04 204TB HDMI 64 ANALOG</t>
  </si>
  <si>
    <t>NVR ENT 4U RECORDER, 8 IP CAM  WINDOWS 10 (WIN10) 204TB HDMI 64 ANALOG</t>
  </si>
  <si>
    <t>NVR 4U RACK RECORDER, 8 IP CAM WINDOWS 10 (WIN10) 204TB HDMI 64 ANALOG</t>
  </si>
  <si>
    <t>NVR 4U RACK RECORDER, 8 IP CAM UBUNTU LINUX 16.04 180TB HDMI 64 ANALOG</t>
  </si>
  <si>
    <t>NVR ENT 4U RECORDER, 8 IP CAM  WINDOWS 10 (WIN10) 180TB HDMI 64 ANALOG</t>
  </si>
  <si>
    <t>NVR 2U RACK RECORDER, 8 IP CAM UBUNTU LINUX 16.04 96TB HDMI 16 LOOP AL</t>
  </si>
  <si>
    <t>NVR ENT 2U RECORDER, 8 IP CAM  WINDOWS 10 (WIN10) 96TB HDMI 16 LOOP AL</t>
  </si>
  <si>
    <t>NVR 2U RACK RECORDER, 8 IP CAM WINDOWS 10 (WIN10) 96TB HDMI 16 LOOP AL</t>
  </si>
  <si>
    <t>NVR ENT 4U RECORDER, 8 IP CAM  UBUNTU LINUX 16.04 90TB HDMI 16 LOOP AL</t>
  </si>
  <si>
    <t>NVR 4U RACK RECORDER, 8 IP CAM UBUNTU LINUX 16.04 90TB HDMI 16 LOOP AL</t>
  </si>
  <si>
    <t>NVR ENT 4U RECORDER, 8 IP CAM  WINDOWS 10 (WIN10) 90TB HDMI 16 LOOP AL</t>
  </si>
  <si>
    <t>NVR 4U RACK RECORDER, 8 IP CAM WINDOWS 10 (WIN10) 90TB HDMI 16 LOOP AL</t>
  </si>
  <si>
    <t>HVR ENT 4U RECORDER, 8 IP CAM  UBUNTU LINUX 16.04 80TB HDMI 16 ANALOG</t>
  </si>
  <si>
    <t>HVR 4U RACK RECORDER, 8 IP CAM UBUNTU LINUX 16.04 80TB HDMI 16 ANALOG</t>
  </si>
  <si>
    <t>HVR ENT 4U RECORDER, 8 IP CAM  WINDOWS 10 (WIN10) 80TB HDMI 16 ANALOG</t>
  </si>
  <si>
    <t>HVR 4U RACK RECORDER, 8 IP CAM WINDOWS 10 (WIN10) 80TB HDMI 16 ANALOG</t>
  </si>
  <si>
    <t>HVR ENT 4U RECORDER, 8 IP CAM  UBUNTU LINUX 16.04 64TB HDMI 16 ANALOG</t>
  </si>
  <si>
    <t>HVR 4U RACK RECORDER, 8 IP CAM UBUNTU LINUX 16.04 64TB HDMI 16 ANALOG</t>
  </si>
  <si>
    <t>HVR ENT 4U RECORDER, 8 IP CAM  WINDOWS 10 (WIN10) 64TB HDMI 16 ANALOG</t>
  </si>
  <si>
    <t>HVR 4U RACK RECORDER, 8 IP CAM WINDOWS 10 (WIN10) 64TB HDMI 16 ANALOG</t>
  </si>
  <si>
    <t>HVR ENT 2U RECORDER, 8 IP CAM  UBUNTU LINUX 16.04 30TB HDMI 16 ANALOG</t>
  </si>
  <si>
    <t>HVR 2U RACK RECORDER, 8 IP CAM UBUNTU LINUX 16.04 30TB HDMI 16 ANALOG</t>
  </si>
  <si>
    <t>HVR ENT 2U RECORDER, 8 IP CAM  WINDOWS 10 (WIN10) 30TB HDMI 16 ANALOG</t>
  </si>
  <si>
    <t>NVR 4U RACK RECORDER, 8 IP CAM WINDOWS 10 (WIN10) 180TB HDMI 64 ANALOG</t>
  </si>
  <si>
    <t>NVR 4U RACK RECORDER, 8 IP CAM UBUNTU LINUX 16.04 160TB HDMI 64 ANALOG</t>
  </si>
  <si>
    <t>NVR ENT 4U RECORDER, 8 IP CAM  WINDOWS 10 (WIN10) 160TB HDMI 64 ANALOG</t>
  </si>
  <si>
    <t>NVR 4U RACK RECORDER, 8 IP CAM WINDOWS 10 (WIN10) 160TB HDMI 64 ANALOG</t>
  </si>
  <si>
    <t>IP 4U RACK RECORDER, 4 IP CAM  UBUNTU LINUX 16.04 64TB SSD, HDMI</t>
  </si>
  <si>
    <t>NVR 4U RACK RECORDER, 8 IP CAM UBUNTU LINUX 16.04 144TB HDMI 64 ANALOG</t>
  </si>
  <si>
    <t>NVR ENT 4U RECORDER, 8 IP CAM  WINDOWS 10 (WIN10) 144TB HDMI 64 ANALOG</t>
  </si>
  <si>
    <t>NVR 4U RACK RECORDER, 8 IP CAM WINDOWS 10 (WIN10) 144TB HDMI 64 ANALOG</t>
  </si>
  <si>
    <t>NVR 4U RACK RECORDER, 8 IP CAM UBUNTU LINUX 16.04 128TB HDMI 64 ANALOG</t>
  </si>
  <si>
    <t>NVR ENT 4U RECORDER, 8 IP CAM  WINDOWS 10 (WIN10) 128TB HDMI 64 ANALOG</t>
  </si>
  <si>
    <t>NVR 4U RACK RECORDER, 8 IP CAM WINDOWS 10 (WIN10) 128TB HDMI 64 ANALOG</t>
  </si>
  <si>
    <t>NVR 4U RACK RECORDER, 8 IP CAM UBUNTU LINUX 16.04 114TB HDMI 64 ANALOG</t>
  </si>
  <si>
    <t>NVR ENT 4U RECORDER, 8 IP CAM  WINDOWS 10 (WIN10) 114TB HDMI 64 ANALOG</t>
  </si>
  <si>
    <t>IP ENT 4U RACK RECORDER, 4 IP  CAM, WINDOWS 10 (WIN10) 64TB SSD, HDMI</t>
  </si>
  <si>
    <t>NVR 4U RACK RECORDER, 8 IP CAM WINDOWS 10 (WIN10) 114TB HDMI 64 ANALOG</t>
  </si>
  <si>
    <t>HVR 2U RACK RECORDER, 8 IP CAM WINDOWS 10 (WIN10) 30TB HDMI 16 ANALOG</t>
  </si>
  <si>
    <t>HVR ENT 2U RECORDER, 8 IP CAM  UBUNTU LINUX 16.04 24TB HDMI 16 ANALOG</t>
  </si>
  <si>
    <t>HVR 2U RACK RECORDER, 8 IP CAM UBUNTU LINUX 16.04 24TB HDMI 16 ANALOG</t>
  </si>
  <si>
    <t>HVR ENT 2U RECORDER, 8 IP CAM  WINDOWS 10 (WIN10) 24TB HDMI 16 ANALOG</t>
  </si>
  <si>
    <t>HVR 2U RACK RECORDER, 8 IP CAM WINDOWS 10 (WIN10) 24TB HDMI 16 ANALOG</t>
  </si>
  <si>
    <t>NVR 4U RACK RECORDER, 8 IP CAM UBUNTU LINUX 16.04 240TB HDMI 16 LOOP</t>
  </si>
  <si>
    <t>NVR ENT 4U RECORDER, 8 IP CAM  WINDOWS 10 (WIN10) 240TB HDMI 16 LOOP</t>
  </si>
  <si>
    <t>IP 4U RACK RECORDER, 4 IP CAM  WINDOWS 10 (WIN10) 64TB SSD, HDMI</t>
  </si>
  <si>
    <t>NVR 4U RACK RECORDER, 8 IP CAM WINDOWS 10 (WIN10) 240TB HDMI 16 LOOP</t>
  </si>
  <si>
    <t>NVR 4U RACK RECORDER, 8 IP CAM UBUNTU LINUX 16.04 204TB HDMI 16 LOOP</t>
  </si>
  <si>
    <t>NVR ENT 4U RECORDER, 8 IP CAM  WINDOWS 10 (WIN10) 204TB HDMI 16 LOOP</t>
  </si>
  <si>
    <t>NVR 4U RACK RECORDER, 8 IP CAM WINDOWS 10 (WIN10) 204TB HDMI 16 LOOP</t>
  </si>
  <si>
    <t>IP ENT 2U RACK RECORDER, 4 IP  CAM, UBUNTU LINUX 16.04 30TB SSD, HDMI</t>
  </si>
  <si>
    <t>NVR 4U RACK RECORDER, 8 IP CAM UBUNTU LINUX 16.04 102TB HDMI 64 ANALOG</t>
  </si>
  <si>
    <t>NVR ENT 4U RECORDER, 8 IP CAM  WINDOWS 10 (WIN10) 102TB HDMI 64 ANALOG</t>
  </si>
  <si>
    <t>NVR 4U RACK RECORDER, 8 IP CAM WINDOWS 10 (WIN10) 102TB HDMI 64 ANALOG</t>
  </si>
  <si>
    <t>12TB HOT SPARE FOR Z-SERIES    SERVERS / S-SERIES ENT STORAGE AVAILABLE AT TIME</t>
  </si>
  <si>
    <t>10TB SPARE/REPLACEMENT HDD     FOR NON-RAID A-SERIES SERVERS.</t>
  </si>
  <si>
    <t>8TB SPARE/REPLACEMENT HDD FOR NON-RAID A-SERIES SERVERS.</t>
  </si>
  <si>
    <t>IP 2U RACK RECORDER, 4 IP CAM  UBUNTU LINUX 16.04 30TB SSD, HDMI</t>
  </si>
  <si>
    <t>NVR 4U RACK RECORDER, 8 IP CAM UBUNTU LINUX 16.04 180TB HDMI 16 LOOP</t>
  </si>
  <si>
    <t>NVR ENT 4U RECORDER, 8 IP CAM  WINDOWS 10 (WIN10) 180TB HDMI 16 LOOP</t>
  </si>
  <si>
    <t>NVR 4U RACK RECORDER, 8 IP CAM UBUNTU LINUX 16.04 160TB HDMI 32 LOOP</t>
  </si>
  <si>
    <t>NVR 4U RACK RECORDER, 8 IP CAM WINDOWS 10 (WIN10) 180TB HDMI 16 LOOP</t>
  </si>
  <si>
    <t>NVR 4U RACK RECORDER, 8 IP CAM UBUNTU LINUX 16.04 160TB HDMI 16 LOOP</t>
  </si>
  <si>
    <t>NVR ENT 4U RECORDER, 8 IP CAM  WINDOWS 10 (WIN10) 160TB HDMI 16 LOOP</t>
  </si>
  <si>
    <t>NVR 4U RACK RECORDER, 8 IP CAM WINDOWS 10 (WIN10) 160TB HDMI 16 LOOP</t>
  </si>
  <si>
    <t>IP 2U RACK RECORDER, 4 IP CAM  WINDOWS 10 (WIN10) 30TB SSD, HDMI</t>
  </si>
  <si>
    <t>NVR 4U RACK RECORDER, 8 IP CAM UBUNTU LINUX 16.04 144TB HDMI 16 LOOP</t>
  </si>
  <si>
    <t>2U STORAGE SERVER, 96TB UBUNTU LINUX 16.04</t>
  </si>
  <si>
    <t>2U STORAGE SERVER, 80TB UBUNTU LINUX 16.04</t>
  </si>
  <si>
    <t>2U STORAGE SERVER, 64TB UBUNTU LINUX 16.04</t>
  </si>
  <si>
    <t>4U STORAGE SERVER, 240TB UBUNTU LINUX 16.04</t>
  </si>
  <si>
    <t>4U STORAGE SERVER, 204TB UBUNTU LINUX 16.04</t>
  </si>
  <si>
    <t>4U STORAGE SERVER, 180TB UBUNTU LINUX 16.04</t>
  </si>
  <si>
    <t>NVR ENT 4U RECORDER, 8 IP CAM  WINDOWS 10 (WIN10) 144TB HDMI 16 LOOP</t>
  </si>
  <si>
    <t>NVR 4U RACK RECORDER, 8 IP CAM WINDOWS 10 (WIN10) 144TB HDMI 16 LOOP</t>
  </si>
  <si>
    <t>NVR 4U RACK RECORDER, 8 IP CAM UBUNTU LINUX 16.04 128TB HDMI 16 LOOP</t>
  </si>
  <si>
    <t>NVR ENT 4U RECORDER, 8 IP CAM  WINDOWS 10 (WIN10) 128TB HDMI 16 LOOP</t>
  </si>
  <si>
    <t>NVR 4U RACK RECORDER, 8 IP CAM WINDOWS 10 (WIN10) 128TB HDMI 16 LOOP</t>
  </si>
  <si>
    <t>NVR 4U RACK RECORDER, 8 IP CAM UBUNTU LINUX 16.04 114TB HDMI 16 LOOP</t>
  </si>
  <si>
    <t>NVR ENT 4U RECORDER, 8 IP CAM  WINDOWS 10 (WIN10) 114TB HDMI 16 LOOP</t>
  </si>
  <si>
    <t>NVR 4U RACK RECORDER, 8 IP CAM WINDOWS 10 (WIN10) 114TB HDMI 16 LOOP</t>
  </si>
  <si>
    <t>NVR 4U RACK RECORDER, 8 IP CAM UBUNTU LINUX 16.04 102TB HDMI 16 LOOP</t>
  </si>
  <si>
    <t>NVR ENT 4U RECORDER, 8 IP CAM  WINDOWS 10 (WIN10) 102TB HDMI 16 LOOP</t>
  </si>
  <si>
    <t>NVR 4U RACK RECORDER, 8 IP CAM WINDOWS 10 (WIN10) 102TB HDMI 16 LOOP</t>
  </si>
  <si>
    <t>NVR 4U RACK RECORDER, 8 IP CAM UBUNTU LINUX 16.04 204TB HDMI 32 LOOP</t>
  </si>
  <si>
    <t>NVR ENT 4U RECORDER, 8 IP CAM  UBUNTU LINUX 16.04 96TB HDMI 32 ANALOG</t>
  </si>
  <si>
    <t>NVR 4U RACK RECORDER, 8 IP CAM UBUNTU LINUX 16.04 96TB HDMI 32 ANALOG</t>
  </si>
  <si>
    <t>NVR ENT 4U RECORDER, 8 IP CAM  WINDOWS 10 (WIN10) 204TB HDMI 32 LOOP</t>
  </si>
  <si>
    <t>NVR ENT 4U RECORDER, 8 IP CAM  WINDOWS 10 (WIN10) 96TB HDMI 32 ANALOG</t>
  </si>
  <si>
    <t>NVR 4U RACK RECORDER, 8 IP CAM WINDOWS 10 (WIN10) 96TB HDMI 32 ANALOG</t>
  </si>
  <si>
    <t>NVR ENT 4U RECORDER, 8 IP CAM  UBUNTU LINUX 16.04 90TB HDMI 32 LOOP AL</t>
  </si>
  <si>
    <t>NVR 4U RACK RECORDER, 8 IP CAM UBUNTU LINUX 16.04 90TB HDMI 32 LOOP AL</t>
  </si>
  <si>
    <t>NVR ENT 4U RECORDER, 8 IP CAM  WINDOWS 10 (WIN10) 90TB HDMI 32 LOOP AL</t>
  </si>
  <si>
    <t>NVR 4U RACK RECORDER, 8 IP CAM WINDOWS 10 (WIN10) 90TB HDMI 32 LOOP AL</t>
  </si>
  <si>
    <t>HVR ENT 4U RECORDER, 8 IP CAM  UBUNTU LINUX 16.04 80TB HDMI 32 ANALOG</t>
  </si>
  <si>
    <t>NVR 4U RACK RECORDER, 8 IP CAM WINDOWS 10 (WIN10) 204TB HDMI 32 LOOP</t>
  </si>
  <si>
    <t>HVR 2U RACK RECORDER, 8 IP     UBUNTU LINUX 16.04 80TB HDMI 32 ANALOG</t>
  </si>
  <si>
    <t>HVR ENT 4U RECORDER, 8 IP CAM  WINDOWS 10 (WIN10) 80TB HDMI 32 ANALOG</t>
  </si>
  <si>
    <t>HVR 2U RACK RECORDER, 8 IP     WINDOWS 10 (WIN10) 80TB HDMI 32 ANALOG</t>
  </si>
  <si>
    <t>HVR ENT 4U RECORDER, 8 IP CAM  UBUNTU LINUX 16.04 64TB HDMI 32 ANALOG</t>
  </si>
  <si>
    <t>HVR DESKTOP RECORDER, 2U, 8 IP UBUNTU LINUX 16.04 64TB HDMI 32 ANALOG</t>
  </si>
  <si>
    <t>HVR ENT 4U RECORDER, 8 IP CAM  WINDOWS 10 (WIN10) 64TB HDMI 32 ANALOG</t>
  </si>
  <si>
    <t>HVR DESKTOP RECORDER, 2U, 8 IP WINDOWS 10 (WIN10) 64TB HDMI 32 ANALOG</t>
  </si>
  <si>
    <t>HVR ENT 2U RECORDER, 8 IP CAM  UBUNTU LINUX 16.04 30TB HDMI 32 ANALOG</t>
  </si>
  <si>
    <t>HVR 2U RACK RECORDER, 8 IP     UBUNTU LINUX 16.04 30TB HDMI 32 ANALOG</t>
  </si>
  <si>
    <t>HVR ENT 2U RECORDER, 8 IP CAM  WINDOWS 10 (WIN10) 30TB HDMI 32 ANALOG</t>
  </si>
  <si>
    <t>HVR 2U RACK RECORDER, 8 IP     WINDOWS 10 (WIN10) 30TB HDMI 32 ANALOG</t>
  </si>
  <si>
    <t>HVR ENT 2U RECORDER, 8 IP CAM  UBUNTU LINUX 16.04 24TB HDMI 32 ANALOG</t>
  </si>
  <si>
    <t>HVR DESKTOP RECORDER, 2U, 8 IP UBUNTU LINUX 16.04 24TB HDMI 32 ANALOG</t>
  </si>
  <si>
    <t>HVR ENT 2U RECORDER, 8 IP CAM  WINDOWS 10 (WIN10) 24TB HDMI 32 ANALOG</t>
  </si>
  <si>
    <t>HVR DESKTOP RECORDER, 2U, 8 IP WINDOWS 10 (WIN10) 24TB HDMI 32 ANALOG</t>
  </si>
  <si>
    <t>NVR 4U RACK RECORDER, 8 IP CAM UBUNTU LINUX 16.04 240TB HDMI 32 LOOP</t>
  </si>
  <si>
    <t>NVR ENT 4U RECORDER, 8 IP CAM  WINDOWS 10 (WIN10) 240TB HDMI 32 LOOP</t>
  </si>
  <si>
    <t>NVR 4U RACK RECORDER, 8 IP CAM WINDOWS 10 (WIN10) 240TB HDMI 32 LOOP</t>
  </si>
  <si>
    <t>NVR 4U RACK RECORDER, 8 IP CAM UBUNTU LINUX 16.04 180TB HDMI 32 LOOP</t>
  </si>
  <si>
    <t>NVR ENT 4U RECORDER, 8 IP CAM  WINDOWS 10 (WIN10) 160TB HDMI 32 LOOP</t>
  </si>
  <si>
    <t>Q8642-E 60MM 30FPS 24V PT-THERM CAMERA, HDTV, 640X480 ZIPSTREAM, SFP, IP66</t>
  </si>
  <si>
    <t>Q8641-E 35MM 30FPS 24V PT-THERM CAMERA, HDTV, 384X288 ZIPSTREAM, SFP, IP66</t>
  </si>
  <si>
    <t>T8144 60W INDUSTRIAL MIDSPAN   FOR PTZ DOME AND FIXED OUTDOOR CAMERAS</t>
  </si>
  <si>
    <t>T91K61 WALL MOUNT FOR Q6055-S  PTZ IP CAMERA, POLE MT NOT INCLUDED</t>
  </si>
  <si>
    <t>NVR, HYBRID, 2U, 16 LPD ANALOG INPUT, 128 IP CAMERA,   H.264/MJPEG</t>
  </si>
  <si>
    <t>NVR HOT SPARE, 10 TB, FOR Z/S  SERIES ENTERPRISE STORAGE SERVER</t>
  </si>
  <si>
    <t>NVR HARD DRIVE, SPARE/REPLACEMENT, 10 TB, FOR Z/RAID A/S</t>
  </si>
  <si>
    <t>8TB HOT SPARE FOR Z-SERIES SER VERS AND S-SERIES ENTERPRISE S TORAGE. SEE WEBSIT</t>
  </si>
  <si>
    <t>NVR HARD DRIVE, SPARE/REPLACEMENT, 8 TB, FOR   Z/RAID A/S SERIES</t>
  </si>
  <si>
    <t>6TB HOT SPARE DRIVE FOR Z-SERI SERVERS AND S-SERIES ENTERPRIS STORAGE</t>
  </si>
  <si>
    <t>6TB SPARE/REPLACEMENT HARD     DRIVE FOR ALL LC, ELP AND NON- RAID A-SERIES</t>
  </si>
  <si>
    <t>6TB SPARE/REPLACEMENT HARD     DRIVE FOR ALL Z-SERIES, RAID A AND S SERIES SERVE</t>
  </si>
  <si>
    <t>NVR HOT SPARE DRIVE, 4 TB,     FOR Z/S SERIES ENTERPRISE STORAGE SERVER</t>
  </si>
  <si>
    <t>4TB SPARE/REPLACEMENT HARD     DRIVE FOR ALL LC, ELP AND NON- RAID A-SERIES</t>
  </si>
  <si>
    <t>NVR HARD DRIVE, SPARE/REPLACEMENT, 4 TB, FOR   Z/RAID A/S SERIES</t>
  </si>
  <si>
    <t>NVR HARD DRIVE, SPARE/REPLACEMENT, 3 TB, FOR   DEPLOYED</t>
  </si>
  <si>
    <t>NVR HARD DRIVE, SPARE/REPLACEMENT, 3 TB, FOR   DEPLOYED Z/RAID A/S</t>
  </si>
  <si>
    <t>NVR HOT SPARE, 2 TB, FOR Z/S   SERIES ENTERPRISE STORAGE SERVER</t>
  </si>
  <si>
    <t>2TB SPARE/REPLACEMENT HARD     DRIVE FOR ALL LC, ELP AND NON-RAID A-SERIES.</t>
  </si>
  <si>
    <t>1TB SPARE/REPLACEMENT DRIVE    FOR ALL DEPLOYED LC, ELP AND   NON-RAID A-SERIES</t>
  </si>
  <si>
    <t>1TB SPARE/REPLACEMENT DRIVE    FOR ALL DEPLOYED Z-SERIES,RAID A-SERIES AND S-SER</t>
  </si>
  <si>
    <t>NVR, HYBRID, 2U, 32A INPUT,    128 IP CAMERA, H.264/MJPEG,    120/240V AC, 250 W</t>
  </si>
  <si>
    <t>RACKMOUNT 2U RECORDER WITH 8 I IP LICENSES, 16 LOOPED ANALOG  INPUTS, 2 MULTIPLE</t>
  </si>
  <si>
    <t>NVR STORAGE SERVER, 2U, 32-CHANNEL VIDEO INPUT, 8-HARD DRIVE</t>
  </si>
  <si>
    <t>2U STORAGE SERVER, 1,500MBPS   ARCHIVING RATE, 350MBPS EXT.   STORAGE RATE, 8 DR</t>
  </si>
  <si>
    <t>NVR, 2U, 128 IP CAMERA, 400    MBPS LINUX/800 MBPS, 120/240V AC, 250 W</t>
  </si>
  <si>
    <t>NVR, 2U, 128 IP CAMERA, 400    MBPS WINDOWS/800 MBPS, 120/240V AC, 250 W</t>
  </si>
  <si>
    <t>RACKMOUNT 2U RECORDER WITH 8   IP LICENSES 128MAX DUAL GB NIC HDMI, DVI-I, DISPL</t>
  </si>
  <si>
    <t>2U SERVER W/8 IP (128 MAX), DU AL GB NIC, RAID 5, WIN10 ON 120 GB SSD, REDUN</t>
  </si>
  <si>
    <t>2U SERVER W/ 8 IP (128 MAX)    DUAL GB NIC RAID 5 WIN10 ON    120 GB SSD RED P/S</t>
  </si>
  <si>
    <t>RACKMOUNT 2U RECORDER WITH 8 I UAL GB NIC, HDMI, DVI-I, DISPL S-232/485 SERIAL P</t>
  </si>
  <si>
    <t>RACKMOUNT 2U RECORDER WITH 8   IP LICENSES (128 MAX), DUAL GB NIC, HDMI, DVI-I</t>
  </si>
  <si>
    <t>RACKMOUNT 2U RECORDER WITH 8 I P LICENSES (128 MAX), DUAL GB  NIC, HDMI, DVI-I</t>
  </si>
  <si>
    <t>UPGRADE ONE START IP LICENSE TO ENTERPRISE</t>
  </si>
  <si>
    <t>ONE UNIT OF SYNCHRONIZING SOFTWARE UPDATES</t>
  </si>
  <si>
    <t>HVR 4U RECORDER, 8 IP CAM 48TB WIN10 &amp; UBUNTU LINUX 16.04     ENTERPRISE 32 ANAL</t>
  </si>
  <si>
    <t>HVR 4U RECORDER, 8 IP CAM 48TB WIN10 &amp; UBUNTU LINUX 16.04     HDMI 32 ANALOG 30F</t>
  </si>
  <si>
    <t>HVR 4U ENT RECORDER, 8 IP CAM  WIN10 &amp; UBUNTU LINUX 16.04     48TB, HDMI 64ANALO</t>
  </si>
  <si>
    <t>HVR 4U RECORDER, 8 IP CAM 48TB WIN10 &amp; UBUNTU LINUX 16.04     HDMI 64 ANALOG</t>
  </si>
  <si>
    <t>HVR 4U RECORDER, 8 IP CAM 48TB WIN10 &amp; UBUNTU LINUX 16.04     ENTERPRISE 64 ANAL</t>
  </si>
  <si>
    <t>HVR 4U RECORDER, 8 IP CAM 48TB WIN10 &amp; UBUNTU LINUX 16.04     HDMI 64 ANALOG 30F</t>
  </si>
  <si>
    <t>HVR 4U ENT RECORDER, 8 IP CAM  WIN10 &amp; UBUNTU LINUX 16.04     36TB,HDMI 64 ANALO</t>
  </si>
  <si>
    <t>HVR 4U RECORDER, 8 IP CAM 36TB WIN10 &amp; UBUNTU LINUX 16.04     HDMI 64 ANALOG</t>
  </si>
  <si>
    <t>HVR 4U ENT RECORDER, 8 IP CAM  WIN10 &amp; UBUNTU LINUX 16.04     36TB HDMI 32 ANALO</t>
  </si>
  <si>
    <t>HVR 4U RECORDER, 8 IP CAM 36TB WIN10 &amp; UBUNTU LINUX 16.04     ENTERPRISE 64 ANAL</t>
  </si>
  <si>
    <t>HVR 4U RECORDER, 8 IP CAM 36TB WIN10 &amp; UBUNTU LINUX 16.04     HDMI 64 ANALOG 30F</t>
  </si>
  <si>
    <t>INTERNAL READ/WRITE USB DVD    OPTION, FOR 4UZ, EXACQVISION   DVD-RW</t>
  </si>
  <si>
    <t>INTERNAL READ/WRITE USB DVD    OPTION, FOR 4UA, EXACQVISION   DVD-RW</t>
  </si>
  <si>
    <t>INTERNAL READ/WRITE USB DVD    OPTION, FOR 2UA, EXACQVISION   DVD-RW</t>
  </si>
  <si>
    <t>HVR 4U RECORDER, 8 IP CAM 36TB WIN10 &amp; UBUNTU LINUX 16.04     HDMI 32 ANALOG 30F</t>
  </si>
  <si>
    <t>HVR 4U ENT RECORDER, 8 IP CAM  WIN10 &amp; UBUNTU LINUX 16.04     64MX 16 ANALOG 30F</t>
  </si>
  <si>
    <t>HVR 4U RECORDER, 8 IP CAM 48TB WIN10 &amp; UBUNTU LINUX 16.04     12TB HDMI 16 ANALO</t>
  </si>
  <si>
    <t>HVR 4U RECORDER, 8 IP CAM 48TB WIN10 &amp; UBUNTU LINUX 16.04     12TB ENTERP 16ANAL</t>
  </si>
  <si>
    <t>HVR 4U ENT RECORDER, 8 IP CAM  WIN10 &amp; UBUNTU LINUX 16.04     36TB HDMI 16 ANALO</t>
  </si>
  <si>
    <t>HVR 4U RECORDER, 8 IP CAM 36TB WIN10 &amp; UBUNTU LINUX 16.04     12TB HDMI 16 ANALO</t>
  </si>
  <si>
    <t>HVR 4U RECORDER, 8 IP CAM 36TB WIN10 &amp; UBUNTU LINUX 16.04     12TB ENTERP 16ANAL</t>
  </si>
  <si>
    <t>HVR 4U ENT RECORDER, 8 IP CAM  WIN10 &amp; UBUNTU LINUX 16.04     48TB HDMI 32 ANALO</t>
  </si>
  <si>
    <t>HVR 4U RECORDER, 8 IP CAM 36TB WIN10 &amp; UBUNTU LINUX 16.04     ENTERPRISE 32 ANAL</t>
  </si>
  <si>
    <t>POLE BRACKET, STEEL STRAPS     FOR Q3505-SVE, SS. REQUIRES    T91F61 WALL MOUNT</t>
  </si>
  <si>
    <t>T91F61 WALL MNT FOR Q3505-SVE  MADE OF STAINLESS STEEL</t>
  </si>
  <si>
    <t>STANDARD MOUNTING BRACKET FOR  AXIS Q3505-SVE MADE OF SS.     INCLUDING GASKET</t>
  </si>
  <si>
    <t>OUT PENDANT KIT WITH WEATHER   SHIELD FOR Q3505-SVE, STAINLESS STEEL</t>
  </si>
  <si>
    <t>T91L61 WALL-&amp;-POLE MOUNT FOR AXIS PTZ/MULTI SENSOR CAM  5801-721</t>
  </si>
  <si>
    <t>T91H61 WALL MOUNT</t>
  </si>
  <si>
    <t>A9161 IP I/O RELAY MODULE</t>
  </si>
  <si>
    <t>A9188-VE NETWORK I/O RELAY     MODULE</t>
  </si>
  <si>
    <t>LENS M12 2.1MM F2.2 10PCS</t>
  </si>
  <si>
    <t>Q1941-E PT MOUNT 7MM 30 FPS    THERM OUT NETWORK CAMERA 384X288, IP66</t>
  </si>
  <si>
    <t>EXTERNAL READ/WRITE USB DVD    OPTION</t>
  </si>
  <si>
    <t>19" RACKMOUNT SHELF FOR EXACQVISION M-SERIES</t>
  </si>
  <si>
    <t>HARD COATED SCRATCH RESISTANT  CLEAR DOME FOR AXIS Q6128-E</t>
  </si>
  <si>
    <t>AXIS SURVEILLANCE CARD 64 GB   HIGH ENDURANCE MICROSDXC CARD</t>
  </si>
  <si>
    <t>Q36-VE SMOKED DOME</t>
  </si>
  <si>
    <t>T8061 ETHERNET SURGE PROTECTOR IP66</t>
  </si>
  <si>
    <t>STANDARD CS MOUNT LENS, VARIFOCAL P-IRIS 2.8-8.5MM</t>
  </si>
  <si>
    <t>T94B01P CONDUIT BACK BOX FOR 1/2" OR M20 PIPES</t>
  </si>
  <si>
    <t>KIT, T8415 WIRELESS INSTALL    TOOL, TOOL BATTERY 12V3.4AH,   ONE INSTALL BAG</t>
  </si>
  <si>
    <t>T91B51 CEILING MOUNT INDOOR/OUTDOOR</t>
  </si>
  <si>
    <t>T91B50 TELESCOPIC CEILING MNT  INDOOR/OUTDOOR, EXPAND 1M- 2M</t>
  </si>
  <si>
    <t>T91D62 TELESCOPIC PARAPET MNT  ADJUSTABLE 783MM TO 1033MM</t>
  </si>
  <si>
    <t>Q1942-E 60MM 30FPS CAMERA OUTDOOR 640X480 ONVIF H264     POE IP66/67</t>
  </si>
  <si>
    <t>RACK 4U ENT RECORD,8IP LIC,64  WIN10 &amp; UBUNTU LINUX 16.04     8IN/1OUT,4 M PLEX,</t>
  </si>
  <si>
    <t>4U ENT SERVER,8IP LIC, 64IN/4O WIN10 &amp; UBUNTU LINUX 16.04     ALARM, 64AUD IN,32</t>
  </si>
  <si>
    <t>4U ENT SERVER,8IP LIC, 64IN/4O WIN10 &amp; UBUNTU LINUX 16.04     ALARM, 64AUD IN,28</t>
  </si>
  <si>
    <t>4U ENT SERVER,8IP LIC, 64IN/4O WIN10 &amp; UBUNTU LINUX 16.04     ALARM, 64AUD IN,24</t>
  </si>
  <si>
    <t>NVR, 64 CHAN, 2 TB, RACK WIN10 AND UBUNTU LINUX 16.04   ENTERPRISE LEVEL</t>
  </si>
  <si>
    <t>HVR, 64AN64IP, 28 TB, RACK     WIN10 AND UBUNTU LINUX 16.04   ENTERPRISE LEVEL</t>
  </si>
  <si>
    <t>RACK 4U,ENT, 8IP LIC, 32 LOOP  WIN10 &amp; UBUNTU LINUX 16.04     2 MPLEX,4AUD-IN,54</t>
  </si>
  <si>
    <t>4U ENT SERVER,8IP LIC, 64IN/4O WIN10 &amp; UBUNTU LINUX 16.04     ALARM, 64AUD IN,20</t>
  </si>
  <si>
    <t>HVR, 64AN64IP, 20 TB, RACK     WIN10 AND UBUNTU LINUX 16.04   ENTERPRISE LEVEL</t>
  </si>
  <si>
    <t>HVR, 64AN64IP, 16 TB, RACK     WIN10 AND UBUNTU LINUX 16.04   ENTERPRISE LEVEL</t>
  </si>
  <si>
    <t>HVR, 64AN64IP, 12 TB, RACK     WIN10 AND UBUNTU LINUX 16.04   ENTERPRISE LEVEL</t>
  </si>
  <si>
    <t>HVR, 64AN64IP, 10 TB, RACK     WIN10 AND UBUNTU LINUX 16.04   ENTERPRISE LEVEL</t>
  </si>
  <si>
    <t>HVR, 64AN64IP, 8 TB, RACK WIN10 AND UBUNTU LINUX 16.04   ENTERPRISE LEVEL</t>
  </si>
  <si>
    <t>HVR, 64AN64IP, 6 TB, RACK WIN10 AND UBUNTU LINUX 16.04   ENTERPRISE LEVEL</t>
  </si>
  <si>
    <t>4U ENT SERVER,8IP LIC, 32IN/2O WIN10 &amp; UBUNTU LINUX 16.04     ALARM, 4AUD IN, 32</t>
  </si>
  <si>
    <t>4U ENT SERVER,8IP LIC, 32IN/2O WIN10 &amp; UBUNTU LINUX 16.04     ALARM, 4AUD IN, 28</t>
  </si>
  <si>
    <t>4U ENT SERVER,8IP LIC, 32IN/2O WIN10 &amp; UBUNTU LINUX 16.04     ALARM, 4AUD IN, 24</t>
  </si>
  <si>
    <t>HVR, 32AN64IP, 28 TB, RACK     WIN10 AND UBUNTU LINUX 16.04   ENTERPRISE LEVEL</t>
  </si>
  <si>
    <t>4U ENT SERVER,8IP LIC, 32IN/2O WIN10 &amp; UBUNTU LINUX 16.04     ALARM, 4AUD IN, 20</t>
  </si>
  <si>
    <t>HVR, 32AN64IP, 20 TB, RACK     WIN10 AND UBUNTU LINUX 16.04   ENTERPRISE LEVEL</t>
  </si>
  <si>
    <t>HYB 2U ENT RECORD, 8 IP LIC    WIN10 &amp; UBUNTU LINUX 16.04     64MX 32 ANALOG 30F</t>
  </si>
  <si>
    <t>HVR, 32AN64IP, 16 TB, RACK     WIN10 AND UBUNTU LINUX 16.04   ENTERPRISE LEVEL</t>
  </si>
  <si>
    <t>HVR, 32AN64IP, 12 TB, RACK     WIN10 AND UBUNTU LINUX 16.04   ENTERPRISE LEVEL</t>
  </si>
  <si>
    <t>HVR, 32AN64IP, 10 TB, RACK     WIN10 AND UBUNTU LINUX 16.04   ENTERPRISE LEVEL</t>
  </si>
  <si>
    <t>HVR, 32AN64IP, 8 TB, RACK WIN10 AND UBUNTU LINUX 16.04   ENTERPRISE LEVEL</t>
  </si>
  <si>
    <t>RACK 4U,ENT, 8IP LIC, 32 LOOP  WIN10 &amp; UBUNTU LINUX 16.04     2M IO,4AUD-IN,42T</t>
  </si>
  <si>
    <t>HVR, 32AN64IP, 6 TB, RACK WIN10 AND UBUNTU LINUX 16.04   ENTERPRISE LEVEL</t>
  </si>
  <si>
    <t>HVR, 32AN64IP, 4 TB, RACK WIN10 AND UBUNTU LINUX 16.04   ENTERPRISE LEVEL</t>
  </si>
  <si>
    <t>4U RECORDER,8IP LIC/128 MAX-   WIN10 AND UBUNTU LINUX 16.04   RS232/485, 90TB</t>
  </si>
  <si>
    <t>RACK-MT 4U RECORDER, 8 IP WIN10 AND UBUNTU LINUX 16.04   LIC, (128 MAX), 78T</t>
  </si>
  <si>
    <t>RACK-MT 4U RECORDER, 8 IP WIN10 AND UBUNTU LINUX 16.04   LIC, (128 MAX), 66T</t>
  </si>
  <si>
    <t>RACK-MT 4U RECORDER, 8 IP WIN10 AND UBUNTU LINUX 16.04   LIC, (128 MAX), 54T</t>
  </si>
  <si>
    <t>HVR, 32AN64IP, 2 TB, RACK WIN10 AND UBUNTU LINUX 16.04   ENTERPRISE LEVEL</t>
  </si>
  <si>
    <t>RACK 4U CAMERA,ENT,8IP LIC,16  WIN10 &amp; UBUNTU LINUX 16.04     ALARM IO,4AUD-IN,7</t>
  </si>
  <si>
    <t>RACK 4U CAMERA,ENT,8IP LIC,16  WIN10 &amp; UBUNTU LINUX 16.04     ALARM IO,4AUD-IN,6</t>
  </si>
  <si>
    <t>RACK 4U CAMERA,ENT,8IP LIC,16  WIN10 &amp; UBUNTU LINUX 16.04     ALARM IO,4AUD-IN,5</t>
  </si>
  <si>
    <t>RACK-MT 4U RECORDER, 8 IP WIN10 AND UBUNTU LINUX 16.04   LIC, (128 MAX), 42T</t>
  </si>
  <si>
    <t>4U RECORDER,8IP LIC/128 MAX-   WIN10 AND UBUNTU LINUX 16.04   RS232/485,32TB</t>
  </si>
  <si>
    <t>4U RECORDER,8IP LIC/128 MAX-   WIN10 AND UBUNTU LINUX 16.04   RS232/485,28TB</t>
  </si>
  <si>
    <t>RACK 4U CAMERA,ENT,8IP LIC,16  WIN10 &amp; UBUNTU LINUX 16.04     ALARM IO,4AUD-IN,4</t>
  </si>
  <si>
    <t>4U ENT SERVER,8IP LIC, 16IN/2O WIN10 &amp; UBUNTU LINUX 16.04     ALARM, 4AUD IN, 32</t>
  </si>
  <si>
    <t>4U ENT SERVER,8IP LIC, 16IN/2O WIN10 &amp; UBUNTU LINUX 16.04     ALARM, 4AUD IN, 28</t>
  </si>
  <si>
    <t>4U ENT SERVER,8IP LIC, 16IN/2O WIN10 &amp; UBUNTU LINUX 16.04     ALARM, 4AUD IN, 24</t>
  </si>
  <si>
    <t>HVR, 16AN64IP, 28 TB, RACK     WIN10 AND UBUNTU LINUX 16.04   ENTERPRISE LEVEL</t>
  </si>
  <si>
    <t>4U RECORDER,8IP LIC/128 MAX-   WIN10 AND UBUNTU LINUX 16.04   RS232/485,24TB</t>
  </si>
  <si>
    <t>4U RECORDER,8IP LIC/128 MAX-   WIN10 AND UBUNTU LINUX 16.04   RS232/485,20TB</t>
  </si>
  <si>
    <t>4U RECORDER,8IP LIC/128 MAX-   WIN10 AND UBUNTU LINUX 16.04   RS232/485, 114TB</t>
  </si>
  <si>
    <t>4U ENT SERVER,8IP LIC, 16IN/2O WIN10 &amp; UBUNTU LINUX 16.04     ALARM, 4AUD IN, 20</t>
  </si>
  <si>
    <t>HVR, 16AN64IP, 20 TB, RACK     WIN10 AND UBUNTU LINUX 16.04   ENTERPRISE LEVEL</t>
  </si>
  <si>
    <t>RACK 4U,ENT, 8IP LIC, 32 LOOP  WIN10 &amp; UBUNTU LINUX 16.04     ALARM IO,4AUD-IN,4</t>
  </si>
  <si>
    <t>HYB 2U ENT RECORD,8IP LIC WIN10 &amp; UBUNTU LINUX 16.04     16 ANALOG,30FPS,64MX</t>
  </si>
  <si>
    <t>HYB 2U ENT RECORD,8 IP LIC     WIN10 &amp; UBUNTU LINUX 16.04     16 ANALOG,30FPS,64</t>
  </si>
  <si>
    <t>HVR, 16AN64IP, 16 TB, RACK     WIN10 AND UBUNTU LINUX 16.04   ENTERPRISE LEVEL</t>
  </si>
  <si>
    <t>4U RECORDER,8IP LIC/128 MAX-   WIN10 AND UBUNTU LINUX 16.04   RS232/485, 102TB</t>
  </si>
  <si>
    <t>NVR, 4 IP LICENSE (MAX 64),    WIN10 AND UBUNTU LINUX 16.04   4U RACK,48TB</t>
  </si>
  <si>
    <t>NVR, 4 IP LICENSE (MAX 64),    WIN10 AND UBUNTU LINUX 16.04   4U RACK,36 TB</t>
  </si>
  <si>
    <t>NVR, 64 CHAN, 28 TB, RACK WIN10 AND UBUNTU LINUX 16.04   ENTERPRISE LEVEL</t>
  </si>
  <si>
    <t>NVR, 64 CHAN, 20 TB, RACK WIN10 AND UBUNTU LINUX 16.04   ENTERPRISE LEVEL</t>
  </si>
  <si>
    <t>HVR, 16AN64IP, 12 TB, RACK     WIN10 AND UBUNTU LINUX 16.04   ANALOG,16IN/16OUT-</t>
  </si>
  <si>
    <t>HVR, 16AN64IP, 12 TB, RACK     WIN10 AND UBUNTU LINUX 16.04   ENTERPRISE LEVEL</t>
  </si>
  <si>
    <t>HVR, 16AN64IP, 10 TB, RACK     WIN10 AND UBUNTU LINUX 16.04   ANALOG,16IN/16OUT-</t>
  </si>
  <si>
    <t>HVR, 16AN64IP, 8 TB, RACK WIN10 AND UBUNTU LINUX 16.04   ANALOG,16IN/16OUT-</t>
  </si>
  <si>
    <t>HVR, 16AN64IP, 8 TB, RACK WIN10 AND UBUNTU LINUX 16.04   ENTERPRISE LEVEL</t>
  </si>
  <si>
    <t>NVR, 4 IP LICENSE (MAX 64),    WIN10 &amp; UBUNTU LINUX 16.04     2U RACK, 18 TB</t>
  </si>
  <si>
    <t>NVR, 64 CHAN, 16 TB, RACK WIN10 AND UBUNTU LINUX 16.04   ENTERPRISE LEVEL</t>
  </si>
  <si>
    <t>NVR, 64 CHAN, 12 TB, RACK WIN10 AND UBUNTU LINUX 16.04   ENTERPRISE LEVEL</t>
  </si>
  <si>
    <t>RACK 4U,ENT, 8IP LIC, 32 LOOP  WIN10 &amp; UBUNTU LINUX 16.04     2 MPLEX,4AUD-IN,78</t>
  </si>
  <si>
    <t>NVR, 64 CHAN, 10 TB, RACK WIN10 AND UBUNTU LINUX 16.04   ENTERPRISE LEVEL</t>
  </si>
  <si>
    <t>NVR, 64 CHAN, 8 TB, RACK WIN10 AND UBUNTU LINUX 16.04   ENTERPRISE LEVEL</t>
  </si>
  <si>
    <t>4U IP SERVER, 64 CHAN, 8 TB,   WIN10 AND UBUNTU LINUX 16.04   4 ENTERP IP LICENS</t>
  </si>
  <si>
    <t>HVR, 16AN64IP, 6 TB, RACK WIN10 AND UBUNTU LINUX 16.04   ENTERPRISE LEVEL</t>
  </si>
  <si>
    <t>HVR, 16AN64IP, 4 TB, RACK WIN10 AND UBUNTU LINUX 16.04   ENTERPRISE LEVEL</t>
  </si>
  <si>
    <t>HVR, 16AN64IP, 2 TB, RACK WIN10 AND UBUNTU LINUX 16.04   ENTERPRISE LEVEL</t>
  </si>
  <si>
    <t>IP 2U RECORDER, 64 CHAN, 8 TB, WIN10 &amp; UBUNTU LINUX 16.04     4 ENTERP IP LICENS</t>
  </si>
  <si>
    <t>NVR, 64 CHAN, 6 TB, RACK WIN10 AND UBUNTU LINUX 16.04   ENTERPRISE LEVEL</t>
  </si>
  <si>
    <t>NVR, 64 CHAN, 4 TB, RACK WIN10 AND UBUNTU LINUX 16.04   ENTERPRISE LEVEL</t>
  </si>
  <si>
    <t>RACK 4U,ENT, 8IP LIC, 32 LOOP  WIN10 &amp; UBUNTU LINUX 16.04     2 MPLEX,4AUD-IN,66</t>
  </si>
  <si>
    <t>Q1941-E 60MM OUT CAMERA, THERM WALL/CEILING MOUNT, 384X288    IP66- AND IP67-RAT</t>
  </si>
  <si>
    <t>WEATHERSHIELD FOR P14 SERIES   FOR RAIN/WIND ENVIRONMENTS.</t>
  </si>
  <si>
    <t>EX CERTIFIED POLE TOP MOUNT    TO BE USED WITH XF40-Q1765</t>
  </si>
  <si>
    <t>PLASTIC MOUNTING KIT WITH STAND AND CLAMP FOR FLEXIBLE   MOUNTING</t>
  </si>
  <si>
    <t>EX CERTIFIED POLE CLAMP ADAPTER TO BE USED WITH XF40-Q1765</t>
  </si>
  <si>
    <t>EX CERTIFIED WALL MOUNT TO BE  USED WITH XP40-Q1765</t>
  </si>
  <si>
    <t>EX CERTIFIED WALL MOUNT TO BE  EX WALL MOUNT XF40</t>
  </si>
  <si>
    <t>24TB (7 X 4TB DRIVES)</t>
  </si>
  <si>
    <t>20TB (6 X 4TB DRIVES)</t>
  </si>
  <si>
    <t>HYB 2U RECORDER, 8 IP LIC WIN10 &amp; UBUNTU LINUX 16.04     64MX,32ANALOG,30 FPS</t>
  </si>
  <si>
    <t>RACKMOUNT 4U STORAGE SERVER,   20DRIVE BAY MAX 80T,RAID6,114T</t>
  </si>
  <si>
    <t>RACKMOUNT 4U STORAGE SERVER,   20DRIVE BAY MAX 80TB,RAID,102T</t>
  </si>
  <si>
    <t>RACKMOUNT 4U STORAGE SERVER,   20DRIVE BAY MAX 80TB,RAID6,90T</t>
  </si>
  <si>
    <t>RACKMOUNT 4U STORAGE SERVER,   20DRIVE BAY MAX 80TB,RAID6,78T</t>
  </si>
  <si>
    <t>HYB 2U RECORDER, 8 IP LIC WIN10 &amp; UBUNTU LINUX 16.04     64MX,16ANALOG,30 FPS</t>
  </si>
  <si>
    <t>RACKMOUNT 4U STORAGE SERVER,   20DRIVE BAY MAX 80TB,RAID6,66T</t>
  </si>
  <si>
    <t>RACKMOUNT 4U STORAGE SERVER,   20DRIVE BAY MAX 80TB,RAID6,54T</t>
  </si>
  <si>
    <t>RACKMOUNT 4U STORAGE SERVER,   20DRIVE BAY MAX 80TB,RAID6,42T</t>
  </si>
  <si>
    <t>RACK-MT 4U RECORD,8 IP LIC,64  WIN10 &amp; UBUNTU LINUX 16.04     8IN/1OUT,4 M PLEX,</t>
  </si>
  <si>
    <t>RACK-MT 4U, 8 IP LIC, 32 LOOP  WIN10 &amp; UBUNTU LINUX 16.04     2M PLEX,4AUD-IN,78</t>
  </si>
  <si>
    <t>RACK-MT 4U, 8 IP LIC, 32 LOOP  WIN10 &amp; UBUNTU LINUX 16.04     2M PLEX,4AUD-IN,66</t>
  </si>
  <si>
    <t>RACK-MT 4U, 8 IP LIC, 32 LOOP  WIN10 &amp; UBUNTU LINUX 16.04     2M PLEX,4AUD-IN,54</t>
  </si>
  <si>
    <t>RACK-MT 4U, 8 IP LIC, 32 LOOP  WIN10 &amp; UBUNTU LINUX 16.04     2M PLEX,4AUD-IN,42</t>
  </si>
  <si>
    <t>RACK-MT 4U CAMERA,8 IP LIC,16  WIN10 &amp; UBUNTU LINUX 16.04     2M PLEX,4AUD-IN,78</t>
  </si>
  <si>
    <t>RACK-MT 4U CAMERA,8 IP LIC,16  WIN10 &amp; UBUNTU LINUX 16.04     2M PLEX,4AUD-IN,66</t>
  </si>
  <si>
    <t>RACK-MT 4U CAMERA,8 IP LIC,16  WIN10 &amp; UBUNTU LINUX 16.04     2M PLEX,4AUD-IN,54</t>
  </si>
  <si>
    <t>RACK-MT 4U CAMERA,8 IP LIC,16  WIN10 &amp; UBUNTU LINUX 16.04     2M PLEX,4AUD-IN,42</t>
  </si>
  <si>
    <t>RACK-MT 4U CAMERA,8 IP LIC,16  WIN10 &amp; UBUNTU LINUX 16.04     2 M PLEX,4AUD-IN,4</t>
  </si>
  <si>
    <t>ENTERPRISE IP CAMERA LICENSE   INC 1 YEAR SOFTWARE UPDATES,   OR 3YEARS W RECORD</t>
  </si>
  <si>
    <t>PROFESSIONAL TO ENTERPRISE     IP LICENSE UPGRADE.</t>
  </si>
  <si>
    <t>ENTERPRISE SOFTWARE UPDATES    PER IP CAMERA, PER YEAR.</t>
  </si>
  <si>
    <t>THREADED STAINLESS STEEL STEP  UP ACI ADAPTER, 2 PCS</t>
  </si>
  <si>
    <t>CHARGING ADAPTER FOR T8415     WIRELESS INSTALLATION TOOL     12V1A</t>
  </si>
  <si>
    <t>INSTALLATION TOOL BATTERY 12V3.6AH</t>
  </si>
  <si>
    <t>T8415 INSTALLATIONS-TOOL WIRELESS</t>
  </si>
  <si>
    <t>A9801 SECURITY RELAY</t>
  </si>
  <si>
    <t>SPARE PART TOP PART OF HOUSING INCLUDES WINDOW</t>
  </si>
  <si>
    <t>F8211 TRIM RING FOR DISCREET M OF AXIS F1025 SENSOR UNIT 10 PCS</t>
  </si>
  <si>
    <t>ALUMINUM BLACK STAND FOR WALL/HARD CEILING MOUNT</t>
  </si>
  <si>
    <t>SPARE PART WINDOW &amp; WINDOW     HOLDER FOR AXIS T96B05 &amp; AXIS P3905-RE 5 PCS</t>
  </si>
  <si>
    <t>POWER SUPPLY,REDUNDANT SWITCHING, FOR 4U RACKMOUNT    A-SERIES</t>
  </si>
  <si>
    <t>NVR, 4 IP LICENSE (MAX 64),    WIN10 &amp; UBUNTU LINUX 16.04     4U RACK, 36 TB,LIN</t>
  </si>
  <si>
    <t>NVR, 4 IP LICENSE (MAX 64),    WIN10 &amp; UBUNTU LINUX 16.04     4U RACK, 36 TB</t>
  </si>
  <si>
    <t>NVR, 4 IP LICENSE (MAX 64),    WIN10 &amp; UBUNTU LINUX 16.04     2U RACK, 18 TB,LIN</t>
  </si>
  <si>
    <t>NVR, 4 IP LICENSE (MAX 64),    WIN10 &amp; UBUNTU LINUX 16.04     4U RACK, 48 TB,LIN</t>
  </si>
  <si>
    <t>T91B21 STAND WHITE ALUMINUM    FOR WALL/HARD CEILING MOUNT</t>
  </si>
  <si>
    <t>LENS TAMRON C 4-13MM DC-IRIS   VARIFOCAL FOR AXIS Q1635</t>
  </si>
  <si>
    <t>LENS FUJINON CS 2.8-8MM P-IRIS VARIFOCAL FOR AXIS Q1615</t>
  </si>
  <si>
    <t>F8235 FISHEYE ACCESSORY FOR CEILING MOUNT OF F1035-E</t>
  </si>
  <si>
    <t>T91E61 WALL MOUNT W/ CBL CANAL IK10, NEMA 4X POWDER COATED ALUM</t>
  </si>
  <si>
    <t>10-PIN SYSTEM CONNECTOR FOR POWER, AUDIO AND I/O</t>
  </si>
  <si>
    <t>MULTI-CONNECTOR CABLE FOR PWR  AUDIO AND I/O CONNECTIVITY     1M (3.3 FT)</t>
  </si>
  <si>
    <t>MULTI-CONNECTOR CABLE FOR PWR  AUDIO AND I/O CONNECTIVITY     5M (16.4 FT)</t>
  </si>
  <si>
    <t>CEILING BRACKET FOR MOUNT FOR P56 SERIES CAMERA IN/OUTDO</t>
  </si>
  <si>
    <t>RECESSED MOUNT FOR P56 CAMERAS OUTDOOR/INDOOR PLENUM</t>
  </si>
  <si>
    <t>P56 SKIN COVER D, SPARE SKIN   COVERS FOR P56 SERIES CAMERA   5/PK</t>
  </si>
  <si>
    <t>SMOKED DOME FOR P56 SERIES CAMERA</t>
  </si>
  <si>
    <t>SUNSHIELD COMPATIBLE WITH Q1765-LE PT MOUNT</t>
  </si>
  <si>
    <t>291 1U VIDEO SERVER RACK GENERIC</t>
  </si>
  <si>
    <t>4U RECORDER,8IP LIC/128 MAX-   WIN10 &amp; UBUNTU LINUX 16.04     RS232/485, 114TB</t>
  </si>
  <si>
    <t>4U RECORDER,8IP LIC/128 MAX-   WIN10 &amp; UBUNTU LINUX 16.04     RS232/485, 90TB</t>
  </si>
  <si>
    <t>4U RECORDER,8IP LIC/128 MAX-   WIN10 &amp; UBUNTU LINUX 16.04     RS232/485, 102TB</t>
  </si>
  <si>
    <t>24-4P UTP-CMR SOL BC CAT5E     PO/PVC WHITE 1000FT RLX NONBONDED-PAIR</t>
  </si>
  <si>
    <t>RUGGED VIDEO ENCODER, 1-4-CH   VIDEO,VIDEO MOTION/2-WAY AUDIO DETECTIN,10 PK</t>
  </si>
  <si>
    <t>HEAVY DUTY WEATHERSHIELD KIT   FOR WALL MT M30-VE AND P32-VE  FIXED DOME CAMERA</t>
  </si>
  <si>
    <t>CABINET LOCK A - DOOR LOCK     FOR T98A SURVEILLANCE CABINET</t>
  </si>
  <si>
    <t>DIN POWER SUPPLY. 12V DC, 2.1  A. FOR T98A CAMERAS, MEDIA     CONVERTERS ETC.</t>
  </si>
  <si>
    <t>OUTDOOR DOME COVER TO CONVERT  P3904-R &amp; P3905-R INTO OUTDOOR MODELS</t>
  </si>
  <si>
    <t>PRE-ASSEMBLED T98A15-VE SURVEILANCE CABINET</t>
  </si>
  <si>
    <t>PRE-ASSEMBLED T98A18-VE MEDIA CONVERTER CABINET A 120 V</t>
  </si>
  <si>
    <t>PRE-ASSEMBLED T98A17-VE SURVEILANCE CABINET</t>
  </si>
  <si>
    <t>PRE-ASSEMBLED T98A16-VE SURVEILANCE CABINET</t>
  </si>
  <si>
    <t>OUT CAMERA HOUSING, IK10, UV   RESIST. IP66, NEMA 4X/UL LISTED, -40F-113F</t>
  </si>
  <si>
    <t>POWER SUPPLY 500W FOR USE WITH AXIS T8646 POE+ OVER COAX BLADE IN A 1U R</t>
  </si>
  <si>
    <t>HVR, 16AN64IP, 12 TB, RACK     WIN10 AND UBUNTU LINUX 16.04</t>
  </si>
  <si>
    <t>HVR, 16AN64IP, 10 TB, RACK     WIN10 AND UBUNTU LINUX 16.04</t>
  </si>
  <si>
    <t>NVR, 64 CHAN, 16 TB, RACK WINDOWS 10</t>
  </si>
  <si>
    <t>HVR, 16AN64IP, 2 TB, RACK WIN10 AND UBUNTU LINUX 16.04</t>
  </si>
  <si>
    <t>NVR, 64 CHAN, 12 TB, RACK WIN10 AND UBUNTU LINUX 16.04</t>
  </si>
  <si>
    <t>NVR, 64 CHAN, 10 TB, RACK WIN10 AND UBUNTU LINUX 16.04</t>
  </si>
  <si>
    <t>HVR, 16AN64IP, 8 TB, RACK WIN10 AND UBUNTU LINUX 16.04</t>
  </si>
  <si>
    <t>HVR, 64AN64IP, 28 TB, RACK     WIN10 AND UBUNTU LINUX 16.04</t>
  </si>
  <si>
    <t>HVR, 64AN64IP, 20 TB, RACK     WIN10 AND UBUNTU LINUX 16.04</t>
  </si>
  <si>
    <t>HVR, 64AN64IP, 16 TB, RACK     WIN10 AND UBUNTU LINUX 16.04</t>
  </si>
  <si>
    <t>HVR, 64AN64IP, 8 TB, RACK WIN10 AND UBUNTU LINUX 16.04</t>
  </si>
  <si>
    <t>HVR, 64AN64IP, 6 TB, RACK WIN10 AND UBUNTU LINUX 16.04</t>
  </si>
  <si>
    <t>NVR, 64 CHAN, 8 TB, RACK WIN10 AND UBUNTU LINUX 16.04</t>
  </si>
  <si>
    <t>RACK MOUNT NVR, 4 IP CAM LIC   WIN10 AND UBUNTU LINUX 16.05   64 CHAN, 2U, 8TB</t>
  </si>
  <si>
    <t>NVR, 64 CHAN, 6 TB, RACK WIN10 AND UBUNTU LINUX 16.04</t>
  </si>
  <si>
    <t>NVR, 64 CHAN, 4 TB, RACK WIN10 AND UBUNTU LINUX 16.04</t>
  </si>
  <si>
    <t>NVR, 64 CHAN, 2 TB, RACK WIN10 AND UBUNTU LINUX 16.04</t>
  </si>
  <si>
    <t>PROMO ENTERPRISE LIC. FOR 1    SPARE FAILOVER RECORDR INSTALL ON ANY A/Z SERIES</t>
  </si>
  <si>
    <t>START TO PRO SOFTWARE UPGRADE, PER IP CAMERA</t>
  </si>
  <si>
    <t>INT. READ/WRITE DVD OPTION     FOR ELPR SERIES SERVER. REPL   SPARE DRIVE BAY</t>
  </si>
  <si>
    <t>23-4P UTP-CMP SOL BC CAT6 FRPO/FEP/FRLSPVC WHT 500FT     NONBONDED-PAIR BOXES</t>
  </si>
  <si>
    <t>HVR, 32AN64IP, 12 TB, RACK     WIN10 AND UBUNTU LINUX 16.04</t>
  </si>
  <si>
    <t>HVR, 32AN64IP, 10 TB, RACK     WIN10 AND UBUNTU LINUX 16.04</t>
  </si>
  <si>
    <t>HVR, 16AN64IP, 28 TB, RACK     WIN10 AND UBUNTU LINUX 16.04</t>
  </si>
  <si>
    <t>HVR, 16AN64IP, 20 TB, RACK     WIN10 AND UBUNTU LINUX 16.04</t>
  </si>
  <si>
    <t>HVR, 16AN64IP, 16 TB, RACK     WIN10 AND UBUNTU LINUX 16.04</t>
  </si>
  <si>
    <t>HVR, 64AN64IP, 12 TB, RACK     WIN10 AND UBUNTU LINUX 16.04</t>
  </si>
  <si>
    <t>HVR, 64AN64IP, 10 TB, RACK     WIN10 AND UBUNTU LINUX 16.04</t>
  </si>
  <si>
    <t>HVR, 16AN64IP, 6 TB, RACK WIN10 AND UBUNTU LINUX 16.04</t>
  </si>
  <si>
    <t>HVR, 32AN64IP, 28 TB, RACK     WIN10 AND UBUNTU LINUX 16.04</t>
  </si>
  <si>
    <t>HVR, 32AN64IP, 20 TB, RACK     WIN10 AND UBUNTU LINUX 16.04</t>
  </si>
  <si>
    <t>HVR, 32AN64IP, 16 TB, RACK     WIN10 AND UBUNTU LINUX 16.04</t>
  </si>
  <si>
    <t>HVR, 32AN64IP, 8 TB, RACK WIN10 AND UBUNTU LINUX 16.04</t>
  </si>
  <si>
    <t>HVR, 32AN64IP, 6 TB, RACK WIN10 AND UBUNTU LINUX 16.04</t>
  </si>
  <si>
    <t>HVR, 32AN64IP, 4 TB, RACK WIN10 AND UBUNTU LINUX 16.04</t>
  </si>
  <si>
    <t>HVR, 32AN64IP, 2 TB, RACK WIN10 AND UBUNTU LINUX 16.04</t>
  </si>
  <si>
    <t>HVR, 16AN64IP, 4 TB, RACK WIN10 AND UBUNTU LINUX 16.04</t>
  </si>
  <si>
    <t>NVR, 64 CHAN, 28 TB, RACK WIN10 AND UBUNTU LINUX 16.04</t>
  </si>
  <si>
    <t>NVR, 64 CHAN, 20 TB, RACK WIN10 AND UBUNTU LINUX 16.04</t>
  </si>
  <si>
    <t>NVR, 64 CHAN, 16 TB, RACK WIN10 AND UBUNTU LINUX 16.04</t>
  </si>
  <si>
    <t>RAID OPT FOR 4U, A SER SERVERS</t>
  </si>
  <si>
    <t>F8202 STRAIGHT MT BRACKET 5PCS - MOUNT PINHOLE SENSOR    UNIT OF F1025</t>
  </si>
  <si>
    <t>2 PK OF 2.8MM/F2.0, 6MM/F1.6,  8MM/F1.6 LENS W/M12 THREAD.FOR P39-R, 6 PK TOTAL</t>
  </si>
  <si>
    <t>M20 GASKET FOR SMALL CABLES    LIKE I/O AND AUDIO CABLES.     10 PCS</t>
  </si>
  <si>
    <t>BULLET-STYLE CAMERA ACCESSORY  FOR F1005-E. 113DEG H-FOV.     C-CLAMP AND A STAN</t>
  </si>
  <si>
    <t>SKIN COVERS FOR P39-R CAMERAS, BLACK COLOR. 10 PCS.</t>
  </si>
  <si>
    <t>PROMO ENTERPRISE LIC. FOR 1    SPARE FAILOVER RECORDR INSTALL ON A/Z SERIES</t>
  </si>
  <si>
    <t>Z-SERIES 2U AND 3U FIELD REPAIR KIT</t>
  </si>
  <si>
    <t>10PK WH PLASTIC ADAPTER FOR    CURVED MOUNTING OF P3904-R,    P3905-R, P3915-R</t>
  </si>
  <si>
    <t>SUNSHIELD COMPATIBLE WITH P1765-LE AND Q1931-E</t>
  </si>
  <si>
    <t>REMOTE CTRL FOR T90B ILLUM -   ADJ. LIGHT INTENSITY, PHOTO    CELL SENSITIVITY</t>
  </si>
  <si>
    <t>ORIGINAL CLEAR DOME FOR AXIS   Q604X-S CAMERAS</t>
  </si>
  <si>
    <t>ACCESSORY LENS FOR T90B30 IR-LED W/120DEG BEAM ANGLE/    DISTANCE 30M/98FT</t>
  </si>
  <si>
    <t>ACCESSORY LENS PROVIDE 120-DEG BEAM ANGLE, BEAM DISTANCE 20   M (66 FT)</t>
  </si>
  <si>
    <t>ACCESSORY LENS PROVIDE 120-DEG BEAM ANGLE, BEAM DISTANCE IS   15 M (49 FT)</t>
  </si>
  <si>
    <t>10 PK MP LENS 6 MM, F1.6 WITH  M12 THREAD, 52-DEG H-FOV, IR   FILTER</t>
  </si>
  <si>
    <t>MECHANICAL ADAPTER, U-SHAPE    20MM W CABLE ENTRY FOR 1/2"    CONDUIT INTERFACE</t>
  </si>
  <si>
    <t>MULTICONNECT CABLE FOR AC/DC   POWER, AUDIO IN/OUT, I/O CONNECT. 2.5M/8.2FT</t>
  </si>
  <si>
    <t>T93F05 PROTECTIVE HOUSING FIXED BOX, IK10, NEMA 4X WALL MOUNT INCLUDED</t>
  </si>
  <si>
    <t>SUNSHIELD &amp; WEATHER PROTECT    FOR AXIS T93F HOUSING SERIES</t>
  </si>
  <si>
    <t>INDOOR PENDANT KIT FOR P32-V,P33/-V,Q3505-V-  AXIS    T94K01D PENDANT KIT</t>
  </si>
  <si>
    <t>SMOKED DOME FOR Q604X-S CAMERAS</t>
  </si>
  <si>
    <t>T94M01D PENDANT KIT FOR AXIS Q35-VE</t>
  </si>
  <si>
    <t>SPARE PART FOOT CHASSIS FOR    Q1765-LE AND Q193X-E</t>
  </si>
  <si>
    <t>SPARE PART MOUNTING BRACKET    FOR Q1765-LE</t>
  </si>
  <si>
    <t>T94T01D PENDANT KIT FOR P32-VE CEIL/WALL MT,T91A67 POLE MT,1. 5"NPS THREAD PIPE</t>
  </si>
  <si>
    <t>OUTDOOR RECESSED MOUNT FOR     Q60-E CAMERAS,AL AND STAINLESS STEEL</t>
  </si>
  <si>
    <t>SPARE PART INDOOR RECESSED     MOUNT FOR Q60 INDOOR CAMERAS   IN DROP CEILINGS</t>
  </si>
  <si>
    <t>4U RECORDER,8IP LIC/128 MAX-   WIN10 &amp; UBUNTU LINUX 16.04     RS232/485,32TB</t>
  </si>
  <si>
    <t>4U RECORDER,8IP LIC/128 MAX-   WIN10 &amp; UBUNTU LINUX 16.04     RS232/485,28TB</t>
  </si>
  <si>
    <t>4U RECORDER,8IP LIC/128 MAX-   WIN10 &amp; UBUNTU LINUX 16.04     RS232/485,24TB</t>
  </si>
  <si>
    <t>4U RECORDER,8IP LIC/128 MAX-   WIN10 &amp; UBUNTU LINUX 16.04     RS232/485,20TB</t>
  </si>
  <si>
    <t>EDGE PLUS SERVER LICENSE, INCLUDES 1 YEAR SOFTWARE UPDATES</t>
  </si>
  <si>
    <t>EDGE SERVER LIC, PER EDGE CAMERA. W/90 DAYS OF SOFTWARE UPDATES</t>
  </si>
  <si>
    <t>4U SERVER,8IP LIC- 64IN/4OUT-  WIN10 &amp; UBUNTU LINUX 16.04     8IN/1O 64AUD,32TB</t>
  </si>
  <si>
    <t>4U SERVER,8IP LIC- 64IN/4OUT-  WIN10 &amp; UBUNTU LINUX 16.04     8IN/1O 64AUD,28TB</t>
  </si>
  <si>
    <t>4U SERVER,8IP LIC- 64IN/4OUT-  WIN10 &amp; UBUNTU LINUX 16.04     8IN/1O 64AUD,24TB</t>
  </si>
  <si>
    <t>4U SERVER,8IP LIC- 64IN/4OUT-  WIN10 &amp; UBUNTU LINUX 16.04     8IN/1O 64AUD,20TB</t>
  </si>
  <si>
    <t>4U SERVER,8IP LIC- 32IN/2OUT-  WIN10 &amp; UBUNTU LINUX 16.04     16IN/16O,4AUD, 32T</t>
  </si>
  <si>
    <t>4U SERVER,8IP LIC- 32IN/2OUT-  WIN10 &amp; UBUNTU LINUX 16.04     16IN/16O,4AUD, 28T</t>
  </si>
  <si>
    <t>4U SERVER,8IP LIC- 32IN/2OUT-  WIN10 &amp; UBUNTU LINUX 16.04     16IN/16O,4AUD, 24T</t>
  </si>
  <si>
    <t>4U SERVER,8IP LIC- 32IN/2OUT-  WIN10 &amp; UBUNTU LINUX 16.04     16IN/16O,4AUD, 20T</t>
  </si>
  <si>
    <t>4U SERVER,8IP LIC- 16IN/2OUT-  WIN10 &amp; UBUNTU LINUX 16.04     16IN/16O,4AUD, 32T</t>
  </si>
  <si>
    <t>4U SERVER,8IP LIC- 16IN/2OUT-  WIN10 &amp; UBUNTU LINUX 16.04     16IN/16O,4AUD, 28T</t>
  </si>
  <si>
    <t>4U SERVER,8IP LIC- 16IN/2OUT-  WIN10 &amp; UBUNTU LINUX 16.04     16IN/16O,4AUD, 24T</t>
  </si>
  <si>
    <t>4U SERVER,8IP LIC- 16IN/2OUT-  WIN10 &amp; UBUNTU LINUX 16.04     16IN/16O,4AUD, 20T</t>
  </si>
  <si>
    <t>EDGE PLUS SERVER SOFTWARE UPDATES PER IP CAMERA, PER     YEAR</t>
  </si>
  <si>
    <t>P5415-E 60HZ PTZ CAMERA DIRECT DRIVE 1080P D/N 18X ZOOM</t>
  </si>
  <si>
    <t>T92E CAMERA CHANGE KIT, FOR    MOUNTING AN Q1614 IN A T92E05/ T92E20</t>
  </si>
  <si>
    <t>T91B63 CEILING MOUNT,AL WH     75CM/29.5" FITS P55-SERIES, Q60</t>
  </si>
  <si>
    <t>T91D61 WALL MOUNT, AL WH W/    1.5" NPS THREAD FOR FIXED DOME PENDANT KITS</t>
  </si>
  <si>
    <t>MULTICABLE A I/O AUDIO PW</t>
  </si>
  <si>
    <t>T94F01S MOUNT BRACKET</t>
  </si>
  <si>
    <t>T94P01B CORNER BRACKET WHITE</t>
  </si>
  <si>
    <t>OUTDOOR RJ45 CABLE 15M</t>
  </si>
  <si>
    <t>T94F01D INDOOR PENDANT KIT FOR T91A BRACKETS OR ON 3/4 IN.    3026-VE</t>
  </si>
  <si>
    <t>T94F01M J-BOX/GANG BOX PLATE   BRACKET FOR MOUNTING ON 4" SQ  4" OCTAGON BOX</t>
  </si>
  <si>
    <t>T91A03 DIN RAIL CLIP FOR AXIS Q7424-R 0</t>
  </si>
  <si>
    <t>MULTI-CONNECTOR CABLE FOR PWR  12VDC, AUDIO, I/O PORT 1M</t>
  </si>
  <si>
    <t>T93F20 PROTECTIVE HOUSING</t>
  </si>
  <si>
    <t>AXIS T92E CAMERA HOLDER PLATE  C</t>
  </si>
  <si>
    <t>START SOFTWARE UPDATE TO THE   CURRENT EXACQVISION VERSION,   SERVER</t>
  </si>
  <si>
    <t>ENTERPRISE SOFTWARE UPDATE TO  CURRENT VERSION, PER SERVER</t>
  </si>
  <si>
    <t>EDGE SOFTWARE UPDATE TO CURRENT VERSION, PER SERVER</t>
  </si>
  <si>
    <t>MALE CONNECT, LOW VOLT POWER   PITCH  5.08 MM.2POS TERM.BLOCK 10PK</t>
  </si>
  <si>
    <t>MALE CONNECT,LEGACY IO PORT    PITCH 2.50 MM.2POS TERMINAL    BLOCK. 10PK.</t>
  </si>
  <si>
    <t>T94G01P BACK BOX FOR 3/4"(M25) CONDUITS CABLE PROTECT PIPES   Q1765-LE/Q1931-E</t>
  </si>
  <si>
    <t>MALE CONNECT, EXTENDED IO PORT PITCH  2.50 MM.6POS TERM.BLOCK 10PK</t>
  </si>
  <si>
    <t>MALE CONNECT, LOW VOLTAGE PITCH  3.81 MM.4POS TERM.BLOCK 10PK</t>
  </si>
  <si>
    <t>MALE CONECTOR, AUDIO. PITCH    3.81 MM. 2+2POS TERM.BLOCK.    10PK</t>
  </si>
  <si>
    <t>MALE CONNECT, LOW VOLT POWER   PITCH  3.81 MM.3POS TERM.BLOCK 10PK</t>
  </si>
  <si>
    <t>COMPUTAR 12.5-50MM P-IRIS LENS CS-MOUNTED VARIFOCAL IR TELEPHOTO</t>
  </si>
  <si>
    <t>P5414-E NETWORK DOME CAMERA    OUTDOOR D/N PTZ HDTV 720P 18X ZOOM</t>
  </si>
  <si>
    <t>VF IR-CORRECTED P-IRIS TELE    LENS FITS P1354/-E, P1355/-E   Q1602/-E,Q1604/-E</t>
  </si>
  <si>
    <t>CONNECTOR A 4P2.5 STR PITCH 2.5MM, 4POS TERM BLOCK   10 PCS/PK</t>
  </si>
  <si>
    <t>CONNECTOR A 2P3.81 STRAIGHT    PITCH 3.81MM, 2POS TERM BLOCK  10 PCS/PK</t>
  </si>
  <si>
    <t>P54XX CLEAR DOME</t>
  </si>
  <si>
    <t>T94F01P CONDUIT BACK BOX</t>
  </si>
  <si>
    <t>5800-791, VARIFOCAL IR-CORRECT LENS WITH DC-IRIS.</t>
  </si>
  <si>
    <t>5800-821, CABLE BETWEEN AXIS   Q60XX-C AND CONNECTION BOX     AXIS T8605</t>
  </si>
  <si>
    <t>Q60XX-C MULTI-CON CABLE 12M, CBL BETWEEN Q60XX-C AND BOX, 39FT.</t>
  </si>
  <si>
    <t>LENS CS VF 2.8-8MM F1.2 P-IRIS ORIGINAL CS MOUNTED VARIFOCAL  P-IRIS LENS 2.8-8M</t>
  </si>
  <si>
    <t>DOOR SWITCH A INTRUSION DOOR SWITCH FOR AXIS T98A</t>
  </si>
  <si>
    <t>T91A6 PIPE SEAL 1PC PROTECT FROM DUST, WATER AND BUGS.</t>
  </si>
  <si>
    <t>CABLE GLAND A M20 5PCS M20 CABLE GLAND, 5 PCS.</t>
  </si>
  <si>
    <t>GASKET C M25 CABLE 8-17MM 10PC DIAMETER 8-17MM 10 PCS</t>
  </si>
  <si>
    <t>GASKET A CABLE 3.5-7MM 10PCS   DIAMETER 3.5-7MM 10 PCS</t>
  </si>
  <si>
    <t>CONN KIT AXIS P7214/Q7411 FOR AXIS P7214 &amp; AXIS Q7411    0</t>
  </si>
  <si>
    <t>CONN KIT AXIS M7014 TERMINAL CONNECTORS, CONN 2P   2.50MM</t>
  </si>
  <si>
    <t>NETWORK CABLE COUPLER SLIM     FEMALE/FEMALE RJ45 COUPLER     INDOOR USE, SLIM</t>
  </si>
  <si>
    <t>POWER SUPPLY FOR AXIS P1311    P1343/44 AND AXIS Q7401 5503-681</t>
  </si>
  <si>
    <t>T8008 PS12 POWER SUPPLY FOR AXIS Q60XX-C  SERIES</t>
  </si>
  <si>
    <t>AXIS Q60XX-C COOLING MODULE    PELTIER ELEMENT, INSIDE AND    OUTSIDE FAN</t>
  </si>
  <si>
    <t>T98A08 CABINET DOOR STAND ALONE 0</t>
  </si>
  <si>
    <t>T98A05 CABINET DOOR STAND ALONE 0</t>
  </si>
  <si>
    <t>T98A07 CABINET DOOR SURVEILLANCE CABINET. COMPATIBLE CAMERAS</t>
  </si>
  <si>
    <t>T98A06 CABINET DOOR SURVEILLANCE CABINET 0</t>
  </si>
  <si>
    <t>ELECTRICAL SAFETY KIT A 120VAC FOR AXIS T98A 0</t>
  </si>
  <si>
    <t>SWITCH SET 1" REC SPDT BLACK-BAG OF 10</t>
  </si>
  <si>
    <t>1" STEEL DOOR RECESSED CONTACT, SPDT, BROWN</t>
  </si>
  <si>
    <t>GRI 229 RECESSED ANSI SWITCH-BAG OF 10</t>
  </si>
  <si>
    <t>1" DIA RECESS WIDE GAP STLDOOR SWITCH</t>
  </si>
  <si>
    <t>1IN RECESSED STEEL DOOR/DPDTGRAY-BAG OF 10</t>
  </si>
  <si>
    <t>GRI 50R-12WG WHT 1/4 C/L-BAG   OF 10</t>
  </si>
  <si>
    <t>GRI 1" STEEL DOOR RECESSED-BAG OF 10</t>
  </si>
  <si>
    <t>RCS'D STEEL DOOR CONTACT -     1"WG - WH</t>
  </si>
  <si>
    <t>RCS'D STEEL DOOR CONTACT -     1"WG - BR</t>
  </si>
  <si>
    <t>3/8" RCS'D STD W/LEAD - WG     -WH-BAG OF 10</t>
  </si>
  <si>
    <t>GRI 3/4" SPDT CONTACTS-BAG OF  10</t>
  </si>
  <si>
    <t>TAMPER SWITCH WITH CLIP MOUNT-BAG OF 10</t>
  </si>
  <si>
    <t>DOOR CONTACT 3/4 RECESSEDBROWN WITH LEEDS-BAG   OF 10</t>
  </si>
  <si>
    <t>1"RECESSED STEEL DOOR/DPDT</t>
  </si>
  <si>
    <t>SW SET, DOOR SWITCH 1 1/2 GAPSPDT BAG O-BAG OF 10</t>
  </si>
  <si>
    <t>RCS'D STEEL DOOR CONTACT -3/4" - GREY-BAG OF 10</t>
  </si>
  <si>
    <t>3/8" RCS'D STUBBY W/TC - REMAG - WH-BAG OF 10</t>
  </si>
  <si>
    <t>PANIC SW, COLD TEMP W/12' JKT, CABLE</t>
  </si>
  <si>
    <t>MAGNET, OVAL DOOR CHANNEL WHT</t>
  </si>
  <si>
    <t>5 VOLT DC WATER SENSOR AUTOMATIC RESET 6' JACKETED    LEAD GREY</t>
  </si>
  <si>
    <t>DC WATER SENSOR SURFACE MOUNT  12 VOLT</t>
  </si>
  <si>
    <t>GRI MM10 BARE MAG</t>
  </si>
  <si>
    <t>WINDOW CHANNEL MAGNET WITH RARE EARTH MM-25 WHITE</t>
  </si>
  <si>
    <t>RE MAG - 5/8" DIA. X 1/8" FOR  WIDE GAP</t>
  </si>
  <si>
    <t>MICROPRCCSR CONTROLL'D PROBES  W/36" LDS</t>
  </si>
  <si>
    <t>ROLLER BALL PLUNGER CONTACT-   WHITE</t>
  </si>
  <si>
    <t>HVAC KIT WITH A 3.3K RESISTOR</t>
  </si>
  <si>
    <t>GRI HVAC MONITORING KIT</t>
  </si>
  <si>
    <t>GRI 1/4" REC DOOR CONTACT WHITE W/ WIRE</t>
  </si>
  <si>
    <t>GRI PBF2020W CONTACT CC-PG</t>
  </si>
  <si>
    <t>RESISTOR 2 X 1K 1/8 WATT WITH 4 LEAD (2 BLUE, 2 BLACK)</t>
  </si>
  <si>
    <t>MAGNET; RARE EARTH 3/8" DIAMETER X 1/8"</t>
  </si>
  <si>
    <t>MM375 3/8X1/2" RARE EARTH MAGNET</t>
  </si>
  <si>
    <t>TILT SWITCH (ROHS)</t>
  </si>
  <si>
    <t>CUSTOM RESISTER PACK</t>
  </si>
  <si>
    <t>RESISTOR PACK 2-10K AND 2-4.7K</t>
  </si>
  <si>
    <t>GRI MM25  BARE MAG</t>
  </si>
  <si>
    <t>GRI MF875 WAFER THIN MAG ONLY</t>
  </si>
  <si>
    <t>GRI M-100 WHT 3/8 X 1 3/4</t>
  </si>
  <si>
    <t>SURFACE MOUNT PULL APART, SPDT, W/ 30' A</t>
  </si>
  <si>
    <t>GRI DS01/B-BAG OF 10</t>
  </si>
  <si>
    <t>S/M W/TC + S/FLNG SCRW MNT     -BR-BAG OF 10</t>
  </si>
  <si>
    <t>3/8 RECESSED WHITE MAGNETONLY.-BAG OF 10</t>
  </si>
  <si>
    <t>ALUMINUM OVERHEAD DOOR, RAIL   MOUNT</t>
  </si>
  <si>
    <t>IND. SW. SET W/ EXTRA LARGE    TRACK MOUNT</t>
  </si>
  <si>
    <t>S/M W/TC + S/FLNG SCRWMNT+CVR  - WH-BAG OF 10</t>
  </si>
  <si>
    <t>GRI 20RS-12XWG WHT 3/8 PTF-BAG OF 10</t>
  </si>
  <si>
    <t>MINIATURE SWITH SET SURFACEMOUNT, CLOSED LOOP 160VDC/.400 AMP MAX</t>
  </si>
  <si>
    <t>CONTACT SURFACE MOUNTCLOSED    LOOP W/COVERSTOP TERMINALS,    GRAY</t>
  </si>
  <si>
    <t>CONTACT SURFACE MOUNT CLOSED   LOOP W/COVERSTOP TERMINALS,    WHITE</t>
  </si>
  <si>
    <t>SHORT PRESS FIT CONTACT 3/8".930" LENGTH CLOSED LOOPWHITE-BAG OF 10</t>
  </si>
  <si>
    <t>29A BRNCLOSED LOOP,SURF MOUNT,1"GAP</t>
  </si>
  <si>
    <t>4400-A INDUSTRIAL SURFACE MOUNT CONTA</t>
  </si>
  <si>
    <t>EACH GATE KIT WITH 2-S201 BRACKETS WITH HARDWARE</t>
  </si>
  <si>
    <t>GATE MOUNT KIT S4402 WITH TWO  S202 BRACK</t>
  </si>
  <si>
    <t>GATE MOUNT KIT, S4402-A W/M-4400, W/(2)</t>
  </si>
  <si>
    <t>GATE MT KIT W/ BRACKET AND     SCREW</t>
  </si>
  <si>
    <t>SW SET IND WIDE GAP SPDT 3'    ARM CABLE UP</t>
  </si>
  <si>
    <t>EACH GATE KIT WITH 2-S202 BRACKETS WITH</t>
  </si>
  <si>
    <t>DOOR CHANNEL MAGNET U.L. FIRE RATED WHITE</t>
  </si>
  <si>
    <t>OVERHEAD DOOR MAGNET</t>
  </si>
  <si>
    <t>MAGNET, INDUSTRIAL FLOOR MOUNT</t>
  </si>
  <si>
    <t>SENSOR, SHOCK GLASSBREAK BROWN CLOSED LOOP DRW# 1-179</t>
  </si>
  <si>
    <t>ALUMINUM SPACER (EMPTY SWITCH  CASE) FOR</t>
  </si>
  <si>
    <t>MINIATURE OVERHEAD DOOR SWITCH SET</t>
  </si>
  <si>
    <t>GRI 453236 OVERHEAD IND. SWTCH</t>
  </si>
  <si>
    <t>BROWN MAGNETS ONLY-BAG OF 10</t>
  </si>
  <si>
    <t>GRI 25036 INDUSTRIAL WALL MNT</t>
  </si>
  <si>
    <t>WHITE 3/4 IN. ADAPTOR-BAG OF   100</t>
  </si>
  <si>
    <t>GRI M-180/W MAGNET ONLY FOR    80-BAG OF 10</t>
  </si>
  <si>
    <t>OVER-HEAD DOOR SWITCH WITH     DPDT</t>
  </si>
  <si>
    <t>3/8" RCS'D STUBBY W/LEAD -     REMAG - WH</t>
  </si>
  <si>
    <t>1/2" X 3" BARE MAGNET THAT     GOES WITH OUR</t>
  </si>
  <si>
    <t>RAIL TYPE ROLL UP DOOR CONTACT</t>
  </si>
  <si>
    <t>DOOR SWITCH-BAG OF 10</t>
  </si>
  <si>
    <t>4402-A SPDT,2-1/2" WIDE GAP SWITCH SE</t>
  </si>
  <si>
    <t>180-12 WHTCLOSED LOOP,3/4"DIA,RECESSED,W-BAG    OF 10</t>
  </si>
  <si>
    <t>Z MNTG BRACKET FOR FLOOR MOUNT</t>
  </si>
  <si>
    <t>MINI CURTAIN DOOR SWITCH</t>
  </si>
  <si>
    <t>OUTDOOR S/M PULL APART SWITCH  SET</t>
  </si>
  <si>
    <t>SURFACE MOUNT/WIDE GAP/3' ARMORED CABLE/DPDT</t>
  </si>
  <si>
    <t>GRI 220-36 36" ARMORED CABLE</t>
  </si>
  <si>
    <t>SWITCH SET 1" RECESSED DOUBLEPOLE DOUBL-BAG OF 10</t>
  </si>
  <si>
    <t>SW SET, SURFACE MOUNT SPST-NO  BROWN</t>
  </si>
  <si>
    <t>GRI 410PWGG INDUSTRIAL SURFACE</t>
  </si>
  <si>
    <t>SURF. MNT/DPDT/24" 2 CONDUCTRJCKT-WHITE-SOLD AS EA</t>
  </si>
  <si>
    <t>SW SET SURFACE MOUNT SPST-BAG  OF 10</t>
  </si>
  <si>
    <t>GRI 110-12WG WHT SURFACE MNT-BAG OF 10</t>
  </si>
  <si>
    <t>SURFACE MOUNT SWIT BROWN-BAG   OF 10</t>
  </si>
  <si>
    <t>CONTACT,MINI SURFACE MOUNTCLOSED LOOP, SELF STICKWHITE-BAG OF 10</t>
  </si>
  <si>
    <t>GRI 410 WHT INDUSTRIAL SURFACE-BAG OF 10</t>
  </si>
  <si>
    <t>GRI 410 GRY INDUSTRIAL SURFACE-BAG OF 10</t>
  </si>
  <si>
    <t>SURFACE MOUNT SWITCH SET,WHITE, DPDT-BAG OF 10</t>
  </si>
  <si>
    <t>100FX EXTENDED TEMP MM SFP FOR GE PORT 2KM</t>
  </si>
  <si>
    <t>100FX SINGLEMODE SFP FOR GE    PORT 15KM</t>
  </si>
  <si>
    <t>100FX MULTIMODE SFP FOR GE     PORT 2KM</t>
  </si>
  <si>
    <t>E-300 ETHERNET AND POE OVER COAX, REMOTE</t>
  </si>
  <si>
    <t>E-300 ETHERNET AND POE OVER COAX, LOCAL</t>
  </si>
  <si>
    <t>1000LX EXTENDED DISTANCE SFP MODULE 1310NM LC/SM, 40 KM</t>
  </si>
  <si>
    <t>1000LX EXTENDED TEMPERATURE    SFP MODULE 1310NM LC/SM, 10    KM</t>
  </si>
  <si>
    <t>10/100/1000TX TO 1000SX MEDIA  CONVERTERSC/MM, 220M/550M</t>
  </si>
  <si>
    <t>100FX/OC-3/STM-1 SFP MODULE    1310NM LC/MM, 5 KM</t>
  </si>
  <si>
    <t>1000SX EXTENDED TEMPERATURE    SFP MODULE 850NM LC/MM, 220/550 M</t>
  </si>
  <si>
    <t>10/100/1000TX TO 1000LX MEDIA  CONVERTERSC/SM, 10 KM</t>
  </si>
  <si>
    <t>10/100/1000 BASE T/TX TWISTED PAIR SFP MODULE</t>
  </si>
  <si>
    <t>10/100TX TO 100FX MEDIA CONVERTER ST/MM, 2 KM</t>
  </si>
  <si>
    <t>I-1100 GIGABIT SFP INDUSTRIAL  MEDIA CONVERTER - 2 RJ45 PORTS, 2 SFP PORTS</t>
  </si>
  <si>
    <t>10G SR SFP+ MODULE 850NM LC/MM, 300 M</t>
  </si>
  <si>
    <t>1000SX EXTENDED DISTANCE, EXTENDED TEMPERATURE SFP MODULE 1310NM</t>
  </si>
  <si>
    <t>100FX/OC-3/STM-1 SFP MODULE    1310NM LC/SM, 20 KM</t>
  </si>
  <si>
    <t>10G LR SFP+ MODULE 1310NM LC/SM, 10 KM</t>
  </si>
  <si>
    <t>10/100/1000TX TO 1000SX MEDIA  CONVERTERSC/MM, 2 KM</t>
  </si>
  <si>
    <t>I-300 16 PORT (8 SFP) INDUSTRIAL MANAGED GIGABIT     SWITCH WITH 4 SFP</t>
  </si>
  <si>
    <t>E-300 INDUSTRIAL ETHERNET AND  POE OVER COAX - REMOTE</t>
  </si>
  <si>
    <t>10GBASE-T SFP+ COPPER TRANSCEIVER</t>
  </si>
  <si>
    <t>100FX EXTENDED TEMP SM SFP FOR GE PORT 15KM</t>
  </si>
  <si>
    <t>1000SX SFP MODULE 850NM LC/MM, 220/550M</t>
  </si>
  <si>
    <t>1000SX EXTENDED DISTANCE SFP   MODULE 1310NM LC/MM, 2KM</t>
  </si>
  <si>
    <t>1000LX SFP MODULE 1310NM LC/SM 10KM</t>
  </si>
  <si>
    <t>10/100/1000TX TO 100/1000X SFP MEDIA CONVERTER</t>
  </si>
  <si>
    <t>16-BAY RACK MOUNT MEDIA CONVERTER CHASSIS W/ REDUNDANT POWER SUPPLIES</t>
  </si>
  <si>
    <t>10/100TX TO 100FX MEDIA CONVERTER SC/MM, 15KM</t>
  </si>
  <si>
    <t>10/100TX TO 100FX MEDIA CONVERTER SC/MM, 2KM</t>
  </si>
  <si>
    <t>10/100/1000TX TO 1000X SFP POE MEDIA CONVERTER</t>
  </si>
  <si>
    <t>C-300 8 PORT GIGABIT MANAGED   SWITCH WITH 2 SFP PORTS</t>
  </si>
  <si>
    <t>48VDC INDUSTRIAL POWER SUPPLY  240W DIN-RAIL MOUNT</t>
  </si>
  <si>
    <t>48VDC INDUSTRIAL POWER SUPPLY  120W DIN-RAIL MOUNT</t>
  </si>
  <si>
    <t>E-300 ETHERNET AND POE EXTENDER</t>
  </si>
  <si>
    <t>E-300 LONG REACH ETHERNET AND POE, REMOTE</t>
  </si>
  <si>
    <t>E-300 LONG REACH ETHERNET AND POE, LOCAL</t>
  </si>
  <si>
    <t>E-300 INDUSTRIAL LONG REACH    ETHERNET AND POE - REMOTE</t>
  </si>
  <si>
    <t>E-300 INDUSTRIAL ETHERNET AND  POE EXTENDER</t>
  </si>
  <si>
    <t>E-300 LONG REACH ETHERNET AND  POE - LOCAL POE POWERED</t>
  </si>
  <si>
    <t>E-300 ETHERNET AND POE OVER    COAX - LOCAL POE POWERED</t>
  </si>
  <si>
    <t>C-300 48 PORT GIGABIT MANAGED  SWITCH WITH 4 SFP PORTS</t>
  </si>
  <si>
    <t>C-300 24 PORT GIGABIT MANAGED  SWITCH WITH 4 SFP PORTS</t>
  </si>
  <si>
    <t>I-120 SERIES INDUSTRIAL POE    INJECTOR</t>
  </si>
  <si>
    <t>I-120 SERIES 4 PORT GIGABIT    POE SWITCH WITH SFP PORT</t>
  </si>
  <si>
    <t>E-130 SERIES 4 PORT GIGABIT    POE EXTENDER</t>
  </si>
  <si>
    <t>C-120 SERIES POE INJECTOR</t>
  </si>
  <si>
    <t>C-120 SERIES 4 PORT GIGABIT    POE SWITCH WITH SFP PORT</t>
  </si>
  <si>
    <t>C-100 16 PORT FAST ETHERNET    POE+ SWITCH W/ 2 COMBO PORTS</t>
  </si>
  <si>
    <t>C-100 16 PORT GIGABIT POE+     SWITCH W/ 2 SFP PORTS</t>
  </si>
  <si>
    <t>C-100 24 PORT FAST ETHERNET    POE+ LITE SWITCH W/ 2 GIGABIT  PORTS</t>
  </si>
  <si>
    <t>C-100 24 PORT FAST ETHERNET    POE+ SWITCH W/ 2 SFP PORTS</t>
  </si>
  <si>
    <t>C-100 24 PORT GIGABIT POE+     SWITCH W/ 2 SFP PORTS</t>
  </si>
  <si>
    <t>C-300 8 PORT GIGABIT POE+ MANAGED SWITCH W/ 4 SFP PORTS</t>
  </si>
  <si>
    <t>C-300 24 PORT GIGABIT POE+     MANAGED SWITCH W/ 4 SFP PORTS</t>
  </si>
  <si>
    <t>I-1100 GIGABIT SFP POE+ INDUSTRIAL MEDIA CONVERTER - 2 POE PORT, 2 SFP PORT</t>
  </si>
  <si>
    <t>C-300 24 PORT GIGABIT POE+     FULL POWER MANAGED SWITCH W/   4 SFP PORTS</t>
  </si>
  <si>
    <t>I-100 4 PORT INDUSTRIAL FAST   ETHERNET POE+ SWITCH W/ 2 FAST ETHERNET PORTS</t>
  </si>
  <si>
    <t>I-100 4 PORT IND GIGABIT POE+  SW W/ 2 GIGABIT SFP PORTS</t>
  </si>
  <si>
    <t>I-100 8 PORT IND GIGABIT POE+  SW W/ 2 GIGABIT SFP PORTS</t>
  </si>
  <si>
    <t>I-300 16 PORT IND MANAGED POE+ SW, 4 GIGABIT SFP PORTS</t>
  </si>
  <si>
    <t>I-300 8PORT INDUSTRIAL MANAGED GIGABIT POE+ SWITCH W/ 2 SPF   PORTS</t>
  </si>
  <si>
    <t>C-100 GIGABIT POE+ INJECTOR</t>
  </si>
  <si>
    <t>C-100 4 PORT GIGABIT POE+ SWITCH W/ 2 GIGABIT PORTS</t>
  </si>
  <si>
    <t>C-100 250M 8 PORT FAST ETHERNET POE+ SWITCH</t>
  </si>
  <si>
    <t>C-100 8 PORT GIGABIT POE+ SWITCH W/ 2 SFP PORTS</t>
  </si>
  <si>
    <t>C-310 24PORT GIGABIT 740W POE+ MANAGED SWITCH W/ 4 SFP PORTS</t>
  </si>
  <si>
    <t>C-100 24 PORT GIGABIT SWITCH   WITH 2 SFP PORTS</t>
  </si>
  <si>
    <t>C-100 8 PORT GIGABIT SFP SWITCH, 2 GIGABIT PORTS</t>
  </si>
  <si>
    <t>C-100 8 PORT GIGABIT SWITCH</t>
  </si>
  <si>
    <t>C-100 16 PORT GIGABIT SWITCH   WITH 2 SFP PORTS</t>
  </si>
  <si>
    <t>I-100 4 PORT INDUSTRIAL GIGABIT SWITCH WITH 2 SFP PORTS</t>
  </si>
  <si>
    <t>I-100 8 PORT INDUSTRIAL GIGABIT SWITCH WITH 2 SFP PORTS</t>
  </si>
  <si>
    <t>I-300 8 PORT INDUSTRIAL MANAGED GIGABIT SWITCH WITH    2 SFP PORTS</t>
  </si>
  <si>
    <t>I-300 16 PORT INDUSTRIAL MANAGED GIGABIT SWITCH WITH    4 SFP PORTS</t>
  </si>
  <si>
    <t>POE INJECTOR 60W, E.L. VI (100-240 AC), US CABLE. AX-IN-60W-AC-POE-US</t>
  </si>
  <si>
    <t>MULTIHAUL TG POINT-TO-POINT BU NDLE 1000MBPS, INCL. 2X RADIOS POE INJECTORS, MK</t>
  </si>
  <si>
    <t>MULTIHAUL TG NODE 90D 3800MBPS 1 RJ-45 10GE &amp; 1 RJ-45 1GE &amp; 1 SFP+ 10GE MOUNT IN</t>
  </si>
  <si>
    <t>SIKLUCARE "PRO" SUPPORT PLAN   - 3-YEAR PLAN</t>
  </si>
  <si>
    <t>0.5FT V-BAND ANTENNA(FCC/ETSI)</t>
  </si>
  <si>
    <t>MULTIHAUL TG LR TU WITH ANT.   PORT, 1000MBPS, 2 RJ-45 &amp; 1 SF P+, IP-67, WHITE</t>
  </si>
  <si>
    <t>AX-IN-10G-60W-AC-POE-US POE INJECTOR, 60W, 10GBPS,     100-240 AC, US CABLE</t>
  </si>
  <si>
    <t>MULTIHAUL TG TU, 90, 1000MBPS, 2 RJ45, 1 SFP, IP67, WHITE     MH-T265-CCP-POE-MW</t>
  </si>
  <si>
    <t>SFP+ 10GBPS SMF, 1310NM, LC    CONNECTOR</t>
  </si>
  <si>
    <t>SFP+ 10GBPS MMF, 850NM, LC     CONNECTOR</t>
  </si>
  <si>
    <t>MULTIHAUL TG TU, 90, 1000MBPS, 1 RJ45, IP67, WHITE MH-N366-CCP-POE-MWB</t>
  </si>
  <si>
    <t>AES HW, LICENSE, W/ ANT PORT,  TX LOW, POE&amp;DC, 1G TO 2GE,     2XCOPPER+ 2XFIBER</t>
  </si>
  <si>
    <t>AES HW, LICENSE, W/ ANT PORT,  TX HIGH, POE&amp;DC, 1G TO 2GE,    2XCOPPER+ 2XFIBER</t>
  </si>
  <si>
    <t>EH-1200FX E-BAND 80GHZ FDD ODU W/ADAPTER FOR EXT ANTENNA TX   LW TRANSMIT 71-76G</t>
  </si>
  <si>
    <t>EH-1200FX E-BAND 80GHZ FDD ODU W/ADAPTER FOR EXT ANTENNA TX   HI TRANSMIT 81-86G</t>
  </si>
  <si>
    <t>REMOTE CONFIG AND AUDIT EXPERT SERVICE. PER HOUR.</t>
  </si>
  <si>
    <t>ON-SITE PROFESSIONAL SERVICES  AND TRAINING RELATED EXPENSES, INCLUDING</t>
  </si>
  <si>
    <t>SRFCCREG SOFTWARE GENERAL EACH</t>
  </si>
  <si>
    <t>MULTIHAUL PTP BUNDLE, B100-CCS, T200-CCC, 1 GBPS</t>
  </si>
  <si>
    <t>MULTIHAUL PTP BUNDLE, B100-CCS, T200-CNN</t>
  </si>
  <si>
    <t>10 GBE ETHERNET/POE SURGE PROTECTOR (INDOOR) 802.3AB/BZ/AN</t>
  </si>
  <si>
    <t>SHORT WALL-MOUNTED POLE FOR 1X ODU EH-500/600, EH-7XX W/0.5FT ANTENNA</t>
  </si>
  <si>
    <t>ETHERHAUL 1 FT. ANTENNA (FCC/E -TSI), WITH RING ADAPTOR</t>
  </si>
  <si>
    <t>EXTENDER FOR EH-MK-SM, FOR ELEVATION DOWN TO -45 DEG.</t>
  </si>
  <si>
    <t>MULTIHAUL TU 90 DEG. 1000MBPS  3RJ-45 W/2X PSE MK &amp; POE INJCTR INCL IP-65 WT</t>
  </si>
  <si>
    <t>EH 2 FT. ANTENNA (FCC/ETSI) &amp;  MOUNTING KIT WITH X ADAPTOR    AND RF ADAPTOR</t>
  </si>
  <si>
    <t>MULTIHAUL TU 90 DEG. 1000MBPS  1 RJ-45 MK &amp; POE INJECTOR INCL. IP-65 WHT</t>
  </si>
  <si>
    <t>MULTIHAUL BU 90 DEG. 1800MBPS  2RJ-45 &amp; 1SFP MK &amp; POE INJCTR  INCL. IP-65 WHT</t>
  </si>
  <si>
    <t>ETHERHAUL MOUNTING KIT FOR ALL SMALL ODUS AND 16CM ANTENNA</t>
  </si>
  <si>
    <t>MOUNTING KIT FOR ODU WITH INTERGRATED 1FT ANTENNA</t>
  </si>
  <si>
    <t>SIKLU UPGRADE FROM 1000 TO     2000 MBPS</t>
  </si>
  <si>
    <t>AES ENCRYPTION FEATURE OPTION</t>
  </si>
  <si>
    <t>CAPACITY UPGRADE FROM 500 TO 1000MBPS</t>
  </si>
  <si>
    <t>ETHERHAUL-614TX POE ODU EXTEND RANGE W/INTEGRATED ANTENNA W/  500MBPS UPGRADE 10</t>
  </si>
  <si>
    <t>ON SITE SUPPORT. PER DAY (3RD  LEVEL SUPPORT)</t>
  </si>
  <si>
    <t>1 DAY INSTALLATION &amp; SETUP     COURSE (UP TO 8 PEOPLE)</t>
  </si>
  <si>
    <t>HARDENED MINI10/100/1000BASE-T (RJ45) TO (RJ45) TO100/1000    BASE-X OPEN SFP SL</t>
  </si>
  <si>
    <t>NID, 4XTP 2XSFP NA BUNDLE</t>
  </si>
  <si>
    <t>NID, 2XTP 4XSFP NA BUNDLE</t>
  </si>
  <si>
    <t>HARDEN POE+ UNMANAGE INJECTOR  2X 10/100/1000BASET POE+ RJ45  1X 10/100/1000 SFP</t>
  </si>
  <si>
    <t>POWER SUPPLY, 48VDC 40 WATT    DIN RAIL SI-IES-111D-LRT</t>
  </si>
  <si>
    <t>POWER SUPPLY, 48VDC 75 WATT    DIN RAIL SI-IES-121D-LRT</t>
  </si>
  <si>
    <t>48 VDC INDUSTRIAL POWER SUPPLY</t>
  </si>
  <si>
    <t>HARDEN POE+ UNMANAGE INJECTOR  1X 10/100/1000BASET POE+ RJ45  1X 10/100/1000 SFP</t>
  </si>
  <si>
    <t>HARDEN POE+ UNMANAGE INJECTOR  10/100/1000BASET POE+ RJ45     10/100/1000BASET M</t>
  </si>
  <si>
    <t>PS 48VDC210A UNIV.AC DIN RAIL</t>
  </si>
  <si>
    <t>MNGD FIBER SWITCH 12-PORT 100/1000 SFP 2-PORT 1G/10GSFP+ + 2 10/100/1000BASET</t>
  </si>
  <si>
    <t>MANAGED HARDENED POE SWITCH 8  101001000BASET POE 2 SISPM1040-582-LRT</t>
  </si>
  <si>
    <t>UNMANAGED HARDENED GIGABIT     ETHERNET SWITCH(8) 10/100/1000BASE-T</t>
  </si>
  <si>
    <t>HARDENED UNMANAGED SWITCH,     8-PORT GE POE+, 2 SFP, 240W    POE, 54VDC</t>
  </si>
  <si>
    <t>HARDENED UNMANAGED SWITCH,     4-PORT GE POE+, 2 SFP, 120W    POE, 54VDC</t>
  </si>
  <si>
    <t>UNMANAGED HARDENED GIGABIT     ETHERNET SWITCH (4) 10/100/100 BASE-T PORTS + (2)</t>
  </si>
  <si>
    <t>MANAGED HARDENED POE+ SWITCH   (4)1000BASE-T POE(2)BASE-X SFP SISPM1040-362-LRT</t>
  </si>
  <si>
    <t>SMART MANAGED POE+ SWITCH(24)  10/100/1000BASE-T PORTS+(2)    100/1000 SFP SLOTS</t>
  </si>
  <si>
    <t>SMART MANAGED POE+ SWITCH(16)  10/100/1000BASE-T PORTS+(2)    100/1000 SFP SLOTS</t>
  </si>
  <si>
    <t>SMART MANAGED POE+ SWITCH (8)  10/100/1000BASE-T+ (2) 100/1000 SFP SLOTS</t>
  </si>
  <si>
    <t>INDUSTRIAL MANAGED POE SWITCH  8 10/100/1000BTX 4GB SFP SISPM1040384LRTC</t>
  </si>
  <si>
    <t>CISCO COMPATIBLE SFP 1000BASE-LX 1310NM SINGLE MODE (LC) 10</t>
  </si>
  <si>
    <t>SFP 10/100/1000BASE-T (RJ-45)  100M/328</t>
  </si>
  <si>
    <t>CISCO COMPATIBLE SFP 1000BASE-SX 850NM (LC) MM</t>
  </si>
  <si>
    <t>TRANSCEIVER- SFP CISCO COMPATIBLE, 10GBASE-LR/  SM LC 10KM</t>
  </si>
  <si>
    <t>CISCO COMPATIBLE, 10GBASE-SR   SFP+, 850NM, LC</t>
  </si>
  <si>
    <t>CISCO COMPATIBLE SFP 1000BASE-LX 1310NM (LC) SM 10KM</t>
  </si>
  <si>
    <t>ELECTRICAL BOX ADAPTER PLATE   FOR MEGADOME SERIES</t>
  </si>
  <si>
    <t>183 SERIES LENS MANUAL IRIS, 1.8 - 3.0 MM FOR ARECONT CAM ONLY</t>
  </si>
  <si>
    <t>IP COLOR CAMERA  D/N 2MP H.264/MJPEG V/F 4-10MM LENS    VANDAL DOME</t>
  </si>
  <si>
    <t>5 MEGAPIXEL IP CAMERA DAY/NIGHT, H.264</t>
  </si>
  <si>
    <t>4-10MM, 1/2", F1.8, CS-MOUNT   37.3 - 94.8 DEGREE FIELD OF    VIEW, DC AUTO IRIS</t>
  </si>
  <si>
    <t>4.5 - 10MM LENS, 1/2", F1.6    CS-MOUNT, IR CORRECTED 37-77.6 DEG FOV</t>
  </si>
  <si>
    <t>TOUCH UP PAINT KIT BRIGHT SILVER</t>
  </si>
  <si>
    <t>CLEARCOAT FOR CB 4-U ACCESS    PLATE</t>
  </si>
  <si>
    <t>TOUCH UP PAINT KIT SAFETY YELLOW</t>
  </si>
  <si>
    <t>CODE BLUE SAFETY BLUE TOUCH    UP PAINT</t>
  </si>
  <si>
    <t>REFLECTIVE DISK FOR CB 1-S     AREA LIGHT</t>
  </si>
  <si>
    <t>POWER SUPPLY ASSEMBLY, 120-240VAC 277VAC TO 24VAC,    FOR CB 2-A</t>
  </si>
  <si>
    <t>SOLAR TO LINE POWER CONVERSION ASSEMBLY, 120 240   277 VAC TO 5-24VAC</t>
  </si>
  <si>
    <t>TRIAD 120V AC@40VA TRANSFORMER FOR CB 1-E, CB 9-S, CB 9-D     CB 4</t>
  </si>
  <si>
    <t>CODE BLUE POE EXTRACOR (POWERS AUXILIARY</t>
  </si>
  <si>
    <t>OUTDOOR 24V AC TO 12V DC ADAPTER CORD (RATED FOR 30 DEGREES TO 70 DEG</t>
  </si>
  <si>
    <t>IA4100 FP2-K DUAL BUTTON WKEYPAD PHONE ASSEMBLY LARGE   BEZEL PUSH FOR HELP</t>
  </si>
  <si>
    <t>IP2500-D DUAL BUTTON PHONE     ASSEMBLY, FINISH STAINLESS     STEEL, LARGE BEZEL</t>
  </si>
  <si>
    <t>LARGE BEZEL, TACTILE ANALOG</t>
  </si>
  <si>
    <t>IP2500-S SINGLE BUTTON PHONE   ASSEMBLY, FINISH STAINLESS     STEEL, BEZEL</t>
  </si>
  <si>
    <t>IP1500 SINGLE BUTTON PHONE     ASSEMBLY, FINISH STAINLESS     STEEL BEZEL</t>
  </si>
  <si>
    <t>IP1500 SINGLE BUTTON PHONE     ASSEMBLY, FINISH SAFETY BLUE, BEZEL</t>
  </si>
  <si>
    <t>IA4100 FP2 DUAL BUTTON PHONE   ASSEMBLY, LARGE BEZEL EMERGENCY SMALL</t>
  </si>
  <si>
    <t>IA4100 FP1 SINGLE BUTTON PHONE ASSEMBLY, LARGE BEZEL    EMERGENCY,</t>
  </si>
  <si>
    <t>IA4100 FP2-K DUAL BUTTON WKEYPAD PHONE ASSEMBLY LARGE   BEZEL EMERGENCY</t>
  </si>
  <si>
    <t>LARGE BEZEL, TACTILE IP</t>
  </si>
  <si>
    <t>S-1050 LED COMBO STROBE WITH   PHOTOCELL LIGHT RETRO FIT ASSEMBLY FOR CB 1-W</t>
  </si>
  <si>
    <t>LS1000 DUAL BUTTON PHONE ASSEMBLY LARGE BEZEL  PUSH     FOR HELP SMALL</t>
  </si>
  <si>
    <t>UNIT TYPE  LS1000-S SPEAKERPHONE CLEAR COATED FACEPLATE SINGLE</t>
  </si>
  <si>
    <t>LS1000 SINGLE BUTTON PHONE     ASSEMBLY LARGE BEZEL  PUSH     FOR HELP</t>
  </si>
  <si>
    <t>IA4100-D ENCLOSURE PHONE</t>
  </si>
  <si>
    <t>IA4100-K ENCLOSURE PHONE</t>
  </si>
  <si>
    <t>IA4100-SE ENCLOSURE PHONE</t>
  </si>
  <si>
    <t>TRIM RING FOR IP5000IA4100     FINISH BRIGHT SILVER WCLEAR    COAT</t>
  </si>
  <si>
    <t>TRIM RING FOR IP2501IA501 FINISH BRIGHT SILVER WCLEAR    COAT</t>
  </si>
  <si>
    <t>LS1000 DOUBLE BUTTON IP PHONE  ASSISTANCE W/CAMERA</t>
  </si>
  <si>
    <t>TRIM RING FOR IP2501IA501 FINISH STAINLESS STEEL</t>
  </si>
  <si>
    <t>PEDESTAL BASE GASKET FOR CB 5  SERIES</t>
  </si>
  <si>
    <t>SMALL BLACK PIEZO BUTTON 3     PACK FOR ANALOG PHONES</t>
  </si>
  <si>
    <t>SMALL BLACK PIEZO BUTTON 3     PACK FOR IP500 AND IP2500 PHONES</t>
  </si>
  <si>
    <t>SIGN, HELP PHONE</t>
  </si>
  <si>
    <t>S-50 STROBE ASSEMBLY</t>
  </si>
  <si>
    <t>BRAILLE PLATE, HELP PHONE</t>
  </si>
  <si>
    <t>LARGE RED PIEZO BUTTON 3 PACK  WITH RAISED CENTER, FOR IP5000 AND IP2500</t>
  </si>
  <si>
    <t>LS 2000 HANDSET WITH KEYPAD    PHONE</t>
  </si>
  <si>
    <t>LS1000 SINGLE BUTTON IP PHONE  PUSH FOR HELP</t>
  </si>
  <si>
    <t>LS1000 DOUBLE BUTTON W/KEYPAD  IP PHONE ASSISTANCE W/CAMERA</t>
  </si>
  <si>
    <t>LS1000 SINGLE BUTTON IP PHONE  ASSISTANCE W/CAMERA</t>
  </si>
  <si>
    <t>LS1000 DOUBLE BUTTON IP PHONE  PUSH FOR HELP</t>
  </si>
  <si>
    <t>LS1000 SINGLE BUTTON IP PHONE  PUSH FOR HELP W/CAMERA</t>
  </si>
  <si>
    <t>LS1000 DOUBLE BUTTON IP PHONE  EMERGENCY</t>
  </si>
  <si>
    <t>LS1000 DOUBLE BUTTON IP PHONE  EMERGENCY W/CAMERA</t>
  </si>
  <si>
    <t>LS1000 SINGLE BUTTON IP PHONE  EMERGENCY W/CAMERA</t>
  </si>
  <si>
    <t>LS1000DOUBLE BUTTON W/KEYPAD   IP PHONE PUSH FOR HELP W/CAMERA</t>
  </si>
  <si>
    <t>LS1000 DOUBLE BUTTON IP PHONE  PUSH FOR HELP W/CAMERA</t>
  </si>
  <si>
    <t>LS1000 DOUBLE BUTTON W/KEYPAD  IP PHONE EMERGENCY W/CAMERA</t>
  </si>
  <si>
    <t>LS1000 DOUBLE BUTTON W/KEYPAD  IP PHONE ASSISTANCE</t>
  </si>
  <si>
    <t>IA4100 FP2 DUAL BUTTON PHONE   ASSEMBLY, LARGE BEZEL PUSH     FOR HELP SMALL</t>
  </si>
  <si>
    <t>S-1000 LED COMBO STROBE LIGHT  RETRO FIT ASSEMBLY</t>
  </si>
  <si>
    <t>MICROPHONE ASSEMBLY FOR IA4100/IP5000 PHONES</t>
  </si>
  <si>
    <t>CODE BLUE IA4100 SINGLE BUTTON ANALOG PHONE WITH ZZ-50004</t>
  </si>
  <si>
    <t>CODE BLUE 3-PACK OF RED ANALOG BUTTONS</t>
  </si>
  <si>
    <t>CODE BLUE CUSTOM DUAL CAMERA   ADAPTER FOR</t>
  </si>
  <si>
    <t>LS1000 SINGLE BUTTON IP PHONE  ASSISTANCE</t>
  </si>
  <si>
    <t>LS1000 DOUBLE BUTTON W/KEYPAD  IP PHONE EMERGENCY</t>
  </si>
  <si>
    <t>LS1000DOUBLE BUTTON W/KEYPAD   IP PHONE PUSH FOR HELP</t>
  </si>
  <si>
    <t>LS1000 DOUBLE BUTTON IP PHONE  ASSISTANCE</t>
  </si>
  <si>
    <t>LS1000 SINGLE BUTTON IP PHONE  EMERGENCY</t>
  </si>
  <si>
    <t>LS1000 SINGLE BUTTON PHONE     ASSEMBLY LARGE BEZEL EMERGENCY</t>
  </si>
  <si>
    <t>LS1000 DUAL BUTTON PHONE ASSEMBLY LARGE BEZEL EMERGENCY SMALL</t>
  </si>
  <si>
    <t>LS1000- SINGLE BUTTON PHONE    ASSEMBLY CAMERA INCLUDED LARGE BEZEL  PUSH</t>
  </si>
  <si>
    <t>MCGARD STAINLESS STEEL 10-24   X 3/4" BUTTON HEAD SCREW (3 PACK)</t>
  </si>
  <si>
    <t>12V SEALED NON-SPILLABLE BATTERY 3 PACK</t>
  </si>
  <si>
    <t>ACCESS DOOR GASKET 5-PACK FOR  CB 1 AND CB 9 SERIES</t>
  </si>
  <si>
    <t>IA4100-DE CC ENCLOSURE PHONE</t>
  </si>
  <si>
    <t>IA4100 FP1 SINGLE BUTTON PHONE ASSEMBLY, LARGE BEZEL    PUSH FOR HELP</t>
  </si>
  <si>
    <t>STROBE WIRE HARNESS, YELLOWYELLOW 5 PACK</t>
  </si>
  <si>
    <t>12VDC BATTERY ASSEMBLY 3 PACK  FOR IP5000 AND IA4100 PHONES</t>
  </si>
  <si>
    <t>IA4100-S ENCLOSURE PHONE RECBT</t>
  </si>
  <si>
    <t>A-700 LED AREA LIGHT RETRO     FIT WIRE KIT 5 PACK, FOR TERMINAL STRIP</t>
  </si>
  <si>
    <t>DOME TOP ASSEMBLY WITH S-1050  LED COMBO STROBE AND ACTIVE    VENT INCLUDES</t>
  </si>
  <si>
    <t>REPLACEMENT BUTTON FOR IP5000. PACK OF 3</t>
  </si>
  <si>
    <t>BEZEL ASSEMBLY IA4100 PUSH FOR HELP WITH MICROPHONE</t>
  </si>
  <si>
    <t>MCGARD STAINLESS STEEL 1/4"-20 X 1" COUNTERSUNK SCREW 2 PACK</t>
  </si>
  <si>
    <t>CODE BLUE MCGARD STAINLESS     STEEL 10-24 X 1" COUNTERSUNK   SCREW (6 PACK)</t>
  </si>
  <si>
    <t>5A NIGHT CHARGE FOR PHONES FED FROM STREET &amp; WALKWAY LIGHTS</t>
  </si>
  <si>
    <t>MCGARD SECURITY DRILL BIT W/DRIVER &amp; (6) COUNTER SUNK    SECURITY SCREWS</t>
  </si>
  <si>
    <t>PHONE BATTERY BACK-UP FOR IA4100 &amp; IP5000</t>
  </si>
  <si>
    <t>IP2501 SPEAKERPHONE VOIP SINGLE BUTTON FLUSH MOUNT</t>
  </si>
  <si>
    <t>IP2500 SPEAKERPHONE VOIP DUAL BUTTON SURFACE MOUNT</t>
  </si>
  <si>
    <t>IP2500 SPEAKERPHONE VOIP SINGLE BUTTON SURFACE MOUNT</t>
  </si>
  <si>
    <t>IP1501 SPEAKERPHONE VOIP FLUSH MOUNT</t>
  </si>
  <si>
    <t>IP1500 SPEAKERPHONE VOIP SURFACE MOUNT</t>
  </si>
  <si>
    <t>RECESSED LARGE RED PIEZO BUTTON (3 PACK) FOR ANALOG PHONES</t>
  </si>
  <si>
    <t>DECK MOUNT KIT, FOR CB 1 AND   CB 9 SERIES</t>
  </si>
  <si>
    <t>PAS WM-180 ASSEMBLY WSTROBE    LIGHT, NO CONTROLLER FINISH    BRIGHT SILVER</t>
  </si>
  <si>
    <t>PAS WM-180 ASSEMBLY WSTROBE    LIGHT, NO CONTROLLER FINISH    DARK BRONZE</t>
  </si>
  <si>
    <t>PAS WM-180 ASSEMBLY WSTROBE    LIGHT, NO CONTROLLER FINISH    GLOSS BLACK</t>
  </si>
  <si>
    <t>PAS WM-180 ASSEMBLY WSTROBE    LIGHT, NO CONTROLLER FINISH    GLOSS WHITE</t>
  </si>
  <si>
    <t>PAS WM-180 ASSEMBLY WSTROBE    LIGHT, NO CONTROLLER, FINISH   SAFETY YELLOW</t>
  </si>
  <si>
    <t>PAS WM-180 ASSEMBLY WSTROBE    LIGHT, NO CONTROLLER FINISH    SAFETY RED</t>
  </si>
  <si>
    <t>PAS WM-180 ASSEMBLY WSTROBE    LIGHT, NO CONTROLLER FINISH    SAFETY BLUE</t>
  </si>
  <si>
    <t>PAS WM-180 ASSEMBLY ANALOG     CONTROLLER FINISH DARK BRONZE</t>
  </si>
  <si>
    <t>PAS WM-180 ASSEMBLY ANALOG     CONTROLLER FINISH GLOSS BLACK</t>
  </si>
  <si>
    <t>PAS WM-180 ASSEMBLY ANALOG     CONTROLLER FINISH GLOSS WHITE</t>
  </si>
  <si>
    <t>PAS WM-180 ASSEMBLY ANALOG     CONTROLLER FINISH SAFETY YELLOW</t>
  </si>
  <si>
    <t>PAS WM-180 ASSEMBLY ANALOG     CONTROLLER FINISH SAFETY RED</t>
  </si>
  <si>
    <t>PAS WM-180 ASSEMBLY ANALOG     CONTROLLER FINISH SAFETY BLUE</t>
  </si>
  <si>
    <t>PAS WM-180 ASSEMBLY IP CONTROLLER, FINISH DARK BRONZE</t>
  </si>
  <si>
    <t>PAS WM-180 ASSEMBLY IP CONTROLLER, FINISH GLOSS WHITE</t>
  </si>
  <si>
    <t>PAS WM-180 ASSEMBLY IP CONTROLLER, FINISH SAFETY YELLOW</t>
  </si>
  <si>
    <t>PAS WM-180 ASSEMBLY IP CONTROLLER, FINISH SAFETY RED</t>
  </si>
  <si>
    <t>PAS WM-180 ASSEMBLY IP CONTROLLER, FINISH SAFETY BLUE</t>
  </si>
  <si>
    <t>PAS 360 RETROFIT ASSEMBLY FOR  CB 5 SERIES, FINISH DARK BRONZE</t>
  </si>
  <si>
    <t>PAS 360 RETROFIT ASSEMBLY FOR  CB 5 SERIES, FINISH GLOSS BLACK</t>
  </si>
  <si>
    <t>PAS 360 RETROFIT ASSEMBLY FOR  CB 5 SERIES, FINISH GLOSS WHITE</t>
  </si>
  <si>
    <t>PAS WM-180 ASSEMBLY NO CONTROLLER, FINISH BRIGHT SILVER</t>
  </si>
  <si>
    <t>PAS 360 RETROFIT ASSEMBLY FOR  CB 1 SERIES, FINISH DARK BRONZE</t>
  </si>
  <si>
    <t>PAS 360 RETROFIT ASSEMBLY FOR  CB 1 SERIES, FINISH GLOSS BLACK</t>
  </si>
  <si>
    <t>PAS WM-180 ASSEMBLY IP CONTROLLER, FINISH GLOSS BLACK</t>
  </si>
  <si>
    <t>PAS 360 RETROFIT ASSEMBLY FOR  CB 1 SERIES, FINISH GLOSS WHITE</t>
  </si>
  <si>
    <t>CODE BLUE IP1500 FULL DUPLEX   VOIP SPEAKE</t>
  </si>
  <si>
    <t>PAS WM-180 ASSEMBLY WSTROBE    LIGHT, IP CONTROLLER FINISH    BRIGHT SILVER</t>
  </si>
  <si>
    <t>PAS WM-180 ASSEMBLY WSTROBE    LIGHT, IP CONTROLLER, FINISH   DARK BRONZE</t>
  </si>
  <si>
    <t>PAS WM-180 ASSEMBLY WSTROBE    LIGHT, IP CONTROLLER FINISH    GLOSS BLACK</t>
  </si>
  <si>
    <t>PAS WM-180 ASSEMBLY WSTROBE    LIGHT, IP CONTROLLER FINISH    GLOSS WHITE</t>
  </si>
  <si>
    <t>PAS WM-180 ASSEMBLY WSTROBE    LIGHT, IP CONTROLLER, FINISH   SAFETY YELLOW</t>
  </si>
  <si>
    <t>PAS WM-180 ASSEMBLY WSTROBE    LIGHT, IP CONTROLLER FINISH    SAFETY RED</t>
  </si>
  <si>
    <t>PAS WM-180 ASSEMBLY WSTROBE    LIGHT, IP CONTROLLER, FINISH   SAFETY BLUE</t>
  </si>
  <si>
    <t>PAS WM-180 ASSEMBLY WSTROBE    LIGHT, ANALOG CONTROLLER FINISH BRIGHT SILVER</t>
  </si>
  <si>
    <t>PAS WM-180 ASSEMBLY WSTROBE    LIGHT, ANALOG CONTROLLER FINISH DARK BRONZE</t>
  </si>
  <si>
    <t>PAS WM-180 ASSEMBLY WSTROBE    LIGHT, ANALOG CONTROLLER FINISH GLOSS BLACK</t>
  </si>
  <si>
    <t>PAS WM-180 ASSEMBLY WSTROBE    LIGHT, ANALOG CONTROLLER FINISH GLOSS WHITE</t>
  </si>
  <si>
    <t>PAS WM-180 ASSEMBLY WSTROBE    LIGHT, ANALOG CONTROLLER FINISH SAFETY RED</t>
  </si>
  <si>
    <t>PAS WM-180 ASSEMBLY WSTROBE    LIGHT, ANALOG CONTROLLER FINISH SAFETY BLUE</t>
  </si>
  <si>
    <t>UNIT TYPE  CB 4-S W/ DUAL FACEPLATES FINISH  GLOSS BLACK GRAPHIC TEXT</t>
  </si>
  <si>
    <t>UNIT TYPE  CB 1-E  FINISH SAFETY BLUE GRAPHIC TEXT EMERGENCY 2 SIDED</t>
  </si>
  <si>
    <t>UNIT TYPE  CB 6-S  FINISH BRIGHT SILVER GRAPHIC TEXT     SIDE</t>
  </si>
  <si>
    <t>CENTRY IP EMERGENCY CALL STATION W/CAMERA, SURFACE 1-BUTTON</t>
  </si>
  <si>
    <t>ECONOMICAL EMERGENCY CALL TOWER</t>
  </si>
  <si>
    <t>CB 2-A FINISH  SAFETY BLUE     GRAPHIC TEXT SIDE  EMERGENCY   GRAPHIC</t>
  </si>
  <si>
    <t>UNIT TYPE CB 1-E FINISH SAFETY YELLOW, GRAPHIC TEXT    ASSISTANCE 2 SIDED</t>
  </si>
  <si>
    <t>UNIT TYPE CB 1-E FINISH SAFETY BLUE, GRAPHIC TEXT EMERGENCY 2 SIDED</t>
  </si>
  <si>
    <t>UNIT TYPE CB 1-E FINISH GLOSS  BLACK, GRAPHIC TEXT EMERGENCY 2 SIDED</t>
  </si>
  <si>
    <t>UNIT TYPE  CB 2-S, FINISH  4B  BRUSHED STAINLESS STEEL, GRAPHIC TEXT SIDE</t>
  </si>
  <si>
    <t>UNIT TYPE  CB 2-E, FINISH SAFETY BLUE, GRAPHIC TEXT SIDE  ASSISTANCE,</t>
  </si>
  <si>
    <t>UNIT TYPE  CB 2-E, FINISH SAFETY BLUE, GRAPHIC TEXT SIDE  EMERGENCY,</t>
  </si>
  <si>
    <t>UNIT TYPE  CB 2-E, FINISH SAFETY YELLOW, GRAPHIC TEXT    SIDE  EMERGENCY,</t>
  </si>
  <si>
    <t>UNIT TYPE  CB 2-E, FINISH  4B  BRUSHED STAINLESS STEEL, GRAPHIC TEXT SIDE</t>
  </si>
  <si>
    <t>UNIT TYPE  CB 2-A, FINISH SAFETY BLUE CLEAR COAT, GRAPHIC TEXT SIDE</t>
  </si>
  <si>
    <t>UNIT TYPE  CB 2-A, FINISH SAFETY BLUE, GRAPHIC TEXT SIDE  EMERGENCY,</t>
  </si>
  <si>
    <t>UNIT TYPE  CB 2-A, FINISH  4B  BRUSHED STAINLESS STEEL, GRAPHIC TEXT SIDE</t>
  </si>
  <si>
    <t>UNIT TYPE  CB 2-A, FINISH SAFETY RED, GRAPHIC TEXT SIDE  EMERGENCY,</t>
  </si>
  <si>
    <t>UNIT TYPE  CB 1-S, FINISH SAFETY YELLOW, GRAPHIC TEXT    EMERGENCY 2 SIDED,</t>
  </si>
  <si>
    <t>UNIT TYPE  CB 1-S, FINISH GLOSS WHITE, GRAPHIC TEXT EMERGENCY 2 SIDED,</t>
  </si>
  <si>
    <t>UNIT TYPE  CB 1-S, FINISH SAFETY YELLOW CLEAR COAT, GRAPHIC TEXT</t>
  </si>
  <si>
    <t>UNIT TYPE CB 2-E, FINISH 4B    BRUSHED STAINLESS STEEL GRAPHIC TEXT SIDE</t>
  </si>
  <si>
    <t>UNIT TYPE CB 2-A FINISH SAFETY BLUE, GRAPHIC TEXT SIDE EMERGENCY</t>
  </si>
  <si>
    <t>UNIT TYPE CB 2-A, FINISH 4B    BRUSHED STAINLESS STEEL GRAPHIC TEXT SIDE</t>
  </si>
  <si>
    <t>UNIT TYPE CB 2-A FINISH SAFETY BLUE, GRAPHIC TEXT SIDE ASSISTANCE</t>
  </si>
  <si>
    <t>UNIT TYPE CB 1-S W AED OPTION  FINISH SAFETY BLUE, GRAPHIC    TEXT EMERGENCY 2</t>
  </si>
  <si>
    <t>UNIT TYPE CB 1-S FINISH SAFETY BLUE, GRAPHIC TEXT EMERGENCY 2 SIDED</t>
  </si>
  <si>
    <t>UNIT TYPE CB 1-S W DUAL FACEPLATES, FINISH SAFETY BLUE, GRAPHIC TEXT</t>
  </si>
  <si>
    <t>UNIT TYPE CB 1-S W DUAL FACEPLATES PAS, FINISH SAFETY BLUE,</t>
  </si>
  <si>
    <t>525 BLANK MOUNTING RING WITH   ANTENNA POST, FOR CB 1 SERIES, FINISH</t>
  </si>
  <si>
    <t>OVERHEAD CAMERA MOUNT GASKET   FOR CB 5 AND CB 9 SERIES, 3    PACK</t>
  </si>
  <si>
    <t>UNIT TYPE  CB 1-E, FINISH SAFETY BLUE CLEAR COAT, GRAPHIC TEXT</t>
  </si>
  <si>
    <t>OVERHEAD CAMERA MOUNT FOR CB   5 AND CB 9 SERIES FINISH DARK BRONZE</t>
  </si>
  <si>
    <t>OVERHEAD CAMERA MOUNT FOR CB   5 AND CB 9 SERIES FINISH GLOSS BLACK</t>
  </si>
  <si>
    <t>OVERHEAD CAMERA MOUNT FOR CB   5 AND CB 9 SERIES FINISH GLOSS WHITE</t>
  </si>
  <si>
    <t>OVERHEAD CAMERA MOUNT FOR CB   5 AND CB 9 SERIES FINISH SAFETY YELLOW</t>
  </si>
  <si>
    <t>OVERHEAD CAMERA MOUNT FOR CB   5 AND CB 9 SERIES FINISH SAFETY RED</t>
  </si>
  <si>
    <t>UNIT TYPE  CB 4-S  FINISH UNIT TYPE  CB 4-S  FINISH</t>
  </si>
  <si>
    <t>UNIT TYPE  CB 2-A FINISH  4B   BRUSHED STAINLESS STEEL GRAPHIC TEXT</t>
  </si>
  <si>
    <t>UNIT TYPE  CB 6-S FINISH BRIGHT SILVER CLEAR COAT, GRAPHIC TEXT SIDE</t>
  </si>
  <si>
    <t>LIGHTING STROBE LIGHT BLUE     LENS</t>
  </si>
  <si>
    <t>CB6S SBL WEM NP 24V</t>
  </si>
  <si>
    <t>UNIT TYPE  CENTRY TOP PLATE  WITH CAMERA MATTE   DARK GREY BOTTOM</t>
  </si>
  <si>
    <t>FINISH  4B BRUSHED STAINLESS   STEEL</t>
  </si>
  <si>
    <t>UNIT TYPE  CB 5-P W/ DUAL FACEPLATES</t>
  </si>
  <si>
    <t>CB1E SBL WEM NP 120V PAS</t>
  </si>
  <si>
    <t>UNIT TYPE  CB 1-S. FINISH SAFETY BLUE CLEAR COAT, GRAPHIC TEXT</t>
  </si>
  <si>
    <t>4B BRUSHED STAINLESS STEEL IP  ETHERNET POWER OVER ETHERNET   (POE) 12VDC STROBE</t>
  </si>
  <si>
    <t>UNIT TYPE  CB 1-E, FINISH SAFETY RED, GRAPHIC TEXT EMERGENCY 2 SIDED,</t>
  </si>
  <si>
    <t>UNIT TYPE  CB 1-E, FINISH SAFETY BLUE, GRAPHIC TEXT ASSISTANCE 2 SIDED,</t>
  </si>
  <si>
    <t>UNIT TYPE CENTRY, TOP PLATE    DARK GRAY WITHOUT CAMERA, BOTTOM PLATE BRIGHT</t>
  </si>
  <si>
    <t>CURB MOUNT STAND CAR HEIGHT,   FOR IA500 AND IP2500 SERIES    FINISH GLOSS BLACK</t>
  </si>
  <si>
    <t>UNIT TYPE CENTRY, TOP PLATE    DARK GRAY WITH CAMERA BOTTOM   PLATE BRIGHT SILVE</t>
  </si>
  <si>
    <t>UNIT TYPE CB 4-R FINISH SAFETY BLUE, GRAPHIC TEXT SIDE ASSISTANCE</t>
  </si>
  <si>
    <t>CAMERA</t>
  </si>
  <si>
    <t>UNIT TYPE  CENTRY FLUSH MOUNT</t>
  </si>
  <si>
    <t>OVERHEAD CAMERA MOUNT FOR CB 1 SERIES FINISH BRIGHT SILVER</t>
  </si>
  <si>
    <t>CODE BLUE CURB MOUNT</t>
  </si>
  <si>
    <t>CODE BLUE OVERHEAD CAMERA MOUNT, SAFETY</t>
  </si>
  <si>
    <t>HID LENS KIT 3 PACK FOR CB 1   SERIES</t>
  </si>
  <si>
    <t>165 BLANK MOUNTING RING FOR    CB 1 SERIES, FINISH BRIGHT     SILVER</t>
  </si>
  <si>
    <t>165 BLANK MOUNTING RING FOR    CB 1 SERIES, FINISH DARK BRONZE</t>
  </si>
  <si>
    <t>165 BLANK MOUNTING RING FOR    CB 1 SERIES, FINISH GLOSS BLACK</t>
  </si>
  <si>
    <t>165 BLANK MOUNTING RING FOR    CB 1 SERIES, FINISH GLOSS WHITE</t>
  </si>
  <si>
    <t>165 BLANK MOUNTING RING FOR    CB 1 SERIES, FINISH SAFETY     YELLOW</t>
  </si>
  <si>
    <t>UNIT TYPE  CB 2-A FINISH SAFETY BLUE GRAPHIC TEXT SIDE  EMERGENCY</t>
  </si>
  <si>
    <t>UNIT TYPE  CB 9-S, FINISH BRIGHT SILVER, GRAPHIC TEXT    EMERGENCY 2 SIDED,</t>
  </si>
  <si>
    <t>UNIT TYPE  CB 9-S, FINISH SAFETY YELLOW, POWER  LINE     POWER, INCOMING</t>
  </si>
  <si>
    <t>UNIT TYPE  CB 9-S, FINISH SAFETY YELLOW, GRAPHIC TEXT    EMERGENCY 2 SIDED,</t>
  </si>
  <si>
    <t>UNIT TYPE  CB 9-S, FINISH SAFETY BLUE, GRAPHIC TEXT EMERGENCY 2 SIDED,</t>
  </si>
  <si>
    <t>UNIT TYPE  CB 9-S, FINISH GLOSS BLACK, POWER  LINE POWER, INCOMING</t>
  </si>
  <si>
    <t>UNIT TYPE  CB 6-S, FINISH SAFETY YELLOW CLEAR COAT, GRAPHIC TEXT SIDE</t>
  </si>
  <si>
    <t>525 BLANK MOUNTING RING FOR    CB 1 SERIES, FINISH DARK BRONZE</t>
  </si>
  <si>
    <t>525 BLANK MOUNTING RING FOR    CB 1 SERIES, FINISH GLOSS BLACK</t>
  </si>
  <si>
    <t>525 BLANK MOUNTING RING FOR    CB 1 SERIES, FINISH GLOSS WHITE</t>
  </si>
  <si>
    <t>165 BLANK MOUNTING RING FOR    CB 1 SERIES, FINISH SAFETY     RED</t>
  </si>
  <si>
    <t>165 BLANK MOUNTING RING FOR    CB 1 SERIES, FINISH SAFETY     BLUE</t>
  </si>
  <si>
    <t>525 BLANK MOUNTING RING FOR    CB 1 SERIES, FINISH BRIGHT     SILVER</t>
  </si>
  <si>
    <t>525 BLANK MOUNTING RING FOR    CB 1 SERIES, FINISH SAFETY     YELLOW</t>
  </si>
  <si>
    <t>525 BLANK MOUNTING RING FOR    CB 1 SERIES, FINISH SAFETY     RED</t>
  </si>
  <si>
    <t>525 BLANK MOUNTING RING FOR    CB 1 SERIES, FINISH SAFETY     BLUE</t>
  </si>
  <si>
    <t>525 BLANK MOUNTING RING WITH   ANTENNA POST, FOR CB 1 SERIES FINISH</t>
  </si>
  <si>
    <t>525 BLANK MOUNTING RING WITH   ANTENNA POST, FOR CB 1 SERIES, FINISH DARK</t>
  </si>
  <si>
    <t>525 BLANK MOUNTING RING WITH   ANTENNA POST, FOR CB 1 SERIES FINISH GLOSS</t>
  </si>
  <si>
    <t>CURB MOUNT STAND CARTRUCK HEIGHT, FOR IA500 IP2500 AND   CENTRY SERIES,</t>
  </si>
  <si>
    <t>UNIT TYPE CB 9-S FINISH SAFETY BLUE, GRAPHIC TEXT ASSISTANCE 2 SIDED</t>
  </si>
  <si>
    <t>UNIT TYPE CB 9-S FINISH SAFETY BLUE, GRAPHIC TEXT EMERGENCY 2 SIDED</t>
  </si>
  <si>
    <t>UNIT TYPE CB 5-S FINISH SAFETY YELLOW, GRAPHIC TEXT    EMERGENCY 2 SIDED</t>
  </si>
  <si>
    <t>UNIT TYPE CB 5-S FINISH SAFETY BLUE, GRAPHIC TEXT EMERGENCY 2 SIDED</t>
  </si>
  <si>
    <t>UNIT TYPE CB 5-P FINISH SAFETY BLUE, GRAPHIC TEXT EMERGENCY 2 SIDED</t>
  </si>
  <si>
    <t>UNIT TYPE CB 5-P FINISH SAFETY YELLOW, GRAPHIC TEXT    EMERGENCY 2 SIDED</t>
  </si>
  <si>
    <t>UNIT TYPE CB 4-S FINISH SAFETY YELLOW, GRAPHIC TEXT    SIDE EMERGENCY</t>
  </si>
  <si>
    <t>UNIT TYPE CB 4-S FINISH SAFETY BLUE, GRAPHIC TEXT SIDE EMERGENCY</t>
  </si>
  <si>
    <t>UNIT TYPE CB 4-S, FINISH SAFETY BLUE WCLEAR COAT GRAPHIC TEXT SIDE</t>
  </si>
  <si>
    <t>UNIT TYPE CB 4-S FINISH SAFETY BLUE, GRAPHIC TEXT SIDE ASSISTANCE</t>
  </si>
  <si>
    <t>UNIT TYPE CB 6-S FINISH GLOSS  BLACK, GRAPHIC TEXT SIDE EMERGENCY GRAPHIC</t>
  </si>
  <si>
    <t>UNIT TYPE CB 6-S FINISH SAFETY YELLOW, GRAPHIC TEXT    SIDE EMERGENCY</t>
  </si>
  <si>
    <t>CURB MOUNT STAND CAR HEIGHT FOR IA500 AND IP2500    SERIES FINISH GLOSS</t>
  </si>
  <si>
    <t>UNIT TYPE  CB 6-S, FINISH DARK BRONZE, GRAPHIC COLOR     NO GRAPHICS,</t>
  </si>
  <si>
    <t>UNIT TYPE  CB 5-S, FINISH GLOSS BLACK, GRAPHIC TEXT EMERGENCY 2 SIDED,</t>
  </si>
  <si>
    <t>UNIT TYPE  CB 5-S, FINISH SAFETY YELLOW, GRAPHIC TEXT    EMERGENCY 2 SIDED,</t>
  </si>
  <si>
    <t>UNIT TYPE  CB 5-S, FINISH SAFETY BLUE CLEAR COAT, GRAPHIC TEXT</t>
  </si>
  <si>
    <t>UNIT TYPE  CB 5-P, FINISH BRIGHT SILVER, GRAPHIC TEXT    EMERGENCY 2 SIDED,</t>
  </si>
  <si>
    <t>UNIT TYPE  CB 5-P, FINISH SAFETY BLUE CLEAR COAT, GRAPHIC TEXT</t>
  </si>
  <si>
    <t>UNIT TYPE  CB 4-S, FINISH SAFETY BLUE, GRAPHIC TEXT SIDE  ASSISTANCE,</t>
  </si>
  <si>
    <t>UNIT TYPE  CB 4-S, FINISH SAFETY BLUE, GRAPHIC TEXT SIDE  EMERGENCY,</t>
  </si>
  <si>
    <t>UNIT TYPE  CB 4-S, FINISH SAFETY BLUE CLEAR COAT, GRAPHIC TEXT SIDE</t>
  </si>
  <si>
    <t>UNIT TYPE  CB 4-S, FINISH SAFETY RED, GRAPHIC TEXT SIDE  EMERGENCY,</t>
  </si>
  <si>
    <t>UNIT TYPE  CB 4-R, FINISH SAFETY YELLOW, GRAPHIC TEXT    SIDE  EMERGENCY,</t>
  </si>
  <si>
    <t>UNIT TYPE  CB 4-R, FINISH SAFETY BLUE, GRAPHIC TEXT SIDE  ASSISTANCE,</t>
  </si>
  <si>
    <t>UNIT TYPE  CB 4-R, FINISH SAFETY BLUE, GRAPHIC TEXT SIDE  EMERGENCY,</t>
  </si>
  <si>
    <t>UNIT TYPE  CB 4-R, FINISH SAFETY RED, GRAPHIC TEXT SIDE  EMERGENCY,</t>
  </si>
  <si>
    <t>SINGLE CURB MOUNT STAND CAR HEIGHT FOR CB4-S, CB4-R    OR CB 6-S MODELS</t>
  </si>
  <si>
    <t>UNIT TYPE CB 5-P W DUAL FACEPLATES, FINISH SAFETY BLUE CLEAR COAT</t>
  </si>
  <si>
    <t>UNIT TYPE CB 4-U FINISH SAFETY BLUE, GRAPHIC TEXT SIDE EMERGENCY</t>
  </si>
  <si>
    <t>UNIT TYPE CB 4-U FINISH GLOSS  BLACK, GRAPHIC TEXT FRONT NO   GRAPHICS</t>
  </si>
  <si>
    <t>UNIT TYPE CB 4-S W DUAL FACEPLATES, FINISH SAFETY BLUE, GRAPHIC TEXT</t>
  </si>
  <si>
    <t>UNIT TYPE CB 2-S, FINISH 4B    BRUSHED STAINLESS STEEL GRAPHIC TEXT SIDE</t>
  </si>
  <si>
    <t>UNIT TYPE  CB 5-P FINISH  SAFE GRAPHIC TEXT  EMERGENCY 2 SIDE GRAPHIC COLOR  WHI</t>
  </si>
  <si>
    <t>DARK GRAY WITH CAMERA BRIGHT SILVER WITH DOUBLE BUTT BLACK ASSISTANCE TOP</t>
  </si>
  <si>
    <t>UNIT TYPE CB 1-E FINISH SAFETY YELLOW, GRAPHIC TEXT    EMERGENCY 2 SIDED</t>
  </si>
  <si>
    <t>S-1000 LED COMBO STROBE WITH   CB 5 GASKET KIT, INCLUDES MOUNTING DISK AND</t>
  </si>
  <si>
    <t>S-2000 LED COMBO STROBE FOR    CB 2-A ONLY</t>
  </si>
  <si>
    <t>LED COMBO STROBE PROTECTIVE    GUARD</t>
  </si>
  <si>
    <t>S-1000 LED BEACON/STROBE LIGHT REMOTE MOUNT KIT</t>
  </si>
  <si>
    <t>PAS TORROID POWER ASSEMBLY     INCLUDES WIRE HARNESS</t>
  </si>
  <si>
    <t>CODE BLUE IP SURGE PROTECTOR   IN 3 PACK</t>
  </si>
  <si>
    <t>4 ZONE ANNUNCIATOR 1-GANG</t>
  </si>
  <si>
    <t>SMART 10-PORT GIG POE 2-SFP</t>
  </si>
  <si>
    <t>48 X 10/100/1000T WEBSMART     SWITCH, W/ 4 SFP COMBO PORTS   AT-GS950/48PS-10</t>
  </si>
  <si>
    <t>STOPPER II WITH HORN AND SPACER - CLEAR SPACER</t>
  </si>
  <si>
    <t>135F ALL WTHR RATE ANTICIPATION HEAT DET</t>
  </si>
  <si>
    <t>LIGHT DUTY STROBE 12 VDC,0.5A  FOR INDOOR OR OUTDOOR AMBER</t>
  </si>
  <si>
    <t>STOPPER II WITH OUT HORN  RED HOUSING</t>
  </si>
  <si>
    <t>PUSH BUTTON 1-1/2 RD MOMENTARY SINGLE GANG</t>
  </si>
  <si>
    <t>OUTREACH MAX POE REPEATER (100M EXTENSION PER UNIT)</t>
  </si>
  <si>
    <t>DSI EXIT ALARM RIM WITH CYLINDER</t>
  </si>
  <si>
    <t>PUSH TO EXIT  5211-MP23DA/G/XE1</t>
  </si>
  <si>
    <t>STOPPER STATION WITH MINI STOPPER II COVER WITH HORN -   EMERGENCY EXIT LABEL</t>
  </si>
  <si>
    <t>WISENET X IP OUT 12X PTZ DOME  CAMERA, 2MP HD1080P@60FPS,     DN, 5.2-62.4MM</t>
  </si>
  <si>
    <t>OUTDOOR PTZ 2MP 1080P IP CAM   FULL HD, H.265, 60FPS 55X ZOOM WISENET, 120DB WDR</t>
  </si>
  <si>
    <t>OUTDOOR IP CAMERA WISENET</t>
  </si>
  <si>
    <t>WISENET X IP OUT VANDAL, 2MP   COMPACT DOME CAMERA, 12X, WDR  HD1080P@60FPS</t>
  </si>
  <si>
    <t>WISENET X IP IR OUT VANDAL     DOME CAMERA, 2MP, HD1080P @60FPS WDR OFF</t>
  </si>
  <si>
    <t>WISENET X IP IR IN VANDAL DOME CAMERA, 2MP, HD1080P @60FPS WDR OFF</t>
  </si>
  <si>
    <t>WISENET X IP BOX CAMERA, 2MP,  FULL HD1080P @60FPS WDR OFF,   150DB WDR</t>
  </si>
  <si>
    <t>WISENET X POWERED BY WISENET 5 SOC 2MP COVERT CAMERA MAIN     MODULE FULL HD 108</t>
  </si>
  <si>
    <t>USB KEYBOARD FOR MANAGEMENT    OF CCTV APP FROM PC</t>
  </si>
  <si>
    <t>RACK PDU 2G, METERED, VERTICAL 0U, 100-120V, 20A (24) 5-20R OUTLET</t>
  </si>
  <si>
    <t>SMART-UPS, 1500VA, RACK/TOWER  LCD, 120V, NETWORK CARD, SMARTCONNECT</t>
  </si>
  <si>
    <t>BACK-UPS, 850VA, 2 X USB CHARGING PORTS</t>
  </si>
  <si>
    <t>SMART-UPS, 750VA, 2U, LCD,     120V, 8 X NEMA 5-15R, NEMA 5-15P</t>
  </si>
  <si>
    <t>UPS, BACK PRO BR, 4 X NEMA 5-15R SURGE PROTECT   6 X NEMA5-15R</t>
  </si>
  <si>
    <t>17" RACK LCD MONITOR, ENGLISH  KEYBOARD &amp; MOUSE CONSOLE</t>
  </si>
  <si>
    <t>NETSHELTER SX ENCLOSURE 42U,30"(750MM)W X 42"(1070MM)D W/SIDES, BLACK</t>
  </si>
  <si>
    <t>SURGE MODULE, CAT5E/6 NETWORK  LINE, REPLACEABLE, 1U</t>
  </si>
  <si>
    <t>APC SMART UPS RT TWO POST RAIL KIT W/ MNTG HARDWARE AND BRACKETS</t>
  </si>
  <si>
    <t>NETSHELTER SX 42U/48U BAYING TRIM KIT BLACK</t>
  </si>
  <si>
    <t>IEC POWER CORD C13 TO C14, 8FT (2.5M)</t>
  </si>
  <si>
    <t>RACK PDU, BASIC, HORIZONTAL    1U, 120V, 20A (10) 5-20 OUTLET</t>
  </si>
  <si>
    <t>BACK-UPS STANDBY, 500VA (6)5-15R, 3-BATTERY,3-SELECTOR NEMA 5-15P-6FT BLACK</t>
  </si>
  <si>
    <t>BACK-UPS PRO BR,LINEINT,1.0KVA (10)5-15R,6-BATTERY,4-SELECTOR 2USB,NEMA5-15P - 5</t>
  </si>
  <si>
    <t>RACK PDU 2G SWITCHED VERTICAL  0U,100-120/200/240V 2PH (1)C19 (16) 5-20R &amp; (7) C</t>
  </si>
  <si>
    <t>SMART-UPS SMARTCONNECT,1500VA  REMOTE MONT, (8)5-15R,120V TWR 5-15P - 6FT, BLACK</t>
  </si>
  <si>
    <t>SMART-UPS SMARTCONNECT, 2200VA REMOTE MONT, (6)5-15R,(2)5-20R R/M, 2U L5-20P - 8</t>
  </si>
  <si>
    <t>BACK-UPS PRO, LINE INT, 1.0KVA (10)5-15R,6-BATTERY,4-SELECTOR NEMA 5-15P - 6FT</t>
  </si>
  <si>
    <t>NETSHELTER SX HIGH SEISMIC REGION BOLT DOWN KIT</t>
  </si>
  <si>
    <t>SMART-UPS SRT D/CON 1500VA     (6)5-15R, 120V, TWR 5-15P - 6FT</t>
  </si>
  <si>
    <t>RACK AUTOMATIC TRANSFER SWITCH 1U, 15A, 5-15 IN, 100/120V     (10) 5-15R OUT</t>
  </si>
  <si>
    <t>RACK PDU, METERED BY OUTLET    0U, VERTICAL, 100-240V, 30A    (24) 5-20R OUTLET</t>
  </si>
  <si>
    <t>RACK PDU, SWITCHED, HORIZONTAL 2U, 120V, 30A (16) 5-20 OUITLET</t>
  </si>
  <si>
    <t>VERTICAL CABLE ORGANIZER EIGHT CABLE RINGS, 0U BLACK</t>
  </si>
  <si>
    <t>APC REPLACEMENT BATTERY CARTRIDGE #132</t>
  </si>
  <si>
    <t>SMART-UPS X LINE INTER 2000VA  (3)5-20R, (1)L5-20R, (6)5-15R  2U, R/T, 5-20P - 8</t>
  </si>
  <si>
    <t>VERTICAL CABLE MANAGER FOR     NETSHELTERSX 750MM WIDE 42U</t>
  </si>
  <si>
    <t>SMART-UPS LINE INTER 3000VA    2U (2)L6-20R, 208V LCD L6-20P - 8FT</t>
  </si>
  <si>
    <t>DRY CONTACT I/O ACCESSORY</t>
  </si>
  <si>
    <t>SMART-UPS X LINE INTER 2200VA  (6)5-15R, (2)5-20R, 100-127V   2U, R/T, L5-30P-8F</t>
  </si>
  <si>
    <t>SMART-UPS X LINE INTER 3000VA  2U (3)5-20R,(1)L5-30R,(3)5-15R 100-127V,R/T, L6-3</t>
  </si>
  <si>
    <t>RACK PDU 2G SWITCHED VERTICAL  0U, 200/208V, 30A (21) C13 &amp; (3) C19</t>
  </si>
  <si>
    <t>RACK PDU 2G, METERED, VERTICAL 0U, 208V, 8.6KW (36) C13 &amp;     (6) C19 &amp; (2) 5-20</t>
  </si>
  <si>
    <t>19" RACK LCD MONITOR KEYBOARD &amp; MOUSE CONSOLE</t>
  </si>
  <si>
    <t>CHASSIS FOR REPLACEABLE DATA   LINE SURGE PROTECTION, 1U, 24P BLACK</t>
  </si>
  <si>
    <t>RACK PDU 2G SWITCHED VERTICAL  0U, 100-120V, 30A (24) 5-20R OUTLET</t>
  </si>
  <si>
    <t>BACK-UPS STANDBY, 600VA, 120V  (7)5-15R, 5-BATTERY,2-SELECTOR 1USB,NEMA5-15P - 5</t>
  </si>
  <si>
    <t>BACK-UPS STANDBY, 425VA, 120V  (6)5-15R, 4-BATTERY,2-SELECTOR 1USB,NEMA5-15P - 5</t>
  </si>
  <si>
    <t>SMART-UPS SRT 192V 5KVA &amp; 6KVA BATTERY PACK, 3U, R/M</t>
  </si>
  <si>
    <t>SMART-UPS SRT D/CON 5000VA     (2)L6-20R, (2)L6-30R, 208V     R/M, L6-30P-10FT</t>
  </si>
  <si>
    <t>SMART-UPS SRT D/CON 5000VA     (2)L6-20R, (2)L6-30R, 208V     R/T L6-30P-10FT</t>
  </si>
  <si>
    <t>NETSHELTER WX 13U W/THREADED   HOLE VERTICAL MOUNTING RAIL    GLASS FRONT DOOR,</t>
  </si>
  <si>
    <t>WEDGE MOUNTING KIT</t>
  </si>
  <si>
    <t>VIDEO DOORBELL TEMPERATURE     COLLAR</t>
  </si>
  <si>
    <t>MOUNTING PLATE FOR ADC-VDB770</t>
  </si>
  <si>
    <t>PLUG-IN DC POWER SUPPLY/TRANSFORMER FOR VDB770 DOORBELL</t>
  </si>
  <si>
    <t>BUTTON COVER FOR VDB770 DOORBELL CAMERA (TOUCHLESS     DOORBELL COVER)</t>
  </si>
  <si>
    <t>SMART GATEWAY 10/100 MBPS WAN CONNECTION, 802.11 B/G/N/AC, 2.4 GHZ</t>
  </si>
  <si>
    <t>POE TO WIFI BRIDGE, WEP, WPA   WPA2 WI-FI,10 / 100 MBPS RJ-45 IEEE 802.3 AF POE</t>
  </si>
  <si>
    <t>512GB SD CARD</t>
  </si>
  <si>
    <t>256GB SD CARD</t>
  </si>
  <si>
    <t>FLASH MEMORY CARD - 1 TB -     UHS-I U1 / CLASS10 - MICROSDXC - PURPLE</t>
  </si>
  <si>
    <t>FLASH MEMORY CARD - 128 GB -   UHS-I U1 / CLASS10 - MICROSDXC UHS-I -</t>
  </si>
  <si>
    <t>FLASH MEMORY CARD - 64 GB -    UHS-I U1 / CLASS10 - MICROSDXC UHS-I -</t>
  </si>
  <si>
    <t>FLASH MEMORY CARD - 32 GB -    UHS-I U1 / CLASS10 - MICROSDHC - PURPLE</t>
  </si>
  <si>
    <t>A MOUNTING KIT CONTAINING 4    EACH  7" X0.625" STUD ANCHOR   BOLTS, NUTS AND</t>
  </si>
  <si>
    <t>A MOUNTING KIT CONTAINING 4    EACH  7" X.500" STUD ANCHOR    BOLTS, NUTS AND</t>
  </si>
  <si>
    <t>12" EXTENSION ARM 12" STEEL EXTENSION ARM BLACK POWDER CO</t>
  </si>
  <si>
    <t>OMNI-DIRECTIONAL MOUNT OMNI-DIRECTIONAL MOUNT CAMERAS &amp; READERS</t>
  </si>
  <si>
    <t>BOLT KIT WET CEMENT L-BOLT MOUTING KIT</t>
  </si>
  <si>
    <t>CAMERAMOUNTPARAPET CAMERA MOUNT, PARAPET-ROOF     STAINLESS</t>
  </si>
  <si>
    <t>BUFFER PLATE READER BUFFER PLATE, TYPICAL CARD     READER-STYLE</t>
  </si>
  <si>
    <t>PEDESTAL SOLID STAINLESS STEEL VIRTICAL</t>
  </si>
  <si>
    <t>47" STAINLESS BOLLARD, ARCHITECTURAL (FLAT TOP)</t>
  </si>
  <si>
    <t>47" STAINLESS TOWER, ARCHITECTURAL (2CUTOUTS)</t>
  </si>
  <si>
    <t>15X12 HOOD 304SS, 11.6" 15X12 HOOD, STAINLESS STEEL    11.6" SURFACE</t>
  </si>
  <si>
    <t>9X13 HOOD 304SS, 7" 9X13 HOOD, STAINLESS STEEL     7" SURFACE</t>
  </si>
  <si>
    <t>42" 3X3" SQUARE TUBE, 4.75X4.75" FACEPLATE, 8X8"     BASE/COVER</t>
  </si>
  <si>
    <t>84" 4X4" SQUARE TUBE, 8X8"     FACEPLATE, 12X12" BASE &amp; COVER, 12" NECK</t>
  </si>
  <si>
    <t>BUFFER PLATE, BLACK, HIGH DENSITY POLYETHELENE (HDPE),   12.0" X 12.0" X</t>
  </si>
  <si>
    <t>BUFFER PLATE, BLACK, HIGH DENSITY POLYETHELENE (HDPE),   5.0" X 5.0" X 1.0"</t>
  </si>
  <si>
    <t>BUFFER PLATE, BLACK, HIGH DENSITY POLYETHELENE (HDPE),   1.0" X 6.0" X 1.0"</t>
  </si>
  <si>
    <t>A MOUNTING KIT CONTAINING 4    EACH  10" X.75" L-BOLTS, NUTS AND WASHERS</t>
  </si>
  <si>
    <t>72" 3X3" SQUARE TUBE, 4.75X4.75" FACEPLATE, 8X8"     BASE/COVER</t>
  </si>
  <si>
    <t>NON-CANCELLABLE, CUSTOM STEEL  33PE2ANIX- 01-CRS</t>
  </si>
  <si>
    <t>HOUSING BLACK STEEL HOUSING, PORTRAIT, 8X14X6 BLACK, CORNER</t>
  </si>
  <si>
    <t>HOUSINGPOLYCARBONATE HOUSING, SQUARE, 10X10X6 BLACK</t>
  </si>
  <si>
    <t>HOUSING NICKEL STEEL HOUSING, PORTRAIT, 8X10X6 NICKEL</t>
  </si>
  <si>
    <t>HOUSING BLACK STEEL HOUSING, PORTRAIT, 8X10X6 BLACK</t>
  </si>
  <si>
    <t>HOUSING STAINLESS STEEL HOUSING, PORTRAIT, 8X10X6 STAINLESS</t>
  </si>
  <si>
    <t>HOUSING NICKEL STEEL HOUSING, PORTRAIT, 8X18X6 NICKEL</t>
  </si>
  <si>
    <t>HOUSING BLACK STEEL HOUSING, PORTRAIT, 8X18X6 BLACK</t>
  </si>
  <si>
    <t>HOUSING STAINLESS STEEL HOUSING, PORTRAIT, 8X18X6 STAINLESS</t>
  </si>
  <si>
    <t>HOUSING NICKEL STEEL HOUSING, PORTRAIT, 8X14X6 NICKEL</t>
  </si>
  <si>
    <t>HOUSING STAINLESS STEEL HOUSING, PORTRAIT, 8X14X6 STAINLESS</t>
  </si>
  <si>
    <t>LANDSCAPE, 14X8X6, HOUSING     BLACK WRINKLE POWDERCOAT</t>
  </si>
  <si>
    <t>SQUARE, 16X16X6, HOUSING, STAINLESS STEEL</t>
  </si>
  <si>
    <t>SQUARE, 8X8X6, HOUSING, STAINLESS STEEL</t>
  </si>
  <si>
    <t>LANDSCAPE, 20X14X6, HOUSING,   STAINLESS STEEL</t>
  </si>
  <si>
    <t>LANDSCAPE, 14X8X6, HOUSING,    STAINLESS STEEL</t>
  </si>
  <si>
    <t>LANDSCAPE, 10X8X6, HOUSING,    STAINLESS STEEL</t>
  </si>
  <si>
    <t>SQUARE, 24X24X6, HOUSING, BLACK WRINKLE POWDER COAT</t>
  </si>
  <si>
    <t>SQUARE, 16X16X6, HOUSING, BLACK WRINKLE POWDER COAT</t>
  </si>
  <si>
    <t>SQUARE, 14X14X6, HOUSING, BLACK WRINKLE POWDER COAT</t>
  </si>
  <si>
    <t>SQUARE, 12X12X6, HOUSING, BLACK WRINKLE POWDER COAT</t>
  </si>
  <si>
    <t>SQUARE, 10X10X6, HOUSING, BLACK WRINKLE POWDER COAT</t>
  </si>
  <si>
    <t>SQUARE, 8X8X6, HOUSING, BLACK  WRINKLE POWDER COAT</t>
  </si>
  <si>
    <t>SQUARE, 6X6X6, HOUSING, BLACK  WRINKLE POWDER COAT</t>
  </si>
  <si>
    <t>PORTRAIT, 8X16X6, HOUSING,     BLACK WRINKLE POWDER COAT</t>
  </si>
  <si>
    <t>PORTRAIT, 8X14X6, HOUSING,     BLACK WRINKLE POWDER COAT</t>
  </si>
  <si>
    <t>PORTRAIT, 8X12X6, HOUSING,     BLACK WRINKLE POWDER COAT</t>
  </si>
  <si>
    <t>PORTRAIT, 8X10X6, HOUSING,     BLACK WRINKLE POWDER COAT</t>
  </si>
  <si>
    <t>LANDSCAPE, 20X14X6, HOUSING,   BLACK WRINKLE POWDER COAT</t>
  </si>
  <si>
    <t>LANDSCAPE, 16X8X6, HOUSING,    BLACK WRINKLE POWDER COAT</t>
  </si>
  <si>
    <t>LANDSCAPE, 12X8X6, HOUSING,    BLACK WRINKLE POWDER COAT</t>
  </si>
  <si>
    <t>LANDSCAPE, 10X8X6, HOUSING,    BLACK WRINKLE POWDER COAT</t>
  </si>
  <si>
    <t>SQUARE, 8.0"W X 8.0"H X 3.0"D, HOOD, BLACK WRINKLE     POWDER COAT</t>
  </si>
  <si>
    <t>PORTRAIT, 8.0"W X 10.0"H X     3.0"D, HOOD, BLACK WRINKLE     POWDER COAT</t>
  </si>
  <si>
    <t>PORTRAIT, 6.0"W X 8.0"H X 3.0"D, HOOD, BLACK WRINKLE     POWDER COAT</t>
  </si>
  <si>
    <t>LANDSCAPE, 6.0"W X 6.0"H X     3.0"D, HOOD, BLACK WRINKLE     POWDER COAT</t>
  </si>
  <si>
    <t>PORTRAIT, 4.5"W X 8.0"H X 3.0"D, HOOD, BLACK WRINKLE     POWDER COATING</t>
  </si>
  <si>
    <t>PORTRAIT, 4.5"W X 6.0"H X 3.0"D, HOOD, BLACK WRINKLE     POWDERCOAT</t>
  </si>
  <si>
    <t>SQUARE, 14.0"W X 14.0"H X 3.0"D, HOOD, BLACK WRINKLE     POWDER COAT</t>
  </si>
  <si>
    <t>SQUARE, 12.0"W X 12.0"H X 3.0"D, HOOD, BLACK WRINKLE     POWDER COAT</t>
  </si>
  <si>
    <t>SQUARE, 10.0"W X 10.0"H X 3.0"D, HOOD, BLACK WRINKLE     POWDER COAT</t>
  </si>
  <si>
    <t>54" BOLLARDSTAINLESS 54" PEDESTAL, TOWER, STAINLESS 4X10</t>
  </si>
  <si>
    <t>72" DUAL HEADED, LOW PROFILE   PEDESATAL, SINGLE CHANNEL 3" SQUARE TUBE, BLK</t>
  </si>
  <si>
    <t>54" BOLLARDSTEEL 54" PEDESTAL, TOWER, STEEL     BLACK, 4X10</t>
  </si>
  <si>
    <t>72" PEDESTALINGROUND 72" PEDESTAL, INGROUND MNT     STEEL, BLACK</t>
  </si>
  <si>
    <t>48" BOLLARDSTAINLESS 48" PEDESTAL, BOLLARD STAINLESS, 5" ROUND</t>
  </si>
  <si>
    <t>44" BOLLARDSTAINLESS 44" PEDESTAL, TOWER STAINLESS, 6X5</t>
  </si>
  <si>
    <t>48" PEDESTAL BLACK 48" PEDESTAL, PAD MOUNT, STEEL, BLACK</t>
  </si>
  <si>
    <t>48"PEDESTALALUMINUM 48" PEDESTAL, PAD MOUNT ALUM, BLACK</t>
  </si>
  <si>
    <t>47" BOLLARDSTAINLESS 47" PEDESTAL, TOWER STAINLESS, 4X6</t>
  </si>
  <si>
    <t>60" BOLLARDSTAINLESS 60" PEDESTAL, STAINLESS, 4X6   BRUSHED</t>
  </si>
  <si>
    <t>72" PEDESTAL TRUCK 42" PEDESTAL, STAINLESS BRUSHED FINISH</t>
  </si>
  <si>
    <t>42"PEDESTALSTAINLESS 42" PEDESTAL, STAINLESS BRUSHED FINISH</t>
  </si>
  <si>
    <t>36" PEDESTAL BEAM 36" PEDESTAL, PAD MOUNT STEEL, BLACK</t>
  </si>
  <si>
    <t>54" BOLLARDSTAINLESS 54" PEDESTAL, TOWER STAINLESS, 4X8</t>
  </si>
  <si>
    <t>78" TRIPLE PEDESTAL 78" PEDESTAL, TRIPLE HEAD STEEL, BLACK</t>
  </si>
  <si>
    <t>47" BOLLARDSTAINLESS 47" PEDESTAL, TOWER STAINLESS, 6X6</t>
  </si>
  <si>
    <t>60" BOLLARDSTEEL 60" PEDESTAL, STAINLESS, 4X6   GRAY</t>
  </si>
  <si>
    <t>56" BOLLARDSTAINLESS 56" PEDESTAL, BOLLARD STAINLESS, 8" DIAM</t>
  </si>
  <si>
    <t>53"PEDESTAL SS TOWER 53" PEDESTAL, STAINLESS, TOWER</t>
  </si>
  <si>
    <t>66" BOLLARDSTEEL 66" PEDESTAL, STEEL, 4X6 NICKEL</t>
  </si>
  <si>
    <t>66" BOLLARDSTEEL 66" PEDESTAL, STEEL, 4X6 BLACK</t>
  </si>
  <si>
    <t>66" BOLLARDSTAINLESS 66" PEDESTAL, STAINLESS, 4X6   BRUSHED</t>
  </si>
  <si>
    <t>63" BOLLARDSTAINLESS 63" PEDESTAL, STAINLESS, 4X6   BRUSHED</t>
  </si>
  <si>
    <t>45" PEDESTAL 304SS, MVI 45" PEDESTAL, 304SS, 12" NECK  MVI KEYCOM BOLT</t>
  </si>
  <si>
    <t>45" PEDESTAL CRS 12" 45" PEDESTAL, STEEL ARCHITECTRLNECK 12"</t>
  </si>
  <si>
    <t>45" PEDESTAL 304SS, 12" 45" PEDESTAL, STAINLESS STEEL  ARCHITECTRLNECK, 12"</t>
  </si>
  <si>
    <t>44" PEDESTAL CRS 12" 44" PEDESTAL, STEEL LOW PROFILE, 12"</t>
  </si>
  <si>
    <t>44" PEDESTAL 304SS, 12" 44" PEDESTAL, STAINLESS STEEL  LOW PROFILE, 12"</t>
  </si>
  <si>
    <t>45" PEDESTAL CRS, 7" 45" PEDESTAL, STEEL ARCHITECTRLNECK, 7"</t>
  </si>
  <si>
    <t>45" PEDESTAL 304SS, 7" 45" PEDESTAL, STAINLESS STEEL  ARCHITECTRLNECK, 7"</t>
  </si>
  <si>
    <t>54" PEDESTAL SS MVI 54" PEDESTAL, STAINLESS TOWER  MVI KEYCOM BOLT</t>
  </si>
  <si>
    <t>60" BOLLARDSTAINLESS 60" PEDESTAL, BOLLARD STAINLESS, 10" X 6"</t>
  </si>
  <si>
    <t>47" BOLLARDSTAINLESS 47" PEDESTAL, TOWER, STAINLESS 4X6</t>
  </si>
  <si>
    <t>47" BOLLARDSTAINLESS 47" PEDESTAL, TOWER, STAINLESS 3X2</t>
  </si>
  <si>
    <t>54" BOLLARDSTAINLESS 54" PEDESTAL, TOWER, STAINLESS 4X6</t>
  </si>
  <si>
    <t>42" NICKEL POWDERED PEDESTAL,  ARCHITECTURAL</t>
  </si>
  <si>
    <t>64" BLACK, STEEL, GOOSENECK    PEDESTAL</t>
  </si>
  <si>
    <t>64" BLACK, STEEL, IN GROUND    MOUNT PEDESTAL</t>
  </si>
  <si>
    <t>64" BLACK, STEEL, DUAL MOUNT,  GOOSENECK PEDESTAL</t>
  </si>
  <si>
    <t>58" BLACK, STEEL, GOOSENECK    PEDESTAL</t>
  </si>
  <si>
    <t>58" BLACK, STEEL, DUAL MOUNT,  GOOSENECK PEDESTAL</t>
  </si>
  <si>
    <t>42" YELLOW, STEEL, GOOSENECK   PEDESTAL</t>
  </si>
  <si>
    <t>42" WHITE, STEEL, GOOSENECK    PEDESTAL</t>
  </si>
  <si>
    <t>44" BLACK, STEEL, HEAVY DUTY,  PAD MOUNT, ARCHITECTURAL STYLE PEDESTAL</t>
  </si>
  <si>
    <t>42" STAINLESS STEEL, GOOSENECK PEDESTAL</t>
  </si>
  <si>
    <t>42" BLACK, STEEL, GOOSENECK    PEDESTAL</t>
  </si>
  <si>
    <t>42" ALUMINUM, 2" ROUND TUBE,   BLACK POWDER COATED, GOOSENECK PEDESTAL</t>
  </si>
  <si>
    <t>42" BLACK, STEEL, LOW PROFILE  PEDESTAL</t>
  </si>
  <si>
    <t>36", BLACK, FEDERAL APD CLONE, GOOSENECK PEDESTAL,     11-12" NECK</t>
  </si>
  <si>
    <t>36" BLACK, STEEL, GOOSENECK    PEDESTAL</t>
  </si>
  <si>
    <t>36", YELLOW, FEDERAL APD CLONE, GOOSENECK PEDESTAL,     11-12" NECK</t>
  </si>
  <si>
    <t>36", WHITE, FEDERAL APD CLONE, GOOSENECK PEDESTAL,     11-12" NECK</t>
  </si>
  <si>
    <t>84" AND 42" DUAL HEIGHT PEDESTAL, 4X4" SQ TUBE, TOP    12", BOTTOM 12"</t>
  </si>
  <si>
    <t>72" BLACK, STEEL, GOOSENECK    PEDESTAL</t>
  </si>
  <si>
    <t>72" BLACK, STEEL, IN GROUND    MOUNT PEDESTAL</t>
  </si>
  <si>
    <t>44" BLACK, STEEL, HEAVY DUTY,  PAD MOUNT, GOOSENECK PEDESTAL</t>
  </si>
  <si>
    <t>72" BLACK, STEEL, DUAL MOUNT,  GOOSENECK PEDESTAL</t>
  </si>
  <si>
    <t>48" BLACK, STEEL, TOWER PEDESTAL</t>
  </si>
  <si>
    <t>48" BLACK, STEEL, GOOSENECK    PEDESTAL</t>
  </si>
  <si>
    <t>72" AND 42" DUAL HEIGHT PEDESTAL, 3X3" SQ TUBE, TOP    12", BOTTOM 12"</t>
  </si>
  <si>
    <t>BPS-24-2 24VDC,2 AMP,4 OUTPUTS,BOXED</t>
  </si>
  <si>
    <t>PSP-24 PLUG-IN 24VDC-350MA</t>
  </si>
  <si>
    <t>BPS-24-1 24VDC,1 AMP,1 OUTPUTS,BOXED</t>
  </si>
  <si>
    <t>BPS-12-1 12VDC,1 AMP,1 OUTPUTS,BOXED</t>
  </si>
  <si>
    <t>PSP-12 PLUG-IN 12VDC-700MA</t>
  </si>
  <si>
    <t>BPS-24-10 24VDC,10 AMP,8 OUTPUTS,BOXED</t>
  </si>
  <si>
    <t>POWER SPLPY 24V 6AMP W/SLF MON</t>
  </si>
  <si>
    <t>BATTERY REPLACEMENT CARTRIDGE  #34, SEALED LEAD ACID</t>
  </si>
  <si>
    <t>BATTERY REPLACEMENT CARTRIDGE  #43, SEALED LEAD ACID</t>
  </si>
  <si>
    <t>BATTERY REPLACEMENT CARTRIDGE  #2, SEALED LEAD ACID</t>
  </si>
  <si>
    <t>BATTERY REPLACEMENT CARTRIDGE  #48, SEALED LEAD ACID</t>
  </si>
  <si>
    <t>REDUNDANT SWITCHING POWER SUPP FOR FRONT LOAD 2UAS</t>
  </si>
  <si>
    <t>FIELD REPAIR KIT - Z-SERIES    2U</t>
  </si>
  <si>
    <t>FIELD REPAIR KIT - Z-SERIES    4U. INCLUDES REDUNDANT POWER   SUPPLY AND FANS</t>
  </si>
  <si>
    <t>SERVER</t>
  </si>
  <si>
    <t>FLEX IO (CAT-M LTE AT&amp;T)</t>
  </si>
  <si>
    <t>RCS Z-WAVE COMMUNICATING THERMOSTAT</t>
  </si>
  <si>
    <t>RANGER EXTENDER</t>
  </si>
  <si>
    <t>Z-WAVE WALL SWITCH, 500-SERIES VERSION 1</t>
  </si>
  <si>
    <t>Z-WAVE PLUS WALL OUTLET</t>
  </si>
  <si>
    <t>Z-WAVE PLUS DIMMER SWITCH</t>
  </si>
  <si>
    <t>IQ SIREN</t>
  </si>
  <si>
    <t>IQ OUTLET W/ENERGY METERING</t>
  </si>
  <si>
    <t>IQ OUTLET ZWAVE 700 TECHNOLOGY</t>
  </si>
  <si>
    <t>IQ DIMMER</t>
  </si>
  <si>
    <t>GARAGE DOOR CONTROLLER Z-WAVE PLUS S2 SECURITY, OTA. ADT BRANDED</t>
  </si>
  <si>
    <t>LUX Z-WAVE SMART THERMOSTAT    WITH WHITE DECOR SNAP COVER</t>
  </si>
  <si>
    <t>Z-WAVE PLUS APPLIANCE MODULE</t>
  </si>
  <si>
    <t>Z-WAVE PLUS LAMP MODULE</t>
  </si>
  <si>
    <t>Z-WAVE 3-WAY WALL ACCESSORY    SWITCH, 500</t>
  </si>
  <si>
    <t>GARAGE DOOR OPENER REMOTE CONTROLLER</t>
  </si>
  <si>
    <t>ALARM.COM SMART WATER VALVE</t>
  </si>
  <si>
    <t>TEMPERATURE SENSOR</t>
  </si>
  <si>
    <t>T3000 SMART THERMOSTAT ALARM.COM</t>
  </si>
  <si>
    <t>PROGRAMMABLE SMART Z-WAVE THERMOSTAT</t>
  </si>
  <si>
    <t>BATTERY REPLACEMENT CARTRIDGE  #33, SEALED LEAD ACID</t>
  </si>
  <si>
    <t>APC REPLACEMENT BATTERY CARTRIDGE #123</t>
  </si>
  <si>
    <t>OVER-HEAD DOOR CONTACT</t>
  </si>
  <si>
    <t>16' STEEL POLE, 4' X 4' SQUARE 200 LBS. MAX., FOR ALL OUTDOOR DOME HOUSINGS</t>
  </si>
  <si>
    <t>POWER SUPPLY 24V 4 AMP</t>
  </si>
  <si>
    <t>STAINLESS STEEL LED PLATE</t>
  </si>
  <si>
    <t>DOUBLE MAGNALOCK W/ DOOR CONTACT</t>
  </si>
  <si>
    <t>909S-MO ROCKER SWITCH,MOMENTARY,SURFAC 909S-MO = 909S-MOW</t>
  </si>
  <si>
    <t>ANALOG VIDEO SURGE PROTECTOR   RACK MOUNT - 16 CHANNELS BNC/COAX IN/OUT</t>
  </si>
  <si>
    <t>VIDEO TWISTED PAIR PASSIVE     BALUN MALE BNC CONNECTOR</t>
  </si>
  <si>
    <t>491 BACK BOX</t>
  </si>
  <si>
    <t>VIDEO BALUN/FEMALE TWISTED PAIR VIDEO TRANSCEIVER COAX ELIMINATOR</t>
  </si>
  <si>
    <t>HID MINI PROX READER</t>
  </si>
  <si>
    <t>7022 KEYPAD 2LED OUTSIDE</t>
  </si>
  <si>
    <t>USP 240 SUBMINIATURE 1/4" - F</t>
  </si>
  <si>
    <t>SCHL/ELEC 742 EMERGENCY BREAK  GLASS WITH SONALERT</t>
  </si>
  <si>
    <t>740 EMERGENCY BREAK GLASS RELEASES 6A AT 30VDC     FORM Z SWITCH</t>
  </si>
  <si>
    <t>OUTDR KP HVY DUTY, NO CVR,     12V, R/G LED</t>
  </si>
  <si>
    <t>PRGRMBLE KEY PAD OUTDOOR</t>
  </si>
  <si>
    <t>PRGRMBL GRN /RED LED 12VC W/   RLY</t>
  </si>
  <si>
    <t>EMERGENCY PULL STATION</t>
  </si>
  <si>
    <t>CHANNEL PLUS 2512 "SPLITTER/CO</t>
  </si>
  <si>
    <t>598 TRI-VOLT TRANSFORM</t>
  </si>
  <si>
    <t>TUBE AND Z-STAND (TEMP PROBE   BUFFER KIT</t>
  </si>
  <si>
    <t>HIGHWIRE POWERSTARTM CAMERA    UNIT</t>
  </si>
  <si>
    <t>WALL MOUNTING BRACKETFOR 1X HIGHWIRE DEVICE</t>
  </si>
  <si>
    <t>CONTROLLER DOOR ENTRY FOR 4    W-1000 OR W-2000'S</t>
  </si>
  <si>
    <t>STAINLESS STEEL ENTRY PHONE    MOUNTS IN SINGLE GANG BOX FLUSH MOUNT</t>
  </si>
  <si>
    <t>VE-SERIES BACKBOX SURFACE MNT  K-1500-7, K-1900-7 &amp; K-1900-8  W/CLEAR ALUMINUM P</t>
  </si>
  <si>
    <t>SURFACE MNT BX 5.64X6.72X3.25  STAINLESS W/A BLANK CLEAR COAT ALUMINUM PANEL</t>
  </si>
  <si>
    <t>GOOSENECK PEDESTAL FOR THE     VE-5X5, VE-5X5-PNL, VE-5X10    &amp; VE-6X7</t>
  </si>
  <si>
    <t>12 VOLT DUAL ZONE TEMPERATURE  SENSOR</t>
  </si>
  <si>
    <t>VE-SERIES BACKBOX SURFACE MNT  K-1500-7, K-1900-7 AND K-1900-8</t>
  </si>
  <si>
    <t>DOOR ENTRY PHONE STAINLESS STEEL HANDSFREE WEATHER PROTECTION</t>
  </si>
  <si>
    <t>SURFACE MOUNT BOX FOR E-10, E-30, E-1600-20A     W-1000 AND W-3000</t>
  </si>
  <si>
    <t>REMOTE TOUCH TONE CONTROLLER   PROGRAM FROM A TOUCH TONE PHONE</t>
  </si>
  <si>
    <t>ENTRY SYSTEM STORES 250NUMBERS KEYLESS ENTRY CODE USE W/ K-1700-3 OR K-1900-8</t>
  </si>
  <si>
    <t>RING DOWN PHONE LINE SIMULATOR DLE-200B</t>
  </si>
  <si>
    <t>CONTROLLER REMOTE FOR W-1000</t>
  </si>
  <si>
    <t>BATTERY REPLACEMENT CARTRIDGE  #17, SEALED LEAD ACID</t>
  </si>
  <si>
    <t>PANDUIT 25PK PLUG 8POS 8CON 24AWG STRANDED O SOLID CAT6</t>
  </si>
  <si>
    <t>MM15 4000LB HOLDING DUAL ACTION</t>
  </si>
  <si>
    <t>48" PEDESTAL, TOWER, STAINLESS ADA-STAINLESS-TOWER-48X4X6     4X6</t>
  </si>
  <si>
    <t>23-4P UTP-CMP SOL BC CAT6 FRPO/FEP/FRLSPVC BROWN 500FT   RIB NONBONDED-PAIR</t>
  </si>
  <si>
    <t>23-4P UTP-CMP SOL BC CAT6 FRPO/FEP/FRLSPVC BROWN 1000FT  RIB NONBONDED-PAIR</t>
  </si>
  <si>
    <t>LOW TEMPERATURE SENSOR, ALARMS ALARMS AT 4 DEGREES CELSIUS</t>
  </si>
  <si>
    <t>HUB2SA MOMENTARY SPDT, 3 SCREW TERM   HOLD UP BUTTON,BEIGE</t>
  </si>
  <si>
    <t>MCS308911 1-CH HAND HELD TRANSMITTER     RADIO/MULTI-CODE 30</t>
  </si>
  <si>
    <t>HUB2B RESET TOOL</t>
  </si>
  <si>
    <t>WLS WATER LEVEL SWITCH</t>
  </si>
  <si>
    <t>12V, 2 PAIR, HYBRID FIELD REPLACEABLE SUPPRESSION MODULE W/O BASE</t>
  </si>
  <si>
    <t>PIR GUARDS PIR GUARD 5.75" X 6.75" X 4.25</t>
  </si>
  <si>
    <t>PIR GUARDS MOTION DETECTOR DAMAGE STOPPER</t>
  </si>
  <si>
    <t>VIDEO BALUN TRANSCEIVER W/SURG</t>
  </si>
  <si>
    <t>TSB-CL TOUCH SENSE BAR CLEAR 36"</t>
  </si>
  <si>
    <t>VIDEO BALUN TRANSCEIVER, PVD   COMBINER</t>
  </si>
  <si>
    <t>BURG ALARM KIT- POWER &amp; DIALER INCLDS (1) DTK-1F &amp; (1) DTK-MRJ31XSCP-WP</t>
  </si>
  <si>
    <t>TYPE 4X PROTECTIVE CABINET     WITH BACKPLATE AND THUMB LOCK - CLEAR</t>
  </si>
  <si>
    <t>16-2C SOL BC PVC FOIL SHD PVC JKT RED FPLR/CMR 75C 1000' REEL</t>
  </si>
  <si>
    <t>CAB-6 CFQ/REPLACEMENT 16FT CABLE W/C</t>
  </si>
  <si>
    <t>5V, 2 PAIR, HYBRID FIELD REPLACEABLE SUPPRESSION</t>
  </si>
  <si>
    <t>RACK KIT, FOR ONE UML SERIES   LCD, UP TO 19-INCH HIGH</t>
  </si>
  <si>
    <t>MBA-812 12 VDC 8" BELL</t>
  </si>
  <si>
    <t>26 BIT WIEGAND KEYPAD READER</t>
  </si>
  <si>
    <t>050534 EL POTTED CIRCUIT BREAKER</t>
  </si>
  <si>
    <t>9600-630 12/24VDC,US32D,RIM,SURFACE MT, FIELD SELECTABLE</t>
  </si>
  <si>
    <t>16-2C SOL BC PVC PVC JKT RED FPLR/CMR 75C 1000' BOXES</t>
  </si>
  <si>
    <t>REPLACEMENT BATTERIES FOR BU450 AND DRP16</t>
  </si>
  <si>
    <t>VIDEO TWISTED PAIR ACTIVE BALUN RECEIVER FEMALE BNC JACK 100-1500'</t>
  </si>
  <si>
    <t>MAGLOCK 1200 LB. 12/24VDC</t>
  </si>
  <si>
    <t>200' / 400' DOUBLE MODULATED   DUAL BEAM</t>
  </si>
  <si>
    <t>100' / 200' DOUBLE MODULATED   DUAL BEAM</t>
  </si>
  <si>
    <t>SURGE SUPPRESSOR SPD 1PR 43V HI EXPOSURE</t>
  </si>
  <si>
    <t>SAF-COM SIGNAL EXPLOSION PROOF</t>
  </si>
  <si>
    <t>PIR PASSIVE INFRARED DOOR SENSOR REX, WHITE</t>
  </si>
  <si>
    <t>ALUMINIUM SURFACE MOUNT INDUSTRIAL</t>
  </si>
  <si>
    <t>STOPPER DOMES NEMA 4/4X WITH ENCLOSED BACKBOX</t>
  </si>
  <si>
    <t>18-2C STR BC FRPVC FRPVC JKT WHT CMP/FPLP 75C     1000' BOXES</t>
  </si>
  <si>
    <t>POLYCARBONATE ENCLOSURE WITH   ENCLOSED DEEP BACK BOX AND     EXTERIOR THUMB LOC</t>
  </si>
  <si>
    <t>14-2C SOL BC PVC PVC JKT BLK FPLP/CL3P 75C 1000' REEL</t>
  </si>
  <si>
    <t>VIDEO BALUN TRANSCEIVER</t>
  </si>
  <si>
    <t>VIDEO BALUN TRANSCEIVER HUB-16 PORT 100-3000 FEET</t>
  </si>
  <si>
    <t>STI-6518 BOOPER STOPPER COVER W/102721 BACK PLATE</t>
  </si>
  <si>
    <t>14-2C SOL BC PVC PVC JKT RED FPLR 75C 1000' BOXES</t>
  </si>
  <si>
    <t>CONCRETE FLOOR BRACKET FOR     THE AX-TW200</t>
  </si>
  <si>
    <t>WIRELESS 200 PHOTOELECTRIC     DETECTOR COMP</t>
  </si>
  <si>
    <t>WIRELESS 100 PHOTOELECTRIC     DETECTOR COMP</t>
  </si>
  <si>
    <t>FMK-SW FLEX-MOUNT FOR SWING GATE KIT</t>
  </si>
  <si>
    <t>SIGNAL AND NOTIFICATION LOOPS  PROTECTS 7-14 V CIRCUITS SERIEL CONNECTION</t>
  </si>
  <si>
    <t>HORN WEATHERPROOF 15-WATT 8 OHM IMPEDANCE</t>
  </si>
  <si>
    <t>RBK-5 RELAY</t>
  </si>
  <si>
    <t>DURESS ALARM BUTTONS 2B LATCHING DPDT 6 SCREW TERM</t>
  </si>
  <si>
    <t>HUB2A HARDWIRE W/3 SCREW TERMINAL    PANIC BUTTON</t>
  </si>
  <si>
    <t>HOLD-UP BTN, DPDT, LATCHIN (   6SLDR )</t>
  </si>
  <si>
    <t>TERMINUS FOUR ZONE PROCESSOR</t>
  </si>
  <si>
    <t>PTS-C PLUG TYPE SUPERVISORY    SWITCH</t>
  </si>
  <si>
    <t>132' / 264' INTELLIGENT DOUBLE MODUL</t>
  </si>
  <si>
    <t>200' / 400' INTELLIGENT DUAL   BEAM</t>
  </si>
  <si>
    <t>KEYPAD LCD DISPLAY (WRONG PART USE 790-I)</t>
  </si>
  <si>
    <t>KEYSPAN HIGH-SPEED USB TO SERIAL ADAPTER</t>
  </si>
  <si>
    <t>TD-20U LONG RANGE INDOOR/OUTDOOR TRAN WIRELESS SENSOR ANNU</t>
  </si>
  <si>
    <t>IP BASED CLASS 1 LASER DETECTO 50FT HIGH VERTICAL MOUNT 8ADJSTBL AREA REDWAL</t>
  </si>
  <si>
    <t>BRACKET TO INSTALL SL SERIES   TO TOWERS</t>
  </si>
  <si>
    <t>3.3 DOUBLE SIDED BEAM TOWER    360 DEGREES</t>
  </si>
  <si>
    <t>SINGLE MODULE BASE FOR 2MHLP   SERIES SNAPTRACK-TYPE</t>
  </si>
  <si>
    <t>WIRELESS ANNUNCIATOR</t>
  </si>
  <si>
    <t>WCC WEATHER COVER CLEAR F/DK-11 OR</t>
  </si>
  <si>
    <t>DM62 MDL62 DOUBLE,12/24VDC,1200LB</t>
  </si>
  <si>
    <t>WEATHER STOPPERS WITH CLEAR SPACER</t>
  </si>
  <si>
    <t>PB22 HD MOMENTARY DPDT 12/24DC</t>
  </si>
  <si>
    <t>PBA 1-1/2" ROUND,GRN,SGL GANG,ALTE</t>
  </si>
  <si>
    <t>1" X 3/4" ALTERNATE, DPST, SURFACE MOUNT</t>
  </si>
  <si>
    <t>KP1A TUBULAR KEYSWITCH ALTERNATE</t>
  </si>
  <si>
    <t>36' OUTDOOR/INDOOR REFLECTIVE  BEAM</t>
  </si>
  <si>
    <t>M68 DOOR POSITION</t>
  </si>
  <si>
    <t>SECURITRON MKCKA KEY CYLENDER</t>
  </si>
  <si>
    <t>MUNL-24 UNLATCH F/MORTISE LOCK,24VDC</t>
  </si>
  <si>
    <t>XDT-24 EXIT DLY TIMER 3 SPDT RELAY BD</t>
  </si>
  <si>
    <t>XDT-12 EXIT DLY TIMER 3 SPDT RELAY BD</t>
  </si>
  <si>
    <t>BPS-12-6 12VDC,6 AMP,8 OUTPUTS,BOXED</t>
  </si>
  <si>
    <t>BPS-12-9 12VDC,9 AMP,8 OUTPUTS,BOXED</t>
  </si>
  <si>
    <t>DSI DOOR PROP ALARM W/DBC KEY</t>
  </si>
  <si>
    <t>BATTERY REPLACEMENT CARTRIDGE  #32, SEALED LEAD ACID</t>
  </si>
  <si>
    <t>APC REPLACEMENT BATTERY CARTRIDGE #105</t>
  </si>
  <si>
    <t>BATTERY REPLACEMENT CARTRIDGE  #7, SEALED LEAD ACID</t>
  </si>
  <si>
    <t>AXIS LENS CLOTH 50PCS AXIS ACCESSORY LENS CLOTH.</t>
  </si>
  <si>
    <t>SSX-82SB; 25W 2-TONE SIREN     WITH BLUE STROBE</t>
  </si>
  <si>
    <t>SSX-52SC; 15W SIREN W/CLEAR    STROBE</t>
  </si>
  <si>
    <t>SSX-52SB INDOOR/OUTDOOR SIREN  15W 120DB WITH BLUE STROBE</t>
  </si>
  <si>
    <t>PASSIVE INFRARED DETECTOR(PIR) 40FT / 90 DEG, ANTI-MASKING    WIRELESSS MODEL</t>
  </si>
  <si>
    <t>18-2C STR BC PVC/NYL PVC JKT BLK DIRECT BUR WTRBLK  CM/TC/FPL 1000' RL</t>
  </si>
  <si>
    <t>14-2C STR BC PVC/NYL PVC JKT BLK DIRECT BUR WTRBLK  CL3/TC/FPL 500' RL</t>
  </si>
  <si>
    <t>18-2C STR BC PVC/NYL FOIL SHD  PVC JKT BLK DIRECT BUR WTRBLK  CM/TC/FPL 500' RL</t>
  </si>
  <si>
    <t>18-6C STR BC FRPVC FOIL SHD    FRPVC JKT VIO CMP/FPLP 75C     500' REELS</t>
  </si>
  <si>
    <t>18-2C SOL BC LDPE FOIL SHD     PVC JKT RED MID-CAP FPLR/CMR 500' BOX</t>
  </si>
  <si>
    <t>12-2C SOL BC PVC FOIL SHD PVC JKT RED FPLR/CL3R 75C 1000' REEL</t>
  </si>
  <si>
    <t>14-2C SOL BC PVC FOIL SHD PVC JKT RED FPLR/CL3R 75C 500' REELS</t>
  </si>
  <si>
    <t>18-2C SOL BC PVC FOIL SHD PVC JKT RED FPLR/CMR 75C 500' BOX</t>
  </si>
  <si>
    <t>14-2C SOL BC LDPE FOIL SHD     PVC JKT RED MID-CAP FPLR/CMR 500' RL</t>
  </si>
  <si>
    <t>16-2C SOL BC PVC FOIL SHD PCV JKT WHT FPLR/CMR 75C MID-CAP 500' BOX</t>
  </si>
  <si>
    <t>18-2C SOL BC PVC PVC JKT WHT SPL PRT CMR/FPLR 500' BOX</t>
  </si>
  <si>
    <t>16-2C + 19-2C SOL BC PVC PVC JKT WHT 500' RL SPL PRT    CMR/FPLR 300V 105C</t>
  </si>
  <si>
    <t>14-2C SOL BC PVC PVC JKT WHT FPLR/CL3R 75C 500' REEL SPL PRT</t>
  </si>
  <si>
    <t>14-2C + 18-2C SOL BC PP PVC JKT WHT 500' RL SPL PRT    CMR/FPLR 300V 105C</t>
  </si>
  <si>
    <t>12-2C SOL BC PVC PVC JKT WHT FPLR/CL3R 75C 500' REEL  SPL PRT</t>
  </si>
  <si>
    <t>16-2C SOL BC PVC PVC JKT RED FPLR 75C 500' REEL</t>
  </si>
  <si>
    <t>14-4C SOL BC PVC PVC JKT RED FPLR/CL3R 75C 500' REEL</t>
  </si>
  <si>
    <t>12-2C SOL BC PVC PVC JKT RED FPLR/CL3R 75C 1000' REEL</t>
  </si>
  <si>
    <t>18-2C SOL BC PVC RED ZIP FPL 500' BOX</t>
  </si>
  <si>
    <t>18-4C SOL BC PVC PVC JKT WHT SPL PRT NPLF 500' RL</t>
  </si>
  <si>
    <t>18-2C SOL BC PVC PVC JKT WHT SPL PRT NPLF 500' RL</t>
  </si>
  <si>
    <t>16-2C SOL BC FRPVC FOIL SHD    FRPVC JKT RED FPLP/CL3P 75C    MID-CAP 500' REEL</t>
  </si>
  <si>
    <t>18-2C SOL BC FRPVC FOIL SHD    FRPVC JKT RED FPLP/CMP 75C     MID-CAP 500' BOX</t>
  </si>
  <si>
    <t>14-2C SOL BC FRPVC FOIL SHD    FRPVC JKT RED FPLP/CL3P 75C    MID-CAP 500' REEL</t>
  </si>
  <si>
    <t>14-2C SOL BC FRPVC FOIL SHD    FRPVC JKT RED FPLP/CL3P 75C    500' REELS</t>
  </si>
  <si>
    <t>16-2C SOL BC FRPVC FOIL SHD    FRPVC JKT RED FPLP 75C 500' REEL</t>
  </si>
  <si>
    <t>18-2C SOL BC FRPVC FOIL SHD    FRPVC JKT RED FPLP 75C 500' BOXES</t>
  </si>
  <si>
    <t>18-2C SOL BC FRPVC FRPVC JKT RED FPLP/CMP 75C     1000' BOXES SP PR</t>
  </si>
  <si>
    <t>14-2C SOL BC FRPVC FRPVC JKT RED FPLP/CL3P 75C    1000' REEL SPL PRT</t>
  </si>
  <si>
    <t>18-2C SOL BC FRPVC FRPVC JKT RED FPLP/CMP 75C     1000' BOXES SPL PRT</t>
  </si>
  <si>
    <t>14-2C SOL BC PVC PVC JKT WHT FPLP/CL3P 75C 1000' REEL</t>
  </si>
  <si>
    <t>18-4C SOL BC FRPVC FRPVC JKT RED FPLP/CMP 75C     SPL CC 500' BOX</t>
  </si>
  <si>
    <t>18-2C SOL BC FRPVC FRPVC JKT RED FPLP/CMP 75C     SPL CC 500' BOX</t>
  </si>
  <si>
    <t>14-2C SOL BC FRPVC FRPVC JKT RED FPLP/CL3P 75C    500' REEL SPL PRT</t>
  </si>
  <si>
    <t>16-2C SOL BC FRPVC FRPVC JKT RED FPLP 75C 500' REEL</t>
  </si>
  <si>
    <t>14-4C SOL BC FRPVC FRPVC JKT RED FPLP/CL3P 75C    500' REEL</t>
  </si>
  <si>
    <t>12-2C SOL BC FRPVC FRPVC JKT RED FPLP/CL3P 75C    1000' REEL</t>
  </si>
  <si>
    <t>18-2C SOL BC FRPVC FRPVC JKT RED FPLP/CMP 75C     500' BOX SPL PRT</t>
  </si>
  <si>
    <t>14-1C THHN/THWN-2 19 STR BC    90C WET 90C DRY 600V GRN</t>
  </si>
  <si>
    <t>12-1C THHN/THWN SOL BC 90C DRY 75C WET 600V GRN</t>
  </si>
  <si>
    <t>4-23, CAT6, PLENUM, SOLID, BC, U/UTP, DUAL FRPO/FEP, LS-PVC,  WHITE, 500FT</t>
  </si>
  <si>
    <t>23-4P UTP-CMR SOL BC  CAT6     2412 PE/PVC BLUE 305M 500FT BOXES</t>
  </si>
  <si>
    <t>24-4P UTP-CMR SOL BC CAT5E     PO/PVC YELLOW 1000FT RLX NONBONDED-PAIR</t>
  </si>
  <si>
    <t>23-4P UTP-CMR SOL BC CAT6 2412 PE/PVC VIO 1000' BOXES</t>
  </si>
  <si>
    <t>24-4P UTP-CMR SOL BC CAT5E     PO/PVC GRAY 1000FT BOXES NONBONDED-PAIR</t>
  </si>
  <si>
    <t>24-4P UTP-CMR SOL BC CAT5E     PO/PVC WHITE 500FT BOXES NONBONDED-PAIR</t>
  </si>
  <si>
    <t>23-4P UTP-CMR SOL BC CAT6 2412 PE/PVC GRY 1000' BOXES</t>
  </si>
  <si>
    <t>24-4P UTP-CMP SOL BC CAT5E     UL CSA FT-6 FEP/FRPVC VIOLET   JACKET BOXES</t>
  </si>
  <si>
    <t>23-4P UTP SOL BC CAT 6 OUTDOOR UV,GEL-FILLED,DIRECT BURIAL,   PE/PE 1000'REEL,BL</t>
  </si>
  <si>
    <t>24-4P UTP-CMP SOL BC CAT5E     FRPO/FEP/FRLSPVC YELLOW 1000FT RLX NONBONDED-PAIR</t>
  </si>
  <si>
    <t>23-4P UTP-CMP SOL BC CAT6 2413 FEP/LSPVC VIOLET     1000FT BOXES</t>
  </si>
  <si>
    <t>24-4P UTP-CMP SOL BC CAT5E     FRPO/FEP/FRLSPVC GRAY 1000FT   RLX NONBONDED-PAIR</t>
  </si>
  <si>
    <t>23-4P UTP-CMP SOL BC CAT6 2413 FEP/LSPVC YELLOW     1000FT BOXES</t>
  </si>
  <si>
    <t>24-4P UTP-CMP SOL BC CAT5E     FRPO/FEP/FRLSPVC ORANGE 1000FT RLX NONBONDED-PAIR</t>
  </si>
  <si>
    <t>22-4C STR BC PVC FOIL SHD PVC JKT GRY CMR/FPLR 75C 1000' BOXES</t>
  </si>
  <si>
    <t>24-2P STR BC PE FOIL SHD PVC JKT GRY CL3R 300V 60C 1000'R</t>
  </si>
  <si>
    <t>22-2P SOL BC PVC IND SHD PVC JKT WHT CMR/FPLR 75C SPL CC 500' REEL</t>
  </si>
  <si>
    <t>18-4C SOL BC PVC PVC JKT WHT CMR/FPLR SPCL CC 500' BOX</t>
  </si>
  <si>
    <t>22-4C SOL BC PP PVC JKT TAN CMR/FPLR 75C 500' COIL</t>
  </si>
  <si>
    <t>22-10C SOL BC PVC PVC JKT WHT 500' RL SPL PRT    CMR/FPLR 300V 105C</t>
  </si>
  <si>
    <t>22-4C SOL BC PP PVC JKT WHT CMR/FPLR 75C 500' COIL</t>
  </si>
  <si>
    <t>22-2C SOL BC PVC PVC JKT WHT FPLR/CMR 75C 500' BOX</t>
  </si>
  <si>
    <t>18-2C STR BC PVC PVC JKT BLK CMR/FPLR 75C 1000' REEL</t>
  </si>
  <si>
    <t>18-4C SOL BC PVC PVC JKT WHT CMR/FPLR SPL CC 1000' REEL</t>
  </si>
  <si>
    <t>18-6C STR BC PVC FOIL SHD PVC JKT PNK CMR/FPLR 75C 1000' REEL</t>
  </si>
  <si>
    <t>18-6C STR BC PVC FOIL SHD PVC JKT PNK CMR/FPLR 75C 500' REEL</t>
  </si>
  <si>
    <t>22-2P STR TNC PP IND FOIL SHD  PVC JKT CM 60C GRY 1000' BOX ROHS</t>
  </si>
  <si>
    <t>22-2C STR BC PVC FOIL SHD PVC JKT GRY CMR/FPLR 75C 1000' BOXES</t>
  </si>
  <si>
    <t>18-3P STR BC LSPVC IND FOIL    SHD LSPVC JKT GRY/RED  SPL PRT CMR FPLR 1000' REE</t>
  </si>
  <si>
    <t>18-12C STR BC PVC FOIL SHD     PVC JKT YEL CMR/FPLR 75C SPL CC 500' REEL</t>
  </si>
  <si>
    <t>18-2C STR BC PVC FOIL SHD PVC JKT GRN CMR/FPLR 75C 1000' BOX</t>
  </si>
  <si>
    <t>18-2C STR BC PVC FOIL SHD PVC JKT ORG CMR/FPLR 75C 1000' BOX</t>
  </si>
  <si>
    <t>18-6C STR BC PVC FOIL SHD PVC JKT BLU CMR/FPLR 75C SPL CC 1000' REEL</t>
  </si>
  <si>
    <t>18-6C STR BC PVC FOIL SHD PVC JKT BLU CMR/FPLR 75C SPL CC 500' REEL</t>
  </si>
  <si>
    <t>24-2C STR BC PVC FOIL SHD PVC JKT GRY CMR/FPLR 75C 1000' BOX</t>
  </si>
  <si>
    <t>22-2C STR BC PVC FOIL SHD PVC JKT BRN CMR/FPLR 75C 1000' BOX</t>
  </si>
  <si>
    <t>18-12C STR BC PVC FOIL SHD     PVC JKT YEL CMR/FPLR 75C SPL CC 250' REEL</t>
  </si>
  <si>
    <t>16-2C STR BC PVC PVC JKT GRY CMR OR CL3R 75C    500' BOXES</t>
  </si>
  <si>
    <t>16-4C STR BC PVC PVC JKT GRY CMR/FPLR 75C 500' BOX</t>
  </si>
  <si>
    <t>18-2C STR BC PVC PVC JKT GRY CMR/FPLR 75C MID-CAP 1000' BOXES</t>
  </si>
  <si>
    <t>14-2C STR BC PVC PVC JKT GRY CL3R/FPLR 75C SPL CC 1000' REEL</t>
  </si>
  <si>
    <t>14-2C STR BC PVC/NYL FOIL SHD  PVC JKT BLK DIRECT BUR WTRBLK  CL3/TC/FPL 500' RL</t>
  </si>
  <si>
    <t>16-2C STR BC PVC/NYL FOIL SHD  PVC JKT BLK DIRECT BUR WTRBLK  CL3/TC/FPL 500' RL</t>
  </si>
  <si>
    <t>18-6C STR BC PVC/NYL FOIL SHD  PVC JKT BLK DIRECT BUR WTRBLK  CM/TC/FPL 500' RL</t>
  </si>
  <si>
    <t>18-4C STR BC PVC/NYL FOIL SHD  PVC JKT BLK DIRECT BUR WTRBLK  CM/TC/FPL/PLTC 500</t>
  </si>
  <si>
    <t>14-2C STR BC PVC/NYL FOIL SHD  PVC JKT BLK DIRECT BUR WTRBLK  CL3/TC/FPL 1000' R</t>
  </si>
  <si>
    <t>18-4C STR BC PVC/NYL FOIL SHD  PVC JKT BLK DIRECT BUR WTRBLK  CM/TC/FPL/PLTC 100</t>
  </si>
  <si>
    <t>18-2C STR BC PVC/NYL FOIL SHD  PVC JKT BLK DIR BUR WTRBLK CM/ TC/FPL 1000'RL SP</t>
  </si>
  <si>
    <t>16-2C STR BC PVC/NYL FOIL SHD  PVC JKT BLK DIRECT BUR WTRBLK  CL3/TC/FPL 1000' R</t>
  </si>
  <si>
    <t>16-2P STR BC VN TRAY PVC-NYL   O/A FOIL SHD PVC JKT 90C TC-ER 600V UL BLK/WHT#S</t>
  </si>
  <si>
    <t>18-10C SOL BC PVC PE JKT DIRECT BURIAL IRRIGATION CABLE 30V 500' RL</t>
  </si>
  <si>
    <t>18-12C SOL BC PVC PE JKT DIRECT BURIAL IRRIGATION CABLE 30V 500' RL</t>
  </si>
  <si>
    <t>18-2C SOL BC PVC PE JKT DIRECT BURIAL IRRIGATION CABLE 30V 500' RL</t>
  </si>
  <si>
    <t>18-6C SOL BC PVC PE JKT DIRECT BURIAL IRRIGATION CABLE 30V 500' RL</t>
  </si>
  <si>
    <t>18-4C SOL BC PVC PE JKT DIRECT BURIAL IRRIGATION CABLE 30V 500' RL</t>
  </si>
  <si>
    <t>18-2C STR BC PVC/NYL PVC JKT BLK DIRECT BUR WTRBLK  CM/TC/FPL 500' RL</t>
  </si>
  <si>
    <t>16-2C STR BC PVC/NYL PVC JKT BLK DIRECT BUR WTRBLK  TC/FPL 500' RL</t>
  </si>
  <si>
    <t>18-8C SOL BC PVC PE JKT DIRECT BURIAL IRRIGATION CABLE 30V 1000' RL</t>
  </si>
  <si>
    <t>18-10C SOL BC PVC PE JKT DIRECT BURIAL IRRIGATION CABLE 30V 1000' RL</t>
  </si>
  <si>
    <t>18-12C SOL BC PVC PE JKT DIRECT BURIAL IRRIGATION CABLE 30V 1000' RL</t>
  </si>
  <si>
    <t>18-4C SOL BC PVC PE JKT DIRECT BURIAL IRRIGATION CABLE 30V 1000' RL</t>
  </si>
  <si>
    <t>18-2C SOL BC PVC PE JKT DIRECT BURIAL IRRIGATION CABLE 30V 1000' RL</t>
  </si>
  <si>
    <t>16-2C STR BC PVC/NYL PVC JKT BLK DIRECT BUR WTRBLK  TC/FPL 1000' RL</t>
  </si>
  <si>
    <t>18-6C SOL BC PVC PE JKT DIRECT BURIAL IRRIGATION CABLE 30V 1000' RL</t>
  </si>
  <si>
    <t>18-4C + 18-4C + 22-2P COMPOSITE CABLE O/A LSPVC JKT  VIO CMP 250' RL</t>
  </si>
  <si>
    <t>18-12C SOL BC PVC PE JKT DIRECT BURIAL IRRIGATION CABLE 30V 250' RL</t>
  </si>
  <si>
    <t>18-4C STR BC FRPVC FRPVC JKT VIO CMP OR CL3P 75C  500' BOXES</t>
  </si>
  <si>
    <t>18-2P STR BC LSPVC IND FOIL    SHD LSPVC JKT WHT/BLU CMP/FPLP 1000' REEL</t>
  </si>
  <si>
    <t>18-6C STR BC FRPVC FOIL SHD    FRPVC JKT WHT CMP/FPLP 75C     1000' BOXES</t>
  </si>
  <si>
    <t>18-4C STR BC FRPVC FOIL SHD    FRPVC JKT GRY CMP/FPLP 75C     SPL CC 1000' REEL</t>
  </si>
  <si>
    <t>18-6C STR BC FRPVC FOIL SHD    FRPVC JKT BLU CMP/FPLP 75C     1000' REEL</t>
  </si>
  <si>
    <t>18-6C STR BC FRPVC FOIL SHD    FRPVC JKT BLU CMP/FPLP 75C     500' REEL</t>
  </si>
  <si>
    <t>18-6C STR BC FRPVC FOIL SHD    FRPVC JKT PNK CMP/FPLP 75C     1000' REEL</t>
  </si>
  <si>
    <t>18-4C STR BC FRPVC FOIL SHD    FRPVC JKT YEL CMP/FPLP 75C     1000' REEL</t>
  </si>
  <si>
    <t>22-4C STR BC FRPVC FOIL SHD    FRPVC JKT YEL CMP/FPLP 75C     1000' REEL</t>
  </si>
  <si>
    <t>18-3P STR BC LSPVC IND FOIL    SHD LSPVC JKT WHT/RED SPL PRT  CMP/FPLP 1000' REE</t>
  </si>
  <si>
    <t>18-8C STR BC FRPVC FOIL SHD    FRPVC JKT WHT CMP/FPLP 75C     1000' REEL</t>
  </si>
  <si>
    <t>18-6C+18-4C+16-2C+22-4C STR BC FOIL SHDS LSPVC JKT VIO COMP   CMP 250' RL</t>
  </si>
  <si>
    <t>16-2C STR BC FRPVC FOIL SHD    FRPVC JKT WHT CMP OR CL3P 75C  500' REEL</t>
  </si>
  <si>
    <t>18-2C STR BC FRPVC FRPVC JKT BLK CMP/FPLP 75C     1000' REEL</t>
  </si>
  <si>
    <t>16-1P + 19-1P SOL BC LSPVC     LSPVC JKT BLK CMP/FPLP SPL PRT 300V 60C 500' RL</t>
  </si>
  <si>
    <t>18-2C STR BC FRPVC FRPVC JKT VIO CMP OR CL3P 75C  1000' BOXES</t>
  </si>
  <si>
    <t>16-2C STR BC FRPVC FRPVC JKT VIO CMP OR CL3P 75C  1000' REEL</t>
  </si>
  <si>
    <t>22-4C SOL BC FRPVC FRPVC JKT YEL FPLP/CMP 75C     1000' BOX</t>
  </si>
  <si>
    <t>22-12C STR BC FRPVC FRPVC JKT WHT CMP/FPLP 75C     1000' REEL</t>
  </si>
  <si>
    <t>22-6C STR BC FRPVC FRPVC JKT WHT CMP/FPLP 75C     1000' BOXES</t>
  </si>
  <si>
    <t>22-4C STR BC FRPVC FRPVC JKT YEL CMP OR CL3P 75C  1000' BOXES</t>
  </si>
  <si>
    <t>12-1C THHN/THWN-2 19 STR BC    90C WET 90C DRY 600V RED</t>
  </si>
  <si>
    <t>12-1C THHN/THWN-2 19 STR BC    90C WET 90C DRY 600V BLK</t>
  </si>
  <si>
    <t>12-2C STR BC FRPVC FRPVC JKT WHT  CL3P/FPLP 75C   1000' REEL</t>
  </si>
  <si>
    <t>16-2C STR BC FRPVC FRPVC JKT WHT CMP/FPLP 75C     1000' BOXES</t>
  </si>
  <si>
    <t>22-4C STR BC FRPVC FRPVC JKT WHT CMP/FPLP 75C     1000' BOXES</t>
  </si>
  <si>
    <t>14-2C STR BC FRPVC FRPVC JKT WHT CL3P/FPLP 75C    500' BOX SPL CC</t>
  </si>
  <si>
    <t>14-1C THHN/THWN-2 19 STR BC    90C WET 90C DRY 600V RED</t>
  </si>
  <si>
    <t>14-1C THHN/THWN-2 19 STR BC    90C WET 90C DRY 600V BLK</t>
  </si>
  <si>
    <t>RG6 18 SOL BC FPE FOIL+60%     AL BRD +FOIL+40% AL BRD PVC    CM 75 OHM BLK 500'</t>
  </si>
  <si>
    <t>RG6 18 SOL BC FPE FOIL+60%     AL BRD +FOIL+40% AL BRD PVC    CM 75 OHM WHT 500'</t>
  </si>
  <si>
    <t>SIAMESE RG59 20 SOL BC FPO 95  % CCA BRD+18-1P STR BC BLK PVC JKT CMR  500' BOXE</t>
  </si>
  <si>
    <t>SIAMESE RG59 20 SOL BC FPO 95% BC BRD+18-1P STR BC BLK PVC    JKT CMR  1000' BOX</t>
  </si>
  <si>
    <t>RG6 18 SOL BC FPE 95% BC BRD   SHD PVC JKT CCTV DIR BUR 1000' RL 75 OHM BLK</t>
  </si>
  <si>
    <t>RG6/U+22-2C+18-3C DIRECT BURIAL 500' REEL</t>
  </si>
  <si>
    <t>RG6/U+22-2C+18-3C DIRECT BURIAL 1000' REEL</t>
  </si>
  <si>
    <t>SIAMESE RG59 20 SOL BC FFEP 95 BC BRD+18-1P STR BC NAT FRPVC  JKT CMP CCTV 500'</t>
  </si>
  <si>
    <t>SIAMESE RG59 20 SOL BC FEP 95% BC BRD + 14-2C STR BC LSPVC    CL2 WHT 1000' RL</t>
  </si>
  <si>
    <t>SIAMESE RG59 20 SOL BC FEP 95% BC BRD + 14-2C STR BC LSPVC    CL2 WHT 500' RL</t>
  </si>
  <si>
    <t>RG6 18 SOL BC FFEP 95% BC BRD  SHD LSPVC JKT CL2P CCTV 75 OHM WHT 1000' REEL</t>
  </si>
  <si>
    <t>RG59 20 SOL BC FFEP 95% BC BRD SHD LSPVC JKT CL2P CCTV 75 OHM WHT 1000' BOX</t>
  </si>
  <si>
    <t>22-4P UTP-CMR 1G 4PPOE PW CABLE CAT5E YELLOW BOX</t>
  </si>
  <si>
    <t>22-4P UTP-CMP 1G 4PPOE PW CABLE CAT5E BLUE BOX</t>
  </si>
  <si>
    <t>22-4P UTP-CMP 1G 4PPOE PW CABLE CAT5E WHITE BOX</t>
  </si>
  <si>
    <t>22-4 UTP SOL AC PE 1G4PPOE     POWERWISE OSP 350MHZ GEL FILL  BLACK 1000FT REEL</t>
  </si>
  <si>
    <t>22-4 ARM UTP SOL AC PE CORR CU CLAD 1G4PPOE POWERWISE OSP GEL FILLED BLK 1000FT</t>
  </si>
  <si>
    <t>SIAMESE RG6 18 SOL BC BRD SHD  +18-1P FRPVC JKT CMP CCTV 75 OHM WHT</t>
  </si>
  <si>
    <t>5 YEAR SUBSCRIPTION FOR 1ST    LINE FACIAL REC PER CAMERA</t>
  </si>
  <si>
    <t>3 YEAR SUBSCRIPTION FOR 1ST    LINE FACIAL REC PER CAMERA</t>
  </si>
  <si>
    <t>ANNUAL SUBSCRIPTION FOR 1ST    LINE FACIAL REC PER CAMERA</t>
  </si>
  <si>
    <t>FOR BL ACCESS CONTROL KIT INDUSTRIAL SHIELDS CONTROLLERS PN  IS.MDUINO.21+</t>
  </si>
  <si>
    <t>INDOOR PENDANT KIT FOR P32-V,P33/-V,Q3505-V</t>
  </si>
  <si>
    <t>BLACK COVER SKINS COMPATIBLE   WITH M3024/M3025/M3026/M3027</t>
  </si>
  <si>
    <t>F1005-E SENSOR UNIT WITH 12MT  CABLE TO MAIN UNIT</t>
  </si>
  <si>
    <t>F1005-E SENSOR UNIT WITH 3MT   CABLE TO UNIT</t>
  </si>
  <si>
    <t>F41 MAIN UNIT, SUPPORTS FULL HDTV 1080P AND WDR 2WAY   AUDIO</t>
  </si>
  <si>
    <t>Q7436 6-CH VIDEO ENCODER BLADE BLADE, D1 AT 60/50 FPS</t>
  </si>
  <si>
    <t>AXIS T98A17-VE SURVEILLANCE    CABINET, IP66, IK10 AND NEMA   4X RATED</t>
  </si>
  <si>
    <t>P3227-LVE DN DOME, IK10 OUT    VF 3.5-10MM BUILT-IN IR 5MP@30FPS W/WDR</t>
  </si>
  <si>
    <t>WEATHERSHIELD KIT P3346/67-VE  FOR AXIS P3346/67-VE. SCREWS   INCLUDED</t>
  </si>
  <si>
    <t>T8351 MK II MICROPHONE 3.5MM   OMNI-DIRECTIONAL, DUST-AND-    WATER PROOF CASING</t>
  </si>
  <si>
    <t>T91R61 WALL MOUNT, TILTABLE    MOUNT FOR D2050-VE NETWORK     DETECTOR.</t>
  </si>
  <si>
    <t>T94N01D PENDANT KIT FOR P3717-PLE IP CAM, 1.5" NPS     THREAD, WALL MOUNT</t>
  </si>
  <si>
    <t>AXIS Q3819-PVE DELIVERS 180DEG PANORAMIC 14 MP</t>
  </si>
  <si>
    <t>M3057-PLVE MK II OFFERS EXCELLENT IMAGE QUALITY, 6MP   SENSOR, COMPLETE</t>
  </si>
  <si>
    <t>KIT FOR MAKING A STAND-ALONE   AXIS Q6010-E INSTALLATION WITHOUT PTZ CAMERA</t>
  </si>
  <si>
    <t>MIDSPAN, POE, SINGLE PORT,     IEEE 802.3AT, TYPE 2 CLASS     4 PRODUCT</t>
  </si>
  <si>
    <t>AXIS Q6135-LE OFFERS HDTV 1080P WITH 32X OPTICAL ZOOM</t>
  </si>
  <si>
    <t>P38 WEATHERSHIELD KIT A FOR AXIS P3807-PVE IP CAMERA</t>
  </si>
  <si>
    <t>FA1125 SENSOR UNIT FOR AXIS FA MAIN UNIT</t>
  </si>
  <si>
    <t>T94V02D PENDANT KIT FOR P38-PVE AND Q36-VE SERIES</t>
  </si>
  <si>
    <t>Q6100-E 60HZ OUT CAMERA 4X5MP MULTISTREAM D/N</t>
  </si>
  <si>
    <t>T94N02D PENDANT KIT FOR COMPATIBLE W/ 1.5IN NPS THREAD WALLS,POLES,PARAPETS</t>
  </si>
  <si>
    <t>P1455-LE COMPACT, OUT-READY    HDTV 1080P NEMA 4X, IP66/67    IR 40M/131FT</t>
  </si>
  <si>
    <t>P3247-LVE DN DOME, IK10 OUT    VF 3-8MM BUILT-IN IR, LF 2.0   5MP@30FPS W/WDR</t>
  </si>
  <si>
    <t>D2110-VE, SECURITY RADAR</t>
  </si>
  <si>
    <t>2X2 MP DUAL SENSOR MULTIDIRECTIONAL, 360 DEGREE   IR, P3715-PLVE</t>
  </si>
  <si>
    <t>LENS M12 16MM F1.8 Q6010-E     Q6100-E</t>
  </si>
  <si>
    <t>Q6010-E 60HZ OUTDOOR-READY 360 CAMERA 4X5MP SENSOR AT 25FPS</t>
  </si>
  <si>
    <t>Q6075-S 60HZ, PTZ HDTV 1080P   OUT-READY MARINE-GRADE SS, 40X IP6K9K IP67 NEMA 4</t>
  </si>
  <si>
    <t>M3065-V INDOOR FIXED MINI DOME HDTV 1080P MULTI POE FIXED LENS</t>
  </si>
  <si>
    <t>M1135 HDTV 1080P RESOLUTION,</t>
  </si>
  <si>
    <t>Q3518-LVE FIXED OUTDOOR CAMERA DOME, FORENSIC WDR, POE 1/2" IMAGE SENSOR</t>
  </si>
  <si>
    <t>P3245-LVE DOME CAMERA,VF LENS, 1080P, WDR, FORENSIC     ZIPSTREAM, IK10</t>
  </si>
  <si>
    <t>AXIS P3245-VE DOME CAMERA, VF  LENS, 1080P, WDR, FORENSIC,    ZIPSTREAM, IK10</t>
  </si>
  <si>
    <t>P3245-V DOME CAMERA 1080P VF LENS, FORENSIC, ZIPSTREAM, IK10</t>
  </si>
  <si>
    <t>INDOOR RECESSED MNT FOR DROP   CEILING INSTALLS, SNGLE SCREW, COMP W/ P-32V/-LV</t>
  </si>
  <si>
    <t>2 MP/1080P HDTV LICENSE PLATE  VARIFOCAL 18-137 MM POE, Q1700-LE</t>
  </si>
  <si>
    <t>TP3201 RECESSED MOUNT</t>
  </si>
  <si>
    <t>P1375-E OUT NEMA 4X IP66/67 HDTV 1080P     2.8-10MM H.265</t>
  </si>
  <si>
    <t>T91B47 50-150MM POLE MOUNT INDOOR OUTDOOR 1K10-RATED VANDAL</t>
  </si>
  <si>
    <t>1 PAIR STAINLESS STEEL STRAPS  WITH TX30 SCREW INTERFACE FOR  EASE-OF-INSTALLATI</t>
  </si>
  <si>
    <t>T94T02D PENDANT KIT OUTDOOR PENDANT KIT FOR AXIS   M30-PLVE SERIES</t>
  </si>
  <si>
    <t>M3058-PLVE FIX DOME 12MP WDR PTZ MULTISTREAM 360/180DEG, POE</t>
  </si>
  <si>
    <t>ATTACHMENT KIT, FOR ATTACHING  Q61 PTZ TO Q6000-E MKII PTZ    NETWORK CAMS</t>
  </si>
  <si>
    <t>T94S01P CONDUIT BACK BOX IK10+) BACK BOX WITH SEALED CO COMPARTMENT IP66/67</t>
  </si>
  <si>
    <t>M3015 FIXED MINIDOME IP CAMERA HDTV 1080P MULTIPLE STREAM, IR WDR, INDOOR</t>
  </si>
  <si>
    <t>Q3515-LVE 22MM DAY/NIGHT FIXED DOME SUPPORT   FOR FORENSIC WDR</t>
  </si>
  <si>
    <t>Q3515-LV 9MM FIXED DOME 1080P  HDTV FORENSIC WDR LIGHFINDER   ZIPSTREAM IK10</t>
  </si>
  <si>
    <t>P1447-LE 5MP IP BULLET CAMERA  D/N P-IRIS REMOTE ZOOM H.264 IP66 OUT READY</t>
  </si>
  <si>
    <t>2N MULTIMEDIA IP PHONE WITH    4.3" DIGITAL COLOR LCD, ADROID WIFI, POE, GXV3240</t>
  </si>
  <si>
    <t>T90D30 IR-LED ILLUMINATOR</t>
  </si>
  <si>
    <t>SURVEILLANCE MICROSDXC CARD    64GB MICROSDXC CARD OPTIMIZED  FOR VIDEO SURVEILL</t>
  </si>
  <si>
    <t>T94P01L RECESSED MOUNT RECESSED MOUNT FOR M55 CAMERAS OUTDOOR/INDOOR PLEN</t>
  </si>
  <si>
    <t>C8033 NETWORK AUDIO BRIDGE     POE</t>
  </si>
  <si>
    <t>P3375-VE FIXED DOME CAMERA, DN OUTDOOR, 3-10MM, HD1080P@30FPS P-IRIS, WDR, IK10</t>
  </si>
  <si>
    <t>P3375-V FIXED DOME CAMERA, DN  INDOOR, 3-10MM, HD 1080P@30FPS P-IRIS, WDR</t>
  </si>
  <si>
    <t>P3374-LV FIXED DOME CAMERA, DN INDOOR, 3-10MM, HD 720P@30FPS  P-IRIS,WDR, IR ILL</t>
  </si>
  <si>
    <t>P3374-V FIXED DOME CAMERA, DN  INDOOR, 3-10MM, HD 720P@30FPS  P-IRIS, WDR</t>
  </si>
  <si>
    <t>M1065-L CUBE CAMERA INDOOR DN FIXED 2.8MM IR FILTR PIR SENSOR POE</t>
  </si>
  <si>
    <t>T8611 SFP MODULE LC.LX SINGLEMODE, INDUSTRIAL GRADE</t>
  </si>
  <si>
    <t>M2026-LE MK II HD BULLET CAM   D/N, OUT-READY, BUILT-IN IR    FIXED, IP66/IK08</t>
  </si>
  <si>
    <t>A8004 JUNCTION BOX</t>
  </si>
  <si>
    <t>F34 MAIN UNIT, 4CH, SUPPORTS   1080P IN 15/12.5 FPS OR 720P</t>
  </si>
  <si>
    <t>F7315 15MT WHITE CABLES FOR    CONNECTION TO AXIS F1004 TO    SENSOR UNITS, 4/PK</t>
  </si>
  <si>
    <t>F4005-E DOME SENSOR UNIT, 12M/39 FT CABLE F SERIES MAIN UNIT</t>
  </si>
  <si>
    <t>F8225 PINHOLE ACCESSORY FOR CEILING MOUNT OF AXISF1025</t>
  </si>
  <si>
    <t>A8004-VE NTWK VID DOOR STATION IP-BASED, INTEGRATED HDTV CAMERA, WDR</t>
  </si>
  <si>
    <t>STAINLESS STEEL BAND FOR FLEX  MOUNT OF F SERIES /P12 SENSOR  UNITS 10/PK</t>
  </si>
  <si>
    <t>F1035-E SENSOR UNIT FOR F SERIES-3M CABLE IP66 FISHEYE   FULL HDTV1080P</t>
  </si>
  <si>
    <t>Q3517-LVE DN DOME,WDR IK10 5MP VANDAL/OUT VF 4.3-8.6MM, HDTV  PAINTED</t>
  </si>
  <si>
    <t>F1035-E SENSOR UNIT FOR F SERIS-12M CABLE IP66 FISHEYE   FULL HDTV1080P</t>
  </si>
  <si>
    <t>F1025 SENSOR UNIT FOR F SERIES, 3M CABLE, PINHOLE,     FULL HDTV1080P</t>
  </si>
  <si>
    <t>F1025 SENSOR UNIT FOR F SERIES, 12M CABLE, PINHOLE,    FULL HDTV1080P</t>
  </si>
  <si>
    <t>F8203 FIXED MT BRACKET 5PCS -  FOR STABLE MOUNT OF F1005-E,   F1015, F1035-E</t>
  </si>
  <si>
    <t>ACC F8001 SURFACE MT - BRACKET FOR F SERIES</t>
  </si>
  <si>
    <t>SPARE PART MOUNTING BRACKET    FOR P32-V SERIES. 4 PCS</t>
  </si>
  <si>
    <t>Q6075-E 60HZ IP CAM PTZ 1080P  HDTV, OUTDOOR,40X OPTICAL ZOOM H.264/ H.265, ZIPS</t>
  </si>
  <si>
    <t>NVR ENT 4U RECORDER, 8 IP CAM  WINDOWS 10 (WIN10), 144TB SSD  HDMI REG# 014932</t>
  </si>
  <si>
    <t>NVR ENT 4U RECORDER, 8 IP CAM  WINDOWS 10 (WIN10), 128TB SSD  HDMI REG# 014932</t>
  </si>
  <si>
    <t>NVR 4U RACK RECORDER, 8 IP CAM WINDOWS 10 (WIN10), 128TB SSD  HDMI REG# 014932</t>
  </si>
  <si>
    <t>Z-SERIES 4U W/ 144TB, 128TB    USABLE RAID6 HOT SWAPPABLE     DRIVES REG# 014932</t>
  </si>
  <si>
    <t>2TB SPARE/REPLACEMENT HARD     DRIVE FOR ALL LC, ELP AND REG# 014932</t>
  </si>
  <si>
    <t>INTERNAL READ/WRITE USB DVD    OPTION, FOR 4UA, EXACQVISION   REG# 014932</t>
  </si>
  <si>
    <t>EXTERNAL READ/WRITE USB DVD    OPTION REG# 014932</t>
  </si>
  <si>
    <t>EXTERNAL USB 1GB NIC.  REG# 014932</t>
  </si>
  <si>
    <t>WARRANTY FOR EXACQVISION RECOR  REG# 014932</t>
  </si>
  <si>
    <t>4U RECORDER,8IP LIC/128 MAX-   WN10&amp;UBUNTU LINUX 16.04 RS232  /485 90TB REG#0149</t>
  </si>
  <si>
    <t>RACK-MT 4U RECORDER, 8 IP WN10&amp;UBUNTU LINUX 16.04, LIC   128MX 78T REG#014932</t>
  </si>
  <si>
    <t>RACK-MT 4U RECORDER, 8 IP WN10&amp;UBUNTU LINUX 16.04, LIC   128MX 66T REG#014932</t>
  </si>
  <si>
    <t>RACK-MT 4U RECORDER, 8 IP WN10&amp;UBUNTU LINUX 16.04, LIC   128MX 54T REG#014932</t>
  </si>
  <si>
    <t>4U RECORDER,8IP LIC/128 MAX-   WN10&amp;UBUNTU LINUX 16.04 RS232  /485,28TB REG#0149</t>
  </si>
  <si>
    <t>4U RECORDER,8IP LIC/128 MAX-   WN10&amp;UBUNTU LINUX 16.04 RS232  /485,32TB REG#0149</t>
  </si>
  <si>
    <t>4U RECORDER,8IP LIC/128 MAX-   WN10&amp;UBUNTU LINUX 16.04 LIC    128MX 42T REG#0149</t>
  </si>
  <si>
    <t>RACK-MT 4U RECORDER, 8 IP WIN10&amp;UBUNTU LINUX 16.04, LIC  128MX 78T REG#014932</t>
  </si>
  <si>
    <t>4U RECORDER,8IP LIC/128 MAX-   WN10&amp;UBUNTU LINUX 16.04 RS232  485 102TB REG#0149</t>
  </si>
  <si>
    <t>4U RECORDER,8IP LIC/128 MAX-   WN10&amp;UBUNTU LINUX 16.04 RS232  485 114TB REG#0149</t>
  </si>
  <si>
    <t>4U RECORDER,8IP LIC/128 MAX-   WN10&amp;UBUNTU LINUX 16.04 RS232  /485,20TB REG#0149</t>
  </si>
  <si>
    <t>4U RECORDER,8IP LIC/128 MAX-   WN10&amp;UBUNTU LINUX 16.04 RS232  /485,24TB REG#0149</t>
  </si>
  <si>
    <t>RAID OPT FOR 4U, A SER SERVERS  REG# 014932</t>
  </si>
  <si>
    <t>POWER SUPPLY,REDUNDANT SWITCHING, FOR 4U RACKMOUNT    REG# 014932</t>
  </si>
  <si>
    <t>4U RECORDER,8IP LIC/128 MAX-   WIN10&amp;UBUNTU LINUX16.04 RS232  /485 90TB REG#0149</t>
  </si>
  <si>
    <t>4U RECORDER,8IP LIC/128 MAX-   WIN10&amp;UBUNTU LINUX16.04 RS232  485 102TB REG#0149</t>
  </si>
  <si>
    <t>4U RECORDER,8IP LIC/128 MAX-   WIN10&amp;UBUNTU LINUX16.04 RS232  485 114TB REG#0149</t>
  </si>
  <si>
    <t>NVR 4 IP LICENSE MAX 64 WIN10  &amp; UBUNTU LINUX 16.04 2U RACK   18 TB REG# 014932</t>
  </si>
  <si>
    <t>NVR 4 IP LICENSE MAX 64 WIN10  &amp; UBUNTU LINUX 16.04 4U RACK   36 TB REG# 014932</t>
  </si>
  <si>
    <t>ENTERPRISE IP CAMERA LICENSE   1YR SOFTWARE UPDTS OR 3YR W    RECORDER REG# 0149</t>
  </si>
  <si>
    <t>ENTERPRISE SOFTWARE UPDATES    PER IP CAMERA, PER YEAR. REG# 014932</t>
  </si>
  <si>
    <t>RACK-MT 4U RECORDER, 8 IP WIN10&amp;UBUNTU LINUX 16.04, LIC  128MX 42T REG#014932</t>
  </si>
  <si>
    <t>RACK-MT 4U RECORDER, 8 IP WIN10&amp;UBUNTU LINUX 16.04, LIC  128MX 54T REG#014932</t>
  </si>
  <si>
    <t>RACK-MT 4U RECORDER, 8 IP WIN10&amp;UBUNTU LINUX 16.04, LIC  128MX 66T REG#014932</t>
  </si>
  <si>
    <t>NVR, 64 CHAN, 12 TB, RACK WIN10 AND UBUNTU LINUX 16.04   REG# 014932</t>
  </si>
  <si>
    <t>NVR, 64 CHAN, 28 TB, RACK WIN10 AND UBUNTU LINUX 16.04   REG# 014932</t>
  </si>
  <si>
    <t>NVR, 64 CHAN, 10 TB, RACK WIN10 AND UBUNTU LINUX 16.04   REG# 014932</t>
  </si>
  <si>
    <t>NVR, 64 CHAN, 8 TB, RACK WIN10 AND UBUNTU LINUX 16.04   REG# 014932</t>
  </si>
  <si>
    <t>RACK MNT NVR 4 IP CAM LIC WIN  10&amp;UBUNTU LINUX 16.05 64 CHAN  2U 8TB REG# 014932</t>
  </si>
  <si>
    <t>NVR, 64 CHAN, 6 TB, RACK WIN10 AND UBUNTU LINUX 16.04   REG# 014932</t>
  </si>
  <si>
    <t>NVR, 64 CHAN, 4 TB, RACK WIN10 AND UBUNTU LINUX 16.04   REG# 014932</t>
  </si>
  <si>
    <t>NVR, 64 CHAN, 2 TB, RACK WIN10 AND UBUNTU LINUX 16.04   REG# 014932</t>
  </si>
  <si>
    <t>4U RECORDER,8IP LIC/128 MAX-   WIN10&amp;UBUNTU LINUX16.04 RS232  /485,32TB REG#0149</t>
  </si>
  <si>
    <t>4U RECORDER,8IP LIC/128 MAX-   WIN10&amp;UBUNTU LINUX16.04 RS232  /485,28TB REG#0149</t>
  </si>
  <si>
    <t>4U RECORDER,8IP LIC/128 MAX-   WIN10&amp;UBUNTU LINUX16.04 RS232  /485,24TB REG#0149</t>
  </si>
  <si>
    <t>4U RECORDER,8IP LIC/128 MAX-   WIN10&amp;UBUNTU LINUX16.04 RS232  /485 20TB REG#0149</t>
  </si>
  <si>
    <t>EXTERNAL USB I/O MODULE, 8 IN/ 4 OUTPUTS, 1 RELAY, 1 RS-485   REG# 014932</t>
  </si>
  <si>
    <t>EXACQVISION DSKTP SURVEILLANCE KEYPAD FOR LINUX&amp;WNDWS CLIENT  APP REG# 014932</t>
  </si>
  <si>
    <t>26" RACKMOUNT SLIDING RAIL KIT FOR EXACQVISION Z-SER REG# 014932</t>
  </si>
  <si>
    <t>SOFTWARE UPDATE SUBSCRIPTION   IP CAMERAS, EACH ADDITIONAL YR REG# 014932</t>
  </si>
  <si>
    <t>SINGLE IP CAMERA LICENSE  REG# 014932</t>
  </si>
  <si>
    <t>P1448-LE IP 4K BULLET CAMERA   1080P D/N P-IRIS REMOTE ZOOM   H.264 IP66 OUT REA</t>
  </si>
  <si>
    <t>M1065-LW  SMALL IN CUBE CAMERA D/N, 2.8MM 110-DEG HFOV, IR 10 M/33"</t>
  </si>
  <si>
    <t>Q6155-E CAMERA, HI PTZ INSTANT LASER FOCUS</t>
  </si>
  <si>
    <t>Q1786-LE FIXED BULLET 4 MP CAM HDTV, 32X OP, DAY/NIGHT, POE   WDR,OPTIMIZEDIR,IP</t>
  </si>
  <si>
    <t>Q1785-LE FIXED BULLET 2 MP CAM HDTV, 32X OP, DAY/NIGHT, POE   WDR,OPTIMIZEDIR,IP</t>
  </si>
  <si>
    <t>427-0032-53-00 FLIR ANIXTER THERMAL IP CAM 25 MM LENS</t>
  </si>
  <si>
    <t>427-0032-51-00 FLIR ANIXTER THERMAL IP CAMERA 13 MM LENS</t>
  </si>
  <si>
    <t>427-0075-04-00 FLIR ANIXTER THERMAL IP CAM 50 MM lens</t>
  </si>
  <si>
    <t>427-0075-05-00 FLIR ANIXTER THERMAL IP CAM 35MM LENSM</t>
  </si>
  <si>
    <t>427-0097-31-00 FLIR ANIXTER THERMAL IP CAM 13 MM LENS</t>
  </si>
  <si>
    <t>427-0097-51-00 FLIR ANIXTER THERMAL IP CAM 35 mm lens</t>
  </si>
  <si>
    <t>427-0032-59-00 FLIR ANIXTER THERMAL IP CAMERA 50MM LENS</t>
  </si>
  <si>
    <t>427-0032-57-00 FLIR ANIXTER IP CAM 35 MM LENS</t>
  </si>
  <si>
    <t>427-0030-59-00 FLIR ANIXTER THERMAL IP CAM 50 MM LENS</t>
  </si>
  <si>
    <t>427-0030-57-00 FLIR ANIXTER THERMAL IP CAM 35MM LENS</t>
  </si>
  <si>
    <t>427-0030-53-00 FLIR ANIXTER THERMAL IP CAM  25 mm lens</t>
  </si>
  <si>
    <t>427-0030-51-00 FLIR ANIXTER THERMAL IP CAM 13 MM LENS</t>
  </si>
  <si>
    <t>5MP CONTERA BLACK INDOOR DOME  3-13.5MM 30FPS REMOTE ZOOM IR  SD CARD SLEEVE</t>
  </si>
  <si>
    <t>2MP CONTERA INDOOR DOME WITH   BLACK SLEEVE, 2592X1944 H.265/H.264/M-JPEG</t>
  </si>
  <si>
    <t>PASSIVE INFRARED DETECTOR(PIR) 8M - 12M 360 DEG COVERAGE CEILING MOUNT</t>
  </si>
  <si>
    <t>AV05CLD-200 5MP CONTERA OUTDOOR DOME, 2592X1944 H.265/H.264/M-JPEG,</t>
  </si>
  <si>
    <t>AXIS TP3801 BLACK CASING 4P    4PCS BULK PACK</t>
  </si>
  <si>
    <t>Q35-LV SKIN COVER A BLACK 5PCS</t>
  </si>
  <si>
    <t>T-MOBILE ONLY, NDAA, INDOOR    2MP DOME WITH FLUSH MOUNT KIT</t>
  </si>
  <si>
    <t>SANDISK ULTRA FLASH MEMORY     CARD</t>
  </si>
  <si>
    <t>SANDISK EXTREME</t>
  </si>
  <si>
    <t>MT CAP FOR SURROUNDVIDEO OMNI</t>
  </si>
  <si>
    <t>PENDANT MT BRACKET W/JUNCTION  BOX/NO CAP FOR SURROUNDVIDEO   OMNI, 1.5" NPT-F</t>
  </si>
  <si>
    <t>12MP WDR DN OMNI-D, 4X2048X    1536, 4X2.8MM, SURFACE, IN/    OUT,IP66,IK-10,FAN</t>
  </si>
  <si>
    <t>DVI EXTENDER OVER SINGLE CAT5 CABLE UP TO 230FT (70M)</t>
  </si>
  <si>
    <t>16 FT. USB EXTENSION CABLE M-F</t>
  </si>
  <si>
    <t>LOGITECH MEDIA COMBO MK200     KEYBOARD &amp; MOUSE SET USB</t>
  </si>
  <si>
    <t>STARTECH.COM 15FT LOW PROFILE  HIGH RES MONITOR VGA EXT CABLE</t>
  </si>
  <si>
    <t>LOGITECH WIRELESS COMBO MK520  KEYBOARD &amp; MOUSE SET WIRELESS  2.4GHZ</t>
  </si>
  <si>
    <t>22-2P STR BC FRPVC INDV FOIL   SHD FRPVC JKT WHT CMP/FPLP     500' REEL</t>
  </si>
  <si>
    <t>22-2P STR BC FRPVC INDV FOIL   SHD FRPVC JKT WHT CMP/FPLP     250' REEL</t>
  </si>
  <si>
    <t>VERTICAL PANEL MOUNT 4U HEAVY DUTY THREADED RACKRAIL   BLACK FINISH</t>
  </si>
  <si>
    <t>WF PROWIRE 8 CR PANEL FPO250-B100C82D8PE6M-WFG</t>
  </si>
  <si>
    <t>WF LSP PROWIRE 4 CR PANEL FPO250-B100C82D8PE4M1-WFG</t>
  </si>
  <si>
    <t>WF LSP PROWIRE 16 CR PANEL     FPO250/250-2C83D8PE8M3-WFG</t>
  </si>
  <si>
    <t>1/2.8" 2MP CMOS WITH A 2.8MM   FIXED FOCAL LENS, FOV  H 107.4DEG, V  62.2DEG</t>
  </si>
  <si>
    <t>WISENET X+ 2M NW DOME CAMERA   DN (ICR), WDR (150DB / 120DB) POE</t>
  </si>
  <si>
    <t>WISENET X+ 2MP NW IR DOME CAMERA DN (ICR), WDR (150DB    / 120DB) POE WHITE</t>
  </si>
  <si>
    <t>1/2.8" 2M CMOS WITH A 2.8MM    FIXED FOCAL LENS, FOV  H 107.4, V  62.2</t>
  </si>
  <si>
    <t>WISENET X IP IR OUT VANDAL     DOME CAMERA, 5MP @30FPS WDR    OFF/ON, 2.4X</t>
  </si>
  <si>
    <t>ACCESSORY, LONG ARM WALL MOUNT (PARAPET MOUNT) - IVORY</t>
  </si>
  <si>
    <t>WISENET X POWERED BY WISENET   5 NETWORK ATM CAMERA 2MP FULL HD1080P 60FPS</t>
  </si>
  <si>
    <t>X-SERIES INDOOR IR FISHEYE 6MP CMOS SENSOR, 2048X2048 @ 30FPS WITH WDR</t>
  </si>
  <si>
    <t>CAMSWITCH 4 MOBILE, 4+1 PORT   RJ45, 10/100 SWITCH, 12/24VDC  802.3AT</t>
  </si>
  <si>
    <t>CAMSWITCH 4+ NETWORK SWITCH    5-PORT 4X802.3AT POE 12/24VDC  UNMANAGED 10/100</t>
  </si>
  <si>
    <t>WDR 1080P MP, 30FPS, DN BOX    CAMERA, IR FILTER, P-IRIS,     RF/RZ</t>
  </si>
  <si>
    <t>1.5 INCH NPT MOUNT CAP ONLY</t>
  </si>
  <si>
    <t>HIGHWIRE RACKMOUNT KIT FOR     UP TO 8 CONVERTER ON 1U</t>
  </si>
  <si>
    <t>VGA CABLE 6FT</t>
  </si>
  <si>
    <t>WALL MT BRACKET W/JUNCTION     BOX/NO CAP-FOR SURROUNDVIDEO   OMNI, 1.5" NPT-F</t>
  </si>
  <si>
    <t>VGA CABLE 25FT</t>
  </si>
  <si>
    <t>SG300-10PP 10PT GB POE+ MGD    SWITCH</t>
  </si>
  <si>
    <t>HDMI MALE TO HDMI MALE 100 FT</t>
  </si>
  <si>
    <t>SP0009 MINI CAT5 VGA EXTENDER KIT</t>
  </si>
  <si>
    <t>1080P WDR MEGAVIEW2, IR LED,DN 3-9MM RF/RZ P-IRIS LENS, 30FPS POE POWERED FAN</t>
  </si>
  <si>
    <t>READY! CONSOLIDATION KIT TYCO/WELLS FARGO TIS-WFMA-KIT2</t>
  </si>
  <si>
    <t>READY! CONSOLIDATION KIT TYCO/WELLS FARGO TIS-WFMA-KIT1</t>
  </si>
  <si>
    <t>KIT ISD A15CAMERA 55 50MM LENS</t>
  </si>
  <si>
    <t>HYPER-DYNAMIC, HIGH RESOLUTION MINI CUBE CAMERA</t>
  </si>
  <si>
    <t>SG300-28PP 28PT GB POE+ MGD    SWITCH</t>
  </si>
  <si>
    <t>1-PORT MOD JACK 8W8P UTP T568A/B CAT6 IP5 KEYCONNECT    TIA606 BLUE</t>
  </si>
  <si>
    <t>A SERIES 3 MEGAPIXEL LENS    1/2.7" 12.5-50MM F1.4 VARIFOCAL, HD SERIES</t>
  </si>
  <si>
    <t>3.3-12MM, 1/2.5, F1.4 CS-MOUNT IR CORRECTED AND FOR USE WITH  WDR CAMERAS</t>
  </si>
  <si>
    <t>HIGHWIRE POWER STAR CAM UNIT   ETHERNET + POE OVER COAX RCVR</t>
  </si>
  <si>
    <t>HIGHWIRE POWER STAR BASE UNIT  ETHERNET + POE OVER COAX TRMTR</t>
  </si>
  <si>
    <t>DRY CONTACT I/O SMARTSLOT CARD INCLUDES USB CABLE AND MANUAL</t>
  </si>
  <si>
    <t>NEMA 4 ENCLOSURE OUTDOOR</t>
  </si>
  <si>
    <t>GLASS REPL RODS</t>
  </si>
  <si>
    <t>SSX-52SA; 15W SIREN W/AMBER    STROBE</t>
  </si>
  <si>
    <t>863 T-BAR CLIP (BLACK) 1.06" X 1.75" 1/4-20 MOUNTING STUD</t>
  </si>
  <si>
    <t>LED MONITOR, 43", FHD 1920X1080, BNC, VGA, HDMI,     BLACK, 12VDC</t>
  </si>
  <si>
    <t>LED MONITOR, 32", FHD 1920X1080, BNC, VGA, HDMI,     BLACK, 12VDC</t>
  </si>
  <si>
    <t>CCTV DUAL OPTION - 6" RISE -   KNOB AND SET SCREW ADJ. - BLACK</t>
  </si>
  <si>
    <t>SHAFT - TELESCOPING WITH MALE  &amp; FEMALE 1/4 -20 THREADS -     BLACK</t>
  </si>
  <si>
    <t>TELESCOPING SHAFT DUAL OPTION ADJUSTABLE 9.75-13.625" BLACK</t>
  </si>
  <si>
    <t>ROUND UNIVERSAL MOUNTING PLATE FOR TELESCOPING CAMERA   POLES, BLACK</t>
  </si>
  <si>
    <t>491 EMERGENCY DOOR RELEASE,DPDT    BREAK GLASS</t>
  </si>
  <si>
    <t>MBA-624 24 VDC 6" BELL</t>
  </si>
  <si>
    <t>GEN 4 5GHZ WIRELESS ETHERNET   SYSTEM KIT CONSISTING OF TWO   (2) WES4-AX-CF</t>
  </si>
  <si>
    <t>PUSH BUTTON SWITCH</t>
  </si>
  <si>
    <t>9400-630 SLIM-LINE,RIM,SURF MT,GENESIS</t>
  </si>
  <si>
    <t>STOPPER STATION WITH STOPPER STATION SHIELD - EMERGENCY EXIT LABEL</t>
  </si>
  <si>
    <t>STOPPER STATION WITH STOPPER STATION SHIELD</t>
  </si>
  <si>
    <t>2" UNIVERSAL PNEUMATIC BUTTON</t>
  </si>
  <si>
    <t>SELECT-ALERT ALARM MINI CONTROLLER, RED</t>
  </si>
  <si>
    <t>SELECT-ALERT ALARM MINI CONTROLLER, AMBER</t>
  </si>
  <si>
    <t>14G BKPLATE FOR METAL PROTECT  CABINETS STI-EM111103 / STI-EM121204</t>
  </si>
  <si>
    <t>DUCT SMK DTCTR PHOTO ELECT 4WR</t>
  </si>
  <si>
    <t>ROT BEACON 24-28V DC RED</t>
  </si>
  <si>
    <t>DECORA 3GNG WALL PLATE WHITE</t>
  </si>
  <si>
    <t>COMBO WALLPLATE THERMOSET MNT</t>
  </si>
  <si>
    <t>DECORA SNGL GNG PLATE WHITE</t>
  </si>
  <si>
    <t>ALPS SWITCH PLATE RDR W/HID</t>
  </si>
  <si>
    <t>RIM CYLINDER BRUSHED CHROME</t>
  </si>
  <si>
    <t>120V AC/DC SMOKE/CO COMBO ALARM</t>
  </si>
  <si>
    <t>RP-09L ON A 302SS PLATE</t>
  </si>
  <si>
    <t>LATCHING KEY RESET 1 OPEN 1    CLOSED CONTACT</t>
  </si>
  <si>
    <t>18V AC 50VA WITH 3 PRONG 3     SCREW TERMINA</t>
  </si>
  <si>
    <t>POWER SUPPLY BOARD 150W, 12A/12V OR 6A/2</t>
  </si>
  <si>
    <t>DOOR HOLDER, SURFACE, WALL     MOUNT 24-120V</t>
  </si>
  <si>
    <t>POWER SUPPLY KIT POE+ (IEEE    802.3AT COMP</t>
  </si>
  <si>
    <t>9-22MM VARIFOCAL DAY/NIGHT     MEGAPIXEL RAT</t>
  </si>
  <si>
    <t>V4530 3MP 100DB WDR INDOOR     DOME CAMERA</t>
  </si>
  <si>
    <t>EXPLOSION PROOF VIBRATING HORN. 24V DC</t>
  </si>
  <si>
    <t>RTS-O ROOM TEMP SWITCH NORMALLY OPEN</t>
  </si>
  <si>
    <t>SURGE SUPPRESSOR SPD 43V CLAMP 25VAC</t>
  </si>
  <si>
    <t>SURGE SUPPRESSOR SPD 2PR 12V HI EXPOSURE</t>
  </si>
  <si>
    <t>SURGE PROTECTION DEVICE SPD LIGHTNING CCTV</t>
  </si>
  <si>
    <t>DOOR HOLDER, FLUSH, WALL MOUNT - 24-120V</t>
  </si>
  <si>
    <t>150RT 30W SIREN STAINLESS STEEL HOUSING</t>
  </si>
  <si>
    <t>PS40-2 HIGH/LOW PRESSURE SWITCH, DPDT</t>
  </si>
  <si>
    <t>EVD-2C SAFE/VAULT PAK</t>
  </si>
  <si>
    <t>SSX-82SR; 25W 2-TONE SIREN     WITH RED STROBE</t>
  </si>
  <si>
    <t>SHX-52SB; 15W SPEAKER WITH     BLUE STROBE</t>
  </si>
  <si>
    <t>SINGLE DOOR/GATE SUPERVISED    READER EXTEN</t>
  </si>
  <si>
    <t>CYPRESS WEIGAND ETHERNET EXTENDERS</t>
  </si>
  <si>
    <t>15 GAUGE BACKPLATE FOR STI     METAL PROTECTIVE CABINETS (STI-EM111504)</t>
  </si>
  <si>
    <t>METAL PROTECTIVE CABINET - 12  X 12 X 4"</t>
  </si>
  <si>
    <t>HOLD-UP BTN, DPDT, MOMNTRY     (3SLDR 3SCRW)</t>
  </si>
  <si>
    <t>METAL PROTECTIVE CABINET - 11  X 11 X 3"</t>
  </si>
  <si>
    <t>METAL PROTECTIVE CABINET - 8   X 7 X 3.5"</t>
  </si>
  <si>
    <t>METAL PROTECTIVE CABINET - 7   X 12 X 3.5"</t>
  </si>
  <si>
    <t>HORN/STROBE/SPEAKER DAMAGE     STOPPER</t>
  </si>
  <si>
    <t>THERMOSTAT PROTECTOR WITH KEY  LOCK - CLEAR</t>
  </si>
  <si>
    <t>POLYCARB ENCL., OPEN BACK BOX  FOR FLUSH MT APP AND EXTERIOR KEY LOCK</t>
  </si>
  <si>
    <t>24-VOLT HEATER KIT</t>
  </si>
  <si>
    <t>WIRELESS MOTION-ACTIVATED CHIME WITH RECEIVER</t>
  </si>
  <si>
    <t>WIRELESS ENTRY ALERT CHIME     WITH RECEIVER</t>
  </si>
  <si>
    <t>WIRELESS DOORBELL CHIME WITH   RECEIVER</t>
  </si>
  <si>
    <t>LC1/D - 5 PANEL YMCKO DYE FILM - 350 IMA</t>
  </si>
  <si>
    <t>UNIVERSAL STOPPER WITHOUT HORN HOUSING, ENCLOSED FLUSH B</t>
  </si>
  <si>
    <t>UNIVERSAL STOPPER WITH HORN    &amp; RELAY, SURFACE MOUNT, FIRE   LABEL</t>
  </si>
  <si>
    <t>UNIVERSAL STOPPER WITH HORN    &amp; RELAY, FLUSH MOUNT, FIRE     LABEL</t>
  </si>
  <si>
    <t>UNIVERSAL STOPPER WITH HORN,   FLUSH MOUNT, FIRE LABEL</t>
  </si>
  <si>
    <t>COMPUTER SOUND CARD INTERFACE  FOR RECORDABLE MODULES</t>
  </si>
  <si>
    <t>RECORDABLE ANNUNCIATOR; 8 MINUTES,4 CHANNELS,3 SOUNDS</t>
  </si>
  <si>
    <t>THREE DIRECTION LCD WALL MOUNT BRACKET, VESA 75X75 &amp; 100X100  COMPATIBLE</t>
  </si>
  <si>
    <t>WALLPLATE,W/N/O PB SWITCH W/G-RING MISC</t>
  </si>
  <si>
    <t>DOOR LOOP, 18" LONG, .375 ID   METAL END CAPS, MOUNTING HARDWARE INCLUDED</t>
  </si>
  <si>
    <t>PAL-328 PIEZO ALERT BUZZER     WITHOUT NUT 20/PK</t>
  </si>
  <si>
    <t>A23 BATTERIES 72/PK</t>
  </si>
  <si>
    <t>Z MOUNTING BRACKET FOR E-941SA-600</t>
  </si>
  <si>
    <t>TOTE BAG FOR LCD 562, 565</t>
  </si>
  <si>
    <t>PS-10-EX EXPLOSION PROOF PRESS SWITCH</t>
  </si>
  <si>
    <t>9.7 IN. 1024X768, 300 CD/M2    600 1,DUAL RACK MOUNT WITH     RMK-08</t>
  </si>
  <si>
    <t>RECEPTION INTERFACE UNIT ALLOWS AX SERIES DOOR STATION  TO CONNECT TO NETWOR</t>
  </si>
  <si>
    <t>DOOR STATION TRANSM UNIT ALLOWS AX SERIES DOOR STATION  TO CONNECT TO NETWOR</t>
  </si>
  <si>
    <t>HUSK-20 METAL HOLD-UP KEY RESET</t>
  </si>
  <si>
    <t>PNEUMATIC TIME DELAY 1NO &amp; 1NC  1-1/2" MUSHROOM     PUSH BUTTON</t>
  </si>
  <si>
    <t>TS-2T W/ADJUSTABLE TIMER, 2-45 SECONDS</t>
  </si>
  <si>
    <t>631AL EX DA SF-626 PUSHBUTTON 1 1/4 EX DA HDP P</t>
  </si>
  <si>
    <t>702 KEY SW MO SPDT 630 L2</t>
  </si>
  <si>
    <t>ANSI A 156.3, GRADE 1 HEAVY    DUTY RIM EXI</t>
  </si>
  <si>
    <t>NRC-11-B; CORD 11" RET DOOR    BROWN</t>
  </si>
  <si>
    <t>PBA-2410 24VAC 10" BELL</t>
  </si>
  <si>
    <t>12V DC 1 AMP PLUG IN POWER     SUPPLY BLACK</t>
  </si>
  <si>
    <t>PTCK25; 25VRMS CONNECTOR CARD</t>
  </si>
  <si>
    <t>ASHP-24SMR AMPLIFIED SPEAKER    RED</t>
  </si>
  <si>
    <t>KEYPAD 26 BIT WIEGAND 3X4 BLACK</t>
  </si>
  <si>
    <t>2511-US28 SINGLE OUTSWINGING DOOR</t>
  </si>
  <si>
    <t>6175-US32D WEATHERPROOF PUSHBUTTO</t>
  </si>
  <si>
    <t>SURFACE MOUNT AC/DC 85DB EXIT  ALARM/DOOR</t>
  </si>
  <si>
    <t>SET OF 2 - DOUBLE BIT KEYS</t>
  </si>
  <si>
    <t>DOOR MANAGEMENT ALARM, WITH    RIM CYLINDER</t>
  </si>
  <si>
    <t>DOOR MANAGEMENT ALARM  NO KEY  WITHOUT</t>
  </si>
  <si>
    <t>NARROW STYLE 5/8" X 7/8" GRN. ILL."PUSH TO EXIT" DPDT</t>
  </si>
  <si>
    <t>PUSH BUTTON 1" RED MOMENTARY SNAP ACTION NARROW HANG</t>
  </si>
  <si>
    <t>17" LCD RACK MOUNTABLE 1280 X 1024, 600 1, BNC RCA, S-VIDEO, VGA</t>
  </si>
  <si>
    <t>15" LCD CCTV MONITOR 1024 X 768, 700 1, PIP RCA, S-VIDEO, VGA</t>
  </si>
  <si>
    <t>6" TILE BRIDGE STRATEGY SERIES</t>
  </si>
  <si>
    <t>6" ROUND GRILL STRATEGY SERIES</t>
  </si>
  <si>
    <t>CHS-24BW; HORN/STROBE SELECTABLE BLUE LENS WHITE     BODY WALL MOUNT</t>
  </si>
  <si>
    <t>ELECTROMAGNETIC LOCK WITH 600  HOLDING FORCE. 12 OR 24 VDC OP UL, CUL APPROVED.</t>
  </si>
  <si>
    <t>DOOR STATION W/ RED MUSHROOM   CAL BUTTON, STAINLESS STEEL    FLUSH MOUNT</t>
  </si>
  <si>
    <t>TIMER RELAY</t>
  </si>
  <si>
    <t>WALL MOUNT BRACKETS FOR DLBX LOCKBOX</t>
  </si>
  <si>
    <t>HUSD-15BL HOLD UP SWITCH LATCH TYPE</t>
  </si>
  <si>
    <t>24-PORT QUICKPORT PATCH PANEL  KITTED W/EXTREME CAT6 JACKS    BLACK 1U W/CBL MGM</t>
  </si>
  <si>
    <t>PDC-10G; MOTOR DRIVEN GENERAL SIGNAL BELL 12VDC</t>
  </si>
  <si>
    <t>KEY SWITCH SPDT S/G RED/GREEN</t>
  </si>
  <si>
    <t>CM-CYL60-KD MORTISE CYLINDER 1 1/8", KEYED DIFFERENT</t>
  </si>
  <si>
    <t>CM-CYL60-KA 1-1/8" MORT CYL,CHROME KEYED ALIKE</t>
  </si>
  <si>
    <t>CONNECTOR W/STNDRD INTERFAC</t>
  </si>
  <si>
    <t>ACC TS-7 5/8" X 7/8" GREEN</t>
  </si>
  <si>
    <t>WEATHER-PROOF, STATION, D.P.D.T. 4 A. MO</t>
  </si>
  <si>
    <t>ACC TS12 HEAVY DUTY VANDAL</t>
  </si>
  <si>
    <t>RP-09SLIMLINE 2-LED SLIM LINE PLATE</t>
  </si>
  <si>
    <t>ACC RP-45 SINGLE GANG PLATE W/</t>
  </si>
  <si>
    <t>SMOKE DETECTOR TESTER SPRAY</t>
  </si>
  <si>
    <t>LARGE 1 1/2" RED MUSHRM BTN    MOUNTED</t>
  </si>
  <si>
    <t>REMOTE AUDIO MOUNTED 1 3/4     S.S WALL</t>
  </si>
  <si>
    <t>TS14 BUTTON MOUNTED ON 1.75"   STAINLESS S</t>
  </si>
  <si>
    <t>LOUD SONALERT</t>
  </si>
  <si>
    <t>TS-14 ON A 302 S.S. PL</t>
  </si>
  <si>
    <t>SPEAKER 20 WATT,8 OHM INTERIOR SPEAKER WHITE</t>
  </si>
  <si>
    <t>115V VERT POWER STRIP 10' CORD 1-5/8" WIDE 15 AMP CIRCUIT BRK 8 OUTLET 2 SPACED</t>
  </si>
  <si>
    <t>POWER SUPPLY, 24VDC, 500MA     2.25" X 3.5" X 2.25" UL/CSA</t>
  </si>
  <si>
    <t>SL-401-A STROBE AMBER LENS     12VDC</t>
  </si>
  <si>
    <t>H.SAFEGUARD EXTENSION ARM</t>
  </si>
  <si>
    <t>EBP-407C ANNUNCIATOR SYSTEM    INFRARED BEAM/ CHIME REFLECTOR /TRANSFORM</t>
  </si>
  <si>
    <t>RDC-9-B DOOR CORD RETRACTABLE   BROWN</t>
  </si>
  <si>
    <t>STOPPER DOME FOR SMALLER HORN/ SPEAKER/STROBE SIGNAL UNITS    7.37"ID X 2.87"H</t>
  </si>
  <si>
    <t>HUB-T HOLD UP BUTTON TWO BUTTON</t>
  </si>
  <si>
    <t>HUB-M HOLD UP BUTTON MOMENTARY</t>
  </si>
  <si>
    <t>EVD-2 ELECTRONIC VIBRATION     DETECTOR</t>
  </si>
  <si>
    <t>PCVS-2 SUPERVISORY SWITCH</t>
  </si>
  <si>
    <t>OSYSU-2 SUPERVISORY SWITCH</t>
  </si>
  <si>
    <t>OSYSU-1 SUPERVISORY SWITCH</t>
  </si>
  <si>
    <t>STEEL WEB STOPPER HIGH PROFILE SURFACE MOUNT</t>
  </si>
  <si>
    <t>80 CHARACTER LCD REMOTE EOL IN CDN</t>
  </si>
  <si>
    <t>STEEL WEB STOPPER FOR MINI DETECTORS</t>
  </si>
  <si>
    <t>FIRE ALARM SIGNAL STOPPERS     STROBE GUARD COVER AND FRAME   FLUSH</t>
  </si>
  <si>
    <t>12 VDC ENERGY STAR QUALIFIED   POWER SUPPL</t>
  </si>
  <si>
    <t>19-INCH RACK MOUNTABLE POWER   SUPPLY, FO</t>
  </si>
  <si>
    <t>(FOR ANY S5503PTZ). 120 VAC    IN TO 24 VAC</t>
  </si>
  <si>
    <t>PENDANT CAP MOUNT FOR INDOOR   VERSION (18</t>
  </si>
  <si>
    <t>CORNER-MOUNT ADAPTER FOR V5620PTZ. NOTE</t>
  </si>
  <si>
    <t>1280X1024 RESOLUTION BNC-TO-VGA CONVERTE</t>
  </si>
  <si>
    <t>UNIVERSAL ALL PURPOSE GANG     BOX 10"W X 10</t>
  </si>
  <si>
    <t>UPM1L UNIVERSAL PEDESTAL MOUNT 8X8   INCH MOUNT</t>
  </si>
  <si>
    <t>VIDEO BALUN TRANSCEIVER HUB,   8 PORT</t>
  </si>
  <si>
    <t>VIDEO DALUN WITH MINI COLLAPS</t>
  </si>
  <si>
    <t>DVR/CPU LOCKBOX WITH 120V CONTINUOUS</t>
  </si>
  <si>
    <t>MIER VCR BOX</t>
  </si>
  <si>
    <t>WALL-MOUNT SHELF FOR OUR DVR/CPU BOXES</t>
  </si>
  <si>
    <t>12VOLT AC/20VA CLASS 2 TRANSFORMER</t>
  </si>
  <si>
    <t>BUZZER MOUNTS IN .625 DOME/12-24V ACDC</t>
  </si>
  <si>
    <t>ARROWHEAD "LOAD AND LOCK 3/8"  CONTACT</t>
  </si>
  <si>
    <t>FIRE ALARM SIGNAL STOPPERS     STROBE/HORN/CLEAR SPACER CONDUIT KNOCKOUT</t>
  </si>
  <si>
    <t>SILENT KNIGHT PC BOARD F/5495</t>
  </si>
  <si>
    <t>BATTERY 7AMP 12 VDC</t>
  </si>
  <si>
    <t>RUGGED/HEAVY DUTY/WEATHERPROOF KEYPAD /WHITE KEYPAD/ IEI</t>
  </si>
  <si>
    <t>MULLION HARD PLASTIC KEYS BACKLIT/WEATHERPROOF ALUMINUM  KEYPAD/ IEI</t>
  </si>
  <si>
    <t>SL-401-B STROBE BLUE LENS 12VDC</t>
  </si>
  <si>
    <t>TSW-2T TWIN BLADES TAMPER SWITCH</t>
  </si>
  <si>
    <t>WALL MOUNT AMP SHELF 20.50"W X 14"H X 17" D</t>
  </si>
  <si>
    <t>TIME LAPSE VTR LOCK BOX 5.50"  HIGH WITH FAN AND FILTER BLACK FINISH</t>
  </si>
  <si>
    <t>VENTED CANTILEVER SHELF 3 RMU 5.25"</t>
  </si>
  <si>
    <t>SCREWS FOR RACKS 10-32 PHILLIPS HEAD W/ WASHER 25/PK</t>
  </si>
  <si>
    <t>MOUNTING PLATE INTRUDER MOUNTING SC100/SC105</t>
  </si>
  <si>
    <t>ECR2450BP 3V CR2450 LITHIUM COIN CELL</t>
  </si>
  <si>
    <t>OMNIPROX HID COMP, LARGE MULLION READER HONEYWELL LOGO</t>
  </si>
  <si>
    <t>OMNIPROX HID COMP, MINI MULLION READER HONEYWELL LOGO</t>
  </si>
  <si>
    <t>OLFLEX HEAT 180 SIF 1X1 GNYE</t>
  </si>
  <si>
    <t>CBL ASSY MOD 24-4PR STRANDED   CAT6 T568A/B EXTREME 6+ YELOW/YELOW BOOT 10'</t>
  </si>
  <si>
    <t>WINDOW BUG THAT IS HG COMPLIANT (NO MER</t>
  </si>
  <si>
    <t>HOLD-UP BTN, DPDT, MOMNTRY     (6SCRW)</t>
  </si>
  <si>
    <t>FOUR ZONE PAC-A-DAP</t>
  </si>
  <si>
    <t>SINGLE ZONE PAC-A-DAP</t>
  </si>
  <si>
    <t>JUNCTION BOX SENSOR, TAMPERED</t>
  </si>
  <si>
    <t>66' / 132' INTELLIGENT DOUBLE  MODULATE</t>
  </si>
  <si>
    <t>STAINLESS STEEL SMOKE DETECTOR GUARD, FL</t>
  </si>
  <si>
    <t>44" LONG, WITH 6 PHOTOELECTRIC BEAMS</t>
  </si>
  <si>
    <t>CURTAIN SENSOR, 22 INCHES LONG, 4 BEAMS</t>
  </si>
  <si>
    <t>REFLECTIVE BEAM SENSOR.</t>
  </si>
  <si>
    <t>POWER-SONIC PS670 6 VOLT</t>
  </si>
  <si>
    <t>PS-632 6V3.5AH F1</t>
  </si>
  <si>
    <t>POWER-SONIC PS-630 6V 3.0 AMP  BATERY</t>
  </si>
  <si>
    <t>POWER-SONIC PS445 4-VOLT</t>
  </si>
  <si>
    <t>POWER-SONIC 3 AH 12 VOLTS</t>
  </si>
  <si>
    <t>LEAD-ACID BATTERY SEALED 6V 1.2AH</t>
  </si>
  <si>
    <t>DOOR SENSOR FOR ACCESS SYSTEM</t>
  </si>
  <si>
    <t>212SE 0-212140 WEATHERPROOF KEYPAD,SURFACE,AL SEALED ENVIORNMENTAL</t>
  </si>
  <si>
    <t>232W 0-213222 120 USER OUTDOOR KEYPAD W/4 RE WEATHER REST-MEMBRAN</t>
  </si>
  <si>
    <t>232I 0-213111 120 USER INDOOR KEYPAD W/4 REL FLUSHNNT INDOOR,SING</t>
  </si>
  <si>
    <t>212W 0-211222 120 USER OUTDOOR KEYPAD W/BROW FLUSH MOUNT</t>
  </si>
  <si>
    <t>232SE 0-232140 120 USER SEALED ENVRMNTL KEYPA RELAYS, SURFACE MNT</t>
  </si>
  <si>
    <t>212I 0-211111 120 USER INDOOR KEYPAD W/SS FA FLMNT INDOOR KEYPAD-</t>
  </si>
  <si>
    <t>6112 US32D 24VDC FAIL-SECURE,F/RIM DEVICE,24VDC US32D</t>
  </si>
  <si>
    <t>ECL-230D UL LISTED PANIC HDWR,EXIT CONT</t>
  </si>
  <si>
    <t>5000C-12/24D-630 SB 5000,FP 501 &amp; FP 501 630    10190403</t>
  </si>
  <si>
    <t>ACP00748 STAND ALONE EXTERIOR SURF MNT  DIGITAL KEYPAD</t>
  </si>
  <si>
    <t>TS-21R 2-1/2" RED EXIT PUSH BTN SNGL GANG,MOMENTARY</t>
  </si>
  <si>
    <t>7150P 150 TENANTS/CODES,DEDICATED LI 1X16 LCD,SINGLE RELA</t>
  </si>
  <si>
    <t>M490 SGL MAG, 12/24V, 1500#</t>
  </si>
  <si>
    <t>KTP-162-SN KEYPAD,8 BIT WORD,2X6,STAINLES</t>
  </si>
  <si>
    <t>POWER-SONIC PS1212 12V 1.4 AMP</t>
  </si>
  <si>
    <t>12V75.0 AH UNIV. W NUT BOLT &amp;  UNIVERS</t>
  </si>
  <si>
    <t>POWER-SONIC PS6100F1 6V/12AH</t>
  </si>
  <si>
    <t>AUDIO ONLY HANDS-FREE TENANT   STATION</t>
  </si>
  <si>
    <t>POWER-SONIC PS12550NB 12V 55AMP</t>
  </si>
  <si>
    <t>12V35.0AH NB</t>
  </si>
  <si>
    <t>PS12260 12V-26AMP W/ NUTS &amp;    BOLTS</t>
  </si>
  <si>
    <t>PS12260 12V-26AMP W/ FASTEN    TERMINAL</t>
  </si>
  <si>
    <t>CM-4; CHIME ELECTRONIC</t>
  </si>
  <si>
    <t>QDC-2; QUICK DISCONNECT CORD</t>
  </si>
  <si>
    <t>HSC-1 LV.1 SPDT HI SECURITY    CONTACT SWITCH</t>
  </si>
  <si>
    <t>FULL FEATURED HANDS-FREE TENANT STATION WITH PTZ CAMERA CONTROL</t>
  </si>
  <si>
    <t>BACKPLATE FOR 9705/9708 WIRE   GUARDS</t>
  </si>
  <si>
    <t>EVD-R ELECTRONIC VIBRATION     DETECTOR REMOTE</t>
  </si>
  <si>
    <t>AMC-2; MONEY CLIP</t>
  </si>
  <si>
    <t>SSX-52; 15W SIREN</t>
  </si>
  <si>
    <t>SB 8000-12/24D STRIKE BODY FSE 8000 (10720401)</t>
  </si>
  <si>
    <t>2000EM (0-294022) 2000SERIES EM STYLE ACCSS CNTR</t>
  </si>
  <si>
    <t>AE-100 (ACP00937) 125 DIRECTORY,LCD DISP,SPKR,MI ACC/</t>
  </si>
  <si>
    <t>EAX-2500S SURFACE MOUNT,AC ALARM</t>
  </si>
  <si>
    <t>EAX-500 SLIM LINE,SURFACE MOUNT,BATT A</t>
  </si>
  <si>
    <t>STI-6514 CLEAR BIOMETRIC COVER</t>
  </si>
  <si>
    <t>STI-6514-S SMOKE BIOMETRIC VERIPROX COVER</t>
  </si>
  <si>
    <t>SB 1006-12/24D-630 STRIKE BODY,FSE,US32D 1006 (10620401)</t>
  </si>
  <si>
    <t>212ILM-AL 0-231344 MULLION KEY PAD,120 USER,ALUMI DOORBELL KEY &amp; RELAY</t>
  </si>
  <si>
    <t>BW-104B 12"X9"X4.5" INSTRUMENT BOX     ELPA ELEC</t>
  </si>
  <si>
    <t>212ILW 0-230722 WEATHER RESISTANT BACKLIT KEYP SOUNDER,SLG RELAY OU</t>
  </si>
  <si>
    <t>SL-401-R; 12VDC STROBE RED     LENS</t>
  </si>
  <si>
    <t>H.264 COMPACT, HIGH-RESOLUTION VIDEO DECODER WITH VGA (BNC)   OUTPUT</t>
  </si>
  <si>
    <t>VSD-208; VOICE SIREN DRIVER</t>
  </si>
  <si>
    <t>V5620PTZ SERIES VERINT 1080P   30X INDOOR</t>
  </si>
  <si>
    <t>H.264 COMPACT, HIGH-RESOLUTION VIDEO DEC</t>
  </si>
  <si>
    <t>ODC-59A METAL OVER-HEAD DOOR   CONTACT</t>
  </si>
  <si>
    <t>NRC-22-G  22" RET DOOR CORD    GREY</t>
  </si>
  <si>
    <t>FSS-26T; TRUMPET 6-TONE SIREN</t>
  </si>
  <si>
    <t>EBP-401; DOOR ANNOUNCER KIT</t>
  </si>
  <si>
    <t>SSX-52SR; 15 SIREN W/RED STROBE</t>
  </si>
  <si>
    <t>CM-4LKIT; CHIME KIT W/LED</t>
  </si>
  <si>
    <t>AUTO/TRUCK PEDESTAL MOUNT</t>
  </si>
  <si>
    <t>EXTERNAL SIGNALING RELAY</t>
  </si>
  <si>
    <t>MIER 5 1/4X5 1/4X2 EMPTY CAN</t>
  </si>
  <si>
    <t>ELECTRICAL ENCLOSURE, INDOOR   20X24X5, TYPE 1, METAL BEIGE</t>
  </si>
  <si>
    <t>AC CLASS II TRANSFORMER 18     VOLT 50 VA FU</t>
  </si>
  <si>
    <t>16.5VAC 50VA AUTO-RESET W/     LED TRANSFORM</t>
  </si>
  <si>
    <t>D-67L; 1 CHANNEL LATCHNG RELAY 303.875</t>
  </si>
  <si>
    <t>212IL 0-230720 CFQ/DESIGN BKLIT KYPD, F/INDOO SOUNDER,SGL RELAY OU</t>
  </si>
  <si>
    <t>6290-US32D PALM SWITCH,1-5/8"DIA. SPDT,PT SEC MIN,NFPA 101,200</t>
  </si>
  <si>
    <t>ANTENNA 3' MID RANGE</t>
  </si>
  <si>
    <t>PIP12VDCRU 0-291312RU 12VDC,PLUG-IN,FILTERED,POLYFUS</t>
  </si>
  <si>
    <t>PIP24VDCRU 0-291324RU 24VDC,PLUG-IN,FILTERED,POLYFUS</t>
  </si>
  <si>
    <t>CM-9080 SINGLE,VANDAL RESIST,DPDT MOME</t>
  </si>
  <si>
    <t>L92SBP-4 INDUSTRIAL,AAA,LITHIUM,4/PACK</t>
  </si>
  <si>
    <t>BW-108B 11.25"X11.25"X3.5" INSTRUMENT</t>
  </si>
  <si>
    <t>POLE MOUNT ADAPTER FOR THE     V5620PTZ. NOT</t>
  </si>
  <si>
    <t>WALL-MOUNT ADAPTER FOR V5620PTZ-18DW. NO</t>
  </si>
  <si>
    <t>50 FT LOW LOSS HI PERF CABLE</t>
  </si>
  <si>
    <t>THIS EXTRA RECEIVER WORKS IN   CONJUNCTION</t>
  </si>
  <si>
    <t>POWER SUPPLY FOR SINGLE UNIT   S1800 VIDEO SERVER 90-240VAC;  12VDC</t>
  </si>
  <si>
    <t>CM-5; 12 VDC ELECTRONIC CHIME  FOR 401</t>
  </si>
  <si>
    <t>CM-4L; ELECTRONIC CHIME W/     LED LIGHT</t>
  </si>
  <si>
    <t>EVD-1C SAFE PAK</t>
  </si>
  <si>
    <t>ADBZ-1; Z BRACKET</t>
  </si>
  <si>
    <t>NRC-22-I  22" RET DOOR CORD    IVORY</t>
  </si>
  <si>
    <t>NDC-212-I; DOOR CORD 12"  IVORY</t>
  </si>
  <si>
    <t>CM-4KIT; ELECTRONIC CHIME KIT</t>
  </si>
  <si>
    <t>NRC-22-B; CORD 22" RET DOOR    BROWN</t>
  </si>
  <si>
    <t>EXA-1000L ANTENNA</t>
  </si>
  <si>
    <t>FOUR ZONE ADD-ON RECEIVER WITH RELAY OUTPUTS</t>
  </si>
  <si>
    <t>UNIVERSAL STOPPER WITHOUT HORN, FLUSH MOUNT, FIRE LABEL</t>
  </si>
  <si>
    <t>STOPPER II HEATED ENCLOSURE    WITH 4" DEEP BACK BOX</t>
  </si>
  <si>
    <t>STOPPER II WITH 4" DEEP ENCLOSED BACK BOX</t>
  </si>
  <si>
    <t>FIVE ZONE FIRE ALARM CONTROL   PANEL</t>
  </si>
  <si>
    <t>ADDRESSABLE</t>
  </si>
  <si>
    <t>BATTERY BOX</t>
  </si>
  <si>
    <t>SD505-4AB 4" BAS</t>
  </si>
  <si>
    <t>SK5217 10 ZONE</t>
  </si>
  <si>
    <t>2 INPUT MONITOR MODULE</t>
  </si>
  <si>
    <t>6210 US32D 12VDC FAIL-SECURE,F/MORT LK,LESS BLT 12VDC,US332D</t>
  </si>
  <si>
    <t>TS-17 KEY CONTROLLED DOOR RELEASE    1 N/O AND 1 N/C</t>
  </si>
  <si>
    <t>D22C; TRANSMITTER SAW 2CH HH</t>
  </si>
  <si>
    <t>ALARM CONTROLS K-5 SWITCH/</t>
  </si>
  <si>
    <t>ALARM CONTROLS K-13 SWITCH/</t>
  </si>
  <si>
    <t>ACC RP-44 SINGLE GANG PLATE W/</t>
  </si>
  <si>
    <t>ELECTRIC LOCK DOOR PHONE KIT   2-WIRE CONSISTS OF (1)DB-1MD,  (1)DA-1DS(1)PT-121</t>
  </si>
  <si>
    <t>REMOTE PLATE S.G.S.S ONE RED   LED AND .5</t>
  </si>
  <si>
    <t>TWO TONE PEIZO BUZZER 3-28VDC</t>
  </si>
  <si>
    <t>ALARM CONTROLS CY1A - KEY</t>
  </si>
  <si>
    <t>CHIME TONE 80DB SOUND LEVEL    12VDC</t>
  </si>
  <si>
    <t>PNEUMATIC TIME DELAY</t>
  </si>
  <si>
    <t>ADC-418B;  4 COND 18" DOOR     BROWN</t>
  </si>
  <si>
    <t>GR MUSHROOM SWITCH,EXIT,SPDT,PNEUMATIC</t>
  </si>
  <si>
    <t>OUTDOOR ENCLOSURE WITH TUBULAR LOCK</t>
  </si>
  <si>
    <t>NEMA TP4 OUTDR ENLSR W/BK PAN</t>
  </si>
  <si>
    <t>WALL CABNET 12 RACK UNT 21"H   19.5D 19W</t>
  </si>
  <si>
    <t>2-PORT VIDEO ENCODER,H.264, W/ MICROSD SLOT AND ENERGY STAR   12VDC POWER SUPPLY</t>
  </si>
  <si>
    <t>SLM LN BACK BX F/NRRW PSH PLT</t>
  </si>
  <si>
    <t>SNGLE GANG S/STL 1/2 INCH LED</t>
  </si>
  <si>
    <t>CHANNEL 4 INPUT MODULATOR</t>
  </si>
  <si>
    <t>BLU STOPPER STATION, SHIELD,   KEY-TO-RESET LIT BUTTON, ER    EXIT LABEL, SPANIS</t>
  </si>
  <si>
    <t>REMOTE TEST SWITCH FOR THE     DUCT DETECTOR</t>
  </si>
  <si>
    <t>SD500ANM ANALOG</t>
  </si>
  <si>
    <t>SD500-AIM ADDRESSABLE INPUT    MODULE</t>
  </si>
  <si>
    <t>SD500ARM RELAY</t>
  </si>
  <si>
    <t>16-PORT VIDEO ENCODER, H.264   STREAMLINED VERSION</t>
  </si>
  <si>
    <t>REMOTE ALRM PSH BUTT TEST RESET RED</t>
  </si>
  <si>
    <t>INPUT MINI-MONITOR MODULE</t>
  </si>
  <si>
    <t>GREEN STOPPER STATION, NO COVER, PNEUMAT</t>
  </si>
  <si>
    <t>PSH TURN RELSE GRN EMERGY EXIT</t>
  </si>
  <si>
    <t>EVERFOCUS POWER SUPPLYY /</t>
  </si>
  <si>
    <t>REMOTE PLATE,S.G.,S.S. RED/GREEN LED</t>
  </si>
  <si>
    <t>ACC RP-5 REMOTE STATION, RED</t>
  </si>
  <si>
    <t>ACC RP-3 SLIM W/ C HOLE</t>
  </si>
  <si>
    <t>ACC RP-28 1-RED LED SINGLE</t>
  </si>
  <si>
    <t>ACC RP-24 SLIMLINE PLATE W/D H</t>
  </si>
  <si>
    <t>ACC RP-22 S. GANG W LRG 1 IN.</t>
  </si>
  <si>
    <t>16 PORT VIDEO ENCODER H.264    HIGH-PERFORMANCE &amp; HIGH RESOLUTION</t>
  </si>
  <si>
    <t>A.CONTROLS EXTRA KEY F/KA108A</t>
  </si>
  <si>
    <t>ALARM CONTROLS MCK4 MOMENTARY</t>
  </si>
  <si>
    <t>ACE LOCK ON OFF 2 KEYS REMO.   1 POS.</t>
  </si>
  <si>
    <t>D.P.D.T. SHUNT SWITCH</t>
  </si>
  <si>
    <t>A.CONTROLS SINGLE GANG MORTISE</t>
  </si>
  <si>
    <t>ALARM CNTRLS ON OFF MAINTAINED</t>
  </si>
  <si>
    <t>STROBE/ WALL/ RED</t>
  </si>
  <si>
    <t>HORN/STROBE (RECTANGLE) - WALL - RED</t>
  </si>
  <si>
    <t>STOPPER STATION, SHIELD, BLU,  PUSH, TURN-TO-RESET LIT BUTTON, CUSTOM LABEL</t>
  </si>
  <si>
    <t>BLU STOPPER STATION, SHIELD,   TURN-TO-RESET LIT BUTTON, ER   EXIT LABEL, FRENCH</t>
  </si>
  <si>
    <t>8 PORT VIDEO ENCODER H.264     HIGH-PERFORMANCE &amp; HIGH RESOLUTION</t>
  </si>
  <si>
    <t>BLU STOPPER STATION, SHIELD,   TURN-TO-RESET LIT BUTTON, ER   EXIT LABEL</t>
  </si>
  <si>
    <t>STOPPER STATION, SHIELD, BLU,  PUSH, TURN-TO-RESET LIT BUTTON, EVAC LABEL</t>
  </si>
  <si>
    <t>STOPPER STATION, SHIELD, BLUE, MOMENTARY LIT BUTTON,    CUSTOM LABEL</t>
  </si>
  <si>
    <t>STOPPER STATION, SHIELD, BLUE, PUSH, KEY-TO-RESET LIT   BUTTON, ER LABEL</t>
  </si>
  <si>
    <t>STOPPER STATION, SHIELD, WHI,  PUSH, TURN-TO-RESET LIT BUTTON, CUSTOM LABEL</t>
  </si>
  <si>
    <t>STOPPER STATION, SHIELD, WHITE, MOMENTARY LIT BUTTON,   CUSTOM LABEL</t>
  </si>
  <si>
    <t>STOPPER STATION, SHIELD, WHI,  PUSH, KEY-TO-RESET LIT BUTTON, CUSTOM LABEL</t>
  </si>
  <si>
    <t>YEL STOPPER STATION, SHIELD,   TURN-TO-RESET LIT BUTTON, LOCKDOWN LABEL</t>
  </si>
  <si>
    <t>STOPPER STATION, SHIELD, YELLOW, PUSH, TURN-TO-RESET    LIT BUTTON, ER LABEL</t>
  </si>
  <si>
    <t>STOPPER STATION, SHIELD, YEL,  PUSH, KEY-TO-RESET LIT BUTTON, CUSTOM LABEL</t>
  </si>
  <si>
    <t>LCD REMOTE ANNUNCIATOR</t>
  </si>
  <si>
    <t>GRN STOPPER STATION, SHIELD,   SOUND, TURN-TO-RESET BUTTON,   ER EXIT LABEL</t>
  </si>
  <si>
    <t>STOPPER STATION, COVER, SURF   MT, NO HORN, GRN, MOMENTARY    BUTTON, EXIT LABEL</t>
  </si>
  <si>
    <t>STOPPER STATION, COVER, FLUSH  MT, NO HORN, GRN, MOMENTARY    BUTTON, EXIT LABEL</t>
  </si>
  <si>
    <t>STOPPER STATION, SHIELD, GRN,  PUSH, TURN-TO-RESET LIT BUTTON, CUSTOM LABEL</t>
  </si>
  <si>
    <t>STOPPER STATION, SHIELD, GRN,  PNEUMATIC ADJ TIMER LIT BUTTON, EXIT LABEL</t>
  </si>
  <si>
    <t>STOPPER STATION, SHIELD, GREEN, MOMENTARY LIT BUTTON,   PUSH TO EXIT LABEL</t>
  </si>
  <si>
    <t>HORN STROB/RED/CEILING</t>
  </si>
  <si>
    <t>SD500-MIM MINI</t>
  </si>
  <si>
    <t>ADDRESSABLE PHOTOELECTRIC SMOKE DETECTOR</t>
  </si>
  <si>
    <t>ADDRESSABLE BASE, 6 INCH</t>
  </si>
  <si>
    <t>TRIM RING, WALL HORN/STROBE,   RED</t>
  </si>
  <si>
    <t>I3 SENSITIVITY READER</t>
  </si>
  <si>
    <t>ADDRESSABLE PULL STATION, SINGLE ACTION</t>
  </si>
  <si>
    <t>REMOTE TEST STATION WITH KEY</t>
  </si>
  <si>
    <t>2 WIRE HORN/STROBE WALL STANDARD CANDELA RED OUTDOOR</t>
  </si>
  <si>
    <t>SUPERVISORY SWITCH, OSY 2SPDT</t>
  </si>
  <si>
    <t>RELAY, SPST END OF LINE</t>
  </si>
  <si>
    <t>S.KNIGHT DISTRIBUTED POWER MOD</t>
  </si>
  <si>
    <t>DUCT SAMPLING TUBE, 5' WITH    HOLES</t>
  </si>
  <si>
    <t>DUCT SAMPLING TUBE, 3' WITH    HOLES</t>
  </si>
  <si>
    <t>DUCT SMOKE DETECTOR, CONVENTIONAL, 4-WIRE PHOTOELECTRIC NEMA4</t>
  </si>
  <si>
    <t>DUCT SMOKE DETECTOR, CONVENTIONAL, 4-WIRE PHOTOELECTRIC</t>
  </si>
  <si>
    <t>TEKTONE SF1182C</t>
  </si>
  <si>
    <t>UNIVERSAL STOPPER (R) WITHOUT  HORN HOUSING</t>
  </si>
  <si>
    <t>FIRE DRAWING BOX RED</t>
  </si>
  <si>
    <t>STOPPER STATION, SHIELD, GRN,  PUSH, KEY-TO-RESET LIT BUTTON, CUSTOM LABEL</t>
  </si>
  <si>
    <t>SIK FIRE COMMUNICATOR,4CH SLAV</t>
  </si>
  <si>
    <t>RED STOPPER STATION, SHIELD,   TURN-TO-RESET LIT BUTTON, ER   LABEL, FRENCH</t>
  </si>
  <si>
    <t>STOPPER STATION, SHIELD, RED,  PUSH AND TURN-TO-RESET LIT     BUTTON, ER LABEL</t>
  </si>
  <si>
    <t>STOPPER STATION, SHIELD, RED,  MOMENTARY ILLUMINATED BUTTON, CUSTOM LABEL</t>
  </si>
  <si>
    <t>RED STOPPER STATION, NO COVER, KEY-TO-RESET BUTTON,    FIRE LABEL, SPANISH</t>
  </si>
  <si>
    <t>READER EXTENDER FOR WIEGAND    MAGSTRIPE BASED CONTROL PANEL  RS-485 TWISTED PAI</t>
  </si>
  <si>
    <t>CCTV MICRO DELUXE - ADJ. 2"-4"-6" RISE - KNOB &amp; SET     SCREW ADJ. - WHITE</t>
  </si>
  <si>
    <t>RP-9L W/ TAMPER SCREWS &amp; TOOL</t>
  </si>
  <si>
    <t>RP-9 WITH TAMPER SCREWS &amp; TOOL</t>
  </si>
  <si>
    <t>WIND BUG GLSS BRK SENS N/C GY</t>
  </si>
  <si>
    <t>STOPPER STATION, MINI STOPPER  II COVER/SPACER, EMERGENCY     EXIT LABEL</t>
  </si>
  <si>
    <t>STOPPER STATION WITH STOPPER STATION SHIELD - EMERGENCY LABEL</t>
  </si>
  <si>
    <t>STOPPER STATION WITH STOPPER   STATION SHIELD - EMERGENCY     POWER OFF LABEL</t>
  </si>
  <si>
    <t>DIGITAL VOICE EVAC. PANEL 50W  W/PS VERTI</t>
  </si>
  <si>
    <t>GENTEX 10"BELL 24VDC FIRE BELL</t>
  </si>
  <si>
    <t>SINGLE ACTION MANUAL PULL STATION WITH T</t>
  </si>
  <si>
    <t>VSM VAULT SOUND MICROPHONE</t>
  </si>
  <si>
    <t>VSR-6 6 INCH FLOW SWITCH</t>
  </si>
  <si>
    <t>VSR-4 4 INCH FLOW SWITCH</t>
  </si>
  <si>
    <t>VSA-1 CONTROLLER/MICROPHONE</t>
  </si>
  <si>
    <t>SL-5A-R; 4-WIRE STROBE RED     12/24 VDC</t>
  </si>
  <si>
    <t>SL-5A-B;  4-WIRE STROBE BLUE   12/24 VDC</t>
  </si>
  <si>
    <t>SHX-52; 15W SPEAKER</t>
  </si>
  <si>
    <t>RTS-C ROOM TEMPERATURE SWITCH  NORMALLY CLOSED</t>
  </si>
  <si>
    <t>BBK-1 WEATHER PROOF BELL BACK  BOX</t>
  </si>
  <si>
    <t>DECORATOR PLATE FOR 302 SERIES</t>
  </si>
  <si>
    <t>VSA-2K VAULT SOUND KIT</t>
  </si>
  <si>
    <t>CARBON MONOXIDE DETECTOR W/TEST 4 WIRE, 12/24VDC CARBON MONOXIDE</t>
  </si>
  <si>
    <t>CONVENTIONAL HEAT DETECTOR,    SINGLE-CIRCUIT, 194 FIXED</t>
  </si>
  <si>
    <t>I3 SERIES DETECTOR, 2-WIRE,    12/24 VDC, THERMAL, WITH BASE</t>
  </si>
  <si>
    <t>I3 SERIES DETECTOR, 2-WIRE,    12/24 VDC WITH BASE</t>
  </si>
  <si>
    <t>PHOTOELECTRIC HEAD ONLY, REQUIRES BASE</t>
  </si>
  <si>
    <t>EXTRA DEEP ELECTRICAL BOX,     SURFACE MOUNT, 2 GANG, 4.75"L X 4.75" W</t>
  </si>
  <si>
    <t>2" X 3" X 2" SURFACE MOUNTED   BOX WITH S.P.D.T. 4A. CONTACTS ALTERNATE ACTION S</t>
  </si>
  <si>
    <t>HANDS-FREE MASTER STATION</t>
  </si>
  <si>
    <t>1X8 ENH PSS VIDEO SPLITTER     NICKEL PLATED ZINC 1 GHZ BANDWIDTH</t>
  </si>
  <si>
    <t>PULL CORD EMERG STATION</t>
  </si>
  <si>
    <t>RECESSED ENCLOSURE W/DOG LEGS  FOR 6" STRATEGY LOUDSPEAKER    FA136 &amp; FA116</t>
  </si>
  <si>
    <t>ALARM CONTACT BUTTON</t>
  </si>
  <si>
    <t>SSG ILL LATCH SPDT PA100 "EMERGENCY DOOR</t>
  </si>
  <si>
    <t>BLUE PULL STATION C/W CLEAR    LIFT COVER</t>
  </si>
  <si>
    <t>CM-703U UNIVERSAL BLUE PULL</t>
  </si>
  <si>
    <t>CM-701U BLUE "PULL FOR DOOR RELEASE"   UNIVERSAL PULLBUTTON</t>
  </si>
  <si>
    <t>CABLE HOOK  2"</t>
  </si>
  <si>
    <t>DIGITAL TIMER-CONTROLLER MODULE PANIC/L</t>
  </si>
  <si>
    <t>DXR-701 SNR00148 1-CH RCVR,1 FORM C RELAY,MOMEN LATCH,TOGGLE RELAY,W</t>
  </si>
  <si>
    <t>MOD PLUG 8P8C FOR 28/24 AWG    STRANDED CAT6 ROHS</t>
  </si>
  <si>
    <t>MAG STRIPE CRD RDR 12V TRACKII</t>
  </si>
  <si>
    <t>UTILITY PANEL SHELF 1 SPACE / 1.75" RACKING HEIGHT 11" DEEP</t>
  </si>
  <si>
    <t>VIDEO TWISTED PAIR ACTIVE BALUN RECEIVER FEMALE BNC JACK 100-3000'</t>
  </si>
  <si>
    <t>VIDEO BALUN TX MINI-HUB 4-PORT</t>
  </si>
  <si>
    <t>CBL ASSY MOD D/E 24-4PR STRANDED CAT6 568A/B 3 FT BLACK</t>
  </si>
  <si>
    <t>CBL ASSY MOD 24-4PR STRANDED   CAT6 IP5 T568A/B 3FT MC6 GT3   BLACK CLARITY</t>
  </si>
  <si>
    <t>CBL ASSY MOD 24-4PR STRANDED   CAT6 IP5 T568A/B 7FT MC6 GT3   BLACK CLARITY</t>
  </si>
  <si>
    <t>24-4P UTP-CMP SOL BC CAT3 SRPVC/FRPVC WHITE JACKET PULL- PAC BOXES 1000FT</t>
  </si>
  <si>
    <t>FIXED PANIC SWITCH WITH LEADS</t>
  </si>
  <si>
    <t>FIXED PANIC SWITCH WITH TERMINAL CONNECTIONS</t>
  </si>
  <si>
    <t>CHANNEL MAGNET FOR ALUMINUM    DOORS</t>
  </si>
  <si>
    <t>1" RECESSED CLOSED LOOP 1KOHM SERIES, 1KOHM PARALLEL   BROWN (PACK OF 10)</t>
  </si>
  <si>
    <t>1" RECESSED CLOSED LOOP 1KOHM SERIES, 1KOHM PARALLEL   WHITE (PACK OF 10)</t>
  </si>
  <si>
    <t>3/4" RECESSED, 12" LEADS CLOSED LOOP ALARM CONTACT GRAY (PACK OF 5)</t>
  </si>
  <si>
    <t>3/4" RECESSED, 12" LEADS CLOSED LOOP ALARM CONTACT BROWN (PACK OF 5)</t>
  </si>
  <si>
    <t>3/4" RECESSED, 12" LEADS CLOSED LOOP ALARM CONTACT WHITE (PACK OF 5)</t>
  </si>
  <si>
    <t>1" RECESSED W/ 1 SWITCH, 1     CLOSED LOOP, WHITE</t>
  </si>
  <si>
    <t>3/4" RECESSED, CLOSED LOOP,    1K OHM SERIES, 1K OHM PARALLEL GREY, 10/PK</t>
  </si>
  <si>
    <t>3/4" RECESSED, CLOSED LOOP,    1K OHM SERIES, 1K OHM PARALLEL BROWN, 10/PK</t>
  </si>
  <si>
    <t>3/4" RECESSED, CLOSED LOOP,    1K OHM SERIES, 1K OHM PARALLEL WHITE, 10/PK</t>
  </si>
  <si>
    <t>1" RECESSED CLOSED LOOP 1KOHM SERIES, 1KOHM PARALLEL   BLACK (PACK OF 10)</t>
  </si>
  <si>
    <t>1" RECESSED CLOSED LOOP 1KOHM SERIES, 1KOHM PARALLEL   GREY (PACK OF 10)</t>
  </si>
  <si>
    <t>1" RECESSED WITH 1 SWITCH 1 CLOSED LOOP - GREY</t>
  </si>
  <si>
    <t>1" RECESSED WITH 1 SWITCH 1 CLOSED LOOP - BROWN</t>
  </si>
  <si>
    <t>300 SERIES MULTI-SWTCH CONTACT 1" RECESSED W/ 1 SWITCH - 1    CLOSED LOOP</t>
  </si>
  <si>
    <t>OVERHEAD DOOR CONTACT - RAIL   MOUNT - CLOSED LOOP - W/ 18"   ARMORED CABLE - GR</t>
  </si>
  <si>
    <t>1" RECESSED, 1 ALARM CONTACT   CLOSED LOOP, W/CLOSED TAMPER</t>
  </si>
  <si>
    <t>1" 1 RECESSED, 2 CONTACTS CLOSED LOOP, W/ CLOSED TAMPER</t>
  </si>
  <si>
    <t>2 CONTACTS - 1 N.O., 1 N.C. NO RESISTORS- W/ PRY N.C. MOUNT.  1271 OHD BRACKET</t>
  </si>
  <si>
    <t>3/8" RECESSED CONTACT, WHITE   W/ TERMINALS, 10/PK</t>
  </si>
  <si>
    <t>3/8" RECESSED CONTACT, BROWN   W/ TERMINALS, 10/PK</t>
  </si>
  <si>
    <t>3/8" RECESSED CONTACT, GRAY    W/ TERMINALS, 10/PK</t>
  </si>
  <si>
    <t>SURFACE MOUNT CONTACT, 2-1/2"  L X 1/2" W X 1/2" H, TERMINALS WHITE, CLOSED LOOP</t>
  </si>
  <si>
    <t>SURFACE MOUNT CONTACT, 2-1/2"  L X 1/2" W X 1/2" H, TERMINALS BROWN, CLOSED LOOP</t>
  </si>
  <si>
    <t>SURFACE MOUNT CONTACT, 2-1/2"  1/2" W X 1/2" H, 12" JKT LEADS BROWN</t>
  </si>
  <si>
    <t>SURFACE MOUNT CONTACT, 2-1/2"  1/2" W X 1/2" H, 12" JKT LEADS GRAY, CLOSED LOOP</t>
  </si>
  <si>
    <t>SURFACE MOUNT CONTACT, 2-1/2"  1/2" W X 1/2" H, 12" JKT LEADS WHITE, CLOSED LOOP</t>
  </si>
  <si>
    <t>SURFACE MOUNT CONTACT, 2-1/2"  1/2" W X 1/2" H, 12" JKT LEADS BROWN, CLOSED LOOP</t>
  </si>
  <si>
    <t>SURFACE MOUNT CONTACT, 4" L X  1/2" W X 1/2" H, 12" JKT LEADS WHITE, CLOSED LOOP</t>
  </si>
  <si>
    <t>SURFACE MOUNT CONTACT, 4" L X  1/2" W X 1/2" H, 12" JKT LEADS BROWN, CLOSED LOOP</t>
  </si>
  <si>
    <t>SURFACE MOUNT CONTACT, 4" L X  1/2" W X 1/2" H, 12" JKT LEADS GRAY, CLOSED LOOP</t>
  </si>
  <si>
    <t>OVERHEAD DOOR CONTACT RAIL MOUNT, CLOSED LOOP, GRAY</t>
  </si>
  <si>
    <t>OVERHEAD DOOR BRACKET KIT FOR HSS, LEVEL 2, RIGHT SIDE</t>
  </si>
  <si>
    <t>OVERHEAD DOOR BRACKET KIT FOR HSS, LEVEL 2, LEFT SIDE</t>
  </si>
  <si>
    <t>SURFACE MOUNT CONTACT, 2-1/2"  1/2" W X 1/2" H, 12" JKT LEADS WHITE</t>
  </si>
  <si>
    <t>SURFACE MOUNT CONTACT, 2-1/2"  L X 1/2" W X 1/2" H, TERMINALS GRAY, CLOSED LOOP</t>
  </si>
  <si>
    <t>OVERHEAD DOOR BRACKET W/ HSS   L2S-000 PREMOUNTED, RIGHT SIDE</t>
  </si>
  <si>
    <t>OVERHEAD DOOR BRACKET W/ HSS   L2S-000 PREMOUNTED, LEFT SIDE</t>
  </si>
  <si>
    <t>OVERHEAD DOOR BRACKET W/ HSS   L2D-000 PREMOUNTED, RIGHT SIDE</t>
  </si>
  <si>
    <t>OVERHEAD DOOR BRACKET W/ HSS   L2D-000 PREMOUNTED, LEFT SIDE</t>
  </si>
  <si>
    <t>3/8" RECESSED CONTACT, WHITE   W/ TERMINALS, CLOSED LOOP 10/PK</t>
  </si>
  <si>
    <t>3/8" RECESSED CONTACT, BROWN   W/ TERMINALS, CLOSED LOOP 10/PK</t>
  </si>
  <si>
    <t>1 CONTACT, CLOSED OR OPEN LOOP W/ CLOSED TAMPER CIRCUIT. NO RESISTORS</t>
  </si>
  <si>
    <t>UL-634 LEVEL 1, 2 CONTACTS -   1 N.O., 1 N.C. (NO RESISTORS)  W/ PRY TAMPER N.C.</t>
  </si>
  <si>
    <t>Z BRACKET FOR HS-L1.5</t>
  </si>
  <si>
    <t>L BRACKET FOR USE WITH HSS     L2S &amp; L2D SER</t>
  </si>
  <si>
    <t>L BRACKET KIT FOR HS-L1.5</t>
  </si>
  <si>
    <t>Z BRACKET FOR USE WITH HSS     L2S &amp; L2D SER</t>
  </si>
  <si>
    <t>ROLL UP DOOR BRACKET W/ HSS    L2S MOUNTED - LEFT SIDE PN  HSS-1451-L2S-000</t>
  </si>
  <si>
    <t>ROLL UP DOOR BRACKET W/ HSS    L2S MOUNTED - RIGHT SIDE PN  HSS-1450-L2S-000</t>
  </si>
  <si>
    <t>ADJUSTABLE MAGNET BRACKET KIT FOR HSS-L2S AND HSS-L2D</t>
  </si>
  <si>
    <t>REPLACEMENT BATTERY MODULE     FOR ETR700LCD</t>
  </si>
  <si>
    <t>ENDEAVOR SERIES  BATTERY PACK  FOR ED8000</t>
  </si>
  <si>
    <t>REPLACEMENT BATTERY MODULE     FOR ETR1500LC</t>
  </si>
  <si>
    <t>REPLACEMENT BATTERY PACK FOR   THE E3000RM</t>
  </si>
  <si>
    <t>REPLACEMENT BATTERY MODULES    (PREASSEMBLE</t>
  </si>
  <si>
    <t>REPLACEMENT BATTERY MODULES    FOR ED1500RM</t>
  </si>
  <si>
    <t>REPLACEMENT BATTERY MODUAL     FOR E2000RM2</t>
  </si>
  <si>
    <t>REPL. BATT 12 VOLT 7 AMP HOUR  FOR ED5/6XXXRTXL</t>
  </si>
  <si>
    <t>HIGH-CAPACITY EXTENDED RUNTIME BATTERY PACK WITH INTERNAL CHARGER</t>
  </si>
  <si>
    <t>HIGH-CAPACITY EXTENDED RUNTIME BATTERY PACK WITH</t>
  </si>
  <si>
    <t>BATTERY MODULE REPLACEMENT     FOR EN750LCD</t>
  </si>
  <si>
    <t>EXTERNAL BATTERY PACK FOR ED1500RM2U,RMT2U &amp; ED2000RM2U,RMT2U</t>
  </si>
  <si>
    <t>BATTERY MODULE FOR EN550</t>
  </si>
  <si>
    <t>ENDEAVOR SERIES  BATTERY PACK  FOR ED5000</t>
  </si>
  <si>
    <t>ENVIRONMENTAL MONITORING FOR   SNMP-NET &amp;</t>
  </si>
  <si>
    <t>EXTERNAL BATTERY PACK FOR MINUTEMAN E2000RM2U, E3000RM2U AND E3000RMT2U</t>
  </si>
  <si>
    <t>IPV4 AND IPV6 COMPATIBLE NETWORK MANAGEMENT CARD</t>
  </si>
  <si>
    <t>BAT MODULE FOR EC1500RT2U/EC2000RT2U</t>
  </si>
  <si>
    <t>BAT MODULE FOR ETR1000LCD</t>
  </si>
  <si>
    <t>BAT MODULE FOR ETR550LCD</t>
  </si>
  <si>
    <t>IP-BASED SWITCHED PDU 24-OUTLET 30A IEC 208V L6-30P</t>
  </si>
  <si>
    <t>IP-BASED SWITCHED PDU 24-OUTLET 30A L5-30P</t>
  </si>
  <si>
    <t>PDU 24-OUTLET 30A VERT 48"     208V L630P</t>
  </si>
  <si>
    <t>5KVA 120V XFORMER FOR ED5200-10200 MODELS</t>
  </si>
  <si>
    <t>1500VA/1350W INPUT   15A-125V  OUTPUT  6X 125V</t>
  </si>
  <si>
    <t>ONLINE 5KVA/4500W UPS 208V     IN/OUT, L630P IN/HW OUT</t>
  </si>
  <si>
    <t>ENDEAVORS LCD ON-LINE UPS 3000VA/2700W,5-15P (7)5-15/20R L5-30P 10FT CORD</t>
  </si>
  <si>
    <t>ENDEAVORS LCD ON-LINE UPS 1500VA/1350W,5-15P (6) 5-15R   5-15P 10FT CORD</t>
  </si>
  <si>
    <t>ENSPIRE SERIES  STANDBY UPS,   LCD DISPLA</t>
  </si>
  <si>
    <t>ENSPIRE SERIES  STANDBY UPS,   350VA/200W</t>
  </si>
  <si>
    <t>STANDBY UPS, 550VA ENSPIRE 8 OUTLET</t>
  </si>
  <si>
    <t>UPS AVR 2KVA/1760W 2U RACK/WALL/TWR EXT RUN LCD W/SNMP</t>
  </si>
  <si>
    <t>10 OUTLET 20AMP PDU HORIZNTL/VERTICAL MN</t>
  </si>
  <si>
    <t>GENERIC PDU W/O MINUTEMAN LABEL  120VAC</t>
  </si>
  <si>
    <t>DRY CONTACT AND PROGRAMMABLE   RELAY CARD</t>
  </si>
  <si>
    <t>ENTRUST (TM) SERIES  LINE INTERACTIVE UPS W/</t>
  </si>
  <si>
    <t>UPS AVR 3KVA/2560W RACK/WALL/TWR 208V EXT RUNTIME LCD</t>
  </si>
  <si>
    <t>ENDEAVOR SERIES  DOUBLE CONVERSION, TRUE</t>
  </si>
  <si>
    <t>3000 VA LINE INTERACTIVE RACK/WALL/TOWER UPS WITH 8 OUTLETS</t>
  </si>
  <si>
    <t>1500 VA LINE INTERACTIVE RACK/WALL/TOWER UPS WITH 8 OUTLETS</t>
  </si>
  <si>
    <t>1000 VA LINE INTERACTIVE RACK/WALL/TOWER UPS WITH 8 OUTLETS</t>
  </si>
  <si>
    <t>24 OUTLET PDU POWER DISTRIBUTION UNIT, 20AMP 24 FRONT OUTLETS</t>
  </si>
  <si>
    <t>750 VA LINE INTERACTIVE RACK/WALL/TOWER UPS WITH 8 OUTLETS</t>
  </si>
  <si>
    <t>2000VA 1760W LINE INTERACTIVE  2U R T EXTENDED RUNTIME UPS</t>
  </si>
  <si>
    <t>36 V DC 14.4AH BATTERY PACK W/ INTERNAL CHARGER FOR E750RM2U  THRU E1500RM(T)2U</t>
  </si>
  <si>
    <t>19 IN. RAIL KIT FOR USE ON ALL ENTERPRISEPLUS AND ENDEAVOR    MODELS</t>
  </si>
  <si>
    <t>LINE INTERACTIVE, RACK TOWER   WALL MOUNT OPT, UPS, 120 (8)   5-15R, LCD</t>
  </si>
  <si>
    <t>LTE COM RED METAL HOUSING W/PS</t>
  </si>
  <si>
    <t>VERIZON SOLE PATH COMMERCIAL   FIRE ALARM COMMUNICATOR</t>
  </si>
  <si>
    <t>LTE COMM FIRE RED METAL HOUSING AT&amp;T</t>
  </si>
  <si>
    <t>AT&amp;T SOLE PATH COMM FIRE ALARM COMMUNICATOR</t>
  </si>
  <si>
    <t>LTE COMM FIRE RED METAL HOUSING W/PS AT&amp;T</t>
  </si>
  <si>
    <t>LTE COM RED METAL HOUSING</t>
  </si>
  <si>
    <t>COMMERCIAL DUAL PATH FIRE,     LTEV VERIZON ALARM COMMUNICATOR NO</t>
  </si>
  <si>
    <t>STANDARD BURGLARY RADIO BLACK), ON VERIZON LTE NETWORK</t>
  </si>
  <si>
    <t>MERCANTILE COMMERCIAL BURGLARY MODEL (METAL), BUT    WITH PLUG-IN AC</t>
  </si>
  <si>
    <t>COMMERCIAL FIRE/BURG VERIZON   DUAL PATH I, LTE NETWORK</t>
  </si>
  <si>
    <t>STARLINK COMMUNICATOR SLELTEV  CON BURG WHT WHT TRF PS</t>
  </si>
  <si>
    <t>COMMERCIAL DUAL PATH FIRE,     LTEA AT&amp;T ALARM COMMUNICATOR</t>
  </si>
  <si>
    <t>COMMERCIAL BURG, LTE AT&amp;T STARLINK CONNECT ALARM COMMUNICATOR</t>
  </si>
  <si>
    <t>COMMERCIAL BURG, LTE AT&amp;T ALARM COMMUNICATOR</t>
  </si>
  <si>
    <t>STARLINK COMMERCIAL BURGLARY L LTE RADIO</t>
  </si>
  <si>
    <t>ASPHALT FLOOR BRACKET</t>
  </si>
  <si>
    <t>40' 90DEG OUT WIRELESS DUAL    TECH MICROWAVE&amp;PIR ANTIMASKING TRANSMITTER &amp; BATT</t>
  </si>
  <si>
    <t>REDSCAN MINI LASER WINDOW FOR  RLS-2020</t>
  </si>
  <si>
    <t>POWER CONVERTER UNIT FOR SL-100/200TNR</t>
  </si>
  <si>
    <t>BATTERY COMMON USE UNIT FOR    SL-100/200TNR, AX-100/200TFR</t>
  </si>
  <si>
    <t>LONGER MODEL OF 2020ANGS, 38"  AND 62" ADJUSTABLE FOR RLS-2020</t>
  </si>
  <si>
    <t>BATTERY COMMON UNIT (PAIR)</t>
  </si>
  <si>
    <t>ISERIES IP RECEIVER FOR MILESTONE XPROTECT VMS AND     BTX SOFTWARE BUNDLE</t>
  </si>
  <si>
    <t>WXI/WXS SERIES AREA MASKING    PLATES</t>
  </si>
  <si>
    <t>2020 PENDANT MOUNT KIT (PENDANT MOUNT KIT - THREADED CEILING</t>
  </si>
  <si>
    <t>REPLACEMENT LENS FOR 3'3" PHOTOBEAM ENCLOSURE MOUNT/POLE (SOLD</t>
  </si>
  <si>
    <t>BXS SERIES LENS</t>
  </si>
  <si>
    <t>REDWALL SIP WF SERIES WEATHERPROOF BACK BOX</t>
  </si>
  <si>
    <t>BXS FACE COVER (WHITE)</t>
  </si>
  <si>
    <t>VXS FACE COVER (WHITE)</t>
  </si>
  <si>
    <t>VXS FACE COVER (BLACK)</t>
  </si>
  <si>
    <t>WXI SERIES COVER AND LENS DISCONTINUED</t>
  </si>
  <si>
    <t>VXS COVER AND LENS (BLACK)</t>
  </si>
  <si>
    <t>VXS COVER AND LENS (WHITE)</t>
  </si>
  <si>
    <t>BXS CAP (WHITE)</t>
  </si>
  <si>
    <t>REPLACEMENT MOUNTING BRACKET   FOR THE HX SERIES</t>
  </si>
  <si>
    <t>BXS BACK BOX (WHITE)</t>
  </si>
  <si>
    <t>VXS BACK BOX (WHITE)</t>
  </si>
  <si>
    <t>VXS BACK BOX (BLACK)</t>
  </si>
  <si>
    <t>BATTERY HOLDER FOR BXS VXS     WXI SERIES</t>
  </si>
  <si>
    <t>WXI SERIES BACK BOX</t>
  </si>
  <si>
    <t>80'/ 40' EACH SIDE - WIRELESS  READY WITH ANTI-MASKING</t>
  </si>
  <si>
    <t>80'/ 40' EACH SIDE - WIRELESS  READY STANDARD</t>
  </si>
  <si>
    <t>80'/ 40' EACH SIDE - HARDWIRED WITH ANTI-MASKING</t>
  </si>
  <si>
    <t>80'/ 40' EACH SIDE - STANDARD  HARDWIRED MODEL</t>
  </si>
  <si>
    <t>POLE MOUNT PLATE FOR THE BXS   AND WXI SERIES</t>
  </si>
  <si>
    <t>REPLACEMENT COVER AND LENS     FOR THE HX-40 SERIES</t>
  </si>
  <si>
    <t>10/100/1000T COPPER SFP MODULE SMALL FORM PLUGGABLE 100M</t>
  </si>
  <si>
    <t>10GIG SFP+SR I-TEMP, LF</t>
  </si>
  <si>
    <t>MEDIA &amp; RATE CONVERTER,LC CONN 10/100TX TO 100FX MM AT-MMC200/LC-960</t>
  </si>
  <si>
    <t>MEDIA &amp; RATE CONVERTER,ST CONN 10/100TX TO 100FX MM AT-MMC200/ST-960</t>
  </si>
  <si>
    <t>MEDIA &amp; RATE CONVERTER,SC CONN 10/100TX TO 100FX MM AT-MMC200/SC-960</t>
  </si>
  <si>
    <t>MEDIA &amp; RATE CONVERTER,LC CONN 10/100/1000T TO 1000BASE-SX MM AT-MMC2000/LC-960</t>
  </si>
  <si>
    <t>10/100/1000T TO 100/1000X/SFP  MINI MEDIA AND RATE CONVERTER  AT-MMC2000/SP-960</t>
  </si>
  <si>
    <t>MEDIA &amp; RATE CONVERTER, ST SFP 10/100/1000T TO 1000BASE-SX MM AT-MMC2000/ST-960</t>
  </si>
  <si>
    <t>MEDIA &amp; RATE CONVERTER,SC CONN 10/100/1000T TO 1000BASE-SX MM AT-MMC2000/SC-960</t>
  </si>
  <si>
    <t>2 PORTS 10 GBPS SFP+ OPTICS    AND COPPER DIRECT ATTACH CABLE</t>
  </si>
  <si>
    <t>1000T POE+ TO 1000SX(SC) MEDIA CONVERTER, TAA</t>
  </si>
  <si>
    <t>AC HOT SWAPPABLE POWER SUPPLY  FOR AT-X610 AND AT-X930 POE    MODELS FEDERAL</t>
  </si>
  <si>
    <t>AC HOT SWAPPABLE POWER SUPPLY  FOR AT-X610, AT-X930 AND AT-IX5 POE MODELS</t>
  </si>
  <si>
    <t>800W POWER SUPPLY,US,LF  AT-PWR800-10</t>
  </si>
  <si>
    <t>1200W PWR SUPPLY,US,LF  AT-PWR1200-10</t>
  </si>
  <si>
    <t>RACK-MOUNT KIT FOR AT-X210-9GT &amp; AT-X210-10GT</t>
  </si>
  <si>
    <t>7M STACKING CABLE WITH A PAIR  OF MODULE FOR X510 SERIES,     BTO PRODUCT</t>
  </si>
  <si>
    <t>MEDIA CONVERTER USB 3.1 TYPE C TO 100FX/ST,TAA AT-UMC200/ST-901</t>
  </si>
  <si>
    <t>USB 3.1 TYPE C TO 1000SX/LC    TAA</t>
  </si>
  <si>
    <t>USB 3.1 TYPE C TO 1000SX/SC    TAA</t>
  </si>
  <si>
    <t>USB 3.1 TYPE C TO 100FX/SC,    TAA</t>
  </si>
  <si>
    <t>ALLIED TELESIS TRANSCEIVER/MEDIA CONVERT</t>
  </si>
  <si>
    <t>EXTENDED ETHERNET OVER VDSL2   BNC TO 10/100/1000T</t>
  </si>
  <si>
    <t>TAA, GIG PCI-EXPRESS FIBER     ADAPTER CARD; WOL, WOL, LC CONNECTOR;</t>
  </si>
  <si>
    <t>TAA, GIG PCI-EXPRESS FIBER     ADAPTER CARD; WOL, WOL, SC CONNECTOR;</t>
  </si>
  <si>
    <t>TAA, GIG PCI-EXPRESS FIBER     ADAPTER CARD; WOL, SFP CONNECTOR;</t>
  </si>
  <si>
    <t>IE500 SERIES LAYER-2 PREMIUM   LICENSE, ENABLING EPSR MASTER  VLAN TRANSLATION</t>
  </si>
  <si>
    <t>RACK MOUNT BRACKETS FOR AT-X230-10GP-10 AND AT-X230-28GP-10</t>
  </si>
  <si>
    <t>RACK MOUNT KIT FOR AT-X230-18GP</t>
  </si>
  <si>
    <t>1-PORT FIBER GIGABIT NIC FOR   32-BIT PCIE X1 BUS, SC CONN    FEDERAL VERSION</t>
  </si>
  <si>
    <t>FED COMP. 32/64 BIT, PCI-EXPRESS, ADAPTER CARD,     LC</t>
  </si>
  <si>
    <t>SINGLE PORT FIBER GIGABIT NIC  NIC FOR 32-BIT PCIE X1 BUS,    ST CONNECTOR</t>
  </si>
  <si>
    <t>AT-X550-18XSPQM-10 8X 1G/2.5G/5G/10G-T POE+ L3    US POWER CORD</t>
  </si>
  <si>
    <t>48 X 10M/100M/1G POE+, 4X 10G SFP+ PORTS, L3 STACKABLE   SWITCH, US PWR CORD</t>
  </si>
  <si>
    <t>24 X 10M/100M/1G  POE+, 4X     SFP+ PORTS, L3 STACKABLE SWITCH, US PWR CORD</t>
  </si>
  <si>
    <t>STACKABLE GIGABIT EDGE SWITCH  WITH 24 X 10/100/1000T, 4 X    10G SFP+ PORTS TAA</t>
  </si>
  <si>
    <t>STACKABLE GIGABIT EDGE SWITCH  WITH 48 X 10/100/1000T, 4 X    10G SFP+ PORTS</t>
  </si>
  <si>
    <t>STACKABLE GIGABIT TOP OF RACK  DATACENTER SWITCH WITH 48 X    10/100/1000T, 4 X</t>
  </si>
  <si>
    <t>GIGABIT EDGE SWITCH WITH 48 X  10/100/1000T, 4 X 1G SFP PORTS. FEDERAL</t>
  </si>
  <si>
    <t>L2+ MANAGED SWITCH, 16 X 10/100/1000MBPS POE+ PORTS,    2 X SFP UPLINK</t>
  </si>
  <si>
    <t>STACKABLE GIGABIT EDGE SWITCH  WITH 48 X 10/100/1000T POE+,   4 X 10G SFP+ PORTS</t>
  </si>
  <si>
    <t>101001000BASET PORTS X 24 COMB SFP SLOT X 24 COMBO  SFPSFP SL AT-X930-28GSTX-901</t>
  </si>
  <si>
    <t>EXPANSION MODULE (2 X 40G QSFP + STACKING PORTS OR UPLINKS)   FOR X930 SERIES</t>
  </si>
  <si>
    <t>24 PORT 10/100/1000T GIGABIT   STACKABLE GIGABIT EDGE SWITCH W/ 4 SFP+</t>
  </si>
  <si>
    <t>48 PORT 10/100/1000T 48 PORT 10/100/1000T 48 PORT</t>
  </si>
  <si>
    <t>24 PORT 10/100/1000T GIGABIT   STACKABLE GIGABIT TOR SWITCH</t>
  </si>
  <si>
    <t>STACKABLE GIGABIT EDGE SWITCH  WITH 24 X 101001000 AT-X510L-28GT-10</t>
  </si>
  <si>
    <t>48 X 10/100/1000BASE-TX PORTS, 2 X SFP+ PORTS, 2 X     SFP+/STACK PORTS, 1</t>
  </si>
  <si>
    <t>48-PORT 10/100/1000T POE+,     4-PORT 100/1000X SFP L3 SWITCH, 1 FIXED AC</t>
  </si>
  <si>
    <t>24 X 10/100/1000BASE-TX PORTS, 2 X SFP+ PORTS, 2 X     SFP+/STACK PORTS, 1</t>
  </si>
  <si>
    <t>28PORT 100/1000X SFP L3 SWITCH 1 FIXED AC POWER SUPPLY US POWER CORD</t>
  </si>
  <si>
    <t>STACKABLE GIGABIT EDGE SWITCH  WITH 24 X 10/100/1000T POE+, 4 SFP+ PORTS TAA COM</t>
  </si>
  <si>
    <t>16 X 10 GIGABIT SWITCH WITH 2 QSFP PORTS, RACK MT KIT AT-X550-18XTQ-10</t>
  </si>
  <si>
    <t>16 X 10 GIGABIT SFP+SWITCH     WITH 2 QSFP PORTS, RACK MT KIT AT-X550-18XSQ-10</t>
  </si>
  <si>
    <t>24-PORT L2+ MANAGED SWITCH     10/100/1000MBPS 4X SFP AC POWER SUPPLY,US CORD</t>
  </si>
  <si>
    <t>16-PORT L2+ MANAGED SWITCH     10/100/1000MBPS 2X SFP AC POWER SUPPLY,US CORD</t>
  </si>
  <si>
    <t>8-PORT L2+ MANAGED SWITCH 10/100/1000MBPS 2X SFP AC POWER SUPPLY,US CORD</t>
  </si>
  <si>
    <t>24X 10/100/1000T WEBSMART SWITCH, W/ 4 SFP COMBO PORTS   AT-GS950/28PS V2-10</t>
  </si>
  <si>
    <t>16 X 10/100/1000T WEBSMART     SWITCH, W/ 2 SFP COMBO PORTS   AT-GS950/18PS V2-1</t>
  </si>
  <si>
    <t>8 X 10/100/1000T WEBSMART SWITCH, W/ 2 SFP COMBO PORTS   AT-GS950/10PS V2-10</t>
  </si>
  <si>
    <t>16X 10/100/1000-T POE+, 2X SFP L3 INDUSTRIAL ETHERNET SWITCH</t>
  </si>
  <si>
    <t>16X 10/100/1000-T POE+, 4X SFP L3 INDUSTRIAL ETHERNET SWITCH</t>
  </si>
  <si>
    <t>48-PORT 10/100/1000T POE+ AND  4 X SFP 100/1000X SFP, MANAGED AT-GS980M/52PS-10</t>
  </si>
  <si>
    <t>INDUSTRIAL MANAGED POE+ SWITCH 16 X 10/100/1000TX POE+ PORTS  2 X 100/1000X SFP</t>
  </si>
  <si>
    <t>INDUSTRIAL MANAGED POE+ SWITCH 8 X 10/100/1000TX POE+ PORTS   2 X 100/1000X SFP</t>
  </si>
  <si>
    <t>24 PORT 10/100/1000T WEBSMART  SWITCH W/2 SFP COMBO PORTS</t>
  </si>
  <si>
    <t>16 X 10/100/1000T SWITCH W/2   COMBO SFP UPLINK PORTS</t>
  </si>
  <si>
    <t>8 X 10/100/1000T SWITCH W/2    COMBO SFP UPLINK PORTS</t>
  </si>
  <si>
    <t>1 PORT 100FX (LC) SMALL FORM   PLUGGABLE (SFP) SM  15KM</t>
  </si>
  <si>
    <t>48 PORT 10/100/1000T WEBSMART  SWITCH W/4 SFP COMBO PORTS</t>
  </si>
  <si>
    <t>MEDIA CONVERTER 1000T POE+ TO 1000SX(LC)</t>
  </si>
  <si>
    <t>MEDIA CONVERTER 100TX POE+ TO 100FX(SC)</t>
  </si>
  <si>
    <t>4 X 10/100/1000T + 2 SFP MANAGED INDUSTRIAL SWITCH</t>
  </si>
  <si>
    <t>24 PORT 100/1000X STACKABLE    24 PORT 100/1000X STACKABLE    24 PORT 100/1000X</t>
  </si>
  <si>
    <t>12X 10/100/1000/10G-T,4 SFP    INTELLIGENT SWITCH, STK, US POWER CORD.</t>
  </si>
  <si>
    <t>L2+ MANAGED SWITCH, 24X10/100/ 1000MBBPS, 4 SFP, FIXED AC PWR US POWER CORD</t>
  </si>
  <si>
    <t>L2+ MANAGED SWITCH 16X10/100/1000MBPS, 2XSFP UP   LINK, FIX AC PWR US</t>
  </si>
  <si>
    <t>32 BIT 100MBPS PCI EXPRESS     FAST ETHERNET FIBER ADAPTER    CARD; SC</t>
  </si>
  <si>
    <t>L2+ MANAGED SWITCH, 8X10/100/  1000MBBPS, 2 SFP, AC PWR US POWER CORD</t>
  </si>
  <si>
    <t>24 X 10/100TX, 4X1000X/10G SFP INDUSTRIAL ETHERNET, STACKABLE LAYER 3 SWITCH</t>
  </si>
  <si>
    <t>INDUSTRIAL ETHERNET, LAYER 2   SWITCH, 4X 10/100T, 2X 100/1000X SFP</t>
  </si>
  <si>
    <t>5-PORT 10/100/1000T UNMANAGED  SWITCH WITH INTERNAL PSU</t>
  </si>
  <si>
    <t>16-PORT 10/100/1000T UNMANAGE  SWITCH WITH INTERNAL PSU</t>
  </si>
  <si>
    <t>8 X 10/100T PORTS &amp; 1 XGIG/SFP COMBOPORT, FIXED AC POWER US POWER CORD</t>
  </si>
  <si>
    <t>48-PORT 10/100TX SWITCH W/4GIG SFP COMBO UPLINKS &amp; ONE FIXED  AC POWER SUPPLY</t>
  </si>
  <si>
    <t>24-PORT X 10/100TX &amp; 4 X 100/1000X SFP, 2 STACKING  AC POWER SUPPLY</t>
  </si>
  <si>
    <t>32 BIT 100MBPS PCI EXPRESS     FAST ETHERNET FIBER ADAPTER    CARD; LC</t>
  </si>
  <si>
    <t>16-PORT 10/100TX POE+ SWITCH   W/ 2GIG/SFP COMBO UPLINKS &amp;    AC POWER SUPPLY</t>
  </si>
  <si>
    <t>16-PORT 10/100TX SWITCH W/2GIG SFP COMBO UPLINKS &amp; ONE FIXED  AC POWER SUPPLY</t>
  </si>
  <si>
    <t>1000T POE+ TO 1000X(SFP) MEDIA CONVERTER, TAA</t>
  </si>
  <si>
    <t>L3 MANAGED SWITCH, 4X10/100/   1000MBPS 12XSFP+ FIXED AC PWR  US POWER CORD</t>
  </si>
  <si>
    <t>24 X 10/100T POE+ PORTS AND 4  4 X 100/1000X SFP FIXED AC     POWER SUPPLY, US P</t>
  </si>
  <si>
    <t>8 X 10/100T POE+ PORTS AND     1 X GIGABIT/SFPCOMBOPORT,FIXED AC POW SUP,US POW</t>
  </si>
  <si>
    <t>5-PORT SWITCH,UNMANAGED, 10/100/1000T,WITH EXTERNAL PSU AC ADAPTOR</t>
  </si>
  <si>
    <t>24 PORT SWITCH UNMANAGED 48GBPS,10/100/1000T, INTERNAL  POWER SUPPLY</t>
  </si>
  <si>
    <t>8 PORT SWITCH UNMANAGED 16GBPS,10/100/1000T, INTERNAL  POWER SUPPLY</t>
  </si>
  <si>
    <t>AT-2700 NETWORK ADAPTER CARD   100FX (ST) AT-2711FX/ST-901</t>
  </si>
  <si>
    <t>L2+ MANAGED 24X10/100/1000MBPS 4X SFP AC POWER SUPPLY US CORD AT-GS970M/28PS-10</t>
  </si>
  <si>
    <t>L2+ MANAGED 16X10/100/1000MBPS POE+, 2 X SFP, AT-RKMT-J13     AT-GS970M/18PS-R-1</t>
  </si>
  <si>
    <t>L2+ MANAGED 8X 10/100/1000MBPS POE+, 2 X SFP, AT-RKMT-J14     AT-GS970M/10PS-R-1</t>
  </si>
  <si>
    <t>GIGABIT EDGE SWITCH,MANAGED    (16)10/100/1000T POE+ PORTS    AT-X230-18GP-R-10</t>
  </si>
  <si>
    <t>GIGABIT EDGE SWITCH,MANAGED    (8)10/100/1000T POE+ PORTS     AT-X230-10GP-R-10</t>
  </si>
  <si>
    <t>L2+MANAGED SWITCH, FEDERAL VER 24X 10/100/1000MBPS POE+ PORTS 4X SFP, AC PWR SPP</t>
  </si>
  <si>
    <t>DESKTOP MINI MEDIA CONVERTER,  100TX TO 100FX SC CONNECTOR    FEDERAL VERSION</t>
  </si>
  <si>
    <t>DESKTOP MINI MEDIA CONVERTER,  1000TX TO 1000SX MM ST CONN    AT-DMC1000/ST-90</t>
  </si>
  <si>
    <t>DESKTOP MINI CONVERTER, 1000T-1000X/LC, U.S. POWER TAA AT-DMC1000/LC-90</t>
  </si>
  <si>
    <t>DESKTOP MINI MEDIA CONVERTER,  1000TX TO 1000SX SC CONNECTOR  AT-DMC1000/SC-90</t>
  </si>
  <si>
    <t>GIGABIT INDUSTRIAL SWITCH 2X100/1000X SFP 4X10/100/1000T POE+ SUPPORT</t>
  </si>
  <si>
    <t>MANAGED INDUSTRIAL SWITCH 2X 100/1000 SFP, 4X 10/100TX   POE+ EXTERNAL DC PWR</t>
  </si>
  <si>
    <t>FEDERAL VERSION GB POE+ SWITCH 48X 10/100/1000BASE-TX, 2XSFP+ AT-X930-52GPX-901</t>
  </si>
  <si>
    <t>FEDERAL VERSION GB POE+ SWITCH 24X 10/100/1000BASE-TX, 2XSFP+ AT-X930-28GPX-901</t>
  </si>
  <si>
    <t>8PORT 10/100TX INDUSTRIAL MGD POE SWITCH W/2 SFP PORTS   AT-IFS802SP/POE-W-80</t>
  </si>
  <si>
    <t>24PORT 10/100TX+2 10/100/1000T +2 1000T/SFP WEBSMART POE</t>
  </si>
  <si>
    <t>STACKABLE GIGABIT EDGE SWITCH  24 X 10/100/1000T, 4X SFP+ PRT US POWER CORD</t>
  </si>
  <si>
    <t>GIGABIT EDGE SWITCH, TAA, 24 X 10/100/1000T, 4X 1G SFP   AT-X510L-28GP-90</t>
  </si>
  <si>
    <t>DESKTOP MINI MEDIA CONVERTER,  100TX TO 100FX ST CONNECTOR    FEDERAL VERSION</t>
  </si>
  <si>
    <t>8-PORT SWITCH, UNMANAGED 10/100/1000T WITH INTERNAL PSU US POWER CORD</t>
  </si>
  <si>
    <t>24-PORT SWITCH, UNMANAGED 10/100/1000T WITH INTERNAL PSU US POWER CORD</t>
  </si>
  <si>
    <t>16-PORT SWITCH, UNMANAGED 10/100/1000T WITH INTERNAL PSU US POWER CORD</t>
  </si>
  <si>
    <t>10/100/1000T COPPER SFP MODULE TAA COMP, RJ45, 100M, GIGABIT</t>
  </si>
  <si>
    <t>UPLINK MODULE 1000BASE-LX 40KM SMALL FORM PLUGGABLE HOT SWAP 1310NM</t>
  </si>
  <si>
    <t>10GBE SFP+ 3M DIRECT ATTACH CABLE AT-SP10TW3</t>
  </si>
  <si>
    <t>1G SFP PLUGGABLE OPTICAL MODULES TAA COMPLIANT</t>
  </si>
  <si>
    <t>INDUSTRIAL 1000BASE-LX 10KM SMALL FORM PLUGGABLE INDUSTRIAL TEMP</t>
  </si>
  <si>
    <t>INDUSTRIAL TEMP FAST ETHERNET  MEDIA CONVERTER, TAA 10/100TX TO 100FX/SC</t>
  </si>
  <si>
    <t>INDUSTRIAL TEMP FAST ETHERNET  POE+ MEDIA CONVERTERTAA 10/100TX TO 100FX/SC</t>
  </si>
  <si>
    <t>INDUST TEMP GB MEDIA CONVERTER TAA, 10/100/1000T POE+ TO 100X/1000X SFP</t>
  </si>
  <si>
    <t>INDUST TEMP GB MEDIA CONVERTER TAA, 10/100/1000T POE+ TO 1000SX/SC</t>
  </si>
  <si>
    <t>INDUST TEMP GB MEDIA CONVERTER TAA, 10/100/1000T TO 1000SX/SC AT-IMC2000T/SC-980</t>
  </si>
  <si>
    <t>INDUST TEMP GB MEDIA CONVERTER TAA, 10/100/1000T TO 100X/1000X SFP</t>
  </si>
  <si>
    <t>10GBE SFP+ 1M DIRECT ATTACH CABLE AT-SP10TW1</t>
  </si>
  <si>
    <t>10GBE SFP+ 7M DIRECT ATTACH CABLE AT-SP10TW7</t>
  </si>
  <si>
    <t>SM MINI MEDIA CONVERTER 10/100/1000T TO 1000, TAA-60   AT-MMC2000LX/LC-TAA</t>
  </si>
  <si>
    <t>SM MINI MEDIA &amp; RATE CONVERTER 10/100/1000T- 1000LX/SC (10KM) TAA, 990-006320-60</t>
  </si>
  <si>
    <t>AT-MMC200LX/SC-TAA-60 10/100TX TO 100X/SC SMF TAA COMPLIANT</t>
  </si>
  <si>
    <t>AT-MMC200LX/ST-TAA-60 10/100TX TO 100X/ST SMF TAA COMPLIANT</t>
  </si>
  <si>
    <t>SFP PLUGG OPTIC MOD TAA COMPLIANT 00FX, 2KM, MM, 2 FIB TX=1310,RX=1310</t>
  </si>
  <si>
    <t>10GIG SFP+SR,LF</t>
  </si>
  <si>
    <t>10G LR (LC) SINGLE-MODE SFP+</t>
  </si>
  <si>
    <t>10GIG SFP+SR I-TEMP,LF</t>
  </si>
  <si>
    <t>SFP+ PLUGGABLE OPTICAL MODULE, 10G-LR, 10KM, SINGLE MODE, DU  LC CONN</t>
  </si>
  <si>
    <t>WAVE2 WIRELESS ACCESS POINT W/ IEEE 802.11AC DUAL-BAND RADIOS &amp; EMBEDDED ANT.</t>
  </si>
  <si>
    <t>802.11A/B/G/N/AC DUAL BAND     WIRELESS LAN AP 2 X 1GBPS POE OR DC POWERED</t>
  </si>
  <si>
    <t>A1601 NETWORK DOOR CONTROLLER  OPEN STANDARD UP TO 70,000 CREDENT</t>
  </si>
  <si>
    <t>CONTACTLESS MIFARE DESFIRE     EV2 2K KEY FOB, USES ADVANCED RADIO</t>
  </si>
  <si>
    <t>CONTACTLESS MIFARE DESFIRE     EV2 2K SMART CARD, USES ADVANCED RADIO</t>
  </si>
  <si>
    <t>A4020-E READER</t>
  </si>
  <si>
    <t>UNMANAGED 16-PORT POE 10/100   BASE-TX &amp; 2-PORT COMBO GIGABIT SFP ETHERNET SWITC</t>
  </si>
  <si>
    <t>WEATHER STOPPERS WITHOUT SPACER</t>
  </si>
  <si>
    <t>CBL ASSY MOD 24-4PR STRANDED   CAT6 IP5 T568A/B 7FT NON-INTEG OFFWH</t>
  </si>
  <si>
    <t>BATTERY; 3V LITHIUM, DURACELL</t>
  </si>
  <si>
    <t>3V LITHIUM CYLINDER, 34MM X 17MM X 1.4AH</t>
  </si>
  <si>
    <t>BATTERY 6V 7AH SEALED LEAD     ACID</t>
  </si>
  <si>
    <t>BATTERY; 12V 1.2AMP SEALED LEA</t>
  </si>
  <si>
    <t>8 MP DAY/NIGHT H.264 MJPEG 360 CAMERA, 6400X1200, (4) 4MM MP  LENSES INCLUDED</t>
  </si>
  <si>
    <t>8 MP DAY/NIGHT H.264/MJPEG 180 DEG CAMERA, 6400X1200, (4) 8MM MP, LENSES INCLUDE</t>
  </si>
  <si>
    <t>MOD PLUG 8W8P FOR 26 TO 22 AWG SOLID OR STRANDED WIRE</t>
  </si>
  <si>
    <t>2 cond 18awg plenum red cable (1000)</t>
  </si>
  <si>
    <t>POE SURGE PROTECTOR 4 PAIR, RJ45 IN/OUT</t>
  </si>
  <si>
    <t>RJ45 PATCH CORD, 4-PAIR 3'     (1M) GRAY</t>
  </si>
  <si>
    <t>DETACHABLE POWER SUPPLY CORD 1 4 X 2 FEET</t>
  </si>
  <si>
    <t>UTP CABLE RECEIVER HUB VIDEO /  POWER / 24/28V 4 CHANNEL</t>
  </si>
  <si>
    <t>UTP POWER SUPPLY CABLE INTEGRATOR HUB, 24/28 VAC 4 CHANNEL</t>
  </si>
  <si>
    <t>UTP CABLE INTEGRATOR HUB VIDEO /  POWER / CONTROL UP TO 16 CAMS</t>
  </si>
  <si>
    <t>TRIPLE 56VDC 250W AUXILIARY POWER SUPPLY</t>
  </si>
  <si>
    <t>32-CHANNEL POWER SUPPLY STUBEQ RECEIVER HUB 1AM/CH, 2-VIDEO   OUTPUTS/CH</t>
  </si>
  <si>
    <t>SINGLE CHANNEL PASSIVE VIDEO   TRANSCEIVER, RJ45 / MALE BNC</t>
  </si>
  <si>
    <t>16-CHANNEL POWER SUPPLY STUBEQ RECEIVER HUB 1AM/CH, 2-VIDEO   OUTPUTS/CH</t>
  </si>
  <si>
    <t>4 CAMERA ETHERNET OVER COAX TRANSMISSION SYSTEM KIT</t>
  </si>
  <si>
    <t>2 CAMERA ETHERNET OVER COAX TRANSMISSION SYSTEM KIT</t>
  </si>
  <si>
    <t>4-CHANNEL STUBEQ ACTIVE RECEIVER HUB</t>
  </si>
  <si>
    <t>PASSIVE 4 CHAN VIDEO TRANSCEIVER MONO OR COLOR</t>
  </si>
  <si>
    <t>PASSIVE TRANSCEIVER FOR CCTV   TRANSMITS VIDEO OVER UTP 500   SUPPORTS UP-THE-CO</t>
  </si>
  <si>
    <t>BI-DIRECTIONAL VIDEO/AUDIO     TRANSCEIVER UTILIZING UTP</t>
  </si>
  <si>
    <t>DUAL VIDEO/AUDIO TRANSCEIVER   UTILIZING UTP</t>
  </si>
  <si>
    <t>BI-DIRECTIONAL VIDEO/AUDIO     TRANSCEIVER CARD UTILIZING UTP</t>
  </si>
  <si>
    <t>SCREW TERMINAL BLOCK ADAPTOR   2/EA, NO SINGLE UNIT PACK</t>
  </si>
  <si>
    <t>16-CHANNEL ACTIVE HUB SUPPORTS SCREW TERMINAL OR     RJ45 UTP  INPUT</t>
  </si>
  <si>
    <t>16CHANNEL STUB EQ HUB; 1.9IN   DEEP; INCLUDES RACKMOUNT H/W   &amp;RJ45TERMINAL ADPT</t>
  </si>
  <si>
    <t>8 CHANNEL STUB EQ HUB; 1.9IN   DEEP; INCLUDES RACKMOUNT H/W   &amp;RJ45TERMINAL ADPT</t>
  </si>
  <si>
    <t>32CHANNEL STUB EQ HUB; 1.9IN   DEEP; INCLUDES RACKMOUNT H/W   &amp;RJ45TERMINAL ADPT</t>
  </si>
  <si>
    <t>16-CHANNEL PASSIVE HUB W/NV-213A C/W RJ45&amp;SCREW TERMINAL OPTION</t>
  </si>
  <si>
    <t>SINGLE CHANNEL VIDEO TRANSMITTER OR RECEIVER INT.   VIDEO, POWER &amp; DATA</t>
  </si>
  <si>
    <t>ETHERNET OVER 2-WIRE TRANSCEIVER</t>
  </si>
  <si>
    <t>BNC T CONNECTOR THAT GOES WITH PART # NV-EC1701</t>
  </si>
  <si>
    <t>BNC COAX SPLITTER 1 4</t>
  </si>
  <si>
    <t>ETHERNET OVER COAX EOC TRANSCEIVER W POE POWER</t>
  </si>
  <si>
    <t>TBUS 4-PORT POE TRANSMITTER</t>
  </si>
  <si>
    <t>TBUS 1-PORT POE TRANSMITTER</t>
  </si>
  <si>
    <t>SINGLE CHANNEL PASSIVE VIDEO   TRANSCEIVER, RJ45 / MALE BNC   W/ MINI COAX PIGTA</t>
  </si>
  <si>
    <t>8-CHANNEL PASSIVE HUB W/NV-213A C/W RJ45&amp;SCREW TERMINAL OPTION</t>
  </si>
  <si>
    <t>VIDEO &amp; POWER PASSIVE TRANSCEIVER W/ RJ45 CONNECTOR  12VDC CAM - 24/12VDC</t>
  </si>
  <si>
    <t>32-CHANNEL PASSIVE HUB W/NV-3213A C/W RJ45&amp;SCREW TERMINAL OPTION</t>
  </si>
  <si>
    <t>32-CH PASSIVE HUB (STUB HUB)   8 RJ45 SCREW TERMINAL ADAPTORS INCLUDED, 1" DEEP</t>
  </si>
  <si>
    <t>4-CHANNEL POWER, VIDEO AND     DATA CABLE INTEGRATOR ONTO     4-PAIR RJ-45 CABLE</t>
  </si>
  <si>
    <t>16-CHANNEL POWER, VIDEO AND    DATA CABLE INTEGRATOR ONTO     4-PAIR RJ-45 CABLE</t>
  </si>
  <si>
    <t>1 CAMERA ETHERNET OVER COAX TRANMISSION SYSTEM KIT WITH 90W POWER SUPPLY</t>
  </si>
  <si>
    <t>BNC SCREW TERMINAL ADAPTOR</t>
  </si>
  <si>
    <t>EOC RACK MOUNT TRAY KIT FOR UP TO 4 EO2 TRANSCEIVERS AND 60W POWER SUPPLIES (NOT</t>
  </si>
  <si>
    <t>EOC RACK MOUNT TRAY KIT FOR UP TO 4 EO2 TRANSCEIVERS AND 90W POWER SUPPLIES (NOT</t>
  </si>
  <si>
    <t>4-PORT ETHERNET RECEIVER</t>
  </si>
  <si>
    <t>4 CAMERA ETHERNET OVER 2-WIRE TRANSMISSION SYSTEM KIT WITH 60W POWER SUPPLY</t>
  </si>
  <si>
    <t>3 CAMERA ETHERNET OVER 2-WIRE TRANSMISSION SYSTEM KIT WITH 60W POWER SUPPLY</t>
  </si>
  <si>
    <t>4 CAMERA ETHERNET OVER 2-WIRE TRANSMISSION SYSTEM KIT WITH 90W POWER SUPPLY</t>
  </si>
  <si>
    <t>3 CAMERA ETHERNET OVER 2-WIRE TRANSMISSION SYSTEM KIT WITH 90W POWER SUPPLY</t>
  </si>
  <si>
    <t>2 CAMERA ETHERNET OVER 2-WIRE TRANSMISSION SYSTEM KIT WITH 90W POWER SUPPLY</t>
  </si>
  <si>
    <t>4 CAMERA ETHERNET OVER COAX TRANSMISSION SYSTEM KIT WITH 90W POWER SUPPLY</t>
  </si>
  <si>
    <t>2 CAMERA ETHERNET OVER 2-WIRE TRANSMISSION SYSTEM KIT WITH 60W POWER SUPPLY</t>
  </si>
  <si>
    <t>BRACKET TO MOUNT POWER STRIPS  IN DWR WALL RACKS</t>
  </si>
  <si>
    <t>INTEGRITI AIPHONE INTERFACE    WITH DIN RAIL ENCLOSURE</t>
  </si>
  <si>
    <t>SERIAL TEMP SENSOR, TYPE 2.</t>
  </si>
  <si>
    <t>1A DPDT RELAY CARD TYPE2</t>
  </si>
  <si>
    <t>10AX2X8 RELAY CARD TYPE2 STRIP OF 8</t>
  </si>
  <si>
    <t>LAN ISOLATOR PCB&amp;KIT</t>
  </si>
  <si>
    <t>RF MODULE PARADOX 433MHZ</t>
  </si>
  <si>
    <t>CABLE INTEGRITI BATTERY LEADS  REPLACEMENT LEADS RED &amp; BLACK PAIR</t>
  </si>
  <si>
    <t>18AH BATTERY INTERCONNECT,     EYELET TO EYELET</t>
  </si>
  <si>
    <t>BLACK 12MM TAMPER SWITCH N/C   PUSH-PIN 12MM SWITCH 2 PACK</t>
  </si>
  <si>
    <t>KEYPAD SHROUD TO SUIT X SERIES SUITS ELITEX &amp; PRISMAX</t>
  </si>
  <si>
    <t>KEY LOCK &amp; SCREW KIT-SUIT WPH  FOR 995204 ENCLOSURES</t>
  </si>
  <si>
    <t>DIN RAIL MOUNT CLIPS PACK OF   2 SUITABLE FOR 35MM RAIL</t>
  </si>
  <si>
    <t>WIDEBODY EXPANSION PLATE KIT   HINGED EXP PLATE PLATE &amp; BRACKET KIT</t>
  </si>
  <si>
    <t>RS485 LAN CHIP PACK 6 PACK     SUIT INTEGRITI</t>
  </si>
  <si>
    <t>UNIVERSAL TOP TAMPER BRKT SUITS LOW PROFILE METALWORK    12MM SWITCH, 4/PK</t>
  </si>
  <si>
    <t>PCB MOUNTING CLIP PACK 25 CLIPS &amp; SCREWS</t>
  </si>
  <si>
    <t>INTEGRITI TRAINING KIT INCL     SOFTWARE LIC</t>
  </si>
  <si>
    <t>SINGLE MODE FIBRE MODEM</t>
  </si>
  <si>
    <t>MULTI MODE FIBRE MODEM</t>
  </si>
  <si>
    <t>MOBILE CREDENTIAL MANAGEMENT   INTEGRATION</t>
  </si>
  <si>
    <t>RIGHTCROWD INTEGRATION SOLD    ONLINE VIA KEYPOINT</t>
  </si>
  <si>
    <t>3RD PARTY DOOR LICENSE</t>
  </si>
  <si>
    <t>INTEGRITI PRO XTRA DR LICENSE  SOLD ONLINE VIA KEYPOINT</t>
  </si>
  <si>
    <t>MILESTONE ACM INTEGRATION SOLD ONLINE VIA KEYPOINT QTY   OF 340 = 1 ONLY</t>
  </si>
  <si>
    <t>VINGCARD INTEGRATION, MASTER   ALLOWS 500 ACTIVE CARDS SOLD   ONLINE VIA</t>
  </si>
  <si>
    <t>BIOMETRIC READER INTEGRATION   SOLD ONLINE VIA KEYPOINT</t>
  </si>
  <si>
    <t>VISITOR MANAGEMENT INTEGRATION SOLD ONLINE VIA    KEYPOINT</t>
  </si>
  <si>
    <t>KEY LOCKER INTEGRATION SOLD    ONLINE VIA KEYPOINT</t>
  </si>
  <si>
    <t>INTEGRITI INTERCOM INTEGRTN    FORMERLY BI-DIRECT DEVICE SOLD ONLINE VIA</t>
  </si>
  <si>
    <t>INTEGRITI REVIEW I/O LICENSE   SOLD ONLINE VIA KEYPOINT</t>
  </si>
  <si>
    <t>EKOTEK USER LOCATION EVENT     RECEIVER SOLD ONLINE VIA KEYPOINT</t>
  </si>
  <si>
    <t>INTEGRITI CCTV EXTRA 8 CAMERAS SOLD ONLINE VIA KEYPOINT</t>
  </si>
  <si>
    <t>INTEGRITI PARTITION LICENSE    SOLD ONLINE VIA KEYPOINT</t>
  </si>
  <si>
    <t>INNER RANGE MOBILE READER SESSION SOLD ONLINE VIA KEYPOINT</t>
  </si>
  <si>
    <t>INTEGRITI MIMIC VIEWER PRODUCT KEY SOLD ONLINE VIA    KEYPOINT</t>
  </si>
  <si>
    <t>INTEGRITI EXPRESS TO PRO KEY   SOLD ONLINE VIA KEYPOINT</t>
  </si>
  <si>
    <t>INTEGRITI EXPRESS PRODUCT KEY  SOLD ONLINE VIA KEYPOINT</t>
  </si>
  <si>
    <t>BUSINESS TO CORPORATE UPGRADE</t>
  </si>
  <si>
    <t>PRO TO BUSINESS UPGRADE</t>
  </si>
  <si>
    <t>INTEGRITI CORPORATE EDITION</t>
  </si>
  <si>
    <t>INTEGRITI BUSINESS EDITION</t>
  </si>
  <si>
    <t>INTEGRITI PRO PRODUCT KEY SOLD ONLINE VIA KEYPOINT</t>
  </si>
  <si>
    <t>HONEYWELL FIRE PANEL INTGRTION SMART CARD LICENSE</t>
  </si>
  <si>
    <t>ISC SMARTCARD MODBUS BMS HLI   SOLD VIA KEYPOINT</t>
  </si>
  <si>
    <t>ISC-IAC ADVANCED PEER TO PEER  SOLD VIA KEYPOINT</t>
  </si>
  <si>
    <t>FENCE INTEGRATION (32ZE/32AUX) (32ZONE/32AUX)    SOLD VIA KEYPOINT</t>
  </si>
  <si>
    <t>ISC / IAC AUTOMATION BMS INTERFACE INCLUDES STD &amp; ADV   SOLD VIA KEYPOINT</t>
  </si>
  <si>
    <t>BIOMETRIC MGMT INTEGRATION</t>
  </si>
  <si>
    <t>INTEGRITI MODBUS TCP SLAVE     SERVICE SOLD ONLINE VIA KEYPOINT</t>
  </si>
  <si>
    <t>HIGH AVAIL MULTI-ACTIVATION    SOLD ONLINE VIA KEYPOINT</t>
  </si>
  <si>
    <t>3/4 PSTN SURGE DIVERTER</t>
  </si>
  <si>
    <t>3/4 LAN SURGE DIVERTER</t>
  </si>
  <si>
    <t>3/4 AC SURGE DIVERTER</t>
  </si>
  <si>
    <t>INTEGRITI ILAM PCB&amp;K INTELLIGENT LAN ACCESS MODULE</t>
  </si>
  <si>
    <t>INTEGRITI SLAM 2DAM</t>
  </si>
  <si>
    <t>INTEGRITI INOVONICS RF LAN     MODULE INTEGRITI/INCEPTION</t>
  </si>
  <si>
    <t>CLOE LAN OVER ETHERNET MODULE</t>
  </si>
  <si>
    <t>INCEPTION USB HUB 12V-4PORT    12V-4PORT USB HUB</t>
  </si>
  <si>
    <t>INCEPTION USB - PSTN MODEM</t>
  </si>
  <si>
    <t>INCEPTION CONTROLLER</t>
  </si>
  <si>
    <t>INTEGRITI IAC CONTROLLER INTELLIGENT ACCESS CONTROLLER</t>
  </si>
  <si>
    <t>INCEPTION CONTROLLER INTRUDER  16 ZONES US ONLY</t>
  </si>
  <si>
    <t>INTEGRITI ISC CONTROLLER IN    MEDIUM POWERED ENCLOSURE</t>
  </si>
  <si>
    <t>INTEGRITI ISC CONTROLLER PCB&amp;K</t>
  </si>
  <si>
    <t>INCEPTION CONTROLLER FOR 4 DOORS, 4 READERS US ONLY</t>
  </si>
  <si>
    <t>INCEPTION CONTROLLER FOR 4 DOORS W/ ENCLOSURE US ONLY</t>
  </si>
  <si>
    <t>INCEPTION LAN EXPANSION 4 DOORS, 4 READERS US ONLY</t>
  </si>
  <si>
    <t>INCEPTION LAN EXPANSION 4 DOORS US ONLY</t>
  </si>
  <si>
    <t>INCEPTION LAN EXPANSION 2 DOORS, 2 READERS US ONLY</t>
  </si>
  <si>
    <t>INTEGRITI UNIBUS ANALOGUE</t>
  </si>
  <si>
    <t>INTEGRITI UNIBUS LIFT I/F 16   FLOOR LIFT INTERFACE CARD</t>
  </si>
  <si>
    <t>INTEGRITI UNIBUS 2 DR EXPANDER</t>
  </si>
  <si>
    <t>INTEGRITI UNIBUS 2-CH UART</t>
  </si>
  <si>
    <t>INTEGRITI UNIBUS 8 RELAY EXP</t>
  </si>
  <si>
    <t>INTEGRITI UNIBUS 8Z EXPANDER</t>
  </si>
  <si>
    <t>INCEPTION LAN EXPANSION 2 DOORS US ONLY</t>
  </si>
  <si>
    <t>INTEGRITI EXPANDER 8 ZONE LAN  EXPANDER PCB&amp;K</t>
  </si>
  <si>
    <t>LEVEL 5 USER EXPANSION KIT     FOR ISC &amp; IAC CONTROLLERS</t>
  </si>
  <si>
    <t>INCEPTION LAN EXPANSION 32 ZONES US ONLY</t>
  </si>
  <si>
    <t>INCEPTION LAN EXPANSION 24 ZONES US ONLY</t>
  </si>
  <si>
    <t>INCEPTION LAN EXPANSION 16 ZONES US ONLY</t>
  </si>
  <si>
    <t>INCEPTION LAN EXPANSION 8 ZONES US ONLY</t>
  </si>
  <si>
    <t>FIRE DOOR RELEASE RELAY &amp; 4WAY SWITCH POWER HUB FIRE     RELAY</t>
  </si>
  <si>
    <t>LAN MINI HUB 8 WAY WITH LED</t>
  </si>
  <si>
    <t>LAN HUB 3 SEGMENT - BREAKWAY   10 WAY OR 3 X SECTIONS</t>
  </si>
  <si>
    <t>LAN HUB 9WAY WITH DET + &amp; -</t>
  </si>
  <si>
    <t>RACK MOUNT ENCLOSURE - EMPTY</t>
  </si>
  <si>
    <t>WIDE BODY ENCLOSURE 595X512X95MM</t>
  </si>
  <si>
    <t>X-LARGE LOW PROFILE ENCLOSURE  702X358X85MM</t>
  </si>
  <si>
    <t>MED L/P POWERED ENCLOSURE WITH INTEGRITI SMART 3A PSU</t>
  </si>
  <si>
    <t>MED LOW PROFILE ENCLOSURE UL APPROVED 460X358X85MM</t>
  </si>
  <si>
    <t>X-SMALL LOW PROFILE ENCL 252X263X85MM</t>
  </si>
  <si>
    <t>SMALL LOW PROFILE ENCLOSURE    252X358X85MM</t>
  </si>
  <si>
    <t>SIFER-P WRIST BAND BLACK (PACK OF 5 )</t>
  </si>
  <si>
    <t>SIFER-P TAG PRE PROG SELF ADHESIVE TAG EV2 4K COIL (PACKS OF 10)</t>
  </si>
  <si>
    <t>SIFER-P FOB PRE-PROG DESFIRE   EV2 4K FOBS STD S-CODE 1001</t>
  </si>
  <si>
    <t>SIFER-P ISO CARD PRE-PROG DESFIRE EV2 4K, STD S-CODE</t>
  </si>
  <si>
    <t>IR ECOLITE ISO CARD</t>
  </si>
  <si>
    <t>CABLE INTEGRITI PSU 500MM FOR  3RD PARTY POWER SUPPLIES 10WAY-RED&amp;BLACK</t>
  </si>
  <si>
    <t>CABLE INTEGRITI EXT PSU BIPASS LINK</t>
  </si>
  <si>
    <t>CABLE SMART PSU PTCH 430MM     10WAY</t>
  </si>
  <si>
    <t>CABLE 6WAY UNIBUS PATCH 675MM</t>
  </si>
  <si>
    <t>CABLE 6WAY UNIBUS PATCH 150MM</t>
  </si>
  <si>
    <t>CABLE 6WAY UNIBUS PATCH 220MM</t>
  </si>
  <si>
    <t>CABLE 6WAY UNIBUS PATCH 475MM</t>
  </si>
  <si>
    <t>CABLE 6WAY UNIBUS PATCH 270MM</t>
  </si>
  <si>
    <t>CABLE USB PORT 0 INTERFACE     USB TO 5PIN PORT 0 LEAD</t>
  </si>
  <si>
    <t>CABLE LAN ANCILLARY LEAD</t>
  </si>
  <si>
    <t>CABLE INTEGRITI HEAVY DUTY     BATTERY LEAD</t>
  </si>
  <si>
    <t>INTEGRITI 3A SMART PSU</t>
  </si>
  <si>
    <t>INTEGRITI 2A PSU</t>
  </si>
  <si>
    <t>OSDP - WIEGAND CONVERTER</t>
  </si>
  <si>
    <t>CONTROL PANEL, WORKS WITH MACURCO 6-SERIES, 192 MODBUS   INPUTS, 6 RLYS,</t>
  </si>
  <si>
    <t>CONTROL PANEL, WORKS WITH MACURCO 6-SERIES, 192 MODBUS   INPUTS, 4 RLYS,</t>
  </si>
  <si>
    <t>CONTROL PANEL, CX-6, CM-6,     TX-6-ND, CX-6 SENSORS ONLY,    99 MODBUS INPUTS,</t>
  </si>
  <si>
    <t>CONTROL PANEL, CX-6, CM-6 &amp;    TX-6-ND SENSORS ONLY, 99 MODBUS INPUTS, 3</t>
  </si>
  <si>
    <t>CONTROL PANEL, 12 ANALOG SENSOR INPUTS, 3 RLYS, 2-24VDC OUTPUTS,</t>
  </si>
  <si>
    <t>CONTROL PANEL, WORKS WITH MACURCO 6-SERIES, 192 MODBUS   INPUTS, 8 RLYS,</t>
  </si>
  <si>
    <t>AMMONIA AM FIXED GAS DETECTOR  CONTROLLER</t>
  </si>
  <si>
    <t>CNTRL PNL 120V 87 SNSR INPU 3  RELAYS</t>
  </si>
  <si>
    <t>120VOLT 12 SENSOR CONTRL PANEL 700714031</t>
  </si>
  <si>
    <t>CONTROL PANELS, HVAC/R, ELECTR</t>
  </si>
  <si>
    <t>PS-24-H-AC/DC ENCLOSED CONVERTER-1 OUTPUT 24V 85-264 VAC INPUT,</t>
  </si>
  <si>
    <t>BRS-485 MULTI-PROTOCOL RS-485  ADAPTER FOR USE W/ MACURCO     6-SERIES DETECTORS</t>
  </si>
  <si>
    <t>EXTERNAL RELAY BOX FOR THE     DVP-1200, 2 RELAYS PER RR</t>
  </si>
  <si>
    <t>CM-E1 HARNESS-CM-E1 REPLACEMENT WIRE HARNESS-8     PIN</t>
  </si>
  <si>
    <t>HS-SYNC-SYNCHRONIZATION MODULE FOR USE WITH MULTIPLE   MACURCO HORN &amp;</t>
  </si>
  <si>
    <t>REFRIGERANT CAL GAS CYLINDER   34L 1200 PPM R-134A (M)</t>
  </si>
  <si>
    <t>REFRIGERANT CAL GAS CYLINDER   34L 1000 PPM R-134A (M)</t>
  </si>
  <si>
    <t>FIELD CALIBRATION KIT CAL-KIT  MACURCO 3 - INCLUDES CALIBRATION CASE,</t>
  </si>
  <si>
    <t>AMMONIA NH3 CAL GAS CYLINDER   34L 25 PPM (F)</t>
  </si>
  <si>
    <t>FIELD CALIBRATION KIT CAL-KIT  MACURCO 5 - INCLUDES CALIBRATION CASE,</t>
  </si>
  <si>
    <t>HYDROGEN SULFIDE H2S CAL GAS   CYLINDER 34L 25 PPM (F)</t>
  </si>
  <si>
    <t>CARBON DIOXIDE CO2 CALIBRATION HOOD WORK WITH     CD-6/12MC AND CD-6B</t>
  </si>
  <si>
    <t>GD-6/GD-12 COMBUSTIBLE GAS EX  CALIBRATION HOOD</t>
  </si>
  <si>
    <t>CARBON MONOXIDE CO FIELD TEST  GAS 11L 500 PPM AEROSOL-12     PACK</t>
  </si>
  <si>
    <t>CALIBRATION HOOD USED TO CALIBRATE CX, TX, OX, &amp; RD     SERIES DETECTORS</t>
  </si>
  <si>
    <t>CARBON MONOXIDE CO CAL GAS     ALUMINUM CYLINDER 34L 200 PPM (F)</t>
  </si>
  <si>
    <t>HYDROGEN H2 CAL GAS CYLINDER   34L 20% LEL (M)</t>
  </si>
  <si>
    <t>HYDROGEN H2 CAL GAS CYLINDER   34L 10% LEL (M)</t>
  </si>
  <si>
    <t>OXYGEN O2 ZERO AIR CALIBRATION 34L 20.9% V/V</t>
  </si>
  <si>
    <t>OXYGEN O2 TEST CAL GAS CYLINDER 34L 17% V/V</t>
  </si>
  <si>
    <t>CARBON DIOXIDE CO2 CAL GAS     CYLINDER 17L 400 PPM</t>
  </si>
  <si>
    <t>FIELD CALIBRATION KIT CAL-KIT  MACURCO 2 - INCLUDES CLIBRATION CASE,</t>
  </si>
  <si>
    <t>CARBON DIOXIDE CO2 CAL GAS     CYLINDER 17L 5% V/V (50,000    PPM)</t>
  </si>
  <si>
    <t>CARBON DIOXIDE CO2 CAL GAS     CYLINDER 17L 5,000 PPM</t>
  </si>
  <si>
    <t>FIELD CALIBRATION KIT CAL-KIT  MACURCO 4 - INCLUDES CALIBRATION CASE,</t>
  </si>
  <si>
    <t>CAL-KIT MACURCO 1 (STEEL CYL), .2 LPM, TYGON-2 FT, CAL HOODMACURCO</t>
  </si>
  <si>
    <t>CO FIELD TEST GAS 11L, 500     PPM AEROSOL</t>
  </si>
  <si>
    <t>MACURCO PROPANE REPL GAS 34L   20% LEL</t>
  </si>
  <si>
    <t>MACURCO METHANE REPL GAS 34L   20% LEL</t>
  </si>
  <si>
    <t>MACURCO PROPANE REPL GAS 34L   10% LEL</t>
  </si>
  <si>
    <t>CALIBRATION HOOD USED TO TEST  OR CALIBRA</t>
  </si>
  <si>
    <t>GRAY HOUSING-CARBON MONOXIDE   CO FIXED GAS DETECTOR &amp; CONTROLLER (LADBS)</t>
  </si>
  <si>
    <t>WHITE HOUSING-CARBON MONOXIDE  CO FIXED GAS DETECTOR &amp; CONTROLLER</t>
  </si>
  <si>
    <t>CX-6/CX-12 CARBON MONOXIDE CO  REPLACEMENT SENSOR</t>
  </si>
  <si>
    <t>CO LOW VOLTAGE FOR COMMERCIAL  FACILITIES</t>
  </si>
  <si>
    <t>ND GAS CYLINDER NITROGEN DIOXIDE NO2 CALIBRATION GAS    CANISTER 34L 5 PPM</t>
  </si>
  <si>
    <t>CD-6B - WHITE CO2 (LOW VOLTAGE) FIXED GAS DETECTOR    - RANGE OF 0-5% BY</t>
  </si>
  <si>
    <t>CX-12 CARBON MONOXIDE CO/NO2   100-240VAC FIXED GAS DETECTOR</t>
  </si>
  <si>
    <t>CX-6 CARBON MONIXIDE CO/NO2    12-24VAC OR 12-32VDC FIXED     GAS DETECTOR</t>
  </si>
  <si>
    <t>CO DETECTOR 9-32VDC, 2 RELAYS, BUZZER, U CM-E1</t>
  </si>
  <si>
    <t>CARBON MONOXIDE CALIBRATION    GAS 250PPM</t>
  </si>
  <si>
    <t>CARBON MONOXIDE CALIBRATION    GAS, 17L 200</t>
  </si>
  <si>
    <t>MALE GAS REGULATOR, 715 CONNECTION, 0.2LPM, 34L, 58L,103L ALUMINUM</t>
  </si>
  <si>
    <t>FEMALE GAS REGULATOR, 713 CONNECTION, 0.2LPM,17L, 34L    STEEL CANNISTERS</t>
  </si>
  <si>
    <t>WHITE HOUSING-REFRIGERANT FIXED GAS DETECTOR &amp; CONTROLLER</t>
  </si>
  <si>
    <t>WHITE HOUSING-AMMONIA NH3 FIXED GAS DETECTOR &amp; CONTROLLER</t>
  </si>
  <si>
    <t>TX-6-HS/TX-12-HS HYDROGEN SULFIDE H2S REPLACEMENT SENSOR</t>
  </si>
  <si>
    <t>WHITE HOUSING HYDROGEN SULFIDE H2S FIXED GAS DETECTOR &amp;</t>
  </si>
  <si>
    <t>GRAY HOUSING-HYDROGEN SULFIDE  H2S FIXED GAS DETECTOR &amp; CONTROLLER</t>
  </si>
  <si>
    <t>WHITE HOUSING-HYDROGEN SULFIDE H2S FIXED GAS DETECTOR &amp;</t>
  </si>
  <si>
    <t>OX-6/OX-12 OXYGEN O2 REPLACEMENT SENSOR</t>
  </si>
  <si>
    <t>120V CARBON MONOXIDE FIXED     GAS DET CNTRL</t>
  </si>
  <si>
    <t>WHITE HOUSING-OXYGEN O2 FIXED  GAS DETECTOR &amp; CONTROLLER</t>
  </si>
  <si>
    <t>WHITE HOUSING-CARBON DIOXIDE   CO2 FIXED GAS DETECTOR &amp; CONTROLLER, MANUAL</t>
  </si>
  <si>
    <t>WHITE HOUSING-COMBUSTIBLE FIXED GAS DETECTOR &amp; CONTROLLER</t>
  </si>
  <si>
    <t>WHITE HOUSING-NITROGEN DIOXIDE NO2 FIXED GAS DETECTOR &amp;</t>
  </si>
  <si>
    <t>LOW VOLTAGE, DUAL RELAY NITROGEN DIOXIDE</t>
  </si>
  <si>
    <t>CX-6/CX-12 NITROGEN DIOXIDE    NO2 REPLACEMENT SENSOR</t>
  </si>
  <si>
    <t>CD-12H WHITE HOUSING-CARBON    DIOXIDE CO2 FIXED GAS DETECTOR &amp;</t>
  </si>
  <si>
    <t>COMBUSTIBLE (LOW VOLTAGE) FIXED GAS DETECTOR CONTROLLER</t>
  </si>
  <si>
    <t>HYDROGEN SULFIDE H2S FIXED     GAS DET CNTRL</t>
  </si>
  <si>
    <t>TX-6-AM/TX-12-AM AMMONIA NH3   REPLACEMENT SENSOR</t>
  </si>
  <si>
    <t>TX-6-ND/TX-12-ND NITROGEN DIOXIDE NO2 REPLACEMENT SENSOR</t>
  </si>
  <si>
    <t>METHANE CH4 CAL GAS CYLINDER   34L 10% LEL (M)</t>
  </si>
  <si>
    <t>CARBON DIOXIDE CO2 FIXED GAS   DETECTOR, WHITE HOUSING USABLE RAID 6</t>
  </si>
  <si>
    <t>OXYGEN O2 LINE VOLTAGE FIXED   GAS DETECTOR CONTROLLER TRANSDUCER W WHITE</t>
  </si>
  <si>
    <t>CARBON DIOXIDE CO2 (LOW VOLTAGE) FIXED GAS DETECTOR    CONTROLLER</t>
  </si>
  <si>
    <t>CM-6 WHITE  CARBON MONOXIDE CO (LOW VOLTAGE) FIXED GAS DETECTOR CONTROLLER</t>
  </si>
  <si>
    <t>OX-12  OXYGEN O2(LINE VOLTAGE) FIXED GAS DETECTOR CONTROLLER  TRANSDUCER</t>
  </si>
  <si>
    <t>ADVANCED COMBUSTIBLE GAS DETECTOR WITH T</t>
  </si>
  <si>
    <t>120V REFRIGERANT FIXED GAS     DETECTOR CONT</t>
  </si>
  <si>
    <t>MACURCO HYDROGEN, 12-24V</t>
  </si>
  <si>
    <t>GD-2B; COMBUSTIBLE FIXED GAS DETECTOR</t>
  </si>
  <si>
    <t>GD-2A; COMBUSTIBLE FIXED NATURAL GAS DETECTOR 1</t>
  </si>
  <si>
    <t>120V NITROGEN DIOXIDE FIXED    GAS DET CNTR</t>
  </si>
  <si>
    <t>AMMONIA NH3 (LINE VOLTAGE)     FIXED GAS DET</t>
  </si>
  <si>
    <t>OXYGEN O2 FIXED GAS DETECTOR   CONTROLLER</t>
  </si>
  <si>
    <t>CARBON DIOXIDE CO2 LOW VOLTAGE FIXED GAS DETECTOR     CONTROLLER</t>
  </si>
  <si>
    <t>COMBUSTIBLE GAS DETECTOR, CONTROLLER AND</t>
  </si>
  <si>
    <t>INSTALLATION ADAPTOR KIT 10/CASE</t>
  </si>
  <si>
    <t>MICROSOFT WINDOWS SERVER 2019  FOR ALL Z-SERIES SERVERS. NOT FIELD</t>
  </si>
  <si>
    <t>MICROSOFT WINDOWS SERVER 2019  FOR ALL 2UA, F2A AND 4UA SERVERS. NOT FIELD</t>
  </si>
  <si>
    <t>COMPCT ENV WALL MNT RAL9003    SPCTRA7</t>
  </si>
  <si>
    <t>FIELD UPGRADE FROM WES7 PRO TO WIN10 IOT (I5-PENTIUM)</t>
  </si>
  <si>
    <t>FIELD UPGRADE FROM WIN7 PRO TO WIN10 IOT (I7)</t>
  </si>
  <si>
    <t>FIELD UPGRADE FROM WIN7 PRO TO WIN10 IOT (I5-PENTIUM)</t>
  </si>
  <si>
    <t>LIVE MONITORING STATION, EXACQVISION CLIENT. SUPPORTS   32 FULLHD STREAMS</t>
  </si>
  <si>
    <t>LIVE MONITORING STATION, EXACQVISION CLIENT. SUPPORTS   16 FULLHD STREAMS</t>
  </si>
  <si>
    <t>TS3001 RECORDER MOUNTING BRACKET FOR S3008</t>
  </si>
  <si>
    <t>COMPACT RECORDER WITH INTEGRATED POE SWITCH, EASY    TO INSTALL AND</t>
  </si>
  <si>
    <t>W800 SYSTEM CONTROLLER POWER ADAPTOR &amp; MOUNTING BRACKET</t>
  </si>
  <si>
    <t>S3008 4 TB RECORDER IS A COMPACT RECORDER WITH 8 POE    PORTS AND A GIGABIT</t>
  </si>
  <si>
    <t>S3008 2 TB RECORDER FOR COMPANION VMS 8 POE 5YR WARR. US PWR CRD</t>
  </si>
  <si>
    <t>S1116 RECORDER CAMERA STATION  PRELOADED, 16CHANNELS LICENSES 3YR WARRANTY</t>
  </si>
  <si>
    <t>S2224 APP 24CH COMPACT DESKTOP CLIENT/SERVER</t>
  </si>
  <si>
    <t>S2216 CAMERA STATION APPLIANCE 16 CH DESKTOP CLIENT/SERVER    8 TB STORAGE</t>
  </si>
  <si>
    <t>S2212 CAMERA STATION APPLIANCE 12 CH DESKTOP CLIENT/SERVER    6 TB STORAGE</t>
  </si>
  <si>
    <t>S2208 CAMERA STATION APPLIANCE 8 CH DESKTOP CLIENT/SERVER     4 TB STORAGE</t>
  </si>
  <si>
    <t>TEN (10) UNIT E-LICENSE FOR    PERIMETER DEFENDER</t>
  </si>
  <si>
    <t>ACAP AXIS PERIMETER DEFENDER,  1 E-LICENSE</t>
  </si>
  <si>
    <t>NETWORK CABLE COUPLER INDOOR   FEMALE/FEMALE RJ45 COUPLER     INDOOR USE</t>
  </si>
  <si>
    <t>SMART-UPS X 120V EXTERNAL BATTERY PACK RACK/TOWER</t>
  </si>
  <si>
    <t>30 W MIDSPAN AC/DC</t>
  </si>
  <si>
    <t>SMART-UPS X LINE INTER 2000VA  (3)5-20R, (1)L5-20R, (3)5-15R  2U, R/T, 5-20P - 8</t>
  </si>
  <si>
    <t>SURVEILLANCE STICKER 50 PCS.   AXIS BRANDED STICKER SHOWING A CAMERA</t>
  </si>
  <si>
    <t>4-23, CAT6, PLENUM, SOLID, BC, U/UTP, DUAL FRPO/FEP, LS-PVC,  WHITE, 1KFT</t>
  </si>
  <si>
    <t>4-23, CAT6, PLENUM, SOLID, BC, U/UTP, DUAL FRPO/FEP, LS-PVC,  BLUE, 500FT</t>
  </si>
  <si>
    <t>3MP WDR MICRODOME, MJPEG/H264  DN, 4MM, OUTDOOR, IK10, POE    21FPS, SURFACE MOU</t>
  </si>
  <si>
    <t>PN   AV5145DN-04-D-LG 5MP MEGABALL, DAY/NIGHT, 4MM FIXED LENS</t>
  </si>
  <si>
    <t>3 MP MEGADOME 2, 2048X1536     DAY/NIGHT, 3-9MM REMOTE FOCUS  POE POWERED FAN, W</t>
  </si>
  <si>
    <t>12.0 MEGAPIXEL WDR &amp; DAY/NIGHT H.264/MJPEG 180    CAMERA, 8192 X 1536</t>
  </si>
  <si>
    <t>T8355 DIGITAL MICROPHONE OMNIDIRECTIONAL, 3.5MM JACK</t>
  </si>
  <si>
    <t>M4308-PLE DISCREET, OUTDOOR-   READY MINI DOME 12MP SENSOR    + STEREOGRAPHIC LE</t>
  </si>
  <si>
    <t>P3807-PVE OUTDOOR READY CAMERA IP FIXED DOME, 30 FPS IN 8.3MP 180 DEGREE, WDR</t>
  </si>
  <si>
    <t>M3077-PLVE MINIDOME 6MP SENSOR IN/OUT 180/360 DEG 20FPS WDR   OPTIMIZED IR</t>
  </si>
  <si>
    <t>1IN RECESSED STEEL DOOR/DPDTGRAY</t>
  </si>
  <si>
    <t>BATTERY- 12VDC/12AH,FOR USE W/ POWER SUPPLY/CHARGERS</t>
  </si>
  <si>
    <t>HARDWARE- 6FT. 3-WIRE LINE COR D</t>
  </si>
  <si>
    <t>POWER SUPPLY 6A @ 12/24VDC     UL LISTED FIRE/ACCESS INTERFACE INSTALLED</t>
  </si>
  <si>
    <t>AXIS SURVEILLANCE CARD 256 GB  IS A HIGH ENDURANCE MICROSDXC CARD</t>
  </si>
  <si>
    <t>CUSTOM READER, SIGNO 40K PIGTAIL CONN, BLACK W/ SILVER  MOBILE ENABLED</t>
  </si>
  <si>
    <t>PRE-CONFIGURED TO FACEBOOK     CAMERA HARDENING SPEC</t>
  </si>
  <si>
    <t>P3267-LVE FIXED DOME CAMERA    5MP, IR, OUTDOOR-READY, LF 2.0 WDR, OBJ ANALY</t>
  </si>
  <si>
    <t>P3267-LV FIXED DOME CAMERA     5MP, IR, LIGHTFINDER 2.0, WDR, OBJ ANALY</t>
  </si>
  <si>
    <t>AXIS Q3819-PVE 180DEG PANORAMIC 14 MP FB-10170338-HARD</t>
  </si>
  <si>
    <t>PRE-CONFIGURED TO FACEBOOK     CAMERA HARDENING M3057-PLVE MK II</t>
  </si>
  <si>
    <t>PRE-CONFIGURED TO FACEBOOK     CAMERA HARDENING SPEC 01959-004, Q6135-LE</t>
  </si>
  <si>
    <t>P3727-PLE, IP, 8MP, PTZ, LIGHTFIND, WDR</t>
  </si>
  <si>
    <t>T91B57 POLE MOUNT GREY AL, FOR POLE DIA 100-410MM     ALUMINUM</t>
  </si>
  <si>
    <t>T94M02L RECESSED MOUNT</t>
  </si>
  <si>
    <t>AXIS T91L61 WALL-&amp;-POLE MOUNT  FOR AXIS PTZ/MULTI SENSOR CAM  5801-721</t>
  </si>
  <si>
    <t>T8125 AC 24V MIDSPAN 60W 60W POE MIDSPAN FOR 24V AC     INPUT</t>
  </si>
  <si>
    <t>T91B67 POLE MOUNT 65-165M</t>
  </si>
  <si>
    <t>9-40MM 5 MP LENS DAY/NIGHT WITH MANUAL IRIS</t>
  </si>
  <si>
    <t>2/3" MEGAPIXEL C-MT 12-36MM VARIFOCAL, MAN. IRIS   M3Z1228C-MP</t>
  </si>
  <si>
    <t>IP COLOR CAMERA D/N 5MP H.264/MJPEG V/F 4-10MM LENS    VANDAL DOME</t>
  </si>
  <si>
    <t>VELCRO BRAND ONE-WRAP TAPE     25 YARD ROLL; PURPLE REUSABLE &amp; FLEXIBLE</t>
  </si>
  <si>
    <t>183 SERIES LENS DC-AUTOIRIS, 1.8 - 3.0 MM; FOR AXIS CAMS ONLY</t>
  </si>
  <si>
    <t>48-PORT PANEL 110-MOD 8W8P     T568A/B CAT6 AMPTRAC LOADED 2U ROHS</t>
  </si>
  <si>
    <t>1-PORT MOD JACK 110 8W8P UTP   T568A/B CAT6 SL SERIES VIOLET 1-1375055-0</t>
  </si>
  <si>
    <t>3/4" RECESSED MAGNETIC CONTACT WHITE; EACHES</t>
  </si>
  <si>
    <t>M1144-L COMPACT NETWORK CAMERA VARIFOCAL 2.5-6 MM DCIRIS LENS 2.5-6 MM DCIRIS LE</t>
  </si>
  <si>
    <t>P1346 HDTV FIXED CAMERA VARIFOCAL 4-10 MM P-IRIS LENS  H.264/MJPEG,POE, 3MP</t>
  </si>
  <si>
    <t>AXIS F41 MAIN UNIT, SUPPORTS   FULL HDTV 1080P AND WDR 2WAY   AUDIO</t>
  </si>
  <si>
    <t>P33VE SERIES PENDANT KIT MOUNT P33-VE SERIES ON STANDRD 1.5" NPT THRED BRCKT</t>
  </si>
  <si>
    <t>P3247-LV DN DOME, IK10 IN VF   3-8MM P-IRIS LIGHTFINDER 2.0   5MP@30FPS W/WDR</t>
  </si>
  <si>
    <t>BLACK COVER SKINS COMPATIBLE   W/P32-VE SERIES. 5 PCS</t>
  </si>
  <si>
    <t>T91E61 WALL MOUNT W/ CBL CANAL W/PENDANT KITS, IK10, NEMA 4X  POWDER COATED ALUM</t>
  </si>
  <si>
    <t>CABLE PROTECT ATTACH BRACKET   FOR P32-V,TO .5"CONDUIT, M20   PIPES, ACI ADPTR.5</t>
  </si>
  <si>
    <t>P3245-LV DOME CAMERA 1080P VF LENS, FORENSIC, ZIPSTREAM, IK10</t>
  </si>
  <si>
    <t>P9106-V BRUSHED COMPACT &amp; IK10 1.8MM LENS, (IP66) POE STAINLESS STEEL</t>
  </si>
  <si>
    <t>P9106-V WHITE VANDAL WATERPRF  IP FIXED DOME, 3MP, 130 DEG    IK10, IP66, WDR</t>
  </si>
  <si>
    <t>CBL ASSY MOD D/E 24-4PR STRANDED CAT6 568A/B 3FT VIOLET</t>
  </si>
  <si>
    <t>CBL ASSY MOD D/E 24-4PR STRANDED CAT6 568A/B 1FT VIOLET</t>
  </si>
  <si>
    <t>10/100/1000T(POE-OUT) X 16 +   SFP SLOT X 2</t>
  </si>
  <si>
    <t>J-PRO J-HOOK 1.31" CAPACITY    W/SCREW ON BEAM CLAMP FOR 1/2" FLANGES BOX OF 50</t>
  </si>
  <si>
    <t>J-PRO J-HOOK 3/4" CAPACITY     W/SCREW ON BEAM CLAMP FOR 1/2" FLANGES BOX OF 50</t>
  </si>
  <si>
    <t>J-PRO J-HOOK 2" CAPACITY DROP WIRE AND THREADED ROD CLIP</t>
  </si>
  <si>
    <t>J-PRO J-HOOK 1.31" CAPACITY    DROP WIRE AND THREADED ROD CLIP</t>
  </si>
  <si>
    <t>J-PRO J-HOOK 3/4" CAPACITY     DROP WIRE AND THREADED ROD CLIP</t>
  </si>
  <si>
    <t>DUCT TYPE-H HINGED COVER 6'L X 4"W PVC BLACK 6' LENGTHS ROHS</t>
  </si>
  <si>
    <t>4" X 4" PVC WIRING DUCT SLOTTED SIDEWALL HINGED BLK 6' LENGTHS ROHS</t>
  </si>
  <si>
    <t>BEAM CLAMP FITS 1/2" FLANGE    USE WITH 1/4-20 OR #10-24 BRIDLE RINGS 100/BX</t>
  </si>
  <si>
    <t>BRIDLE RING 1 1/4" DIA 1/4"-20 THREADED</t>
  </si>
  <si>
    <t>ADVANTAGE LINE DINION IP 4000  HD INDOOR 720P BOX,IDNR,D/N,   H.264,VF 3.3-12MM</t>
  </si>
  <si>
    <t>STAR-LIGHT+ UHDOC 5MP BULLET   6-50MM 150' SIR IP66 5 YR NDAA</t>
  </si>
  <si>
    <t>UHDOC STAR-LIGHT 2.1MP ULTRA   LOW PROFILE VANDAL DOME 3.6MM 50' SIR TDN</t>
  </si>
  <si>
    <t>UHDOC LPR 2.1MP BULLET 6-50MM  115' SIR UP TO 50MPH IP66 5    YR NDAA</t>
  </si>
  <si>
    <t>UHDOC STAR-LIGHT 2.1MP IN DOME 2.8-12MM SNAPIT TDN TWDR UTP 5 YR NDAA</t>
  </si>
  <si>
    <t>UHDOC STAR-LIGHT 2.1MP VDOME   2.8-12MM SNAPIT TDN WDR IP66   IK10 5 YR NDAA</t>
  </si>
  <si>
    <t>UHDOC STAR-LIGHT 2.1MP BULLET  2.8-12MM 100' SIR TDN DWDR     IP66 5 YR NDAA</t>
  </si>
  <si>
    <t>UHDOC STAR-LIGHT 2.1MP VANDAL  DOME 2.8-12MM 100' SIR TDN     DWDR UTC IP66 IK10</t>
  </si>
  <si>
    <t>UHDOC SL 2.1MP IN DOME 2.8-12MM 100' SIR TDN TWDR 5   YR NDAA</t>
  </si>
  <si>
    <t>UHDOC STAR-LIGHT 2.1MP VANDAL  DOME 2.8-12MM 100' SIR TDN     TWDR UTC IP66 IK10</t>
  </si>
  <si>
    <t>STAR-LIGHT UHDOC BOX CAMERA    2.1MP WDR TDN 5 YR NDAA</t>
  </si>
  <si>
    <t>UHDOC STAR-LIGHT 2.1MP IN DOME 2.8-12MM SNAPIT TDN DWDR UTP 5 YR NDAA</t>
  </si>
  <si>
    <t>STAR-LIGHT+ UHDOC 5MP MICRO    DOME 4MM WDR TDN IK9 5 YR</t>
  </si>
  <si>
    <t>STAR-LIGHT AHD 2.15MP BULLET   3.6MM 70' SIR IP66 5 YR NDAA</t>
  </si>
  <si>
    <t>STAR-LIGHT+ UHDOC 5MP IN DOME  2.7-13.5MM WDR TDN 5 YR NDAA   STAR LIGHT PLUS, W</t>
  </si>
  <si>
    <t>STAR-LIGHT+ UHDOC 5MP VANDAL   BALL 4MM 70' SIR WDR TDN IP67 IK10 5 YR NDAA</t>
  </si>
  <si>
    <t>STAR-LIGHT+ UHDOC 5MP ULTRA    LOW PROFILE VANDAL DOME 4MM    50' SIR WDR TDN</t>
  </si>
  <si>
    <t>STAR-LIGHT+ UHDOC 5MP ULTRA    LOW PROFILE VANDAL DOME 2.8MM WDR TDN IP66</t>
  </si>
  <si>
    <t>STAR-LIGHT+ UHDOC 5MP VANDAL   BALL 2.7-13.5MM 80' SIR WDR    TDN IP67 IK10 5 YR</t>
  </si>
  <si>
    <t>STAR-LIGHT+ UHDOC 5MP VANDAL   DOME 2.7-13.5MM 100' SIR WDR   TDN IP66 IK10 5 YR</t>
  </si>
  <si>
    <t>STAR-LIGHT+ UHDOC 5MP IN DOME  2.7-13.5MM SNAPIT 70' SIR WDR 5 YR NDAA</t>
  </si>
  <si>
    <t>STAR-LIGHT+ UHDOC 5MP BULLET   4MM 70' SIR IP66 5 YR NDAA     WITH 4.0MM FIXED</t>
  </si>
  <si>
    <t>UHDOC STAR-LIGHT 2.1MP VDOME   2.8-12MM SNAPIT 100' SIR TDN   WDR IP66 IK10 5 YR</t>
  </si>
  <si>
    <t>UHDOC STAR-LIGHT 2.1MP IN DOME 2.8-12MM 100' SIR TDN     DWDR 5 YR NDAA</t>
  </si>
  <si>
    <t>JUNCTION BOX FOR MEGAPIX FLEX  VARI-FOCAL IP CAMERA</t>
  </si>
  <si>
    <t>SITEWATCH - WALK TEST TOOL     FOR IP PIR AND DUAL TECH DETECTOR</t>
  </si>
  <si>
    <t>SITEWATCH - POLE MOUNT FOR IP  DETECTOR WORKS WITH DW SPECTRUM,</t>
  </si>
  <si>
    <t>SITEWATCH - WHITE JUNCTION     BOX FOR IP PIR AND DUAL TECH   DETECTOR</t>
  </si>
  <si>
    <t>SITEWATCH - IP DUAL TECH PIR   AND MICROWAVE DETECTOR POE     98.5FT WORKS WITH</t>
  </si>
  <si>
    <t>SITEWATCH - IP PIR DETECTOR    POE 98.5FT WORKS WITH DW SPECTRUM,</t>
  </si>
  <si>
    <t>HYBRID 940NM INFRA-RED ILLUMINATOR AND WHITE LIGHT,   HIGH POWER DUAL</t>
  </si>
  <si>
    <t>HYBRID 850NM INFRA-RED ILLUMINATOR AND WHITE LIGHT,   HIGH POWER DUAL</t>
  </si>
  <si>
    <t>NIGHTWATCH - IP WHITE LIGHT    ILLUMINATOR, 374FT POE INTERCHANGABLE LENS</t>
  </si>
  <si>
    <t>NIGHTWATCH - IP IR ILLUMINATOR, 940NM, 374FT POE INTERCHANGABLE</t>
  </si>
  <si>
    <t>NIGHTWATCH - IP IR ILLUMINATOR, 850NM, 614FT POE INTERCHANGABLE</t>
  </si>
  <si>
    <t>MEGAPIX FLEX PANO 8MM FIXED    LENS MODULE FOR 16MP DWC-PVX16W 5 YR UL</t>
  </si>
  <si>
    <t>MEGAPIX FLEX PANO 6MM FIXED    LENS MODULE FOR 16MP DWC-PVX16W 5 YR UL</t>
  </si>
  <si>
    <t>MEGAPIX FLEX PANO 4MM FIXED    LENS MODULE FOR 16MP DWC-PVX16W 5 YR UL</t>
  </si>
  <si>
    <t>MEGAPIX FLEX PANO 2.8MM FIXED  LENS MODULE FOR 16MP DWC-PVX16W 5 YR UL</t>
  </si>
  <si>
    <t>JUNCTION BOX FOR SELECT DOME   CAMERAS / NOT COMPATIBLE WITH VALUE DOME</t>
  </si>
  <si>
    <t>MEGAPIX AND STAR-LIGHT ACCESSORY - WALL MOUNT VANDAL DOMES</t>
  </si>
  <si>
    <t>CEILING MOUNT BRACKET FOR SELECT DOME CAMERAS/ NOT COMPATIBLE WITH</t>
  </si>
  <si>
    <t>FLUSH MOUNT FOR MPTZ230XTW</t>
  </si>
  <si>
    <t>CEILING MOUNT FOR MPTZ230XTW</t>
  </si>
  <si>
    <t>CEILING MOUNT BRACKET - WHITE, FOR DWC-MV45WIATW</t>
  </si>
  <si>
    <t>CEILING MOUNT BRACKET FOR MEGAPIX FLEX VARI-FOCAL IP     CAMERA</t>
  </si>
  <si>
    <t>FLUSH MOUNT FOR MEGAPIX FLEX   VARI-FOCAL IP CAMERA</t>
  </si>
  <si>
    <t>CELING MOUNT FOR V7 CAMERA-    WHITE</t>
  </si>
  <si>
    <t>CEILING MOUNT BRACKET W/JUNCTION BOX FOR V8 HOUSING</t>
  </si>
  <si>
    <t>CEILING MOUNT FOR MVC - WHITE</t>
  </si>
  <si>
    <t>MEGAPIX ACCESSORY -JUNCTION    BOX FOR VANDAL FLAT (VF) DOME</t>
  </si>
  <si>
    <t>SNAPITACCESSORY - CEILING MOUNT BRACKET FOR VANDAL DOME CAMERA</t>
  </si>
  <si>
    <t>MEGAPIX ACCESSORY - CEILING    MOUNT FOR VANDAL FLAT (VF)     DOME</t>
  </si>
  <si>
    <t>MEGAPIX AND STAR-LIGHT ACCESSORY - CEILING MOUNT FOR ULTRA LOW</t>
  </si>
  <si>
    <t>MEGAPIX PANO CEILING MOUNT     FOR 48MP AND 21MP CAMERAS</t>
  </si>
  <si>
    <t>STAR-LIGHT ACCESSORY - CEILING MOUNT BRACKET WITH     JUNCTION FOR V8</t>
  </si>
  <si>
    <t>STAR-LIGHT ACCESSORY - CEILING MOUNT BRACKET FOR VANDAL DOMES</t>
  </si>
  <si>
    <t>CORNER AND POLE MOUNT BRACKET, WHITE</t>
  </si>
  <si>
    <t>MEGAPIX AND STAR-LIGHT ACCESSORY - OUTSIDE CORNER     MOUNT BRACKET FOR</t>
  </si>
  <si>
    <t>MEGAPIX AND STAR-LIGHT ACCESSORY - WHITE CONVERTR     PLATE FOR</t>
  </si>
  <si>
    <t>STAR-LIGHT ACCESSORY - SURFACE MOUNT ANGLED BRACKET   FOR MICRO DOME</t>
  </si>
  <si>
    <t>STAR-LIGHT ACCESSORY - BLACK   MICRO DOME TRIM RIM</t>
  </si>
  <si>
    <t>MEGAPIX AND STAR-LIGHT ACCESSORY - POLE MOUNT BRACKET FOR BULLET</t>
  </si>
  <si>
    <t>FLUSH MOUNT ADAPTER FOR VANDAL DOME SNAP</t>
  </si>
  <si>
    <t>MEGAPIX AND STARLIGHT ACCESSORY - JUNCTION BOX FOR   BULLET CAMERAS</t>
  </si>
  <si>
    <t>MEGAPIX AND STAR-LIGHT ACCESSORY - CONVERTR PLATE     FOR ELECTRICAL GANG</t>
  </si>
  <si>
    <t>MEGAPIX AND STAR-LIGHT ACCESSORY - JUNCTION BOX FOR   ULTRA LOW PROFILE</t>
  </si>
  <si>
    <t>MEGAPIX AND STAR-LIGHT ACCESSORY - DECORATIVE PAINTABLE RINGS (5)</t>
  </si>
  <si>
    <t>MEGAPIX AND STARLIGHT ACCESSORY - JUNCTION BOX FOR   WHITE BULLET CAMERAS</t>
  </si>
  <si>
    <t>MEGAPIX AND STAR-LIGHT ACCESSORY - IR SUNSHIELD 100' IR FOR PB PANO</t>
  </si>
  <si>
    <t>STAR-LIGHT ACCESSORY - RED     MICRO DOME TRIM RIM</t>
  </si>
  <si>
    <t>STAR-LIGHT ACCESSORY - GREEN   MICRO DOME TRIM RIM</t>
  </si>
  <si>
    <t>MEGAPIX AND STAR-LIGHT ACCESSORY - JUNCTION BOX FOR   VANDAL BALL</t>
  </si>
  <si>
    <t>PARAPET MOUNT ADAPTER FOR DWC-PZPARAM</t>
  </si>
  <si>
    <t>6 TERABYTE</t>
  </si>
  <si>
    <t>PARAPET MOUNT FOR MPTZ336XW,   MPTZ830XW</t>
  </si>
  <si>
    <t>MEGAPIX PANO PARAPET MOUNT     FOR 48MP AND 21MP CAMERAS</t>
  </si>
  <si>
    <t>MEGAPIX PANO PARAPET ADAPTER   FOR 48MP AND 21MP CAMERAS</t>
  </si>
  <si>
    <t>MEGAPIX AND STAR-LIGHT ACCESSORY - POLE MOUNT BRACKET FOR DOME</t>
  </si>
  <si>
    <t>NIGHTWATCH - POLE MOUNT BRACKET FOR IP IR &amp; WHITE LIGHT ILLUMINATORS</t>
  </si>
  <si>
    <t>WALL MOUNT BRACKET FOR MPTZ230XTW</t>
  </si>
  <si>
    <t>WALL MOUNT BRACKET FOR SELECT  DOME CAMERAS / NOT COMPATIBLE WITH</t>
  </si>
  <si>
    <t>WALL MOUNT BRACKET FOR MEGAPIX FLEX VARI-FOCAL IP     CAMERA</t>
  </si>
  <si>
    <t>WALL MOUNT BRACKET WHITE FOR   D1 HOUSING - FOR INDOOR DOME</t>
  </si>
  <si>
    <t>WALL MOUNT FOR MVC - WHITE</t>
  </si>
  <si>
    <t>WALL MOUNT BRACKET WHITE</t>
  </si>
  <si>
    <t>WALL MOUNT FOR V7 CAMERA, WHITE</t>
  </si>
  <si>
    <t>JUNCTION BOX FOR V7 CAMERA,    WHITE</t>
  </si>
  <si>
    <t>JUNCTION BOX FOR MVC, WHITE</t>
  </si>
  <si>
    <t>MEGAPIX ACCESSORY -WALL MOUNT  FOR VANDAL FLAT (VF) DOME</t>
  </si>
  <si>
    <t>STAR-LIGHT ACCESSORY - WALL    MOUNT BRACKET FOR V8 VDOMES</t>
  </si>
  <si>
    <t>MEGAPIX PANO WALL MOUNT FOR    48MP AND 21MP CAMERAS</t>
  </si>
  <si>
    <t>MEGAPIX AND STAR-LIGHT ACCESSORY - WALL MOUNT FOR     ULTRA LOW PROFILE</t>
  </si>
  <si>
    <t>STAR-LIGHT ACCESSORY - SURFACE MOUNT BRACKET FOR MICRO DOME</t>
  </si>
  <si>
    <t>MEGAPIX AND STAR-LIGHT ACCESSORY - WALL MOUNT FOR     VANDAL BALL</t>
  </si>
  <si>
    <t>MEGAPIX AND STAR-LIGHT ACCESSORY - JUNCTION BOX FOR   VANDAL DOMES</t>
  </si>
  <si>
    <t>SNAPIT ACCESSORY - WALL MOUNT  FOR VANDAL DOME CAMERA</t>
  </si>
  <si>
    <t>STAR-LIGHTACCESSORY - WALL     MOUNT UHDOC STAR-LIGHT AND     STAR-LIGHT+INDOOR</t>
  </si>
  <si>
    <t>MEGAPIX ACCESSORY -WALL MOUNT  SNAPIT INDOOR DOME CAMERAS</t>
  </si>
  <si>
    <t>MEGAPIX ACCESSORY - JUNCTION   BOX FOR MBT CAMERAS</t>
  </si>
  <si>
    <t>SITEWATCH - WALL MOUINT FOR    IP LASER DETECTOR</t>
  </si>
  <si>
    <t>NIGHTWATCH - TRI GANG WALL     MOUNT BRACKET FOR THREE IP     IR &amp; WHITE LIGHT</t>
  </si>
  <si>
    <t>NIGHTWATCH - DUAL GANG WALL    MOUNT BRACKET FOR TWO IP IR    &amp; WHITE LIGHT</t>
  </si>
  <si>
    <t>NIGHTWATCH - WALL MOUNT BRACKET FOR IP IR &amp; WHITE LIGHT ILLUMINATOR</t>
  </si>
  <si>
    <t>VMAX A1PLUS UNIVERSAL HD OVER  COAX 16-CH DVR 16TB AHD AND    TVI UP TO 5MP</t>
  </si>
  <si>
    <t>VMAX A1PLUS UNIVERSAL HD OVER  COAX 16-CH DVR 3TB AHD AND     TVI UP TO 5MP</t>
  </si>
  <si>
    <t>VMAX A1PLUS UNIVERSAL HD OVER  COAX 16-CH DVR 12TB AHD AND    TVI UP TO 5MP</t>
  </si>
  <si>
    <t>VMAX A1PLUS UNIVERSAL HD OVER  COAX 16-CH DVR 2TB AHD AND     TVI UP TO 5MP</t>
  </si>
  <si>
    <t>VMAX A1PLUS UNIVERSAL HD OVER  COAX 16-CH DVR 6TB AHD AND     TVI UP TO 5MP</t>
  </si>
  <si>
    <t>VMAX A1PLUS UNIVERSAL HD OVER  COAX 16-CH DVR 4TB AHD AND     TVI UP TO 5MP</t>
  </si>
  <si>
    <t>VMAX A1PLUS UNIVERSAL HD OVER  COAX 4-CH DVR 3TB AHD AND TVI UP TO 5MP</t>
  </si>
  <si>
    <t>10 TERABYTE</t>
  </si>
  <si>
    <t>VMAX A1 PLUS UNIVERSAL HIGH    DEFINITION VIA COAX, RECORDS   ALL HD FORMATS AND</t>
  </si>
  <si>
    <t>VMAX A1PLUS UNIVERSAL HD OVER  COAX 4-CH DVR 4TB AHD AND TVI UP TO 5MP</t>
  </si>
  <si>
    <t>VMAX A1PLUS UNIVERSAL HD OVER  COAX 4-CH DVR 8TB AHD AND TVI UP TO 5MP</t>
  </si>
  <si>
    <t>VMAX A1PLUS UNIVERSAL HD OVER  COAX 4-CH DVR 2TB AHD AND TVI UP TO 5MP</t>
  </si>
  <si>
    <t>VMAX A1PLUS UNIVERSAL HD OVER  COAX 4-CH DVR 1TB AHD AND TVI UP TO 5MP</t>
  </si>
  <si>
    <t>VMAX A1PLUS UNIVERSAL HD OVER  COAX 8-CH DVR 10TB AHD AND     TVI UP TO 5MP</t>
  </si>
  <si>
    <t>VMAX A1PLUS UNIVERSAL HD OVER  COAX 8-CH DVR 8TB AHD AND TVI UP TO 5MP</t>
  </si>
  <si>
    <t>VMAX A1PLUS UNIVERSAL HD OVER  COAX 8-CH DVR 6TB AHD AND TVI UP TO 5MP</t>
  </si>
  <si>
    <t>VMAX A1PLUS UNIVERSAL HD OVER  COAX 8-CH DVR 1TB AHD AND TVI UP TO 5MP</t>
  </si>
  <si>
    <t>VMAX A1PLUS UNIVERSAL HD OVER  COAX 8-CH DVR 3TB AHD AND TVI UP TO 5MP</t>
  </si>
  <si>
    <t>VMAX A1PLUS UNIVERSAL HD OVER  COAX 8-CH DVR 4TB AHD AND TVI UP TO 5MP</t>
  </si>
  <si>
    <t>VMAX A1 PLUS 16 CHANNEL UHDOC  19" RACK MOUNT EARS</t>
  </si>
  <si>
    <t>STAR-LIGHT PLUS UNIVERSAL HD   SERIES, WEATHERPROOF BULLET,</t>
  </si>
  <si>
    <t>CAMERA; MEGAPIX IVA+ WEATHER   RESISTANT BULLET, STAR-LIGHT   PLUS, 4K,</t>
  </si>
  <si>
    <t>CAMERA; MEGAPIX IVA WEATHER    RESISTANT BULLET, STAR-LIGHT   PLUS, 4K,</t>
  </si>
  <si>
    <t>CAMERA; STAR-LIGHT UNIVERSAL   HD SERIES, WEATHERPROOF BULLET, 2.1MP CMOS</t>
  </si>
  <si>
    <t>5MP 1/2.7" IMAGE SENSOR AT     REAL-TIME 30FPS 2.8 12MM VARI-FOCAL LENS</t>
  </si>
  <si>
    <t>MEGAPIX INDOOR/OUTDOOR VANDAL  BALL CAMERA, STAR-LIGHT PLUS, 2.1 MEGAPIXEL</t>
  </si>
  <si>
    <t>MEGAPIX IVA+ INDOOR/OUTDOOR    VANDAL BALL CAMERA, STAR-LIGHT PLUS, 5</t>
  </si>
  <si>
    <t>MEGAPIX IVA+ 5MP VANDAL BALL   IP CAMERA WITH 2.7-13.5MM VARI-FOCAL P-IRIS</t>
  </si>
  <si>
    <t>MEGAPIX IVA INDOOR/OUTDOOR     VANDAL DOME CAMERA, STAR-LIGHT PLUS, 5</t>
  </si>
  <si>
    <t>MEGAPIX 20 MEGAPIXEL FLEXIBLE  PANORAMIC INDOOR/OUTDOOR VANDAL DOME (4</t>
  </si>
  <si>
    <t>MEGAPIX INDOOR/OUTDOOR VANDAL  DOME CAMERA, 5 MEGAPIXEL (2560X1440@30FPS),</t>
  </si>
  <si>
    <t>4K VANDAL BALL CAMERA STAR-LIGHT PLUS 2.8-13.5MM     VF LENS</t>
  </si>
  <si>
    <t>MEGAPIX IVA+ INDOOR/OUTDOOR    VANDAL DOME CAMERA, STAR-LIGHT PLUS,</t>
  </si>
  <si>
    <t>MEGAPIX IVA INDOOR/OUTDOOR     VANDAL BALL CAMERA, STAR-LIGHT PLUS,</t>
  </si>
  <si>
    <t>MEGAPIX FLAT INDOOR/OUTDOOR    VANDAL DOME CAMERA, STAR-LIGHT PLUS,</t>
  </si>
  <si>
    <t>MEGAPIX IVA+ WEATHER RESISTANT BULLET, 5 MEGAPIXEL,</t>
  </si>
  <si>
    <t>MEGAPIX IVA FLAT INDOOR/OUTDOOR VANDAL DOME     CAMERA, STAR-LIGHT</t>
  </si>
  <si>
    <t>MEGAPIX IVA+ INDOOR/OUTDOOR    VANDAL DOME CAMERA, STAR-LIGHT PLUS, 5</t>
  </si>
  <si>
    <t>MEGAPIX MINI INDOOR/OUTDOOR    VANDAL DOME, 2.1</t>
  </si>
  <si>
    <t>MEGAPIX WEATHER RESISTANT BULLET, STAR-LIGHT PLUS, 5     MEGAPIXEL, 1/2.8"</t>
  </si>
  <si>
    <t>MEGAPIX IVA+ FISHEYE INDOOR/OUTDOOR VANDAL DOME,    STAR-LIGHT PLUS, 5</t>
  </si>
  <si>
    <t>MEGAPIX IVA+ FISHEYE INDOOR/OUTDOOR VANDAL DOME,    STAR-LIGHT PLUS, 9</t>
  </si>
  <si>
    <t>MEGAPIX IVA+ FLAT INDOOR/OUTDOOR VANDAL DOME     CAMERA, STAR-LIGHT</t>
  </si>
  <si>
    <t>MEGAPIX IVA+ WEATHER RESISTANT BULLET, STAR-LIGHT   PLUS, 2.1 MEGAPIXEL</t>
  </si>
  <si>
    <t>MEGAPIX IVA+ INDOOR/OUTDOOR    SNAPIT VANDAL DOME CAMERA,     STAR-LIGHT PLUS, 5</t>
  </si>
  <si>
    <t>MEGAPIX IVA INDOOR/OUTDOOR     VANDAL DOME CAMERA, STAR-LIGHT PLUS,</t>
  </si>
  <si>
    <t>MEGAPIX 5MP ULTRA LOW-PROFILE  VANDAL DOME IP CAMERA WITH     2.8MM, 4.0MM AND</t>
  </si>
  <si>
    <t>MEGAPIX PANO 5MP VANDAL FISHEYE IP CAMERA WITH 1.5MM   FISHEYE LENS AND</t>
  </si>
  <si>
    <t>2.1MP IP BULLET, 4MM, 100FT    IR, T-WDR, TDN, H.265, POE+    DC12V, IP66 5 YR</t>
  </si>
  <si>
    <t>5MP IP VANDAL DOME, 4MM 80FT   IR, T-WDR, TDN, H.265, POE+    DC12V, IP67, 5 YR</t>
  </si>
  <si>
    <t>5MP IP SNAPIT VANDAL DOME 2.7-13MM 100FT IR, T-WDR, TDN, H.265, POE+12V, IP68</t>
  </si>
  <si>
    <t>MEGAPIX 5MP BULLET CAMERA WITH 6-50MM VARI-FOCAL P-IRIS LENS WITH</t>
  </si>
  <si>
    <t>MEGAPIX WEATHER RESISTANT BULLET, STAR-LIGHT PLUS, 2.1   MEGAPIXEL</t>
  </si>
  <si>
    <t>MEGAPIX FISHEYE INDOOR/OUTDOOR VANDAL DOME,    STAR-LIGHT PLUS, 9</t>
  </si>
  <si>
    <t>MEGAPIX FLAT VANDAL DOME CAMERA, STAR-LIGHT PLUS, 5MP, 4MM LENS, 50FT</t>
  </si>
  <si>
    <t>MEGAPIX STAR-LIGHT+ 4K VANDAL  DOME 3.6-10MM H.265 WDR TDN    100'SIR IP66 IK10</t>
  </si>
  <si>
    <t>MEGAPIX STAR-LIGHT+ 2.1MP VANDAL DOME 2.7-13.5MM H.265   WDR 100' IR IP67</t>
  </si>
  <si>
    <t>DW SPECTRUM EDGE MEGAPIX CAAS  4MP VANDAL DOME 256GB 6MM 50'SIR IP66 IK10 UL</t>
  </si>
  <si>
    <t>DW SPECTRUM EDGE MEGAPIX CAAS  4MP VANDAL DOME 256GB 4MM 50'SIR IP66 IK10 5</t>
  </si>
  <si>
    <t>DW SPECTRUM EDGE MEGAPIX CAAS  4MP LPR BULLET 256GB 6-50MM    IP66 UL 5 YR NDAA</t>
  </si>
  <si>
    <t>MEGAPIX 2.1MP INDOOR DOME 2.8MM H.265 DWDR 50' SIR 5     YR NDAA</t>
  </si>
  <si>
    <t>MEGAPIX 2.1MP ULTRA LOW PROFILE VANDAL DOME 2.8MM WDR TDN 80'SIR IP66</t>
  </si>
  <si>
    <t>MEGAPIX STAR-LIGHT+ 2.1MP VANDAL DOME2.8MM H.265 WDR     100' IR IP67 IK10 5</t>
  </si>
  <si>
    <t>MEGAPIX STAR-LIGHT+ 5MP BULLET H.265 2.7-12MM WDR 140' SIR IP66 5 YR</t>
  </si>
  <si>
    <t>MEGAPIX 2.1MP BULLET H.265     2.7-13.5MM WDR 100' SIR IP66   5 YR NDAA</t>
  </si>
  <si>
    <t>MEGAPIX 2.1MP VANDAL DOME 2.7-13.5MM H.265 WDR 100' SIR IP66 IK10 5 YR</t>
  </si>
  <si>
    <t>MEGAPIX STAR-LIGHT+ 2.1MP ULTRA LOW PROFILE VANDAL DOME 2.8MM W/MIC</t>
  </si>
  <si>
    <t>MEGAPIX STAR-LIGHT+ 5MP VANDAL BALL 2.8MM H.265 WDR    100' IR IP67 IK10 5</t>
  </si>
  <si>
    <t>MEGAPIX STAR-LIGHT+ 5MP VANDAL BALL 2.7-13.5MM H.265   WDR TDN 100' IR</t>
  </si>
  <si>
    <t>MEGAPIX 30X PTZ, STAR-LIGHT    PLUS, 2.1 MEGAPIXEL, 4.3-129MM, T-WDR,</t>
  </si>
  <si>
    <t>MEGAPIX 16 MEGAPIXEL FLEXIBLE  PANORAMIC INDOOR/OUTDOOR VANDAL DOME (4</t>
  </si>
  <si>
    <t>MEGAPIX WEATHERPROOF LPR BULLET, 5 MEGAPIXEL 1/2.8 IMAGE SENSOR @</t>
  </si>
  <si>
    <t>PANORAMIC VANDAL DOME 3X2.1MP  SENSORS</t>
  </si>
  <si>
    <t>MEGAPIX CAAS PANO 5 MEGAPIXEL  360-DEGREE HEMISPHERIC FISHEYE</t>
  </si>
  <si>
    <t>MEGAPIX CAAS INDOOR/OUTDOOR    VANDAL DOME CAMERA, 4 MEGAPIXEL 1/3 CMOS</t>
  </si>
  <si>
    <t>MEGAPIX CAAS FLAT INDOOR/OUTDOOR VANDAL DOME     CAMERA, 6.0MM FIXED</t>
  </si>
  <si>
    <t>MEGAPIX CAAS FLAT INDOOR/OUTDOOR VANDAL DOME     CAMERA, 4.0MM FIXED</t>
  </si>
  <si>
    <t>DW SPECTRUM EDGE MEGAPIX CAAS  5MP 360  FISHEYE VANDAL DOME   256GB 55' SIR IP66</t>
  </si>
  <si>
    <t>SITEWATCH - IP LASER DETECTOR  POE 1640FT WORKS WITH DW SPECTRUM,</t>
  </si>
  <si>
    <t>DW SPECTRUM EDGE MEGAPIX CAAS  5MP 360  FISHEYE VANDAL DOME   128GB 55' SIR IP66</t>
  </si>
  <si>
    <t>DW SPECTRUM EDGE MEGAPIX CAAS  5MP 360  FISHEYE VANDAL DOME   64GB 55' SIR IP66</t>
  </si>
  <si>
    <t>DW SPECTRUM EDGE MEGAPIX CAAS  4MP VANDAL DOME 128GB 6MM 50'SIR IP66 IK10 UL</t>
  </si>
  <si>
    <t>DW SPECTRUM EDGE MEGAPIX CAAS  4MP VANDAL DOME 64GB 6MM 50'SIR IP66 IK10 5</t>
  </si>
  <si>
    <t>DW SPECTRUM EDGE MEGAPIX CAAS  4MP VANDAL DOME 128GB 4MM 50'SIR IP66 IK10 UL</t>
  </si>
  <si>
    <t>DW SPECTRUM EDGE MEGAPIX CAAS  4MP VANDAL DOME 64GB 4MM 50'SIR IP66 IK10 5</t>
  </si>
  <si>
    <t>DW SPECTRUM EDGE MEGAPIX CAAS  4MP LPR BULLET 128GB 6-50MM    IP66 UL 5 YR NDAA</t>
  </si>
  <si>
    <t>DW SPECTRUM EDGE MEGAPIX CAAS  4MP LPR BULLET 64GB 6-50MM     IP66 UL 5 YR NDAA</t>
  </si>
  <si>
    <t>DW SPECTRUM EDGE MEGAPIX CAAS  4MP VANDAL DOME 128GB 2.8-12MM 100'SIR</t>
  </si>
  <si>
    <t>DW SPECTRUM EDGE MEGAPIX CAAS  4MP VANDAL DOME 64GB 2.8-12MM 100'SIR</t>
  </si>
  <si>
    <t>DW SPECTRUM EDGE MEGAPIX CAAS  4MP BULLET 256GB 6-50MM IP66   UL 5 YR NDAA</t>
  </si>
  <si>
    <t>DW SPECTRUM EDGE MEGAPIX CAAS  4MP BULLET 256GB 2.6-12MM IP66 UL 5 YR NDAA</t>
  </si>
  <si>
    <t>DW SPECTRUM EDGE MEGAPIX CAAS  4MP BULLET 128GB 2.6-12MM IP66 UL 5 YR NDAA</t>
  </si>
  <si>
    <t>DW SPECTRUM EDGE MEGAPIX CAAS  4MP BULLET 64GB 2.6-12MM IP66 UL 5 YR NDAA</t>
  </si>
  <si>
    <t>TEN (10) DW IVA AI SERVER ANALYTIC LICENSES</t>
  </si>
  <si>
    <t>FOUR (4) DW IVA AI SERVER ANALYTIC LICENSES</t>
  </si>
  <si>
    <t>SINGLE DW IVA AI SERVER ANALYTIC LICENSE</t>
  </si>
  <si>
    <t>TWENTY (20) DW IVA AI SERVER   ANALYTIC LICENSES</t>
  </si>
  <si>
    <t>SCREEN CAPTURE, STREAMS PC     SCREEN INFORMATION INTO CAMERA COMPLIANT</t>
  </si>
  <si>
    <t>ZACCESS RFID READER CONNECTION LICENSE, PROVIDES   CONNECTIVITY</t>
  </si>
  <si>
    <t>ELPAS RFID READER CONNECTION   LICENSE, PROVIDES CONNECTIVITY</t>
  </si>
  <si>
    <t>POS AUDITING MODULE, PROVIDES  LOSS PREVENTION INVESTIGATION</t>
  </si>
  <si>
    <t>XPIENT REGISTER CONNECTION     LICENSE, PROVIDES CONNECTIVITY</t>
  </si>
  <si>
    <t>STORE POINT REGISTER CONNECTION LICENSE, PROVIDES   CONNECTIVITY</t>
  </si>
  <si>
    <t>RADIANT REGISTER CONNECTION    LICENSE, PROVIDES CONNECTIVITY</t>
  </si>
  <si>
    <t>POSITOUCH REGISTER CONNECTION  LICENSE, PROVIDES CONNECTIVITY</t>
  </si>
  <si>
    <t>MICROS REGISTER CONNECTION     LICENSE, PROVIDES CONNECTIVITY</t>
  </si>
  <si>
    <t>LOC REGISTER CONNECTION LICENSE, PROVIDES CONNECTIVITY</t>
  </si>
  <si>
    <t>ISS45 REGISTER CONNECTION LICENSE, PROVIDES CONNECTIVITY</t>
  </si>
  <si>
    <t>IBM_RMS REGISTER CONNECTION    LICENSE, PROVIDES CONNECTIVITY</t>
  </si>
  <si>
    <t>AGILYSYS REGISTER CONNECTION   LICENSE, PROVIDES CONNECTIVITY</t>
  </si>
  <si>
    <t>VIGILANT SOLUTIONS LPR READER  CONNECTION LICENSE, PROVIDES   CONNECTIVITY</t>
  </si>
  <si>
    <t>PLATESMART LPR READER CONNECTION LICENSE, PROVIDES   CONNECTIVITY</t>
  </si>
  <si>
    <t>NEURAL LABS ALPR READER CONNECTION LICENSE, PROVIDES   CONNECTIVITY</t>
  </si>
  <si>
    <t>MANGO LPR READER CONNECTION    LICENSE, PROVIDES CONNECTIVITY</t>
  </si>
  <si>
    <t>INEX TECH LPR READER CONNECTION LICENSE, PROVIDES   CONNECTIVITY</t>
  </si>
  <si>
    <t>INTRADA LPR READER CONNECTION  LICENSE, PROVIDES CONNECTIVITY</t>
  </si>
  <si>
    <t>HTS LPR READER CONNECTION LICENSE, PROVIDES CONNECTIVITY</t>
  </si>
  <si>
    <t>ELSAG LPR READER CONNECTION    LICENSE, PROVIDES CONNECTIVITY</t>
  </si>
  <si>
    <t>SHOTSPOTTER READER CONNECTION  LICENSE, PROVIDES CONNECTIVITY</t>
  </si>
  <si>
    <t>SIGHTLOGIX CONNECTION LICENSE- IR THERMAL DETECTION .</t>
  </si>
  <si>
    <t>HALO READER CONNECTION LICENSE, PROVIDES CONNECTIVITY</t>
  </si>
  <si>
    <t>BARCODE READER CONNECTION LICENSE, PROVIDES CONNECTIVITY</t>
  </si>
  <si>
    <t>DIEBOLD ATM READER CONNECTION  LICENSE, PROVIDES CONNECTIVITY</t>
  </si>
  <si>
    <t>ZKACCESS DATA SOURCING POINT   CONNECTION LICENSE, PROVIDES   CONNECTIVITY</t>
  </si>
  <si>
    <t>DMP INTEGRATION LICENSE ASSOCIATES DATA SOURCING POINTS TO CAMERA</t>
  </si>
  <si>
    <t>AXIS DATA SOURCING POINT CONNECTION LICENSE, PROVIDES   CONNECTIVITY</t>
  </si>
  <si>
    <t>DW SPECTRUM 1X VIDEO WALL LICENSE 2 MONITORS / 1 OPERATOR</t>
  </si>
  <si>
    <t>DW SPECTRUM 1X I/0 DEVICE LICENSE</t>
  </si>
  <si>
    <t>DW SPECTRUM 16CH ENCODER LICENSE 16CHANNELS RECORDING</t>
  </si>
  <si>
    <t>DW SPECTRUM 4CH ENCODER LICENSE</t>
  </si>
  <si>
    <t>BLACKJACK TOWER MONITORING     STATION, WINDOWS OS, 16GB RAM, 2 SIMULTANEOUS</t>
  </si>
  <si>
    <t>BLACKJACK TOWER MONITORING     STATION, WINDOWS OS, 32GB RAM, 4 SIMULTANEOUS</t>
  </si>
  <si>
    <t>CONVERGENCE TO PIXEL SERVER    BRINGS METADATA FROM ANY TCP/IP ENABLED</t>
  </si>
  <si>
    <t>DW SPOT MONITORING MODULE 4CH  FOR ONVIF CAMERAS, VMAX A1     DVRS AND VMAX IP</t>
  </si>
  <si>
    <t>DW SPOT MONITORING MODULE 16CH FOR ONVIF CAMERAS, VMAX   A1 DVRS AND VMAX IP</t>
  </si>
  <si>
    <t>IP - NVR ACCESSORIES</t>
  </si>
  <si>
    <t>BLACKJACK DESKTOP NAS 120TB 2  SATA 120MBPS NETWORK ATTACHED STORAGE 5</t>
  </si>
  <si>
    <t>BLACKJACK DESKTOP NAS 12TB 2   SATA 120MBPS NETWORK ATTACHED STORAGE 5</t>
  </si>
  <si>
    <t>BLACKJACK DESKTOP NAS 10TB 2   SATA 120MBPS NETWORK ATTACHED STORAGE 5</t>
  </si>
  <si>
    <t>VAONE 4,8,16, AND CPUHD16 19"RACKMOUNTEARS</t>
  </si>
  <si>
    <t>DW BLACKJACK NETWORK ATTACHED  STORAGE, LINUX EMBEDDED OS     4 TERABYTE USABLE</t>
  </si>
  <si>
    <t>BLACKJACK DESKTOP NAS 20TB(RAID 1) 2 SATA 120MBPS    NETWORK ATTACHED</t>
  </si>
  <si>
    <t>BLACKJACK DESKTOP NAS 12TB(RAID 1) 2 SATA 120MBPS    NETWORK ATTACHED</t>
  </si>
  <si>
    <t>BLACKJACK DESKTOP NAS 6TB 2    SATA 120MBPS NETWORK ATTACHED STORAGE 5</t>
  </si>
  <si>
    <t>BLACKJACK DESKTOP NAS 4TB 2    SATA 120MBPS NETWORK ATTACHED STORAGE 5</t>
  </si>
  <si>
    <t>BLACKJACK RACK NVR SERVER (POWERED BY DW SPECTRUM IPVMS), INCLUDES 8</t>
  </si>
  <si>
    <t>BLACKJACK TOWER, WINDOWS SERVER OS ON SSD, 600MBPS THROUGHPUT, INTEL</t>
  </si>
  <si>
    <t>ADVANCED LINUX-BASED EMBEDDED  NVR, 32TB, SUPPORTS 16 2.1MP   CAMERAS @30FPS</t>
  </si>
  <si>
    <t>BLACKJACK MID-TOWER,WINDOWS    OS ON SSD,480MBPS THROUGHPUT, INTEL</t>
  </si>
  <si>
    <t>BLACKJACK P-RACK NVRS POWERED  BY DW SPECTRUM IPVMS, 48 TERABYTE, 4 CAMERA</t>
  </si>
  <si>
    <t>BLACKJACK TOWER, UBUNTU LINUX  ON SSD, 600MBPS THROUGHPUT,    INTEL I7, 16GB RAM</t>
  </si>
  <si>
    <t>BLACKJACK MID-TOWER,WINDOWS    SERVER OS ON SSD, 480MBPS THROUGHPUT, INTEL</t>
  </si>
  <si>
    <t>BLACKJACK TOWER, WINDOWS OS    ON SSD, 600MBPS THROUGHPUT,    INTEL I7, 16GB RAM</t>
  </si>
  <si>
    <t>BLACKJACK MID-TOWER,UBUNTU     LINUX OS ON SSD, 360MBPS THROUGHPUT, INTEL</t>
  </si>
  <si>
    <t>BLACKJACK MID-TOWER,WINDOWS    OS ON SSD, 360MBPS THROUGHPUT, INTEL</t>
  </si>
  <si>
    <t>BLACKJACK TOWER, UBUNTU LINUX  OS ON SSD, 600MBPS THROUGHPUT, INTEL</t>
  </si>
  <si>
    <t>BLACKJACK MID-TOWER,UBUNTU     LINUX OS ON SSD, 180MBPS THROUGHPUT, INTEL</t>
  </si>
  <si>
    <t>BLACKJACK MID-TOWER,WINDOWS    OS ON SSD, 180MBPS THROUGHPUT, INTEL</t>
  </si>
  <si>
    <t>BUNDLE AND SAVE 22% - (16)     5MP VARIFOCAL VANDAL DOME CAMERAS WITH 9TB</t>
  </si>
  <si>
    <t>BUNDLE AND SAVE 22% - (16)     5MP VARIFOCAL VANDAL DOME CAMERAS WITH 6TB</t>
  </si>
  <si>
    <t>BUNDLE AND SAVE 22% - (8) 5MP  VARIFOCAL VANDAL DOME CAMERAS WITH 6TB</t>
  </si>
  <si>
    <t>BUNDLE AND SAVE 21% - (4) 5MP  VARIFOCAL VANDAL DOME CAMERAS WITH 3TB</t>
  </si>
  <si>
    <t>(8) 5MP VARIFOCAL VANDAL DOME  CAMERAS WITH 9TB HDD NVR CONSIST OF 1 -</t>
  </si>
  <si>
    <t>(8) 2.1MP FIXED FOCAL VANDAL   DOME CAMERAS WITH 9TB HDD NVR</t>
  </si>
  <si>
    <t>(16) 2.1MP FIXED FOCAL VANDAL  DOME CAMERAS WITH 9TB HDD NVR</t>
  </si>
  <si>
    <t>(8) 2.1MP FIXED FOCAL VANDAL   DOME CAMERAS WITH 6TB HDD NVR</t>
  </si>
  <si>
    <t>(16) 2.1MP FIXED FOCAL VANDAL  DOME CAMERAS WITH 6TB HDD NVR</t>
  </si>
  <si>
    <t>(4) 2.1MP FIXED FOCAL VANDAL   DOME CAMERAS WITH 3TB HDD NVR</t>
  </si>
  <si>
    <t>(8) 5MP FIXED VANDAL TURRET    CAMERAS WITH 9TB HDD NVR</t>
  </si>
  <si>
    <t>(16) 5MP FIXED VANDAL TURRET   CAMERAS WITH 9TB HDD NVR CONSIST OF 1 -</t>
  </si>
  <si>
    <t>(8) 5MP FIXED VANDAL TURRET    CAMERAS WITH 6TB HDD NVR</t>
  </si>
  <si>
    <t>(16) 5MP FIXED VANDAL TURRET   CAMERAS WITH 6TB HDD NVR</t>
  </si>
  <si>
    <t>(4) 5MP FIXED VANDAL TURRET    CAMERAS WITH 3TB HDD NVR</t>
  </si>
  <si>
    <t>BLACKJACK P-RACK NVRS POWERED  BY DW SPECTRUM IPVMS, 80TB     USABLE RAID</t>
  </si>
  <si>
    <t>BLACKJACK P-RACK NVRS POWERED  BY DW SPECTRUM IPVMS, 112 TERABYTE, 4 CAMERA</t>
  </si>
  <si>
    <t>ADVANCED LINUX-BASED EMBEDDED  NVR, 18TB, SUPPORTS 12 2.1MP   CAMERAS@30FPS</t>
  </si>
  <si>
    <t>ADVANCED LINUX-BASED EMBEDDED  NVR, 16TB, SUPPORTS 9 2.1MP    CAMERAS@30FPS</t>
  </si>
  <si>
    <t>ADVANCED LINUX-BASED EMBEDDED  NVR, 12TB, SUPPORTS 9 2.1MP    CAMERAS@30FPS</t>
  </si>
  <si>
    <t>ADVANCED LINUX-BASED EMBEDDED  NVR, 16TB, SUPPORTS 16 2.1MP   CAMERAS @30FPS</t>
  </si>
  <si>
    <t>ADVANCED LINUX-BASED EMBEDDED  NVR, 32TB, SUPPORTS 12 2.1MP   CAMERAS@30FPS</t>
  </si>
  <si>
    <t>ADVANCED LINUX-BASED EMBEDDED  NVR, 16TB, SUPPORTS 12 2.1MP   CAMERAS@30FPS</t>
  </si>
  <si>
    <t>ADVANCED LINUX-BASED EMBEDDED  NVR, 32TB, SUPPORTS 9 2.1MP    CAMERAS@30FPS</t>
  </si>
  <si>
    <t>ADVANCED LINUX-BASED EMBEDDED  NVR, 24TB, SUPPORTS 12 2.1MP   CAMERAS@30FPS</t>
  </si>
  <si>
    <t>BLACKJACK P-RACK NVRS POWERED  BY DW SPECTRUM IPVMS, 96 TERABYTE, 4 CAMERA</t>
  </si>
  <si>
    <t>BLACKJACK P-RACK NVRS POWERED  BY DW SPECTRUM IPVMS, 48TB     USABLE RAID</t>
  </si>
  <si>
    <t>BLACKJACK P-RACK NVRS POWERED  BY DW SPECTRUM IPVMS, 64 TERABYTE, 4 CAMERA</t>
  </si>
  <si>
    <t>BLACKJACK P-RACK NVRS POWERED  BY DW SPECTRUM IPVMS, 32 TERABYTE, 4 CAMERA</t>
  </si>
  <si>
    <t>BLACKJACK P-RACK NVRS POWERED  BLACKJACK P-RACK NVRS POWERED  TERABYTE, 4 CAMERA</t>
  </si>
  <si>
    <t>BLACKJACK P-RACK NVRS POWERED  BY DW SPECTRUM IPVMS, 16 TERABYTE, 4 CAMERA</t>
  </si>
  <si>
    <t>BUNDLE AND SAVE 21% - (16)     5MP FIXED VANDAL TURRET CAMERAS WITH 18TB</t>
  </si>
  <si>
    <t>BUNDLE AND SAVE 15% - (8) 5MP  VARIFOCAL VANDAL DOME CAMERAS WITH 9TB</t>
  </si>
  <si>
    <t>BUNDLE AND SAVE 13% - (16)     5MP VARIFOCAL VANDAL DOME CAMERAS WITH 9TB</t>
  </si>
  <si>
    <t>BUNDLE AND SAVE 15% - (8) 5MP  VARIFOCAL VANDAL DOME CAMERAS WITH 6TB</t>
  </si>
  <si>
    <t>BUNDLE AND SAVE 13% - (16)     5MP VARIFOCAL VANDAL DOME CAMERAS WITH 6TB</t>
  </si>
  <si>
    <t>BUNDLE AND SAVE 16% - (4) 5MP  VARIFOCAL VANDAL DOME CAMERAS WITH 3TB</t>
  </si>
  <si>
    <t>BUNDLE AND SAVE 14% - (16)     5MP VARIFOCAL VANDAL DOME CAMERAS WITH 18TB</t>
  </si>
  <si>
    <t>BLACKJACK AI MID-TOWER, WINDOWS OS ON SSD, 4 DW SPECTRUM RECORDING</t>
  </si>
  <si>
    <t>BJ P-RACK AI 2U RAID 5, WINDOWS OS ON SSD, 4 DW SPECTRUM RECORDING</t>
  </si>
  <si>
    <t>BJ AI FULL TOWER RAID 5, WINDOWS OS ON SSD, 4 DW SPECTRUM RECORDING</t>
  </si>
  <si>
    <t>DESKTOP FORM FACTOR DW SPECTRUM NVR WITH 4 PRO LICENSES DW</t>
  </si>
  <si>
    <t>SLIM DESKTOP FORM FACTOR DW    SPECTRUM NVR WITH 4 PRO LICENSES DW</t>
  </si>
  <si>
    <t>VMAX IP PLUS NVR W/8CH POE     AND 4 BONUS CHANNELS 8TB 80MBPS UP TO 5MP</t>
  </si>
  <si>
    <t>VMAX IP PLUS NVR W/8CH POE     AND 4 BONUS CHANNELS 6TB 80MBPS UP TO 5MP</t>
  </si>
  <si>
    <t>VMAX IP PLUS NVR W/8CH POE     AND 4 BONUS CHANNELS 4TB 80MBPS UP TO 5MP</t>
  </si>
  <si>
    <t>VMAX IP PLUS NVR W/8CH POE     AND 4 BONUS CHANNELS 2TB 80MBPS UP TO 5MP</t>
  </si>
  <si>
    <t>VMAX IP PLUS NVR W/16CH POE    24TB 80MBPS UP TO 5MP ONVIF    3MIN INSTALL</t>
  </si>
  <si>
    <t>VMAX IP PLUS NVR W/16CH POE    18TB 80MBPS UP TO 5MP ONVIF    3MIN INSTALL</t>
  </si>
  <si>
    <t>VMAX IP PLUS NVR W/16CH POE    12TB 80MBPS UP TO 5MP ONVIF    3MIN INSTALL</t>
  </si>
  <si>
    <t>DW SPECTRUM OPTIMIZED BLACKJACK E-RACK RECORDING     SERVER W/8 IP</t>
  </si>
  <si>
    <t>VMAX IP PLUS NVR W/16CH POE    6TB 80MBPS UP TO 5MP ONVIF     3MIN INSTALL</t>
  </si>
  <si>
    <t>VMAX IP PLUS NVR W/16CH POE    9TB 80MBPS UP TO 5MP ONVIF     3MIN INSTALL</t>
  </si>
  <si>
    <t>VMAX IP PLUS NVR W/16CH POE    4TB 80MBPS UP TO 5MP ONVIF     3MIN INSTALL</t>
  </si>
  <si>
    <t>VMAX IP PLUS NVR W/16CH POE    3TB 80MBPS UP TO 5MP ONVIF     3MIN INSTALL</t>
  </si>
  <si>
    <t>VMAX IP PLUS NVR W/16CH POE    2TB 80MBPS UP TO 5MP ONVIF     3MIN INSTALL</t>
  </si>
  <si>
    <t>DW SPECTRUM OPTIMIZED BLACKJACK X-RACK RECORDING     SERVER W/8 IP</t>
  </si>
  <si>
    <t>SLIM DESKTOP FORM FACTOR DW    SPECTRUM NVR HEADLESS APPLIANCE DW</t>
  </si>
  <si>
    <t>VMAX IP PLUS NVR W/4CH POE     AND 5 BONUS CHANNELS 6TB 80MBPS UP TO 5MP</t>
  </si>
  <si>
    <t>VMAX IP PLUS NVR W/4CH POE     AND 5 BONUS CHANNELS 4TB 80MBPS UP TO 5MP</t>
  </si>
  <si>
    <t>VMAX IP PLUS NVR W/4CH POE     AND 5 BONUS CHANNELS 2TB 80MBPS UP TO 5MP</t>
  </si>
  <si>
    <t>VMAX IP PLUS NVR W/8CH POE     AND 4 BONUS CHANNELS 12TB 80MBPS UP TO 5MP</t>
  </si>
  <si>
    <t>XPROTECT TRANSACT BASE SERVER, INCLUDES ONE CONNECTION</t>
  </si>
  <si>
    <t>XPROTECT RETAIL CAMERA LICENSE, VIDEO SOFTWARE PACKAGE</t>
  </si>
  <si>
    <t>BASE LICENSE FOR 1 EVENT SERVR PLUS 1 PANEL</t>
  </si>
  <si>
    <t>ADDITIONAL PANEL ON SAME EVENT SERVER AS BASE LICENSE</t>
  </si>
  <si>
    <t>XPROTECT CORPORATE MILESTONE   INTERCONNECT DEVICE LICENSE</t>
  </si>
  <si>
    <t>XPROTECT EXPERT DEVICE CHANNEL LICENSE</t>
  </si>
  <si>
    <t>XPROTECT EXPERT BASE LICENSE</t>
  </si>
  <si>
    <t>XPROTECT LPR LICENSE PLATE     LIBRARY-20</t>
  </si>
  <si>
    <t>XPROTECT SMART WALL FOR XPROTECT CORPORATE</t>
  </si>
  <si>
    <t>XPROTECT PROFESSIONAL+ DEVICE LICENSE</t>
  </si>
  <si>
    <t>XPROTECT CORPORATE BASE SERVER LICENSE (W/O ANY CAMERA LICENSES)</t>
  </si>
  <si>
    <t>XPROTECT TRANSACT CONNECTION LICENSE</t>
  </si>
  <si>
    <t>AAC CHANNEL LICENSE,50 CLIENTS XPROTECT ANALYTICS</t>
  </si>
  <si>
    <t>XPROTECT PROFESSIONAL+ BASE LICENSE</t>
  </si>
  <si>
    <t>XPROTECT ACCESS DOOR LICENSE-  20</t>
  </si>
  <si>
    <t>XPROTECT ACCESS BASE LICENSE - 20</t>
  </si>
  <si>
    <t>HUSKY M50, XPROTECT,8X8TB RAID 8 DEVIC LICENSES INCL.</t>
  </si>
  <si>
    <t>HUSKY M20, XPROTECT, 2X6TB HDD 16 DEVICE LICENSES INCL. MAX 32 DEVICES-20</t>
  </si>
  <si>
    <t>HUSKY M550A XPET NVR 32 TB     10GBE, RAID, 2U,3 YR WARR HM550A-XPET-32TB</t>
  </si>
  <si>
    <t>HUSKY M550A XPET NVR 64 TB     10GBE, RAID, 2U</t>
  </si>
  <si>
    <t>HUSKY M20, XPROTECT, MANAGED   2X2TB HDD, 8GB RAM, I3 16 DEVICE LIC INCL</t>
  </si>
  <si>
    <t>HUSKY M20, XPROTECT, MANAGED   POE SWITCH, 2X2TB HDD 16 DEVICE LIC INCL</t>
  </si>
  <si>
    <t>HUSKY M20, XPROTECT, MANAGED   POE SWITCH, 1X2TB HDD 8 DEVICE LIC INCL</t>
  </si>
  <si>
    <t>HUSKY M50 XPROTECT, RACK-MOUNT 8X1TB HDD+ 8 DEVICE LICENSES   MAX 128 DEVICES-20</t>
  </si>
  <si>
    <t>HUSKY M50 XPROTECT, RACK-MOUNT 8X6TB RAID,+ 8 DEVICE LICENSES MAX 80 DEVICES-20</t>
  </si>
  <si>
    <t>HUSKY M50 XPROTECT, RACK-MOUNT 8X6TB HDD+ 8 DEVICE LICENSES   MAX 128 DEVICES-20</t>
  </si>
  <si>
    <t>HUSKY M50 XPROTECT, RACK-MOUNT 8X4TB RAID,+ 8 DEVICE LICENSES MAX 80 DEVICES-20</t>
  </si>
  <si>
    <t>HUSKY M50 XPROTECT, RACK-MOUNT 8X4TB HDD+ 8 DEVICE LICENSES   MAX 128 DEVICES-20</t>
  </si>
  <si>
    <t>HUSKY M50 XPROTECT, RACK-MOUNT 8X2TB RAID,+ 8 DEVICE LICENSES MAX 80 DEVICES-20</t>
  </si>
  <si>
    <t>HUSKY M50 XPROTECT, RACK-MOUNT 8X2TB HDD+8 LICENSES+32ANALOG  MAX 128 DEVICES-20</t>
  </si>
  <si>
    <t>HUSKY M50 XPROTECT, RACK-MOUNT 8X2TB HDD+ 8 DEVICE LICENSES   MAX 128 DEVICES-20</t>
  </si>
  <si>
    <t>HUSKY M30, 8 DEVICE LICENSES,  XPROTECT,WORKSTATION,2X4TB HDD MAX 32DEVICES-20</t>
  </si>
  <si>
    <t>HUSKY M30, 8 DEVICE LICENSES,  XPROTECT,2X2TB HDD +16 ANALOG  MAX 32DEVICES-20</t>
  </si>
  <si>
    <t>HUSKY M30, 8 DEVICE LICENSES,  XPROTECT,WORKSTATION,2X2TB HDD MAX 32DEVICES-20</t>
  </si>
  <si>
    <t>HUSKY M30, 8 DEVICE LICENSES,  XPROTECT,WORKSTATION,2X1TB HDD MAX 32DEVICES-20</t>
  </si>
  <si>
    <t>HUSKY ADVANCED ADDITIONAL DEVICE LICENSE 4PK FOR M30 &amp;   M50-20</t>
  </si>
  <si>
    <t>HUSKY M500A XPET NVR, 48 TB</t>
  </si>
  <si>
    <t>HUSKY M500A XPET NVR, 32 TB</t>
  </si>
  <si>
    <t>HUSKY M500A XPET NVR, 16 TB</t>
  </si>
  <si>
    <t>HUSKY M30, 8 DEVICE LICENSES,  XPROTECT,WORKSTATION,2X6TB HDD MAX 32DEVICES-20</t>
  </si>
  <si>
    <t>HUSKY M500A XPET NVR, 8 TB</t>
  </si>
  <si>
    <t>HUSKY M550A XPET NVR 48 TB     10GBE, RAID, 2U, 3YR WARRANTY  HM550A-XPET-48TB</t>
  </si>
  <si>
    <t>SINGLE DAY PMA FOR XPROTECT    CORPORATE DEVICE CHANNEL LICENSE</t>
  </si>
  <si>
    <t>THREE YEARS CARE PREMIUM FOR   XPROTECT ESSENTIAL DEVICE LICENSE</t>
  </si>
  <si>
    <t>THREE YEARS CARE PREMIUM FOR   XPROTECT ENTERPRISE DEVICE     LICENSE</t>
  </si>
  <si>
    <t>THREE YEARS CARE PREMIUM FOR   XPROTECT ENTERPRISE BASE LICENSE</t>
  </si>
  <si>
    <t>THREE YEARS CARE PREM. FOR     XPROTECT CORP. INTERCONNECT    DEVICE LIC.</t>
  </si>
  <si>
    <t>THREE YEARS CARE PREMIUM FOR   XPROTECT CORPORATE DEVICE LICENSE</t>
  </si>
  <si>
    <t>THREE YEARS CARE PREMIUM FOR   XPROTECT CORPORATE BASE LICENSE</t>
  </si>
  <si>
    <t>TWO YEARS CARE PREMIUM FOR     XPROTECT PROFESSIONAL DEVICE   LICENSE</t>
  </si>
  <si>
    <t>TWO YEARS CARE PREMIUM FOR     XPROTECT EXPRESS DEVICE LICENSE</t>
  </si>
  <si>
    <t>TWO YEARS CARE PREMIUM FOR     XPROTECT EXPERT DEVICE LICENSE</t>
  </si>
  <si>
    <t>TWO YEARS CARE PREMIUM FOR     XPROTECT EXPERT BASE LICENSE</t>
  </si>
  <si>
    <t>5 YR CARE PLUS, DEVICE LICENSE FOR XPROTECT PROFESSIONAL+</t>
  </si>
  <si>
    <t>TWO YEARS CARE PREMIUM FOR     XPROTECT ESSENTIAL DEVICE LICENSE</t>
  </si>
  <si>
    <t>TWO YEARS CARE PREMIUM FOR     XPROTECT ENTERPRISE DEVICE     LICENSE</t>
  </si>
  <si>
    <t>TWO YEARS CARE PREMIUM FOR     XPROTECT ENTERPRISE BASE LICENSE</t>
  </si>
  <si>
    <t>TWO YEARS CARE PREM. FOR XPROTECT CORP. INTERCONNECT    DEVICE LIC.</t>
  </si>
  <si>
    <t>TWO YEARS CARE PREMIUM FOR     XPROTECT CORPORATE DEVICE LICENSE</t>
  </si>
  <si>
    <t>TWO YEARS CARE PREMIUM FOR     XPROTECT CORPORATE BASE LICENSE</t>
  </si>
  <si>
    <t>MILESTONE CARE PREMIUM START-UP FEE</t>
  </si>
  <si>
    <t>ONE DAY CARE PREMIUM FOR XPROTECT PROFESSIONAL DEVICE   LICENSE</t>
  </si>
  <si>
    <t>ONE DAY CARE PREMIUM FOR XPROTECT EXPRESS DEVICE LICENSE</t>
  </si>
  <si>
    <t>ONE DAY CARE PREMIUM FOR XPROTECT EXPERT DEVICE LICENSE</t>
  </si>
  <si>
    <t>ONE DAY CARE PREMIUM FOR XPROTECT EXPERT BASE LICENSE</t>
  </si>
  <si>
    <t>ONE DAY CARE PREMIUM FOR XPROTECT ESSENTIAL DEVICE LICENSE</t>
  </si>
  <si>
    <t>ONE DAY CARE PREMIUM FOR XPROTECT ENTERPRISE DEVICE     LICENSE</t>
  </si>
  <si>
    <t>ONE DAY CARE PREMIUM FOR XPROTECT ENTERPRISE BASE LICENSE</t>
  </si>
  <si>
    <t>ONE DAY CARE PREM. FOR XPROTECT CORP. INTERCONNECT    DEVICE LIC.</t>
  </si>
  <si>
    <t>ONE DAY CARE PREMIUM FOR XPROTECT CORPORATE DEVICE LICENSE</t>
  </si>
  <si>
    <t>ONE DAY CARE PREMIUM FOR XPROTECT CORPORATE BASE LICENSE</t>
  </si>
  <si>
    <t>ONE DAY SUP FOR XPROTECT CORPORATE MSTONE INTERCONNECT  DEVICE LICENSE</t>
  </si>
  <si>
    <t>THREE YEARS OPT-IN SUP FOR     XPROTECT CORPORATE FEDERATED   ARCHITECT. DEVICE</t>
  </si>
  <si>
    <t>ONE YEAR CARE ELITE - STANDARD CONDITIONS</t>
  </si>
  <si>
    <t>FIVE YEARS SUP FOR  XPROTECT   CORPORATE MSTONE INTERCONNECT  DEVICE LICENSE</t>
  </si>
  <si>
    <t>THREE YEARS SUP FOR XPROTECT   CORPORATE MSTONE INTERCONNECT  DEVICE LICENSE</t>
  </si>
  <si>
    <t>TWO YEARS SUP FOR XPROTECT     CORPORATE MSTONE INTERCONNECT  DEVICE LICENSE</t>
  </si>
  <si>
    <t>ONE YEAR SUP FOR XPROTECT CORPORATE MSTONE INTERCONNECT  DEVICE LICENSE</t>
  </si>
  <si>
    <t>3 YRS CARE +, DEVICE LICENSE   FOR XPROTECT PROFESSIONAL+</t>
  </si>
  <si>
    <t>THREE YEARS OPT-IN SUP FOR     XPROTECT EXPERT DEVICE CHANNEL LICENSE</t>
  </si>
  <si>
    <t>ONE DAY SUP FOR XPROTECT EXPERT DEVICE CHANNEL LICENSE</t>
  </si>
  <si>
    <t>FIVE YEARS SUP FOR XPROTECT EXPERT DEVICE CHANNEL LICENSE</t>
  </si>
  <si>
    <t>THREE YEARS SUP FOR XPROTECT EXPERT DEVICE CHANNEL LICENSE</t>
  </si>
  <si>
    <t>TWO YEARS SUP FOR XPROTECT EXPERT DEVICE CHANNEL LICENSE</t>
  </si>
  <si>
    <t>ONE YEAR SUP FOR XPROTECT EXPERT DEVICE CHANNEL LICENSE</t>
  </si>
  <si>
    <t>THREE YEARS OPT-IN SUP FOR     XPROTECT EXPERT BASE LICENSE</t>
  </si>
  <si>
    <t>ONE DAY SUP FOR XPROTECT EXPERT BASE LICENSE   SINGLE DAY PURCHASE</t>
  </si>
  <si>
    <t>2 YRS CARE +, DEVICE LICENSE   FOR XPROTECT PROFESSIONAL+</t>
  </si>
  <si>
    <t>XPROTECT EXPERT BASE LICENSE 5 YEAR SUP</t>
  </si>
  <si>
    <t>XPROTECT EXPERT BASE LICENSE 3 YEAR SUP</t>
  </si>
  <si>
    <t>XPROTECT EXPERT BASE LICENSE 2 YEAR SUP</t>
  </si>
  <si>
    <t>XPROTECT EXPERT BASE LICENSE 1 YEAR SUP</t>
  </si>
  <si>
    <t>THREE YEARS OPT-IN SUP FOR     XPROTECT CORPORATE DEVICE CHANNEL LICENSE-20</t>
  </si>
  <si>
    <t>THREE YEARS OPT-IN SUP FOR     XPROTECT CORPORATE BASE SERVER-20</t>
  </si>
  <si>
    <t>1 YR CARE +, DEVICE LICENSE    FOR XPROTECT PROFESSIONAL+</t>
  </si>
  <si>
    <t>5 YEAR SUP FOR XPROTECT CORPORATE BASE SERVER LICENSE</t>
  </si>
  <si>
    <t>3 YEAR SUP FOR XPROTECT CORPORATE BASE SERVER LICENSE</t>
  </si>
  <si>
    <t>2 YR CARE PLUS FOR XPROTECT    CORPORATE BASE LICENSCE</t>
  </si>
  <si>
    <t>1 YEAR SUP FOR XPROTECT CORPORATE BASE SERVER LICENSE</t>
  </si>
  <si>
    <t>SINGLE DAY PMA FOR XPROTECT    CORPORATE BASE SERVER LICENSE</t>
  </si>
  <si>
    <t>5 YEAR SUP FOR XPROTECT CORPORATE DEVICE CHANNEL LICENSE</t>
  </si>
  <si>
    <t>3 YEAR SUP FOR XPROTECT CORPORATE DEVICE CHANNEL LICENSE- CAREPLUS</t>
  </si>
  <si>
    <t>2 YEAR SUP FOR XPROTECT CORPORATE DEVICE CHANNEL LICENSE</t>
  </si>
  <si>
    <t>1 YEAR CARE PLUS FOR HUSKY     M50A, M500A, M550A W/ XPROTECT EXPERT DEVICE LICE</t>
  </si>
  <si>
    <t>1 YEAR CARE PLUS FOR HUSKY     M50A, M500A, M550A W/ XPROTECT EXPERT BASE LICENS</t>
  </si>
  <si>
    <t>3 YR OPT-IN CARE PLUS SUP FOR  XPROTECT PROFESSIONAL+ DEVICE  LICENSE-20</t>
  </si>
  <si>
    <t>ONE YEAR CARE PREMIUM FOR XPROTECT PROFESSIONAL+</t>
  </si>
  <si>
    <t>ONE YEAR CARE PREMIUM FOR XPROTECT EXPRESS+</t>
  </si>
  <si>
    <t>5 YR CARE PREMIUM, LICENSE     FOR XPROTECT PROFESSIONAL+</t>
  </si>
  <si>
    <t>5 YR CARE PREMIUM, LICENSE     FOR XPROTECT EXPRESS+</t>
  </si>
  <si>
    <t>3 YR CARE PREMIUM, LICENSE     FOR XPROTECT PROFESSIONAL+</t>
  </si>
  <si>
    <t>3 YR CARE PREMIUM, LICENSE     FOR XPROTECT EXPRESS+</t>
  </si>
  <si>
    <t>1 YR CARE PREMIUM FOR HUSKY M10-20 MCPR-YHM500A-XPETDL</t>
  </si>
  <si>
    <t>1 YR CARE PREMIUM FOR HUSKY M30 AND M50-20</t>
  </si>
  <si>
    <t>3 YRS CARE PREMIUM FOR HUSKY M500A  XPROTECT EXPERT   MCPR-Y3HM500A-XPETDL</t>
  </si>
  <si>
    <t>2 YRS CARE PREMIUM FOR HUSKY   M500A XPROTECT EXPERT NVR DEVICE LICENSE-20</t>
  </si>
  <si>
    <t>1 YEARS CARE PLUS FOR HUSKY M30 AND M50 WITH XPROTECT-20</t>
  </si>
  <si>
    <t>2 YR CARE PREMIUM, LICENSE     FOR XPROTECT PROFESSIONAL+</t>
  </si>
  <si>
    <t>ONE YEAR CARE PREMIUM FOR XPROTECT PROFESSIONAL DEVICE   LICENSE</t>
  </si>
  <si>
    <t>ONE YEAR CARE PREMIUM FOR XPROTECT EXPRESS DEVICE LICENSE</t>
  </si>
  <si>
    <t>ONE YEAR CARE PREMIUM FOR XPROTECT EXPERT DEVICE LICENSE</t>
  </si>
  <si>
    <t>ONE YEAR CARE PREMIUM FOR XPROTECT EXPERT BASE LICENSE</t>
  </si>
  <si>
    <t>ONE YEAR CARE PREMIUM FOR XPROTECT ESSENTIAL DEVICE LICENSE</t>
  </si>
  <si>
    <t>2 YR CARE PREMIUM, LICENSE     FOR XPROTECT EXPRESS+</t>
  </si>
  <si>
    <t>ONE YEAR CARE PREMIUM FOR XPROTECT ENTERPRISE DEVICE     LICENSE</t>
  </si>
  <si>
    <t>ONE YEAR CARE PREMIUM FOR XPROTECT ENTERPRISE BASE LICENSE</t>
  </si>
  <si>
    <t>ONE YEAR CARE PREM. FOR XPROTECT CORP. INTERCONNECT    DEVICE LIC.</t>
  </si>
  <si>
    <t>ONE YEAR CARE PREMIUM FOR XPROTECT CORPORATE DEVICE LICENSE</t>
  </si>
  <si>
    <t>ONE YEAR CARE PREMIUM FOR XPROTECT CORPORATE BASE LICENSE</t>
  </si>
  <si>
    <t>FIVE YEARS CARE PREMIUM FOR    XPROTECT PROFESSIONAL DEVICE   LICENSE</t>
  </si>
  <si>
    <t>FIVE YEARS CARE PREMIUM FOR    XPROTECT EXPRESS DEVICE LICENSE</t>
  </si>
  <si>
    <t>FIVE YEARS CARE PREMIUM FOR    XPROTECT EXPERT DEVICE LICENSE</t>
  </si>
  <si>
    <t>FIVE YEARS CARE PREMIUM FOR    XPROTECT EXPERT BASE LICENSE</t>
  </si>
  <si>
    <t>FIVE YEARS CARE PREMIUM FOR    XPROTECT ESSENTIAL DEVICE LICENSE</t>
  </si>
  <si>
    <t>ONE DAY CARE PREMIUM, LICENSE  FOR XPROTECT PROFESSIONAL+</t>
  </si>
  <si>
    <t>FIVE YEARS CARE PREMIUM FOR    XPROTECT ENTERPRISE DEVICE     LICENSE</t>
  </si>
  <si>
    <t>ONE DAY CARE PREMIUM, LICENSE  FOR XPROTECT EXPRESS+</t>
  </si>
  <si>
    <t>FIVE YEARS CARE PREMIUM FOR    XPROTECT ENTERPRISE BASE LICENSE</t>
  </si>
  <si>
    <t>FIVE YEARS CARE PREM. FOR XPROTECT CORP. INTERCONNECT    DEVICE LIC.</t>
  </si>
  <si>
    <t>FIVE YEARS CARE PREMIUM FOR    XPROTECT CORPORATE DEVICE LICENSE</t>
  </si>
  <si>
    <t>FIVE YEARS CARE PREMIUM FOR    XPROTECT CORPORATE BASE LICENSE</t>
  </si>
  <si>
    <t>THREE YEARS CARE PREMIUM FOR   XPROTECT PROFESSIONAL DEVICE   LICENSE</t>
  </si>
  <si>
    <t>THREE YEARS CARE PREMIUM FOR   XPROTECT EXPRESS DEVICE LICENSE</t>
  </si>
  <si>
    <t>THREE YEARS CARE PREMIUM FOR   XPROTECT EXPERT DEVICE LICENSE</t>
  </si>
  <si>
    <t>THREE YEARS CARE PREMIUM FOR   XPROTECT EXPERT BASE LICENSE</t>
  </si>
  <si>
    <t>ONE DAY CARE PLUS, LICENSE     FOR XPROTECT PROFESSIONAL+</t>
  </si>
  <si>
    <t>ADDITIONAL XPROTECT RETAIL     INTEGRATION SERVICE, PER DAY-20</t>
  </si>
  <si>
    <t>MANDATORY XPROTECT RETAIL INTEGRATION SERVICE -20</t>
  </si>
  <si>
    <t>MILESTONE CONSULTANCY SERVICE, PER DAY-20</t>
  </si>
  <si>
    <t>RK40 KEYPAD COVER RED</t>
  </si>
  <si>
    <t>SATIN BROWN</t>
  </si>
  <si>
    <t>ICLASS RK40 "KEYPAD" STANDARD  COLORS</t>
  </si>
  <si>
    <t>RP40 READER COVER GRAY</t>
  </si>
  <si>
    <t>RP15 READER COVER BLACK COLOR</t>
  </si>
  <si>
    <t>RP15 READER COVER SILVER COLOR</t>
  </si>
  <si>
    <t>RP15 READER COVER WHITE COLOR</t>
  </si>
  <si>
    <t>RP10 READER COVER STAINLESS STEEL COLOR</t>
  </si>
  <si>
    <t>RP10 READER COVER  BLACK</t>
  </si>
  <si>
    <t>RP10 READER COVER  WHITE</t>
  </si>
  <si>
    <t>RP40 READER COVER STAINLESS STEEL COLOR</t>
  </si>
  <si>
    <t>RP40 READER COVER  BLACK</t>
  </si>
  <si>
    <t>RP40 READER COVER  WHITE</t>
  </si>
  <si>
    <t>SGAP-RS20-B SNGL GANG ADAPT PLT SIGNO 20</t>
  </si>
  <si>
    <t>SDGAP-R40-B SNGL &amp; DBL GANG ADAPT PLT R40</t>
  </si>
  <si>
    <t>SGAP-R15-B SNGL GANG ADAPT PLATE-R15,BK</t>
  </si>
  <si>
    <t>SGAP-R10-B SNGL GANG ADAPT PLATE-R10,BK</t>
  </si>
  <si>
    <t>RC10B-PWH HID R10 COVER,BLUE, PLEASE WASH HANDS</t>
  </si>
  <si>
    <t>RC15B-PWH HID R15 COVER,BLUE, PLEASE WASH HANDS</t>
  </si>
  <si>
    <t>RC40B-PWH HID R40 COVER,BLUE, PLEASE WASH HANDS</t>
  </si>
  <si>
    <t>FLUSH MOUNT FOR MEGADOME, D4SO &amp; SURROUNDVIDEO MINI SERIES (SFF)</t>
  </si>
  <si>
    <t>HEATER KIT FOR MEGADOME  2     CAMERA, 10V - 50V DC</t>
  </si>
  <si>
    <t>MT CAP FOR SURROUNDVIDEO OMNI  1.5" NPT, VISION WHITE</t>
  </si>
  <si>
    <t>JUNCTION BOX FOR MICRO BULLET, COLOR  ARECONT VISION WHITE</t>
  </si>
  <si>
    <t>JUNCTION BOX FOR CONTERA LARGE BULLET, COLOR  ARECONT   VISION WHITE</t>
  </si>
  <si>
    <t>CAP FOR CONTERA OUT SINGLE     SENSOR DOME (1080P, 5MP), 1.5" NPT MALE, WHITE</t>
  </si>
  <si>
    <t>CAP FOR CONTERA PANORAMIC DOME (8MP, 20MP), 1.5" NPT     MALE, WHITE</t>
  </si>
  <si>
    <t>2.8MM, 1/2.7", F2.0 M12-MOUNT, FIXED, IR CORRECTED</t>
  </si>
  <si>
    <t>2.4MM, 1/2.7", F2.0 M12-MOUNT, FIXED, IR CORRECTED</t>
  </si>
  <si>
    <t>WALL, WITH CAP, WHITE</t>
  </si>
  <si>
    <t>PENDANT, WITH CAP, WHITE</t>
  </si>
  <si>
    <t>WALL, WITH CAP, OUTDOOR, WHITE</t>
  </si>
  <si>
    <t>PENDANT, WITH CAP, OUTDOOR,    WHITE</t>
  </si>
  <si>
    <t>DOME, CLEAR, PANORAMIC</t>
  </si>
  <si>
    <t>DOME, INDOOR, CLEAR</t>
  </si>
  <si>
    <t>OUTDOOR CLEAR DOME</t>
  </si>
  <si>
    <t>TRIPLE MOUNTING BRACKET</t>
  </si>
  <si>
    <t>REMOTE CONTROL</t>
  </si>
  <si>
    <t>POLE MOUNTING BRACKET</t>
  </si>
  <si>
    <t>WALL BRACKET</t>
  </si>
  <si>
    <t>DUAL MOUNTING BRACKET</t>
  </si>
  <si>
    <t>BUBBLE WITH GASKET, CLEAR,     FOR MEAGDOME G3, 4K &amp; ULTRAHD AND</t>
  </si>
  <si>
    <t>MOUNT CAP FOR CONTERA OMNI LX  RS - 1.5" NPT MALE COLOR ARECONT VISION WHITE</t>
  </si>
  <si>
    <t>FLUSH MOUNT ADAPTER FOR CONTERA INDOOR DOME</t>
  </si>
  <si>
    <t>BUBBLE WITH GASKET, CLEAR,     TORUS SHAPE, FOR SURROUND VIDEO OMNI 3</t>
  </si>
  <si>
    <t>WALL MOUNT W/ CAP FOR CONTERA  INDOOR DOME CAM, VISION WHITE</t>
  </si>
  <si>
    <t>PENDANT MNT W/ CAP FOR CONTERA INDOOR DOME CAM, VISION WHITE</t>
  </si>
  <si>
    <t>CAP ONLY FOR CONTERA INDOOR    DOME CAM, 3/4 NPT,VISION WHITE</t>
  </si>
  <si>
    <t>PENDANT MOUNT BRACKET W/ JUNCTION BOX MOUNT, NO CAP 1.5 NPT FEMALE, WHITE</t>
  </si>
  <si>
    <t>POLE MOUNT ADAPTER FOR SURROUNDVIDEO OMNI SX &amp; CONTERA CAMS, WHITE</t>
  </si>
  <si>
    <t>SQUARE ELECTRICAL BOX ADAPTER  PLATE FOR CONTERA CAMERAS,     VISION WHITE</t>
  </si>
  <si>
    <t>ROUND ELECTRICAL BOX ADAPTER   PLATE FOR SURROUNDVIDEO OMNI   SX &amp; CONTERA, WHIT</t>
  </si>
  <si>
    <t>CORNER MOUNT ADAPTER FOR SURROUNDVIDEO OMNI SX &amp; CONTERA CAMS, WHITE</t>
  </si>
  <si>
    <t>AUDIO CBL 2 PIN CONN TO 3.5MM  JACK FOR MEGADOME G3 &amp; CONTERA LARGE DOME</t>
  </si>
  <si>
    <t>JUNCTION BOX FOR MICROBULLET</t>
  </si>
  <si>
    <t>FLUSH MOUNT ADAPTER FOR 12MP AND 20MP OMNI G3 CAMERA</t>
  </si>
  <si>
    <t>JUNCTION BOX ADAPTER PLATE FOR MICROBULLET, USE / AV-JBA</t>
  </si>
  <si>
    <t>MOUNT CAP FOR OMNI G3 - 1.5"   NPT MALE, SURROUNDVIDEO</t>
  </si>
  <si>
    <t>SQUARE ELECTRICAL BOX ADAPTER  PLATE, FOR USE W/ MEGADOME     D4S</t>
  </si>
  <si>
    <t>ROUND ELECTRICAL BOX ADAPTER   PLATE</t>
  </si>
  <si>
    <t>FLUSH MOUNT ADAPTER FOR 12MP AND 20MP SURROUNDVIDEO    OMNI MODELS</t>
  </si>
  <si>
    <t>JUNCTION BOX FOR MEGABALL G2   BELL MOUNT HOUSING</t>
  </si>
  <si>
    <t>SUN SHIELD FOR SURROUNDVIDEO   OMNI</t>
  </si>
  <si>
    <t>FLUSH MOUNT ADAPTER FOR MICRODOME DUO, COLOR  LIGHT    GRAY</t>
  </si>
  <si>
    <t>BUBBLE WITH GASKET, CLEAR SURROUNDVIDEO OMNI</t>
  </si>
  <si>
    <t>BUBBLE WITH GASKET, CLEAR SURROUNDVIDEO OMNI 2</t>
  </si>
  <si>
    <t>INSIDE-CORNER MOUNT, NO GRIP,  RUGGED, MICRODOME -S MODELS    ONLY, LIGHT GRAY</t>
  </si>
  <si>
    <t>ROUND ELECTRICAL BOX ADAPTER   PLATE. COMPATIBLE WITH MICRODOME -S</t>
  </si>
  <si>
    <t>REPLACEMENT BUBBLE FOR AV8XXXDN CAMERAS</t>
  </si>
  <si>
    <t>MT CAP FOR SURROUNDVIDEO OMNI  1.5" NPT, IVORY</t>
  </si>
  <si>
    <t>POLE MT ADAPTER FOR SURRONDVIDEO OMNI SERIES</t>
  </si>
  <si>
    <t>CORNER MT ADAPTER FOR SURROUND VIDEO OMNI SERIES     WHITE</t>
  </si>
  <si>
    <t>CAP ONLY FOR 8MP AND 20MP PANORAMIC SURROUNDVIDEO MODELS</t>
  </si>
  <si>
    <t>PDNT MOUNT FOR D4S &amp; MICRODOME OUTDOOR SURFACE MOUNT DOME     LIGHT GRAY</t>
  </si>
  <si>
    <t>WALL MOUNT BRACKET WITH JUNCTION BOX, MOUNT CAP NOT    INCLUDED</t>
  </si>
  <si>
    <t>WALL MOUNT WITH CAP FOR MICRODOME DUO, COLOR  LIGHT    GRAY</t>
  </si>
  <si>
    <t>5MP CONTERA NDAA SURFACE MOUNT OUTDOOR MICRODOME LX     2592X1944</t>
  </si>
  <si>
    <t>16MP MICRODOME DUO NDAA, 2     SENSOR CAMERA, 16 MEGAPIXEL    TOTAL, 2 X</t>
  </si>
  <si>
    <t>10MP MICRODOME DUO NDAA, 2     SENSOR CAMERA, 10 MEGAPIXEL    TOTAL, 2 X</t>
  </si>
  <si>
    <t>5MP CONTERA NDAA FLUSH MOUNT   MICRODOME LX 2592X1944 H.265/H.264/M-JPEG,</t>
  </si>
  <si>
    <t>4MP MICRODOME DUO NDAA, 2 SENSOR CAMERA, 4 MEGAPIXEL     TOTAL, 2 X</t>
  </si>
  <si>
    <t>1080P CONTERA OUTDOOR DOME,    1920X1080 H.265/H.264/M-JPEG,</t>
  </si>
  <si>
    <t>20MP CONTERA OMNI NDAA DIRECTIONAL OUTDOOR DOME, REMOTE FOCUS, 4X</t>
  </si>
  <si>
    <t>20MP CONTERA OMNI NDAA DIRECTIONAL REMOTE SETUP OUTDOOR DOME,</t>
  </si>
  <si>
    <t>NETWORK DOME, INDOOR, 2MP,     1920X1080, WDR 120DB,</t>
  </si>
  <si>
    <t>SURROUNDVIDEO OMNI SX 12MP CAM H.264 SNAPSTREAM 4X 2.8MM LENS DN IP66/IK10 POE F</t>
  </si>
  <si>
    <t>SURROUNDVIDEO OMNI SX 12MP CAM H.264 SNAPSTREAM 4X 8MM LENS   DN IP66/IK10 POE F</t>
  </si>
  <si>
    <t>1080P CONTERA OUT MICRO BULLET 1920X1080, WDR 120DB,   3.6MM, 30FPS, IR</t>
  </si>
  <si>
    <t>1080P CONTERA OUT BULLET 1920X1080, WDR 120DB, 2.7-12M 30FPS</t>
  </si>
  <si>
    <t>12MP MEGADOME ULTRAHD 4072X304 6 20 (12)/30 (4K)/60 (1080P)FP DAY/NIGHT, 4.4-10M</t>
  </si>
  <si>
    <t>8MP CONTERA 180 PANORAMIC OUTDOOR DOME 7680X1080 H.265/  H.264/M-JPEG</t>
  </si>
  <si>
    <t>DOME, 5MP, H.265, WDR 120DB,   30FPS, OUT, IP66, DEFOG, SD    CARD, POE</t>
  </si>
  <si>
    <t>DOME, 5MP, H.265, WDR 120DB,   2.8MM LENS, 30FPS, DEFOG, SD   CARD, POE</t>
  </si>
  <si>
    <t>DOME, 1080P, H.265, WDR 120DB, 2.8MM LENS, 30FPS, DEFOG, IP66, POE</t>
  </si>
  <si>
    <t>16MP MICRODOME, 2 X 2.8MM,     H.265, POE , IN/OUT, IP66,     IK-10</t>
  </si>
  <si>
    <t>8MP CONTERA OMNI DIRECTIONAL   REMOTE SETUP OUTDOOR DOME,     REMOTE SETUP WITH</t>
  </si>
  <si>
    <t>CAP FOR CONTERA FISHEYE OUTDOOR CAMERA - 1.5" NPT MALE, COLOR</t>
  </si>
  <si>
    <t>20MP CONTERA OMNI DIRECTIONAL  REMOTE SETUP OUTDOOR DOME,     REMOTE SETUP WITH</t>
  </si>
  <si>
    <t>5MP CONTERA OUTDOOR BULLET CAM 2592X1944, 2.7-12MM D/N H.265  POE/12VDC/24VAC WD</t>
  </si>
  <si>
    <t>SURROUNDVIDEO OMNI SX 12MP WDR H.264 SNAPSTREAM 4X 8MM LENS   DN IP66/IK10 POE F</t>
  </si>
  <si>
    <t>3MP MEGADOME G3 2048X1536,SNAP 2.8-8MM F1.2, 21FPS, P,FAN,WDR IP66/IK10 12VDC PO</t>
  </si>
  <si>
    <t>3 MP, 21FPS,TRUE DN BOX CAMERA IR FILTER, P-IRIS, RF/RZ, 12VDC/24VAC/POE</t>
  </si>
  <si>
    <t>5MP MEGADOME G3 2592X1944, IR  9-22MM F2.0, 14FPS P-IRIS HEAT IP66/IK10 12VDC PO</t>
  </si>
  <si>
    <t>WDR 3MP MEGADOME G3 2048X1536  8-22MM F1.6, 21FPS, P, IR, FAN IP66/IK10 12VDC PO</t>
  </si>
  <si>
    <t>WDR 3MP MEGADOME G3 2048X1536  2.8-8MM F1.2, 21FPS, P, IR,FAN IP66/IK10 12VDC PO</t>
  </si>
  <si>
    <t>3MP MEGADOME G3 2048X1536 8-22MM F1.6, 21FPS,P,IR,HEATER IP66/IK10 12VDC POE</t>
  </si>
  <si>
    <t>1080P MEGADOME G3 1920X1080 IR 8-22MM F1.6,30FPS,P,IR,FAN WDR IP66/IK10 12VDC PO</t>
  </si>
  <si>
    <t>1080P MEGADOME G3, 2.8-6MM PTZ D/N 1920X1080, 30 FPS, HEATER  IP66/IK10 12VDC PO</t>
  </si>
  <si>
    <t>STELLAR 1.2MP MEGADOME G3 1280 3-9MMF1.2,37FPS,P-IRIS,IR,BLOW IP66/IK10 12VDC PO</t>
  </si>
  <si>
    <t>10MP MEGADOME G3 3648X2752, IR 12-22MM F2.2, 7FPS P-IRIS HEAT IP66/IK10 12VDC PO</t>
  </si>
  <si>
    <t>10MP MEGADOME G3 3648X2752, IR 4-8MM F1.6 7FPS P-IRIS IR HEAT IP66/IK10 12VDC PO</t>
  </si>
  <si>
    <t>3 MP MEGADOME 2 REMOTE SETUP   WITH REMOTE FOCUS ZOOM 2.8-6MM LENS</t>
  </si>
  <si>
    <t>1.2MP MICRODOME G2, DN, 42FPS, 2.8MM, IN, IK-10, MIC, POE</t>
  </si>
  <si>
    <t>3MP MICRODOME G2, WDR, DN,     21FPS, IN, IK-10, MIC, POE,    NO LENS</t>
  </si>
  <si>
    <t>1080P MICRODOME G2, DN, 30FPS, CASINO, OUT, IP66, IK10, POE, NO LENS</t>
  </si>
  <si>
    <t>3M MEGAVIEW2, 2048X1536, 21    FPS, 200FT IR LED ARRAY, DN,   8-22MM, F1.6</t>
  </si>
  <si>
    <t>12MP WDR DN OMNI-D, 4X2048X    1536,NO LENS,SURFACE, IN/ OUT,IP66,IK-10,FAN</t>
  </si>
  <si>
    <t>UPGRADE LICENSE FOR ADVANCED   ANALYTIC FEATURE ADDITION TO   EXISTING CONTERA</t>
  </si>
  <si>
    <t>DUAL-REDUNDANT POWER SUPPLY    820 WATT FACTORY UPGRADE HP    MODELS ONLY</t>
  </si>
  <si>
    <t>KVM PS/2 CABLE 12 FT (3.6 M) ROHS</t>
  </si>
  <si>
    <t>KVM USB  CABLE 6 FT (1.8M) ROHS</t>
  </si>
  <si>
    <t>KVM PS/2 CABLE 6 FT (1.8M) ROHS</t>
  </si>
  <si>
    <t>8 PORT MULTI-PLATFORM ANALOG KVM</t>
  </si>
  <si>
    <t>EXTERNAL BATTERY PACK FOR BR1500G</t>
  </si>
  <si>
    <t>SMART-UPS ULTRA BATTERY PK 48V</t>
  </si>
  <si>
    <t>SERVICE BYPASS PANEL 200/208/240V 30A BBM 2-L6-20R  2- L6-30R, L6-30P</t>
  </si>
  <si>
    <t>RACK PDU, BASIC, VERTICAL 0U, 120V, 30A (24) 5-20 OUTLET</t>
  </si>
  <si>
    <t>RACK PDU, BASIC, VERTICAL 0U, 120V, 20A (14) 5-15 OUTLET</t>
  </si>
  <si>
    <t>PROTECTNET STANDALONE SURGE    PROTECTOR, 10/100/1000 BASE-T  ETHERNET LINES</t>
  </si>
  <si>
    <t>RACKMOUNT SURGE ARREST (9) 5-15R NEMA 5-15P - 15FT</t>
  </si>
  <si>
    <t>SURGE ARREST (6) 5-15R, 120V NEMA 5-15P - 6FT</t>
  </si>
  <si>
    <t>BNC PLUG STRAIGHT 75 OHMS CRIMP BRAID &amp; CENTER COND 1855A &amp; 1865A</t>
  </si>
  <si>
    <t>TP3804-E METAL CASING WHITE 4P INDOOR/OUTDOOR</t>
  </si>
  <si>
    <t>TQ6905-E WASHER KIT FOR SPRAYING CLEANING FLUID ON WINDOWS CAM</t>
  </si>
  <si>
    <t>TP3603 INDOOR CONDUIT BACK     BOX A COMPLEMENT TO T94S01P    AT A LOWER PRICE</t>
  </si>
  <si>
    <t>TQ3901 GASKET M20 CABLE</t>
  </si>
  <si>
    <t>TQ3902 MOUNT BRACKET</t>
  </si>
  <si>
    <t>TQ3803-E COVER TOP</t>
  </si>
  <si>
    <t>TQ3802-E COVER WEATHERSHIELD</t>
  </si>
  <si>
    <t>BACK BOX TO ENABLE EXTERNAL    CABLE ENTRY OR USE OF CABLE    PROTECTION</t>
  </si>
  <si>
    <t>CLEAR DOME, SPARE PART, FOR P3715-PLVE</t>
  </si>
  <si>
    <t>AXIS TV5901 CONTROL BOARD ADAPTER IS A CABLE TO CONNECT AXIS V5925</t>
  </si>
  <si>
    <t>POE SPLITTER 5 V CAN BE USED   TOGETHER W/ A NETWORK DEVICE   THAT HAS NO</t>
  </si>
  <si>
    <t>AXIS TD9301 OUTDOOR MIDSPAN    POLE MOUNT FOR OUTDOOR MIDSPANS, LIKE</t>
  </si>
  <si>
    <t>FRONT GLASS PROTECTIVE FILM F101-A, 5 CAMERAS.</t>
  </si>
  <si>
    <t>TM3001 TILT MOUNT</t>
  </si>
  <si>
    <t>DEVICE MICROPHONE B</t>
  </si>
  <si>
    <t>TU6004CL2 CABLE BLACK 8M</t>
  </si>
  <si>
    <t>TU6004 CL2 CABLE BLACK 8M 4-PACK FAKRA TO SMA-MALE</t>
  </si>
  <si>
    <t>AXIS TU6004 CL2 CABLE BLACK 1M 4P</t>
  </si>
  <si>
    <t>AXIS TU6004 CL2 CABLE BLACK 30M</t>
  </si>
  <si>
    <t>TU6002 RIGHT ANGLE SMA ADP 10P BULK PK 10X 90 DEG ANGLE ADAPTER</t>
  </si>
  <si>
    <t>AXIS TF1902-RE MOUNTING BRACKET 4PK</t>
  </si>
  <si>
    <t>TF1801-R LENS HOOD. FOR F2105-RE STANDARD SENSOR &amp;     F2135-RE FISHEYE</t>
  </si>
  <si>
    <t>AXIS TF1802-RE LENS PROTECTOR. FOR AXIS F2105-RE   STANDARD SENSOR. 4PK</t>
  </si>
  <si>
    <t>HIGH ACCURACY OUTDOOR POSITIONING UNIT TO BE USED    WITH THE OUTDOOR</t>
  </si>
  <si>
    <t>AXIS TQ6906-E PROTECTION RING  COMPATIBLE WITH AXIS M3215-LVE AXIS M3216-LVE. 4P</t>
  </si>
  <si>
    <t>SPARE PART FRONT WINDOW KIT    FOR P1455-LE 29 MM AND P1455-LE-3</t>
  </si>
  <si>
    <t>ACCESSORY CASING COMPATIBLE    WITH P3818-PVE</t>
  </si>
  <si>
    <t>AXIS TQ1810-E FRONT KIT</t>
  </si>
  <si>
    <t>DEVICE MICROPHONE A IS A OMNIDIRECTIONAL MICROPHONE     FOR SOUND PICKUP</t>
  </si>
  <si>
    <t>2M/6.6FT HIGH SPEED HDMI CABLE W/ ETH</t>
  </si>
  <si>
    <t>6IN CAT5E SNAGLESS UTP CABLE-BLU</t>
  </si>
  <si>
    <t>40FT GRIPPING HDMI CABLE CL2P  PLENUM</t>
  </si>
  <si>
    <t>ASSRY CASE COMPAT W/Q3819-PVE  ANTI LOSS SCREWS, WEATHER CVR, COVER LID, COVER T</t>
  </si>
  <si>
    <t>AXIS TU8001 ETHERNET SURGE     PROTECTOR HELPS REDUCE DOWNTIME, SERVICE</t>
  </si>
  <si>
    <t>5 PACK MOUNT FOR THE AXIS TW1201 BODY WORN MINI CUBE     SENSOR. THE MAGNET</t>
  </si>
  <si>
    <t>KIT WEATHER SHIELD SPARE PART  FOR Q1785, 6 - LE, AND Q1798-LE.</t>
  </si>
  <si>
    <t>TW1902 LENS PROTECTOR 5P</t>
  </si>
  <si>
    <t>TW1901 CABLE HOLDER 5P</t>
  </si>
  <si>
    <t>TW1200 BW MINI BULLET SENSOR</t>
  </si>
  <si>
    <t>TW1200 BODY WORN MINI BULLET SENSOR EXTERNAL SENSOR  5-PACK</t>
  </si>
  <si>
    <t>AS AN ACCESSORY TO THE W100    BODY WORN CAMERA THE AXIS TW1201 BODY WORN</t>
  </si>
  <si>
    <t>SPARE PART FRONT WINDOW KIT    FOR AXIS P3925-LRE INCLUDING   TEMPERED GLASS</t>
  </si>
  <si>
    <t>SPARE PART INCLUDING THE ELECTRONICS MODULE OF THE AXIS T92G20 HOUSING</t>
  </si>
  <si>
    <t>COMPLETE SPARE PART TOP CASING FOR AXIS P3925-LRE</t>
  </si>
  <si>
    <t>4 PACK OF OUTDOOR-READY SKIN   COVERS COMPATIBLE WITH AXIS    M3077-PLVE FOR</t>
  </si>
  <si>
    <t>TU1001 -V IS AN INDOOR ANALOG  MICROPHONE FOR SINGLE GANG BOX</t>
  </si>
  <si>
    <t>TU1001 -VE IS AN OUTDOOR ANALOG MICROPHONE OVER 3,5MM   JACK TO AXIS CAM</t>
  </si>
  <si>
    <t>REPLACEMENT TOP COVER ASSEMBLY FOR AXIS Q8752-E BISPECTRAL PTZ</t>
  </si>
  <si>
    <t>REPLACEMENT WIPER KIT WITH     WIPER ARM (RUBBER INCLUDED)    FOR AXIS Q8752-E</t>
  </si>
  <si>
    <t>30 W OUTDOOR MIDSPAN OUTDOOR   IP66-/IP67 MIDSPAN COMPLIANT</t>
  </si>
  <si>
    <t>AXIS TA8501 PHYSICAL TAMPERING SWITCH, FOR A8105-E AND A9801</t>
  </si>
  <si>
    <t>AXIS TQ1901-E IR ILLUMINATOR   KIT</t>
  </si>
  <si>
    <t>PT IR ILLUMINATOR KIT C</t>
  </si>
  <si>
    <t>FIXED BOX IR ILLUMINATOR KIT A</t>
  </si>
  <si>
    <t>AXIS T90D35 POE W-LED ILLUMINATOR</t>
  </si>
  <si>
    <t>T90D35 AC/DC W-LED ILLUMINATOR</t>
  </si>
  <si>
    <t>T90D25 POE W-LED ILLUMINATOR</t>
  </si>
  <si>
    <t>T90D25 W-LED ILLUMINATOR</t>
  </si>
  <si>
    <t>T90D40 IR-LED ILLUMINATOR</t>
  </si>
  <si>
    <t>T90D30 POE IR-LED ILLUMINATOR</t>
  </si>
  <si>
    <t>T90D20 POE IR-LED ILLUMINATOR</t>
  </si>
  <si>
    <t>T90D20 IR-LED IR-LED ILLUMINATOR</t>
  </si>
  <si>
    <t>LENS CS 4-10MM F0.9</t>
  </si>
  <si>
    <t>SPARE VARIFOCAL I-CS LENS FOR  AXIS Q1656, AXIS Q1656-LE,     EXCAM XF</t>
  </si>
  <si>
    <t>SPARE VARIFOCAL CS LENS FOR    AXIS P1378/-LE</t>
  </si>
  <si>
    <t>FRONT WINDOW KIT, UV AND ABRASION RESISTANT, RUBBER     GASKET</t>
  </si>
  <si>
    <t>STANDARD LENS FOR AXIS P3925-R AND AXIS P3935-LR.     10 PACK.</t>
  </si>
  <si>
    <t>RICOM VARIFOCAL CS MOUNT LENS  WITH DC-IRIS AND FOCAL LENGTH 3, 10.5 MM</t>
  </si>
  <si>
    <t>LENS M12 2.9MM F2.0 1P</t>
  </si>
  <si>
    <t>8.0 MM ACCESSORY LENS, F1.8    WITH M12 THREAD, WITHOUT IR-CUT FILTER FOR</t>
  </si>
  <si>
    <t>2.1 MM ACCESSORY LENS, F1.8    WITH M12 THREAD, WITHOUT IR-CUT FILTER FOR</t>
  </si>
  <si>
    <t>6.0 MM ACCESSORY LENS, F1.9    WITH M12 THREAD, WITHOUT IR-CUT FILTER FOR</t>
  </si>
  <si>
    <t>LENS M12 3.6 MM F1.8 IR 10P</t>
  </si>
  <si>
    <t>VARIFOCAL 8-50MM, 5MP IR LENS  P-IRIS, FOR P1367 AND P1367-E</t>
  </si>
  <si>
    <t>LENS CS 2.8-13MM F1.4, 5MP     TAMRON VARIFOCAL W/ DC-IRIS    FOCAL LEN 2.8-13</t>
  </si>
  <si>
    <t>LENS CS 12-50 MM F1.4 P-IRIS   8MP</t>
  </si>
  <si>
    <t>LENS M12 16MM F1.8 4PCS W/ M12 THREAD, IR-CUT FILTER   F1005-E AND FA1105</t>
  </si>
  <si>
    <t>LENS M12 6MM F1.9 4PCS W/ M12 THREAD, IR-CUT FILTER   F1005-E AND FA1105</t>
  </si>
  <si>
    <t>LENS RICOM 2 MP DC-IRIS CS-MOUNT VARIFOCAL 8-26MM F0.9</t>
  </si>
  <si>
    <t>LENS I-CS 9-50 MM F1.5 8MP</t>
  </si>
  <si>
    <t>AXIS SURVEILLANCE CARD 256 GB  HIGH ENDURANCE MICROSDXC CARD</t>
  </si>
  <si>
    <t>AXIS SURVEILLANCE CARD 128 GB  HIGH ENDURANCE MICROSDXC CARD</t>
  </si>
  <si>
    <t>THE 10 PK VARIENT OF THE AXIS  SURVEILLANCE CARD 128 GB, A    HIGH ENDURANCE MIC</t>
  </si>
  <si>
    <t>TP3825-E WEATHERSHIELD WHITE,  IS A SPARE PART (WHITE) WEATHERSHIELD FOR</t>
  </si>
  <si>
    <t>TM3815-E DOME CLEAR. COMPATIBLE WITH AXIS M3215-LVE AXIS M3216-LVE. 4PK</t>
  </si>
  <si>
    <t>AXIS TP1602-E CONDUIT BACK BOX COMPATIBLE WITH P1455-LE, P1467/8-LE</t>
  </si>
  <si>
    <t>AXIS TD4601 IS AN ACI CONDUIT  BRACKET FOR AXIS D4100-E NETWORK STROBE</t>
  </si>
  <si>
    <t>AXIS TD4801 SUNSHIELD IS THE   PERFECT ACCESSORY FOR WHEN     AXIS D4100-E</t>
  </si>
  <si>
    <t>SPARE PART WHITE DOME COVER    FOR AXIS M5000 &amp; AXIS M5000-G. INCLUDES</t>
  </si>
  <si>
    <t>ACCESSORY BLACK DOME COVER     FOR AXIS M5000 &amp; AXIS M5000-G. INCLUDES</t>
  </si>
  <si>
    <t>ACCESSORY CLEAR DOME WITH SPECIAL HYDROPHILIC COATING.   HELPS TO PREVENT</t>
  </si>
  <si>
    <t>INDOOR CONDUIT BACK BOX FOR    AXIS M5000 &amp; AXIS M5000-G.     HAS A CONDUIT SIDE</t>
  </si>
  <si>
    <t>REPLACEMENT CLAMP BRACKET MOUNT FOR AXIS P3717-PLE, AXIS P3719-PLE AND</t>
  </si>
  <si>
    <t>TQ6810 HARD-COATED DOME CLEAR/SMOKED</t>
  </si>
  <si>
    <t>TQ6809 SMOKED DOME COVER SMOKED DOME COVER RING INCLUDING</t>
  </si>
  <si>
    <t>TQ1809-LE HOUSING T92G</t>
  </si>
  <si>
    <t>AXIS TP3816-E CASING FOR AXIS P3807-PVE, BLACK 4P</t>
  </si>
  <si>
    <t>TQ1602-E CONDUIT BACK BOX</t>
  </si>
  <si>
    <t>VENTLESS METAL CASING FOR P3717/19-PLE</t>
  </si>
  <si>
    <t>CLEAR DOME FOR AXIS P56 SERIES CAMERAS. HARD-COATED    CLEAR DOME FOR</t>
  </si>
  <si>
    <t>VANDAL-RESISTANT (IK 08-RATED) WHITE CASING WITH    CLEAR DOME</t>
  </si>
  <si>
    <t>COVER TOP BLACK CASING FOR     M3067/68 4P.</t>
  </si>
  <si>
    <t>DOME COVER FOR AXIS P3925-R,   WHITE, PACK OF 4</t>
  </si>
  <si>
    <t>DOME COVER FOR AXIS P3935-LR,  WHITE, PACK OF 4</t>
  </si>
  <si>
    <t>DOME COVER FOR AXIS P3925-R,   BLACK, PACK OF 4</t>
  </si>
  <si>
    <t>DOME COVER FOR AXIS P3935-LR,  BLACK, PACK OF 4</t>
  </si>
  <si>
    <t>TQ9801 CLEAR DOME SPARE PART   FOR Q9216-SLV.</t>
  </si>
  <si>
    <t>HARD COATED CLEAR DOME SPARE   PART FOR Q6100-E.</t>
  </si>
  <si>
    <t>ORIGINAL WHITE CASING FOR M32  / P32 OUTDOOR CAMERAS. PRE-ASSEMBLED</t>
  </si>
  <si>
    <t>ACCESSORY BLACK CASING FOR     M32 / P32 OUTDOOR CAMERAS.     PRE-ASSEMBLED</t>
  </si>
  <si>
    <t>ORIGINAL WHITE CASING FOR P32  INDOOR CAMERAS. 4PCS BULK PACK.</t>
  </si>
  <si>
    <t>AXIS TA8801 CLEAR DOME COVER,  SPARE PARTS FOR A8207-VE NETWORK VIDEO</t>
  </si>
  <si>
    <t>ORIGINAL WHITE CASINGS FOR     M42 SERIES, EASY TO REPAINT,   4-PIECE BULK PACK.</t>
  </si>
  <si>
    <t>METAL BRACKET, SNAP-ON FEATURES FOR REPLACING LEGACY</t>
  </si>
  <si>
    <t>F92A01 SILVER HEIGHT STRIP     HOUSING</t>
  </si>
  <si>
    <t>F92A01 BLACK HEIGHT STRIP HOUSING</t>
  </si>
  <si>
    <t>AXIS TF1901-RE SWIVEL MOUNT    FOR AXIS F21 SENSORS. 4PK</t>
  </si>
  <si>
    <t>AXIS TF1203-RE RECESSED MOUNT  FOR AXIS F2135-RE FISHEYE SENSOR. 4PK</t>
  </si>
  <si>
    <t>AXIS TF1202-RE RECESSED MOUNT  FOR AXIS F2105-RE STANDARD     SENSOR. 4PK</t>
  </si>
  <si>
    <t>TQ6810 HARD COATED SMOKED DOME ANTISCRATCH COMPAT WITH Q60-E  REPLCMNT DOME ONLY</t>
  </si>
  <si>
    <t>AXIS TM3206 PLENUM RECESSED    MOUNT</t>
  </si>
  <si>
    <t>TM3207 PLENUM RECESSED MOUNT</t>
  </si>
  <si>
    <t>TQ1501-E CRANE TRAFFIC MOUNT</t>
  </si>
  <si>
    <t>TM3205 PLENUM RECESSED MOUNT</t>
  </si>
  <si>
    <t>CONDUIT TOP BOX FOR Q9216-SLV.</t>
  </si>
  <si>
    <t>POWDER-COATED AL T94Q01F FOR   FIXED BOX OUT READY CAMERAS</t>
  </si>
  <si>
    <t>TP3202 RECESSED MOUNT INDOOR RECESSED MOUNT FOR</t>
  </si>
  <si>
    <t>T91A33 LIGHT TRACK MNT BLK     4P, 4-PACK OF LIGHTING TRACK   MOUNTS</t>
  </si>
  <si>
    <t>T91A33 LIGHT TRACK MNT 4P;     4-PACK OF LIGHTING TRACK MOUNTS</t>
  </si>
  <si>
    <t>T91A13 THREADED CEIL MOUNT     10P</t>
  </si>
  <si>
    <t>CABLE PROTECTION ATTACHMENT    BRACKET FOR AXIS A8207-VE NETWORK VIDEO</t>
  </si>
  <si>
    <t>RECESSED MOUNT OFFERING NEAT   AND EASY INSTALLATION OF THE   AXIS A8207-VE</t>
  </si>
  <si>
    <t>INDOOR AND OUTDOOR RECESSED    MOUNT FOR DISCREET INSTALLATIONS IN</t>
  </si>
  <si>
    <t>T94C01L RECESSED MOUNT</t>
  </si>
  <si>
    <t>T94R01B CORNER BRACKET FOR FIXED DOME CAMERAS</t>
  </si>
  <si>
    <t>TP3825-E WEATHERSHIELD BLACK,  IS A BLACK WEATHERSHIELD AND   IS OFFERED AS AN</t>
  </si>
  <si>
    <t>SPARE TOP COVER FOR AXIS Q1656-BE. NO WIPER</t>
  </si>
  <si>
    <t>SPARE PART ORIGINAL OUTDOOR    WEATHERSHIELD FOR AXIS P3715-PLVE</t>
  </si>
  <si>
    <t>SPARE FRONT PLASTIC WINDOW     FOR AXIS Q1656-BE. NO SUPPORT FOR WIPER</t>
  </si>
  <si>
    <t>AXIS TQ1906-E FRONT WINDOW KIT</t>
  </si>
  <si>
    <t>AXIS TQ1804-E TOP COVER WITH WIPER</t>
  </si>
  <si>
    <t>TP3814-E BLACK DOME CASING     FOR P3727-PLE THE DOME &amp; CASING ARE INCLUDED</t>
  </si>
  <si>
    <t>TQ3807-E DOME SMOKED. 5X PER   PACK.</t>
  </si>
  <si>
    <t>TQ6809 CLEAR DOME COVER SMOKED DOME COVER RING INCLUDING</t>
  </si>
  <si>
    <t>AXIS TQ6808-E HARD-COAT CLEAR  DOME</t>
  </si>
  <si>
    <t>AXIS TQ6902-E WEATHER SHIELD</t>
  </si>
  <si>
    <t>AXIS CAMERA HEATER POWER SUPPLY</t>
  </si>
  <si>
    <t>AXIS TQ6901-E ADAPTER BRACKET 4P</t>
  </si>
  <si>
    <t>AXIS POWER CABLE 24V Q6010 /   Q6100 -E HELPS EXTENDING THE   OPERATING</t>
  </si>
  <si>
    <t>M50 CLEAR DOME COVER A FOR FIXED DOME CAMERAS</t>
  </si>
  <si>
    <t>F7301 CABLE BLACK 1M 4PCS RJ12 AND MICRO USB CONNECTORS  INDOOR SENSOR UNITS</t>
  </si>
  <si>
    <t>RADAR DETECTION STICKER EN     ENGLISH 10 PCS</t>
  </si>
  <si>
    <t>RETROFIT KIT T94K01L/02L 4P    RETROFIT INTO T94K01L OR</t>
  </si>
  <si>
    <t>TP3602 1/2" CONDUIT ADAPTER 4P 1/2" CONDUIT (M20 PIPE) FOR M32 AND P32 CAM</t>
  </si>
  <si>
    <t>TP3601 3/4" CONDUIT ADAPTER 4P 3/4" CONDUIT (M25 PIPE) FOR M32 AND P32 CAM</t>
  </si>
  <si>
    <t>M30-PLVE CLEAR DOME A 4P; STANDARD CLEAR DOME WITH ANTI-SCRATCH HARD</t>
  </si>
  <si>
    <t>WIPER ARM WITH BLADE SPARE PART FOR  EXCAM XF Q1785 BLACK RUBBER /10/PK</t>
  </si>
  <si>
    <t>OPTIONAL ACCESSORY FOR MOUNTING OVER JUNCTION BOXES   OR ON POLES.</t>
  </si>
  <si>
    <t>CLEAR DOME, ANTI-SCRATCH HARD  COATING FOR I/O P337X-V/-VE    CAMERAS, 4PK</t>
  </si>
  <si>
    <t>SEMI-SMOKED DOME, ANTI-SCRATCH HARD COATING FOR I/O</t>
  </si>
  <si>
    <t>RETROFIT KIT FOR T94S01L 4P    COVER RING AND HOLDER FOR</t>
  </si>
  <si>
    <t>STANDARD WEATHER SHIELD FOR    SELECTED AXIS P14 SERIES.</t>
  </si>
  <si>
    <t>REPLACEMENT TOP COVER WITH     FRONT WINDOW FOR P13-E CAMERAS</t>
  </si>
  <si>
    <t>STANDARD WEATHER SHIELD FOR    SELECTED AXIS P13 SERIES.</t>
  </si>
  <si>
    <t>P13 WEATHERSHIELD EXTENSION A</t>
  </si>
  <si>
    <t>TQ6802 HYDROPHILIC CLEAR DOME</t>
  </si>
  <si>
    <t>1.5 NPS/NPT MALE COUPLER</t>
  </si>
  <si>
    <t>M42 CASING A BLACK 4P</t>
  </si>
  <si>
    <t>T94C01M J-BOX/GANG BOX PLATE</t>
  </si>
  <si>
    <t>M42 SMOKED DOME A 4P</t>
  </si>
  <si>
    <t>WHITE PLASTIC ADAPTER FOR MOUNTING P3904-R AND P3905-R   FLAT SURFACES</t>
  </si>
  <si>
    <t>STEP DOWN ACI ADAPTER 1" TO    3/4". IK8 AND MADE OF PLASTIC. FOR</t>
  </si>
  <si>
    <t>TQ6501-E PARAPET MOUNT OUTDOOR-READY</t>
  </si>
  <si>
    <t>TQ3102 PENDANT KIT</t>
  </si>
  <si>
    <t>AN OUTDOOR PENDANT KIT FOR     MOUNTING AXIS Q38 SERIES.</t>
  </si>
  <si>
    <t>ELEGANT MOUNT IN BLACK FOR     INDOOR MOUNTING OF AXIS MINI   DOME CAMERAS IN</t>
  </si>
  <si>
    <t>TM3101 PENDANT WALL MOUNT</t>
  </si>
  <si>
    <t>T91B47 100-410MM POLE MOUNT FOR INDOOR AND OUTDOOR INSTALLATION</t>
  </si>
  <si>
    <t>T91B57 POLE MOUNT 100-410MM    ALUMINUM, FOR POLE DIA 4"-16"</t>
  </si>
  <si>
    <t>T98A15-VE SURVEILLANCE CABINET OUTDOOR-READY VANDAL-RESISTANT CABINET</t>
  </si>
  <si>
    <t>T8640 WALL MOUNT BRACKET WALL MOUNT BRACKET FOR AXIS    T8640</t>
  </si>
  <si>
    <t>DIN CLIP + ANGLED MOUNTING     BRACKET</t>
  </si>
  <si>
    <t>BRACKET TO MOUNT AND SECURE A  F SERIES MAIN UNIT ONTO A SURFACE</t>
  </si>
  <si>
    <t>TW1104 MAGNET MOUNT</t>
  </si>
  <si>
    <t>TW8100 RACK MOUNT</t>
  </si>
  <si>
    <t>MOUNTING BRACKET COMPATIBLE    WITH AXIS Q1715. IT INCLUDES   BRACKET, PAD, AND</t>
  </si>
  <si>
    <t>TQ6201-E RECESSED MOUNT</t>
  </si>
  <si>
    <t>316L STAINLESS STEEL WALL MOUNT FOR HORIZONTAL MOUNTING OF</t>
  </si>
  <si>
    <t>T91G61 WALL MOUNT GREY ALUMINUM FOR Q62 SERIES IK10, NEMA 4X</t>
  </si>
  <si>
    <t>DIGITAL AUDIO EXTENSION KIT</t>
  </si>
  <si>
    <t>NETWORK AUDIO AMPLIFIER POWER OVER ETHERNET</t>
  </si>
  <si>
    <t>P1465-LE 29MM OUTDOOR NEMA 4X  IP66, IP67 &amp; 2MP/1080P BULLET  H.264/H.265</t>
  </si>
  <si>
    <t>M3215-LVE FIXED DOME W/DLPU.   H.264/H.265. MAX 2MP AT 30     FPS W/WDR UP TO</t>
  </si>
  <si>
    <t>M3216-LVE FIXED DOME W/DLPU.   H.264/H.265 MAX 4MP AT 30 FPS W/WDR UP TO</t>
  </si>
  <si>
    <t>AXIS M3088-V IS AN ULTRA-COMPACT, INDOOR FIXED    MINI DOME WITH DEEP</t>
  </si>
  <si>
    <t>INDOOR 2MP CAMERA REPLACEMENT FOR M1065-L 779935</t>
  </si>
  <si>
    <t>AXIS P4707-PLVE OFFERS TWO     CHANNELS WITH 5MP PER CHANNEL, AT A FRAME</t>
  </si>
  <si>
    <t>M1055-L BOX CAMERA HDTV 1080P  30 FPS. FIXED LENS W/103 HFOV. H.264, H.265</t>
  </si>
  <si>
    <t>OUTDOOR, NEMA 4X, IP66 AND     IK10-RATED, LIGHT WEIGHT HDTV 1080P</t>
  </si>
  <si>
    <t>AXIS P4705-PLVE OFFERS TWO     CHANNELS WITH 2MP PER CHANNEL, AT A FRAME</t>
  </si>
  <si>
    <t>M1135 MK II I-CS HDTV 1080P 25 /30FPS DAY/NIGHT FIXED BOX W/  CS-MOUNT H.264 H.2</t>
  </si>
  <si>
    <t>P1465-LE COMPACT OUTDOOR 2MP   NEMA 4X, IP66, IP67, IK10 DAY/NIGHT BULLET</t>
  </si>
  <si>
    <t>Q3538-SLVE DN ADV DOME, DEEP   LEARNING,4K,FORENSIC WDR IK10+ VARIFOCAL 6.2-12.9</t>
  </si>
  <si>
    <t>M5075-G, MINI PTZ DOME CAMERA  HDTV 1080P, 30FPS, H.264/H.265 WIRELESS I/O</t>
  </si>
  <si>
    <t>M5000-G US AWARENESS PTZ SITUATIONAL, 3 5MP SENSORS</t>
  </si>
  <si>
    <t>M5074 CEILING-MOUNT MINI PTZ DOME CAMERA HDTV 720P 30FPS, H.264/H.265</t>
  </si>
  <si>
    <t>M2036-LE BLK OUTDR BULLET 4MP  CAMERA AT 30FPS. H.264, H.265  IR ILLUMINATION</t>
  </si>
  <si>
    <t>M2036-LE OUTDOOR BULLET 4MP    CAMERA AT 30FPS, H.264, H.265  IR ILLUMINATION</t>
  </si>
  <si>
    <t>M2035-LE 8 MM OUTDOOR BULLET   HDTV 1080P CAMERA AT 30FPS     H.264, H.265</t>
  </si>
  <si>
    <t>M2035-LE BLACK OUTDOOR BULLET  HDTV 1080P CAMERA AT 30FPS     H.264, H.265</t>
  </si>
  <si>
    <t>M2035-LE CAMERA, FIXED CAMERA  OUTDOOR-READY, BUILT-IN IR</t>
  </si>
  <si>
    <t>M2035-LE 8 MM BLACK OUTDOOR    BULLET HDTV 1080P CAMERA AT    30FPS, H.264, H.26</t>
  </si>
  <si>
    <t>Q3536-LVE 29MM DOME CAMERA 11-29 MM P-IRIS LENS    H.264/H.265</t>
  </si>
  <si>
    <t>Q3538-LVE DOME CAMERA FIXED DOME CAMERA 4-84.6 MM F1.6</t>
  </si>
  <si>
    <t>Q1715 BLOCK CAMERA HDTV 1080P, BUILT-IN VARIFOCAL 4-84.6 MM F1.6</t>
  </si>
  <si>
    <t>P3265-LVE FIXED DOME CAMERA    OUTDOOR HDTV 1080 2MP VANDAL RESISTANT</t>
  </si>
  <si>
    <t>Q3536-LVE 9MM 4MP DOME CAMERA, H.264/H.265. 60FPS, 30FPS</t>
  </si>
  <si>
    <t>Q1656-B 4MP DAY/NIGHT FIXED    BOX CAMERA H.264/H.265.UP TO 60 FPS, 30 FPS</t>
  </si>
  <si>
    <t>P3265-LV  FIXED DOME CAMERA,   HDTV 1080 2MP, VANDAL RESISTANT, LED</t>
  </si>
  <si>
    <t>P3265-V FIXED DOME CAMERA,     HDTV 1080, 2MP, VANDAL RESIST,</t>
  </si>
  <si>
    <t>Q1656 FIXED BOX CAMERA DAY/NIGHT OUTDOOR CAMERA PREMIUM AXIS Q-LINE</t>
  </si>
  <si>
    <t>Q1656-LE CAM OUT, 4X, IP66     4 MP, DAY/NIGHT FIXED BOX IP67, IMPACT RESIST</t>
  </si>
  <si>
    <t>M4216-LV MINI DOME W/BUILT-IN  IR ILLUMINATION 3-6 MM LENS    MAX 30 FPS W/WDR</t>
  </si>
  <si>
    <t>M4216-V MINI DOME. 3-6 MM LENS, MAX 30 FPS WITH WDR</t>
  </si>
  <si>
    <t>P3818-PVE, 13MPX, 180 DEG 30FPS, OUTDOOR, CAMERA</t>
  </si>
  <si>
    <t>Q6315-LE HIGH-END OUTDOOR-READY HDTV 1080P PTZ   CAMERA WITH</t>
  </si>
  <si>
    <t>V5938 BROADCAST-QUALITY 4K     PTZ CAMERA</t>
  </si>
  <si>
    <t>AXIS Q3819-PVE 180DEG PANORAMIC 14 MP</t>
  </si>
  <si>
    <t>M3067-P INDOOR FIXED MINIDOME  6MP SENSOR, FORENSIC WDR</t>
  </si>
  <si>
    <t>M3068-P INDOOR FIXED MINI DOME 12 MP, ZIPSTREAM, HDMI FORENSIC WDR, D/N</t>
  </si>
  <si>
    <t>P3925-LRE BULK 10PCS</t>
  </si>
  <si>
    <t>P3925-LRE M12 BULK 10PCS</t>
  </si>
  <si>
    <t>P3925-LRE</t>
  </si>
  <si>
    <t>AXIS M3057-PLVE MKII 6MP SENSOR</t>
  </si>
  <si>
    <t>P3925-LRE M12</t>
  </si>
  <si>
    <t>P3255-LVE FIXE DOME WDR IR     VARI. 3.4-8.9MM</t>
  </si>
  <si>
    <t>P1280-E THERMAL NETWORK CAMERA 208X156, 12 M/39.4 FT MULTIPLE STREAMS</t>
  </si>
  <si>
    <t>STAINLESS STEEL, (SS-316L)     TOP PERFORMANCE HDTV 1080P     COMPLIANT,</t>
  </si>
  <si>
    <t>FA1080-E 2.2MM 8.3 FPS MODULAR THERMAL SENSOR 208X156 RESOLUTION</t>
  </si>
  <si>
    <t>P1455-LE COMPACT, OUT-READY,   HDTV 1080P NEMA 4X, IP66/67    IR 40M/131FT, 9MM</t>
  </si>
  <si>
    <t>V5925 60HZ PTZ CAMERA 30X ZOOM AUTOFOCUS HDTV 1080P RES 60FPS LIVE STREAM</t>
  </si>
  <si>
    <t>AXIS Q1615 MK III BAREBONE IN  SINGLE PACK. NO LENS. NO POWER SUPPLY.</t>
  </si>
  <si>
    <t>FLAT-FACED 4MP DOME WITH IR    IK08 FORENSIC WDR LIGHTFINDER  AXIS M3116-LVE</t>
  </si>
  <si>
    <t>FLAT-FACED 1080P DOME WITH IR  IK08 FORENSIC WDR LIGHTFINDER  AXIS M3115-LVE</t>
  </si>
  <si>
    <t>Q1615-LE MKIII HDTV FIXED CAM  VF2.8-8.5MM I-CS LENS WDR POE  1080P/2MP,720P/1MP</t>
  </si>
  <si>
    <t>Q1615 MK III HDTV FIXED CAMERA VF2.8-8.5MM I-CS LENS WDR POE  1080P/2MP,720P/1MP</t>
  </si>
  <si>
    <t>P3935-LR M12 BULK 10P</t>
  </si>
  <si>
    <t>P3935-LR BULK 10P</t>
  </si>
  <si>
    <t>P3925-R BULK 10P</t>
  </si>
  <si>
    <t>P3935-LR M12</t>
  </si>
  <si>
    <t>P3935-LR HDTV 1080P FIXED DOME, MALE RJ-45 2.8MM, F1.6</t>
  </si>
  <si>
    <t>P3925-R M12</t>
  </si>
  <si>
    <t>P3925-R</t>
  </si>
  <si>
    <t>P3925-R M12 BULK 10P IP CAMERA BULK OF 10</t>
  </si>
  <si>
    <t>P1377-LE BAREBONE, NO LENS     MIDSPAN NOT INCLUDED</t>
  </si>
  <si>
    <t>XP40-Q1942-CSA-8.3FPS-19MM-60C STAINLESS STEEL PT THERMAL     EXPLOSION-PROTECTE</t>
  </si>
  <si>
    <t>XP40-Q1942-CSA-8.3FPS-19MM-40C STAINLESS STEEL PT THERMAL     EXPLOSION-PROTECTE</t>
  </si>
  <si>
    <t>P1377-LE, OUTDOOR, 5MP BOX     VARIFOCAL 2.8-10MM F1.2 P-IRIS NEMA 4X IP66/67 IK</t>
  </si>
  <si>
    <t>P1377 BAREBONE IN SINGLE PACK. NO LENS. NO POWER SUPPLY</t>
  </si>
  <si>
    <t>P1377, 5MP, D/N, FIXED BOX     VARIFOCAL 2.8-10MM F1.2 P-IRIS WDR, LIGHTFINDER</t>
  </si>
  <si>
    <t>Q9216-SLV WHITE 4MP IP66 LED   H.264 + H.265 WITH ZIPSTREAM   BUILT-IN MICHROPHO</t>
  </si>
  <si>
    <t>Q9216-SLV STEEL ROBUST STAINLESS STEEL CORNER-MOUNT CAMERA</t>
  </si>
  <si>
    <t>Q1659 NETWORK CAMERA 20 MP RESOLUTION ZIPSTREAM</t>
  </si>
  <si>
    <t>Q6074-E 60HZ 720P IP PTZ DOME  HD, H.265, OUTDOOR D/N, 30X OP POE, LIGHTFINDER 2</t>
  </si>
  <si>
    <t>Q6074 60HZ 720P HD IP PTZ DOME H.265, INDOOR,D/N, 30X OP ZOOM POE, LIGHTFINDER 2</t>
  </si>
  <si>
    <t>P1378-LE BAREBONE, NO LENS     MIDSPAN NOT INCLUDED</t>
  </si>
  <si>
    <t>P3719-PLE NETWORK CAMERA 15MP IP IR ILLUMINATOR 4 X QUAD HD</t>
  </si>
  <si>
    <t>FA4090-E 4MM 8.3 FPS FA54 MAIN UNIT OUTDOOR 12 M/39.4 FT CABLE.</t>
  </si>
  <si>
    <t>P1378-LE, 4K, D/N, FIXED BOX   OUT, 1/1.8" WDR, LIGHTFINDER   NEMA 4X IP66/67 IK</t>
  </si>
  <si>
    <t>P1378 BAREBONE, IN SINGLE PACK. NO LENS. NO POWER</t>
  </si>
  <si>
    <t>P1378, 4K, DAY/NIGHT FIXED BOX VARIFCL 3.9-10 MM F1.5 P-IRIS  WDR, LIGHTFINDER</t>
  </si>
  <si>
    <t>Q1798-LE 4K BULLET CAMERA REMOTE 4X ZOOM AND FOCUS LIGHT FINDER 2</t>
  </si>
  <si>
    <t>Q3517-SLVE  DN DOME,WDR IK1    VANDAL/OUT VF 4.3-8.6MM, HDTV  STAINLESS STEEL</t>
  </si>
  <si>
    <t>P1375-E BAREBONE, OUTDOOR NEMA 4X IP66/67 HDTV 1080P     H.265</t>
  </si>
  <si>
    <t>P1375 BAREBONE IN SINGLE PACK  NO LENS. NO POWER SUPPLY</t>
  </si>
  <si>
    <t>P1375 HDTV 1080P 2.8-10MM H.265</t>
  </si>
  <si>
    <t>Q8615-E 60HZ US OUTDR PTZ HDTV 1080P VIDEO, 31X OPT, HI  ACCUR.</t>
  </si>
  <si>
    <t>WHITE VERSION INDOOR PTZ NETWORK CAMERA WITH 340 ROTATION. 20X</t>
  </si>
  <si>
    <t>HIGH-END PTZ CAMERA WITH UHD   4K @30FPS (8MP), 1/2" RGB SENSOR, 31X OPTICAL</t>
  </si>
  <si>
    <t>AXIS Q6225-LE 60HZ PTZ 1/2     SENSOR W/HDTV 1080P 60FPS H264/H.265, GREY</t>
  </si>
  <si>
    <t>BLACK VERSION INDOOR PTZ NETWORK CAMERA WITH 340 ROTATION. 20X</t>
  </si>
  <si>
    <t>Q8615-E 50HZ OUTDOOR PTZ, HDTV 1080P 31X OPTICAL ZOOM, H.264/ H.265, IK10, IP66</t>
  </si>
  <si>
    <t>D201-S XPT Q6075 EXPLOSION-    PROTECTED, HDTV 1080P PTZ DOME NETWORK CAMERA</t>
  </si>
  <si>
    <t>AXIS Q6135-LE OFFERS HDTV 1080P WITH 32X OPTICAL ZOOM    60HZ US-VERSION</t>
  </si>
  <si>
    <t>UHD 4K WITH 20X OPTICAL ZOOM   AXIS OBJECT ANALYTICS ZIPSTREAM  SUPPORT</t>
  </si>
  <si>
    <t>P5655-E 60 HZ, PTZ CAMERA 360 PAN FOR BOTH INDOOR AND    OUTDOOR WITH 32X</t>
  </si>
  <si>
    <t>AXIS Q8752-E 35 MM 30 FPS</t>
  </si>
  <si>
    <t>PTZ CAMERA WITH 77  FIELD OF   VIEW, CONTINUES 360  PAN FOR   BOTH INDOOR AND</t>
  </si>
  <si>
    <t>Q6075 60HZ IP CAMERA PTZ 1080P HDTV, INDOOR, 40X OPTICAL ZOOM H.264/ H.265, ZIPS</t>
  </si>
  <si>
    <t>NETWORK CAMERA, 1080P, 3.6MM LENS, PTZ, WDR, POE P3905-R MK II</t>
  </si>
  <si>
    <t>Q8685-LE HDTV 1080P OUT/DR CAM 24V AC/DC AUTO-FLIP ZIPSTREAM  30X OPTICAL ZOOM P</t>
  </si>
  <si>
    <t>SURVEILLANCE CARD 512GB</t>
  </si>
  <si>
    <t>SURVEILLANCE CARD 1TB</t>
  </si>
  <si>
    <t>SURVEILLANCE CARD 1TB 10PCS</t>
  </si>
  <si>
    <t>SURVEILLANCE CARD 512GB 10PCS</t>
  </si>
  <si>
    <t>F9114 MAIN UNIT</t>
  </si>
  <si>
    <t>AXIS F7225-RE PINHOLE SENSOR   1080P, IP66. 92  HORIZONTAL    FIELD OF VIEW 8PK</t>
  </si>
  <si>
    <t>F7225-RE 1080P ANGLED PINHOLE SENSOR PART F-SER 92 DEGREE HORIZONTAL</t>
  </si>
  <si>
    <t>F4105-LRE BULK PACK OF 8X 1080P MINI-DOME SENSORS W/IR   PART FOR THE</t>
  </si>
  <si>
    <t>F4105-LRE 1080P MINI-DOME SENSOR W/ IR. 110  FIELD OF    VIEW &amp; 2.8MM FOCAL</t>
  </si>
  <si>
    <t>Q1656-DLE RADAR-VIDEO FUSION   3.9-10MM F1.5 I-CS LENS H.264/ H.265 4MP 60 FPS</t>
  </si>
  <si>
    <t>AXIS F2135-RE FISHEYE SENSOR</t>
  </si>
  <si>
    <t>AXIS F2115-R VARIFOCAL SENSOR</t>
  </si>
  <si>
    <t>AXIS D4100-E NETWORK STROBE    SIREN</t>
  </si>
  <si>
    <t>W101 BODY WORN CAMERA IS A     ROBUST AND EASY-TO-USE BODY    WORN CAMERA</t>
  </si>
  <si>
    <t>24 PACK OF AXIS W101 BODY WORN CAMERA, BLACK</t>
  </si>
  <si>
    <t>8FT/2.4M HIGH SPEED HDMI CABLE W/ ETH</t>
  </si>
  <si>
    <t>FA51 MODULAR CAMERA MAIN UNIT 10PCS</t>
  </si>
  <si>
    <t>FA51 MODULAR CAMERA MAIN UNIT</t>
  </si>
  <si>
    <t>P8815-2 3D PPL COUNTER WH</t>
  </si>
  <si>
    <t>Q1952-E 35MM 30 FPS OUTDOOR    THERMAL NETWORK CAMERA</t>
  </si>
  <si>
    <t>P8815-2 3D PPL COUNTER BK</t>
  </si>
  <si>
    <t>Q1952-E 19MM 30 FPS OUTDOOR    THERMAL NETWORK CAMERA</t>
  </si>
  <si>
    <t>Q1952-E 10MM 30 FPS OUTDOOR    THERMAL NETWORK CAMERA</t>
  </si>
  <si>
    <t>Q1951-E 35MM 30 FPS OUTDOOR    THERMAL NETWORK CAMERA</t>
  </si>
  <si>
    <t>Q1951-E 19MM 30 FPS OUTDOOR    THERMAL NETWORK CAMERA</t>
  </si>
  <si>
    <t>Q1951-E 13MM 30 FPS OUTDOOR    THERMAL NETWORK CAMERA</t>
  </si>
  <si>
    <t>Q1951-E 7MM 30 FPS OUTDOOR     THERMAL NETWORK CAMERA</t>
  </si>
  <si>
    <t>W701 DOCKING STATION 8 BAY     POWER ADAPTOR INCLUDED</t>
  </si>
  <si>
    <t>W700 DOCKING STATION 1 BAY     POWER ADAPTOR INCLUDED</t>
  </si>
  <si>
    <t>TW1100 CLIP MOUNT 5P</t>
  </si>
  <si>
    <t>TW1904 BODY WORN MOUNT FLIGHT DEMONSTRATION KIT OF 3 MOUNTS</t>
  </si>
  <si>
    <t>FA3105-L EYEBALL SENSOR UNIT   IR 1080P HDTV 103 DEG HORIZONT FORENSIC WDR</t>
  </si>
  <si>
    <t>FA1080-E 4MM 8.3 FPS MODULAR THERMAL SENSOR 208X156 RESOLUTION</t>
  </si>
  <si>
    <t>P3904-R MK II FIXED DOME CAMER MALE RJ-45 3.6MM, F2.0</t>
  </si>
  <si>
    <t>P3904-R MK II M12</t>
  </si>
  <si>
    <t>P3905-R MK II M12 FIXED CAMERA 1080P, DOME, 3.6MM F2.0 IP67   1080P POE</t>
  </si>
  <si>
    <t>P1280-E 4MM 8.3 FPS THERMAL    SENSOR UNIT 12M CBL H.264 MICROSD</t>
  </si>
  <si>
    <t>FA1105 SENSOR UNIT FOR AXIS FA MAIN UNIT</t>
  </si>
  <si>
    <t>FA4115 SENSOR UNIT FOR AXIS FA MAIN UNIT</t>
  </si>
  <si>
    <t>AXIS Q1961-TE 13MM 30FPS THERMOMETRIC CAMERA IK10 &amp; IP66/67</t>
  </si>
  <si>
    <t>AXIS Q1961-TE 7MM 30FPS THERMOMETRIC CAMERA IK10 &amp; IP66/67</t>
  </si>
  <si>
    <t>LICENSE PLATE VERIFIER 1P E-LICENSE</t>
  </si>
  <si>
    <t>(1) UPGRADE LICENSE FOR EXISTING LICENSES OF CAMERA    STATION</t>
  </si>
  <si>
    <t>ACS CORE TO UNIVERSAL UPG E-LICENSE</t>
  </si>
  <si>
    <t>(1) UNIVERSAL DEVICE LIC FOR   CAMERA STATION VERSION 5.0     AND UP</t>
  </si>
  <si>
    <t>(1) CAMERA STATION VERSION     5.0 CORE DEVICE E-LICENSE</t>
  </si>
  <si>
    <t>SOFTWARE  10 UNITS</t>
  </si>
  <si>
    <t>SINGLE UNIT LICENCE FOR PERIMETER DEFENDER PTZ AUTOTRACKING</t>
  </si>
  <si>
    <t>CASE INSIGHT SECURELY GATHERS  EVIDENCE IN AN EASY-TO-MANAGE,</t>
  </si>
  <si>
    <t>16 CHAN VIDEO ENCODER, HD ANALOG 4K, PTZ, TWO WAY AUDIO</t>
  </si>
  <si>
    <t>M7116 COST-EFFECTIVE, 16-CH    VIDEO ENCODER WITH ZIPSTREAM</t>
  </si>
  <si>
    <t>T8705 NETWORK VIDEO DECODER    1080P HDMI OUTPUT, VAPIX US VERSION</t>
  </si>
  <si>
    <t>P7304 VIDEO ENCODER 4CH SUPPORTING PAL/NTSC AND HD     ANALOG CAMERAS.</t>
  </si>
  <si>
    <t>FOUR CHANNEL VIDEO ENCODER     SUPPORTING PAL/NTSC CAMERAS.   MULTIPLE, M7104</t>
  </si>
  <si>
    <t>POE MANAGED SWITCH HARDENED GIGABIT ETHERNET GIGABIT SFP</t>
  </si>
  <si>
    <t>POE MEDIA CONVERTER HARDENED GIGABIT ETHERNET GIGABIT SFP</t>
  </si>
  <si>
    <t>COMMERCIAL ( 0 C - 45 C ) MEDIA CONVERTER 1 10/100TX     PORT TO 1 100FX</t>
  </si>
  <si>
    <t>ETHERWAN COMMERCIAL (0 DEG C - 45 C) MEDIA</t>
  </si>
  <si>
    <t>ETHERNET TO FIBER, SINGLE MODE WITH SC C</t>
  </si>
  <si>
    <t>COMMERCIAL (0C - 45C) MEDIA    CONVERTER</t>
  </si>
  <si>
    <t>HARDENDED -40 - 75 C MEDIA CONVERTER,1 GIGABIT 802.3AT POE+ RJ45 PO</t>
  </si>
  <si>
    <t>COMMERCIAL ( 0C - 50C ) UNMANAGED ETHERNET POE SWITCH WITH 8</t>
  </si>
  <si>
    <t>OUTDOOR STANDARD PATCH CABLE   300 FEET ETHERNET CABLE</t>
  </si>
  <si>
    <t>OUTDOOR STANDARD PATCH CABLE   150 FEET ETHERNET CABLE</t>
  </si>
  <si>
    <t>OUTDOOR STANDARD PATCH CABLE   50 FEET ETHERNET CABLE</t>
  </si>
  <si>
    <t>OUTDOOR STANDARD PATCH CABLE   25 FEET ETHERNET CABLE</t>
  </si>
  <si>
    <t>POWER SUPPLY - 48 VDC / 240W,  1-PHASE, DIN-RAIL, -25  C ... 70  C (  55  C</t>
  </si>
  <si>
    <t>HARDENED 100MB 15KM SINGLE     MODE DUPLEX LC CONNECTOR SFP MODULE</t>
  </si>
  <si>
    <t>POE SPLITTER HARDENED GIGABIT ETHERNET 90W</t>
  </si>
  <si>
    <t>HARDENED (-40 C - 75 C) GIGABIT POE INJECTOR WITH 802.3BT POE, 90W</t>
  </si>
  <si>
    <t>POWER CORD, 6' 18AWG / 3C UNSHIELDED, NEMA 5-15P PLUG,   ROJ 2</t>
  </si>
  <si>
    <t>8-PORT 802.3AT POE+ 10/100/1000BASE-TX MANAGED     SWITCH, RACK MOUNT</t>
  </si>
  <si>
    <t>COMMERCIAL ( 0 DEGREE C - 50   DEGREE C ) WEB-MANAGED ETHERNET POE SWITCH</t>
  </si>
  <si>
    <t>4-PORT 10/100/1000BASE-T POE   + 2-PORT 10/100/1000BASE-T     MANAGED ETHERNET</t>
  </si>
  <si>
    <t>COMMERCIAL ( 0 DEGREE C - 50   DEGREE C ) WEB MANAGED ETHERNET POE SWITCH</t>
  </si>
  <si>
    <t>INDUSTRIAL (-10 C - 60 C) MEDIA CONVERTER WITH 1 10/100TX POE (PSE)</t>
  </si>
  <si>
    <t>POE MANAGED SWITCH HARDENED MANAGED SFP+ 10G GIGABIT</t>
  </si>
  <si>
    <t>MANAGED 48-PORT GIGABIT POE    AND 4-PORT 1G/10G SFP+ ETHERNET SWITCH</t>
  </si>
  <si>
    <t>24 PORT GIGABIT POE + 2 PORT   100/1000 SFP COMBO ETHERNET    SWITCH</t>
  </si>
  <si>
    <t>6 PORT HARDENED (-40 C - 75 C) POE+ ETHERNET SWITCH 4   10/100/1000 BASET</t>
  </si>
  <si>
    <t>HARDENDED UNMANAGED 4 PORT     ETHERNET KIT</t>
  </si>
  <si>
    <t>HARDENED (-40 C - 70 C) MANAGED IP67 SINGLE BAND 802.11AC, WIRELESS</t>
  </si>
  <si>
    <t>WIRELESS BRIDGE KIT - CONTAINS TWO PAIRED WIRELESS   BRIDGE UNITS, 2 X</t>
  </si>
  <si>
    <t>HARDENED (-40 C - 75 C) MANAGED IP67 SINGLE BAND 802.11AC, WIRELESS</t>
  </si>
  <si>
    <t>HOTPORT 7010, INDOOR WIRELESS  MESH NODE, TRI BAND SPECTRUM   2.4/4.9/5 GHZ, 400</t>
  </si>
  <si>
    <t>NVT FLEX 24 PORT LONG REACH 1 OR 2 PAIR UTP POE MANAGED SWITCH WITH 1 YR WARRANT</t>
  </si>
  <si>
    <t>4 PORT ADAPTER WITH 1 YEAR FULL COVERAGE</t>
  </si>
  <si>
    <t>EC-LINK ADAPTERS SET OF 2 WITH 1 YEAR FULL COVERAGE</t>
  </si>
  <si>
    <t>POLRE - ACCESSORY POWER SUPPLY (1000 WATTS)</t>
  </si>
  <si>
    <t>NVT POLRE LPC EXTRA POWER SUPPLY</t>
  </si>
  <si>
    <t>DC CABLE FOR POWERWISE POWER   SHARING (4 EACH)</t>
  </si>
  <si>
    <t>NVT POLRE LPC SWITCH BUNDLE (8 PORT SWITCH AND 2 PHYLINK ADAPTERS) WITH 1 YEAR F</t>
  </si>
  <si>
    <t>NVT POLRE 48 PORT SWITCH WITH 1 YEAR FULL COVERAGE</t>
  </si>
  <si>
    <t>NVT POLRE 24 PORT SWITCH WITH 1 YEAR FULL COVERAGE</t>
  </si>
  <si>
    <t>10 PORT UN-MANAGED SWITCH  WITH 1 YEAR FULL COVERAGE</t>
  </si>
  <si>
    <t>NVT EC-LINK PLUS ADAPTER FOR POWER ON ALL 4 PAIRS. ONE PER PACK 1YEAR WARRANTY</t>
  </si>
  <si>
    <t>NVT FLEX -LINK PLUS ADAPTER EXTENDER SINGLE UNIT 1 YR WARRANTY INCLUDED</t>
  </si>
  <si>
    <t>EXTRA POWER SUPPLY (1600W)</t>
  </si>
  <si>
    <t>NVT FLEX -LINK PLUS ADAPTER /  EXTENDER - SINGLE UNIT - 1     YR WARRANTY INCLUD</t>
  </si>
  <si>
    <t>RACK MOUNT KIT FOR TWO EC10    SWITCHES</t>
  </si>
  <si>
    <t>POLRE LPC 8 PORT DEMO OFFERING  1-TECHNICAL TRAINING CERT.</t>
  </si>
  <si>
    <t>POLRE 24 PORT DEMO  24 PORT    SWITCH, 6-PACK &amp; 2-TECH TRAINING CERT.</t>
  </si>
  <si>
    <t>EC-BASE  LONG REACH POE++ EXTENDER FOR EOC</t>
  </si>
  <si>
    <t>CLEER24 10G  24 PORT EOC LONG REACH POE+ (50 WATTS)     MANAGED SWITCH</t>
  </si>
  <si>
    <t>EC-LINK+  LONG REACH EOC ADAPTER (50 WATTS)</t>
  </si>
  <si>
    <t>LONG REACH POE EXTENDER RACK   RACK MOUNT KIT FOR 1-8 EXTENDERS AND 2</t>
  </si>
  <si>
    <t>1701+ EXTENDER KIT (EOC/UTP)   1 1701+ BASE, 1 1701+ LINK     NV-EC1701PLS-XKIT</t>
  </si>
  <si>
    <t>EC 10 PORT SWITCH &amp; 1-PAIR OF  EC-LINKS</t>
  </si>
  <si>
    <t>1701+ KIT4H (EOC/UTP)  1 1701+ BASE, 4 1701+ LINK (50   WATTS), 1</t>
  </si>
  <si>
    <t>1701+ KIT3H (EOC/UTP)  1 1701+ BASE, 3 1701+ LINK (50   WATTS), 1</t>
  </si>
  <si>
    <t>SFP TO RJ45 FOR CATEGORY 5E    COPPER WIRE, RJ-45 CONNECTOR   UP TO 100M. 1000MB</t>
  </si>
  <si>
    <t>10G SFP+ TRANSCEIVER FOR MMF, UP TO 300M LC CONNECTOR</t>
  </si>
  <si>
    <t>1701+ KIT2H (EOC/UTP) NV-EC1701PLS-K2H</t>
  </si>
  <si>
    <t>FLEX240 10G 24 PORT LONG REACH 2 OR 4 PR UTP POE++ 50 WATTS   MANAGED SWITCH</t>
  </si>
  <si>
    <t>1701+ BASE LONG REACH POE+++   EOC EXTENDER WHEN PAIRED WITH  NV-EC1701PLS-LK 50</t>
  </si>
  <si>
    <t>1701+ LINK LONG REACH POE+++   EOC EXTENDER PAIRED WITH NV-EC1701PLS-BSE 50W</t>
  </si>
  <si>
    <t>CLEER24-10G DEMO  24 PORT EOC  LONG REACH POE+ DEMO MANAGED   SWITCH</t>
  </si>
  <si>
    <t>GLC-SX-MMD GBIC TRANSCEIVER    MODULE 1000BASE-SX SFP DUAL    LC (QTY 1)</t>
  </si>
  <si>
    <t>55VDC, 60 WATT POWER SUPPLY    WITH DC FILTER AND IEC LINE    CORD</t>
  </si>
  <si>
    <t>55VDC, 48 WATT POWER SUPPLY    WITH 2P TERMINAL BLOCK ADAPTER AND IEC</t>
  </si>
  <si>
    <t>55VDC, 190 WATT POWER SUPPLY   WITH DC FILTER AND IEC LINE    CORD</t>
  </si>
  <si>
    <t>55VDC, 190 WATT POWER SUPPLY   WITH IEC LINE CORD. USE WITH   NV-FLX-08</t>
  </si>
  <si>
    <t>55VDC, 165 WATT POWER SUPPLY   WITH IEC LINE CORD. USE WITH   NV-EC-10</t>
  </si>
  <si>
    <t>55VDC, 110 WATT POWER SUPPLY   WITH DC FILTER AND IEC LINE    CORD</t>
  </si>
  <si>
    <t>TELCO GENDER CHANGER FEMALE    TO FEMALE TRAINING CERT.</t>
  </si>
  <si>
    <t>GLC-LH-SMD GBIC TRANSCEIVER    MODULE, 1000BASE-LX LH SFP     DUAL LC, QTY 1</t>
  </si>
  <si>
    <t>FLEX24-10G DEMO  24 PORT LONG  REACH 2 OR 4 PAIR UTP POE++    (50 WATTS) MANAGED</t>
  </si>
  <si>
    <t>GLC-EX-SMD GBIC TRANSCEIVER    MODULE, 1000BASE-EX SFP DUAL   LC, QTY 1</t>
  </si>
  <si>
    <t>FLEX8 DEMO PORT LONG REACH 2   OR 4 PAIR UTP POE 50 WATTS     UNMANAGED SWITCH</t>
  </si>
  <si>
    <t>SNAP FERRITE RING, 110 OHM     27MM CABLE MAX INDIV OR 30/CARTON</t>
  </si>
  <si>
    <t>EC10  10 PORT EOC LONG REACH   POE+ (30 WATTS) UNMANAGED SWITCH</t>
  </si>
  <si>
    <t>FLEX8  8 PORT LONG REACH 2 OR  4 PAIR UTP POE++ (50 WATTS)    UNMANAGED SWITCH</t>
  </si>
  <si>
    <t>EC-BASE  LONG REACH POE++ EXTENDER FOR EOC WHEN PAIRED   WITH EC-LINK+</t>
  </si>
  <si>
    <t>EC-LINK+  LONG REACH EOC ADAPTER (50 WATTS); LOCAL PWR  MEETS EN 50121-4</t>
  </si>
  <si>
    <t>EC-EXTENDER KIT  1 EC-LINK+    1 EC-BASE, 55VDC, 60W POWER    SUPPLY 5YR WARRANT</t>
  </si>
  <si>
    <t>EC-LINK LONG REACH EOC ADAPTER 30 WATTS LOCAL POWER   OPTION. MEETS EN</t>
  </si>
  <si>
    <t>RJ11 TO 2 POSITION SCREW TERMINAL ADAPTER 4/PK</t>
  </si>
  <si>
    <t>FLEX-LINK  LONG REACH 2 OR 4   PAIR UTP ADAPTER (50 WATTS)</t>
  </si>
  <si>
    <t>FLEX8 UNMANAGED SWITCH 190 WATT POWER SUPPLY 5 YR WARRANTY</t>
  </si>
  <si>
    <t>FLEX 4 EXTENDER KIT; 1 FLEX 4  1 FLEX-BASE, 55VDC, 110W POWER SUPPLY 5YR WAR</t>
  </si>
  <si>
    <t>FLEX 4 PORT EXTENDER</t>
  </si>
  <si>
    <t>POWER SUPPLY, 110 WATT, 55 VDC WITH IEC LINE CORD</t>
  </si>
  <si>
    <t>POWER SUPPLY, CLEER/FLEX/POLRE EXTRA ACCESSORY, 1000 W, 110V</t>
  </si>
  <si>
    <t>FLEX-EXTENDER KIT; 1 FLEX-LINK 1 FLEX-BASE, 60W POWER SUPPLY  1 YR WARRANTY INCL</t>
  </si>
  <si>
    <t>TECHNICAL CERTIFICATION COURSE PHYBRIDGE</t>
  </si>
  <si>
    <t>FLEX BASE LONG REACH UTP POE   EXTENDER W/ FLEXLINK/FLEXC SGL UNIT 5 YR WARRANTY</t>
  </si>
  <si>
    <t>FLEX-C LONG REACH UTP ADAPTER  NO LOCAL POWER OPTION SGL UNIT 5 YR WARRANTY INCL</t>
  </si>
  <si>
    <t>55V 60W POWER SUPPLY, 4.90 IN (124 MM) LONG .25 IN (32 MM) HIGH</t>
  </si>
  <si>
    <t>EC-LINK &amp; EC4  48V DC 48 WATT POWER SUPPLY</t>
  </si>
  <si>
    <t>24 PORT LAYER 2 MANAGED SWITCH WITH 1 YEAR FULL COVERAGE</t>
  </si>
  <si>
    <t>ENET SFP (MINI-GBIC) TRANSCEIVER MODULE 1 X 1000BASE-SX</t>
  </si>
  <si>
    <t>GBIC MODULE 1000BASE-SX FIBER  SFP 1 GB FIBER SFP SX MODULE</t>
  </si>
  <si>
    <t>GIGABIT EDGE SWITCH WITH 24 X  10/100/1000T, 4 X 1G SFP PORTS. FEDERAL</t>
  </si>
  <si>
    <t>12 PORT GIGABIT SWITCH,MANAGED PROSAFE M4100-D12G-POE+ W/POE+ 0/100/1000 MBPS</t>
  </si>
  <si>
    <t>48-PORT NETGEAR PROSAFE SWITCH 1000BASE-T RJ45, 4 SFP PORTS   RACK MOUNT NA/LA</t>
  </si>
  <si>
    <t>GIGABIT POE/POE+ SMART SWITCH  52-PORT GIGABIT WITH POE</t>
  </si>
  <si>
    <t>GIGABIT POE/POE+ SMART SWITCH  28-PORT GIABIT WITH POE PLUS</t>
  </si>
  <si>
    <t>GIGABIT POE/POE+ SMART SWITCH  28-PORT GIGABIT WITH POE</t>
  </si>
  <si>
    <t>PROSAFE 8-PORT 10/100 SWITCH W 4-PORT POE</t>
  </si>
  <si>
    <t>12-PORT FIBER GIGABIT L2+ MANAGED SWITCH WITH POE+</t>
  </si>
  <si>
    <t>ES4300A-K3-T1</t>
  </si>
  <si>
    <t>SNR00038</t>
  </si>
  <si>
    <t>0-205676</t>
  </si>
  <si>
    <t>PS914</t>
  </si>
  <si>
    <t>SL-350QFRI</t>
  </si>
  <si>
    <t>AX-TW200M</t>
  </si>
  <si>
    <t>AX-200TFR</t>
  </si>
  <si>
    <t>0-291400</t>
  </si>
  <si>
    <t>M32BD</t>
  </si>
  <si>
    <t>6510/BL-S35</t>
  </si>
  <si>
    <t>9REDP</t>
  </si>
  <si>
    <t>19RCR</t>
  </si>
  <si>
    <t>HX-40RAM</t>
  </si>
  <si>
    <t>0-294021</t>
  </si>
  <si>
    <t>AX-TWTXI</t>
  </si>
  <si>
    <t>AX-TWAA</t>
  </si>
  <si>
    <t>TSB-BK</t>
  </si>
  <si>
    <t>VI2301A</t>
  </si>
  <si>
    <t>FMK-SL</t>
  </si>
  <si>
    <t>HX-80N</t>
  </si>
  <si>
    <t>HX-40DAM</t>
  </si>
  <si>
    <t>FTN-AM</t>
  </si>
  <si>
    <t>5210408</t>
  </si>
  <si>
    <t>HUB2SA-ES</t>
  </si>
  <si>
    <t>7928A0101000</t>
  </si>
  <si>
    <t>7927A0102000</t>
  </si>
  <si>
    <t>D6UPD15U1000</t>
  </si>
  <si>
    <t>01943-001</t>
  </si>
  <si>
    <t>01791-001</t>
  </si>
  <si>
    <t>01792-001</t>
  </si>
  <si>
    <t>10214833</t>
  </si>
  <si>
    <t>NV-PL-PA011-6</t>
  </si>
  <si>
    <t>ADC-V515</t>
  </si>
  <si>
    <t>ADC-V523</t>
  </si>
  <si>
    <t>ADC-V723</t>
  </si>
  <si>
    <t>ADC-VC728PF</t>
  </si>
  <si>
    <t>ADC-VC838PF</t>
  </si>
  <si>
    <t>ADC-VC847PF</t>
  </si>
  <si>
    <t>ADC-VC827P</t>
  </si>
  <si>
    <t>ADC-VDB770</t>
  </si>
  <si>
    <t>ADC-V622</t>
  </si>
  <si>
    <t>CSVR2016P-2X12TB</t>
  </si>
  <si>
    <t>CSVR2016P-1X12TB</t>
  </si>
  <si>
    <t>CSVR2016P-1X6TB</t>
  </si>
  <si>
    <t>CSVR2008P-1X12TB</t>
  </si>
  <si>
    <t>CSVR2008P-1X6TB</t>
  </si>
  <si>
    <t>CSVR2008P-1X3TB</t>
  </si>
  <si>
    <t>DW-HDBALUN5</t>
  </si>
  <si>
    <t>3208-64T-F2AL</t>
  </si>
  <si>
    <t>3208-48T-F2AL</t>
  </si>
  <si>
    <t>3208-36T-F2AL</t>
  </si>
  <si>
    <t>3208-32T-F2AL</t>
  </si>
  <si>
    <t>3208-20T-F2AL</t>
  </si>
  <si>
    <t>3208-16T-F2AL</t>
  </si>
  <si>
    <t>3208-80T-F2A</t>
  </si>
  <si>
    <t>3208-64T-F2A</t>
  </si>
  <si>
    <t>3208-48T-F2A</t>
  </si>
  <si>
    <t>3208-36T-F2A</t>
  </si>
  <si>
    <t>3208-32T-F2A</t>
  </si>
  <si>
    <t>3208-06T-F2AL</t>
  </si>
  <si>
    <t>3208-80T-F2A-E</t>
  </si>
  <si>
    <t>3208-64T-F2A-E</t>
  </si>
  <si>
    <t>3208-48T-F2A-E</t>
  </si>
  <si>
    <t>3208-36T-F2A-E</t>
  </si>
  <si>
    <t>3208-32T-F2A-E</t>
  </si>
  <si>
    <t>3208-20T-F2A-E</t>
  </si>
  <si>
    <t>3208-16T-F2A-E</t>
  </si>
  <si>
    <t>3208-12T-F2A-E</t>
  </si>
  <si>
    <t>3208-10T-F2A-E</t>
  </si>
  <si>
    <t>3208-08T-F2A-E</t>
  </si>
  <si>
    <t>3208-06T-F2A-E</t>
  </si>
  <si>
    <t>3208-80T-F2AL-E</t>
  </si>
  <si>
    <t>3208-64T-F2AL-E</t>
  </si>
  <si>
    <t>3208-48T-F2AL-E</t>
  </si>
  <si>
    <t>3208-36T-F2AL-E</t>
  </si>
  <si>
    <t>3208-32T-F2AL-E</t>
  </si>
  <si>
    <t>3208-20T-F2AL-E</t>
  </si>
  <si>
    <t>3208-16T-F2AL-E</t>
  </si>
  <si>
    <t>3208-12T-F2AL-E</t>
  </si>
  <si>
    <t>3208-10T-F2AL-E</t>
  </si>
  <si>
    <t>3208-08T-F2AL-E</t>
  </si>
  <si>
    <t>3208-06T-F2AL-E</t>
  </si>
  <si>
    <t>1608-80T-F2A</t>
  </si>
  <si>
    <t>1608-64T-F2A</t>
  </si>
  <si>
    <t>1608-48T-F2A</t>
  </si>
  <si>
    <t>1608-36T-F2A</t>
  </si>
  <si>
    <t>1608-32T-F2A</t>
  </si>
  <si>
    <t>1608-20T-F2A</t>
  </si>
  <si>
    <t>1608-16T-F2A</t>
  </si>
  <si>
    <t>1608-12T-F2A</t>
  </si>
  <si>
    <t>1608-10T-F2A</t>
  </si>
  <si>
    <t>3208-12T-F2AL</t>
  </si>
  <si>
    <t>1608-08T-F2A</t>
  </si>
  <si>
    <t>1608-06T-F2A</t>
  </si>
  <si>
    <t>1608-80T-F2AL</t>
  </si>
  <si>
    <t>1608-64T-F2AL</t>
  </si>
  <si>
    <t>1608-48T-F2AL</t>
  </si>
  <si>
    <t>1608-36T-F2AL</t>
  </si>
  <si>
    <t>1608-32T-F2AL</t>
  </si>
  <si>
    <t>1608-20T-F2AL</t>
  </si>
  <si>
    <t>1608-16T-F2AL</t>
  </si>
  <si>
    <t>1608-12T-F2AL</t>
  </si>
  <si>
    <t>1608-10T-F2AL</t>
  </si>
  <si>
    <t>1608-08T-F2AL</t>
  </si>
  <si>
    <t>1608-06T-F2AL</t>
  </si>
  <si>
    <t>1608-80T-F2A-E</t>
  </si>
  <si>
    <t>1608-64T-F2A-E</t>
  </si>
  <si>
    <t>1608-48T-F2A-E</t>
  </si>
  <si>
    <t>1608-36T-F2A-E</t>
  </si>
  <si>
    <t>1608-32T-F2A-E</t>
  </si>
  <si>
    <t>1608-20T-F2A-E</t>
  </si>
  <si>
    <t>1608-16T-F2A-E</t>
  </si>
  <si>
    <t>1608-12T-F2A-E</t>
  </si>
  <si>
    <t>1608-10T-F2A-E</t>
  </si>
  <si>
    <t>1608-08T-F2A-E</t>
  </si>
  <si>
    <t>1608-06T-F2A-E</t>
  </si>
  <si>
    <t>1608-80T-F2AL-E</t>
  </si>
  <si>
    <t>1608-64T-F2AL-E</t>
  </si>
  <si>
    <t>1608-48T-F2AL-E</t>
  </si>
  <si>
    <t>1608-36T-F2AL-E</t>
  </si>
  <si>
    <t>1608-32T-F2AL-E</t>
  </si>
  <si>
    <t>1608-20T-F2AL-E</t>
  </si>
  <si>
    <t>1608-16T-F2AL-E</t>
  </si>
  <si>
    <t>1608-12T-F2AL-E</t>
  </si>
  <si>
    <t>1608-10T-F2AL-E</t>
  </si>
  <si>
    <t>1608-08T-F2AL-E</t>
  </si>
  <si>
    <t>1608-06T-F2AL-E</t>
  </si>
  <si>
    <t>3208-10T-F2AL</t>
  </si>
  <si>
    <t>3208-20T-F2A</t>
  </si>
  <si>
    <t>3208-16T-F2A</t>
  </si>
  <si>
    <t>3208-12T-F2A</t>
  </si>
  <si>
    <t>3208-10T-F2A</t>
  </si>
  <si>
    <t>3208-08T-F2A</t>
  </si>
  <si>
    <t>3208-06T-F2A</t>
  </si>
  <si>
    <t>3208-80T-F2AL</t>
  </si>
  <si>
    <t>3208-08T-F2AL</t>
  </si>
  <si>
    <t>160814TR4ARSHREDIT</t>
  </si>
  <si>
    <t>EMERGENCY DOOR ALARMS EXIT STOPPER</t>
  </si>
  <si>
    <t>1-CHANNEL METAL CASE RECEIVER</t>
  </si>
  <si>
    <t>SELECT-ALERT ALARM MINI CONTROLLER, BLUE</t>
  </si>
  <si>
    <t>IEI PROX.PAD PROXIMITY READER  WIEGAND, 125 KHZ WITH KEYPAD</t>
  </si>
  <si>
    <t>XPROTECT CORPORATE DEVICE CHANNEL LICENSE</t>
  </si>
  <si>
    <t>PS914 120/240 VAC,4 AMP,INRUSH</t>
  </si>
  <si>
    <t>BATTERY POWERED, 350FT. QUAD   BEAM PHOTOE</t>
  </si>
  <si>
    <t>SINGLE SIDED BEAM TOWER 180    HEIGHT 2.00M</t>
  </si>
  <si>
    <t>200FT. WIRELESS-READY OUTDOOR  PHOTOELECTRIC DETECTORS 3 YEAR BATTERY LIFE</t>
  </si>
  <si>
    <t>EZ-REX; REQUEST TO EXIT BUTTON, EASY TOUCH</t>
  </si>
  <si>
    <t>M32BD MAG 32, 12/24VDC MBS - DPS</t>
  </si>
  <si>
    <t>6510/BL-S35 EMERGENCY EXIT / PULL STATION</t>
  </si>
  <si>
    <t>(PEA REQUIRED)  ORION 9"MONITOR</t>
  </si>
  <si>
    <t>19" LCD RACK MOUNTABLE 1280 X 1024, 600 1, BNC RCA, S-VIDEO, VGA</t>
  </si>
  <si>
    <t>40FT X 50FT, 85  WIDE COVERAG  8.3FT. 10FT. MOUNTING HEIGHT   WIRELES READY</t>
  </si>
  <si>
    <t>2000E 0-294021 2000SERIES E STYLE ACCESS CNTR</t>
  </si>
  <si>
    <t>WIRELESS TRANSMITTER MODULE    W/ INOVONICS</t>
  </si>
  <si>
    <t>TOWER ANTI-CLIMB TOP TAMPER    FOR AX-TW200</t>
  </si>
  <si>
    <t>TSB-BK TOUCH SENSE BAR BLACK 36"</t>
  </si>
  <si>
    <t>1 PORT ETHERNET EXTENDER OVER  UTP 60W POE, MAXIICOPPER</t>
  </si>
  <si>
    <t>FMK-SL FLEX-MOUNT FOR SLIDING GATE KI</t>
  </si>
  <si>
    <t>HIGH MOUNT OUTDOOR PIR 2.5-3M WIDE 24M LONG IP55</t>
  </si>
  <si>
    <t>HIGH MOUNT OUTDOOR PIR/MW W/ANTI-MASKING 2.5-3M 12M LONG IP55</t>
  </si>
  <si>
    <t>COMPACT OUTDOOR DETECTOR PIR   WITH ACTIVE IR ANTIMASKING</t>
  </si>
  <si>
    <t>SELECT-ALERT ALARM MINI CONTROLLER, WHITE</t>
  </si>
  <si>
    <t>STI 2" COND SPACER F/STOPPER</t>
  </si>
  <si>
    <t>HIGH SEC CABLE  HIGH SECURITY  CABLE, UL APPROVED</t>
  </si>
  <si>
    <t>HOLD-UP BTN, SPDT, MOMNTRY (   3SCRW)</t>
  </si>
  <si>
    <t>MS REMOTE ALARM LED PILOT KEY  TEST</t>
  </si>
  <si>
    <t>STOPPER II WITHOUT HORN WITH SPACER / CLEAR</t>
  </si>
  <si>
    <t>STOPPER II 1100</t>
  </si>
  <si>
    <t>24-4P UTP-CMP SOL BC CAT 5E    FEP/FEP HI/LOW TEMP OIL RES I  AND II GAS RES BLA</t>
  </si>
  <si>
    <t>23-4P UTP-CMR SOL BC INDSTRIAL CAT6 PO/PVC SUN- OIL RESISTANT BONDED PRS BLACK J</t>
  </si>
  <si>
    <t>4-23, CAT6, PLENUM, SOLID, BC, U/UTP, DUAL FRPO/FEP, LS-PVC,  BLUE, 1KFT</t>
  </si>
  <si>
    <t>HOUSING, LANDSCAPE, 20X16X6,   BLACK LANDO-PC-20X16-E-BLK</t>
  </si>
  <si>
    <t>42" BLACK, STEEL, LOW PROFILE  PEDESTAL PAD MOUNT</t>
  </si>
  <si>
    <t>12", BLACK, STEEL, EXTENSION</t>
  </si>
  <si>
    <t>ALUMINUM MINIATURE OVER HEAD</t>
  </si>
  <si>
    <t>2N LTE VERSO EXTERNAL ANTENNA</t>
  </si>
  <si>
    <t>2N LTE VERSO, MAIN W/ CAMERA   BLACK</t>
  </si>
  <si>
    <t>2N LTE VERSO - MAIN W CAMERA</t>
  </si>
  <si>
    <t>PHYLINK ADAPTER 6-PACK - 5 YR  WARRANTY INCLUDED</t>
  </si>
  <si>
    <t>INDOOR 1080P WI-FI CAMERA</t>
  </si>
  <si>
    <t>CAMERA WI-FI IP 1080P INDOOR   HDR 1920X1080P, 15' NV, 117DEG ALARM.COM SUBSCR R</t>
  </si>
  <si>
    <t>ALARM.COM 1080P OUTDOOR WI-FI CAMERA WITH HIGH DYNAMIC RANGE</t>
  </si>
  <si>
    <t>BULLET CAMERA, VARI-FOCAL,     1080P</t>
  </si>
  <si>
    <t>TURRET CAMERA, VARI-FOCAL,     4MP</t>
  </si>
  <si>
    <t>DOME CAMERA, INDOOR/OUTDOOR,   1080P, VARI-FOCAL</t>
  </si>
  <si>
    <t>DOME CAMERA, INDOOR/OUTDOOR,   1080P</t>
  </si>
  <si>
    <t>ALARM.COM VIDEO DOORBELL (ADC-VDB770)</t>
  </si>
  <si>
    <t>1080P INDOOR WIFI VIDEO CAMERA PAN/TILT</t>
  </si>
  <si>
    <t>RECORDER 16 IMBEDDED POE PORTS STORAGE, 24TB ADC-CSVR2016P-2X12TB</t>
  </si>
  <si>
    <t>RECORDER 16 IMBEDDED POE PORTS STORAGE, 12TB ADC-CSVR2016P-1X12TB</t>
  </si>
  <si>
    <t>RECORDER 16 IMBEDDED POE PORTS STORAGE, 6TB ADC-CSVR2016P-1X6TB</t>
  </si>
  <si>
    <t>RECORDER 8 IMBEDDED POE PORTS  STORAGE, 12TB ADC-CSVR2008P-1X12TB</t>
  </si>
  <si>
    <t>RECORDER 8 IMBEDDED POE PORTS  STORAGE, 6TB ADC-CSVR2008P-1X6TB</t>
  </si>
  <si>
    <t>RECORDER 8 IMBEDDED POE PORTS  STORAGE, 3TB ADC-CSVR2008P-1X3TB</t>
  </si>
  <si>
    <t>UHDOC VIDEO BALUN FOR TRANSMISSION OVER UTP CAT5E/6, COMPATIBLE</t>
  </si>
  <si>
    <t>HYBRID DVR, 2U, 8 IP CHANNELS, 32 ANALOG CHANNELS, UBUNTU</t>
  </si>
  <si>
    <t>HYBRID DVR, 2U, 8 IP CHANNELS, 32 ANALOG CHANNELS, WIN10</t>
  </si>
  <si>
    <t>HYBRID DVR, 2U, 8 IP CHANNELS, 16 ANALOG CHANNELS, WIN10</t>
  </si>
  <si>
    <t>HYBRID DVR, 2U, 8 IP CHANNELS, 16 ANALOG CHANNELS</t>
  </si>
  <si>
    <t>HYBRID DVR, 2U, 8 IP CHANNELS, 16 ANALOG CHANNELS, UBUNTU</t>
  </si>
  <si>
    <t>RAID CONFIG A SERIES HYBRID    14TB,16 ANALOG INPUTS 8 LICS   160814TR4ARSHREDIT</t>
  </si>
  <si>
    <t>26" RACKMOUNT SLIDING RAIL KIT FOR EXACQVISION Z-SER CHASSIS &amp; EL-1U</t>
  </si>
  <si>
    <t>5000-40157</t>
  </si>
  <si>
    <t>5000-40158</t>
  </si>
  <si>
    <t>5000-40156</t>
  </si>
  <si>
    <t>5000-40395</t>
  </si>
  <si>
    <t>5000-40159</t>
  </si>
  <si>
    <t>5000-40387</t>
  </si>
  <si>
    <t>5000-40388</t>
  </si>
  <si>
    <t>5000-10256</t>
  </si>
  <si>
    <t>5000-40392</t>
  </si>
  <si>
    <t>5000-40379</t>
  </si>
  <si>
    <t>IP04-08T-G2P16</t>
  </si>
  <si>
    <t>IP04-08T-G2P08</t>
  </si>
  <si>
    <t>IP04-06T-G2P08</t>
  </si>
  <si>
    <t>IP04-04T-G2P16</t>
  </si>
  <si>
    <t>IP04-04T-G2P08</t>
  </si>
  <si>
    <t>IP04-02T-G2P08</t>
  </si>
  <si>
    <t>IP04-12T-G2P08</t>
  </si>
  <si>
    <t>IP04-06T-G2P16</t>
  </si>
  <si>
    <t>IP04-12T-G2P16</t>
  </si>
  <si>
    <t>IP04-02T-G2P16</t>
  </si>
  <si>
    <t>IP04-12T-Q</t>
  </si>
  <si>
    <t>IP04-04T-Q</t>
  </si>
  <si>
    <t>EM-04T-2SL</t>
  </si>
  <si>
    <t>IP04-12T-F2A</t>
  </si>
  <si>
    <t>IP04-80T-F2AL</t>
  </si>
  <si>
    <t>IP04-64T-F2AL</t>
  </si>
  <si>
    <t>IP04-48T-F2AL</t>
  </si>
  <si>
    <t>IP04-36T-F2AL</t>
  </si>
  <si>
    <t>IP04-20T-F2AL</t>
  </si>
  <si>
    <t>IP04-16T-F2AL</t>
  </si>
  <si>
    <t>IP04-12T-F2AL</t>
  </si>
  <si>
    <t>IP04-10T-F2AL</t>
  </si>
  <si>
    <t>IP04-08T-F2AL</t>
  </si>
  <si>
    <t>IP04-06T-F2AL</t>
  </si>
  <si>
    <t>IP04-80T-F2A-E</t>
  </si>
  <si>
    <t>IP04-64T-F2A-E</t>
  </si>
  <si>
    <t>IP04-48T-F2A-E</t>
  </si>
  <si>
    <t>IP04-36T-F2A-E</t>
  </si>
  <si>
    <t>IP04-32T-F2A-E</t>
  </si>
  <si>
    <t>IP04-20T-F2A-E</t>
  </si>
  <si>
    <t>IP04-12T-F2A-E</t>
  </si>
  <si>
    <t>IP04-10T-F2A-E</t>
  </si>
  <si>
    <t>IP04-08T-F2A-E</t>
  </si>
  <si>
    <t>IP04-80T-F2AL-E</t>
  </si>
  <si>
    <t>IP04-64T-F2AL-E</t>
  </si>
  <si>
    <t>IP04-48T-F2AL-E</t>
  </si>
  <si>
    <t>IP04-36T-F2AL-E</t>
  </si>
  <si>
    <t>IP04-32T-F2AL-E</t>
  </si>
  <si>
    <t>IP04-20T-F2AL-E</t>
  </si>
  <si>
    <t>IP04-16T-F2AL-E</t>
  </si>
  <si>
    <t>IP04-12T-F2AL-E</t>
  </si>
  <si>
    <t>IP04-10T-F2AL-E</t>
  </si>
  <si>
    <t>IP04-08T-F2AL-E</t>
  </si>
  <si>
    <t>IP04-06T-F2AL-E</t>
  </si>
  <si>
    <t>IP04-06T-F2A-E</t>
  </si>
  <si>
    <t>IP04-32T-F2AL</t>
  </si>
  <si>
    <t>IP04-10T-F2A</t>
  </si>
  <si>
    <t>IP04-08T-F2A</t>
  </si>
  <si>
    <t>IP04-06T-F2A</t>
  </si>
  <si>
    <t>IP04-48T-F2A</t>
  </si>
  <si>
    <t>IP04-16T-F2A-E</t>
  </si>
  <si>
    <t>IP04-80T-F2A</t>
  </si>
  <si>
    <t>IP04-64T-F2A</t>
  </si>
  <si>
    <t>IP04-36T-F2A</t>
  </si>
  <si>
    <t>IP04-32T-F2A</t>
  </si>
  <si>
    <t>IP04-20T-F2A</t>
  </si>
  <si>
    <t>IP04-16T-F2A</t>
  </si>
  <si>
    <t>5000-50050</t>
  </si>
  <si>
    <t>JCI-TRIPODBUNDLE</t>
  </si>
  <si>
    <t>T640-25</t>
  </si>
  <si>
    <t>E95-24</t>
  </si>
  <si>
    <t>HRX-1635-48TB</t>
  </si>
  <si>
    <t>HRX-1635-36TB</t>
  </si>
  <si>
    <t>HRX-1635-30TB</t>
  </si>
  <si>
    <t>HRX-1635-24TB</t>
  </si>
  <si>
    <t>HRX-1635-20TB</t>
  </si>
  <si>
    <t>HRX-1635-16TB</t>
  </si>
  <si>
    <t>HRX-1635-12TB</t>
  </si>
  <si>
    <t>HRX-1635-8TB</t>
  </si>
  <si>
    <t>HRX-1634-12TB</t>
  </si>
  <si>
    <t>HRX-1634-10TB</t>
  </si>
  <si>
    <t>HRX-1635-4TB</t>
  </si>
  <si>
    <t>HRX-1634-8TB</t>
  </si>
  <si>
    <t>HRX-1634-6TB</t>
  </si>
  <si>
    <t>HRX-1635</t>
  </si>
  <si>
    <t>HRX-1634-4TB</t>
  </si>
  <si>
    <t>HRX-1634</t>
  </si>
  <si>
    <t>PNM-C9022RV</t>
  </si>
  <si>
    <t>XNF-9013RV</t>
  </si>
  <si>
    <t>XNB-6002</t>
  </si>
  <si>
    <t>PNM-12082RVD</t>
  </si>
  <si>
    <t>PNM-7082RVD</t>
  </si>
  <si>
    <t>QND-6022R1</t>
  </si>
  <si>
    <t>QNO-6022R1</t>
  </si>
  <si>
    <t>PNM-9085RQZ1</t>
  </si>
  <si>
    <t>PNO-A9081RLP</t>
  </si>
  <si>
    <t>XNO-C6083R</t>
  </si>
  <si>
    <t>XNO-C7083R</t>
  </si>
  <si>
    <t>PNM-C7083RVD</t>
  </si>
  <si>
    <t>PNM-C12083RVD</t>
  </si>
  <si>
    <t>ANE-L6012R</t>
  </si>
  <si>
    <t>ANE-L7012R</t>
  </si>
  <si>
    <t>XNO-C9083R</t>
  </si>
  <si>
    <t>ANO-L7012R</t>
  </si>
  <si>
    <t>ANV-L6012R</t>
  </si>
  <si>
    <t>ANV-L7012R</t>
  </si>
  <si>
    <t>ANV-L7082R</t>
  </si>
  <si>
    <t>ANV-L6082R</t>
  </si>
  <si>
    <t>ANO-L7082R</t>
  </si>
  <si>
    <t>ANO-L6082R</t>
  </si>
  <si>
    <t>ANO-L7022R</t>
  </si>
  <si>
    <t>ANO-L6022R</t>
  </si>
  <si>
    <t>ANO-L6012R</t>
  </si>
  <si>
    <t>XNO-C8083R</t>
  </si>
  <si>
    <t>XNZ-L6320A</t>
  </si>
  <si>
    <t>PNV-A9081RLP</t>
  </si>
  <si>
    <t>XNV-6123R</t>
  </si>
  <si>
    <t>XNO-6123R</t>
  </si>
  <si>
    <t>XNZ-6320A</t>
  </si>
  <si>
    <t>PNM-9084QZ1</t>
  </si>
  <si>
    <t>PNM-9084RQZ1</t>
  </si>
  <si>
    <t>XNV-C6083R</t>
  </si>
  <si>
    <t>XND-C9083RV</t>
  </si>
  <si>
    <t>XNV-8083R</t>
  </si>
  <si>
    <t>XNV-C8083R</t>
  </si>
  <si>
    <t>XND-C6083RV</t>
  </si>
  <si>
    <t>XND-C7083RV</t>
  </si>
  <si>
    <t>XND-C8083RV</t>
  </si>
  <si>
    <t>XNV-C7083R</t>
  </si>
  <si>
    <t>TNM-P9022EPT3-Z</t>
  </si>
  <si>
    <t>XNB-9003</t>
  </si>
  <si>
    <t>XND-9083RV</t>
  </si>
  <si>
    <t>XNB-8003</t>
  </si>
  <si>
    <t>XNB-6003</t>
  </si>
  <si>
    <t>XNV-6083R</t>
  </si>
  <si>
    <t>XND-8083RV</t>
  </si>
  <si>
    <t>XNV-C9083R</t>
  </si>
  <si>
    <t>XNV-9083R</t>
  </si>
  <si>
    <t>XND-6083RV</t>
  </si>
  <si>
    <t>QNO-7082R</t>
  </si>
  <si>
    <t>QND-7082R</t>
  </si>
  <si>
    <t>QNV-7082R</t>
  </si>
  <si>
    <t>QNV-6082R1</t>
  </si>
  <si>
    <t>QNV-6012R1</t>
  </si>
  <si>
    <t>QNO-6012R1</t>
  </si>
  <si>
    <t>QND-6012R1</t>
  </si>
  <si>
    <t>QNP-6250H</t>
  </si>
  <si>
    <t>XNF-9010RS</t>
  </si>
  <si>
    <t>PNM-9031RV</t>
  </si>
  <si>
    <t>PNV-A6081R</t>
  </si>
  <si>
    <t>PND-A6081RF</t>
  </si>
  <si>
    <t>PNO-A6081R</t>
  </si>
  <si>
    <t>PNB-A6001</t>
  </si>
  <si>
    <t>PND-A6081RV</t>
  </si>
  <si>
    <t>XNF-9010RV</t>
  </si>
  <si>
    <t>SLA-H-4680VA</t>
  </si>
  <si>
    <t>SLA-T4680A</t>
  </si>
  <si>
    <t>PNM-8082VT</t>
  </si>
  <si>
    <t>PNM-9000QB</t>
  </si>
  <si>
    <t>PNM-9022V</t>
  </si>
  <si>
    <t>PNM-9322VQP</t>
  </si>
  <si>
    <t>PNM-9002VQ</t>
  </si>
  <si>
    <t>XNO-9082R</t>
  </si>
  <si>
    <t>XNO-8082R</t>
  </si>
  <si>
    <t>XND-9082RV</t>
  </si>
  <si>
    <t>XND-9082RF</t>
  </si>
  <si>
    <t>XND-8082RF</t>
  </si>
  <si>
    <t>XNB-9002</t>
  </si>
  <si>
    <t>XND-8082RV</t>
  </si>
  <si>
    <t>XNV-9082R</t>
  </si>
  <si>
    <t>XNB-8002</t>
  </si>
  <si>
    <t>QNP-6320HS</t>
  </si>
  <si>
    <t>QNP-6320R</t>
  </si>
  <si>
    <t>QNP-6320</t>
  </si>
  <si>
    <t>QNP-6250</t>
  </si>
  <si>
    <t>QNP-6320H</t>
  </si>
  <si>
    <t>QNP-6250R</t>
  </si>
  <si>
    <t>XNP-8250</t>
  </si>
  <si>
    <t>XNP-9250R</t>
  </si>
  <si>
    <t>XNP-9250</t>
  </si>
  <si>
    <t>XNP-8250R</t>
  </si>
  <si>
    <t>XNP-8300RW</t>
  </si>
  <si>
    <t>XNP-9300RW</t>
  </si>
  <si>
    <t>XNP-6400RW</t>
  </si>
  <si>
    <t>TNM-C4960TD</t>
  </si>
  <si>
    <t>TNM-C4950TD</t>
  </si>
  <si>
    <t>TNM-C4940TD</t>
  </si>
  <si>
    <t>PNB-A9091RLPH</t>
  </si>
  <si>
    <t>TID-600R</t>
  </si>
  <si>
    <t>WRN-1610S-12TB</t>
  </si>
  <si>
    <t>WRN-1610S-6TB</t>
  </si>
  <si>
    <t>WRN-1610S-4TB</t>
  </si>
  <si>
    <t>SPE-420</t>
  </si>
  <si>
    <t>SPE-1620</t>
  </si>
  <si>
    <t>WRR-P-S202S1-40TB</t>
  </si>
  <si>
    <t>QRN-830S-6TB</t>
  </si>
  <si>
    <t>QRN-830S-4TB</t>
  </si>
  <si>
    <t>WRR-P-S202S1-28TB</t>
  </si>
  <si>
    <t>QRN-830S</t>
  </si>
  <si>
    <t>WRR-P-S202L1-176TB</t>
  </si>
  <si>
    <t>WRR-P-S202L1-224TB</t>
  </si>
  <si>
    <t>WRR-P-S202L1-192TB</t>
  </si>
  <si>
    <t>WRR-P-S202L1-156TB</t>
  </si>
  <si>
    <t>WRR-P-S202L1-208TB</t>
  </si>
  <si>
    <t>WWT-P-7201ML</t>
  </si>
  <si>
    <t>WRR-P-S202S1-24TB</t>
  </si>
  <si>
    <t>QRN-830S-2TB</t>
  </si>
  <si>
    <t>WWT-P-7402L</t>
  </si>
  <si>
    <t>WWT-P-7402W</t>
  </si>
  <si>
    <t>WWT-P-3202L</t>
  </si>
  <si>
    <t>WWT-P-3202W</t>
  </si>
  <si>
    <t>WWT-P-7201MW</t>
  </si>
  <si>
    <t>WRT-P-3101MW-2TB</t>
  </si>
  <si>
    <t>WRT-P-3101MW-1TB</t>
  </si>
  <si>
    <t>WRT-P-3102L-16TB</t>
  </si>
  <si>
    <t>WRT-P-3102L-12TB</t>
  </si>
  <si>
    <t>WRR-P-S202W1-108TB</t>
  </si>
  <si>
    <t>WRT-P-3102L-8TB</t>
  </si>
  <si>
    <t>WRT-P-3102L-4TB</t>
  </si>
  <si>
    <t>WRT-P-3102W-16TB</t>
  </si>
  <si>
    <t>WRT-P-3102W-12TB</t>
  </si>
  <si>
    <t>WRT-P-3102W-8TB</t>
  </si>
  <si>
    <t>WRT-P-3102W-4TB</t>
  </si>
  <si>
    <t>WRT-P-5202L-36TB</t>
  </si>
  <si>
    <t>WRT-P-5202L-24TB</t>
  </si>
  <si>
    <t>WRT-P-5202L-16TB</t>
  </si>
  <si>
    <t>WRT-P-5202L-12TB</t>
  </si>
  <si>
    <t>WRR-P-S202W1-80TB</t>
  </si>
  <si>
    <t>WRT-P-5202L-8TB</t>
  </si>
  <si>
    <t>WRT-P-5202L-4TB</t>
  </si>
  <si>
    <t>WRT-P-5202W-36TB</t>
  </si>
  <si>
    <t>WRT-P-5202W-24TB</t>
  </si>
  <si>
    <t>WRT-P-5202W-16TB</t>
  </si>
  <si>
    <t>WRT-P-5202W-12TB</t>
  </si>
  <si>
    <t>WRT-P-5202W-8TB</t>
  </si>
  <si>
    <t>WRT-P-5202W-4TB</t>
  </si>
  <si>
    <t>WRR-P-E200L3-48TB</t>
  </si>
  <si>
    <t>WRR-P-E200L3-36TB</t>
  </si>
  <si>
    <t>WRR-P-S202W1-40TB</t>
  </si>
  <si>
    <t>WRR-P-E200L3-28TB</t>
  </si>
  <si>
    <t>WRR-P-E200L3-24TB</t>
  </si>
  <si>
    <t>WRR-P-E200L3-16TB</t>
  </si>
  <si>
    <t>WRR-P-E200L3-12TB</t>
  </si>
  <si>
    <t>WRR-P-E200L3-8TB</t>
  </si>
  <si>
    <t>WRR-P-E200S3-48TB</t>
  </si>
  <si>
    <t>WRR-P-E200S3-36TB</t>
  </si>
  <si>
    <t>WRR-P-E200S3-28TB</t>
  </si>
  <si>
    <t>WRR-P-E200S3-24TB</t>
  </si>
  <si>
    <t>WRR-P-E200S3-16TB</t>
  </si>
  <si>
    <t>WRR-P-S202W1-28TB</t>
  </si>
  <si>
    <t>WRR-P-E200S3-12TB</t>
  </si>
  <si>
    <t>WRR-P-E200S3-8TB</t>
  </si>
  <si>
    <t>WRR-P-E200W3-48TB</t>
  </si>
  <si>
    <t>WRR-P-E200W3-36TB</t>
  </si>
  <si>
    <t>WRR-P-E200W3-28TB</t>
  </si>
  <si>
    <t>WRR-P-E200W3-24TB</t>
  </si>
  <si>
    <t>WRR-P-E200W3-16TB</t>
  </si>
  <si>
    <t>WRR-P-E200W3-12TB</t>
  </si>
  <si>
    <t>WRR-P-E200W3-8TB</t>
  </si>
  <si>
    <t>WRR-P-S202W1-24TB</t>
  </si>
  <si>
    <t>WRR-P-S202L1-108TB</t>
  </si>
  <si>
    <t>WRR-P-S202L1-80TB</t>
  </si>
  <si>
    <t>WRR-P-S202L1-40TB</t>
  </si>
  <si>
    <t>WRR-P-S202L1-28TB</t>
  </si>
  <si>
    <t>WRR-P-S202L1-24TB</t>
  </si>
  <si>
    <t>WRR-P-S202S1-108TB</t>
  </si>
  <si>
    <t>WRR-P-S202S1-80TB</t>
  </si>
  <si>
    <t>WRR-P-S202W1-20TB</t>
  </si>
  <si>
    <t>PRN-6400DB4-12TB</t>
  </si>
  <si>
    <t>PRN-3200B4-40TB</t>
  </si>
  <si>
    <t>PRN-3200B4-32TB</t>
  </si>
  <si>
    <t>PRN-3200B4-24TB</t>
  </si>
  <si>
    <t>PRN-3200B4-20TB</t>
  </si>
  <si>
    <t>PRN-3200B4-16TB</t>
  </si>
  <si>
    <t>PRN-6400DB4-96TB</t>
  </si>
  <si>
    <t>PRN-6400DB4-88TB</t>
  </si>
  <si>
    <t>PRN-6400DB4-64TB</t>
  </si>
  <si>
    <t>PRN-3200B4-96TB</t>
  </si>
  <si>
    <t>PRN-6400DB4-56TB</t>
  </si>
  <si>
    <t>PRN-3200B4-12TB</t>
  </si>
  <si>
    <t>PRN-3200B4-88TB</t>
  </si>
  <si>
    <t>PRN-6400DB4-48TB</t>
  </si>
  <si>
    <t>PRN-6400DB4-40TB</t>
  </si>
  <si>
    <t>PRN-6400DB4-32TB</t>
  </si>
  <si>
    <t>PRN-3200B4-64TB</t>
  </si>
  <si>
    <t>PRN-6400DB4-24TB</t>
  </si>
  <si>
    <t>PRN-3200B4-56TB</t>
  </si>
  <si>
    <t>PRN-6400DB4-20TB</t>
  </si>
  <si>
    <t>PRN-6400DB4-16TB</t>
  </si>
  <si>
    <t>PRN-3200B4-48TB</t>
  </si>
  <si>
    <t>ARN-810S-2TB</t>
  </si>
  <si>
    <t>ARN-410S-2TB</t>
  </si>
  <si>
    <t>ARN-1610S-4TB</t>
  </si>
  <si>
    <t>WRR-P-S206S-416TB</t>
  </si>
  <si>
    <t>WRR-P-S206S-384TB</t>
  </si>
  <si>
    <t>WRR-P-S206S-352TB</t>
  </si>
  <si>
    <t>WRR-P-S206S-320TB</t>
  </si>
  <si>
    <t>WRR-P-S206S-288TB</t>
  </si>
  <si>
    <t>WRR-P-S206S-256TB</t>
  </si>
  <si>
    <t>WRR-Q-A201W-20TB</t>
  </si>
  <si>
    <t>WRR-Q-A201W-16TB</t>
  </si>
  <si>
    <t>WRR-Q-A200W-72TB</t>
  </si>
  <si>
    <t>WRR-Q-A200W-36TB</t>
  </si>
  <si>
    <t>WRR-Q-A200W-24TB</t>
  </si>
  <si>
    <t>WRR-Q-A200W-20TB</t>
  </si>
  <si>
    <t>WRR-Q-A200W-12TB</t>
  </si>
  <si>
    <t>QRN-430S-6TB</t>
  </si>
  <si>
    <t>QRN-430S-4TB</t>
  </si>
  <si>
    <t>QRN-430S-2TB</t>
  </si>
  <si>
    <t>QRN-430S</t>
  </si>
  <si>
    <t>XRN-420S-6TB</t>
  </si>
  <si>
    <t>XRN-420S-4TB</t>
  </si>
  <si>
    <t>XRN-420S-2TB</t>
  </si>
  <si>
    <t>XRN-420S</t>
  </si>
  <si>
    <t>WRR-Q-A201W-80TB</t>
  </si>
  <si>
    <t>WRR-Q-A201W-56TB</t>
  </si>
  <si>
    <t>WRR-Q-A201W-40TB</t>
  </si>
  <si>
    <t>WRR-Q-A201W-32TB</t>
  </si>
  <si>
    <t>XRN-6410B2-16TB</t>
  </si>
  <si>
    <t>XRN-6410B2-12TB</t>
  </si>
  <si>
    <t>XRN-3210RB2</t>
  </si>
  <si>
    <t>XRN-6410RB2-64TB</t>
  </si>
  <si>
    <t>XRN-6410RB2-48TB</t>
  </si>
  <si>
    <t>XRN-6410RB2-32TB</t>
  </si>
  <si>
    <t>XRN-6410RB2-24TB</t>
  </si>
  <si>
    <t>XRN-6410RB2-16TB</t>
  </si>
  <si>
    <t>XRN-6410B2</t>
  </si>
  <si>
    <t>XRN-6410RB2-8TB</t>
  </si>
  <si>
    <t>XRN-6410RB2</t>
  </si>
  <si>
    <t>XRN-3210RB2-64TB</t>
  </si>
  <si>
    <t>XRN-3210RB2-32TB</t>
  </si>
  <si>
    <t>XRN-3210RB2-24TB</t>
  </si>
  <si>
    <t>XRN-3210B2-64TB</t>
  </si>
  <si>
    <t>XRN-3210RB2-16TB</t>
  </si>
  <si>
    <t>XRN-3210B2-48TB</t>
  </si>
  <si>
    <t>XRN-3210B2-32TB</t>
  </si>
  <si>
    <t>XRN-3210B2-24TB</t>
  </si>
  <si>
    <t>XRN-3210B2-16TB</t>
  </si>
  <si>
    <t>XRN-3210B2-12TB</t>
  </si>
  <si>
    <t>XRN-3210B2</t>
  </si>
  <si>
    <t>XRN-6410B2-64TB</t>
  </si>
  <si>
    <t>XRN-6410B2-48TB</t>
  </si>
  <si>
    <t>XRN-6410B2-32TB</t>
  </si>
  <si>
    <t>XRN-6410B2-24TB</t>
  </si>
  <si>
    <t>XRN-3210RB2-8TB</t>
  </si>
  <si>
    <t>WRN-810S-8TB</t>
  </si>
  <si>
    <t>XRN-1620B2-48TB</t>
  </si>
  <si>
    <t>XRN-1620B2-36TB</t>
  </si>
  <si>
    <t>XRN-1620B2-30TB</t>
  </si>
  <si>
    <t>XRN-1620B2-24TB</t>
  </si>
  <si>
    <t>XRN-1620B2-16TB</t>
  </si>
  <si>
    <t>XRN-1620B2-12TB</t>
  </si>
  <si>
    <t>XRN-1620B2-8TB</t>
  </si>
  <si>
    <t>XRN-1620B2-4TB</t>
  </si>
  <si>
    <t>XRN-1620B2-2TB</t>
  </si>
  <si>
    <t>XRN-1620B2</t>
  </si>
  <si>
    <t>XRN-1620SB1-24TB</t>
  </si>
  <si>
    <t>XRN-1620SB1-16TB</t>
  </si>
  <si>
    <t>XRN-1620SB1-12TB</t>
  </si>
  <si>
    <t>XRN-1620SB1-8TB</t>
  </si>
  <si>
    <t>XRN-1620SB1-4TB</t>
  </si>
  <si>
    <t>XRN-1620SB1-2TB</t>
  </si>
  <si>
    <t>XRN-1620SB1</t>
  </si>
  <si>
    <t>XRN-820S-12TB</t>
  </si>
  <si>
    <t>XRN-820S-8TB</t>
  </si>
  <si>
    <t>XRN-820S-6TB</t>
  </si>
  <si>
    <t>XRN-820S-4TB</t>
  </si>
  <si>
    <t>XRN-820S-2TB</t>
  </si>
  <si>
    <t>XRN-820S</t>
  </si>
  <si>
    <t>WRN-1610S-18TB</t>
  </si>
  <si>
    <t>WRN-1610S-24TB</t>
  </si>
  <si>
    <t>XRN-3210B4-64TB</t>
  </si>
  <si>
    <t>XRN-6410DB4-96TB</t>
  </si>
  <si>
    <t>XRN-6410DB4-88TB</t>
  </si>
  <si>
    <t>XRN-6410DB4-64TB</t>
  </si>
  <si>
    <t>XRN-6410DB4-56TB</t>
  </si>
  <si>
    <t>XRN-6410DB4-48TB</t>
  </si>
  <si>
    <t>XRN-6410DB4-40TB</t>
  </si>
  <si>
    <t>XRN-6410DB4-32TB</t>
  </si>
  <si>
    <t>XRN-6410DB4-24TB</t>
  </si>
  <si>
    <t>XRN-6410DB4-20TB</t>
  </si>
  <si>
    <t>XRN-6410DB4-16TB</t>
  </si>
  <si>
    <t>XRN-6410DB4-12TB</t>
  </si>
  <si>
    <t>XRN-3210B4-88TB</t>
  </si>
  <si>
    <t>XRN-3210B4-56TB</t>
  </si>
  <si>
    <t>XRN-3210B4-48TB</t>
  </si>
  <si>
    <t>XRN-3210B4-40TB</t>
  </si>
  <si>
    <t>XRN-3210B4-32TB</t>
  </si>
  <si>
    <t>XRN-3210B4-24TB</t>
  </si>
  <si>
    <t>XRN-3210B4-20TB</t>
  </si>
  <si>
    <t>XRN-3210B4-16TB</t>
  </si>
  <si>
    <t>XRN-3210B4-12TB</t>
  </si>
  <si>
    <t>XRN-3210B4-96TB</t>
  </si>
  <si>
    <t>WRR-P-S202S1-156TB</t>
  </si>
  <si>
    <t>WRR-P-S202S1-192TB</t>
  </si>
  <si>
    <t>WRR-P-S202S1-208TB</t>
  </si>
  <si>
    <t>WRR-P-S202S1-224TB</t>
  </si>
  <si>
    <t>WRR-P-S202S1-176TB</t>
  </si>
  <si>
    <t>WRR-P-S202W1-156TB</t>
  </si>
  <si>
    <t>WRR-P-S202W1-192TB</t>
  </si>
  <si>
    <t>WRR-P-S202W1-176TB</t>
  </si>
  <si>
    <t>WRR-P-S202W1-224TB</t>
  </si>
  <si>
    <t>WRR-P-S202W1-208TB</t>
  </si>
  <si>
    <t>WRN-810S-12TB</t>
  </si>
  <si>
    <t>WRR-P-S202L1-132TB</t>
  </si>
  <si>
    <t>WRR-P-S202L1-120TB</t>
  </si>
  <si>
    <t>WRR-P-S202S1-132TB</t>
  </si>
  <si>
    <t>WRR-P-S202S1-120TB</t>
  </si>
  <si>
    <t>WRR-P-S202W1-120TB</t>
  </si>
  <si>
    <t>WRN-810S-4TB</t>
  </si>
  <si>
    <t>WRN-810S-2TB</t>
  </si>
  <si>
    <t>WRN-810S-1TB</t>
  </si>
  <si>
    <t>WRRPS202S148TB</t>
  </si>
  <si>
    <t>WRRPS202S116TB</t>
  </si>
  <si>
    <t>WRRPS202W1144TB</t>
  </si>
  <si>
    <t>WRRPS202W1132TB</t>
  </si>
  <si>
    <t>WRRPS202W196TB</t>
  </si>
  <si>
    <t>WRRPS202W164TB</t>
  </si>
  <si>
    <t>WRRPS202W148TB</t>
  </si>
  <si>
    <t>WRRPS202W116TB</t>
  </si>
  <si>
    <t>WRR-Q-A201W-72TB</t>
  </si>
  <si>
    <t>WRR-Q-A201W-12TB</t>
  </si>
  <si>
    <t>WRR-Q-A200W-84TB</t>
  </si>
  <si>
    <t>WRN-1610S-8TB</t>
  </si>
  <si>
    <t>WRRPS202L1144TB</t>
  </si>
  <si>
    <t>WRRPS202L196TB</t>
  </si>
  <si>
    <t>WRRPS202L164TB</t>
  </si>
  <si>
    <t>WRRPS202L148TB</t>
  </si>
  <si>
    <t>WRRPS202L116TB</t>
  </si>
  <si>
    <t>WRRPS202S1144TB</t>
  </si>
  <si>
    <t>WRN-1610S-2TB</t>
  </si>
  <si>
    <t>WRRPS202S196TB</t>
  </si>
  <si>
    <t>WRRPS202S164TB</t>
  </si>
  <si>
    <t>WRN-810S-6TB</t>
  </si>
  <si>
    <t>SMT-3211PVM-PIP</t>
  </si>
  <si>
    <t>SMT-3234</t>
  </si>
  <si>
    <t>SMT-4343</t>
  </si>
  <si>
    <t>SMT-4343S</t>
  </si>
  <si>
    <t>SBM-4343</t>
  </si>
  <si>
    <t>STB-10PVMGUX-W</t>
  </si>
  <si>
    <t>SMT-3230PV</t>
  </si>
  <si>
    <t>SMT-2730PV</t>
  </si>
  <si>
    <t>SMT-1030PV</t>
  </si>
  <si>
    <t>EN-SWSFP-001</t>
  </si>
  <si>
    <t>02209-021</t>
  </si>
  <si>
    <t>02209-001</t>
  </si>
  <si>
    <t>02101-004</t>
  </si>
  <si>
    <t>01633-001</t>
  </si>
  <si>
    <t>01449-001</t>
  </si>
  <si>
    <t>00790</t>
  </si>
  <si>
    <t>AXE-01401</t>
  </si>
  <si>
    <t>AXE-01404</t>
  </si>
  <si>
    <t>01811</t>
  </si>
  <si>
    <t>01815</t>
  </si>
  <si>
    <t>VTI-2075-F321</t>
  </si>
  <si>
    <t>VEZ-423-ECCS</t>
  </si>
  <si>
    <t>VEZ-423-ECTS</t>
  </si>
  <si>
    <t>VEZ-A4-PW</t>
  </si>
  <si>
    <t>VEZ-A4-WC</t>
  </si>
  <si>
    <t>TS-5-CBO</t>
  </si>
  <si>
    <t>DK-16/26CBO</t>
  </si>
  <si>
    <t>VDTN4-CLR-FLPU</t>
  </si>
  <si>
    <t>VDTN4-CLR-FLPK</t>
  </si>
  <si>
    <t>VDTN4-CLR-FLOR</t>
  </si>
  <si>
    <t>VDTN4-CLR-FLGR</t>
  </si>
  <si>
    <t>VDTN4-CLR-FLYE</t>
  </si>
  <si>
    <t>VBRN4-SK-4RL</t>
  </si>
  <si>
    <t>VCDBT1</t>
  </si>
  <si>
    <t>VCRBT1</t>
  </si>
  <si>
    <t>VIJT4-SK-4RL</t>
  </si>
  <si>
    <t>VDTN4-CLR-R</t>
  </si>
  <si>
    <t>VDTN4-CLR-FLBU</t>
  </si>
  <si>
    <t>TR-6</t>
  </si>
  <si>
    <t>TLP808</t>
  </si>
  <si>
    <t>AVR750U</t>
  </si>
  <si>
    <t>INTERNET750U</t>
  </si>
  <si>
    <t>INTERNET550U</t>
  </si>
  <si>
    <t>SMART1500</t>
  </si>
  <si>
    <t>VAD-PP</t>
  </si>
  <si>
    <t>74B4932D</t>
  </si>
  <si>
    <t>74B4932DL</t>
  </si>
  <si>
    <t>454933APR-L</t>
  </si>
  <si>
    <t>454933APR</t>
  </si>
  <si>
    <t>788-12</t>
  </si>
  <si>
    <t>M490DE</t>
  </si>
  <si>
    <t>492-BB</t>
  </si>
  <si>
    <t>PC642C030</t>
  </si>
  <si>
    <t>VIDDIST</t>
  </si>
  <si>
    <t>STI-13030C-B</t>
  </si>
  <si>
    <t>SS2021NT-EN</t>
  </si>
  <si>
    <t>PA6810E</t>
  </si>
  <si>
    <t>VI2300WP</t>
  </si>
  <si>
    <t>740305</t>
  </si>
  <si>
    <t>71054425RD</t>
  </si>
  <si>
    <t>71054315GY</t>
  </si>
  <si>
    <t>71548100BL</t>
  </si>
  <si>
    <t>7154850BL</t>
  </si>
  <si>
    <t>71536100BL</t>
  </si>
  <si>
    <t>N1402-7018-0111</t>
  </si>
  <si>
    <t>8.8109E+11</t>
  </si>
  <si>
    <t>740215</t>
  </si>
  <si>
    <t>006K8P3113029</t>
  </si>
  <si>
    <t>004ZTF41Y01M20</t>
  </si>
  <si>
    <t>QUAD NIC OPTION (2 ADDITIONAL, 4 TOTAL). COMPATIBLE IN 2UZ</t>
  </si>
  <si>
    <t>DUAL 10 GIG NIC OPTION (4 TOTAL NICS  2X 10GIG, 1X 2.5GIG, 1X 1GIG).</t>
  </si>
  <si>
    <t>Z-SERIES CPU &amp; MEMORY UPGRADE  INTEL XEON W CPU AND 32GB ECC MEMORY</t>
  </si>
  <si>
    <t>S-SERIES CPU &amp; MEMORY UPGRADE  INTEL XEON W CPU AND 16GB ECC MEMORY</t>
  </si>
  <si>
    <t>Z-SERIES CPU &amp; MEMORY UPGRADE  INTEL XEON W CPU AND UPGRADE RAM TO</t>
  </si>
  <si>
    <t>QUAD NIC OPTION (2 ADDITIONAL, 4 TOTAL). COMPATIBLE IN ALL</t>
  </si>
  <si>
    <t>A-SERIES UPGRADE TO I7 CPU.    NOT FIELD UPGRADEABLE. AVAILABLE AT TIME</t>
  </si>
  <si>
    <t>A-SERIES UPGRADE TO 16GB MEMORY TOTAL. NOT FIELD UPGRADEABLE.</t>
  </si>
  <si>
    <t>10TB SPARE/REPLACEMENT HDD     SSD, NOT COMPATIBLE ON SYSTEMS W/OS ON RAID</t>
  </si>
  <si>
    <t>Z-SERIES UPGRADE TO 32GB MEMORY TOTAL. NOT FIELD UPGRADEABLE.</t>
  </si>
  <si>
    <t>A- SERIES UPGRADE TO INTEL     CORE I5 CPU. NOT FIELD UPGRADEABLE</t>
  </si>
  <si>
    <t>DIN RAIL BRACKET FOR SIDE MOUNTING W/ G-SERIES MICRO</t>
  </si>
  <si>
    <t>VESA MOUNT BRACKET FOR USE     WITH G-SERIES MICRO</t>
  </si>
  <si>
    <t>RAID AND OS ON RAID OPTION     FOR 4U A-SERIES SERVERS. NOT   FIELD</t>
  </si>
  <si>
    <t>RAID AND OS ON RAID OPTION     FOR 2U FRONT LOAD A-SERIES     SERVERS. NOT FIELD</t>
  </si>
  <si>
    <t>DESKTOP POE RECORDER WITH 16   POE+ IP CAMERA PORTS (15W SIMULTANEOUS ON ALL</t>
  </si>
  <si>
    <t>DESKTOP POE RECORDER WITH 8    POE+ IP CAMERA PORTS (15W SIMULTANEOUS ON ALL</t>
  </si>
  <si>
    <t>DESKTOP POE RECORDER WITH 16   POE+ IP CAMERA PORTS (15W</t>
  </si>
  <si>
    <t>HYBRID DESKTOP RECORDER WITH   8 IP CAMERAS LICENSES (64 MAX) AND 16 ANALOG</t>
  </si>
  <si>
    <t>HYBRID DESKTOP RECORDER WITH   8 IP CAMERAS LICENSES (64 MAX) AND 32 ANALOG</t>
  </si>
  <si>
    <t>IP DESKTOP RECORDER WITH 4 IP  CAMERAS LICENSES (64 MAX).     EXACQVISION</t>
  </si>
  <si>
    <t>HYBRID DESKTOP RECORDER WITH   4 IP CAMERAS LICENSES (64 MAX) AND 8 ANALOG</t>
  </si>
  <si>
    <t>NVR, 64 CHAN, 6 TB, DESKTOP    WIN10 AND UBUNTU LINUX</t>
  </si>
  <si>
    <t>HYBRID DESKTOP RECORDER WITH   4 IP CAMERAS LICENSES (24 MAX) AND 16 ANALOG</t>
  </si>
  <si>
    <t>HYBRID DESKTOP RECORDER WITH   4 IP CAMERAS LICENSES (24 MAX) AND 8 ANALOG</t>
  </si>
  <si>
    <t>IP DESKTOP RECORDER WITH 4 IP  CAMERAS LICENSES (24 MAX),     EXACQVISION</t>
  </si>
  <si>
    <t>SMOKD LOWER DOME FOR SRX ENH3  INDOR</t>
  </si>
  <si>
    <t>DESKTOP RECORDER, 2X PRO IP    CAMERA LICENSES (8 MAX), HDMI  OUT, UBUNTU LINUX</t>
  </si>
  <si>
    <t>RACKMOUNT 2U ENTERPRISE MANAGEMENT SERVER, SUPPORTS    UP TO 500</t>
  </si>
  <si>
    <t>2U ENTERPRISE SERVER,SUPP 2000 VMS RAID 6 WINDOWS SERVER 2016 ENTERPRISE MNGR SW</t>
  </si>
  <si>
    <t>2U ENTERPRISE SERVER,SUPP 2000 VMS RAID 6 UBUNTU LINUX 18.04  OR SSD, ENT MNGR S</t>
  </si>
  <si>
    <t>NETWORK VIDEO RECORDER, 2U, 4  IP CHANNELS, WINDOWS 10, HDMI, DVI-I</t>
  </si>
  <si>
    <t>NETWORK VIDEO RECORDER, 2U, 4  IP CHANNELS, UBUNTU LINUX 16.04, HDMI, DVI-I</t>
  </si>
  <si>
    <t>NVR, IP 2U 6TB 3 YR WARR ENT, 4 IP CAMERAS WIND10 120 SSD. HDMI, DVI-I</t>
  </si>
  <si>
    <t>IP 4U RECORDER WITH 4 IP</t>
  </si>
  <si>
    <t>NVR, IP 2U 10TB 3 YR WARR WITH 4 IP CAMERAS WIND10 120 SSD. HDMI, DVI-I</t>
  </si>
  <si>
    <t>NVR, IP 2U 8TB 3 YR WARR WITH 4 IP CAMERAS WIND10 120 SSD. HDMI, DVI-I</t>
  </si>
  <si>
    <t>NVR, IP 2U 6TB 3 YR WARR WITH 4 IP CAMERAS WIND10 120 SSD. HDMI, DVI-I</t>
  </si>
  <si>
    <t>IP 2U FRONT ACCESS RECORDER    4 IP CAM LICENSES (64 MAX)     SOFTWARE, WARRANTY</t>
  </si>
  <si>
    <t>IP 2U FRONT ACCESSIBLE RECORDE 4 IP CAMERAS LICENSES (64 MAX)</t>
  </si>
  <si>
    <t>IP ENT 2U RACK RECORDER, 4 IP  CAM, WINDOWS 10 (WIN10) 24TB SSD, HDMI</t>
  </si>
  <si>
    <t>IP ENT 2U RACK RECORDER, 4 IP  CAM, WINDOWS 10 (WIN10) 30TB SSD, HDMI</t>
  </si>
  <si>
    <t>NVR, 4 IP LICENSE (MAX 64),    WIN10 AND UBUNTU LINUX 16.04   4U RACK, 48 TB</t>
  </si>
  <si>
    <t>NVR, 4 IP LICENSE (MAX 64),    WIN10 AND UBUNTU LINUX 16.04   4U RACK, 36 TB</t>
  </si>
  <si>
    <t>NVR, 4 IP LICENSE (MAX 64),    WIN10 &amp; UBUNTU LINUX 16.04     4U RACK, 48 TB</t>
  </si>
  <si>
    <t>CABLE ADAPTER, DVI-D TO VGA</t>
  </si>
  <si>
    <t>MANFROTTO MT055XPRO3 ALUMINIUM 3-SECTION TRIPOD KIT, MHXPRO3W X-PRO 3-WAY HEAD</t>
  </si>
  <si>
    <t>NON-CONTACT FOREHEAD INFRARED  THERMOMETER IDEAL FOR ELEVATED BODY TEMP</t>
  </si>
  <si>
    <t>T1020 IR CAMERA W/45  LENS     (-40 F TO 3632 F) 1024X768 RES/30HZ</t>
  </si>
  <si>
    <t>T1020 IR CAMERA W/28  LENS     (-40 F TO 3632 F) 1024X768 RES/30HZ</t>
  </si>
  <si>
    <t>T1020 IR CAMERA W/12  LENS     (-40 F TO 3632 F) 1024X768 RES/30HZ</t>
  </si>
  <si>
    <t>T1010 IR CAMERA W/45  LENS     (-40 F TO 1202 F) 1024X768 RES/30HZ</t>
  </si>
  <si>
    <t>T1010 IR CAMERA W/28  LENS     (-40 F TO 1202 F) 1024X768 RES/30HZ</t>
  </si>
  <si>
    <t>T1010 IR CAMERA W/12  LENS     (-40 F TO 1202 F) 1024X768 RES/30HZ</t>
  </si>
  <si>
    <t>T840 IR CAMERA W/24  LENS (-4 F TO 2732 F) 464X348 RES/30HZ</t>
  </si>
  <si>
    <t>T640 IR CAMERA W/25  LENS (-40 F TO 3632 F) 640X480 RES/30HZ</t>
  </si>
  <si>
    <t>FLIR A615 (50 HZ) 25</t>
  </si>
  <si>
    <t>FLIR A320 (30 HZ) 25</t>
  </si>
  <si>
    <t>T540 IR CAMERA W/24  LENS (-4 F TO 2732 F) 464X348 RES/30HZ</t>
  </si>
  <si>
    <t>FLIR A315 (60 HZ) 25</t>
  </si>
  <si>
    <t>FLIR A310 (30 HZ) 25</t>
  </si>
  <si>
    <t>T530 IR CAMERA W/24  LENS (-4 F TO 1202 F) 320X240 RES/30HZ</t>
  </si>
  <si>
    <t>ADVANCED CAMERA W/MSX 464 X 348 RES./30HZ W/24 LENS</t>
  </si>
  <si>
    <t>ADVANCED CAMERA W/MSX 384 X 288 RES./30HZ W/24 LENS</t>
  </si>
  <si>
    <t>ADVANCED CAMERA W/MSX 320 X 240 RES./30HZ W/24 LENS</t>
  </si>
  <si>
    <t>5-IN-1 16CH PENTABRID DVR-     48TB RAW STORAGE, AHD, HDTVI, HDCVI (UP TO</t>
  </si>
  <si>
    <t>5-IN-1 16CH PENTABRID DVR-     36TB RAW STORAGE, AHD, HDTVI, HDCVI (UP TO</t>
  </si>
  <si>
    <t>5-IN-1 16CH PENTABRID DVR-     30TB RAW STORAGE, AHD, HDTVI, HDCVI (UP TO</t>
  </si>
  <si>
    <t>5-IN-1 16CH PENTABRID DVR-     24TB RAW STORAGE, AHD, HDTVI, HDCVI (UP TO</t>
  </si>
  <si>
    <t>5-IN-1 16CH PENTABRID DVR-     20TB RAW STORAGE, AHD, HDTVI, HDCVI (UP TO</t>
  </si>
  <si>
    <t>5-IN-1 16CH PENTABRID DVR-     16TB RAW STORAGE, AHD, HDTVI, HDCVI (UP TO</t>
  </si>
  <si>
    <t>5-IN-1 16CH PENTABRID DVR-     12TB RAW STORAGE, AHD, HDTVI, HDCVI (UP TO</t>
  </si>
  <si>
    <t>5-IN-1 16CH PENTABRID DVR-     8TB RAW STORAGE, AHD, HDTVI,   HDCVI (UP TO 8MP),</t>
  </si>
  <si>
    <t>5-IN-1 16CH PENTABRID DVR-     10TB RAW STORAGE, AHD, HDTVI, HDCVI (UP TO</t>
  </si>
  <si>
    <t>5-IN-1 16CH PENTABRID DVR-     4TB RAW STORAGE, AHD, HDTVI,   HDCVI (UP TO 8MP),</t>
  </si>
  <si>
    <t>5-IN-1 16CH PENTABRID DVR-     6TB RAW STORAGE, AHD, HDTVI,   HDCVI (UP TO 8MP),</t>
  </si>
  <si>
    <t>5-IN-1 16CH PENTABRID DVR,     AHD, HDTVI, HDCVI (UP TO 8MP), TOTAL</t>
  </si>
  <si>
    <t>PANORAMIC MULTI-SENSOR CAMERA, FOV  H209, V 60, 8MP   @ 20FPS</t>
  </si>
  <si>
    <t>POWERED BY WN7, 1/2.3" 12MP    CMOS, MAX RESOLUTION 3008X3008 @ 30FPS,</t>
  </si>
  <si>
    <t>POWERED BY WISENET 7 COVERT    CAMERA BODY, 2MP, FULL HD (1080P) 60FPS,</t>
  </si>
  <si>
    <t>NETWORK VANDAL OUTDOOR 2CH IR  DOME CAMERA, (6MP X 2 SENSORS) 12MP @</t>
  </si>
  <si>
    <t>2MP X 2CH MULTI-DIRECTIONAL    OUTDOOR VANDAL DOME CAMERA</t>
  </si>
  <si>
    <t>2MP IR DOME CAMERA, 4MM LENS   30FPS, MOTION TAMPERING DETECT NO AUDIO</t>
  </si>
  <si>
    <t>WISENET Q NETWORK OUTDOOR VANDAL BULLET CAMERA, 2MP @    30FPS, 4.0MM FIXED</t>
  </si>
  <si>
    <t>NETWORK PTRZ DOME CAMERA MULTI-SENSOR MULTI-DIRECTIONAL 4 SENSO X5MP, MAX8MP</t>
  </si>
  <si>
    <t>4K NETWORK AI IR VANDAL BULLET CAMERA, WITH LPR AND    MMCR (MAKE, MODEL,</t>
  </si>
  <si>
    <t>2MP AI BULLET</t>
  </si>
  <si>
    <t>4MP AI BULLET</t>
  </si>
  <si>
    <t>NETWORK VANDAL OUTDOOR 2CH AI  IR DOME CAMERA, (2MP X 2 SENSORS) 4MP @</t>
  </si>
  <si>
    <t>NETWORK VANDAL OUTDOOR 2CH AI  IR DOME CAMERA, (6MP X 2 SENSORS) 12MP @</t>
  </si>
  <si>
    <t>WISENET A SERIES NETWORK IR    TURRET FLATEYE POE CAMERA,     2MP @ 30 FPS, 3MM</t>
  </si>
  <si>
    <t>WISENET A SERIES NETWORK IR    TURRET FLATEYE POE CAMERA,     4MP @ 30 FPS, 3MM</t>
  </si>
  <si>
    <t>4K AI BULLET</t>
  </si>
  <si>
    <t>4MP IP BULLET CAMERA</t>
  </si>
  <si>
    <t>2 MP IP VANDAL DOME CAMERA</t>
  </si>
  <si>
    <t>4 MP IP VANDAL DOME CAMERA</t>
  </si>
  <si>
    <t>4MP IP VF VANDAL DOME CAMERA</t>
  </si>
  <si>
    <t>2MP IP VF VANDAL DOME CAMERA</t>
  </si>
  <si>
    <t>4MP IP VF BULLET</t>
  </si>
  <si>
    <t>2MP IP VF BULLET</t>
  </si>
  <si>
    <t>4 MP IP BULLET CAMERA</t>
  </si>
  <si>
    <t>2 MP IP BULLET CAMERA</t>
  </si>
  <si>
    <t>6MP AI BULLET</t>
  </si>
  <si>
    <t>WISENET X POWERED BY WISENET   5 NETWORK ZOOM BOX CAMERA,     2MP, FULL HD(1080P</t>
  </si>
  <si>
    <t>LPR VANDAL DOME, 4K RESOLUTION</t>
  </si>
  <si>
    <t>OUTDOOR NETWORK AI IR 12X ZOOM</t>
  </si>
  <si>
    <t>IP BULLET CAMERA, OUTDOOR,     2MP, 5.2-62.4MM 12X ZOOM, IP66/67, POE+</t>
  </si>
  <si>
    <t>MAXIMUM 2MP (1920 X 1080) 32X ZOOM, DAY &amp; NIGHT H.265 / H.264</t>
  </si>
  <si>
    <t>WISENET P SERIES NETWORK VANDAL OUTDOOR MULTI-SENSOR    MULTI-DIR DOME</t>
  </si>
  <si>
    <t>2MP AI OUTDOOR DOME</t>
  </si>
  <si>
    <t>4K AI IR INDOOR DOME</t>
  </si>
  <si>
    <t>POWERED BY WN7, X-PLUS SERIES, OUTDOOR NETWORK AI     IR VANDAL DOME</t>
  </si>
  <si>
    <t>6MP AI OUTDOOR DOME</t>
  </si>
  <si>
    <t>2MP AI IR INDOOR DOME</t>
  </si>
  <si>
    <t>4MP AI IR INDOOR DOME 2.8-10MM, 3.6X MOTORIZED VARIFOCAL</t>
  </si>
  <si>
    <t>6MP AI IR INDOOR DOME</t>
  </si>
  <si>
    <t>4MP IR OUTDOOR VANDAL DOME AI  CAMERA</t>
  </si>
  <si>
    <t>EXPLOSION PROOF PANORAMIC CAMERA</t>
  </si>
  <si>
    <t>4K BOX AI CAMERA LENS NOT INCLUDED</t>
  </si>
  <si>
    <t>4K IR INDOOR VANDAL DOME AI CAMERA</t>
  </si>
  <si>
    <t>6MP BOX AI CAMERA LENS NOT INCLUDED</t>
  </si>
  <si>
    <t>2MP BOX AI CAMERA LENS NOT INCLUDED</t>
  </si>
  <si>
    <t>2MP IR OUTDOOR VANDAL DOME AI CAMERA</t>
  </si>
  <si>
    <t>IND NETWORK AI IR 6 MP DOME IR IR LENGTH 50M (164FT) DN, 4.49.3MM(2.1X)</t>
  </si>
  <si>
    <t>POWERED BY WN7, OUTDOOR NETWORK AI IR VANDAL DOME CAMERA, 4K</t>
  </si>
  <si>
    <t>OUTDOOR NETWORK AI IR VANDAL DOME CAMERA 4K</t>
  </si>
  <si>
    <t>INDOOR NETWORK AI IR DOME,     2.812MM MOTORIZED VF LENS 2MP RES @ 120FPS</t>
  </si>
  <si>
    <t>WISENET Q NETWORK OUTDOOR VANDAL BULLET CAMERA, 4MP @30FPS, MOTORIZED</t>
  </si>
  <si>
    <t>WISENET Q NETWORK INDOOR DOME  CAMERA, 4MP @30FPS, MOTORIZED</t>
  </si>
  <si>
    <t>WISENET Q NETWORK OUTDOOR VANDAL DOME CAMERA, 4MP @30FPS, MOTORIZED</t>
  </si>
  <si>
    <t>WISENET Q NETWORK OUTDOOR VANDAL DOME CAMERA, 2MP @ 30FPS, MOTORIZED</t>
  </si>
  <si>
    <t>WISENET Q NETWORK OUTDOOR VANDAL DOME CAMERA, 2MP @ 30FPS, 2.8MM FIXED</t>
  </si>
  <si>
    <t>WISENET Q NETWORK OUTDOOR VANDAL BULLET CAMERA, 2MP @    30FPS, 2.8MM FIXED</t>
  </si>
  <si>
    <t>WISENET Q NETWORK INDOOR DOME  CAMERA, 2MP @ 30FPS, 2.8MM     FIXED FOCAL LENS</t>
  </si>
  <si>
    <t>WISENET Q NETWORK OUTDOOR PTZ  CAMERA, 2MP, FULL HD(1080P)    60FPS, TRIPLE CODE</t>
  </si>
  <si>
    <t>INDOOR DOME IP CAM 2MP 30FPS   MOTORIZED VARI-FOCAL LENS 3.1X 3.2 10.0MM</t>
  </si>
  <si>
    <t>STAINLESS STEEL FISHEYE, POWERED BY WN7, 1/2.3" 12MP    CMOS, MAX</t>
  </si>
  <si>
    <t>NETWORK VANDAL OUTDOOR MULTI-SENSOR DOME CAMERA, PANORAMIC VIEW WITH</t>
  </si>
  <si>
    <t>2MP VANDAL-RESISTANT DOME WITH BUILT-IN IR ILLUMINATION</t>
  </si>
  <si>
    <t>2MP FLUSH-MOUNTED DOME CAMERA WITH BUILT-IN IR ILLUMINATION</t>
  </si>
  <si>
    <t>2MP BULLET CAMERA WITH BUILT-IN IR ILLUMINATION</t>
  </si>
  <si>
    <t>2MP NETWORK AI BOX CAMERA</t>
  </si>
  <si>
    <t>2MP NETWORK AI IR DOME,D/N WDR FACEMASK, DISTANCE DETECT WISENR II</t>
  </si>
  <si>
    <t>HEIGHT STRIP WITH 4.6MM PINHOLE LENS MODULE, COMPATIBLE WITH</t>
  </si>
  <si>
    <t>4.6MM PINHOLE LENS MODULE,     COMPATIBLE WITH XNB-6001 AND   PNM-9000QB,</t>
  </si>
  <si>
    <t>POWERED BY WN7, 2MP X 3CH @    30FPS, MULTI DIRECTIONAL CAMERA, 3-6MM</t>
  </si>
  <si>
    <t>WN7 MULTI HEAD CAMERA, 4 X     2MP @ 30FPS, H.264TRIPLE CODEC, EXTREME WDR</t>
  </si>
  <si>
    <t>CAMERA - NETWORK PNM-9022V     8.3MP PANORAMIC CAMERA WN7     PANORAMIC</t>
  </si>
  <si>
    <t>5 CHANNEL 2MP / 5MP X 4 + 2MP  32X PTZ</t>
  </si>
  <si>
    <t>WISENET X-PLUS SERIES NETWORK  IR VANDAL OUTDOOR CAMERA, 6MP @ 30FPS,</t>
  </si>
  <si>
    <t>CAMERA, 2MP LENS MODULES SLA-2M2400Q (2.4MM), SLA-2M2800Q</t>
  </si>
  <si>
    <t>BULLET CAMERA, 4K (8MP MAX)    30FPS, MOTORIZED</t>
  </si>
  <si>
    <t>BULLET CAMERA, 6MP @ 30FPS,    MOTORIZED</t>
  </si>
  <si>
    <t>NETWORK IR VANDAL INDOOR CAMERA, 4K (8MP</t>
  </si>
  <si>
    <t>NETWORK IR FLUSH MOUNT CAMERA (PLENUM), 4K</t>
  </si>
  <si>
    <t>NETWORK IR FLUSH MOUNT CAMERA (PLENUM),</t>
  </si>
  <si>
    <t>BOX CAMERA, 4K (8MP MAX) 30FPS, TRIPLE CODEC</t>
  </si>
  <si>
    <t>WISENET 7X IP IR VANDAL DOME   CAMERA, 6MP @30FPS WDR 120DB   2.8-8.4MM</t>
  </si>
  <si>
    <t>WISENET 7 X-PLUS SERIES NETWORK IR VANDAL OUTDOOR CAMERA, 4K (8MP</t>
  </si>
  <si>
    <t>WISENET X IP BOX CAMERA 6MP    @30FPS, EXTREME WDR, H.265     12VDC/24VAC/POE</t>
  </si>
  <si>
    <t>4K IP AI IR DOME CAM, MAX.     4K, 0.05LUX@F1.6 (COLOR), 0LUX (B/W, IR LED</t>
  </si>
  <si>
    <t>4K AI IP BOX CAM, MAX. 4K,     0.03LUX@F1.2 (COLOR), DAY &amp;    NIGHT(ICR),</t>
  </si>
  <si>
    <t>WISENET Q SERIES NETWORK INDOOR FISHEYE DOME CAMERA,    12MP CMOS SENSOR,</t>
  </si>
  <si>
    <t>5MP INDOOR DOME WITH 3.6-9.4MM VARIFOCAL LENS</t>
  </si>
  <si>
    <t>5MP OUTDOOR DOME WITH 3.6-9.4MM VARIFOCAL LENS</t>
  </si>
  <si>
    <t>2MP INDOOR DOME WITH 2.8-12MM  VARIFOCAL LENS</t>
  </si>
  <si>
    <t>2MP OUTDOOR DOME WITH 2.8-12MM VARIFOCAL LENS</t>
  </si>
  <si>
    <t>4K IR OUTDOOR VANDAL DOME AI   CAMERA</t>
  </si>
  <si>
    <t>PUBLIC VIEW MONITORING CAMERA  2.16M PIXELS, 4.6MM LENS</t>
  </si>
  <si>
    <t>OUT VANDAL DOME IP CAM 2MP     30FPS 3.6MM FIXED FOCAL LENS   MJPEG CODEC</t>
  </si>
  <si>
    <t>WISENET Q NETWORK OUTDOOR VANDAL DOME CAMERA, 2MP @ 30FPS, 3.6MM</t>
  </si>
  <si>
    <t>WISENET X POWERED BY WISENET   5 NETWORK IR OUTDOOR LOW SPEED LPR DOME</t>
  </si>
  <si>
    <t>WISENET X POWERED BY WISENET   5 NETWORK IR OUTDOOR LOW SPEED LPR BULLET</t>
  </si>
  <si>
    <t>1/2.8 2MP CMOS W/ 2.4MM FIXED  FOCAL LENS FOV H 135.4 V71.2   FOR PNM-9000VQ</t>
  </si>
  <si>
    <t>OUT VANDAL DOME IP CAM 5MP     30FPS 4.0MM FIXED FOCAL LENS   79 TRIPLE CODEC</t>
  </si>
  <si>
    <t>OUT VANDAL DOME IP CAM 5MP     30FPS 2.8MM FIXED FOCAL LENS   104 TRIPLE CODEC</t>
  </si>
  <si>
    <t>OUT VANDAL BULLET IP CAM 5MP   30FPS MOTORIZED VARI-FOCAL     LENS 3.1X 3.2</t>
  </si>
  <si>
    <t>OUT VANDAL BULLET IP CAM 5MP   30FPS 4.0MM FIXED FOCAL LENS   79 TRIPLE CODEC</t>
  </si>
  <si>
    <t>OUT VANDAL BULLET IP CAM 5MP   30FPS 2.8MM FIXED FOCAL LENS   104 TRIPLE CODEC</t>
  </si>
  <si>
    <t>MINI OUT FLATEYE IP CAM 5MP    30FPS 2.8MM FIXED FOCAL LENS   104 TRIPLE CODEC</t>
  </si>
  <si>
    <t>INDOOR DOME IP CAM 5MP 30FPS   MOTORIZED VARI-FOCAL LENS 3.1X 3.2 10.0MM</t>
  </si>
  <si>
    <t>MINI INDOOR DOME IP CAM 5MP    30FPS 4.0MM FIXED FOCAL LENS   80 TRIPLE CODEC</t>
  </si>
  <si>
    <t>INDOOR DOME IP CAM 5MP 30FPS   4.0MM FIXED FOCAL LENS 79 TRIPLE CODEC</t>
  </si>
  <si>
    <t>MINI INDOOR DOME IP CAM 5MP    30FPS 2.8MM FIXED FOCAL LENS   104 TRIPLE CODEC</t>
  </si>
  <si>
    <t>INDOOR DOME IP CAM 5MP 30FPS   2.8MM FIXED FOCAL LENS 104     TRIPLE CODEC</t>
  </si>
  <si>
    <t>MINI IP INDOOR DOME IP CAM     2MP 30FPS 2.8MM FIXED FOCAL    LENS 113 TRIPLE</t>
  </si>
  <si>
    <t>2MP IN DOME IP CAMERA, WISESTREAM, 4.0MM LENS, IR,    120DB TRUE WDR</t>
  </si>
  <si>
    <t>WISENET X+ 5MP NW IR DOME CAMERA DN (ICR), WDR (150DB    / 120DB) IP52</t>
  </si>
  <si>
    <t>WISENET X+ 2M NW DOME CAMERA   DN (ICR), WDR (150DB / 120DB) IP52</t>
  </si>
  <si>
    <t>WISENET X+ 5MP NW IR DOME CAMERA DN (ICR), WDR (150DB    / 120DB) POE IP52</t>
  </si>
  <si>
    <t>WISENET X+ 2MP NW DOME CAMERA  DN (ICR), WDR (150DB) POE IP66/IP67, IK10+</t>
  </si>
  <si>
    <t>WISENET X+ 2M NW DOME CAMERA   DN (ICR), WDR (150DB) POE WHITE/AL, IP52, IK10</t>
  </si>
  <si>
    <t>OUT VANDAL DOME IP CAM 5MP     30FPS MOTORIZED VARI-FOCAL     LENS 3.1X 3.2</t>
  </si>
  <si>
    <t>DOME CAMERA, OUTDOOR, VANDAL   RESISTANT, 2MP, FULL HD(1080P) AT 60FPS</t>
  </si>
  <si>
    <t>IR BULLET CAMERA, OUTDOOR,     2MP, FULL HD(1080P) AT 60FPS</t>
  </si>
  <si>
    <t>2MP INDOOR VANDAL DOME X SERIES LITE WITH IR</t>
  </si>
  <si>
    <t>NETWORK OUTDOOR COMPACT VANDAL DOME CAMERA WHITE COLOR</t>
  </si>
  <si>
    <t>X-SERIES MOBILE IR FISHEYE 6MP CMOS SENSOR, VANDAL, 2048X2048 @ 30FPS WITH WDR</t>
  </si>
  <si>
    <t>X-SERIES OUTDOOR IR FISHEYE    6MP CMOS SENSOR, 2048X2048     @ 30FPS WITH WDR</t>
  </si>
  <si>
    <t>WISENET X IP IN FLUSH DOME     CAMERA, 5MP @30FPS WDR 120DB   3.7MM/97.5DEG</t>
  </si>
  <si>
    <t>WISENET 5 IP IR OUT VANDAL     DOME CAMERA, 5MP @30FPS WDR    OFF/ON, 7MM/50.7DE</t>
  </si>
  <si>
    <t>WISENET 5 IP IR OUT VANDAL     DOME CAMERA, 5MP @30FPS WDR    OFF/ON</t>
  </si>
  <si>
    <t>WISENET 5 IP OUT VANDAL DOME   CAMERA, 2MP, HD1080P, 4MM/88.6DEG</t>
  </si>
  <si>
    <t>WISENET5 IP OUT VNDL BULLET    CAMERA, BACK BOX, 5MP @30FPS   WDR OPT</t>
  </si>
  <si>
    <t>WISENET5 IP IR OUT VNDL BULLET CAMERA, BACK BOX, 2MP, 2.4MM/139DEG</t>
  </si>
  <si>
    <t>WISENET 5 IP IR IN VANDAL DOME CAMERA, 5MP @30FPS WDR    OFF/ON, 7MM/50.7DEG</t>
  </si>
  <si>
    <t>WISENET 5 IP IR IN VANDAL DOME CAMERA, 5MP @30FPS WDR    OFF/ON</t>
  </si>
  <si>
    <t>WISENET 5 IP IN VANDAL DOME    CAMERA, 2MP, FULL HD/1080P,    4MM/88.6DEG</t>
  </si>
  <si>
    <t>WISENET X IP OUT VANDAL DOME   CAMERA, 2MP, FULL HD1080P @60FPS WDR OFF</t>
  </si>
  <si>
    <t>WISENET X IP OUT VANDAL DOME   CAMERA, 2MP, HD1080P @60FPS    WDR OFF</t>
  </si>
  <si>
    <t>WISENET X IP IR OUT BULLET     CAMERA, BACK BOX, 5MP @30FPS   WDR OFF/ON, 2.4X</t>
  </si>
  <si>
    <t>WISENET X IP IR OUT VANDAL     BULLET CAMERA, BACK BOX, 2MP   HD1080P@60FPS</t>
  </si>
  <si>
    <t>WISENET X IP IR INDOOR VANDAL  DOME CAMERA, 5MP @30FPS WDR    OFF/ON, 2.4X</t>
  </si>
  <si>
    <t>WISENET X IP IN VANDAL DOME    CAMERA, 2MP, FULL HD1080P @60FPS WDR OFF</t>
  </si>
  <si>
    <t>WISENET X IP IN VANDAL DOME    CAMERA, 2MP HD1080P@60FPS,     2.4MM/139DEG</t>
  </si>
  <si>
    <t>WISENET X IP BOX CAMERA, 5MP   @30FPS WDR OFF/ON, 120DB WDR</t>
  </si>
  <si>
    <t>WISENET Q STAINLESS STEEL PTZ  CAMERA, 2MP, FULL HD(1080P)    60FPS, TRIPLE CODE</t>
  </si>
  <si>
    <t>WISENET Q NETWORK IR PTZ CAMERA, IR RANGE OF UP TO 328FT, 2MP, FULL</t>
  </si>
  <si>
    <t>2MP 32X PTZ</t>
  </si>
  <si>
    <t>2MP 25X PTZ</t>
  </si>
  <si>
    <t>POWERED BY WN7, 6MP @ 30FPS    RESOLUTION, 5MM-125MM (25X)    LENS, EXTREME WDR</t>
  </si>
  <si>
    <t>POWERED BY WN7, 4K @ 30FPS     RESOLUTION, 5MM-125MM (25X)    LENS, ADAPTIVE WIS</t>
  </si>
  <si>
    <t>6MP 25X PTZ D/N ICR, WDR IP66, IK10, NEMA4X, NEMA-TS 2  POE+, GYRO SENSOR</t>
  </si>
  <si>
    <t>6MP 25X IR PTZ D/N ICR, WDR    IP66, IK10, NEMA4X, NEMA-TS 2  HPOE, GYRO SENSOR</t>
  </si>
  <si>
    <t>POWERED BY WN7, 6MP @ 30FPS    RESOLUTION, 5MM-150MM (30X)    LENS, WISE IR</t>
  </si>
  <si>
    <t>POWERED BY WN7, 4K @ 30FPS     RESOLUTION, 5MM-150MM (30X)    LENS, BUILD IN</t>
  </si>
  <si>
    <t>2MP 40X IR WIPER PTZ CAMERA    TRUE D/N, DUAL SD CARD SLOTS   HPOE, IP66/IK10</t>
  </si>
  <si>
    <t>WISENET T NETWORK BI-SPECTRUM  AI THERMAL CAMERA (UNCOOLED), DUAL</t>
  </si>
  <si>
    <t>4K MODERATE SPEED (UP TO 75MPH) LPR BOX CAMERA KIT WITH ENCLOSURE AND</t>
  </si>
  <si>
    <t>2MP INTERCOM, WDR, 1.6MM FIXED LEN, TOUCHLESS     CALL BUILT-IN MIC</t>
  </si>
  <si>
    <t>CAMERA LENS MODULE, DAY/NIGHT, F2.0 2.4 MM FIXED, 0.94"</t>
  </si>
  <si>
    <t>4.6MM PINHOLE LENSE MODULE.    2MP AT 60FPS 0.06 LUX 120DB    WDR 73DEGREE FOV</t>
  </si>
  <si>
    <t>WISENET X POWERED BY WISENET   5 NETWORK PINHOLE CAMERA WITH HEIGHT STRIP</t>
  </si>
  <si>
    <t>2U WAVE POE NVR W/ 4 PROFESSIONAL LICENSES, 12TB    LICENSES, 12TB RAW,</t>
  </si>
  <si>
    <t>2U WAVE POE NVR W/ 4 PROFESSIONAL LICENSES, 6TB     LICENSES, 6TB RAW,</t>
  </si>
  <si>
    <t>2U WAVE POE NVR W/ 4 PROFESSIONAL LICENSES, 4TB     LICENSES, 4TB RAW,</t>
  </si>
  <si>
    <t>WAVE PROFESSIONAL LICENSE.     ENABLES TWENTY-FOUR (24) IP    STREAM RECORDING</t>
  </si>
  <si>
    <t>WAVE, 8XIP CAMERA LICENSE</t>
  </si>
  <si>
    <t>WAVE PROFESSIONAL LICENSE ENABLES FOUR IP STREAM RECORDING</t>
  </si>
  <si>
    <t>WAVE PROFESSIONAL LICENSE ENABLES FORTY-EIGHT IP STREAM  RECORDING</t>
  </si>
  <si>
    <t>WAVE PROFESSIONAL LICENSE.     ENABLES SIXTEEN IP STREAM RECORDING</t>
  </si>
  <si>
    <t>WAVE EMBEDDED RECORDER LICENSE. ENABLES 16 CH HANWHA  EMBEDDED RECORDER</t>
  </si>
  <si>
    <t>WAVE, 1X IP CAMERA LICENSE</t>
  </si>
  <si>
    <t>WAVE, VIDEO WALL</t>
  </si>
  <si>
    <t>ENCODER, 4CH H.265/ H.264/     MJPEG, 5MP   12FPS/CH, 4MP     15FPS/CH, 1080P</t>
  </si>
  <si>
    <t>ENCODER, 16CH H.265/ H.264/    MJPEG, 15FPS @ 2MP, AHD/CVI/TVI/CVBS</t>
  </si>
  <si>
    <t>HDD CRADLE FOR WRR-P 1U AND    2U SERVER CHASSIS</t>
  </si>
  <si>
    <t>2U WISENET WAVE NETWORK VIDEO  RECORDER WITH 4 PROFESSIONAL   LICENSES, WISENET</t>
  </si>
  <si>
    <t>8CH NVR 6TB WITH 8 POE PORTS   (POE BUDGET 65W) WITH 8MP CAMERA SUPPORT.</t>
  </si>
  <si>
    <t>8CH NVR 4TB WITH 8 POE PORTS   (POE BUDGET 65W) WITH 8MP CAMERA SUPPORT.</t>
  </si>
  <si>
    <t>8CH NVR WITH 8 POE PORTS (POE  BUDGET 65W) WITH 8MP CAMERA    SUPPORT. H.265,</t>
  </si>
  <si>
    <t>MICRO FORM FACTOR WISENET WAVE CLIENT WORKSTATION FOR    2 MONITOR OUTPUT,</t>
  </si>
  <si>
    <t>4K NVR, 2TB, 8-CH, 8 POE PORTS1 FIXED SATA HDD (6TB     MAX)</t>
  </si>
  <si>
    <t>WAVE CLIENT (LINUX OS)</t>
  </si>
  <si>
    <t>SMALL FORM FACTOR WISENET WAVE CLIENT WORKSTATION FOR    4 MONITOR OUTPUT,</t>
  </si>
  <si>
    <t>WAVE CLIENT</t>
  </si>
  <si>
    <t>WAVE RECORDING SERVER (LINUX   OS)</t>
  </si>
  <si>
    <t>8K NVR (INTEL BASED), 12TB     RAW, 64 CHANNELS, H.265, H.264, MJPEG, 16</t>
  </si>
  <si>
    <t>8K NVR (INTEL BASED), 40TB     RAW, 32 CHANNELS, H.265, H.264, MJPEG, 16</t>
  </si>
  <si>
    <t>8K NVR (INTEL BASED), 32TB     RAW, 32 CHANNELS, H.265, H.264, MJPEG, 16</t>
  </si>
  <si>
    <t>8K NVR (INTEL BASED), 24TB     RAW, 32 CHANNELS, H.265, H.264, MJPEG, 16</t>
  </si>
  <si>
    <t>8K NVR (INTEL BASED), 20TB     RAW, 32 CHANNELS, H.265, H.264, MJPEG, 16</t>
  </si>
  <si>
    <t>8K NVR (INTEL BASED),16TB RAW, 32 CHANNELS, H.265, H.264, MJPEG, 16</t>
  </si>
  <si>
    <t>8K NVR (INTEL BASED), 96TB     RAW, 64 CHANNELS, H.265, H.264, MJPEG, 16</t>
  </si>
  <si>
    <t>8K NVR (INTEL BASED), 88TB     RAW, 64 CHANNELS, H.265, H.264, MJPEG, 16</t>
  </si>
  <si>
    <t>8K NVR (INTEL BASED), 64TB     RAW, 64 CHANNELS, H.265, H.264, MJPEG, 16</t>
  </si>
  <si>
    <t>8K NVR (INTEL BASED), 96TB     RAW, 32 CHANNELS, H.265, H.264, MJPEG, 16</t>
  </si>
  <si>
    <t>8K NVR (INTEL BASED), 56TB     RAW, 64 CHANNELS, H.265, H.264, MJPEG, 16</t>
  </si>
  <si>
    <t>8K NVR (INTEL BASED), 12TB     RAW, 32 CHANNELS, H.265, H.264, MJPEG, 16</t>
  </si>
  <si>
    <t>8K NVR (INTEL BASED), 88TB     RAW, 32 CHANNELS, H.265, H.264, MJPEG, 16</t>
  </si>
  <si>
    <t>8K NVR (INTEL BASED), 48TB     RAW, 64 CHANNELS, H.265, H.264, MJPEG, 16</t>
  </si>
  <si>
    <t>8K NVR (INTEL BASED), 40TB     RAW, 64 CHANNELS, H.265, H.264, MJPEG, 16</t>
  </si>
  <si>
    <t>8K NVR (INTEL BASED), 32TB     RAW, 64 CHANNELS, H.265, H.264, MJPEG, 16</t>
  </si>
  <si>
    <t>8K NVR (INTEL BASED), 64TB     RAW, 32 CHANNELS, H.265, H.264, MJPEG, 16</t>
  </si>
  <si>
    <t>8K NVR (INTEL BASED), 24TB     RAW, 64 CHANNELS, H.265, H.264, MJPEG, 16</t>
  </si>
  <si>
    <t>8K NVR (INTEL BASED), 56TB     RAW, 32 CHANNELS, H.265, H.264, MJPEG, 16</t>
  </si>
  <si>
    <t>8K NVR (INTEL BASED), 20TB     RAW, 64 CHANNELS, H.265, H.264, MJPEG, 16</t>
  </si>
  <si>
    <t>8K NVR (INTEL BASED),16TB RAW, 64 CHANNELS, H.265, H.264, MJPEG, 16</t>
  </si>
  <si>
    <t>8K NVR (INTEL BASED), 48TB     RAW, 32 CHANNELS, H.265, H.264, MJPEG, 16</t>
  </si>
  <si>
    <t>8 CHANNEL POE NVR</t>
  </si>
  <si>
    <t>4 CHANNEL POE NVR</t>
  </si>
  <si>
    <t>16 CHANNEL POE NVR</t>
  </si>
  <si>
    <t>WISENET WAVE OPTIMIZED SERVER  416TB</t>
  </si>
  <si>
    <t>WISENET WAVE OPTIMIZED SERVER  384TB</t>
  </si>
  <si>
    <t>WISENET WAVE OPTIMIZED SERVER  352TB</t>
  </si>
  <si>
    <t>WISENET WAVE OPTIMIZED SERVER  320TB</t>
  </si>
  <si>
    <t>WISENET WAVE OPTIMIZED SERVER  288TB</t>
  </si>
  <si>
    <t>WISENET WAVE OPTIMIZED SERVER  256TB</t>
  </si>
  <si>
    <t>4K NVR (INTEL BASED), 6TB RAW, 4CH WITH 4 POE/POE+ PORTS (POE BUDGET</t>
  </si>
  <si>
    <t>4K NVR (INTEL BASED), 4TB RAW, 4CH WITH 4 POE/POE+ PORTS (POE BUDGET</t>
  </si>
  <si>
    <t>4K NVR (INTEL BASED), 2TB RAW, 4CH WITH 4 POE/POE+ PORTS (POE BUDGET</t>
  </si>
  <si>
    <t>4K NVR (INTEL BASED), 4CH WITH 4 POE/POE+ PORTS (POE     BUDGET 35W),</t>
  </si>
  <si>
    <t>4K NVR (INTEL BASED) 6TB RAW,  4CH WITH 4 POE/POE+ PORTS (POE BUDGET 50W),</t>
  </si>
  <si>
    <t>4K NVR (INTEL BASED) 4TB RAW,  4CH WITH 4 POE/POE+ PORTS (POE BUDGET 50W),</t>
  </si>
  <si>
    <t>4K NVR (INTEL BASED) 2TB RAW,  4CH WITH 4 POE/POE+ PORTS (POE BUDGET 50W),</t>
  </si>
  <si>
    <t>4K NVR (INTEL BASED), 4CH WITH 4 POE/POE+ PORTS (POE     BUDGET 50W),</t>
  </si>
  <si>
    <t>8K NVR (INTEL BASED), 16TB     RAW, 64 CHANNELS, H265,H264,   MJPEG, 8 FIXED</t>
  </si>
  <si>
    <t>8K NVR (INTEL BASED), 12TB     RAW, 64 CHANNELS, H265,H264,   MJPEG, 8 FIXED</t>
  </si>
  <si>
    <t>8K NVR (INTEL BASED), NO HDD,  32 CHANNELS, H265,H264, MJPEG, 8 FIXED</t>
  </si>
  <si>
    <t>8K NVR (INTEL BASED), 64TB     RAW, 64 CHANNELS, H265,H264,   MJPEG, 8 FIXED</t>
  </si>
  <si>
    <t>8K NVR (INTEL BASED), 48TB     RAW, 64 CHANNELS, H265,H264,   MJPEG, 8 FIXED</t>
  </si>
  <si>
    <t>8K NVR (INTEL BASED), 32TB     RAW, 64 CHANNELS, H265,H264,   MJPEG, 8 FIXED</t>
  </si>
  <si>
    <t>8K NVR (INTEL BASED), 24TB     RAW, 64 CHANNELS, H265,H264,   MJPEG, 8 FIXED</t>
  </si>
  <si>
    <t>8K NVR (INTEL BASED),16TB RAW, 64 CHANNELS, H265,H264,   MJPEG, 8 FIXED</t>
  </si>
  <si>
    <t>8K NVR (INTEL BASED), NO HDD,  64 CHANNELS, H265,H264, MJPEG, 8 FIXED</t>
  </si>
  <si>
    <t>8K NVR (INTEL BASED), 8TB RAW, 64 CHANNELS, H265,H264,   MJPEG, 8 FIXED</t>
  </si>
  <si>
    <t>8K NVR (INTEL BASED), 64TB     RAW, 32 CHANNELS, H265,H264,   MJPEG, 8 FIXED</t>
  </si>
  <si>
    <t>8K NVR (INTEL BASED), 32TB     RAW, 32 CHANNELS, H265,H264,   MJPEG, 8 FIXED</t>
  </si>
  <si>
    <t>8K NVR (INTEL BASED), 24TB     RAW, 32 CHANNELS, H265,H264,   MJPEG, 8 FIXED</t>
  </si>
  <si>
    <t>8K NVR (INTEL BASED),16TB RAW, 32 CHANNELS, H265,H264,   MJPEG, 8 FIXED</t>
  </si>
  <si>
    <t>8K NVR (INTEL BASED), 48TB     RAW, 32 CHANNELS, H265,H264,   MJPEG, 8 FIXED</t>
  </si>
  <si>
    <t>8K NVR (INTEL BASED),32TB RAW,32 CHANNELS, H265,H264,    MJPEG, 8 FIXED</t>
  </si>
  <si>
    <t>8K NVR (INTEL BASED), 24TB,    32 CHANNELS, H265,H264, MJPEG, 8 FIXED</t>
  </si>
  <si>
    <t>8K NVR (INTEL BASED), 16TB     RAW, 32 CHANNELS, H265,H264,   MJPEG, 8 FIXED</t>
  </si>
  <si>
    <t>8K NVR (INTEL BASED), 12TB     RAW, 32 CHANNELS, H265,H264,   MJPEG, 8 FIXED</t>
  </si>
  <si>
    <t>8K NVR (INTEL BASED),32TB RAW, 64 CHANNELS, H265,H264,   MJPEG, 8 FIXED</t>
  </si>
  <si>
    <t>8K NVR (INTEL BASED), 24TB,    64 CHANNELS, H265,H264, MJPEG, 8 FIXED</t>
  </si>
  <si>
    <t>8K NVR (INTEL BASED), 8TB RAW, 32 CHANNELS, H265,H264,   MJPEG, 8 FIXED</t>
  </si>
  <si>
    <t>1U WAVE POE NVR (INTEL BASED)  WITH 4 PROFESSIONAL LICENSES, 8TB RAW,</t>
  </si>
  <si>
    <t>8K NVR (INTEL BASED), 48TB     RAW, 16 CHANNELS, H265,H264,   MJPEG, 4 FIXED</t>
  </si>
  <si>
    <t>8K NVR (INTEL BASED),36TB RAW, 16 CHANNELS, H265,H264,   MJPEG, 4 FIXED</t>
  </si>
  <si>
    <t>8K NVR (INTEL BASED), 30TB     RAW, 16 CHANNELS, H265,H264,   MJPEG, 4 FIXED</t>
  </si>
  <si>
    <t>8K NVR (INTEL BASED), 24TB     RAW, 16 CHANNELS, H265,H264,   MJPEG, 4 FIXED</t>
  </si>
  <si>
    <t>8K NVR (INTEL BASED), 16TB     RAW, 16 CHANNELS, H265,H264,   MJPEG, 4 FIXED</t>
  </si>
  <si>
    <t>8K NVR (INTEL BASED), 12TB     RAW, 16 CHANNELS, H265,H264,   MJPEG, 4 FIXED</t>
  </si>
  <si>
    <t>8K NVR (INTEL BASED), 8TB RAW, 16 CHANNELS, H265,H264,   MJPEG, 4 FIXED</t>
  </si>
  <si>
    <t>8K NVR (INTEL BASED), 4TB RAW, 16 CHANNELS, H265,H264,   MJPEG, 4 FIXED</t>
  </si>
  <si>
    <t>8K NVR (INTEL BASED), 2TB RAW, 16 CHANNELS, H265,H264,   MJPEG, 4 FIXED</t>
  </si>
  <si>
    <t>8K NVR (INTEL BASED), NO HDD,  16 CHANNELS, H265,H264, MJPEG, 4 FIXED</t>
  </si>
  <si>
    <t>8K NVR (INTEL BASED), 24TB     RAW, 16 CHANNELS WITH 16 POE/POE+ PORTS (POE</t>
  </si>
  <si>
    <t>8K NVR (INTEL BASED), 16TB     RAW, 16 CHANNELS WITH 16 POE/POE+ PORTS (POE</t>
  </si>
  <si>
    <t>8K NVR (INTEL BASED),12TB RAW, 16 CHANNELS WITH 16 POE/POE+ PORTS (POE</t>
  </si>
  <si>
    <t>8K NVR (INTEL BASED), 8TB RAW, 16 CHANNELS WITH 16 POE/POE+ PORTS (POE</t>
  </si>
  <si>
    <t>8K NVR (INTEL BASED), 4TB RAW  16 CHANNELS WITH 16 POE/POE+   PORTS (POE BUDGET</t>
  </si>
  <si>
    <t>8K NVR (INTEL BASED), 2TB RAW, 16 CHANNELS WITH 16 POE/POE+ PORTS (POE</t>
  </si>
  <si>
    <t>8K NVR (INTEL BASED), NO HDD,  16 CHANNELS WITH 16 POE/POE+   PORTS (POE BUDGET</t>
  </si>
  <si>
    <t>8K NVR (INTEL BASED), 12TB     RAW, 8 CHANNELS WITH 8 POE/POE+ PORTS (POE</t>
  </si>
  <si>
    <t>8K NVR (INTEL BASED), 8TB RAW, 8 CHANNELS WITH 8 POE/POE+ PORTS (POE</t>
  </si>
  <si>
    <t>8K NVR (INTEL BASED), 6TB RAW, 8 CHANNELS WITH 8 POE/POE+ PORTS (POE</t>
  </si>
  <si>
    <t>8K NVR (INTEL BASED), 4TB RAW, 8 CHANNELS WITH 8 POE/POE+ PORTS (POE</t>
  </si>
  <si>
    <t>8K NVR (INTEL BASED), 2TB RAW, 8 CHANNELS WITH 8 POE/POE+ PORTS (POE</t>
  </si>
  <si>
    <t>8K NVR (INTEL BASED), NO HDD,  8 CHANNELS WITH 8 POE/POE+     PORTS (POE BUDGET</t>
  </si>
  <si>
    <t>2U WAVE POE NVR (INTEL BASED)  WITH 4 PROFESSIONAL LICENSES, 18TB RAW,</t>
  </si>
  <si>
    <t>2U WAVE POE NVR (INTEL BASED)  WITH 4 PROFESSIONAL LICENSES, 24TB RAW,</t>
  </si>
  <si>
    <t>8K NVR (INTEL BASED), 32CH,    64TB RAW, NO HDD, H.265/H.264/MJPEG,</t>
  </si>
  <si>
    <t>8K NVR (INTEL BASED), 64CH,    96TB RAW, NO HDD, H.265/H.264/MJPEG,</t>
  </si>
  <si>
    <t>8K NVR (INTEL BASED), 64CH,    88TB RAW, NO HDD, H.265/H.264/MJPEG,</t>
  </si>
  <si>
    <t>8K NVR (INTEL BASED), 64CH,    64TB RAW, NO HDD, H.265/H.264/MJPEG,</t>
  </si>
  <si>
    <t>8K NVR (INTEL BASED), 64CH,    56TB RAW, NO HDD, H.265/H.264/MJPEG,</t>
  </si>
  <si>
    <t>8K NVR (INTEL BASED), 64CH,    48TB RAW, NO HDD, H.265/H.264/MJPEG,</t>
  </si>
  <si>
    <t>8K NVR (INTEL BASED), 64CH,    40TB RAW, NO HDD, H.265/H.264/MJPEG,</t>
  </si>
  <si>
    <t>8K NVR (INTEL BASED), 64CH,    32TB RAW, NO HDD, H.265/H.264/MJPEG,</t>
  </si>
  <si>
    <t>8K NVR (INTEL BASED), 64CH,    24TB RAW, NO HDD, H.265/H.264/MJPEG,</t>
  </si>
  <si>
    <t>8K NVR (INTEL BASED), 64CH,    20TB RAW, NO HDD, H.265/H.264/MJPEG,</t>
  </si>
  <si>
    <t>8K NVR (INTEL BASED), 64CH,    16TB RAW, NO HDD, H.265/H.264/MJPEG,</t>
  </si>
  <si>
    <t>8K NVR (INTEL BASED), 64CH,    12TB RAW, NO HDD, H.265/H.264/MJPEG,</t>
  </si>
  <si>
    <t>8K NVR (INTEL BASED), 32CH,    88TB RAW, NO HDD, H.265/H.264/MJPEG,</t>
  </si>
  <si>
    <t>8K NVR (INTEL BASED), 32CH,    56TB RAW, NO HDD, H.265/H.264/MJPEG,</t>
  </si>
  <si>
    <t>8K NVR (INTEL BASED), 32CH,    48TB RAW, NO HDD, H.265/H.264/MJPEG,</t>
  </si>
  <si>
    <t>8K NVR (INTEL BASED), 32CH,    40TB RAW, NO HDD, H.265/H.264/MJPEG,</t>
  </si>
  <si>
    <t>8K NVR (INTEL BASED), 32CH,    32TB RAW, NO HDD, H.265/H.264/MJPEG,</t>
  </si>
  <si>
    <t>8K NVR (INTEL BASED), 32CH,    24TB RAW, NO HDD, H.265/H.264/MJPEG,</t>
  </si>
  <si>
    <t>8K NVR (INTEL BASED), 32CH,    20TB RAW, NO HDD, H.265/H.264/MJPEG,</t>
  </si>
  <si>
    <t>8K NVR (INTEL BASED), 32CH,    16TB RAW, NO HDD, H.265/H.264/MJPEG,</t>
  </si>
  <si>
    <t>8K NVR (INTEL BASED), 32CH,    12TB RAW, NO HDD, H.265/H.264/MJPEG,</t>
  </si>
  <si>
    <t>8K NVR (INTEL BASED), 32CH,    96TB RAW, NO HDD, H.265/H.264/MJPEG,</t>
  </si>
  <si>
    <t>WAVE RECORDING SERVER WITH     POE+</t>
  </si>
  <si>
    <t>4TB 8 CHANNEL MODEL RUNNING    UBUNTU 18.04 LTS LINUX 4K HDMI / 1080P VGA</t>
  </si>
  <si>
    <t>2TB 8 CHANNEL MODEL RUNNING    UBUNTU 18.04 LTS LINUX 4K HDMI / 1080P VGA</t>
  </si>
  <si>
    <t>1TB 8 CHANNEL MODEL RUNNING    UBUNTU 18.04 LTS LINUX 4K HDMI / 1080P VGA</t>
  </si>
  <si>
    <t>2U WAVE POE NVR (INTEL BASED)  WITH 4 PROFESSIONAL LICENSES, 8TB RAW,</t>
  </si>
  <si>
    <t>16 CHANNEL NVR WITH 2TB HARD   DRIVE</t>
  </si>
  <si>
    <t>6TB 8 CHANNEL MODEL RUNNING    UBUNTU 18.04 LTS LINUX 4K HDMI / 1080P VGA</t>
  </si>
  <si>
    <t>32" IP PUBLIC VIEW MONITOR     1080P FULL-HD, PIP (PICTURE IN PICTURE) FUNCTION</t>
  </si>
  <si>
    <t>32" LED MONITOR, 1080P 1920X1080, DVI, HDMI, VGA 2W SPEAKER, 16 9</t>
  </si>
  <si>
    <t>43" LED MONITOR, 1080P (1920X1080), DVI, HDMI, VGA,   CVBS, 16 9 ASPECT</t>
  </si>
  <si>
    <t>43" LED MONITOR, 2160P (4K),   DVI, HDMI, VGA, CVBS, 16 9     ASPECT RATIO,</t>
  </si>
  <si>
    <t>SINGLE MONITOR DESKTOP STAND,  COMPATIBLE WITH SMT-4343 MONITOR, BLACK</t>
  </si>
  <si>
    <t>GONDOLA UPRIGHT PVM MONITOR</t>
  </si>
  <si>
    <t>WISENET PVMS W/ BUILT-IN SSL   CONNECTED 2-MEGAPIXEL CAMERA   32" MONITOR WITH L</t>
  </si>
  <si>
    <t>WISENET PVMS W/ BUILT-IN SSL   CONNECTED 2-MEGAPIXEL CAMERA   27" MONITOR WITH L</t>
  </si>
  <si>
    <t>WISENET PVMS W/ BUILT-IN SSL   CONNECTED 2-MEGAPIXEL CAMERA   10" MONITOR WITH L</t>
  </si>
  <si>
    <t>WISENET SKY SWITCH SFP OPTICAL MMF MODULE (850NM,     1.25GBPS, 550M)</t>
  </si>
  <si>
    <t>POE EXTENDER KIT REPEATES THE DATA SIGNAL AND   FWD TO THE CAMERA</t>
  </si>
  <si>
    <t>SPR Q62 MIDSPAN 90W 1-PORT     FOR Q62 CAM, PTZ DOME, FIXED   OUTDOOR CAMERAS</t>
  </si>
  <si>
    <t>T8648 POE+ COAX BLADE COMPACT KIT</t>
  </si>
  <si>
    <t>T8645 POE+ COAX COMPACT KIT    POE+ OVER COAX COMPACT KIT</t>
  </si>
  <si>
    <t>T8613 SFP MODULE 1000BASE-T    TRANSCEIVER, INDUSTRIAL GRADE  ETHERNET RJ-45</t>
  </si>
  <si>
    <t>T8612 SFP MODULE LC.SX MULTIMODE, INDUSTRIAL GRADE</t>
  </si>
  <si>
    <t>90 W MIDSPAN AC/DC 10PACK</t>
  </si>
  <si>
    <t>90 W MIDSPAN AC/DC</t>
  </si>
  <si>
    <t>D8004 UNMANGED POE SWITCH IS A 4 CHANNEL 10/100   MBPS POE+ SWITCH</t>
  </si>
  <si>
    <t>T8504-R INDUSTRIAL POE SWITCH  IS A 4-PORT MANAGED INDUSTRIAL POE++</t>
  </si>
  <si>
    <t>T8504-E OUTDOOR POE SWITCH</t>
  </si>
  <si>
    <t>T8129-E OUTDOOR POE EXTENDER   REPEATES THE DATA SIGNAL AND   FWD TO THE CAMERA</t>
  </si>
  <si>
    <t>BTU-HIPOE/85WH+SW4P UPS/85WH/HIPOE INJECTOR + 4PRT HIPOE POWERED SWITCH</t>
  </si>
  <si>
    <t>BTU-UPS-HIPOE 60W/85WH-G UPS/HIPOE INJECTOR; 1-PORT 60W IEEE 802.3AT/AF COMP</t>
  </si>
  <si>
    <t>DATA LINE SURGE PROTECTOR SPD  GIGABIT POE PLUS 100/1000BASET UL497B CERT, 2/PK</t>
  </si>
  <si>
    <t>BTU-SS-150W/1400WH/L3, UPS     SOLIDSWITCH 150W EXT LAYER 3   4GB POE + 1GB SFP</t>
  </si>
  <si>
    <t>UPS SOLIDSWITCH 150W LAYER 3   4GB POE + 1GB SFP PORTS, 350WH BTU-SS-150W/350WH/</t>
  </si>
  <si>
    <t>ADVANTAGE LINE BULLET CAMERA   3.6MM IR 960H/720TVL NTSC IN/OUTDOOR</t>
  </si>
  <si>
    <t>ADVANTAGE LINE MINI PTZDOME 26X NTSC 600TVL   CHARCOAL, CLEAR BUBB</t>
  </si>
  <si>
    <t>ADVANTAGE LINE MINI PTZDOME 26X NTSC CHARCOAL, TINTED BUB</t>
  </si>
  <si>
    <t>ADVANTAGE LINE VEZ-400 PIPE MOUNT WHITE</t>
  </si>
  <si>
    <t>ADVANTAGE LINE VEZ-400 WALL MOUNT CHARCOAL</t>
  </si>
  <si>
    <t>LENS 3.1-8MM F1.3 MP LENS, AUTO IRIS, IR CORRECTED</t>
  </si>
  <si>
    <t>Latitude NVMS Elite System ┐  Base System License for Elite Network Video Management Software with a</t>
  </si>
  <si>
    <t>TS-5-CBO REPL SENS BRD F/TSB-3,REPL F/T</t>
  </si>
  <si>
    <t>DK-16/26CBO CFQ/CIRCUIT BOARD ONLY F/DK-26</t>
  </si>
  <si>
    <t>4" NON-EXPIRING DIRECT THERMAL COLOR BADGES-PURPLE</t>
  </si>
  <si>
    <t>4" NON-EXPIRING DIRECT THERMAL COLOR BADGES-PINK</t>
  </si>
  <si>
    <t>4" NON-EXPIRING DIRECT THERMAL COLOR BADGES-ORANGE</t>
  </si>
  <si>
    <t>4" NON-EXPIRING DIRECT THERMAL COLOR BADGES-GREEN</t>
  </si>
  <si>
    <t>4" NON-EXPIRING DIRECT THERMAL COLOR BADGES-YELLOW</t>
  </si>
  <si>
    <t>4" NON-EXPIRING DIRECT THERMAL BADGES FOR BROTHER     PRINTERS</t>
  </si>
  <si>
    <t>CUSTOM DISPOSABLE BADGE TAGS</t>
  </si>
  <si>
    <t>CUSTOM REUSABLE BADGE TAGS</t>
  </si>
  <si>
    <t>4" TAB-EXPIRING INKJET BADGES  FOR EPSON AND PRIMERA PRINTERS</t>
  </si>
  <si>
    <t>4" NON-EXPIRING DIRECT THERMAL COLOR BADGES-RED</t>
  </si>
  <si>
    <t>4" NON-EXPIRING DIRECT THERMAL COLOR BADGES-BLUE</t>
  </si>
  <si>
    <t>FULL 4" FOR BROTHER (INCL BACK PCS) 1000 PER PACK</t>
  </si>
  <si>
    <t>TAB 3.25" FOR BROTHER QL SERIES 1000 PER PACK</t>
  </si>
  <si>
    <t>TAB 4" DIRECT THERMAL FOR COMPACT ZEBRA 1000 PER PACK</t>
  </si>
  <si>
    <t>6 OUTLET PROTECT IT! SURGE     6 FOOT CORD HOLDS 4 TRANSFORMERS</t>
  </si>
  <si>
    <t>8 OUTLET SURGE SUPPRESSOR 8' CORD</t>
  </si>
  <si>
    <t>750VA UPS LINE-INTERACTIVE LOW PROFILE 120V 12 OUTLET 1 USB   MODEM/FAX PROTECTI</t>
  </si>
  <si>
    <t>UPS COMPACT LOW PROFILE 750VA  12 OUTLET(6UPS/6SURGE)1-LINE   MULTI DEVICE</t>
  </si>
  <si>
    <t>UPS COMPACT LOW PROFILE 550VA  8 OUTLET(4UPS/4SURGE)1-LINE    MULTI DEVICE</t>
  </si>
  <si>
    <t>1500VA/980W UPS 6 OUTLETS LINE INTERACTIVE</t>
  </si>
  <si>
    <t>SMART-UPS X-SER 48V EXTERNAL   BATTERY PACK RACK/TOWER</t>
  </si>
  <si>
    <t>SMART-UPS SC LINE INTER 620VA  (4)5-15R, 120V, TWR 5-15P - 6FT, GREY</t>
  </si>
  <si>
    <t>STEP-DOWN TRANSFORMER RACK     MOUNT 2U 208V IN 120V OUT W/5-20 RECEPTACLES</t>
  </si>
  <si>
    <t>SMART-UPS RT 48V R/T BATTERY PACK</t>
  </si>
  <si>
    <t>4-POST RACKMOUNT RAILS  5-20P - 6FT</t>
  </si>
  <si>
    <t>SMART-UPS XL MODULAR 48V EXTENDED RUN BATTERY PACK</t>
  </si>
  <si>
    <t>SMART-UPS, 1000VA, RACK/TOWER  LCD, 120V, SMARTCONNECT</t>
  </si>
  <si>
    <t>SMART-UPS LINE INTER 3000VA    REMOTE MONT, (6)5-15R,(2)5-20R 2U L5-30P - 8FT</t>
  </si>
  <si>
    <t>SMART-UPS LINE INTER 3000VA    REMOTE MONT, (8)5-15R,(2)5-20R TWR L5-30P - 6FT</t>
  </si>
  <si>
    <t>SMART-UPS SMARTCONNECT,2200VA  REMOTE MONT, (8)5-15R,(2)5-20R TWR, 5-20P - 6FT</t>
  </si>
  <si>
    <t>SMART-UPS SMARTCONNECT,1000VA  REMOTE MONT, (8)5-15R,120V TWR 5-15P - 6FT, BLACK</t>
  </si>
  <si>
    <t>SMART-UPS SMARTCONNECT,1500VA  REMOTE MONT, (6)5-15R,120V R/M 2U, 5-15P - 8FT, B</t>
  </si>
  <si>
    <t>SMART-UPS SMARTCONNECT,1000VA  REMOTE MONT, (6)5-15R,120V R/M 5-15P - 8FT, BLACK</t>
  </si>
  <si>
    <t>SMART-UPS SRT D/CON 1500VA     (6)5-15R, 120V, R/M 5-15P - 6FT</t>
  </si>
  <si>
    <t>SMART-UPS SMARTCONNECT,750VA   REMOTE MONT (6)5-15R, 120V     5-15P - 8FT, BLACK</t>
  </si>
  <si>
    <t>SMART-UPS SMARTCONNECT,750VA   REMOTE MONT (6)5-15R, LCD 120V TWR, 5-30P - 6FT</t>
  </si>
  <si>
    <t>NETSHELTER SX ENCLOSURE 42U,   30"(750MM)W X 42"(1070MM)D     W/SIDES, BLACK</t>
  </si>
  <si>
    <t>NETSHELTER SX ENCLOSURE 42U,24"(600MM)W X 42"(1070MM)D W/SIDES, BLACK</t>
  </si>
  <si>
    <t>APC CAT 6 PATCH PANEL 24 PORT RJ45 TO 110 568 A/B COLOR CODED</t>
  </si>
  <si>
    <t>M6 HARDWARE FOR 600MM WIDE     ENCLOSURES</t>
  </si>
  <si>
    <t>MEASURE-UPS SWITCH KIT</t>
  </si>
  <si>
    <t>HORIZONTAL CABLE ORGANIZER     1U BLACK</t>
  </si>
  <si>
    <t>HORIZONTAL CABLE ORGANIZER     W/BRUSH STRIP, 1U BLACK</t>
  </si>
  <si>
    <t>IP CAMERA SETUP AND FOCUSING ADAPTER; POWER OVER   ETHERNET</t>
  </si>
  <si>
    <t>18-6C SHD + 18-4C SHD + 16-2C  PVC JKT BLK DIRECT BURIAL 1000' REEL</t>
  </si>
  <si>
    <t>18-6C SHD + 18-4C SHD + 16-2   PVC JKT BLK DIRECT BURIAL 500' REEL</t>
  </si>
  <si>
    <t>18-4C + 18-4C + 22-2P COMPOSITE CABLE O/A LSPVC JKT  VIO CMP 500' RL</t>
  </si>
  <si>
    <t>18-4C + 18-4C + 22-2P COMPOSITE CABLE O/A LSPVC JKT  VIO CMP 1000' RL</t>
  </si>
  <si>
    <t>18-6C + 18-4C + 16-2C + 22-4C  COMPOSITE CABLE O/A LSPVC JKT  YEL CMP 500' RL</t>
  </si>
  <si>
    <t>788-12 DOOR LOOP KIT 12" NO WIRES</t>
  </si>
  <si>
    <t>M490DE MAG LOCK,12/24VDC,628,1500LB</t>
  </si>
  <si>
    <t>BACK-BOX FOR 492</t>
  </si>
  <si>
    <t>POWER FILTER/SUPPRESSOR SPD 30V 2PR/4WIRE L-G</t>
  </si>
  <si>
    <t>SURGE PROTECTOR 120VAC W/GAS   TUBE PARALL</t>
  </si>
  <si>
    <t>DISTRIBUTION AMPLIFIER 1 INPUT 4 OUTPUT</t>
  </si>
  <si>
    <t>BLUE UNIVERSAL STOPPER WITH    HORN, RELAY</t>
  </si>
  <si>
    <t>RED SS, STI-6517 SHIELD, TURN  TO RESET</t>
  </si>
  <si>
    <t>METAL PROTECTIVE CABINET WITH  WINDOW AND AC/HEATER</t>
  </si>
  <si>
    <t>STOPPER DOMES FOR STROBES SURFACE MOUNT</t>
  </si>
  <si>
    <t>STOPPER DOME FOR SMALLER HORN/ SPEAKER/STROBE SIGNAL UNITS    SURFACE MOUNT</t>
  </si>
  <si>
    <t>CEILING MOUNT PASSIVE IR</t>
  </si>
  <si>
    <t>1 PORT MINI UTP EXTENDER, 60W POE, HARDENED, IP67, WEATHERPROOF</t>
  </si>
  <si>
    <t>CBL ASSY MOD D/E 24-4PR STRANDED CAT5E A/B 10FT GRAY</t>
  </si>
  <si>
    <t>CBL ASSY MOD D/E 24-4PR STRANDED CAT5E A/B 25FT RED</t>
  </si>
  <si>
    <t>CBL ASSY MOD D/E 24-4PR STRANDED CAT5E A/B 14FT GRAY</t>
  </si>
  <si>
    <t>CAT5E PATCH CORD RJ45 TO RJ45 BLUE 100' COIL</t>
  </si>
  <si>
    <t>CAT5E PATCH CORD RJ45 TO RJ45 BLUE 50' COIL</t>
  </si>
  <si>
    <t>CAT5E PATCH CORD PLENUM RJ45 TO RJ45 BLUE 100' COIL</t>
  </si>
  <si>
    <t>14-2C SOL BC LSPVC UNSHLD LSPVC JKT  WHITE  75C 300V     FPLP 1000FT REEL</t>
  </si>
  <si>
    <t>24-9P STR TNC FFEP FOIL SHD    PVDF JKT NEC CMP ROHS</t>
  </si>
  <si>
    <t>14-2C STR BC FRPVC FRPVC JKT YEL FPLP/CL3P 75C    1000' REEL</t>
  </si>
  <si>
    <t>14-2C STR BC FRPVC FRPVC JKT RED FPLP/CL3P 75C    1000' REEL</t>
  </si>
  <si>
    <t>14-2C SOL BC FRPVC FOIL SHD    FRPVC JKT RED FPLP/CL3P 75C    1000' REEL</t>
  </si>
  <si>
    <t>14-2C SOL BC PVC PVC JKT YEL FPLP/CL3P 75C 1000' REEL</t>
  </si>
  <si>
    <t>14-2C SOL BC FRPVC FRPVC JKT GRN FPLP/CL3P 75C    1000' REEL</t>
  </si>
  <si>
    <t>14-1C THHN/THWN-2 19 STR BC    90C WET 90C DRY 600V ORG</t>
  </si>
  <si>
    <t>14-1C THHN/THWN-2 19 STR BC    90C WET 90C DRY 600V BRN</t>
  </si>
  <si>
    <t>14-1C THHN/THWN SOL BC 90C DRY 75C WET 600V VIO</t>
  </si>
  <si>
    <t>14-1C THHN/THWN SOL BC 90C DRY 75C WET 600V ORG</t>
  </si>
  <si>
    <t>14-1C THHN/THWN SOL BC 90C DRY 75C WET 600V YEL</t>
  </si>
  <si>
    <t>14-1C THHN/THWN SOL BC 90C DRY 75C WET 600V RED</t>
  </si>
  <si>
    <t>14-1C THHN/THWN SOL BC 90C DRY 75C WET 600V BLK</t>
  </si>
  <si>
    <t>14-2C SOL BC PVC PVC JKT BLU FPLR/CL3R 75C 1000' REEL</t>
  </si>
  <si>
    <t>18-2C SOL BC LDPE FOIL SHD     PVC JKT RED MID-CAP SPL PRT    FPLR/CMR 1000' BOX</t>
  </si>
  <si>
    <t>18-2C SOL BC FRPVC FOIL SHD    FRPVC JKT BLU FPLP/CMP 75C     1000' REEL</t>
  </si>
  <si>
    <t>18-2C SOL BC FRPVC FOIL SHD    FRPVC JKT YEL FPLP/CMP 75C     1000' REEL</t>
  </si>
  <si>
    <t>18-2C SOL BC FRPVC FOIL SHD    FRPVC JKT GRN FPLP/CMP 75C     1000' REEL</t>
  </si>
  <si>
    <t>18-2C SOL BC FRPVC FOIL SHD    FRPVC JKT BLK FPLP/CMP 75C     1000' REEL</t>
  </si>
  <si>
    <t>18-2C STR BC FRPVC FRPVC JKT WHT CMP/FPLP 75C     1000' REEL</t>
  </si>
  <si>
    <t>18-2C SOL BC PVC FOIL SHD PVC JKT BLU FPLR/CMR 75C 1000' REEL</t>
  </si>
  <si>
    <t>18-2C SOL BC PVC FOIL SHD PVC JKT YEL FPLR/CMR 75C 1000' REEL</t>
  </si>
  <si>
    <t>18-2C SOL BC PVC FOIL SHD PVC JKT GRN FPLR/CMR 75C 1000' REEL</t>
  </si>
  <si>
    <t>18-2C SOL BC PVC FOIL SHD PVC JKT RED FPLR/CMR 75C 1000' BOXES</t>
  </si>
  <si>
    <t>18-2C SOL BC PVC FOIL SHD PVC JKT RED FPLR/CMR 75C 1000' REEL</t>
  </si>
  <si>
    <t>18-2C SOL BC PVC FOIL SHD PVC JKT WHT FPLR/CMR 75C 1000' REEL</t>
  </si>
  <si>
    <t>18-2C SOL BC PVC PVC JKT RED FPLR/CMR 75C 1000' BOXES</t>
  </si>
  <si>
    <t>18-2C BC SOL PVC PVC JKT RED FPLR/CMR 75C 1000' REEL</t>
  </si>
  <si>
    <t>16-2C SOL BC PVC FOIL SHD PVC JKT YEL FPLR/CMR 75C 1000' REEL</t>
  </si>
  <si>
    <t>16-2C STR BC PVC FOIL SHD PVC JKT GRY CMR/FPLR 75C 1000' BOXES</t>
  </si>
  <si>
    <t>6-F 62.5/125 TB IN/OUT PLENUM  2.8/1.0 DB/KM 200/500 MHZ KM   FREEDM ONE</t>
  </si>
  <si>
    <t>4F/4CU IN/OUT COMPOSITE CABLE, 4X16AWG, SM, LT ACTIFI</t>
  </si>
  <si>
    <t>012T813319024</t>
  </si>
  <si>
    <t>006E8831131A3</t>
  </si>
  <si>
    <t>002Z4821Z31MB2</t>
  </si>
  <si>
    <t>096E88Y313129</t>
  </si>
  <si>
    <t>P048DZ8WFMUYL</t>
  </si>
  <si>
    <t>12-F 50/125 OM4 TB RISER MIC   2.8/1.0 DB/KM 3500/500 MHZ KM  10G 550M CLEARCURV</t>
  </si>
  <si>
    <t>6-F 8.3/125 OS2 TB PLEN MIC    0.65/0.65/0.50 DB/KM INTERLOCKING ARMOR</t>
  </si>
  <si>
    <t>2F 2CU 20AWG TIGHT BUFFERED    SM FIBER INDOOR ACTIFI REEL IN A BOX 1000FT</t>
  </si>
  <si>
    <t>96-F 8.3/125 TB PLENUM MIC YLW 0.65/0.65/0.50 DB/KM OS2 NON-ARMORED</t>
  </si>
  <si>
    <t>48-F 8.3/125 TB PLEN ARMOR     0.70/0.70DB/KM 1500/500 MHZ KM 760127837 YELLOW</t>
  </si>
  <si>
    <t>56961301</t>
  </si>
  <si>
    <t>12844021090</t>
  </si>
  <si>
    <t>006T8P31180A3</t>
  </si>
  <si>
    <t>G710636BL</t>
  </si>
  <si>
    <t>G710636WH</t>
  </si>
  <si>
    <t>2061BWH2524R</t>
  </si>
  <si>
    <t>2091BBLUC6A423</t>
  </si>
  <si>
    <t>2413007U1000</t>
  </si>
  <si>
    <t>CS24PGRNC5E4</t>
  </si>
  <si>
    <t>2071EBL423W1000</t>
  </si>
  <si>
    <t>2071EYL423W1000</t>
  </si>
  <si>
    <t>2071ESGRC6423UU</t>
  </si>
  <si>
    <t>CS44PVLTC6A423</t>
  </si>
  <si>
    <t>CS44PGRYC6A423</t>
  </si>
  <si>
    <t>CS44PBLUC6A423</t>
  </si>
  <si>
    <t>CS44PWHTC6A423</t>
  </si>
  <si>
    <t>CS34PBLUC6423U</t>
  </si>
  <si>
    <t>CS34PYELC6423U</t>
  </si>
  <si>
    <t>CS34PGRNC6423F</t>
  </si>
  <si>
    <t>1817146</t>
  </si>
  <si>
    <t>CS34OBLACK</t>
  </si>
  <si>
    <t>1583A009U1000</t>
  </si>
  <si>
    <t>99130101000</t>
  </si>
  <si>
    <t>84710601000</t>
  </si>
  <si>
    <t>658GMS0001000</t>
  </si>
  <si>
    <t>45658AFS</t>
  </si>
  <si>
    <t>6502FE8771000</t>
  </si>
  <si>
    <t>6500FE8771000</t>
  </si>
  <si>
    <t>6304FE8771000</t>
  </si>
  <si>
    <t>6302UE877U1000</t>
  </si>
  <si>
    <t>6300UE877U1000</t>
  </si>
  <si>
    <t>AL1808C22N01</t>
  </si>
  <si>
    <t>AL1806C22S01</t>
  </si>
  <si>
    <t>AL1804C22N01BX</t>
  </si>
  <si>
    <t>AL1402C22S01</t>
  </si>
  <si>
    <t>AL1402C22N01BX</t>
  </si>
  <si>
    <t>AL1402C22N01</t>
  </si>
  <si>
    <t>ACCESSPLENJKT1SHLD</t>
  </si>
  <si>
    <t>ACCESSJKTPLEN</t>
  </si>
  <si>
    <t>451806SDB</t>
  </si>
  <si>
    <t>494463</t>
  </si>
  <si>
    <t>CX-702</t>
  </si>
  <si>
    <t>SX-360Z</t>
  </si>
  <si>
    <t>MET-202CAR-WP18</t>
  </si>
  <si>
    <t>FM-106GR</t>
  </si>
  <si>
    <t>MET-202CAR</t>
  </si>
  <si>
    <t>TANE-60QC-TN</t>
  </si>
  <si>
    <t>MET-CDS</t>
  </si>
  <si>
    <t>RFM-25BR</t>
  </si>
  <si>
    <t>SM-35WH</t>
  </si>
  <si>
    <t>SM-35GR</t>
  </si>
  <si>
    <t>SM-35BR</t>
  </si>
  <si>
    <t>PB-52-WH</t>
  </si>
  <si>
    <t>PB-52-BR</t>
  </si>
  <si>
    <t>GP-23-WH</t>
  </si>
  <si>
    <t>GP-23-TN</t>
  </si>
  <si>
    <t>GP-23-BR</t>
  </si>
  <si>
    <t>STB-10WH</t>
  </si>
  <si>
    <t>RFM-25WH</t>
  </si>
  <si>
    <t>FM-106-WH</t>
  </si>
  <si>
    <t>FM-106-TN</t>
  </si>
  <si>
    <t>FM-106-BR</t>
  </si>
  <si>
    <t>TANE-66WG</t>
  </si>
  <si>
    <t>PB-52TC-WH</t>
  </si>
  <si>
    <t>PB-52TC-BR</t>
  </si>
  <si>
    <t>TANE-60QC-WH</t>
  </si>
  <si>
    <t>TANE-60QC-GR</t>
  </si>
  <si>
    <t>TANE-60QC-BR</t>
  </si>
  <si>
    <t>MINI-10MAGWH</t>
  </si>
  <si>
    <t>MTA-2</t>
  </si>
  <si>
    <t>WBTX-319</t>
  </si>
  <si>
    <t>W-UC-S</t>
  </si>
  <si>
    <t>EA-TBK</t>
  </si>
  <si>
    <t>W-UC-U</t>
  </si>
  <si>
    <t>TEMP-UL-S</t>
  </si>
  <si>
    <t>TEMP-H-W</t>
  </si>
  <si>
    <t>TEMP-H-S</t>
  </si>
  <si>
    <t>HA-III+</t>
  </si>
  <si>
    <t>EA200-24</t>
  </si>
  <si>
    <t>EA-WTS</t>
  </si>
  <si>
    <t>EA-WHS</t>
  </si>
  <si>
    <t>TEMP-L-W</t>
  </si>
  <si>
    <t>TEMP-S-K</t>
  </si>
  <si>
    <t>TEMP-G-B</t>
  </si>
  <si>
    <t>BZ-1</t>
  </si>
  <si>
    <t>WB-350</t>
  </si>
  <si>
    <t>12VDCT</t>
  </si>
  <si>
    <t>EA400-24</t>
  </si>
  <si>
    <t>TA-40</t>
  </si>
  <si>
    <t>W-S-U</t>
  </si>
  <si>
    <t>W-S-S</t>
  </si>
  <si>
    <t>TEMP-P-H</t>
  </si>
  <si>
    <t>WB-200</t>
  </si>
  <si>
    <t>EA400-12</t>
  </si>
  <si>
    <t>TEMP-L-S</t>
  </si>
  <si>
    <t>KIT-120SRD</t>
  </si>
  <si>
    <t>DTK-SIGB</t>
  </si>
  <si>
    <t>DTK-SL130A</t>
  </si>
  <si>
    <t>DTK-VM4512</t>
  </si>
  <si>
    <t>DTK-VM45POE</t>
  </si>
  <si>
    <t>D50-CM</t>
  </si>
  <si>
    <t>DTK-4LVLAWGLV</t>
  </si>
  <si>
    <t>DTK-4803CMXPLUS</t>
  </si>
  <si>
    <t>DTK-SL30B</t>
  </si>
  <si>
    <t>DTK-MRJ45SCPX</t>
  </si>
  <si>
    <t>DTK-MRJ45SCPRUV</t>
  </si>
  <si>
    <t>DTK-MRJ45SCPOPX</t>
  </si>
  <si>
    <t>DTK-MRJ45SCPLV</t>
  </si>
  <si>
    <t>DTK-2LVLPOPX</t>
  </si>
  <si>
    <t>DTK-2403CMXPLUS</t>
  </si>
  <si>
    <t>DTK-120/240SA</t>
  </si>
  <si>
    <t>DTK-120/240HD2</t>
  </si>
  <si>
    <t>D50-4803D</t>
  </si>
  <si>
    <t>D50-347/6003Y</t>
  </si>
  <si>
    <t>D50-277/4803Y</t>
  </si>
  <si>
    <t>D50-240HW</t>
  </si>
  <si>
    <t>D50-2403D</t>
  </si>
  <si>
    <t>D50-2401</t>
  </si>
  <si>
    <t>D50-120/240HL</t>
  </si>
  <si>
    <t>DTK-DL480</t>
  </si>
  <si>
    <t>DTK-DL277/4803</t>
  </si>
  <si>
    <t>DTK-DL2401</t>
  </si>
  <si>
    <t>DTK-DL240/480</t>
  </si>
  <si>
    <t>DTK-DL120/240</t>
  </si>
  <si>
    <t>DTK-DL120</t>
  </si>
  <si>
    <t>DTK-6003CMXPLUS</t>
  </si>
  <si>
    <t>D50-120/2083Y</t>
  </si>
  <si>
    <t>D200-4803D</t>
  </si>
  <si>
    <t>D200-120/240HL</t>
  </si>
  <si>
    <t>D200-2403D</t>
  </si>
  <si>
    <t>D200-277/4803Y</t>
  </si>
  <si>
    <t>D200-347/6003Y</t>
  </si>
  <si>
    <t>D100-120/2083Y</t>
  </si>
  <si>
    <t>D100-120/2401</t>
  </si>
  <si>
    <t>D100-120/240HL</t>
  </si>
  <si>
    <t>D100-2403D</t>
  </si>
  <si>
    <t>D100-277/4803Y</t>
  </si>
  <si>
    <t>D100-4803D</t>
  </si>
  <si>
    <t>D100-6003D</t>
  </si>
  <si>
    <t>D200-120/2083Y</t>
  </si>
  <si>
    <t>D200-120/2401</t>
  </si>
  <si>
    <t>DTK-GLI</t>
  </si>
  <si>
    <t>DTK-1LVLPX</t>
  </si>
  <si>
    <t>DTK-VSPA</t>
  </si>
  <si>
    <t>DTK-MRJ31XSCPWP</t>
  </si>
  <si>
    <t>DTK-2LVLPD</t>
  </si>
  <si>
    <t>DTK-SL30A</t>
  </si>
  <si>
    <t>DTK-4TPV</t>
  </si>
  <si>
    <t>DTK-VSPBNCA</t>
  </si>
  <si>
    <t>DTK-IBNC2.8</t>
  </si>
  <si>
    <t>DTK-4LVLPD</t>
  </si>
  <si>
    <t>DTK-VM45ETH</t>
  </si>
  <si>
    <t>DTK-VMBNC</t>
  </si>
  <si>
    <t>DTK-2MHLP36FWB</t>
  </si>
  <si>
    <t>D50-120/2401</t>
  </si>
  <si>
    <t>DTK-S50B</t>
  </si>
  <si>
    <t>DTK-S50A</t>
  </si>
  <si>
    <t>DTK-S30A</t>
  </si>
  <si>
    <t>DTK-S14B</t>
  </si>
  <si>
    <t>DTK-S14A</t>
  </si>
  <si>
    <t>DTK-S130A</t>
  </si>
  <si>
    <t>DTK-IBNCHD</t>
  </si>
  <si>
    <t>DTK-4LVLPOPX</t>
  </si>
  <si>
    <t>DTK-S30B</t>
  </si>
  <si>
    <t>DTK-RM12POE</t>
  </si>
  <si>
    <t>DTK-1FF</t>
  </si>
  <si>
    <t>WNX-40IX</t>
  </si>
  <si>
    <t>CX-702RS</t>
  </si>
  <si>
    <t>CDX-AM</t>
  </si>
  <si>
    <t>WNX-402G</t>
  </si>
  <si>
    <t>WNX-40DS</t>
  </si>
  <si>
    <t>WFX-360IX</t>
  </si>
  <si>
    <t>WFX-3602G</t>
  </si>
  <si>
    <t>CDX-DAM</t>
  </si>
  <si>
    <t>VXS-RDAM</t>
  </si>
  <si>
    <t>VXS-DAM</t>
  </si>
  <si>
    <t>VXS-AM</t>
  </si>
  <si>
    <t>BXS-RAM</t>
  </si>
  <si>
    <t>BXS-R</t>
  </si>
  <si>
    <t>BXS-AM</t>
  </si>
  <si>
    <t>WFX-360DS</t>
  </si>
  <si>
    <t>BXS-ST</t>
  </si>
  <si>
    <t>EX-35RI</t>
  </si>
  <si>
    <t>RLS-2020I</t>
  </si>
  <si>
    <t>SL-650QN</t>
  </si>
  <si>
    <t>SL-350QN</t>
  </si>
  <si>
    <t>EX-35R</t>
  </si>
  <si>
    <t>CA-2C</t>
  </si>
  <si>
    <t>WXI-R</t>
  </si>
  <si>
    <t>WXI-AM</t>
  </si>
  <si>
    <t>OA-FLEXT</t>
  </si>
  <si>
    <t>REACTION2</t>
  </si>
  <si>
    <t>VXI-T</t>
  </si>
  <si>
    <t>EX-35TCL</t>
  </si>
  <si>
    <t>FTN-RRHW</t>
  </si>
  <si>
    <t>BXS-FC BL</t>
  </si>
  <si>
    <t>2020PLMK</t>
  </si>
  <si>
    <t>2020WMA</t>
  </si>
  <si>
    <t>VXI-RDAM</t>
  </si>
  <si>
    <t>BXS-RAMI</t>
  </si>
  <si>
    <t>LX-402CL</t>
  </si>
  <si>
    <t>CX-702CL</t>
  </si>
  <si>
    <t>LX-802NCL</t>
  </si>
  <si>
    <t>WC-1</t>
  </si>
  <si>
    <t>SP-2</t>
  </si>
  <si>
    <t>BA-1W</t>
  </si>
  <si>
    <t>FL-60N</t>
  </si>
  <si>
    <t>CL-80N</t>
  </si>
  <si>
    <t>TC-10U</t>
  </si>
  <si>
    <t>SL-200TNRI</t>
  </si>
  <si>
    <t>SL-100TNRI</t>
  </si>
  <si>
    <t>SL-200TNR</t>
  </si>
  <si>
    <t>SL-100TNR</t>
  </si>
  <si>
    <t>BX-100PLUSCVR</t>
  </si>
  <si>
    <t>VXS-RAM(W)</t>
  </si>
  <si>
    <t>VXS-AM(W)</t>
  </si>
  <si>
    <t>VXS-RDAM(W)</t>
  </si>
  <si>
    <t>VXS-DAM(W)</t>
  </si>
  <si>
    <t>SIP-5030</t>
  </si>
  <si>
    <t>HX-40</t>
  </si>
  <si>
    <t>VXI-R</t>
  </si>
  <si>
    <t>LX-802N</t>
  </si>
  <si>
    <t>FTN-ST</t>
  </si>
  <si>
    <t>FTN-RAM</t>
  </si>
  <si>
    <t>FTN-R</t>
  </si>
  <si>
    <t>BX-80N</t>
  </si>
  <si>
    <t>BX-100PLUS</t>
  </si>
  <si>
    <t>AX-200TN</t>
  </si>
  <si>
    <t>VXI-RAM</t>
  </si>
  <si>
    <t>VXI-ST</t>
  </si>
  <si>
    <t>SIP-404WF</t>
  </si>
  <si>
    <t>SIP-4010WF</t>
  </si>
  <si>
    <t>SIP-3020WF</t>
  </si>
  <si>
    <t>AX-200TF</t>
  </si>
  <si>
    <t>AX-100TF</t>
  </si>
  <si>
    <t>SIP-404</t>
  </si>
  <si>
    <t>SIP-4010</t>
  </si>
  <si>
    <t>SIP-3020</t>
  </si>
  <si>
    <t>AX-100TFR</t>
  </si>
  <si>
    <t>TS-10U</t>
  </si>
  <si>
    <t>BXS-CAP BL</t>
  </si>
  <si>
    <t>FTN-RR2G</t>
  </si>
  <si>
    <t>FTN-RRDS</t>
  </si>
  <si>
    <t>WRS-03</t>
  </si>
  <si>
    <t>WRS-02</t>
  </si>
  <si>
    <t>WXI-RAMI</t>
  </si>
  <si>
    <t>SL-BEAMCOVER</t>
  </si>
  <si>
    <t>VXS-RAMI</t>
  </si>
  <si>
    <t>IVPC-ANT</t>
  </si>
  <si>
    <t>FTN-RAMI</t>
  </si>
  <si>
    <t>HX-40RAMI</t>
  </si>
  <si>
    <t>HX-80NRAMI</t>
  </si>
  <si>
    <t>RLS-3060L</t>
  </si>
  <si>
    <t>SIP-404/5</t>
  </si>
  <si>
    <t>WNX-40HW</t>
  </si>
  <si>
    <t>SIP-4010/5</t>
  </si>
  <si>
    <t>RLS-2020S</t>
  </si>
  <si>
    <t>VXI-DAM</t>
  </si>
  <si>
    <t>SIP-3020/5</t>
  </si>
  <si>
    <t>SIP-404WFI</t>
  </si>
  <si>
    <t>VXI-AM</t>
  </si>
  <si>
    <t>SIP-4010WFI</t>
  </si>
  <si>
    <t>SIP-3020WFI</t>
  </si>
  <si>
    <t>SIP-100</t>
  </si>
  <si>
    <t>SL-200QN</t>
  </si>
  <si>
    <t>AX-130TN</t>
  </si>
  <si>
    <t>AX-70TN</t>
  </si>
  <si>
    <t>AX-100PLUS</t>
  </si>
  <si>
    <t>OS-12CT</t>
  </si>
  <si>
    <t>AX-200PLUS</t>
  </si>
  <si>
    <t>SL-200QDM</t>
  </si>
  <si>
    <t>SL-650QDP</t>
  </si>
  <si>
    <t>SL-350QDP</t>
  </si>
  <si>
    <t>SL-200QDP</t>
  </si>
  <si>
    <t>SL-650QDM</t>
  </si>
  <si>
    <t>SL-350QDM</t>
  </si>
  <si>
    <t>CKB-312</t>
  </si>
  <si>
    <t>AX-ALPHAPLUSCVR</t>
  </si>
  <si>
    <t>IVPC-DS</t>
  </si>
  <si>
    <t>SIP-PMBR</t>
  </si>
  <si>
    <t>AX-TWH24V</t>
  </si>
  <si>
    <t>PIE-1</t>
  </si>
  <si>
    <t>HX-80NRAM</t>
  </si>
  <si>
    <t>HX-80NAM</t>
  </si>
  <si>
    <t>HX-40AM</t>
  </si>
  <si>
    <t>RLS-PB</t>
  </si>
  <si>
    <t>OVS-MPBCURB</t>
  </si>
  <si>
    <t>OVS-MPYCURB</t>
  </si>
  <si>
    <t>OVS-MPB</t>
  </si>
  <si>
    <t>OVS-MPY</t>
  </si>
  <si>
    <t>WXI-RAM</t>
  </si>
  <si>
    <t>WXI-ST</t>
  </si>
  <si>
    <t>CKB-304</t>
  </si>
  <si>
    <t>2020PLT</t>
  </si>
  <si>
    <t>2020MAB</t>
  </si>
  <si>
    <t>RC-20U</t>
  </si>
  <si>
    <t>MG-1</t>
  </si>
  <si>
    <t>WRS-04</t>
  </si>
  <si>
    <t>RBB-01</t>
  </si>
  <si>
    <t>BXS-BB BL</t>
  </si>
  <si>
    <t>2020CMB</t>
  </si>
  <si>
    <t>AX-TWLUXE</t>
  </si>
  <si>
    <t>RLS-RB</t>
  </si>
  <si>
    <t>2020ANGS</t>
  </si>
  <si>
    <t>OA-72C</t>
  </si>
  <si>
    <t>FTN-RRIX</t>
  </si>
  <si>
    <t>2020WMA8</t>
  </si>
  <si>
    <t>HU-2</t>
  </si>
  <si>
    <t>SR-MPLT</t>
  </si>
  <si>
    <t>CX-702RI</t>
  </si>
  <si>
    <t>AX-MKIIPLUSCVR</t>
  </si>
  <si>
    <t>VXI-RDAMI</t>
  </si>
  <si>
    <t>VXI-RAMI</t>
  </si>
  <si>
    <t>PSC-3</t>
  </si>
  <si>
    <t>BX-80NCL</t>
  </si>
  <si>
    <t>IVPC-DM</t>
  </si>
  <si>
    <t>TR-20U</t>
  </si>
  <si>
    <t>SH-10MC</t>
  </si>
  <si>
    <t>MX-40PI</t>
  </si>
  <si>
    <t>IVPC-DI</t>
  </si>
  <si>
    <t>AX-WMCAPS</t>
  </si>
  <si>
    <t>AX-TFRCOVER</t>
  </si>
  <si>
    <t>AX-TN/TFCOVER</t>
  </si>
  <si>
    <t>IVPC-MS</t>
  </si>
  <si>
    <t>EC-4</t>
  </si>
  <si>
    <t>PSC-4</t>
  </si>
  <si>
    <t>AX-TWCAM</t>
  </si>
  <si>
    <t>AX-TW200S</t>
  </si>
  <si>
    <t>AX-TW100S</t>
  </si>
  <si>
    <t>AX-PT3104</t>
  </si>
  <si>
    <t>BC-4</t>
  </si>
  <si>
    <t>LAC-1</t>
  </si>
  <si>
    <t>BAU-4</t>
  </si>
  <si>
    <t>ABC-4</t>
  </si>
  <si>
    <t>AX-TWSM</t>
  </si>
  <si>
    <t>SIP-MIDIHOOD</t>
  </si>
  <si>
    <t>AX-TW100M</t>
  </si>
  <si>
    <t>HU-3</t>
  </si>
  <si>
    <t>CBR-4</t>
  </si>
  <si>
    <t>SIP-HU</t>
  </si>
  <si>
    <t>SIP-MINIHOOD</t>
  </si>
  <si>
    <t>RLS-SB</t>
  </si>
  <si>
    <t>AWT-3</t>
  </si>
  <si>
    <t>AVF-1</t>
  </si>
  <si>
    <t>AX-TW200</t>
  </si>
  <si>
    <t>OVS-01CC</t>
  </si>
  <si>
    <t>OVS-01GT</t>
  </si>
  <si>
    <t>5U1802S3B1</t>
  </si>
  <si>
    <t>454932APR</t>
  </si>
  <si>
    <t>743107PR</t>
  </si>
  <si>
    <t>451806SDBL-250</t>
  </si>
  <si>
    <t>180080L-250</t>
  </si>
  <si>
    <t>N1802-1108-0410</t>
  </si>
  <si>
    <t>N2204-1008-0110</t>
  </si>
  <si>
    <t>N1402-7018-0311</t>
  </si>
  <si>
    <t>N1804-7018-0350</t>
  </si>
  <si>
    <t>N2206-1008-0110</t>
  </si>
  <si>
    <t>DWC-MV95WI36TW</t>
  </si>
  <si>
    <t>DWC-MT95WW28TW</t>
  </si>
  <si>
    <t>DWC-MB44WIAC1T</t>
  </si>
  <si>
    <t>DWC-MB44WI650C5</t>
  </si>
  <si>
    <t>DWC-MB44WI650C1T</t>
  </si>
  <si>
    <t>DWC-MB44LPRC5</t>
  </si>
  <si>
    <t>DWC-MB44LPRC1T</t>
  </si>
  <si>
    <t>DWC-MB44WIAC5</t>
  </si>
  <si>
    <t>DWC-MPPH2W28TW</t>
  </si>
  <si>
    <t>DWC-MPH2W28TW</t>
  </si>
  <si>
    <t>DWC-MT95WI36TW</t>
  </si>
  <si>
    <t>DWC-MPVC8WI28TW</t>
  </si>
  <si>
    <t>DWC-MVD8WI28TW</t>
  </si>
  <si>
    <t>DWC-MVC8WI28TW</t>
  </si>
  <si>
    <t>DWC-MPVD8WI28TW</t>
  </si>
  <si>
    <t>7114-05D-X-32D</t>
  </si>
  <si>
    <t>F2164-X-32D</t>
  </si>
  <si>
    <t>5100-3FP-689</t>
  </si>
  <si>
    <t>MC65DD-626</t>
  </si>
  <si>
    <t>8310-X-28</t>
  </si>
  <si>
    <t>8371-X-28</t>
  </si>
  <si>
    <t>908-GE-MA-X-32D</t>
  </si>
  <si>
    <t>908-GE-MO-X-32D</t>
  </si>
  <si>
    <t>BLOODHOUND</t>
  </si>
  <si>
    <t>02530-001</t>
  </si>
  <si>
    <t>02370-001</t>
  </si>
  <si>
    <t>01623-001</t>
  </si>
  <si>
    <t>02483-001</t>
  </si>
  <si>
    <t>02341-001</t>
  </si>
  <si>
    <t>02342-001</t>
  </si>
  <si>
    <t>02332-001</t>
  </si>
  <si>
    <t>02331-001</t>
  </si>
  <si>
    <t>02330-001</t>
  </si>
  <si>
    <t>02329-001</t>
  </si>
  <si>
    <t>02486-001</t>
  </si>
  <si>
    <t>02484-001</t>
  </si>
  <si>
    <t>02485-001</t>
  </si>
  <si>
    <t>02278-001</t>
  </si>
  <si>
    <t>5000-18002</t>
  </si>
  <si>
    <t>5000-18000</t>
  </si>
  <si>
    <t>S-360T-4U</t>
  </si>
  <si>
    <t>S-324T-4U</t>
  </si>
  <si>
    <t>S-288T-4U</t>
  </si>
  <si>
    <t>S-252T-4U</t>
  </si>
  <si>
    <t>S-144T-2U-2</t>
  </si>
  <si>
    <t>S-126T-2U-2</t>
  </si>
  <si>
    <t>6408-324T-R4ZL</t>
  </si>
  <si>
    <t>6408-324T-R4Z-E</t>
  </si>
  <si>
    <t>6408-324T-R4Z</t>
  </si>
  <si>
    <t>6408-288T-R4ZL-E</t>
  </si>
  <si>
    <t>6408-288T-R4ZL</t>
  </si>
  <si>
    <t>6408-288T-R4Z-E</t>
  </si>
  <si>
    <t>6408-288T-R4Z</t>
  </si>
  <si>
    <t>6408-252T-R4ZL-E</t>
  </si>
  <si>
    <t>6408-252T-R4ZL</t>
  </si>
  <si>
    <t>6408-252T-R4Z-E</t>
  </si>
  <si>
    <t>1608-126T-2ZL-2</t>
  </si>
  <si>
    <t>6408-252T-R4Z</t>
  </si>
  <si>
    <t>3208-96T-R4AL-E</t>
  </si>
  <si>
    <t>3208-96T-R4AL</t>
  </si>
  <si>
    <t>3208-96T-R4A-E</t>
  </si>
  <si>
    <t>3208-96T-R4A</t>
  </si>
  <si>
    <t>3208-96T-F2AL-E</t>
  </si>
  <si>
    <t>3208-96T-F2AL</t>
  </si>
  <si>
    <t>3208-96T-F2A-E</t>
  </si>
  <si>
    <t>1608-126T-2Z-2E</t>
  </si>
  <si>
    <t>3208-96T-F2A</t>
  </si>
  <si>
    <t>3208-36T-R2AL-E</t>
  </si>
  <si>
    <t>3208-36T-R2AL</t>
  </si>
  <si>
    <t>3208-36T-R2A-E</t>
  </si>
  <si>
    <t>3208-36T-R2A</t>
  </si>
  <si>
    <t>3208-360T-R4ZL-E</t>
  </si>
  <si>
    <t>3208-360T-R4ZL</t>
  </si>
  <si>
    <t>3208-360T-R4Z-E</t>
  </si>
  <si>
    <t>3208-360T-R4Z</t>
  </si>
  <si>
    <t>3208-324T-R4ZL-E</t>
  </si>
  <si>
    <t>1608-126T-2Z-2</t>
  </si>
  <si>
    <t>3208-324T-R4ZL</t>
  </si>
  <si>
    <t>3208-324T-R4Z-E</t>
  </si>
  <si>
    <t>3208-324T-R4Z</t>
  </si>
  <si>
    <t>3208-288T-R4ZL-E</t>
  </si>
  <si>
    <t>3208-288T-R4ZL</t>
  </si>
  <si>
    <t>3208-288T-R4Z-E</t>
  </si>
  <si>
    <t>3208-288T-R4Z</t>
  </si>
  <si>
    <t>3208-252T-R4ZL-E</t>
  </si>
  <si>
    <t>3208-252T-R4ZL</t>
  </si>
  <si>
    <t>3208-252T-R4Z-E</t>
  </si>
  <si>
    <t>0804-24T-DTAL-E</t>
  </si>
  <si>
    <t>3208-252T-R4Z</t>
  </si>
  <si>
    <t>3208-24T-DTAL-E</t>
  </si>
  <si>
    <t>3208-24T-DTAL</t>
  </si>
  <si>
    <t>3208-24T-DTA-E</t>
  </si>
  <si>
    <t>3208-24T-DTA</t>
  </si>
  <si>
    <t>3208-144T-2ZL-2E</t>
  </si>
  <si>
    <t>3208-144T-2ZL-2</t>
  </si>
  <si>
    <t>3208-144T-2Z-2E</t>
  </si>
  <si>
    <t>3208-144T-2Z-2</t>
  </si>
  <si>
    <t>3208-126T-2ZL-2E</t>
  </si>
  <si>
    <t>0804-24T-DTAL</t>
  </si>
  <si>
    <t>3208-126T-2ZL-2</t>
  </si>
  <si>
    <t>3208-126T-2Z-2E</t>
  </si>
  <si>
    <t>3208-126T-2Z-2</t>
  </si>
  <si>
    <t>1608-96T-R4AL-E</t>
  </si>
  <si>
    <t>1608-96T-R4AL</t>
  </si>
  <si>
    <t>1608-96T-R4A-E</t>
  </si>
  <si>
    <t>1608-96T-R4A</t>
  </si>
  <si>
    <t>1608-96T-F2AL-E</t>
  </si>
  <si>
    <t>1608-96T-F2AL</t>
  </si>
  <si>
    <t>1608-96T-F2A-E</t>
  </si>
  <si>
    <t>0804-24T-DTA-E</t>
  </si>
  <si>
    <t>1608-96T-F2A</t>
  </si>
  <si>
    <t>1608-36T-R2AL-E</t>
  </si>
  <si>
    <t>1608-36T-R2AL</t>
  </si>
  <si>
    <t>1608-36T-R2A-E</t>
  </si>
  <si>
    <t>1608-36T-R2A</t>
  </si>
  <si>
    <t>1608-360T-R4ZL-E</t>
  </si>
  <si>
    <t>1608-360T-R4ZL</t>
  </si>
  <si>
    <t>1608-360T-R4Z-E</t>
  </si>
  <si>
    <t>1608-360T-R4Z</t>
  </si>
  <si>
    <t>1608-324T-R4ZL-E</t>
  </si>
  <si>
    <t>0804-24T-DTA</t>
  </si>
  <si>
    <t>1608-324T-R4ZL</t>
  </si>
  <si>
    <t>1608-324T-R4Z-E</t>
  </si>
  <si>
    <t>1608-324T-R4Z</t>
  </si>
  <si>
    <t>1608-288T-R4ZL-E</t>
  </si>
  <si>
    <t>1608-288T-R4ZL</t>
  </si>
  <si>
    <t>1608-288T-R4Z-E</t>
  </si>
  <si>
    <t>1608-288T-R4Z</t>
  </si>
  <si>
    <t>1608-252T-R4ZL-E</t>
  </si>
  <si>
    <t>1608-252T-R4ZL</t>
  </si>
  <si>
    <t>1608-252T-R4Z-E</t>
  </si>
  <si>
    <t>1608-252T-R4Z</t>
  </si>
  <si>
    <t>1608-24T-DTAL-E</t>
  </si>
  <si>
    <t>1608-24T-DTAL</t>
  </si>
  <si>
    <t>1608-24T-DTA-E</t>
  </si>
  <si>
    <t>1608-24T-DTA</t>
  </si>
  <si>
    <t>IP08-360T-R4ZL-E</t>
  </si>
  <si>
    <t>IP08-360T-R4ZL</t>
  </si>
  <si>
    <t>IP08-360T-R4Z-E</t>
  </si>
  <si>
    <t>IP08-360T-R4Z</t>
  </si>
  <si>
    <t>IP08-324T-R4ZL-E</t>
  </si>
  <si>
    <t>IP08-324T-R4ZL</t>
  </si>
  <si>
    <t>IP08-324T-R4Z-E</t>
  </si>
  <si>
    <t>IP08-324T-R4Z</t>
  </si>
  <si>
    <t>IP08-288T-R4ZL-E</t>
  </si>
  <si>
    <t>1608-144T-2ZL-2E</t>
  </si>
  <si>
    <t>IP08-288T-R4ZL</t>
  </si>
  <si>
    <t>IP08-288T-R4Z-E</t>
  </si>
  <si>
    <t>IP08-288T-R4Z</t>
  </si>
  <si>
    <t>IP08-252T-R4ZL-E</t>
  </si>
  <si>
    <t>IP08-252T-R4ZL</t>
  </si>
  <si>
    <t>IP08-252T-R4Z-E</t>
  </si>
  <si>
    <t>IP08-252T-R4Z</t>
  </si>
  <si>
    <t>IP08-144T-2ZL-2E</t>
  </si>
  <si>
    <t>IP08-144T-2ZL-2</t>
  </si>
  <si>
    <t>IP08-144T-2Z-2E</t>
  </si>
  <si>
    <t>1608-144T-2ZL-2</t>
  </si>
  <si>
    <t>IP08-144T-2Z-2</t>
  </si>
  <si>
    <t>IP08-126T-2ZL-2E</t>
  </si>
  <si>
    <t>IP08-126T-2ZL-2</t>
  </si>
  <si>
    <t>IP08-126T-2Z-2E</t>
  </si>
  <si>
    <t>IP08-126T-2Z-2</t>
  </si>
  <si>
    <t>IP04-96T-R4AL-E</t>
  </si>
  <si>
    <t>IP04-96T-R4AL</t>
  </si>
  <si>
    <t>IP04-96T-R4A-E</t>
  </si>
  <si>
    <t>IP04-96T-R4A</t>
  </si>
  <si>
    <t>IP04-96T-F2AL-E</t>
  </si>
  <si>
    <t>1608-144T-2Z-2E</t>
  </si>
  <si>
    <t>IP04-96T-F2AL</t>
  </si>
  <si>
    <t>IP04-96T-F2A-E</t>
  </si>
  <si>
    <t>IP04-96T-F2A</t>
  </si>
  <si>
    <t>IP04-36T-R2AL-E</t>
  </si>
  <si>
    <t>IP04-36T-R2AL</t>
  </si>
  <si>
    <t>IP04-36T-R2A-E</t>
  </si>
  <si>
    <t>IP04-36T-R2A</t>
  </si>
  <si>
    <t>IP04-24T-DTAL-E</t>
  </si>
  <si>
    <t>IP04-24T-DTAL</t>
  </si>
  <si>
    <t>IP04-24T-DTA-E</t>
  </si>
  <si>
    <t>1608-144T-2Z-2</t>
  </si>
  <si>
    <t>IP04-24T-DTA</t>
  </si>
  <si>
    <t>6408-96T-R4AL-E</t>
  </si>
  <si>
    <t>6408-96T-R4AL</t>
  </si>
  <si>
    <t>6408-96T-R4A-E</t>
  </si>
  <si>
    <t>6408-96T-R4A</t>
  </si>
  <si>
    <t>6408-360T-R4ZL-E</t>
  </si>
  <si>
    <t>6408-360T-R4ZL</t>
  </si>
  <si>
    <t>6408-360T-R4Z-E</t>
  </si>
  <si>
    <t>6408-360T-R4Z</t>
  </si>
  <si>
    <t>6408-324T-R4ZL-E</t>
  </si>
  <si>
    <t>1608-126T-2ZL-2E</t>
  </si>
  <si>
    <t>SBP-300KM1</t>
  </si>
  <si>
    <t>BOA-SLA-F-M1550DNL</t>
  </si>
  <si>
    <t>QNV-6022R1</t>
  </si>
  <si>
    <t>QNV-7032R</t>
  </si>
  <si>
    <t>QNV-7022R</t>
  </si>
  <si>
    <t>QNO-7032R</t>
  </si>
  <si>
    <t>QNO-7022R</t>
  </si>
  <si>
    <t>QND-7032R</t>
  </si>
  <si>
    <t>QND-7022R</t>
  </si>
  <si>
    <t>TNV-7011RC</t>
  </si>
  <si>
    <t>TNV-8011C</t>
  </si>
  <si>
    <t>QNO-7012R</t>
  </si>
  <si>
    <t>QNV-7012R</t>
  </si>
  <si>
    <t>XNV-8093R</t>
  </si>
  <si>
    <t>XND-8093RV</t>
  </si>
  <si>
    <t>XNO-8083R</t>
  </si>
  <si>
    <t>XNO-6083R</t>
  </si>
  <si>
    <t>XNO-9083R</t>
  </si>
  <si>
    <t>SBP-2CTW1</t>
  </si>
  <si>
    <t>QNO-6082R1</t>
  </si>
  <si>
    <t>RP-28L-JPMC</t>
  </si>
  <si>
    <t>202067-SGP-JPMC</t>
  </si>
  <si>
    <t>0936-001-JPMC</t>
  </si>
  <si>
    <t>0775-001-JPMC</t>
  </si>
  <si>
    <t>0676-001-JPMC</t>
  </si>
  <si>
    <t>0658-001-JPMC</t>
  </si>
  <si>
    <t>181-94009-COVER-JPMC</t>
  </si>
  <si>
    <t>HSS-L2D-010</t>
  </si>
  <si>
    <t>XSTS</t>
  </si>
  <si>
    <t>ESTV</t>
  </si>
  <si>
    <t>ESTVP</t>
  </si>
  <si>
    <t>4GFXSG</t>
  </si>
  <si>
    <t>CNVR</t>
  </si>
  <si>
    <t>GS110TP-200NAS</t>
  </si>
  <si>
    <t>GS108PE-300NAS</t>
  </si>
  <si>
    <t>740045A</t>
  </si>
  <si>
    <t>7153650BL</t>
  </si>
  <si>
    <t>ANV-BT-SM-BTF1</t>
  </si>
  <si>
    <t>ANV-BT-FFR-PU10</t>
  </si>
  <si>
    <t>ANV-BT-FFR-PU4</t>
  </si>
  <si>
    <t>ANV-BT-LFR-PO200</t>
  </si>
  <si>
    <t>ANV-BT-LFR-PU200</t>
  </si>
  <si>
    <t>ANV-BT-LFR-PU100</t>
  </si>
  <si>
    <t>ANV-BT-LFR-PU50</t>
  </si>
  <si>
    <t>ANV-BT-FFR-PO10</t>
  </si>
  <si>
    <t>ANV-BTE-FR-PD</t>
  </si>
  <si>
    <t>ANV-BTE-FR-A</t>
  </si>
  <si>
    <t>ANV-BTWS-P4000S1U2</t>
  </si>
  <si>
    <t>ANV-BTWS-P4000S1U1</t>
  </si>
  <si>
    <t>ANV-BTS-P4000S2</t>
  </si>
  <si>
    <t>ANV-BTWS-P4000U2</t>
  </si>
  <si>
    <t>ANV-BTWS-P4000U1</t>
  </si>
  <si>
    <t>ANV-BTS-P4000S6</t>
  </si>
  <si>
    <t>ANV-BTS-P4000S5</t>
  </si>
  <si>
    <t>ANV-BTS-P4000S4</t>
  </si>
  <si>
    <t>ANV-BTS-P4000S3</t>
  </si>
  <si>
    <t>ANV-BT-SM-BTF4</t>
  </si>
  <si>
    <t>ANV-BT-SM-BTF3</t>
  </si>
  <si>
    <t>ANV-BT-SM-BTF2</t>
  </si>
  <si>
    <t>ANV-BT-SM-BTL5</t>
  </si>
  <si>
    <t>ANV-BT-SM-BTL4</t>
  </si>
  <si>
    <t>ANV-BT-SM-BTL3</t>
  </si>
  <si>
    <t>ANV-BT-SM-BTL2</t>
  </si>
  <si>
    <t>ANV-BT-SM-BTF5</t>
  </si>
  <si>
    <t>ANV-BT-SM-BTL1</t>
  </si>
  <si>
    <t>ANV-BTS-P4000S1</t>
  </si>
  <si>
    <t>ANV?ABX?PL?A</t>
  </si>
  <si>
    <t>ANV?ABX?CCTVL?A</t>
  </si>
  <si>
    <t>ANV-ABX-CCTVL-A</t>
  </si>
  <si>
    <t>ANV-ABX-PL-A</t>
  </si>
  <si>
    <t>LR-MB-0-0</t>
  </si>
  <si>
    <t>KT-AWID-G-0</t>
  </si>
  <si>
    <t>WS-UHF-0-0</t>
  </si>
  <si>
    <t>WS-1216-0-0</t>
  </si>
  <si>
    <t>MT-UHF-0-0</t>
  </si>
  <si>
    <t>MT-1014-0-0</t>
  </si>
  <si>
    <t>CS-UHF-0-0</t>
  </si>
  <si>
    <t>GRMAG-AWID-0-0</t>
  </si>
  <si>
    <t>GR-AWID-0-0</t>
  </si>
  <si>
    <t>CS-AWID-0-0</t>
  </si>
  <si>
    <t>GR-HF-S-1</t>
  </si>
  <si>
    <t>GR-HF-M-4</t>
  </si>
  <si>
    <t>GR-HF-M-1</t>
  </si>
  <si>
    <t>MR-1824MC-G-0</t>
  </si>
  <si>
    <t>MR-1824HILOMC-G0</t>
  </si>
  <si>
    <t>MR-1824HILO-G-0</t>
  </si>
  <si>
    <t>MR-1824-G-0</t>
  </si>
  <si>
    <t>LR-KIT-0-0</t>
  </si>
  <si>
    <t>LR-3000-B-U</t>
  </si>
  <si>
    <t>11604KIT-PC</t>
  </si>
  <si>
    <t>HSP-121A</t>
  </si>
  <si>
    <t>HSP-121BT1RU</t>
  </si>
  <si>
    <t>SLCP-43</t>
  </si>
  <si>
    <t>PC642C-008LC</t>
  </si>
  <si>
    <t>SAP1</t>
  </si>
  <si>
    <t>HVCP-48-BNC-4X</t>
  </si>
  <si>
    <t>11604KIT-CX</t>
  </si>
  <si>
    <t>11604KIT-C6</t>
  </si>
  <si>
    <t>RM-CX06-MOD</t>
  </si>
  <si>
    <t>RM-CAT6-MOD41</t>
  </si>
  <si>
    <t>RM-CAT6-MOD33</t>
  </si>
  <si>
    <t>RM-CAT6-MOD25</t>
  </si>
  <si>
    <t>RM-CAT6-MOD17</t>
  </si>
  <si>
    <t>RM-115-10RM</t>
  </si>
  <si>
    <t>HVCP-48-BNC</t>
  </si>
  <si>
    <t>CAT6-8POE-I</t>
  </si>
  <si>
    <t>PSD-100</t>
  </si>
  <si>
    <t>BF1922/A02-JCI</t>
  </si>
  <si>
    <t>E/MPSV/002-JCI</t>
  </si>
  <si>
    <t>BC1922/A02-JCI</t>
  </si>
  <si>
    <t>E/SLOP/058-JCI</t>
  </si>
  <si>
    <t>E/SLOP/049-JCI</t>
  </si>
  <si>
    <t>E/SLOP/008-JCI</t>
  </si>
  <si>
    <t>E/MPTS/003-JCI</t>
  </si>
  <si>
    <t>BB1922/A12-JCI</t>
  </si>
  <si>
    <t>BB1922/A02-JCI</t>
  </si>
  <si>
    <t>BF1922/A12-JCI</t>
  </si>
  <si>
    <t>E/BLOP/153</t>
  </si>
  <si>
    <t>E/BLOP/151</t>
  </si>
  <si>
    <t>E/BLOP/150</t>
  </si>
  <si>
    <t>E/BLOP/298</t>
  </si>
  <si>
    <t>E/BLOP/149</t>
  </si>
  <si>
    <t>E/BLOP/148</t>
  </si>
  <si>
    <t>E/BLOP/147</t>
  </si>
  <si>
    <t>EY1934/C60</t>
  </si>
  <si>
    <t>E/BLOP/139</t>
  </si>
  <si>
    <t>E/BLOP/138</t>
  </si>
  <si>
    <t>E/BLOP/136</t>
  </si>
  <si>
    <t>E/BLOP/132</t>
  </si>
  <si>
    <t>E/BLOP/131</t>
  </si>
  <si>
    <t>E/BLOP/130</t>
  </si>
  <si>
    <t>E/BLOP/129</t>
  </si>
  <si>
    <t>E/BLOP/128</t>
  </si>
  <si>
    <t>E/BLOP/127</t>
  </si>
  <si>
    <t>E/BLOP/123</t>
  </si>
  <si>
    <t>EY1934/C55</t>
  </si>
  <si>
    <t>E/BLOP/122</t>
  </si>
  <si>
    <t>E/BLOP/121</t>
  </si>
  <si>
    <t>E/BLOP/116</t>
  </si>
  <si>
    <t>E/BLOP/050</t>
  </si>
  <si>
    <t>E/BLOP/048</t>
  </si>
  <si>
    <t>E/BLOP/043</t>
  </si>
  <si>
    <t>E/BLOP/041</t>
  </si>
  <si>
    <t>EY1934/C50</t>
  </si>
  <si>
    <t>E/BLOP/040</t>
  </si>
  <si>
    <t>EY1934/C45</t>
  </si>
  <si>
    <t>EY1929/D35</t>
  </si>
  <si>
    <t>EY1929/D30</t>
  </si>
  <si>
    <t>EX1929/G60</t>
  </si>
  <si>
    <t>EY1934/C40</t>
  </si>
  <si>
    <t>EX1929/G55</t>
  </si>
  <si>
    <t>EX1929/G50</t>
  </si>
  <si>
    <t>EX1929/G45</t>
  </si>
  <si>
    <t>EX1929/G40</t>
  </si>
  <si>
    <t>E/BLOP/008</t>
  </si>
  <si>
    <t>E/BLOP/007</t>
  </si>
  <si>
    <t>E/BLOP/006</t>
  </si>
  <si>
    <t>E/BLOP/005</t>
  </si>
  <si>
    <t>EY1934/C35</t>
  </si>
  <si>
    <t>E/BLOP/267</t>
  </si>
  <si>
    <t>E/BLOP/266</t>
  </si>
  <si>
    <t>E/BLOP/296</t>
  </si>
  <si>
    <t>E/BLOP/295</t>
  </si>
  <si>
    <t>EY1934/C20</t>
  </si>
  <si>
    <t>EX1934/C120</t>
  </si>
  <si>
    <t>E/BLOP/294</t>
  </si>
  <si>
    <t>EX1934/C115</t>
  </si>
  <si>
    <t>EX1934/C110</t>
  </si>
  <si>
    <t>EX1934/C105</t>
  </si>
  <si>
    <t>EX1934/C100</t>
  </si>
  <si>
    <t>EX1934/C95</t>
  </si>
  <si>
    <t>EX1934/C90</t>
  </si>
  <si>
    <t>EX1934/C85</t>
  </si>
  <si>
    <t>EX1934/C80</t>
  </si>
  <si>
    <t>EX1934/C75</t>
  </si>
  <si>
    <t>EX1934/C70</t>
  </si>
  <si>
    <t>E/BLOP/293</t>
  </si>
  <si>
    <t>EX1934/C65</t>
  </si>
  <si>
    <t>EX1934/C60</t>
  </si>
  <si>
    <t>EW1934/D80</t>
  </si>
  <si>
    <t>EW1934/G80</t>
  </si>
  <si>
    <t>EW1934/D75</t>
  </si>
  <si>
    <t>EW1934/G75</t>
  </si>
  <si>
    <t>EX1929/G35</t>
  </si>
  <si>
    <t>EW1934/D70</t>
  </si>
  <si>
    <t>EW1934/G70</t>
  </si>
  <si>
    <t>EW1934/D65</t>
  </si>
  <si>
    <t>E/BLOP/292</t>
  </si>
  <si>
    <t>EW1934/G65</t>
  </si>
  <si>
    <t>EW1934/D60</t>
  </si>
  <si>
    <t>EW1934/G60</t>
  </si>
  <si>
    <t>EW1934/D55</t>
  </si>
  <si>
    <t>EW1934/G55</t>
  </si>
  <si>
    <t>EW1934/D50</t>
  </si>
  <si>
    <t>EW1934/G50</t>
  </si>
  <si>
    <t>EW1934/D45</t>
  </si>
  <si>
    <t>EW1934/G45</t>
  </si>
  <si>
    <t>EW1934/D40</t>
  </si>
  <si>
    <t>E/BLOP/291</t>
  </si>
  <si>
    <t>EW1934/G40</t>
  </si>
  <si>
    <t>EW1934/D35</t>
  </si>
  <si>
    <t>EW1934/G35</t>
  </si>
  <si>
    <t>EX1929/G30</t>
  </si>
  <si>
    <t>EX1929/D60</t>
  </si>
  <si>
    <t>EX1929/D55</t>
  </si>
  <si>
    <t>EX1929/D50</t>
  </si>
  <si>
    <t>EX1929/D45</t>
  </si>
  <si>
    <t>EX1929/D40</t>
  </si>
  <si>
    <t>EX1929/D35</t>
  </si>
  <si>
    <t>E/BLOP/290</t>
  </si>
  <si>
    <t>EY1934/C30</t>
  </si>
  <si>
    <t>EX1929/D30</t>
  </si>
  <si>
    <t>E/BLOP/289</t>
  </si>
  <si>
    <t>EW1934/D30</t>
  </si>
  <si>
    <t>EW1934/G30</t>
  </si>
  <si>
    <t>E/BLOP/288</t>
  </si>
  <si>
    <t>E/BLOP/022</t>
  </si>
  <si>
    <t>E/BLOP/021</t>
  </si>
  <si>
    <t>E/BLOP/020</t>
  </si>
  <si>
    <t>E/BLOP/019</t>
  </si>
  <si>
    <t>E/BLOP/018</t>
  </si>
  <si>
    <t>E/BLOP/017</t>
  </si>
  <si>
    <t>E/BLOP/016</t>
  </si>
  <si>
    <t>E/BLOP/261</t>
  </si>
  <si>
    <t>E/BLOP/246</t>
  </si>
  <si>
    <t>E/BLOP/299</t>
  </si>
  <si>
    <t>EY1934/C25</t>
  </si>
  <si>
    <t>E/TRSOP/005</t>
  </si>
  <si>
    <t>E/TRSOP/004</t>
  </si>
  <si>
    <t>E/TRSOP/002</t>
  </si>
  <si>
    <t>E/T372/L08</t>
  </si>
  <si>
    <t>E/T370/L08</t>
  </si>
  <si>
    <t>E/BLOP/004</t>
  </si>
  <si>
    <t>E/BLOP/003</t>
  </si>
  <si>
    <t>E/SLOP/058</t>
  </si>
  <si>
    <t>E/SLOP/049</t>
  </si>
  <si>
    <t>E/SLOP/024</t>
  </si>
  <si>
    <t>E/BLOP/252</t>
  </si>
  <si>
    <t>E/BLOP/251</t>
  </si>
  <si>
    <t>E/BLOP/242</t>
  </si>
  <si>
    <t>N/S9XX/L90</t>
  </si>
  <si>
    <t>N/S9XX/L89</t>
  </si>
  <si>
    <t>N/S9XX/L88</t>
  </si>
  <si>
    <t>N/S945/002</t>
  </si>
  <si>
    <t>N/S940/002</t>
  </si>
  <si>
    <t>E/MPXX/K02</t>
  </si>
  <si>
    <t>E/MPXX/K01</t>
  </si>
  <si>
    <t>E/S9XX/L91</t>
  </si>
  <si>
    <t>E/S9XX/L16</t>
  </si>
  <si>
    <t>E/S9XX/L15</t>
  </si>
  <si>
    <t>E/S9XX/L14</t>
  </si>
  <si>
    <t>E/SLOP/043</t>
  </si>
  <si>
    <t>E/SLOP/042</t>
  </si>
  <si>
    <t>E/SLOP/041</t>
  </si>
  <si>
    <t>E/SLOP/039</t>
  </si>
  <si>
    <t>E/SLOP/032</t>
  </si>
  <si>
    <t>E/SLOP/031</t>
  </si>
  <si>
    <t>E/SLOP/030</t>
  </si>
  <si>
    <t>E/SLOP/009</t>
  </si>
  <si>
    <t>E/SLOP/008</t>
  </si>
  <si>
    <t>E/SLOP/007</t>
  </si>
  <si>
    <t>E/SLOP/006</t>
  </si>
  <si>
    <t>E/SLOP/004</t>
  </si>
  <si>
    <t>E/SLOP/003</t>
  </si>
  <si>
    <t>E/SLOP/002</t>
  </si>
  <si>
    <t>N/S9XX/L20</t>
  </si>
  <si>
    <t>N/S9XX/L94</t>
  </si>
  <si>
    <t>N/S9XX/L92</t>
  </si>
  <si>
    <t>N/S9XX/L93</t>
  </si>
  <si>
    <t>N/S9XX/L98</t>
  </si>
  <si>
    <t>N/S9XX/L97</t>
  </si>
  <si>
    <t>N/S9XX/L99</t>
  </si>
  <si>
    <t>E/SLOP/001</t>
  </si>
  <si>
    <t>BC1922/A12</t>
  </si>
  <si>
    <t>BC1922/A11</t>
  </si>
  <si>
    <t>BC1922/A10</t>
  </si>
  <si>
    <t>BC1922/A02</t>
  </si>
  <si>
    <t>BC1922/A01</t>
  </si>
  <si>
    <t>BC1922/A00</t>
  </si>
  <si>
    <t>BB1925/A37</t>
  </si>
  <si>
    <t>BB1925/A36</t>
  </si>
  <si>
    <t>BB1925/A35</t>
  </si>
  <si>
    <t>BA1925/A37</t>
  </si>
  <si>
    <t>BA1925/A36</t>
  </si>
  <si>
    <t>BA1925/A35</t>
  </si>
  <si>
    <t>BE1925/A35</t>
  </si>
  <si>
    <t>E/BLOP/035</t>
  </si>
  <si>
    <t>E/BLOP/034</t>
  </si>
  <si>
    <t>E/BLOP/033</t>
  </si>
  <si>
    <t>E/BLOP/032</t>
  </si>
  <si>
    <t>E/BLOP/029</t>
  </si>
  <si>
    <t>E/BLOP/028</t>
  </si>
  <si>
    <t>E/BLOP/027</t>
  </si>
  <si>
    <t>E/BLOP/026</t>
  </si>
  <si>
    <t>E/BLOP/024</t>
  </si>
  <si>
    <t>E/BLOP/023</t>
  </si>
  <si>
    <t>E/BLOP/259</t>
  </si>
  <si>
    <t>E/BLOP/258</t>
  </si>
  <si>
    <t>EY1929/G30</t>
  </si>
  <si>
    <t>EZ1929/G30</t>
  </si>
  <si>
    <t>N/B100/D02</t>
  </si>
  <si>
    <t>N/B100/D01</t>
  </si>
  <si>
    <t>N/B100/D05</t>
  </si>
  <si>
    <t>N/B100/D04</t>
  </si>
  <si>
    <t>N/B100/D03</t>
  </si>
  <si>
    <t>N/B101/D02</t>
  </si>
  <si>
    <t>N/B101/D01</t>
  </si>
  <si>
    <t>N/B101/D05</t>
  </si>
  <si>
    <t>N/B101/D04</t>
  </si>
  <si>
    <t>N/B101/D03</t>
  </si>
  <si>
    <t>E/BLOP/310</t>
  </si>
  <si>
    <t>PLA1296</t>
  </si>
  <si>
    <t>CHA1109</t>
  </si>
  <si>
    <t>DET1048</t>
  </si>
  <si>
    <t>E/BLOP/307</t>
  </si>
  <si>
    <t>OP/VEH/021</t>
  </si>
  <si>
    <t>E/BLOP/316</t>
  </si>
  <si>
    <t>N/B100/G02</t>
  </si>
  <si>
    <t>N/B100/G01</t>
  </si>
  <si>
    <t>N/B100/G05</t>
  </si>
  <si>
    <t>N/B100/G04</t>
  </si>
  <si>
    <t>N/B100/G03</t>
  </si>
  <si>
    <t>N/B101/G02</t>
  </si>
  <si>
    <t>N/B101/G01</t>
  </si>
  <si>
    <t>N/B101/G05</t>
  </si>
  <si>
    <t>N/B101/G04</t>
  </si>
  <si>
    <t>N/B101/G03</t>
  </si>
  <si>
    <t>E/BLOP/300</t>
  </si>
  <si>
    <t>EY1929/D50</t>
  </si>
  <si>
    <t>EY1929/D45</t>
  </si>
  <si>
    <t>EY1929/D40</t>
  </si>
  <si>
    <t>EZ1929/D30</t>
  </si>
  <si>
    <t>EY1929/G50</t>
  </si>
  <si>
    <t>E/BLOP/125</t>
  </si>
  <si>
    <t>E/BLOP/124</t>
  </si>
  <si>
    <t>EY1929/G45</t>
  </si>
  <si>
    <t>EY1929/G40</t>
  </si>
  <si>
    <t>EY1929/G35</t>
  </si>
  <si>
    <t>E/BLOP/318</t>
  </si>
  <si>
    <t>E/TRSOP/016</t>
  </si>
  <si>
    <t>E/T372/L16</t>
  </si>
  <si>
    <t>E/T370/L16</t>
  </si>
  <si>
    <t>E/TRSOP/015</t>
  </si>
  <si>
    <t>EA1930/372</t>
  </si>
  <si>
    <t>EA1930/370</t>
  </si>
  <si>
    <t>E/TRSOP/013</t>
  </si>
  <si>
    <t>E/TRS0P/009</t>
  </si>
  <si>
    <t>E/TRSOP/008</t>
  </si>
  <si>
    <t>E/TRSOP/012</t>
  </si>
  <si>
    <t>E/TRSOP/011</t>
  </si>
  <si>
    <t>E/TRSOP/010</t>
  </si>
  <si>
    <t>E/MPTS/003</t>
  </si>
  <si>
    <t>E/BLOP/273</t>
  </si>
  <si>
    <t>N/S950/009</t>
  </si>
  <si>
    <t>N/S950/013</t>
  </si>
  <si>
    <t>N/S950/010</t>
  </si>
  <si>
    <t>N/S945/012</t>
  </si>
  <si>
    <t>N/S944/013</t>
  </si>
  <si>
    <t>N/S944/011</t>
  </si>
  <si>
    <t>N/S944/012</t>
  </si>
  <si>
    <t>N/S944/010</t>
  </si>
  <si>
    <t>N/S940/012</t>
  </si>
  <si>
    <t>N/S940/013</t>
  </si>
  <si>
    <t>N/S940/010</t>
  </si>
  <si>
    <t>E/SLOP/064</t>
  </si>
  <si>
    <t>E/SLOP/037</t>
  </si>
  <si>
    <t>E/SLOP/038</t>
  </si>
  <si>
    <t>E/SLOP/034</t>
  </si>
  <si>
    <t>E/SLOP/033</t>
  </si>
  <si>
    <t>BD1925/A35</t>
  </si>
  <si>
    <t>BC1925/A35</t>
  </si>
  <si>
    <t>BY1922/A12</t>
  </si>
  <si>
    <t>BG1922/A12</t>
  </si>
  <si>
    <t>BF1922/A12</t>
  </si>
  <si>
    <t>BY1922/A11</t>
  </si>
  <si>
    <t>BG1922/A11</t>
  </si>
  <si>
    <t>BF1922/A11</t>
  </si>
  <si>
    <t>BY1922/A10</t>
  </si>
  <si>
    <t>BG1922/A10</t>
  </si>
  <si>
    <t>BF1922/A10</t>
  </si>
  <si>
    <t>BG1922/A02</t>
  </si>
  <si>
    <t>BF1922/A02</t>
  </si>
  <si>
    <t>BG1922/A01</t>
  </si>
  <si>
    <t>BF1922/A01</t>
  </si>
  <si>
    <t>BG1922/A00</t>
  </si>
  <si>
    <t>BF1922/A00</t>
  </si>
  <si>
    <t>EFP380/L91</t>
  </si>
  <si>
    <t>E/SLOP/076</t>
  </si>
  <si>
    <t>E/SLOP/073</t>
  </si>
  <si>
    <t>E/SLOP/071</t>
  </si>
  <si>
    <t>E/SLOP/085</t>
  </si>
  <si>
    <t>E/SLOP/053</t>
  </si>
  <si>
    <t>E/SLOP/084</t>
  </si>
  <si>
    <t>E/SLOP/021</t>
  </si>
  <si>
    <t>E/SLOP/019</t>
  </si>
  <si>
    <t>E/SLOP/013</t>
  </si>
  <si>
    <t>E/SLOP/011</t>
  </si>
  <si>
    <t>E/SLOP/068</t>
  </si>
  <si>
    <t>E/SLOP/078</t>
  </si>
  <si>
    <t>E/SLOP/081</t>
  </si>
  <si>
    <t>E/SLOP/080</t>
  </si>
  <si>
    <t>E/SLOP/077</t>
  </si>
  <si>
    <t>E/SLOP/079</t>
  </si>
  <si>
    <t>E/SLOP/082</t>
  </si>
  <si>
    <t>E/MPSV/003</t>
  </si>
  <si>
    <t>E/MPSV/002</t>
  </si>
  <si>
    <t>N/S9XX/L85</t>
  </si>
  <si>
    <t>N/S9XX/L84</t>
  </si>
  <si>
    <t>N/S9XX/L86</t>
  </si>
  <si>
    <t>E/SRTW/012</t>
  </si>
  <si>
    <t>E/SRTW/009</t>
  </si>
  <si>
    <t>E/SRTW/013</t>
  </si>
  <si>
    <t>E/SRTW/010</t>
  </si>
  <si>
    <t>E/S9XX/L04</t>
  </si>
  <si>
    <t>N/S9XX/L91</t>
  </si>
  <si>
    <t>N/S950/014</t>
  </si>
  <si>
    <t>N/S950/011</t>
  </si>
  <si>
    <t>N/S944/014</t>
  </si>
  <si>
    <t>N/S944/009</t>
  </si>
  <si>
    <t>N/S950/012</t>
  </si>
  <si>
    <t>HDNVR3PRM84TBNA</t>
  </si>
  <si>
    <t>HDNVR3PRM56TBNA</t>
  </si>
  <si>
    <t>HDNVR3PRM48TBNA</t>
  </si>
  <si>
    <t>VMA-RPO-4P4-NA</t>
  </si>
  <si>
    <t>HD-NVR2-EXP2CARD</t>
  </si>
  <si>
    <t>8C-ACC5CORSTDUPG</t>
  </si>
  <si>
    <t>4C-ACC5STDENTUPG</t>
  </si>
  <si>
    <t>4C-ACC5CORSTDUPG</t>
  </si>
  <si>
    <t>24CACC5STDENTUPG</t>
  </si>
  <si>
    <t>AC-HID-EL-DYMO-450T</t>
  </si>
  <si>
    <t>AC-PRO-KIT8</t>
  </si>
  <si>
    <t>AC-PRO-KIT4</t>
  </si>
  <si>
    <t>AC-APP-16R-PRO-6</t>
  </si>
  <si>
    <t>AC-APP-16R-ENT2-6</t>
  </si>
  <si>
    <t>AC-APP-128R-ENT2-6</t>
  </si>
  <si>
    <t>AC-APP-64R-ENT2-6</t>
  </si>
  <si>
    <t>AC-APP-32R-PRO-6</t>
  </si>
  <si>
    <t>AC-APP-32R-ENT2-6</t>
  </si>
  <si>
    <t>AC-APP-256R-ENT2-6</t>
  </si>
  <si>
    <t>AC-SW-LIC-SQL-6-P</t>
  </si>
  <si>
    <t>AC-SW-LIC-SQL</t>
  </si>
  <si>
    <t>AC-SW-LIC-REST-6-P</t>
  </si>
  <si>
    <t>AC-SW-LIC-REST</t>
  </si>
  <si>
    <t>AC-SW-LIC-REP-6-P</t>
  </si>
  <si>
    <t>AC-SW-LIC-REP</t>
  </si>
  <si>
    <t>AC-SW-LIC-PART-6-P</t>
  </si>
  <si>
    <t>AC-SW-LIC-PART</t>
  </si>
  <si>
    <t>AC-SW-LIC-ORCL-6-P</t>
  </si>
  <si>
    <t>AC-SW-LIC-ORCL</t>
  </si>
  <si>
    <t>AC-SW-LIC-MILEST-6-P</t>
  </si>
  <si>
    <t>AC-SW-LIC-MILEST</t>
  </si>
  <si>
    <t>AC-SW-LIC-LDAP-6-P</t>
  </si>
  <si>
    <t>AC-SW-LIC-LDAP</t>
  </si>
  <si>
    <t>AC-SW-LIC-EXACQ-6-P</t>
  </si>
  <si>
    <t>AC-SW-LIC-16RCU-6-P</t>
  </si>
  <si>
    <t>AC-HID-EL-SOS-K12</t>
  </si>
  <si>
    <t>AC-SW-HID-VERTX-ASM</t>
  </si>
  <si>
    <t>750-1C RHH/LS CL B TNC LS0H    CTN BRD FT4 TELCOFLEX L3 105C 600V GRY CT USE</t>
  </si>
  <si>
    <t>UL1284 4/0 2109 19X111/30 STR  TNC PVC BLK 105C 600V UL BOAT CABLE ROHS</t>
  </si>
  <si>
    <t>6-F OM3 TB PLENUM FREEDM ONE   2.8/1.0 DB/KM 1500/500 MHZKM   INTERLOCK ARMOR BL</t>
  </si>
  <si>
    <t>23-4P UTP-CMP SOL BC CAT6 FRPO/FEP/FRLSPVC BLUE 1000FT  BOXES</t>
  </si>
  <si>
    <t>23-4P UTP-CMP SOL BC CAT6 2413 FEP/LSPVC WHITE 1000FT BOXES</t>
  </si>
  <si>
    <t>24-25P UTP-CMP SOL BC CAT5E    FEP/HALAR WHITE JKT 4000FT RL  760103051</t>
  </si>
  <si>
    <t>23-4P UTP-CMP SOL BC CAT6A     2091B BLU C6A 4/23 U/UTP W1000 760107201</t>
  </si>
  <si>
    <t>23-4P UTP-CMP SOL BC CAT6 FRPO/FEP/FRLSPVC VIOLET 1000FT NONBONDED-PAIR BOX</t>
  </si>
  <si>
    <t>24-4P UTP-PLENUM SOL BC CAT5E  CS24P GRN C5E 4/24U/UTPCPK1KFT 874039714/10</t>
  </si>
  <si>
    <t>23-4P UTP-CMP SOL BC CAT6 IP5  FEP/PVC BLUE JKT 1000FT BOX    700208093</t>
  </si>
  <si>
    <t>23-4P UTP-CMP SOL BC CAT6 IP5  FEP/PVC YELLOW JKT 1000FT BOX  700210123</t>
  </si>
  <si>
    <t>23-4P UTP-CMP SOL BC CAT6 FEP/PVC SPRING GRN JKT 1000FT  BOX 700210164</t>
  </si>
  <si>
    <t>23-4P UTP-PLENUM SOL BC CAT6A  CS44P VIOLET BOX 1000 FT UN874041614/10</t>
  </si>
  <si>
    <t>23-4P UTP-PLENUM SOL BC CAT6A  CS44P GRAY BOX 1000 FT UN874044414/10</t>
  </si>
  <si>
    <t>23-4P UTP-PLENUM SOL BC CAT6A  CS44P BLUE BOX 1000 FT UN874035114/10</t>
  </si>
  <si>
    <t>23-4P UTP-PLENUM SOL BC CAT6A  CS44P WHITE BOX 1000 FT UN874026814/10</t>
  </si>
  <si>
    <t>23-4P UTP-PLENUM SOL BC CAT6   CS34P BLUE BOX 1000 FT UN874049914/10</t>
  </si>
  <si>
    <t>23-4P UTP-PLENUM SOL BC CAT6   CS34P YELLOW BOX 1000 FT UN874034114/10</t>
  </si>
  <si>
    <t>23-4P F/UTP-PLENUM SOL BC CAT6 CS34P GREEN REEL 1000 FT UN874045004/10</t>
  </si>
  <si>
    <t>24-3P UTP-CMP SOL BC CAT 3     FRPVC/FRPVC WHITE JACKET REELS LAN/HIGH SPEED DAT</t>
  </si>
  <si>
    <t>24-4P UTP SOL BC CAT 6 PE/PE   BLK JKT OUTDOOR DIRECT BURIAL  REELS UN884019904/</t>
  </si>
  <si>
    <t>RG8 10 SOL BC SSPE DUOBOND+    90% TNC BRD SHD PVC JKT 50 OHM BLK</t>
  </si>
  <si>
    <t>16-1P STR TNC PVC PVC JKT CMG 300V 60C CHR ROHS</t>
  </si>
  <si>
    <t>2X22-4C+18-4C NS+22-6C SHD     STR BC LS-PVC/FRPVC UNJKT CMP  BANANA PEEL-ROHS</t>
  </si>
  <si>
    <t>18-4C+22-3P+22-2C+22-4C STR BC FRPVC IND SHD UNJKT CMP "BANANA PEEL"</t>
  </si>
  <si>
    <t>22-4C STR BC LSPVC FOIL SHD    LSPVC JKT NAT CMP 75C 1000' REEL</t>
  </si>
  <si>
    <t>22-2C STR BC FRPVC FOIL SHD    FRPVC JKT NAT CMP 1000' REEL</t>
  </si>
  <si>
    <t>18-6C STR BC FRPVC FOIL SHD    FRPVC JKT NAT CMP 75C 1000' REEL</t>
  </si>
  <si>
    <t>18-4C STR BC LSPVC LSPVC JKT NAT CMP 75C 1000' BOXES</t>
  </si>
  <si>
    <t>18-2C STR BC LSPVC LSPVC JKT NAT CMP 75C 1000' BOXES</t>
  </si>
  <si>
    <t>18-8C STR BC FRPVC FRPVC JKT WHT CMP/FPLP 75C     1000' REEL</t>
  </si>
  <si>
    <t>18-6C STR BC FRPVC FOIL SHD    FRPVC JKT WHT CMP/FPLP 75C     1000' REEL</t>
  </si>
  <si>
    <t>18-4C STR BC FRPVC FRPVC JKT WHT CMP/FPLP 75C     1000' BOXES</t>
  </si>
  <si>
    <t>14-2C STR BC FRPVC FOIL SHD    FRPVC JKT WHT CL3P/FPLP 75C    1000' REEL</t>
  </si>
  <si>
    <t>14-2C STR BC FRPVC FRPVC JKT WHT CL3P/FPLP 75C    1000' BOXES</t>
  </si>
  <si>
    <t>14-2C STR BC FRPVC FRPVC JKT WHT CL3P/FPLP 75C    1000' REEL</t>
  </si>
  <si>
    <t>18-4C+22-2C+22-4C+22-3P STR BC FOIL SHD (22-3P ONLY) Z LSPVC JKT YEL CMP</t>
  </si>
  <si>
    <t>18-4C+22-2C+22-4C+22-3P STR BC FOIL SHDS PVDF JKT YEL CMP</t>
  </si>
  <si>
    <t>18-6C STR BC PVC/NYL FOIL SHD  PVC JKT BLK DIRECT BUR WTRBLK  CM/TC/FPL 1000' RL</t>
  </si>
  <si>
    <t>22-4C SOL BC FRPVC FRPVC JKT WHT CMP/FPLP 75C     SPL CC 500' COIL</t>
  </si>
  <si>
    <t>PASSIVE INFRARED DETECTOR(PIR) 21M X 21M COVERAGE</t>
  </si>
  <si>
    <t>360 CEILING-MOUNT PIR 276 HIGH DENSITY COVERAGE 18M RANGE</t>
  </si>
  <si>
    <t>3/8 X 5/8 RECESSED CONTCT WITH MAGNET WH</t>
  </si>
  <si>
    <t>WATER RESISTANT- SPDT - SURFACE MT - ARM</t>
  </si>
  <si>
    <t>OPEN LOOP OVER HEAD DOOR CONTACT</t>
  </si>
  <si>
    <t>S/M W/C-LD + B/FLNG/SCRW MNT   WG - GR</t>
  </si>
  <si>
    <t>SPDT OVERHEAD ARMD CABLE</t>
  </si>
  <si>
    <t>TERMINAL CONNECT SURFACE MOUNT SWITCH WI</t>
  </si>
  <si>
    <t>CURTAIN DOOR CONTACT</t>
  </si>
  <si>
    <t>TANE RFM25 BROWN 1/4" PRESS TO</t>
  </si>
  <si>
    <t>S/M W/TC + CVR/SPCR - WH</t>
  </si>
  <si>
    <t>S/M W/TC + CVR/SPCR - GR</t>
  </si>
  <si>
    <t>S/M W/TC + CVR/SPCR - BR</t>
  </si>
  <si>
    <t>TANE PB52 PUSH BUTTON REED</t>
  </si>
  <si>
    <t>SURFACE MOUNT WHITE HIDDEN</t>
  </si>
  <si>
    <t>HIDDEN SCREW CONTACT 1" GAP    TAN</t>
  </si>
  <si>
    <t>SURFACE MOUNT BROWN HIDDEN</t>
  </si>
  <si>
    <t>3/8" RCS'D STUBBY W/LEAD - WH</t>
  </si>
  <si>
    <t>TANE RFM25 WHITE 1/4" PRESS TO</t>
  </si>
  <si>
    <t>FLANGE MOUNT 1" GAP CENTER     LEADS W/ADHESIVE WHITE</t>
  </si>
  <si>
    <t>TANE SURFACE MOUNT W/LEADS TAN</t>
  </si>
  <si>
    <t>S/M W/C-LD + B/FLNG/SCRW MNT   WG - BR</t>
  </si>
  <si>
    <t>TRACK MOUNTED, METAL, DOOR     CONTACT</t>
  </si>
  <si>
    <t>TANE PB52TCW CONTACT/ CC-PG/</t>
  </si>
  <si>
    <t>TANE PLUNGER SWITCH, BROWN</t>
  </si>
  <si>
    <t>SURFACE MOUNT QUICK CONNECT    W/ADHESIVE (100T /110T TYPE)   (GRI 100T CLONE)</t>
  </si>
  <si>
    <t>TANE SRFC MNT QUICK CONNECT W/</t>
  </si>
  <si>
    <t>TANE MINI10WHT MAG IN SLEEVE    MINI - 10 MAG WH</t>
  </si>
  <si>
    <t>MECHANICAL TEMPERATURE MONITOR WITH DUAL HIGH AND</t>
  </si>
  <si>
    <t>WATERBUG, WIRELESS 319 MHZ TRA NSMITTER AND SENSOR</t>
  </si>
  <si>
    <t>SUPERVISED UNDER CARPET SENSOR</t>
  </si>
  <si>
    <t>ENVIROALERT (R) 3 PIECE TERMINAL BLOCK KIT</t>
  </si>
  <si>
    <t>WATER DETECTION, UNDER CARPET  SENSOR, UN</t>
  </si>
  <si>
    <t>TEMP SENSOR, ULTRA-LOW TEMP,   STAINLESS S</t>
  </si>
  <si>
    <t>TEMP SENSOR, HIGH TEMP PROBE   WATERPROOF, (RED) 0 TO 105C    TEMP-H-W</t>
  </si>
  <si>
    <t>TEMP SENSOR, HIGH TEMP, STAINLESS STEEL (RED) 32DEG TO 302DEG F</t>
  </si>
  <si>
    <t>HAIII+ EWLECTRONIC HUMID ALERT SENSOR(5-95% RH), FOR    USE ITHENVIROALERT</t>
  </si>
  <si>
    <t>24 VOLT DUAL ZONE TEMPERATURE  MONITOR</t>
  </si>
  <si>
    <t>ENVIROALERT WIRELESS TEMPERATURE SEN</t>
  </si>
  <si>
    <t>ENVIROALERT WIRELESS HUMIDITY  SENSOR</t>
  </si>
  <si>
    <t>LOW TEMP PROBE - WP</t>
  </si>
  <si>
    <t>TEMP PROBE FLAT CABLE SPLICE   KIT</t>
  </si>
  <si>
    <t>GLYCERIN BOTTLE AND GROMMET    CAP (TEMP PR</t>
  </si>
  <si>
    <t>REMOTE ANNCIATR BUZZER</t>
  </si>
  <si>
    <t>WINLAND WB350 WATERBUG 350</t>
  </si>
  <si>
    <t>WINLAND 1111 12VDC TRANSFORMER</t>
  </si>
  <si>
    <t>ENVIROALERT 4ZN 24V TEMP MONITOR</t>
  </si>
  <si>
    <t>FIXED TEMP ALERT BELOW 39 DEGREE F REQUIRES NO POWER</t>
  </si>
  <si>
    <t>WATER BUG SENSOR</t>
  </si>
  <si>
    <t>WATER SENSOR SUPERVISED  M-001-0094</t>
  </si>
  <si>
    <t>TEMP PROBE HOUSING</t>
  </si>
  <si>
    <t>WATERBUG 12/24 VAC OR VDC 100 FT UP TO 6 SENSOR PROBES</t>
  </si>
  <si>
    <t>ENVIROALERT TEMPERATURE SENSOR 4 ZONE 12VDC MONITORS HEAT     COLD,HUMIDITY&amp;WATE</t>
  </si>
  <si>
    <t>TEMPERATURE PROBE LOW TEMP FOR USE W/ENVIROALERT -5-+158 DEGF (-50 TO +70 DEG C)</t>
  </si>
  <si>
    <t>COVER KIT FOR DTK-120SRD</t>
  </si>
  <si>
    <t>24V, 2 PAIR, HYBRID FIELD REPLACEABLE SUPPRESSION MODULE W/O BASE</t>
  </si>
  <si>
    <t>2 PAIR, MODULAR, 5V W/BASE</t>
  </si>
  <si>
    <t>5 MODULE BASE FOR 2MHLP SERIES SNAPTRACK-TYPE</t>
  </si>
  <si>
    <t>UNIVERSAL GROUND BAR</t>
  </si>
  <si>
    <t>INITIATING AND NOTIFYING CIRCUITS 15 TO 30 V 4 PAIR     SERIES CONNECTION</t>
  </si>
  <si>
    <t>3 PAIR - 14V - TERMINAL STRIP  16-22AWG</t>
  </si>
  <si>
    <t>66 BLOCK SNAP ON 1PR. W/ LIGHT</t>
  </si>
  <si>
    <t>ELECTRIC SWITCH SUPPRESSOR     BLACK</t>
  </si>
  <si>
    <t>5V 2 PR MODULAR ALARM PNL</t>
  </si>
  <si>
    <t>DEFLECTOR S1 120V</t>
  </si>
  <si>
    <t>12CH RACKMOUNT POE EXTENDER 1U 10GBE</t>
  </si>
  <si>
    <t>DEFLECTOR 120V/20A REPLACEMENT MODULE</t>
  </si>
  <si>
    <t>12 CHANNEL SHIELDED RJ45 IN/OU T, 1U, 19" RACK MOUNT, CAT5E,  GIGABIT ETHERNET</t>
  </si>
  <si>
    <t>GRND ROHS BAR 5 POS #14-4 AWG</t>
  </si>
  <si>
    <t>VERSA MODULE 12V FOR VM12RM/VM6WM-4PAIR-SHIELDED    RJ45IN/OUT</t>
  </si>
  <si>
    <t>VM45POE MODULE FOR POE CAMERA  AND ACCESS CONTROL CIRCUITS    VERSA-MODULE SPD</t>
  </si>
  <si>
    <t>7-OUTLET PLUG STRIP WITH SMART TECHNOLOGY</t>
  </si>
  <si>
    <t>3-OUTLET CHARGING STATION WITH SMART TECHNOLOGY</t>
  </si>
  <si>
    <t>120/240 VAC 50KA 2W+G SPD TYPE 1 UL1449</t>
  </si>
  <si>
    <t>4 PAIR - 30V- TERMINAL STRIP   10-14 AWG</t>
  </si>
  <si>
    <t>480V THREE PHASE ARRESTER W/   480V THREE PHASE ARRESTER W/   480V THREE PHASE</t>
  </si>
  <si>
    <t>TVSS 120V 40KA SERIES IN NEMA  4 ENCLOSURE W/DRY</t>
  </si>
  <si>
    <t>30V - 66 BLOCK SNAP ON 30V - 66 BLOCK SNAP ON 30V - 66 BLOCK</t>
  </si>
  <si>
    <t>4 PAIR, 14V, RJ45 IN/OUT MODULAR</t>
  </si>
  <si>
    <t>4 PAIR, 130V, RJ45 IN/OUT MODULAR</t>
  </si>
  <si>
    <t>4 PAIR, 50V, RJ45 IN/OUT MODULAR</t>
  </si>
  <si>
    <t>4 PAIR, 30V, RJ45 IN/OUT MODULAR</t>
  </si>
  <si>
    <t>THREE MODULE SNAPTRACK-TYPE    BASE FOR 2MHLP</t>
  </si>
  <si>
    <t>75V, 2 PAIR, HYBRID FIELD REPLACEABLE SUPPRESSION MODULE W/</t>
  </si>
  <si>
    <t>75V, 2 PAIR, HYBRID FIELD REPLACEABLE SUPPRESSION</t>
  </si>
  <si>
    <t>2 PAIR - 130V- TERMINAL STRIP  16-22 AWG</t>
  </si>
  <si>
    <t>2 PAIR - 50V- TERMINAL STRIP   16-22 AWG</t>
  </si>
  <si>
    <t>2 PAIR - 30V- TERMINAL STRIP   10-14 AWG</t>
  </si>
  <si>
    <t>240V THREE PHASE ARRESTER W/   240V THREE PHASE ARRESTER W/   240V THREE PHASE</t>
  </si>
  <si>
    <t>200KA 120/240V ARRESTER W/     EMI/RFI</t>
  </si>
  <si>
    <t>120/240V SUPPRESSOR, 125KA     TOTAL</t>
  </si>
  <si>
    <t>480-3D VAC, 50KA, SPD TYPE 1   UL1449 3RD EDITION</t>
  </si>
  <si>
    <t>347/600-3Y VAC, 50KA, SPD TYPE 1 UL1449 3RD EDITION</t>
  </si>
  <si>
    <t>277/480-3Y VAC, 50KA, SPD TYPE 1 UL1449 3RD EDITION</t>
  </si>
  <si>
    <t>240 VAC, 50KA, SPD TYPE 1 UL1449 3RD EDITION</t>
  </si>
  <si>
    <t>240-3D VAC, 50KA, SPD TYPE 1   UL1449 3RD EDITION</t>
  </si>
  <si>
    <t>120/240-HL-D VAC, 50KA, SPD    TYPE 1 UL1449 3RD EDITION</t>
  </si>
  <si>
    <t>480V LIGHT POLE ARRESTER -     480V LIGHT POLE ARRESTER -     480V LIGHT POLE</t>
  </si>
  <si>
    <t>277/480 LIGHT POLE ARRESTER -  3</t>
  </si>
  <si>
    <t>240V LIGHT POLE ARRESTER -     SINGLE</t>
  </si>
  <si>
    <t>240/480V LIGHT POLE ARRESTER   SINGLE</t>
  </si>
  <si>
    <t>120/240V LIGHT POLE ARRESTER</t>
  </si>
  <si>
    <t>120V LIGHT POLE ARRESTER -     SINGLE</t>
  </si>
  <si>
    <t>600V THREE PHASE ARRESTER W/   600V THREE PHASE ARRESTER W/   600V THREE PHASE</t>
  </si>
  <si>
    <t>120/208-3Y VAC, 50KA, SPD TYPE 1 UL1449 3RD EDITION</t>
  </si>
  <si>
    <t>480-3D VAC, 200KA, SPD TYPE 1  UL1449 3RD EDITION</t>
  </si>
  <si>
    <t>120/240-HL-D VAC, 200KA, SPD   TYPE 1 UL1449 3RD EDITION</t>
  </si>
  <si>
    <t>240-3D VAC, 200KA, SPD TYPE 1  UL1449 3RD EDITION</t>
  </si>
  <si>
    <t>277/480-3Y VAC, 200KA, SPD     TYPE 1 UL1449 3RD EDITION</t>
  </si>
  <si>
    <t>347/600-3Y VAC, 200KA, SPD     TYPE 1 UL1449 3RD EDITION</t>
  </si>
  <si>
    <t>100KA/PHASE 120/208 VAC 3-PHASE WYE, 4 WIRE</t>
  </si>
  <si>
    <t>100KA/PHASE 120/240 VAC 1-PHASE WYE, 3 WIRE</t>
  </si>
  <si>
    <t>100KA/PHASE 120/240 VAC SPLIT-PHASE DELTA, HIGH</t>
  </si>
  <si>
    <t>100KA/PHASE 240 VAC 3-PHASE    DELTA, 3 WIRE</t>
  </si>
  <si>
    <t>100KA/PHASE 277/480 VAC 3-PHASE WYE, 4 WIRE</t>
  </si>
  <si>
    <t>100KA/PHASE 480 VAC 3-PHASE    DELTA, 3 WIRE</t>
  </si>
  <si>
    <t>100KA/PHASE 600 VAC 3-PHASE    DELTA, 3 WIRE</t>
  </si>
  <si>
    <t>120/208-3Y VAC, 200KA, SPD     TYPE 1 UL1449 3RD EDITION</t>
  </si>
  <si>
    <t>120/240-1 VAC, 200KA, SPD TYPE 1 UL1449 3RD EDITION</t>
  </si>
  <si>
    <t>2 PAIR 48 V FIELD REPLACEABLE  SUPPRESSION MODULE</t>
  </si>
  <si>
    <t>36V, 2 PAIR, HYBRID FIELD REPLACEABLE SUPPRESSION MODULE</t>
  </si>
  <si>
    <t>130V, 2 PAIR, HYBRID FIELD     REPLACEABLE SUPPRESSION MODULE HARDWIRED BASE</t>
  </si>
  <si>
    <t>GROUND LOOP ISOLATOR, 75 OHMS  BNC FEMALE IN/OUT</t>
  </si>
  <si>
    <t>ENCLOSURE ROHS 10.43 X 7.28 X  3.74 W/CLEAR LID</t>
  </si>
  <si>
    <t>ENCLOSURE ROHS NEMA 4X 240MM X 160MM X90MM CLEAR COVER</t>
  </si>
  <si>
    <t>ENCLOSURE ROHS 7 X 4 X 4 (TSS3)</t>
  </si>
  <si>
    <t>120V - 20A SERIES HYBRID W/    EMI/RFI FILTERING, UL SPD TYPE 2 RECOGNIZED COMPN</t>
  </si>
  <si>
    <t>4 PAIR 30V TERMINAL STRIP W/SNK CURRENT</t>
  </si>
  <si>
    <t>4 MODULE BASE FOR 2MHLP SERIES SNAPTRACK-TYPE</t>
  </si>
  <si>
    <t>2 PAIR 48V HYBRID MOD PLUG W/BASE</t>
  </si>
  <si>
    <t>2 MODULE BASE FOR 2MHLP SERIES SNAPTRACK-TYPE</t>
  </si>
  <si>
    <t>2 PAIR TERMINAL STRIP 24V-30V</t>
  </si>
  <si>
    <t>1 PAIR, TERMINAL STRIP, 24V-30V</t>
  </si>
  <si>
    <t>2 PAIR, MODULAR, 24V W/BASE</t>
  </si>
  <si>
    <t>130V, 2 PAIR, HYBRID FIELD     REPLACEABLE SUPPRESSION MODULE</t>
  </si>
  <si>
    <t>120/240V SINGLE PHASE ARRESTER W/ LED DIAGNOSTICS</t>
  </si>
  <si>
    <t>DIN RAIL KIT</t>
  </si>
  <si>
    <t>4 PAIR - 14V- TERMINAL STRIP   16-22 AWG</t>
  </si>
  <si>
    <t>1-PR, 14V, 22-16 AWG TERMINAL  STRIP, UL497B</t>
  </si>
  <si>
    <t>TEST MODULE FOR 2MHLP</t>
  </si>
  <si>
    <t>12V, 2 PAIR, FIELD REPLACEABLE SURGE PROTECETOR W/ HARDWIRE   BASE</t>
  </si>
  <si>
    <t>SINGLE LINE VIDEO SURGE PROTECTOR, N CONNECTOR</t>
  </si>
  <si>
    <t>SURGE PROTECTOR FIXED CAMERA   24VDC/TWISTED PAIR VIDEO</t>
  </si>
  <si>
    <t>SINGLE LINE CATV SURGE PROTECTOR - FEMALE CONNECTOR</t>
  </si>
  <si>
    <t>MODULAR RJ31X SURGE PROTECTOR W/SNEAK CURRENT PROTECTION</t>
  </si>
  <si>
    <t>SLC DATA LINE PROTECTION 5 VOLT CIRCUITS 2 PAIR SERIES CONNECTION</t>
  </si>
  <si>
    <t>36V, 2 PAIR, FIELD REPLACEABLE SURGE PROTECETOR W/ HARDWIRE   BASE</t>
  </si>
  <si>
    <t>66 BLOCK SNAP ON SURGE PROTECT 1PAIR - 30 VOLTS</t>
  </si>
  <si>
    <t>LOW VOLTAGE PROTECTION FOR     TWISTED PAIR VIDEO SYSTEMS</t>
  </si>
  <si>
    <t>TELEPHONE ENTRY PANEL PROTECTS 12/24 V POWER, DATA   AND TELCO</t>
  </si>
  <si>
    <t>120V HARDWIRE SURGE PROTECTOR  UL1449</t>
  </si>
  <si>
    <t>SINGLE LINE CCTV SURGE PROTECTOR</t>
  </si>
  <si>
    <t>EIGHT OUTLET SURGE PROTECTOR   W/6 FOOT CORD</t>
  </si>
  <si>
    <t>SINGLE OUTLET WALL MOUNT SURGE PROTECTOR W/ FILTER</t>
  </si>
  <si>
    <t>COAX IN-LINE PROTECTOR W/ BNC  1 MALE BNC AND 1 FEMALE BNC    2.8V</t>
  </si>
  <si>
    <t>ACCESS CNTRL SURGE PROTECTION  KIT</t>
  </si>
  <si>
    <t>LOW VOLTAGE LINE PROTECTION    4 PAIR TERMINAL STRIP</t>
  </si>
  <si>
    <t>PTZ CAMERA PROTECTION AC, DATA &amp; VIDEO BNC CONNECTORS</t>
  </si>
  <si>
    <t>CARD READER SURGE PROTECTION   12V POWER, 24V POWER</t>
  </si>
  <si>
    <t>IP VIDEO SURGE PROTECTION 12V  OR24V @5AMPS PER PAIR WITH     RJ45 CONNECTION</t>
  </si>
  <si>
    <t>VERSA MODULE CAT5E ETHERNET    SURGE MODULE FOR VM12RM/VM6WM  SHIELDED RJ45 IN/O</t>
  </si>
  <si>
    <t>4 CHANNEL SURGE PROTECTOR SHIELDED ETHERNET, POE AND     OPTIONAL POE</t>
  </si>
  <si>
    <t>16-CHANNEL, UPGRADEABLE, 1U    RACK MOUNT SURGE PROTECTOR     DESIGNED</t>
  </si>
  <si>
    <t>24CHANNEL RACKMOUNT POE EXTENDER PROTECTOR, 1U, SHIELDED RJ45</t>
  </si>
  <si>
    <t>REPLACEMENT SURGE MODULE</t>
  </si>
  <si>
    <t>24 CHANNEL RACKMOUNT SHIELDED  POE/ETHERNET PROTECTOR</t>
  </si>
  <si>
    <t>12 CHANNEL RACKMOUNT SHIELDEDP POE/ETHERNET PROTECTOR</t>
  </si>
  <si>
    <t>SINGLE CHANNEL 10GBE POE EXTENDER PROTECTOR-SHIELDED    RJ45 CONNECTION</t>
  </si>
  <si>
    <t>SINGLE CHANNEL SHIELDED ETHERNET PROTECT</t>
  </si>
  <si>
    <t>VERSA MODULE ANALOG VIDEO SURGE MODULE F</t>
  </si>
  <si>
    <t>OUTDOOR POE SURGE PROTECTION   CAT5E, 6, 6A COMPATIBLE NEMA 4X ENCLOSURE</t>
  </si>
  <si>
    <t>FIRE PANEL PROTECTION FOR AC   POWER &amp; 8 L</t>
  </si>
  <si>
    <t>POE SURGE PROTECTOR RJ45 CONNECTION CAT5E SHIELDED</t>
  </si>
  <si>
    <t>48V MODULAR SURGE PROTECTION   W/LOAD REMOVAL/HARDWIRED BASE</t>
  </si>
  <si>
    <t>48V MODULAR SURGE PROTECTION   WITH LOAD REMOVAL</t>
  </si>
  <si>
    <t>36V MODULAR SURGE PROTECTION   W/LOAD REMOVAL/HARDWIRED BASE</t>
  </si>
  <si>
    <t>36V MODULAR SURGE PROTECTION   WITH LOAD REMOVAL</t>
  </si>
  <si>
    <t>24V MODULAR SURGE PROTECTION   W/LOAD REMOVAL/HARDWIRED BASE</t>
  </si>
  <si>
    <t>24V MODULAR SURGE PROTECTION   WITH LOAD REMOVAL</t>
  </si>
  <si>
    <t>12V MODULAR SURGE PROTECTION   W/LOAD REMOVAL/HARDWIRED BASE</t>
  </si>
  <si>
    <t>12V MODULAR SURGE PROTECTION   WITH LOAD REMOVAL</t>
  </si>
  <si>
    <t>AC POWER SURGE PROTECTION WITH LOCKOUT KIT</t>
  </si>
  <si>
    <t>RACK MOUNT POWER OVER ETHERNET SURGE PRO</t>
  </si>
  <si>
    <t>120 VAC PROTECTION NEMA 4X     DRY CONTACTS</t>
  </si>
  <si>
    <t>INDUSTRIAL SURGE PROTECTOR,    D50 SERIES, EMI/RFI FILTERING</t>
  </si>
  <si>
    <t>CAT6A POE SURGE PROTECTION     WITH RJ45 IN/ 110 OUT</t>
  </si>
  <si>
    <t>50V - 66 BLOCK SNAP ON PROTECTION, FOR DIGITAL</t>
  </si>
  <si>
    <t>50V - 66 BLOCK SNAP ON PROTECTION FOR DIGITAL CIRCUITS W/ 150MA</t>
  </si>
  <si>
    <t>30V - 66 BLOCK SNAP ON PROTECTION FOR DIGITAL CIRCUITS W/ 150MA</t>
  </si>
  <si>
    <t>14V - 66 BLOCK SNAP ON PROTECTION FOR DIGITAL</t>
  </si>
  <si>
    <t>14V - 66 BLOCK SNAP ON PROTECTION W/ 150MA SELF RESETTABLE FUSE</t>
  </si>
  <si>
    <t>130V - 66 BLOCK SNAP ON PROTECTION &amp; 150MA SELF RESETTABLE FUSE</t>
  </si>
  <si>
    <t>POWER OVER COAX SURGE</t>
  </si>
  <si>
    <t>480V HIGHWAY LIGHTING SURGE    480V HIGHWAY LIGHTING SURGE    480V HIGHWAY</t>
  </si>
  <si>
    <t>CAT6A ETHERNET SURGE PROTECTION WITH RJ45 IN/110    OUT</t>
  </si>
  <si>
    <t>16-CHANNEL, UPGRADEABLE, 1U    RACK MOUNT SURGE PROTECTOR</t>
  </si>
  <si>
    <t>PROTECTS 4 PAIRS OF SLC/IDC/NAC CIRCUITS</t>
  </si>
  <si>
    <t>10 GIGABIT ETHERNET SURGE PROTECTION, CAT6A SURGE DEVICE</t>
  </si>
  <si>
    <t>10 GIGABIT ETHERNET SURGE PROTECTION, CAT6A SURGE DEVICE POE</t>
  </si>
  <si>
    <t>HD-SDI COAXIAL LINE SURGE PROTECTOR, 75 OHMS HD-BNC FEMALE IN/OUT</t>
  </si>
  <si>
    <t>PROTECT 120VAC PWR &amp;10 PAIRS   OF SLC/ IDC/NAC CIRCUITS</t>
  </si>
  <si>
    <t>PROTECTS 120VAC POWER &amp; 4 PAIR OF SLC/ IDC/NAC CIRCUITS EXPANDABLE TO10PR</t>
  </si>
  <si>
    <t>FIRE ALARM/ SYSTEM POWER SURGE PROTECTION</t>
  </si>
  <si>
    <t>8 WIRE 52 VRMS SURGE PROTECTOR</t>
  </si>
  <si>
    <t>30V 66BLOCK SNAP ON PROTECTION FOR DIG C</t>
  </si>
  <si>
    <t>POE SURGE PROTECTOR 4 PAIR,12-RJ45 IN/OUT</t>
  </si>
  <si>
    <t>SURGE SUPPRESSOR FOR CAMERA &amp;  HEADEND SCREW TERMINALS #22-#14 AWG WIRE</t>
  </si>
  <si>
    <t>RACK MOUNT SURGE PROTECTOR     1U, (12) OUTLETS, 15' CORD     DIAGNOSTIC LED</t>
  </si>
  <si>
    <t>1 PAIR I/O MOD JACK W/CORD     120VAC POWER PROTECTION,130V   SINGLE OUTLET</t>
  </si>
  <si>
    <t>120/240V 15A PARALLEL PROTECTOR</t>
  </si>
  <si>
    <t>4 PAIR TELE ENTRY PROTECTION   1PR 12/24V. 2PR 130V TELCO.1PR 24V MAG LOCK RELEA</t>
  </si>
  <si>
    <t>240V 15A PARALLEL PROTECTOR</t>
  </si>
  <si>
    <t>2 PAIR SLC LOOP PROTECTION     CMPTBLE W/ NOTIFIER &amp; FIRELITE PANELS, 1/2 AMP FU</t>
  </si>
  <si>
    <t>SURGE PROTECTOR FIXED CAMERA   FOR PWER AND VIDEO CONDUCTORS</t>
  </si>
  <si>
    <t>WIRELESS 40X40 PIR INTERLOGIX QOLSYS</t>
  </si>
  <si>
    <t>LONG RANGE PIR DETECTOR 21X21M LONG RANGE 45M X 2.4M BATTERY OPERATED</t>
  </si>
  <si>
    <t>PIR DETECTOR 15M X15M DIGITAL ACTIVE IR ANTI-MASKING GRADE 3</t>
  </si>
  <si>
    <t>WIRELESS 40X40 PIR FOR 2GIG</t>
  </si>
  <si>
    <t>WIRELESS 40X40 PIR FOR DSC 433MHZ</t>
  </si>
  <si>
    <t>WIRELESS 360 PIR INTERLOGIX QOLSYS</t>
  </si>
  <si>
    <t>WIRELESS 360 PIR FOR 2GIG</t>
  </si>
  <si>
    <t>ADVANCED INDOOR DETECTOR DIGITAL ACTIVE IR ANTI-MASKING 50' X50' WIDE ANGLE</t>
  </si>
  <si>
    <t>PASSIVE INFRARED DETECTOR(PIR) 40FT/90DEG, ANTI-MASKING, DUAL TECH, WIRELESS MOD</t>
  </si>
  <si>
    <t>PASSIVE INFRARED DETECTOR(PIR) 40FT/90DEG, ANTI-MASKING, DUAL TECH, HARDWIRED MO</t>
  </si>
  <si>
    <t>PASSIVE INFRARED DETECTOR(PIR) 40FT / 90 DEG, ANTI-MASKING    HARDWIRED MODEL</t>
  </si>
  <si>
    <t>PASSIVE INFRARED DETECTOR(PIR) 80FT/ 40FT EA SIDE,ANTIMASKING WIRELESS MODEL</t>
  </si>
  <si>
    <t>PASSIVE INFRARED DETECTOR(PIR) 80FT/ 40FT EACH SIDE, STANDARD WIRELESS MODEL</t>
  </si>
  <si>
    <t>PASSIVE INFRARED DETECTOR(PIR) 80FT/ 40FT EA SIDE,ANTIMASKING HARDWIRED MODEL</t>
  </si>
  <si>
    <t>WIRELESS 360 PIR FOR DSC 433MHZ</t>
  </si>
  <si>
    <t>PASSIVE INFRARED DETECTOR(PIR) 80FT/ 40FT EACH SIDE, STANDARD HARDWIRED MODEL</t>
  </si>
  <si>
    <t>35'X35 /55X5.5 WRLS PIR W/INOVONICS XMT</t>
  </si>
  <si>
    <t>REDSCAN MINI RLS-2020I INDOOR IP/POE 20M RANGE LASER SENSOR</t>
  </si>
  <si>
    <t>SMART LINE QUAD BEAM SINGLE CHANNEL 200M RANGE</t>
  </si>
  <si>
    <t>SMART LINE QUAD BEAM SINGLE CHANNEL 100M RANGE</t>
  </si>
  <si>
    <t>WIDE ANGLE 12M X 12M LONG RANGE 17M X 1.7M BATTERY OPERATED</t>
  </si>
  <si>
    <t>MULTI ANGLE CEILING BRACKET    FOR CX-702 SERIES AND LX- SERIES</t>
  </si>
  <si>
    <t>40FT 180 BATTERY-POWERED STANDARD</t>
  </si>
  <si>
    <t>40FT 180 HARDWIRED WITH ANTI-MASKING</t>
  </si>
  <si>
    <t>OA-FLEXT ACTIVE INFRARED PRESNCE SENSOR SLIDING/SWING DOORS</t>
  </si>
  <si>
    <t>MICROWAVE REQUEST TO EXIT/ ACT IVATOR SENSOR - ADJUSTABLE HOR IZONTAL AND VERTIC</t>
  </si>
  <si>
    <t>BACK TO BACK BRACKET FOR VXI   (INCOMPATIB</t>
  </si>
  <si>
    <t>COVER &amp; LENS FOR THE EX-35T &amp;  EX-35R</t>
  </si>
  <si>
    <t>FITLINK 5800 HONEYWELL WIRELESS 16' X 3'</t>
  </si>
  <si>
    <t>FACE COVER</t>
  </si>
  <si>
    <t>POLE MOUNT KIT FOR MOUNTING    THE 2020WMA</t>
  </si>
  <si>
    <t>WALL MOUNT, 12' CAST ALUMINUM  ARM DIRECT</t>
  </si>
  <si>
    <t>WIRELESS READY 40' X 40' (12M X 12M) PET</t>
  </si>
  <si>
    <t>80FT/ 40FT EA SIDE, WIRELESS   W/ ANTI-MASKING W/ INOVONICS   TRANSMITTER &amp; BATT</t>
  </si>
  <si>
    <t>REPLACEMENT COVER AND LENS     FOR THE LX-40</t>
  </si>
  <si>
    <t>COVER &amp; LENS FOR CX-702</t>
  </si>
  <si>
    <t>REPLACEMENT  COVER AND LENS    FOR THE LX-802N</t>
  </si>
  <si>
    <t>OPTEX- WHITE DECORATIVE COVERS</t>
  </si>
  <si>
    <t>SPACER FOR BX80N</t>
  </si>
  <si>
    <t>SWIVEL BRCKT F/BX80NR</t>
  </si>
  <si>
    <t>OPTEX FL-60N LONG RANGE LENS F</t>
  </si>
  <si>
    <t>OPTEX LONG RANGE LENS F/CX502</t>
  </si>
  <si>
    <t>WIRELESS DOOR CONTACT FOR THE  RCTD-10U</t>
  </si>
  <si>
    <t>200' OUTDOOR/ 400' INDOOR BATTERY-POWERED PHOTOELECTRIC</t>
  </si>
  <si>
    <t>100' OUTDOOR/ 200' INDOOR BATTERY-POWERED PHOTOELECTRIC</t>
  </si>
  <si>
    <t>SMART LINE MOTION DETECTOR     60M MAX DETECTION RANGE TWO BEAM</t>
  </si>
  <si>
    <t>SMART LINE MOTION DETECTOR     30M MAX DETECTION RANGE TWO BEAM</t>
  </si>
  <si>
    <t>REPLACEMENT LENS COVER FOR     THE BX-100PLUS OUTDOOR PHOTOBEAM (SOLD</t>
  </si>
  <si>
    <t>40' 90  OUTDOOR WIRELESS READY PIR WITH ANTI-MASKING</t>
  </si>
  <si>
    <t>40' 90  OUTDOOR HARDWIRED PIR  WITH ANTI-MASKING</t>
  </si>
  <si>
    <t>40' 90  OUTDOOR WIRELESS READY DUAL TECH MICROWAVE &amp;    PIR WITH</t>
  </si>
  <si>
    <t>40' 90  OUTDOOR HARDWIRED DUAL TECH MICROWAVE &amp; PIR WITH ANTI-MASKING</t>
  </si>
  <si>
    <t>13FT.INSTALLATION HEIGHT. WIDE RANGE OUTDOOR MOTION DETECTOR  3-AXIS ACCELEROMET</t>
  </si>
  <si>
    <t>HIGH MOUNT OUTDOOR PIR 2.5-3M WIDE X 12M LONG IP55</t>
  </si>
  <si>
    <t>TWIN SENSOR OUTDOOR PIR 12M RANGE BATTERY OPERATED</t>
  </si>
  <si>
    <t>LONG/NARROW OUTDOOR PIR 2M WIDE X 24M LONG IP54</t>
  </si>
  <si>
    <t>COMPACT OUTDOOR DETECTOR PIR   5M X 1M NARROW RANGE IP55</t>
  </si>
  <si>
    <t>COMPACT OUTDOOR DETECTOR PIR   WITH ACTIVE IR ANTIMASKING     BATTERY OPERATED</t>
  </si>
  <si>
    <t>COMPACT OUTDOOR DETECTOR PIR   5M X 1M NARROW RANGE IP55 BATTERY OPERATED</t>
  </si>
  <si>
    <t>OUTDOOR PIR DETECTOR FOR BUILDING PERIMETER PROTECTION  24M RANGE</t>
  </si>
  <si>
    <t>ACTIVE INFRARED BEAM DETECTOR  FOR BUILDING PERIMETER 30M</t>
  </si>
  <si>
    <t>ACTIVE INFRARED SINGLE CHANNEL INDOOR/OUTDOOR DETECTOR 60M RANGE</t>
  </si>
  <si>
    <t>WIRELESS READY SENSOR PIR OUTDOOR 40'X40' (12MX12M) PET  TOLER. ANTI-MASKING</t>
  </si>
  <si>
    <t>TWIN SENSOR, OUTDOOR PIR 40'X40' (12MX12M) PET TOLERANT IP 55, 12 VDC</t>
  </si>
  <si>
    <t>40X4M (LXW) SUPERIOR INTELLIGENT PIT DETECTOR WIRE FREE</t>
  </si>
  <si>
    <t>40X10M (LXW) SUPERIOR INTELLIGENT PIT DETECTOR WIRE FREE</t>
  </si>
  <si>
    <t>30X20M (LXW) SUPERIOR INTELLIGENT PIT DETECTOR WIRE FREE</t>
  </si>
  <si>
    <t>200FT. PHOTOBEAM DETECTORS FOR BARRIER AND PERIMETER APPS</t>
  </si>
  <si>
    <t>100FT. PHOTOBEAM DETECTORS FOR BARRIER AND PERIMETER APPS</t>
  </si>
  <si>
    <t>130' X 13' SUPERIOR INTELLIGENT PIT DETECTOR</t>
  </si>
  <si>
    <t>130' X 33' SUPERIOR INTELLIGENT PIT DETECTOR</t>
  </si>
  <si>
    <t>100' X 65' SUPERIOR INTELLIGENT PIT DETECTOR</t>
  </si>
  <si>
    <t>100FT. WIRELESS-READY OUTDOOR  PHOTOELECTRIC DETECTORS 5 YEAR BATTERY LIFE</t>
  </si>
  <si>
    <t>TS-10U HAND-HELD REMOTE TRANSMITTER   WIRELESS SENSOR ANNU</t>
  </si>
  <si>
    <t>BACK BOX CAP</t>
  </si>
  <si>
    <t>FITLINK 2GIG WIRELESS 16'X3'   ALL ENVIRONMENT DUAL PIR DETEC INCLU BATTERY &amp; TR</t>
  </si>
  <si>
    <t>FITLINK DSC433 WIRELESS 16'X3' ALL ENVIRONMENT DUAL PIR DETEC INCL BATTERY &amp; TRA</t>
  </si>
  <si>
    <t>TAMPER FOR THE FTN-R-RAM DETECTOR</t>
  </si>
  <si>
    <t>TAMPER FOR THE FTN-ST/AM DETECTOR</t>
  </si>
  <si>
    <t>40 180 WIRELESS OUTDOOR PIR    WITH ANTI-MASKING WITH</t>
  </si>
  <si>
    <t>BEAM COVER FOR SL SERIES BEAM  TRANSMITTE</t>
  </si>
  <si>
    <t>40FT 90  OUTDOOR WIRELESS PIR  W/ ANTI-MASKING W/ INOVONICS   TRANSMITTER &amp; BATT</t>
  </si>
  <si>
    <t>I-VISION+ CONNECT VIDEO INTERCOM RANGE EXTENDER ANTENNA</t>
  </si>
  <si>
    <t>WIRELESS BARRIER PIR ANTI MASKING WITH I</t>
  </si>
  <si>
    <t>INCLUDES PIR, INOVONICS TRANSMITTER, 2</t>
  </si>
  <si>
    <t>WIRELESS 80' LONG OUTDOOR PIR  TRANSMITTE</t>
  </si>
  <si>
    <t>IP BASED CLASS 1 LASER DETECTO 50FT HIGH VERTICAL MOUNT 4ADJSTBL AREA REDWAL</t>
  </si>
  <si>
    <t>INTELLIGENT PIR OUTDOOR DETECTION SYSTEM - 40MX4M W/   BUILT IN CREEP DETEC</t>
  </si>
  <si>
    <t>WIRELESS 40X40 PIR HONEYWELL 5800 SERIES</t>
  </si>
  <si>
    <t>INTELLIGENT PIR OUTDOOR DETECTION SYSTEM - 40MX10M W/  BUILT IN CREEP DETEC</t>
  </si>
  <si>
    <t>REDSCAN MINI RLS-2020S INDOOR/OUTDOOR IP/POE LASER SENSOR</t>
  </si>
  <si>
    <t>40' X 40' (12M X 12M) PET TOLERANT PIR/</t>
  </si>
  <si>
    <t>INTELLIGENT PIR OUTDOOR DETECTION SYSTEM - 30MX20M W/  5X5M CREEP ZONE</t>
  </si>
  <si>
    <t>WIRE FREE 130' X 13' SUPERIOR  PIR DETECT</t>
  </si>
  <si>
    <t>TWIN SENSOR OUTDOOR PIR W/ACTIVE INFRARED ANTI-MASKING 12M RANGE</t>
  </si>
  <si>
    <t>WIRE FREE 130' X 130' SUPERIOR PIR DETEC</t>
  </si>
  <si>
    <t>WIRE FREE 100' X 65' SUPERIOR  PIR DETECT</t>
  </si>
  <si>
    <t>13FT.INSTALLATION HEIGHT. LONG RANGE OUTDOOR MOTION DETECTOR  3-AXIS ACCELEROMET</t>
  </si>
  <si>
    <t>SMART LINE QUAD BEAM SINGLE CHANNEL 60M RANGE</t>
  </si>
  <si>
    <t>130FT. PHOTOBEAM DETECTORS FOR BARRIER AND PERIMETER APPS</t>
  </si>
  <si>
    <t>70FT. PHOTOBEAM DETECTORS FOR  BARRIER AND PERIMETER APPS</t>
  </si>
  <si>
    <t>ACTIVE INFRARED DETECTOR DUAL BEAMS 60M INDOOR / 30M OUTDOOR RANGES</t>
  </si>
  <si>
    <t>AUTO SETUP SAFETY BEAM -CONTROL ONLY- W</t>
  </si>
  <si>
    <t>OUTDOOR PHOTOBEAM - 200'</t>
  </si>
  <si>
    <t>SMART LINE QUAD BEAM 4 X CHANNEL MASTER 60M RANGE</t>
  </si>
  <si>
    <t>PHOTOELECTRIC DETECTOR, STANDARD, 200M/650FT, RECEIVER &amp; TRANSMITTER</t>
  </si>
  <si>
    <t>350 OUTDOOR QUAD BEAM W/DBL    MOD</t>
  </si>
  <si>
    <t>200' OUTDOOR QUAD BEAM W/DOUBLE-MODULATI</t>
  </si>
  <si>
    <t>SMART LINE QUAD BEAM 4 X CHANNEL MASTER 200M RANGE</t>
  </si>
  <si>
    <t>SMART LINE QUAD BEAM 4 X CHANNEL MASTER 100M RANGE</t>
  </si>
  <si>
    <t>VISUAL VERIFICATION BRIDGE     INDOOR/OUTDOOR MONITORING</t>
  </si>
  <si>
    <t>FRONT COVER FOR AX100 AND 200  PLUS</t>
  </si>
  <si>
    <t>I-VISION+ CONNECT VIDEO INTERCOM  DOOR STATION</t>
  </si>
  <si>
    <t>POLE MOUNT BRACKET FOR SIP     SERIES</t>
  </si>
  <si>
    <t>TOWER HEATER 12OR 24VDC FOR    THE AX-TW TO</t>
  </si>
  <si>
    <t>REDWALL ALARM IP ENCODER POE IEEE802.3AF/AT MODULE</t>
  </si>
  <si>
    <t>HIGH MOUNT OUTDOOR PIR W/ANTI-MASKING 2.5-3M 24M LONG BATTERY OPERATED</t>
  </si>
  <si>
    <t>HIGH MOUNT OUTDOOR PIR W/ANTI-MASKING 2.5-3M 24M LONG IP55</t>
  </si>
  <si>
    <t>HIGH MOUNT OUTDOOR PIR W/ANTI-MASKING 2.5-3M 12M LONG IP55</t>
  </si>
  <si>
    <t>POLE MOUNT BRACKET FOR THE     RLS-3060, INDOOR/OUTDOOR</t>
  </si>
  <si>
    <t>28" MINI POST FOR CURB MOUNT   OVS SERIES, BLACK</t>
  </si>
  <si>
    <t>21" MINI POST FOR CURB MOUNT   OVS SERIES, YELLOW</t>
  </si>
  <si>
    <t>28" MINI POST FOR ROAD MOUNT   OVS SERIES, BLACK</t>
  </si>
  <si>
    <t>28" MINI POST FOR ROAD MOUNT   OVS SERIES, YELLOW</t>
  </si>
  <si>
    <t>40FT 180 BATTERY-POWERED WITH ANTI-MASKING</t>
  </si>
  <si>
    <t>40FT 180 STANDARD HARDWIRED    MODEL</t>
  </si>
  <si>
    <t>CHEKT VISUALVERIFICATIONBRIDGE INDOOR/OUTDOOR MONITORING PRE-ALARM LIVE VIEW</t>
  </si>
  <si>
    <t>2020 POLE MOUNTING KIT, ROUND  POLE MNT ADAPTOR BRACKET, 12"  WALL ARM, RLS2020</t>
  </si>
  <si>
    <t>2020 MULTI-ANGLE ADJ BRACKET,  RLS2020 SERIES</t>
  </si>
  <si>
    <t>RC-20U 3 CHANNEL RECEIVER/CHIMEBOX W/ WIRELESS SENSOR ANNU</t>
  </si>
  <si>
    <t>OPTEX MG1 METAL GUARD SET</t>
  </si>
  <si>
    <t>TAMPER FOR THE VXI-R/RAM-RDAM</t>
  </si>
  <si>
    <t>VXI-R/RAM/RDAM MODELS BATTERY  BOX</t>
  </si>
  <si>
    <t>CORNER MOUNT BRACKET FOR WALL  ARM OR DIR</t>
  </si>
  <si>
    <t>LIGHT EXTENSION HEAD FOR ENCLOSURE FOR A</t>
  </si>
  <si>
    <t>RECESS MNT BRACKET FOR RLS-2020</t>
  </si>
  <si>
    <t>WALL/CEILING ADJ. HEAD MNT     BRACKET, 24" POLE FOR RLS-2020</t>
  </si>
  <si>
    <t>CEILING MOUNT PRESENCE SENSOR</t>
  </si>
  <si>
    <t>FITLINK INTERLOGIX 319.5 WIRELESS 16' X 3' ALL ENVIRONM INCLU BATTERY &amp; TRAN</t>
  </si>
  <si>
    <t>WALL MOUNT, 8" L ARM BRACKET   DIRECT TO M PLATE &amp; BRACKET</t>
  </si>
  <si>
    <t>HEATING UNIT AX-100/200 ALPH/P-SET</t>
  </si>
  <si>
    <t>ADAPTOR MOUNTING PLATE TO WEATHER PROOF</t>
  </si>
  <si>
    <t>DUAL LENS W/ INOVONICS TRANSMITTER</t>
  </si>
  <si>
    <t>COVER AX250/500PLUS,AX-350/650MKII</t>
  </si>
  <si>
    <t>40' X 40' PET TOLERANT DUAL    TECH WIRELES</t>
  </si>
  <si>
    <t>40' X 40' PET TOLERANT WIRELESS OUTDOOR</t>
  </si>
  <si>
    <t>PSC3</t>
  </si>
  <si>
    <t>LENS COVER</t>
  </si>
  <si>
    <t>I-VISION+ CONNECT VIDEO INTERCOM DOOR AND MONITOR STATION KIT</t>
  </si>
  <si>
    <t>WIRELESS 2000 REPEATER</t>
  </si>
  <si>
    <t>1 PAIR SENSOR HEADS &amp; 33' CABLE</t>
  </si>
  <si>
    <t>40 X 40 DUALTECH MOTION DET</t>
  </si>
  <si>
    <t>I-VISION+ CONNECT VIDEO INTERCOM DOOR INTERFACE GATEWAY</t>
  </si>
  <si>
    <t>WALL MOUNT TOWER CAP CAPS/BOTTOMS FOR TH</t>
  </si>
  <si>
    <t>COVER FOR THE AX200TFR</t>
  </si>
  <si>
    <t>COVER ONLY FOR THE AX-70/130TN</t>
  </si>
  <si>
    <t>I-VISION+ CONNECT VIDEO INTERCOM MONITOR STATION</t>
  </si>
  <si>
    <t>EXTENSION CABLE FOR BEAM TOWER(PAIR) FOR SL-350QFR/350QNR</t>
  </si>
  <si>
    <t>POLE SIDE COVER</t>
  </si>
  <si>
    <t>CCTV EXTENSION HEAD ENCLOSURE</t>
  </si>
  <si>
    <t>PHOTOBEAM ENCLOSURE MOUNT/POLE 6FT.6IN.S SIDED</t>
  </si>
  <si>
    <t>SINGLE SIDED, GROUND MOUNTED   3FT 3IN</t>
  </si>
  <si>
    <t>REPLACEMENT LENS FOR AX-TW200, AX-TW200M</t>
  </si>
  <si>
    <t>SET BACK HOLDER FOR THE SL350QFR</t>
  </si>
  <si>
    <t>LASER AREA CHECKER</t>
  </si>
  <si>
    <t>AUTOMATIC BEAM ALIGNMENT TOOL  (ONLY COMP</t>
  </si>
  <si>
    <t>ANTI-BIRD CAP FOR SL SERIES    (PAIR)</t>
  </si>
  <si>
    <t>WALL MOUNT BRACKET</t>
  </si>
  <si>
    <t>SNOW/SUN SHIELD FOR SIP-5030   AND SIP-100</t>
  </si>
  <si>
    <t>3'3 SINGLE SIDED, WALL MOUNT   TOWER WITH</t>
  </si>
  <si>
    <t>HEATING UNIT FOR AX-70,130 OR  200TN</t>
  </si>
  <si>
    <t>CONDUIT BRACKET FOR SL SERIES</t>
  </si>
  <si>
    <t>HEATING UNIT FOR THE OUTDOOR   MOTION DETECTOR</t>
  </si>
  <si>
    <t>SNOW/SUN SHIELD FOR SIP-3020   SIP-404 AND SIP-4010</t>
  </si>
  <si>
    <t>REDSCAN POLE MOUNT BRACKET     ADJUSTABLE, FOR RLS-3060 &amp;     RLS-3060S</t>
  </si>
  <si>
    <t>ENHANCED AUDIO WALKTESTER FOR  LRP/SIP/OPM/ REDSCAN SERIES    DETECTOR</t>
  </si>
  <si>
    <t>AREA VIEW FINDER FOR THE OUTDOOR MOTION DETECTOR</t>
  </si>
  <si>
    <t>6.6' 360 DEGREE BEAM TOWER     FLOOR</t>
  </si>
  <si>
    <t>VEHICLE PRESENCE SENSOR, 26FT, RANGE MICROWAVE, W/ CAR COUNTING</t>
  </si>
  <si>
    <t>VEHICLE PRESENCE SENSOR, 18 FT RANGE, MICROWAVE &amp; ULTRASONIC</t>
  </si>
  <si>
    <t>14-2C SOL BC FRPVC FRPVC JKT BLU FPLP/CL3P 75C    1000' REEL</t>
  </si>
  <si>
    <t>18-2C SOL BC FRPVC FOIL SHD    FRPVC JKT RED FPLP/CMP 75C     1000' REEL</t>
  </si>
  <si>
    <t>18-2C SOL BC FRPVC FRPVC JKT RED FPLP/CMP 75C     1000' BOXES</t>
  </si>
  <si>
    <t>18-2C SOL BC FRPVC FRPVC JKT RED FPLP/CMP 75C     1000' REEL</t>
  </si>
  <si>
    <t>16-2C SOL BC PVC FOIL SHD PVC JKT YEL FPLP/CMP 75C 1000' REEL</t>
  </si>
  <si>
    <t>14-2C SOL BC FRPVC FRPVC JKT RED FPLP/CL3P 75C    1000' REEL</t>
  </si>
  <si>
    <t>DBX/A AS BUILT CAB/CAT 30 LOCK</t>
  </si>
  <si>
    <t>18-6C+18-4C+16-2C+22-4C STR BC FOIL SHDS LSPVC JKT VIO COMP   CMP 500' RL</t>
  </si>
  <si>
    <t>22-2P STR BC FRPVC IND FOIL    SHD FRPVC JKT VIO CMP OR CL3P  75C 1000' BOX</t>
  </si>
  <si>
    <t>18-6C STR BC PVC/NYL FOIL SHD  PVC JKT BLK DIRECT BUR WTRBLK  CM/TC/FPL 250' RL</t>
  </si>
  <si>
    <t>18-10C SOL BC PVC PE JKT DIRECT BURIAL IRRIGATION CABLE 30V 250' RL</t>
  </si>
  <si>
    <t>18-4C STR BC PVC OA SHLD PVC   JKT WHT 75C 300V CMP 1000FT    REEL</t>
  </si>
  <si>
    <t>18-2C STR BC PVC OA SHLD PVC   JKT GRN 75C 300V CMP 1000FT    BOX</t>
  </si>
  <si>
    <t>22-4C STR BC PVC UNSHLD PVC    JKT WHT 75C 300V CMP 1000FT    BOX</t>
  </si>
  <si>
    <t>14-2C SOL BC PVC UNSHLD PVC    JKT RED 75C 300V CL3P/FPLP     1000FT REEL</t>
  </si>
  <si>
    <t>18-4C SOL BC PVC UNSHLD PVC    JKT RED 75C 300V CMP/FPLP 500FT BOX</t>
  </si>
  <si>
    <t>23-4P UTP-CMP SOL BC CAT6E     PURPLE</t>
  </si>
  <si>
    <t>22-6C STR BC PVC UNSHLD PVC    JKT WHT 75C 300V CMP 1000FT    BOX</t>
  </si>
  <si>
    <t>23-4P UTP-CMP SOL BC CAT6E     YELLOW 1000FT BOX</t>
  </si>
  <si>
    <t>18-4C STR BC PVC UNSHLD PVC    JKT WHT 75C 300V CMP 1000FT    REEL</t>
  </si>
  <si>
    <t>HS-C-HORN STROBE COMBO (CLEAR)-WORKS WITH MACURCO     CONTROL PANELS AND</t>
  </si>
  <si>
    <t>MACURCO HORN STROBE COMBO (AMBER)</t>
  </si>
  <si>
    <t>MACURCO HS-B MACURCO HORN STROBE COMBO - BLUE</t>
  </si>
  <si>
    <t>BT1212 - 12VDC/12AH BATTERY    (USE WITH MAC10AMP POWER SUPPLY)</t>
  </si>
  <si>
    <t>6 VOLT 1000 MAH NICKEL CADMIUM BATTERY</t>
  </si>
  <si>
    <t>MAC10AMP-4-115VAC, 60 HZ POWER SUPPLY-10 AMP, 4 OUTPUTS AT 24VDC</t>
  </si>
  <si>
    <t>MEGAPIX INDOOR/OUTDOOR VANDAL  DOME CAMERA, 5 MEGAPIXEL, 3.6MM FIXED LENS,</t>
  </si>
  <si>
    <t>MEGAPIX WEATHERPROOF TURRET    WITH WHITE LIGHT LEDS, 5 MEGAPIXEL, 2.8MM</t>
  </si>
  <si>
    <t>MEGAPIX WEATHER RESISTANT BULLET, ONVIF COMPLIANT, 4     MEGAPIXEL</t>
  </si>
  <si>
    <t>MEGAPIX WEATHERPROOF LPR BULLET, 4 MEGAPIXEL 1/3 CMOS   SENSOR @ 30FPS,</t>
  </si>
  <si>
    <t>MEGAPIX IVA+ PINHOLE CAMERA,   2.1 MEGAPIXEL @ 30FPS, 2.8MM   FIXED LENS, T-WDR,</t>
  </si>
  <si>
    <t>MEGAPIX IVA PINHOLE CAMERA,    2.1 MEGAPIXEL @ 30FPS, 2.8MM   FIXED LENS, T-WDR,</t>
  </si>
  <si>
    <t>MEGAPIZ 5MP TURRET IP CAMERA   WITH 3.6MM FIXED LENS OPTIONS AND IR</t>
  </si>
  <si>
    <t>MEGAPIX IVA+ INDOOR/OUTDOOR    VANDAL BALL CAMERA, STAR-LIGHT PLUS,</t>
  </si>
  <si>
    <t>L2+ MANAGED SWITCH, 24X10/100/ 1000MBBPS PORTS(POE+), 4 SFP   UPLINK SLOTS, AC P</t>
  </si>
  <si>
    <t>7114-05D X 32D HM/WOOD,1-1/4"X4-7/8",FS,12VDC</t>
  </si>
  <si>
    <t>F2164 X 32D 12/24VDC,FAIL SECURE FIRE</t>
  </si>
  <si>
    <t>5100-3FP 689 12/24VDV,FS/FSE,3 FACEPLATES   US28,ALUMINUM</t>
  </si>
  <si>
    <t>MC65DD 626 MORTISE CYLINDER FOR EAX-500   SILVER FINISH</t>
  </si>
  <si>
    <t>8310 X 28 SINGLE,12/24VDC,ALUMINUM</t>
  </si>
  <si>
    <t>8371 X 28 SGL SURF MINIMAG,12/24V,750LBS</t>
  </si>
  <si>
    <t>GREEN EXIT MAINTAINED PUSH BUT</t>
  </si>
  <si>
    <t>908-GREEN EXIT MOM PH-BTN X32D</t>
  </si>
  <si>
    <t>INDOOR/OUTDOOR LOW PROFILE FLUSH MOUNT SIREN</t>
  </si>
  <si>
    <t>WALL MOUNT BRACKET FOR THE 2N  IP PHONE D7A (02660-001).</t>
  </si>
  <si>
    <t>C8110 NETWORK AUDIO BRIDGE     1CH MJPEG &amp; MPEG4 UP TO 30FPS  I/OS</t>
  </si>
  <si>
    <t>ACCESSORY BLACK CASING FOR     P32 INDOOR CAMERAS. 4PCS BULK PACK.</t>
  </si>
  <si>
    <t>M1135 MK II BOX CAMERA CS-MOUNT  HDTV 1080P 25/30FPS. H264/H.265</t>
  </si>
  <si>
    <t>P1467-LE COMPACT OUTDOOR, 5MP  NEMA 4X, IP66, IP67, IK10 DAY/NIGHT, BULLET</t>
  </si>
  <si>
    <t>P1468-LE IP 4K BULLET CAMERA   1080P D/N P-IRIS REMOTE ZOOM   H.264/265 IP66/67</t>
  </si>
  <si>
    <t>P3268-LVE 4K DOME 4K, IR, DEEP LEARNING SOC OUTDOORY READY</t>
  </si>
  <si>
    <t>AXIS P3268-LV 4K DOME 4K, IR, DEEP LEARNING SOC</t>
  </si>
  <si>
    <t>M1137-E MK II 5MP 25/30FPS     OUTDOOR BOX, NEMA 4X, IP66     IK10. H264/H265</t>
  </si>
  <si>
    <t>M1137 MK II 5MP 25/30FPS DAY/NIGHT FIXED BOX CAMERA     W/CS MOUNT H264/H265</t>
  </si>
  <si>
    <t>M1135-E MK II OUTDOOR NEMA     4XIP66 &amp; IK10-HDTV 1080P 25/30FPS H264/H265</t>
  </si>
  <si>
    <t>XPQ1785 EXPLOSION-PROTECTED    STAINLESS STEEL (316L) PTZ     H.264 1080P</t>
  </si>
  <si>
    <t>18TB HOT SPARE HARD DRIVE FOR  Z-SERIES &amp; S-SERIES</t>
  </si>
  <si>
    <t>18TB SPARE/REPLACEMENT HARD    DRIVE FOR Z-SERIES &amp; S-SERIES</t>
  </si>
  <si>
    <t>EV STORAGE 360T 4U S-SERIES    ENT LIC</t>
  </si>
  <si>
    <t>EV STORAGE 324T 4U S-SERIES    ENT LIC</t>
  </si>
  <si>
    <t>EV STORAGE 288T 4U S-SERIES    ENT LIC</t>
  </si>
  <si>
    <t>EV STORAGE 252T 4U S-SERIES    ENT LIC</t>
  </si>
  <si>
    <t>EV STORAGE 144T 2U S-SERIES    ENT LIC</t>
  </si>
  <si>
    <t>EV STORAGE 126T 2U S-SERIES    ENT LIC</t>
  </si>
  <si>
    <t>EV 64AN 8IP NVR 324T 4UZ LINUX</t>
  </si>
  <si>
    <t>EV 64AN 8IP NVR 324T 4UZ WIN   W/ ENT LIC</t>
  </si>
  <si>
    <t>EV 64AN 8IP NVR 324T 4UZ WIN</t>
  </si>
  <si>
    <t>EV 64AN 8IP NVR 288T 4UZ LINUX W/ ENT LIC</t>
  </si>
  <si>
    <t>EV 64AN 8IP NVR 288T 4UZ LINUX</t>
  </si>
  <si>
    <t>EV 64AN 8IP NVR 288T 4UZ WIN   W/ ENT LIC</t>
  </si>
  <si>
    <t>EV 64AN 8IP NVR 288T 4UZ WIN</t>
  </si>
  <si>
    <t>EV 64AN 8IP NVR 252T 4UZ LINUX W/ ENT LIC</t>
  </si>
  <si>
    <t>EV 64AN 8IP NVR 252T 4UZ LINUX</t>
  </si>
  <si>
    <t>EV 64AN 8IP NVR 252T 4UZ WIN   W/ ENT LIC</t>
  </si>
  <si>
    <t>EV 16AN 8IP NVR 126T 2UZ LINUX</t>
  </si>
  <si>
    <t>EV 64AN 8IP NVR 252T 4UZ WIN</t>
  </si>
  <si>
    <t>EV 32AN 8IP NVR 96T 4UA LINUX  W/ ENT LIC</t>
  </si>
  <si>
    <t>EV 32AN 8IP NVR 96T 4UA LINUX</t>
  </si>
  <si>
    <t>EV 32AN 8IP NVR 96T 4UA WIN    W/ ENT LIC</t>
  </si>
  <si>
    <t>EV 32AN 8IP NVR 96T 4UA WIN</t>
  </si>
  <si>
    <t>EV 32AN 8IP NVR 96T FRONT LOAD 2UA LINUX W/ ENT LIC</t>
  </si>
  <si>
    <t>EV 32AN 8IP NVR 96T FRONT LOAD 2UA LINUX</t>
  </si>
  <si>
    <t>EV 32AN 8IP NVR 96T FRONT LOAD 2UA WIN W/ ENT LIC</t>
  </si>
  <si>
    <t>EV 16AN 8IP NVR 126T 2UZ WIN   W/ ENT LIC</t>
  </si>
  <si>
    <t>EV 32AN 8IP NVR 96T FRONT LOAD 2UA WIN</t>
  </si>
  <si>
    <t>EV 32AN 8IP NVR 36T 2UA LINUX  W/ ENT LIC</t>
  </si>
  <si>
    <t>EV 32AN 8IP NVR 36T 2UA LINUX</t>
  </si>
  <si>
    <t>EV 32AN 8IP NVR 36T 2UA WIN    W/ ENT LIC</t>
  </si>
  <si>
    <t>EV 32AN 8IP NVR 36T 2UA WIN</t>
  </si>
  <si>
    <t>EV 32AN 8IP NVR 360T 4UZ LINUX W/ ENT LIC</t>
  </si>
  <si>
    <t>EV 32AN 8IP NVR 360T 4UZ LINUX</t>
  </si>
  <si>
    <t>EV 32AN 8IP NVR 360T 4UZ WIN   W/ ENT LIC</t>
  </si>
  <si>
    <t>EV 32AN 8IP NVR 360T 4UZ WIN</t>
  </si>
  <si>
    <t>EV 32AN 8IP NVR 324T 4UZ LINUX W/ ENT LIC</t>
  </si>
  <si>
    <t>EV 16AN 8IP NVR 126T 2UZ WIN</t>
  </si>
  <si>
    <t>EV 32AN 8IP NVR 324T 4UZ LINUX</t>
  </si>
  <si>
    <t>EV 32AN 8IP NVR 324T 4UZ WIN   W/ ENT LIC</t>
  </si>
  <si>
    <t>EV 32AN 8IP NVR 324T 4UZ WIN</t>
  </si>
  <si>
    <t>EV 32AN 8IP NVR 288T 4UZ LINUX W/ ENT LIC</t>
  </si>
  <si>
    <t>EV 32AN 8IP NVR 288T 4UZ LINUX</t>
  </si>
  <si>
    <t>EV 32AN 8IP NVR 288T 4UZ WIN   W/ ENT LIC</t>
  </si>
  <si>
    <t>EV 32AN 8IP NVR 288T 4UZ WIN</t>
  </si>
  <si>
    <t>EV 32AN 8IP NVR 252T 4UZ LINUX W/ ENT LIC</t>
  </si>
  <si>
    <t>EV 32AN 8IP NVR 252T 4UZ LINUX</t>
  </si>
  <si>
    <t>EV 32AN 8IP NVR 252T 4UZ WIN   W/ ENT LIC</t>
  </si>
  <si>
    <t>EV 8AN 4IP NVR 24T DTA LINUX   W/ ENT LIC</t>
  </si>
  <si>
    <t>EV 32AN 8IP NVR 252T 4UZ WIN</t>
  </si>
  <si>
    <t>EV 32AN 8IP NVR 24T DTA LINUX  W/ ENT LIC</t>
  </si>
  <si>
    <t>EV 32AN 8IP NVR 24T DTA LINUX</t>
  </si>
  <si>
    <t>EV 32AN 8IP NVR 24T DTA WIN    W/ ENT LIC</t>
  </si>
  <si>
    <t>EV 32AN 8IP NVR 24T DTA WIN</t>
  </si>
  <si>
    <t>EV 32AN 8IP NVR 144T 2UZ LINUX W/ ENT LIC</t>
  </si>
  <si>
    <t>EV 32AN 8IP NVR 144T 2UZ LINUX</t>
  </si>
  <si>
    <t>EV 32AN 8IP NVR 144T 2UZ WIN   W/ ENT LIC</t>
  </si>
  <si>
    <t>EV 32AN 8IP NVR 144T 2UZ WIN</t>
  </si>
  <si>
    <t>EV 32AN 8IP NVR 126T 2UZ LINUX W/ ENT LIC</t>
  </si>
  <si>
    <t>EV 8AN 4IP NVR 24T DTA LINUX</t>
  </si>
  <si>
    <t>EV 32AN 8IP NVR 126T 2UZ LINUX</t>
  </si>
  <si>
    <t>EV 32AN 8IP NVR 126T 2UZ WIN   W/ ENT LIC</t>
  </si>
  <si>
    <t>EV 32AN 8IP NVR 126T 2UZ WIN</t>
  </si>
  <si>
    <t>EV 16AN 8IP NVR 96T 4UA LINUX  W/ ENT LIC</t>
  </si>
  <si>
    <t>EV 16AN 8IP NVR 96T 4UA LINUX</t>
  </si>
  <si>
    <t>EV 16AN 8IP NVR 96T 4UA WIN    W/ ENT LIC</t>
  </si>
  <si>
    <t>EV 16AN 8IP NVR 96T 4UA WIN</t>
  </si>
  <si>
    <t>EV 16AN 8IP NVR 96T FRONT LOAD 2UA LINUX W/ ENT LIC</t>
  </si>
  <si>
    <t>EV 16AN 8IP NVR 96T FRONT LOAD 2UA LINUX</t>
  </si>
  <si>
    <t>EV 16AN 8IP NVR 96T FRONT LOAD 2UA WIN W/ ENT LIC</t>
  </si>
  <si>
    <t>EV 8AN 4IP NVR 24T DTA WIN W/  ENT LIC</t>
  </si>
  <si>
    <t>EV 16AN 8IP NVR 96T FRONT LOAD 2UA WIN</t>
  </si>
  <si>
    <t>EV 16AN 8IP NVR 36T 2UA LINUX  W/ ENT LIC</t>
  </si>
  <si>
    <t>EV 16AN 8IP NVR 36T 2UA LINUX</t>
  </si>
  <si>
    <t>EV 16AN 8IP NVR 36T 2UA WIN    W/ ENT LIC</t>
  </si>
  <si>
    <t>EV 16AN 8IP NVR 36T 2UA WIN</t>
  </si>
  <si>
    <t>EV 16AN 8IP NVR 360T 4UZ LINUX W/ ENT LIC</t>
  </si>
  <si>
    <t>EV 16AN 8IP NVR 360T 4UZ LINUX</t>
  </si>
  <si>
    <t>EV 16AN 8IP NVR 360T 4UZ WIN   W/ ENT LIC</t>
  </si>
  <si>
    <t>EV 16AN 8IP NVR 360T 4UZ WIN</t>
  </si>
  <si>
    <t>EV 16AN 8IP NVR 324T 4UZ LINUX W/ ENT LIC</t>
  </si>
  <si>
    <t>EV 8AN 4IP NVR 24T DTA WIN</t>
  </si>
  <si>
    <t>EV 16AN 8IP NVR 324T 4UZ LINUX</t>
  </si>
  <si>
    <t>EV 16AN 8IP NVR 324T 4UZ WIN   W/ ENT LIC</t>
  </si>
  <si>
    <t>EV 16AN 8IP NVR 324T 4UZ WIN</t>
  </si>
  <si>
    <t>EV 16AN 8IP NVR 288T 4UZ LINUX W/ ENT LIC</t>
  </si>
  <si>
    <t>EV 16AN 8IP NVR 288T 4UZ LINUX</t>
  </si>
  <si>
    <t>EV 16AN 8IP NVR 288T 4UZ WIN   W/ ENT LIC</t>
  </si>
  <si>
    <t>EV 16AN 8IP NVR 288T 4UZ WIN</t>
  </si>
  <si>
    <t>EV 16AN 8IP NVR 252T 4UZ LINUX W/ ENT LIC</t>
  </si>
  <si>
    <t>EV 16AN 8IP NVR 252T 4UZ LINUX</t>
  </si>
  <si>
    <t>EV 16AN 8IP NVR 252T 4UZ WIN   W/ ENT LIC</t>
  </si>
  <si>
    <t>EV 16AN 8IP NVR 252T 4UZ WIN</t>
  </si>
  <si>
    <t>EV 16AN 8IP NVR 24T DTA LINUX  W/ ENT LIC</t>
  </si>
  <si>
    <t>EV 16AN 8IP NVR 24T DTA LINUX</t>
  </si>
  <si>
    <t>EV 16AN 8IP NVR 24T DTA WIN    W/ ENT LIC</t>
  </si>
  <si>
    <t>EV 16AN 8IP NVR 24T DTA WIN</t>
  </si>
  <si>
    <t>EV 8IP NVR 360T 4UZ LINUX W/   ENT LIC</t>
  </si>
  <si>
    <t>EV 8IP NVR 360T 4UZ LINUX</t>
  </si>
  <si>
    <t>EV 8IP NVR 360T 4UZ WIN W/     ENT LIC</t>
  </si>
  <si>
    <t>EV 8IP NVR 360T 4UZ WIN</t>
  </si>
  <si>
    <t>EV 8IP NVR 324T 4UZ LINUX W/   ENT LIC</t>
  </si>
  <si>
    <t>EV 8IP NVR 324T 4UZ LINUX</t>
  </si>
  <si>
    <t>EV 8IP NVR 324T 4UZ WIN W/     ENT LIC</t>
  </si>
  <si>
    <t>EV 8IP NVR 324T 4UZ WIN</t>
  </si>
  <si>
    <t>EV 8IP NVR 288T 4UZ LINUX W/   ENT LIC</t>
  </si>
  <si>
    <t>EV 16AN 8IP NVR 144T 2UZ LINUX W/ ENT LIC</t>
  </si>
  <si>
    <t>EV 8IP NVR 288T 4UZ LINUX</t>
  </si>
  <si>
    <t>EV 8IP NVR 288T 4UZ WIN W/     ENT LIC</t>
  </si>
  <si>
    <t>EV 8IP NVR 288T 4UZ WIN</t>
  </si>
  <si>
    <t>EV 8IP NVR 252T 4UZ LINUX W/   ENT LIC</t>
  </si>
  <si>
    <t>EV 8IP NVR 252T 4UZ LINUX</t>
  </si>
  <si>
    <t>EV 8IP NVR 252T 4UZ WIN W/     ENT LIC</t>
  </si>
  <si>
    <t>EV 8IP NVR 252T 4UZ WIN</t>
  </si>
  <si>
    <t>EV 8IP NVR 144T 2UZ LINUX W/   ENT LIC</t>
  </si>
  <si>
    <t>EV 8IP NVR 144T 2UZ LINUX</t>
  </si>
  <si>
    <t>EV 8IP NVR 144T 2UZ WIN W/     ENT LIC</t>
  </si>
  <si>
    <t>EV 16AN 8IP NVR 144T 2UZ LINUX</t>
  </si>
  <si>
    <t>EV 8IP NVR 144T 2UZ WIN</t>
  </si>
  <si>
    <t>EV 8IP NVR 126T 2UZ LINUX W/   ENT LIC</t>
  </si>
  <si>
    <t>EV 8IP NVR 126T 2UZ LINUX</t>
  </si>
  <si>
    <t>EV 8IP NVR 126T 2UZ WIN W/     ENT LIC</t>
  </si>
  <si>
    <t>EV 8IP NVR 126T 2UZ WIN</t>
  </si>
  <si>
    <t>EV 4IP NVR 96T 4UA LINUX W/    ENT LIC</t>
  </si>
  <si>
    <t>EV 4IP NVR 96T 4UA LINUX</t>
  </si>
  <si>
    <t>EV 4IP NVR 96T 4UA WIN W/ ENT  LIC</t>
  </si>
  <si>
    <t>EV 4IP NVR 96T 4UA WIN</t>
  </si>
  <si>
    <t>EV 4IP NVR 96T FRONT LOAD 2UA  LINUX W/ ENT LIC</t>
  </si>
  <si>
    <t>EV 16AN 8IP NVR 144T 2UZ WIN   W/ ENT LIC</t>
  </si>
  <si>
    <t>EV 4IP NVR 96T FRONT LOAD 2UA  LINUX</t>
  </si>
  <si>
    <t>EV 4IP NVR 96T FRONT LOAD 2UA  WIN W/ ENT LIC</t>
  </si>
  <si>
    <t>EV 4IP NVR 96T FRONT LOAD 2UA  WIN</t>
  </si>
  <si>
    <t>EV 4IP NVR 36T 2UA LINUX W/    ENT LIC</t>
  </si>
  <si>
    <t>EV 4IP NVR 36T 2UA LINUX</t>
  </si>
  <si>
    <t>EV 4IP NVR 36T 2UA WIN W/ ENT  LIC</t>
  </si>
  <si>
    <t>EV 4IP NVR 36T 2UA WIN</t>
  </si>
  <si>
    <t>EV 4IP NVR 24T DTA LINUX W/    ENT LIC</t>
  </si>
  <si>
    <t>EV 4IP NVR 24T DTA LINUX</t>
  </si>
  <si>
    <t>EV 4IP NVR 24T DTA WIN W/ ENT  LIC</t>
  </si>
  <si>
    <t>EV 16AN 8IP NVR 144T 2UZ WIN</t>
  </si>
  <si>
    <t>EV 4IP NVR 24T DTA WIN</t>
  </si>
  <si>
    <t>EV 64AN 8IP NVR 96T 4UA LINUX  W/ ENT LIC</t>
  </si>
  <si>
    <t>EV 64AN 8IP NVR 96T 4UA LINUX</t>
  </si>
  <si>
    <t>EV 64AN 8IP NVR 96T 4UA WIN    W/ ENT LIC</t>
  </si>
  <si>
    <t>EV 64AN 8IP NVR 96T 4UA WIN</t>
  </si>
  <si>
    <t>EV 64AN 8IP NVR 360T 4UZ LINUX W/ ENT LIC</t>
  </si>
  <si>
    <t>EV 64AN 8IP NVR 360T 4UZ LINUX</t>
  </si>
  <si>
    <t>EV 64AN 8IP NVR 360T 4UZ WIN   W/ ENT LIC</t>
  </si>
  <si>
    <t>EV 64AN 8IP NVR 360T 4UZ WIN</t>
  </si>
  <si>
    <t>EV 64AN 8IP NVR 324T 4UZ LINUX W/ ENT LIC</t>
  </si>
  <si>
    <t>EV 16AN 8IP NVR 126T 2UZ LINUX W/ ENT LIC</t>
  </si>
  <si>
    <t>F-M1550DN, LENS , 1/2.7", 3 MP, VF 15-50MM, AUTO DC IRIS, CS-MOUNT, TELE RANGE</t>
  </si>
  <si>
    <t>2MP IR OUTDOOR DOME</t>
  </si>
  <si>
    <t>4MP IR VANDAL DOME</t>
  </si>
  <si>
    <t>4MP IR BULLET</t>
  </si>
  <si>
    <t>4MP IR DOME</t>
  </si>
  <si>
    <t>WISENET T POWERED BY WISENET   5 NETWORK OUTDOOR IR CORNER    MOUNT CAMERA, 3MP,</t>
  </si>
  <si>
    <t>COMPACT CORNER MOUNT CAMERA,   5MP @ 30FPS, TRIPLE CODEC,     WDR 120DB, 2.3MM</t>
  </si>
  <si>
    <t>WISENET Q NETWORK OUTDOOR VANDAL BULLET CAMERA, 4MP @30FPS, 2.8MM FIXED</t>
  </si>
  <si>
    <t>WISENET Q NETWORK OUTDOOR VANDAL DOME CAMERA, 4MP @30FPS, 2.8MM FIXED</t>
  </si>
  <si>
    <t>6MP IR OUTDOOR VANDAL DOME AI  CAMERA</t>
  </si>
  <si>
    <t>6MP IR INDOOR DOME AI CAMERA</t>
  </si>
  <si>
    <t>6MP IR BULLET AI CAMERA</t>
  </si>
  <si>
    <t>2MP IR BULLET AI CAMERA</t>
  </si>
  <si>
    <t>4K AI IR BULLET CAMERA</t>
  </si>
  <si>
    <t>2'X2' CEILING TILE, 1.5" NPT FEMALE THREAD</t>
  </si>
  <si>
    <t>2MP 30FPS IR BULLET CAM, 3.2-  10MM, IR 30MTS, MOTION, TAMPER &amp; DEFOCUS DETECTIO</t>
  </si>
  <si>
    <t>Remote Indicator Light, silver plate, 1/2" Red LED</t>
  </si>
  <si>
    <t>Single gang plate, White, Nylon</t>
  </si>
  <si>
    <t>Transaction Camera Main Unit, 4 channel (F44)</t>
  </si>
  <si>
    <t>Overview Camera Dome Sensor Unit (Mini) F4005-E</t>
  </si>
  <si>
    <t>Transaction Camera Sensor Unit F1005-E</t>
  </si>
  <si>
    <t>Transaction Camera Main Unit, single channel (F41)</t>
  </si>
  <si>
    <t>4" Raceway Cover (Wire Duct) (order by the ft)</t>
  </si>
  <si>
    <t>2 CONTACTS, 1 N.C., 1 N.O. W/  N.C. TAMPER. NO EMBEDDED EOL   RESISTORS.</t>
  </si>
  <si>
    <t>4G V-STATION W SECUGEN OPTICAL SENSOR FINGERPRINT READER ONLY W DISP/KYPD WR-5F-</t>
  </si>
  <si>
    <t>4G V-STATION FINGERPRINT READER ONLY DISP/KYPD EXTREME OUTDR ENV-13F-122F</t>
  </si>
  <si>
    <t>4G V-STATION FINGERPRINT W HID PROX CARD DISP/KYPD EXTREME OUTDR ENV-13F-122F</t>
  </si>
  <si>
    <t>V-FLEX 4G W SECUGEN OPTICAL SENSOR FINGERPRINT W GEMALTO MIFARE/DESFIRE CARD NO</t>
  </si>
  <si>
    <t>RS232 to RS485 CONVERTER OPTIONAL</t>
  </si>
  <si>
    <t>NTGR PSF GIGABT  SMT SWTCH W POE</t>
  </si>
  <si>
    <t>NETGEAR PROSAFE PLUS GS108PEV3</t>
  </si>
  <si>
    <t>18-2C STR BC FRPVC FOIL SHD    FRPVC JKT ORG CMP/FPLP 75C     1000' BOX</t>
  </si>
  <si>
    <t>CAT5E PATCH CORD PLENUM RJ45 TO RJ45 BLUE 50' COIL</t>
  </si>
  <si>
    <t>ANYVISION 1-year Annual Support package for BT Forensic licenses (Price/License)</t>
  </si>
  <si>
    <t>ANYVISION BT Forensic Module -per concurrent processed Stream-up to 10</t>
  </si>
  <si>
    <t>ANYVISION BT Forensic Module -per concurrent processed Stream-up to 4</t>
  </si>
  <si>
    <t>ANYVISION BT Live Face Recognition license per camera-over 200</t>
  </si>
  <si>
    <t>ANYVISION BT Live Face Recognition license per camera-up to 200</t>
  </si>
  <si>
    <t>ANYVISION BT Live Face Recognition license per camera-up to 100</t>
  </si>
  <si>
    <t>ANYVISION BT Live Face Recognition license per camera-up to 50</t>
  </si>
  <si>
    <t>ANYVISION BT Forensic Module -per concurrent processed Stream-over 10</t>
  </si>
  <si>
    <t>ANYVISION BT Edge -dedicated mobile phone including a perpetual license per device.</t>
  </si>
  <si>
    <t>ANYVISION BT Edge -for Mobile devices. Annual license per device</t>
  </si>
  <si>
    <t>ANV GPU-based appliances. Made to support up to 4 streams.</t>
  </si>
  <si>
    <t>ANV GPU-based appliances. Made to support up to 9 streams.</t>
  </si>
  <si>
    <t>ANYVISION ANV GPU-based server to support up to 9 streams.</t>
  </si>
  <si>
    <t>ANYVISION ANV GPU-based appliances. Made to support up to 4 streams.</t>
  </si>
  <si>
    <t>ANYVISION ANV GPU-based appliances. Made to support up to 9 streams.</t>
  </si>
  <si>
    <t>ANYVISION ANV GPU-based server. to support up to 29 streams.</t>
  </si>
  <si>
    <t>ANYVISION ANV GPU-based server. to support up to 24 streams.</t>
  </si>
  <si>
    <t>ANYVISION ANV GPU-based server. to support up to 19 streams.</t>
  </si>
  <si>
    <t>ANYVISION ANV GPU-based server. to support up to 14 streams.</t>
  </si>
  <si>
    <t>ANYVISION 4year Annual Support package for BT Forensic licenses (Price/License).</t>
  </si>
  <si>
    <t>ANYVISION 3year Annual Support package for BT Forensic licenses (Price/License).</t>
  </si>
  <si>
    <t>ANYVISION 2-year Annual Support package for BT Forensi licenses (Price/License).</t>
  </si>
  <si>
    <t>ANYVISION 5year Annual Support and maintenance services for BT Live licenses.</t>
  </si>
  <si>
    <t>ANYVISION 4year Annual Support and maintenance services for BT Live licenses.</t>
  </si>
  <si>
    <t>ANYVISION 3year Annual Support and maintenance services for BT Live licenses.</t>
  </si>
  <si>
    <t>ANYVISION 2year Annual Support and maintenance services for BT Live licenses.</t>
  </si>
  <si>
    <t>ANYVISION 5year Annual Support package for BT Forensic licenses (Price/License).</t>
  </si>
  <si>
    <t>ANYVISION 1year Annual Support and maintenance services for BT Live licenses.</t>
  </si>
  <si>
    <t>ANYVISION ANVGPU-based server. to support up to 4 streams.</t>
  </si>
  <si>
    <t>Real?Time Face Recognition with anyvision's tablet license per device.</t>
  </si>
  <si>
    <t>Real time Face Recognition using any IP camera, license per video stream.</t>
  </si>
  <si>
    <t>REAL TIME FACE RECOGNITION USING ANY IP CAMERA, LICENSE PER VIDEO STREAM.</t>
  </si>
  <si>
    <t>REAL-TIME FACE RECOGNITION WITH ANYVISION'S TABLET LICENSE PER DEVICE.</t>
  </si>
  <si>
    <t>MOUNTING BRACKET FOR LONG-RANGE READERS, ADJUSTABLE HEAD</t>
  </si>
  <si>
    <t>KEYTAG (FOB) FOR KEY RINGS, AWID LOGO</t>
  </si>
  <si>
    <t>UHF WINDSHIELD TAG, ADHESIVE MOUNT, FOR LR-2000</t>
  </si>
  <si>
    <t>WINDSHIELD TAG FOR USE WITH LR-911</t>
  </si>
  <si>
    <t>UHF METAL-MOUNT TAG FOR LR-2000</t>
  </si>
  <si>
    <t>METAL-MOUNT TAG FOR USE WITH LR-911</t>
  </si>
  <si>
    <t>UHF CLAMSHELL BADGE, AWID LOGO</t>
  </si>
  <si>
    <t>GRAPHICS-QUALITY BADGE W/ MAGNETIC STRIPE</t>
  </si>
  <si>
    <t>GRAPHICS-QUALITY BADGE</t>
  </si>
  <si>
    <t>CLAMSHELL BADGE, AWID LOGO</t>
  </si>
  <si>
    <t>HF, ISO GRAPHICS CARD, I-CODE, 1K</t>
  </si>
  <si>
    <t>HF, ISO GRAPHICS CARD, MIFARE, 4K</t>
  </si>
  <si>
    <t>HF, ISO GRAPHICS CARD, MIFARE, 1K</t>
  </si>
  <si>
    <t>MR-1824, METAL-COMPENSATED, GRAY, AWID LOGO, MEDIUM-RANGE READER, UP TO 16 IN.</t>
  </si>
  <si>
    <t>MR-1824, HILO - 2 UNITS, METAL-COMPENSATED, MEDIUM-RANGE READER, UP TO 16 IN.</t>
  </si>
  <si>
    <t>MR-1824, HILO - 2 UNITS, GRAY, AWID LOGO, MEDIUM-RANGE READER, UP TO 24 IN.</t>
  </si>
  <si>
    <t>GRAY, AWID LOGO, MEDIUM-RANGE READER, UP TO 24 IN.</t>
  </si>
  <si>
    <t>LR INSTALLATION KIT  SPECIAL LR READER, PS-123.3A, TEST UNITS, UHF CREDENTIALS (</t>
  </si>
  <si>
    <t>LR-3000 WHITE, AWID LOGO, LONG RANGE READER</t>
  </si>
  <si>
    <t>DIN RAIL KIT FOR PHC-043 SURGE PROTECTOR</t>
  </si>
  <si>
    <t>SURGE PROTECTOR - 120VAC 15A  3-WIRE EMI NEMA 4X ENCLOSURE FIRE ALARM</t>
  </si>
  <si>
    <t>SURGE PROTECTOR - 120VAC 15A 3-WIRE EMI FIRE ALARM</t>
  </si>
  <si>
    <t>SURGE PROTECTOR - 4-WIRE 43V 1A TERMINAL MOUNT  FIRE ALARM</t>
  </si>
  <si>
    <t>SURGE PROTECTOR - DATA CIRCUIT 8V 0.15A FIRE ALARM ACCESS CONTROL</t>
  </si>
  <si>
    <t>SURGE PROTECTOR - 120V SINGLE OUTLET EMI INTRUSION ACCESS CONTROL</t>
  </si>
  <si>
    <t>NEMA 4X ENCLOSURE FOR HVCP-48-BNC</t>
  </si>
  <si>
    <t>DIN RAIL MOUNTING KIT FOR CX06-M AND CX06-MI</t>
  </si>
  <si>
    <t>DIN RAIL MOUNTING KIT FOR CAT6-POE</t>
  </si>
  <si>
    <t>4-PORT BNC MODULE FOR USE IN CAT6-POE RM UNIT HEAVY DUTY</t>
  </si>
  <si>
    <t>SURGE PROTECTOR - 8-PORT MODULE FOR USE IN CAT6-POE RM UNIT CHANNELS 41-48</t>
  </si>
  <si>
    <t>SURGE PROTECTOR - 8-PORT MODULE FOR USE IN CAT6-POE RM UNIT CHANNELS 33-40</t>
  </si>
  <si>
    <t>SURGE PROTECTOR - 8-PORT MODULE FOR USE IN CAT6-POE RM UNIT CHANNELS 25-32</t>
  </si>
  <si>
    <t>SURGE PROTECTOR - 8-PORT MODULE FOR USE IN CAT6-POE RM UNIT CHANNELS 17-24</t>
  </si>
  <si>
    <t>SURGE PROTECTOR - 19 INCH RACKMOUNT 120VAC 15A 12 OUTLETS ANALOG VIDEO</t>
  </si>
  <si>
    <t>SURGE PROTECTOR - PTZ- VIDEO POWER DATA ANALOG VIDEO</t>
  </si>
  <si>
    <t>SURGE PROTECTOR - CAT6 POE 8 RJ45 CON 68VDC 0.75A PIN IP VIDE</t>
  </si>
  <si>
    <t>PASSIVE SONIC DETECTOR</t>
  </si>
  <si>
    <t>SMARTLANE 902 - LEFT UNIT WITH TWO EXTENSIONS - 23" (585MM) LANE WIDTH, 67" (1.7M) GLASS</t>
  </si>
  <si>
    <t>SMART N'SLIM PC BASED RACK MOUNT SERVER</t>
  </si>
  <si>
    <t>SMARTLANE 902 - INTERMEDIATE UNIT WITH TWO EXTENSIONS - 23" (585MM) LANE WIDTH, 67" (1.7M) GLASS</t>
  </si>
  <si>
    <t>SMARTLANE CONNECTIVITY KIT FOR 1-7 LANES</t>
  </si>
  <si>
    <t>MAINTENANCE PANEL - PORTABLE 3.8" TOUCHSCREEN, USB PLUG</t>
  </si>
  <si>
    <t>PROX READER INTEGRATION (READERS PROVIDED BY OTHERS)</t>
  </si>
  <si>
    <t>SMART N'SLIM 20" TOUCHSCREEN</t>
  </si>
  <si>
    <t>SMARTLANE 912 - RIGHT UNIT WITH TWO EXTENSIONS - 36" (915MM) LANE WIDTH, 67" (1.7M) GLASS</t>
  </si>
  <si>
    <t>SMARTLANE 902 - RIGHT UNIT WITH TWO EXTENSIONS - 23" (585MM) LANE WIDTH, 67" (1.7M) GLASS</t>
  </si>
  <si>
    <t>SMARTLANE 912 - LEFT UNIT WITH TWO EXTENSIONS - 36" (915MM) LANE WIDTH, 67" (1.7M) GLASS</t>
  </si>
  <si>
    <t>DUAL BL229 SYNCHRONIZATION PROGRAM</t>
  </si>
  <si>
    <t>BL229 VEHICLE BARRIER,SAFETY EDGE 5.0 M (16FT5FTFT) ARM</t>
  </si>
  <si>
    <t>BL229 VEHICLE BARRIER,SAFETY EDGE 4.5 M (14FT9FTFT) ARM</t>
  </si>
  <si>
    <t>BL4X, VEHICLE BARRIER SAFETY EDGE FOR 6FT6IN ARM</t>
  </si>
  <si>
    <t>BL229 VEHICLE BARRIER,SAFETY EDGE 4.0 M (13FT1FTFT) ARM</t>
  </si>
  <si>
    <t>BL229 VEHICLE BARRIER,SAFETY EDGE 3.5 M (11FT6FTFT) ARM</t>
  </si>
  <si>
    <t>BL229 VEHICLE BARRIER,SAFETY EDGE, 3.05 M (10FT) ARM</t>
  </si>
  <si>
    <t>BL43, HEAVY DUTY BARRIER, REINFORCED OVAL 19FT8IN ARM</t>
  </si>
  <si>
    <t>VEHICLE BARRIER,TRAFFIC LIGHTS, RED &amp; GREEN, INSTALLED ON POST</t>
  </si>
  <si>
    <t>VEHICLE BARRIER,TRAFFIC LIGHTS, RED &amp; GREEN, INSTALLED ON GATE</t>
  </si>
  <si>
    <t>VEHICLE BARRIER CONTROL, 2 BUTTONS BOX</t>
  </si>
  <si>
    <t>BL229, VEHICLE BARRIER,PHOTOCELLS, SUPPORT POST</t>
  </si>
  <si>
    <t>BL229, VEHICLE BARRIER,PHOTOCELLS, TRANSMITTER/RECEIVER</t>
  </si>
  <si>
    <t>BL229 VEHICLE BARRIER,BREAKAWAY KIT FOR ARM (MAX 13FT OR 4M)</t>
  </si>
  <si>
    <t>VEHICLE BARRIER,AS1321 SUPPLEMENTAL OUTPUT INTERFACE BOARD</t>
  </si>
  <si>
    <t>VEHICLE BARRIER,AS1320 DOUBLE CHANNEL LOOP DETECTOR</t>
  </si>
  <si>
    <t>VEHICLE BARRIER,AS1320 SINGLE CHANNEL LOOP DETECTOR</t>
  </si>
  <si>
    <t>VEHICLE BARRIER,3 SETS OF TWO LED LIGHTS</t>
  </si>
  <si>
    <t>BL43, HEAVY DUTY BARRIER, REINFORCED OVAL 18FT ARM</t>
  </si>
  <si>
    <t>VEHICLE BARRIER, 2 SETS OF TWO LED LIGHTS</t>
  </si>
  <si>
    <t>VEHICLE BARRIER, 1 SET OF TWO LED LIGHTS</t>
  </si>
  <si>
    <t>BL229 VEHICLE BARRIER, ANTI-CORROSION BASE</t>
  </si>
  <si>
    <t>DETECTION LOOP, SAW CUT LOOP,1.2M X 2.4M X 10M</t>
  </si>
  <si>
    <t>VEHICLE BARRIER CONTROL,3 BUTTONS BOX UP/STOP/DOWN</t>
  </si>
  <si>
    <t>PVC DETECTION LOOP 1.2M X 2.4M X 10M</t>
  </si>
  <si>
    <t>VEHICLE BARRIER CONTROL,2 BUTTONS BOX + KEY SWITCH OPTION</t>
  </si>
  <si>
    <t>BL43, HEAVY DUTY BARRIER, REINFORCED OVAL 16FT5IN ARM</t>
  </si>
  <si>
    <t>VEHICLE BARRIER CONTROL,2 BUTTONS BOX + SELECTOR OPTION</t>
  </si>
  <si>
    <t>BL43, HEAVY DUTY BARRIER, REINFORCED OVAL 14FT9IN ARM</t>
  </si>
  <si>
    <t>BL229,VEHICLE BARRIER,RIGHT ROUND,ARTICULATED, 11FT6IN (3,5M) ARM</t>
  </si>
  <si>
    <t>BL229,VEHICLE BARRIER,RIGHT ROUND,ARTICULATED,10FT (3,05M) ARM</t>
  </si>
  <si>
    <t>BL229,VEHICLE BARRIER,LEFT ROUND,19FT8IN (6M) ARM,TIP SUPPORT</t>
  </si>
  <si>
    <t>BL43, HEAVY DUTY BARRIER, REINFORCED OVAL 13FT ARM</t>
  </si>
  <si>
    <t>BL229,VEHICLE BARRIER,LEFT ROUND, 18FT (5,5M) ARM,TIP SUPPORT</t>
  </si>
  <si>
    <t>BL229,VEHICLE BARRIER,LEFT ROUND,16FT5IN (5M) ARM</t>
  </si>
  <si>
    <t>BL229,VEHICLE BARRIER,LEFT ROUND, 14FT9IN (4,5M) ARM</t>
  </si>
  <si>
    <t>BL229,VEHICLE BARRIER,LEFT ROUND,13FT1IN (4M) ARM</t>
  </si>
  <si>
    <t>VEHICLE BARRIER,FOLDING TIP SUPPORT, LESS THAN 5M ARM</t>
  </si>
  <si>
    <t>VEHICLE BARRIER,FOLDING TIP SUPPORT,5M ARM</t>
  </si>
  <si>
    <t>VEHICLE BARRIER,ELECTROMAGNETIC TIP SUPPORT</t>
  </si>
  <si>
    <t>VEHICLE BARRIER,TIP SUPPORT</t>
  </si>
  <si>
    <t>BL43, HEAVY DUTY BARRIER, REINFORCED OVAL 11FT6IN ARM</t>
  </si>
  <si>
    <t>BL4X VEHICLE BARRIER,HEATER,500 W</t>
  </si>
  <si>
    <t>BL4X VEHICLE BARRIER,HEATER,250 W</t>
  </si>
  <si>
    <t>BL4X, VEHICLE BARRIER SAFETY EDGE FOR 34FT6IN ARM</t>
  </si>
  <si>
    <t>BL4X, VEHICLE BARRIER SAFETY EDGE FOR 33FT10IN ARM</t>
  </si>
  <si>
    <t>BL43, HEAVY DUTY BARRIER, REINFORCED OVAL 6FT6IN ARM</t>
  </si>
  <si>
    <t>BL41, LONG RANGE BARRIER, ROUND, 39FT4IN ARM</t>
  </si>
  <si>
    <t>BL4X, VEHICLE BARRIER SAFETY EDGE FOR 31FT2IN ARM</t>
  </si>
  <si>
    <t>BL41, LONG RANGE BARRIER, ROUND, 37FT9IN ARM</t>
  </si>
  <si>
    <t>BL41, LONG RANGE BARRIER, ROUND, 36FT ARM</t>
  </si>
  <si>
    <t>BL41, LONG RANGE BARRIER, ROUND, 34FT6IN ARM</t>
  </si>
  <si>
    <t>BL41, LONG RANGE BARRIER, ROUND, 33FT10IN ARM</t>
  </si>
  <si>
    <t>BL41, LONG RANGE BARRIER, ROUND, 31FT2IN ARM</t>
  </si>
  <si>
    <t>BL41, LONG RANGE BARRIER, ROUND, 29FT6IN ARM</t>
  </si>
  <si>
    <t>BL41, LONG RANGE BARRIER, ROUND, 27FT11IN ARM</t>
  </si>
  <si>
    <t>BL41, LONG RANGE BARRIER, ROUND, 26FT3IN ARM</t>
  </si>
  <si>
    <t>BL41, LONG RANGE BARRIER, ROUND, 24FT7IN ARM</t>
  </si>
  <si>
    <t>BL41, LONG RANGE BARRIER, ROUND, 23FT ARM</t>
  </si>
  <si>
    <t>BL4X, VEHICLE BARRIER SAFETY EDGE FOR 29FT6IN ARM</t>
  </si>
  <si>
    <t>BL41, LONG RANGE BARRIER, ROUND, 21FT4IN ARM</t>
  </si>
  <si>
    <t>BL41, LONG RANGE BARRIER, ROUND, 19FT8IN ARM</t>
  </si>
  <si>
    <t>BL40,MID TO LONG RANGE BARRIER, RIGHT ROUND, 26FT3IN ARM</t>
  </si>
  <si>
    <t>BL40,MID TO LONG RANGE BARRIER, LEFT ROUND, 26FT3IN ARM</t>
  </si>
  <si>
    <t>BL40,MID TO LONG RANGE BARRIER, RIGHT ROUND, 24FT7IN ARM</t>
  </si>
  <si>
    <t>BL40,MID TO LONG RANGE BARRIER, LEFT ROUND, 24FT7IN ARM</t>
  </si>
  <si>
    <t>BL229,VEHICLE BARRIER,LEFT ROUND,11FT6IN (3,5M) ARM</t>
  </si>
  <si>
    <t>BL40,MID TO LONG RANGE BARRIER, RIGHT ROUND, 23FT ARM</t>
  </si>
  <si>
    <t>BL40,MID TO LONG RANGE BARRIER, LEFT ROUND, 23FT ARM</t>
  </si>
  <si>
    <t>BL40,MID TO LONG RANGE BARRIER, RIGHT ROUND, 21FT4IN ARM</t>
  </si>
  <si>
    <t>BL4X, VEHICLE BARRIER SAFETY EDGE FOR 27FT11IN ARM</t>
  </si>
  <si>
    <t>BL40,MID TO LONG RANGE BARRIER, LEFT ROUND, 21FT4IN ARM</t>
  </si>
  <si>
    <t>BL40,MID TO LONG RANGE BARRIER, RIGHT ROUND, 19FT8IN ARM</t>
  </si>
  <si>
    <t>BL40,MID TO LONG RANGE BARRIER, LEFT ROUND, 19FT8IN ARM</t>
  </si>
  <si>
    <t>BL40,MID TO LONG RANGE BARRIER, RIGHT ROUND, 18FT ARM</t>
  </si>
  <si>
    <t>BL40,MID TO LONG RANGE BARRIER, LEFT ROUND, 18FT ARM</t>
  </si>
  <si>
    <t>BL40,MID TO LONG RANGE BARRIER, RIGHT ROUND, 16FT5IN ARM</t>
  </si>
  <si>
    <t>BL40,MID TO LONG RANGE BARRIER, LEFT ROUND, 16FT5IN ARM</t>
  </si>
  <si>
    <t>BL40,MID TO LONG RANGE BARRIER, RIGHT ROUND, 14FT9IN ARM</t>
  </si>
  <si>
    <t>BL40,MID TO LONG RANGE BARRIER, LEFT ROUND, 14FT9IN ARM</t>
  </si>
  <si>
    <t>BL40,MID TO LONG RANGE BARRIER, RIGHT ROUND, 13FT ARM</t>
  </si>
  <si>
    <t>BL4X, VEHICLE BARRIER SAFETY EDGE FOR 26FT3IN ARM</t>
  </si>
  <si>
    <t>BL40,MID TO LONG RANGE BARRIER, LEFT ROUND, 13FT ARM</t>
  </si>
  <si>
    <t>BL40,MID TO LONG RANGE BARRIER, RIGHT ROUND, 11FT6IN ARM</t>
  </si>
  <si>
    <t>BL40,MID TO LONG RANGE BARRIER, LEFT ROUND, 11FT6IN ARM</t>
  </si>
  <si>
    <t>BL229,VEHICLE BARRIER,LEFT ROUND, 10FT (3M) ARM</t>
  </si>
  <si>
    <t>BL229,VEHICLE BARRIER,RIGHT ROUND,19FT8IN (6M) ARM,TIP SUPPORT</t>
  </si>
  <si>
    <t>BL229,VEHICLE BARRIER,RIGHT ROUND,18FT (5,5M) ARM,TIP SUPPORT</t>
  </si>
  <si>
    <t>BL229,VEHICLE BARRIER,RIGHT ROUND,16FT5IN (5M) ARM</t>
  </si>
  <si>
    <t>BL229,VEHICLE BARRIER,RIGHT ROUND,14FT9IN (4,5M) ARM</t>
  </si>
  <si>
    <t>BL229,VEHICLE BARRIER,RIGHT ROUND,13FT1IN (4M) ARM</t>
  </si>
  <si>
    <t>BL229,VEHICLE BARRIER,RIGHT ROUND,11FT6IN (3,5M) ARM</t>
  </si>
  <si>
    <t>BL4X, VEHICLE BARRIER SAFETY EDGE FOR 24FT7IN ARM</t>
  </si>
  <si>
    <t>BL43, HEAVY DUTY BARRIER, REINFORCED OVAL 10FT ARM</t>
  </si>
  <si>
    <t>BL229,VEHICLE BARRIER,RIGHT ROUND, 10FT (3,05M) ARM</t>
  </si>
  <si>
    <t>BL4X, VEHICLE BARRIER SAFETY EDGE FOR 23FT ARM</t>
  </si>
  <si>
    <t>BL40,MID TO LONG RANGE BARRIER, RIGHT ROUND, 10FT ARM</t>
  </si>
  <si>
    <t>BL40,MID TO LONG RANGE BARRIER, LEFT ROUND, 10FT ARM</t>
  </si>
  <si>
    <t>BL4X, VEHICLE BARRIER SAFETY EDGE FOR 21FT4IN ARM</t>
  </si>
  <si>
    <t>BL4X, VEHICLE BARRIER SAFETY EDGE FOR 19FT8IN ARM</t>
  </si>
  <si>
    <t>BL4X, VEHICLE BARRIER SAFETY EDGE FOR 18FT ARM</t>
  </si>
  <si>
    <t>BL4X, VEHICLE BARRIER SAFETY EDGE FOR 16FT5IN ARM</t>
  </si>
  <si>
    <t>BL4X, VEHICLE BARRIER SAFETY EDGE FOR 14FT9IN ARM</t>
  </si>
  <si>
    <t>BL4X, VEHICLE BARRIER SAFETY EDGE FOR 13FT ARM</t>
  </si>
  <si>
    <t>BL4X, VEHICLE BARRIER SAFETY EDGE FOR 11FT6IN ARM</t>
  </si>
  <si>
    <t>BL4X, VEHICLE BARRIER SAFETY EDGE FOR 10FT ARM</t>
  </si>
  <si>
    <t>BL229 VEHICLE BARRIER, 50 W HEATER</t>
  </si>
  <si>
    <t>BL229 VEHICLE BARRIER,FAN HEATER,400 W</t>
  </si>
  <si>
    <t>BL4X, VEHICLE BARRIER SAFETY EDGE FOR 8FT2IN ARM</t>
  </si>
  <si>
    <t>BL43, HEAVY DUTY BARRIER, REINFORCED OVAL 8FT2IN ARM</t>
  </si>
  <si>
    <t>TRS372,FULL HEIGHT TURNSTILE HEATER</t>
  </si>
  <si>
    <t>TRS370,FULL HEIGHT TURNSTILE HEATER</t>
  </si>
  <si>
    <t>FULL HEIGHT TURNSTILE, CARD READER INSTALLATION ON RISING POST</t>
  </si>
  <si>
    <t>TRS372, FULL HEIGHT TURNSTILE, HEEL PROTECTOR OPTION</t>
  </si>
  <si>
    <t>TRS370,FULL HEIGHT TURNSTILE, HEEL PROTECTOR OPTION</t>
  </si>
  <si>
    <t>VEHICLE BARRIER, SAW CUT DETECTION LOOP,1M X 2M X 10M</t>
  </si>
  <si>
    <t>VEHICLE BARRIER, PVC DETECTION LOOP, 1M X 2M X 10M</t>
  </si>
  <si>
    <t>CONTROL PANEL CONNECTIVITY KIT/CABLE - 7 LANES</t>
  </si>
  <si>
    <t>3.8IN TOUCH SCREEN PORTABLE MAINTENANCE  PANEL ASSY</t>
  </si>
  <si>
    <t>PNG EMERGENCY EGRESS BUTTON OPTION</t>
  </si>
  <si>
    <t>DUAL CHANNEL RECEIVER</t>
  </si>
  <si>
    <t>DUAL CHANNEL REMOTE TRANSMITTER</t>
  </si>
  <si>
    <t>ANALOG SENSOR FOR PRECISE ARM CONTROL</t>
  </si>
  <si>
    <t>SLIMLANE GLASS HEIGHT CHANGE TO 67INGLASS</t>
  </si>
  <si>
    <t>SLIMLANE GLASS HEIGHT CHANGE TO 59INGLASS</t>
  </si>
  <si>
    <t>SLIMLANE GLASS HEIGHT CHANGE TO 47INGLASS</t>
  </si>
  <si>
    <t>INTER SLIM945, OPTICAL BARRIER, 2X 35INGLASS, 65INL,23INW (HANDRAILS REQFTD)</t>
  </si>
  <si>
    <t>INTERMEDIATE SLIM940, OPTICAL BARRIER,35FTFTGLASS,65FTFTL,23FTFTW</t>
  </si>
  <si>
    <t>SLIMLANE CONNECTIVITY KIT (UP TO 15 LANES)</t>
  </si>
  <si>
    <t>SLIMLANE CONNECTIVITY KIT (UP TO 7 LANES)</t>
  </si>
  <si>
    <t>SLIMLANE BARCODE READER INTEGRATION</t>
  </si>
  <si>
    <t>SUPPORT POST FOR SLIMLANE READER INTEGRATION</t>
  </si>
  <si>
    <t>SUPPORT KIT FOR SLIMLANE SURFACE MOUNT READER INTEGRATION</t>
  </si>
  <si>
    <t>SLIMLANE READER INTEGRATION WITHIN PLEXIGLASS HOUSING</t>
  </si>
  <si>
    <t>SL93X SNAP OUT OPTION</t>
  </si>
  <si>
    <t>SL936 AND SL937 GLASS HEIGHT CHANGE TO 1200MM</t>
  </si>
  <si>
    <t>SL9X1 AND SL9X2 GLASS HEIGHT CHANGE TO 1200MM</t>
  </si>
  <si>
    <t>SL93X SS RAMP KIT FOR ONE LANE</t>
  </si>
  <si>
    <t>SL935 GLASS HEIGHT CHANGE TO 1700MM</t>
  </si>
  <si>
    <t>SL935 GLASS HEIGHT CHANGE TO 1200MM</t>
  </si>
  <si>
    <t>SL936 AND SL937 GLASS HEIGHT CHANGE TO 39FTFT970MM</t>
  </si>
  <si>
    <t>BARCODE READER INTEGRATION ON EXTENSION</t>
  </si>
  <si>
    <t>CARD READER INTEGRATION</t>
  </si>
  <si>
    <t>LOGO ON GLASS OPTION - VINYL APPLIQUE</t>
  </si>
  <si>
    <t>SANDBLASTED LOGO ON GLASS OPTION</t>
  </si>
  <si>
    <t>SL GLASS SILICONE PROTECTIVE EDGE - GLASS 47FTFT (1.2M)PLUS</t>
  </si>
  <si>
    <t>SL9X0 GLASS HEIGHT CHANGE TO 67FTFT</t>
  </si>
  <si>
    <t>SL9X0 GLASS HEIGHT CHANGE TO 47FTFT</t>
  </si>
  <si>
    <t>SLIMLANE CUSTOM ARBORITE TOP</t>
  </si>
  <si>
    <t>SLIMLANE CUSTOM CORIAN TOP</t>
  </si>
  <si>
    <t>SANDBLAST-LIKE TAPE LOGO ON SLIMLANE GLASS (MUST PROVIDE ARTWORK)</t>
  </si>
  <si>
    <t>SANDBLASTED LOGO ON SLIMLANE GLASS (MUST PROVIDE ARTWORK)</t>
  </si>
  <si>
    <t>SLIMLANE 24 VDC REMOTE POWER SUPPLY (MAX 100FT) CABLES NOT INCLUDED</t>
  </si>
  <si>
    <t>SLIMLANE 24 VDC ELECTRICAL ENCLOSURE (UP TO 4 LANES)</t>
  </si>
  <si>
    <t>SLIMLANE 120 VOLT POWER SUPPLY</t>
  </si>
  <si>
    <t>SL9X1 AND SL9X2 GLASS HEIGHT CHANGE TO 970MM</t>
  </si>
  <si>
    <t>INTERMEDIATE SL912, OPTICAL BARRIER,67INGLASS,79INL, 36INW</t>
  </si>
  <si>
    <t>INTERMEDIATE SL911, OPTICAL BARRIER,67INGLASS,63INL, 36INW</t>
  </si>
  <si>
    <t>INTERMEDIATE SL910, OPTICAL BARRIER,39INGLASS,79INL, 36INW</t>
  </si>
  <si>
    <t>INTERMEDIATE SL902, OPTICAL BARRIER,67INGLASS,79INL, 23INW</t>
  </si>
  <si>
    <t>INTERMEDIATE SL901, OPTICAL BARRIER,67INGLASS,63INL, 23IN W</t>
  </si>
  <si>
    <t>INTERMEDIATE SL900, OPTICAL BARRIER,39INGLASS,47INL, 23INW</t>
  </si>
  <si>
    <t>RIGHT,OPTICAL GATE, 67INGLASS,79INL,36INW,SL937 FOR SL9X2</t>
  </si>
  <si>
    <t>RIGHT,OPTICAL GATE,67INGLASS,63INL,36INW,SL936 FOR SL9X1</t>
  </si>
  <si>
    <t>RIGHT,OPTICAL GATE,39INGLASS,47INL,36INW,SL935 FOR SL9X0</t>
  </si>
  <si>
    <t>LEFT,OPTICAL GATE, 67INGLASS,79INL,36INW,SL937 FOR SL9X2</t>
  </si>
  <si>
    <t>LEFT,OPTICAL GATE,67INGLASS,63INL,36INW,SL936 FOR SL9X1</t>
  </si>
  <si>
    <t>LEFT,OPTICAL GATE,39INGLASS,47INL,36INW,SL935 FOR SL9X0</t>
  </si>
  <si>
    <t>DUAL OPTICAL GATE, 72  WIDE LANE, 39 GLASS,47 L, 2X SL935</t>
  </si>
  <si>
    <t>POST FOR READER, DUAL HEIGHT,14IN X 14IN</t>
  </si>
  <si>
    <t>POST FOR READER, DUAL HEIGHT, 12IN X 12IN</t>
  </si>
  <si>
    <t>POST FOR READER, DUAL HEIGHT, 10IN X 10IN</t>
  </si>
  <si>
    <t>POST FOR READER, DUAL HEIGHT, 8IN X 8IN</t>
  </si>
  <si>
    <t>POST FOR READER, TRUCK HEIGHT 12IN X 12IN</t>
  </si>
  <si>
    <t>POST FOR READER, TRUCK HEIGHT, 10IN X 10IN</t>
  </si>
  <si>
    <t>POST FOR READER, TRUCK HEIGHT,8IN X 8IN</t>
  </si>
  <si>
    <t>POST FOR READER, CAR HEIGHT,14IN X 14IN</t>
  </si>
  <si>
    <t>POST FOR READER, CAR HEIGHT,10INX10IN</t>
  </si>
  <si>
    <t>POST FOR READER,CAR HEIGHT, 8IN X 8IN</t>
  </si>
  <si>
    <t>POST FOR READER, CAR HEIGHT,26IN X 14IN</t>
  </si>
  <si>
    <t>POST FOR READER, DUAL HEIGHT,26IN X 14IN</t>
  </si>
  <si>
    <t>BL229 LEFT, ROUND, ARTICULATED, 10' (3.05M)</t>
  </si>
  <si>
    <t>BL229 LEFT, FLAT, ARTICULATED, 10' (3.05M)</t>
  </si>
  <si>
    <t>PARKPLUS RIGHT STRAIGHT ARM 8'2" (2.5M) (INCLUDES 120V, ETHERNET)</t>
  </si>
  <si>
    <t>PARKPLUS RIGHT STRAIGHT ARM 6'6" (2.0M) (INCLUDES 120V, ETHERNET)</t>
  </si>
  <si>
    <t>PARKPLUS RIGHT STRAIGHT ARM 13'1" (4.0M) (INCLUDES 120V, ETHERNET)</t>
  </si>
  <si>
    <t>PARKPLUS RIGHT STRAIGHT ARM 11'6" (3.5M) (INCLUDES 120V, ETHERNET)</t>
  </si>
  <si>
    <t>PARKPLUS RIGHT STRAIGHT ARM 10' (3.0M) (INCLUDES 120V, ETHERNET)</t>
  </si>
  <si>
    <t>PARKPLUS RIGHT ARTICULATED ARM 8'2" (2.5M) (INCLUDES 120V, ETHERNET)</t>
  </si>
  <si>
    <t>PARKPLUS RIGHT ARTICULATED ARM 6'6" (2.0M) (INCLUDES 120V, ETHERNET)</t>
  </si>
  <si>
    <t>PARKPLUS RIGHT ARTICULATED ARM 13'1" (4.0M) (INCLUDES 120V, ETHERNET)</t>
  </si>
  <si>
    <t>PARKPLUS RIGHT ARTICULATED ARM 11'6" (3.5M) (INCLUDES 120V, ETHERNET)</t>
  </si>
  <si>
    <t>PARKPLUS RIGHT ARTICULATED ARM 10' (3.0M) (INCLUDES 120V, ETHERNET)</t>
  </si>
  <si>
    <t>PARKPLUS OPTION - RUBBER PROTECTION EDGE</t>
  </si>
  <si>
    <t>PARKPLUS OPTION - PICTOS</t>
  </si>
  <si>
    <t>PARKPLUS OPTION - PANEL</t>
  </si>
  <si>
    <t>PARKPLUS OPTION - INDUCTIVE SENSOR</t>
  </si>
  <si>
    <t>PARKPLUS OPTION - HEATER (250W)</t>
  </si>
  <si>
    <t>PARKPLUS OPTION - BREAKAWAY WITH DETECTION</t>
  </si>
  <si>
    <t>PARKPLUS OPTION - ANTI-CORROSION BASE</t>
  </si>
  <si>
    <t>PARKPLUS LEFT STRAIGHT ARM 8'2" (2.5M) (INCLUDES 120V, ETHERNET)</t>
  </si>
  <si>
    <t>PARKPLUS LEFT STRAIGHT ARM 6'6" (2.0M) (INCLUDES 120V, ETHERNET)</t>
  </si>
  <si>
    <t>PARKPLUS LEFT STRAIGHT ARM 13'1" (4.0M) (INCLUDES 120V, ETHERNET)</t>
  </si>
  <si>
    <t>PARKPLUS LEFT STRAIGHT ARM 11'6" (3.5M) (INCLUDES 120V, ETHERNET)</t>
  </si>
  <si>
    <t>PARKPLUS LEFT STRAIGHT ARM 10' (3.0M) (INCLUDES 120V, ETHERNET)</t>
  </si>
  <si>
    <t>PARKPLUS LEFT ARTICULATED ARM 8'2" (2.5M) (INCLUDES 120V, ETHERNET)</t>
  </si>
  <si>
    <t>PARKPLUS LEFT ARTICULATED ARM 6'6" (2.0M) (INCLUDES 120V, ETHERNET)</t>
  </si>
  <si>
    <t>PARKPLUS LEFT ARTICULATED ARM 13'1" (4.0M) (INCLUDES 120V, ETHERNET)</t>
  </si>
  <si>
    <t>PARKPLUS LEFT ARTICULATED ARM 11'6" (3.5M) (INCLUDES 120V, ETHERNET)</t>
  </si>
  <si>
    <t>PARKPLUS LEFT ARTICULATED ARM 10' (3.0M) (INCLUDES 120V, ETHERNET)</t>
  </si>
  <si>
    <t>BL OPTION - PHOTOCELL SUPPORT POST (CAR &amp; TRUCK HEIGHT)</t>
  </si>
  <si>
    <t>BL229 RIGHT, ROUND, ARTICULATED, 16'5" (5.0M)</t>
  </si>
  <si>
    <t>BL229 RIGHT, ROUND, ARTICULATED, 14'9" (4.5M)</t>
  </si>
  <si>
    <t>BL229 RIGHT, ROUND, ARTICULATED, 13'1" (4.0M)</t>
  </si>
  <si>
    <t>BL229 RIGHT, FLAT, ARTICULATED, 10' (3.05M)</t>
  </si>
  <si>
    <t>BL229 LEFT, ROUND, ARTICULATED, 16'5" (5.0M)</t>
  </si>
  <si>
    <t>BL OPTION - 5 SETS LIGHTS</t>
  </si>
  <si>
    <t>BL OPTION - 4 SETS LIGHTS</t>
  </si>
  <si>
    <t>BL229 LEFT, ROUND, ARTICULATED, 14'9" (4.5M)</t>
  </si>
  <si>
    <t>BL229 LEFT, ROUND, ARTICULATED, 13'1" (4.0M)</t>
  </si>
  <si>
    <t>BL229 LEFT, ROUND, ARTICULATED, 11'6" (3.5M)</t>
  </si>
  <si>
    <t>BL OPTION - BL229 BREAKAWAY DETECTION</t>
  </si>
  <si>
    <t>TRS OPTION - STAINLESS STEEL HEEL PROTECTOR</t>
  </si>
  <si>
    <t>TRS OPTION - NON STANDARD RAL COLOR FOR TRS372</t>
  </si>
  <si>
    <t>TRS OPTION - NON STANDARD RAL COLOR FOR TRS370</t>
  </si>
  <si>
    <t>TRS37X OPTION - ADA SWING GATE</t>
  </si>
  <si>
    <t>TRS372</t>
  </si>
  <si>
    <t>TRS370</t>
  </si>
  <si>
    <t>TRS OPTION - FIXING FRAME TRS372</t>
  </si>
  <si>
    <t>TRS OPTION - STAINLESS STEEL OBSTACLES TRS372</t>
  </si>
  <si>
    <t>TRS OPTION - STAINLESS STEEL OBSTACLES TRS370</t>
  </si>
  <si>
    <t>TRS OPTION - FIXING FRAME TRS370</t>
  </si>
  <si>
    <t>TRS OPTION - CANOPY FOR TRS372</t>
  </si>
  <si>
    <t>TRS OPTION - CANOPY FOR TRS370</t>
  </si>
  <si>
    <t>TOUCHSCREEN - SMART N' SLIM</t>
  </si>
  <si>
    <t>BL OPTION - SAW-CUT LOOP (1 X 8 X 10M)</t>
  </si>
  <si>
    <t>SLIMLANE 950 INTER OR HYBRID UNIT</t>
  </si>
  <si>
    <t>SLIMLANE 950 END UNIT (LEFT OR RIGHT) - SHORT CABINET</t>
  </si>
  <si>
    <t>SLIMLANE 950 END UNIT (LEFT OR RIGHT)</t>
  </si>
  <si>
    <t>SLIMLANE 945 - SHORT CABINET</t>
  </si>
  <si>
    <t>SLIMLANE 944 INTER (LEFT OR RIGHT) - SHORT CABINET</t>
  </si>
  <si>
    <t>SLIMLANE 944 INTER (LEFT OR RIGHT)</t>
  </si>
  <si>
    <t>SLIMLANE 944 END UNIT (LEFT OR RIGHT) - SHORT CABINET</t>
  </si>
  <si>
    <t>SLIMLANE 944 END UNIT (LEFT OR RIGHT)</t>
  </si>
  <si>
    <t>SLIMLANE 940 INTER - SHORT CABINET</t>
  </si>
  <si>
    <t>SLIMLANE 940 END UNIT (LEFT OR RIGHT) - SHORT CABINET</t>
  </si>
  <si>
    <t>SLIMLANE 940 END UNIT (LEFT OR RIGHT)</t>
  </si>
  <si>
    <t>SL93X OPTION - CUSTOM COLOR RAMP FOR SL93X</t>
  </si>
  <si>
    <t>SL93X OPTION - CORIAN TOP SL936/937</t>
  </si>
  <si>
    <t>SL93X OPTION - CORIAN TOP SL935</t>
  </si>
  <si>
    <t>SL93X OPTION - ARBORITE TOP SL936/937</t>
  </si>
  <si>
    <t>SL93X OPTION - ARBORITE TOP SL935</t>
  </si>
  <si>
    <t>SL935 RIGHT STAND ALONE</t>
  </si>
  <si>
    <t>SL935 LEFT STAND ALONE</t>
  </si>
  <si>
    <t>SL912 HYBRID UNIT (LEFT OR RIGHT)</t>
  </si>
  <si>
    <t>SL912 END UNIT FOR SL937 (LEFT OR RIGHT)</t>
  </si>
  <si>
    <t>SL912 END UNIT (LEFT OR RIGHT)</t>
  </si>
  <si>
    <t>SL911 HYBRID UNIT (LEFT OR RIGHT)</t>
  </si>
  <si>
    <t>SL911 END UNIT FOR SL936 (LEFT OR RIGHT)</t>
  </si>
  <si>
    <t>SL911 END UNIT (LEFT OR RIGHT)</t>
  </si>
  <si>
    <t>SL910 HYBRID UNIT (LEFT OR RIGHT)</t>
  </si>
  <si>
    <t>SL910 END UNIT FOR SL935 (LEFT OR RIGHT)</t>
  </si>
  <si>
    <t>SL910 END UNIT (LEFT OR RIGHT)</t>
  </si>
  <si>
    <t>SL902 END UNIT FOR SL937 (LEFT OR RIGHT)</t>
  </si>
  <si>
    <t>SL902 END UNIT (LEFT OR RIGHT)</t>
  </si>
  <si>
    <t>SL901 END UNIT FOR SL936 (LEFT OR RIGHT)</t>
  </si>
  <si>
    <t>SL901 END UNIT (LEFT OR RIGHT)</t>
  </si>
  <si>
    <t>SL900 END UNIT FOR SL935 (LEFT OR RIGHT)</t>
  </si>
  <si>
    <t>SL900 END UNIT (LEFT OR RIGHT)</t>
  </si>
  <si>
    <t>SL/SL93X OPTION - SOUND MODULE</t>
  </si>
  <si>
    <t>SL OPTION - STRAIGHT EDGE GLASS 37" (934MM)</t>
  </si>
  <si>
    <t>SL OPTION - STAINLESS STEEL TOP FOR SL91X</t>
  </si>
  <si>
    <t>SL OPTION - STAINLESS STEEL TOP FOR SL90X</t>
  </si>
  <si>
    <t>SL OPTION - STAINLESS STEEL RAMP</t>
  </si>
  <si>
    <t>SL OPTION - ROUTER KIT</t>
  </si>
  <si>
    <t>SL OPTION - CUSTOM COLOR RAMP</t>
  </si>
  <si>
    <t>SL OPTION - CORIAN TOP SL91X</t>
  </si>
  <si>
    <t>SL OPTION - CORIAN TOP SL90X</t>
  </si>
  <si>
    <t>SL OPTION - ARBORITE TOP SL91X</t>
  </si>
  <si>
    <t>SL OPTION - ARBORITE TOP SL90X</t>
  </si>
  <si>
    <t>SL OPTION - CONNECTIVITY KIT FOR SL93X</t>
  </si>
  <si>
    <t>GLASS RAILING - 67" (1.7M) STAINL STEEL POST WITH CLAMP (END, INTER OR CORNER)</t>
  </si>
  <si>
    <t>GLASS RAILING - 67" (1.7M) HIGH GLASS PANEL</t>
  </si>
  <si>
    <t>GLASS RAILING - 47" (1.2M) HIGH GLASS PANEL</t>
  </si>
  <si>
    <t>GLASS RAILING - 39" (1M) STAINLESS STEEL POST WITH CLAMP (END, INTER OR CORNER)</t>
  </si>
  <si>
    <t>GLASS RAILING - 39" (1M) HIGH GLASS PANEL</t>
  </si>
  <si>
    <t>STAINLESS STEEL RAILING - 39" (1M) HIGH, 48 1/8" LONG</t>
  </si>
  <si>
    <t>SMART N' SLIM TOWER SERVER</t>
  </si>
  <si>
    <t>SMART N' SLIM RACK MOUNT</t>
  </si>
  <si>
    <t>SLIMLANE OPTION - RAMP FOR FIRST LANE</t>
  </si>
  <si>
    <t>SLIMLANE OPTION - RAMP FOR ADDITIONAL LANES</t>
  </si>
  <si>
    <t>SLIMLANE OPTION - RAISED BASE</t>
  </si>
  <si>
    <t>SLIMLANE OPTION - INTER UNIT HANDRAIL - SHORT CABINET</t>
  </si>
  <si>
    <t>SLIMLANE OPTION - INTER UNIT HANDRAIL</t>
  </si>
  <si>
    <t>SLIMLANE OPTION - END UNIT HANDRAIL - SHORT CABINET</t>
  </si>
  <si>
    <t>SLIMLANE OPTION - END UNIT HANDRAIL</t>
  </si>
  <si>
    <t>SLIMLANE OPTION - BATTERY BACKUP</t>
  </si>
  <si>
    <t>SLIMLANE OPTION - BARCODE READER INTEGRATION</t>
  </si>
  <si>
    <t>SLIMLANE 950/944 SINGLE HYBRID (LEFT OR RIGHT) - SHORT CABINET</t>
  </si>
  <si>
    <t>SLIMLANE 950/944 SINGLE HYBRID (LEFT OR RIGHT)</t>
  </si>
  <si>
    <t>SLIMLANE 950/944 DUAL HYBRID (LEFT OR RIGHT) - SHORT CABINET</t>
  </si>
  <si>
    <t>SLIMLANE 950/944 DUAL HYBRID (LEFT OR RIGHT)</t>
  </si>
  <si>
    <t>SLIMLANE 950 INTER OR HYBRID UNIT - SHORT CABINET</t>
  </si>
  <si>
    <t>HD-NVR3-PRM-84TB-NA HD NVR3 PRM 84TB NA 2U RACK MNT WS2012R2</t>
  </si>
  <si>
    <t>HD-NVR3-PRM-56TB-NA HD NVR3 PRM 56TB NA 2U RACK MNT WS2012R2</t>
  </si>
  <si>
    <t>HD-NVR3-PRM-48TB-NA HD NVR3 PRM 48TB NA 2U RACK MNT WS2012R2</t>
  </si>
  <si>
    <t>ACC ES HD RECORDER 4-PORT 4TB, PRO-NA</t>
  </si>
  <si>
    <t>EXPANSION CARD FOR CONNECTING HD-NVR-EXP2 STORAGE EXPANSIONS TO AN HD NVR SERVER</t>
  </si>
  <si>
    <t>ACC 5 UPGRADE LICENSE CORE TO STANDARD FOR 8 CAMERA CHANNELS</t>
  </si>
  <si>
    <t>ACC 5 UPGRADE LICENSE 4 CAMERA CHANNELS</t>
  </si>
  <si>
    <t>ACC 5 UPGRADE LICENSES CORE TO STANDARD FOR 4 CAMERA CHANNELS</t>
  </si>
  <si>
    <t>ACC 5 UPGRADE LICENSE 24 CAMERA CHANNELS</t>
  </si>
  <si>
    <t>DYMO 450 TURBO THERMAL PRINTER (B&amp;W)(HID PART NUMBER: EL-DYMO-450T)</t>
  </si>
  <si>
    <t>ACCESS CONTROL MANAGER PROFESSIONAL EIGHT (8) DOOR UNASSEMBLED KIT, INCLUDES:</t>
  </si>
  <si>
    <t>ACCESS CONTROL MANAGER PROFESSIONAL FOUR (4) DOOR UNASSEMBLED KIT, INCLUDES:</t>
  </si>
  <si>
    <t>ACCESS CONTROL MANAGER PROFESSIONAL 6 - WEB-BASED PACS PROFESSIONAL APPLIANCE F</t>
  </si>
  <si>
    <t>ACCESS CONTROL MANAGER ENTERPRISE 6 - WEB-BASED PACS ENTERPRISE APPLIANCE FOR 1</t>
  </si>
  <si>
    <t>ACCESS CONTROL MANAGER ENTERPRISE 6 - WEB-BASED PACS ENTERPRISE APPLIANCE FOR 6</t>
  </si>
  <si>
    <t>ACCESS CONTROL MANAGER ENTERPRISE 6 - WEB-BASED PACS ENTERPRISE APPLIANCE FOR 3</t>
  </si>
  <si>
    <t>ACCESS CONTROL MANAGER ENTERPRISE 6 - WEB-BASED PACS ENTERPRISE APPLIANCE FOR 2</t>
  </si>
  <si>
    <t>ACCESS CONTROL MANAGER 6 MICROSOFT SQL SERVER CONNECTIVITY SOFTWARE LICENSE (FR</t>
  </si>
  <si>
    <t>MICROSOFT SQL SERVER CONNECTIVITY SOFTWARE LICENSE (FROM MICROSOFT SQL 2000 FOR</t>
  </si>
  <si>
    <t>ACCESS CONTROL MANAGER 6 REST CONNECTIVITY SOFTWARE LICENSE</t>
  </si>
  <si>
    <t>REST CONNECTIVITY SOFTWARE LICENSE</t>
  </si>
  <si>
    <t>ACCESS CONTROL MANAGER 6 MULTI-APPLIANCE REPLICATION SOFTWARE LICENSE (PER APPL</t>
  </si>
  <si>
    <t>MULTI-APPLIANCE REPLICATION SOFTWARE LICENSE (PER APPLIANCE)</t>
  </si>
  <si>
    <t>ACCESS CONTROL MANAGER 6 PARTITIONING LICENSE FOR ADDITIONAL PARTITIONS (PER AP</t>
  </si>
  <si>
    <t>PARTITIONING LICENSE FOR ADDITIONAL PARTITIONS (PER APPLIANCE)</t>
  </si>
  <si>
    <t>ACCESS CONTROL MANAGER 6 ORACLE SERVER CONNECTIVITY SOFTWARE LICENSE (FROM ORAC</t>
  </si>
  <si>
    <t>ORACLE SERVER CONNECTIVITY SOFTWARE LICENSE (FROM ORACLE DB 9I FORWARD)</t>
  </si>
  <si>
    <t>ACCESS CONTROL MANAGER 6 LICENSE FOR VIDEO INTEGRATION FOR MILESTONE (PER APPLI</t>
  </si>
  <si>
    <t>ACCESS CONTROL MANAGER LICENSE FOR VIDEO INTEGRATION FOR MILESTONE (PER APPLIAN</t>
  </si>
  <si>
    <t>ACCESS CONTROL MANAGER 6 LDAP DIRECTORY CONNECTIVITY SOFTWARE LICENSE (REQUIRED</t>
  </si>
  <si>
    <t>LDAP DIRECTORY CONNECTIVITY SOFTWARE LICENSE (REQUIRED FOR INTEGRATION WITH MIC</t>
  </si>
  <si>
    <t>ACCESS CONTROL MANAGER 6 LICENSE FOR VIDEO INTEGRATION FOR EXACQ (PER APPLIANCE</t>
  </si>
  <si>
    <t>ACCESS CONTROL MANAGER 6 16 READER COUNT SOFTWARE LICENSE</t>
  </si>
  <si>
    <t>SEX OFFENDER SCREENING SERVICE PER YEAR PER SYSTEM SPECIAL BUNDLE PACKAGE FOR K</t>
  </si>
  <si>
    <t>ACCESS CONTROL MANAGER NON OEM (NON AVIGILON ORDERED) HID VERTX EVO V1000 OR HI</t>
  </si>
  <si>
    <t>ANIXTER INC..</t>
  </si>
  <si>
    <t>ANIXTER INC.ALLIED TELESIS</t>
  </si>
  <si>
    <t>ANIXTER INC.Anixter Catalog</t>
  </si>
  <si>
    <t>ANIXTER INC.ATW</t>
  </si>
  <si>
    <t>ANIXTER INC.AXIS</t>
  </si>
  <si>
    <t>ANIXTER INC.EXACQ</t>
  </si>
  <si>
    <t>ANIXTER INC.HANWHA</t>
  </si>
  <si>
    <t>Anixter Inc.JPMC</t>
  </si>
  <si>
    <t>ANIXTER INC.MAGNASPHERE</t>
  </si>
  <si>
    <t>ANIXTER INC.MORPHO TRAK</t>
  </si>
  <si>
    <t>ANIXTER INC.NETGEAR</t>
  </si>
  <si>
    <t>ANIXTER INC.WIRE</t>
  </si>
  <si>
    <t>ANYVISION.</t>
  </si>
  <si>
    <t>APPLIED WIRELES.</t>
  </si>
  <si>
    <t>ASCO.</t>
  </si>
  <si>
    <t>AUDIO SENTRY.</t>
  </si>
  <si>
    <t>AUTOMATIC CNTR.</t>
  </si>
  <si>
    <t>AVIGILON.</t>
  </si>
  <si>
    <t>AC-SW-BDGE</t>
  </si>
  <si>
    <t>AC-SW-AVO-VER-5VS</t>
  </si>
  <si>
    <t>AC-SW-AVO-VER-16VS</t>
  </si>
  <si>
    <t>AC-SW-64R-VM-6-P</t>
  </si>
  <si>
    <t>AC-SW-LIC-EXACQ</t>
  </si>
  <si>
    <t>AC-SW-2048R-VM-6-P</t>
  </si>
  <si>
    <t>AC-SW-16R-VM-6-P</t>
  </si>
  <si>
    <t>AC-SW-16RCU</t>
  </si>
  <si>
    <t>AC-SW-128R-VM-6-P</t>
  </si>
  <si>
    <t>AC-SW-1024R-VM-6-P</t>
  </si>
  <si>
    <t>AC-HID-EL-K12-SVM</t>
  </si>
  <si>
    <t>AC-HID-EL-AST-ID150</t>
  </si>
  <si>
    <t>AC-HID-EL-ACI-UPGRD</t>
  </si>
  <si>
    <t>AC-HID-EL-ACI-AVIG</t>
  </si>
  <si>
    <t>AC-SW-LIC-BDGE-6-P</t>
  </si>
  <si>
    <t>AC-SW-LIC-AF-6-P</t>
  </si>
  <si>
    <t>AC-SW-LIC-AF</t>
  </si>
  <si>
    <t>AC-SW-512R-VM-6-P</t>
  </si>
  <si>
    <t>AC-SW-32R-VM-6-P</t>
  </si>
  <si>
    <t>AC-SW-256R-VM-6-P</t>
  </si>
  <si>
    <t>PRO-ACM-REMOTE-8H</t>
  </si>
  <si>
    <t>AC-ENT-KIT8</t>
  </si>
  <si>
    <t>AC-ENT-KIT16</t>
  </si>
  <si>
    <t>PRO-ACM-ONSITE-8H</t>
  </si>
  <si>
    <t>BADGING APPLICATION SOFTWARE LICENSE (ONE PER APPLIANCE)</t>
  </si>
  <si>
    <t>ACCESS CONTROL MANAGER (ACM) VERIFY┐ LICENSE FOR 5 VIRTUAL STATIONS</t>
  </si>
  <si>
    <t>ACCESS CONTROL MANAGER (ACM) VERIFY┐ LICENSE FOR 16 VIRTUAL STATIONS</t>
  </si>
  <si>
    <t>ACCESS CONTROL MANAGER VIRTUAL 6 - WEB-BASED PACS VIRTUAL FOR 64 READERS - INCL</t>
  </si>
  <si>
    <t>ACCESS CONTROL MANAGER LICENSE FOR VIDEO INTEGRATION FOR EXACQ (PER APPLIANCE)</t>
  </si>
  <si>
    <t>ACCESS CONTROL MANAGER VIRTUAL 6 - WEB-BASED PACS VIRTUAL FOR 2048 READERS - IN</t>
  </si>
  <si>
    <t>ACCESS CONTROL MANAGER VIRTUAL 6 - WEB-BASED PACS VIRTUAL FOR 16 READERS - INCL</t>
  </si>
  <si>
    <t>16 READER COUNT ACM 5 SOFTWARE LICENSE</t>
  </si>
  <si>
    <t>ACCESS CONTROL MANAGER VIRTUAL 6 - WEB-BASED PACS VIRTUAL FOR 128 READERS - INC</t>
  </si>
  <si>
    <t>ACCESS CONTROL MANAGER VIRTUAL 6 - WEB-BASED PACS VIRTUAL FOR 1024 READERS - IN</t>
  </si>
  <si>
    <t>1 COPY OF SVM SOFTWARE, INCLUDES FREE ADMINISTRATOR┐ SOFTWARE (ADMIN/REPORTING)</t>
  </si>
  <si>
    <t>ASSURETEC ID-150 (READS DRIVER'S LICENSE, DATA AND PHOTO CAPTURE) (COO: SOUTH K</t>
  </si>
  <si>
    <t>ACCESS CONTROL INTEGRATION UPGRADE  TO LATEST VERSION(HID PART NUMBER: EL-ACI-U</t>
  </si>
  <si>
    <t>ACCESS CONTROL INTEGRATION - ACCESS CONTROL MANAGER FROM EASYLOBBY -MUST ALSO P</t>
  </si>
  <si>
    <t>ACCESS CONTROL MANAGER 6 BADGING APPLICATION SOFTWARE LICENSE (ONE PER APPLIANC</t>
  </si>
  <si>
    <t>ACCESS CONTROL MANAGER 6 HOT STANDBY - AUTO FAILOVER SOFTWARE LICENSE (PER APPL</t>
  </si>
  <si>
    <t>HOT STANDBY - AUTO FAILOVER SOFTWARE LICENSE (PER APPLIANCE) INCLUDES AC-SW-LIC</t>
  </si>
  <si>
    <t>ACCESS CONTROL MANAGER VIRTUAL 6 - WEB-BASED PACS VIRTUAL FOR 512 READERS - INC</t>
  </si>
  <si>
    <t>ACCESS CONTROL MANAGER VIRTUAL 6 - WEB-BASED PACS VIRTUAL FOR 32 READERS - INCL</t>
  </si>
  <si>
    <t>ACCESS CONTROL MANAGER VIRTUAL 6 - WEB-BASED PACS VIRTUAL FOR 256 READERS - INC</t>
  </si>
  <si>
    <t>ACM PROFESSIONAL SERVICES, 8 HOURS REMOTE CONSULTING</t>
  </si>
  <si>
    <t>ACCESS CONTROL MANAGER ENTERPRISE EIGHT (8) DOOR UNASSEMBLED KIT, INCLUDES:</t>
  </si>
  <si>
    <t>ACCESS CONTROL MANAGER ENTERPRISE SIXTEEN (16) DOOR UNASSEMBLED KIT, INCLUDES:</t>
  </si>
  <si>
    <t>ACM PROFESSIONAL SERVICES, 8 HOURS ON-SITE CONSULTING (INCLUDES ALL TRAVEL COST</t>
  </si>
  <si>
    <t>AC-SW-LIC-XML-6-P</t>
  </si>
  <si>
    <t>AC-SW-LIC-XML</t>
  </si>
  <si>
    <t>AC-SW-LIC-VIRDI-BIO</t>
  </si>
  <si>
    <t>PRO-ACM-REMOTE-4H</t>
  </si>
  <si>
    <t>AC-HID-EL-SSA-SVMS</t>
  </si>
  <si>
    <t>AC-HID-EL-SSA-K12S</t>
  </si>
  <si>
    <t>AC-HID-EL-SSA-K12</t>
  </si>
  <si>
    <t>AC-HID-EL-SSA-EADVS</t>
  </si>
  <si>
    <t>AC-HID-EL-SSA-ACIS</t>
  </si>
  <si>
    <t>AC-HID-EL-SSA-ACI</t>
  </si>
  <si>
    <t>AC-ALL-SCH-WRI400</t>
  </si>
  <si>
    <t>AC-ALL-SCH-COM400L</t>
  </si>
  <si>
    <t>AC-PRO-KIT16</t>
  </si>
  <si>
    <t>AC-HID-VERTX-V2000</t>
  </si>
  <si>
    <t>AC-HID-VERTX-V1000</t>
  </si>
  <si>
    <t>AC-HID-ACMEC</t>
  </si>
  <si>
    <t>AC-MER-MS-ICS</t>
  </si>
  <si>
    <t>AC-MER-MS-I8S</t>
  </si>
  <si>
    <t>AC-MER-CONT-LP4502</t>
  </si>
  <si>
    <t>AC-MER-CONT-LP2500</t>
  </si>
  <si>
    <t>AC-MER-M5-8RP-1</t>
  </si>
  <si>
    <t>AC-MER-M5-2SRP-1</t>
  </si>
  <si>
    <t>AC-MER-M5-2RP-1</t>
  </si>
  <si>
    <t>AC-MER-M5-2K-BASE</t>
  </si>
  <si>
    <t>AC-MER-M5-2K</t>
  </si>
  <si>
    <t>AC-HID-VERTX-V100</t>
  </si>
  <si>
    <t>AC-MER-CONT-LP1502</t>
  </si>
  <si>
    <t>AC-MER-CONT-LP1501</t>
  </si>
  <si>
    <t>AC-MER-CON-MR50</t>
  </si>
  <si>
    <t>AC-MER-MS-ACS</t>
  </si>
  <si>
    <t>AC-MER-M5-IC-1</t>
  </si>
  <si>
    <t>AC-MER-M5-COM-1</t>
  </si>
  <si>
    <t>AC-LSP-OSE-16DR-MER</t>
  </si>
  <si>
    <t>AC-MER-CON-MR52</t>
  </si>
  <si>
    <t>AC-MER-RIM-MR62E</t>
  </si>
  <si>
    <t>AC-MER-MUX8</t>
  </si>
  <si>
    <t>AC-MER-MS-R8S</t>
  </si>
  <si>
    <t>AC-MER-M5-20IN-1</t>
  </si>
  <si>
    <t>AC-MER-M5-16DOR-1</t>
  </si>
  <si>
    <t>AC-HID-VERTX-V300</t>
  </si>
  <si>
    <t>AC-HID-VERTX-V200</t>
  </si>
  <si>
    <t>AC-MER-M5-16DO-1</t>
  </si>
  <si>
    <t>AC-MER-CON-MR16OUT</t>
  </si>
  <si>
    <t>AC-MER-CON-MR16IN</t>
  </si>
  <si>
    <t>AC-ALL-SCH-RLBD</t>
  </si>
  <si>
    <t>AC-MER-A-TERM5-4</t>
  </si>
  <si>
    <t>AC-MER-A-TERM5-3</t>
  </si>
  <si>
    <t>AC-MER-A-TC-MR50</t>
  </si>
  <si>
    <t>AC-MER-A-TERM5-6</t>
  </si>
  <si>
    <t>AC-MER-A-TERM5-5</t>
  </si>
  <si>
    <t>AC-MER-A-RES-1K32</t>
  </si>
  <si>
    <t>AC-MER-APD-10-USB</t>
  </si>
  <si>
    <t>AC-MER-AH30RN1-RC</t>
  </si>
  <si>
    <t>AC-RO-SMALL-ENC</t>
  </si>
  <si>
    <t>AC-FP-TAG-PSK-3-H</t>
  </si>
  <si>
    <t>AC-FP-TAG-PDT-1-H</t>
  </si>
  <si>
    <t>AC-FP-CARD-PSM-2S-H</t>
  </si>
  <si>
    <t>AC-FP-CARD-PSM-2P-H</t>
  </si>
  <si>
    <t>AC-FP-CARD-PSI-4-H</t>
  </si>
  <si>
    <t>AC-FP-CARD-PSC-1-H</t>
  </si>
  <si>
    <t>AC-FP-FOB-DK4-3</t>
  </si>
  <si>
    <t>AC-FP-FOB-DK1-3</t>
  </si>
  <si>
    <t>AC-FP-CARD-DM4-3S</t>
  </si>
  <si>
    <t>AC-FP-CARD-DM1-3S</t>
  </si>
  <si>
    <t>AC-FP-CARD-DM1-3</t>
  </si>
  <si>
    <t>AC-FP-CARD-DE2</t>
  </si>
  <si>
    <t>AC-FP-CARD-DC4-1</t>
  </si>
  <si>
    <t>AC-FP-CARD-DM4-3</t>
  </si>
  <si>
    <t>AC-FP-CARD-DC1-1</t>
  </si>
  <si>
    <t>AC-SCH-TK400</t>
  </si>
  <si>
    <t>AC-SCH-COM300L-643E</t>
  </si>
  <si>
    <t>AC-MER-A-BAT23MM</t>
  </si>
  <si>
    <t>AC-LSP-RM-BAT-RBE</t>
  </si>
  <si>
    <t>AC-LSP-NL4</t>
  </si>
  <si>
    <t>AC-LSP-NL2</t>
  </si>
  <si>
    <t>AC-LSP-M8</t>
  </si>
  <si>
    <t>AC-LSP-D8P</t>
  </si>
  <si>
    <t>AC-LSP-CAMLOCKSET</t>
  </si>
  <si>
    <t>AC-LSP-F8P</t>
  </si>
  <si>
    <t>AC-LSP-F8</t>
  </si>
  <si>
    <t>AC-LSP-E4V1</t>
  </si>
  <si>
    <t>AC-LSP-E4V</t>
  </si>
  <si>
    <t>AC-LSP-E4M1</t>
  </si>
  <si>
    <t>AC-LSP-E4M</t>
  </si>
  <si>
    <t>AC-LSP-E4-3BS1</t>
  </si>
  <si>
    <t>AC-LSP-E2M</t>
  </si>
  <si>
    <t>AC-LSP-E2-BS1</t>
  </si>
  <si>
    <t>AC-LSP-E1M</t>
  </si>
  <si>
    <t>AC-LSP-16DR-MER-LCK</t>
  </si>
  <si>
    <t>AC-LSP-16DR-MER</t>
  </si>
  <si>
    <t>AC-LSP-16DR-HID-LCK</t>
  </si>
  <si>
    <t>AC-LSP-16DR-HID</t>
  </si>
  <si>
    <t>AC-LSP-FPO75-E2M</t>
  </si>
  <si>
    <t>AC-LSP-FPO75-E1M</t>
  </si>
  <si>
    <t>AC-LSP-FPO75-4DR-SV</t>
  </si>
  <si>
    <t>AC-LSP-FPO75-2E2M</t>
  </si>
  <si>
    <t>AC-LSP-FPO75</t>
  </si>
  <si>
    <t>AC-LSP-FPO250</t>
  </si>
  <si>
    <t>AC-LSP-C8</t>
  </si>
  <si>
    <t>AC-LSP-FPO150-PS</t>
  </si>
  <si>
    <t>AC-LSP-FPO150</t>
  </si>
  <si>
    <t>AC-LSP-C4</t>
  </si>
  <si>
    <t>AC-LSP-B100</t>
  </si>
  <si>
    <t>AC-LSP-8DR-MER-LCK</t>
  </si>
  <si>
    <t>AC-LSP-8DR-MER</t>
  </si>
  <si>
    <t>AC-LSP-8DR-HID-LCK</t>
  </si>
  <si>
    <t>AC-LSP-8DR-HID</t>
  </si>
  <si>
    <t>AC-LSP-4DR-MER-LCK</t>
  </si>
  <si>
    <t>AC-LSP-4DR-MER</t>
  </si>
  <si>
    <t>AC-LSP-4DR-HID-LCK</t>
  </si>
  <si>
    <t>AC-LSP-4DR-HID</t>
  </si>
  <si>
    <t>AC-LSP-2DR-MER-LCK</t>
  </si>
  <si>
    <t>AC-LSP-2DR-MER</t>
  </si>
  <si>
    <t>AC-LSP-2DR-HID-LCK</t>
  </si>
  <si>
    <t>AC-LSP-2DR-HID</t>
  </si>
  <si>
    <t>AC-FP-READ-P-900-H</t>
  </si>
  <si>
    <t>AC-FP-READ-P-710-H</t>
  </si>
  <si>
    <t>AC-FP-READ-P-640-H</t>
  </si>
  <si>
    <t>AC-FP-READ-P-500-H</t>
  </si>
  <si>
    <t>AC-FP-READ-P-300-H</t>
  </si>
  <si>
    <t>AC-FP-TRANS-WRT-4+H</t>
  </si>
  <si>
    <t>AC-FP-TRANS-WRT-2+H</t>
  </si>
  <si>
    <t>AC-FP-REC-WRR-44</t>
  </si>
  <si>
    <t>AC-HID-EL-CSS-R3</t>
  </si>
  <si>
    <t>AC-HID-EL-TOP-1X5</t>
  </si>
  <si>
    <t>OE-C3012T8-S</t>
  </si>
  <si>
    <t>OE-C1013D4-S</t>
  </si>
  <si>
    <t>2.0CH5EXPTZC0BO3</t>
  </si>
  <si>
    <t>2.0CH5EXPTZB0BO3</t>
  </si>
  <si>
    <t>2.0CH5EXPTZA0BO3</t>
  </si>
  <si>
    <t>2CH4IRPTZDP30WP</t>
  </si>
  <si>
    <t>1CH4IRPTZDP45WP</t>
  </si>
  <si>
    <t>2.0CH4IRPTZDP30</t>
  </si>
  <si>
    <t>1.0CH4IRPTZDP45</t>
  </si>
  <si>
    <t>1.0C-H4PTZ-DC45</t>
  </si>
  <si>
    <t>3.0C-H4A-25G-B1</t>
  </si>
  <si>
    <t>2.0C-H4PTZ-DC30</t>
  </si>
  <si>
    <t>12.0-H4F-DO1-IR</t>
  </si>
  <si>
    <t>6.0L-H4F-DO1-IR</t>
  </si>
  <si>
    <t>1.0C-H4PTZ-DP45</t>
  </si>
  <si>
    <t>2.0C-H5EX-G3-BO1</t>
  </si>
  <si>
    <t>2.0C-H5EX-G1-BO1</t>
  </si>
  <si>
    <t>2.0C-H5EX-F3-BO1</t>
  </si>
  <si>
    <t>2.0C-H5EX-B2-BO1</t>
  </si>
  <si>
    <t>2.0C-H5EX-A2-BO1</t>
  </si>
  <si>
    <t>640S-H4A-THCBO50</t>
  </si>
  <si>
    <t>640S-H4A-THCBO24</t>
  </si>
  <si>
    <t>640S-H4A-THCBO12</t>
  </si>
  <si>
    <t>320SH4ATHCBO50</t>
  </si>
  <si>
    <t>320SH4ATHCBO24</t>
  </si>
  <si>
    <t>320SH4ATHCBO12</t>
  </si>
  <si>
    <t>30L-H4PRO-B</t>
  </si>
  <si>
    <t>24L-H4PRO-B</t>
  </si>
  <si>
    <t>3.0CH4A25GBO1IRB</t>
  </si>
  <si>
    <t>2.0CH4A25GBO2IRB</t>
  </si>
  <si>
    <t>2.0CH4A25GBO1IRB</t>
  </si>
  <si>
    <t>1.0CH4A12GBO2IRB</t>
  </si>
  <si>
    <t>1.0CH4A12GBO1IRB</t>
  </si>
  <si>
    <t>3.0C-H4SL-D1-IR</t>
  </si>
  <si>
    <t>2.0CH4A25GDP1IRB</t>
  </si>
  <si>
    <t>2.0CH4A25GDO1IRB</t>
  </si>
  <si>
    <t>3.0CH4A25GDP1IRB</t>
  </si>
  <si>
    <t>3.0CH4A25GDO1IRB</t>
  </si>
  <si>
    <t>1.0CH4A12GDO1IRB</t>
  </si>
  <si>
    <t>2.0C-H4A-25G-B1</t>
  </si>
  <si>
    <t>1.3C-H4SL-DO1-IR</t>
  </si>
  <si>
    <t>1.3C-H4SL-BO1-IR</t>
  </si>
  <si>
    <t>2.0C-H4SL-BO1-IR</t>
  </si>
  <si>
    <t>1.0C-H4A-12G-B1</t>
  </si>
  <si>
    <t>ACC7-STDTOENTUPG</t>
  </si>
  <si>
    <t>ACC7-RADIO-ALERT</t>
  </si>
  <si>
    <t>ACC7-FACE-10C</t>
  </si>
  <si>
    <t>ACC7-CORTOSTDUPG</t>
  </si>
  <si>
    <t>ACC7-CORTOENTUPG</t>
  </si>
  <si>
    <t>ACC7-STD</t>
  </si>
  <si>
    <t>ACC7-ENT</t>
  </si>
  <si>
    <t>8CACC6STDENTUPG</t>
  </si>
  <si>
    <t>8CACC5ACC6STDUPG</t>
  </si>
  <si>
    <t>8CACC5ACC6ENTUPG</t>
  </si>
  <si>
    <t>4CACC6STDENTUPG</t>
  </si>
  <si>
    <t>4CACC5ACC6STDUPG</t>
  </si>
  <si>
    <t>48C-ACC6-ENT</t>
  </si>
  <si>
    <t>24CACC6STDENTUPG</t>
  </si>
  <si>
    <t>24CACC5ACC6STDUP</t>
  </si>
  <si>
    <t>24CACC5ACC6ENTUP</t>
  </si>
  <si>
    <t>1CACC6STDENTUPG</t>
  </si>
  <si>
    <t>1CACC5ACC6STDUPG</t>
  </si>
  <si>
    <t>1CACC5ACC6ENTUPG</t>
  </si>
  <si>
    <t>16CACC6STDENTUPG</t>
  </si>
  <si>
    <t>16CACC5ACC6STDUP</t>
  </si>
  <si>
    <t>16C-ACC6-STD</t>
  </si>
  <si>
    <t>8CACC6CORENTUPG</t>
  </si>
  <si>
    <t>4CACC6CORSTDUPG</t>
  </si>
  <si>
    <t>4CACC6CORENTUPG</t>
  </si>
  <si>
    <t>24CACC6CORSTDUPG</t>
  </si>
  <si>
    <t>24CACC6CORENTUPG</t>
  </si>
  <si>
    <t>1CACC6CORSTDUPG</t>
  </si>
  <si>
    <t>1CACC6CORENTUPG</t>
  </si>
  <si>
    <t>16CACC6CORSTDUPG</t>
  </si>
  <si>
    <t>8CACC6CORSTDUPG</t>
  </si>
  <si>
    <t>16CACC6CORENTUPG</t>
  </si>
  <si>
    <t>8C-ACC6-COR</t>
  </si>
  <si>
    <t>4C-ACC6-COR</t>
  </si>
  <si>
    <t>24C-ACC6-COR</t>
  </si>
  <si>
    <t>1C-ACC6-COR</t>
  </si>
  <si>
    <t>16C-ACC6-COR</t>
  </si>
  <si>
    <t>24CACC5CORENTUPG</t>
  </si>
  <si>
    <t>ACC5-4TO5STDUPG</t>
  </si>
  <si>
    <t>ACC5-4TO5ENTUPG</t>
  </si>
  <si>
    <t>ACC5-4TO5CORUPG</t>
  </si>
  <si>
    <t>24CACC5CORSTDUPG</t>
  </si>
  <si>
    <t>HD-NVR2-W10UPG</t>
  </si>
  <si>
    <t>VMA-AS1-W10UPG</t>
  </si>
  <si>
    <t>RM5-WKS-4MN-NA</t>
  </si>
  <si>
    <t>RM5-WKS-2MN-NA</t>
  </si>
  <si>
    <t>NVR4-WKS-8TB-NA</t>
  </si>
  <si>
    <t>NVR4-WKS-4TB-NA</t>
  </si>
  <si>
    <t>HDNVR2EXP2CARD</t>
  </si>
  <si>
    <t>NVRSVR1XP2WES7U</t>
  </si>
  <si>
    <t>HD-RMWS3-4MN-NA</t>
  </si>
  <si>
    <t>HD-RMWS3-2MN-NA</t>
  </si>
  <si>
    <t>NVRWS1XP2WES7UPG</t>
  </si>
  <si>
    <t>1LPR-HD-NVMS-ADD</t>
  </si>
  <si>
    <t>WKS-RACK</t>
  </si>
  <si>
    <t>RMS1U-B-AS3-8P</t>
  </si>
  <si>
    <t>RMS1U-A-ENVR1-8P</t>
  </si>
  <si>
    <t>RAILS-BAS316/24P</t>
  </si>
  <si>
    <t>NVR4-VAL-10GBE</t>
  </si>
  <si>
    <t>NVR4-HDDS-HOT2TB</t>
  </si>
  <si>
    <t>AVAHED1NVR4CONNE</t>
  </si>
  <si>
    <t>ACC7-MEDIA</t>
  </si>
  <si>
    <t>HDNVR3VAL2NDPSNA</t>
  </si>
  <si>
    <t>HDNVR3STD2NDPSNA</t>
  </si>
  <si>
    <t>HDNVR3SFPPLUSDA</t>
  </si>
  <si>
    <t>HDNVR3PRM2NDPSNA</t>
  </si>
  <si>
    <t>HD-NVR3-ANK1-1</t>
  </si>
  <si>
    <t>VMA-AS1-HDDP04</t>
  </si>
  <si>
    <t>VMA-AS1-HDDP03</t>
  </si>
  <si>
    <t>VMA-AS1-HDDP02</t>
  </si>
  <si>
    <t>VMA-AS1-8PRMS1U</t>
  </si>
  <si>
    <t>VMA-AS1-8PPS</t>
  </si>
  <si>
    <t>HDNVR4PRM96TBNA</t>
  </si>
  <si>
    <t>HDNVR4PRM64TBNA</t>
  </si>
  <si>
    <t>VMA-RPA-RGD-8P4</t>
  </si>
  <si>
    <t>VMA-RPA-RGD-8P2</t>
  </si>
  <si>
    <t>NVR4-VAL-6TB-NA</t>
  </si>
  <si>
    <t>NVR4-VAL-2NDPSNA</t>
  </si>
  <si>
    <t>NVR4-VAL-24TB-NA</t>
  </si>
  <si>
    <t>NVR4-VAL-16TB-NA</t>
  </si>
  <si>
    <t>NVR4-VAL-12TB-NA</t>
  </si>
  <si>
    <t>HDNVR4STD48TBS16</t>
  </si>
  <si>
    <t>HDNVR4STD32TBS16</t>
  </si>
  <si>
    <t>HDNVR4STD24TBS16</t>
  </si>
  <si>
    <t>HDNVR4STD16TBS16</t>
  </si>
  <si>
    <t>HDNVR4PRM192TBNA</t>
  </si>
  <si>
    <t>VMA-AS3-8P2-NA</t>
  </si>
  <si>
    <t>VMA-AS3-24P24-NA</t>
  </si>
  <si>
    <t>VMA-AS3-24P18-NA</t>
  </si>
  <si>
    <t>VMA-AS3-24P12-NA</t>
  </si>
  <si>
    <t>VMA-AS3-16P09-NA</t>
  </si>
  <si>
    <t>VMA-AS3-16P06-NA</t>
  </si>
  <si>
    <t>HDNVR3VAL6TBNA</t>
  </si>
  <si>
    <t>HDNVR3PRM137TBNA</t>
  </si>
  <si>
    <t>VMA-AS2-24P12</t>
  </si>
  <si>
    <t>VMA-AS2-24P09</t>
  </si>
  <si>
    <t>VMA-AS2-16P12</t>
  </si>
  <si>
    <t>HDNVR3STD2NDCPU</t>
  </si>
  <si>
    <t>HDNVR3PRM2NDCPU</t>
  </si>
  <si>
    <t>VMA-RPA-4P2-NA</t>
  </si>
  <si>
    <t>HDNVR3VAL18TB-NA</t>
  </si>
  <si>
    <t>HD-NVR3STD24TBNA</t>
  </si>
  <si>
    <t>HDNVR3VAL18TBNA</t>
  </si>
  <si>
    <t>HDNVR3VAL12TBNA</t>
  </si>
  <si>
    <t>VMA-RPO-4P2-NA</t>
  </si>
  <si>
    <t>8C-ACC5STDENTUPG</t>
  </si>
  <si>
    <t>16CACC5CORSTDUPG</t>
  </si>
  <si>
    <t>ACC6-POS-1STR</t>
  </si>
  <si>
    <t>1LPR-ACC5-BASE-M</t>
  </si>
  <si>
    <t>1LPR-ACC5-ADD</t>
  </si>
  <si>
    <t>2L-HD-LP-40</t>
  </si>
  <si>
    <t>1LPR-HD-NVMS</t>
  </si>
  <si>
    <t>1L-HD-LP-75</t>
  </si>
  <si>
    <t>1L-HD-LP-50</t>
  </si>
  <si>
    <t>1L-HD-LP-35</t>
  </si>
  <si>
    <t>1L-HD-LP-100</t>
  </si>
  <si>
    <t>HDNVR3SFPPLUSSR</t>
  </si>
  <si>
    <t>PS220WRPARGD8PNA</t>
  </si>
  <si>
    <t>PS-920WAS316/24P</t>
  </si>
  <si>
    <t>PS-270W-AS3-8P</t>
  </si>
  <si>
    <t>PS-180W-ENVR1-8P</t>
  </si>
  <si>
    <t>DINPS240WRPARGD8</t>
  </si>
  <si>
    <t>VMA-RPX-4PPS-90</t>
  </si>
  <si>
    <t>POE-INJ2-PLUS-NA</t>
  </si>
  <si>
    <t>POE-INJ2-60W-NA</t>
  </si>
  <si>
    <t>VMA-RPX-4PRMS1U</t>
  </si>
  <si>
    <t>H3PTZDPSMOKEIK</t>
  </si>
  <si>
    <t>PTZMH-MT-NPTA1</t>
  </si>
  <si>
    <t>PTZMH-DP-SMOK1</t>
  </si>
  <si>
    <t>PTZMH-DP-CLER1</t>
  </si>
  <si>
    <t>PTZMH-DC-SMOK1</t>
  </si>
  <si>
    <t>PTZMH-DC-CLER1</t>
  </si>
  <si>
    <t>PTZMH-ACCS-CABL1</t>
  </si>
  <si>
    <t>H4SL-DD-SMOK1</t>
  </si>
  <si>
    <t>H4SL-DD-CLER1</t>
  </si>
  <si>
    <t>H4SL-BO-SHLD1</t>
  </si>
  <si>
    <t>H4SL-AC-GROM1</t>
  </si>
  <si>
    <t>H4-BO-DEMO1</t>
  </si>
  <si>
    <t>H3-MH-NPTA1</t>
  </si>
  <si>
    <t>H3-MC-CLER1-BL</t>
  </si>
  <si>
    <t>H3-MC-CLER1</t>
  </si>
  <si>
    <t>DOME-CLEAR</t>
  </si>
  <si>
    <t>H4-AC-WIFI2-NA</t>
  </si>
  <si>
    <t>CM-AC-AVIO1</t>
  </si>
  <si>
    <t>VMA-AS3-HDD08</t>
  </si>
  <si>
    <t>VMA-AS3-HDD06</t>
  </si>
  <si>
    <t>VMA-AS3-HDD04</t>
  </si>
  <si>
    <t>VMA-AS3-HDD03</t>
  </si>
  <si>
    <t>VMA-AS3-HDD02</t>
  </si>
  <si>
    <t>AVA-HED1-751TB</t>
  </si>
  <si>
    <t>AVA-HED1-488TB</t>
  </si>
  <si>
    <t>AVA-HED1-225TB</t>
  </si>
  <si>
    <t>AVA-HDD1-263TB</t>
  </si>
  <si>
    <t>AVA-EXP1-789TB</t>
  </si>
  <si>
    <t>AVA-EXP1-526TB</t>
  </si>
  <si>
    <t>AVA-EXP1-263TB</t>
  </si>
  <si>
    <t>HD-NVR-EXP2-30TB</t>
  </si>
  <si>
    <t>ES-HD-IR-IP6</t>
  </si>
  <si>
    <t>LEFS3014SI</t>
  </si>
  <si>
    <t>LEF5018CA2</t>
  </si>
  <si>
    <t>LEF10040045CA2</t>
  </si>
  <si>
    <t>LEF7030040CA</t>
  </si>
  <si>
    <t>LEF247028TA</t>
  </si>
  <si>
    <t>LEFS183518SI</t>
  </si>
  <si>
    <t>LEF163528CA</t>
  </si>
  <si>
    <t>H4AMH-DO-COVR1</t>
  </si>
  <si>
    <t>ESHDMNTPOLESM</t>
  </si>
  <si>
    <t>H4SL-MT-DCIL1</t>
  </si>
  <si>
    <t>H4-MT-CRNR1</t>
  </si>
  <si>
    <t>AVGEXWASEX2T4GOR</t>
  </si>
  <si>
    <t>AVGEX-WASEX2T4KC</t>
  </si>
  <si>
    <t>AVGEX-WASEX2T4IN</t>
  </si>
  <si>
    <t>AVGEX-WASEX2T4AT</t>
  </si>
  <si>
    <t>H4VI-ACCS-KIT1</t>
  </si>
  <si>
    <t>H4SL-DI-SMOK1</t>
  </si>
  <si>
    <t>H4SL-DI-CLER1</t>
  </si>
  <si>
    <t>H4AMH-ACCS-CABL1</t>
  </si>
  <si>
    <t>CM-AC-FERR1</t>
  </si>
  <si>
    <t>H4A-BO-SHLD1</t>
  </si>
  <si>
    <t>PTZMH-DC-CPNL1</t>
  </si>
  <si>
    <t>H4SL-MT-NPTA1</t>
  </si>
  <si>
    <t>H4SL-AC-COND1</t>
  </si>
  <si>
    <t>H4SL-AC-CNPL2</t>
  </si>
  <si>
    <t>H4SL-AC-CNPL1</t>
  </si>
  <si>
    <t>H4SL-AC-CNID1</t>
  </si>
  <si>
    <t>H4-BO-JBOX1</t>
  </si>
  <si>
    <t>H4A-DP-SMOK1</t>
  </si>
  <si>
    <t>H4A-DP-CLER1</t>
  </si>
  <si>
    <t>H4A-DO-SMOK1</t>
  </si>
  <si>
    <t>H4A-DO-CLER1</t>
  </si>
  <si>
    <t>H4A-DD-SMOK1-BL</t>
  </si>
  <si>
    <t>H4A-DD-SMOK1</t>
  </si>
  <si>
    <t>H4A-DD-SDWL1-BL</t>
  </si>
  <si>
    <t>H4A-DD-SDWL1</t>
  </si>
  <si>
    <t>H4A-DD-CLER1-BL</t>
  </si>
  <si>
    <t>H4A-DD-CLER1</t>
  </si>
  <si>
    <t>H4A-DC-SMOK1-BL</t>
  </si>
  <si>
    <t>H4A-DC-SMOK1</t>
  </si>
  <si>
    <t>H4A-DC-CLER1-BL</t>
  </si>
  <si>
    <t>H4A-DC-CLER1</t>
  </si>
  <si>
    <t>H4-DC-CPNL1</t>
  </si>
  <si>
    <t>H3-DOP-CLEAR</t>
  </si>
  <si>
    <t>H3-DC-CLEAR</t>
  </si>
  <si>
    <t>H3-D-CLEAR</t>
  </si>
  <si>
    <t>H3-DC-SMOKE</t>
  </si>
  <si>
    <t>H4AMH-AD-PEND1</t>
  </si>
  <si>
    <t>H4M-MT-NPTA1-BL</t>
  </si>
  <si>
    <t>H4M-MT-NPTA1</t>
  </si>
  <si>
    <t>IRPTZ-MNT-NPTA1</t>
  </si>
  <si>
    <t>CM-MT-WALL1</t>
  </si>
  <si>
    <t>AVGEX-NXCW</t>
  </si>
  <si>
    <t>AVGEX-NXCOL</t>
  </si>
  <si>
    <t>ESHDMNTPOLEMD</t>
  </si>
  <si>
    <t>ESHDMNTPOLELG</t>
  </si>
  <si>
    <t>H4-MT-POLE1</t>
  </si>
  <si>
    <t>H4SL-DO1-BASE</t>
  </si>
  <si>
    <t>H4SL-D1-BASE</t>
  </si>
  <si>
    <t>H4A-MT-NPTA1</t>
  </si>
  <si>
    <t>H4F-MT-NPTA1</t>
  </si>
  <si>
    <t>H4A-MT-WALL1</t>
  </si>
  <si>
    <t>H4A-AC-GROM1</t>
  </si>
  <si>
    <t>CM-AC-GROM1</t>
  </si>
  <si>
    <t>ES-HD-MNT-PLATE</t>
  </si>
  <si>
    <t>ES-HD-MNT-CORNER</t>
  </si>
  <si>
    <t>ES-HD-HWS-SM</t>
  </si>
  <si>
    <t>ES-HD-HWS-LG</t>
  </si>
  <si>
    <t>ES-HD-HS-XL</t>
  </si>
  <si>
    <t>ES-HD-CWS</t>
  </si>
  <si>
    <t>8.0C-H5A-DP1-IR</t>
  </si>
  <si>
    <t>6.0C-H5A-DO1-IR</t>
  </si>
  <si>
    <t>2.0C-H5A-D1-IR</t>
  </si>
  <si>
    <t>8.0-H5A-DP1</t>
  </si>
  <si>
    <t>1.0CH4A12GDP1-IR</t>
  </si>
  <si>
    <t>3.0C-H4M-D1</t>
  </si>
  <si>
    <t>5.0L-H4A-BO1-IRB</t>
  </si>
  <si>
    <t>5.0L-H4A-DP1-B</t>
  </si>
  <si>
    <t>5.0L-H4A-DO1-IRB</t>
  </si>
  <si>
    <t>3.0C-H4A-DP1-IRB</t>
  </si>
  <si>
    <t>3.0C-H4A-DO1-IRB</t>
  </si>
  <si>
    <t>1.0CH4A12GDP1IR</t>
  </si>
  <si>
    <t>3.0C-H5SL-DO1-IR</t>
  </si>
  <si>
    <t>3.0C-H5SL-BO1-IR</t>
  </si>
  <si>
    <t>1.3C-H5SL-D1-IR</t>
  </si>
  <si>
    <t>4.0C-H5A-DP2</t>
  </si>
  <si>
    <t>4.0C-H5A-DP1-IR</t>
  </si>
  <si>
    <t>4.0C-H5A-DP1</t>
  </si>
  <si>
    <t>4.0C-H5A-DO2</t>
  </si>
  <si>
    <t>4.0C-H5A-DO1-IR</t>
  </si>
  <si>
    <t>4.0C-H5A-DO1</t>
  </si>
  <si>
    <t>4.0C-H5A-DC2</t>
  </si>
  <si>
    <t>4.0C-H5A-DC1-IR</t>
  </si>
  <si>
    <t>4.0C-H5A-DC1</t>
  </si>
  <si>
    <t>4.0C-H5A-D2</t>
  </si>
  <si>
    <t>4.0C-H5A-D1-IR</t>
  </si>
  <si>
    <t>4.0C-H5A-D1</t>
  </si>
  <si>
    <t>4.0C-H5A-BO2-IR</t>
  </si>
  <si>
    <t>4.0C-H5A-BO1-IR</t>
  </si>
  <si>
    <t>4.0C-H5A-B3</t>
  </si>
  <si>
    <t>4.0C-H5A-B2</t>
  </si>
  <si>
    <t>3.0C-H5SL-D1-IR</t>
  </si>
  <si>
    <t>3.0C-H5SL-D1</t>
  </si>
  <si>
    <t>3.0C-H5SL-BO2-IR</t>
  </si>
  <si>
    <t>3.0C-H4A-25G-B1B</t>
  </si>
  <si>
    <t>2.0C-H5SL-DO1-IR</t>
  </si>
  <si>
    <t>2.0C-H5SL-D1-IR</t>
  </si>
  <si>
    <t>2.0C-H5SL-D1</t>
  </si>
  <si>
    <t>2.0C-H5SL-BO1-IR</t>
  </si>
  <si>
    <t>2.0C-H5A-DP2</t>
  </si>
  <si>
    <t>2.0C-H5A-DP1</t>
  </si>
  <si>
    <t>2.0C-H5A-DO1-IR</t>
  </si>
  <si>
    <t>2.0C-H5A-DC1</t>
  </si>
  <si>
    <t>2.0C-H5A-D2</t>
  </si>
  <si>
    <t>2.0C-H5A-BO2-IR</t>
  </si>
  <si>
    <t>2.0C-H5A-BO1-IR</t>
  </si>
  <si>
    <t>2.0C-H5A-B2</t>
  </si>
  <si>
    <t>5.0C-H5A-DP2</t>
  </si>
  <si>
    <t>2.0C-H5A-B1</t>
  </si>
  <si>
    <t>1.3C-H5SL-DO1-IR</t>
  </si>
  <si>
    <t>1.3C-H5SL-D1</t>
  </si>
  <si>
    <t>1.3C-H5SL-BO1-IR</t>
  </si>
  <si>
    <t>5.0C-H5A-BO2-IR</t>
  </si>
  <si>
    <t>6.0C-H5A-D1-IR</t>
  </si>
  <si>
    <t>6.0C-H5A-D1</t>
  </si>
  <si>
    <t>6.0C-H5A-BO1-IR</t>
  </si>
  <si>
    <t>6.0C-H5A-B2</t>
  </si>
  <si>
    <t>5.0C-H5SL-DO1-IR</t>
  </si>
  <si>
    <t>5.0C-H5SL-D1-IR</t>
  </si>
  <si>
    <t>5.0C-H5SL-D1</t>
  </si>
  <si>
    <t>8.0C-H5A-DO1-IR</t>
  </si>
  <si>
    <t>8.0C-H5A-DO1</t>
  </si>
  <si>
    <t>8.0C-H5A-DC1-IR</t>
  </si>
  <si>
    <t>8.0C-H5A-DC1</t>
  </si>
  <si>
    <t>8.0C-H5A-D1-IR</t>
  </si>
  <si>
    <t>8.0C-H5A-D1</t>
  </si>
  <si>
    <t>8.0C-H5A-BO1-IR</t>
  </si>
  <si>
    <t>8.0C-H5A-B2</t>
  </si>
  <si>
    <t>5.0C-H5SL-BO2-IR</t>
  </si>
  <si>
    <t>6.0C-H5EX-C0-CO1</t>
  </si>
  <si>
    <t>6.0C-H5EX-B0-CO1</t>
  </si>
  <si>
    <t>6.0C-H5EX-A0-CO1</t>
  </si>
  <si>
    <t>6.0C-H5A-DP1-IR</t>
  </si>
  <si>
    <t>6.0C-H5A-DP1</t>
  </si>
  <si>
    <t>6.0C-H5A-DO1</t>
  </si>
  <si>
    <t>6.0C-H5A-DC1-IR</t>
  </si>
  <si>
    <t>6.0C-H5A-DC1</t>
  </si>
  <si>
    <t>5.0C-H5SL-BO1-IR</t>
  </si>
  <si>
    <t>2.0C-H5A-D1</t>
  </si>
  <si>
    <t>32C-H4A-4MH-360</t>
  </si>
  <si>
    <t>9C-H4A-3MH-180</t>
  </si>
  <si>
    <t>2.0C-H4M-D1</t>
  </si>
  <si>
    <t>1.3C-H4M-D1</t>
  </si>
  <si>
    <t>9W-H3-3MH-DC1</t>
  </si>
  <si>
    <t>8L-H4PRO-B</t>
  </si>
  <si>
    <t>16L-H4PRO-B</t>
  </si>
  <si>
    <t>12L-H4PRO-B</t>
  </si>
  <si>
    <t>8.0MPHDDOME360</t>
  </si>
  <si>
    <t>8.0MPHDDOME180H</t>
  </si>
  <si>
    <t>8.0MPHDDOME180</t>
  </si>
  <si>
    <t>29MP-HD-PRO-C</t>
  </si>
  <si>
    <t>C2E-HEAD4</t>
  </si>
  <si>
    <t>C2E-HEAD1</t>
  </si>
  <si>
    <t>C2E-EDGE</t>
  </si>
  <si>
    <t>S24P-382W-NA</t>
  </si>
  <si>
    <t>S8P-124W-NA</t>
  </si>
  <si>
    <t>8C-ACC6-ENT-FO</t>
  </si>
  <si>
    <t>4C-ACC6-ENT-FO</t>
  </si>
  <si>
    <t>48C-ACC6-ENT-FO</t>
  </si>
  <si>
    <t>320S-H4A-THCBO12</t>
  </si>
  <si>
    <t>3.0C-HD-LP-B1</t>
  </si>
  <si>
    <t>3.0C-H4VI-RO1-IR</t>
  </si>
  <si>
    <t>24C-ACC6-ENT-FO</t>
  </si>
  <si>
    <t>1C-ACC6-ENT-FO</t>
  </si>
  <si>
    <t>16C-ACC6-ENT-FO</t>
  </si>
  <si>
    <t>1.0CH4A12GDP1IRB</t>
  </si>
  <si>
    <t>HDNVR4PRM157TBNA</t>
  </si>
  <si>
    <t>HDNVR4PRM128TBNA</t>
  </si>
  <si>
    <t>HD-NVR4STD48TBNA</t>
  </si>
  <si>
    <t>ACC6-STFN-ALPHA</t>
  </si>
  <si>
    <t>ACC6-S2-NETBX</t>
  </si>
  <si>
    <t>ACC6-PXTN-NET2</t>
  </si>
  <si>
    <t>HD-NVR4STD32TBNA</t>
  </si>
  <si>
    <t>HD-NVR4STD24TBNA</t>
  </si>
  <si>
    <t>HD-NVR4STD16TBNA</t>
  </si>
  <si>
    <t>HD-NVR4PRM96TBNA</t>
  </si>
  <si>
    <t>HD-NVR4PRM64TBNA</t>
  </si>
  <si>
    <t>HD-NVR-ANK2-1</t>
  </si>
  <si>
    <t>H4AMH-AD-IRIL1</t>
  </si>
  <si>
    <t>H4AMH-AD-DOME1</t>
  </si>
  <si>
    <t>H4AMH-AD-CEIL1</t>
  </si>
  <si>
    <t>H3-BO-SHLD1</t>
  </si>
  <si>
    <t>ES-PS-S4</t>
  </si>
  <si>
    <t>ES-PS-MNT-POLE</t>
  </si>
  <si>
    <t>ES-HD-LP-HS</t>
  </si>
  <si>
    <t>DOME-CVR-CLEAR</t>
  </si>
  <si>
    <t>24C-H4A-3MH-270</t>
  </si>
  <si>
    <t>VMA-AS3-16P06</t>
  </si>
  <si>
    <t>VMA-ENVR1-8P8-NA</t>
  </si>
  <si>
    <t>VMA-ENVR1-8P4-NA</t>
  </si>
  <si>
    <t>VMA-AS2-HDD08</t>
  </si>
  <si>
    <t>VMA-AS2-HDD06</t>
  </si>
  <si>
    <t>VMA-AS2-HDD04</t>
  </si>
  <si>
    <t>VMA-AS2-HDD03</t>
  </si>
  <si>
    <t>24C-H4A-3MH-180</t>
  </si>
  <si>
    <t>VMA-AS2-HDD02</t>
  </si>
  <si>
    <t>VMA-AS2-8PRMS1U</t>
  </si>
  <si>
    <t>VMA-AIA1-CG2-NA</t>
  </si>
  <si>
    <t>20C-H4A-4MH-360</t>
  </si>
  <si>
    <t>VMA-AIA1-CG1-NA</t>
  </si>
  <si>
    <t>VMA-AIA-2NDPS-NA</t>
  </si>
  <si>
    <t>PRO-ACC-REMOTE8H</t>
  </si>
  <si>
    <t>PRO-ACC-REMOTE4H</t>
  </si>
  <si>
    <t>PRO-ACC-ONSITE8H</t>
  </si>
  <si>
    <t>M4K43-NA</t>
  </si>
  <si>
    <t>M4K32-NA</t>
  </si>
  <si>
    <t>M2324-NA</t>
  </si>
  <si>
    <t>IRPTZ-ACCS-CABL1</t>
  </si>
  <si>
    <t>IDRAC9-ENT-UPG</t>
  </si>
  <si>
    <t>IDRAC8-ENT-UPG</t>
  </si>
  <si>
    <t>HDRMWS34MNW10UPG</t>
  </si>
  <si>
    <t>HDRMWS32MNW10UPG</t>
  </si>
  <si>
    <t>HDNVR4STD2NDPSNA</t>
  </si>
  <si>
    <t>HDNVR4PRM2NDPSNA</t>
  </si>
  <si>
    <t>HDNVR4PRM2NDCPU</t>
  </si>
  <si>
    <t>HDNVR4HDDSPACK32</t>
  </si>
  <si>
    <t>HDNVR4HDDSPACK16</t>
  </si>
  <si>
    <t>HDNVR4HDDSHOT8TB</t>
  </si>
  <si>
    <t>HDNVR4HDDSHOT4TB</t>
  </si>
  <si>
    <t>HDNVR4HDDNINT8TB</t>
  </si>
  <si>
    <t>HDNVR4HDDNINT4TB</t>
  </si>
  <si>
    <t>HDNVR4HDDNINT10T</t>
  </si>
  <si>
    <t>HDNVR4HDDNHOT8TB</t>
  </si>
  <si>
    <t>HDNVR4HDDNHOT4TB</t>
  </si>
  <si>
    <t>HDNVR4HDDNHOT10T</t>
  </si>
  <si>
    <t>HDNVR3HDDSHOT4TB</t>
  </si>
  <si>
    <t>1LPR-ACC6</t>
  </si>
  <si>
    <t>HDNVR3HDDSHOT2TB</t>
  </si>
  <si>
    <t>HDNVR3HDDSHOT1TB</t>
  </si>
  <si>
    <t>HDNVR3HDDNINT10T</t>
  </si>
  <si>
    <t>HDNVR3HDDNHOT4TB</t>
  </si>
  <si>
    <t>HDNVR3HDDNHOT10T</t>
  </si>
  <si>
    <t>HD-NVRWS3-W10UPG</t>
  </si>
  <si>
    <t>HD-NVR4STD2NDCPU</t>
  </si>
  <si>
    <t>HD-NVR4SFPPLUSSR</t>
  </si>
  <si>
    <t>HD-NVR4SFPPLUSDA</t>
  </si>
  <si>
    <t>15C-H4A-3MH-270</t>
  </si>
  <si>
    <t>HD-NVR4-STD10GBE</t>
  </si>
  <si>
    <t>HD-NVR3VALW10UPG</t>
  </si>
  <si>
    <t>HD-NVR3STDW10UPG</t>
  </si>
  <si>
    <t>HD-NVR3-STD10GBE</t>
  </si>
  <si>
    <t>H4VI-RO-CVER1</t>
  </si>
  <si>
    <t>H4VI-MT-SURF1</t>
  </si>
  <si>
    <t>H4VI-AC-RELY1</t>
  </si>
  <si>
    <t>H4F-DO-CVER1</t>
  </si>
  <si>
    <t>H4F-ACCS-KIT1</t>
  </si>
  <si>
    <t>H4AMHDOCOVR1SMOK</t>
  </si>
  <si>
    <t>15C-H4A-3MH-180</t>
  </si>
  <si>
    <t>H4AMHDCCOVR1SMOK</t>
  </si>
  <si>
    <t>H4AMH-DC-CPNL1</t>
  </si>
  <si>
    <t>H4AMH-DC-COVR1</t>
  </si>
  <si>
    <t>CAM-ACCS-H3DPLUG</t>
  </si>
  <si>
    <t>C2E-PSU-40W</t>
  </si>
  <si>
    <t>9C-H4A-3MH-270</t>
  </si>
  <si>
    <t>12C-H4A-4MH-360</t>
  </si>
  <si>
    <t>ACC7-COR</t>
  </si>
  <si>
    <t>ACC7STDTOENTUPG</t>
  </si>
  <si>
    <t>ACC7CORTOSTDUPG</t>
  </si>
  <si>
    <t>ACC7CORTOENTUPG</t>
  </si>
  <si>
    <t>ACC7-STD-VER-UPG</t>
  </si>
  <si>
    <t>ACC7-POS-STR</t>
  </si>
  <si>
    <t>ACC7-LPR</t>
  </si>
  <si>
    <t>ACC7-ENT-VER-UPG</t>
  </si>
  <si>
    <t>ACC7-ENT-FO</t>
  </si>
  <si>
    <t>H45-AAP-2400</t>
  </si>
  <si>
    <t>PMO10001</t>
  </si>
  <si>
    <t>RAYALAA-24PPJ</t>
  </si>
  <si>
    <t>POWPS-4100F</t>
  </si>
  <si>
    <t>SLAHR12-20NB/FR</t>
  </si>
  <si>
    <t>SLAHR12-12F2/FR</t>
  </si>
  <si>
    <t>SLAA6-42F2</t>
  </si>
  <si>
    <t>DURHR12-225</t>
  </si>
  <si>
    <t>SLAA12-26NB</t>
  </si>
  <si>
    <t>NUREAA-4</t>
  </si>
  <si>
    <t>HHD10517</t>
  </si>
  <si>
    <t>SLAA12-18NB</t>
  </si>
  <si>
    <t>EVRL91</t>
  </si>
  <si>
    <t>RAYALD-CP</t>
  </si>
  <si>
    <t>SANCR17450SE-R</t>
  </si>
  <si>
    <t>RAYALC-CP</t>
  </si>
  <si>
    <t>TEC1012C</t>
  </si>
  <si>
    <t>SMCCR2025B</t>
  </si>
  <si>
    <t>APCBR1500MS2</t>
  </si>
  <si>
    <t>DURA12-18NB</t>
  </si>
  <si>
    <t>BC00701</t>
  </si>
  <si>
    <t>PC1400</t>
  </si>
  <si>
    <t>PC2400</t>
  </si>
  <si>
    <t>PC1500</t>
  </si>
  <si>
    <t>804306</t>
  </si>
  <si>
    <t>804307</t>
  </si>
  <si>
    <t>804309</t>
  </si>
  <si>
    <t>326350</t>
  </si>
  <si>
    <t>804404</t>
  </si>
  <si>
    <t>ACCESS CONTROL MANAGER 6 XML EVENTS CONNECTIVITY SOFTWARE LICENSE</t>
  </si>
  <si>
    <t>XML EVENTS CONNECTIVITY SOFTWARE LICENSE</t>
  </si>
  <si>
    <t>ACCESS CONTROL MANAGER BIOMETRIC INTEGRATION TO VIRDI BIOMETRIC READERS</t>
  </si>
  <si>
    <t>ACM PROFESSIONAL SERVICES, 4 HOURS REMOTE CONSULTING</t>
  </si>
  <si>
    <t>SVM ANNUAL MAINTENANCE PER COPY (INCLUDES ALL UPDATES AND UPGRADES)(HID PART NU</t>
  </si>
  <si>
    <t>K12 ANNUAL SOFTWARE MAINTENANCE PLAN (FOR FREE UPDATES AND UPGRADES) = PER YEAR</t>
  </si>
  <si>
    <t>SOFTWARE MAINTENANCE PLAN (FOR FREE UPDATES AND UPGRADES) PER YEAR PER SYSTEM S</t>
  </si>
  <si>
    <t>EADVANCE ANNUAL MAINTENANCE PER COPY (INCLUDES UPGRADES AND UPDATES)(HID PART N</t>
  </si>
  <si>
    <t>A/C INTEGRATION ANNUAL MAINTENANCE PER COPY (INCLUDES UPGRADES AND UPDATES)</t>
  </si>
  <si>
    <t>A/C INTEGRATION ANNUAL MAINTENANCE PER COPY (INCLUDES UPGRADES AND UPDATES) SPE</t>
  </si>
  <si>
    <t>OUTDOOR WIRELESS READER INTERFACE COMPATIBLE WITH WIEGAND OR MAGNETIC STRIPE IN</t>
  </si>
  <si>
    <t>ELECTRONIC LOCK COMMUNICATION MODULE KIT</t>
  </si>
  <si>
    <t>ACCESS CONTROL MANAGER PROFESSIONAL SIXTEEN (16) DOOR UNASSEMBLED KIT, INCLUDES</t>
  </si>
  <si>
    <t>VERTX EVO V2000 NETWORKED CONTROLLER / READER INTERFACE (WITH PLASTIC ENCLOSURE</t>
  </si>
  <si>
    <t>VERTX EVO V1000 NETWORKED CONTROLLER (WITH PLASTIC ENCLOSURE BACK PLATE &amp; COVER</t>
  </si>
  <si>
    <t>AVIGILON ACCESS CONTROL MANAGER EMBEDDED CONTROLLER (WITH PLASTIC ENCLOSURE BAC</t>
  </si>
  <si>
    <t>INTELLIGENT CONTROLLER, ETHERNET ENABLED SWH PRO GCM BRIDGE BOARD(MERCURY  PART</t>
  </si>
  <si>
    <t>REMOTE INPUT MODULE (8SUPERVISED INPUTS) SWH PRO I8 BRIDGE BOARD(MERCURY  PART</t>
  </si>
  <si>
    <t>INTELLIGENT CONTROLLER, LINUX BASED WITH 2 DOORS, 8 INPUTS AND 4 OUTPUTS, EXPAN</t>
  </si>
  <si>
    <t>INTELLIGENT CONTROLLER, LINUX BASED, EXPANDABLE UP TO 64 DOORS. (MERCURY PART #</t>
  </si>
  <si>
    <t>SUPERVISED READER INTERFACE MODULE-(8 SUPERVISED RDR CONNECTIONS) (1 BOARD)(MER</t>
  </si>
  <si>
    <t>SUPERVISED READER INTERFACE MODULE-(2 RDR, 4 INPUTS, 6 OUTPUTS) (1 BOARD)(MERCU</t>
  </si>
  <si>
    <t>READER INTERFACE MODULE-(2 RDR, 4 INPUTS, 6 OUTPUTS) (1 BOARD)(MERCURY  PART NU</t>
  </si>
  <si>
    <t>MULTI-DEVICE INTERFACE PANEL FOR REPLACEMENT OF THE CASI M2000 READER CONTROLLE</t>
  </si>
  <si>
    <t>VERTX V100 READER INTERFACE (WITH PLASTIC ENCLOSURE BACK PLATE &amp; COVER)</t>
  </si>
  <si>
    <t>INTELLIGENT CONTROLLER, LINUX BASED WITH 2 DOORS,  8 INPUTS AND 4 OUTPUTS, EXPA</t>
  </si>
  <si>
    <t>INTELLIGENT CONTROLLER, LINUX BASED WITH 1 DOOR, 2 INPUTS AND 2 OUTPUTS, POE+ S</t>
  </si>
  <si>
    <t>SERIES 3 SINGLE READER INTERFACE MODULE: MAG OR WIEGAND, 2 INPUTS, 2 RELAYS (ME</t>
  </si>
  <si>
    <t>READER INTERFACE MODULE (8RDR CAPACITY, DIRECT AND/OR 485) SWH PRO ACM BRIDGE B</t>
  </si>
  <si>
    <t>INTELLIGENT CONTROLLER, 32MB RAM, ETHERNET, DUAL RS485 PORTS (1 BOARD)(MERCURY</t>
  </si>
  <si>
    <t>COMBINATION POWER &amp; RS485; COMMUNICATIONS BRIDGE (1 BOARD)(MERCURY  PART NUMBER</t>
  </si>
  <si>
    <t>16 DOOR MERCURY OVER SIZED ENCLOSURE (OSE) WITH REMOVABLE BACKPLATE. ENCLOSURE</t>
  </si>
  <si>
    <t>SERIES 3 TWO-READER INTERFACE MODULE  MAG OR WIEGAND 8 INPUTS 6 RELAYS (MERCURY</t>
  </si>
  <si>
    <t>READER INTERFACE MODULE WITH 2 DOORS, 4 INPUTS AND 4 OUTPUTS, POE+ SUPPORT. (ME</t>
  </si>
  <si>
    <t>RS-232/485 TO 8 RS-485 CHANNEL MUX (MERCURY  PART NUMBER: MUX8)</t>
  </si>
  <si>
    <t>REMOTE OUTPUT MODULE (8 RELAY OUTPUTS) SWH PRO R8 BRIDGE BOARD(MERCURY  PART NU</t>
  </si>
  <si>
    <t>20 ZONE INPUT MONITOR MODULE (1 BOARD)(MERCURY  PART NUMBER: M5-20IN-1)</t>
  </si>
  <si>
    <t>16 RELAY OUTPUT CONTROLLER MODULE-(16 SOLID STATE RELAYS) (1 BOARD)(MERCURY  PA</t>
  </si>
  <si>
    <t>VERTX V300 OUTPUT CONTROL INTERFACE (WITH PLASTIC ENCLOSURE BACK PLATE &amp; COVER)</t>
  </si>
  <si>
    <t>VERTX V200 INPUT MONITOR INTERFACE (WITH PLASTIC ENCLOSURE BACK PLATE &amp; COVER)</t>
  </si>
  <si>
    <t>16 DIGITAL OUTPUT CONTROL MODULE-(16 DIGITAL ARRAYS) (1 BOARD)(MERCURY  PART NU</t>
  </si>
  <si>
    <t>16 RELAY OUTPUT CONTROL MODULE (MERCURY PART NUMBER: MR16OUT-S3)</t>
  </si>
  <si>
    <t>16 ZONE INPUT MONITOR MODULE WITH 2 RELAYS (MERCURY PART NUMBER: MR16IN-S3)</t>
  </si>
  <si>
    <t>RELAY BOARD (FOR PIB300-2D OR PIM400-TD2)(ALLEGION PART NUMBER: RLBD)</t>
  </si>
  <si>
    <t>REPLACE 4-POSITION TERMINAL BLOCKS, 10-PACK(MERCURY  PART NUMBER: A-TERM5-4)</t>
  </si>
  <si>
    <t>REPLACE 3-POSITION TERMINAL BLOCKS, 10-PACK(MERCURY  PART NUMBER: A-TERM5-3)</t>
  </si>
  <si>
    <t>CABLE FOR MR-50 TAMPER (MERCURY  PART NUMBER: A-TC-MR50)</t>
  </si>
  <si>
    <t>REPLACE 6-POSITION TERMINAL BLOCKS, 10-PACK(MERCURY  PART NUMBER: A-TERM5-6)</t>
  </si>
  <si>
    <t>REPLACE 5-POSITION TERMINAL BLOCKS, 10-PACK(MERCURY  PART NUMBER: A-TERM5-5)</t>
  </si>
  <si>
    <t>AXIAL LEADED 1K1%1/4W RESISTORS, 32-PACK(MERCURY  PART NUMBER: RES-1K32)</t>
  </si>
  <si>
    <t>ASSA ABLOY - USB RADIO DONGLE(ASSA ABLOY  PART NUMBER: APD-10-USB)</t>
  </si>
  <si>
    <t>ASSA ABLOY - MERCURY APERIO HUB 1:8-WITH AVIGILON ENABLEMENT SW(ASSA ABLOY  PAR</t>
  </si>
  <si>
    <t>á6.5W X 6.5W X 3D SMALL SIZE ENCLOSURE SUITABLE FOR 1 X MERCURY EP1501 OR 1 X M</t>
  </si>
  <si>
    <t>PSK-3 PROXIMITY KEY RING TAG - SMALL PROXIMITY TAG DESIGNED TO BE CARRIED ON A</t>
  </si>
  <si>
    <t>MODEL PDT-1 PROXIMITY DISC TAG - HAS AN ADHESIVE ON ONE SIDE THAT ALLOWS FOR TH</t>
  </si>
  <si>
    <t>PSM-2S MULTI TECHNOLOGY PROXIMITY CARD - ISO-STYLE MULTI TECHNOLOGY STYLE PROXI</t>
  </si>
  <si>
    <t>PSM-2P MULTI TECHNOLOGY PROXIMITY CARD - ISO-STYLE MULTI TECHNOLOGY PROXIMITY C</t>
  </si>
  <si>
    <t>PSI-4 IMAGE TECHNOLOGY PROXIMITY CARD - THICKER-FORMAT (0.046 INCHES (1.17 MM))</t>
  </si>
  <si>
    <t>PSC-1 STANDARD LIGHT PROXIMITY CARD - CLAMSHELL STYLE PROXIMITY CARD BACKED BY</t>
  </si>
  <si>
    <t>DK4-3 DELTA KEYFOB CONTACTLESS SMARTCARD CREDENTIAL - ISO14443-COMPLIANT KEY TA</t>
  </si>
  <si>
    <t>DK1-3 DELTA KEYFOB CONTACTLESS SMARTCARD CREDENTIAL - ISO14443-COMPLIANT KEY TA</t>
  </si>
  <si>
    <t>DM4-3S DELTA ISO CONTACTLESS SMARTCARD - ISO14443-COMPLIANT, CONTACTLESS SMARTC</t>
  </si>
  <si>
    <t>DM1-3S DELTA ISO CONTACTLESS SMARTCARD - ISO14443-COMPLIANT, CONTACTLESS SMARTC</t>
  </si>
  <si>
    <t>DM1-3 DELTA ISO CONTACTLESS SMARTCARD - ISO14443-COMPLIANT, CONTACTLESS SMARTCA</t>
  </si>
  <si>
    <t>DE2 MIFARE DESFIRE EV1 SMARTCARD, FREQUENCY: 13.56 MHZ, READ RANGE: UP TO 2.5</t>
  </si>
  <si>
    <t>DC4-1 DELTA CLAMSHELL CONTACTLESS SMARTCARD - ISO14443-COMPLIANT, CLAMSHELL-STY</t>
  </si>
  <si>
    <t>DM4-3 DELTA ISO CONTACTLESS SMARTCARD - ISO14443-COMPLIANT, CONTACTLESS SMARTCA</t>
  </si>
  <si>
    <t>DC1-1 DELTA CLAMSHELL CONTACTLESS SMARTCARD - ISO14443-COMPLIANT, CLAMSHELL-STY</t>
  </si>
  <si>
    <t>WIRELESS TEST KIT, PRE-INSTALLED TEST KIT; COMPLETE WITH WPR400-DT, PIM400-TD2,</t>
  </si>
  <si>
    <t>COMMUNICATION MODULE KIT FOR AD-300 CLASSROOM/STOREROOM (70) FUNCTION. COMPATIB</t>
  </si>
  <si>
    <t>LITHIUM COIN CELLS BR/CR2325, 20-PACK(MERCURY  PART NUMBER: A-BAT23MM)</t>
  </si>
  <si>
    <t>RBE RACKMOUNT BATTERY ENCLOSURE FOR 7-8AH BATTERIES,  STANDARD 2U EIA, 19┐ RACK</t>
  </si>
  <si>
    <t>THE NL4 NETWORK COMMUNICATION MODULE COMMUNICATES AND CONTROLS POWER STATUS OVE</t>
  </si>
  <si>
    <t>THE NL2 NETWORK COMMUNICATION MODULE COMMUNICATES AND CONTROLS POWER STATUS OVE</t>
  </si>
  <si>
    <t>THE M8 SMART POWER CONTROLLER COMMUNICATES WITH THE NL4 NETWORK MODULE AND PROV</t>
  </si>
  <si>
    <t>THE D8P (8 OUT) POWER DISTRIBUTION MODULE PROVIDES 8 AUXILIARY POWER OUTPUTS, E</t>
  </si>
  <si>
    <t>REPLACEMENT CAMLOCK AND KEY FOR LIFESAFETY POWER ENCLOSURES, KEYED ALIKE (LIFES</t>
  </si>
  <si>
    <t>THE F8P MODULE PROVIDES 8 PROTECTED OUTPUTS, EACH OUTPUT PROGRAMMABLE TO ENABLE</t>
  </si>
  <si>
    <t>THE F8 MODULE PROVIDES 8 PROTECTED OUTPUTS, EACH OUTPUT PROGRAMMABLE TO ENABLE</t>
  </si>
  <si>
    <t>8 - 16 DOOR HID VERTX ENCLOSURE WITH DOOR MOUNT &amp; REMOVABLE BACKPLATE *** ACCOM</t>
  </si>
  <si>
    <t>8 DOOR HID VERTX ENCLOSURE WITH REMOVABLE BACKPLATE *** ACCOMODATES SINGLE VOLT</t>
  </si>
  <si>
    <t>16 DOOR MERCURY ENCLOSURE WITH DOOR MOUNT &amp; REMOVABLE BACKPLATE. BATTERY SPACE</t>
  </si>
  <si>
    <t>8 DOOR MERCURY ENCLOSURE WITH REMOVABLE BACKPLATE BATTERY SPACE FOR 12V OR 24V,</t>
  </si>
  <si>
    <t>LOCKING BATTERY ENCLOSURE WITH THREE 4" BATTERY SHELF. 24X20X4.5 ENCLOSURE WITH</t>
  </si>
  <si>
    <t>BACKPLATE, STANDOFFS &amp; E2M SIZE CABINET KIT: SIZE: 16" X 20" X 4.5", WEIGHT: 13</t>
  </si>
  <si>
    <t>LOCKING BATTERY ENCLOSURE WITH ONE 4" BATTERY SHELF. 20X16X4.5 ENCLOSURE WITH P</t>
  </si>
  <si>
    <t>BACKPLATE, STANDOFFS &amp; E1M SIZE CABINET KIT: SIZE: 12" X 14" X 4.5", WEIGHT: 9</t>
  </si>
  <si>
    <t>SIXTEEN DOOR MERCURY DUAL VOLTAGE INTEGRATED POWER SYSTEM SUPPORTING ONE AC-MER</t>
  </si>
  <si>
    <t>SIXTEEN DOOR MERCURY SINGLE VOLTAGE INTEGRATED POWER SYSTEM SUPPORTING ONE AC-M</t>
  </si>
  <si>
    <t>SIXTEEN DOOR HID DUAL VOLTAGE INTEGRATED POWER SYSTEM SUPPORTING ONE AC-HID-VER</t>
  </si>
  <si>
    <t>SIXTEEN DOOR HID SINGLE VOLTAGE INTEGRATED POWER SYSTEM SUPPORTING ONE AC-HID-V</t>
  </si>
  <si>
    <t>75W-12/24VDC PS, BACKPLATE, STANDOFFS &amp; E2 SIZE CABINET KIT: THE FLEXPOWER FPO7</t>
  </si>
  <si>
    <t>75W-12/24VDC PS, BACKPLATE, STANDOFFS, &amp; E1 SIZE CABINET KIT: THE FLEXPOWER FPO</t>
  </si>
  <si>
    <t>4 DOOR ACCESS/SINGLE VOLTAGE</t>
  </si>
  <si>
    <t>ONE (1) 75W-12/24VDC PS, BACKPLATE, STANDOFFS; &amp; TWO (2) E2M SIZE CABINETS KIT:</t>
  </si>
  <si>
    <t>THE FPO75 75W POWER SUPPLY BOARD IS A HIGH EFFICIENCY, OFF-LINE SWITCHMODE POWE</t>
  </si>
  <si>
    <t>THE FPO250 250W POWER SUPPLY BOARD IS A HIGH EFFICIENCY, OFF-LINE SWITCHMODE PO</t>
  </si>
  <si>
    <t>THE C8 (8 DOOR) LOCK CONTROL MODULE LOCK ADDS EIGHT (8) FUSED OUTPUTS TO A FPO</t>
  </si>
  <si>
    <t>THE FPO150 150W POWER SUPPLY BOARD IS A HIGH EFFICIENCY, OFF-LINE SWITCHMODE PO</t>
  </si>
  <si>
    <t>150W-12/24VDC PS, BACKPLATE, STANDOFFS, &amp; E4M SIZE CABINET KIT: THE FLEXPOWER A</t>
  </si>
  <si>
    <t>THE C4 (4 DOOR) LOCK CONTROL MODULE ADDS FOUR (4) FUSED OUTPUTS TO A FPO POWER</t>
  </si>
  <si>
    <t>THE B100 SECONDARY VOLTAGE MODULE PROVIDES A MEANS TO EASILY AND ECONOMICALLY A</t>
  </si>
  <si>
    <t>EIGHT DOOR MERCURY DUAL VOLTAGE INTEGRATED POWER SYSTEM SUPPORTING ONE AC-MER-C</t>
  </si>
  <si>
    <t>EIGHT DOOR MERCURY SINGLE VOLTAGE INTEGRATED POWER SYSTEM SUPPORTING ONE AC-MER</t>
  </si>
  <si>
    <t>EIGHT DOOR HID DUAL VOLTAGE INTEGRATED POWER SYSTEM SUPPORTING ONE AC-HID-VERTX</t>
  </si>
  <si>
    <t>EIGHT DOOR HID SINGLE VOLTAGE INTEGRATED POWER SYSTEM SUPPORTING ONE AC-HID-VER</t>
  </si>
  <si>
    <t>FOUR DOOR MERCURY DUAL VOLTAGE INTEGRATED POWER SYSTEM SUPPORTING ONE AC-MER-CO</t>
  </si>
  <si>
    <t>FOUR DOOR MERCURY SINGLE VOLTAGE INTEGRATED POWER SYSTEM SUPPORTING ONE AC-MER-</t>
  </si>
  <si>
    <t>FOUR DOOR HID DUAL VOLTAGE INTEGRATED POWER SYSTEM SUPPORTING TWO AC-HID-VERTX-</t>
  </si>
  <si>
    <t>FOUR DOOR HID SINGLE VOLTAGE INTEGRATED POWER SYSTEM SUPPORTING TWO AC-HID-VERT</t>
  </si>
  <si>
    <t>TWO DOOR MERCURY DUAL VOLTAGE INTEGRATED POWER SYSTEM SUPPORTING TWO AC-MER-CON</t>
  </si>
  <si>
    <t>TWO DOOR MERCURY SINGLE VOLTAGE INTEGRATED POWER SYSTEM SUPPORTING TWO AC-MER-C</t>
  </si>
  <si>
    <t>TWO DOOR HID DUAL VOLTAGE INTEGRATED POWER SYSTEM SUPPORTING ONE AC-HID-VERTX-V</t>
  </si>
  <si>
    <t>TWO DOOR HID SINGLE VOLTAGE INTEGRATED POWER SYSTEM SUPPORTING ONE AC-HID-VERTX</t>
  </si>
  <si>
    <t>P-900 PROXIMITY READER - A HIGH PERFORMANCE DESIGN, IT IS CLASSIFIED AS A LONG</t>
  </si>
  <si>
    <t>P-710 ANDES PROXIMITY READER - INTENDED FOR APPLICATIONS CALLING FOR HEIGHTENED</t>
  </si>
  <si>
    <t>P-640 PATAGONIA PROXIMITY READER AND KEYPAD - DESIGNED TO BE MOUNTED DIRECTLY T</t>
  </si>
  <si>
    <t>P-500 ALPS PROXIMITY READER - DESIGNED TO BE MOUNTED TO A STANDARD NORTH AMERIC</t>
  </si>
  <si>
    <t>P-300 CASCADE PROXIMITY READER - DESIGNED TO BE MOUNTED TO METAL DOOR AND WINDO</t>
  </si>
  <si>
    <t>WRT-4+ RANGER FOUR-BUTTON LONG RANGE TRANSMITTER - 4-BUTTON CLICKER-TYPE ACCESS</t>
  </si>
  <si>
    <t>WRT-2+ RANGER TWO BUTTON LONG RANGE TRANSMITTER - 2-BUTTON CLICKER-TYPE ACCESS</t>
  </si>
  <si>
    <t>WRR-44 RANGER RECEIVER - LONG RANGE RADIO-TYPE RECEIVER, FEATURES A TRANSMITTER</t>
  </si>
  <si>
    <t>EL-CSS SNAPSHELL LICENSE CARD SCANNER (COO: ISREAL) (HID # EL-CSS-R3)</t>
  </si>
  <si>
    <t>TOPAZ SIGNATUREGEM LCD 1X5 SIGPAD (SIGNATURE BLOCK ONLY) (HID PART NUMBER: EL-T</t>
  </si>
  <si>
    <t>IN/OUT 8MP IP TURRET 2.8~12MM AF WDR IR</t>
  </si>
  <si>
    <t>INDR 4MP IP MINI DOME 4MM WDR IR</t>
  </si>
  <si>
    <t>2.0C-H5EXPTZ-C0-BO30 EXPLOSION PROTECTED PTZ CAMERA, 2.0MP (1080P), 30X, WDR, NE</t>
  </si>
  <si>
    <t>2.0C-H5EXPTZ-B0-BO30 EXPLOSION PROTECTED PTZ CAMERA, 2.0MP (1080P), 30X, WDR, NE</t>
  </si>
  <si>
    <t>2.0C-H5EXPTZ-A0-BO30 EXPLOSION PROTECTED PTZ CAMERA, 2.0MP (1080P), 30X, WDR, NE</t>
  </si>
  <si>
    <t>2MP H4 IR PTZ WIPER 30X SLA IK10 IP66 250M IR</t>
  </si>
  <si>
    <t>1MP H4 IR PTZ WIPER 45X SLA IK10 IP66 250M IR</t>
  </si>
  <si>
    <t>2MP H4 IR PTZ, 30X, SELF-LEARNING ANALYTICS IK10, IP66 250M IR</t>
  </si>
  <si>
    <t>1MP H4 IR PTZ, 45X, SELF-LEARNING ANALYTICS IK10, IP66 250M IR</t>
  </si>
  <si>
    <t>1.0 MEGAPIXEL (720P) WDR DAY-NIGHT 45X, In-CEILING DOME SELF-LEARNING ANALYTICS</t>
  </si>
  <si>
    <t>3.0 MEGAPIXEL WDR LIGHTCATCH DAY-NIGHT 4.7-84.6MM LENS ANALYTICS 256GB SSD</t>
  </si>
  <si>
    <t>2.0 MEGAPIXEL (1080P) WDR DAY-NIGHT 30X IN-CEILING DOME SELF-LEARNING ANALYTICS</t>
  </si>
  <si>
    <t>12.0 MP, FISHEYE CAMERA DAY-NIGHT 1.45MM F-2.2 INTEGRATED IR</t>
  </si>
  <si>
    <t>6.0 MP FISHEYE CAMERA LIGHT CATCHER DAY-NIGHT 1.45MM F 2.2 INTEGRATED IR</t>
  </si>
  <si>
    <t>1.0 MEGAPIXEL (720P) WDR DAY-NIGHT 45X PENDANT DOME SELF LEARNING ANALYTICS</t>
  </si>
  <si>
    <t>EXPLOSION PROTECTED BULLET CAMERA, 2.0MP (1080P), 30X, WDR, NEXT GENERATION ANAL</t>
  </si>
  <si>
    <t>640S-H4A-THC-BO50 640X512, THERMAL OUTDOOR BULLET, 8.7MM F/1.0, 9HZ, NETD 60MK,</t>
  </si>
  <si>
    <t>640S-H4A-THC-BO24 640X512, THERMAL OUTDOOR BULLET, 18MM F/1.0, 9HZ, NETD 60MK, S</t>
  </si>
  <si>
    <t>640S-H4A-THC-BO12 640X512, THERMAL OUTDOOR BULLET, 36MM F/1.0, 9HZ, NETD 60MK, S</t>
  </si>
  <si>
    <t>320X256, OUTDOOR BULLET, 4.3MM F/1.0, 9Hz, NETD60 MK, SELF-LEARNING ANALYTICS</t>
  </si>
  <si>
    <t>320X256, OUTDOOR BULLET, 9.1MM F/1.0, 9Hz, NETD60MK, SELF-LEARNING ANALYTICS</t>
  </si>
  <si>
    <t>320X256, OUTDOOR BULLET  18.0MM F/1.0, 9HZ, NETD60MK, SELF-LEARNING ANALYTICS</t>
  </si>
  <si>
    <t>7K (30 MP) H.264 HD PRO WITH LIGHTCATCHER TECHNOLOGY</t>
  </si>
  <si>
    <t>6K (24 MP) H.264 HD PRO WITH LIGHTCATCHER TECHNOLOGY</t>
  </si>
  <si>
    <t>3 MEGAPIXEL WDR LIGHTCATCH 3-9MM F-1.3 P-IRIS LENS IR ANALYTICS 256GB SSD</t>
  </si>
  <si>
    <t>2 MEGAPIXEL WDR LIGHTCATCH 9-22MM F-1.3 P-IRIS LENS IR ANALYTICS 256GB SSD</t>
  </si>
  <si>
    <t>2 MEGAPIXEL WDR LIGHTCATCH 3-9MM F-1.3 P-IRIS LENS IR ANALYTICS 256GB SSD</t>
  </si>
  <si>
    <t>1.0 MEGAPIXEL(720P) WDR LIGHTCATCHER 9-22MM LENS IR ANALYTICS 128GB SSD</t>
  </si>
  <si>
    <t>1.0 MP WDR LIGHTCATCH 3-9MM LENS IR ANALYT 128GB SSD</t>
  </si>
  <si>
    <t>CAM H4SL IDR 3.0MP WDR-LL 3-9MM IR</t>
  </si>
  <si>
    <t>CAM H4SL BULLET 3.0MP WDR-LL 3-9MM IR</t>
  </si>
  <si>
    <t>CAM H4SL IDR 1.3MP WDR-LL 3-9MM IR</t>
  </si>
  <si>
    <t>CAM H4SL IDR 1.3MP WDR-LL 3-9MM</t>
  </si>
  <si>
    <t>2.0 MP WDR LIGHTCATCH DAY-NIGHT OUT DOME 3-9MM LENS IR ANALYT 256GB SSD</t>
  </si>
  <si>
    <t>3.0 MP WDR LIGHTCATCH DAY-NIGHT OUT DOME 3-9MM LENS IR ANALYT 256GB SSD</t>
  </si>
  <si>
    <t>1.0 MP WDR LIGHTCATCH DAY-NIGHT OUT DOME 3-9MM LENS IR ANALYT 128GB SSD</t>
  </si>
  <si>
    <t>2.0 MEGAPIXEL WDR LIGHTCATCH DAY-NIGHT 4.7-84.6MM LENS ANALYTICS 256GB SSD</t>
  </si>
  <si>
    <t>1.3 MP WDR LIGHTCATCHER DAY-NIGHT INDOOR-OUTDOOR DOME 3-9MM F-1.4 IR</t>
  </si>
  <si>
    <t>1.3 MP WDR LIGHTCATCHER DAY-NIGHT INDOOR-OUTDOOR BULLET 3-9MM F-1.4, IR</t>
  </si>
  <si>
    <t>2.0 MP WDR LIGHTCATCHER DAY-NIGHT INDOOR-OUTDOOR BULLET3-9MM F-1.4 IR</t>
  </si>
  <si>
    <t>1.0 MEGAPIXEL WDR LIGHTCATCHER DAY-NIGHT  4.7-84.6MM LENS ANALYT 128GB SSD</t>
  </si>
  <si>
    <t>ACC7-STD-TO-ENT-UPG ACC 7 STANDARD TO ENTERPRISE EDITION UPGRADE LICENSE</t>
  </si>
  <si>
    <t>ACC7 RADIO ALERT FEATURE LICENSE</t>
  </si>
  <si>
    <t>ACC7 FACE FEATURE 10 CHANNEL LICENSE</t>
  </si>
  <si>
    <t>ACC7-COR-TO-STD-UPG ACC 7 CORE TO STANDARD EDITION UPGRADE LICENSE</t>
  </si>
  <si>
    <t>ACC7-COR-TO-ENT-UPG ACC 7 CORE TO ENTERPRISE EDITION UPGRADE LICENSE</t>
  </si>
  <si>
    <t>ACC 7 STANDARD EDITION CAMERA LICENSE</t>
  </si>
  <si>
    <t>ACC 7 ENTERPRISE EDITION CAMERA LICENSE</t>
  </si>
  <si>
    <t>ACC 6 STD ENT UPG, 8 Cameras</t>
  </si>
  <si>
    <t>ACC 5 to 6 STD UPG, 8 Cameras</t>
  </si>
  <si>
    <t>ACC 5 to 6 ENT UPG, 8 CAMERAS</t>
  </si>
  <si>
    <t>ACC 6 STD, 8 CAMERAS</t>
  </si>
  <si>
    <t>ACC 6 ENT, 8 CAMERAS</t>
  </si>
  <si>
    <t>ACC 6 STD ENT UPG, 4 Cameras</t>
  </si>
  <si>
    <t>ACC 5 to 6 STD UPG, 4 Cameras</t>
  </si>
  <si>
    <t>ACC 6 STD, 4 CAMERAS</t>
  </si>
  <si>
    <t>ACC 6 ENT, 4 CAMERAS</t>
  </si>
  <si>
    <t>ACC 6 ENT, 48 CAMERAS</t>
  </si>
  <si>
    <t>ACC 6 STD ENT UPG, 24 Cameras</t>
  </si>
  <si>
    <t>ACC 5 to 6 STD UPG, 24 Cameras</t>
  </si>
  <si>
    <t>ACC 5 to 6 ENT UPG, 24 CAMERAS</t>
  </si>
  <si>
    <t>ACC 6 STD, 24 CAMERAS</t>
  </si>
  <si>
    <t>ACC 6 ENT, 24 CAMERAS</t>
  </si>
  <si>
    <t>ACC 6 STD ENT UPG, 1 Camera</t>
  </si>
  <si>
    <t>ACC 5 to 6 STD UPG, 1 Camera</t>
  </si>
  <si>
    <t>ACC 5 to 6 ENT UPG, 1 CAMERA</t>
  </si>
  <si>
    <t>ACC 6 ENT, 1 CAMERA</t>
  </si>
  <si>
    <t>ACC 6 STD ENT UPG, 16 Cameras</t>
  </si>
  <si>
    <t>ACC 5 to 6 STD UPG, 16 Cameras</t>
  </si>
  <si>
    <t>ACC 6 STD, 16 CAMERAS</t>
  </si>
  <si>
    <t>ACC 6 ENT, 16 CAMERAS</t>
  </si>
  <si>
    <t>ACC 6 CORE ENT UPG, 8 CAMERAS</t>
  </si>
  <si>
    <t>ACC 6 CORE STD UPG, 4 CAMERAS</t>
  </si>
  <si>
    <t>ACC 6 CORE ENT UPG, 4 CAMERAS</t>
  </si>
  <si>
    <t>ACC 6 CORE STD UPG, 24 CAMERAS</t>
  </si>
  <si>
    <t>ACC 6 CORE ENT UPG, 24 CAMERAS</t>
  </si>
  <si>
    <t>ACC 6 CORE STD UPG, 1 CAMERA</t>
  </si>
  <si>
    <t>ACC 6 CORE ENT UPG, 1 CAMERAS</t>
  </si>
  <si>
    <t>ACC 6 CORE STD UPG, 16 CAMERAS</t>
  </si>
  <si>
    <t>ACC 6 CORE STD UPG, 8 CAMERAS</t>
  </si>
  <si>
    <t>ACC 6 CORE ENT UPG, 16 CAMERAS</t>
  </si>
  <si>
    <t>ACC 6 CORE, 8 CAMERAS</t>
  </si>
  <si>
    <t>ACC 6 CORE, 4 CAMERAS</t>
  </si>
  <si>
    <t>ACC 6 CORE, 24 CAMERAS</t>
  </si>
  <si>
    <t>ACC 6 CORE, 1 CAMERA</t>
  </si>
  <si>
    <t>ACC 6 CORE, 16 CAMERAS</t>
  </si>
  <si>
    <t>24C-ACC5-COR-ENT-UPG ACC 5 UPGRADE LICENSE CORE TO ENTERPRISE FOR 24 CAMERA CHAN</t>
  </si>
  <si>
    <t>ACC 5 UPGRADE LICENSE FOR ONE ACC 4 STANDARD SERVER</t>
  </si>
  <si>
    <t>ACC 5 UPGRADE LICENSE FOR ONE ACC 4 ENTERPRISE SERVER</t>
  </si>
  <si>
    <t>ACC 5 UPGRADE LICENSE FOR ONE ACC 4 CORE SERVER</t>
  </si>
  <si>
    <t>ACC 5 UPGRADE LICENSE CORE TO STANDARD FOR 24 CAMERA CHANNELS</t>
  </si>
  <si>
    <t>WES7 TO WIN10 UPGRADE - NVR2 (PRE-ORDER EXPECTED TO SHIP EARLY JANUARY 2020)</t>
  </si>
  <si>
    <t>WES7 TO WIN10 UPGRADE - AS1 (PRE-ORDER EXPECTED TO SHIP EARLY JANUARY 2020)</t>
  </si>
  <si>
    <t>REMOTE MONITORING WORKSTATION, 4 MONITORS, NA</t>
  </si>
  <si>
    <t>REMOTE MONITORING WORKSTATION, 2 MONITORS, NA</t>
  </si>
  <si>
    <t>NVR4 WORKSTATION 8TB, NA</t>
  </si>
  <si>
    <t>NVR4 WORKSTATION 4TB, NA</t>
  </si>
  <si>
    <t>EXPANSION CARD FOR CONNECTING HD-NVR-EXP2 STORAGE EXPAN TO AN HD NVR SERVER</t>
  </si>
  <si>
    <t>OS UPGRADE PKG WINXP TO WES7E FOR R710</t>
  </si>
  <si>
    <t>ACC PROFESSIONAL HIGH PERFORMANCE REMOTE MONITORING WS, 4 MONITORS</t>
  </si>
  <si>
    <t>ACC PROFESSIONAL HIGH PERFORMANCE REMOTE MONITORING WS, 2 MONITORS</t>
  </si>
  <si>
    <t>WINXP TO WES7E UPGRADE FOR DELL PRECISION T5500 BASED NVR WORKSTATION</t>
  </si>
  <si>
    <t>ENCODER, H264 4-PORT VIDEO/AUDIO, PKGD</t>
  </si>
  <si>
    <t>ADD-ON, HD NVMS, 1 LPR LANE</t>
  </si>
  <si>
    <t>RACK SHELF FOR THREE(3) NVR4-WKS OR RM5-WKS IN 7U</t>
  </si>
  <si>
    <t>1U RACK MOUNT SHELF FOR HDVA3 8-PORT</t>
  </si>
  <si>
    <t>1U RACK MOUNT SHELF WITH SLIDING RAILS FOR UP TO TWO ES 8-PORTS</t>
  </si>
  <si>
    <t>RAILS-B-AS3-16/24P MOUNTING RAILS FOR HDVA3 16/24-PORT</t>
  </si>
  <si>
    <t>NETWORK CARD, DP 10G-SFP+, NVR4 VALUE</t>
  </si>
  <si>
    <t>NVR4-HDDS-HOT-2TB 2TB HDD IN CADDIE (FRONT/REAR BAY ONLY) - NVR4-VAL-6 (SEE COMP</t>
  </si>
  <si>
    <t>AVA-HED1-NVR4-CONNECT AVIGILON VIDEO ARCHIVE, NVR4 CONNECTIVITY KIT</t>
  </si>
  <si>
    <t>ACC 7 MEDIA</t>
  </si>
  <si>
    <t>PSU, SECOND HS, NVR3 VAL, NA</t>
  </si>
  <si>
    <t>PSU, SECOND HS, NVR3 STD, NA</t>
  </si>
  <si>
    <t>KIT, SFP PLUS 10GBE DIRECT ATTACH CABLE 3M</t>
  </si>
  <si>
    <t>PSU, SECOND HS, NVR3 PRM, NA</t>
  </si>
  <si>
    <t>GPU, RACK-MOUNT NVR HARDWARE ADD-ON KIT</t>
  </si>
  <si>
    <t>HARD DRIVE, 4TB, HD VIDEO APPLIANCE PRO</t>
  </si>
  <si>
    <t>HARD DRIVE, 3TB, HD VIDEO APPLIANCE PRO</t>
  </si>
  <si>
    <t>HARD DRIVE, 2TB, HD VIDEO APPLIANCE PRO</t>
  </si>
  <si>
    <t>1U RACK MOUNT SHELF FOR HD VIDEO APPLIANCE 8-PORT</t>
  </si>
  <si>
    <t>HD VIDEO APPLIANCE 8-PORT POWER SUPPLY 200W EXTERNAL</t>
  </si>
  <si>
    <t>HD NVR4 PRM 96TB 2U RACK MNT WINDOWS SERVER 2016</t>
  </si>
  <si>
    <t>HD NVR4 PRM 64TB 2U RACK MNT WINDOWS SERVER 2016</t>
  </si>
  <si>
    <t>ACC ES RUGGED 8-PORT APPLIANCE, 4 TB (POWER SUPPLY NOT INCLUDED)</t>
  </si>
  <si>
    <t>ACC ES RUGGED 8-PORT APPLIANCE, 2 TB (POWER SUPPLY NOT INCLUDED)</t>
  </si>
  <si>
    <t>NVR4 VAL 6TB NA 1U RACK MNT, WINDOWS 10 IOT</t>
  </si>
  <si>
    <t>NVR4-VAL-2NDPS-NA POWER SUPPLY, HOT-SWAPPABLE, NVR4 VAL, NA POWER CORD</t>
  </si>
  <si>
    <t>NVR4 VAL 24TB NA 1U RACK MNT, WINDOWS 10 IOT</t>
  </si>
  <si>
    <t>NVR4 VAL 16TB NA 1U RACK MNT, WINDOWS 10 IOT</t>
  </si>
  <si>
    <t>NVR4 VAL 12TB NA 1U RACK MNT, WINDOWS 10 IOT</t>
  </si>
  <si>
    <t>HD-NVR4-STD-48TB-S16-NA HD NVR4 STD 48TB 2U RACK MNT, WINDOWS SERVER 2016</t>
  </si>
  <si>
    <t>HD-NVR4-STD-32TB-S16-NA HD NVR4 STD 32TB 2U RACK MNT, WINDOWS SERVER 2016</t>
  </si>
  <si>
    <t>HD-NVR4-STD-24TB-S16-NA HD NVR4 STD 24TB 2U RACK MNT, WINDOWS SERVER 2016</t>
  </si>
  <si>
    <t>HD-NVR4-STD-16TB-S16-NA HD NVR4 STD 16TB 2U RACK MNT, WINDOWS SERVER 2016</t>
  </si>
  <si>
    <t>HD-NVR4-PRM-192TB-NA HD NVR4 PRM 192TB 2U RACK MNT, WINDOWS SERVER 2016</t>
  </si>
  <si>
    <t>HD VIDEO APPLIANCE 8-PORT 2TB UNIT, NA. ACC LICENSES SOLD SEPARATELY</t>
  </si>
  <si>
    <t>HD VIDEO APPLIANCE PRO 24-PORT 24TB UNIT, NA. ACC LICENSES SOLD SEPARATELY</t>
  </si>
  <si>
    <t>HD VIDEO APPLIANCE PRO 24-PORT 18TB UNIT, NA. ACC LICENSES SOLD SEPARATELY</t>
  </si>
  <si>
    <t>HD VIDEO APPLIANCE PRO 24-PORT 12TB UNIT, NA. ACC LICENSES SOLD SEPARATELY</t>
  </si>
  <si>
    <t>HD VIDEO APPLIANCE PRO 16-PORT 9TB UNIT, NA. ACC LICENSES SOLD SEPARATELY</t>
  </si>
  <si>
    <t>HD VIDEO APPLIANCE PRO 16-PORT 6TB UNIT, NA. ACC LICENSES SOLD SEPARATELY</t>
  </si>
  <si>
    <t>HD NVR3 VAL 6TB NA 1U RACK MNT WES7E</t>
  </si>
  <si>
    <t>HD NVR3 PRM137TB NA 2U RACK MNT WS2012R2</t>
  </si>
  <si>
    <t>HD VIDEO APPLIANCE PRO 24-PORT 12B UNIT WITH ACC STANDARD 24-CH LICENSE</t>
  </si>
  <si>
    <t>HD VIDEO APPLIANCE PRO 24-PORT 9TB UNIT WITH ACC STANDARD 24-CH LICENSE</t>
  </si>
  <si>
    <t>HD VIDEO APPLIANCE PRO 16-PORT 12TB UNIT WITH ACC STANDARD 16-CH LICENSE</t>
  </si>
  <si>
    <t>CPU KIT, NVR3 STD, 2ND CPU, 2X8GB RAM</t>
  </si>
  <si>
    <t>CPU KIT, NVR3 PRM, 2ND CPU, 2X8GB RAM</t>
  </si>
  <si>
    <t>ACC ESA RECORDER 4-PORT 4TB, RPO-NA</t>
  </si>
  <si>
    <t>ACC ESA RECORDER 4-PORT 2TB, RPO-NA</t>
  </si>
  <si>
    <t>HD-NVR3-VAL-18TB-NA, NVR3 VAL 18TB NORTH AMERICA 1U RACK MNT WES7E</t>
  </si>
  <si>
    <t>HD NVR3 STD 24TB NA 2U RACK MNT WES7E</t>
  </si>
  <si>
    <t>HD-NVR3-VAL-18TB-NA HD NVR3 VAL 18TB NA 1U RACK MNT WES7E</t>
  </si>
  <si>
    <t>HD-NVR3-VAL-12TB-NA HD NVR3 VAL 12TB NA 1U RACK MNT WES7E</t>
  </si>
  <si>
    <t>ACC ES HD RECORDER 4-PORT 2TB PRO-NA</t>
  </si>
  <si>
    <t>ACC 5 UPGRADE LICENSE 8 CAMERA CHANNELS</t>
  </si>
  <si>
    <t>ACC 5 UPGRADE LICENSE CORE TO STANDARD FOR 16 CAMERA CHANNELS</t>
  </si>
  <si>
    <t>ACC6 POS Transaction License Single</t>
  </si>
  <si>
    <t>LPR BASE LICENSE FOR 1 LANE OF LPR ON SINGLE ACC 5 SERVER</t>
  </si>
  <si>
    <t>ADD-ON TO ADD AN ADDITIONAL LPR LANE TO AN ACC 5 SERVER</t>
  </si>
  <si>
    <t>LPR CAMERA KIT, SINGLE LANE,100FT</t>
  </si>
  <si>
    <t>KIT, SFP PLUS 10GBASE-SR TRANSCEIVER</t>
  </si>
  <si>
    <t>PS-220W-RPA-RGD-8P-NA RUGGED APPLIANCE, 220W POWER SUPPLY, NA POWER PLUG</t>
  </si>
  <si>
    <t>PS-920W-AS3-16/24P 920W POWER SUPPLY FOR HDVA3 16/24-PORT (NO POWER CORD)</t>
  </si>
  <si>
    <t>270W POWER SUPPLY FOR HDVA3 8-PORT (NO POWER CORD)</t>
  </si>
  <si>
    <t>180W EXTERNAL POWER SUPPLY FOR ES 8-PORT, NO POWER CORD</t>
  </si>
  <si>
    <t>DINPS-240W-RPA-RGD-8P RUGGED APPLIANCE, DIN MOUNT POWER SUPPLY, 24VDC, 240W</t>
  </si>
  <si>
    <t>POWER SUPPLY, 90W EXT ACC ES (POWER CORD NOT INCLUDED)</t>
  </si>
  <si>
    <t>WIFI INSTALLATION KIT WITH WIFI USB ADAPTER, MICRO-USB TO USB ADAPTER</t>
  </si>
  <si>
    <t>SINGLE PORT POE PLUS INJECTOR FOR USE WITH H4 PTZ IN-CEILING OR PENDANT</t>
  </si>
  <si>
    <t>SINGLE PORT GIGABIT POE PLUS PLUS 60W NA POWER CORD</t>
  </si>
  <si>
    <t>1U RACK MOUNT SHELF AND RAILS, ES PRODUCTS</t>
  </si>
  <si>
    <t>BRACKET, FOR RACK MOUNTING 3 ENCODERS, 1</t>
  </si>
  <si>
    <t>H3PTZ-DP-SMOKE-IK IK10 REPLACE SMOKE TRANS COVER, INCL DOME BUBBLE AND COVER FOR</t>
  </si>
  <si>
    <t>REPLACEMENT MALE NPT ADAPTER FOR USE WITH H4 PTZ CAMERAS</t>
  </si>
  <si>
    <t>IK10 REPLACE SMOKE TRANS COVER, INCL DOME BUBBLE AND COVER FOR H4 PTZ PENDANT</t>
  </si>
  <si>
    <t>IK10 REPLACE CLEAR TRANS COVER INCL DOME BUBBLE AND CAMERA COVER H4 PTZ PENDANT</t>
  </si>
  <si>
    <t>REPLACE SMOKE TRANS COVER INCL DOME BUBBLE AND COVER H4 PTZ IN-CEILING</t>
  </si>
  <si>
    <t>IN-CEILING REPLACE CLEAR TRANS COVER INCL DOME BUBBLE AND COVER FOR H4 PTZ PEND</t>
  </si>
  <si>
    <t>REPLACEMENT CABLE ACCESSORY AND ADAPTER KIT FOR H4 PTZ PENDANT MOUNT CAMERAS</t>
  </si>
  <si>
    <t>REPLACEMENT SMOKED TRANSPARENT CVR FOR H4SL DOME CAMERA REDUCES LIGHT TRANSMISSI</t>
  </si>
  <si>
    <t>REPLACEMENT CLR TRANSPARENT CVR FOR H4SL OUTDOOR DOME CAMERA INCL DOME BUBBLE AN</t>
  </si>
  <si>
    <t>REPLACEMENT SUN SHIELD FOR H4SL BULLET CAMERA</t>
  </si>
  <si>
    <t>RUBBER GROMMET CABLE SEAL 10PK FOR H4SL DOME CAMERA</t>
  </si>
  <si>
    <t>H4A-BO1-IR CONFIG PORT CVR WITH A FEMALE 1-4-20 SCREW MT FOR DEMO PURPOSE</t>
  </si>
  <si>
    <t>REPLA FEMALE NPT ADAPT FOR USE WITH H3 PTZ H4PTZ AND H3 MULTISENSOR CAMERAS</t>
  </si>
  <si>
    <t>REPLACE CLEAR TRANS COVER INCL DOME BUBBLE AND BLACK TRIM FOR IN-CEILING MICRODO</t>
  </si>
  <si>
    <t>REPLACE CLEAR TRANS COVER INCL DOME BUBBLE AND GRAY TRIM FOR IN-CEILING MICRODOM</t>
  </si>
  <si>
    <t>REPLACEMENT CLEAR COVER FOR JPEG2000 PANORAMIC AND JPEG2000 DOME COMERAS</t>
  </si>
  <si>
    <t>WIFI INSTALLATION KIT USB ADAPTER MICRO-USB TO USB ADAPTER AND TT20 TORX DRIVER</t>
  </si>
  <si>
    <t>3.5MM AUDIO AND VIDEO I-O JACK WITH 1.8M FLY WIRE</t>
  </si>
  <si>
    <t>HDVA3 8TB HARD DRIVE FOR VMA-AS3-8P8, VMA-AS3-24P24</t>
  </si>
  <si>
    <t>HDVA3 6TB HARD DRIVE FOR VMA-AS3-24P18</t>
  </si>
  <si>
    <t>HDVA3 4TB HARD DRIVE FOR VMA-AS3-8P4, VMA-AS3-16P12</t>
  </si>
  <si>
    <t>HDVA3 3TB HARD DRIVE FOR VMA-AS3-16P09</t>
  </si>
  <si>
    <t>HDVA3 2TB HARD DRIVE FOR VMA-AS3-8P2, VMA-AS3-16P06</t>
  </si>
  <si>
    <t>AVIGILON VIDEO ARCHIVE HEAD UNIT, 751TB, 5U</t>
  </si>
  <si>
    <t>AVIGILON VIDEO ARCHIVE HEAD UNIT, 488TB, 5U</t>
  </si>
  <si>
    <t>AVIGILON VIDEO ARCHIVE HEAD UNIT, 225TB, 5U</t>
  </si>
  <si>
    <t>AVIGILON VIDEO ARCHIVE, EXPANSION DISK PACK, 263TB</t>
  </si>
  <si>
    <t>AVIGILON VIDEO ARCHIVE EXPANSION UNIT, 789TB, 5U</t>
  </si>
  <si>
    <t>AVIGILON VIDEO ARCHIVE EXPANSION UNIT, 526TB, 5U</t>
  </si>
  <si>
    <t>AVIGILON VIDEO ARCHIVE EXPANSION UNIT, 263TB, 5U</t>
  </si>
  <si>
    <t>EXPANSION, STORAGE, RAID 6, 30TB, 2U</t>
  </si>
  <si>
    <t>IR ILLUMINATOR, POE+, OUTDOOR, INCLUDED LENS OPTION FOR 60, 35, OR 10 HORIZONTAL</t>
  </si>
  <si>
    <t>SIGMA 30MM F-1.4, AUTO-IRIS</t>
  </si>
  <si>
    <t>CANON 50MM F-1.8 AUTO-IRIS</t>
  </si>
  <si>
    <t>CANON 100-400MM F-4.5-F-5.6, AUTO-IRIS VARI FOCAL</t>
  </si>
  <si>
    <t>CANON 70-300MM F/4-F/5.6, AUTO IRIS VARIFOCAL</t>
  </si>
  <si>
    <t>TAMRON 24-70, F/2.8, AUTO-IRIS, VARI FOCAL, FOR X-H4PRO-B AND X-HD-PRO-X</t>
  </si>
  <si>
    <t>LENS, SIGMA 18-35MM, F/1.8, AUTO-IRIS, VARI FOCAL (H4PRO-B)</t>
  </si>
  <si>
    <t>LENS, CANON EF 70-200MM F/2.8L USM</t>
  </si>
  <si>
    <t>LENS, CANON EF 16-35MM F/2.8</t>
  </si>
  <si>
    <t>DOME BUBBLE AND COVER, FOR OUTDOOR SURFACE MOUNT OR PENDANT MOUNT, CLEAR.</t>
  </si>
  <si>
    <t>DOME, SMOKED, REPLACEMENT COVER</t>
  </si>
  <si>
    <t>ENCLOSURE,25CM CAM LEN,HTR,BKT,SUNSHEILD</t>
  </si>
  <si>
    <t>SMALL DUAL POLE MT FOR ES-HD-HWS-SM, ES-HD-HWS, ES-HD-CWS, ES-HD-HWS-LG</t>
  </si>
  <si>
    <t>IN-CEILING RECESSED MOUNT FOR H4M DOME CAMERAS</t>
  </si>
  <si>
    <t>IN-CEILING MOUNT FOR H4M DOME CAMERAS, BLACK</t>
  </si>
  <si>
    <t>IN CEILING MOUNT FOR H4SL DOME CAMERAS</t>
  </si>
  <si>
    <t>PEDESTAL/CEILING MOUNT ES-HD-HWS-SM, ES-HD-HWS, ES-HD-CWS, ES-HD-HWS-LG</t>
  </si>
  <si>
    <t>PANEL, METAL CEILING USE W/ DOME-IND-CEL</t>
  </si>
  <si>
    <t>ADAPTER, DOME MOUNT, IN-CEILING</t>
  </si>
  <si>
    <t>CORNER MT ADAPT FOR H4A-MT-WALL1 H4-BO-JBOX1 H4SL H4F &amp; H4 PTZ CAMERAS</t>
  </si>
  <si>
    <t>AVGEX-WASEX2T4GOR STAINLESS STEEL ENCLOSURE, 10L WATER TANK AND PUMP WITH EXPLOS</t>
  </si>
  <si>
    <t>STAINLESS STEEL ENCLOSURE, 10L WATER TANK AND PUMP WITH EXPLOSION PROOF SOLENOID</t>
  </si>
  <si>
    <t>REPLACEMENT INSTALLATION ACCESSORIES FOR H4VI. INCLUDES TERMINAL BLOCK PLUGS AND</t>
  </si>
  <si>
    <t>COVER, REPL, 50 PERCENTAGE SMOKE, GREY, H4SLDOME</t>
  </si>
  <si>
    <t>COVER, REPL, CLEAR, GREY, H4SLDOME</t>
  </si>
  <si>
    <t>REPLACEMENT CABLING ACCESSORY KIT FOR H4 MULTISENSOR WITH  AUDIO, EXTERNAL POWER</t>
  </si>
  <si>
    <t>FERRITE CLAMP, FOR USE WITH H4 MULTISENSOR AUX POWER CABLE TO MEET EN-50121-4 CO</t>
  </si>
  <si>
    <t>REPLACEMENT SUN SHILD FOR H4 HD BULLET CAMERAS AND H4 THERMALS</t>
  </si>
  <si>
    <t>METAL CEILING PANEL FOR H4 PTZ CAMERAS</t>
  </si>
  <si>
    <t>NPT ADAPTER FOR USE WITH H4SL CAMERAS</t>
  </si>
  <si>
    <t>CONDUIT COVER GRAY 5 PK GREY FOR H4SL DOME CAMERA</t>
  </si>
  <si>
    <t>CONDUIT PLATE GREY FOR THREE-FOURTH INCH 5 PACK FOR H4SL DOME CAMERA</t>
  </si>
  <si>
    <t>CONDUIT PLATE GREY FOR HALF INCH 5PK FOR H4SL DOME CAMERA</t>
  </si>
  <si>
    <t>CONDUIT OPENING COVER GREY 5PK H4SL DOME CAMERA</t>
  </si>
  <si>
    <t>JUNCTION BOX FOR THE H4A OR H4SL HD BULLET CAMERAS</t>
  </si>
  <si>
    <t>REPLACEMENT SMOKED TRANSPARENT COVER FOR H4A PENDANT DOME CAMERA</t>
  </si>
  <si>
    <t>REPLACEMENT CLEAR TRANSPARENT COVER FOR H4A PENDANT DOME CAMERA</t>
  </si>
  <si>
    <t>REPLACEMENT SMOKED TRANSPARENT COVER FOR H4A OUTDOOR DOME CAMERA</t>
  </si>
  <si>
    <t>REPLACEMENT CLEAR TRANSPARENT COVER FOR H4A OUTDOOR DOME CAMERA</t>
  </si>
  <si>
    <t>REPLACEMENT SMOKED TRANSPARENT COVER FOR H4A INDOOR DOME CAMERA</t>
  </si>
  <si>
    <t>REPLACEMENT SIDEWALL KNOCKOUT PLUG FOR H4A INDOOR DOME CAMERAS, BLK, PACK OF 5</t>
  </si>
  <si>
    <t>REPLACEMENT SIDEWALL KNOCKOUT PLUG FOR H4A INDOOR DOME CAMERAS, PACK OF 5</t>
  </si>
  <si>
    <t>REPLACEMENT CLEAR TRANSPARENT COVER FOR H4A INDOOR DOME CAMERA</t>
  </si>
  <si>
    <t>REPLACEMENT SMOKED TRANSPARENT COVER FOR H4A IN-CEILING DOME CAMERA</t>
  </si>
  <si>
    <t>METAL CEILING PANEL FOR USE WITH H4A-DC OR H4SL-MT-DCIL1 IN-CEILING DOME</t>
  </si>
  <si>
    <t>REPLACEMENT CLEAR TRANSPARENT COVER FOR H4A IN-CEILING DOME CAMERA</t>
  </si>
  <si>
    <t>REPLACEMENT CLEAR TRANSPARENT COVER FOR DO AND DP CAMERAS</t>
  </si>
  <si>
    <t>REPLACEMENT CLEAR TRANSPARENT COVER FOR DC CAMERAS</t>
  </si>
  <si>
    <t>REPLACEMENT CLEAR TRANSPARENT COVER FOR D CAMERAS</t>
  </si>
  <si>
    <t>COVER SMOKED REPLACE OUTDOOR AND PENDANT</t>
  </si>
  <si>
    <t>COVER SMOKED REPLACE IN CEILING</t>
  </si>
  <si>
    <t>COVER SMOKED REPLACE INDOOR H264</t>
  </si>
  <si>
    <t>ADAPTER, DOME, PENDANT</t>
  </si>
  <si>
    <t>PLATE, DOME ADAPTER, ELECTRICAL BOX</t>
  </si>
  <si>
    <t>OUTDOOR PENDANT MOUNT ADAPTER, MUST ORDER ONE OF IRPTZ-MNT-WALL1 OR IRPTZ-MNT-NP</t>
  </si>
  <si>
    <t>PENDANT MOUNT FOR H4M DOME CAMERAS, BLACK</t>
  </si>
  <si>
    <t>PENDANT MOUNT FOR H4M DOME CAMERAS</t>
  </si>
  <si>
    <t>MOUNT PEND WALL IR PTZ</t>
  </si>
  <si>
    <t>MOUNT PEND NPT ADAPTER, IR PTZ</t>
  </si>
  <si>
    <t>PENDANT WALL ARM FOR H4 FISHEYE H4SL OR H4 PTZ CAMERAS</t>
  </si>
  <si>
    <t>CORNER MOUNT ADAPTOR, FOR H5EX BULLET CAMERAS OR EXPLOSION PROOF WASHERS, MAX LO</t>
  </si>
  <si>
    <t>POLE MOUNT ADAPTOR, FOR H5EX BULLET CAMERAS OR EXPLOSION PROOF WASHERS, FOR POLE</t>
  </si>
  <si>
    <t>MOUNT POLE MEDIUM DUAL CAM</t>
  </si>
  <si>
    <t>MOUNT POLE LARGE WITH STRAPS</t>
  </si>
  <si>
    <t>POLE MT ADAPT FOR H4A-MT-WALL1, H4-BO-JBOX1, H4SL, H4F AND H4 PTZ CAMERAS</t>
  </si>
  <si>
    <t>REPLACEMENT H4SL OUTDOOR DOME SURFACE MOUNT ADAPTER</t>
  </si>
  <si>
    <t>REPLACEMENT H4SL INDOOR DOME SURFACE MOUNT ADAPTER</t>
  </si>
  <si>
    <t>BLACK SURFACE MOUNT BEZEL FOR H4M DOME CAMERAS, PK5</t>
  </si>
  <si>
    <t>PACKAGE OF 5 WALL PLATES FOR H4M DOME CAMERAS</t>
  </si>
  <si>
    <t>NPT ADAPTER FOR USE WITH H4A-DP PENDANT DOME CAMERAS</t>
  </si>
  <si>
    <t>NPT ADAPTER FOR USE WITH H4F CAMERAS</t>
  </si>
  <si>
    <t>WALL MOUNT BRACKET FOR USE WITH H4A-DP PENDANT DOME CAMERAS</t>
  </si>
  <si>
    <t>CABLE SEALING GROMMET FOR USE WITH H4A DOME CAMERAS, PACK OF 10</t>
  </si>
  <si>
    <t>CABLE SEALING GROMMET FOR USE WITH 0.75 INCH CONDUIT ENTRY, PACK OF 10</t>
  </si>
  <si>
    <t>REINFORCING WALL MOUNT ADAPTER FOR ES-HD-HWS-SM, ES-HD-HWS, ES-HD-CWS</t>
  </si>
  <si>
    <t>CORNER MOUNT ADAPTER FOR ES-HD-HWS-SM, ES-HD-HWS, ES-HD-CWS, ES-HD-HWS-LG</t>
  </si>
  <si>
    <t>CEILING ARM MOUNT FOR ES-HD-HWS-SM, ES-HD-HWS, ES-HD-CWS, ES-HD-HWS-LG</t>
  </si>
  <si>
    <t>ENCLOSURE FOR AVIGILON HD H.264 IP CAMERAS W/ HEATER, WALL BRACKET, SUNSHIELD</t>
  </si>
  <si>
    <t>ENCLOSURE FOR AVIGILON HD PRO CAMERAS WITH HEATER, WALL BRACKET AND SUNSHIELD</t>
  </si>
  <si>
    <t>ENCLOSURE FOR AVIGILON HD PRO CAMERAS XL WITH 3X FAN ASSISTED HEATER</t>
  </si>
  <si>
    <t>ENCLOSURE FOR AVIGILON HD PRO CAMERAS WITH VENTED COOLER, WALL BRACKET,SUNSHIELD</t>
  </si>
  <si>
    <t>ENCLOSURE FOR CAMERAS WITH VENTED COOLER, WALL BRACKET AND SUNSHIELD</t>
  </si>
  <si>
    <t>8MP (4K) WDR LIGHTCATCHER DAY/NIGHT PENDANT DOME 4.9-8MM F-1.8P-IRIS</t>
  </si>
  <si>
    <t>5MP LC DN ODR 4.3-8MM P-IRIS</t>
  </si>
  <si>
    <t>2MP WDR LC DN INDR 3-9MM LENS</t>
  </si>
  <si>
    <t>8MP (4K) WDR LIGHTCATCHER DAY/NIGHT PENDANT DOME 4.9-8MM F-1.8P-IRIS LENS</t>
  </si>
  <si>
    <t>1.0 MP WDR, LIGHTCATCH, DAY/NIGHT, OUT DOME, 3-9MM LENS, IR, ANALYT, 128GB  SSD</t>
  </si>
  <si>
    <t>3.0MP WDR LIGHTCATCHER DAY-NIGHT INDOOR DOME 2.8MM F-1.4</t>
  </si>
  <si>
    <t>5.0 MP LIGHTCATCHER 4.3-8MM F/1.8 P-IRIS LENS IR VIDEO ANALYTICS</t>
  </si>
  <si>
    <t>5.0 MP LIGHTCATCH DAY-NIGHT PENDANT DOME 9-22MM P-IRIS LENS ANALYTICS</t>
  </si>
  <si>
    <t>5.0 MP LIGHTCATCH DAY-NIGHT PENDANT DOME 4.3-8MM P-IRIS LENS ANALYTICS</t>
  </si>
  <si>
    <t>5.0 MP LIGHTCATCH DAY-NIGHT OUTDOOR DOME 4.3-8MM P-IRIS LENS IR ANALYTICS</t>
  </si>
  <si>
    <t>3.0 MP WDR LIGHTCATCH DAY-NIGHT OUTDOOR DOME 3-9MM P-IRIS LENS IR ANALYT</t>
  </si>
  <si>
    <t>1.0C-H4A-12G-DP1-IR 1.0 MP WDR, LIGHTCATCH DAY-NIGHT OUT DOME 3-9MM LENS, IR, AN</t>
  </si>
  <si>
    <t>3 MP, WDR,LIGHTCATCHER, DAY/NIGHT, OUTDOOR DOME 1-8.4MM F/1.6, INTEGRATED IR</t>
  </si>
  <si>
    <t>1.3 MP, WDR, LIGHTCATCHER, DAY/NIGHT, INDOOR DOME, 3-9MM F/1.4, INTEGRATED IR</t>
  </si>
  <si>
    <t>4.0 MP WDR, LIGHTCATCHER, DAY/NIGHT, PENDANT DOME, 9-22MM F/1.6 P-IRIS LENS, NEX</t>
  </si>
  <si>
    <t>4.0 MP WDR, LIGHTCATCHER, DAY/NIGHT, PENDANT DOME, 3.3-9MM F/1.3 P-IRIS LENS, IN</t>
  </si>
  <si>
    <t>4.0 MP WDR, LIGHTCATCHER, DAY/NIGHT, PENDANT DOME, 3.3-9MM F/1.3 P-IRIS LENS, NE</t>
  </si>
  <si>
    <t>4.0 MP WDR, LIGHTCATCHER, DAY/NIGHT, OUTDOOR DOME, 9-22MM F/1.6 P-IRIS LENS, NEX</t>
  </si>
  <si>
    <t>4.0 MP WDR, LIGHTCATCHER, DAY/NIGHT, OUTDOOR DOME, 3.3-9MM F/1.3 P-IRIS LENS, IN</t>
  </si>
  <si>
    <t>4.0 MP WDR, LIGHTCATCHER, DAY/NIGHT, OUTDOOR DOME, 3.3-9MM F/1.3 P-IRIS LENS, NE</t>
  </si>
  <si>
    <t>4.0 MP  WDR, LIGHTCATCHER, DAY/NIGHT, IN-CEILING DOME, 9-22MM F/1.6 P-IRIS LENS,</t>
  </si>
  <si>
    <t>4.0 MP WDR, LIGHTCATCHER, DAY/NIGHT, IN-CEILING DOME, 3.3-9MM F/1.3 P-IRIS LENS,</t>
  </si>
  <si>
    <t>4.0 MP WDR, LIGHTCATCHER, DAY/NIGHT, INDOOR DOME, 9-22MM F/1.6 P-IRIS LENS, NEXT</t>
  </si>
  <si>
    <t>4.0 MP WDR, LIGHTCATCHER, DAY/NIGHT, INDOOR DOME, 3.3-9MM F/1.3 P-IRIS LENS, INT</t>
  </si>
  <si>
    <t>4.0 MP WDR, LIGHTCATCHER, DAY/NIGHT, INDOOR DOME, 3.3-9MM F/1.3 P-IRIS LENS, NEX</t>
  </si>
  <si>
    <t>4.0 MP WDR, LIGHTCATCHER, 9-22MM F/1.6 P-IRIS LENS, INTEGRATED IR, NEXT-GENERATI</t>
  </si>
  <si>
    <t>4.0 MP WDR, LIGHTCATCHER, 3.3-9MM F/1.3 P-IRIS LENS, INTEGRATED IR, NEXT-GENERAT</t>
  </si>
  <si>
    <t>4.0 MP WDR, LIGHTCATCHER, DAY/NIGHT, 9-22MM F/1.6 LENS, NEXT-GENERATION ANALYTIC</t>
  </si>
  <si>
    <t>4.0 MP WDR, LIGHTCATCHER, DAY/NIGHT, 3.3-9MM F/1.3 LENS, NEXT-GENERATION ANALYTI</t>
  </si>
  <si>
    <t>3.0 MP, WDR, LIGHTCATCHER, DAY/NIGHT, INDOOR DOME, 3-9MM F/1.4, INTEGRATED IR</t>
  </si>
  <si>
    <t>3.0 MP, WDR, LIGHTCATCHER, DAY/NIGHT, INDOOR DOME, 3-9MM F/1.4</t>
  </si>
  <si>
    <t>3.0 MP, WDR, LIGHTCATCHER, DAY/NIGHT, INDOOR/OUTDOOR BULLET CAMERA, 9.5-31MM F/1</t>
  </si>
  <si>
    <t>3.0C-H4A-25G-B1-B 3.0 MEGAPIXEL WDR, LIGHTCATCHER, DAY/NIGHT, 4.7-84.6MM F/1.6 L</t>
  </si>
  <si>
    <t>2.0 MP, WDR, LIGHTCATCHER, DAY/NIGHT, OUTDOOR DOME, 3.1-8.4MM F/1.6, INTEGRATED</t>
  </si>
  <si>
    <t>2.0 MP, WDR, LIGHTCATCHER, DAY/NIGHT, INDOOR DOME, 3-9MM F/1.4, INTEGRATED IR</t>
  </si>
  <si>
    <t>2.0 MP, WDR, LIGHTCATCHER, DAY/NIGHT, INDOOR DOME, 3-9MM F/1.4</t>
  </si>
  <si>
    <t>2.0 MP, WDR, LIGHTCATCHER, DAY/NIGHT, INDOOR/OUTDOOR BULLET CAMERA, 3.1-8.4MM F/</t>
  </si>
  <si>
    <t>2.0 MP (1080P)  WDR, LIGHTCATCHER, DAY/NIGHT, PENDANT DOME, 9-22MM F/1.6 P-IRIS</t>
  </si>
  <si>
    <t>2.0 MP (1080P) WDR, LIGHTCATCHER, DAY/NIGHT, PENDANT DOME, 3.3-9MM F/1.3 P-IRIS</t>
  </si>
  <si>
    <t>2.0 MP (1080P) WDR, LIGHTCATCHER, DAY/NIGHT, OUTDOOR DOME, 3.3-9MM F/1.3 P-IRIS</t>
  </si>
  <si>
    <t>2.0 MP (1080P) WDR, LIGHTCATCHER, DAY/NIGHT, IN-CEILING DOME, 3.3-9MM F/1.3 P-IR</t>
  </si>
  <si>
    <t>2.0 MP (1080P) WDR, LIGHTCATCHER, DAY/NIGHT, INDOOR DOME, 9-22MM F/1.6 P-IRIS LE</t>
  </si>
  <si>
    <t>2.0 MP (1080P) WDR, LIGHTCATCHER, 9-22MM F/1.6 P-IRIS LENS, INTEGRATED IR, NEXT-</t>
  </si>
  <si>
    <t>2.0 MP (1080P) WDR, LIGHTCATCHER, 3.3-9MM F/1.3 P-IRIS LENS, INTEGRATED IR, NEXT</t>
  </si>
  <si>
    <t>2.0 MP (1080P) WDR, LIGHTCATCHER, DAY/NIGHT, 3.3-9MM F/1.3 P-IRIS LENS, NEXT-GEN</t>
  </si>
  <si>
    <t>5.0 MP WDR, LIGHTCATCHER, DAY/NIGHT, PENDANT DOME, 9-22MM F/1.6 P-IRIS LENS, NEX</t>
  </si>
  <si>
    <t>2.0 MP (1080P) WDR, LIGHTCATCHER, DAY/NIGHT, 4.7-84.6MM F/1.6 LENS, NEXT-GENERAT</t>
  </si>
  <si>
    <t>1.3 MP, WDR, LIGHTCATCHER, DAY/NIGHT, OUTDOOR DOME, 3.1-8.4MM F/1.6, INTEGRATED</t>
  </si>
  <si>
    <t>1.3 MP, WDR, LIGHTCATCHER, DAY/NIGHT, INDOOR DOME, 3-9MM F/1.4</t>
  </si>
  <si>
    <t>1.3 MP, WDR, LIGHTCATCHER, DAY/NIGHT, INDOOR/OUTDOOR BULLET CAMERA, 3.1-8.4MM F/</t>
  </si>
  <si>
    <t>5.0 MP WDR, LIGHTCATCHER, 9-22MM F/1.6 P-IRIS LENS, INTEGRATED IR, NEXT-GENERATI</t>
  </si>
  <si>
    <t>6.0 MP WDR, LIGHTCATCHER, DAY/NIGHT, INDOOR DOME, 4.9-8MM F/1.8 P-IRIS LENS, INT</t>
  </si>
  <si>
    <t>6.0 MP WDR, LIGHTCATCHER, DAY/NIGHT, INDOOR DOME, 4.9-8MM F/1.8 P-IRIS LENS, NEX</t>
  </si>
  <si>
    <t>6.0 MP WDR, LIGHTCATCHER, 4.9-8MM F/1.8 P-IRIS LENS, INTEGRATED IR, NEXT-GENERAT</t>
  </si>
  <si>
    <t>6.0 MP WDR, LIGHTCATCHER, DAY/NIGHT, 4.9-8MM F/1.8 LENS, NEXT-GENERATION ANALYTI</t>
  </si>
  <si>
    <t>5.0 MP, WDR, LIGHTCATCHER, DAY/NIGHT, OUTDOOR DOME, 3.1-8.4MM F/1.6, INTEGRATED</t>
  </si>
  <si>
    <t>5.0 MP, WDR, LIGHTCATCHER, DAY/NIGHT, INDOOR DOME, 3.1-8.4MM F/1.6, INTEGRATED I</t>
  </si>
  <si>
    <t>5.0 MP, WDR, LIGHTCATCHER, DAY/NIGHT, INDOOR DOME, 3.1-8.4MM F/1.6</t>
  </si>
  <si>
    <t>8.0 MP (4K) WDR, LIGHTCATCHER, DAY/NIGHT, OUTDOOR DOME, 4.9-8MM F/1.8 P-IRIS LEN</t>
  </si>
  <si>
    <t>8.0 MP (4K) WDR, LIGHTCATCHER, DAY/NIGHT, IN-CEILING DOME, 4.9-8MM F/1.8 P-IRIS</t>
  </si>
  <si>
    <t>8.0 MP (4K) WDR, LIGHTCATCHER, DAY/NIGHT, INDOOR DOME, 4.9-8MM F/1.8 P-IRIS LENS</t>
  </si>
  <si>
    <t>8.0 MP (4K) WDR, LIGHTCATCHER, 4.9-8MM F/1.8 P-IRIS LENS, INTEGRATED IR, NEXT-GE</t>
  </si>
  <si>
    <t>8.0 MP (4K) WDR, LIGHTCATCHER, DAY/NIGHT, 4.9-8MM F/1.8 LENS, NEXT-GENERATION AN</t>
  </si>
  <si>
    <t>5.0 MP, WDR, LIGHTCATCHER, DAY/NIGHT, INDOOR/OUTDOOR BULLET CAMERA, 9.5-31MM F/1</t>
  </si>
  <si>
    <t>EXPLOSION PROTECTED COMPACT BULLET CAMERA, 6.0MP, 4.9-8MM F/1.8 P-IRIS LENS, WDR</t>
  </si>
  <si>
    <t>6.0 MP WDR, LIGHTCATCHER, DAY/NIGHT, PENDANT DOME, 4.9-8MM F/1.8 P-IRIS LENS, IN</t>
  </si>
  <si>
    <t>6.0 MP WDR, LIGHTCATCHER, DAY/NIGHT, PENDANT DOME, 4.9-8MM F/1.8 P-IRIS LENS, NE</t>
  </si>
  <si>
    <t>6.0 MP WDR, LIGHTCATCHER, DAY/NIGHT, OUTDOOR DOME, 4.9-8MM F/1.8 P-IRIS LENS, NE</t>
  </si>
  <si>
    <t>6.0 MP WDR, LIGHTCATCHER, DAY/NIGHT, IN-CEILING DOME, 4.9-8MM F/1.8 P-IRIS LENS,</t>
  </si>
  <si>
    <t>5.0 MP, WDR, LIGHTCATCHER, DAY/NIGHT, INDOOR/OUTDOOR BULLET CAMERA, 3.1-8.4MM F/</t>
  </si>
  <si>
    <t>2MP WDR LC DN OUTDR 3-9MM LENS H5A CAMERA LINE</t>
  </si>
  <si>
    <t>4X 8 MP, WDR, LIGHTCATCHER, 4MM, CAMERA ONLY</t>
  </si>
  <si>
    <t>3X 3 MP, WDR, LIGHTCATCHER, 4MM, CAMERA ONLY</t>
  </si>
  <si>
    <t>3.0 MP WDR LIGHTCATCHER DAY/NIGHT INDOOR DOME 2.8MM F/1.2, IR</t>
  </si>
  <si>
    <t>2.0 MP WDR LIGHTCATCHER DAY/NIGHT INDOOR DOME 2.8MM F/1.2 IR</t>
  </si>
  <si>
    <t>2.0 MP WDR LIGHTCATCHER DAY/NIGHT INDOOR DOME 2.8MM F/1.2</t>
  </si>
  <si>
    <t>1.3 MP WDR LIGHTCATCHER DAY/NIGHT INDOOR DOME 2.8MM F/1.2 IR</t>
  </si>
  <si>
    <t>1.3 MP WDR LIGHTCATCHER DAY/NIGHT INDOOR DOME 2.8MM F/1.2</t>
  </si>
  <si>
    <t>3X 3MP, IN-CEILING MULTISENSOR CAMERA, 2.8-8MM F/1.3</t>
  </si>
  <si>
    <t>8 MEGAPIXEL H.264 HD PRO CAMERA WITH LIGHTCATCHER TECHNOLOGY</t>
  </si>
  <si>
    <t>16 MEGAPIXEL H.264 HD PRO CAMERA WITH LIGHTCATCHER TECHNOLOGY</t>
  </si>
  <si>
    <t>12 MEGAPIXEL H.264 HD PRO CAMERA WITH LIGHTCATCHER TECHNOLOGY</t>
  </si>
  <si>
    <t>CAMERA, 8MP, 360 DEGREE</t>
  </si>
  <si>
    <t>CAMERA, 8MP, 180 DEGREE, HEATER/BLOWER</t>
  </si>
  <si>
    <t>CAMERA, 8MP, 180 DEGREE</t>
  </si>
  <si>
    <t>29MP PRO SERIES CAMERA, MONO</t>
  </si>
  <si>
    <t>29MP PRO SERIES CAMERA, COLOR</t>
  </si>
  <si>
    <t>C2E QUAD HEAD-END UNIT UP TO 500M ON RG-11 REQUIRED UP TO 4 C2E-EDGE</t>
  </si>
  <si>
    <t>C2E HEAD-END UNIT UP TO 500M ON RG-11 REQUIRES C2E-EDGE</t>
  </si>
  <si>
    <t>C2E EDGE UNIT UP TO 500M ON RG-11 REQUIRES C2E-HEAD1 OR C2E-HEAD4</t>
  </si>
  <si>
    <t>POE EXTENDER</t>
  </si>
  <si>
    <t>24 PORT GIGABIT POE SWITCH, 382W - NA</t>
  </si>
  <si>
    <t>8 PORT GIGABIT POE SWITCH, 124W - NA</t>
  </si>
  <si>
    <t>OPTIONAL POE+ POWER MODULE. POWERS CAMERA/ENCLOSURE WITH ETHERNET</t>
  </si>
  <si>
    <t>JOYSTICK USB PRO JOYSTICK KEYBOARD</t>
  </si>
  <si>
    <t>USB SURVEILLANCE JOYSTICK</t>
  </si>
  <si>
    <t>ACC 6 ENTERPRISE FAILOVER LICENSE FOR UP TO 8 CAMERAS</t>
  </si>
  <si>
    <t>ACC 6 ENTERPRISE FAILOVER LICENSE FOR UP TO 4 CAMERAS</t>
  </si>
  <si>
    <t>ACC 6 ENTERPRISE FAILOVER LICENSE FOR UP TO 48 CAMERAS</t>
  </si>
  <si>
    <t>320X256, THERMAL OUTDOOR BULLET, 18.0MM F/1.0, 9HZ, NETD 60MK, SELF-LEARNING VID</t>
  </si>
  <si>
    <t>BOX CAMERA, 3.0 MP, 4.7-84.6MM F/1.6 LENS, WITH VISIBLE LIGHT BLOCKER</t>
  </si>
  <si>
    <t>3.0 MP, H4 VIDEO INTERCOM, WDR, LIGHTCATCHER, DAY/NIGHT, 1.83MM F/2.4, INTEGRATE</t>
  </si>
  <si>
    <t>ACC 6 ENTERPRISE FAILOVER LICENSE FOR UP TO 24 CAMERAS</t>
  </si>
  <si>
    <t>ACC 6 ENTERPRISE FAILOVER LICENSE FOR 1 CAMERA</t>
  </si>
  <si>
    <t>ACC 6 ENTERPRISE FAILOVER LICENSE FOR UP TO 16 CAMERAS</t>
  </si>
  <si>
    <t>1.0 MP (720P) WDR, LIGHTCATCHER, DAY/NIGHT, OUTDOOR DOME, 3-9MM F/1.3 P-IRIS LEN</t>
  </si>
  <si>
    <t>HD NVR4 PRM 157TB 2U RACK MNT, WINDOWS SERVER 2016</t>
  </si>
  <si>
    <t>HD NVR4 PRM 128TB 2U RACK MNT, WINDOWS SERVER 2016</t>
  </si>
  <si>
    <t>HD NVR4 STD 48TB 2U RACK MNT, WINDOWS 10 IOT LTSB</t>
  </si>
  <si>
    <t>STENTOFON ALPHACOM INTEGRATION MODULE FOR A SITE</t>
  </si>
  <si>
    <t>S2 NETBOX INTEGRATION MODULE FOR A SITE. ENABLES VIDEO BETWEEN S2NETBOX AND AN A</t>
  </si>
  <si>
    <t>PAXTON NET2 INTEGRATION MODULE FOR A SITE. ENABLES EVENT AND VIDEO INTEGRATION.</t>
  </si>
  <si>
    <t>HD NVR4 STD 32TB 2U RACK MNT, WINDOWS 10 IOT LTSB</t>
  </si>
  <si>
    <t>HD NVR4 STD 24TB 2U RACK MNT, WINDOWS 10 IOT LTSB</t>
  </si>
  <si>
    <t>HD NVR4 STD 16TB 2U RACK MNT, WINDOWS 10 IOT LTSB</t>
  </si>
  <si>
    <t>HD NVR4 PRM 96TB 2U RACK MNT, WINDOWS SERVER 2016</t>
  </si>
  <si>
    <t>HD NVR4 PRM 64TB 2U RACK MNT, WINDOWS SERVER 2016</t>
  </si>
  <si>
    <t>ANALYTICS KIT FOR APPEARANCE SEARCH SOFTWARE, ALL NVR3 MODELS</t>
  </si>
  <si>
    <t>OPTIONAL IR ILLUMINATOR RING, UP TO 30M (100FT), FOR USE WITH H4AMH-DO-COVR1.</t>
  </si>
  <si>
    <t>OUTDOOR SURFACE MOUNT ADAPTER, MUST ORDER EITHER A H4AMH-DO-COVR1 OR H4AMH-DO-CO</t>
  </si>
  <si>
    <t>IN-CEILING ADAPTER, MUST ORDER EITHER A H4AMH-DC-COVR1 OR H4AMH-DC-COVR1-SMOKE.</t>
  </si>
  <si>
    <t>REPLACEMENT SUN SHIELD FOR H3 BULLET CAMERAS</t>
  </si>
  <si>
    <t>MANAGED SWITCH, 5 PORT, OUTDOOR IP66,-40C (-40F) TO 50 C (122 C),GIGABIT ETHERNE</t>
  </si>
  <si>
    <t>POLE MOUNT BRACKET FOR ES-PS-S4 SWITCH.</t>
  </si>
  <si>
    <t>STANDARD FORMAT ENCLOSURE WITH HEATER, SUNSHIELD AND POE PASSTHROUGH FOR A CAMER</t>
  </si>
  <si>
    <t>REPLACEMENT DOME BUBBLE FOR JPEG2000 DOME AND JPEG2000 PANORAMIC CAMERAS.</t>
  </si>
  <si>
    <t>3X 8 MP, WDR,LIGHTCATCHER,  4MM, CAMERA ONLY</t>
  </si>
  <si>
    <t>ACC ES 8-PORT APPLIANCE, 8 TB, NA</t>
  </si>
  <si>
    <t>ACC ES 8-PORT APPLIANCE, 4 TB, NA</t>
  </si>
  <si>
    <t>HD VIDEO APPLIANCE PRO 8TB HARD DRIVE COMPATIBLE WITH 24-PORT</t>
  </si>
  <si>
    <t>HD VIDEO APPLIANCE PRO 6TB HARD DRIVE COMPATIBLE WITH 24-PORT</t>
  </si>
  <si>
    <t>HD VIDEO APPLIANCE 4TB HARD DRIVE COMPATIBLE WITH 8-PORT,16-PORT, 24-PORT</t>
  </si>
  <si>
    <t>HD VIDEO APPLIANCE PRO 3TB HARD DRIVE COMPATIBLE WITH 16-PORT</t>
  </si>
  <si>
    <t>3X 8 MP, WDR, LIGHTCATCHER, 5.2MM, CAMERA ONLY</t>
  </si>
  <si>
    <t>HD VIDEO APPLIANCE 2TB HARD DRIVE COMPATIBLE WITH 8-PORT,16-PORT</t>
  </si>
  <si>
    <t>AVIGILON AI APPLIANCE A20 MODEL, NA</t>
  </si>
  <si>
    <t>4X 5 MP, WDR, LIGHTCATCHER, 2.8MM, CAMERA ONLY</t>
  </si>
  <si>
    <t>AVIGILON AI APPLIANCE A10 MODEL, NA</t>
  </si>
  <si>
    <t>REPLACEMENT, HOT-SWAPPABLE POWER SUPPLY, FOR NA</t>
  </si>
  <si>
    <t>ACC PROFESSIONAL SERVICES, 8 HOURS REMOTE CONSULTING</t>
  </si>
  <si>
    <t>ACC PROFESSIONAL SERVICES, 4 HOURS REMOTE CONSULTING</t>
  </si>
  <si>
    <t>ACC PROFESSIONAL SERVICES, 8 HOURS ON-SITE CONSULTING (INCLUDES ALL TRAVEL COSTS</t>
  </si>
  <si>
    <t>MONITOR, 43" LCD 4K UHD, 16 9 WIDESCREEN ASPECT RATIO - NA</t>
  </si>
  <si>
    <t>MONITOR, 32" LCD 4K UHD, 16 9 WIDESCREEN ASPECT RATIO - NA</t>
  </si>
  <si>
    <t>MONITOR, 24", LCD, 2.3 MEGAPIXEL, 16 10 WIDESCREEN ASPECT RATIO - NA</t>
  </si>
  <si>
    <t>REPLACEMENT POWER AND I/O CABLE FOR H4 IR PTZ.</t>
  </si>
  <si>
    <t>IDRAC 9 ENTERPRISE UPGRADE FOR NVR4/AIA</t>
  </si>
  <si>
    <t>IDRAC 8 ENTERPRISE UPGRADE FOR NVR3</t>
  </si>
  <si>
    <t>WES7 TO WIN10 UPGRADE - 4 MONITOR REMOTE MONITORING WORKSTATIONS (3RD GENERATION</t>
  </si>
  <si>
    <t>WES7 TO WIN10 UPGRADE - 2 MONITOR REMOTE MONITORING WORKSTATIONS (3RD GENERATION</t>
  </si>
  <si>
    <t>POWER SUPPLY, HOT-SWAPPABLE, NVR4 STD, NA POWER CORD</t>
  </si>
  <si>
    <t>POWER SUPPLY, HOT-SWAPPABLE, NVR4 PRM, NA POWER CORD</t>
  </si>
  <si>
    <t>2ND CPU + HEATSINK, 2X 16GB RAM, NVR4 PRM</t>
  </si>
  <si>
    <t>32TB STORAGE EXPANSION PACK FOR NVR4-STD-32TB, NVR4-STD-16TB (SEE COMPATIBILITY</t>
  </si>
  <si>
    <t>16TB STORAGE EXPANSION PACK FOR NVR4-STD-32TB, NVR4-STD-16TB (SEE COMPATIBILITY</t>
  </si>
  <si>
    <t>8TB HDD IN CADDIE (FRONT/REAR BAY ONLY) - NVR4-STD-48, NVR4-STD-32 (SEE COMPATIB</t>
  </si>
  <si>
    <t>4TB HDD IN CADDIE (FRONT/REAR BAY ONLY) - NVR4-STD-24, NVR4-STD-16 (SEE COMPATIB</t>
  </si>
  <si>
    <t>8TB HDD (INTERNAL BAY ONLY) - NVR4-PRM-128, NVR4-PRM-96 (SEE COMPATIBILITY GUIDE</t>
  </si>
  <si>
    <t>4TB HDD (INTERNAL BAY ONLY) - NVR4-PRM-64 (SEE COMPATIBILITY GUIDE)</t>
  </si>
  <si>
    <t>10TB HDD (INTERNAL BAY ONLY) - NVR4-PRM-157 (SEE COMPATIBILITY GUIDE)</t>
  </si>
  <si>
    <t>8TB HDD IN CADDIE (FRONT/REAR BAY ONLY) - NVR4-PRM-128, NVR4-PRM-96 (SEE COMPATI</t>
  </si>
  <si>
    <t>4TB HDD IN CADDIE (FRONT/REAR BAY ONLY) - NVR4-PRM-64 (SEE COMPATIBILITY GUIDE)</t>
  </si>
  <si>
    <t>10TB HDD IN CADDIE (FRONT/REAR BAY ONLY) - NVR4-PRM-157 (SEE COMPATIBILITY GUIDE</t>
  </si>
  <si>
    <t>4TB HDD IN CADDIE (FRONT/REAR BAY ONLY) - NVR3-VAL-12, GEN 2 (SEE COMPATIBILITY</t>
  </si>
  <si>
    <t>ACC 6 LICENSE TO ENABLE 1 LANE OF LPR. ADDITIONAL LANES EACH REQUIRE A LICENSE</t>
  </si>
  <si>
    <t>2TB HDD IN CADDIE (FRONT/REAR BAY ONLY) - NVR3-VAL-6, GEN 2 (SEE COMPATIBILITY G</t>
  </si>
  <si>
    <t>1TB HDD IN CADDIE (FRONT/REAR BAY ONLY) - NVR3-VAL-3, GEN 2 (SEE COMPATIBILITY G</t>
  </si>
  <si>
    <t>10TB HDD (INTERNAL BAY ONLY) - NVR3-PRM-137 (SEE COMPATIBILITY GUIDE)</t>
  </si>
  <si>
    <t>4TB HDD IN CADDIE (FRONT/REAR BAY ONLY) - NVR3-STD-24 (SEE COMPATIBILITY GUIDE)</t>
  </si>
  <si>
    <t>10TB HDD IN CADDIE (FRONT/REAR BAY ONLY) - NVR3-PRM-137 (SEE COMPATIBILITY GUIDE</t>
  </si>
  <si>
    <t>WES7 TO WIN10 UPGRADE - HD NVR3 WORKSTATIONS (3RD GENERATION ONLY)</t>
  </si>
  <si>
    <t>2ND CPU + HEATSINK, 2X 8GB RAM, NVR4 STD</t>
  </si>
  <si>
    <t>SFP+ 10GBASE-SR OPTICAL TRANSCEIVER (SINGLE)</t>
  </si>
  <si>
    <t>SFP+ 10GBE TRANSCEIVER AT EACH END OF TWINAX DIRECT ATTACH COPPER CABLE, 3M</t>
  </si>
  <si>
    <t>3X 5 MP, WDR, LIGHTCATCHER, 2.8MM, CAMERA ONLY</t>
  </si>
  <si>
    <t>NETWORK CARD, DP 10G-SFP+, NVR4 STANDARD</t>
  </si>
  <si>
    <t>WES7 TO WIN10 UPGRADE - HD NVR3 VALUE MODELS</t>
  </si>
  <si>
    <t>WES7 TO WIN10 UPGRADE - HD NVR3 STANDARD MODELS</t>
  </si>
  <si>
    <t>NETWORK CARD, DP 10G-SFP+, NVR3 STANDARD</t>
  </si>
  <si>
    <t>REPLACEMENT DOME COVER FOR H4VI CAMERA, PACKAGE OF 5</t>
  </si>
  <si>
    <t>SURFACE MOUNT ADAPTER FOR H4 VIDEO INTERCOM</t>
  </si>
  <si>
    <t>SAFETY RELAY FOR H4 VIDEO INTERCOM</t>
  </si>
  <si>
    <t>REPLACEMENT TOP COVER ASSEMBLY FOR H4F CAMERA.</t>
  </si>
  <si>
    <t>REPLACEMENT INSTALLATION ACCESSORIES FOR H4F CAMERA.</t>
  </si>
  <si>
    <t>DOME BUBBLE AND COVER, FOR OUTDOOR SURFACE MOUNT OR PENDANT MOUNT, SMOKED</t>
  </si>
  <si>
    <t>3X 5 MP, WDR, LIGHTCATCHER, 4MM, CAMERA ONLY</t>
  </si>
  <si>
    <t>DOME BUBBLE AND COVER, FOR IN-CEILING MOUNT, SMOKED.  NOT RECOMMENDED FOR LOWLIG</t>
  </si>
  <si>
    <t>DROP CEILING METAL PANEL FOR USE WITH H4A-MH-AD-CEIL1.</t>
  </si>
  <si>
    <t>DOME BUBBLE AND COVER, FOR IN-CEILING MOUNT, CLEAR.</t>
  </si>
  <si>
    <t>REPLACEMENT H3 DOME NPT PLUGS, PACK OF 6</t>
  </si>
  <si>
    <t>40W POWER SUPPLY COMPATIBLE WITH C2E-HEAD1 AND C2E-HEAD4</t>
  </si>
  <si>
    <t>3X 3 MP, WDR, LIGHTCATCHER, 2.8MM, CAMERA ONLY</t>
  </si>
  <si>
    <t>4X 3 MP, WDR, LIGHTCATCHER, 2.8MM, CAMERA ONLY</t>
  </si>
  <si>
    <t>ACC 7 CORE EDITION CAMERA LICENSE</t>
  </si>
  <si>
    <t>ACC 7 STANDARD TO ENTERPRISE EDITION UPGRADE LICENSE</t>
  </si>
  <si>
    <t>ACC 7 CORE TO STANDARD EDITION UPGRADE LICENSE</t>
  </si>
  <si>
    <t>ACC 7 CORE TO ENTERPRISE EDITION UPGRADE LICENSE</t>
  </si>
  <si>
    <t>ACC 5 OR ACC 6 TO ACC 7 STANDARD EDITION VERSION UPGRADE LICENSE</t>
  </si>
  <si>
    <t>ACC 7 POS TRANSACTION SW LICENSE FOR RECORDING A STREAM OF TRANSACTION DETAILS.</t>
  </si>
  <si>
    <t>ACC 7 LPR LANE LICENSE</t>
  </si>
  <si>
    <t>ACC 5 OR ACC 6 TO ACC 7 ENTERPRISE EDITION VERSION UPGRADE LICENSE</t>
  </si>
  <si>
    <t>ACC 7 ENTERPRISE EDITION CAMERA FAILOVER LICENSE</t>
  </si>
  <si>
    <t>HVR 24 ANALOG, 45 IP, 64TB, W7, 4U CHASSIS</t>
  </si>
  <si>
    <t>X2 Power 9V 1200MAH LITHIUM BATTERY 10 Pack</t>
  </si>
  <si>
    <t>X2 Power 9V 1200MAH LITHIUM BATTERY 1 Pack</t>
  </si>
  <si>
    <t>BLI-1304-.8 - 3.7V 850MAH LITHIUM 3.2WH Battery</t>
  </si>
  <si>
    <t>DURACELL COPPERTOP AAA ALKALINE, 24PK</t>
  </si>
  <si>
    <t>DURACELL COPPERTOP AAA ALKALINE,</t>
  </si>
  <si>
    <t>DURACELL COPPERTOP  9V ALKALINE, 2PK</t>
  </si>
  <si>
    <t>DURACELL 12V-7AH, F2</t>
  </si>
  <si>
    <t>DURACELL 12V-7AH F1</t>
  </si>
  <si>
    <t>1.2V,1200MAH, NICAD</t>
  </si>
  <si>
    <t>1.2V,1100MAH, NICAD, AAF</t>
  </si>
  <si>
    <t>NUON,CR123, 3V PHOTO LITHIUM</t>
  </si>
  <si>
    <t>ARICELL, SCL-03, 3.6V, 1200MAH LITHIUM</t>
  </si>
  <si>
    <t>5W MR16 GU5.3 3000K 38 DE LED LIGHT</t>
  </si>
  <si>
    <t>GENESIS, 12V-33AH, M6 AGM</t>
  </si>
  <si>
    <t>CYCLON, 6V-5AH MONOBLOC X CELL</t>
  </si>
  <si>
    <t>DURACELL 12V-12AH, F2</t>
  </si>
  <si>
    <t>RAYOVAC 123A 3V LITHIUM PHOTO, EA</t>
  </si>
  <si>
    <t>RAYOVAC 123A 3V LITHIUM PHOTO 2PK</t>
  </si>
  <si>
    <t>RAYOVAC 123A 3V LITHIUM PHOTO 1PK</t>
  </si>
  <si>
    <t>RAYOVAC ULTRAPRO AAA 1.5V Alkaline, 24/PK</t>
  </si>
  <si>
    <t>RAYOVAC ULTRAPRO AA 1.5V Alkaline, 24/PK</t>
  </si>
  <si>
    <t>POWER SONIC 6V-10AH F1</t>
  </si>
  <si>
    <t>POWER SONIC 4V-10AH F1</t>
  </si>
  <si>
    <t>POWER SONIC 12V-75AH P</t>
  </si>
  <si>
    <t>RAYOVAC 18V NICAD, 2000MAH CORDLESS HANDTOOL</t>
  </si>
  <si>
    <t>3.6V, 800MAH NICAD BATTERY PACK</t>
  </si>
  <si>
    <t>4.8V, 800MAH NICAD BATTERY PACK</t>
  </si>
  <si>
    <t>1.2V, 1200 MAH NICAD EXIT BATTERY PACK</t>
  </si>
  <si>
    <t>1.2V, 1200 MAH NICAD EXIT LIGHT BATTERY</t>
  </si>
  <si>
    <t>DURACELL, 2PIN, 4,100 CCT LED CFS5W/841</t>
  </si>
  <si>
    <t>BACK-UPS 450VA 120V</t>
  </si>
  <si>
    <t>X2 1.2V NIMH AA, 4/PK</t>
  </si>
  <si>
    <t>STINGER LED HL W/120V AC FLASH LIGHT</t>
  </si>
  <si>
    <t>3.6V, 2600MAH NICAD STICK</t>
  </si>
  <si>
    <t>BANDIT W USB CORD YELLOW FLASH LIGHT</t>
  </si>
  <si>
    <t>NUON CR2032, 3V, 2PK</t>
  </si>
  <si>
    <t>NUON, 357 1.5V SILVER OXIDE, 4PK</t>
  </si>
  <si>
    <t>NUON, 357 SILVER OXIDE,</t>
  </si>
  <si>
    <t>DURACELL 12V, U1, ULTRA</t>
  </si>
  <si>
    <t>DURACELL 12V, U1</t>
  </si>
  <si>
    <t>DURACELL 6V, 235AH, FLOODED, DEEP CYCLE</t>
  </si>
  <si>
    <t>DURACELL, 6V, 230AH, FLOODED, DEEP CYCLE</t>
  </si>
  <si>
    <t>DURACELL 6V 215AH, FLOODED, DEEP CYCLE</t>
  </si>
  <si>
    <t>DURACELL 12V 96R FLOODED 24</t>
  </si>
  <si>
    <t>DURACELL 12V 8D FLOODED FT 12</t>
  </si>
  <si>
    <t>DURACELL 12V 8D FLOODED 12</t>
  </si>
  <si>
    <t>DURACELL 12V 78 FLOODED 24</t>
  </si>
  <si>
    <t>DURACELL 12V 31 MARINE DC 12</t>
  </si>
  <si>
    <t>DURACELL 12V 24 MARINE DC 12, ULTRA</t>
  </si>
  <si>
    <t>DURACELL 12V-9AH, F1 HIGH RATE</t>
  </si>
  <si>
    <t>WERKER 12V-33AH C/FR HIGH RATE</t>
  </si>
  <si>
    <t>DURACELL 12V-20AH,NB, HIGH RATE</t>
  </si>
  <si>
    <t>DURACELL 12V-12AH,F2 HIGH RATE</t>
  </si>
  <si>
    <t>DURACELL 12V-20AH, C DEEP CYCLE</t>
  </si>
  <si>
    <t>DURACELL 6V-42AH, NB</t>
  </si>
  <si>
    <t>DURACELL 6V-42AH, F2</t>
  </si>
  <si>
    <t>DURACELL COPPERTOP 9V ALKALINE</t>
  </si>
  <si>
    <t>DURACELL COPPERTOP AA ALK, 24PK</t>
  </si>
  <si>
    <t>DURACELL COPPERTOP AA, 1.5V, ALK, 24/PK</t>
  </si>
  <si>
    <t>DURACELL 12V-225AH, C/FR-A HIGH RATE</t>
  </si>
  <si>
    <t>DURACELL 12V-150AH, C/FR-A HIGH RATE</t>
  </si>
  <si>
    <t>DURACELL 12V-100AH, F1 HIGH RATE</t>
  </si>
  <si>
    <t>DURACELl 12V-50AH, P GEL</t>
  </si>
  <si>
    <t>DURACELL, 123A, 3V LITHIUM</t>
  </si>
  <si>
    <t>DURACELL 6V-3.3AH F1</t>
  </si>
  <si>
    <t>DURACELL 6V-2.9AH F1</t>
  </si>
  <si>
    <t>DURACELL 6V-10AH F1</t>
  </si>
  <si>
    <t>DURACELL 6V-1.3AH F1</t>
  </si>
  <si>
    <t>DURACELL 12V-80AH, C/FR</t>
  </si>
  <si>
    <t>DURACELL 12V-55AH, C/FR</t>
  </si>
  <si>
    <t>DURACELL 12V-44AH ,C/FR</t>
  </si>
  <si>
    <t>DURACELL 12V-26AH, NB</t>
  </si>
  <si>
    <t>DURACELL 12V-2.2AH F1</t>
  </si>
  <si>
    <t>DURACELL 12V-18AH, F2</t>
  </si>
  <si>
    <t>DURACELL 12V-14AH, F2</t>
  </si>
  <si>
    <t>DURACELL 12V-12AH F1</t>
  </si>
  <si>
    <t>DURACELL 12V-100AH C/FR F1</t>
  </si>
  <si>
    <t>DURACELL 12V-1.3AH F1</t>
  </si>
  <si>
    <t>DURACELL 6V-5AH F1</t>
  </si>
  <si>
    <t>DURACELL 12V-9AH, F2</t>
  </si>
  <si>
    <t>DURACELL 12V-8AH, F2</t>
  </si>
  <si>
    <t>DURACELL 12V-8AH F1</t>
  </si>
  <si>
    <t>POWER SONIC 12V-7AH F1</t>
  </si>
  <si>
    <t>POWER SONIC 12V-35AH J</t>
  </si>
  <si>
    <t>POWER SONIC 12V-26AH, F2</t>
  </si>
  <si>
    <t>POWER SONIC F1 TO F2 TERMINAL ADAPTER</t>
  </si>
  <si>
    <t>NUON 1HR CHRGR W/CAR CRD &amp; 4AA</t>
  </si>
  <si>
    <t>NUON, AA RECHARGABLE, 2500 NIMH, 4/PK</t>
  </si>
  <si>
    <t>1.2V, 1200MHA, NICAD</t>
  </si>
  <si>
    <t>DURACELL ULTRA 12V 5AH AGM SLA Battery F2 Term</t>
  </si>
  <si>
    <t>DURACELL 12V-35AH, J DEEP CYCLE</t>
  </si>
  <si>
    <t>DURACELL ULTRA 12V 5AH AGM SLA Battery F Term</t>
  </si>
  <si>
    <t>DURACELL 12V-35AH, C</t>
  </si>
  <si>
    <t>DURACELL 12V-10AH, F2</t>
  </si>
  <si>
    <t>DURACELL 6V-12AH, F2</t>
  </si>
  <si>
    <t>DURACELL 12V-3.3AH F1</t>
  </si>
  <si>
    <t>DURACELL 6V-12AH F1</t>
  </si>
  <si>
    <t>7.4V 2600MAH LIPLY 16.28W  BATTERY</t>
  </si>
  <si>
    <t>DURACELL 12V-17AH, NB</t>
  </si>
  <si>
    <t>ENERGIZER 1.5V AA LITHIUM BATTERY EACH</t>
  </si>
  <si>
    <t>RAYOVAC ULTRAPRO ALKALINE 12PK</t>
  </si>
  <si>
    <t>3V 2200MAH LITHIUM BATTERY EACH</t>
  </si>
  <si>
    <t>RAYOVAC ULTRAPRO ALKALINE C 12PK</t>
  </si>
  <si>
    <t>STATPRO, 2PIN, T4 TWIN TUBE BULB, CFS7W/827</t>
  </si>
  <si>
    <t>DAYTONA, 1.2V, 1,300MAH, NICAD</t>
  </si>
  <si>
    <t>CR2450, 3V LITHIUM BAT, 2PK</t>
  </si>
  <si>
    <t>CR2032, 3V LITHIUM COIN CELL 1 PACK</t>
  </si>
  <si>
    <t>3V LITHIUM CR2025 COIN CELL 1 PACK</t>
  </si>
  <si>
    <t>DURACELL 12V-80AH, P DEEP CYCLE</t>
  </si>
  <si>
    <t>DURACELL 12V-55AH, P DEEP CYCLE</t>
  </si>
  <si>
    <t>DURACELL 12V-100AH P DEEP CYCLE</t>
  </si>
  <si>
    <t>DURACELL 6V-7.2AH F1</t>
  </si>
  <si>
    <t>BACK UPS PRO 1500VA, SINEWAVE, 10 OUTLETS, 2 USB</t>
  </si>
  <si>
    <t>VIDEO ACCESSORY DB25 EXT CABLE 6 FT FF (ATM APPLICATIONS) (BLACK BOX)</t>
  </si>
  <si>
    <t>BATTERY; C DURACELL PC1400 12PK</t>
  </si>
  <si>
    <t>BATTERY; AAA ALKALINE, DURACELL PC2400 24PK</t>
  </si>
  <si>
    <t>BATTERY; AA ALKALINE DURACELL PC1500 24PK</t>
  </si>
  <si>
    <t>BATTERY; 3V LITHIUM, DURACELL #DL2430B (.965 X .118) (24PK)</t>
  </si>
  <si>
    <t>BATTERY; 3V LITHIUM, DURACELL #DL2032B (.787 X .126) (24PK)</t>
  </si>
  <si>
    <t>BATTERY; 3V LITHIUM DURACELL #DL2025B (.787x.098) (24PK)</t>
  </si>
  <si>
    <t>BATTERY; "D" CELL, DURACELL P/N PC1300 (12PK)</t>
  </si>
  <si>
    <t>BATTERY; 9V ALKALINE, DURACELL P/N PC1604 (12PK)</t>
  </si>
  <si>
    <t>BATTERIES PLUS.</t>
  </si>
  <si>
    <t>BatteriesPlus.</t>
  </si>
  <si>
    <t>BLACK BOX.</t>
  </si>
  <si>
    <t>BLUFF CITY.</t>
  </si>
  <si>
    <t>AMS TRAINING</t>
  </si>
  <si>
    <t>AMS-FVIS-WEBV30</t>
  </si>
  <si>
    <t>AMS-SMA-VIS</t>
  </si>
  <si>
    <t>AMC-8DOOR-OSDP</t>
  </si>
  <si>
    <t>AMC-8DOOR-WI</t>
  </si>
  <si>
    <t>AMC-4DOOR-WI</t>
  </si>
  <si>
    <t>AMC-4DOOR-OSDP</t>
  </si>
  <si>
    <t>EWE-RFMOD-IW</t>
  </si>
  <si>
    <t>EWE-DCTRM-IW</t>
  </si>
  <si>
    <t>EWE-KEYPAD-IW</t>
  </si>
  <si>
    <t>EWE-CMDCTR-IW</t>
  </si>
  <si>
    <t>B6512-TRAIN</t>
  </si>
  <si>
    <t>EWE-APSPSU-IW</t>
  </si>
  <si>
    <t>EWE-ENRRDR-IW</t>
  </si>
  <si>
    <t>EWE-FPRDR-IW</t>
  </si>
  <si>
    <t>EWE-D296-IW</t>
  </si>
  <si>
    <t>EWE-RFREC-IW</t>
  </si>
  <si>
    <t>EWE-D6600A-IW</t>
  </si>
  <si>
    <t>EWE-D6600X-IW</t>
  </si>
  <si>
    <t>EWE-D6600-IW</t>
  </si>
  <si>
    <t>EWE-GSERIE-IW</t>
  </si>
  <si>
    <t>EWE-SEISMC-IW</t>
  </si>
  <si>
    <t>EWE-DETCTR-IW</t>
  </si>
  <si>
    <t>UMM-LIC-UNL</t>
  </si>
  <si>
    <t>EWE-RDRPRM-IW</t>
  </si>
  <si>
    <t>EWE-PSUP2A-IW</t>
  </si>
  <si>
    <t>RFHT-A</t>
  </si>
  <si>
    <t>RFCO-A</t>
  </si>
  <si>
    <t>RFSM2-A</t>
  </si>
  <si>
    <t>EWE-DIACOM-IW</t>
  </si>
  <si>
    <t>EWE-CTRCOM-IW</t>
  </si>
  <si>
    <t>B9512G-TRAIN</t>
  </si>
  <si>
    <t>VGA-BUBBLE-PTIR</t>
  </si>
  <si>
    <t>UPA-1220-60</t>
  </si>
  <si>
    <t>UPA-2430-60</t>
  </si>
  <si>
    <t>DIP-61F3SFH-POS</t>
  </si>
  <si>
    <t>DIP-61F0S0N-POS</t>
  </si>
  <si>
    <t>DIP-6188S8H-POS</t>
  </si>
  <si>
    <t>DIP-6186S8H-POS</t>
  </si>
  <si>
    <t>DIP-6184S8H-POS</t>
  </si>
  <si>
    <t>DIP-6184S4H-POS</t>
  </si>
  <si>
    <t>DIP-6183S8H-POS</t>
  </si>
  <si>
    <t>DIP-71F6SFH-POS</t>
  </si>
  <si>
    <t>DIP-71F4SFH-POS</t>
  </si>
  <si>
    <t>DIP-71F3SFH-POS</t>
  </si>
  <si>
    <t>DIP-6183S4H-POS</t>
  </si>
  <si>
    <t>DIP-7188S8H-POS</t>
  </si>
  <si>
    <t>DIP-7186S8H-POS</t>
  </si>
  <si>
    <t>DIP-7184S8H-POS</t>
  </si>
  <si>
    <t>DIP-7184S4H-POS</t>
  </si>
  <si>
    <t>DIP-7183S8H-POS</t>
  </si>
  <si>
    <t>DIP-7183S4H-POS</t>
  </si>
  <si>
    <t>DIP-7180S0N-POS</t>
  </si>
  <si>
    <t>DIP-61F8SFH-POS</t>
  </si>
  <si>
    <t>DIP-61F6SFH-POS</t>
  </si>
  <si>
    <t>DIP-61F4SFH-POS</t>
  </si>
  <si>
    <t>DIP-6180S0N-POS</t>
  </si>
  <si>
    <t>NDE-4502-A-F</t>
  </si>
  <si>
    <t>VG4-A-PSU1</t>
  </si>
  <si>
    <t>NDE-8503-RT</t>
  </si>
  <si>
    <t>MHW-WZ4G4-HEN2</t>
  </si>
  <si>
    <t>MHW-WZ4G4-HEN4</t>
  </si>
  <si>
    <t>NDA-ADPTR-NPTMET</t>
  </si>
  <si>
    <t>MBV-MINT</t>
  </si>
  <si>
    <t>MBV-BXPAN-DIP</t>
  </si>
  <si>
    <t>NIN-63013-A3</t>
  </si>
  <si>
    <t>VDA-445DMY-S</t>
  </si>
  <si>
    <t>NBN-MCSMB-03M</t>
  </si>
  <si>
    <t>NBN-MCSMB-30M</t>
  </si>
  <si>
    <t>VDA-KIT-2</t>
  </si>
  <si>
    <t>MIC-9K-IP67-5PK</t>
  </si>
  <si>
    <t>NDN-IOC-30M</t>
  </si>
  <si>
    <t>MIC-IP67-5PK</t>
  </si>
  <si>
    <t>SR-G1VMA</t>
  </si>
  <si>
    <t>MIC-ILG-400</t>
  </si>
  <si>
    <t>MIC-ILW-400</t>
  </si>
  <si>
    <t>MIC-ILB-400</t>
  </si>
  <si>
    <t>MIC-ILW-300</t>
  </si>
  <si>
    <t>NIR-50940-MRP</t>
  </si>
  <si>
    <t>NIR-50850-MRP</t>
  </si>
  <si>
    <t>IIR-50940-XR</t>
  </si>
  <si>
    <t>IIR-50850-XR</t>
  </si>
  <si>
    <t>IIR-50940-LR</t>
  </si>
  <si>
    <t>IIR-50850-LR</t>
  </si>
  <si>
    <t>IIR-50940-MR</t>
  </si>
  <si>
    <t>IIR-50850-MR</t>
  </si>
  <si>
    <t>IIR-50940-SR</t>
  </si>
  <si>
    <t>IIR-50850-SR</t>
  </si>
  <si>
    <t>NDA-3050-PIP</t>
  </si>
  <si>
    <t>MIC-9K-SNSHLD-W</t>
  </si>
  <si>
    <t>BUB-CLR-FDI</t>
  </si>
  <si>
    <t>BUB-CLR-FDO</t>
  </si>
  <si>
    <t>BUB-TIN-FDI</t>
  </si>
  <si>
    <t>BUB-TIN-FDO</t>
  </si>
  <si>
    <t>LFF-8012C-D50</t>
  </si>
  <si>
    <t>LFF-8012C-D35</t>
  </si>
  <si>
    <t>LVF-5000C-D0550</t>
  </si>
  <si>
    <t>LVF-4000C-D0550</t>
  </si>
  <si>
    <t>LVF-5005C-S1803</t>
  </si>
  <si>
    <t>LVF-5005C-S0940</t>
  </si>
  <si>
    <t>UHI-SBG-0</t>
  </si>
  <si>
    <t>UHI-OG-0</t>
  </si>
  <si>
    <t>VGA-BUBBLE-CTIA</t>
  </si>
  <si>
    <t>NDA-8000-SP</t>
  </si>
  <si>
    <t>NDA-8000-PLEN</t>
  </si>
  <si>
    <t>NDA-8000-IC</t>
  </si>
  <si>
    <t>VGA-BUBBLE-IK10</t>
  </si>
  <si>
    <t>NDA-U-CMT</t>
  </si>
  <si>
    <t>MIC-CMB-MG</t>
  </si>
  <si>
    <t>VGA-IP54K-IC</t>
  </si>
  <si>
    <t>MIC-SPR-WD</t>
  </si>
  <si>
    <t>MIC-7100I-SNSHLD-W</t>
  </si>
  <si>
    <t>NDA-8000-CBL</t>
  </si>
  <si>
    <t>NDA-8000-WP</t>
  </si>
  <si>
    <t>NDA-8000-TBL</t>
  </si>
  <si>
    <t>NDA-8000-PC</t>
  </si>
  <si>
    <t>HAC-TAMP01</t>
  </si>
  <si>
    <t>UHO-HBGS-61</t>
  </si>
  <si>
    <t>UHO-HGS-11</t>
  </si>
  <si>
    <t>UHO-HBPS-11</t>
  </si>
  <si>
    <t>UHO-HBGS-11</t>
  </si>
  <si>
    <t>MIC-SPR-WDá</t>
  </si>
  <si>
    <t>NDA-U-PA1</t>
  </si>
  <si>
    <t>NDA-U-PA0</t>
  </si>
  <si>
    <t>NDA-U-RMT</t>
  </si>
  <si>
    <t>VDA-PMTC-DOME</t>
  </si>
  <si>
    <t>VGA-PEND-ARM</t>
  </si>
  <si>
    <t>VG4-A-PA0</t>
  </si>
  <si>
    <t>VG4-A-PA1</t>
  </si>
  <si>
    <t>NDA-U-PMTG</t>
  </si>
  <si>
    <t>NDA-U-WMTG</t>
  </si>
  <si>
    <t>NDA-8000-PIPW</t>
  </si>
  <si>
    <t>NDA-8000-PIP</t>
  </si>
  <si>
    <t>NDA-5031-PIP</t>
  </si>
  <si>
    <t>NDA-7010-PIP</t>
  </si>
  <si>
    <t>NDA-4020-PIP</t>
  </si>
  <si>
    <t>NDA-5030-PIP</t>
  </si>
  <si>
    <t>NDA-U-PMTE</t>
  </si>
  <si>
    <t>NDA-U-PMT</t>
  </si>
  <si>
    <t>NDA-U-WMT</t>
  </si>
  <si>
    <t>NDA-U-PMAL</t>
  </si>
  <si>
    <t>NDA-U-PMAS</t>
  </si>
  <si>
    <t>TC9210US</t>
  </si>
  <si>
    <t>TC9208</t>
  </si>
  <si>
    <t>NHA-U-WMT</t>
  </si>
  <si>
    <t>NDA-U-WMP</t>
  </si>
  <si>
    <t>NDA-U-PSMB</t>
  </si>
  <si>
    <t>VDA-POMT-PTZDOME</t>
  </si>
  <si>
    <t>MIC-WMB-MG</t>
  </si>
  <si>
    <t>MIC-SPR-MG</t>
  </si>
  <si>
    <t>MIC-SCA-MG</t>
  </si>
  <si>
    <t>NDI-4502-A</t>
  </si>
  <si>
    <t>NIN-73023-A10AS</t>
  </si>
  <si>
    <t>NIN-73023-A10A</t>
  </si>
  <si>
    <t>NIN-73023-A3AS</t>
  </si>
  <si>
    <t>NIN-63023-A3S</t>
  </si>
  <si>
    <t>NIN-73023-A3A</t>
  </si>
  <si>
    <t>NIN-63023-A3</t>
  </si>
  <si>
    <t>NIN-73013-A10AS</t>
  </si>
  <si>
    <t>NIN-73013-A10A</t>
  </si>
  <si>
    <t>NIN-73013-A3AS</t>
  </si>
  <si>
    <t>NIN-63013-A3S</t>
  </si>
  <si>
    <t>NIN-73013-A3A</t>
  </si>
  <si>
    <t>NBN-73023-BA</t>
  </si>
  <si>
    <t>NBN-63023-B</t>
  </si>
  <si>
    <t>NBN-73013-BA</t>
  </si>
  <si>
    <t>NBN-63013-B</t>
  </si>
  <si>
    <t>NTV-3503-F03L</t>
  </si>
  <si>
    <t>NBN-65023-B</t>
  </si>
  <si>
    <t>NBN-75023-BA</t>
  </si>
  <si>
    <t>NBN-80122-CA</t>
  </si>
  <si>
    <t>NUC-52051-F0</t>
  </si>
  <si>
    <t>NDA-SMB-MICSMB</t>
  </si>
  <si>
    <t>NDA-SMB-MINISMB</t>
  </si>
  <si>
    <t>NBN-50051-V3</t>
  </si>
  <si>
    <t>NBN-50051-C</t>
  </si>
  <si>
    <t>NBN-80052-BA</t>
  </si>
  <si>
    <t>LVF-5005C-S4109</t>
  </si>
  <si>
    <t>NBN-50022-V3</t>
  </si>
  <si>
    <t>NBN-50022-C</t>
  </si>
  <si>
    <t>NCN-90022-F1</t>
  </si>
  <si>
    <t>NDP-7512-Z30</t>
  </si>
  <si>
    <t>NDP-7512-Z30CT</t>
  </si>
  <si>
    <t>NDP-7512-Z30K</t>
  </si>
  <si>
    <t>MIC-7522-Z30B</t>
  </si>
  <si>
    <t>MIC-7504-Z12GR</t>
  </si>
  <si>
    <t>MIC-7504-Z12WR</t>
  </si>
  <si>
    <t>MIC-7504-Z12BR</t>
  </si>
  <si>
    <t>MIC-7522-Z30GR</t>
  </si>
  <si>
    <t>MIC-7522-Z30WR</t>
  </si>
  <si>
    <t>MIC-7522-Z30BR</t>
  </si>
  <si>
    <t>MIC-7522-Z30G</t>
  </si>
  <si>
    <t>MIC-7522-Z30W</t>
  </si>
  <si>
    <t>MIC-9502-Z30GVF</t>
  </si>
  <si>
    <t>MIC-9502-Z30WVF</t>
  </si>
  <si>
    <t>MIC-9502-Z30BVF</t>
  </si>
  <si>
    <t>MIC-9502-Z30WVS</t>
  </si>
  <si>
    <t>MIC-9502-Z30BVS</t>
  </si>
  <si>
    <t>MIC-9502-Z30GQS</t>
  </si>
  <si>
    <t>MIC-9502-Z30WQS</t>
  </si>
  <si>
    <t>MIC-9502-Z30BQS</t>
  </si>
  <si>
    <t>ISC-CDL1-W15G</t>
  </si>
  <si>
    <t>MBV-MMVS</t>
  </si>
  <si>
    <t>NDN-733V09-P</t>
  </si>
  <si>
    <t>VDA-CMT-PTZDOME</t>
  </si>
  <si>
    <t>SFP-2</t>
  </si>
  <si>
    <t>C1-IN</t>
  </si>
  <si>
    <t>SFP-26</t>
  </si>
  <si>
    <t>SFP-25</t>
  </si>
  <si>
    <t>R08-USA-0207</t>
  </si>
  <si>
    <t>ICP-1K22AWG-10</t>
  </si>
  <si>
    <t>MIC-WKT-IR</t>
  </si>
  <si>
    <t>ICP-TR1822-CAN</t>
  </si>
  <si>
    <t>MP-D203</t>
  </si>
  <si>
    <t>CR.VG4-A-PA0</t>
  </si>
  <si>
    <t>MBV-XMVS-DIP</t>
  </si>
  <si>
    <t>MBV-XWST-DIP</t>
  </si>
  <si>
    <t>NHT-8001-F65VS</t>
  </si>
  <si>
    <t>NHT-8001-F35VF</t>
  </si>
  <si>
    <t>NHT-8001-F35VS</t>
  </si>
  <si>
    <t>NHT-8000-F07QF</t>
  </si>
  <si>
    <t>NHT-8000-F07QS</t>
  </si>
  <si>
    <t>NHT-8001-F65VF</t>
  </si>
  <si>
    <t>NHT-8001-F17VF</t>
  </si>
  <si>
    <t>NHT-8001-F17VS</t>
  </si>
  <si>
    <t>NHT-8001-F09VF</t>
  </si>
  <si>
    <t>NHT-8000-F19QF</t>
  </si>
  <si>
    <t>NHT-8000-F19QS</t>
  </si>
  <si>
    <t>NHT-8001-F09VS</t>
  </si>
  <si>
    <t>MBV-BPLU-DIP</t>
  </si>
  <si>
    <t>MBV-MVWR</t>
  </si>
  <si>
    <t>IGI-MDASH</t>
  </si>
  <si>
    <t>IGI-MBASE</t>
  </si>
  <si>
    <t>IGI-DEM</t>
  </si>
  <si>
    <t>IGI-DASH</t>
  </si>
  <si>
    <t>MBV-1FOV-DIP</t>
  </si>
  <si>
    <t>MBV-MSITEPLU-3YR</t>
  </si>
  <si>
    <t>MBV-XPI-DIP</t>
  </si>
  <si>
    <t>MBV-1DUR-DIP</t>
  </si>
  <si>
    <t>MBV-1CHAN-DIP</t>
  </si>
  <si>
    <t>MBV-BLIT-DIP</t>
  </si>
  <si>
    <t>MVC-CT-DIN</t>
  </si>
  <si>
    <t>MVC-CT-FLX</t>
  </si>
  <si>
    <t>MVC-CT-PTZ</t>
  </si>
  <si>
    <t>MBV-BPRO-100</t>
  </si>
  <si>
    <t>MBV-MPIPLU-3YR</t>
  </si>
  <si>
    <t>MBV-MPILIT-3YR</t>
  </si>
  <si>
    <t>MBV-MPIPLU</t>
  </si>
  <si>
    <t>MBV-MPILIT</t>
  </si>
  <si>
    <t>MBV-MWSTLIT-3YR</t>
  </si>
  <si>
    <t>MBV-MWSTLIT</t>
  </si>
  <si>
    <t>MBV-MKBDLIT-3YR</t>
  </si>
  <si>
    <t>MBV-MPI-3YR</t>
  </si>
  <si>
    <t>MBV-MKBDLIT</t>
  </si>
  <si>
    <t>MBV-MINTLIT-3YR</t>
  </si>
  <si>
    <t>MBV-MINTLIT</t>
  </si>
  <si>
    <t>MBV-MFOVLIT-3YR</t>
  </si>
  <si>
    <t>MBV-MFOVLIT</t>
  </si>
  <si>
    <t>MBV-MDURLIT-3YR</t>
  </si>
  <si>
    <t>MBV-MDURLIT</t>
  </si>
  <si>
    <t>MBV-M100WST-3YR</t>
  </si>
  <si>
    <t>MBV-MCHANLIT-3YR</t>
  </si>
  <si>
    <t>MBV-MCHANLIT</t>
  </si>
  <si>
    <t>MBV-MDVRLIT-3YR</t>
  </si>
  <si>
    <t>MBV-MDVRLIT</t>
  </si>
  <si>
    <t>MBV-MLIT-3YR</t>
  </si>
  <si>
    <t>MBV-MLIT</t>
  </si>
  <si>
    <t>MVS-FCOM-PRCL</t>
  </si>
  <si>
    <t>AMS Training Kit</t>
  </si>
  <si>
    <t>License for visitor management</t>
  </si>
  <si>
    <t>License for AMS-FVIS-WEBV*, 1yr</t>
  </si>
  <si>
    <t>8 Door OSDP Access Hardware Kit</t>
  </si>
  <si>
    <t>AMC_8Door_Weigand_Kit</t>
  </si>
  <si>
    <t>4 Door Wiegand Access Hardware Kit</t>
  </si>
  <si>
    <t>4 Door OSDP Access Hardware Kit</t>
  </si>
  <si>
    <t>12 mths wrty ext wireless module</t>
  </si>
  <si>
    <t>12 mths wrty ext door control module</t>
  </si>
  <si>
    <t>12 mths wrty ext Keypad</t>
  </si>
  <si>
    <t>12 mths wrty ext Command Center</t>
  </si>
  <si>
    <t>B6512 Training Kit</t>
  </si>
  <si>
    <t>12 mths wrty ext. APS PSU</t>
  </si>
  <si>
    <t>12 mths wrty ext. Enrollment reader</t>
  </si>
  <si>
    <t>12 mths wrty ext. Fingerprint Reader</t>
  </si>
  <si>
    <t>12 mths wrty ext D296</t>
  </si>
  <si>
    <t>12 mths wrty ext RF Receiver / Repeater</t>
  </si>
  <si>
    <t>12 mths wrty ext D6600 Accessories</t>
  </si>
  <si>
    <t>12 mths wrty ext D6600 extensions</t>
  </si>
  <si>
    <t>12 mths wrty ext D6600 Receiver</t>
  </si>
  <si>
    <t>12 mths wrty ext G Series panel</t>
  </si>
  <si>
    <t>12 mths wrty ext Seismic detector</t>
  </si>
  <si>
    <t>12 mths wrty ext detector general</t>
  </si>
  <si>
    <t>UMM: 501+ Panels</t>
  </si>
  <si>
    <t>Trim plate for DS151 and DS161, black</t>
  </si>
  <si>
    <t>12 mths wrty ext. Premium reader</t>
  </si>
  <si>
    <t>12 mths wrty ext Power Supply 2.0 A</t>
  </si>
  <si>
    <t>Wireless heat detector</t>
  </si>
  <si>
    <t>Wireless CO detector</t>
  </si>
  <si>
    <t>Wireless smoke detector</t>
  </si>
  <si>
    <t>12 mths wrty ext Dialler and Communicat.</t>
  </si>
  <si>
    <t>12 mths wrty ext Control Communicator</t>
  </si>
  <si>
    <t>IP control panel, 599 pts training kit</t>
  </si>
  <si>
    <t>Bubble, pendant, tinted, rugged</t>
  </si>
  <si>
    <t>Power supply, 120VAC 60Hz,12VDC 1A out</t>
  </si>
  <si>
    <t>PSU, 120VAC,60Hz, 24VAC, 30VA out</t>
  </si>
  <si>
    <t>DIP-61F3-16HD SRV Ext. 12 Mths POS</t>
  </si>
  <si>
    <t>DIP-61F0-00N SRV Ext. 12 Mths POS</t>
  </si>
  <si>
    <t>DIP-6188-8HD SRV Ext. 12 Mths POS</t>
  </si>
  <si>
    <t>DIP-6186-8HD SRV Ext. 12 Mths POS</t>
  </si>
  <si>
    <t>DIP-6184-8HD SRV Ext. 12 Mths POS</t>
  </si>
  <si>
    <t>DIP-6184-4HD SRV Ext. 12 Mths POS</t>
  </si>
  <si>
    <t>DIP-6183-8HD SRV Ext. 12 Mths POS</t>
  </si>
  <si>
    <t>DIP-71F6-16HD SRV Ext. 12 Mths POS</t>
  </si>
  <si>
    <t>DIP-71F4-16HD SRV Ext. 12 Mths POS</t>
  </si>
  <si>
    <t>DIP-71F3-16HD SRV Ext. 12 Mths POS</t>
  </si>
  <si>
    <t>DIP-6183-4HD SRV Ext. 12 Mths POS</t>
  </si>
  <si>
    <t>DIP-7188-8HD SRV Ext. 12 Mths POS</t>
  </si>
  <si>
    <t>DIP-7186-8HD SRV Ext. 12 Mths POS</t>
  </si>
  <si>
    <t>DIP-7184-8HD SRV Ext. 12 Mths POS</t>
  </si>
  <si>
    <t>DIP-7184-4HD SRV Ext. 12 Mths POS</t>
  </si>
  <si>
    <t>DIP-7183-8HD SRV Ext. 12 Mths POS</t>
  </si>
  <si>
    <t>DIP-7183-4HD SRV Ext. 12 Mths POS</t>
  </si>
  <si>
    <t>DIP-7180-00N SRV Ext. 12 Mths POS</t>
  </si>
  <si>
    <t>DIP-61F8-16HD SRV Ext. 12 Mths POS</t>
  </si>
  <si>
    <t>DIP-61F6-16HD SRV Ext. 12 Mths POS</t>
  </si>
  <si>
    <t>DIP-61F4-16HD SRV Ext. 12 Mths POS</t>
  </si>
  <si>
    <t>DIP-6180-00N SRV Ext. 12 Mths POS</t>
  </si>
  <si>
    <t>Fixed dome 2MP 3-9mm auto IP66 FE</t>
  </si>
  <si>
    <t>PSU, 120VAC, for AUTODOME, MIC7000</t>
  </si>
  <si>
    <t>Fixed dome 6MP HDR 12-40mm PTRZ IP66</t>
  </si>
  <si>
    <t>Workstation Z4G4, T1000 GPU</t>
  </si>
  <si>
    <t>Workstation Z4G4, RTXA2000 GPU</t>
  </si>
  <si>
    <t>NPT-to-Metric Adapter Set</t>
  </si>
  <si>
    <t>Pendant pipe mount,indoor,for FLEXIDOME</t>
  </si>
  <si>
    <t>License for MBV-XINT-*, 1yr</t>
  </si>
  <si>
    <t>License Upgrade to maximum 128 channels</t>
  </si>
  <si>
    <t>License Camera/decoder expansion</t>
  </si>
  <si>
    <t>Dome 1MP HDR 3-9mm auto IP66</t>
  </si>
  <si>
    <t>Installation tool for pole mount</t>
  </si>
  <si>
    <t>Dummy camera, FLEXIDOME</t>
  </si>
  <si>
    <t>Service monitor cable, 2.5mm jack to BNC</t>
  </si>
  <si>
    <t>Cable, SMB to BNC, camera-cable, 0.3m</t>
  </si>
  <si>
    <t>Cable, SMB to BNC, camera-monitor/DVR</t>
  </si>
  <si>
    <t>Indoor kit retrofit Pelco DF5 housing</t>
  </si>
  <si>
    <t>Connector kit thermal PTZ IP67 5pieces</t>
  </si>
  <si>
    <t>Cable, IP66 certified, waterproof</t>
  </si>
  <si>
    <t>Connector kit, IP67,  5pcs</t>
  </si>
  <si>
    <t>IP SECURITY MICROSD CARD 128GB</t>
  </si>
  <si>
    <t>Illuminator, white-IR light, gray</t>
  </si>
  <si>
    <t>Illuminator, white-IR light, white</t>
  </si>
  <si>
    <t>Illuminator, white-IR light, black</t>
  </si>
  <si>
    <t>Illuminator white-IR light 450m, white</t>
  </si>
  <si>
    <t>Illuminator, 940nm, medium range, PoE+</t>
  </si>
  <si>
    <t>Illuminator, 850nm, medium range, PoE+</t>
  </si>
  <si>
    <t>Illuminator, 940nm, extra range</t>
  </si>
  <si>
    <t>Illuminator, 850nm, extra range</t>
  </si>
  <si>
    <t>Illuminator, 940nm, long range</t>
  </si>
  <si>
    <t>Illuminator, 850nm, long range</t>
  </si>
  <si>
    <t>Illuminator, 940nm, medium range</t>
  </si>
  <si>
    <t>Illuminator, 850nm, medium range</t>
  </si>
  <si>
    <t>Illuminator, 940nm, short range</t>
  </si>
  <si>
    <t>Illuminator, 850nm, short range</t>
  </si>
  <si>
    <t>Pendant interface plate panoramic 5000</t>
  </si>
  <si>
    <t>Sunshield thermal PTZ camera, white</t>
  </si>
  <si>
    <t>Bubble, clear, indoor</t>
  </si>
  <si>
    <t>Bubble, clear, outdoor</t>
  </si>
  <si>
    <t>Bubble, tinted, indoor</t>
  </si>
  <si>
    <t>Bubble, tinted, outdoor</t>
  </si>
  <si>
    <t>Fixed lens, 50mm, telephoto, megapixel</t>
  </si>
  <si>
    <t>Fixed lens, 35mm, telephoto, megapixel</t>
  </si>
  <si>
    <t>Varifocal lens, 5-50mm, 960H, 1/3", F1.6</t>
  </si>
  <si>
    <t>Varifocal lens, 5-50mm, 960H, 1/3", F1.4</t>
  </si>
  <si>
    <t>Varifocal lens, 1.8-3mm, 5MP, CS mount</t>
  </si>
  <si>
    <t>Varifocal lens, 9-40mm, 5MP, CS mount</t>
  </si>
  <si>
    <t>Power supply, 24VAC</t>
  </si>
  <si>
    <t>Indoor housing with bracket set</t>
  </si>
  <si>
    <t>Indoor camera housing</t>
  </si>
  <si>
    <t>Bubble, in-ceiling, tinted</t>
  </si>
  <si>
    <t>In-ceiling mount support kit</t>
  </si>
  <si>
    <t>Plenum-rated in-ceiling mount kit</t>
  </si>
  <si>
    <t>In-ceiling mount kit</t>
  </si>
  <si>
    <t>Bubble, pendant, IK10-rated</t>
  </si>
  <si>
    <t>In-ceiling flush mount for microdome</t>
  </si>
  <si>
    <t>Corner mount for AUTODOME camera, 158mm</t>
  </si>
  <si>
    <t>Corner mount adapter</t>
  </si>
  <si>
    <t>Corner mount bracket, grey sand</t>
  </si>
  <si>
    <t>In-ceiling IP54 kit for AUTODOME</t>
  </si>
  <si>
    <t>Suspended ceiling support kit,7"</t>
  </si>
  <si>
    <t>Wall mount spreader plate, white sand</t>
  </si>
  <si>
    <t>Sunshield for MIC 7100i white</t>
  </si>
  <si>
    <t>Clear replacement bubble</t>
  </si>
  <si>
    <t>On-camera weather protector</t>
  </si>
  <si>
    <t>Tinted Bubble</t>
  </si>
  <si>
    <t>Paintable cover, 4 pcs</t>
  </si>
  <si>
    <t>Tamper switch kit for UHI/UHO Series</t>
  </si>
  <si>
    <t>Outdoor housing, blower, 120VAC/35W</t>
  </si>
  <si>
    <t>Outdoor housing, 24VAC/30W, feed-through</t>
  </si>
  <si>
    <t>Outdoor housing, 24VAC, external BNC</t>
  </si>
  <si>
    <t>Outdoor housing, 24VAC, feed-through</t>
  </si>
  <si>
    <t>MIC550/MIC612 WALL MOUNT SPREADER PLATE WHITE</t>
  </si>
  <si>
    <t>Surveillance cabinet 120VAC</t>
  </si>
  <si>
    <t>Surveillance cabinet 24VAC</t>
  </si>
  <si>
    <t>Pendant parapet mount</t>
  </si>
  <si>
    <t>Pendant pipe cap for FLEXIDOME</t>
  </si>
  <si>
    <t>Bubble, pendant, clear</t>
  </si>
  <si>
    <t>Pendant arm with wiring, for AUTODOME</t>
  </si>
  <si>
    <t>Bubble, pendant, tinted</t>
  </si>
  <si>
    <t>Pipe mount bracket for FLEXIDOME, 158mm</t>
  </si>
  <si>
    <t>Pipe mount for AUTODOME , white</t>
  </si>
  <si>
    <t>Pendant arm, power box, 24VAC, AUTODOME</t>
  </si>
  <si>
    <t>Pendant arm, power box, 120VAC, AUTODOME</t>
  </si>
  <si>
    <t>Pendant pipe mount, gang box</t>
  </si>
  <si>
    <t>Pendant wall mount, gang box</t>
  </si>
  <si>
    <t>Pendant interface plate, outdoor</t>
  </si>
  <si>
    <t>Pendant interface plate, indoor</t>
  </si>
  <si>
    <t>Pendant interface plate NDI-4/5000</t>
  </si>
  <si>
    <t>Pendant interface plate for NIN-70112</t>
  </si>
  <si>
    <t>Pendant interface plate AUTODOME 4000</t>
  </si>
  <si>
    <t>Pendant interface plate NDE-4/5000</t>
  </si>
  <si>
    <t>Pendant pipe extension, 20" (50cm)</t>
  </si>
  <si>
    <t>Pendant pipe mount, 12" (31cm)</t>
  </si>
  <si>
    <t>Pendant wall mount</t>
  </si>
  <si>
    <t>Pole mount bracket</t>
  </si>
  <si>
    <t>Pole mount adapter large</t>
  </si>
  <si>
    <t>Pole mount adapter small</t>
  </si>
  <si>
    <t>Wall mount bracket for dome camera</t>
  </si>
  <si>
    <t>Wall mount universal, silver, US only</t>
  </si>
  <si>
    <t>Camera mount, 6", indoor</t>
  </si>
  <si>
    <t>Wall mount,  8", 4KG/8.8lb max load</t>
  </si>
  <si>
    <t>Surface mount box, high impact</t>
  </si>
  <si>
    <t>Surface mount box, indoor</t>
  </si>
  <si>
    <t>Bracket housing for DINION thermal 8000</t>
  </si>
  <si>
    <t>Wall mount plate</t>
  </si>
  <si>
    <t>Pendant wall/ceiling mount SMB</t>
  </si>
  <si>
    <t>Wall mount for rugged PTZ camera, grey</t>
  </si>
  <si>
    <t>Wall mount spreader plate, grey sand</t>
  </si>
  <si>
    <t>Conduit adapter, shallow, grey sand</t>
  </si>
  <si>
    <t>USB/serial interface module</t>
  </si>
  <si>
    <t>Keyboard, USB CCTV-oriented</t>
  </si>
  <si>
    <t>Interface cable RS-232</t>
  </si>
  <si>
    <t>Fixed dome 2MP 3-9mm auto</t>
  </si>
  <si>
    <t>Dome 2MP HDR 10-23mm auto IP66 surface</t>
  </si>
  <si>
    <t>Dome 2MP HDR 10-23mm auto IP66</t>
  </si>
  <si>
    <t>Dome 2MP HDR 3-9mm auto IP66 surface</t>
  </si>
  <si>
    <t>Dome 2MP HDR 3-9mm auto IP66</t>
  </si>
  <si>
    <t>Dome 1MP HDR 10-23mm auto IP66 surface</t>
  </si>
  <si>
    <t>Dome 1MP HDR 10-23mm auto IP66</t>
  </si>
  <si>
    <t>Dome 1MP HDR 3-9mm auto IP66 surface</t>
  </si>
  <si>
    <t>Fixed camera 2MP HDR</t>
  </si>
  <si>
    <t>Fixed camera 1MP HDR</t>
  </si>
  <si>
    <t>Turret camera 5MP HDR 100? IK08 IR</t>
  </si>
  <si>
    <t>Fixed camera 2MP HDR 24V</t>
  </si>
  <si>
    <t>Fixed camera 12MP</t>
  </si>
  <si>
    <t>Fixed dome 5MP 360?</t>
  </si>
  <si>
    <t>Surface mount box for dome camera 4.49"</t>
  </si>
  <si>
    <t>Surface mount box for dome camera 5.87"</t>
  </si>
  <si>
    <t>Fixed camera 5MP 3.3-12mm</t>
  </si>
  <si>
    <t>Fixed camera 5MP</t>
  </si>
  <si>
    <t>Varifocal lens, 4.1-9mm, 5MP, CS mount</t>
  </si>
  <si>
    <t>Fixed camera 2MP 3.3-12mm</t>
  </si>
  <si>
    <t>Fixed camera 2MP</t>
  </si>
  <si>
    <t>Corner camera 1.5MP 121? IP65 940nm IR</t>
  </si>
  <si>
    <t>PTZ 2MP HDR 30x clear IP66 pendant</t>
  </si>
  <si>
    <t>PTZ 2MP HDR 30x tinted IP54 in-ceiling</t>
  </si>
  <si>
    <t>PTZ 2MP HDR 30x clear IK10 pendant</t>
  </si>
  <si>
    <t>PTZ 2MP HDR 30x IP68 black</t>
  </si>
  <si>
    <t>PTZ 8MP 12x IP68 enhanced gray</t>
  </si>
  <si>
    <t>PTZ 8MP 12x IP68 enhanced white</t>
  </si>
  <si>
    <t>PTZ 8MP 12x IP68 enhanced black</t>
  </si>
  <si>
    <t>PTZ 2MP HDR 30x IP68 enhanced gray</t>
  </si>
  <si>
    <t>PTZ 2MP HDR 30x IP68 enhanced white</t>
  </si>
  <si>
    <t>PTZ 2MP HDR 30x IP68 enhanced black</t>
  </si>
  <si>
    <t>PTZ 2MP HDR 30x IP68 gray</t>
  </si>
  <si>
    <t>PTZ 2MP HDR 30x IP68 white</t>
  </si>
  <si>
    <t>PTZ thermal VGA-50mm 2MP 30x 30Hz, gray</t>
  </si>
  <si>
    <t>PTZ thermal VGA-50mm 2MP 30x 30Hz, white</t>
  </si>
  <si>
    <t>PTZ thermal VGA-50mm 2MP 30x 30Hz, black</t>
  </si>
  <si>
    <t>PTZ thermal VGA-50mm 2MP 30x 9Hz, white</t>
  </si>
  <si>
    <t>PTZ thermal VGA-50mm 2MP 30x 9Hz, black</t>
  </si>
  <si>
    <t>PTZ thermal QVGA-19mm 2MP 30x 9Hz, gray</t>
  </si>
  <si>
    <t>PTZ thermal QVGA-19mm 2MP 30x 9Hz, white</t>
  </si>
  <si>
    <t>PTZ thermal QVGA-19mm 2MP 30x 9Hz, black</t>
  </si>
  <si>
    <t>Motion detector, 50ft (15m)</t>
  </si>
  <si>
    <t>License for MBV-XMVS-*, 1yr</t>
  </si>
  <si>
    <t>Dome 1.3MP 9-40mm manual IP67</t>
  </si>
  <si>
    <t>Bubble, tinted, for FLEXIDOME</t>
  </si>
  <si>
    <t>Fiber module, multimode, 1310nm, 2LC</t>
  </si>
  <si>
    <t>Rack mount card cage</t>
  </si>
  <si>
    <t>Fiber module, 1550/1310nm, 1SC</t>
  </si>
  <si>
    <t>Fiber module, 1310/1550nm, 1SC</t>
  </si>
  <si>
    <t>F.01U.013.689</t>
  </si>
  <si>
    <t>End of line resistor, 1 kOhm 22AWG</t>
  </si>
  <si>
    <t>Washer kit, MIC IR</t>
  </si>
  <si>
    <t>Transformer, plug-in, 18V 22VA, Canada</t>
  </si>
  <si>
    <t>Mounting plate kit</t>
  </si>
  <si>
    <t>REFURBISED Pendant arm, power box, 24VAC, AUTODOME</t>
  </si>
  <si>
    <t>License Mobile video service expansion</t>
  </si>
  <si>
    <t>License Workstation expansion</t>
  </si>
  <si>
    <t>DINION THERMAL, &lt;9Hz, VGA, 65mm</t>
  </si>
  <si>
    <t>DINION THERMAL , 30Hz, VGA, 35mm</t>
  </si>
  <si>
    <t>DINION THERMAL, &lt;9Hz, VGA, 35mm</t>
  </si>
  <si>
    <t>DINION THERMAL, 60Hz, QVGA, 7.5mm</t>
  </si>
  <si>
    <t>DINION THERMAL, &lt;9Hz, QVGA, 7.5mm</t>
  </si>
  <si>
    <t>DINION THERMAL, 30Hz, VGA, 65mm</t>
  </si>
  <si>
    <t>DINION THERMAL, 30Hz, VGA, 16.7mm</t>
  </si>
  <si>
    <t>DINION THERMAL, &lt;9Hz, VGA, 16.7mm</t>
  </si>
  <si>
    <t>DINION THERMAL, 30Hz, VGA, 9mm</t>
  </si>
  <si>
    <t>DINION THERMAL, 60Hz, QVGA,19mm</t>
  </si>
  <si>
    <t>DINION THERMAL, &lt;9Hz, QVGA,19mm</t>
  </si>
  <si>
    <t>DINION THERMAL, &lt;9Hz, VGA,9mm</t>
  </si>
  <si>
    <t>License Plus base for DIP AIO 6000-7000</t>
  </si>
  <si>
    <t>SMA license for MBV-BVWR, 1 year</t>
  </si>
  <si>
    <t>SMA for IGI-Dash 1yr.</t>
  </si>
  <si>
    <t>SMA for IGI-Base 1yr.</t>
  </si>
  <si>
    <t>Intelligent Insights 30 days demo</t>
  </si>
  <si>
    <t>License Dashboard expansion</t>
  </si>
  <si>
    <t>License VRM Failover channel expansion</t>
  </si>
  <si>
    <t>License for MBV-XSITEPLU-*, 3yr</t>
  </si>
  <si>
    <t>License Person ident. channel expansion</t>
  </si>
  <si>
    <t>License Camera dual recording expansion</t>
  </si>
  <si>
    <t>License Lite base for DIP AIO 4000-5000</t>
  </si>
  <si>
    <t>License for DINIONs</t>
  </si>
  <si>
    <t>License for FLEXIDOMEs</t>
  </si>
  <si>
    <t>License for PTZs</t>
  </si>
  <si>
    <t>License Professional base</t>
  </si>
  <si>
    <t>License for MBV-XAVPLU-*, 3yr</t>
  </si>
  <si>
    <t>License for MBV-XPILIT-*, 3yr</t>
  </si>
  <si>
    <t>SMA license for MBV-XPIPLU, 1 year</t>
  </si>
  <si>
    <t>SMA license for MBV-XPILIT, 1 year</t>
  </si>
  <si>
    <t>License for MBV-XWSTLIT-*, 3yr</t>
  </si>
  <si>
    <t>SMA license for MBV-XWSTLIT, 1 year</t>
  </si>
  <si>
    <t>License for MBV-XKBDLIT-*, 3yr</t>
  </si>
  <si>
    <t>License for MBV-XAV-*, 3yr</t>
  </si>
  <si>
    <t>SMA license for MBV-XKBDLIT, 1 year</t>
  </si>
  <si>
    <t>License for MBV-XINTLIT-*, 3yr</t>
  </si>
  <si>
    <t>SMA license for MBV-XINTLIT, 1 year</t>
  </si>
  <si>
    <t>License for MBV-XFOVLIT-*, 3yr</t>
  </si>
  <si>
    <t>SMA license for MBV-XFOVLIT, 1 year</t>
  </si>
  <si>
    <t>License for MBV-XDURLIT-*, 3yr</t>
  </si>
  <si>
    <t>SMA license for MBV-XDURLIT, 1 year</t>
  </si>
  <si>
    <t>License for MBV-100WST-*, 3yr</t>
  </si>
  <si>
    <t>License for MBV-XCHANLIT-*, 3yr</t>
  </si>
  <si>
    <t>SMA license for MBV-XCHANLIT, 1 year</t>
  </si>
  <si>
    <t>License for MBV-XDVRLIT-*, 3yr</t>
  </si>
  <si>
    <t>SMA license for MBV-XDVRLIT, 1 year</t>
  </si>
  <si>
    <t>License for MBV-BLIT-*, 3yr</t>
  </si>
  <si>
    <t>SMA license for MBV-BLIT, 1 year</t>
  </si>
  <si>
    <t>License key for serial protocol</t>
  </si>
  <si>
    <t>BOSCH.ACCESS CONTROL</t>
  </si>
  <si>
    <t>BOSCH.INTRUSION</t>
  </si>
  <si>
    <t>BOSCH.PHILIPS CSI</t>
  </si>
  <si>
    <t>MVC-FIPM</t>
  </si>
  <si>
    <t>DIP-5240IG-00N</t>
  </si>
  <si>
    <t>DIP-524CGP-4HD</t>
  </si>
  <si>
    <t>DIP-5248GP-4HD</t>
  </si>
  <si>
    <t>DIP-5244GP-4HD</t>
  </si>
  <si>
    <t>DIP-5240GP-00N</t>
  </si>
  <si>
    <t>DIP-5244IG-4HD</t>
  </si>
  <si>
    <t>DIP-5248IG-4HD</t>
  </si>
  <si>
    <t>DIP-524CIG-4HD</t>
  </si>
  <si>
    <t>MHW-S380RA-SC</t>
  </si>
  <si>
    <t>MBV-XSITE-VWR</t>
  </si>
  <si>
    <t>MBV-XDVR-VWR</t>
  </si>
  <si>
    <t>MBV-XCHAN-VWR</t>
  </si>
  <si>
    <t>VJD-7513</t>
  </si>
  <si>
    <t>MBV-XINT-DIP</t>
  </si>
  <si>
    <t>MBV-XSITE-DIP</t>
  </si>
  <si>
    <t>DIP-73GC-16HD</t>
  </si>
  <si>
    <t>DIP-73G8-16HD</t>
  </si>
  <si>
    <t>DIP-73G0-00N</t>
  </si>
  <si>
    <t>DIP-7280-00N</t>
  </si>
  <si>
    <t>DIP-6706-HDD</t>
  </si>
  <si>
    <t>DIP-6186-8HD</t>
  </si>
  <si>
    <t>DIP-71F4-16HD</t>
  </si>
  <si>
    <t>DIP-7184-4HD</t>
  </si>
  <si>
    <t>NDE-5502-AL</t>
  </si>
  <si>
    <t>NDE-5502-A</t>
  </si>
  <si>
    <t>UML-554-90</t>
  </si>
  <si>
    <t>UML-434-90</t>
  </si>
  <si>
    <t>UML-324-90</t>
  </si>
  <si>
    <t>UML-274-90</t>
  </si>
  <si>
    <t>NPD-3001-WAP</t>
  </si>
  <si>
    <t>UMM-LED27-SD</t>
  </si>
  <si>
    <t>NPD-5004-POE</t>
  </si>
  <si>
    <t>NPD-5001-POE</t>
  </si>
  <si>
    <t>IPP-AL400-ULKT2</t>
  </si>
  <si>
    <t>PSU-IIR-100</t>
  </si>
  <si>
    <t>PSU-IIR-60</t>
  </si>
  <si>
    <t>PSU-IIR-35</t>
  </si>
  <si>
    <t>TC8235GIT</t>
  </si>
  <si>
    <t>C1-BP</t>
  </si>
  <si>
    <t>DSX-NRCK40-INT8</t>
  </si>
  <si>
    <t>DIP-AIO12-HDD</t>
  </si>
  <si>
    <t>DIP-AIO4-HDD</t>
  </si>
  <si>
    <t>DIP-AIO8-HDD</t>
  </si>
  <si>
    <t>CNFE2MC/IN</t>
  </si>
  <si>
    <t>BVIP IP Matrix License</t>
  </si>
  <si>
    <t>Management Appliance w/o HDD</t>
  </si>
  <si>
    <t>Management Appliance GP 4x12TB</t>
  </si>
  <si>
    <t>Management Appliance GPU 4x8TB</t>
  </si>
  <si>
    <t>Management Appliance GPU 4x4TB</t>
  </si>
  <si>
    <t>Management Appliance GPU wo HD</t>
  </si>
  <si>
    <t>Management Appliance 4x4TB</t>
  </si>
  <si>
    <t>Management Appliance 4x8TB</t>
  </si>
  <si>
    <t>Management appliance 4x12TB</t>
  </si>
  <si>
    <t>Standard Application Server</t>
  </si>
  <si>
    <t>License Site expansion</t>
  </si>
  <si>
    <t>License DVR expansion</t>
  </si>
  <si>
    <t>High-performance H.265 UHD decoder</t>
  </si>
  <si>
    <t>License Intrusion panel expansion</t>
  </si>
  <si>
    <t>DIVAR IP Site Expansion</t>
  </si>
  <si>
    <t>Management appliance, 3U 16X12TB 3rd gen</t>
  </si>
  <si>
    <t>Management appliance, 3U 16X8TB 3rd gen</t>
  </si>
  <si>
    <t>Management appliance, 3U w/o HD 3rd gen</t>
  </si>
  <si>
    <t>Management appliance 2U without HD</t>
  </si>
  <si>
    <t>Hard disk 6TB for DIVAR IP 6000 7000</t>
  </si>
  <si>
    <t>Storage 8x6TB</t>
  </si>
  <si>
    <t>Appliance 16x4TB</t>
  </si>
  <si>
    <t>Appliance 4x4TB</t>
  </si>
  <si>
    <t>AIO - 64 camera Upgrade License</t>
  </si>
  <si>
    <t>Fixed dome 2MP HDR 3-9mm IR IP66</t>
  </si>
  <si>
    <t>Fixed dome 2MP HDR 3-9mm IP66</t>
  </si>
  <si>
    <t>LED monitor, 55 inch, 4K</t>
  </si>
  <si>
    <t>LED monitor, 43 inch, Full HD</t>
  </si>
  <si>
    <t>LED monitor, 32 inch, Full HD</t>
  </si>
  <si>
    <t>LED monitor, 27 inch, Full HD</t>
  </si>
  <si>
    <t>Portable installation tool</t>
  </si>
  <si>
    <t>desk stand for 27 inch monitor</t>
  </si>
  <si>
    <t>Midspan, 4 port x 15W, AC in</t>
  </si>
  <si>
    <t>Midspan, 15W, single port, AC in</t>
  </si>
  <si>
    <t>Power supply kit with PD4UL and B426</t>
  </si>
  <si>
    <t>PSU, 120VAC 60Hz, 24VAC 50VA out</t>
  </si>
  <si>
    <t>Power supply, 100-240VAC/24VDC, 4.2A</t>
  </si>
  <si>
    <t>Power supply, 100-240VAC/24VDC, 2.5A</t>
  </si>
  <si>
    <t>Power supply, 100-240VAC/24VDC, 1.25A</t>
  </si>
  <si>
    <t>Ground loop isolation transformer</t>
  </si>
  <si>
    <t>Rack mount kit for standalone encoder</t>
  </si>
  <si>
    <t>Rack mount bracket for LCD monitor</t>
  </si>
  <si>
    <t>Blank panel for  rack mount card cage</t>
  </si>
  <si>
    <t>Rack empty 40U</t>
  </si>
  <si>
    <t>12TB HDD DIVAR IP all-in-one</t>
  </si>
  <si>
    <t>4TB HDD DIVAR IP all-in-one</t>
  </si>
  <si>
    <t>8TB HDD DIVAR IP all-in-one</t>
  </si>
  <si>
    <t>Transceiver module BNC to UTP</t>
  </si>
  <si>
    <t>Media converter with SFP socket</t>
  </si>
  <si>
    <t>Security keyboard with joystick</t>
  </si>
  <si>
    <t>APS-PSU-60</t>
  </si>
  <si>
    <t>D8229</t>
  </si>
  <si>
    <t>D8224-SP</t>
  </si>
  <si>
    <t>D8224</t>
  </si>
  <si>
    <t>F220-B6PS</t>
  </si>
  <si>
    <t>AEC-AMC2-UL1</t>
  </si>
  <si>
    <t>B8512G-FDX</t>
  </si>
  <si>
    <t>WGECB24-75PWB</t>
  </si>
  <si>
    <t>GCC24-CR</t>
  </si>
  <si>
    <t>D101F</t>
  </si>
  <si>
    <t>D7053</t>
  </si>
  <si>
    <t>D308</t>
  </si>
  <si>
    <t>D344-5</t>
  </si>
  <si>
    <t>D5070</t>
  </si>
  <si>
    <t>D9068</t>
  </si>
  <si>
    <t>D370B</t>
  </si>
  <si>
    <t>FMM-100GR</t>
  </si>
  <si>
    <t>FMM-7045</t>
  </si>
  <si>
    <t>D7035</t>
  </si>
  <si>
    <t>DS7430</t>
  </si>
  <si>
    <t>FPD-7024</t>
  </si>
  <si>
    <t>B4512-CP</t>
  </si>
  <si>
    <t>B4512-C-930</t>
  </si>
  <si>
    <t>B4512-C-920</t>
  </si>
  <si>
    <t>B9512G</t>
  </si>
  <si>
    <t>B8512G</t>
  </si>
  <si>
    <t>B3512-DP-920</t>
  </si>
  <si>
    <t>B3512-DP</t>
  </si>
  <si>
    <t>B5512-DP-920</t>
  </si>
  <si>
    <t>B5512-CP-920</t>
  </si>
  <si>
    <t>B5512-DP-930</t>
  </si>
  <si>
    <t>B5512-DP</t>
  </si>
  <si>
    <t>B5512-D-930</t>
  </si>
  <si>
    <t>B5512-D-920</t>
  </si>
  <si>
    <t>B5512-CP-930</t>
  </si>
  <si>
    <t>B5512-CP</t>
  </si>
  <si>
    <t>B5512-C-930</t>
  </si>
  <si>
    <t>B5512-C-920</t>
  </si>
  <si>
    <t>B4512-DP-930</t>
  </si>
  <si>
    <t>B4512-DP-920</t>
  </si>
  <si>
    <t>B4512-CP-920</t>
  </si>
  <si>
    <t>B4512-DP</t>
  </si>
  <si>
    <t>B4512-D-930</t>
  </si>
  <si>
    <t>B4512-D-920</t>
  </si>
  <si>
    <t>B4512-CP-930</t>
  </si>
  <si>
    <t>B465-MRV-120WI</t>
  </si>
  <si>
    <t>B9512G-CV</t>
  </si>
  <si>
    <t>B9512G-UV</t>
  </si>
  <si>
    <t>B9512G-CV-930</t>
  </si>
  <si>
    <t>B9512G-BV2</t>
  </si>
  <si>
    <t>B8512G-UV</t>
  </si>
  <si>
    <t>B8512G-BV2</t>
  </si>
  <si>
    <t>B5512-CV-930</t>
  </si>
  <si>
    <t>B5512-CV-920</t>
  </si>
  <si>
    <t>B5512-CV</t>
  </si>
  <si>
    <t>B465-SRV-1640</t>
  </si>
  <si>
    <t>B465-MWV-1640</t>
  </si>
  <si>
    <t>B465-MRV-1640</t>
  </si>
  <si>
    <t>B4512-CV-920</t>
  </si>
  <si>
    <t>B4512-CV</t>
  </si>
  <si>
    <t>B3512-DV</t>
  </si>
  <si>
    <t>B9512G-A</t>
  </si>
  <si>
    <t>B299</t>
  </si>
  <si>
    <t>B9512G-FDX</t>
  </si>
  <si>
    <t>B925F</t>
  </si>
  <si>
    <t>B8512G-CP-930</t>
  </si>
  <si>
    <t>B8512G-UP</t>
  </si>
  <si>
    <t>B5512K-C-920</t>
  </si>
  <si>
    <t>B5512K-C</t>
  </si>
  <si>
    <t>B9512G-C</t>
  </si>
  <si>
    <t>D8125</t>
  </si>
  <si>
    <t>RFPB-SB-A</t>
  </si>
  <si>
    <t>B208</t>
  </si>
  <si>
    <t>B820</t>
  </si>
  <si>
    <t>D279A</t>
  </si>
  <si>
    <t>D8128D</t>
  </si>
  <si>
    <t>B901</t>
  </si>
  <si>
    <t>B3512</t>
  </si>
  <si>
    <t>B600</t>
  </si>
  <si>
    <t>D7044</t>
  </si>
  <si>
    <t>D7044M</t>
  </si>
  <si>
    <t>D7052</t>
  </si>
  <si>
    <t>B426</t>
  </si>
  <si>
    <t>ARD-AYK12</t>
  </si>
  <si>
    <t>D720B</t>
  </si>
  <si>
    <t>D1255W</t>
  </si>
  <si>
    <t>D1255TDPL</t>
  </si>
  <si>
    <t>B920</t>
  </si>
  <si>
    <t>B926F</t>
  </si>
  <si>
    <t>B56</t>
  </si>
  <si>
    <t>B940W</t>
  </si>
  <si>
    <t>B915I</t>
  </si>
  <si>
    <t>D720</t>
  </si>
  <si>
    <t>B930</t>
  </si>
  <si>
    <t>RFDL-11-A</t>
  </si>
  <si>
    <t>D102F</t>
  </si>
  <si>
    <t>B99</t>
  </si>
  <si>
    <t>B501-10</t>
  </si>
  <si>
    <t>AMC2-2W</t>
  </si>
  <si>
    <t>ARD-AYBS6260</t>
  </si>
  <si>
    <t>D4103</t>
  </si>
  <si>
    <t>D6103</t>
  </si>
  <si>
    <t>AEC-AMC2-UL01</t>
  </si>
  <si>
    <t>AEC-AMC2-UL02</t>
  </si>
  <si>
    <t>B11R</t>
  </si>
  <si>
    <t>D9002-5</t>
  </si>
  <si>
    <t>D8109G</t>
  </si>
  <si>
    <t>D203</t>
  </si>
  <si>
    <t>ARD-AYBS6360</t>
  </si>
  <si>
    <t>D135A</t>
  </si>
  <si>
    <t>B520-C</t>
  </si>
  <si>
    <t>B520-B</t>
  </si>
  <si>
    <t>B308</t>
  </si>
  <si>
    <t>RFMS-ZBMS-3</t>
  </si>
  <si>
    <t>RFDW-SM-A</t>
  </si>
  <si>
    <t>ICP-EZTS</t>
  </si>
  <si>
    <t>D110</t>
  </si>
  <si>
    <t>RFUN-A</t>
  </si>
  <si>
    <t>ISC-BPR2-WP12</t>
  </si>
  <si>
    <t>ISC-BDL2-WP6G</t>
  </si>
  <si>
    <t>ISC-CDL1-WA15G</t>
  </si>
  <si>
    <t>RFSM-A</t>
  </si>
  <si>
    <t>ISN-GMX-S1</t>
  </si>
  <si>
    <t>ISN-SM-80</t>
  </si>
  <si>
    <t>ISN-SM-50</t>
  </si>
  <si>
    <t>D118</t>
  </si>
  <si>
    <t>RFKF-FB-A</t>
  </si>
  <si>
    <t>B40-P</t>
  </si>
  <si>
    <t>B40-MB25</t>
  </si>
  <si>
    <t>B40-MB50</t>
  </si>
  <si>
    <t>F220-B6E</t>
  </si>
  <si>
    <t>ACD-ATR14CS</t>
  </si>
  <si>
    <t>ACD-IC16K37-50</t>
  </si>
  <si>
    <t>ACD-IC16KP37-50</t>
  </si>
  <si>
    <t>ACD-IC2K37-50</t>
  </si>
  <si>
    <t>CX4010</t>
  </si>
  <si>
    <t>FAA-325-5</t>
  </si>
  <si>
    <t>UMM-LIC-500</t>
  </si>
  <si>
    <t>UMM-LIC-100</t>
  </si>
  <si>
    <t>UMM-LIC-50</t>
  </si>
  <si>
    <t>UMM-LIC-10</t>
  </si>
  <si>
    <t>CR.D1260</t>
  </si>
  <si>
    <t>CR.D9127U</t>
  </si>
  <si>
    <t>B450</t>
  </si>
  <si>
    <t>API-AMC2-16IE</t>
  </si>
  <si>
    <t>ACX-AMC2-PLUGS</t>
  </si>
  <si>
    <t>ACX-RAIL-250</t>
  </si>
  <si>
    <t>ACX-RAIL-400</t>
  </si>
  <si>
    <t>AEC-PANEL19-4DR</t>
  </si>
  <si>
    <t>AEC-PANEL19-UPS</t>
  </si>
  <si>
    <t>ACX-JOJCON01</t>
  </si>
  <si>
    <t>ACT-IC2K37-10</t>
  </si>
  <si>
    <t>ACT-IC2K26-10</t>
  </si>
  <si>
    <t>ACT-IC16K37-10</t>
  </si>
  <si>
    <t>D8236TG-10</t>
  </si>
  <si>
    <t>D8236-10</t>
  </si>
  <si>
    <t>ACT-EV1TRF-SA1</t>
  </si>
  <si>
    <t>ACD-EV1-ISO</t>
  </si>
  <si>
    <t>ACT-MFCTRF-SA1</t>
  </si>
  <si>
    <t>FPA-1000-LC</t>
  </si>
  <si>
    <t>B942W</t>
  </si>
  <si>
    <t>B942</t>
  </si>
  <si>
    <t>F220-135F</t>
  </si>
  <si>
    <t>B921C</t>
  </si>
  <si>
    <t>B4512K-C-920</t>
  </si>
  <si>
    <t>B8512G-CP</t>
  </si>
  <si>
    <t>B8512G-C</t>
  </si>
  <si>
    <t>ARD-SER40-WI</t>
  </si>
  <si>
    <t>B9512G-CP</t>
  </si>
  <si>
    <t>FLM-325-2R4-8A</t>
  </si>
  <si>
    <t>FLM-325-I4-A</t>
  </si>
  <si>
    <t>FLM-325-2R4-2A</t>
  </si>
  <si>
    <t>FLM-325-2R4-8AI</t>
  </si>
  <si>
    <t>FLM-325-I4-AI</t>
  </si>
  <si>
    <t>FLM-325-2R4-2AI</t>
  </si>
  <si>
    <t>D342P</t>
  </si>
  <si>
    <t>D341P</t>
  </si>
  <si>
    <t>D344-3</t>
  </si>
  <si>
    <t>FMM-100BB-Y</t>
  </si>
  <si>
    <t>FCA-500</t>
  </si>
  <si>
    <t>FAA-500-TTL</t>
  </si>
  <si>
    <t>F220-B6</t>
  </si>
  <si>
    <t>FAA-325-B6S</t>
  </si>
  <si>
    <t>D464</t>
  </si>
  <si>
    <t>FMM-100BB-R</t>
  </si>
  <si>
    <t>FMM-100BB-B</t>
  </si>
  <si>
    <t>D7050-B6</t>
  </si>
  <si>
    <t>FMM-7045-D</t>
  </si>
  <si>
    <t>FMM-325A-D</t>
  </si>
  <si>
    <t>FMM-462</t>
  </si>
  <si>
    <t>FMM-100SATK</t>
  </si>
  <si>
    <t>FMM-100SAT2CK-B</t>
  </si>
  <si>
    <t>FMM-462-D</t>
  </si>
  <si>
    <t>FMM-100DATK</t>
  </si>
  <si>
    <t>FMM-100WPBB-R</t>
  </si>
  <si>
    <t>FMM-100DAT2CK-B</t>
  </si>
  <si>
    <t>D297</t>
  </si>
  <si>
    <t>D7050TH</t>
  </si>
  <si>
    <t>FCP-500</t>
  </si>
  <si>
    <t>D273</t>
  </si>
  <si>
    <t>D273TH</t>
  </si>
  <si>
    <t>D7050</t>
  </si>
  <si>
    <t>F220-PTH</t>
  </si>
  <si>
    <t>GECB24-PWB</t>
  </si>
  <si>
    <t>GX93-W</t>
  </si>
  <si>
    <t>GX93-R</t>
  </si>
  <si>
    <t>GEH24-R</t>
  </si>
  <si>
    <t>BATB-40</t>
  </si>
  <si>
    <t>D8132</t>
  </si>
  <si>
    <t>D344-RL</t>
  </si>
  <si>
    <t>FMR-7036</t>
  </si>
  <si>
    <t>D344-RT</t>
  </si>
  <si>
    <t>F220-190F</t>
  </si>
  <si>
    <t>D928</t>
  </si>
  <si>
    <t>B4512-NC</t>
  </si>
  <si>
    <t>B5512-NC</t>
  </si>
  <si>
    <t>B810K</t>
  </si>
  <si>
    <t>B810</t>
  </si>
  <si>
    <t>B430</t>
  </si>
  <si>
    <t>B444-A</t>
  </si>
  <si>
    <t>B450-V</t>
  </si>
  <si>
    <t>AE20</t>
  </si>
  <si>
    <t>HMB-MP16</t>
  </si>
  <si>
    <t>B9512G-B1</t>
  </si>
  <si>
    <t>B8512G-B1</t>
  </si>
  <si>
    <t>FPE-7039</t>
  </si>
  <si>
    <t>HMB-DP-42</t>
  </si>
  <si>
    <t>HMB-DP/P</t>
  </si>
  <si>
    <t>MB-FS</t>
  </si>
  <si>
    <t>MB-FH</t>
  </si>
  <si>
    <t>AL400UL-PD4R</t>
  </si>
  <si>
    <t>AL300UL-PD4R</t>
  </si>
  <si>
    <t>MB-WS</t>
  </si>
  <si>
    <t>HMB-DP</t>
  </si>
  <si>
    <t>MB-TC</t>
  </si>
  <si>
    <t>MB-FJ</t>
  </si>
  <si>
    <t>FCP-500-K</t>
  </si>
  <si>
    <t>FCP-500-PK</t>
  </si>
  <si>
    <t>NDP-5512-Z30C-P</t>
  </si>
  <si>
    <t>NDE-8512-R</t>
  </si>
  <si>
    <t>NDI-4512-A</t>
  </si>
  <si>
    <t>B444-V</t>
  </si>
  <si>
    <t>B8512G-CV</t>
  </si>
  <si>
    <t>B9512G-U</t>
  </si>
  <si>
    <t>B8512G-U</t>
  </si>
  <si>
    <t>B4512-C-921C</t>
  </si>
  <si>
    <t>B4512-D-921C</t>
  </si>
  <si>
    <t>B8512G-ROS-UP-V</t>
  </si>
  <si>
    <t>B8512G-ROSS-V</t>
  </si>
  <si>
    <t>EWE-AECCTR-IW</t>
  </si>
  <si>
    <t>EWE-RDR-IW</t>
  </si>
  <si>
    <t>EWE-AEC-IW</t>
  </si>
  <si>
    <t>IGI-BASE</t>
  </si>
  <si>
    <t>DIP-738C-8HD</t>
  </si>
  <si>
    <t>DIP-7388-8HD</t>
  </si>
  <si>
    <t>DIP-7380-00N</t>
  </si>
  <si>
    <t>DSA-S6D6X3-NRD</t>
  </si>
  <si>
    <t>DSA-S6D6X3-4PR</t>
  </si>
  <si>
    <t>DSA-S6D6X3-SLE</t>
  </si>
  <si>
    <t>DSA-S2E7X46-NRD</t>
  </si>
  <si>
    <t>DSA-S2E7X46-4PR</t>
  </si>
  <si>
    <t>DSA-S2E7X46-SLE</t>
  </si>
  <si>
    <t>DSA-S2E7X23-NRD</t>
  </si>
  <si>
    <t>DSA-S2E7X23-4PR</t>
  </si>
  <si>
    <t>DSA-S6D6X46-4PR</t>
  </si>
  <si>
    <t>DSA-S6D6X46-SLE</t>
  </si>
  <si>
    <t>DSA-S2E7X23-SLE</t>
  </si>
  <si>
    <t>UML-245-90</t>
  </si>
  <si>
    <t>DSA-S6D8XAC-NRD</t>
  </si>
  <si>
    <t>DSA-S6D8XAC-4PR</t>
  </si>
  <si>
    <t>DSA-S6D8XAC-SLP</t>
  </si>
  <si>
    <t>DSA-S6D8X48-NRD</t>
  </si>
  <si>
    <t>DSA-S6D8X48-4PR</t>
  </si>
  <si>
    <t>DSA-S6D8X48-SLP</t>
  </si>
  <si>
    <t>DSA-S2E8XAC-NRD</t>
  </si>
  <si>
    <t>DSA-S2E8XAC-4PR</t>
  </si>
  <si>
    <t>DSA-S2E8XAC-SLP</t>
  </si>
  <si>
    <t>DSA-S2E8X48-NRD</t>
  </si>
  <si>
    <t>DSA-S2E8X48-4PR</t>
  </si>
  <si>
    <t>DSA-S2E8X48-SLP</t>
  </si>
  <si>
    <t>FPE-1000-NW</t>
  </si>
  <si>
    <t>FPE-1000-NF</t>
  </si>
  <si>
    <t>FPE-1000-NE</t>
  </si>
  <si>
    <t>FPM-1000-SFMK</t>
  </si>
  <si>
    <t>FPM-1000-ENC</t>
  </si>
  <si>
    <t>FME-SOLOGAS-A10</t>
  </si>
  <si>
    <t>DS74571F</t>
  </si>
  <si>
    <t>FPD-7024-TRAIN</t>
  </si>
  <si>
    <t>EVX-BA100</t>
  </si>
  <si>
    <t>G-SSPK24-15/75WLPR</t>
  </si>
  <si>
    <t>ET70WPA2475W-NW</t>
  </si>
  <si>
    <t>NDE-8503-RXT</t>
  </si>
  <si>
    <t>NDE-8503-RX</t>
  </si>
  <si>
    <t>NDE-8502-RXT</t>
  </si>
  <si>
    <t>NDE-8502-RX</t>
  </si>
  <si>
    <t>NDI-5502-AL</t>
  </si>
  <si>
    <t>NDI-5502-A</t>
  </si>
  <si>
    <t>NDA-U-CONV1T15</t>
  </si>
  <si>
    <t>NDA-U-PMTS</t>
  </si>
  <si>
    <t>MVS-MW-4D</t>
  </si>
  <si>
    <t>MVS-MW-2D</t>
  </si>
  <si>
    <t>MAINSCORD-LOCK-US</t>
  </si>
  <si>
    <t>CBS-ALMGT-NOTI1</t>
  </si>
  <si>
    <t>VJD-IPM-X8C</t>
  </si>
  <si>
    <t>MIC-IP-PS-230</t>
  </si>
  <si>
    <t>VG4-FHWD-1</t>
  </si>
  <si>
    <t>NDA-MCSMB-03M</t>
  </si>
  <si>
    <t>NDA-MCSMB-30M</t>
  </si>
  <si>
    <t>LVF-5003C-P2713</t>
  </si>
  <si>
    <t>NDA-5080-CMB</t>
  </si>
  <si>
    <t>NDA-U-CBB</t>
  </si>
  <si>
    <t>NDA-5080-PC</t>
  </si>
  <si>
    <t>NDA-5080-PIPW</t>
  </si>
  <si>
    <t>NDA-5081-PLEN</t>
  </si>
  <si>
    <t>MIC-DCA-HW</t>
  </si>
  <si>
    <t>MIC-DCA-HB</t>
  </si>
  <si>
    <t>VDA-455CBL</t>
  </si>
  <si>
    <t>NDA-7051-PIPW</t>
  </si>
  <si>
    <t>NBA-7080-PMIP</t>
  </si>
  <si>
    <t>NDA-5070-IC</t>
  </si>
  <si>
    <t>NDA-5070-PIPW</t>
  </si>
  <si>
    <t>NDA-5070-PC</t>
  </si>
  <si>
    <t>NDA-5070-LWMT</t>
  </si>
  <si>
    <t>NDA-5070-PLEN</t>
  </si>
  <si>
    <t>NDA-5070-TBLI</t>
  </si>
  <si>
    <t>NDA-5070-PIP</t>
  </si>
  <si>
    <t>NDA-5070-CBL</t>
  </si>
  <si>
    <t>NDA-5070-TBL</t>
  </si>
  <si>
    <t>NDA-5070-CBLI</t>
  </si>
  <si>
    <t>NDA-5080-PIP</t>
  </si>
  <si>
    <t>NDA-7050-PIPW</t>
  </si>
  <si>
    <t>NDA-5081-PIP</t>
  </si>
  <si>
    <t>NDA-5081-TM</t>
  </si>
  <si>
    <t>NDA-U-DWMT</t>
  </si>
  <si>
    <t>NDA-7040-PIP</t>
  </si>
  <si>
    <t>NDA-8001-IC</t>
  </si>
  <si>
    <t>NDA-8001-PLEN</t>
  </si>
  <si>
    <t>ST650</t>
  </si>
  <si>
    <t>NDA-5080-TM</t>
  </si>
  <si>
    <t>EVF1122D66BLB</t>
  </si>
  <si>
    <t>NDE-5503-AL</t>
  </si>
  <si>
    <t>NDE-7604-AL-OC</t>
  </si>
  <si>
    <t>NDS-5704-F360LE</t>
  </si>
  <si>
    <t>NDS-5703-F360LE</t>
  </si>
  <si>
    <t>NDS-5704-F360</t>
  </si>
  <si>
    <t>NDS-5703-F360</t>
  </si>
  <si>
    <t>NDV-8504-R</t>
  </si>
  <si>
    <t>NDV-8503-R</t>
  </si>
  <si>
    <t>NDV-8502-R</t>
  </si>
  <si>
    <t>NBE-7604-AL</t>
  </si>
  <si>
    <t>NDE-7604-AL</t>
  </si>
  <si>
    <t>NDE-5703-A</t>
  </si>
  <si>
    <t>NDE-5702-A</t>
  </si>
  <si>
    <t>NDV-5703-A</t>
  </si>
  <si>
    <t>NDV-5702-A</t>
  </si>
  <si>
    <t>NDV-8502-RX</t>
  </si>
  <si>
    <t>NDM-7703-AL</t>
  </si>
  <si>
    <t>NDM-7702-AL</t>
  </si>
  <si>
    <t>NDP-7602-Z30-OC</t>
  </si>
  <si>
    <t>NBE-7604-AL-OC</t>
  </si>
  <si>
    <t>NDE-4512-AL</t>
  </si>
  <si>
    <t>NDI-4512-AL</t>
  </si>
  <si>
    <t>NDE-8513-RXT</t>
  </si>
  <si>
    <t>NDE-8513-RX</t>
  </si>
  <si>
    <t>NDE-8512-RXT</t>
  </si>
  <si>
    <t>NDE-8512-RX</t>
  </si>
  <si>
    <t>NDE-8514-RT</t>
  </si>
  <si>
    <t>NDE-8514-R</t>
  </si>
  <si>
    <t>NDE-8513-RT</t>
  </si>
  <si>
    <t>NDE-8513-R</t>
  </si>
  <si>
    <t>NDE-8512-RT</t>
  </si>
  <si>
    <t>NDM-7703-A</t>
  </si>
  <si>
    <t>NDM-7702-A</t>
  </si>
  <si>
    <t>MIC-7604-Z12GR-OC</t>
  </si>
  <si>
    <t>MIC-7604-Z12WR-OC</t>
  </si>
  <si>
    <t>MIC-7604-Z12BR-OC</t>
  </si>
  <si>
    <t>MIC-7602-Z30GR-OC</t>
  </si>
  <si>
    <t>MIC-7602-Z30WR-OC</t>
  </si>
  <si>
    <t>MIC-7602-Z30BR-OC</t>
  </si>
  <si>
    <t>NDP-7602-Z30K</t>
  </si>
  <si>
    <t>NDP-7602-Z30</t>
  </si>
  <si>
    <t>NDP-7602-Z30CT</t>
  </si>
  <si>
    <t>MIC-7602-Z30G</t>
  </si>
  <si>
    <t>MIC-7602-Z30W</t>
  </si>
  <si>
    <t>MIC-7602-Z30B</t>
  </si>
  <si>
    <t>MIC-7604-Z12GR</t>
  </si>
  <si>
    <t>MIC-7604-Z12WR</t>
  </si>
  <si>
    <t>MIC-7604-Z12BR</t>
  </si>
  <si>
    <t>MIC-7602-Z30GR</t>
  </si>
  <si>
    <t>MIC-7602-Z30WR</t>
  </si>
  <si>
    <t>MIC-7602-Z30BR</t>
  </si>
  <si>
    <t>MSD-256G</t>
  </si>
  <si>
    <t>MSD-128G</t>
  </si>
  <si>
    <t>MSD-064G</t>
  </si>
  <si>
    <t>SD-256G</t>
  </si>
  <si>
    <t>SD-128G</t>
  </si>
  <si>
    <t>SD-064G</t>
  </si>
  <si>
    <t>MIC-9502-Z30WVS9</t>
  </si>
  <si>
    <t>MIC-9502-Z30BVS9</t>
  </si>
  <si>
    <t>MIC-9502-Z30GVF9</t>
  </si>
  <si>
    <t>MIC-9502-Z30WVF9</t>
  </si>
  <si>
    <t>MIC-9502-Z30BVF9</t>
  </si>
  <si>
    <t>B4512-CP-921C</t>
  </si>
  <si>
    <t>MBV-XSITE-70</t>
  </si>
  <si>
    <t>MBV-XINT-70</t>
  </si>
  <si>
    <t>IGI-XDATAAPI</t>
  </si>
  <si>
    <t>IGI-MDATAAPI</t>
  </si>
  <si>
    <t>IGI-XRETENT</t>
  </si>
  <si>
    <t>IGI-MRETENT</t>
  </si>
  <si>
    <t>MBV-XDUR-70</t>
  </si>
  <si>
    <t>MBV-XFOV-70</t>
  </si>
  <si>
    <t>MBV-FOPC-70</t>
  </si>
  <si>
    <t>MBV-FATM-70</t>
  </si>
  <si>
    <t>MBV-FALG-70</t>
  </si>
  <si>
    <t>MBV-FEUP-70</t>
  </si>
  <si>
    <t>MBV-XMVS-70</t>
  </si>
  <si>
    <t>MBV-XSUB-70</t>
  </si>
  <si>
    <t>MBV-XFOREN-70</t>
  </si>
  <si>
    <t>MBV-XKBD-70</t>
  </si>
  <si>
    <t>MBV-XDVR-70</t>
  </si>
  <si>
    <t>MBV-XWST-70</t>
  </si>
  <si>
    <t>MBV-XCHAN-70</t>
  </si>
  <si>
    <t>NDV-8503-RX</t>
  </si>
  <si>
    <t>MBV-XINTPLU</t>
  </si>
  <si>
    <t>MBV-XSITEPLU</t>
  </si>
  <si>
    <t>MBV-XLPRLIT</t>
  </si>
  <si>
    <t>MBV-XINTLIT</t>
  </si>
  <si>
    <t>MBV-XDURLIT</t>
  </si>
  <si>
    <t>MBV-XFOVLIT</t>
  </si>
  <si>
    <t>MBV-XKBDLIT</t>
  </si>
  <si>
    <t>MBV-XDURPLU</t>
  </si>
  <si>
    <t>MBV-XDVRLIT</t>
  </si>
  <si>
    <t>MBV-XWSTLIT</t>
  </si>
  <si>
    <t>MBV-XCHANLIT</t>
  </si>
  <si>
    <t>MBV-X100WSTPRO</t>
  </si>
  <si>
    <t>MBV-XLPRPRO</t>
  </si>
  <si>
    <t>MBV-XINTPRO</t>
  </si>
  <si>
    <t>MBV-XMVSPRO</t>
  </si>
  <si>
    <t>MBV-XKBDPRO</t>
  </si>
  <si>
    <t>MBV-XDVRPRO</t>
  </si>
  <si>
    <t>MBV-XWSTPRO</t>
  </si>
  <si>
    <t>MBV-XFOVPLU</t>
  </si>
  <si>
    <t>MBV-XCHANPRO</t>
  </si>
  <si>
    <t>MBV-XSITEPRO</t>
  </si>
  <si>
    <t>MBV-XDURPRO</t>
  </si>
  <si>
    <t>MBV-XFOVPRO</t>
  </si>
  <si>
    <t>MBV-XSUBPRO</t>
  </si>
  <si>
    <t>MBV-FOBJLIT</t>
  </si>
  <si>
    <t>MBV-FOBJPLU</t>
  </si>
  <si>
    <t>MBV-FOBJPRO</t>
  </si>
  <si>
    <t>MBV-BPLU</t>
  </si>
  <si>
    <t>MBV-BVWR</t>
  </si>
  <si>
    <t>MBV-XMVSPLU</t>
  </si>
  <si>
    <t>MBV-BLIT</t>
  </si>
  <si>
    <t>MBV-BPRO</t>
  </si>
  <si>
    <t>MBV-XKBDPLU</t>
  </si>
  <si>
    <t>MBV-MLPRPLU</t>
  </si>
  <si>
    <t>MBV-MSUBPLU</t>
  </si>
  <si>
    <t>MBV-MLPRLIT</t>
  </si>
  <si>
    <t>MBV-MSITEPRO</t>
  </si>
  <si>
    <t>MBV-MINTPRO</t>
  </si>
  <si>
    <t>MBV-MDURPRO</t>
  </si>
  <si>
    <t>MBV-XDVRPLU</t>
  </si>
  <si>
    <t>MBV-MFOVPRO</t>
  </si>
  <si>
    <t>MBV-MMVSPRO</t>
  </si>
  <si>
    <t>MBV-MSUBPRO</t>
  </si>
  <si>
    <t>MBV-MKBDPRO</t>
  </si>
  <si>
    <t>MBV-MDVRPRO</t>
  </si>
  <si>
    <t>MBV-MCHANPRO</t>
  </si>
  <si>
    <t>MBV-MMAPLIT</t>
  </si>
  <si>
    <t>MBV-MMAPPLU</t>
  </si>
  <si>
    <t>MBV-XWSTPLU</t>
  </si>
  <si>
    <t>MBV-MMAPPRO</t>
  </si>
  <si>
    <t>MBV-FMAPLIT</t>
  </si>
  <si>
    <t>MBV-FMAPPLU</t>
  </si>
  <si>
    <t>MBV-FMAPPRO</t>
  </si>
  <si>
    <t>MBV-MLPRPRO</t>
  </si>
  <si>
    <t>MBV-MOBJLIT</t>
  </si>
  <si>
    <t>MBV-MOBJPLU</t>
  </si>
  <si>
    <t>MBV-MOBJPRO</t>
  </si>
  <si>
    <t>MBV-XSUBPLU</t>
  </si>
  <si>
    <t>MBV-XLPRPLU</t>
  </si>
  <si>
    <t>MBV-XCHANPLU</t>
  </si>
  <si>
    <t>VJD-VOCS-1D</t>
  </si>
  <si>
    <t>MBV-MPLU-DIP</t>
  </si>
  <si>
    <t>MBV-MLIT-DIP</t>
  </si>
  <si>
    <t>DIP-7384-8HD</t>
  </si>
  <si>
    <t>DSA-S6D6X46-NRD</t>
  </si>
  <si>
    <t>UML-553-90</t>
  </si>
  <si>
    <t>NPD-9501A</t>
  </si>
  <si>
    <t>DSA-EDTK8-8TB</t>
  </si>
  <si>
    <t>DSA-N2E8X8-12AT</t>
  </si>
  <si>
    <t>DSA-N2E8XC-12AT</t>
  </si>
  <si>
    <t>DSA-EDTK8-12TB</t>
  </si>
  <si>
    <t>MB-PWR</t>
  </si>
  <si>
    <t>MB-MBR</t>
  </si>
  <si>
    <t>MB-MMC</t>
  </si>
  <si>
    <t>MB-MBK</t>
  </si>
  <si>
    <t>MB-OI</t>
  </si>
  <si>
    <t>MB-XI</t>
  </si>
  <si>
    <t>MB-MFA</t>
  </si>
  <si>
    <t>MB-SSC</t>
  </si>
  <si>
    <t>MB-SLC</t>
  </si>
  <si>
    <t>G-SSPKCLPW</t>
  </si>
  <si>
    <t>G-SSPKCLPR</t>
  </si>
  <si>
    <t>G-SSPK24CLPW</t>
  </si>
  <si>
    <t>G-SSPK24-15/75WLPW</t>
  </si>
  <si>
    <t>G-SSPK24WLPW</t>
  </si>
  <si>
    <t>G-SSPK24WLPR</t>
  </si>
  <si>
    <t>2135-3501</t>
  </si>
  <si>
    <t>2120-3031</t>
  </si>
  <si>
    <t>2137-5006</t>
  </si>
  <si>
    <t>2137-5002</t>
  </si>
  <si>
    <t>2137-5001</t>
  </si>
  <si>
    <t>2120-3305</t>
  </si>
  <si>
    <t>2120-3036</t>
  </si>
  <si>
    <t>2120-3032</t>
  </si>
  <si>
    <t>2105-1993</t>
  </si>
  <si>
    <t>1840-6500</t>
  </si>
  <si>
    <t>1840-6000</t>
  </si>
  <si>
    <t>1840-5010</t>
  </si>
  <si>
    <t>KTISREEL</t>
  </si>
  <si>
    <t>KTISLAN</t>
  </si>
  <si>
    <t>KTISBH4</t>
  </si>
  <si>
    <t>KTISBH2</t>
  </si>
  <si>
    <t>KTISBH1</t>
  </si>
  <si>
    <t>704-CB-RED</t>
  </si>
  <si>
    <t>704-CB-BLK</t>
  </si>
  <si>
    <t>1840-5060</t>
  </si>
  <si>
    <t>1840-5050</t>
  </si>
  <si>
    <t>B-BSKF-B</t>
  </si>
  <si>
    <t>KTISBH3</t>
  </si>
  <si>
    <t>DB-EBTSS-2STR-FXG</t>
  </si>
  <si>
    <t>DB-SUP-ENT-1YR</t>
  </si>
  <si>
    <t>DB-EBTSS-TROLLEY</t>
  </si>
  <si>
    <t>DB-EBTSS-PC</t>
  </si>
  <si>
    <t>DB-EBTSS-ENC</t>
  </si>
  <si>
    <t>DB-BB-384H</t>
  </si>
  <si>
    <t>DB-EBC-384H</t>
  </si>
  <si>
    <t>DB-EBTSS-2STR-BOA</t>
  </si>
  <si>
    <t>DB-EBTSS-2STR-NTT</t>
  </si>
  <si>
    <t>DB-EBTSS-2STR-NT</t>
  </si>
  <si>
    <t>DB-EBTSS-2STR</t>
  </si>
  <si>
    <t>ULA-MA300YMCKO</t>
  </si>
  <si>
    <t>ULA-MA250YMCKOK</t>
  </si>
  <si>
    <t>ULA-M3610-054B</t>
  </si>
  <si>
    <t>ULA-3633-0053</t>
  </si>
  <si>
    <t>B-MP-500</t>
  </si>
  <si>
    <t>B-MP-100</t>
  </si>
  <si>
    <t>B-ACS-SDC-E</t>
  </si>
  <si>
    <t>MRC-MR52-S3B</t>
  </si>
  <si>
    <t>B-ACS6000-CHASSIS</t>
  </si>
  <si>
    <t>B-BUC3-56-SF25</t>
  </si>
  <si>
    <t>B-BUC3-37-SF25</t>
  </si>
  <si>
    <t>B-BUC3-56-SC50</t>
  </si>
  <si>
    <t>B-BUC3-37-SC50</t>
  </si>
  <si>
    <t>AA-DL100-BIPE</t>
  </si>
  <si>
    <t>AA-DL100-BIPS</t>
  </si>
  <si>
    <t>AA-DL100-IPE</t>
  </si>
  <si>
    <t>AA-DL100-IPS</t>
  </si>
  <si>
    <t>FGO-047500</t>
  </si>
  <si>
    <t>ULA-3652-5021</t>
  </si>
  <si>
    <t>ULA-3652-5001</t>
  </si>
  <si>
    <t>FGO-055100</t>
  </si>
  <si>
    <t>ULA-MC300YMCKO</t>
  </si>
  <si>
    <t>ULA-MB300YMCKO</t>
  </si>
  <si>
    <t>ULA-MB250YMCKOK</t>
  </si>
  <si>
    <t>FGO-045210</t>
  </si>
  <si>
    <t>FGO-045110</t>
  </si>
  <si>
    <t>B-OA-CNM1-Z1</t>
  </si>
  <si>
    <t>B-PRO-OA-DATAUPLD-IC</t>
  </si>
  <si>
    <t>B-OA-ICSSO</t>
  </si>
  <si>
    <t>B-ACS300-E</t>
  </si>
  <si>
    <t>EN-HD2-D7301-1</t>
  </si>
  <si>
    <t>EN-SU305-0</t>
  </si>
  <si>
    <t>EN-SU301-0</t>
  </si>
  <si>
    <t>LSP-DV150-NET</t>
  </si>
  <si>
    <t>LSP-DV250-NET</t>
  </si>
  <si>
    <t>FP-WRT4H</t>
  </si>
  <si>
    <t>SFD-KEY</t>
  </si>
  <si>
    <t>B-OA-CNM1-Z2</t>
  </si>
  <si>
    <t>B-ACS300-E-DEMO-F</t>
  </si>
  <si>
    <t>B-ACS6100L-E</t>
  </si>
  <si>
    <t>B-ACS6100R-E</t>
  </si>
  <si>
    <t>B-ADM-300-EXCH-A/E</t>
  </si>
  <si>
    <t>MRC-MR52-S3</t>
  </si>
  <si>
    <t>MRC-LP1502</t>
  </si>
  <si>
    <t>B-ACS100-E-BSS-W</t>
  </si>
  <si>
    <t>B-ACS100-E-BSM-W</t>
  </si>
  <si>
    <t>B-ACS100-E-BSK-B</t>
  </si>
  <si>
    <t>B-ACS100-E-BSS-B</t>
  </si>
  <si>
    <t>B-ACS100-E-BSPS-W</t>
  </si>
  <si>
    <t>B-ACS100-E-BSPS-B</t>
  </si>
  <si>
    <t>B-ACS100-E-BSPM-W</t>
  </si>
  <si>
    <t>B-ACS100-E-BSPM-B</t>
  </si>
  <si>
    <t>B-ACS100-E-BSPK-W</t>
  </si>
  <si>
    <t>B-ACS100-E-BSPK-B</t>
  </si>
  <si>
    <t>B-ACS100-E-BSM-B</t>
  </si>
  <si>
    <t>B-ACS100-E-BSK-W</t>
  </si>
  <si>
    <t>B-ACS6000-MBA</t>
  </si>
  <si>
    <t>B-ACS6000-MBS</t>
  </si>
  <si>
    <t>B-ACS6100-IO</t>
  </si>
  <si>
    <t>B-ACS6100R-EXP</t>
  </si>
  <si>
    <t>B-ACS6100L-EXP</t>
  </si>
  <si>
    <t>B-ACS6100-PSB</t>
  </si>
  <si>
    <t>B-ACS6100-DB</t>
  </si>
  <si>
    <t>B-ACS6100-ADPL</t>
  </si>
  <si>
    <t>B-ACS6000-EXP-ITL</t>
  </si>
  <si>
    <t>B-ACS6000-PSB</t>
  </si>
  <si>
    <t>B-ACS6000-MBE</t>
  </si>
  <si>
    <t>MRC-MR16OUT-S3</t>
  </si>
  <si>
    <t>MRC-MR16IN-S3</t>
  </si>
  <si>
    <t>B-ACS6100-RETROFIT</t>
  </si>
  <si>
    <t>FP-DM43S</t>
  </si>
  <si>
    <t>FP-DM13S</t>
  </si>
  <si>
    <t>FP-WRT4S4</t>
  </si>
  <si>
    <t>FP-WRT4S1</t>
  </si>
  <si>
    <t>FP-WRT2S4</t>
  </si>
  <si>
    <t>FP-WRT2S1</t>
  </si>
  <si>
    <t>FP-DK13</t>
  </si>
  <si>
    <t>FP-DM43</t>
  </si>
  <si>
    <t>FP-DM13</t>
  </si>
  <si>
    <t>FP-DK43</t>
  </si>
  <si>
    <t>FP-DE2</t>
  </si>
  <si>
    <t>FP-DC41</t>
  </si>
  <si>
    <t>FP-DC11</t>
  </si>
  <si>
    <t>AA-IN100-JCI01</t>
  </si>
  <si>
    <t>SLTO-NSTD-HESC</t>
  </si>
  <si>
    <t>SLTO-NSTD-PTK</t>
  </si>
  <si>
    <t>ALGN-TK400</t>
  </si>
  <si>
    <t>ALGN-PIM-TD2</t>
  </si>
  <si>
    <t>ALGN-PIM-GK</t>
  </si>
  <si>
    <t>ALGN-PIM-ANT</t>
  </si>
  <si>
    <t>ALGN-PIM-485</t>
  </si>
  <si>
    <t>SLTO-WTK</t>
  </si>
  <si>
    <t>SLTO-WD-DPS</t>
  </si>
  <si>
    <t>SLTO-ST-DPS</t>
  </si>
  <si>
    <t>SLTO-RTR-NDE</t>
  </si>
  <si>
    <t>SLTO-RTR</t>
  </si>
  <si>
    <t>SLTO-PPD</t>
  </si>
  <si>
    <t>SLTO-NDE</t>
  </si>
  <si>
    <t>AA-ES10016B-LVL2</t>
  </si>
  <si>
    <t>AA-ES10016B-LVL3</t>
  </si>
  <si>
    <t>AA-ES10015B-LVL3</t>
  </si>
  <si>
    <t>AA-ES10015B-LVL2</t>
  </si>
  <si>
    <t>AA-ES10015B-LVL1</t>
  </si>
  <si>
    <t>AA-ES10016B-LVL1</t>
  </si>
  <si>
    <t>AA-ES10015-LVL3</t>
  </si>
  <si>
    <t>AA-ES10015-LVL2</t>
  </si>
  <si>
    <t>AA-ES10015-LVL1</t>
  </si>
  <si>
    <t>AA-ES10016-106</t>
  </si>
  <si>
    <t>AA-ES10016-104</t>
  </si>
  <si>
    <t>AA-ES10015-106</t>
  </si>
  <si>
    <t>AA-ES10015-104</t>
  </si>
  <si>
    <t>AA-ES100-1DB2</t>
  </si>
  <si>
    <t>AA-ES100-1DB</t>
  </si>
  <si>
    <t>AA-ES100-1LB2</t>
  </si>
  <si>
    <t>AA-ES100-1LB</t>
  </si>
  <si>
    <t>AA-ES10016-LVL3</t>
  </si>
  <si>
    <t>AA-ES10016-LVL2</t>
  </si>
  <si>
    <t>AA-ES10016-LVL1</t>
  </si>
  <si>
    <t>ALGN-WRI400</t>
  </si>
  <si>
    <t>ALGN-SUS-A-KIT</t>
  </si>
  <si>
    <t>ALGN-NDEB-2</t>
  </si>
  <si>
    <t>ALGN-NDEB-1</t>
  </si>
  <si>
    <t>ALGN-LEB-3</t>
  </si>
  <si>
    <t>ALGN-LEB-2</t>
  </si>
  <si>
    <t>ALGN-LEB-1</t>
  </si>
  <si>
    <t>ALGN-GCK400</t>
  </si>
  <si>
    <t>ALGN-GATEWAY</t>
  </si>
  <si>
    <t>ALGN-CTRL-I</t>
  </si>
  <si>
    <t>ALGN-CTRL-D</t>
  </si>
  <si>
    <t>AA-IN100ML-LVL3</t>
  </si>
  <si>
    <t>AA-IN100ML-LVL2</t>
  </si>
  <si>
    <t>AA-IN100ML-LVL1</t>
  </si>
  <si>
    <t>AA-IN100ER-LVL3</t>
  </si>
  <si>
    <t>AA-APA-PC</t>
  </si>
  <si>
    <t>AA-IN100ER-LVL2</t>
  </si>
  <si>
    <t>AA-IN100ER-LVL1</t>
  </si>
  <si>
    <t>AA-IN100EM-LVL3</t>
  </si>
  <si>
    <t>AA-IN100EM-LVL2</t>
  </si>
  <si>
    <t>AA-IN100EM-LVL1</t>
  </si>
  <si>
    <t>AA-IN100CL-LVL3</t>
  </si>
  <si>
    <t>AA-IN100CL-LVL2</t>
  </si>
  <si>
    <t>AA-IN100CL-LVL1</t>
  </si>
  <si>
    <t>AA-IN100AR-LVL3</t>
  </si>
  <si>
    <t>AA-IN100AR-LVL2</t>
  </si>
  <si>
    <t>AA-AH40</t>
  </si>
  <si>
    <t>AA-IN100AR-LVL1</t>
  </si>
  <si>
    <t>AA-IN100AM-LVL3</t>
  </si>
  <si>
    <t>AA-IN100AM-LVL2</t>
  </si>
  <si>
    <t>AA-IN100AM-LVL1</t>
  </si>
  <si>
    <t>AA-EXT-ANT</t>
  </si>
  <si>
    <t>AA-APD-USB</t>
  </si>
  <si>
    <t>ALGN-ADM-3</t>
  </si>
  <si>
    <t>ALGN-ADM-2</t>
  </si>
  <si>
    <t>ALGN-ADM-1</t>
  </si>
  <si>
    <t>ALGN-ADE-3</t>
  </si>
  <si>
    <t>ALGN-ADC-2</t>
  </si>
  <si>
    <t>ALGN-ADC-1</t>
  </si>
  <si>
    <t>ALGN-ADC-3</t>
  </si>
  <si>
    <t>ALGN-ADE-2</t>
  </si>
  <si>
    <t>ALGN-ADE-1</t>
  </si>
  <si>
    <t>SLTO-NSTD-LCK-MRT</t>
  </si>
  <si>
    <t>SLTO-NSTD-LCK-CYL</t>
  </si>
  <si>
    <t>SLTO-NSTD-ESC</t>
  </si>
  <si>
    <t>LSP-FPO250</t>
  </si>
  <si>
    <t>LSP-E8B-BCKPLT</t>
  </si>
  <si>
    <t>LSP-E6B-BCKPLT</t>
  </si>
  <si>
    <t>LSP-FPO150</t>
  </si>
  <si>
    <t>LSP-DV150-E6B</t>
  </si>
  <si>
    <t>LSP-DV250-M-NET</t>
  </si>
  <si>
    <t>ALX-T3BV7716SD</t>
  </si>
  <si>
    <t>ALX-T3BV7716S</t>
  </si>
  <si>
    <t>LSP-DV150-NET-E6B</t>
  </si>
  <si>
    <t>LSP-E4B-BCKPLT</t>
  </si>
  <si>
    <t>LSP-DV150-M-NET</t>
  </si>
  <si>
    <t>ALX-T2BV778SD</t>
  </si>
  <si>
    <t>ALX-T2BV778S</t>
  </si>
  <si>
    <t>LSP-E8B</t>
  </si>
  <si>
    <t>ALX-T2BV78SD</t>
  </si>
  <si>
    <t>ALX-T2BV78S</t>
  </si>
  <si>
    <t>LSP-FPO75</t>
  </si>
  <si>
    <t>LSP-E6B</t>
  </si>
  <si>
    <t>ALX-T1BV34SD</t>
  </si>
  <si>
    <t>ALX-T1BV34S</t>
  </si>
  <si>
    <t>LSP-E4B</t>
  </si>
  <si>
    <t>ALX-TROVE3BV3</t>
  </si>
  <si>
    <t>ALX-TROVE1BV1</t>
  </si>
  <si>
    <t>ALX-TROVE2BV2</t>
  </si>
  <si>
    <t>ALX-T1BVT4D</t>
  </si>
  <si>
    <t>ALX-T1BVT4</t>
  </si>
  <si>
    <t>FPO150/250-SD8P2M8</t>
  </si>
  <si>
    <t>FPO150/250-2C82D8PE</t>
  </si>
  <si>
    <t>FPO150B100D8PM8NL4E</t>
  </si>
  <si>
    <t>LSP-DV75-M</t>
  </si>
  <si>
    <t>LSP-DV250-M</t>
  </si>
  <si>
    <t>LSP-DV150-M</t>
  </si>
  <si>
    <t>B-ACS-BASE-P</t>
  </si>
  <si>
    <t>B-ACS-BASE-E</t>
  </si>
  <si>
    <t>B-ACS-SNAP</t>
  </si>
  <si>
    <t>B-ACS-RDR-S3</t>
  </si>
  <si>
    <t>B-ACS-RDR-S2</t>
  </si>
  <si>
    <t>B-ACS-RDR-S1</t>
  </si>
  <si>
    <t>B-ACS-RDR-P1</t>
  </si>
  <si>
    <t>B-ACS-RDR-E1</t>
  </si>
  <si>
    <t>B-PRO-OS-SITE-CERT</t>
  </si>
  <si>
    <t>BPROOA-DATAUPLD-RSH</t>
  </si>
  <si>
    <t>BPROOA-DATAUPLD-ENT</t>
  </si>
  <si>
    <t>BPROOA-ACCTSPLIT-ADD</t>
  </si>
  <si>
    <t>BPROOA-ACCTMERGE-ADD</t>
  </si>
  <si>
    <t>BADMMB-EXCH-S,A/E-NW</t>
  </si>
  <si>
    <t>B-ADMACSACCTTRANSFER</t>
  </si>
  <si>
    <t>BPROSITE-TECH-DAYRSH</t>
  </si>
  <si>
    <t>BPROOA-DATAUPLD-STD</t>
  </si>
  <si>
    <t>B-PRO-REM-TRN-30MIN</t>
  </si>
  <si>
    <t>BPROOAACCTSPLIT-ADD</t>
  </si>
  <si>
    <t>PRO-SITE-TECHDAYRSH</t>
  </si>
  <si>
    <t>BPROSITETECH-DAYRSH</t>
  </si>
  <si>
    <t>B-PRO-SITE-TECH-DAY</t>
  </si>
  <si>
    <t>B-PRO-ONSITEOA-CONV</t>
  </si>
  <si>
    <t>BPRO-OADATAUPLD-STD</t>
  </si>
  <si>
    <t>BPRO-OADATAUPLD-RSH</t>
  </si>
  <si>
    <t>BPRO-OADATAUPLD-ENT</t>
  </si>
  <si>
    <t>BPROOAACCTMERGE-ADD</t>
  </si>
  <si>
    <t>BADMACSACCTTRANSFER</t>
  </si>
  <si>
    <t>B-PRO-OA-GOLD</t>
  </si>
  <si>
    <t>B-PRO-BOSS-OA-CONV</t>
  </si>
  <si>
    <t>B-PRO-SITE-TRN-DAY</t>
  </si>
  <si>
    <t>B-PRO-REM-TRN-HR</t>
  </si>
  <si>
    <t>B-PRO-REM-TECH-HR</t>
  </si>
  <si>
    <t>B-PRO-REM-RPT-HR</t>
  </si>
  <si>
    <t>B-PRO-REM-CST-HR</t>
  </si>
  <si>
    <t>B-PRO-OA-SITE-CERT</t>
  </si>
  <si>
    <t>B-PRO-OA-SILVER</t>
  </si>
  <si>
    <t>B-PRO-OA-IMGEUPLD</t>
  </si>
  <si>
    <t>PROSITETECHDAY-R</t>
  </si>
  <si>
    <t>B-PRO-OA-ACCTMERGE</t>
  </si>
  <si>
    <t>B-BSPSF-B</t>
  </si>
  <si>
    <t>B-BSPMF-W</t>
  </si>
  <si>
    <t>B-BSPMF-B</t>
  </si>
  <si>
    <t>B-BSPKF-W</t>
  </si>
  <si>
    <t>B-BSPKF-B</t>
  </si>
  <si>
    <t>B-BSMF-W</t>
  </si>
  <si>
    <t>B-BSMF-B</t>
  </si>
  <si>
    <t>B-BSKF-W</t>
  </si>
  <si>
    <t>B-BSSF-W</t>
  </si>
  <si>
    <t>B-BSSF-B</t>
  </si>
  <si>
    <t>B-BSPSF-W</t>
  </si>
  <si>
    <t>FP-DELTA5</t>
  </si>
  <si>
    <t>FP-DELTA3</t>
  </si>
  <si>
    <t>ALGN-MT20W</t>
  </si>
  <si>
    <t>FP-WRT2H</t>
  </si>
  <si>
    <t>FP-P640HA</t>
  </si>
  <si>
    <t>FP-P620HA</t>
  </si>
  <si>
    <t>EN-SU501-0</t>
  </si>
  <si>
    <t>EN-SW05M-001</t>
  </si>
  <si>
    <t>EN-SW26M-001</t>
  </si>
  <si>
    <t>EN-SW18M-001</t>
  </si>
  <si>
    <t>EN-SW10M-001</t>
  </si>
  <si>
    <t>EN-SU304P-0</t>
  </si>
  <si>
    <t>B-PRO-OA-ACCTSPLIT</t>
  </si>
  <si>
    <t>BCD-ALEOS6350P10</t>
  </si>
  <si>
    <t>BCD-WA-HDMI210FT</t>
  </si>
  <si>
    <t>BCD-ALEOS6350P24</t>
  </si>
  <si>
    <t>BCD-WA-DVI2-10FT</t>
  </si>
  <si>
    <t>JL259A#ABA</t>
  </si>
  <si>
    <t>JL557A#ABA</t>
  </si>
  <si>
    <t>BCD-FIN-SFP-RJ45</t>
  </si>
  <si>
    <t>BCD-WS-DVI-HDMI</t>
  </si>
  <si>
    <t>BCD-WS-DP-HDMI</t>
  </si>
  <si>
    <t>BCD-WS-MDP-HDMI</t>
  </si>
  <si>
    <t>JL381A-ABA</t>
  </si>
  <si>
    <t>J9778A</t>
  </si>
  <si>
    <t>JCI-THTS-01</t>
  </si>
  <si>
    <t>JCI-THFS-01</t>
  </si>
  <si>
    <t>JCI-H3000H-N</t>
  </si>
  <si>
    <t>THFS-01</t>
  </si>
  <si>
    <t>H3000HF-N</t>
  </si>
  <si>
    <t>THTS-01</t>
  </si>
  <si>
    <t>702U</t>
  </si>
  <si>
    <t>721UT</t>
  </si>
  <si>
    <t>SERIII-W</t>
  </si>
  <si>
    <t>731U</t>
  </si>
  <si>
    <t>405-01</t>
  </si>
  <si>
    <t>541NBXT</t>
  </si>
  <si>
    <t>541NCRXT</t>
  </si>
  <si>
    <t>541NCSRH</t>
  </si>
  <si>
    <t>541NCSRXT</t>
  </si>
  <si>
    <t>541NCSXT</t>
  </si>
  <si>
    <t>541NCSXTE</t>
  </si>
  <si>
    <t>541NCXTE</t>
  </si>
  <si>
    <t>521NCRXT</t>
  </si>
  <si>
    <t>521NCSXT</t>
  </si>
  <si>
    <t>FRGO-84051</t>
  </si>
  <si>
    <t>FRGO-82600</t>
  </si>
  <si>
    <t>SM-EXT1</t>
  </si>
  <si>
    <t>541NB</t>
  </si>
  <si>
    <t>USBIAC-7</t>
  </si>
  <si>
    <t>A3H982-50</t>
  </si>
  <si>
    <t>P502-050</t>
  </si>
  <si>
    <t>USR5686G</t>
  </si>
  <si>
    <t>AA1086</t>
  </si>
  <si>
    <t>AA1084</t>
  </si>
  <si>
    <t>AA1082</t>
  </si>
  <si>
    <t>AA1020</t>
  </si>
  <si>
    <t>AA1070</t>
  </si>
  <si>
    <t>AA1042</t>
  </si>
  <si>
    <t>AA1046</t>
  </si>
  <si>
    <t>H8.8-001-W007</t>
  </si>
  <si>
    <t>7705-S08-2-711</t>
  </si>
  <si>
    <t>7705-S16-4-711</t>
  </si>
  <si>
    <t>1PPOE01</t>
  </si>
  <si>
    <t>CE-CG2X2-NP</t>
  </si>
  <si>
    <t>654-0103-001</t>
  </si>
  <si>
    <t>CE-PS200</t>
  </si>
  <si>
    <t>CE-M19S-B</t>
  </si>
  <si>
    <t>TCAKT1M</t>
  </si>
  <si>
    <t>TCAKT1</t>
  </si>
  <si>
    <t>TCAKTSGMTKP</t>
  </si>
  <si>
    <t>TCAKTSGMT</t>
  </si>
  <si>
    <t>TCAKTMULMTKP</t>
  </si>
  <si>
    <t>TCAKTMULMT</t>
  </si>
  <si>
    <t>CVPTCCES02D07032</t>
  </si>
  <si>
    <t>CVPTCCES02B08032</t>
  </si>
  <si>
    <t>US-41638</t>
  </si>
  <si>
    <t>US-41631</t>
  </si>
  <si>
    <t>US-CLSW-WH</t>
  </si>
  <si>
    <t>US-CLSW-W</t>
  </si>
  <si>
    <t>US-CLSW-BH</t>
  </si>
  <si>
    <t>US-CLSW-B</t>
  </si>
  <si>
    <t>US-CLSW-WO</t>
  </si>
  <si>
    <t>US-CLSW-WHO</t>
  </si>
  <si>
    <t>US-CLSW-BO</t>
  </si>
  <si>
    <t>US-41107</t>
  </si>
  <si>
    <t>US-41713</t>
  </si>
  <si>
    <t>US-CLSW-BHO</t>
  </si>
  <si>
    <t>US-40197</t>
  </si>
  <si>
    <t>C-ASKHSLINK-10</t>
  </si>
  <si>
    <t>US-44022</t>
  </si>
  <si>
    <t>US-41630</t>
  </si>
  <si>
    <t>US-41595</t>
  </si>
  <si>
    <t>US-41116</t>
  </si>
  <si>
    <t>US-40149</t>
  </si>
  <si>
    <t>US-40148</t>
  </si>
  <si>
    <t>M-MUN-SSER</t>
  </si>
  <si>
    <t>US-40147</t>
  </si>
  <si>
    <t>US-49013</t>
  </si>
  <si>
    <t>US-40019</t>
  </si>
  <si>
    <t>US-40146</t>
  </si>
  <si>
    <t>US-40115</t>
  </si>
  <si>
    <t>M-MUN-PBS2-OEM</t>
  </si>
  <si>
    <t>US-40145</t>
  </si>
  <si>
    <t>US-40144</t>
  </si>
  <si>
    <t>US-40612</t>
  </si>
  <si>
    <t>US-40253</t>
  </si>
  <si>
    <t>US-40141</t>
  </si>
  <si>
    <t>US-40789</t>
  </si>
  <si>
    <t>US-40143</t>
  </si>
  <si>
    <t>US-41035</t>
  </si>
  <si>
    <t>US-41034</t>
  </si>
  <si>
    <t>US-41033</t>
  </si>
  <si>
    <t>US-41258</t>
  </si>
  <si>
    <t>US-41257</t>
  </si>
  <si>
    <t>US-41256</t>
  </si>
  <si>
    <t>US-41255</t>
  </si>
  <si>
    <t>US-41254</t>
  </si>
  <si>
    <t>US-41253</t>
  </si>
  <si>
    <t>US-41252</t>
  </si>
  <si>
    <t>US-40142</t>
  </si>
  <si>
    <t>US-40227</t>
  </si>
  <si>
    <t>US-41251</t>
  </si>
  <si>
    <t>US-41250</t>
  </si>
  <si>
    <t>US-41608</t>
  </si>
  <si>
    <t>US-41607</t>
  </si>
  <si>
    <t>US-41606</t>
  </si>
  <si>
    <t>US-41605</t>
  </si>
  <si>
    <t>US-41604</t>
  </si>
  <si>
    <t>US-41603</t>
  </si>
  <si>
    <t>M-MUN-SEC2</t>
  </si>
  <si>
    <t>M-MUN-PBS3-OEM</t>
  </si>
  <si>
    <t>M-MUN-TD03</t>
  </si>
  <si>
    <t>US-41110</t>
  </si>
  <si>
    <t>US-40209</t>
  </si>
  <si>
    <t>US-40585</t>
  </si>
  <si>
    <t>M-MUN-CPU1</t>
  </si>
  <si>
    <t>US-41442</t>
  </si>
  <si>
    <t>US-41162</t>
  </si>
  <si>
    <t>US-41413</t>
  </si>
  <si>
    <t>US-PS-EL-PLC</t>
  </si>
  <si>
    <t>US-41401</t>
  </si>
  <si>
    <t>US-41150</t>
  </si>
  <si>
    <t>US-40254</t>
  </si>
  <si>
    <t>US-40237</t>
  </si>
  <si>
    <t>US-40236</t>
  </si>
  <si>
    <t>US-40235</t>
  </si>
  <si>
    <t>US-41553</t>
  </si>
  <si>
    <t>US-41032</t>
  </si>
  <si>
    <t>US-41031</t>
  </si>
  <si>
    <t>US-40004</t>
  </si>
  <si>
    <t>US-40078</t>
  </si>
  <si>
    <t>C-TAMP-KIT</t>
  </si>
  <si>
    <t>US-41549</t>
  </si>
  <si>
    <t>US-41544</t>
  </si>
  <si>
    <t>US-41164</t>
  </si>
  <si>
    <t>US-41108</t>
  </si>
  <si>
    <t>US-42505</t>
  </si>
  <si>
    <t>US-40543</t>
  </si>
  <si>
    <t>US-40049</t>
  </si>
  <si>
    <t>US-40020</t>
  </si>
  <si>
    <t>US-40067</t>
  </si>
  <si>
    <t>C-ASK-DC-S3</t>
  </si>
  <si>
    <t>US-40546</t>
  </si>
  <si>
    <t>US-40541</t>
  </si>
  <si>
    <t>US-40037</t>
  </si>
  <si>
    <t>US-41418</t>
  </si>
  <si>
    <t>US-41417</t>
  </si>
  <si>
    <t>M-MUN-LS10-OEM</t>
  </si>
  <si>
    <t>M-BRIDGESET-OEM1</t>
  </si>
  <si>
    <t>US-40024</t>
  </si>
  <si>
    <t>M-MUN-CPU3</t>
  </si>
  <si>
    <t>M-SER-AT2S</t>
  </si>
  <si>
    <t>M-SER-AT3S</t>
  </si>
  <si>
    <t>US-40165</t>
  </si>
  <si>
    <t>US-WSSSBB</t>
  </si>
  <si>
    <t>US-40622</t>
  </si>
  <si>
    <t>US-40196</t>
  </si>
  <si>
    <t>US-40621</t>
  </si>
  <si>
    <t>US-40191</t>
  </si>
  <si>
    <t>US-41469</t>
  </si>
  <si>
    <t>US-41159</t>
  </si>
  <si>
    <t>US-41158</t>
  </si>
  <si>
    <t>M-MUN-CPU2</t>
  </si>
  <si>
    <t>US-40048</t>
  </si>
  <si>
    <t>US-40539</t>
  </si>
  <si>
    <t>US-40007</t>
  </si>
  <si>
    <t>US-40063</t>
  </si>
  <si>
    <t>US-40038</t>
  </si>
  <si>
    <t>US-41261</t>
  </si>
  <si>
    <t>US-41260</t>
  </si>
  <si>
    <t>US-41259</t>
  </si>
  <si>
    <t>US-40184</t>
  </si>
  <si>
    <t>US-40112</t>
  </si>
  <si>
    <t>US-40039</t>
  </si>
  <si>
    <t>C-ASKHSLINK-05</t>
  </si>
  <si>
    <t>M-MUN-PBS1-OEM</t>
  </si>
  <si>
    <t>US-41422</t>
  </si>
  <si>
    <t>US-41602</t>
  </si>
  <si>
    <t>US-41601</t>
  </si>
  <si>
    <t>M-MUN-MICS</t>
  </si>
  <si>
    <t>M-EUN-CXS3</t>
  </si>
  <si>
    <t>US-40075</t>
  </si>
  <si>
    <t>US-49012</t>
  </si>
  <si>
    <t>US-41438</t>
  </si>
  <si>
    <t>US-40013</t>
  </si>
  <si>
    <t>M-MUN-KB16-OEM</t>
  </si>
  <si>
    <t>US-41637</t>
  </si>
  <si>
    <t>US-41613</t>
  </si>
  <si>
    <t>US-40113</t>
  </si>
  <si>
    <t>M-MUN-CAM1-V4</t>
  </si>
  <si>
    <t>M-EUN-CXS2</t>
  </si>
  <si>
    <t>US-41425</t>
  </si>
  <si>
    <t>US-40520</t>
  </si>
  <si>
    <t>US-41470</t>
  </si>
  <si>
    <t>US-41402</t>
  </si>
  <si>
    <t>US-40528</t>
  </si>
  <si>
    <t>US-40076</t>
  </si>
  <si>
    <t>US-41419</t>
  </si>
  <si>
    <t>US-41181</t>
  </si>
  <si>
    <t>US-41041</t>
  </si>
  <si>
    <t>US-41040</t>
  </si>
  <si>
    <t>US-41039</t>
  </si>
  <si>
    <t>US-41038</t>
  </si>
  <si>
    <t>C-ASKHSLINK-03</t>
  </si>
  <si>
    <t>US-41157</t>
  </si>
  <si>
    <t>US-41156</t>
  </si>
  <si>
    <t>US-41155</t>
  </si>
  <si>
    <t>US-41154</t>
  </si>
  <si>
    <t>US-41153</t>
  </si>
  <si>
    <t>US-41152</t>
  </si>
  <si>
    <t>US-41151</t>
  </si>
  <si>
    <t>US-40951</t>
  </si>
  <si>
    <t>US-41586</t>
  </si>
  <si>
    <t>US-41584</t>
  </si>
  <si>
    <t>US-ESTS1024</t>
  </si>
  <si>
    <t>US-41550</t>
  </si>
  <si>
    <t>US-41594</t>
  </si>
  <si>
    <t>US-41414</t>
  </si>
  <si>
    <t>US-40208</t>
  </si>
  <si>
    <t>US-40185</t>
  </si>
  <si>
    <t>US-40098</t>
  </si>
  <si>
    <t>US-41421</t>
  </si>
  <si>
    <t>US-40950</t>
  </si>
  <si>
    <t>US-40061</t>
  </si>
  <si>
    <t>US-49015</t>
  </si>
  <si>
    <t>US-41467</t>
  </si>
  <si>
    <t>US-41411</t>
  </si>
  <si>
    <t>US-40060</t>
  </si>
  <si>
    <t>US-40059</t>
  </si>
  <si>
    <t>US-40058</t>
  </si>
  <si>
    <t>US-41545</t>
  </si>
  <si>
    <t>US-41554</t>
  </si>
  <si>
    <t>US-41500</t>
  </si>
  <si>
    <t>US-41109</t>
  </si>
  <si>
    <t>US-40035</t>
  </si>
  <si>
    <t>US-40002</t>
  </si>
  <si>
    <t>C-XDX-FBDUR</t>
  </si>
  <si>
    <t>US-40166</t>
  </si>
  <si>
    <t>US-41121</t>
  </si>
  <si>
    <t>US-40192</t>
  </si>
  <si>
    <t>M-MUN-IO08</t>
  </si>
  <si>
    <t>US-41403</t>
  </si>
  <si>
    <t>US-40051</t>
  </si>
  <si>
    <t>US-40777</t>
  </si>
  <si>
    <t>US-41410</t>
  </si>
  <si>
    <t>US-41104</t>
  </si>
  <si>
    <t>US-40188</t>
  </si>
  <si>
    <t>US-41704</t>
  </si>
  <si>
    <t>US-40226</t>
  </si>
  <si>
    <t>M-EUN-OKEY</t>
  </si>
  <si>
    <t>US-40150</t>
  </si>
  <si>
    <t>US-41596</t>
  </si>
  <si>
    <t>C-ASKHSLINK-30</t>
  </si>
  <si>
    <t>US-40542</t>
  </si>
  <si>
    <t>US-41542</t>
  </si>
  <si>
    <t>US-40077</t>
  </si>
  <si>
    <t>US-40082</t>
  </si>
  <si>
    <t>US-40687</t>
  </si>
  <si>
    <t>US-40133</t>
  </si>
  <si>
    <t>US-40215</t>
  </si>
  <si>
    <t>US-40234</t>
  </si>
  <si>
    <t>US-41468</t>
  </si>
  <si>
    <t>US-40011</t>
  </si>
  <si>
    <t>US-40159</t>
  </si>
  <si>
    <t>M-MUN-PBS1-V4</t>
  </si>
  <si>
    <t>C-CM1</t>
  </si>
  <si>
    <t>US-41404</t>
  </si>
  <si>
    <t>US-41416</t>
  </si>
  <si>
    <t>US-40102</t>
  </si>
  <si>
    <t>US-41629</t>
  </si>
  <si>
    <t>US-40540</t>
  </si>
  <si>
    <t>US-41030</t>
  </si>
  <si>
    <t>US-40620</t>
  </si>
  <si>
    <t>US-40619</t>
  </si>
  <si>
    <t>US-40618</t>
  </si>
  <si>
    <t>US-40617</t>
  </si>
  <si>
    <t>US-40616</t>
  </si>
  <si>
    <t>US-40615</t>
  </si>
  <si>
    <t>US-40614</t>
  </si>
  <si>
    <t>US-40613</t>
  </si>
  <si>
    <t>US-40611</t>
  </si>
  <si>
    <t>US-40610</t>
  </si>
  <si>
    <t>US-40513</t>
  </si>
  <si>
    <t>US-49014</t>
  </si>
  <si>
    <t>US-40050</t>
  </si>
  <si>
    <t>M-MUN-PBS3-V4</t>
  </si>
  <si>
    <t>US-42006</t>
  </si>
  <si>
    <t>US-41183</t>
  </si>
  <si>
    <t>US-42001</t>
  </si>
  <si>
    <t>US-41105</t>
  </si>
  <si>
    <t>US-40033</t>
  </si>
  <si>
    <t>M-MUN-BCOV-V4</t>
  </si>
  <si>
    <t>US-41415</t>
  </si>
  <si>
    <t>M-MUN-LS10-V4V</t>
  </si>
  <si>
    <t>M-MUN-LS10-V4H</t>
  </si>
  <si>
    <t>US-41712</t>
  </si>
  <si>
    <t>US-40103</t>
  </si>
  <si>
    <t>US-41441</t>
  </si>
  <si>
    <t>US-40066</t>
  </si>
  <si>
    <t>US-40057</t>
  </si>
  <si>
    <t>US-45005</t>
  </si>
  <si>
    <t>US-45003</t>
  </si>
  <si>
    <t>M-MUN-BCOV-PS</t>
  </si>
  <si>
    <t>M-MUN-BCOV-P</t>
  </si>
  <si>
    <t>US-40125</t>
  </si>
  <si>
    <t>US-40062</t>
  </si>
  <si>
    <t>US-41161</t>
  </si>
  <si>
    <t>US-41160</t>
  </si>
  <si>
    <t>US-41412</t>
  </si>
  <si>
    <t>M-MUN-BCOV-OEM</t>
  </si>
  <si>
    <t>M-EUN-SABK</t>
  </si>
  <si>
    <t>US-41597</t>
  </si>
  <si>
    <t>US-41464</t>
  </si>
  <si>
    <t>M-MUN-CAM1-OEM</t>
  </si>
  <si>
    <t>US-41037</t>
  </si>
  <si>
    <t>US-40525</t>
  </si>
  <si>
    <t>M-MUN-PBS2-V4</t>
  </si>
  <si>
    <t>C-OD10-FBDUR</t>
  </si>
  <si>
    <t>US-41423</t>
  </si>
  <si>
    <t>US-41036</t>
  </si>
  <si>
    <t>US-40233</t>
  </si>
  <si>
    <t>US-40232</t>
  </si>
  <si>
    <t>US-40231</t>
  </si>
  <si>
    <t>US-40230</t>
  </si>
  <si>
    <t>US-41106</t>
  </si>
  <si>
    <t>US-40229</t>
  </si>
  <si>
    <t>US-40040</t>
  </si>
  <si>
    <t>C-EB1E1A</t>
  </si>
  <si>
    <t>US-40036</t>
  </si>
  <si>
    <t>US-40001</t>
  </si>
  <si>
    <t>M-MUN-KB16-V4</t>
  </si>
  <si>
    <t>US-40228</t>
  </si>
  <si>
    <t>C-GE300</t>
  </si>
  <si>
    <t>C-GE300WR</t>
  </si>
  <si>
    <t>C-GE800AU.C</t>
  </si>
  <si>
    <t>C-GE800UK.C</t>
  </si>
  <si>
    <t>C-GE800.C</t>
  </si>
  <si>
    <t>C-GE800EU.C</t>
  </si>
  <si>
    <t>C-IM6</t>
  </si>
  <si>
    <t>M-LIC-PRO-P10</t>
  </si>
  <si>
    <t>C-L-CCURE</t>
  </si>
  <si>
    <t>C-L-SYM-BRIDGE</t>
  </si>
  <si>
    <t>M-LIC-STA-S5</t>
  </si>
  <si>
    <t>C-L-SIS32-11</t>
  </si>
  <si>
    <t>M-LIC-RED-R5</t>
  </si>
  <si>
    <t>M-LIC-RED-R100</t>
  </si>
  <si>
    <t>M-LIC-PRO-P100</t>
  </si>
  <si>
    <t>M-LIC-RED-R50</t>
  </si>
  <si>
    <t>M-LIC-STA-S100</t>
  </si>
  <si>
    <t>M-LIC-STA-S10</t>
  </si>
  <si>
    <t>M-LIC-PRO-P50</t>
  </si>
  <si>
    <t>M-LIC-STA-S50</t>
  </si>
  <si>
    <t>M-LIC-RED-R20</t>
  </si>
  <si>
    <t>M-LIC-PRO-P20</t>
  </si>
  <si>
    <t>M-LIC-RED-R10</t>
  </si>
  <si>
    <t>C-L-SIS-11</t>
  </si>
  <si>
    <t>M-LIC-PRO-P5</t>
  </si>
  <si>
    <t>M-LIC-STA-S20</t>
  </si>
  <si>
    <t>US-PS-EL-STUDIO</t>
  </si>
  <si>
    <t>US-PS-EL-SUB2</t>
  </si>
  <si>
    <t>Power supply unit</t>
  </si>
  <si>
    <t>Transformer plug-in, 18V 50VA</t>
  </si>
  <si>
    <t>Access keypad, stainless steel</t>
  </si>
  <si>
    <t>Card reader, HIDprox, mini mullion</t>
  </si>
  <si>
    <t>Low?profile card reader, HIDprox</t>
  </si>
  <si>
    <t>Card reader, HIDprox, mullion</t>
  </si>
  <si>
    <t>Request-to-exit sensor with trim plate</t>
  </si>
  <si>
    <t>Request-to-exit sensor</t>
  </si>
  <si>
    <t>Request-to-exit sensor, black</t>
  </si>
  <si>
    <t>Request-to-exit sensor, sounder</t>
  </si>
  <si>
    <t>Base, single, 4-wire 12/24V</t>
  </si>
  <si>
    <t>Enclosure with 1 DIN rail</t>
  </si>
  <si>
    <t>B8512G with B430, FedEx</t>
  </si>
  <si>
    <t>Wall sounder/strobe,outdoor, 24V, blue</t>
  </si>
  <si>
    <t>Wall horn/strobe, 15-110cd 24V, red</t>
  </si>
  <si>
    <t>Ceiling strobe, 15-150cd 24V, red</t>
  </si>
  <si>
    <t>Ceiling horn/strobe,15/75cd 24V</t>
  </si>
  <si>
    <t>Lock with 2 keys, short body</t>
  </si>
  <si>
    <t>Multiplex input/output module, 12V</t>
  </si>
  <si>
    <t>Field test kit for D296/D297</t>
  </si>
  <si>
    <t>Sample tube, duct 5'/152cm</t>
  </si>
  <si>
    <t>Analog point programmer, hand-held</t>
  </si>
  <si>
    <t>Digital alarm transmitter communicator</t>
  </si>
  <si>
    <t>Wall door holder, brass finish</t>
  </si>
  <si>
    <t>Break rods, scored acrylic, 12pcs</t>
  </si>
  <si>
    <t>Multiplex manual station, single, red</t>
  </si>
  <si>
    <t>Multiplex octal relay module</t>
  </si>
  <si>
    <t>Motion detector, long range, 200ft (60m)</t>
  </si>
  <si>
    <t>Lens, 70ft (21m), 3pcs</t>
  </si>
  <si>
    <t>Attack resistant enclosure, large, grey</t>
  </si>
  <si>
    <t>Glassbreak detector, flush</t>
  </si>
  <si>
    <t>Replacement key for D101 lock set</t>
  </si>
  <si>
    <t>Single Multiplex driver</t>
  </si>
  <si>
    <t>Remote module, 8-input</t>
  </si>
  <si>
    <t>Handheld Multiplex point programmer</t>
  </si>
  <si>
    <t>Security dongle, USB</t>
  </si>
  <si>
    <t>Kit with DVD and USB security dongle</t>
  </si>
  <si>
    <t>Mounting bracket, ceiling, universal</t>
  </si>
  <si>
    <t>Mounting bracket, swivel, low profile</t>
  </si>
  <si>
    <t>Keypad, fluorescent display, white, SDI</t>
  </si>
  <si>
    <t>Programming modem, 2400 baud</t>
  </si>
  <si>
    <t>Transformer, plug-in, 110/16V 25VA</t>
  </si>
  <si>
    <t>Receiver battery cable</t>
  </si>
  <si>
    <t>PIR Motion detector, 40ft (12m)</t>
  </si>
  <si>
    <t>Fire panel, 4-zone 24V, red enclosure</t>
  </si>
  <si>
    <t>IP panel kit w/B10/CX4010/B430</t>
  </si>
  <si>
    <t>IP panel kit w/B10/CX4010/B930</t>
  </si>
  <si>
    <t>IP panel kit w/B10/CX4010/B920</t>
  </si>
  <si>
    <t>IP control panel, 32 areas, 599 points</t>
  </si>
  <si>
    <t>IP control panel, 8 areas, 99 points</t>
  </si>
  <si>
    <t>IP panel kit w/B11/CX4010/B430/B920</t>
  </si>
  <si>
    <t>IP panel kit w/B11/CX4010/B430</t>
  </si>
  <si>
    <t>IP panel kit w/B10/CX4010/B430/B920</t>
  </si>
  <si>
    <t>IP panel kit w/B11/CX4010/B430/B930</t>
  </si>
  <si>
    <t>IP panel kit w/B11/CX4010/B930</t>
  </si>
  <si>
    <t>IP panel kit w/B11/CX4010/B920</t>
  </si>
  <si>
    <t>IP panel kit w/B10/CX4010/B430/B930</t>
  </si>
  <si>
    <t>Kit w/B465/B10R/120WI/B46/B444-V</t>
  </si>
  <si>
    <t>IP panel kit w/B9512G/B8103/B444-V/D164</t>
  </si>
  <si>
    <t>B9512G Upgrade kit w/B600/B444-V</t>
  </si>
  <si>
    <t>IP panel kit w/D1640/B8103/B444-V/B930</t>
  </si>
  <si>
    <t>B9512G, B444-V, B926F Fire Kit</t>
  </si>
  <si>
    <t>B8512G Upgrade kit w/B600/B444-V</t>
  </si>
  <si>
    <t>B8512G, B444-V, B926F Fire Kit</t>
  </si>
  <si>
    <t>IP panel kit w/B10/CX4010/B444-V/B930</t>
  </si>
  <si>
    <t>IP panel kit w/B10/CX4010/B444-V/B920</t>
  </si>
  <si>
    <t>IP panel kit w/B10/CX4010/B444-V</t>
  </si>
  <si>
    <t>Kit w/B465/B11R/D1640/D8004/B444-V</t>
  </si>
  <si>
    <t>Kit w/B465/B10/D1640/D101/B444-V</t>
  </si>
  <si>
    <t>Kit w/B465/B10R/D1640/B46/D8004/B444-V</t>
  </si>
  <si>
    <t>B3512 kit w/B11/B444-V/CX4010</t>
  </si>
  <si>
    <t>Kit w/B9512G/D8108A/D1640/D101</t>
  </si>
  <si>
    <t>Expansion module, SDI2</t>
  </si>
  <si>
    <t>B9512G, B930, FedEx</t>
  </si>
  <si>
    <t>Fire and intrusion keypad, SDI2</t>
  </si>
  <si>
    <t>B8512G-CP, B930, D161</t>
  </si>
  <si>
    <t>B8512G UPGRADE KIT W/PHONE MODULE</t>
  </si>
  <si>
    <t>Kit w/B5512/B10/CX4010/C920</t>
  </si>
  <si>
    <t>Kit w/B5512/B10/CX4010</t>
  </si>
  <si>
    <t>IP panel kit w/B9512G/B8103/D1640</t>
  </si>
  <si>
    <t>POPEX ZONE EXPANDER</t>
  </si>
  <si>
    <t>Wireless panic transmitter, 1-button</t>
  </si>
  <si>
    <t>Expansion module, SDI2, 8-input</t>
  </si>
  <si>
    <t>Inovonics SDI2 bus interface</t>
  </si>
  <si>
    <t>Interface and receiver kit</t>
  </si>
  <si>
    <t>Notification appliance module</t>
  </si>
  <si>
    <t>Synchronization module, Gentex, white</t>
  </si>
  <si>
    <t>Synchronization module, Gentex, red</t>
  </si>
  <si>
    <t>LED keypad, independent zone control</t>
  </si>
  <si>
    <t>Parallel printer interface module</t>
  </si>
  <si>
    <t>POPIT input module without tamper</t>
  </si>
  <si>
    <t>POPIT input module with tamper</t>
  </si>
  <si>
    <t>Door release module</t>
  </si>
  <si>
    <t>Octo-POPIT input module</t>
  </si>
  <si>
    <t>Expansion module, Multiplex</t>
  </si>
  <si>
    <t>SDI isolated bus splitter</t>
  </si>
  <si>
    <t>Input module, single-zone</t>
  </si>
  <si>
    <t>Door Controller</t>
  </si>
  <si>
    <t>IP control panel, 16 points</t>
  </si>
  <si>
    <t>ZONEX retrofit module</t>
  </si>
  <si>
    <t>Input module, dual-zone</t>
  </si>
  <si>
    <t>Single input/output module</t>
  </si>
  <si>
    <t>Multiplex module, single input</t>
  </si>
  <si>
    <t>Initiating circuit module, dual class A</t>
  </si>
  <si>
    <t>Multiplex single-input module, 12V</t>
  </si>
  <si>
    <t>MUX MINI CONTACT MODULE</t>
  </si>
  <si>
    <t>Multiplex dual-input module, 12V</t>
  </si>
  <si>
    <t>Ethernet Communication Module</t>
  </si>
  <si>
    <t>Card reader, EM, mini mullion</t>
  </si>
  <si>
    <t>LED keypad, function keys white/grey SDI</t>
  </si>
  <si>
    <t>LCD text keypad soft keys white/grey SDI</t>
  </si>
  <si>
    <t>Keypad, fluorescent, white/grey, SDI</t>
  </si>
  <si>
    <t>Text keypad, fluorescent, white, SDI</t>
  </si>
  <si>
    <t>Keypad, fluorescent, off-white, SDI</t>
  </si>
  <si>
    <t>LCD text keypad, soft keys off-white SDI</t>
  </si>
  <si>
    <t>Private label text keypad, SDI</t>
  </si>
  <si>
    <t>2 Line Alpha Numeric Keypad (SDI2)</t>
  </si>
  <si>
    <t>Fire keypad, SDI2</t>
  </si>
  <si>
    <t>Keypad surface mount box</t>
  </si>
  <si>
    <t>Slim Touch Keypad</t>
  </si>
  <si>
    <t>LCD keypad, icon keys, SDI2</t>
  </si>
  <si>
    <t>LED keypad, function keys, off-white SDI</t>
  </si>
  <si>
    <t>ATM Style-Alpha Numeric Keypad (SD12)</t>
  </si>
  <si>
    <t>Wireless motion detector, 35ft (11m)</t>
  </si>
  <si>
    <t>Conduit box, surface-mount, white</t>
  </si>
  <si>
    <t>Keypad desk stand</t>
  </si>
  <si>
    <t>Replacement key for D101F lock</t>
  </si>
  <si>
    <t>Enclosure lock and key set</t>
  </si>
  <si>
    <t>Telephone cord, dual modular, 7ft (2m)</t>
  </si>
  <si>
    <t>Transponder w/o encl.</t>
  </si>
  <si>
    <t>USB direct connect cable</t>
  </si>
  <si>
    <t>Quick connect cable, SDI2, 10pcs</t>
  </si>
  <si>
    <t>Door controller WI, 2 readers</t>
  </si>
  <si>
    <t>Card reader, MIFAREclassic</t>
  </si>
  <si>
    <t>Conduit box, surface-mount, red</t>
  </si>
  <si>
    <t>Steel enclosure, large, grey</t>
  </si>
  <si>
    <t>Steel enclosure, medium, grey</t>
  </si>
  <si>
    <t>Accessory mounting bracket for enclosure</t>
  </si>
  <si>
    <t>Fire enclosure, 16x16x3.5", red</t>
  </si>
  <si>
    <t>Mounting bracket, 90?</t>
  </si>
  <si>
    <t>Enclosure for D4112, grey</t>
  </si>
  <si>
    <t>Enclosure for D6112</t>
  </si>
  <si>
    <t>Universal enclosure, white</t>
  </si>
  <si>
    <t>AMC enclosure with 1 DIN rail</t>
  </si>
  <si>
    <t>AMC enclosure with 2 DIN rails</t>
  </si>
  <si>
    <t>Enclosure, small, red</t>
  </si>
  <si>
    <t>Mounting plate, 6 location 3-hole, 5 pcs</t>
  </si>
  <si>
    <t>Fire enclosure, 16x16x3.5", grey</t>
  </si>
  <si>
    <t>Steel enclosure for module, small, grey</t>
  </si>
  <si>
    <t>Card reader with keypad, MIFAREclassic</t>
  </si>
  <si>
    <t>Low battery disconnect module</t>
  </si>
  <si>
    <t>Auxiliary power supply kit w/B8103, SDI2</t>
  </si>
  <si>
    <t>Auxiliary power supply kit w/B10, SDI2</t>
  </si>
  <si>
    <t>Expansion module, SDI2, 8-output</t>
  </si>
  <si>
    <t>Octo-output module, form C relays</t>
  </si>
  <si>
    <t>Auxiliary relay module, 12/24VDC</t>
  </si>
  <si>
    <t>Single relay module for 2A at 30VDC</t>
  </si>
  <si>
    <t>Dual relay module for 2A at 30VDC</t>
  </si>
  <si>
    <t>Wireless sensor 3 pack</t>
  </si>
  <si>
    <t>Wireless surface mount contact</t>
  </si>
  <si>
    <t>Dual tamper switch</t>
  </si>
  <si>
    <t>Tamper switch for enclosure, 2pcs</t>
  </si>
  <si>
    <t>Wireless loop input and contact</t>
  </si>
  <si>
    <t>Glassbreak detector, round</t>
  </si>
  <si>
    <t>Detector anti-mask, 60ft (18m), NO Relay</t>
  </si>
  <si>
    <t>Motion detector anti-mask, 60ft (18m)</t>
  </si>
  <si>
    <t>Motion detector, pet friendly 40ft (12m)</t>
  </si>
  <si>
    <t>Motion detector, 40ft (12m)</t>
  </si>
  <si>
    <t>Motion detector, pet friendly, 20ft (6m)</t>
  </si>
  <si>
    <t>Motion detector, 80ft (24m)</t>
  </si>
  <si>
    <t>Motion detector, 70ft (21m)</t>
  </si>
  <si>
    <t>Motion detector, pet friendly 35ft (11m)</t>
  </si>
  <si>
    <t>Motion detector, 60ft (18m)</t>
  </si>
  <si>
    <t>Motion detector, anti-mask, 50ft (15m)</t>
  </si>
  <si>
    <t>Motion detector 360? ceiling mount</t>
  </si>
  <si>
    <t>Motion detector 360? ceiling, 60ft (18m)</t>
  </si>
  <si>
    <t>Motion detector, 35ft (11m)</t>
  </si>
  <si>
    <t>Motion detector, recessed, 30ft (9m)</t>
  </si>
  <si>
    <t>Motion detector 360? ceiling 24ft (7.5m)</t>
  </si>
  <si>
    <t>Mounting bracket, gimbal</t>
  </si>
  <si>
    <t>50IN DIAMETER COMMERCIAL CEILING MOUNT PIR/MICROWAVE TRITECH</t>
  </si>
  <si>
    <t>Motion detector, curtain, 300ft (90m)</t>
  </si>
  <si>
    <t>Trim plate for DS150 and DS160</t>
  </si>
  <si>
    <t>Request-to-exit sensor, black, sounder</t>
  </si>
  <si>
    <t>Test transmitter</t>
  </si>
  <si>
    <t>Seismic detector, 80m?</t>
  </si>
  <si>
    <t>Seismic detector, 50m?</t>
  </si>
  <si>
    <t>Receiver</t>
  </si>
  <si>
    <t>Indoor/outdoor speaker, 12V 15W</t>
  </si>
  <si>
    <t>Wireless key fob, 4-button</t>
  </si>
  <si>
    <t>Kit B820/EN4200</t>
  </si>
  <si>
    <t>Neckband, 10pcs</t>
  </si>
  <si>
    <t>Outdoor puck antenna, cell, 6.5ft</t>
  </si>
  <si>
    <t>Outdoor multiband antenna, cell, 25ft</t>
  </si>
  <si>
    <t>Outdoor multiband antenna, cell, 50ft</t>
  </si>
  <si>
    <t>Overhead door contact, closed loop</t>
  </si>
  <si>
    <t>Base, end-of-line relay, 4-wire 12/24V</t>
  </si>
  <si>
    <t>Clamshell card, EM, 25pcs</t>
  </si>
  <si>
    <t>Card, iCLASS,37bit,16kbit,16areas,50pcs</t>
  </si>
  <si>
    <t>Card, iC+PROX,37bit,16kbit,16areas,50pcs</t>
  </si>
  <si>
    <t>Card, iCLASS,37bit,2kbit,2areas,50pcs</t>
  </si>
  <si>
    <t>Transformer, plug-in, 18V 22VA</t>
  </si>
  <si>
    <t>Adhesive tag, EM, 25pcs</t>
  </si>
  <si>
    <t>Sample tube, duct 5'/152.4cm</t>
  </si>
  <si>
    <t>UMM: 101-500 Panels</t>
  </si>
  <si>
    <t>UMM: 51-100 Panels</t>
  </si>
  <si>
    <t>UMM: 11-50 Panels</t>
  </si>
  <si>
    <t>UMM: 1-10 Panels?????</t>
  </si>
  <si>
    <t>REFURB LCD text keypad, soft keys off-white SDI</t>
  </si>
  <si>
    <t>POPIT II UL, LOW CURRENT</t>
  </si>
  <si>
    <t>Plug-in Communicator Interface</t>
  </si>
  <si>
    <t>Extention board with 16-input</t>
  </si>
  <si>
    <t>Plugs spare parts</t>
  </si>
  <si>
    <t>DIN rail 250mm</t>
  </si>
  <si>
    <t>DIN rail 400mm</t>
  </si>
  <si>
    <t>Fitting panel, 19", 4 DIN rails</t>
  </si>
  <si>
    <t>Fitting panel, 19", 2 DIN rails</t>
  </si>
  <si>
    <t>Card container with yoyo, ISO, 10pcs</t>
  </si>
  <si>
    <t>Keyfob, iCLASS,37bit,2kbit,2areas,10pcs</t>
  </si>
  <si>
    <t>Keyfob, iCLASS,26bit,2kbit,2areas,10pcs</t>
  </si>
  <si>
    <t>Keyfob, iCLASS 37bit 16kB 16 areas 10pcs</t>
  </si>
  <si>
    <t>Keyfob, HIDprox, 26bit, 10pcs</t>
  </si>
  <si>
    <t>Clamshell card, HIDprox, 26 bit, 10pcs</t>
  </si>
  <si>
    <t>Keyfob, MIFARE EV1, 8kB, 50pcs</t>
  </si>
  <si>
    <t>Card, MIFARE EV1, 8kB, 50pcs</t>
  </si>
  <si>
    <t>Keyfob, MIFAREclassic, 1kB, 50pcs</t>
  </si>
  <si>
    <t>Fire panel, 2 SLC &amp; networking, no encl.</t>
  </si>
  <si>
    <t>Touch screen KP, prox/input/output,white</t>
  </si>
  <si>
    <t>Touch Screen KP Prox/Input/Output, black</t>
  </si>
  <si>
    <t>HEAT DET 135 FIXED (BOSCH)</t>
  </si>
  <si>
    <t>Two-line Keypad w/Touch keys, Inputs</t>
  </si>
  <si>
    <t>Kit w/B4512/B10/CX4010/C920</t>
  </si>
  <si>
    <t>IP panel kit w/B8512G/B8103/B430/D1640</t>
  </si>
  <si>
    <t>IP panel kit w/B8512G/B8103/D1640</t>
  </si>
  <si>
    <t>Card reader, iCLASS, Wiegand</t>
  </si>
  <si>
    <t>IP panel kit w/B9512G/B8103/B430/D1640</t>
  </si>
  <si>
    <t>Dual relay module, 8A</t>
  </si>
  <si>
    <t>Contact monitor, class A, 4"</t>
  </si>
  <si>
    <t>Dual relay module, 2A</t>
  </si>
  <si>
    <t>Dual relay module with isolator, 8A</t>
  </si>
  <si>
    <t>Contact monitor with isolator class A 4"</t>
  </si>
  <si>
    <t>Dual relay module with isolator, 2A</t>
  </si>
  <si>
    <t>Powered loop interface</t>
  </si>
  <si>
    <t>Duct detector kit, 4-wire 24/220/240V</t>
  </si>
  <si>
    <t>Duct detector kit, 4-wire 24/120V</t>
  </si>
  <si>
    <t>Sample tube, duct 3'/91.4cm</t>
  </si>
  <si>
    <t>Surface backbox, 4.74x3.25x2.25", yellow</t>
  </si>
  <si>
    <t>Base, 4-wire</t>
  </si>
  <si>
    <t>Test adapter with magnet</t>
  </si>
  <si>
    <t>Base, 2-wire, 12/24V</t>
  </si>
  <si>
    <t>Analog sensor base with sounder, 6"</t>
  </si>
  <si>
    <t>Surface backbox, 4.8x3.25x2.25", red</t>
  </si>
  <si>
    <t>Surface backbox, 4.75x3.25x2.25", red</t>
  </si>
  <si>
    <t>Surface backbox, 4.74x3.25x2.25", blue</t>
  </si>
  <si>
    <t>Multiplex base, 2-wire</t>
  </si>
  <si>
    <t>Multiplex manual station, double, red</t>
  </si>
  <si>
    <t>Analog manual station, double, red</t>
  </si>
  <si>
    <t>Manual station, single-action, red</t>
  </si>
  <si>
    <t>Manual station, single-action, blue</t>
  </si>
  <si>
    <t>Manual station, double-action, red</t>
  </si>
  <si>
    <t>Manual station, dual-action, red</t>
  </si>
  <si>
    <t>Weatherproof backbox 4.75x3.25x2.25" red</t>
  </si>
  <si>
    <t>Manual station, double-action, blue</t>
  </si>
  <si>
    <t>Smoke detector, long-range beam, 12V</t>
  </si>
  <si>
    <t>Multiplex detector head, fixed heat</t>
  </si>
  <si>
    <t>Flush detector head, photoelectric white</t>
  </si>
  <si>
    <t>Smoke detector, 4-wire, 12/24V</t>
  </si>
  <si>
    <t>Smoke/heat (135?F) detector, 4-wire</t>
  </si>
  <si>
    <t>Multiplex smoke head</t>
  </si>
  <si>
    <t>Smoke detector head, fixed heat 135?F</t>
  </si>
  <si>
    <t>Wall sounder/strobe, indoor, 24V, blue</t>
  </si>
  <si>
    <t>Wall horn/strobe, 15-75cd 12V, red</t>
  </si>
  <si>
    <t>Mini-horn, 12/24V, white</t>
  </si>
  <si>
    <t>Mini-horn, 12/24V, red</t>
  </si>
  <si>
    <t>Bell, 24V 10'', red</t>
  </si>
  <si>
    <t>Wall horn, 24V, red</t>
  </si>
  <si>
    <t>Wall strobe, 15-110cd 24V, red</t>
  </si>
  <si>
    <t>Wall strobe, 15-75cd 12V, red</t>
  </si>
  <si>
    <t>Ceiling strobe, 15-150cd 24V, white</t>
  </si>
  <si>
    <t>Ceiling strobe, 15-110cd 24V, red</t>
  </si>
  <si>
    <t>Dual battery harness</t>
  </si>
  <si>
    <t>Battery box/enclosure, 22x21x7.25"</t>
  </si>
  <si>
    <t>Earth ground clamp</t>
  </si>
  <si>
    <t>Battery charger, 12V</t>
  </si>
  <si>
    <t>Dual battery harness, long</t>
  </si>
  <si>
    <t>Supervision module, battery lead</t>
  </si>
  <si>
    <t>Power supply, 120 VAC, 50/60Hz</t>
  </si>
  <si>
    <t>Transformer enclosure kit, grey</t>
  </si>
  <si>
    <t>Transformer plug-in, 16V 40VA</t>
  </si>
  <si>
    <t>Remote indicator plate</t>
  </si>
  <si>
    <t>LCD annunciator keypad</t>
  </si>
  <si>
    <t>Keypad, fluorescent, red/grey, SDI</t>
  </si>
  <si>
    <t>Fire keypad, function keys red/grey, SDI</t>
  </si>
  <si>
    <t>Remote fire annunciator, red/grey</t>
  </si>
  <si>
    <t>Remote test/indicator plate, 24V</t>
  </si>
  <si>
    <t>FIXED TEMP 190 HEAT DTR</t>
  </si>
  <si>
    <t>Dual phone line switcher, 12V</t>
  </si>
  <si>
    <t>IP Control Panel 28 Pts Non-Cloud</t>
  </si>
  <si>
    <t>IP Control Panel  48 Pts Non-Cloud</t>
  </si>
  <si>
    <t>KIT (B810, PIR, 2x DOOR.WIN)</t>
  </si>
  <si>
    <t>Wireless SDI2 bus interface</t>
  </si>
  <si>
    <t>Modular telephone cord, 2ft (0.6m)</t>
  </si>
  <si>
    <t>Telephone cord, 7ft (2m)</t>
  </si>
  <si>
    <t>Plug-in Communicator, Telephone</t>
  </si>
  <si>
    <t>Receiver Ethernet adapter, UL</t>
  </si>
  <si>
    <t>Plug-in cell module, AMEC LTE</t>
  </si>
  <si>
    <t>Cellular bus kit with VZW 4G plug-in</t>
  </si>
  <si>
    <t>Security block (USB)</t>
  </si>
  <si>
    <t>Kit with DVD &amp; USB security key</t>
  </si>
  <si>
    <t>Universal plastic enclosure, white</t>
  </si>
  <si>
    <t>Master panel, 16 switch/input</t>
  </si>
  <si>
    <t>B9512G, B926F Fire Kit</t>
  </si>
  <si>
    <t>B8512G, B926F Fire Kit</t>
  </si>
  <si>
    <t>Multiplex expansion module for FPD-7024</t>
  </si>
  <si>
    <t>Distributed panel, 16 audio circuits</t>
  </si>
  <si>
    <t>Distributed panel, 4 fire phone circuits</t>
  </si>
  <si>
    <t>Fire phone station, surface-mount</t>
  </si>
  <si>
    <t>Fire phone handset</t>
  </si>
  <si>
    <t>Fire power supply/charger, 4A</t>
  </si>
  <si>
    <t>Power supply</t>
  </si>
  <si>
    <t>Warden station, armored-cable</t>
  </si>
  <si>
    <t>Distributed panel, 4 audio circuits</t>
  </si>
  <si>
    <t>Fire phone handset cabinet</t>
  </si>
  <si>
    <t>Fire phone jack, single gang plate</t>
  </si>
  <si>
    <t>Detector kit 4-wire, white</t>
  </si>
  <si>
    <t>Detector kit 4-wire, color inserts</t>
  </si>
  <si>
    <t>PTZ 2MP HDR 30x clear in-ceiling</t>
  </si>
  <si>
    <t>Fixed dome 2MP HDR 3-9mm PTRZ IP66</t>
  </si>
  <si>
    <t>Fixed dome 2MP HDR 3-9mm</t>
  </si>
  <si>
    <t>Plug-in cell module, VZW LTE</t>
  </si>
  <si>
    <t>IP panel kit w/B8512G/B8103/B444-V/D164</t>
  </si>
  <si>
    <t>B9512G Upgrade kit w/B600</t>
  </si>
  <si>
    <t>B8512G Upgrade kit w/B600</t>
  </si>
  <si>
    <t>IP panel kit w/B10/CX4010/B921C</t>
  </si>
  <si>
    <t>IP panel kit w/B11/CX4010/B921C</t>
  </si>
  <si>
    <t>B8512G Kit for Ross Store upgrades</t>
  </si>
  <si>
    <t>Ross Store Upgrade Kit</t>
  </si>
  <si>
    <t>12 mths wrty ext AEC Controller</t>
  </si>
  <si>
    <t>12 mths wrty ext. Access Control Reader</t>
  </si>
  <si>
    <t>12 mths wrty ext. AEC</t>
  </si>
  <si>
    <t>Intelligent Insights Base</t>
  </si>
  <si>
    <t>Management appliance, 2U 8X12TB 3rd gen</t>
  </si>
  <si>
    <t>Management appliance, 2U 8X8TB 3rd gen</t>
  </si>
  <si>
    <t>Management appliance, 2U w/o HD 3rd gen</t>
  </si>
  <si>
    <t>DE6600 3TB, NonRet DO 12 Mths</t>
  </si>
  <si>
    <t>DE6600 3TB,4h Prts Repl 12 Mths</t>
  </si>
  <si>
    <t>DE6600 3TB, SES Ext. 12 Mths</t>
  </si>
  <si>
    <t>E2700/DE1600 4/6/8TB, NonRet DO 12 Mths</t>
  </si>
  <si>
    <t>E2700/DE1600 4/6/8TB,4h Prts Repl 12 Mth</t>
  </si>
  <si>
    <t>E2700/DE1600 4/6/8TB, SES Ext. 12 Mths</t>
  </si>
  <si>
    <t>E2700/DE1600 2/3TB, NonRet DO 12 Mths</t>
  </si>
  <si>
    <t>E2700/DE1600 2/3TB,4h Prts Repl 12 Mths</t>
  </si>
  <si>
    <t>DE6600 4/6/8TB,4h Prts Repl 12 Mths</t>
  </si>
  <si>
    <t>DE6600 4/6/8TB, SES Ext. 12 Mths</t>
  </si>
  <si>
    <t>E2700/DE1600 2/3TB, SES Ext. 12 Mths</t>
  </si>
  <si>
    <t>23.8 inch FHD LED monitor</t>
  </si>
  <si>
    <t>DSA E2860 10-12TB Non Ret DO 1yr POS</t>
  </si>
  <si>
    <t>DSA E2860 10-12TB 4h Prt Repl 1yr POS</t>
  </si>
  <si>
    <t>DSA E2860 10-12TB SES Ext 1yr POS</t>
  </si>
  <si>
    <t>DSA E2860 4-8TB Non Ret DO 1yr POS</t>
  </si>
  <si>
    <t>DSA E2860 4-8TB 4h Prt Rpl 1yr POS</t>
  </si>
  <si>
    <t>DSA E2860 4-8TB SES Ext 1yr POS</t>
  </si>
  <si>
    <t>DSA E2812 10-12TB Non Ret DO 1yr POS</t>
  </si>
  <si>
    <t>DSA E2812 10-12TB 4h Prt Repl 1yr POS</t>
  </si>
  <si>
    <t>DSA E2812 10-12TB SES Ext 1yr POS</t>
  </si>
  <si>
    <t>DSA E2812 4-8TB Non Ret DO 1yr POS</t>
  </si>
  <si>
    <t>DSA E2812 4-8TB 4h Prt Rpl 1yr POS</t>
  </si>
  <si>
    <t>DSA E2812 4-8TB SES Ext 1yr POS</t>
  </si>
  <si>
    <t>Network card, 1-Ethernet 2-wired</t>
  </si>
  <si>
    <t>Network card, 1-Ethernet 2-fiber optic</t>
  </si>
  <si>
    <t>Network card, 3-Ethernet</t>
  </si>
  <si>
    <t>Semi-flush mounting trim ring</t>
  </si>
  <si>
    <t>Enclosure with dead-front door</t>
  </si>
  <si>
    <t>Smoke testing aerosol</t>
  </si>
  <si>
    <t>Input module for fire, single-zone</t>
  </si>
  <si>
    <t>Fire Panel, 4-zone 24V, Training kit</t>
  </si>
  <si>
    <t>Backup audio interface</t>
  </si>
  <si>
    <t>Wall speaker/strobe 15/75cd 24V, red</t>
  </si>
  <si>
    <t>Speaker/strobe, amber lens, 75cd, 24V</t>
  </si>
  <si>
    <t>Fixed dome 4MP HDR X 12-40mm PTRZ IP66</t>
  </si>
  <si>
    <t>Fixed dome 4MP HDR X 4.4-10mm PTRZ IP66</t>
  </si>
  <si>
    <t>Fixed dome 2MP HDR X 12-40mm PTRZ IP66</t>
  </si>
  <si>
    <t>Fixed dome 2MP HDR X 4.4-10mm PTRZ IP66</t>
  </si>
  <si>
    <t>Fixed dome 2MP HDR 3-9mm IR</t>
  </si>
  <si>
    <t>Conversion ring NPT 1" FM to 1.5" M</t>
  </si>
  <si>
    <t>Pendant pipe mount, 4" (11 cm)</t>
  </si>
  <si>
    <t>Monitor Wall license for four displays</t>
  </si>
  <si>
    <t>Monitor Wall license for two displays</t>
  </si>
  <si>
    <t>Mains cord, US, 3-pin plug</t>
  </si>
  <si>
    <t>Alarm notification for 1 camera, 1yr</t>
  </si>
  <si>
    <t>IP Matrix extension for 8 cameras</t>
  </si>
  <si>
    <t>PSU, 230VAC, 50/60Hz,</t>
  </si>
  <si>
    <t>MOUNTING KIT FOR AUTODOME IP FIBER BOARD</t>
  </si>
  <si>
    <t>Cable, SMB to BNC, 0.3m</t>
  </si>
  <si>
    <t>Cable, SMB to BNC, 3.0m</t>
  </si>
  <si>
    <t>Varifocal lens, 2.7-13mm, 3MP, CS mount</t>
  </si>
  <si>
    <t>Corner mount box 45?, 110mm</t>
  </si>
  <si>
    <t>Conduit back box, 148mm</t>
  </si>
  <si>
    <t>Paintable cover, F360E, 4pcs</t>
  </si>
  <si>
    <t>Pendant interface plate, 148mm</t>
  </si>
  <si>
    <t>In-ceiling plenum rated kit, 110mm</t>
  </si>
  <si>
    <t>Deep conduit mount, two M25 holes, white</t>
  </si>
  <si>
    <t>Deep conduit mount,  M25 holes, black</t>
  </si>
  <si>
    <t>Clear dome bubble for FLEXIDOME series</t>
  </si>
  <si>
    <t>Pendant Interface Plate, 220mm</t>
  </si>
  <si>
    <t>Pole, corner, 4S adapter</t>
  </si>
  <si>
    <t>Pendant interface plate with weather cap</t>
  </si>
  <si>
    <t>Paintable cover, FLEXIDOME 5100i, 4pcs</t>
  </si>
  <si>
    <t>L shape wall mount for FLEXIDOME 5100i</t>
  </si>
  <si>
    <t>In-ceiling plenum kit, 148mm</t>
  </si>
  <si>
    <t>Bubble, tinted for FLEXIDOME 5100i IR</t>
  </si>
  <si>
    <t>Pendant interface plate NDE-570*</t>
  </si>
  <si>
    <t>Bubble, clear for FLEXIDOME 5100i</t>
  </si>
  <si>
    <t>Bubble, tinted for FLEXIDOME 5100i</t>
  </si>
  <si>
    <t>Bubble, clear for FLEXIDOME 5100i IR</t>
  </si>
  <si>
    <t>Pendant interface plate, 275mm</t>
  </si>
  <si>
    <t>Pendant interface plate, 110mm</t>
  </si>
  <si>
    <t>Tilt mount 20?, 110mm</t>
  </si>
  <si>
    <t>Dual pendant wall mount</t>
  </si>
  <si>
    <t>Pendant interface plate, 158mm</t>
  </si>
  <si>
    <t>Plenum-rated mount kit</t>
  </si>
  <si>
    <t>Wall mount for monitor 37"to75", tilt</t>
  </si>
  <si>
    <t>Tilt mount 20-deg, 148mm</t>
  </si>
  <si>
    <t>12" speaker 60x60 indoor black</t>
  </si>
  <si>
    <t>Fixed dome 5MP HDR 3-10mm IR IP66</t>
  </si>
  <si>
    <t>Fixed dome 8MP IP66 IK10 IR OC</t>
  </si>
  <si>
    <t>Fixed dome 12MP 360? IP66 IR</t>
  </si>
  <si>
    <t>Fixed dome 6MP 360? IP66 IR</t>
  </si>
  <si>
    <t>Fixed dome 12MP 360?</t>
  </si>
  <si>
    <t>Fixed dome 6MP 360?</t>
  </si>
  <si>
    <t>Fixed dome 8MP HDR 3.9-10mm PTRZ</t>
  </si>
  <si>
    <t>Fixed dome 6MP HDR 3.9-10mm PTRZ</t>
  </si>
  <si>
    <t>Fixed dome 2MP HDR 3-9mm PTRZ</t>
  </si>
  <si>
    <t>Bullet camera 8MP IP66 IK10</t>
  </si>
  <si>
    <t>Fixed dome 8MP IP66 IK10 IR</t>
  </si>
  <si>
    <t>Fixed dome 5MP HDR 3.4-10.2mm IP66</t>
  </si>
  <si>
    <t>Fixed dome 2MP HDR 3.2-10.5mm IP66</t>
  </si>
  <si>
    <t>Fixed dome 5MP HDR 3.4-10.2mm</t>
  </si>
  <si>
    <t>Fixed dome 2MP HDR 3.2-10.5mm</t>
  </si>
  <si>
    <t>Fixed dome 2MP HDR X 4.4-10mm PTRZ</t>
  </si>
  <si>
    <t>Fixed dome 20MP 3.7-7.7mm IP66 IR</t>
  </si>
  <si>
    <t>Fixed dome 12MP 3.7-7.7mm IP66 IR</t>
  </si>
  <si>
    <t>PTZ 2MP 30x starlight clear pendant OC</t>
  </si>
  <si>
    <t>Bullet camera 8MP inteox IP66 IK10 OC</t>
  </si>
  <si>
    <t>Fixed dome 8MP HDR 12-40mm PTRZ IP66</t>
  </si>
  <si>
    <t>Fixed dome 8MP HDR 3.9-10mm PTRZ IP66</t>
  </si>
  <si>
    <t>Fixed dome 6MP HDR 3.9-10mm PTRZ IP66</t>
  </si>
  <si>
    <t>Fixed dome 2MP HDR 10-23mm PTRZ IP66</t>
  </si>
  <si>
    <t>Fixed dome 20MP 3.7-7.7mm IP66</t>
  </si>
  <si>
    <t>Fixed dome 12MP 3.7-7.7mm IP66</t>
  </si>
  <si>
    <t>MIC INTEOX 7100I 8MP 12X ENHANCED, AI DEEP LEARNING ANALYTICS; IP</t>
  </si>
  <si>
    <t>MIC INTEOX 7100I 2MP 30X ENHANCED, AI DEEP LEARNING ANALYTICS; IP</t>
  </si>
  <si>
    <t>PTZ 2MP 30x starlight IK10 pendant</t>
  </si>
  <si>
    <t>PTZ 2MP 30x starlight clear pendant</t>
  </si>
  <si>
    <t>PTZ 2MP 30x starlight tinted in-ceiling</t>
  </si>
  <si>
    <t>PTZ 2MP 30x starlight gray</t>
  </si>
  <si>
    <t>PTZ 2MP 30x starlight white</t>
  </si>
  <si>
    <t>PTZ 2MP 30x starlight black</t>
  </si>
  <si>
    <t>PTZ 8MP 12x enhanced gray</t>
  </si>
  <si>
    <t>PTZ 8MP 12x enhanced white</t>
  </si>
  <si>
    <t>PTZ 8MP 12x enhanced black</t>
  </si>
  <si>
    <t>PTZ 2MP 30x starlight enhanced gray</t>
  </si>
  <si>
    <t>PTZ 2MP 30x starlight enhanced white</t>
  </si>
  <si>
    <t>PTZ 2MP 30x starlight enhanced black</t>
  </si>
  <si>
    <t>IP SECURITY MICROSD CARD 256GB</t>
  </si>
  <si>
    <t>IP SECURITY MICROSD CARD 64GB</t>
  </si>
  <si>
    <t>IP SECURITY SD CARD 256GB</t>
  </si>
  <si>
    <t>IP SECURITY SD CARD 128GB</t>
  </si>
  <si>
    <t>IP SECURITY SD CARD 64GB</t>
  </si>
  <si>
    <t>PTZ thermal VGA-9mm 2MP 30x 9Hz, white</t>
  </si>
  <si>
    <t>PTZ thermal VGA-9mm 2MP 30x 9Hz, black</t>
  </si>
  <si>
    <t>PTZ thermal VGA-9mm 2MP 30x 30Hz, gray</t>
  </si>
  <si>
    <t>PTZ thermal VGA-9mm 2MP 30x 30Hz, white</t>
  </si>
  <si>
    <t>PTZ thermal VGA-9mm 2MP 30x 30Hz, black</t>
  </si>
  <si>
    <t>IP panel kit w/B10/CX4010/B430/B921C</t>
  </si>
  <si>
    <t>License for Data APi expansion</t>
  </si>
  <si>
    <t>SMA for IGI-XDataAPI</t>
  </si>
  <si>
    <t>License 1yr data retention time</t>
  </si>
  <si>
    <t>SMA for IGI-XRetenT</t>
  </si>
  <si>
    <t>License OPC feature</t>
  </si>
  <si>
    <t>License ATM/POS feature</t>
  </si>
  <si>
    <t>License Allegiant feature</t>
  </si>
  <si>
    <t>Upgrade Professional to Enterprise</t>
  </si>
  <si>
    <t>License Enterprise system expansion</t>
  </si>
  <si>
    <t>License Forensic search expansion</t>
  </si>
  <si>
    <t>License Keyboard expansion</t>
  </si>
  <si>
    <t>Fixed dome 4MP HDR X 4.4-10mm PTRZ</t>
  </si>
  <si>
    <t>License Unmanaged site expansion</t>
  </si>
  <si>
    <t>License LPR camera expansion</t>
  </si>
  <si>
    <t>License 100 Workstations expansion</t>
  </si>
  <si>
    <t>License Subsystem expansion</t>
  </si>
  <si>
    <t>License Map-based tracking assistant</t>
  </si>
  <si>
    <t>License Plus base</t>
  </si>
  <si>
    <t>License Viewer base</t>
  </si>
  <si>
    <t>License Lite base</t>
  </si>
  <si>
    <t>SMA license for MBV-XLPRPLU, 1 year</t>
  </si>
  <si>
    <t>SMA license for MBV-XSUBPLU, 1 year</t>
  </si>
  <si>
    <t>SMA license for MBV-XLPRLIT, 1 year</t>
  </si>
  <si>
    <t>SMA license for MBV-XSITEPRO, 1 year</t>
  </si>
  <si>
    <t>SMA license for MBV-XINTPRO, 1 year</t>
  </si>
  <si>
    <t>SMA license for MBV-XDURPRO, 1 year</t>
  </si>
  <si>
    <t>SMA license for MBV-XFOVPRO, 1 year</t>
  </si>
  <si>
    <t>SMA license for MBV-XMVSPRO, 1 year</t>
  </si>
  <si>
    <t>SMA license for MBV-XSUBPRO, 1 year</t>
  </si>
  <si>
    <t>SMA license for MBV-XKBDPRO, 1 year</t>
  </si>
  <si>
    <t>SMA license for MBV-XDVRPRO, 1 year</t>
  </si>
  <si>
    <t>SMA license for MBV-XCHANPRO, 1 year</t>
  </si>
  <si>
    <t>SMA license for MBV-FMAPLIT, 1 year</t>
  </si>
  <si>
    <t>SMA license for MBV-FMAPPLU, 1 year</t>
  </si>
  <si>
    <t>SMA license for MBV-FMAPPRO, 1 year</t>
  </si>
  <si>
    <t>License online map functionality</t>
  </si>
  <si>
    <t>SMA license for MBV-XLPRPRO, 1 year</t>
  </si>
  <si>
    <t>SMA license for MBV-FOBJLIT, 1 year</t>
  </si>
  <si>
    <t>SMA license for MBV-FOBJPLU, 1 year</t>
  </si>
  <si>
    <t>SMA license for MBV-FOBJPRO, 1 year</t>
  </si>
  <si>
    <t>Decoder VOCS license for 1 display</t>
  </si>
  <si>
    <t>SMA license for MBV-BPLU-DIP, 1 year</t>
  </si>
  <si>
    <t>SMA license for MBV-BLIT-DIP, 1 year</t>
  </si>
  <si>
    <t>Management appliance, 2U 8X4TB 3rd gen</t>
  </si>
  <si>
    <t>DE6600 4/6/8TB, NonRet DO 12 Mths</t>
  </si>
  <si>
    <t>LED monitor, 55", 1920x1080, DVI</t>
  </si>
  <si>
    <t>Midspan, 95W, single port, AC in</t>
  </si>
  <si>
    <t>HDD 8TB for 12bay</t>
  </si>
  <si>
    <t>Base unit 12x8TB</t>
  </si>
  <si>
    <t>Base Unit 12x12TB?</t>
  </si>
  <si>
    <t>HDD 12TB for 12bay</t>
  </si>
  <si>
    <t>Mother board/remote</t>
  </si>
  <si>
    <t>Master microphone control</t>
  </si>
  <si>
    <t>Mother board relay, class A/class B</t>
  </si>
  <si>
    <t>Extended output interface,16-output</t>
  </si>
  <si>
    <t>Extended input interface, 16-input</t>
  </si>
  <si>
    <t>Master fire phone assembly (MP's)</t>
  </si>
  <si>
    <t>Switch scan card</t>
  </si>
  <si>
    <t>Switch/LED card (adds 16 switches)</t>
  </si>
  <si>
    <t>Universal-mount speaker 4W 24V, white</t>
  </si>
  <si>
    <t>Universal-mount speaker 4W 24V, red</t>
  </si>
  <si>
    <t>Ceiling speaker/strobe 15-110cd 24V</t>
  </si>
  <si>
    <t>Wall speaker/strobe 15/75cd 24V, white</t>
  </si>
  <si>
    <t>Wall speaker/strobe 15-110cd 24V, white</t>
  </si>
  <si>
    <t>Wall speaker/strobe 15-110cd 24V, red</t>
  </si>
  <si>
    <t>BLACK FLAT BRAIDED 3/8 IN NON BREAK-AWAY LANYARD</t>
  </si>
  <si>
    <t>BLACK ROUND STANDARD BADGE REEL W/BELT CLIP AND CLEAR VINYL STRAP</t>
  </si>
  <si>
    <t>3/8IN RED FLAT BRAID WITH BREAKAWAY AND SWIVEL HOOK</t>
  </si>
  <si>
    <t>3/8IN ROYAL BLUE FLAT BRAID WITH BREAKAWAY ANDN SWIVEL HOOK</t>
  </si>
  <si>
    <t>3/8IN BLACK FLAT BRAID WITH BREAKAWAY AND SWIVEL HOOK</t>
  </si>
  <si>
    <t>HEAVY DUTIY ROUND BADGE REELS W/VINYL STRAP</t>
  </si>
  <si>
    <t>RED ROUND STANDARD BEDGE REEL W/BELT CLIP AND CLEAR VINYL STRAP</t>
  </si>
  <si>
    <t>BLUE ROUND STANDARD BADGE REEL W/BELT CLIP AND CLEAR VINYL STRAP</t>
  </si>
  <si>
    <t>STRAP CLIPS</t>
  </si>
  <si>
    <t>BADGE HOLDERS/VERTICAL/STIFF</t>
  </si>
  <si>
    <t>BADGE HOLDERS/HORIZONTAL/STIFF</t>
  </si>
  <si>
    <t>BADGE HOLDERS/HORIZONTAL/FLEXIBLE</t>
  </si>
  <si>
    <t>BADGE REEL FOR TYCO IS PERSONNEL ONLY</t>
  </si>
  <si>
    <t>LANYARD FOR TYCO PERSONNEL ONLY</t>
  </si>
  <si>
    <t>HORIZONTAL BADGE HOLDER FOR TYCO IS PERSONNEL ONLY/CUSTOM 1815-1000</t>
  </si>
  <si>
    <t>VERTICAL BADGE HOLDER FOR TYCO IS PERSONNEL ONLY/CUSTOM 1815-1100</t>
  </si>
  <si>
    <t>VERTICAL BADGE HOLDER FOR TYCO IS PERSONNEL ONLY/CUSTOM 1840-1600</t>
  </si>
  <si>
    <t>RED ROUND CARABINER REEL W/CLEAR VINYL STRAP</t>
  </si>
  <si>
    <t>BLACK ROUND CARABINER REEL W/CLEAR VINYL STRAP</t>
  </si>
  <si>
    <t>BADGE HOLDERS - VERTICAL - FLEXIBLE</t>
  </si>
  <si>
    <t>Single gang dual technology reader with keypad.</t>
  </si>
  <si>
    <t>HORIZONTAL BADGE HOLDER FOR TYCO IS PERSONNEL ONLY - CUSTOM 1840-1000</t>
  </si>
  <si>
    <t>DIGITAL BARRIERS FEVER CAM KIT FOR FEDEX GROUND</t>
  </si>
  <si>
    <t>SOFTWARE SSA AFTER YEAR 2</t>
  </si>
  <si>
    <t>TROLLEY STAND</t>
  </si>
  <si>
    <t>LAPTOP</t>
  </si>
  <si>
    <t>INTERFACE ENCLOSURE INCLUDING EDGEVIS ENCODER, POWER AND NETWORK DISTRIBUTION</t>
  </si>
  <si>
    <t>BLACKBODY WITH POWER CORD</t>
  </si>
  <si>
    <t>THERMAL/OPTICAL CAMERA</t>
  </si>
  <si>
    <t>DIGITAL BARRIERS FEVER CAM KIT FOR BOA</t>
  </si>
  <si>
    <t>ELEV BODY TEMP SCREEN SYS,THERM CAM,REG TEMP CALIB,LAPTOP,EDGEVIS STREAM ENC,PS</t>
  </si>
  <si>
    <t>DIGITAL BARRIERS FEVER CAM KIT</t>
  </si>
  <si>
    <t>Ribbon for 1 and 2 sided colo printer 150 dual and 300 sing</t>
  </si>
  <si>
    <t>Ribbon for Color front, black back 250 images</t>
  </si>
  <si>
    <t>Ultra PVC/A Card 14 Mil adh. back blank cards/100 for Rio a</t>
  </si>
  <si>
    <t>Cleaning Kit for Enduro Printers</t>
  </si>
  <si>
    <t>500 Brivo OnAir Mobile Passes for a single Account, monthly</t>
  </si>
  <si>
    <t>100 Brivo OnAir Mobile Passes for a single Account, monthly</t>
  </si>
  <si>
    <t>BRIVO SINGLE DOOR CONTROLLER, WORKS IN CONJUNCTION WITH ONE (OR OPTIO</t>
  </si>
  <si>
    <t>Mercury MR52-S3B, 2 reader interface module - Series3 Supp</t>
  </si>
  <si>
    <t>BRIVO ACS6000 EXPANSION CHASSIS (ACCOMMODATES TWO (2) EXPANSION BOARD</t>
  </si>
  <si>
    <t>BRIVO UNIFIED CREDENTIAL - SMART KEYFOB EV3 - 8K. COMPATIBLE WITH BRI</t>
  </si>
  <si>
    <t>BRIVO UNIFIED CREDENTIAL - SMART CARD EV3 - 8K, GLOSSY DUAL SIDE PRIN</t>
  </si>
  <si>
    <t>BRIVO UNIFIED CREDENTIAL - SMART CARD EV3- 8K, GLOSSY DUAL SIDE PRINT</t>
  </si>
  <si>
    <t>ASSA ABLOY APERIO┐ V3, HES DL100 SERIES WIRELESS ELECTRIC DEADLATCH,</t>
  </si>
  <si>
    <t>ASSA ABLOY APERIO┐ V3, HES DL100 SERIES WIRELESS ELECTRIC DEADLATCH 3</t>
  </si>
  <si>
    <t>THERMAL PRINT HEAD FOR DCT4250E AND DCT 4500E  (CONFIGURED FOR FIELD REPLACEMEN</t>
  </si>
  <si>
    <t>MAGICARD 600: DUAL SIDED ID CARD PRINTER</t>
  </si>
  <si>
    <t>MAGICARD 600: SINGLE SIDED ID CARD PRINTER</t>
  </si>
  <si>
    <t>DCT4500E DOUBLE-SIDED ID, HIGH VOLUME CARD PRINTER WITH 200 CARD INPUT HOPPER.</t>
  </si>
  <si>
    <t>300 PANEL COLOR RIBBON FOR MAGICARD 300 PRINTER - FOR SINGLE AND DOUBLE SIDED P</t>
  </si>
  <si>
    <t>300 PANEL COLOR RIBBON FOR MAGICARD 600 PRINTER - FOR SINGLE AND DOUBLE SIDED P</t>
  </si>
  <si>
    <t>250 PANEL COLOR/ RESIN BLACK RIBBON FOR MAGICARD 600 PRINTER - FOR DUAL SIDED P</t>
  </si>
  <si>
    <t>ECO YMCKOK: FULL-COLOR RIBBON WITH TWO RESIN BLACK PANELS AND CLEAR OVERLAY PAN</t>
  </si>
  <si>
    <t>EZ YMCKOK CARTRIDGE WITH CLEANING ROLLER: FULL-COLOR RIBBON WITH TWO RESIN BLAC</t>
  </si>
  <si>
    <t>BRIVO ONAIR CELLULAR NETWORK MODULE WITH ZONE 1 SIM FOR CONNECTING ONE ACS300-E</t>
  </si>
  <si>
    <t>INITIAL ONAIR USER DATA UPLOAD SYNC: SERVICE TO UPLOAD USER DATA (EXCLUDING IMA</t>
  </si>
  <si>
    <t>UPGRADE FOR ANY IDENTIY CONNECTOR MONTHLY SUBSCRIPTION TO USE SINGLE SIGN ON (S</t>
  </si>
  <si>
    <t>BRIVOá ONAIR ACS300 IP DOOR CONTROLLER WITH WIFI &amp; BLE FOR UP TO TWO (2) READERS</t>
  </si>
  <si>
    <t>Eagle Eye HD2 2 Year Cloud Recording Monthly/per camera</t>
  </si>
  <si>
    <t>Eagle Eye Location Setup Fee Bridge 305/ supports up to 15 IP cameras /has 4 managed POE Ports</t>
  </si>
  <si>
    <t>Eagle Eye Bridge 301</t>
  </si>
  <si>
    <t>BRIVO INTEGRATED DUAL VOLTAGE NETWORKED POWER SUPPLY FOR BRIVO BOARDS AND LOCKS.</t>
  </si>
  <si>
    <t>FOUR BUTTON LONG-RANGE TRANSMITTER WITH PROXIMITY INSERT</t>
  </si>
  <si>
    <t>SET OF REPLACEMENT KEYS FOR FRONT DOORS FD/VFD/PFD</t>
  </si>
  <si>
    <t>BRIVO CELLULAR NETWORK MODULE WITH ZONE 2 (US AT&amp;T, T-MOBILE, CAN BELL, TELUS, ROGERS) 4G SIM FOR CO</t>
  </si>
  <si>
    <t>BRIVO SELF-CONTAINED HARDWARE DEMONSTRATION UNIT (DOES NOT INCLUDE BRIVO DEMONSTRATION ACCOUNT)</t>
  </si>
  <si>
    <t>BRIVO ACS6100 LARGE PANEL (ACCOMMODATES SIX (6) ACS6100 EXPANSION BOAR</t>
  </si>
  <si>
    <t>BRIVO ACS6100 REGULAR PANEL (ACCOMMODATES TWO (2) ACS6100 EXPANSION BO</t>
  </si>
  <si>
    <t>EXCHANGE OF AN ACS300-A FOR AN ACS300-E PANEL (WITHOUT DATA UPLOAD) TO CONVERT A BRIVO ONSITE CUSTOM</t>
  </si>
  <si>
    <t>SUPPORT FOR 2 DOOR POSITION INPUTS, 2 REX INPUTS AND 2 LOCK RELAY OUTPUTS. DOES</t>
  </si>
  <si>
    <t>MERCURY LP1502, 2 READER INTELLIGENT CONTROLLERETHERNET ENABLED WITH SUPPORT F</t>
  </si>
  <si>
    <t>SINGLE GANG DUAL TECHNOLOGY READER/CONTROLLER. COMPATIBLE WITH BRIVO MOBILE PAS</t>
  </si>
  <si>
    <t>MULLION MOUNT DUAL TECHNOLOGY READER/CONTROLLER. COMPATIBLE WITH BRIVO MOBILE P</t>
  </si>
  <si>
    <t>SINGLE GANG DUAL TECHNOLOGY READER</t>
  </si>
  <si>
    <t>SINGLE GANG DUAL TECHNOLOGY READER/CONTROLLER.</t>
  </si>
  <si>
    <t>SINGLE GANG TRI-TECHNOLOGY READER/CONTROLLER.</t>
  </si>
  <si>
    <t>SINGLE GANG TRI-TECHNOLOGY READER/CONTROLLER. COMPATIBLE WITH BRIVO MOBILE PASS BLUETOOTH CREDENTIALS.</t>
  </si>
  <si>
    <t>MULLION MOUNT TRI-TECHNOLOGY READER/CONTROLLER.</t>
  </si>
  <si>
    <t>SINGLE GANG TRI-TECHNOLOGY READER/CONTROLLER WITH KEYPAD.</t>
  </si>
  <si>
    <t>MULLION MOUNT DUAL TECHNOLOGY READER/CONTROLLER.</t>
  </si>
  <si>
    <t>2 READER MAIN BOARD - BRIVO ONSITE SERVER ACS6000-A PANEL (BOARD ONLY)</t>
  </si>
  <si>
    <t>2 READER MAIN BOARD - BRIVO ONSITE (BOARD ONLY)</t>
  </si>
  <si>
    <t>INPUT/OUTPUT EXPANSION BOARD (8 INPUTS AND 8 OUTPUTS) [CAN BE USED TO</t>
  </si>
  <si>
    <t>BRIVO ACS6100 REGULAR EXPANSION CHASSIS (ACCOMMODATES FOUR (4) ACS6100</t>
  </si>
  <si>
    <t>BRIVO ACS6100 LARGE EXPANSION CHASSIS (ACCOMMODATES EIGHT (8) ACS6100</t>
  </si>
  <si>
    <t>POWER SUPPLY BOARD FOR BRIVO ACS6100 SERIES PANELS (BOARD ONLY). [CAN</t>
  </si>
  <si>
    <t>TWO READER EXPANSION BOARD WITH OSDP. [CAN BE USED TO REPLACE ACS6000</t>
  </si>
  <si>
    <t>ADAPTER PLATE FOR INSTALLATION OF B-ACS6100-DB OR B-ACS6100-IO IN ACS6</t>
  </si>
  <si>
    <t>BRIVO ACS6000 EXPANSION CHASSIS (ACCOMMODATES TWO (2) EXPANSION BOARDS) COMPATI</t>
  </si>
  <si>
    <t>POWER SUPPLY BOARD FOR BRIVO ACS6000 SERIES PANELS  (BOARD ONLY)</t>
  </si>
  <si>
    <t>2 READER MAIN BOARD - BRIVO ONAIR (BOARD ONLY)</t>
  </si>
  <si>
    <t>16 RELAY OUTPUT CONTROL MODULE - SERIES 3</t>
  </si>
  <si>
    <t>16 ZONE INPUT MONITOR MODULE -SERIES 3</t>
  </si>
  <si>
    <t>ACS6000/6008 ENCLOSURES CONTENT:1- B-ACS6100-ADPL 1- B-ACS6100-CBLE</t>
  </si>
  <si>
    <t>FARPOINTE ISO STYLE PVC PRINTABLE13.56 MHZ 4K-BYTE MEMORY MIFARE CARD WITH MAGS</t>
  </si>
  <si>
    <t>FARPOINTE ISO STYLE PVC PRINTABLE 13.56 MHZ 1K-BYTE MEMORY MIFARE CARD WITH MAG</t>
  </si>
  <si>
    <t>FARPOINTE 4-BUTTON TRANSMITTER WITH 13.56 4K-BYTE MEMORY MIFARE INSERT.</t>
  </si>
  <si>
    <t>FARPOINTE 4-BUTTON TRANSMITTER WITH 13.56 1K-BYTE MEMORY MIFARE INSERT.</t>
  </si>
  <si>
    <t>FARPOINTE 2-BUTTON TRANSMITTER WITH 13.56 4K-BYTE MEMORY MIFARE INSERT.</t>
  </si>
  <si>
    <t>FARPOINTE 2-BUTTON TRANSMITTER WITH 13.56 1K-BYTE MEMORY MIFARE INSERT.</t>
  </si>
  <si>
    <t>FARPOINTE 13.56 MHZ 1K-BYTE MEMORY MIFARE FOB.</t>
  </si>
  <si>
    <t>FARPOINTE ISO STYLE PVC PRINTABLE13.56 MHZ 4K-BYTE MEMORY MIFARE CARD.</t>
  </si>
  <si>
    <t>FARPOINTE ISO STYLE PVC PRINTABLE 13.56 MHZ 1K-BYTE MEMORY MIFARE CARD.</t>
  </si>
  <si>
    <t>FARPOINTE 13.56 MHZ 4K-BYTE MEMORY MIFARE FOB.</t>
  </si>
  <si>
    <t>FARPOINTE PRINTABLE 13.56 MHZ 2K-BYTE MEMORY DESFIRE EV1 CARD.</t>
  </si>
  <si>
    <t>FARPOINTE CLAMSHELL 13.56 MHZ 4K-BYTE MEMORY MIFARE CARD.</t>
  </si>
  <si>
    <t>FARPOINTE CLAMSHELL 13.56 MHZ 1K-BYTE MEMORY MIFARE CARD.</t>
  </si>
  <si>
    <t>DRICAL LOCK WITH KEY OVERRIDE - CUSTOM PART NUMBER FOR JCI PROJECT-01</t>
  </si>
  <si>
    <t>SALTO NON-STANDARD HALF ESCUTCHEON WITH HID 125KHZ PROX READER &amp; SALLIS WIRELES</t>
  </si>
  <si>
    <t>SALTO PANIC BAR TRIM KIT TO FIT SELECT VON DUPRIN, SARGENT, DORMA, CORBIN RUSSWI</t>
  </si>
  <si>
    <t>WIRELESS TEST KIT. PRE-INSTALLED TEST KIT; COMPLETE WITH WPR400-DT, PIM400-TD2,</t>
  </si>
  <si>
    <t>ALLEGION PANEL INTERFACE MODULE. WEIGAND OUTPUTS TO ACS 300/6000. REQUIRES 12VD</t>
  </si>
  <si>
    <t>ALLEGION MGB+MCA5 GROUNDING KIT FOR OUTDOOR PIM ANTENNAS.</t>
  </si>
  <si>
    <t>ALLEGION ANT400-REM-I/O INDOOR/OUTDOOR OMNI-DIRECTIONAL ANTENNAE.</t>
  </si>
  <si>
    <t>ALLEGION PANEL INTERFACE MODULE - REQUIRES 12VDC POWER SUPPLY. RS485 CONNECTION</t>
  </si>
  <si>
    <t>SALTO WIRELESS TEST KIT FOR INSTALLATION TO MEASUR</t>
  </si>
  <si>
    <t>SALTO DOOR POSITION SWITCH (DPS) FOR WOODEN DOORS</t>
  </si>
  <si>
    <t>SALTO DOOR POSITION SWITCH (DPS) FOR STEEL DOORS</t>
  </si>
  <si>
    <t>SALTO SALLIS ROUTER &amp; NODE. POWER VIA POE OR WITH INCLUDED 12V ADAPTOR</t>
  </si>
  <si>
    <t>SALTO SALLIS WIRELESS LOCK ROUTER. POWER VIA POE OR WITH INCLUDED 12V ADAPTOR.</t>
  </si>
  <si>
    <t>SALTO SALLIS PORTABLE PROGRAMMING DEVICE (PPD</t>
  </si>
  <si>
    <t>SALTO SALLIS NODE. CONNECTION TO ROUTER NETWORK</t>
  </si>
  <si>
    <t>ASSA ABLOY APERIO┐ V3, HES ES100-16 SERIES WIRELESS ELECTRIC STRIKE LE</t>
  </si>
  <si>
    <t>ASSA ABLOY APERIO┐ V3, HES ES100-15 SERIES WIRELESS ELECTRIC STRIKE LE</t>
  </si>
  <si>
    <t>ASSA ABLOY APERIO V3, HES ES100-15 SERIES WIRELESS ELECTRIC STRIKE LEVEL 3, MONITORED LATCHBOLT, VA</t>
  </si>
  <si>
    <t>ASSA ABLOY APERIO V3, HES ES100-15 SERIES WIRELESS ELECTRIC STRIKE LEVEL 2, BASE LATCHBOLT, VARIOUS</t>
  </si>
  <si>
    <t>ASSA ABLOY APERIO V3, HES ES100-15 SERIES WIRELESS ELECTRIC STRIKE LEVEL 1, BASE LATCHBOLT OPTION.</t>
  </si>
  <si>
    <t>ASSA ABLOY ES100-16 SERIES FILLER PLATES AND TRIM ENHANCER KIT, VARIOUS FINISHES, REQUIRES COMPLETE</t>
  </si>
  <si>
    <t>ASSA ABLOY ES100-16SERIES LIP EXTENSION TRIM ADAPTER, VARIOUS FINISHES, REQUIRES COMPLETE ASSA ABLOY</t>
  </si>
  <si>
    <t>ASSA ABLOY ES100-15 SERIES FILLER PLATES AND TRIM ENHANCER KIT, VARIOUS FINISHES, REQUIRES COMPLETE</t>
  </si>
  <si>
    <t>ASSA ABLOY ES100-15 SERIES LIP EXTENSION TRIM ADAPTER, VARIOUS FINISHES, REQUIRES COMPLETE ASSA ABLO</t>
  </si>
  <si>
    <t>ASSA ABLOY ES100 FACEPLATE KIT, KIT INCLUDES FACEPLATES AND BRACKETS TO MAKE 1N-2 OPTION, VARIOUS FI</t>
  </si>
  <si>
    <t>ASSA ABLOY ES100 FACEPLATE KIT, KIT INCLUDES FACEPLATES AND BRACKETS TO MAKE 1N, 1ND, 1NM OR 1NTD OP</t>
  </si>
  <si>
    <t>ASSA ABLOY ES100 FACEPLATE KIT, KIT INCLUDES 1J-2 &amp; 1KM-2 FACEPLATES, VARIOUS FINISHES, REQUIRES COM</t>
  </si>
  <si>
    <t>ASSA ABLOY ES100 FACEPLATE KIT, KIT INCLUDES 1J, 1K, 1KD AND 1KM FACEPLATES, VARIOUS FINISHES, REQUI</t>
  </si>
  <si>
    <t>ASSA ABLOY APERIO V3, HES ES100-16 SERIES WIRELESS ELECTRIC STRIKE LEVEL 3, MONITORED LATCHBOLT / D</t>
  </si>
  <si>
    <t>ASSA ABLOY APERIO V3, HES ES100-16 SERIES WIRELESS ELECTRIC STRIKE LEVEL 2, BASE LATCHBOLT OR DEADB</t>
  </si>
  <si>
    <t>ASSA ABLOY APERIO V3, HES ES100-16 SERIES WIRELESS ELECTRIC STRIKE LEVEL 1, BASE LATCHBOLT OR DEADB</t>
  </si>
  <si>
    <t>OUTDOOR WIRELESS READER INTERFACE. COMPATIBLE WITH WIEGAND OR CLOCK &amp; DATA. INC</t>
  </si>
  <si>
    <t>ALLEGION SUS-A-KIT, USB &amp; 2-PIN ANDROID CABLE. USED TO CONNECT ANDROID DEVICE T</t>
  </si>
  <si>
    <t>ALLEGION NDE LEVEL 2 LOCK WITH BLUETOOTH FOR USE WITH ALLEGION MOBILE CREDENTIA</t>
  </si>
  <si>
    <t>ALLEGION NDE LEVEL 1 LOCK WITH BLUETOOTH FOR USE WITH ALLEGION MOBILE CREDENTIA</t>
  </si>
  <si>
    <t>ALLEGION LE LEVEL 3 MORTISE LOCK WITH BLUETOOTH FOR USE WITH ALLEGION MOBILE CR</t>
  </si>
  <si>
    <t>ALLEGION LE LEVEL 2 MORTISE LOCK WITH BLUETOOTH FOR USE WITH ALLEGION MOBILE CR</t>
  </si>
  <si>
    <t>ALLEGION LE LEVEL 1 MORTISE LOCK WITH BLUETOOTH FOR USE WITH ALLEGION MOBILE CR</t>
  </si>
  <si>
    <t>ALLEGION GATE CONTROL KIT. INCLUDES WRI400, PIM400-TD2, ANT400-REM-I/O, MGB+MCA</t>
  </si>
  <si>
    <t>ALLEGION NDE ENGAGE GATEWAY. POWER VIA POE OR WITH INCLUDED 12V ADAPTOR.</t>
  </si>
  <si>
    <t>SCHLAGE CONTROL SMART INTERCONNECT LOCK. GRADE 2, NON-CYLINDER DESIGN, MULTI-FA</t>
  </si>
  <si>
    <t>SCHLAGE CONTROL SMART DEADBOLT LOCK. GRADE 2, NON-CYLINDER DESIGN, MULTI-FAMILY</t>
  </si>
  <si>
    <t>ASSA ABLOY APERIO  CORBIN RUSSWIN OR SARGENT IN100 MORITSE LOCK WITH KEY OVERR</t>
  </si>
  <si>
    <t>ASSA ABLOY APERIO  CORBIN RUSSWIN OR SARGENT IN100 MORTISE LOCK WITH KEY OVERR</t>
  </si>
  <si>
    <t>ASSA ABLOY APERIO  CORBIN RUSSWIN OR SARGENT IN100 RIM EXIT DEVICE LEVEL 3 - R</t>
  </si>
  <si>
    <t>ASSA ABLOY APERIO PROGRAMMING KIT. INCLUDES BOTH THE APA SOFTWARE (WINDOWS COM</t>
  </si>
  <si>
    <t>ASSA ABLOY APERIO  CORBIN RUSSWIN OR SARGENT IN100 RIM EXIT DEVICE LEVEL 2 - R</t>
  </si>
  <si>
    <t>ASSA ABLOY APERIO  CORBIN RUSSWIN OR SARGENT IN100 RIM EXIT DEVICE LEVEL 1 - R</t>
  </si>
  <si>
    <t>ASSA ABLOY APERIO  CORBIN RUSSWIN OR SARGENT IN100 MORTISE EXIT DEVICE LEVEL 3</t>
  </si>
  <si>
    <t>ASSA ABLOY APERIO  CORBIN RUSSWIN OR SARGENT IN100 MORTISE EXIT DEVICE LEVEL 2</t>
  </si>
  <si>
    <t>ASSA ABLOY APERIO  CORBIN RUSSWIN OR SARGENT IN100 MORTISE EXIT DEVICE LEVEL 1</t>
  </si>
  <si>
    <t>ASSA ABLOY APERIO  CORBIN RUSSWIN OR SARGENT IN100 CYLIDRICAL LOCK WITH KEY OV</t>
  </si>
  <si>
    <t>ASSA ABLOY APERIO  CORBIN RUSSWIN OR SARGENT IN100 FIRE RATED RIM EXIT DEVICE</t>
  </si>
  <si>
    <t>ASSA ABLOY APERIO 1:16 IP HUB - REQUIRED FOR APERIO INTEGRATION TO BRIVO ONAIR</t>
  </si>
  <si>
    <t>ASSA ABLOY APERIO  CORBIN RUSSWIN OR SARGENT IN100 FIRE RATED MORTISE EXIT DEV</t>
  </si>
  <si>
    <t>ASSA ABLOY APERIO EXTERNAL ANTENNA. CHANGES THE APERIO HUB WIRELESS COVERAGE F</t>
  </si>
  <si>
    <t>ASSA ABLOY APERIO RADIO DONGLE. PROVIDES CONENCTION FOR THE APA SOFTWARE, FOR</t>
  </si>
  <si>
    <t>ALLEGION AD-400 LEVEL 3 MORTISE LOCK. FULLY CUSTOMIZABLE EXCLUDING FIRE DOOR LA</t>
  </si>
  <si>
    <t>ALLEGION AD-400 LEVEL 2 MORTISE LOCK. MT OR MTK READER. CUSTOMIZABLE FINISH, LE</t>
  </si>
  <si>
    <t>ALLEGION AD-400 LEVEL 1 MORTISE LOCK. MT OR MTK READER. SATIN CHROME FINISH AND</t>
  </si>
  <si>
    <t>ALLEGION AD-400 LEVEL 3 EXIT DEVICE. FULLY CUSTOMIZABLE EXCLUDING FIRE DOOR LAT</t>
  </si>
  <si>
    <t>ALLEGION AD-400 LEVEL 2 CYLINDRICAL LOCK. MT OR MTK READER. CUSTOMIZABLE FINISH</t>
  </si>
  <si>
    <t>ALLEGION AD-400 LEVEL 1 CYLINDRICAL LOCK. MT OR MTK READER. SATIN CHROME FINISH</t>
  </si>
  <si>
    <t>ALLEGION AD-400 LEVEL 3 CYLINDRICAL LOCK. FULLY CUSTOMIZABLE EXCLUDING FIRE DOO</t>
  </si>
  <si>
    <t>ALLEGION AD-400 LEVEL 2 EXIT DEVICE. MT OR MTK READER. CUSTOMIZABLE FOR FINISH,</t>
  </si>
  <si>
    <t>ALLEGION AD-400 LEVEL 1 EXIT DEVICE. MT OR MTK READER. SATIN CHROME FINISH AND</t>
  </si>
  <si>
    <t>SALTO NON-STANDARD ANSI MORTISE LOCK INSERT WITH CUSTOMIZED FUNCTIONALITY</t>
  </si>
  <si>
    <t>SALTO NON-STANDARD CYLINDRICAL LOCK INSERT WITH CUSTOMIZED FUNCTIONALITY</t>
  </si>
  <si>
    <t>SALTO NON-STANDARD ESCUTCHEON WITH HID 125KHZ PROX RE</t>
  </si>
  <si>
    <t>BRIVO INTEGRATED POWER SUPPLY, LSP FPO150. FPO150 ONLY. FOR REPLACING</t>
  </si>
  <si>
    <t>BRIVO INTEGRATED POWER SUPPLY BACKPLATE FOR LIFESAFETY E8 CABINET. BAC</t>
  </si>
  <si>
    <t>BRIVO INTEGRATED POWER SUPPLY BACKPLATE FOR LIFESAFETY E6 CABINET. BAC</t>
  </si>
  <si>
    <t>BRIVO INTEGRATED DUAL VOLTAGE POWER SUPPLY FOR BRIVO BOARDS AND LOCKS.</t>
  </si>
  <si>
    <t>MERCURY INTEGRATED DUAL VOLTAGE POWER SUPPLY FOR MERCURY BRIVO BOARDS</t>
  </si>
  <si>
    <t>ALTRONIX TROVE ACCESS &amp; POWER INTEGRATION SOLUTION TO ACCOMMODATE ONE</t>
  </si>
  <si>
    <t>BRIVO INTEGRATED POWER SUPPLY BACKPLATE FOR LIFESAFETY E4 CABINET. BAC</t>
  </si>
  <si>
    <t>MERCURY INTEGRATED DUAL VOLTAGE POWER SUPPLY FOR MERCURY BOARDS AND LO</t>
  </si>
  <si>
    <t>BRIVO INTEGRATED POWER SUPPLY E8 CABINET AND BRIVO BACKPLATE. CABINET</t>
  </si>
  <si>
    <t>BRIVO INTEGRATED POWER SUPPLY, LSP FPO75. FPO150 ONLY. FOR REPLACING E</t>
  </si>
  <si>
    <t>BRIVO INTEGRATED POWER SUPPLY E6 CABINET AND BRIVO BACKPLATE. CABINET</t>
  </si>
  <si>
    <t>BRIVO INTEGRATED POWER SUPPLY E4 CABINET AND BRIVO BACKPLATE. CABINET</t>
  </si>
  <si>
    <t>ALTRONIX TROVE3 ENCLOSURE, T3BV3 (BRIVO) BACKPLANE, MOUNTING HARDWARE &amp; CAM LOCK, BRIVO BRANDED. ALT</t>
  </si>
  <si>
    <t>ALTRONIX TROVE1 ENCLOSURE, T1BV1 (BRIVO) BACKPLANE, MOUNTING HARDWARE &amp; CAM LOCK, BRIVO BRANDED. ALT</t>
  </si>
  <si>
    <t>ALTRONIX TROVE2 ENCLOSURE, T2BV2 (BRIVO) BACKPLANE, MOUNTING HARDWARE &amp; CAM LOCK, BRIVO BRANDED. ALT</t>
  </si>
  <si>
    <t>ALTRONIX TROVE POE ACCESS &amp; POWER INTEGRATION SOLUTION TO ACCOMMODATE ONE (1) ACS6000-MBE AND ONE (1</t>
  </si>
  <si>
    <t>LSP-FPO150/250-SD8P2M8NL4E8B1/E DUAL VOLTAGE NETWORKED POWER SUPPLY.</t>
  </si>
  <si>
    <t>LSP-FPO150/250-2C82D8PEB1/ DUAL VOLTAGE POWER SUPPLY</t>
  </si>
  <si>
    <t>LSP-FPO150-B100D8PM8NL4E4B/E DUAL VOLTAGE NETWORKED POWER SUPPLY.</t>
  </si>
  <si>
    <t>MERCURY INTEGRATED DUAL VOLTAGE POWER SUPPLY FOR MERCURY BOARDS AND LOCKS</t>
  </si>
  <si>
    <t>MERCURY INTEGRATED DUAL VOLTAGE POWER SUPPLY FOR MERCURY BRIVO BOARDS AND LOCKS</t>
  </si>
  <si>
    <t>BRIVO ACCESS PROFESSIONAL EDITION BASE PLAN INCLUDES PROFESSIONAL EDI</t>
  </si>
  <si>
    <t>BRIVO ACCESS ENTERPRISE EDITION BASE PLAN INCLUDES ENTERPRISE EDITION</t>
  </si>
  <si>
    <t>BRIVO SNAPSHOT FUNCTIONALITY</t>
  </si>
  <si>
    <t>BRIVO ACCESS STANDARD EDITION TIER 3 READER MONTHLY DATA PLAN (FOR EA</t>
  </si>
  <si>
    <t>BRIVO ACCESS STANDARD EDITION TIER 2 READER MONTHLY DATA PLAN (FOR EA</t>
  </si>
  <si>
    <t>BRIVO ACCESS STANDARD EDITION TIER 1 READER MONTHLY DATA PLAN (FOR EA</t>
  </si>
  <si>
    <t>BRIVO ACCESS PROFESSIONAL EDITION READER TIER 1READER MONTHLY DATA PL</t>
  </si>
  <si>
    <t>BRIVO ACCESS ENTERPRISE EDITION READER TIER 1READER MONTHLY DATA PLAN</t>
  </si>
  <si>
    <t>ON PREMISE CERTIFICATION - ONSITE: THIS COURSE WILL COVER ALL TRAINING</t>
  </si>
  <si>
    <t>B-PRO-OA-DATAUPLD-RSH ONAIR USER DATA UPLOAD -RUSH SERVICE TO UPLOAD USER DATA</t>
  </si>
  <si>
    <t>B-PRO-OA-DATAUPLD-ENT ONAIR USER DATA UPLOAD  SERVICE TO UPLOAD USER DA</t>
  </si>
  <si>
    <t>B-PRO-OA-ACCTSPLIT-ADD COST FOR SPLITTING A BRIVO ONAIR ACCOUNT</t>
  </si>
  <si>
    <t>B-PRO-OA-ACCTMERGE-ADD ADDITIONAL COST FOR MERGING 10 ADDITIONAL DOORS</t>
  </si>
  <si>
    <t>B-ADM-MB-EXCH-S,A/E-NW EXCHANGE OF AN OUT OF WARRANTY</t>
  </si>
  <si>
    <t>B-ADM-ACSACCTTRANSFER COST FOR MOVING AN END-USER ACCOUNT TO A NEW</t>
  </si>
  <si>
    <t>B-PRO-SITE-TECH-DAY-RSH RUSH SUPPORT FROM BRIVO TECHNICIAN</t>
  </si>
  <si>
    <t>B-PRO-OA-DATAUPLD-STD ONAIR USERDATA UPLOAD-STANDARD:SERVICE TO UPLOAD USERDATA</t>
  </si>
  <si>
    <t>ONLINE TRAINING: 30 MINUTES -CUSTOMIZED TRAINING,DELIVERED REMOTELY.</t>
  </si>
  <si>
    <t>COST FOR SPLITTING A BRIVO ONAIR ACCOUNT (EACH ADDITIONAL 10 DOORS)</t>
  </si>
  <si>
    <t>ON PREMISE TECHNICAL SUPPORT:  PER DAY - RUSH SUPPORT FROM BRIVO TECHNICIAN ON</t>
  </si>
  <si>
    <t>ON PREMISE TECHNICAL SUPPORT: PER DAY - SUPPORT FROM BRIVO TECHNICIAN ON SITE (</t>
  </si>
  <si>
    <t>BRIVO ONSITE TO BRIVO ONAIR CONVERSION.  THIS SERVICE PROVIDES A MEANS FOR BRIV</t>
  </si>
  <si>
    <t>ONAIR USER DATA UPLOAD - STANDARD: SERVICE TO UPLOAD USER DATA (EXCLUDING IMAGE</t>
  </si>
  <si>
    <t>ONAIR USER DATA UPLOAD - RUSH: RUSH SERVICE TO UPLOAD USER DATA (EXCLUDING IMAG</t>
  </si>
  <si>
    <t>ONAIR USER DATA UPLOAD - ENTERPRISE: SERVICE TO UPLOAD USER DATA (EXCLUDING IMA</t>
  </si>
  <si>
    <t>ADDITIONAL COST FOR MERGING 10 ADDITIONAL DOORS WHEN MERGING TWO BRIVO ONAIR AC</t>
  </si>
  <si>
    <t>COST FOR MOVING AN END-USER ACCOUNT TO A NEW DEALER'S ACCOUNT**PLEASE NOTE THA</t>
  </si>
  <si>
    <t>BRIVO ONAIR GOLD START-UP: NEW ACCOUNT START-UP SERVICES BUNDLE INCLUDING; USER</t>
  </si>
  <si>
    <t>BRIVO ONSITE SERVER TO BRIVO ONAIR CONVERSION.  THIS SERVICE PROVIDES A MEANS F</t>
  </si>
  <si>
    <t>ON PREMISE TRAINING: PER DAY - CUSTOMIZED TRAINING DELIVERED ON SITE (DOES NOT</t>
  </si>
  <si>
    <t>ONLINE TRAINING: PER HOUR - CUSTOMIZED TRAINING, DELIVERED REMOTELY.</t>
  </si>
  <si>
    <t>ONLINE TECHNICAL SUPPORT: PER HOUR - TECHNICAL SUPPORT ASSISTANCE DELIVERED REM</t>
  </si>
  <si>
    <t>ONLINE PROFESSIONAL SERVICES: PER HOUR - CUSTOM REPORT CREATION AND OTHER PROFE</t>
  </si>
  <si>
    <t>ONLINE PROFESSIONAL SERVICES DESIGN CONSULTATION: PER HOUR - TECHNICAL DESIGN C</t>
  </si>
  <si>
    <t>ON PREMISE CERTIFICATION - BRIVO ONAIR: THIS COURSE WILL COVER ALL TRAINING AND</t>
  </si>
  <si>
    <t>BRIVO ONAIR SILVER START-UP: NEW ACCOUNT START-UP SERVICES BUNDLE INCLUDING; US</t>
  </si>
  <si>
    <t>BRIVO ONAIR IMAGE UPLOAD: SERVICE TO UPLOAD USER IMAGES INTO BRIVO ONAIR ACCOUN</t>
  </si>
  <si>
    <t>COST FOR MERGING OF TWO BRIVO ONAIR ACCOUNTS</t>
  </si>
  <si>
    <t>SECOND GENERATION FINGERPRINT BIOMETRIC USB ENROLLMENT SCANNER</t>
  </si>
  <si>
    <t>Single gang tri-technology reader</t>
  </si>
  <si>
    <t>Mullion mount tri-technology reader</t>
  </si>
  <si>
    <t>Single gang tri-technology reader with keypad</t>
  </si>
  <si>
    <t>Mullion mount dual technology reader</t>
  </si>
  <si>
    <t>Single gang dual technology reader with keypad</t>
  </si>
  <si>
    <t>Single gang dual technology reader</t>
  </si>
  <si>
    <t>FARPOINTE SINGLE GANG MOUNT WEIGAND 13.56 MHZ MIFARE/DESFIRE CARD READER (UP TO</t>
  </si>
  <si>
    <t>FARPOINTE MULLION MOUNT WEIGAND 13.56 MHZ MIFARE/DESFIRE CARD READER (UP TO 1.5</t>
  </si>
  <si>
    <t>SCHLAGE CREDENTIAL ENROLLMENT READER - REQUIRED FOR NO-TOUR APPLICATIONS. FOR U</t>
  </si>
  <si>
    <t>TWO BUTTON LONG-RANGE TRANSMITTER WITH PROXIMITY INSERT</t>
  </si>
  <si>
    <t>FARPOINTE P-640 PATAGONIA SWITCH PLATE (3X4) PROXIMITY READER</t>
  </si>
  <si>
    <t>FARPOINTE P-620 DENALI MULLION (2X6) PROXIMITY READER &amp; KEYPAD</t>
  </si>
  <si>
    <t>EAGLE EYE LOCATION SETUP FEE BRIDGE 501</t>
  </si>
  <si>
    <t>WISENET SKY SWITCH SW05M (4    PORT MANAGED POE+, WITH 100M   UPLINK)</t>
  </si>
  <si>
    <t>WISENET SKY SWITCH SW26M (24   PORT MANAGED POE+, WITH 2XGIG UPLINK)</t>
  </si>
  <si>
    <t>WISENET SKY SWITCH SW18M (16   PORT MANAGED POE+, WITH 2XGIG UPLINK)</t>
  </si>
  <si>
    <t>WISENET SKY SWITCH SW10M (8    PORT MANAGED POE+, WITH 2XGIG UPLINK)</t>
  </si>
  <si>
    <t>EAGLE EYE BRIDGE 304+/SUPPORTS UP TO 20 4MP CAMERAS/WALL OR SHELF MOUNT</t>
  </si>
  <si>
    <t>COST FOR SPLITTING A BRIVO ONAIR ACCOUNT (PER SPLIT)</t>
  </si>
  <si>
    <t>BCD ALC GB, WEBSMART  1U  8 X 10/100/1000 POE,  2 GBIT 120W</t>
  </si>
  <si>
    <t>BCD-WS-HDMI2-10FT BCDVIDEO</t>
  </si>
  <si>
    <t>BCD ALC GB WEBSMART 1U 24 X 10</t>
  </si>
  <si>
    <t>BCDVIDEO DVI TO DVI 10FT CABLE</t>
  </si>
  <si>
    <t>HPE ARUBA 2930F SWITCH L3 MANAGED 24 X 10/100/1000 + 4 X GIGABIT SFP</t>
  </si>
  <si>
    <t>HPE ARUBA 2930F SWITCH L3 MANAGED 48 X 10/100/1000 (POE) + 4 X GIGABIT SFP</t>
  </si>
  <si>
    <t>FINISAR 1G COPPER RJ45</t>
  </si>
  <si>
    <t>DVI TO HDMI ADAPTER</t>
  </si>
  <si>
    <t>DISPLAYPORT TO HDMI ADAPTER</t>
  </si>
  <si>
    <t>BCDVIDEO MINI-DISPLAYPORT TO HDMI ADAPTER</t>
  </si>
  <si>
    <t>SWITCH L3 MANAGED 24X10/100/1000 DESKTOP RACK/WALL MT - 2 LESS SFP PORTS</t>
  </si>
  <si>
    <t>SWITCH - MANAGED - 48 X 10/100  2 X GIGABIT SFP  2 X 10/100/1000 - POE</t>
  </si>
  <si>
    <t>EDGECORE 24 PORT 10/100/1000 POE + SWITCH (370W)</t>
  </si>
  <si>
    <t>TABLE  STAND FOR ABOVE (JCI-H3000H-N, JCI-H3000HF, JCI-H3000HW TEMPERATURE HOST)</t>
  </si>
  <si>
    <t>FLOOR STAND FOR ABOVE (JCI-H3000H-N, JCI-H3000HF, JCI-H3000HW TEMPERATURE HOST)</t>
  </si>
  <si>
    <t>8" TABLET WITH FOREHEAD TEMPERATURE SENSOR, FACE MASK DETECTION.  NDAA VERSION</t>
  </si>
  <si>
    <t>Floor Stand (for ABOVE H3000NF-N, H3000HF-N Temperature hos</t>
  </si>
  <si>
    <t>8" Tablet with Forehead Temperature Sensor, Face Mask Detec</t>
  </si>
  <si>
    <t>Table Stand (for ABOVE H3000NF-N, H3000HF-N Temperature hos</t>
  </si>
  <si>
    <t>ESL 6 UNIVERSAL DET BASE 6 TM</t>
  </si>
  <si>
    <t>2WIRE 12 24V SMOKE HD LED HEAT DETECTOR</t>
  </si>
  <si>
    <t>SCRAMBLE KEYPAD (GRAY)</t>
  </si>
  <si>
    <t>GE SECURITY2 WIREPHOTOELE SENSOR HEAD W/FORM C RELAY USA</t>
  </si>
  <si>
    <t>24V POLARITY REVERSAL MODULE ELECTROMECH RELAY</t>
  </si>
  <si>
    <t>GE SECURITY SMOKE 4 WIRE PHOTO W/ HEAT 6/12/24V UL</t>
  </si>
  <si>
    <t>GE SECURITY FIRE SENSORS 4 WIRE PHOTOSMOKE HEAT AUX RELAY UL</t>
  </si>
  <si>
    <t>GE SECURITY FIRE SENSOR541NCSRH4-WIREPHOTO SMOKESOUNDERAUX RELAYISOLATED HEATUL</t>
  </si>
  <si>
    <t>GE SECURITY FIRE SENSOR4-WIREPHOTO SMOKESOUNDERTHERMALAUX RELAYUL</t>
  </si>
  <si>
    <t>GE SECURITY FIRE SENSORS4-WIREPHOTO SMOKESOUNDERTHERMALUL</t>
  </si>
  <si>
    <t>GE SECURITYFIRE SENSORS4-WIREPHOTO SMOKESOUNDERTHERMALEOL RELAYUL</t>
  </si>
  <si>
    <t>GE SECURITY FIRE SENSORS4-WIREPHOTO SMOKETHERMALEOL RELAYUL</t>
  </si>
  <si>
    <t>GE SECURITY FIRE SENSORS2-WIREPHOTO SMOKETHERMALAUX RELAYUL</t>
  </si>
  <si>
    <t>GE SECURITY FIRE SENSOR2-WIREPHOTO SMOKESOUNDERTHERMALUL</t>
  </si>
  <si>
    <t>HDP5000YMCK: RIBBION</t>
  </si>
  <si>
    <t>POLYGUARD 0.6 MIL OVERLAMINATE</t>
  </si>
  <si>
    <t>DRY CONTACT BOARD</t>
  </si>
  <si>
    <t>SM-EXT1 SMOKE IN A CAN EXT ROD</t>
  </si>
  <si>
    <t>GE SECURITY FIRE SMOKE PHOTO 6/12/24V UL</t>
  </si>
  <si>
    <t>AVOCENT 7FT CAT5 USB INTEGRATED ACCESS CABLE</t>
  </si>
  <si>
    <t>VGA SVGA MNTR CBL WITH COAX HDDB15M/HDDB15M 50 FT SH</t>
  </si>
  <si>
    <t>TRIPP LITE 50 FT PREMIUM SVGA OR VGA RGB COAX MONITOR CABLE HB15 M/M 50 FT</t>
  </si>
  <si>
    <t>USROBOTICS 56K U SERIAL CTRL FAX MODEM</t>
  </si>
  <si>
    <t>ACCESS SENTRY; PVC HARD CARDS</t>
  </si>
  <si>
    <t>ACCESS SENTRY; DYMO TIME EXPIRING STOP SIGN NON-ADHESIVE BADGES 250/ROLL</t>
  </si>
  <si>
    <t>ACCESS SENTRY; DYMO ADHESIVE PAPER BADGES W/CLIP HOLE 250/ROLL</t>
  </si>
  <si>
    <t>ACCESS SENTRY LAN SOFTWARE PKG</t>
  </si>
  <si>
    <t>ACCESS SENTRY; BADGE PRINTER (SERIAL OR USB PORT)</t>
  </si>
  <si>
    <t>ACCESS SENTRY; PHOTO CAPTURE SOFTWARE &amp; USB HARDWARE</t>
  </si>
  <si>
    <t>ID BAR CODE SCANNER SOFTWARE - MUST ORDER AA1020 ACCESS SENTRY LAN SOFTWARE PKG.</t>
  </si>
  <si>
    <t>SMARTCAMIX HVR 8CH ANALOG, 8 CH IP, MPEG-4/MJPEG FORMAT DESKTOP 1TB WNDWS 7E ADV</t>
  </si>
  <si>
    <t>7-11 ONLY CLICKIT HVR 8 ANALOG 2IP 2TB SSD DESKTOP CHASSIS W7</t>
  </si>
  <si>
    <t>7-11 ONLY CLICKIT HVR 16 ANALOG 4IP 2TB SSD DESKTOP CHASSIS W7</t>
  </si>
  <si>
    <t>CAMERA POE POWER SPLITTER W PATCH CBL 3FT AND 1FT LOW VOLTAGE</t>
  </si>
  <si>
    <t>CEILING BRACKET 2X2.5 PLATE NO POLE INCLUDED - USE 654-0103-001</t>
  </si>
  <si>
    <t>POLE 5 FEET FOR CE-CG2X2-NP BRACKET</t>
  </si>
  <si>
    <t>SINGLE PVM PWR SUPPLY 24VDC 120W 19IN AND 20IN OR LGR UNDER 100FT DISTANCE</t>
  </si>
  <si>
    <t>LCD 19IN W 600TVL CAM 2.9-10MM DC24V BLACK SD CARD PLAYER</t>
  </si>
  <si>
    <t>CLOUD ENABLED SINGLE DOOR IP CONTROLLER - INSIDE ENCLOSURE</t>
  </si>
  <si>
    <t>CLOUD ENABLED SINGLE DOOR IP CONTROLLER - SURFACE/SINGLE GANG MOUNT</t>
  </si>
  <si>
    <t>CLOUD IOSMART MULTI TECH READER W/KEYPAD- SINGLE GANG MOUNT, BLE, 125KHZ &amp; 13.56</t>
  </si>
  <si>
    <t>CLOUD IOSMART MULTI TECH READER - SINGLE GANG MOUNT, BLE &amp; 13.56 MHZ CARDS</t>
  </si>
  <si>
    <t>CLOUD IOSMART MULTI TECH READER W/KEYPAD-MULLION MOUNT, BLE, 125KHZ &amp; 13.56 MHZ</t>
  </si>
  <si>
    <t>CLOUD IOSMART MULTI TECH READER - MULLION MOUNT, BLE, 125KHZ &amp; 13.56 MHZ CARDS</t>
  </si>
  <si>
    <t>PROMO PN BOGO ESSENTIALS MINI DOME FIXLEN MARCH 2023</t>
  </si>
  <si>
    <t>PROMO PN BOGO ESSENTIALS MINI BULLET FIXLEN MARCH 2024</t>
  </si>
  <si>
    <t>CLEAN SWITCH MOTION DETECTOR  -  WHITE WITH PICTOGRAM HAND</t>
  </si>
  <si>
    <t>CLEAN SWITCH MOTION DETECTOR  -  WHITE</t>
  </si>
  <si>
    <t>CLEAN SWITCH MOTION DETECTOR  -  BLACK WITH PICTOGRAM HAND</t>
  </si>
  <si>
    <t>CLEAN SWITCH MOTION DETECTOR  -  BLACK</t>
  </si>
  <si>
    <t>CLEAN SWITCH MOTION DETECTOR  -  WHITE WITH OPTICAL RING</t>
  </si>
  <si>
    <t>CLEAN SWITCH MOTION DETECTOR  -  WHITE WITH PICTOGRAM HAND A</t>
  </si>
  <si>
    <t>CLEAN SWITCH MOTION DETECTOR  -  BLACK WITH OPTICAL RING</t>
  </si>
  <si>
    <t>KEYLESS ENTRY FOB AED</t>
  </si>
  <si>
    <t>CLEAN SWITCH MOTION DETECTOR  -  BLACK WITH PICTOGRAM HAND A</t>
  </si>
  <si>
    <t>S-50 KIT W/BELL BOX</t>
  </si>
  <si>
    <t>HS-LINK CABLE FOR CM1, 1.0M</t>
  </si>
  <si>
    <t>STROBE GUARD KIT CB5 SERIES</t>
  </si>
  <si>
    <t>TRIM RING IP5000/IA4100 SS</t>
  </si>
  <si>
    <t>OCM TOP MOUNT DBZ</t>
  </si>
  <si>
    <t>SERVER MODULECENTRAL CONTROL UNIT OF THE INTERCOM SYSTEM (IP</t>
  </si>
  <si>
    <t>OCM TOP MOUNT GBK</t>
  </si>
  <si>
    <t>S-1000 STROBE KIT</t>
  </si>
  <si>
    <t>DUAL PUSH BUTTON MODULE - OEM VERSION</t>
  </si>
  <si>
    <t>OCM TOP MOUNT GWT</t>
  </si>
  <si>
    <t>OCM SIDE MOUNT SBL</t>
  </si>
  <si>
    <t>OCM TOP MOUNT SBL</t>
  </si>
  <si>
    <t>DUAL CURB MOUNT GBK CC</t>
  </si>
  <si>
    <t>OCM TOP MOUNT SYL</t>
  </si>
  <si>
    <t>EQUIPMENT RING 16" DBZ</t>
  </si>
  <si>
    <t>EQUIPMENT RING 16" GBK</t>
  </si>
  <si>
    <t>EQUIPMENT RING 16" GWT</t>
  </si>
  <si>
    <t>EQUIPMENT RING 16" SYL</t>
  </si>
  <si>
    <t>OCM TOP MOUNT SRD</t>
  </si>
  <si>
    <t>OCM TOP MOUNT SRD CC</t>
  </si>
  <si>
    <t>EQUIPMENT RING 16" SRD</t>
  </si>
  <si>
    <t>EQUIPMENT RING 16" SBL</t>
  </si>
  <si>
    <t>TOUCH UP PAINT KIT DBZ</t>
  </si>
  <si>
    <t>TOUCH UP PAINT KIT GBK</t>
  </si>
  <si>
    <t>TOUCH UP PAINT KIT GWT</t>
  </si>
  <si>
    <t>TOUCH UP PAINT KIT MBL</t>
  </si>
  <si>
    <t>TOUCH UP PAINT KIT SYL</t>
  </si>
  <si>
    <t>SECURE MODULCONTROL UNIT FOR ENTRANCE AND TRANSIT AREAS</t>
  </si>
  <si>
    <t>TRIPLE PUSH BUTTON MODULE - OEM VERSION</t>
  </si>
  <si>
    <t>3.5" TOUCH DISPLAY MODULE WITH GLASS FRONTEND</t>
  </si>
  <si>
    <t>BATTERY PLATE FOR NIGHT CHARGE</t>
  </si>
  <si>
    <t>CB1/9 COMPLETE GASKET KIT</t>
  </si>
  <si>
    <t>NEMA POLE MNT KIT FOR HANDSET</t>
  </si>
  <si>
    <t>SIP MODULE BASICCPU OF THE REMOTE STATION</t>
  </si>
  <si>
    <t>BANDING TOOL KIT</t>
  </si>
  <si>
    <t>S-2000 KIT, 2-A (OLD STYLE)</t>
  </si>
  <si>
    <t>HID LENS CB2S 3PK</t>
  </si>
  <si>
    <t>COM-PLC TECHNICAL TRAINING -WEBINAR BASED ONE DAY OF COMMEND</t>
  </si>
  <si>
    <t>BUTTON RECESSED LG RED AN 3PK</t>
  </si>
  <si>
    <t>EQUIPMENT RING SBL 5.25"</t>
  </si>
  <si>
    <t>OCM TOP MOUNT TOR CC</t>
  </si>
  <si>
    <t>OCM TOP MOUNT BSL CC</t>
  </si>
  <si>
    <t>MAIN POWER HARNESS 42", IP5000</t>
  </si>
  <si>
    <t>EQUIPMENT RING SYL 5" W/POST</t>
  </si>
  <si>
    <t>EQUIPMENT RING SRD 5" W/POST</t>
  </si>
  <si>
    <t>CENTRY MOUNTING SCREW 4 PACK</t>
  </si>
  <si>
    <t>ANTI-TAMPER CONTACT KIT FOR STATIONS OF SERIES ID5/OD5</t>
  </si>
  <si>
    <t>STROBE LED HARNESS CB1 5PK YY</t>
  </si>
  <si>
    <t>10-24 X 1 CS SCREWS 6-PK</t>
  </si>
  <si>
    <t>HID LENS CB2A AND CB2E</t>
  </si>
  <si>
    <t>GSK ACCDOOR CB1/CB9 PRE 2021</t>
  </si>
  <si>
    <t>STROBE DISK 3-PK</t>
  </si>
  <si>
    <t>POWER SUPPLY CONNECTION CABLE FOR DC-UPS APPLICATIONS OF S3</t>
  </si>
  <si>
    <t>STROBE GASKET 6-PK CB5 SERIES</t>
  </si>
  <si>
    <t>SECURITY BIT/DRIVER/SCREWS KIT</t>
  </si>
  <si>
    <t>LOUDSPEAKER MODULE - OEM VERSION</t>
  </si>
  <si>
    <t>SET FOROEM BRIDGE INTEGRATION WITH: SIP MODULE ADVANCED DIN</t>
  </si>
  <si>
    <t>SIP MODULE ADVANCED+CPU OF THE REMOTE STATION</t>
  </si>
  <si>
    <t>ASSEMBLY OF DUAL REMOTE STATION OF THE ABOVE LISTED MODULES</t>
  </si>
  <si>
    <t>ASSEMBLY OF TRIPLE REMOTE STATION OF THE ABOVE LISTED MODULE</t>
  </si>
  <si>
    <t>DOME TOP</t>
  </si>
  <si>
    <t>WS SERIES ADAPTER PLATE FOR EMERGENCY STANCHION</t>
  </si>
  <si>
    <t>FACEPLATE LIGHT LED POWER KIT</t>
  </si>
  <si>
    <t>KEYPAD ASSEMBLY, IA4100/IP5000</t>
  </si>
  <si>
    <t>BUTTON LARGE RED ANALOG 3PK</t>
  </si>
  <si>
    <t>EQUIPMENT RING DBZ 5.25"</t>
  </si>
  <si>
    <t>SIP MODULE ADVANCEDCPU OF THE REMOTE STATION</t>
  </si>
  <si>
    <t>S-1050 KIT CB1-W TERM STRIP</t>
  </si>
  <si>
    <t>CB 5 DECK MOUNT KIT</t>
  </si>
  <si>
    <t>EQUIPMENT RING 16" BSL</t>
  </si>
  <si>
    <t>HS-LINK CABLE FOR CM1, 0.5M</t>
  </si>
  <si>
    <t>SINGLE PUSH BUTTON MODULE - OEM VERSION</t>
  </si>
  <si>
    <t>SURGE PROTECT IP 3PK</t>
  </si>
  <si>
    <t>TOUCH UP PAINT KIT SRD</t>
  </si>
  <si>
    <t>TOUCH UP PAINT KIT SBL</t>
  </si>
  <si>
    <t>MICROPHONE MODULE STANDARD</t>
  </si>
  <si>
    <t>Cable for Microphone, Systembus, and Loudspeaker - long (L /</t>
  </si>
  <si>
    <t>REMOTE STROBE BRACKET KIT</t>
  </si>
  <si>
    <t>BRAILLE PLATE "HELP PHONE"</t>
  </si>
  <si>
    <t>KEYPAD MODULE - OEM VERSION</t>
  </si>
  <si>
    <t>TOUCH UP PAINT KIT BSL</t>
  </si>
  <si>
    <t>CAMERA MODULE WITH STAINLESS STEEL (V4A) FRONTEND</t>
  </si>
  <si>
    <t>Cable for Microphone, Systembus, and Loudspeaker - medium (L</t>
  </si>
  <si>
    <t>HID LENS CB2E PAS</t>
  </si>
  <si>
    <t>WALL MOUNT HARDWARE KIT 5-PK</t>
  </si>
  <si>
    <t>BUTTON SMAL BLACK ANALOG 3PK</t>
  </si>
  <si>
    <t>S-1050 REMOTE MOUNT KIT PC</t>
  </si>
  <si>
    <t>SIGN POLICE 12X16 BLUE WHITE</t>
  </si>
  <si>
    <t>DUAL OCM ADAPTER SBL</t>
  </si>
  <si>
    <t>EQUIPMENT RING BSL 5" W/POST</t>
  </si>
  <si>
    <t>EQUIPMENT RING 5" DBZ W/POST</t>
  </si>
  <si>
    <t>HS-LINK CABLE FOR CM1, 0.3M</t>
  </si>
  <si>
    <t>EQUIPMENT RING GBK 5.25"</t>
  </si>
  <si>
    <t>EQUIPMENT RING GWT 5.25"</t>
  </si>
  <si>
    <t>EQUIPMENT RING SYL 5.25"</t>
  </si>
  <si>
    <t>EQUIPMENT RING SRD 5.25"</t>
  </si>
  <si>
    <t>BASE GASKET, 5 SERIES</t>
  </si>
  <si>
    <t>BASE GASKET, 1/9 SERIES</t>
  </si>
  <si>
    <t>(100) STAINLESS STEEL SECURITY SCREWS, (1) TORX BIT, (1) TOR</t>
  </si>
  <si>
    <t>STROBE/AREA LT PWR HARNESS 5PK</t>
  </si>
  <si>
    <t>TRIM RING IP2501 SS</t>
  </si>
  <si>
    <t>SECURITY BIT 2-PK</t>
  </si>
  <si>
    <t>BLANK PLATE GRAPHIC</t>
  </si>
  <si>
    <t>BLANK PLATE GASKET 5-PK</t>
  </si>
  <si>
    <t>SURGE PROTECT IP</t>
  </si>
  <si>
    <t>BUTTON LARGE DATA RED IP 3PK</t>
  </si>
  <si>
    <t>HID LENS CB1 3PK</t>
  </si>
  <si>
    <t>ANCHOR BOLT KIT, 5 SERIES</t>
  </si>
  <si>
    <t>ANCHOR BOLT KIT CBRT</t>
  </si>
  <si>
    <t>ANCHOR BOLT KIT, 1/9 SERIES</t>
  </si>
  <si>
    <t>10-24 X 1 CS SCREWS 2-PK</t>
  </si>
  <si>
    <t>MAIN POWER HARNESS 42", IA4100</t>
  </si>
  <si>
    <t>10-24 X 1 BH SCREW 3-PK</t>
  </si>
  <si>
    <t>CENTRY TRIM RING ADAPTOR KIT</t>
  </si>
  <si>
    <t>DUMMY MODULE FOR STATIONS OF SERIES ID5/OD5/OD1, INCL. FLUSH</t>
  </si>
  <si>
    <t>DOME TOP NO STROBE AV</t>
  </si>
  <si>
    <t>TRANSFORMER/HARNESS PAS</t>
  </si>
  <si>
    <t>S-2000 STROBE KIT W/BRACKET</t>
  </si>
  <si>
    <t>I/O MODULE WITH 8 IN- AND OUTPUTS EACH</t>
  </si>
  <si>
    <t>DOME TOP LENS 3PK</t>
  </si>
  <si>
    <t>DUAL CURB MOUNT GBK</t>
  </si>
  <si>
    <t>HID LENS CB1</t>
  </si>
  <si>
    <t>LATCH ASSEMBLY AED</t>
  </si>
  <si>
    <t>OCM TOP MOUNT SBL CC</t>
  </si>
  <si>
    <t>RELEASE KEY FOR OPENING OGNIOS DEVICE</t>
  </si>
  <si>
    <t>TRIM RING IP2501/IA501 BS CC</t>
  </si>
  <si>
    <t>HS-LINK CABLE FOR CM1, 3.0M</t>
  </si>
  <si>
    <t>S-1050 KIT W/HARDWARE</t>
  </si>
  <si>
    <t>SCREW 4-40 X 1/4" SS SPANN/3PK</t>
  </si>
  <si>
    <t>KEYLESS ENTRY UNIT AED</t>
  </si>
  <si>
    <t>S-1000 KIT GASKET CB5 SERIES</t>
  </si>
  <si>
    <t>POLE MOUNT KIT CB2-A/E</t>
  </si>
  <si>
    <t>CB 1 DECK MOUNT KIT</t>
  </si>
  <si>
    <t>BUTTON SMALL BLACK IP 3PK</t>
  </si>
  <si>
    <t>S-1000 KIT FOR WM-180</t>
  </si>
  <si>
    <t>S-1000 KIT W/HARDWARE</t>
  </si>
  <si>
    <t>SINGLE PUSH BUTTON MODULE WITH STAINLESS STEEL (V4A) FRONTEN</t>
  </si>
  <si>
    <t>COMMEND CAMERA MODULE KIT, HD VIDEO</t>
  </si>
  <si>
    <t>SECURITY BIT/DRIVER</t>
  </si>
  <si>
    <t>WALL MOUNT UNIT ANCHOR KIT</t>
  </si>
  <si>
    <t>GASKET OCM SIDE MNT SERIES 3PK</t>
  </si>
  <si>
    <t>S-1050 KIT CB1-W PLUG STRIP</t>
  </si>
  <si>
    <t>EQUIPMENT RING SBL 5" W/POST</t>
  </si>
  <si>
    <t>OCM SIDE MOUNT BSL</t>
  </si>
  <si>
    <t>OCM SIDE MOUNT DBZ</t>
  </si>
  <si>
    <t>OCM SIDE MOUNT GBK</t>
  </si>
  <si>
    <t>OCM SIDE MOUNT GWT</t>
  </si>
  <si>
    <t>OCM SIDE MOUNT SYL</t>
  </si>
  <si>
    <t>OCM SIDE MOUNT SRD</t>
  </si>
  <si>
    <t>TRIPLE PUSH BUTTON MODULE WITH STAINLESS STEEL (V4A) FRONTEN</t>
  </si>
  <si>
    <t>DUAL OCM ADAPTER SYL</t>
  </si>
  <si>
    <t>EQUIPMENT RING 5" W/POST SBLCC</t>
  </si>
  <si>
    <t>HEATER AED</t>
  </si>
  <si>
    <t>CENTRY TRIM RING PLATE ONLY</t>
  </si>
  <si>
    <t>BLIND COVER MODULE WITH STAINLESS STEEL (V4A) FRONTEND</t>
  </si>
  <si>
    <t>SECURITY BIT 6-PK</t>
  </si>
  <si>
    <t>LOUDSPEAKER MODULE WITH STAINLESS STEEL (V4A) FRONTEND - VER</t>
  </si>
  <si>
    <t>LOUDSPEAKER MODULE WITH STAINLESS STEEL (V4A) FRONTEND - HOR</t>
  </si>
  <si>
    <t>BEZEL ASSY PUSH FOR HELP IP2500 SERIES</t>
  </si>
  <si>
    <t>BANDING TOOL</t>
  </si>
  <si>
    <t>BLANK PLATE SS</t>
  </si>
  <si>
    <t>NIGHTCHARGE KIT CB 1-E CB 4-U</t>
  </si>
  <si>
    <t>BLIND COVER MODULE IN PVC STEEL OPTIC</t>
  </si>
  <si>
    <t>BLIND COVER MODULE PVC BLACK</t>
  </si>
  <si>
    <t>A-700 KIT</t>
  </si>
  <si>
    <t>EQUIPMENT RING BSL 5.25"</t>
  </si>
  <si>
    <t>HID LENS CB2-S</t>
  </si>
  <si>
    <t>BLIND COVER MODULE OEM WITHOUT GLUING</t>
  </si>
  <si>
    <t>SABOTAGE KIT</t>
  </si>
  <si>
    <t>TRIM RING IP5000/IA4100 BS CC</t>
  </si>
  <si>
    <t>SIGN "HELP PHONE"</t>
  </si>
  <si>
    <t>CAMERA MODULE - OEM VERSION</t>
  </si>
  <si>
    <t>S-1000 W/REMOTE MOUNT KIT</t>
  </si>
  <si>
    <t>DUAL PUSH BUTTON MODULE WITH STAINLESS STEEL (V4A) FRONTEND</t>
  </si>
  <si>
    <t>DUMMY MODULE OD10 WITH FLUSH MOUNT BOX</t>
  </si>
  <si>
    <t>BUTTON LARGE RED IP 3PK RAISED</t>
  </si>
  <si>
    <t>EQUIPMENT RING 5" GWT W/POST</t>
  </si>
  <si>
    <t>OCM TOP MOUNT DBZ CC</t>
  </si>
  <si>
    <t>OCM TOP MOUNT GBK CC</t>
  </si>
  <si>
    <t>OCM TOP MOUNT GWT CC</t>
  </si>
  <si>
    <t>THERMOSTAT AED</t>
  </si>
  <si>
    <t>USB EXTENSION, 1 INPUT, 1 OUTPUT</t>
  </si>
  <si>
    <t>SS PLATE FS08D2OCWIT CUTOUT</t>
  </si>
  <si>
    <t>FP LIGHT LED SQUARE LEGACY</t>
  </si>
  <si>
    <t>KEYPAD MODULE WITH STAINLESS STEEL (V4A) FRONTEND</t>
  </si>
  <si>
    <t>OCM TOP MOUNT SYL CC</t>
  </si>
  <si>
    <t>COMPACT IP-INTERCOM SERVER, BASIC HOUSING, VERSION WITHOUT P</t>
  </si>
  <si>
    <t>COMPACT IP-INTERCOM SERVER, BASIC HOUSING, WITHOUT POWER SUP</t>
  </si>
  <si>
    <t>GE 800 SYSTEM IP-INTERCOM SERVER INCL. POWER SUPPLY 230 / 24</t>
  </si>
  <si>
    <t>GE 800 SYSTEM IP-INTERCOM SERVER WITHOUT POWER SUPPLY</t>
  </si>
  <si>
    <t>HIGH-END INTERCOM MODULE WITH CAMERA AND TOUCH-DISPLAY SUPPO</t>
  </si>
  <si>
    <t>SOFTWARE LICENSE PROFESSIONAL (EXCL. SERVER HARDWARE) - UP T</t>
  </si>
  <si>
    <t>LICENCE TO ACTIVATE THE CCURE INTERFACE</t>
  </si>
  <si>
    <t>LICENCE VIRTUOSIS, SYMPHONY BRIDGE</t>
  </si>
  <si>
    <t>SOFTWARE LISENCE STANDARD (EXCL. SERVER HARDWARE) - UP TO 5</t>
  </si>
  <si>
    <t>VIRTUOSIS STARTER LICENCE VERSION 11.X</t>
  </si>
  <si>
    <t>SOFTWARE LISENCE REDUNDANCY (EXCL. SERVER HARDWARE) - UP TO</t>
  </si>
  <si>
    <t>SOFTWARE LICENSE REDUNDANCY (EXCL. SERVER HARDWARE) - UP TO</t>
  </si>
  <si>
    <t>SOFTWARE LICENSE STANDARD (EXCL. SERVER HARDWARE) - UP TO 10</t>
  </si>
  <si>
    <t>SOFTWARE LISENCE STANDARD (EXCL. SERVER HARDWARE) - UP TO 50</t>
  </si>
  <si>
    <t>VIRTUOSIS BASIC LICENCE PROFESSIONAL VERSION 11.X</t>
  </si>
  <si>
    <t>SOFTWARE LISENCE PROFESSIONAL (EXCL. SERVER HARDWARE) - UP T</t>
  </si>
  <si>
    <t>SOFTWARE LICENSE STANDARD (EXCL. SERVER HARDWARE) - UP TO 20</t>
  </si>
  <si>
    <t>COM-STUDIO TECHNICAL TRAINING -WEBINAR BASED ONE DAY OF COMM</t>
  </si>
  <si>
    <t>TECHNICAL TRAINING -WEBINAR BASED TWO DAYS OF COMMEND HOSTED</t>
  </si>
  <si>
    <t>BOSCH.RADIONICS</t>
  </si>
  <si>
    <t>BOSCH.RADIONICS.</t>
  </si>
  <si>
    <t>BOSCH.VIDEO</t>
  </si>
  <si>
    <t>BRADY PEOPLE.</t>
  </si>
  <si>
    <t>BRIMTEK INC.</t>
  </si>
  <si>
    <t>Brivo.</t>
  </si>
  <si>
    <t>BRIVO.</t>
  </si>
  <si>
    <t>BURGESS COMP.</t>
  </si>
  <si>
    <t>BURGESS COMPUTE.</t>
  </si>
  <si>
    <t>CANTRONIC SYS.</t>
  </si>
  <si>
    <t>Cantronics.</t>
  </si>
  <si>
    <t>CARRIER.</t>
  </si>
  <si>
    <t>CDW COMPUTERS.</t>
  </si>
  <si>
    <t>CI3.</t>
  </si>
  <si>
    <t>CLICK-IT.</t>
  </si>
  <si>
    <t>CLINTON ELECTRO.</t>
  </si>
  <si>
    <t>CLOUDVIEW.</t>
  </si>
  <si>
    <t>COMMEND INC.</t>
  </si>
  <si>
    <t>US-CB4U00193</t>
  </si>
  <si>
    <t>US-CB5S00205</t>
  </si>
  <si>
    <t>US-CB1S00350</t>
  </si>
  <si>
    <t>US-CB1S00748</t>
  </si>
  <si>
    <t>US-CB1S00352</t>
  </si>
  <si>
    <t>US-CB1S00766</t>
  </si>
  <si>
    <t>US-CB9S00120</t>
  </si>
  <si>
    <t>US-CBRT00017</t>
  </si>
  <si>
    <t>US-CB9S00092</t>
  </si>
  <si>
    <t>US-CB5S00072</t>
  </si>
  <si>
    <t>US-CB1E00459</t>
  </si>
  <si>
    <t>US-CB9S00106</t>
  </si>
  <si>
    <t>US-CB9S00052</t>
  </si>
  <si>
    <t>US-CB6S00181</t>
  </si>
  <si>
    <t>US-CB6S00180</t>
  </si>
  <si>
    <t>US-CB6S00179</t>
  </si>
  <si>
    <t>US-CB6S00178</t>
  </si>
  <si>
    <t>US-CB6S00177</t>
  </si>
  <si>
    <t>US-CB6S00171</t>
  </si>
  <si>
    <t>US-CB6S00166</t>
  </si>
  <si>
    <t>US-CB6S00163</t>
  </si>
  <si>
    <t>US-CB6S00154</t>
  </si>
  <si>
    <t>US-50002</t>
  </si>
  <si>
    <t>US-60070</t>
  </si>
  <si>
    <t>US-50070</t>
  </si>
  <si>
    <t>US-60004</t>
  </si>
  <si>
    <t>US-50004</t>
  </si>
  <si>
    <t>US-CBCE00003</t>
  </si>
  <si>
    <t>US-CB4S00054</t>
  </si>
  <si>
    <t>US-CB6S00174</t>
  </si>
  <si>
    <t>US-CB6S00077</t>
  </si>
  <si>
    <t>US-60071</t>
  </si>
  <si>
    <t>US-50073</t>
  </si>
  <si>
    <t>US-60005</t>
  </si>
  <si>
    <t>US-60003</t>
  </si>
  <si>
    <t>US-50003</t>
  </si>
  <si>
    <t>US-CB4U00188</t>
  </si>
  <si>
    <t>US-CB4U00186</t>
  </si>
  <si>
    <t>US-CB2A00285</t>
  </si>
  <si>
    <t>US-CB2A00280</t>
  </si>
  <si>
    <t>US-40320</t>
  </si>
  <si>
    <t>US-CBCE00006</t>
  </si>
  <si>
    <t>US-CB4U00185</t>
  </si>
  <si>
    <t>US-CB4U00184</t>
  </si>
  <si>
    <t>US-CB2A00296</t>
  </si>
  <si>
    <t>US-CB2A00294</t>
  </si>
  <si>
    <t>US-CB2A00292</t>
  </si>
  <si>
    <t>US-40263</t>
  </si>
  <si>
    <t>US-40262</t>
  </si>
  <si>
    <t>US-CB1S00640</t>
  </si>
  <si>
    <t>US-CB1S00754</t>
  </si>
  <si>
    <t>US-CB5S00209</t>
  </si>
  <si>
    <t>US-CB5S00212</t>
  </si>
  <si>
    <t>US-CB5S00130</t>
  </si>
  <si>
    <t>US-CB5S00119</t>
  </si>
  <si>
    <t>US-CB5S00051</t>
  </si>
  <si>
    <t>US-CB5P00074</t>
  </si>
  <si>
    <t>US-CB5P00044</t>
  </si>
  <si>
    <t>US-CB5P00022</t>
  </si>
  <si>
    <t>US-CB5S00208</t>
  </si>
  <si>
    <t>US-CB5S00211</t>
  </si>
  <si>
    <t>US-CB5S00201</t>
  </si>
  <si>
    <t>US-CB1S00771</t>
  </si>
  <si>
    <t>US-CB1S00702</t>
  </si>
  <si>
    <t>US-CB1S00769</t>
  </si>
  <si>
    <t>US-40259</t>
  </si>
  <si>
    <t>US-CB4R00093</t>
  </si>
  <si>
    <t>US-40393</t>
  </si>
  <si>
    <t>US-CB4U00072</t>
  </si>
  <si>
    <t>US-CB9S00091</t>
  </si>
  <si>
    <t>US-CB1S00764</t>
  </si>
  <si>
    <t>US-CB1E00460</t>
  </si>
  <si>
    <t>US-CB1E00453</t>
  </si>
  <si>
    <t>US-CB1E00269</t>
  </si>
  <si>
    <t>US-CB1E00220</t>
  </si>
  <si>
    <t>US-CB1E00194</t>
  </si>
  <si>
    <t>US-40451</t>
  </si>
  <si>
    <t>US-40411</t>
  </si>
  <si>
    <t>US-BHPTMR51</t>
  </si>
  <si>
    <t>US-CB9S00061</t>
  </si>
  <si>
    <t>US-CB5S00210</t>
  </si>
  <si>
    <t>US-CB2A00287</t>
  </si>
  <si>
    <t>US-CB2A00224</t>
  </si>
  <si>
    <t>US-CB2A00054</t>
  </si>
  <si>
    <t>US-CB2A00027</t>
  </si>
  <si>
    <t>US-CB4S00073</t>
  </si>
  <si>
    <t>US-CB4R00120</t>
  </si>
  <si>
    <t>US-CB4R00115</t>
  </si>
  <si>
    <t>US-40396</t>
  </si>
  <si>
    <t>US-60075</t>
  </si>
  <si>
    <t>US-50075</t>
  </si>
  <si>
    <t>US-CB1S00703</t>
  </si>
  <si>
    <t>US-CB1S00755</t>
  </si>
  <si>
    <t>US-CB1E00450</t>
  </si>
  <si>
    <t>US-CB4U00192</t>
  </si>
  <si>
    <t>US-CB1E00446</t>
  </si>
  <si>
    <t>US-CB1E00229</t>
  </si>
  <si>
    <t>US-CB1E00205</t>
  </si>
  <si>
    <t>US-CB1E00183</t>
  </si>
  <si>
    <t>US-40421</t>
  </si>
  <si>
    <t>US-BHPTMR53</t>
  </si>
  <si>
    <t>US-BHPTMR52</t>
  </si>
  <si>
    <t>US-CBRT00033</t>
  </si>
  <si>
    <t>US-CB1E00452</t>
  </si>
  <si>
    <t>US-CB1E00449</t>
  </si>
  <si>
    <t>US-CB4U00191</t>
  </si>
  <si>
    <t>US-CB5P00100</t>
  </si>
  <si>
    <t>US-CB1E00464</t>
  </si>
  <si>
    <t>US-CB4U00082</t>
  </si>
  <si>
    <t>US-CB4U00039</t>
  </si>
  <si>
    <t>US-CB2A00295</t>
  </si>
  <si>
    <t>US-CB2A00263</t>
  </si>
  <si>
    <t>US-CB2A00262</t>
  </si>
  <si>
    <t>US-CB2A00250</t>
  </si>
  <si>
    <t>US-CB2A00205</t>
  </si>
  <si>
    <t>US-CB2A00097</t>
  </si>
  <si>
    <t>US-CB2A00021</t>
  </si>
  <si>
    <t>US-CB2E00453</t>
  </si>
  <si>
    <t>US-CB2E00432</t>
  </si>
  <si>
    <t>US-CB2E00427</t>
  </si>
  <si>
    <t>US-CB2E00411</t>
  </si>
  <si>
    <t>US-CB2E00297</t>
  </si>
  <si>
    <t>US-CB2E00194</t>
  </si>
  <si>
    <t>US-CB2E00191</t>
  </si>
  <si>
    <t>US-CB2E00190</t>
  </si>
  <si>
    <t>US-CB5P00116</t>
  </si>
  <si>
    <t>US-BHPTMR01</t>
  </si>
  <si>
    <t>US-CB2S00085</t>
  </si>
  <si>
    <t>US-CB2S00081</t>
  </si>
  <si>
    <t>US-CB2S00080</t>
  </si>
  <si>
    <t>US-CB2E00492</t>
  </si>
  <si>
    <t>US-CB2E00490</t>
  </si>
  <si>
    <t>US-CB2E00489</t>
  </si>
  <si>
    <t>US-CB4S00177</t>
  </si>
  <si>
    <t>US-CB4S00046</t>
  </si>
  <si>
    <t>US-CB2E00484</t>
  </si>
  <si>
    <t>US-CB6S00023</t>
  </si>
  <si>
    <t>US-CB6S00021</t>
  </si>
  <si>
    <t>US-CB2E00480</t>
  </si>
  <si>
    <t>US-CB1S00753</t>
  </si>
  <si>
    <t>US-CB1S00675</t>
  </si>
  <si>
    <t>US-CB1S00556</t>
  </si>
  <si>
    <t>US-CB1E00466</t>
  </si>
  <si>
    <t>US-CB1E00350</t>
  </si>
  <si>
    <t>US-CB1E00349</t>
  </si>
  <si>
    <t>US-CB2E00478</t>
  </si>
  <si>
    <t>US-CB1E00331</t>
  </si>
  <si>
    <t>US-CB1E00467</t>
  </si>
  <si>
    <t>US-CB1E00465</t>
  </si>
  <si>
    <t>US-CB2E00477</t>
  </si>
  <si>
    <t>US-40407</t>
  </si>
  <si>
    <t>US-40405</t>
  </si>
  <si>
    <t>US-CB2E00476</t>
  </si>
  <si>
    <t>US-CB2E00447</t>
  </si>
  <si>
    <t>US-CBCE00009</t>
  </si>
  <si>
    <t>US-CBCE00012</t>
  </si>
  <si>
    <t>US-CB2E00298</t>
  </si>
  <si>
    <t>US-CB2A00290</t>
  </si>
  <si>
    <t>US-CB2A00293</t>
  </si>
  <si>
    <t>US-CB2A00214</t>
  </si>
  <si>
    <t>US-40341</t>
  </si>
  <si>
    <t>US-CB2AED00032</t>
  </si>
  <si>
    <t>US-CB2AED00016</t>
  </si>
  <si>
    <t>US-CB2AED00005</t>
  </si>
  <si>
    <t>US-CB5S00193</t>
  </si>
  <si>
    <t>US-CB5P00117</t>
  </si>
  <si>
    <t>US-CB4S00146</t>
  </si>
  <si>
    <t>US-CB5P00088</t>
  </si>
  <si>
    <t>US-CB5P00048</t>
  </si>
  <si>
    <t>US-CB5P00032</t>
  </si>
  <si>
    <t>US-CB2S00041</t>
  </si>
  <si>
    <t>US-40465</t>
  </si>
  <si>
    <t>US-40460</t>
  </si>
  <si>
    <t>US-CB4U00190</t>
  </si>
  <si>
    <t>US-CB5S00207</t>
  </si>
  <si>
    <t>US-CB4S00081</t>
  </si>
  <si>
    <t>US-60001</t>
  </si>
  <si>
    <t>US-40356</t>
  </si>
  <si>
    <t>US-CB1E00451</t>
  </si>
  <si>
    <t>US-CB2S00083</t>
  </si>
  <si>
    <t>US-CBRT00025</t>
  </si>
  <si>
    <t>US-CBRT00015</t>
  </si>
  <si>
    <t>US-CBRT00006</t>
  </si>
  <si>
    <t>US-CBRT00005</t>
  </si>
  <si>
    <t>US-CB1E00195</t>
  </si>
  <si>
    <t>US-CB9S00113</t>
  </si>
  <si>
    <t>US-CB9S00112</t>
  </si>
  <si>
    <t>US-CB2A00240</t>
  </si>
  <si>
    <t>US-CB9S00084</t>
  </si>
  <si>
    <t>US-CB9S00079</t>
  </si>
  <si>
    <t>US-CB9S00070</t>
  </si>
  <si>
    <t>US-40340</t>
  </si>
  <si>
    <t>US-40327</t>
  </si>
  <si>
    <t>US-40326</t>
  </si>
  <si>
    <t>US-40325</t>
  </si>
  <si>
    <t>US-50001</t>
  </si>
  <si>
    <t>US-CBRT00021</t>
  </si>
  <si>
    <t>US-CB1E00357</t>
  </si>
  <si>
    <t>US-CBCE00010</t>
  </si>
  <si>
    <t>US-CB9S00118</t>
  </si>
  <si>
    <t>US-CB9S00049</t>
  </si>
  <si>
    <t>US-CB9S00085</t>
  </si>
  <si>
    <t>US-CB1E00135</t>
  </si>
  <si>
    <t>US-CBRT00036</t>
  </si>
  <si>
    <t>US-CBRT00016</t>
  </si>
  <si>
    <t>US-CBRT00012</t>
  </si>
  <si>
    <t>US-CBRT00011</t>
  </si>
  <si>
    <t>US-60002</t>
  </si>
  <si>
    <t>US-CB1E00462</t>
  </si>
  <si>
    <t>US-CB1E00457</t>
  </si>
  <si>
    <t>US-CB1E00455</t>
  </si>
  <si>
    <t>US-40464</t>
  </si>
  <si>
    <t>US-CB6S00151</t>
  </si>
  <si>
    <t>US-CB6S00145</t>
  </si>
  <si>
    <t>US-CB6S00137</t>
  </si>
  <si>
    <t>US-CB6S00136</t>
  </si>
  <si>
    <t>US-CB6S00134</t>
  </si>
  <si>
    <t>US-40459</t>
  </si>
  <si>
    <t>US-CB6S00132</t>
  </si>
  <si>
    <t>US-CB6S00125</t>
  </si>
  <si>
    <t>US-CB6S00075</t>
  </si>
  <si>
    <t>US-40458</t>
  </si>
  <si>
    <t>US-CB5P00068</t>
  </si>
  <si>
    <t>US-CB5S00043</t>
  </si>
  <si>
    <t>US-CB5P00039</t>
  </si>
  <si>
    <t>US-CB5P00021</t>
  </si>
  <si>
    <t>US-CB2S00084</t>
  </si>
  <si>
    <t>US-CB2S00075</t>
  </si>
  <si>
    <t>US-40457</t>
  </si>
  <si>
    <t>US-CB2S00056</t>
  </si>
  <si>
    <t>US-CB5P00113</t>
  </si>
  <si>
    <t>US-CB5P00109</t>
  </si>
  <si>
    <t>US-CB5S00197</t>
  </si>
  <si>
    <t>US-CB5S00109</t>
  </si>
  <si>
    <t>US-CB5P00067</t>
  </si>
  <si>
    <t>US-40456</t>
  </si>
  <si>
    <t>US-40352</t>
  </si>
  <si>
    <t>US-40455</t>
  </si>
  <si>
    <t>US-CB6S00176</t>
  </si>
  <si>
    <t>US-CB4S00172</t>
  </si>
  <si>
    <t>US-CB4S00150</t>
  </si>
  <si>
    <t>US-CB4S00077</t>
  </si>
  <si>
    <t>US-CB4S00044</t>
  </si>
  <si>
    <t>US-CB1E00200</t>
  </si>
  <si>
    <t>US-CB1E00184</t>
  </si>
  <si>
    <t>US-CB1E00121</t>
  </si>
  <si>
    <t>US-40452</t>
  </si>
  <si>
    <t>US-40454</t>
  </si>
  <si>
    <t>US-40448</t>
  </si>
  <si>
    <t>US-40447</t>
  </si>
  <si>
    <t>US-40420</t>
  </si>
  <si>
    <t>US-40419</t>
  </si>
  <si>
    <t>US-40418</t>
  </si>
  <si>
    <t>US-40417</t>
  </si>
  <si>
    <t>US-40416</t>
  </si>
  <si>
    <t>US-40415</t>
  </si>
  <si>
    <t>US-40414</t>
  </si>
  <si>
    <t>US-40413</t>
  </si>
  <si>
    <t>US-40453</t>
  </si>
  <si>
    <t>US-40412</t>
  </si>
  <si>
    <t>US-CB6S00173</t>
  </si>
  <si>
    <t>US-CB6S00146</t>
  </si>
  <si>
    <t>US-CB6S00142</t>
  </si>
  <si>
    <t>US-CB6S00029</t>
  </si>
  <si>
    <t>US-CB9S00117</t>
  </si>
  <si>
    <t>US-CB4R00085</t>
  </si>
  <si>
    <t>US-CB4R00084</t>
  </si>
  <si>
    <t>US-40344</t>
  </si>
  <si>
    <t>US-40324</t>
  </si>
  <si>
    <t>US-40323</t>
  </si>
  <si>
    <t>US-40322</t>
  </si>
  <si>
    <t>US-40321</t>
  </si>
  <si>
    <t>US-40297</t>
  </si>
  <si>
    <t>US-CB1S00613</t>
  </si>
  <si>
    <t>US-CB1S00752</t>
  </si>
  <si>
    <t>US-CB1S00669</t>
  </si>
  <si>
    <t>US-CB1S00212</t>
  </si>
  <si>
    <t>US-CB1S00188</t>
  </si>
  <si>
    <t>US-CB1S00772</t>
  </si>
  <si>
    <t>US-CB2A00129</t>
  </si>
  <si>
    <t>US-CB2A00096</t>
  </si>
  <si>
    <t>US-CB2A00001</t>
  </si>
  <si>
    <t>US-CB2E00387</t>
  </si>
  <si>
    <t>US-CB2E00329</t>
  </si>
  <si>
    <t>US-CB2E00288</t>
  </si>
  <si>
    <t>US-CB4S00178</t>
  </si>
  <si>
    <t>US-CB4S00153</t>
  </si>
  <si>
    <t>US-CB2E00485</t>
  </si>
  <si>
    <t>US-CB2E00483</t>
  </si>
  <si>
    <t>US-CB2E00481</t>
  </si>
  <si>
    <t>US-CB2E00460</t>
  </si>
  <si>
    <t>US-CBCE00002</t>
  </si>
  <si>
    <t>US-CB9S00062</t>
  </si>
  <si>
    <t>US-CB4S00145</t>
  </si>
  <si>
    <t>US-CB6S00175</t>
  </si>
  <si>
    <t>US-CB6S00168</t>
  </si>
  <si>
    <t>US-CB4S00208</t>
  </si>
  <si>
    <t>US-CB4S00207</t>
  </si>
  <si>
    <t>US-CB4S00205</t>
  </si>
  <si>
    <t>US-CB4S00203</t>
  </si>
  <si>
    <t>US-CB4S00182</t>
  </si>
  <si>
    <t>US-CB4S00138</t>
  </si>
  <si>
    <t>US-CB4S00181</t>
  </si>
  <si>
    <t>US-CB4S00180</t>
  </si>
  <si>
    <t>US-50074</t>
  </si>
  <si>
    <t>US-60074</t>
  </si>
  <si>
    <t>US-50072</t>
  </si>
  <si>
    <t>US-60006</t>
  </si>
  <si>
    <t>US-CB4S00096</t>
  </si>
  <si>
    <t>US-CB2E00491</t>
  </si>
  <si>
    <t>US-CB2E00482</t>
  </si>
  <si>
    <t>US-CB2E00479</t>
  </si>
  <si>
    <t>US-CB2E00366</t>
  </si>
  <si>
    <t>US-CB2E00487</t>
  </si>
  <si>
    <t>US-CB2E00461</t>
  </si>
  <si>
    <t>US-CB9T00028</t>
  </si>
  <si>
    <t>US-CB4R00082</t>
  </si>
  <si>
    <t>US-CB4R00078</t>
  </si>
  <si>
    <t>US-CB9S00048</t>
  </si>
  <si>
    <t>US-CB9S00046</t>
  </si>
  <si>
    <t>US-CB5S00179</t>
  </si>
  <si>
    <t>US-CB9S00119</t>
  </si>
  <si>
    <t>US-CB9S00090</t>
  </si>
  <si>
    <t>US-CB9S00040</t>
  </si>
  <si>
    <t>US-CB9S00026</t>
  </si>
  <si>
    <t>US-CB9T00017</t>
  </si>
  <si>
    <t>US-CB9S00025</t>
  </si>
  <si>
    <t>US-BHPTMR03</t>
  </si>
  <si>
    <t>US-CB1E00456</t>
  </si>
  <si>
    <t>US-40402</t>
  </si>
  <si>
    <t>US-CB1S00761</t>
  </si>
  <si>
    <t>US-CB1S00750</t>
  </si>
  <si>
    <t>US-CB1S00557</t>
  </si>
  <si>
    <t>US-CB1S00770</t>
  </si>
  <si>
    <t>US-CB1S00239</t>
  </si>
  <si>
    <t>US-CB1S00767</t>
  </si>
  <si>
    <t>US-CB1S00756</t>
  </si>
  <si>
    <t>US-CB1E00458</t>
  </si>
  <si>
    <t>US-CB1E00461</t>
  </si>
  <si>
    <t>US-CB9T00032</t>
  </si>
  <si>
    <t>US-CB1S00759</t>
  </si>
  <si>
    <t>US-CB5P00029</t>
  </si>
  <si>
    <t>US-CB5S00206</t>
  </si>
  <si>
    <t>US-CB5S00203</t>
  </si>
  <si>
    <t>US-40354</t>
  </si>
  <si>
    <t>US-CB2A00249</t>
  </si>
  <si>
    <t>US-CB4S00206</t>
  </si>
  <si>
    <t>US-CB4S00188</t>
  </si>
  <si>
    <t>US-CB4S00129</t>
  </si>
  <si>
    <t>US-CB1S00017</t>
  </si>
  <si>
    <t>US-40357</t>
  </si>
  <si>
    <t>US-40313</t>
  </si>
  <si>
    <t>US-50006</t>
  </si>
  <si>
    <t>US-CBCE00008</t>
  </si>
  <si>
    <t>US-60072</t>
  </si>
  <si>
    <t>US-50071</t>
  </si>
  <si>
    <t>US-40260</t>
  </si>
  <si>
    <t>US-CBCE00007</t>
  </si>
  <si>
    <t>US-CB4R00105</t>
  </si>
  <si>
    <t>US-CB4R00104</t>
  </si>
  <si>
    <t>US-CB4R00079</t>
  </si>
  <si>
    <t>US-CB4R00001</t>
  </si>
  <si>
    <t>US-CBCE00011</t>
  </si>
  <si>
    <t>US-50005</t>
  </si>
  <si>
    <t>US-60073</t>
  </si>
  <si>
    <t>US-CB4S00163</t>
  </si>
  <si>
    <t>US-CB4S00151</t>
  </si>
  <si>
    <t>US-CB4S00204</t>
  </si>
  <si>
    <t>US-CB2S00086</t>
  </si>
  <si>
    <t>US-BHPTMR02</t>
  </si>
  <si>
    <t>US-CBCE00001</t>
  </si>
  <si>
    <t>US-CBCE00005</t>
  </si>
  <si>
    <t>US-CBCE00004</t>
  </si>
  <si>
    <t>US-CB2E00435</t>
  </si>
  <si>
    <t>US-CB2E00486</t>
  </si>
  <si>
    <t>US-CB2E00475</t>
  </si>
  <si>
    <t>US-CB2E00357</t>
  </si>
  <si>
    <t>US-CB2E00342</t>
  </si>
  <si>
    <t>US-CB5S00178</t>
  </si>
  <si>
    <t>US-CB5P00070</t>
  </si>
  <si>
    <t>US-CB2S00082</t>
  </si>
  <si>
    <t>US-CB1E00311</t>
  </si>
  <si>
    <t>US-CB9T00038</t>
  </si>
  <si>
    <t>US-CB1S00763</t>
  </si>
  <si>
    <t>US-CB9T00022</t>
  </si>
  <si>
    <t>US-CB1S00506</t>
  </si>
  <si>
    <t>US-CB1S00354</t>
  </si>
  <si>
    <t>US-CB9T00037</t>
  </si>
  <si>
    <t>US-CB9T00026</t>
  </si>
  <si>
    <t>US-CB9T00021</t>
  </si>
  <si>
    <t>US-CB9T00019</t>
  </si>
  <si>
    <t>US-CB9T00035</t>
  </si>
  <si>
    <t>US-CB1S00773</t>
  </si>
  <si>
    <t>US-CB9T00034</t>
  </si>
  <si>
    <t>US-CB9T00020</t>
  </si>
  <si>
    <t>US-CB9T00018</t>
  </si>
  <si>
    <t>US-CB1S00760</t>
  </si>
  <si>
    <t>US-CB1S00765</t>
  </si>
  <si>
    <t>US-CB1S00751</t>
  </si>
  <si>
    <t>US-CB1S00019</t>
  </si>
  <si>
    <t>US-CB1S00650</t>
  </si>
  <si>
    <t>US-CB1S00597</t>
  </si>
  <si>
    <t>US-CB1S00596</t>
  </si>
  <si>
    <t>US-CB4U00189</t>
  </si>
  <si>
    <t>US-CB4U00038</t>
  </si>
  <si>
    <t>US-CB5S00204</t>
  </si>
  <si>
    <t>US-40395</t>
  </si>
  <si>
    <t>US-CB5S00202</t>
  </si>
  <si>
    <t>US-CB4U00187</t>
  </si>
  <si>
    <t>US-CB1S00757</t>
  </si>
  <si>
    <t>US-CB1S00749</t>
  </si>
  <si>
    <t>US-CB2AED00031</t>
  </si>
  <si>
    <t>US-CB1S00758</t>
  </si>
  <si>
    <t>US-CB1S00267</t>
  </si>
  <si>
    <t>C-AFLS10HSCW</t>
  </si>
  <si>
    <t>C-CLS6-CCW70V</t>
  </si>
  <si>
    <t>C-CLS6-CCW</t>
  </si>
  <si>
    <t>C-CLS6-PW70V</t>
  </si>
  <si>
    <t>C-CLS6-PW</t>
  </si>
  <si>
    <t>C-CLS6-CEBW70V</t>
  </si>
  <si>
    <t>C-CLS6-CEBW</t>
  </si>
  <si>
    <t>C-CLS6-RCW70V</t>
  </si>
  <si>
    <t>C-CLS6-RCW</t>
  </si>
  <si>
    <t>C-CLS6-SCW70V</t>
  </si>
  <si>
    <t>C-CLS6-SCW</t>
  </si>
  <si>
    <t>C-CLS6-CIBW70V</t>
  </si>
  <si>
    <t>C-CLS6-CIBW</t>
  </si>
  <si>
    <t>US-40064</t>
  </si>
  <si>
    <t>US-40183</t>
  </si>
  <si>
    <t>US-40052</t>
  </si>
  <si>
    <t>C-CLS30-HG70V</t>
  </si>
  <si>
    <t>C-CLS30-HG</t>
  </si>
  <si>
    <t>C-CLS10-HG70V</t>
  </si>
  <si>
    <t>C-CLS10-HG</t>
  </si>
  <si>
    <t>US-41577</t>
  </si>
  <si>
    <t>US-40030</t>
  </si>
  <si>
    <t>C-CLS-UPD</t>
  </si>
  <si>
    <t>C-XDX-FBSDUR</t>
  </si>
  <si>
    <t>C-XDX-SHMM</t>
  </si>
  <si>
    <t>M-EUN-DF3S-V4V</t>
  </si>
  <si>
    <t>M-EUN-DF3S-V4H</t>
  </si>
  <si>
    <t>M-EUN-MSFH3</t>
  </si>
  <si>
    <t>US-41543</t>
  </si>
  <si>
    <t>US-41462</t>
  </si>
  <si>
    <t>US-41461</t>
  </si>
  <si>
    <t>M-EUN-FH3S</t>
  </si>
  <si>
    <t>C-XDX-FBS</t>
  </si>
  <si>
    <t>C-XDX-SH</t>
  </si>
  <si>
    <t>US-40027</t>
  </si>
  <si>
    <t>C-XDX-SHID</t>
  </si>
  <si>
    <t>C-XDX-FB</t>
  </si>
  <si>
    <t>US-40012</t>
  </si>
  <si>
    <t>US-41576</t>
  </si>
  <si>
    <t>US-40003</t>
  </si>
  <si>
    <t>C-CLS-UPB</t>
  </si>
  <si>
    <t>M-EUN-MSFH2</t>
  </si>
  <si>
    <t>M-EUN-FH2S</t>
  </si>
  <si>
    <t>C-OD10-FBSDUR</t>
  </si>
  <si>
    <t>M-EUN-DF2S-V4V</t>
  </si>
  <si>
    <t>M-EUN-DF1S-V4H</t>
  </si>
  <si>
    <t>C-POE-SPLIT-M</t>
  </si>
  <si>
    <t>C-XDX-SHE</t>
  </si>
  <si>
    <t>US-41575</t>
  </si>
  <si>
    <t>US-41460</t>
  </si>
  <si>
    <t>US-41042</t>
  </si>
  <si>
    <t>US-40010</t>
  </si>
  <si>
    <t>US-BWML02</t>
  </si>
  <si>
    <t>US-BWML01</t>
  </si>
  <si>
    <t>US-BWMH02</t>
  </si>
  <si>
    <t>US-BTMR02</t>
  </si>
  <si>
    <t>US-ATMR02</t>
  </si>
  <si>
    <t>US-ATMR01</t>
  </si>
  <si>
    <t>US-BWMS04</t>
  </si>
  <si>
    <t>US-AWMH02</t>
  </si>
  <si>
    <t>US-AWMS04</t>
  </si>
  <si>
    <t>US-AWMS03</t>
  </si>
  <si>
    <t>US-BWMS03</t>
  </si>
  <si>
    <t>US-BWMS02</t>
  </si>
  <si>
    <t>US-BWMS01</t>
  </si>
  <si>
    <t>US-AWMS02</t>
  </si>
  <si>
    <t>US-AWMS01</t>
  </si>
  <si>
    <t>US-BWMH01</t>
  </si>
  <si>
    <t>US-AWMH01</t>
  </si>
  <si>
    <t>C-ID5-DKGM</t>
  </si>
  <si>
    <t>C-ID5-WMHS</t>
  </si>
  <si>
    <t>C-ID5-DKHSGM</t>
  </si>
  <si>
    <t>US-40018</t>
  </si>
  <si>
    <t>MP-114FXOGATEWAY</t>
  </si>
  <si>
    <t>C-ET861ADG.C</t>
  </si>
  <si>
    <t>C-ET661DG.C</t>
  </si>
  <si>
    <t>C-ET861AWE.C</t>
  </si>
  <si>
    <t>C-ET861ASI.C</t>
  </si>
  <si>
    <t>C-ET861AAG</t>
  </si>
  <si>
    <t>C-ET661WE.C</t>
  </si>
  <si>
    <t>C-ET661SI.C</t>
  </si>
  <si>
    <t>C-ET661AG</t>
  </si>
  <si>
    <t>US-55116</t>
  </si>
  <si>
    <t>US-55113</t>
  </si>
  <si>
    <t>US-70008</t>
  </si>
  <si>
    <t>US-55010</t>
  </si>
  <si>
    <t>US-BHPWML13</t>
  </si>
  <si>
    <t>US-70005</t>
  </si>
  <si>
    <t>US-51051</t>
  </si>
  <si>
    <t>US-50998</t>
  </si>
  <si>
    <t>US-70010</t>
  </si>
  <si>
    <t>US-50106</t>
  </si>
  <si>
    <t>US-70204</t>
  </si>
  <si>
    <t>US-70108</t>
  </si>
  <si>
    <t>US-70105</t>
  </si>
  <si>
    <t>US-70002</t>
  </si>
  <si>
    <t>US-55108</t>
  </si>
  <si>
    <t>US-51001</t>
  </si>
  <si>
    <t>US-50597</t>
  </si>
  <si>
    <t>US-56005</t>
  </si>
  <si>
    <t>US-55110</t>
  </si>
  <si>
    <t>US-BHPWMS55</t>
  </si>
  <si>
    <t>US-50560</t>
  </si>
  <si>
    <t>US-50520</t>
  </si>
  <si>
    <t>US-55012</t>
  </si>
  <si>
    <t>US-50521</t>
  </si>
  <si>
    <t>US-50510</t>
  </si>
  <si>
    <t>US-55103</t>
  </si>
  <si>
    <t>US-BHPWML02</t>
  </si>
  <si>
    <t>US-70207</t>
  </si>
  <si>
    <t>US-70111</t>
  </si>
  <si>
    <t>US-70016</t>
  </si>
  <si>
    <t>US-70013</t>
  </si>
  <si>
    <t>US-56008</t>
  </si>
  <si>
    <t>US-55117</t>
  </si>
  <si>
    <t>US-55114</t>
  </si>
  <si>
    <t>US-55011</t>
  </si>
  <si>
    <t>US-50997</t>
  </si>
  <si>
    <t>US-BTMR01</t>
  </si>
  <si>
    <t>US-70018</t>
  </si>
  <si>
    <t>US-70015</t>
  </si>
  <si>
    <t>US-70202</t>
  </si>
  <si>
    <t>US-70107</t>
  </si>
  <si>
    <t>US-70104</t>
  </si>
  <si>
    <t>US-70001</t>
  </si>
  <si>
    <t>US-56003</t>
  </si>
  <si>
    <t>US-55107</t>
  </si>
  <si>
    <t>US-55104</t>
  </si>
  <si>
    <t>US-55102</t>
  </si>
  <si>
    <t>US-55007</t>
  </si>
  <si>
    <t>US-55004</t>
  </si>
  <si>
    <t>US-55001</t>
  </si>
  <si>
    <t>US-50105</t>
  </si>
  <si>
    <t>US-70118</t>
  </si>
  <si>
    <t>US-70115</t>
  </si>
  <si>
    <t>US-50102</t>
  </si>
  <si>
    <t>US-BHPWMH02</t>
  </si>
  <si>
    <t>US-50083</t>
  </si>
  <si>
    <t>US-BHPWMS08</t>
  </si>
  <si>
    <t>US-70106</t>
  </si>
  <si>
    <t>US-70003</t>
  </si>
  <si>
    <t>US-55109</t>
  </si>
  <si>
    <t>US-55106</t>
  </si>
  <si>
    <t>US-55009</t>
  </si>
  <si>
    <t>US-55006</t>
  </si>
  <si>
    <t>US-55112</t>
  </si>
  <si>
    <t>US-BHPWML01</t>
  </si>
  <si>
    <t>US-55003</t>
  </si>
  <si>
    <t>US-51052</t>
  </si>
  <si>
    <t>US-51002</t>
  </si>
  <si>
    <t>US-70201</t>
  </si>
  <si>
    <t>US-70101</t>
  </si>
  <si>
    <t>US-56002</t>
  </si>
  <si>
    <t>US-55118</t>
  </si>
  <si>
    <t>US-55115</t>
  </si>
  <si>
    <t>US-50598</t>
  </si>
  <si>
    <t>US-70012</t>
  </si>
  <si>
    <t>US-55018</t>
  </si>
  <si>
    <t>US-55015</t>
  </si>
  <si>
    <t>US-70009</t>
  </si>
  <si>
    <t>US-70006</t>
  </si>
  <si>
    <t>US-55101</t>
  </si>
  <si>
    <t>US-70112</t>
  </si>
  <si>
    <t>US-70017</t>
  </si>
  <si>
    <t>US-70014</t>
  </si>
  <si>
    <t>US-BHPWMS02</t>
  </si>
  <si>
    <t>US-56007</t>
  </si>
  <si>
    <t>US-55111</t>
  </si>
  <si>
    <t>US-55016</t>
  </si>
  <si>
    <t>US-55013</t>
  </si>
  <si>
    <t>US-BHPWMS58</t>
  </si>
  <si>
    <t>US-BHPWMS52</t>
  </si>
  <si>
    <t>US-70203</t>
  </si>
  <si>
    <t>US-70102</t>
  </si>
  <si>
    <t>US-70007</t>
  </si>
  <si>
    <t>US-70004</t>
  </si>
  <si>
    <t>US-50085</t>
  </si>
  <si>
    <t>US-56004</t>
  </si>
  <si>
    <t>US-55002</t>
  </si>
  <si>
    <t>US-55105</t>
  </si>
  <si>
    <t>US-55008</t>
  </si>
  <si>
    <t>US-55005</t>
  </si>
  <si>
    <t>US-BHPWMH52</t>
  </si>
  <si>
    <t>US-BHPWMH10</t>
  </si>
  <si>
    <t>US-BHPWMS11</t>
  </si>
  <si>
    <t>US-BHPWMS05</t>
  </si>
  <si>
    <t>US-50101</t>
  </si>
  <si>
    <t>US-56001</t>
  </si>
  <si>
    <t>US-70205</t>
  </si>
  <si>
    <t>US-70206</t>
  </si>
  <si>
    <t>US-70116</t>
  </si>
  <si>
    <t>US-70113</t>
  </si>
  <si>
    <t>US-50079</t>
  </si>
  <si>
    <t>US-50104</t>
  </si>
  <si>
    <t>US-70109</t>
  </si>
  <si>
    <t>US-50081</t>
  </si>
  <si>
    <t>US-BHPWMH53</t>
  </si>
  <si>
    <t>US-50511</t>
  </si>
  <si>
    <t>US-50561</t>
  </si>
  <si>
    <t>US-70208</t>
  </si>
  <si>
    <t>US-70117</t>
  </si>
  <si>
    <t>US-70114</t>
  </si>
  <si>
    <t>US-70110</t>
  </si>
  <si>
    <t>US-50103</t>
  </si>
  <si>
    <t>US-50084</t>
  </si>
  <si>
    <t>US-50080</t>
  </si>
  <si>
    <t>US-70011</t>
  </si>
  <si>
    <t>US-55017</t>
  </si>
  <si>
    <t>US-55014</t>
  </si>
  <si>
    <t>US-BHPWML12</t>
  </si>
  <si>
    <t>US-BHPWMH12</t>
  </si>
  <si>
    <t>US-70103</t>
  </si>
  <si>
    <t>US-56006</t>
  </si>
  <si>
    <t>US-60106</t>
  </si>
  <si>
    <t>US-60085</t>
  </si>
  <si>
    <t>US-60105</t>
  </si>
  <si>
    <t>US-60083</t>
  </si>
  <si>
    <t>US-60178</t>
  </si>
  <si>
    <t>US-60103</t>
  </si>
  <si>
    <t>US-60101</t>
  </si>
  <si>
    <t>US-60084</t>
  </si>
  <si>
    <t>US-60079</t>
  </si>
  <si>
    <t>US-60104</t>
  </si>
  <si>
    <t>US-60081</t>
  </si>
  <si>
    <t>US-60102</t>
  </si>
  <si>
    <t>US-60080</t>
  </si>
  <si>
    <t>C-OD1-VCM</t>
  </si>
  <si>
    <t>C-OD1-CM</t>
  </si>
  <si>
    <t>US-41636</t>
  </si>
  <si>
    <t>US-41539</t>
  </si>
  <si>
    <t>US-40014</t>
  </si>
  <si>
    <t>US-41573</t>
  </si>
  <si>
    <t>US-40031</t>
  </si>
  <si>
    <t>US-40029</t>
  </si>
  <si>
    <t>US-41548</t>
  </si>
  <si>
    <t>US-40032</t>
  </si>
  <si>
    <t>US-41463</t>
  </si>
  <si>
    <t>US-41440</t>
  </si>
  <si>
    <t>US-CS-STROBE</t>
  </si>
  <si>
    <t>US-CLSW-WBB</t>
  </si>
  <si>
    <t>US-CLSW-BBB</t>
  </si>
  <si>
    <t>M-V1P1-AK-V4</t>
  </si>
  <si>
    <t>M-V1P1-AH-V4</t>
  </si>
  <si>
    <t>M-V1P2-AL-V4</t>
  </si>
  <si>
    <t>M-V1P1-AG-V4</t>
  </si>
  <si>
    <t>M-V1P2-ACL-V4</t>
  </si>
  <si>
    <t>M-V1P2-ACH-V4</t>
  </si>
  <si>
    <t>M-V1P2-ACF-V4</t>
  </si>
  <si>
    <t>M-V1P1-AF-V4</t>
  </si>
  <si>
    <t>M-V1P2-ACK-V4</t>
  </si>
  <si>
    <t>M-V1P2-ACG-V4</t>
  </si>
  <si>
    <t>US-41538</t>
  </si>
  <si>
    <t>US-41471</t>
  </si>
  <si>
    <t>US-41465</t>
  </si>
  <si>
    <t>US-41485</t>
  </si>
  <si>
    <t>US-41574</t>
  </si>
  <si>
    <t>US-41599</t>
  </si>
  <si>
    <t>US-41700</t>
  </si>
  <si>
    <t>US-41537</t>
  </si>
  <si>
    <t>US-41598</t>
  </si>
  <si>
    <t>US-41472</t>
  </si>
  <si>
    <t>US-40109</t>
  </si>
  <si>
    <t>US-40025</t>
  </si>
  <si>
    <t>C-POE-SPLIT</t>
  </si>
  <si>
    <t>US-40006</t>
  </si>
  <si>
    <t>C-PA30W12V</t>
  </si>
  <si>
    <t>US-41427</t>
  </si>
  <si>
    <t>US-40041</t>
  </si>
  <si>
    <t>US-40110</t>
  </si>
  <si>
    <t>US-40111</t>
  </si>
  <si>
    <t>US-40186</t>
  </si>
  <si>
    <t>US-40100</t>
  </si>
  <si>
    <t>US-40034</t>
  </si>
  <si>
    <t>US-40105</t>
  </si>
  <si>
    <t>US-40104</t>
  </si>
  <si>
    <t>C-PA24W30V-CA</t>
  </si>
  <si>
    <t>C-PA24W15V-CA</t>
  </si>
  <si>
    <t>C-PA24W30V-EU</t>
  </si>
  <si>
    <t>US-40124</t>
  </si>
  <si>
    <t>US-GE800-PA8120/230V</t>
  </si>
  <si>
    <t>C-PA1-S3</t>
  </si>
  <si>
    <t>US-40118</t>
  </si>
  <si>
    <t>US-40021</t>
  </si>
  <si>
    <t>US-41163</t>
  </si>
  <si>
    <t>US-40117</t>
  </si>
  <si>
    <t>US-41247</t>
  </si>
  <si>
    <t>US-41246</t>
  </si>
  <si>
    <t>US-MP114FXOGATEWAY</t>
  </si>
  <si>
    <t>CS-STROBE</t>
  </si>
  <si>
    <t>C-EE7008DACSH</t>
  </si>
  <si>
    <t>DSP-15EEXMN-T</t>
  </si>
  <si>
    <t>MP114 FXO GATEWAY</t>
  </si>
  <si>
    <t>CB1S SBL WEM NP 24V</t>
  </si>
  <si>
    <t>CB5S SBL WEM IP5000S</t>
  </si>
  <si>
    <t>CB6S BSL BLEM NP 24VAC</t>
  </si>
  <si>
    <t>IA4100-D SPEAKERPHONE</t>
  </si>
  <si>
    <t>IA4100-S CC SPEAKERPHONE</t>
  </si>
  <si>
    <t>IA4100-SE SPEAKERPHONE</t>
  </si>
  <si>
    <t>CENTRY SURFACE MOUNT</t>
  </si>
  <si>
    <t>CB4S SYL WEM NP 24V</t>
  </si>
  <si>
    <t>CB6S SYL CC BKEM NP 24V</t>
  </si>
  <si>
    <t>IA4100-SE CC SPEAKERPHONE</t>
  </si>
  <si>
    <t>IA4100-K SPEAKERPHONE</t>
  </si>
  <si>
    <t>CENTRY FLUSH MOUNT</t>
  </si>
  <si>
    <t>CB5S GBK WEM NP 120V</t>
  </si>
  <si>
    <t>CB5S SYL BLEM NP 24V</t>
  </si>
  <si>
    <t>CB5S SYL BKEM NP 24V</t>
  </si>
  <si>
    <t>CB5P BSL BLEM NP 24V</t>
  </si>
  <si>
    <t>CB5P SYL BKEM NP 120V</t>
  </si>
  <si>
    <t>CB5P SYL BKEM NP 24V</t>
  </si>
  <si>
    <t>CB5S SBL WSE</t>
  </si>
  <si>
    <t>DOME TOP PC BLUE STROBE</t>
  </si>
  <si>
    <t>CB4R SYL BLEM NP 24V</t>
  </si>
  <si>
    <t>REFLECTIVE DISK, CB1 SERIES</t>
  </si>
  <si>
    <t>CB4U GBK NG NP 24V</t>
  </si>
  <si>
    <t>CB1E SRD WEM NP 24V</t>
  </si>
  <si>
    <t>CB1E SYL BKEM NP 24V</t>
  </si>
  <si>
    <t>CB1E SYL BKAS NP 24V</t>
  </si>
  <si>
    <t>PAS CB5 SBL</t>
  </si>
  <si>
    <t>PAS CB1 SBL</t>
  </si>
  <si>
    <t>TMR PC-SBL WEM LS1000S STD PWR</t>
  </si>
  <si>
    <t>CB2A SS WEM NP POE</t>
  </si>
  <si>
    <t>CB2A SS BLAS NP POE</t>
  </si>
  <si>
    <t>CB2A SS BLEM NP POE</t>
  </si>
  <si>
    <t>HARNESS A700 TERMINAL STRIP</t>
  </si>
  <si>
    <t>IA4100-KE CC SPEAKERPHONE</t>
  </si>
  <si>
    <t>CB1E SBL WAS NP 120V</t>
  </si>
  <si>
    <t>CB1E SBL WEM NP 120V</t>
  </si>
  <si>
    <t>TMR PC-SBL WEM LS1000S POE PWR</t>
  </si>
  <si>
    <t>CB1E SBL WEM NP POE</t>
  </si>
  <si>
    <t>CB4U SBL WEM NP 24V</t>
  </si>
  <si>
    <t>CB2A SS WEM NP 24V</t>
  </si>
  <si>
    <t>CB2A SS BLEM NP SDR</t>
  </si>
  <si>
    <t>CB2E SS BKEM NP SDR</t>
  </si>
  <si>
    <t>CB2E SS WEM NP SDR</t>
  </si>
  <si>
    <t>TMR PC-SBL WEM IP5000S STD PWR</t>
  </si>
  <si>
    <t>CB4S SBL CC WAS NP 24V</t>
  </si>
  <si>
    <t>CB6S GBK WEM NP 24V</t>
  </si>
  <si>
    <t>CB6S SYL BKEM NP 24V</t>
  </si>
  <si>
    <t>CB1E SBL WEM NP NC</t>
  </si>
  <si>
    <t>CB1E SBL CC WAS NP 120V</t>
  </si>
  <si>
    <t>CB1E SBL CC WEM NP 120V</t>
  </si>
  <si>
    <t>BEZEL ASSY ANALOG EMERGENCY</t>
  </si>
  <si>
    <t>BEZEL ASSY IP EMERGENCY</t>
  </si>
  <si>
    <t>CENTRY SURFACE MOUNT NO CAMERA</t>
  </si>
  <si>
    <t>CENTRY FLUSH MOUNT NO CAMERA</t>
  </si>
  <si>
    <t>CB2E SYL BKEM NP SDR</t>
  </si>
  <si>
    <t>CB2A SBL WEM NP POE</t>
  </si>
  <si>
    <t>CB4S SBL CC WEM NP POE</t>
  </si>
  <si>
    <t>CB5P SBL WEM NP 120V</t>
  </si>
  <si>
    <t>CB5P SBL WEM NP 24V</t>
  </si>
  <si>
    <t>CB2S SS BLEM NP 24V</t>
  </si>
  <si>
    <t>CB4S SYL BKEM NP POE</t>
  </si>
  <si>
    <t>IA4100-S ENCLOSURE PHONE</t>
  </si>
  <si>
    <t>LARGE BEZEL, IA500/IA501, MIC</t>
  </si>
  <si>
    <t>CB1E SBL WEM X 4  NP 24V</t>
  </si>
  <si>
    <t>CB1E SBL WEM NP 24V</t>
  </si>
  <si>
    <t>CB2A SBL CC WEM NP POE</t>
  </si>
  <si>
    <t>CB9S BSL BKEM NP 120V</t>
  </si>
  <si>
    <t>CB9S SYL NG NP 24V</t>
  </si>
  <si>
    <t>OCM TOP MOUNT BSL</t>
  </si>
  <si>
    <t>IA4100-S SPEAKERPHONE</t>
  </si>
  <si>
    <t>CB1E SBL WCG NP 24V</t>
  </si>
  <si>
    <t>PAS CB5 BSL</t>
  </si>
  <si>
    <t>PAS CB5 DBZ</t>
  </si>
  <si>
    <t>CB6S DBZ NG NP 24V</t>
  </si>
  <si>
    <t>PAS CB5 GBK</t>
  </si>
  <si>
    <t>CB5S SBL WEM NP 120V</t>
  </si>
  <si>
    <t>CB5PD SBL CC WEM NP 24V</t>
  </si>
  <si>
    <t>PAS CB5 GWT</t>
  </si>
  <si>
    <t>CB2S SS BLEM NP 120V</t>
  </si>
  <si>
    <t>CB5S SBL CC WEM NP 24V</t>
  </si>
  <si>
    <t>CB5P SBL CC WEM NP 24V</t>
  </si>
  <si>
    <t>CB4S SBL WEM NP 24V</t>
  </si>
  <si>
    <t>CB4S SBL WAS NP 24V</t>
  </si>
  <si>
    <t>CB1E GBK WEM NP 120V</t>
  </si>
  <si>
    <t>CB1E SYL BKAS NP 120V</t>
  </si>
  <si>
    <t>PAS CB5 SRD</t>
  </si>
  <si>
    <t>PAS CB1 BSL</t>
  </si>
  <si>
    <t>PAS CB1 DBZ</t>
  </si>
  <si>
    <t>PAS CB1 GBK</t>
  </si>
  <si>
    <t>PAS CB1 GWT</t>
  </si>
  <si>
    <t>PAS CB1 SYL</t>
  </si>
  <si>
    <t>PAS CB5 SYL</t>
  </si>
  <si>
    <t>PAS CB1 SRD</t>
  </si>
  <si>
    <t>CB4R SBL WAS NP POE</t>
  </si>
  <si>
    <t>CB4R SBL WEM NP POE</t>
  </si>
  <si>
    <t>ANCHOR EPOXY KIT, 1/5/9 SERIES</t>
  </si>
  <si>
    <t>DOME TOP BLUE PC STROBE AV</t>
  </si>
  <si>
    <t>CB2A SBL WEM NP STD DR</t>
  </si>
  <si>
    <t>CB2A SBL WEM (F) NP SDR</t>
  </si>
  <si>
    <t>CB2A SBL WAS NP SDR</t>
  </si>
  <si>
    <t>CB2E SS BLAS NP POE</t>
  </si>
  <si>
    <t>CB9S SYL BLEM NP 24V</t>
  </si>
  <si>
    <t>CB4S SRD WEM NP 24V</t>
  </si>
  <si>
    <t>IA4100-DE CC SPEAKERPHONE</t>
  </si>
  <si>
    <t>IA4100-K CC SPEAKERPHONE</t>
  </si>
  <si>
    <t>CB2E SBL WEM NP SDR</t>
  </si>
  <si>
    <t>CB4R SRD WEM NP 24V</t>
  </si>
  <si>
    <t>CB4R SYL BKEM NP 24V</t>
  </si>
  <si>
    <t>CB9S SRD WEM</t>
  </si>
  <si>
    <t>CB9S GBK NG NP 24V</t>
  </si>
  <si>
    <t>CB9S SBL WAS NP 24V</t>
  </si>
  <si>
    <t>CB9S SBL WEM NP 24V</t>
  </si>
  <si>
    <t>CB1S AED SBL CC WEM NP PAS</t>
  </si>
  <si>
    <t>CB1SD SBL CC WEM NP PAS 120V</t>
  </si>
  <si>
    <t>CB1S SYL CC BLEM NP NC</t>
  </si>
  <si>
    <t>CB1SD SBL WPO NP PAS 120VAC</t>
  </si>
  <si>
    <t>CB1SD SBL WEM NP PAS</t>
  </si>
  <si>
    <t>CB1S SBL CC WEM NP 120V PAS</t>
  </si>
  <si>
    <t>CB1S SBL WAS NP 120V PAS</t>
  </si>
  <si>
    <t>CB1ED SBL WEM NP PAS</t>
  </si>
  <si>
    <t>CB5P SBL WEM NP POE</t>
  </si>
  <si>
    <t>MIC KIT, IA4100/IP5000</t>
  </si>
  <si>
    <t>CB4SD GBK YAS NP 24V</t>
  </si>
  <si>
    <t>BEZEL ASSY ANALOG PFH</t>
  </si>
  <si>
    <t>BEZEL ASSY IP PUSH FOR HELP</t>
  </si>
  <si>
    <t>IA4100-KE SPEAKERPHONE</t>
  </si>
  <si>
    <t>IA4100-D CC SPEAKERPHONE</t>
  </si>
  <si>
    <t>DOME TOP WITH BLUE STROBE</t>
  </si>
  <si>
    <t>IA4100-DE SPEAKERPHONE</t>
  </si>
  <si>
    <t>CB4S SBL WAS NP POE</t>
  </si>
  <si>
    <t>CB4S SBL WEM NP POE</t>
  </si>
  <si>
    <t>TMR PC-SBL WEM IP5000S POE PWR</t>
  </si>
  <si>
    <t>CB2E SBL BKEM NP POE</t>
  </si>
  <si>
    <t>CB5PD BSL CC BLEM NP 24V</t>
  </si>
  <si>
    <t>CB9TDD SBL WEM NP 24V</t>
  </si>
  <si>
    <t>CB1S SBL CC WEM NP 120V</t>
  </si>
  <si>
    <t>CB1S SYL BKEM NP 24V</t>
  </si>
  <si>
    <t>CB1S GWT BKEM NP 24V</t>
  </si>
  <si>
    <t>HARNESS A700 PLUG STRIP</t>
  </si>
  <si>
    <t>CB1SD SBL WEM NP 120V AV</t>
  </si>
  <si>
    <t>HYBRID IOIP/SIP SQUARE CABINET LOUDSPEAKER, 10W, COLOUR WHIT</t>
  </si>
  <si>
    <t>6W/70V SURFACE MOUNT LOUDSPEAKER CURVED SURFACE MOUNT LOUDSP</t>
  </si>
  <si>
    <t>6W/100V SURFACE MOUNT LOUDSPEAKER CURVED SURFACE MOUNT LOUDS</t>
  </si>
  <si>
    <t>6W/70V PROJECTOR SPEAKER FLUSH MOUNT ALUMINIUM PROJECTOR LOU</t>
  </si>
  <si>
    <t>6W/100V PROJECTOR SPEAKER FLUSH MOUNT ALUMINIUM PROJECTOR LO</t>
  </si>
  <si>
    <t>6W/70V CEILING MOUNT LOUDSPEAKER EXCL. BACK BOX FLUSH MOUNT</t>
  </si>
  <si>
    <t>6W/100V CEILING MOUNT LOUDSPEAKER EXCL. BACK BOX FLUSH MOUNT</t>
  </si>
  <si>
    <t>6W/70V SURFACE MOUNT SPEAKER ROUND SURFACE MOUNT LOUDSPEAKER</t>
  </si>
  <si>
    <t>6W/100V SURFACE MOUNT SPEAKER ROUND SURFACE MOUNT LOUDSPEAKE</t>
  </si>
  <si>
    <t>6W/70V SURFACE MOUNT LOUDSPEAKER RECTANGULAR SURFACE MOUNT L</t>
  </si>
  <si>
    <t>6W/100V SURFACE MOUNT LOUDSPEAKER RECTANGULAR SURFACE MOUNT</t>
  </si>
  <si>
    <t>6W/70V CEILING MOUNT LOUDSPEAKER INCL. BACK BOX FLUSH MOUNT</t>
  </si>
  <si>
    <t>6W/100V CEILING MOUNT LOUDSPEAKER INCL. BACK BOX FLUSH MOUNT</t>
  </si>
  <si>
    <t>SPEAKER IA4100/IP5000 - 3PK</t>
  </si>
  <si>
    <t>IA501D PFH/INFO</t>
  </si>
  <si>
    <t>SPEAKER 3-PK IA500</t>
  </si>
  <si>
    <t>30W/70V HORN LOUDSPEAKER SURFACE MOUNTED ABS HORN WITH V4A S</t>
  </si>
  <si>
    <t>30W/100V HORN LOUDSPEAKER SURFACE MOUNTED ABS HORN WITH V4A</t>
  </si>
  <si>
    <t>10W/70V HORN LOUDSPEAKERSURFACE MOUNTED ABS HORN WITH V4A ST</t>
  </si>
  <si>
    <t>10W/100V HORN LOUDSPEAKER SURFACE MOUNTED ABS HORN WITH V4A</t>
  </si>
  <si>
    <t>DUAL CURB MNT IP2500/CENTRY CC</t>
  </si>
  <si>
    <t>FLUSHMOUNTBOX STANDARD</t>
  </si>
  <si>
    <t>BRICK-WALL BACKBOX FOR DUMMY MODULE XDX-FBDUR</t>
  </si>
  <si>
    <t>INSTALLATION KIT FOR INSTALLING SURFACE MOUNT KITS XDX-SH/XD</t>
  </si>
  <si>
    <t>MODULE FRAME (3X1) WITH STAINLESS STEEL (V4A) FRONTEND - HOR</t>
  </si>
  <si>
    <t>MODULE FRAME (1X3) WITH STAINLESS STEEL (V4A) FRONTEND - VER</t>
  </si>
  <si>
    <t>MOUNTING SET - FLUSH-MOUNT-HOUSING - CAVITY WALL FOR ORS 3 M</t>
  </si>
  <si>
    <t>CB 6-F BACK BOX FLAT BLACK FME</t>
  </si>
  <si>
    <t>CURB MOUNT GBK</t>
  </si>
  <si>
    <t>CURB MOUNT IP2500/CENTRY</t>
  </si>
  <si>
    <t>FLUSH-MOUNT-HOUSING (1X3) PLASTIC</t>
  </si>
  <si>
    <t>BRICK-WALL BACKBOX FOR FLUSH MOUNT KIT XDX-FB</t>
  </si>
  <si>
    <t>SURFACE MOUNT KIT FOR STATIONS OF SERIES ID5/OD5/OD1</t>
  </si>
  <si>
    <t>POLE MOUNT KIT CB 4/6 SERIES</t>
  </si>
  <si>
    <t>INDOOR SURFACE MOUNT KIT FOR STATIONS OF SERIES ID5/OD5/OD1</t>
  </si>
  <si>
    <t>FLUSH MOUNT KIT FOR STATIONS OF SERIES ID5/OD5/OD1</t>
  </si>
  <si>
    <t>AED HOUSING KIT</t>
  </si>
  <si>
    <t>DUAL CURB MOUNT IP2500/CENTRY</t>
  </si>
  <si>
    <t>FLUSHMOUNTBOX FOR CONCRETE (POURING IN)</t>
  </si>
  <si>
    <t>MOUNTING SET - FLUSH-MOUNT-HOUSING - CAVITY WALL FOR ORS 2 M</t>
  </si>
  <si>
    <t>FLUSH-MOUNT-HOUSING (1X2) PLASTIC</t>
  </si>
  <si>
    <t>BRICK-WALL BACKBOX FOR DUMMY MODULE OD10</t>
  </si>
  <si>
    <t>MODULE FRAME (2X1) WITH STAINLESS STEEL (V4A) FRONTEND - HOR</t>
  </si>
  <si>
    <t>MODULE FRAME (1X) WITH STAINLESS STEEL (V4A) FRONTEND - VERT</t>
  </si>
  <si>
    <t>UNIVERSAL MOUNTING KIT FOR POE-SPLIT MODULE</t>
  </si>
  <si>
    <t>EXTENDED SURFACE MOUNT KIT FOR STATIONS OF SERIES ID5/OD5/OD</t>
  </si>
  <si>
    <t>CURB MOUNT IP2500/CENTRY CC</t>
  </si>
  <si>
    <t>CURB MOUNT GBK CC</t>
  </si>
  <si>
    <t>AMPLIFIER KIT 120V PAS</t>
  </si>
  <si>
    <t>WML PC-SBL WAS 24V</t>
  </si>
  <si>
    <t>WML PC-SBL WEM 24V</t>
  </si>
  <si>
    <t>WMH PC-SBL WAS 24V</t>
  </si>
  <si>
    <t>TMR PC-SBL WAS 24V</t>
  </si>
  <si>
    <t>TMR PC-SBL WAS NP</t>
  </si>
  <si>
    <t>TMR PC-SBL WEM NP</t>
  </si>
  <si>
    <t>WMS PC-SYL BKAS 24V</t>
  </si>
  <si>
    <t>WMH PC-SBL WEM NP POE</t>
  </si>
  <si>
    <t>WMS PC-BSL BLEM NP POE</t>
  </si>
  <si>
    <t>WMS PC-SYL BKEM NP POE</t>
  </si>
  <si>
    <t>WMS PC-BSL BLAS 24V</t>
  </si>
  <si>
    <t>WMS PC-SYL BKEM 24V</t>
  </si>
  <si>
    <t>WMS PC-BSL BLEM 24V</t>
  </si>
  <si>
    <t>WMS PC-BSL BLEM NP 24V</t>
  </si>
  <si>
    <t>WMS PC-SYL BKEM NP 24V</t>
  </si>
  <si>
    <t>WMH PC-SBL WEM 24V</t>
  </si>
  <si>
    <t>WMH PC-SBL WEM NP 24V</t>
  </si>
  <si>
    <t>DESK KIT INCL. USB GOOSENECK MICROPHONE, PTT AND LED INDICAT</t>
  </si>
  <si>
    <t>WALLMOUNT HANDSET ID5</t>
  </si>
  <si>
    <t>ID5 - USB HANDSET+GOOSENECK-MIC. KIT</t>
  </si>
  <si>
    <t>AudioCodes MP 114 FXO Gateway</t>
  </si>
  <si>
    <t>DIGITAL 2-WIRE DOOR STATION MODULE FOR SIEDLE VARIO SERIES,</t>
  </si>
  <si>
    <t>4-WIRE DOOR STATION MODULE FOR SIEDLE VARIO SERIES LUMINOUS</t>
  </si>
  <si>
    <t>4-WIRE DOOR STATION MODULE FOR SIEDLE VARIO SERIES WHITE, CO</t>
  </si>
  <si>
    <t>4-WIRE DOOR STATION MODULE FOR SIEDLE VARIO SERIES SILVER, C</t>
  </si>
  <si>
    <t>4-WIRE DOOR STATION MODULE FOR SIEDLE VARIO SERIES, ANTHRACI</t>
  </si>
  <si>
    <t>WML SBL WEM LS1000S STD DR</t>
  </si>
  <si>
    <t>IP2501-D PUSH FOR HELP</t>
  </si>
  <si>
    <t>IP2500-D SS EMERGENCY/INFO</t>
  </si>
  <si>
    <t>IP5000-KE SPEAKERPHONE</t>
  </si>
  <si>
    <t>LS1000-DA ENCLOSURE PHONE</t>
  </si>
  <si>
    <t>LS1000-DE ENCLOSURE PHONE</t>
  </si>
  <si>
    <t>IP2501-S PUSH FOR HELP</t>
  </si>
  <si>
    <t>IP2500-S SS PUSH FOR HELP</t>
  </si>
  <si>
    <t>LS1000-S CC SPEAKERPHONE</t>
  </si>
  <si>
    <t>WMS PC-BSL BLEM LS1000S 24V</t>
  </si>
  <si>
    <t>IP1501-S PUSH FOR HELP</t>
  </si>
  <si>
    <t>IP1500-S SS PUSH FOR HELP</t>
  </si>
  <si>
    <t>IP1500-S EMERGENCY</t>
  </si>
  <si>
    <t>IP1500-S SBL PUSH FOR HELP</t>
  </si>
  <si>
    <t>LS1000-K SPEAKERPHONE</t>
  </si>
  <si>
    <t>WML PC-SBL WEM IP5000S STD DR</t>
  </si>
  <si>
    <t>IP2500-D SS PUSH FOR HELP/INFO</t>
  </si>
  <si>
    <t>TMR PC-SBL WEM 24V</t>
  </si>
  <si>
    <t>LS1000-SA ENCLOSURE PHONE</t>
  </si>
  <si>
    <t>LS1000-SE ENCLOSURE PHONE</t>
  </si>
  <si>
    <t>LS1000-SC ENCLOSURE PHONE</t>
  </si>
  <si>
    <t>LS2000-HK SPEAKERPHONE</t>
  </si>
  <si>
    <t>LS1000-SE SPEAKERPHONE</t>
  </si>
  <si>
    <t>LS1000-D SPEAKERPHONE</t>
  </si>
  <si>
    <t>LS1000-SAC SPEAKERPHONE</t>
  </si>
  <si>
    <t>LS1000-SEC SPEAKERPHONE</t>
  </si>
  <si>
    <t>LS1000-SC SPEAKERPHONE</t>
  </si>
  <si>
    <t>IP5000-DE SPEAKERPHONE</t>
  </si>
  <si>
    <t>IP5000-D SPEAKERPHONE</t>
  </si>
  <si>
    <t>WMH PC-SBL WEM IP5000S POE</t>
  </si>
  <si>
    <t>IP5000-SE CC SPEAKERPHONE</t>
  </si>
  <si>
    <t>WMS PC-SYL BKEM IP5000S POE</t>
  </si>
  <si>
    <t>LS1000-KE SPEAKERPHONE</t>
  </si>
  <si>
    <t>LS1000-KAC SPEAKERPHONE</t>
  </si>
  <si>
    <t>LS1000-KEC SPEAKERPHONE</t>
  </si>
  <si>
    <t>WML PC-SBL WEM IP5000S POE DR</t>
  </si>
  <si>
    <t>LS1000-KC SPEAKERPHONE</t>
  </si>
  <si>
    <t>IP2501-D SS EMERGENCY/INFO</t>
  </si>
  <si>
    <t>IP2501-S EMERGENCY</t>
  </si>
  <si>
    <t>LS1000-S ENCLOSURE PHONE</t>
  </si>
  <si>
    <t>LS2000-HV SPEAKERPHONE</t>
  </si>
  <si>
    <t>IP2500-S SS EMERGENCY</t>
  </si>
  <si>
    <t>LS1000-S SPEAKERPHONE</t>
  </si>
  <si>
    <t>WMS PC-BSL BLEM IP5000S POE</t>
  </si>
  <si>
    <t>WMS PC-SYL BKEM LS1000S POE</t>
  </si>
  <si>
    <t>WMS PC-BSL BLEM LS1000S POE</t>
  </si>
  <si>
    <t>LS1000-D ENCLOSURE PHONE</t>
  </si>
  <si>
    <t>IP5000-KE CC SPEAKERPHONE</t>
  </si>
  <si>
    <t>LS2000-HKV SPEAKERPHONE</t>
  </si>
  <si>
    <t>LS1000-DC SPEAKERPHONE</t>
  </si>
  <si>
    <t>LS1000-DE SPEAKERPHONE</t>
  </si>
  <si>
    <t>LS1000-DAC SPEAKERPHONE</t>
  </si>
  <si>
    <t>LS1000-DEC SPEAKERPHONE</t>
  </si>
  <si>
    <t>WMH PC-SBL WEM LS1000S POE</t>
  </si>
  <si>
    <t>WMH PC-SBL WEM IP5000S 24V</t>
  </si>
  <si>
    <t>WMS PC-SYL BKEM IP5000S 24V</t>
  </si>
  <si>
    <t>WMS PC-BSL BLEM IP5000S 24V</t>
  </si>
  <si>
    <t>IP5000-S SPEAKERPHONE</t>
  </si>
  <si>
    <t>LS2000-H SPEAKERPHONE</t>
  </si>
  <si>
    <t>IP5000-S CC SPEAKERPHONE</t>
  </si>
  <si>
    <t>IP5000-SE SPEAKERPHONE</t>
  </si>
  <si>
    <t>LS1000-KA ENCLOSURE PHONE</t>
  </si>
  <si>
    <t>IP5000-K CC SPEAKERPHONE</t>
  </si>
  <si>
    <t>WMH PC-SBL WEM LS1000S 24V</t>
  </si>
  <si>
    <t>IP1500-S SBL EMERGENCY</t>
  </si>
  <si>
    <t>IP1501-S EMERGENCY</t>
  </si>
  <si>
    <t>IP5000-K SPEAKERPHONE</t>
  </si>
  <si>
    <t>IP5000-DE CC SPEAKERPHONE</t>
  </si>
  <si>
    <t>IP5000-D CC SPEAKERPHONE</t>
  </si>
  <si>
    <t>WML SBL WEM LS1000S POE DR</t>
  </si>
  <si>
    <t>WMH PC-SBL WEM LS1000-S 24V</t>
  </si>
  <si>
    <t>IP5000-KE ENCLOSURE PHONE</t>
  </si>
  <si>
    <t>IP5000-KE CC ENCLOSURE PHONE</t>
  </si>
  <si>
    <t>IP5000-DE ENCLOSURE PHONE</t>
  </si>
  <si>
    <t>IP5000-SE CC ENCLOSURE PHONE</t>
  </si>
  <si>
    <t>IP5000-K ENCLOSURE PHONE</t>
  </si>
  <si>
    <t>IP5000-S ENCLOSURE PHONE</t>
  </si>
  <si>
    <t>IP5000-DE CC ENCLOSURE PHONE</t>
  </si>
  <si>
    <t>IP5000-S CC ENCLOSURE PHONE</t>
  </si>
  <si>
    <t>IP5000-SE ENCLOSURE PHONE</t>
  </si>
  <si>
    <t>IP5000-K CC ENCLOSURE PHONE</t>
  </si>
  <si>
    <t>IP5000-D ENCLOSURE PHONE</t>
  </si>
  <si>
    <t>IP5000-D CC ENCLOSURE PHONE</t>
  </si>
  <si>
    <t>OUTDOOR STATION WITH CAMERA, ROBUST STAINLESS STEEL SURFACE</t>
  </si>
  <si>
    <t>OUTDOOR STATION WITH CAMERA, ROBUST GLASS SURFACE INCL. STAT</t>
  </si>
  <si>
    <t>HARNESS 15' STROBE-CUSTOM LGTH</t>
  </si>
  <si>
    <t>S-1000 KIT</t>
  </si>
  <si>
    <t>LANTERN TOP DBZ</t>
  </si>
  <si>
    <t>CB2 SERIES ENC LIGHT BKT-NEW</t>
  </si>
  <si>
    <t>FACEPLATE LIGHT LED</t>
  </si>
  <si>
    <t>S-50 STROBE KIT</t>
  </si>
  <si>
    <t>STROBE LENS 3-PK BLUE</t>
  </si>
  <si>
    <t>9-32VDC BLUE STROBE PIPE MOUNT OR SURFACE MOUNT</t>
  </si>
  <si>
    <t>CLEAN SWITHC WHITE BACK BOX SURFACE MOUNT</t>
  </si>
  <si>
    <t>CLEAN SWITHC BLACK BACK BOX SURFACE MOUNT</t>
  </si>
  <si>
    <t>DUAL REMOTE STATION WITH LOUDSPEAKER AND KEYPAD - STAINLESS</t>
  </si>
  <si>
    <t>DUAL REMOTE STATION WITH LOUDSPEAKER AND TRIPLE PUSH BUTTON</t>
  </si>
  <si>
    <t>DUAL REMOTE STATION WITH LOUDSPEAKER AND 3.5" TOUCH DISPLAY</t>
  </si>
  <si>
    <t>DUAL REMOTE STATION WITH LOUDSPEAKER AND DUAL PUSH BUTTON MO</t>
  </si>
  <si>
    <t>TRIPLE REMOTE STATION WITH LOUDSPEAKER, CAMERA AND 3.5" TOUC</t>
  </si>
  <si>
    <t>TRIPLE REMOTE STATION WITH LOUDSPEAKER, CAMERA AND TRIPLE PU</t>
  </si>
  <si>
    <t>TRIPLE REMOTE STATION WITH LOUDSPEAKER, CAMERA AND SINGLE PU</t>
  </si>
  <si>
    <t>DUAL REMOTE STATION WITH LOUDSPEAKER AND SINGLE PUSH BUTTON</t>
  </si>
  <si>
    <t>TRIPLE REMOTE STATION WITH LOUDSPEAKER, CAMERA AND KEYPAD MO</t>
  </si>
  <si>
    <t>TRIPLE REMOTE STATION WITH LOUDSPEAKER, CAMERA AND DUAL PUSH</t>
  </si>
  <si>
    <t>SL10 SOLAR CHARGER</t>
  </si>
  <si>
    <t>SURGE PROTECTOR ANALOG</t>
  </si>
  <si>
    <t>IA4100/IP5000 BATTERY 3-PK KIT</t>
  </si>
  <si>
    <t>REPLACEMENT BATTERY KIT 3PK</t>
  </si>
  <si>
    <t>POE POWER ASSEMBLY (SPLITTER)</t>
  </si>
  <si>
    <t>OUTDOOR 24V AC TO 12V DC</t>
  </si>
  <si>
    <t>FUSE BLOCK 24V</t>
  </si>
  <si>
    <t>BATTERY 55 AMP HOUR</t>
  </si>
  <si>
    <t>INDOOR 120VAC TO 12VDC ADAPTER</t>
  </si>
  <si>
    <t>SURGE PROTECTOR ANALOG 3PK</t>
  </si>
  <si>
    <t>POWER SUPPLY 40W 100-277-12VDC</t>
  </si>
  <si>
    <t>POE-SPLITTER MODULE 12VDC, 19W</t>
  </si>
  <si>
    <t>BATTERY BACK UP IA4100/IP5000</t>
  </si>
  <si>
    <t>POWER SUPPLY 30W, 12V WITH COUNTRY ADAPT</t>
  </si>
  <si>
    <t>CHARGER 5 AMP NIGHTCHARGE</t>
  </si>
  <si>
    <t>PWR ASSY 24V 120-277V DIN RAIL</t>
  </si>
  <si>
    <t>TRANSFORMER 210VA/120,240,277</t>
  </si>
  <si>
    <t>TRANS 210VA/120,240,277 W/PLT</t>
  </si>
  <si>
    <t>TRANS 210VA/120,240,277 CB2S</t>
  </si>
  <si>
    <t>TRANS 210VA/120,240,277 1S/4U</t>
  </si>
  <si>
    <t>PLUG-IN TRANSFORMER 30V DC, INCLUDING ADAPTORS FOR UK, USA A</t>
  </si>
  <si>
    <t>PLUG-IN TRANSFORMER 15V DC, INCLUDING ADAPTORS FOR EU, UK, U</t>
  </si>
  <si>
    <t>PLUG-IN TRANSFORMER 30V DC, VERSION EUROPE(FOLLOWING TYPE FO</t>
  </si>
  <si>
    <t>A-700 KIT W/40VA TRANSFORMER</t>
  </si>
  <si>
    <t>POWER SUPPLY/ TRANFORMER FOR GE800 (120VAC OR 230VAC)</t>
  </si>
  <si>
    <t>S3 AC-ADAPTER 100-240VAC / 19VDC/3.42A (65W), W/O MAINS POWE</t>
  </si>
  <si>
    <t>TRANSFORMER 210VA 120V-347V</t>
  </si>
  <si>
    <t>TRANSFORMER 120V/240V TO 24V</t>
  </si>
  <si>
    <t>TRANSFORMER 40VA 100-277V CB2A</t>
  </si>
  <si>
    <t>S-1000 KIT W/40VA TRANSFORMER</t>
  </si>
  <si>
    <t>TRANSFORMER 40VA - 120V-24V</t>
  </si>
  <si>
    <t>BLANK PLATE</t>
  </si>
  <si>
    <t>AUDIOCODES MP 114 FXO GATEWAY</t>
  </si>
  <si>
    <t>COMMEND: WS POLYCARBONATE DUMMY MODULE WITH ACCESS READER SYMBOL, FORMAT HALF H</t>
  </si>
  <si>
    <t>COMMEND:WS DUMMY MODULE  WITH ACCESS READER SYMBOL, FORMAT HALF HEIGHT, COMMEND</t>
  </si>
  <si>
    <t>COMMEND: WS SURFACE-MOUNT KIT FOR VANDAL RESISTANT STATIONS AND EXPANSION MODUL</t>
  </si>
  <si>
    <t>COMMEND: WS SURFACE-MOUNT KIT FOR POLYCARBONATE STATIONS AND EXPANSION MODULES,</t>
  </si>
  <si>
    <t>COMMEND: WS POLYCARBONATE LOUDSPEAKER EXPANSION MODULE WITH MEMBRANE SURFACE, 6</t>
  </si>
  <si>
    <t>COMMEND: WS POLYCARBONATE LOUDSPEAKER EXPANSION MODULE WITH MEMBRANE SURFACE, 2</t>
  </si>
  <si>
    <t>COMMEND: WS FLUSH-MOUNT KIT FOR VANDAL RESISTANT STATIONS AND EXPANSION MODULES</t>
  </si>
  <si>
    <t>COMMEND: WS FLUSH-MOUNT KIT FOR POLYCARBONATE STATIONS AND EXPANSION MODULES, F</t>
  </si>
  <si>
    <t>COMMEND: WS FLUSH-MOUNT (SURFACE LEVEL) FOR VANDALRESISTENT STATIONS AND EXTENS</t>
  </si>
  <si>
    <t>COMMEND: WS DUMMY MODULE VANDALRESISTANT WITH TRANSPARENT WINDOW, FORMAT HALF H</t>
  </si>
  <si>
    <t>COMMEND: WS POLYCARBONATE DUMMY MODULE WITH TRANSPARENT WINDOW, FORMAT HALF HEI</t>
  </si>
  <si>
    <t>COMMEND: SURFACE-MOUNT KIT, ALSO FOR TABLE-MOUNT  - VANDAL RESISTANT TOUCHSCREE</t>
  </si>
  <si>
    <t>COMMEND: WS CONNECTION KIT FOR POLYCARBONATE SURFACE MOUNT KITS</t>
  </si>
  <si>
    <t>COMMEND: WS SABOTAGE SWITCH KIT FOR SURFACE MOUNTED EXPANSION MODULES IN FORMAT</t>
  </si>
  <si>
    <t>COMMEND: EXTENSION BOARD FOR ET 901 OLD VERSION AND DEVICES WITH EXPANSION BUS,</t>
  </si>
  <si>
    <t>COMMEND: IP-INTERFACE 2 IP-CONNECTIONS, 2 RS232 CONNECTIONS</t>
  </si>
  <si>
    <t>COMMEND: CONNECTION OF 4 ANALOGUE SUBSCRIBERS, FEATURE LEVEL B</t>
  </si>
  <si>
    <t>COMMEND: CONNECTION OF 4 DIGITAL SUBSCRIBERS, FEATURE LEVEL B</t>
  </si>
  <si>
    <t>COMMEND: IAX INTERFACE, 2 TRUNK-CONNECTIONS, FEATURE LEVEL B</t>
  </si>
  <si>
    <t>COMMEND: CONNECTION 4 ANALOGUE SUBSCRIBERS, FEATURE LEVEL B</t>
  </si>
  <si>
    <t>COMMEND: RAIL CERTIFIED HYBRID IOIP/SIP MODULE FOR INTEGRATION, WITH HOUSING, W</t>
  </si>
  <si>
    <t>COMMEND: HYBRID IOIP/SIP MODULE FOR INTEGRATION, WITH HOUSING, WITHOUT LOUDSPEA</t>
  </si>
  <si>
    <t>COMMEND: HYBRID IOIP/SIP MODULE FOR INTEGRATION, WITH HOUSING, WITH BUILT-IN LO</t>
  </si>
  <si>
    <t>COMMEND: IP BASED INPUT / OUTPUT MODULE, 8 INPUTS, 8 OUTPUTS</t>
  </si>
  <si>
    <t>COMMEND: 2-WIRE REMOTE INPUT / OUTPUT UNIT, 8 INPUTS, 8 OUTPUTS</t>
  </si>
  <si>
    <t>COMMEND: 2-WIRE DSP-INTERCOM MODULE, WITH MICROPHONE MIC480</t>
  </si>
  <si>
    <t>COMMEND: INDUSTRIAL CAMERA MODULE WITH INTEGRATED AXIS CAMERA</t>
  </si>
  <si>
    <t>COMMEND: MICROPHONE WITH ELECTRET MICROPHONE, WHITE CONVERSATION LAMP AND ONE R</t>
  </si>
  <si>
    <t>COMMEND: MICROPHONE MODULE WITH ELECTRET MICROPHONE, ONE LED BUTTON AND ONE RED</t>
  </si>
  <si>
    <t>COMMEND: EE 380 DIRECT DIAL MODULE WITH 12 LED BUTTONS, CONNECTION TO EE 380A O</t>
  </si>
  <si>
    <t>COMMEND: EE 380 DIRECT DIAL MODULE WITH 12 LED BUTTONS, CONNECTION TO EE 380B O</t>
  </si>
  <si>
    <t>COMMEND:ETHERNET CONNECTION CABLE 3M, BLACK</t>
  </si>
  <si>
    <t>COMMEND:STATION HEATER RATED TO -40 DEGREES F</t>
  </si>
  <si>
    <t>COMMEND:AUDIO INTERFACE, 1-CHANNEL TO A-B-C-D</t>
  </si>
  <si>
    <t>COMMEND:GE 800 INTERFACE, 8 OUTPUTS, 8 INPUTS</t>
  </si>
  <si>
    <t>COMMEND:GE 300 INTERFACE, 8 OUTPUTS, 8 INPUTS</t>
  </si>
  <si>
    <t>COMMEND:GE800 LAN NETWORK CARD, 8 CONNECTIONS</t>
  </si>
  <si>
    <t>COMMEND:GE 150 I/O CARD FOR 8 INPUTS AND 8 OUTPUTS</t>
  </si>
  <si>
    <t>COMMEND:MICROPHONE MODULE WITH ELECTRET MICROPHONE</t>
  </si>
  <si>
    <t>COMMEND:INSTALLATION BOARD WITH SCREW-TERMINALS</t>
  </si>
  <si>
    <t>COMMEND:INSTALLATION BOARD 4XRJ45 WITH POWER FEED IN</t>
  </si>
  <si>
    <t>COMMEND:CONNECTION 4 IP-SUBSCRIBERS, FEATURE LEVEL B</t>
  </si>
  <si>
    <t>COMMEND:32-WAY CONNECTION CABLE FOR G8A-T/G8A-I, 5M</t>
  </si>
  <si>
    <t>COMMEND:2-WIRE INTERCOM MODULE OF SERIES EE 8000</t>
  </si>
  <si>
    <t>COMMEND:32-WAY CONNECTION CABLE FOR G8A-T/G8A-I, 20M</t>
  </si>
  <si>
    <t>COMMEND:32-WAY CONNECTION CABLE FOR G8A-T/G8A-I, 10M</t>
  </si>
  <si>
    <t>COMMEND:WS DUMMY EXPANSION MODULE, FORMAT HALF HEIGHT</t>
  </si>
  <si>
    <t>COMMEND:WS DUMMY EXPANSION MODULE, FORMAT FULL HEIGHT</t>
  </si>
  <si>
    <t>COMMEND:CONNECTION OF 4 IP-SUBSCRIBERS, FEATURE LEVEL B</t>
  </si>
  <si>
    <t>COMMEND:I/O EXPANSION BOARD WITH 8 INPUTS AND 4 OUTPUTS</t>
  </si>
  <si>
    <t>COMMEND:2-WIRE DSP-INTERCOM MODULE, WITHOUT MICROPHONE</t>
  </si>
  <si>
    <t>COMMEND:WINDBRUSH WIND PROTECTION FOR MIC480, ONE PIECE</t>
  </si>
  <si>
    <t>COMMEND:EXTENSION BOARD FOR ET 901, 2 INPUTS, 2 OUTPUTS</t>
  </si>
  <si>
    <t>COMMEND:9-32VDC BLUE STROBE PIPE MOUNT OR SURFACE MOUNT</t>
  </si>
  <si>
    <t>COMMEND:AUDIO INTERFACE CARD, 4 CHANNELS, FEATURE LEVEL B</t>
  </si>
  <si>
    <t>COMMEND:CONNECTION 4 DIGITAL SUBSCRIBERS, FEATURE LEVEL B</t>
  </si>
  <si>
    <t>COMMEND:GE 150 SUBSCRIBER CARD FOR 4 ANALOGUE SUBSCRIBERS</t>
  </si>
  <si>
    <t>COMMEND:BUTTON MODULE WITH 6 LED BUTTONS</t>
  </si>
  <si>
    <t>COMMEND:LAN IP-NETWORK CARD, 8 CONNECTIONS</t>
  </si>
  <si>
    <t>COMMEND:DUMMY MODULE</t>
  </si>
  <si>
    <t>COMMEND:WS DEMOUNT TOOL</t>
  </si>
  <si>
    <t>COMMEND:DUMMY PLUGIN CARD</t>
  </si>
  <si>
    <t>COMMEND:NETWORK CARD GE800</t>
  </si>
  <si>
    <t>COMMEND:LOUDSPEAKER MODULE</t>
  </si>
  <si>
    <t>COMMEND:DESK KIT FOR EE980</t>
  </si>
  <si>
    <t>COMMEND:PROCESSORCARD GE800</t>
  </si>
  <si>
    <t>COMMEND:HEATER AND THERMSTAT</t>
  </si>
  <si>
    <t>COMMEND:WALL MOUNT FOR EE980</t>
  </si>
  <si>
    <t>COMMEND:4-WIRE INTERCOM MODULE</t>
  </si>
  <si>
    <t>COMMEND:POWER SUPPLY CARD GE800</t>
  </si>
  <si>
    <t>COMMEND:USB EXTENSION, 1 OUTPUT</t>
  </si>
  <si>
    <t>COMMEND:WALL-BRACKET, TRANSPARENT</t>
  </si>
  <si>
    <t>COMMEND:GE 150 TELEPHONE INTERFACE</t>
  </si>
  <si>
    <t>COMMEND:GE 800 INTERFACE, 16 INPUTS</t>
  </si>
  <si>
    <t>COMMEND:GE 300 INTERFACE, 16 INPUTS</t>
  </si>
  <si>
    <t>COMMEND:GE 150 INTERFACE, 16 INPUTS</t>
  </si>
  <si>
    <t>COMMEND:INSTALLATION BOARD POWER SUPPLY REDUNDANT</t>
  </si>
  <si>
    <t>COMMEND:BLINDMODUL MIT SOS-AUFDRUCK</t>
  </si>
  <si>
    <t>COMMEND:TELEPHONE INTERFACE ANALOGUE</t>
  </si>
  <si>
    <t>COMMEND:GE 800 INTERFACE, 16 OUTPUTS</t>
  </si>
  <si>
    <t>COMMEND:GE 300 INTERFACE, 16 OUTPUTS</t>
  </si>
  <si>
    <t>COMMEND:BUTTON MODULE WITH 6 BUTTONS</t>
  </si>
  <si>
    <t>COMMEND:MICROPHONE EM 80 INCL. CARRIER</t>
  </si>
  <si>
    <t>COMMEND:BUTTON MODULE WITH BUTTONS 7-X</t>
  </si>
  <si>
    <t>COMMEND:BUTTON MODULE WITH BUTTONS 1-6</t>
  </si>
  <si>
    <t>COMMEND:CONNECTION CABLE RJ 11 - RJ 45</t>
  </si>
  <si>
    <t>COMMEND:GE 300 TELEPHONE INTERFACE ANALOGUE</t>
  </si>
  <si>
    <t>COMMEND:HYBRID IOIP/SIP INTERCOM MODULE, RJ45 CONNECTORS FLAT, INCLUDING MIC480</t>
  </si>
  <si>
    <t>COMMEND:HYBRID IOIP/SIP INTERCOM MODULE,RJ45 CONNECTORS FLAT,WITHOUT MICROPHONE</t>
  </si>
  <si>
    <t>COMMEND:2-WIRE DSP-INTERCOM MODULE,INTEGRATED MICROPHONE&amp;LOUDSPEAKER,IN HOUSING</t>
  </si>
  <si>
    <t>COMMEND:EXPANSION BOARD WITH 3 INPUTS AND 2 OUTPUTS, WITH AUDIO INTERFACES, USB</t>
  </si>
  <si>
    <t>COMMEND:WS VANDAL RESISTANT LOUDSPEAKER EXPANSION MODULE, 6X8 OHM, COMMEND</t>
  </si>
  <si>
    <t>COMMEND:WALL-BRACKET FOR DESKTOP STATION SERIES EE 3XX AND EE 4XX, GREY</t>
  </si>
  <si>
    <t>COMMEND:2-WIRE DSP-INTERCOM MODULE, IN HOUSING, WITH MICROPHONE MIC480</t>
  </si>
  <si>
    <t>COMMEND:4-WIRE SIMPLEX INTERCOM MODULE WITH LOUDSPEAKER AND MICROPHONE</t>
  </si>
  <si>
    <t>COMMEND:WS POLYCARBONATE LOUDSPEAKER EXPANSION MODULE, 6X8 OHM, COMMEND</t>
  </si>
  <si>
    <t>COMMEND:WS POLYCARBONATE LOUDSPEAKER EXPANSION MODULE, 2X8 OHM, COMMEND</t>
  </si>
  <si>
    <t>COMMEND:4-WIRE INTERCOM MODULE WITH LOUDSPEAKER, MICROPHONE AND HOUSING</t>
  </si>
  <si>
    <t>COMMEND:WS VANDAL RESISTANT LOUDSPEAKER EXPANSION MODULE, 2X8 OHM, COMMEND</t>
  </si>
  <si>
    <t>COMMEND:INSTALLATION BOARD DOUBLE FOR RACK MOUNT WITH 37-WAY D-SUBMIN-PLUG</t>
  </si>
  <si>
    <t>COMMEND:HYBRID IOIP/SIP INTERCOM MODULE,RJ45CONNECTORS UPRIGHT,INCLUDING MIC480</t>
  </si>
  <si>
    <t>COMMEND:2-WIRE DSP-INTERCOM MODULE,INTEGRATED LOUDSPEAKER,INHOUSING,WITH MIC480</t>
  </si>
  <si>
    <t>COMMEND:1 GANG PANEL WITH VP BUTTON AND MIC480...060┐ THICK BRUSHED STAINLESS S</t>
  </si>
  <si>
    <t>COMMEND:WALL-BRACKET FOR DESKTOP STATION SERIES EE 3XX AND EE 4XX, BLACK</t>
  </si>
  <si>
    <t>COMMEND:ET901 IP-INTERCOM PCB FOR ANALOG 4-WIRE STATIONS WITH POE,WITHOUT HOUSI</t>
  </si>
  <si>
    <t>COMMEND:ET901 IP-INTERCOM PCB FOR DIGITAL 2-WIRE STATIONS WITH POE,WITHOUT HOUS</t>
  </si>
  <si>
    <t>COMMEND:FLUSH-MOUNT KIT,ALSO FOR PANEL-MOUNT - VANDAL RESISTANT TOUCHSCREEN STA</t>
  </si>
  <si>
    <t>COMMEND:HYBRID IOIP/SIP INTERCOM MODULE,RJ45 CONNECTORS UPRIGHT,WITHOUT MICROPH</t>
  </si>
  <si>
    <t>COMMEND:INSTALLATION BOARD SINGLE-CARD WITH 4-SHIELDED RJ45 PLUGS</t>
  </si>
  <si>
    <t>COMMEND:VANDAL RESISTANT OUTDOOR TOUCHSCREEN STATION 10 INCH,BASE UNIT WITH FRO</t>
  </si>
  <si>
    <t>COMMEND:WS DESK- OR WALLMOUNTKIT FOR POLYCARBONATE STATIONS AND EXPANSION MODUL</t>
  </si>
  <si>
    <t>COMMEND:WS SABOTAGE SWITCH KIT FOR FLUSH MOUNTED EXPANSION MODULES IN FORMAT HA</t>
  </si>
  <si>
    <t>COMMEND:WS AUDIO-FREQUENCY INDUCTION LOOP SYSTEM EXPANSION KIT, W/O HOUSING</t>
  </si>
  <si>
    <t>COMMEND:(100) STAINLESS STEEL SECURITY SCREWS, (1) TORX BIT, (1) TORX HANDLE</t>
  </si>
  <si>
    <t>COMMEND:4-WIRE INTERCOM MODULE WITH 8 OHM LOUDSPEAKER AND MICROPHONE MIC 480</t>
  </si>
  <si>
    <t>COMMEND:4-WIRE INTERCOM MODULE WITH AMPLIFIER, HOUSING AND MICROPHONE MIC 480</t>
  </si>
  <si>
    <t>COMMEND:WS POLYCARBONATE HANDSET EXPANSION MODULE, WITH JST CONNECTOR, COMMEND</t>
  </si>
  <si>
    <t>COMMEND:INSTALLATION BOARD FOR RACK MOUNT WITH 37-WAY D-SUBMIN-PLUG</t>
  </si>
  <si>
    <t>COMMEND:GE 800 IAX INTERFACE, 4 TRUNK-CONNECTIONS, FEATURE LEVEL B</t>
  </si>
  <si>
    <t>COMMEND:2-WIRE DSP INTERCOM MODULE WITH GRAPHIC DISPLAY AND KEYPAD</t>
  </si>
  <si>
    <t>COMMEND:WS VANDAL RESISTANT DIRECT-DIALLING MODULE WITH NINE BUTTONS</t>
  </si>
  <si>
    <t>COMMEND:MICROPHONE MODULE WITH ELECTRET MICROPHONE AND 2 LED BUTTONS</t>
  </si>
  <si>
    <t>COMMEND:WS VANDAL RESISTANT DIRECT-DIALLING MODULE WITH THREE BUTTONS</t>
  </si>
  <si>
    <t>COMMEND:BRACKET FOR MOUNTING OF ET 901 AND SERIES AF 20 ON A DIN-RAIL</t>
  </si>
  <si>
    <t>COMMEND:WS POLYCARBONATE AUDIO-FREQUENCY INDUCTION LOOP SYSTEM EXPANSION MODULE</t>
  </si>
  <si>
    <t>COMMEND:PLUG-IN IP-SERVER,32 SUBSCRIBERS (30 X FEATURE LEVEL B,2 X FEATURE LEVE</t>
  </si>
  <si>
    <t>COMMEND:WS VANDAL RESISTANT AUDIO-FREQUENCY INDUCTION LOOP SYSTEM EXPANSION MOD</t>
  </si>
  <si>
    <t>COMMEND: 4-WIRE DESKTOP STATION WITH 6-DIGIT DISPLAY, HANDSET FUNCTIONALITY, BL</t>
  </si>
  <si>
    <t>COMMEND: 4-WIRE DESKTOP STATION WITH 6-DIGIT DISPLAY, HANDSET FUNCTIONALITY, GR</t>
  </si>
  <si>
    <t>COMMEND: 4-WIRE DESKTOP STATION WITHOUT DISPLAY, GREY, COMMEND</t>
  </si>
  <si>
    <t>COMMEND: EE 380 BASE STATION WITH ACTIVE ADDITIONAL LOUDSPEAKER AND GOOSENECK M</t>
  </si>
  <si>
    <t>COMMEND: 2-WIRE DESKTOP STATION WITH 6-DIGIT DISPLAY, WITHOUT POSITION SWITCH,</t>
  </si>
  <si>
    <t>COMMEND: 2-WIRE DESKTOP STATION  WITH ACTIVE ADDITIONAL LOUDSPEAKER AND GOOSENE</t>
  </si>
  <si>
    <t>COMMEND:4-WIRE WALLMOUNT STATION, GREY, COMMEND</t>
  </si>
  <si>
    <t>COMMEND:4-WIRE WALLMOUNT STATION, BLACK, COMMEND</t>
  </si>
  <si>
    <t>COMMEND:4-WIRE DESKTOP STATION WITHOUT DISPLAY, BLACK, COMMEND</t>
  </si>
  <si>
    <t>COMMEND:2-WIRE COMMAND STATION WITH GRAPHIC DISPLAY, BLACK, COMMEND</t>
  </si>
  <si>
    <t>COMMEND:4-WIRE COMMAND STATION WITH 6-DIGIT DISPLAY, BLACK, COMMEND</t>
  </si>
  <si>
    <t>COMMEND:EE 380 BASE STATION WITH ELECTRET MICROPHONE, BLACK, COMMEND</t>
  </si>
  <si>
    <t>COMMEND:4-WIRE DESKTOP STATION WITH 6-DIGIT DISPLAY, BLACK, COMMEND</t>
  </si>
  <si>
    <t>COMMEND:2-WIRE COMMAND STATION WITH 6-DIGIT DISPLAY, BLACK, COMMEND</t>
  </si>
  <si>
    <t>COMMEND:4-WIRE COMMAND STATION WITH 6-DIGIT DISPLAY, GREY, COMMEND</t>
  </si>
  <si>
    <t>COMMEND:4-WIRE DESKTOP STATION WITH 6-DIGIT DISPLAY, GREY, COMMEND</t>
  </si>
  <si>
    <t>COMMEND:2-WIRE DESKTOP STATION WITH 6-DIGIT DISPLAY, GREY, COMMEND</t>
  </si>
  <si>
    <t>COMMEND:2-WIRE WALLMOUNT STATION WITH 6-DIGIT DISPLAY, RED, COMMEND</t>
  </si>
  <si>
    <t>COMMEND:2-WIRE DESKTOP STATION WITH 6-DIGIT DISPLAY, BLACK, COMMEND</t>
  </si>
  <si>
    <t>COMMEND:2-WIRE WALLMOUNT STATION WITH 6-DIGIT DISPLAY, GREY, COMMEND</t>
  </si>
  <si>
    <t>COMMEND:EE 380 BASE STATION WITH GOOSENECK MICROPHONE, BLACK, COMMEND</t>
  </si>
  <si>
    <t>COMMEND:2-WIRE WALLMOUNT STATION WITH 6-DIGIT DISPLAY, BLACK, COMMEND</t>
  </si>
  <si>
    <t>COMMEND:EE 380 BASE STATION WITH ACTIVE ADDITIONAL LOUDSPEAKER, BLACK, COMMEND</t>
  </si>
  <si>
    <t>COMMEND: CONTROL DESK DIRECT DIALLING MODULE WITH 32 BUTTONS</t>
  </si>
  <si>
    <t>COMMEND: WIRED HEADSET FOR SERIES GEC 880, EE 380A,EE 811A, ETC. (WITHOUT CONNE</t>
  </si>
  <si>
    <t>COMMEND: SURFACE MOUNT MICROPHONE WITH AUDIO JACK, WITH HYPERCARDIOID CHARACTER</t>
  </si>
  <si>
    <t>COMMEND: BUILD-IN ELECTRET MICROPHONE WITH AUDIO JACK, BLACK</t>
  </si>
  <si>
    <t>COMMEND: GOOSENECK MICROPHONE, 400 MM, BLACK, WITHOUT WESTERN PLUG FOR CONNECTI</t>
  </si>
  <si>
    <t>COMMEND:ETHERNET AND POE OVER 2-WIRE ADAPTER</t>
  </si>
  <si>
    <t>COMMEND:DESK KIT INDOOR STATION 5'', ADJUSTABLE</t>
  </si>
  <si>
    <t>COMMEND:GOOSENECK MICROPHONE, 400 MM, BLACK WITH JST</t>
  </si>
  <si>
    <t>COMMEND:RADIO INTERFACE WITH LINEAR FREQUENCY RESPONSE</t>
  </si>
  <si>
    <t>COMMEND:DESK KIT INCL. USB HANDSET FOR INDOOR STATION 5''</t>
  </si>
  <si>
    <t>COMMEND:DESK KIT FOR INDOOR STATION 5''</t>
  </si>
  <si>
    <t>COMMEND:HANDSET FOR TUNNEL- AND INDUSTRY</t>
  </si>
  <si>
    <t>COMMEND:CARDIOID SURFACE MOUNT MICROPHONE</t>
  </si>
  <si>
    <t>COMMEND:CONNECTION CABLE FOR HEADSET C-HS1</t>
  </si>
  <si>
    <t>COMMEND:CONTROL DESK FOOT</t>
  </si>
  <si>
    <t>COMMEND:POWER CORD US-PLUG TO C7</t>
  </si>
  <si>
    <t>COMMEND:POWER CORD UK-PLUG TO C7</t>
  </si>
  <si>
    <t>COMMEND:POWER CORD EU-PLUG TO C7</t>
  </si>
  <si>
    <t>COMMEND:POWER CORD AUS-PLUG TO C7</t>
  </si>
  <si>
    <t>COMMEND:POWER CORD US-PLUG TO C13</t>
  </si>
  <si>
    <t>COMMEND:POWER CORD UK-PLUG TO C13</t>
  </si>
  <si>
    <t>COMMEND:POWER CORD EU-PLUG TO C13</t>
  </si>
  <si>
    <t>COMMEND:POWER CORD AUS-PLUG TO C13</t>
  </si>
  <si>
    <t>COMMEND:IP SECURE CONNECTOR COMMEND</t>
  </si>
  <si>
    <t>COMMEND:GOOSENECK MICROPHONE, 400 MM, BLACK</t>
  </si>
  <si>
    <t>COMMEND:OVERHEAD CAMERA MOUNT FOR CB RT, FINISH: SAFETY BLUE POWDER COAT</t>
  </si>
  <si>
    <t>COMMEND:CONTROL DESK GOOSENECK MICROPHONE WITH HEADSET CONNECTOR</t>
  </si>
  <si>
    <t>COMMEND:WEATHER-RESISTANT BUILD-IN ELECTRET MICROPHONE WITH 4 M CABLE, BLACK</t>
  </si>
  <si>
    <t>COMMEND:WEATHER-RESISTANT BUILD-IN ELECTRET MICROPHONE WITH 1,2 M CABLE, BLACK</t>
  </si>
  <si>
    <t>COMMEND:WEATHER-RESISTANT BUILD-IN ELECTRET MICROPHONE WITH 0,8 M CABLE, BLACK</t>
  </si>
  <si>
    <t>COMMEND: DIGITAL VANDAL RESISTENT WALLMOUNT STATION WITH FULL KEYPAD AND LCD-DI</t>
  </si>
  <si>
    <t>COMMEND: DIGITAL MEDICAL WALLMOUNT STATION WITH MEMBRANE SURFACE, STANDARD KEYP</t>
  </si>
  <si>
    <t>COMMEND: DIGITAL POLYCARBONATE WALLMOUNT STATION WITH MEMBRANE SURFACE, STANDAR</t>
  </si>
  <si>
    <t>COMMEND: ANALOGUE POLYCARBONATE WALLMOUNT STATION WITH MEMBRANE SURFACE, STANDA</t>
  </si>
  <si>
    <t>COMMEND: VANDAL RESISTANT WALLMOUNT STATION WITH ONE CALL BUTTON, INTEGRATED CA</t>
  </si>
  <si>
    <t>COMMEND: VANDAL RESISTANT WALLMOUNT STATION WITH ONE EMERGENCY CALL BUTTON AND</t>
  </si>
  <si>
    <t>COMMEND: DIGITAL VANDAL RESISTANT WALLMOUNT STATION WITH ONE EMERGENCY CALL BUT</t>
  </si>
  <si>
    <t>COMMEND: DIGITAL VANDAL RESISTANT WALLMOUNT STATION WITH ONE CALL BUTTON, INDUC</t>
  </si>
  <si>
    <t>COMMEND: DIGITAL STANCHION MOUNT SUBSTATION WITH RED PIEZO CALL BUTTON, WITH EM</t>
  </si>
  <si>
    <t>COMMEND: INDUSTRY STATION WITH 8 FUNCTION BUTTONS, W/O INTEGRATED LOUDSPEAKER,</t>
  </si>
  <si>
    <t>COMMEND: INDUSTRY STATION WITH 8 FUNCTION BUTTONS, WITH INTEGRATED LOUDSPEAKER,</t>
  </si>
  <si>
    <t>COMMEND: INDUSTRY STATION WITH FULL-KEYPAD (0-9, T AND X) AND 4 FUNCTION BUTTON</t>
  </si>
  <si>
    <t>COMMEND: DIGITAL VANDAL RESISTANT STATION WITH ONE CALL BUTTON</t>
  </si>
  <si>
    <t>COMMEND: ANALOGUE VANDAL RESISTANT STATION WITH ONE CALL BUTTON</t>
  </si>
  <si>
    <t>COMMEND: INDUSTRIAL STATION WITH INTEGRATED LOUDSPEAKER, UNIVERSAL MICROPHONE A</t>
  </si>
  <si>
    <t>COMMEND: INDUSTRIAL STATION WITH INTEGRATED LOUDSPEAKER, UNIVERSAL MICROPHONE,</t>
  </si>
  <si>
    <t>COMMEND: 4-WIRE SUBSTATION WITH 6-DIGIT DISPLAY, BLACK, COMMEND</t>
  </si>
  <si>
    <t>COMMEND: 4-WIRE SUBSTATION WITH 6-DIGIT DISPLAY, GREY, COMMEND</t>
  </si>
  <si>
    <t>COMMEND: INDUSTRIAL STATION WITH UNIVERSAL MICROPHONE,  PROGRAMMABLE FULL KEYPA</t>
  </si>
  <si>
    <t>COMMEND: INDUSTRIAL SOS STATION WITH INTEGRATED LOUDSPEAKER, UNIVERSAL MICROPHO</t>
  </si>
  <si>
    <t>COMMEND: INDUSTRY STATION WITH PARTY LINE-KEYPAD AND 4 FUNCTION BUTTONS, WITH I</t>
  </si>
  <si>
    <t>COMMEND: INDUSTRY STATION WITH PARTY LINE-KEYPAD AND 4 FUNCTION BUTTONS, W/O IN</t>
  </si>
  <si>
    <t>COMMEND:DIGITAL POLYCARBONATE WALLMOUNT STATION WITH THREE CALL BUTTONS,COMMEND</t>
  </si>
  <si>
    <t>COMMEND:DIGITAL VANDAL RESISTANT WALLMOUNT STATION WITH ONE CALL BUTTON,COMMEND</t>
  </si>
  <si>
    <t>COMMEND:DIGITAL VANDAL RESISTANT STATION WITH ONE 2-COLOR PIEZO BUTTON</t>
  </si>
  <si>
    <t>COMMEND:2-WIRE SUBSTATION WITH RESTRICTED T-0-X KEYPAD, BLACK, COMMEND</t>
  </si>
  <si>
    <t>COMMEND:IP POLYCARBONATE WALLMOUNT STATION WITH ONE CALL BUTTON, COMMEND</t>
  </si>
  <si>
    <t>COMMEND:ANALOGUE VANDAL RESISTANT WALLMOUNT STATION WITH 1 CALL BUTTON,COMMEND</t>
  </si>
  <si>
    <t>COMMEND:ANALOGUE POLYCARBONATE WALLMOUNT STATION WITH STANDARD KEYPAD AND LCD,C</t>
  </si>
  <si>
    <t>COMMEND:DIGITAL POLYCARBONATE WALLMOUNT STATION WITH STANDARD KEYPAD AND LCD,CO</t>
  </si>
  <si>
    <t>COMMEND:DIGITAL VANDAL RESISTANT WALLMOUNT STATION WITH THREE CALL BUTTONS,COMM</t>
  </si>
  <si>
    <t>COMMEND:DIGITAL VANDAL RESISTANT STATION WITH ONE MUSHROOM BUTTON</t>
  </si>
  <si>
    <t>COMMEND:VANDAL RESISTANT WALLMOUNT STATION WITH ONE CALL BUTTON AND INTEGRATED</t>
  </si>
  <si>
    <t>COMMEND:VANDAL RESISTANT WALLMOUNT STATION WITH THREE CALL BUTTONS AND INTEGRAT</t>
  </si>
  <si>
    <t>COMMEND:2-WIRE 2-GANG SUBSTATION WITH RED MUSHROOM BUTTON,TAMPER RESISTANT</t>
  </si>
  <si>
    <t>COMMEND:DIGITAL VANDAL RESISTANT WALLMOUNT STATION WITH ONE MUSHROOM BUTTON</t>
  </si>
  <si>
    <t>COMMEND:DIGITAL POLYCARBONATE WALLMOUNT STATION WITH ONE CALL BUTTON, COMMEND</t>
  </si>
  <si>
    <t>COMMEND:2-WIRE 2-GANG SUBSTATION WITH STAINLESS STEEL BUTTON,TAMPER RESISTANT</t>
  </si>
  <si>
    <t>COMMEND:4-WIRE 2-GANG SUBSTATION WITH STAINLESS STEEL BUTTON,TAMPER RESISTANT</t>
  </si>
  <si>
    <t>COMMEND:3 GANG 2 WIRE DIGITAL SUBSTATION  TAMPER/WEATHER RESISTANT</t>
  </si>
  <si>
    <t>COMMEND:2-WIRE DESKTOP STATION WITH GRAPHIC DISPLAY, BLACK, COMMEND</t>
  </si>
  <si>
    <t>COMMEND:ANALOGUE VANDAL RESISTANT STATION WITH ONE MUSHROOM BUTTON</t>
  </si>
  <si>
    <t>COMMEND:ANALOGUE POLYCARBONATE WALLMOUNT STATION WITH ONE CALL BUTTON, COMMEND</t>
  </si>
  <si>
    <t>COMMEND: POWER SUPPLY FOR THE WSPD50P OR WSPD50V (24VDC 6W)</t>
  </si>
  <si>
    <t>COMMEND: WALL PLUG POWER SUPPLY 30W, 24V DC, VERSION EUROPE</t>
  </si>
  <si>
    <t>COMMEND:POWER INJECTOR, 20-60 VDC, IEEE 802.3AF/AT</t>
  </si>
  <si>
    <t>COMMEND:POWER SUPPLY FOR THE GEC480 &amp; GEC481 (15VDC)</t>
  </si>
  <si>
    <t>COMMEND:POE INJECTOR, IEEE 802.3AFG, VAC POWER INPUT</t>
  </si>
  <si>
    <t>COMMEND:FLUSHMOUNT BOXES FOR WDR┐CEILING LOUDSPEAKERS</t>
  </si>
  <si>
    <t>COMMEND:POWER SUPPLY 30W 15V WITH FUNCTIONAL GROUNDING</t>
  </si>
  <si>
    <t>COMMEND:SWITCHING POWER SUPPLY 65W, 48V DC</t>
  </si>
  <si>
    <t>COMMEND:SWITCHING POWER SUPPLY 60W, 24V</t>
  </si>
  <si>
    <t>COMMEND:GE50/100/200/300 TRANSFORMER WITH LONG SECONDARY CABLE,230V / 24VAC 38V</t>
  </si>
  <si>
    <t>COMMEND:PLUG-IN TRANSFORMER 15V DC,INCLUDING ADAPTORS FOR EU,UK,USA AND AUSTRAL</t>
  </si>
  <si>
    <t>COMMEND:WALL PLUG POWER SUPPLY 30W,24V DC,INCLUDING ADAPTORS FOR UK,USA AND AUS</t>
  </si>
  <si>
    <t>COMMEND:PLUG-IN TRANSFORMER 30V DC,INCLUDING ADAPTORS FOR UK,USA AND AUSTRALIA</t>
  </si>
  <si>
    <t>COMMEND: POWER SUPPLY/ TRANFORMER FOR GE800 (120VAC OR 230VAC)</t>
  </si>
  <si>
    <t>COMMEND: GE 800 TRANSFORMER 230 / 24 VAC 80 VA, VERSION EUROPE</t>
  </si>
  <si>
    <t>COMMEND:PLUG-IN TRANSFORMER 30V DC, VERSION EUROPE</t>
  </si>
  <si>
    <t>COMMEND:GE 800 TRANSFORMER 230 / 24 VAC 80 VA, VERSION UK</t>
  </si>
  <si>
    <t>COMMEND: S3 - COMPACT IP INTERCOM SERVER WITH PRE-INSTALLED VIRTUOSIS - INCL. B</t>
  </si>
  <si>
    <t>COMMEND:COMPACT IP-INTERCOM SERVER</t>
  </si>
  <si>
    <t>COMMEND:LICENCE SERVER-UPGRADE VIRTUOSIS TO VERSION 9.X - ALL INSTANCES</t>
  </si>
  <si>
    <t>COMMEND:LICENCE TO ACTIVATE THE LENEL ONGUARD INTERFACE PER ICX LICENCE</t>
  </si>
  <si>
    <t>COMMEND:LICENCE:INTERCOM CLIENT,DIRECT DIALING,1 MODULE (12 BUTTONS PER MODULE)</t>
  </si>
  <si>
    <t>COMMEND:COMPACT IP-INTERCOM SERVER,BASIC HOUSING,VERSION FOR DIFFERENTCOUNTRIES</t>
  </si>
  <si>
    <t>COMMEND:LICENCE SERVER-UPGRADE VIRTUOSIS STARTER TO VERSION 9.X</t>
  </si>
  <si>
    <t>COMMEND:LICENCE: INTERCOM CLIENT, AUDIO, VERSION 1.X, 8 CLIENTS</t>
  </si>
  <si>
    <t>COMMEND:LICENCE: INTERCOM CLIENT, AUDIO, VERSION 1.X, 4 CLIENTS</t>
  </si>
  <si>
    <t>COMMEND:LICENCE G8-VOIPREC: EXTENSION OF TWO RECORDING CHANNELS</t>
  </si>
  <si>
    <t>COMMEND:LICENCE: INTERCOM CLIENT,DIRECT DIALING,4 MODULES (12 BUTTONS PER MODUL</t>
  </si>
  <si>
    <t>COMMEND:LICENCE: INTERCOM CLIENT,DIRECT DIALING,8 MODULES (12 BUTTONS PER MODUL</t>
  </si>
  <si>
    <t>COMMEND:LICENCE VIRTUOSIS, SIP TRUNK, 1 CHANNEL, FEATURE LEVEL D</t>
  </si>
  <si>
    <t>COMMEND:LICENCE G8-VOIPREC: EXTENSION OF FOUR RECORDING CHANNELS</t>
  </si>
  <si>
    <t>COMMEND:LICENCE: STUDIO BACKUP SERVER COMWIN EXTENSION: 500 ADDITIONAL DATAPOIN</t>
  </si>
  <si>
    <t>COMMEND:LICENCE VIRTUOSIS, SIP TRUNK, 8 CHANNELS, FEATURE LEVEL D</t>
  </si>
  <si>
    <t>COMMEND:LICENCE VIRTUOSIS, SIP TRUNK, 8 CHANNELS, FEATURE LEVEL B</t>
  </si>
  <si>
    <t>COMMEND:LICENCE VIRTUOSIS, 8 SIP SUBSCRIBER PORTS, FEATURE LEVEL D</t>
  </si>
  <si>
    <t>COMMEND:LICENCE VIRTUOSIS, 8 SIP SUBSCRIBER PORTS, FEATURE LEVEL B</t>
  </si>
  <si>
    <t>COMMEND:LICENCE VIRTUOSIS, 8 SIP SUBSCRIBER PORTS, FEATURE LEVEL A</t>
  </si>
  <si>
    <t>COMMEND:LICENCE VIRTUOSIS, 2 SIP SUBSCRIBER PORTS, FEATURE LEVEL D</t>
  </si>
  <si>
    <t>COMMEND:LICENCE VIRTUOSIS, 2 SIP SUBSCRIBER PORTS, FEATURE LEVEL B</t>
  </si>
  <si>
    <t>COMMEND:S6 IP INTERCOM SERVER WITH PRE-INSTALLED VIRTUOSIS - INCL. STARTER LICE</t>
  </si>
  <si>
    <t>COMMEND:LICENCE: UPGRADE TO 4 D-SUBSCRIBERS (FOR 32 SUBSCRIBERS: 28 X FEATURE L</t>
  </si>
  <si>
    <t>COMMEND:LICENCE TO ACTIVATE PELCO ASCII PROTOCOL PER ICX INTERFACE</t>
  </si>
  <si>
    <t>COMMEND:LICENCE: COMWIN BASE INCLUDING ONE VISUALIZATION CLIENT AND 100 DATAPOI</t>
  </si>
  <si>
    <t>COMMEND:LICENCE TO ACTIVATE THE MILESTONE INTERFACE PER ICX LICENCE</t>
  </si>
  <si>
    <t>COMMEND:LICENCE: INTERCOM CLIENT, NON-AUDIO, VERSION 1.X, 8 CLIENTS</t>
  </si>
  <si>
    <t>COMMEND:LICENCE: INTERCOM CLIENT, NON-AUDIO, VERSION 1.X, 4 CLIENTS</t>
  </si>
  <si>
    <t>COMMEND:GE 800 IP-INTERCOM SERVER WITHOUT POWER SUPPLY UL CERTIFIED</t>
  </si>
  <si>
    <t>COMMEND:LICENCE: INTERCOM CLIENT, NON-AUDIO, VERSION 1.X, 1 CLIENT</t>
  </si>
  <si>
    <t>COMMEND:LICENCE TO ACTIVATE ONE COMPLC AVIGILON CONTROL CENTER CONNECTION</t>
  </si>
  <si>
    <t>COMMEND:VIRTUOSIS LICENCE UPGRADE FOR 8A SUBSCRIBER TO 8B SUBSCRIBER</t>
  </si>
  <si>
    <t>COMMEND:OFFLINE VIRTUOSIS LICENCE ACTIVATION BASED ON ET970H HARDWARE</t>
  </si>
  <si>
    <t>COMMEND:COMPACT IP-INTERCOM SERVER, BASIC HOUSING, VERSION FOR EUROPE</t>
  </si>
  <si>
    <t>COMMEND:LICENCE: INTEGRATION OF SAMSUNG SRD VIDEO RECORDER IN COMVIDEO</t>
  </si>
  <si>
    <t>COMMEND:LICENCE: COMSDK SOFTWARE DEVELOPMENT KIT FOR ONE SERVER CONNECTION</t>
  </si>
  <si>
    <t>COMMEND: LICENCE: INTEGRATION OF SCHEIDT&amp;BACHMANN IN COMWIN</t>
  </si>
  <si>
    <t>COMMEND: LICENCE: COMWIN EXTENSION: 500 ADDITIONAL DATAPOINTS</t>
  </si>
  <si>
    <t>COMMEND: LICENCE: INTEGRATION OF GENETEC OMNICAST IN COMVIDEO</t>
  </si>
  <si>
    <t>COMMEND: LICENCE VIRTUOSIS, 2 ADDITIONAL B-SUBSCRIBER PORTS</t>
  </si>
  <si>
    <t>COMMEND: LICENCE: COMPLC WEB-COMMANDS (WEB HOOKS) ACTIVATION</t>
  </si>
  <si>
    <t>COMMEND: LICENCE TO ACTIVATE LOGGING UP TO 5000 ICX MESSAGES</t>
  </si>
  <si>
    <t>COMMEND: LICENCE VIRTUOSIS, 8 ADDITIONAL D-SUBSCRIBER PORTS</t>
  </si>
  <si>
    <t>COMMEND: LICENCE VIRTUOSIS, 8 ADDITIONAL B-SUBSCRIBER PORTS</t>
  </si>
  <si>
    <t>COMMEND: LICENCE VIRTUOSIS, 32 ADDITIONAL B-SUBSCRIBER PORTS</t>
  </si>
  <si>
    <t>COMMEND: LICENCE VIRTUOSIS, 2 ADDITIONAL D-SUBSCRIBER PORTS</t>
  </si>
  <si>
    <t>COMMEND: LICENCE TO ACTIVATE LOGGING UP TO 100000 ICX MESSAGES</t>
  </si>
  <si>
    <t>COMMEND: LICENCE: TWO LAN CONNECTIONS (SECOND ONLY REDUNDANT)</t>
  </si>
  <si>
    <t>COMMEND: LICENCE: ICX INTERFACE FOR CONNECTION OF STUDIO ETC.</t>
  </si>
  <si>
    <t>COMMEND: LICENCE: INTERCOM CLIENT, VIDEO, 8 MONITORS</t>
  </si>
  <si>
    <t>COMMEND: LICENCE: INTERCOM CLIENT, AUDIO, VERSION 1.X, 1 CLIENT</t>
  </si>
  <si>
    <t>COMMEND: LICENCE FOR ACTIVATION OF THE ADDITIONAL AMPLIFIER AND POWER RELAY, EN</t>
  </si>
  <si>
    <t>COMMEND: LICENCE: DMR LICENCE FOR ONE MOBILE RADIO INTERFACE</t>
  </si>
  <si>
    <t>COMMEND: LICENCE G8-VOIPREC: EXTENSION OF ONE RECORDING CHANNEL</t>
  </si>
  <si>
    <t>COMMEND: LICENCE: LINE MONITORING FOR IP AND DIGITAL AMPLIFIERS OF SERIES AF 50</t>
  </si>
  <si>
    <t>COMMEND: LICENCE TO ACTIVATE LOGGING UP TO 500 ICX MESSAGES</t>
  </si>
  <si>
    <t>COMMEND: VIRTUOSIS LICENCE UPGRADE FOR B AND C SUBSCRIBER TO D</t>
  </si>
  <si>
    <t>COMMEND: LICENCE: TETRA LICENCE FOR ONE MOBILE RADIO INTERFACE</t>
  </si>
  <si>
    <t>COMMEND: LICENCE VIRTUOSIS, ENABLE ADDITIONAL NETWORK INTERFACES (MULTIPLE INTE</t>
  </si>
  <si>
    <t>COMMEND:LICENCE ONE IP/RTP RECORDING CHANNEL</t>
  </si>
  <si>
    <t>COMMEND:LICENCE: INTEGRATION OF OPC IN COMWIN</t>
  </si>
  <si>
    <t>COMMEND:LICENCE: UPGRADE G8-IP-4B TO G8-IP-4P</t>
  </si>
  <si>
    <t>COMMEND:LICENCE: UPGRADE G8-IP-4B TO G8-IP-4D</t>
  </si>
  <si>
    <t>COMMEND:LICENCE: TWO ADDITIONAL D-SUBSCRIBERS</t>
  </si>
  <si>
    <t>COMMEND:LICENCE: TWO ADDITIONAL B-SUBSCRIBERS</t>
  </si>
  <si>
    <t>COMMEND:LICENCE: UPGRADE TO 8 WAN CONNECTIONS</t>
  </si>
  <si>
    <t>COMMEND:LICENCE: 8 WAN-CONNECTIONS VIA G8-NET</t>
  </si>
  <si>
    <t>COMMEND:LICENCE: 4 WAN-CONNECTIONS VIA G8-NET</t>
  </si>
  <si>
    <t>COMMEND:LICENCE: 8 LAN-CONNECTIONS VIA G8-NET</t>
  </si>
  <si>
    <t>COMMEND:LICENCE: 4 LAN-CONNECTIONS VIA G8-NET</t>
  </si>
  <si>
    <t>COMMEND:LICENCE: UPGRADE G8-IP-4B TO G8-IP-8P</t>
  </si>
  <si>
    <t>COMMEND:LICENCE: UPGRADE G8-IP-4B TO G8-IP-8D</t>
  </si>
  <si>
    <t>COMMEND:LICENCE: UPGRADE G8-IP-4B TO G8-IP-8B</t>
  </si>
  <si>
    <t>COMMEND:LICENCE: UPGRADE G3-IP-4B TO G3-IP-8P</t>
  </si>
  <si>
    <t>COMMEND:LICENCE: UPGRADE G3-IP-4B TO G3-IP-8D</t>
  </si>
  <si>
    <t>COMMEND:LICENCE: UPGRADE G3-IP-4B TO G3-IP-8B</t>
  </si>
  <si>
    <t>COMMEND:LICENCE: INTEGRATION OF TAPI IN COMWIN</t>
  </si>
  <si>
    <t>COMMEND:LICENCE: INTEGRATION OF SNMP IN COMWIN</t>
  </si>
  <si>
    <t>COMMEND:LICENCE: UPGRADE G3-IP-4B TO G3-IP-4P</t>
  </si>
  <si>
    <t>COMMEND:LICENCE: INTERCOM CLIENT, VIDEO, 1 MONITOR</t>
  </si>
  <si>
    <t>COMMEND:LICENCE: UPGRADE G3-IP-4B TO G3-IP-4D</t>
  </si>
  <si>
    <t>COMMEND:LICENCE UPGRADE FROM GE 150 TO GE 300</t>
  </si>
  <si>
    <t>COMMEND:LICENCE: FOUR ADDITIONAL B-SUBSCRIBERS</t>
  </si>
  <si>
    <t>COMMEND:LICENCE: UPGRADE TO 16 LAN CONNECTIONS</t>
  </si>
  <si>
    <t>COMMEND:LICENCE: 8 WAN- CONNECTIONS FOR G3-LAN</t>
  </si>
  <si>
    <t>COMMEND:LICENCE: 4 WAN- CONNECTIONS FOR G3-LAN</t>
  </si>
  <si>
    <t>COMMEND:LICENCE UPGRADE FROM G15-TEL TO G3-TEL</t>
  </si>
  <si>
    <t>COMMEND:LICENCE UPGRADE FROM G15-GET TO G3-GET</t>
  </si>
  <si>
    <t>COMMEND:LICENCE UPGRADE FROM G15-16E TO G3-16E</t>
  </si>
  <si>
    <t>COMMEND:LICENCE: INTEGRATION OF VDG IN COMVIDEO</t>
  </si>
  <si>
    <t>COMMEND:LICENCE: EIGHT ADDITIONAL C-SUBSCRIBERS</t>
  </si>
  <si>
    <t>COMMEND:LICENCE: EIGHT ADDITIONAL B-SUBSCRIBERS</t>
  </si>
  <si>
    <t>COMMEND:LICENCE G8-IP-32 UPGRADE 32SUBSCR. TO C</t>
  </si>
  <si>
    <t>COMMEND:LICENCE: UPGRADE G8-IAX-4B TO G8-IAX-8D</t>
  </si>
  <si>
    <t>COMMEND:LICENCE: UPGRADE G8-IAX-4B TO G8-IAX-8B</t>
  </si>
  <si>
    <t>COMMEND:LICENCE: UPGRADE G8-IAX-4B TO G8-IAX-4D</t>
  </si>
  <si>
    <t>COMMEND:LICENCE: UPGRADE G8-GET-4B TO G8-GET-4P</t>
  </si>
  <si>
    <t>COMMEND:LICENCE: UPGRADE G8-GET-4B TO G8-GET-4D</t>
  </si>
  <si>
    <t>COMMEND:LICENCE: UPGRADE G8-GED-4B TO G8-GED-4P</t>
  </si>
  <si>
    <t>COMMEND:LICENCE: UPGRADE G8-GED-4B TO G8-GED-4D</t>
  </si>
  <si>
    <t>COMMEND:LICENCE: UPGRADE G8-AUD-4B TO G8-AUD-4D</t>
  </si>
  <si>
    <t>COMMEND:LICENCE: 16 LAN- CONNECTIONS FOR G3-LAN</t>
  </si>
  <si>
    <t>COMMEND:LICENCE: 1 ICX INTERFACE ONBOARD GE 300</t>
  </si>
  <si>
    <t>COMMEND:LICENCE: UPGRADE G3-IAX-2B TO G3-IAX-4D</t>
  </si>
  <si>
    <t>COMMEND:LICENCE: UPGRADE G3-IAX-2B TO G3-IAX-4B</t>
  </si>
  <si>
    <t>COMMEND:LICENCE: UPGRADE G3-IAX-2B TO G3-IAX-2D</t>
  </si>
  <si>
    <t>COMMEND:LICENCE: UPGRADE G3-GET-4B TO G3-GET-4P</t>
  </si>
  <si>
    <t>COMMEND:LICENCE: UPGRADE G3-GET-4B TO G3-GET-4D</t>
  </si>
  <si>
    <t>COMMEND:LICENCE: COMPLC MAIL FUNCTION ACTIVATION</t>
  </si>
  <si>
    <t>COMMEND:LICENSE UPGRADE FROM G15-8E8A TO G3-8E8A</t>
  </si>
  <si>
    <t>COMMEND:LICENCE: UPGRADE G3-GED-4B TO G3-GED-4P</t>
  </si>
  <si>
    <t>COMMEND:LICENCE: UPGRADE G3-GED-4B TO G3-GED-4D</t>
  </si>
  <si>
    <t>COMMEND:LICENCE: INTERCOM CLIENT, VIDEO, 4 MONITORS</t>
  </si>
  <si>
    <t>COMMEND:LICENCE SERVER-UPGRADE GE800 TO VERSION 6.X</t>
  </si>
  <si>
    <t>COMMEND:LICENCE: UPGRADE G8-IF WITH 1 ICX INTERFACE</t>
  </si>
  <si>
    <t>COMMEND:LICENCE SERVER-UPGRADE GE300 TO VERSION 6.X</t>
  </si>
  <si>
    <t>COMMEND:LICENCE: UPGRADE G3-IF WITH 1 ICX INTERFACE</t>
  </si>
  <si>
    <t>COMMEND:LICENCE: INTEGRATION OF NUUO VMS IN COMVIDEO</t>
  </si>
  <si>
    <t>COMMEND:LICENCE: COMOPC SERVER, 100 INTERCOM OBJECTS</t>
  </si>
  <si>
    <t>COMMEND:LICENCE SERVER-UPGRADE G8-IP32 TO VERSION 6.X</t>
  </si>
  <si>
    <t>COMMEND:LICENCE: INTEGRATION OF MILESTONE IN COMVIDEO</t>
  </si>
  <si>
    <t>COMMEND:LICENCE: COMOPC SERVER, 1000 INTERCOM OBJECTS</t>
  </si>
  <si>
    <t>COMMEND:LICENCE VIRTUOSIS, 1 ADDITIONAL ICX INTERFACE</t>
  </si>
  <si>
    <t>COMMEND:LICENCE: G8-IP-32 EXTENSION 32 SUBSCRI. LEVEL B</t>
  </si>
  <si>
    <t>COMMEND:LICENCE: INTEGRATION OF SKIDATA IN COMWIN</t>
  </si>
  <si>
    <t>COMMEND:LICENCE: INTEGRATION OF HEKATRON SHP5 IN COMWIN</t>
  </si>
  <si>
    <t>COMMEND:LICENCE: INTEGRATION OF FILE MONITORING IN COMWIN</t>
  </si>
  <si>
    <t>COMMEND:LICENCE: INTEGRATION OF DESIGNA IN COMWIN</t>
  </si>
  <si>
    <t>COMMEND:VIRTUOSIS BASIC LICENCE PROFESSIONAL PRO9.X</t>
  </si>
  <si>
    <t>COMMEND:SERVER-UPGRADE VIRTUOSIS STARTER TO PROFESSIONAL</t>
  </si>
  <si>
    <t>COMMEND:LICENCE: COMPLC SNMP ACTIVATION</t>
  </si>
  <si>
    <t>COMMEND:VIRTUOSIS STARTER LICENCE PRO9.X</t>
  </si>
  <si>
    <t>COMMEND:LICENCE: 1 ICX INTERFACE ONBOARD</t>
  </si>
  <si>
    <t>COMMEND:LICENCE: COMPLC 50 I/O COMPONENTS</t>
  </si>
  <si>
    <t>COMMEND:LICENCE: COMPLC ONE KNX CONNECTION</t>
  </si>
  <si>
    <t>COMMEND:LICENCE: COMPLC 200 I/O COMPONENTS</t>
  </si>
  <si>
    <t>COMMEND:LICENCE: DSP FEATURES FOR GET-CARD</t>
  </si>
  <si>
    <t>COMMEND:LICENCE VIRTUOSIS, 8 ADDITIONAL WAN LINKS</t>
  </si>
  <si>
    <t>COMMEND:LICENCE VIRTUOSIS, 8 ADDITIONAL LAN LINKS</t>
  </si>
  <si>
    <t>COMMEND:LICENCE VIRTUOSIS, 4 ADDITIONAL LAN LINKS</t>
  </si>
  <si>
    <t>COMMEND:LICENCE: COMWIN CLIENT</t>
  </si>
  <si>
    <t>COMMEND:LICENCE: COMREC CLIENT</t>
  </si>
  <si>
    <t>COMMEND:LICENCE: COMVIDEO CLIENT</t>
  </si>
  <si>
    <t>COMMEND:LICENCE: 4 LAN-CONNECTIONS ONBOARD GE 300</t>
  </si>
  <si>
    <t>COMMEND:LICENCE: COMREPORT CLIENT</t>
  </si>
  <si>
    <t>COMMEND:LICENCE: UPGRADE G15-GET-4B TO G15-GET-4D</t>
  </si>
  <si>
    <t>COMMEND:LICENCE: COMSCHEDULE CLIENT</t>
  </si>
  <si>
    <t>COMMEND:LICENCE TO ACTIVATE 8 LOGIC MODULES</t>
  </si>
  <si>
    <t>COMMEND:LICENCE: STUDIO BACKUP SERVER</t>
  </si>
  <si>
    <t>COMMEND:LICENCE: COMPLC ONE MODBUS CONNECTION</t>
  </si>
  <si>
    <t>COMMEND:LICENCE: INTEGRATION OF SEETEC IN COMVIDEO</t>
  </si>
  <si>
    <t>COMMEND:LICENCE SERVER-UPGRADE IS300 TO VERSION 6.X</t>
  </si>
  <si>
    <t>COMMEND:EXPLOSION PROOF HORN, IP66 AND IP67, WITH A TRANSFORMER, 70/100V</t>
  </si>
  <si>
    <t>COMMEND:HYBRID IOIP/SIP CEILING LOUDSPEAKER, 10W, COLOUR WHITE</t>
  </si>
  <si>
    <t>COMMEND:HYBRID IOIP/SIP PROJECTOR LOUDSPEAKER, 10W, COLOUR WHITE</t>
  </si>
  <si>
    <t>COMMEND:EX-LOUDSPEAKER, ATEX IIC/T4, ANTI-STATIC POLYAMID, 15 WATT</t>
  </si>
  <si>
    <t>COMMEND:25 WATT EXPLOSION PROOF HORN,IP66 AND IP67,100 VOLT WITH A TRANSFORMER</t>
  </si>
  <si>
    <t>COMMEND:15 WATT EXPLOSION PROOF HORN, IP66 AND IP67, 8 OHM, WITH A TRANSFORMER</t>
  </si>
  <si>
    <t>COMMEND: HYBRID IOIP/SIP HORN LOUDSPEAKER, 10W, COLOUR GREY</t>
  </si>
  <si>
    <t>COMMEND: COMPACT LOUDSPEAKER FOR CUSTOMER AREA WITH MOUNTING BRACKET, 16 OHM, 5</t>
  </si>
  <si>
    <t>COMMEND:EX-LOUDSPEAKER, ATEX IIB/T5, POLYAMID, 25 WATT</t>
  </si>
  <si>
    <t>COMMEND: UNIT TYPE: CB 6-S FINISH: DARK BRONZEGRAPHIC COLOR: NO GRAPHICSSPEA</t>
  </si>
  <si>
    <t>COMMEND: WALL- / DESKMOUNTING KIT FOR IS 300 AND SERIES AF 50</t>
  </si>
  <si>
    <t>COMMEND: EXPANSION HOUSING FOR GE 300, VERSION FOR AUSTRALIA</t>
  </si>
  <si>
    <t>COMMEND: IP65 SURFACE HOUSING FOR MOUNTING AN ET901 OR AF 20</t>
  </si>
  <si>
    <t>COMMEND: SURFACE-MOUNT HOUSING FOR SERIES EF, STAINLESS STEEL</t>
  </si>
  <si>
    <t>COMMEND: BASIC HOUSING OF SERIES EE 8000 WITH THREE MODULE SLOTS, INCL. ELECTRO</t>
  </si>
  <si>
    <t>COMMEND:MOUNTINGKIT FOR RJ45 CABLE FOR WS BOX</t>
  </si>
  <si>
    <t>COMMEND:FLUSH MOUNT KIT FOR OUTDOOR TOUCH 5┐┐</t>
  </si>
  <si>
    <t>COMMEND:FLUSH MOUNT KIT FOR OUTDOOR TOUCH 10┐┐</t>
  </si>
  <si>
    <t>COMMEND:FLUSH MOUNT KIT FOR INDOOR STATION 5''</t>
  </si>
  <si>
    <t>COMMEND:WS SERIES COMPACT SECURITY WALL HOUSING</t>
  </si>
  <si>
    <t>COMMEND:SURFACE MOUNT KIT FOR OUTDOOR TOUCH 5┐┐</t>
  </si>
  <si>
    <t>COMMEND:SURFACE-MOUNT HOUSING FOR SERIES EF, WHITE</t>
  </si>
  <si>
    <t>COMMEND:SURFACE MOUNT KIT FOR OUTDOOR TOUCH 10┐┐</t>
  </si>
  <si>
    <t>COMMEND:BRICK-WALL BACKBOX FOR INDOOR STATION 5"</t>
  </si>
  <si>
    <t>COMMEND:EXPANSION HOUSING FOR GE 300, VERSION FOR UK</t>
  </si>
  <si>
    <t>COMMEND:RACK-MOUNTING KIT 2RU FOR INTERCOM SERVER S3</t>
  </si>
  <si>
    <t>COMMEND:EXPANSION HOUSING FOR GE 300, VERSION FOR USA</t>
  </si>
  <si>
    <t>COMMEND:RACKMOUNTING KIT 1HU FOR IS300 AND SERIES AF 50</t>
  </si>
  <si>
    <t>COMMEND:EXPANSION HOUSING FOR GE 300, VERSION FOR EUROPE</t>
  </si>
  <si>
    <t>COMMEND:ASSEMBLY KIT TO COMBINE HOUSINGS</t>
  </si>
  <si>
    <t>COMMEND:BRICK-WALL BACKBOX FOR OUTDOOR TOUCH 10┐┐</t>
  </si>
  <si>
    <t>COMMEND:OD10 COMPACT SECURITY WALL HOUSING</t>
  </si>
  <si>
    <t>COMMEND:EMPTY HOUSING</t>
  </si>
  <si>
    <t>COMMEND:2 GANG RAIN HOOD, GRAY</t>
  </si>
  <si>
    <t>COMMEND:INTERFACE HOUSING FOR GE 300</t>
  </si>
  <si>
    <t>COMMEND:SURFACE-MOUNT HOUSING FOR SERIES EF, GREY</t>
  </si>
  <si>
    <t>COMMEND:FLUSH-MOUNT BOX FOR SERIES EF 962A (ALSO REQUIRED FOR SURFACE MOUNTING)</t>
  </si>
  <si>
    <t>COMMEND:ET901 IP-INTERCOM BOX FOR DIGITAL 2-WIRE STATIONS WITH POE,HOUSING</t>
  </si>
  <si>
    <t>COMMEND:SURFACE-MOUNT HOUSING FOR SERIES EF, ORANGE WITH "SOS" LABELLING</t>
  </si>
  <si>
    <t>COMMEND:FLUSH-MOUNT BOX FOR SERIES EF 862A / EF 562 (ALSO REQUIRED FOR SURFACE</t>
  </si>
  <si>
    <t>COMMEND:BASIC HOUSING OF SERIES EE 8000 WITH THREE MODULE SLOTS</t>
  </si>
  <si>
    <t>COMMEND:WS RAINROOF FOR VANDAL RESISTANT STATIONS, STAINLESS STEEL</t>
  </si>
  <si>
    <t>COMMEND:EXPANSION HOUSING OF SERIES EE 8000 WITH THREE MODULE SLOTS</t>
  </si>
  <si>
    <t>COMMEND:EXPANSION HOUSING FOR GE 300, VERSION WITHOUT POWER SUPPLY</t>
  </si>
  <si>
    <t>COMMEND:ET901 IP-INTERCOM BOX FOR ANALOG 4-WIRE STATIONS WITH POE,HOUSING</t>
  </si>
  <si>
    <t>COMMEND:DIGITAL COUNTER INTERCOM SYSTEM WITH GOOSENECK MICROPHONE,BLACK,COMMEND</t>
  </si>
  <si>
    <t>COMMEND:DIGITAL COUNTER INTERCOM SYSTEM WITH INTEGRATED MICROPHONE,BLACK</t>
  </si>
  <si>
    <t>COMMEND:COUNTER INTERCOM SYSTEM WITHOUT MICROPHONE,BLACK,WITHOUT TRANSFORMER,CO</t>
  </si>
  <si>
    <t>COMMEND:COUNTER INTERCOM SYSTEM WITH MICROPHONE, BLACK, COMMEND</t>
  </si>
  <si>
    <t>COMMEND:COUNTER INTERCOM SYSTEM WITHOUT MICROPHONE, BLACK, COMMEND</t>
  </si>
  <si>
    <t>COMMEND: 50 WATT DIGITAL AMPLIFIER, WITH 70/100 VOLT AND LOW IMPEDANCE LOUDSPEA</t>
  </si>
  <si>
    <t>COMMEND: 50 WATT ANALOGUE AMPLIFIER, WITH 70/100 VOLT AND LOW IMPEDANCE LOUDSPE</t>
  </si>
  <si>
    <t>COMMEND:20 WATT ANALOGUE AMPLIFIER MODULE</t>
  </si>
  <si>
    <t>COMMEND:AFIL AMPLIFIER, EXTENSION KIT, USB</t>
  </si>
  <si>
    <t>COMMEND:50 WATT IP AMPLIFIER,WITH 70/100 VOLT&amp;LOW IMPEDANCE LOUDSPEAKER OUTPUTS</t>
  </si>
  <si>
    <t>COMMEND:20 WATT IP AMPLIFIER&amp;AUDIO INTERFACE,WITH LOW IMPEDANCE LOUDSPEAKER OUT</t>
  </si>
  <si>
    <t>COMMEND:AUDIO-FREQUENCY INDUCTION LOOP AMPLIFIER, WITH HOUSING</t>
  </si>
  <si>
    <t>COMMEND:20 WATT DIGITAL AMPLIFIER, WITH LOW IMPEDANCE LOUDSPEAKER OUTPUT</t>
  </si>
  <si>
    <t>COMMEND:500 WATT IP AMPLIFIER, WITH 70/100 VOLT LOUDSPEAKER OUTPUT</t>
  </si>
  <si>
    <t>COMMEND:250 WATT IP AMPLIFIER, WITH 70/100 VOLT LOUDSPEAKER OUTPUT</t>
  </si>
  <si>
    <t>COMMEND:125 WATT IP AMPLIFIER, WITH 70/100 VOLT LOUDSPEAKER OUTPUT</t>
  </si>
  <si>
    <t>COMMEND:AUDIO-FREQUENCY INDUCTION LOOP AMPLIFIER MODULE, W/O HOUSING</t>
  </si>
  <si>
    <t>COMMEND:20 WATT ANALOGUE AMPLIFIER, WITH LOW IMPEDANCE LOUDSPEAKER OUTPUT</t>
  </si>
  <si>
    <t>COMMEND:HANDSET MODULE FOR EE380A SERIES, BLACK</t>
  </si>
  <si>
    <t>COMMEND:HANDSET FOR EE 980, BLACK</t>
  </si>
  <si>
    <t>COMMEND:RJ-45 ETHERNET-DOWNLINKPORT-EXTENSION PRINT</t>
  </si>
  <si>
    <t>COMMEND:AUDIOCODES MP 114 FXO GATEWAY</t>
  </si>
  <si>
    <t>COMMEND:CONTROL DESK HANDSET MODULE</t>
  </si>
  <si>
    <t>COMMEND:CONTROL DESK HEADSET MODULE</t>
  </si>
  <si>
    <t>COMMEND: CONTROL DESK BASIC TERMINAL, IP WITH TFT-DISPLAY, STANDARD KEYPAD AND</t>
  </si>
  <si>
    <t>COMMEND: CONTROL DESK BASIC TERMINAL, IP WITH LCD, STANDARD KEYPAD AND 8 DIRECT</t>
  </si>
  <si>
    <t>COMMEND: EE 980 CONTROL DESK TERMINAL, IOIP AND SIP, TOUCH DISPLAY AND BUILT-IN</t>
  </si>
  <si>
    <t>COMMEND:IP COMMAND STATION WITH GRAPHIC DISPLAY, BLACK, COMMEND</t>
  </si>
  <si>
    <t>COMMEND:IP DESKTOP STATION WITH GRAPHIC DISPLAY, BLACK, COMMEND</t>
  </si>
  <si>
    <t>COMMEND:EE 980 CONTROL DESK TERMINAL,IOIP AND SIP,TOUCH DISPLAY,POLYCARBONATE</t>
  </si>
  <si>
    <t>COMMEND: IP POLYCARBONATE WALLMOUNT STATION WITH THREE CALL BUTTONS AND INTEGRA</t>
  </si>
  <si>
    <t>COMMEND: IP VANDAL RESISTANT WALLMOUNT STATION WITH ONE CALL BUTTON AND INTEGRA</t>
  </si>
  <si>
    <t>COMMEND: IP POLYCARBONATE WALLMOUNT STATION WITH ONE CALL BUTTON AND INTEGRATED</t>
  </si>
  <si>
    <t>COMMEND: SIP-INTERCOM STATION, WALLMOUNT STATION, VANDAL RESISTANT, 1 EMERGENCY</t>
  </si>
  <si>
    <t>COMMEND: SIP VANDAL RESISTANT WALLMOUNT STATION WITH ONE CALL BUTTON, INDUCTION</t>
  </si>
  <si>
    <t>COMMEND: HYBRID IOIP┬«/SIP SUBSTATION FOR STANCHION WITH WITH RED MUSHROOM CALL</t>
  </si>
  <si>
    <t>COMMEND: HYBRID IOIP┬«/SIP SUBSTATION FOR STANCHION WITH RED MUSHROOM CALL BUTTO</t>
  </si>
  <si>
    <t>COMMEND: HYBRID IP/SIP STANCHION MOUNT SUBSTATION, VERSION WITH TWO PIEZO BUTTO</t>
  </si>
  <si>
    <t>COMMEND: HYBRID IOIP┬«/SIP SUBSTATION FOR STANCHION WITH 1 RED PIEZO CALL BUTTON</t>
  </si>
  <si>
    <t>COMMEND: HYBRID IOIP┬«/SIP STANCHION MOUNT SUBSTATION WITH RED PIEZO CALL BUTTON</t>
  </si>
  <si>
    <t>COMMEND: IP POLYCARBONATE WALLMOUNT STATION WITH STANDARD KEYPAD AND TFT- DISPL</t>
  </si>
  <si>
    <t>COMMEND: IP POLYCARBONATE WALLMOUNT STATION WITH FOIL SURFACE, STANDARD KEYPAD</t>
  </si>
  <si>
    <t>COMMEND: IP POLYCARBONATE WALLMOUNT STATION WITH MEMBRANE SURFACE, STANDARD KEY</t>
  </si>
  <si>
    <t>COMMEND: IP VANDAL RESISTANT WALLMOUNT STATION WITH ONE EMERGENCY CALL BUTTON A</t>
  </si>
  <si>
    <t>COMMEND: IP VANDAL RESISTANT WALLMOUNT STATION WITH ONE CALL BUTTON, INDUCTION</t>
  </si>
  <si>
    <t>COMMEND: IP VANDAL RESISTANT WALLMOUNT STATION EMERGENCY CALL BUTTON AND INTEGR</t>
  </si>
  <si>
    <t>COMMEND: IP VANDAL RESISTANT WALLMOUNT STATION WITH THREE CALL BUTTONS AND INTE</t>
  </si>
  <si>
    <t>COMMEND: 3 GANG HYBRID IOIP┬«/SIP TAMPER/WEATHER RESISTANT SECURITY SUBSTATION W</t>
  </si>
  <si>
    <t>COMMEND: 3 GANG IOIP┬«/SIP TAMPER/WEATHER RESISTANT SUBSTATION</t>
  </si>
  <si>
    <t>COMMEND: EX STATION WITH PARTY LINE-KEYPAD AND 4 FUNCTION BUTTONS, APPROVED FOR</t>
  </si>
  <si>
    <t>COMMEND: EX STATION WITH FULL-KEYPAD (0-9, T AND X) AND 4 FUNCTION BUTTONS, APP</t>
  </si>
  <si>
    <t>COMMEND: EX STATION WITH 8 FUNCTION BUTTONS, APPROVED FOR ZONE 2 AND 22, WITH I</t>
  </si>
  <si>
    <t>COMMEND: EX STATION WITH 8 FUNCTION BUTTONS, APPROVED FOR ZONE 2 AND 22, W/O IN</t>
  </si>
  <si>
    <t>COMMEND: EX STATION WITH 8 FUNCTION BUTTONS, APPROVED FOR ZONE 1 AND 21, WITH I</t>
  </si>
  <si>
    <t>COMMEND: EX STATION WITH 8 FUNCTION BUTTONS, APPROVED FOR ZONE 1 AND 21, W/O IN</t>
  </si>
  <si>
    <t>COMMEND:OUTDOOR TOUCH STATION 5" WITH CAMERA</t>
  </si>
  <si>
    <t>COMMEND:INDOOR STATION 5'' WITH TOUCH DISPLAY</t>
  </si>
  <si>
    <t>COMMEND:OUTDOOR TOUCH STATION 10'' WITH CAMERA</t>
  </si>
  <si>
    <t>COMMEND:SURFACE MOUNT KIT FOR INDOOR STATION 5''</t>
  </si>
  <si>
    <t>COMMEND:INDOOR STATION 5'' WITH TOUCH DISPLAY, CAMERA</t>
  </si>
  <si>
    <t>COMMEND:SIP POLYCARBONATE WALLMOUNT STATION WITH STANDARD KEYPAD AND LCD</t>
  </si>
  <si>
    <t>COMMEND:HYBRID IOIP/SIP VANDAL RESISTANT 2-GANG STATION WITH 1 MUSHROOM BUTTON</t>
  </si>
  <si>
    <t>COMMEND:IP VANDAL RESISTANT WALLMOUNT STATION WITH FULL KEYPAD AND INTEGRATED C</t>
  </si>
  <si>
    <t>COMMEND:IP VANDAL RESISTANT WALLMOUNT STATION WITH ONE EMERGENCY CALL BUTTON,CO</t>
  </si>
  <si>
    <t>COMMEND:SIP-INTERCOM STATION, FLUSH MOUNT HOUSING, 1 CALL BUTTON</t>
  </si>
  <si>
    <t>COMMEND:SIP-INTERCOM STATION, FLUSH MOUNT HOUSING, 3 CALL BUTTONS</t>
  </si>
  <si>
    <t>COMMEND:SIP POLYCARBONATE WALLMOUNT STATION WITH FOIL SURFACE,STANDARD KEYPAD A</t>
  </si>
  <si>
    <t>COMMEND:IP POLYCARBONATE WALLMOUNT STATION WITH THREE CALL BUTTONS, COMMEND</t>
  </si>
  <si>
    <t>COMMEND:IP VANDAL RESISTANT WALLMOUNT STATION WITH ONE CALL BUTTON, COMMEND</t>
  </si>
  <si>
    <t>COMMEND:SIP WALLMOUNT STATION WITH STANDARD KEYPAD, LCD AND ANTISEPTIC FOIL</t>
  </si>
  <si>
    <t>COMMEND:HYBRID IOIP/SIP VANDAL RESISTANT 2-GANG STATION WITH ONE CALL BUTTON</t>
  </si>
  <si>
    <t>COMMEND:IP VANDAL RESISTENT WALLMOUNT STATION WITH FULL KEYPAD AND LCD-DISPLAY,</t>
  </si>
  <si>
    <t>COMMEND:SIP-INTERCOM STATION,WALLMOUNT STATION,VANDAL RESISTANT,1 CALL BUTTON</t>
  </si>
  <si>
    <t>COMMEND:IP VANDAL RESISTANT WALLMOUNT STATION WITH THREE CALL BUTTONS, COMMEND</t>
  </si>
  <si>
    <t>COMMEND:SIP WALLMOUNT STATION VANDALRESISTENT WITH FULL KEYPAD AND LCD-DISPLAY</t>
  </si>
  <si>
    <t>COMMEND:SIP-INTERCOM STATION,WALLMOUNT STATION,VANDAL RESISTANT,3 CALL BUTTONS</t>
  </si>
  <si>
    <t>COMMEND:HYBRID IOIP/SIP VANDAL RESISTANT STATION WITH ONE MUSHROOM BUTTON</t>
  </si>
  <si>
    <t>COMMEND:HYBRID IOIP/SIP VANDAL RESISTANT STATION WITH ONE CALL BUTTON</t>
  </si>
  <si>
    <t>COMMEND:IP VANDAL RESISTANT WALLMOUNT STATION WITH ONE MUSHROOM BUTTON</t>
  </si>
  <si>
    <t>COMMEND:IP POLYCARBONATE WALLMOUNT STATION WITH STANDARD KEYPAD AND LCD,COMMEND</t>
  </si>
  <si>
    <t>COMMEND: EE 980 TERMINAL, SIP ONLY, TOUCH DISPLAY AND BUILT-IN VIDEO CAMERA, PO</t>
  </si>
  <si>
    <t>COMMEND:WS POLYCARBONATE TFT- DISPLAY EXPANSION MODULE, COMMEND</t>
  </si>
  <si>
    <t>COMMEND:WS VANDAL RESISTANT TFT- DISPLAY EXPANSION MODULE, COMMEND</t>
  </si>
  <si>
    <t>COMMEND:EE 980 TERMINAL, SIP ONLY, TOUCH DISPLAY, POLYCARBONATE, BLACK</t>
  </si>
  <si>
    <t>COMMEND.</t>
  </si>
  <si>
    <t>148230TIS</t>
  </si>
  <si>
    <t>LT1033-00</t>
  </si>
  <si>
    <t>LT1037-00</t>
  </si>
  <si>
    <t>CICP1300PCB</t>
  </si>
  <si>
    <t>CICP1300MB2</t>
  </si>
  <si>
    <t>CICP1300IOENCL</t>
  </si>
  <si>
    <t>CICP1300IOCOMBO</t>
  </si>
  <si>
    <t>CICP1300IOBD</t>
  </si>
  <si>
    <t>CICGPVC30M</t>
  </si>
  <si>
    <t>CICGFYMCKOK4500</t>
  </si>
  <si>
    <t>CICGFYMCKO45000</t>
  </si>
  <si>
    <t>CICGFYMCKO4000</t>
  </si>
  <si>
    <t>CICGF4500CLNKIT</t>
  </si>
  <si>
    <t>N90S1195F26D</t>
  </si>
  <si>
    <t>CICEFPACKF-1</t>
  </si>
  <si>
    <t>CICEFPACKD-4</t>
  </si>
  <si>
    <t>CICEFPACKD-3</t>
  </si>
  <si>
    <t>CICEFPACKD-2</t>
  </si>
  <si>
    <t>CICEFPACKD-1</t>
  </si>
  <si>
    <t>CICEFPACKC-4</t>
  </si>
  <si>
    <t>CICEFPACKC-3</t>
  </si>
  <si>
    <t>CICEFPACKC-2</t>
  </si>
  <si>
    <t>CICEFPACKC-1</t>
  </si>
  <si>
    <t>CICE1996</t>
  </si>
  <si>
    <t>EPISOFT</t>
  </si>
  <si>
    <t>CICE1942</t>
  </si>
  <si>
    <t>CICCX8680</t>
  </si>
  <si>
    <t>CICCX8640</t>
  </si>
  <si>
    <t>CICCX8620</t>
  </si>
  <si>
    <t>CICCX2328P</t>
  </si>
  <si>
    <t>CICCX2327P</t>
  </si>
  <si>
    <t>CICCX2326PM1</t>
  </si>
  <si>
    <t>CICCX2326P</t>
  </si>
  <si>
    <t>CICCX2321P</t>
  </si>
  <si>
    <t>CICCPSM-2S</t>
  </si>
  <si>
    <t>EPICANON-EOS</t>
  </si>
  <si>
    <t>CICCPSM-2PH</t>
  </si>
  <si>
    <t>CICCPSK-3H</t>
  </si>
  <si>
    <t>CICCPSI-4H</t>
  </si>
  <si>
    <t>CICCPSC-1H</t>
  </si>
  <si>
    <t>CICCPDT-1H</t>
  </si>
  <si>
    <t>CICC3000P</t>
  </si>
  <si>
    <t>CICC2328P26</t>
  </si>
  <si>
    <t>CICC2328P</t>
  </si>
  <si>
    <t>CICC2327P26</t>
  </si>
  <si>
    <t>CICC2327P</t>
  </si>
  <si>
    <t>EPICANNON</t>
  </si>
  <si>
    <t>CICC2326P26</t>
  </si>
  <si>
    <t>CICC2326P</t>
  </si>
  <si>
    <t>CICC2322P26</t>
  </si>
  <si>
    <t>CICC2322P</t>
  </si>
  <si>
    <t>CICC2321PNL</t>
  </si>
  <si>
    <t>CICC2321P26NL</t>
  </si>
  <si>
    <t>CICC2321P26</t>
  </si>
  <si>
    <t>CICC2321P</t>
  </si>
  <si>
    <t>CICC2308P26</t>
  </si>
  <si>
    <t>CICC2308P</t>
  </si>
  <si>
    <t>CP42901S</t>
  </si>
  <si>
    <t>CA-YUP-5</t>
  </si>
  <si>
    <t>CA-YUP-10</t>
  </si>
  <si>
    <t>CA-YUP-1</t>
  </si>
  <si>
    <t>CAPROXPACK8APTF</t>
  </si>
  <si>
    <t>CA-PROXPACK8APT</t>
  </si>
  <si>
    <t>CAPROXPACK2APTF</t>
  </si>
  <si>
    <t>CA-PROXPACK2APT</t>
  </si>
  <si>
    <t>CA-PRINTPACK8APT</t>
  </si>
  <si>
    <t>CA-PRINTPACK2APT</t>
  </si>
  <si>
    <t>CA-8PACK-MAXF</t>
  </si>
  <si>
    <t>CP12901S</t>
  </si>
  <si>
    <t>CA-8PACK-MAX</t>
  </si>
  <si>
    <t>CA-8PACK-I</t>
  </si>
  <si>
    <t>CA-8PACK-HF</t>
  </si>
  <si>
    <t>CA-8PACK-H</t>
  </si>
  <si>
    <t>CA-8PACK-APT</t>
  </si>
  <si>
    <t>CA32925U</t>
  </si>
  <si>
    <t>CA32925S</t>
  </si>
  <si>
    <t>CA32910U</t>
  </si>
  <si>
    <t>CA32910S</t>
  </si>
  <si>
    <t>CA32905U</t>
  </si>
  <si>
    <t>CI-UM5125-S2</t>
  </si>
  <si>
    <t>CA32905S</t>
  </si>
  <si>
    <t>CA32901U</t>
  </si>
  <si>
    <t>PCI-USB</t>
  </si>
  <si>
    <t>NETWORXPANEL</t>
  </si>
  <si>
    <t>N95S2RX92FD32D</t>
  </si>
  <si>
    <t>N95S1RW86FD32D</t>
  </si>
  <si>
    <t>N95S1RW31FD32D</t>
  </si>
  <si>
    <t>CA32901S</t>
  </si>
  <si>
    <t>CA-2PACK-MAXF</t>
  </si>
  <si>
    <t>CA-2PACK-MAX</t>
  </si>
  <si>
    <t>CI-UM5124-SUP</t>
  </si>
  <si>
    <t>CA-2PACK-I</t>
  </si>
  <si>
    <t>CI-UM5121-MIN</t>
  </si>
  <si>
    <t>CI-UM5120-SMA</t>
  </si>
  <si>
    <t>CICR-WRT-4H</t>
  </si>
  <si>
    <t>CICR-WRT-2H</t>
  </si>
  <si>
    <t>CICR-WRR-44</t>
  </si>
  <si>
    <t>CICRWRR-42</t>
  </si>
  <si>
    <t>CICR-WRR-22</t>
  </si>
  <si>
    <t>CA-2PACK-HF</t>
  </si>
  <si>
    <t>CICRSM10G</t>
  </si>
  <si>
    <t>CICRSM10C</t>
  </si>
  <si>
    <t>CICRSM10BN</t>
  </si>
  <si>
    <t>CICRSM10B</t>
  </si>
  <si>
    <t>CICR-RPK40HSEB</t>
  </si>
  <si>
    <t>CICR-RP40HSEG</t>
  </si>
  <si>
    <t>CICR-RP40HSEB</t>
  </si>
  <si>
    <t>CICR-RP30SE</t>
  </si>
  <si>
    <t>CICR-RP10SE</t>
  </si>
  <si>
    <t>CA-2PACK-H</t>
  </si>
  <si>
    <t>CICR-RK40SE</t>
  </si>
  <si>
    <t>CICR-R40SE</t>
  </si>
  <si>
    <t>CICR-R30SE</t>
  </si>
  <si>
    <t>CICR-R15SE</t>
  </si>
  <si>
    <t>CICR-R10SE</t>
  </si>
  <si>
    <t>CICR-PR10G</t>
  </si>
  <si>
    <t>CICR-PR10C</t>
  </si>
  <si>
    <t>CICR-PR10BN</t>
  </si>
  <si>
    <t>CICR-PR10B</t>
  </si>
  <si>
    <t>CICRP-900HA</t>
  </si>
  <si>
    <t>CA-2PACK-APT</t>
  </si>
  <si>
    <t>CICRP-710HA</t>
  </si>
  <si>
    <t>CICRP-640HA</t>
  </si>
  <si>
    <t>CICRP-500HA</t>
  </si>
  <si>
    <t>CICRP40SEB-STD</t>
  </si>
  <si>
    <t>CICRP-300HA</t>
  </si>
  <si>
    <t>CICR-MTMSK15B</t>
  </si>
  <si>
    <t>CICR-MTMS15B</t>
  </si>
  <si>
    <t>CICRMTK15G</t>
  </si>
  <si>
    <t>CICRMTK15C</t>
  </si>
  <si>
    <t>CICRMTK15BN</t>
  </si>
  <si>
    <t>AL-IMEPOEP</t>
  </si>
  <si>
    <t>CICRMTK15B</t>
  </si>
  <si>
    <t>CICRMT15G</t>
  </si>
  <si>
    <t>CICRMT15C</t>
  </si>
  <si>
    <t>CICRMT15BN</t>
  </si>
  <si>
    <t>CICRMT15B</t>
  </si>
  <si>
    <t>CICRMT11G</t>
  </si>
  <si>
    <t>CICRMT11C</t>
  </si>
  <si>
    <t>CICRMT11BN</t>
  </si>
  <si>
    <t>CICRMT11B</t>
  </si>
  <si>
    <t>CICR-MR2012</t>
  </si>
  <si>
    <t>AL-IME</t>
  </si>
  <si>
    <t>CICR-MR2002</t>
  </si>
  <si>
    <t>CICR2907K</t>
  </si>
  <si>
    <t>CICR2906K</t>
  </si>
  <si>
    <t>CICR2610B</t>
  </si>
  <si>
    <t>CICR2364P</t>
  </si>
  <si>
    <t>CICR2363P</t>
  </si>
  <si>
    <t>CICR2362PKW</t>
  </si>
  <si>
    <t>CICR2362PK</t>
  </si>
  <si>
    <t>CICR2362PII</t>
  </si>
  <si>
    <t>CICR2362P</t>
  </si>
  <si>
    <t>AL-IM80211</t>
  </si>
  <si>
    <t>CICR2361P</t>
  </si>
  <si>
    <t>CICP1400ULPCB</t>
  </si>
  <si>
    <t>CICP1400PCB</t>
  </si>
  <si>
    <t>CICP1300</t>
  </si>
  <si>
    <t>CICR2349PG</t>
  </si>
  <si>
    <t>CICPEXPPWS</t>
  </si>
  <si>
    <t>CICP2800RS485BD</t>
  </si>
  <si>
    <t>CICP2800EXPRDBD</t>
  </si>
  <si>
    <t>CICP2800</t>
  </si>
  <si>
    <t>CICP18MEM8MB</t>
  </si>
  <si>
    <t>N95I1RW31FD32D</t>
  </si>
  <si>
    <t>CICP18ACCNETBD</t>
  </si>
  <si>
    <t>CICP18ACCEIABD</t>
  </si>
  <si>
    <t>CICP18ACCBD</t>
  </si>
  <si>
    <t>CICP1800TPCB</t>
  </si>
  <si>
    <t>CICP1800TEXP</t>
  </si>
  <si>
    <t>CICP1800T</t>
  </si>
  <si>
    <t>CICP1800PCB</t>
  </si>
  <si>
    <t>CICP1800MB2X2</t>
  </si>
  <si>
    <t>CICP1800EXP</t>
  </si>
  <si>
    <t>CICP1800</t>
  </si>
  <si>
    <t>N90S2195F26D</t>
  </si>
  <si>
    <t>CICP1400ULTPCB</t>
  </si>
  <si>
    <t>CICP1300NETBD</t>
  </si>
  <si>
    <t>CICC2105M</t>
  </si>
  <si>
    <t>CICP1400ULT</t>
  </si>
  <si>
    <t>CICP1400UL</t>
  </si>
  <si>
    <t>CICP1400RB</t>
  </si>
  <si>
    <t>CICP1400MB256-1</t>
  </si>
  <si>
    <t>CICP1400MB2-1</t>
  </si>
  <si>
    <t>CICP1400AB</t>
  </si>
  <si>
    <t>CICP1400</t>
  </si>
  <si>
    <t>N90S1295F26D</t>
  </si>
  <si>
    <t>CI-UM5123-MIC</t>
  </si>
  <si>
    <t>CICP1800RB</t>
  </si>
  <si>
    <t>CICP1600AB</t>
  </si>
  <si>
    <t>FAS-1-043HC</t>
  </si>
  <si>
    <t>CX06-MI</t>
  </si>
  <si>
    <t>PCB1B</t>
  </si>
  <si>
    <t>FAS-2-033HC</t>
  </si>
  <si>
    <t>487458-KIT</t>
  </si>
  <si>
    <t>RM-CX06-16R</t>
  </si>
  <si>
    <t>FAS-2-043HC</t>
  </si>
  <si>
    <t>CX06-M</t>
  </si>
  <si>
    <t>487440-KIT</t>
  </si>
  <si>
    <t>487444-KIT</t>
  </si>
  <si>
    <t>(50) TycoIS Ground Connection Warning Tag</t>
  </si>
  <si>
    <t>(50) TYCOIS SPRINKLER SYSTEM WARNING DECAL</t>
  </si>
  <si>
    <t>(1RL) TYCOIS KEY PAD STICKER (1 ROLL = 50 STICKERS)</t>
  </si>
  <si>
    <t>SUPER TWO PC BOARD</t>
  </si>
  <si>
    <t>2MB MEMORY EXPANSION BOARD FOR</t>
  </si>
  <si>
    <t>SUPER TWO ENCLOSURE WITH LOCK</t>
  </si>
  <si>
    <t>SUPER TWO ENCLOSURE WITH LOCK,</t>
  </si>
  <si>
    <t>SUPERVISED ALARM RELAY BOARD -</t>
  </si>
  <si>
    <t>BLANK 30 MIL/CR80 PVC CARDS M</t>
  </si>
  <si>
    <t>YMCKOK: FULL-COLOR RIBBON WITH</t>
  </si>
  <si>
    <t>NEW!! EZ-YMCKO 5 COLOR CARTR</t>
  </si>
  <si>
    <t>EZ-YMCKO 5 COLOR CARTRIDGE</t>
  </si>
  <si>
    <t>PRINTER CLEANING KIT FOR USE W</t>
  </si>
  <si>
    <t>NETWORX SERIES 9, CYLINDRICAL,</t>
  </si>
  <si>
    <t>BADGING3000/CA30005U PACKAGE</t>
  </si>
  <si>
    <t>SAME AS ABOVE WITH CICGF52110</t>
  </si>
  <si>
    <t>SAME AS ABOVE WITH CICGF52100</t>
  </si>
  <si>
    <t>SAME AS ABOVE WITH CIGGF52010</t>
  </si>
  <si>
    <t>SAME AS ABOVE WITH CICGF52010</t>
  </si>
  <si>
    <t>MICRO SERIAL SERVER ┐ LAN ADAP</t>
  </si>
  <si>
    <t>BADGING3000 - EPI DESIGNER AND</t>
  </si>
  <si>
    <t>POLLING LINE CONVERTER - RS232</t>
  </si>
  <si>
    <t>NEW!! APTIQ KEYFOB: 8K BYTE/64</t>
  </si>
  <si>
    <t>NEW!! APTIQ KEYFOB: 4K BYTE/32</t>
  </si>
  <si>
    <t>NEW!! APTIQ KEYFOB; 2K BYTE/16</t>
  </si>
  <si>
    <t>XCEED ID ADHESIVE DISK - 35M -</t>
  </si>
  <si>
    <t>XCEED ID KEYTAG - FOR USE WITH</t>
  </si>
  <si>
    <t>XCEED ID ISO DIRECT PRINT WITH</t>
  </si>
  <si>
    <t>XCEED ID ISO DIRECT PRINT - FO</t>
  </si>
  <si>
    <t>XCEED ID CLAMSHELL CARD FOR US</t>
  </si>
  <si>
    <t>ISO PVC IMAGE TECHNOLOGY MULTI</t>
  </si>
  <si>
    <t>PLUG-IN FOR CANON EOS DIGITAL</t>
  </si>
  <si>
    <t>ABS PLASTIC PROXIMITY KEY RING</t>
  </si>
  <si>
    <t>THICK PVC IMAGE TECHNOLOGY PRO</t>
  </si>
  <si>
    <t>ABS CLAMSHELL STYLE STANDARD L</t>
  </si>
  <si>
    <t>ADHESIVE PROXIMITY DISK</t>
  </si>
  <si>
    <t>PHOTO POUCH FOR PROXIMITY, WIE</t>
  </si>
  <si>
    <t>MICROPROX TAG - SMALL DISK SHA</t>
  </si>
  <si>
    <t>PROX KEY II KEYFOB, 26-BIT FOR</t>
  </si>
  <si>
    <t>PROX KEY II KEYFOB, 36-BIT FOR</t>
  </si>
  <si>
    <t>CANNON PLUG-IN LICENSE FOR CIC</t>
  </si>
  <si>
    <t>ISOPROX II CARD - THIN PVC CRE</t>
  </si>
  <si>
    <t>DUOPROX - DUAL TECHNOLOGY MAGN</t>
  </si>
  <si>
    <t>PROXCARD II CLAMSHELL PLAIN W</t>
  </si>
  <si>
    <t>PROXCARD II CLAMSHELL PLAIN</t>
  </si>
  <si>
    <t>PROXCARD II CLAMSHELL WITH CO</t>
  </si>
  <si>
    <t>IMAGE 30 ISO-30 FOR DIRECT P</t>
  </si>
  <si>
    <t>CA3000 V2.9 SOFTWARE LICENSE F</t>
  </si>
  <si>
    <t>5 USER CA3000 YEARLY UPGRADE</t>
  </si>
  <si>
    <t>10 USER CA3000 YEARLY UPGRAD</t>
  </si>
  <si>
    <t>1 USER CA3000 YEARLY UPGRADE</t>
  </si>
  <si>
    <t>APTIQ XCEED ID FOB PACKAGE</t>
  </si>
  <si>
    <t>APTIQ XCEEDID 125MHZ PROX</t>
  </si>
  <si>
    <t>APTIQ XCEED ID FOB PACKAGE F</t>
  </si>
  <si>
    <t>APTIQ XCEEDID PRINT PACKAGE</t>
  </si>
  <si>
    <t>FARPOINTE MAXSECURE FOB PACKAG</t>
  </si>
  <si>
    <t>FARPOINTE MAXSECURE PACKAGE FO</t>
  </si>
  <si>
    <t>HID ICLASS PACKAGE FOR USE WIT</t>
  </si>
  <si>
    <t>HID 125MHZ FOB PACKAGE FOR USE</t>
  </si>
  <si>
    <t>HID 125MHZ PROX PACKAGE FOR</t>
  </si>
  <si>
    <t>APTIQ XCEEDID 13.56MHZ SMART</t>
  </si>
  <si>
    <t>CA3000 V2.9 TWENTY FIVE USER -</t>
  </si>
  <si>
    <t>CA3000 V2.9 TEN USER - SOFTWAR</t>
  </si>
  <si>
    <t>CA3000 V2.9 FIVE USER SOFTWARE</t>
  </si>
  <si>
    <t>SUPERTWO FIRMWARE LATEST VERS</t>
  </si>
  <si>
    <t>CA3000 V2.9 ONE USER SOFTWARE.</t>
  </si>
  <si>
    <t>USB TO RS232 CONVERTER</t>
  </si>
  <si>
    <t>NEW!! NETWORX WIRELESS SINGLE</t>
  </si>
  <si>
    <t>NETWORX SERIES 9, MORTISE, SUR</t>
  </si>
  <si>
    <t>NETWORK SERIES 9, MORTISE, SUR</t>
  </si>
  <si>
    <t>SUPERTERM FIRMWARE LATEST VER</t>
  </si>
  <si>
    <t>MINITERM FIRMWARE LATEST VERS</t>
  </si>
  <si>
    <t>SMARTERM FIRMWARE LATEST VERS</t>
  </si>
  <si>
    <t>RANGER 4 BUTTON LONG RANGE TRA</t>
  </si>
  <si>
    <t>RANGER 2 BUTTON LONG RANGE TRA</t>
  </si>
  <si>
    <t>NEW!! RANGER LONG RANGE 433 MH</t>
  </si>
  <si>
    <t>RANGER LONG RANGE RECEIVER - S</t>
  </si>
  <si>
    <t>APTIQ 13.56MHZ SMART READER -</t>
  </si>
  <si>
    <t>NEW! RPK40HJ PIV CLASS LF STD,</t>
  </si>
  <si>
    <t>NEW!! ICLASS SE RP40H PIV CLAS</t>
  </si>
  <si>
    <t>NEW!! ICLASS SE RP40H FINISHED</t>
  </si>
  <si>
    <t>MULTICLASS RP30SE READER - ST.</t>
  </si>
  <si>
    <t>MULTICLASS RP10SE READER - STD</t>
  </si>
  <si>
    <t>NEW!! ICLASS RK40SE CONTACTLES</t>
  </si>
  <si>
    <t>ICLASS R40SE CONTACTLESS SMART</t>
  </si>
  <si>
    <t>ICLASS R30SE CONTACTLESS SMART</t>
  </si>
  <si>
    <t>ICLASS R15SECONTACTLESS SMART</t>
  </si>
  <si>
    <t>ICLASS R10SE READER - NO PROX</t>
  </si>
  <si>
    <t>APTIQ 125KHZ SINGLE FREQUENCY</t>
  </si>
  <si>
    <t>ATLAS PROXMITY READER 125 KHZ.</t>
  </si>
  <si>
    <t>ANDES MID RANGE PROXIMITY READ</t>
  </si>
  <si>
    <t>PATAGONIA KEYPAD AND PROXIMITY</t>
  </si>
  <si>
    <t>ALPS SINGLE GANG MOUNT PROXIMI</t>
  </si>
  <si>
    <t>MULTICLASS SE STANDARD PROX RE</t>
  </si>
  <si>
    <t>CASCADE MULLION MOUNT PROX REA</t>
  </si>
  <si>
    <t>NEW!! APTIQ MULTI TECHNOLOGY M</t>
  </si>
  <si>
    <t>APTIQ MULTI-TECH KEYPAD SINGLE</t>
  </si>
  <si>
    <t>POWER OVER ETHERNET, PLUS HARD</t>
  </si>
  <si>
    <t>APTIQ MULTI-TECH SINGLE GANG R</t>
  </si>
  <si>
    <t>APTIQ MULTI-TECH MULLION READE</t>
  </si>
  <si>
    <t>MAGNETIC STRIPE READER WITH KE</t>
  </si>
  <si>
    <t>ETHERNET CONNECTED GATEWAY W/A</t>
  </si>
  <si>
    <t>KEYPAD - 12 POSITION STAINLESS</t>
  </si>
  <si>
    <t>BAR CODE READER - EITHER 26 BI</t>
  </si>
  <si>
    <t>PROX POINT PROXIMITY READER WI</t>
  </si>
  <si>
    <t>NT MAXIPROX HID P/N 5375  -</t>
  </si>
  <si>
    <t>PROXPRO W/KEYPAD HID P/N 5355</t>
  </si>
  <si>
    <t>PROXPRO II HID P/N 5455  - 5</t>
  </si>
  <si>
    <t>PROXPRO HID P/N 5355 - 12VDC</t>
  </si>
  <si>
    <t>WI-FI GATEWAY TO CONNECT TO 80</t>
  </si>
  <si>
    <t>MINIPROX HID P/N 5365 - 5VDC</t>
  </si>
  <si>
    <t>CONTINENTAL CONTROL BOARD</t>
  </si>
  <si>
    <t>CONT. 2 DR CONTROLLER</t>
  </si>
  <si>
    <t>THINLINE II HID P/N 5395 - 5</t>
  </si>
  <si>
    <t>EXPANDED POWER  SUPPLY FOR SUP</t>
  </si>
  <si>
    <t>OPTIONAL FULL-DUPLEX EIA485 RE</t>
  </si>
  <si>
    <t>OPTIONAL 8 READER PORT INCLUD</t>
  </si>
  <si>
    <t>ACCELATERM</t>
  </si>
  <si>
    <t>8MB MEMORY EXPANSION STICK FOR</t>
  </si>
  <si>
    <t>NETWORX SERIES 9, MORTISE, ELE</t>
  </si>
  <si>
    <t>ACCELERATOR NETWORK INTERFACE</t>
  </si>
  <si>
    <t>ACCELERATOR HIGH SPEED SERIAL</t>
  </si>
  <si>
    <t>ACCELERATOR BOARD - FOR SUPERT</t>
  </si>
  <si>
    <t>TURBO SUPERTERM PC BOARD</t>
  </si>
  <si>
    <t>TURBO SUPERTERM W/ EXPANDED PO</t>
  </si>
  <si>
    <t>TURBO SUPERTERM</t>
  </si>
  <si>
    <t>SUPERTERM PC BOARD</t>
  </si>
  <si>
    <t>TURBO/SUPERTERM MEMORY BOARD -</t>
  </si>
  <si>
    <t>SUPERTERM W/ EXPANDED POWER</t>
  </si>
  <si>
    <t>SUPERTERM</t>
  </si>
  <si>
    <t>NETWORX SERIES 9, CYLINDRICAL</t>
  </si>
  <si>
    <t>TURBO SUPERTERM FOUR PC BOARD</t>
  </si>
  <si>
    <t>NETWORK INTERFACE BOARD FOR US</t>
  </si>
  <si>
    <t>CONTINENTAL ACCESS CARDS</t>
  </si>
  <si>
    <t>TURBO SUPERTERM FOUR</t>
  </si>
  <si>
    <t>SUPERTERM FOUR</t>
  </si>
  <si>
    <t>RELAY EXPANDER BOARD - 16 OUTP</t>
  </si>
  <si>
    <t>MEMORY BOARD - 256K UP TO 10,</t>
  </si>
  <si>
    <t>MEMORY BOARD-2MB UP TO 50,000</t>
  </si>
  <si>
    <t>ALARM EXPANDER BOARD SUPERVIS</t>
  </si>
  <si>
    <t>SMARTERM</t>
  </si>
  <si>
    <t>NETWORK SERIES 9, CYLINDRICAL,</t>
  </si>
  <si>
    <t>MICROTERM FIRMWARE LATEST VER</t>
  </si>
  <si>
    <t>SURGE SUPP 1PR 43V HI EXPOSURE</t>
  </si>
  <si>
    <t>DATA SIGNL PROT 6VBNC ISL ROHS</t>
  </si>
  <si>
    <t>SURGE PROTECTOR; HARDWIRED BASE, FOR PC642-SERIES AND PHC-SERIES, PCB1B</t>
  </si>
  <si>
    <t>SURGE SUPP 2PR 24V HI EXPOSURE</t>
  </si>
  <si>
    <t>Readr Ckt Surge INCLUDES Base</t>
  </si>
  <si>
    <t>RM-CX06-16R RACKMNT</t>
  </si>
  <si>
    <t>SURGE SUPP 2PR 43V HI EXPOSURE</t>
  </si>
  <si>
    <t>DATA SIGNAL PROT 6V BNC ROHS</t>
  </si>
  <si>
    <t>CCTV PTZ control RS485 INCLUDES Base</t>
  </si>
  <si>
    <t>FA Horn, Strobe 24 VDC INCLUDES Base</t>
  </si>
  <si>
    <t>CONSOLIDATED GR.</t>
  </si>
  <si>
    <t>CONTINENTAL INS.</t>
  </si>
  <si>
    <t>CONTROL CONCEPT.</t>
  </si>
  <si>
    <t>DAVID FIRE SYST.</t>
  </si>
  <si>
    <t>332</t>
  </si>
  <si>
    <t>HM-0300</t>
  </si>
  <si>
    <t>350S-G</t>
  </si>
  <si>
    <t>1101-W</t>
  </si>
  <si>
    <t>387-50</t>
  </si>
  <si>
    <t>SCS-104</t>
  </si>
  <si>
    <t>714-16L-G</t>
  </si>
  <si>
    <t>GP-23</t>
  </si>
  <si>
    <t>HM-0221</t>
  </si>
  <si>
    <t>HM-0250</t>
  </si>
  <si>
    <t>HM-0229</t>
  </si>
  <si>
    <t>DMP738I</t>
  </si>
  <si>
    <t>1135-W</t>
  </si>
  <si>
    <t>ACCOUNTGROUPS10</t>
  </si>
  <si>
    <t>CR17450</t>
  </si>
  <si>
    <t>324</t>
  </si>
  <si>
    <t>DMPHM-0220</t>
  </si>
  <si>
    <t>350C-G</t>
  </si>
  <si>
    <t>352X-G</t>
  </si>
  <si>
    <t>318R</t>
  </si>
  <si>
    <t>SCS-204</t>
  </si>
  <si>
    <t>REMOTELINK</t>
  </si>
  <si>
    <t>1346/10</t>
  </si>
  <si>
    <t>HM-0219</t>
  </si>
  <si>
    <t>HM-0216</t>
  </si>
  <si>
    <t>HM-0215</t>
  </si>
  <si>
    <t>DMP715</t>
  </si>
  <si>
    <t>714-8-R</t>
  </si>
  <si>
    <t>7070-W</t>
  </si>
  <si>
    <t>695-B</t>
  </si>
  <si>
    <t>630F-R</t>
  </si>
  <si>
    <t>505-12-R</t>
  </si>
  <si>
    <t>SCS-105</t>
  </si>
  <si>
    <t>LINKSERVER</t>
  </si>
  <si>
    <t>DMP708</t>
  </si>
  <si>
    <t>PP-6005B</t>
  </si>
  <si>
    <t>SCS-208</t>
  </si>
  <si>
    <t>MP-5365</t>
  </si>
  <si>
    <t>695-W</t>
  </si>
  <si>
    <t>7060-W</t>
  </si>
  <si>
    <t>697</t>
  </si>
  <si>
    <t>349S-G</t>
  </si>
  <si>
    <t>349-G</t>
  </si>
  <si>
    <t>7073-W</t>
  </si>
  <si>
    <t>698</t>
  </si>
  <si>
    <t>318EXT</t>
  </si>
  <si>
    <t>696-I</t>
  </si>
  <si>
    <t>352P-G101</t>
  </si>
  <si>
    <t>738A</t>
  </si>
  <si>
    <t>350B</t>
  </si>
  <si>
    <t>714</t>
  </si>
  <si>
    <t>DMP330</t>
  </si>
  <si>
    <t>DMP300</t>
  </si>
  <si>
    <t>715-8</t>
  </si>
  <si>
    <t>ES501</t>
  </si>
  <si>
    <t>635F-R</t>
  </si>
  <si>
    <t>SCS-206</t>
  </si>
  <si>
    <t>SCS-203</t>
  </si>
  <si>
    <t>SCS-150</t>
  </si>
  <si>
    <t>XT50DNS-G</t>
  </si>
  <si>
    <t>1100XTANT/10</t>
  </si>
  <si>
    <t>XT50DNPCB</t>
  </si>
  <si>
    <t>7063N-W</t>
  </si>
  <si>
    <t>XT50DPCB</t>
  </si>
  <si>
    <t>349A-G</t>
  </si>
  <si>
    <t>381-12</t>
  </si>
  <si>
    <t>376L</t>
  </si>
  <si>
    <t>850D/711</t>
  </si>
  <si>
    <t>850D</t>
  </si>
  <si>
    <t>850-SB</t>
  </si>
  <si>
    <t>714-19T</t>
  </si>
  <si>
    <t>714-16PCB</t>
  </si>
  <si>
    <t>714-8PCB</t>
  </si>
  <si>
    <t>718T</t>
  </si>
  <si>
    <t>715-16</t>
  </si>
  <si>
    <t>317</t>
  </si>
  <si>
    <t>BX-0115</t>
  </si>
  <si>
    <t>696-W</t>
  </si>
  <si>
    <t>PSD100</t>
  </si>
  <si>
    <t>303</t>
  </si>
  <si>
    <t>ES502</t>
  </si>
  <si>
    <t>341-G</t>
  </si>
  <si>
    <t>HM-0218</t>
  </si>
  <si>
    <t>505-12PCB</t>
  </si>
  <si>
    <t>TL-5395</t>
  </si>
  <si>
    <t>352S-G</t>
  </si>
  <si>
    <t>350A-G</t>
  </si>
  <si>
    <t>861</t>
  </si>
  <si>
    <t>867</t>
  </si>
  <si>
    <t>866</t>
  </si>
  <si>
    <t>330-4</t>
  </si>
  <si>
    <t>311</t>
  </si>
  <si>
    <t>1117R-W</t>
  </si>
  <si>
    <t>1119-W</t>
  </si>
  <si>
    <t>1116-W</t>
  </si>
  <si>
    <t>XT50DS-G</t>
  </si>
  <si>
    <t>XT30DNPCB</t>
  </si>
  <si>
    <t>SCS150/CONVERT</t>
  </si>
  <si>
    <t>SCS1R-SPARES</t>
  </si>
  <si>
    <t>1301P</t>
  </si>
  <si>
    <t>354A-G</t>
  </si>
  <si>
    <t>777</t>
  </si>
  <si>
    <t>ACCOUNTGROUPS100</t>
  </si>
  <si>
    <t>HM-0162</t>
  </si>
  <si>
    <t>7073N-W</t>
  </si>
  <si>
    <t>7060AN-W</t>
  </si>
  <si>
    <t>7070N-W</t>
  </si>
  <si>
    <t>635-R</t>
  </si>
  <si>
    <t>7060N-W</t>
  </si>
  <si>
    <t>714-X-18T</t>
  </si>
  <si>
    <t>1306P/10</t>
  </si>
  <si>
    <t>1100XH-W</t>
  </si>
  <si>
    <t>ACCESSORYPACK</t>
  </si>
  <si>
    <t>DMP386</t>
  </si>
  <si>
    <t>1326/10</t>
  </si>
  <si>
    <t>699-W</t>
  </si>
  <si>
    <t>850-AR</t>
  </si>
  <si>
    <t>333</t>
  </si>
  <si>
    <t>399</t>
  </si>
  <si>
    <t>ACCOUNTGROUPS1000</t>
  </si>
  <si>
    <t>1118R-W</t>
  </si>
  <si>
    <t>865</t>
  </si>
  <si>
    <t>ALRMMON10</t>
  </si>
  <si>
    <t>393</t>
  </si>
  <si>
    <t>1100D-W</t>
  </si>
  <si>
    <t>SCS-130</t>
  </si>
  <si>
    <t>SCS-120</t>
  </si>
  <si>
    <t>PB-52TC</t>
  </si>
  <si>
    <t>SD205</t>
  </si>
  <si>
    <t>ADVANCED10</t>
  </si>
  <si>
    <t>ACCOUNTGROUPS500</t>
  </si>
  <si>
    <t>1142-W</t>
  </si>
  <si>
    <t>1100X-W</t>
  </si>
  <si>
    <t>350-R</t>
  </si>
  <si>
    <t>XR550DNPCB</t>
  </si>
  <si>
    <t>7063-W</t>
  </si>
  <si>
    <t>XR550DEPCBZ-103</t>
  </si>
  <si>
    <t>352P-G</t>
  </si>
  <si>
    <t>PKG-XR550DNF</t>
  </si>
  <si>
    <t>XR150DNL-GCAN</t>
  </si>
  <si>
    <t>2W-BLX</t>
  </si>
  <si>
    <t>2WT-BLX</t>
  </si>
  <si>
    <t>351-G</t>
  </si>
  <si>
    <t>357-10</t>
  </si>
  <si>
    <t>357-3</t>
  </si>
  <si>
    <t>431</t>
  </si>
  <si>
    <t>712-8</t>
  </si>
  <si>
    <t>505-12-G</t>
  </si>
  <si>
    <t>PR-5455</t>
  </si>
  <si>
    <t>LB-0225</t>
  </si>
  <si>
    <t>LB-0226</t>
  </si>
  <si>
    <t>323</t>
  </si>
  <si>
    <t>714-X</t>
  </si>
  <si>
    <t>710</t>
  </si>
  <si>
    <t>736P</t>
  </si>
  <si>
    <t>893A</t>
  </si>
  <si>
    <t>860</t>
  </si>
  <si>
    <t>318</t>
  </si>
  <si>
    <t>306</t>
  </si>
  <si>
    <t>307</t>
  </si>
  <si>
    <t>321</t>
  </si>
  <si>
    <t>322</t>
  </si>
  <si>
    <t>356-7</t>
  </si>
  <si>
    <t>FX-360</t>
  </si>
  <si>
    <t>XR550DNL-GCAN</t>
  </si>
  <si>
    <t>XR550DEL-GCAN</t>
  </si>
  <si>
    <t>350-G</t>
  </si>
  <si>
    <t>XR550DEPCB</t>
  </si>
  <si>
    <t>381-2</t>
  </si>
  <si>
    <t>7873-B</t>
  </si>
  <si>
    <t>7872-W</t>
  </si>
  <si>
    <t>714-16-R</t>
  </si>
  <si>
    <t>7160-W</t>
  </si>
  <si>
    <t>714-16</t>
  </si>
  <si>
    <t>714-18T</t>
  </si>
  <si>
    <t>KIT-GOV-ISLT</t>
  </si>
  <si>
    <t>305</t>
  </si>
  <si>
    <t>1346-TAG</t>
  </si>
  <si>
    <t>HM-0210</t>
  </si>
  <si>
    <t>734</t>
  </si>
  <si>
    <t>340-G</t>
  </si>
  <si>
    <t>505-12L-G</t>
  </si>
  <si>
    <t>715-18T</t>
  </si>
  <si>
    <t>1127W-W</t>
  </si>
  <si>
    <t>1126R-W</t>
  </si>
  <si>
    <t>1127C-W</t>
  </si>
  <si>
    <t>1114-W</t>
  </si>
  <si>
    <t>1103-W</t>
  </si>
  <si>
    <t>1102-W</t>
  </si>
  <si>
    <t>1100R-W</t>
  </si>
  <si>
    <t>694-W</t>
  </si>
  <si>
    <t>1142-B</t>
  </si>
  <si>
    <t>7872-WJPMC</t>
  </si>
  <si>
    <t>KIT-JPMC-NEWCNST550C</t>
  </si>
  <si>
    <t>KIT-JPMC-ATMTOP550</t>
  </si>
  <si>
    <t>7063A-W</t>
  </si>
  <si>
    <t>1122</t>
  </si>
  <si>
    <t>DMP470PB</t>
  </si>
  <si>
    <t>DMP1158</t>
  </si>
  <si>
    <t>263LTE-V/381-2</t>
  </si>
  <si>
    <t>263LTE-V</t>
  </si>
  <si>
    <t>763</t>
  </si>
  <si>
    <t>1183-135R</t>
  </si>
  <si>
    <t>1166</t>
  </si>
  <si>
    <t>1164NS-W</t>
  </si>
  <si>
    <t>1115-W/T280R</t>
  </si>
  <si>
    <t>1115-W/470PB</t>
  </si>
  <si>
    <t>1115-W</t>
  </si>
  <si>
    <t>1148-G</t>
  </si>
  <si>
    <t>1141-W</t>
  </si>
  <si>
    <t>9862USB-B</t>
  </si>
  <si>
    <t>9862USB-W</t>
  </si>
  <si>
    <t>9862-W</t>
  </si>
  <si>
    <t>9862-B</t>
  </si>
  <si>
    <t>1154</t>
  </si>
  <si>
    <t>1107-W</t>
  </si>
  <si>
    <t>1136</t>
  </si>
  <si>
    <t>1139</t>
  </si>
  <si>
    <t>THIN-LCD-B/10</t>
  </si>
  <si>
    <t>387-4</t>
  </si>
  <si>
    <t>1164-W</t>
  </si>
  <si>
    <t>1144-D</t>
  </si>
  <si>
    <t>1144-1P</t>
  </si>
  <si>
    <t>1144-1</t>
  </si>
  <si>
    <t>1144-4</t>
  </si>
  <si>
    <t>1144-2</t>
  </si>
  <si>
    <t>9060-W</t>
  </si>
  <si>
    <t>1106-C</t>
  </si>
  <si>
    <t>1106-W</t>
  </si>
  <si>
    <t>9063-W</t>
  </si>
  <si>
    <t>XT50DM-G</t>
  </si>
  <si>
    <t>714-8</t>
  </si>
  <si>
    <t>401</t>
  </si>
  <si>
    <t>572</t>
  </si>
  <si>
    <t>DMP301</t>
  </si>
  <si>
    <t>356-2</t>
  </si>
  <si>
    <t>358</t>
  </si>
  <si>
    <t>716</t>
  </si>
  <si>
    <t>711</t>
  </si>
  <si>
    <t>3012</t>
  </si>
  <si>
    <t>307-S-REED</t>
  </si>
  <si>
    <t>SD-70</t>
  </si>
  <si>
    <t>1132</t>
  </si>
  <si>
    <t>DMP1128</t>
  </si>
  <si>
    <t>OP-08CB</t>
  </si>
  <si>
    <t>CSR-35</t>
  </si>
  <si>
    <t>394</t>
  </si>
  <si>
    <t>381-25</t>
  </si>
  <si>
    <t>300-9800-4</t>
  </si>
  <si>
    <t>300-7800-12</t>
  </si>
  <si>
    <t>300-7800-5</t>
  </si>
  <si>
    <t>300-763</t>
  </si>
  <si>
    <t>300-12</t>
  </si>
  <si>
    <t>300-5</t>
  </si>
  <si>
    <t>2WT-BLX/10</t>
  </si>
  <si>
    <t>715-16PCB</t>
  </si>
  <si>
    <t>715-8PCB</t>
  </si>
  <si>
    <t>850S/711</t>
  </si>
  <si>
    <t>850-WP</t>
  </si>
  <si>
    <t>525</t>
  </si>
  <si>
    <t>685-W</t>
  </si>
  <si>
    <t>685-R</t>
  </si>
  <si>
    <t>EX-35T</t>
  </si>
  <si>
    <t>7060A-W</t>
  </si>
  <si>
    <t>505-12LX-G</t>
  </si>
  <si>
    <t>7060-I</t>
  </si>
  <si>
    <t>7073A-W</t>
  </si>
  <si>
    <t>714-16L-R</t>
  </si>
  <si>
    <t>7070A-W</t>
  </si>
  <si>
    <t>354-G</t>
  </si>
  <si>
    <t>STB-10</t>
  </si>
  <si>
    <t>850S</t>
  </si>
  <si>
    <t>330</t>
  </si>
  <si>
    <t>370RJ</t>
  </si>
  <si>
    <t>310</t>
  </si>
  <si>
    <t>302</t>
  </si>
  <si>
    <t>KIT-WFB-BRANCH550</t>
  </si>
  <si>
    <t>387-25</t>
  </si>
  <si>
    <t>KIT-COM-NEW1</t>
  </si>
  <si>
    <t>1386/10</t>
  </si>
  <si>
    <t>KIT-CTZ-NEWCNST550</t>
  </si>
  <si>
    <t>KIT-CTZ-SMATM550</t>
  </si>
  <si>
    <t>1301M</t>
  </si>
  <si>
    <t>695-7800-SCF-W</t>
  </si>
  <si>
    <t>ES531-MB</t>
  </si>
  <si>
    <t>ALARM MON 10</t>
  </si>
  <si>
    <t>ACCOUNT GROUPS 1000</t>
  </si>
  <si>
    <t>ACCOUNT GROUPS 10</t>
  </si>
  <si>
    <t>XR550DEL-G</t>
  </si>
  <si>
    <t>263EXT</t>
  </si>
  <si>
    <t>DUALCOMN-LV</t>
  </si>
  <si>
    <t>386</t>
  </si>
  <si>
    <t>383</t>
  </si>
  <si>
    <t>265LTE-A</t>
  </si>
  <si>
    <t>263LTE-A/381-2</t>
  </si>
  <si>
    <t>263LTE-A</t>
  </si>
  <si>
    <t>CELLCOMF-LTE-V</t>
  </si>
  <si>
    <t>265LTE-V</t>
  </si>
  <si>
    <t>KIT-LULULMN-XT50DN</t>
  </si>
  <si>
    <t>738Z+</t>
  </si>
  <si>
    <t>388-2</t>
  </si>
  <si>
    <t>388-3</t>
  </si>
  <si>
    <t>388-1</t>
  </si>
  <si>
    <t>KIT-JCI-SALTWATER</t>
  </si>
  <si>
    <t>XR550EPCBZ-103</t>
  </si>
  <si>
    <t>KR-XT50NVWLS</t>
  </si>
  <si>
    <t>KR-XT50NV</t>
  </si>
  <si>
    <t>KR-XT30NV</t>
  </si>
  <si>
    <t>KR-XR550NVWLS</t>
  </si>
  <si>
    <t>KR-XR550NV</t>
  </si>
  <si>
    <t>KR-XR550N</t>
  </si>
  <si>
    <t>KR-XR150NVWLS</t>
  </si>
  <si>
    <t>KR-XR150NV</t>
  </si>
  <si>
    <t>KIT-CP-CONV150</t>
  </si>
  <si>
    <t>KIT-JCI-CANES</t>
  </si>
  <si>
    <t>XR550DEL-GCAN109Z</t>
  </si>
  <si>
    <t>XR550EL-G</t>
  </si>
  <si>
    <t>XR550NL-G</t>
  </si>
  <si>
    <t>XR550NPCB</t>
  </si>
  <si>
    <t>XR550 DEMO STAND</t>
  </si>
  <si>
    <t>KIT-JCI-7ELEV-OP2</t>
  </si>
  <si>
    <t>XR550EPCB</t>
  </si>
  <si>
    <t>KR-XR150N</t>
  </si>
  <si>
    <t>KR-XT50N</t>
  </si>
  <si>
    <t>KR-XT30N</t>
  </si>
  <si>
    <t>KIT-JCI-LANDRYS</t>
  </si>
  <si>
    <t>XT30DNM-G</t>
  </si>
  <si>
    <t>XT30NS-G</t>
  </si>
  <si>
    <t>XT30NPCB</t>
  </si>
  <si>
    <t>XT30DM-G</t>
  </si>
  <si>
    <t>XT30DS-G</t>
  </si>
  <si>
    <t>XT30DPCB</t>
  </si>
  <si>
    <t>XT30M-G</t>
  </si>
  <si>
    <t>XT30S-G</t>
  </si>
  <si>
    <t>XT30NM-G</t>
  </si>
  <si>
    <t>XT30DNS-G</t>
  </si>
  <si>
    <t>XT30PCB</t>
  </si>
  <si>
    <t>KIT-WFB-ATM-LV</t>
  </si>
  <si>
    <t>KIT-WFB-ATM-LA</t>
  </si>
  <si>
    <t>KIT-TDCT-UPG550CAN</t>
  </si>
  <si>
    <t>KIT-BNS-XR550UPGRADE</t>
  </si>
  <si>
    <t>KIT-BNS-NEWCONV550</t>
  </si>
  <si>
    <t>XR550DNFC-R</t>
  </si>
  <si>
    <t>XR550DNL-R</t>
  </si>
  <si>
    <t>PKG-XR150DNFC</t>
  </si>
  <si>
    <t>PKG-XR150DNF</t>
  </si>
  <si>
    <t>XR150NL-G</t>
  </si>
  <si>
    <t>XR150NPCB</t>
  </si>
  <si>
    <t>XR150DNL-R</t>
  </si>
  <si>
    <t>XR150DNPCBZ-CAN</t>
  </si>
  <si>
    <t>XR150DNPCB</t>
  </si>
  <si>
    <t>XR150L-G</t>
  </si>
  <si>
    <t>XR150PCB</t>
  </si>
  <si>
    <t>XT50NS-G</t>
  </si>
  <si>
    <t>XT50NM-G</t>
  </si>
  <si>
    <t>XT50NPCB</t>
  </si>
  <si>
    <t>XT50DNM-G</t>
  </si>
  <si>
    <t>XT50S-G</t>
  </si>
  <si>
    <t>XR150DNFC-R</t>
  </si>
  <si>
    <t>XT50PCB</t>
  </si>
  <si>
    <t>PKG-XR550DNFC</t>
  </si>
  <si>
    <t>XR550-DEMOSTAND</t>
  </si>
  <si>
    <t>XR550-32-DR-ADDON-B</t>
  </si>
  <si>
    <t>XR550-32-DR-ADDON-A</t>
  </si>
  <si>
    <t>KIT-JCI-XR150DNA</t>
  </si>
  <si>
    <t>KIT-JCI-XR550DNA</t>
  </si>
  <si>
    <t>KIT-JCI-XT50DNA</t>
  </si>
  <si>
    <t>XR150DPCB</t>
  </si>
  <si>
    <t>XR150DL-G</t>
  </si>
  <si>
    <t>XR550DEA-G</t>
  </si>
  <si>
    <t>XR550DNL-G</t>
  </si>
  <si>
    <t>XR150DNL-G</t>
  </si>
  <si>
    <t>714-8L-G</t>
  </si>
  <si>
    <t>714N-POE</t>
  </si>
  <si>
    <t>PSK-3-H/100</t>
  </si>
  <si>
    <t>PSK-3-H/10</t>
  </si>
  <si>
    <t>CSK-2/25</t>
  </si>
  <si>
    <t>7173-W</t>
  </si>
  <si>
    <t>7060N-I</t>
  </si>
  <si>
    <t>PR-5355-AGK14</t>
  </si>
  <si>
    <t>7463-W</t>
  </si>
  <si>
    <t>P-640-H-A</t>
  </si>
  <si>
    <t>DELTA6.4</t>
  </si>
  <si>
    <t>695-7800-W</t>
  </si>
  <si>
    <t>695-7800-B</t>
  </si>
  <si>
    <t>300-7800-12ADPT</t>
  </si>
  <si>
    <t>780</t>
  </si>
  <si>
    <t>699-7800</t>
  </si>
  <si>
    <t>698-7800-W</t>
  </si>
  <si>
    <t>698-7800-B</t>
  </si>
  <si>
    <t>7873H-W</t>
  </si>
  <si>
    <t>7872-W/DEMO</t>
  </si>
  <si>
    <t>7872-B</t>
  </si>
  <si>
    <t>7873-W</t>
  </si>
  <si>
    <t>699</t>
  </si>
  <si>
    <t>1100RBAT/8</t>
  </si>
  <si>
    <t>KIT-BOA-CONTR550</t>
  </si>
  <si>
    <t>KIT-JCI-7ELEV-OP3</t>
  </si>
  <si>
    <t>XT50-DEMOSTAND</t>
  </si>
  <si>
    <t>1301N</t>
  </si>
  <si>
    <t>XT50 DEMO STAND</t>
  </si>
  <si>
    <t>1301I</t>
  </si>
  <si>
    <t>PSC-1-H/100</t>
  </si>
  <si>
    <t>PANEL PACK</t>
  </si>
  <si>
    <t>860-4</t>
  </si>
  <si>
    <t>309</t>
  </si>
  <si>
    <t>PSM-2P-H/10</t>
  </si>
  <si>
    <t>P-500-H-A</t>
  </si>
  <si>
    <t>319</t>
  </si>
  <si>
    <t>P-300-H-A</t>
  </si>
  <si>
    <t>308</t>
  </si>
  <si>
    <t>V-5014B</t>
  </si>
  <si>
    <t>V-5012B</t>
  </si>
  <si>
    <t>V-5054D</t>
  </si>
  <si>
    <t>V-5052D</t>
  </si>
  <si>
    <t>869</t>
  </si>
  <si>
    <t>736V</t>
  </si>
  <si>
    <t>711S</t>
  </si>
  <si>
    <t>DELTA5</t>
  </si>
  <si>
    <t>DELTA3</t>
  </si>
  <si>
    <t>734N</t>
  </si>
  <si>
    <t>DE2/100</t>
  </si>
  <si>
    <t>DE2/10</t>
  </si>
  <si>
    <t>695-7800-SFC-W</t>
  </si>
  <si>
    <t>694-7800-W</t>
  </si>
  <si>
    <t>PANEL-PACK</t>
  </si>
  <si>
    <t>330-24V</t>
  </si>
  <si>
    <t>RP-44</t>
  </si>
  <si>
    <t>HSC-BRACKET</t>
  </si>
  <si>
    <t>357-2</t>
  </si>
  <si>
    <t>387-8</t>
  </si>
  <si>
    <t>XT50- DEMOSTAND</t>
  </si>
  <si>
    <t>351PRI</t>
  </si>
  <si>
    <t>351ONQ</t>
  </si>
  <si>
    <t>695-I</t>
  </si>
  <si>
    <t>ES532-MB</t>
  </si>
  <si>
    <t>352M-G</t>
  </si>
  <si>
    <t>301</t>
  </si>
  <si>
    <t>ADVANCED-UPGRD-50</t>
  </si>
  <si>
    <t>PSC-1-1/10</t>
  </si>
  <si>
    <t>1168</t>
  </si>
  <si>
    <t>470P</t>
  </si>
  <si>
    <t>FG-730</t>
  </si>
  <si>
    <t>MX-40</t>
  </si>
  <si>
    <t>P2S-001</t>
  </si>
  <si>
    <t>TANE-60/10</t>
  </si>
  <si>
    <t>STB-10/10</t>
  </si>
  <si>
    <t>SM-20WG</t>
  </si>
  <si>
    <t>SD-70/10</t>
  </si>
  <si>
    <t>365/4</t>
  </si>
  <si>
    <t>1134</t>
  </si>
  <si>
    <t>CR123/8</t>
  </si>
  <si>
    <t>505-12LX-R</t>
  </si>
  <si>
    <t>505-12L-R</t>
  </si>
  <si>
    <t>1128/100</t>
  </si>
  <si>
    <t>1142BC-W</t>
  </si>
  <si>
    <t>7872-WBOA</t>
  </si>
  <si>
    <t>1100T</t>
  </si>
  <si>
    <t>DMPT280R</t>
  </si>
  <si>
    <t>1100DH-W</t>
  </si>
  <si>
    <t>374</t>
  </si>
  <si>
    <t>WR-0228</t>
  </si>
  <si>
    <t>327-CAN</t>
  </si>
  <si>
    <t>327</t>
  </si>
  <si>
    <t>1142BC-B</t>
  </si>
  <si>
    <t>LAT-C-USER</t>
  </si>
  <si>
    <t>LAT-NT-USER</t>
  </si>
  <si>
    <t>LAT-EL-USER</t>
  </si>
  <si>
    <t>CM-CAPX-0</t>
  </si>
  <si>
    <t>CX-POLE-0</t>
  </si>
  <si>
    <t>CX-ARMX-1</t>
  </si>
  <si>
    <t>CX-WLBX-0</t>
  </si>
  <si>
    <t>CX-ARMX-0</t>
  </si>
  <si>
    <t>LANYARD,BLACK WITH SPLIT RING 3/8" X 36" BREAKAWAY,NYLON</t>
  </si>
  <si>
    <t>VELCRO 2.0"x4.0"BLK,HD</t>
  </si>
  <si>
    <t>BATT SHELF FOR 350 ENCLOSURE, GRAY</t>
  </si>
  <si>
    <t>WIRELESS UNIVERSAL TRNSMTR,WHT</t>
  </si>
  <si>
    <t>SMA TO N CABLE, 50FT, LMR195</t>
  </si>
  <si>
    <t>LINE CARD</t>
  </si>
  <si>
    <t>ZN EXP, 16 POINT, 350 ENC,GRAY</t>
  </si>
  <si>
    <t>CONTACT,SMT, HIDDEN WIRE</t>
  </si>
  <si>
    <t>CONNECTOR,OFFSET, 3/4" X 2"</t>
  </si>
  <si>
    <t>5',3/4 TYPE B COIL GRAY FLEX</t>
  </si>
  <si>
    <t>3/4" CONDUIT LOCKNUT</t>
  </si>
  <si>
    <t>ITI INTERFACE MODULE</t>
  </si>
  <si>
    <t>WIRELESS SIREN</t>
  </si>
  <si>
    <t>ACCOUNT GROUPS (1-10)</t>
  </si>
  <si>
    <t>3V LITHIUM BATTERY PACK, 1126</t>
  </si>
  <si>
    <t>TRNSFMR,16V 100VA WIRE-IN ENCL</t>
  </si>
  <si>
    <t>10', 3/4 TYPE B COIL FLEX GRAY</t>
  </si>
  <si>
    <t>PANEL CONDUIT BOX, GRAY</t>
  </si>
  <si>
    <t>X-LARGE ENCLOSURE GRAY</t>
  </si>
  <si>
    <t>BATTERY HARNES,18GA,W/RNG</t>
  </si>
  <si>
    <t>HOST CABLE</t>
  </si>
  <si>
    <t>PANEL MANAGEMENT SOFTWARE</t>
  </si>
  <si>
    <t>PROXKEY II ACCESS DEVICE,10 PK</t>
  </si>
  <si>
    <t>3/4 LIQUID TIGHT CONNECTOR</t>
  </si>
  <si>
    <t>3/4" X 2" PIPE, GRC NIPPLE</t>
  </si>
  <si>
    <t>3/4" CONDUIT HUB</t>
  </si>
  <si>
    <t>ZN EXP, 4 POINT</t>
  </si>
  <si>
    <t>ZN EXP, 8 POINT, 340 ENC, RED</t>
  </si>
  <si>
    <t>GREEN LCD W/NUMBER KEYS, PROX, 4ZONE,WHITE FOR ALL PANELS</t>
  </si>
  <si>
    <t>KYPD BACKBOX, 1 1/2 IN. BLK</t>
  </si>
  <si>
    <t>REMOTE FIRE COMMAND CENTER</t>
  </si>
  <si>
    <t>12VDC 5AMP POWER SUPPLY, RED ENCLOSURE</t>
  </si>
  <si>
    <t>SDLC MODEM</t>
  </si>
  <si>
    <t>CLIENT SERVER DATABASE SOFTWARE</t>
  </si>
  <si>
    <t>BUS EXTENDER SET OF 2 MODULES</t>
  </si>
  <si>
    <t>READER, PROX PNT,W/BEEPER</t>
  </si>
  <si>
    <t>SCS-1R POWER CORD</t>
  </si>
  <si>
    <t>READER, PROX,MINIPROX</t>
  </si>
  <si>
    <t>KYPD BACKBOX, 1 1/2 IN. WHT</t>
  </si>
  <si>
    <t>GREEN LCD W/SHORTCUT KEYS, WHITE FOR ALL PANELS</t>
  </si>
  <si>
    <t>PLSTC KYPD WALL COVER,9"X9"</t>
  </si>
  <si>
    <t>BATT SHELF FOR 349 ENCLOSURE, GRAY</t>
  </si>
  <si>
    <t>MED. ENCLOSURE, GRAY, XT SERIES</t>
  </si>
  <si>
    <t>GREEN LCD W/NUMBER KEYS, PROX, 4ZONE,RELAY,WHITE FOR ALL PANELS</t>
  </si>
  <si>
    <t>PLSTC KYPD WALL COVER,7.4"X11"</t>
  </si>
  <si>
    <t>BATTERY HARNESS, 18 GA,48"</t>
  </si>
  <si>
    <t>KYPD BACKBOX, 1/2 IN. IVRY</t>
  </si>
  <si>
    <t>X-LARGE ENCLOSURE GRAY,FITS  XR, (3) EXPANDERS</t>
  </si>
  <si>
    <t>ADEMCO WIRELESS MODULE</t>
  </si>
  <si>
    <t>SLIDE-IN 3 HOLE MODULE BRACKET</t>
  </si>
  <si>
    <t>ZN EXPANDER, 4 POINT, W/HARNESS</t>
  </si>
  <si>
    <t>PROGRAMMING CABLE</t>
  </si>
  <si>
    <t>REPLACEMENT 4 WIRE HARNESS</t>
  </si>
  <si>
    <t>ZONE EXPANDER, 8 POINT</t>
  </si>
  <si>
    <t>TRANSFORMER ENCLOSURE, SMALL</t>
  </si>
  <si>
    <t>630F FLUSH MOUNT BACKBOX</t>
  </si>
  <si>
    <t>SCS-150 KEYPAD/LINE CARD CABLES</t>
  </si>
  <si>
    <t>CONVENIENCE PANEL</t>
  </si>
  <si>
    <t>SCS-1R PROCESSOR BOARD</t>
  </si>
  <si>
    <t>XT50,DIALER,NETWORK SMALL GRAY ENCLOSURE</t>
  </si>
  <si>
    <t>REPLACEMENT ANTENNA FOR XT50 SERIES</t>
  </si>
  <si>
    <t>XT50DN PCB ONLY</t>
  </si>
  <si>
    <t>GREEN LCD W/SHORTCUT KEYS, PROX, WHITE FOR ALL PANELS</t>
  </si>
  <si>
    <t>58 ZONES,DIALER, WIRELESS RCVR, PCB ONLY</t>
  </si>
  <si>
    <t>ATTACK RESISTANCE ENCLOSURE FOR ANY XT SERIES SYSTEMS</t>
  </si>
  <si>
    <t>SMA EXTENSION CABLE, 12 FT</t>
  </si>
  <si>
    <t>12VDC 600MA DC ADPT,FLYNG LEAD</t>
  </si>
  <si>
    <t>850D PULL STATION / 711 MODULE</t>
  </si>
  <si>
    <t>PULL STAT, MAN, DUAL ACT</t>
  </si>
  <si>
    <t>INTERIOR BACKBOX, SURF MOUNT</t>
  </si>
  <si>
    <t>ZN EXP, 4 POINT, W/TERM BLK</t>
  </si>
  <si>
    <t>ZN EXP, 16 POINT, PCB ONLY</t>
  </si>
  <si>
    <t>ZN EXP, 8 POINT, PCB ONLY</t>
  </si>
  <si>
    <t>TERM BLK PLUG ON MODULE</t>
  </si>
  <si>
    <t>ZN EXP,16 POINT</t>
  </si>
  <si>
    <t>GROUNDING CLAMP 1/2-1</t>
  </si>
  <si>
    <t>BAG,PLSTC,ZIP,9X12,ADHSV BACK</t>
  </si>
  <si>
    <t>KYPD BACKBOX, 1/2 IN. WHT</t>
  </si>
  <si>
    <t>AUDIO SOUND DISCRIMINATOR</t>
  </si>
  <si>
    <t>SILENCE/RESET PUSH BUTTON KIT</t>
  </si>
  <si>
    <t>TRANSFORMER ENCLOSURE, LARGE</t>
  </si>
  <si>
    <t>KIOSK/ATM ENCLOSURE,GRAY</t>
  </si>
  <si>
    <t>3/4 RIGID STRAP, 1 HOLE</t>
  </si>
  <si>
    <t>12VDC 5 AMP POWER SUPPLY PCB ONLY</t>
  </si>
  <si>
    <t>READER, PROX, THINLNE, WHITE</t>
  </si>
  <si>
    <t>X-LARGE ENCLOSURE, GRAY 5 BATT SHELVES</t>
  </si>
  <si>
    <t>LARGE ATTACK ENCLOSURE GRAY FOR XR SERIES</t>
  </si>
  <si>
    <t>PWR DISTRIBUTION/4 WIRE BUS</t>
  </si>
  <si>
    <t>REMOTE STYLE W NOTIFICATION MODULE</t>
  </si>
  <si>
    <t>POLARIZED BELL MODULE</t>
  </si>
  <si>
    <t>PROGRAMMING CABLE ,4FT</t>
  </si>
  <si>
    <t>1K 1/4W EOL RESISTOR</t>
  </si>
  <si>
    <t>WIRELESS LED ANNUNCIATOR, RED</t>
  </si>
  <si>
    <t>WIRELESS DOOR SOUNDER</t>
  </si>
  <si>
    <t>WIRELESS RELAY OUTPUT</t>
  </si>
  <si>
    <t>58 ZONES,DIALER, WIRELESS RCVR,SMALL GRAY ENCLSR</t>
  </si>
  <si>
    <t>42 ZONES, NETWORK/DIALER, BOARD ONLY</t>
  </si>
  <si>
    <t>CONVERSION KIT FOR SCS-150</t>
  </si>
  <si>
    <t>SCS-1R RECEIVER SPARES KIT</t>
  </si>
  <si>
    <t>HID PROXIMITY READER</t>
  </si>
  <si>
    <t>FOR 2 714-XX,MNTS IN 350/350A</t>
  </si>
  <si>
    <t>KYPD COVER W/LOCK, CLEAR</t>
  </si>
  <si>
    <t>ACCOUNT GROUPS (1-100)</t>
  </si>
  <si>
    <t>KEY, FOR HM-0061,#MM101</t>
  </si>
  <si>
    <t>BLUE LCD W/NUMBER KEYS, WHITE FOR ALL PANELS</t>
  </si>
  <si>
    <t>630F BACKBOX, 1 3/4 IN. RED</t>
  </si>
  <si>
    <t>GREEN LCD W/NUMBER KEYS, WHITE FOR ALL PANELS</t>
  </si>
  <si>
    <t>PROX PATCH, HID STD WIEGAND</t>
  </si>
  <si>
    <t>WIRELESS HIGH POWER RECEIVER, XR SERIES</t>
  </si>
  <si>
    <t>TECHNICIAN ACCESSORY PACK</t>
  </si>
  <si>
    <t>ANTENNA MOUNT BRACKET</t>
  </si>
  <si>
    <t>PROX CARD II, HID, 10 PK</t>
  </si>
  <si>
    <t>KEYPAD METAL DESKSTAND W/CORD</t>
  </si>
  <si>
    <t>SCORED ACRYLIC BRKROD,(1 DOZ)</t>
  </si>
  <si>
    <t>NOISE SUPPRESSOR FOR THE 734/7X73</t>
  </si>
  <si>
    <t>XR SERIES UPDATE/PROG CABLE</t>
  </si>
  <si>
    <t>ACCOUNT GROUPS (501-1000)</t>
  </si>
  <si>
    <t>WLS RMT RED INDICATOR LGHT,WHT</t>
  </si>
  <si>
    <t>STYLE W/X NOTIFICATION MOD</t>
  </si>
  <si>
    <t>ALARM MONITORING (1-10)</t>
  </si>
  <si>
    <t>462P DB25 PRINTER CABLE</t>
  </si>
  <si>
    <t>WIRELESS STANDARD RECEIVER, XT SERIES</t>
  </si>
  <si>
    <t>TRANSFORMER CARD</t>
  </si>
  <si>
    <t>MULTIBUS POWER SUPPLY</t>
  </si>
  <si>
    <t>DOOR CONTACT, TERM CONTACT</t>
  </si>
  <si>
    <t>5 PRT ETHRNT SWITCH</t>
  </si>
  <si>
    <t>ADVANCED REPORTING (1-10)</t>
  </si>
  <si>
    <t>ACCOUNT GROUPS (101-500)</t>
  </si>
  <si>
    <t>WIRELESS 2-BUTTON HOLDUP, WHT</t>
  </si>
  <si>
    <t>WIRELESS STANDARD RECEIVER, XR SERIES</t>
  </si>
  <si>
    <t>LARGE ENCLOSURE RED FOR XR SERIES</t>
  </si>
  <si>
    <t>XR550 DIALER,NET,PCB ONLY</t>
  </si>
  <si>
    <t>GREEN LCD W/NUMBER KEYS, PROX, WHITE FOR ALL PANELS</t>
  </si>
  <si>
    <t>XR550 DIALER,ENCRYP,PCB ONLY KEY 103, NO 327</t>
  </si>
  <si>
    <t>X-LARGE ENCLOSURE GRAY WITH 505-12 POWER SUPPLY</t>
  </si>
  <si>
    <t>HIGH SECURITY CONTACT SWITCH</t>
  </si>
  <si>
    <t>XR150 DIALER, NET,LARGE GRAY ENCLOSURE,CANADA</t>
  </si>
  <si>
    <t>SMOKE DET, 12V, LX-BUS</t>
  </si>
  <si>
    <t>SMOKE DET,12V,LX-BUS,HEAT</t>
  </si>
  <si>
    <t>UNIVERSAL MOUNTING PLATE, GRAY</t>
  </si>
  <si>
    <t>CAT-5, 10 FOOT</t>
  </si>
  <si>
    <t>CAT-5, 3 FOOT</t>
  </si>
  <si>
    <t>OUTPUT HARNESS, XR SERIES</t>
  </si>
  <si>
    <t>ZN EXP, 8 POINT, 3-HOLE</t>
  </si>
  <si>
    <t>12VDC 5AMP POWER SUPPLY</t>
  </si>
  <si>
    <t>READER, PROXPRO II</t>
  </si>
  <si>
    <t>Orng neon 3/4" dot, sheet</t>
  </si>
  <si>
    <t>WHITE 5/8" X 3/8", SHEET</t>
  </si>
  <si>
    <t>TRNSFMR,16V 56VA WIRE-IN PLATE</t>
  </si>
  <si>
    <t>ZN EXP, 4 POINT, W/EXTRSN</t>
  </si>
  <si>
    <t>BUS SPLITTER MODULE</t>
  </si>
  <si>
    <t>RADIONICS POPIT INTERFACE</t>
  </si>
  <si>
    <t>DUAL PHONE LINE MODULE</t>
  </si>
  <si>
    <t>BATTERY HARNESS, 18 GA.</t>
  </si>
  <si>
    <t>PANEL TAMPER HARNESS</t>
  </si>
  <si>
    <t>TAMPER KIT W/CLIP MOUNT</t>
  </si>
  <si>
    <t>TRNSFMR,UL,16.5V 40VA,PLG-N</t>
  </si>
  <si>
    <t>TRNSFMR,16V 56VA WIRE-IN ENCLS</t>
  </si>
  <si>
    <t>PHONE CORD, RJ31, 7 FT</t>
  </si>
  <si>
    <t>PIR, 360* CEILING MOUNT, FIXED</t>
  </si>
  <si>
    <t>XR550DN, DIALER, NET, LARGE GRAY, CANADA</t>
  </si>
  <si>
    <t>XR550 W/ENCRYPT, LARGE GRAY, CANADA</t>
  </si>
  <si>
    <t>LARGE ENCLOSURE GRAY FOR XR SERIES</t>
  </si>
  <si>
    <t>XR550 DIALER,ENCRYP,PCB ONLY</t>
  </si>
  <si>
    <t>COAX CABLE,18" W/BRASS WASHERS</t>
  </si>
  <si>
    <t>TOUCH LCD KPD,4ZNS,PROX, RELAY</t>
  </si>
  <si>
    <t>TOUCH LCD KPD,4 ZONES,PROX</t>
  </si>
  <si>
    <t>ZN EXP, 16 POINT, 340 ENC, RED</t>
  </si>
  <si>
    <t>THIN LCD KYPD,WHITE</t>
  </si>
  <si>
    <t>ZN EXP, 16 POINT, 340 ENC,GRAY</t>
  </si>
  <si>
    <t>LEV A ISOLATION TRANSFORMER KIT</t>
  </si>
  <si>
    <t>XR OUTPUT RELAY</t>
  </si>
  <si>
    <t>KEYFOB METAL RIM KEY TAG</t>
  </si>
  <si>
    <t>ROMEX STRAIN RELIEFS, 3/8 K/O</t>
  </si>
  <si>
    <t>ACCESS CONTROL MODULE</t>
  </si>
  <si>
    <t>SMALL ENCLOSURE GRAY FOR XT SERIES</t>
  </si>
  <si>
    <t>12VDC 5AMP POWER SUPPLY, 350 LARGE ENCLOSURE</t>
  </si>
  <si>
    <t>ZONE EXP, 4 POINT, W/TERM BLK</t>
  </si>
  <si>
    <t>WLS WALL MNT WIDE ANGLE PIR</t>
  </si>
  <si>
    <t>WLS CEILING MOUNT 360 PIR</t>
  </si>
  <si>
    <t>WLS WALL MNT CURTAIN PIR</t>
  </si>
  <si>
    <t>WIRELESS ZN EXP, 4 POINT</t>
  </si>
  <si>
    <t>WLS UNVRSL TRNSMTR EXT CNT,WHT,FIRE</t>
  </si>
  <si>
    <t>WLS UNVRSL TRNSMTR EXT CNT,WHT</t>
  </si>
  <si>
    <t>WIRELESS REPEATER</t>
  </si>
  <si>
    <t>PLATE, KYPD WALL RPLCMNT,WHITE</t>
  </si>
  <si>
    <t>WIRELESS 2-BUTTON HOLDUP BLK</t>
  </si>
  <si>
    <t>TCH LCD KPD, 4ZNS, PROX, JPMC</t>
  </si>
  <si>
    <t>JPMC (NEWCNST, LEV D): XR550E, 7872, 505-12, 714-16, 263LTE-V</t>
  </si>
  <si>
    <t>JPMC (ATM TOPPER, Lev C): XR550DE,263LTE-V, 7060N</t>
  </si>
  <si>
    <t>BLUE LCD W/SHORTCUT KEYS, PROX, WHITE FOR ALL PANELS</t>
  </si>
  <si>
    <t>WIRELESS PIR, WHITE</t>
  </si>
  <si>
    <t>WATER SENSOR, REMOTE</t>
  </si>
  <si>
    <t>WIRELESS ZN EXP, 8PT,NO EOL</t>
  </si>
  <si>
    <t>LTE CELL COMMUNICATOR W/CABLE, XR150, XR550 VERIZON</t>
  </si>
  <si>
    <t>WIFI INTERFACE MODULE</t>
  </si>
  <si>
    <t>WIRELESS HEAT DETECTOR RR/FXD</t>
  </si>
  <si>
    <t>WIRELESS SMOKE RING</t>
  </si>
  <si>
    <t>WLS SMOKE DET NO SOUNDER</t>
  </si>
  <si>
    <t>1115-W WITH TEMP SENSOR PROBE</t>
  </si>
  <si>
    <t>1115-W WITH WATER SENSOR</t>
  </si>
  <si>
    <t>WIRELESS TEMP/WATER SENSOR</t>
  </si>
  <si>
    <t>WIRELESS PERSONAL PENDANT GRY</t>
  </si>
  <si>
    <t>WIRELESS WALL BUTTON</t>
  </si>
  <si>
    <t>TOUCH KEYPAD W/DESKSTAND</t>
  </si>
  <si>
    <t>TOUCH LCD KPD, PROX, WHT</t>
  </si>
  <si>
    <t>TOUCH LCD KPD, PROX, BLK</t>
  </si>
  <si>
    <t>WIRELESS ZN EXP, 4PT, NO EOL</t>
  </si>
  <si>
    <t>WLS MICRO TRNSMTR, WHT CR2430, 3V, RPL 2YR</t>
  </si>
  <si>
    <t>WIRELESS SOUNDER</t>
  </si>
  <si>
    <t>WIRELESS BILL TRAP, BLACK</t>
  </si>
  <si>
    <t>THIN LCD KYPD HOUSING, BLACK</t>
  </si>
  <si>
    <t>SMA TO N CABLE, 4FT, LMR195 COAX CABLE</t>
  </si>
  <si>
    <t>WLS SMOKE DET W/SYNC SOUNDER</t>
  </si>
  <si>
    <t>WIRELESS DUAL BUTTON KEY FOB</t>
  </si>
  <si>
    <t>WIRELESS 1-BUTTON KEY FOB,PROX</t>
  </si>
  <si>
    <t>WIRELESS 1-BUTTON KEY FOB</t>
  </si>
  <si>
    <t>WIRELESS 4-BUTTON KEY FOB</t>
  </si>
  <si>
    <t>WIRELESS 2-BUTTON KEY FOB</t>
  </si>
  <si>
    <t>WIRELESS KEYPAD</t>
  </si>
  <si>
    <t>WLS UNVRSL,TRNSMTR EXT CNT,CHCLT</t>
  </si>
  <si>
    <t>WLS UNVRSL,TRNSMTR EXT CNT,WHT</t>
  </si>
  <si>
    <t>WIRELESS KEYPAD, PROX</t>
  </si>
  <si>
    <t>58 ZONES,DIALER, WIRELESS RCVR, MED 349G ENCLSR</t>
  </si>
  <si>
    <t>ZN EXP, 8 POINT, 340 ENC, GRAY</t>
  </si>
  <si>
    <t>USB FLASH MODULE,XT SERIES</t>
  </si>
  <si>
    <t>12V REMOTE INDICATOR LIGHT</t>
  </si>
  <si>
    <t>PANEL LOCK WITH KEY</t>
  </si>
  <si>
    <t>PHONE CORD, RJ31, 2 FT</t>
  </si>
  <si>
    <t>RJ38X PHONE BLOCK</t>
  </si>
  <si>
    <t>4 WIRE BUS OUTPUT EXPNDR</t>
  </si>
  <si>
    <t>ZN EXP, SINGLE POINT</t>
  </si>
  <si>
    <t>CLIP ON TAMPER SWITCH</t>
  </si>
  <si>
    <t>SCREW-ON TAMPER SWITCH, REED</t>
  </si>
  <si>
    <t>DOOR CT 3/4 X 1/8 STEEL DOOR</t>
  </si>
  <si>
    <t>WIRELESS RECESSED CONTACT</t>
  </si>
  <si>
    <t>WIRELESS GLASSBREAK DETECTOR</t>
  </si>
  <si>
    <t>REX PIR MOTION DETECTOR,BLACK</t>
  </si>
  <si>
    <t>READER, BLUETOOTH, MULLION MNT W/SINGLE-GANG MOUNTING PLATE</t>
  </si>
  <si>
    <t>DIRECT PROGRAMMING CABLE XR100/500</t>
  </si>
  <si>
    <t>SMA EXTENSION CABLE, 25 FT</t>
  </si>
  <si>
    <t>REPLACEMENT 12-WIRE HARNESS FOR 7800 SERIES</t>
  </si>
  <si>
    <t>REPLACEMENT 5-WIRE HARNESS FOR 7800 SERIES</t>
  </si>
  <si>
    <t>REPLACEMENT 7 WIRE HARNESS,763</t>
  </si>
  <si>
    <t>REPLACEMENT 12 WIRE HARNESS</t>
  </si>
  <si>
    <t>REPLACEMENT 5 WIRE HARNESS</t>
  </si>
  <si>
    <t>SMOKE DET,12V,LX-BUS,HEAT,10PK</t>
  </si>
  <si>
    <t>16PT ZONE EXPANDER FOR 2-WIRE SMOKE DET,BOARD</t>
  </si>
  <si>
    <t>8PT ZONE EXPANDER FOR 2-WIRE SMOKE DET,BOARD ONLY</t>
  </si>
  <si>
    <t>PULL STAT,SINGLE ACT,W/SINGLE POINT ZONE EXPANDER</t>
  </si>
  <si>
    <t>WEATHERPROOF BACKBOX,SURFACE MOUNT</t>
  </si>
  <si>
    <t>Replacement Optical Chamber (Multiples of 10)</t>
  </si>
  <si>
    <t>PLSTC BACKBOX,WHITE,CELLCOM/DUALCOM</t>
  </si>
  <si>
    <t>PLSTC BACKBOX,RED,CELLCOM/DUALCOM</t>
  </si>
  <si>
    <t>PIR, 35X35 OR 55X5 W/FLIP LENS</t>
  </si>
  <si>
    <t>BLUE LCD W/SHORTCUT KEYS, WHITE FOR ALL PANELS</t>
  </si>
  <si>
    <t>POWER BOOSTER,5AMP,12V,W/2 NAC CIRCUITS</t>
  </si>
  <si>
    <t>GREEN LCD W/SHORTCUT KEYS, IVORY FOR ALL PANELS</t>
  </si>
  <si>
    <t>BLUE LCD W/NUMBER KEYS, PROX, 4ZONE,RELAY,WHITE FOR ALL PANELS</t>
  </si>
  <si>
    <t>16PT ZONE EXPANDER IN 350 RED ENCLOSURE</t>
  </si>
  <si>
    <t>BLUE LCD W/NUMBER KEYS, PROX, 4ZONE,WHITE FOR ALL PANELS</t>
  </si>
  <si>
    <t>GRAY RETROFIT PLATE FOR 1 ZONE EXP IN 350/350A ENCL</t>
  </si>
  <si>
    <t>Digital Monitoring Products $ 3/8" Recessed Door Contact</t>
  </si>
  <si>
    <t>UL 12V 9AH BATTERY SLA, 4 PACK</t>
  </si>
  <si>
    <t>330 VIBRTN DETECTOR WHITE</t>
  </si>
  <si>
    <t>LIGHTNING SUPPRESSOR W/DUAL RJ JACKS</t>
  </si>
  <si>
    <t>1K W/WR LEADS/SHRNK TUBE</t>
  </si>
  <si>
    <t>TWO-PIN JUMPER (PACKAGE OF 10)</t>
  </si>
  <si>
    <t>LEV D, WELLS FARGO, XR550DE</t>
  </si>
  <si>
    <t>SMA TO N CABLE, 25FT, LMR195</t>
  </si>
  <si>
    <t>COMERICA, LEV A, XR550DNL-GZ, (2) 7060-I, 350H, (2) 712-8</t>
  </si>
  <si>
    <t>PROXCARD, ISOPROX II, STD HID 10 PACK</t>
  </si>
  <si>
    <t>LEV B,CITIZEN,XR550DNPCBZ-106, 263LTE-V, 7060N-I, 712-8</t>
  </si>
  <si>
    <t>Citizens ATM Lev B: XR550DNPCB-106, 7060N-I, 263LTE-V, 349V-G, PB-52C, TANE 60</t>
  </si>
  <si>
    <t>MIFARE PROX READER, USB, VERT</t>
  </si>
  <si>
    <t>7800 BACKBOX, 1 1/2 INCH DEEP, WHITE</t>
  </si>
  <si>
    <t>ENCLOSURE,OUTDOOR,SINGLE 1101</t>
  </si>
  <si>
    <t>XR550 W/ENCRYPTION,LARGE GRAY ENCLOSURE</t>
  </si>
  <si>
    <t>CELL COMMUNICATOR EXTENSION MD</t>
  </si>
  <si>
    <t>UNIV ALARM COMM NET,VERIZ</t>
  </si>
  <si>
    <t>ANTENNA MOUNTING BRACKET FOR ALL CELL COMMUNICATORS</t>
  </si>
  <si>
    <t>DUAL BAND RUBBERDUCK ANTENNA FOR ALL CELL COMM</t>
  </si>
  <si>
    <t>LTE CELL COMMUNICATOR, XTL+, AT&amp;T</t>
  </si>
  <si>
    <t>LTE CELL COMMUNICATOR W/CABLE, XR150, XR550, AT&amp;T</t>
  </si>
  <si>
    <t>LTE CELLULAR COMMUNICATOR, XT30, XT50 AT&amp;T</t>
  </si>
  <si>
    <t>LTE UNIVERSAL FIRE ALARM COMMUNICATOR</t>
  </si>
  <si>
    <t>LTE CELL COMMUNICATOR, XTL+, VERIZON</t>
  </si>
  <si>
    <t>LEV A, JCI, XT50DNS-G</t>
  </si>
  <si>
    <t>738Z+ Z-Wave Plus Interface Module</t>
  </si>
  <si>
    <t>ANTENNA, 2DB ATTACK ENCL, LTE, 3' CABLE, SMA PLUG</t>
  </si>
  <si>
    <t>3Db meg ANTENNA, USED WITH LTE CELL MODEMS</t>
  </si>
  <si>
    <t>3Db meg ANTENNA, USED WITH LTE CELL MODEMS w/bracket</t>
  </si>
  <si>
    <t>LEV A, XT50S-G, 7160, 9060(2), 263LTE-V, 321, 368, 1135, 1101(10), 1127W(8), 114</t>
  </si>
  <si>
    <t>XR550 W/ENCRYPT, PCB, NO 327, K103 (JPMC)</t>
  </si>
  <si>
    <t>LEV A, RETAIL, XT50N, 263LTE-V</t>
  </si>
  <si>
    <t>LEV A, RETAIL, XT30N,263LTE-V</t>
  </si>
  <si>
    <t>LEV A, RETAIL,XR550N, 263LTE-V WIRELESS</t>
  </si>
  <si>
    <t>LEV A, RETAIL,XR550N, 263LTE-V</t>
  </si>
  <si>
    <t>LEV-A, RETAIL KIT, XR550N</t>
  </si>
  <si>
    <t>LEV A, RETAIL,XR150N, 263LTE-V</t>
  </si>
  <si>
    <t>LEV A, JCI, XR150DN</t>
  </si>
  <si>
    <t>LEV A, JCI, XR150NL-G</t>
  </si>
  <si>
    <t>XR550 W/ENCRYPT,LARGE GRAY CAN</t>
  </si>
  <si>
    <t>XR550 W/ENCRYPTION, LARGE GRAY ENCLOSURE</t>
  </si>
  <si>
    <t>XR550 NETWORK, LARGE GRAY ENCLOSURE</t>
  </si>
  <si>
    <t>XR550 NETWORK, PCB ONLY</t>
  </si>
  <si>
    <t>XR550DN DEMO STAND (WEDGE)</t>
  </si>
  <si>
    <t>LEV B, JCI, XT50DS-G</t>
  </si>
  <si>
    <t>XR550 ENCRYPTED PCB ONLY</t>
  </si>
  <si>
    <t>LEV-A, RETAIL KIT, XR150N</t>
  </si>
  <si>
    <t>LEV-A, RETAIL KIT, XT50N</t>
  </si>
  <si>
    <t>LEV-A, RETAIL KIT, XT30N</t>
  </si>
  <si>
    <t>LEV A, XT30S-G, 7060N-W, 321, 263LTE-V, 335, 368</t>
  </si>
  <si>
    <t>42 ZONES,DIALER/NETWORK,349-G MED GREY ENCLOSURE</t>
  </si>
  <si>
    <t>42 ZONES, NETWORK, 340-G SMALL GRAY ENCLOSURE</t>
  </si>
  <si>
    <t>42 ZONES,NETWORK, BOARD ONLY</t>
  </si>
  <si>
    <t>42 ZONES,DIALER,349-G MED GREY ENCLOSURE</t>
  </si>
  <si>
    <t>42 ZONES,DIALER,340G SMALL GREY ENCLOSURE</t>
  </si>
  <si>
    <t>42 ZONES, DIALER, BOARD ONLY</t>
  </si>
  <si>
    <t>42 ZONES,NO COMMUNICATIONS,349-G MED GRY ENCLOSR</t>
  </si>
  <si>
    <t>42 ZONES, NO COMMUNICATION ONBOARD,SM 340-G ENCLSR</t>
  </si>
  <si>
    <t>42 ZONES,NETWORK, 349-G MEDIUM GRY ENCLOSURE</t>
  </si>
  <si>
    <t>42 ZONES,NETWORK/DIALER, 340-G SM GREY ENCLOSURE</t>
  </si>
  <si>
    <t>42 ZONES, BOARD ONLY</t>
  </si>
  <si>
    <t>LEV A, WELLS FARGO, XR550DEPCBZ</t>
  </si>
  <si>
    <t>KIT, TORONTO DOMINION, XR550DE, CANADIAN FEATURES</t>
  </si>
  <si>
    <t>KIT, NOVA SCOTIA, XR550DE, UPGRADE, 263LTE-A, CANADIAN FEATURES</t>
  </si>
  <si>
    <t>LEV B,NOVA SCOTIA BANK,XR550DE</t>
  </si>
  <si>
    <t>574 ZONES, DIALER, FIRE CONTROL</t>
  </si>
  <si>
    <t>574 ZONES, DIALER/NET, 350, RED</t>
  </si>
  <si>
    <t>XR150DNFC-R, 270, 866, 318</t>
  </si>
  <si>
    <t>XR150DNL-R, 630F-R, 270,322,866,318</t>
  </si>
  <si>
    <t>142 ZONES,NETWORK,350-G ENCLOSURE(INC 50 VA TRANSF</t>
  </si>
  <si>
    <t>142 ZONES,NETWORK, BOARD ONLY(INC 50 VA TRANSFORM</t>
  </si>
  <si>
    <t>142 ZONES, DIALER/NET, 350, RED</t>
  </si>
  <si>
    <t>XR150 DIALER,NET,PCB ONLY,CANADA</t>
  </si>
  <si>
    <t>142 ZONES,DIALER/NETWORK BOARD ONLY,INCL 50VA TRNS</t>
  </si>
  <si>
    <t>142 ZONES, NO COMMUNICATION,350 ENCL (INC 50VA TRNS</t>
  </si>
  <si>
    <t>142 ZONES,NO COMMUNICATION BOARD ONLY(INC 50VA TRF</t>
  </si>
  <si>
    <t>58 ZONES, NETWORK, WIRELESS REC IN 340 SM ENCLSR</t>
  </si>
  <si>
    <t>XT50, NETWORK MED ENCLOSURE</t>
  </si>
  <si>
    <t>XT50, NETWORK, PCB ONLY</t>
  </si>
  <si>
    <t>58 ZONES,NETWORK/DIALER,WLS RCVR,MED 349-G ENCLOSR</t>
  </si>
  <si>
    <t>58 ZONES,NO COMMUNICATION,WLS RCVR,SM GREY 340-G</t>
  </si>
  <si>
    <t>142 ZONES, DIALER/NET, FIRE CONTROL</t>
  </si>
  <si>
    <t>XT50, PCB ONLY</t>
  </si>
  <si>
    <t>XR550DNFC-R, 270, 866, 318</t>
  </si>
  <si>
    <t>32 ADDITIONAL DOORS FOR 96 ON XR550 SERIES</t>
  </si>
  <si>
    <t>32 ADDITIONAL DOORS FOR 64 ON XR550 SERIES</t>
  </si>
  <si>
    <t>KIT, LEV-A, JCI, XR150DN; 350A-G LARGE ENCL GREY; 327 XFRMR; 368 BATT, NO KEYPAD</t>
  </si>
  <si>
    <t>KIT, LEV-A, JCI, XR550DN; 350A-G LARGE ENCL GREY; 327 XFRMR; 368 BATT, NO KEYPAD</t>
  </si>
  <si>
    <t>KIT, LEV-A, JCI, XT50DNPCB, 349A-G MED ENCL GREY; 321 TRNFRMR; 368 BATT, NO KPD</t>
  </si>
  <si>
    <t>XR150 DIALER,PCB ONLY</t>
  </si>
  <si>
    <t>XR150 DIALER,LARGE GRAY</t>
  </si>
  <si>
    <t>XR550 W/ENCRYPTION,350A GRAY ENCLOSURE</t>
  </si>
  <si>
    <t>XR550 DIALER, LARGE GRAY ENCLOSURE</t>
  </si>
  <si>
    <t>XR150 DIALER, NET,LARGE GRAY ENCLOSURE</t>
  </si>
  <si>
    <t>8PT ZONE EXPANDER IN 350 ENCLOSURE</t>
  </si>
  <si>
    <t>NETWORK ZONE EXPANSION MODULE</t>
  </si>
  <si>
    <t>PROX KEY RING TAG, 100 PK</t>
  </si>
  <si>
    <t>PROX KEY RING TAG, 10 PK</t>
  </si>
  <si>
    <t>CARD, MIFARE, SMARTCARD, 25 PK 13.56MHZ CONTACTLESS, CONEKT</t>
  </si>
  <si>
    <t>THIN LCD KYPD, 4 ZNS, PROX</t>
  </si>
  <si>
    <t>GREEN LCD W/NUMBER KEYS, IVORY FOR ALL PANELS</t>
  </si>
  <si>
    <t>READER, PROXPRO WITH KEYPAD</t>
  </si>
  <si>
    <t>THINLINE KEYPAD,PROX,NET</t>
  </si>
  <si>
    <t>PATAGONIA PROXIMITY READER &amp; KEYPAD</t>
  </si>
  <si>
    <t>CONTACTLESS SMARTCARD READER &amp; KEYPAD</t>
  </si>
  <si>
    <t>GRAPHIC TOUCHSCREEN IN-WALL BACKBOX,WHITE</t>
  </si>
  <si>
    <t>GRAPHIC TOUCHSCREEN IN-WALL BACKBOX,BLACK</t>
  </si>
  <si>
    <t>ADAPTOR FOR 7800 SERIES KEYPAD HARNESS</t>
  </si>
  <si>
    <t>KEYPAD DEMONSTRATOR MODULE FOR ANY DMP LCD</t>
  </si>
  <si>
    <t>DESKSTAND FOR 7800 TOUCHSCREEN KEYPADS</t>
  </si>
  <si>
    <t>GRAPHIC TOUCHSCREEN WALL COVER, GLOSS WHITE</t>
  </si>
  <si>
    <t>GRAPHIC TOUCHSCREEN WALL COVER, GLOSS BLACK</t>
  </si>
  <si>
    <t>TOUCH LCD KPD,4ZNS,PROX,RELAY</t>
  </si>
  <si>
    <t>GRAPHIC KYPD,DEMO,WHITE</t>
  </si>
  <si>
    <t>KEYPAD DESKSTAND W/CORD</t>
  </si>
  <si>
    <t>REPLACEMENT BATTERY ASSEMBLY EXTERNAL ANTENNA VERSION</t>
  </si>
  <si>
    <t>LEV-A,BANK OF AMERICA,CONTRACTOR, 5 BOXES</t>
  </si>
  <si>
    <t>LEV A, JCI, XT50DS-G</t>
  </si>
  <si>
    <t>XT50DN DEMO STAND (WEDGE)</t>
  </si>
  <si>
    <t>USB NANO COMPUTER PROXIMITY READER</t>
  </si>
  <si>
    <t>XT50DN DEMO STAND</t>
  </si>
  <si>
    <t>ICLASS COMPUTER PROX RDR (REMOTE LINK,SYSTEM LINK)</t>
  </si>
  <si>
    <t>STANDARD LIGHT PROX CARD, 100 PK</t>
  </si>
  <si>
    <t>XT/XR HARDWARE PACK</t>
  </si>
  <si>
    <t>RELAY MODULE, 4 RELAYS</t>
  </si>
  <si>
    <t>3.3K OHM REPLACEMENT EOL RESISTOR W/WIRE LEADS</t>
  </si>
  <si>
    <t>ISO IMAGEABLE PROX CARD, 10 PK</t>
  </si>
  <si>
    <t>ALPS PROXIMITY READER</t>
  </si>
  <si>
    <t>3 AMP FUSES(FOR USE W/SCS-1R RECEIVER) 5PKG</t>
  </si>
  <si>
    <t>CASCADE PROXIMITY READER</t>
  </si>
  <si>
    <t>10K OHM REPLACEMENT EOL RESISTOR W/WIRE LEADS</t>
  </si>
  <si>
    <t>CAMERA, IN/OUT, BULLET, 4MP</t>
  </si>
  <si>
    <t>CAMERA, IN/OUT, BULLET, 2MP</t>
  </si>
  <si>
    <t>CAMERA, IN/OUT, FIXED, DOMED, 4MP</t>
  </si>
  <si>
    <t>CAMERA, IN/OUT, FIXED, DOMED, 2MP</t>
  </si>
  <si>
    <t>STYLE D INITIATING MODULE</t>
  </si>
  <si>
    <t>V-PLEX INTERFACE MODULE</t>
  </si>
  <si>
    <t>ZN EXP, SINGLE POINT, FLY LDS</t>
  </si>
  <si>
    <t>CONTACTLESS SMARTCARD READER</t>
  </si>
  <si>
    <t>ACCESS CONTROL MODULE, NETWORK</t>
  </si>
  <si>
    <t>MIFARE DESFIRE EV1 SMARTCARD, 100 PK</t>
  </si>
  <si>
    <t>MIFARE DESFIRE EV1 SMARTCARD, 10 PK</t>
  </si>
  <si>
    <t>PLATE, KYPD WALL REPLACEMENT, WHITE</t>
  </si>
  <si>
    <t>24V PROGRAMMING CABLE</t>
  </si>
  <si>
    <t>PUSH BUTTON</t>
  </si>
  <si>
    <t>L BRACKET FOR MOUNTING HSC-1 &amp; HSC-2</t>
  </si>
  <si>
    <t>CAT-5E, 2 FT</t>
  </si>
  <si>
    <t>SMA TO N CABLE, 8FT, LMR195</t>
  </si>
  <si>
    <t>PRI SYSTEM MOUNTING PLATE FOR XT AND XR SERIES</t>
  </si>
  <si>
    <t>ONQ SYSTEM MOUNTING PLATE FOR XT AND XR SERIES</t>
  </si>
  <si>
    <t>KYPD BACKBOX, 1 1/2 IN. IVRY</t>
  </si>
  <si>
    <t>ENCLOSURE,OUTDOOR,DUAL 1101</t>
  </si>
  <si>
    <t>X-LARGE ENCLOSURE GRAY, MODULES</t>
  </si>
  <si>
    <t>ADVANCED REPORT 15 50 50 ACCT</t>
  </si>
  <si>
    <t>STANDARD LIGHT PROX CARD, 10 PK</t>
  </si>
  <si>
    <t>SMOKE/CO/LOW TEMP COMBO DETCTR</t>
  </si>
  <si>
    <t>WATER SENSOR PROBE, FOR USE WITH 1115-W</t>
  </si>
  <si>
    <t>GLASS BREAK DETECTOR</t>
  </si>
  <si>
    <t>OPTEX PIR AND MICROWAVE DETECTOR</t>
  </si>
  <si>
    <t>HIGH SECURITY MAGNETIC SENSOR</t>
  </si>
  <si>
    <t>DOOR CONTACT SMT QUICK CONNECT, 10 PACK</t>
  </si>
  <si>
    <t>DOOR CONTACT,3/8x3/4, 10 PACK, RECESSED,WHITE</t>
  </si>
  <si>
    <t>3" WIDE GAP DOOR CONTACT</t>
  </si>
  <si>
    <t>DOOR CNTCT,3/4x1/8,STEEL DOOR</t>
  </si>
  <si>
    <t>WIRELESS ACCESS CONTROL MODULE</t>
  </si>
  <si>
    <t>2/3A LITHIUM BATTERY, 8 PK</t>
  </si>
  <si>
    <t>12VDC 5AMP POWER SUPPLY W/2 NAC CIRCUITS RED ENCLOSURE</t>
  </si>
  <si>
    <t>12VDC 5AMP POWER SUPPLY 350 LARGE RED ENCLOSURE</t>
  </si>
  <si>
    <t>WIRELESS GLASSBREAK DETECTOR, 100 PK</t>
  </si>
  <si>
    <t>2 BUTTON WIRELESS HOLD-UP DEVICE W/BELT CLIP</t>
  </si>
  <si>
    <t>TOUCH LCD KPD,4 ZONES,PROX,BOA</t>
  </si>
  <si>
    <t>WIRELESS UNIVERSAL TRANSLATOR</t>
  </si>
  <si>
    <t>PROBE, REMOTE TEMP SENSOR</t>
  </si>
  <si>
    <t>WIRELESS HIGH POWER RECEIVER, XT SERIES</t>
  </si>
  <si>
    <t>SURGE VOLTAGE SUPPRESSER</t>
  </si>
  <si>
    <t>Power Cord (To be ordered with Altronix 4 Amp Power Supply)</t>
  </si>
  <si>
    <t>TRANSFMR,16.5V 50VA PLG-IN,CANANDA</t>
  </si>
  <si>
    <t>TRANSFMR,16.5V 50VA PLUG-IN</t>
  </si>
  <si>
    <t>WLS 2-BTN PANIC,BLK,BELT CLIP CR123A, 3V,UNIVERSAL,RPL 3YR</t>
  </si>
  <si>
    <t>One (1) Classic System User license for the Latitude Client applications</t>
  </si>
  <si>
    <t>One (1) Elite System User license for the Latitude Client applications</t>
  </si>
  <si>
    <t>PENDANT HOUSING FOR CM-SERIES FIXED MINIDOMES CAMERAS EXCLUDING CM-4021 MODEL</t>
  </si>
  <si>
    <t>Remote Commissioning assistance for a Classic system. Includ</t>
  </si>
  <si>
    <t>SDK SDK CONNECTION</t>
  </si>
  <si>
    <t>UL LISTED AND APPROVED 24V AC OUTDOOR POWER SUPPLY FOR ONE OUTDOOR PTZ CAMERA</t>
  </si>
  <si>
    <t>Single Case One (1) Hour Session Time &amp; Material Support for</t>
  </si>
  <si>
    <t>Single Case Multi (up to Five (5)) Sessions Time &amp; Material</t>
  </si>
  <si>
    <t>Per Diem Systems Analyst Assistance - SOW Required (4) Weeks</t>
  </si>
  <si>
    <t>Per Diem Site Acceptance Testing of Latitude components (Tra</t>
  </si>
  <si>
    <t>Per Diem Factory Acceptance Testing of Latitude components a</t>
  </si>
  <si>
    <t>Per Diem Systems Expert Assistance - SOW Required (4) Weeks</t>
  </si>
  <si>
    <t>Per Diem Technical Engineering Assistance on-site. SOW Requi</t>
  </si>
  <si>
    <t>Remote Commissioning assistance for an Elite system. Include</t>
  </si>
  <si>
    <t>Per Diem Commissioning Assistance - SOW Required (4) Weeks P</t>
  </si>
  <si>
    <t>Pole Mount Adapter Bracket for use with CX-ARMX-x</t>
  </si>
  <si>
    <t>Long Wall Mount Bracket  to be used  with CM-1100, CM-2100, CM-3100,CP-2100 and  CP-1100 series Came</t>
  </si>
  <si>
    <t>Wall mount Bracket box enclosure for use with CX-ARMX-x</t>
  </si>
  <si>
    <t>SHORT WALL MOUNT BRACKET TO BE USED WITH ALL CM-SERIES AND CP-SERIES CAMERAS EXC</t>
  </si>
  <si>
    <t>DMP.</t>
  </si>
  <si>
    <t>DVTEL.</t>
  </si>
  <si>
    <t>EN-SU305S-0</t>
  </si>
  <si>
    <t>EN-BR820-0</t>
  </si>
  <si>
    <t>EN-BR620-0</t>
  </si>
  <si>
    <t>EN-BR520-0</t>
  </si>
  <si>
    <t>EN-BR430-0</t>
  </si>
  <si>
    <t>EN-BR420-0</t>
  </si>
  <si>
    <t>EN-BR330-0</t>
  </si>
  <si>
    <t>EN-BR320-0</t>
  </si>
  <si>
    <t>EN-SU410-0</t>
  </si>
  <si>
    <t>EN-SU403-0</t>
  </si>
  <si>
    <t>EN-SU401-0</t>
  </si>
  <si>
    <t>EN-SU310-0</t>
  </si>
  <si>
    <t>EN-SU303-0</t>
  </si>
  <si>
    <t>EN-CACM-002</t>
  </si>
  <si>
    <t>EN-CACM-001</t>
  </si>
  <si>
    <t>EN-CACP-005</t>
  </si>
  <si>
    <t>EN-CACP-004</t>
  </si>
  <si>
    <t>EN-CAWA-007</t>
  </si>
  <si>
    <t>EN-CAWA-006</t>
  </si>
  <si>
    <t>EN-CAWA-001</t>
  </si>
  <si>
    <t>EN-CABX-007</t>
  </si>
  <si>
    <t>EN-CABX-006</t>
  </si>
  <si>
    <t>EN-CACP-006</t>
  </si>
  <si>
    <t>EN-CACP-003</t>
  </si>
  <si>
    <t>EN-CACP-002</t>
  </si>
  <si>
    <t>EN-CACP-001</t>
  </si>
  <si>
    <t>EN-CABX-005</t>
  </si>
  <si>
    <t>EN-CAPE-004</t>
  </si>
  <si>
    <t>EN-CAPM-002</t>
  </si>
  <si>
    <t>EN-SU504P-0</t>
  </si>
  <si>
    <t>EN-BR326P-0</t>
  </si>
  <si>
    <t>EN-BR325-0</t>
  </si>
  <si>
    <t>EN-BR225-0</t>
  </si>
  <si>
    <t>EN-SU404P-0</t>
  </si>
  <si>
    <t>EN-BR324P-0</t>
  </si>
  <si>
    <t>EN-BR224P-0</t>
  </si>
  <si>
    <t>EN-CDUT-001A</t>
  </si>
  <si>
    <t>EN-CDUB-008A</t>
  </si>
  <si>
    <t>EN-CABX-009</t>
  </si>
  <si>
    <t>EN-CABX-004</t>
  </si>
  <si>
    <t>EN-CDUD-011A</t>
  </si>
  <si>
    <t>EN-CDUD-010A</t>
  </si>
  <si>
    <t>EN-CDUD-009A</t>
  </si>
  <si>
    <t>EN-CDUD-008A</t>
  </si>
  <si>
    <t>EN-CDUD-007A</t>
  </si>
  <si>
    <t>EN-CDUB-013A</t>
  </si>
  <si>
    <t>EN-CDUB-012A</t>
  </si>
  <si>
    <t>EN-CDUB-011A</t>
  </si>
  <si>
    <t>EN-CDUB-010A</t>
  </si>
  <si>
    <t>EN-CDUM-008B</t>
  </si>
  <si>
    <t>EN-DS200-0A</t>
  </si>
  <si>
    <t>EN-DS100-0A</t>
  </si>
  <si>
    <t>EN-HW-002</t>
  </si>
  <si>
    <t>EN-HW-001</t>
  </si>
  <si>
    <t>EN-SW20G-001</t>
  </si>
  <si>
    <t>EN-SW28G-001</t>
  </si>
  <si>
    <t>EN-CDUM-008A</t>
  </si>
  <si>
    <t>WF5682-1</t>
  </si>
  <si>
    <t>Eagle Eye Location Setup Fee Bridge 305s (SSD drive) supports up to 6 IP cameras/ has 4 managed POE Ports</t>
  </si>
  <si>
    <t>EAGLE EYE CMVR 820/ SUPPORTS UP TO 180 IP CAMERAS/ 50 TB USABLE RAID ON PREMISE STORAGE/ RACK MOUNT</t>
  </si>
  <si>
    <t>EAGLE EYE CMVR 620/ SUPPORTS UP TO 120 IP CAMERAS/ 12 TB USABLE RAID ON PREMISE STORAGE/RACK MOUNT</t>
  </si>
  <si>
    <t>EAGLE EYE CMVR 520/ SUPPORTS UP TO 60 IP CAMERAS./ 8 TB USABLE RAID ON PREMISE STORAGE/ RACK MOUNT</t>
  </si>
  <si>
    <t>EAGLE EYE CMVR 430/ SUPPORTS UP TO 16 ANALOG CAMERAS AND IP/ 4TB ON PREMISE STORAGE/RACK MOUNT</t>
  </si>
  <si>
    <t>EAGLE EYE CMVR 420/ SUPPORTS UP TO 30 IP CAMERAS/ 4 TB ON PREMISE STORAGE/ RACK MOUNT</t>
  </si>
  <si>
    <t>EAGLE EYE CMVR 330/SUPPORTS UP TO 8 ANALOG AND IP CAMERAS/ 3 TB ON PREMISE STORAGE/ RACK MOUNT</t>
  </si>
  <si>
    <t>EAGLE EYE CMVR 320/SUPPORTS UP TO 15 IP CAMERAS/ 3 TB ON PREMISE STORAGE/ RACK MOUNT</t>
  </si>
  <si>
    <t>Eagle Eye Bridge 410</t>
  </si>
  <si>
    <t>Eagle Eye Bridge 403</t>
  </si>
  <si>
    <t>Eagle Eye Bridge 401</t>
  </si>
  <si>
    <t>Eagle Eye Bridge 310</t>
  </si>
  <si>
    <t>Eagle Eye Bridge 303</t>
  </si>
  <si>
    <t>Eagle Eye Camera Corner Mount CM002 (all BX,WA006, WA007,PE004)</t>
  </si>
  <si>
    <t>Eagle Eye Camera Corner Mount CM001 (BX004-007,WA001)</t>
  </si>
  <si>
    <t>Eagle Eye Camera Cap CP005 (DF03)</t>
  </si>
  <si>
    <t>Eagle Eye Camera Cap CP004 (DT01)</t>
  </si>
  <si>
    <t>Eagle Eye Camera Wall Arm with Junction Box WA007 (DD07-DD11, DM08, D</t>
  </si>
  <si>
    <t>Eagle Eye Camera Wall Arm WA006 (DD07-DD11, DM08, DF03, DT01, DZ03)</t>
  </si>
  <si>
    <t>Eagle Eye Camera Wall Arm WA001 (DM08,DD07,DD08,DD10,DD11,DE02)</t>
  </si>
  <si>
    <t>Eagle Eye Camera Junction Box BX007 (DB11,DB13)</t>
  </si>
  <si>
    <t>Eagle Eye Camera Junction Box BX006 (DB10,DB12)</t>
  </si>
  <si>
    <t>Eagle Eye Camera Cap CP006 (DM08)</t>
  </si>
  <si>
    <t>Eagle Eye Camera Cap CP003 (DD09)</t>
  </si>
  <si>
    <t>Eagle Eye Camera Cap CP002 (DD08,DD11)</t>
  </si>
  <si>
    <t>Eagle Eye Camera Cap CP001 (DD07,DD10)</t>
  </si>
  <si>
    <t>Eagle Eye Camera Junction Box BX005 (DM08,DD07,DD08,DD10,DD11)</t>
  </si>
  <si>
    <t>Eagle Eye Camera Pendant PE004 (CP001-CP006,BX009,DZ03)</t>
  </si>
  <si>
    <t>Eagle Eye Camera Pole Mount PM002 (all BX, WA006, WA007, PE004)</t>
  </si>
  <si>
    <t>Eagle Eye Location Setup Fee Bridge 504+ - 50 4MP cameras</t>
  </si>
  <si>
    <t>Eagle Eye CMVR 326+ - 25 4MP cameras</t>
  </si>
  <si>
    <t>EAGLE EYE CEAGLE EYE CMVR 325 12 IP/4POE PORTS/ 2 TB ONBOARD STORAGE</t>
  </si>
  <si>
    <t>EAGLE EYE CMVR 225 6 IP/4POE PORTS/ 1 TB ONBOARD STORAGE</t>
  </si>
  <si>
    <t>Eagle Eye Bridge 404+/supports up to 35 4MP Cameras/wall or shelf mount</t>
  </si>
  <si>
    <t>Eagle Eye CMVR 324+/supports up to 20 4MP cameras/wall mount</t>
  </si>
  <si>
    <t>Eagle Eye CMVR 224+/supports up to 6 4MP cameras/wall mount</t>
  </si>
  <si>
    <t>Eagle Eye Camera DT01 Outdoor Turret 4Mpix, H265, IR, IP66,</t>
  </si>
  <si>
    <t>Eagle Eye Camera DB08 Outdoor Mini Bullet 4Mpix, H265, IR,</t>
  </si>
  <si>
    <t>Eagle Eye Camera Junction Box BX009 (DT01)</t>
  </si>
  <si>
    <t>Eagle Eye Camera Junction Box BX004 (WA03,PE02,DF03,DD09)</t>
  </si>
  <si>
    <t>EAGLE EYE CAMERA DD11 OUTDOOR VANDAL DOME 8MPIX, H265, IR, IP66, IK10</t>
  </si>
  <si>
    <t>EAGLE EYE CAMERA DD10 OUTDOOR VANDAL DOME 8MPIX, H265, IR, IP67, IK10</t>
  </si>
  <si>
    <t>EAGLE EYE CAMERA DD09 OUTDOOR VANDAL DOME 4MPIX, NO PIGTAIL, H265, IR</t>
  </si>
  <si>
    <t>EAGLE EYE CAMERA DD08 OUTDOOR VANDAL DOME 4MPIX, H265, IR, IP66, IK10</t>
  </si>
  <si>
    <t>EAGLE EYE CAMERA DD07 OUTDOOR VANDAL DOME 4MPIX, H265, IR, IP67, IK10</t>
  </si>
  <si>
    <t>EAGLE EYE CAMERA DB13 OUTDOOR BULLET 8MPIX, H265, IR, IP66, 3.3MM-13.</t>
  </si>
  <si>
    <t>EAGLE EYE CAMERA DB12 OUTDOOR MINI BULLET 8MPIX, H265, IR, IP66, 2.8M</t>
  </si>
  <si>
    <t>EAGLE EYE CAMERA DB11 OUTDOOR BULLET 4MPIX, H265, IR, IP66, 2.7MM-13.</t>
  </si>
  <si>
    <t>EAGLE EYE CAMERA DB10 OUTDOOR MINI BULLET 4MPIX, H265, IR, IP66, 2.8M</t>
  </si>
  <si>
    <t>EAGLE EYE CAMERA DM08B OUTDOOR MINI DOME 4MPIX, H265, IR, IP66, 2.8MM</t>
  </si>
  <si>
    <t>Eagle Eye Local Display Station DS200</t>
  </si>
  <si>
    <t>Eagle Eye Local Display Station DS100</t>
  </si>
  <si>
    <t>W SERIES ENCODER W02 16 CHANNEL H264, MJPEG, 15FPS@2MP, CVBS</t>
  </si>
  <si>
    <t>W SERIES ENCODER W01 4 CHANNEL H264, MJPEG, 15FPS@2MP, CVBS/</t>
  </si>
  <si>
    <t>Eagle Eye Switch SW20g (16 Port Gigabit Managed PoE+ Switch</t>
  </si>
  <si>
    <t>Eagle Eye Switch SW28g (24 Port Gigabit Managed PoE+ Switch</t>
  </si>
  <si>
    <t>EAGLE EYE CAMERA DM08 OUTDOOR MINI DOME 4MPIX, H265, IR, IP66, 3.6MM</t>
  </si>
  <si>
    <t>WELLS FARGO;  WFAS 24-PIN IC    (PK 30)</t>
  </si>
  <si>
    <t>ELUXA,LED STR,WHT,CEILING,24V, 15/30/75/95/150/177CD,ALERT,AMBER</t>
  </si>
  <si>
    <t>ELUXA,LED  HF SPKR STR,WHT,WALL,24VDC, 15/30/75/110/135/185CD,ALERT</t>
  </si>
  <si>
    <t>ELUXA,LED  HF SPKR STR,WHT,WALL,24VDC, 15/30/75/110/135/185CD,FIRE</t>
  </si>
  <si>
    <t>ELUXA,LED STR,RED,WALL,24V,15/30/75/110/135/185,ALERT</t>
  </si>
  <si>
    <t>ELUXA,LED  HF SPKR STRB,WHT,CEILING, 24VDC,15/30/75/110/150/177CD,FIRE</t>
  </si>
  <si>
    <t>ELUXA,LED  HF SPKR STRB,RED,CEILING, 24VDC,15/30/75/110/150/177CD,FIRE</t>
  </si>
  <si>
    <t>ELUXA,LED STR,WHT,CEILING,24V, 15/30/75/110/150/177CD,FIRE</t>
  </si>
  <si>
    <t>ELUXA,LED  HF SPKR STRB,WHT,CEILING, 24VDC,15/30/75/110/150/177CD,ALERT</t>
  </si>
  <si>
    <t>LED SPKSTR, RED, CEILING, ALRT</t>
  </si>
  <si>
    <t>ELUXA,LED STR,WHT,CEILING,24V, 15/30/75/95/150/177CD,NO LTR,AMBER</t>
  </si>
  <si>
    <t>ELUXA,LED STR,WHT,CEILING,24V, 15/30/75/110/150/177CD,ALERT</t>
  </si>
  <si>
    <t>ELUXA,LED STR,WHT,WALL,24V,15/30/75/110/135/185,ALERT,AMBER</t>
  </si>
  <si>
    <t>ELUXA,LED STR,WHT,WALL,24V,15/30/75/110/135/185,FIRE</t>
  </si>
  <si>
    <t>ELUXA,LED STR,RED,WALL,24V,15/30/75/110/135/185,FIRE</t>
  </si>
  <si>
    <t>ELUXA,LED LF HN STR,WHT,WALL,24V,110/177CD,FIRE</t>
  </si>
  <si>
    <t>ELUXA,LED HN STR,RED,WALL,24V,15/30/75/110/135/185,FIRE</t>
  </si>
  <si>
    <t>ELUXA,LED LF HN STR,RED,WALL,24V,110/177CD,FIRE</t>
  </si>
  <si>
    <t>ELUXA,LED HN STR,WHT,WALL,24V,15/30/75/110/135/185,AGENT</t>
  </si>
  <si>
    <t>ELUXA,LED HN STR,WHT,WALL,24V,15/30/75/110/135/185,FIRE</t>
  </si>
  <si>
    <t>ELUXA,LED HN,WHT,CEILING,12/24V</t>
  </si>
  <si>
    <t>ELUXA,LED HN,RED,CEILING,12/24V</t>
  </si>
  <si>
    <t>ELUXA,LF HN,WHT,WALL,24V,FIRE</t>
  </si>
  <si>
    <t>ELUXA,LF HN,RED,WALL,24V,FIRE</t>
  </si>
  <si>
    <t>ELUXA,LED HN,WHT,WALL,12/24V</t>
  </si>
  <si>
    <t>ELUXA,LED HN,RED,WALL,12/24V</t>
  </si>
  <si>
    <t>ELUXA,LED  HF SPKR,WHT,CEILING, 24VDC,FIRE</t>
  </si>
  <si>
    <t>ELUXA,LED  HF SPKR,RED,CEILING, 24VDC,FIRE</t>
  </si>
  <si>
    <t>ELUXA,LED  HF SPKR,WHT,WALL,24VDC,FIRE</t>
  </si>
  <si>
    <t>ELUXA,LED  HF SPKR,RED,WALL,24VDC,FIRE</t>
  </si>
  <si>
    <t>ELUXA,LED HN STR,WHT,WALL,24V,15/30/75/110/135/185,ALERT</t>
  </si>
  <si>
    <t>ELUXA,LED HN STR,RED,WALL,24V,15/30/75/110/135/185,ALERT</t>
  </si>
  <si>
    <t>ELUXA,LED HN STR,RED,WALL,24V,15/30/75/110/135/185,AGENT</t>
  </si>
  <si>
    <t>ELUXA,LED HN STR,WHT,WALL,24V,15/30/75/110/135/185,EVACUATE</t>
  </si>
  <si>
    <t>ELUXA,LED HN STR,RED,WALL,24V,15/30/75/110/135/185,NO LTR</t>
  </si>
  <si>
    <t>ELUXA,LF HN,WHT,CEILING,24V,FIRE</t>
  </si>
  <si>
    <t>ELUXA,LF HN,RED,CEILING,24V,FIRE</t>
  </si>
  <si>
    <t>ELUXA,LED LF HN STR,RED,CEILING,24V,110/177CD,ALERT</t>
  </si>
  <si>
    <t>ELUXA,LED LF HN STR,WHT,WALL,24V,110/177CD,CO</t>
  </si>
  <si>
    <t>ELUXA,LED LF HN STR,WHT,WALL,24V,110/177CD,ALERT</t>
  </si>
  <si>
    <t>ELUXA,LED LF HN STR,RED,WALL,24V,110/177CD,CO</t>
  </si>
  <si>
    <t>ELUXA,LED LF HN STR,RED,WALL,24V,110/177CD,ALERT</t>
  </si>
  <si>
    <t>ELUXA,LF HN,WHT,WALL,24V,CO</t>
  </si>
  <si>
    <t>ELUXA,LF HN,WHT,WALL,24V,ALERT</t>
  </si>
  <si>
    <t>ELUXA,LF HN,RED,WALL,24V,CO</t>
  </si>
  <si>
    <t>ELUXA,LF HN,RED,WALL,24V,ALERT</t>
  </si>
  <si>
    <t>ELUXA,LED LF HN STR,WHT,WALL,24V,110/177CD,NO LTR</t>
  </si>
  <si>
    <t>ELUXA,LED LF HN STR,RED,CEILING,24V,110/177CD,NO LTR</t>
  </si>
  <si>
    <t>ELUXA,LED LF HN STR,RED,WALL,24V,110/177CD,NO LTR</t>
  </si>
  <si>
    <t>ELUXA,LF HN,WHT,WALL,24V,NO LTR</t>
  </si>
  <si>
    <t>ELUXA,LF HN,RED,WALL,24V,NO LTR</t>
  </si>
  <si>
    <t>ELUXA,LED LF HN STR,WHT,CEILING,24V,110/177CD,FIRE</t>
  </si>
  <si>
    <t>ELUXA,LED LF HN STR,RED,CEILING,24V,110/177CD,FIRE</t>
  </si>
  <si>
    <t>ELUXA,LF HN,RED,CEILING,24V,ALERT</t>
  </si>
  <si>
    <t>ELUXA,LF HN,RED,CEILING,24V,NO LTR</t>
  </si>
  <si>
    <t>ELUXA,LED LF HN STR,WHT,CEILING,24V,110/177CD,CO</t>
  </si>
  <si>
    <t>ELUXA,LED LF HN STR,WHT,CEILING,24V,110/177CD,ALERT</t>
  </si>
  <si>
    <t>ELUXA,LED LF HN STR,RED,CEILING,24V,110/177CD,CO</t>
  </si>
  <si>
    <t>ELUXA,LF HN,WHT,CEILING,24V,CO</t>
  </si>
  <si>
    <t>ELUXA,LF HN,RED,CEILING,24V,CO</t>
  </si>
  <si>
    <t>ELUXA,LF HN,WHT,CEILING,24V,ALERT</t>
  </si>
  <si>
    <t>ELUXA,LED  HF SPKR STRB,WHT,CEILING, 24VDC,15/30/75/110/150/177CD,NO LTR</t>
  </si>
  <si>
    <t>ELUXA,LED  HF SPKR STRB,WHT,CEILING,</t>
  </si>
  <si>
    <t>ELUXA,LED  HF SPKR STR,WHT,WALL,24VDC,</t>
  </si>
  <si>
    <t>ELUXA,LED  HF SPKR STR,RED,WALL,24VDC,</t>
  </si>
  <si>
    <t>ELUXA,LED  HF SPKR STR,RED,WALL,24VDC, 15/30/75/110/135/185CD,ALERT</t>
  </si>
  <si>
    <t>ELUXA,LED  HF SPKR STRB,WHT,CEILING, 24VDC,15/30/75/110/150/177CD,NO</t>
  </si>
  <si>
    <t>ELUXA,LED  HF SPKR STRB,RED,CEILING, 24VDC,15/30/75/110/150/177CD,NO</t>
  </si>
  <si>
    <t>ELUXA,LED  HF SPKR STR,WHT,WALL,24VDC, 15/30/75/110/135/185CD,NO</t>
  </si>
  <si>
    <t>ELUXA,LED  HF SPKR STR,WHT,WALL,24VDC, 15/30/75/110/135/185CD,NO LTR</t>
  </si>
  <si>
    <t>ELUXA,LED  HF SPKR STR,RED,WALL,24VDC, 15/30/75/110/135/185CD,NO</t>
  </si>
  <si>
    <t>ELUXA,LED  HF SPKR STR,RED,WALL,24VDC, 15/30/75/110/135/185CD,NO LTR</t>
  </si>
  <si>
    <t>ELUXA,LED STR,WHT,CEILING,24V, 15/30/75/110/150/177CD,EVACUATE</t>
  </si>
  <si>
    <t>ELUXA,LED STR,WHT,CEILING,24V, 15/30/75/110/150/177CD,NO LTR</t>
  </si>
  <si>
    <t>ELUXA,LED STR,RED,CEILING,24V, 5/12/30/40/50/65CD,NO LTR,BLUE</t>
  </si>
  <si>
    <t>ELUXA,LED STR,RED,CEILING,24V, 5/12/30/40/50/65CD,ALERT,BLUE</t>
  </si>
  <si>
    <t>ELUXA,LED STR,WHT,CEILING,24V, 5/12/30/40/50/65CD,NO LTR,BLUE</t>
  </si>
  <si>
    <t>ELUXA,LED STR,WHT,CEILING,24V, 5/12/30/40/50/65CD,ALERT,BLUE</t>
  </si>
  <si>
    <t>ELUXA,LED STR,RED,CEILING,24V, 15/30/75/95/150/177CD,ALERT,AMBER</t>
  </si>
  <si>
    <t>ELUXA,LED STR,RED,CEILING,24V, 15/30/75/110/150/177CD,ALERT</t>
  </si>
  <si>
    <t>ELUXA,LED STR,RED,CEILING,24V, 15/30/75/95/150/177CD,NO LTR,AMBER</t>
  </si>
  <si>
    <t>ELUXA,LED STR,WHT,WALL,24V,15/30/75/110/135/185,EVACUATE</t>
  </si>
  <si>
    <t>ELUXA,LED STR,RED,WALL,24V,5/10/20/30/40/50,NO LTR,BLUE</t>
  </si>
  <si>
    <t>ELUXA,LED STR,RED,WALL,24V,5/10/20/30/40/50,ALERT,BLUE</t>
  </si>
  <si>
    <t>ELUXA,LED STR,WHT,WALL,24V,5/10/20/30/40/50,NO LTR,BLUE</t>
  </si>
  <si>
    <t>ELUXA,LED STR,WHT,WALL,24V,5/10/20/30/40/50,ALERT,BLUE</t>
  </si>
  <si>
    <t>ELUXA,LED STR,WHT,WALL,24V,15/30/75/110/135/185,ALERT</t>
  </si>
  <si>
    <t>ELUXA,LED STR,WHT,WALL,24V,15/30/75/110/135/185,AGENT</t>
  </si>
  <si>
    <t>ELUXA,LED STR,RED,WALL,24V,15/30/75/110/135/185,ALERT,AMBER</t>
  </si>
  <si>
    <t>ELUXA,LED STR,RED,WALL,24V,15/30/75/110/135/185,AGENT</t>
  </si>
  <si>
    <t>ELUXA,LED STR,RED,WALL,24V,15/30/75/110/135/185,NO LTR,AMBER</t>
  </si>
  <si>
    <t>ELUXA,LED STR,WHT,WALL,24V,15/30/75/110/135/185,NO LTR,AMBER</t>
  </si>
  <si>
    <t>ELUXA,LED STR,RED,WALL,24V,15/30/75/110/135/185,NO LTR</t>
  </si>
  <si>
    <t>ELUXA,LED  HF SPKR,WHT,WALL,24VDC,NO LTR</t>
  </si>
  <si>
    <t>ELUXA,LED  HF SPKR,WHT,CEILING, 24VDC,NO LTR</t>
  </si>
  <si>
    <t>ELUXA,LED  HF SPKR,WHT,CEILING, 24VDC,ALERT</t>
  </si>
  <si>
    <t>ELUXA,LED  HF SPKR,WHT,WALL,24VDC,ALERT</t>
  </si>
  <si>
    <t>ELUXA,LED  HF SPKR,RED,WALL,24VDC,NO LTR</t>
  </si>
  <si>
    <t>ELUXA,LED  HF SPKR,RED,CEILING, 24VDC ,NO LTR</t>
  </si>
  <si>
    <t>ELUXA,LED  HF SPKR,RED,CEILING, 24VDC,ALERT</t>
  </si>
  <si>
    <t>ELUXA,LED  HF SPKR,RED,WALL,24VDC,ALERT</t>
  </si>
  <si>
    <t>ELUXA,LED  HF SPKR,BLACK,CEILING,24VDC,FIRE</t>
  </si>
  <si>
    <t>EAGLE EYE NET.</t>
  </si>
  <si>
    <t>EAGLE EYE.</t>
  </si>
  <si>
    <t>EAST COAST SEC.</t>
  </si>
  <si>
    <t>Eaton.</t>
  </si>
  <si>
    <t>ADTGC-S7VMH</t>
  </si>
  <si>
    <t>B4U</t>
  </si>
  <si>
    <t>WG4WF-HVMHC</t>
  </si>
  <si>
    <t>2459-WPB-R</t>
  </si>
  <si>
    <t>G4R-S7VM</t>
  </si>
  <si>
    <t>G4F-S7VM</t>
  </si>
  <si>
    <t>G4F-S2VM</t>
  </si>
  <si>
    <t>G4B</t>
  </si>
  <si>
    <t>2452THS-110-R</t>
  </si>
  <si>
    <t>ANSMIKE</t>
  </si>
  <si>
    <t>HPSA15R2570</t>
  </si>
  <si>
    <t>3-24R</t>
  </si>
  <si>
    <t>3-ASUMX/100</t>
  </si>
  <si>
    <t>3-SAC</t>
  </si>
  <si>
    <t>3-LDSM</t>
  </si>
  <si>
    <t>ADT-CAB14D</t>
  </si>
  <si>
    <t>ADT-RCC7R</t>
  </si>
  <si>
    <t>3-XFP</t>
  </si>
  <si>
    <t>6833-4</t>
  </si>
  <si>
    <t>FX-HD</t>
  </si>
  <si>
    <t>SIGA-MAB</t>
  </si>
  <si>
    <t>RELA-EOL</t>
  </si>
  <si>
    <t>SIGA-SEC2</t>
  </si>
  <si>
    <t>SIGA-TS</t>
  </si>
  <si>
    <t>SIGA-TS4</t>
  </si>
  <si>
    <t>27193-11</t>
  </si>
  <si>
    <t>MR201/C</t>
  </si>
  <si>
    <t>GCWN-VMHA</t>
  </si>
  <si>
    <t>WG4WF-SVMC</t>
  </si>
  <si>
    <t>WG4RF-SVMC</t>
  </si>
  <si>
    <t>G1WN-VMC</t>
  </si>
  <si>
    <t>3-ZA20B</t>
  </si>
  <si>
    <t>EC-LLT</t>
  </si>
  <si>
    <t>1505-AQN5</t>
  </si>
  <si>
    <t>64ELEC-IO</t>
  </si>
  <si>
    <t>SIGA2-PHCOS</t>
  </si>
  <si>
    <t>1206B</t>
  </si>
  <si>
    <t>IO64R</t>
  </si>
  <si>
    <t>3-CCI</t>
  </si>
  <si>
    <t>EC-50R</t>
  </si>
  <si>
    <t>RQSC-CPU-2</t>
  </si>
  <si>
    <t>ADTG4R-S2VM</t>
  </si>
  <si>
    <t>00599991</t>
  </si>
  <si>
    <t>5-AN004305-1</t>
  </si>
  <si>
    <t>5-AN004303</t>
  </si>
  <si>
    <t>5-ALC01023-0</t>
  </si>
  <si>
    <t>5-ALC01021-0</t>
  </si>
  <si>
    <t>5-ALC90001</t>
  </si>
  <si>
    <t>5-JBA10485</t>
  </si>
  <si>
    <t>5-ERS09051</t>
  </si>
  <si>
    <t>5-ERS09048</t>
  </si>
  <si>
    <t>5-ERS08320</t>
  </si>
  <si>
    <t>5-ERS08035</t>
  </si>
  <si>
    <t>5-ERS04202</t>
  </si>
  <si>
    <t>5-ERS04101</t>
  </si>
  <si>
    <t>5-700950</t>
  </si>
  <si>
    <t>5-ERS04150</t>
  </si>
  <si>
    <t>5-BTE00433-1</t>
  </si>
  <si>
    <t>5-BTE90003</t>
  </si>
  <si>
    <t>5-LW241037-0</t>
  </si>
  <si>
    <t>5-LW009800-0</t>
  </si>
  <si>
    <t>5-LW009700-0</t>
  </si>
  <si>
    <t>5-STC00433-1</t>
  </si>
  <si>
    <t>5-WTD09017</t>
  </si>
  <si>
    <t>5-WTD09016</t>
  </si>
  <si>
    <t>5-WTD09013</t>
  </si>
  <si>
    <t>5-HLA00125</t>
  </si>
  <si>
    <t>5-WHR41007</t>
  </si>
  <si>
    <t>5-WHR41001</t>
  </si>
  <si>
    <t>5-WHR41010</t>
  </si>
  <si>
    <t>5-WHR41003</t>
  </si>
  <si>
    <t>5-WHR41002</t>
  </si>
  <si>
    <t>5-WHR41005</t>
  </si>
  <si>
    <t>5-WHR41004</t>
  </si>
  <si>
    <t>5-WHR41011</t>
  </si>
  <si>
    <t>5-IRB00880</t>
  </si>
  <si>
    <t>5-RDT09113</t>
  </si>
  <si>
    <t>5-RDT09100</t>
  </si>
  <si>
    <t>5-ELC00433-4</t>
  </si>
  <si>
    <t>5-RFB10433-5</t>
  </si>
  <si>
    <t>5-ELC10433-3</t>
  </si>
  <si>
    <t>5-WIF00485</t>
  </si>
  <si>
    <t>5-TBA00433</t>
  </si>
  <si>
    <t>5-ERS04301</t>
  </si>
  <si>
    <t>5-WTD41100-0</t>
  </si>
  <si>
    <t>5-WTD09014</t>
  </si>
  <si>
    <t>5-WTD09011</t>
  </si>
  <si>
    <t>5-BTE90004</t>
  </si>
  <si>
    <t>5-WTD41002-0</t>
  </si>
  <si>
    <t>5-WTD09012</t>
  </si>
  <si>
    <t>5-WTD09009</t>
  </si>
  <si>
    <t>5-PBA90002</t>
  </si>
  <si>
    <t>5-PBA90001</t>
  </si>
  <si>
    <t>5-ETC09001</t>
  </si>
  <si>
    <t>5-PBA00433-L</t>
  </si>
  <si>
    <t>5-STE00433-1</t>
  </si>
  <si>
    <t>5-CBL00201</t>
  </si>
  <si>
    <t>5-IOX00001</t>
  </si>
  <si>
    <t>5-ERS01905-30P</t>
  </si>
  <si>
    <t>5-IOB10485</t>
  </si>
  <si>
    <t>5-PBA90004</t>
  </si>
  <si>
    <t>5-ELC00433-2</t>
  </si>
  <si>
    <t>70V SPEAKER-STROBE, WHITE, 95, 115, 150, 177 CD</t>
  </si>
  <si>
    <t>ANALOG DETECTOR BASE</t>
  </si>
  <si>
    <t>OUTDOOR,HORN/STROBE,WHITE,FIRE,HC,CLEAR</t>
  </si>
  <si>
    <t>BOX ASM WEATHERPROOF RED</t>
  </si>
  <si>
    <t>WALL SPKR STRB 70V RED</t>
  </si>
  <si>
    <t>WALLSPKR STR 70V WHT  FIRE</t>
  </si>
  <si>
    <t>WALLSPKR STR 25V WHT  FIRE</t>
  </si>
  <si>
    <t>SURFACE BOX,WHITE</t>
  </si>
  <si>
    <t>HORN STROBE TEMPORAL</t>
  </si>
  <si>
    <t>25/70 VRMS LOUDSPEAKER, 1, 2, 3.8, 7.5, 15W TAPS</t>
  </si>
  <si>
    <t>CONTROL PANELS FIRE LED DISPLAY MODULE 24 RED</t>
  </si>
  <si>
    <t>CONTROL PANELS FIRE AUDIO SOURCE UNIT MEMORY EXPA</t>
  </si>
  <si>
    <t>CONTROL PANELS FIRE; SECURITY  ACCESS  CONTROL</t>
  </si>
  <si>
    <t>CONTROL PANELS FIRE; LED DISPLAY SUPPORT MODULE</t>
  </si>
  <si>
    <t>CABINETS; DOOR FOR CAB14B SERIES WALLBOX</t>
  </si>
  <si>
    <t>CABINETS; REMOTE CLOSET ENCLOSURE - RED</t>
  </si>
  <si>
    <t>CABINETS; EXTENDER FILLER PLATE</t>
  </si>
  <si>
    <t>FOUR-STATE PORTABLE TELEPHONE HANDSET RECEPTACLE</t>
  </si>
  <si>
    <t>INTELLIGENT HEAT DETECTOR.  ROTARY ADDRESS SELECTI</t>
  </si>
  <si>
    <t>INTELLIGENT FIRE; UNIVERSAL CLASS A/B MODULE - U</t>
  </si>
  <si>
    <t>End of line relay device.</t>
  </si>
  <si>
    <t>ASSY,SECURITY LOOP MODULE</t>
  </si>
  <si>
    <t>INTELLIGENT FIRE; TRIM SKIRT/RING - FOR OCTAGON</t>
  </si>
  <si>
    <t>INTELLIGENT FIRE; TRIM SKIRT/RING - FOR 4IN SQUA</t>
  </si>
  <si>
    <t>A/V PRODUCTS; SURFACE MOUNT BOX - INDOOR, RED</t>
  </si>
  <si>
    <t>WEATHERPROOF GASKET FOR CONDUIT ENTRY</t>
  </si>
  <si>
    <t>CONDUIT INSERT</t>
  </si>
  <si>
    <t>2 INCH SPACER</t>
  </si>
  <si>
    <t>RELAYS; SINGLE SPDT WITH LED IN METAL ENCLOSURE</t>
  </si>
  <si>
    <t>GC CEILING, HIGH RANGE STROBE, WHITE HOUSING, NO</t>
  </si>
  <si>
    <t>25/70V SPEAKER-STROBE, WHITE, FIRE, CLEAR, 15, 2</t>
  </si>
  <si>
    <t>25/70V SPEAKER-STROBE, WHITE, FIRE, CLEAR, 102,</t>
  </si>
  <si>
    <t>G1 WALL, STROBE, WHITE HOUSING, NO MARKINGS, CLE</t>
  </si>
  <si>
    <t>CONTROL PANELS FIRE; ZONED AMPLIFIER, 20 WATT, C</t>
  </si>
  <si>
    <t>TEST STATION</t>
  </si>
  <si>
    <t>ACCESSORIES FIRE  FLUSH  WALL MOUNT  SHORT CATCH</t>
  </si>
  <si>
    <t>REPL,ELEC,64PT,IO</t>
  </si>
  <si>
    <t>DETECTOR,SIGA2-PHCOS</t>
  </si>
  <si>
    <t>DETECTORS, SMOKE; DETECTOR WIRE GUARD  - FOR HEA</t>
  </si>
  <si>
    <t>(PEA REQUIRED)  EDWARDS, RED CONTROL PANEL</t>
  </si>
  <si>
    <t>EST3 CITY OF CHICAGO INTERFACE</t>
  </si>
  <si>
    <t>REFLECTIVE BEAM SMOKE DETECTOR</t>
  </si>
  <si>
    <t>REPLACEMENT QS4 CPU FOR QUICKSTART QS4 PANEL AND ANNUNCIATOR WITH 1 OPTIONAL SWI</t>
  </si>
  <si>
    <t>A/V PRODUCTS; SPEAKER-STROBE (25V), MUTI-TAP, MU</t>
  </si>
  <si>
    <t>TD HEATER</t>
  </si>
  <si>
    <t>LONG RANGE OMIN DIRECTIONAL ANTENNA MBCN</t>
  </si>
  <si>
    <t>LONG RANGE YAGI DIRECTIONAL ANTENNA</t>
  </si>
  <si>
    <t>ELPAS LF LOOP UNIT OUTDOOR NO RF</t>
  </si>
  <si>
    <t>ELPAS LF BEACON NO RF</t>
  </si>
  <si>
    <t>LF MOUNTING BRACKET  (5 UNITS)</t>
  </si>
  <si>
    <t>ELPAS RS-485 JUNCTION BOX</t>
  </si>
  <si>
    <t>ELPAS EIRIS NURSE CALL LICENSE NUMBER SENT VIA EMAIL</t>
  </si>
  <si>
    <t>ELPAS EIRIS PAGING LICENSE NUMBER SENT VIA EMAIL</t>
  </si>
  <si>
    <t>ELPAS EIRIS TEMPERATURE LICENSE NUMBER SENT VIA EMAIL</t>
  </si>
  <si>
    <t>ELPAS EIRIS MATCHING LICENSE NUMBER SENT VIA EMAIL</t>
  </si>
  <si>
    <t>ELPAS EIRIS CLIENT LICENSE NUMBER SENT VIA EMAIL</t>
  </si>
  <si>
    <t>ELPAS EIRIS BASIC LICENSE NUMBER SENT VIA EMAIL</t>
  </si>
  <si>
    <t>ELPAS EIRIS UPGRADE LICENSE NUMBER SENT VIA EMAIL</t>
  </si>
  <si>
    <t>NURSE CALL INTERFACE</t>
  </si>
  <si>
    <t>ELPAS ELPAS CHARM</t>
  </si>
  <si>
    <t>ELPAS CHARM BAND 38CM15INCH - PACK OF 50</t>
  </si>
  <si>
    <t>ELPAS ELPAS SHIELD DURESS TRANSMITTER WFALL DETECT</t>
  </si>
  <si>
    <t>ELPAS ELPAS SHIELD BELT CLIP - SET OF 5</t>
  </si>
  <si>
    <t>ELPAS ELPAS SHIELD PULL CORD - SET OF 5</t>
  </si>
  <si>
    <t>ELPAS ELPAS TEMPERATURE SENSOR EXTERNAL PROBE</t>
  </si>
  <si>
    <t>WTD COVER WITHOUT BUTTON - PACK OF 5</t>
  </si>
  <si>
    <t>WTD COVER WITH BUTTON - PACK OF 5</t>
  </si>
  <si>
    <t>WTD HOSPITAL BAND ADAPTER - 5 PAIRS</t>
  </si>
  <si>
    <t>HANDHELD LF EXCITER</t>
  </si>
  <si>
    <t>ONE HOUR OFF SITE CONSULTING SERVICE</t>
  </si>
  <si>
    <t>ELPAS ONE DAY ON SITE CONSULTING SERVICE</t>
  </si>
  <si>
    <t>PER-INCIDENT PRIORITY SUPPORT PER TROUBLE TICKET</t>
  </si>
  <si>
    <t>OFF-SITE CONSULTING SERVICES (FOR HOLDERS OF PLATINUM SUPPORT) PER HOUR</t>
  </si>
  <si>
    <t>ON-SITE CONSULTING/COMMISSIONING SERVICES (FOR HOLDERS OF PLATINUM SUPPORT) PER DAY</t>
  </si>
  <si>
    <t>ONE DAY FIRMWARE CUSTOMIZATION SERVICE</t>
  </si>
  <si>
    <t>ONE DAY SOFTWARE CUSTOMIZATION SERVICE</t>
  </si>
  <si>
    <t>THREE DAY TECHNICAL TRAINING PER DELEGATE</t>
  </si>
  <si>
    <t>IR READER BUS CEILING</t>
  </si>
  <si>
    <t>READER SURFACE MOUNT PLASTIC RING 5 UNITS</t>
  </si>
  <si>
    <t>MOUNTING BRACKET 5 UNITS</t>
  </si>
  <si>
    <t>RF READER IP 433MHZ ELC OUTDOOR</t>
  </si>
  <si>
    <t>ELPAS RF READER BUS WALL</t>
  </si>
  <si>
    <t>ELPAS LOCAL CONTROLLER WRF  WALL ADDED IO</t>
  </si>
  <si>
    <t>WIEGAND INTERFACE ADAPTER</t>
  </si>
  <si>
    <t>WIRELESS INPUT MODULE RF LF 433MHZ</t>
  </si>
  <si>
    <t>EV2 BABYMATCH USER INTERFACE</t>
  </si>
  <si>
    <t>PERSONAL SAFETY BRACELET, IR RF LF, 433MHZ, BUTTON, NO BAND</t>
  </si>
  <si>
    <t>STANDARD WRISTBAND XL (SET OF 5 BANDS)</t>
  </si>
  <si>
    <t>STANDARD WRISTBAND (SET OF 5 BANDS)</t>
  </si>
  <si>
    <t>CHARM BAND,á (PACK OF 50), REV-01</t>
  </si>
  <si>
    <t>HIGH RISK SECURITY BRACELET IR RF LF 433MHZ NO BUTTON TAMPER BAND</t>
  </si>
  <si>
    <t>TAMPER BAND SET OF 5 BANDS</t>
  </si>
  <si>
    <t>TAMPER LOCK KEY SET OF 5</t>
  </si>
  <si>
    <t>OPEN FRONT CARD HOLDER HORIZONTAL VERTICAL 5 PCS</t>
  </si>
  <si>
    <t>PERSONNEL ID BADGE CLIP ATTACHMENT 25 PCS</t>
  </si>
  <si>
    <t>EQUIPMENT CLIP SET OF 5 UNITS</t>
  </si>
  <si>
    <t>ELPAS ELPAS BADGE WIR 60 SEC RF</t>
  </si>
  <si>
    <t>TEMPERATURE SENSOR TAG RF 433MHZ</t>
  </si>
  <si>
    <t>COAX CABLE 3.0M 10 FT FOR OMIN DIRECTIONAL YAGI ANTENNAS</t>
  </si>
  <si>
    <t>END OF LINE TERMINATOR FOR ELPAS AXS INPUTS 5 UNITS</t>
  </si>
  <si>
    <t>READER CERTIFIED CABLE WITH 2 RJ11 CONNECTORS 30 FT PLENUM</t>
  </si>
  <si>
    <t>ELPAS IO BUS 66</t>
  </si>
  <si>
    <t>PERSONNEL ID BADGE LABEL COVERS 25 PCS</t>
  </si>
  <si>
    <t>ELPAS LOCAL CONTROLLER WALL 433 MHZ</t>
  </si>
  <si>
    <t>EDWARDS SYSTEM.</t>
  </si>
  <si>
    <t>EF BAVIS ASSOC.</t>
  </si>
  <si>
    <t>ELPAS.</t>
  </si>
  <si>
    <t>10194110253000</t>
  </si>
  <si>
    <t>10194110250000</t>
  </si>
  <si>
    <t>10100228631000</t>
  </si>
  <si>
    <t>10100228617000</t>
  </si>
  <si>
    <t>101111102420008</t>
  </si>
  <si>
    <t>101111102420007</t>
  </si>
  <si>
    <t>101111102420006</t>
  </si>
  <si>
    <t>101111102420005</t>
  </si>
  <si>
    <t>101111102420004</t>
  </si>
  <si>
    <t>101111102420003</t>
  </si>
  <si>
    <t>101111102420002</t>
  </si>
  <si>
    <t>100801190700003</t>
  </si>
  <si>
    <t>100801190700002</t>
  </si>
  <si>
    <t>100801190700001</t>
  </si>
  <si>
    <t>101002286010002</t>
  </si>
  <si>
    <t>101002286010001</t>
  </si>
  <si>
    <t>101002286010000</t>
  </si>
  <si>
    <t>101111102420001</t>
  </si>
  <si>
    <t>101011110420009</t>
  </si>
  <si>
    <t>101011110420008</t>
  </si>
  <si>
    <t>101011110420007</t>
  </si>
  <si>
    <t>101011110420006</t>
  </si>
  <si>
    <t>101011110420005</t>
  </si>
  <si>
    <t>101011110420004</t>
  </si>
  <si>
    <t>101011110420003</t>
  </si>
  <si>
    <t>101011110420002</t>
  </si>
  <si>
    <t>101011110420001</t>
  </si>
  <si>
    <t>101111102420009</t>
  </si>
  <si>
    <t>101111102350003</t>
  </si>
  <si>
    <t>101111102350002</t>
  </si>
  <si>
    <t>10100228618000</t>
  </si>
  <si>
    <t>10100228619000</t>
  </si>
  <si>
    <t>10100228611000</t>
  </si>
  <si>
    <t>10100228604002</t>
  </si>
  <si>
    <t>10100228604001</t>
  </si>
  <si>
    <t>10100228604000</t>
  </si>
  <si>
    <t>1011111023500018</t>
  </si>
  <si>
    <t>1011111023500017</t>
  </si>
  <si>
    <t>1011111023500016</t>
  </si>
  <si>
    <t>1011111023500015</t>
  </si>
  <si>
    <t>1011111023500014</t>
  </si>
  <si>
    <t>1011111023500013</t>
  </si>
  <si>
    <t>1011111023500012</t>
  </si>
  <si>
    <t>1011111023500011</t>
  </si>
  <si>
    <t>1011111023500010</t>
  </si>
  <si>
    <t>101111102350009</t>
  </si>
  <si>
    <t>101111102350008</t>
  </si>
  <si>
    <t>101111102350007</t>
  </si>
  <si>
    <t>101111102350006</t>
  </si>
  <si>
    <t>101111102350005</t>
  </si>
  <si>
    <t>101111102350004</t>
  </si>
  <si>
    <t>101111102350001</t>
  </si>
  <si>
    <t>10111110</t>
  </si>
  <si>
    <t>CMS EMERGENCY PREPAREDNESS FOR</t>
  </si>
  <si>
    <t>IMPLEMENTATION SETUP FEE - 8</t>
  </si>
  <si>
    <t>PROSERV - CMS PRO DEPLOYMENT</t>
  </si>
  <si>
    <t>SAFETY CONNECTION FOR 1000 BED</t>
  </si>
  <si>
    <t>EVERBRIDGE: MASS NOTIFICATION PRO CORPORATE 50,000 CONTACTS</t>
  </si>
  <si>
    <t>EVERBRIDGE: MASS NOTIFICATION PRO CORPORATE 30,000 CONTACTS</t>
  </si>
  <si>
    <t>EVERBRIDGE: MASS NOTIFICATION PRO CORPORATE 10,000 CONTACTS</t>
  </si>
  <si>
    <t>EVERBRIDGE: MASS NOTIFICATION PRO CORPORATE 5,000 CONTACTS</t>
  </si>
  <si>
    <t>EVERBRIDGE: MASS NOTIFICATION PRO CORPORATE  2,000 CONTACTS</t>
  </si>
  <si>
    <t>EVERBRIDGE: MASS NOTIFICATION PRO CORPORATE 1,000 CONTACTS</t>
  </si>
  <si>
    <t>EVERBRIDGE: MASS NOTIFICATION PRO CORPORATE 500 CONTACTS</t>
  </si>
  <si>
    <t>EVERBRIDGE: SDS CONNECTOR (ANNUAL EB SUBSCRIPTION &gt; $50,000)</t>
  </si>
  <si>
    <t>EVERBRIDGE: SDS CONNECTOR (ANNUAL EB SUBSCRIPTION $25,000-$50,000)</t>
  </si>
  <si>
    <t>EVERBRIDGE: SDS CONNECTOR (ANNUAL EB SUBSCRIPTION &lt; $25,000)</t>
  </si>
  <si>
    <t>EVERBRIDGE: PROSERVE - MASS NOTIFICATION PRO DEPLOYMENT - UP TO 10,000 CONTACTS</t>
  </si>
  <si>
    <t>EVERBRIDGE: PROSERVE - MASS NOTIFICATION PRO DEPLOYMENT - 10,000 - 20,000 CONTACTS</t>
  </si>
  <si>
    <t>EVERBRIDGE: PROSERVE - MASS NOTIFICATION PRO DEPLOYMENT -  20,000 OR MORE CONTACTS</t>
  </si>
  <si>
    <t>EVERBRIDGE: MASS NOTIFICATION PRO CORPORATE 200 CONTACTS</t>
  </si>
  <si>
    <t>EVERBRIDGE: MASS NOTIFICATION PRO HIGHER ED 75,000 CONTACTS</t>
  </si>
  <si>
    <t>EVERBRIDGE: MASS NOTIFICATION PRO HIGHER ED 50,000 CONTACTS</t>
  </si>
  <si>
    <t>EVERBRIDGE: MASS NOTIFICATION PRO HIGHER ED 30,000 CONTACTS</t>
  </si>
  <si>
    <t>EVERBRIDGE: MASS NOTIFICATION PRO HIGHER ED 10,000 CONTACTS</t>
  </si>
  <si>
    <t>EVERBRIDGE: MASS NOTIFICATION PRO HIGHER ED 5,000 CONTACTS</t>
  </si>
  <si>
    <t>EVERBRIDGE: MASS NOTIFICATION PRO HIGHER ED 2,000 CONTACTS</t>
  </si>
  <si>
    <t>EVERBRIDGE: MASS NOTIFICATION PRO HIGHER ED 1,000 CONTACTS</t>
  </si>
  <si>
    <t>EVERBRIDGE: MASS NOTIFICATION PRO HIGHER ED 500 CONTACTS</t>
  </si>
  <si>
    <t>EVERBRIDGE: MASS NOTIFICATION PRO HIGHER ED 200 CONTACTS</t>
  </si>
  <si>
    <t>EVERBRIDGE: MASS NOTIFICATION PRO CORPORATE 75,000 CONTACTS</t>
  </si>
  <si>
    <t>SAFETY CONNECTION PRO CORPORATE 1,000 CONTACTS</t>
  </si>
  <si>
    <t>SAFETY CONNECTION PRO CORPORATE 500 CONTACTS</t>
  </si>
  <si>
    <t>PROSERVE REMOTE CONSULTING SERVICES PER DAY RATE</t>
  </si>
  <si>
    <t>PROSERVE 2 DAY ONSITE CONSULTING SERVICES</t>
  </si>
  <si>
    <t>PROSERVE -SAFETY CONNECTION PRO DEPLOYMENT - HIGHER ED</t>
  </si>
  <si>
    <t>PROSERVE -SAFETY CONNECTION PRO DEPLOYMENT - CORPORATE UP TO 10,000 CONTACTS</t>
  </si>
  <si>
    <t>PROSERVE -SAFETY CONNECTION PRO DEPLOYMENT - CORPORATE 10,000 - 20,000 CONTACTS</t>
  </si>
  <si>
    <t>PROSERVE -SAFETY CONNECTION PRO DEPLOYMENT - CORPORATE 20,000 OR MORE CONTACTS</t>
  </si>
  <si>
    <t>SAFETY CONNECTION PRO HIGHER ED 75,000 CONTACTS</t>
  </si>
  <si>
    <t>SAFETY CONNECTION PRO HIGHER ED 50,000 CONTACTS</t>
  </si>
  <si>
    <t>SAFETY CONNECTION PRO HIGHER ED 30,000 CONTACTS</t>
  </si>
  <si>
    <t>SAFETY CONNECTION PRO HIGHER ED 10,000 CONTACTS</t>
  </si>
  <si>
    <t>SAFETY CONNECTION PRO HIGHER ED 5,000 CONTACTS</t>
  </si>
  <si>
    <t>SAFETY CONNECTION PRO HIGHER ED 2,000 CONTACTS</t>
  </si>
  <si>
    <t>SAFETY CONNECTION PRO HIGHER ED 1,000 CONTACTS</t>
  </si>
  <si>
    <t>SAFETY CONNECTION PRO HIGHER ED 500 CONTACTS</t>
  </si>
  <si>
    <t>SAFETY CONNECTION PRO HIGHER ED 200 CONTACTS</t>
  </si>
  <si>
    <t>SAFETY CONNECTION PRO CORPORATE 75,000 CONTACTS</t>
  </si>
  <si>
    <t>SAFETY CONNECTION PRO CORPORATE 50,000 CONTACTS</t>
  </si>
  <si>
    <t>SAFETY CONNECTION PRO CORPORATE 30,000 CONTACTS</t>
  </si>
  <si>
    <t>SAFETY CONNECTION PRO CORPORATE 10,000 CONTACTS</t>
  </si>
  <si>
    <t>SAFETY CONNECTION PRO CORPORATE 5,000 CONTACTS</t>
  </si>
  <si>
    <t>SAFETY CONNECTION PRO CORPORATE  2,000 CONTACTS</t>
  </si>
  <si>
    <t>SAFETY CONNECTION PRO CORPORATE 200 CONTACTS</t>
  </si>
  <si>
    <t>EVERBRIDGE.</t>
  </si>
  <si>
    <t>400-00043</t>
  </si>
  <si>
    <t>101-00291-01</t>
  </si>
  <si>
    <t>101-00290-01</t>
  </si>
  <si>
    <t>101-00420-01REV1</t>
  </si>
  <si>
    <t>101-00421-01REV1</t>
  </si>
  <si>
    <t>200-00810</t>
  </si>
  <si>
    <t>200-00209</t>
  </si>
  <si>
    <t>200-00808</t>
  </si>
  <si>
    <t>200-00807</t>
  </si>
  <si>
    <t>101-00257-01</t>
  </si>
  <si>
    <t>200-00952</t>
  </si>
  <si>
    <t>101-00437</t>
  </si>
  <si>
    <t>290-00035</t>
  </si>
  <si>
    <t>290-00222</t>
  </si>
  <si>
    <t>101-00343-01</t>
  </si>
  <si>
    <t>101-00487-01</t>
  </si>
  <si>
    <t>101-00457-01</t>
  </si>
  <si>
    <t>390-00255</t>
  </si>
  <si>
    <t>390-00257</t>
  </si>
  <si>
    <t>390-00256</t>
  </si>
  <si>
    <t>101-00413-01</t>
  </si>
  <si>
    <t>101-00414-01</t>
  </si>
  <si>
    <t>400-00045</t>
  </si>
  <si>
    <t>101-00435-01</t>
  </si>
  <si>
    <t>101-00312-01-P-JCI</t>
  </si>
  <si>
    <t>101-00314-01-P-JCI</t>
  </si>
  <si>
    <t>Express Outdoor Wired Tablet</t>
  </si>
  <si>
    <t>Express Indoor Tablet with Desktop Stand</t>
  </si>
  <si>
    <t>Express Indoor Wired Tablet</t>
  </si>
  <si>
    <t>Express Indoor Wireless Tablet with Floor Stand</t>
  </si>
  <si>
    <t>Express Indoor Wireless Tablet with Desktop Stand</t>
  </si>
  <si>
    <t>Express Outdoor Covers (Tablets)</t>
  </si>
  <si>
    <t>Express Outdoor Covers (Rx Lane 2)</t>
  </si>
  <si>
    <t>Express Outdoor Covers (Rx Lane 1)</t>
  </si>
  <si>
    <t>Express Outdoor Covers (Tx)</t>
  </si>
  <si>
    <t>Express Operational Test Kit (OTK)</t>
  </si>
  <si>
    <t>Tx Tower Mobility Cover</t>
  </si>
  <si>
    <t>Express Mobility Cart</t>
  </si>
  <si>
    <t>Express Floor Stand</t>
  </si>
  <si>
    <t>Express Desktop Stand</t>
  </si>
  <si>
    <t>Express Access Control Interface</t>
  </si>
  <si>
    <t>Situational Awareness Camera Package</t>
  </si>
  <si>
    <t>Indoor Replacement 30W Spare Battery, ELO Wireless Tablet</t>
  </si>
  <si>
    <t>Outdoor Replacement Battery, 90W, DTR Tablet</t>
  </si>
  <si>
    <t>Outdoor Battery Charger, Single w/AC Adapter</t>
  </si>
  <si>
    <t>Outdoor Battery Charger, Ganged (6)</t>
  </si>
  <si>
    <t>Express Outdoor Wireless Tablet with Floor Stand</t>
  </si>
  <si>
    <t>Express Outdoor Wireless Tablet with Desktop Stand</t>
  </si>
  <si>
    <t>Express Outdoor Wireless Tablet</t>
  </si>
  <si>
    <t>Express Indoor Wireless Tablet</t>
  </si>
  <si>
    <t>OURDOOR EVOLV EXPRESS ONE LANE FRICTIONLESS, (1) TABLET/FLOOR STAND ASSY, ACCESSORIES (PURCHASE)</t>
  </si>
  <si>
    <t>OUTDOOR EVOLV EXPRESS TWO LANE FRICTIONLESS, (2) TABLET/FLOOR STAND ASSY, ACCESSORIES (PURCHASE)</t>
  </si>
  <si>
    <t>EVOLV.</t>
  </si>
  <si>
    <t>101-00284-01</t>
  </si>
  <si>
    <t>101-00309-01-P-JCI</t>
  </si>
  <si>
    <t>ADDITIONAL EXPRESS TABLET WITH FLOOR STAND</t>
  </si>
  <si>
    <t>RESS ONE LANE FRICTIONLESS, (1) TABLET/FLOOR STAND ASSY, ACCESSORIES (PURCHASE)</t>
  </si>
  <si>
    <t>101-00352-01</t>
  </si>
  <si>
    <t>101-00353-01</t>
  </si>
  <si>
    <t>200-00813</t>
  </si>
  <si>
    <t>101-00191-01</t>
  </si>
  <si>
    <t>101-00207-01-P-JCI</t>
  </si>
  <si>
    <t>EXPRESS OUTDOOR TABLET WITH FLOOR STAND</t>
  </si>
  <si>
    <t>EXPRESS OUTDOOR TABLET WITH DESKTOP STAND</t>
  </si>
  <si>
    <t>EXPRESS CUSTOM GRAPHICS, SET OF TWO (2)</t>
  </si>
  <si>
    <t>ADDITIONAL EXPRESS TABLET WITH DESKTOP STAND</t>
  </si>
  <si>
    <t>RESS TWO LANE FRICTIONLESS, (2) TABLET/FLOOR STAND ASSY, ACCESSORIES (PURCHASE)</t>
  </si>
  <si>
    <t>NEXTWARR</t>
  </si>
  <si>
    <t>NNXTWARR</t>
  </si>
  <si>
    <t>EISSSA</t>
  </si>
  <si>
    <t>EISUPG</t>
  </si>
  <si>
    <t>EISEYE</t>
  </si>
  <si>
    <t>EIS-NXT</t>
  </si>
  <si>
    <t>SER-SDK</t>
  </si>
  <si>
    <t>SER-SITE</t>
  </si>
  <si>
    <t>SER-RMT</t>
  </si>
  <si>
    <t>NIXT</t>
  </si>
  <si>
    <t>NEXT</t>
  </si>
  <si>
    <t>NNXTLP</t>
  </si>
  <si>
    <t>MYRISE</t>
  </si>
  <si>
    <t>N-NXT-DEMO</t>
  </si>
  <si>
    <t>M</t>
  </si>
  <si>
    <t>N-NXT</t>
  </si>
  <si>
    <t>NEXTBOXANG</t>
  </si>
  <si>
    <t>NEXTBOXSTD</t>
  </si>
  <si>
    <t>NNXTBOXANG</t>
  </si>
  <si>
    <t>NNXTBOXSTD</t>
  </si>
  <si>
    <t>N-NXT-BOX-ANG</t>
  </si>
  <si>
    <t>N-NXT-BOX-STD</t>
  </si>
  <si>
    <t>81759</t>
  </si>
  <si>
    <t>472499</t>
  </si>
  <si>
    <t>FFE-5000-005</t>
  </si>
  <si>
    <t>FFE-5000-011</t>
  </si>
  <si>
    <t>FFE-1000-019</t>
  </si>
  <si>
    <t>FFE-5000-004</t>
  </si>
  <si>
    <t>FFE-5000-006</t>
  </si>
  <si>
    <t>FFE-1000-018</t>
  </si>
  <si>
    <t>FFE-5000-103</t>
  </si>
  <si>
    <t>FFE-5000-031</t>
  </si>
  <si>
    <t>EXTENDED WARRANTY FOR NANO EXT</t>
  </si>
  <si>
    <t>EXTENDED WARRANTY FOR NANO NXT</t>
  </si>
  <si>
    <t>ANNUAL AGREEMENT THAT ENTITLES THE CUSTOMER TO RECEIVE TECHNICAL SUPPORT</t>
  </si>
  <si>
    <t>License fee for existing EyEnroll</t>
  </si>
  <si>
    <t>REQUIRES ONE (1) LICENSE PER  DEVICE CONNECTED TO THE IDENTITY SUITE</t>
  </si>
  <si>
    <t>LICENSE FOR CONNECTING 1 NANO NXT TO EYELOCK IDENTITY SUITE</t>
  </si>
  <si>
    <t>PHONE OR REMOTE PC SUPPORT FOR EYELOCK SDK - 8AM-8PM EST, PER HOUR</t>
  </si>
  <si>
    <t>ON-SITE SUPPORT FOR EYELOCK HW/SW - DOES NOT INCLUDE TRAVEL/MEALS/ETC, PER HOUR</t>
  </si>
  <si>
    <t>PHONE OR REMOTE PC SUPPORT FOR EYELOCK HW/SW - 8AM-8PM EST, PER HOUR</t>
  </si>
  <si>
    <t>IRIS INTERIOR BIOMETRIC AUTHENTICATION DEVICE W/ LCD SCREEN</t>
  </si>
  <si>
    <t>NANO EXT EXTERIOR WALL MOUNT IRIS BIOMETRIC READER</t>
  </si>
  <si>
    <t>NANO NXT INTERIOR WALL MOUNT IRIS BIOMETRIC READER</t>
  </si>
  <si>
    <t>MYRIS HANDHELD USB IRIS BIOMETRIC READER - IRIS ENROLLMENT &amp; LOGICAL ACCESS</t>
  </si>
  <si>
    <t>NANO NXT IRIS BIOMETRIC READER DEMO KIT - INCLUDES POE, MOUNT, CABLES &amp; CASE</t>
  </si>
  <si>
    <t>NANO NXT WALL MOUNT IRIS BIOMETRIC READER - INCLUDES EYENROLL SOFTWARE</t>
  </si>
  <si>
    <t>NANO EXT ANGLE MOUNT BOX</t>
  </si>
  <si>
    <t>NANO EXT SURFACE MOUNT BOX</t>
  </si>
  <si>
    <t>NANO NXT ANGLE MOUNT BOX</t>
  </si>
  <si>
    <t>NANO NXT SURFACE MOUNT BOX</t>
  </si>
  <si>
    <t>ULTRACARD 10 MIL, ADHESIVE PAPER-BACKED CARDS (NOTE  CARD IS SLIGHTLY SMALL ADT</t>
  </si>
  <si>
    <t>DETECTOR, HEAT; 7050</t>
  </si>
  <si>
    <t>FIRE FIGHTING ENT: 5000-005 UNVERSAL ALIGNMENT BRACKET</t>
  </si>
  <si>
    <t>FIRE FIGHTING ENT: 5000 SYSTEM DETECTOR UNI-BOX</t>
  </si>
  <si>
    <t>FIRE FIGHTING ENT: 5000 CONTROLLER PROTECTIVE WIRE CAGE</t>
  </si>
  <si>
    <t>FIRE FIGHTING ENT: 5000-004 LONG RANGE PRISM KIT</t>
  </si>
  <si>
    <t>FIRE FIGHTING ENT: 5000-006 REFLECTOR WALL BRACKET</t>
  </si>
  <si>
    <t>FIRE FIGHTING ENT: 5000 DETECTOR PROTECTIVE WIRE CAGE</t>
  </si>
  <si>
    <t>5000-103 FIRERAY 5000 BEAM DETECTOR SYST</t>
  </si>
  <si>
    <t>5000-031 ADDITIONAL DETECTOR HEAD AND PR</t>
  </si>
  <si>
    <t>EYELOCK.</t>
  </si>
  <si>
    <t>FARGO ELECTRONC.</t>
  </si>
  <si>
    <t>FIRE DETECTION.</t>
  </si>
  <si>
    <t>FIRE FIGHT ENTE.</t>
  </si>
  <si>
    <t>HP600ULX</t>
  </si>
  <si>
    <t>HP300ULX</t>
  </si>
  <si>
    <t>ANN-SB80KIT-R</t>
  </si>
  <si>
    <t>ANN-SB80KIT-W</t>
  </si>
  <si>
    <t>ANN-MBRLY</t>
  </si>
  <si>
    <t>ACCESS CONTROL POWER SUPPLY, 6 A single output, 12/24 VDC field</t>
  </si>
  <si>
    <t>Access Control Power Supply, 2.5 A single output, 12/24 VDC field</t>
  </si>
  <si>
    <t>Backbox kit, surface mount, used with ANN-80 (-W), Red</t>
  </si>
  <si>
    <t>Backbox kit, surface mount, used with ANN-80 (-W), White</t>
  </si>
  <si>
    <t>Optional mounting bracket for ADT-ANN-RLY</t>
  </si>
  <si>
    <t>FIRE LITE.</t>
  </si>
  <si>
    <t>005883</t>
  </si>
  <si>
    <t>RELAY DRIVER BOARD</t>
  </si>
  <si>
    <t>MCBL-7</t>
  </si>
  <si>
    <t>DACT phone cord -- 7 foot. (Two required)</t>
  </si>
  <si>
    <t>10103</t>
  </si>
  <si>
    <t>3 Gang back box</t>
  </si>
  <si>
    <t>SB-10</t>
  </si>
  <si>
    <t>Surface back-box for all NBG-10 or NBG-12.</t>
  </si>
  <si>
    <t>17044</t>
  </si>
  <si>
    <t>FireLite lock and key</t>
  </si>
  <si>
    <t>Conduit spacer, surface mount.</t>
  </si>
  <si>
    <t>STI1230</t>
  </si>
  <si>
    <t>STI3150</t>
  </si>
  <si>
    <t>Stopper II, no horn, surface.</t>
  </si>
  <si>
    <t>Weather Stopper II, surface mount.</t>
  </si>
  <si>
    <t>NFS-640 Primary Display, 80-character;</t>
  </si>
  <si>
    <t>SK-HEAT-W</t>
  </si>
  <si>
    <t>SK-HEAT-ROR-W</t>
  </si>
  <si>
    <t>SK-HEAT-HT-W</t>
  </si>
  <si>
    <t>CK300-IV</t>
  </si>
  <si>
    <t>CK300-BL</t>
  </si>
  <si>
    <t>B300-6-BP</t>
  </si>
  <si>
    <t>HEAT FIXED PROGRAM HW SK WHITE</t>
  </si>
  <si>
    <t>HEAT ROR HW SK WHITE</t>
  </si>
  <si>
    <t>HEAT HIGH HW SK WHITE</t>
  </si>
  <si>
    <t>COLOR KIT IVORY</t>
  </si>
  <si>
    <t>COLOR KIT BLACK</t>
  </si>
  <si>
    <t>BASE 6" WHITE BULK PACK</t>
  </si>
  <si>
    <t>B224BI-IV</t>
  </si>
  <si>
    <t>BASE 6.0" ISO IVORY</t>
  </si>
  <si>
    <t>B501-WHITE</t>
  </si>
  <si>
    <t>B501-IV</t>
  </si>
  <si>
    <t>BASE 4" WHITE</t>
  </si>
  <si>
    <t>BASE 6" IVORY</t>
  </si>
  <si>
    <t>BASE 4" IVORY</t>
  </si>
  <si>
    <t>B501-BL</t>
  </si>
  <si>
    <t>BASE 4" BLACK</t>
  </si>
  <si>
    <t>SK-FSL</t>
  </si>
  <si>
    <t>ASSY,FNL,FIBER SINGLE MODE MODULE</t>
  </si>
  <si>
    <t>B200SR-WH</t>
  </si>
  <si>
    <t>SNDR BASE WHITE</t>
  </si>
  <si>
    <t>SNDR BASE IVORY REV COMPAT</t>
  </si>
  <si>
    <t>SK-PS10</t>
  </si>
  <si>
    <t>ASSY,FNL,POWERSTRIKE,10AMP,RED,SK</t>
  </si>
  <si>
    <t>BB-STD</t>
  </si>
  <si>
    <t>BOX,CONDUIT,4"SQUARE X 1.50 DP</t>
  </si>
  <si>
    <t>REL-4.7K</t>
  </si>
  <si>
    <t>End of Line Resistor; 4.7K with leads</t>
  </si>
  <si>
    <t>MR-104/T</t>
  </si>
  <si>
    <t>Relay, 4 SPDT, Track Mount</t>
  </si>
  <si>
    <t>SD505-DUCTR</t>
  </si>
  <si>
    <t>SD505-6AB</t>
  </si>
  <si>
    <t>HOCHIKI DUCT DETECTOR WITH REL</t>
  </si>
  <si>
    <t>ADDRESSABLE BASE,6",</t>
  </si>
  <si>
    <t>CK300-IR-IV</t>
  </si>
  <si>
    <t>CK300-IR-BL</t>
  </si>
  <si>
    <t>COLOR KIT IR IVORY</t>
  </si>
  <si>
    <t>COLOR KIT IR BLACK</t>
  </si>
  <si>
    <t>H365R</t>
  </si>
  <si>
    <t>H365HT</t>
  </si>
  <si>
    <t>HEAT ROR FL WHITE</t>
  </si>
  <si>
    <t>HEAT HIGH FL WHITE</t>
  </si>
  <si>
    <t>BG12TR</t>
  </si>
  <si>
    <t>Lexan Trim Ring for all NBG12 series Pull Stations</t>
  </si>
  <si>
    <t>PS-SMBB</t>
  </si>
  <si>
    <t>SK-PULL-DA</t>
  </si>
  <si>
    <t>BACK BOX - SURFACE MOUNT PULL</t>
  </si>
  <si>
    <t>PULL STATION, INTELLIGENT, KEY VERSION, DUAL ACTION</t>
  </si>
  <si>
    <t>SD365R</t>
  </si>
  <si>
    <t>PHOTO RT FL WHITE</t>
  </si>
  <si>
    <t>STI1210D</t>
  </si>
  <si>
    <t>Horn Strobe Cover, surface mount.</t>
  </si>
  <si>
    <t>FL-PS10</t>
  </si>
  <si>
    <t>ASSY,FNL,POWERSTRIKE,10AMP,RED,FL</t>
  </si>
  <si>
    <t>XRM-24</t>
  </si>
  <si>
    <t>Power Expansion Transformer</t>
  </si>
  <si>
    <t>PENDANT CAP FOR CM-3XXX SERIES</t>
  </si>
  <si>
    <t>FLIR COMMERCIAL.</t>
  </si>
  <si>
    <t>BACK BOX FOR CM-3XXX SERIES</t>
  </si>
  <si>
    <t>BACK BOX FOR CC-31 SERIES</t>
  </si>
  <si>
    <t>PT-SERIES SMALL POLE ADAPTER FOR WALL MOUNT</t>
  </si>
  <si>
    <t>4119468</t>
  </si>
  <si>
    <t>4129742</t>
  </si>
  <si>
    <t>PT-SERIES ADAPTER PLATE</t>
  </si>
  <si>
    <t>FC SERIES WALL MOUNT FC</t>
  </si>
  <si>
    <t>BASIC VIDEO ANALITICS LICENSE</t>
  </si>
  <si>
    <t>472352</t>
  </si>
  <si>
    <t>7187-027 PID ENCLOSURE (WHITE)</t>
  </si>
  <si>
    <t>FPI.</t>
  </si>
  <si>
    <t>1125TWN-ADT</t>
  </si>
  <si>
    <t>FLDUSE / PEA REQ'D/ CLOUD WHITEADT LOC J11</t>
  </si>
  <si>
    <t>GE INTERLOGIX.SENTROL</t>
  </si>
  <si>
    <t>1125WN-ADT</t>
  </si>
  <si>
    <t>FLDUSE / PEA REQ'D 1125WN-ADT LOC J11</t>
  </si>
  <si>
    <t>GSC-OM-E-1C-JPMC</t>
  </si>
  <si>
    <t>Genetec Single Channel Camera License</t>
  </si>
  <si>
    <t>GENETEC INC.</t>
  </si>
  <si>
    <t>GSC-SY-S-VIS</t>
  </si>
  <si>
    <t>VISITOR MANAGEMENT MODULE</t>
  </si>
  <si>
    <t>GSC-SY-P-VIS</t>
  </si>
  <si>
    <t>GSC-SY-P-IMP</t>
  </si>
  <si>
    <t>IMPORT TOOL (IMPORT CARDHOLDER AND CREDENTIAL DATA)</t>
  </si>
  <si>
    <t>GSC-OM-1PP</t>
  </si>
  <si>
    <t>GSC-SV-AIO-1R</t>
  </si>
  <si>
    <t>GSC-SV-AIO-1C</t>
  </si>
  <si>
    <t>ENABLES THE KIWIVISION┐ PRIVACY PROTECTOR┐ MODULE FOR ONE CAMERA CONN</t>
  </si>
  <si>
    <t>1 READER CONNECTION FOR STREAMVAULT ALL-IN-ONE APPLIANCES (SV100 &amp; SV300)</t>
  </si>
  <si>
    <t>1 CAMERA CONNECTION FOR STREAMVAULT ALL-IN-ONE APPLIANCES (SV100 &amp; SV300)</t>
  </si>
  <si>
    <t>ADV-LPR-F-5Y</t>
  </si>
  <si>
    <t>ADV-LPR-F-3Y</t>
  </si>
  <si>
    <t>GENETEC ADVANTAGE FOR 1 AUTOVU FIXED CAMERA CONNECTION-5 YEARS</t>
  </si>
  <si>
    <t>GENETEC ADVANTAGE FOR 1 AUTOVU FIXED CAMERA CONNECTION-3 YEARS</t>
  </si>
  <si>
    <t>SV32-1C-GSC</t>
  </si>
  <si>
    <t>CAMERA LICENSE CONNECTION</t>
  </si>
  <si>
    <t>1 FAILOVER CAMERA CONNECTION (CAMERA CONNECTION NOT INCLUDED). MANDATORY SMA.</t>
  </si>
  <si>
    <t>1  SECURITY CENTER MOBILE APP CONNECTION (MOBILE APP OR WEB CLIENT)</t>
  </si>
  <si>
    <t>ADV-CAM-P-3Y</t>
  </si>
  <si>
    <t>SMA FOR 1 OMNICAST PRO CAMERA-3 YEAR</t>
  </si>
  <si>
    <t>ADV-SIP-S-3Y</t>
  </si>
  <si>
    <t>GENETEC┐ ADVANTAGE FOR 1 SIPELIA STANDARD INTERCOM CONNECTION - 3 YEARS</t>
  </si>
  <si>
    <t>GSC OMNICAST PROFESSIONAL PACKAGE</t>
  </si>
  <si>
    <t>921PTPTEK00385</t>
  </si>
  <si>
    <t>KIT, RDR, RPK40, MULTICLASS, SE E, LF STD, HF STD/SIO/SEOS,</t>
  </si>
  <si>
    <t>HID.</t>
  </si>
  <si>
    <t>1072629200</t>
  </si>
  <si>
    <t>1008098600</t>
  </si>
  <si>
    <t>SCVSW-SMA-PRO-5Y</t>
  </si>
  <si>
    <t>Five Year Software Maintenance Agreement for CompleteView Pro - per camera licen</t>
  </si>
  <si>
    <t>1008098001</t>
  </si>
  <si>
    <t>1000110708</t>
  </si>
  <si>
    <t>SIGNO-40K-02</t>
  </si>
  <si>
    <t>M4000-CAB2A Enclosure. Suitable for any two board combinations together with two</t>
  </si>
  <si>
    <t>HID Signo Keypad Wallswitch Reader (Wiegand Output/ 8-bit burst keypad) -á Smart</t>
  </si>
  <si>
    <t>1008097100</t>
  </si>
  <si>
    <t>100006061201</t>
  </si>
  <si>
    <t>Pole Binding Tool (1 per project)</t>
  </si>
  <si>
    <t>1072104900</t>
  </si>
  <si>
    <t>1072104300</t>
  </si>
  <si>
    <t>1049 SS Backbox with Hood - Yellow</t>
  </si>
  <si>
    <t>2809016028</t>
  </si>
  <si>
    <t>1602 Deluxe Wall Unit-Slim Turbine Cut Out</t>
  </si>
  <si>
    <t>1008140100</t>
  </si>
  <si>
    <t>TA-10 Board with Relays for Turbine/Exigo Industrial</t>
  </si>
  <si>
    <t>BC-BIOMINI2</t>
  </si>
  <si>
    <t>BioMini Second Generation Fingerprint Biometric USB enrollment scanner (replaces</t>
  </si>
  <si>
    <t>SIGNO-40K-00</t>
  </si>
  <si>
    <t>HID Signo Keypad Wallswitch Reader (Wiegand Output/ 8-bit burst keypad) -á Stand</t>
  </si>
  <si>
    <t>1023200030</t>
  </si>
  <si>
    <t>ECPIR-P Exigo Call Panel, PTT Button, Plugable Microphone, Ethernet</t>
  </si>
  <si>
    <t>1008401100</t>
  </si>
  <si>
    <t>IP Desk Master with handset (black)-V2</t>
  </si>
  <si>
    <t>M4000-CAB2 Enclosure suitable for 1 or 2 controllers together with an M4000 PSU</t>
  </si>
  <si>
    <t>1000000611</t>
  </si>
  <si>
    <t>1002500010</t>
  </si>
  <si>
    <t>Rack shelf for ICX500 - 19 inch</t>
  </si>
  <si>
    <t>1008098700</t>
  </si>
  <si>
    <t>2390020101</t>
  </si>
  <si>
    <t>80987 Flush Back Box</t>
  </si>
  <si>
    <t>Touchless Sensor flush mount (For TCIS, TCIV, and TMIS only)</t>
  </si>
  <si>
    <t>1009501011</t>
  </si>
  <si>
    <t>1023303010</t>
  </si>
  <si>
    <t>SCVSW-SMA-ENT-5Y</t>
  </si>
  <si>
    <t>EMCG-1  Microphone for IP Network Horn / Loudspeaker</t>
  </si>
  <si>
    <t>Five Year Software Maintenance Agreement for CompleteView Ent - per camera licen</t>
  </si>
  <si>
    <t>884-KP-OSDP</t>
  </si>
  <si>
    <t>Symmetry Javelin 884 Smartcard Keypad LCD Reader - 4-line (OSDP Only). For M4000</t>
  </si>
  <si>
    <t>1002600300</t>
  </si>
  <si>
    <t>SIGNO-20-00</t>
  </si>
  <si>
    <t>1002602306</t>
  </si>
  <si>
    <t>HID Signo Mullion Reader (Wiegand Output) -á Standard Profile (SEOS/iClass SE/iC</t>
  </si>
  <si>
    <t>API licensing to support 64 devices</t>
  </si>
  <si>
    <t>Fingerprint Biometric Reader, Dual RFID (125kHz EM &amp; 13.56Mhz MIFARE, DESFire/EV</t>
  </si>
  <si>
    <t>AUTON-LIC-008-V9.4</t>
  </si>
  <si>
    <t>PRO-CLIENT-V9.4</t>
  </si>
  <si>
    <t>Symmetry Autonomous Lock License - 008 Locks</t>
  </si>
  <si>
    <t>Symmetry Professional Client Software - Includes License.</t>
  </si>
  <si>
    <t>RDSCTRX-AC-100-V9.4</t>
  </si>
  <si>
    <t>Symmetry RDS/Citrix Client Access User License x100</t>
  </si>
  <si>
    <t>RDSCTRX-AC-50-V9.4</t>
  </si>
  <si>
    <t>Symmetry RDS/Citrix Client Access User License x50</t>
  </si>
  <si>
    <t>Power Plus includes: Intel Xeon CPU</t>
  </si>
  <si>
    <t>RDSCTRX-AC-25-V9.4</t>
  </si>
  <si>
    <t>Symmetry RDS/Citrix Client Access User License x25</t>
  </si>
  <si>
    <t>ENT-PLT-CA-V9.4-HSE</t>
  </si>
  <si>
    <t>Symmetry Enterprise Cluster-Aware Homeland Security Platform Software</t>
  </si>
  <si>
    <t>CNTRL-STAT-V9.4-HSE</t>
  </si>
  <si>
    <t>CNTRL-STAT-V9.4</t>
  </si>
  <si>
    <t>Symmetry Enterprise Central Station Platform Software</t>
  </si>
  <si>
    <t>RDSCTRX-AC-10-V9.4</t>
  </si>
  <si>
    <t>RDSCTRX-AC-5-V9.4</t>
  </si>
  <si>
    <t>Symmetry RDS/Citrix Client Access User License x10</t>
  </si>
  <si>
    <t>Symmetry RDS/Citrix Client Access User License x5</t>
  </si>
  <si>
    <t>BUSINESS-16-V9.4</t>
  </si>
  <si>
    <t>Symmetry Business 16 Reader Software</t>
  </si>
  <si>
    <t>1326NSSNV</t>
  </si>
  <si>
    <t>Flex Card White w/logo - HID</t>
  </si>
  <si>
    <t>PROX CARD II NOT PROGRAMMED</t>
  </si>
  <si>
    <t>1431BGGMNM</t>
  </si>
  <si>
    <t>CARD ACCESS CARD; HID PROX &amp; MIFARE CARD, PLN WHT GLOSS BOTH SIDES, SEQ. MCHG. NBR, NO SLOT, 26 BIT</t>
  </si>
  <si>
    <t>2060PKSMN</t>
  </si>
  <si>
    <t>HID iClass Black Smart Tag, 2K w/2 app. areas</t>
  </si>
  <si>
    <t>2062PKSMN</t>
  </si>
  <si>
    <t>HID iClass Black Smart Tag, 16K w/16 app. areas</t>
  </si>
  <si>
    <t>4045-390-03</t>
  </si>
  <si>
    <t>Entry Prox Spare Part Accessory Kit</t>
  </si>
  <si>
    <t>1431BGGMNN</t>
  </si>
  <si>
    <t>CARD ACCESS CARD; HID PROX &amp; MIFARE, PROG HID 125K &amp; 13.56M, F-GLOSS, B-GLOSS, MATCH #, NO SLOT, NO 13.56#.</t>
  </si>
  <si>
    <t>1386LGGMN-H50071</t>
  </si>
  <si>
    <t>SOPROX II, ADT, CORP-1000 FORMAT H50071</t>
  </si>
  <si>
    <t>1430NGGNN</t>
  </si>
  <si>
    <t>CARD ACCESS CARD; HID MIFARE, NON-PROG, F-GLOSS, B-GLOSS, NO #, NO SLOT</t>
  </si>
  <si>
    <t>1324GBV22</t>
  </si>
  <si>
    <t>CARD ACCESS PERIPHERAL; COV, CD TXP W/SLT, PCII SIZE, 20 MIL, 3M ADH</t>
  </si>
  <si>
    <t>1324GBN22</t>
  </si>
  <si>
    <t>CARD ACCESS PERIPHERAL; COV, CD TXP W/O SLT, PCII SIZE, 20MIL, 3M ADH</t>
  </si>
  <si>
    <t>EL-SVMDEMO</t>
  </si>
  <si>
    <t>SVM DEMO LICENSE FOR PARTNERS</t>
  </si>
  <si>
    <t>EL-CUST-ENG</t>
  </si>
  <si>
    <t>EL-CSSN-COLLEGE</t>
  </si>
  <si>
    <t>EL-AT-34PH</t>
  </si>
  <si>
    <t>EL-AT-34NH</t>
  </si>
  <si>
    <t>EL-AT-34LH</t>
  </si>
  <si>
    <t>CUSTOM ENGINEERING FEE</t>
  </si>
  <si>
    <t>CSSN COLLEGE TEMPLATES</t>
  </si>
  <si>
    <t>BADGE STOCK, 4" X 6", FOR 3 X 4, PORTRAIT HOLES</t>
  </si>
  <si>
    <t>BADGE STOCK, 4" X 6", FOR 3 X 4, NO HOLES</t>
  </si>
  <si>
    <t>BADGE STOCK, 4" X 6", FOR 3 X 4, LANDSCAPE HOLES</t>
  </si>
  <si>
    <t>EL-AST-RENEWALA</t>
  </si>
  <si>
    <t>RENEWAL FOR ASSURETEC ID150 MAINTENANCE AND SOFTWARE UPDATES. ONE YEAR SUBSCRIPTION (DATA ONLY)</t>
  </si>
  <si>
    <t>COV, DYE SUB OVLAY</t>
  </si>
  <si>
    <t>DUOPROX II, PROG, F-GLOSS, B-HID LOGO, MATCH #, VERT SLOT</t>
  </si>
  <si>
    <t>PXKY3 PROG BLACK HID LOGO RAND</t>
  </si>
  <si>
    <t>PXKY3 PROG BLACK HID LOGO NO#</t>
  </si>
  <si>
    <t>FPKEY-SSSS-0000</t>
  </si>
  <si>
    <t>PXKY3 PROG BLACK HID LOGO SEQ</t>
  </si>
  <si>
    <t>INDALA KEYTAG</t>
  </si>
  <si>
    <t>ICLASS SE KEYFOB 2K/2,PROG ICL</t>
  </si>
  <si>
    <t>ICLS SE KYFB 2K/2,PRG ICLS</t>
  </si>
  <si>
    <t>ICLASS KEY FOB,PRG,MATCH</t>
  </si>
  <si>
    <t>SEOS CLAMSHELL 8K, ER PROG. SEOS, F-MATT, B-HID LOGO, NO SEOS#, 7 BYTE STATIC UID</t>
  </si>
  <si>
    <t>SEOS CLAMSHELL 8K, ER PROG. SEOS, F-MATT, B-HID LOGO, NO SEOS#</t>
  </si>
  <si>
    <t>SEOS CLAMSHELL 8K,ER PROG.SEOS,F-MATT,B-HID LOGO,LASER NON-MATCH SEOS#,7 BYTE STATIC UID</t>
  </si>
  <si>
    <t>SEOS CLAMSHELL 8K, ER PROG. SEOS, F-MATT, B-HID LOGO, LASER NON-MATCH SEOS#</t>
  </si>
  <si>
    <t>SEOS CLAMSHELL 8K, PROG. SEOS, F-MATT, B-HID LOGO, NO SEOS#, 7 BYTE STATIC UID</t>
  </si>
  <si>
    <t>SEOS CLAMSHELL 8K, PROG. SEOS, F-MATT, B-HID LOGO, LASER RANDOM SEOS#, 7 BYTE STATIC UID</t>
  </si>
  <si>
    <t>SEOS CLAMSHELL 8K, PROG. SEOS, F-MATT, B-HID LOGO, LASER RANDOM SEOS#</t>
  </si>
  <si>
    <t>SEOS CLAMSHELL 8K, PROG. SEOS,F-MATT,B-HID LOGO, LASER NON-MATCH SEOS#,7 BYTE STATIC UID</t>
  </si>
  <si>
    <t>SEOS CLAMSHELL 8K, PROG. SEOS, F-MATT, B-HID LOGO, LASER NON-MATCH SEOS#</t>
  </si>
  <si>
    <t>SEOS CLAMSHELL 8K, PROG. SEOS, F-MATT, B-HID LOGO, LASER MATCH SEOS#, 7 BYTE STATIC UID</t>
  </si>
  <si>
    <t>SEOS CLAMSHELL 8K, PROG. SEOS, F-MATT, B-HID LOGO, LASER MATCH SEOS#</t>
  </si>
  <si>
    <t>1324GGN31</t>
  </si>
  <si>
    <t>ISOPROX II, PROG, F-GLOSS, B-HID LOGO, MATCH #, NO SLOT</t>
  </si>
  <si>
    <t>ISOPROX II, PROG, F-GLOSS, B-GLOSS, MATCH #, NO SLOT</t>
  </si>
  <si>
    <t>ISOPROX II, PROG, F-GLOSS, B-HID LOGO, MATCH #, VERT SLOT</t>
  </si>
  <si>
    <t>3000PGGMN</t>
  </si>
  <si>
    <t>SEOS SMART CARD 8KB MEMORY, PROG., F-GLOSS, B-GLOSS, MATCH SEOS #, NO SLOT</t>
  </si>
  <si>
    <t>ICLASS 2K/2 SE, PROG, F-GLOSS, B-GLOSS, MATCH, NO SLOT</t>
  </si>
  <si>
    <t>ICLASS SE 2K CLAMSHELL  W/TYCO LOGO AND 37-BIT FORMAT</t>
  </si>
  <si>
    <t>SIGNO 20K,BLK/SLVR,TERM,CRD PFL T0-STD,BLE:ON,WIEG,32-B MSB,</t>
  </si>
  <si>
    <t>SIGNO 40K,BLK/SLVR,TERM,CRD PFL T0-STD,BLE:ON,WIEG,32-B MSB,</t>
  </si>
  <si>
    <t>SIGNO 40K,BLK/SLVR,PIG,CRD PFL T0-STD,BLE:ON,WIEG,32-B MSB,E</t>
  </si>
  <si>
    <t>SIGNO 20K,BLK/SLVR,PIG,CRD PFL T0-STD,BLE:ON,WIEG,32-B MSB,E</t>
  </si>
  <si>
    <t>SW MATRIX, MOLDED RUBBER, 3 X 4, LEAD FREE</t>
  </si>
  <si>
    <t>CP1000D</t>
  </si>
  <si>
    <t>CRD PROGRAMMER,SE ENCDR,CP1000</t>
  </si>
  <si>
    <t>910NTPTEKE041P</t>
  </si>
  <si>
    <t>RDR, R15, ICE0055, ICLASS, SE E, LF OFF, HF STD/SIO/SEOS, 485HDX, FOR MICROSOFT</t>
  </si>
  <si>
    <t>81754-TIS</t>
  </si>
  <si>
    <t>ULTRACARD 30 MIL CARDS (500 PACK)</t>
  </si>
  <si>
    <t>47725-TIS</t>
  </si>
  <si>
    <t>CLEANING ROLLERS - 3 PACK</t>
  </si>
  <si>
    <t>ICLASS KEY,PROG,BLK/BLUE,MATCH</t>
  </si>
  <si>
    <t>1326LCSMV-A1192</t>
  </si>
  <si>
    <t>RETURN THIS REQ. AND HAVE THEM ORDER THE 1326LCSVM-A000047</t>
  </si>
  <si>
    <t>EASYLOBBY ADHESIVE BADGE ROLL 6918, 2 5/16  X 4 , FOR DYMO T</t>
  </si>
  <si>
    <t>238660</t>
  </si>
  <si>
    <t>CONTACT; ACTUATOR ASSEMBLY</t>
  </si>
  <si>
    <t>HITACHI MAGNET.</t>
  </si>
  <si>
    <t>VISTA-128BP</t>
  </si>
  <si>
    <t>BURG COMMERCIAL CONTROL</t>
  </si>
  <si>
    <t>HONEYWELL ADEMCO</t>
  </si>
  <si>
    <t>S-4</t>
  </si>
  <si>
    <t>SUPPRESSOR REV A</t>
  </si>
  <si>
    <t>HONEYWELL.</t>
  </si>
  <si>
    <t>BC-1</t>
  </si>
  <si>
    <t xml:space="preserve">BADGE CLIPS                                                      </t>
  </si>
  <si>
    <t>OKP0N34SP</t>
  </si>
  <si>
    <t>OM 2K PVC CARD-34 BIT HAS</t>
  </si>
  <si>
    <t>OKP0N34</t>
  </si>
  <si>
    <t xml:space="preserve">OM 2K PVC CARD-34 BIT HAS                                        </t>
  </si>
  <si>
    <t>OM58BHONDT</t>
  </si>
  <si>
    <t>OM58BHONDSP</t>
  </si>
  <si>
    <t>OMNICLASS 2.0 MULTI-TECHNOLOGY MOBILE-READY WALL SWITCH WITH KEYPAD READER, TERMINAL BLOCK, 13.56MHZ, 125KHZ, BLUETOOTH LOW ENERGY</t>
  </si>
  <si>
    <t>OMNICLASS 2.0 MULTI-TECHNOLOGY MOBILE-ENABLED WALL SWITCH WITH KEYPAD READER, PIGTAIL, 13.56MHZ, 125KHZ, BLUETOOTH LOW ENERGY</t>
  </si>
  <si>
    <t>FP5061BK</t>
  </si>
  <si>
    <t>OP40HONS</t>
  </si>
  <si>
    <t xml:space="preserve">INDALA FLEXPASS KEYPAD                                           </t>
  </si>
  <si>
    <t xml:space="preserve">OMNIPROX WALL MNT RDR                                           </t>
  </si>
  <si>
    <t>OM30BHOND</t>
  </si>
  <si>
    <t xml:space="preserve">OMNICLASS2 SMART MULLIONRDR                                     </t>
  </si>
  <si>
    <t>CBL-2</t>
  </si>
  <si>
    <t xml:space="preserve">6FT9F/25M SERIAL CABLE                                           </t>
  </si>
  <si>
    <t>BCBCSW</t>
  </si>
  <si>
    <t>FP603BG</t>
  </si>
  <si>
    <t>FP605BG</t>
  </si>
  <si>
    <t>BIOCONNECT DEVICE LICENSE FOR NON-HONEYWELL PURCHASED SUPREMA READERS</t>
  </si>
  <si>
    <t xml:space="preserve">FLEXPASS ARCH SLIM-BEIGE                                         </t>
  </si>
  <si>
    <t xml:space="preserve">FLEXPASS ARCH WALL-BEIGE                                       </t>
  </si>
  <si>
    <t>FP505BK</t>
  </si>
  <si>
    <t xml:space="preserve">FLEXPASS LINEAR WALL-BLA                                       </t>
  </si>
  <si>
    <t>LWVMSDDD</t>
  </si>
  <si>
    <t>LB 4 DEALER DEMO EDITION SFTWR</t>
  </si>
  <si>
    <t>75565</t>
  </si>
  <si>
    <t>ASSY,SUB,CBL,RIBBON,LCM-320</t>
  </si>
  <si>
    <t>75226</t>
  </si>
  <si>
    <t>75225</t>
  </si>
  <si>
    <t>ASSY,CBL,DIB TO CPU AFP 1010</t>
  </si>
  <si>
    <t>ASSY,CBL,DIB TO LCD AFP 1010</t>
  </si>
  <si>
    <t>TRABS-4D</t>
  </si>
  <si>
    <t>ASSY,TRIMRING,ABS-4D,BLACK</t>
  </si>
  <si>
    <t>SEISKIT-BB25</t>
  </si>
  <si>
    <t>KIT,SEISMIC,BB-25 SERIES</t>
  </si>
  <si>
    <t>BP-CA2</t>
  </si>
  <si>
    <t>CA-2 BLANK PLATE</t>
  </si>
  <si>
    <t>17021</t>
  </si>
  <si>
    <t>KEY SET,NOTIFIER LOCK,QTY:2</t>
  </si>
  <si>
    <t>J5351</t>
  </si>
  <si>
    <t>HEAT FIXED PROGRAM JCI WHITE</t>
  </si>
  <si>
    <t>B210W</t>
  </si>
  <si>
    <t>WIRELESS BASE, 6 INCH FLANGED</t>
  </si>
  <si>
    <t>OSE-SPW-L8</t>
  </si>
  <si>
    <t>71073</t>
  </si>
  <si>
    <t>ASSY,CBL,CHASSIS TO GROUND</t>
  </si>
  <si>
    <t>JCAB-RP</t>
  </si>
  <si>
    <t>ASSY,FNL,CABINET,RPU BLACK</t>
  </si>
  <si>
    <t>PSE-10R</t>
  </si>
  <si>
    <t>ASSY,FNL,POWERSTRIKE,10AMP,RED,NOT</t>
  </si>
  <si>
    <t>DS-XF70V</t>
  </si>
  <si>
    <t>ASSY,FNL,DS-XF70V</t>
  </si>
  <si>
    <t>DS-AMP</t>
  </si>
  <si>
    <t>ASSY,FNL,DS-AMP</t>
  </si>
  <si>
    <t>ACT-4</t>
  </si>
  <si>
    <t>ASSY,FNL,ACT-4</t>
  </si>
  <si>
    <t>CR.PW6K1R2</t>
  </si>
  <si>
    <t>REFURB.PW6000 DUAL READER BOARD</t>
  </si>
  <si>
    <t>FP805BK</t>
  </si>
  <si>
    <t xml:space="preserve">FLEXPASS WAVE WALL, BLAC                                       </t>
  </si>
  <si>
    <t>PWCESSAUPG-NC</t>
  </si>
  <si>
    <t>PWCESSAUPG SOFTWARE SUPPORT AGREEMENT, SSA SOFTWARE SUPPORT AGREEMENT</t>
  </si>
  <si>
    <t>EGRESSK1</t>
  </si>
  <si>
    <t xml:space="preserve">PIR/REQUEST EXIT KIT                                            </t>
  </si>
  <si>
    <t>Z-NAC-92</t>
  </si>
  <si>
    <t>(PEA REQUIRED) RELAY</t>
  </si>
  <si>
    <t>ZPOT-HGG400PMB</t>
  </si>
  <si>
    <t>CONVERTER MODULE</t>
  </si>
  <si>
    <t>FSA-24</t>
  </si>
  <si>
    <t xml:space="preserve">FIRE SYSTEM ANNUNCIATOR                                        </t>
  </si>
  <si>
    <t>HONEYWELL.ADEMCO</t>
  </si>
  <si>
    <t>LTE-IV</t>
  </si>
  <si>
    <t xml:space="preserve">INTERNET AND LTE COMMUNICATOR,                                 </t>
  </si>
  <si>
    <t xml:space="preserve">LYNX DESK MOUNT ACCESSORY                                      </t>
  </si>
  <si>
    <t>SL-SL126B</t>
  </si>
  <si>
    <t>SL-SL126A</t>
  </si>
  <si>
    <t>SL126QB STRB 5-14V "U"TYPE BLU</t>
  </si>
  <si>
    <t>SL126QA STRB 5-14V"U"TYPE AMBR</t>
  </si>
  <si>
    <t>HONEYWELL.ADI</t>
  </si>
  <si>
    <t>BAT-3</t>
  </si>
  <si>
    <t>BATTERY 12V4AH</t>
  </si>
  <si>
    <t>VE-S1801ER</t>
  </si>
  <si>
    <t>DVR H.264 HIRES W/VGA W/DECDER</t>
  </si>
  <si>
    <t>STI-6560S</t>
  </si>
  <si>
    <t>KEYPAD COVER</t>
  </si>
  <si>
    <t>DXR-701</t>
  </si>
  <si>
    <t>ADI# LN-DXR701 ONE CHANNEL RECEIVER</t>
  </si>
  <si>
    <t>PZ-HALOEXTWR</t>
  </si>
  <si>
    <t>HALO 3 YEAR EXTENDED WARRANTY</t>
  </si>
  <si>
    <t>VE-E60RM</t>
  </si>
  <si>
    <t>RACK MOUNT KIT  EDGEVR 60</t>
  </si>
  <si>
    <t>GI-MC180W</t>
  </si>
  <si>
    <t>GI-PA75W</t>
  </si>
  <si>
    <t>DOOR CHANNEL MAGNET-WHITE ONLY</t>
  </si>
  <si>
    <t>3/4"-3/8"D SLOTTED ADAPTER WHT</t>
  </si>
  <si>
    <t>HE-100620011</t>
  </si>
  <si>
    <t>FACEPLATE    K-630</t>
  </si>
  <si>
    <t>HE-500020011</t>
  </si>
  <si>
    <t>HE-100620001</t>
  </si>
  <si>
    <t>HE-100620021</t>
  </si>
  <si>
    <t>FACE PLATE 501A-630</t>
  </si>
  <si>
    <t>FACEPLATE J-STAINLESS STEEL</t>
  </si>
  <si>
    <t>FACEPLATE KD-630</t>
  </si>
  <si>
    <t>D7-V128BPTSIA</t>
  </si>
  <si>
    <t>CONTROL BURG PLUS COMMER</t>
  </si>
  <si>
    <t>D7-7847I</t>
  </si>
  <si>
    <t>IP COMM F/VISTA</t>
  </si>
  <si>
    <t>D7-5818MNL</t>
  </si>
  <si>
    <t>1-ZN MINI REC X-MTTR W/MAG</t>
  </si>
  <si>
    <t>D7-6160RF</t>
  </si>
  <si>
    <t>D7-5800MICRA</t>
  </si>
  <si>
    <t>LCD KEYPAD CUST ALPHA PROG RF</t>
  </si>
  <si>
    <t>1-ZN MICRO REC X-MITTER W/MAG</t>
  </si>
  <si>
    <t>D7-5800SS1</t>
  </si>
  <si>
    <t>D7-5816WHCASE</t>
  </si>
  <si>
    <t>WIRELESS 10'D SHOCK SENSOR</t>
  </si>
  <si>
    <t>CASE FOR 5816'S WHITE</t>
  </si>
  <si>
    <t>D7-956RPT-WH</t>
  </si>
  <si>
    <t>D7-VISTA-20P</t>
  </si>
  <si>
    <t>3/4"D ROLLER PLUNGER TERM WHT</t>
  </si>
  <si>
    <t>EXPAND 8ZONE PLUS CONTROLPANEL</t>
  </si>
  <si>
    <t>D7-72</t>
  </si>
  <si>
    <t>UL FLOOR TRAP W/CLIP &amp; SPRING</t>
  </si>
  <si>
    <t>D7-748LC</t>
  </si>
  <si>
    <t>SIREN 2 TONE LO/CURRENT/TAMPER</t>
  </si>
  <si>
    <t>D7-VISTA-50P</t>
  </si>
  <si>
    <t>ENHANCED VERSION VISTA-50</t>
  </si>
  <si>
    <t>D7-312</t>
  </si>
  <si>
    <t>TERMINAL STRIP</t>
  </si>
  <si>
    <t>D7-951WG-WH</t>
  </si>
  <si>
    <t>3/8"D MINI REC LEAD 1-1/4" WHT</t>
  </si>
  <si>
    <t>D7-CK-M45W</t>
  </si>
  <si>
    <t>MAG MINI 3/4" WHT FOR MPS45WH</t>
  </si>
  <si>
    <t>D7-CK-IS310WH</t>
  </si>
  <si>
    <t>REQUEST TO EXIT PIR - WHITE</t>
  </si>
  <si>
    <t>SK-5220</t>
  </si>
  <si>
    <t>SLKNT 5220 RV PLTY PLY MD/5207</t>
  </si>
  <si>
    <t>OP-BC4</t>
  </si>
  <si>
    <t>BCK COVER(PAIR)F/ SL-350QFR</t>
  </si>
  <si>
    <t>OP-PSC4</t>
  </si>
  <si>
    <t>POLE SIDE COVER F/ SL-350QFR</t>
  </si>
  <si>
    <t>QP-ACC856W</t>
  </si>
  <si>
    <t>EXT. COLUMN CORD WRAP 4 6' SEC</t>
  </si>
  <si>
    <t>QP-ACC852</t>
  </si>
  <si>
    <t>2 FOOT COILED CORD WRAP</t>
  </si>
  <si>
    <t>PF-CT6200</t>
  </si>
  <si>
    <t>SENSOR PROBE % 200' CABLE</t>
  </si>
  <si>
    <t>SF-9621</t>
  </si>
  <si>
    <t>WIRE CAGE PIR 5.8"X7"</t>
  </si>
  <si>
    <t>SO-VGABNC</t>
  </si>
  <si>
    <t>SO-VIDAMP</t>
  </si>
  <si>
    <t>VGA TO VIDEO CONNECTOR</t>
  </si>
  <si>
    <t>1 IN 1 OUT VIDEO AMPLIFIER</t>
  </si>
  <si>
    <t>GI-HVAC2K2</t>
  </si>
  <si>
    <t>GI-HVAC33K</t>
  </si>
  <si>
    <t>GI-MM375</t>
  </si>
  <si>
    <t>CNT HVACKIT F/PROT AIR CND 2.2</t>
  </si>
  <si>
    <t>HVAC KIT PROT CVR W/33K RES</t>
  </si>
  <si>
    <t>3/8"DIAX1/2" LNG RRE ERTH MGNT</t>
  </si>
  <si>
    <t>GI-50RS12W</t>
  </si>
  <si>
    <t>GI-MF875</t>
  </si>
  <si>
    <t>GI-MM10</t>
  </si>
  <si>
    <t>50RS12W1/4"DIA MINI REC WH</t>
  </si>
  <si>
    <t>MAG RARE EARTH 1/8"X3/8"X7/8"</t>
  </si>
  <si>
    <t>MAG 1/4"DX3/4" RARE EARTH</t>
  </si>
  <si>
    <t>GI-M100W</t>
  </si>
  <si>
    <t>MAG SCREW MNT 1/4"X3/8"X2" WHT</t>
  </si>
  <si>
    <t>F8-EN220KIT</t>
  </si>
  <si>
    <t>MB-MGT1640</t>
  </si>
  <si>
    <t>ACCESSORY KIT F/EN220 W/O MNTR</t>
  </si>
  <si>
    <t>XFMR PLG-IN 16.5VAC 40VA W/T</t>
  </si>
  <si>
    <t>VE-E300WM</t>
  </si>
  <si>
    <t>VE-EVRATRK14</t>
  </si>
  <si>
    <t>4U WALL MOUNT KIT F/EDGEVR 200</t>
  </si>
  <si>
    <t>RACKMOUNT KIT F/EVR-SW-10POE+</t>
  </si>
  <si>
    <t>VE-EVO05LID</t>
  </si>
  <si>
    <t>360 INDOOR CAMERA  5MP  WHITE</t>
  </si>
  <si>
    <t>4O-19RTC</t>
  </si>
  <si>
    <t>N1-ET1500U</t>
  </si>
  <si>
    <t>19" LCD SECURITY MONITOR  1280</t>
  </si>
  <si>
    <t>NITEK ETHERNET POE EXTENDER MODULE</t>
  </si>
  <si>
    <t>AC-MP28</t>
  </si>
  <si>
    <t>AC-KA105</t>
  </si>
  <si>
    <t>MINI RMT PLTE W/RED LED 12VDC</t>
  </si>
  <si>
    <t>F55M23 KEY SWTCH KEY RMVE ON</t>
  </si>
  <si>
    <t>AC-1200WP</t>
  </si>
  <si>
    <t>SL-SK910RB2Q</t>
  </si>
  <si>
    <t>WEATHER PROOF MAG GATE LOCK1200WP// VEDOR- ALARM CONTROLS// 1200 POUND DOUBLEMAG</t>
  </si>
  <si>
    <t>2-CHANNEL RF RECEIVER</t>
  </si>
  <si>
    <t>DK-4LVLPX</t>
  </si>
  <si>
    <t>LC-GF3000DSM</t>
  </si>
  <si>
    <t>SURGE 4BA/FA LOW VLT 14V SYS</t>
  </si>
  <si>
    <t>GRAV.FRCE. MRT MNT LCK W/DSM</t>
  </si>
  <si>
    <t>D7-303K1304</t>
  </si>
  <si>
    <t>ADEMCO ROUND KEY 1304</t>
  </si>
  <si>
    <t>SZ-491BB</t>
  </si>
  <si>
    <t>BACK BOX FOR 491</t>
  </si>
  <si>
    <t>D7-702</t>
  </si>
  <si>
    <t>ADEMCO ELECT.SIREN 6-12VDC</t>
  </si>
  <si>
    <t>EL-PC642C8LC</t>
  </si>
  <si>
    <t>PC642C008LC SURGE W/LOW CAPCTY</t>
  </si>
  <si>
    <t>BI-YV83BB12B</t>
  </si>
  <si>
    <t>BNC(M)-BNC(M)-12'MOLDEDASSY-BK</t>
  </si>
  <si>
    <t>DS-OD850F1</t>
  </si>
  <si>
    <t>DS-DS778</t>
  </si>
  <si>
    <t>50'X50' TRI-T OUTDOOR</t>
  </si>
  <si>
    <t>200'X15' PIR</t>
  </si>
  <si>
    <t>DK-4LVLPLV</t>
  </si>
  <si>
    <t>SURGE PROT TERMNL STRP 30V 2PR</t>
  </si>
  <si>
    <t>DK-FPK2</t>
  </si>
  <si>
    <t>FIRE ALRM CNTL PNL KIT 120S20A</t>
  </si>
  <si>
    <t>DK-100640</t>
  </si>
  <si>
    <t>DK-IBNCHD</t>
  </si>
  <si>
    <t>IN LINE HD-SDI VID PROTECTION</t>
  </si>
  <si>
    <t>DK-1LVLPLV</t>
  </si>
  <si>
    <t>DK-4LVLPOPX</t>
  </si>
  <si>
    <t>DTK1LVLPLV 1PR 30V T ST</t>
  </si>
  <si>
    <t>SURG PROT 4PR 50V TERM 16-22AW</t>
  </si>
  <si>
    <t>DK-2LVLPD</t>
  </si>
  <si>
    <t>2 PAIR TERM STRIP W/CLAMP</t>
  </si>
  <si>
    <t>DK-MRJ31SCWP</t>
  </si>
  <si>
    <t>SURGE PROT DIALER RJ31X/RJ45</t>
  </si>
  <si>
    <t>DK-2LVLPRUV</t>
  </si>
  <si>
    <t>DK-2LVLPX</t>
  </si>
  <si>
    <t>2PR LOW VOLT SRW T SUR PR</t>
  </si>
  <si>
    <t>2 PAIR 14 VOLT TERM STRIP</t>
  </si>
  <si>
    <t>DK-2LVLPOPX</t>
  </si>
  <si>
    <t>DK-4LVLPD</t>
  </si>
  <si>
    <t>DK-4LVLPRUV</t>
  </si>
  <si>
    <t>48V DATA BLOCK</t>
  </si>
  <si>
    <t>SURGE BLOCK 7V 4 CKT</t>
  </si>
  <si>
    <t>8 WIRE 130V CLMP SRGE P</t>
  </si>
  <si>
    <t>BK-DECALR</t>
  </si>
  <si>
    <t>RED DECALS F/WALL MNTS.10 PACK</t>
  </si>
  <si>
    <t>TC-USA19HS</t>
  </si>
  <si>
    <t>TC-INTNT550U</t>
  </si>
  <si>
    <t>HI SPEED USB-TO-SERIAL ADAPTER</t>
  </si>
  <si>
    <t>550VA UPS</t>
  </si>
  <si>
    <t>TC-TLP808</t>
  </si>
  <si>
    <t>SURGE STRIP 8 OUTLET 8 FT CORD</t>
  </si>
  <si>
    <t>VE-OBE11IWA</t>
  </si>
  <si>
    <t>VANDAL DOME F/360-DEG INDR MIN</t>
  </si>
  <si>
    <t>VE-EVRKEY</t>
  </si>
  <si>
    <t>SPARE EDGEVR KEYS</t>
  </si>
  <si>
    <t>NC-PX425</t>
  </si>
  <si>
    <t>34BIT OMNIPROX CLAMSHELL 25 PK</t>
  </si>
  <si>
    <t>SF-UB1PN</t>
  </si>
  <si>
    <t>UNIV BUTTON W/PNEUMATIC TIMER</t>
  </si>
  <si>
    <t>SF-STI3610</t>
  </si>
  <si>
    <t>WRLSS MTN ACTIVATED CHIME RCVR</t>
  </si>
  <si>
    <t>SF-STI3350</t>
  </si>
  <si>
    <t>WIRELESS DOORBELL W/RECEIVER</t>
  </si>
  <si>
    <t>SF-6583</t>
  </si>
  <si>
    <t>STI HEAT KIT F/24V SYSTEM</t>
  </si>
  <si>
    <t>SF-9604</t>
  </si>
  <si>
    <t>SF-9610</t>
  </si>
  <si>
    <t>STI STL WEB STPR F/HEAT DTCTOR</t>
  </si>
  <si>
    <t>STEEL WEB STOPR HI/PRO.SUR MNT</t>
  </si>
  <si>
    <t>SF-MBP1010</t>
  </si>
  <si>
    <t>SF-MBP0913</t>
  </si>
  <si>
    <t>14G BCKPLT F/EM111103 &amp; 121204</t>
  </si>
  <si>
    <t>14G BACKPALTE F/STI-EM111504</t>
  </si>
  <si>
    <t>SF-9711</t>
  </si>
  <si>
    <t>CEILING MNT STROBE  FLSH WHITE</t>
  </si>
  <si>
    <t>VE-PSPOE</t>
  </si>
  <si>
    <t>POWER OVER ETHERNET INJECTOR</t>
  </si>
  <si>
    <t>HONEYWELL.ADI .</t>
  </si>
  <si>
    <t>VE-TME1508IO</t>
  </si>
  <si>
    <t>VE-TME150RM</t>
  </si>
  <si>
    <t>8CH RELAY &amp; 8CH ISOLATED DIG</t>
  </si>
  <si>
    <t>RACKMOUNT KIT INC/BRCKTS/</t>
  </si>
  <si>
    <t>HONEYWELL.ADI.</t>
  </si>
  <si>
    <t>VE-TMV3620HS</t>
  </si>
  <si>
    <t>HEIGHT STRIP IP CAM 2MP 1080</t>
  </si>
  <si>
    <t>0E-RJ31XSET3</t>
  </si>
  <si>
    <t>RJ31X JACK + RJ45 CABLE 2'</t>
  </si>
  <si>
    <t>PX-121-I-SPEC</t>
  </si>
  <si>
    <t>PX-26-H-SPEC</t>
  </si>
  <si>
    <t>CARD ACCESS CARD; *FB* SEE CLIPBOARD (MIN 100) ASP MOTOROLA PROX CARD WITH HOT STAMP (26 BIT)</t>
  </si>
  <si>
    <t>CARD ACCESS CARD; *FB* SEE CLIPBOARD (MIN 100) HID CARD WITH HOT STAMP (26 BIT)</t>
  </si>
  <si>
    <t>HONEYWELL.NORTHERN</t>
  </si>
  <si>
    <t>LT1036-00</t>
  </si>
  <si>
    <t>(50) TYCOIS YARD SIGN (WITH POST)</t>
  </si>
  <si>
    <t>HYPERGRAPHICS.</t>
  </si>
  <si>
    <t>MPB1</t>
  </si>
  <si>
    <t>DTLM2</t>
  </si>
  <si>
    <t>ID: 24 VOLT BATTERY</t>
  </si>
  <si>
    <t>ID: DIGI*TRAC LINE MODULE 2 - HIRSCH</t>
  </si>
  <si>
    <t>IDENTIV INC.</t>
  </si>
  <si>
    <t>MP4057</t>
  </si>
  <si>
    <t>ID: FOR MB5, STREET HEIGHT.  LOWER ARM 40" HIGH FOR CAR ACCESS.  UPPER ARM 57" HIGH</t>
  </si>
  <si>
    <t>MBX-FL</t>
  </si>
  <si>
    <t>ID: ╜ INCH EXTENSION FOR FLUSH MOUNTED BOXES USED WITH SCRAMBLEPAD OR BEZEL MOUNTED</t>
  </si>
  <si>
    <t>IDP-MP4RTF</t>
  </si>
  <si>
    <t>ID: RE-TRANSFER FILM FOR MAGICARD PRIMA 4 SERIES PRINTER.  1000 IMAGES. ORDER WITH C</t>
  </si>
  <si>
    <t>ESP1</t>
  </si>
  <si>
    <t>ID: RECTANGULAR DPST REX TOUCH PLATE  CONSISTS OF A STAINLESS STEEL FACE PLATE. INCL</t>
  </si>
  <si>
    <t>MBX</t>
  </si>
  <si>
    <t>IDP-MP4OLHS</t>
  </si>
  <si>
    <t>BCHM</t>
  </si>
  <si>
    <t>ID: ╜ INCH EXTENSION FOR SURFACE MOUNTED BOXES USED WITH SCRAMBLEPAD OR BEZEL MOUNTE</t>
  </si>
  <si>
    <t>ID: THIN FILM OVERLAY LAMINATE WITH GENERIC "SNOWFLAKE" DESIGN HOLOGRAM FOR MAGICARD</t>
  </si>
  <si>
    <t>ID: CABLE  CONNECTS  STANDBY BATTERIES TO THE MOLEX CONNECTOR ON THE  DIGI*TRAC CONT</t>
  </si>
  <si>
    <t>MB3</t>
  </si>
  <si>
    <t>ID: HEAVY DUTY FLUSH MOUNTING BOX</t>
  </si>
  <si>
    <t>MB/SFP</t>
  </si>
  <si>
    <t>ID: MOUNTING BOX SLOPE FRONT FACEPLATE</t>
  </si>
  <si>
    <t>DSSP</t>
  </si>
  <si>
    <t>ID: SCRAMBLEPAD CLEAR PLASTIC SUB-PANEL ONLY</t>
  </si>
  <si>
    <t>DSBZ</t>
  </si>
  <si>
    <t>MB2SL</t>
  </si>
  <si>
    <t>EPB2E</t>
  </si>
  <si>
    <t>CHSN-CREDCAM</t>
  </si>
  <si>
    <t>ID: SCRAMBLEPAD BEZEL</t>
  </si>
  <si>
    <t>ID: SURFACE MOUNT HANDICAP BACK BOX</t>
  </si>
  <si>
    <t>ID: DOOR RELEASE BUTTON</t>
  </si>
  <si>
    <t>USB Digital Camera for Enrollment</t>
  </si>
  <si>
    <t>SSA-CLIENT-5-1MO</t>
  </si>
  <si>
    <t>Velocity security management application maintenance license, Monthl</t>
  </si>
  <si>
    <t>MX-M8-RK-MX8S3OB</t>
  </si>
  <si>
    <t>Retrofit Kit - M8 or Mx-8 to Mx-8-S3OB</t>
  </si>
  <si>
    <t>PSTS</t>
  </si>
  <si>
    <t>Power Supply Toggle Switch with LED indicator.  Designed to work wit</t>
  </si>
  <si>
    <t>5020-SDSSM-001</t>
  </si>
  <si>
    <t>5020-SDSRM-001</t>
  </si>
  <si>
    <t>5020-SDSOM-001</t>
  </si>
  <si>
    <t>5020-MDSSM-001</t>
  </si>
  <si>
    <t>5020-MDSRM-001</t>
  </si>
  <si>
    <t>5020-MDSOM-001</t>
  </si>
  <si>
    <t>uTrust TS Standard 256B ISO Card (35-Bit Format)</t>
  </si>
  <si>
    <t>uTrust TS Standard 256B ISO Card (37-Bit H10302 Format)</t>
  </si>
  <si>
    <t>TS Standard 256B ISO Composite Card - 26 bits H10301 Format</t>
  </si>
  <si>
    <t>uTrust Migration 256B + Prox ISO Card (35-Bit Format)</t>
  </si>
  <si>
    <t>uTrust Migration 256B + Prox ISO Card (37-Bit H10302 Format)</t>
  </si>
  <si>
    <t>TS Migration 256B + Prox ISO Composite Card - 26 bits H10301 Format</t>
  </si>
  <si>
    <t>CR-NUHDT</t>
  </si>
  <si>
    <t>CR-NUET</t>
  </si>
  <si>
    <t>UHF Heavy Duty Tag</t>
  </si>
  <si>
    <t>UHF Exterior Tag</t>
  </si>
  <si>
    <t>WL-AP-EXT-10-ANT</t>
  </si>
  <si>
    <t>Assa Abloy Aperio - Wireless Hub - External Antenna</t>
  </si>
  <si>
    <t>4242</t>
  </si>
  <si>
    <t>MIFARE DESFire EV1 4KB ISO Composite Card -  Magnetic Stripe</t>
  </si>
  <si>
    <t>IGS-SDK-M-1MO</t>
  </si>
  <si>
    <t>LCC-110</t>
  </si>
  <si>
    <t>Velocity SDK Maintenance, licensed per Velocity Server and includes</t>
  </si>
  <si>
    <t>Velocity Vision VMS Installation and Set-up Course</t>
  </si>
  <si>
    <t>LCC-081</t>
  </si>
  <si>
    <t>Cirrus Access Control System End Users/Operators Training Course</t>
  </si>
  <si>
    <t>LCC-027</t>
  </si>
  <si>
    <t>Velocity Re-certification Course</t>
  </si>
  <si>
    <t>LCC-013</t>
  </si>
  <si>
    <t>LCC-012</t>
  </si>
  <si>
    <t>The Velocity Administrator Course - The goal of the Velocity Adminis</t>
  </si>
  <si>
    <t>The Velocity Operator Course - The goal of the Velocity Operator Cou</t>
  </si>
  <si>
    <t>8210ABT0000</t>
  </si>
  <si>
    <t>TS Keypad Migration Reader  - Terminal - Wiegand</t>
  </si>
  <si>
    <t>IGS-DTV</t>
  </si>
  <si>
    <t>Double Take Availability Virtual Edition license. License includes one year of premium support from Double Take (Vision Solutions) with 24x7 Phone and Web Support. Includes all major and minor software upgrades.</t>
  </si>
  <si>
    <t>CR-PC-R40</t>
  </si>
  <si>
    <t>Black 13.56MHz, Reads FIPS 201 PIV/PIV-I, MIFARE and HID iCLASS card</t>
  </si>
  <si>
    <t>8212ABT0000</t>
  </si>
  <si>
    <t>uTrust TS Keypad Government Reader ? Terminal - Wiegand</t>
  </si>
  <si>
    <t>DTLM3</t>
  </si>
  <si>
    <t>DTLM1</t>
  </si>
  <si>
    <t>ID: DIGI*TRAC LINE MODULE 3</t>
  </si>
  <si>
    <t>ID: DIGI*TRAC LINE MODULE 1</t>
  </si>
  <si>
    <t>CR.IPC-HFW2200SN</t>
  </si>
  <si>
    <t>CR.IPC-HFW200SN</t>
  </si>
  <si>
    <t>ILLUSTRA ESSENTIALS 1080P INDOOR/OUTDOOR BULLET, TDN, WDR, 3.6MM, IR ILLUMINATOR</t>
  </si>
  <si>
    <t>INMAR.AD</t>
  </si>
  <si>
    <t>CR.ADCA5DBOC4RN</t>
  </si>
  <si>
    <t>Discover 500,700TVL,O/D Dome,Blk,TDN,Clear,2.8-10,IR,NTSC</t>
  </si>
  <si>
    <t>CR.ADCA7DWIC4N</t>
  </si>
  <si>
    <t>Discover 700,650TVL,I/D Dome,TDN,WDR,Clr,2.8-10,NTSC</t>
  </si>
  <si>
    <t>CR.ADCA7DWIT4N</t>
  </si>
  <si>
    <t>REFURB Discover 700,650TVL,I/D Dome,TDN,WDR,Tint,2.8-10NTSC</t>
  </si>
  <si>
    <t>CR.ADCA5DBOT4RN</t>
  </si>
  <si>
    <t>REFURB Discover 500, 700TVL, O/D Dome, BLK, TDN,tinted, 2.8-10.IR,NTSC</t>
  </si>
  <si>
    <t>CR.ADCA5DWOC4RN</t>
  </si>
  <si>
    <t>REFURB Discover 500,700TVL,O/D Dome,TDN,Clear,2.8-10,IR,NTSC</t>
  </si>
  <si>
    <t>CR.5827BD</t>
  </si>
  <si>
    <t xml:space="preserve">REFURB BIDIRECTIONAL CONSOLE                                          </t>
  </si>
  <si>
    <t>INMAR.ADEMCO</t>
  </si>
  <si>
    <t>CR.6160</t>
  </si>
  <si>
    <t>CR.6150RF</t>
  </si>
  <si>
    <t>REFURB KEYPAD,ALHPA,ADEMCO</t>
  </si>
  <si>
    <t>REFURB KEYPAD,LCD,TRANSCEIVER</t>
  </si>
  <si>
    <t>CR.6160VADT</t>
  </si>
  <si>
    <t>REFURB KEYPAD,ADT ALPHA,W/VOICE</t>
  </si>
  <si>
    <t>CR.6160TYC</t>
  </si>
  <si>
    <t>CR.5817CBXT</t>
  </si>
  <si>
    <t>REFURB KEYPAD ALPHA TYCO ONLY</t>
  </si>
  <si>
    <t>REFURB  TRANSMITTER,COMMERCIAL BURG 5817CBXT</t>
  </si>
  <si>
    <t>CR.472402A</t>
  </si>
  <si>
    <t xml:space="preserve">REFURB BACK-UP DIALER FOR FOCUS ELITE                                  </t>
  </si>
  <si>
    <t>CR.AL201ULB</t>
  </si>
  <si>
    <t>REFURB BURG PWR SPLY BOARD, 12VDC @ 1.75A, SINGLE OUT, XFMR REQ'D</t>
  </si>
  <si>
    <t>INMAR.ALTRONIX</t>
  </si>
  <si>
    <t>CR.AL175ULB</t>
  </si>
  <si>
    <t>REFURB ACCESS PWR SPLY BOARD, 12/24VDC @ 1.75A,</t>
  </si>
  <si>
    <t>CR.AL400ULX</t>
  </si>
  <si>
    <t>REFURB BURG/FIRE/ACCESS PWR SPLY, 12VDC @ 4A /</t>
  </si>
  <si>
    <t>CR.AL624</t>
  </si>
  <si>
    <t>REFURB LINEAR PWR SPLY BOARD,  6VDC/12VDC @ 1.2</t>
  </si>
  <si>
    <t>CR.XR500NPCB</t>
  </si>
  <si>
    <t>REFURB XR500 W/NETWORK, PCB ONLY</t>
  </si>
  <si>
    <t>INMAR.DMP</t>
  </si>
  <si>
    <t>CR.1142BC-B</t>
  </si>
  <si>
    <t>CR.1142-B</t>
  </si>
  <si>
    <t>REFURB WLS 2-BTN PANIC,BLK,BELT CLIP CR123A, 3V,UNIVERSAL,RPL 3YR</t>
  </si>
  <si>
    <t>REFURB WIRELESS 2-BUTTON HOLDUP BLK</t>
  </si>
  <si>
    <t>CR.5355AGN00</t>
  </si>
  <si>
    <t>REFURB PROXPRO WIEGAND, GRAY, NO KEYPAD LEAD FR</t>
  </si>
  <si>
    <t>INMAR.HID</t>
  </si>
  <si>
    <t>CR.FA206I</t>
  </si>
  <si>
    <t>CR.EN1235DF</t>
  </si>
  <si>
    <t>REFURB TRANSMITTER, RECEIVER, RF; INOVONICS, PI</t>
  </si>
  <si>
    <t>REFURB FIXED LOCATION DOUBLE BUTTON ALARM TRANSMITTER</t>
  </si>
  <si>
    <t>INMAR.INOVONICS CORP</t>
  </si>
  <si>
    <t>CR.60-460-319.5-LB</t>
  </si>
  <si>
    <t>CR.60-606-319.5</t>
  </si>
  <si>
    <t>REFURB L.M. RATE OF RISE W LITHIUM BATTERY</t>
  </si>
  <si>
    <t>REFURB FOUR BUTTON KEYCHAIN TOUCHPAD</t>
  </si>
  <si>
    <t>INMAR.ITI</t>
  </si>
  <si>
    <t>CR.NX-667</t>
  </si>
  <si>
    <t>REFURB LEARN MODE CRYSL GRAY SCK SENS</t>
  </si>
  <si>
    <t>CR.ADT800HD-1TB</t>
  </si>
  <si>
    <t>REFURB DVR, H.264 8-ch 1TB 240ips VGA DVD Audio</t>
  </si>
  <si>
    <t>INMAR.MATRIX</t>
  </si>
  <si>
    <t>CR.A-CF540DNIR</t>
  </si>
  <si>
    <t>REFURB Cam Fixed dome, D/N IR 540TVL 4-9mm VF A</t>
  </si>
  <si>
    <t>CR.A-CBHT2812PI</t>
  </si>
  <si>
    <t>REFURB Camera, bullet 540TVL 2.8-12mm DC adpt,</t>
  </si>
  <si>
    <t>CR.IS90-CHV22</t>
  </si>
  <si>
    <t>REFURB CAMCL WHT COL HI 9-22  IS90-CHV22</t>
  </si>
  <si>
    <t>INMAR.PELCO</t>
  </si>
  <si>
    <t>CR.IS110-DNV9</t>
  </si>
  <si>
    <t>CR.IS90B-CHV9</t>
  </si>
  <si>
    <t>REFURB CAMCL ENV SURF D/N 3-9 SMK  IS110-DNV9</t>
  </si>
  <si>
    <t>REFURB CAMCL BLK COL HI 3-9  IS90B-CHV9</t>
  </si>
  <si>
    <t>CR.LTC1412/20</t>
  </si>
  <si>
    <t>CAMERA FLEXIDOME I 3MM NTSC</t>
  </si>
  <si>
    <t>INMAR.PHILIPS CSI</t>
  </si>
  <si>
    <t>CR.LTC0435/20</t>
  </si>
  <si>
    <t>REFURB CAM 1/3 IN STDRES NTSC LV LTC0435/2</t>
  </si>
  <si>
    <t>CR.DS426I</t>
  </si>
  <si>
    <t>REFURB PE-200FT TWIN BEAM OUTDOOR</t>
  </si>
  <si>
    <t>INMAR.RADIONICS</t>
  </si>
  <si>
    <t>CR.RM2L-PH</t>
  </si>
  <si>
    <t>REFURB SWH Proximity Reader HID Version with Keypad and LCD Di</t>
  </si>
  <si>
    <t>INMAR.SENSORMATIC</t>
  </si>
  <si>
    <t>CR.TG-7</t>
  </si>
  <si>
    <t>REFURB TELGUARD DIGITAL UL RESI &amp; UL COMM BURG ADT</t>
  </si>
  <si>
    <t>INMAR.TELULAR</t>
  </si>
  <si>
    <t>PLASTIC NECKCORD</t>
  </si>
  <si>
    <t>METAL CHAIN NECKCORD</t>
  </si>
  <si>
    <t>INOVONICS CORP.</t>
  </si>
  <si>
    <t>DOUBLE BUTTON BELT CLIP PENDANT</t>
  </si>
  <si>
    <t>UNIVERSAL TRANSMITTER WITH END OF LINE RESISTOR</t>
  </si>
  <si>
    <t>DOUBLE-BUTTON TWO CONDITION BELT CLIP PENDANT</t>
  </si>
  <si>
    <t>DOUBLE-BUTTON THREE CONDITION BELT CLIP PENDANT</t>
  </si>
  <si>
    <t>ACC1210-WH-10PK</t>
  </si>
  <si>
    <t>EN1210 Univ. Transmitter White Housing (10PK)</t>
  </si>
  <si>
    <t>ACC1210-1</t>
  </si>
  <si>
    <t>ACC1210WB-10</t>
  </si>
  <si>
    <t>Universal Transmitter Ivory Housing, 10 Pack</t>
  </si>
  <si>
    <t>UNIVERSAL TRANSMITTER BROWN HOUSING WITH MAGNET, 10 PACK</t>
  </si>
  <si>
    <t>EN1752</t>
  </si>
  <si>
    <t>TEMPERATURE DETECTOR</t>
  </si>
  <si>
    <t>EN1751</t>
  </si>
  <si>
    <t>WATER DETECTOR TRANSMITTER. HONEYWELL FP280 PROBE, SOLD SEPARATELY.</t>
  </si>
  <si>
    <t>LONG RANGE LENS FOR E 1261 MOTION DETECTOR</t>
  </si>
  <si>
    <t>ACC531-5000</t>
  </si>
  <si>
    <t>TAMPER SPRING, 5000PK</t>
  </si>
  <si>
    <t>ACC524-25</t>
  </si>
  <si>
    <t>EN1224/ON, HOUSING KIT, 25PK</t>
  </si>
  <si>
    <t>EN1244</t>
  </si>
  <si>
    <t>Smoke detector</t>
  </si>
  <si>
    <t>PZ-LABOR</t>
  </si>
  <si>
    <t>HALO REMOTE CONFIG 2 HALOS-HR</t>
  </si>
  <si>
    <t>IP VIDEO.</t>
  </si>
  <si>
    <t>LEV80714W-JPMC</t>
  </si>
  <si>
    <t>Single gang plate, white, PVC</t>
  </si>
  <si>
    <t>JP Morgan Chase.</t>
  </si>
  <si>
    <t>JPMC-IDM-SVC</t>
  </si>
  <si>
    <t>JPMC-HID-SVC</t>
  </si>
  <si>
    <t>Biometric Reader - Fee for JPMC Key</t>
  </si>
  <si>
    <t>Reader Address Change (OUT Readers)</t>
  </si>
  <si>
    <t>KT-APERIO-009</t>
  </si>
  <si>
    <t>AH40IN2NNNN</t>
  </si>
  <si>
    <t>KANTECH.</t>
  </si>
  <si>
    <t>PAM FW, STD M&amp;S 8X5 M-F CST</t>
  </si>
  <si>
    <t>GIM</t>
  </si>
  <si>
    <t>GROUND ISOLATION MODULE FIRE ALARM</t>
  </si>
  <si>
    <t>KELLER'S INC.</t>
  </si>
  <si>
    <t>TRI-D</t>
  </si>
  <si>
    <t>Pyro monitor module</t>
  </si>
  <si>
    <t>DB-11</t>
  </si>
  <si>
    <t>Smoke base</t>
  </si>
  <si>
    <t>145298</t>
  </si>
  <si>
    <t>CONNECTOR; BLOCK RJ31X</t>
  </si>
  <si>
    <t>KJK.</t>
  </si>
  <si>
    <t>477967</t>
  </si>
  <si>
    <t>BATTERY 12V-7AH SEALED LEAD ACID</t>
  </si>
  <si>
    <t>BATTERY; 3.0V CR2 LITHIUM BATTERY (PK OF 1) (TO REPLACE P335-10 AS SINGLE PACK)</t>
  </si>
  <si>
    <t>487239</t>
  </si>
  <si>
    <t>804405</t>
  </si>
  <si>
    <t>BATTERY; 3.6V 1/2AA LITHIUM</t>
  </si>
  <si>
    <t>BATTERY  12V-3AH SEALED LEAD ACID</t>
  </si>
  <si>
    <t>248222</t>
  </si>
  <si>
    <t>466636</t>
  </si>
  <si>
    <t>CABLE; LEADS BATT 3/16 FASTON</t>
  </si>
  <si>
    <t>CABLE; TELEPHONE CORD 2974-030</t>
  </si>
  <si>
    <t>900NMPTEKMA0NU-JPMC</t>
  </si>
  <si>
    <t>HID ICLASS SE (OSDP V2) R10 MINI MULLION READER WITH CUSTOM KEYSET -</t>
  </si>
  <si>
    <t>LENEL.</t>
  </si>
  <si>
    <t>LNL-1300-S3-JPMC</t>
  </si>
  <si>
    <t>SINGLE READER INTERFACE MODULE, SERIES 3</t>
  </si>
  <si>
    <t>ALX-T3JP8DV-JPMC</t>
  </si>
  <si>
    <t>ALX-T3JP8D-JPMC</t>
  </si>
  <si>
    <t>ALTRONIX TROVE3 ENCLOSURE (240VAC) FOR 8 DOORS - PREWIRED</t>
  </si>
  <si>
    <t>ALTRONIX TROVE3 ENCLOSURE (120VAC) FOR 8 DOORS - PREWIRED</t>
  </si>
  <si>
    <t>ALX-T1JP2DV-JPMC</t>
  </si>
  <si>
    <t>ALTRONIX TROVE1 ENCLOSURE (240VAC) FOR 2 DOORS - PREWIRED</t>
  </si>
  <si>
    <t>ALX-T1JP2D-JPMC</t>
  </si>
  <si>
    <t>ALTRONIX TROVE1 ENCLOSURE (120VAC) FOR 2 DOORS - PREWIRED</t>
  </si>
  <si>
    <t>SMA-LP-MULTI-JPMC</t>
  </si>
  <si>
    <t>SIGMA LITE+ MULTI (OSDP V2) 2.8" COLOR SCREEN, CUSTOM CONFIG (2936786</t>
  </si>
  <si>
    <t>LSP-JPMC-WT2A-1</t>
  </si>
  <si>
    <t>JPMC 2DR CUSTOM, E2M 20H X 16W ENCL, PREWIRED FOR X2220</t>
  </si>
  <si>
    <t>ID-SPHH</t>
  </si>
  <si>
    <t>SLOT PUNCH- HAND HELD- HEAVY D</t>
  </si>
  <si>
    <t>LP-GRMAG</t>
  </si>
  <si>
    <t>GRAPHICS QUALITY ISO</t>
  </si>
  <si>
    <t>LNL-9551M1</t>
  </si>
  <si>
    <t>MIFARE 1 KBYTE W/MAG</t>
  </si>
  <si>
    <t>LPHT-UHF-0-0</t>
  </si>
  <si>
    <t>UHF HANG TAG, BLANK</t>
  </si>
  <si>
    <t>LP-PW</t>
  </si>
  <si>
    <t>PROXIMITY WAFER- 1 INCH DIAMET</t>
  </si>
  <si>
    <t>LNL-9420</t>
  </si>
  <si>
    <t>MIFARE SMART CARD CLAMSHELL</t>
  </si>
  <si>
    <t>AA-AP-AH30RN1</t>
  </si>
  <si>
    <t>EHK-K42U-A</t>
  </si>
  <si>
    <t>LNL-CAM1</t>
  </si>
  <si>
    <t>APERIO 1 TO 8 HUB</t>
  </si>
  <si>
    <t>2 LIGHT/UMBRELLA TOOL KIT</t>
  </si>
  <si>
    <t>LOCK &amp; KEYS</t>
  </si>
  <si>
    <t>LNL-AL400ULX</t>
  </si>
  <si>
    <t>LENEL UL LISTED 4A 110VAC POWER SUPPLY</t>
  </si>
  <si>
    <t>LGE-00R</t>
  </si>
  <si>
    <t>SMA-MSO-1300-V3</t>
  </si>
  <si>
    <t>REGIONAL TRAINING EXPENSE SURC</t>
  </si>
  <si>
    <t>MORPHOSMART MSO 1300V3 COMPACT USB SCANNER</t>
  </si>
  <si>
    <t>LNL-R11320-05TB</t>
  </si>
  <si>
    <t>LNL-R11330-05TB</t>
  </si>
  <si>
    <t>BLUEDIAMOND MOBILE US SINGLE GANG - MULTI-TECH BLTE MIFARE/DESFIRE EV1 OPEN ENCO</t>
  </si>
  <si>
    <t>BLUEDIAMOND MOBILE MINI-MULLION READER - MULTI-TECH BLTE MIFARE/DESFIRE EV1 OPEN</t>
  </si>
  <si>
    <t>LNL-MT15-PIV3</t>
  </si>
  <si>
    <t>LNL-MT11-PIV3</t>
  </si>
  <si>
    <t>MULTI-TECH SINGLE GANG READER</t>
  </si>
  <si>
    <t>MULTI-TECH MULLION READER</t>
  </si>
  <si>
    <t>RDR-7081BKU</t>
  </si>
  <si>
    <t>RF IDEAS HID ICLASS WEDGE</t>
  </si>
  <si>
    <t>LPKP-6840GRMP</t>
  </si>
  <si>
    <t>LENELPROX KEYPAD READER</t>
  </si>
  <si>
    <t>SMK-2B</t>
  </si>
  <si>
    <t>SMK-2</t>
  </si>
  <si>
    <t>SERIII-WB</t>
  </si>
  <si>
    <t>SCRAMBLE KEYPAD SURFACE MT</t>
  </si>
  <si>
    <t>SCRAMBLE KEYPAD (BLACK)</t>
  </si>
  <si>
    <t>LPUA-612MU</t>
  </si>
  <si>
    <t>LNL-2020W</t>
  </si>
  <si>
    <t>UHF TAG ACCESS PROX READER</t>
  </si>
  <si>
    <t>MAGNETIC CARD READER</t>
  </si>
  <si>
    <t>900NHPTEK0000R</t>
  </si>
  <si>
    <t>BT-ASPKP-ICLASS</t>
  </si>
  <si>
    <t>PIVCLASS R10 BLK TRM 200BIT</t>
  </si>
  <si>
    <t>ICLASS READER WITH LENEL'S NON</t>
  </si>
  <si>
    <t>LNL-837A</t>
  </si>
  <si>
    <t>RE232/485 LINE DRVR 115AC</t>
  </si>
  <si>
    <t>LNL-CBSB1001ART</t>
  </si>
  <si>
    <t>LNL-1K-32</t>
  </si>
  <si>
    <t>STANDFOR LNL-500LNL-3300LNL-8000(100PCS)</t>
  </si>
  <si>
    <t>RESISTORS ONE COMPLETE SET OF</t>
  </si>
  <si>
    <t>ABT-12</t>
  </si>
  <si>
    <t>BATTERY KIT W/12V,12A,PS</t>
  </si>
  <si>
    <t>STENTO-1008140050</t>
  </si>
  <si>
    <t>TURBINE TA-5 BRACKET FOR 2-GAN</t>
  </si>
  <si>
    <t>STENTO-1008140010</t>
  </si>
  <si>
    <t>TURBINE ONWALL BOX (TA-1)</t>
  </si>
  <si>
    <t>SUSP-VO</t>
  </si>
  <si>
    <t>SSA, LENEL, 12MO, VIDEO ONLY SUSP PLAN</t>
  </si>
  <si>
    <t>1320-SCHRG-VAR</t>
  </si>
  <si>
    <t>DV-RECOV</t>
  </si>
  <si>
    <t>SURCHARGE FOR READER LNL-1320-S3</t>
  </si>
  <si>
    <t>REPLACEMENT RECOVERY DVD FOR ANY LDVR; LNVR; OR HVR</t>
  </si>
  <si>
    <t>ISO-PVC</t>
  </si>
  <si>
    <t>POLY COMPOSITE (500MIN) 0.030</t>
  </si>
  <si>
    <t>NIS-PR5500K569</t>
  </si>
  <si>
    <t>CLEANING INPUT ROLLERS FOR PR5</t>
  </si>
  <si>
    <t>NIS-NSC-CVR</t>
  </si>
  <si>
    <t>NISCA DUST COVER</t>
  </si>
  <si>
    <t>FRGO-89001</t>
  </si>
  <si>
    <t>HDP5000 DUAL-SIDED PRINTING</t>
  </si>
  <si>
    <t>FRGO-84052</t>
  </si>
  <si>
    <t>ZXP8-800012-601</t>
  </si>
  <si>
    <t>ZXP8-800012-543</t>
  </si>
  <si>
    <t>ZXP8-800012-480</t>
  </si>
  <si>
    <t>HDP5000YMCKK: RIBBION</t>
  </si>
  <si>
    <t>ZXP SERIES 8 TRANSFER FILM</t>
  </si>
  <si>
    <t>ZXP SERIES 8 YMCKUVK</t>
  </si>
  <si>
    <t>ZXP SERIES 8 YMCKK</t>
  </si>
  <si>
    <t>FRGO-82615</t>
  </si>
  <si>
    <t>THERMAL TRANSFER OVERLAMINATE</t>
  </si>
  <si>
    <t>ZXP7-800085-913</t>
  </si>
  <si>
    <t>ZXP7 LAMINATE TOP SMART CRD</t>
  </si>
  <si>
    <t>NIS-CVR-C101</t>
  </si>
  <si>
    <t>PR-C101 DUST COVER</t>
  </si>
  <si>
    <t>NIS-CLEAR-TF</t>
  </si>
  <si>
    <t>NISCA CLEAR THINFILM / OVERLAY</t>
  </si>
  <si>
    <t>ZXP7-800077-742</t>
  </si>
  <si>
    <t>ZXP7 YMCKO RIBBON 750 PRINTS</t>
  </si>
  <si>
    <t>ZXP3-800033-801</t>
  </si>
  <si>
    <t>ZXP1-800011-140</t>
  </si>
  <si>
    <t>ZXP SERIES 3 BLACK</t>
  </si>
  <si>
    <t>ZEBRA ZXP SERIES 1 YMCKO</t>
  </si>
  <si>
    <t>NIS-NGYMCKOPRC</t>
  </si>
  <si>
    <t>NIS-NGYMCKO3</t>
  </si>
  <si>
    <t>FRGO-89200</t>
  </si>
  <si>
    <t>RIBBON YMCKO RIBBON PCR-101</t>
  </si>
  <si>
    <t>NISCA RIBBON YMCKO3/3BP</t>
  </si>
  <si>
    <t>PRINTER CLEANING KIT HDP 5000</t>
  </si>
  <si>
    <t>SWG-RAM1</t>
  </si>
  <si>
    <t>SOFTWARE LIC. ADV OR PRO 1</t>
  </si>
  <si>
    <t>SWG-1490</t>
  </si>
  <si>
    <t>ICLASS CUSTOM KEY SOFTWARE</t>
  </si>
  <si>
    <t>USB2-OTGE100</t>
  </si>
  <si>
    <t>USB TO ETHERNET FOR LNL-X SERIES BOARDS SECONDARY NIC</t>
  </si>
  <si>
    <t>SCH-MT15</t>
  </si>
  <si>
    <t>Multi-Technology Single Gang Reader: Medium-sized reader designed to be mounted on a wall over a single gang junction box; Black ; Wiegand interface;75 bit PIV [will also read cards encoded through OnGuard; Secure Mifare]</t>
  </si>
  <si>
    <t>LYNX,WLR,REPEATR,SETUP FEE/DEV</t>
  </si>
  <si>
    <t>LYNX.</t>
  </si>
  <si>
    <t>LYNX-USB-L</t>
  </si>
  <si>
    <t>LYNX,USB,PANIC BUTTON,LOCKING</t>
  </si>
  <si>
    <t>13801</t>
  </si>
  <si>
    <t>14998</t>
  </si>
  <si>
    <t>24351</t>
  </si>
  <si>
    <t>15655</t>
  </si>
  <si>
    <t>4000 SERIES BATTERY ASSEMBLY</t>
  </si>
  <si>
    <t>BATTERY FOR MODEL 3204</t>
  </si>
  <si>
    <t>HARD DRIVE, 1TB, SATA INTERFACE</t>
  </si>
  <si>
    <t>MARCH NETWORKS KEYS FOR DVR</t>
  </si>
  <si>
    <t>MARCH NETWORKS.</t>
  </si>
  <si>
    <t>24592</t>
  </si>
  <si>
    <t>3204 DVR SATA HARD-DRIVE KIT.</t>
  </si>
  <si>
    <t>19128</t>
  </si>
  <si>
    <t>4X10 SERIES GEN 1 POWER SUPPLY KIT (AVAILABLE UNTIL DECEMBER 2011 ONLY)</t>
  </si>
  <si>
    <t>14230</t>
  </si>
  <si>
    <t>3 YR WARRANTY (check and go project no charge)</t>
  </si>
  <si>
    <t>CB-29253</t>
  </si>
  <si>
    <t>MARCH 360 DOME CAMERA</t>
  </si>
  <si>
    <t>CB-30161</t>
  </si>
  <si>
    <t>4 CHANNEL ENCODER</t>
  </si>
  <si>
    <t>CB-30804</t>
  </si>
  <si>
    <t>CB-30847</t>
  </si>
  <si>
    <t>SEARCHLIGHT BUSINESS ANALYTICS SITE LICENSE ONE-TIME FEE FOR EACH SITE</t>
  </si>
  <si>
    <t>SEARCHLIGHT TRANSACTION INTEGRATION SITE LICENSE 1 TIME FEE INCLUDES ATM &amp; TELLER TRANSACTION INTEGRATION PER SITE</t>
  </si>
  <si>
    <t>CB-28933</t>
  </si>
  <si>
    <t>CB-28934</t>
  </si>
  <si>
    <t>WALL MOUNT FOR 4 CHANNEL RECORDER</t>
  </si>
  <si>
    <t>WALL MOUNT FOR 8 CHANNEL RECORDER</t>
  </si>
  <si>
    <t>CB-28569-104</t>
  </si>
  <si>
    <t>8704S WITH TWO X 1TB DRIVES</t>
  </si>
  <si>
    <t>15852</t>
  </si>
  <si>
    <t>MARCH NET Diebold Interface Cable for use when connecting Diebold ATM</t>
  </si>
  <si>
    <t>28063</t>
  </si>
  <si>
    <t>28062</t>
  </si>
  <si>
    <t>27221</t>
  </si>
  <si>
    <t>27220</t>
  </si>
  <si>
    <t>EXTENDS ORIGINAL MANUFACT WARRANTY BY 2 YRS FOR COMMAND PRO SERVER-PURCHASE AT T</t>
  </si>
  <si>
    <t>EXTENDS ORIGINAL MANUFAC WARRANTY BY 1 YEAR FOR COMMAND PRO SERVER-PURCHASE AT T</t>
  </si>
  <si>
    <t>27035</t>
  </si>
  <si>
    <t>EXTENDS ORIGINAL MANUFACTURER WARRANTY BY 2 YEARS FOR 43XX DVRS-PURCHASE AT TIME</t>
  </si>
  <si>
    <t>26614</t>
  </si>
  <si>
    <t>26613</t>
  </si>
  <si>
    <t>EXTENDS ORIGINAL MANUFACTURER WARRANTY BY 2 YEARS FOR 42XX DVRS-PURCHASE AT TIME</t>
  </si>
  <si>
    <t>EXTENDS ORIGINAL MANUFACTURER WARRANTY BY 3 YEARS FOR 3XXX DVRS-PURCHASE AT TIME</t>
  </si>
  <si>
    <t>38511-JPMC</t>
  </si>
  <si>
    <t>38510-JPMC</t>
  </si>
  <si>
    <t>HW XSERIES 16-64CH G1 HDD 6TB</t>
  </si>
  <si>
    <t>HW XSERIES 16-64CH G1 HDD 4TB</t>
  </si>
  <si>
    <t>MARCH NETWORKS.JPMC</t>
  </si>
  <si>
    <t>31774-JPMC</t>
  </si>
  <si>
    <t>HW 8XXX 08-32CH G1 HDD 6TB</t>
  </si>
  <si>
    <t>28059-JPMC</t>
  </si>
  <si>
    <t>HW 8XXX 08-32CH G1 HDD 2TB</t>
  </si>
  <si>
    <t>A-CM151</t>
  </si>
  <si>
    <t>Pole Mount</t>
  </si>
  <si>
    <t>MATRIX.</t>
  </si>
  <si>
    <t>8800UE00</t>
  </si>
  <si>
    <t>TycoIS (100) System Layout</t>
  </si>
  <si>
    <t>MCNEAL GRAPHIC.</t>
  </si>
  <si>
    <t>8825UE00</t>
  </si>
  <si>
    <t>TycoIS (1) Access Control Inspection &amp; Testing Report</t>
  </si>
  <si>
    <t>8822UE00</t>
  </si>
  <si>
    <t>TycoIS (1) Video Surveillance Inspection &amp; Testing Report</t>
  </si>
  <si>
    <t>8814UE00</t>
  </si>
  <si>
    <t>8813UE00</t>
  </si>
  <si>
    <t>8812UE00</t>
  </si>
  <si>
    <t>8811UE00</t>
  </si>
  <si>
    <t>8808UE00</t>
  </si>
  <si>
    <t>8807UE00</t>
  </si>
  <si>
    <t>8806UE00</t>
  </si>
  <si>
    <t>8810UE00</t>
  </si>
  <si>
    <t>TycoIS (100) Ladder Tag (DO NOT USE!)</t>
  </si>
  <si>
    <t>TycoIS (50) Defective Material Return Form</t>
  </si>
  <si>
    <t>TycoIS (50) Municipal Board Conn-Disconn Form</t>
  </si>
  <si>
    <t>TycoIS (50) Tyco Door Hanger (We Missed You)</t>
  </si>
  <si>
    <t>TycoIS (100) Commercial Install Tech Rider</t>
  </si>
  <si>
    <t>TycoIS (100) Installation Change Order Request</t>
  </si>
  <si>
    <t>TycoIS (50) FA Record of Completion</t>
  </si>
  <si>
    <t>TycoIS (100) INSTALLER'S CUST0MER INFORMATION PACKET</t>
  </si>
  <si>
    <t>8805UE01</t>
  </si>
  <si>
    <t>8803UE01</t>
  </si>
  <si>
    <t>8802UE01</t>
  </si>
  <si>
    <t>8801UE01</t>
  </si>
  <si>
    <t>8801UE00</t>
  </si>
  <si>
    <t>Chicago Municipal Customer Acceptance Form</t>
  </si>
  <si>
    <t>TycoIS (100) CCTV Customer Training And Acceptance Form</t>
  </si>
  <si>
    <t>TycoIS (100) Access Control Customer Training &amp; Acceptance Form</t>
  </si>
  <si>
    <t>TycoIS (100) Burglar Alarm Customer Acceptance Form</t>
  </si>
  <si>
    <t>DWR-FK6-32</t>
  </si>
  <si>
    <t>FAN KIT, DWR 32 INCH D</t>
  </si>
  <si>
    <t>MIDDLE ATLANTIC.</t>
  </si>
  <si>
    <t>FAN</t>
  </si>
  <si>
    <t>FAN FOR ERK RCKS CRD.HRDWR INC</t>
  </si>
  <si>
    <t>SRD-KEY</t>
  </si>
  <si>
    <t>5SP RAIL KIT FOR DLBX</t>
  </si>
  <si>
    <t>SET OF REPLACEMENT KEYS FOR REAR DOORS</t>
  </si>
  <si>
    <t>L8114-01</t>
  </si>
  <si>
    <t>365045A</t>
  </si>
  <si>
    <t>148730</t>
  </si>
  <si>
    <t>(25)PROTECTED BY TYCOIS HANGING SIGN</t>
  </si>
  <si>
    <t>(100) SPRINKLER SIGN</t>
  </si>
  <si>
    <t>(100) DANGER LABEL FOR TELCO CONNECTOR BLOCK</t>
  </si>
  <si>
    <t>NORDEC.</t>
  </si>
  <si>
    <t>812533</t>
  </si>
  <si>
    <t>(25) FIRE DECAL (HORIZONTAL)  M</t>
  </si>
  <si>
    <t>PVC-H-5-SPEC</t>
  </si>
  <si>
    <t>CARD ACCESS CARD; *FB* (SEE CLIPBOARD) (MIN 100) HID PVC PROX CARD (34 BIT) WITH A MAGNETIC STRIPE (NOT ENCODED)</t>
  </si>
  <si>
    <t>NORTHERN/ADEMCO.</t>
  </si>
  <si>
    <t>RW-150</t>
  </si>
  <si>
    <t>Fever Warn Relay Control Junction Box</t>
  </si>
  <si>
    <t>NOVATEC INC.</t>
  </si>
  <si>
    <t>FW-DS-1000</t>
  </si>
  <si>
    <t>Desktop Stand for Fever Warn 1000 Series 13" Height for Desktop, Table Mount</t>
  </si>
  <si>
    <t>NV-218A-PVD-JCI</t>
  </si>
  <si>
    <t>NV-216A-PV-JCI</t>
  </si>
  <si>
    <t>NV-8PS13-PVD-JCI</t>
  </si>
  <si>
    <t>NV-813S-JCI</t>
  </si>
  <si>
    <t>NVT BOA PTZ NVT Connectors</t>
  </si>
  <si>
    <t>NVT BOA Video Transceiver, Single Channel</t>
  </si>
  <si>
    <t>NVT BOA 8 CHANNEL POWER SUPPLY PASSIVE RECEIVER HUB</t>
  </si>
  <si>
    <t>NVT BOAVideo transceiver, NVT, 8Port</t>
  </si>
  <si>
    <t>NVT.</t>
  </si>
  <si>
    <t>471210-C</t>
  </si>
  <si>
    <t>FLDUSE / PEA REQ'D FOCUS CADET IAK KEYPAD</t>
  </si>
  <si>
    <t>OMNI-TRADE.</t>
  </si>
  <si>
    <t>OE-CA00WA-01</t>
  </si>
  <si>
    <t>WATERPROOF ADAPTER</t>
  </si>
  <si>
    <t>OPENEYE.</t>
  </si>
  <si>
    <t>OE-CA00PMK-01</t>
  </si>
  <si>
    <t>POLE MOUNT KIT</t>
  </si>
  <si>
    <t>OE-CA32JB-01</t>
  </si>
  <si>
    <t>Round Junction Box for all 32-Series camera models, IP66, 1x 3/4" conduit connection on the side</t>
  </si>
  <si>
    <t>OE-CA91AP-01</t>
  </si>
  <si>
    <t>OE-CA91AWM-01</t>
  </si>
  <si>
    <t>Adapter Plate for 91-Series camera models. Compatible with the following mounts:áOE-CA79JB, OE-CA79WM, OE-CA79PM, OE-CA32JB-01, OE-CA32WM-01, OE-CA32PC-01.</t>
  </si>
  <si>
    <t>45░ Angled Wall Mount for 91-Series camera models</t>
  </si>
  <si>
    <t>OE-C1012D2-S</t>
  </si>
  <si>
    <t>OE-C1011D4-S</t>
  </si>
  <si>
    <t>IN/OUT 2MP IP AI DOME 2.8MM FIXED WDR IR</t>
  </si>
  <si>
    <t>INDR 4MP IP AI MINI DOME 2.8MM WDR IR</t>
  </si>
  <si>
    <t>OP-EX-8E</t>
  </si>
  <si>
    <t>OP-EX-4E</t>
  </si>
  <si>
    <t>OP-ACC</t>
  </si>
  <si>
    <t>8 OPENPATH READER INPUTS, 8 REX, 8 CONTACT, 4 GENERIC INPUTS, 12 OUTPUT RELAYS</t>
  </si>
  <si>
    <t>4 OPENPATH READER INPUTS, 4 REX, 4 CONTACT, 4 GENERIC INPUTS, 6 OUTPUT RELAYS</t>
  </si>
  <si>
    <t>ACCESS CONTROL CORE BOARD</t>
  </si>
  <si>
    <t>OPENPATH.</t>
  </si>
  <si>
    <t>OP-KFL-10</t>
  </si>
  <si>
    <t>PROX KEY FOB, FOR USE WITH LOW FREQUENCY READERS- PACK OF 10</t>
  </si>
  <si>
    <t>OP-ECL1-PS1224</t>
  </si>
  <si>
    <t>OP-ECL1-PS24</t>
  </si>
  <si>
    <t>WER SUPPLY + ENCLOSUREENCLOSURE SIZE: 14┐ H, 12┐ W, 5┐ D (356 X 305 X 114 MM)</t>
  </si>
  <si>
    <t>ER SUPPLY + ENCLOSURE ENCLOSURE SIZE: 14┐ H, 12┐ W, 5┐ D (356 X 305 X 114 MM)</t>
  </si>
  <si>
    <t>OP-CVR-W</t>
  </si>
  <si>
    <t>STANDARD SMART READER COVER IN WHITE</t>
  </si>
  <si>
    <t>454825ABL</t>
  </si>
  <si>
    <t>CABLE; RG6/U &amp; 18/2 SIAMESE NON-PLENUM (1000 FT) *Z* (REPLACED WITH 454825ABLA)</t>
  </si>
  <si>
    <t>PAIGE ELEC.</t>
  </si>
  <si>
    <t>71065425WH</t>
  </si>
  <si>
    <t>25FT CAT6 PATCH CABLE W/BOOTS WHITE</t>
  </si>
  <si>
    <t>454641AYW</t>
  </si>
  <si>
    <t>18/2c, STR, Unshielded, CMP, Plenum, Purple, 1000' Box</t>
  </si>
  <si>
    <t>14-2C STR BC FRPVC FRPVC JKT WHT CL3P/FPLP 75C    1000' REEL SPL CC</t>
  </si>
  <si>
    <t>71065405OR</t>
  </si>
  <si>
    <t>5' CAT 6 PATCH CABLE MOLDED   ORANGE WL PC6-OR-05</t>
  </si>
  <si>
    <t>9P234C62B1</t>
  </si>
  <si>
    <t>710636WHL</t>
  </si>
  <si>
    <t>76V500NW</t>
  </si>
  <si>
    <t>23/4pr SOL CAT6 CMP WH 1K BX                                100596650</t>
  </si>
  <si>
    <t>23/4pr SOL CAT6 CMP WHT 500'BXMINIMUM 550 MHz</t>
  </si>
  <si>
    <t>RG59/U 20 AWG BC CM WHITE     SENSORMATIC NON PLENUM</t>
  </si>
  <si>
    <t>1U1402H2B1</t>
  </si>
  <si>
    <t>14/2C STR (41/30) HI-FLEX CL3/FPL 1000' BOX  SAP #100663267</t>
  </si>
  <si>
    <t>71065425BL</t>
  </si>
  <si>
    <t>71065405WH</t>
  </si>
  <si>
    <t>25' CAT 6 PATCH CABLE BOOTED  BLUE</t>
  </si>
  <si>
    <t>5' CAT 6 PATCH CABLE MOLDED   WHITE</t>
  </si>
  <si>
    <t>710648WH</t>
  </si>
  <si>
    <t>23/4pr SOL CAT6 CMR 1000' BX  WHITE ALTERNATE BRAND</t>
  </si>
  <si>
    <t>710548BL3</t>
  </si>
  <si>
    <t>CAT 5E PATCH CABLE 3' PVC BLUE</t>
  </si>
  <si>
    <t>71RJ45C6</t>
  </si>
  <si>
    <t>CAT 6 RJ45 PLUG</t>
  </si>
  <si>
    <t>71B48WT35Z</t>
  </si>
  <si>
    <t>24/4pr SOL CAT 5E CM WHITE 350LSZH 1K BOX SAP 100541765     99C0025G</t>
  </si>
  <si>
    <t>454747AWH</t>
  </si>
  <si>
    <t>454740AYW</t>
  </si>
  <si>
    <t>16/2c SOL OAS FPLP WHITE</t>
  </si>
  <si>
    <t>16/2c SOL FPLP YELLOW 1000'</t>
  </si>
  <si>
    <t>454641ABLY</t>
  </si>
  <si>
    <t>429896WH</t>
  </si>
  <si>
    <t>429896RD</t>
  </si>
  <si>
    <t>743107BLY</t>
  </si>
  <si>
    <t>9X2445E2B1</t>
  </si>
  <si>
    <t>9X234C66B1</t>
  </si>
  <si>
    <t>18/2c Str CMP BL w/YW Str     PSS Print 1000' Box</t>
  </si>
  <si>
    <t>22/2pr SOL CMP 5009-9896WH    WHITE EZCARE 1000'RL</t>
  </si>
  <si>
    <t>22/2pr SOL CMP 5009-9896RD    RED EZCARE 1000' RL</t>
  </si>
  <si>
    <t>22/2pr Str ISP CMP BL w/YW strPSS Print 1000' Box</t>
  </si>
  <si>
    <t>24/4pr SOL CAT5E CMR WH 1K BX 99C0025G 350MHZ</t>
  </si>
  <si>
    <t>23/4pr SOL CAT6 CMR YELL 1000'BX</t>
  </si>
  <si>
    <t>236700707</t>
  </si>
  <si>
    <t>9X234C62B1</t>
  </si>
  <si>
    <t>741221650C</t>
  </si>
  <si>
    <t>258300310</t>
  </si>
  <si>
    <t>741080</t>
  </si>
  <si>
    <t>OSDP ACCESS 24/2PR OAS LOCAP +22/4+18/4 OAS+18/4 CMP 500' RLUPC 850024061156</t>
  </si>
  <si>
    <t>23/4pr SOL CAT6 CMR WH 1K BX</t>
  </si>
  <si>
    <t>22/16c STR CL3R/CMR GRAY 500' 81221650C</t>
  </si>
  <si>
    <t>GameChanger 22/4 PLENUM WHITE FORMERLY 46224PPWH 1000' BOX  #100666408</t>
  </si>
  <si>
    <t>S3/PERIMAGUARD AP CABLE       IP67 16/3C X 15' PEC741080</t>
  </si>
  <si>
    <t>454674AGRL</t>
  </si>
  <si>
    <t>9P234C65B1</t>
  </si>
  <si>
    <t>14/2c STR CL3R GRAY 500' RL</t>
  </si>
  <si>
    <t>23/4pr SOL CAT6 CMP BLUE 1K BX710636BL</t>
  </si>
  <si>
    <t>24/4pr SOL CAT 5e CMR GRAY    500' BOX</t>
  </si>
  <si>
    <t>24/4pr SOL CAT5E CMP WHITE    500' BOX  710536EWTA</t>
  </si>
  <si>
    <t>5U18043B5</t>
  </si>
  <si>
    <t>5U14043B5</t>
  </si>
  <si>
    <t>18/4c STR CL3P/FPLP RED 500'BX</t>
  </si>
  <si>
    <t>14/4c STR CL3P/FPLP RED 500'BX</t>
  </si>
  <si>
    <t>RG59/U 95% BCB CCTV WHITE CMP 500'BOX 808052</t>
  </si>
  <si>
    <t>76S500PW</t>
  </si>
  <si>
    <t>76S250PW</t>
  </si>
  <si>
    <t>76S1000PW</t>
  </si>
  <si>
    <t>RG59/U 20 AWG BC+18/2 CMP WHT SENSORMATIC SIAMESE PLENUM</t>
  </si>
  <si>
    <t>744005AYW</t>
  </si>
  <si>
    <t>743107BLYL</t>
  </si>
  <si>
    <t>24/2pr OAS LOCAP CMP YELLOW   1000' BOX PDS 222600307       UPC NUMBER 850024061</t>
  </si>
  <si>
    <t>22/2pr Str ISP CMP BL w/YW StrPSS Print 500' Box</t>
  </si>
  <si>
    <t>2S18022B1</t>
  </si>
  <si>
    <t>74DPW</t>
  </si>
  <si>
    <t>454698AWHL</t>
  </si>
  <si>
    <t>2S22042B1</t>
  </si>
  <si>
    <t>18/2c, STR, Shielded, CMP/FPLP, Plenum, White, 1000' Reel</t>
  </si>
  <si>
    <t>22/2pr STR ISP CMP/FPLP RS422 WHITE</t>
  </si>
  <si>
    <t>12/2c STR CL3P/FPLP WHTE 500' REEL</t>
  </si>
  <si>
    <t>22/4c STR OAS CMP/FPLP WH 1000BOX                           ALT1S22042B1C 1S2204</t>
  </si>
  <si>
    <t>24/4pr SOL CAT5E CMP GY 500'BX</t>
  </si>
  <si>
    <t>5S14023B5</t>
  </si>
  <si>
    <t>14/2c STR OAS CL3P/FPLP RED   500' BOX</t>
  </si>
  <si>
    <t>5U16043B1</t>
  </si>
  <si>
    <t>16/4c STR CMP/FPLP RED 1K BOX</t>
  </si>
  <si>
    <t>5U14023B1</t>
  </si>
  <si>
    <t>14/2c STR CL3P/FPLP RED 1K BX</t>
  </si>
  <si>
    <t>24/4pr SOL CAT5E CMP WH 1K BX 100670881</t>
  </si>
  <si>
    <t>600-10000</t>
  </si>
  <si>
    <t>CB-18/2-PL DOOR STRIKE CABLE 18/2 PLENUM (PER FT - MIN ORDER 250 FT )</t>
  </si>
  <si>
    <t>PARABIT.</t>
  </si>
  <si>
    <t>600-10001</t>
  </si>
  <si>
    <t>CB-22/4-PL DOOR HARDWARE CABLE 22/4 PLENUM (PER FT - MIN ORDER 250 FT )</t>
  </si>
  <si>
    <t>200-10139</t>
  </si>
  <si>
    <t>ACS-1E-PS ACS 1E POWER SUPPLY</t>
  </si>
  <si>
    <t>200-10133</t>
  </si>
  <si>
    <t>ACS-2-PS ACS-2 POWER SUPPLY W/ CORD</t>
  </si>
  <si>
    <t>200-10023</t>
  </si>
  <si>
    <t>ACS-CC-PCB ACS CABLE CUT SENSOR BOARD</t>
  </si>
  <si>
    <t>100-00124</t>
  </si>
  <si>
    <t>100-00123</t>
  </si>
  <si>
    <t>100-00122</t>
  </si>
  <si>
    <t>100-00121</t>
  </si>
  <si>
    <t>SG-ACS-CR-PLT-5-S SKIMGARD VERSION ACS CARD READER ADAPTER PLATE- 5Inch X 7Inch</t>
  </si>
  <si>
    <t>SG-ACS-CR-PLT-4-S SKIMGARD VERSION ACS CARD READER ADAPTER PLATE-4 3/4Inch X 4</t>
  </si>
  <si>
    <t>SG-ACS-CR-PLT-3-S SKIMGARD VERSION ACS CARD READER ADAPTER PLATE-3InchX4 8Inch</t>
  </si>
  <si>
    <t>SG-ACS-CR-PLT-1-S-OS SKIMGARD VERSION ACS CARD READER ADAPTER PLATE- 1 3/4</t>
  </si>
  <si>
    <t>100-00110</t>
  </si>
  <si>
    <t>ACS-CR-SD-MT1 3Inch ACS INSERT READER COLLAR W/ TAMPER SWITCH - CLEAR - ANGLE</t>
  </si>
  <si>
    <t>100-00001</t>
  </si>
  <si>
    <t>200-10082</t>
  </si>
  <si>
    <t>ACS-CR-PLT-1 ACS CARD READER ADAPTER PLATE- 1 3/4 X 9 W X 1/8D -FINISH- CL</t>
  </si>
  <si>
    <t>SG-ACS-MCR-SKIM-TEST SKIMMING TEST PLATE FOR PARABIT CARD READERS</t>
  </si>
  <si>
    <t>101-00008</t>
  </si>
  <si>
    <t>ACS-CR-AKS-IWC ACS IN-WALL CARD READER CASE WITH 5W X 7W FACEPLATE *INCL</t>
  </si>
  <si>
    <t>101-00006</t>
  </si>
  <si>
    <t>ACS-CR-MKS-FPST EXTERIOR BRUSHED STEEL CARD READER BOX WITH POST 7 25H X 4</t>
  </si>
  <si>
    <t>101-00011</t>
  </si>
  <si>
    <t>ACS-CR-RG/DP-EXTC BRUSHED STAINLESS STEEL SURFACE MOUNT CARD READER CASE</t>
  </si>
  <si>
    <t>300-40006</t>
  </si>
  <si>
    <t>DH-LS-1 LIGHT SENSOR</t>
  </si>
  <si>
    <t>300-30025</t>
  </si>
  <si>
    <t>300-30024</t>
  </si>
  <si>
    <t>DH-AKS-C-N CONTINUOUS KEY OVERRIDE SWITCH W/O NARROW PLATE WITH 2 806 KEYS</t>
  </si>
  <si>
    <t>DH-AKS-M-W MOMENTARY KEY OVERRIDE SWITCH W/O WIDE PLATE WITH 2 806 KEYS SPD</t>
  </si>
  <si>
    <t>300-30014</t>
  </si>
  <si>
    <t>DH-MKS-M-N MOMENTARY MORTISE KEY OVERRIDE SWITCH WITH NARROW PLATE DPDT SWI</t>
  </si>
  <si>
    <t>300-20015</t>
  </si>
  <si>
    <t>DH-EB-ACRD-A EXIT BAR ARMORED CORD</t>
  </si>
  <si>
    <t>300-30006</t>
  </si>
  <si>
    <t>DH-TB-48-C TOUCH BAR 48┐ CLEAR ANODIZED</t>
  </si>
  <si>
    <t>300-20013</t>
  </si>
  <si>
    <t>300-20012</t>
  </si>
  <si>
    <t>DH-EB-GL-BKT GLASS DOOR BRACKET</t>
  </si>
  <si>
    <t>DH-GL-KIT ADHESIVE GLASS KIT</t>
  </si>
  <si>
    <t>100-00095</t>
  </si>
  <si>
    <t>DH-LS-1-WBB SURFACE MOUNT WEATHER RESISTANT BACK BOX FOR DH-LS-1 SENSOR (</t>
  </si>
  <si>
    <t>600-10001A</t>
  </si>
  <si>
    <t>CABLE - 22/4 UNSHIELDED PLENUM JACKET - 250 FT. ROLL WHITE</t>
  </si>
  <si>
    <t>M-013-00051B</t>
  </si>
  <si>
    <t>20AMP USB CHARGER RECEPTACLECOMMERCIAL GRADE COLOR: BLACK 3.6AMP</t>
  </si>
  <si>
    <t>200-10209</t>
  </si>
  <si>
    <t>CNTRL ACC - ACS-1EUL 12 VDC P/S-WALL PLUG-IN-UK TYPE G</t>
  </si>
  <si>
    <t>M-014-00024</t>
  </si>
  <si>
    <t>EU, UK, AU, TH, MULTI-CONFIGURATION OUTLET</t>
  </si>
  <si>
    <t>200-10164</t>
  </si>
  <si>
    <t>P/S - 9VDC BATT (2 - 4.5AH) BKD P/S W/1 -16.5 V 40 VA PLUG-IN TRANF</t>
  </si>
  <si>
    <t>800-00600</t>
  </si>
  <si>
    <t>RDR ACCESSORY - HEAD CLEANING CARD PK OF 50</t>
  </si>
  <si>
    <t>200-10198</t>
  </si>
  <si>
    <t>DECAL - MMR READER DECAL SET - (2 PC) HORIZONTAL AND (2 PC) VERTICAL</t>
  </si>
  <si>
    <t>100-00011B</t>
  </si>
  <si>
    <t>COVER PLATE - 1/8" D X 6.5" X 1.75" COVER PLATE - FINISH: BLACK.</t>
  </si>
  <si>
    <t>100-00010B</t>
  </si>
  <si>
    <t>COVER PLATE - 1/8" D X 9" X 1.75" COVER PLATE - FINISH: BLACK.</t>
  </si>
  <si>
    <t>200-10156</t>
  </si>
  <si>
    <t>100-00029</t>
  </si>
  <si>
    <t>DECAL - ACS-1E INSERT READER VERTICAL DECALS (2 PC).</t>
  </si>
  <si>
    <t>COLLAR ADAPTER - 5" X 7" COLLAR FLUSH MT BACK BOX - F: GAL STEEL</t>
  </si>
  <si>
    <t>200-10143</t>
  </si>
  <si>
    <t>RDR SIR - ACS-1E INSERT CARD READER W/CABLE CUT &amp; OPTAL TMP SUP</t>
  </si>
  <si>
    <t>300-30080</t>
  </si>
  <si>
    <t>BYPASS DEVICE - ADEMCO KEY BYPASS SWITCH - CONTINUOUS DUTY DPDT</t>
  </si>
  <si>
    <t>100-00252</t>
  </si>
  <si>
    <t>POST - PLATE - FOR MTING EXIT BUTTON-ALUMINUM F: SILVER 4.5</t>
  </si>
  <si>
    <t>100-00215</t>
  </si>
  <si>
    <t>COLLAR W/TMP SWT &amp; SIDE MT L BRKT- 3 " D X 1.75" W 13 " H - F : S</t>
  </si>
  <si>
    <t>100-00211</t>
  </si>
  <si>
    <t>COLLAR 3" EXTENSION ADAPTER - EXTENDS COLLAR OUT FROM WALL BY 3"</t>
  </si>
  <si>
    <t>100-00123B</t>
  </si>
  <si>
    <t>100-00122B</t>
  </si>
  <si>
    <t>COLLAR CVR PLATE ADPT - 1/8" THICK X 4 3/8" W X 4 13/16" H - F : B</t>
  </si>
  <si>
    <t>COLLAR COVER PLATE ADAPTER - 1/8" THICK X 3" W X 4 13/16" H - F : B</t>
  </si>
  <si>
    <t>100-00117B</t>
  </si>
  <si>
    <t>100-00116B</t>
  </si>
  <si>
    <t>COLLAR W/TAMPER SWITCH- 1/4" D X 1.75" W X 4.75" H - F : B</t>
  </si>
  <si>
    <t>COLLAR W/TAMPER SWITCH- 2 1/4" D X 1.75" W X 6" H - F : B</t>
  </si>
  <si>
    <t>100-00192</t>
  </si>
  <si>
    <t>HANDICAP DEVICE - HANDICAP LOGO EXIT BUTTON - SQUARE - COLOR : BLUE</t>
  </si>
  <si>
    <t>100-00157</t>
  </si>
  <si>
    <t>COLLAR EXIT - 2" D FITS NRRW EXIT BUTTON # 300-30032 - F : S</t>
  </si>
  <si>
    <t>700-30049</t>
  </si>
  <si>
    <t>6 FT USB CABLE FOR BARCODE SCANNER (700-30048B)</t>
  </si>
  <si>
    <t>900-30008</t>
  </si>
  <si>
    <t>900-30007</t>
  </si>
  <si>
    <t>PHONE PART - HANDSET G STYLE BLACK LEXAN W/ DUAL BUTTON VOLUME CONTROL, 36 INCH</t>
  </si>
  <si>
    <t>PHONE PART - HANDSET G STYLE GRAY LEXAN W/ 36 INCH  ARMORED CORD, CARBON MICROP</t>
  </si>
  <si>
    <t>900-00011</t>
  </si>
  <si>
    <t>PHONE - RINGDOWN - FLUSH MOUNT</t>
  </si>
  <si>
    <t>900-00008</t>
  </si>
  <si>
    <t>PHONE - INMATE - FLUSH MOUNT (SET OF 2)</t>
  </si>
  <si>
    <t>900-30009</t>
  </si>
  <si>
    <t>HANDSET CORD SWIVEL RETAINER</t>
  </si>
  <si>
    <t>900-30005G</t>
  </si>
  <si>
    <t>900-30005F</t>
  </si>
  <si>
    <t>PHONE PART - HANDSET PART - 96 INCH ARMORED CORD</t>
  </si>
  <si>
    <t>PHONE PART - HANDSET PART - 70 INCH ARMORED CORD</t>
  </si>
  <si>
    <t>900-30005D</t>
  </si>
  <si>
    <t>PHONE PART - HANDSET PART - 48 INCH ARMORED CORD</t>
  </si>
  <si>
    <t>900-50002</t>
  </si>
  <si>
    <t>PHONE - ANALOG AUTO DIALER TELEPHONE PARTS KIT</t>
  </si>
  <si>
    <t>900-50000</t>
  </si>
  <si>
    <t>PHONE - VOIP PHONE PARTS KIT</t>
  </si>
  <si>
    <t>900-30043</t>
  </si>
  <si>
    <t>PHONE PART - CORD RJ35 MODULAR TO RJ35 MODULAR CORD 25 FT ROLL</t>
  </si>
  <si>
    <t>900-30035</t>
  </si>
  <si>
    <t>PHONE PART - HANDSET G STYLE ABS W/29" ARMORED CORD,  CARBON MICROPHONE AND 45M</t>
  </si>
  <si>
    <t>900-30030</t>
  </si>
  <si>
    <t>900-30001</t>
  </si>
  <si>
    <t>PHONE PART - 2 POSITION BARRIER BLOCK</t>
  </si>
  <si>
    <t>PHONE OPTION - RINGER</t>
  </si>
  <si>
    <t>900-30028</t>
  </si>
  <si>
    <t>PHONE PART - HANDSET G STYLE RED LEXAN W/ 36 INCH ARMORED CORD, CARBON MICROPHO</t>
  </si>
  <si>
    <t>900-30024</t>
  </si>
  <si>
    <t>900-30022</t>
  </si>
  <si>
    <t>900-30021</t>
  </si>
  <si>
    <t>PHONE PART - CONNECTOR RJ45 SURFACE MOUNT WALL JACK</t>
  </si>
  <si>
    <t>PHONE PART - V6 TELEPHONE KEYPAD WITH DIALER BOARD</t>
  </si>
  <si>
    <t>PHONE PART - DIALER/NETWORK V6 DIALER PCB</t>
  </si>
  <si>
    <t>900-30015</t>
  </si>
  <si>
    <t>900-30014</t>
  </si>
  <si>
    <t>900-30004</t>
  </si>
  <si>
    <t>900-30002</t>
  </si>
  <si>
    <t>900-40001</t>
  </si>
  <si>
    <t>PHONE PART - HOOKSWITCH - MECHANICAL &amp; CRADLE</t>
  </si>
  <si>
    <t>PHONE PART - HOOKSWITCH - MAGNA SENSE &amp; HANDSET CRADLE</t>
  </si>
  <si>
    <t>PHONE PART - HANDSET PART - 36 INCH REPLACEMENT BLACK PVC CORD SPADE TO SPADE</t>
  </si>
  <si>
    <t>PHONE PART - HANDSET PART - VOLUME CONTROL PUSH BUTTON SWITCH</t>
  </si>
  <si>
    <t>PHONE OPTION: PHONECHECKER - PHONECHECKER ANNUAL SOFTWARE ASSURANCE - SOFTWARE</t>
  </si>
  <si>
    <t>900-30054</t>
  </si>
  <si>
    <t>PHONE OPTION - VOLUME CONTROL DECAL</t>
  </si>
  <si>
    <t>900-30027</t>
  </si>
  <si>
    <t>PHONE OPTION - 90 DEGREE MOUNT BRACKET FOR SURFACE MOUNT PHONES 900-0001 &amp; 900-</t>
  </si>
  <si>
    <t>100-00117</t>
  </si>
  <si>
    <t>ACS-CR-SPCR-25TS - .25 SPACER PLT W/TAMPR SWITCH</t>
  </si>
  <si>
    <t>100-00003</t>
  </si>
  <si>
    <t>ACS-CR-PLT-4 - ACS CARD RDR ADPTR PLATE 4 3/4</t>
  </si>
  <si>
    <t>200-10077</t>
  </si>
  <si>
    <t>ACS-2-CNTL-M - ACS-2 CARD ACCESS CONTROLLER</t>
  </si>
  <si>
    <t>200-80001-EMA</t>
  </si>
  <si>
    <t>200-80001-DPO</t>
  </si>
  <si>
    <t>ETH TO CELL SVC - EXTERIOR MOUNT - 4G ANTENNA</t>
  </si>
  <si>
    <t>ETH TO CELL SVC - DATA PLAN OVERAGE RATE PER 1 MB</t>
  </si>
  <si>
    <t>M-014-00022</t>
  </si>
  <si>
    <t>200-80001-TSF</t>
  </si>
  <si>
    <t>200-80001-RK</t>
  </si>
  <si>
    <t>200-80001-RHC</t>
  </si>
  <si>
    <t>EUROPEAN "SCHUKO" 16 AMPERE-250 VOLT MODULAR OUTLET - COLOR : W</t>
  </si>
  <si>
    <t>ETH TO CELL SVC - FIELD SUPPORT FEE</t>
  </si>
  <si>
    <t>ETH TO CELL SVC - RTR KIT</t>
  </si>
  <si>
    <t>ETH TO CELL SVC - REMOTE HARDWARE RECONFIGURATION</t>
  </si>
  <si>
    <t>700-30102B</t>
  </si>
  <si>
    <t>TIME EXPIRING THERMAL ADHESIVE VISITOR BADGE 250-PER ROLL - 4 ROLLS</t>
  </si>
  <si>
    <t>M-100-10056-SS</t>
  </si>
  <si>
    <t>KIOSK - -ELLIPT - F : BSS</t>
  </si>
  <si>
    <t>M-100-10138</t>
  </si>
  <si>
    <t>KIOSK PERPL - LED - REPLACEMENT LED STRIPS FOR BACK-LIT TOP DISP</t>
  </si>
  <si>
    <t>M-100-10108</t>
  </si>
  <si>
    <t>USB MULTI CABLE WITH SECURED BRKT</t>
  </si>
  <si>
    <t>200-10137</t>
  </si>
  <si>
    <t>ACS-1E MO</t>
  </si>
  <si>
    <t>300-40009</t>
  </si>
  <si>
    <t>LIGHT - LIGHT SENSOR POWER SUPPLY - REGULATED</t>
  </si>
  <si>
    <t>200-10153</t>
  </si>
  <si>
    <t>200-50007-PGM</t>
  </si>
  <si>
    <t>MCR ACCESSORY - ACS-1E INSERT MCR FACEPLATE DECAL</t>
  </si>
  <si>
    <t>200-50007-PGMACS Enterprise - Tech Software License - Include Dongle, Serial and Ethernet Cables</t>
  </si>
  <si>
    <t>300-10015B</t>
  </si>
  <si>
    <t>STRIKE - 12/24VDC - FAIL SECURE - DURANODIC - RIM SURFACE MOUNT</t>
  </si>
  <si>
    <t>100-00042</t>
  </si>
  <si>
    <t>MAGLOCK ACC - SS CLADDING FOR AL OUTER PLATE - F : MIRROR</t>
  </si>
  <si>
    <t>200-10114</t>
  </si>
  <si>
    <t>ACS-MCR-IR-S-INT1 ACS-1 INTERFACE FOR SKIMGARD REMOTE LOGIC BOARD</t>
  </si>
  <si>
    <t>200-10024</t>
  </si>
  <si>
    <t>TP-LSP-MM TELEPHONE LINE SURGE PROTECTOR</t>
  </si>
  <si>
    <t>200-10129</t>
  </si>
  <si>
    <t>ACS-KEY-270 270 KEY FOR CAM LOCK FOR METAL BOX</t>
  </si>
  <si>
    <t>200-10028</t>
  </si>
  <si>
    <t>ACS-2-EPROM DAYLIGHT SAVINGS TIME UPDATE V 3 19 (TO UPGRADE EXISTING ACS</t>
  </si>
  <si>
    <t>ACS-AUD</t>
  </si>
  <si>
    <t>ACS-2 OR ACS-1E AUDIT TRAIL</t>
  </si>
  <si>
    <t>200-10070</t>
  </si>
  <si>
    <t>200-10069</t>
  </si>
  <si>
    <t>ACS-STKR-IR-A-H ACS CARD INSERTION STICKER SET HORIZONTAL A= AMBER LED</t>
  </si>
  <si>
    <t>ACS-STKR-IR-A-V ACS CARD INSERTION STICKER SET VERTICAL A= AMBER LED</t>
  </si>
  <si>
    <t>300-10016</t>
  </si>
  <si>
    <t>DH-6111VD-FL FLUSH MOUNT STRIKE (VD 6000)</t>
  </si>
  <si>
    <t>100-00064</t>
  </si>
  <si>
    <t>DH-ML-320-SPCR-2 320 1/2┐ SPACER PLATE FOR X MAGNETIC LOCK</t>
  </si>
  <si>
    <t>300-30022</t>
  </si>
  <si>
    <t>100-00065</t>
  </si>
  <si>
    <t>100-00063</t>
  </si>
  <si>
    <t>100-00062</t>
  </si>
  <si>
    <t>DH-MKS-SW-C KEY SWITCH REPLACEMENT SWITCH FOR DH-MKS-C-N OR DH-MKS-C-W MORTI</t>
  </si>
  <si>
    <t>DH-ML-390-SPCR-2 390 1/2┐ SPACER FOR X MAGNETIC LOCK</t>
  </si>
  <si>
    <t>DH-ML-390-SPCR-4 390 ╝┐ SPACER PLATE FOR X MAGNETIC LOCK</t>
  </si>
  <si>
    <t>DH-ML-320-SPCR-4 320 ╝┐ SPACER PLATE FOR X MAGNETIC LOCK</t>
  </si>
  <si>
    <t>100-00060</t>
  </si>
  <si>
    <t>100-00059</t>
  </si>
  <si>
    <t>DH-ML-20-ANGL-BRK 320 ANGLE BRACKET FOR MAGNET</t>
  </si>
  <si>
    <t>DH-ML-ARM-PLT MAGNETIC LOCK ARMITURE ADAPTER PLATE WHICH SUPPORTS 320</t>
  </si>
  <si>
    <t>300-10008</t>
  </si>
  <si>
    <t>DH-ML-D-20-MBS SINGLE MAGNETIC LOCK DURANODIC W/ BOND SENSOR (320)</t>
  </si>
  <si>
    <t>300-20005</t>
  </si>
  <si>
    <t>300-20002</t>
  </si>
  <si>
    <t>DH-ML-20-TJ-BRKT SINGLE SPLIT INSWINGING (TJ) MAGNETIC LOCK 320</t>
  </si>
  <si>
    <t>DH-HA-90-BRKT 390 MAGNETIC LOCK HERCULITE BRACKET</t>
  </si>
  <si>
    <t>300-10010</t>
  </si>
  <si>
    <t>300-10009</t>
  </si>
  <si>
    <t>300-30021</t>
  </si>
  <si>
    <t>DH-ML-D-90 SINGLE MAGNETIC LOCK DURANODIC (390)</t>
  </si>
  <si>
    <t>DH-ML-C-90 SINGLE MAGNETIC LOCK CLEAR ANODIZED (390)</t>
  </si>
  <si>
    <t>DH-MKS-SW-M KEY SWITCH REPLACEMENT SWITCH FOR DH-MKS-M-N &amp; DH-MKS-M-W MO</t>
  </si>
  <si>
    <t>300-30018</t>
  </si>
  <si>
    <t>DH-BMC BLANK MORTISE CYLINDER</t>
  </si>
  <si>
    <t>600-10003</t>
  </si>
  <si>
    <t>CB-CAT5E-PL DATA CABLE CAT5E (PER FT - MIN ORDER 250 FT )</t>
  </si>
  <si>
    <t>ALM-1</t>
  </si>
  <si>
    <t>AUD-1</t>
  </si>
  <si>
    <t>USB ALARM ACCESSORY  ALM-1</t>
  </si>
  <si>
    <t>USB AUDIO ACCESSORY  AUD-1</t>
  </si>
  <si>
    <t>PELCO.</t>
  </si>
  <si>
    <t>VXP-SUP-1Y</t>
  </si>
  <si>
    <t>1 YEAR SOFTWARE UPGRADE PLAN  1CH</t>
  </si>
  <si>
    <t>ECPS-48VDC-5A</t>
  </si>
  <si>
    <t>ECONNECT-48VDC-5A-4CH-POEINJPS  ECP</t>
  </si>
  <si>
    <t>YV2.8X2.8SR4A</t>
  </si>
  <si>
    <t>LENS 1/2.8 MPIXEL 2.8-8MM  YV2.8X2.</t>
  </si>
  <si>
    <t>FTV10M1STM</t>
  </si>
  <si>
    <t>MINI 1CH VIDEO TX MM ST  FTV10M1STM</t>
  </si>
  <si>
    <t>IWPWPC</t>
  </si>
  <si>
    <t>WATERPROOF RJ45 CNCTR CVR SARIX IWP</t>
  </si>
  <si>
    <t>FSFP-BFSM1SC20</t>
  </si>
  <si>
    <t>SFP B 100M 1550NM SM 1FIB SC 20K  F</t>
  </si>
  <si>
    <t>FSFP-AFSM1SC20</t>
  </si>
  <si>
    <t>SFP A 100M 1310NM SM 1FIB SC 20K  F</t>
  </si>
  <si>
    <t>E1-1C-SUP3</t>
  </si>
  <si>
    <t>ENT 1 CAMERA SW UP LIC 3 YR  E1-1C-</t>
  </si>
  <si>
    <t>OBE-02-OWA</t>
  </si>
  <si>
    <t>OBE-02-OBA</t>
  </si>
  <si>
    <t>OUTDR SUNSHIELD  WHTE  EVOLUTN 360</t>
  </si>
  <si>
    <t>OUTDR SUNSHIELD BLACK  EVOLUTN 360</t>
  </si>
  <si>
    <t>FMCI-PG1M</t>
  </si>
  <si>
    <t>FMCI-PG1</t>
  </si>
  <si>
    <t>MEDIA CNVRT-SFP 1000M ICH MINI  FMC</t>
  </si>
  <si>
    <t>MEDIA CNVRT-SFP 1000M 1CH  FMCI-PG1</t>
  </si>
  <si>
    <t>FD5-P</t>
  </si>
  <si>
    <t>OBE-01-OBA</t>
  </si>
  <si>
    <t>FD5 OUTDOOR DOME PENDANT ADAPTER  F</t>
  </si>
  <si>
    <t>OUTDOOR PENDANT BLACK  EVOLUTN 360</t>
  </si>
  <si>
    <t>VXP-1C</t>
  </si>
  <si>
    <t>1 CHANNEL LICENSE  VXP-1C</t>
  </si>
  <si>
    <t>FD2-P</t>
  </si>
  <si>
    <t>FD2 INDOOR DOME PENDANT ADAPTER  FD</t>
  </si>
  <si>
    <t>LD6PB-1</t>
  </si>
  <si>
    <t>LD6PB-0</t>
  </si>
  <si>
    <t>LOWER DOME SP ENH PEND CLR IK10  LD</t>
  </si>
  <si>
    <t>LOWER DOME SP ENH PEND SMK IK10  LD</t>
  </si>
  <si>
    <t>BU4-IRF4-4</t>
  </si>
  <si>
    <t>BULLET HI RES 12V NTSC 3.6  BU4-IRF</t>
  </si>
  <si>
    <t>C20CH-6V5AU</t>
  </si>
  <si>
    <t>CAMPAK HRES COL 5-40 AI MT  C20CH-6</t>
  </si>
  <si>
    <t>DF8PA-1R3A</t>
  </si>
  <si>
    <t>IPAK DF8A-1/C20-CH-6  DF8PA-1R3A</t>
  </si>
  <si>
    <t>C20CH-6V3</t>
  </si>
  <si>
    <t>CAMPAK HRES COL 3-8MM  C20CH-6V3</t>
  </si>
  <si>
    <t>E110-0PAV5W</t>
  </si>
  <si>
    <t>IPAK EH100-10/C20-CH-6  E110-0PAV5W</t>
  </si>
  <si>
    <t>CM4400</t>
  </si>
  <si>
    <t>CEILING MT W/FEEDTHRU,ADJ HD  CM440</t>
  </si>
  <si>
    <t>EH2020</t>
  </si>
  <si>
    <t>ENCL INDR FLSH AL/STL 11.5"  EH2020</t>
  </si>
  <si>
    <t>EPP</t>
  </si>
  <si>
    <t>ESPRIT PEDESTAL PLATE  EPP</t>
  </si>
  <si>
    <t>EH3508-2</t>
  </si>
  <si>
    <t>ENCL,ENVIRO,5"X3.5X8",24VAC,CAST  E</t>
  </si>
  <si>
    <t>DF8-PG-E1</t>
  </si>
  <si>
    <t>DOME,8.5" FXD MNT ENV PND,GRY,CLR</t>
  </si>
  <si>
    <t>EM1109</t>
  </si>
  <si>
    <t>PED MT W/ADJ HEAD AND STRAP SLOTS</t>
  </si>
  <si>
    <t>CM1450</t>
  </si>
  <si>
    <t>MOUNT,LIGHT DUTY WALL  CM1450</t>
  </si>
  <si>
    <t>DX4104DVD-500</t>
  </si>
  <si>
    <t>4 CH H264 DVR,500GB,DVDRW  DX4104DVD-500</t>
  </si>
  <si>
    <t>DX4104DVD-UPG</t>
  </si>
  <si>
    <t>DX4104 DVD UPGRADE KIT  DX4104DVD-U</t>
  </si>
  <si>
    <t>HD5200-2T-72K</t>
  </si>
  <si>
    <t>CM9700-MPS</t>
  </si>
  <si>
    <t>REPLACEMENT 2TB DRIVE FOR NSM-B</t>
  </si>
  <si>
    <t>MATRIX POWER SUPPLY SPARE</t>
  </si>
  <si>
    <t>740044AYW</t>
  </si>
  <si>
    <t>18/2c STR OAS CMP 740044AYW   YELLOW 1000' BOX</t>
  </si>
  <si>
    <t>2000073</t>
  </si>
  <si>
    <t>2000072</t>
  </si>
  <si>
    <t>2000075</t>
  </si>
  <si>
    <t>MODEL NUMBER RTA REMOTE TEST ANNUNCIATOR FOR VSA-2 SERIES AND EVD-1/2 SERIES</t>
  </si>
  <si>
    <t>MODEL NUMBER VFM VAULT FLUSH MOUNT</t>
  </si>
  <si>
    <t>MODEL NUMBER VSA-1K KIT, INCLUDES VSA-1 CONTROLLEER/MICROPHONE &amp; RTA</t>
  </si>
  <si>
    <t>POTTER.</t>
  </si>
  <si>
    <t>40670206-H</t>
  </si>
  <si>
    <t>50m Roll of Detector Cable including 20 sensors</t>
  </si>
  <si>
    <t>PROTECH USA.</t>
  </si>
  <si>
    <t>82200148</t>
  </si>
  <si>
    <t>SS Mettalic Tie wraps (bag of 100)</t>
  </si>
  <si>
    <t>PCBP</t>
  </si>
  <si>
    <t>PUNCH CONNECT BOX PURCHASE-ONE TIME</t>
  </si>
  <si>
    <t>PUNCH ALERT.</t>
  </si>
  <si>
    <t>PCBI</t>
  </si>
  <si>
    <t>PUNCH CONNECT BOX INSTALLATION-ONE TIME</t>
  </si>
  <si>
    <t>300</t>
  </si>
  <si>
    <t>ALARM, INTRUSION ACCESSORY; ATM DATA LINE AMPLIFIER - QSI</t>
  </si>
  <si>
    <t>QSI.</t>
  </si>
  <si>
    <t>2500-16SPRVSR</t>
  </si>
  <si>
    <t>16 Zone Supervisor &amp; UPS Monitor</t>
  </si>
  <si>
    <t>Rath Microtech.</t>
  </si>
  <si>
    <t>2500-12SPRVSR</t>
  </si>
  <si>
    <t>12 Zone Supervisor &amp; UPS Monitor</t>
  </si>
  <si>
    <t>Red surface mount exterior rated call box for SmartRescue system</t>
  </si>
  <si>
    <t>2100-958NSRM</t>
  </si>
  <si>
    <t>SS flush mount call box w/back box &amp; mushroom button for SmartRescue system</t>
  </si>
  <si>
    <t>RDR-7581AKU</t>
  </si>
  <si>
    <t>Configurable Mifare USB Reader for Keystroking Card Serial Number (CSN)</t>
  </si>
  <si>
    <t>RF IDEAS INC.</t>
  </si>
  <si>
    <t>248309</t>
  </si>
  <si>
    <t>RELAY; SIM RELAY INSTALLATION KIT</t>
  </si>
  <si>
    <t>RIDGE ASSOC.</t>
  </si>
  <si>
    <t>S2-MM-CAM</t>
  </si>
  <si>
    <t>MAGIC MONITOR SINGLE IP CAMERA LICENSE FOR THIRD-PARTY VIDE</t>
  </si>
  <si>
    <t>S2 SECURITY.</t>
  </si>
  <si>
    <t>S2-VR-RAID6</t>
  </si>
  <si>
    <t>S2-VR-RAID5</t>
  </si>
  <si>
    <t>S2-VR-RAID-HS</t>
  </si>
  <si>
    <t>RAID 6 CONFIGURATION FOR VIDEO MANAGEMENT SERVER REQUIRES MI</t>
  </si>
  <si>
    <t>RAID 5 CONFIGURATION FOR VIDEO MANAGEMENT SERVER REQUIRES MI</t>
  </si>
  <si>
    <t>HOT SPARE - CONFIGURATION FOR VIDEO MANAGEMENT SERVER REQUIR</t>
  </si>
  <si>
    <t>SLOTPUNCH</t>
  </si>
  <si>
    <t>SLOT PUNCH REQUIRED TO ORDER CARDS WITH PRE-PUNCHED SLOTS.á</t>
  </si>
  <si>
    <t>IX-EXTW-EKIT-1</t>
  </si>
  <si>
    <t>SP-VMA-1011-DL-WRTY</t>
  </si>
  <si>
    <t>IX-EXTW-TLS2-1</t>
  </si>
  <si>
    <t>IX-EXTW-TEKL-1</t>
  </si>
  <si>
    <t>INVIXIUM TITAN WARRANTYá ONE YEAR WARRANTY (PARTS AND LABOR</t>
  </si>
  <si>
    <t>SP: PER YEAR - HARDWARE WARRANTY FOR SP-VMA-1011-DLá</t>
  </si>
  <si>
    <t>S2-M5-SIO-LIC</t>
  </si>
  <si>
    <t>MERCURY CASI SIO LICENSE FEE</t>
  </si>
  <si>
    <t>S2-HW-SIO-LIC</t>
  </si>
  <si>
    <t>MERCURY HONEYWELL READER, INPUT, AND OUTPUT BOARDS LICENSE</t>
  </si>
  <si>
    <t>BCAM-IS-RVU-001</t>
  </si>
  <si>
    <t>BCAM-IS-RSP-500</t>
  </si>
  <si>
    <t>BRIEFCAM INSIGHTS REVIEW/RESPOND USER PACK</t>
  </si>
  <si>
    <t>BRIEFCAM INSIGHTS RESPOND CHANNEL ADD-ON (501+ CHANNELS)</t>
  </si>
  <si>
    <t>BCAM-RR-BAS-001</t>
  </si>
  <si>
    <t>BRIEFCAM RAPID REVIEW BASE PACKAGE, W/ REVIEW</t>
  </si>
  <si>
    <t>SP-VMCF-1050</t>
  </si>
  <si>
    <t>SP: VENDORS/CONTRACTORS/MEMBERS (PACK OF 1000)</t>
  </si>
  <si>
    <t>SP-VMCF-1040</t>
  </si>
  <si>
    <t>SP: TENANTS (PACK OF 5)</t>
  </si>
  <si>
    <t>BCAM-PT-RSP-500</t>
  </si>
  <si>
    <t>BRIEFCAM PROTECT RESPOND CHANNEL ADD-ON (501+ CHANNELS)</t>
  </si>
  <si>
    <t>AA-RLI-WIFI/POE</t>
  </si>
  <si>
    <t>ASSA ABLOY WIFI/POE REMOTE LOCK INTEGRATIONá INTEGRATION PE</t>
  </si>
  <si>
    <t>AA-RLI-APERIO</t>
  </si>
  <si>
    <t>ASSA ABLOY APERIO REMOTE LOCK INTEGRATIONá INTEGRATION PER</t>
  </si>
  <si>
    <t>SP-ADDONC-WL-IDS</t>
  </si>
  <si>
    <t>SP-ADDONC-WL</t>
  </si>
  <si>
    <t>SP-ADDONC-WIFI</t>
  </si>
  <si>
    <t>SP: WATCH LIST SERVICE SEX OFFENDER(EXTERNAL SUBSCRIPTION I</t>
  </si>
  <si>
    <t>SP: WATCH LIST CONNECTOR</t>
  </si>
  <si>
    <t>SP: WIFI CONNECTOR</t>
  </si>
  <si>
    <t>SP-ADDONC-SLK</t>
  </si>
  <si>
    <t>SP: SLACK INTEGRATION</t>
  </si>
  <si>
    <t>SP-ADDONC-BLDMD</t>
  </si>
  <si>
    <t>SP: BLUEDIAMOND CONNECTOR</t>
  </si>
  <si>
    <t>SP-ADDONC-22HIDEMP</t>
  </si>
  <si>
    <t>SP: HID MOBILE CREDENTIALS FOR EMPLOYEES(PACK OF 500) - REQ</t>
  </si>
  <si>
    <t>S2-RLI-NOTOUR-LS2</t>
  </si>
  <si>
    <t>S2-RLI-NOTOUR-LCK</t>
  </si>
  <si>
    <t>S2-RLI-ENGAGE</t>
  </si>
  <si>
    <t>ALLEGION CONTROL LOCK INTEGRATIONá INTEGRATION PER ALLEGION</t>
  </si>
  <si>
    <t>ALLEGION CONTROL NO TOUR INTEGRATIONá INTEGRATION PER ALLEG</t>
  </si>
  <si>
    <t>ALLEGION ENGAGE REMOTE LOCK INTEGRATIONá INTEGRATION PER AL</t>
  </si>
  <si>
    <t>S2-RLI-AD300-AD400</t>
  </si>
  <si>
    <t>ALLEGION AD300 &amp; AD400 REMOTE LOCK INTEGRATIONá INTEGRATION</t>
  </si>
  <si>
    <t>S2-VRX-1CVM</t>
  </si>
  <si>
    <t>SINGLE IP CAMERA LICENSE FOR VRX VIRTUAL MACHINE</t>
  </si>
  <si>
    <t>IX-HEALTH-100-1</t>
  </si>
  <si>
    <t>INVIXIUM TITAN HEALTH MODULEá HEALTH MODULE. USING THE POWE</t>
  </si>
  <si>
    <t>S2-MUX-8</t>
  </si>
  <si>
    <t>MERCURY MUX8 8-PORT MULTI-DEVICE INTERFACE PANEL</t>
  </si>
  <si>
    <t>S2-SAM-E</t>
  </si>
  <si>
    <t>THIRD GENERATION NETBOX INTERFACE BOARD WITH SWITCH</t>
  </si>
  <si>
    <t>SCH-RLBD</t>
  </si>
  <si>
    <t>SCHLAGE DRY CONTACT BOARD AVAILABLE FOR PIM400-TD2 TO SIMPL</t>
  </si>
  <si>
    <t>S2-MS-I8S</t>
  </si>
  <si>
    <t>MERCURY MULTI-DEVICE INTERFACE PANEL REMOTE INPUT MODULE (8</t>
  </si>
  <si>
    <t>SCH-8720</t>
  </si>
  <si>
    <t>SCHLAGE SMART CREDENTIALS USING MIFARE DESFIRE EV1 TECHNOLO</t>
  </si>
  <si>
    <t>SCH-8420</t>
  </si>
  <si>
    <t>SCH-5652T</t>
  </si>
  <si>
    <t>SCH-5551</t>
  </si>
  <si>
    <t>SCHLAGE SMART CREDENTIALS USING MIFARE PLUS TECHNOLOGYá SCH</t>
  </si>
  <si>
    <t>SCH-7410</t>
  </si>
  <si>
    <t>LNL-EV28KPXPP</t>
  </si>
  <si>
    <t>SCHLAGE ISO GLOSSY WHITE CARD PROXIMITY CARD ISO GLOSSY WHI</t>
  </si>
  <si>
    <t>DESFIRE EV2 ISO COMPOSITE 8K DESFIRE EV2 ISO COMPOSITE 8K W</t>
  </si>
  <si>
    <t>LNL-EV22KPP</t>
  </si>
  <si>
    <t>SCH-9651T</t>
  </si>
  <si>
    <t>DESFIRE EV2 ISO PVC 2K 13.56MHZá DESFIRE EV2 ISO PVC 2K 13.</t>
  </si>
  <si>
    <t>SCHLAGE SMART CREDENTIALS USING MIFARE CLASSICá SCHLAGE MIF</t>
  </si>
  <si>
    <t>SCH-GWE</t>
  </si>
  <si>
    <t>SCHLAGE ENGAGE GATEWAY ENGAGE GATEWAY WITH IP TO BE USED WI</t>
  </si>
  <si>
    <t>LSP-RBE</t>
  </si>
  <si>
    <t>BATTERY RACKMOUNT ENCLOSURE, 19.00W X 3.50H X 20.50D (2 OR</t>
  </si>
  <si>
    <t>LSP-E2M</t>
  </si>
  <si>
    <t>E2M ENCLOSURE WITH MERCURY BOARD MOUNTING, 20H X 16W X 4.5D</t>
  </si>
  <si>
    <t>LNL-R10330-05TB</t>
  </si>
  <si>
    <t>BLUEDIAMOND MOBILE-READY MINI-MULLION READER MULTI-TECH, BL</t>
  </si>
  <si>
    <t>SCH-MTB15</t>
  </si>
  <si>
    <t>SCH-MT11</t>
  </si>
  <si>
    <t>SCH-MT20W</t>
  </si>
  <si>
    <t>SCHLAGE MOBILE ENABLED MULTI-TECHNOLOGY WALL MOUNT READER M</t>
  </si>
  <si>
    <t>SCHLAGE MULLION READER MULTI-TECH READER ┐ MULLION (NON-STO</t>
  </si>
  <si>
    <t>SCHLAGE ENROLLMENT READER USB/WIFI/MIFARE/EV1 ENROLLMENT, R</t>
  </si>
  <si>
    <t>CSR-BP-001</t>
  </si>
  <si>
    <t>SABRE: EVENT, INCIDENT, BREACH PREPERATION, PER HOUR</t>
  </si>
  <si>
    <t>SABRE SYSTEMS.</t>
  </si>
  <si>
    <t>MSS-OC-004</t>
  </si>
  <si>
    <t>SABRE: 24X7 SECURITY OPERATIONS CENTER- PER INFRASTRUCTURE DEVICE</t>
  </si>
  <si>
    <t>GRC-BS-001</t>
  </si>
  <si>
    <t>SABRE: (BASIC) CYBERSECURITY ASSESSMENT</t>
  </si>
  <si>
    <t>CIVS-IPCA-1017</t>
  </si>
  <si>
    <t>CON-OSP-ADSL2</t>
  </si>
  <si>
    <t>Cisco IP Video Surveillance Camera AV Cable</t>
  </si>
  <si>
    <t>ONSITE 24X7X4 1841 BUNDLE,    HWIC-1A</t>
  </si>
  <si>
    <t>SCAN SOURCE SEC.</t>
  </si>
  <si>
    <t>CON-SU1-IDSBNK9</t>
  </si>
  <si>
    <t>IPS SVC, AR NBD IDSM-2 600M MOD SPAR</t>
  </si>
  <si>
    <t>CON-OSP-C2801</t>
  </si>
  <si>
    <t>ONSITE 24X7X4 2 FE ROUTER W/2 HWIC/IP BA</t>
  </si>
  <si>
    <t>CON-SNT-ASR1KESP</t>
  </si>
  <si>
    <t>SMARTNET 8X5XNBD ASR1K        EMBEDDED SERVICES PROCESSOR,5G</t>
  </si>
  <si>
    <t>CON-SNT-IE34TC</t>
  </si>
  <si>
    <t>SMARTNET 8X5XNBD CISCO IE3000 SWITCH, 4 10/100 + 2 T/SFP</t>
  </si>
  <si>
    <t>CON-ECD-7828I3WL</t>
  </si>
  <si>
    <t>ESSENTIAL SW+8X5XNBD CUCMBE   7828H3 APPL WRKSPACE LIC 50 US</t>
  </si>
  <si>
    <t>WS-C2955C-12</t>
  </si>
  <si>
    <t>2955 12 TX W/MM UPLINKS</t>
  </si>
  <si>
    <t>ASA5510-BUN-K9</t>
  </si>
  <si>
    <t>ASA 5510 APPLIANCE WITH SW 3FE3DES-AES</t>
  </si>
  <si>
    <t>CON-SNT-3560E2TS</t>
  </si>
  <si>
    <t>CON-SNT-3560E4PF</t>
  </si>
  <si>
    <t>SMARTNET 8X5XNBD WS-C3560E-24TD-S</t>
  </si>
  <si>
    <t>SMARTNET 8X5XNBD WS-C3560E-48PWS-C3560E-48PD-EF</t>
  </si>
  <si>
    <t>CON-SNT-2811</t>
  </si>
  <si>
    <t>SMARTNET 8X5XNBD 2811 W/ AC   PWR,2FE,4HWI</t>
  </si>
  <si>
    <t>AIR-ACCPMK1520=</t>
  </si>
  <si>
    <t>1520 SERIES POLE MOUNT KIT</t>
  </si>
  <si>
    <t>MEM-C4K-FLD64M</t>
  </si>
  <si>
    <t>CATALYST 4900M COMPACT FLASH, 64MB OPTION</t>
  </si>
  <si>
    <t>CON-SNT-IPC2421</t>
  </si>
  <si>
    <t>WAAS-CNTRL-MGR=</t>
  </si>
  <si>
    <t>SMARTNET 8X5XNBD CISCO INDOOR SD IP DOME, 2.8-10MM, D/N</t>
  </si>
  <si>
    <t>CISCO WAAS CENTRAL MANAGER    LICENSE (1 PER MGMT APPLIANCE)</t>
  </si>
  <si>
    <t>3G-ANTM1919D=</t>
  </si>
  <si>
    <t>MULTI-BAND SWIVEL MOUNT DIPOLEANTENNA - FACEPLATE MOUNT</t>
  </si>
  <si>
    <t>CON-SNT-1721</t>
  </si>
  <si>
    <t>8X5XNBD SVC, 10/100BASET MODULAR ROUTER W/2 WAN SLOTS</t>
  </si>
  <si>
    <t>CON-SNTE-1252GAK9</t>
  </si>
  <si>
    <t>SMARTNET 8X5X4 802.11G/N-D2.0 3 RP-TNC; FCC</t>
  </si>
  <si>
    <t>CP-7962G=</t>
  </si>
  <si>
    <t>CISCO UC PHONE 7962,SPARE</t>
  </si>
  <si>
    <t>CON-SAS-32100K</t>
  </si>
  <si>
    <t>SW APP SUPP LMS 3.2 WINDOWS   ONLY 100 DEVICE RESTRICT</t>
  </si>
  <si>
    <t>SW-SMH-UL-ATA-1P</t>
  </si>
  <si>
    <t>SIP, MGCP OR H.323 LICENSE    FOR CISCO ATA</t>
  </si>
  <si>
    <t>NM-1T3/E3=</t>
  </si>
  <si>
    <t>CON-S2P-C2811HSE</t>
  </si>
  <si>
    <t>ONE PORT T3/E3 NETWORK MODULE</t>
  </si>
  <si>
    <t>SMARTNET 24X7X2 2811 SECURITY BUNDLE,AIM-VPN-EPII-PLUS,ADV.</t>
  </si>
  <si>
    <t>CON-OS-C4507RE</t>
  </si>
  <si>
    <t>X2-10GB-SR=</t>
  </si>
  <si>
    <t>ONSITE 8X5XNBD WS-C4507R-E</t>
  </si>
  <si>
    <t>10GBASE-SR X2 MODULE</t>
  </si>
  <si>
    <t>CON-SAS-OMSW41X</t>
  </si>
  <si>
    <t>SOFT APP SPPT CIVS-OM-SW4.1X=</t>
  </si>
  <si>
    <t>CON-SNT-AP1020A</t>
  </si>
  <si>
    <t>SMARTNET 8X5XNBD 1K SERIES 802.11A/B/G</t>
  </si>
  <si>
    <t>MEM-WAE-4GB=</t>
  </si>
  <si>
    <t>4 GB RAM UPGRADE FOR WAE-674</t>
  </si>
  <si>
    <t>CON-OSP-3750E4PS</t>
  </si>
  <si>
    <t>ONSITE 24X7X4 WS-C3750E-48PD-SWS-C3750E-48PD-S</t>
  </si>
  <si>
    <t>CON-SNT-3560GPS</t>
  </si>
  <si>
    <t>SMARTNET 8X5XNBD FOR CAT 3560 24 10/100/1000T POE + 4 SFP</t>
  </si>
  <si>
    <t>3G-AE010-R=</t>
  </si>
  <si>
    <t>SINGLE UNIT ANTENNA EXTENSION BASE (10 FOOT CABLE INCLUDED)</t>
  </si>
  <si>
    <t>CON-OSP-356048TS</t>
  </si>
  <si>
    <t>ONSITE 24X7X4 CAT 3560 48 10/1100/1000T + 4 SFP ST</t>
  </si>
  <si>
    <t>ASA5510-AIP20SP-K9</t>
  </si>
  <si>
    <t>ASA 5510 WITH AIP-SSM-20, 2GE+3FE, SW, HA,3DES/AES, SEC PLUS</t>
  </si>
  <si>
    <t>CON-SMBS-BR14110</t>
  </si>
  <si>
    <t>CON-SMBS-SMS-1</t>
  </si>
  <si>
    <t>CON-SNT-1242GAK9</t>
  </si>
  <si>
    <t>SMB SA 8X5XNBD/SDS, AIR-BR1410A-A-K9-N</t>
  </si>
  <si>
    <t>CISCO SMB SERVICE DOLLAR      BASED SKU</t>
  </si>
  <si>
    <t>SMARTNET 8X5XNBD 802.11G INT UNIFIED AP; RP-TNC FCC CNFG</t>
  </si>
  <si>
    <t>CON-SMBS-1231GAK9</t>
  </si>
  <si>
    <t>SMB SA 8X5XNBD/SDS, AIR-AP1121G-J-K9</t>
  </si>
  <si>
    <t>L-FL-19-CNFIL-1Y=</t>
  </si>
  <si>
    <t>CONTENT FILTERING 1YR SUBSCRIPE-DELIVERY PAK FOR C1900</t>
  </si>
  <si>
    <t>CON-SNT-253CMA2</t>
  </si>
  <si>
    <t>SMARTNET 8X5XNBD UNIFIED      CM 5.1 7825-H3 APPLIANCE</t>
  </si>
  <si>
    <t>CON-SNTE-C29602TC</t>
  </si>
  <si>
    <t>SMARTNET 8X5X4 FOR WS-C2960-24TC-L</t>
  </si>
  <si>
    <t>MEM870-32F=</t>
  </si>
  <si>
    <t>870 SERIES 32MB FLASH SPARE</t>
  </si>
  <si>
    <t>CON-SNT-3560X2PS</t>
  </si>
  <si>
    <t>WS-C2960S-24TS-S</t>
  </si>
  <si>
    <t>SMARTNET 8X5XNBD CATALYST 3560X 24 PORT POE IP BASE</t>
  </si>
  <si>
    <t>CATALYST 2960S 24 GIGE, 2 X   2 X SFP LAN LITE</t>
  </si>
  <si>
    <t>CON-OSP-3845CCME</t>
  </si>
  <si>
    <t>OS 24X7X4 + SAU 3845 VSEC BUNDDLE W/PVDM2-64,FL-CCME-240,ADV</t>
  </si>
  <si>
    <t>CON-SNT-3750E4TS</t>
  </si>
  <si>
    <t>SMARTNET 8X5XNBD WS-C3750E-48TD-S</t>
  </si>
  <si>
    <t>CIVS-MS-100SCFL=</t>
  </si>
  <si>
    <t>100 STREAM CONNECTION FEATURE LICENSE FOR MEDIA SERVER</t>
  </si>
  <si>
    <t>CON-SNTE-356048PS</t>
  </si>
  <si>
    <t>SMARTNET 8X5X4 CATALYST 3560  48 10/</t>
  </si>
  <si>
    <t>CON-SAS-VSMFL100</t>
  </si>
  <si>
    <t>SW APP SUPP CIVS-MS-100SCFL</t>
  </si>
  <si>
    <t>CON-OSP-3845VK9</t>
  </si>
  <si>
    <t>ONSITE 24X7X4 3845 VOICE BUNDLE, PV</t>
  </si>
  <si>
    <t>CON-SNTP-3825</t>
  </si>
  <si>
    <t>SMARTNET 24X7X4HR CISCO3825</t>
  </si>
  <si>
    <t>CON-OSE-WC440212</t>
  </si>
  <si>
    <t>ONSITE 8X5X4 4400 SERIES WLAN CONTROLLER</t>
  </si>
  <si>
    <t>PA-MC-8TE1+=</t>
  </si>
  <si>
    <t>8 PORT MULTICHANNEL T1/E1 8PRIPORT ADAPTER</t>
  </si>
  <si>
    <t>CON-SNTE-2964STL</t>
  </si>
  <si>
    <t>SMARTNET 8X5X4 48 PORT POE    370W</t>
  </si>
  <si>
    <t>CON-OSP-C2960G2C</t>
  </si>
  <si>
    <t>ONSITE 24X7X4 CATALYST 2960 2410/100/1000, 4 T/SFP</t>
  </si>
  <si>
    <t>ASA5505-SW-10-50=</t>
  </si>
  <si>
    <t>ASA 5505 10-TO-50 USER UPGRADESOFTWARE LICENSE</t>
  </si>
  <si>
    <t>CON-SNT-CISC871S</t>
  </si>
  <si>
    <t>SMARTNET 8X5XNBD CISCO 871    SECURITY B</t>
  </si>
  <si>
    <t>CON-SMBS-AP1AGAK9</t>
  </si>
  <si>
    <t>SMB SA 8X5XNBD/SDS, 802.11 A/G IOS AP</t>
  </si>
  <si>
    <t>HWIC-D-9ESW=</t>
  </si>
  <si>
    <t>NINE PORT 10/100 ETHERNET     SWITCH INTERFACE CARD</t>
  </si>
  <si>
    <t>CON-SNT-356024TS</t>
  </si>
  <si>
    <t>SMARTNET 8X5XNBD CATALYST 356024 10/100</t>
  </si>
  <si>
    <t>CON-SNT-LCT250A</t>
  </si>
  <si>
    <t>SMARTNET 8X5XNBD 250 AP ADDER LIC FOR THE 5508 CONTROLLER</t>
  </si>
  <si>
    <t>ASA5540-MEM-2GB=</t>
  </si>
  <si>
    <t>2 GB MEMORY UPGRADE FOR CISCO ASA 5540</t>
  </si>
  <si>
    <t>CON-SU1-520FEK</t>
  </si>
  <si>
    <t>IPS SERVICE AR NBD- FAST ETHERSECURE ROUTER- SR520-FE-K9</t>
  </si>
  <si>
    <t>CON-SNT-AS1C20K9</t>
  </si>
  <si>
    <t>SMARTNET 8X5XNBD ASA 5510 APPLW/ CSC</t>
  </si>
  <si>
    <t>CON-OSP-881WGAK</t>
  </si>
  <si>
    <t>ONSITE 24X7X4 ETHERNET SEC ROUROUTER 802.11N FCC COMP</t>
  </si>
  <si>
    <t>CON-SNT-15454TCC</t>
  </si>
  <si>
    <t>8X5XNBD, AR SVC, TIMING COMMUNICATIONS CONTROL</t>
  </si>
  <si>
    <t>CON-SNT-PIX515FE</t>
  </si>
  <si>
    <t>SMARTNET 8X5XNBD CHASSIS,UNRSTCTD SW,6 FE PRTS,VAC</t>
  </si>
  <si>
    <t>CON-OSP-X4920GBR</t>
  </si>
  <si>
    <t>ONSITE 24X7X4 20 PORT         10/100/1000 RJ45</t>
  </si>
  <si>
    <t>CON-SNT-VPGEMK</t>
  </si>
  <si>
    <t>SMARTNET 8 X 5 X NBD FOR C2811FOR C2811-V-PAYGEM/K9</t>
  </si>
  <si>
    <t>CON-SAU-VLCPU</t>
  </si>
  <si>
    <t>SW APP SUPP + UPGR NEXUS 1000VPAPER CPU</t>
  </si>
  <si>
    <t>CON-SNT-MARS100</t>
  </si>
  <si>
    <t>CON-SAS-VSMFL200</t>
  </si>
  <si>
    <t>SMARTNET 8X5XNBD PN-MARS 100 3RU APPLI</t>
  </si>
  <si>
    <t>SW APP SUPP CIVS-MS-200SCFL</t>
  </si>
  <si>
    <t>CON-SNTE-356024PS</t>
  </si>
  <si>
    <t>S28NEB-12418</t>
  </si>
  <si>
    <t>SMARTNET 8X5X4 CATALYST 3560 24 10/100</t>
  </si>
  <si>
    <t>2800 ENTERPRISE BASE W/O CRYPT</t>
  </si>
  <si>
    <t>CON-OSP-WC440225</t>
  </si>
  <si>
    <t>ONSITE 24X7X4 4400 SERIES WLANCONTROLLER</t>
  </si>
  <si>
    <t>CON-SMBS-AS5B50K8</t>
  </si>
  <si>
    <t>SMBS 8X5XNBD ASA 5505 APPLIANCE WITH SW, 50 USERS, 8</t>
  </si>
  <si>
    <t>CON-SNT-25H3CMB2</t>
  </si>
  <si>
    <t>CON-OSP-AS5550B</t>
  </si>
  <si>
    <t>SMARTNET 8X5XNBD UNIFIED CM6.1 7825H3 APPLIANCE, 0 SEATS</t>
  </si>
  <si>
    <t>ONSITE 24X7X4 ASA5550 W/ SW, HA, 8GE+1FE, 3DES/AES</t>
  </si>
  <si>
    <t>CON-SNTP-LAP1242A</t>
  </si>
  <si>
    <t>SMARTNET 24X7X4 SVC           LAP 1242A</t>
  </si>
  <si>
    <t>AIR-PWR-CORD-CE=</t>
  </si>
  <si>
    <t>AIR LINE CORD CENTRAL EUROPE SSPARE</t>
  </si>
  <si>
    <t>CON-SNT-3750G12E</t>
  </si>
  <si>
    <t>SMARTNET 8X5XNBD CAT 3750 12  SFP ENHANCED MULTILAYER IMG</t>
  </si>
  <si>
    <t>CON-OSP-356048TE</t>
  </si>
  <si>
    <t>CAB-US515-C15-US=</t>
  </si>
  <si>
    <t>ONSITE 24X7X4 CATALYST 3560   48 10/100/1000T + 4 SFP ENHANC</t>
  </si>
  <si>
    <t>NEMA 5-15 TO IEC-C15 8FT US</t>
  </si>
  <si>
    <t>CON-SU1-SMS-1000</t>
  </si>
  <si>
    <t>IPS SVC, AR NBD, SMS - 1000</t>
  </si>
  <si>
    <t>AIR-ANT2460NP-R=</t>
  </si>
  <si>
    <t>2.4 GHZ 6 DBI 802.11N DIRECTIODIRECTIONAL ANTENNA</t>
  </si>
  <si>
    <t>CON-S2P-26XX</t>
  </si>
  <si>
    <t>SMARTNET 24X7X2 SVC,CISCO26XX</t>
  </si>
  <si>
    <t>IEM-3000-8FM=</t>
  </si>
  <si>
    <t>CAB-3KX-AC=</t>
  </si>
  <si>
    <t>IE 3000 EXPANSION MODULE8 100F8 100FX</t>
  </si>
  <si>
    <t>AC POWER CORD FOR CATALYST 3K-X (NORTH AMERICA)</t>
  </si>
  <si>
    <t>IE-3000-8TC-E</t>
  </si>
  <si>
    <t>IE 3000 8-PORT BASE SWITCH    W/ LAYER 3</t>
  </si>
  <si>
    <t>CON-OSP-3750G12E</t>
  </si>
  <si>
    <t>ONSITE 24X7X4 CAT 3750 12 SFP ENHANCED MULTILAYER IMG</t>
  </si>
  <si>
    <t>CON-SNT-MARS20</t>
  </si>
  <si>
    <t>ISR-CCP-CD</t>
  </si>
  <si>
    <t>SMARTNET 8X5XNBD PN-MARS 20 1RU APPLI</t>
  </si>
  <si>
    <t>CISCO CONFIG PROFESSIONAL ON CD, CCP-EXPRESS ON ROUTER FLASH</t>
  </si>
  <si>
    <t>CON-SNT-1131GAK9</t>
  </si>
  <si>
    <t>SMARTNET 8X5XNBD 802.11G INT UNIFIED AP INT ANT FCC CNFG</t>
  </si>
  <si>
    <t>CON-ESW-5300USRE</t>
  </si>
  <si>
    <t>ESSENTIAL SOFTWARE FOR UNITYU5-300USR-E=</t>
  </si>
  <si>
    <t>WAP4410N-LA</t>
  </si>
  <si>
    <t>CON-OS-C29602TT</t>
  </si>
  <si>
    <t>WIRELESS-N AP W/ POE</t>
  </si>
  <si>
    <t>ONSITE 8X5XNBD CATALYST 2960 224 10/100 + 2 1000BT LAN</t>
  </si>
  <si>
    <t>CON-SNT-3560E2PE</t>
  </si>
  <si>
    <t>SMARTNET 8X5XNBD WS-C3560E-24P</t>
  </si>
  <si>
    <t>ASA5540-AIP40-K9</t>
  </si>
  <si>
    <t>CISCO1921-T1SEC/K9</t>
  </si>
  <si>
    <t>ASA 5540 APPLIANCE W/ AIP-SSM-40, SW, HA, 4GE+1FE, 3DES/AES</t>
  </si>
  <si>
    <t>CISCO1921 BUN. W/ HWIC1DSUT1  256F/512D, SEC LIC</t>
  </si>
  <si>
    <t>CON-SNT-2960S4LS</t>
  </si>
  <si>
    <t>SMARTNET 8X5XNBD CAT 2960S    STK48 GIGE POE 370W,4XSFP LBAS</t>
  </si>
  <si>
    <t>WS-F6K-48-AF=</t>
  </si>
  <si>
    <t>C6K 802.3AF POE&amp;EPOE DAUGHTER CARD 6X48X-GETX,6148A-RJ45</t>
  </si>
  <si>
    <t>CON-ECD-SMS-1</t>
  </si>
  <si>
    <t>OPERATE SVS ESSENTIAL SW+ 8X5XNBD - SMS</t>
  </si>
  <si>
    <t>WS-C2955S-12</t>
  </si>
  <si>
    <t>2955 12 TX W/SINGLE MODE UPLIN</t>
  </si>
  <si>
    <t>CIAC-PAME-M128=</t>
  </si>
  <si>
    <t>CISCO PAM 128 MODULE LICENSE</t>
  </si>
  <si>
    <t>CON-SNT-MXE3K</t>
  </si>
  <si>
    <t>SMARTNET 8X5XNBD MXE-3000</t>
  </si>
  <si>
    <t>WAAS-ENT-NM=</t>
  </si>
  <si>
    <t>WAAS ENTERPRISE LICENSE FOR 1 NME MODEL 502 OR 522</t>
  </si>
  <si>
    <t>WIC-1DSU-56K4</t>
  </si>
  <si>
    <t>1-PORT 4-WIRE 56/64 KBPS WAN  INTERFACE CARD</t>
  </si>
  <si>
    <t>WAP4410N</t>
  </si>
  <si>
    <t>WIRELESS-N ACCESS POINT W/PWR OVER ETHERNET</t>
  </si>
  <si>
    <t>CON-OSP-C29602TC</t>
  </si>
  <si>
    <t>ONSITE 24X7X4 CATALYST 2960 2410/100 + 2T/SFP LAN</t>
  </si>
  <si>
    <t>CON-OSP-3750E4TS</t>
  </si>
  <si>
    <t>ONSITE 24X7X4 WS-C3750E-48TD-S</t>
  </si>
  <si>
    <t>CON-SNT-CISC871A</t>
  </si>
  <si>
    <t>SMARTNET 8X5XNBD DUAL E       SECURITY ROUT</t>
  </si>
  <si>
    <t>CON-OSP-C1841T1S</t>
  </si>
  <si>
    <t>ONSITE 24X7X4 1841 SECURITY BUNDLE W/ WIC-1DSU-T1-V2, ADV.SE</t>
  </si>
  <si>
    <t>C3K-PWR-265WDC=</t>
  </si>
  <si>
    <t>CATALYST 3750E/3560E 265WDC   POWER SUPPLY SPARE</t>
  </si>
  <si>
    <t>CON-SNT-3560E2TE</t>
  </si>
  <si>
    <t>SMARTNET 8X5XNBD WS-C3560E-24TD-E</t>
  </si>
  <si>
    <t>HWIC-ADSL-B/ST=</t>
  </si>
  <si>
    <t>2-PORT HWIC W/ 1-PORT ADSLOPOTAND 1-PORT ISDN BRI-S/T</t>
  </si>
  <si>
    <t>CON-SNT-2964STL</t>
  </si>
  <si>
    <t>SMARTNET 8X5XNBD 48 PORT POE 370W</t>
  </si>
  <si>
    <t>CON-SNT-16I3CCE1</t>
  </si>
  <si>
    <t>SMARTNET 8X5XNBD HW ONLY MCS-7816-I3,2GB,1 160GB SATA HD</t>
  </si>
  <si>
    <t>AIR-PWRINJ1500=</t>
  </si>
  <si>
    <t>AIRONET 1500 POWER INJECTOR</t>
  </si>
  <si>
    <t>X2-10GB-CX4</t>
  </si>
  <si>
    <t>10GBASE-CX4 X2 MODULE</t>
  </si>
  <si>
    <t>CON-SNT-3502EA</t>
  </si>
  <si>
    <t>SMARTNET 8X5XNBD BOM LEVEL BULBULK PACK PID FOR -A</t>
  </si>
  <si>
    <t>CAB-T3E3-RF-BNC-M=</t>
  </si>
  <si>
    <t>T3/E3 CABLE,1.0/2.3RF TO BNC  -MALE,10FT. (INC PAIR 1TX/1RX)</t>
  </si>
  <si>
    <t>CON-SU1-AS2A10K9</t>
  </si>
  <si>
    <t>IPS SVC, 8X5XNBD ASA5520-AIP10-K9</t>
  </si>
  <si>
    <t>CON-SNTP-AP1252AG</t>
  </si>
  <si>
    <t>SMARTNET 24X7X4 FOR AIR-AP1252AG-A-K9</t>
  </si>
  <si>
    <t>WIC-2AM-V2=</t>
  </si>
  <si>
    <t>TWO-PORT ANALOG MODEM INTERFACCARD</t>
  </si>
  <si>
    <t>CON-OSP-C2811SEC</t>
  </si>
  <si>
    <t>ONSITE 24X7X4 2881 SECURITY   BUNDLE</t>
  </si>
  <si>
    <t>CON-S2P-AS2BUNK9</t>
  </si>
  <si>
    <t>SMARTNET 24X7X2 ASA5520 W/300 VPN PRS, 4GE+1FE,3DES/AES</t>
  </si>
  <si>
    <t>CON-OSP-AS5B50K9</t>
  </si>
  <si>
    <t>ONSITE 24X7X4 FOR ASA5505-50-BUN-K9</t>
  </si>
  <si>
    <t>WAP200</t>
  </si>
  <si>
    <t>CON-SNT-6509WISM</t>
  </si>
  <si>
    <t>WIRELESS-G ACCESS POINT WITH POE AND RANGEBOOSTER</t>
  </si>
  <si>
    <t>SMARTNET 8X5XNBD CAT6509-E    WITH WI</t>
  </si>
  <si>
    <t>CON-SNT-AIRAPEK9</t>
  </si>
  <si>
    <t>SMARTNET 8X5XNBD 802.11A/G IOSAP; 80</t>
  </si>
  <si>
    <t>CON-SNT-CP7914</t>
  </si>
  <si>
    <t>SMARTNET 8X5XNBD SVC, 7914 IP PHONE EXPANSION MODULE FOR 796</t>
  </si>
  <si>
    <t>CON-SNT-IPC2500</t>
  </si>
  <si>
    <t>SMARTNET 8X5XNBD CIVS-IPC-2500</t>
  </si>
  <si>
    <t>CON-OS-C2811HSE</t>
  </si>
  <si>
    <t>ONSITE 8X5XNBD 2811 SECURITY BAIM-VPN-EPII-PLUS,ADV. I</t>
  </si>
  <si>
    <t>3G-AE015-R</t>
  </si>
  <si>
    <t>SINGLE UNIT ANTENNA EXTENSION BASE (15 FOOT CABLE INCLUDED)</t>
  </si>
  <si>
    <t>CON-SNT-375V48TS</t>
  </si>
  <si>
    <t>CON-OS-SMS-1</t>
  </si>
  <si>
    <t>SMARTNET 8X5XNBD FOR WS-C3750V2-48TS-S</t>
  </si>
  <si>
    <t>CISCO ONSITE DOLLAR-BASED SKU</t>
  </si>
  <si>
    <t>CON-OSP-AIRAP11A</t>
  </si>
  <si>
    <t>ONSITE 24X7X4 802.11A, .11G AP, FCC CNFG</t>
  </si>
  <si>
    <t>WIC-1B-U-V2=</t>
  </si>
  <si>
    <t>15310-MA-SA=</t>
  </si>
  <si>
    <t>1-PORT ISDN BRI NT-1 WIC</t>
  </si>
  <si>
    <t>METRO ACCESS CHASSIS, BACKPLANCOMMON BIC</t>
  </si>
  <si>
    <t>NM-16ESW-1GIG=</t>
  </si>
  <si>
    <t>1 16 PORT 10/100 ETHERSWITCH  NM + 1 GIG PORT</t>
  </si>
  <si>
    <t>CON-OS-1941</t>
  </si>
  <si>
    <t>ONSITE 8X5XNBD CISCO 1941 W/2</t>
  </si>
  <si>
    <t>WS-X6148-45AF-UG=</t>
  </si>
  <si>
    <t>CON-OSP-AS5ULBK9</t>
  </si>
  <si>
    <t>C6500 802.3AF UPGRADE FOR 6148RJ-45 (TRADE IN ORDER ONLY)</t>
  </si>
  <si>
    <t>ONSITE 24X7X4 ASA5505-UL-BUN-K9</t>
  </si>
  <si>
    <t>SR216T-NA</t>
  </si>
  <si>
    <t>SF 100-16 16-PORT 10/100 SWITC</t>
  </si>
  <si>
    <t>CON-OS-AS5SBK9</t>
  </si>
  <si>
    <t>ONSITE 8X5XNBD ASA5505-SEC-BUN-K9</t>
  </si>
  <si>
    <t>CON-SNT-AS5SSL10</t>
  </si>
  <si>
    <t>SMARTNET 8X5XNBD ASA5505-SSL10-K9</t>
  </si>
  <si>
    <t>PA-MC-4T1=</t>
  </si>
  <si>
    <t>4 PORT MULTICHANNEL T1 PORT   ADAPTER WITH INTEGRATED CSU/DS</t>
  </si>
  <si>
    <t>SW-IPCOMM-E1=</t>
  </si>
  <si>
    <t>CISCO IP COMMUNICATOR         COMMUNICATIONS CLIENT</t>
  </si>
  <si>
    <t>MEM-X45-1GB-LE</t>
  </si>
  <si>
    <t>CATALYST 4500 1GB SDRAM UPGRAD FOR SUP6-LE</t>
  </si>
  <si>
    <t>CON-SAS-CIACPAMK</t>
  </si>
  <si>
    <t>SW APP SUPP CISCO PAM SW      VERSION 1.X (MSP )</t>
  </si>
  <si>
    <t>CON-SMBS-AIRBR13R</t>
  </si>
  <si>
    <t>SMB SA 8X5XNBD/SDS, AIRONET 1310 OUTDOOR</t>
  </si>
  <si>
    <t>CON-SNT-PIX501B9</t>
  </si>
  <si>
    <t>SMARTNET 8X5XNBD BUNDLE (CHASS(CHASSIS, SW, 10 USERS, 3DES/A</t>
  </si>
  <si>
    <t>CON-CNL1-SMS-1</t>
  </si>
  <si>
    <t>L1 SMART CARE(ROUTING, SWITCH,BASIC SEC) 8X5XNBD SMS1</t>
  </si>
  <si>
    <t>CON-SNT-AWLC25K9</t>
  </si>
  <si>
    <t>SMARTNET 8X5XNBD 25-AP WLAN   CONTROLLER NM FOR CISCO 2800</t>
  </si>
  <si>
    <t>CIVS-MS-SW6.1</t>
  </si>
  <si>
    <t>CISCO MEDIA SERVER INTEGRATED WITH MSP</t>
  </si>
  <si>
    <t>SLM2024PT-NA</t>
  </si>
  <si>
    <t>SG 200-18 18 PORT GIGABIT     SMART SWITCH</t>
  </si>
  <si>
    <t>CON-SNT-1142AB</t>
  </si>
  <si>
    <t>SMARTNET 8X5XNBD BOM LEVEL    BULK PACK PID</t>
  </si>
  <si>
    <t>CON-OSP-7206VXRN</t>
  </si>
  <si>
    <t>ONSITE 24X7X4 7206VXR W/NPE-G2</t>
  </si>
  <si>
    <t>CON-SNT-1231GAK9</t>
  </si>
  <si>
    <t>SMARTNET 8X5XNBD 802.11B IOS A</t>
  </si>
  <si>
    <t>CON-SNT-2821DC</t>
  </si>
  <si>
    <t>SMARTNET 8X5XNBD 2821 W/ DC   PWR,2GE,4HWI</t>
  </si>
  <si>
    <t>AIR-AP1242G-A-K9</t>
  </si>
  <si>
    <t>802.11G INTEGRATED AUTO AP;   RP-TNC; FCC CNF</t>
  </si>
  <si>
    <t>ASA5505-SW-10-UL=</t>
  </si>
  <si>
    <t>ASA 5505 10-TO-UNLIMITED USER UPGRADE SOFTWARE LICENSE</t>
  </si>
  <si>
    <t>AIR-LAP1242-AK9-10</t>
  </si>
  <si>
    <t>802.11AG LWAPP AP DUAL 2.4,5GHRP-TNC FCC CNFG,10 APS</t>
  </si>
  <si>
    <t>CON-SNT-2911</t>
  </si>
  <si>
    <t>SMARTNET 8X5XNBD              CISCO 2911 W/3 GE,4</t>
  </si>
  <si>
    <t>WS-C3560V2-24PS-S</t>
  </si>
  <si>
    <t>CATALYST 3560V2 24 10/100 POE + 2 SFP + IPB (STANDARD) IMAGE</t>
  </si>
  <si>
    <t>WS-C6504-E</t>
  </si>
  <si>
    <t>CATALYST 6500 ENHANCED 4-SLOT CHASSIS,5RU,NO PS,NO FAN TRAY</t>
  </si>
  <si>
    <t>CON-SNT-AIRAPAK9</t>
  </si>
  <si>
    <t>SMARTNET 8X5XNBD 802.11AG NON</t>
  </si>
  <si>
    <t>CON-SNT-3750E4TE</t>
  </si>
  <si>
    <t>SMARTNET 8X5XNBD WS-C3750E-48TD-E</t>
  </si>
  <si>
    <t>WET200</t>
  </si>
  <si>
    <t>WIRELESS-G BUSINESS ETHERNET BRIDGE</t>
  </si>
  <si>
    <t>7206VXR/NPE-G2</t>
  </si>
  <si>
    <t>7206VXR WITH NPE-G2 INCLUDES  3GIGE/FE/E PORTS AND IP SW</t>
  </si>
  <si>
    <t>CON-OSP-BR14110</t>
  </si>
  <si>
    <t>SMARTNET 24X7X4 OS 1410 WIRELE</t>
  </si>
  <si>
    <t>CON-OSP-375048PS</t>
  </si>
  <si>
    <t>ONSITE 24X7X4 CATALYST 3750 48 10/100 POE + 4 SFP STANDARD I</t>
  </si>
  <si>
    <t>3900-FANASSY-NEBS=</t>
  </si>
  <si>
    <t>CISCO 3925/3945 FAN ASSEMBLY FFOR NEBS (W/3900-FANFLTR-NEBS)</t>
  </si>
  <si>
    <t>CON-SNT-AP1020B</t>
  </si>
  <si>
    <t>CON-SNT-194125G</t>
  </si>
  <si>
    <t>CON-SMBS-AIRAPAK9</t>
  </si>
  <si>
    <t>SMARTNET 8X5XNBD ON AIR-AP1020-B-K9</t>
  </si>
  <si>
    <t>SMARTNET 8X5XNBD CISCO 1941 WIWITH 2.5G</t>
  </si>
  <si>
    <t>SMB SA 8X5XNBD/SDS,AIR-AP1242AG-A-K9</t>
  </si>
  <si>
    <t>CISCO2901/K9</t>
  </si>
  <si>
    <t>CISCO 2901 W/2 GE,4 EHWIC     2 DSP,256MB CF,512MB DRAM,IP B</t>
  </si>
  <si>
    <t>AIR-ANT2460P-R</t>
  </si>
  <si>
    <t>ANTENNA,2.4 GHZ, 6 DBI PATCH  W-RP-TNC CONNECTOR</t>
  </si>
  <si>
    <t>WCS-PLUS-UPG-50</t>
  </si>
  <si>
    <t>CISCO WCS PLUS UPGRADE LICENSEFOR 50 APS, WINDOWS/LINUX</t>
  </si>
  <si>
    <t>CON-OSP-3845</t>
  </si>
  <si>
    <t>ONSITE 24X7X4 3845 W/AC PWR,2GE,1S</t>
  </si>
  <si>
    <t>CON-SNT-CP7940</t>
  </si>
  <si>
    <t>SMARTNET 8X5XNBD SVC, IP PHONE 7940, BUS SET (W/ USER LIC</t>
  </si>
  <si>
    <t>CON-SNT-C6513GE</t>
  </si>
  <si>
    <t>SMARTNET 8X5XNBD CAT6513      WS-SUP32</t>
  </si>
  <si>
    <t>CSC-CPBATT7925GSTD=</t>
  </si>
  <si>
    <t>CISCO 7925G BATTERY, STANDARD</t>
  </si>
  <si>
    <t>CON-SNT-3825VMSS</t>
  </si>
  <si>
    <t>SMARTNET 8X5XNBD 3825 VIDEO   MANAGEMENT-STORAGE BUN</t>
  </si>
  <si>
    <t>ACS-1900-RM-19=</t>
  </si>
  <si>
    <t>RACK MOUNT KIT FOR 1921, 1905</t>
  </si>
  <si>
    <t>CON-SNT-2968TCS</t>
  </si>
  <si>
    <t>SMARTNET 8X5XNBD FOR          WS-C2960-8TC-S</t>
  </si>
  <si>
    <t>CON-SAS-CIVSCFG3</t>
  </si>
  <si>
    <t>SW APP SUPP CIVS-SM-CFG30=</t>
  </si>
  <si>
    <t>CON-OSP-WS-C4503</t>
  </si>
  <si>
    <t>24X7X4 ONSITE SVC^ CATALYST 4503R SERIES MODULAR SWITCH</t>
  </si>
  <si>
    <t>CON-SNT-3750E4PE</t>
  </si>
  <si>
    <t>SMARTNET 8X5XNBD              WS-C3750E-48PD-E</t>
  </si>
  <si>
    <t>CON-OSP-AC2112K9</t>
  </si>
  <si>
    <t>ONSITE 24X7X4 WLAN CONTROLLER FOR RETAIL</t>
  </si>
  <si>
    <t>NM-16ESW=</t>
  </si>
  <si>
    <t>1 16 PORT 10/100 ETHERSWITCH  NM</t>
  </si>
  <si>
    <t>CON-OSP-C2821SEC</t>
  </si>
  <si>
    <t>ONSITE 24X7X4 2821 SECURITY BUNDLE,ADV SECURITY,64F/256D</t>
  </si>
  <si>
    <t>XENPAK-10GB-CX4=</t>
  </si>
  <si>
    <t>CISCO 10GBASE-CX4 XENPAK MODUL</t>
  </si>
  <si>
    <t>WRV210</t>
  </si>
  <si>
    <t>WIRELESS-G VPN ROUTER WITH RANGEBOOSTER</t>
  </si>
  <si>
    <t>WS-C3560V2-24PS-E</t>
  </si>
  <si>
    <t>CAT 3560 24 10/100 POE+2 SFP+ IPS (ENHANCED) IMAGE</t>
  </si>
  <si>
    <t>CON-SAS-CSACS4.X</t>
  </si>
  <si>
    <t>CON-SUO1-SMS-1</t>
  </si>
  <si>
    <t>SW APP SUPP CONFIG.OPTION;CSACS4.0SOFTWARELOADEDONCISCO1113</t>
  </si>
  <si>
    <t>SMARTNET IPS SVS ONSITE NBD SM</t>
  </si>
  <si>
    <t>C7200-VSA=</t>
  </si>
  <si>
    <t>VPN SERVICES ADAPTER FOR CISCO7200</t>
  </si>
  <si>
    <t>CON-SNT-SACS1121</t>
  </si>
  <si>
    <t>8X4XNBD SMARTNET CSACS SERIES CSACS-1121-K9</t>
  </si>
  <si>
    <t>XENPAK-10GB-SR=</t>
  </si>
  <si>
    <t>10GBASE-SR XENPAK MODULE</t>
  </si>
  <si>
    <t>CON-SNT-C4510RE</t>
  </si>
  <si>
    <t>SMARTNET 8X5XNBD WS-C4510R-E</t>
  </si>
  <si>
    <t>CON-OSP-7835H2K9</t>
  </si>
  <si>
    <t>ONSITE 24X7X4 HW ONLY         MCS-7835-H2 W/ 2GB RAM AND TWO</t>
  </si>
  <si>
    <t>CON-SNT-16I4CCX1</t>
  </si>
  <si>
    <t>CON-SNT-CE524PC</t>
  </si>
  <si>
    <t>SMARTNET 8X5XNBD HW           ONLY MCS 7816-I4 SERVER</t>
  </si>
  <si>
    <t>SMARTNET 8X5XNBD FOR CE500    24 10/100 24 POE</t>
  </si>
  <si>
    <t>WS-C4900-SW-LIC=</t>
  </si>
  <si>
    <t>CON-OSE-LAP1242A</t>
  </si>
  <si>
    <t>CATALYST 4948 IP BASE UPGRADE LICENSE FOR LAN BASE IOS</t>
  </si>
  <si>
    <t>ONSITE 8X5X4 802.11AG LWAPP APDUAL 2.4,5GHZ RP-TNC FCC CNFG</t>
  </si>
  <si>
    <t>CON-SNT-AS1BUNK9</t>
  </si>
  <si>
    <t>SMARTNET 8X5XNBD ASA5510 W/ 50VPN PEERS, 3 FE, 3DES/AES</t>
  </si>
  <si>
    <t>CON-SNTP-AIRAP11A</t>
  </si>
  <si>
    <t>SMARTNET 24X7X4 802.11A, .11G AP, FCC CNFG</t>
  </si>
  <si>
    <t>CON-SNTP-2821</t>
  </si>
  <si>
    <t>AIR-ANT5160NP-R=</t>
  </si>
  <si>
    <t>X2-10GB-SR</t>
  </si>
  <si>
    <t>15454-CC-FTA</t>
  </si>
  <si>
    <t>SMARTNET 24X7X4 CISCO 2821</t>
  </si>
  <si>
    <t>5 GHZ 6 DBI 802.11N DIRECTIONADIRECTIONAL ANTENNA</t>
  </si>
  <si>
    <t>SHELF CONTROLLED COOLING FAN  ANSI, HPCFM, I-TEMP</t>
  </si>
  <si>
    <t>PVDM2-32=</t>
  </si>
  <si>
    <t>32-CHANNEL PACKET VOICE/FAX   DSP MODULE</t>
  </si>
  <si>
    <t>TRN-CLC-004</t>
  </si>
  <si>
    <t>1 PREPAID TRAINING CREDITS</t>
  </si>
  <si>
    <t>UCSS-UTY-3-1</t>
  </si>
  <si>
    <t>UNITY UCSS VM/UM USER 3 YRS   ONE USER</t>
  </si>
  <si>
    <t>CON-SNT-V224PSS</t>
  </si>
  <si>
    <t>ME-C6524GS-8S</t>
  </si>
  <si>
    <t>SMARTNET 8X5XNBD WS-C3560V2-24PS-S</t>
  </si>
  <si>
    <t>ME6524 SWITCH - 24 GE SFP+ 8GESFP, FAN TRAY</t>
  </si>
  <si>
    <t>CON-SU1-IPS4240</t>
  </si>
  <si>
    <t>IPS SVC, AR NBD IPS 4240      APPLIANCE</t>
  </si>
  <si>
    <t>CON-OS-WC440225</t>
  </si>
  <si>
    <t>ONSITE 8X5XNBD 4400 SERIES WLAN CONTROLLER</t>
  </si>
  <si>
    <t>CON-ESW-UNCN8R</t>
  </si>
  <si>
    <t>ESSENTIAL SW ONE UNTY CON8.X  USER - ALL USER FEATURES</t>
  </si>
  <si>
    <t>CON-SNT-LAP1505A</t>
  </si>
  <si>
    <t>SMARTNET 8X5XNBD 802.11B/G OUTDOOR MESH AP W/N CONN, FCC</t>
  </si>
  <si>
    <t>CON-OS-SMS-1000</t>
  </si>
  <si>
    <t>CISCO ONSITE THOUSAND-BASED SKU</t>
  </si>
  <si>
    <t>CON-SNT-ACE20MOD</t>
  </si>
  <si>
    <t>SMARTNET 8X5XNBD APPLICATION  CONTROL</t>
  </si>
  <si>
    <t>CON-SMBS-1121GAK9</t>
  </si>
  <si>
    <t>SMB SA 8X5XNBD/SDS, 802.11G AP, SINGLE M</t>
  </si>
  <si>
    <t>AIR-AP1242-A-K9-10</t>
  </si>
  <si>
    <t>802.11A/G NON-MODULAR IOS AP; RP-TNC; FCC CNFG,10 APS</t>
  </si>
  <si>
    <t>CON-OSP-PIX515EUR</t>
  </si>
  <si>
    <t>24X7X4 ONSITE SVC, PIX 515E (CHASSIS, UNRESTRICTED SW, 2 FE)</t>
  </si>
  <si>
    <t>CON-SNT-LOC2700L</t>
  </si>
  <si>
    <t>CON-SNT-M38TM</t>
  </si>
  <si>
    <t>SMARTNET 8X5XNBD CISCO LOCATION APPLI</t>
  </si>
  <si>
    <t>SMARTNET 8X5XNBD CISCO IE 3000 EXPANSION MODULE, 8 10/100</t>
  </si>
  <si>
    <t>CON-SAS-VSMFL50</t>
  </si>
  <si>
    <t>SW APP SUPP CIVS-MS-50SCFL</t>
  </si>
  <si>
    <t>CISCO-FIPS-KIT=</t>
  </si>
  <si>
    <t>TAMPER PROOF FOR 80/18/28/38/ 72/73 ROUTERS AND ASA</t>
  </si>
  <si>
    <t>CON-SAS-PAMBD</t>
  </si>
  <si>
    <t>SW APP SUPP CISCO PAM BADGE DESIGNER</t>
  </si>
  <si>
    <t>CISCO3925/K9</t>
  </si>
  <si>
    <t>CISCO 3925 W/SPE100(3GE,4EHWIC4DSP,2SM,256MBCF,1GBDRAM,IPB)</t>
  </si>
  <si>
    <t>CON-OS-AC2112K9</t>
  </si>
  <si>
    <t>ONSITE 8X5XNBD WLAN CONTROLLERFOR RETAIL</t>
  </si>
  <si>
    <t>CON-OSP-3560GTE</t>
  </si>
  <si>
    <t>ONSITE 24X7X4 CAT 3560 24     10/100/1000T + 4 SFP EN</t>
  </si>
  <si>
    <t>CON-SNTP-CSS115012</t>
  </si>
  <si>
    <t>SMARTNET 24X7X4 CISCO CSS11501 TWO-P</t>
  </si>
  <si>
    <t>MEM3800-64U512CF</t>
  </si>
  <si>
    <t>64 TO 512MB COMPACT FLASH     FACTORY UPGRADE 3800 SERIES</t>
  </si>
  <si>
    <t>CSACS-1120-K9</t>
  </si>
  <si>
    <t>ACS 1120 APPLIANCE.SUPPORTS   ACS 4.2 AND ACS 5.0 SW</t>
  </si>
  <si>
    <t>WS-C2960PD-8TT-L</t>
  </si>
  <si>
    <t>CATALYST 2960 POWERED DEVICE 8 10/100 + 1 1000BT LAN BASE</t>
  </si>
  <si>
    <t>CISCO1941-SEC/K9</t>
  </si>
  <si>
    <t>CISCO 1941 SECURITY BUNDLE W/ SEC LICENSE PAK</t>
  </si>
  <si>
    <t>CON-OSP-C2821HSE</t>
  </si>
  <si>
    <t>ONSITE 24X7X4 2821 SECURITY BUNDLE,AIM-VPN-EPII-PLUS,ADV. IP</t>
  </si>
  <si>
    <t>CON-SUO3-SMS-1</t>
  </si>
  <si>
    <t>IPS SVC,ONSITE24X7X4, SMS</t>
  </si>
  <si>
    <t>IPICS4.0-BDL1-K9</t>
  </si>
  <si>
    <t>IPICS 4.0 BASIC BUNDLE</t>
  </si>
  <si>
    <t>CON-SAS-VSMSS50</t>
  </si>
  <si>
    <t>SW APP SUPP CIVS-MS-SW5.0</t>
  </si>
  <si>
    <t>CON-OSP-C1841SEC</t>
  </si>
  <si>
    <t>ONSITE 24X7X4 1841 SECURITY   BUNDLE,ADV.SECURITY,64FL/256DR</t>
  </si>
  <si>
    <t>CON-ESW-STDSEAT1</t>
  </si>
  <si>
    <t>ESSENTIAL SW CCX 5.0 STD SEAT</t>
  </si>
  <si>
    <t>L-CSACS-51VMUP-K9</t>
  </si>
  <si>
    <t>ACS 5.1 VMWARE SW UPGRADE     (ELECTRONIC DELIVERY)</t>
  </si>
  <si>
    <t>CON-OSE-LAP1252A</t>
  </si>
  <si>
    <t>ONSITE 8X5X4 802.11A/G/N-D2.0 2.4/5-GHZ MOD UNIFIED A</t>
  </si>
  <si>
    <t>CON-SNT-3560GPE</t>
  </si>
  <si>
    <t>AIR-WCS-WB-1.0-K9</t>
  </si>
  <si>
    <t>WCS BASE V3.0 TO 50 LWAP WIN SWIN2K-2003 SERVER</t>
  </si>
  <si>
    <t>CON-OSP-3560GPS</t>
  </si>
  <si>
    <t>ONSITE 24X7X4 CAT 3560 24     10/100/1000T POE + 4 SF</t>
  </si>
  <si>
    <t>LIC-CT5508-100A</t>
  </si>
  <si>
    <t>100 AP ADDER LICENSE FOR 5508 FOR THE 5508 CONTROLLER</t>
  </si>
  <si>
    <t>CON-SNT-62NABULK</t>
  </si>
  <si>
    <t>SMARTNET 8X5XNBD BOM LEVEL    BULK PACK PID FOR -A</t>
  </si>
  <si>
    <t>AIR-ANT5160V-R</t>
  </si>
  <si>
    <t>5GHZ 6DBI OMNI ANT W-RP-TNC   CONNECTOR</t>
  </si>
  <si>
    <t>CON-OSP-2951</t>
  </si>
  <si>
    <t>ONSITE 24X7X4 CISCO 2951 W/3  GE</t>
  </si>
  <si>
    <t>CISCO1921/K9</t>
  </si>
  <si>
    <t>C1921 MODULAR ROUTER, 2 GE,   2 EHWIC SLOTS, 512DRAM, IP BAS</t>
  </si>
  <si>
    <t>CON-SNTP-11WAGBK9</t>
  </si>
  <si>
    <t>SMARTNET 24X7X4 SECURITY ROUTEROUTER WITH 802.11A+G FCC COMP</t>
  </si>
  <si>
    <t>CON-SNT-375024PE</t>
  </si>
  <si>
    <t>SMARTNET 8X5XNBD CATALYST 375024 10/100</t>
  </si>
  <si>
    <t>CON-SNT-AS5BUNK9</t>
  </si>
  <si>
    <t>SMARTNET 8X5XNBD ASA5505-BUN-K9</t>
  </si>
  <si>
    <t>CON-OSP-WSSVCNAM1</t>
  </si>
  <si>
    <t>ONSITE 24X7X4 CATALYST 6500   NETWORK ANALYSIS MOD-1</t>
  </si>
  <si>
    <t>MEM1800-128CF=</t>
  </si>
  <si>
    <t>CON-SNTP-3560GPE</t>
  </si>
  <si>
    <t>128MB CISCO 1800 COMPACT FLASHMEMORY</t>
  </si>
  <si>
    <t>SMARTNET 24X7X4 CATALYST 3560 24 10/</t>
  </si>
  <si>
    <t>CON-SNTP-356024PS</t>
  </si>
  <si>
    <t>SMARTNET 24X7X4 SVC           WS3560 24-PORT</t>
  </si>
  <si>
    <t>CIAC-PAME-M512=</t>
  </si>
  <si>
    <t>CISCO PAM 512 MODULE LICENSE</t>
  </si>
  <si>
    <t>AIR-ANT2451V-R=</t>
  </si>
  <si>
    <t>2.4 GHZ, 3 DBI; 5 GHZ,3.5 DBI OMNI ANT W/RP-TNC CONNECTORS</t>
  </si>
  <si>
    <t>CON-OSP-C2821CCM</t>
  </si>
  <si>
    <t>OS 24X7X4 + SAU 2821 VOICE BUN</t>
  </si>
  <si>
    <t>CON-OS-LAP152AA</t>
  </si>
  <si>
    <t>ONSITE 8X5XNBD 802.11A,B/G OUTDOOR MESH AP, FCC CFG</t>
  </si>
  <si>
    <t>CSC-CISVIPVTG</t>
  </si>
  <si>
    <t>IPICS VIP Virtual Talk Group License</t>
  </si>
  <si>
    <t>CSC-CPSMSP2RU+4GB</t>
  </si>
  <si>
    <t>CPS-MSP: 4 GB Memory Upgrade (Single DIMM) for 2-RU</t>
  </si>
  <si>
    <t>CSC-CISPHN</t>
  </si>
  <si>
    <t>CSC-CISMC</t>
  </si>
  <si>
    <t>Cisco IPICS Phone Client License for IPICS 2.0</t>
  </si>
  <si>
    <t>Mobile Client IPICS License</t>
  </si>
  <si>
    <t>CSC-CISVIPVTG=</t>
  </si>
  <si>
    <t>Virtual Talk Group (VTG) Port for IPICS 2.0 or higher</t>
  </si>
  <si>
    <t>CIVS-IPC-USB-4G</t>
  </si>
  <si>
    <t>Cisco IP Camera Memory USB 4G</t>
  </si>
  <si>
    <t>CIVS-PAN-32BNC</t>
  </si>
  <si>
    <t>Panel for 32 ports of BNC connection to Wanaka</t>
  </si>
  <si>
    <t>PWM484S</t>
  </si>
  <si>
    <t>OUTDOOR WALL MOUNT BRACKET FOR WV-CW AND WV-SW SERIES</t>
  </si>
  <si>
    <t>PCM484S</t>
  </si>
  <si>
    <t>OUTDOOR CORNER MNT.BRACKET FOR WVCW484,NW484,CW244,CW474,BGE.</t>
  </si>
  <si>
    <t>PLAHS1770</t>
  </si>
  <si>
    <t>LENS,1/2-,AUTO-IRIS,7-70MM, MA NUAL ZOOM,2X VARIABLE</t>
  </si>
  <si>
    <t>PLM12MP028/10</t>
  </si>
  <si>
    <t>1/3-MEGA PIXEL LENS,M12 MOUNT, 2.8MM, 10 COUNT</t>
  </si>
  <si>
    <t>900-2RS</t>
  </si>
  <si>
    <t>2 RELAY EL PANIC DEVICE CONTROL BOARD</t>
  </si>
  <si>
    <t>SCHLAGE ELEC.</t>
  </si>
  <si>
    <t>8680</t>
  </si>
  <si>
    <t>MIFARE EV1 SMART CARD 8K BYTE KEYFOB</t>
  </si>
  <si>
    <t>SCHLAGE.</t>
  </si>
  <si>
    <t>8440</t>
  </si>
  <si>
    <t>MIFARE EV1 SMART CARD 4K BYTE CLAMSHELL</t>
  </si>
  <si>
    <t>2940</t>
  </si>
  <si>
    <t>2920</t>
  </si>
  <si>
    <t>COMBO 125KHZ PROX/13.56 4K BYTE MIFARE EV2 ISO GLOSSY WHITE</t>
  </si>
  <si>
    <t>COMBO 125KHZ PROX/13.56 2K BYTE MIFARE EV2 ISO GLOSSY WHITE</t>
  </si>
  <si>
    <t>9958M1</t>
  </si>
  <si>
    <t>PROX AND MIFARE SMART CARD 4K BYTE/32K BIT COMBO W/ MAG STRIPE ISO GLSSY WHTE</t>
  </si>
  <si>
    <t>7510M1</t>
  </si>
  <si>
    <t>9958</t>
  </si>
  <si>
    <t>PROXIMITY AND MAGNETIC STRIPE CARD ISO GLOSSY WHITE</t>
  </si>
  <si>
    <t>PROXIMITY AND MIFARE CONTACTLESS SMART CARD 4K BYTE/32K BIT COMBO ISO GLSSY WHT</t>
  </si>
  <si>
    <t>8940</t>
  </si>
  <si>
    <t>COMBO 125KHZ PROX/13.56 4K BYTE MIFARE EV1 ISO GLOSSY WHITE</t>
  </si>
  <si>
    <t>7610T</t>
  </si>
  <si>
    <t>PROXIMITY THIN KEYFOB</t>
  </si>
  <si>
    <t>IBWB-110</t>
  </si>
  <si>
    <t>Combo Keyfob, 125 kHz Proximity without iButton (minimum order 50)</t>
  </si>
  <si>
    <t>9651T</t>
  </si>
  <si>
    <t>MIFARE SMART 1K BIT (MINIMUM ORDER IS 50) KEYTAG THIN</t>
  </si>
  <si>
    <t>2420</t>
  </si>
  <si>
    <t>MIFARE EV2 SMART CARD 2K BYTE CLAMSHELL</t>
  </si>
  <si>
    <t>5692T</t>
  </si>
  <si>
    <t>PROXIMITY + MIFARE PLUS SE SMART 2K BYTE THIN KEYFOB</t>
  </si>
  <si>
    <t>5540M1</t>
  </si>
  <si>
    <t>5540</t>
  </si>
  <si>
    <t>5551M1</t>
  </si>
  <si>
    <t>5551</t>
  </si>
  <si>
    <t>MIFARE PLUS SE SMART CARD 4K BYTE ISO GLOSSY WHITE WITH MAGNETIC STRIPE</t>
  </si>
  <si>
    <t>MIFARE PLUS SE SMART CARD 4K BYTE ISO GLOSSY WHITE</t>
  </si>
  <si>
    <t>MIFARE PLUS SE SMART CARD 1K BYTE ISO GLOSSY WHITE WITH MAGNETIC STRIPE</t>
  </si>
  <si>
    <t>MIFARE PLUS SE SMART CARD 1K BYTE ISO GLOSSY WHITE</t>
  </si>
  <si>
    <t>8520</t>
  </si>
  <si>
    <t>MIFARE EV1 SMART CARD 2K BYTE ISO GLOSSY WHITE</t>
  </si>
  <si>
    <t>8420</t>
  </si>
  <si>
    <t>9551M1</t>
  </si>
  <si>
    <t>9520M1</t>
  </si>
  <si>
    <t>MIFARE EV1 SMART CARD 2K BYTE CLAMSHELL</t>
  </si>
  <si>
    <t>MIFARE CONTACTLESS SMART CARD 1K BYTE/8K BIT AND MAG STRIPE ISO GLOSSY WHTE</t>
  </si>
  <si>
    <t>MIFARE SMART CARD 2.5 K BIT WITH MAGNETIC STRIPE ISO GLOSSY WHITE</t>
  </si>
  <si>
    <t>9758</t>
  </si>
  <si>
    <t>9751</t>
  </si>
  <si>
    <t>MIFARE SMART CARDS 4K BYTE/32K BIT PVC PATCH</t>
  </si>
  <si>
    <t>MIFARE SMART CARDS 1K BYTE/8K BIT PVC PATCH</t>
  </si>
  <si>
    <t>9520</t>
  </si>
  <si>
    <t>MIFARE SMART CARD 2.5 K BIT ISO GLOSSY WHITE</t>
  </si>
  <si>
    <t>9420</t>
  </si>
  <si>
    <t>MIFARE SMART CARD 2.5K BIT CLAMSHELL</t>
  </si>
  <si>
    <t>8740</t>
  </si>
  <si>
    <t>8720</t>
  </si>
  <si>
    <t>MIFARE EV1 SMART CARD 4K BYTE 35MM PATCH</t>
  </si>
  <si>
    <t>MIFARE EV1 SMART CARD 2K BYTE 35MM PATCH</t>
  </si>
  <si>
    <t>SM10-G</t>
  </si>
  <si>
    <t>CONTACTLESS SMART CARD READER - MINI-MULLION, GRAY</t>
  </si>
  <si>
    <t>Z7852RRQG</t>
  </si>
  <si>
    <t>Electrified Schlage Mortise Lock and Hinge</t>
  </si>
  <si>
    <t>SECURITY DOOR C.</t>
  </si>
  <si>
    <t>ASA STRIKE WITH SCREWS, SATIN CHROME</t>
  </si>
  <si>
    <t>SECURITYLOCK.</t>
  </si>
  <si>
    <t>ILP-212-SL DON-JO LATCH GUARDS</t>
  </si>
  <si>
    <t>POE-C1300P MCKINNEY ELECTRICAL ACCESSORIES</t>
  </si>
  <si>
    <t>307D HAGER STOPS AND HOLDERS</t>
  </si>
  <si>
    <t>91-0171-01 ADAMS RITE LOCK PARTS</t>
  </si>
  <si>
    <t>861Q-29-10 KABA ILCO CYLINDER PARTS AND ACCESSORIES</t>
  </si>
  <si>
    <t>4591-02-00-335 ADAMS RITE ALUMINUM DOOR TRIM</t>
  </si>
  <si>
    <t>MLP-111-630 DON-JO LATCH GUARDS</t>
  </si>
  <si>
    <t>SDC1561ITCMD SECURITY DOOR CONTROLS (SDC) MAGLOCK</t>
  </si>
  <si>
    <t>SDC1565ITCD SECURITY DOOR CONTROLS (SDC) MAGLOCK</t>
  </si>
  <si>
    <t>P44488377 MAGNETIC LOCK</t>
  </si>
  <si>
    <t>7075SC10-26D-KD KABA ILCO RIM CYLINDER</t>
  </si>
  <si>
    <t>7185SC1-26-KD KABA ILCO MORTISE CYLINDER</t>
  </si>
  <si>
    <t>SDCFB-4 SECURITY DOOR CONTROLS (SDC) POWER SUPPLY</t>
  </si>
  <si>
    <t>Security Lock Distributors $ Adjustable Z BRACKET for M32/62</t>
  </si>
  <si>
    <t>Locknetics Security $ Locknetics Push to Exit Button (Red)</t>
  </si>
  <si>
    <t>DOOR STRIKE</t>
  </si>
  <si>
    <t>WVL-51D8</t>
  </si>
  <si>
    <t>WAVELYNX DESFIRE EV2 CARD ISO THICKNESS WITH LEAF DATA MODEL 8K + MAG STRIPE + 1</t>
  </si>
  <si>
    <t>SENSORMATIC.</t>
  </si>
  <si>
    <t>SCRD-1336-1000</t>
  </si>
  <si>
    <t>SCRD-1336</t>
  </si>
  <si>
    <t>Duo Prox II Corporate 1000 HID #1336</t>
  </si>
  <si>
    <t>Duo Prox II - HID #1336</t>
  </si>
  <si>
    <t>WVL-50H8</t>
  </si>
  <si>
    <t>WVL-50H8-WD</t>
  </si>
  <si>
    <t>WAVELYNX DESFIRE EV2 CARD ISO THICKNESS WITH LEAF DATA MODEL 8K.</t>
  </si>
  <si>
    <t>WVL 8K HF SC W/NM LEAF</t>
  </si>
  <si>
    <t>APER-CBL12-QC12</t>
  </si>
  <si>
    <t>COMP-L91</t>
  </si>
  <si>
    <t>1.5V AA LITHIUM BATTERIES BOX OF 24.BULK</t>
  </si>
  <si>
    <t>SCR-SIG-20NKS1</t>
  </si>
  <si>
    <t>HID SIGNO20, MULLION, SEOS PROFILE , OSDP/WIEGAND, PIGTAIL, MOBILE READY, BLE</t>
  </si>
  <si>
    <t>HID-78450</t>
  </si>
  <si>
    <t>PART 78450 HIDFARGOCONNECT CONSOLE 3 YRWARRANTY NOTE-MUST BE ADD TO PURCH OF 078</t>
  </si>
  <si>
    <t>HID-3052KMAG-ICE</t>
  </si>
  <si>
    <t>HID-3052KMAG</t>
  </si>
  <si>
    <t>HID-3052K-ICE</t>
  </si>
  <si>
    <t>HID SE CARD (3050PG1-ICE)</t>
  </si>
  <si>
    <t>HID SE CARD (3050PG1)</t>
  </si>
  <si>
    <t>HID SE CARD (3050P-ICE)</t>
  </si>
  <si>
    <t>KT-LSP-C4E1</t>
  </si>
  <si>
    <t>LIFESAFETY POWER 75W POWER SUPPLY W/C4 BOARD IN A E1 ENCL</t>
  </si>
  <si>
    <t>CC9000 INTEGRATION OPTION WITH IRISID READER INTEGRATION</t>
  </si>
  <si>
    <t>SP0311-0164-02</t>
  </si>
  <si>
    <t>BOM,I8 RM INPUT ATMEL</t>
  </si>
  <si>
    <t>SCR-SE-920P-003</t>
  </si>
  <si>
    <t>HID RDR 920PMNNEKMA003</t>
  </si>
  <si>
    <t>SCR-SE-921P-O</t>
  </si>
  <si>
    <t>READER,RPK40,MCLASS SE,KP,OSDP</t>
  </si>
  <si>
    <t>WVL-ET25-GB</t>
  </si>
  <si>
    <t>WVL SGKP RDR,PROX,EV2,BLE,GBMC</t>
  </si>
  <si>
    <t>LSUP-XPD2-GDB</t>
  </si>
  <si>
    <t>WVL-MOQ-FEE</t>
  </si>
  <si>
    <t>GANGBOX TYPE RF CARD READER, DUAL RFID(125KHZ EM &amp; 13.56MHZ MIFARE, DESFIRE/EV1,</t>
  </si>
  <si>
    <t>WVL FEE FOR ORDERS UNDER QTY10</t>
  </si>
  <si>
    <t>MOR-SGMLT-MCSP</t>
  </si>
  <si>
    <t>SIGMA LITE INCL. MIFARE / DESFIRE/ NFC READER, LED INDICATOR, BUZZER, IP65 RATED</t>
  </si>
  <si>
    <t>TSK</t>
  </si>
  <si>
    <t>TRANSDUCER SERVICE KIT</t>
  </si>
  <si>
    <t>SENSTAR INC.</t>
  </si>
  <si>
    <t>G-CONDULET ASSY</t>
  </si>
  <si>
    <t>EOL CONDULET</t>
  </si>
  <si>
    <t>CONDULET TERMINATION FOR HELISENSOR W/GLAND FITTING</t>
  </si>
  <si>
    <t>HELISENSOR TERMINATION/COUPLING KIT</t>
  </si>
  <si>
    <t>BELT CLIP</t>
  </si>
  <si>
    <t>REPLACEMENT BELT CLIP FOR PAT/S AND PAT/MD PERSONAL ALARM TRANSMITTER DEVICES</t>
  </si>
  <si>
    <t>SENSTAR STELLAR.</t>
  </si>
  <si>
    <t>GRDNSWINTVICONEI</t>
  </si>
  <si>
    <t>GRDNSWINTSITEI</t>
  </si>
  <si>
    <t>GRDNSWINTFSAMEI</t>
  </si>
  <si>
    <t>GRDNSWINTEVEREI</t>
  </si>
  <si>
    <t>GRDSWINTDESKTAEI</t>
  </si>
  <si>
    <t>GRDNSWINTLYNXEI</t>
  </si>
  <si>
    <t>GRDNSWINTVICONEI SW, INTEGRATION, VICON PILOT, FSAMON LICENSE FRO K-12</t>
  </si>
  <si>
    <t>GRDNSWINTSITEI SW, INTEGRATION, SITUATOR PSIM/SA FSAMON LICENSE FOR K-12</t>
  </si>
  <si>
    <t>GRDNSWINTFSAMEI SW,INTEGRAT,GENERIC 3RD PARTY INTEGRATION,FSAMON LICEN FRO K-12</t>
  </si>
  <si>
    <t>GRDNSWINTEVEREI SW, INTEGRATION, EVERBRIDGE MNS, SA NOTIFICATION LICEN FRO K-12</t>
  </si>
  <si>
    <t>GRDSWINTDESKTAEI SW, INTEGRATION, DESKTOP ALERT, SA NOTIFICATION LICEN FOR K-12</t>
  </si>
  <si>
    <t>GRDNSWINTLYNXEI SW,INTEGRA,LYNX GUIDE SERVER MNS,SA NOTIFICATION LICEN FRO K-12</t>
  </si>
  <si>
    <t>SHOOTER DET.</t>
  </si>
  <si>
    <t>GRDN-SWINT-GENTCEI</t>
  </si>
  <si>
    <t>GRDNSWINTATOCEI</t>
  </si>
  <si>
    <t>GRDNSWINTLENELEI</t>
  </si>
  <si>
    <t>GRDNSWINTMARCHEI</t>
  </si>
  <si>
    <t>GRDNSWINTMILEXEI</t>
  </si>
  <si>
    <t>GRDNSWINTMUTLKEI</t>
  </si>
  <si>
    <t>GRDNSWINT1SOLEI</t>
  </si>
  <si>
    <t>GRDNSWINTQUOGEI</t>
  </si>
  <si>
    <t>GRDN-SWINT-EXACQEI</t>
  </si>
  <si>
    <t>GRDN-SWINT-CCUREEI</t>
  </si>
  <si>
    <t>GRDN-SWINT-AVGLNEI</t>
  </si>
  <si>
    <t>GRDNSWINTVICTOREI</t>
  </si>
  <si>
    <t>GRDNSWINTSWNEI</t>
  </si>
  <si>
    <t>GRDNSWINTNETHAREI</t>
  </si>
  <si>
    <t>GRDNSWINTLAYSOLEI</t>
  </si>
  <si>
    <t>GRDNSWINTAMIKAEI</t>
  </si>
  <si>
    <t>GRDN-SWINT-GENTCEI GENETEC VMS INTEGRATION FOR K-12</t>
  </si>
  <si>
    <t>GRDNSWINTATOCEI SW, INTEGRA, ATHOC-BLACKBERRY MNS, SA NOTIFICA LICEN FOR K-12</t>
  </si>
  <si>
    <t>GRDNSWINTLENELEI SW, INTEGRA,LENEL ONGUARD,CONNE SERV AND FSAMON LICEN FRO K-12</t>
  </si>
  <si>
    <t>GRDNSWINTMARCHEI SW, INTEGRATION, MARCH NETWORKS, FSAMON LICENSE FRO K-12</t>
  </si>
  <si>
    <t>GRDNSWINTMILEXEI CONNECTS TO THE MILESTONE XPROTECT VIDEO MANAG SYSTEM FRO K-12</t>
  </si>
  <si>
    <t>GRDNSWINTMUTLKEI SW, INTEGRATION, MUTUALINK, FSAMON LICENSE FRO K-12</t>
  </si>
  <si>
    <t>GRDNSWINT1SOLEI SW, INTEGRATION,ONESOL, FSAMON LICENSE FOR K-12</t>
  </si>
  <si>
    <t>GRDNSWINTQUOGEI SW, INTEGRATION,QOGNIFY, FSAMON LICENSE FRO K-12</t>
  </si>
  <si>
    <t>GRDN-SWINT-EXACQEI EXACQ VMS INTEGRATION FOR K-12</t>
  </si>
  <si>
    <t>GRDN-SWINT-CCUREEI SOFT HOUSE SECURITY &amp; EVENT MANAGEMENT INTEGRATION FOR K-12</t>
  </si>
  <si>
    <t>GRDN-SWINT-AVGLNEI AVIGILON VMS INTEGRATION FOR K-12</t>
  </si>
  <si>
    <t>GRDNSWINTVICTOREI AD VICTOR UNIFIED SECURITY MANAGER SYSTEM INTEGRAT FRO K-12</t>
  </si>
  <si>
    <t>GRDNSWINTSWNEI SEND WORD NOW MASS NOTIFICATION SYSTEM INTEGRATION FRO K-12</t>
  </si>
  <si>
    <t>GRDNSWINTNETHAREI NETW HARBOR LIGHTHOUSE FSA MONIT PORT CONNECT  TO GW FRO K-12</t>
  </si>
  <si>
    <t>GRDNSWINTLAYSOLEI LAYERED SOLUTIONS INTEGRATED COMMUNICATIONS INTEG FOR K-12</t>
  </si>
  <si>
    <t>GRDNSWINTAMIKAEI AMIKA MOBILE SA SYSTEM INTEGRATION FOR K-12</t>
  </si>
  <si>
    <t>FP7ZC32000C000US</t>
  </si>
  <si>
    <t>FP7-ZC32-000C000US00 ZEBRA ZC300 DUAL SIDED COLOR PVC CARD PRINTER</t>
  </si>
  <si>
    <t>SISCO.</t>
  </si>
  <si>
    <t>FP7-SFDO1001</t>
  </si>
  <si>
    <t>FP7-SCAZ1001</t>
  </si>
  <si>
    <t>FP7-SFDT1001</t>
  </si>
  <si>
    <t>FP7-SFDB1001</t>
  </si>
  <si>
    <t>FP7-SFDG1001</t>
  </si>
  <si>
    <t>FP7-SFDM1001</t>
  </si>
  <si>
    <t>ORANGE ADHESIVE PASSES DYMO</t>
  </si>
  <si>
    <t>PVC  BADGE CLIPS (500/BAG) 30 MIL</t>
  </si>
  <si>
    <t>TAN ADHESIVE PASSES DYMO 300/ROLL</t>
  </si>
  <si>
    <t>BLUE ADHESIVE PASSES DYMO 300/ROLL</t>
  </si>
  <si>
    <t>GREEN ADHESIVE PASSES DYMO 300/ROLL</t>
  </si>
  <si>
    <t>MAUVE ADHESIVE PASSES DYMO 300/ROLL</t>
  </si>
  <si>
    <t>FP7-SFDY1001</t>
  </si>
  <si>
    <t>FP7-SLDW1001-3</t>
  </si>
  <si>
    <t>YELLOW ADHESIVE PASSES DYMO 300/ROLL</t>
  </si>
  <si>
    <t>WHITE ADHESIVE PASSES DYMO 300 P/ROLL</t>
  </si>
  <si>
    <t>FP7-BR-2205-100</t>
  </si>
  <si>
    <t>WHITE ADHESIVE BROTHER QL-800 AND 820NWB PRINTER PASSES 2.4 IN X 100 FT</t>
  </si>
  <si>
    <t>FP7-SFDR1001</t>
  </si>
  <si>
    <t>DYMO LABELS LESS ADHESIVE  400/ROLL 18 ROLLS/BOX 2 1/8 X 2 3/4 PEEL OFF OF PVC CARD</t>
  </si>
  <si>
    <t>FP7PASL001</t>
  </si>
  <si>
    <t>FAST-PASS 7 PRE-AUTHORIZATION WEB SOFTWARE LICENSE</t>
  </si>
  <si>
    <t>FP7CRMBKCHK001</t>
  </si>
  <si>
    <t>FAST-PASS NATIONAL CRIMINAL BACKGROUND CHECK PER SEARCH</t>
  </si>
  <si>
    <t>FP7ASH001</t>
  </si>
  <si>
    <t>FAST-PASS 7 APPLICATION SOFTWARE ANNUAL SOFTWARE HOSTING  FAST-PASS 7 HOSTED BY AZURE</t>
  </si>
  <si>
    <t>FP7KSH001</t>
  </si>
  <si>
    <t>FAST-PASS7 KIOSK APPLICATION SOFTWARE ANNUAL SOFTWARE HOSTING  FAST-PASS7 HOSTED BY AZURE</t>
  </si>
  <si>
    <t>FP7TSSE1001</t>
  </si>
  <si>
    <t>FP7SDDS1003</t>
  </si>
  <si>
    <t>SPECIALIZED ENGINEERING AND PRODUCT DEVELOPMENT SERVICES HOURLY RATE</t>
  </si>
  <si>
    <t>SPECIALIZED SOFTWARE DEVELOPMENT DOCUMENTATION SERVICES HOURLY RATE</t>
  </si>
  <si>
    <t>FP7SDTS1002</t>
  </si>
  <si>
    <t>SPECIALIZED SOFTWARE DEVELOPMENT QA TESTING AND CERTIFICATION HOURLY RATE</t>
  </si>
  <si>
    <t>FP7KASF001</t>
  </si>
  <si>
    <t>FAST-PASS 7  KIOSK APPLICATION SET UP FEE.</t>
  </si>
  <si>
    <t>FP7-XS003880134</t>
  </si>
  <si>
    <t>DOUBLE SIDED ID CARD READER CR5400</t>
  </si>
  <si>
    <t>GG250/CN</t>
  </si>
  <si>
    <t>PREMIUM BLACK QUARTZ CORIAN TOP</t>
  </si>
  <si>
    <t>SMARTER SECUR.</t>
  </si>
  <si>
    <t>42003</t>
  </si>
  <si>
    <t>042003 24-2P EPS STR CMP LC ORG JKT</t>
  </si>
  <si>
    <t>Smartwire.</t>
  </si>
  <si>
    <t>SMB500-WH</t>
  </si>
  <si>
    <t>WHITE BACKBOX</t>
  </si>
  <si>
    <t>SYSTEM SENSOR.</t>
  </si>
  <si>
    <t>DUCT SAMPLING TUBE, 12" WITH HOLES</t>
  </si>
  <si>
    <t>DUCT SAMPLING TUBE, 1.5' WITH HOLES</t>
  </si>
  <si>
    <t>SMB600</t>
  </si>
  <si>
    <t>DETECTOR SURFACE MOUNT BOX</t>
  </si>
  <si>
    <t>BEAM HEATER KIT - TRANSMITTER</t>
  </si>
  <si>
    <t>B110LP</t>
  </si>
  <si>
    <t>BASE, 2-WIRE, 12/24 VDC</t>
  </si>
  <si>
    <t>COSMOD4W</t>
  </si>
  <si>
    <t>4W I4 INTERFACE MODULE</t>
  </si>
  <si>
    <t>2 WIRE HORN/STROBE CEILING HI CANDELA RED OUTDOOR</t>
  </si>
  <si>
    <t>MHR</t>
  </si>
  <si>
    <t>MINI HORN RED</t>
  </si>
  <si>
    <t>PC2RL</t>
  </si>
  <si>
    <t>2-Wire Ceiling Horn Strobe, Red</t>
  </si>
  <si>
    <t>PC2WL</t>
  </si>
  <si>
    <t>2-Wire Ceiling Horn Strobe, White</t>
  </si>
  <si>
    <t>4X4 WALL SURF MT BACK BOX WHT</t>
  </si>
  <si>
    <t>SPEAKER STROBE CEILING WHT PLAIN</t>
  </si>
  <si>
    <t>4X2 WALL SURF MT BACK BOX RED</t>
  </si>
  <si>
    <t>SBBGWL</t>
  </si>
  <si>
    <t>4X2 WALL SURF MT BACK BOX WHT</t>
  </si>
  <si>
    <t>4X4 WALL SURF MT BACK BOX RED</t>
  </si>
  <si>
    <t>2-Wire Wall Horn Strobe, White, 4x4</t>
  </si>
  <si>
    <t>SPSRHK</t>
  </si>
  <si>
    <t>WALL SPEAKER STROBE HI CANDELA OUTDOOR</t>
  </si>
  <si>
    <t>SPCWL-TILE</t>
  </si>
  <si>
    <t>DROP IN TILE SPEAKER, WH, US</t>
  </si>
  <si>
    <t>DECAL-RC</t>
  </si>
  <si>
    <t>SURFACE MOUNT KIT, USE WITH 6500-MMK US</t>
  </si>
  <si>
    <t>DECAL, RED, CEILING, ACCESSORY</t>
  </si>
  <si>
    <t>DECAL-WC</t>
  </si>
  <si>
    <t>DECAL, WHITE, CEILING ACCESSORY</t>
  </si>
  <si>
    <t>SWK-P</t>
  </si>
  <si>
    <t>STROBE WALL WHITE OUTDOOR PLAIN</t>
  </si>
  <si>
    <t>SEPARATE SHIP WALL-MOUNT OUTDOOR BACK BOX</t>
  </si>
  <si>
    <t>RTS2</t>
  </si>
  <si>
    <t>MULTI-SIGNALING DUCT ACCESSORY</t>
  </si>
  <si>
    <t>F-A3384-000</t>
  </si>
  <si>
    <t>Air Filter for FAAST 8100</t>
  </si>
  <si>
    <t>DECAL-TILE-FR</t>
  </si>
  <si>
    <t>DROP-IN DECAL, FIRE/FEU</t>
  </si>
  <si>
    <t>DPCVR</t>
  </si>
  <si>
    <t>INNOVAIRFLEX D2/DNR PB COVER CLEAR</t>
  </si>
  <si>
    <t>2251BR</t>
  </si>
  <si>
    <t>PHOTOELECTRIC DETECTOR HEAD, REMOTE TEST CAPABLE FOR DUCT ONLY</t>
  </si>
  <si>
    <t>SINGLE ZONE MODULE</t>
  </si>
  <si>
    <t>SA-WBBW</t>
  </si>
  <si>
    <t>SEPARATE SHIP WALL-MOUNT OUTDOOR BACK BOX WHITE</t>
  </si>
  <si>
    <t>RELAY, DPDT, MULTIVOLT, WITH METAL ENCLOSURE</t>
  </si>
  <si>
    <t>TG-7A</t>
  </si>
  <si>
    <t>TELGUARD DIGITAL UL COMM BURG BANK MODEL ADT</t>
  </si>
  <si>
    <t>TELULAR CORP.</t>
  </si>
  <si>
    <t>TG-7-V</t>
  </si>
  <si>
    <t>TG-7-A</t>
  </si>
  <si>
    <t>VERIZON (5G LTE-M) CELL ALARM COMMUNICATOR UL COMMERCIAL BURG</t>
  </si>
  <si>
    <t>AT&amp;T (5G LTE-M) CELL ALARM COMMUNICATOR UL COMMERCIAL BURG</t>
  </si>
  <si>
    <t>TG-7FP-V</t>
  </si>
  <si>
    <t>TG-7FP-A</t>
  </si>
  <si>
    <t>VERIZON (5G LTE-M) CELL ALARM SOLE-PATH-ONLY COMMUNICATOR UL C0MMERCIAL FIRE</t>
  </si>
  <si>
    <t>AT&amp;T (5G LTE-M) CELL ALARM SOLE-PATH-ONLY COMMUNICATOR UL C0MMERCIAL FIRE</t>
  </si>
  <si>
    <t>TG-7VA</t>
  </si>
  <si>
    <t>COMMERCIAL BACKUP CELLULAR ALARM COMMUNICATOR IN ATTACK CHASIS VERIZON NETWORK</t>
  </si>
  <si>
    <t>91983</t>
  </si>
  <si>
    <t>3db Phantom Antenna 450-470 MHz</t>
  </si>
  <si>
    <t>TESSCO INC.</t>
  </si>
  <si>
    <t>CWSI-RB-40</t>
  </si>
  <si>
    <t>RELAY BOX 40 RB40</t>
  </si>
  <si>
    <t>TFPP.</t>
  </si>
  <si>
    <t>BAFFLE FOR 4098-XAD</t>
  </si>
  <si>
    <t>F-PC-HE-5.5</t>
  </si>
  <si>
    <t>F-PC-HE-6</t>
  </si>
  <si>
    <t>ASD SPL PT CLIP HE 5.5MM (7/32</t>
  </si>
  <si>
    <t>ASD SPL PT CLIP HE 6.0MM (15/6</t>
  </si>
  <si>
    <t>F-PC-HE-2.5</t>
  </si>
  <si>
    <t>ASD SPL PT CLIP HE 2.5MM (6/64</t>
  </si>
  <si>
    <t>F-PC-HE-3</t>
  </si>
  <si>
    <t>ASD SPL PT CLIP HE 3.0MM (1/8)</t>
  </si>
  <si>
    <t>F-PC-HE-6.5</t>
  </si>
  <si>
    <t>ASD SPL PT CLIP HE 6.5MM (1/4)</t>
  </si>
  <si>
    <t>F-PC-HE-2</t>
  </si>
  <si>
    <t>ASD SPL PT CLIP HE 2.0MM (5/64</t>
  </si>
  <si>
    <t>F-PC-HE-3.5</t>
  </si>
  <si>
    <t>ASD SPL PT CLIP HE 3.5MM (9/64</t>
  </si>
  <si>
    <t>F-PC-HE-4</t>
  </si>
  <si>
    <t>ASD SPL PT CLIP HE 4.0MM (5/32</t>
  </si>
  <si>
    <t>F-PC-HE-4.5</t>
  </si>
  <si>
    <t>ASD SPL PT CLIP HE 4.5MM(11/64</t>
  </si>
  <si>
    <t>OSID-DE KIT - STARTER</t>
  </si>
  <si>
    <t>TFPP.XTRALIS</t>
  </si>
  <si>
    <t>READER PROGRAMMING CARD,SHIP WITH SEC9X-CRD-0-0003</t>
  </si>
  <si>
    <t>TSP.</t>
  </si>
  <si>
    <t>SECURITRON EMERGENCY EXIT BUTTON</t>
  </si>
  <si>
    <t>CERTIPATH TRUSTVISITOR FEDCHECK ANNUAL SUB 500 SCANS (UNUSED AT END OF SUBS PERI</t>
  </si>
  <si>
    <t>WVL ETHOS WALL MOUNT SINGLE GANG WITH KEYPAD HF(ISO14443A) + BLUETOOTH</t>
  </si>
  <si>
    <t xml:space="preserve">INITIAL/RENEWAL SUBSCRIPTION LICENSE  - TIER 1 - FULL YEAR, BEGIN 1ST OF MONTH </t>
  </si>
  <si>
    <t>5000-00128</t>
  </si>
  <si>
    <t>128GB SPARE/REPLACEMENT SSD FOR OS ON RAID SERVERS. COMPATIBLE WITH DEPLOYED SER</t>
  </si>
  <si>
    <t>TSP.AD</t>
  </si>
  <si>
    <t>Keyboard, RS232, macro keys and recorder control, desktop, 120 VAC</t>
  </si>
  <si>
    <t>SP2025-0340-01</t>
  </si>
  <si>
    <t>BRD,ADPTR,IEE1394,3PRT,PCI-IE</t>
  </si>
  <si>
    <t>6003-0047-01</t>
  </si>
  <si>
    <t>RJ45 cable 14 feet</t>
  </si>
  <si>
    <t>LD55013CS-1</t>
  </si>
  <si>
    <t>LENS, 5 - 50 MM VARI-FOCAL, F1.3, DC AUTO IRIS, 1/3", CS</t>
  </si>
  <si>
    <t>WALL MOUNT, 1 1/2" NPT, LONG (23") FOR ALL ILLUSTRA/SDU PTZ'S</t>
  </si>
  <si>
    <t>SP2025-0510-03</t>
  </si>
  <si>
    <t>DOOR,RIGHT,ULTRA,3U</t>
  </si>
  <si>
    <t>CR.ADCA7XN</t>
  </si>
  <si>
    <t>Discover 700, 650TVL, Box Camera, TDN, WDR, NTSC</t>
  </si>
  <si>
    <t>SP0351-1315-01</t>
  </si>
  <si>
    <t>EXTERNAL, CABLE KIT, S3</t>
  </si>
  <si>
    <t>CR.ADCA5DWIT4N</t>
  </si>
  <si>
    <t>Discover 500,700TVL,Indoor Dome,TDN,Tinted,2.8-10,NTSC</t>
  </si>
  <si>
    <t>CR.ADLCD17GB</t>
  </si>
  <si>
    <t>17 inch LCD 1280x1024, DVI-D, VGA, Audio</t>
  </si>
  <si>
    <t>SP0710-3670-0101</t>
  </si>
  <si>
    <t>SYS/STRG DRIVE,1TB,5.0.2,B85</t>
  </si>
  <si>
    <t>CR.ADCA5BWO4RN</t>
  </si>
  <si>
    <t>DISCOVER 500,700TVL,TDNBULLET,2.8-10mm VF LENS,NTSC</t>
  </si>
  <si>
    <t>17-19 IN, MIM POWER SUPPLY, SPARE</t>
  </si>
  <si>
    <t>SP0710-3307-0101</t>
  </si>
  <si>
    <t>RECOVERY/NC,DVD,5.0,ULTRA,S MICRO</t>
  </si>
  <si>
    <t>POWER SUPPLY, 1 O/P, 120/240V TO 24V, NEMA 4</t>
  </si>
  <si>
    <t>SP0710-3493-0101</t>
  </si>
  <si>
    <t>SY DRV,DVMS,5.0.1,250G,DH61BE</t>
  </si>
  <si>
    <t>SP3135-2291-01</t>
  </si>
  <si>
    <t>IC,SDRAM,DDR3,2GB,CL9,DIMM240</t>
  </si>
  <si>
    <t>DSK DRV,HD,500GB,3.5,SATA,PMR</t>
  </si>
  <si>
    <t>CBL/A,ADPT,PWR,6',LP4M-SATA</t>
  </si>
  <si>
    <t>PWR CD,125V,10A,US-IEC320,7.5FT</t>
  </si>
  <si>
    <t>BACK BOX, INDOOR, FOR CAMERA JSV02-B04-OI01</t>
  </si>
  <si>
    <t>CONDUIT BOX, INDOOR/OUTDOOR FOR  CAMERA JSE04-B02-OI01</t>
  </si>
  <si>
    <t>PENDANT MOUNT FOR CAMERA JSV02-D02-OI01/JSA04-D02-OI01/JSE04-T02-BI01, USE WITH</t>
  </si>
  <si>
    <t>Dome hsng mount, pole, to be used with WM20G</t>
  </si>
  <si>
    <t>I825 FISHEYE VANDAL TRIM RING WHITE WITH BUBBLE</t>
  </si>
  <si>
    <t>ILLUSTRA PRO 2MP COMPACT DOME, 2.8MM, OUTDOOR, VANDAL, CLEAR, WHITE, SDN, TWDR</t>
  </si>
  <si>
    <t>ADVC-VECAM-1CF</t>
  </si>
  <si>
    <t>VE NVR CAMERA LICENSE W/PURCHASE OF ILLUSTRA CAMERA</t>
  </si>
  <si>
    <t>625-00015</t>
  </si>
  <si>
    <t>LGA 1150/1155/1156 CPU SOCKET HEATSINK</t>
  </si>
  <si>
    <t>ADVC-CCUREINT</t>
  </si>
  <si>
    <t>VICTOR INTEGRATION C-CURE 9000 ACCESS CONTROL. (DOES NOT UNIFY APPLICATION SERVE</t>
  </si>
  <si>
    <t>ADVC-VSASCC9</t>
  </si>
  <si>
    <t>AC2-BSH-ACE</t>
  </si>
  <si>
    <t>VICTOR ENTERPRISE-APP SERVER UPGRADE- VICTOR  ENTERPRISE SAS TO UNIFIED VICTOR/C</t>
  </si>
  <si>
    <t>IM BOSCH ACCESS CONTROL ENGINE (ACE)</t>
  </si>
  <si>
    <t>ADVC-VIDEOEDGE-S</t>
  </si>
  <si>
    <t>ADVC-VIDEOEDGE</t>
  </si>
  <si>
    <t>ADVC-TVR-S</t>
  </si>
  <si>
    <t>ADVC-TVR</t>
  </si>
  <si>
    <t>ADVC-INTELLEX-S</t>
  </si>
  <si>
    <t>ADVC-INTELLEX</t>
  </si>
  <si>
    <t>ADVC-HDVR-EX-S</t>
  </si>
  <si>
    <t>ADVC-HDVR-EX</t>
  </si>
  <si>
    <t>ADVC-CEM-S</t>
  </si>
  <si>
    <t>ADVC-CEM</t>
  </si>
  <si>
    <t>TISADVC-MATDVR</t>
  </si>
  <si>
    <t>VICTOR INTEGRATION VIDEOEDGE SSA</t>
  </si>
  <si>
    <t>VICTOR INTEGRATION VIDEOEDGE</t>
  </si>
  <si>
    <t>VICTOR INTEGRATION TVR SSA</t>
  </si>
  <si>
    <t>VICTOR INTEGRATION TVR</t>
  </si>
  <si>
    <t>VICTOR INTEGRATION INTELLEX SSA</t>
  </si>
  <si>
    <t>VICTOR INTEGRATION INTELLEX</t>
  </si>
  <si>
    <t>VICTOR INTEGRATION HDVR/EXACQ SSA</t>
  </si>
  <si>
    <t>VICTOR INTEGRATION HDVR/EXACQ</t>
  </si>
  <si>
    <t>VICTOR INTEGRATION ACCESS CEM SSA</t>
  </si>
  <si>
    <t>VICTOR INTEGRATION ACCESS CEM</t>
  </si>
  <si>
    <t>VICTOR INTEGRATION WITH MATRIX DVR- TIS ONLY</t>
  </si>
  <si>
    <t>ADVC-SURGARD</t>
  </si>
  <si>
    <t>victor integration with DSC SURGARD Alarm Receiver.</t>
  </si>
  <si>
    <t>ADVEMRACKITA</t>
  </si>
  <si>
    <t>VIDEO EDGE MICRO NVR RACKMOUNT EAR KIT (SINGLE UNIT)</t>
  </si>
  <si>
    <t>ADVC-SASCENTLIC</t>
  </si>
  <si>
    <t>VICTOR ENTERPRISE SAS CENTRAL LICENSE MANAGEMENT FOR VIDEOEDGE</t>
  </si>
  <si>
    <t>ADVC-VEFV</t>
  </si>
  <si>
    <t>VICTOR PROFESSIONAL CENTRALLY MANAGED VIDEOEDGE IP FACIAL VERIFICATION ANALYTICS</t>
  </si>
  <si>
    <t>Power supply, for ADC500 &amp; ADC700 Series, 120 VAC to 12 VDC</t>
  </si>
  <si>
    <t>JCPEDGEP</t>
  </si>
  <si>
    <t>JC PENNY EDGE PLUS SERVER LICENSE FOR ONE EDGE PLUS COMPATIBLE DEVICE.  INCLUDES</t>
  </si>
  <si>
    <t>Illustra Pro Gen4 Dome HDMI Cable, 3m</t>
  </si>
  <si>
    <t>Lens, 4 mm, F1.2, DC auto iris, 1/3", CS</t>
  </si>
  <si>
    <t>32" LED MONITOR, FULL HD 1920X1080, HDMI, VGA, AUDIO</t>
  </si>
  <si>
    <t>TSP.AD.</t>
  </si>
  <si>
    <t>IA-KIT-WD-UUA</t>
  </si>
  <si>
    <t>Wireless Camera Configuration Kit, Used with Supported Illustra Camera Models</t>
  </si>
  <si>
    <t>MOBILE DEMONSTRATION KIT IN PELICAN CASE WITH TRIPOD, RADAR, CAMERA, BATTERIES,</t>
  </si>
  <si>
    <t>ILLUSTRA PRO 3 SERIES UNIVERSAL ELECTRICAL BOX MOUNTING PLATE</t>
  </si>
  <si>
    <t>AMP-700</t>
  </si>
  <si>
    <t>Addressable Contact Input Module with tamper.</t>
  </si>
  <si>
    <t>TSP.DSC</t>
  </si>
  <si>
    <t>WS4945 NA DOOR/WINDOW CONTACT</t>
  </si>
  <si>
    <t>HS2LCDRF9-N</t>
  </si>
  <si>
    <t>FULL MESSAGE LCD HARDWIRED KEYPAD WITH TRANSCEIVER SYMBOL, EFSP</t>
  </si>
  <si>
    <t>TSP.DSC .</t>
  </si>
  <si>
    <t>4190-7999</t>
  </si>
  <si>
    <t>4190-7034</t>
  </si>
  <si>
    <t>4190-7033</t>
  </si>
  <si>
    <t>4190-7032</t>
  </si>
  <si>
    <t>4190-7031</t>
  </si>
  <si>
    <t>4190-6304</t>
  </si>
  <si>
    <t>4190-6303</t>
  </si>
  <si>
    <t>4190-6302</t>
  </si>
  <si>
    <t>4190-6301</t>
  </si>
  <si>
    <t>4100-0117</t>
  </si>
  <si>
    <t>PRM-2WC</t>
  </si>
  <si>
    <t>PRM-4WC</t>
  </si>
  <si>
    <t>DR HLDR, DNG MNT, 2DR, BRASS</t>
  </si>
  <si>
    <t>ULC Mechanical Protection Kit</t>
  </si>
  <si>
    <t>APPLICATIONS CUSTOM PROGRAMMIN</t>
  </si>
  <si>
    <t>DESKTP I5 ALLIN1 PC WIN10 RAID</t>
  </si>
  <si>
    <t>4100ES I5 ALLIN1 PC WIN10 RAID</t>
  </si>
  <si>
    <t>DESKTOP I5 ALL-IN-1 PC WIN10</t>
  </si>
  <si>
    <t>4100ES I5 ALLIN1 PC WIN10</t>
  </si>
  <si>
    <t>TSW ES NET SUPP TRAFFIC</t>
  </si>
  <si>
    <t>REMOTE POWER SUPPLY</t>
  </si>
  <si>
    <t>80W PWR SUP SERVICE MOTHER BOARD</t>
  </si>
  <si>
    <t>POLARITY REVERSAL MODULE IN PLASTIC CASE FOR 2-W DETECTOR INTERCONNECT</t>
  </si>
  <si>
    <t>POLARITY REVERSAL MODULE IN PLASTIC CASE FOR 4-W DETECTOR INTERCONNECT</t>
  </si>
  <si>
    <t>TSP.DSC.</t>
  </si>
  <si>
    <t>GS-25ANT</t>
  </si>
  <si>
    <t>GS-15ANT</t>
  </si>
  <si>
    <t>25FT ANTENNA EXT. KIT</t>
  </si>
  <si>
    <t>15FT ANTENNA EXT. KIT</t>
  </si>
  <si>
    <t>HS2TCHP-N</t>
  </si>
  <si>
    <t>HS2TCHP POWERSERIES NEO TOUCHSCREEN WITH USER ENHANCED GUI ENG/FRE/SPA/POR</t>
  </si>
  <si>
    <t>WS4938</t>
  </si>
  <si>
    <t>SINGLE BUTTON PANIC KEY</t>
  </si>
  <si>
    <t>HS2LCDWFP9ENG N</t>
  </si>
  <si>
    <t>HS2LCDRF9 N</t>
  </si>
  <si>
    <t>WLS FULL MESSAGE LCD POWERG 2-WAY WIRE-FREE KYPD 915MHZ W/PROX SUPPORT</t>
  </si>
  <si>
    <t>HS2LCDWF9 N</t>
  </si>
  <si>
    <t>WIRELESS FULL MESSAGE LCD POWERG 2-WAY WIRE-FREE KYPD/915MHZ SYMBOL FUNCTION KEY</t>
  </si>
  <si>
    <t>CMC-1 Commercial Attack Resistant Cabinet with metal door reinforcing plate and</t>
  </si>
  <si>
    <t>PTC1640UG 120VTO16.5V 2.42A; EFF=VI NO LOAD EXEMPT ADAPTER 4A PTC/PWER; UL/GRND</t>
  </si>
  <si>
    <t>WIRELESS POWERG FLOOD DETECTOR 915MHZ</t>
  </si>
  <si>
    <t>WIRELESS POWERG DOOR/WINDOW CONTACT WITH AUXILIARY INPUT 915MHZ</t>
  </si>
  <si>
    <t>PC5100</t>
  </si>
  <si>
    <t>AMP-701</t>
  </si>
  <si>
    <t>Addressable Device Interface Module for use with the PC5010 and and PC5015 Control Panels.</t>
  </si>
  <si>
    <t>Addressable Door/Window Contact Module with 3-NC Inputs.</t>
  </si>
  <si>
    <t>WLS928-433</t>
  </si>
  <si>
    <t>AMB-600</t>
  </si>
  <si>
    <t>WS4904PWIRELESS HOLDUP SWITCH</t>
  </si>
  <si>
    <t>Addressable Pet Resistant PIR Motion Detector with tamper.</t>
  </si>
  <si>
    <t>88030745</t>
  </si>
  <si>
    <t>88030720</t>
  </si>
  <si>
    <t>WIRELESS POWERG INDOOR SIREN 915MHZ</t>
  </si>
  <si>
    <t>AMB-300</t>
  </si>
  <si>
    <t>Addressable PIR Motion Detector with tamper.</t>
  </si>
  <si>
    <t>PG9945BR</t>
  </si>
  <si>
    <t>WIRELESS POWERG DOOR/WINDOW CONTACT WITH AUXILLARY INPUT 915 MHZ BROWN</t>
  </si>
  <si>
    <t>PTC1620U ENERGY EFF LEVEL VI (NO LOAD EXEMPT)UL TRANSFORMER US 16.5V20VA PLUG IN</t>
  </si>
  <si>
    <t>Cable kit, RS-232 Cable/ connector set for Integration  DSC IT-100 to KT-400 or</t>
  </si>
  <si>
    <t>TSP.KANTECH</t>
  </si>
  <si>
    <t>KT-400 removable terminal block spare kit</t>
  </si>
  <si>
    <t>T-REX WITH PIEZO, BLACK</t>
  </si>
  <si>
    <t>T-REX PIEZO NO LOGO, WHITE</t>
  </si>
  <si>
    <t>INTEVO COMPACT LTE GEN 2, ONE YEAR SUPPORT SOFTWARE AGREEMENT (SSA).</t>
  </si>
  <si>
    <t>ONE DOOR IP CONTROLLER PCB INCLUDING CONNECTOR BOARD (COMPATIBLE WITH KT-1-CAB-M</t>
  </si>
  <si>
    <t>KT-400 SPI Cable 36 in. for Expansion Modules, with Connector at One End</t>
  </si>
  <si>
    <t>ioProx keytag, XSF/ 26-bit Wiegand (Minimum Qty 25, Increment Qty 25)</t>
  </si>
  <si>
    <t>HID ProxKey keytag, KSF (Minimum Qty 100, Increment Qty 100)</t>
  </si>
  <si>
    <t>ShadowProx keytag, KSF (Minimum Qty 100, Increment Qty 100)</t>
  </si>
  <si>
    <t>SOProx II card front glossy, K</t>
  </si>
  <si>
    <t>ISOProx II CARD FRONT/BACK GLO</t>
  </si>
  <si>
    <t>Indala card, 26-bit Wiegand, standard (Minimum Qty 100, Increment Qty 100)</t>
  </si>
  <si>
    <t>ShadowProx card, KSF, standard (Minimum Qty 100, Increment Qty 100)</t>
  </si>
  <si>
    <t>ioProx reader module only, XSF, for OEM need</t>
  </si>
  <si>
    <t>WLS transmitter, keytag, KSF</t>
  </si>
  <si>
    <t>NPL Auxiliary Relay Cabinet c/w Decoder</t>
  </si>
  <si>
    <t>Accessory kit for KTES-US/CDN unit</t>
  </si>
  <si>
    <t>CARD ACCESS PERIPHERALS; *Z* (REPLACED BY 477967 WHICH ARE ORDERED 1 PER PK)</t>
  </si>
  <si>
    <t>TR1640P/CSA</t>
  </si>
  <si>
    <t>Sensormatic $ AC transformer, Plug-In, 110V/16V (40VA) CSA</t>
  </si>
  <si>
    <t>JA-NC-36</t>
  </si>
  <si>
    <t>Strap clip, for vinyl card holder or cards, 8.9 cm (3.5 in) long</t>
  </si>
  <si>
    <t>Chain, nickel plated steel neck chain, 91.5 cm (36 in) long</t>
  </si>
  <si>
    <t>EK-302CDN</t>
  </si>
  <si>
    <t>EXP KIT KT-300; P225XSF CDN</t>
  </si>
  <si>
    <t>INTEVO-LTE-PS2</t>
  </si>
  <si>
    <t>INTEVO COMPACT LTE GEN2 POWER SUPPLY</t>
  </si>
  <si>
    <t>HID READER, RP10, MCLASS SE, BLACK, BLE-READY (900PMNNEKMA003)</t>
  </si>
  <si>
    <t>KANTECH SINGLE GANG, MULTITECH READER</t>
  </si>
  <si>
    <t>ShadowProx &amp; Indala reader cover, for SH-Y1 or FP3511A, black</t>
  </si>
  <si>
    <t>HID-R40NPIV</t>
  </si>
  <si>
    <t>13.56 MHZ CONTACTLESS, FIPS 201 APPROVED, BLACK, CABLE, PIV.REQUIRES TRAINING ON</t>
  </si>
  <si>
    <t>TSP.PEGASUS</t>
  </si>
  <si>
    <t>CBM-SW-KIT</t>
  </si>
  <si>
    <t>CC9K BMS SW KIT</t>
  </si>
  <si>
    <t>TSP.SENSORMATIC</t>
  </si>
  <si>
    <t>CBM-NC-C</t>
  </si>
  <si>
    <t>CCURE BMS NETWORK CLIENT LICENSE - ONE (1) OPERATOR CLIENT</t>
  </si>
  <si>
    <t>CBM-SS-B-R-SSA</t>
  </si>
  <si>
    <t>CCURE BMS 1 YR SSA FOR SCADA STATION - RUN TIME LICENSE FOR 1,000 VARIABLES</t>
  </si>
  <si>
    <t>HID-MOB-ADM-C</t>
  </si>
  <si>
    <t>HID MOBILE ADMIN CARD (SETS READER)</t>
  </si>
  <si>
    <t>HID MOBILE CREDENTIAL TEMP 7DAY</t>
  </si>
  <si>
    <t>WAVELYNX DESFIRE EV2 CARD ISO THICKNESS W/LEAF DATA MODEL 8K, MAG STRIPE W/ NUMB</t>
  </si>
  <si>
    <t>WAVELYNX DESFIRE EV2 CARD ISO THICKNESS WITH LEAF DATA MODEL 8K W/ NUMBER SEQUEN</t>
  </si>
  <si>
    <t>DESFIRE EV2 CARD,BLANK,UNPROGRAMMED,8K, WHITE</t>
  </si>
  <si>
    <t>SALTO CONTACTLESS SMART CONSTRUCTION CARD MIFARE. SALTO DESIGN</t>
  </si>
  <si>
    <t>SALTO CONTACTLESS CONSTRUCTION CARD HID I-CLASS.</t>
  </si>
  <si>
    <t>SALTO CONTACTLESS SMART CARD MIFARE 4KBYTES. WHITE NEUTRAL. PACK OF 50 CARD</t>
  </si>
  <si>
    <t>NEO RIM CYLINDER BIO COTE(NBB3151N00BCBN)</t>
  </si>
  <si>
    <t>SAL-CU42EB8G</t>
  </si>
  <si>
    <t>RELAY BOARD CU42EB8G</t>
  </si>
  <si>
    <t>APERIO MORTISE LOCK W/DEADBOLT IN100-7976-IPS STANDARD OPTIONS</t>
  </si>
  <si>
    <t>APER-10-USB</t>
  </si>
  <si>
    <t>ASSA ABLOY APERIO USB RADIO DONGLE</t>
  </si>
  <si>
    <t>APER-PR100-012</t>
  </si>
  <si>
    <t>APER-PR100-011</t>
  </si>
  <si>
    <t>APERIO CYLINDRICAL LOCK LFIC/LESS CYLINDER ANSI STRIKE ICLASS L LEVER SATIN CHRO</t>
  </si>
  <si>
    <t>APERIO CYLINDRICAL LOCK SFIC/LESS CYLINDER ANSI STRIKE ICLASS L LEVER SATIN CHRO</t>
  </si>
  <si>
    <t>APER-PR100-009</t>
  </si>
  <si>
    <t>APERIO CYLINDRICAL LOCK ANSI STRIKE ICLASS STD OPTIONS (N2-10G77-IAL-26D)</t>
  </si>
  <si>
    <t>(PEA REQUIRED)  DESCR: AD-400 NETWORKED WIRELESS MORTISE</t>
  </si>
  <si>
    <t>PSX D8P BD,8 OUT, FUSED</t>
  </si>
  <si>
    <t>12 VDC Power Supply</t>
  </si>
  <si>
    <t>PSX D8P BD,8 OUT, CLASS 2</t>
  </si>
  <si>
    <t>TOPAZ SIGNATUREGEM 1X5 HID-USB</t>
  </si>
  <si>
    <t>DELL 22INCH WIDESCREEN MONITOR</t>
  </si>
  <si>
    <t>SCR-SE-910P-OB</t>
  </si>
  <si>
    <t>READER,RP15,MCLASS SE,BLE,OSDP</t>
  </si>
  <si>
    <t>PIVCLASS AUTH MOD, SSA</t>
  </si>
  <si>
    <t>804077-LW</t>
  </si>
  <si>
    <t>BATTERY  12V-17.2AH SLA</t>
  </si>
  <si>
    <t>SUPREMA BIOCN SSA,10 RDRS,3YRS</t>
  </si>
  <si>
    <t>KT-400 Expansion module cabinet, black, with 36 SPI Cable &amp; Lock</t>
  </si>
  <si>
    <t>SUN-SNTH01</t>
  </si>
  <si>
    <t>INFRA RED CALIBRATOR FOR TEMPERATURE ACCURACY (BLK BODY)</t>
  </si>
  <si>
    <t>SLA-2M6000D</t>
  </si>
  <si>
    <t>SLA-2M3600D</t>
  </si>
  <si>
    <t>1/2.8" 2MP CMOS WITH A 6.0MM FIXED FOCAL LENS FOV  H  50.4 DEG V  28.8 DEG FOR P</t>
  </si>
  <si>
    <t>1/2.8" 2MP CMOS WITH A 3.6MM FIXED FOCAL LENS FOV  H  94.8 DEG V  49.3 DEG FOR P</t>
  </si>
  <si>
    <t>STANDARD VISITOR MANAGEMENT OPTION FOR CCURE 9000 SYSTEMS</t>
  </si>
  <si>
    <t>Dymo card stock non-adhesive blank badge 2.25</t>
  </si>
  <si>
    <t>Dymbo adhesive blank badge 2.25</t>
  </si>
  <si>
    <t>ROCKEFELLER UNIVERSITY PERSONNEL MANAGEMENT</t>
  </si>
  <si>
    <t>PS-1250F1</t>
  </si>
  <si>
    <t>12V 5AH GENERAL PURPOSE VRLA BATTERY</t>
  </si>
  <si>
    <t>Blank white PVC cards - 3.375" x 2.125" x .030" -- sold</t>
  </si>
  <si>
    <t>SWH-LB-0220</t>
  </si>
  <si>
    <t>ZEBRA - 125 2X3 LABELS FOR QL220 PRNTR STOPWARE</t>
  </si>
  <si>
    <t>M-MXSERVERE-1YR</t>
  </si>
  <si>
    <t>12 Months Maint AddServ MX</t>
  </si>
  <si>
    <t>CCURE 9000 Software DVD, QSG and Box Includes Microsoft 2008 SQL Express</t>
  </si>
  <si>
    <t>CC9000 SITE SVR 3, 8 RDRS,GBL</t>
  </si>
  <si>
    <t>CC800-NETVUEI</t>
  </si>
  <si>
    <t>CCURE NetVue interface to Intellex (version 2.1 and hig</t>
  </si>
  <si>
    <t>CERTIPATH TRUSTVISITOR SW  50,000 + USERS,  FIRST YEAR OF ANNUAL SOFTWARE ASSURA</t>
  </si>
  <si>
    <t>P2000 OPTION FOR S321-IP ACCESS CONTROLLER INTEGRATION WITH CCURE 9000</t>
  </si>
  <si>
    <t>P2000 OPTION FOR METASYS INTEGRATION WITH CCURE 9000</t>
  </si>
  <si>
    <t>P2000 OPTION FOR IFC FIRE INTEGRATION WITH CCURE 9000</t>
  </si>
  <si>
    <t>P2000 OPTION FOR HID EDGE EVO ACCESS CONTROLLER INTEGRATION WITH CCURE 9000</t>
  </si>
  <si>
    <t>P2000 OPTION FOR CK721-A ACCESS CONTROLLER INTEGRATION WITH CCURE 9000</t>
  </si>
  <si>
    <t>CC9WS-TICTO</t>
  </si>
  <si>
    <t>CCURE 9000 INTEGRATION OPTION WITH TICTO BADGEHOLDER</t>
  </si>
  <si>
    <t>CC9000-BIOCNCT</t>
  </si>
  <si>
    <t>BIOMETRIC READER INTEGRATION LICENSE OPTION FOR BIOCONNECT</t>
  </si>
  <si>
    <t>USTARVID-ADDILL</t>
  </si>
  <si>
    <t>USTARVID,IP CAMERA LICENSE, ILLUSTRA</t>
  </si>
  <si>
    <t>BIOCONNECT BASIC  REQUIRED FOR ALL BIOMETRIC DEVICE SALES AND INSTALLATIONS FROM</t>
  </si>
  <si>
    <t>TSP.Sensormatic</t>
  </si>
  <si>
    <t>CC9000 INTEGRATION OPTION WITH DSC POWER SERIES NEO INTRUSION PANEL</t>
  </si>
  <si>
    <t>CC9000-SURGARD</t>
  </si>
  <si>
    <t>CCURE 9000 integration with DSC SURGARD Alarm Receiver</t>
  </si>
  <si>
    <t>1-Year term after warranty or 1 year renewal - Annual Software Support agreement</t>
  </si>
  <si>
    <t>CCURE9000 SOLOINSIGHT CLOUD GATE INTEGRATION LICENSE OPTION SSA</t>
  </si>
  <si>
    <t>SP0352-0677-01</t>
  </si>
  <si>
    <t>INSTALL KIT,IP-ACM,PLSTC ENCL</t>
  </si>
  <si>
    <t>IP-ACM PLASTIC  ENCLOSURE ONLY</t>
  </si>
  <si>
    <t>IP-ACM  METAL ENCLOSURE ONLY</t>
  </si>
  <si>
    <t>CC9000-VEDGE</t>
  </si>
  <si>
    <t>C-CURE 9000 VideEdge NvR Option</t>
  </si>
  <si>
    <t>I8 Eight input module, configurable inputs</t>
  </si>
  <si>
    <t>apC connector kit, includes tamper and power (spare)</t>
  </si>
  <si>
    <t>ISTAR ULTRA SD CARD,W/ LATEST FW</t>
  </si>
  <si>
    <t>ISTAR ULTRA LT SD CARD,W/ LATEST FW</t>
  </si>
  <si>
    <t>USTAR SE,ACM,CONNECTOR KIT</t>
  </si>
  <si>
    <t>FIPS 140-2 INSTALL KIT W/TAMPER LABELS</t>
  </si>
  <si>
    <t>HID-WSMNT-CLR</t>
  </si>
  <si>
    <t>HID-WSMNT-BLU</t>
  </si>
  <si>
    <t>HID-WSMNT-WHT</t>
  </si>
  <si>
    <t>HID U90 CLR WNDSHLD MNT(10 CT)</t>
  </si>
  <si>
    <t>HID U90 BLU WNDSHLD MNT(10 CT)</t>
  </si>
  <si>
    <t>HID U90 WHT WNDSHLD MNT(10 CT)</t>
  </si>
  <si>
    <t>CC9000-S300</t>
  </si>
  <si>
    <t>CC9000 S300 RDR RS485 MODULE SUPPORT ON ISTAR CONTROLLERS</t>
  </si>
  <si>
    <t>Optional LCD for RM-4E</t>
  </si>
  <si>
    <t>LYNX-BLANKL</t>
  </si>
  <si>
    <t>LABEL,LYNX,BLANK BUTTON,50</t>
  </si>
  <si>
    <t>CCURE 9000 INTEGRATION WITH LYNX</t>
  </si>
  <si>
    <t>LYNX-STRB-D</t>
  </si>
  <si>
    <t>ASYM,LYNX,STROBE,SINGLE,G-A-R,TALKING</t>
  </si>
  <si>
    <t>SSA VideoEdge NVR 4.01 per camera license 2 years</t>
  </si>
  <si>
    <t>TSP.SENSORMATIC.</t>
  </si>
  <si>
    <t>ADVE3SSAE</t>
  </si>
  <si>
    <t>ADVE2SSAE</t>
  </si>
  <si>
    <t>SSA VideoEdge NVR per camera license 3 years- Enhanced 7x24x365 tech support</t>
  </si>
  <si>
    <t>SSA VideoEdge NVR per camera license 2 years- Enhanced 7x24x365 tech support</t>
  </si>
  <si>
    <t>SSA VideoEdge NVR per camera license 1 year- Enhanced 7x24x365 tech support</t>
  </si>
  <si>
    <t>ADVC-BOS-S</t>
  </si>
  <si>
    <t>victor integration with Bosch D6600 Alarm Receiver, SSA</t>
  </si>
  <si>
    <t>Tyco AI server add-on,1 mask detection SSA license (includes all AI rules),per c</t>
  </si>
  <si>
    <t>HW WARRANTY &amp; ACCESS TO SUPPORT &amp; FW/SW UPGRADES FOR A TOTAL PERIOD OF 3 YEARS</t>
  </si>
  <si>
    <t>TYCO VISUAL INTELLIGENCE MONTHLY PREFERRED PACKAGE W/O SSA (TO BE ORDERED IN INC</t>
  </si>
  <si>
    <t>CCURE 9000 INTEGRATION SSA WITH PROXYCLICK BADGEHOLDER</t>
  </si>
  <si>
    <t>CCURE9000 VICON VALERUS VMS INTEGRATION LICENSE OPTION SSA</t>
  </si>
  <si>
    <t>CERTIPATH TRUSTVISITOR SSA  2,500 - 4,999 USERS</t>
  </si>
  <si>
    <t>CERTIPATH TRUSTVISITOR SSA  1,000 - 2,499 USERS</t>
  </si>
  <si>
    <t>GSKT PACK, IP65, R40 SIZE, ICLASS SE, PACK OF 10 GASKETS</t>
  </si>
  <si>
    <t>GSKT PACK, IP65, R30 SIZE, ICLASS SE, PACK OF 10 GASKETS</t>
  </si>
  <si>
    <t>GSKT PACK, IP65, R15 SIZE, ICLASS SE, PACK OF 10 GASKETS</t>
  </si>
  <si>
    <t>GSKT PACK, IP65, R10 SIZE, ICLASS SE, PACK OF 10 GASKETS</t>
  </si>
  <si>
    <t>SPKR COVER WALL WHITE LOGOS</t>
  </si>
  <si>
    <t>TYCO F&amp;S GMBH.</t>
  </si>
  <si>
    <t>184-038</t>
  </si>
  <si>
    <t>4100U/ES BATTERY BLOCK DIODE</t>
  </si>
  <si>
    <t>HARNESS, BATTERY TO MSB</t>
  </si>
  <si>
    <t>4081-9302</t>
  </si>
  <si>
    <t>50AH EXT BATT CHGR 120V RED</t>
  </si>
  <si>
    <t>PHONE PTT ARMOR BREAK-ROD SRFC</t>
  </si>
  <si>
    <t>733-644</t>
  </si>
  <si>
    <t>ADDRESSABLE SUPERVISED MODULE</t>
  </si>
  <si>
    <t>4100-0831</t>
  </si>
  <si>
    <t>CUSTOM LABELS AND PROGRAMMING.</t>
  </si>
  <si>
    <t>4100-7908</t>
  </si>
  <si>
    <t>SYSTEM WITHOUT DACT</t>
  </si>
  <si>
    <t>MSTR CTLR IDNET2, FACTORY ONLY</t>
  </si>
  <si>
    <t>4100-2153</t>
  </si>
  <si>
    <t>INDICATOR ONLY 3 BAY GLASS</t>
  </si>
  <si>
    <t>BACKBOX,SURFACE FOR RSSP,WHT</t>
  </si>
  <si>
    <t>125.0002</t>
  </si>
  <si>
    <t>BUZZER SPEECH SYSTEM COMPONENT</t>
  </si>
  <si>
    <t>4100-3118</t>
  </si>
  <si>
    <t>MSTR CTLR MXLOOP, FACTORY ONLY</t>
  </si>
  <si>
    <t>5009-9879</t>
  </si>
  <si>
    <t>8-POSITION CONNECTORS (50 QTY)</t>
  </si>
  <si>
    <t>5009-9871</t>
  </si>
  <si>
    <t>5009-9870</t>
  </si>
  <si>
    <t>YELLOW BTN, RND/AIDE</t>
  </si>
  <si>
    <t>GREEN BTN, RND/RN</t>
  </si>
  <si>
    <t>5009-9739</t>
  </si>
  <si>
    <t>VITALTOUCH REM CLIENT LICENSE</t>
  </si>
  <si>
    <t>733-649</t>
  </si>
  <si>
    <t>2081 HARNESS</t>
  </si>
  <si>
    <t>130.910</t>
  </si>
  <si>
    <t>WAGO WIRING CONNECTORS, 400 CT</t>
  </si>
  <si>
    <t>5009-9138</t>
  </si>
  <si>
    <t>5009-9135</t>
  </si>
  <si>
    <t>VITALTOUCH MULTILANGUAGE SW</t>
  </si>
  <si>
    <t>EZ CARE ADT/HL7 SERVER SW LIC</t>
  </si>
  <si>
    <t>5009-9130</t>
  </si>
  <si>
    <t>5009-9109</t>
  </si>
  <si>
    <t>VITALTOUCH SW LIC FOR WINXP</t>
  </si>
  <si>
    <t>STAFF STATION, AUDIO</t>
  </si>
  <si>
    <t>HARNESS, CITY/RELAY MODULE</t>
  </si>
  <si>
    <t>E70-24MCC-FW</t>
  </si>
  <si>
    <t>2W SPKR STR,SQ,CEIL, 24VDC,15/</t>
  </si>
  <si>
    <t>49HFVH-APLCB-BA</t>
  </si>
  <si>
    <t>HIFI/V APPL ONLY CEILNG BLU US</t>
  </si>
  <si>
    <t>BACKBOX,OUTDOOR,,2 3/4 KO, RED</t>
  </si>
  <si>
    <t>202-123</t>
  </si>
  <si>
    <t>NYLON STANDOFF 4-40 X .437</t>
  </si>
  <si>
    <t>2310-9820</t>
  </si>
  <si>
    <t>CLK/ACC,WIRE GRD 15" AE10</t>
  </si>
  <si>
    <t>RSSR-24MCCH-NW</t>
  </si>
  <si>
    <t>STR,RED,CEIL,H INT, 24VDC 115/</t>
  </si>
  <si>
    <t>RSSP-24MCW-FW</t>
  </si>
  <si>
    <t>STR PLATE,WALL,24V,15/30/75/11</t>
  </si>
  <si>
    <t>6310-9422</t>
  </si>
  <si>
    <t>CLK/QTZ 12"RND SF/SUR BLK 1/12</t>
  </si>
  <si>
    <t>6334-9151</t>
  </si>
  <si>
    <t>4.0" GRN LED CLK 230 VAC</t>
  </si>
  <si>
    <t>E70-24MCW-ALW</t>
  </si>
  <si>
    <t>2W SPKR STR,SQ,WALL, 24VDC,15/</t>
  </si>
  <si>
    <t>STW-AL</t>
  </si>
  <si>
    <t>STR,WHT,2W,WALL,12/24V,8CD,ALE</t>
  </si>
  <si>
    <t>HSW-AL</t>
  </si>
  <si>
    <t>HN STR,WHT,2W,WALL,12/24V,8CD,</t>
  </si>
  <si>
    <t>SECURITY MONITOR IAM</t>
  </si>
  <si>
    <t>BRACKET, 5 IAM MTG BRACKET</t>
  </si>
  <si>
    <t>KEY, "B" LOCK</t>
  </si>
  <si>
    <t>4100-2152</t>
  </si>
  <si>
    <t>4100-7905</t>
  </si>
  <si>
    <t>4100-2163</t>
  </si>
  <si>
    <t>2BAY GLASS DR PKG FACTORY ONLY</t>
  </si>
  <si>
    <t>FACTORY BUILT - BILLABLE ITEM</t>
  </si>
  <si>
    <t>INDICATOR ONLY 3 BAY SOLID</t>
  </si>
  <si>
    <t>4007ES DOOR ASSEMBLY, PLATINUM</t>
  </si>
  <si>
    <t>4602-5001</t>
  </si>
  <si>
    <t>NO RCU/SCU REQUIRED</t>
  </si>
  <si>
    <t>4009-9805</t>
  </si>
  <si>
    <t>RED APPLIQUE</t>
  </si>
  <si>
    <t>12/24 V, SURFACE MT, CHROME</t>
  </si>
  <si>
    <t>EOL HARNESS (1K 1W 5%)</t>
  </si>
  <si>
    <t>EOL HARNESS (10K 1/2W 5%)</t>
  </si>
  <si>
    <t>GATE VALVE OSYSU-2</t>
  </si>
  <si>
    <t>4606-9205 SF BRACKET, PLATINUM</t>
  </si>
  <si>
    <t>4606-9202 SF BRACKET, RED</t>
  </si>
  <si>
    <t>ADDRESSABLE HEAT DETECTOR</t>
  </si>
  <si>
    <t>SSD HEAT SENSOR GSA</t>
  </si>
  <si>
    <t>4IN UNIVERSAL ADAPTER PLATE</t>
  </si>
  <si>
    <t>4098-XAD-110</t>
  </si>
  <si>
    <t>SNGL ZN SAMPLING W/KIT&amp;SENSOR</t>
  </si>
  <si>
    <t>GSA4098-9757</t>
  </si>
  <si>
    <t>SSD PH SEN QC2 NEEDS-9788 BAS</t>
  </si>
  <si>
    <t>DUCT CONTROL STATION</t>
  </si>
  <si>
    <t>SSD SENSOR BASE W/RELAY OUTPUT</t>
  </si>
  <si>
    <t>STATION-LED, DA PP ADD,NO LOGO</t>
  </si>
  <si>
    <t>PULL STATION D/A, IN/O, IN/C</t>
  </si>
  <si>
    <t>S/V COVER, WHITE, TRUEALERT</t>
  </si>
  <si>
    <t>SURFACE 1.5IN SKRT WHITE FOR AUDIBLE/VISUAL,VISUAL ONLY,HORN ONLY</t>
  </si>
  <si>
    <t>SURFACE 3IN SKIRT WHITE FOR SPEAKER ONLY</t>
  </si>
  <si>
    <t>WIREGUARD,VISIBLE ONLY,CM,RED</t>
  </si>
  <si>
    <t>VO COVER,CEILNG WHIT LOGO ONLY</t>
  </si>
  <si>
    <t>VO COVER, CEILING WHITE FIRE</t>
  </si>
  <si>
    <t>VO COVER, CEILING WHITE ALERT</t>
  </si>
  <si>
    <t>VO COVER,CEILING RED LOGO ONLY</t>
  </si>
  <si>
    <t>VO COVER, CEILING RED FIRE</t>
  </si>
  <si>
    <t>VO COVER, CEILING RED ALERT</t>
  </si>
  <si>
    <t>AV COVER,CEILING WHT LOGO ONLY</t>
  </si>
  <si>
    <t>AV COVER, CEILING WHITE FIRE</t>
  </si>
  <si>
    <t>AV COVER, CEILING WHITE ALERT</t>
  </si>
  <si>
    <t>DUAL VO SKIRT 1.5" WHITE WALL</t>
  </si>
  <si>
    <t>AV COVER, WALL WHTE LOGO ONLY</t>
  </si>
  <si>
    <t>AV COVER, WALL WHITE FIRE</t>
  </si>
  <si>
    <t>AV COVER, WALL WHITE ALERT</t>
  </si>
  <si>
    <t>VO, WALL WHITE LOGO ONLY</t>
  </si>
  <si>
    <t>AV COVER, WALL RED FIRE</t>
  </si>
  <si>
    <t>AV COVER, WALL RED ALERT WP</t>
  </si>
  <si>
    <t>AV COVER WALL RED LOGO ONLY WP</t>
  </si>
  <si>
    <t>AV COVER, WALL RED LOGO ONLY</t>
  </si>
  <si>
    <t>AV COVER, WALL RED ALERT</t>
  </si>
  <si>
    <t>AO, WALL WHITE FIRE</t>
  </si>
  <si>
    <t>49AO-WRS</t>
  </si>
  <si>
    <t>AO, WALL RED LOGOS ONLY</t>
  </si>
  <si>
    <t>AV COVER, WALL RED FIRE WP</t>
  </si>
  <si>
    <t>VO, WALL WHITE FIRE</t>
  </si>
  <si>
    <t>VO, WALL WHITE ALERT AMBER</t>
  </si>
  <si>
    <t>VO, WALL WHITE ALERT</t>
  </si>
  <si>
    <t>49LENS-GREEN</t>
  </si>
  <si>
    <t>NOT.APPL. GREEN LENS ONLY KIT</t>
  </si>
  <si>
    <t>NOT.APPL. BLUE LENS ONLY KIT</t>
  </si>
  <si>
    <t>NOT.APPL. AMBER LENS ONLY KIT</t>
  </si>
  <si>
    <t>AO, WALL RED FIRE</t>
  </si>
  <si>
    <t>VO, WALL RED LOGOS ONLY</t>
  </si>
  <si>
    <t>VO, WALL RED FIRE</t>
  </si>
  <si>
    <t>VO, WALL RED ALERT AMBER</t>
  </si>
  <si>
    <t>VO, WALL RED ALERT</t>
  </si>
  <si>
    <t>59AOC-WWSO</t>
  </si>
  <si>
    <t>AO COVER WALL WHITE LOGOS WP</t>
  </si>
  <si>
    <t>59AOC-WWFO</t>
  </si>
  <si>
    <t>AO COVER WALL WHITE FIRE WP</t>
  </si>
  <si>
    <t>MULITCANDELA AUDIBLE/VISUAL WALL MOUNT WHITE SQUARE</t>
  </si>
  <si>
    <t>4IN 25/70VRMS WHITE CEILNG MOUNT SPEAKER</t>
  </si>
  <si>
    <t>4IN 25/70VRMS WHITE WALL MOUNT SPEAKER</t>
  </si>
  <si>
    <t>4IN 25/70VRMS RED WALL MOUNT SPEAKER</t>
  </si>
  <si>
    <t>SURFACE 3IN SKIRT WHITE FOR SPEAKER/VISUAL</t>
  </si>
  <si>
    <t>4100-0416</t>
  </si>
  <si>
    <t>AUDIO ANNUN CONTROL SWITCH MOD</t>
  </si>
  <si>
    <t>2975-9438</t>
  </si>
  <si>
    <t>4100ES BOX, #1 PLATINUM</t>
  </si>
  <si>
    <t>4100U/ES BOX, #1 ONE BAY RED</t>
  </si>
  <si>
    <t>636-394</t>
  </si>
  <si>
    <t>MASTER CONTROL KEYBOARD-4100</t>
  </si>
  <si>
    <t>734-196</t>
  </si>
  <si>
    <t>HARNESS, DOWNLOAD PORT TO MSB</t>
  </si>
  <si>
    <t>4906-9257</t>
  </si>
  <si>
    <t>SV TA MC CEILING WHITE ULC</t>
  </si>
  <si>
    <t>166-492</t>
  </si>
  <si>
    <t>NAC XTNDR 26PIN HEAD CONNECTOR</t>
  </si>
  <si>
    <t>733-579</t>
  </si>
  <si>
    <t>166-438</t>
  </si>
  <si>
    <t>DATA FLEX HARNESS- EPS</t>
  </si>
  <si>
    <t>166-229</t>
  </si>
  <si>
    <t>FLEX CABLE 56" LG 26 POS 4100</t>
  </si>
  <si>
    <t>FLEX CABLE 6" LONG 26 POS-4100</t>
  </si>
  <si>
    <t>294-030</t>
  </si>
  <si>
    <t>4100U/ES RUBBER DOOR BUMPER</t>
  </si>
  <si>
    <t>4100-9868</t>
  </si>
  <si>
    <t>ELEVATOR RECALL PANEL APPLIQUE</t>
  </si>
  <si>
    <t>733-229</t>
  </si>
  <si>
    <t>HARNES-18" 26 PIN EXPAN BD-MOD</t>
  </si>
  <si>
    <t>4100U/ES 35"PWR/COMM HRNESS</t>
  </si>
  <si>
    <t>2190-9170</t>
  </si>
  <si>
    <t>SHORT CIRCUIT ISOL FLUSH MPNT2</t>
  </si>
  <si>
    <t>742-859</t>
  </si>
  <si>
    <t>4120 PHY BRIDGE MODEM MEDIA BD</t>
  </si>
  <si>
    <t>450-478</t>
  </si>
  <si>
    <t>EPS SIGNAL HARNESS</t>
  </si>
  <si>
    <t>TERM BLK PLUG 3 POS INVERTED</t>
  </si>
  <si>
    <t>TSW AFTMKT SOFTWARE  FEATURES</t>
  </si>
  <si>
    <t>733-965</t>
  </si>
  <si>
    <t>4010 JUMPER HARNESS</t>
  </si>
  <si>
    <t>A/V 15CD WHITE STD NON-ADDRESS</t>
  </si>
  <si>
    <t>4100-7911</t>
  </si>
  <si>
    <t>4100-0010</t>
  </si>
  <si>
    <t>APPLICATIONS ENG CUSTOM LAYOUT</t>
  </si>
  <si>
    <t>FACTORY USE ONLY-WRAP KIT</t>
  </si>
  <si>
    <t>A/V 75CD WHITE STD NON-ADDRESS</t>
  </si>
  <si>
    <t>A/V 110CD WHITE STD NON-ADDRES</t>
  </si>
  <si>
    <t>4190-5050</t>
  </si>
  <si>
    <t>TSW SOFTWARE</t>
  </si>
  <si>
    <t>734-026</t>
  </si>
  <si>
    <t>4100U/ES DOWNLOAD HARNESS</t>
  </si>
  <si>
    <t>264-068</t>
  </si>
  <si>
    <t>LAMP BULB 24-30V BAYONET</t>
  </si>
  <si>
    <t>4100-7912</t>
  </si>
  <si>
    <t>SEISMIC BRACKET LEGACY CARDS</t>
  </si>
  <si>
    <t>4100-7909</t>
  </si>
  <si>
    <t>INCIDENT COMMANDER MTG BAY</t>
  </si>
  <si>
    <t>MULITCANDELA AUDIBLE/VISUAL WALL MOUNT RE SQUARE</t>
  </si>
  <si>
    <t>49SVC-CRBF</t>
  </si>
  <si>
    <t>SV COVER CEIL RED FRENCH/ENG</t>
  </si>
  <si>
    <t>SV COVER, CEILING RED FIRE WP</t>
  </si>
  <si>
    <t>VC-10</t>
  </si>
  <si>
    <t>S-ST02-AM-B</t>
  </si>
  <si>
    <t>10 watt 25V/70V volume control on single gang plate</t>
  </si>
  <si>
    <t>SONAR SNAP TAG BLACK (30 TAGS)</t>
  </si>
  <si>
    <t>WFPA-R</t>
  </si>
  <si>
    <t>MOUNTING PLATE,FLUSH,OUTDOOR</t>
  </si>
  <si>
    <t>2081-9410</t>
  </si>
  <si>
    <t>Battery Brk Conv - Seismic</t>
  </si>
  <si>
    <t>RSSWPB-24MCCH-NW</t>
  </si>
  <si>
    <t>STRB,BLUE,CEIL,HINT,WPFR, 24V,115/177CD,NO LTR,WHT</t>
  </si>
  <si>
    <t>E70-24MCW-NW</t>
  </si>
  <si>
    <t>SPEAKER STROBE, 15/30/75/110CD, 25/VOLT, WALL, WHITE, NO LETTERING</t>
  </si>
  <si>
    <t>M3610-054B</t>
  </si>
  <si>
    <t>14 MIL CR80 SELF ADHESIVE CARDS - 100 PACK</t>
  </si>
  <si>
    <t>ULTRA ELE CARD.</t>
  </si>
  <si>
    <t>M3610-067A</t>
  </si>
  <si>
    <t>M3610-049A</t>
  </si>
  <si>
    <t>30 MIL CR80 60/40 PVC/POLY CARDS W/HICO MAG STRIPE</t>
  </si>
  <si>
    <t>30 MIL CR80 CARDS W/HICO MAG STRIPE - 100 PACK</t>
  </si>
  <si>
    <t>32-833-15-JCI</t>
  </si>
  <si>
    <t>ITS BOA 15' HDMI Cable - Industrial Trade Supply Inc.</t>
  </si>
  <si>
    <t>UNKNOWN</t>
  </si>
  <si>
    <t>303K1304</t>
  </si>
  <si>
    <t>VERTILINE83D</t>
  </si>
  <si>
    <t>Altronix Corporation $ 8 - PTC protected outputs, 24VAC or 28VAC selectable by</t>
  </si>
  <si>
    <t>LS_SBP-302CM</t>
  </si>
  <si>
    <t>TELESCOPIC PENDANT MOUNTREQUIRE A MOUNTING PLATESBP-302CMA</t>
  </si>
  <si>
    <t>61-24002</t>
  </si>
  <si>
    <t>POE SPLITTER KIT (2A OUTPUT): SUITABLE FOR POWERING TRR,TRC,TR2,PTE AND TE PRODUCTS.</t>
  </si>
  <si>
    <t>61-21030</t>
  </si>
  <si>
    <t>62-50030</t>
  </si>
  <si>
    <t>OTE (OUTDOOR TAG EXCITER) IN WEATHERPROOF ENCLOSURE - DC POWER</t>
  </si>
  <si>
    <t>I/O MODULE INTERFACE: ONE MODULE LICENSE</t>
  </si>
  <si>
    <t>61-92013</t>
  </si>
  <si>
    <t>61-92012</t>
  </si>
  <si>
    <t>VISUAL STROBE ALARM GENERATOR</t>
  </si>
  <si>
    <t>AUDIBLE ALARM GENERATOR</t>
  </si>
  <si>
    <t>61-10300</t>
  </si>
  <si>
    <t>61-10206</t>
  </si>
  <si>
    <t>MT-125: (MOTHER TAG) - 12 MONTH BATTERY</t>
  </si>
  <si>
    <t>IT-2 (HEAVY DUTY TAG): MOTION SENSOR - 48 MONTH BATTERY</t>
  </si>
  <si>
    <t>61-92009</t>
  </si>
  <si>
    <t>POWER ADAPTER - 110VAC TO 12VDC/2A</t>
  </si>
  <si>
    <t>02267-001</t>
  </si>
  <si>
    <t>AXIS TU6005 PLE CABLE BLACK    20M IS A 20M CABLE USED FOR    THE F-SERIES</t>
  </si>
  <si>
    <t>02435-001</t>
  </si>
  <si>
    <t>02480-001</t>
  </si>
  <si>
    <t>AXIS TF1803-RE LENS PROTECTOR. FOR AXIS F2135-RE. 4PK</t>
  </si>
  <si>
    <t>TP3819-E DOME SMOKED, IS A     SMOKED DOME AND IS OFFERED     AS AN OPTIONAL</t>
  </si>
  <si>
    <t>4962B005</t>
  </si>
  <si>
    <t>INDOOR SURFACE MOUNT CEILING   COVER (WHITE) FOR VB-H47/M46   PTZ'S COMPRISING O</t>
  </si>
  <si>
    <t>02479-001</t>
  </si>
  <si>
    <t>02477-001</t>
  </si>
  <si>
    <t>02567-001</t>
  </si>
  <si>
    <t>TP3819-E DOME CLEAR, IS SPARE  PART CLEAR DOME FOR AXIS P4705-PLVE AND</t>
  </si>
  <si>
    <t>TP3818-E DOME COVER WHITE, IS  A SPARE PART KIT INCLUDING A   WHITE CASING, CLEA</t>
  </si>
  <si>
    <t>WALL MOUNT COMPATIBLE WITH     ALL AXIS OUTDOOR FIXED BOX     CAMERAS AND</t>
  </si>
  <si>
    <t>110269</t>
  </si>
  <si>
    <t>INDIGO VISION	BX400 MINIDOME IN-CEILING MOUNT (INTERNAL AND VANDAL RESISTANT)</t>
  </si>
  <si>
    <t>417821</t>
  </si>
  <si>
    <t>02631-001</t>
  </si>
  <si>
    <t>02627-004</t>
  </si>
  <si>
    <t>INDIGO VISION	12 MONTHS SUP FOR ENHANCED MANAGEMENT SOFTWARE PER DEVICE LICENSE</t>
  </si>
  <si>
    <t>SMALL FORM FACTOR PLUGGABLE    (SFP+) TRANSCEIVER MODULE</t>
  </si>
  <si>
    <t>WIRELESS COMMUNICATION KIT     FOR AXIS M1075-L BOX CAMERA. THE KIT</t>
  </si>
  <si>
    <t>SES-SW-LICENSE</t>
  </si>
  <si>
    <t>SOFTWARE ONE TIME LICENSE FEE - PER NODE</t>
  </si>
  <si>
    <t>SES-SK-SD-SM</t>
  </si>
  <si>
    <t>SITE DEFENDER, SWING MOUNT</t>
  </si>
  <si>
    <t>SES-RP-14-2</t>
  </si>
  <si>
    <t>SES-PL-CWL</t>
  </si>
  <si>
    <t>5 IN. X 14 IN. STAINLESS STEEL REMODELER PLATE</t>
  </si>
  <si>
    <t>PUCKLOCK COVER WITH LANYARD KIT</t>
  </si>
  <si>
    <t>SES-HS-SB1</t>
  </si>
  <si>
    <t>PUSH TO EGRESS SINGLE POINT SQUARE BOLT EXIT DEVICE</t>
  </si>
  <si>
    <t>SES-HS-AP-SB1</t>
  </si>
  <si>
    <t>ANTI-PRY BRACKET FOR SQUARE BOLT EXIT DEVICES</t>
  </si>
  <si>
    <t>SES-CBK-AH-MK</t>
  </si>
  <si>
    <t>CABINET BLOCKER MOUNTING KIT - HEX ROD</t>
  </si>
  <si>
    <t>SES-CBK-AFR-MK</t>
  </si>
  <si>
    <t>CABINET BLOCKER MOUNTING KIT - FLAT AND ROUND ROD</t>
  </si>
  <si>
    <t>SES-BSBP-STD</t>
  </si>
  <si>
    <t>SES-BPL-3-STD</t>
  </si>
  <si>
    <t>SES-BF-178-SL</t>
  </si>
  <si>
    <t>BLUETOOTH SLIDING BOLT PADLOCK</t>
  </si>
  <si>
    <t>BLUETOOTH SMART PUCKLOCK 3RD GENERATION</t>
  </si>
  <si>
    <t>DOOR HOLE FILLER PLATE</t>
  </si>
  <si>
    <t>444391</t>
  </si>
  <si>
    <t>441380</t>
  </si>
  <si>
    <t>4160201</t>
  </si>
  <si>
    <t>4155105</t>
  </si>
  <si>
    <t>BA-OPC-EVR-FACE</t>
  </si>
  <si>
    <t>(OPC-EVR-FACE) LICENSE TO ENABLE 8 CHANNELS OF VERINT FACE DETECTION ANALYTICS</t>
  </si>
  <si>
    <t>VERINT VIDEO SL.</t>
  </si>
  <si>
    <t>BA-FSS-TRAVEL-EXP</t>
  </si>
  <si>
    <t>(FSS-TRAVEL-EXP) TRAVEL EXPENSES ASSOCIATED WITH ALL VERINT SERVICES</t>
  </si>
  <si>
    <t>BA-FSS-MAN-PWGOLD</t>
  </si>
  <si>
    <t>(FSS-MAN-PWGOLD) RENEWAL-ONE (1) YEAR OF GOLD SOFTWARE MAINTENANCE ┐ INCLUDES R</t>
  </si>
  <si>
    <t>VC-GC-MAPS</t>
  </si>
  <si>
    <t>Guard Center Maps Feature License</t>
  </si>
  <si>
    <t>EVR-SW-LIC</t>
  </si>
  <si>
    <t>EdgeVR Allied Telesis integration license, data from Allied Telesis switches not purchased from Verint.</t>
  </si>
  <si>
    <t>TM-VER-MAN-GOLD</t>
  </si>
  <si>
    <t>T-MOBILE VER-MAN-GOLD FIRST YEAR SOFTWARE MAINTENANCE COST 10 PERCENT OF LICENSE PURCHASE Quote T-Mo 233 0018</t>
  </si>
  <si>
    <t>OPC-ADD-25</t>
  </si>
  <si>
    <t>UPGRADE EXISTING OP-CENTER LICENSE TO SUPPORT 25 ADDITIONAL NVRS IN THE SYSTEM</t>
  </si>
  <si>
    <t>V2000D-PM</t>
  </si>
  <si>
    <t>PENDANT MOUNT</t>
  </si>
  <si>
    <t>VICON.</t>
  </si>
  <si>
    <t>LEF7030040CA2</t>
  </si>
  <si>
    <t>LEF247028TA2</t>
  </si>
  <si>
    <t xml:space="preserve">CANON, 70-300MM, F/4-F/5.6L, AUTO-IRIS, VARI FOCAL </t>
  </si>
  <si>
    <t xml:space="preserve">TAMRON 24-70, F/2.8, GEN 2, AUTO-IRIS, VARI FOCAL </t>
  </si>
  <si>
    <t>Video</t>
  </si>
  <si>
    <t>93-0012-001</t>
  </si>
  <si>
    <t>INDUSTRIAL PRINTER UPGRADE KIT</t>
  </si>
  <si>
    <t>WELLO INC.</t>
  </si>
  <si>
    <t>AM-SP40S-NBT</t>
  </si>
  <si>
    <t>SP40S NARROWBAND TONE MESSAGE KIT</t>
  </si>
  <si>
    <t>WHEELOCK.</t>
  </si>
  <si>
    <t>AM-SP40S-SMK</t>
  </si>
  <si>
    <t>SP40S AFTER MKT 8 MESSAGE STANDARD MESSAGE KIT</t>
  </si>
  <si>
    <t>ELUXA,LED  HF SPKR STR,RED,WALL,24VDC, 15/30/75/110/135/185CD,FIRE</t>
  </si>
  <si>
    <t>ELUXA,LED STR,RED,CEILING,24V,15/30/75/110/150/177CD,FIRE</t>
  </si>
  <si>
    <t>UL LISTED CIRCULAR BACKBOX FOR 8" SPEAKERS</t>
  </si>
  <si>
    <t>ASWP-2475W-FR</t>
  </si>
  <si>
    <t>AUDIBLE STROBE, WEATHERPROOF, 24VDC, 75CD, WALL,  RED,  WPBB-R REQUIRED</t>
  </si>
  <si>
    <t>E70-24MCWH-FR</t>
  </si>
  <si>
    <t>E70-24MCWH-FW</t>
  </si>
  <si>
    <t>SPEAKER STROBE, 135/185CD, 25/70VOLT, WALL, FLUSH, SQUARE, RED</t>
  </si>
  <si>
    <t>SPEAKER STROBE, 135/185CD, 25/70VOLT, WALL, FLUSH, SQUARE, WHITE</t>
  </si>
  <si>
    <t>RSSCPW-FR</t>
  </si>
  <si>
    <t>RED PLATE FOR RSS WITH FIRE</t>
  </si>
  <si>
    <t>AM-SP40S-PMK</t>
  </si>
  <si>
    <t>SP40S AFTER MKT 8 MESSAGE FACTORY PROGRAMMED KIT</t>
  </si>
  <si>
    <t>ELUXA,LED HN STR,WHT,WALL,24V,15/30/75/110/135/185,NO LTR</t>
  </si>
  <si>
    <t>ELUXA,LF HN,WHT,CEILING,24V,NO LTR</t>
  </si>
  <si>
    <t>ELUXA,LED LF HN STR,WHT,CEILING,24V,110/177CD,NO LTR</t>
  </si>
  <si>
    <t>ELUXA,LED  HF SPKR STRB,RED,CEILING,</t>
  </si>
  <si>
    <t>ELUXA,LED  HF SPKR STR,WHT,WALL,24VDC, 15/30/75/110/135/185CD,EMERGENCY</t>
  </si>
  <si>
    <t>ELUXA,LED  HF SPKR STR,RED,WALL,24VDC, 15/30/75/110/135/185CD,EMERGENCY</t>
  </si>
  <si>
    <t>ELUXA,LED STR,WHT,WALL,24V,15/30/75/110/135/185,NO LTR</t>
  </si>
  <si>
    <t>DBB-S</t>
  </si>
  <si>
    <t>BACKBOX; 4" SQUARE X 2 1/8" DEEP STEEL WITH KNOCKOUTS FOR INSID MOUNTING SILVER</t>
  </si>
  <si>
    <t>BACKBOX; 4" SQUARE X 2 1/8" DEEP STEEL WITH KNOCKOUTS FOR INSIDE MOUNTING</t>
  </si>
  <si>
    <t>BACKBOX, OUTDOOR, THREADED 1/2 CONDUIT HOLE KNOCKOUT, RED</t>
  </si>
  <si>
    <t>WBB-S</t>
  </si>
  <si>
    <t>BACKBOX, OUTDOOR, THREADED 1/2 CONDUIT HOLE KNOCKOUT, GREY</t>
  </si>
  <si>
    <t>MTWP-24MCWH-FW</t>
  </si>
  <si>
    <t>MTWP-24MCCH-FW</t>
  </si>
  <si>
    <t>MTWP-24MCCH-FR</t>
  </si>
  <si>
    <t>24 VDC, SELECTABLE 135/185 CD,WHITE</t>
  </si>
  <si>
    <t>24 VDC, SELECTABLE 115/177 CD,WHITE</t>
  </si>
  <si>
    <t>24 VDC, SELECTABLE 115/177 CD,RED</t>
  </si>
  <si>
    <t>HORN W/LOUD SPEAKER, WEATHERPROOF, 15WATT SUPERVISED,  25/70V</t>
  </si>
  <si>
    <t>WP-KIT</t>
  </si>
  <si>
    <t>GASKET KIT FOR REAR WIRING TO OUTDOOR BACKBOXES</t>
  </si>
  <si>
    <t>ASWP-24MCCH-FW</t>
  </si>
  <si>
    <t>ASWP-24MCCH-FR</t>
  </si>
  <si>
    <t>ASWP-24MCWH-FW</t>
  </si>
  <si>
    <t>ASWP-24MCWH-FR</t>
  </si>
  <si>
    <t>24 VDC, SELECTABLE 135/185 CD,RED</t>
  </si>
  <si>
    <t>MT-121575W-NW</t>
  </si>
  <si>
    <t>MT-121575W-FR</t>
  </si>
  <si>
    <t>MULTITONE STROBE, 8 TONES, 12VDC, 1575CD , WALL, SYNC/NON-SYNC, WHITE, BLANK</t>
  </si>
  <si>
    <t>MULTITONE STROBE, 8 TONES, 12VDC, 1575CD , WALL, SYNC/NON-SYNC, RED, FIRE</t>
  </si>
  <si>
    <t>ET90-24MCCH-FR</t>
  </si>
  <si>
    <t>SPEAKER STROBE, 115/177CD, CEILING, RED, ROUND,</t>
  </si>
  <si>
    <t>ET70-R</t>
  </si>
  <si>
    <t>ET70-W</t>
  </si>
  <si>
    <t>E90-W</t>
  </si>
  <si>
    <t>SPEAKER, 25/70.7 VOLTS, 1/8 TO 8WATTS, RED</t>
  </si>
  <si>
    <t>SPEAKER, 25/70.7 VOLTS, 1/8 TO 8WATTS, WHITE</t>
  </si>
  <si>
    <t>SPEAKER, LOW PROFILE, CEILING, 25/70VOLT, 1/8 - 8 WATTS, WHITE</t>
  </si>
  <si>
    <t>E90-R</t>
  </si>
  <si>
    <t>SPEAKER, LOW PROFILE, CEILING, 25/70VOLT, 1/8 - 8 WATTS, RED</t>
  </si>
  <si>
    <t>E70-W</t>
  </si>
  <si>
    <t>SPEAKER, LOW PROFILE, WALL,  25/70VOLT, SQUARE, WHITE</t>
  </si>
  <si>
    <t>SMS-1000PACK</t>
  </si>
  <si>
    <t>WHOSONLOCATION SMS PACK -1 PACK IS 1,000 CREDITS, NOT AN ANNUAL CHARGE, TOPPED</t>
  </si>
  <si>
    <t>WHOSONLOCATION.</t>
  </si>
  <si>
    <t>4461095</t>
  </si>
  <si>
    <t>22-3PS+1804+2202+2204+IndJacketedOverallGray</t>
  </si>
  <si>
    <t>WINDY CITY.</t>
  </si>
  <si>
    <t>16-02 19X29 AUDIO CMP BLK JKT</t>
  </si>
  <si>
    <t>444340</t>
  </si>
  <si>
    <t>22-04 OAS STR CMP WHT JKT</t>
  </si>
  <si>
    <t>18-06 SHIELDED STRANDED VNTC, DIRECT BURIAL</t>
  </si>
  <si>
    <t>22-04 OAS STR CMP BLK JKT</t>
  </si>
  <si>
    <t>442351</t>
  </si>
  <si>
    <t>22-02 OAS STR CMP WHT JKT</t>
  </si>
  <si>
    <t>22-02 OAS STR CMP BLK JKT BR</t>
  </si>
  <si>
    <t>18-06 OAS STR CMP WHT JKT</t>
  </si>
  <si>
    <t>18-06 OAS STR CMP BLK JKT</t>
  </si>
  <si>
    <t>18-02 UNS STR CMP WHT JKT BR</t>
  </si>
  <si>
    <t>18-02 UNS STR CMP BLK JKT BR</t>
  </si>
  <si>
    <t>18-02 OAS STR CMP WHT JKT BR</t>
  </si>
  <si>
    <t>16-02 SHIELDED STRANDED VNTC, DIRECT BURIAL</t>
  </si>
  <si>
    <t>14-02 SHIELDED STRANDED VNTC, DIRECT BURIAL</t>
  </si>
  <si>
    <t>18-02 OAS STR CMP BLK JKT</t>
  </si>
  <si>
    <t>16-02 UNS STR CMP WHT JKT BR</t>
  </si>
  <si>
    <t>23260</t>
  </si>
  <si>
    <t>150100</t>
  </si>
  <si>
    <t>4150102</t>
  </si>
  <si>
    <t>18-02 OAS STR CMP GRN JKT</t>
  </si>
  <si>
    <t>22-2P EPS STR CMP WHT JKT</t>
  </si>
  <si>
    <t>22-2P EPS STR CMP BLU STP</t>
  </si>
  <si>
    <t>18-06 OAS STR CMP YLW JKT</t>
  </si>
  <si>
    <t>23-4P UNS SOL CMP C6A PUR JKT</t>
  </si>
  <si>
    <t>160100</t>
  </si>
  <si>
    <t>729103</t>
  </si>
  <si>
    <t>18-02 UNSHIELDED STRANDED VNTC, DIRECT BURIAL</t>
  </si>
  <si>
    <t>SIL KNT IONAZATION SMK DET</t>
  </si>
  <si>
    <t>IndigoVision $ Control Center Virtual Matrix</t>
  </si>
  <si>
    <t>22-3PS+1804+2202+2204+IndJacketedOverallBlack</t>
  </si>
  <si>
    <t>7271010</t>
  </si>
  <si>
    <t>22-3PS+1804+2202+2204+IndJacketedOverallYellow</t>
  </si>
  <si>
    <t>18-02 UNSHIELDED SOLID FPLR</t>
  </si>
  <si>
    <t>727100</t>
  </si>
  <si>
    <t>762386</t>
  </si>
  <si>
    <t>762380</t>
  </si>
  <si>
    <t>762369</t>
  </si>
  <si>
    <t>7623690</t>
  </si>
  <si>
    <t>7623660</t>
  </si>
  <si>
    <t>762365</t>
  </si>
  <si>
    <t>7623650</t>
  </si>
  <si>
    <t>7623640</t>
  </si>
  <si>
    <t>762363</t>
  </si>
  <si>
    <t>7623620</t>
  </si>
  <si>
    <t>762361</t>
  </si>
  <si>
    <t>7623610</t>
  </si>
  <si>
    <t>762360</t>
  </si>
  <si>
    <t>762329</t>
  </si>
  <si>
    <t>7623260</t>
  </si>
  <si>
    <t>762323</t>
  </si>
  <si>
    <t>7623230</t>
  </si>
  <si>
    <t>7623220</t>
  </si>
  <si>
    <t>762321</t>
  </si>
  <si>
    <t>762320</t>
  </si>
  <si>
    <t>7613690</t>
  </si>
  <si>
    <t>7613660</t>
  </si>
  <si>
    <t>761365</t>
  </si>
  <si>
    <t>7613650</t>
  </si>
  <si>
    <t>761364</t>
  </si>
  <si>
    <t>7613640</t>
  </si>
  <si>
    <t>761363</t>
  </si>
  <si>
    <t>18-04 UNSHIELDED SOLID FPLP</t>
  </si>
  <si>
    <t>18-02 SHIELDED SOLID FPLP</t>
  </si>
  <si>
    <t>16-02 UNSHIELDED SOLID FPLP</t>
  </si>
  <si>
    <t>7613630</t>
  </si>
  <si>
    <t>761362</t>
  </si>
  <si>
    <t>7613620</t>
  </si>
  <si>
    <t>761361</t>
  </si>
  <si>
    <t>761360</t>
  </si>
  <si>
    <t>7291090</t>
  </si>
  <si>
    <t>729106</t>
  </si>
  <si>
    <t>729105</t>
  </si>
  <si>
    <t>7291030</t>
  </si>
  <si>
    <t>14-02 UNSHIELDED SOLID FPLR</t>
  </si>
  <si>
    <t>729102</t>
  </si>
  <si>
    <t>7291020</t>
  </si>
  <si>
    <t>729101</t>
  </si>
  <si>
    <t>729100</t>
  </si>
  <si>
    <t>727308</t>
  </si>
  <si>
    <t>727306</t>
  </si>
  <si>
    <t>727101</t>
  </si>
  <si>
    <t>727300</t>
  </si>
  <si>
    <t>727109</t>
  </si>
  <si>
    <t>7271040</t>
  </si>
  <si>
    <t>727103</t>
  </si>
  <si>
    <t>7271030</t>
  </si>
  <si>
    <t>727102</t>
  </si>
  <si>
    <t>18-04 UNSHIELDED SOLID FPLR</t>
  </si>
  <si>
    <t>10705</t>
  </si>
  <si>
    <t>WINSTED 10705 COOLING FAN 43DB, 115VAC W/ 5' CORD</t>
  </si>
  <si>
    <t>WINSTED CORP.</t>
  </si>
  <si>
    <t>10712</t>
  </si>
  <si>
    <t>69" TEN OUTLET POWER SUPPLY</t>
  </si>
  <si>
    <t>99151</t>
  </si>
  <si>
    <t>99147</t>
  </si>
  <si>
    <t>WN: 21H BLACK BLANK PANEL</t>
  </si>
  <si>
    <t>WN: 14H BLACK BLANK PANEL</t>
  </si>
  <si>
    <t>99145</t>
  </si>
  <si>
    <t>WN: 10-1/2H BLACK BLANK PANEL</t>
  </si>
  <si>
    <t>99140</t>
  </si>
  <si>
    <t>WN: 1-3/4H BLACK BLANK PANEL</t>
  </si>
  <si>
    <t>86142</t>
  </si>
  <si>
    <t>86227</t>
  </si>
  <si>
    <t>88094</t>
  </si>
  <si>
    <t>WN: 5-1/4H VENTED BLANK PANEL</t>
  </si>
  <si>
    <t>WN: 3.5 RECESS RACK RAIL BRACKET</t>
  </si>
  <si>
    <t>WN: FULL EXTENSION SHELF. BLACK</t>
  </si>
  <si>
    <t>88301</t>
  </si>
  <si>
    <t>WN: DOOR FOR 35 PRO RACK. BLACK</t>
  </si>
  <si>
    <t>98703</t>
  </si>
  <si>
    <t>WN: RM ELEC ASSY (2 FRONT.4 REAR)</t>
  </si>
  <si>
    <t>88344</t>
  </si>
  <si>
    <t>WN: DOOR FOR 24-1/2IN RACK, BLACK</t>
  </si>
  <si>
    <t>56250</t>
  </si>
  <si>
    <t>WN: PHONE TRAY</t>
  </si>
  <si>
    <t>56165</t>
  </si>
  <si>
    <t>WN: 11U TAPPED RACK RAILS</t>
  </si>
  <si>
    <t>53532</t>
  </si>
  <si>
    <t>WN: LAMINATE SIDES WITH OVERLAYS</t>
  </si>
  <si>
    <t>90661</t>
  </si>
  <si>
    <t>10740</t>
  </si>
  <si>
    <t>WN: 1-BAY SHELF FOR PRO II RACK</t>
  </si>
  <si>
    <t>WN: 6IN X 6IN MAGNETIC VENT COVER</t>
  </si>
  <si>
    <t>42755</t>
  </si>
  <si>
    <t>WN: 4IN X 4IN X 72IN WIRING DUCT BLK</t>
  </si>
  <si>
    <t>10715</t>
  </si>
  <si>
    <t>WN: RACKFANS</t>
  </si>
  <si>
    <t>90132</t>
  </si>
  <si>
    <t>WN: SIDE PANELS FOR 90032</t>
  </si>
  <si>
    <t>90322</t>
  </si>
  <si>
    <t>WN: 35" VENTED STEEL FRONT DOOR</t>
  </si>
  <si>
    <t>G8060</t>
  </si>
  <si>
    <t>WN: SQUARE NUT, 10-32 SCREW 25 EA</t>
  </si>
  <si>
    <t>11093</t>
  </si>
  <si>
    <t>WN: WALL MOUNT MONITOR SHELF</t>
  </si>
  <si>
    <t>4 ELEM COMP CMP CUSTOM OSDP YLW</t>
  </si>
  <si>
    <t>22-3PS+1804+2202+2204+INDJACKETEDOVERALLGRAY 500'</t>
  </si>
  <si>
    <t>4C OSDP (22-1P OAS)+18-02 YEL JKT</t>
  </si>
  <si>
    <t>22-3PS+1804+2202+2204+IndJacketedOverallWhite</t>
  </si>
  <si>
    <t>SF-TABLE-MOUNT</t>
  </si>
  <si>
    <t>TABLE TOP MOUNT FOR SPEEDFACE READERS</t>
  </si>
  <si>
    <t>ZKTECO USA LLC.</t>
  </si>
  <si>
    <t>SF-MOUNTING-POLE2</t>
  </si>
  <si>
    <t>SF-MOUNTING-POLE</t>
  </si>
  <si>
    <t>FLOOR MOUNTING POLE COMPATIBLE WITH SPEEDFACE READERS</t>
  </si>
  <si>
    <t>S2G-FIRMWARE-UPGRADE</t>
  </si>
  <si>
    <t>Firmware upgrade for ZKB-AC-S2G (per device)</t>
  </si>
  <si>
    <t>ZKB-EC10-LIC</t>
  </si>
  <si>
    <t>SOFTWARE LICENSE FOR ELEVATOR CONTROL MODULE (PER PANEL)</t>
  </si>
  <si>
    <t>US-INBIO-260-PRO-BUN</t>
  </si>
  <si>
    <t>2-door 2-way controller</t>
  </si>
  <si>
    <t>US-C3-200-PRO-BUN</t>
  </si>
  <si>
    <t>C3-200 panel in Metal Cabinet with Power Supply</t>
  </si>
  <si>
    <t>S2G-DATAMIGRATIONFEE</t>
  </si>
  <si>
    <t>Date Migration fee for upgrading from ZKBioSecurity to Safe</t>
  </si>
  <si>
    <t>ZKTeco.</t>
  </si>
  <si>
    <t>S1008T+ND</t>
  </si>
  <si>
    <t>NDAA Facial Recognition , RFID, Palm Vein Recognition, stan</t>
  </si>
  <si>
    <t>Sell Price</t>
  </si>
  <si>
    <t>Johnson Controls Security Solutions                                                             California Multiple Award Pricing Schedule (CMAS Only)</t>
  </si>
  <si>
    <t>Area</t>
  </si>
  <si>
    <t>District</t>
  </si>
  <si>
    <t>District Name</t>
  </si>
  <si>
    <t>Electrical Hardware</t>
  </si>
  <si>
    <t>Electrical Software</t>
  </si>
  <si>
    <t>Nurse Call</t>
  </si>
  <si>
    <t>Sprinkler</t>
  </si>
  <si>
    <t>Suppression</t>
  </si>
  <si>
    <t>Special Hazard Suppression</t>
  </si>
  <si>
    <t>North East</t>
  </si>
  <si>
    <t>Albany</t>
  </si>
  <si>
    <t>New York City</t>
  </si>
  <si>
    <t>Newburgh</t>
  </si>
  <si>
    <t>Northeast</t>
  </si>
  <si>
    <t>Endicott</t>
  </si>
  <si>
    <t>Burlington</t>
  </si>
  <si>
    <t>Boston/Hartford</t>
  </si>
  <si>
    <t>Boston</t>
  </si>
  <si>
    <t>Buffalo</t>
  </si>
  <si>
    <t>Nashua</t>
  </si>
  <si>
    <t>Long Island</t>
  </si>
  <si>
    <t>Hartford</t>
  </si>
  <si>
    <t>ISPI- New York City</t>
  </si>
  <si>
    <t>Portland</t>
  </si>
  <si>
    <t>Providence</t>
  </si>
  <si>
    <t>Rochester</t>
  </si>
  <si>
    <t>Springfield</t>
  </si>
  <si>
    <t>Syracuse</t>
  </si>
  <si>
    <t>Worcester</t>
  </si>
  <si>
    <t>Ohio Valley</t>
  </si>
  <si>
    <t>Cleveland Intl-Westfire</t>
  </si>
  <si>
    <t>Cleveland Intl Coastal-Westfire</t>
  </si>
  <si>
    <t>Great Lakes</t>
  </si>
  <si>
    <t>Great Lakes HQ</t>
  </si>
  <si>
    <t>Atlanta</t>
  </si>
  <si>
    <t>Certified Fire</t>
  </si>
  <si>
    <t>South Georgia</t>
  </si>
  <si>
    <t>South</t>
  </si>
  <si>
    <t>Birmingham</t>
  </si>
  <si>
    <t>Montgomery</t>
  </si>
  <si>
    <t>Huntsville</t>
  </si>
  <si>
    <t>Central</t>
  </si>
  <si>
    <t>Kingsport</t>
  </si>
  <si>
    <t>Atlantic Coast</t>
  </si>
  <si>
    <t>Charleston</t>
  </si>
  <si>
    <t>Greenville</t>
  </si>
  <si>
    <t>Columbia</t>
  </si>
  <si>
    <t>Myrtle Beach</t>
  </si>
  <si>
    <t>Mobile</t>
  </si>
  <si>
    <t>Midwest</t>
  </si>
  <si>
    <t>Lexington</t>
  </si>
  <si>
    <t>Louisville</t>
  </si>
  <si>
    <t>Memphis</t>
  </si>
  <si>
    <t>Raleigh</t>
  </si>
  <si>
    <t>Richmond</t>
  </si>
  <si>
    <t>Charlotte</t>
  </si>
  <si>
    <t>Florida</t>
  </si>
  <si>
    <t>W Palm Beach</t>
  </si>
  <si>
    <t>Miami</t>
  </si>
  <si>
    <t>Jacksonville</t>
  </si>
  <si>
    <t>Tallahassee</t>
  </si>
  <si>
    <t>New Orleans</t>
  </si>
  <si>
    <t>Little Rock</t>
  </si>
  <si>
    <t>Greensboro</t>
  </si>
  <si>
    <t>Shreveport</t>
  </si>
  <si>
    <t>Chattanooga</t>
  </si>
  <si>
    <t>Nashville</t>
  </si>
  <si>
    <t>Knoxville</t>
  </si>
  <si>
    <t>Orlando</t>
  </si>
  <si>
    <t>Tampa</t>
  </si>
  <si>
    <t>Roanoke</t>
  </si>
  <si>
    <t>Jackson</t>
  </si>
  <si>
    <t>Norfolk</t>
  </si>
  <si>
    <t>Ft Myers</t>
  </si>
  <si>
    <t>Hickory</t>
  </si>
  <si>
    <t>Ashville</t>
  </si>
  <si>
    <t>Chicago/Rockford</t>
  </si>
  <si>
    <t>Chicago</t>
  </si>
  <si>
    <t>Upper Midwest</t>
  </si>
  <si>
    <t>Des Moines</t>
  </si>
  <si>
    <t>Detroit</t>
  </si>
  <si>
    <t>Evansville</t>
  </si>
  <si>
    <t>Grand Rapids</t>
  </si>
  <si>
    <t>Indianapolis</t>
  </si>
  <si>
    <t>Central Plains</t>
  </si>
  <si>
    <t>Kansas City</t>
  </si>
  <si>
    <t>Madison</t>
  </si>
  <si>
    <t>Milwaukee</t>
  </si>
  <si>
    <t>Minneapolis</t>
  </si>
  <si>
    <t>St Louis</t>
  </si>
  <si>
    <t>Northern Indiana</t>
  </si>
  <si>
    <t>Omaha</t>
  </si>
  <si>
    <t>Peoria</t>
  </si>
  <si>
    <t>Green Bay</t>
  </si>
  <si>
    <t>Fargo</t>
  </si>
  <si>
    <t>Texas</t>
  </si>
  <si>
    <t>Lubbock</t>
  </si>
  <si>
    <t>Dallas/Ft Worth</t>
  </si>
  <si>
    <t>Fort Worth</t>
  </si>
  <si>
    <t>Dallas</t>
  </si>
  <si>
    <t>Northern California</t>
  </si>
  <si>
    <t>San Francisco Shell</t>
  </si>
  <si>
    <t>Santa Rosa</t>
  </si>
  <si>
    <t>Fresno</t>
  </si>
  <si>
    <t>Northwest</t>
  </si>
  <si>
    <t>Fairbanks, AK</t>
  </si>
  <si>
    <t>San Francisco</t>
  </si>
  <si>
    <t>Southwest</t>
  </si>
  <si>
    <t>Denver</t>
  </si>
  <si>
    <t>Colorado Springs</t>
  </si>
  <si>
    <t>Houston</t>
  </si>
  <si>
    <t>Southern California</t>
  </si>
  <si>
    <t>Los Angeles</t>
  </si>
  <si>
    <t>Las Vegas</t>
  </si>
  <si>
    <t>Inland Empire</t>
  </si>
  <si>
    <t>Ventura</t>
  </si>
  <si>
    <t>Tulsa</t>
  </si>
  <si>
    <t>Oklahoma City</t>
  </si>
  <si>
    <t>Boise</t>
  </si>
  <si>
    <t>Phoenix</t>
  </si>
  <si>
    <t>Tucson</t>
  </si>
  <si>
    <t>Portland, OR</t>
  </si>
  <si>
    <t>Anchorage, AK</t>
  </si>
  <si>
    <t>Reno</t>
  </si>
  <si>
    <t>Sacramento</t>
  </si>
  <si>
    <t>Salt Lake City</t>
  </si>
  <si>
    <t>Seattle</t>
  </si>
  <si>
    <t>Juno</t>
  </si>
  <si>
    <t>Albuquerque</t>
  </si>
  <si>
    <t>Wichita</t>
  </si>
  <si>
    <t>Denver-Westfire</t>
  </si>
  <si>
    <t>Phoenix-Westfire</t>
  </si>
  <si>
    <t>Salt Lake City-Westfire</t>
  </si>
  <si>
    <t>Dallas-Westfire</t>
  </si>
  <si>
    <t>Seattle-Westfire</t>
  </si>
  <si>
    <t>Spokane</t>
  </si>
  <si>
    <t>San Diego</t>
  </si>
  <si>
    <t>Helena</t>
  </si>
  <si>
    <t>San Antonio</t>
  </si>
  <si>
    <t>Corpus Christi</t>
  </si>
  <si>
    <t>Austin</t>
  </si>
  <si>
    <t>Honolulu</t>
  </si>
  <si>
    <t>Cincinnati</t>
  </si>
  <si>
    <t>Cleveland</t>
  </si>
  <si>
    <t>Philadelphia &amp; New Jersey</t>
  </si>
  <si>
    <t>North Jersey</t>
  </si>
  <si>
    <t>Chesapeake</t>
  </si>
  <si>
    <t>Harrisburg</t>
  </si>
  <si>
    <t>Philadelphia</t>
  </si>
  <si>
    <t>Pittsburgh</t>
  </si>
  <si>
    <t>Allentown</t>
  </si>
  <si>
    <t>Wilmington</t>
  </si>
  <si>
    <t>Federal Solutions</t>
  </si>
  <si>
    <t>No. Virginia</t>
  </si>
  <si>
    <t>Baltimore</t>
  </si>
  <si>
    <t>Columbus</t>
  </si>
  <si>
    <t>Toledo</t>
  </si>
  <si>
    <t xml:space="preserve">U.S. Domestic Branch Standard Service Labor Rates NTE </t>
  </si>
  <si>
    <t>Region</t>
  </si>
  <si>
    <t>City</t>
  </si>
  <si>
    <t>State</t>
  </si>
  <si>
    <t>Market</t>
  </si>
  <si>
    <t>LaborGroup</t>
  </si>
  <si>
    <t>LaborType</t>
  </si>
  <si>
    <t>Labor PID</t>
  </si>
  <si>
    <t>Sourcewell NTE Labor rate (Ceiling)</t>
  </si>
  <si>
    <t>Central US</t>
  </si>
  <si>
    <t>Mid-South Area</t>
  </si>
  <si>
    <t>TN</t>
  </si>
  <si>
    <t>Electrical</t>
  </si>
  <si>
    <t>CAD</t>
  </si>
  <si>
    <t>CAD LAB</t>
  </si>
  <si>
    <t>TIS</t>
  </si>
  <si>
    <t>Commissioning</t>
  </si>
  <si>
    <t>COMM LAB</t>
  </si>
  <si>
    <t>ENG</t>
  </si>
  <si>
    <t>Design</t>
  </si>
  <si>
    <t>DSGN LAB</t>
  </si>
  <si>
    <t>TLP</t>
  </si>
  <si>
    <t>Field Tech</t>
  </si>
  <si>
    <t>TECH LAB</t>
  </si>
  <si>
    <t>INS</t>
  </si>
  <si>
    <t>Installation</t>
  </si>
  <si>
    <t>INST LAB</t>
  </si>
  <si>
    <t>FAB</t>
  </si>
  <si>
    <t>Pre-Site Preparation</t>
  </si>
  <si>
    <t>PREP LAB</t>
  </si>
  <si>
    <t>PJM</t>
  </si>
  <si>
    <t>Proj/Const Mgmt</t>
  </si>
  <si>
    <t>PM LAB</t>
  </si>
  <si>
    <t>KY</t>
  </si>
  <si>
    <t>Central Plains Area</t>
  </si>
  <si>
    <t>Springdale</t>
  </si>
  <si>
    <t>AR</t>
  </si>
  <si>
    <t>HeartLand Area</t>
  </si>
  <si>
    <t>IL</t>
  </si>
  <si>
    <t>Upper Midwest Area</t>
  </si>
  <si>
    <t>IA</t>
  </si>
  <si>
    <t>Great Midwest Area</t>
  </si>
  <si>
    <t>MI</t>
  </si>
  <si>
    <t>IN</t>
  </si>
  <si>
    <t>KS</t>
  </si>
  <si>
    <t>MO</t>
  </si>
  <si>
    <t>WI</t>
  </si>
  <si>
    <t>MN</t>
  </si>
  <si>
    <t>Sioux Falls</t>
  </si>
  <si>
    <t>St. Louis</t>
  </si>
  <si>
    <t>Elkhart</t>
  </si>
  <si>
    <t>NE</t>
  </si>
  <si>
    <t>ND</t>
  </si>
  <si>
    <t>Rapid City</t>
  </si>
  <si>
    <t>OK</t>
  </si>
  <si>
    <t>OH</t>
  </si>
  <si>
    <t>Northeast US</t>
  </si>
  <si>
    <t>Northeast Area</t>
  </si>
  <si>
    <t>NY</t>
  </si>
  <si>
    <t>New York, NY Area</t>
  </si>
  <si>
    <t>Hudson Valley</t>
  </si>
  <si>
    <t>VT</t>
  </si>
  <si>
    <t>Boston, MA Area</t>
  </si>
  <si>
    <t>MA</t>
  </si>
  <si>
    <t>NH</t>
  </si>
  <si>
    <t>CT</t>
  </si>
  <si>
    <t>ISPI NYC</t>
  </si>
  <si>
    <t>Dept of Corrections</t>
  </si>
  <si>
    <t>ME</t>
  </si>
  <si>
    <t>RI</t>
  </si>
  <si>
    <t>Philadelphia &amp; New Jersey Area</t>
  </si>
  <si>
    <t>Newark</t>
  </si>
  <si>
    <t>NJ</t>
  </si>
  <si>
    <t>South Jersey</t>
  </si>
  <si>
    <t>Chesapeake Area</t>
  </si>
  <si>
    <t>PA</t>
  </si>
  <si>
    <t>DE</t>
  </si>
  <si>
    <t>VA</t>
  </si>
  <si>
    <t>DC Metro</t>
  </si>
  <si>
    <t>DC</t>
  </si>
  <si>
    <t>MD</t>
  </si>
  <si>
    <t>South US</t>
  </si>
  <si>
    <t>Atlanta, GA Area</t>
  </si>
  <si>
    <t>Certified</t>
  </si>
  <si>
    <t>GA</t>
  </si>
  <si>
    <t>Macon</t>
  </si>
  <si>
    <t>South Area</t>
  </si>
  <si>
    <t>AL</t>
  </si>
  <si>
    <t>Atlantic Coast Area</t>
  </si>
  <si>
    <t>SC</t>
  </si>
  <si>
    <t>Savannah</t>
  </si>
  <si>
    <t>Florida Area</t>
  </si>
  <si>
    <t>West Palm Beach</t>
  </si>
  <si>
    <t>FL</t>
  </si>
  <si>
    <t>LA</t>
  </si>
  <si>
    <t>MS</t>
  </si>
  <si>
    <t>Ft. Myers</t>
  </si>
  <si>
    <t>Asheville</t>
  </si>
  <si>
    <t>Houston, TX Area</t>
  </si>
  <si>
    <t>Houston Industrial</t>
  </si>
  <si>
    <t>TX</t>
  </si>
  <si>
    <t>Houston Shell</t>
  </si>
  <si>
    <t>New Orleans Shell</t>
  </si>
  <si>
    <t>Ohio Valley Area</t>
  </si>
  <si>
    <t>WV</t>
  </si>
  <si>
    <t>West US</t>
  </si>
  <si>
    <t>Texas Area</t>
  </si>
  <si>
    <t>Northern California Area</t>
  </si>
  <si>
    <t>CA</t>
  </si>
  <si>
    <t>Northwest Area</t>
  </si>
  <si>
    <t>Fairbanks</t>
  </si>
  <si>
    <t>AK</t>
  </si>
  <si>
    <t>Southwest Area</t>
  </si>
  <si>
    <t>CO</t>
  </si>
  <si>
    <t>SoCal Area</t>
  </si>
  <si>
    <t>Orange</t>
  </si>
  <si>
    <t>NV</t>
  </si>
  <si>
    <t>ID</t>
  </si>
  <si>
    <t>AZ</t>
  </si>
  <si>
    <t>OR</t>
  </si>
  <si>
    <t>Anchorage</t>
  </si>
  <si>
    <t>Ak</t>
  </si>
  <si>
    <t>UT</t>
  </si>
  <si>
    <t>WA</t>
  </si>
  <si>
    <t>Juneau</t>
  </si>
  <si>
    <t>NM</t>
  </si>
  <si>
    <t>El Paso</t>
  </si>
  <si>
    <t>McAllen</t>
  </si>
  <si>
    <t>HI</t>
  </si>
</sst>
</file>

<file path=xl/styles.xml><?xml version="1.0" encoding="utf-8"?>
<styleSheet xmlns="http://schemas.openxmlformats.org/spreadsheetml/2006/main" xmlns:mc="http://schemas.openxmlformats.org/markup-compatibility/2006" xmlns:x14ac="http://schemas.microsoft.com/office/spreadsheetml/2009/9/ac" xmlns:x16r2="http://schemas.microsoft.com/office/spreadsheetml/2015/02/main" xmlns:xr="http://schemas.microsoft.com/office/spreadsheetml/2014/revision" mc:Ignorable="x14ac x16r2 xr">
  <numFmts count="4">
    <numFmt numFmtId="6" formatCode="&quot;$&quot;#,##0_);[Red]\(&quot;$&quot;#,##0\)"/>
    <numFmt numFmtId="8" formatCode="&quot;$&quot;#,##0.00_);[Red]\(&quot;$&quot;#,##0.00\)"/>
    <numFmt numFmtId="44" formatCode="_(&quot;$&quot;* #,##0.00_);_(&quot;$&quot;* \(#,##0.00\);_(&quot;$&quot;* &quot;-&quot;??_);_(@_)"/>
    <numFmt numFmtId="164" formatCode="&quot;$&quot;#,##0.00"/>
  </numFmts>
  <fonts count="65" x14ac:knownFonts="1">
    <font>
      <sz val="11"/>
      <color theme="1"/>
      <name val="Aptos Narrow"/>
      <family val="2"/>
      <scheme val="minor"/>
    </font>
    <font>
      <sz val="11"/>
      <name val="Aptos Narrow"/>
      <family val="2"/>
      <scheme val="minor"/>
    </font>
    <font>
      <b/>
      <sz val="12"/>
      <color rgb="FF000000"/>
      <name val="Arial"/>
      <family val="2"/>
    </font>
    <font>
      <b/>
      <sz val="11"/>
      <color rgb="FF000000"/>
      <name val="Arial"/>
      <family val="2"/>
    </font>
    <font>
      <b/>
      <sz val="12"/>
      <color rgb="FFFF0000"/>
      <name val="Arial"/>
      <family val="2"/>
    </font>
    <font>
      <b/>
      <sz val="11"/>
      <color rgb="FFFF0000"/>
      <name val="Arial"/>
      <family val="2"/>
    </font>
    <font>
      <b/>
      <sz val="14"/>
      <color rgb="FF000000"/>
      <name val="Arial"/>
      <family val="2"/>
    </font>
    <font>
      <sz val="9"/>
      <color rgb="FF000000"/>
      <name val="Arial"/>
      <family val="2"/>
    </font>
    <font>
      <sz val="10"/>
      <name val="Arial"/>
      <family val="2"/>
    </font>
    <font>
      <b/>
      <sz val="10"/>
      <name val="Arial"/>
      <family val="2"/>
    </font>
    <font>
      <b/>
      <i/>
      <sz val="9"/>
      <color rgb="FF000000"/>
      <name val="Arial"/>
      <family val="2"/>
    </font>
    <font>
      <sz val="11"/>
      <color rgb="FF000000"/>
      <name val="Calibri"/>
      <family val="2"/>
    </font>
    <font>
      <sz val="10"/>
      <color rgb="FFFF0000"/>
      <name val="Arial"/>
      <family val="2"/>
    </font>
    <font>
      <b/>
      <sz val="10"/>
      <color rgb="FFFFFFFF"/>
      <name val="Arial"/>
      <family val="2"/>
    </font>
    <font>
      <b/>
      <u/>
      <sz val="10"/>
      <name val="Arial"/>
      <family val="2"/>
    </font>
    <font>
      <sz val="10"/>
      <color rgb="FF000000"/>
      <name val="Arial"/>
      <family val="2"/>
    </font>
    <font>
      <b/>
      <sz val="12"/>
      <name val="Arial"/>
      <family val="2"/>
    </font>
    <font>
      <sz val="12"/>
      <name val="Arial"/>
      <family val="2"/>
    </font>
    <font>
      <sz val="11"/>
      <name val="Arial"/>
      <family val="2"/>
    </font>
    <font>
      <u/>
      <sz val="10"/>
      <name val="Arial"/>
      <family val="2"/>
    </font>
    <font>
      <sz val="10"/>
      <color rgb="FF000000"/>
      <name val="Calibri"/>
      <family val="2"/>
    </font>
    <font>
      <b/>
      <u val="double"/>
      <sz val="10"/>
      <name val="Arial"/>
      <family val="2"/>
    </font>
    <font>
      <b/>
      <i/>
      <sz val="10"/>
      <name val="Arial"/>
      <family val="2"/>
    </font>
    <font>
      <b/>
      <i/>
      <sz val="10"/>
      <color rgb="FFFF0000"/>
      <name val="Arial"/>
      <family val="2"/>
    </font>
    <font>
      <b/>
      <sz val="9"/>
      <name val="Arial"/>
      <family val="2"/>
    </font>
    <font>
      <sz val="9"/>
      <name val="Arial"/>
      <family val="2"/>
    </font>
    <font>
      <b/>
      <sz val="14"/>
      <name val="Arial"/>
      <family val="2"/>
    </font>
    <font>
      <b/>
      <sz val="11"/>
      <name val="Arial"/>
      <family val="2"/>
    </font>
    <font>
      <b/>
      <sz val="11"/>
      <color rgb="FF000000"/>
      <name val="Aptos"/>
      <family val="2"/>
    </font>
    <font>
      <sz val="12"/>
      <color rgb="FF000000"/>
      <name val="Aptos"/>
      <family val="2"/>
    </font>
    <font>
      <sz val="11"/>
      <color rgb="FF000000"/>
      <name val="Aptos"/>
      <family val="2"/>
    </font>
    <font>
      <b/>
      <sz val="9"/>
      <color rgb="FF000000"/>
      <name val="Aptos"/>
      <family val="2"/>
    </font>
    <font>
      <sz val="9"/>
      <color rgb="FF000000"/>
      <name val="Aptos"/>
      <family val="2"/>
    </font>
    <font>
      <b/>
      <sz val="10"/>
      <color rgb="FF000000"/>
      <name val="Aptos"/>
      <family val="2"/>
    </font>
    <font>
      <i/>
      <sz val="9"/>
      <color rgb="FF000000"/>
      <name val="Aptos"/>
      <family val="2"/>
    </font>
    <font>
      <b/>
      <u/>
      <sz val="10"/>
      <color rgb="FF000000"/>
      <name val="Aptos"/>
      <family val="2"/>
    </font>
    <font>
      <sz val="14"/>
      <name val="Calibri"/>
      <family val="2"/>
    </font>
    <font>
      <sz val="14"/>
      <name val="Times New Roman"/>
      <family val="1"/>
    </font>
    <font>
      <b/>
      <sz val="11"/>
      <name val="Calibri"/>
    </font>
    <font>
      <b/>
      <sz val="11"/>
      <color rgb="FFFFFFFF"/>
      <name val="Calibri"/>
      <family val="2"/>
    </font>
    <font>
      <sz val="11"/>
      <color rgb="FFFFFFFF"/>
      <name val="Times New Roman"/>
      <family val="1"/>
    </font>
    <font>
      <sz val="11"/>
      <name val="Calibri"/>
      <family val="2"/>
    </font>
    <font>
      <sz val="11"/>
      <name val="Times New Roman"/>
      <family val="1"/>
    </font>
    <font>
      <sz val="11"/>
      <name val="Calibri"/>
    </font>
    <font>
      <b/>
      <sz val="10.5"/>
      <name val="Calibri"/>
      <family val="2"/>
    </font>
    <font>
      <sz val="10.5"/>
      <name val="Times New Roman"/>
      <family val="1"/>
    </font>
    <font>
      <sz val="10.5"/>
      <name val="Calibri"/>
      <family val="2"/>
    </font>
    <font>
      <sz val="12"/>
      <name val="Calibri"/>
      <family val="2"/>
    </font>
    <font>
      <sz val="12"/>
      <name val="Times New Roman"/>
      <family val="1"/>
    </font>
    <font>
      <sz val="14"/>
      <name val="Aptos Narrow"/>
      <family val="2"/>
    </font>
    <font>
      <sz val="14"/>
      <name val="Times New Roman"/>
    </font>
    <font>
      <b/>
      <sz val="10.5"/>
      <name val="Calibri"/>
    </font>
    <font>
      <b/>
      <sz val="10.5"/>
      <color rgb="FFFFFFFF"/>
      <name val="Calibri"/>
      <family val="2"/>
    </font>
    <font>
      <sz val="10.5"/>
      <color rgb="FFFFFFFF"/>
      <name val="Times New Roman"/>
      <family val="1"/>
    </font>
    <font>
      <sz val="10"/>
      <name val="Times New Roman"/>
    </font>
    <font>
      <sz val="10"/>
      <name val="Times New Roman"/>
      <family val="1"/>
    </font>
    <font>
      <u/>
      <sz val="10.5"/>
      <name val="Calibri"/>
      <family val="2"/>
    </font>
    <font>
      <u/>
      <sz val="10.5"/>
      <name val="Times New Roman"/>
      <family val="1"/>
    </font>
    <font>
      <b/>
      <sz val="11"/>
      <color theme="1"/>
      <name val="Aptos Narrow"/>
      <family val="2"/>
      <scheme val="minor"/>
    </font>
    <font>
      <b/>
      <sz val="12"/>
      <color theme="1"/>
      <name val="Aptos Narrow"/>
      <family val="2"/>
      <scheme val="minor"/>
    </font>
    <font>
      <b/>
      <u/>
      <sz val="11"/>
      <color theme="1"/>
      <name val="Aptos Narrow"/>
      <family val="2"/>
      <scheme val="minor"/>
    </font>
    <font>
      <b/>
      <sz val="14"/>
      <color theme="1"/>
      <name val="Aptos Narrow"/>
      <family val="2"/>
      <scheme val="minor"/>
    </font>
    <font>
      <sz val="11"/>
      <color theme="1"/>
      <name val="Calibri"/>
      <family val="2"/>
    </font>
    <font>
      <b/>
      <sz val="15"/>
      <name val="MS Sans Serif"/>
      <family val="2"/>
    </font>
    <font>
      <b/>
      <sz val="11"/>
      <color rgb="FF000000"/>
      <name val="Calibri"/>
      <family val="2"/>
    </font>
  </fonts>
  <fills count="15">
    <fill>
      <patternFill patternType="none"/>
    </fill>
    <fill>
      <patternFill patternType="gray125"/>
    </fill>
    <fill>
      <patternFill patternType="solid">
        <fgColor rgb="FFFFFF00"/>
        <bgColor indexed="64"/>
      </patternFill>
    </fill>
    <fill>
      <patternFill patternType="solid">
        <fgColor theme="3" tint="0.89999084444715716"/>
        <bgColor indexed="64"/>
      </patternFill>
    </fill>
    <fill>
      <patternFill patternType="solid">
        <fgColor rgb="FFD9D9D9"/>
        <bgColor rgb="FF000000"/>
      </patternFill>
    </fill>
    <fill>
      <patternFill patternType="solid">
        <fgColor rgb="FFDCE6F1"/>
        <bgColor rgb="FF000000"/>
      </patternFill>
    </fill>
    <fill>
      <patternFill patternType="solid">
        <fgColor rgb="FFEBF1DE"/>
        <bgColor rgb="FF000000"/>
      </patternFill>
    </fill>
    <fill>
      <patternFill patternType="solid">
        <fgColor rgb="FF538DD5"/>
        <bgColor rgb="FF000000"/>
      </patternFill>
    </fill>
    <fill>
      <patternFill patternType="solid">
        <fgColor rgb="FFE9F7F3"/>
        <bgColor rgb="FF000000"/>
      </patternFill>
    </fill>
    <fill>
      <patternFill patternType="solid">
        <fgColor rgb="FFFFFFFF"/>
        <bgColor rgb="FF000000"/>
      </patternFill>
    </fill>
    <fill>
      <patternFill patternType="solid">
        <fgColor rgb="FFFF7C80"/>
        <bgColor rgb="FF000000"/>
      </patternFill>
    </fill>
    <fill>
      <patternFill patternType="solid">
        <fgColor rgb="FF2C5194"/>
      </patternFill>
    </fill>
    <fill>
      <patternFill patternType="solid">
        <fgColor rgb="FF0452A3"/>
      </patternFill>
    </fill>
    <fill>
      <patternFill patternType="solid">
        <fgColor rgb="FFC0C0C0"/>
        <bgColor rgb="FF000000"/>
      </patternFill>
    </fill>
    <fill>
      <patternFill patternType="solid">
        <fgColor rgb="FFDAEEF3"/>
        <bgColor rgb="FF000000"/>
      </patternFill>
    </fill>
  </fills>
  <borders count="15">
    <border>
      <left/>
      <right/>
      <top/>
      <bottom/>
      <diagonal/>
    </border>
    <border>
      <left/>
      <right style="thin">
        <color indexed="64"/>
      </right>
      <top/>
      <bottom/>
      <diagonal/>
    </border>
    <border>
      <left style="thin">
        <color indexed="64"/>
      </left>
      <right/>
      <top style="thin">
        <color indexed="64"/>
      </top>
      <bottom style="thin">
        <color indexed="64"/>
      </bottom>
      <diagonal/>
    </border>
    <border>
      <left/>
      <right/>
      <top style="thin">
        <color indexed="64"/>
      </top>
      <bottom style="thin">
        <color indexed="64"/>
      </bottom>
      <diagonal/>
    </border>
    <border>
      <left/>
      <right style="thin">
        <color indexed="64"/>
      </right>
      <top style="thin">
        <color indexed="64"/>
      </top>
      <bottom style="thin">
        <color indexed="64"/>
      </bottom>
      <diagonal/>
    </border>
    <border>
      <left style="thin">
        <color indexed="64"/>
      </left>
      <right style="thin">
        <color indexed="64"/>
      </right>
      <top style="thin">
        <color indexed="64"/>
      </top>
      <bottom style="thin">
        <color indexed="64"/>
      </bottom>
      <diagonal/>
    </border>
    <border>
      <left/>
      <right/>
      <top/>
      <bottom style="thin">
        <color indexed="64"/>
      </bottom>
      <diagonal/>
    </border>
    <border>
      <left/>
      <right/>
      <top style="thin">
        <color indexed="64"/>
      </top>
      <bottom/>
      <diagonal/>
    </border>
    <border>
      <left style="thin">
        <color rgb="FF000000"/>
      </left>
      <right style="thin">
        <color rgb="FF000000"/>
      </right>
      <top style="thin">
        <color rgb="FF000000"/>
      </top>
      <bottom/>
      <diagonal/>
    </border>
    <border>
      <left style="thin">
        <color rgb="FF000000"/>
      </left>
      <right style="thin">
        <color rgb="FF000000"/>
      </right>
      <top/>
      <bottom style="thin">
        <color rgb="FF000000"/>
      </bottom>
      <diagonal/>
    </border>
    <border>
      <left style="thin">
        <color rgb="FF000000"/>
      </left>
      <right style="thin">
        <color rgb="FF000000"/>
      </right>
      <top style="thin">
        <color rgb="FF000000"/>
      </top>
      <bottom style="thin">
        <color rgb="FF000000"/>
      </bottom>
      <diagonal/>
    </border>
    <border>
      <left style="thin">
        <color indexed="64"/>
      </left>
      <right style="thin">
        <color indexed="64"/>
      </right>
      <top/>
      <bottom style="thin">
        <color indexed="64"/>
      </bottom>
      <diagonal/>
    </border>
    <border>
      <left/>
      <right style="thin">
        <color indexed="64"/>
      </right>
      <top/>
      <bottom style="thin">
        <color indexed="64"/>
      </bottom>
      <diagonal/>
    </border>
    <border>
      <left style="thin">
        <color indexed="64"/>
      </left>
      <right style="thin">
        <color indexed="64"/>
      </right>
      <top/>
      <bottom/>
      <diagonal/>
    </border>
    <border>
      <left/>
      <right/>
      <top/>
      <bottom style="thin">
        <color rgb="FF000000"/>
      </bottom>
      <diagonal/>
    </border>
  </borders>
  <cellStyleXfs count="1">
    <xf numFmtId="0" fontId="0" fillId="0" borderId="0"/>
  </cellStyleXfs>
  <cellXfs count="143">
    <xf numFmtId="0" fontId="0" fillId="0" borderId="0" xfId="0"/>
    <xf numFmtId="0" fontId="0" fillId="0" borderId="0" xfId="0" applyAlignment="1">
      <alignment horizontal="left"/>
    </xf>
    <xf numFmtId="164" fontId="0" fillId="2" borderId="0" xfId="0" applyNumberFormat="1" applyFill="1"/>
    <xf numFmtId="164" fontId="1" fillId="3" borderId="0" xfId="0" applyNumberFormat="1" applyFont="1" applyFill="1"/>
    <xf numFmtId="10" fontId="1" fillId="3" borderId="0" xfId="0" applyNumberFormat="1" applyFont="1" applyFill="1"/>
    <xf numFmtId="164" fontId="0" fillId="0" borderId="0" xfId="0" applyNumberFormat="1"/>
    <xf numFmtId="10" fontId="0" fillId="0" borderId="0" xfId="0" applyNumberFormat="1"/>
    <xf numFmtId="164" fontId="1" fillId="3" borderId="0" xfId="0" applyNumberFormat="1" applyFont="1" applyFill="1" applyAlignment="1">
      <alignment horizontal="center" wrapText="1"/>
    </xf>
    <xf numFmtId="0" fontId="7" fillId="0" borderId="0" xfId="0" applyFont="1" applyAlignment="1">
      <alignment wrapText="1"/>
    </xf>
    <xf numFmtId="0" fontId="8" fillId="0" borderId="0" xfId="0" applyFont="1" applyAlignment="1">
      <alignment horizontal="left" wrapText="1"/>
    </xf>
    <xf numFmtId="0" fontId="9" fillId="0" borderId="0" xfId="0" applyFont="1" applyAlignment="1">
      <alignment horizontal="left"/>
    </xf>
    <xf numFmtId="0" fontId="10" fillId="4" borderId="0" xfId="0" applyFont="1" applyFill="1" applyAlignment="1">
      <alignment horizontal="center" wrapText="1"/>
    </xf>
    <xf numFmtId="0" fontId="7" fillId="4" borderId="0" xfId="0" applyFont="1" applyFill="1" applyAlignment="1">
      <alignment wrapText="1"/>
    </xf>
    <xf numFmtId="0" fontId="11" fillId="0" borderId="0" xfId="0" applyFont="1"/>
    <xf numFmtId="0" fontId="12" fillId="0" borderId="0" xfId="0" applyFont="1" applyAlignment="1">
      <alignment horizontal="left" wrapText="1"/>
    </xf>
    <xf numFmtId="0" fontId="8" fillId="5" borderId="0" xfId="0" applyFont="1" applyFill="1" applyAlignment="1">
      <alignment horizontal="left"/>
    </xf>
    <xf numFmtId="0" fontId="12" fillId="0" borderId="0" xfId="0" applyFont="1" applyAlignment="1">
      <alignment horizontal="left"/>
    </xf>
    <xf numFmtId="0" fontId="7" fillId="0" borderId="0" xfId="0" applyFont="1" applyAlignment="1">
      <alignment horizontal="left" wrapText="1"/>
    </xf>
    <xf numFmtId="0" fontId="7" fillId="0" borderId="0" xfId="0" applyFont="1" applyAlignment="1">
      <alignment horizontal="center" wrapText="1"/>
    </xf>
    <xf numFmtId="8" fontId="7" fillId="6" borderId="0" xfId="0" applyNumberFormat="1" applyFont="1" applyFill="1" applyAlignment="1">
      <alignment horizontal="center" wrapText="1"/>
    </xf>
    <xf numFmtId="0" fontId="14" fillId="0" borderId="0" xfId="0" applyFont="1" applyAlignment="1">
      <alignment horizontal="left" wrapText="1"/>
    </xf>
    <xf numFmtId="0" fontId="9" fillId="0" borderId="0" xfId="0" applyFont="1" applyAlignment="1">
      <alignment horizontal="center" wrapText="1"/>
    </xf>
    <xf numFmtId="0" fontId="15" fillId="0" borderId="0" xfId="0" applyFont="1" applyAlignment="1">
      <alignment wrapText="1"/>
    </xf>
    <xf numFmtId="0" fontId="9" fillId="0" borderId="0" xfId="0" applyFont="1" applyAlignment="1">
      <alignment horizontal="left" wrapText="1"/>
    </xf>
    <xf numFmtId="0" fontId="8" fillId="5" borderId="0" xfId="0" applyFont="1" applyFill="1" applyAlignment="1">
      <alignment horizontal="center" wrapText="1"/>
    </xf>
    <xf numFmtId="0" fontId="8" fillId="0" borderId="0" xfId="0" applyFont="1" applyAlignment="1">
      <alignment horizontal="left"/>
    </xf>
    <xf numFmtId="0" fontId="8" fillId="0" borderId="1" xfId="0" applyFont="1" applyBorder="1" applyAlignment="1">
      <alignment horizontal="left"/>
    </xf>
    <xf numFmtId="0" fontId="8" fillId="0" borderId="0" xfId="0" applyFont="1" applyAlignment="1">
      <alignment horizontal="center" wrapText="1"/>
    </xf>
    <xf numFmtId="0" fontId="9" fillId="5" borderId="0" xfId="0" applyFont="1" applyFill="1" applyAlignment="1">
      <alignment horizontal="center" wrapText="1"/>
    </xf>
    <xf numFmtId="0" fontId="12" fillId="0" borderId="0" xfId="0" applyFont="1" applyAlignment="1">
      <alignment horizontal="center" wrapText="1"/>
    </xf>
    <xf numFmtId="0" fontId="15" fillId="0" borderId="0" xfId="0" applyFont="1" applyAlignment="1">
      <alignment horizontal="left" wrapText="1"/>
    </xf>
    <xf numFmtId="8" fontId="8" fillId="8" borderId="0" xfId="0" applyNumberFormat="1" applyFont="1" applyFill="1" applyAlignment="1">
      <alignment horizontal="center" wrapText="1"/>
    </xf>
    <xf numFmtId="8" fontId="9" fillId="0" borderId="0" xfId="0" applyNumberFormat="1" applyFont="1" applyAlignment="1">
      <alignment horizontal="center" wrapText="1"/>
    </xf>
    <xf numFmtId="0" fontId="12" fillId="0" borderId="0" xfId="0" applyFont="1" applyAlignment="1">
      <alignment vertical="top" wrapText="1"/>
    </xf>
    <xf numFmtId="0" fontId="8" fillId="5" borderId="0" xfId="0" applyFont="1" applyFill="1" applyAlignment="1">
      <alignment vertical="top" wrapText="1"/>
    </xf>
    <xf numFmtId="0" fontId="8" fillId="0" borderId="0" xfId="0" applyFont="1" applyAlignment="1">
      <alignment vertical="top" wrapText="1"/>
    </xf>
    <xf numFmtId="0" fontId="8" fillId="0" borderId="0" xfId="0" applyFont="1" applyAlignment="1">
      <alignment wrapText="1"/>
    </xf>
    <xf numFmtId="0" fontId="8" fillId="9" borderId="0" xfId="0" applyFont="1" applyFill="1" applyAlignment="1">
      <alignment horizontal="center" wrapText="1"/>
    </xf>
    <xf numFmtId="0" fontId="12" fillId="5" borderId="0" xfId="0" applyFont="1" applyFill="1" applyAlignment="1">
      <alignment horizontal="center" wrapText="1"/>
    </xf>
    <xf numFmtId="0" fontId="8" fillId="0" borderId="0" xfId="0" applyFont="1" applyAlignment="1">
      <alignment horizontal="center"/>
    </xf>
    <xf numFmtId="0" fontId="8" fillId="0" borderId="0" xfId="0" applyFont="1" applyAlignment="1">
      <alignment horizontal="right" wrapText="1"/>
    </xf>
    <xf numFmtId="0" fontId="8" fillId="8" borderId="0" xfId="0" applyFont="1" applyFill="1" applyAlignment="1">
      <alignment horizontal="center" wrapText="1"/>
    </xf>
    <xf numFmtId="0" fontId="19" fillId="0" borderId="0" xfId="0" applyFont="1" applyAlignment="1">
      <alignment horizontal="center" wrapText="1"/>
    </xf>
    <xf numFmtId="0" fontId="20" fillId="0" borderId="0" xfId="0" applyFont="1" applyAlignment="1">
      <alignment wrapText="1"/>
    </xf>
    <xf numFmtId="0" fontId="11" fillId="0" borderId="0" xfId="0" applyFont="1" applyAlignment="1">
      <alignment vertical="center" wrapText="1"/>
    </xf>
    <xf numFmtId="0" fontId="21" fillId="0" borderId="0" xfId="0" applyFont="1" applyAlignment="1">
      <alignment horizontal="left" wrapText="1"/>
    </xf>
    <xf numFmtId="0" fontId="22" fillId="5" borderId="0" xfId="0" applyFont="1" applyFill="1" applyAlignment="1">
      <alignment horizontal="left"/>
    </xf>
    <xf numFmtId="0" fontId="8" fillId="5" borderId="0" xfId="0" applyFont="1" applyFill="1" applyAlignment="1">
      <alignment wrapText="1"/>
    </xf>
    <xf numFmtId="8" fontId="9" fillId="5" borderId="0" xfId="0" applyNumberFormat="1" applyFont="1" applyFill="1" applyAlignment="1">
      <alignment horizontal="center" wrapText="1"/>
    </xf>
    <xf numFmtId="0" fontId="23" fillId="5" borderId="0" xfId="0" applyFont="1" applyFill="1" applyAlignment="1">
      <alignment horizontal="left"/>
    </xf>
    <xf numFmtId="0" fontId="24" fillId="0" borderId="0" xfId="0" applyFont="1" applyAlignment="1">
      <alignment horizontal="center" wrapText="1"/>
    </xf>
    <xf numFmtId="0" fontId="25" fillId="0" borderId="0" xfId="0" applyFont="1" applyAlignment="1">
      <alignment horizontal="center" wrapText="1"/>
    </xf>
    <xf numFmtId="0" fontId="26" fillId="0" borderId="0" xfId="0" applyFont="1" applyAlignment="1">
      <alignment horizontal="left" wrapText="1"/>
    </xf>
    <xf numFmtId="0" fontId="27" fillId="0" borderId="0" xfId="0" applyFont="1" applyAlignment="1">
      <alignment horizontal="right" wrapText="1"/>
    </xf>
    <xf numFmtId="8" fontId="27" fillId="0" borderId="0" xfId="0" applyNumberFormat="1" applyFont="1" applyAlignment="1">
      <alignment horizontal="center" wrapText="1"/>
    </xf>
    <xf numFmtId="0" fontId="28" fillId="0" borderId="0" xfId="0" applyFont="1"/>
    <xf numFmtId="0" fontId="29" fillId="0" borderId="0" xfId="0" applyFont="1"/>
    <xf numFmtId="0" fontId="30" fillId="0" borderId="0" xfId="0" applyFont="1"/>
    <xf numFmtId="0" fontId="31" fillId="10" borderId="2" xfId="0" applyFont="1" applyFill="1" applyBorder="1"/>
    <xf numFmtId="0" fontId="32" fillId="0" borderId="0" xfId="0" applyFont="1"/>
    <xf numFmtId="0" fontId="32" fillId="10" borderId="3" xfId="0" applyFont="1" applyFill="1" applyBorder="1"/>
    <xf numFmtId="0" fontId="32" fillId="10" borderId="4" xfId="0" applyFont="1" applyFill="1" applyBorder="1"/>
    <xf numFmtId="0" fontId="32" fillId="0" borderId="2" xfId="0" applyFont="1" applyBorder="1"/>
    <xf numFmtId="0" fontId="32" fillId="0" borderId="3" xfId="0" applyFont="1" applyBorder="1"/>
    <xf numFmtId="0" fontId="32" fillId="0" borderId="4" xfId="0" applyFont="1" applyBorder="1"/>
    <xf numFmtId="6" fontId="32" fillId="0" borderId="5" xfId="0" applyNumberFormat="1" applyFont="1" applyBorder="1"/>
    <xf numFmtId="0" fontId="32" fillId="0" borderId="5" xfId="0" applyFont="1" applyBorder="1" applyAlignment="1">
      <alignment horizontal="right"/>
    </xf>
    <xf numFmtId="6" fontId="32" fillId="0" borderId="5" xfId="0" applyNumberFormat="1" applyFont="1" applyBorder="1" applyAlignment="1">
      <alignment horizontal="right"/>
    </xf>
    <xf numFmtId="0" fontId="32" fillId="0" borderId="5" xfId="0" applyFont="1" applyBorder="1"/>
    <xf numFmtId="0" fontId="32" fillId="0" borderId="0" xfId="0" applyFont="1" applyAlignment="1">
      <alignment horizontal="center" wrapText="1"/>
    </xf>
    <xf numFmtId="0" fontId="32" fillId="0" borderId="6" xfId="0" applyFont="1" applyBorder="1" applyAlignment="1">
      <alignment horizontal="center" wrapText="1"/>
    </xf>
    <xf numFmtId="0" fontId="32" fillId="0" borderId="5" xfId="0" applyFont="1" applyBorder="1" applyAlignment="1">
      <alignment horizontal="center"/>
    </xf>
    <xf numFmtId="18" fontId="32" fillId="0" borderId="5" xfId="0" applyNumberFormat="1" applyFont="1" applyBorder="1" applyAlignment="1">
      <alignment horizontal="center"/>
    </xf>
    <xf numFmtId="164" fontId="0" fillId="3" borderId="0" xfId="0" applyNumberFormat="1" applyFill="1"/>
    <xf numFmtId="0" fontId="0" fillId="0" borderId="0" xfId="0" applyAlignment="1">
      <alignment horizontal="left" vertical="top" wrapText="1"/>
    </xf>
    <xf numFmtId="0" fontId="0" fillId="0" borderId="0" xfId="0" applyAlignment="1">
      <alignment horizontal="left" wrapText="1"/>
    </xf>
    <xf numFmtId="0" fontId="38" fillId="11" borderId="8" xfId="0" applyFont="1" applyFill="1" applyBorder="1" applyAlignment="1">
      <alignment horizontal="center" vertical="top" wrapText="1"/>
    </xf>
    <xf numFmtId="0" fontId="0" fillId="11" borderId="8" xfId="0" applyFill="1" applyBorder="1" applyAlignment="1">
      <alignment horizontal="left" vertical="top" wrapText="1" indent="7"/>
    </xf>
    <xf numFmtId="0" fontId="0" fillId="0" borderId="9" xfId="0" applyBorder="1" applyAlignment="1">
      <alignment horizontal="left" vertical="top" wrapText="1"/>
    </xf>
    <xf numFmtId="0" fontId="0" fillId="0" borderId="9" xfId="0" applyBorder="1" applyAlignment="1">
      <alignment horizontal="left" vertical="center" wrapText="1"/>
    </xf>
    <xf numFmtId="0" fontId="0" fillId="0" borderId="0" xfId="0" applyAlignment="1">
      <alignment horizontal="left" vertical="center" wrapText="1"/>
    </xf>
    <xf numFmtId="0" fontId="0" fillId="0" borderId="10" xfId="0" applyBorder="1" applyAlignment="1">
      <alignment horizontal="left" vertical="top" wrapText="1"/>
    </xf>
    <xf numFmtId="0" fontId="0" fillId="0" borderId="10" xfId="0" applyBorder="1" applyAlignment="1">
      <alignment horizontal="left" vertical="center" wrapText="1"/>
    </xf>
    <xf numFmtId="0" fontId="43" fillId="0" borderId="10" xfId="0" applyFont="1" applyBorder="1" applyAlignment="1">
      <alignment horizontal="left" vertical="top" wrapText="1"/>
    </xf>
    <xf numFmtId="0" fontId="0" fillId="0" borderId="0" xfId="0" applyAlignment="1">
      <alignment horizontal="left" vertical="top"/>
    </xf>
    <xf numFmtId="0" fontId="50" fillId="0" borderId="0" xfId="0" applyFont="1" applyAlignment="1">
      <alignment horizontal="left" vertical="top" wrapText="1"/>
    </xf>
    <xf numFmtId="0" fontId="51" fillId="12" borderId="10" xfId="0" applyFont="1" applyFill="1" applyBorder="1" applyAlignment="1">
      <alignment horizontal="left" vertical="top" wrapText="1" indent="6"/>
    </xf>
    <xf numFmtId="0" fontId="0" fillId="12" borderId="10" xfId="0" applyFill="1" applyBorder="1" applyAlignment="1">
      <alignment horizontal="left" vertical="top" wrapText="1" indent="7"/>
    </xf>
    <xf numFmtId="0" fontId="51" fillId="12" borderId="10" xfId="0" applyFont="1" applyFill="1" applyBorder="1" applyAlignment="1">
      <alignment horizontal="center" vertical="top" wrapText="1"/>
    </xf>
    <xf numFmtId="0" fontId="54" fillId="0" borderId="10" xfId="0" applyFont="1" applyBorder="1" applyAlignment="1">
      <alignment horizontal="left" vertical="top" wrapText="1"/>
    </xf>
    <xf numFmtId="0" fontId="0" fillId="0" borderId="0" xfId="0" applyAlignment="1">
      <alignment horizontal="left" vertical="top" wrapText="1" indent="1"/>
    </xf>
    <xf numFmtId="0" fontId="58" fillId="0" borderId="0" xfId="0" applyFont="1"/>
    <xf numFmtId="0" fontId="59" fillId="0" borderId="0" xfId="0" applyFont="1" applyAlignment="1">
      <alignment horizontal="center" wrapText="1"/>
    </xf>
    <xf numFmtId="0" fontId="60" fillId="0" borderId="0" xfId="0" applyFont="1"/>
    <xf numFmtId="0" fontId="61" fillId="0" borderId="0" xfId="0" applyFont="1" applyAlignment="1">
      <alignment horizontal="center" wrapText="1"/>
    </xf>
    <xf numFmtId="0" fontId="60" fillId="0" borderId="0" xfId="0" applyFont="1" applyAlignment="1">
      <alignment horizontal="center"/>
    </xf>
    <xf numFmtId="0" fontId="0" fillId="0" borderId="0" xfId="0" applyAlignment="1">
      <alignment horizontal="center"/>
    </xf>
    <xf numFmtId="44" fontId="60" fillId="0" borderId="0" xfId="0" applyNumberFormat="1" applyFont="1" applyAlignment="1">
      <alignment horizontal="center"/>
    </xf>
    <xf numFmtId="44" fontId="62" fillId="0" borderId="0" xfId="0" applyNumberFormat="1" applyFont="1"/>
    <xf numFmtId="0" fontId="9" fillId="13" borderId="11" xfId="0" applyFont="1" applyFill="1" applyBorder="1" applyAlignment="1">
      <alignment horizontal="left" wrapText="1"/>
    </xf>
    <xf numFmtId="0" fontId="9" fillId="13" borderId="12" xfId="0" applyFont="1" applyFill="1" applyBorder="1" applyAlignment="1">
      <alignment horizontal="center" wrapText="1"/>
    </xf>
    <xf numFmtId="0" fontId="8" fillId="0" borderId="11" xfId="0" applyFont="1" applyBorder="1" applyAlignment="1">
      <alignment horizontal="left"/>
    </xf>
    <xf numFmtId="0" fontId="8" fillId="0" borderId="12" xfId="0" applyFont="1" applyBorder="1" applyAlignment="1">
      <alignment horizontal="center"/>
    </xf>
    <xf numFmtId="0" fontId="8" fillId="0" borderId="12" xfId="0" applyFont="1" applyBorder="1" applyAlignment="1">
      <alignment horizontal="left"/>
    </xf>
    <xf numFmtId="8" fontId="1" fillId="14" borderId="12" xfId="0" applyNumberFormat="1" applyFont="1" applyFill="1" applyBorder="1" applyAlignment="1">
      <alignment horizontal="center"/>
    </xf>
    <xf numFmtId="0" fontId="8" fillId="0" borderId="12" xfId="0" applyFont="1" applyBorder="1"/>
    <xf numFmtId="0" fontId="8" fillId="0" borderId="13" xfId="0" applyFont="1" applyBorder="1" applyAlignment="1">
      <alignment horizontal="left"/>
    </xf>
    <xf numFmtId="0" fontId="8" fillId="0" borderId="1" xfId="0" applyFont="1" applyBorder="1" applyAlignment="1">
      <alignment horizontal="center"/>
    </xf>
    <xf numFmtId="0" fontId="8" fillId="0" borderId="1" xfId="0" applyFont="1" applyBorder="1"/>
    <xf numFmtId="0" fontId="8" fillId="0" borderId="5" xfId="0" applyFont="1" applyBorder="1" applyAlignment="1">
      <alignment horizontal="left"/>
    </xf>
    <xf numFmtId="0" fontId="8" fillId="0" borderId="4" xfId="0" applyFont="1" applyBorder="1" applyAlignment="1">
      <alignment horizontal="center"/>
    </xf>
    <xf numFmtId="0" fontId="8" fillId="0" borderId="4" xfId="0" applyFont="1" applyBorder="1"/>
    <xf numFmtId="0" fontId="64" fillId="13" borderId="10" xfId="0" applyFont="1" applyFill="1" applyBorder="1" applyAlignment="1">
      <alignment horizontal="center" wrapText="1"/>
    </xf>
    <xf numFmtId="0" fontId="11" fillId="0" borderId="10" xfId="0" applyFont="1" applyBorder="1"/>
    <xf numFmtId="0" fontId="11" fillId="0" borderId="10" xfId="0" applyFont="1" applyBorder="1" applyAlignment="1">
      <alignment horizontal="center"/>
    </xf>
    <xf numFmtId="8" fontId="11" fillId="0" borderId="10" xfId="0" applyNumberFormat="1" applyFont="1" applyBorder="1"/>
    <xf numFmtId="0" fontId="11" fillId="0" borderId="14" xfId="0" applyFont="1" applyBorder="1"/>
    <xf numFmtId="0" fontId="63" fillId="13" borderId="2" xfId="0" applyFont="1" applyFill="1" applyBorder="1" applyAlignment="1">
      <alignment horizontal="center"/>
    </xf>
    <xf numFmtId="0" fontId="63" fillId="13" borderId="3" xfId="0" applyFont="1" applyFill="1" applyBorder="1" applyAlignment="1">
      <alignment horizontal="center"/>
    </xf>
    <xf numFmtId="0" fontId="16" fillId="0" borderId="0" xfId="0" applyFont="1" applyAlignment="1">
      <alignment wrapText="1"/>
    </xf>
    <xf numFmtId="0" fontId="9" fillId="5" borderId="0" xfId="0" applyFont="1" applyFill="1" applyAlignment="1">
      <alignment horizontal="left"/>
    </xf>
    <xf numFmtId="0" fontId="7" fillId="0" borderId="0" xfId="0" applyFont="1" applyAlignment="1">
      <alignment horizontal="left" wrapText="1"/>
    </xf>
    <xf numFmtId="0" fontId="7" fillId="0" borderId="0" xfId="0" applyFont="1" applyAlignment="1">
      <alignment horizontal="center" wrapText="1"/>
    </xf>
    <xf numFmtId="0" fontId="13" fillId="7" borderId="0" xfId="0" applyFont="1" applyFill="1" applyAlignment="1">
      <alignment horizontal="center" wrapText="1"/>
    </xf>
    <xf numFmtId="0" fontId="16" fillId="0" borderId="0" xfId="0" applyFont="1" applyAlignment="1">
      <alignment horizontal="center" vertical="center" wrapText="1"/>
    </xf>
    <xf numFmtId="0" fontId="2" fillId="0" borderId="0" xfId="0" applyFont="1" applyAlignment="1">
      <alignment horizontal="center" vertical="center" wrapText="1"/>
    </xf>
    <xf numFmtId="0" fontId="6" fillId="0" borderId="0" xfId="0" applyFont="1" applyAlignment="1">
      <alignment horizontal="center" vertical="center" wrapText="1"/>
    </xf>
    <xf numFmtId="0" fontId="9" fillId="0" borderId="0" xfId="0" applyFont="1" applyAlignment="1">
      <alignment horizontal="left"/>
    </xf>
    <xf numFmtId="0" fontId="32" fillId="0" borderId="0" xfId="0" applyFont="1" applyAlignment="1">
      <alignment horizontal="left" wrapText="1"/>
    </xf>
    <xf numFmtId="0" fontId="32" fillId="0" borderId="2" xfId="0" applyFont="1" applyBorder="1" applyAlignment="1">
      <alignment wrapText="1"/>
    </xf>
    <xf numFmtId="0" fontId="32" fillId="0" borderId="3" xfId="0" applyFont="1" applyBorder="1" applyAlignment="1">
      <alignment wrapText="1"/>
    </xf>
    <xf numFmtId="0" fontId="32" fillId="0" borderId="4" xfId="0" applyFont="1" applyBorder="1" applyAlignment="1">
      <alignment wrapText="1"/>
    </xf>
    <xf numFmtId="0" fontId="33" fillId="0" borderId="6" xfId="0" applyFont="1" applyBorder="1" applyAlignment="1">
      <alignment horizontal="center"/>
    </xf>
    <xf numFmtId="0" fontId="34" fillId="0" borderId="7" xfId="0" applyFont="1" applyBorder="1"/>
    <xf numFmtId="0" fontId="35" fillId="0" borderId="0" xfId="0" applyFont="1" applyAlignment="1">
      <alignment horizontal="center" wrapText="1"/>
    </xf>
    <xf numFmtId="0" fontId="32" fillId="0" borderId="0" xfId="0" applyFont="1" applyAlignment="1">
      <alignment horizontal="center" wrapText="1"/>
    </xf>
    <xf numFmtId="0" fontId="0" fillId="0" borderId="0" xfId="0" applyAlignment="1">
      <alignment horizontal="left" vertical="center" wrapText="1"/>
    </xf>
    <xf numFmtId="0" fontId="0" fillId="0" borderId="0" xfId="0" applyAlignment="1">
      <alignment horizontal="left" vertical="center" wrapText="1" indent="1"/>
    </xf>
    <xf numFmtId="0" fontId="0" fillId="0" borderId="0" xfId="0" applyAlignment="1">
      <alignment horizontal="left" vertical="top" wrapText="1"/>
    </xf>
    <xf numFmtId="0" fontId="49" fillId="0" borderId="0" xfId="0" applyFont="1" applyAlignment="1">
      <alignment horizontal="left" vertical="top" wrapText="1"/>
    </xf>
    <xf numFmtId="0" fontId="0" fillId="0" borderId="0" xfId="0" applyAlignment="1">
      <alignment horizontal="left" vertical="top" wrapText="1" indent="1"/>
    </xf>
    <xf numFmtId="0" fontId="50" fillId="0" borderId="0" xfId="0" applyFont="1" applyAlignment="1">
      <alignment horizontal="left" vertical="top" wrapText="1"/>
    </xf>
    <xf numFmtId="0" fontId="0" fillId="0" borderId="0" xfId="0" applyAlignment="1">
      <alignment horizontal="left" vertical="top"/>
    </xf>
  </cellXfs>
  <cellStyles count="1">
    <cellStyle name="Normal" xfId="0" builtinId="0"/>
  </cellStyles>
  <dxfs count="0"/>
  <tableStyles count="0" defaultTableStyle="TableStyleMedium2" defaultPivotStyle="PivotStyleLight16"/>
  <colors>
    <mruColors>
      <color rgb="FFB4E6FA"/>
    </mruColors>
  </colors>
  <extLst>
    <ext xmlns:x14="http://schemas.microsoft.com/office/spreadsheetml/2009/9/main" uri="{EB79DEF2-80B8-43e5-95BD-54CBDDF9020C}">
      <x14:slicerStyles defaultSlicerStyle="SlicerStyleLight1"/>
    </ext>
    <ext xmlns:x15="http://schemas.microsoft.com/office/spreadsheetml/2010/11/main" uri="{9260A510-F301-46a8-8635-F512D64BE5F5}">
      <x15:timelineStyles defaultTimelineStyle="TimeSlicerStyleLight1"/>
    </ext>
  </extLst>
</styleSheet>
</file>

<file path=xl/_rels/workbook.xml.rels><?xml version="1.0" encoding="UTF-8" standalone="yes"?>
<Relationships xmlns="http://schemas.openxmlformats.org/package/2006/relationships"><Relationship Id="rId8" Type="http://schemas.openxmlformats.org/officeDocument/2006/relationships/worksheet" Target="worksheets/sheet8.xml"/><Relationship Id="rId13" Type="http://schemas.openxmlformats.org/officeDocument/2006/relationships/sharedStrings" Target="sharedStrings.xml"/><Relationship Id="rId3" Type="http://schemas.openxmlformats.org/officeDocument/2006/relationships/worksheet" Target="worksheets/sheet3.xml"/><Relationship Id="rId7" Type="http://schemas.openxmlformats.org/officeDocument/2006/relationships/worksheet" Target="worksheets/sheet7.xml"/><Relationship Id="rId12" Type="http://schemas.openxmlformats.org/officeDocument/2006/relationships/styles" Target="styles.xml"/><Relationship Id="rId17" Type="http://schemas.openxmlformats.org/officeDocument/2006/relationships/customXml" Target="../customXml/item4.xml"/><Relationship Id="rId2" Type="http://schemas.openxmlformats.org/officeDocument/2006/relationships/worksheet" Target="worksheets/sheet2.xml"/><Relationship Id="rId16" Type="http://schemas.openxmlformats.org/officeDocument/2006/relationships/customXml" Target="../customXml/item3.xml"/><Relationship Id="rId1" Type="http://schemas.openxmlformats.org/officeDocument/2006/relationships/worksheet" Target="worksheets/sheet1.xml"/><Relationship Id="rId6" Type="http://schemas.openxmlformats.org/officeDocument/2006/relationships/worksheet" Target="worksheets/sheet6.xml"/><Relationship Id="rId11" Type="http://schemas.openxmlformats.org/officeDocument/2006/relationships/theme" Target="theme/theme1.xml"/><Relationship Id="rId5" Type="http://schemas.openxmlformats.org/officeDocument/2006/relationships/worksheet" Target="worksheets/sheet5.xml"/><Relationship Id="rId15" Type="http://schemas.openxmlformats.org/officeDocument/2006/relationships/customXml" Target="../customXml/item2.xml"/><Relationship Id="rId10" Type="http://schemas.openxmlformats.org/officeDocument/2006/relationships/worksheet" Target="worksheets/sheet10.xml"/><Relationship Id="rId4" Type="http://schemas.openxmlformats.org/officeDocument/2006/relationships/worksheet" Target="worksheets/sheet4.xml"/><Relationship Id="rId9" Type="http://schemas.openxmlformats.org/officeDocument/2006/relationships/worksheet" Target="worksheets/sheet9.xml"/><Relationship Id="rId14" Type="http://schemas.openxmlformats.org/officeDocument/2006/relationships/customXml" Target="../customXml/item1.xml"/></Relationships>
</file>

<file path=xl/drawings/_rels/vmlDrawing1.vml.rels><?xml version="1.0" encoding="UTF-8" standalone="yes"?>
<Relationships xmlns="http://schemas.openxmlformats.org/package/2006/relationships"><Relationship Id="rId8" Type="http://schemas.openxmlformats.org/officeDocument/2006/relationships/image" Target="../media/image8.emf"/><Relationship Id="rId3" Type="http://schemas.openxmlformats.org/officeDocument/2006/relationships/image" Target="../media/image3.emf"/><Relationship Id="rId7" Type="http://schemas.openxmlformats.org/officeDocument/2006/relationships/image" Target="../media/image7.emf"/><Relationship Id="rId2" Type="http://schemas.openxmlformats.org/officeDocument/2006/relationships/image" Target="../media/image2.emf"/><Relationship Id="rId1" Type="http://schemas.openxmlformats.org/officeDocument/2006/relationships/image" Target="../media/image1.emf"/><Relationship Id="rId6" Type="http://schemas.openxmlformats.org/officeDocument/2006/relationships/image" Target="../media/image6.emf"/><Relationship Id="rId5" Type="http://schemas.openxmlformats.org/officeDocument/2006/relationships/image" Target="../media/image5.emf"/><Relationship Id="rId4" Type="http://schemas.openxmlformats.org/officeDocument/2006/relationships/image" Target="../media/image4.emf"/><Relationship Id="rId9" Type="http://schemas.openxmlformats.org/officeDocument/2006/relationships/image" Target="../media/image9.emf"/></Relationships>
</file>

<file path=xl/drawings/drawing1.xml><?xml version="1.0" encoding="utf-8"?>
<xdr:wsDr xmlns:xdr="http://schemas.openxmlformats.org/drawingml/2006/spreadsheetDrawing" xmlns:a="http://schemas.openxmlformats.org/drawingml/2006/main">
  <mc:AlternateContent xmlns:mc="http://schemas.openxmlformats.org/markup-compatibility/2006">
    <mc:Choice xmlns:a14="http://schemas.microsoft.com/office/drawing/2010/main" Requires="a14">
      <xdr:twoCellAnchor editAs="oneCell">
        <xdr:from>
          <xdr:col>0</xdr:col>
          <xdr:colOff>38100</xdr:colOff>
          <xdr:row>1</xdr:row>
          <xdr:rowOff>38100</xdr:rowOff>
        </xdr:from>
        <xdr:to>
          <xdr:col>1</xdr:col>
          <xdr:colOff>342900</xdr:colOff>
          <xdr:row>4</xdr:row>
          <xdr:rowOff>152400</xdr:rowOff>
        </xdr:to>
        <xdr:sp macro="" textlink="">
          <xdr:nvSpPr>
            <xdr:cNvPr id="7169" name="Object 1" hidden="1">
              <a:extLst>
                <a:ext uri="{63B3BB69-23CF-44E3-9099-C40C66FF867C}">
                  <a14:compatExt spid="_x0000_s7169"/>
                </a:ext>
                <a:ext uri="{FF2B5EF4-FFF2-40B4-BE49-F238E27FC236}">
                  <a16:creationId xmlns:a16="http://schemas.microsoft.com/office/drawing/2014/main" id="{00000000-0008-0000-0600-0000011C0000}"/>
                </a:ext>
              </a:extLst>
            </xdr:cNvPr>
            <xdr:cNvSpPr/>
          </xdr:nvSpPr>
          <xdr:spPr bwMode="auto">
            <a:xfrm>
              <a:off x="0" y="0"/>
              <a:ext cx="0" cy="0"/>
            </a:xfrm>
            <a:prstGeom prst="rect">
              <a:avLst/>
            </a:prstGeom>
            <a:solidFill>
              <a:srgbClr val="FFFFFF" mc:Ignorable="a14" a14:legacySpreadsheetColorIndex="65"/>
            </a:solidFill>
            <a:ln w="9525">
              <a:solidFill>
                <a:srgbClr val="000000" mc:Ignorable="a14" a14:legacySpreadsheetColorIndex="64"/>
              </a:solidFill>
              <a:miter lim="800000"/>
              <a:headEnd/>
              <a:tailEnd/>
            </a:ln>
          </xdr:spPr>
        </xdr:sp>
        <xdr:clientData/>
      </xdr:twoCellAnchor>
    </mc:Choice>
    <mc:Fallback/>
  </mc:AlternateContent>
  <mc:AlternateContent xmlns:mc="http://schemas.openxmlformats.org/markup-compatibility/2006">
    <mc:Choice xmlns:a14="http://schemas.microsoft.com/office/drawing/2010/main" Requires="a14">
      <xdr:twoCellAnchor editAs="oneCell">
        <xdr:from>
          <xdr:col>0</xdr:col>
          <xdr:colOff>12700</xdr:colOff>
          <xdr:row>7</xdr:row>
          <xdr:rowOff>76200</xdr:rowOff>
        </xdr:from>
        <xdr:to>
          <xdr:col>1</xdr:col>
          <xdr:colOff>317500</xdr:colOff>
          <xdr:row>11</xdr:row>
          <xdr:rowOff>0</xdr:rowOff>
        </xdr:to>
        <xdr:sp macro="" textlink="">
          <xdr:nvSpPr>
            <xdr:cNvPr id="7170" name="Object 2" hidden="1">
              <a:extLst>
                <a:ext uri="{63B3BB69-23CF-44E3-9099-C40C66FF867C}">
                  <a14:compatExt spid="_x0000_s7170"/>
                </a:ext>
                <a:ext uri="{FF2B5EF4-FFF2-40B4-BE49-F238E27FC236}">
                  <a16:creationId xmlns:a16="http://schemas.microsoft.com/office/drawing/2014/main" id="{00000000-0008-0000-0600-0000021C0000}"/>
                </a:ext>
              </a:extLst>
            </xdr:cNvPr>
            <xdr:cNvSpPr/>
          </xdr:nvSpPr>
          <xdr:spPr bwMode="auto">
            <a:xfrm>
              <a:off x="0" y="0"/>
              <a:ext cx="0" cy="0"/>
            </a:xfrm>
            <a:prstGeom prst="rect">
              <a:avLst/>
            </a:prstGeom>
            <a:solidFill>
              <a:srgbClr val="FFFFFF" mc:Ignorable="a14" a14:legacySpreadsheetColorIndex="65"/>
            </a:solidFill>
            <a:ln w="9525">
              <a:solidFill>
                <a:srgbClr val="000000" mc:Ignorable="a14" a14:legacySpreadsheetColorIndex="64"/>
              </a:solidFill>
              <a:miter lim="800000"/>
              <a:headEnd/>
              <a:tailEnd/>
            </a:ln>
          </xdr:spPr>
        </xdr:sp>
        <xdr:clientData/>
      </xdr:twoCellAnchor>
    </mc:Choice>
    <mc:Fallback/>
  </mc:AlternateContent>
  <mc:AlternateContent xmlns:mc="http://schemas.openxmlformats.org/markup-compatibility/2006">
    <mc:Choice xmlns:a14="http://schemas.microsoft.com/office/drawing/2010/main" Requires="a14">
      <xdr:twoCellAnchor editAs="oneCell">
        <xdr:from>
          <xdr:col>0</xdr:col>
          <xdr:colOff>19050</xdr:colOff>
          <xdr:row>13</xdr:row>
          <xdr:rowOff>38100</xdr:rowOff>
        </xdr:from>
        <xdr:to>
          <xdr:col>1</xdr:col>
          <xdr:colOff>323850</xdr:colOff>
          <xdr:row>16</xdr:row>
          <xdr:rowOff>152400</xdr:rowOff>
        </xdr:to>
        <xdr:sp macro="" textlink="">
          <xdr:nvSpPr>
            <xdr:cNvPr id="7171" name="Object 3" hidden="1">
              <a:extLst>
                <a:ext uri="{63B3BB69-23CF-44E3-9099-C40C66FF867C}">
                  <a14:compatExt spid="_x0000_s7171"/>
                </a:ext>
                <a:ext uri="{FF2B5EF4-FFF2-40B4-BE49-F238E27FC236}">
                  <a16:creationId xmlns:a16="http://schemas.microsoft.com/office/drawing/2014/main" id="{00000000-0008-0000-0600-0000031C0000}"/>
                </a:ext>
              </a:extLst>
            </xdr:cNvPr>
            <xdr:cNvSpPr/>
          </xdr:nvSpPr>
          <xdr:spPr bwMode="auto">
            <a:xfrm>
              <a:off x="0" y="0"/>
              <a:ext cx="0" cy="0"/>
            </a:xfrm>
            <a:prstGeom prst="rect">
              <a:avLst/>
            </a:prstGeom>
            <a:solidFill>
              <a:srgbClr val="FFFFFF" mc:Ignorable="a14" a14:legacySpreadsheetColorIndex="65"/>
            </a:solidFill>
            <a:ln w="9525">
              <a:solidFill>
                <a:srgbClr val="000000" mc:Ignorable="a14" a14:legacySpreadsheetColorIndex="64"/>
              </a:solidFill>
              <a:miter lim="800000"/>
              <a:headEnd/>
              <a:tailEnd/>
            </a:ln>
          </xdr:spPr>
        </xdr:sp>
        <xdr:clientData/>
      </xdr:twoCellAnchor>
    </mc:Choice>
    <mc:Fallback/>
  </mc:AlternateContent>
  <mc:AlternateContent xmlns:mc="http://schemas.openxmlformats.org/markup-compatibility/2006">
    <mc:Choice xmlns:a14="http://schemas.microsoft.com/office/drawing/2010/main" Requires="a14">
      <xdr:twoCellAnchor editAs="oneCell">
        <xdr:from>
          <xdr:col>0</xdr:col>
          <xdr:colOff>19050</xdr:colOff>
          <xdr:row>19</xdr:row>
          <xdr:rowOff>57150</xdr:rowOff>
        </xdr:from>
        <xdr:to>
          <xdr:col>1</xdr:col>
          <xdr:colOff>323850</xdr:colOff>
          <xdr:row>22</xdr:row>
          <xdr:rowOff>171450</xdr:rowOff>
        </xdr:to>
        <xdr:sp macro="" textlink="">
          <xdr:nvSpPr>
            <xdr:cNvPr id="7172" name="Object 4" hidden="1">
              <a:extLst>
                <a:ext uri="{63B3BB69-23CF-44E3-9099-C40C66FF867C}">
                  <a14:compatExt spid="_x0000_s7172"/>
                </a:ext>
                <a:ext uri="{FF2B5EF4-FFF2-40B4-BE49-F238E27FC236}">
                  <a16:creationId xmlns:a16="http://schemas.microsoft.com/office/drawing/2014/main" id="{00000000-0008-0000-0600-0000041C0000}"/>
                </a:ext>
              </a:extLst>
            </xdr:cNvPr>
            <xdr:cNvSpPr/>
          </xdr:nvSpPr>
          <xdr:spPr bwMode="auto">
            <a:xfrm>
              <a:off x="0" y="0"/>
              <a:ext cx="0" cy="0"/>
            </a:xfrm>
            <a:prstGeom prst="rect">
              <a:avLst/>
            </a:prstGeom>
            <a:solidFill>
              <a:srgbClr val="FFFFFF" mc:Ignorable="a14" a14:legacySpreadsheetColorIndex="65"/>
            </a:solidFill>
            <a:ln w="9525">
              <a:solidFill>
                <a:srgbClr val="000000" mc:Ignorable="a14" a14:legacySpreadsheetColorIndex="64"/>
              </a:solidFill>
              <a:miter lim="800000"/>
              <a:headEnd/>
              <a:tailEnd/>
            </a:ln>
          </xdr:spPr>
        </xdr:sp>
        <xdr:clientData/>
      </xdr:twoCellAnchor>
    </mc:Choice>
    <mc:Fallback/>
  </mc:AlternateContent>
  <mc:AlternateContent xmlns:mc="http://schemas.openxmlformats.org/markup-compatibility/2006">
    <mc:Choice xmlns:a14="http://schemas.microsoft.com/office/drawing/2010/main" Requires="a14">
      <xdr:twoCellAnchor editAs="oneCell">
        <xdr:from>
          <xdr:col>0</xdr:col>
          <xdr:colOff>31750</xdr:colOff>
          <xdr:row>25</xdr:row>
          <xdr:rowOff>69850</xdr:rowOff>
        </xdr:from>
        <xdr:to>
          <xdr:col>1</xdr:col>
          <xdr:colOff>336550</xdr:colOff>
          <xdr:row>28</xdr:row>
          <xdr:rowOff>184150</xdr:rowOff>
        </xdr:to>
        <xdr:sp macro="" textlink="">
          <xdr:nvSpPr>
            <xdr:cNvPr id="7173" name="Object 5" hidden="1">
              <a:extLst>
                <a:ext uri="{63B3BB69-23CF-44E3-9099-C40C66FF867C}">
                  <a14:compatExt spid="_x0000_s7173"/>
                </a:ext>
                <a:ext uri="{FF2B5EF4-FFF2-40B4-BE49-F238E27FC236}">
                  <a16:creationId xmlns:a16="http://schemas.microsoft.com/office/drawing/2014/main" id="{00000000-0008-0000-0600-0000051C0000}"/>
                </a:ext>
              </a:extLst>
            </xdr:cNvPr>
            <xdr:cNvSpPr/>
          </xdr:nvSpPr>
          <xdr:spPr bwMode="auto">
            <a:xfrm>
              <a:off x="0" y="0"/>
              <a:ext cx="0" cy="0"/>
            </a:xfrm>
            <a:prstGeom prst="rect">
              <a:avLst/>
            </a:prstGeom>
            <a:solidFill>
              <a:srgbClr val="FFFFFF" mc:Ignorable="a14" a14:legacySpreadsheetColorIndex="65"/>
            </a:solidFill>
            <a:ln w="9525">
              <a:solidFill>
                <a:srgbClr val="000000" mc:Ignorable="a14" a14:legacySpreadsheetColorIndex="64"/>
              </a:solidFill>
              <a:miter lim="800000"/>
              <a:headEnd/>
              <a:tailEnd/>
            </a:ln>
          </xdr:spPr>
        </xdr:sp>
        <xdr:clientData/>
      </xdr:twoCellAnchor>
    </mc:Choice>
    <mc:Fallback/>
  </mc:AlternateContent>
  <mc:AlternateContent xmlns:mc="http://schemas.openxmlformats.org/markup-compatibility/2006">
    <mc:Choice xmlns:a14="http://schemas.microsoft.com/office/drawing/2010/main" Requires="a14">
      <xdr:twoCellAnchor editAs="oneCell">
        <xdr:from>
          <xdr:col>0</xdr:col>
          <xdr:colOff>31750</xdr:colOff>
          <xdr:row>31</xdr:row>
          <xdr:rowOff>38100</xdr:rowOff>
        </xdr:from>
        <xdr:to>
          <xdr:col>1</xdr:col>
          <xdr:colOff>336550</xdr:colOff>
          <xdr:row>34</xdr:row>
          <xdr:rowOff>152400</xdr:rowOff>
        </xdr:to>
        <xdr:sp macro="" textlink="">
          <xdr:nvSpPr>
            <xdr:cNvPr id="7174" name="Object 6" hidden="1">
              <a:extLst>
                <a:ext uri="{63B3BB69-23CF-44E3-9099-C40C66FF867C}">
                  <a14:compatExt spid="_x0000_s7174"/>
                </a:ext>
                <a:ext uri="{FF2B5EF4-FFF2-40B4-BE49-F238E27FC236}">
                  <a16:creationId xmlns:a16="http://schemas.microsoft.com/office/drawing/2014/main" id="{00000000-0008-0000-0600-0000061C0000}"/>
                </a:ext>
              </a:extLst>
            </xdr:cNvPr>
            <xdr:cNvSpPr/>
          </xdr:nvSpPr>
          <xdr:spPr bwMode="auto">
            <a:xfrm>
              <a:off x="0" y="0"/>
              <a:ext cx="0" cy="0"/>
            </a:xfrm>
            <a:prstGeom prst="rect">
              <a:avLst/>
            </a:prstGeom>
            <a:solidFill>
              <a:srgbClr val="FFFFFF" mc:Ignorable="a14" a14:legacySpreadsheetColorIndex="65"/>
            </a:solidFill>
            <a:ln w="9525">
              <a:solidFill>
                <a:srgbClr val="000000" mc:Ignorable="a14" a14:legacySpreadsheetColorIndex="64"/>
              </a:solidFill>
              <a:miter lim="800000"/>
              <a:headEnd/>
              <a:tailEnd/>
            </a:ln>
          </xdr:spPr>
        </xdr:sp>
        <xdr:clientData/>
      </xdr:twoCellAnchor>
    </mc:Choice>
    <mc:Fallback/>
  </mc:AlternateContent>
  <mc:AlternateContent xmlns:mc="http://schemas.openxmlformats.org/markup-compatibility/2006">
    <mc:Choice xmlns:a14="http://schemas.microsoft.com/office/drawing/2010/main" Requires="a14">
      <xdr:twoCellAnchor editAs="oneCell">
        <xdr:from>
          <xdr:col>0</xdr:col>
          <xdr:colOff>0</xdr:colOff>
          <xdr:row>37</xdr:row>
          <xdr:rowOff>31750</xdr:rowOff>
        </xdr:from>
        <xdr:to>
          <xdr:col>1</xdr:col>
          <xdr:colOff>304800</xdr:colOff>
          <xdr:row>40</xdr:row>
          <xdr:rowOff>146050</xdr:rowOff>
        </xdr:to>
        <xdr:sp macro="" textlink="">
          <xdr:nvSpPr>
            <xdr:cNvPr id="7175" name="Object 7" hidden="1">
              <a:extLst>
                <a:ext uri="{63B3BB69-23CF-44E3-9099-C40C66FF867C}">
                  <a14:compatExt spid="_x0000_s7175"/>
                </a:ext>
                <a:ext uri="{FF2B5EF4-FFF2-40B4-BE49-F238E27FC236}">
                  <a16:creationId xmlns:a16="http://schemas.microsoft.com/office/drawing/2014/main" id="{00000000-0008-0000-0600-0000071C0000}"/>
                </a:ext>
              </a:extLst>
            </xdr:cNvPr>
            <xdr:cNvSpPr/>
          </xdr:nvSpPr>
          <xdr:spPr bwMode="auto">
            <a:xfrm>
              <a:off x="0" y="0"/>
              <a:ext cx="0" cy="0"/>
            </a:xfrm>
            <a:prstGeom prst="rect">
              <a:avLst/>
            </a:prstGeom>
            <a:solidFill>
              <a:srgbClr val="FFFFFF" mc:Ignorable="a14" a14:legacySpreadsheetColorIndex="65"/>
            </a:solidFill>
            <a:ln w="9525">
              <a:solidFill>
                <a:srgbClr val="000000" mc:Ignorable="a14" a14:legacySpreadsheetColorIndex="64"/>
              </a:solidFill>
              <a:miter lim="800000"/>
              <a:headEnd/>
              <a:tailEnd/>
            </a:ln>
          </xdr:spPr>
        </xdr:sp>
        <xdr:clientData/>
      </xdr:twoCellAnchor>
    </mc:Choice>
    <mc:Fallback/>
  </mc:AlternateContent>
  <mc:AlternateContent xmlns:mc="http://schemas.openxmlformats.org/markup-compatibility/2006">
    <mc:Choice xmlns:a14="http://schemas.microsoft.com/office/drawing/2010/main" Requires="a14">
      <xdr:twoCellAnchor editAs="oneCell">
        <xdr:from>
          <xdr:col>0</xdr:col>
          <xdr:colOff>31750</xdr:colOff>
          <xdr:row>43</xdr:row>
          <xdr:rowOff>50800</xdr:rowOff>
        </xdr:from>
        <xdr:to>
          <xdr:col>1</xdr:col>
          <xdr:colOff>336550</xdr:colOff>
          <xdr:row>46</xdr:row>
          <xdr:rowOff>165100</xdr:rowOff>
        </xdr:to>
        <xdr:sp macro="" textlink="">
          <xdr:nvSpPr>
            <xdr:cNvPr id="7176" name="Object 8" hidden="1">
              <a:extLst>
                <a:ext uri="{63B3BB69-23CF-44E3-9099-C40C66FF867C}">
                  <a14:compatExt spid="_x0000_s7176"/>
                </a:ext>
                <a:ext uri="{FF2B5EF4-FFF2-40B4-BE49-F238E27FC236}">
                  <a16:creationId xmlns:a16="http://schemas.microsoft.com/office/drawing/2014/main" id="{00000000-0008-0000-0600-0000081C0000}"/>
                </a:ext>
              </a:extLst>
            </xdr:cNvPr>
            <xdr:cNvSpPr/>
          </xdr:nvSpPr>
          <xdr:spPr bwMode="auto">
            <a:xfrm>
              <a:off x="0" y="0"/>
              <a:ext cx="0" cy="0"/>
            </a:xfrm>
            <a:prstGeom prst="rect">
              <a:avLst/>
            </a:prstGeom>
            <a:solidFill>
              <a:srgbClr val="FFFFFF" mc:Ignorable="a14" a14:legacySpreadsheetColorIndex="65"/>
            </a:solidFill>
            <a:ln w="9525">
              <a:solidFill>
                <a:srgbClr val="000000" mc:Ignorable="a14" a14:legacySpreadsheetColorIndex="64"/>
              </a:solidFill>
              <a:miter lim="800000"/>
              <a:headEnd/>
              <a:tailEnd/>
            </a:ln>
          </xdr:spPr>
        </xdr:sp>
        <xdr:clientData/>
      </xdr:twoCellAnchor>
    </mc:Choice>
    <mc:Fallback/>
  </mc:AlternateContent>
  <mc:AlternateContent xmlns:mc="http://schemas.openxmlformats.org/markup-compatibility/2006">
    <mc:Choice xmlns:a14="http://schemas.microsoft.com/office/drawing/2010/main" Requires="a14">
      <xdr:twoCellAnchor editAs="oneCell">
        <xdr:from>
          <xdr:col>0</xdr:col>
          <xdr:colOff>38100</xdr:colOff>
          <xdr:row>49</xdr:row>
          <xdr:rowOff>76200</xdr:rowOff>
        </xdr:from>
        <xdr:to>
          <xdr:col>1</xdr:col>
          <xdr:colOff>342900</xdr:colOff>
          <xdr:row>53</xdr:row>
          <xdr:rowOff>0</xdr:rowOff>
        </xdr:to>
        <xdr:sp macro="" textlink="">
          <xdr:nvSpPr>
            <xdr:cNvPr id="7177" name="Object 9" hidden="1">
              <a:extLst>
                <a:ext uri="{63B3BB69-23CF-44E3-9099-C40C66FF867C}">
                  <a14:compatExt spid="_x0000_s7177"/>
                </a:ext>
                <a:ext uri="{FF2B5EF4-FFF2-40B4-BE49-F238E27FC236}">
                  <a16:creationId xmlns:a16="http://schemas.microsoft.com/office/drawing/2014/main" id="{00000000-0008-0000-0600-0000091C0000}"/>
                </a:ext>
              </a:extLst>
            </xdr:cNvPr>
            <xdr:cNvSpPr/>
          </xdr:nvSpPr>
          <xdr:spPr bwMode="auto">
            <a:xfrm>
              <a:off x="0" y="0"/>
              <a:ext cx="0" cy="0"/>
            </a:xfrm>
            <a:prstGeom prst="rect">
              <a:avLst/>
            </a:prstGeom>
            <a:solidFill>
              <a:srgbClr val="FFFFFF" mc:Ignorable="a14" a14:legacySpreadsheetColorIndex="65"/>
            </a:solidFill>
            <a:ln w="9525">
              <a:solidFill>
                <a:srgbClr val="000000" mc:Ignorable="a14" a14:legacySpreadsheetColorIndex="64"/>
              </a:solidFill>
              <a:miter lim="800000"/>
              <a:headEnd/>
              <a:tailEnd/>
            </a:ln>
          </xdr:spPr>
        </xdr:sp>
        <xdr:clientData/>
      </xdr:twoCellAnchor>
    </mc:Choice>
    <mc:Fallback/>
  </mc:AlternateContent>
</xdr:wsDr>
</file>

<file path=xl/theme/theme1.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Narrow"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xl/worksheets/_rels/sheet7.xml.rels><?xml version="1.0" encoding="UTF-8" standalone="yes"?>
<Relationships xmlns="http://schemas.openxmlformats.org/package/2006/relationships"><Relationship Id="rId8" Type="http://schemas.openxmlformats.org/officeDocument/2006/relationships/package" Target="../embeddings/Microsoft_Excel_Worksheet2.xlsx"/><Relationship Id="rId13" Type="http://schemas.openxmlformats.org/officeDocument/2006/relationships/image" Target="../media/image5.emf"/><Relationship Id="rId18" Type="http://schemas.openxmlformats.org/officeDocument/2006/relationships/package" Target="../embeddings/Microsoft_Excel_Worksheet7.xlsx"/><Relationship Id="rId3" Type="http://schemas.openxmlformats.org/officeDocument/2006/relationships/vmlDrawing" Target="../drawings/vmlDrawing1.vml"/><Relationship Id="rId21" Type="http://schemas.openxmlformats.org/officeDocument/2006/relationships/image" Target="../media/image9.emf"/><Relationship Id="rId7" Type="http://schemas.openxmlformats.org/officeDocument/2006/relationships/image" Target="../media/image2.emf"/><Relationship Id="rId12" Type="http://schemas.openxmlformats.org/officeDocument/2006/relationships/package" Target="../embeddings/Microsoft_Excel_Worksheet4.xlsx"/><Relationship Id="rId17" Type="http://schemas.openxmlformats.org/officeDocument/2006/relationships/image" Target="../media/image7.emf"/><Relationship Id="rId2" Type="http://schemas.openxmlformats.org/officeDocument/2006/relationships/drawing" Target="../drawings/drawing1.xml"/><Relationship Id="rId16" Type="http://schemas.openxmlformats.org/officeDocument/2006/relationships/package" Target="../embeddings/Microsoft_Excel_Worksheet6.xlsx"/><Relationship Id="rId20" Type="http://schemas.openxmlformats.org/officeDocument/2006/relationships/package" Target="../embeddings/Microsoft_Excel_Worksheet8.xlsx"/><Relationship Id="rId1" Type="http://schemas.openxmlformats.org/officeDocument/2006/relationships/printerSettings" Target="../printerSettings/printerSettings1.bin"/><Relationship Id="rId6" Type="http://schemas.openxmlformats.org/officeDocument/2006/relationships/package" Target="../embeddings/Microsoft_Excel_Worksheet1.xlsx"/><Relationship Id="rId11" Type="http://schemas.openxmlformats.org/officeDocument/2006/relationships/image" Target="../media/image4.emf"/><Relationship Id="rId5" Type="http://schemas.openxmlformats.org/officeDocument/2006/relationships/image" Target="../media/image1.emf"/><Relationship Id="rId15" Type="http://schemas.openxmlformats.org/officeDocument/2006/relationships/image" Target="../media/image6.emf"/><Relationship Id="rId10" Type="http://schemas.openxmlformats.org/officeDocument/2006/relationships/package" Target="../embeddings/Microsoft_Excel_Worksheet3.xlsx"/><Relationship Id="rId19" Type="http://schemas.openxmlformats.org/officeDocument/2006/relationships/image" Target="../media/image8.emf"/><Relationship Id="rId4" Type="http://schemas.openxmlformats.org/officeDocument/2006/relationships/package" Target="../embeddings/Microsoft_Excel_Worksheet.xlsx"/><Relationship Id="rId9" Type="http://schemas.openxmlformats.org/officeDocument/2006/relationships/image" Target="../media/image3.emf"/><Relationship Id="rId14" Type="http://schemas.openxmlformats.org/officeDocument/2006/relationships/package" Target="../embeddings/Microsoft_Excel_Worksheet5.xlsx"/></Relationships>
</file>

<file path=xl/worksheets/sheet1.xml><?xml version="1.0" encoding="utf-8"?>
<worksheet xmlns="http://schemas.openxmlformats.org/spreadsheetml/2006/main" xmlns:r="http://schemas.openxmlformats.org/officeDocument/2006/relationships" xmlns:mc="http://schemas.openxmlformats.org/markup-compatibility/2006" xmlns:x14ac="http://schemas.microsoft.com/office/spreadsheetml/2009/9/ac" xmlns:xr="http://schemas.microsoft.com/office/spreadsheetml/2014/revision" xmlns:xr2="http://schemas.microsoft.com/office/spreadsheetml/2015/revision2" xmlns:xr3="http://schemas.microsoft.com/office/spreadsheetml/2016/revision3" mc:Ignorable="x14ac xr xr2 xr3" xr:uid="{1D4E4E1E-CF46-480F-A3E4-E4CA1D929319}">
  <sheetPr filterMode="1"/>
  <dimension ref="A1:L29427"/>
  <sheetViews>
    <sheetView workbookViewId="0">
      <selection activeCell="K2" sqref="K2"/>
    </sheetView>
  </sheetViews>
  <sheetFormatPr defaultRowHeight="14.5" x14ac:dyDescent="0.35"/>
  <cols>
    <col min="1" max="1" width="38.54296875" style="1" bestFit="1" customWidth="1"/>
    <col min="2" max="2" width="37.26953125" customWidth="1"/>
    <col min="3" max="3" width="11.26953125" bestFit="1" customWidth="1"/>
    <col min="4" max="4" width="21.81640625" customWidth="1"/>
    <col min="5" max="5" width="9.81640625" hidden="1" customWidth="1"/>
    <col min="6" max="6" width="12.81640625" style="5" hidden="1" customWidth="1"/>
    <col min="7" max="7" width="11.1796875" style="5" hidden="1" customWidth="1"/>
    <col min="8" max="8" width="13.453125" style="5" hidden="1" customWidth="1"/>
    <col min="9" max="9" width="16.26953125" style="5" hidden="1" customWidth="1"/>
    <col min="10" max="10" width="12.1796875" style="5" hidden="1" customWidth="1"/>
    <col min="11" max="11" width="15.81640625" style="5" customWidth="1"/>
    <col min="12" max="12" width="8.1796875" style="6" hidden="1" customWidth="1"/>
  </cols>
  <sheetData>
    <row r="1" spans="1:12" x14ac:dyDescent="0.35">
      <c r="A1" s="1" t="s">
        <v>0</v>
      </c>
      <c r="B1" t="s">
        <v>1</v>
      </c>
      <c r="C1" t="s">
        <v>2</v>
      </c>
      <c r="D1" t="s">
        <v>3</v>
      </c>
      <c r="E1" t="s">
        <v>4</v>
      </c>
      <c r="F1" s="2" t="s">
        <v>5</v>
      </c>
      <c r="G1" s="3" t="s">
        <v>6</v>
      </c>
      <c r="H1" s="3" t="s">
        <v>7</v>
      </c>
      <c r="I1" s="3" t="s">
        <v>8</v>
      </c>
      <c r="J1" s="3" t="s">
        <v>9</v>
      </c>
      <c r="K1" s="3" t="s">
        <v>48692</v>
      </c>
      <c r="L1" s="4" t="s">
        <v>10</v>
      </c>
    </row>
    <row r="2" spans="1:12" x14ac:dyDescent="0.35">
      <c r="A2" s="1" t="s">
        <v>11</v>
      </c>
      <c r="B2" t="s">
        <v>12</v>
      </c>
      <c r="C2" t="s">
        <v>13</v>
      </c>
      <c r="D2" t="s">
        <v>14</v>
      </c>
      <c r="E2">
        <v>2</v>
      </c>
      <c r="F2" s="2">
        <v>10557</v>
      </c>
      <c r="G2" s="3">
        <v>40750.019999999997</v>
      </c>
      <c r="H2" s="3">
        <v>105.57000000000001</v>
      </c>
      <c r="I2" s="3">
        <v>0</v>
      </c>
      <c r="J2" s="3">
        <v>10662.57</v>
      </c>
      <c r="K2" s="3">
        <v>16403.953846153847</v>
      </c>
      <c r="L2" s="4">
        <v>0.35000000000000003</v>
      </c>
    </row>
    <row r="3" spans="1:12" x14ac:dyDescent="0.35">
      <c r="A3" s="1" t="s">
        <v>15</v>
      </c>
      <c r="B3" t="s">
        <v>16</v>
      </c>
      <c r="C3" t="s">
        <v>17</v>
      </c>
      <c r="D3" t="s">
        <v>18</v>
      </c>
      <c r="E3">
        <v>1</v>
      </c>
      <c r="F3" s="2">
        <v>3.61</v>
      </c>
      <c r="G3" s="3">
        <v>7.6</v>
      </c>
      <c r="H3" s="3">
        <v>3.61E-2</v>
      </c>
      <c r="I3" s="3">
        <v>0.16966999999999999</v>
      </c>
      <c r="J3" s="3">
        <v>3.8157699999999997</v>
      </c>
      <c r="K3" s="3">
        <v>5.8704153846153835</v>
      </c>
      <c r="L3" s="4">
        <v>0.34999999999999992</v>
      </c>
    </row>
    <row r="4" spans="1:12" x14ac:dyDescent="0.35">
      <c r="A4" s="1" t="s">
        <v>19</v>
      </c>
      <c r="B4" t="s">
        <v>20</v>
      </c>
      <c r="C4" t="s">
        <v>21</v>
      </c>
      <c r="D4" t="s">
        <v>22</v>
      </c>
      <c r="E4">
        <v>1</v>
      </c>
      <c r="F4" s="2">
        <v>16.559999999999999</v>
      </c>
      <c r="G4" s="3">
        <v>23.72</v>
      </c>
      <c r="H4" s="3">
        <v>0.1656</v>
      </c>
      <c r="I4" s="3">
        <v>0.7783199999999999</v>
      </c>
      <c r="J4" s="3">
        <v>17.503920000000001</v>
      </c>
      <c r="K4" s="3">
        <v>26.929107692307692</v>
      </c>
      <c r="L4" s="4">
        <v>0.35</v>
      </c>
    </row>
    <row r="5" spans="1:12" x14ac:dyDescent="0.35">
      <c r="A5" s="1" t="s">
        <v>23</v>
      </c>
      <c r="B5" t="s">
        <v>12</v>
      </c>
      <c r="C5" t="s">
        <v>13</v>
      </c>
      <c r="D5" t="s">
        <v>14</v>
      </c>
      <c r="E5">
        <v>1</v>
      </c>
      <c r="F5" s="2">
        <v>11295.99</v>
      </c>
      <c r="G5" s="3">
        <v>43602.52</v>
      </c>
      <c r="H5" s="3">
        <v>112.9599</v>
      </c>
      <c r="I5" s="3">
        <v>530.91152999999997</v>
      </c>
      <c r="J5" s="3">
        <v>11939.861429999999</v>
      </c>
      <c r="K5" s="3">
        <v>18369.017584615383</v>
      </c>
      <c r="L5" s="4">
        <v>0.35000000000000003</v>
      </c>
    </row>
    <row r="6" spans="1:12" x14ac:dyDescent="0.35">
      <c r="A6" s="1" t="s">
        <v>24</v>
      </c>
      <c r="B6" t="s">
        <v>25</v>
      </c>
      <c r="C6" t="s">
        <v>26</v>
      </c>
      <c r="D6" t="s">
        <v>27</v>
      </c>
      <c r="E6">
        <v>1</v>
      </c>
      <c r="F6" s="2">
        <v>1134</v>
      </c>
      <c r="G6" s="3">
        <v>1624.64</v>
      </c>
      <c r="H6" s="3">
        <v>11.34</v>
      </c>
      <c r="I6" s="3">
        <v>53.298000000000002</v>
      </c>
      <c r="J6" s="3">
        <v>1198.6379999999999</v>
      </c>
      <c r="K6" s="3">
        <v>1844.0584615384614</v>
      </c>
      <c r="L6" s="4">
        <v>0.35</v>
      </c>
    </row>
    <row r="7" spans="1:12" x14ac:dyDescent="0.35">
      <c r="A7" s="1">
        <v>1420</v>
      </c>
      <c r="B7" t="s">
        <v>28</v>
      </c>
      <c r="C7" t="s">
        <v>29</v>
      </c>
      <c r="D7" t="s">
        <v>30</v>
      </c>
      <c r="E7">
        <v>1</v>
      </c>
      <c r="F7" s="2">
        <v>275</v>
      </c>
      <c r="G7" s="3">
        <v>404.41</v>
      </c>
      <c r="H7" s="3">
        <v>2.75</v>
      </c>
      <c r="I7" s="3">
        <v>12.925000000000001</v>
      </c>
      <c r="J7" s="3">
        <v>290.67500000000001</v>
      </c>
      <c r="K7" s="3">
        <v>447.19230769230768</v>
      </c>
      <c r="L7" s="4">
        <v>0.35</v>
      </c>
    </row>
    <row r="8" spans="1:12" x14ac:dyDescent="0.35">
      <c r="A8" s="1">
        <v>1420.1</v>
      </c>
      <c r="B8" t="s">
        <v>31</v>
      </c>
      <c r="C8" t="s">
        <v>29</v>
      </c>
      <c r="D8" t="s">
        <v>30</v>
      </c>
      <c r="E8">
        <v>1</v>
      </c>
      <c r="F8" s="2">
        <v>335</v>
      </c>
      <c r="G8" s="3">
        <v>492.64</v>
      </c>
      <c r="H8" s="3">
        <v>3.35</v>
      </c>
      <c r="I8" s="3">
        <v>15.744999999999999</v>
      </c>
      <c r="J8" s="3">
        <v>354.09500000000003</v>
      </c>
      <c r="K8" s="3">
        <v>544.76153846153852</v>
      </c>
      <c r="L8" s="4">
        <v>0.35000000000000003</v>
      </c>
    </row>
    <row r="9" spans="1:12" x14ac:dyDescent="0.35">
      <c r="A9" s="1" t="s">
        <v>32</v>
      </c>
      <c r="B9" t="s">
        <v>33</v>
      </c>
      <c r="C9" t="s">
        <v>34</v>
      </c>
      <c r="D9" t="s">
        <v>35</v>
      </c>
      <c r="E9">
        <v>2</v>
      </c>
      <c r="F9" s="2">
        <v>35.28</v>
      </c>
      <c r="G9" s="3">
        <v>51.88</v>
      </c>
      <c r="H9" s="3">
        <v>0.3528</v>
      </c>
      <c r="I9" s="3">
        <v>0</v>
      </c>
      <c r="J9" s="3">
        <v>35.632800000000003</v>
      </c>
      <c r="K9" s="3">
        <v>54.819692307692314</v>
      </c>
      <c r="L9" s="4">
        <v>0.35000000000000003</v>
      </c>
    </row>
    <row r="10" spans="1:12" x14ac:dyDescent="0.35">
      <c r="A10" s="1" t="s">
        <v>36</v>
      </c>
      <c r="B10" t="s">
        <v>37</v>
      </c>
      <c r="C10" t="s">
        <v>34</v>
      </c>
      <c r="D10" t="s">
        <v>35</v>
      </c>
      <c r="E10">
        <v>1</v>
      </c>
      <c r="F10" s="2">
        <v>112.78</v>
      </c>
      <c r="G10" s="3">
        <v>165.85</v>
      </c>
      <c r="H10" s="3">
        <v>1.1278000000000001</v>
      </c>
      <c r="I10" s="3">
        <v>5.3006599999999997</v>
      </c>
      <c r="J10" s="3">
        <v>119.20845999999999</v>
      </c>
      <c r="K10" s="3">
        <v>183.39763076923074</v>
      </c>
      <c r="L10" s="4">
        <v>0.35</v>
      </c>
    </row>
    <row r="11" spans="1:12" x14ac:dyDescent="0.35">
      <c r="A11" s="1">
        <v>618</v>
      </c>
      <c r="B11" t="s">
        <v>38</v>
      </c>
      <c r="C11" t="s">
        <v>26</v>
      </c>
      <c r="D11" t="s">
        <v>27</v>
      </c>
      <c r="E11">
        <v>1</v>
      </c>
      <c r="F11" s="2">
        <v>59.03</v>
      </c>
      <c r="G11" s="3">
        <v>118.06</v>
      </c>
      <c r="H11" s="3">
        <v>0.59030000000000005</v>
      </c>
      <c r="I11" s="3">
        <v>2.77441</v>
      </c>
      <c r="J11" s="3">
        <v>62.394710000000003</v>
      </c>
      <c r="K11" s="3">
        <v>95.991861538461535</v>
      </c>
      <c r="L11" s="4">
        <v>0.34999999999999992</v>
      </c>
    </row>
    <row r="12" spans="1:12" x14ac:dyDescent="0.35">
      <c r="A12" s="1" t="e">
        <v>#NAME?</v>
      </c>
      <c r="B12" t="s">
        <v>39</v>
      </c>
      <c r="C12" t="s">
        <v>34</v>
      </c>
      <c r="D12" t="s">
        <v>35</v>
      </c>
      <c r="E12">
        <v>1</v>
      </c>
      <c r="F12" s="2">
        <v>5.83</v>
      </c>
      <c r="G12" s="3">
        <v>16.66</v>
      </c>
      <c r="H12" s="3">
        <v>5.8300000000000005E-2</v>
      </c>
      <c r="I12" s="3">
        <v>0.27401000000000003</v>
      </c>
      <c r="J12" s="3">
        <v>6.1623099999999997</v>
      </c>
      <c r="K12" s="3">
        <v>9.4804769230769228</v>
      </c>
      <c r="L12" s="4">
        <v>0.35000000000000003</v>
      </c>
    </row>
    <row r="13" spans="1:12" x14ac:dyDescent="0.35">
      <c r="A13" s="1" t="s">
        <v>40</v>
      </c>
      <c r="B13" t="s">
        <v>41</v>
      </c>
      <c r="C13" t="s">
        <v>34</v>
      </c>
      <c r="D13" t="s">
        <v>35</v>
      </c>
      <c r="E13">
        <v>2</v>
      </c>
      <c r="F13" s="2">
        <v>3.5</v>
      </c>
      <c r="G13" s="3">
        <v>5.14</v>
      </c>
      <c r="H13" s="3">
        <v>3.5000000000000003E-2</v>
      </c>
      <c r="I13" s="3">
        <v>0</v>
      </c>
      <c r="J13" s="3">
        <v>3.5350000000000001</v>
      </c>
      <c r="K13" s="3">
        <v>5.4384615384615387</v>
      </c>
      <c r="L13" s="4">
        <v>0.35</v>
      </c>
    </row>
    <row r="14" spans="1:12" x14ac:dyDescent="0.35">
      <c r="A14" s="1" t="s">
        <v>42</v>
      </c>
      <c r="B14" t="s">
        <v>43</v>
      </c>
      <c r="C14" t="s">
        <v>34</v>
      </c>
      <c r="D14" t="s">
        <v>35</v>
      </c>
      <c r="E14">
        <v>2</v>
      </c>
      <c r="F14" s="2">
        <v>40</v>
      </c>
      <c r="G14" s="3">
        <v>58.82</v>
      </c>
      <c r="H14" s="3">
        <v>0.4</v>
      </c>
      <c r="I14" s="3">
        <v>0</v>
      </c>
      <c r="J14" s="3">
        <v>40.4</v>
      </c>
      <c r="K14" s="3">
        <v>62.153846153846146</v>
      </c>
      <c r="L14" s="4">
        <v>0.34999999999999992</v>
      </c>
    </row>
    <row r="15" spans="1:12" hidden="1" x14ac:dyDescent="0.35">
      <c r="A15" s="1" t="s">
        <v>44</v>
      </c>
      <c r="B15" t="s">
        <v>45</v>
      </c>
      <c r="C15" t="s">
        <v>46</v>
      </c>
      <c r="D15" t="s">
        <v>47</v>
      </c>
      <c r="E15">
        <v>2</v>
      </c>
      <c r="F15" s="2">
        <v>8.34</v>
      </c>
      <c r="G15" s="3">
        <v>12.26</v>
      </c>
      <c r="H15" s="3">
        <v>8.3400000000000002E-2</v>
      </c>
      <c r="I15" s="3">
        <v>0</v>
      </c>
      <c r="J15" s="3">
        <v>8.4233999999999991</v>
      </c>
      <c r="K15" s="3">
        <v>12.959076923076921</v>
      </c>
      <c r="L15" s="4">
        <v>0.35</v>
      </c>
    </row>
    <row r="16" spans="1:12" x14ac:dyDescent="0.35">
      <c r="A16" s="1" t="s">
        <v>48</v>
      </c>
      <c r="B16" t="s">
        <v>49</v>
      </c>
      <c r="C16" t="s">
        <v>34</v>
      </c>
      <c r="D16" t="s">
        <v>35</v>
      </c>
      <c r="E16">
        <v>2</v>
      </c>
      <c r="F16" s="2">
        <v>3.5</v>
      </c>
      <c r="G16" s="3">
        <v>5.14</v>
      </c>
      <c r="H16" s="3">
        <v>3.5000000000000003E-2</v>
      </c>
      <c r="I16" s="3">
        <v>0</v>
      </c>
      <c r="J16" s="3">
        <v>3.5350000000000001</v>
      </c>
      <c r="K16" s="3">
        <v>5.4384615384615387</v>
      </c>
      <c r="L16" s="4">
        <v>0.35</v>
      </c>
    </row>
    <row r="17" spans="1:12" x14ac:dyDescent="0.35">
      <c r="A17" s="1" t="s">
        <v>50</v>
      </c>
      <c r="B17" t="s">
        <v>51</v>
      </c>
      <c r="C17" t="s">
        <v>34</v>
      </c>
      <c r="D17" t="s">
        <v>35</v>
      </c>
      <c r="E17">
        <v>1</v>
      </c>
      <c r="F17" s="2">
        <v>318.42</v>
      </c>
      <c r="G17" s="3">
        <v>468.26</v>
      </c>
      <c r="H17" s="3">
        <v>3.1842000000000001</v>
      </c>
      <c r="I17" s="3">
        <v>14.96574</v>
      </c>
      <c r="J17" s="3">
        <v>336.56993999999997</v>
      </c>
      <c r="K17" s="3">
        <v>517.79990769230767</v>
      </c>
      <c r="L17" s="4">
        <v>0.35000000000000003</v>
      </c>
    </row>
    <row r="18" spans="1:12" hidden="1" x14ac:dyDescent="0.35">
      <c r="A18" s="1" t="s">
        <v>52</v>
      </c>
      <c r="B18" t="s">
        <v>53</v>
      </c>
      <c r="C18" t="s">
        <v>46</v>
      </c>
      <c r="D18" t="s">
        <v>47</v>
      </c>
      <c r="E18">
        <v>2</v>
      </c>
      <c r="F18" s="2">
        <v>204.98</v>
      </c>
      <c r="G18" s="3">
        <v>301.44</v>
      </c>
      <c r="H18" s="3">
        <v>2.0497999999999998</v>
      </c>
      <c r="I18" s="3">
        <v>0</v>
      </c>
      <c r="J18" s="3">
        <v>207.02979999999999</v>
      </c>
      <c r="K18" s="3">
        <v>318.50738461538458</v>
      </c>
      <c r="L18" s="4">
        <v>0.34999999999999992</v>
      </c>
    </row>
    <row r="19" spans="1:12" x14ac:dyDescent="0.35">
      <c r="A19" s="1" t="s">
        <v>54</v>
      </c>
      <c r="B19" t="s">
        <v>55</v>
      </c>
      <c r="C19" t="s">
        <v>34</v>
      </c>
      <c r="D19" t="s">
        <v>35</v>
      </c>
      <c r="E19">
        <v>2</v>
      </c>
      <c r="F19" s="2">
        <v>3.5</v>
      </c>
      <c r="G19" s="3">
        <v>5.14</v>
      </c>
      <c r="H19" s="3">
        <v>3.5000000000000003E-2</v>
      </c>
      <c r="I19" s="3">
        <v>0</v>
      </c>
      <c r="J19" s="3">
        <v>3.5350000000000001</v>
      </c>
      <c r="K19" s="3">
        <v>5.4384615384615387</v>
      </c>
      <c r="L19" s="4">
        <v>0.35</v>
      </c>
    </row>
    <row r="20" spans="1:12" x14ac:dyDescent="0.35">
      <c r="A20" s="1" t="s">
        <v>56</v>
      </c>
      <c r="B20" t="s">
        <v>57</v>
      </c>
      <c r="C20" t="s">
        <v>17</v>
      </c>
      <c r="D20" t="s">
        <v>18</v>
      </c>
      <c r="E20">
        <v>2</v>
      </c>
      <c r="F20" s="2">
        <v>20.69</v>
      </c>
      <c r="G20" s="3">
        <v>30.42</v>
      </c>
      <c r="H20" s="3">
        <v>0.20690000000000003</v>
      </c>
      <c r="I20" s="3">
        <v>0</v>
      </c>
      <c r="J20" s="3">
        <v>20.896900000000002</v>
      </c>
      <c r="K20" s="3">
        <v>32.149076923076926</v>
      </c>
      <c r="L20" s="4">
        <v>0.35</v>
      </c>
    </row>
    <row r="21" spans="1:12" x14ac:dyDescent="0.35">
      <c r="A21" s="1">
        <v>41009608</v>
      </c>
      <c r="B21" t="s">
        <v>58</v>
      </c>
      <c r="C21" t="s">
        <v>34</v>
      </c>
      <c r="D21" t="s">
        <v>35</v>
      </c>
      <c r="E21">
        <v>1</v>
      </c>
      <c r="F21" s="2">
        <v>1339.32</v>
      </c>
      <c r="G21" s="3">
        <v>1969.58</v>
      </c>
      <c r="H21" s="3">
        <v>13.3932</v>
      </c>
      <c r="I21" s="3">
        <v>62.948039999999999</v>
      </c>
      <c r="J21" s="3">
        <v>1415.6612399999999</v>
      </c>
      <c r="K21" s="3">
        <v>2177.9403692307692</v>
      </c>
      <c r="L21" s="4">
        <v>0.35000000000000003</v>
      </c>
    </row>
    <row r="22" spans="1:12" hidden="1" x14ac:dyDescent="0.35">
      <c r="A22" s="1" t="s">
        <v>59</v>
      </c>
      <c r="B22" t="s">
        <v>60</v>
      </c>
      <c r="C22" t="s">
        <v>46</v>
      </c>
      <c r="D22" t="s">
        <v>47</v>
      </c>
      <c r="E22">
        <v>1</v>
      </c>
      <c r="F22" s="2">
        <v>94.65</v>
      </c>
      <c r="G22" s="3">
        <v>139.19</v>
      </c>
      <c r="H22" s="3">
        <v>0.94650000000000012</v>
      </c>
      <c r="I22" s="3">
        <v>4.44855</v>
      </c>
      <c r="J22" s="3">
        <v>100.04505</v>
      </c>
      <c r="K22" s="3">
        <v>153.91546153846153</v>
      </c>
      <c r="L22" s="4">
        <v>0.34999999999999992</v>
      </c>
    </row>
    <row r="23" spans="1:12" x14ac:dyDescent="0.35">
      <c r="A23" s="1" t="s">
        <v>61</v>
      </c>
      <c r="B23" t="s">
        <v>62</v>
      </c>
      <c r="C23" t="s">
        <v>34</v>
      </c>
      <c r="D23" t="s">
        <v>35</v>
      </c>
      <c r="E23">
        <v>2</v>
      </c>
      <c r="F23" s="2">
        <v>3.5</v>
      </c>
      <c r="G23" s="3">
        <v>5.14</v>
      </c>
      <c r="H23" s="3">
        <v>3.5000000000000003E-2</v>
      </c>
      <c r="I23" s="3">
        <v>0</v>
      </c>
      <c r="J23" s="3">
        <v>3.5350000000000001</v>
      </c>
      <c r="K23" s="3">
        <v>5.4384615384615387</v>
      </c>
      <c r="L23" s="4">
        <v>0.35</v>
      </c>
    </row>
    <row r="24" spans="1:12" hidden="1" x14ac:dyDescent="0.35">
      <c r="A24" s="1" t="s">
        <v>63</v>
      </c>
      <c r="B24" t="s">
        <v>64</v>
      </c>
      <c r="C24" t="s">
        <v>46</v>
      </c>
      <c r="D24" t="s">
        <v>47</v>
      </c>
      <c r="E24">
        <v>2</v>
      </c>
      <c r="F24" s="2">
        <v>2.81</v>
      </c>
      <c r="G24" s="3">
        <v>4.13</v>
      </c>
      <c r="H24" s="3">
        <v>2.81E-2</v>
      </c>
      <c r="I24" s="3">
        <v>0</v>
      </c>
      <c r="J24" s="3">
        <v>2.8380999999999998</v>
      </c>
      <c r="K24" s="3">
        <v>4.366307692307692</v>
      </c>
      <c r="L24" s="4">
        <v>0.35</v>
      </c>
    </row>
    <row r="25" spans="1:12" x14ac:dyDescent="0.35">
      <c r="A25" s="1" t="s">
        <v>65</v>
      </c>
      <c r="B25" t="s">
        <v>66</v>
      </c>
      <c r="C25" t="s">
        <v>34</v>
      </c>
      <c r="D25" t="s">
        <v>35</v>
      </c>
      <c r="E25">
        <v>2</v>
      </c>
      <c r="F25" s="2">
        <v>3.5</v>
      </c>
      <c r="G25" s="3">
        <v>5.14</v>
      </c>
      <c r="H25" s="3">
        <v>3.5000000000000003E-2</v>
      </c>
      <c r="I25" s="3">
        <v>0</v>
      </c>
      <c r="J25" s="3">
        <v>3.5350000000000001</v>
      </c>
      <c r="K25" s="3">
        <v>5.4384615384615387</v>
      </c>
      <c r="L25" s="4">
        <v>0.35</v>
      </c>
    </row>
    <row r="26" spans="1:12" x14ac:dyDescent="0.35">
      <c r="A26" s="1" t="s">
        <v>67</v>
      </c>
      <c r="B26" t="s">
        <v>68</v>
      </c>
      <c r="C26" t="s">
        <v>34</v>
      </c>
      <c r="D26" t="s">
        <v>35</v>
      </c>
      <c r="E26">
        <v>2</v>
      </c>
      <c r="F26" s="2">
        <v>70.319999999999993</v>
      </c>
      <c r="G26" s="3">
        <v>103.41</v>
      </c>
      <c r="H26" s="3">
        <v>0.70319999999999994</v>
      </c>
      <c r="I26" s="3">
        <v>0</v>
      </c>
      <c r="J26" s="3">
        <v>71.023199999999989</v>
      </c>
      <c r="K26" s="3">
        <v>109.26646153846151</v>
      </c>
      <c r="L26" s="4">
        <v>0.35</v>
      </c>
    </row>
    <row r="27" spans="1:12" x14ac:dyDescent="0.35">
      <c r="A27" s="1" t="s">
        <v>69</v>
      </c>
      <c r="B27" t="s">
        <v>70</v>
      </c>
      <c r="C27" t="s">
        <v>34</v>
      </c>
      <c r="D27" t="s">
        <v>35</v>
      </c>
      <c r="E27">
        <v>2</v>
      </c>
      <c r="F27" s="2">
        <v>3.5</v>
      </c>
      <c r="G27" s="3">
        <v>5.14</v>
      </c>
      <c r="H27" s="3">
        <v>3.5000000000000003E-2</v>
      </c>
      <c r="I27" s="3">
        <v>0</v>
      </c>
      <c r="J27" s="3">
        <v>3.5350000000000001</v>
      </c>
      <c r="K27" s="3">
        <v>5.4384615384615387</v>
      </c>
      <c r="L27" s="4">
        <v>0.35</v>
      </c>
    </row>
    <row r="28" spans="1:12" x14ac:dyDescent="0.35">
      <c r="A28" s="1">
        <v>41009613</v>
      </c>
      <c r="B28" t="s">
        <v>71</v>
      </c>
      <c r="C28" t="s">
        <v>34</v>
      </c>
      <c r="D28" t="s">
        <v>35</v>
      </c>
      <c r="E28">
        <v>1</v>
      </c>
      <c r="F28" s="2">
        <v>1574.34</v>
      </c>
      <c r="G28" s="3">
        <v>2315.1999999999998</v>
      </c>
      <c r="H28" s="3">
        <v>15.743399999999999</v>
      </c>
      <c r="I28" s="3">
        <v>73.993979999999993</v>
      </c>
      <c r="J28" s="3">
        <v>1664.0773799999999</v>
      </c>
      <c r="K28" s="3">
        <v>2560.1190461538458</v>
      </c>
      <c r="L28" s="4">
        <v>0.34999999999999992</v>
      </c>
    </row>
    <row r="29" spans="1:12" x14ac:dyDescent="0.35">
      <c r="A29" s="1" t="s">
        <v>72</v>
      </c>
      <c r="B29" t="s">
        <v>73</v>
      </c>
      <c r="C29" t="s">
        <v>34</v>
      </c>
      <c r="D29" t="s">
        <v>35</v>
      </c>
      <c r="E29">
        <v>2</v>
      </c>
      <c r="F29" s="2">
        <v>46</v>
      </c>
      <c r="G29" s="3">
        <v>67.64</v>
      </c>
      <c r="H29" s="3">
        <v>0.46</v>
      </c>
      <c r="I29" s="3">
        <v>0</v>
      </c>
      <c r="J29" s="3">
        <v>46.46</v>
      </c>
      <c r="K29" s="3">
        <v>71.476923076923072</v>
      </c>
      <c r="L29" s="4">
        <v>0.34999999999999992</v>
      </c>
    </row>
    <row r="30" spans="1:12" hidden="1" x14ac:dyDescent="0.35">
      <c r="A30" s="1" t="s">
        <v>74</v>
      </c>
      <c r="B30" t="s">
        <v>75</v>
      </c>
      <c r="C30" t="s">
        <v>46</v>
      </c>
      <c r="D30" t="s">
        <v>47</v>
      </c>
      <c r="E30">
        <v>2</v>
      </c>
      <c r="F30" s="2">
        <v>369.62</v>
      </c>
      <c r="G30" s="3">
        <v>543.54999999999995</v>
      </c>
      <c r="H30" s="3">
        <v>3.6962000000000002</v>
      </c>
      <c r="I30" s="3">
        <v>0</v>
      </c>
      <c r="J30" s="3">
        <v>373.31619999999998</v>
      </c>
      <c r="K30" s="3">
        <v>574.33261538461534</v>
      </c>
      <c r="L30" s="4">
        <v>0.35</v>
      </c>
    </row>
    <row r="31" spans="1:12" hidden="1" x14ac:dyDescent="0.35">
      <c r="A31" s="1" t="s">
        <v>76</v>
      </c>
      <c r="B31" t="s">
        <v>77</v>
      </c>
      <c r="C31" t="s">
        <v>46</v>
      </c>
      <c r="D31" t="s">
        <v>47</v>
      </c>
      <c r="E31">
        <v>2</v>
      </c>
      <c r="F31" s="2">
        <v>219.66380000000001</v>
      </c>
      <c r="G31" s="3">
        <v>323.02999999999997</v>
      </c>
      <c r="H31" s="3">
        <v>2.1966380000000001</v>
      </c>
      <c r="I31" s="3">
        <v>0</v>
      </c>
      <c r="J31" s="3">
        <v>221.86043800000002</v>
      </c>
      <c r="K31" s="3">
        <v>341.3237507692308</v>
      </c>
      <c r="L31" s="4">
        <v>0.35000000000000003</v>
      </c>
    </row>
    <row r="32" spans="1:12" hidden="1" x14ac:dyDescent="0.35">
      <c r="A32" s="1" t="s">
        <v>78</v>
      </c>
      <c r="B32" t="s">
        <v>79</v>
      </c>
      <c r="C32" t="s">
        <v>46</v>
      </c>
      <c r="D32" t="s">
        <v>47</v>
      </c>
      <c r="E32">
        <v>2</v>
      </c>
      <c r="F32" s="2">
        <v>21.65</v>
      </c>
      <c r="G32" s="3">
        <v>31.83</v>
      </c>
      <c r="H32" s="3">
        <v>0.2165</v>
      </c>
      <c r="I32" s="3">
        <v>0</v>
      </c>
      <c r="J32" s="3">
        <v>21.866499999999998</v>
      </c>
      <c r="K32" s="3">
        <v>33.64076923076923</v>
      </c>
      <c r="L32" s="4">
        <v>0.35000000000000003</v>
      </c>
    </row>
    <row r="33" spans="1:12" x14ac:dyDescent="0.35">
      <c r="A33" s="1" t="s">
        <v>80</v>
      </c>
      <c r="B33" t="s">
        <v>81</v>
      </c>
      <c r="C33" t="s">
        <v>17</v>
      </c>
      <c r="D33" t="s">
        <v>18</v>
      </c>
      <c r="E33">
        <v>2</v>
      </c>
      <c r="F33" s="2">
        <v>32.909999999999997</v>
      </c>
      <c r="G33" s="3">
        <v>48.39</v>
      </c>
      <c r="H33" s="3">
        <v>0.32909999999999995</v>
      </c>
      <c r="I33" s="3">
        <v>0</v>
      </c>
      <c r="J33" s="3">
        <v>33.239099999999993</v>
      </c>
      <c r="K33" s="3">
        <v>51.137076923076911</v>
      </c>
      <c r="L33" s="4">
        <v>0.35</v>
      </c>
    </row>
    <row r="34" spans="1:12" hidden="1" x14ac:dyDescent="0.35">
      <c r="A34" s="1" t="s">
        <v>82</v>
      </c>
      <c r="B34" t="s">
        <v>83</v>
      </c>
      <c r="C34" t="s">
        <v>46</v>
      </c>
      <c r="D34" t="s">
        <v>47</v>
      </c>
      <c r="E34">
        <v>1</v>
      </c>
      <c r="F34" s="2">
        <v>191.94</v>
      </c>
      <c r="G34" s="3">
        <v>282.26</v>
      </c>
      <c r="H34" s="3">
        <v>1.9194</v>
      </c>
      <c r="I34" s="3">
        <v>9.0211799999999993</v>
      </c>
      <c r="J34" s="3">
        <v>202.88057999999998</v>
      </c>
      <c r="K34" s="3">
        <v>312.12396923076921</v>
      </c>
      <c r="L34" s="4">
        <v>0.35000000000000003</v>
      </c>
    </row>
    <row r="35" spans="1:12" x14ac:dyDescent="0.35">
      <c r="A35" s="1" t="s">
        <v>84</v>
      </c>
      <c r="B35" t="s">
        <v>85</v>
      </c>
      <c r="C35" t="s">
        <v>34</v>
      </c>
      <c r="D35" t="s">
        <v>35</v>
      </c>
      <c r="E35">
        <v>2</v>
      </c>
      <c r="F35" s="2">
        <v>3.5</v>
      </c>
      <c r="G35" s="3">
        <v>5.14</v>
      </c>
      <c r="H35" s="3">
        <v>3.5000000000000003E-2</v>
      </c>
      <c r="I35" s="3">
        <v>0</v>
      </c>
      <c r="J35" s="3">
        <v>3.5350000000000001</v>
      </c>
      <c r="K35" s="3">
        <v>5.4384615384615387</v>
      </c>
      <c r="L35" s="4">
        <v>0.35</v>
      </c>
    </row>
    <row r="36" spans="1:12" x14ac:dyDescent="0.35">
      <c r="A36" s="1">
        <v>41001330</v>
      </c>
      <c r="B36" t="s">
        <v>86</v>
      </c>
      <c r="C36" t="s">
        <v>34</v>
      </c>
      <c r="D36" t="s">
        <v>35</v>
      </c>
      <c r="E36">
        <v>1</v>
      </c>
      <c r="F36" s="2">
        <v>823.51</v>
      </c>
      <c r="G36" s="3">
        <v>1211.04</v>
      </c>
      <c r="H36" s="3">
        <v>8.2350999999999992</v>
      </c>
      <c r="I36" s="3">
        <v>38.704970000000003</v>
      </c>
      <c r="J36" s="3">
        <v>870.45006999999998</v>
      </c>
      <c r="K36" s="3">
        <v>1339.1539538461539</v>
      </c>
      <c r="L36" s="4">
        <v>0.35000000000000003</v>
      </c>
    </row>
    <row r="37" spans="1:12" hidden="1" x14ac:dyDescent="0.35">
      <c r="A37" s="1" t="s">
        <v>87</v>
      </c>
      <c r="B37" t="s">
        <v>88</v>
      </c>
      <c r="C37" t="s">
        <v>46</v>
      </c>
      <c r="D37" t="s">
        <v>47</v>
      </c>
      <c r="E37">
        <v>1</v>
      </c>
      <c r="F37" s="2">
        <v>1.18</v>
      </c>
      <c r="G37" s="3">
        <v>1.73</v>
      </c>
      <c r="H37" s="3">
        <v>1.18E-2</v>
      </c>
      <c r="I37" s="3">
        <v>5.5459999999999995E-2</v>
      </c>
      <c r="J37" s="3">
        <v>1.24726</v>
      </c>
      <c r="K37" s="3">
        <v>1.9188615384615384</v>
      </c>
      <c r="L37" s="4">
        <v>0.35</v>
      </c>
    </row>
    <row r="38" spans="1:12" x14ac:dyDescent="0.35">
      <c r="A38" s="1" t="s">
        <v>89</v>
      </c>
      <c r="B38" t="s">
        <v>90</v>
      </c>
      <c r="C38" t="s">
        <v>34</v>
      </c>
      <c r="D38" t="s">
        <v>35</v>
      </c>
      <c r="E38">
        <v>2</v>
      </c>
      <c r="F38" s="2">
        <v>21.41</v>
      </c>
      <c r="G38" s="3">
        <v>31.48</v>
      </c>
      <c r="H38" s="3">
        <v>0.21410000000000001</v>
      </c>
      <c r="I38" s="3">
        <v>0</v>
      </c>
      <c r="J38" s="3">
        <v>21.624099999999999</v>
      </c>
      <c r="K38" s="3">
        <v>33.267846153846151</v>
      </c>
      <c r="L38" s="4">
        <v>0.35</v>
      </c>
    </row>
    <row r="39" spans="1:12" x14ac:dyDescent="0.35">
      <c r="A39" s="1" t="s">
        <v>91</v>
      </c>
      <c r="B39" t="s">
        <v>92</v>
      </c>
      <c r="C39" t="s">
        <v>34</v>
      </c>
      <c r="D39" t="s">
        <v>35</v>
      </c>
      <c r="E39">
        <v>1</v>
      </c>
      <c r="F39" s="2">
        <v>164.69</v>
      </c>
      <c r="G39" s="3">
        <v>242.19</v>
      </c>
      <c r="H39" s="3">
        <v>1.6469</v>
      </c>
      <c r="I39" s="3">
        <v>7.7404299999999999</v>
      </c>
      <c r="J39" s="3">
        <v>174.07732999999999</v>
      </c>
      <c r="K39" s="3">
        <v>267.81127692307689</v>
      </c>
      <c r="L39" s="4">
        <v>0.35</v>
      </c>
    </row>
    <row r="40" spans="1:12" x14ac:dyDescent="0.35">
      <c r="A40" s="1">
        <v>41002162</v>
      </c>
      <c r="B40" t="s">
        <v>93</v>
      </c>
      <c r="C40" t="s">
        <v>34</v>
      </c>
      <c r="D40" t="s">
        <v>35</v>
      </c>
      <c r="E40">
        <v>1</v>
      </c>
      <c r="F40" s="2">
        <v>0.01</v>
      </c>
      <c r="G40" s="3">
        <v>0.01</v>
      </c>
      <c r="H40" s="3">
        <v>1E-4</v>
      </c>
      <c r="I40" s="3">
        <v>4.6999999999999999E-4</v>
      </c>
      <c r="J40" s="3">
        <v>1.057E-2</v>
      </c>
      <c r="K40" s="3">
        <v>1.6261538461538459E-2</v>
      </c>
      <c r="L40" s="4">
        <v>0.34999999999999992</v>
      </c>
    </row>
    <row r="41" spans="1:12" x14ac:dyDescent="0.35">
      <c r="A41" s="1" t="s">
        <v>94</v>
      </c>
      <c r="B41" t="s">
        <v>95</v>
      </c>
      <c r="C41" t="s">
        <v>13</v>
      </c>
      <c r="D41" t="s">
        <v>14</v>
      </c>
      <c r="E41">
        <v>2</v>
      </c>
      <c r="F41" s="2">
        <v>1597.23</v>
      </c>
      <c r="G41" s="3">
        <v>6655.11</v>
      </c>
      <c r="H41" s="3">
        <v>15.972300000000001</v>
      </c>
      <c r="I41" s="3">
        <v>0</v>
      </c>
      <c r="J41" s="3">
        <v>1613.2022999999999</v>
      </c>
      <c r="K41" s="3">
        <v>2481.8496923076923</v>
      </c>
      <c r="L41" s="4">
        <v>0.35000000000000003</v>
      </c>
    </row>
    <row r="42" spans="1:12" x14ac:dyDescent="0.35">
      <c r="A42" s="1" t="s">
        <v>96</v>
      </c>
      <c r="B42" t="s">
        <v>97</v>
      </c>
      <c r="C42" t="s">
        <v>34</v>
      </c>
      <c r="D42" t="s">
        <v>35</v>
      </c>
      <c r="E42">
        <v>2</v>
      </c>
      <c r="F42" s="2">
        <v>6.9</v>
      </c>
      <c r="G42" s="3">
        <v>29.27</v>
      </c>
      <c r="H42" s="3">
        <v>6.9000000000000006E-2</v>
      </c>
      <c r="I42" s="3">
        <v>0</v>
      </c>
      <c r="J42" s="3">
        <v>6.9690000000000003</v>
      </c>
      <c r="K42" s="3">
        <v>10.721538461538461</v>
      </c>
      <c r="L42" s="4">
        <v>0.35</v>
      </c>
    </row>
    <row r="43" spans="1:12" x14ac:dyDescent="0.35">
      <c r="A43" s="1" t="s">
        <v>98</v>
      </c>
      <c r="B43" t="s">
        <v>99</v>
      </c>
      <c r="C43" t="s">
        <v>34</v>
      </c>
      <c r="D43" t="s">
        <v>35</v>
      </c>
      <c r="E43">
        <v>2</v>
      </c>
      <c r="F43" s="2">
        <v>6.9</v>
      </c>
      <c r="G43" s="3">
        <v>29.27</v>
      </c>
      <c r="H43" s="3">
        <v>6.9000000000000006E-2</v>
      </c>
      <c r="I43" s="3">
        <v>0</v>
      </c>
      <c r="J43" s="3">
        <v>6.9690000000000003</v>
      </c>
      <c r="K43" s="3">
        <v>10.721538461538461</v>
      </c>
      <c r="L43" s="4">
        <v>0.35</v>
      </c>
    </row>
    <row r="44" spans="1:12" x14ac:dyDescent="0.35">
      <c r="A44" s="1" t="s">
        <v>100</v>
      </c>
      <c r="B44" t="s">
        <v>101</v>
      </c>
      <c r="C44" t="s">
        <v>34</v>
      </c>
      <c r="D44" t="s">
        <v>35</v>
      </c>
      <c r="E44">
        <v>2</v>
      </c>
      <c r="F44" s="2">
        <v>6.9</v>
      </c>
      <c r="G44" s="3">
        <v>29.27</v>
      </c>
      <c r="H44" s="3">
        <v>6.9000000000000006E-2</v>
      </c>
      <c r="I44" s="3">
        <v>0</v>
      </c>
      <c r="J44" s="3">
        <v>6.9690000000000003</v>
      </c>
      <c r="K44" s="3">
        <v>10.721538461538461</v>
      </c>
      <c r="L44" s="4">
        <v>0.35</v>
      </c>
    </row>
    <row r="45" spans="1:12" x14ac:dyDescent="0.35">
      <c r="A45" s="1" t="s">
        <v>102</v>
      </c>
      <c r="B45" t="s">
        <v>103</v>
      </c>
      <c r="C45" t="s">
        <v>34</v>
      </c>
      <c r="D45" t="s">
        <v>35</v>
      </c>
      <c r="E45">
        <v>2</v>
      </c>
      <c r="F45" s="2">
        <v>6.9</v>
      </c>
      <c r="G45" s="3">
        <v>29.27</v>
      </c>
      <c r="H45" s="3">
        <v>6.9000000000000006E-2</v>
      </c>
      <c r="I45" s="3">
        <v>0</v>
      </c>
      <c r="J45" s="3">
        <v>6.9690000000000003</v>
      </c>
      <c r="K45" s="3">
        <v>10.721538461538461</v>
      </c>
      <c r="L45" s="4">
        <v>0.35</v>
      </c>
    </row>
    <row r="46" spans="1:12" x14ac:dyDescent="0.35">
      <c r="A46" s="1" t="s">
        <v>104</v>
      </c>
      <c r="B46" t="s">
        <v>105</v>
      </c>
      <c r="C46" t="s">
        <v>34</v>
      </c>
      <c r="D46" t="s">
        <v>35</v>
      </c>
      <c r="E46">
        <v>2</v>
      </c>
      <c r="F46" s="2">
        <v>6.9</v>
      </c>
      <c r="G46" s="3">
        <v>29.27</v>
      </c>
      <c r="H46" s="3">
        <v>6.9000000000000006E-2</v>
      </c>
      <c r="I46" s="3">
        <v>0</v>
      </c>
      <c r="J46" s="3">
        <v>6.9690000000000003</v>
      </c>
      <c r="K46" s="3">
        <v>10.721538461538461</v>
      </c>
      <c r="L46" s="4">
        <v>0.35</v>
      </c>
    </row>
    <row r="47" spans="1:12" x14ac:dyDescent="0.35">
      <c r="A47" s="1" t="s">
        <v>106</v>
      </c>
      <c r="B47" t="s">
        <v>107</v>
      </c>
      <c r="C47" t="s">
        <v>34</v>
      </c>
      <c r="D47" t="s">
        <v>35</v>
      </c>
      <c r="E47">
        <v>2</v>
      </c>
      <c r="F47" s="2">
        <v>6.9</v>
      </c>
      <c r="G47" s="3">
        <v>29.27</v>
      </c>
      <c r="H47" s="3">
        <v>6.9000000000000006E-2</v>
      </c>
      <c r="I47" s="3">
        <v>0</v>
      </c>
      <c r="J47" s="3">
        <v>6.9690000000000003</v>
      </c>
      <c r="K47" s="3">
        <v>10.721538461538461</v>
      </c>
      <c r="L47" s="4">
        <v>0.35</v>
      </c>
    </row>
    <row r="48" spans="1:12" x14ac:dyDescent="0.35">
      <c r="A48" s="1" t="s">
        <v>108</v>
      </c>
      <c r="B48" t="s">
        <v>109</v>
      </c>
      <c r="C48" t="s">
        <v>34</v>
      </c>
      <c r="D48" t="s">
        <v>35</v>
      </c>
      <c r="E48">
        <v>2</v>
      </c>
      <c r="F48" s="2">
        <v>6.9</v>
      </c>
      <c r="G48" s="3">
        <v>29.27</v>
      </c>
      <c r="H48" s="3">
        <v>6.9000000000000006E-2</v>
      </c>
      <c r="I48" s="3">
        <v>0</v>
      </c>
      <c r="J48" s="3">
        <v>6.9690000000000003</v>
      </c>
      <c r="K48" s="3">
        <v>10.721538461538461</v>
      </c>
      <c r="L48" s="4">
        <v>0.35</v>
      </c>
    </row>
    <row r="49" spans="1:12" x14ac:dyDescent="0.35">
      <c r="A49" s="1" t="s">
        <v>110</v>
      </c>
      <c r="B49" t="s">
        <v>111</v>
      </c>
      <c r="C49" t="s">
        <v>34</v>
      </c>
      <c r="D49" t="s">
        <v>35</v>
      </c>
      <c r="E49">
        <v>2</v>
      </c>
      <c r="F49" s="2">
        <v>6.9</v>
      </c>
      <c r="G49" s="3">
        <v>29.27</v>
      </c>
      <c r="H49" s="3">
        <v>6.9000000000000006E-2</v>
      </c>
      <c r="I49" s="3">
        <v>0</v>
      </c>
      <c r="J49" s="3">
        <v>6.9690000000000003</v>
      </c>
      <c r="K49" s="3">
        <v>10.721538461538461</v>
      </c>
      <c r="L49" s="4">
        <v>0.35</v>
      </c>
    </row>
    <row r="50" spans="1:12" x14ac:dyDescent="0.35">
      <c r="A50" s="1" t="s">
        <v>112</v>
      </c>
      <c r="B50" t="s">
        <v>113</v>
      </c>
      <c r="C50" t="s">
        <v>34</v>
      </c>
      <c r="D50" t="s">
        <v>35</v>
      </c>
      <c r="E50">
        <v>2</v>
      </c>
      <c r="F50" s="2">
        <v>6.9</v>
      </c>
      <c r="G50" s="3">
        <v>29.27</v>
      </c>
      <c r="H50" s="3">
        <v>6.9000000000000006E-2</v>
      </c>
      <c r="I50" s="3">
        <v>0</v>
      </c>
      <c r="J50" s="3">
        <v>6.9690000000000003</v>
      </c>
      <c r="K50" s="3">
        <v>10.721538461538461</v>
      </c>
      <c r="L50" s="4">
        <v>0.35</v>
      </c>
    </row>
    <row r="51" spans="1:12" x14ac:dyDescent="0.35">
      <c r="A51" s="1" t="s">
        <v>114</v>
      </c>
      <c r="B51" t="s">
        <v>115</v>
      </c>
      <c r="C51" t="s">
        <v>34</v>
      </c>
      <c r="D51" t="s">
        <v>35</v>
      </c>
      <c r="E51">
        <v>2</v>
      </c>
      <c r="F51" s="2">
        <v>6.9</v>
      </c>
      <c r="G51" s="3">
        <v>29.27</v>
      </c>
      <c r="H51" s="3">
        <v>6.9000000000000006E-2</v>
      </c>
      <c r="I51" s="3">
        <v>0</v>
      </c>
      <c r="J51" s="3">
        <v>6.9690000000000003</v>
      </c>
      <c r="K51" s="3">
        <v>10.721538461538461</v>
      </c>
      <c r="L51" s="4">
        <v>0.35</v>
      </c>
    </row>
    <row r="52" spans="1:12" x14ac:dyDescent="0.35">
      <c r="A52" s="1" t="s">
        <v>116</v>
      </c>
      <c r="B52" t="s">
        <v>117</v>
      </c>
      <c r="C52" t="s">
        <v>34</v>
      </c>
      <c r="D52" t="s">
        <v>35</v>
      </c>
      <c r="E52">
        <v>2</v>
      </c>
      <c r="F52" s="2">
        <v>11.29</v>
      </c>
      <c r="G52" s="3">
        <v>32.619999999999997</v>
      </c>
      <c r="H52" s="3">
        <v>0.1129</v>
      </c>
      <c r="I52" s="3">
        <v>0</v>
      </c>
      <c r="J52" s="3">
        <v>11.402899999999999</v>
      </c>
      <c r="K52" s="3">
        <v>17.542923076923074</v>
      </c>
      <c r="L52" s="4">
        <v>0.35</v>
      </c>
    </row>
    <row r="53" spans="1:12" x14ac:dyDescent="0.35">
      <c r="A53" s="1" t="s">
        <v>118</v>
      </c>
      <c r="B53" t="s">
        <v>119</v>
      </c>
      <c r="C53" t="s">
        <v>34</v>
      </c>
      <c r="D53" t="s">
        <v>35</v>
      </c>
      <c r="E53">
        <v>2</v>
      </c>
      <c r="F53" s="2">
        <v>81.510000000000005</v>
      </c>
      <c r="G53" s="3">
        <v>506.62</v>
      </c>
      <c r="H53" s="3">
        <v>0.81510000000000005</v>
      </c>
      <c r="I53" s="3">
        <v>0</v>
      </c>
      <c r="J53" s="3">
        <v>82.325100000000006</v>
      </c>
      <c r="K53" s="3">
        <v>126.65400000000001</v>
      </c>
      <c r="L53" s="4">
        <v>0.35000000000000003</v>
      </c>
    </row>
    <row r="54" spans="1:12" x14ac:dyDescent="0.35">
      <c r="A54" s="1" t="s">
        <v>120</v>
      </c>
      <c r="B54" t="s">
        <v>121</v>
      </c>
      <c r="C54" t="s">
        <v>34</v>
      </c>
      <c r="D54" t="s">
        <v>35</v>
      </c>
      <c r="E54">
        <v>2</v>
      </c>
      <c r="F54" s="2">
        <v>6.9</v>
      </c>
      <c r="G54" s="3">
        <v>29.27</v>
      </c>
      <c r="H54" s="3">
        <v>6.9000000000000006E-2</v>
      </c>
      <c r="I54" s="3">
        <v>0</v>
      </c>
      <c r="J54" s="3">
        <v>6.9690000000000003</v>
      </c>
      <c r="K54" s="3">
        <v>10.721538461538461</v>
      </c>
      <c r="L54" s="4">
        <v>0.35</v>
      </c>
    </row>
    <row r="55" spans="1:12" x14ac:dyDescent="0.35">
      <c r="A55" s="1" t="s">
        <v>122</v>
      </c>
      <c r="B55" t="s">
        <v>123</v>
      </c>
      <c r="C55" t="s">
        <v>34</v>
      </c>
      <c r="D55" t="s">
        <v>35</v>
      </c>
      <c r="E55">
        <v>2</v>
      </c>
      <c r="F55" s="2">
        <v>9.09</v>
      </c>
      <c r="G55" s="3">
        <v>26.33</v>
      </c>
      <c r="H55" s="3">
        <v>9.0899999999999995E-2</v>
      </c>
      <c r="I55" s="3">
        <v>0</v>
      </c>
      <c r="J55" s="3">
        <v>9.1808999999999994</v>
      </c>
      <c r="K55" s="3">
        <v>14.124461538461537</v>
      </c>
      <c r="L55" s="4">
        <v>0.35</v>
      </c>
    </row>
    <row r="56" spans="1:12" x14ac:dyDescent="0.35">
      <c r="A56" s="1">
        <v>41002152</v>
      </c>
      <c r="B56" t="s">
        <v>124</v>
      </c>
      <c r="C56" t="s">
        <v>34</v>
      </c>
      <c r="D56" t="s">
        <v>35</v>
      </c>
      <c r="E56">
        <v>1</v>
      </c>
      <c r="F56" s="2">
        <v>0.01</v>
      </c>
      <c r="G56" s="3">
        <v>1</v>
      </c>
      <c r="H56" s="3">
        <v>1E-4</v>
      </c>
      <c r="I56" s="3">
        <v>4.6999999999999999E-4</v>
      </c>
      <c r="J56" s="3">
        <v>1.057E-2</v>
      </c>
      <c r="K56" s="3">
        <v>1.6261538461538459E-2</v>
      </c>
      <c r="L56" s="4">
        <v>0.34999999999999992</v>
      </c>
    </row>
    <row r="57" spans="1:12" x14ac:dyDescent="0.35">
      <c r="A57" s="1">
        <v>2001</v>
      </c>
      <c r="B57" t="s">
        <v>125</v>
      </c>
      <c r="C57" t="s">
        <v>26</v>
      </c>
      <c r="D57" t="s">
        <v>27</v>
      </c>
      <c r="E57">
        <v>1</v>
      </c>
      <c r="F57" s="2">
        <v>216</v>
      </c>
      <c r="G57" s="3">
        <v>472.08</v>
      </c>
      <c r="H57" s="3">
        <v>2.16</v>
      </c>
      <c r="I57" s="3">
        <v>10.151999999999999</v>
      </c>
      <c r="J57" s="3">
        <v>228.31199999999998</v>
      </c>
      <c r="K57" s="3">
        <v>351.24923076923073</v>
      </c>
      <c r="L57" s="4">
        <v>0.35</v>
      </c>
    </row>
    <row r="58" spans="1:12" x14ac:dyDescent="0.35">
      <c r="A58" s="1">
        <v>2006</v>
      </c>
      <c r="B58" t="s">
        <v>126</v>
      </c>
      <c r="C58" t="s">
        <v>26</v>
      </c>
      <c r="D58" t="s">
        <v>27</v>
      </c>
      <c r="E58">
        <v>1</v>
      </c>
      <c r="F58" s="2">
        <v>575</v>
      </c>
      <c r="G58" s="3">
        <v>1256.7</v>
      </c>
      <c r="H58" s="3">
        <v>5.75</v>
      </c>
      <c r="I58" s="3">
        <v>27.024999999999999</v>
      </c>
      <c r="J58" s="3">
        <v>607.77499999999998</v>
      </c>
      <c r="K58" s="3">
        <v>935.03846153846143</v>
      </c>
      <c r="L58" s="4">
        <v>0.35</v>
      </c>
    </row>
    <row r="59" spans="1:12" x14ac:dyDescent="0.35">
      <c r="A59" s="1">
        <v>302</v>
      </c>
      <c r="B59" t="s">
        <v>127</v>
      </c>
      <c r="C59" t="s">
        <v>13</v>
      </c>
      <c r="D59" t="s">
        <v>14</v>
      </c>
      <c r="E59">
        <v>1</v>
      </c>
      <c r="F59" s="2">
        <v>139.5</v>
      </c>
      <c r="G59" s="3">
        <v>304.89</v>
      </c>
      <c r="H59" s="3">
        <v>1.395</v>
      </c>
      <c r="I59" s="3">
        <v>6.5564999999999998</v>
      </c>
      <c r="J59" s="3">
        <v>147.45150000000001</v>
      </c>
      <c r="K59" s="3">
        <v>226.84846153846155</v>
      </c>
      <c r="L59" s="4">
        <v>0.35</v>
      </c>
    </row>
    <row r="60" spans="1:12" x14ac:dyDescent="0.35">
      <c r="A60" s="1">
        <v>345</v>
      </c>
      <c r="B60" t="s">
        <v>128</v>
      </c>
      <c r="C60" t="s">
        <v>13</v>
      </c>
      <c r="D60" t="s">
        <v>14</v>
      </c>
      <c r="E60">
        <v>1</v>
      </c>
      <c r="F60" s="2">
        <v>466.86</v>
      </c>
      <c r="G60" s="3">
        <v>1020.35</v>
      </c>
      <c r="H60" s="3">
        <v>4.6686000000000005</v>
      </c>
      <c r="I60" s="3">
        <v>21.942420000000002</v>
      </c>
      <c r="J60" s="3">
        <v>493.47102000000007</v>
      </c>
      <c r="K60" s="3">
        <v>759.18618461538472</v>
      </c>
      <c r="L60" s="4">
        <v>0.35</v>
      </c>
    </row>
    <row r="61" spans="1:12" x14ac:dyDescent="0.35">
      <c r="A61" s="1">
        <v>76900</v>
      </c>
      <c r="B61" t="s">
        <v>129</v>
      </c>
      <c r="C61" t="s">
        <v>13</v>
      </c>
      <c r="D61" t="s">
        <v>14</v>
      </c>
      <c r="E61">
        <v>1</v>
      </c>
      <c r="F61" s="2">
        <v>69.75</v>
      </c>
      <c r="G61" s="3">
        <v>152.44</v>
      </c>
      <c r="H61" s="3">
        <v>0.69750000000000001</v>
      </c>
      <c r="I61" s="3">
        <v>3.2782499999999999</v>
      </c>
      <c r="J61" s="3">
        <v>73.725750000000005</v>
      </c>
      <c r="K61" s="3">
        <v>113.42423076923077</v>
      </c>
      <c r="L61" s="4">
        <v>0.35</v>
      </c>
    </row>
    <row r="62" spans="1:12" x14ac:dyDescent="0.35">
      <c r="A62" s="1">
        <v>303</v>
      </c>
      <c r="B62" t="s">
        <v>130</v>
      </c>
      <c r="C62" t="s">
        <v>13</v>
      </c>
      <c r="D62" t="s">
        <v>14</v>
      </c>
      <c r="E62">
        <v>1</v>
      </c>
      <c r="F62" s="2">
        <v>269.7</v>
      </c>
      <c r="G62" s="3">
        <v>589.45000000000005</v>
      </c>
      <c r="H62" s="3">
        <v>2.6970000000000001</v>
      </c>
      <c r="I62" s="3">
        <v>12.675899999999999</v>
      </c>
      <c r="J62" s="3">
        <v>285.0729</v>
      </c>
      <c r="K62" s="3">
        <v>438.57369230769228</v>
      </c>
      <c r="L62" s="4">
        <v>0.35</v>
      </c>
    </row>
    <row r="63" spans="1:12" x14ac:dyDescent="0.35">
      <c r="A63" s="1">
        <v>40316</v>
      </c>
      <c r="B63" t="s">
        <v>131</v>
      </c>
      <c r="C63" t="s">
        <v>13</v>
      </c>
      <c r="D63" t="s">
        <v>14</v>
      </c>
      <c r="E63">
        <v>1</v>
      </c>
      <c r="F63" s="2">
        <v>521.27</v>
      </c>
      <c r="G63" s="3">
        <v>1139.27</v>
      </c>
      <c r="H63" s="3">
        <v>5.2126999999999999</v>
      </c>
      <c r="I63" s="3">
        <v>24.499689999999998</v>
      </c>
      <c r="J63" s="3">
        <v>550.98239000000001</v>
      </c>
      <c r="K63" s="3">
        <v>847.66521538461541</v>
      </c>
      <c r="L63" s="4">
        <v>0.35000000000000003</v>
      </c>
    </row>
    <row r="64" spans="1:12" x14ac:dyDescent="0.35">
      <c r="A64" s="1">
        <v>344</v>
      </c>
      <c r="B64" t="s">
        <v>132</v>
      </c>
      <c r="C64" t="s">
        <v>13</v>
      </c>
      <c r="D64" t="s">
        <v>14</v>
      </c>
      <c r="E64">
        <v>1</v>
      </c>
      <c r="F64" s="2">
        <v>466.86</v>
      </c>
      <c r="G64" s="3">
        <v>1020.35</v>
      </c>
      <c r="H64" s="3">
        <v>4.6686000000000005</v>
      </c>
      <c r="I64" s="3">
        <v>21.942420000000002</v>
      </c>
      <c r="J64" s="3">
        <v>493.47102000000007</v>
      </c>
      <c r="K64" s="3">
        <v>759.18618461538472</v>
      </c>
      <c r="L64" s="4">
        <v>0.35</v>
      </c>
    </row>
    <row r="65" spans="1:12" x14ac:dyDescent="0.35">
      <c r="A65" s="1">
        <v>40305</v>
      </c>
      <c r="B65" t="s">
        <v>133</v>
      </c>
      <c r="C65" t="s">
        <v>13</v>
      </c>
      <c r="D65" t="s">
        <v>14</v>
      </c>
      <c r="E65">
        <v>1</v>
      </c>
      <c r="F65" s="2">
        <v>503.13</v>
      </c>
      <c r="G65" s="3">
        <v>1099.6199999999999</v>
      </c>
      <c r="H65" s="3">
        <v>5.0312999999999999</v>
      </c>
      <c r="I65" s="3">
        <v>23.647110000000001</v>
      </c>
      <c r="J65" s="3">
        <v>531.80840999999998</v>
      </c>
      <c r="K65" s="3">
        <v>818.16678461538459</v>
      </c>
      <c r="L65" s="4">
        <v>0.35</v>
      </c>
    </row>
    <row r="66" spans="1:12" x14ac:dyDescent="0.35">
      <c r="A66" s="1">
        <v>304</v>
      </c>
      <c r="B66" t="s">
        <v>134</v>
      </c>
      <c r="C66" t="s">
        <v>13</v>
      </c>
      <c r="D66" t="s">
        <v>14</v>
      </c>
      <c r="E66">
        <v>1</v>
      </c>
      <c r="F66" s="2">
        <v>651</v>
      </c>
      <c r="G66" s="3">
        <v>1422.8</v>
      </c>
      <c r="H66" s="3">
        <v>6.51</v>
      </c>
      <c r="I66" s="3">
        <v>30.597000000000001</v>
      </c>
      <c r="J66" s="3">
        <v>688.10699999999997</v>
      </c>
      <c r="K66" s="3">
        <v>1058.6261538461538</v>
      </c>
      <c r="L66" s="4">
        <v>0.35</v>
      </c>
    </row>
    <row r="67" spans="1:12" x14ac:dyDescent="0.35">
      <c r="A67" s="1">
        <v>40330</v>
      </c>
      <c r="B67" t="s">
        <v>135</v>
      </c>
      <c r="C67" t="s">
        <v>13</v>
      </c>
      <c r="D67" t="s">
        <v>14</v>
      </c>
      <c r="E67">
        <v>1</v>
      </c>
      <c r="F67" s="2">
        <v>319.45999999999998</v>
      </c>
      <c r="G67" s="3">
        <v>698.2</v>
      </c>
      <c r="H67" s="3">
        <v>3.1945999999999999</v>
      </c>
      <c r="I67" s="3">
        <v>15.014619999999999</v>
      </c>
      <c r="J67" s="3">
        <v>337.66921999999994</v>
      </c>
      <c r="K67" s="3">
        <v>519.49110769230754</v>
      </c>
      <c r="L67" s="4">
        <v>0.34999999999999992</v>
      </c>
    </row>
    <row r="68" spans="1:12" x14ac:dyDescent="0.35">
      <c r="A68" s="1" t="s">
        <v>136</v>
      </c>
      <c r="B68" t="s">
        <v>137</v>
      </c>
      <c r="C68" t="s">
        <v>21</v>
      </c>
      <c r="D68" t="s">
        <v>22</v>
      </c>
      <c r="E68">
        <v>1</v>
      </c>
      <c r="F68" s="2">
        <v>142.91</v>
      </c>
      <c r="G68" s="3">
        <v>348.08</v>
      </c>
      <c r="H68" s="3">
        <v>1.4291</v>
      </c>
      <c r="I68" s="3">
        <v>6.7167699999999995</v>
      </c>
      <c r="J68" s="3">
        <v>151.05587</v>
      </c>
      <c r="K68" s="3">
        <v>232.39364615384613</v>
      </c>
      <c r="L68" s="4">
        <v>0.35</v>
      </c>
    </row>
    <row r="69" spans="1:12" x14ac:dyDescent="0.35">
      <c r="A69" s="1" t="s">
        <v>138</v>
      </c>
      <c r="B69" t="s">
        <v>139</v>
      </c>
      <c r="C69" t="s">
        <v>34</v>
      </c>
      <c r="D69" t="s">
        <v>35</v>
      </c>
      <c r="E69">
        <v>1</v>
      </c>
      <c r="F69" s="2">
        <v>358.5</v>
      </c>
      <c r="G69" s="3">
        <v>740</v>
      </c>
      <c r="H69" s="3">
        <v>3.585</v>
      </c>
      <c r="I69" s="3">
        <v>16.849499999999999</v>
      </c>
      <c r="J69" s="3">
        <v>378.93449999999996</v>
      </c>
      <c r="K69" s="3">
        <v>582.97615384615381</v>
      </c>
      <c r="L69" s="4">
        <v>0.35000000000000003</v>
      </c>
    </row>
    <row r="70" spans="1:12" x14ac:dyDescent="0.35">
      <c r="A70" s="1" t="s">
        <v>140</v>
      </c>
      <c r="B70" t="s">
        <v>141</v>
      </c>
      <c r="C70" t="s">
        <v>34</v>
      </c>
      <c r="D70" t="s">
        <v>35</v>
      </c>
      <c r="E70">
        <v>1</v>
      </c>
      <c r="F70" s="2">
        <v>366.5</v>
      </c>
      <c r="G70" s="3">
        <v>756</v>
      </c>
      <c r="H70" s="3">
        <v>3.665</v>
      </c>
      <c r="I70" s="3">
        <v>17.2255</v>
      </c>
      <c r="J70" s="3">
        <v>387.39050000000003</v>
      </c>
      <c r="K70" s="3">
        <v>595.98538461538465</v>
      </c>
      <c r="L70" s="4">
        <v>0.35</v>
      </c>
    </row>
    <row r="71" spans="1:12" x14ac:dyDescent="0.35">
      <c r="A71" s="1" t="s">
        <v>142</v>
      </c>
      <c r="B71" t="s">
        <v>143</v>
      </c>
      <c r="C71" t="s">
        <v>34</v>
      </c>
      <c r="D71" t="s">
        <v>35</v>
      </c>
      <c r="E71">
        <v>1</v>
      </c>
      <c r="F71" s="2">
        <v>215.44</v>
      </c>
      <c r="G71" s="3">
        <v>445</v>
      </c>
      <c r="H71" s="3">
        <v>2.1543999999999999</v>
      </c>
      <c r="I71" s="3">
        <v>10.125679999999999</v>
      </c>
      <c r="J71" s="3">
        <v>227.72008</v>
      </c>
      <c r="K71" s="3">
        <v>350.3385846153846</v>
      </c>
      <c r="L71" s="4">
        <v>0.35</v>
      </c>
    </row>
    <row r="72" spans="1:12" x14ac:dyDescent="0.35">
      <c r="A72" s="1" t="s">
        <v>144</v>
      </c>
      <c r="B72" t="s">
        <v>145</v>
      </c>
      <c r="C72" t="s">
        <v>34</v>
      </c>
      <c r="D72" t="s">
        <v>35</v>
      </c>
      <c r="E72">
        <v>1</v>
      </c>
      <c r="F72" s="2">
        <v>366.5</v>
      </c>
      <c r="G72" s="3">
        <v>756</v>
      </c>
      <c r="H72" s="3">
        <v>3.665</v>
      </c>
      <c r="I72" s="3">
        <v>17.2255</v>
      </c>
      <c r="J72" s="3">
        <v>387.39050000000003</v>
      </c>
      <c r="K72" s="3">
        <v>595.98538461538465</v>
      </c>
      <c r="L72" s="4">
        <v>0.35</v>
      </c>
    </row>
    <row r="73" spans="1:12" x14ac:dyDescent="0.35">
      <c r="A73" s="1" t="s">
        <v>146</v>
      </c>
      <c r="B73" t="s">
        <v>141</v>
      </c>
      <c r="C73" t="s">
        <v>34</v>
      </c>
      <c r="D73" t="s">
        <v>35</v>
      </c>
      <c r="E73">
        <v>1</v>
      </c>
      <c r="F73" s="2">
        <v>358.5</v>
      </c>
      <c r="G73" s="3">
        <v>740</v>
      </c>
      <c r="H73" s="3">
        <v>3.585</v>
      </c>
      <c r="I73" s="3">
        <v>16.849499999999999</v>
      </c>
      <c r="J73" s="3">
        <v>378.93449999999996</v>
      </c>
      <c r="K73" s="3">
        <v>582.97615384615381</v>
      </c>
      <c r="L73" s="4">
        <v>0.35000000000000003</v>
      </c>
    </row>
    <row r="74" spans="1:12" x14ac:dyDescent="0.35">
      <c r="A74" s="1" t="s">
        <v>147</v>
      </c>
      <c r="B74" t="s">
        <v>148</v>
      </c>
      <c r="C74" t="s">
        <v>34</v>
      </c>
      <c r="D74" t="s">
        <v>35</v>
      </c>
      <c r="E74">
        <v>1</v>
      </c>
      <c r="F74" s="2">
        <v>69.760000000000005</v>
      </c>
      <c r="G74" s="3">
        <v>144</v>
      </c>
      <c r="H74" s="3">
        <v>0.69760000000000011</v>
      </c>
      <c r="I74" s="3">
        <v>3.2787200000000003</v>
      </c>
      <c r="J74" s="3">
        <v>73.736320000000006</v>
      </c>
      <c r="K74" s="3">
        <v>113.44049230769231</v>
      </c>
      <c r="L74" s="4">
        <v>0.35</v>
      </c>
    </row>
    <row r="75" spans="1:12" x14ac:dyDescent="0.35">
      <c r="A75" s="1" t="s">
        <v>149</v>
      </c>
      <c r="B75" t="s">
        <v>150</v>
      </c>
      <c r="C75" t="s">
        <v>34</v>
      </c>
      <c r="D75" t="s">
        <v>35</v>
      </c>
      <c r="E75">
        <v>1</v>
      </c>
      <c r="F75" s="2">
        <v>349.92</v>
      </c>
      <c r="G75" s="3">
        <v>722</v>
      </c>
      <c r="H75" s="3">
        <v>3.4992000000000001</v>
      </c>
      <c r="I75" s="3">
        <v>16.44624</v>
      </c>
      <c r="J75" s="3">
        <v>369.86543999999998</v>
      </c>
      <c r="K75" s="3">
        <v>569.0237538461538</v>
      </c>
      <c r="L75" s="4">
        <v>0.35</v>
      </c>
    </row>
    <row r="76" spans="1:12" x14ac:dyDescent="0.35">
      <c r="A76" s="1" t="s">
        <v>151</v>
      </c>
      <c r="B76" t="s">
        <v>148</v>
      </c>
      <c r="C76" t="s">
        <v>34</v>
      </c>
      <c r="D76" t="s">
        <v>35</v>
      </c>
      <c r="E76">
        <v>1</v>
      </c>
      <c r="F76" s="2">
        <v>69.760000000000005</v>
      </c>
      <c r="G76" s="3">
        <v>144</v>
      </c>
      <c r="H76" s="3">
        <v>0.69760000000000011</v>
      </c>
      <c r="I76" s="3">
        <v>3.2787200000000003</v>
      </c>
      <c r="J76" s="3">
        <v>73.736320000000006</v>
      </c>
      <c r="K76" s="3">
        <v>113.44049230769231</v>
      </c>
      <c r="L76" s="4">
        <v>0.35</v>
      </c>
    </row>
    <row r="77" spans="1:12" x14ac:dyDescent="0.35">
      <c r="A77" s="1" t="s">
        <v>152</v>
      </c>
      <c r="B77" t="s">
        <v>153</v>
      </c>
      <c r="C77" t="s">
        <v>34</v>
      </c>
      <c r="D77" t="s">
        <v>35</v>
      </c>
      <c r="E77">
        <v>1</v>
      </c>
      <c r="F77" s="2">
        <v>332.77</v>
      </c>
      <c r="G77" s="3">
        <v>687</v>
      </c>
      <c r="H77" s="3">
        <v>3.3277000000000001</v>
      </c>
      <c r="I77" s="3">
        <v>15.640189999999999</v>
      </c>
      <c r="J77" s="3">
        <v>351.73788999999999</v>
      </c>
      <c r="K77" s="3">
        <v>541.13521538461532</v>
      </c>
      <c r="L77" s="4">
        <v>0.34999999999999992</v>
      </c>
    </row>
    <row r="78" spans="1:12" x14ac:dyDescent="0.35">
      <c r="A78" s="1" t="s">
        <v>154</v>
      </c>
      <c r="B78" t="s">
        <v>155</v>
      </c>
      <c r="C78" t="s">
        <v>34</v>
      </c>
      <c r="D78" t="s">
        <v>35</v>
      </c>
      <c r="E78">
        <v>1</v>
      </c>
      <c r="F78" s="2">
        <v>375.08</v>
      </c>
      <c r="G78" s="3">
        <v>774</v>
      </c>
      <c r="H78" s="3">
        <v>3.7507999999999999</v>
      </c>
      <c r="I78" s="3">
        <v>17.62876</v>
      </c>
      <c r="J78" s="3">
        <v>396.45956000000001</v>
      </c>
      <c r="K78" s="3">
        <v>609.93778461538466</v>
      </c>
      <c r="L78" s="4">
        <v>0.35000000000000003</v>
      </c>
    </row>
    <row r="79" spans="1:12" x14ac:dyDescent="0.35">
      <c r="A79" s="1">
        <v>46156</v>
      </c>
      <c r="B79" t="s">
        <v>156</v>
      </c>
      <c r="C79" t="s">
        <v>13</v>
      </c>
      <c r="D79" t="s">
        <v>14</v>
      </c>
      <c r="E79">
        <v>1</v>
      </c>
      <c r="F79" s="2">
        <v>247.5</v>
      </c>
      <c r="G79" s="3">
        <v>511</v>
      </c>
      <c r="H79" s="3">
        <v>2.4750000000000001</v>
      </c>
      <c r="I79" s="3">
        <v>11.6325</v>
      </c>
      <c r="J79" s="3">
        <v>261.60750000000002</v>
      </c>
      <c r="K79" s="3">
        <v>402.47307692307692</v>
      </c>
      <c r="L79" s="4">
        <v>0.35</v>
      </c>
    </row>
    <row r="80" spans="1:12" x14ac:dyDescent="0.35">
      <c r="A80" s="1" t="s">
        <v>157</v>
      </c>
      <c r="B80" t="s">
        <v>158</v>
      </c>
      <c r="C80" t="s">
        <v>34</v>
      </c>
      <c r="D80" t="s">
        <v>35</v>
      </c>
      <c r="E80">
        <v>1</v>
      </c>
      <c r="F80" s="2">
        <v>0.59</v>
      </c>
      <c r="G80" s="3">
        <v>2</v>
      </c>
      <c r="H80" s="3">
        <v>5.8999999999999999E-3</v>
      </c>
      <c r="I80" s="3">
        <v>2.7729999999999998E-2</v>
      </c>
      <c r="J80" s="3">
        <v>0.62363000000000002</v>
      </c>
      <c r="K80" s="3">
        <v>0.9594307692307692</v>
      </c>
      <c r="L80" s="4">
        <v>0.35</v>
      </c>
    </row>
    <row r="81" spans="1:12" x14ac:dyDescent="0.35">
      <c r="A81" s="1" t="s">
        <v>159</v>
      </c>
      <c r="B81" t="s">
        <v>160</v>
      </c>
      <c r="C81" t="s">
        <v>34</v>
      </c>
      <c r="D81" t="s">
        <v>35</v>
      </c>
      <c r="E81">
        <v>1</v>
      </c>
      <c r="F81" s="2">
        <v>0.81</v>
      </c>
      <c r="G81" s="3">
        <v>2</v>
      </c>
      <c r="H81" s="3">
        <v>8.1000000000000013E-3</v>
      </c>
      <c r="I81" s="3">
        <v>3.807E-2</v>
      </c>
      <c r="J81" s="3">
        <v>0.8561700000000001</v>
      </c>
      <c r="K81" s="3">
        <v>1.3171846153846154</v>
      </c>
      <c r="L81" s="4">
        <v>0.34999999999999992</v>
      </c>
    </row>
    <row r="82" spans="1:12" x14ac:dyDescent="0.35">
      <c r="A82" s="1" t="s">
        <v>161</v>
      </c>
      <c r="B82" t="s">
        <v>162</v>
      </c>
      <c r="C82" t="s">
        <v>34</v>
      </c>
      <c r="D82" t="s">
        <v>35</v>
      </c>
      <c r="E82">
        <v>1</v>
      </c>
      <c r="F82" s="2">
        <v>0.66</v>
      </c>
      <c r="G82" s="3">
        <v>2</v>
      </c>
      <c r="H82" s="3">
        <v>6.6000000000000008E-3</v>
      </c>
      <c r="I82" s="3">
        <v>3.1020000000000002E-2</v>
      </c>
      <c r="J82" s="3">
        <v>0.69762000000000013</v>
      </c>
      <c r="K82" s="3">
        <v>1.0732615384615387</v>
      </c>
      <c r="L82" s="4">
        <v>0.35000000000000003</v>
      </c>
    </row>
    <row r="83" spans="1:12" x14ac:dyDescent="0.35">
      <c r="A83" s="1" t="s">
        <v>163</v>
      </c>
      <c r="B83" t="s">
        <v>164</v>
      </c>
      <c r="C83" t="s">
        <v>34</v>
      </c>
      <c r="D83" t="s">
        <v>35</v>
      </c>
      <c r="E83">
        <v>1</v>
      </c>
      <c r="F83" s="2">
        <v>41.72</v>
      </c>
      <c r="G83" s="3">
        <v>501</v>
      </c>
      <c r="H83" s="3">
        <v>0.41720000000000002</v>
      </c>
      <c r="I83" s="3">
        <v>1.9608399999999999</v>
      </c>
      <c r="J83" s="3">
        <v>44.098039999999997</v>
      </c>
      <c r="K83" s="3">
        <v>67.843138461538459</v>
      </c>
      <c r="L83" s="4">
        <v>0.35000000000000003</v>
      </c>
    </row>
    <row r="84" spans="1:12" x14ac:dyDescent="0.35">
      <c r="A84" s="1" t="s">
        <v>165</v>
      </c>
      <c r="B84" t="s">
        <v>166</v>
      </c>
      <c r="C84" t="s">
        <v>34</v>
      </c>
      <c r="D84" t="s">
        <v>35</v>
      </c>
      <c r="E84">
        <v>1</v>
      </c>
      <c r="F84" s="2">
        <v>46.37</v>
      </c>
      <c r="G84" s="3">
        <v>67</v>
      </c>
      <c r="H84" s="3">
        <v>0.4637</v>
      </c>
      <c r="I84" s="3">
        <v>2.1793899999999997</v>
      </c>
      <c r="J84" s="3">
        <v>49.013089999999998</v>
      </c>
      <c r="K84" s="3">
        <v>75.404753846153838</v>
      </c>
      <c r="L84" s="4">
        <v>0.35</v>
      </c>
    </row>
    <row r="85" spans="1:12" x14ac:dyDescent="0.35">
      <c r="A85" s="1" t="s">
        <v>167</v>
      </c>
      <c r="B85" t="s">
        <v>168</v>
      </c>
      <c r="C85" t="s">
        <v>34</v>
      </c>
      <c r="D85" t="s">
        <v>35</v>
      </c>
      <c r="E85">
        <v>1</v>
      </c>
      <c r="F85" s="2">
        <v>6.2</v>
      </c>
      <c r="G85" s="3">
        <v>82</v>
      </c>
      <c r="H85" s="3">
        <v>6.2000000000000006E-2</v>
      </c>
      <c r="I85" s="3">
        <v>0.29139999999999999</v>
      </c>
      <c r="J85" s="3">
        <v>6.5534000000000008</v>
      </c>
      <c r="K85" s="3">
        <v>10.082153846153847</v>
      </c>
      <c r="L85" s="4">
        <v>0.35</v>
      </c>
    </row>
    <row r="86" spans="1:12" x14ac:dyDescent="0.35">
      <c r="A86" s="1" t="s">
        <v>169</v>
      </c>
      <c r="B86" t="s">
        <v>170</v>
      </c>
      <c r="C86" t="s">
        <v>34</v>
      </c>
      <c r="D86" t="s">
        <v>35</v>
      </c>
      <c r="E86">
        <v>1</v>
      </c>
      <c r="F86" s="2">
        <v>14.87</v>
      </c>
      <c r="G86" s="3">
        <v>137</v>
      </c>
      <c r="H86" s="3">
        <v>0.1487</v>
      </c>
      <c r="I86" s="3">
        <v>0.69889000000000001</v>
      </c>
      <c r="J86" s="3">
        <v>15.71759</v>
      </c>
      <c r="K86" s="3">
        <v>24.180907692307692</v>
      </c>
      <c r="L86" s="4">
        <v>0.35</v>
      </c>
    </row>
    <row r="87" spans="1:12" x14ac:dyDescent="0.35">
      <c r="A87" s="1" t="s">
        <v>171</v>
      </c>
      <c r="B87" t="s">
        <v>172</v>
      </c>
      <c r="C87" t="s">
        <v>34</v>
      </c>
      <c r="D87" t="s">
        <v>35</v>
      </c>
      <c r="E87">
        <v>1</v>
      </c>
      <c r="F87" s="2">
        <v>40.81</v>
      </c>
      <c r="G87" s="3">
        <v>69</v>
      </c>
      <c r="H87" s="3">
        <v>0.40810000000000002</v>
      </c>
      <c r="I87" s="3">
        <v>1.9180700000000002</v>
      </c>
      <c r="J87" s="3">
        <v>43.13617</v>
      </c>
      <c r="K87" s="3">
        <v>66.363338461538461</v>
      </c>
      <c r="L87" s="4">
        <v>0.35</v>
      </c>
    </row>
    <row r="88" spans="1:12" x14ac:dyDescent="0.35">
      <c r="A88" s="1" t="s">
        <v>173</v>
      </c>
      <c r="B88" t="s">
        <v>174</v>
      </c>
      <c r="C88" t="s">
        <v>34</v>
      </c>
      <c r="D88" t="s">
        <v>35</v>
      </c>
      <c r="E88">
        <v>1</v>
      </c>
      <c r="F88" s="2">
        <v>38.54</v>
      </c>
      <c r="G88" s="3">
        <v>69</v>
      </c>
      <c r="H88" s="3">
        <v>0.38540000000000002</v>
      </c>
      <c r="I88" s="3">
        <v>1.81138</v>
      </c>
      <c r="J88" s="3">
        <v>40.736779999999996</v>
      </c>
      <c r="K88" s="3">
        <v>62.671969230769221</v>
      </c>
      <c r="L88" s="4">
        <v>0.35</v>
      </c>
    </row>
    <row r="89" spans="1:12" x14ac:dyDescent="0.35">
      <c r="A89" s="1" t="s">
        <v>175</v>
      </c>
      <c r="B89" t="s">
        <v>176</v>
      </c>
      <c r="C89" t="s">
        <v>34</v>
      </c>
      <c r="D89" t="s">
        <v>35</v>
      </c>
      <c r="E89">
        <v>1</v>
      </c>
      <c r="F89" s="2">
        <v>473.58</v>
      </c>
      <c r="G89" s="3">
        <v>760</v>
      </c>
      <c r="H89" s="3">
        <v>4.7358000000000002</v>
      </c>
      <c r="I89" s="3">
        <v>22.25826</v>
      </c>
      <c r="J89" s="3">
        <v>500.57405999999997</v>
      </c>
      <c r="K89" s="3">
        <v>770.1139384615384</v>
      </c>
      <c r="L89" s="4">
        <v>0.35</v>
      </c>
    </row>
    <row r="90" spans="1:12" x14ac:dyDescent="0.35">
      <c r="A90" s="1" t="s">
        <v>177</v>
      </c>
      <c r="B90" t="s">
        <v>178</v>
      </c>
      <c r="C90" t="s">
        <v>34</v>
      </c>
      <c r="D90" t="s">
        <v>35</v>
      </c>
      <c r="E90">
        <v>1</v>
      </c>
      <c r="F90" s="2">
        <v>237.3</v>
      </c>
      <c r="G90" s="3">
        <v>21</v>
      </c>
      <c r="H90" s="3">
        <v>2.3730000000000002</v>
      </c>
      <c r="I90" s="3">
        <v>11.1531</v>
      </c>
      <c r="J90" s="3">
        <v>250.8261</v>
      </c>
      <c r="K90" s="3">
        <v>385.8863076923077</v>
      </c>
      <c r="L90" s="4">
        <v>0.35000000000000003</v>
      </c>
    </row>
    <row r="91" spans="1:12" x14ac:dyDescent="0.35">
      <c r="A91" s="1" t="s">
        <v>179</v>
      </c>
      <c r="B91" t="s">
        <v>180</v>
      </c>
      <c r="C91" t="s">
        <v>34</v>
      </c>
      <c r="D91" t="s">
        <v>35</v>
      </c>
      <c r="E91">
        <v>1</v>
      </c>
      <c r="F91" s="2">
        <v>14.34</v>
      </c>
      <c r="G91" s="3">
        <v>235</v>
      </c>
      <c r="H91" s="3">
        <v>0.1434</v>
      </c>
      <c r="I91" s="3">
        <v>0.67398000000000002</v>
      </c>
      <c r="J91" s="3">
        <v>15.15738</v>
      </c>
      <c r="K91" s="3">
        <v>23.319046153846152</v>
      </c>
      <c r="L91" s="4">
        <v>0.35</v>
      </c>
    </row>
    <row r="92" spans="1:12" x14ac:dyDescent="0.35">
      <c r="A92" s="1" t="s">
        <v>181</v>
      </c>
      <c r="B92" t="s">
        <v>182</v>
      </c>
      <c r="C92" t="s">
        <v>34</v>
      </c>
      <c r="D92" t="s">
        <v>35</v>
      </c>
      <c r="E92">
        <v>1</v>
      </c>
      <c r="F92" s="2">
        <v>1.96</v>
      </c>
      <c r="G92" s="3">
        <v>5</v>
      </c>
      <c r="H92" s="3">
        <v>1.9599999999999999E-2</v>
      </c>
      <c r="I92" s="3">
        <v>9.2119999999999994E-2</v>
      </c>
      <c r="J92" s="3">
        <v>2.07172</v>
      </c>
      <c r="K92" s="3">
        <v>3.1872615384615384</v>
      </c>
      <c r="L92" s="4">
        <v>0.35</v>
      </c>
    </row>
    <row r="93" spans="1:12" x14ac:dyDescent="0.35">
      <c r="A93" s="1" t="s">
        <v>183</v>
      </c>
      <c r="B93" t="s">
        <v>184</v>
      </c>
      <c r="C93" t="s">
        <v>34</v>
      </c>
      <c r="D93" t="s">
        <v>35</v>
      </c>
      <c r="E93">
        <v>1</v>
      </c>
      <c r="F93" s="2">
        <v>559.78</v>
      </c>
      <c r="G93" s="3">
        <v>118</v>
      </c>
      <c r="H93" s="3">
        <v>5.5977999999999994</v>
      </c>
      <c r="I93" s="3">
        <v>26.309659999999997</v>
      </c>
      <c r="J93" s="3">
        <v>591.68745999999999</v>
      </c>
      <c r="K93" s="3">
        <v>910.28839999999991</v>
      </c>
      <c r="L93" s="4">
        <v>0.35</v>
      </c>
    </row>
    <row r="94" spans="1:12" x14ac:dyDescent="0.35">
      <c r="A94" s="1" t="s">
        <v>185</v>
      </c>
      <c r="B94" t="s">
        <v>186</v>
      </c>
      <c r="C94" t="s">
        <v>34</v>
      </c>
      <c r="D94" t="s">
        <v>35</v>
      </c>
      <c r="E94">
        <v>1</v>
      </c>
      <c r="F94" s="2">
        <v>57.99</v>
      </c>
      <c r="G94" s="3">
        <v>892</v>
      </c>
      <c r="H94" s="3">
        <v>0.57990000000000008</v>
      </c>
      <c r="I94" s="3">
        <v>2.72553</v>
      </c>
      <c r="J94" s="3">
        <v>61.295430000000003</v>
      </c>
      <c r="K94" s="3">
        <v>94.30066153846154</v>
      </c>
      <c r="L94" s="4">
        <v>0.35</v>
      </c>
    </row>
    <row r="95" spans="1:12" x14ac:dyDescent="0.35">
      <c r="A95" s="1">
        <v>444391</v>
      </c>
      <c r="B95" t="s">
        <v>187</v>
      </c>
      <c r="C95" t="s">
        <v>34</v>
      </c>
      <c r="D95" t="s">
        <v>35</v>
      </c>
      <c r="E95">
        <v>1</v>
      </c>
      <c r="F95" s="2">
        <v>0.19</v>
      </c>
      <c r="G95" s="3">
        <v>1</v>
      </c>
      <c r="H95" s="3">
        <v>1.9E-3</v>
      </c>
      <c r="I95" s="3">
        <v>8.9300000000000004E-3</v>
      </c>
      <c r="J95" s="3">
        <v>0.20083000000000001</v>
      </c>
      <c r="K95" s="3">
        <v>0.30896923076923077</v>
      </c>
      <c r="L95" s="4">
        <v>0.35</v>
      </c>
    </row>
    <row r="96" spans="1:12" x14ac:dyDescent="0.35">
      <c r="A96" s="1">
        <v>445211</v>
      </c>
      <c r="B96" t="s">
        <v>188</v>
      </c>
      <c r="C96" t="s">
        <v>34</v>
      </c>
      <c r="D96" t="s">
        <v>35</v>
      </c>
      <c r="E96">
        <v>1</v>
      </c>
      <c r="F96" s="2">
        <v>0.26</v>
      </c>
      <c r="G96" s="3">
        <v>1</v>
      </c>
      <c r="H96" s="3">
        <v>2.6000000000000003E-3</v>
      </c>
      <c r="I96" s="3">
        <v>1.222E-2</v>
      </c>
      <c r="J96" s="3">
        <v>0.27482000000000001</v>
      </c>
      <c r="K96" s="3">
        <v>0.42280000000000001</v>
      </c>
      <c r="L96" s="4">
        <v>0.35</v>
      </c>
    </row>
    <row r="97" spans="1:12" x14ac:dyDescent="0.35">
      <c r="A97" s="1">
        <v>442352</v>
      </c>
      <c r="B97" t="s">
        <v>189</v>
      </c>
      <c r="C97" t="s">
        <v>34</v>
      </c>
      <c r="D97" t="s">
        <v>35</v>
      </c>
      <c r="E97">
        <v>1</v>
      </c>
      <c r="F97" s="2">
        <v>0.57999999999999996</v>
      </c>
      <c r="G97" s="3">
        <v>2</v>
      </c>
      <c r="H97" s="3">
        <v>5.7999999999999996E-3</v>
      </c>
      <c r="I97" s="3">
        <v>2.726E-2</v>
      </c>
      <c r="J97" s="3">
        <v>0.61305999999999994</v>
      </c>
      <c r="K97" s="3">
        <v>0.94316923076923065</v>
      </c>
      <c r="L97" s="4">
        <v>0.35</v>
      </c>
    </row>
    <row r="98" spans="1:12" x14ac:dyDescent="0.35">
      <c r="A98" s="1" t="s">
        <v>190</v>
      </c>
      <c r="B98" t="s">
        <v>191</v>
      </c>
      <c r="C98" t="s">
        <v>34</v>
      </c>
      <c r="D98" t="s">
        <v>35</v>
      </c>
      <c r="E98">
        <v>1</v>
      </c>
      <c r="F98" s="2">
        <v>0.31</v>
      </c>
      <c r="G98" s="3">
        <v>1</v>
      </c>
      <c r="H98" s="3">
        <v>3.0999999999999999E-3</v>
      </c>
      <c r="I98" s="3">
        <v>1.457E-2</v>
      </c>
      <c r="J98" s="3">
        <v>0.32767000000000002</v>
      </c>
      <c r="K98" s="3">
        <v>0.50410769230769237</v>
      </c>
      <c r="L98" s="4">
        <v>0.35000000000000003</v>
      </c>
    </row>
    <row r="99" spans="1:12" x14ac:dyDescent="0.35">
      <c r="A99" s="1" t="s">
        <v>192</v>
      </c>
      <c r="B99" t="s">
        <v>193</v>
      </c>
      <c r="C99" t="s">
        <v>34</v>
      </c>
      <c r="D99" t="s">
        <v>35</v>
      </c>
      <c r="E99">
        <v>1</v>
      </c>
      <c r="F99" s="2">
        <v>98.47</v>
      </c>
      <c r="G99" s="3">
        <v>218</v>
      </c>
      <c r="H99" s="3">
        <v>0.98470000000000002</v>
      </c>
      <c r="I99" s="3">
        <v>4.6280900000000003</v>
      </c>
      <c r="J99" s="3">
        <v>104.08279</v>
      </c>
      <c r="K99" s="3">
        <v>160.12736923076923</v>
      </c>
      <c r="L99" s="4">
        <v>0.35</v>
      </c>
    </row>
    <row r="100" spans="1:12" x14ac:dyDescent="0.35">
      <c r="A100" s="1" t="s">
        <v>194</v>
      </c>
      <c r="B100" t="s">
        <v>195</v>
      </c>
      <c r="C100" t="s">
        <v>34</v>
      </c>
      <c r="D100" t="s">
        <v>35</v>
      </c>
      <c r="E100">
        <v>1</v>
      </c>
      <c r="F100" s="2">
        <v>44.44</v>
      </c>
      <c r="G100" s="3">
        <v>166</v>
      </c>
      <c r="H100" s="3">
        <v>0.44439999999999996</v>
      </c>
      <c r="I100" s="3">
        <v>2.0886800000000001</v>
      </c>
      <c r="J100" s="3">
        <v>46.973079999999996</v>
      </c>
      <c r="K100" s="3">
        <v>72.266276923076916</v>
      </c>
      <c r="L100" s="4">
        <v>0.35</v>
      </c>
    </row>
    <row r="101" spans="1:12" x14ac:dyDescent="0.35">
      <c r="A101" s="1" t="s">
        <v>196</v>
      </c>
      <c r="B101" t="s">
        <v>197</v>
      </c>
      <c r="C101" t="s">
        <v>34</v>
      </c>
      <c r="D101" t="s">
        <v>35</v>
      </c>
      <c r="E101">
        <v>1</v>
      </c>
      <c r="F101" s="2">
        <v>46.22</v>
      </c>
      <c r="G101" s="3">
        <v>169</v>
      </c>
      <c r="H101" s="3">
        <v>0.4622</v>
      </c>
      <c r="I101" s="3">
        <v>2.1723400000000002</v>
      </c>
      <c r="J101" s="3">
        <v>48.85454</v>
      </c>
      <c r="K101" s="3">
        <v>75.16083076923077</v>
      </c>
      <c r="L101" s="4">
        <v>0.35000000000000003</v>
      </c>
    </row>
    <row r="102" spans="1:12" x14ac:dyDescent="0.35">
      <c r="A102" s="1" t="s">
        <v>198</v>
      </c>
      <c r="B102" t="s">
        <v>199</v>
      </c>
      <c r="C102" t="s">
        <v>34</v>
      </c>
      <c r="D102" t="s">
        <v>35</v>
      </c>
      <c r="E102">
        <v>1</v>
      </c>
      <c r="F102" s="2">
        <v>67.14</v>
      </c>
      <c r="G102" s="3">
        <v>2971</v>
      </c>
      <c r="H102" s="3">
        <v>0.6714</v>
      </c>
      <c r="I102" s="3">
        <v>3.1555800000000001</v>
      </c>
      <c r="J102" s="3">
        <v>70.966980000000007</v>
      </c>
      <c r="K102" s="3">
        <v>109.17996923076923</v>
      </c>
      <c r="L102" s="4">
        <v>0.34999999999999992</v>
      </c>
    </row>
    <row r="103" spans="1:12" x14ac:dyDescent="0.35">
      <c r="A103" s="1" t="s">
        <v>200</v>
      </c>
      <c r="B103" t="s">
        <v>201</v>
      </c>
      <c r="C103" t="s">
        <v>34</v>
      </c>
      <c r="D103" t="s">
        <v>35</v>
      </c>
      <c r="E103">
        <v>1</v>
      </c>
      <c r="F103" s="2">
        <v>8.18</v>
      </c>
      <c r="G103" s="3">
        <v>180</v>
      </c>
      <c r="H103" s="3">
        <v>8.1799999999999998E-2</v>
      </c>
      <c r="I103" s="3">
        <v>0.38445999999999997</v>
      </c>
      <c r="J103" s="3">
        <v>8.6462599999999998</v>
      </c>
      <c r="K103" s="3">
        <v>13.301938461538461</v>
      </c>
      <c r="L103" s="4">
        <v>0.35</v>
      </c>
    </row>
    <row r="104" spans="1:12" x14ac:dyDescent="0.35">
      <c r="A104" s="1" t="s">
        <v>202</v>
      </c>
      <c r="B104" t="s">
        <v>203</v>
      </c>
      <c r="C104" t="s">
        <v>34</v>
      </c>
      <c r="D104" t="s">
        <v>35</v>
      </c>
      <c r="E104">
        <v>1</v>
      </c>
      <c r="F104" s="2">
        <v>6</v>
      </c>
      <c r="G104" s="3">
        <v>2051</v>
      </c>
      <c r="H104" s="3">
        <v>0.06</v>
      </c>
      <c r="I104" s="3">
        <v>0.28200000000000003</v>
      </c>
      <c r="J104" s="3">
        <v>6.3419999999999996</v>
      </c>
      <c r="K104" s="3">
        <v>9.7569230769230764</v>
      </c>
      <c r="L104" s="4">
        <v>0.35</v>
      </c>
    </row>
    <row r="105" spans="1:12" x14ac:dyDescent="0.35">
      <c r="A105" s="1" t="s">
        <v>204</v>
      </c>
      <c r="B105" t="s">
        <v>205</v>
      </c>
      <c r="C105" t="s">
        <v>34</v>
      </c>
      <c r="D105" t="s">
        <v>35</v>
      </c>
      <c r="E105">
        <v>1</v>
      </c>
      <c r="F105" s="2">
        <v>0.6</v>
      </c>
      <c r="G105" s="3">
        <v>2</v>
      </c>
      <c r="H105" s="3">
        <v>6.0000000000000001E-3</v>
      </c>
      <c r="I105" s="3">
        <v>2.8199999999999999E-2</v>
      </c>
      <c r="J105" s="3">
        <v>0.63419999999999999</v>
      </c>
      <c r="K105" s="3">
        <v>0.97569230769230764</v>
      </c>
      <c r="L105" s="4">
        <v>0.35</v>
      </c>
    </row>
    <row r="106" spans="1:12" x14ac:dyDescent="0.35">
      <c r="A106" s="1" t="s">
        <v>206</v>
      </c>
      <c r="B106" t="s">
        <v>207</v>
      </c>
      <c r="C106" t="s">
        <v>34</v>
      </c>
      <c r="D106" t="s">
        <v>35</v>
      </c>
      <c r="E106">
        <v>1</v>
      </c>
      <c r="F106" s="2">
        <v>7.78</v>
      </c>
      <c r="G106" s="3">
        <v>90</v>
      </c>
      <c r="H106" s="3">
        <v>7.7800000000000008E-2</v>
      </c>
      <c r="I106" s="3">
        <v>0.36565999999999999</v>
      </c>
      <c r="J106" s="3">
        <v>8.2234599999999993</v>
      </c>
      <c r="K106" s="3">
        <v>12.651476923076922</v>
      </c>
      <c r="L106" s="4">
        <v>0.35000000000000003</v>
      </c>
    </row>
    <row r="107" spans="1:12" x14ac:dyDescent="0.35">
      <c r="A107" s="1" t="s">
        <v>208</v>
      </c>
      <c r="B107" t="s">
        <v>209</v>
      </c>
      <c r="C107" t="s">
        <v>34</v>
      </c>
      <c r="D107" t="s">
        <v>35</v>
      </c>
      <c r="E107">
        <v>1</v>
      </c>
      <c r="F107" s="2">
        <v>30.62</v>
      </c>
      <c r="G107" s="3">
        <v>1771</v>
      </c>
      <c r="H107" s="3">
        <v>0.30620000000000003</v>
      </c>
      <c r="I107" s="3">
        <v>1.4391400000000001</v>
      </c>
      <c r="J107" s="3">
        <v>32.365340000000003</v>
      </c>
      <c r="K107" s="3">
        <v>49.792830769230775</v>
      </c>
      <c r="L107" s="4">
        <v>0.35000000000000003</v>
      </c>
    </row>
    <row r="108" spans="1:12" x14ac:dyDescent="0.35">
      <c r="A108" s="1" t="s">
        <v>210</v>
      </c>
      <c r="B108" t="s">
        <v>211</v>
      </c>
      <c r="C108" t="s">
        <v>34</v>
      </c>
      <c r="D108" t="s">
        <v>35</v>
      </c>
      <c r="E108">
        <v>1</v>
      </c>
      <c r="F108" s="2">
        <v>2200.66</v>
      </c>
      <c r="G108" s="3">
        <v>97</v>
      </c>
      <c r="H108" s="3">
        <v>22.006599999999999</v>
      </c>
      <c r="I108" s="3">
        <v>103.43101999999999</v>
      </c>
      <c r="J108" s="3">
        <v>2326.09762</v>
      </c>
      <c r="K108" s="3">
        <v>3578.6117230769228</v>
      </c>
      <c r="L108" s="4">
        <v>0.34999999999999992</v>
      </c>
    </row>
    <row r="109" spans="1:12" x14ac:dyDescent="0.35">
      <c r="A109" s="1" t="s">
        <v>212</v>
      </c>
      <c r="B109" t="s">
        <v>213</v>
      </c>
      <c r="C109" t="s">
        <v>34</v>
      </c>
      <c r="D109" t="s">
        <v>35</v>
      </c>
      <c r="E109">
        <v>1</v>
      </c>
      <c r="F109" s="2">
        <v>374.63</v>
      </c>
      <c r="G109" s="3">
        <v>795</v>
      </c>
      <c r="H109" s="3">
        <v>3.7463000000000002</v>
      </c>
      <c r="I109" s="3">
        <v>17.607610000000001</v>
      </c>
      <c r="J109" s="3">
        <v>395.98391000000004</v>
      </c>
      <c r="K109" s="3">
        <v>609.2060153846154</v>
      </c>
      <c r="L109" s="4">
        <v>0.35</v>
      </c>
    </row>
    <row r="110" spans="1:12" x14ac:dyDescent="0.35">
      <c r="A110" s="1" t="s">
        <v>214</v>
      </c>
      <c r="B110" t="s">
        <v>215</v>
      </c>
      <c r="C110" t="s">
        <v>34</v>
      </c>
      <c r="D110" t="s">
        <v>35</v>
      </c>
      <c r="E110">
        <v>1</v>
      </c>
      <c r="F110" s="2">
        <v>497.14</v>
      </c>
      <c r="G110" s="3">
        <v>118</v>
      </c>
      <c r="H110" s="3">
        <v>4.9714</v>
      </c>
      <c r="I110" s="3">
        <v>23.365579999999998</v>
      </c>
      <c r="J110" s="3">
        <v>525.47698000000003</v>
      </c>
      <c r="K110" s="3">
        <v>808.42612307692309</v>
      </c>
      <c r="L110" s="4">
        <v>0.35</v>
      </c>
    </row>
    <row r="111" spans="1:12" x14ac:dyDescent="0.35">
      <c r="A111" s="1" t="s">
        <v>216</v>
      </c>
      <c r="B111" t="s">
        <v>217</v>
      </c>
      <c r="C111" t="s">
        <v>34</v>
      </c>
      <c r="D111" t="s">
        <v>35</v>
      </c>
      <c r="E111">
        <v>1</v>
      </c>
      <c r="F111" s="2">
        <v>11.51</v>
      </c>
      <c r="G111" s="3">
        <v>265</v>
      </c>
      <c r="H111" s="3">
        <v>0.11509999999999999</v>
      </c>
      <c r="I111" s="3">
        <v>0.54096999999999995</v>
      </c>
      <c r="J111" s="3">
        <v>12.166069999999999</v>
      </c>
      <c r="K111" s="3">
        <v>18.717030769230767</v>
      </c>
      <c r="L111" s="4">
        <v>0.35</v>
      </c>
    </row>
    <row r="112" spans="1:12" x14ac:dyDescent="0.35">
      <c r="A112" s="1" t="s">
        <v>218</v>
      </c>
      <c r="B112" t="s">
        <v>219</v>
      </c>
      <c r="C112" t="s">
        <v>34</v>
      </c>
      <c r="D112" t="s">
        <v>35</v>
      </c>
      <c r="E112">
        <v>1</v>
      </c>
      <c r="F112" s="2">
        <v>1515.65</v>
      </c>
      <c r="G112" s="3">
        <v>25</v>
      </c>
      <c r="H112" s="3">
        <v>15.156500000000001</v>
      </c>
      <c r="I112" s="3">
        <v>71.235550000000003</v>
      </c>
      <c r="J112" s="3">
        <v>1602.0420500000002</v>
      </c>
      <c r="K112" s="3">
        <v>2464.6800769230772</v>
      </c>
      <c r="L112" s="4">
        <v>0.35</v>
      </c>
    </row>
    <row r="113" spans="1:12" x14ac:dyDescent="0.35">
      <c r="A113" s="1" t="s">
        <v>220</v>
      </c>
      <c r="B113" t="s">
        <v>221</v>
      </c>
      <c r="C113" t="s">
        <v>34</v>
      </c>
      <c r="D113" t="s">
        <v>35</v>
      </c>
      <c r="E113">
        <v>1</v>
      </c>
      <c r="F113" s="2">
        <v>54.88</v>
      </c>
      <c r="G113" s="3">
        <v>676</v>
      </c>
      <c r="H113" s="3">
        <v>0.54880000000000007</v>
      </c>
      <c r="I113" s="3">
        <v>2.5793600000000003</v>
      </c>
      <c r="J113" s="3">
        <v>58.008160000000004</v>
      </c>
      <c r="K113" s="3">
        <v>89.243323076923076</v>
      </c>
      <c r="L113" s="4">
        <v>0.35</v>
      </c>
    </row>
    <row r="114" spans="1:12" x14ac:dyDescent="0.35">
      <c r="A114" s="1" t="s">
        <v>222</v>
      </c>
      <c r="B114" t="s">
        <v>223</v>
      </c>
      <c r="C114" t="s">
        <v>34</v>
      </c>
      <c r="D114" t="s">
        <v>35</v>
      </c>
      <c r="E114">
        <v>1</v>
      </c>
      <c r="F114" s="2">
        <v>47.37</v>
      </c>
      <c r="G114" s="3">
        <v>190</v>
      </c>
      <c r="H114" s="3">
        <v>0.47370000000000001</v>
      </c>
      <c r="I114" s="3">
        <v>2.2263899999999999</v>
      </c>
      <c r="J114" s="3">
        <v>50.07009</v>
      </c>
      <c r="K114" s="3">
        <v>77.030907692307693</v>
      </c>
      <c r="L114" s="4">
        <v>0.35</v>
      </c>
    </row>
    <row r="115" spans="1:12" x14ac:dyDescent="0.35">
      <c r="A115" s="1" t="s">
        <v>224</v>
      </c>
      <c r="B115" t="s">
        <v>225</v>
      </c>
      <c r="C115" t="s">
        <v>34</v>
      </c>
      <c r="D115" t="s">
        <v>35</v>
      </c>
      <c r="E115">
        <v>1</v>
      </c>
      <c r="F115" s="2">
        <v>0.6</v>
      </c>
      <c r="G115" s="3">
        <v>2</v>
      </c>
      <c r="H115" s="3">
        <v>6.0000000000000001E-3</v>
      </c>
      <c r="I115" s="3">
        <v>2.8199999999999999E-2</v>
      </c>
      <c r="J115" s="3">
        <v>0.63419999999999999</v>
      </c>
      <c r="K115" s="3">
        <v>0.97569230769230764</v>
      </c>
      <c r="L115" s="4">
        <v>0.35</v>
      </c>
    </row>
    <row r="116" spans="1:12" x14ac:dyDescent="0.35">
      <c r="A116" s="1" t="s">
        <v>226</v>
      </c>
      <c r="B116" t="s">
        <v>227</v>
      </c>
      <c r="C116" t="s">
        <v>34</v>
      </c>
      <c r="D116" t="s">
        <v>35</v>
      </c>
      <c r="E116">
        <v>1</v>
      </c>
      <c r="F116" s="2">
        <v>0.26</v>
      </c>
      <c r="G116" s="3">
        <v>1</v>
      </c>
      <c r="H116" s="3">
        <v>2.6000000000000003E-3</v>
      </c>
      <c r="I116" s="3">
        <v>1.222E-2</v>
      </c>
      <c r="J116" s="3">
        <v>0.27482000000000001</v>
      </c>
      <c r="K116" s="3">
        <v>0.42280000000000001</v>
      </c>
      <c r="L116" s="4">
        <v>0.35</v>
      </c>
    </row>
    <row r="117" spans="1:12" x14ac:dyDescent="0.35">
      <c r="A117" s="1">
        <v>442393</v>
      </c>
      <c r="B117" t="s">
        <v>228</v>
      </c>
      <c r="C117" t="s">
        <v>34</v>
      </c>
      <c r="D117" t="s">
        <v>35</v>
      </c>
      <c r="E117">
        <v>1</v>
      </c>
      <c r="F117" s="2">
        <v>0.67</v>
      </c>
      <c r="G117" s="3">
        <v>2</v>
      </c>
      <c r="H117" s="3">
        <v>6.7000000000000002E-3</v>
      </c>
      <c r="I117" s="3">
        <v>3.1490000000000004E-2</v>
      </c>
      <c r="J117" s="3">
        <v>0.7081900000000001</v>
      </c>
      <c r="K117" s="3">
        <v>1.089523076923077</v>
      </c>
      <c r="L117" s="4">
        <v>0.35</v>
      </c>
    </row>
    <row r="118" spans="1:12" x14ac:dyDescent="0.35">
      <c r="A118" s="1" t="s">
        <v>229</v>
      </c>
      <c r="B118" t="s">
        <v>230</v>
      </c>
      <c r="C118" t="s">
        <v>34</v>
      </c>
      <c r="D118" t="s">
        <v>35</v>
      </c>
      <c r="E118">
        <v>1</v>
      </c>
      <c r="F118" s="2">
        <v>0.53</v>
      </c>
      <c r="G118" s="3">
        <v>2</v>
      </c>
      <c r="H118" s="3">
        <v>5.3E-3</v>
      </c>
      <c r="I118" s="3">
        <v>2.4910000000000002E-2</v>
      </c>
      <c r="J118" s="3">
        <v>0.56020999999999999</v>
      </c>
      <c r="K118" s="3">
        <v>0.86186153846153846</v>
      </c>
      <c r="L118" s="4">
        <v>0.35000000000000003</v>
      </c>
    </row>
    <row r="119" spans="1:12" x14ac:dyDescent="0.35">
      <c r="A119" s="1" t="s">
        <v>231</v>
      </c>
      <c r="B119" t="s">
        <v>232</v>
      </c>
      <c r="C119" t="s">
        <v>34</v>
      </c>
      <c r="D119" t="s">
        <v>35</v>
      </c>
      <c r="E119">
        <v>1</v>
      </c>
      <c r="F119" s="2">
        <v>66.239999999999995</v>
      </c>
      <c r="G119" s="3">
        <v>996</v>
      </c>
      <c r="H119" s="3">
        <v>0.66239999999999999</v>
      </c>
      <c r="I119" s="3">
        <v>3.1132799999999996</v>
      </c>
      <c r="J119" s="3">
        <v>70.015680000000003</v>
      </c>
      <c r="K119" s="3">
        <v>107.71643076923077</v>
      </c>
      <c r="L119" s="4">
        <v>0.35</v>
      </c>
    </row>
    <row r="120" spans="1:12" x14ac:dyDescent="0.35">
      <c r="A120" s="1" t="s">
        <v>233</v>
      </c>
      <c r="B120" t="s">
        <v>234</v>
      </c>
      <c r="C120" t="s">
        <v>34</v>
      </c>
      <c r="D120" t="s">
        <v>35</v>
      </c>
      <c r="E120">
        <v>1</v>
      </c>
      <c r="F120" s="2">
        <v>14.1</v>
      </c>
      <c r="G120" s="3">
        <v>139</v>
      </c>
      <c r="H120" s="3">
        <v>0.14099999999999999</v>
      </c>
      <c r="I120" s="3">
        <v>0.66269999999999996</v>
      </c>
      <c r="J120" s="3">
        <v>14.903699999999999</v>
      </c>
      <c r="K120" s="3">
        <v>22.928769230769227</v>
      </c>
      <c r="L120" s="4">
        <v>0.34999999999999992</v>
      </c>
    </row>
    <row r="121" spans="1:12" x14ac:dyDescent="0.35">
      <c r="A121" s="1" t="s">
        <v>235</v>
      </c>
      <c r="B121" t="s">
        <v>236</v>
      </c>
      <c r="C121" t="s">
        <v>34</v>
      </c>
      <c r="D121" t="s">
        <v>35</v>
      </c>
      <c r="E121">
        <v>1</v>
      </c>
      <c r="F121" s="2">
        <v>5.22</v>
      </c>
      <c r="G121" s="3">
        <v>837</v>
      </c>
      <c r="H121" s="3">
        <v>5.2199999999999996E-2</v>
      </c>
      <c r="I121" s="3">
        <v>0.24534</v>
      </c>
      <c r="J121" s="3">
        <v>5.5175399999999994</v>
      </c>
      <c r="K121" s="3">
        <v>8.4885230769230766</v>
      </c>
      <c r="L121" s="4">
        <v>0.35000000000000003</v>
      </c>
    </row>
    <row r="122" spans="1:12" x14ac:dyDescent="0.35">
      <c r="A122" s="1" t="s">
        <v>237</v>
      </c>
      <c r="B122" t="s">
        <v>238</v>
      </c>
      <c r="C122" t="s">
        <v>34</v>
      </c>
      <c r="D122" t="s">
        <v>35</v>
      </c>
      <c r="E122">
        <v>1</v>
      </c>
      <c r="F122" s="2">
        <v>994.73</v>
      </c>
      <c r="G122" s="3">
        <v>93</v>
      </c>
      <c r="H122" s="3">
        <v>9.9473000000000003</v>
      </c>
      <c r="I122" s="3">
        <v>46.752310000000001</v>
      </c>
      <c r="J122" s="3">
        <v>1051.4296100000001</v>
      </c>
      <c r="K122" s="3">
        <v>1617.5840153846154</v>
      </c>
      <c r="L122" s="4">
        <v>0.34999999999999992</v>
      </c>
    </row>
    <row r="123" spans="1:12" x14ac:dyDescent="0.35">
      <c r="A123" s="1" t="s">
        <v>239</v>
      </c>
      <c r="B123" t="s">
        <v>240</v>
      </c>
      <c r="C123" t="s">
        <v>34</v>
      </c>
      <c r="D123" t="s">
        <v>35</v>
      </c>
      <c r="E123">
        <v>1</v>
      </c>
      <c r="F123" s="2">
        <v>62.4</v>
      </c>
      <c r="G123" s="3">
        <v>126</v>
      </c>
      <c r="H123" s="3">
        <v>0.624</v>
      </c>
      <c r="I123" s="3">
        <v>2.9327999999999999</v>
      </c>
      <c r="J123" s="3">
        <v>65.956800000000001</v>
      </c>
      <c r="K123" s="3">
        <v>101.47199999999999</v>
      </c>
      <c r="L123" s="4">
        <v>0.35</v>
      </c>
    </row>
    <row r="124" spans="1:12" x14ac:dyDescent="0.35">
      <c r="A124" s="1" t="s">
        <v>241</v>
      </c>
      <c r="B124" t="s">
        <v>242</v>
      </c>
      <c r="C124" t="s">
        <v>34</v>
      </c>
      <c r="D124" t="s">
        <v>35</v>
      </c>
      <c r="E124">
        <v>1</v>
      </c>
      <c r="F124" s="2">
        <v>80.349999999999994</v>
      </c>
      <c r="G124" s="3">
        <v>139</v>
      </c>
      <c r="H124" s="3">
        <v>0.80349999999999999</v>
      </c>
      <c r="I124" s="3">
        <v>3.7764499999999996</v>
      </c>
      <c r="J124" s="3">
        <v>84.929949999999991</v>
      </c>
      <c r="K124" s="3">
        <v>130.66146153846151</v>
      </c>
      <c r="L124" s="4">
        <v>0.34999999999999992</v>
      </c>
    </row>
    <row r="125" spans="1:12" x14ac:dyDescent="0.35">
      <c r="A125" s="1" t="s">
        <v>243</v>
      </c>
      <c r="B125" t="s">
        <v>244</v>
      </c>
      <c r="C125" t="s">
        <v>34</v>
      </c>
      <c r="D125" t="s">
        <v>35</v>
      </c>
      <c r="E125">
        <v>1</v>
      </c>
      <c r="F125" s="2">
        <v>34.53</v>
      </c>
      <c r="G125" s="3">
        <v>204</v>
      </c>
      <c r="H125" s="3">
        <v>0.3453</v>
      </c>
      <c r="I125" s="3">
        <v>1.6229100000000001</v>
      </c>
      <c r="J125" s="3">
        <v>36.49821</v>
      </c>
      <c r="K125" s="3">
        <v>56.151092307692309</v>
      </c>
      <c r="L125" s="4">
        <v>0.35000000000000003</v>
      </c>
    </row>
    <row r="126" spans="1:12" x14ac:dyDescent="0.35">
      <c r="A126" s="1" t="s">
        <v>245</v>
      </c>
      <c r="B126" t="s">
        <v>246</v>
      </c>
      <c r="C126" t="s">
        <v>34</v>
      </c>
      <c r="D126" t="s">
        <v>35</v>
      </c>
      <c r="E126">
        <v>1</v>
      </c>
      <c r="F126" s="2">
        <v>1057.32</v>
      </c>
      <c r="G126" s="3">
        <v>67</v>
      </c>
      <c r="H126" s="3">
        <v>10.5732</v>
      </c>
      <c r="I126" s="3">
        <v>49.694039999999994</v>
      </c>
      <c r="J126" s="3">
        <v>1117.5872400000001</v>
      </c>
      <c r="K126" s="3">
        <v>1719.3649846153846</v>
      </c>
      <c r="L126" s="4">
        <v>0.35</v>
      </c>
    </row>
    <row r="127" spans="1:12" x14ac:dyDescent="0.35">
      <c r="A127" s="1" t="s">
        <v>247</v>
      </c>
      <c r="B127" t="s">
        <v>248</v>
      </c>
      <c r="C127" t="s">
        <v>34</v>
      </c>
      <c r="D127" t="s">
        <v>35</v>
      </c>
      <c r="E127">
        <v>1</v>
      </c>
      <c r="F127" s="2">
        <v>1.5</v>
      </c>
      <c r="G127" s="3">
        <v>4</v>
      </c>
      <c r="H127" s="3">
        <v>1.4999999999999999E-2</v>
      </c>
      <c r="I127" s="3">
        <v>7.0500000000000007E-2</v>
      </c>
      <c r="J127" s="3">
        <v>1.5854999999999999</v>
      </c>
      <c r="K127" s="3">
        <v>2.4392307692307691</v>
      </c>
      <c r="L127" s="4">
        <v>0.35</v>
      </c>
    </row>
    <row r="128" spans="1:12" x14ac:dyDescent="0.35">
      <c r="A128" s="1" t="s">
        <v>249</v>
      </c>
      <c r="B128" t="s">
        <v>182</v>
      </c>
      <c r="C128" t="s">
        <v>34</v>
      </c>
      <c r="D128" t="s">
        <v>35</v>
      </c>
      <c r="E128">
        <v>1</v>
      </c>
      <c r="F128" s="2">
        <v>1.95</v>
      </c>
      <c r="G128" s="3">
        <v>5</v>
      </c>
      <c r="H128" s="3">
        <v>1.95E-2</v>
      </c>
      <c r="I128" s="3">
        <v>9.1649999999999995E-2</v>
      </c>
      <c r="J128" s="3">
        <v>2.06115</v>
      </c>
      <c r="K128" s="3">
        <v>3.1709999999999998</v>
      </c>
      <c r="L128" s="4">
        <v>0.35</v>
      </c>
    </row>
    <row r="129" spans="1:12" x14ac:dyDescent="0.35">
      <c r="A129" s="1" t="s">
        <v>250</v>
      </c>
      <c r="B129" t="s">
        <v>251</v>
      </c>
      <c r="C129" t="s">
        <v>34</v>
      </c>
      <c r="D129" t="s">
        <v>35</v>
      </c>
      <c r="E129">
        <v>1</v>
      </c>
      <c r="F129" s="2">
        <v>53.87</v>
      </c>
      <c r="G129" s="3">
        <v>30</v>
      </c>
      <c r="H129" s="3">
        <v>0.53869999999999996</v>
      </c>
      <c r="I129" s="3">
        <v>2.5318899999999998</v>
      </c>
      <c r="J129" s="3">
        <v>56.940589999999993</v>
      </c>
      <c r="K129" s="3">
        <v>87.600907692307672</v>
      </c>
      <c r="L129" s="4">
        <v>0.34999999999999992</v>
      </c>
    </row>
    <row r="130" spans="1:12" x14ac:dyDescent="0.35">
      <c r="A130" s="1" t="s">
        <v>252</v>
      </c>
      <c r="B130" t="s">
        <v>253</v>
      </c>
      <c r="C130" t="s">
        <v>34</v>
      </c>
      <c r="D130" t="s">
        <v>35</v>
      </c>
      <c r="E130">
        <v>1</v>
      </c>
      <c r="F130" s="2">
        <v>26.29</v>
      </c>
      <c r="G130" s="3">
        <v>34</v>
      </c>
      <c r="H130" s="3">
        <v>0.26290000000000002</v>
      </c>
      <c r="I130" s="3">
        <v>1.23563</v>
      </c>
      <c r="J130" s="3">
        <v>27.788529999999998</v>
      </c>
      <c r="K130" s="3">
        <v>42.751584615384608</v>
      </c>
      <c r="L130" s="4">
        <v>0.34999999999999992</v>
      </c>
    </row>
    <row r="131" spans="1:12" x14ac:dyDescent="0.35">
      <c r="A131" s="1" t="s">
        <v>254</v>
      </c>
      <c r="B131" t="s">
        <v>255</v>
      </c>
      <c r="C131" t="s">
        <v>34</v>
      </c>
      <c r="D131" t="s">
        <v>35</v>
      </c>
      <c r="E131">
        <v>1</v>
      </c>
      <c r="F131" s="2">
        <v>33.06</v>
      </c>
      <c r="G131" s="3">
        <v>107</v>
      </c>
      <c r="H131" s="3">
        <v>0.3306</v>
      </c>
      <c r="I131" s="3">
        <v>1.5538200000000002</v>
      </c>
      <c r="J131" s="3">
        <v>34.944420000000001</v>
      </c>
      <c r="K131" s="3">
        <v>53.760646153846153</v>
      </c>
      <c r="L131" s="4">
        <v>0.35</v>
      </c>
    </row>
    <row r="132" spans="1:12" x14ac:dyDescent="0.35">
      <c r="A132" s="1" t="s">
        <v>256</v>
      </c>
      <c r="B132" t="s">
        <v>257</v>
      </c>
      <c r="C132" t="s">
        <v>34</v>
      </c>
      <c r="D132" t="s">
        <v>35</v>
      </c>
      <c r="E132">
        <v>1</v>
      </c>
      <c r="F132" s="2">
        <v>17.79</v>
      </c>
      <c r="G132" s="3">
        <v>19</v>
      </c>
      <c r="H132" s="3">
        <v>0.1779</v>
      </c>
      <c r="I132" s="3">
        <v>0.83612999999999993</v>
      </c>
      <c r="J132" s="3">
        <v>18.804030000000001</v>
      </c>
      <c r="K132" s="3">
        <v>28.929276923076923</v>
      </c>
      <c r="L132" s="4">
        <v>0.35</v>
      </c>
    </row>
    <row r="133" spans="1:12" x14ac:dyDescent="0.35">
      <c r="A133" s="1" t="s">
        <v>258</v>
      </c>
      <c r="B133" t="s">
        <v>259</v>
      </c>
      <c r="C133" t="s">
        <v>34</v>
      </c>
      <c r="D133" t="s">
        <v>35</v>
      </c>
      <c r="E133">
        <v>1</v>
      </c>
      <c r="F133" s="2">
        <v>42.85</v>
      </c>
      <c r="G133" s="3">
        <v>11</v>
      </c>
      <c r="H133" s="3">
        <v>0.42850000000000005</v>
      </c>
      <c r="I133" s="3">
        <v>2.0139499999999999</v>
      </c>
      <c r="J133" s="3">
        <v>45.292450000000002</v>
      </c>
      <c r="K133" s="3">
        <v>69.680692307692311</v>
      </c>
      <c r="L133" s="4">
        <v>0.35</v>
      </c>
    </row>
    <row r="134" spans="1:12" x14ac:dyDescent="0.35">
      <c r="A134" s="1" t="s">
        <v>260</v>
      </c>
      <c r="B134" t="s">
        <v>261</v>
      </c>
      <c r="C134" t="s">
        <v>34</v>
      </c>
      <c r="D134" t="s">
        <v>35</v>
      </c>
      <c r="E134">
        <v>1</v>
      </c>
      <c r="F134" s="2">
        <v>91.02</v>
      </c>
      <c r="G134" s="3">
        <v>175</v>
      </c>
      <c r="H134" s="3">
        <v>0.91020000000000001</v>
      </c>
      <c r="I134" s="3">
        <v>4.2779400000000001</v>
      </c>
      <c r="J134" s="3">
        <v>96.20814</v>
      </c>
      <c r="K134" s="3">
        <v>148.01252307692306</v>
      </c>
      <c r="L134" s="4">
        <v>0.34999999999999992</v>
      </c>
    </row>
    <row r="135" spans="1:12" x14ac:dyDescent="0.35">
      <c r="A135" s="1" t="s">
        <v>262</v>
      </c>
      <c r="B135" t="s">
        <v>263</v>
      </c>
      <c r="C135" t="s">
        <v>34</v>
      </c>
      <c r="D135" t="s">
        <v>35</v>
      </c>
      <c r="E135">
        <v>1</v>
      </c>
      <c r="F135" s="2">
        <v>99.42</v>
      </c>
      <c r="G135" s="3">
        <v>694</v>
      </c>
      <c r="H135" s="3">
        <v>0.99420000000000008</v>
      </c>
      <c r="I135" s="3">
        <v>4.6727400000000001</v>
      </c>
      <c r="J135" s="3">
        <v>105.08694000000001</v>
      </c>
      <c r="K135" s="3">
        <v>161.67221538461538</v>
      </c>
      <c r="L135" s="4">
        <v>0.34999999999999992</v>
      </c>
    </row>
    <row r="136" spans="1:12" x14ac:dyDescent="0.35">
      <c r="A136" s="1" t="s">
        <v>264</v>
      </c>
      <c r="B136" t="s">
        <v>265</v>
      </c>
      <c r="C136" t="s">
        <v>34</v>
      </c>
      <c r="D136" t="s">
        <v>35</v>
      </c>
      <c r="E136">
        <v>1</v>
      </c>
      <c r="F136" s="2">
        <v>91.16</v>
      </c>
      <c r="G136" s="3">
        <v>156</v>
      </c>
      <c r="H136" s="3">
        <v>0.91159999999999997</v>
      </c>
      <c r="I136" s="3">
        <v>4.2845199999999997</v>
      </c>
      <c r="J136" s="3">
        <v>96.35611999999999</v>
      </c>
      <c r="K136" s="3">
        <v>148.24018461538461</v>
      </c>
      <c r="L136" s="4">
        <v>0.35000000000000003</v>
      </c>
    </row>
    <row r="137" spans="1:12" x14ac:dyDescent="0.35">
      <c r="A137" s="1" t="s">
        <v>266</v>
      </c>
      <c r="B137" t="s">
        <v>267</v>
      </c>
      <c r="C137" t="s">
        <v>34</v>
      </c>
      <c r="D137" t="s">
        <v>35</v>
      </c>
      <c r="E137">
        <v>1</v>
      </c>
      <c r="F137" s="2">
        <v>211.11</v>
      </c>
      <c r="G137" s="3">
        <v>139</v>
      </c>
      <c r="H137" s="3">
        <v>2.1111</v>
      </c>
      <c r="I137" s="3">
        <v>9.9221700000000013</v>
      </c>
      <c r="J137" s="3">
        <v>223.14327</v>
      </c>
      <c r="K137" s="3">
        <v>343.29733846153846</v>
      </c>
      <c r="L137" s="4">
        <v>0.35</v>
      </c>
    </row>
    <row r="138" spans="1:12" x14ac:dyDescent="0.35">
      <c r="A138" s="1" t="s">
        <v>268</v>
      </c>
      <c r="B138" t="s">
        <v>269</v>
      </c>
      <c r="C138" t="s">
        <v>34</v>
      </c>
      <c r="D138" t="s">
        <v>35</v>
      </c>
      <c r="E138">
        <v>1</v>
      </c>
      <c r="F138" s="2">
        <v>2191.0100000000002</v>
      </c>
      <c r="G138" s="3">
        <v>97</v>
      </c>
      <c r="H138" s="3">
        <v>21.910100000000003</v>
      </c>
      <c r="I138" s="3">
        <v>102.97747000000001</v>
      </c>
      <c r="J138" s="3">
        <v>2315.8975700000001</v>
      </c>
      <c r="K138" s="3">
        <v>3562.9193384615387</v>
      </c>
      <c r="L138" s="4">
        <v>0.35000000000000003</v>
      </c>
    </row>
    <row r="139" spans="1:12" x14ac:dyDescent="0.35">
      <c r="A139" s="1" t="s">
        <v>270</v>
      </c>
      <c r="B139" t="s">
        <v>271</v>
      </c>
      <c r="C139" t="s">
        <v>34</v>
      </c>
      <c r="D139" t="s">
        <v>35</v>
      </c>
      <c r="E139">
        <v>1</v>
      </c>
      <c r="F139" s="2">
        <v>54.7</v>
      </c>
      <c r="G139" s="3">
        <v>160</v>
      </c>
      <c r="H139" s="3">
        <v>0.54700000000000004</v>
      </c>
      <c r="I139" s="3">
        <v>2.5709</v>
      </c>
      <c r="J139" s="3">
        <v>57.817900000000002</v>
      </c>
      <c r="K139" s="3">
        <v>88.950615384615389</v>
      </c>
      <c r="L139" s="4">
        <v>0.35000000000000003</v>
      </c>
    </row>
    <row r="140" spans="1:12" x14ac:dyDescent="0.35">
      <c r="A140" s="1" t="s">
        <v>272</v>
      </c>
      <c r="B140" t="s">
        <v>273</v>
      </c>
      <c r="C140" t="s">
        <v>34</v>
      </c>
      <c r="D140" t="s">
        <v>35</v>
      </c>
      <c r="E140">
        <v>1</v>
      </c>
      <c r="F140" s="2">
        <v>0.49</v>
      </c>
      <c r="G140" s="3">
        <v>2</v>
      </c>
      <c r="H140" s="3">
        <v>4.8999999999999998E-3</v>
      </c>
      <c r="I140" s="3">
        <v>2.3029999999999998E-2</v>
      </c>
      <c r="J140" s="3">
        <v>0.51793</v>
      </c>
      <c r="K140" s="3">
        <v>0.79681538461538459</v>
      </c>
      <c r="L140" s="4">
        <v>0.35</v>
      </c>
    </row>
    <row r="141" spans="1:12" x14ac:dyDescent="0.35">
      <c r="A141" s="1" t="s">
        <v>274</v>
      </c>
      <c r="B141" t="s">
        <v>275</v>
      </c>
      <c r="C141" t="s">
        <v>34</v>
      </c>
      <c r="D141" t="s">
        <v>35</v>
      </c>
      <c r="E141">
        <v>1</v>
      </c>
      <c r="F141" s="2">
        <v>0.59</v>
      </c>
      <c r="G141" s="3">
        <v>2</v>
      </c>
      <c r="H141" s="3">
        <v>5.8999999999999999E-3</v>
      </c>
      <c r="I141" s="3">
        <v>2.7729999999999998E-2</v>
      </c>
      <c r="J141" s="3">
        <v>0.62363000000000002</v>
      </c>
      <c r="K141" s="3">
        <v>0.9594307692307692</v>
      </c>
      <c r="L141" s="4">
        <v>0.35</v>
      </c>
    </row>
    <row r="142" spans="1:12" x14ac:dyDescent="0.35">
      <c r="A142" s="1" t="s">
        <v>276</v>
      </c>
      <c r="B142" t="s">
        <v>277</v>
      </c>
      <c r="C142" t="s">
        <v>34</v>
      </c>
      <c r="D142" t="s">
        <v>35</v>
      </c>
      <c r="E142">
        <v>1</v>
      </c>
      <c r="F142" s="2">
        <v>0.59</v>
      </c>
      <c r="G142" s="3">
        <v>2</v>
      </c>
      <c r="H142" s="3">
        <v>5.8999999999999999E-3</v>
      </c>
      <c r="I142" s="3">
        <v>2.7729999999999998E-2</v>
      </c>
      <c r="J142" s="3">
        <v>0.62363000000000002</v>
      </c>
      <c r="K142" s="3">
        <v>0.9594307692307692</v>
      </c>
      <c r="L142" s="4">
        <v>0.35</v>
      </c>
    </row>
    <row r="143" spans="1:12" x14ac:dyDescent="0.35">
      <c r="A143" s="1">
        <v>444394</v>
      </c>
      <c r="B143" t="s">
        <v>278</v>
      </c>
      <c r="C143" t="s">
        <v>34</v>
      </c>
      <c r="D143" t="s">
        <v>35</v>
      </c>
      <c r="E143">
        <v>1</v>
      </c>
      <c r="F143" s="2">
        <v>0.36</v>
      </c>
      <c r="G143" s="3">
        <v>1</v>
      </c>
      <c r="H143" s="3">
        <v>3.5999999999999999E-3</v>
      </c>
      <c r="I143" s="3">
        <v>1.6920000000000001E-2</v>
      </c>
      <c r="J143" s="3">
        <v>0.38051999999999997</v>
      </c>
      <c r="K143" s="3">
        <v>0.58541538461538456</v>
      </c>
      <c r="L143" s="4">
        <v>0.35</v>
      </c>
    </row>
    <row r="144" spans="1:12" x14ac:dyDescent="0.35">
      <c r="A144" s="1">
        <v>723100</v>
      </c>
      <c r="B144" t="s">
        <v>279</v>
      </c>
      <c r="C144" t="s">
        <v>34</v>
      </c>
      <c r="D144" t="s">
        <v>35</v>
      </c>
      <c r="E144">
        <v>1</v>
      </c>
      <c r="F144" s="2">
        <v>0.36</v>
      </c>
      <c r="G144" s="3">
        <v>1</v>
      </c>
      <c r="H144" s="3">
        <v>3.5999999999999999E-3</v>
      </c>
      <c r="I144" s="3">
        <v>1.6920000000000001E-2</v>
      </c>
      <c r="J144" s="3">
        <v>0.38051999999999997</v>
      </c>
      <c r="K144" s="3">
        <v>0.58541538461538456</v>
      </c>
      <c r="L144" s="4">
        <v>0.35</v>
      </c>
    </row>
    <row r="145" spans="1:12" x14ac:dyDescent="0.35">
      <c r="A145" s="1" t="s">
        <v>280</v>
      </c>
      <c r="B145" t="s">
        <v>281</v>
      </c>
      <c r="C145" t="s">
        <v>34</v>
      </c>
      <c r="D145" t="s">
        <v>35</v>
      </c>
      <c r="E145">
        <v>1</v>
      </c>
      <c r="F145" s="2">
        <v>858.6</v>
      </c>
      <c r="G145" s="3">
        <v>89</v>
      </c>
      <c r="H145" s="3">
        <v>8.5860000000000003</v>
      </c>
      <c r="I145" s="3">
        <v>40.354199999999999</v>
      </c>
      <c r="J145" s="3">
        <v>907.54020000000003</v>
      </c>
      <c r="K145" s="3">
        <v>1396.2156923076923</v>
      </c>
      <c r="L145" s="4">
        <v>0.35</v>
      </c>
    </row>
    <row r="146" spans="1:12" x14ac:dyDescent="0.35">
      <c r="A146" s="1" t="s">
        <v>282</v>
      </c>
      <c r="B146" t="s">
        <v>283</v>
      </c>
      <c r="C146" t="s">
        <v>34</v>
      </c>
      <c r="D146" t="s">
        <v>35</v>
      </c>
      <c r="E146">
        <v>1</v>
      </c>
      <c r="F146" s="2">
        <v>57.79</v>
      </c>
      <c r="G146" s="3">
        <v>4538</v>
      </c>
      <c r="H146" s="3">
        <v>0.57789999999999997</v>
      </c>
      <c r="I146" s="3">
        <v>2.7161300000000002</v>
      </c>
      <c r="J146" s="3">
        <v>61.084029999999998</v>
      </c>
      <c r="K146" s="3">
        <v>93.975430769230769</v>
      </c>
      <c r="L146" s="4">
        <v>0.35000000000000003</v>
      </c>
    </row>
    <row r="147" spans="1:12" x14ac:dyDescent="0.35">
      <c r="A147" s="1" t="s">
        <v>284</v>
      </c>
      <c r="B147" t="s">
        <v>285</v>
      </c>
      <c r="C147" t="s">
        <v>34</v>
      </c>
      <c r="D147" t="s">
        <v>35</v>
      </c>
      <c r="E147">
        <v>1</v>
      </c>
      <c r="F147" s="2">
        <v>70.010000000000005</v>
      </c>
      <c r="G147" s="3">
        <v>935</v>
      </c>
      <c r="H147" s="3">
        <v>0.70010000000000006</v>
      </c>
      <c r="I147" s="3">
        <v>3.2904700000000005</v>
      </c>
      <c r="J147" s="3">
        <v>74.00057000000001</v>
      </c>
      <c r="K147" s="3">
        <v>113.84703076923078</v>
      </c>
      <c r="L147" s="4">
        <v>0.35</v>
      </c>
    </row>
    <row r="148" spans="1:12" x14ac:dyDescent="0.35">
      <c r="A148" s="1" t="s">
        <v>286</v>
      </c>
      <c r="B148" t="s">
        <v>287</v>
      </c>
      <c r="C148" t="s">
        <v>34</v>
      </c>
      <c r="D148" t="s">
        <v>35</v>
      </c>
      <c r="E148">
        <v>1</v>
      </c>
      <c r="F148" s="2">
        <v>0.61</v>
      </c>
      <c r="G148" s="3">
        <v>2</v>
      </c>
      <c r="H148" s="3">
        <v>6.1000000000000004E-3</v>
      </c>
      <c r="I148" s="3">
        <v>2.8670000000000001E-2</v>
      </c>
      <c r="J148" s="3">
        <v>0.64476999999999995</v>
      </c>
      <c r="K148" s="3">
        <v>0.99195384615384607</v>
      </c>
      <c r="L148" s="4">
        <v>0.35</v>
      </c>
    </row>
    <row r="149" spans="1:12" x14ac:dyDescent="0.35">
      <c r="A149" s="1" t="s">
        <v>288</v>
      </c>
      <c r="B149" t="s">
        <v>289</v>
      </c>
      <c r="C149" t="s">
        <v>34</v>
      </c>
      <c r="D149" t="s">
        <v>35</v>
      </c>
      <c r="E149">
        <v>1</v>
      </c>
      <c r="F149" s="2">
        <v>3281.82</v>
      </c>
      <c r="G149" s="3">
        <v>102</v>
      </c>
      <c r="H149" s="3">
        <v>32.818200000000004</v>
      </c>
      <c r="I149" s="3">
        <v>154.24554000000001</v>
      </c>
      <c r="J149" s="3">
        <v>3468.8837400000002</v>
      </c>
      <c r="K149" s="3">
        <v>5336.7442153846159</v>
      </c>
      <c r="L149" s="4">
        <v>0.35000000000000003</v>
      </c>
    </row>
    <row r="150" spans="1:12" x14ac:dyDescent="0.35">
      <c r="A150" s="1" t="s">
        <v>290</v>
      </c>
      <c r="B150" t="s">
        <v>291</v>
      </c>
      <c r="C150" t="s">
        <v>34</v>
      </c>
      <c r="D150" t="s">
        <v>35</v>
      </c>
      <c r="E150">
        <v>1</v>
      </c>
      <c r="F150" s="2">
        <v>8.4600000000000009</v>
      </c>
      <c r="G150" s="3">
        <v>9</v>
      </c>
      <c r="H150" s="3">
        <v>8.4600000000000009E-2</v>
      </c>
      <c r="I150" s="3">
        <v>0.39762000000000003</v>
      </c>
      <c r="J150" s="3">
        <v>8.9422200000000007</v>
      </c>
      <c r="K150" s="3">
        <v>13.75726153846154</v>
      </c>
      <c r="L150" s="4">
        <v>0.35000000000000003</v>
      </c>
    </row>
    <row r="151" spans="1:12" x14ac:dyDescent="0.35">
      <c r="A151" s="1" t="s">
        <v>292</v>
      </c>
      <c r="B151" t="s">
        <v>182</v>
      </c>
      <c r="C151" t="s">
        <v>34</v>
      </c>
      <c r="D151" t="s">
        <v>35</v>
      </c>
      <c r="E151">
        <v>1</v>
      </c>
      <c r="F151" s="2">
        <v>1.95</v>
      </c>
      <c r="G151" s="3">
        <v>5</v>
      </c>
      <c r="H151" s="3">
        <v>1.95E-2</v>
      </c>
      <c r="I151" s="3">
        <v>9.1649999999999995E-2</v>
      </c>
      <c r="J151" s="3">
        <v>2.06115</v>
      </c>
      <c r="K151" s="3">
        <v>3.1709999999999998</v>
      </c>
      <c r="L151" s="4">
        <v>0.35</v>
      </c>
    </row>
    <row r="152" spans="1:12" x14ac:dyDescent="0.35">
      <c r="A152" s="1" t="s">
        <v>293</v>
      </c>
      <c r="B152" t="s">
        <v>294</v>
      </c>
      <c r="C152" t="s">
        <v>34</v>
      </c>
      <c r="D152" t="s">
        <v>35</v>
      </c>
      <c r="E152">
        <v>1</v>
      </c>
      <c r="F152" s="2">
        <v>93.32</v>
      </c>
      <c r="G152" s="3">
        <v>77</v>
      </c>
      <c r="H152" s="3">
        <v>0.93319999999999992</v>
      </c>
      <c r="I152" s="3">
        <v>4.3860399999999995</v>
      </c>
      <c r="J152" s="3">
        <v>98.639239999999987</v>
      </c>
      <c r="K152" s="3">
        <v>151.7526769230769</v>
      </c>
      <c r="L152" s="4">
        <v>0.35000000000000003</v>
      </c>
    </row>
    <row r="153" spans="1:12" x14ac:dyDescent="0.35">
      <c r="A153" s="1" t="s">
        <v>295</v>
      </c>
      <c r="B153" t="s">
        <v>296</v>
      </c>
      <c r="C153" t="s">
        <v>34</v>
      </c>
      <c r="D153" t="s">
        <v>35</v>
      </c>
      <c r="E153">
        <v>1</v>
      </c>
      <c r="F153" s="2">
        <v>20.03</v>
      </c>
      <c r="G153" s="3">
        <v>221</v>
      </c>
      <c r="H153" s="3">
        <v>0.20030000000000001</v>
      </c>
      <c r="I153" s="3">
        <v>0.94141000000000008</v>
      </c>
      <c r="J153" s="3">
        <v>21.171710000000001</v>
      </c>
      <c r="K153" s="3">
        <v>32.57186153846154</v>
      </c>
      <c r="L153" s="4">
        <v>0.35000000000000003</v>
      </c>
    </row>
    <row r="154" spans="1:12" x14ac:dyDescent="0.35">
      <c r="A154" s="1" t="s">
        <v>297</v>
      </c>
      <c r="B154" t="s">
        <v>298</v>
      </c>
      <c r="C154" t="s">
        <v>34</v>
      </c>
      <c r="D154" t="s">
        <v>35</v>
      </c>
      <c r="E154">
        <v>1</v>
      </c>
      <c r="F154" s="2">
        <v>0.18</v>
      </c>
      <c r="G154" s="3">
        <v>1</v>
      </c>
      <c r="H154" s="3">
        <v>1.8E-3</v>
      </c>
      <c r="I154" s="3">
        <v>8.4600000000000005E-3</v>
      </c>
      <c r="J154" s="3">
        <v>0.19025999999999998</v>
      </c>
      <c r="K154" s="3">
        <v>0.29270769230769228</v>
      </c>
      <c r="L154" s="4">
        <v>0.35</v>
      </c>
    </row>
    <row r="155" spans="1:12" x14ac:dyDescent="0.35">
      <c r="A155" s="1">
        <v>4461230</v>
      </c>
      <c r="B155" t="s">
        <v>299</v>
      </c>
      <c r="C155" t="s">
        <v>34</v>
      </c>
      <c r="D155" t="s">
        <v>35</v>
      </c>
      <c r="E155">
        <v>1</v>
      </c>
      <c r="F155" s="2">
        <v>0.9</v>
      </c>
      <c r="G155" s="3">
        <v>2</v>
      </c>
      <c r="H155" s="3">
        <v>9.0000000000000011E-3</v>
      </c>
      <c r="I155" s="3">
        <v>4.2300000000000004E-2</v>
      </c>
      <c r="J155" s="3">
        <v>0.95130000000000003</v>
      </c>
      <c r="K155" s="3">
        <v>1.4635384615384615</v>
      </c>
      <c r="L155" s="4">
        <v>0.34999999999999992</v>
      </c>
    </row>
    <row r="156" spans="1:12" x14ac:dyDescent="0.35">
      <c r="A156" s="1" t="s">
        <v>300</v>
      </c>
      <c r="B156" t="s">
        <v>301</v>
      </c>
      <c r="C156" t="s">
        <v>34</v>
      </c>
      <c r="D156" t="s">
        <v>35</v>
      </c>
      <c r="E156">
        <v>1</v>
      </c>
      <c r="F156" s="2">
        <v>16.239999999999998</v>
      </c>
      <c r="G156" s="3">
        <v>85</v>
      </c>
      <c r="H156" s="3">
        <v>0.16239999999999999</v>
      </c>
      <c r="I156" s="3">
        <v>0.76327999999999996</v>
      </c>
      <c r="J156" s="3">
        <v>17.165680000000002</v>
      </c>
      <c r="K156" s="3">
        <v>26.408738461538462</v>
      </c>
      <c r="L156" s="4">
        <v>0.34999999999999992</v>
      </c>
    </row>
    <row r="157" spans="1:12" x14ac:dyDescent="0.35">
      <c r="A157" s="1" t="s">
        <v>302</v>
      </c>
      <c r="B157" t="s">
        <v>303</v>
      </c>
      <c r="C157" t="s">
        <v>34</v>
      </c>
      <c r="D157" t="s">
        <v>35</v>
      </c>
      <c r="E157">
        <v>1</v>
      </c>
      <c r="F157" s="2">
        <v>66.11</v>
      </c>
      <c r="G157" s="3">
        <v>2128</v>
      </c>
      <c r="H157" s="3">
        <v>0.66110000000000002</v>
      </c>
      <c r="I157" s="3">
        <v>3.10717</v>
      </c>
      <c r="J157" s="3">
        <v>69.878270000000001</v>
      </c>
      <c r="K157" s="3">
        <v>107.50503076923077</v>
      </c>
      <c r="L157" s="4">
        <v>0.35000000000000003</v>
      </c>
    </row>
    <row r="158" spans="1:12" x14ac:dyDescent="0.35">
      <c r="A158" s="1" t="s">
        <v>304</v>
      </c>
      <c r="B158" t="s">
        <v>305</v>
      </c>
      <c r="C158" t="s">
        <v>34</v>
      </c>
      <c r="D158" t="s">
        <v>35</v>
      </c>
      <c r="E158">
        <v>1</v>
      </c>
      <c r="F158" s="2">
        <v>53.68</v>
      </c>
      <c r="G158" s="3">
        <v>22</v>
      </c>
      <c r="H158" s="3">
        <v>0.53680000000000005</v>
      </c>
      <c r="I158" s="3">
        <v>2.5229599999999999</v>
      </c>
      <c r="J158" s="3">
        <v>56.739759999999997</v>
      </c>
      <c r="K158" s="3">
        <v>87.29193846153845</v>
      </c>
      <c r="L158" s="4">
        <v>0.35</v>
      </c>
    </row>
    <row r="159" spans="1:12" x14ac:dyDescent="0.35">
      <c r="A159" s="1" t="s">
        <v>306</v>
      </c>
      <c r="B159" t="s">
        <v>307</v>
      </c>
      <c r="C159" t="s">
        <v>34</v>
      </c>
      <c r="D159" t="s">
        <v>35</v>
      </c>
      <c r="E159">
        <v>1</v>
      </c>
      <c r="F159" s="2">
        <v>4.12</v>
      </c>
      <c r="G159" s="3">
        <v>111</v>
      </c>
      <c r="H159" s="3">
        <v>4.1200000000000001E-2</v>
      </c>
      <c r="I159" s="3">
        <v>0.19364000000000001</v>
      </c>
      <c r="J159" s="3">
        <v>4.3548400000000003</v>
      </c>
      <c r="K159" s="3">
        <v>6.6997538461538459</v>
      </c>
      <c r="L159" s="4">
        <v>0.34999999999999992</v>
      </c>
    </row>
    <row r="160" spans="1:12" x14ac:dyDescent="0.35">
      <c r="A160" s="1" t="s">
        <v>308</v>
      </c>
      <c r="B160" t="s">
        <v>309</v>
      </c>
      <c r="C160" t="s">
        <v>34</v>
      </c>
      <c r="D160" t="s">
        <v>35</v>
      </c>
      <c r="E160">
        <v>1</v>
      </c>
      <c r="F160" s="2">
        <v>67.2</v>
      </c>
      <c r="G160" s="3">
        <v>2181</v>
      </c>
      <c r="H160" s="3">
        <v>0.67200000000000004</v>
      </c>
      <c r="I160" s="3">
        <v>3.1584000000000003</v>
      </c>
      <c r="J160" s="3">
        <v>71.0304</v>
      </c>
      <c r="K160" s="3">
        <v>109.27753846153846</v>
      </c>
      <c r="L160" s="4">
        <v>0.35</v>
      </c>
    </row>
    <row r="161" spans="1:12" x14ac:dyDescent="0.35">
      <c r="A161" s="1" t="s">
        <v>310</v>
      </c>
      <c r="B161" t="s">
        <v>311</v>
      </c>
      <c r="C161" t="s">
        <v>34</v>
      </c>
      <c r="D161" t="s">
        <v>35</v>
      </c>
      <c r="E161">
        <v>1</v>
      </c>
      <c r="F161" s="2">
        <v>106.99</v>
      </c>
      <c r="G161" s="3">
        <v>174</v>
      </c>
      <c r="H161" s="3">
        <v>1.0699000000000001</v>
      </c>
      <c r="I161" s="3">
        <v>5.0285299999999999</v>
      </c>
      <c r="J161" s="3">
        <v>113.08843</v>
      </c>
      <c r="K161" s="3">
        <v>173.98220000000001</v>
      </c>
      <c r="L161" s="4">
        <v>0.35000000000000003</v>
      </c>
    </row>
    <row r="162" spans="1:12" x14ac:dyDescent="0.35">
      <c r="A162" s="1" t="s">
        <v>312</v>
      </c>
      <c r="B162" t="s">
        <v>313</v>
      </c>
      <c r="C162" t="s">
        <v>34</v>
      </c>
      <c r="D162" t="s">
        <v>35</v>
      </c>
      <c r="E162">
        <v>1</v>
      </c>
      <c r="F162" s="2">
        <v>2.5</v>
      </c>
      <c r="G162" s="3">
        <v>6</v>
      </c>
      <c r="H162" s="3">
        <v>2.5000000000000001E-2</v>
      </c>
      <c r="I162" s="3">
        <v>0.11749999999999999</v>
      </c>
      <c r="J162" s="3">
        <v>2.6425000000000001</v>
      </c>
      <c r="K162" s="3">
        <v>4.0653846153846152</v>
      </c>
      <c r="L162" s="4">
        <v>0.34999999999999992</v>
      </c>
    </row>
    <row r="163" spans="1:12" x14ac:dyDescent="0.35">
      <c r="A163" s="1" t="s">
        <v>314</v>
      </c>
      <c r="B163" t="s">
        <v>315</v>
      </c>
      <c r="C163" t="s">
        <v>34</v>
      </c>
      <c r="D163" t="s">
        <v>35</v>
      </c>
      <c r="E163">
        <v>1</v>
      </c>
      <c r="F163" s="2">
        <v>7.26</v>
      </c>
      <c r="G163" s="3">
        <v>90</v>
      </c>
      <c r="H163" s="3">
        <v>7.2599999999999998E-2</v>
      </c>
      <c r="I163" s="3">
        <v>0.34121999999999997</v>
      </c>
      <c r="J163" s="3">
        <v>7.6738199999999992</v>
      </c>
      <c r="K163" s="3">
        <v>11.805876923076921</v>
      </c>
      <c r="L163" s="4">
        <v>0.35</v>
      </c>
    </row>
    <row r="164" spans="1:12" x14ac:dyDescent="0.35">
      <c r="A164" s="1" t="s">
        <v>316</v>
      </c>
      <c r="B164" t="s">
        <v>317</v>
      </c>
      <c r="C164" t="s">
        <v>34</v>
      </c>
      <c r="D164" t="s">
        <v>35</v>
      </c>
      <c r="E164">
        <v>1</v>
      </c>
      <c r="F164" s="2">
        <v>143.44999999999999</v>
      </c>
      <c r="G164" s="3">
        <v>190</v>
      </c>
      <c r="H164" s="3">
        <v>1.4344999999999999</v>
      </c>
      <c r="I164" s="3">
        <v>6.7421499999999996</v>
      </c>
      <c r="J164" s="3">
        <v>151.62665000000001</v>
      </c>
      <c r="K164" s="3">
        <v>233.27176923076925</v>
      </c>
      <c r="L164" s="4">
        <v>0.35000000000000003</v>
      </c>
    </row>
    <row r="165" spans="1:12" x14ac:dyDescent="0.35">
      <c r="A165" s="1" t="s">
        <v>318</v>
      </c>
      <c r="B165" t="s">
        <v>319</v>
      </c>
      <c r="C165" t="s">
        <v>34</v>
      </c>
      <c r="D165" t="s">
        <v>35</v>
      </c>
      <c r="E165">
        <v>1</v>
      </c>
      <c r="F165" s="2">
        <v>73.930000000000007</v>
      </c>
      <c r="G165" s="3">
        <v>238</v>
      </c>
      <c r="H165" s="3">
        <v>0.73930000000000007</v>
      </c>
      <c r="I165" s="3">
        <v>3.4747100000000004</v>
      </c>
      <c r="J165" s="3">
        <v>78.144010000000009</v>
      </c>
      <c r="K165" s="3">
        <v>120.22155384615385</v>
      </c>
      <c r="L165" s="4">
        <v>0.35</v>
      </c>
    </row>
    <row r="166" spans="1:12" x14ac:dyDescent="0.35">
      <c r="A166" s="1" t="s">
        <v>320</v>
      </c>
      <c r="B166" t="s">
        <v>321</v>
      </c>
      <c r="C166" t="s">
        <v>34</v>
      </c>
      <c r="D166" t="s">
        <v>35</v>
      </c>
      <c r="E166">
        <v>1</v>
      </c>
      <c r="F166" s="2">
        <v>58.63</v>
      </c>
      <c r="G166" s="3">
        <v>120</v>
      </c>
      <c r="H166" s="3">
        <v>0.58630000000000004</v>
      </c>
      <c r="I166" s="3">
        <v>2.7556100000000003</v>
      </c>
      <c r="J166" s="3">
        <v>61.971910000000001</v>
      </c>
      <c r="K166" s="3">
        <v>95.341399999999993</v>
      </c>
      <c r="L166" s="4">
        <v>0.34999999999999992</v>
      </c>
    </row>
    <row r="167" spans="1:12" x14ac:dyDescent="0.35">
      <c r="A167" s="1" t="s">
        <v>322</v>
      </c>
      <c r="B167" t="s">
        <v>323</v>
      </c>
      <c r="C167" t="s">
        <v>34</v>
      </c>
      <c r="D167" t="s">
        <v>35</v>
      </c>
      <c r="E167">
        <v>1</v>
      </c>
      <c r="F167" s="2">
        <v>63.97</v>
      </c>
      <c r="G167" s="3">
        <v>67</v>
      </c>
      <c r="H167" s="3">
        <v>0.63970000000000005</v>
      </c>
      <c r="I167" s="3">
        <v>3.0065900000000001</v>
      </c>
      <c r="J167" s="3">
        <v>67.616290000000006</v>
      </c>
      <c r="K167" s="3">
        <v>104.02506153846154</v>
      </c>
      <c r="L167" s="4">
        <v>0.35</v>
      </c>
    </row>
    <row r="168" spans="1:12" x14ac:dyDescent="0.35">
      <c r="A168" s="1" t="s">
        <v>324</v>
      </c>
      <c r="B168" t="s">
        <v>325</v>
      </c>
      <c r="C168" t="s">
        <v>34</v>
      </c>
      <c r="D168" t="s">
        <v>35</v>
      </c>
      <c r="E168">
        <v>1</v>
      </c>
      <c r="F168" s="2">
        <v>0.39</v>
      </c>
      <c r="G168" s="3">
        <v>1</v>
      </c>
      <c r="H168" s="3">
        <v>3.9000000000000003E-3</v>
      </c>
      <c r="I168" s="3">
        <v>1.8329999999999999E-2</v>
      </c>
      <c r="J168" s="3">
        <v>0.41223000000000004</v>
      </c>
      <c r="K168" s="3">
        <v>0.63419999999999999</v>
      </c>
      <c r="L168" s="4">
        <v>0.34999999999999992</v>
      </c>
    </row>
    <row r="169" spans="1:12" x14ac:dyDescent="0.35">
      <c r="A169" s="1" t="s">
        <v>326</v>
      </c>
      <c r="B169" t="s">
        <v>313</v>
      </c>
      <c r="C169" t="s">
        <v>34</v>
      </c>
      <c r="D169" t="s">
        <v>35</v>
      </c>
      <c r="E169">
        <v>1</v>
      </c>
      <c r="F169" s="2">
        <v>2.5</v>
      </c>
      <c r="G169" s="3">
        <v>6</v>
      </c>
      <c r="H169" s="3">
        <v>2.5000000000000001E-2</v>
      </c>
      <c r="I169" s="3">
        <v>0.11749999999999999</v>
      </c>
      <c r="J169" s="3">
        <v>2.6425000000000001</v>
      </c>
      <c r="K169" s="3">
        <v>4.0653846153846152</v>
      </c>
      <c r="L169" s="4">
        <v>0.34999999999999992</v>
      </c>
    </row>
    <row r="170" spans="1:12" x14ac:dyDescent="0.35">
      <c r="A170" s="1" t="s">
        <v>327</v>
      </c>
      <c r="B170" t="s">
        <v>328</v>
      </c>
      <c r="C170" t="s">
        <v>34</v>
      </c>
      <c r="D170" t="s">
        <v>35</v>
      </c>
      <c r="E170">
        <v>1</v>
      </c>
      <c r="F170" s="2">
        <v>0.59</v>
      </c>
      <c r="G170" s="3">
        <v>2</v>
      </c>
      <c r="H170" s="3">
        <v>5.8999999999999999E-3</v>
      </c>
      <c r="I170" s="3">
        <v>2.7729999999999998E-2</v>
      </c>
      <c r="J170" s="3">
        <v>0.62363000000000002</v>
      </c>
      <c r="K170" s="3">
        <v>0.9594307692307692</v>
      </c>
      <c r="L170" s="4">
        <v>0.35</v>
      </c>
    </row>
    <row r="171" spans="1:12" x14ac:dyDescent="0.35">
      <c r="A171" s="1" t="s">
        <v>329</v>
      </c>
      <c r="B171" t="s">
        <v>330</v>
      </c>
      <c r="C171" t="s">
        <v>34</v>
      </c>
      <c r="D171" t="s">
        <v>35</v>
      </c>
      <c r="E171">
        <v>1</v>
      </c>
      <c r="F171" s="2">
        <v>0.47</v>
      </c>
      <c r="G171" s="3">
        <v>1</v>
      </c>
      <c r="H171" s="3">
        <v>4.7000000000000002E-3</v>
      </c>
      <c r="I171" s="3">
        <v>2.2089999999999999E-2</v>
      </c>
      <c r="J171" s="3">
        <v>0.49678999999999995</v>
      </c>
      <c r="K171" s="3">
        <v>0.7642923076923076</v>
      </c>
      <c r="L171" s="4">
        <v>0.35</v>
      </c>
    </row>
    <row r="172" spans="1:12" x14ac:dyDescent="0.35">
      <c r="A172" s="1" t="s">
        <v>331</v>
      </c>
      <c r="B172" t="s">
        <v>332</v>
      </c>
      <c r="C172" t="s">
        <v>34</v>
      </c>
      <c r="D172" t="s">
        <v>35</v>
      </c>
      <c r="E172">
        <v>1</v>
      </c>
      <c r="F172" s="2">
        <v>54.04</v>
      </c>
      <c r="G172" s="3">
        <v>38</v>
      </c>
      <c r="H172" s="3">
        <v>0.54039999999999999</v>
      </c>
      <c r="I172" s="3">
        <v>2.5398800000000001</v>
      </c>
      <c r="J172" s="3">
        <v>57.120279999999994</v>
      </c>
      <c r="K172" s="3">
        <v>87.877353846153838</v>
      </c>
      <c r="L172" s="4">
        <v>0.35000000000000003</v>
      </c>
    </row>
    <row r="173" spans="1:12" x14ac:dyDescent="0.35">
      <c r="A173" s="1" t="s">
        <v>333</v>
      </c>
      <c r="B173" t="s">
        <v>334</v>
      </c>
      <c r="C173" t="s">
        <v>34</v>
      </c>
      <c r="D173" t="s">
        <v>35</v>
      </c>
      <c r="E173">
        <v>1</v>
      </c>
      <c r="F173" s="2">
        <v>89.74</v>
      </c>
      <c r="G173" s="3">
        <v>93</v>
      </c>
      <c r="H173" s="3">
        <v>0.89739999999999998</v>
      </c>
      <c r="I173" s="3">
        <v>4.2177799999999994</v>
      </c>
      <c r="J173" s="3">
        <v>94.855180000000004</v>
      </c>
      <c r="K173" s="3">
        <v>145.93104615384615</v>
      </c>
      <c r="L173" s="4">
        <v>0.35</v>
      </c>
    </row>
    <row r="174" spans="1:12" x14ac:dyDescent="0.35">
      <c r="A174" s="1" t="s">
        <v>335</v>
      </c>
      <c r="B174" t="s">
        <v>336</v>
      </c>
      <c r="C174" t="s">
        <v>34</v>
      </c>
      <c r="D174" t="s">
        <v>35</v>
      </c>
      <c r="E174">
        <v>1</v>
      </c>
      <c r="F174" s="2">
        <v>242.61</v>
      </c>
      <c r="G174" s="3">
        <v>170</v>
      </c>
      <c r="H174" s="3">
        <v>2.4261000000000004</v>
      </c>
      <c r="I174" s="3">
        <v>11.402670000000001</v>
      </c>
      <c r="J174" s="3">
        <v>256.43876999999998</v>
      </c>
      <c r="K174" s="3">
        <v>394.52118461538458</v>
      </c>
      <c r="L174" s="4">
        <v>0.35000000000000003</v>
      </c>
    </row>
    <row r="175" spans="1:12" x14ac:dyDescent="0.35">
      <c r="A175" s="1" t="s">
        <v>337</v>
      </c>
      <c r="B175" t="s">
        <v>338</v>
      </c>
      <c r="C175" t="s">
        <v>34</v>
      </c>
      <c r="D175" t="s">
        <v>35</v>
      </c>
      <c r="E175">
        <v>1</v>
      </c>
      <c r="F175" s="2">
        <v>6.02</v>
      </c>
      <c r="G175" s="3">
        <v>107</v>
      </c>
      <c r="H175" s="3">
        <v>6.0199999999999997E-2</v>
      </c>
      <c r="I175" s="3">
        <v>0.28293999999999997</v>
      </c>
      <c r="J175" s="3">
        <v>6.3631399999999996</v>
      </c>
      <c r="K175" s="3">
        <v>9.7894461538461535</v>
      </c>
      <c r="L175" s="4">
        <v>0.35000000000000003</v>
      </c>
    </row>
    <row r="176" spans="1:12" x14ac:dyDescent="0.35">
      <c r="A176" s="1" t="s">
        <v>339</v>
      </c>
      <c r="B176" t="s">
        <v>340</v>
      </c>
      <c r="C176" t="s">
        <v>34</v>
      </c>
      <c r="D176" t="s">
        <v>35</v>
      </c>
      <c r="E176">
        <v>1</v>
      </c>
      <c r="F176" s="2">
        <v>113.54</v>
      </c>
      <c r="G176" s="3">
        <v>126</v>
      </c>
      <c r="H176" s="3">
        <v>1.1354000000000002</v>
      </c>
      <c r="I176" s="3">
        <v>5.3363800000000001</v>
      </c>
      <c r="J176" s="3">
        <v>120.01178000000002</v>
      </c>
      <c r="K176" s="3">
        <v>184.63350769230772</v>
      </c>
      <c r="L176" s="4">
        <v>0.35</v>
      </c>
    </row>
    <row r="177" spans="1:12" x14ac:dyDescent="0.35">
      <c r="A177" s="1" t="s">
        <v>341</v>
      </c>
      <c r="B177" t="s">
        <v>342</v>
      </c>
      <c r="C177" t="s">
        <v>34</v>
      </c>
      <c r="D177" t="s">
        <v>35</v>
      </c>
      <c r="E177">
        <v>1</v>
      </c>
      <c r="F177" s="2">
        <v>57.82</v>
      </c>
      <c r="G177" s="3">
        <v>2099</v>
      </c>
      <c r="H177" s="3">
        <v>0.57820000000000005</v>
      </c>
      <c r="I177" s="3">
        <v>2.7175400000000001</v>
      </c>
      <c r="J177" s="3">
        <v>61.115740000000002</v>
      </c>
      <c r="K177" s="3">
        <v>94.024215384615388</v>
      </c>
      <c r="L177" s="4">
        <v>0.35</v>
      </c>
    </row>
    <row r="178" spans="1:12" x14ac:dyDescent="0.35">
      <c r="A178" s="1" t="s">
        <v>343</v>
      </c>
      <c r="B178" t="s">
        <v>344</v>
      </c>
      <c r="C178" t="s">
        <v>34</v>
      </c>
      <c r="D178" t="s">
        <v>35</v>
      </c>
      <c r="E178">
        <v>1</v>
      </c>
      <c r="F178" s="2">
        <v>47.03</v>
      </c>
      <c r="G178" s="3">
        <v>208</v>
      </c>
      <c r="H178" s="3">
        <v>0.4703</v>
      </c>
      <c r="I178" s="3">
        <v>2.21041</v>
      </c>
      <c r="J178" s="3">
        <v>49.710710000000006</v>
      </c>
      <c r="K178" s="3">
        <v>76.478015384615389</v>
      </c>
      <c r="L178" s="4">
        <v>0.35</v>
      </c>
    </row>
    <row r="179" spans="1:12" x14ac:dyDescent="0.35">
      <c r="A179" s="1" t="s">
        <v>345</v>
      </c>
      <c r="B179" t="s">
        <v>346</v>
      </c>
      <c r="C179" t="s">
        <v>34</v>
      </c>
      <c r="D179" t="s">
        <v>35</v>
      </c>
      <c r="E179">
        <v>1</v>
      </c>
      <c r="F179" s="2">
        <v>14.82</v>
      </c>
      <c r="G179" s="3">
        <v>43</v>
      </c>
      <c r="H179" s="3">
        <v>0.1482</v>
      </c>
      <c r="I179" s="3">
        <v>0.69654000000000005</v>
      </c>
      <c r="J179" s="3">
        <v>15.66474</v>
      </c>
      <c r="K179" s="3">
        <v>24.099599999999999</v>
      </c>
      <c r="L179" s="4">
        <v>0.35</v>
      </c>
    </row>
    <row r="180" spans="1:12" x14ac:dyDescent="0.35">
      <c r="A180" s="1" t="s">
        <v>347</v>
      </c>
      <c r="B180" t="s">
        <v>348</v>
      </c>
      <c r="C180" t="s">
        <v>34</v>
      </c>
      <c r="D180" t="s">
        <v>35</v>
      </c>
      <c r="E180">
        <v>1</v>
      </c>
      <c r="F180" s="2">
        <v>56.25</v>
      </c>
      <c r="G180" s="3">
        <v>357</v>
      </c>
      <c r="H180" s="3">
        <v>0.5625</v>
      </c>
      <c r="I180" s="3">
        <v>2.6437499999999998</v>
      </c>
      <c r="J180" s="3">
        <v>59.456249999999997</v>
      </c>
      <c r="K180" s="3">
        <v>91.47115384615384</v>
      </c>
      <c r="L180" s="4">
        <v>0.35</v>
      </c>
    </row>
    <row r="181" spans="1:12" x14ac:dyDescent="0.35">
      <c r="A181" s="1">
        <v>4155105</v>
      </c>
      <c r="B181" t="s">
        <v>349</v>
      </c>
      <c r="C181" t="s">
        <v>34</v>
      </c>
      <c r="D181" t="s">
        <v>35</v>
      </c>
      <c r="E181">
        <v>1</v>
      </c>
      <c r="F181" s="2">
        <v>0.18</v>
      </c>
      <c r="G181" s="3">
        <v>1</v>
      </c>
      <c r="H181" s="3">
        <v>1.8E-3</v>
      </c>
      <c r="I181" s="3">
        <v>8.4600000000000005E-3</v>
      </c>
      <c r="J181" s="3">
        <v>0.19025999999999998</v>
      </c>
      <c r="K181" s="3">
        <v>0.29270769230769228</v>
      </c>
      <c r="L181" s="4">
        <v>0.35</v>
      </c>
    </row>
    <row r="182" spans="1:12" x14ac:dyDescent="0.35">
      <c r="A182" s="1">
        <v>659211</v>
      </c>
      <c r="B182" t="s">
        <v>350</v>
      </c>
      <c r="C182" t="s">
        <v>34</v>
      </c>
      <c r="D182" t="s">
        <v>35</v>
      </c>
      <c r="E182">
        <v>1</v>
      </c>
      <c r="F182" s="2">
        <v>0.38</v>
      </c>
      <c r="G182" s="3">
        <v>1</v>
      </c>
      <c r="H182" s="3">
        <v>3.8E-3</v>
      </c>
      <c r="I182" s="3">
        <v>1.7860000000000001E-2</v>
      </c>
      <c r="J182" s="3">
        <v>0.40166000000000002</v>
      </c>
      <c r="K182" s="3">
        <v>0.61793846153846155</v>
      </c>
      <c r="L182" s="4">
        <v>0.35</v>
      </c>
    </row>
    <row r="183" spans="1:12" x14ac:dyDescent="0.35">
      <c r="A183" s="1">
        <v>659216</v>
      </c>
      <c r="B183" t="s">
        <v>351</v>
      </c>
      <c r="C183" t="s">
        <v>34</v>
      </c>
      <c r="D183" t="s">
        <v>35</v>
      </c>
      <c r="E183">
        <v>1</v>
      </c>
      <c r="F183" s="2">
        <v>0.65</v>
      </c>
      <c r="G183" s="3">
        <v>2</v>
      </c>
      <c r="H183" s="3">
        <v>6.5000000000000006E-3</v>
      </c>
      <c r="I183" s="3">
        <v>3.0550000000000001E-2</v>
      </c>
      <c r="J183" s="3">
        <v>0.68704999999999994</v>
      </c>
      <c r="K183" s="3">
        <v>1.0569999999999999</v>
      </c>
      <c r="L183" s="4">
        <v>0.35000000000000003</v>
      </c>
    </row>
    <row r="184" spans="1:12" x14ac:dyDescent="0.35">
      <c r="A184" s="1" t="s">
        <v>352</v>
      </c>
      <c r="B184" t="s">
        <v>353</v>
      </c>
      <c r="C184" t="s">
        <v>34</v>
      </c>
      <c r="D184" t="s">
        <v>35</v>
      </c>
      <c r="E184">
        <v>1</v>
      </c>
      <c r="F184" s="2">
        <v>66.37</v>
      </c>
      <c r="G184" s="3">
        <v>1711</v>
      </c>
      <c r="H184" s="3">
        <v>0.66370000000000007</v>
      </c>
      <c r="I184" s="3">
        <v>3.1193900000000001</v>
      </c>
      <c r="J184" s="3">
        <v>70.153090000000006</v>
      </c>
      <c r="K184" s="3">
        <v>107.92783076923078</v>
      </c>
      <c r="L184" s="4">
        <v>0.35000000000000003</v>
      </c>
    </row>
    <row r="185" spans="1:12" x14ac:dyDescent="0.35">
      <c r="A185" s="1" t="s">
        <v>354</v>
      </c>
      <c r="B185" t="s">
        <v>355</v>
      </c>
      <c r="C185" t="s">
        <v>34</v>
      </c>
      <c r="D185" t="s">
        <v>35</v>
      </c>
      <c r="E185">
        <v>1</v>
      </c>
      <c r="F185" s="2">
        <v>331.81</v>
      </c>
      <c r="G185" s="3">
        <v>40</v>
      </c>
      <c r="H185" s="3">
        <v>3.3181000000000003</v>
      </c>
      <c r="I185" s="3">
        <v>15.59507</v>
      </c>
      <c r="J185" s="3">
        <v>350.72317000000004</v>
      </c>
      <c r="K185" s="3">
        <v>539.57410769230773</v>
      </c>
      <c r="L185" s="4">
        <v>0.35</v>
      </c>
    </row>
    <row r="186" spans="1:12" x14ac:dyDescent="0.35">
      <c r="A186" s="1" t="s">
        <v>356</v>
      </c>
      <c r="B186" t="s">
        <v>357</v>
      </c>
      <c r="C186" t="s">
        <v>34</v>
      </c>
      <c r="D186" t="s">
        <v>35</v>
      </c>
      <c r="E186">
        <v>1</v>
      </c>
      <c r="F186" s="2">
        <v>40.81</v>
      </c>
      <c r="G186" s="3">
        <v>71</v>
      </c>
      <c r="H186" s="3">
        <v>0.40810000000000002</v>
      </c>
      <c r="I186" s="3">
        <v>1.9180700000000002</v>
      </c>
      <c r="J186" s="3">
        <v>43.13617</v>
      </c>
      <c r="K186" s="3">
        <v>66.363338461538461</v>
      </c>
      <c r="L186" s="4">
        <v>0.35</v>
      </c>
    </row>
    <row r="187" spans="1:12" x14ac:dyDescent="0.35">
      <c r="A187" s="1" t="s">
        <v>358</v>
      </c>
      <c r="B187" t="s">
        <v>359</v>
      </c>
      <c r="C187" t="s">
        <v>34</v>
      </c>
      <c r="D187" t="s">
        <v>35</v>
      </c>
      <c r="E187">
        <v>1</v>
      </c>
      <c r="F187" s="2">
        <v>27.48</v>
      </c>
      <c r="G187" s="3">
        <v>2044</v>
      </c>
      <c r="H187" s="3">
        <v>0.27479999999999999</v>
      </c>
      <c r="I187" s="3">
        <v>1.29156</v>
      </c>
      <c r="J187" s="3">
        <v>29.04636</v>
      </c>
      <c r="K187" s="3">
        <v>44.686707692307692</v>
      </c>
      <c r="L187" s="4">
        <v>0.35</v>
      </c>
    </row>
    <row r="188" spans="1:12" x14ac:dyDescent="0.35">
      <c r="A188" s="1" t="s">
        <v>360</v>
      </c>
      <c r="B188" t="s">
        <v>361</v>
      </c>
      <c r="C188" t="s">
        <v>17</v>
      </c>
      <c r="D188" t="s">
        <v>18</v>
      </c>
      <c r="E188">
        <v>1</v>
      </c>
      <c r="F188" s="2">
        <v>788</v>
      </c>
      <c r="G188" s="3">
        <v>1625</v>
      </c>
      <c r="H188" s="3">
        <v>7.88</v>
      </c>
      <c r="I188" s="3">
        <v>37.036000000000001</v>
      </c>
      <c r="J188" s="3">
        <v>832.91599999999994</v>
      </c>
      <c r="K188" s="3">
        <v>1281.4092307692306</v>
      </c>
      <c r="L188" s="4">
        <v>0.35</v>
      </c>
    </row>
    <row r="189" spans="1:12" x14ac:dyDescent="0.35">
      <c r="A189" s="1">
        <v>105909112</v>
      </c>
      <c r="B189" t="s">
        <v>362</v>
      </c>
      <c r="C189" t="s">
        <v>363</v>
      </c>
      <c r="D189" t="s">
        <v>364</v>
      </c>
      <c r="E189">
        <v>1</v>
      </c>
      <c r="F189" s="2">
        <v>450.86</v>
      </c>
      <c r="G189" s="3">
        <v>742.18489999999997</v>
      </c>
      <c r="H189" s="3">
        <v>4.5086000000000004</v>
      </c>
      <c r="I189" s="3">
        <v>21.19042</v>
      </c>
      <c r="J189" s="3">
        <v>476.55902000000003</v>
      </c>
      <c r="K189" s="3">
        <v>733.16772307692315</v>
      </c>
      <c r="L189" s="4">
        <v>0.35000000000000003</v>
      </c>
    </row>
    <row r="190" spans="1:12" x14ac:dyDescent="0.35">
      <c r="A190" s="1">
        <v>105912003</v>
      </c>
      <c r="B190" t="s">
        <v>365</v>
      </c>
      <c r="C190" t="s">
        <v>363</v>
      </c>
      <c r="D190" t="s">
        <v>364</v>
      </c>
      <c r="E190">
        <v>1</v>
      </c>
      <c r="F190" s="2">
        <v>20.65</v>
      </c>
      <c r="G190" s="3">
        <v>33.993099999999998</v>
      </c>
      <c r="H190" s="3">
        <v>0.20649999999999999</v>
      </c>
      <c r="I190" s="3">
        <v>0.97054999999999991</v>
      </c>
      <c r="J190" s="3">
        <v>21.827049999999996</v>
      </c>
      <c r="K190" s="3">
        <v>33.580076923076916</v>
      </c>
      <c r="L190" s="4">
        <v>0.35</v>
      </c>
    </row>
    <row r="191" spans="1:12" x14ac:dyDescent="0.35">
      <c r="A191" s="1">
        <v>100470</v>
      </c>
      <c r="B191" t="s">
        <v>366</v>
      </c>
      <c r="C191" t="s">
        <v>13</v>
      </c>
      <c r="D191" t="s">
        <v>14</v>
      </c>
      <c r="E191">
        <v>1</v>
      </c>
      <c r="F191" s="2">
        <v>283.64999999999998</v>
      </c>
      <c r="G191" s="3">
        <v>466.93150000000003</v>
      </c>
      <c r="H191" s="3">
        <v>2.8365</v>
      </c>
      <c r="I191" s="3">
        <v>13.331549999999998</v>
      </c>
      <c r="J191" s="3">
        <v>299.81804999999997</v>
      </c>
      <c r="K191" s="3">
        <v>461.25853846153842</v>
      </c>
      <c r="L191" s="4">
        <v>0.35000000000000003</v>
      </c>
    </row>
    <row r="192" spans="1:12" x14ac:dyDescent="0.35">
      <c r="A192" s="1">
        <v>101745</v>
      </c>
      <c r="B192" t="s">
        <v>367</v>
      </c>
      <c r="C192" t="s">
        <v>13</v>
      </c>
      <c r="D192" t="s">
        <v>14</v>
      </c>
      <c r="E192">
        <v>1</v>
      </c>
      <c r="F192" s="2">
        <v>199.95</v>
      </c>
      <c r="G192" s="3">
        <v>329.14850000000001</v>
      </c>
      <c r="H192" s="3">
        <v>1.9994999999999998</v>
      </c>
      <c r="I192" s="3">
        <v>9.3976499999999987</v>
      </c>
      <c r="J192" s="3">
        <v>211.34715</v>
      </c>
      <c r="K192" s="3">
        <v>325.14946153846154</v>
      </c>
      <c r="L192" s="4">
        <v>0.35</v>
      </c>
    </row>
    <row r="193" spans="1:12" x14ac:dyDescent="0.35">
      <c r="A193" s="1" t="s">
        <v>368</v>
      </c>
      <c r="B193" t="s">
        <v>369</v>
      </c>
      <c r="C193" t="s">
        <v>34</v>
      </c>
      <c r="D193" t="s">
        <v>35</v>
      </c>
      <c r="E193">
        <v>1</v>
      </c>
      <c r="F193" s="2">
        <v>16.5</v>
      </c>
      <c r="G193" s="3">
        <v>27.1615</v>
      </c>
      <c r="H193" s="3">
        <v>0.16500000000000001</v>
      </c>
      <c r="I193" s="3">
        <v>0.77549999999999997</v>
      </c>
      <c r="J193" s="3">
        <v>17.4405</v>
      </c>
      <c r="K193" s="3">
        <v>26.831538461538461</v>
      </c>
      <c r="L193" s="4">
        <v>0.35</v>
      </c>
    </row>
    <row r="194" spans="1:12" x14ac:dyDescent="0.35">
      <c r="A194" s="1" t="s">
        <v>370</v>
      </c>
      <c r="B194" t="s">
        <v>371</v>
      </c>
      <c r="C194" t="s">
        <v>17</v>
      </c>
      <c r="D194" t="s">
        <v>18</v>
      </c>
      <c r="E194">
        <v>1</v>
      </c>
      <c r="F194" s="2">
        <v>298.10000000000002</v>
      </c>
      <c r="G194" s="3">
        <v>490.71850000000001</v>
      </c>
      <c r="H194" s="3">
        <v>2.9810000000000003</v>
      </c>
      <c r="I194" s="3">
        <v>14.010700000000002</v>
      </c>
      <c r="J194" s="3">
        <v>315.0917</v>
      </c>
      <c r="K194" s="3">
        <v>484.75646153846151</v>
      </c>
      <c r="L194" s="4">
        <v>0.35</v>
      </c>
    </row>
    <row r="195" spans="1:12" hidden="1" x14ac:dyDescent="0.35">
      <c r="A195" s="1">
        <v>4884</v>
      </c>
      <c r="B195" t="s">
        <v>372</v>
      </c>
      <c r="C195" t="s">
        <v>46</v>
      </c>
      <c r="D195" t="s">
        <v>47</v>
      </c>
      <c r="E195">
        <v>1</v>
      </c>
      <c r="F195" s="2">
        <v>213</v>
      </c>
      <c r="G195" s="3">
        <v>350.63080000000002</v>
      </c>
      <c r="H195" s="3">
        <v>2.13</v>
      </c>
      <c r="I195" s="3">
        <v>10.010999999999999</v>
      </c>
      <c r="J195" s="3">
        <v>225.14099999999999</v>
      </c>
      <c r="K195" s="3">
        <v>346.37076923076921</v>
      </c>
      <c r="L195" s="4">
        <v>0.35</v>
      </c>
    </row>
    <row r="196" spans="1:12" hidden="1" x14ac:dyDescent="0.35">
      <c r="A196" s="1">
        <v>4886</v>
      </c>
      <c r="B196" t="s">
        <v>373</v>
      </c>
      <c r="C196" t="s">
        <v>46</v>
      </c>
      <c r="D196" t="s">
        <v>47</v>
      </c>
      <c r="E196">
        <v>1</v>
      </c>
      <c r="F196" s="2">
        <v>258</v>
      </c>
      <c r="G196" s="3">
        <v>424.70769999999999</v>
      </c>
      <c r="H196" s="3">
        <v>2.58</v>
      </c>
      <c r="I196" s="3">
        <v>12.125999999999999</v>
      </c>
      <c r="J196" s="3">
        <v>272.70599999999996</v>
      </c>
      <c r="K196" s="3">
        <v>419.54769230769222</v>
      </c>
      <c r="L196" s="4">
        <v>0.35</v>
      </c>
    </row>
    <row r="197" spans="1:12" x14ac:dyDescent="0.35">
      <c r="A197" s="1" t="s">
        <v>374</v>
      </c>
      <c r="B197" t="s">
        <v>375</v>
      </c>
      <c r="C197" t="s">
        <v>13</v>
      </c>
      <c r="D197" t="s">
        <v>14</v>
      </c>
      <c r="E197">
        <v>1</v>
      </c>
      <c r="F197" s="2">
        <v>2474</v>
      </c>
      <c r="G197" s="3">
        <v>4072.5846000000001</v>
      </c>
      <c r="H197" s="3">
        <v>24.740000000000002</v>
      </c>
      <c r="I197" s="3">
        <v>116.27800000000001</v>
      </c>
      <c r="J197" s="3">
        <v>2615.0179999999996</v>
      </c>
      <c r="K197" s="3">
        <v>4023.1046153846146</v>
      </c>
      <c r="L197" s="4">
        <v>0.35</v>
      </c>
    </row>
    <row r="198" spans="1:12" hidden="1" x14ac:dyDescent="0.35">
      <c r="A198" s="1" t="s">
        <v>376</v>
      </c>
      <c r="B198" t="s">
        <v>377</v>
      </c>
      <c r="C198" t="s">
        <v>46</v>
      </c>
      <c r="D198" t="s">
        <v>47</v>
      </c>
      <c r="E198">
        <v>1</v>
      </c>
      <c r="F198" s="2">
        <v>882</v>
      </c>
      <c r="G198" s="3">
        <v>1451.9077</v>
      </c>
      <c r="H198" s="3">
        <v>8.82</v>
      </c>
      <c r="I198" s="3">
        <v>41.454000000000001</v>
      </c>
      <c r="J198" s="3">
        <v>932.274</v>
      </c>
      <c r="K198" s="3">
        <v>1434.2676923076922</v>
      </c>
      <c r="L198" s="4">
        <v>0.34999999999999992</v>
      </c>
    </row>
    <row r="199" spans="1:12" x14ac:dyDescent="0.35">
      <c r="A199" s="1" t="s">
        <v>378</v>
      </c>
      <c r="B199" t="s">
        <v>379</v>
      </c>
      <c r="C199" t="s">
        <v>13</v>
      </c>
      <c r="D199" t="s">
        <v>14</v>
      </c>
      <c r="E199">
        <v>1</v>
      </c>
      <c r="F199" s="2">
        <v>260.79000000000002</v>
      </c>
      <c r="G199" s="3">
        <v>429.3005</v>
      </c>
      <c r="H199" s="3">
        <v>2.6079000000000003</v>
      </c>
      <c r="I199" s="3">
        <v>12.257130000000002</v>
      </c>
      <c r="J199" s="3">
        <v>275.65503000000001</v>
      </c>
      <c r="K199" s="3">
        <v>424.08466153846155</v>
      </c>
      <c r="L199" s="4">
        <v>0.35</v>
      </c>
    </row>
    <row r="200" spans="1:12" x14ac:dyDescent="0.35">
      <c r="A200" s="1">
        <v>800015014</v>
      </c>
      <c r="B200" t="s">
        <v>380</v>
      </c>
      <c r="C200" t="s">
        <v>363</v>
      </c>
      <c r="D200" t="s">
        <v>364</v>
      </c>
      <c r="E200">
        <v>1</v>
      </c>
      <c r="F200" s="2">
        <v>20.65</v>
      </c>
      <c r="G200" s="3">
        <v>33.993099999999998</v>
      </c>
      <c r="H200" s="3">
        <v>0.20649999999999999</v>
      </c>
      <c r="I200" s="3">
        <v>0.97054999999999991</v>
      </c>
      <c r="J200" s="3">
        <v>21.827049999999996</v>
      </c>
      <c r="K200" s="3">
        <v>33.580076923076916</v>
      </c>
      <c r="L200" s="4">
        <v>0.35</v>
      </c>
    </row>
    <row r="201" spans="1:12" x14ac:dyDescent="0.35">
      <c r="A201" s="1">
        <v>800015122</v>
      </c>
      <c r="B201" t="s">
        <v>381</v>
      </c>
      <c r="C201" t="s">
        <v>363</v>
      </c>
      <c r="D201" t="s">
        <v>364</v>
      </c>
      <c r="E201">
        <v>1</v>
      </c>
      <c r="F201" s="2">
        <v>38.71</v>
      </c>
      <c r="G201" s="3">
        <v>63.7226</v>
      </c>
      <c r="H201" s="3">
        <v>0.3871</v>
      </c>
      <c r="I201" s="3">
        <v>1.8193700000000002</v>
      </c>
      <c r="J201" s="3">
        <v>40.916469999999997</v>
      </c>
      <c r="K201" s="3">
        <v>62.94841538461538</v>
      </c>
      <c r="L201" s="4">
        <v>0.35000000000000003</v>
      </c>
    </row>
    <row r="202" spans="1:12" x14ac:dyDescent="0.35">
      <c r="A202" s="1">
        <v>800015440</v>
      </c>
      <c r="B202" t="s">
        <v>382</v>
      </c>
      <c r="C202" t="s">
        <v>363</v>
      </c>
      <c r="D202" t="s">
        <v>364</v>
      </c>
      <c r="E202">
        <v>1</v>
      </c>
      <c r="F202" s="2">
        <v>51</v>
      </c>
      <c r="G202" s="3">
        <v>83.953800000000001</v>
      </c>
      <c r="H202" s="3">
        <v>0.51</v>
      </c>
      <c r="I202" s="3">
        <v>2.3969999999999998</v>
      </c>
      <c r="J202" s="3">
        <v>53.906999999999996</v>
      </c>
      <c r="K202" s="3">
        <v>82.933846153846147</v>
      </c>
      <c r="L202" s="4">
        <v>0.35</v>
      </c>
    </row>
    <row r="203" spans="1:12" x14ac:dyDescent="0.35">
      <c r="A203" s="1" t="s">
        <v>383</v>
      </c>
      <c r="B203" t="s">
        <v>384</v>
      </c>
      <c r="C203" t="s">
        <v>17</v>
      </c>
      <c r="D203" t="s">
        <v>18</v>
      </c>
      <c r="E203">
        <v>1</v>
      </c>
      <c r="F203" s="2">
        <v>24</v>
      </c>
      <c r="G203" s="3">
        <v>39.5077</v>
      </c>
      <c r="H203" s="3">
        <v>0.24</v>
      </c>
      <c r="I203" s="3">
        <v>1.1280000000000001</v>
      </c>
      <c r="J203" s="3">
        <v>25.367999999999999</v>
      </c>
      <c r="K203" s="3">
        <v>39.027692307692305</v>
      </c>
      <c r="L203" s="4">
        <v>0.35</v>
      </c>
    </row>
    <row r="204" spans="1:12" x14ac:dyDescent="0.35">
      <c r="A204" s="1" t="s">
        <v>385</v>
      </c>
      <c r="B204" t="s">
        <v>386</v>
      </c>
      <c r="C204" t="s">
        <v>17</v>
      </c>
      <c r="D204" t="s">
        <v>18</v>
      </c>
      <c r="E204">
        <v>1</v>
      </c>
      <c r="F204" s="2">
        <v>8</v>
      </c>
      <c r="G204" s="3">
        <v>13.1692</v>
      </c>
      <c r="H204" s="3">
        <v>0.08</v>
      </c>
      <c r="I204" s="3">
        <v>0.376</v>
      </c>
      <c r="J204" s="3">
        <v>8.4559999999999995</v>
      </c>
      <c r="K204" s="3">
        <v>13.009230769230768</v>
      </c>
      <c r="L204" s="4">
        <v>0.35</v>
      </c>
    </row>
    <row r="205" spans="1:12" x14ac:dyDescent="0.35">
      <c r="A205" s="1" t="s">
        <v>387</v>
      </c>
      <c r="B205" t="s">
        <v>388</v>
      </c>
      <c r="C205" t="s">
        <v>34</v>
      </c>
      <c r="D205" t="s">
        <v>35</v>
      </c>
      <c r="E205">
        <v>1</v>
      </c>
      <c r="F205" s="2">
        <v>2500</v>
      </c>
      <c r="G205" s="3">
        <v>4115.3846000000003</v>
      </c>
      <c r="H205" s="3">
        <v>25</v>
      </c>
      <c r="I205" s="3">
        <v>117.5</v>
      </c>
      <c r="J205" s="3">
        <v>2642.5</v>
      </c>
      <c r="K205" s="3">
        <v>4065.3846153846152</v>
      </c>
      <c r="L205" s="4">
        <v>0.35</v>
      </c>
    </row>
    <row r="206" spans="1:12" x14ac:dyDescent="0.35">
      <c r="A206" s="1" t="s">
        <v>389</v>
      </c>
      <c r="B206" t="s">
        <v>390</v>
      </c>
      <c r="C206" t="s">
        <v>363</v>
      </c>
      <c r="D206" t="s">
        <v>364</v>
      </c>
      <c r="E206">
        <v>1</v>
      </c>
      <c r="F206" s="2">
        <v>109</v>
      </c>
      <c r="G206" s="3">
        <v>179.4308</v>
      </c>
      <c r="H206" s="3">
        <v>1.0900000000000001</v>
      </c>
      <c r="I206" s="3">
        <v>5.1230000000000002</v>
      </c>
      <c r="J206" s="3">
        <v>115.21300000000001</v>
      </c>
      <c r="K206" s="3">
        <v>177.25076923076924</v>
      </c>
      <c r="L206" s="4">
        <v>0.35</v>
      </c>
    </row>
    <row r="207" spans="1:12" x14ac:dyDescent="0.35">
      <c r="A207" s="1" t="s">
        <v>391</v>
      </c>
      <c r="B207" t="s">
        <v>392</v>
      </c>
      <c r="C207" t="s">
        <v>26</v>
      </c>
      <c r="D207" t="s">
        <v>27</v>
      </c>
      <c r="E207">
        <v>1</v>
      </c>
      <c r="F207" s="2">
        <v>2991.84</v>
      </c>
      <c r="G207" s="3">
        <v>4925.0289000000002</v>
      </c>
      <c r="H207" s="3">
        <v>29.918400000000002</v>
      </c>
      <c r="I207" s="3">
        <v>140.61648</v>
      </c>
      <c r="J207" s="3">
        <v>3162.3748800000003</v>
      </c>
      <c r="K207" s="3">
        <v>4865.1921230769231</v>
      </c>
      <c r="L207" s="4">
        <v>0.34999999999999992</v>
      </c>
    </row>
    <row r="208" spans="1:12" x14ac:dyDescent="0.35">
      <c r="A208" s="1" t="s">
        <v>393</v>
      </c>
      <c r="B208" t="s">
        <v>394</v>
      </c>
      <c r="C208" t="s">
        <v>363</v>
      </c>
      <c r="D208" t="s">
        <v>364</v>
      </c>
      <c r="E208">
        <v>1</v>
      </c>
      <c r="F208" s="2">
        <v>274.19</v>
      </c>
      <c r="G208" s="3">
        <v>451.35890000000001</v>
      </c>
      <c r="H208" s="3">
        <v>2.7419000000000002</v>
      </c>
      <c r="I208" s="3">
        <v>12.88693</v>
      </c>
      <c r="J208" s="3">
        <v>289.81882999999999</v>
      </c>
      <c r="K208" s="3">
        <v>445.87512307692305</v>
      </c>
      <c r="L208" s="4">
        <v>0.35</v>
      </c>
    </row>
    <row r="209" spans="1:12" x14ac:dyDescent="0.35">
      <c r="A209" s="1" t="s">
        <v>395</v>
      </c>
      <c r="B209" t="s">
        <v>396</v>
      </c>
      <c r="C209" t="s">
        <v>363</v>
      </c>
      <c r="D209" t="s">
        <v>364</v>
      </c>
      <c r="E209">
        <v>1</v>
      </c>
      <c r="F209" s="2">
        <v>406.72</v>
      </c>
      <c r="G209" s="3">
        <v>669.52369999999996</v>
      </c>
      <c r="H209" s="3">
        <v>4.0672000000000006</v>
      </c>
      <c r="I209" s="3">
        <v>19.115840000000002</v>
      </c>
      <c r="J209" s="3">
        <v>429.90304000000003</v>
      </c>
      <c r="K209" s="3">
        <v>661.38929230769236</v>
      </c>
      <c r="L209" s="4">
        <v>0.35</v>
      </c>
    </row>
    <row r="210" spans="1:12" x14ac:dyDescent="0.35">
      <c r="A210" s="1" t="s">
        <v>397</v>
      </c>
      <c r="B210" t="s">
        <v>398</v>
      </c>
      <c r="C210" t="s">
        <v>26</v>
      </c>
      <c r="D210" t="s">
        <v>27</v>
      </c>
      <c r="E210">
        <v>1</v>
      </c>
      <c r="F210" s="2">
        <v>92.46</v>
      </c>
      <c r="G210" s="3">
        <v>152.20339999999999</v>
      </c>
      <c r="H210" s="3">
        <v>0.92459999999999998</v>
      </c>
      <c r="I210" s="3">
        <v>4.3456199999999994</v>
      </c>
      <c r="J210" s="3">
        <v>97.730219999999989</v>
      </c>
      <c r="K210" s="3">
        <v>150.35418461538458</v>
      </c>
      <c r="L210" s="4">
        <v>0.34999999999999992</v>
      </c>
    </row>
    <row r="211" spans="1:12" x14ac:dyDescent="0.35">
      <c r="A211" s="1" t="s">
        <v>399</v>
      </c>
      <c r="B211" t="s">
        <v>398</v>
      </c>
      <c r="C211" t="s">
        <v>26</v>
      </c>
      <c r="D211" t="s">
        <v>27</v>
      </c>
      <c r="E211">
        <v>1</v>
      </c>
      <c r="F211" s="2">
        <v>114.75</v>
      </c>
      <c r="G211" s="3">
        <v>188.89619999999999</v>
      </c>
      <c r="H211" s="3">
        <v>1.1475</v>
      </c>
      <c r="I211" s="3">
        <v>5.3932500000000001</v>
      </c>
      <c r="J211" s="3">
        <v>121.29074999999999</v>
      </c>
      <c r="K211" s="3">
        <v>186.60115384615384</v>
      </c>
      <c r="L211" s="4">
        <v>0.35000000000000003</v>
      </c>
    </row>
    <row r="212" spans="1:12" x14ac:dyDescent="0.35">
      <c r="A212" s="1" t="s">
        <v>400</v>
      </c>
      <c r="B212" t="s">
        <v>401</v>
      </c>
      <c r="C212" t="s">
        <v>26</v>
      </c>
      <c r="D212" t="s">
        <v>27</v>
      </c>
      <c r="E212">
        <v>1</v>
      </c>
      <c r="F212" s="2">
        <v>220</v>
      </c>
      <c r="G212" s="3">
        <v>362.15379999999999</v>
      </c>
      <c r="H212" s="3">
        <v>2.2000000000000002</v>
      </c>
      <c r="I212" s="3">
        <v>10.34</v>
      </c>
      <c r="J212" s="3">
        <v>232.54</v>
      </c>
      <c r="K212" s="3">
        <v>357.75384615384615</v>
      </c>
      <c r="L212" s="4">
        <v>0.35000000000000003</v>
      </c>
    </row>
    <row r="213" spans="1:12" x14ac:dyDescent="0.35">
      <c r="A213" s="1" t="s">
        <v>402</v>
      </c>
      <c r="B213" t="s">
        <v>403</v>
      </c>
      <c r="C213" t="s">
        <v>26</v>
      </c>
      <c r="D213" t="s">
        <v>27</v>
      </c>
      <c r="E213">
        <v>1</v>
      </c>
      <c r="F213" s="2">
        <v>297</v>
      </c>
      <c r="G213" s="3">
        <v>488.90769999999998</v>
      </c>
      <c r="H213" s="3">
        <v>2.97</v>
      </c>
      <c r="I213" s="3">
        <v>13.959</v>
      </c>
      <c r="J213" s="3">
        <v>313.92900000000003</v>
      </c>
      <c r="K213" s="3">
        <v>482.96769230769235</v>
      </c>
      <c r="L213" s="4">
        <v>0.35</v>
      </c>
    </row>
    <row r="214" spans="1:12" x14ac:dyDescent="0.35">
      <c r="A214" s="1" t="s">
        <v>404</v>
      </c>
      <c r="B214" t="s">
        <v>405</v>
      </c>
      <c r="C214" t="s">
        <v>26</v>
      </c>
      <c r="D214" t="s">
        <v>27</v>
      </c>
      <c r="E214">
        <v>1</v>
      </c>
      <c r="F214" s="2">
        <v>400.05</v>
      </c>
      <c r="G214" s="3">
        <v>658.54380000000003</v>
      </c>
      <c r="H214" s="3">
        <v>4.0005000000000006</v>
      </c>
      <c r="I214" s="3">
        <v>18.802350000000001</v>
      </c>
      <c r="J214" s="3">
        <v>422.85284999999999</v>
      </c>
      <c r="K214" s="3">
        <v>650.54284615384609</v>
      </c>
      <c r="L214" s="4">
        <v>0.34999999999999992</v>
      </c>
    </row>
    <row r="215" spans="1:12" x14ac:dyDescent="0.35">
      <c r="A215" s="1" t="s">
        <v>406</v>
      </c>
      <c r="B215" t="s">
        <v>407</v>
      </c>
      <c r="C215" t="s">
        <v>26</v>
      </c>
      <c r="D215" t="s">
        <v>27</v>
      </c>
      <c r="E215">
        <v>1</v>
      </c>
      <c r="F215" s="2">
        <v>3401.55</v>
      </c>
      <c r="G215" s="3">
        <v>5599.4745999999996</v>
      </c>
      <c r="H215" s="3">
        <v>34.015500000000003</v>
      </c>
      <c r="I215" s="3">
        <v>159.87285</v>
      </c>
      <c r="J215" s="3">
        <v>3595.4383500000004</v>
      </c>
      <c r="K215" s="3">
        <v>5531.4436153846154</v>
      </c>
      <c r="L215" s="4">
        <v>0.34999999999999992</v>
      </c>
    </row>
    <row r="216" spans="1:12" x14ac:dyDescent="0.35">
      <c r="A216" s="1" t="s">
        <v>408</v>
      </c>
      <c r="B216" t="s">
        <v>409</v>
      </c>
      <c r="C216" t="s">
        <v>26</v>
      </c>
      <c r="D216" t="s">
        <v>27</v>
      </c>
      <c r="E216">
        <v>1</v>
      </c>
      <c r="F216" s="2">
        <v>3864.69</v>
      </c>
      <c r="G216" s="3">
        <v>6361.8743000000004</v>
      </c>
      <c r="H216" s="3">
        <v>38.646900000000002</v>
      </c>
      <c r="I216" s="3">
        <v>181.64043000000001</v>
      </c>
      <c r="J216" s="3">
        <v>4084.9773300000002</v>
      </c>
      <c r="K216" s="3">
        <v>6284.5805076923079</v>
      </c>
      <c r="L216" s="4">
        <v>0.35</v>
      </c>
    </row>
    <row r="217" spans="1:12" x14ac:dyDescent="0.35">
      <c r="A217" s="1" t="s">
        <v>410</v>
      </c>
      <c r="B217" t="s">
        <v>409</v>
      </c>
      <c r="C217" t="s">
        <v>26</v>
      </c>
      <c r="D217" t="s">
        <v>27</v>
      </c>
      <c r="E217">
        <v>1</v>
      </c>
      <c r="F217" s="2">
        <v>4004.76</v>
      </c>
      <c r="G217" s="3">
        <v>6592.4511000000002</v>
      </c>
      <c r="H217" s="3">
        <v>40.047600000000003</v>
      </c>
      <c r="I217" s="3">
        <v>188.22372000000001</v>
      </c>
      <c r="J217" s="3">
        <v>4233.0313200000001</v>
      </c>
      <c r="K217" s="3">
        <v>6512.3558769230767</v>
      </c>
      <c r="L217" s="4">
        <v>0.35</v>
      </c>
    </row>
    <row r="218" spans="1:12" x14ac:dyDescent="0.35">
      <c r="A218" s="1" t="s">
        <v>411</v>
      </c>
      <c r="B218" t="s">
        <v>409</v>
      </c>
      <c r="C218" t="s">
        <v>26</v>
      </c>
      <c r="D218" t="s">
        <v>27</v>
      </c>
      <c r="E218">
        <v>1</v>
      </c>
      <c r="F218" s="2">
        <v>4284.21</v>
      </c>
      <c r="G218" s="3">
        <v>7052.4687999999996</v>
      </c>
      <c r="H218" s="3">
        <v>42.842100000000002</v>
      </c>
      <c r="I218" s="3">
        <v>201.35786999999999</v>
      </c>
      <c r="J218" s="3">
        <v>4528.4099699999997</v>
      </c>
      <c r="K218" s="3">
        <v>6966.7845692307683</v>
      </c>
      <c r="L218" s="4">
        <v>0.35</v>
      </c>
    </row>
    <row r="219" spans="1:12" x14ac:dyDescent="0.35">
      <c r="A219" s="1" t="s">
        <v>412</v>
      </c>
      <c r="B219" t="s">
        <v>413</v>
      </c>
      <c r="C219" t="s">
        <v>26</v>
      </c>
      <c r="D219" t="s">
        <v>27</v>
      </c>
      <c r="E219">
        <v>1</v>
      </c>
      <c r="F219" s="2">
        <v>594.09</v>
      </c>
      <c r="G219" s="3">
        <v>977.96349999999995</v>
      </c>
      <c r="H219" s="3">
        <v>5.9409000000000001</v>
      </c>
      <c r="I219" s="3">
        <v>27.922230000000003</v>
      </c>
      <c r="J219" s="3">
        <v>627.9531300000001</v>
      </c>
      <c r="K219" s="3">
        <v>966.08173846153863</v>
      </c>
      <c r="L219" s="4">
        <v>0.35000000000000003</v>
      </c>
    </row>
    <row r="220" spans="1:12" x14ac:dyDescent="0.35">
      <c r="A220" s="1" t="s">
        <v>414</v>
      </c>
      <c r="B220" t="s">
        <v>415</v>
      </c>
      <c r="C220" t="s">
        <v>26</v>
      </c>
      <c r="D220" t="s">
        <v>27</v>
      </c>
      <c r="E220">
        <v>1</v>
      </c>
      <c r="F220" s="2">
        <v>124.2</v>
      </c>
      <c r="G220" s="3">
        <v>204.45230000000001</v>
      </c>
      <c r="H220" s="3">
        <v>1.242</v>
      </c>
      <c r="I220" s="3">
        <v>5.8374000000000006</v>
      </c>
      <c r="J220" s="3">
        <v>131.27940000000001</v>
      </c>
      <c r="K220" s="3">
        <v>201.96830769230769</v>
      </c>
      <c r="L220" s="4">
        <v>0.34999999999999992</v>
      </c>
    </row>
    <row r="221" spans="1:12" x14ac:dyDescent="0.35">
      <c r="A221" s="1" t="s">
        <v>416</v>
      </c>
      <c r="B221" t="s">
        <v>417</v>
      </c>
      <c r="C221" t="s">
        <v>26</v>
      </c>
      <c r="D221" t="s">
        <v>27</v>
      </c>
      <c r="E221">
        <v>1</v>
      </c>
      <c r="F221" s="2">
        <v>652.04999999999995</v>
      </c>
      <c r="G221" s="3">
        <v>1073.3746000000001</v>
      </c>
      <c r="H221" s="3">
        <v>6.5204999999999993</v>
      </c>
      <c r="I221" s="3">
        <v>30.646349999999998</v>
      </c>
      <c r="J221" s="3">
        <v>689.21684999999991</v>
      </c>
      <c r="K221" s="3">
        <v>1060.3336153846153</v>
      </c>
      <c r="L221" s="4">
        <v>0.35000000000000003</v>
      </c>
    </row>
    <row r="222" spans="1:12" x14ac:dyDescent="0.35">
      <c r="A222" s="1" t="s">
        <v>418</v>
      </c>
      <c r="B222" t="s">
        <v>419</v>
      </c>
      <c r="C222" t="s">
        <v>26</v>
      </c>
      <c r="D222" t="s">
        <v>27</v>
      </c>
      <c r="E222">
        <v>1</v>
      </c>
      <c r="F222" s="2">
        <v>337.41</v>
      </c>
      <c r="G222" s="3">
        <v>555.42880000000002</v>
      </c>
      <c r="H222" s="3">
        <v>3.3741000000000003</v>
      </c>
      <c r="I222" s="3">
        <v>15.858270000000001</v>
      </c>
      <c r="J222" s="3">
        <v>356.64237000000003</v>
      </c>
      <c r="K222" s="3">
        <v>548.68056923076927</v>
      </c>
      <c r="L222" s="4">
        <v>0.35</v>
      </c>
    </row>
    <row r="223" spans="1:12" x14ac:dyDescent="0.35">
      <c r="A223" s="1" t="s">
        <v>420</v>
      </c>
      <c r="B223" t="s">
        <v>421</v>
      </c>
      <c r="C223" t="s">
        <v>26</v>
      </c>
      <c r="D223" t="s">
        <v>27</v>
      </c>
      <c r="E223">
        <v>1</v>
      </c>
      <c r="F223" s="2">
        <v>45</v>
      </c>
      <c r="G223" s="3">
        <v>74.076899999999995</v>
      </c>
      <c r="H223" s="3">
        <v>0.45</v>
      </c>
      <c r="I223" s="3">
        <v>2.1150000000000002</v>
      </c>
      <c r="J223" s="3">
        <v>47.565000000000005</v>
      </c>
      <c r="K223" s="3">
        <v>73.176923076923089</v>
      </c>
      <c r="L223" s="4">
        <v>0.35000000000000003</v>
      </c>
    </row>
    <row r="224" spans="1:12" x14ac:dyDescent="0.35">
      <c r="A224" s="1" t="s">
        <v>422</v>
      </c>
      <c r="B224" t="s">
        <v>423</v>
      </c>
      <c r="C224" t="s">
        <v>26</v>
      </c>
      <c r="D224" t="s">
        <v>27</v>
      </c>
      <c r="E224">
        <v>1</v>
      </c>
      <c r="F224" s="2">
        <v>810</v>
      </c>
      <c r="G224" s="3">
        <v>1333.3846000000001</v>
      </c>
      <c r="H224" s="3">
        <v>8.1</v>
      </c>
      <c r="I224" s="3">
        <v>38.07</v>
      </c>
      <c r="J224" s="3">
        <v>856.17000000000007</v>
      </c>
      <c r="K224" s="3">
        <v>1317.1846153846154</v>
      </c>
      <c r="L224" s="4">
        <v>0.35</v>
      </c>
    </row>
    <row r="225" spans="1:12" x14ac:dyDescent="0.35">
      <c r="A225" s="1" t="s">
        <v>424</v>
      </c>
      <c r="B225" t="s">
        <v>425</v>
      </c>
      <c r="C225" t="s">
        <v>26</v>
      </c>
      <c r="D225" t="s">
        <v>27</v>
      </c>
      <c r="E225">
        <v>1</v>
      </c>
      <c r="F225" s="2">
        <v>1850</v>
      </c>
      <c r="G225" s="3">
        <v>3045.3845999999999</v>
      </c>
      <c r="H225" s="3">
        <v>18.5</v>
      </c>
      <c r="I225" s="3">
        <v>86.95</v>
      </c>
      <c r="J225" s="3">
        <v>1955.45</v>
      </c>
      <c r="K225" s="3">
        <v>3008.3846153846152</v>
      </c>
      <c r="L225" s="4">
        <v>0.35</v>
      </c>
    </row>
    <row r="226" spans="1:12" x14ac:dyDescent="0.35">
      <c r="A226" s="1" t="s">
        <v>426</v>
      </c>
      <c r="B226" t="s">
        <v>427</v>
      </c>
      <c r="C226" t="s">
        <v>26</v>
      </c>
      <c r="D226" t="s">
        <v>27</v>
      </c>
      <c r="E226">
        <v>1</v>
      </c>
      <c r="F226" s="2">
        <v>1440</v>
      </c>
      <c r="G226" s="3">
        <v>2370.4614999999999</v>
      </c>
      <c r="H226" s="3">
        <v>14.4</v>
      </c>
      <c r="I226" s="3">
        <v>67.680000000000007</v>
      </c>
      <c r="J226" s="3">
        <v>1522.0800000000002</v>
      </c>
      <c r="K226" s="3">
        <v>2341.6615384615388</v>
      </c>
      <c r="L226" s="4">
        <v>0.35000000000000003</v>
      </c>
    </row>
    <row r="227" spans="1:12" x14ac:dyDescent="0.35">
      <c r="A227" s="1" t="s">
        <v>428</v>
      </c>
      <c r="B227" t="s">
        <v>429</v>
      </c>
      <c r="C227" t="s">
        <v>26</v>
      </c>
      <c r="D227" t="s">
        <v>27</v>
      </c>
      <c r="E227">
        <v>1</v>
      </c>
      <c r="F227" s="2">
        <v>42</v>
      </c>
      <c r="G227" s="3">
        <v>69.138499999999993</v>
      </c>
      <c r="H227" s="3">
        <v>0.42</v>
      </c>
      <c r="I227" s="3">
        <v>1.974</v>
      </c>
      <c r="J227" s="3">
        <v>44.393999999999998</v>
      </c>
      <c r="K227" s="3">
        <v>68.298461538461538</v>
      </c>
      <c r="L227" s="4">
        <v>0.35000000000000003</v>
      </c>
    </row>
    <row r="228" spans="1:12" x14ac:dyDescent="0.35">
      <c r="A228" s="1" t="s">
        <v>430</v>
      </c>
      <c r="B228" t="s">
        <v>431</v>
      </c>
      <c r="C228" t="s">
        <v>26</v>
      </c>
      <c r="D228" t="s">
        <v>27</v>
      </c>
      <c r="E228">
        <v>1</v>
      </c>
      <c r="F228" s="2">
        <v>180</v>
      </c>
      <c r="G228" s="3">
        <v>296.30770000000001</v>
      </c>
      <c r="H228" s="3">
        <v>1.8</v>
      </c>
      <c r="I228" s="3">
        <v>8.4600000000000009</v>
      </c>
      <c r="J228" s="3">
        <v>190.26000000000002</v>
      </c>
      <c r="K228" s="3">
        <v>292.70769230769235</v>
      </c>
      <c r="L228" s="4">
        <v>0.35000000000000003</v>
      </c>
    </row>
    <row r="229" spans="1:12" x14ac:dyDescent="0.35">
      <c r="A229" s="1" t="s">
        <v>432</v>
      </c>
      <c r="B229" t="s">
        <v>433</v>
      </c>
      <c r="C229" t="s">
        <v>26</v>
      </c>
      <c r="D229" t="s">
        <v>27</v>
      </c>
      <c r="E229">
        <v>1</v>
      </c>
      <c r="F229" s="2">
        <v>34.799999999999997</v>
      </c>
      <c r="G229" s="3">
        <v>57.286200000000001</v>
      </c>
      <c r="H229" s="3">
        <v>0.34799999999999998</v>
      </c>
      <c r="I229" s="3">
        <v>1.6355999999999999</v>
      </c>
      <c r="J229" s="3">
        <v>36.783599999999993</v>
      </c>
      <c r="K229" s="3">
        <v>56.590153846153832</v>
      </c>
      <c r="L229" s="4">
        <v>0.35</v>
      </c>
    </row>
    <row r="230" spans="1:12" x14ac:dyDescent="0.35">
      <c r="A230" s="1" t="s">
        <v>434</v>
      </c>
      <c r="B230" t="s">
        <v>435</v>
      </c>
      <c r="C230" t="s">
        <v>17</v>
      </c>
      <c r="D230" t="s">
        <v>18</v>
      </c>
      <c r="E230">
        <v>1</v>
      </c>
      <c r="F230" s="2">
        <v>16.45</v>
      </c>
      <c r="G230" s="3">
        <v>27.0792</v>
      </c>
      <c r="H230" s="3">
        <v>0.16450000000000001</v>
      </c>
      <c r="I230" s="3">
        <v>0.77315</v>
      </c>
      <c r="J230" s="3">
        <v>17.387650000000001</v>
      </c>
      <c r="K230" s="3">
        <v>26.750230769230768</v>
      </c>
      <c r="L230" s="4">
        <v>0.34999999999999992</v>
      </c>
    </row>
    <row r="231" spans="1:12" x14ac:dyDescent="0.35">
      <c r="A231" s="1" t="s">
        <v>436</v>
      </c>
      <c r="B231" t="s">
        <v>437</v>
      </c>
      <c r="C231" t="s">
        <v>26</v>
      </c>
      <c r="D231" t="s">
        <v>27</v>
      </c>
      <c r="E231">
        <v>1</v>
      </c>
      <c r="F231" s="2">
        <v>250</v>
      </c>
      <c r="G231" s="3">
        <v>411.5385</v>
      </c>
      <c r="H231" s="3">
        <v>2.5</v>
      </c>
      <c r="I231" s="3">
        <v>11.75</v>
      </c>
      <c r="J231" s="3">
        <v>264.25</v>
      </c>
      <c r="K231" s="3">
        <v>406.53846153846155</v>
      </c>
      <c r="L231" s="4">
        <v>0.35000000000000003</v>
      </c>
    </row>
    <row r="232" spans="1:12" x14ac:dyDescent="0.35">
      <c r="A232" s="1" t="s">
        <v>438</v>
      </c>
      <c r="B232" t="s">
        <v>439</v>
      </c>
      <c r="C232" t="s">
        <v>363</v>
      </c>
      <c r="D232" t="s">
        <v>364</v>
      </c>
      <c r="E232">
        <v>1</v>
      </c>
      <c r="F232" s="2">
        <v>16.8</v>
      </c>
      <c r="G232" s="3">
        <v>27.6554</v>
      </c>
      <c r="H232" s="3">
        <v>0.16800000000000001</v>
      </c>
      <c r="I232" s="3">
        <v>0.78960000000000008</v>
      </c>
      <c r="J232" s="3">
        <v>17.7576</v>
      </c>
      <c r="K232" s="3">
        <v>27.319384615384614</v>
      </c>
      <c r="L232" s="4">
        <v>0.35</v>
      </c>
    </row>
    <row r="233" spans="1:12" x14ac:dyDescent="0.35">
      <c r="A233" s="1" t="s">
        <v>440</v>
      </c>
      <c r="B233" t="s">
        <v>441</v>
      </c>
      <c r="C233" t="s">
        <v>26</v>
      </c>
      <c r="D233" t="s">
        <v>27</v>
      </c>
      <c r="E233">
        <v>1</v>
      </c>
      <c r="F233" s="2">
        <v>13.05</v>
      </c>
      <c r="G233" s="3">
        <v>21.482299999999999</v>
      </c>
      <c r="H233" s="3">
        <v>0.1305</v>
      </c>
      <c r="I233" s="3">
        <v>0.61335000000000006</v>
      </c>
      <c r="J233" s="3">
        <v>13.793850000000001</v>
      </c>
      <c r="K233" s="3">
        <v>21.221307692307693</v>
      </c>
      <c r="L233" s="4">
        <v>0.35</v>
      </c>
    </row>
    <row r="234" spans="1:12" x14ac:dyDescent="0.35">
      <c r="A234" s="1" t="s">
        <v>442</v>
      </c>
      <c r="B234" t="s">
        <v>443</v>
      </c>
      <c r="C234" t="s">
        <v>26</v>
      </c>
      <c r="D234" t="s">
        <v>27</v>
      </c>
      <c r="E234">
        <v>1</v>
      </c>
      <c r="F234" s="2">
        <v>1276.5</v>
      </c>
      <c r="G234" s="3">
        <v>2101.3154</v>
      </c>
      <c r="H234" s="3">
        <v>12.765000000000001</v>
      </c>
      <c r="I234" s="3">
        <v>59.9955</v>
      </c>
      <c r="J234" s="3">
        <v>1349.2605000000001</v>
      </c>
      <c r="K234" s="3">
        <v>2075.7853846153848</v>
      </c>
      <c r="L234" s="4">
        <v>0.35000000000000003</v>
      </c>
    </row>
    <row r="235" spans="1:12" x14ac:dyDescent="0.35">
      <c r="A235" s="1" t="s">
        <v>444</v>
      </c>
      <c r="B235" t="s">
        <v>445</v>
      </c>
      <c r="C235" t="s">
        <v>26</v>
      </c>
      <c r="D235" t="s">
        <v>27</v>
      </c>
      <c r="E235">
        <v>1</v>
      </c>
      <c r="F235" s="2">
        <v>325.68</v>
      </c>
      <c r="G235" s="3">
        <v>536.11940000000004</v>
      </c>
      <c r="H235" s="3">
        <v>3.2568000000000001</v>
      </c>
      <c r="I235" s="3">
        <v>15.30696</v>
      </c>
      <c r="J235" s="3">
        <v>344.24376000000001</v>
      </c>
      <c r="K235" s="3">
        <v>529.60578461538466</v>
      </c>
      <c r="L235" s="4">
        <v>0.35000000000000003</v>
      </c>
    </row>
    <row r="236" spans="1:12" x14ac:dyDescent="0.35">
      <c r="A236" s="1" t="s">
        <v>446</v>
      </c>
      <c r="B236" t="s">
        <v>447</v>
      </c>
      <c r="C236" t="s">
        <v>26</v>
      </c>
      <c r="D236" t="s">
        <v>27</v>
      </c>
      <c r="E236">
        <v>1</v>
      </c>
      <c r="F236" s="2">
        <v>2041.02</v>
      </c>
      <c r="G236" s="3">
        <v>3359.8328999999999</v>
      </c>
      <c r="H236" s="3">
        <v>20.4102</v>
      </c>
      <c r="I236" s="3">
        <v>95.927939999999992</v>
      </c>
      <c r="J236" s="3">
        <v>2157.3581399999998</v>
      </c>
      <c r="K236" s="3">
        <v>3319.0125230769227</v>
      </c>
      <c r="L236" s="4">
        <v>0.35</v>
      </c>
    </row>
    <row r="237" spans="1:12" x14ac:dyDescent="0.35">
      <c r="A237" s="1" t="s">
        <v>448</v>
      </c>
      <c r="B237" t="s">
        <v>449</v>
      </c>
      <c r="C237" t="s">
        <v>26</v>
      </c>
      <c r="D237" t="s">
        <v>27</v>
      </c>
      <c r="E237">
        <v>1</v>
      </c>
      <c r="F237" s="2">
        <v>1309.6199999999999</v>
      </c>
      <c r="G237" s="3">
        <v>2155.8359999999998</v>
      </c>
      <c r="H237" s="3">
        <v>13.0962</v>
      </c>
      <c r="I237" s="3">
        <v>61.552139999999994</v>
      </c>
      <c r="J237" s="3">
        <v>1384.2683399999999</v>
      </c>
      <c r="K237" s="3">
        <v>2129.6435999999999</v>
      </c>
      <c r="L237" s="4">
        <v>0.35000000000000003</v>
      </c>
    </row>
    <row r="238" spans="1:12" x14ac:dyDescent="0.35">
      <c r="A238" s="1" t="s">
        <v>450</v>
      </c>
      <c r="B238" t="s">
        <v>451</v>
      </c>
      <c r="C238" t="s">
        <v>26</v>
      </c>
      <c r="D238" t="s">
        <v>27</v>
      </c>
      <c r="E238">
        <v>1</v>
      </c>
      <c r="F238" s="2">
        <v>1091.25</v>
      </c>
      <c r="G238" s="3">
        <v>1796.3653999999999</v>
      </c>
      <c r="H238" s="3">
        <v>10.9125</v>
      </c>
      <c r="I238" s="3">
        <v>51.28875</v>
      </c>
      <c r="J238" s="3">
        <v>1153.4512499999998</v>
      </c>
      <c r="K238" s="3">
        <v>1774.5403846153843</v>
      </c>
      <c r="L238" s="4">
        <v>0.35</v>
      </c>
    </row>
    <row r="239" spans="1:12" x14ac:dyDescent="0.35">
      <c r="A239" s="1" t="s">
        <v>452</v>
      </c>
      <c r="B239" t="s">
        <v>453</v>
      </c>
      <c r="C239" t="s">
        <v>29</v>
      </c>
      <c r="D239" t="s">
        <v>30</v>
      </c>
      <c r="E239">
        <v>1</v>
      </c>
      <c r="F239" s="2">
        <v>1863</v>
      </c>
      <c r="G239" s="3">
        <v>3066.7846</v>
      </c>
      <c r="H239" s="3">
        <v>18.63</v>
      </c>
      <c r="I239" s="3">
        <v>87.561000000000007</v>
      </c>
      <c r="J239" s="3">
        <v>1969.191</v>
      </c>
      <c r="K239" s="3">
        <v>3029.5246153846151</v>
      </c>
      <c r="L239" s="4">
        <v>0.34999999999999992</v>
      </c>
    </row>
    <row r="240" spans="1:12" x14ac:dyDescent="0.35">
      <c r="A240" s="1" t="s">
        <v>454</v>
      </c>
      <c r="B240" t="s">
        <v>455</v>
      </c>
      <c r="C240" t="s">
        <v>363</v>
      </c>
      <c r="D240" t="s">
        <v>364</v>
      </c>
      <c r="E240">
        <v>1</v>
      </c>
      <c r="F240" s="2">
        <v>1626.75</v>
      </c>
      <c r="G240" s="3">
        <v>2677.8807999999999</v>
      </c>
      <c r="H240" s="3">
        <v>16.267500000000002</v>
      </c>
      <c r="I240" s="3">
        <v>76.457250000000002</v>
      </c>
      <c r="J240" s="3">
        <v>1719.4747499999999</v>
      </c>
      <c r="K240" s="3">
        <v>2645.3457692307688</v>
      </c>
      <c r="L240" s="4">
        <v>0.35</v>
      </c>
    </row>
    <row r="241" spans="1:12" x14ac:dyDescent="0.35">
      <c r="A241" s="1" t="s">
        <v>456</v>
      </c>
      <c r="B241" t="s">
        <v>457</v>
      </c>
      <c r="C241" t="s">
        <v>26</v>
      </c>
      <c r="D241" t="s">
        <v>27</v>
      </c>
      <c r="E241">
        <v>1</v>
      </c>
      <c r="F241" s="2">
        <v>302</v>
      </c>
      <c r="G241" s="3">
        <v>497.13850000000002</v>
      </c>
      <c r="H241" s="3">
        <v>3.02</v>
      </c>
      <c r="I241" s="3">
        <v>14.194000000000001</v>
      </c>
      <c r="J241" s="3">
        <v>319.214</v>
      </c>
      <c r="K241" s="3">
        <v>491.09846153846149</v>
      </c>
      <c r="L241" s="4">
        <v>0.34999999999999992</v>
      </c>
    </row>
    <row r="242" spans="1:12" x14ac:dyDescent="0.35">
      <c r="A242" s="1" t="s">
        <v>458</v>
      </c>
      <c r="B242" t="s">
        <v>459</v>
      </c>
      <c r="C242" t="s">
        <v>26</v>
      </c>
      <c r="D242" t="s">
        <v>27</v>
      </c>
      <c r="E242">
        <v>1</v>
      </c>
      <c r="F242" s="2">
        <v>132.75</v>
      </c>
      <c r="G242" s="3">
        <v>218.52690000000001</v>
      </c>
      <c r="H242" s="3">
        <v>1.3275000000000001</v>
      </c>
      <c r="I242" s="3">
        <v>6.2392500000000002</v>
      </c>
      <c r="J242" s="3">
        <v>140.31674999999998</v>
      </c>
      <c r="K242" s="3">
        <v>215.87192307692305</v>
      </c>
      <c r="L242" s="4">
        <v>0.35</v>
      </c>
    </row>
    <row r="243" spans="1:12" x14ac:dyDescent="0.35">
      <c r="A243" s="1" t="s">
        <v>460</v>
      </c>
      <c r="B243" t="s">
        <v>461</v>
      </c>
      <c r="C243" t="s">
        <v>26</v>
      </c>
      <c r="D243" t="s">
        <v>27</v>
      </c>
      <c r="E243">
        <v>1</v>
      </c>
      <c r="F243" s="2">
        <v>88.32</v>
      </c>
      <c r="G243" s="3">
        <v>145.38829999999999</v>
      </c>
      <c r="H243" s="3">
        <v>0.88319999999999999</v>
      </c>
      <c r="I243" s="3">
        <v>4.1510400000000001</v>
      </c>
      <c r="J243" s="3">
        <v>93.35423999999999</v>
      </c>
      <c r="K243" s="3">
        <v>143.62190769230767</v>
      </c>
      <c r="L243" s="4">
        <v>0.35</v>
      </c>
    </row>
    <row r="244" spans="1:12" x14ac:dyDescent="0.35">
      <c r="A244" s="1" t="s">
        <v>462</v>
      </c>
      <c r="B244" t="s">
        <v>463</v>
      </c>
      <c r="C244" t="s">
        <v>26</v>
      </c>
      <c r="D244" t="s">
        <v>27</v>
      </c>
      <c r="E244">
        <v>1</v>
      </c>
      <c r="F244" s="2">
        <v>8838.2099999999991</v>
      </c>
      <c r="G244" s="3">
        <v>14549.053</v>
      </c>
      <c r="H244" s="3">
        <v>88.382099999999994</v>
      </c>
      <c r="I244" s="3">
        <v>415.39586999999995</v>
      </c>
      <c r="J244" s="3">
        <v>9341.9879700000001</v>
      </c>
      <c r="K244" s="3">
        <v>14372.289184615383</v>
      </c>
      <c r="L244" s="4">
        <v>0.34999999999999992</v>
      </c>
    </row>
    <row r="245" spans="1:12" x14ac:dyDescent="0.35">
      <c r="A245" s="1" t="s">
        <v>464</v>
      </c>
      <c r="B245" t="s">
        <v>465</v>
      </c>
      <c r="C245" t="s">
        <v>26</v>
      </c>
      <c r="D245" t="s">
        <v>27</v>
      </c>
      <c r="E245">
        <v>1</v>
      </c>
      <c r="F245" s="2">
        <v>442.29</v>
      </c>
      <c r="G245" s="3">
        <v>728.07740000000001</v>
      </c>
      <c r="H245" s="3">
        <v>4.4229000000000003</v>
      </c>
      <c r="I245" s="3">
        <v>20.78763</v>
      </c>
      <c r="J245" s="3">
        <v>467.50053000000003</v>
      </c>
      <c r="K245" s="3">
        <v>719.23158461538458</v>
      </c>
      <c r="L245" s="4">
        <v>0.34999999999999992</v>
      </c>
    </row>
    <row r="246" spans="1:12" x14ac:dyDescent="0.35">
      <c r="A246" s="1" t="s">
        <v>466</v>
      </c>
      <c r="B246" t="s">
        <v>467</v>
      </c>
      <c r="C246" t="s">
        <v>26</v>
      </c>
      <c r="D246" t="s">
        <v>27</v>
      </c>
      <c r="E246">
        <v>1</v>
      </c>
      <c r="F246" s="2">
        <v>120.75</v>
      </c>
      <c r="G246" s="3">
        <v>198.7731</v>
      </c>
      <c r="H246" s="3">
        <v>1.2075</v>
      </c>
      <c r="I246" s="3">
        <v>5.6752500000000001</v>
      </c>
      <c r="J246" s="3">
        <v>127.63275</v>
      </c>
      <c r="K246" s="3">
        <v>196.35807692307691</v>
      </c>
      <c r="L246" s="4">
        <v>0.34999999999999992</v>
      </c>
    </row>
    <row r="247" spans="1:12" x14ac:dyDescent="0.35">
      <c r="A247" s="1" t="s">
        <v>468</v>
      </c>
      <c r="B247" t="s">
        <v>469</v>
      </c>
      <c r="C247" t="s">
        <v>26</v>
      </c>
      <c r="D247" t="s">
        <v>27</v>
      </c>
      <c r="E247">
        <v>1</v>
      </c>
      <c r="F247" s="2">
        <v>406.35</v>
      </c>
      <c r="G247" s="3">
        <v>668.91459999999995</v>
      </c>
      <c r="H247" s="3">
        <v>4.0635000000000003</v>
      </c>
      <c r="I247" s="3">
        <v>19.09845</v>
      </c>
      <c r="J247" s="3">
        <v>429.51195000000001</v>
      </c>
      <c r="K247" s="3">
        <v>660.78761538461538</v>
      </c>
      <c r="L247" s="4">
        <v>0.35</v>
      </c>
    </row>
    <row r="248" spans="1:12" x14ac:dyDescent="0.35">
      <c r="A248" s="1" t="s">
        <v>470</v>
      </c>
      <c r="B248" t="s">
        <v>471</v>
      </c>
      <c r="C248" t="s">
        <v>26</v>
      </c>
      <c r="D248" t="s">
        <v>27</v>
      </c>
      <c r="E248">
        <v>1</v>
      </c>
      <c r="F248" s="2">
        <v>1305</v>
      </c>
      <c r="G248" s="3">
        <v>2148.2307999999998</v>
      </c>
      <c r="H248" s="3">
        <v>13.05</v>
      </c>
      <c r="I248" s="3">
        <v>61.335000000000001</v>
      </c>
      <c r="J248" s="3">
        <v>1379.385</v>
      </c>
      <c r="K248" s="3">
        <v>2122.1307692307691</v>
      </c>
      <c r="L248" s="4">
        <v>0.35</v>
      </c>
    </row>
    <row r="249" spans="1:12" x14ac:dyDescent="0.35">
      <c r="A249" s="1" t="s">
        <v>472</v>
      </c>
      <c r="B249" t="s">
        <v>473</v>
      </c>
      <c r="C249" t="s">
        <v>26</v>
      </c>
      <c r="D249" t="s">
        <v>27</v>
      </c>
      <c r="E249">
        <v>1</v>
      </c>
      <c r="F249" s="2">
        <v>2937.15</v>
      </c>
      <c r="G249" s="3">
        <v>4835.0007999999998</v>
      </c>
      <c r="H249" s="3">
        <v>29.371500000000001</v>
      </c>
      <c r="I249" s="3">
        <v>138.04605000000001</v>
      </c>
      <c r="J249" s="3">
        <v>3104.5675500000002</v>
      </c>
      <c r="K249" s="3">
        <v>4776.2577692307696</v>
      </c>
      <c r="L249" s="4">
        <v>0.35</v>
      </c>
    </row>
    <row r="250" spans="1:12" x14ac:dyDescent="0.35">
      <c r="A250" s="1" t="s">
        <v>474</v>
      </c>
      <c r="B250" t="s">
        <v>475</v>
      </c>
      <c r="C250" t="s">
        <v>26</v>
      </c>
      <c r="D250" t="s">
        <v>27</v>
      </c>
      <c r="E250">
        <v>1</v>
      </c>
      <c r="F250" s="2">
        <v>201.15</v>
      </c>
      <c r="G250" s="3">
        <v>331.12380000000002</v>
      </c>
      <c r="H250" s="3">
        <v>2.0115000000000003</v>
      </c>
      <c r="I250" s="3">
        <v>9.4540500000000005</v>
      </c>
      <c r="J250" s="3">
        <v>212.61555000000001</v>
      </c>
      <c r="K250" s="3">
        <v>327.10084615384613</v>
      </c>
      <c r="L250" s="4">
        <v>0.34999999999999992</v>
      </c>
    </row>
    <row r="251" spans="1:12" x14ac:dyDescent="0.35">
      <c r="A251" s="1" t="s">
        <v>476</v>
      </c>
      <c r="B251" t="s">
        <v>477</v>
      </c>
      <c r="C251" t="s">
        <v>26</v>
      </c>
      <c r="D251" t="s">
        <v>27</v>
      </c>
      <c r="E251">
        <v>1</v>
      </c>
      <c r="F251" s="2">
        <v>807.3</v>
      </c>
      <c r="G251" s="3">
        <v>1328.94</v>
      </c>
      <c r="H251" s="3">
        <v>8.0730000000000004</v>
      </c>
      <c r="I251" s="3">
        <v>37.943100000000001</v>
      </c>
      <c r="J251" s="3">
        <v>853.31609999999989</v>
      </c>
      <c r="K251" s="3">
        <v>1312.7939999999999</v>
      </c>
      <c r="L251" s="4">
        <v>0.35000000000000003</v>
      </c>
    </row>
    <row r="252" spans="1:12" x14ac:dyDescent="0.35">
      <c r="A252" s="1" t="s">
        <v>478</v>
      </c>
      <c r="B252" t="s">
        <v>479</v>
      </c>
      <c r="C252" t="s">
        <v>26</v>
      </c>
      <c r="D252" t="s">
        <v>27</v>
      </c>
      <c r="E252">
        <v>1</v>
      </c>
      <c r="F252" s="2">
        <v>143.1</v>
      </c>
      <c r="G252" s="3">
        <v>235.56460000000001</v>
      </c>
      <c r="H252" s="3">
        <v>1.431</v>
      </c>
      <c r="I252" s="3">
        <v>6.7256999999999998</v>
      </c>
      <c r="J252" s="3">
        <v>151.2567</v>
      </c>
      <c r="K252" s="3">
        <v>232.70261538461537</v>
      </c>
      <c r="L252" s="4">
        <v>0.35</v>
      </c>
    </row>
    <row r="253" spans="1:12" x14ac:dyDescent="0.35">
      <c r="A253" s="1" t="s">
        <v>480</v>
      </c>
      <c r="B253" t="s">
        <v>481</v>
      </c>
      <c r="C253" t="s">
        <v>26</v>
      </c>
      <c r="D253" t="s">
        <v>27</v>
      </c>
      <c r="E253">
        <v>1</v>
      </c>
      <c r="F253" s="2">
        <v>18</v>
      </c>
      <c r="G253" s="3">
        <v>29.630800000000001</v>
      </c>
      <c r="H253" s="3">
        <v>0.18</v>
      </c>
      <c r="I253" s="3">
        <v>0.84599999999999997</v>
      </c>
      <c r="J253" s="3">
        <v>19.026</v>
      </c>
      <c r="K253" s="3">
        <v>29.270769230769229</v>
      </c>
      <c r="L253" s="4">
        <v>0.35</v>
      </c>
    </row>
    <row r="254" spans="1:12" x14ac:dyDescent="0.35">
      <c r="A254" s="1" t="s">
        <v>482</v>
      </c>
      <c r="B254" t="s">
        <v>483</v>
      </c>
      <c r="C254" t="s">
        <v>26</v>
      </c>
      <c r="D254" t="s">
        <v>27</v>
      </c>
      <c r="E254">
        <v>1</v>
      </c>
      <c r="F254" s="2">
        <v>320.85000000000002</v>
      </c>
      <c r="G254" s="3">
        <v>528.16849999999999</v>
      </c>
      <c r="H254" s="3">
        <v>3.2085000000000004</v>
      </c>
      <c r="I254" s="3">
        <v>15.079950000000002</v>
      </c>
      <c r="J254" s="3">
        <v>339.13845000000003</v>
      </c>
      <c r="K254" s="3">
        <v>521.75146153846163</v>
      </c>
      <c r="L254" s="4">
        <v>0.35000000000000003</v>
      </c>
    </row>
    <row r="255" spans="1:12" x14ac:dyDescent="0.35">
      <c r="A255" s="1" t="s">
        <v>484</v>
      </c>
      <c r="B255" t="s">
        <v>485</v>
      </c>
      <c r="C255" t="s">
        <v>26</v>
      </c>
      <c r="D255" t="s">
        <v>27</v>
      </c>
      <c r="E255">
        <v>1</v>
      </c>
      <c r="F255" s="2">
        <v>24.84</v>
      </c>
      <c r="G255" s="3">
        <v>40.890500000000003</v>
      </c>
      <c r="H255" s="3">
        <v>0.24840000000000001</v>
      </c>
      <c r="I255" s="3">
        <v>1.1674800000000001</v>
      </c>
      <c r="J255" s="3">
        <v>26.255880000000001</v>
      </c>
      <c r="K255" s="3">
        <v>40.393661538461537</v>
      </c>
      <c r="L255" s="4">
        <v>0.34999999999999992</v>
      </c>
    </row>
    <row r="256" spans="1:12" x14ac:dyDescent="0.35">
      <c r="A256" s="1" t="s">
        <v>486</v>
      </c>
      <c r="B256" t="s">
        <v>487</v>
      </c>
      <c r="C256" t="s">
        <v>26</v>
      </c>
      <c r="D256" t="s">
        <v>27</v>
      </c>
      <c r="E256">
        <v>1</v>
      </c>
      <c r="F256" s="2">
        <v>503.7</v>
      </c>
      <c r="G256" s="3">
        <v>829.16769999999997</v>
      </c>
      <c r="H256" s="3">
        <v>5.0369999999999999</v>
      </c>
      <c r="I256" s="3">
        <v>23.6739</v>
      </c>
      <c r="J256" s="3">
        <v>532.41089999999997</v>
      </c>
      <c r="K256" s="3">
        <v>819.09369230769221</v>
      </c>
      <c r="L256" s="4">
        <v>0.35</v>
      </c>
    </row>
    <row r="257" spans="1:12" x14ac:dyDescent="0.35">
      <c r="A257" s="1" t="s">
        <v>488</v>
      </c>
      <c r="B257" t="s">
        <v>489</v>
      </c>
      <c r="C257" t="s">
        <v>26</v>
      </c>
      <c r="D257" t="s">
        <v>27</v>
      </c>
      <c r="E257">
        <v>1</v>
      </c>
      <c r="F257" s="2">
        <v>31</v>
      </c>
      <c r="G257" s="3">
        <v>51.030799999999999</v>
      </c>
      <c r="H257" s="3">
        <v>0.31</v>
      </c>
      <c r="I257" s="3">
        <v>1.4570000000000001</v>
      </c>
      <c r="J257" s="3">
        <v>32.766999999999996</v>
      </c>
      <c r="K257" s="3">
        <v>50.410769230769226</v>
      </c>
      <c r="L257" s="4">
        <v>0.35000000000000003</v>
      </c>
    </row>
    <row r="258" spans="1:12" x14ac:dyDescent="0.35">
      <c r="A258" s="1" t="s">
        <v>490</v>
      </c>
      <c r="B258" t="s">
        <v>491</v>
      </c>
      <c r="C258" t="s">
        <v>363</v>
      </c>
      <c r="D258" t="s">
        <v>364</v>
      </c>
      <c r="E258">
        <v>1</v>
      </c>
      <c r="F258" s="2">
        <v>1105</v>
      </c>
      <c r="G258" s="3">
        <v>1819</v>
      </c>
      <c r="H258" s="3">
        <v>11.05</v>
      </c>
      <c r="I258" s="3">
        <v>51.935000000000002</v>
      </c>
      <c r="J258" s="3">
        <v>1167.9849999999999</v>
      </c>
      <c r="K258" s="3">
        <v>1796.8999999999999</v>
      </c>
      <c r="L258" s="4">
        <v>0.35000000000000003</v>
      </c>
    </row>
    <row r="259" spans="1:12" x14ac:dyDescent="0.35">
      <c r="A259" s="1" t="s">
        <v>492</v>
      </c>
      <c r="B259" t="s">
        <v>493</v>
      </c>
      <c r="C259" t="s">
        <v>363</v>
      </c>
      <c r="D259" t="s">
        <v>364</v>
      </c>
      <c r="E259">
        <v>1</v>
      </c>
      <c r="F259" s="2">
        <v>780</v>
      </c>
      <c r="G259" s="3">
        <v>1284</v>
      </c>
      <c r="H259" s="3">
        <v>7.8</v>
      </c>
      <c r="I259" s="3">
        <v>36.659999999999997</v>
      </c>
      <c r="J259" s="3">
        <v>824.45999999999992</v>
      </c>
      <c r="K259" s="3">
        <v>1268.3999999999999</v>
      </c>
      <c r="L259" s="4">
        <v>0.35</v>
      </c>
    </row>
    <row r="260" spans="1:12" x14ac:dyDescent="0.35">
      <c r="A260" s="1" t="s">
        <v>494</v>
      </c>
      <c r="B260" t="s">
        <v>495</v>
      </c>
      <c r="C260" t="s">
        <v>26</v>
      </c>
      <c r="D260" t="s">
        <v>27</v>
      </c>
      <c r="E260">
        <v>1</v>
      </c>
      <c r="F260" s="2">
        <v>199.8</v>
      </c>
      <c r="G260" s="3">
        <v>328.9015</v>
      </c>
      <c r="H260" s="3">
        <v>1.9980000000000002</v>
      </c>
      <c r="I260" s="3">
        <v>9.3906000000000009</v>
      </c>
      <c r="J260" s="3">
        <v>211.18860000000001</v>
      </c>
      <c r="K260" s="3">
        <v>324.90553846153847</v>
      </c>
      <c r="L260" s="4">
        <v>0.35</v>
      </c>
    </row>
    <row r="261" spans="1:12" x14ac:dyDescent="0.35">
      <c r="A261" s="1" t="s">
        <v>496</v>
      </c>
      <c r="B261" t="s">
        <v>497</v>
      </c>
      <c r="C261" t="s">
        <v>26</v>
      </c>
      <c r="D261" t="s">
        <v>27</v>
      </c>
      <c r="E261">
        <v>1</v>
      </c>
      <c r="F261" s="2">
        <v>182.25</v>
      </c>
      <c r="G261" s="3">
        <v>300.01150000000001</v>
      </c>
      <c r="H261" s="3">
        <v>1.8225</v>
      </c>
      <c r="I261" s="3">
        <v>8.5657499999999995</v>
      </c>
      <c r="J261" s="3">
        <v>192.63825</v>
      </c>
      <c r="K261" s="3">
        <v>296.36653846153843</v>
      </c>
      <c r="L261" s="4">
        <v>0.34999999999999992</v>
      </c>
    </row>
    <row r="262" spans="1:12" x14ac:dyDescent="0.35">
      <c r="A262" s="1" t="s">
        <v>498</v>
      </c>
      <c r="B262" t="s">
        <v>499</v>
      </c>
      <c r="C262" t="s">
        <v>26</v>
      </c>
      <c r="D262" t="s">
        <v>27</v>
      </c>
      <c r="E262">
        <v>1</v>
      </c>
      <c r="F262" s="2">
        <v>118.19</v>
      </c>
      <c r="G262" s="3">
        <v>194.55889999999999</v>
      </c>
      <c r="H262" s="3">
        <v>1.1819</v>
      </c>
      <c r="I262" s="3">
        <v>5.5549299999999997</v>
      </c>
      <c r="J262" s="3">
        <v>124.92683</v>
      </c>
      <c r="K262" s="3">
        <v>192.19512307692307</v>
      </c>
      <c r="L262" s="4">
        <v>0.35</v>
      </c>
    </row>
    <row r="263" spans="1:12" x14ac:dyDescent="0.35">
      <c r="A263" s="1">
        <v>109325</v>
      </c>
      <c r="B263" t="s">
        <v>500</v>
      </c>
      <c r="C263" t="s">
        <v>13</v>
      </c>
      <c r="D263" t="s">
        <v>14</v>
      </c>
      <c r="E263">
        <v>1</v>
      </c>
      <c r="F263" s="2">
        <v>69</v>
      </c>
      <c r="G263" s="3">
        <v>113.58459999999999</v>
      </c>
      <c r="H263" s="3">
        <v>0.69000000000000006</v>
      </c>
      <c r="I263" s="3">
        <v>3.2429999999999999</v>
      </c>
      <c r="J263" s="3">
        <v>72.932999999999993</v>
      </c>
      <c r="K263" s="3">
        <v>112.20461538461537</v>
      </c>
      <c r="L263" s="4">
        <v>0.35</v>
      </c>
    </row>
    <row r="264" spans="1:12" x14ac:dyDescent="0.35">
      <c r="A264" s="1">
        <v>101472</v>
      </c>
      <c r="B264" t="s">
        <v>501</v>
      </c>
      <c r="C264" t="s">
        <v>13</v>
      </c>
      <c r="D264" t="s">
        <v>14</v>
      </c>
      <c r="E264">
        <v>1</v>
      </c>
      <c r="F264" s="2">
        <v>453.38</v>
      </c>
      <c r="G264" s="3">
        <v>746.33320000000003</v>
      </c>
      <c r="H264" s="3">
        <v>4.5338000000000003</v>
      </c>
      <c r="I264" s="3">
        <v>21.308859999999999</v>
      </c>
      <c r="J264" s="3">
        <v>479.22265999999996</v>
      </c>
      <c r="K264" s="3">
        <v>737.26563076923071</v>
      </c>
      <c r="L264" s="4">
        <v>0.35</v>
      </c>
    </row>
    <row r="265" spans="1:12" x14ac:dyDescent="0.35">
      <c r="A265" s="1">
        <v>101473</v>
      </c>
      <c r="B265" t="s">
        <v>502</v>
      </c>
      <c r="C265" t="s">
        <v>13</v>
      </c>
      <c r="D265" t="s">
        <v>14</v>
      </c>
      <c r="E265">
        <v>1</v>
      </c>
      <c r="F265" s="2">
        <v>346.89</v>
      </c>
      <c r="G265" s="3">
        <v>571.03430000000003</v>
      </c>
      <c r="H265" s="3">
        <v>3.4689000000000001</v>
      </c>
      <c r="I265" s="3">
        <v>16.303829999999998</v>
      </c>
      <c r="J265" s="3">
        <v>366.66273000000001</v>
      </c>
      <c r="K265" s="3">
        <v>564.09650769230768</v>
      </c>
      <c r="L265" s="4">
        <v>0.35</v>
      </c>
    </row>
    <row r="266" spans="1:12" hidden="1" x14ac:dyDescent="0.35">
      <c r="A266" s="1">
        <v>2084</v>
      </c>
      <c r="B266" t="s">
        <v>503</v>
      </c>
      <c r="C266" t="s">
        <v>46</v>
      </c>
      <c r="D266" t="s">
        <v>47</v>
      </c>
      <c r="E266">
        <v>1</v>
      </c>
      <c r="F266" s="2">
        <v>69.5</v>
      </c>
      <c r="G266" s="3">
        <v>114.40770000000001</v>
      </c>
      <c r="H266" s="3">
        <v>0.69500000000000006</v>
      </c>
      <c r="I266" s="3">
        <v>3.2665000000000002</v>
      </c>
      <c r="J266" s="3">
        <v>73.461499999999987</v>
      </c>
      <c r="K266" s="3">
        <v>113.01769230769229</v>
      </c>
      <c r="L266" s="4">
        <v>0.35</v>
      </c>
    </row>
    <row r="267" spans="1:12" x14ac:dyDescent="0.35">
      <c r="A267" s="1" t="s">
        <v>504</v>
      </c>
      <c r="B267" t="s">
        <v>505</v>
      </c>
      <c r="C267" t="s">
        <v>17</v>
      </c>
      <c r="D267" t="s">
        <v>18</v>
      </c>
      <c r="E267">
        <v>1</v>
      </c>
      <c r="F267" s="2">
        <v>45.76</v>
      </c>
      <c r="G267" s="3">
        <v>75.328000000000003</v>
      </c>
      <c r="H267" s="3">
        <v>0.45760000000000001</v>
      </c>
      <c r="I267" s="3">
        <v>2.1507199999999997</v>
      </c>
      <c r="J267" s="3">
        <v>48.368319999999997</v>
      </c>
      <c r="K267" s="3">
        <v>74.41279999999999</v>
      </c>
      <c r="L267" s="4">
        <v>0.35</v>
      </c>
    </row>
    <row r="268" spans="1:12" x14ac:dyDescent="0.35">
      <c r="A268" s="1" t="s">
        <v>506</v>
      </c>
      <c r="B268" t="s">
        <v>507</v>
      </c>
      <c r="C268" t="s">
        <v>17</v>
      </c>
      <c r="D268" t="s">
        <v>18</v>
      </c>
      <c r="E268">
        <v>1</v>
      </c>
      <c r="F268" s="2">
        <v>411.12</v>
      </c>
      <c r="G268" s="3">
        <v>676.76679999999999</v>
      </c>
      <c r="H268" s="3">
        <v>4.1112000000000002</v>
      </c>
      <c r="I268" s="3">
        <v>19.32264</v>
      </c>
      <c r="J268" s="3">
        <v>434.55383999999998</v>
      </c>
      <c r="K268" s="3">
        <v>668.54436923076912</v>
      </c>
      <c r="L268" s="4">
        <v>0.34999999999999992</v>
      </c>
    </row>
    <row r="269" spans="1:12" x14ac:dyDescent="0.35">
      <c r="A269" s="1">
        <v>40300</v>
      </c>
      <c r="B269" t="s">
        <v>508</v>
      </c>
      <c r="C269" t="s">
        <v>13</v>
      </c>
      <c r="D269" t="s">
        <v>14</v>
      </c>
      <c r="E269">
        <v>1</v>
      </c>
      <c r="F269" s="2">
        <v>337.59</v>
      </c>
      <c r="G269" s="3">
        <v>555.7251</v>
      </c>
      <c r="H269" s="3">
        <v>3.3758999999999997</v>
      </c>
      <c r="I269" s="3">
        <v>15.866729999999999</v>
      </c>
      <c r="J269" s="3">
        <v>356.83262999999999</v>
      </c>
      <c r="K269" s="3">
        <v>548.97327692307692</v>
      </c>
      <c r="L269" s="4">
        <v>0.35000000000000003</v>
      </c>
    </row>
    <row r="270" spans="1:12" hidden="1" x14ac:dyDescent="0.35">
      <c r="A270" s="1">
        <v>4855</v>
      </c>
      <c r="B270" t="s">
        <v>509</v>
      </c>
      <c r="C270" t="s">
        <v>46</v>
      </c>
      <c r="D270" t="s">
        <v>47</v>
      </c>
      <c r="E270">
        <v>1</v>
      </c>
      <c r="F270" s="2">
        <v>2244</v>
      </c>
      <c r="G270" s="3">
        <v>3693.9692</v>
      </c>
      <c r="H270" s="3">
        <v>22.44</v>
      </c>
      <c r="I270" s="3">
        <v>105.468</v>
      </c>
      <c r="J270" s="3">
        <v>2371.9079999999999</v>
      </c>
      <c r="K270" s="3">
        <v>3649.0892307692307</v>
      </c>
      <c r="L270" s="4">
        <v>0.35000000000000003</v>
      </c>
    </row>
    <row r="271" spans="1:12" hidden="1" x14ac:dyDescent="0.35">
      <c r="A271" s="1" t="s">
        <v>510</v>
      </c>
      <c r="B271" t="s">
        <v>511</v>
      </c>
      <c r="C271" t="s">
        <v>46</v>
      </c>
      <c r="D271" t="s">
        <v>47</v>
      </c>
      <c r="E271">
        <v>1</v>
      </c>
      <c r="F271" s="2">
        <v>286</v>
      </c>
      <c r="G271" s="3">
        <v>470.8</v>
      </c>
      <c r="H271" s="3">
        <v>2.86</v>
      </c>
      <c r="I271" s="3">
        <v>13.442</v>
      </c>
      <c r="J271" s="3">
        <v>302.30200000000002</v>
      </c>
      <c r="K271" s="3">
        <v>465.08000000000004</v>
      </c>
      <c r="L271" s="4">
        <v>0.35000000000000003</v>
      </c>
    </row>
    <row r="272" spans="1:12" hidden="1" x14ac:dyDescent="0.35">
      <c r="A272" s="1" t="s">
        <v>512</v>
      </c>
      <c r="B272" t="s">
        <v>513</v>
      </c>
      <c r="C272" t="s">
        <v>46</v>
      </c>
      <c r="D272" t="s">
        <v>47</v>
      </c>
      <c r="E272">
        <v>1</v>
      </c>
      <c r="F272" s="2">
        <v>233</v>
      </c>
      <c r="G272" s="3">
        <v>383.55380000000002</v>
      </c>
      <c r="H272" s="3">
        <v>2.33</v>
      </c>
      <c r="I272" s="3">
        <v>10.951000000000001</v>
      </c>
      <c r="J272" s="3">
        <v>246.28100000000001</v>
      </c>
      <c r="K272" s="3">
        <v>378.89384615384614</v>
      </c>
      <c r="L272" s="4">
        <v>0.35</v>
      </c>
    </row>
    <row r="273" spans="1:12" x14ac:dyDescent="0.35">
      <c r="A273" s="1">
        <v>800015148</v>
      </c>
      <c r="B273" t="s">
        <v>514</v>
      </c>
      <c r="C273" t="s">
        <v>363</v>
      </c>
      <c r="D273" t="s">
        <v>364</v>
      </c>
      <c r="E273">
        <v>1</v>
      </c>
      <c r="F273" s="2">
        <v>51.08</v>
      </c>
      <c r="G273" s="3">
        <v>84.085499999999996</v>
      </c>
      <c r="H273" s="3">
        <v>0.51080000000000003</v>
      </c>
      <c r="I273" s="3">
        <v>2.40076</v>
      </c>
      <c r="J273" s="3">
        <v>53.99156</v>
      </c>
      <c r="K273" s="3">
        <v>83.063938461538456</v>
      </c>
      <c r="L273" s="4">
        <v>0.35</v>
      </c>
    </row>
    <row r="274" spans="1:12" x14ac:dyDescent="0.35">
      <c r="A274" s="1">
        <v>800015450</v>
      </c>
      <c r="B274" t="s">
        <v>515</v>
      </c>
      <c r="C274" t="s">
        <v>363</v>
      </c>
      <c r="D274" t="s">
        <v>364</v>
      </c>
      <c r="E274">
        <v>1</v>
      </c>
      <c r="F274" s="2">
        <v>51.61</v>
      </c>
      <c r="G274" s="3">
        <v>84.957999999999998</v>
      </c>
      <c r="H274" s="3">
        <v>0.5161</v>
      </c>
      <c r="I274" s="3">
        <v>2.4256699999999998</v>
      </c>
      <c r="J274" s="3">
        <v>54.551769999999998</v>
      </c>
      <c r="K274" s="3">
        <v>83.925799999999995</v>
      </c>
      <c r="L274" s="4">
        <v>0.35</v>
      </c>
    </row>
    <row r="275" spans="1:12" hidden="1" x14ac:dyDescent="0.35">
      <c r="A275" s="1" t="s">
        <v>516</v>
      </c>
      <c r="B275" t="s">
        <v>517</v>
      </c>
      <c r="C275" t="s">
        <v>46</v>
      </c>
      <c r="D275" t="s">
        <v>47</v>
      </c>
      <c r="E275">
        <v>1</v>
      </c>
      <c r="F275" s="2">
        <v>612</v>
      </c>
      <c r="G275" s="3">
        <v>1007.4462</v>
      </c>
      <c r="H275" s="3">
        <v>6.12</v>
      </c>
      <c r="I275" s="3">
        <v>28.763999999999999</v>
      </c>
      <c r="J275" s="3">
        <v>646.88400000000001</v>
      </c>
      <c r="K275" s="3">
        <v>995.20615384615382</v>
      </c>
      <c r="L275" s="4">
        <v>0.35</v>
      </c>
    </row>
    <row r="276" spans="1:12" x14ac:dyDescent="0.35">
      <c r="A276" s="1" t="s">
        <v>518</v>
      </c>
      <c r="B276" t="s">
        <v>519</v>
      </c>
      <c r="C276" t="s">
        <v>17</v>
      </c>
      <c r="D276" t="s">
        <v>18</v>
      </c>
      <c r="E276">
        <v>1</v>
      </c>
      <c r="F276" s="2">
        <v>8</v>
      </c>
      <c r="G276" s="3">
        <v>13.1692</v>
      </c>
      <c r="H276" s="3">
        <v>0.08</v>
      </c>
      <c r="I276" s="3">
        <v>0.376</v>
      </c>
      <c r="J276" s="3">
        <v>8.4559999999999995</v>
      </c>
      <c r="K276" s="3">
        <v>13.009230769230768</v>
      </c>
      <c r="L276" s="4">
        <v>0.35</v>
      </c>
    </row>
    <row r="277" spans="1:12" x14ac:dyDescent="0.35">
      <c r="A277" s="1" t="s">
        <v>520</v>
      </c>
      <c r="B277" t="s">
        <v>521</v>
      </c>
      <c r="C277" t="s">
        <v>17</v>
      </c>
      <c r="D277" t="s">
        <v>18</v>
      </c>
      <c r="E277">
        <v>1</v>
      </c>
      <c r="F277" s="2">
        <v>19</v>
      </c>
      <c r="G277" s="3">
        <v>31.276900000000001</v>
      </c>
      <c r="H277" s="3">
        <v>0.19</v>
      </c>
      <c r="I277" s="3">
        <v>0.89300000000000002</v>
      </c>
      <c r="J277" s="3">
        <v>20.083000000000002</v>
      </c>
      <c r="K277" s="3">
        <v>30.89692307692308</v>
      </c>
      <c r="L277" s="4">
        <v>0.35000000000000003</v>
      </c>
    </row>
    <row r="278" spans="1:12" x14ac:dyDescent="0.35">
      <c r="A278" s="1" t="s">
        <v>522</v>
      </c>
      <c r="B278" t="s">
        <v>523</v>
      </c>
      <c r="C278" t="s">
        <v>29</v>
      </c>
      <c r="D278" t="s">
        <v>30</v>
      </c>
      <c r="E278">
        <v>1</v>
      </c>
      <c r="F278" s="2">
        <v>88.5</v>
      </c>
      <c r="G278" s="3">
        <v>145.68459999999999</v>
      </c>
      <c r="H278" s="3">
        <v>0.88500000000000001</v>
      </c>
      <c r="I278" s="3">
        <v>4.1595000000000004</v>
      </c>
      <c r="J278" s="3">
        <v>93.544499999999999</v>
      </c>
      <c r="K278" s="3">
        <v>143.91461538461539</v>
      </c>
      <c r="L278" s="4">
        <v>0.35000000000000003</v>
      </c>
    </row>
    <row r="279" spans="1:12" x14ac:dyDescent="0.35">
      <c r="A279" s="1" t="s">
        <v>524</v>
      </c>
      <c r="B279" t="s">
        <v>525</v>
      </c>
      <c r="C279" t="s">
        <v>363</v>
      </c>
      <c r="D279" t="s">
        <v>364</v>
      </c>
      <c r="E279">
        <v>1</v>
      </c>
      <c r="F279" s="2">
        <v>676</v>
      </c>
      <c r="G279" s="3">
        <v>1112.8</v>
      </c>
      <c r="H279" s="3">
        <v>6.76</v>
      </c>
      <c r="I279" s="3">
        <v>31.771999999999998</v>
      </c>
      <c r="J279" s="3">
        <v>714.53200000000004</v>
      </c>
      <c r="K279" s="3">
        <v>1099.28</v>
      </c>
      <c r="L279" s="4">
        <v>0.34999999999999992</v>
      </c>
    </row>
    <row r="280" spans="1:12" x14ac:dyDescent="0.35">
      <c r="A280" s="1" t="s">
        <v>526</v>
      </c>
      <c r="B280" t="s">
        <v>527</v>
      </c>
      <c r="C280" t="s">
        <v>17</v>
      </c>
      <c r="D280" t="s">
        <v>18</v>
      </c>
      <c r="E280">
        <v>1</v>
      </c>
      <c r="F280" s="2">
        <v>142</v>
      </c>
      <c r="G280" s="3">
        <v>233.75380000000001</v>
      </c>
      <c r="H280" s="3">
        <v>1.42</v>
      </c>
      <c r="I280" s="3">
        <v>6.6740000000000004</v>
      </c>
      <c r="J280" s="3">
        <v>150.09399999999999</v>
      </c>
      <c r="K280" s="3">
        <v>230.91384615384612</v>
      </c>
      <c r="L280" s="4">
        <v>0.34999999999999992</v>
      </c>
    </row>
    <row r="281" spans="1:12" x14ac:dyDescent="0.35">
      <c r="A281" s="1" t="s">
        <v>528</v>
      </c>
      <c r="B281" t="s">
        <v>529</v>
      </c>
      <c r="C281" t="s">
        <v>363</v>
      </c>
      <c r="D281" t="s">
        <v>364</v>
      </c>
      <c r="E281">
        <v>1</v>
      </c>
      <c r="F281" s="2">
        <v>400</v>
      </c>
      <c r="G281" s="3">
        <v>658.4615</v>
      </c>
      <c r="H281" s="3">
        <v>4</v>
      </c>
      <c r="I281" s="3">
        <v>18.8</v>
      </c>
      <c r="J281" s="3">
        <v>422.8</v>
      </c>
      <c r="K281" s="3">
        <v>650.46153846153845</v>
      </c>
      <c r="L281" s="4">
        <v>0.35</v>
      </c>
    </row>
    <row r="282" spans="1:12" x14ac:dyDescent="0.35">
      <c r="A282" s="1" t="s">
        <v>530</v>
      </c>
      <c r="B282" t="s">
        <v>531</v>
      </c>
      <c r="C282" t="s">
        <v>17</v>
      </c>
      <c r="D282" t="s">
        <v>18</v>
      </c>
      <c r="E282">
        <v>1</v>
      </c>
      <c r="F282" s="2">
        <v>816</v>
      </c>
      <c r="G282" s="3">
        <v>1343.2615000000001</v>
      </c>
      <c r="H282" s="3">
        <v>8.16</v>
      </c>
      <c r="I282" s="3">
        <v>38.351999999999997</v>
      </c>
      <c r="J282" s="3">
        <v>862.51199999999994</v>
      </c>
      <c r="K282" s="3">
        <v>1326.9415384615384</v>
      </c>
      <c r="L282" s="4">
        <v>0.35</v>
      </c>
    </row>
    <row r="283" spans="1:12" x14ac:dyDescent="0.35">
      <c r="A283" s="1" t="s">
        <v>532</v>
      </c>
      <c r="B283" t="s">
        <v>533</v>
      </c>
      <c r="C283" t="s">
        <v>363</v>
      </c>
      <c r="D283" t="s">
        <v>364</v>
      </c>
      <c r="E283">
        <v>1</v>
      </c>
      <c r="F283" s="2">
        <v>452.42</v>
      </c>
      <c r="G283" s="3">
        <v>744.75289999999995</v>
      </c>
      <c r="H283" s="3">
        <v>4.5242000000000004</v>
      </c>
      <c r="I283" s="3">
        <v>21.263740000000002</v>
      </c>
      <c r="J283" s="3">
        <v>478.20794000000001</v>
      </c>
      <c r="K283" s="3">
        <v>735.70452307692301</v>
      </c>
      <c r="L283" s="4">
        <v>0.34999999999999992</v>
      </c>
    </row>
    <row r="284" spans="1:12" x14ac:dyDescent="0.35">
      <c r="A284" s="1" t="s">
        <v>534</v>
      </c>
      <c r="B284" t="s">
        <v>535</v>
      </c>
      <c r="C284" t="s">
        <v>363</v>
      </c>
      <c r="D284" t="s">
        <v>364</v>
      </c>
      <c r="E284">
        <v>1</v>
      </c>
      <c r="F284" s="2">
        <v>868.28</v>
      </c>
      <c r="G284" s="3">
        <v>1429.3225</v>
      </c>
      <c r="H284" s="3">
        <v>8.6828000000000003</v>
      </c>
      <c r="I284" s="3">
        <v>40.809159999999999</v>
      </c>
      <c r="J284" s="3">
        <v>917.77196000000004</v>
      </c>
      <c r="K284" s="3">
        <v>1411.9568615384615</v>
      </c>
      <c r="L284" s="4">
        <v>0.34999999999999992</v>
      </c>
    </row>
    <row r="285" spans="1:12" x14ac:dyDescent="0.35">
      <c r="A285" s="1" t="s">
        <v>536</v>
      </c>
      <c r="B285" t="s">
        <v>537</v>
      </c>
      <c r="C285" t="s">
        <v>34</v>
      </c>
      <c r="D285" t="s">
        <v>35</v>
      </c>
      <c r="E285">
        <v>1</v>
      </c>
      <c r="F285" s="2">
        <v>10440</v>
      </c>
      <c r="G285" s="3">
        <v>17185.846000000001</v>
      </c>
      <c r="H285" s="3">
        <v>104.4</v>
      </c>
      <c r="I285" s="3">
        <v>490.68</v>
      </c>
      <c r="J285" s="3">
        <v>11035.08</v>
      </c>
      <c r="K285" s="3">
        <v>16977.046153846153</v>
      </c>
      <c r="L285" s="4">
        <v>0.35</v>
      </c>
    </row>
    <row r="286" spans="1:12" x14ac:dyDescent="0.35">
      <c r="A286" s="1" t="s">
        <v>538</v>
      </c>
      <c r="B286" t="s">
        <v>539</v>
      </c>
      <c r="C286" t="s">
        <v>26</v>
      </c>
      <c r="D286" t="s">
        <v>27</v>
      </c>
      <c r="E286">
        <v>1</v>
      </c>
      <c r="F286" s="2">
        <v>50</v>
      </c>
      <c r="G286" s="3">
        <v>82.307699999999997</v>
      </c>
      <c r="H286" s="3">
        <v>0.5</v>
      </c>
      <c r="I286" s="3">
        <v>2.35</v>
      </c>
      <c r="J286" s="3">
        <v>52.85</v>
      </c>
      <c r="K286" s="3">
        <v>81.307692307692307</v>
      </c>
      <c r="L286" s="4">
        <v>0.35</v>
      </c>
    </row>
    <row r="287" spans="1:12" x14ac:dyDescent="0.35">
      <c r="A287" s="1" t="s">
        <v>540</v>
      </c>
      <c r="B287" t="s">
        <v>541</v>
      </c>
      <c r="C287" t="s">
        <v>26</v>
      </c>
      <c r="D287" t="s">
        <v>27</v>
      </c>
      <c r="E287">
        <v>1</v>
      </c>
      <c r="F287" s="2">
        <v>2597</v>
      </c>
      <c r="G287" s="3">
        <v>4275.0614999999998</v>
      </c>
      <c r="H287" s="3">
        <v>25.97</v>
      </c>
      <c r="I287" s="3">
        <v>122.059</v>
      </c>
      <c r="J287" s="3">
        <v>2745.029</v>
      </c>
      <c r="K287" s="3">
        <v>4223.121538461538</v>
      </c>
      <c r="L287" s="4">
        <v>0.34999999999999992</v>
      </c>
    </row>
    <row r="288" spans="1:12" x14ac:dyDescent="0.35">
      <c r="A288" s="1" t="s">
        <v>542</v>
      </c>
      <c r="B288" t="s">
        <v>543</v>
      </c>
      <c r="C288" t="s">
        <v>26</v>
      </c>
      <c r="D288" t="s">
        <v>27</v>
      </c>
      <c r="E288">
        <v>1</v>
      </c>
      <c r="F288" s="2">
        <v>1299</v>
      </c>
      <c r="G288" s="3">
        <v>2138.3537999999999</v>
      </c>
      <c r="H288" s="3">
        <v>12.99</v>
      </c>
      <c r="I288" s="3">
        <v>61.052999999999997</v>
      </c>
      <c r="J288" s="3">
        <v>1373.0430000000001</v>
      </c>
      <c r="K288" s="3">
        <v>2112.3738461538464</v>
      </c>
      <c r="L288" s="4">
        <v>0.35000000000000003</v>
      </c>
    </row>
    <row r="289" spans="1:12" x14ac:dyDescent="0.35">
      <c r="A289" s="1" t="s">
        <v>544</v>
      </c>
      <c r="B289" t="s">
        <v>398</v>
      </c>
      <c r="C289" t="s">
        <v>26</v>
      </c>
      <c r="D289" t="s">
        <v>27</v>
      </c>
      <c r="E289">
        <v>1</v>
      </c>
      <c r="F289" s="2">
        <v>49.68</v>
      </c>
      <c r="G289" s="3">
        <v>81.780900000000003</v>
      </c>
      <c r="H289" s="3">
        <v>0.49680000000000002</v>
      </c>
      <c r="I289" s="3">
        <v>2.3349600000000001</v>
      </c>
      <c r="J289" s="3">
        <v>52.511760000000002</v>
      </c>
      <c r="K289" s="3">
        <v>80.787323076923073</v>
      </c>
      <c r="L289" s="4">
        <v>0.34999999999999992</v>
      </c>
    </row>
    <row r="290" spans="1:12" x14ac:dyDescent="0.35">
      <c r="A290" s="1" t="s">
        <v>545</v>
      </c>
      <c r="B290" t="s">
        <v>546</v>
      </c>
      <c r="C290" t="s">
        <v>26</v>
      </c>
      <c r="D290" t="s">
        <v>27</v>
      </c>
      <c r="E290">
        <v>1</v>
      </c>
      <c r="F290" s="2">
        <v>206</v>
      </c>
      <c r="G290" s="3">
        <v>339.10770000000002</v>
      </c>
      <c r="H290" s="3">
        <v>2.06</v>
      </c>
      <c r="I290" s="3">
        <v>9.6820000000000004</v>
      </c>
      <c r="J290" s="3">
        <v>217.74199999999999</v>
      </c>
      <c r="K290" s="3">
        <v>334.98769230769227</v>
      </c>
      <c r="L290" s="4">
        <v>0.35</v>
      </c>
    </row>
    <row r="291" spans="1:12" x14ac:dyDescent="0.35">
      <c r="A291" s="1" t="s">
        <v>547</v>
      </c>
      <c r="B291" t="s">
        <v>548</v>
      </c>
      <c r="C291" t="s">
        <v>26</v>
      </c>
      <c r="D291" t="s">
        <v>27</v>
      </c>
      <c r="E291">
        <v>1</v>
      </c>
      <c r="F291" s="2">
        <v>449.1</v>
      </c>
      <c r="G291" s="3">
        <v>739.28769999999997</v>
      </c>
      <c r="H291" s="3">
        <v>4.4910000000000005</v>
      </c>
      <c r="I291" s="3">
        <v>21.107700000000001</v>
      </c>
      <c r="J291" s="3">
        <v>474.69870000000003</v>
      </c>
      <c r="K291" s="3">
        <v>730.30569230769231</v>
      </c>
      <c r="L291" s="4">
        <v>0.35</v>
      </c>
    </row>
    <row r="292" spans="1:12" x14ac:dyDescent="0.35">
      <c r="A292" s="1" t="s">
        <v>549</v>
      </c>
      <c r="B292" t="s">
        <v>550</v>
      </c>
      <c r="C292" t="s">
        <v>363</v>
      </c>
      <c r="D292" t="s">
        <v>364</v>
      </c>
      <c r="E292">
        <v>1</v>
      </c>
      <c r="F292" s="2">
        <v>520</v>
      </c>
      <c r="G292" s="3">
        <v>856</v>
      </c>
      <c r="H292" s="3">
        <v>5.2</v>
      </c>
      <c r="I292" s="3">
        <v>24.44</v>
      </c>
      <c r="J292" s="3">
        <v>549.6400000000001</v>
      </c>
      <c r="K292" s="3">
        <v>845.60000000000014</v>
      </c>
      <c r="L292" s="4">
        <v>0.35</v>
      </c>
    </row>
    <row r="293" spans="1:12" x14ac:dyDescent="0.35">
      <c r="A293" s="1" t="s">
        <v>551</v>
      </c>
      <c r="B293" t="s">
        <v>552</v>
      </c>
      <c r="C293" t="s">
        <v>26</v>
      </c>
      <c r="D293" t="s">
        <v>27</v>
      </c>
      <c r="E293">
        <v>1</v>
      </c>
      <c r="F293" s="2">
        <v>50</v>
      </c>
      <c r="G293" s="3">
        <v>82.307699999999997</v>
      </c>
      <c r="H293" s="3">
        <v>0.5</v>
      </c>
      <c r="I293" s="3">
        <v>2.35</v>
      </c>
      <c r="J293" s="3">
        <v>52.85</v>
      </c>
      <c r="K293" s="3">
        <v>81.307692307692307</v>
      </c>
      <c r="L293" s="4">
        <v>0.35</v>
      </c>
    </row>
    <row r="294" spans="1:12" x14ac:dyDescent="0.35">
      <c r="A294" s="1" t="s">
        <v>553</v>
      </c>
      <c r="B294" t="s">
        <v>554</v>
      </c>
      <c r="C294" t="s">
        <v>29</v>
      </c>
      <c r="D294" t="s">
        <v>30</v>
      </c>
      <c r="E294">
        <v>1</v>
      </c>
      <c r="F294" s="2">
        <v>43.13</v>
      </c>
      <c r="G294" s="3">
        <v>70.998599999999996</v>
      </c>
      <c r="H294" s="3">
        <v>0.43130000000000002</v>
      </c>
      <c r="I294" s="3">
        <v>2.02711</v>
      </c>
      <c r="J294" s="3">
        <v>45.588410000000003</v>
      </c>
      <c r="K294" s="3">
        <v>70.136015384615391</v>
      </c>
      <c r="L294" s="4">
        <v>0.35000000000000003</v>
      </c>
    </row>
    <row r="295" spans="1:12" x14ac:dyDescent="0.35">
      <c r="A295" s="1" t="s">
        <v>555</v>
      </c>
      <c r="B295" t="s">
        <v>556</v>
      </c>
      <c r="C295" t="s">
        <v>29</v>
      </c>
      <c r="D295" t="s">
        <v>30</v>
      </c>
      <c r="E295">
        <v>1</v>
      </c>
      <c r="F295" s="2">
        <v>6468.75</v>
      </c>
      <c r="G295" s="3">
        <v>10648.557000000001</v>
      </c>
      <c r="H295" s="3">
        <v>64.6875</v>
      </c>
      <c r="I295" s="3">
        <v>304.03125</v>
      </c>
      <c r="J295" s="3">
        <v>6837.46875</v>
      </c>
      <c r="K295" s="3">
        <v>10519.182692307691</v>
      </c>
      <c r="L295" s="4">
        <v>0.34999999999999992</v>
      </c>
    </row>
    <row r="296" spans="1:12" x14ac:dyDescent="0.35">
      <c r="A296" s="1" t="s">
        <v>557</v>
      </c>
      <c r="B296" t="s">
        <v>558</v>
      </c>
      <c r="C296" t="s">
        <v>29</v>
      </c>
      <c r="D296" t="s">
        <v>30</v>
      </c>
      <c r="E296">
        <v>1</v>
      </c>
      <c r="F296" s="2">
        <v>1725</v>
      </c>
      <c r="G296" s="3">
        <v>2839.6154000000001</v>
      </c>
      <c r="H296" s="3">
        <v>17.25</v>
      </c>
      <c r="I296" s="3">
        <v>81.075000000000003</v>
      </c>
      <c r="J296" s="3">
        <v>1823.325</v>
      </c>
      <c r="K296" s="3">
        <v>2805.1153846153848</v>
      </c>
      <c r="L296" s="4">
        <v>0.35000000000000003</v>
      </c>
    </row>
    <row r="297" spans="1:12" x14ac:dyDescent="0.35">
      <c r="A297" s="1" t="s">
        <v>559</v>
      </c>
      <c r="B297" t="s">
        <v>560</v>
      </c>
      <c r="C297" t="s">
        <v>17</v>
      </c>
      <c r="D297" t="s">
        <v>18</v>
      </c>
      <c r="E297">
        <v>1</v>
      </c>
      <c r="F297" s="2">
        <v>5</v>
      </c>
      <c r="G297" s="3">
        <v>8.2308000000000003</v>
      </c>
      <c r="H297" s="3">
        <v>0.05</v>
      </c>
      <c r="I297" s="3">
        <v>0.23499999999999999</v>
      </c>
      <c r="J297" s="3">
        <v>5.2850000000000001</v>
      </c>
      <c r="K297" s="3">
        <v>8.1307692307692303</v>
      </c>
      <c r="L297" s="4">
        <v>0.34999999999999992</v>
      </c>
    </row>
    <row r="298" spans="1:12" x14ac:dyDescent="0.35">
      <c r="A298" s="1" t="s">
        <v>561</v>
      </c>
      <c r="B298" t="s">
        <v>562</v>
      </c>
      <c r="C298" t="s">
        <v>26</v>
      </c>
      <c r="D298" t="s">
        <v>27</v>
      </c>
      <c r="E298">
        <v>1</v>
      </c>
      <c r="F298" s="2">
        <v>7221.54</v>
      </c>
      <c r="G298" s="3">
        <v>11887.764999999999</v>
      </c>
      <c r="H298" s="3">
        <v>72.215400000000002</v>
      </c>
      <c r="I298" s="3">
        <v>339.41237999999998</v>
      </c>
      <c r="J298" s="3">
        <v>7633.1677799999998</v>
      </c>
      <c r="K298" s="3">
        <v>11743.335046153845</v>
      </c>
      <c r="L298" s="4">
        <v>0.34999999999999992</v>
      </c>
    </row>
    <row r="299" spans="1:12" x14ac:dyDescent="0.35">
      <c r="A299" s="1" t="s">
        <v>563</v>
      </c>
      <c r="B299" t="s">
        <v>564</v>
      </c>
      <c r="C299" t="s">
        <v>363</v>
      </c>
      <c r="D299" t="s">
        <v>364</v>
      </c>
      <c r="E299">
        <v>1</v>
      </c>
      <c r="F299" s="2">
        <v>123.75</v>
      </c>
      <c r="G299" s="3">
        <v>203.7115</v>
      </c>
      <c r="H299" s="3">
        <v>1.2375</v>
      </c>
      <c r="I299" s="3">
        <v>5.8162500000000001</v>
      </c>
      <c r="J299" s="3">
        <v>130.80375000000001</v>
      </c>
      <c r="K299" s="3">
        <v>201.23653846153846</v>
      </c>
      <c r="L299" s="4">
        <v>0.35</v>
      </c>
    </row>
    <row r="300" spans="1:12" x14ac:dyDescent="0.35">
      <c r="A300" s="1" t="s">
        <v>565</v>
      </c>
      <c r="B300" t="s">
        <v>566</v>
      </c>
      <c r="C300" t="s">
        <v>363</v>
      </c>
      <c r="D300" t="s">
        <v>364</v>
      </c>
      <c r="E300">
        <v>1</v>
      </c>
      <c r="F300" s="2">
        <v>157.5</v>
      </c>
      <c r="G300" s="3">
        <v>259.26920000000001</v>
      </c>
      <c r="H300" s="3">
        <v>1.575</v>
      </c>
      <c r="I300" s="3">
        <v>7.4024999999999999</v>
      </c>
      <c r="J300" s="3">
        <v>166.47749999999999</v>
      </c>
      <c r="K300" s="3">
        <v>256.11923076923074</v>
      </c>
      <c r="L300" s="4">
        <v>0.35</v>
      </c>
    </row>
    <row r="301" spans="1:12" x14ac:dyDescent="0.35">
      <c r="A301" s="1" t="s">
        <v>567</v>
      </c>
      <c r="B301" t="s">
        <v>568</v>
      </c>
      <c r="C301" t="s">
        <v>26</v>
      </c>
      <c r="D301" t="s">
        <v>27</v>
      </c>
      <c r="E301">
        <v>1</v>
      </c>
      <c r="F301" s="2">
        <v>256.68</v>
      </c>
      <c r="G301" s="3">
        <v>422.53480000000002</v>
      </c>
      <c r="H301" s="3">
        <v>2.5668000000000002</v>
      </c>
      <c r="I301" s="3">
        <v>12.06396</v>
      </c>
      <c r="J301" s="3">
        <v>271.31076000000002</v>
      </c>
      <c r="K301" s="3">
        <v>417.40116923076926</v>
      </c>
      <c r="L301" s="4">
        <v>0.35</v>
      </c>
    </row>
    <row r="302" spans="1:12" x14ac:dyDescent="0.35">
      <c r="A302" s="1" t="s">
        <v>569</v>
      </c>
      <c r="B302" t="s">
        <v>570</v>
      </c>
      <c r="C302" t="s">
        <v>26</v>
      </c>
      <c r="D302" t="s">
        <v>27</v>
      </c>
      <c r="E302">
        <v>1</v>
      </c>
      <c r="F302" s="2">
        <v>1500</v>
      </c>
      <c r="G302" s="3">
        <v>2469.2307999999998</v>
      </c>
      <c r="H302" s="3">
        <v>15</v>
      </c>
      <c r="I302" s="3">
        <v>70.5</v>
      </c>
      <c r="J302" s="3">
        <v>1585.5</v>
      </c>
      <c r="K302" s="3">
        <v>2439.2307692307691</v>
      </c>
      <c r="L302" s="4">
        <v>0.35</v>
      </c>
    </row>
    <row r="303" spans="1:12" x14ac:dyDescent="0.35">
      <c r="A303" s="1" t="s">
        <v>571</v>
      </c>
      <c r="B303" t="s">
        <v>572</v>
      </c>
      <c r="C303" t="s">
        <v>26</v>
      </c>
      <c r="D303" t="s">
        <v>27</v>
      </c>
      <c r="E303">
        <v>1</v>
      </c>
      <c r="F303" s="2">
        <v>4440</v>
      </c>
      <c r="G303" s="3">
        <v>7308.9231</v>
      </c>
      <c r="H303" s="3">
        <v>44.4</v>
      </c>
      <c r="I303" s="3">
        <v>208.68</v>
      </c>
      <c r="J303" s="3">
        <v>4693.08</v>
      </c>
      <c r="K303" s="3">
        <v>7220.123076923077</v>
      </c>
      <c r="L303" s="4">
        <v>0.35000000000000003</v>
      </c>
    </row>
    <row r="304" spans="1:12" x14ac:dyDescent="0.35">
      <c r="A304" s="1" t="s">
        <v>573</v>
      </c>
      <c r="B304" t="s">
        <v>574</v>
      </c>
      <c r="C304" t="s">
        <v>363</v>
      </c>
      <c r="D304" t="s">
        <v>364</v>
      </c>
      <c r="E304">
        <v>1</v>
      </c>
      <c r="F304" s="2">
        <v>168.75</v>
      </c>
      <c r="G304" s="3">
        <v>277.7885</v>
      </c>
      <c r="H304" s="3">
        <v>1.6875</v>
      </c>
      <c r="I304" s="3">
        <v>7.9312500000000004</v>
      </c>
      <c r="J304" s="3">
        <v>178.36875000000001</v>
      </c>
      <c r="K304" s="3">
        <v>274.41346153846155</v>
      </c>
      <c r="L304" s="4">
        <v>0.35</v>
      </c>
    </row>
    <row r="305" spans="1:12" x14ac:dyDescent="0.35">
      <c r="A305" s="1" t="s">
        <v>575</v>
      </c>
      <c r="B305" t="s">
        <v>576</v>
      </c>
      <c r="C305" t="s">
        <v>363</v>
      </c>
      <c r="D305" t="s">
        <v>364</v>
      </c>
      <c r="E305">
        <v>1</v>
      </c>
      <c r="F305" s="2">
        <v>44.8</v>
      </c>
      <c r="G305" s="3">
        <v>73.747699999999995</v>
      </c>
      <c r="H305" s="3">
        <v>0.44799999999999995</v>
      </c>
      <c r="I305" s="3">
        <v>2.1055999999999999</v>
      </c>
      <c r="J305" s="3">
        <v>47.3536</v>
      </c>
      <c r="K305" s="3">
        <v>72.851692307692304</v>
      </c>
      <c r="L305" s="4">
        <v>0.35</v>
      </c>
    </row>
    <row r="306" spans="1:12" x14ac:dyDescent="0.35">
      <c r="A306" s="1" t="s">
        <v>577</v>
      </c>
      <c r="B306" t="s">
        <v>578</v>
      </c>
      <c r="C306" t="s">
        <v>363</v>
      </c>
      <c r="D306" t="s">
        <v>364</v>
      </c>
      <c r="E306">
        <v>1</v>
      </c>
      <c r="F306" s="2">
        <v>168.75</v>
      </c>
      <c r="G306" s="3">
        <v>277.7885</v>
      </c>
      <c r="H306" s="3">
        <v>1.6875</v>
      </c>
      <c r="I306" s="3">
        <v>7.9312500000000004</v>
      </c>
      <c r="J306" s="3">
        <v>178.36875000000001</v>
      </c>
      <c r="K306" s="3">
        <v>274.41346153846155</v>
      </c>
      <c r="L306" s="4">
        <v>0.35</v>
      </c>
    </row>
    <row r="307" spans="1:12" x14ac:dyDescent="0.35">
      <c r="A307" s="1" t="s">
        <v>579</v>
      </c>
      <c r="B307" t="s">
        <v>580</v>
      </c>
      <c r="C307" t="s">
        <v>26</v>
      </c>
      <c r="D307" t="s">
        <v>27</v>
      </c>
      <c r="E307">
        <v>1</v>
      </c>
      <c r="F307" s="2">
        <v>1766</v>
      </c>
      <c r="G307" s="3">
        <v>2907.1077</v>
      </c>
      <c r="H307" s="3">
        <v>17.66</v>
      </c>
      <c r="I307" s="3">
        <v>83.001999999999995</v>
      </c>
      <c r="J307" s="3">
        <v>1866.662</v>
      </c>
      <c r="K307" s="3">
        <v>2871.7876923076924</v>
      </c>
      <c r="L307" s="4">
        <v>0.35000000000000003</v>
      </c>
    </row>
    <row r="308" spans="1:12" x14ac:dyDescent="0.35">
      <c r="A308" s="1" t="s">
        <v>581</v>
      </c>
      <c r="B308" t="s">
        <v>582</v>
      </c>
      <c r="C308" t="s">
        <v>363</v>
      </c>
      <c r="D308" t="s">
        <v>364</v>
      </c>
      <c r="E308">
        <v>1</v>
      </c>
      <c r="F308" s="2">
        <v>16.8</v>
      </c>
      <c r="G308" s="3">
        <v>27.6554</v>
      </c>
      <c r="H308" s="3">
        <v>0.16800000000000001</v>
      </c>
      <c r="I308" s="3">
        <v>0.78960000000000008</v>
      </c>
      <c r="J308" s="3">
        <v>17.7576</v>
      </c>
      <c r="K308" s="3">
        <v>27.319384615384614</v>
      </c>
      <c r="L308" s="4">
        <v>0.35</v>
      </c>
    </row>
    <row r="309" spans="1:12" x14ac:dyDescent="0.35">
      <c r="A309" s="1" t="s">
        <v>583</v>
      </c>
      <c r="B309" t="s">
        <v>584</v>
      </c>
      <c r="C309" t="s">
        <v>26</v>
      </c>
      <c r="D309" t="s">
        <v>27</v>
      </c>
      <c r="E309">
        <v>1</v>
      </c>
      <c r="F309" s="2">
        <v>40.5</v>
      </c>
      <c r="G309" s="3">
        <v>66.669200000000004</v>
      </c>
      <c r="H309" s="3">
        <v>0.40500000000000003</v>
      </c>
      <c r="I309" s="3">
        <v>1.9035</v>
      </c>
      <c r="J309" s="3">
        <v>42.808500000000002</v>
      </c>
      <c r="K309" s="3">
        <v>65.859230769230777</v>
      </c>
      <c r="L309" s="4">
        <v>0.35000000000000003</v>
      </c>
    </row>
    <row r="310" spans="1:12" x14ac:dyDescent="0.35">
      <c r="A310" s="1" t="s">
        <v>585</v>
      </c>
      <c r="B310" t="s">
        <v>586</v>
      </c>
      <c r="C310" t="s">
        <v>26</v>
      </c>
      <c r="D310" t="s">
        <v>27</v>
      </c>
      <c r="E310">
        <v>1</v>
      </c>
      <c r="F310" s="2">
        <v>1351.02</v>
      </c>
      <c r="G310" s="3">
        <v>2223.9868000000001</v>
      </c>
      <c r="H310" s="3">
        <v>13.510199999999999</v>
      </c>
      <c r="I310" s="3">
        <v>63.49794</v>
      </c>
      <c r="J310" s="3">
        <v>1428.0281399999999</v>
      </c>
      <c r="K310" s="3">
        <v>2196.966369230769</v>
      </c>
      <c r="L310" s="4">
        <v>0.35</v>
      </c>
    </row>
    <row r="311" spans="1:12" x14ac:dyDescent="0.35">
      <c r="A311" s="1" t="s">
        <v>587</v>
      </c>
      <c r="B311" t="s">
        <v>588</v>
      </c>
      <c r="C311" t="s">
        <v>26</v>
      </c>
      <c r="D311" t="s">
        <v>27</v>
      </c>
      <c r="E311">
        <v>1</v>
      </c>
      <c r="F311" s="2">
        <v>261</v>
      </c>
      <c r="G311" s="3">
        <v>429.64620000000002</v>
      </c>
      <c r="H311" s="3">
        <v>2.61</v>
      </c>
      <c r="I311" s="3">
        <v>12.266999999999999</v>
      </c>
      <c r="J311" s="3">
        <v>275.87700000000001</v>
      </c>
      <c r="K311" s="3">
        <v>424.42615384615385</v>
      </c>
      <c r="L311" s="4">
        <v>0.35</v>
      </c>
    </row>
    <row r="312" spans="1:12" x14ac:dyDescent="0.35">
      <c r="A312" s="1" t="s">
        <v>589</v>
      </c>
      <c r="B312" t="s">
        <v>590</v>
      </c>
      <c r="C312" t="s">
        <v>26</v>
      </c>
      <c r="D312" t="s">
        <v>27</v>
      </c>
      <c r="E312">
        <v>1</v>
      </c>
      <c r="F312" s="2">
        <v>44.1</v>
      </c>
      <c r="G312" s="3">
        <v>72.595399999999998</v>
      </c>
      <c r="H312" s="3">
        <v>0.441</v>
      </c>
      <c r="I312" s="3">
        <v>2.0727000000000002</v>
      </c>
      <c r="J312" s="3">
        <v>46.613700000000001</v>
      </c>
      <c r="K312" s="3">
        <v>71.713384615384612</v>
      </c>
      <c r="L312" s="4">
        <v>0.35</v>
      </c>
    </row>
    <row r="313" spans="1:12" x14ac:dyDescent="0.35">
      <c r="A313" s="1" t="s">
        <v>591</v>
      </c>
      <c r="B313" t="s">
        <v>592</v>
      </c>
      <c r="C313" t="s">
        <v>26</v>
      </c>
      <c r="D313" t="s">
        <v>27</v>
      </c>
      <c r="E313">
        <v>1</v>
      </c>
      <c r="F313" s="2">
        <v>333.9</v>
      </c>
      <c r="G313" s="3">
        <v>549.6508</v>
      </c>
      <c r="H313" s="3">
        <v>3.339</v>
      </c>
      <c r="I313" s="3">
        <v>15.693299999999999</v>
      </c>
      <c r="J313" s="3">
        <v>352.9323</v>
      </c>
      <c r="K313" s="3">
        <v>542.97276923076925</v>
      </c>
      <c r="L313" s="4">
        <v>0.35000000000000003</v>
      </c>
    </row>
    <row r="314" spans="1:12" x14ac:dyDescent="0.35">
      <c r="A314" s="1" t="s">
        <v>593</v>
      </c>
      <c r="B314" t="s">
        <v>594</v>
      </c>
      <c r="C314" t="s">
        <v>26</v>
      </c>
      <c r="D314" t="s">
        <v>27</v>
      </c>
      <c r="E314">
        <v>1</v>
      </c>
      <c r="F314" s="2">
        <v>1441.35</v>
      </c>
      <c r="G314" s="3">
        <v>2372.6837999999998</v>
      </c>
      <c r="H314" s="3">
        <v>14.413499999999999</v>
      </c>
      <c r="I314" s="3">
        <v>67.743449999999996</v>
      </c>
      <c r="J314" s="3">
        <v>1523.50695</v>
      </c>
      <c r="K314" s="3">
        <v>2343.8568461538462</v>
      </c>
      <c r="L314" s="4">
        <v>0.35000000000000003</v>
      </c>
    </row>
    <row r="315" spans="1:12" x14ac:dyDescent="0.35">
      <c r="A315" s="1" t="s">
        <v>595</v>
      </c>
      <c r="B315" t="s">
        <v>596</v>
      </c>
      <c r="C315" t="s">
        <v>26</v>
      </c>
      <c r="D315" t="s">
        <v>27</v>
      </c>
      <c r="E315">
        <v>1</v>
      </c>
      <c r="F315" s="2">
        <v>45.9</v>
      </c>
      <c r="G315" s="3">
        <v>75.558499999999995</v>
      </c>
      <c r="H315" s="3">
        <v>0.45900000000000002</v>
      </c>
      <c r="I315" s="3">
        <v>2.1572999999999998</v>
      </c>
      <c r="J315" s="3">
        <v>48.516300000000001</v>
      </c>
      <c r="K315" s="3">
        <v>74.640461538461537</v>
      </c>
      <c r="L315" s="4">
        <v>0.35</v>
      </c>
    </row>
    <row r="316" spans="1:12" x14ac:dyDescent="0.35">
      <c r="A316" s="1" t="s">
        <v>597</v>
      </c>
      <c r="B316" t="s">
        <v>598</v>
      </c>
      <c r="C316" t="s">
        <v>26</v>
      </c>
      <c r="D316" t="s">
        <v>27</v>
      </c>
      <c r="E316">
        <v>1</v>
      </c>
      <c r="F316" s="2">
        <v>63.48</v>
      </c>
      <c r="G316" s="3">
        <v>104.4978</v>
      </c>
      <c r="H316" s="3">
        <v>0.63480000000000003</v>
      </c>
      <c r="I316" s="3">
        <v>2.9835599999999998</v>
      </c>
      <c r="J316" s="3">
        <v>67.09836</v>
      </c>
      <c r="K316" s="3">
        <v>103.22824615384614</v>
      </c>
      <c r="L316" s="4">
        <v>0.34999999999999992</v>
      </c>
    </row>
    <row r="317" spans="1:12" x14ac:dyDescent="0.35">
      <c r="A317" s="1" t="s">
        <v>599</v>
      </c>
      <c r="B317" t="s">
        <v>600</v>
      </c>
      <c r="C317" t="s">
        <v>26</v>
      </c>
      <c r="D317" t="s">
        <v>27</v>
      </c>
      <c r="E317">
        <v>1</v>
      </c>
      <c r="F317" s="2">
        <v>148.35</v>
      </c>
      <c r="G317" s="3">
        <v>244.20689999999999</v>
      </c>
      <c r="H317" s="3">
        <v>1.4835</v>
      </c>
      <c r="I317" s="3">
        <v>6.9724499999999994</v>
      </c>
      <c r="J317" s="3">
        <v>156.80595</v>
      </c>
      <c r="K317" s="3">
        <v>241.23992307692305</v>
      </c>
      <c r="L317" s="4">
        <v>0.34999999999999992</v>
      </c>
    </row>
    <row r="318" spans="1:12" x14ac:dyDescent="0.35">
      <c r="A318" s="1" t="s">
        <v>601</v>
      </c>
      <c r="B318" t="s">
        <v>602</v>
      </c>
      <c r="C318" t="s">
        <v>26</v>
      </c>
      <c r="D318" t="s">
        <v>27</v>
      </c>
      <c r="E318">
        <v>1</v>
      </c>
      <c r="F318" s="2">
        <v>25.2</v>
      </c>
      <c r="G318" s="3">
        <v>41.4831</v>
      </c>
      <c r="H318" s="3">
        <v>0.252</v>
      </c>
      <c r="I318" s="3">
        <v>1.1843999999999999</v>
      </c>
      <c r="J318" s="3">
        <v>26.636399999999998</v>
      </c>
      <c r="K318" s="3">
        <v>40.979076923076917</v>
      </c>
      <c r="L318" s="4">
        <v>0.34999999999999992</v>
      </c>
    </row>
    <row r="319" spans="1:12" x14ac:dyDescent="0.35">
      <c r="A319" s="1" t="s">
        <v>603</v>
      </c>
      <c r="B319" t="s">
        <v>604</v>
      </c>
      <c r="C319" t="s">
        <v>26</v>
      </c>
      <c r="D319" t="s">
        <v>27</v>
      </c>
      <c r="E319">
        <v>1</v>
      </c>
      <c r="F319" s="2">
        <v>0.01</v>
      </c>
      <c r="G319" s="3">
        <v>1.6500000000000001E-2</v>
      </c>
      <c r="H319" s="3">
        <v>1E-4</v>
      </c>
      <c r="I319" s="3">
        <v>4.6999999999999999E-4</v>
      </c>
      <c r="J319" s="3">
        <v>1.057E-2</v>
      </c>
      <c r="K319" s="3">
        <v>1.6261538461538459E-2</v>
      </c>
      <c r="L319" s="4">
        <v>0.34999999999999992</v>
      </c>
    </row>
    <row r="320" spans="1:12" x14ac:dyDescent="0.35">
      <c r="A320" s="1" t="s">
        <v>605</v>
      </c>
      <c r="B320" t="s">
        <v>606</v>
      </c>
      <c r="C320" t="s">
        <v>26</v>
      </c>
      <c r="D320" t="s">
        <v>27</v>
      </c>
      <c r="E320">
        <v>1</v>
      </c>
      <c r="F320" s="2">
        <v>258.75</v>
      </c>
      <c r="G320" s="3">
        <v>425.94229999999999</v>
      </c>
      <c r="H320" s="3">
        <v>2.5874999999999999</v>
      </c>
      <c r="I320" s="3">
        <v>12.161250000000001</v>
      </c>
      <c r="J320" s="3">
        <v>273.49874999999997</v>
      </c>
      <c r="K320" s="3">
        <v>420.76730769230761</v>
      </c>
      <c r="L320" s="4">
        <v>0.34999999999999992</v>
      </c>
    </row>
    <row r="321" spans="1:12" x14ac:dyDescent="0.35">
      <c r="A321" s="1" t="s">
        <v>607</v>
      </c>
      <c r="B321" t="s">
        <v>608</v>
      </c>
      <c r="C321" t="s">
        <v>26</v>
      </c>
      <c r="D321" t="s">
        <v>27</v>
      </c>
      <c r="E321">
        <v>1</v>
      </c>
      <c r="F321" s="2">
        <v>558.21</v>
      </c>
      <c r="G321" s="3">
        <v>918.89949999999999</v>
      </c>
      <c r="H321" s="3">
        <v>5.5821000000000005</v>
      </c>
      <c r="I321" s="3">
        <v>26.235870000000002</v>
      </c>
      <c r="J321" s="3">
        <v>590.02796999999998</v>
      </c>
      <c r="K321" s="3">
        <v>907.73533846153839</v>
      </c>
      <c r="L321" s="4">
        <v>0.35</v>
      </c>
    </row>
    <row r="322" spans="1:12" x14ac:dyDescent="0.35">
      <c r="A322" s="1" t="s">
        <v>609</v>
      </c>
      <c r="B322" t="s">
        <v>610</v>
      </c>
      <c r="C322" t="s">
        <v>26</v>
      </c>
      <c r="D322" t="s">
        <v>27</v>
      </c>
      <c r="E322">
        <v>1</v>
      </c>
      <c r="F322" s="2">
        <v>1000.35</v>
      </c>
      <c r="G322" s="3">
        <v>1646.73</v>
      </c>
      <c r="H322" s="3">
        <v>10.003500000000001</v>
      </c>
      <c r="I322" s="3">
        <v>47.016449999999999</v>
      </c>
      <c r="J322" s="3">
        <v>1057.36995</v>
      </c>
      <c r="K322" s="3">
        <v>1626.723</v>
      </c>
      <c r="L322" s="4">
        <v>0.35</v>
      </c>
    </row>
    <row r="323" spans="1:12" x14ac:dyDescent="0.35">
      <c r="A323" s="1" t="s">
        <v>611</v>
      </c>
      <c r="B323" t="s">
        <v>487</v>
      </c>
      <c r="C323" t="s">
        <v>26</v>
      </c>
      <c r="D323" t="s">
        <v>27</v>
      </c>
      <c r="E323">
        <v>1</v>
      </c>
      <c r="F323" s="2">
        <v>279.45</v>
      </c>
      <c r="G323" s="3">
        <v>460.01769999999999</v>
      </c>
      <c r="H323" s="3">
        <v>2.7944999999999998</v>
      </c>
      <c r="I323" s="3">
        <v>13.13415</v>
      </c>
      <c r="J323" s="3">
        <v>295.37864999999999</v>
      </c>
      <c r="K323" s="3">
        <v>454.4286923076923</v>
      </c>
      <c r="L323" s="4">
        <v>0.35000000000000003</v>
      </c>
    </row>
    <row r="324" spans="1:12" x14ac:dyDescent="0.35">
      <c r="A324" s="1" t="s">
        <v>612</v>
      </c>
      <c r="B324" t="s">
        <v>613</v>
      </c>
      <c r="C324" t="s">
        <v>26</v>
      </c>
      <c r="D324" t="s">
        <v>27</v>
      </c>
      <c r="E324">
        <v>1</v>
      </c>
      <c r="F324" s="2">
        <v>13.8</v>
      </c>
      <c r="G324" s="3">
        <v>22.716899999999999</v>
      </c>
      <c r="H324" s="3">
        <v>0.13800000000000001</v>
      </c>
      <c r="I324" s="3">
        <v>0.64860000000000007</v>
      </c>
      <c r="J324" s="3">
        <v>14.586600000000001</v>
      </c>
      <c r="K324" s="3">
        <v>22.440923076923077</v>
      </c>
      <c r="L324" s="4">
        <v>0.35</v>
      </c>
    </row>
    <row r="325" spans="1:12" x14ac:dyDescent="0.35">
      <c r="A325" s="1" t="s">
        <v>614</v>
      </c>
      <c r="B325" t="s">
        <v>615</v>
      </c>
      <c r="C325" t="s">
        <v>26</v>
      </c>
      <c r="D325" t="s">
        <v>27</v>
      </c>
      <c r="E325">
        <v>1</v>
      </c>
      <c r="F325" s="2">
        <v>37.26</v>
      </c>
      <c r="G325" s="3">
        <v>61.335700000000003</v>
      </c>
      <c r="H325" s="3">
        <v>0.37259999999999999</v>
      </c>
      <c r="I325" s="3">
        <v>1.75122</v>
      </c>
      <c r="J325" s="3">
        <v>39.38382</v>
      </c>
      <c r="K325" s="3">
        <v>60.590492307692308</v>
      </c>
      <c r="L325" s="4">
        <v>0.35000000000000003</v>
      </c>
    </row>
    <row r="326" spans="1:12" x14ac:dyDescent="0.35">
      <c r="A326" s="1" t="s">
        <v>616</v>
      </c>
      <c r="B326" t="s">
        <v>487</v>
      </c>
      <c r="C326" t="s">
        <v>26</v>
      </c>
      <c r="D326" t="s">
        <v>27</v>
      </c>
      <c r="E326">
        <v>1</v>
      </c>
      <c r="F326" s="2">
        <v>256.68</v>
      </c>
      <c r="G326" s="3">
        <v>422.53480000000002</v>
      </c>
      <c r="H326" s="3">
        <v>2.5668000000000002</v>
      </c>
      <c r="I326" s="3">
        <v>12.06396</v>
      </c>
      <c r="J326" s="3">
        <v>271.31076000000002</v>
      </c>
      <c r="K326" s="3">
        <v>417.40116923076926</v>
      </c>
      <c r="L326" s="4">
        <v>0.35</v>
      </c>
    </row>
    <row r="327" spans="1:12" x14ac:dyDescent="0.35">
      <c r="A327" s="1" t="s">
        <v>617</v>
      </c>
      <c r="B327" t="s">
        <v>618</v>
      </c>
      <c r="C327" t="s">
        <v>26</v>
      </c>
      <c r="D327" t="s">
        <v>27</v>
      </c>
      <c r="E327">
        <v>1</v>
      </c>
      <c r="F327" s="2">
        <v>41</v>
      </c>
      <c r="G327" s="3">
        <v>67.4923</v>
      </c>
      <c r="H327" s="3">
        <v>0.41000000000000003</v>
      </c>
      <c r="I327" s="3">
        <v>1.927</v>
      </c>
      <c r="J327" s="3">
        <v>43.336999999999996</v>
      </c>
      <c r="K327" s="3">
        <v>66.672307692307683</v>
      </c>
      <c r="L327" s="4">
        <v>0.35</v>
      </c>
    </row>
    <row r="328" spans="1:12" x14ac:dyDescent="0.35">
      <c r="A328" s="1" t="s">
        <v>619</v>
      </c>
      <c r="B328" t="s">
        <v>620</v>
      </c>
      <c r="C328" t="s">
        <v>26</v>
      </c>
      <c r="D328" t="s">
        <v>27</v>
      </c>
      <c r="E328">
        <v>1</v>
      </c>
      <c r="F328" s="2">
        <v>34</v>
      </c>
      <c r="G328" s="3">
        <v>55.969200000000001</v>
      </c>
      <c r="H328" s="3">
        <v>0.34</v>
      </c>
      <c r="I328" s="3">
        <v>1.5980000000000001</v>
      </c>
      <c r="J328" s="3">
        <v>35.938000000000002</v>
      </c>
      <c r="K328" s="3">
        <v>55.28923076923077</v>
      </c>
      <c r="L328" s="4">
        <v>0.35</v>
      </c>
    </row>
    <row r="329" spans="1:12" x14ac:dyDescent="0.35">
      <c r="A329" s="1" t="s">
        <v>621</v>
      </c>
      <c r="B329" t="s">
        <v>622</v>
      </c>
      <c r="C329" t="s">
        <v>26</v>
      </c>
      <c r="D329" t="s">
        <v>27</v>
      </c>
      <c r="E329">
        <v>1</v>
      </c>
      <c r="F329" s="2">
        <v>537.75</v>
      </c>
      <c r="G329" s="3">
        <v>885.2192</v>
      </c>
      <c r="H329" s="3">
        <v>5.3775000000000004</v>
      </c>
      <c r="I329" s="3">
        <v>25.274249999999999</v>
      </c>
      <c r="J329" s="3">
        <v>568.40175000000011</v>
      </c>
      <c r="K329" s="3">
        <v>874.46423076923088</v>
      </c>
      <c r="L329" s="4">
        <v>0.35</v>
      </c>
    </row>
    <row r="330" spans="1:12" x14ac:dyDescent="0.35">
      <c r="A330" s="1" t="s">
        <v>623</v>
      </c>
      <c r="B330" t="s">
        <v>624</v>
      </c>
      <c r="C330" t="s">
        <v>363</v>
      </c>
      <c r="D330" t="s">
        <v>364</v>
      </c>
      <c r="E330">
        <v>1</v>
      </c>
      <c r="F330" s="2">
        <v>2100</v>
      </c>
      <c r="G330" s="3">
        <v>3456.9231</v>
      </c>
      <c r="H330" s="3">
        <v>21</v>
      </c>
      <c r="I330" s="3">
        <v>98.7</v>
      </c>
      <c r="J330" s="3">
        <v>2219.6999999999998</v>
      </c>
      <c r="K330" s="3">
        <v>3414.9230769230767</v>
      </c>
      <c r="L330" s="4">
        <v>0.35000000000000003</v>
      </c>
    </row>
    <row r="331" spans="1:12" x14ac:dyDescent="0.35">
      <c r="A331" s="1" t="s">
        <v>625</v>
      </c>
      <c r="B331" t="s">
        <v>626</v>
      </c>
      <c r="C331" t="s">
        <v>26</v>
      </c>
      <c r="D331" t="s">
        <v>27</v>
      </c>
      <c r="E331">
        <v>1</v>
      </c>
      <c r="F331" s="2">
        <v>14975.76</v>
      </c>
      <c r="G331" s="3">
        <v>24652.403999999999</v>
      </c>
      <c r="H331" s="3">
        <v>149.7576</v>
      </c>
      <c r="I331" s="3">
        <v>703.86072000000001</v>
      </c>
      <c r="J331" s="3">
        <v>15829.378320000002</v>
      </c>
      <c r="K331" s="3">
        <v>24352.889723076925</v>
      </c>
      <c r="L331" s="4">
        <v>0.35</v>
      </c>
    </row>
    <row r="332" spans="1:12" x14ac:dyDescent="0.35">
      <c r="A332" s="1" t="s">
        <v>627</v>
      </c>
      <c r="B332" t="s">
        <v>628</v>
      </c>
      <c r="C332" t="s">
        <v>26</v>
      </c>
      <c r="D332" t="s">
        <v>27</v>
      </c>
      <c r="E332">
        <v>1</v>
      </c>
      <c r="F332" s="2">
        <v>1631.85</v>
      </c>
      <c r="G332" s="3">
        <v>2686.2761999999998</v>
      </c>
      <c r="H332" s="3">
        <v>16.3185</v>
      </c>
      <c r="I332" s="3">
        <v>76.696950000000001</v>
      </c>
      <c r="J332" s="3">
        <v>1724.86545</v>
      </c>
      <c r="K332" s="3">
        <v>2653.6391538461539</v>
      </c>
      <c r="L332" s="4">
        <v>0.35000000000000003</v>
      </c>
    </row>
    <row r="333" spans="1:12" x14ac:dyDescent="0.35">
      <c r="A333" s="1" t="s">
        <v>629</v>
      </c>
      <c r="B333" t="s">
        <v>630</v>
      </c>
      <c r="C333" t="s">
        <v>26</v>
      </c>
      <c r="D333" t="s">
        <v>27</v>
      </c>
      <c r="E333">
        <v>1</v>
      </c>
      <c r="F333" s="2">
        <v>15127.65</v>
      </c>
      <c r="G333" s="3">
        <v>24902.438999999998</v>
      </c>
      <c r="H333" s="3">
        <v>151.2765</v>
      </c>
      <c r="I333" s="3">
        <v>710.99955</v>
      </c>
      <c r="J333" s="3">
        <v>15989.92605</v>
      </c>
      <c r="K333" s="3">
        <v>24599.886230769229</v>
      </c>
      <c r="L333" s="4">
        <v>0.34999999999999992</v>
      </c>
    </row>
    <row r="334" spans="1:12" x14ac:dyDescent="0.35">
      <c r="A334" s="1" t="s">
        <v>631</v>
      </c>
      <c r="B334" t="s">
        <v>473</v>
      </c>
      <c r="C334" t="s">
        <v>26</v>
      </c>
      <c r="D334" t="s">
        <v>27</v>
      </c>
      <c r="E334">
        <v>1</v>
      </c>
      <c r="F334" s="2">
        <v>2796.3</v>
      </c>
      <c r="G334" s="3">
        <v>4603.1400000000003</v>
      </c>
      <c r="H334" s="3">
        <v>27.963000000000001</v>
      </c>
      <c r="I334" s="3">
        <v>131.42610000000002</v>
      </c>
      <c r="J334" s="3">
        <v>2955.6891000000005</v>
      </c>
      <c r="K334" s="3">
        <v>4547.2140000000009</v>
      </c>
      <c r="L334" s="4">
        <v>0.35000000000000003</v>
      </c>
    </row>
    <row r="335" spans="1:12" x14ac:dyDescent="0.35">
      <c r="A335" s="1" t="s">
        <v>632</v>
      </c>
      <c r="B335" t="s">
        <v>633</v>
      </c>
      <c r="C335" t="s">
        <v>363</v>
      </c>
      <c r="D335" t="s">
        <v>364</v>
      </c>
      <c r="E335">
        <v>1</v>
      </c>
      <c r="F335" s="2">
        <v>260</v>
      </c>
      <c r="G335" s="3">
        <v>428</v>
      </c>
      <c r="H335" s="3">
        <v>2.6</v>
      </c>
      <c r="I335" s="3">
        <v>12.22</v>
      </c>
      <c r="J335" s="3">
        <v>274.82000000000005</v>
      </c>
      <c r="K335" s="3">
        <v>422.80000000000007</v>
      </c>
      <c r="L335" s="4">
        <v>0.35</v>
      </c>
    </row>
    <row r="336" spans="1:12" x14ac:dyDescent="0.35">
      <c r="A336" s="1" t="s">
        <v>634</v>
      </c>
      <c r="B336" t="s">
        <v>635</v>
      </c>
      <c r="C336" t="s">
        <v>363</v>
      </c>
      <c r="D336" t="s">
        <v>364</v>
      </c>
      <c r="E336">
        <v>1</v>
      </c>
      <c r="F336" s="2">
        <v>780</v>
      </c>
      <c r="G336" s="3">
        <v>1284</v>
      </c>
      <c r="H336" s="3">
        <v>7.8</v>
      </c>
      <c r="I336" s="3">
        <v>36.659999999999997</v>
      </c>
      <c r="J336" s="3">
        <v>824.45999999999992</v>
      </c>
      <c r="K336" s="3">
        <v>1268.3999999999999</v>
      </c>
      <c r="L336" s="4">
        <v>0.35</v>
      </c>
    </row>
    <row r="337" spans="1:12" x14ac:dyDescent="0.35">
      <c r="A337" s="1" t="s">
        <v>636</v>
      </c>
      <c r="B337" t="s">
        <v>637</v>
      </c>
      <c r="C337" t="s">
        <v>363</v>
      </c>
      <c r="D337" t="s">
        <v>364</v>
      </c>
      <c r="E337">
        <v>1</v>
      </c>
      <c r="F337" s="2">
        <v>2275</v>
      </c>
      <c r="G337" s="3">
        <v>3745</v>
      </c>
      <c r="H337" s="3">
        <v>22.75</v>
      </c>
      <c r="I337" s="3">
        <v>106.925</v>
      </c>
      <c r="J337" s="3">
        <v>2404.6750000000002</v>
      </c>
      <c r="K337" s="3">
        <v>3699.5</v>
      </c>
      <c r="L337" s="4">
        <v>0.35</v>
      </c>
    </row>
    <row r="338" spans="1:12" x14ac:dyDescent="0.35">
      <c r="A338" s="1" t="s">
        <v>638</v>
      </c>
      <c r="B338" t="s">
        <v>639</v>
      </c>
      <c r="C338" t="s">
        <v>363</v>
      </c>
      <c r="D338" t="s">
        <v>364</v>
      </c>
      <c r="E338">
        <v>1</v>
      </c>
      <c r="F338" s="2">
        <v>455</v>
      </c>
      <c r="G338" s="3">
        <v>749</v>
      </c>
      <c r="H338" s="3">
        <v>4.55</v>
      </c>
      <c r="I338" s="3">
        <v>21.385000000000002</v>
      </c>
      <c r="J338" s="3">
        <v>480.935</v>
      </c>
      <c r="K338" s="3">
        <v>739.9</v>
      </c>
      <c r="L338" s="4">
        <v>0.35</v>
      </c>
    </row>
    <row r="339" spans="1:12" x14ac:dyDescent="0.35">
      <c r="A339" s="1" t="s">
        <v>640</v>
      </c>
      <c r="B339" t="s">
        <v>641</v>
      </c>
      <c r="C339" t="s">
        <v>13</v>
      </c>
      <c r="D339" t="s">
        <v>14</v>
      </c>
      <c r="E339">
        <v>1</v>
      </c>
      <c r="F339" s="2">
        <v>319.45999999999998</v>
      </c>
      <c r="G339" s="3">
        <v>525.88030000000003</v>
      </c>
      <c r="H339" s="3">
        <v>3.1945999999999999</v>
      </c>
      <c r="I339" s="3">
        <v>15.014619999999999</v>
      </c>
      <c r="J339" s="3">
        <v>337.66921999999994</v>
      </c>
      <c r="K339" s="3">
        <v>519.49110769230754</v>
      </c>
      <c r="L339" s="4">
        <v>0.34999999999999992</v>
      </c>
    </row>
    <row r="340" spans="1:12" x14ac:dyDescent="0.35">
      <c r="A340" s="1">
        <v>102220</v>
      </c>
      <c r="B340" t="s">
        <v>642</v>
      </c>
      <c r="C340" t="s">
        <v>13</v>
      </c>
      <c r="D340" t="s">
        <v>14</v>
      </c>
      <c r="E340">
        <v>1</v>
      </c>
      <c r="F340" s="2">
        <v>750.98</v>
      </c>
      <c r="G340" s="3">
        <v>1236.2285999999999</v>
      </c>
      <c r="H340" s="3">
        <v>7.5098000000000003</v>
      </c>
      <c r="I340" s="3">
        <v>35.296060000000004</v>
      </c>
      <c r="J340" s="3">
        <v>793.78586000000007</v>
      </c>
      <c r="K340" s="3">
        <v>1221.2090153846154</v>
      </c>
      <c r="L340" s="4">
        <v>0.35</v>
      </c>
    </row>
    <row r="341" spans="1:12" x14ac:dyDescent="0.35">
      <c r="A341" s="1">
        <v>105909169</v>
      </c>
      <c r="B341" t="s">
        <v>643</v>
      </c>
      <c r="C341" t="s">
        <v>363</v>
      </c>
      <c r="D341" t="s">
        <v>364</v>
      </c>
      <c r="E341">
        <v>1</v>
      </c>
      <c r="F341" s="2">
        <v>38.71</v>
      </c>
      <c r="G341" s="3">
        <v>63.7226</v>
      </c>
      <c r="H341" s="3">
        <v>0.3871</v>
      </c>
      <c r="I341" s="3">
        <v>1.8193700000000002</v>
      </c>
      <c r="J341" s="3">
        <v>40.916469999999997</v>
      </c>
      <c r="K341" s="3">
        <v>62.94841538461538</v>
      </c>
      <c r="L341" s="4">
        <v>0.35000000000000003</v>
      </c>
    </row>
    <row r="342" spans="1:12" x14ac:dyDescent="0.35">
      <c r="A342" s="1" t="s">
        <v>644</v>
      </c>
      <c r="B342" t="s">
        <v>645</v>
      </c>
      <c r="C342" t="s">
        <v>34</v>
      </c>
      <c r="D342" t="s">
        <v>35</v>
      </c>
      <c r="E342">
        <v>1</v>
      </c>
      <c r="F342" s="2">
        <v>17.25</v>
      </c>
      <c r="G342" s="3">
        <v>28.3962</v>
      </c>
      <c r="H342" s="3">
        <v>0.17250000000000001</v>
      </c>
      <c r="I342" s="3">
        <v>0.81074999999999997</v>
      </c>
      <c r="J342" s="3">
        <v>18.233249999999998</v>
      </c>
      <c r="K342" s="3">
        <v>28.051153846153841</v>
      </c>
      <c r="L342" s="4">
        <v>0.35</v>
      </c>
    </row>
    <row r="343" spans="1:12" x14ac:dyDescent="0.35">
      <c r="A343" s="1" t="s">
        <v>646</v>
      </c>
      <c r="B343" t="s">
        <v>647</v>
      </c>
      <c r="C343" t="s">
        <v>17</v>
      </c>
      <c r="D343" t="s">
        <v>18</v>
      </c>
      <c r="E343">
        <v>1</v>
      </c>
      <c r="F343" s="2">
        <v>418.71</v>
      </c>
      <c r="G343" s="3">
        <v>689.26110000000006</v>
      </c>
      <c r="H343" s="3">
        <v>4.1871</v>
      </c>
      <c r="I343" s="3">
        <v>19.679369999999999</v>
      </c>
      <c r="J343" s="3">
        <v>442.57646999999997</v>
      </c>
      <c r="K343" s="3">
        <v>680.8868769230769</v>
      </c>
      <c r="L343" s="4">
        <v>0.35000000000000003</v>
      </c>
    </row>
    <row r="344" spans="1:12" x14ac:dyDescent="0.35">
      <c r="A344" s="1" t="s">
        <v>648</v>
      </c>
      <c r="B344" t="s">
        <v>649</v>
      </c>
      <c r="C344" t="s">
        <v>17</v>
      </c>
      <c r="D344" t="s">
        <v>18</v>
      </c>
      <c r="E344">
        <v>1</v>
      </c>
      <c r="F344" s="2">
        <v>132.82</v>
      </c>
      <c r="G344" s="3">
        <v>218.6422</v>
      </c>
      <c r="H344" s="3">
        <v>1.3282</v>
      </c>
      <c r="I344" s="3">
        <v>6.24254</v>
      </c>
      <c r="J344" s="3">
        <v>140.39073999999999</v>
      </c>
      <c r="K344" s="3">
        <v>215.98575384615384</v>
      </c>
      <c r="L344" s="4">
        <v>0.35000000000000003</v>
      </c>
    </row>
    <row r="345" spans="1:12" x14ac:dyDescent="0.35">
      <c r="A345" s="1" t="s">
        <v>650</v>
      </c>
      <c r="B345" t="s">
        <v>651</v>
      </c>
      <c r="C345" t="s">
        <v>17</v>
      </c>
      <c r="D345" t="s">
        <v>18</v>
      </c>
      <c r="E345">
        <v>1</v>
      </c>
      <c r="F345" s="2">
        <v>146.84</v>
      </c>
      <c r="G345" s="3">
        <v>241.72120000000001</v>
      </c>
      <c r="H345" s="3">
        <v>1.4684000000000001</v>
      </c>
      <c r="I345" s="3">
        <v>6.9014800000000003</v>
      </c>
      <c r="J345" s="3">
        <v>155.20988</v>
      </c>
      <c r="K345" s="3">
        <v>238.78443076923077</v>
      </c>
      <c r="L345" s="4">
        <v>0.35</v>
      </c>
    </row>
    <row r="346" spans="1:12" x14ac:dyDescent="0.35">
      <c r="A346" s="1">
        <v>505900</v>
      </c>
      <c r="B346" t="s">
        <v>652</v>
      </c>
      <c r="C346" t="s">
        <v>13</v>
      </c>
      <c r="D346" t="s">
        <v>14</v>
      </c>
      <c r="E346">
        <v>1</v>
      </c>
      <c r="F346" s="2">
        <v>134.38999999999999</v>
      </c>
      <c r="G346" s="3">
        <v>221.22659999999999</v>
      </c>
      <c r="H346" s="3">
        <v>1.3438999999999999</v>
      </c>
      <c r="I346" s="3">
        <v>6.3163299999999998</v>
      </c>
      <c r="J346" s="3">
        <v>142.05022999999997</v>
      </c>
      <c r="K346" s="3">
        <v>218.53881538461533</v>
      </c>
      <c r="L346" s="4">
        <v>0.35</v>
      </c>
    </row>
    <row r="347" spans="1:12" hidden="1" x14ac:dyDescent="0.35">
      <c r="A347" s="1">
        <v>4812</v>
      </c>
      <c r="B347" t="s">
        <v>653</v>
      </c>
      <c r="C347" t="s">
        <v>46</v>
      </c>
      <c r="D347" t="s">
        <v>47</v>
      </c>
      <c r="E347">
        <v>1</v>
      </c>
      <c r="F347" s="2">
        <v>45</v>
      </c>
      <c r="G347" s="3">
        <v>74.076899999999995</v>
      </c>
      <c r="H347" s="3">
        <v>0.45</v>
      </c>
      <c r="I347" s="3">
        <v>2.1150000000000002</v>
      </c>
      <c r="J347" s="3">
        <v>47.565000000000005</v>
      </c>
      <c r="K347" s="3">
        <v>73.176923076923089</v>
      </c>
      <c r="L347" s="4">
        <v>0.35000000000000003</v>
      </c>
    </row>
    <row r="348" spans="1:12" x14ac:dyDescent="0.35">
      <c r="A348" s="1" t="s">
        <v>654</v>
      </c>
      <c r="B348" t="s">
        <v>655</v>
      </c>
      <c r="C348" t="s">
        <v>13</v>
      </c>
      <c r="D348" t="s">
        <v>14</v>
      </c>
      <c r="E348">
        <v>1</v>
      </c>
      <c r="F348" s="2">
        <v>371.07</v>
      </c>
      <c r="G348" s="3">
        <v>610.8383</v>
      </c>
      <c r="H348" s="3">
        <v>3.7107000000000001</v>
      </c>
      <c r="I348" s="3">
        <v>17.440290000000001</v>
      </c>
      <c r="J348" s="3">
        <v>392.22098999999997</v>
      </c>
      <c r="K348" s="3">
        <v>603.41690769230763</v>
      </c>
      <c r="L348" s="4">
        <v>0.35</v>
      </c>
    </row>
    <row r="349" spans="1:12" x14ac:dyDescent="0.35">
      <c r="A349" s="1" t="s">
        <v>656</v>
      </c>
      <c r="B349" t="s">
        <v>657</v>
      </c>
      <c r="C349" t="s">
        <v>13</v>
      </c>
      <c r="D349" t="s">
        <v>14</v>
      </c>
      <c r="E349">
        <v>1</v>
      </c>
      <c r="F349" s="2">
        <v>1162.5</v>
      </c>
      <c r="G349" s="3">
        <v>1913.6538</v>
      </c>
      <c r="H349" s="3">
        <v>11.625</v>
      </c>
      <c r="I349" s="3">
        <v>54.637500000000003</v>
      </c>
      <c r="J349" s="3">
        <v>1228.7625</v>
      </c>
      <c r="K349" s="3">
        <v>1890.4038461538462</v>
      </c>
      <c r="L349" s="4">
        <v>0.35</v>
      </c>
    </row>
    <row r="350" spans="1:12" x14ac:dyDescent="0.35">
      <c r="A350" s="1">
        <v>8541707764</v>
      </c>
      <c r="B350" t="s">
        <v>658</v>
      </c>
      <c r="C350" t="s">
        <v>363</v>
      </c>
      <c r="D350" t="s">
        <v>364</v>
      </c>
      <c r="E350">
        <v>1</v>
      </c>
      <c r="F350" s="2">
        <v>33.75</v>
      </c>
      <c r="G350" s="3">
        <v>55.557699999999997</v>
      </c>
      <c r="H350" s="3">
        <v>0.33750000000000002</v>
      </c>
      <c r="I350" s="3">
        <v>1.5862499999999999</v>
      </c>
      <c r="J350" s="3">
        <v>35.673749999999998</v>
      </c>
      <c r="K350" s="3">
        <v>54.882692307692302</v>
      </c>
      <c r="L350" s="4">
        <v>0.35</v>
      </c>
    </row>
    <row r="351" spans="1:12" x14ac:dyDescent="0.35">
      <c r="A351" s="1">
        <v>8541707773</v>
      </c>
      <c r="B351" t="s">
        <v>659</v>
      </c>
      <c r="C351" t="s">
        <v>363</v>
      </c>
      <c r="D351" t="s">
        <v>364</v>
      </c>
      <c r="E351">
        <v>1</v>
      </c>
      <c r="F351" s="2">
        <v>45</v>
      </c>
      <c r="G351" s="3">
        <v>74.076899999999995</v>
      </c>
      <c r="H351" s="3">
        <v>0.45</v>
      </c>
      <c r="I351" s="3">
        <v>2.1150000000000002</v>
      </c>
      <c r="J351" s="3">
        <v>47.565000000000005</v>
      </c>
      <c r="K351" s="3">
        <v>73.176923076923089</v>
      </c>
      <c r="L351" s="4">
        <v>0.35000000000000003</v>
      </c>
    </row>
    <row r="352" spans="1:12" hidden="1" x14ac:dyDescent="0.35">
      <c r="A352" s="1">
        <v>7969</v>
      </c>
      <c r="B352" t="s">
        <v>660</v>
      </c>
      <c r="C352" t="s">
        <v>46</v>
      </c>
      <c r="D352" t="s">
        <v>47</v>
      </c>
      <c r="E352">
        <v>1</v>
      </c>
      <c r="F352" s="2">
        <v>17</v>
      </c>
      <c r="G352" s="3">
        <v>27.9846</v>
      </c>
      <c r="H352" s="3">
        <v>0.17</v>
      </c>
      <c r="I352" s="3">
        <v>0.79900000000000004</v>
      </c>
      <c r="J352" s="3">
        <v>17.969000000000001</v>
      </c>
      <c r="K352" s="3">
        <v>27.644615384615385</v>
      </c>
      <c r="L352" s="4">
        <v>0.35</v>
      </c>
    </row>
    <row r="353" spans="1:12" x14ac:dyDescent="0.35">
      <c r="A353" s="1">
        <v>800015240</v>
      </c>
      <c r="B353" t="s">
        <v>661</v>
      </c>
      <c r="C353" t="s">
        <v>363</v>
      </c>
      <c r="D353" t="s">
        <v>364</v>
      </c>
      <c r="E353">
        <v>1</v>
      </c>
      <c r="F353" s="2">
        <v>32.26</v>
      </c>
      <c r="G353" s="3">
        <v>53.104900000000001</v>
      </c>
      <c r="H353" s="3">
        <v>0.3226</v>
      </c>
      <c r="I353" s="3">
        <v>1.5162199999999999</v>
      </c>
      <c r="J353" s="3">
        <v>34.098819999999996</v>
      </c>
      <c r="K353" s="3">
        <v>52.459723076923069</v>
      </c>
      <c r="L353" s="4">
        <v>0.35</v>
      </c>
    </row>
    <row r="354" spans="1:12" x14ac:dyDescent="0.35">
      <c r="A354" s="1" t="s">
        <v>662</v>
      </c>
      <c r="B354" t="s">
        <v>663</v>
      </c>
      <c r="C354" t="s">
        <v>363</v>
      </c>
      <c r="D354" t="s">
        <v>364</v>
      </c>
      <c r="E354">
        <v>1</v>
      </c>
      <c r="F354" s="2">
        <v>240</v>
      </c>
      <c r="G354" s="3">
        <v>395.07690000000002</v>
      </c>
      <c r="H354" s="3">
        <v>2.4</v>
      </c>
      <c r="I354" s="3">
        <v>11.28</v>
      </c>
      <c r="J354" s="3">
        <v>253.68</v>
      </c>
      <c r="K354" s="3">
        <v>390.27692307692308</v>
      </c>
      <c r="L354" s="4">
        <v>0.35</v>
      </c>
    </row>
    <row r="355" spans="1:12" x14ac:dyDescent="0.35">
      <c r="A355" s="1" t="s">
        <v>664</v>
      </c>
      <c r="B355" t="s">
        <v>665</v>
      </c>
      <c r="C355" t="s">
        <v>34</v>
      </c>
      <c r="D355" t="s">
        <v>35</v>
      </c>
      <c r="E355">
        <v>1</v>
      </c>
      <c r="F355" s="2">
        <v>4000</v>
      </c>
      <c r="G355" s="3">
        <v>6584.6153999999997</v>
      </c>
      <c r="H355" s="3">
        <v>40</v>
      </c>
      <c r="I355" s="3">
        <v>188</v>
      </c>
      <c r="J355" s="3">
        <v>4228</v>
      </c>
      <c r="K355" s="3">
        <v>6504.6153846153848</v>
      </c>
      <c r="L355" s="4">
        <v>0.35000000000000003</v>
      </c>
    </row>
    <row r="356" spans="1:12" x14ac:dyDescent="0.35">
      <c r="A356" s="1" t="s">
        <v>666</v>
      </c>
      <c r="B356" t="s">
        <v>667</v>
      </c>
      <c r="C356" t="s">
        <v>363</v>
      </c>
      <c r="D356" t="s">
        <v>364</v>
      </c>
      <c r="E356">
        <v>1</v>
      </c>
      <c r="F356" s="2">
        <v>129</v>
      </c>
      <c r="G356" s="3">
        <v>212.35380000000001</v>
      </c>
      <c r="H356" s="3">
        <v>1.29</v>
      </c>
      <c r="I356" s="3">
        <v>6.0629999999999997</v>
      </c>
      <c r="J356" s="3">
        <v>136.35299999999998</v>
      </c>
      <c r="K356" s="3">
        <v>209.77384615384611</v>
      </c>
      <c r="L356" s="4">
        <v>0.35</v>
      </c>
    </row>
    <row r="357" spans="1:12" x14ac:dyDescent="0.35">
      <c r="A357" s="1" t="s">
        <v>668</v>
      </c>
      <c r="B357" t="s">
        <v>669</v>
      </c>
      <c r="C357" t="s">
        <v>26</v>
      </c>
      <c r="D357" t="s">
        <v>27</v>
      </c>
      <c r="E357">
        <v>1</v>
      </c>
      <c r="F357" s="2">
        <v>31</v>
      </c>
      <c r="G357" s="3">
        <v>51.030799999999999</v>
      </c>
      <c r="H357" s="3">
        <v>0.31</v>
      </c>
      <c r="I357" s="3">
        <v>1.4570000000000001</v>
      </c>
      <c r="J357" s="3">
        <v>32.766999999999996</v>
      </c>
      <c r="K357" s="3">
        <v>50.410769230769226</v>
      </c>
      <c r="L357" s="4">
        <v>0.35000000000000003</v>
      </c>
    </row>
    <row r="358" spans="1:12" x14ac:dyDescent="0.35">
      <c r="A358" s="1" t="s">
        <v>670</v>
      </c>
      <c r="B358" t="s">
        <v>671</v>
      </c>
      <c r="C358" t="s">
        <v>26</v>
      </c>
      <c r="D358" t="s">
        <v>27</v>
      </c>
      <c r="E358">
        <v>1</v>
      </c>
      <c r="F358" s="2">
        <v>165</v>
      </c>
      <c r="G358" s="3">
        <v>271.61540000000002</v>
      </c>
      <c r="H358" s="3">
        <v>1.6500000000000001</v>
      </c>
      <c r="I358" s="3">
        <v>7.7549999999999999</v>
      </c>
      <c r="J358" s="3">
        <v>174.405</v>
      </c>
      <c r="K358" s="3">
        <v>268.31538461538463</v>
      </c>
      <c r="L358" s="4">
        <v>0.35000000000000003</v>
      </c>
    </row>
    <row r="359" spans="1:12" x14ac:dyDescent="0.35">
      <c r="A359" s="1" t="s">
        <v>672</v>
      </c>
      <c r="B359" t="s">
        <v>673</v>
      </c>
      <c r="C359" t="s">
        <v>363</v>
      </c>
      <c r="D359" t="s">
        <v>364</v>
      </c>
      <c r="E359">
        <v>1</v>
      </c>
      <c r="F359" s="2">
        <v>176</v>
      </c>
      <c r="G359" s="3">
        <v>289.72309999999999</v>
      </c>
      <c r="H359" s="3">
        <v>1.76</v>
      </c>
      <c r="I359" s="3">
        <v>8.2720000000000002</v>
      </c>
      <c r="J359" s="3">
        <v>186.03199999999998</v>
      </c>
      <c r="K359" s="3">
        <v>286.20307692307688</v>
      </c>
      <c r="L359" s="4">
        <v>0.35</v>
      </c>
    </row>
    <row r="360" spans="1:12" x14ac:dyDescent="0.35">
      <c r="A360" s="1" t="s">
        <v>674</v>
      </c>
      <c r="B360" t="s">
        <v>675</v>
      </c>
      <c r="C360" t="s">
        <v>26</v>
      </c>
      <c r="D360" t="s">
        <v>27</v>
      </c>
      <c r="E360">
        <v>1</v>
      </c>
      <c r="F360" s="2">
        <v>494</v>
      </c>
      <c r="G360" s="3">
        <v>813.2</v>
      </c>
      <c r="H360" s="3">
        <v>4.9400000000000004</v>
      </c>
      <c r="I360" s="3">
        <v>23.218</v>
      </c>
      <c r="J360" s="3">
        <v>522.15800000000002</v>
      </c>
      <c r="K360" s="3">
        <v>803.32</v>
      </c>
      <c r="L360" s="4">
        <v>0.35000000000000003</v>
      </c>
    </row>
    <row r="361" spans="1:12" x14ac:dyDescent="0.35">
      <c r="A361" s="1" t="s">
        <v>676</v>
      </c>
      <c r="B361" t="s">
        <v>675</v>
      </c>
      <c r="C361" t="s">
        <v>26</v>
      </c>
      <c r="D361" t="s">
        <v>27</v>
      </c>
      <c r="E361">
        <v>1</v>
      </c>
      <c r="F361" s="2">
        <v>529</v>
      </c>
      <c r="G361" s="3">
        <v>870.81539999999995</v>
      </c>
      <c r="H361" s="3">
        <v>5.29</v>
      </c>
      <c r="I361" s="3">
        <v>24.863</v>
      </c>
      <c r="J361" s="3">
        <v>559.15300000000002</v>
      </c>
      <c r="K361" s="3">
        <v>860.23538461538465</v>
      </c>
      <c r="L361" s="4">
        <v>0.35</v>
      </c>
    </row>
    <row r="362" spans="1:12" x14ac:dyDescent="0.35">
      <c r="A362" s="1" t="s">
        <v>677</v>
      </c>
      <c r="B362" t="s">
        <v>678</v>
      </c>
      <c r="C362" t="s">
        <v>26</v>
      </c>
      <c r="D362" t="s">
        <v>27</v>
      </c>
      <c r="E362">
        <v>1</v>
      </c>
      <c r="F362" s="2">
        <v>494</v>
      </c>
      <c r="G362" s="3">
        <v>813.2</v>
      </c>
      <c r="H362" s="3">
        <v>4.9400000000000004</v>
      </c>
      <c r="I362" s="3">
        <v>23.218</v>
      </c>
      <c r="J362" s="3">
        <v>522.15800000000002</v>
      </c>
      <c r="K362" s="3">
        <v>803.32</v>
      </c>
      <c r="L362" s="4">
        <v>0.35000000000000003</v>
      </c>
    </row>
    <row r="363" spans="1:12" x14ac:dyDescent="0.35">
      <c r="A363" s="1" t="s">
        <v>679</v>
      </c>
      <c r="B363" t="s">
        <v>680</v>
      </c>
      <c r="C363" t="s">
        <v>26</v>
      </c>
      <c r="D363" t="s">
        <v>27</v>
      </c>
      <c r="E363">
        <v>1</v>
      </c>
      <c r="F363" s="2">
        <v>2597</v>
      </c>
      <c r="G363" s="3">
        <v>4275.0614999999998</v>
      </c>
      <c r="H363" s="3">
        <v>25.97</v>
      </c>
      <c r="I363" s="3">
        <v>122.059</v>
      </c>
      <c r="J363" s="3">
        <v>2745.029</v>
      </c>
      <c r="K363" s="3">
        <v>4223.121538461538</v>
      </c>
      <c r="L363" s="4">
        <v>0.34999999999999992</v>
      </c>
    </row>
    <row r="364" spans="1:12" x14ac:dyDescent="0.35">
      <c r="A364" s="1" t="s">
        <v>681</v>
      </c>
      <c r="B364" t="s">
        <v>398</v>
      </c>
      <c r="C364" t="s">
        <v>26</v>
      </c>
      <c r="D364" t="s">
        <v>27</v>
      </c>
      <c r="E364">
        <v>1</v>
      </c>
      <c r="F364" s="2">
        <v>413.31</v>
      </c>
      <c r="G364" s="3">
        <v>680.37180000000001</v>
      </c>
      <c r="H364" s="3">
        <v>4.1330999999999998</v>
      </c>
      <c r="I364" s="3">
        <v>19.42557</v>
      </c>
      <c r="J364" s="3">
        <v>436.86867000000001</v>
      </c>
      <c r="K364" s="3">
        <v>672.10564615384612</v>
      </c>
      <c r="L364" s="4">
        <v>0.35</v>
      </c>
    </row>
    <row r="365" spans="1:12" x14ac:dyDescent="0.35">
      <c r="A365" s="1" t="s">
        <v>682</v>
      </c>
      <c r="B365" t="s">
        <v>683</v>
      </c>
      <c r="C365" t="s">
        <v>26</v>
      </c>
      <c r="D365" t="s">
        <v>27</v>
      </c>
      <c r="E365">
        <v>1</v>
      </c>
      <c r="F365" s="2">
        <v>149</v>
      </c>
      <c r="G365" s="3">
        <v>245.27690000000001</v>
      </c>
      <c r="H365" s="3">
        <v>1.49</v>
      </c>
      <c r="I365" s="3">
        <v>7.0030000000000001</v>
      </c>
      <c r="J365" s="3">
        <v>157.49299999999999</v>
      </c>
      <c r="K365" s="3">
        <v>242.29692307692306</v>
      </c>
      <c r="L365" s="4">
        <v>0.35</v>
      </c>
    </row>
    <row r="366" spans="1:12" x14ac:dyDescent="0.35">
      <c r="A366" s="1" t="s">
        <v>684</v>
      </c>
      <c r="B366" t="s">
        <v>401</v>
      </c>
      <c r="C366" t="s">
        <v>26</v>
      </c>
      <c r="D366" t="s">
        <v>27</v>
      </c>
      <c r="E366">
        <v>1</v>
      </c>
      <c r="F366" s="2">
        <v>294</v>
      </c>
      <c r="G366" s="3">
        <v>483.9692</v>
      </c>
      <c r="H366" s="3">
        <v>2.94</v>
      </c>
      <c r="I366" s="3">
        <v>13.818</v>
      </c>
      <c r="J366" s="3">
        <v>310.75799999999998</v>
      </c>
      <c r="K366" s="3">
        <v>478.08923076923071</v>
      </c>
      <c r="L366" s="4">
        <v>0.35</v>
      </c>
    </row>
    <row r="367" spans="1:12" x14ac:dyDescent="0.35">
      <c r="A367" s="1" t="s">
        <v>685</v>
      </c>
      <c r="B367" t="s">
        <v>686</v>
      </c>
      <c r="C367" t="s">
        <v>26</v>
      </c>
      <c r="D367" t="s">
        <v>27</v>
      </c>
      <c r="E367">
        <v>1</v>
      </c>
      <c r="F367" s="2">
        <v>43</v>
      </c>
      <c r="G367" s="3">
        <v>70.784599999999998</v>
      </c>
      <c r="H367" s="3">
        <v>0.43</v>
      </c>
      <c r="I367" s="3">
        <v>2.0209999999999999</v>
      </c>
      <c r="J367" s="3">
        <v>45.451000000000001</v>
      </c>
      <c r="K367" s="3">
        <v>69.924615384615379</v>
      </c>
      <c r="L367" s="4">
        <v>0.34999999999999992</v>
      </c>
    </row>
    <row r="368" spans="1:12" x14ac:dyDescent="0.35">
      <c r="A368" s="1" t="s">
        <v>687</v>
      </c>
      <c r="B368" t="s">
        <v>688</v>
      </c>
      <c r="C368" t="s">
        <v>26</v>
      </c>
      <c r="D368" t="s">
        <v>27</v>
      </c>
      <c r="E368">
        <v>1</v>
      </c>
      <c r="F368" s="2">
        <v>405</v>
      </c>
      <c r="G368" s="3">
        <v>666.69230000000005</v>
      </c>
      <c r="H368" s="3">
        <v>4.05</v>
      </c>
      <c r="I368" s="3">
        <v>19.035</v>
      </c>
      <c r="J368" s="3">
        <v>428.08500000000004</v>
      </c>
      <c r="K368" s="3">
        <v>658.59230769230771</v>
      </c>
      <c r="L368" s="4">
        <v>0.35</v>
      </c>
    </row>
    <row r="369" spans="1:12" x14ac:dyDescent="0.35">
      <c r="A369" s="1" t="s">
        <v>689</v>
      </c>
      <c r="B369" t="s">
        <v>690</v>
      </c>
      <c r="C369" t="s">
        <v>26</v>
      </c>
      <c r="D369" t="s">
        <v>27</v>
      </c>
      <c r="E369">
        <v>1</v>
      </c>
      <c r="F369" s="2">
        <v>56.25</v>
      </c>
      <c r="G369" s="3">
        <v>92.596199999999996</v>
      </c>
      <c r="H369" s="3">
        <v>0.5625</v>
      </c>
      <c r="I369" s="3">
        <v>2.6437499999999998</v>
      </c>
      <c r="J369" s="3">
        <v>59.456249999999997</v>
      </c>
      <c r="K369" s="3">
        <v>91.47115384615384</v>
      </c>
      <c r="L369" s="4">
        <v>0.35</v>
      </c>
    </row>
    <row r="370" spans="1:12" x14ac:dyDescent="0.35">
      <c r="A370" s="1" t="s">
        <v>691</v>
      </c>
      <c r="B370" t="s">
        <v>692</v>
      </c>
      <c r="C370" t="s">
        <v>26</v>
      </c>
      <c r="D370" t="s">
        <v>27</v>
      </c>
      <c r="E370">
        <v>1</v>
      </c>
      <c r="F370" s="2">
        <v>12.6</v>
      </c>
      <c r="G370" s="3">
        <v>20.741499999999998</v>
      </c>
      <c r="H370" s="3">
        <v>0.126</v>
      </c>
      <c r="I370" s="3">
        <v>0.59219999999999995</v>
      </c>
      <c r="J370" s="3">
        <v>13.318199999999999</v>
      </c>
      <c r="K370" s="3">
        <v>20.489538461538459</v>
      </c>
      <c r="L370" s="4">
        <v>0.34999999999999992</v>
      </c>
    </row>
    <row r="371" spans="1:12" x14ac:dyDescent="0.35">
      <c r="A371" s="1" t="s">
        <v>693</v>
      </c>
      <c r="B371" t="s">
        <v>409</v>
      </c>
      <c r="C371" t="s">
        <v>26</v>
      </c>
      <c r="D371" t="s">
        <v>27</v>
      </c>
      <c r="E371">
        <v>1</v>
      </c>
      <c r="F371" s="2">
        <v>2652.36</v>
      </c>
      <c r="G371" s="3">
        <v>4366.1926000000003</v>
      </c>
      <c r="H371" s="3">
        <v>26.523600000000002</v>
      </c>
      <c r="I371" s="3">
        <v>124.66092</v>
      </c>
      <c r="J371" s="3">
        <v>2803.5445199999999</v>
      </c>
      <c r="K371" s="3">
        <v>4313.1454153846153</v>
      </c>
      <c r="L371" s="4">
        <v>0.35</v>
      </c>
    </row>
    <row r="372" spans="1:12" x14ac:dyDescent="0.35">
      <c r="A372" s="1" t="s">
        <v>694</v>
      </c>
      <c r="B372" t="s">
        <v>409</v>
      </c>
      <c r="C372" t="s">
        <v>26</v>
      </c>
      <c r="D372" t="s">
        <v>27</v>
      </c>
      <c r="E372">
        <v>1</v>
      </c>
      <c r="F372" s="2">
        <v>2839.35</v>
      </c>
      <c r="G372" s="3">
        <v>4674.0069000000003</v>
      </c>
      <c r="H372" s="3">
        <v>28.3935</v>
      </c>
      <c r="I372" s="3">
        <v>133.44944999999998</v>
      </c>
      <c r="J372" s="3">
        <v>3001.1929500000001</v>
      </c>
      <c r="K372" s="3">
        <v>4617.2199230769229</v>
      </c>
      <c r="L372" s="4">
        <v>0.35</v>
      </c>
    </row>
    <row r="373" spans="1:12" x14ac:dyDescent="0.35">
      <c r="A373" s="1" t="s">
        <v>695</v>
      </c>
      <c r="B373" t="s">
        <v>409</v>
      </c>
      <c r="C373" t="s">
        <v>26</v>
      </c>
      <c r="D373" t="s">
        <v>27</v>
      </c>
      <c r="E373">
        <v>1</v>
      </c>
      <c r="F373" s="2">
        <v>2932.5</v>
      </c>
      <c r="G373" s="3">
        <v>4827.3462</v>
      </c>
      <c r="H373" s="3">
        <v>29.324999999999999</v>
      </c>
      <c r="I373" s="3">
        <v>137.82749999999999</v>
      </c>
      <c r="J373" s="3">
        <v>3099.6524999999997</v>
      </c>
      <c r="K373" s="3">
        <v>4768.6961538461528</v>
      </c>
      <c r="L373" s="4">
        <v>0.34999999999999992</v>
      </c>
    </row>
    <row r="374" spans="1:12" x14ac:dyDescent="0.35">
      <c r="A374" s="1" t="s">
        <v>696</v>
      </c>
      <c r="B374" t="s">
        <v>697</v>
      </c>
      <c r="C374" t="s">
        <v>26</v>
      </c>
      <c r="D374" t="s">
        <v>27</v>
      </c>
      <c r="E374">
        <v>1</v>
      </c>
      <c r="F374" s="2">
        <v>1989.9</v>
      </c>
      <c r="G374" s="3">
        <v>3275.6815000000001</v>
      </c>
      <c r="H374" s="3">
        <v>19.899000000000001</v>
      </c>
      <c r="I374" s="3">
        <v>93.525300000000001</v>
      </c>
      <c r="J374" s="3">
        <v>2103.3242999999998</v>
      </c>
      <c r="K374" s="3">
        <v>3235.8835384615381</v>
      </c>
      <c r="L374" s="4">
        <v>0.35000000000000003</v>
      </c>
    </row>
    <row r="375" spans="1:12" x14ac:dyDescent="0.35">
      <c r="A375" s="1" t="s">
        <v>698</v>
      </c>
      <c r="B375" t="s">
        <v>697</v>
      </c>
      <c r="C375" t="s">
        <v>26</v>
      </c>
      <c r="D375" t="s">
        <v>27</v>
      </c>
      <c r="E375">
        <v>1</v>
      </c>
      <c r="F375" s="2">
        <v>2119.5</v>
      </c>
      <c r="G375" s="3">
        <v>3489.0230999999999</v>
      </c>
      <c r="H375" s="3">
        <v>21.195</v>
      </c>
      <c r="I375" s="3">
        <v>99.616500000000002</v>
      </c>
      <c r="J375" s="3">
        <v>2240.3115000000003</v>
      </c>
      <c r="K375" s="3">
        <v>3446.6330769230772</v>
      </c>
      <c r="L375" s="4">
        <v>0.35</v>
      </c>
    </row>
    <row r="376" spans="1:12" x14ac:dyDescent="0.35">
      <c r="A376" s="1" t="s">
        <v>699</v>
      </c>
      <c r="B376" t="s">
        <v>700</v>
      </c>
      <c r="C376" t="s">
        <v>26</v>
      </c>
      <c r="D376" t="s">
        <v>27</v>
      </c>
      <c r="E376">
        <v>1</v>
      </c>
      <c r="F376" s="2">
        <v>64.86</v>
      </c>
      <c r="G376" s="3">
        <v>106.76949999999999</v>
      </c>
      <c r="H376" s="3">
        <v>0.64859999999999995</v>
      </c>
      <c r="I376" s="3">
        <v>3.0484200000000001</v>
      </c>
      <c r="J376" s="3">
        <v>68.557019999999994</v>
      </c>
      <c r="K376" s="3">
        <v>105.47233846153846</v>
      </c>
      <c r="L376" s="4">
        <v>0.35000000000000003</v>
      </c>
    </row>
    <row r="377" spans="1:12" x14ac:dyDescent="0.35">
      <c r="A377" s="1" t="s">
        <v>701</v>
      </c>
      <c r="B377" t="s">
        <v>702</v>
      </c>
      <c r="C377" t="s">
        <v>26</v>
      </c>
      <c r="D377" t="s">
        <v>27</v>
      </c>
      <c r="E377">
        <v>1</v>
      </c>
      <c r="F377" s="2">
        <v>91.77</v>
      </c>
      <c r="G377" s="3">
        <v>151.0675</v>
      </c>
      <c r="H377" s="3">
        <v>0.91769999999999996</v>
      </c>
      <c r="I377" s="3">
        <v>4.3131899999999996</v>
      </c>
      <c r="J377" s="3">
        <v>97.000889999999998</v>
      </c>
      <c r="K377" s="3">
        <v>149.23213846153845</v>
      </c>
      <c r="L377" s="4">
        <v>0.35</v>
      </c>
    </row>
    <row r="378" spans="1:12" x14ac:dyDescent="0.35">
      <c r="A378" s="1" t="s">
        <v>703</v>
      </c>
      <c r="B378" t="s">
        <v>704</v>
      </c>
      <c r="C378" t="s">
        <v>26</v>
      </c>
      <c r="D378" t="s">
        <v>27</v>
      </c>
      <c r="E378">
        <v>1</v>
      </c>
      <c r="F378" s="2">
        <v>60</v>
      </c>
      <c r="G378" s="3">
        <v>98.769199999999998</v>
      </c>
      <c r="H378" s="3">
        <v>0.6</v>
      </c>
      <c r="I378" s="3">
        <v>2.82</v>
      </c>
      <c r="J378" s="3">
        <v>63.42</v>
      </c>
      <c r="K378" s="3">
        <v>97.569230769230771</v>
      </c>
      <c r="L378" s="4">
        <v>0.35</v>
      </c>
    </row>
    <row r="379" spans="1:12" x14ac:dyDescent="0.35">
      <c r="A379" s="1" t="s">
        <v>705</v>
      </c>
      <c r="B379" t="s">
        <v>706</v>
      </c>
      <c r="C379" t="s">
        <v>26</v>
      </c>
      <c r="D379" t="s">
        <v>27</v>
      </c>
      <c r="E379">
        <v>1</v>
      </c>
      <c r="F379" s="2">
        <v>750</v>
      </c>
      <c r="G379" s="3">
        <v>1234.6153999999999</v>
      </c>
      <c r="H379" s="3">
        <v>7.5</v>
      </c>
      <c r="I379" s="3">
        <v>35.25</v>
      </c>
      <c r="J379" s="3">
        <v>792.75</v>
      </c>
      <c r="K379" s="3">
        <v>1219.6153846153845</v>
      </c>
      <c r="L379" s="4">
        <v>0.35</v>
      </c>
    </row>
    <row r="380" spans="1:12" x14ac:dyDescent="0.35">
      <c r="A380" s="1" t="s">
        <v>707</v>
      </c>
      <c r="B380" t="s">
        <v>708</v>
      </c>
      <c r="C380" t="s">
        <v>26</v>
      </c>
      <c r="D380" t="s">
        <v>27</v>
      </c>
      <c r="E380">
        <v>1</v>
      </c>
      <c r="F380" s="2">
        <v>150.75</v>
      </c>
      <c r="G380" s="3">
        <v>248.15770000000001</v>
      </c>
      <c r="H380" s="3">
        <v>1.5075000000000001</v>
      </c>
      <c r="I380" s="3">
        <v>7.0852500000000003</v>
      </c>
      <c r="J380" s="3">
        <v>159.34275</v>
      </c>
      <c r="K380" s="3">
        <v>245.1426923076923</v>
      </c>
      <c r="L380" s="4">
        <v>0.35</v>
      </c>
    </row>
    <row r="381" spans="1:12" x14ac:dyDescent="0.35">
      <c r="A381" s="1" t="s">
        <v>709</v>
      </c>
      <c r="B381" t="s">
        <v>710</v>
      </c>
      <c r="C381" t="s">
        <v>363</v>
      </c>
      <c r="D381" t="s">
        <v>364</v>
      </c>
      <c r="E381">
        <v>1</v>
      </c>
      <c r="F381" s="2">
        <v>58.4</v>
      </c>
      <c r="G381" s="3">
        <v>96.135400000000004</v>
      </c>
      <c r="H381" s="3">
        <v>0.58399999999999996</v>
      </c>
      <c r="I381" s="3">
        <v>2.7448000000000001</v>
      </c>
      <c r="J381" s="3">
        <v>61.7288</v>
      </c>
      <c r="K381" s="3">
        <v>94.967384615384617</v>
      </c>
      <c r="L381" s="4">
        <v>0.35000000000000003</v>
      </c>
    </row>
    <row r="382" spans="1:12" x14ac:dyDescent="0.35">
      <c r="A382" s="1" t="s">
        <v>711</v>
      </c>
      <c r="B382" t="s">
        <v>712</v>
      </c>
      <c r="C382" t="s">
        <v>26</v>
      </c>
      <c r="D382" t="s">
        <v>27</v>
      </c>
      <c r="E382">
        <v>1</v>
      </c>
      <c r="F382" s="2">
        <v>2036.7</v>
      </c>
      <c r="G382" s="3">
        <v>3352.7215000000001</v>
      </c>
      <c r="H382" s="3">
        <v>20.367000000000001</v>
      </c>
      <c r="I382" s="3">
        <v>95.724900000000005</v>
      </c>
      <c r="J382" s="3">
        <v>2152.7919000000002</v>
      </c>
      <c r="K382" s="3">
        <v>3311.9875384615384</v>
      </c>
      <c r="L382" s="4">
        <v>0.34999999999999992</v>
      </c>
    </row>
    <row r="383" spans="1:12" x14ac:dyDescent="0.35">
      <c r="A383" s="1" t="s">
        <v>713</v>
      </c>
      <c r="B383" t="s">
        <v>714</v>
      </c>
      <c r="C383" t="s">
        <v>26</v>
      </c>
      <c r="D383" t="s">
        <v>27</v>
      </c>
      <c r="E383">
        <v>1</v>
      </c>
      <c r="F383" s="2">
        <v>68.400000000000006</v>
      </c>
      <c r="G383" s="3">
        <v>112.59690000000001</v>
      </c>
      <c r="H383" s="3">
        <v>0.68400000000000005</v>
      </c>
      <c r="I383" s="3">
        <v>3.2148000000000003</v>
      </c>
      <c r="J383" s="3">
        <v>72.2988</v>
      </c>
      <c r="K383" s="3">
        <v>111.22892307692307</v>
      </c>
      <c r="L383" s="4">
        <v>0.34999999999999992</v>
      </c>
    </row>
    <row r="384" spans="1:12" x14ac:dyDescent="0.35">
      <c r="A384" s="1" t="s">
        <v>715</v>
      </c>
      <c r="B384" t="s">
        <v>716</v>
      </c>
      <c r="C384" t="s">
        <v>26</v>
      </c>
      <c r="D384" t="s">
        <v>27</v>
      </c>
      <c r="E384">
        <v>1</v>
      </c>
      <c r="F384" s="2">
        <v>7.65</v>
      </c>
      <c r="G384" s="3">
        <v>12.5931</v>
      </c>
      <c r="H384" s="3">
        <v>7.6499999999999999E-2</v>
      </c>
      <c r="I384" s="3">
        <v>0.35955000000000004</v>
      </c>
      <c r="J384" s="3">
        <v>8.0860500000000002</v>
      </c>
      <c r="K384" s="3">
        <v>12.440076923076923</v>
      </c>
      <c r="L384" s="4">
        <v>0.35</v>
      </c>
    </row>
    <row r="385" spans="1:12" x14ac:dyDescent="0.35">
      <c r="A385" s="1" t="s">
        <v>717</v>
      </c>
      <c r="B385" t="s">
        <v>475</v>
      </c>
      <c r="C385" t="s">
        <v>26</v>
      </c>
      <c r="D385" t="s">
        <v>27</v>
      </c>
      <c r="E385">
        <v>1</v>
      </c>
      <c r="F385" s="2">
        <v>164.7</v>
      </c>
      <c r="G385" s="3">
        <v>271.12150000000003</v>
      </c>
      <c r="H385" s="3">
        <v>1.647</v>
      </c>
      <c r="I385" s="3">
        <v>7.7408999999999999</v>
      </c>
      <c r="J385" s="3">
        <v>174.08789999999999</v>
      </c>
      <c r="K385" s="3">
        <v>267.82753846153844</v>
      </c>
      <c r="L385" s="4">
        <v>0.35</v>
      </c>
    </row>
    <row r="386" spans="1:12" x14ac:dyDescent="0.35">
      <c r="A386" s="1" t="s">
        <v>718</v>
      </c>
      <c r="B386" t="s">
        <v>719</v>
      </c>
      <c r="C386" t="s">
        <v>26</v>
      </c>
      <c r="D386" t="s">
        <v>27</v>
      </c>
      <c r="E386">
        <v>1</v>
      </c>
      <c r="F386" s="2">
        <v>148.35</v>
      </c>
      <c r="G386" s="3">
        <v>244.20689999999999</v>
      </c>
      <c r="H386" s="3">
        <v>1.4835</v>
      </c>
      <c r="I386" s="3">
        <v>6.9724499999999994</v>
      </c>
      <c r="J386" s="3">
        <v>156.80595</v>
      </c>
      <c r="K386" s="3">
        <v>241.23992307692305</v>
      </c>
      <c r="L386" s="4">
        <v>0.34999999999999992</v>
      </c>
    </row>
    <row r="387" spans="1:12" x14ac:dyDescent="0.35">
      <c r="A387" s="1" t="s">
        <v>720</v>
      </c>
      <c r="B387" t="s">
        <v>483</v>
      </c>
      <c r="C387" t="s">
        <v>26</v>
      </c>
      <c r="D387" t="s">
        <v>27</v>
      </c>
      <c r="E387">
        <v>1</v>
      </c>
      <c r="F387" s="2">
        <v>320.85000000000002</v>
      </c>
      <c r="G387" s="3">
        <v>528.16849999999999</v>
      </c>
      <c r="H387" s="3">
        <v>3.2085000000000004</v>
      </c>
      <c r="I387" s="3">
        <v>15.079950000000002</v>
      </c>
      <c r="J387" s="3">
        <v>339.13845000000003</v>
      </c>
      <c r="K387" s="3">
        <v>521.75146153846163</v>
      </c>
      <c r="L387" s="4">
        <v>0.35000000000000003</v>
      </c>
    </row>
    <row r="388" spans="1:12" x14ac:dyDescent="0.35">
      <c r="A388" s="1" t="s">
        <v>721</v>
      </c>
      <c r="B388" t="s">
        <v>722</v>
      </c>
      <c r="C388" t="s">
        <v>26</v>
      </c>
      <c r="D388" t="s">
        <v>27</v>
      </c>
      <c r="E388">
        <v>1</v>
      </c>
      <c r="F388" s="2">
        <v>2389.4699999999998</v>
      </c>
      <c r="G388" s="3">
        <v>3933.4351999999999</v>
      </c>
      <c r="H388" s="3">
        <v>23.8947</v>
      </c>
      <c r="I388" s="3">
        <v>112.30508999999999</v>
      </c>
      <c r="J388" s="3">
        <v>2525.6697899999995</v>
      </c>
      <c r="K388" s="3">
        <v>3885.6458307692296</v>
      </c>
      <c r="L388" s="4">
        <v>0.34999999999999992</v>
      </c>
    </row>
    <row r="389" spans="1:12" x14ac:dyDescent="0.35">
      <c r="A389" s="1" t="s">
        <v>723</v>
      </c>
      <c r="B389" t="s">
        <v>487</v>
      </c>
      <c r="C389" t="s">
        <v>26</v>
      </c>
      <c r="D389" t="s">
        <v>27</v>
      </c>
      <c r="E389">
        <v>1</v>
      </c>
      <c r="F389" s="2">
        <v>426</v>
      </c>
      <c r="G389" s="3">
        <v>701.26149999999996</v>
      </c>
      <c r="H389" s="3">
        <v>4.26</v>
      </c>
      <c r="I389" s="3">
        <v>20.021999999999998</v>
      </c>
      <c r="J389" s="3">
        <v>450.28199999999998</v>
      </c>
      <c r="K389" s="3">
        <v>692.74153846153843</v>
      </c>
      <c r="L389" s="4">
        <v>0.35</v>
      </c>
    </row>
    <row r="390" spans="1:12" x14ac:dyDescent="0.35">
      <c r="A390" s="1" t="s">
        <v>724</v>
      </c>
      <c r="B390" t="s">
        <v>725</v>
      </c>
      <c r="C390" t="s">
        <v>26</v>
      </c>
      <c r="D390" t="s">
        <v>27</v>
      </c>
      <c r="E390">
        <v>1</v>
      </c>
      <c r="F390" s="2">
        <v>2801.25</v>
      </c>
      <c r="G390" s="3">
        <v>4611.2884999999997</v>
      </c>
      <c r="H390" s="3">
        <v>28.012499999999999</v>
      </c>
      <c r="I390" s="3">
        <v>131.65875</v>
      </c>
      <c r="J390" s="3">
        <v>2960.9212499999999</v>
      </c>
      <c r="K390" s="3">
        <v>4555.2634615384613</v>
      </c>
      <c r="L390" s="4">
        <v>0.35</v>
      </c>
    </row>
    <row r="391" spans="1:12" x14ac:dyDescent="0.35">
      <c r="A391" s="1" t="s">
        <v>726</v>
      </c>
      <c r="B391" t="s">
        <v>727</v>
      </c>
      <c r="C391" t="s">
        <v>26</v>
      </c>
      <c r="D391" t="s">
        <v>27</v>
      </c>
      <c r="E391">
        <v>1</v>
      </c>
      <c r="F391" s="2">
        <v>8.2799999999999994</v>
      </c>
      <c r="G391" s="3">
        <v>13.6302</v>
      </c>
      <c r="H391" s="3">
        <v>8.2799999999999999E-2</v>
      </c>
      <c r="I391" s="3">
        <v>0.38915999999999995</v>
      </c>
      <c r="J391" s="3">
        <v>8.7519600000000004</v>
      </c>
      <c r="K391" s="3">
        <v>13.464553846153846</v>
      </c>
      <c r="L391" s="4">
        <v>0.35</v>
      </c>
    </row>
    <row r="392" spans="1:12" x14ac:dyDescent="0.35">
      <c r="A392" s="1" t="s">
        <v>728</v>
      </c>
      <c r="B392" t="s">
        <v>729</v>
      </c>
      <c r="C392" t="s">
        <v>26</v>
      </c>
      <c r="D392" t="s">
        <v>27</v>
      </c>
      <c r="E392">
        <v>1</v>
      </c>
      <c r="F392" s="2">
        <v>634.11</v>
      </c>
      <c r="G392" s="3">
        <v>1043.8425999999999</v>
      </c>
      <c r="H392" s="3">
        <v>6.3411</v>
      </c>
      <c r="I392" s="3">
        <v>29.803170000000001</v>
      </c>
      <c r="J392" s="3">
        <v>670.25427000000002</v>
      </c>
      <c r="K392" s="3">
        <v>1031.1604153846154</v>
      </c>
      <c r="L392" s="4">
        <v>0.35</v>
      </c>
    </row>
    <row r="393" spans="1:12" x14ac:dyDescent="0.35">
      <c r="A393" s="1" t="s">
        <v>730</v>
      </c>
      <c r="B393" t="s">
        <v>731</v>
      </c>
      <c r="C393" t="s">
        <v>26</v>
      </c>
      <c r="D393" t="s">
        <v>27</v>
      </c>
      <c r="E393">
        <v>1</v>
      </c>
      <c r="F393" s="2">
        <v>204.75</v>
      </c>
      <c r="G393" s="3">
        <v>337.05</v>
      </c>
      <c r="H393" s="3">
        <v>2.0474999999999999</v>
      </c>
      <c r="I393" s="3">
        <v>9.6232500000000005</v>
      </c>
      <c r="J393" s="3">
        <v>216.42075000000003</v>
      </c>
      <c r="K393" s="3">
        <v>332.95500000000004</v>
      </c>
      <c r="L393" s="4">
        <v>0.35</v>
      </c>
    </row>
    <row r="394" spans="1:12" x14ac:dyDescent="0.35">
      <c r="A394" s="1" t="s">
        <v>732</v>
      </c>
      <c r="B394" t="s">
        <v>733</v>
      </c>
      <c r="C394" t="s">
        <v>26</v>
      </c>
      <c r="D394" t="s">
        <v>27</v>
      </c>
      <c r="E394">
        <v>1</v>
      </c>
      <c r="F394" s="2">
        <v>263.25</v>
      </c>
      <c r="G394" s="3">
        <v>433.35</v>
      </c>
      <c r="H394" s="3">
        <v>2.6324999999999998</v>
      </c>
      <c r="I394" s="3">
        <v>12.37275</v>
      </c>
      <c r="J394" s="3">
        <v>278.25524999999999</v>
      </c>
      <c r="K394" s="3">
        <v>428.08499999999998</v>
      </c>
      <c r="L394" s="4">
        <v>0.35</v>
      </c>
    </row>
    <row r="395" spans="1:12" x14ac:dyDescent="0.35">
      <c r="A395" s="1" t="s">
        <v>734</v>
      </c>
      <c r="B395" t="s">
        <v>735</v>
      </c>
      <c r="C395" t="s">
        <v>26</v>
      </c>
      <c r="D395" t="s">
        <v>27</v>
      </c>
      <c r="E395">
        <v>1</v>
      </c>
      <c r="F395" s="2">
        <v>168.75</v>
      </c>
      <c r="G395" s="3">
        <v>277.7885</v>
      </c>
      <c r="H395" s="3">
        <v>1.6875</v>
      </c>
      <c r="I395" s="3">
        <v>7.9312500000000004</v>
      </c>
      <c r="J395" s="3">
        <v>178.36875000000001</v>
      </c>
      <c r="K395" s="3">
        <v>274.41346153846155</v>
      </c>
      <c r="L395" s="4">
        <v>0.35</v>
      </c>
    </row>
    <row r="396" spans="1:12" x14ac:dyDescent="0.35">
      <c r="A396" s="1" t="s">
        <v>736</v>
      </c>
      <c r="B396" t="s">
        <v>737</v>
      </c>
      <c r="C396" t="s">
        <v>26</v>
      </c>
      <c r="D396" t="s">
        <v>27</v>
      </c>
      <c r="E396">
        <v>1</v>
      </c>
      <c r="F396" s="2">
        <v>1831.26</v>
      </c>
      <c r="G396" s="3">
        <v>3014.5356999999999</v>
      </c>
      <c r="H396" s="3">
        <v>18.3126</v>
      </c>
      <c r="I396" s="3">
        <v>86.069220000000001</v>
      </c>
      <c r="J396" s="3">
        <v>1935.6418200000001</v>
      </c>
      <c r="K396" s="3">
        <v>2977.9104923076925</v>
      </c>
      <c r="L396" s="4">
        <v>0.35000000000000003</v>
      </c>
    </row>
    <row r="397" spans="1:12" x14ac:dyDescent="0.35">
      <c r="A397" s="1" t="s">
        <v>738</v>
      </c>
      <c r="B397" t="s">
        <v>739</v>
      </c>
      <c r="C397" t="s">
        <v>26</v>
      </c>
      <c r="D397" t="s">
        <v>27</v>
      </c>
      <c r="E397">
        <v>1</v>
      </c>
      <c r="F397" s="2">
        <v>1713.96</v>
      </c>
      <c r="G397" s="3">
        <v>2821.4418000000001</v>
      </c>
      <c r="H397" s="3">
        <v>17.139600000000002</v>
      </c>
      <c r="I397" s="3">
        <v>80.556120000000007</v>
      </c>
      <c r="J397" s="3">
        <v>1811.65572</v>
      </c>
      <c r="K397" s="3">
        <v>2787.1626461538458</v>
      </c>
      <c r="L397" s="4">
        <v>0.34999999999999992</v>
      </c>
    </row>
    <row r="398" spans="1:12" x14ac:dyDescent="0.35">
      <c r="A398" s="1" t="s">
        <v>740</v>
      </c>
      <c r="B398" t="s">
        <v>741</v>
      </c>
      <c r="C398" t="s">
        <v>26</v>
      </c>
      <c r="D398" t="s">
        <v>27</v>
      </c>
      <c r="E398">
        <v>1</v>
      </c>
      <c r="F398" s="2">
        <v>1415</v>
      </c>
      <c r="G398" s="3">
        <v>2329.3076999999998</v>
      </c>
      <c r="H398" s="3">
        <v>14.15</v>
      </c>
      <c r="I398" s="3">
        <v>66.504999999999995</v>
      </c>
      <c r="J398" s="3">
        <v>1495.6550000000002</v>
      </c>
      <c r="K398" s="3">
        <v>2301.0076923076927</v>
      </c>
      <c r="L398" s="4">
        <v>0.35000000000000003</v>
      </c>
    </row>
    <row r="399" spans="1:12" x14ac:dyDescent="0.35">
      <c r="A399" s="1" t="s">
        <v>742</v>
      </c>
      <c r="B399" t="s">
        <v>743</v>
      </c>
      <c r="C399" t="s">
        <v>26</v>
      </c>
      <c r="D399" t="s">
        <v>27</v>
      </c>
      <c r="E399">
        <v>1</v>
      </c>
      <c r="F399" s="2">
        <v>1510</v>
      </c>
      <c r="G399" s="3">
        <v>2485.6923000000002</v>
      </c>
      <c r="H399" s="3">
        <v>15.1</v>
      </c>
      <c r="I399" s="3">
        <v>70.97</v>
      </c>
      <c r="J399" s="3">
        <v>1596.07</v>
      </c>
      <c r="K399" s="3">
        <v>2455.4923076923073</v>
      </c>
      <c r="L399" s="4">
        <v>0.34999999999999992</v>
      </c>
    </row>
    <row r="400" spans="1:12" x14ac:dyDescent="0.35">
      <c r="A400" s="1" t="s">
        <v>744</v>
      </c>
      <c r="B400" t="s">
        <v>745</v>
      </c>
      <c r="C400" t="s">
        <v>26</v>
      </c>
      <c r="D400" t="s">
        <v>27</v>
      </c>
      <c r="E400">
        <v>1</v>
      </c>
      <c r="F400" s="2">
        <v>477</v>
      </c>
      <c r="G400" s="3">
        <v>785.21540000000005</v>
      </c>
      <c r="H400" s="3">
        <v>4.7700000000000005</v>
      </c>
      <c r="I400" s="3">
        <v>22.419</v>
      </c>
      <c r="J400" s="3">
        <v>504.18899999999996</v>
      </c>
      <c r="K400" s="3">
        <v>775.67538461538459</v>
      </c>
      <c r="L400" s="4">
        <v>0.35000000000000003</v>
      </c>
    </row>
    <row r="401" spans="1:12" x14ac:dyDescent="0.35">
      <c r="A401" s="1" t="s">
        <v>746</v>
      </c>
      <c r="B401" t="s">
        <v>747</v>
      </c>
      <c r="C401" t="s">
        <v>26</v>
      </c>
      <c r="D401" t="s">
        <v>27</v>
      </c>
      <c r="E401">
        <v>1</v>
      </c>
      <c r="F401" s="2">
        <v>24.75</v>
      </c>
      <c r="G401" s="3">
        <v>40.7423</v>
      </c>
      <c r="H401" s="3">
        <v>0.2475</v>
      </c>
      <c r="I401" s="3">
        <v>1.1632499999999999</v>
      </c>
      <c r="J401" s="3">
        <v>26.16075</v>
      </c>
      <c r="K401" s="3">
        <v>40.247307692307693</v>
      </c>
      <c r="L401" s="4">
        <v>0.35000000000000003</v>
      </c>
    </row>
    <row r="402" spans="1:12" x14ac:dyDescent="0.35">
      <c r="A402" s="1" t="s">
        <v>748</v>
      </c>
      <c r="B402" t="s">
        <v>749</v>
      </c>
      <c r="C402" t="s">
        <v>26</v>
      </c>
      <c r="D402" t="s">
        <v>27</v>
      </c>
      <c r="E402">
        <v>1</v>
      </c>
      <c r="F402" s="2">
        <v>40.049999999999997</v>
      </c>
      <c r="G402" s="3">
        <v>65.9285</v>
      </c>
      <c r="H402" s="3">
        <v>0.40049999999999997</v>
      </c>
      <c r="I402" s="3">
        <v>1.88235</v>
      </c>
      <c r="J402" s="3">
        <v>42.332850000000001</v>
      </c>
      <c r="K402" s="3">
        <v>65.127461538461532</v>
      </c>
      <c r="L402" s="4">
        <v>0.34999999999999992</v>
      </c>
    </row>
    <row r="403" spans="1:12" x14ac:dyDescent="0.35">
      <c r="A403" s="1" t="s">
        <v>750</v>
      </c>
      <c r="B403" t="s">
        <v>751</v>
      </c>
      <c r="C403" t="s">
        <v>26</v>
      </c>
      <c r="D403" t="s">
        <v>27</v>
      </c>
      <c r="E403">
        <v>1</v>
      </c>
      <c r="F403" s="2">
        <v>160.19999999999999</v>
      </c>
      <c r="G403" s="3">
        <v>263.71379999999999</v>
      </c>
      <c r="H403" s="3">
        <v>1.6019999999999999</v>
      </c>
      <c r="I403" s="3">
        <v>7.5293999999999999</v>
      </c>
      <c r="J403" s="3">
        <v>169.3314</v>
      </c>
      <c r="K403" s="3">
        <v>260.50984615384613</v>
      </c>
      <c r="L403" s="4">
        <v>0.34999999999999992</v>
      </c>
    </row>
    <row r="404" spans="1:12" x14ac:dyDescent="0.35">
      <c r="A404" s="1" t="s">
        <v>752</v>
      </c>
      <c r="B404" t="s">
        <v>753</v>
      </c>
      <c r="C404" t="s">
        <v>26</v>
      </c>
      <c r="D404" t="s">
        <v>27</v>
      </c>
      <c r="E404">
        <v>1</v>
      </c>
      <c r="F404" s="2">
        <v>202.95</v>
      </c>
      <c r="G404" s="3">
        <v>334.08690000000001</v>
      </c>
      <c r="H404" s="3">
        <v>2.0295000000000001</v>
      </c>
      <c r="I404" s="3">
        <v>9.5386499999999987</v>
      </c>
      <c r="J404" s="3">
        <v>214.51814999999999</v>
      </c>
      <c r="K404" s="3">
        <v>330.02792307692306</v>
      </c>
      <c r="L404" s="4">
        <v>0.35</v>
      </c>
    </row>
    <row r="405" spans="1:12" x14ac:dyDescent="0.35">
      <c r="A405" s="1" t="s">
        <v>754</v>
      </c>
      <c r="B405" t="s">
        <v>755</v>
      </c>
      <c r="C405" t="s">
        <v>26</v>
      </c>
      <c r="D405" t="s">
        <v>27</v>
      </c>
      <c r="E405">
        <v>1</v>
      </c>
      <c r="F405" s="2">
        <v>155.25</v>
      </c>
      <c r="G405" s="3">
        <v>255.56540000000001</v>
      </c>
      <c r="H405" s="3">
        <v>1.5525</v>
      </c>
      <c r="I405" s="3">
        <v>7.2967500000000003</v>
      </c>
      <c r="J405" s="3">
        <v>164.09925000000001</v>
      </c>
      <c r="K405" s="3">
        <v>252.46038461538461</v>
      </c>
      <c r="L405" s="4">
        <v>0.34999999999999992</v>
      </c>
    </row>
    <row r="406" spans="1:12" x14ac:dyDescent="0.35">
      <c r="A406" s="1" t="s">
        <v>756</v>
      </c>
      <c r="B406" t="s">
        <v>757</v>
      </c>
      <c r="C406" t="s">
        <v>26</v>
      </c>
      <c r="D406" t="s">
        <v>27</v>
      </c>
      <c r="E406">
        <v>1</v>
      </c>
      <c r="F406" s="2">
        <v>1784.25</v>
      </c>
      <c r="G406" s="3">
        <v>2937.15</v>
      </c>
      <c r="H406" s="3">
        <v>17.842500000000001</v>
      </c>
      <c r="I406" s="3">
        <v>83.859750000000005</v>
      </c>
      <c r="J406" s="3">
        <v>1885.95225</v>
      </c>
      <c r="K406" s="3">
        <v>2901.4650000000001</v>
      </c>
      <c r="L406" s="4">
        <v>0.35000000000000003</v>
      </c>
    </row>
    <row r="407" spans="1:12" x14ac:dyDescent="0.35">
      <c r="A407" s="1" t="s">
        <v>758</v>
      </c>
      <c r="B407" t="s">
        <v>630</v>
      </c>
      <c r="C407" t="s">
        <v>26</v>
      </c>
      <c r="D407" t="s">
        <v>27</v>
      </c>
      <c r="E407">
        <v>1</v>
      </c>
      <c r="F407" s="2">
        <v>7042.05</v>
      </c>
      <c r="G407" s="3">
        <v>11592.297</v>
      </c>
      <c r="H407" s="3">
        <v>70.420500000000004</v>
      </c>
      <c r="I407" s="3">
        <v>330.97635000000002</v>
      </c>
      <c r="J407" s="3">
        <v>7443.4468500000003</v>
      </c>
      <c r="K407" s="3">
        <v>11451.456692307693</v>
      </c>
      <c r="L407" s="4">
        <v>0.35</v>
      </c>
    </row>
    <row r="408" spans="1:12" x14ac:dyDescent="0.35">
      <c r="A408" s="1" t="s">
        <v>759</v>
      </c>
      <c r="B408" t="s">
        <v>760</v>
      </c>
      <c r="C408" t="s">
        <v>363</v>
      </c>
      <c r="D408" t="s">
        <v>364</v>
      </c>
      <c r="E408">
        <v>1</v>
      </c>
      <c r="F408" s="2">
        <v>899.25</v>
      </c>
      <c r="G408" s="3">
        <v>1480.3037999999999</v>
      </c>
      <c r="H408" s="3">
        <v>8.9924999999999997</v>
      </c>
      <c r="I408" s="3">
        <v>42.264749999999999</v>
      </c>
      <c r="J408" s="3">
        <v>950.50725</v>
      </c>
      <c r="K408" s="3">
        <v>1462.3188461538462</v>
      </c>
      <c r="L408" s="4">
        <v>0.35</v>
      </c>
    </row>
    <row r="409" spans="1:12" x14ac:dyDescent="0.35">
      <c r="A409" s="1" t="s">
        <v>761</v>
      </c>
      <c r="B409" t="s">
        <v>762</v>
      </c>
      <c r="C409" t="s">
        <v>26</v>
      </c>
      <c r="D409" t="s">
        <v>27</v>
      </c>
      <c r="E409">
        <v>1</v>
      </c>
      <c r="F409" s="2">
        <v>371.25</v>
      </c>
      <c r="G409" s="3">
        <v>611.13459999999998</v>
      </c>
      <c r="H409" s="3">
        <v>3.7124999999999999</v>
      </c>
      <c r="I409" s="3">
        <v>17.44875</v>
      </c>
      <c r="J409" s="3">
        <v>392.41125</v>
      </c>
      <c r="K409" s="3">
        <v>603.7096153846154</v>
      </c>
      <c r="L409" s="4">
        <v>0.35000000000000003</v>
      </c>
    </row>
    <row r="410" spans="1:12" x14ac:dyDescent="0.35">
      <c r="A410" s="1" t="s">
        <v>763</v>
      </c>
      <c r="B410" t="s">
        <v>764</v>
      </c>
      <c r="C410" t="s">
        <v>363</v>
      </c>
      <c r="D410" t="s">
        <v>364</v>
      </c>
      <c r="E410">
        <v>1</v>
      </c>
      <c r="F410" s="2">
        <v>1049.25</v>
      </c>
      <c r="G410" s="3">
        <v>1727.2268999999999</v>
      </c>
      <c r="H410" s="3">
        <v>10.4925</v>
      </c>
      <c r="I410" s="3">
        <v>49.314750000000004</v>
      </c>
      <c r="J410" s="3">
        <v>1109.0572500000001</v>
      </c>
      <c r="K410" s="3">
        <v>1706.2419230769231</v>
      </c>
      <c r="L410" s="4">
        <v>0.35</v>
      </c>
    </row>
    <row r="411" spans="1:12" x14ac:dyDescent="0.35">
      <c r="A411" s="1" t="s">
        <v>765</v>
      </c>
      <c r="B411" t="s">
        <v>766</v>
      </c>
      <c r="C411" t="s">
        <v>26</v>
      </c>
      <c r="D411" t="s">
        <v>27</v>
      </c>
      <c r="E411">
        <v>1</v>
      </c>
      <c r="F411" s="2">
        <v>62.1</v>
      </c>
      <c r="G411" s="3">
        <v>102.22620000000001</v>
      </c>
      <c r="H411" s="3">
        <v>0.621</v>
      </c>
      <c r="I411" s="3">
        <v>2.9187000000000003</v>
      </c>
      <c r="J411" s="3">
        <v>65.639700000000005</v>
      </c>
      <c r="K411" s="3">
        <v>100.98415384615384</v>
      </c>
      <c r="L411" s="4">
        <v>0.34999999999999992</v>
      </c>
    </row>
    <row r="412" spans="1:12" x14ac:dyDescent="0.35">
      <c r="A412" s="1" t="s">
        <v>767</v>
      </c>
      <c r="B412" t="s">
        <v>768</v>
      </c>
      <c r="C412" t="s">
        <v>26</v>
      </c>
      <c r="D412" t="s">
        <v>27</v>
      </c>
      <c r="E412">
        <v>1</v>
      </c>
      <c r="F412" s="2">
        <v>29.7</v>
      </c>
      <c r="G412" s="3">
        <v>48.890799999999999</v>
      </c>
      <c r="H412" s="3">
        <v>0.29699999999999999</v>
      </c>
      <c r="I412" s="3">
        <v>1.3958999999999999</v>
      </c>
      <c r="J412" s="3">
        <v>31.392900000000001</v>
      </c>
      <c r="K412" s="3">
        <v>48.296769230769229</v>
      </c>
      <c r="L412" s="4">
        <v>0.35</v>
      </c>
    </row>
    <row r="413" spans="1:12" x14ac:dyDescent="0.35">
      <c r="A413" s="1" t="s">
        <v>769</v>
      </c>
      <c r="B413" t="s">
        <v>770</v>
      </c>
      <c r="C413" t="s">
        <v>26</v>
      </c>
      <c r="D413" t="s">
        <v>27</v>
      </c>
      <c r="E413">
        <v>1</v>
      </c>
      <c r="F413" s="2">
        <v>354.66</v>
      </c>
      <c r="G413" s="3">
        <v>583.82489999999996</v>
      </c>
      <c r="H413" s="3">
        <v>3.5466000000000002</v>
      </c>
      <c r="I413" s="3">
        <v>16.66902</v>
      </c>
      <c r="J413" s="3">
        <v>374.87562000000003</v>
      </c>
      <c r="K413" s="3">
        <v>576.73172307692312</v>
      </c>
      <c r="L413" s="4">
        <v>0.35</v>
      </c>
    </row>
    <row r="414" spans="1:12" x14ac:dyDescent="0.35">
      <c r="A414" s="1" t="s">
        <v>771</v>
      </c>
      <c r="B414" t="s">
        <v>772</v>
      </c>
      <c r="C414" t="s">
        <v>26</v>
      </c>
      <c r="D414" t="s">
        <v>27</v>
      </c>
      <c r="E414">
        <v>1</v>
      </c>
      <c r="F414" s="2">
        <v>517.5</v>
      </c>
      <c r="G414" s="3">
        <v>851.88459999999998</v>
      </c>
      <c r="H414" s="3">
        <v>5.1749999999999998</v>
      </c>
      <c r="I414" s="3">
        <v>24.322500000000002</v>
      </c>
      <c r="J414" s="3">
        <v>546.99749999999995</v>
      </c>
      <c r="K414" s="3">
        <v>841.53461538461522</v>
      </c>
      <c r="L414" s="4">
        <v>0.34999999999999992</v>
      </c>
    </row>
    <row r="415" spans="1:12" x14ac:dyDescent="0.35">
      <c r="A415" s="1" t="s">
        <v>773</v>
      </c>
      <c r="B415" t="s">
        <v>774</v>
      </c>
      <c r="C415" t="s">
        <v>26</v>
      </c>
      <c r="D415" t="s">
        <v>27</v>
      </c>
      <c r="E415">
        <v>1</v>
      </c>
      <c r="F415" s="2">
        <v>251.85</v>
      </c>
      <c r="G415" s="3">
        <v>414.5838</v>
      </c>
      <c r="H415" s="3">
        <v>2.5185</v>
      </c>
      <c r="I415" s="3">
        <v>11.83695</v>
      </c>
      <c r="J415" s="3">
        <v>266.20544999999998</v>
      </c>
      <c r="K415" s="3">
        <v>409.5468461538461</v>
      </c>
      <c r="L415" s="4">
        <v>0.35</v>
      </c>
    </row>
    <row r="416" spans="1:12" x14ac:dyDescent="0.35">
      <c r="A416" s="1" t="s">
        <v>775</v>
      </c>
      <c r="B416" t="s">
        <v>776</v>
      </c>
      <c r="C416" t="s">
        <v>26</v>
      </c>
      <c r="D416" t="s">
        <v>27</v>
      </c>
      <c r="E416">
        <v>1</v>
      </c>
      <c r="F416" s="2">
        <v>3869.52</v>
      </c>
      <c r="G416" s="3">
        <v>6369.8252000000002</v>
      </c>
      <c r="H416" s="3">
        <v>38.6952</v>
      </c>
      <c r="I416" s="3">
        <v>181.86743999999999</v>
      </c>
      <c r="J416" s="3">
        <v>4090.0826400000001</v>
      </c>
      <c r="K416" s="3">
        <v>6292.4348307692308</v>
      </c>
      <c r="L416" s="4">
        <v>0.35</v>
      </c>
    </row>
    <row r="417" spans="1:12" x14ac:dyDescent="0.35">
      <c r="A417" s="1" t="s">
        <v>777</v>
      </c>
      <c r="B417" t="s">
        <v>778</v>
      </c>
      <c r="C417" t="s">
        <v>13</v>
      </c>
      <c r="D417" t="s">
        <v>14</v>
      </c>
      <c r="E417">
        <v>1</v>
      </c>
      <c r="F417" s="2">
        <v>101.37</v>
      </c>
      <c r="G417" s="3">
        <v>166.8706</v>
      </c>
      <c r="H417" s="3">
        <v>1.0137</v>
      </c>
      <c r="I417" s="3">
        <v>4.7643900000000006</v>
      </c>
      <c r="J417" s="3">
        <v>107.14809000000001</v>
      </c>
      <c r="K417" s="3">
        <v>164.84321538461541</v>
      </c>
      <c r="L417" s="4">
        <v>0.35000000000000003</v>
      </c>
    </row>
    <row r="418" spans="1:12" hidden="1" x14ac:dyDescent="0.35">
      <c r="A418" s="1">
        <v>2082</v>
      </c>
      <c r="B418" t="s">
        <v>779</v>
      </c>
      <c r="C418" t="s">
        <v>46</v>
      </c>
      <c r="D418" t="s">
        <v>47</v>
      </c>
      <c r="E418">
        <v>1</v>
      </c>
      <c r="F418" s="2">
        <v>54</v>
      </c>
      <c r="G418" s="3">
        <v>88.892300000000006</v>
      </c>
      <c r="H418" s="3">
        <v>0.54</v>
      </c>
      <c r="I418" s="3">
        <v>2.5379999999999998</v>
      </c>
      <c r="J418" s="3">
        <v>57.077999999999996</v>
      </c>
      <c r="K418" s="3">
        <v>87.812307692307684</v>
      </c>
      <c r="L418" s="4">
        <v>0.35</v>
      </c>
    </row>
    <row r="419" spans="1:12" x14ac:dyDescent="0.35">
      <c r="A419" s="1" t="s">
        <v>780</v>
      </c>
      <c r="B419" t="s">
        <v>781</v>
      </c>
      <c r="C419" t="s">
        <v>17</v>
      </c>
      <c r="D419" t="s">
        <v>18</v>
      </c>
      <c r="E419">
        <v>1</v>
      </c>
      <c r="F419" s="2">
        <v>457.93</v>
      </c>
      <c r="G419" s="3">
        <v>753.82320000000004</v>
      </c>
      <c r="H419" s="3">
        <v>4.5792999999999999</v>
      </c>
      <c r="I419" s="3">
        <v>21.52271</v>
      </c>
      <c r="J419" s="3">
        <v>484.03201000000001</v>
      </c>
      <c r="K419" s="3">
        <v>744.66463076923071</v>
      </c>
      <c r="L419" s="4">
        <v>0.34999999999999992</v>
      </c>
    </row>
    <row r="420" spans="1:12" x14ac:dyDescent="0.35">
      <c r="A420" s="1" t="s">
        <v>782</v>
      </c>
      <c r="B420" t="s">
        <v>783</v>
      </c>
      <c r="C420" t="s">
        <v>17</v>
      </c>
      <c r="D420" t="s">
        <v>18</v>
      </c>
      <c r="E420">
        <v>1</v>
      </c>
      <c r="F420" s="2">
        <v>105</v>
      </c>
      <c r="G420" s="3">
        <v>172.84620000000001</v>
      </c>
      <c r="H420" s="3">
        <v>1.05</v>
      </c>
      <c r="I420" s="3">
        <v>4.9349999999999996</v>
      </c>
      <c r="J420" s="3">
        <v>110.985</v>
      </c>
      <c r="K420" s="3">
        <v>170.74615384615385</v>
      </c>
      <c r="L420" s="4">
        <v>0.35</v>
      </c>
    </row>
    <row r="421" spans="1:12" hidden="1" x14ac:dyDescent="0.35">
      <c r="A421" s="1">
        <v>4819</v>
      </c>
      <c r="B421" t="s">
        <v>784</v>
      </c>
      <c r="C421" t="s">
        <v>46</v>
      </c>
      <c r="D421" t="s">
        <v>47</v>
      </c>
      <c r="E421">
        <v>1</v>
      </c>
      <c r="F421" s="2">
        <v>378</v>
      </c>
      <c r="G421" s="3">
        <v>622.24620000000004</v>
      </c>
      <c r="H421" s="3">
        <v>3.7800000000000002</v>
      </c>
      <c r="I421" s="3">
        <v>17.766000000000002</v>
      </c>
      <c r="J421" s="3">
        <v>399.54599999999999</v>
      </c>
      <c r="K421" s="3">
        <v>614.68615384615384</v>
      </c>
      <c r="L421" s="4">
        <v>0.35000000000000003</v>
      </c>
    </row>
    <row r="422" spans="1:12" hidden="1" x14ac:dyDescent="0.35">
      <c r="A422" s="1" t="s">
        <v>785</v>
      </c>
      <c r="B422" t="s">
        <v>786</v>
      </c>
      <c r="C422" t="s">
        <v>46</v>
      </c>
      <c r="D422" t="s">
        <v>47</v>
      </c>
      <c r="E422">
        <v>1</v>
      </c>
      <c r="F422" s="2">
        <v>2034</v>
      </c>
      <c r="G422" s="3">
        <v>3348.2768999999998</v>
      </c>
      <c r="H422" s="3">
        <v>20.34</v>
      </c>
      <c r="I422" s="3">
        <v>95.597999999999999</v>
      </c>
      <c r="J422" s="3">
        <v>2149.9380000000001</v>
      </c>
      <c r="K422" s="3">
        <v>3307.5969230769233</v>
      </c>
      <c r="L422" s="4">
        <v>0.35000000000000003</v>
      </c>
    </row>
    <row r="423" spans="1:12" hidden="1" x14ac:dyDescent="0.35">
      <c r="A423" s="1">
        <v>4882</v>
      </c>
      <c r="B423" t="s">
        <v>787</v>
      </c>
      <c r="C423" t="s">
        <v>46</v>
      </c>
      <c r="D423" t="s">
        <v>47</v>
      </c>
      <c r="E423">
        <v>1</v>
      </c>
      <c r="F423" s="2">
        <v>109</v>
      </c>
      <c r="G423" s="3">
        <v>179.4308</v>
      </c>
      <c r="H423" s="3">
        <v>1.0900000000000001</v>
      </c>
      <c r="I423" s="3">
        <v>5.1230000000000002</v>
      </c>
      <c r="J423" s="3">
        <v>115.21300000000001</v>
      </c>
      <c r="K423" s="3">
        <v>177.25076923076924</v>
      </c>
      <c r="L423" s="4">
        <v>0.35</v>
      </c>
    </row>
    <row r="424" spans="1:12" hidden="1" x14ac:dyDescent="0.35">
      <c r="A424" s="1" t="s">
        <v>788</v>
      </c>
      <c r="B424" t="s">
        <v>789</v>
      </c>
      <c r="C424" t="s">
        <v>46</v>
      </c>
      <c r="D424" t="s">
        <v>47</v>
      </c>
      <c r="E424">
        <v>1</v>
      </c>
      <c r="F424" s="2">
        <v>470</v>
      </c>
      <c r="G424" s="3">
        <v>773.69230000000005</v>
      </c>
      <c r="H424" s="3">
        <v>4.7</v>
      </c>
      <c r="I424" s="3">
        <v>22.09</v>
      </c>
      <c r="J424" s="3">
        <v>496.78999999999996</v>
      </c>
      <c r="K424" s="3">
        <v>764.29230769230765</v>
      </c>
      <c r="L424" s="4">
        <v>0.35000000000000003</v>
      </c>
    </row>
    <row r="425" spans="1:12" x14ac:dyDescent="0.35">
      <c r="A425" s="1">
        <v>505058</v>
      </c>
      <c r="B425" t="s">
        <v>790</v>
      </c>
      <c r="C425" t="s">
        <v>13</v>
      </c>
      <c r="D425" t="s">
        <v>14</v>
      </c>
      <c r="E425">
        <v>1</v>
      </c>
      <c r="F425" s="2">
        <v>75.33</v>
      </c>
      <c r="G425" s="3">
        <v>124.0048</v>
      </c>
      <c r="H425" s="3">
        <v>0.75329999999999997</v>
      </c>
      <c r="I425" s="3">
        <v>3.5405099999999998</v>
      </c>
      <c r="J425" s="3">
        <v>79.623809999999992</v>
      </c>
      <c r="K425" s="3">
        <v>122.49816923076921</v>
      </c>
      <c r="L425" s="4">
        <v>0.34999999999999992</v>
      </c>
    </row>
    <row r="426" spans="1:12" x14ac:dyDescent="0.35">
      <c r="A426" s="1">
        <v>505810</v>
      </c>
      <c r="B426" t="s">
        <v>791</v>
      </c>
      <c r="C426" t="s">
        <v>13</v>
      </c>
      <c r="D426" t="s">
        <v>14</v>
      </c>
      <c r="E426">
        <v>1</v>
      </c>
      <c r="F426" s="2">
        <v>149.27000000000001</v>
      </c>
      <c r="G426" s="3">
        <v>245.72139999999999</v>
      </c>
      <c r="H426" s="3">
        <v>1.4927000000000001</v>
      </c>
      <c r="I426" s="3">
        <v>7.0156900000000002</v>
      </c>
      <c r="J426" s="3">
        <v>157.77839000000003</v>
      </c>
      <c r="K426" s="3">
        <v>242.73598461538467</v>
      </c>
      <c r="L426" s="4">
        <v>0.35000000000000003</v>
      </c>
    </row>
    <row r="427" spans="1:12" x14ac:dyDescent="0.35">
      <c r="A427" s="1">
        <v>505910</v>
      </c>
      <c r="B427" t="s">
        <v>792</v>
      </c>
      <c r="C427" t="s">
        <v>13</v>
      </c>
      <c r="D427" t="s">
        <v>14</v>
      </c>
      <c r="E427">
        <v>1</v>
      </c>
      <c r="F427" s="2">
        <v>215.3</v>
      </c>
      <c r="G427" s="3">
        <v>354.4169</v>
      </c>
      <c r="H427" s="3">
        <v>2.153</v>
      </c>
      <c r="I427" s="3">
        <v>10.119100000000001</v>
      </c>
      <c r="J427" s="3">
        <v>227.57210000000001</v>
      </c>
      <c r="K427" s="3">
        <v>350.11092307692309</v>
      </c>
      <c r="L427" s="4">
        <v>0.35</v>
      </c>
    </row>
    <row r="428" spans="1:12" x14ac:dyDescent="0.35">
      <c r="A428" s="1">
        <v>800015013</v>
      </c>
      <c r="B428" t="s">
        <v>793</v>
      </c>
      <c r="C428" t="s">
        <v>363</v>
      </c>
      <c r="D428" t="s">
        <v>364</v>
      </c>
      <c r="E428">
        <v>1</v>
      </c>
      <c r="F428" s="2">
        <v>25.81</v>
      </c>
      <c r="G428" s="3">
        <v>42.487200000000001</v>
      </c>
      <c r="H428" s="3">
        <v>0.2581</v>
      </c>
      <c r="I428" s="3">
        <v>1.2130699999999999</v>
      </c>
      <c r="J428" s="3">
        <v>27.281169999999996</v>
      </c>
      <c r="K428" s="3">
        <v>41.971030769230758</v>
      </c>
      <c r="L428" s="4">
        <v>0.34999999999999992</v>
      </c>
    </row>
    <row r="429" spans="1:12" x14ac:dyDescent="0.35">
      <c r="A429" s="1">
        <v>800015135</v>
      </c>
      <c r="B429" t="s">
        <v>794</v>
      </c>
      <c r="C429" t="s">
        <v>363</v>
      </c>
      <c r="D429" t="s">
        <v>364</v>
      </c>
      <c r="E429">
        <v>1</v>
      </c>
      <c r="F429" s="2">
        <v>40.65</v>
      </c>
      <c r="G429" s="3">
        <v>66.916200000000003</v>
      </c>
      <c r="H429" s="3">
        <v>0.40649999999999997</v>
      </c>
      <c r="I429" s="3">
        <v>1.91055</v>
      </c>
      <c r="J429" s="3">
        <v>42.96705</v>
      </c>
      <c r="K429" s="3">
        <v>66.103153846153845</v>
      </c>
      <c r="L429" s="4">
        <v>0.35</v>
      </c>
    </row>
    <row r="430" spans="1:12" x14ac:dyDescent="0.35">
      <c r="A430" s="1">
        <v>800015480</v>
      </c>
      <c r="B430" t="s">
        <v>795</v>
      </c>
      <c r="C430" t="s">
        <v>363</v>
      </c>
      <c r="D430" t="s">
        <v>364</v>
      </c>
      <c r="E430">
        <v>1</v>
      </c>
      <c r="F430" s="2">
        <v>57.42</v>
      </c>
      <c r="G430" s="3">
        <v>94.522199999999998</v>
      </c>
      <c r="H430" s="3">
        <v>0.57420000000000004</v>
      </c>
      <c r="I430" s="3">
        <v>2.6987399999999999</v>
      </c>
      <c r="J430" s="3">
        <v>60.69294</v>
      </c>
      <c r="K430" s="3">
        <v>93.373753846153846</v>
      </c>
      <c r="L430" s="4">
        <v>0.35</v>
      </c>
    </row>
    <row r="431" spans="1:12" x14ac:dyDescent="0.35">
      <c r="A431" s="1" t="s">
        <v>796</v>
      </c>
      <c r="B431" t="s">
        <v>797</v>
      </c>
      <c r="C431" t="s">
        <v>363</v>
      </c>
      <c r="D431" t="s">
        <v>364</v>
      </c>
      <c r="E431">
        <v>1</v>
      </c>
      <c r="F431" s="2">
        <v>86.4</v>
      </c>
      <c r="G431" s="3">
        <v>142.2277</v>
      </c>
      <c r="H431" s="3">
        <v>0.8640000000000001</v>
      </c>
      <c r="I431" s="3">
        <v>4.0608000000000004</v>
      </c>
      <c r="J431" s="3">
        <v>91.32480000000001</v>
      </c>
      <c r="K431" s="3">
        <v>140.49969230769233</v>
      </c>
      <c r="L431" s="4">
        <v>0.35000000000000003</v>
      </c>
    </row>
    <row r="432" spans="1:12" x14ac:dyDescent="0.35">
      <c r="A432" s="1" t="s">
        <v>798</v>
      </c>
      <c r="B432" t="s">
        <v>799</v>
      </c>
      <c r="C432" t="s">
        <v>363</v>
      </c>
      <c r="D432" t="s">
        <v>364</v>
      </c>
      <c r="E432">
        <v>1</v>
      </c>
      <c r="F432" s="2">
        <v>250</v>
      </c>
      <c r="G432" s="3">
        <v>411.5385</v>
      </c>
      <c r="H432" s="3">
        <v>2.5</v>
      </c>
      <c r="I432" s="3">
        <v>11.75</v>
      </c>
      <c r="J432" s="3">
        <v>264.25</v>
      </c>
      <c r="K432" s="3">
        <v>406.53846153846155</v>
      </c>
      <c r="L432" s="4">
        <v>0.35000000000000003</v>
      </c>
    </row>
    <row r="433" spans="1:12" x14ac:dyDescent="0.35">
      <c r="A433" s="1" t="s">
        <v>800</v>
      </c>
      <c r="B433" t="s">
        <v>801</v>
      </c>
      <c r="C433" t="s">
        <v>17</v>
      </c>
      <c r="D433" t="s">
        <v>18</v>
      </c>
      <c r="E433">
        <v>1</v>
      </c>
      <c r="F433" s="2">
        <v>10.4</v>
      </c>
      <c r="G433" s="3">
        <v>17.12</v>
      </c>
      <c r="H433" s="3">
        <v>0.10400000000000001</v>
      </c>
      <c r="I433" s="3">
        <v>0.48880000000000001</v>
      </c>
      <c r="J433" s="3">
        <v>10.992799999999999</v>
      </c>
      <c r="K433" s="3">
        <v>16.911999999999999</v>
      </c>
      <c r="L433" s="4">
        <v>0.35000000000000003</v>
      </c>
    </row>
    <row r="434" spans="1:12" hidden="1" x14ac:dyDescent="0.35">
      <c r="A434" s="1">
        <v>8888</v>
      </c>
      <c r="B434" t="s">
        <v>802</v>
      </c>
      <c r="C434" t="s">
        <v>46</v>
      </c>
      <c r="D434" t="s">
        <v>47</v>
      </c>
      <c r="E434">
        <v>1</v>
      </c>
      <c r="F434" s="2">
        <v>115</v>
      </c>
      <c r="G434" s="3">
        <v>189.30770000000001</v>
      </c>
      <c r="H434" s="3">
        <v>1.1500000000000001</v>
      </c>
      <c r="I434" s="3">
        <v>5.4050000000000002</v>
      </c>
      <c r="J434" s="3">
        <v>121.55500000000001</v>
      </c>
      <c r="K434" s="3">
        <v>187.00769230769231</v>
      </c>
      <c r="L434" s="4">
        <v>0.35</v>
      </c>
    </row>
    <row r="435" spans="1:12" x14ac:dyDescent="0.35">
      <c r="A435" s="1" t="s">
        <v>803</v>
      </c>
      <c r="B435" t="s">
        <v>804</v>
      </c>
      <c r="C435" t="s">
        <v>363</v>
      </c>
      <c r="D435" t="s">
        <v>364</v>
      </c>
      <c r="E435">
        <v>1</v>
      </c>
      <c r="F435" s="2">
        <v>56.25</v>
      </c>
      <c r="G435" s="3">
        <v>92.596199999999996</v>
      </c>
      <c r="H435" s="3">
        <v>0.5625</v>
      </c>
      <c r="I435" s="3">
        <v>2.6437499999999998</v>
      </c>
      <c r="J435" s="3">
        <v>59.456249999999997</v>
      </c>
      <c r="K435" s="3">
        <v>91.47115384615384</v>
      </c>
      <c r="L435" s="4">
        <v>0.35</v>
      </c>
    </row>
    <row r="436" spans="1:12" hidden="1" x14ac:dyDescent="0.35">
      <c r="A436" s="1">
        <v>9710</v>
      </c>
      <c r="B436" t="s">
        <v>805</v>
      </c>
      <c r="C436" t="s">
        <v>46</v>
      </c>
      <c r="D436" t="s">
        <v>47</v>
      </c>
      <c r="E436">
        <v>1</v>
      </c>
      <c r="F436" s="2">
        <v>28.5</v>
      </c>
      <c r="G436" s="3">
        <v>46.915399999999998</v>
      </c>
      <c r="H436" s="3">
        <v>0.28500000000000003</v>
      </c>
      <c r="I436" s="3">
        <v>1.3394999999999999</v>
      </c>
      <c r="J436" s="3">
        <v>30.124500000000001</v>
      </c>
      <c r="K436" s="3">
        <v>46.345384615384617</v>
      </c>
      <c r="L436" s="4">
        <v>0.35</v>
      </c>
    </row>
    <row r="437" spans="1:12" x14ac:dyDescent="0.35">
      <c r="A437" s="1" t="s">
        <v>806</v>
      </c>
      <c r="B437" t="s">
        <v>807</v>
      </c>
      <c r="C437" t="s">
        <v>363</v>
      </c>
      <c r="D437" t="s">
        <v>364</v>
      </c>
      <c r="E437">
        <v>1</v>
      </c>
      <c r="F437" s="2">
        <v>129</v>
      </c>
      <c r="G437" s="3">
        <v>212.35380000000001</v>
      </c>
      <c r="H437" s="3">
        <v>1.29</v>
      </c>
      <c r="I437" s="3">
        <v>6.0629999999999997</v>
      </c>
      <c r="J437" s="3">
        <v>136.35299999999998</v>
      </c>
      <c r="K437" s="3">
        <v>209.77384615384611</v>
      </c>
      <c r="L437" s="4">
        <v>0.35</v>
      </c>
    </row>
    <row r="438" spans="1:12" x14ac:dyDescent="0.35">
      <c r="A438" s="1" t="s">
        <v>808</v>
      </c>
      <c r="B438" t="s">
        <v>809</v>
      </c>
      <c r="C438" t="s">
        <v>34</v>
      </c>
      <c r="D438" t="s">
        <v>35</v>
      </c>
      <c r="E438">
        <v>1</v>
      </c>
      <c r="F438" s="2">
        <v>5845</v>
      </c>
      <c r="G438" s="3">
        <v>9621.7692000000006</v>
      </c>
      <c r="H438" s="3">
        <v>58.45</v>
      </c>
      <c r="I438" s="3">
        <v>274.71499999999997</v>
      </c>
      <c r="J438" s="3">
        <v>6178.165</v>
      </c>
      <c r="K438" s="3">
        <v>9504.8692307692309</v>
      </c>
      <c r="L438" s="4">
        <v>0.35000000000000003</v>
      </c>
    </row>
    <row r="439" spans="1:12" x14ac:dyDescent="0.35">
      <c r="A439" s="1" t="s">
        <v>810</v>
      </c>
      <c r="B439" t="s">
        <v>811</v>
      </c>
      <c r="C439" t="s">
        <v>17</v>
      </c>
      <c r="D439" t="s">
        <v>18</v>
      </c>
      <c r="E439">
        <v>1</v>
      </c>
      <c r="F439" s="2">
        <v>26</v>
      </c>
      <c r="G439" s="3">
        <v>42.8</v>
      </c>
      <c r="H439" s="3">
        <v>0.26</v>
      </c>
      <c r="I439" s="3">
        <v>1.222</v>
      </c>
      <c r="J439" s="3">
        <v>27.482000000000003</v>
      </c>
      <c r="K439" s="3">
        <v>42.28</v>
      </c>
      <c r="L439" s="4">
        <v>0.34999999999999992</v>
      </c>
    </row>
    <row r="440" spans="1:12" x14ac:dyDescent="0.35">
      <c r="A440" s="1" t="s">
        <v>812</v>
      </c>
      <c r="B440" t="s">
        <v>813</v>
      </c>
      <c r="C440" t="s">
        <v>13</v>
      </c>
      <c r="D440" t="s">
        <v>14</v>
      </c>
      <c r="E440">
        <v>1</v>
      </c>
      <c r="F440" s="2">
        <v>42.62</v>
      </c>
      <c r="G440" s="3">
        <v>70.159099999999995</v>
      </c>
      <c r="H440" s="3">
        <v>0.42619999999999997</v>
      </c>
      <c r="I440" s="3">
        <v>2.0031399999999997</v>
      </c>
      <c r="J440" s="3">
        <v>45.049340000000001</v>
      </c>
      <c r="K440" s="3">
        <v>69.306676923076921</v>
      </c>
      <c r="L440" s="4">
        <v>0.35</v>
      </c>
    </row>
    <row r="441" spans="1:12" x14ac:dyDescent="0.35">
      <c r="A441" s="1" t="s">
        <v>814</v>
      </c>
      <c r="B441" t="s">
        <v>815</v>
      </c>
      <c r="C441" t="s">
        <v>34</v>
      </c>
      <c r="D441" t="s">
        <v>35</v>
      </c>
      <c r="E441">
        <v>1</v>
      </c>
      <c r="F441" s="2">
        <v>4800</v>
      </c>
      <c r="G441" s="3">
        <v>7901.5384999999997</v>
      </c>
      <c r="H441" s="3">
        <v>48</v>
      </c>
      <c r="I441" s="3">
        <v>225.6</v>
      </c>
      <c r="J441" s="3">
        <v>5073.6000000000004</v>
      </c>
      <c r="K441" s="3">
        <v>7805.5384615384619</v>
      </c>
      <c r="L441" s="4">
        <v>0.35</v>
      </c>
    </row>
    <row r="442" spans="1:12" x14ac:dyDescent="0.35">
      <c r="A442" s="1" t="s">
        <v>816</v>
      </c>
      <c r="B442" t="s">
        <v>398</v>
      </c>
      <c r="C442" t="s">
        <v>26</v>
      </c>
      <c r="D442" t="s">
        <v>27</v>
      </c>
      <c r="E442">
        <v>1</v>
      </c>
      <c r="F442" s="2">
        <v>78.75</v>
      </c>
      <c r="G442" s="3">
        <v>129.63460000000001</v>
      </c>
      <c r="H442" s="3">
        <v>0.78749999999999998</v>
      </c>
      <c r="I442" s="3">
        <v>3.7012499999999999</v>
      </c>
      <c r="J442" s="3">
        <v>83.238749999999996</v>
      </c>
      <c r="K442" s="3">
        <v>128.05961538461537</v>
      </c>
      <c r="L442" s="4">
        <v>0.35</v>
      </c>
    </row>
    <row r="443" spans="1:12" x14ac:dyDescent="0.35">
      <c r="A443" s="1" t="s">
        <v>817</v>
      </c>
      <c r="B443" t="s">
        <v>818</v>
      </c>
      <c r="C443" t="s">
        <v>363</v>
      </c>
      <c r="D443" t="s">
        <v>364</v>
      </c>
      <c r="E443">
        <v>1</v>
      </c>
      <c r="F443" s="2">
        <v>1724.25</v>
      </c>
      <c r="G443" s="3">
        <v>2838.3807999999999</v>
      </c>
      <c r="H443" s="3">
        <v>17.2425</v>
      </c>
      <c r="I443" s="3">
        <v>81.039749999999998</v>
      </c>
      <c r="J443" s="3">
        <v>1822.53225</v>
      </c>
      <c r="K443" s="3">
        <v>2803.895769230769</v>
      </c>
      <c r="L443" s="4">
        <v>0.35</v>
      </c>
    </row>
    <row r="444" spans="1:12" x14ac:dyDescent="0.35">
      <c r="A444" s="1" t="s">
        <v>819</v>
      </c>
      <c r="B444" t="s">
        <v>820</v>
      </c>
      <c r="C444" t="s">
        <v>26</v>
      </c>
      <c r="D444" t="s">
        <v>27</v>
      </c>
      <c r="E444">
        <v>1</v>
      </c>
      <c r="F444" s="2">
        <v>107</v>
      </c>
      <c r="G444" s="3">
        <v>176.13849999999999</v>
      </c>
      <c r="H444" s="3">
        <v>1.07</v>
      </c>
      <c r="I444" s="3">
        <v>5.0289999999999999</v>
      </c>
      <c r="J444" s="3">
        <v>113.09899999999999</v>
      </c>
      <c r="K444" s="3">
        <v>173.99846153846153</v>
      </c>
      <c r="L444" s="4">
        <v>0.35000000000000003</v>
      </c>
    </row>
    <row r="445" spans="1:12" x14ac:dyDescent="0.35">
      <c r="A445" s="1" t="s">
        <v>821</v>
      </c>
      <c r="B445" t="s">
        <v>822</v>
      </c>
      <c r="C445" t="s">
        <v>26</v>
      </c>
      <c r="D445" t="s">
        <v>27</v>
      </c>
      <c r="E445">
        <v>1</v>
      </c>
      <c r="F445" s="2">
        <v>204</v>
      </c>
      <c r="G445" s="3">
        <v>335.81540000000001</v>
      </c>
      <c r="H445" s="3">
        <v>2.04</v>
      </c>
      <c r="I445" s="3">
        <v>9.5879999999999992</v>
      </c>
      <c r="J445" s="3">
        <v>215.62799999999999</v>
      </c>
      <c r="K445" s="3">
        <v>331.73538461538459</v>
      </c>
      <c r="L445" s="4">
        <v>0.35</v>
      </c>
    </row>
    <row r="446" spans="1:12" x14ac:dyDescent="0.35">
      <c r="A446" s="1" t="s">
        <v>823</v>
      </c>
      <c r="B446" t="s">
        <v>824</v>
      </c>
      <c r="C446" t="s">
        <v>26</v>
      </c>
      <c r="D446" t="s">
        <v>27</v>
      </c>
      <c r="E446">
        <v>1</v>
      </c>
      <c r="F446" s="2">
        <v>60</v>
      </c>
      <c r="G446" s="3">
        <v>98.769199999999998</v>
      </c>
      <c r="H446" s="3">
        <v>0.6</v>
      </c>
      <c r="I446" s="3">
        <v>2.82</v>
      </c>
      <c r="J446" s="3">
        <v>63.42</v>
      </c>
      <c r="K446" s="3">
        <v>97.569230769230771</v>
      </c>
      <c r="L446" s="4">
        <v>0.35</v>
      </c>
    </row>
    <row r="447" spans="1:12" x14ac:dyDescent="0.35">
      <c r="A447" s="1" t="s">
        <v>825</v>
      </c>
      <c r="B447" t="s">
        <v>826</v>
      </c>
      <c r="C447" t="s">
        <v>26</v>
      </c>
      <c r="D447" t="s">
        <v>27</v>
      </c>
      <c r="E447">
        <v>1</v>
      </c>
      <c r="F447" s="2">
        <v>56.25</v>
      </c>
      <c r="G447" s="3">
        <v>92.596199999999996</v>
      </c>
      <c r="H447" s="3">
        <v>0.5625</v>
      </c>
      <c r="I447" s="3">
        <v>2.6437499999999998</v>
      </c>
      <c r="J447" s="3">
        <v>59.456249999999997</v>
      </c>
      <c r="K447" s="3">
        <v>91.47115384615384</v>
      </c>
      <c r="L447" s="4">
        <v>0.35</v>
      </c>
    </row>
    <row r="448" spans="1:12" x14ac:dyDescent="0.35">
      <c r="A448" s="1" t="s">
        <v>827</v>
      </c>
      <c r="B448" t="s">
        <v>828</v>
      </c>
      <c r="C448" t="s">
        <v>26</v>
      </c>
      <c r="D448" t="s">
        <v>27</v>
      </c>
      <c r="E448">
        <v>1</v>
      </c>
      <c r="F448" s="2">
        <v>337.05</v>
      </c>
      <c r="G448" s="3">
        <v>554.83619999999996</v>
      </c>
      <c r="H448" s="3">
        <v>3.3705000000000003</v>
      </c>
      <c r="I448" s="3">
        <v>15.84135</v>
      </c>
      <c r="J448" s="3">
        <v>356.26184999999998</v>
      </c>
      <c r="K448" s="3">
        <v>548.09515384615383</v>
      </c>
      <c r="L448" s="4">
        <v>0.35000000000000003</v>
      </c>
    </row>
    <row r="449" spans="1:12" x14ac:dyDescent="0.35">
      <c r="A449" s="1" t="s">
        <v>829</v>
      </c>
      <c r="B449" t="s">
        <v>403</v>
      </c>
      <c r="C449" t="s">
        <v>26</v>
      </c>
      <c r="D449" t="s">
        <v>27</v>
      </c>
      <c r="E449">
        <v>1</v>
      </c>
      <c r="F449" s="2">
        <v>297</v>
      </c>
      <c r="G449" s="3">
        <v>488.90769999999998</v>
      </c>
      <c r="H449" s="3">
        <v>2.97</v>
      </c>
      <c r="I449" s="3">
        <v>13.959</v>
      </c>
      <c r="J449" s="3">
        <v>313.92900000000003</v>
      </c>
      <c r="K449" s="3">
        <v>482.96769230769235</v>
      </c>
      <c r="L449" s="4">
        <v>0.35</v>
      </c>
    </row>
    <row r="450" spans="1:12" x14ac:dyDescent="0.35">
      <c r="A450" s="1" t="s">
        <v>830</v>
      </c>
      <c r="B450" t="s">
        <v>831</v>
      </c>
      <c r="C450" t="s">
        <v>17</v>
      </c>
      <c r="D450" t="s">
        <v>18</v>
      </c>
      <c r="E450">
        <v>1</v>
      </c>
      <c r="F450" s="2">
        <v>12</v>
      </c>
      <c r="G450" s="3">
        <v>19.753799999999998</v>
      </c>
      <c r="H450" s="3">
        <v>0.12</v>
      </c>
      <c r="I450" s="3">
        <v>0.56400000000000006</v>
      </c>
      <c r="J450" s="3">
        <v>12.683999999999999</v>
      </c>
      <c r="K450" s="3">
        <v>19.513846153846153</v>
      </c>
      <c r="L450" s="4">
        <v>0.35</v>
      </c>
    </row>
    <row r="451" spans="1:12" x14ac:dyDescent="0.35">
      <c r="A451" s="1" t="s">
        <v>832</v>
      </c>
      <c r="B451" t="s">
        <v>833</v>
      </c>
      <c r="C451" t="s">
        <v>26</v>
      </c>
      <c r="D451" t="s">
        <v>27</v>
      </c>
      <c r="E451">
        <v>1</v>
      </c>
      <c r="F451" s="2">
        <v>90</v>
      </c>
      <c r="G451" s="3">
        <v>148.15379999999999</v>
      </c>
      <c r="H451" s="3">
        <v>0.9</v>
      </c>
      <c r="I451" s="3">
        <v>4.2300000000000004</v>
      </c>
      <c r="J451" s="3">
        <v>95.13000000000001</v>
      </c>
      <c r="K451" s="3">
        <v>146.35384615384618</v>
      </c>
      <c r="L451" s="4">
        <v>0.35000000000000003</v>
      </c>
    </row>
    <row r="452" spans="1:12" x14ac:dyDescent="0.35">
      <c r="A452" s="1" t="s">
        <v>834</v>
      </c>
      <c r="B452" t="s">
        <v>407</v>
      </c>
      <c r="C452" t="s">
        <v>26</v>
      </c>
      <c r="D452" t="s">
        <v>27</v>
      </c>
      <c r="E452">
        <v>1</v>
      </c>
      <c r="F452" s="2">
        <v>3750.75</v>
      </c>
      <c r="G452" s="3">
        <v>6174.3114999999998</v>
      </c>
      <c r="H452" s="3">
        <v>37.5075</v>
      </c>
      <c r="I452" s="3">
        <v>176.28524999999999</v>
      </c>
      <c r="J452" s="3">
        <v>3964.5427500000001</v>
      </c>
      <c r="K452" s="3">
        <v>6099.2965384615381</v>
      </c>
      <c r="L452" s="4">
        <v>0.35</v>
      </c>
    </row>
    <row r="453" spans="1:12" x14ac:dyDescent="0.35">
      <c r="A453" s="1" t="s">
        <v>835</v>
      </c>
      <c r="B453" t="s">
        <v>836</v>
      </c>
      <c r="C453" t="s">
        <v>26</v>
      </c>
      <c r="D453" t="s">
        <v>27</v>
      </c>
      <c r="E453">
        <v>1</v>
      </c>
      <c r="F453" s="2">
        <v>360</v>
      </c>
      <c r="G453" s="3">
        <v>592.61540000000002</v>
      </c>
      <c r="H453" s="3">
        <v>3.6</v>
      </c>
      <c r="I453" s="3">
        <v>16.920000000000002</v>
      </c>
      <c r="J453" s="3">
        <v>380.52000000000004</v>
      </c>
      <c r="K453" s="3">
        <v>585.41538461538471</v>
      </c>
      <c r="L453" s="4">
        <v>0.35000000000000003</v>
      </c>
    </row>
    <row r="454" spans="1:12" x14ac:dyDescent="0.35">
      <c r="A454" s="1" t="s">
        <v>837</v>
      </c>
      <c r="B454" t="s">
        <v>429</v>
      </c>
      <c r="C454" t="s">
        <v>26</v>
      </c>
      <c r="D454" t="s">
        <v>27</v>
      </c>
      <c r="E454">
        <v>1</v>
      </c>
      <c r="F454" s="2">
        <v>28.8</v>
      </c>
      <c r="G454" s="3">
        <v>47.409199999999998</v>
      </c>
      <c r="H454" s="3">
        <v>0.28800000000000003</v>
      </c>
      <c r="I454" s="3">
        <v>1.3536000000000001</v>
      </c>
      <c r="J454" s="3">
        <v>30.441600000000001</v>
      </c>
      <c r="K454" s="3">
        <v>46.833230769230767</v>
      </c>
      <c r="L454" s="4">
        <v>0.34999999999999992</v>
      </c>
    </row>
    <row r="455" spans="1:12" x14ac:dyDescent="0.35">
      <c r="A455" s="1" t="s">
        <v>838</v>
      </c>
      <c r="B455" t="s">
        <v>839</v>
      </c>
      <c r="C455" t="s">
        <v>26</v>
      </c>
      <c r="D455" t="s">
        <v>27</v>
      </c>
      <c r="E455">
        <v>1</v>
      </c>
      <c r="F455" s="2">
        <v>29</v>
      </c>
      <c r="G455" s="3">
        <v>47.738500000000002</v>
      </c>
      <c r="H455" s="3">
        <v>0.28999999999999998</v>
      </c>
      <c r="I455" s="3">
        <v>1.363</v>
      </c>
      <c r="J455" s="3">
        <v>30.652999999999999</v>
      </c>
      <c r="K455" s="3">
        <v>47.158461538461538</v>
      </c>
      <c r="L455" s="4">
        <v>0.35000000000000003</v>
      </c>
    </row>
    <row r="456" spans="1:12" x14ac:dyDescent="0.35">
      <c r="A456" s="1" t="s">
        <v>840</v>
      </c>
      <c r="B456" t="s">
        <v>839</v>
      </c>
      <c r="C456" t="s">
        <v>26</v>
      </c>
      <c r="D456" t="s">
        <v>27</v>
      </c>
      <c r="E456">
        <v>1</v>
      </c>
      <c r="F456" s="2">
        <v>28.8</v>
      </c>
      <c r="G456" s="3">
        <v>47.409199999999998</v>
      </c>
      <c r="H456" s="3">
        <v>0.28800000000000003</v>
      </c>
      <c r="I456" s="3">
        <v>1.3536000000000001</v>
      </c>
      <c r="J456" s="3">
        <v>30.441600000000001</v>
      </c>
      <c r="K456" s="3">
        <v>46.833230769230767</v>
      </c>
      <c r="L456" s="4">
        <v>0.34999999999999992</v>
      </c>
    </row>
    <row r="457" spans="1:12" x14ac:dyDescent="0.35">
      <c r="A457" s="1" t="s">
        <v>841</v>
      </c>
      <c r="B457" t="s">
        <v>842</v>
      </c>
      <c r="C457" t="s">
        <v>26</v>
      </c>
      <c r="D457" t="s">
        <v>27</v>
      </c>
      <c r="E457">
        <v>1</v>
      </c>
      <c r="F457" s="2">
        <v>53</v>
      </c>
      <c r="G457" s="3">
        <v>87.246200000000002</v>
      </c>
      <c r="H457" s="3">
        <v>0.53</v>
      </c>
      <c r="I457" s="3">
        <v>2.4910000000000001</v>
      </c>
      <c r="J457" s="3">
        <v>56.021000000000001</v>
      </c>
      <c r="K457" s="3">
        <v>86.186153846153843</v>
      </c>
      <c r="L457" s="4">
        <v>0.35</v>
      </c>
    </row>
    <row r="458" spans="1:12" x14ac:dyDescent="0.35">
      <c r="A458" s="1" t="s">
        <v>843</v>
      </c>
      <c r="B458" t="s">
        <v>844</v>
      </c>
      <c r="C458" t="s">
        <v>26</v>
      </c>
      <c r="D458" t="s">
        <v>27</v>
      </c>
      <c r="E458">
        <v>1</v>
      </c>
      <c r="F458" s="2">
        <v>180</v>
      </c>
      <c r="G458" s="3">
        <v>296.30770000000001</v>
      </c>
      <c r="H458" s="3">
        <v>1.8</v>
      </c>
      <c r="I458" s="3">
        <v>8.4600000000000009</v>
      </c>
      <c r="J458" s="3">
        <v>190.26000000000002</v>
      </c>
      <c r="K458" s="3">
        <v>292.70769230769235</v>
      </c>
      <c r="L458" s="4">
        <v>0.35000000000000003</v>
      </c>
    </row>
    <row r="459" spans="1:12" x14ac:dyDescent="0.35">
      <c r="A459" s="1" t="s">
        <v>845</v>
      </c>
      <c r="B459" t="s">
        <v>846</v>
      </c>
      <c r="C459" t="s">
        <v>26</v>
      </c>
      <c r="D459" t="s">
        <v>27</v>
      </c>
      <c r="E459">
        <v>1</v>
      </c>
      <c r="F459" s="2">
        <v>34.799999999999997</v>
      </c>
      <c r="G459" s="3">
        <v>57.286200000000001</v>
      </c>
      <c r="H459" s="3">
        <v>0.34799999999999998</v>
      </c>
      <c r="I459" s="3">
        <v>1.6355999999999999</v>
      </c>
      <c r="J459" s="3">
        <v>36.783599999999993</v>
      </c>
      <c r="K459" s="3">
        <v>56.590153846153832</v>
      </c>
      <c r="L459" s="4">
        <v>0.35</v>
      </c>
    </row>
    <row r="460" spans="1:12" x14ac:dyDescent="0.35">
      <c r="A460" s="1" t="s">
        <v>847</v>
      </c>
      <c r="B460" t="s">
        <v>848</v>
      </c>
      <c r="C460" t="s">
        <v>26</v>
      </c>
      <c r="D460" t="s">
        <v>27</v>
      </c>
      <c r="E460">
        <v>1</v>
      </c>
      <c r="F460" s="2">
        <v>4131.8999999999996</v>
      </c>
      <c r="G460" s="3">
        <v>6801.7430999999997</v>
      </c>
      <c r="H460" s="3">
        <v>41.318999999999996</v>
      </c>
      <c r="I460" s="3">
        <v>194.19929999999999</v>
      </c>
      <c r="J460" s="3">
        <v>4367.4183000000003</v>
      </c>
      <c r="K460" s="3">
        <v>6719.1050769230769</v>
      </c>
      <c r="L460" s="4">
        <v>0.35</v>
      </c>
    </row>
    <row r="461" spans="1:12" x14ac:dyDescent="0.35">
      <c r="A461" s="1" t="s">
        <v>849</v>
      </c>
      <c r="B461" t="s">
        <v>850</v>
      </c>
      <c r="C461" t="s">
        <v>26</v>
      </c>
      <c r="D461" t="s">
        <v>27</v>
      </c>
      <c r="E461">
        <v>1</v>
      </c>
      <c r="F461" s="2">
        <v>193</v>
      </c>
      <c r="G461" s="3">
        <v>317.70769999999999</v>
      </c>
      <c r="H461" s="3">
        <v>1.93</v>
      </c>
      <c r="I461" s="3">
        <v>9.0709999999999997</v>
      </c>
      <c r="J461" s="3">
        <v>204.001</v>
      </c>
      <c r="K461" s="3">
        <v>313.84769230769228</v>
      </c>
      <c r="L461" s="4">
        <v>0.34999999999999992</v>
      </c>
    </row>
    <row r="462" spans="1:12" x14ac:dyDescent="0.35">
      <c r="A462" s="1" t="s">
        <v>851</v>
      </c>
      <c r="B462" t="s">
        <v>852</v>
      </c>
      <c r="C462" t="s">
        <v>363</v>
      </c>
      <c r="D462" t="s">
        <v>364</v>
      </c>
      <c r="E462">
        <v>1</v>
      </c>
      <c r="F462" s="2">
        <v>16.8</v>
      </c>
      <c r="G462" s="3">
        <v>27.6554</v>
      </c>
      <c r="H462" s="3">
        <v>0.16800000000000001</v>
      </c>
      <c r="I462" s="3">
        <v>0.78960000000000008</v>
      </c>
      <c r="J462" s="3">
        <v>17.7576</v>
      </c>
      <c r="K462" s="3">
        <v>27.319384615384614</v>
      </c>
      <c r="L462" s="4">
        <v>0.35</v>
      </c>
    </row>
    <row r="463" spans="1:12" x14ac:dyDescent="0.35">
      <c r="A463" s="1" t="s">
        <v>853</v>
      </c>
      <c r="B463" t="s">
        <v>854</v>
      </c>
      <c r="C463" t="s">
        <v>26</v>
      </c>
      <c r="D463" t="s">
        <v>27</v>
      </c>
      <c r="E463">
        <v>1</v>
      </c>
      <c r="F463" s="2">
        <v>995</v>
      </c>
      <c r="G463" s="3">
        <v>1637.9231</v>
      </c>
      <c r="H463" s="3">
        <v>9.9500000000000011</v>
      </c>
      <c r="I463" s="3">
        <v>46.765000000000001</v>
      </c>
      <c r="J463" s="3">
        <v>1051.7150000000001</v>
      </c>
      <c r="K463" s="3">
        <v>1618.023076923077</v>
      </c>
      <c r="L463" s="4">
        <v>0.35</v>
      </c>
    </row>
    <row r="464" spans="1:12" x14ac:dyDescent="0.35">
      <c r="A464" s="1" t="s">
        <v>855</v>
      </c>
      <c r="B464" t="s">
        <v>856</v>
      </c>
      <c r="C464" t="s">
        <v>26</v>
      </c>
      <c r="D464" t="s">
        <v>27</v>
      </c>
      <c r="E464">
        <v>1</v>
      </c>
      <c r="F464" s="2">
        <v>1766</v>
      </c>
      <c r="G464" s="3">
        <v>2907.1077</v>
      </c>
      <c r="H464" s="3">
        <v>17.66</v>
      </c>
      <c r="I464" s="3">
        <v>83.001999999999995</v>
      </c>
      <c r="J464" s="3">
        <v>1866.662</v>
      </c>
      <c r="K464" s="3">
        <v>2871.7876923076924</v>
      </c>
      <c r="L464" s="4">
        <v>0.35000000000000003</v>
      </c>
    </row>
    <row r="465" spans="1:12" x14ac:dyDescent="0.35">
      <c r="A465" s="1" t="s">
        <v>857</v>
      </c>
      <c r="B465" t="s">
        <v>858</v>
      </c>
      <c r="C465" t="s">
        <v>363</v>
      </c>
      <c r="D465" t="s">
        <v>364</v>
      </c>
      <c r="E465">
        <v>1</v>
      </c>
      <c r="F465" s="2">
        <v>240</v>
      </c>
      <c r="G465" s="3">
        <v>395.07690000000002</v>
      </c>
      <c r="H465" s="3">
        <v>2.4</v>
      </c>
      <c r="I465" s="3">
        <v>11.28</v>
      </c>
      <c r="J465" s="3">
        <v>253.68</v>
      </c>
      <c r="K465" s="3">
        <v>390.27692307692308</v>
      </c>
      <c r="L465" s="4">
        <v>0.35</v>
      </c>
    </row>
    <row r="466" spans="1:12" x14ac:dyDescent="0.35">
      <c r="A466" s="1" t="s">
        <v>859</v>
      </c>
      <c r="B466" t="s">
        <v>860</v>
      </c>
      <c r="C466" t="s">
        <v>363</v>
      </c>
      <c r="D466" t="s">
        <v>364</v>
      </c>
      <c r="E466">
        <v>1</v>
      </c>
      <c r="F466" s="2">
        <v>10.34</v>
      </c>
      <c r="G466" s="3">
        <v>17.0212</v>
      </c>
      <c r="H466" s="3">
        <v>0.10340000000000001</v>
      </c>
      <c r="I466" s="3">
        <v>0.48597999999999997</v>
      </c>
      <c r="J466" s="3">
        <v>10.92938</v>
      </c>
      <c r="K466" s="3">
        <v>16.814430769230768</v>
      </c>
      <c r="L466" s="4">
        <v>0.34999999999999992</v>
      </c>
    </row>
    <row r="467" spans="1:12" x14ac:dyDescent="0.35">
      <c r="A467" s="1" t="s">
        <v>861</v>
      </c>
      <c r="B467" t="s">
        <v>862</v>
      </c>
      <c r="C467" t="s">
        <v>363</v>
      </c>
      <c r="D467" t="s">
        <v>364</v>
      </c>
      <c r="E467">
        <v>1</v>
      </c>
      <c r="F467" s="2">
        <v>16.8</v>
      </c>
      <c r="G467" s="3">
        <v>27.6554</v>
      </c>
      <c r="H467" s="3">
        <v>0.16800000000000001</v>
      </c>
      <c r="I467" s="3">
        <v>0.78960000000000008</v>
      </c>
      <c r="J467" s="3">
        <v>17.7576</v>
      </c>
      <c r="K467" s="3">
        <v>27.319384615384614</v>
      </c>
      <c r="L467" s="4">
        <v>0.35</v>
      </c>
    </row>
    <row r="468" spans="1:12" x14ac:dyDescent="0.35">
      <c r="A468" s="1" t="s">
        <v>863</v>
      </c>
      <c r="B468" t="s">
        <v>864</v>
      </c>
      <c r="C468" t="s">
        <v>26</v>
      </c>
      <c r="D468" t="s">
        <v>27</v>
      </c>
      <c r="E468">
        <v>1</v>
      </c>
      <c r="F468" s="2">
        <v>168.75</v>
      </c>
      <c r="G468" s="3">
        <v>277.7885</v>
      </c>
      <c r="H468" s="3">
        <v>1.6875</v>
      </c>
      <c r="I468" s="3">
        <v>7.9312500000000004</v>
      </c>
      <c r="J468" s="3">
        <v>178.36875000000001</v>
      </c>
      <c r="K468" s="3">
        <v>274.41346153846155</v>
      </c>
      <c r="L468" s="4">
        <v>0.35</v>
      </c>
    </row>
    <row r="469" spans="1:12" x14ac:dyDescent="0.35">
      <c r="A469" s="1" t="s">
        <v>865</v>
      </c>
      <c r="B469" t="s">
        <v>866</v>
      </c>
      <c r="C469" t="s">
        <v>26</v>
      </c>
      <c r="D469" t="s">
        <v>27</v>
      </c>
      <c r="E469">
        <v>1</v>
      </c>
      <c r="F469" s="2">
        <v>2947.5</v>
      </c>
      <c r="G469" s="3">
        <v>4852.0384999999997</v>
      </c>
      <c r="H469" s="3">
        <v>29.475000000000001</v>
      </c>
      <c r="I469" s="3">
        <v>138.5325</v>
      </c>
      <c r="J469" s="3">
        <v>3115.5074999999997</v>
      </c>
      <c r="K469" s="3">
        <v>4793.0884615384612</v>
      </c>
      <c r="L469" s="4">
        <v>0.35000000000000003</v>
      </c>
    </row>
    <row r="470" spans="1:12" x14ac:dyDescent="0.35">
      <c r="A470" s="1" t="s">
        <v>867</v>
      </c>
      <c r="B470" t="s">
        <v>868</v>
      </c>
      <c r="C470" t="s">
        <v>26</v>
      </c>
      <c r="D470" t="s">
        <v>27</v>
      </c>
      <c r="E470">
        <v>1</v>
      </c>
      <c r="F470" s="2">
        <v>267.75</v>
      </c>
      <c r="G470" s="3">
        <v>440.7577</v>
      </c>
      <c r="H470" s="3">
        <v>2.6775000000000002</v>
      </c>
      <c r="I470" s="3">
        <v>12.584250000000001</v>
      </c>
      <c r="J470" s="3">
        <v>283.01175000000001</v>
      </c>
      <c r="K470" s="3">
        <v>435.40269230769229</v>
      </c>
      <c r="L470" s="4">
        <v>0.35</v>
      </c>
    </row>
    <row r="471" spans="1:12" x14ac:dyDescent="0.35">
      <c r="A471" s="1" t="s">
        <v>869</v>
      </c>
      <c r="B471" t="s">
        <v>870</v>
      </c>
      <c r="C471" t="s">
        <v>26</v>
      </c>
      <c r="D471" t="s">
        <v>27</v>
      </c>
      <c r="E471">
        <v>1</v>
      </c>
      <c r="F471" s="2">
        <v>123.3</v>
      </c>
      <c r="G471" s="3">
        <v>202.9708</v>
      </c>
      <c r="H471" s="3">
        <v>1.2330000000000001</v>
      </c>
      <c r="I471" s="3">
        <v>5.7950999999999997</v>
      </c>
      <c r="J471" s="3">
        <v>130.32810000000001</v>
      </c>
      <c r="K471" s="3">
        <v>200.50476923076923</v>
      </c>
      <c r="L471" s="4">
        <v>0.35</v>
      </c>
    </row>
    <row r="472" spans="1:12" x14ac:dyDescent="0.35">
      <c r="A472" s="1" t="s">
        <v>871</v>
      </c>
      <c r="B472" t="s">
        <v>872</v>
      </c>
      <c r="C472" t="s">
        <v>26</v>
      </c>
      <c r="D472" t="s">
        <v>27</v>
      </c>
      <c r="E472">
        <v>1</v>
      </c>
      <c r="F472" s="2">
        <v>40.5</v>
      </c>
      <c r="G472" s="3">
        <v>66.669200000000004</v>
      </c>
      <c r="H472" s="3">
        <v>0.40500000000000003</v>
      </c>
      <c r="I472" s="3">
        <v>1.9035</v>
      </c>
      <c r="J472" s="3">
        <v>42.808500000000002</v>
      </c>
      <c r="K472" s="3">
        <v>65.859230769230777</v>
      </c>
      <c r="L472" s="4">
        <v>0.35000000000000003</v>
      </c>
    </row>
    <row r="473" spans="1:12" x14ac:dyDescent="0.35">
      <c r="A473" s="1" t="s">
        <v>873</v>
      </c>
      <c r="B473" t="s">
        <v>487</v>
      </c>
      <c r="C473" t="s">
        <v>26</v>
      </c>
      <c r="D473" t="s">
        <v>27</v>
      </c>
      <c r="E473">
        <v>1</v>
      </c>
      <c r="F473" s="2">
        <v>410.55</v>
      </c>
      <c r="G473" s="3">
        <v>675.82849999999996</v>
      </c>
      <c r="H473" s="3">
        <v>4.1055000000000001</v>
      </c>
      <c r="I473" s="3">
        <v>19.295850000000002</v>
      </c>
      <c r="J473" s="3">
        <v>433.95135000000005</v>
      </c>
      <c r="K473" s="3">
        <v>667.61746153846161</v>
      </c>
      <c r="L473" s="4">
        <v>0.35</v>
      </c>
    </row>
    <row r="474" spans="1:12" x14ac:dyDescent="0.35">
      <c r="A474" s="1" t="s">
        <v>874</v>
      </c>
      <c r="B474" t="s">
        <v>487</v>
      </c>
      <c r="C474" t="s">
        <v>26</v>
      </c>
      <c r="D474" t="s">
        <v>27</v>
      </c>
      <c r="E474">
        <v>1</v>
      </c>
      <c r="F474" s="2">
        <v>480</v>
      </c>
      <c r="G474" s="3">
        <v>790.15380000000005</v>
      </c>
      <c r="H474" s="3">
        <v>4.8</v>
      </c>
      <c r="I474" s="3">
        <v>22.56</v>
      </c>
      <c r="J474" s="3">
        <v>507.36</v>
      </c>
      <c r="K474" s="3">
        <v>780.55384615384617</v>
      </c>
      <c r="L474" s="4">
        <v>0.35</v>
      </c>
    </row>
    <row r="475" spans="1:12" x14ac:dyDescent="0.35">
      <c r="A475" s="1" t="s">
        <v>875</v>
      </c>
      <c r="B475" t="s">
        <v>487</v>
      </c>
      <c r="C475" t="s">
        <v>26</v>
      </c>
      <c r="D475" t="s">
        <v>27</v>
      </c>
      <c r="E475">
        <v>1</v>
      </c>
      <c r="F475" s="2">
        <v>559.59</v>
      </c>
      <c r="G475" s="3">
        <v>921.1712</v>
      </c>
      <c r="H475" s="3">
        <v>5.5959000000000003</v>
      </c>
      <c r="I475" s="3">
        <v>26.300730000000001</v>
      </c>
      <c r="J475" s="3">
        <v>591.4866300000001</v>
      </c>
      <c r="K475" s="3">
        <v>909.97943076923093</v>
      </c>
      <c r="L475" s="4">
        <v>0.35</v>
      </c>
    </row>
    <row r="476" spans="1:12" x14ac:dyDescent="0.35">
      <c r="A476" s="1" t="s">
        <v>876</v>
      </c>
      <c r="B476" t="s">
        <v>487</v>
      </c>
      <c r="C476" t="s">
        <v>26</v>
      </c>
      <c r="D476" t="s">
        <v>27</v>
      </c>
      <c r="E476">
        <v>1</v>
      </c>
      <c r="F476" s="2">
        <v>481</v>
      </c>
      <c r="G476" s="3">
        <v>791.8</v>
      </c>
      <c r="H476" s="3">
        <v>4.8100000000000005</v>
      </c>
      <c r="I476" s="3">
        <v>22.606999999999999</v>
      </c>
      <c r="J476" s="3">
        <v>508.41700000000003</v>
      </c>
      <c r="K476" s="3">
        <v>782.18000000000006</v>
      </c>
      <c r="L476" s="4">
        <v>0.35000000000000003</v>
      </c>
    </row>
    <row r="477" spans="1:12" x14ac:dyDescent="0.35">
      <c r="A477" s="1" t="s">
        <v>877</v>
      </c>
      <c r="B477" t="s">
        <v>878</v>
      </c>
      <c r="C477" t="s">
        <v>26</v>
      </c>
      <c r="D477" t="s">
        <v>27</v>
      </c>
      <c r="E477">
        <v>1</v>
      </c>
      <c r="F477" s="2">
        <v>1631.85</v>
      </c>
      <c r="G477" s="3">
        <v>2686.2761999999998</v>
      </c>
      <c r="H477" s="3">
        <v>16.3185</v>
      </c>
      <c r="I477" s="3">
        <v>76.696950000000001</v>
      </c>
      <c r="J477" s="3">
        <v>1724.86545</v>
      </c>
      <c r="K477" s="3">
        <v>2653.6391538461539</v>
      </c>
      <c r="L477" s="4">
        <v>0.35000000000000003</v>
      </c>
    </row>
    <row r="478" spans="1:12" x14ac:dyDescent="0.35">
      <c r="A478" s="1" t="s">
        <v>879</v>
      </c>
      <c r="B478" t="s">
        <v>776</v>
      </c>
      <c r="C478" t="s">
        <v>26</v>
      </c>
      <c r="D478" t="s">
        <v>27</v>
      </c>
      <c r="E478">
        <v>1</v>
      </c>
      <c r="F478" s="2">
        <v>2610.96</v>
      </c>
      <c r="G478" s="3">
        <v>4298.0418</v>
      </c>
      <c r="H478" s="3">
        <v>26.1096</v>
      </c>
      <c r="I478" s="3">
        <v>122.71512</v>
      </c>
      <c r="J478" s="3">
        <v>2759.7847199999997</v>
      </c>
      <c r="K478" s="3">
        <v>4245.8226461538452</v>
      </c>
      <c r="L478" s="4">
        <v>0.34999999999999992</v>
      </c>
    </row>
    <row r="479" spans="1:12" x14ac:dyDescent="0.35">
      <c r="A479" s="1" t="s">
        <v>880</v>
      </c>
      <c r="B479" t="s">
        <v>881</v>
      </c>
      <c r="C479" t="s">
        <v>26</v>
      </c>
      <c r="D479" t="s">
        <v>27</v>
      </c>
      <c r="E479">
        <v>1</v>
      </c>
      <c r="F479" s="2">
        <v>34</v>
      </c>
      <c r="G479" s="3">
        <v>55.969200000000001</v>
      </c>
      <c r="H479" s="3">
        <v>0.34</v>
      </c>
      <c r="I479" s="3">
        <v>1.5980000000000001</v>
      </c>
      <c r="J479" s="3">
        <v>35.938000000000002</v>
      </c>
      <c r="K479" s="3">
        <v>55.28923076923077</v>
      </c>
      <c r="L479" s="4">
        <v>0.35</v>
      </c>
    </row>
    <row r="480" spans="1:12" x14ac:dyDescent="0.35">
      <c r="A480" s="1" t="s">
        <v>882</v>
      </c>
      <c r="B480" t="s">
        <v>883</v>
      </c>
      <c r="C480" t="s">
        <v>26</v>
      </c>
      <c r="D480" t="s">
        <v>27</v>
      </c>
      <c r="E480">
        <v>1</v>
      </c>
      <c r="F480" s="2">
        <v>258.3</v>
      </c>
      <c r="G480" s="3">
        <v>425.20150000000001</v>
      </c>
      <c r="H480" s="3">
        <v>2.5830000000000002</v>
      </c>
      <c r="I480" s="3">
        <v>12.1401</v>
      </c>
      <c r="J480" s="3">
        <v>273.02310000000006</v>
      </c>
      <c r="K480" s="3">
        <v>420.03553846153852</v>
      </c>
      <c r="L480" s="4">
        <v>0.35</v>
      </c>
    </row>
    <row r="481" spans="1:12" x14ac:dyDescent="0.35">
      <c r="A481" s="1" t="s">
        <v>884</v>
      </c>
      <c r="B481" t="s">
        <v>885</v>
      </c>
      <c r="C481" t="s">
        <v>26</v>
      </c>
      <c r="D481" t="s">
        <v>27</v>
      </c>
      <c r="E481">
        <v>1</v>
      </c>
      <c r="F481" s="2">
        <v>776.25</v>
      </c>
      <c r="G481" s="3">
        <v>1277.8269</v>
      </c>
      <c r="H481" s="3">
        <v>7.7625000000000002</v>
      </c>
      <c r="I481" s="3">
        <v>36.483750000000001</v>
      </c>
      <c r="J481" s="3">
        <v>820.49625000000003</v>
      </c>
      <c r="K481" s="3">
        <v>1262.301923076923</v>
      </c>
      <c r="L481" s="4">
        <v>0.34999999999999992</v>
      </c>
    </row>
    <row r="482" spans="1:12" x14ac:dyDescent="0.35">
      <c r="A482" s="1" t="s">
        <v>886</v>
      </c>
      <c r="B482" t="s">
        <v>887</v>
      </c>
      <c r="C482" t="s">
        <v>26</v>
      </c>
      <c r="D482" t="s">
        <v>27</v>
      </c>
      <c r="E482">
        <v>1</v>
      </c>
      <c r="F482" s="2">
        <v>717.75</v>
      </c>
      <c r="G482" s="3">
        <v>1181.5269000000001</v>
      </c>
      <c r="H482" s="3">
        <v>7.1775000000000002</v>
      </c>
      <c r="I482" s="3">
        <v>33.734250000000003</v>
      </c>
      <c r="J482" s="3">
        <v>758.66174999999998</v>
      </c>
      <c r="K482" s="3">
        <v>1167.1719230769231</v>
      </c>
      <c r="L482" s="4">
        <v>0.35000000000000003</v>
      </c>
    </row>
    <row r="483" spans="1:12" x14ac:dyDescent="0.35">
      <c r="A483" s="1" t="s">
        <v>888</v>
      </c>
      <c r="B483" t="s">
        <v>889</v>
      </c>
      <c r="C483" t="s">
        <v>26</v>
      </c>
      <c r="D483" t="s">
        <v>27</v>
      </c>
      <c r="E483">
        <v>1</v>
      </c>
      <c r="F483" s="2">
        <v>18</v>
      </c>
      <c r="G483" s="3">
        <v>29.630800000000001</v>
      </c>
      <c r="H483" s="3">
        <v>0.18</v>
      </c>
      <c r="I483" s="3">
        <v>0.84599999999999997</v>
      </c>
      <c r="J483" s="3">
        <v>19.026</v>
      </c>
      <c r="K483" s="3">
        <v>29.270769230769229</v>
      </c>
      <c r="L483" s="4">
        <v>0.35</v>
      </c>
    </row>
    <row r="484" spans="1:12" x14ac:dyDescent="0.35">
      <c r="A484" s="1" t="s">
        <v>890</v>
      </c>
      <c r="B484" t="s">
        <v>598</v>
      </c>
      <c r="C484" t="s">
        <v>26</v>
      </c>
      <c r="D484" t="s">
        <v>27</v>
      </c>
      <c r="E484">
        <v>1</v>
      </c>
      <c r="F484" s="2">
        <v>69.75</v>
      </c>
      <c r="G484" s="3">
        <v>114.8192</v>
      </c>
      <c r="H484" s="3">
        <v>0.69750000000000001</v>
      </c>
      <c r="I484" s="3">
        <v>3.2782499999999999</v>
      </c>
      <c r="J484" s="3">
        <v>73.725750000000005</v>
      </c>
      <c r="K484" s="3">
        <v>113.42423076923077</v>
      </c>
      <c r="L484" s="4">
        <v>0.35</v>
      </c>
    </row>
    <row r="485" spans="1:12" x14ac:dyDescent="0.35">
      <c r="A485" s="1" t="s">
        <v>891</v>
      </c>
      <c r="B485" t="s">
        <v>892</v>
      </c>
      <c r="C485" t="s">
        <v>26</v>
      </c>
      <c r="D485" t="s">
        <v>27</v>
      </c>
      <c r="E485">
        <v>1</v>
      </c>
      <c r="F485" s="2">
        <v>90</v>
      </c>
      <c r="G485" s="3">
        <v>148.15379999999999</v>
      </c>
      <c r="H485" s="3">
        <v>0.9</v>
      </c>
      <c r="I485" s="3">
        <v>4.2300000000000004</v>
      </c>
      <c r="J485" s="3">
        <v>95.13000000000001</v>
      </c>
      <c r="K485" s="3">
        <v>146.35384615384618</v>
      </c>
      <c r="L485" s="4">
        <v>0.35000000000000003</v>
      </c>
    </row>
    <row r="486" spans="1:12" x14ac:dyDescent="0.35">
      <c r="A486" s="1" t="s">
        <v>893</v>
      </c>
      <c r="B486" t="s">
        <v>894</v>
      </c>
      <c r="C486" t="s">
        <v>26</v>
      </c>
      <c r="D486" t="s">
        <v>27</v>
      </c>
      <c r="E486">
        <v>1</v>
      </c>
      <c r="F486" s="2">
        <v>90</v>
      </c>
      <c r="G486" s="3">
        <v>148.15379999999999</v>
      </c>
      <c r="H486" s="3">
        <v>0.9</v>
      </c>
      <c r="I486" s="3">
        <v>4.2300000000000004</v>
      </c>
      <c r="J486" s="3">
        <v>95.13000000000001</v>
      </c>
      <c r="K486" s="3">
        <v>146.35384615384618</v>
      </c>
      <c r="L486" s="4">
        <v>0.35000000000000003</v>
      </c>
    </row>
    <row r="487" spans="1:12" x14ac:dyDescent="0.35">
      <c r="A487" s="1" t="s">
        <v>895</v>
      </c>
      <c r="B487" t="s">
        <v>896</v>
      </c>
      <c r="C487" t="s">
        <v>26</v>
      </c>
      <c r="D487" t="s">
        <v>27</v>
      </c>
      <c r="E487">
        <v>1</v>
      </c>
      <c r="F487" s="2">
        <v>966.6</v>
      </c>
      <c r="G487" s="3">
        <v>1591.1723</v>
      </c>
      <c r="H487" s="3">
        <v>9.6660000000000004</v>
      </c>
      <c r="I487" s="3">
        <v>45.430199999999999</v>
      </c>
      <c r="J487" s="3">
        <v>1021.6962000000001</v>
      </c>
      <c r="K487" s="3">
        <v>1571.8403076923078</v>
      </c>
      <c r="L487" s="4">
        <v>0.35</v>
      </c>
    </row>
    <row r="488" spans="1:12" x14ac:dyDescent="0.35">
      <c r="A488" s="1" t="s">
        <v>897</v>
      </c>
      <c r="B488" t="s">
        <v>898</v>
      </c>
      <c r="C488" t="s">
        <v>26</v>
      </c>
      <c r="D488" t="s">
        <v>27</v>
      </c>
      <c r="E488">
        <v>1</v>
      </c>
      <c r="F488" s="2">
        <v>1406.91</v>
      </c>
      <c r="G488" s="3">
        <v>2315.9902999999999</v>
      </c>
      <c r="H488" s="3">
        <v>14.069100000000001</v>
      </c>
      <c r="I488" s="3">
        <v>66.124769999999998</v>
      </c>
      <c r="J488" s="3">
        <v>1487.1038699999999</v>
      </c>
      <c r="K488" s="3">
        <v>2287.8521076923075</v>
      </c>
      <c r="L488" s="4">
        <v>0.35</v>
      </c>
    </row>
    <row r="489" spans="1:12" x14ac:dyDescent="0.35">
      <c r="A489" s="1" t="s">
        <v>899</v>
      </c>
      <c r="B489" t="s">
        <v>900</v>
      </c>
      <c r="C489" t="s">
        <v>26</v>
      </c>
      <c r="D489" t="s">
        <v>27</v>
      </c>
      <c r="E489">
        <v>1</v>
      </c>
      <c r="F489" s="2">
        <v>493.35</v>
      </c>
      <c r="G489" s="3">
        <v>812.13</v>
      </c>
      <c r="H489" s="3">
        <v>4.9335000000000004</v>
      </c>
      <c r="I489" s="3">
        <v>23.187450000000002</v>
      </c>
      <c r="J489" s="3">
        <v>521.47095000000002</v>
      </c>
      <c r="K489" s="3">
        <v>802.26300000000003</v>
      </c>
      <c r="L489" s="4">
        <v>0.35000000000000003</v>
      </c>
    </row>
    <row r="490" spans="1:12" x14ac:dyDescent="0.35">
      <c r="A490" s="1" t="s">
        <v>901</v>
      </c>
      <c r="B490" t="s">
        <v>902</v>
      </c>
      <c r="C490" t="s">
        <v>363</v>
      </c>
      <c r="D490" t="s">
        <v>364</v>
      </c>
      <c r="E490">
        <v>1</v>
      </c>
      <c r="F490" s="2">
        <v>455</v>
      </c>
      <c r="G490" s="3">
        <v>749</v>
      </c>
      <c r="H490" s="3">
        <v>4.55</v>
      </c>
      <c r="I490" s="3">
        <v>21.385000000000002</v>
      </c>
      <c r="J490" s="3">
        <v>480.935</v>
      </c>
      <c r="K490" s="3">
        <v>739.9</v>
      </c>
      <c r="L490" s="4">
        <v>0.35</v>
      </c>
    </row>
    <row r="491" spans="1:12" x14ac:dyDescent="0.35">
      <c r="A491" s="1" t="s">
        <v>903</v>
      </c>
      <c r="B491" t="s">
        <v>904</v>
      </c>
      <c r="C491" t="s">
        <v>363</v>
      </c>
      <c r="D491" t="s">
        <v>364</v>
      </c>
      <c r="E491">
        <v>1</v>
      </c>
      <c r="F491" s="2">
        <v>1950</v>
      </c>
      <c r="G491" s="3">
        <v>3210</v>
      </c>
      <c r="H491" s="3">
        <v>19.5</v>
      </c>
      <c r="I491" s="3">
        <v>91.65</v>
      </c>
      <c r="J491" s="3">
        <v>2061.15</v>
      </c>
      <c r="K491" s="3">
        <v>3171</v>
      </c>
      <c r="L491" s="4">
        <v>0.35</v>
      </c>
    </row>
    <row r="492" spans="1:12" x14ac:dyDescent="0.35">
      <c r="A492" s="1" t="s">
        <v>905</v>
      </c>
      <c r="B492" t="s">
        <v>906</v>
      </c>
      <c r="C492" t="s">
        <v>363</v>
      </c>
      <c r="D492" t="s">
        <v>364</v>
      </c>
      <c r="E492">
        <v>1</v>
      </c>
      <c r="F492" s="2">
        <v>960</v>
      </c>
      <c r="G492" s="3">
        <v>1580.3077000000001</v>
      </c>
      <c r="H492" s="3">
        <v>9.6</v>
      </c>
      <c r="I492" s="3">
        <v>45.12</v>
      </c>
      <c r="J492" s="3">
        <v>1014.72</v>
      </c>
      <c r="K492" s="3">
        <v>1561.1076923076923</v>
      </c>
      <c r="L492" s="4">
        <v>0.35</v>
      </c>
    </row>
    <row r="493" spans="1:12" x14ac:dyDescent="0.35">
      <c r="A493" s="1" t="s">
        <v>907</v>
      </c>
      <c r="B493" t="s">
        <v>908</v>
      </c>
      <c r="C493" t="s">
        <v>363</v>
      </c>
      <c r="D493" t="s">
        <v>364</v>
      </c>
      <c r="E493">
        <v>1</v>
      </c>
      <c r="F493" s="2">
        <v>780</v>
      </c>
      <c r="G493" s="3">
        <v>1284</v>
      </c>
      <c r="H493" s="3">
        <v>7.8</v>
      </c>
      <c r="I493" s="3">
        <v>36.659999999999997</v>
      </c>
      <c r="J493" s="3">
        <v>824.45999999999992</v>
      </c>
      <c r="K493" s="3">
        <v>1268.3999999999999</v>
      </c>
      <c r="L493" s="4">
        <v>0.35</v>
      </c>
    </row>
    <row r="494" spans="1:12" x14ac:dyDescent="0.35">
      <c r="A494" s="1" t="s">
        <v>909</v>
      </c>
      <c r="B494" t="s">
        <v>910</v>
      </c>
      <c r="C494" t="s">
        <v>26</v>
      </c>
      <c r="D494" t="s">
        <v>27</v>
      </c>
      <c r="E494">
        <v>1</v>
      </c>
      <c r="F494" s="2">
        <v>1529.55</v>
      </c>
      <c r="G494" s="3">
        <v>2517.8746000000001</v>
      </c>
      <c r="H494" s="3">
        <v>15.295500000000001</v>
      </c>
      <c r="I494" s="3">
        <v>71.888850000000005</v>
      </c>
      <c r="J494" s="3">
        <v>1616.7343499999999</v>
      </c>
      <c r="K494" s="3">
        <v>2487.2836153846151</v>
      </c>
      <c r="L494" s="4">
        <v>0.35</v>
      </c>
    </row>
    <row r="495" spans="1:12" x14ac:dyDescent="0.35">
      <c r="A495" s="1" t="s">
        <v>911</v>
      </c>
      <c r="B495" t="s">
        <v>912</v>
      </c>
      <c r="C495" t="s">
        <v>26</v>
      </c>
      <c r="D495" t="s">
        <v>27</v>
      </c>
      <c r="E495">
        <v>1</v>
      </c>
      <c r="F495" s="2">
        <v>4375.29</v>
      </c>
      <c r="G495" s="3">
        <v>7202.4004999999997</v>
      </c>
      <c r="H495" s="3">
        <v>43.752900000000004</v>
      </c>
      <c r="I495" s="3">
        <v>205.63863000000001</v>
      </c>
      <c r="J495" s="3">
        <v>4624.6815300000007</v>
      </c>
      <c r="K495" s="3">
        <v>7114.8946615384621</v>
      </c>
      <c r="L495" s="4">
        <v>0.34999999999999992</v>
      </c>
    </row>
    <row r="496" spans="1:12" x14ac:dyDescent="0.35">
      <c r="A496" s="1">
        <v>101443</v>
      </c>
      <c r="B496" t="s">
        <v>913</v>
      </c>
      <c r="C496" t="s">
        <v>13</v>
      </c>
      <c r="D496" t="s">
        <v>14</v>
      </c>
      <c r="E496">
        <v>1</v>
      </c>
      <c r="F496" s="2">
        <v>312.02</v>
      </c>
      <c r="G496" s="3">
        <v>513.63289999999995</v>
      </c>
      <c r="H496" s="3">
        <v>3.1202000000000001</v>
      </c>
      <c r="I496" s="3">
        <v>14.66494</v>
      </c>
      <c r="J496" s="3">
        <v>329.80513999999999</v>
      </c>
      <c r="K496" s="3">
        <v>507.39252307692306</v>
      </c>
      <c r="L496" s="4">
        <v>0.35</v>
      </c>
    </row>
    <row r="497" spans="1:12" x14ac:dyDescent="0.35">
      <c r="A497" s="1">
        <v>101540</v>
      </c>
      <c r="B497" t="s">
        <v>914</v>
      </c>
      <c r="C497" t="s">
        <v>13</v>
      </c>
      <c r="D497" t="s">
        <v>14</v>
      </c>
      <c r="E497">
        <v>1</v>
      </c>
      <c r="F497" s="2">
        <v>354.33</v>
      </c>
      <c r="G497" s="3">
        <v>583.2817</v>
      </c>
      <c r="H497" s="3">
        <v>3.5432999999999999</v>
      </c>
      <c r="I497" s="3">
        <v>16.653510000000001</v>
      </c>
      <c r="J497" s="3">
        <v>374.52680999999995</v>
      </c>
      <c r="K497" s="3">
        <v>576.19509230769222</v>
      </c>
      <c r="L497" s="4">
        <v>0.35</v>
      </c>
    </row>
    <row r="498" spans="1:12" x14ac:dyDescent="0.35">
      <c r="A498" s="1">
        <v>109410</v>
      </c>
      <c r="B498" t="s">
        <v>915</v>
      </c>
      <c r="C498" t="s">
        <v>13</v>
      </c>
      <c r="D498" t="s">
        <v>14</v>
      </c>
      <c r="E498">
        <v>1</v>
      </c>
      <c r="F498" s="2">
        <v>433.85</v>
      </c>
      <c r="G498" s="3">
        <v>714.18380000000002</v>
      </c>
      <c r="H498" s="3">
        <v>4.3385000000000007</v>
      </c>
      <c r="I498" s="3">
        <v>20.39095</v>
      </c>
      <c r="J498" s="3">
        <v>458.57945000000001</v>
      </c>
      <c r="K498" s="3">
        <v>705.50684615384614</v>
      </c>
      <c r="L498" s="4">
        <v>0.35</v>
      </c>
    </row>
    <row r="499" spans="1:12" x14ac:dyDescent="0.35">
      <c r="A499" s="1" t="s">
        <v>916</v>
      </c>
      <c r="B499" t="s">
        <v>917</v>
      </c>
      <c r="C499" t="s">
        <v>17</v>
      </c>
      <c r="D499" t="s">
        <v>18</v>
      </c>
      <c r="E499">
        <v>1</v>
      </c>
      <c r="F499" s="2">
        <v>457.93</v>
      </c>
      <c r="G499" s="3">
        <v>753.82320000000004</v>
      </c>
      <c r="H499" s="3">
        <v>4.5792999999999999</v>
      </c>
      <c r="I499" s="3">
        <v>21.52271</v>
      </c>
      <c r="J499" s="3">
        <v>484.03201000000001</v>
      </c>
      <c r="K499" s="3">
        <v>744.66463076923071</v>
      </c>
      <c r="L499" s="4">
        <v>0.34999999999999992</v>
      </c>
    </row>
    <row r="500" spans="1:12" x14ac:dyDescent="0.35">
      <c r="A500" s="1">
        <v>33990</v>
      </c>
      <c r="B500" t="s">
        <v>918</v>
      </c>
      <c r="C500" t="s">
        <v>17</v>
      </c>
      <c r="D500" t="s">
        <v>18</v>
      </c>
      <c r="E500">
        <v>1</v>
      </c>
      <c r="F500" s="2">
        <v>127.5</v>
      </c>
      <c r="G500" s="3">
        <v>209.88460000000001</v>
      </c>
      <c r="H500" s="3">
        <v>1.2750000000000001</v>
      </c>
      <c r="I500" s="3">
        <v>5.9924999999999997</v>
      </c>
      <c r="J500" s="3">
        <v>134.76750000000001</v>
      </c>
      <c r="K500" s="3">
        <v>207.3346153846154</v>
      </c>
      <c r="L500" s="4">
        <v>0.35</v>
      </c>
    </row>
    <row r="501" spans="1:12" hidden="1" x14ac:dyDescent="0.35">
      <c r="A501" s="1">
        <v>4306</v>
      </c>
      <c r="B501" t="s">
        <v>919</v>
      </c>
      <c r="C501" t="s">
        <v>46</v>
      </c>
      <c r="D501" t="s">
        <v>47</v>
      </c>
      <c r="E501">
        <v>1</v>
      </c>
      <c r="F501" s="2">
        <v>17.5</v>
      </c>
      <c r="G501" s="3">
        <v>28.807700000000001</v>
      </c>
      <c r="H501" s="3">
        <v>0.17500000000000002</v>
      </c>
      <c r="I501" s="3">
        <v>0.82250000000000001</v>
      </c>
      <c r="J501" s="3">
        <v>18.497500000000002</v>
      </c>
      <c r="K501" s="3">
        <v>28.457692307692309</v>
      </c>
      <c r="L501" s="4">
        <v>0.34999999999999992</v>
      </c>
    </row>
    <row r="502" spans="1:12" hidden="1" x14ac:dyDescent="0.35">
      <c r="A502" s="1">
        <v>4317</v>
      </c>
      <c r="B502" t="s">
        <v>920</v>
      </c>
      <c r="C502" t="s">
        <v>46</v>
      </c>
      <c r="D502" t="s">
        <v>47</v>
      </c>
      <c r="E502">
        <v>1</v>
      </c>
      <c r="F502" s="2">
        <v>80</v>
      </c>
      <c r="G502" s="3">
        <v>131.69229999999999</v>
      </c>
      <c r="H502" s="3">
        <v>0.8</v>
      </c>
      <c r="I502" s="3">
        <v>3.76</v>
      </c>
      <c r="J502" s="3">
        <v>84.56</v>
      </c>
      <c r="K502" s="3">
        <v>130.09230769230768</v>
      </c>
      <c r="L502" s="4">
        <v>0.34999999999999992</v>
      </c>
    </row>
    <row r="503" spans="1:12" hidden="1" x14ac:dyDescent="0.35">
      <c r="A503" s="1">
        <v>4876</v>
      </c>
      <c r="B503" t="s">
        <v>921</v>
      </c>
      <c r="C503" t="s">
        <v>46</v>
      </c>
      <c r="D503" t="s">
        <v>47</v>
      </c>
      <c r="E503">
        <v>1</v>
      </c>
      <c r="F503" s="2">
        <v>688</v>
      </c>
      <c r="G503" s="3">
        <v>1132.5537999999999</v>
      </c>
      <c r="H503" s="3">
        <v>6.88</v>
      </c>
      <c r="I503" s="3">
        <v>32.335999999999999</v>
      </c>
      <c r="J503" s="3">
        <v>727.21600000000001</v>
      </c>
      <c r="K503" s="3">
        <v>1118.7938461538461</v>
      </c>
      <c r="L503" s="4">
        <v>0.34999999999999992</v>
      </c>
    </row>
    <row r="504" spans="1:12" x14ac:dyDescent="0.35">
      <c r="A504" s="1" t="s">
        <v>922</v>
      </c>
      <c r="B504" t="s">
        <v>923</v>
      </c>
      <c r="C504" t="s">
        <v>13</v>
      </c>
      <c r="D504" t="s">
        <v>14</v>
      </c>
      <c r="E504">
        <v>1</v>
      </c>
      <c r="F504" s="2">
        <v>102.77</v>
      </c>
      <c r="G504" s="3">
        <v>169.17519999999999</v>
      </c>
      <c r="H504" s="3">
        <v>1.0277000000000001</v>
      </c>
      <c r="I504" s="3">
        <v>4.83019</v>
      </c>
      <c r="J504" s="3">
        <v>108.62788999999999</v>
      </c>
      <c r="K504" s="3">
        <v>167.11983076923076</v>
      </c>
      <c r="L504" s="4">
        <v>0.35</v>
      </c>
    </row>
    <row r="505" spans="1:12" x14ac:dyDescent="0.35">
      <c r="A505" s="1">
        <v>505800</v>
      </c>
      <c r="B505" t="s">
        <v>924</v>
      </c>
      <c r="C505" t="s">
        <v>13</v>
      </c>
      <c r="D505" t="s">
        <v>14</v>
      </c>
      <c r="E505">
        <v>1</v>
      </c>
      <c r="F505" s="2">
        <v>105.09</v>
      </c>
      <c r="G505" s="3">
        <v>172.99430000000001</v>
      </c>
      <c r="H505" s="3">
        <v>1.0508999999999999</v>
      </c>
      <c r="I505" s="3">
        <v>4.9392300000000002</v>
      </c>
      <c r="J505" s="3">
        <v>111.08013</v>
      </c>
      <c r="K505" s="3">
        <v>170.89250769230767</v>
      </c>
      <c r="L505" s="4">
        <v>0.35</v>
      </c>
    </row>
    <row r="506" spans="1:12" x14ac:dyDescent="0.35">
      <c r="A506" s="1" t="s">
        <v>925</v>
      </c>
      <c r="B506" t="s">
        <v>926</v>
      </c>
      <c r="C506" t="s">
        <v>13</v>
      </c>
      <c r="D506" t="s">
        <v>14</v>
      </c>
      <c r="E506">
        <v>1</v>
      </c>
      <c r="F506" s="2">
        <v>1053</v>
      </c>
      <c r="G506" s="3">
        <v>1733.4</v>
      </c>
      <c r="H506" s="3">
        <v>10.53</v>
      </c>
      <c r="I506" s="3">
        <v>49.491</v>
      </c>
      <c r="J506" s="3">
        <v>1113.021</v>
      </c>
      <c r="K506" s="3">
        <v>1712.34</v>
      </c>
      <c r="L506" s="4">
        <v>0.35</v>
      </c>
    </row>
    <row r="507" spans="1:12" hidden="1" x14ac:dyDescent="0.35">
      <c r="A507" s="1" t="s">
        <v>927</v>
      </c>
      <c r="B507" t="s">
        <v>928</v>
      </c>
      <c r="C507" t="s">
        <v>46</v>
      </c>
      <c r="D507" t="s">
        <v>47</v>
      </c>
      <c r="E507">
        <v>1</v>
      </c>
      <c r="F507" s="2">
        <v>1542</v>
      </c>
      <c r="G507" s="3">
        <v>2538.3692000000001</v>
      </c>
      <c r="H507" s="3">
        <v>15.42</v>
      </c>
      <c r="I507" s="3">
        <v>72.474000000000004</v>
      </c>
      <c r="J507" s="3">
        <v>1629.894</v>
      </c>
      <c r="K507" s="3">
        <v>2507.5292307692307</v>
      </c>
      <c r="L507" s="4">
        <v>0.35</v>
      </c>
    </row>
    <row r="508" spans="1:12" x14ac:dyDescent="0.35">
      <c r="A508" s="1">
        <v>800015031</v>
      </c>
      <c r="B508" t="s">
        <v>929</v>
      </c>
      <c r="C508" t="s">
        <v>363</v>
      </c>
      <c r="D508" t="s">
        <v>364</v>
      </c>
      <c r="E508">
        <v>1</v>
      </c>
      <c r="F508" s="2">
        <v>25.81</v>
      </c>
      <c r="G508" s="3">
        <v>42.487200000000001</v>
      </c>
      <c r="H508" s="3">
        <v>0.2581</v>
      </c>
      <c r="I508" s="3">
        <v>1.2130699999999999</v>
      </c>
      <c r="J508" s="3">
        <v>27.281169999999996</v>
      </c>
      <c r="K508" s="3">
        <v>41.971030769230758</v>
      </c>
      <c r="L508" s="4">
        <v>0.34999999999999992</v>
      </c>
    </row>
    <row r="509" spans="1:12" x14ac:dyDescent="0.35">
      <c r="A509" s="1">
        <v>800015445</v>
      </c>
      <c r="B509" t="s">
        <v>930</v>
      </c>
      <c r="C509" t="s">
        <v>363</v>
      </c>
      <c r="D509" t="s">
        <v>364</v>
      </c>
      <c r="E509">
        <v>1</v>
      </c>
      <c r="F509" s="2">
        <v>50.97</v>
      </c>
      <c r="G509" s="3">
        <v>83.904499999999999</v>
      </c>
      <c r="H509" s="3">
        <v>0.50970000000000004</v>
      </c>
      <c r="I509" s="3">
        <v>2.3955899999999999</v>
      </c>
      <c r="J509" s="3">
        <v>53.87529</v>
      </c>
      <c r="K509" s="3">
        <v>82.885061538461528</v>
      </c>
      <c r="L509" s="4">
        <v>0.34999999999999992</v>
      </c>
    </row>
    <row r="510" spans="1:12" hidden="1" x14ac:dyDescent="0.35">
      <c r="A510" s="1">
        <v>6892</v>
      </c>
      <c r="B510" t="s">
        <v>931</v>
      </c>
      <c r="C510" t="s">
        <v>46</v>
      </c>
      <c r="D510" t="s">
        <v>47</v>
      </c>
      <c r="E510">
        <v>1</v>
      </c>
      <c r="F510" s="2">
        <v>888</v>
      </c>
      <c r="G510" s="3">
        <v>1461.7846</v>
      </c>
      <c r="H510" s="3">
        <v>8.8800000000000008</v>
      </c>
      <c r="I510" s="3">
        <v>41.735999999999997</v>
      </c>
      <c r="J510" s="3">
        <v>938.61599999999999</v>
      </c>
      <c r="K510" s="3">
        <v>1444.0246153846153</v>
      </c>
      <c r="L510" s="4">
        <v>0.35</v>
      </c>
    </row>
    <row r="511" spans="1:12" hidden="1" x14ac:dyDescent="0.35">
      <c r="A511" s="1">
        <v>9769</v>
      </c>
      <c r="B511" t="s">
        <v>932</v>
      </c>
      <c r="C511" t="s">
        <v>46</v>
      </c>
      <c r="D511" t="s">
        <v>47</v>
      </c>
      <c r="E511">
        <v>1</v>
      </c>
      <c r="F511" s="2">
        <v>87</v>
      </c>
      <c r="G511" s="3">
        <v>143.21539999999999</v>
      </c>
      <c r="H511" s="3">
        <v>0.87</v>
      </c>
      <c r="I511" s="3">
        <v>4.0890000000000004</v>
      </c>
      <c r="J511" s="3">
        <v>91.959000000000003</v>
      </c>
      <c r="K511" s="3">
        <v>141.47538461538463</v>
      </c>
      <c r="L511" s="4">
        <v>0.35000000000000003</v>
      </c>
    </row>
    <row r="512" spans="1:12" hidden="1" x14ac:dyDescent="0.35">
      <c r="A512" s="1">
        <v>9704</v>
      </c>
      <c r="B512" t="s">
        <v>933</v>
      </c>
      <c r="C512" t="s">
        <v>46</v>
      </c>
      <c r="D512" t="s">
        <v>47</v>
      </c>
      <c r="E512">
        <v>1</v>
      </c>
      <c r="F512" s="2">
        <v>26.5</v>
      </c>
      <c r="G512" s="3">
        <v>43.623100000000001</v>
      </c>
      <c r="H512" s="3">
        <v>0.26500000000000001</v>
      </c>
      <c r="I512" s="3">
        <v>1.2455000000000001</v>
      </c>
      <c r="J512" s="3">
        <v>28.0105</v>
      </c>
      <c r="K512" s="3">
        <v>43.093076923076922</v>
      </c>
      <c r="L512" s="4">
        <v>0.35</v>
      </c>
    </row>
    <row r="513" spans="1:12" x14ac:dyDescent="0.35">
      <c r="A513" s="1" t="s">
        <v>934</v>
      </c>
      <c r="B513" t="s">
        <v>935</v>
      </c>
      <c r="C513" t="s">
        <v>363</v>
      </c>
      <c r="D513" t="s">
        <v>364</v>
      </c>
      <c r="E513">
        <v>1</v>
      </c>
      <c r="F513" s="2">
        <v>123.75</v>
      </c>
      <c r="G513" s="3">
        <v>203.7115</v>
      </c>
      <c r="H513" s="3">
        <v>1.2375</v>
      </c>
      <c r="I513" s="3">
        <v>5.8162500000000001</v>
      </c>
      <c r="J513" s="3">
        <v>130.80375000000001</v>
      </c>
      <c r="K513" s="3">
        <v>201.23653846153846</v>
      </c>
      <c r="L513" s="4">
        <v>0.35</v>
      </c>
    </row>
    <row r="514" spans="1:12" x14ac:dyDescent="0.35">
      <c r="A514" s="1" t="s">
        <v>936</v>
      </c>
      <c r="B514" t="s">
        <v>398</v>
      </c>
      <c r="C514" t="s">
        <v>26</v>
      </c>
      <c r="D514" t="s">
        <v>27</v>
      </c>
      <c r="E514">
        <v>1</v>
      </c>
      <c r="F514" s="2">
        <v>85.56</v>
      </c>
      <c r="G514" s="3">
        <v>140.8449</v>
      </c>
      <c r="H514" s="3">
        <v>0.85560000000000003</v>
      </c>
      <c r="I514" s="3">
        <v>4.0213200000000002</v>
      </c>
      <c r="J514" s="3">
        <v>90.436920000000001</v>
      </c>
      <c r="K514" s="3">
        <v>139.13372307692308</v>
      </c>
      <c r="L514" s="4">
        <v>0.35</v>
      </c>
    </row>
    <row r="515" spans="1:12" x14ac:dyDescent="0.35">
      <c r="A515" s="1" t="s">
        <v>937</v>
      </c>
      <c r="B515" t="s">
        <v>938</v>
      </c>
      <c r="C515" t="s">
        <v>363</v>
      </c>
      <c r="D515" t="s">
        <v>364</v>
      </c>
      <c r="E515">
        <v>1</v>
      </c>
      <c r="F515" s="2">
        <v>566.66999999999996</v>
      </c>
      <c r="G515" s="3">
        <v>932.82600000000002</v>
      </c>
      <c r="H515" s="3">
        <v>5.6666999999999996</v>
      </c>
      <c r="I515" s="3">
        <v>26.633489999999998</v>
      </c>
      <c r="J515" s="3">
        <v>598.97019</v>
      </c>
      <c r="K515" s="3">
        <v>921.49259999999992</v>
      </c>
      <c r="L515" s="4">
        <v>0.34999999999999992</v>
      </c>
    </row>
    <row r="516" spans="1:12" x14ac:dyDescent="0.35">
      <c r="A516" s="1" t="s">
        <v>939</v>
      </c>
      <c r="B516" t="s">
        <v>398</v>
      </c>
      <c r="C516" t="s">
        <v>26</v>
      </c>
      <c r="D516" t="s">
        <v>27</v>
      </c>
      <c r="E516">
        <v>1</v>
      </c>
      <c r="F516" s="2">
        <v>39.33</v>
      </c>
      <c r="G516" s="3">
        <v>64.743200000000002</v>
      </c>
      <c r="H516" s="3">
        <v>0.39329999999999998</v>
      </c>
      <c r="I516" s="3">
        <v>1.8485099999999999</v>
      </c>
      <c r="J516" s="3">
        <v>41.571809999999992</v>
      </c>
      <c r="K516" s="3">
        <v>63.956630769230756</v>
      </c>
      <c r="L516" s="4">
        <v>0.35</v>
      </c>
    </row>
    <row r="517" spans="1:12" x14ac:dyDescent="0.35">
      <c r="A517" s="1" t="s">
        <v>940</v>
      </c>
      <c r="B517" t="s">
        <v>941</v>
      </c>
      <c r="C517" t="s">
        <v>26</v>
      </c>
      <c r="D517" t="s">
        <v>27</v>
      </c>
      <c r="E517">
        <v>1</v>
      </c>
      <c r="F517" s="2">
        <v>439</v>
      </c>
      <c r="G517" s="3">
        <v>722.66150000000005</v>
      </c>
      <c r="H517" s="3">
        <v>4.3899999999999997</v>
      </c>
      <c r="I517" s="3">
        <v>20.632999999999999</v>
      </c>
      <c r="J517" s="3">
        <v>464.02299999999997</v>
      </c>
      <c r="K517" s="3">
        <v>713.88153846153841</v>
      </c>
      <c r="L517" s="4">
        <v>0.35</v>
      </c>
    </row>
    <row r="518" spans="1:12" x14ac:dyDescent="0.35">
      <c r="A518" s="1" t="s">
        <v>942</v>
      </c>
      <c r="B518" t="s">
        <v>943</v>
      </c>
      <c r="C518" t="s">
        <v>26</v>
      </c>
      <c r="D518" t="s">
        <v>27</v>
      </c>
      <c r="E518">
        <v>1</v>
      </c>
      <c r="F518" s="2">
        <v>549</v>
      </c>
      <c r="G518" s="3">
        <v>903.73850000000004</v>
      </c>
      <c r="H518" s="3">
        <v>5.49</v>
      </c>
      <c r="I518" s="3">
        <v>25.803000000000001</v>
      </c>
      <c r="J518" s="3">
        <v>580.29300000000001</v>
      </c>
      <c r="K518" s="3">
        <v>892.75846153846157</v>
      </c>
      <c r="L518" s="4">
        <v>0.35000000000000003</v>
      </c>
    </row>
    <row r="519" spans="1:12" x14ac:dyDescent="0.35">
      <c r="A519" s="1" t="s">
        <v>944</v>
      </c>
      <c r="B519" t="s">
        <v>943</v>
      </c>
      <c r="C519" t="s">
        <v>26</v>
      </c>
      <c r="D519" t="s">
        <v>27</v>
      </c>
      <c r="E519">
        <v>1</v>
      </c>
      <c r="F519" s="2">
        <v>584</v>
      </c>
      <c r="G519" s="3">
        <v>961.35379999999998</v>
      </c>
      <c r="H519" s="3">
        <v>5.84</v>
      </c>
      <c r="I519" s="3">
        <v>27.448</v>
      </c>
      <c r="J519" s="3">
        <v>617.28800000000001</v>
      </c>
      <c r="K519" s="3">
        <v>949.67384615384617</v>
      </c>
      <c r="L519" s="4">
        <v>0.35</v>
      </c>
    </row>
    <row r="520" spans="1:12" x14ac:dyDescent="0.35">
      <c r="A520" s="1" t="s">
        <v>945</v>
      </c>
      <c r="B520" t="s">
        <v>946</v>
      </c>
      <c r="C520" t="s">
        <v>34</v>
      </c>
      <c r="D520" t="s">
        <v>35</v>
      </c>
      <c r="E520">
        <v>1</v>
      </c>
      <c r="F520" s="2">
        <v>4800</v>
      </c>
      <c r="G520" s="3">
        <v>7901.5384999999997</v>
      </c>
      <c r="H520" s="3">
        <v>48</v>
      </c>
      <c r="I520" s="3">
        <v>225.6</v>
      </c>
      <c r="J520" s="3">
        <v>5073.6000000000004</v>
      </c>
      <c r="K520" s="3">
        <v>7805.5384615384619</v>
      </c>
      <c r="L520" s="4">
        <v>0.35</v>
      </c>
    </row>
    <row r="521" spans="1:12" x14ac:dyDescent="0.35">
      <c r="A521" s="1" t="s">
        <v>947</v>
      </c>
      <c r="B521" t="s">
        <v>948</v>
      </c>
      <c r="C521" t="s">
        <v>34</v>
      </c>
      <c r="D521" t="s">
        <v>35</v>
      </c>
      <c r="E521">
        <v>1</v>
      </c>
      <c r="F521" s="2">
        <v>6000</v>
      </c>
      <c r="G521" s="3">
        <v>9876.9231</v>
      </c>
      <c r="H521" s="3">
        <v>60</v>
      </c>
      <c r="I521" s="3">
        <v>282</v>
      </c>
      <c r="J521" s="3">
        <v>6342</v>
      </c>
      <c r="K521" s="3">
        <v>9756.9230769230762</v>
      </c>
      <c r="L521" s="4">
        <v>0.35</v>
      </c>
    </row>
    <row r="522" spans="1:12" x14ac:dyDescent="0.35">
      <c r="A522" s="1" t="s">
        <v>949</v>
      </c>
      <c r="B522" t="s">
        <v>950</v>
      </c>
      <c r="C522" t="s">
        <v>26</v>
      </c>
      <c r="D522" t="s">
        <v>27</v>
      </c>
      <c r="E522">
        <v>1</v>
      </c>
      <c r="F522" s="2">
        <v>165</v>
      </c>
      <c r="G522" s="3">
        <v>271.61540000000002</v>
      </c>
      <c r="H522" s="3">
        <v>1.6500000000000001</v>
      </c>
      <c r="I522" s="3">
        <v>7.7549999999999999</v>
      </c>
      <c r="J522" s="3">
        <v>174.405</v>
      </c>
      <c r="K522" s="3">
        <v>268.31538461538463</v>
      </c>
      <c r="L522" s="4">
        <v>0.35000000000000003</v>
      </c>
    </row>
    <row r="523" spans="1:12" x14ac:dyDescent="0.35">
      <c r="A523" s="1" t="s">
        <v>951</v>
      </c>
      <c r="B523" t="s">
        <v>952</v>
      </c>
      <c r="C523" t="s">
        <v>26</v>
      </c>
      <c r="D523" t="s">
        <v>27</v>
      </c>
      <c r="E523">
        <v>1</v>
      </c>
      <c r="F523" s="2">
        <v>2295</v>
      </c>
      <c r="G523" s="3">
        <v>3777.9231</v>
      </c>
      <c r="H523" s="3">
        <v>22.95</v>
      </c>
      <c r="I523" s="3">
        <v>107.86499999999999</v>
      </c>
      <c r="J523" s="3">
        <v>2425.8149999999996</v>
      </c>
      <c r="K523" s="3">
        <v>3732.0230769230761</v>
      </c>
      <c r="L523" s="4">
        <v>0.35</v>
      </c>
    </row>
    <row r="524" spans="1:12" x14ac:dyDescent="0.35">
      <c r="A524" s="1" t="s">
        <v>953</v>
      </c>
      <c r="B524" t="s">
        <v>954</v>
      </c>
      <c r="C524" t="s">
        <v>363</v>
      </c>
      <c r="D524" t="s">
        <v>364</v>
      </c>
      <c r="E524">
        <v>1</v>
      </c>
      <c r="F524" s="2">
        <v>780</v>
      </c>
      <c r="G524" s="3">
        <v>1284</v>
      </c>
      <c r="H524" s="3">
        <v>7.8</v>
      </c>
      <c r="I524" s="3">
        <v>36.659999999999997</v>
      </c>
      <c r="J524" s="3">
        <v>824.45999999999992</v>
      </c>
      <c r="K524" s="3">
        <v>1268.3999999999999</v>
      </c>
      <c r="L524" s="4">
        <v>0.35</v>
      </c>
    </row>
    <row r="525" spans="1:12" x14ac:dyDescent="0.35">
      <c r="A525" s="1" t="s">
        <v>955</v>
      </c>
      <c r="B525" t="s">
        <v>956</v>
      </c>
      <c r="C525" t="s">
        <v>26</v>
      </c>
      <c r="D525" t="s">
        <v>27</v>
      </c>
      <c r="E525">
        <v>1</v>
      </c>
      <c r="F525" s="2">
        <v>247.05</v>
      </c>
      <c r="G525" s="3">
        <v>406.6823</v>
      </c>
      <c r="H525" s="3">
        <v>2.4705000000000004</v>
      </c>
      <c r="I525" s="3">
        <v>11.61135</v>
      </c>
      <c r="J525" s="3">
        <v>261.13184999999999</v>
      </c>
      <c r="K525" s="3">
        <v>401.74130769230766</v>
      </c>
      <c r="L525" s="4">
        <v>0.35</v>
      </c>
    </row>
    <row r="526" spans="1:12" x14ac:dyDescent="0.35">
      <c r="A526" s="1" t="s">
        <v>957</v>
      </c>
      <c r="B526" t="s">
        <v>958</v>
      </c>
      <c r="C526" t="s">
        <v>26</v>
      </c>
      <c r="D526" t="s">
        <v>27</v>
      </c>
      <c r="E526">
        <v>1</v>
      </c>
      <c r="F526" s="2">
        <v>9</v>
      </c>
      <c r="G526" s="3">
        <v>14.8154</v>
      </c>
      <c r="H526" s="3">
        <v>0.09</v>
      </c>
      <c r="I526" s="3">
        <v>0.42299999999999999</v>
      </c>
      <c r="J526" s="3">
        <v>9.5129999999999999</v>
      </c>
      <c r="K526" s="3">
        <v>14.635384615384615</v>
      </c>
      <c r="L526" s="4">
        <v>0.35</v>
      </c>
    </row>
    <row r="527" spans="1:12" x14ac:dyDescent="0.35">
      <c r="A527" s="1" t="s">
        <v>959</v>
      </c>
      <c r="B527" t="s">
        <v>960</v>
      </c>
      <c r="C527" t="s">
        <v>26</v>
      </c>
      <c r="D527" t="s">
        <v>27</v>
      </c>
      <c r="E527">
        <v>1</v>
      </c>
      <c r="F527" s="2">
        <v>1376.55</v>
      </c>
      <c r="G527" s="3">
        <v>2266.0131000000001</v>
      </c>
      <c r="H527" s="3">
        <v>13.765499999999999</v>
      </c>
      <c r="I527" s="3">
        <v>64.697850000000003</v>
      </c>
      <c r="J527" s="3">
        <v>1455.0133499999999</v>
      </c>
      <c r="K527" s="3">
        <v>2238.4820769230769</v>
      </c>
      <c r="L527" s="4">
        <v>0.35000000000000003</v>
      </c>
    </row>
    <row r="528" spans="1:12" x14ac:dyDescent="0.35">
      <c r="A528" s="1" t="s">
        <v>961</v>
      </c>
      <c r="B528" t="s">
        <v>409</v>
      </c>
      <c r="C528" t="s">
        <v>26</v>
      </c>
      <c r="D528" t="s">
        <v>27</v>
      </c>
      <c r="E528">
        <v>1</v>
      </c>
      <c r="F528" s="2">
        <v>4843.8</v>
      </c>
      <c r="G528" s="3">
        <v>7973.64</v>
      </c>
      <c r="H528" s="3">
        <v>48.438000000000002</v>
      </c>
      <c r="I528" s="3">
        <v>227.65860000000001</v>
      </c>
      <c r="J528" s="3">
        <v>5119.8966</v>
      </c>
      <c r="K528" s="3">
        <v>7876.7640000000001</v>
      </c>
      <c r="L528" s="4">
        <v>0.35000000000000003</v>
      </c>
    </row>
    <row r="529" spans="1:12" x14ac:dyDescent="0.35">
      <c r="A529" s="1" t="s">
        <v>962</v>
      </c>
      <c r="B529" t="s">
        <v>409</v>
      </c>
      <c r="C529" t="s">
        <v>26</v>
      </c>
      <c r="D529" t="s">
        <v>27</v>
      </c>
      <c r="E529">
        <v>1</v>
      </c>
      <c r="F529" s="2">
        <v>3538.32</v>
      </c>
      <c r="G529" s="3">
        <v>5824.6190999999999</v>
      </c>
      <c r="H529" s="3">
        <v>35.383200000000002</v>
      </c>
      <c r="I529" s="3">
        <v>166.30104</v>
      </c>
      <c r="J529" s="3">
        <v>3740.0042400000002</v>
      </c>
      <c r="K529" s="3">
        <v>5753.8526769230766</v>
      </c>
      <c r="L529" s="4">
        <v>0.34999999999999992</v>
      </c>
    </row>
    <row r="530" spans="1:12" x14ac:dyDescent="0.35">
      <c r="A530" s="1" t="s">
        <v>963</v>
      </c>
      <c r="B530" t="s">
        <v>409</v>
      </c>
      <c r="C530" t="s">
        <v>26</v>
      </c>
      <c r="D530" t="s">
        <v>27</v>
      </c>
      <c r="E530">
        <v>1</v>
      </c>
      <c r="F530" s="2">
        <v>3864.69</v>
      </c>
      <c r="G530" s="3">
        <v>6361.8743000000004</v>
      </c>
      <c r="H530" s="3">
        <v>38.646900000000002</v>
      </c>
      <c r="I530" s="3">
        <v>181.64043000000001</v>
      </c>
      <c r="J530" s="3">
        <v>4084.9773300000002</v>
      </c>
      <c r="K530" s="3">
        <v>6284.5805076923079</v>
      </c>
      <c r="L530" s="4">
        <v>0.35</v>
      </c>
    </row>
    <row r="531" spans="1:12" x14ac:dyDescent="0.35">
      <c r="A531" s="1" t="s">
        <v>964</v>
      </c>
      <c r="B531" t="s">
        <v>965</v>
      </c>
      <c r="C531" t="s">
        <v>363</v>
      </c>
      <c r="D531" t="s">
        <v>364</v>
      </c>
      <c r="E531">
        <v>1</v>
      </c>
      <c r="F531" s="2">
        <v>1600</v>
      </c>
      <c r="G531" s="3">
        <v>2633.8462</v>
      </c>
      <c r="H531" s="3">
        <v>16</v>
      </c>
      <c r="I531" s="3">
        <v>75.2</v>
      </c>
      <c r="J531" s="3">
        <v>1691.2</v>
      </c>
      <c r="K531" s="3">
        <v>2601.8461538461538</v>
      </c>
      <c r="L531" s="4">
        <v>0.35</v>
      </c>
    </row>
    <row r="532" spans="1:12" x14ac:dyDescent="0.35">
      <c r="A532" s="1" t="s">
        <v>966</v>
      </c>
      <c r="B532" t="s">
        <v>967</v>
      </c>
      <c r="C532" t="s">
        <v>363</v>
      </c>
      <c r="D532" t="s">
        <v>364</v>
      </c>
      <c r="E532">
        <v>1</v>
      </c>
      <c r="F532" s="2">
        <v>1200</v>
      </c>
      <c r="G532" s="3">
        <v>1975.3846000000001</v>
      </c>
      <c r="H532" s="3">
        <v>12</v>
      </c>
      <c r="I532" s="3">
        <v>56.4</v>
      </c>
      <c r="J532" s="3">
        <v>1268.4000000000001</v>
      </c>
      <c r="K532" s="3">
        <v>1951.3846153846155</v>
      </c>
      <c r="L532" s="4">
        <v>0.35</v>
      </c>
    </row>
    <row r="533" spans="1:12" x14ac:dyDescent="0.35">
      <c r="A533" s="1" t="s">
        <v>968</v>
      </c>
      <c r="B533" t="s">
        <v>969</v>
      </c>
      <c r="C533" t="s">
        <v>26</v>
      </c>
      <c r="D533" t="s">
        <v>27</v>
      </c>
      <c r="E533">
        <v>1</v>
      </c>
      <c r="F533" s="2">
        <v>906.75</v>
      </c>
      <c r="G533" s="3">
        <v>1492.65</v>
      </c>
      <c r="H533" s="3">
        <v>9.0675000000000008</v>
      </c>
      <c r="I533" s="3">
        <v>42.617249999999999</v>
      </c>
      <c r="J533" s="3">
        <v>958.43475000000001</v>
      </c>
      <c r="K533" s="3">
        <v>1474.5149999999999</v>
      </c>
      <c r="L533" s="4">
        <v>0.34999999999999992</v>
      </c>
    </row>
    <row r="534" spans="1:12" x14ac:dyDescent="0.35">
      <c r="A534" s="1" t="s">
        <v>970</v>
      </c>
      <c r="B534" t="s">
        <v>971</v>
      </c>
      <c r="C534" t="s">
        <v>17</v>
      </c>
      <c r="D534" t="s">
        <v>18</v>
      </c>
      <c r="E534">
        <v>1</v>
      </c>
      <c r="F534" s="2">
        <v>12</v>
      </c>
      <c r="G534" s="3">
        <v>19.753799999999998</v>
      </c>
      <c r="H534" s="3">
        <v>0.12</v>
      </c>
      <c r="I534" s="3">
        <v>0.56400000000000006</v>
      </c>
      <c r="J534" s="3">
        <v>12.683999999999999</v>
      </c>
      <c r="K534" s="3">
        <v>19.513846153846153</v>
      </c>
      <c r="L534" s="4">
        <v>0.35</v>
      </c>
    </row>
    <row r="535" spans="1:12" x14ac:dyDescent="0.35">
      <c r="A535" s="1" t="s">
        <v>972</v>
      </c>
      <c r="B535" t="s">
        <v>973</v>
      </c>
      <c r="C535" t="s">
        <v>26</v>
      </c>
      <c r="D535" t="s">
        <v>27</v>
      </c>
      <c r="E535">
        <v>1</v>
      </c>
      <c r="F535" s="2">
        <v>723.6</v>
      </c>
      <c r="G535" s="3">
        <v>1191.1569</v>
      </c>
      <c r="H535" s="3">
        <v>7.2360000000000007</v>
      </c>
      <c r="I535" s="3">
        <v>34.0092</v>
      </c>
      <c r="J535" s="3">
        <v>764.84519999999998</v>
      </c>
      <c r="K535" s="3">
        <v>1176.684923076923</v>
      </c>
      <c r="L535" s="4">
        <v>0.35</v>
      </c>
    </row>
    <row r="536" spans="1:12" x14ac:dyDescent="0.35">
      <c r="A536" s="1" t="s">
        <v>974</v>
      </c>
      <c r="B536" t="s">
        <v>975</v>
      </c>
      <c r="C536" t="s">
        <v>26</v>
      </c>
      <c r="D536" t="s">
        <v>27</v>
      </c>
      <c r="E536">
        <v>1</v>
      </c>
      <c r="F536" s="2">
        <v>44.55</v>
      </c>
      <c r="G536" s="3">
        <v>73.336200000000005</v>
      </c>
      <c r="H536" s="3">
        <v>0.44550000000000001</v>
      </c>
      <c r="I536" s="3">
        <v>2.0938499999999998</v>
      </c>
      <c r="J536" s="3">
        <v>47.089349999999996</v>
      </c>
      <c r="K536" s="3">
        <v>72.445153846153843</v>
      </c>
      <c r="L536" s="4">
        <v>0.35000000000000003</v>
      </c>
    </row>
    <row r="537" spans="1:12" x14ac:dyDescent="0.35">
      <c r="A537" s="1" t="s">
        <v>976</v>
      </c>
      <c r="B537" t="s">
        <v>977</v>
      </c>
      <c r="C537" t="s">
        <v>363</v>
      </c>
      <c r="D537" t="s">
        <v>364</v>
      </c>
      <c r="E537">
        <v>1</v>
      </c>
      <c r="F537" s="2">
        <v>216.75</v>
      </c>
      <c r="G537" s="3">
        <v>356.80380000000002</v>
      </c>
      <c r="H537" s="3">
        <v>2.1675</v>
      </c>
      <c r="I537" s="3">
        <v>10.187250000000001</v>
      </c>
      <c r="J537" s="3">
        <v>229.10475</v>
      </c>
      <c r="K537" s="3">
        <v>352.46884615384613</v>
      </c>
      <c r="L537" s="4">
        <v>0.35</v>
      </c>
    </row>
    <row r="538" spans="1:12" x14ac:dyDescent="0.35">
      <c r="A538" s="1" t="s">
        <v>978</v>
      </c>
      <c r="B538" t="s">
        <v>979</v>
      </c>
      <c r="C538" t="s">
        <v>17</v>
      </c>
      <c r="D538" t="s">
        <v>18</v>
      </c>
      <c r="E538">
        <v>1</v>
      </c>
      <c r="F538" s="2">
        <v>22.25</v>
      </c>
      <c r="G538" s="3">
        <v>36.626899999999999</v>
      </c>
      <c r="H538" s="3">
        <v>0.2225</v>
      </c>
      <c r="I538" s="3">
        <v>1.04575</v>
      </c>
      <c r="J538" s="3">
        <v>23.518250000000002</v>
      </c>
      <c r="K538" s="3">
        <v>36.181923076923077</v>
      </c>
      <c r="L538" s="4">
        <v>0.35</v>
      </c>
    </row>
    <row r="539" spans="1:12" x14ac:dyDescent="0.35">
      <c r="A539" s="1" t="s">
        <v>980</v>
      </c>
      <c r="B539" t="s">
        <v>981</v>
      </c>
      <c r="C539" t="s">
        <v>26</v>
      </c>
      <c r="D539" t="s">
        <v>27</v>
      </c>
      <c r="E539">
        <v>1</v>
      </c>
      <c r="F539" s="2">
        <v>552</v>
      </c>
      <c r="G539" s="3">
        <v>908.67690000000005</v>
      </c>
      <c r="H539" s="3">
        <v>5.5200000000000005</v>
      </c>
      <c r="I539" s="3">
        <v>25.943999999999999</v>
      </c>
      <c r="J539" s="3">
        <v>583.46399999999994</v>
      </c>
      <c r="K539" s="3">
        <v>897.63692307692293</v>
      </c>
      <c r="L539" s="4">
        <v>0.35</v>
      </c>
    </row>
    <row r="540" spans="1:12" x14ac:dyDescent="0.35">
      <c r="A540" s="1" t="s">
        <v>982</v>
      </c>
      <c r="B540" t="s">
        <v>983</v>
      </c>
      <c r="C540" t="s">
        <v>26</v>
      </c>
      <c r="D540" t="s">
        <v>27</v>
      </c>
      <c r="E540">
        <v>1</v>
      </c>
      <c r="F540" s="2">
        <v>420</v>
      </c>
      <c r="G540" s="3">
        <v>691.38459999999998</v>
      </c>
      <c r="H540" s="3">
        <v>4.2</v>
      </c>
      <c r="I540" s="3">
        <v>19.739999999999998</v>
      </c>
      <c r="J540" s="3">
        <v>443.94</v>
      </c>
      <c r="K540" s="3">
        <v>682.98461538461538</v>
      </c>
      <c r="L540" s="4">
        <v>0.35</v>
      </c>
    </row>
    <row r="541" spans="1:12" x14ac:dyDescent="0.35">
      <c r="A541" s="1" t="s">
        <v>984</v>
      </c>
      <c r="B541" t="s">
        <v>985</v>
      </c>
      <c r="C541" t="s">
        <v>26</v>
      </c>
      <c r="D541" t="s">
        <v>27</v>
      </c>
      <c r="E541">
        <v>1</v>
      </c>
      <c r="F541" s="2">
        <v>1152</v>
      </c>
      <c r="G541" s="3">
        <v>1896.3692000000001</v>
      </c>
      <c r="H541" s="3">
        <v>11.52</v>
      </c>
      <c r="I541" s="3">
        <v>54.143999999999998</v>
      </c>
      <c r="J541" s="3">
        <v>1217.664</v>
      </c>
      <c r="K541" s="3">
        <v>1873.3292307692307</v>
      </c>
      <c r="L541" s="4">
        <v>0.35</v>
      </c>
    </row>
    <row r="542" spans="1:12" x14ac:dyDescent="0.35">
      <c r="A542" s="1" t="s">
        <v>986</v>
      </c>
      <c r="B542" t="s">
        <v>987</v>
      </c>
      <c r="C542" t="s">
        <v>26</v>
      </c>
      <c r="D542" t="s">
        <v>27</v>
      </c>
      <c r="E542">
        <v>1</v>
      </c>
      <c r="F542" s="2">
        <v>720</v>
      </c>
      <c r="G542" s="3">
        <v>1185.2308</v>
      </c>
      <c r="H542" s="3">
        <v>7.2</v>
      </c>
      <c r="I542" s="3">
        <v>33.840000000000003</v>
      </c>
      <c r="J542" s="3">
        <v>761.04000000000008</v>
      </c>
      <c r="K542" s="3">
        <v>1170.8307692307694</v>
      </c>
      <c r="L542" s="4">
        <v>0.35000000000000003</v>
      </c>
    </row>
    <row r="543" spans="1:12" x14ac:dyDescent="0.35">
      <c r="A543" s="1" t="s">
        <v>988</v>
      </c>
      <c r="B543" t="s">
        <v>989</v>
      </c>
      <c r="C543" t="s">
        <v>26</v>
      </c>
      <c r="D543" t="s">
        <v>27</v>
      </c>
      <c r="E543">
        <v>1</v>
      </c>
      <c r="F543" s="2">
        <v>35</v>
      </c>
      <c r="G543" s="3">
        <v>57.615400000000001</v>
      </c>
      <c r="H543" s="3">
        <v>0.35000000000000003</v>
      </c>
      <c r="I543" s="3">
        <v>1.645</v>
      </c>
      <c r="J543" s="3">
        <v>36.995000000000005</v>
      </c>
      <c r="K543" s="3">
        <v>56.915384615384617</v>
      </c>
      <c r="L543" s="4">
        <v>0.34999999999999992</v>
      </c>
    </row>
    <row r="544" spans="1:12" x14ac:dyDescent="0.35">
      <c r="A544" s="1" t="s">
        <v>990</v>
      </c>
      <c r="B544" t="s">
        <v>708</v>
      </c>
      <c r="C544" t="s">
        <v>26</v>
      </c>
      <c r="D544" t="s">
        <v>27</v>
      </c>
      <c r="E544">
        <v>1</v>
      </c>
      <c r="F544" s="2">
        <v>10</v>
      </c>
      <c r="G544" s="3">
        <v>16.461500000000001</v>
      </c>
      <c r="H544" s="3">
        <v>0.1</v>
      </c>
      <c r="I544" s="3">
        <v>0.47</v>
      </c>
      <c r="J544" s="3">
        <v>10.57</v>
      </c>
      <c r="K544" s="3">
        <v>16.261538461538461</v>
      </c>
      <c r="L544" s="4">
        <v>0.34999999999999992</v>
      </c>
    </row>
    <row r="545" spans="1:12" x14ac:dyDescent="0.35">
      <c r="A545" s="1" t="s">
        <v>991</v>
      </c>
      <c r="B545" t="s">
        <v>708</v>
      </c>
      <c r="C545" t="s">
        <v>26</v>
      </c>
      <c r="D545" t="s">
        <v>27</v>
      </c>
      <c r="E545">
        <v>1</v>
      </c>
      <c r="F545" s="2">
        <v>15.75</v>
      </c>
      <c r="G545" s="3">
        <v>25.9269</v>
      </c>
      <c r="H545" s="3">
        <v>0.1575</v>
      </c>
      <c r="I545" s="3">
        <v>0.74024999999999996</v>
      </c>
      <c r="J545" s="3">
        <v>16.647750000000002</v>
      </c>
      <c r="K545" s="3">
        <v>25.61192307692308</v>
      </c>
      <c r="L545" s="4">
        <v>0.35000000000000003</v>
      </c>
    </row>
    <row r="546" spans="1:12" x14ac:dyDescent="0.35">
      <c r="A546" s="1" t="s">
        <v>992</v>
      </c>
      <c r="B546" t="s">
        <v>993</v>
      </c>
      <c r="C546" t="s">
        <v>26</v>
      </c>
      <c r="D546" t="s">
        <v>27</v>
      </c>
      <c r="E546">
        <v>1</v>
      </c>
      <c r="F546" s="2">
        <v>43</v>
      </c>
      <c r="G546" s="3">
        <v>70.784599999999998</v>
      </c>
      <c r="H546" s="3">
        <v>0.43</v>
      </c>
      <c r="I546" s="3">
        <v>2.0209999999999999</v>
      </c>
      <c r="J546" s="3">
        <v>45.451000000000001</v>
      </c>
      <c r="K546" s="3">
        <v>69.924615384615379</v>
      </c>
      <c r="L546" s="4">
        <v>0.34999999999999992</v>
      </c>
    </row>
    <row r="547" spans="1:12" x14ac:dyDescent="0.35">
      <c r="A547" s="1" t="s">
        <v>994</v>
      </c>
      <c r="B547" t="s">
        <v>995</v>
      </c>
      <c r="C547" t="s">
        <v>363</v>
      </c>
      <c r="D547" t="s">
        <v>364</v>
      </c>
      <c r="E547">
        <v>1</v>
      </c>
      <c r="F547" s="2">
        <v>16.8</v>
      </c>
      <c r="G547" s="3">
        <v>27.6554</v>
      </c>
      <c r="H547" s="3">
        <v>0.16800000000000001</v>
      </c>
      <c r="I547" s="3">
        <v>0.78960000000000008</v>
      </c>
      <c r="J547" s="3">
        <v>17.7576</v>
      </c>
      <c r="K547" s="3">
        <v>27.319384615384614</v>
      </c>
      <c r="L547" s="4">
        <v>0.35</v>
      </c>
    </row>
    <row r="548" spans="1:12" x14ac:dyDescent="0.35">
      <c r="A548" s="1" t="s">
        <v>996</v>
      </c>
      <c r="B548" t="s">
        <v>997</v>
      </c>
      <c r="C548" t="s">
        <v>363</v>
      </c>
      <c r="D548" t="s">
        <v>364</v>
      </c>
      <c r="E548">
        <v>1</v>
      </c>
      <c r="F548" s="2">
        <v>217.49</v>
      </c>
      <c r="G548" s="3">
        <v>358.02199999999999</v>
      </c>
      <c r="H548" s="3">
        <v>2.1749000000000001</v>
      </c>
      <c r="I548" s="3">
        <v>10.22203</v>
      </c>
      <c r="J548" s="3">
        <v>229.88693000000001</v>
      </c>
      <c r="K548" s="3">
        <v>353.67219999999998</v>
      </c>
      <c r="L548" s="4">
        <v>0.34999999999999992</v>
      </c>
    </row>
    <row r="549" spans="1:12" x14ac:dyDescent="0.35">
      <c r="A549" s="1" t="s">
        <v>998</v>
      </c>
      <c r="B549" t="s">
        <v>999</v>
      </c>
      <c r="C549" t="s">
        <v>363</v>
      </c>
      <c r="D549" t="s">
        <v>364</v>
      </c>
      <c r="E549">
        <v>1</v>
      </c>
      <c r="F549" s="2">
        <v>47.2</v>
      </c>
      <c r="G549" s="3">
        <v>77.698499999999996</v>
      </c>
      <c r="H549" s="3">
        <v>0.47200000000000003</v>
      </c>
      <c r="I549" s="3">
        <v>2.2183999999999999</v>
      </c>
      <c r="J549" s="3">
        <v>49.890400000000007</v>
      </c>
      <c r="K549" s="3">
        <v>76.754461538461541</v>
      </c>
      <c r="L549" s="4">
        <v>0.34999999999999992</v>
      </c>
    </row>
    <row r="550" spans="1:12" x14ac:dyDescent="0.35">
      <c r="A550" s="1" t="s">
        <v>1000</v>
      </c>
      <c r="B550" t="s">
        <v>1001</v>
      </c>
      <c r="C550" t="s">
        <v>26</v>
      </c>
      <c r="D550" t="s">
        <v>27</v>
      </c>
      <c r="E550">
        <v>1</v>
      </c>
      <c r="F550" s="2">
        <v>1235.0999999999999</v>
      </c>
      <c r="G550" s="3">
        <v>2033.1646000000001</v>
      </c>
      <c r="H550" s="3">
        <v>12.350999999999999</v>
      </c>
      <c r="I550" s="3">
        <v>58.049699999999994</v>
      </c>
      <c r="J550" s="3">
        <v>1305.5007000000001</v>
      </c>
      <c r="K550" s="3">
        <v>2008.4626153846154</v>
      </c>
      <c r="L550" s="4">
        <v>0.35</v>
      </c>
    </row>
    <row r="551" spans="1:12" x14ac:dyDescent="0.35">
      <c r="A551" s="1" t="s">
        <v>1002</v>
      </c>
      <c r="B551" t="s">
        <v>1003</v>
      </c>
      <c r="C551" t="s">
        <v>26</v>
      </c>
      <c r="D551" t="s">
        <v>27</v>
      </c>
      <c r="E551">
        <v>1</v>
      </c>
      <c r="F551" s="2">
        <v>966.6</v>
      </c>
      <c r="G551" s="3">
        <v>1591.1723</v>
      </c>
      <c r="H551" s="3">
        <v>9.6660000000000004</v>
      </c>
      <c r="I551" s="3">
        <v>45.430199999999999</v>
      </c>
      <c r="J551" s="3">
        <v>1021.6962000000001</v>
      </c>
      <c r="K551" s="3">
        <v>1571.8403076923078</v>
      </c>
      <c r="L551" s="4">
        <v>0.35</v>
      </c>
    </row>
    <row r="552" spans="1:12" x14ac:dyDescent="0.35">
      <c r="A552" s="1" t="s">
        <v>1004</v>
      </c>
      <c r="B552" t="s">
        <v>1005</v>
      </c>
      <c r="C552" t="s">
        <v>26</v>
      </c>
      <c r="D552" t="s">
        <v>27</v>
      </c>
      <c r="E552">
        <v>1</v>
      </c>
      <c r="F552" s="2">
        <v>1486.26</v>
      </c>
      <c r="G552" s="3">
        <v>2446.6125999999999</v>
      </c>
      <c r="H552" s="3">
        <v>14.8626</v>
      </c>
      <c r="I552" s="3">
        <v>69.854219999999998</v>
      </c>
      <c r="J552" s="3">
        <v>1570.9768199999999</v>
      </c>
      <c r="K552" s="3">
        <v>2416.887415384615</v>
      </c>
      <c r="L552" s="4">
        <v>0.35</v>
      </c>
    </row>
    <row r="553" spans="1:12" x14ac:dyDescent="0.35">
      <c r="A553" s="1" t="s">
        <v>1006</v>
      </c>
      <c r="B553" t="s">
        <v>1007</v>
      </c>
      <c r="C553" t="s">
        <v>363</v>
      </c>
      <c r="D553" t="s">
        <v>364</v>
      </c>
      <c r="E553">
        <v>1</v>
      </c>
      <c r="F553" s="2">
        <v>260</v>
      </c>
      <c r="G553" s="3">
        <v>428</v>
      </c>
      <c r="H553" s="3">
        <v>2.6</v>
      </c>
      <c r="I553" s="3">
        <v>12.22</v>
      </c>
      <c r="J553" s="3">
        <v>274.82000000000005</v>
      </c>
      <c r="K553" s="3">
        <v>422.80000000000007</v>
      </c>
      <c r="L553" s="4">
        <v>0.35</v>
      </c>
    </row>
    <row r="554" spans="1:12" x14ac:dyDescent="0.35">
      <c r="A554" s="1" t="s">
        <v>1008</v>
      </c>
      <c r="B554" t="s">
        <v>1009</v>
      </c>
      <c r="C554" t="s">
        <v>26</v>
      </c>
      <c r="D554" t="s">
        <v>27</v>
      </c>
      <c r="E554">
        <v>1</v>
      </c>
      <c r="F554" s="2">
        <v>2112.75</v>
      </c>
      <c r="G554" s="3">
        <v>3477.9115000000002</v>
      </c>
      <c r="H554" s="3">
        <v>21.127500000000001</v>
      </c>
      <c r="I554" s="3">
        <v>99.299250000000001</v>
      </c>
      <c r="J554" s="3">
        <v>2233.1767500000001</v>
      </c>
      <c r="K554" s="3">
        <v>3435.6565384615383</v>
      </c>
      <c r="L554" s="4">
        <v>0.34999999999999992</v>
      </c>
    </row>
    <row r="555" spans="1:12" x14ac:dyDescent="0.35">
      <c r="A555" s="1" t="s">
        <v>1010</v>
      </c>
      <c r="B555" t="s">
        <v>864</v>
      </c>
      <c r="C555" t="s">
        <v>26</v>
      </c>
      <c r="D555" t="s">
        <v>27</v>
      </c>
      <c r="E555">
        <v>1</v>
      </c>
      <c r="F555" s="2">
        <v>373.95</v>
      </c>
      <c r="G555" s="3">
        <v>615.57920000000001</v>
      </c>
      <c r="H555" s="3">
        <v>3.7395</v>
      </c>
      <c r="I555" s="3">
        <v>17.57565</v>
      </c>
      <c r="J555" s="3">
        <v>395.26515000000001</v>
      </c>
      <c r="K555" s="3">
        <v>608.10023076923073</v>
      </c>
      <c r="L555" s="4">
        <v>0.35</v>
      </c>
    </row>
    <row r="556" spans="1:12" x14ac:dyDescent="0.35">
      <c r="A556" s="1" t="s">
        <v>1011</v>
      </c>
      <c r="B556" t="s">
        <v>1012</v>
      </c>
      <c r="C556" t="s">
        <v>26</v>
      </c>
      <c r="D556" t="s">
        <v>27</v>
      </c>
      <c r="E556">
        <v>1</v>
      </c>
      <c r="F556" s="2">
        <v>173.25</v>
      </c>
      <c r="G556" s="3">
        <v>285.19619999999998</v>
      </c>
      <c r="H556" s="3">
        <v>1.7324999999999999</v>
      </c>
      <c r="I556" s="3">
        <v>8.1427499999999995</v>
      </c>
      <c r="J556" s="3">
        <v>183.12524999999999</v>
      </c>
      <c r="K556" s="3">
        <v>281.7311538461538</v>
      </c>
      <c r="L556" s="4">
        <v>0.34999999999999992</v>
      </c>
    </row>
    <row r="557" spans="1:12" x14ac:dyDescent="0.35">
      <c r="A557" s="1" t="s">
        <v>1013</v>
      </c>
      <c r="B557" t="s">
        <v>1014</v>
      </c>
      <c r="C557" t="s">
        <v>26</v>
      </c>
      <c r="D557" t="s">
        <v>27</v>
      </c>
      <c r="E557">
        <v>1</v>
      </c>
      <c r="F557" s="2">
        <v>15.3</v>
      </c>
      <c r="G557" s="3">
        <v>25.186199999999999</v>
      </c>
      <c r="H557" s="3">
        <v>0.153</v>
      </c>
      <c r="I557" s="3">
        <v>0.71910000000000007</v>
      </c>
      <c r="J557" s="3">
        <v>16.1721</v>
      </c>
      <c r="K557" s="3">
        <v>24.880153846153846</v>
      </c>
      <c r="L557" s="4">
        <v>0.35</v>
      </c>
    </row>
    <row r="558" spans="1:12" x14ac:dyDescent="0.35">
      <c r="A558" s="1" t="s">
        <v>1015</v>
      </c>
      <c r="B558" t="s">
        <v>1016</v>
      </c>
      <c r="C558" t="s">
        <v>26</v>
      </c>
      <c r="D558" t="s">
        <v>27</v>
      </c>
      <c r="E558">
        <v>1</v>
      </c>
      <c r="F558" s="2">
        <v>42.3</v>
      </c>
      <c r="G558" s="3">
        <v>69.632300000000001</v>
      </c>
      <c r="H558" s="3">
        <v>0.42299999999999999</v>
      </c>
      <c r="I558" s="3">
        <v>1.9881</v>
      </c>
      <c r="J558" s="3">
        <v>44.711100000000002</v>
      </c>
      <c r="K558" s="3">
        <v>68.786307692307687</v>
      </c>
      <c r="L558" s="4">
        <v>0.34999999999999992</v>
      </c>
    </row>
    <row r="559" spans="1:12" x14ac:dyDescent="0.35">
      <c r="A559" s="1" t="s">
        <v>1017</v>
      </c>
      <c r="B559" t="s">
        <v>1018</v>
      </c>
      <c r="C559" t="s">
        <v>26</v>
      </c>
      <c r="D559" t="s">
        <v>27</v>
      </c>
      <c r="E559">
        <v>1</v>
      </c>
      <c r="F559" s="2">
        <v>40.5</v>
      </c>
      <c r="G559" s="3">
        <v>66.669200000000004</v>
      </c>
      <c r="H559" s="3">
        <v>0.40500000000000003</v>
      </c>
      <c r="I559" s="3">
        <v>1.9035</v>
      </c>
      <c r="J559" s="3">
        <v>42.808500000000002</v>
      </c>
      <c r="K559" s="3">
        <v>65.859230769230777</v>
      </c>
      <c r="L559" s="4">
        <v>0.35000000000000003</v>
      </c>
    </row>
    <row r="560" spans="1:12" x14ac:dyDescent="0.35">
      <c r="A560" s="1" t="s">
        <v>1019</v>
      </c>
      <c r="B560" t="s">
        <v>1020</v>
      </c>
      <c r="C560" t="s">
        <v>26</v>
      </c>
      <c r="D560" t="s">
        <v>27</v>
      </c>
      <c r="E560">
        <v>1</v>
      </c>
      <c r="F560" s="2">
        <v>1300.0999999999999</v>
      </c>
      <c r="G560" s="3">
        <v>2140.1646000000001</v>
      </c>
      <c r="H560" s="3">
        <v>13.000999999999999</v>
      </c>
      <c r="I560" s="3">
        <v>61.104699999999994</v>
      </c>
      <c r="J560" s="3">
        <v>1374.2057</v>
      </c>
      <c r="K560" s="3">
        <v>2114.1626153846155</v>
      </c>
      <c r="L560" s="4">
        <v>0.35000000000000003</v>
      </c>
    </row>
    <row r="561" spans="1:12" x14ac:dyDescent="0.35">
      <c r="A561" s="1" t="s">
        <v>1021</v>
      </c>
      <c r="B561" t="s">
        <v>1022</v>
      </c>
      <c r="C561" t="s">
        <v>26</v>
      </c>
      <c r="D561" t="s">
        <v>27</v>
      </c>
      <c r="E561">
        <v>1</v>
      </c>
      <c r="F561" s="2">
        <v>1734.51</v>
      </c>
      <c r="G561" s="3">
        <v>2855.2703000000001</v>
      </c>
      <c r="H561" s="3">
        <v>17.345099999999999</v>
      </c>
      <c r="I561" s="3">
        <v>81.521969999999996</v>
      </c>
      <c r="J561" s="3">
        <v>1833.37707</v>
      </c>
      <c r="K561" s="3">
        <v>2820.5801076923076</v>
      </c>
      <c r="L561" s="4">
        <v>0.35</v>
      </c>
    </row>
    <row r="562" spans="1:12" x14ac:dyDescent="0.35">
      <c r="A562" s="1" t="s">
        <v>1023</v>
      </c>
      <c r="B562" t="s">
        <v>1024</v>
      </c>
      <c r="C562" t="s">
        <v>363</v>
      </c>
      <c r="D562" t="s">
        <v>364</v>
      </c>
      <c r="E562">
        <v>1</v>
      </c>
      <c r="F562" s="2">
        <v>520</v>
      </c>
      <c r="G562" s="3">
        <v>856</v>
      </c>
      <c r="H562" s="3">
        <v>5.2</v>
      </c>
      <c r="I562" s="3">
        <v>24.44</v>
      </c>
      <c r="J562" s="3">
        <v>549.6400000000001</v>
      </c>
      <c r="K562" s="3">
        <v>845.60000000000014</v>
      </c>
      <c r="L562" s="4">
        <v>0.35</v>
      </c>
    </row>
    <row r="563" spans="1:12" x14ac:dyDescent="0.35">
      <c r="A563" s="1" t="s">
        <v>1025</v>
      </c>
      <c r="B563" t="s">
        <v>1026</v>
      </c>
      <c r="C563" t="s">
        <v>26</v>
      </c>
      <c r="D563" t="s">
        <v>27</v>
      </c>
      <c r="E563">
        <v>1</v>
      </c>
      <c r="F563" s="2">
        <v>181.8</v>
      </c>
      <c r="G563" s="3">
        <v>299.27080000000001</v>
      </c>
      <c r="H563" s="3">
        <v>1.8180000000000001</v>
      </c>
      <c r="I563" s="3">
        <v>8.5446000000000009</v>
      </c>
      <c r="J563" s="3">
        <v>192.16260000000003</v>
      </c>
      <c r="K563" s="3">
        <v>295.63476923076928</v>
      </c>
      <c r="L563" s="4">
        <v>0.35000000000000003</v>
      </c>
    </row>
    <row r="564" spans="1:12" x14ac:dyDescent="0.35">
      <c r="A564" s="1" t="s">
        <v>1027</v>
      </c>
      <c r="B564" t="s">
        <v>1028</v>
      </c>
      <c r="C564" t="s">
        <v>26</v>
      </c>
      <c r="D564" t="s">
        <v>27</v>
      </c>
      <c r="E564">
        <v>1</v>
      </c>
      <c r="F564" s="2">
        <v>320.85000000000002</v>
      </c>
      <c r="G564" s="3">
        <v>528.16849999999999</v>
      </c>
      <c r="H564" s="3">
        <v>3.2085000000000004</v>
      </c>
      <c r="I564" s="3">
        <v>15.079950000000002</v>
      </c>
      <c r="J564" s="3">
        <v>339.13845000000003</v>
      </c>
      <c r="K564" s="3">
        <v>521.75146153846163</v>
      </c>
      <c r="L564" s="4">
        <v>0.35000000000000003</v>
      </c>
    </row>
    <row r="565" spans="1:12" x14ac:dyDescent="0.35">
      <c r="A565" s="1" t="s">
        <v>1029</v>
      </c>
      <c r="B565" t="s">
        <v>1030</v>
      </c>
      <c r="C565" t="s">
        <v>26</v>
      </c>
      <c r="D565" t="s">
        <v>27</v>
      </c>
      <c r="E565">
        <v>1</v>
      </c>
      <c r="F565" s="2">
        <v>260.13</v>
      </c>
      <c r="G565" s="3">
        <v>428.214</v>
      </c>
      <c r="H565" s="3">
        <v>2.6013000000000002</v>
      </c>
      <c r="I565" s="3">
        <v>12.22611</v>
      </c>
      <c r="J565" s="3">
        <v>274.95740999999998</v>
      </c>
      <c r="K565" s="3">
        <v>423.01139999999998</v>
      </c>
      <c r="L565" s="4">
        <v>0.35000000000000003</v>
      </c>
    </row>
    <row r="566" spans="1:12" x14ac:dyDescent="0.35">
      <c r="A566" s="1" t="s">
        <v>1031</v>
      </c>
      <c r="B566" t="s">
        <v>1032</v>
      </c>
      <c r="C566" t="s">
        <v>26</v>
      </c>
      <c r="D566" t="s">
        <v>27</v>
      </c>
      <c r="E566">
        <v>1</v>
      </c>
      <c r="F566" s="2">
        <v>339.75</v>
      </c>
      <c r="G566" s="3">
        <v>559.2808</v>
      </c>
      <c r="H566" s="3">
        <v>3.3975</v>
      </c>
      <c r="I566" s="3">
        <v>15.968249999999999</v>
      </c>
      <c r="J566" s="3">
        <v>359.11574999999999</v>
      </c>
      <c r="K566" s="3">
        <v>552.48576923076917</v>
      </c>
      <c r="L566" s="4">
        <v>0.34999999999999992</v>
      </c>
    </row>
    <row r="567" spans="1:12" x14ac:dyDescent="0.35">
      <c r="A567" s="1" t="s">
        <v>1033</v>
      </c>
      <c r="B567" t="s">
        <v>487</v>
      </c>
      <c r="C567" t="s">
        <v>26</v>
      </c>
      <c r="D567" t="s">
        <v>27</v>
      </c>
      <c r="E567">
        <v>1</v>
      </c>
      <c r="F567" s="2">
        <v>476.1</v>
      </c>
      <c r="G567" s="3">
        <v>783.73379999999997</v>
      </c>
      <c r="H567" s="3">
        <v>4.7610000000000001</v>
      </c>
      <c r="I567" s="3">
        <v>22.3767</v>
      </c>
      <c r="J567" s="3">
        <v>503.23770000000002</v>
      </c>
      <c r="K567" s="3">
        <v>774.21184615384618</v>
      </c>
      <c r="L567" s="4">
        <v>0.35</v>
      </c>
    </row>
    <row r="568" spans="1:12" x14ac:dyDescent="0.35">
      <c r="A568" s="1" t="s">
        <v>1034</v>
      </c>
      <c r="B568" t="s">
        <v>1035</v>
      </c>
      <c r="C568" t="s">
        <v>26</v>
      </c>
      <c r="D568" t="s">
        <v>27</v>
      </c>
      <c r="E568">
        <v>1</v>
      </c>
      <c r="F568" s="2">
        <v>1500.75</v>
      </c>
      <c r="G568" s="3">
        <v>2470.4654</v>
      </c>
      <c r="H568" s="3">
        <v>15.0075</v>
      </c>
      <c r="I568" s="3">
        <v>70.535250000000005</v>
      </c>
      <c r="J568" s="3">
        <v>1586.2927499999998</v>
      </c>
      <c r="K568" s="3">
        <v>2440.4503846153843</v>
      </c>
      <c r="L568" s="4">
        <v>0.35</v>
      </c>
    </row>
    <row r="569" spans="1:12" x14ac:dyDescent="0.35">
      <c r="A569" s="1" t="s">
        <v>1036</v>
      </c>
      <c r="B569" t="s">
        <v>1037</v>
      </c>
      <c r="C569" t="s">
        <v>26</v>
      </c>
      <c r="D569" t="s">
        <v>27</v>
      </c>
      <c r="E569">
        <v>1</v>
      </c>
      <c r="F569" s="2">
        <v>2657.25</v>
      </c>
      <c r="G569" s="3">
        <v>4374.2422999999999</v>
      </c>
      <c r="H569" s="3">
        <v>26.572500000000002</v>
      </c>
      <c r="I569" s="3">
        <v>124.89075</v>
      </c>
      <c r="J569" s="3">
        <v>2808.7132500000002</v>
      </c>
      <c r="K569" s="3">
        <v>4321.0973076923083</v>
      </c>
      <c r="L569" s="4">
        <v>0.35000000000000003</v>
      </c>
    </row>
    <row r="570" spans="1:12" x14ac:dyDescent="0.35">
      <c r="A570" s="1" t="s">
        <v>1038</v>
      </c>
      <c r="B570" t="s">
        <v>1039</v>
      </c>
      <c r="C570" t="s">
        <v>363</v>
      </c>
      <c r="D570" t="s">
        <v>364</v>
      </c>
      <c r="E570">
        <v>1</v>
      </c>
      <c r="F570" s="2">
        <v>422.5</v>
      </c>
      <c r="G570" s="3">
        <v>695.5</v>
      </c>
      <c r="H570" s="3">
        <v>4.2249999999999996</v>
      </c>
      <c r="I570" s="3">
        <v>19.857500000000002</v>
      </c>
      <c r="J570" s="3">
        <v>446.58250000000004</v>
      </c>
      <c r="K570" s="3">
        <v>687.05000000000007</v>
      </c>
      <c r="L570" s="4">
        <v>0.35000000000000003</v>
      </c>
    </row>
    <row r="571" spans="1:12" x14ac:dyDescent="0.35">
      <c r="A571" s="1" t="s">
        <v>1040</v>
      </c>
      <c r="B571" t="s">
        <v>1041</v>
      </c>
      <c r="C571" t="s">
        <v>363</v>
      </c>
      <c r="D571" t="s">
        <v>364</v>
      </c>
      <c r="E571">
        <v>1</v>
      </c>
      <c r="F571" s="2">
        <v>780</v>
      </c>
      <c r="G571" s="3">
        <v>1284</v>
      </c>
      <c r="H571" s="3">
        <v>7.8</v>
      </c>
      <c r="I571" s="3">
        <v>36.659999999999997</v>
      </c>
      <c r="J571" s="3">
        <v>824.45999999999992</v>
      </c>
      <c r="K571" s="3">
        <v>1268.3999999999999</v>
      </c>
      <c r="L571" s="4">
        <v>0.35</v>
      </c>
    </row>
    <row r="572" spans="1:12" x14ac:dyDescent="0.35">
      <c r="A572" s="1" t="s">
        <v>1042</v>
      </c>
      <c r="B572" t="s">
        <v>1043</v>
      </c>
      <c r="C572" t="s">
        <v>363</v>
      </c>
      <c r="D572" t="s">
        <v>364</v>
      </c>
      <c r="E572">
        <v>1</v>
      </c>
      <c r="F572" s="2">
        <v>3250</v>
      </c>
      <c r="G572" s="3">
        <v>5350</v>
      </c>
      <c r="H572" s="3">
        <v>32.5</v>
      </c>
      <c r="I572" s="3">
        <v>152.75</v>
      </c>
      <c r="J572" s="3">
        <v>3435.25</v>
      </c>
      <c r="K572" s="3">
        <v>5285</v>
      </c>
      <c r="L572" s="4">
        <v>0.35</v>
      </c>
    </row>
    <row r="573" spans="1:12" x14ac:dyDescent="0.35">
      <c r="A573" s="1">
        <v>102210</v>
      </c>
      <c r="B573" t="s">
        <v>1044</v>
      </c>
      <c r="C573" t="s">
        <v>13</v>
      </c>
      <c r="D573" t="s">
        <v>14</v>
      </c>
      <c r="E573">
        <v>1</v>
      </c>
      <c r="F573" s="2">
        <v>750.98</v>
      </c>
      <c r="G573" s="3">
        <v>1236.2285999999999</v>
      </c>
      <c r="H573" s="3">
        <v>7.5098000000000003</v>
      </c>
      <c r="I573" s="3">
        <v>35.296060000000004</v>
      </c>
      <c r="J573" s="3">
        <v>793.78586000000007</v>
      </c>
      <c r="K573" s="3">
        <v>1221.2090153846154</v>
      </c>
      <c r="L573" s="4">
        <v>0.35</v>
      </c>
    </row>
    <row r="574" spans="1:12" x14ac:dyDescent="0.35">
      <c r="A574" s="1">
        <v>104234</v>
      </c>
      <c r="B574" t="s">
        <v>1045</v>
      </c>
      <c r="C574" t="s">
        <v>13</v>
      </c>
      <c r="D574" t="s">
        <v>14</v>
      </c>
      <c r="E574">
        <v>1</v>
      </c>
      <c r="F574" s="2">
        <v>288.77</v>
      </c>
      <c r="G574" s="3">
        <v>475.35980000000001</v>
      </c>
      <c r="H574" s="3">
        <v>2.8876999999999997</v>
      </c>
      <c r="I574" s="3">
        <v>13.572189999999999</v>
      </c>
      <c r="J574" s="3">
        <v>305.22988999999995</v>
      </c>
      <c r="K574" s="3">
        <v>469.58444615384605</v>
      </c>
      <c r="L574" s="4">
        <v>0.34999999999999992</v>
      </c>
    </row>
    <row r="575" spans="1:12" x14ac:dyDescent="0.35">
      <c r="A575" s="1">
        <v>105909057</v>
      </c>
      <c r="B575" t="s">
        <v>1046</v>
      </c>
      <c r="C575" t="s">
        <v>363</v>
      </c>
      <c r="D575" t="s">
        <v>364</v>
      </c>
      <c r="E575">
        <v>1</v>
      </c>
      <c r="F575" s="2">
        <v>22.58</v>
      </c>
      <c r="G575" s="3">
        <v>37.170200000000001</v>
      </c>
      <c r="H575" s="3">
        <v>0.2258</v>
      </c>
      <c r="I575" s="3">
        <v>1.0612599999999999</v>
      </c>
      <c r="J575" s="3">
        <v>23.867059999999999</v>
      </c>
      <c r="K575" s="3">
        <v>36.718553846153846</v>
      </c>
      <c r="L575" s="4">
        <v>0.35000000000000003</v>
      </c>
    </row>
    <row r="576" spans="1:12" x14ac:dyDescent="0.35">
      <c r="A576" s="1">
        <v>301</v>
      </c>
      <c r="B576" t="s">
        <v>1047</v>
      </c>
      <c r="C576" t="s">
        <v>13</v>
      </c>
      <c r="D576" t="s">
        <v>14</v>
      </c>
      <c r="E576">
        <v>1</v>
      </c>
      <c r="F576" s="2">
        <v>27.9</v>
      </c>
      <c r="G576" s="3">
        <v>45.927700000000002</v>
      </c>
      <c r="H576" s="3">
        <v>0.27899999999999997</v>
      </c>
      <c r="I576" s="3">
        <v>1.3112999999999999</v>
      </c>
      <c r="J576" s="3">
        <v>29.490299999999998</v>
      </c>
      <c r="K576" s="3">
        <v>45.369692307692304</v>
      </c>
      <c r="L576" s="4">
        <v>0.35</v>
      </c>
    </row>
    <row r="577" spans="1:12" x14ac:dyDescent="0.35">
      <c r="A577" s="1" t="s">
        <v>1048</v>
      </c>
      <c r="B577" t="s">
        <v>1049</v>
      </c>
      <c r="C577" t="s">
        <v>17</v>
      </c>
      <c r="D577" t="s">
        <v>18</v>
      </c>
      <c r="E577">
        <v>1</v>
      </c>
      <c r="F577" s="2">
        <v>42.9</v>
      </c>
      <c r="G577" s="3">
        <v>70.62</v>
      </c>
      <c r="H577" s="3">
        <v>0.42899999999999999</v>
      </c>
      <c r="I577" s="3">
        <v>2.0162999999999998</v>
      </c>
      <c r="J577" s="3">
        <v>45.345300000000002</v>
      </c>
      <c r="K577" s="3">
        <v>69.762</v>
      </c>
      <c r="L577" s="4">
        <v>0.35</v>
      </c>
    </row>
    <row r="578" spans="1:12" x14ac:dyDescent="0.35">
      <c r="A578" s="1">
        <v>40360</v>
      </c>
      <c r="B578" t="s">
        <v>1050</v>
      </c>
      <c r="C578" t="s">
        <v>13</v>
      </c>
      <c r="D578" t="s">
        <v>14</v>
      </c>
      <c r="E578">
        <v>1</v>
      </c>
      <c r="F578" s="2">
        <v>574.28</v>
      </c>
      <c r="G578" s="3">
        <v>945.35320000000002</v>
      </c>
      <c r="H578" s="3">
        <v>5.7427999999999999</v>
      </c>
      <c r="I578" s="3">
        <v>26.991159999999997</v>
      </c>
      <c r="J578" s="3">
        <v>607.01396</v>
      </c>
      <c r="K578" s="3">
        <v>933.86763076923069</v>
      </c>
      <c r="L578" s="4">
        <v>0.34999999999999992</v>
      </c>
    </row>
    <row r="579" spans="1:12" x14ac:dyDescent="0.35">
      <c r="A579" s="1">
        <v>33300</v>
      </c>
      <c r="B579" t="s">
        <v>1051</v>
      </c>
      <c r="C579" t="s">
        <v>17</v>
      </c>
      <c r="D579" t="s">
        <v>18</v>
      </c>
      <c r="E579">
        <v>1</v>
      </c>
      <c r="F579" s="2">
        <v>578.38</v>
      </c>
      <c r="G579" s="3">
        <v>952.10249999999996</v>
      </c>
      <c r="H579" s="3">
        <v>5.7838000000000003</v>
      </c>
      <c r="I579" s="3">
        <v>27.183859999999999</v>
      </c>
      <c r="J579" s="3">
        <v>611.34766000000002</v>
      </c>
      <c r="K579" s="3">
        <v>940.53486153846154</v>
      </c>
      <c r="L579" s="4">
        <v>0.35</v>
      </c>
    </row>
    <row r="580" spans="1:12" x14ac:dyDescent="0.35">
      <c r="A580" s="1" t="s">
        <v>1052</v>
      </c>
      <c r="B580" t="s">
        <v>1053</v>
      </c>
      <c r="C580" t="s">
        <v>13</v>
      </c>
      <c r="D580" t="s">
        <v>14</v>
      </c>
      <c r="E580">
        <v>1</v>
      </c>
      <c r="F580" s="2">
        <v>1502</v>
      </c>
      <c r="G580" s="3">
        <v>2472.5230999999999</v>
      </c>
      <c r="H580" s="3">
        <v>15.02</v>
      </c>
      <c r="I580" s="3">
        <v>70.593999999999994</v>
      </c>
      <c r="J580" s="3">
        <v>1587.614</v>
      </c>
      <c r="K580" s="3">
        <v>2442.4830769230771</v>
      </c>
      <c r="L580" s="4">
        <v>0.35000000000000003</v>
      </c>
    </row>
    <row r="581" spans="1:12" x14ac:dyDescent="0.35">
      <c r="A581" s="1">
        <v>505930</v>
      </c>
      <c r="B581" t="s">
        <v>1054</v>
      </c>
      <c r="C581" t="s">
        <v>13</v>
      </c>
      <c r="D581" t="s">
        <v>14</v>
      </c>
      <c r="E581">
        <v>1</v>
      </c>
      <c r="F581" s="2">
        <v>256.22000000000003</v>
      </c>
      <c r="G581" s="3">
        <v>421.77749999999997</v>
      </c>
      <c r="H581" s="3">
        <v>2.5622000000000003</v>
      </c>
      <c r="I581" s="3">
        <v>12.042340000000001</v>
      </c>
      <c r="J581" s="3">
        <v>270.82454000000007</v>
      </c>
      <c r="K581" s="3">
        <v>416.65313846153856</v>
      </c>
      <c r="L581" s="4">
        <v>0.35</v>
      </c>
    </row>
    <row r="582" spans="1:12" hidden="1" x14ac:dyDescent="0.35">
      <c r="A582" s="1" t="s">
        <v>1055</v>
      </c>
      <c r="B582" t="s">
        <v>513</v>
      </c>
      <c r="C582" t="s">
        <v>46</v>
      </c>
      <c r="D582" t="s">
        <v>47</v>
      </c>
      <c r="E582">
        <v>1</v>
      </c>
      <c r="F582" s="2">
        <v>214</v>
      </c>
      <c r="G582" s="3">
        <v>352.27690000000001</v>
      </c>
      <c r="H582" s="3">
        <v>2.14</v>
      </c>
      <c r="I582" s="3">
        <v>10.058</v>
      </c>
      <c r="J582" s="3">
        <v>226.19799999999998</v>
      </c>
      <c r="K582" s="3">
        <v>347.99692307692305</v>
      </c>
      <c r="L582" s="4">
        <v>0.35000000000000003</v>
      </c>
    </row>
    <row r="583" spans="1:12" hidden="1" x14ac:dyDescent="0.35">
      <c r="A583" s="1" t="s">
        <v>1056</v>
      </c>
      <c r="B583" t="s">
        <v>1057</v>
      </c>
      <c r="C583" t="s">
        <v>46</v>
      </c>
      <c r="D583" t="s">
        <v>47</v>
      </c>
      <c r="E583">
        <v>1</v>
      </c>
      <c r="F583" s="2">
        <v>262</v>
      </c>
      <c r="G583" s="3">
        <v>431.29230000000001</v>
      </c>
      <c r="H583" s="3">
        <v>2.62</v>
      </c>
      <c r="I583" s="3">
        <v>12.314</v>
      </c>
      <c r="J583" s="3">
        <v>276.93400000000003</v>
      </c>
      <c r="K583" s="3">
        <v>426.05230769230769</v>
      </c>
      <c r="L583" s="4">
        <v>0.34999999999999992</v>
      </c>
    </row>
    <row r="584" spans="1:12" x14ac:dyDescent="0.35">
      <c r="A584" s="1" t="s">
        <v>1058</v>
      </c>
      <c r="B584" t="s">
        <v>1059</v>
      </c>
      <c r="C584" t="s">
        <v>17</v>
      </c>
      <c r="D584" t="s">
        <v>18</v>
      </c>
      <c r="E584">
        <v>1</v>
      </c>
      <c r="F584" s="2">
        <v>85</v>
      </c>
      <c r="G584" s="3">
        <v>139.92310000000001</v>
      </c>
      <c r="H584" s="3">
        <v>0.85</v>
      </c>
      <c r="I584" s="3">
        <v>3.9950000000000001</v>
      </c>
      <c r="J584" s="3">
        <v>89.844999999999999</v>
      </c>
      <c r="K584" s="3">
        <v>138.22307692307692</v>
      </c>
      <c r="L584" s="4">
        <v>0.35</v>
      </c>
    </row>
    <row r="585" spans="1:12" hidden="1" x14ac:dyDescent="0.35">
      <c r="A585" s="1" t="s">
        <v>1060</v>
      </c>
      <c r="B585" t="s">
        <v>1061</v>
      </c>
      <c r="C585" t="s">
        <v>46</v>
      </c>
      <c r="D585" t="s">
        <v>47</v>
      </c>
      <c r="E585">
        <v>1</v>
      </c>
      <c r="F585" s="2">
        <v>17</v>
      </c>
      <c r="G585" s="3">
        <v>27.9846</v>
      </c>
      <c r="H585" s="3">
        <v>0.17</v>
      </c>
      <c r="I585" s="3">
        <v>0.79900000000000004</v>
      </c>
      <c r="J585" s="3">
        <v>17.969000000000001</v>
      </c>
      <c r="K585" s="3">
        <v>27.644615384615385</v>
      </c>
      <c r="L585" s="4">
        <v>0.35</v>
      </c>
    </row>
    <row r="586" spans="1:12" x14ac:dyDescent="0.35">
      <c r="A586" s="1" t="s">
        <v>1062</v>
      </c>
      <c r="B586" t="s">
        <v>1063</v>
      </c>
      <c r="C586" t="s">
        <v>363</v>
      </c>
      <c r="D586" t="s">
        <v>364</v>
      </c>
      <c r="E586">
        <v>1</v>
      </c>
      <c r="F586" s="2">
        <v>543.75</v>
      </c>
      <c r="G586" s="3">
        <v>895.09619999999995</v>
      </c>
      <c r="H586" s="3">
        <v>5.4375</v>
      </c>
      <c r="I586" s="3">
        <v>25.556249999999999</v>
      </c>
      <c r="J586" s="3">
        <v>574.74374999999998</v>
      </c>
      <c r="K586" s="3">
        <v>884.22115384615381</v>
      </c>
      <c r="L586" s="4">
        <v>0.35</v>
      </c>
    </row>
    <row r="587" spans="1:12" x14ac:dyDescent="0.35">
      <c r="A587" s="1">
        <v>800015201</v>
      </c>
      <c r="B587" t="s">
        <v>1064</v>
      </c>
      <c r="C587" t="s">
        <v>363</v>
      </c>
      <c r="D587" t="s">
        <v>364</v>
      </c>
      <c r="E587">
        <v>1</v>
      </c>
      <c r="F587" s="2">
        <v>11.61</v>
      </c>
      <c r="G587" s="3">
        <v>19.111799999999999</v>
      </c>
      <c r="H587" s="3">
        <v>0.11609999999999999</v>
      </c>
      <c r="I587" s="3">
        <v>0.54566999999999999</v>
      </c>
      <c r="J587" s="3">
        <v>12.271769999999998</v>
      </c>
      <c r="K587" s="3">
        <v>18.879646153846149</v>
      </c>
      <c r="L587" s="4">
        <v>0.34999999999999992</v>
      </c>
    </row>
    <row r="588" spans="1:12" x14ac:dyDescent="0.35">
      <c r="A588" s="1">
        <v>800015448</v>
      </c>
      <c r="B588" t="s">
        <v>1065</v>
      </c>
      <c r="C588" t="s">
        <v>363</v>
      </c>
      <c r="D588" t="s">
        <v>364</v>
      </c>
      <c r="E588">
        <v>1</v>
      </c>
      <c r="F588" s="2">
        <v>61.29</v>
      </c>
      <c r="G588" s="3">
        <v>100.89279999999999</v>
      </c>
      <c r="H588" s="3">
        <v>0.6129</v>
      </c>
      <c r="I588" s="3">
        <v>2.88063</v>
      </c>
      <c r="J588" s="3">
        <v>64.783529999999999</v>
      </c>
      <c r="K588" s="3">
        <v>99.666969230769226</v>
      </c>
      <c r="L588" s="4">
        <v>0.35</v>
      </c>
    </row>
    <row r="589" spans="1:12" x14ac:dyDescent="0.35">
      <c r="A589" s="1" t="s">
        <v>1066</v>
      </c>
      <c r="B589" t="s">
        <v>1067</v>
      </c>
      <c r="C589" t="s">
        <v>363</v>
      </c>
      <c r="D589" t="s">
        <v>364</v>
      </c>
      <c r="E589">
        <v>1</v>
      </c>
      <c r="F589" s="2">
        <v>80</v>
      </c>
      <c r="G589" s="3">
        <v>131.69229999999999</v>
      </c>
      <c r="H589" s="3">
        <v>0.8</v>
      </c>
      <c r="I589" s="3">
        <v>3.76</v>
      </c>
      <c r="J589" s="3">
        <v>84.56</v>
      </c>
      <c r="K589" s="3">
        <v>130.09230769230768</v>
      </c>
      <c r="L589" s="4">
        <v>0.34999999999999992</v>
      </c>
    </row>
    <row r="590" spans="1:12" x14ac:dyDescent="0.35">
      <c r="A590" s="1">
        <v>833</v>
      </c>
      <c r="B590" t="s">
        <v>1068</v>
      </c>
      <c r="C590" t="s">
        <v>13</v>
      </c>
      <c r="D590" t="s">
        <v>14</v>
      </c>
      <c r="E590">
        <v>1</v>
      </c>
      <c r="F590" s="2">
        <v>450</v>
      </c>
      <c r="G590" s="3">
        <v>740.76919999999996</v>
      </c>
      <c r="H590" s="3">
        <v>4.5</v>
      </c>
      <c r="I590" s="3">
        <v>21.15</v>
      </c>
      <c r="J590" s="3">
        <v>475.65</v>
      </c>
      <c r="K590" s="3">
        <v>731.76923076923072</v>
      </c>
      <c r="L590" s="4">
        <v>0.35</v>
      </c>
    </row>
    <row r="591" spans="1:12" x14ac:dyDescent="0.35">
      <c r="A591" s="1" t="s">
        <v>1069</v>
      </c>
      <c r="B591" t="s">
        <v>1070</v>
      </c>
      <c r="C591" t="s">
        <v>17</v>
      </c>
      <c r="D591" t="s">
        <v>18</v>
      </c>
      <c r="E591">
        <v>1</v>
      </c>
      <c r="F591" s="2">
        <v>248</v>
      </c>
      <c r="G591" s="3">
        <v>408.24619999999999</v>
      </c>
      <c r="H591" s="3">
        <v>2.48</v>
      </c>
      <c r="I591" s="3">
        <v>11.656000000000001</v>
      </c>
      <c r="J591" s="3">
        <v>262.13599999999997</v>
      </c>
      <c r="K591" s="3">
        <v>403.28615384615381</v>
      </c>
      <c r="L591" s="4">
        <v>0.35000000000000003</v>
      </c>
    </row>
    <row r="592" spans="1:12" x14ac:dyDescent="0.35">
      <c r="A592" s="1" t="s">
        <v>1071</v>
      </c>
      <c r="B592" t="s">
        <v>1072</v>
      </c>
      <c r="C592" t="s">
        <v>17</v>
      </c>
      <c r="D592" t="s">
        <v>18</v>
      </c>
      <c r="E592">
        <v>1</v>
      </c>
      <c r="F592" s="2">
        <v>22</v>
      </c>
      <c r="G592" s="3">
        <v>36.215400000000002</v>
      </c>
      <c r="H592" s="3">
        <v>0.22</v>
      </c>
      <c r="I592" s="3">
        <v>1.034</v>
      </c>
      <c r="J592" s="3">
        <v>23.253999999999998</v>
      </c>
      <c r="K592" s="3">
        <v>35.77538461538461</v>
      </c>
      <c r="L592" s="4">
        <v>0.35</v>
      </c>
    </row>
    <row r="593" spans="1:12" x14ac:dyDescent="0.35">
      <c r="A593" s="1" t="s">
        <v>1073</v>
      </c>
      <c r="B593" t="s">
        <v>1074</v>
      </c>
      <c r="C593" t="s">
        <v>26</v>
      </c>
      <c r="D593" t="s">
        <v>27</v>
      </c>
      <c r="E593">
        <v>1</v>
      </c>
      <c r="F593" s="2">
        <v>1299</v>
      </c>
      <c r="G593" s="3">
        <v>2138.3537999999999</v>
      </c>
      <c r="H593" s="3">
        <v>12.99</v>
      </c>
      <c r="I593" s="3">
        <v>61.052999999999997</v>
      </c>
      <c r="J593" s="3">
        <v>1373.0430000000001</v>
      </c>
      <c r="K593" s="3">
        <v>2112.3738461538464</v>
      </c>
      <c r="L593" s="4">
        <v>0.35000000000000003</v>
      </c>
    </row>
    <row r="594" spans="1:12" x14ac:dyDescent="0.35">
      <c r="A594" s="1" t="s">
        <v>1075</v>
      </c>
      <c r="B594" t="s">
        <v>1076</v>
      </c>
      <c r="C594" t="s">
        <v>363</v>
      </c>
      <c r="D594" t="s">
        <v>364</v>
      </c>
      <c r="E594">
        <v>1</v>
      </c>
      <c r="F594" s="2">
        <v>318.75</v>
      </c>
      <c r="G594" s="3">
        <v>524.7115</v>
      </c>
      <c r="H594" s="3">
        <v>3.1875</v>
      </c>
      <c r="I594" s="3">
        <v>14.981249999999999</v>
      </c>
      <c r="J594" s="3">
        <v>336.91874999999999</v>
      </c>
      <c r="K594" s="3">
        <v>518.33653846153845</v>
      </c>
      <c r="L594" s="4">
        <v>0.35000000000000003</v>
      </c>
    </row>
    <row r="595" spans="1:12" x14ac:dyDescent="0.35">
      <c r="A595" s="1" t="s">
        <v>1077</v>
      </c>
      <c r="B595" t="s">
        <v>1078</v>
      </c>
      <c r="C595" t="s">
        <v>17</v>
      </c>
      <c r="D595" t="s">
        <v>18</v>
      </c>
      <c r="E595">
        <v>1</v>
      </c>
      <c r="F595" s="2">
        <v>6.71</v>
      </c>
      <c r="G595" s="3">
        <v>11.0457</v>
      </c>
      <c r="H595" s="3">
        <v>6.7100000000000007E-2</v>
      </c>
      <c r="I595" s="3">
        <v>0.31536999999999998</v>
      </c>
      <c r="J595" s="3">
        <v>7.0924699999999996</v>
      </c>
      <c r="K595" s="3">
        <v>10.911492307692306</v>
      </c>
      <c r="L595" s="4">
        <v>0.35</v>
      </c>
    </row>
    <row r="596" spans="1:12" x14ac:dyDescent="0.35">
      <c r="A596" s="1" t="s">
        <v>1079</v>
      </c>
      <c r="B596" t="s">
        <v>1080</v>
      </c>
      <c r="C596" t="s">
        <v>363</v>
      </c>
      <c r="D596" t="s">
        <v>364</v>
      </c>
      <c r="E596">
        <v>1</v>
      </c>
      <c r="F596" s="2">
        <v>812.5</v>
      </c>
      <c r="G596" s="3">
        <v>1337.5</v>
      </c>
      <c r="H596" s="3">
        <v>8.125</v>
      </c>
      <c r="I596" s="3">
        <v>38.1875</v>
      </c>
      <c r="J596" s="3">
        <v>858.8125</v>
      </c>
      <c r="K596" s="3">
        <v>1321.25</v>
      </c>
      <c r="L596" s="4">
        <v>0.35</v>
      </c>
    </row>
    <row r="597" spans="1:12" x14ac:dyDescent="0.35">
      <c r="A597" s="1" t="s">
        <v>1081</v>
      </c>
      <c r="B597" t="s">
        <v>1082</v>
      </c>
      <c r="C597" t="s">
        <v>363</v>
      </c>
      <c r="D597" t="s">
        <v>364</v>
      </c>
      <c r="E597">
        <v>1</v>
      </c>
      <c r="F597" s="2">
        <v>520</v>
      </c>
      <c r="G597" s="3">
        <v>856</v>
      </c>
      <c r="H597" s="3">
        <v>5.2</v>
      </c>
      <c r="I597" s="3">
        <v>24.44</v>
      </c>
      <c r="J597" s="3">
        <v>549.6400000000001</v>
      </c>
      <c r="K597" s="3">
        <v>845.60000000000014</v>
      </c>
      <c r="L597" s="4">
        <v>0.35</v>
      </c>
    </row>
    <row r="598" spans="1:12" x14ac:dyDescent="0.35">
      <c r="A598" s="1" t="s">
        <v>1083</v>
      </c>
      <c r="B598" t="s">
        <v>1084</v>
      </c>
      <c r="C598" t="s">
        <v>29</v>
      </c>
      <c r="D598" t="s">
        <v>30</v>
      </c>
      <c r="E598">
        <v>1</v>
      </c>
      <c r="F598" s="2">
        <v>2156.25</v>
      </c>
      <c r="G598" s="3">
        <v>3549.5192000000002</v>
      </c>
      <c r="H598" s="3">
        <v>21.5625</v>
      </c>
      <c r="I598" s="3">
        <v>101.34375</v>
      </c>
      <c r="J598" s="3">
        <v>2279.15625</v>
      </c>
      <c r="K598" s="3">
        <v>3506.3942307692305</v>
      </c>
      <c r="L598" s="4">
        <v>0.34999999999999992</v>
      </c>
    </row>
    <row r="599" spans="1:12" x14ac:dyDescent="0.35">
      <c r="A599" s="1" t="s">
        <v>1085</v>
      </c>
      <c r="B599" t="s">
        <v>1086</v>
      </c>
      <c r="C599" t="s">
        <v>26</v>
      </c>
      <c r="D599" t="s">
        <v>27</v>
      </c>
      <c r="E599">
        <v>1</v>
      </c>
      <c r="F599" s="2">
        <v>909</v>
      </c>
      <c r="G599" s="3">
        <v>1496.3538000000001</v>
      </c>
      <c r="H599" s="3">
        <v>9.09</v>
      </c>
      <c r="I599" s="3">
        <v>42.722999999999999</v>
      </c>
      <c r="J599" s="3">
        <v>960.81299999999999</v>
      </c>
      <c r="K599" s="3">
        <v>1478.1738461538462</v>
      </c>
      <c r="L599" s="4">
        <v>0.35000000000000003</v>
      </c>
    </row>
    <row r="600" spans="1:12" x14ac:dyDescent="0.35">
      <c r="A600" s="1" t="s">
        <v>1087</v>
      </c>
      <c r="B600" t="s">
        <v>1088</v>
      </c>
      <c r="C600" t="s">
        <v>26</v>
      </c>
      <c r="D600" t="s">
        <v>27</v>
      </c>
      <c r="E600">
        <v>1</v>
      </c>
      <c r="F600" s="2">
        <v>768.6</v>
      </c>
      <c r="G600" s="3">
        <v>1265.2338</v>
      </c>
      <c r="H600" s="3">
        <v>7.6859999999999999</v>
      </c>
      <c r="I600" s="3">
        <v>36.124200000000002</v>
      </c>
      <c r="J600" s="3">
        <v>812.41020000000003</v>
      </c>
      <c r="K600" s="3">
        <v>1249.8618461538463</v>
      </c>
      <c r="L600" s="4">
        <v>0.35000000000000003</v>
      </c>
    </row>
    <row r="601" spans="1:12" x14ac:dyDescent="0.35">
      <c r="A601" s="1" t="s">
        <v>1089</v>
      </c>
      <c r="B601" t="s">
        <v>958</v>
      </c>
      <c r="C601" t="s">
        <v>26</v>
      </c>
      <c r="D601" t="s">
        <v>27</v>
      </c>
      <c r="E601">
        <v>1</v>
      </c>
      <c r="F601" s="2">
        <v>9</v>
      </c>
      <c r="G601" s="3">
        <v>14.8154</v>
      </c>
      <c r="H601" s="3">
        <v>0.09</v>
      </c>
      <c r="I601" s="3">
        <v>0.42299999999999999</v>
      </c>
      <c r="J601" s="3">
        <v>9.5129999999999999</v>
      </c>
      <c r="K601" s="3">
        <v>14.635384615384615</v>
      </c>
      <c r="L601" s="4">
        <v>0.35</v>
      </c>
    </row>
    <row r="602" spans="1:12" x14ac:dyDescent="0.35">
      <c r="A602" s="1" t="s">
        <v>1090</v>
      </c>
      <c r="B602" t="s">
        <v>1091</v>
      </c>
      <c r="C602" t="s">
        <v>26</v>
      </c>
      <c r="D602" t="s">
        <v>27</v>
      </c>
      <c r="E602">
        <v>1</v>
      </c>
      <c r="F602" s="2">
        <v>17.55</v>
      </c>
      <c r="G602" s="3">
        <v>28.89</v>
      </c>
      <c r="H602" s="3">
        <v>0.17550000000000002</v>
      </c>
      <c r="I602" s="3">
        <v>0.82485000000000008</v>
      </c>
      <c r="J602" s="3">
        <v>18.550350000000002</v>
      </c>
      <c r="K602" s="3">
        <v>28.539000000000001</v>
      </c>
      <c r="L602" s="4">
        <v>0.35</v>
      </c>
    </row>
    <row r="603" spans="1:12" x14ac:dyDescent="0.35">
      <c r="A603" s="1" t="s">
        <v>1092</v>
      </c>
      <c r="B603" t="s">
        <v>1093</v>
      </c>
      <c r="C603" t="s">
        <v>17</v>
      </c>
      <c r="D603" t="s">
        <v>18</v>
      </c>
      <c r="E603">
        <v>1</v>
      </c>
      <c r="F603" s="2">
        <v>9</v>
      </c>
      <c r="G603" s="3">
        <v>14.8154</v>
      </c>
      <c r="H603" s="3">
        <v>0.09</v>
      </c>
      <c r="I603" s="3">
        <v>0.42299999999999999</v>
      </c>
      <c r="J603" s="3">
        <v>9.5129999999999999</v>
      </c>
      <c r="K603" s="3">
        <v>14.635384615384615</v>
      </c>
      <c r="L603" s="4">
        <v>0.35</v>
      </c>
    </row>
    <row r="604" spans="1:12" x14ac:dyDescent="0.35">
      <c r="A604" s="1" t="s">
        <v>1094</v>
      </c>
      <c r="B604" t="s">
        <v>956</v>
      </c>
      <c r="C604" t="s">
        <v>26</v>
      </c>
      <c r="D604" t="s">
        <v>27</v>
      </c>
      <c r="E604">
        <v>1</v>
      </c>
      <c r="F604" s="2">
        <v>292.05</v>
      </c>
      <c r="G604" s="3">
        <v>480.75920000000002</v>
      </c>
      <c r="H604" s="3">
        <v>2.9205000000000001</v>
      </c>
      <c r="I604" s="3">
        <v>13.72635</v>
      </c>
      <c r="J604" s="3">
        <v>308.69685000000004</v>
      </c>
      <c r="K604" s="3">
        <v>474.91823076923083</v>
      </c>
      <c r="L604" s="4">
        <v>0.35</v>
      </c>
    </row>
    <row r="605" spans="1:12" x14ac:dyDescent="0.35">
      <c r="A605" s="1" t="s">
        <v>1095</v>
      </c>
      <c r="B605" t="s">
        <v>1096</v>
      </c>
      <c r="C605" t="s">
        <v>363</v>
      </c>
      <c r="D605" t="s">
        <v>364</v>
      </c>
      <c r="E605">
        <v>1</v>
      </c>
      <c r="F605" s="2">
        <v>600</v>
      </c>
      <c r="G605" s="3">
        <v>987.69230000000005</v>
      </c>
      <c r="H605" s="3">
        <v>6</v>
      </c>
      <c r="I605" s="3">
        <v>28.2</v>
      </c>
      <c r="J605" s="3">
        <v>634.20000000000005</v>
      </c>
      <c r="K605" s="3">
        <v>975.69230769230774</v>
      </c>
      <c r="L605" s="4">
        <v>0.35</v>
      </c>
    </row>
    <row r="606" spans="1:12" x14ac:dyDescent="0.35">
      <c r="A606" s="1" t="s">
        <v>1097</v>
      </c>
      <c r="B606" t="s">
        <v>409</v>
      </c>
      <c r="C606" t="s">
        <v>26</v>
      </c>
      <c r="D606" t="s">
        <v>27</v>
      </c>
      <c r="E606">
        <v>1</v>
      </c>
      <c r="F606" s="2">
        <v>3165.72</v>
      </c>
      <c r="G606" s="3">
        <v>5211.2622000000001</v>
      </c>
      <c r="H606" s="3">
        <v>31.6572</v>
      </c>
      <c r="I606" s="3">
        <v>148.78883999999999</v>
      </c>
      <c r="J606" s="3">
        <v>3346.1660400000001</v>
      </c>
      <c r="K606" s="3">
        <v>5147.9477538461533</v>
      </c>
      <c r="L606" s="4">
        <v>0.34999999999999992</v>
      </c>
    </row>
    <row r="607" spans="1:12" x14ac:dyDescent="0.35">
      <c r="A607" s="1" t="s">
        <v>1098</v>
      </c>
      <c r="B607" t="s">
        <v>1099</v>
      </c>
      <c r="C607" t="s">
        <v>26</v>
      </c>
      <c r="D607" t="s">
        <v>27</v>
      </c>
      <c r="E607">
        <v>1</v>
      </c>
      <c r="F607" s="2">
        <v>239</v>
      </c>
      <c r="G607" s="3">
        <v>393.43079999999998</v>
      </c>
      <c r="H607" s="3">
        <v>2.39</v>
      </c>
      <c r="I607" s="3">
        <v>11.233000000000001</v>
      </c>
      <c r="J607" s="3">
        <v>252.62299999999999</v>
      </c>
      <c r="K607" s="3">
        <v>388.65076923076919</v>
      </c>
      <c r="L607" s="4">
        <v>0.34999999999999992</v>
      </c>
    </row>
    <row r="608" spans="1:12" x14ac:dyDescent="0.35">
      <c r="A608" s="1" t="s">
        <v>1100</v>
      </c>
      <c r="B608" t="s">
        <v>403</v>
      </c>
      <c r="C608" t="s">
        <v>26</v>
      </c>
      <c r="D608" t="s">
        <v>27</v>
      </c>
      <c r="E608">
        <v>1</v>
      </c>
      <c r="F608" s="2">
        <v>297</v>
      </c>
      <c r="G608" s="3">
        <v>488.90769999999998</v>
      </c>
      <c r="H608" s="3">
        <v>2.97</v>
      </c>
      <c r="I608" s="3">
        <v>13.959</v>
      </c>
      <c r="J608" s="3">
        <v>313.92900000000003</v>
      </c>
      <c r="K608" s="3">
        <v>482.96769230769235</v>
      </c>
      <c r="L608" s="4">
        <v>0.35</v>
      </c>
    </row>
    <row r="609" spans="1:12" x14ac:dyDescent="0.35">
      <c r="A609" s="1" t="s">
        <v>1101</v>
      </c>
      <c r="B609" t="s">
        <v>1102</v>
      </c>
      <c r="C609" t="s">
        <v>363</v>
      </c>
      <c r="D609" t="s">
        <v>364</v>
      </c>
      <c r="E609">
        <v>1</v>
      </c>
      <c r="F609" s="2">
        <v>101.93</v>
      </c>
      <c r="G609" s="3">
        <v>167.79249999999999</v>
      </c>
      <c r="H609" s="3">
        <v>1.0193000000000001</v>
      </c>
      <c r="I609" s="3">
        <v>4.7907100000000007</v>
      </c>
      <c r="J609" s="3">
        <v>107.74001000000001</v>
      </c>
      <c r="K609" s="3">
        <v>165.75386153846156</v>
      </c>
      <c r="L609" s="4">
        <v>0.35000000000000003</v>
      </c>
    </row>
    <row r="610" spans="1:12" x14ac:dyDescent="0.35">
      <c r="A610" s="1" t="s">
        <v>1103</v>
      </c>
      <c r="B610" t="s">
        <v>1104</v>
      </c>
      <c r="C610" t="s">
        <v>363</v>
      </c>
      <c r="D610" t="s">
        <v>364</v>
      </c>
      <c r="E610">
        <v>1</v>
      </c>
      <c r="F610" s="2">
        <v>64</v>
      </c>
      <c r="G610" s="3">
        <v>105.35380000000001</v>
      </c>
      <c r="H610" s="3">
        <v>0.64</v>
      </c>
      <c r="I610" s="3">
        <v>3.008</v>
      </c>
      <c r="J610" s="3">
        <v>67.647999999999996</v>
      </c>
      <c r="K610" s="3">
        <v>104.07384615384615</v>
      </c>
      <c r="L610" s="4">
        <v>0.35</v>
      </c>
    </row>
    <row r="611" spans="1:12" x14ac:dyDescent="0.35">
      <c r="A611" s="1" t="s">
        <v>1105</v>
      </c>
      <c r="B611" t="s">
        <v>1106</v>
      </c>
      <c r="C611" t="s">
        <v>26</v>
      </c>
      <c r="D611" t="s">
        <v>27</v>
      </c>
      <c r="E611">
        <v>1</v>
      </c>
      <c r="F611" s="2">
        <v>2195.58</v>
      </c>
      <c r="G611" s="3">
        <v>3614.2624999999998</v>
      </c>
      <c r="H611" s="3">
        <v>21.9558</v>
      </c>
      <c r="I611" s="3">
        <v>103.19225999999999</v>
      </c>
      <c r="J611" s="3">
        <v>2320.7280599999999</v>
      </c>
      <c r="K611" s="3">
        <v>3570.3508615384612</v>
      </c>
      <c r="L611" s="4">
        <v>0.35</v>
      </c>
    </row>
    <row r="612" spans="1:12" x14ac:dyDescent="0.35">
      <c r="A612" s="1" t="s">
        <v>1107</v>
      </c>
      <c r="B612" t="s">
        <v>1108</v>
      </c>
      <c r="C612" t="s">
        <v>26</v>
      </c>
      <c r="D612" t="s">
        <v>27</v>
      </c>
      <c r="E612">
        <v>1</v>
      </c>
      <c r="F612" s="2">
        <v>23.85</v>
      </c>
      <c r="G612" s="3">
        <v>39.260800000000003</v>
      </c>
      <c r="H612" s="3">
        <v>0.23850000000000002</v>
      </c>
      <c r="I612" s="3">
        <v>1.1209500000000001</v>
      </c>
      <c r="J612" s="3">
        <v>25.20945</v>
      </c>
      <c r="K612" s="3">
        <v>38.783769230769231</v>
      </c>
      <c r="L612" s="4">
        <v>0.35</v>
      </c>
    </row>
    <row r="613" spans="1:12" x14ac:dyDescent="0.35">
      <c r="A613" s="1" t="s">
        <v>1109</v>
      </c>
      <c r="B613" t="s">
        <v>1110</v>
      </c>
      <c r="C613" t="s">
        <v>26</v>
      </c>
      <c r="D613" t="s">
        <v>27</v>
      </c>
      <c r="E613">
        <v>1</v>
      </c>
      <c r="F613" s="2">
        <v>2103.3000000000002</v>
      </c>
      <c r="G613" s="3">
        <v>3462.3553999999999</v>
      </c>
      <c r="H613" s="3">
        <v>21.033000000000001</v>
      </c>
      <c r="I613" s="3">
        <v>98.855100000000007</v>
      </c>
      <c r="J613" s="3">
        <v>2223.1881000000003</v>
      </c>
      <c r="K613" s="3">
        <v>3420.2893846153852</v>
      </c>
      <c r="L613" s="4">
        <v>0.35000000000000003</v>
      </c>
    </row>
    <row r="614" spans="1:12" x14ac:dyDescent="0.35">
      <c r="A614" s="1" t="s">
        <v>1111</v>
      </c>
      <c r="B614" t="s">
        <v>1112</v>
      </c>
      <c r="C614" t="s">
        <v>26</v>
      </c>
      <c r="D614" t="s">
        <v>27</v>
      </c>
      <c r="E614">
        <v>1</v>
      </c>
      <c r="F614" s="2">
        <v>884.58</v>
      </c>
      <c r="G614" s="3">
        <v>1456.1548</v>
      </c>
      <c r="H614" s="3">
        <v>8.8458000000000006</v>
      </c>
      <c r="I614" s="3">
        <v>41.57526</v>
      </c>
      <c r="J614" s="3">
        <v>935.00106000000005</v>
      </c>
      <c r="K614" s="3">
        <v>1438.4631692307692</v>
      </c>
      <c r="L614" s="4">
        <v>0.34999999999999992</v>
      </c>
    </row>
    <row r="615" spans="1:12" x14ac:dyDescent="0.35">
      <c r="A615" s="1" t="s">
        <v>1113</v>
      </c>
      <c r="B615" t="s">
        <v>1114</v>
      </c>
      <c r="C615" t="s">
        <v>17</v>
      </c>
      <c r="D615" t="s">
        <v>18</v>
      </c>
      <c r="E615">
        <v>1</v>
      </c>
      <c r="F615" s="2">
        <v>16.95</v>
      </c>
      <c r="G615" s="3">
        <v>27.9023</v>
      </c>
      <c r="H615" s="3">
        <v>0.16949999999999998</v>
      </c>
      <c r="I615" s="3">
        <v>0.79664999999999997</v>
      </c>
      <c r="J615" s="3">
        <v>17.916149999999998</v>
      </c>
      <c r="K615" s="3">
        <v>27.563307692307689</v>
      </c>
      <c r="L615" s="4">
        <v>0.35</v>
      </c>
    </row>
    <row r="616" spans="1:12" x14ac:dyDescent="0.35">
      <c r="A616" s="1" t="s">
        <v>1115</v>
      </c>
      <c r="B616" t="s">
        <v>1116</v>
      </c>
      <c r="C616" t="s">
        <v>17</v>
      </c>
      <c r="D616" t="s">
        <v>18</v>
      </c>
      <c r="E616">
        <v>1</v>
      </c>
      <c r="F616" s="2">
        <v>20.85</v>
      </c>
      <c r="G616" s="3">
        <v>34.322299999999998</v>
      </c>
      <c r="H616" s="3">
        <v>0.20850000000000002</v>
      </c>
      <c r="I616" s="3">
        <v>0.9799500000000001</v>
      </c>
      <c r="J616" s="3">
        <v>22.038450000000001</v>
      </c>
      <c r="K616" s="3">
        <v>33.905307692307694</v>
      </c>
      <c r="L616" s="4">
        <v>0.35000000000000003</v>
      </c>
    </row>
    <row r="617" spans="1:12" x14ac:dyDescent="0.35">
      <c r="A617" s="1" t="s">
        <v>1117</v>
      </c>
      <c r="B617" t="s">
        <v>1118</v>
      </c>
      <c r="C617" t="s">
        <v>363</v>
      </c>
      <c r="D617" t="s">
        <v>364</v>
      </c>
      <c r="E617">
        <v>1</v>
      </c>
      <c r="F617" s="2">
        <v>1285</v>
      </c>
      <c r="G617" s="3">
        <v>2115.3076999999998</v>
      </c>
      <c r="H617" s="3">
        <v>12.85</v>
      </c>
      <c r="I617" s="3">
        <v>60.395000000000003</v>
      </c>
      <c r="J617" s="3">
        <v>1358.2449999999999</v>
      </c>
      <c r="K617" s="3">
        <v>2089.6076923076921</v>
      </c>
      <c r="L617" s="4">
        <v>0.35</v>
      </c>
    </row>
    <row r="618" spans="1:12" x14ac:dyDescent="0.35">
      <c r="A618" s="1" t="s">
        <v>1119</v>
      </c>
      <c r="B618" t="s">
        <v>1120</v>
      </c>
      <c r="C618" t="s">
        <v>34</v>
      </c>
      <c r="D618" t="s">
        <v>35</v>
      </c>
      <c r="E618">
        <v>1</v>
      </c>
      <c r="F618" s="2">
        <v>526.91999999999996</v>
      </c>
      <c r="G618" s="3">
        <v>867.39139999999998</v>
      </c>
      <c r="H618" s="3">
        <v>5.2691999999999997</v>
      </c>
      <c r="I618" s="3">
        <v>24.765239999999999</v>
      </c>
      <c r="J618" s="3">
        <v>556.95443999999986</v>
      </c>
      <c r="K618" s="3">
        <v>856.85298461538434</v>
      </c>
      <c r="L618" s="4">
        <v>0.35</v>
      </c>
    </row>
    <row r="619" spans="1:12" x14ac:dyDescent="0.35">
      <c r="A619" s="1" t="s">
        <v>1121</v>
      </c>
      <c r="B619" t="s">
        <v>1122</v>
      </c>
      <c r="C619" t="s">
        <v>26</v>
      </c>
      <c r="D619" t="s">
        <v>27</v>
      </c>
      <c r="E619">
        <v>1</v>
      </c>
      <c r="F619" s="2">
        <v>614.4</v>
      </c>
      <c r="G619" s="3">
        <v>1011.3969</v>
      </c>
      <c r="H619" s="3">
        <v>6.1440000000000001</v>
      </c>
      <c r="I619" s="3">
        <v>28.876799999999999</v>
      </c>
      <c r="J619" s="3">
        <v>649.42079999999999</v>
      </c>
      <c r="K619" s="3">
        <v>999.10892307692302</v>
      </c>
      <c r="L619" s="4">
        <v>0.35</v>
      </c>
    </row>
    <row r="620" spans="1:12" x14ac:dyDescent="0.35">
      <c r="A620" s="1" t="s">
        <v>1123</v>
      </c>
      <c r="B620" t="s">
        <v>1124</v>
      </c>
      <c r="C620" t="s">
        <v>26</v>
      </c>
      <c r="D620" t="s">
        <v>27</v>
      </c>
      <c r="E620">
        <v>1</v>
      </c>
      <c r="F620" s="2">
        <v>1620</v>
      </c>
      <c r="G620" s="3">
        <v>2666.7692000000002</v>
      </c>
      <c r="H620" s="3">
        <v>16.2</v>
      </c>
      <c r="I620" s="3">
        <v>76.14</v>
      </c>
      <c r="J620" s="3">
        <v>1712.3400000000001</v>
      </c>
      <c r="K620" s="3">
        <v>2634.3692307692309</v>
      </c>
      <c r="L620" s="4">
        <v>0.35</v>
      </c>
    </row>
    <row r="621" spans="1:12" x14ac:dyDescent="0.35">
      <c r="A621" s="1" t="s">
        <v>1125</v>
      </c>
      <c r="B621" t="s">
        <v>1126</v>
      </c>
      <c r="C621" t="s">
        <v>26</v>
      </c>
      <c r="D621" t="s">
        <v>27</v>
      </c>
      <c r="E621">
        <v>1</v>
      </c>
      <c r="F621" s="2">
        <v>360</v>
      </c>
      <c r="G621" s="3">
        <v>592.61540000000002</v>
      </c>
      <c r="H621" s="3">
        <v>3.6</v>
      </c>
      <c r="I621" s="3">
        <v>16.920000000000002</v>
      </c>
      <c r="J621" s="3">
        <v>380.52000000000004</v>
      </c>
      <c r="K621" s="3">
        <v>585.41538461538471</v>
      </c>
      <c r="L621" s="4">
        <v>0.35000000000000003</v>
      </c>
    </row>
    <row r="622" spans="1:12" x14ac:dyDescent="0.35">
      <c r="A622" s="1" t="s">
        <v>1127</v>
      </c>
      <c r="B622" t="s">
        <v>708</v>
      </c>
      <c r="C622" t="s">
        <v>26</v>
      </c>
      <c r="D622" t="s">
        <v>27</v>
      </c>
      <c r="E622">
        <v>1</v>
      </c>
      <c r="F622" s="2">
        <v>45</v>
      </c>
      <c r="G622" s="3">
        <v>74.076899999999995</v>
      </c>
      <c r="H622" s="3">
        <v>0.45</v>
      </c>
      <c r="I622" s="3">
        <v>2.1150000000000002</v>
      </c>
      <c r="J622" s="3">
        <v>47.565000000000005</v>
      </c>
      <c r="K622" s="3">
        <v>73.176923076923089</v>
      </c>
      <c r="L622" s="4">
        <v>0.35000000000000003</v>
      </c>
    </row>
    <row r="623" spans="1:12" x14ac:dyDescent="0.35">
      <c r="A623" s="1" t="s">
        <v>1128</v>
      </c>
      <c r="B623" t="s">
        <v>1129</v>
      </c>
      <c r="C623" t="s">
        <v>26</v>
      </c>
      <c r="D623" t="s">
        <v>27</v>
      </c>
      <c r="E623">
        <v>1</v>
      </c>
      <c r="F623" s="2">
        <v>396.75</v>
      </c>
      <c r="G623" s="3">
        <v>653.11149999999998</v>
      </c>
      <c r="H623" s="3">
        <v>3.9675000000000002</v>
      </c>
      <c r="I623" s="3">
        <v>18.64725</v>
      </c>
      <c r="J623" s="3">
        <v>419.36474999999996</v>
      </c>
      <c r="K623" s="3">
        <v>645.17653846153837</v>
      </c>
      <c r="L623" s="4">
        <v>0.35</v>
      </c>
    </row>
    <row r="624" spans="1:12" x14ac:dyDescent="0.35">
      <c r="A624" s="1" t="s">
        <v>1130</v>
      </c>
      <c r="B624" t="s">
        <v>1131</v>
      </c>
      <c r="C624" t="s">
        <v>363</v>
      </c>
      <c r="D624" t="s">
        <v>364</v>
      </c>
      <c r="E624">
        <v>1</v>
      </c>
      <c r="F624" s="2">
        <v>892.5</v>
      </c>
      <c r="G624" s="3">
        <v>1469.1922999999999</v>
      </c>
      <c r="H624" s="3">
        <v>8.9250000000000007</v>
      </c>
      <c r="I624" s="3">
        <v>41.947499999999998</v>
      </c>
      <c r="J624" s="3">
        <v>943.37249999999995</v>
      </c>
      <c r="K624" s="3">
        <v>1451.3423076923075</v>
      </c>
      <c r="L624" s="4">
        <v>0.34999999999999992</v>
      </c>
    </row>
    <row r="625" spans="1:12" x14ac:dyDescent="0.35">
      <c r="A625" s="1" t="s">
        <v>1132</v>
      </c>
      <c r="B625" t="s">
        <v>1133</v>
      </c>
      <c r="C625" t="s">
        <v>26</v>
      </c>
      <c r="D625" t="s">
        <v>27</v>
      </c>
      <c r="E625">
        <v>1</v>
      </c>
      <c r="F625" s="2">
        <v>99</v>
      </c>
      <c r="G625" s="3">
        <v>162.9692</v>
      </c>
      <c r="H625" s="3">
        <v>0.99</v>
      </c>
      <c r="I625" s="3">
        <v>4.6529999999999996</v>
      </c>
      <c r="J625" s="3">
        <v>104.643</v>
      </c>
      <c r="K625" s="3">
        <v>160.98923076923077</v>
      </c>
      <c r="L625" s="4">
        <v>0.35000000000000003</v>
      </c>
    </row>
    <row r="626" spans="1:12" x14ac:dyDescent="0.35">
      <c r="A626" s="1" t="s">
        <v>1134</v>
      </c>
      <c r="B626" t="s">
        <v>1135</v>
      </c>
      <c r="C626" t="s">
        <v>26</v>
      </c>
      <c r="D626" t="s">
        <v>27</v>
      </c>
      <c r="E626">
        <v>1</v>
      </c>
      <c r="F626" s="2">
        <v>439</v>
      </c>
      <c r="G626" s="3">
        <v>722.66150000000005</v>
      </c>
      <c r="H626" s="3">
        <v>4.3899999999999997</v>
      </c>
      <c r="I626" s="3">
        <v>20.632999999999999</v>
      </c>
      <c r="J626" s="3">
        <v>464.02299999999997</v>
      </c>
      <c r="K626" s="3">
        <v>713.88153846153841</v>
      </c>
      <c r="L626" s="4">
        <v>0.35</v>
      </c>
    </row>
    <row r="627" spans="1:12" x14ac:dyDescent="0.35">
      <c r="A627" s="1" t="s">
        <v>1136</v>
      </c>
      <c r="B627" t="s">
        <v>1137</v>
      </c>
      <c r="C627" t="s">
        <v>26</v>
      </c>
      <c r="D627" t="s">
        <v>27</v>
      </c>
      <c r="E627">
        <v>1</v>
      </c>
      <c r="F627" s="2">
        <v>488.7</v>
      </c>
      <c r="G627" s="3">
        <v>804.47540000000004</v>
      </c>
      <c r="H627" s="3">
        <v>4.8869999999999996</v>
      </c>
      <c r="I627" s="3">
        <v>22.968899999999998</v>
      </c>
      <c r="J627" s="3">
        <v>516.55589999999995</v>
      </c>
      <c r="K627" s="3">
        <v>794.70138461538454</v>
      </c>
      <c r="L627" s="4">
        <v>0.35</v>
      </c>
    </row>
    <row r="628" spans="1:12" x14ac:dyDescent="0.35">
      <c r="A628" s="1" t="s">
        <v>1138</v>
      </c>
      <c r="B628" t="s">
        <v>1139</v>
      </c>
      <c r="C628" t="s">
        <v>26</v>
      </c>
      <c r="D628" t="s">
        <v>27</v>
      </c>
      <c r="E628">
        <v>1</v>
      </c>
      <c r="F628" s="2">
        <v>750.15</v>
      </c>
      <c r="G628" s="3">
        <v>1234.8623</v>
      </c>
      <c r="H628" s="3">
        <v>7.5015000000000001</v>
      </c>
      <c r="I628" s="3">
        <v>35.25705</v>
      </c>
      <c r="J628" s="3">
        <v>792.90854999999999</v>
      </c>
      <c r="K628" s="3">
        <v>1219.8593076923075</v>
      </c>
      <c r="L628" s="4">
        <v>0.34999999999999992</v>
      </c>
    </row>
    <row r="629" spans="1:12" x14ac:dyDescent="0.35">
      <c r="A629" s="1" t="s">
        <v>1140</v>
      </c>
      <c r="B629" t="s">
        <v>1141</v>
      </c>
      <c r="C629" t="s">
        <v>26</v>
      </c>
      <c r="D629" t="s">
        <v>27</v>
      </c>
      <c r="E629">
        <v>1</v>
      </c>
      <c r="F629" s="2">
        <v>397.44</v>
      </c>
      <c r="G629" s="3">
        <v>654.24739999999997</v>
      </c>
      <c r="H629" s="3">
        <v>3.9744000000000002</v>
      </c>
      <c r="I629" s="3">
        <v>18.679680000000001</v>
      </c>
      <c r="J629" s="3">
        <v>420.09408000000002</v>
      </c>
      <c r="K629" s="3">
        <v>646.29858461538458</v>
      </c>
      <c r="L629" s="4">
        <v>0.34999999999999992</v>
      </c>
    </row>
    <row r="630" spans="1:12" x14ac:dyDescent="0.35">
      <c r="A630" s="1" t="s">
        <v>1142</v>
      </c>
      <c r="B630" t="s">
        <v>1143</v>
      </c>
      <c r="C630" t="s">
        <v>26</v>
      </c>
      <c r="D630" t="s">
        <v>27</v>
      </c>
      <c r="E630">
        <v>1</v>
      </c>
      <c r="F630" s="2">
        <v>966</v>
      </c>
      <c r="G630" s="3">
        <v>1590.1846</v>
      </c>
      <c r="H630" s="3">
        <v>9.66</v>
      </c>
      <c r="I630" s="3">
        <v>45.402000000000001</v>
      </c>
      <c r="J630" s="3">
        <v>1021.062</v>
      </c>
      <c r="K630" s="3">
        <v>1570.8646153846153</v>
      </c>
      <c r="L630" s="4">
        <v>0.34999999999999992</v>
      </c>
    </row>
    <row r="631" spans="1:12" x14ac:dyDescent="0.35">
      <c r="A631" s="1" t="s">
        <v>1144</v>
      </c>
      <c r="B631" t="s">
        <v>1145</v>
      </c>
      <c r="C631" t="s">
        <v>26</v>
      </c>
      <c r="D631" t="s">
        <v>27</v>
      </c>
      <c r="E631">
        <v>1</v>
      </c>
      <c r="F631" s="2">
        <v>65.25</v>
      </c>
      <c r="G631" s="3">
        <v>107.4115</v>
      </c>
      <c r="H631" s="3">
        <v>0.65249999999999997</v>
      </c>
      <c r="I631" s="3">
        <v>3.0667499999999999</v>
      </c>
      <c r="J631" s="3">
        <v>68.969250000000002</v>
      </c>
      <c r="K631" s="3">
        <v>106.10653846153846</v>
      </c>
      <c r="L631" s="4">
        <v>0.35</v>
      </c>
    </row>
    <row r="632" spans="1:12" x14ac:dyDescent="0.35">
      <c r="A632" s="1" t="s">
        <v>1146</v>
      </c>
      <c r="B632" t="s">
        <v>1147</v>
      </c>
      <c r="C632" t="s">
        <v>26</v>
      </c>
      <c r="D632" t="s">
        <v>27</v>
      </c>
      <c r="E632">
        <v>1</v>
      </c>
      <c r="F632" s="2">
        <v>272.25</v>
      </c>
      <c r="G632" s="3">
        <v>448.16539999999998</v>
      </c>
      <c r="H632" s="3">
        <v>2.7225000000000001</v>
      </c>
      <c r="I632" s="3">
        <v>12.79575</v>
      </c>
      <c r="J632" s="3">
        <v>287.76825000000002</v>
      </c>
      <c r="K632" s="3">
        <v>442.72038461538466</v>
      </c>
      <c r="L632" s="4">
        <v>0.35000000000000003</v>
      </c>
    </row>
    <row r="633" spans="1:12" x14ac:dyDescent="0.35">
      <c r="A633" s="1" t="s">
        <v>1148</v>
      </c>
      <c r="B633" t="s">
        <v>1149</v>
      </c>
      <c r="C633" t="s">
        <v>26</v>
      </c>
      <c r="D633" t="s">
        <v>27</v>
      </c>
      <c r="E633">
        <v>1</v>
      </c>
      <c r="F633" s="2">
        <v>45</v>
      </c>
      <c r="G633" s="3">
        <v>74.076899999999995</v>
      </c>
      <c r="H633" s="3">
        <v>0.45</v>
      </c>
      <c r="I633" s="3">
        <v>2.1150000000000002</v>
      </c>
      <c r="J633" s="3">
        <v>47.565000000000005</v>
      </c>
      <c r="K633" s="3">
        <v>73.176923076923089</v>
      </c>
      <c r="L633" s="4">
        <v>0.35000000000000003</v>
      </c>
    </row>
    <row r="634" spans="1:12" x14ac:dyDescent="0.35">
      <c r="A634" s="1" t="s">
        <v>1150</v>
      </c>
      <c r="B634" t="s">
        <v>1026</v>
      </c>
      <c r="C634" t="s">
        <v>26</v>
      </c>
      <c r="D634" t="s">
        <v>27</v>
      </c>
      <c r="E634">
        <v>1</v>
      </c>
      <c r="F634" s="2">
        <v>245.7</v>
      </c>
      <c r="G634" s="3">
        <v>404.46</v>
      </c>
      <c r="H634" s="3">
        <v>2.4569999999999999</v>
      </c>
      <c r="I634" s="3">
        <v>11.5479</v>
      </c>
      <c r="J634" s="3">
        <v>259.70490000000001</v>
      </c>
      <c r="K634" s="3">
        <v>399.54599999999999</v>
      </c>
      <c r="L634" s="4">
        <v>0.35</v>
      </c>
    </row>
    <row r="635" spans="1:12" x14ac:dyDescent="0.35">
      <c r="A635" s="1" t="s">
        <v>1151</v>
      </c>
      <c r="B635" t="s">
        <v>1152</v>
      </c>
      <c r="C635" t="s">
        <v>26</v>
      </c>
      <c r="D635" t="s">
        <v>27</v>
      </c>
      <c r="E635">
        <v>1</v>
      </c>
      <c r="F635" s="2">
        <v>86.25</v>
      </c>
      <c r="G635" s="3">
        <v>141.98079999999999</v>
      </c>
      <c r="H635" s="3">
        <v>0.86250000000000004</v>
      </c>
      <c r="I635" s="3">
        <v>4.05375</v>
      </c>
      <c r="J635" s="3">
        <v>91.166249999999991</v>
      </c>
      <c r="K635" s="3">
        <v>140.2557692307692</v>
      </c>
      <c r="L635" s="4">
        <v>0.34999999999999992</v>
      </c>
    </row>
    <row r="636" spans="1:12" x14ac:dyDescent="0.35">
      <c r="A636" s="1" t="s">
        <v>1153</v>
      </c>
      <c r="B636" t="s">
        <v>1154</v>
      </c>
      <c r="C636" t="s">
        <v>26</v>
      </c>
      <c r="D636" t="s">
        <v>27</v>
      </c>
      <c r="E636">
        <v>1</v>
      </c>
      <c r="F636" s="2">
        <v>79.349999999999994</v>
      </c>
      <c r="G636" s="3">
        <v>130.6223</v>
      </c>
      <c r="H636" s="3">
        <v>0.79349999999999998</v>
      </c>
      <c r="I636" s="3">
        <v>3.7294499999999999</v>
      </c>
      <c r="J636" s="3">
        <v>83.872949999999989</v>
      </c>
      <c r="K636" s="3">
        <v>129.03530769230767</v>
      </c>
      <c r="L636" s="4">
        <v>0.35</v>
      </c>
    </row>
    <row r="637" spans="1:12" x14ac:dyDescent="0.35">
      <c r="A637" s="1" t="s">
        <v>1155</v>
      </c>
      <c r="B637" t="s">
        <v>1156</v>
      </c>
      <c r="C637" t="s">
        <v>26</v>
      </c>
      <c r="D637" t="s">
        <v>27</v>
      </c>
      <c r="E637">
        <v>1</v>
      </c>
      <c r="F637" s="2">
        <v>312.57</v>
      </c>
      <c r="G637" s="3">
        <v>514.53830000000005</v>
      </c>
      <c r="H637" s="3">
        <v>3.1257000000000001</v>
      </c>
      <c r="I637" s="3">
        <v>14.69079</v>
      </c>
      <c r="J637" s="3">
        <v>330.38648999999998</v>
      </c>
      <c r="K637" s="3">
        <v>508.28690769230764</v>
      </c>
      <c r="L637" s="4">
        <v>0.35</v>
      </c>
    </row>
    <row r="638" spans="1:12" x14ac:dyDescent="0.35">
      <c r="A638" s="1" t="s">
        <v>1157</v>
      </c>
      <c r="B638" t="s">
        <v>1158</v>
      </c>
      <c r="C638" t="s">
        <v>26</v>
      </c>
      <c r="D638" t="s">
        <v>27</v>
      </c>
      <c r="E638">
        <v>1</v>
      </c>
      <c r="F638" s="2">
        <v>419.52</v>
      </c>
      <c r="G638" s="3">
        <v>690.59450000000004</v>
      </c>
      <c r="H638" s="3">
        <v>4.1951999999999998</v>
      </c>
      <c r="I638" s="3">
        <v>19.71744</v>
      </c>
      <c r="J638" s="3">
        <v>443.43263999999999</v>
      </c>
      <c r="K638" s="3">
        <v>682.20406153846147</v>
      </c>
      <c r="L638" s="4">
        <v>0.34999999999999992</v>
      </c>
    </row>
    <row r="639" spans="1:12" x14ac:dyDescent="0.35">
      <c r="A639" s="1" t="s">
        <v>1159</v>
      </c>
      <c r="B639" t="s">
        <v>1160</v>
      </c>
      <c r="C639" t="s">
        <v>26</v>
      </c>
      <c r="D639" t="s">
        <v>27</v>
      </c>
      <c r="E639">
        <v>1</v>
      </c>
      <c r="F639" s="2">
        <v>447.75</v>
      </c>
      <c r="G639" s="3">
        <v>737.06539999999995</v>
      </c>
      <c r="H639" s="3">
        <v>4.4775</v>
      </c>
      <c r="I639" s="3">
        <v>21.044250000000002</v>
      </c>
      <c r="J639" s="3">
        <v>473.27175</v>
      </c>
      <c r="K639" s="3">
        <v>728.11038461538453</v>
      </c>
      <c r="L639" s="4">
        <v>0.34999999999999992</v>
      </c>
    </row>
    <row r="640" spans="1:12" x14ac:dyDescent="0.35">
      <c r="A640" s="1" t="s">
        <v>1161</v>
      </c>
      <c r="B640" t="s">
        <v>776</v>
      </c>
      <c r="C640" t="s">
        <v>26</v>
      </c>
      <c r="D640" t="s">
        <v>27</v>
      </c>
      <c r="E640">
        <v>1</v>
      </c>
      <c r="F640" s="2">
        <v>4988.7</v>
      </c>
      <c r="G640" s="3">
        <v>8212.1677</v>
      </c>
      <c r="H640" s="3">
        <v>49.887</v>
      </c>
      <c r="I640" s="3">
        <v>234.46889999999999</v>
      </c>
      <c r="J640" s="3">
        <v>5273.0558999999994</v>
      </c>
      <c r="K640" s="3">
        <v>8112.3936923076908</v>
      </c>
      <c r="L640" s="4">
        <v>0.35</v>
      </c>
    </row>
    <row r="641" spans="1:12" x14ac:dyDescent="0.35">
      <c r="A641" s="1" t="s">
        <v>1162</v>
      </c>
      <c r="B641" t="s">
        <v>1163</v>
      </c>
      <c r="C641" t="s">
        <v>26</v>
      </c>
      <c r="D641" t="s">
        <v>27</v>
      </c>
      <c r="E641">
        <v>1</v>
      </c>
      <c r="F641" s="2">
        <v>776.25</v>
      </c>
      <c r="G641" s="3">
        <v>1277.8269</v>
      </c>
      <c r="H641" s="3">
        <v>7.7625000000000002</v>
      </c>
      <c r="I641" s="3">
        <v>36.483750000000001</v>
      </c>
      <c r="J641" s="3">
        <v>820.49625000000003</v>
      </c>
      <c r="K641" s="3">
        <v>1262.301923076923</v>
      </c>
      <c r="L641" s="4">
        <v>0.34999999999999992</v>
      </c>
    </row>
    <row r="642" spans="1:12" x14ac:dyDescent="0.35">
      <c r="A642" s="1" t="s">
        <v>1164</v>
      </c>
      <c r="B642" t="s">
        <v>1165</v>
      </c>
      <c r="C642" t="s">
        <v>26</v>
      </c>
      <c r="D642" t="s">
        <v>27</v>
      </c>
      <c r="E642">
        <v>1</v>
      </c>
      <c r="F642" s="2">
        <v>302.91000000000003</v>
      </c>
      <c r="G642" s="3">
        <v>498.63650000000001</v>
      </c>
      <c r="H642" s="3">
        <v>3.0291000000000001</v>
      </c>
      <c r="I642" s="3">
        <v>14.236770000000002</v>
      </c>
      <c r="J642" s="3">
        <v>320.17587000000003</v>
      </c>
      <c r="K642" s="3">
        <v>492.57826153846156</v>
      </c>
      <c r="L642" s="4">
        <v>0.35</v>
      </c>
    </row>
    <row r="643" spans="1:12" x14ac:dyDescent="0.35">
      <c r="A643" s="1" t="s">
        <v>1166</v>
      </c>
      <c r="B643" t="s">
        <v>1167</v>
      </c>
      <c r="C643" t="s">
        <v>26</v>
      </c>
      <c r="D643" t="s">
        <v>27</v>
      </c>
      <c r="E643">
        <v>1</v>
      </c>
      <c r="F643" s="2">
        <v>199.8</v>
      </c>
      <c r="G643" s="3">
        <v>328.9015</v>
      </c>
      <c r="H643" s="3">
        <v>1.9980000000000002</v>
      </c>
      <c r="I643" s="3">
        <v>9.3906000000000009</v>
      </c>
      <c r="J643" s="3">
        <v>211.18860000000001</v>
      </c>
      <c r="K643" s="3">
        <v>324.90553846153847</v>
      </c>
      <c r="L643" s="4">
        <v>0.35</v>
      </c>
    </row>
    <row r="644" spans="1:12" x14ac:dyDescent="0.35">
      <c r="A644" s="1" t="s">
        <v>1168</v>
      </c>
      <c r="B644" t="s">
        <v>630</v>
      </c>
      <c r="C644" t="s">
        <v>26</v>
      </c>
      <c r="D644" t="s">
        <v>27</v>
      </c>
      <c r="E644">
        <v>1</v>
      </c>
      <c r="F644" s="2">
        <v>6286.5</v>
      </c>
      <c r="G644" s="3">
        <v>10348.546</v>
      </c>
      <c r="H644" s="3">
        <v>62.865000000000002</v>
      </c>
      <c r="I644" s="3">
        <v>295.46550000000002</v>
      </c>
      <c r="J644" s="3">
        <v>6644.8305</v>
      </c>
      <c r="K644" s="3">
        <v>10222.816153846154</v>
      </c>
      <c r="L644" s="4">
        <v>0.35</v>
      </c>
    </row>
    <row r="645" spans="1:12" x14ac:dyDescent="0.35">
      <c r="A645" s="1" t="s">
        <v>1169</v>
      </c>
      <c r="B645" t="s">
        <v>1170</v>
      </c>
      <c r="C645" t="s">
        <v>26</v>
      </c>
      <c r="D645" t="s">
        <v>27</v>
      </c>
      <c r="E645">
        <v>1</v>
      </c>
      <c r="F645" s="2">
        <v>506.25</v>
      </c>
      <c r="G645" s="3">
        <v>833.36540000000002</v>
      </c>
      <c r="H645" s="3">
        <v>5.0625</v>
      </c>
      <c r="I645" s="3">
        <v>23.793749999999999</v>
      </c>
      <c r="J645" s="3">
        <v>535.10625000000005</v>
      </c>
      <c r="K645" s="3">
        <v>823.24038461538464</v>
      </c>
      <c r="L645" s="4">
        <v>0.35</v>
      </c>
    </row>
    <row r="646" spans="1:12" x14ac:dyDescent="0.35">
      <c r="A646" s="1" t="s">
        <v>1171</v>
      </c>
      <c r="B646" t="s">
        <v>1172</v>
      </c>
      <c r="C646" t="s">
        <v>26</v>
      </c>
      <c r="D646" t="s">
        <v>27</v>
      </c>
      <c r="E646">
        <v>1</v>
      </c>
      <c r="F646" s="2">
        <v>713.46</v>
      </c>
      <c r="G646" s="3">
        <v>1174.4648999999999</v>
      </c>
      <c r="H646" s="3">
        <v>7.1346000000000007</v>
      </c>
      <c r="I646" s="3">
        <v>33.532620000000001</v>
      </c>
      <c r="J646" s="3">
        <v>754.12721999999997</v>
      </c>
      <c r="K646" s="3">
        <v>1160.1957230769231</v>
      </c>
      <c r="L646" s="4">
        <v>0.35000000000000003</v>
      </c>
    </row>
    <row r="647" spans="1:12" x14ac:dyDescent="0.35">
      <c r="A647" s="1" t="s">
        <v>1173</v>
      </c>
      <c r="B647" t="s">
        <v>1174</v>
      </c>
      <c r="C647" t="s">
        <v>363</v>
      </c>
      <c r="D647" t="s">
        <v>364</v>
      </c>
      <c r="E647">
        <v>1</v>
      </c>
      <c r="F647" s="2">
        <v>780</v>
      </c>
      <c r="G647" s="3">
        <v>1284</v>
      </c>
      <c r="H647" s="3">
        <v>7.8</v>
      </c>
      <c r="I647" s="3">
        <v>36.659999999999997</v>
      </c>
      <c r="J647" s="3">
        <v>824.45999999999992</v>
      </c>
      <c r="K647" s="3">
        <v>1268.3999999999999</v>
      </c>
      <c r="L647" s="4">
        <v>0.35</v>
      </c>
    </row>
    <row r="648" spans="1:12" x14ac:dyDescent="0.35">
      <c r="A648" s="1">
        <v>101270</v>
      </c>
      <c r="B648" t="s">
        <v>1175</v>
      </c>
      <c r="C648" t="s">
        <v>13</v>
      </c>
      <c r="D648" t="s">
        <v>14</v>
      </c>
      <c r="E648">
        <v>1</v>
      </c>
      <c r="F648" s="2">
        <v>531.5</v>
      </c>
      <c r="G648" s="3">
        <v>874.93079999999998</v>
      </c>
      <c r="H648" s="3">
        <v>5.3150000000000004</v>
      </c>
      <c r="I648" s="3">
        <v>24.980499999999999</v>
      </c>
      <c r="J648" s="3">
        <v>561.79550000000006</v>
      </c>
      <c r="K648" s="3">
        <v>864.30076923076933</v>
      </c>
      <c r="L648" s="4">
        <v>0.35000000000000003</v>
      </c>
    </row>
    <row r="649" spans="1:12" x14ac:dyDescent="0.35">
      <c r="A649" s="1">
        <v>101441</v>
      </c>
      <c r="B649" t="s">
        <v>1176</v>
      </c>
      <c r="C649" t="s">
        <v>13</v>
      </c>
      <c r="D649" t="s">
        <v>14</v>
      </c>
      <c r="E649">
        <v>1</v>
      </c>
      <c r="F649" s="2">
        <v>65</v>
      </c>
      <c r="G649" s="3">
        <v>107</v>
      </c>
      <c r="H649" s="3">
        <v>0.65</v>
      </c>
      <c r="I649" s="3">
        <v>3.0550000000000002</v>
      </c>
      <c r="J649" s="3">
        <v>68.705000000000013</v>
      </c>
      <c r="K649" s="3">
        <v>105.70000000000002</v>
      </c>
      <c r="L649" s="4">
        <v>0.35</v>
      </c>
    </row>
    <row r="650" spans="1:12" x14ac:dyDescent="0.35">
      <c r="A650" s="1">
        <v>101550</v>
      </c>
      <c r="B650" t="s">
        <v>1177</v>
      </c>
      <c r="C650" t="s">
        <v>13</v>
      </c>
      <c r="D650" t="s">
        <v>14</v>
      </c>
      <c r="E650">
        <v>1</v>
      </c>
      <c r="F650" s="2">
        <v>146.01</v>
      </c>
      <c r="G650" s="3">
        <v>240.35489999999999</v>
      </c>
      <c r="H650" s="3">
        <v>1.4601</v>
      </c>
      <c r="I650" s="3">
        <v>6.8624699999999992</v>
      </c>
      <c r="J650" s="3">
        <v>154.33257</v>
      </c>
      <c r="K650" s="3">
        <v>237.43472307692306</v>
      </c>
      <c r="L650" s="4">
        <v>0.34999999999999992</v>
      </c>
    </row>
    <row r="651" spans="1:12" x14ac:dyDescent="0.35">
      <c r="A651" s="1">
        <v>109425</v>
      </c>
      <c r="B651" t="s">
        <v>1178</v>
      </c>
      <c r="C651" t="s">
        <v>13</v>
      </c>
      <c r="D651" t="s">
        <v>14</v>
      </c>
      <c r="E651">
        <v>1</v>
      </c>
      <c r="F651" s="2">
        <v>499.41</v>
      </c>
      <c r="G651" s="3">
        <v>822.10569999999996</v>
      </c>
      <c r="H651" s="3">
        <v>4.9941000000000004</v>
      </c>
      <c r="I651" s="3">
        <v>23.472270000000002</v>
      </c>
      <c r="J651" s="3">
        <v>527.87637000000007</v>
      </c>
      <c r="K651" s="3">
        <v>812.11749230769237</v>
      </c>
      <c r="L651" s="4">
        <v>0.35</v>
      </c>
    </row>
    <row r="652" spans="1:12" x14ac:dyDescent="0.35">
      <c r="A652" s="1">
        <v>800015120</v>
      </c>
      <c r="B652" t="s">
        <v>1179</v>
      </c>
      <c r="C652" t="s">
        <v>363</v>
      </c>
      <c r="D652" t="s">
        <v>364</v>
      </c>
      <c r="E652">
        <v>1</v>
      </c>
      <c r="F652" s="2">
        <v>43.87</v>
      </c>
      <c r="G652" s="3">
        <v>72.216800000000006</v>
      </c>
      <c r="H652" s="3">
        <v>0.43869999999999998</v>
      </c>
      <c r="I652" s="3">
        <v>2.06189</v>
      </c>
      <c r="J652" s="3">
        <v>46.370589999999993</v>
      </c>
      <c r="K652" s="3">
        <v>71.339369230769222</v>
      </c>
      <c r="L652" s="4">
        <v>0.35000000000000003</v>
      </c>
    </row>
    <row r="653" spans="1:12" x14ac:dyDescent="0.35">
      <c r="A653" s="1">
        <v>800015140</v>
      </c>
      <c r="B653" t="s">
        <v>1180</v>
      </c>
      <c r="C653" t="s">
        <v>363</v>
      </c>
      <c r="D653" t="s">
        <v>364</v>
      </c>
      <c r="E653">
        <v>1</v>
      </c>
      <c r="F653" s="2">
        <v>38.71</v>
      </c>
      <c r="G653" s="3">
        <v>63.7226</v>
      </c>
      <c r="H653" s="3">
        <v>0.3871</v>
      </c>
      <c r="I653" s="3">
        <v>1.8193700000000002</v>
      </c>
      <c r="J653" s="3">
        <v>40.916469999999997</v>
      </c>
      <c r="K653" s="3">
        <v>62.94841538461538</v>
      </c>
      <c r="L653" s="4">
        <v>0.35000000000000003</v>
      </c>
    </row>
    <row r="654" spans="1:12" hidden="1" x14ac:dyDescent="0.35">
      <c r="A654" s="1">
        <v>4851</v>
      </c>
      <c r="B654" t="s">
        <v>786</v>
      </c>
      <c r="C654" t="s">
        <v>46</v>
      </c>
      <c r="D654" t="s">
        <v>47</v>
      </c>
      <c r="E654">
        <v>1</v>
      </c>
      <c r="F654" s="2">
        <v>1804</v>
      </c>
      <c r="G654" s="3">
        <v>2969.6615000000002</v>
      </c>
      <c r="H654" s="3">
        <v>18.04</v>
      </c>
      <c r="I654" s="3">
        <v>84.787999999999997</v>
      </c>
      <c r="J654" s="3">
        <v>1906.828</v>
      </c>
      <c r="K654" s="3">
        <v>2933.5815384615385</v>
      </c>
      <c r="L654" s="4">
        <v>0.35000000000000003</v>
      </c>
    </row>
    <row r="655" spans="1:12" hidden="1" x14ac:dyDescent="0.35">
      <c r="A655" s="1">
        <v>4875</v>
      </c>
      <c r="B655" t="s">
        <v>1181</v>
      </c>
      <c r="C655" t="s">
        <v>46</v>
      </c>
      <c r="D655" t="s">
        <v>47</v>
      </c>
      <c r="E655">
        <v>1</v>
      </c>
      <c r="F655" s="2">
        <v>528</v>
      </c>
      <c r="G655" s="3">
        <v>869.16920000000005</v>
      </c>
      <c r="H655" s="3">
        <v>5.28</v>
      </c>
      <c r="I655" s="3">
        <v>24.815999999999999</v>
      </c>
      <c r="J655" s="3">
        <v>558.096</v>
      </c>
      <c r="K655" s="3">
        <v>858.60923076923075</v>
      </c>
      <c r="L655" s="4">
        <v>0.35</v>
      </c>
    </row>
    <row r="656" spans="1:12" hidden="1" x14ac:dyDescent="0.35">
      <c r="A656" s="1">
        <v>4887</v>
      </c>
      <c r="B656" t="s">
        <v>1182</v>
      </c>
      <c r="C656" t="s">
        <v>46</v>
      </c>
      <c r="D656" t="s">
        <v>47</v>
      </c>
      <c r="E656">
        <v>1</v>
      </c>
      <c r="F656" s="2">
        <v>233</v>
      </c>
      <c r="G656" s="3">
        <v>383.55380000000002</v>
      </c>
      <c r="H656" s="3">
        <v>2.33</v>
      </c>
      <c r="I656" s="3">
        <v>10.951000000000001</v>
      </c>
      <c r="J656" s="3">
        <v>246.28100000000001</v>
      </c>
      <c r="K656" s="3">
        <v>378.89384615384614</v>
      </c>
      <c r="L656" s="4">
        <v>0.35</v>
      </c>
    </row>
    <row r="657" spans="1:12" x14ac:dyDescent="0.35">
      <c r="A657" s="1" t="s">
        <v>1183</v>
      </c>
      <c r="B657" t="s">
        <v>1184</v>
      </c>
      <c r="C657" t="s">
        <v>13</v>
      </c>
      <c r="D657" t="s">
        <v>14</v>
      </c>
      <c r="E657">
        <v>1</v>
      </c>
      <c r="F657" s="2">
        <v>102.77</v>
      </c>
      <c r="G657" s="3">
        <v>169.17519999999999</v>
      </c>
      <c r="H657" s="3">
        <v>1.0277000000000001</v>
      </c>
      <c r="I657" s="3">
        <v>4.83019</v>
      </c>
      <c r="J657" s="3">
        <v>108.62788999999999</v>
      </c>
      <c r="K657" s="3">
        <v>167.11983076923076</v>
      </c>
      <c r="L657" s="4">
        <v>0.35</v>
      </c>
    </row>
    <row r="658" spans="1:12" x14ac:dyDescent="0.35">
      <c r="A658" s="1">
        <v>505099</v>
      </c>
      <c r="B658" t="s">
        <v>1185</v>
      </c>
      <c r="C658" t="s">
        <v>13</v>
      </c>
      <c r="D658" t="s">
        <v>14</v>
      </c>
      <c r="E658">
        <v>1</v>
      </c>
      <c r="F658" s="2">
        <v>33.020000000000003</v>
      </c>
      <c r="G658" s="3">
        <v>54.356000000000002</v>
      </c>
      <c r="H658" s="3">
        <v>0.33020000000000005</v>
      </c>
      <c r="I658" s="3">
        <v>1.5519400000000001</v>
      </c>
      <c r="J658" s="3">
        <v>34.902140000000003</v>
      </c>
      <c r="K658" s="3">
        <v>53.695600000000006</v>
      </c>
      <c r="L658" s="4">
        <v>0.35000000000000003</v>
      </c>
    </row>
    <row r="659" spans="1:12" x14ac:dyDescent="0.35">
      <c r="A659" s="1">
        <v>505999</v>
      </c>
      <c r="B659" t="s">
        <v>1186</v>
      </c>
      <c r="C659" t="s">
        <v>13</v>
      </c>
      <c r="D659" t="s">
        <v>14</v>
      </c>
      <c r="E659">
        <v>1</v>
      </c>
      <c r="F659" s="2">
        <v>288.77</v>
      </c>
      <c r="G659" s="3">
        <v>475.35980000000001</v>
      </c>
      <c r="H659" s="3">
        <v>2.8876999999999997</v>
      </c>
      <c r="I659" s="3">
        <v>13.572189999999999</v>
      </c>
      <c r="J659" s="3">
        <v>305.22988999999995</v>
      </c>
      <c r="K659" s="3">
        <v>469.58444615384605</v>
      </c>
      <c r="L659" s="4">
        <v>0.34999999999999992</v>
      </c>
    </row>
    <row r="660" spans="1:12" x14ac:dyDescent="0.35">
      <c r="A660" s="1" t="s">
        <v>1187</v>
      </c>
      <c r="B660" t="s">
        <v>1188</v>
      </c>
      <c r="C660" t="s">
        <v>17</v>
      </c>
      <c r="D660" t="s">
        <v>18</v>
      </c>
      <c r="E660">
        <v>1</v>
      </c>
      <c r="F660" s="2">
        <v>113.85</v>
      </c>
      <c r="G660" s="3">
        <v>187.41460000000001</v>
      </c>
      <c r="H660" s="3">
        <v>1.1385000000000001</v>
      </c>
      <c r="I660" s="3">
        <v>5.3509500000000001</v>
      </c>
      <c r="J660" s="3">
        <v>120.33944999999999</v>
      </c>
      <c r="K660" s="3">
        <v>185.13761538461534</v>
      </c>
      <c r="L660" s="4">
        <v>0.34999999999999992</v>
      </c>
    </row>
    <row r="661" spans="1:12" hidden="1" x14ac:dyDescent="0.35">
      <c r="A661" s="1" t="s">
        <v>1189</v>
      </c>
      <c r="B661" t="s">
        <v>1190</v>
      </c>
      <c r="C661" t="s">
        <v>46</v>
      </c>
      <c r="D661" t="s">
        <v>47</v>
      </c>
      <c r="E661">
        <v>1</v>
      </c>
      <c r="F661" s="2">
        <v>76.5</v>
      </c>
      <c r="G661" s="3">
        <v>125.9308</v>
      </c>
      <c r="H661" s="3">
        <v>0.76500000000000001</v>
      </c>
      <c r="I661" s="3">
        <v>3.5954999999999999</v>
      </c>
      <c r="J661" s="3">
        <v>80.860500000000002</v>
      </c>
      <c r="K661" s="3">
        <v>124.40076923076923</v>
      </c>
      <c r="L661" s="4">
        <v>0.35</v>
      </c>
    </row>
    <row r="662" spans="1:12" x14ac:dyDescent="0.35">
      <c r="A662" s="1" t="s">
        <v>1191</v>
      </c>
      <c r="B662" t="s">
        <v>1192</v>
      </c>
      <c r="C662" t="s">
        <v>26</v>
      </c>
      <c r="D662" t="s">
        <v>27</v>
      </c>
      <c r="E662">
        <v>1</v>
      </c>
      <c r="F662" s="2">
        <v>164</v>
      </c>
      <c r="G662" s="3">
        <v>269.9692</v>
      </c>
      <c r="H662" s="3">
        <v>1.6400000000000001</v>
      </c>
      <c r="I662" s="3">
        <v>7.7080000000000002</v>
      </c>
      <c r="J662" s="3">
        <v>173.34799999999998</v>
      </c>
      <c r="K662" s="3">
        <v>266.68923076923073</v>
      </c>
      <c r="L662" s="4">
        <v>0.35</v>
      </c>
    </row>
    <row r="663" spans="1:12" x14ac:dyDescent="0.35">
      <c r="A663" s="1" t="s">
        <v>1193</v>
      </c>
      <c r="B663" t="s">
        <v>1194</v>
      </c>
      <c r="C663" t="s">
        <v>26</v>
      </c>
      <c r="D663" t="s">
        <v>27</v>
      </c>
      <c r="E663">
        <v>1</v>
      </c>
      <c r="F663" s="2">
        <v>219</v>
      </c>
      <c r="G663" s="3">
        <v>360.5077</v>
      </c>
      <c r="H663" s="3">
        <v>2.19</v>
      </c>
      <c r="I663" s="3">
        <v>10.292999999999999</v>
      </c>
      <c r="J663" s="3">
        <v>231.483</v>
      </c>
      <c r="K663" s="3">
        <v>356.12769230769231</v>
      </c>
      <c r="L663" s="4">
        <v>0.35</v>
      </c>
    </row>
    <row r="664" spans="1:12" x14ac:dyDescent="0.35">
      <c r="A664" s="1" t="s">
        <v>1195</v>
      </c>
      <c r="B664" t="s">
        <v>1196</v>
      </c>
      <c r="C664" t="s">
        <v>363</v>
      </c>
      <c r="D664" t="s">
        <v>364</v>
      </c>
      <c r="E664">
        <v>1</v>
      </c>
      <c r="F664" s="2">
        <v>459</v>
      </c>
      <c r="G664" s="3">
        <v>755.58460000000002</v>
      </c>
      <c r="H664" s="3">
        <v>4.59</v>
      </c>
      <c r="I664" s="3">
        <v>21.573</v>
      </c>
      <c r="J664" s="3">
        <v>485.16299999999995</v>
      </c>
      <c r="K664" s="3">
        <v>746.40461538461534</v>
      </c>
      <c r="L664" s="4">
        <v>0.35000000000000003</v>
      </c>
    </row>
    <row r="665" spans="1:12" x14ac:dyDescent="0.35">
      <c r="A665" s="1" t="s">
        <v>1197</v>
      </c>
      <c r="B665" t="s">
        <v>1198</v>
      </c>
      <c r="C665" t="s">
        <v>363</v>
      </c>
      <c r="D665" t="s">
        <v>364</v>
      </c>
      <c r="E665">
        <v>1</v>
      </c>
      <c r="F665" s="2">
        <v>2048</v>
      </c>
      <c r="G665" s="3">
        <v>3371.3231000000001</v>
      </c>
      <c r="H665" s="3">
        <v>20.48</v>
      </c>
      <c r="I665" s="3">
        <v>96.256</v>
      </c>
      <c r="J665" s="3">
        <v>2164.7359999999999</v>
      </c>
      <c r="K665" s="3">
        <v>3330.3630769230767</v>
      </c>
      <c r="L665" s="4">
        <v>0.35</v>
      </c>
    </row>
    <row r="666" spans="1:12" x14ac:dyDescent="0.35">
      <c r="A666" s="1" t="s">
        <v>1199</v>
      </c>
      <c r="B666" t="s">
        <v>1200</v>
      </c>
      <c r="C666" t="s">
        <v>17</v>
      </c>
      <c r="D666" t="s">
        <v>18</v>
      </c>
      <c r="E666">
        <v>1</v>
      </c>
      <c r="F666" s="2">
        <v>260</v>
      </c>
      <c r="G666" s="3">
        <v>428</v>
      </c>
      <c r="H666" s="3">
        <v>2.6</v>
      </c>
      <c r="I666" s="3">
        <v>12.22</v>
      </c>
      <c r="J666" s="3">
        <v>274.82000000000005</v>
      </c>
      <c r="K666" s="3">
        <v>422.80000000000007</v>
      </c>
      <c r="L666" s="4">
        <v>0.35</v>
      </c>
    </row>
    <row r="667" spans="1:12" x14ac:dyDescent="0.35">
      <c r="A667" s="1" t="s">
        <v>1201</v>
      </c>
      <c r="B667" t="s">
        <v>1202</v>
      </c>
      <c r="C667" t="s">
        <v>17</v>
      </c>
      <c r="D667" t="s">
        <v>18</v>
      </c>
      <c r="E667">
        <v>1</v>
      </c>
      <c r="F667" s="2">
        <v>238</v>
      </c>
      <c r="G667" s="3">
        <v>391.78460000000001</v>
      </c>
      <c r="H667" s="3">
        <v>2.38</v>
      </c>
      <c r="I667" s="3">
        <v>11.186</v>
      </c>
      <c r="J667" s="3">
        <v>251.566</v>
      </c>
      <c r="K667" s="3">
        <v>387.0246153846154</v>
      </c>
      <c r="L667" s="4">
        <v>0.35000000000000003</v>
      </c>
    </row>
    <row r="668" spans="1:12" x14ac:dyDescent="0.35">
      <c r="A668" s="1" t="s">
        <v>1203</v>
      </c>
      <c r="B668" t="s">
        <v>1204</v>
      </c>
      <c r="C668" t="s">
        <v>363</v>
      </c>
      <c r="D668" t="s">
        <v>364</v>
      </c>
      <c r="E668">
        <v>1</v>
      </c>
      <c r="F668" s="2">
        <v>83.2</v>
      </c>
      <c r="G668" s="3">
        <v>136.96</v>
      </c>
      <c r="H668" s="3">
        <v>0.83200000000000007</v>
      </c>
      <c r="I668" s="3">
        <v>3.9104000000000001</v>
      </c>
      <c r="J668" s="3">
        <v>87.942399999999992</v>
      </c>
      <c r="K668" s="3">
        <v>135.29599999999999</v>
      </c>
      <c r="L668" s="4">
        <v>0.35000000000000003</v>
      </c>
    </row>
    <row r="669" spans="1:12" x14ac:dyDescent="0.35">
      <c r="A669" s="1" t="s">
        <v>1205</v>
      </c>
      <c r="B669" t="s">
        <v>1206</v>
      </c>
      <c r="C669" t="s">
        <v>17</v>
      </c>
      <c r="D669" t="s">
        <v>18</v>
      </c>
      <c r="E669">
        <v>1</v>
      </c>
      <c r="F669" s="2">
        <v>19</v>
      </c>
      <c r="G669" s="3">
        <v>31.276900000000001</v>
      </c>
      <c r="H669" s="3">
        <v>0.19</v>
      </c>
      <c r="I669" s="3">
        <v>0.89300000000000002</v>
      </c>
      <c r="J669" s="3">
        <v>20.083000000000002</v>
      </c>
      <c r="K669" s="3">
        <v>30.89692307692308</v>
      </c>
      <c r="L669" s="4">
        <v>0.35000000000000003</v>
      </c>
    </row>
    <row r="670" spans="1:12" x14ac:dyDescent="0.35">
      <c r="A670" s="1" t="s">
        <v>1207</v>
      </c>
      <c r="B670" t="s">
        <v>1208</v>
      </c>
      <c r="C670" t="s">
        <v>26</v>
      </c>
      <c r="D670" t="s">
        <v>27</v>
      </c>
      <c r="E670">
        <v>1</v>
      </c>
      <c r="F670" s="2">
        <v>135.6</v>
      </c>
      <c r="G670" s="3">
        <v>223.21850000000001</v>
      </c>
      <c r="H670" s="3">
        <v>1.3559999999999999</v>
      </c>
      <c r="I670" s="3">
        <v>6.3731999999999998</v>
      </c>
      <c r="J670" s="3">
        <v>143.32919999999999</v>
      </c>
      <c r="K670" s="3">
        <v>220.50646153846151</v>
      </c>
      <c r="L670" s="4">
        <v>0.35</v>
      </c>
    </row>
    <row r="671" spans="1:12" x14ac:dyDescent="0.35">
      <c r="A671" s="1" t="s">
        <v>1209</v>
      </c>
      <c r="B671" t="s">
        <v>1210</v>
      </c>
      <c r="C671" t="s">
        <v>26</v>
      </c>
      <c r="D671" t="s">
        <v>27</v>
      </c>
      <c r="E671">
        <v>1</v>
      </c>
      <c r="F671" s="2">
        <v>210</v>
      </c>
      <c r="G671" s="3">
        <v>345.69229999999999</v>
      </c>
      <c r="H671" s="3">
        <v>2.1</v>
      </c>
      <c r="I671" s="3">
        <v>9.8699999999999992</v>
      </c>
      <c r="J671" s="3">
        <v>221.97</v>
      </c>
      <c r="K671" s="3">
        <v>341.49230769230769</v>
      </c>
      <c r="L671" s="4">
        <v>0.35</v>
      </c>
    </row>
    <row r="672" spans="1:12" x14ac:dyDescent="0.35">
      <c r="A672" s="1" t="s">
        <v>1211</v>
      </c>
      <c r="B672" t="s">
        <v>1212</v>
      </c>
      <c r="C672" t="s">
        <v>26</v>
      </c>
      <c r="D672" t="s">
        <v>27</v>
      </c>
      <c r="E672">
        <v>1</v>
      </c>
      <c r="F672" s="2">
        <v>129</v>
      </c>
      <c r="G672" s="3">
        <v>212.35380000000001</v>
      </c>
      <c r="H672" s="3">
        <v>1.29</v>
      </c>
      <c r="I672" s="3">
        <v>6.0629999999999997</v>
      </c>
      <c r="J672" s="3">
        <v>136.35299999999998</v>
      </c>
      <c r="K672" s="3">
        <v>209.77384615384611</v>
      </c>
      <c r="L672" s="4">
        <v>0.35</v>
      </c>
    </row>
    <row r="673" spans="1:12" x14ac:dyDescent="0.35">
      <c r="A673" s="1" t="s">
        <v>1213</v>
      </c>
      <c r="B673" t="s">
        <v>1214</v>
      </c>
      <c r="C673" t="s">
        <v>26</v>
      </c>
      <c r="D673" t="s">
        <v>27</v>
      </c>
      <c r="E673">
        <v>1</v>
      </c>
      <c r="F673" s="2">
        <v>129</v>
      </c>
      <c r="G673" s="3">
        <v>212.35380000000001</v>
      </c>
      <c r="H673" s="3">
        <v>1.29</v>
      </c>
      <c r="I673" s="3">
        <v>6.0629999999999997</v>
      </c>
      <c r="J673" s="3">
        <v>136.35299999999998</v>
      </c>
      <c r="K673" s="3">
        <v>209.77384615384611</v>
      </c>
      <c r="L673" s="4">
        <v>0.35</v>
      </c>
    </row>
    <row r="674" spans="1:12" x14ac:dyDescent="0.35">
      <c r="A674" s="1" t="s">
        <v>1215</v>
      </c>
      <c r="B674" t="s">
        <v>1216</v>
      </c>
      <c r="C674" t="s">
        <v>26</v>
      </c>
      <c r="D674" t="s">
        <v>27</v>
      </c>
      <c r="E674">
        <v>1</v>
      </c>
      <c r="F674" s="2">
        <v>60</v>
      </c>
      <c r="G674" s="3">
        <v>98.769199999999998</v>
      </c>
      <c r="H674" s="3">
        <v>0.6</v>
      </c>
      <c r="I674" s="3">
        <v>2.82</v>
      </c>
      <c r="J674" s="3">
        <v>63.42</v>
      </c>
      <c r="K674" s="3">
        <v>97.569230769230771</v>
      </c>
      <c r="L674" s="4">
        <v>0.35</v>
      </c>
    </row>
    <row r="675" spans="1:12" x14ac:dyDescent="0.35">
      <c r="A675" s="1" t="s">
        <v>1217</v>
      </c>
      <c r="B675" t="s">
        <v>1218</v>
      </c>
      <c r="C675" t="s">
        <v>26</v>
      </c>
      <c r="D675" t="s">
        <v>27</v>
      </c>
      <c r="E675">
        <v>1</v>
      </c>
      <c r="F675" s="2">
        <v>276</v>
      </c>
      <c r="G675" s="3">
        <v>454.33850000000001</v>
      </c>
      <c r="H675" s="3">
        <v>2.7600000000000002</v>
      </c>
      <c r="I675" s="3">
        <v>12.972</v>
      </c>
      <c r="J675" s="3">
        <v>291.73199999999997</v>
      </c>
      <c r="K675" s="3">
        <v>448.81846153846146</v>
      </c>
      <c r="L675" s="4">
        <v>0.35</v>
      </c>
    </row>
    <row r="676" spans="1:12" x14ac:dyDescent="0.35">
      <c r="A676" s="1" t="s">
        <v>1219</v>
      </c>
      <c r="B676" t="s">
        <v>708</v>
      </c>
      <c r="C676" t="s">
        <v>26</v>
      </c>
      <c r="D676" t="s">
        <v>27</v>
      </c>
      <c r="E676">
        <v>1</v>
      </c>
      <c r="F676" s="2">
        <v>101.25</v>
      </c>
      <c r="G676" s="3">
        <v>166.67310000000001</v>
      </c>
      <c r="H676" s="3">
        <v>1.0125</v>
      </c>
      <c r="I676" s="3">
        <v>4.75875</v>
      </c>
      <c r="J676" s="3">
        <v>107.02125000000001</v>
      </c>
      <c r="K676" s="3">
        <v>164.64807692307693</v>
      </c>
      <c r="L676" s="4">
        <v>0.35</v>
      </c>
    </row>
    <row r="677" spans="1:12" x14ac:dyDescent="0.35">
      <c r="A677" s="1" t="s">
        <v>1220</v>
      </c>
      <c r="B677" t="s">
        <v>1221</v>
      </c>
      <c r="C677" t="s">
        <v>26</v>
      </c>
      <c r="D677" t="s">
        <v>27</v>
      </c>
      <c r="E677">
        <v>1</v>
      </c>
      <c r="F677" s="2">
        <v>1031.55</v>
      </c>
      <c r="G677" s="3">
        <v>1698.09</v>
      </c>
      <c r="H677" s="3">
        <v>10.3155</v>
      </c>
      <c r="I677" s="3">
        <v>48.482849999999999</v>
      </c>
      <c r="J677" s="3">
        <v>1090.34835</v>
      </c>
      <c r="K677" s="3">
        <v>1677.4589999999998</v>
      </c>
      <c r="L677" s="4">
        <v>0.34999999999999992</v>
      </c>
    </row>
    <row r="678" spans="1:12" x14ac:dyDescent="0.35">
      <c r="A678" s="1" t="s">
        <v>1222</v>
      </c>
      <c r="B678" t="s">
        <v>1223</v>
      </c>
      <c r="C678" t="s">
        <v>26</v>
      </c>
      <c r="D678" t="s">
        <v>27</v>
      </c>
      <c r="E678">
        <v>1</v>
      </c>
      <c r="F678" s="2">
        <v>68</v>
      </c>
      <c r="G678" s="3">
        <v>111.9385</v>
      </c>
      <c r="H678" s="3">
        <v>0.68</v>
      </c>
      <c r="I678" s="3">
        <v>3.1960000000000002</v>
      </c>
      <c r="J678" s="3">
        <v>71.876000000000005</v>
      </c>
      <c r="K678" s="3">
        <v>110.57846153846154</v>
      </c>
      <c r="L678" s="4">
        <v>0.35</v>
      </c>
    </row>
    <row r="679" spans="1:12" x14ac:dyDescent="0.35">
      <c r="A679" s="1" t="s">
        <v>1224</v>
      </c>
      <c r="B679" t="s">
        <v>1225</v>
      </c>
      <c r="C679" t="s">
        <v>26</v>
      </c>
      <c r="D679" t="s">
        <v>27</v>
      </c>
      <c r="E679">
        <v>1</v>
      </c>
      <c r="F679" s="2">
        <v>193</v>
      </c>
      <c r="G679" s="3">
        <v>317.70769999999999</v>
      </c>
      <c r="H679" s="3">
        <v>1.93</v>
      </c>
      <c r="I679" s="3">
        <v>9.0709999999999997</v>
      </c>
      <c r="J679" s="3">
        <v>204.001</v>
      </c>
      <c r="K679" s="3">
        <v>313.84769230769228</v>
      </c>
      <c r="L679" s="4">
        <v>0.34999999999999992</v>
      </c>
    </row>
    <row r="680" spans="1:12" x14ac:dyDescent="0.35">
      <c r="A680" s="1" t="s">
        <v>1226</v>
      </c>
      <c r="B680" t="s">
        <v>1227</v>
      </c>
      <c r="C680" t="s">
        <v>26</v>
      </c>
      <c r="D680" t="s">
        <v>27</v>
      </c>
      <c r="E680">
        <v>1</v>
      </c>
      <c r="F680" s="2">
        <v>330</v>
      </c>
      <c r="G680" s="3">
        <v>543.23080000000004</v>
      </c>
      <c r="H680" s="3">
        <v>3.3000000000000003</v>
      </c>
      <c r="I680" s="3">
        <v>15.51</v>
      </c>
      <c r="J680" s="3">
        <v>348.81</v>
      </c>
      <c r="K680" s="3">
        <v>536.63076923076926</v>
      </c>
      <c r="L680" s="4">
        <v>0.35000000000000003</v>
      </c>
    </row>
    <row r="681" spans="1:12" x14ac:dyDescent="0.35">
      <c r="A681" s="1" t="s">
        <v>1228</v>
      </c>
      <c r="B681" t="s">
        <v>1086</v>
      </c>
      <c r="C681" t="s">
        <v>26</v>
      </c>
      <c r="D681" t="s">
        <v>27</v>
      </c>
      <c r="E681">
        <v>1</v>
      </c>
      <c r="F681" s="2">
        <v>975</v>
      </c>
      <c r="G681" s="3">
        <v>1605</v>
      </c>
      <c r="H681" s="3">
        <v>9.75</v>
      </c>
      <c r="I681" s="3">
        <v>45.825000000000003</v>
      </c>
      <c r="J681" s="3">
        <v>1030.575</v>
      </c>
      <c r="K681" s="3">
        <v>1585.5</v>
      </c>
      <c r="L681" s="4">
        <v>0.35</v>
      </c>
    </row>
    <row r="682" spans="1:12" x14ac:dyDescent="0.35">
      <c r="A682" s="1" t="s">
        <v>1229</v>
      </c>
      <c r="B682" t="s">
        <v>956</v>
      </c>
      <c r="C682" t="s">
        <v>26</v>
      </c>
      <c r="D682" t="s">
        <v>27</v>
      </c>
      <c r="E682">
        <v>1</v>
      </c>
      <c r="F682" s="2">
        <v>224.55</v>
      </c>
      <c r="G682" s="3">
        <v>369.6438</v>
      </c>
      <c r="H682" s="3">
        <v>2.2455000000000003</v>
      </c>
      <c r="I682" s="3">
        <v>10.553850000000001</v>
      </c>
      <c r="J682" s="3">
        <v>237.34935000000002</v>
      </c>
      <c r="K682" s="3">
        <v>365.15284615384616</v>
      </c>
      <c r="L682" s="4">
        <v>0.35</v>
      </c>
    </row>
    <row r="683" spans="1:12" x14ac:dyDescent="0.35">
      <c r="A683" s="1" t="s">
        <v>1230</v>
      </c>
      <c r="B683" t="s">
        <v>1231</v>
      </c>
      <c r="C683" t="s">
        <v>26</v>
      </c>
      <c r="D683" t="s">
        <v>27</v>
      </c>
      <c r="E683">
        <v>1</v>
      </c>
      <c r="F683" s="2">
        <v>161.55000000000001</v>
      </c>
      <c r="G683" s="3">
        <v>265.93619999999999</v>
      </c>
      <c r="H683" s="3">
        <v>1.6155000000000002</v>
      </c>
      <c r="I683" s="3">
        <v>7.5928500000000003</v>
      </c>
      <c r="J683" s="3">
        <v>170.75835000000001</v>
      </c>
      <c r="K683" s="3">
        <v>262.70515384615385</v>
      </c>
      <c r="L683" s="4">
        <v>0.35</v>
      </c>
    </row>
    <row r="684" spans="1:12" x14ac:dyDescent="0.35">
      <c r="A684" s="1" t="s">
        <v>1232</v>
      </c>
      <c r="B684" t="s">
        <v>562</v>
      </c>
      <c r="C684" t="s">
        <v>26</v>
      </c>
      <c r="D684" t="s">
        <v>27</v>
      </c>
      <c r="E684">
        <v>1</v>
      </c>
      <c r="F684" s="2">
        <v>4191.0600000000004</v>
      </c>
      <c r="G684" s="3">
        <v>6899.1295</v>
      </c>
      <c r="H684" s="3">
        <v>41.910600000000002</v>
      </c>
      <c r="I684" s="3">
        <v>196.97982000000002</v>
      </c>
      <c r="J684" s="3">
        <v>4429.950420000001</v>
      </c>
      <c r="K684" s="3">
        <v>6815.3083384615402</v>
      </c>
      <c r="L684" s="4">
        <v>0.35000000000000003</v>
      </c>
    </row>
    <row r="685" spans="1:12" x14ac:dyDescent="0.35">
      <c r="A685" s="1" t="s">
        <v>1233</v>
      </c>
      <c r="B685" t="s">
        <v>1234</v>
      </c>
      <c r="C685" t="s">
        <v>17</v>
      </c>
      <c r="D685" t="s">
        <v>18</v>
      </c>
      <c r="E685">
        <v>1</v>
      </c>
      <c r="F685" s="2">
        <v>22.25</v>
      </c>
      <c r="G685" s="3">
        <v>36.626899999999999</v>
      </c>
      <c r="H685" s="3">
        <v>0.2225</v>
      </c>
      <c r="I685" s="3">
        <v>1.04575</v>
      </c>
      <c r="J685" s="3">
        <v>23.518250000000002</v>
      </c>
      <c r="K685" s="3">
        <v>36.181923076923077</v>
      </c>
      <c r="L685" s="4">
        <v>0.35</v>
      </c>
    </row>
    <row r="686" spans="1:12" x14ac:dyDescent="0.35">
      <c r="A686" s="1" t="s">
        <v>1235</v>
      </c>
      <c r="B686" t="s">
        <v>409</v>
      </c>
      <c r="C686" t="s">
        <v>26</v>
      </c>
      <c r="D686" t="s">
        <v>27</v>
      </c>
      <c r="E686">
        <v>1</v>
      </c>
      <c r="F686" s="2">
        <v>2792.43</v>
      </c>
      <c r="G686" s="3">
        <v>4596.7694000000001</v>
      </c>
      <c r="H686" s="3">
        <v>27.924299999999999</v>
      </c>
      <c r="I686" s="3">
        <v>131.24420999999998</v>
      </c>
      <c r="J686" s="3">
        <v>2951.5985099999998</v>
      </c>
      <c r="K686" s="3">
        <v>4540.920784615384</v>
      </c>
      <c r="L686" s="4">
        <v>0.35</v>
      </c>
    </row>
    <row r="687" spans="1:12" x14ac:dyDescent="0.35">
      <c r="A687" s="1" t="s">
        <v>1236</v>
      </c>
      <c r="B687" t="s">
        <v>409</v>
      </c>
      <c r="C687" t="s">
        <v>26</v>
      </c>
      <c r="D687" t="s">
        <v>27</v>
      </c>
      <c r="E687">
        <v>1</v>
      </c>
      <c r="F687" s="2">
        <v>3305.79</v>
      </c>
      <c r="G687" s="3">
        <v>5441.8388999999997</v>
      </c>
      <c r="H687" s="3">
        <v>33.057900000000004</v>
      </c>
      <c r="I687" s="3">
        <v>155.37213</v>
      </c>
      <c r="J687" s="3">
        <v>3494.22003</v>
      </c>
      <c r="K687" s="3">
        <v>5375.723123076923</v>
      </c>
      <c r="L687" s="4">
        <v>0.35</v>
      </c>
    </row>
    <row r="688" spans="1:12" x14ac:dyDescent="0.35">
      <c r="A688" s="1" t="s">
        <v>1237</v>
      </c>
      <c r="B688" t="s">
        <v>1238</v>
      </c>
      <c r="C688" t="s">
        <v>26</v>
      </c>
      <c r="D688" t="s">
        <v>27</v>
      </c>
      <c r="E688">
        <v>1</v>
      </c>
      <c r="F688" s="2">
        <v>25.65</v>
      </c>
      <c r="G688" s="3">
        <v>42.223799999999997</v>
      </c>
      <c r="H688" s="3">
        <v>0.25650000000000001</v>
      </c>
      <c r="I688" s="3">
        <v>1.2055499999999999</v>
      </c>
      <c r="J688" s="3">
        <v>27.112049999999996</v>
      </c>
      <c r="K688" s="3">
        <v>41.710846153846148</v>
      </c>
      <c r="L688" s="4">
        <v>0.35</v>
      </c>
    </row>
    <row r="689" spans="1:12" x14ac:dyDescent="0.35">
      <c r="A689" s="1" t="s">
        <v>1239</v>
      </c>
      <c r="B689" t="s">
        <v>1240</v>
      </c>
      <c r="C689" t="s">
        <v>26</v>
      </c>
      <c r="D689" t="s">
        <v>27</v>
      </c>
      <c r="E689">
        <v>1</v>
      </c>
      <c r="F689" s="2">
        <v>28.98</v>
      </c>
      <c r="G689" s="3">
        <v>47.705500000000001</v>
      </c>
      <c r="H689" s="3">
        <v>0.2898</v>
      </c>
      <c r="I689" s="3">
        <v>1.36206</v>
      </c>
      <c r="J689" s="3">
        <v>30.63186</v>
      </c>
      <c r="K689" s="3">
        <v>47.12593846153846</v>
      </c>
      <c r="L689" s="4">
        <v>0.35</v>
      </c>
    </row>
    <row r="690" spans="1:12" x14ac:dyDescent="0.35">
      <c r="A690" s="1" t="s">
        <v>1241</v>
      </c>
      <c r="B690" t="s">
        <v>1242</v>
      </c>
      <c r="C690" t="s">
        <v>363</v>
      </c>
      <c r="D690" t="s">
        <v>364</v>
      </c>
      <c r="E690">
        <v>1</v>
      </c>
      <c r="F690" s="2">
        <v>561.25</v>
      </c>
      <c r="G690" s="3">
        <v>923.90380000000005</v>
      </c>
      <c r="H690" s="3">
        <v>5.6124999999999998</v>
      </c>
      <c r="I690" s="3">
        <v>26.37875</v>
      </c>
      <c r="J690" s="3">
        <v>593.24124999999992</v>
      </c>
      <c r="K690" s="3">
        <v>912.67884615384605</v>
      </c>
      <c r="L690" s="4">
        <v>0.35000000000000003</v>
      </c>
    </row>
    <row r="691" spans="1:12" x14ac:dyDescent="0.35">
      <c r="A691" s="1" t="s">
        <v>1243</v>
      </c>
      <c r="B691" t="s">
        <v>1244</v>
      </c>
      <c r="C691" t="s">
        <v>26</v>
      </c>
      <c r="D691" t="s">
        <v>27</v>
      </c>
      <c r="E691">
        <v>1</v>
      </c>
      <c r="F691" s="2">
        <v>1311</v>
      </c>
      <c r="G691" s="3">
        <v>2158.1077</v>
      </c>
      <c r="H691" s="3">
        <v>13.11</v>
      </c>
      <c r="I691" s="3">
        <v>61.616999999999997</v>
      </c>
      <c r="J691" s="3">
        <v>1385.7269999999999</v>
      </c>
      <c r="K691" s="3">
        <v>2131.8876923076919</v>
      </c>
      <c r="L691" s="4">
        <v>0.34999999999999992</v>
      </c>
    </row>
    <row r="692" spans="1:12" x14ac:dyDescent="0.35">
      <c r="A692" s="1" t="s">
        <v>1245</v>
      </c>
      <c r="B692" t="s">
        <v>1246</v>
      </c>
      <c r="C692" t="s">
        <v>26</v>
      </c>
      <c r="D692" t="s">
        <v>27</v>
      </c>
      <c r="E692">
        <v>1</v>
      </c>
      <c r="F692" s="2">
        <v>1591</v>
      </c>
      <c r="G692" s="3">
        <v>2619.0308</v>
      </c>
      <c r="H692" s="3">
        <v>15.91</v>
      </c>
      <c r="I692" s="3">
        <v>74.777000000000001</v>
      </c>
      <c r="J692" s="3">
        <v>1681.6870000000001</v>
      </c>
      <c r="K692" s="3">
        <v>2587.2107692307695</v>
      </c>
      <c r="L692" s="4">
        <v>0.35000000000000003</v>
      </c>
    </row>
    <row r="693" spans="1:12" x14ac:dyDescent="0.35">
      <c r="A693" s="1" t="s">
        <v>1247</v>
      </c>
      <c r="B693" t="s">
        <v>1248</v>
      </c>
      <c r="C693" t="s">
        <v>26</v>
      </c>
      <c r="D693" t="s">
        <v>27</v>
      </c>
      <c r="E693">
        <v>1</v>
      </c>
      <c r="F693" s="2">
        <v>1311</v>
      </c>
      <c r="G693" s="3">
        <v>2158.1077</v>
      </c>
      <c r="H693" s="3">
        <v>13.11</v>
      </c>
      <c r="I693" s="3">
        <v>61.616999999999997</v>
      </c>
      <c r="J693" s="3">
        <v>1385.7269999999999</v>
      </c>
      <c r="K693" s="3">
        <v>2131.8876923076919</v>
      </c>
      <c r="L693" s="4">
        <v>0.34999999999999992</v>
      </c>
    </row>
    <row r="694" spans="1:12" x14ac:dyDescent="0.35">
      <c r="A694" s="1" t="s">
        <v>1249</v>
      </c>
      <c r="B694" t="s">
        <v>1250</v>
      </c>
      <c r="C694" t="s">
        <v>26</v>
      </c>
      <c r="D694" t="s">
        <v>27</v>
      </c>
      <c r="E694">
        <v>1</v>
      </c>
      <c r="F694" s="2">
        <v>1579.05</v>
      </c>
      <c r="G694" s="3">
        <v>2599.3591999999999</v>
      </c>
      <c r="H694" s="3">
        <v>15.7905</v>
      </c>
      <c r="I694" s="3">
        <v>74.215350000000001</v>
      </c>
      <c r="J694" s="3">
        <v>1669.05585</v>
      </c>
      <c r="K694" s="3">
        <v>2567.7782307692305</v>
      </c>
      <c r="L694" s="4">
        <v>0.34999999999999992</v>
      </c>
    </row>
    <row r="695" spans="1:12" x14ac:dyDescent="0.35">
      <c r="A695" s="1" t="s">
        <v>1251</v>
      </c>
      <c r="B695" t="s">
        <v>1252</v>
      </c>
      <c r="C695" t="s">
        <v>26</v>
      </c>
      <c r="D695" t="s">
        <v>27</v>
      </c>
      <c r="E695">
        <v>1</v>
      </c>
      <c r="F695" s="2">
        <v>1388.28</v>
      </c>
      <c r="G695" s="3">
        <v>2285.3225000000002</v>
      </c>
      <c r="H695" s="3">
        <v>13.8828</v>
      </c>
      <c r="I695" s="3">
        <v>65.249160000000003</v>
      </c>
      <c r="J695" s="3">
        <v>1467.4119600000001</v>
      </c>
      <c r="K695" s="3">
        <v>2257.5568615384618</v>
      </c>
      <c r="L695" s="4">
        <v>0.35000000000000003</v>
      </c>
    </row>
    <row r="696" spans="1:12" x14ac:dyDescent="0.35">
      <c r="A696" s="1" t="s">
        <v>1253</v>
      </c>
      <c r="B696" t="s">
        <v>900</v>
      </c>
      <c r="C696" t="s">
        <v>26</v>
      </c>
      <c r="D696" t="s">
        <v>27</v>
      </c>
      <c r="E696">
        <v>1</v>
      </c>
      <c r="F696" s="2">
        <v>874.92</v>
      </c>
      <c r="G696" s="3">
        <v>1440.2529</v>
      </c>
      <c r="H696" s="3">
        <v>8.7492000000000001</v>
      </c>
      <c r="I696" s="3">
        <v>41.12124</v>
      </c>
      <c r="J696" s="3">
        <v>924.79043999999999</v>
      </c>
      <c r="K696" s="3">
        <v>1422.7545230769231</v>
      </c>
      <c r="L696" s="4">
        <v>0.35000000000000003</v>
      </c>
    </row>
    <row r="697" spans="1:12" x14ac:dyDescent="0.35">
      <c r="A697" s="1" t="s">
        <v>1254</v>
      </c>
      <c r="B697" t="s">
        <v>1255</v>
      </c>
      <c r="C697" t="s">
        <v>26</v>
      </c>
      <c r="D697" t="s">
        <v>27</v>
      </c>
      <c r="E697">
        <v>1</v>
      </c>
      <c r="F697" s="2">
        <v>35.1</v>
      </c>
      <c r="G697" s="3">
        <v>57.78</v>
      </c>
      <c r="H697" s="3">
        <v>0.35100000000000003</v>
      </c>
      <c r="I697" s="3">
        <v>1.6497000000000002</v>
      </c>
      <c r="J697" s="3">
        <v>37.100700000000003</v>
      </c>
      <c r="K697" s="3">
        <v>57.078000000000003</v>
      </c>
      <c r="L697" s="4">
        <v>0.35</v>
      </c>
    </row>
    <row r="698" spans="1:12" x14ac:dyDescent="0.35">
      <c r="A698" s="1" t="s">
        <v>1256</v>
      </c>
      <c r="B698" t="s">
        <v>1257</v>
      </c>
      <c r="C698" t="s">
        <v>363</v>
      </c>
      <c r="D698" t="s">
        <v>364</v>
      </c>
      <c r="E698">
        <v>1</v>
      </c>
      <c r="F698" s="2">
        <v>12</v>
      </c>
      <c r="G698" s="3">
        <v>19.753799999999998</v>
      </c>
      <c r="H698" s="3">
        <v>0.12</v>
      </c>
      <c r="I698" s="3">
        <v>0.56400000000000006</v>
      </c>
      <c r="J698" s="3">
        <v>12.683999999999999</v>
      </c>
      <c r="K698" s="3">
        <v>19.513846153846153</v>
      </c>
      <c r="L698" s="4">
        <v>0.35</v>
      </c>
    </row>
    <row r="699" spans="1:12" x14ac:dyDescent="0.35">
      <c r="A699" s="1" t="s">
        <v>1258</v>
      </c>
      <c r="B699" t="s">
        <v>1259</v>
      </c>
      <c r="C699" t="s">
        <v>26</v>
      </c>
      <c r="D699" t="s">
        <v>27</v>
      </c>
      <c r="E699">
        <v>1</v>
      </c>
      <c r="F699" s="2">
        <v>784.35</v>
      </c>
      <c r="G699" s="3">
        <v>1291.1608000000001</v>
      </c>
      <c r="H699" s="3">
        <v>7.8435000000000006</v>
      </c>
      <c r="I699" s="3">
        <v>36.864449999999998</v>
      </c>
      <c r="J699" s="3">
        <v>829.05795000000001</v>
      </c>
      <c r="K699" s="3">
        <v>1275.4737692307692</v>
      </c>
      <c r="L699" s="4">
        <v>0.35</v>
      </c>
    </row>
    <row r="700" spans="1:12" x14ac:dyDescent="0.35">
      <c r="A700" s="1" t="s">
        <v>1260</v>
      </c>
      <c r="B700" t="s">
        <v>1261</v>
      </c>
      <c r="C700" t="s">
        <v>26</v>
      </c>
      <c r="D700" t="s">
        <v>27</v>
      </c>
      <c r="E700">
        <v>1</v>
      </c>
      <c r="F700" s="2">
        <v>326.25</v>
      </c>
      <c r="G700" s="3">
        <v>537.05769999999995</v>
      </c>
      <c r="H700" s="3">
        <v>3.2625000000000002</v>
      </c>
      <c r="I700" s="3">
        <v>15.33375</v>
      </c>
      <c r="J700" s="3">
        <v>344.84625</v>
      </c>
      <c r="K700" s="3">
        <v>530.53269230769229</v>
      </c>
      <c r="L700" s="4">
        <v>0.35</v>
      </c>
    </row>
    <row r="701" spans="1:12" x14ac:dyDescent="0.35">
      <c r="A701" s="1" t="s">
        <v>1262</v>
      </c>
      <c r="B701" t="s">
        <v>1263</v>
      </c>
      <c r="C701" t="s">
        <v>26</v>
      </c>
      <c r="D701" t="s">
        <v>27</v>
      </c>
      <c r="E701">
        <v>1</v>
      </c>
      <c r="F701" s="2">
        <v>1173</v>
      </c>
      <c r="G701" s="3">
        <v>1930.9385</v>
      </c>
      <c r="H701" s="3">
        <v>11.73</v>
      </c>
      <c r="I701" s="3">
        <v>55.131</v>
      </c>
      <c r="J701" s="3">
        <v>1239.8610000000001</v>
      </c>
      <c r="K701" s="3">
        <v>1907.4784615384617</v>
      </c>
      <c r="L701" s="4">
        <v>0.35000000000000003</v>
      </c>
    </row>
    <row r="702" spans="1:12" x14ac:dyDescent="0.35">
      <c r="A702" s="1" t="s">
        <v>1264</v>
      </c>
      <c r="B702" t="s">
        <v>1265</v>
      </c>
      <c r="C702" t="s">
        <v>26</v>
      </c>
      <c r="D702" t="s">
        <v>27</v>
      </c>
      <c r="E702">
        <v>1</v>
      </c>
      <c r="F702" s="2">
        <v>1656</v>
      </c>
      <c r="G702" s="3">
        <v>2726.0308</v>
      </c>
      <c r="H702" s="3">
        <v>16.559999999999999</v>
      </c>
      <c r="I702" s="3">
        <v>77.831999999999994</v>
      </c>
      <c r="J702" s="3">
        <v>1750.3919999999998</v>
      </c>
      <c r="K702" s="3">
        <v>2692.9107692307689</v>
      </c>
      <c r="L702" s="4">
        <v>0.35</v>
      </c>
    </row>
    <row r="703" spans="1:12" x14ac:dyDescent="0.35">
      <c r="A703" s="1" t="s">
        <v>1266</v>
      </c>
      <c r="B703" t="s">
        <v>1267</v>
      </c>
      <c r="C703" t="s">
        <v>26</v>
      </c>
      <c r="D703" t="s">
        <v>27</v>
      </c>
      <c r="E703">
        <v>1</v>
      </c>
      <c r="F703" s="2">
        <v>37.950000000000003</v>
      </c>
      <c r="G703" s="3">
        <v>62.471499999999999</v>
      </c>
      <c r="H703" s="3">
        <v>0.37950000000000006</v>
      </c>
      <c r="I703" s="3">
        <v>1.7836500000000002</v>
      </c>
      <c r="J703" s="3">
        <v>40.113150000000005</v>
      </c>
      <c r="K703" s="3">
        <v>61.712538461538465</v>
      </c>
      <c r="L703" s="4">
        <v>0.35</v>
      </c>
    </row>
    <row r="704" spans="1:12" x14ac:dyDescent="0.35">
      <c r="A704" s="1" t="s">
        <v>1268</v>
      </c>
      <c r="B704" t="s">
        <v>1269</v>
      </c>
      <c r="C704" t="s">
        <v>26</v>
      </c>
      <c r="D704" t="s">
        <v>27</v>
      </c>
      <c r="E704">
        <v>1</v>
      </c>
      <c r="F704" s="2">
        <v>88.2</v>
      </c>
      <c r="G704" s="3">
        <v>145.1908</v>
      </c>
      <c r="H704" s="3">
        <v>0.88200000000000001</v>
      </c>
      <c r="I704" s="3">
        <v>4.1454000000000004</v>
      </c>
      <c r="J704" s="3">
        <v>93.227400000000003</v>
      </c>
      <c r="K704" s="3">
        <v>143.42676923076922</v>
      </c>
      <c r="L704" s="4">
        <v>0.35</v>
      </c>
    </row>
    <row r="705" spans="1:12" x14ac:dyDescent="0.35">
      <c r="A705" s="1" t="s">
        <v>1270</v>
      </c>
      <c r="B705" t="s">
        <v>1271</v>
      </c>
      <c r="C705" t="s">
        <v>26</v>
      </c>
      <c r="D705" t="s">
        <v>27</v>
      </c>
      <c r="E705">
        <v>1</v>
      </c>
      <c r="F705" s="2">
        <v>50.4</v>
      </c>
      <c r="G705" s="3">
        <v>82.966200000000001</v>
      </c>
      <c r="H705" s="3">
        <v>0.504</v>
      </c>
      <c r="I705" s="3">
        <v>2.3687999999999998</v>
      </c>
      <c r="J705" s="3">
        <v>53.272799999999997</v>
      </c>
      <c r="K705" s="3">
        <v>81.958153846153834</v>
      </c>
      <c r="L705" s="4">
        <v>0.34999999999999992</v>
      </c>
    </row>
    <row r="706" spans="1:12" x14ac:dyDescent="0.35">
      <c r="A706" s="1" t="s">
        <v>1272</v>
      </c>
      <c r="B706" t="s">
        <v>1273</v>
      </c>
      <c r="C706" t="s">
        <v>26</v>
      </c>
      <c r="D706" t="s">
        <v>27</v>
      </c>
      <c r="E706">
        <v>1</v>
      </c>
      <c r="F706" s="2">
        <v>3375</v>
      </c>
      <c r="G706" s="3">
        <v>5555.7691999999997</v>
      </c>
      <c r="H706" s="3">
        <v>33.75</v>
      </c>
      <c r="I706" s="3">
        <v>158.625</v>
      </c>
      <c r="J706" s="3">
        <v>3567.375</v>
      </c>
      <c r="K706" s="3">
        <v>5488.2692307692305</v>
      </c>
      <c r="L706" s="4">
        <v>0.35</v>
      </c>
    </row>
    <row r="707" spans="1:12" x14ac:dyDescent="0.35">
      <c r="A707" s="1" t="s">
        <v>1274</v>
      </c>
      <c r="B707" t="s">
        <v>776</v>
      </c>
      <c r="C707" t="s">
        <v>26</v>
      </c>
      <c r="D707" t="s">
        <v>27</v>
      </c>
      <c r="E707">
        <v>1</v>
      </c>
      <c r="F707" s="2">
        <v>4242.8100000000004</v>
      </c>
      <c r="G707" s="3">
        <v>6984.3180000000002</v>
      </c>
      <c r="H707" s="3">
        <v>42.428100000000008</v>
      </c>
      <c r="I707" s="3">
        <v>199.41207000000003</v>
      </c>
      <c r="J707" s="3">
        <v>4484.6501700000008</v>
      </c>
      <c r="K707" s="3">
        <v>6899.4618000000009</v>
      </c>
      <c r="L707" s="4">
        <v>0.35</v>
      </c>
    </row>
    <row r="708" spans="1:12" x14ac:dyDescent="0.35">
      <c r="A708" s="1" t="s">
        <v>1275</v>
      </c>
      <c r="B708" t="s">
        <v>776</v>
      </c>
      <c r="C708" t="s">
        <v>26</v>
      </c>
      <c r="D708" t="s">
        <v>27</v>
      </c>
      <c r="E708">
        <v>1</v>
      </c>
      <c r="F708" s="2">
        <v>4615.41</v>
      </c>
      <c r="G708" s="3">
        <v>7597.6749</v>
      </c>
      <c r="H708" s="3">
        <v>46.1541</v>
      </c>
      <c r="I708" s="3">
        <v>216.92427000000001</v>
      </c>
      <c r="J708" s="3">
        <v>4878.48837</v>
      </c>
      <c r="K708" s="3">
        <v>7505.3667230769224</v>
      </c>
      <c r="L708" s="4">
        <v>0.34999999999999992</v>
      </c>
    </row>
    <row r="709" spans="1:12" x14ac:dyDescent="0.35">
      <c r="A709" s="1" t="s">
        <v>1276</v>
      </c>
      <c r="B709" t="s">
        <v>1277</v>
      </c>
      <c r="C709" t="s">
        <v>26</v>
      </c>
      <c r="D709" t="s">
        <v>27</v>
      </c>
      <c r="E709">
        <v>1</v>
      </c>
      <c r="F709" s="2">
        <v>40.5</v>
      </c>
      <c r="G709" s="3">
        <v>66.669200000000004</v>
      </c>
      <c r="H709" s="3">
        <v>0.40500000000000003</v>
      </c>
      <c r="I709" s="3">
        <v>1.9035</v>
      </c>
      <c r="J709" s="3">
        <v>42.808500000000002</v>
      </c>
      <c r="K709" s="3">
        <v>65.859230769230777</v>
      </c>
      <c r="L709" s="4">
        <v>0.35000000000000003</v>
      </c>
    </row>
    <row r="710" spans="1:12" x14ac:dyDescent="0.35">
      <c r="A710" s="1" t="s">
        <v>1278</v>
      </c>
      <c r="B710" t="s">
        <v>606</v>
      </c>
      <c r="C710" t="s">
        <v>26</v>
      </c>
      <c r="D710" t="s">
        <v>27</v>
      </c>
      <c r="E710">
        <v>1</v>
      </c>
      <c r="F710" s="2">
        <v>216.66</v>
      </c>
      <c r="G710" s="3">
        <v>356.65570000000002</v>
      </c>
      <c r="H710" s="3">
        <v>2.1665999999999999</v>
      </c>
      <c r="I710" s="3">
        <v>10.183019999999999</v>
      </c>
      <c r="J710" s="3">
        <v>229.00961999999998</v>
      </c>
      <c r="K710" s="3">
        <v>352.32249230769224</v>
      </c>
      <c r="L710" s="4">
        <v>0.34999999999999992</v>
      </c>
    </row>
    <row r="711" spans="1:12" x14ac:dyDescent="0.35">
      <c r="A711" s="1" t="s">
        <v>1279</v>
      </c>
      <c r="B711" t="s">
        <v>606</v>
      </c>
      <c r="C711" t="s">
        <v>26</v>
      </c>
      <c r="D711" t="s">
        <v>27</v>
      </c>
      <c r="E711">
        <v>1</v>
      </c>
      <c r="F711" s="2">
        <v>258.75</v>
      </c>
      <c r="G711" s="3">
        <v>425.94229999999999</v>
      </c>
      <c r="H711" s="3">
        <v>2.5874999999999999</v>
      </c>
      <c r="I711" s="3">
        <v>12.161250000000001</v>
      </c>
      <c r="J711" s="3">
        <v>273.49874999999997</v>
      </c>
      <c r="K711" s="3">
        <v>420.76730769230761</v>
      </c>
      <c r="L711" s="4">
        <v>0.34999999999999992</v>
      </c>
    </row>
    <row r="712" spans="1:12" x14ac:dyDescent="0.35">
      <c r="A712" s="1" t="s">
        <v>1280</v>
      </c>
      <c r="B712" t="s">
        <v>1281</v>
      </c>
      <c r="C712" t="s">
        <v>363</v>
      </c>
      <c r="D712" t="s">
        <v>364</v>
      </c>
      <c r="E712">
        <v>1</v>
      </c>
      <c r="F712" s="2">
        <v>529</v>
      </c>
      <c r="G712" s="3">
        <v>870.81539999999995</v>
      </c>
      <c r="H712" s="3">
        <v>5.29</v>
      </c>
      <c r="I712" s="3">
        <v>24.863</v>
      </c>
      <c r="J712" s="3">
        <v>559.15300000000002</v>
      </c>
      <c r="K712" s="3">
        <v>860.23538461538465</v>
      </c>
      <c r="L712" s="4">
        <v>0.35</v>
      </c>
    </row>
    <row r="713" spans="1:12" x14ac:dyDescent="0.35">
      <c r="A713" s="1" t="s">
        <v>1282</v>
      </c>
      <c r="B713" t="s">
        <v>487</v>
      </c>
      <c r="C713" t="s">
        <v>26</v>
      </c>
      <c r="D713" t="s">
        <v>27</v>
      </c>
      <c r="E713">
        <v>1</v>
      </c>
      <c r="F713" s="2">
        <v>466.44</v>
      </c>
      <c r="G713" s="3">
        <v>767.83199999999999</v>
      </c>
      <c r="H713" s="3">
        <v>4.6643999999999997</v>
      </c>
      <c r="I713" s="3">
        <v>21.92268</v>
      </c>
      <c r="J713" s="3">
        <v>493.02708000000001</v>
      </c>
      <c r="K713" s="3">
        <v>758.50319999999999</v>
      </c>
      <c r="L713" s="4">
        <v>0.35</v>
      </c>
    </row>
    <row r="714" spans="1:12" x14ac:dyDescent="0.35">
      <c r="A714" s="1" t="s">
        <v>1283</v>
      </c>
      <c r="B714" t="s">
        <v>487</v>
      </c>
      <c r="C714" t="s">
        <v>26</v>
      </c>
      <c r="D714" t="s">
        <v>27</v>
      </c>
      <c r="E714">
        <v>1</v>
      </c>
      <c r="F714" s="2">
        <v>430.2</v>
      </c>
      <c r="G714" s="3">
        <v>708.17539999999997</v>
      </c>
      <c r="H714" s="3">
        <v>4.3019999999999996</v>
      </c>
      <c r="I714" s="3">
        <v>20.2194</v>
      </c>
      <c r="J714" s="3">
        <v>454.72140000000002</v>
      </c>
      <c r="K714" s="3">
        <v>699.57138461538466</v>
      </c>
      <c r="L714" s="4">
        <v>0.35000000000000003</v>
      </c>
    </row>
    <row r="715" spans="1:12" x14ac:dyDescent="0.35">
      <c r="A715" s="1" t="s">
        <v>1284</v>
      </c>
      <c r="B715" t="s">
        <v>487</v>
      </c>
      <c r="C715" t="s">
        <v>26</v>
      </c>
      <c r="D715" t="s">
        <v>27</v>
      </c>
      <c r="E715">
        <v>1</v>
      </c>
      <c r="F715" s="2">
        <v>596.85</v>
      </c>
      <c r="G715" s="3">
        <v>982.50689999999997</v>
      </c>
      <c r="H715" s="3">
        <v>5.9685000000000006</v>
      </c>
      <c r="I715" s="3">
        <v>28.051950000000001</v>
      </c>
      <c r="J715" s="3">
        <v>630.87045000000001</v>
      </c>
      <c r="K715" s="3">
        <v>970.56992307692303</v>
      </c>
      <c r="L715" s="4">
        <v>0.35</v>
      </c>
    </row>
    <row r="716" spans="1:12" x14ac:dyDescent="0.35">
      <c r="A716" s="1" t="s">
        <v>1285</v>
      </c>
      <c r="B716" t="s">
        <v>1286</v>
      </c>
      <c r="C716" t="s">
        <v>26</v>
      </c>
      <c r="D716" t="s">
        <v>27</v>
      </c>
      <c r="E716">
        <v>1</v>
      </c>
      <c r="F716" s="2">
        <v>50</v>
      </c>
      <c r="G716" s="3">
        <v>82.307699999999997</v>
      </c>
      <c r="H716" s="3">
        <v>0.5</v>
      </c>
      <c r="I716" s="3">
        <v>2.35</v>
      </c>
      <c r="J716" s="3">
        <v>52.85</v>
      </c>
      <c r="K716" s="3">
        <v>81.307692307692307</v>
      </c>
      <c r="L716" s="4">
        <v>0.35</v>
      </c>
    </row>
    <row r="717" spans="1:12" x14ac:dyDescent="0.35">
      <c r="A717" s="1" t="s">
        <v>1287</v>
      </c>
      <c r="B717" t="s">
        <v>1288</v>
      </c>
      <c r="C717" t="s">
        <v>26</v>
      </c>
      <c r="D717" t="s">
        <v>27</v>
      </c>
      <c r="E717">
        <v>1</v>
      </c>
      <c r="F717" s="2">
        <v>8.5500000000000007</v>
      </c>
      <c r="G717" s="3">
        <v>14.0746</v>
      </c>
      <c r="H717" s="3">
        <v>8.5500000000000007E-2</v>
      </c>
      <c r="I717" s="3">
        <v>0.40185000000000004</v>
      </c>
      <c r="J717" s="3">
        <v>9.03735</v>
      </c>
      <c r="K717" s="3">
        <v>13.903615384615383</v>
      </c>
      <c r="L717" s="4">
        <v>0.34999999999999992</v>
      </c>
    </row>
    <row r="718" spans="1:12" x14ac:dyDescent="0.35">
      <c r="A718" s="1" t="s">
        <v>1289</v>
      </c>
      <c r="B718" t="s">
        <v>1290</v>
      </c>
      <c r="C718" t="s">
        <v>26</v>
      </c>
      <c r="D718" t="s">
        <v>27</v>
      </c>
      <c r="E718">
        <v>1</v>
      </c>
      <c r="F718" s="2">
        <v>492.75</v>
      </c>
      <c r="G718" s="3">
        <v>811.14229999999998</v>
      </c>
      <c r="H718" s="3">
        <v>4.9275000000000002</v>
      </c>
      <c r="I718" s="3">
        <v>23.15925</v>
      </c>
      <c r="J718" s="3">
        <v>520.83675000000005</v>
      </c>
      <c r="K718" s="3">
        <v>801.28730769230776</v>
      </c>
      <c r="L718" s="4">
        <v>0.35</v>
      </c>
    </row>
    <row r="719" spans="1:12" x14ac:dyDescent="0.35">
      <c r="A719" s="1" t="s">
        <v>1291</v>
      </c>
      <c r="B719" t="s">
        <v>1292</v>
      </c>
      <c r="C719" t="s">
        <v>26</v>
      </c>
      <c r="D719" t="s">
        <v>27</v>
      </c>
      <c r="E719">
        <v>1</v>
      </c>
      <c r="F719" s="2">
        <v>492.75</v>
      </c>
      <c r="G719" s="3">
        <v>811.14229999999998</v>
      </c>
      <c r="H719" s="3">
        <v>4.9275000000000002</v>
      </c>
      <c r="I719" s="3">
        <v>23.15925</v>
      </c>
      <c r="J719" s="3">
        <v>520.83675000000005</v>
      </c>
      <c r="K719" s="3">
        <v>801.28730769230776</v>
      </c>
      <c r="L719" s="4">
        <v>0.35</v>
      </c>
    </row>
    <row r="720" spans="1:12" x14ac:dyDescent="0.35">
      <c r="A720" s="1">
        <v>109412</v>
      </c>
      <c r="B720" t="s">
        <v>1293</v>
      </c>
      <c r="C720" t="s">
        <v>13</v>
      </c>
      <c r="D720" t="s">
        <v>14</v>
      </c>
      <c r="E720">
        <v>1</v>
      </c>
      <c r="F720" s="2">
        <v>659.84</v>
      </c>
      <c r="G720" s="3">
        <v>1086.1982</v>
      </c>
      <c r="H720" s="3">
        <v>6.5984000000000007</v>
      </c>
      <c r="I720" s="3">
        <v>31.01248</v>
      </c>
      <c r="J720" s="3">
        <v>697.45087999999998</v>
      </c>
      <c r="K720" s="3">
        <v>1073.0013538461537</v>
      </c>
      <c r="L720" s="4">
        <v>0.34999999999999992</v>
      </c>
    </row>
    <row r="721" spans="1:12" hidden="1" x14ac:dyDescent="0.35">
      <c r="A721" s="1" t="s">
        <v>1294</v>
      </c>
      <c r="B721" t="s">
        <v>1295</v>
      </c>
      <c r="C721" t="s">
        <v>46</v>
      </c>
      <c r="D721" t="s">
        <v>47</v>
      </c>
      <c r="E721">
        <v>1</v>
      </c>
      <c r="F721" s="2">
        <v>1330</v>
      </c>
      <c r="G721" s="3">
        <v>2189.3845999999999</v>
      </c>
      <c r="H721" s="3">
        <v>13.3</v>
      </c>
      <c r="I721" s="3">
        <v>62.51</v>
      </c>
      <c r="J721" s="3">
        <v>1405.81</v>
      </c>
      <c r="K721" s="3">
        <v>2162.7846153846153</v>
      </c>
      <c r="L721" s="4">
        <v>0.35000000000000003</v>
      </c>
    </row>
    <row r="722" spans="1:12" hidden="1" x14ac:dyDescent="0.35">
      <c r="A722" s="1">
        <v>4890</v>
      </c>
      <c r="B722" t="s">
        <v>1296</v>
      </c>
      <c r="C722" t="s">
        <v>46</v>
      </c>
      <c r="D722" t="s">
        <v>47</v>
      </c>
      <c r="E722">
        <v>1</v>
      </c>
      <c r="F722" s="2">
        <v>470</v>
      </c>
      <c r="G722" s="3">
        <v>773.69230000000005</v>
      </c>
      <c r="H722" s="3">
        <v>4.7</v>
      </c>
      <c r="I722" s="3">
        <v>22.09</v>
      </c>
      <c r="J722" s="3">
        <v>496.78999999999996</v>
      </c>
      <c r="K722" s="3">
        <v>764.29230769230765</v>
      </c>
      <c r="L722" s="4">
        <v>0.35000000000000003</v>
      </c>
    </row>
    <row r="723" spans="1:12" x14ac:dyDescent="0.35">
      <c r="A723" s="1">
        <v>107871</v>
      </c>
      <c r="B723" t="s">
        <v>1297</v>
      </c>
      <c r="C723" t="s">
        <v>13</v>
      </c>
      <c r="D723" t="s">
        <v>14</v>
      </c>
      <c r="E723">
        <v>1</v>
      </c>
      <c r="F723" s="2">
        <v>39</v>
      </c>
      <c r="G723" s="3">
        <v>64.2</v>
      </c>
      <c r="H723" s="3">
        <v>0.39</v>
      </c>
      <c r="I723" s="3">
        <v>1.833</v>
      </c>
      <c r="J723" s="3">
        <v>41.222999999999999</v>
      </c>
      <c r="K723" s="3">
        <v>63.419999999999995</v>
      </c>
      <c r="L723" s="4">
        <v>0.35</v>
      </c>
    </row>
    <row r="724" spans="1:12" x14ac:dyDescent="0.35">
      <c r="A724" s="1">
        <v>40361</v>
      </c>
      <c r="B724" t="s">
        <v>131</v>
      </c>
      <c r="C724" t="s">
        <v>13</v>
      </c>
      <c r="D724" t="s">
        <v>14</v>
      </c>
      <c r="E724">
        <v>1</v>
      </c>
      <c r="F724" s="2">
        <v>563.12</v>
      </c>
      <c r="G724" s="3">
        <v>926.98220000000003</v>
      </c>
      <c r="H724" s="3">
        <v>5.6311999999999998</v>
      </c>
      <c r="I724" s="3">
        <v>26.466640000000002</v>
      </c>
      <c r="J724" s="3">
        <v>595.21784000000002</v>
      </c>
      <c r="K724" s="3">
        <v>915.71975384615382</v>
      </c>
      <c r="L724" s="4">
        <v>0.35</v>
      </c>
    </row>
    <row r="725" spans="1:12" x14ac:dyDescent="0.35">
      <c r="A725" s="1" t="s">
        <v>1298</v>
      </c>
      <c r="B725" t="s">
        <v>1299</v>
      </c>
      <c r="C725" t="s">
        <v>17</v>
      </c>
      <c r="D725" t="s">
        <v>18</v>
      </c>
      <c r="E725">
        <v>1</v>
      </c>
      <c r="F725" s="2">
        <v>70</v>
      </c>
      <c r="G725" s="3">
        <v>115.2308</v>
      </c>
      <c r="H725" s="3">
        <v>0.70000000000000007</v>
      </c>
      <c r="I725" s="3">
        <v>3.29</v>
      </c>
      <c r="J725" s="3">
        <v>73.990000000000009</v>
      </c>
      <c r="K725" s="3">
        <v>113.83076923076923</v>
      </c>
      <c r="L725" s="4">
        <v>0.34999999999999992</v>
      </c>
    </row>
    <row r="726" spans="1:12" x14ac:dyDescent="0.35">
      <c r="A726" s="1" t="s">
        <v>1300</v>
      </c>
      <c r="B726" t="s">
        <v>1301</v>
      </c>
      <c r="C726" t="s">
        <v>26</v>
      </c>
      <c r="D726" t="s">
        <v>27</v>
      </c>
      <c r="E726">
        <v>1</v>
      </c>
      <c r="F726" s="2">
        <v>110</v>
      </c>
      <c r="G726" s="3">
        <v>181.07689999999999</v>
      </c>
      <c r="H726" s="3">
        <v>1.1000000000000001</v>
      </c>
      <c r="I726" s="3">
        <v>5.17</v>
      </c>
      <c r="J726" s="3">
        <v>116.27</v>
      </c>
      <c r="K726" s="3">
        <v>178.87692307692308</v>
      </c>
      <c r="L726" s="4">
        <v>0.35000000000000003</v>
      </c>
    </row>
    <row r="727" spans="1:12" x14ac:dyDescent="0.35">
      <c r="A727" s="1">
        <v>800015032</v>
      </c>
      <c r="B727" t="s">
        <v>1302</v>
      </c>
      <c r="C727" t="s">
        <v>363</v>
      </c>
      <c r="D727" t="s">
        <v>364</v>
      </c>
      <c r="E727">
        <v>1</v>
      </c>
      <c r="F727" s="2">
        <v>43.87</v>
      </c>
      <c r="G727" s="3">
        <v>72.216800000000006</v>
      </c>
      <c r="H727" s="3">
        <v>0.43869999999999998</v>
      </c>
      <c r="I727" s="3">
        <v>2.06189</v>
      </c>
      <c r="J727" s="3">
        <v>46.370589999999993</v>
      </c>
      <c r="K727" s="3">
        <v>71.339369230769222</v>
      </c>
      <c r="L727" s="4">
        <v>0.35000000000000003</v>
      </c>
    </row>
    <row r="728" spans="1:12" x14ac:dyDescent="0.35">
      <c r="A728" s="1">
        <v>800015101</v>
      </c>
      <c r="B728" t="s">
        <v>1303</v>
      </c>
      <c r="C728" t="s">
        <v>363</v>
      </c>
      <c r="D728" t="s">
        <v>364</v>
      </c>
      <c r="E728">
        <v>1</v>
      </c>
      <c r="F728" s="2">
        <v>9.68</v>
      </c>
      <c r="G728" s="3">
        <v>15.934799999999999</v>
      </c>
      <c r="H728" s="3">
        <v>9.6799999999999997E-2</v>
      </c>
      <c r="I728" s="3">
        <v>0.45495999999999998</v>
      </c>
      <c r="J728" s="3">
        <v>10.23176</v>
      </c>
      <c r="K728" s="3">
        <v>15.741169230769229</v>
      </c>
      <c r="L728" s="4">
        <v>0.34999999999999992</v>
      </c>
    </row>
    <row r="729" spans="1:12" x14ac:dyDescent="0.35">
      <c r="A729" s="1">
        <v>800015145</v>
      </c>
      <c r="B729" t="s">
        <v>1304</v>
      </c>
      <c r="C729" t="s">
        <v>363</v>
      </c>
      <c r="D729" t="s">
        <v>364</v>
      </c>
      <c r="E729">
        <v>1</v>
      </c>
      <c r="F729" s="2">
        <v>42.47</v>
      </c>
      <c r="G729" s="3">
        <v>69.912199999999999</v>
      </c>
      <c r="H729" s="3">
        <v>0.42470000000000002</v>
      </c>
      <c r="I729" s="3">
        <v>1.9960899999999999</v>
      </c>
      <c r="J729" s="3">
        <v>44.890790000000003</v>
      </c>
      <c r="K729" s="3">
        <v>69.062753846153853</v>
      </c>
      <c r="L729" s="4">
        <v>0.35000000000000003</v>
      </c>
    </row>
    <row r="730" spans="1:12" x14ac:dyDescent="0.35">
      <c r="A730" s="1">
        <v>800015540</v>
      </c>
      <c r="B730" t="s">
        <v>1305</v>
      </c>
      <c r="C730" t="s">
        <v>363</v>
      </c>
      <c r="D730" t="s">
        <v>364</v>
      </c>
      <c r="E730">
        <v>1</v>
      </c>
      <c r="F730" s="2">
        <v>90</v>
      </c>
      <c r="G730" s="3">
        <v>148.15379999999999</v>
      </c>
      <c r="H730" s="3">
        <v>0.9</v>
      </c>
      <c r="I730" s="3">
        <v>4.2300000000000004</v>
      </c>
      <c r="J730" s="3">
        <v>95.13000000000001</v>
      </c>
      <c r="K730" s="3">
        <v>146.35384615384618</v>
      </c>
      <c r="L730" s="4">
        <v>0.35000000000000003</v>
      </c>
    </row>
    <row r="731" spans="1:12" x14ac:dyDescent="0.35">
      <c r="A731" s="1">
        <v>500610</v>
      </c>
      <c r="B731" t="s">
        <v>1306</v>
      </c>
      <c r="C731" t="s">
        <v>13</v>
      </c>
      <c r="D731" t="s">
        <v>14</v>
      </c>
      <c r="E731">
        <v>1</v>
      </c>
      <c r="F731" s="2">
        <v>581.25</v>
      </c>
      <c r="G731" s="3">
        <v>956.82690000000002</v>
      </c>
      <c r="H731" s="3">
        <v>5.8125</v>
      </c>
      <c r="I731" s="3">
        <v>27.318750000000001</v>
      </c>
      <c r="J731" s="3">
        <v>614.38125000000002</v>
      </c>
      <c r="K731" s="3">
        <v>945.20192307692309</v>
      </c>
      <c r="L731" s="4">
        <v>0.35</v>
      </c>
    </row>
    <row r="732" spans="1:12" x14ac:dyDescent="0.35">
      <c r="A732" s="1" t="s">
        <v>1307</v>
      </c>
      <c r="B732" t="s">
        <v>669</v>
      </c>
      <c r="C732" t="s">
        <v>26</v>
      </c>
      <c r="D732" t="s">
        <v>27</v>
      </c>
      <c r="E732">
        <v>1</v>
      </c>
      <c r="F732" s="2">
        <v>61</v>
      </c>
      <c r="G732" s="3">
        <v>100.41540000000001</v>
      </c>
      <c r="H732" s="3">
        <v>0.61</v>
      </c>
      <c r="I732" s="3">
        <v>2.867</v>
      </c>
      <c r="J732" s="3">
        <v>64.477000000000004</v>
      </c>
      <c r="K732" s="3">
        <v>99.195384615384611</v>
      </c>
      <c r="L732" s="4">
        <v>0.34999999999999992</v>
      </c>
    </row>
    <row r="733" spans="1:12" x14ac:dyDescent="0.35">
      <c r="A733" s="1" t="s">
        <v>1308</v>
      </c>
      <c r="B733" t="s">
        <v>1309</v>
      </c>
      <c r="C733" t="s">
        <v>363</v>
      </c>
      <c r="D733" t="s">
        <v>364</v>
      </c>
      <c r="E733">
        <v>1</v>
      </c>
      <c r="F733" s="2">
        <v>400</v>
      </c>
      <c r="G733" s="3">
        <v>658.4615</v>
      </c>
      <c r="H733" s="3">
        <v>4</v>
      </c>
      <c r="I733" s="3">
        <v>18.8</v>
      </c>
      <c r="J733" s="3">
        <v>422.8</v>
      </c>
      <c r="K733" s="3">
        <v>650.46153846153845</v>
      </c>
      <c r="L733" s="4">
        <v>0.35</v>
      </c>
    </row>
    <row r="734" spans="1:12" hidden="1" x14ac:dyDescent="0.35">
      <c r="A734" s="1">
        <v>6888</v>
      </c>
      <c r="B734" t="s">
        <v>1310</v>
      </c>
      <c r="C734" t="s">
        <v>46</v>
      </c>
      <c r="D734" t="s">
        <v>47</v>
      </c>
      <c r="E734">
        <v>1</v>
      </c>
      <c r="F734" s="2">
        <v>245</v>
      </c>
      <c r="G734" s="3">
        <v>403.30770000000001</v>
      </c>
      <c r="H734" s="3">
        <v>2.4500000000000002</v>
      </c>
      <c r="I734" s="3">
        <v>11.515000000000001</v>
      </c>
      <c r="J734" s="3">
        <v>258.96499999999997</v>
      </c>
      <c r="K734" s="3">
        <v>398.40769230769223</v>
      </c>
      <c r="L734" s="4">
        <v>0.34999999999999992</v>
      </c>
    </row>
    <row r="735" spans="1:12" x14ac:dyDescent="0.35">
      <c r="A735" s="1" t="s">
        <v>1311</v>
      </c>
      <c r="B735" t="s">
        <v>1312</v>
      </c>
      <c r="C735" t="s">
        <v>13</v>
      </c>
      <c r="D735" t="s">
        <v>14</v>
      </c>
      <c r="E735">
        <v>1</v>
      </c>
      <c r="F735" s="2">
        <v>2074</v>
      </c>
      <c r="G735" s="3">
        <v>3414.1230999999998</v>
      </c>
      <c r="H735" s="3">
        <v>20.740000000000002</v>
      </c>
      <c r="I735" s="3">
        <v>97.477999999999994</v>
      </c>
      <c r="J735" s="3">
        <v>2192.2179999999998</v>
      </c>
      <c r="K735" s="3">
        <v>3372.6430769230765</v>
      </c>
      <c r="L735" s="4">
        <v>0.35</v>
      </c>
    </row>
    <row r="736" spans="1:12" x14ac:dyDescent="0.35">
      <c r="A736" s="1" t="s">
        <v>1313</v>
      </c>
      <c r="B736" t="s">
        <v>1314</v>
      </c>
      <c r="C736" t="s">
        <v>363</v>
      </c>
      <c r="D736" t="s">
        <v>364</v>
      </c>
      <c r="E736">
        <v>1</v>
      </c>
      <c r="F736" s="2">
        <v>11.2</v>
      </c>
      <c r="G736" s="3">
        <v>18.436900000000001</v>
      </c>
      <c r="H736" s="3">
        <v>0.11199999999999999</v>
      </c>
      <c r="I736" s="3">
        <v>0.52639999999999998</v>
      </c>
      <c r="J736" s="3">
        <v>11.8384</v>
      </c>
      <c r="K736" s="3">
        <v>18.212923076923076</v>
      </c>
      <c r="L736" s="4">
        <v>0.35</v>
      </c>
    </row>
    <row r="737" spans="1:12" x14ac:dyDescent="0.35">
      <c r="A737" s="1" t="s">
        <v>1315</v>
      </c>
      <c r="B737" t="s">
        <v>1316</v>
      </c>
      <c r="C737" t="s">
        <v>34</v>
      </c>
      <c r="D737" t="s">
        <v>35</v>
      </c>
      <c r="E737">
        <v>1</v>
      </c>
      <c r="F737" s="2">
        <v>3500</v>
      </c>
      <c r="G737" s="3">
        <v>5761.5384999999997</v>
      </c>
      <c r="H737" s="3">
        <v>35</v>
      </c>
      <c r="I737" s="3">
        <v>164.5</v>
      </c>
      <c r="J737" s="3">
        <v>3699.5</v>
      </c>
      <c r="K737" s="3">
        <v>5691.538461538461</v>
      </c>
      <c r="L737" s="4">
        <v>0.34999999999999992</v>
      </c>
    </row>
    <row r="738" spans="1:12" hidden="1" x14ac:dyDescent="0.35">
      <c r="A738" s="1" t="s">
        <v>1317</v>
      </c>
      <c r="B738" t="s">
        <v>1318</v>
      </c>
      <c r="C738" t="s">
        <v>46</v>
      </c>
      <c r="D738" t="s">
        <v>47</v>
      </c>
      <c r="E738">
        <v>1</v>
      </c>
      <c r="F738" s="2">
        <v>88</v>
      </c>
      <c r="G738" s="3">
        <v>144.86150000000001</v>
      </c>
      <c r="H738" s="3">
        <v>0.88</v>
      </c>
      <c r="I738" s="3">
        <v>4.1360000000000001</v>
      </c>
      <c r="J738" s="3">
        <v>93.015999999999991</v>
      </c>
      <c r="K738" s="3">
        <v>143.10153846153844</v>
      </c>
      <c r="L738" s="4">
        <v>0.35</v>
      </c>
    </row>
    <row r="739" spans="1:12" x14ac:dyDescent="0.35">
      <c r="A739" s="1" t="s">
        <v>1319</v>
      </c>
      <c r="B739" t="s">
        <v>1320</v>
      </c>
      <c r="C739" t="s">
        <v>363</v>
      </c>
      <c r="D739" t="s">
        <v>364</v>
      </c>
      <c r="E739">
        <v>1</v>
      </c>
      <c r="F739" s="2">
        <v>165</v>
      </c>
      <c r="G739" s="3">
        <v>271.61540000000002</v>
      </c>
      <c r="H739" s="3">
        <v>1.6500000000000001</v>
      </c>
      <c r="I739" s="3">
        <v>7.7549999999999999</v>
      </c>
      <c r="J739" s="3">
        <v>174.405</v>
      </c>
      <c r="K739" s="3">
        <v>268.31538461538463</v>
      </c>
      <c r="L739" s="4">
        <v>0.35000000000000003</v>
      </c>
    </row>
    <row r="740" spans="1:12" x14ac:dyDescent="0.35">
      <c r="A740" s="1" t="s">
        <v>1321</v>
      </c>
      <c r="B740" t="s">
        <v>1322</v>
      </c>
      <c r="C740" t="s">
        <v>363</v>
      </c>
      <c r="D740" t="s">
        <v>364</v>
      </c>
      <c r="E740">
        <v>1</v>
      </c>
      <c r="F740" s="2">
        <v>250</v>
      </c>
      <c r="G740" s="3">
        <v>411.5385</v>
      </c>
      <c r="H740" s="3">
        <v>2.5</v>
      </c>
      <c r="I740" s="3">
        <v>11.75</v>
      </c>
      <c r="J740" s="3">
        <v>264.25</v>
      </c>
      <c r="K740" s="3">
        <v>406.53846153846155</v>
      </c>
      <c r="L740" s="4">
        <v>0.35000000000000003</v>
      </c>
    </row>
    <row r="741" spans="1:12" x14ac:dyDescent="0.35">
      <c r="A741" s="1" t="s">
        <v>1323</v>
      </c>
      <c r="B741" t="s">
        <v>1324</v>
      </c>
      <c r="C741" t="s">
        <v>26</v>
      </c>
      <c r="D741" t="s">
        <v>27</v>
      </c>
      <c r="E741">
        <v>1</v>
      </c>
      <c r="F741" s="2">
        <v>20.25</v>
      </c>
      <c r="G741" s="3">
        <v>33.334600000000002</v>
      </c>
      <c r="H741" s="3">
        <v>0.20250000000000001</v>
      </c>
      <c r="I741" s="3">
        <v>0.95174999999999998</v>
      </c>
      <c r="J741" s="3">
        <v>21.404250000000001</v>
      </c>
      <c r="K741" s="3">
        <v>32.929615384615389</v>
      </c>
      <c r="L741" s="4">
        <v>0.35000000000000003</v>
      </c>
    </row>
    <row r="742" spans="1:12" x14ac:dyDescent="0.35">
      <c r="A742" s="1" t="s">
        <v>1325</v>
      </c>
      <c r="B742" t="s">
        <v>828</v>
      </c>
      <c r="C742" t="s">
        <v>26</v>
      </c>
      <c r="D742" t="s">
        <v>27</v>
      </c>
      <c r="E742">
        <v>1</v>
      </c>
      <c r="F742" s="2">
        <v>292.05</v>
      </c>
      <c r="G742" s="3">
        <v>480.75920000000002</v>
      </c>
      <c r="H742" s="3">
        <v>2.9205000000000001</v>
      </c>
      <c r="I742" s="3">
        <v>13.72635</v>
      </c>
      <c r="J742" s="3">
        <v>308.69685000000004</v>
      </c>
      <c r="K742" s="3">
        <v>474.91823076923083</v>
      </c>
      <c r="L742" s="4">
        <v>0.35</v>
      </c>
    </row>
    <row r="743" spans="1:12" x14ac:dyDescent="0.35">
      <c r="A743" s="1" t="s">
        <v>1326</v>
      </c>
      <c r="B743" t="s">
        <v>1327</v>
      </c>
      <c r="C743" t="s">
        <v>26</v>
      </c>
      <c r="D743" t="s">
        <v>27</v>
      </c>
      <c r="E743">
        <v>1</v>
      </c>
      <c r="F743" s="2">
        <v>66.150000000000006</v>
      </c>
      <c r="G743" s="3">
        <v>108.8931</v>
      </c>
      <c r="H743" s="3">
        <v>0.66150000000000009</v>
      </c>
      <c r="I743" s="3">
        <v>3.1090500000000003</v>
      </c>
      <c r="J743" s="3">
        <v>69.920550000000006</v>
      </c>
      <c r="K743" s="3">
        <v>107.57007692307693</v>
      </c>
      <c r="L743" s="4">
        <v>0.35</v>
      </c>
    </row>
    <row r="744" spans="1:12" x14ac:dyDescent="0.35">
      <c r="A744" s="1" t="s">
        <v>1328</v>
      </c>
      <c r="B744" t="s">
        <v>1329</v>
      </c>
      <c r="C744" t="s">
        <v>363</v>
      </c>
      <c r="D744" t="s">
        <v>364</v>
      </c>
      <c r="E744">
        <v>1</v>
      </c>
      <c r="F744" s="2">
        <v>40</v>
      </c>
      <c r="G744" s="3">
        <v>65.846199999999996</v>
      </c>
      <c r="H744" s="3">
        <v>0.4</v>
      </c>
      <c r="I744" s="3">
        <v>1.88</v>
      </c>
      <c r="J744" s="3">
        <v>42.28</v>
      </c>
      <c r="K744" s="3">
        <v>65.046153846153842</v>
      </c>
      <c r="L744" s="4">
        <v>0.34999999999999992</v>
      </c>
    </row>
    <row r="745" spans="1:12" x14ac:dyDescent="0.35">
      <c r="A745" s="1" t="s">
        <v>1330</v>
      </c>
      <c r="B745" t="s">
        <v>1331</v>
      </c>
      <c r="C745" t="s">
        <v>26</v>
      </c>
      <c r="D745" t="s">
        <v>27</v>
      </c>
      <c r="E745">
        <v>1</v>
      </c>
      <c r="F745" s="2">
        <v>1142.0999999999999</v>
      </c>
      <c r="G745" s="3">
        <v>1880.0723</v>
      </c>
      <c r="H745" s="3">
        <v>11.420999999999999</v>
      </c>
      <c r="I745" s="3">
        <v>53.678699999999999</v>
      </c>
      <c r="J745" s="3">
        <v>1207.1996999999999</v>
      </c>
      <c r="K745" s="3">
        <v>1857.2303076923074</v>
      </c>
      <c r="L745" s="4">
        <v>0.35</v>
      </c>
    </row>
    <row r="746" spans="1:12" x14ac:dyDescent="0.35">
      <c r="A746" s="1" t="s">
        <v>1332</v>
      </c>
      <c r="B746" t="s">
        <v>1333</v>
      </c>
      <c r="C746" t="s">
        <v>26</v>
      </c>
      <c r="D746" t="s">
        <v>27</v>
      </c>
      <c r="E746">
        <v>1</v>
      </c>
      <c r="F746" s="2">
        <v>108.9</v>
      </c>
      <c r="G746" s="3">
        <v>179.2662</v>
      </c>
      <c r="H746" s="3">
        <v>1.0890000000000002</v>
      </c>
      <c r="I746" s="3">
        <v>5.1183000000000005</v>
      </c>
      <c r="J746" s="3">
        <v>115.10730000000001</v>
      </c>
      <c r="K746" s="3">
        <v>177.08815384615386</v>
      </c>
      <c r="L746" s="4">
        <v>0.35</v>
      </c>
    </row>
    <row r="747" spans="1:12" x14ac:dyDescent="0.35">
      <c r="A747" s="1" t="s">
        <v>1334</v>
      </c>
      <c r="B747" t="s">
        <v>1335</v>
      </c>
      <c r="C747" t="s">
        <v>17</v>
      </c>
      <c r="D747" t="s">
        <v>18</v>
      </c>
      <c r="E747">
        <v>1</v>
      </c>
      <c r="F747" s="2">
        <v>1887.43</v>
      </c>
      <c r="G747" s="3">
        <v>3107.0001999999999</v>
      </c>
      <c r="H747" s="3">
        <v>18.874300000000002</v>
      </c>
      <c r="I747" s="3">
        <v>88.709209999999999</v>
      </c>
      <c r="J747" s="3">
        <v>1995.01351</v>
      </c>
      <c r="K747" s="3">
        <v>3069.2515538461539</v>
      </c>
      <c r="L747" s="4">
        <v>0.35000000000000003</v>
      </c>
    </row>
    <row r="748" spans="1:12" x14ac:dyDescent="0.35">
      <c r="A748" s="1" t="s">
        <v>1336</v>
      </c>
      <c r="B748" t="s">
        <v>1337</v>
      </c>
      <c r="C748" t="s">
        <v>26</v>
      </c>
      <c r="D748" t="s">
        <v>27</v>
      </c>
      <c r="E748">
        <v>1</v>
      </c>
      <c r="F748" s="2">
        <v>675</v>
      </c>
      <c r="G748" s="3">
        <v>1111.1538</v>
      </c>
      <c r="H748" s="3">
        <v>6.75</v>
      </c>
      <c r="I748" s="3">
        <v>31.725000000000001</v>
      </c>
      <c r="J748" s="3">
        <v>713.47500000000002</v>
      </c>
      <c r="K748" s="3">
        <v>1097.6538461538462</v>
      </c>
      <c r="L748" s="4">
        <v>0.35</v>
      </c>
    </row>
    <row r="749" spans="1:12" x14ac:dyDescent="0.35">
      <c r="A749" s="1" t="s">
        <v>1338</v>
      </c>
      <c r="B749" t="s">
        <v>1339</v>
      </c>
      <c r="C749" t="s">
        <v>363</v>
      </c>
      <c r="D749" t="s">
        <v>364</v>
      </c>
      <c r="E749">
        <v>1</v>
      </c>
      <c r="F749" s="2">
        <v>16.8</v>
      </c>
      <c r="G749" s="3">
        <v>27.6554</v>
      </c>
      <c r="H749" s="3">
        <v>0.16800000000000001</v>
      </c>
      <c r="I749" s="3">
        <v>0.78960000000000008</v>
      </c>
      <c r="J749" s="3">
        <v>17.7576</v>
      </c>
      <c r="K749" s="3">
        <v>27.319384615384614</v>
      </c>
      <c r="L749" s="4">
        <v>0.35</v>
      </c>
    </row>
    <row r="750" spans="1:12" x14ac:dyDescent="0.35">
      <c r="A750" s="1" t="s">
        <v>1340</v>
      </c>
      <c r="B750" t="s">
        <v>1341</v>
      </c>
      <c r="C750" t="s">
        <v>26</v>
      </c>
      <c r="D750" t="s">
        <v>27</v>
      </c>
      <c r="E750">
        <v>1</v>
      </c>
      <c r="F750" s="2">
        <v>68.400000000000006</v>
      </c>
      <c r="G750" s="3">
        <v>112.59690000000001</v>
      </c>
      <c r="H750" s="3">
        <v>0.68400000000000005</v>
      </c>
      <c r="I750" s="3">
        <v>3.2148000000000003</v>
      </c>
      <c r="J750" s="3">
        <v>72.2988</v>
      </c>
      <c r="K750" s="3">
        <v>111.22892307692307</v>
      </c>
      <c r="L750" s="4">
        <v>0.34999999999999992</v>
      </c>
    </row>
    <row r="751" spans="1:12" x14ac:dyDescent="0.35">
      <c r="A751" s="1" t="s">
        <v>1342</v>
      </c>
      <c r="B751" t="s">
        <v>1343</v>
      </c>
      <c r="C751" t="s">
        <v>26</v>
      </c>
      <c r="D751" t="s">
        <v>27</v>
      </c>
      <c r="E751">
        <v>1</v>
      </c>
      <c r="F751" s="2">
        <v>2152.11</v>
      </c>
      <c r="G751" s="3">
        <v>3542.7042000000001</v>
      </c>
      <c r="H751" s="3">
        <v>21.521100000000001</v>
      </c>
      <c r="I751" s="3">
        <v>101.14917000000001</v>
      </c>
      <c r="J751" s="3">
        <v>2274.7802700000002</v>
      </c>
      <c r="K751" s="3">
        <v>3499.6619538461541</v>
      </c>
      <c r="L751" s="4">
        <v>0.35</v>
      </c>
    </row>
    <row r="752" spans="1:12" x14ac:dyDescent="0.35">
      <c r="A752" s="1" t="s">
        <v>1344</v>
      </c>
      <c r="B752" t="s">
        <v>1149</v>
      </c>
      <c r="C752" t="s">
        <v>26</v>
      </c>
      <c r="D752" t="s">
        <v>27</v>
      </c>
      <c r="E752">
        <v>1</v>
      </c>
      <c r="F752" s="2">
        <v>23.46</v>
      </c>
      <c r="G752" s="3">
        <v>38.6188</v>
      </c>
      <c r="H752" s="3">
        <v>0.2346</v>
      </c>
      <c r="I752" s="3">
        <v>1.1026199999999999</v>
      </c>
      <c r="J752" s="3">
        <v>24.797220000000003</v>
      </c>
      <c r="K752" s="3">
        <v>38.149569230769231</v>
      </c>
      <c r="L752" s="4">
        <v>0.34999999999999992</v>
      </c>
    </row>
    <row r="753" spans="1:12" x14ac:dyDescent="0.35">
      <c r="A753" s="1" t="s">
        <v>1345</v>
      </c>
      <c r="B753" t="s">
        <v>1346</v>
      </c>
      <c r="C753" t="s">
        <v>26</v>
      </c>
      <c r="D753" t="s">
        <v>27</v>
      </c>
      <c r="E753">
        <v>1</v>
      </c>
      <c r="F753" s="2">
        <v>65.25</v>
      </c>
      <c r="G753" s="3">
        <v>107.4115</v>
      </c>
      <c r="H753" s="3">
        <v>0.65249999999999997</v>
      </c>
      <c r="I753" s="3">
        <v>3.0667499999999999</v>
      </c>
      <c r="J753" s="3">
        <v>68.969250000000002</v>
      </c>
      <c r="K753" s="3">
        <v>106.10653846153846</v>
      </c>
      <c r="L753" s="4">
        <v>0.35</v>
      </c>
    </row>
    <row r="754" spans="1:12" x14ac:dyDescent="0.35">
      <c r="A754" s="1" t="s">
        <v>1347</v>
      </c>
      <c r="B754" t="s">
        <v>1348</v>
      </c>
      <c r="C754" t="s">
        <v>26</v>
      </c>
      <c r="D754" t="s">
        <v>27</v>
      </c>
      <c r="E754">
        <v>1</v>
      </c>
      <c r="F754" s="2">
        <v>54</v>
      </c>
      <c r="G754" s="3">
        <v>88.892300000000006</v>
      </c>
      <c r="H754" s="3">
        <v>0.54</v>
      </c>
      <c r="I754" s="3">
        <v>2.5379999999999998</v>
      </c>
      <c r="J754" s="3">
        <v>57.077999999999996</v>
      </c>
      <c r="K754" s="3">
        <v>87.812307692307684</v>
      </c>
      <c r="L754" s="4">
        <v>0.35</v>
      </c>
    </row>
    <row r="755" spans="1:12" x14ac:dyDescent="0.35">
      <c r="A755" s="1" t="s">
        <v>1349</v>
      </c>
      <c r="B755" t="s">
        <v>892</v>
      </c>
      <c r="C755" t="s">
        <v>26</v>
      </c>
      <c r="D755" t="s">
        <v>27</v>
      </c>
      <c r="E755">
        <v>1</v>
      </c>
      <c r="F755" s="2">
        <v>21.6</v>
      </c>
      <c r="G755" s="3">
        <v>35.556899999999999</v>
      </c>
      <c r="H755" s="3">
        <v>0.21600000000000003</v>
      </c>
      <c r="I755" s="3">
        <v>1.0152000000000001</v>
      </c>
      <c r="J755" s="3">
        <v>22.831200000000003</v>
      </c>
      <c r="K755" s="3">
        <v>35.124923076923082</v>
      </c>
      <c r="L755" s="4">
        <v>0.35000000000000003</v>
      </c>
    </row>
    <row r="756" spans="1:12" x14ac:dyDescent="0.35">
      <c r="A756" s="1" t="s">
        <v>1350</v>
      </c>
      <c r="B756" t="s">
        <v>1026</v>
      </c>
      <c r="C756" t="s">
        <v>26</v>
      </c>
      <c r="D756" t="s">
        <v>27</v>
      </c>
      <c r="E756">
        <v>1</v>
      </c>
      <c r="F756" s="2">
        <v>166.98</v>
      </c>
      <c r="G756" s="3">
        <v>274.87479999999999</v>
      </c>
      <c r="H756" s="3">
        <v>1.6698</v>
      </c>
      <c r="I756" s="3">
        <v>7.8480599999999994</v>
      </c>
      <c r="J756" s="3">
        <v>176.49786</v>
      </c>
      <c r="K756" s="3">
        <v>271.53516923076921</v>
      </c>
      <c r="L756" s="4">
        <v>0.34999999999999992</v>
      </c>
    </row>
    <row r="757" spans="1:12" x14ac:dyDescent="0.35">
      <c r="A757" s="1" t="s">
        <v>1351</v>
      </c>
      <c r="B757" t="s">
        <v>719</v>
      </c>
      <c r="C757" t="s">
        <v>26</v>
      </c>
      <c r="D757" t="s">
        <v>27</v>
      </c>
      <c r="E757">
        <v>1</v>
      </c>
      <c r="F757" s="2">
        <v>241.5</v>
      </c>
      <c r="G757" s="3">
        <v>397.5462</v>
      </c>
      <c r="H757" s="3">
        <v>2.415</v>
      </c>
      <c r="I757" s="3">
        <v>11.3505</v>
      </c>
      <c r="J757" s="3">
        <v>255.2655</v>
      </c>
      <c r="K757" s="3">
        <v>392.71615384615382</v>
      </c>
      <c r="L757" s="4">
        <v>0.34999999999999992</v>
      </c>
    </row>
    <row r="758" spans="1:12" x14ac:dyDescent="0.35">
      <c r="A758" s="1" t="s">
        <v>1352</v>
      </c>
      <c r="B758" t="s">
        <v>1353</v>
      </c>
      <c r="C758" t="s">
        <v>26</v>
      </c>
      <c r="D758" t="s">
        <v>27</v>
      </c>
      <c r="E758">
        <v>1</v>
      </c>
      <c r="F758" s="2">
        <v>100.05</v>
      </c>
      <c r="G758" s="3">
        <v>164.6977</v>
      </c>
      <c r="H758" s="3">
        <v>1.0004999999999999</v>
      </c>
      <c r="I758" s="3">
        <v>4.70235</v>
      </c>
      <c r="J758" s="3">
        <v>105.75285</v>
      </c>
      <c r="K758" s="3">
        <v>162.6966923076923</v>
      </c>
      <c r="L758" s="4">
        <v>0.35000000000000003</v>
      </c>
    </row>
    <row r="759" spans="1:12" x14ac:dyDescent="0.35">
      <c r="A759" s="1" t="s">
        <v>1354</v>
      </c>
      <c r="B759" t="s">
        <v>1355</v>
      </c>
      <c r="C759" t="s">
        <v>26</v>
      </c>
      <c r="D759" t="s">
        <v>27</v>
      </c>
      <c r="E759">
        <v>1</v>
      </c>
      <c r="F759" s="2">
        <v>694.14</v>
      </c>
      <c r="G759" s="3">
        <v>1142.6612</v>
      </c>
      <c r="H759" s="3">
        <v>6.9413999999999998</v>
      </c>
      <c r="I759" s="3">
        <v>32.624580000000002</v>
      </c>
      <c r="J759" s="3">
        <v>733.70598000000007</v>
      </c>
      <c r="K759" s="3">
        <v>1128.7784307692309</v>
      </c>
      <c r="L759" s="4">
        <v>0.35000000000000003</v>
      </c>
    </row>
    <row r="760" spans="1:12" x14ac:dyDescent="0.35">
      <c r="A760" s="1" t="s">
        <v>1356</v>
      </c>
      <c r="B760" t="s">
        <v>1357</v>
      </c>
      <c r="C760" t="s">
        <v>26</v>
      </c>
      <c r="D760" t="s">
        <v>27</v>
      </c>
      <c r="E760">
        <v>1</v>
      </c>
      <c r="F760" s="2">
        <v>312.57</v>
      </c>
      <c r="G760" s="3">
        <v>514.53830000000005</v>
      </c>
      <c r="H760" s="3">
        <v>3.1257000000000001</v>
      </c>
      <c r="I760" s="3">
        <v>14.69079</v>
      </c>
      <c r="J760" s="3">
        <v>330.38648999999998</v>
      </c>
      <c r="K760" s="3">
        <v>508.28690769230764</v>
      </c>
      <c r="L760" s="4">
        <v>0.35</v>
      </c>
    </row>
    <row r="761" spans="1:12" x14ac:dyDescent="0.35">
      <c r="A761" s="1" t="s">
        <v>1358</v>
      </c>
      <c r="B761" t="s">
        <v>1359</v>
      </c>
      <c r="C761" t="s">
        <v>26</v>
      </c>
      <c r="D761" t="s">
        <v>27</v>
      </c>
      <c r="E761">
        <v>1</v>
      </c>
      <c r="F761" s="2">
        <v>371.91</v>
      </c>
      <c r="G761" s="3">
        <v>612.22109999999998</v>
      </c>
      <c r="H761" s="3">
        <v>3.7191000000000005</v>
      </c>
      <c r="I761" s="3">
        <v>17.479770000000002</v>
      </c>
      <c r="J761" s="3">
        <v>393.10887000000002</v>
      </c>
      <c r="K761" s="3">
        <v>604.78287692307697</v>
      </c>
      <c r="L761" s="4">
        <v>0.35000000000000003</v>
      </c>
    </row>
    <row r="762" spans="1:12" x14ac:dyDescent="0.35">
      <c r="A762" s="1" t="s">
        <v>1360</v>
      </c>
      <c r="B762" t="s">
        <v>1361</v>
      </c>
      <c r="C762" t="s">
        <v>26</v>
      </c>
      <c r="D762" t="s">
        <v>27</v>
      </c>
      <c r="E762">
        <v>1</v>
      </c>
      <c r="F762" s="2">
        <v>94.95</v>
      </c>
      <c r="G762" s="3">
        <v>156.3023</v>
      </c>
      <c r="H762" s="3">
        <v>0.94950000000000001</v>
      </c>
      <c r="I762" s="3">
        <v>4.46265</v>
      </c>
      <c r="J762" s="3">
        <v>100.36215</v>
      </c>
      <c r="K762" s="3">
        <v>154.40330769230769</v>
      </c>
      <c r="L762" s="4">
        <v>0.35</v>
      </c>
    </row>
    <row r="763" spans="1:12" x14ac:dyDescent="0.35">
      <c r="A763" s="1" t="s">
        <v>1362</v>
      </c>
      <c r="B763" t="s">
        <v>776</v>
      </c>
      <c r="C763" t="s">
        <v>26</v>
      </c>
      <c r="D763" t="s">
        <v>27</v>
      </c>
      <c r="E763">
        <v>1</v>
      </c>
      <c r="F763" s="2">
        <v>7832.19</v>
      </c>
      <c r="G763" s="3">
        <v>12892.989</v>
      </c>
      <c r="H763" s="3">
        <v>78.321899999999999</v>
      </c>
      <c r="I763" s="3">
        <v>368.11293000000001</v>
      </c>
      <c r="J763" s="3">
        <v>8278.6248299999988</v>
      </c>
      <c r="K763" s="3">
        <v>12736.345892307691</v>
      </c>
      <c r="L763" s="4">
        <v>0.35</v>
      </c>
    </row>
    <row r="764" spans="1:12" x14ac:dyDescent="0.35">
      <c r="A764" s="1" t="s">
        <v>1363</v>
      </c>
      <c r="B764" t="s">
        <v>463</v>
      </c>
      <c r="C764" t="s">
        <v>26</v>
      </c>
      <c r="D764" t="s">
        <v>27</v>
      </c>
      <c r="E764">
        <v>1</v>
      </c>
      <c r="F764" s="2">
        <v>6542.58</v>
      </c>
      <c r="G764" s="3">
        <v>10770.093000000001</v>
      </c>
      <c r="H764" s="3">
        <v>65.425799999999995</v>
      </c>
      <c r="I764" s="3">
        <v>307.50126</v>
      </c>
      <c r="J764" s="3">
        <v>6915.5070599999999</v>
      </c>
      <c r="K764" s="3">
        <v>10639.241630769231</v>
      </c>
      <c r="L764" s="4">
        <v>0.35000000000000003</v>
      </c>
    </row>
    <row r="765" spans="1:12" x14ac:dyDescent="0.35">
      <c r="A765" s="1" t="s">
        <v>1364</v>
      </c>
      <c r="B765" t="s">
        <v>1365</v>
      </c>
      <c r="C765" t="s">
        <v>26</v>
      </c>
      <c r="D765" t="s">
        <v>27</v>
      </c>
      <c r="E765">
        <v>1</v>
      </c>
      <c r="F765" s="2">
        <v>1784.25</v>
      </c>
      <c r="G765" s="3">
        <v>2937.15</v>
      </c>
      <c r="H765" s="3">
        <v>17.842500000000001</v>
      </c>
      <c r="I765" s="3">
        <v>83.859750000000005</v>
      </c>
      <c r="J765" s="3">
        <v>1885.95225</v>
      </c>
      <c r="K765" s="3">
        <v>2901.4650000000001</v>
      </c>
      <c r="L765" s="4">
        <v>0.35000000000000003</v>
      </c>
    </row>
    <row r="766" spans="1:12" x14ac:dyDescent="0.35">
      <c r="A766" s="1" t="s">
        <v>1366</v>
      </c>
      <c r="B766" t="s">
        <v>1367</v>
      </c>
      <c r="C766" t="s">
        <v>363</v>
      </c>
      <c r="D766" t="s">
        <v>364</v>
      </c>
      <c r="E766">
        <v>1</v>
      </c>
      <c r="F766" s="2">
        <v>760</v>
      </c>
      <c r="G766" s="3">
        <v>1251.0769</v>
      </c>
      <c r="H766" s="3">
        <v>7.6000000000000005</v>
      </c>
      <c r="I766" s="3">
        <v>35.72</v>
      </c>
      <c r="J766" s="3">
        <v>803.32</v>
      </c>
      <c r="K766" s="3">
        <v>1235.876923076923</v>
      </c>
      <c r="L766" s="4">
        <v>0.34999999999999992</v>
      </c>
    </row>
    <row r="767" spans="1:12" x14ac:dyDescent="0.35">
      <c r="A767" s="1" t="s">
        <v>1368</v>
      </c>
      <c r="B767" t="s">
        <v>1369</v>
      </c>
      <c r="C767" t="s">
        <v>363</v>
      </c>
      <c r="D767" t="s">
        <v>364</v>
      </c>
      <c r="E767">
        <v>1</v>
      </c>
      <c r="F767" s="2">
        <v>320</v>
      </c>
      <c r="G767" s="3">
        <v>526.76919999999996</v>
      </c>
      <c r="H767" s="3">
        <v>3.2</v>
      </c>
      <c r="I767" s="3">
        <v>15.04</v>
      </c>
      <c r="J767" s="3">
        <v>338.24</v>
      </c>
      <c r="K767" s="3">
        <v>520.36923076923074</v>
      </c>
      <c r="L767" s="4">
        <v>0.34999999999999992</v>
      </c>
    </row>
    <row r="768" spans="1:12" x14ac:dyDescent="0.35">
      <c r="A768" s="1" t="s">
        <v>1370</v>
      </c>
      <c r="B768" t="s">
        <v>1371</v>
      </c>
      <c r="C768" t="s">
        <v>26</v>
      </c>
      <c r="D768" t="s">
        <v>27</v>
      </c>
      <c r="E768">
        <v>1</v>
      </c>
      <c r="F768" s="2">
        <v>31</v>
      </c>
      <c r="G768" s="3">
        <v>51.030799999999999</v>
      </c>
      <c r="H768" s="3">
        <v>0.31</v>
      </c>
      <c r="I768" s="3">
        <v>1.4570000000000001</v>
      </c>
      <c r="J768" s="3">
        <v>32.766999999999996</v>
      </c>
      <c r="K768" s="3">
        <v>50.410769230769226</v>
      </c>
      <c r="L768" s="4">
        <v>0.35000000000000003</v>
      </c>
    </row>
    <row r="769" spans="1:12" x14ac:dyDescent="0.35">
      <c r="A769" s="1" t="s">
        <v>1372</v>
      </c>
      <c r="B769" t="s">
        <v>1373</v>
      </c>
      <c r="C769" t="s">
        <v>26</v>
      </c>
      <c r="D769" t="s">
        <v>27</v>
      </c>
      <c r="E769">
        <v>1</v>
      </c>
      <c r="F769" s="2">
        <v>479.55</v>
      </c>
      <c r="G769" s="3">
        <v>789.41309999999999</v>
      </c>
      <c r="H769" s="3">
        <v>4.7955000000000005</v>
      </c>
      <c r="I769" s="3">
        <v>22.53885</v>
      </c>
      <c r="J769" s="3">
        <v>506.88435000000004</v>
      </c>
      <c r="K769" s="3">
        <v>779.82207692307691</v>
      </c>
      <c r="L769" s="4">
        <v>0.34999999999999992</v>
      </c>
    </row>
    <row r="770" spans="1:12" x14ac:dyDescent="0.35">
      <c r="A770" s="1" t="s">
        <v>1374</v>
      </c>
      <c r="B770" t="s">
        <v>630</v>
      </c>
      <c r="C770" t="s">
        <v>26</v>
      </c>
      <c r="D770" t="s">
        <v>27</v>
      </c>
      <c r="E770">
        <v>1</v>
      </c>
      <c r="F770" s="2">
        <v>8977.5</v>
      </c>
      <c r="G770" s="3">
        <v>14778.346</v>
      </c>
      <c r="H770" s="3">
        <v>89.775000000000006</v>
      </c>
      <c r="I770" s="3">
        <v>421.9425</v>
      </c>
      <c r="J770" s="3">
        <v>9489.2174999999988</v>
      </c>
      <c r="K770" s="3">
        <v>14598.796153846151</v>
      </c>
      <c r="L770" s="4">
        <v>0.35</v>
      </c>
    </row>
    <row r="771" spans="1:12" x14ac:dyDescent="0.35">
      <c r="A771" s="1" t="s">
        <v>1375</v>
      </c>
      <c r="B771" t="s">
        <v>1376</v>
      </c>
      <c r="C771" t="s">
        <v>26</v>
      </c>
      <c r="D771" t="s">
        <v>27</v>
      </c>
      <c r="E771">
        <v>1</v>
      </c>
      <c r="F771" s="2">
        <v>1238.55</v>
      </c>
      <c r="G771" s="3">
        <v>2038.8438000000001</v>
      </c>
      <c r="H771" s="3">
        <v>12.3855</v>
      </c>
      <c r="I771" s="3">
        <v>58.211849999999998</v>
      </c>
      <c r="J771" s="3">
        <v>1309.14735</v>
      </c>
      <c r="K771" s="3">
        <v>2014.0728461538461</v>
      </c>
      <c r="L771" s="4">
        <v>0.35</v>
      </c>
    </row>
    <row r="772" spans="1:12" x14ac:dyDescent="0.35">
      <c r="A772" s="1" t="s">
        <v>1377</v>
      </c>
      <c r="B772" t="s">
        <v>1378</v>
      </c>
      <c r="C772" t="s">
        <v>26</v>
      </c>
      <c r="D772" t="s">
        <v>27</v>
      </c>
      <c r="E772">
        <v>1</v>
      </c>
      <c r="F772" s="2">
        <v>28.8</v>
      </c>
      <c r="G772" s="3">
        <v>47.409199999999998</v>
      </c>
      <c r="H772" s="3">
        <v>0.28800000000000003</v>
      </c>
      <c r="I772" s="3">
        <v>1.3536000000000001</v>
      </c>
      <c r="J772" s="3">
        <v>30.441600000000001</v>
      </c>
      <c r="K772" s="3">
        <v>46.833230769230767</v>
      </c>
      <c r="L772" s="4">
        <v>0.34999999999999992</v>
      </c>
    </row>
    <row r="773" spans="1:12" x14ac:dyDescent="0.35">
      <c r="A773" s="1" t="s">
        <v>1379</v>
      </c>
      <c r="B773" t="s">
        <v>1380</v>
      </c>
      <c r="C773" t="s">
        <v>26</v>
      </c>
      <c r="D773" t="s">
        <v>27</v>
      </c>
      <c r="E773">
        <v>1</v>
      </c>
      <c r="F773" s="2">
        <v>1104</v>
      </c>
      <c r="G773" s="3">
        <v>1817.3538000000001</v>
      </c>
      <c r="H773" s="3">
        <v>11.040000000000001</v>
      </c>
      <c r="I773" s="3">
        <v>51.887999999999998</v>
      </c>
      <c r="J773" s="3">
        <v>1166.9279999999999</v>
      </c>
      <c r="K773" s="3">
        <v>1795.2738461538459</v>
      </c>
      <c r="L773" s="4">
        <v>0.35</v>
      </c>
    </row>
    <row r="774" spans="1:12" x14ac:dyDescent="0.35">
      <c r="A774" s="1" t="s">
        <v>1381</v>
      </c>
      <c r="B774" t="s">
        <v>1382</v>
      </c>
      <c r="C774" t="s">
        <v>13</v>
      </c>
      <c r="D774" t="s">
        <v>14</v>
      </c>
      <c r="E774">
        <v>1</v>
      </c>
      <c r="F774" s="2">
        <v>309.42</v>
      </c>
      <c r="G774" s="3">
        <v>509.35289999999998</v>
      </c>
      <c r="H774" s="3">
        <v>3.0942000000000003</v>
      </c>
      <c r="I774" s="3">
        <v>14.54274</v>
      </c>
      <c r="J774" s="3">
        <v>327.05694</v>
      </c>
      <c r="K774" s="3">
        <v>503.16452307692305</v>
      </c>
      <c r="L774" s="4">
        <v>0.35</v>
      </c>
    </row>
    <row r="775" spans="1:12" x14ac:dyDescent="0.35">
      <c r="A775" s="1" t="s">
        <v>1383</v>
      </c>
      <c r="B775" t="s">
        <v>1384</v>
      </c>
      <c r="C775" t="s">
        <v>17</v>
      </c>
      <c r="D775" t="s">
        <v>18</v>
      </c>
      <c r="E775">
        <v>1</v>
      </c>
      <c r="F775" s="2">
        <v>1187.48</v>
      </c>
      <c r="G775" s="3">
        <v>1954.7747999999999</v>
      </c>
      <c r="H775" s="3">
        <v>11.8748</v>
      </c>
      <c r="I775" s="3">
        <v>55.81156</v>
      </c>
      <c r="J775" s="3">
        <v>1255.1663600000002</v>
      </c>
      <c r="K775" s="3">
        <v>1931.0251692307695</v>
      </c>
      <c r="L775" s="4">
        <v>0.35000000000000003</v>
      </c>
    </row>
    <row r="776" spans="1:12" x14ac:dyDescent="0.35">
      <c r="A776" s="1" t="s">
        <v>1385</v>
      </c>
      <c r="B776" t="s">
        <v>1386</v>
      </c>
      <c r="C776" t="s">
        <v>26</v>
      </c>
      <c r="D776" t="s">
        <v>27</v>
      </c>
      <c r="E776">
        <v>1</v>
      </c>
      <c r="F776" s="2">
        <v>713.46</v>
      </c>
      <c r="G776" s="3">
        <v>1174.4648999999999</v>
      </c>
      <c r="H776" s="3">
        <v>7.1346000000000007</v>
      </c>
      <c r="I776" s="3">
        <v>33.532620000000001</v>
      </c>
      <c r="J776" s="3">
        <v>754.12721999999997</v>
      </c>
      <c r="K776" s="3">
        <v>1160.1957230769231</v>
      </c>
      <c r="L776" s="4">
        <v>0.35000000000000003</v>
      </c>
    </row>
    <row r="777" spans="1:12" x14ac:dyDescent="0.35">
      <c r="A777" s="1" t="s">
        <v>1387</v>
      </c>
      <c r="B777" t="s">
        <v>1388</v>
      </c>
      <c r="C777" t="s">
        <v>26</v>
      </c>
      <c r="D777" t="s">
        <v>27</v>
      </c>
      <c r="E777">
        <v>1</v>
      </c>
      <c r="F777" s="2">
        <v>713.46</v>
      </c>
      <c r="G777" s="3">
        <v>1174.4648999999999</v>
      </c>
      <c r="H777" s="3">
        <v>7.1346000000000007</v>
      </c>
      <c r="I777" s="3">
        <v>33.532620000000001</v>
      </c>
      <c r="J777" s="3">
        <v>754.12721999999997</v>
      </c>
      <c r="K777" s="3">
        <v>1160.1957230769231</v>
      </c>
      <c r="L777" s="4">
        <v>0.35000000000000003</v>
      </c>
    </row>
    <row r="778" spans="1:12" x14ac:dyDescent="0.35">
      <c r="A778" s="1" t="s">
        <v>1389</v>
      </c>
      <c r="B778" t="s">
        <v>1390</v>
      </c>
      <c r="C778" t="s">
        <v>26</v>
      </c>
      <c r="D778" t="s">
        <v>27</v>
      </c>
      <c r="E778">
        <v>1</v>
      </c>
      <c r="F778" s="2">
        <v>15.75</v>
      </c>
      <c r="G778" s="3">
        <v>25.9269</v>
      </c>
      <c r="H778" s="3">
        <v>0.1575</v>
      </c>
      <c r="I778" s="3">
        <v>0.74024999999999996</v>
      </c>
      <c r="J778" s="3">
        <v>16.647750000000002</v>
      </c>
      <c r="K778" s="3">
        <v>25.61192307692308</v>
      </c>
      <c r="L778" s="4">
        <v>0.35000000000000003</v>
      </c>
    </row>
    <row r="779" spans="1:12" x14ac:dyDescent="0.35">
      <c r="A779" s="1" t="s">
        <v>1391</v>
      </c>
      <c r="B779" t="s">
        <v>1392</v>
      </c>
      <c r="C779" t="s">
        <v>363</v>
      </c>
      <c r="D779" t="s">
        <v>364</v>
      </c>
      <c r="E779">
        <v>1</v>
      </c>
      <c r="F779" s="2">
        <v>1243</v>
      </c>
      <c r="G779" s="3">
        <v>2046.1692</v>
      </c>
      <c r="H779" s="3">
        <v>12.43</v>
      </c>
      <c r="I779" s="3">
        <v>58.420999999999999</v>
      </c>
      <c r="J779" s="3">
        <v>1313.8510000000001</v>
      </c>
      <c r="K779" s="3">
        <v>2021.3092307692309</v>
      </c>
      <c r="L779" s="4">
        <v>0.35</v>
      </c>
    </row>
    <row r="780" spans="1:12" x14ac:dyDescent="0.35">
      <c r="A780" s="1" t="s">
        <v>1393</v>
      </c>
      <c r="B780" t="s">
        <v>708</v>
      </c>
      <c r="C780" t="s">
        <v>26</v>
      </c>
      <c r="D780" t="s">
        <v>27</v>
      </c>
      <c r="E780">
        <v>1</v>
      </c>
      <c r="F780" s="2">
        <v>126</v>
      </c>
      <c r="G780" s="3">
        <v>207.41540000000001</v>
      </c>
      <c r="H780" s="3">
        <v>1.26</v>
      </c>
      <c r="I780" s="3">
        <v>5.9219999999999997</v>
      </c>
      <c r="J780" s="3">
        <v>133.18200000000002</v>
      </c>
      <c r="K780" s="3">
        <v>204.89538461538464</v>
      </c>
      <c r="L780" s="4">
        <v>0.35000000000000003</v>
      </c>
    </row>
    <row r="781" spans="1:12" x14ac:dyDescent="0.35">
      <c r="A781" s="1" t="s">
        <v>1394</v>
      </c>
      <c r="B781" t="s">
        <v>1395</v>
      </c>
      <c r="C781" t="s">
        <v>34</v>
      </c>
      <c r="D781" t="s">
        <v>35</v>
      </c>
      <c r="E781">
        <v>1</v>
      </c>
      <c r="F781" s="2">
        <v>1416.72</v>
      </c>
      <c r="G781" s="3">
        <v>2332.1390999999999</v>
      </c>
      <c r="H781" s="3">
        <v>14.167200000000001</v>
      </c>
      <c r="I781" s="3">
        <v>66.585840000000005</v>
      </c>
      <c r="J781" s="3">
        <v>1497.4730400000001</v>
      </c>
      <c r="K781" s="3">
        <v>2303.8046769230768</v>
      </c>
      <c r="L781" s="4">
        <v>0.34999999999999992</v>
      </c>
    </row>
    <row r="782" spans="1:12" x14ac:dyDescent="0.35">
      <c r="A782" s="1" t="s">
        <v>1396</v>
      </c>
      <c r="B782" t="s">
        <v>1397</v>
      </c>
      <c r="C782" t="s">
        <v>34</v>
      </c>
      <c r="D782" t="s">
        <v>35</v>
      </c>
      <c r="E782">
        <v>1</v>
      </c>
      <c r="F782" s="2">
        <v>1616.26</v>
      </c>
      <c r="G782" s="3">
        <v>2660.6125999999999</v>
      </c>
      <c r="H782" s="3">
        <v>16.162600000000001</v>
      </c>
      <c r="I782" s="3">
        <v>75.964219999999997</v>
      </c>
      <c r="J782" s="3">
        <v>1708.3868200000002</v>
      </c>
      <c r="K782" s="3">
        <v>2628.2874153846155</v>
      </c>
      <c r="L782" s="4">
        <v>0.35</v>
      </c>
    </row>
    <row r="783" spans="1:12" x14ac:dyDescent="0.35">
      <c r="A783" s="1" t="s">
        <v>1398</v>
      </c>
      <c r="B783" t="s">
        <v>1399</v>
      </c>
      <c r="C783" t="s">
        <v>363</v>
      </c>
      <c r="D783" t="s">
        <v>364</v>
      </c>
      <c r="E783">
        <v>1</v>
      </c>
      <c r="F783" s="2">
        <v>11.2</v>
      </c>
      <c r="G783" s="3">
        <v>18.436900000000001</v>
      </c>
      <c r="H783" s="3">
        <v>0.11199999999999999</v>
      </c>
      <c r="I783" s="3">
        <v>0.52639999999999998</v>
      </c>
      <c r="J783" s="3">
        <v>11.8384</v>
      </c>
      <c r="K783" s="3">
        <v>18.212923076923076</v>
      </c>
      <c r="L783" s="4">
        <v>0.35</v>
      </c>
    </row>
    <row r="784" spans="1:12" x14ac:dyDescent="0.35">
      <c r="A784" s="1" t="s">
        <v>1400</v>
      </c>
      <c r="B784" t="s">
        <v>1401</v>
      </c>
      <c r="C784" t="s">
        <v>363</v>
      </c>
      <c r="D784" t="s">
        <v>364</v>
      </c>
      <c r="E784">
        <v>1</v>
      </c>
      <c r="F784" s="2">
        <v>400</v>
      </c>
      <c r="G784" s="3">
        <v>658.4615</v>
      </c>
      <c r="H784" s="3">
        <v>4</v>
      </c>
      <c r="I784" s="3">
        <v>18.8</v>
      </c>
      <c r="J784" s="3">
        <v>422.8</v>
      </c>
      <c r="K784" s="3">
        <v>650.46153846153845</v>
      </c>
      <c r="L784" s="4">
        <v>0.35</v>
      </c>
    </row>
    <row r="785" spans="1:12" x14ac:dyDescent="0.35">
      <c r="A785" s="1" t="s">
        <v>1402</v>
      </c>
      <c r="B785" t="s">
        <v>1403</v>
      </c>
      <c r="C785" t="s">
        <v>363</v>
      </c>
      <c r="D785" t="s">
        <v>364</v>
      </c>
      <c r="E785">
        <v>1</v>
      </c>
      <c r="F785" s="2">
        <v>1105</v>
      </c>
      <c r="G785" s="3">
        <v>1819</v>
      </c>
      <c r="H785" s="3">
        <v>11.05</v>
      </c>
      <c r="I785" s="3">
        <v>51.935000000000002</v>
      </c>
      <c r="J785" s="3">
        <v>1167.9849999999999</v>
      </c>
      <c r="K785" s="3">
        <v>1796.8999999999999</v>
      </c>
      <c r="L785" s="4">
        <v>0.35000000000000003</v>
      </c>
    </row>
    <row r="786" spans="1:12" x14ac:dyDescent="0.35">
      <c r="A786" s="1" t="s">
        <v>1404</v>
      </c>
      <c r="B786" t="s">
        <v>1405</v>
      </c>
      <c r="C786" t="s">
        <v>34</v>
      </c>
      <c r="D786" t="s">
        <v>35</v>
      </c>
      <c r="E786">
        <v>1</v>
      </c>
      <c r="F786" s="2">
        <v>5247.8</v>
      </c>
      <c r="G786" s="3">
        <v>9998.9699999999993</v>
      </c>
      <c r="H786" s="3">
        <v>52.478000000000002</v>
      </c>
      <c r="I786" s="3">
        <v>246.64660000000001</v>
      </c>
      <c r="J786" s="3">
        <v>5546.9246000000003</v>
      </c>
      <c r="K786" s="3">
        <v>8533.7301538461543</v>
      </c>
      <c r="L786" s="4">
        <v>0.35</v>
      </c>
    </row>
    <row r="787" spans="1:12" x14ac:dyDescent="0.35">
      <c r="A787" s="1" t="s">
        <v>1406</v>
      </c>
      <c r="B787" t="s">
        <v>1407</v>
      </c>
      <c r="C787" t="s">
        <v>34</v>
      </c>
      <c r="D787" t="s">
        <v>35</v>
      </c>
      <c r="E787">
        <v>1</v>
      </c>
      <c r="F787" s="2">
        <v>797.34</v>
      </c>
      <c r="G787" s="3">
        <v>1951.7568000000001</v>
      </c>
      <c r="H787" s="3">
        <v>7.9734000000000007</v>
      </c>
      <c r="I787" s="3">
        <v>37.474980000000002</v>
      </c>
      <c r="J787" s="3">
        <v>842.78837999999996</v>
      </c>
      <c r="K787" s="3">
        <v>1296.5975076923075</v>
      </c>
      <c r="L787" s="4">
        <v>0.35</v>
      </c>
    </row>
    <row r="788" spans="1:12" x14ac:dyDescent="0.35">
      <c r="A788" s="1" t="s">
        <v>1408</v>
      </c>
      <c r="B788" t="s">
        <v>1409</v>
      </c>
      <c r="C788" t="s">
        <v>34</v>
      </c>
      <c r="D788" t="s">
        <v>35</v>
      </c>
      <c r="E788">
        <v>1</v>
      </c>
      <c r="F788" s="2">
        <v>389.03</v>
      </c>
      <c r="G788" s="3">
        <v>1008</v>
      </c>
      <c r="H788" s="3">
        <v>3.8902999999999999</v>
      </c>
      <c r="I788" s="3">
        <v>18.284409999999998</v>
      </c>
      <c r="J788" s="3">
        <v>411.20470999999998</v>
      </c>
      <c r="K788" s="3">
        <v>632.62263076923068</v>
      </c>
      <c r="L788" s="4">
        <v>0.34999999999999992</v>
      </c>
    </row>
    <row r="789" spans="1:12" x14ac:dyDescent="0.35">
      <c r="A789" s="1" t="s">
        <v>1410</v>
      </c>
      <c r="B789" t="s">
        <v>1409</v>
      </c>
      <c r="C789" t="s">
        <v>34</v>
      </c>
      <c r="D789" t="s">
        <v>35</v>
      </c>
      <c r="E789">
        <v>1</v>
      </c>
      <c r="F789" s="2">
        <v>651.70000000000005</v>
      </c>
      <c r="G789" s="3">
        <v>1595.2496000000001</v>
      </c>
      <c r="H789" s="3">
        <v>6.5170000000000003</v>
      </c>
      <c r="I789" s="3">
        <v>30.629900000000003</v>
      </c>
      <c r="J789" s="3">
        <v>688.84690000000012</v>
      </c>
      <c r="K789" s="3">
        <v>1059.7644615384618</v>
      </c>
      <c r="L789" s="4">
        <v>0.35000000000000003</v>
      </c>
    </row>
    <row r="790" spans="1:12" x14ac:dyDescent="0.35">
      <c r="A790" s="1" t="s">
        <v>1411</v>
      </c>
      <c r="B790" t="s">
        <v>1409</v>
      </c>
      <c r="C790" t="s">
        <v>34</v>
      </c>
      <c r="D790" t="s">
        <v>35</v>
      </c>
      <c r="E790">
        <v>1</v>
      </c>
      <c r="F790" s="2">
        <v>964.25</v>
      </c>
      <c r="G790" s="3">
        <v>2360.3216000000002</v>
      </c>
      <c r="H790" s="3">
        <v>9.6425000000000001</v>
      </c>
      <c r="I790" s="3">
        <v>45.319749999999999</v>
      </c>
      <c r="J790" s="3">
        <v>1019.21225</v>
      </c>
      <c r="K790" s="3">
        <v>1568.0188461538462</v>
      </c>
      <c r="L790" s="4">
        <v>0.35</v>
      </c>
    </row>
    <row r="791" spans="1:12" x14ac:dyDescent="0.35">
      <c r="A791" s="1" t="s">
        <v>1412</v>
      </c>
      <c r="B791" t="s">
        <v>1413</v>
      </c>
      <c r="C791" t="s">
        <v>34</v>
      </c>
      <c r="D791" t="s">
        <v>35</v>
      </c>
      <c r="E791">
        <v>1</v>
      </c>
      <c r="F791" s="2">
        <v>282.63</v>
      </c>
      <c r="G791" s="3">
        <v>728</v>
      </c>
      <c r="H791" s="3">
        <v>2.8262999999999998</v>
      </c>
      <c r="I791" s="3">
        <v>13.283609999999999</v>
      </c>
      <c r="J791" s="3">
        <v>298.73991000000001</v>
      </c>
      <c r="K791" s="3">
        <v>459.59986153846154</v>
      </c>
      <c r="L791" s="4">
        <v>0.35</v>
      </c>
    </row>
    <row r="792" spans="1:12" x14ac:dyDescent="0.35">
      <c r="A792" s="1" t="s">
        <v>1414</v>
      </c>
      <c r="B792" t="s">
        <v>1415</v>
      </c>
      <c r="C792" t="s">
        <v>34</v>
      </c>
      <c r="D792" t="s">
        <v>35</v>
      </c>
      <c r="E792">
        <v>1</v>
      </c>
      <c r="F792" s="2">
        <v>53.2</v>
      </c>
      <c r="G792" s="3">
        <v>130.22239999999999</v>
      </c>
      <c r="H792" s="3">
        <v>0.53200000000000003</v>
      </c>
      <c r="I792" s="3">
        <v>2.5004</v>
      </c>
      <c r="J792" s="3">
        <v>56.232399999999998</v>
      </c>
      <c r="K792" s="3">
        <v>86.511384615384614</v>
      </c>
      <c r="L792" s="4">
        <v>0.35000000000000003</v>
      </c>
    </row>
    <row r="793" spans="1:12" x14ac:dyDescent="0.35">
      <c r="A793" s="1" t="s">
        <v>1416</v>
      </c>
      <c r="B793" t="s">
        <v>1417</v>
      </c>
      <c r="C793" t="s">
        <v>34</v>
      </c>
      <c r="D793" t="s">
        <v>35</v>
      </c>
      <c r="E793">
        <v>1</v>
      </c>
      <c r="F793" s="2">
        <v>265.33999999999997</v>
      </c>
      <c r="G793" s="3">
        <v>649.5104</v>
      </c>
      <c r="H793" s="3">
        <v>2.6534</v>
      </c>
      <c r="I793" s="3">
        <v>12.470979999999999</v>
      </c>
      <c r="J793" s="3">
        <v>280.46437999999995</v>
      </c>
      <c r="K793" s="3">
        <v>431.48366153846143</v>
      </c>
      <c r="L793" s="4">
        <v>0.35</v>
      </c>
    </row>
    <row r="794" spans="1:12" x14ac:dyDescent="0.35">
      <c r="A794" s="1" t="s">
        <v>1418</v>
      </c>
      <c r="B794" t="s">
        <v>1419</v>
      </c>
      <c r="C794" t="s">
        <v>34</v>
      </c>
      <c r="D794" t="s">
        <v>35</v>
      </c>
      <c r="E794">
        <v>1</v>
      </c>
      <c r="F794" s="2">
        <v>52.54</v>
      </c>
      <c r="G794" s="3">
        <v>128.6096</v>
      </c>
      <c r="H794" s="3">
        <v>0.52539999999999998</v>
      </c>
      <c r="I794" s="3">
        <v>2.4693800000000001</v>
      </c>
      <c r="J794" s="3">
        <v>55.534779999999998</v>
      </c>
      <c r="K794" s="3">
        <v>85.438123076923077</v>
      </c>
      <c r="L794" s="4">
        <v>0.35000000000000003</v>
      </c>
    </row>
    <row r="795" spans="1:12" x14ac:dyDescent="0.35">
      <c r="A795" s="1" t="s">
        <v>1420</v>
      </c>
      <c r="B795" t="s">
        <v>1421</v>
      </c>
      <c r="C795" t="s">
        <v>34</v>
      </c>
      <c r="D795" t="s">
        <v>35</v>
      </c>
      <c r="E795">
        <v>1</v>
      </c>
      <c r="F795" s="2">
        <v>99.09</v>
      </c>
      <c r="G795" s="3">
        <v>242.55840000000001</v>
      </c>
      <c r="H795" s="3">
        <v>0.9909</v>
      </c>
      <c r="I795" s="3">
        <v>4.6572300000000002</v>
      </c>
      <c r="J795" s="3">
        <v>104.73813</v>
      </c>
      <c r="K795" s="3">
        <v>161.1355846153846</v>
      </c>
      <c r="L795" s="4">
        <v>0.35</v>
      </c>
    </row>
    <row r="796" spans="1:12" x14ac:dyDescent="0.35">
      <c r="A796" s="1" t="s">
        <v>1422</v>
      </c>
      <c r="B796" t="s">
        <v>1423</v>
      </c>
      <c r="C796" t="s">
        <v>34</v>
      </c>
      <c r="D796" t="s">
        <v>35</v>
      </c>
      <c r="E796">
        <v>1</v>
      </c>
      <c r="F796" s="2">
        <v>232.09</v>
      </c>
      <c r="G796" s="3">
        <v>680.96</v>
      </c>
      <c r="H796" s="3">
        <v>2.3209</v>
      </c>
      <c r="I796" s="3">
        <v>10.90823</v>
      </c>
      <c r="J796" s="3">
        <v>245.31913</v>
      </c>
      <c r="K796" s="3">
        <v>377.41404615384613</v>
      </c>
      <c r="L796" s="4">
        <v>0.35</v>
      </c>
    </row>
    <row r="797" spans="1:12" x14ac:dyDescent="0.35">
      <c r="A797" s="1" t="s">
        <v>1424</v>
      </c>
      <c r="B797" t="s">
        <v>1425</v>
      </c>
      <c r="C797" t="s">
        <v>13</v>
      </c>
      <c r="D797" t="s">
        <v>14</v>
      </c>
      <c r="E797">
        <v>1</v>
      </c>
      <c r="F797" s="2">
        <v>3.67</v>
      </c>
      <c r="G797" s="3">
        <v>8.9824000000000002</v>
      </c>
      <c r="H797" s="3">
        <v>3.6700000000000003E-2</v>
      </c>
      <c r="I797" s="3">
        <v>0.17249</v>
      </c>
      <c r="J797" s="3">
        <v>3.8791899999999999</v>
      </c>
      <c r="K797" s="3">
        <v>5.9679846153846148</v>
      </c>
      <c r="L797" s="4">
        <v>0.34999999999999992</v>
      </c>
    </row>
    <row r="798" spans="1:12" x14ac:dyDescent="0.35">
      <c r="A798" s="1">
        <v>1002604000</v>
      </c>
      <c r="B798" t="s">
        <v>1426</v>
      </c>
      <c r="C798" t="s">
        <v>13</v>
      </c>
      <c r="D798" t="s">
        <v>14</v>
      </c>
      <c r="E798">
        <v>1</v>
      </c>
      <c r="F798" s="2">
        <v>1543.2</v>
      </c>
      <c r="G798" s="3">
        <v>3182</v>
      </c>
      <c r="H798" s="3">
        <v>15.432</v>
      </c>
      <c r="I798" s="3">
        <v>72.5304</v>
      </c>
      <c r="J798" s="3">
        <v>1631.1624000000002</v>
      </c>
      <c r="K798" s="3">
        <v>2509.4806153846157</v>
      </c>
      <c r="L798" s="4">
        <v>0.35000000000000003</v>
      </c>
    </row>
    <row r="799" spans="1:12" x14ac:dyDescent="0.35">
      <c r="A799" s="1">
        <v>1002606009</v>
      </c>
      <c r="B799" t="s">
        <v>1427</v>
      </c>
      <c r="C799" t="s">
        <v>13</v>
      </c>
      <c r="D799" t="s">
        <v>14</v>
      </c>
      <c r="E799">
        <v>1</v>
      </c>
      <c r="F799" s="2">
        <v>8571.6</v>
      </c>
      <c r="G799" s="3">
        <v>17674</v>
      </c>
      <c r="H799" s="3">
        <v>85.716000000000008</v>
      </c>
      <c r="I799" s="3">
        <v>402.86520000000002</v>
      </c>
      <c r="J799" s="3">
        <v>9060.1812000000009</v>
      </c>
      <c r="K799" s="3">
        <v>13938.740307692309</v>
      </c>
      <c r="L799" s="4">
        <v>0.35000000000000003</v>
      </c>
    </row>
    <row r="800" spans="1:12" x14ac:dyDescent="0.35">
      <c r="A800" s="1">
        <v>1070705300</v>
      </c>
      <c r="B800" t="s">
        <v>1428</v>
      </c>
      <c r="C800" t="s">
        <v>13</v>
      </c>
      <c r="D800" t="s">
        <v>14</v>
      </c>
      <c r="E800">
        <v>1</v>
      </c>
      <c r="F800" s="2">
        <v>806.4</v>
      </c>
      <c r="G800" s="3">
        <v>1973.9328</v>
      </c>
      <c r="H800" s="3">
        <v>8.0640000000000001</v>
      </c>
      <c r="I800" s="3">
        <v>37.900799999999997</v>
      </c>
      <c r="J800" s="3">
        <v>852.36479999999995</v>
      </c>
      <c r="K800" s="3">
        <v>1311.3304615384613</v>
      </c>
      <c r="L800" s="4">
        <v>0.34999999999999992</v>
      </c>
    </row>
    <row r="801" spans="1:12" x14ac:dyDescent="0.35">
      <c r="A801" s="1">
        <v>1072924970</v>
      </c>
      <c r="B801" t="s">
        <v>1429</v>
      </c>
      <c r="C801" t="s">
        <v>13</v>
      </c>
      <c r="D801" t="s">
        <v>14</v>
      </c>
      <c r="E801">
        <v>1</v>
      </c>
      <c r="F801" s="2">
        <v>150</v>
      </c>
      <c r="G801" s="3">
        <v>367.18079999999998</v>
      </c>
      <c r="H801" s="3">
        <v>1.5</v>
      </c>
      <c r="I801" s="3">
        <v>7.05</v>
      </c>
      <c r="J801" s="3">
        <v>158.55000000000001</v>
      </c>
      <c r="K801" s="3">
        <v>243.92307692307693</v>
      </c>
      <c r="L801" s="4">
        <v>0.35</v>
      </c>
    </row>
    <row r="802" spans="1:12" x14ac:dyDescent="0.35">
      <c r="A802" s="1" t="s">
        <v>1430</v>
      </c>
      <c r="B802" t="s">
        <v>1431</v>
      </c>
      <c r="C802" t="s">
        <v>13</v>
      </c>
      <c r="D802" t="s">
        <v>14</v>
      </c>
      <c r="E802">
        <v>1</v>
      </c>
      <c r="F802" s="2">
        <v>3.39</v>
      </c>
      <c r="G802" s="3">
        <v>8.2992000000000008</v>
      </c>
      <c r="H802" s="3">
        <v>3.39E-2</v>
      </c>
      <c r="I802" s="3">
        <v>0.15933</v>
      </c>
      <c r="J802" s="3">
        <v>3.5832300000000004</v>
      </c>
      <c r="K802" s="3">
        <v>5.5126615384615389</v>
      </c>
      <c r="L802" s="4">
        <v>0.35</v>
      </c>
    </row>
    <row r="803" spans="1:12" x14ac:dyDescent="0.35">
      <c r="A803" s="1" t="s">
        <v>1432</v>
      </c>
      <c r="B803" t="s">
        <v>1433</v>
      </c>
      <c r="C803" t="s">
        <v>363</v>
      </c>
      <c r="D803" t="s">
        <v>364</v>
      </c>
      <c r="E803">
        <v>1</v>
      </c>
      <c r="F803" s="2">
        <v>2.86</v>
      </c>
      <c r="G803" s="3">
        <v>10.192</v>
      </c>
      <c r="H803" s="3">
        <v>2.86E-2</v>
      </c>
      <c r="I803" s="3">
        <v>0.13441999999999998</v>
      </c>
      <c r="J803" s="3">
        <v>3.0230199999999998</v>
      </c>
      <c r="K803" s="3">
        <v>4.6507999999999994</v>
      </c>
      <c r="L803" s="4">
        <v>0.35</v>
      </c>
    </row>
    <row r="804" spans="1:12" x14ac:dyDescent="0.35">
      <c r="A804" s="1" t="s">
        <v>1434</v>
      </c>
      <c r="B804" t="s">
        <v>1435</v>
      </c>
      <c r="C804" t="s">
        <v>26</v>
      </c>
      <c r="D804" t="s">
        <v>27</v>
      </c>
      <c r="E804">
        <v>1</v>
      </c>
      <c r="F804" s="2">
        <v>100.49</v>
      </c>
      <c r="G804" s="3">
        <v>232.96</v>
      </c>
      <c r="H804" s="3">
        <v>1.0048999999999999</v>
      </c>
      <c r="I804" s="3">
        <v>4.7230299999999996</v>
      </c>
      <c r="J804" s="3">
        <v>106.21793</v>
      </c>
      <c r="K804" s="3">
        <v>163.41219999999998</v>
      </c>
      <c r="L804" s="4">
        <v>0.35</v>
      </c>
    </row>
    <row r="805" spans="1:12" x14ac:dyDescent="0.35">
      <c r="A805" s="1">
        <v>10851212</v>
      </c>
      <c r="B805" t="s">
        <v>1436</v>
      </c>
      <c r="C805" t="s">
        <v>29</v>
      </c>
      <c r="D805" t="s">
        <v>30</v>
      </c>
      <c r="E805">
        <v>1</v>
      </c>
      <c r="F805" s="2">
        <v>389.35</v>
      </c>
      <c r="G805" s="3">
        <v>953.06399999999996</v>
      </c>
      <c r="H805" s="3">
        <v>3.8935000000000004</v>
      </c>
      <c r="I805" s="3">
        <v>18.29945</v>
      </c>
      <c r="J805" s="3">
        <v>411.54295000000002</v>
      </c>
      <c r="K805" s="3">
        <v>633.14300000000003</v>
      </c>
      <c r="L805" s="4">
        <v>0.35</v>
      </c>
    </row>
    <row r="806" spans="1:12" x14ac:dyDescent="0.35">
      <c r="A806" s="1">
        <v>1401199111</v>
      </c>
      <c r="B806" t="s">
        <v>1437</v>
      </c>
      <c r="C806" t="s">
        <v>13</v>
      </c>
      <c r="D806" t="s">
        <v>14</v>
      </c>
      <c r="E806">
        <v>1</v>
      </c>
      <c r="F806" s="2">
        <v>205.8</v>
      </c>
      <c r="G806" s="3">
        <v>503.76479999999998</v>
      </c>
      <c r="H806" s="3">
        <v>2.0580000000000003</v>
      </c>
      <c r="I806" s="3">
        <v>9.672600000000001</v>
      </c>
      <c r="J806" s="3">
        <v>217.53059999999999</v>
      </c>
      <c r="K806" s="3">
        <v>334.66246153846151</v>
      </c>
      <c r="L806" s="4">
        <v>0.35</v>
      </c>
    </row>
    <row r="807" spans="1:12" x14ac:dyDescent="0.35">
      <c r="A807" s="1">
        <v>1401199112</v>
      </c>
      <c r="B807" t="s">
        <v>1438</v>
      </c>
      <c r="C807" t="s">
        <v>13</v>
      </c>
      <c r="D807" t="s">
        <v>14</v>
      </c>
      <c r="E807">
        <v>1</v>
      </c>
      <c r="F807" s="2">
        <v>254.4</v>
      </c>
      <c r="G807" s="3">
        <v>622.73119999999994</v>
      </c>
      <c r="H807" s="3">
        <v>2.544</v>
      </c>
      <c r="I807" s="3">
        <v>11.956799999999999</v>
      </c>
      <c r="J807" s="3">
        <v>268.9008</v>
      </c>
      <c r="K807" s="3">
        <v>413.69353846153848</v>
      </c>
      <c r="L807" s="4">
        <v>0.35000000000000003</v>
      </c>
    </row>
    <row r="808" spans="1:12" x14ac:dyDescent="0.35">
      <c r="A808" s="1" t="s">
        <v>1439</v>
      </c>
      <c r="B808" t="s">
        <v>1440</v>
      </c>
      <c r="C808" t="s">
        <v>1441</v>
      </c>
      <c r="D808" t="s">
        <v>1442</v>
      </c>
      <c r="E808">
        <v>1</v>
      </c>
      <c r="F808" s="2">
        <v>1620</v>
      </c>
      <c r="G808" s="3">
        <v>3965.4944</v>
      </c>
      <c r="H808" s="3">
        <v>16.2</v>
      </c>
      <c r="I808" s="3">
        <v>76.14</v>
      </c>
      <c r="J808" s="3">
        <v>1712.3400000000001</v>
      </c>
      <c r="K808" s="3">
        <v>2634.3692307692309</v>
      </c>
      <c r="L808" s="4">
        <v>0.35</v>
      </c>
    </row>
    <row r="809" spans="1:12" x14ac:dyDescent="0.35">
      <c r="A809" s="1">
        <v>1007036210</v>
      </c>
      <c r="B809" t="s">
        <v>1443</v>
      </c>
      <c r="C809" t="s">
        <v>13</v>
      </c>
      <c r="D809" t="s">
        <v>14</v>
      </c>
      <c r="E809">
        <v>1</v>
      </c>
      <c r="F809" s="2">
        <v>367.8</v>
      </c>
      <c r="G809" s="3">
        <v>759</v>
      </c>
      <c r="H809" s="3">
        <v>3.6780000000000004</v>
      </c>
      <c r="I809" s="3">
        <v>17.2866</v>
      </c>
      <c r="J809" s="3">
        <v>388.76460000000003</v>
      </c>
      <c r="K809" s="3">
        <v>598.09938461538468</v>
      </c>
      <c r="L809" s="4">
        <v>0.35000000000000003</v>
      </c>
    </row>
    <row r="810" spans="1:12" x14ac:dyDescent="0.35">
      <c r="A810" s="1">
        <v>1008007000</v>
      </c>
      <c r="B810" t="s">
        <v>1444</v>
      </c>
      <c r="C810" t="s">
        <v>13</v>
      </c>
      <c r="D810" t="s">
        <v>14</v>
      </c>
      <c r="E810">
        <v>1</v>
      </c>
      <c r="F810" s="2">
        <v>783</v>
      </c>
      <c r="G810" s="3">
        <v>1615</v>
      </c>
      <c r="H810" s="3">
        <v>7.83</v>
      </c>
      <c r="I810" s="3">
        <v>36.801000000000002</v>
      </c>
      <c r="J810" s="3">
        <v>827.63100000000009</v>
      </c>
      <c r="K810" s="3">
        <v>1273.2784615384617</v>
      </c>
      <c r="L810" s="4">
        <v>0.35</v>
      </c>
    </row>
    <row r="811" spans="1:12" x14ac:dyDescent="0.35">
      <c r="A811" s="1">
        <v>1008111020</v>
      </c>
      <c r="B811" t="s">
        <v>1445</v>
      </c>
      <c r="C811" t="s">
        <v>13</v>
      </c>
      <c r="D811" t="s">
        <v>14</v>
      </c>
      <c r="E811">
        <v>1</v>
      </c>
      <c r="F811" s="2">
        <v>759.6</v>
      </c>
      <c r="G811" s="3">
        <v>1567</v>
      </c>
      <c r="H811" s="3">
        <v>7.5960000000000001</v>
      </c>
      <c r="I811" s="3">
        <v>35.7012</v>
      </c>
      <c r="J811" s="3">
        <v>802.8972</v>
      </c>
      <c r="K811" s="3">
        <v>1235.2264615384615</v>
      </c>
      <c r="L811" s="4">
        <v>0.35</v>
      </c>
    </row>
    <row r="812" spans="1:12" x14ac:dyDescent="0.35">
      <c r="A812" s="1">
        <v>1008116900</v>
      </c>
      <c r="B812" t="s">
        <v>1446</v>
      </c>
      <c r="C812" t="s">
        <v>13</v>
      </c>
      <c r="D812" t="s">
        <v>14</v>
      </c>
      <c r="E812">
        <v>1</v>
      </c>
      <c r="F812" s="2">
        <v>426</v>
      </c>
      <c r="G812" s="3">
        <v>1042.7760000000001</v>
      </c>
      <c r="H812" s="3">
        <v>4.26</v>
      </c>
      <c r="I812" s="3">
        <v>20.021999999999998</v>
      </c>
      <c r="J812" s="3">
        <v>450.28199999999998</v>
      </c>
      <c r="K812" s="3">
        <v>692.74153846153843</v>
      </c>
      <c r="L812" s="4">
        <v>0.35</v>
      </c>
    </row>
    <row r="813" spans="1:12" x14ac:dyDescent="0.35">
      <c r="A813" s="1">
        <v>1008132020</v>
      </c>
      <c r="B813" t="s">
        <v>1447</v>
      </c>
      <c r="C813" t="s">
        <v>13</v>
      </c>
      <c r="D813" t="s">
        <v>14</v>
      </c>
      <c r="E813">
        <v>1</v>
      </c>
      <c r="F813" s="2">
        <v>598.20000000000005</v>
      </c>
      <c r="G813" s="3">
        <v>1234</v>
      </c>
      <c r="H813" s="3">
        <v>5.9820000000000002</v>
      </c>
      <c r="I813" s="3">
        <v>28.115400000000001</v>
      </c>
      <c r="J813" s="3">
        <v>632.29740000000004</v>
      </c>
      <c r="K813" s="3">
        <v>972.76523076923081</v>
      </c>
      <c r="L813" s="4">
        <v>0.35</v>
      </c>
    </row>
    <row r="814" spans="1:12" x14ac:dyDescent="0.35">
      <c r="A814" s="1">
        <v>1008140010</v>
      </c>
      <c r="B814" t="s">
        <v>1448</v>
      </c>
      <c r="C814" t="s">
        <v>13</v>
      </c>
      <c r="D814" t="s">
        <v>14</v>
      </c>
      <c r="E814">
        <v>1</v>
      </c>
      <c r="F814" s="2">
        <v>84</v>
      </c>
      <c r="G814" s="3">
        <v>174</v>
      </c>
      <c r="H814" s="3">
        <v>0.84</v>
      </c>
      <c r="I814" s="3">
        <v>3.948</v>
      </c>
      <c r="J814" s="3">
        <v>88.787999999999997</v>
      </c>
      <c r="K814" s="3">
        <v>136.59692307692308</v>
      </c>
      <c r="L814" s="4">
        <v>0.35000000000000003</v>
      </c>
    </row>
    <row r="815" spans="1:12" x14ac:dyDescent="0.35">
      <c r="A815" s="1">
        <v>1008140140</v>
      </c>
      <c r="B815" t="s">
        <v>1449</v>
      </c>
      <c r="C815" t="s">
        <v>13</v>
      </c>
      <c r="D815" t="s">
        <v>14</v>
      </c>
      <c r="E815">
        <v>1</v>
      </c>
      <c r="F815" s="2">
        <v>69.599999999999994</v>
      </c>
      <c r="G815" s="3">
        <v>144</v>
      </c>
      <c r="H815" s="3">
        <v>0.69599999999999995</v>
      </c>
      <c r="I815" s="3">
        <v>3.2711999999999999</v>
      </c>
      <c r="J815" s="3">
        <v>73.567199999999985</v>
      </c>
      <c r="K815" s="3">
        <v>113.18030769230766</v>
      </c>
      <c r="L815" s="4">
        <v>0.35</v>
      </c>
    </row>
    <row r="816" spans="1:12" x14ac:dyDescent="0.35">
      <c r="A816" s="1">
        <v>1008315050</v>
      </c>
      <c r="B816" t="s">
        <v>1450</v>
      </c>
      <c r="C816" t="s">
        <v>13</v>
      </c>
      <c r="D816" t="s">
        <v>14</v>
      </c>
      <c r="E816">
        <v>1</v>
      </c>
      <c r="F816" s="2">
        <v>1527.6</v>
      </c>
      <c r="G816" s="3">
        <v>3150</v>
      </c>
      <c r="H816" s="3">
        <v>15.276</v>
      </c>
      <c r="I816" s="3">
        <v>71.797199999999989</v>
      </c>
      <c r="J816" s="3">
        <v>1614.6732</v>
      </c>
      <c r="K816" s="3">
        <v>2484.1126153846153</v>
      </c>
      <c r="L816" s="4">
        <v>0.35</v>
      </c>
    </row>
    <row r="817" spans="1:12" x14ac:dyDescent="0.35">
      <c r="A817" s="1">
        <v>1009291120</v>
      </c>
      <c r="B817" t="s">
        <v>1451</v>
      </c>
      <c r="C817" t="s">
        <v>13</v>
      </c>
      <c r="D817" t="s">
        <v>14</v>
      </c>
      <c r="E817">
        <v>1</v>
      </c>
      <c r="F817" s="2">
        <v>2097</v>
      </c>
      <c r="G817" s="3">
        <v>4324</v>
      </c>
      <c r="H817" s="3">
        <v>20.97</v>
      </c>
      <c r="I817" s="3">
        <v>98.558999999999997</v>
      </c>
      <c r="J817" s="3">
        <v>2216.529</v>
      </c>
      <c r="K817" s="3">
        <v>3410.0446153846151</v>
      </c>
      <c r="L817" s="4">
        <v>0.34999999999999992</v>
      </c>
    </row>
    <row r="818" spans="1:12" x14ac:dyDescent="0.35">
      <c r="A818" s="1">
        <v>1009640211</v>
      </c>
      <c r="B818" t="s">
        <v>1452</v>
      </c>
      <c r="C818" t="s">
        <v>13</v>
      </c>
      <c r="D818" t="s">
        <v>14</v>
      </c>
      <c r="E818">
        <v>1</v>
      </c>
      <c r="F818" s="2">
        <v>2059.1999999999998</v>
      </c>
      <c r="G818" s="3">
        <v>5040.5824000000002</v>
      </c>
      <c r="H818" s="3">
        <v>20.591999999999999</v>
      </c>
      <c r="I818" s="3">
        <v>96.782399999999996</v>
      </c>
      <c r="J818" s="3">
        <v>2176.5744</v>
      </c>
      <c r="K818" s="3">
        <v>3348.576</v>
      </c>
      <c r="L818" s="4">
        <v>0.35000000000000003</v>
      </c>
    </row>
    <row r="819" spans="1:12" x14ac:dyDescent="0.35">
      <c r="A819" s="1">
        <v>1009642008</v>
      </c>
      <c r="B819" t="s">
        <v>1453</v>
      </c>
      <c r="C819" t="s">
        <v>13</v>
      </c>
      <c r="D819" t="s">
        <v>14</v>
      </c>
      <c r="E819">
        <v>1</v>
      </c>
      <c r="F819" s="2">
        <v>4402.8</v>
      </c>
      <c r="G819" s="3">
        <v>9078</v>
      </c>
      <c r="H819" s="3">
        <v>44.028000000000006</v>
      </c>
      <c r="I819" s="3">
        <v>206.9316</v>
      </c>
      <c r="J819" s="3">
        <v>4653.7596000000003</v>
      </c>
      <c r="K819" s="3">
        <v>7159.6301538461539</v>
      </c>
      <c r="L819" s="4">
        <v>0.35</v>
      </c>
    </row>
    <row r="820" spans="1:12" x14ac:dyDescent="0.35">
      <c r="A820" s="1">
        <v>1009642104</v>
      </c>
      <c r="B820" t="s">
        <v>1454</v>
      </c>
      <c r="C820" t="s">
        <v>13</v>
      </c>
      <c r="D820" t="s">
        <v>14</v>
      </c>
      <c r="E820">
        <v>1</v>
      </c>
      <c r="F820" s="2">
        <v>1528.2</v>
      </c>
      <c r="G820" s="3">
        <v>3151</v>
      </c>
      <c r="H820" s="3">
        <v>15.282</v>
      </c>
      <c r="I820" s="3">
        <v>71.825400000000002</v>
      </c>
      <c r="J820" s="3">
        <v>1615.3073999999999</v>
      </c>
      <c r="K820" s="3">
        <v>2485.0883076923074</v>
      </c>
      <c r="L820" s="4">
        <v>0.34999999999999992</v>
      </c>
    </row>
    <row r="821" spans="1:12" x14ac:dyDescent="0.35">
      <c r="A821" s="1">
        <v>1009647804</v>
      </c>
      <c r="B821" t="s">
        <v>1455</v>
      </c>
      <c r="C821" t="s">
        <v>13</v>
      </c>
      <c r="D821" t="s">
        <v>14</v>
      </c>
      <c r="E821">
        <v>1</v>
      </c>
      <c r="F821" s="2">
        <v>14186.4</v>
      </c>
      <c r="G821" s="3">
        <v>29251</v>
      </c>
      <c r="H821" s="3">
        <v>141.864</v>
      </c>
      <c r="I821" s="3">
        <v>666.76080000000002</v>
      </c>
      <c r="J821" s="3">
        <v>14995.024799999999</v>
      </c>
      <c r="K821" s="3">
        <v>23069.268923076921</v>
      </c>
      <c r="L821" s="4">
        <v>0.35</v>
      </c>
    </row>
    <row r="822" spans="1:12" x14ac:dyDescent="0.35">
      <c r="A822" s="1">
        <v>1009648015</v>
      </c>
      <c r="B822" t="s">
        <v>1456</v>
      </c>
      <c r="C822" t="s">
        <v>13</v>
      </c>
      <c r="D822" t="s">
        <v>14</v>
      </c>
      <c r="E822">
        <v>1</v>
      </c>
      <c r="F822" s="2">
        <v>64255.8</v>
      </c>
      <c r="G822" s="3">
        <v>157287.6</v>
      </c>
      <c r="H822" s="3">
        <v>642.55799999999999</v>
      </c>
      <c r="I822" s="3">
        <v>3020.0226000000002</v>
      </c>
      <c r="J822" s="3">
        <v>67918.380600000004</v>
      </c>
      <c r="K822" s="3">
        <v>104489.81630769231</v>
      </c>
      <c r="L822" s="4">
        <v>0.35</v>
      </c>
    </row>
    <row r="823" spans="1:12" x14ac:dyDescent="0.35">
      <c r="A823" s="1">
        <v>1009648095</v>
      </c>
      <c r="B823" t="s">
        <v>1457</v>
      </c>
      <c r="C823" t="s">
        <v>13</v>
      </c>
      <c r="D823" t="s">
        <v>14</v>
      </c>
      <c r="E823">
        <v>1</v>
      </c>
      <c r="F823" s="2">
        <v>6760.8</v>
      </c>
      <c r="G823" s="3">
        <v>13940</v>
      </c>
      <c r="H823" s="3">
        <v>67.608000000000004</v>
      </c>
      <c r="I823" s="3">
        <v>317.75760000000002</v>
      </c>
      <c r="J823" s="3">
        <v>7146.1656000000003</v>
      </c>
      <c r="K823" s="3">
        <v>10994.100923076923</v>
      </c>
      <c r="L823" s="4">
        <v>0.35</v>
      </c>
    </row>
    <row r="824" spans="1:12" x14ac:dyDescent="0.35">
      <c r="A824" s="1">
        <v>1009661001</v>
      </c>
      <c r="B824" t="s">
        <v>1458</v>
      </c>
      <c r="C824" t="s">
        <v>13</v>
      </c>
      <c r="D824" t="s">
        <v>14</v>
      </c>
      <c r="E824">
        <v>1</v>
      </c>
      <c r="F824" s="2">
        <v>284.39999999999998</v>
      </c>
      <c r="G824" s="3">
        <v>587</v>
      </c>
      <c r="H824" s="3">
        <v>2.8439999999999999</v>
      </c>
      <c r="I824" s="3">
        <v>13.3668</v>
      </c>
      <c r="J824" s="3">
        <v>300.61079999999998</v>
      </c>
      <c r="K824" s="3">
        <v>462.47815384615382</v>
      </c>
      <c r="L824" s="4">
        <v>0.35</v>
      </c>
    </row>
    <row r="825" spans="1:12" x14ac:dyDescent="0.35">
      <c r="A825" s="1">
        <v>1009662001</v>
      </c>
      <c r="B825" t="s">
        <v>1459</v>
      </c>
      <c r="C825" t="s">
        <v>13</v>
      </c>
      <c r="D825" t="s">
        <v>14</v>
      </c>
      <c r="E825">
        <v>1</v>
      </c>
      <c r="F825" s="2">
        <v>671.4</v>
      </c>
      <c r="G825" s="3">
        <v>1385</v>
      </c>
      <c r="H825" s="3">
        <v>6.7139999999999995</v>
      </c>
      <c r="I825" s="3">
        <v>31.555799999999998</v>
      </c>
      <c r="J825" s="3">
        <v>709.66980000000001</v>
      </c>
      <c r="K825" s="3">
        <v>1091.7996923076923</v>
      </c>
      <c r="L825" s="4">
        <v>0.35000000000000003</v>
      </c>
    </row>
    <row r="826" spans="1:12" x14ac:dyDescent="0.35">
      <c r="A826" s="1">
        <v>1009970500</v>
      </c>
      <c r="B826" t="s">
        <v>1460</v>
      </c>
      <c r="C826" t="s">
        <v>13</v>
      </c>
      <c r="D826" t="s">
        <v>14</v>
      </c>
      <c r="E826">
        <v>1</v>
      </c>
      <c r="F826" s="2">
        <v>1138.2</v>
      </c>
      <c r="G826" s="3">
        <v>2347</v>
      </c>
      <c r="H826" s="3">
        <v>11.382000000000001</v>
      </c>
      <c r="I826" s="3">
        <v>53.495400000000004</v>
      </c>
      <c r="J826" s="3">
        <v>1203.0774000000001</v>
      </c>
      <c r="K826" s="3">
        <v>1850.8883076923078</v>
      </c>
      <c r="L826" s="4">
        <v>0.35</v>
      </c>
    </row>
    <row r="827" spans="1:12" x14ac:dyDescent="0.35">
      <c r="A827" s="1">
        <v>1009990200</v>
      </c>
      <c r="B827" t="s">
        <v>1461</v>
      </c>
      <c r="C827" t="s">
        <v>13</v>
      </c>
      <c r="D827" t="s">
        <v>14</v>
      </c>
      <c r="E827">
        <v>1</v>
      </c>
      <c r="F827" s="2">
        <v>58.2</v>
      </c>
      <c r="G827" s="3">
        <v>142.464</v>
      </c>
      <c r="H827" s="3">
        <v>0.58200000000000007</v>
      </c>
      <c r="I827" s="3">
        <v>2.7354000000000003</v>
      </c>
      <c r="J827" s="3">
        <v>61.517400000000002</v>
      </c>
      <c r="K827" s="3">
        <v>94.642153846153846</v>
      </c>
      <c r="L827" s="4">
        <v>0.35</v>
      </c>
    </row>
    <row r="828" spans="1:12" x14ac:dyDescent="0.35">
      <c r="A828" s="1">
        <v>1190110120</v>
      </c>
      <c r="B828" t="s">
        <v>1462</v>
      </c>
      <c r="C828" t="s">
        <v>13</v>
      </c>
      <c r="D828" t="s">
        <v>14</v>
      </c>
      <c r="E828">
        <v>1</v>
      </c>
      <c r="F828" s="2">
        <v>4858.2</v>
      </c>
      <c r="G828" s="3">
        <v>10017</v>
      </c>
      <c r="H828" s="3">
        <v>48.582000000000001</v>
      </c>
      <c r="I828" s="3">
        <v>228.33539999999999</v>
      </c>
      <c r="J828" s="3">
        <v>5135.1174000000001</v>
      </c>
      <c r="K828" s="3">
        <v>7900.1806153846155</v>
      </c>
      <c r="L828" s="4">
        <v>0.35</v>
      </c>
    </row>
    <row r="829" spans="1:12" x14ac:dyDescent="0.35">
      <c r="A829" s="1">
        <v>1190119120</v>
      </c>
      <c r="B829" t="s">
        <v>1463</v>
      </c>
      <c r="C829" t="s">
        <v>13</v>
      </c>
      <c r="D829" t="s">
        <v>14</v>
      </c>
      <c r="E829">
        <v>1</v>
      </c>
      <c r="F829" s="2">
        <v>8164.2</v>
      </c>
      <c r="G829" s="3">
        <v>19984.618999999999</v>
      </c>
      <c r="H829" s="3">
        <v>81.641999999999996</v>
      </c>
      <c r="I829" s="3">
        <v>383.7174</v>
      </c>
      <c r="J829" s="3">
        <v>8629.5594000000001</v>
      </c>
      <c r="K829" s="3">
        <v>13276.245230769231</v>
      </c>
      <c r="L829" s="4">
        <v>0.35000000000000003</v>
      </c>
    </row>
    <row r="830" spans="1:12" x14ac:dyDescent="0.35">
      <c r="A830" s="1">
        <v>1023253008</v>
      </c>
      <c r="B830" t="s">
        <v>1464</v>
      </c>
      <c r="C830" t="s">
        <v>13</v>
      </c>
      <c r="D830" t="s">
        <v>14</v>
      </c>
      <c r="E830">
        <v>1</v>
      </c>
      <c r="F830" s="2">
        <v>783.6</v>
      </c>
      <c r="G830" s="3">
        <v>1616</v>
      </c>
      <c r="H830" s="3">
        <v>7.8360000000000003</v>
      </c>
      <c r="I830" s="3">
        <v>36.8292</v>
      </c>
      <c r="J830" s="3">
        <v>828.26520000000005</v>
      </c>
      <c r="K830" s="3">
        <v>1274.2541538461539</v>
      </c>
      <c r="L830" s="4">
        <v>0.35000000000000003</v>
      </c>
    </row>
    <row r="831" spans="1:12" x14ac:dyDescent="0.35">
      <c r="A831" s="1" t="s">
        <v>1465</v>
      </c>
      <c r="B831" t="s">
        <v>1466</v>
      </c>
      <c r="C831" t="s">
        <v>1467</v>
      </c>
      <c r="D831" t="s">
        <v>1468</v>
      </c>
      <c r="E831">
        <v>1</v>
      </c>
      <c r="F831" s="2">
        <v>153.88999999999999</v>
      </c>
      <c r="G831" s="3">
        <v>608.98879999999997</v>
      </c>
      <c r="H831" s="3">
        <v>1.5388999999999999</v>
      </c>
      <c r="I831" s="3">
        <v>7.232829999999999</v>
      </c>
      <c r="J831" s="3">
        <v>162.66173000000001</v>
      </c>
      <c r="K831" s="3">
        <v>250.2488153846154</v>
      </c>
      <c r="L831" s="4">
        <v>0.35000000000000003</v>
      </c>
    </row>
    <row r="832" spans="1:12" x14ac:dyDescent="0.35">
      <c r="A832" s="1" t="s">
        <v>1469</v>
      </c>
      <c r="B832" t="s">
        <v>1470</v>
      </c>
      <c r="C832" t="s">
        <v>1441</v>
      </c>
      <c r="D832" t="s">
        <v>1442</v>
      </c>
      <c r="E832">
        <v>1</v>
      </c>
      <c r="F832" s="2">
        <v>250</v>
      </c>
      <c r="G832" s="3">
        <v>611.95680000000004</v>
      </c>
      <c r="H832" s="3">
        <v>2.5</v>
      </c>
      <c r="I832" s="3">
        <v>11.75</v>
      </c>
      <c r="J832" s="3">
        <v>264.25</v>
      </c>
      <c r="K832" s="3">
        <v>406.53846153846155</v>
      </c>
      <c r="L832" s="4">
        <v>0.35000000000000003</v>
      </c>
    </row>
    <row r="833" spans="1:12" x14ac:dyDescent="0.35">
      <c r="A833" s="1" t="s">
        <v>1471</v>
      </c>
      <c r="B833" t="s">
        <v>1472</v>
      </c>
      <c r="C833" t="s">
        <v>1441</v>
      </c>
      <c r="D833" t="s">
        <v>1442</v>
      </c>
      <c r="E833">
        <v>1</v>
      </c>
      <c r="F833" s="2">
        <v>270</v>
      </c>
      <c r="G833" s="3">
        <v>660.91200000000003</v>
      </c>
      <c r="H833" s="3">
        <v>2.7</v>
      </c>
      <c r="I833" s="3">
        <v>12.69</v>
      </c>
      <c r="J833" s="3">
        <v>285.39</v>
      </c>
      <c r="K833" s="3">
        <v>439.06153846153842</v>
      </c>
      <c r="L833" s="4">
        <v>0.35</v>
      </c>
    </row>
    <row r="834" spans="1:12" x14ac:dyDescent="0.35">
      <c r="A834" s="1" t="s">
        <v>1473</v>
      </c>
      <c r="B834" t="s">
        <v>1474</v>
      </c>
      <c r="C834" t="s">
        <v>1441</v>
      </c>
      <c r="D834" t="s">
        <v>1442</v>
      </c>
      <c r="E834">
        <v>1</v>
      </c>
      <c r="F834" s="2">
        <v>170</v>
      </c>
      <c r="G834" s="3">
        <v>416.13600000000002</v>
      </c>
      <c r="H834" s="3">
        <v>1.7</v>
      </c>
      <c r="I834" s="3">
        <v>7.99</v>
      </c>
      <c r="J834" s="3">
        <v>179.69</v>
      </c>
      <c r="K834" s="3">
        <v>276.44615384615383</v>
      </c>
      <c r="L834" s="4">
        <v>0.35</v>
      </c>
    </row>
    <row r="835" spans="1:12" x14ac:dyDescent="0.35">
      <c r="A835" s="1" t="s">
        <v>1475</v>
      </c>
      <c r="B835" t="s">
        <v>1476</v>
      </c>
      <c r="C835" t="s">
        <v>13</v>
      </c>
      <c r="D835" t="s">
        <v>14</v>
      </c>
      <c r="E835">
        <v>1</v>
      </c>
      <c r="F835" s="2">
        <v>2.1800000000000002</v>
      </c>
      <c r="G835" s="3">
        <v>5.3311999999999999</v>
      </c>
      <c r="H835" s="3">
        <v>2.1800000000000003E-2</v>
      </c>
      <c r="I835" s="3">
        <v>0.10246000000000001</v>
      </c>
      <c r="J835" s="3">
        <v>2.3042600000000002</v>
      </c>
      <c r="K835" s="3">
        <v>3.5450153846153847</v>
      </c>
      <c r="L835" s="4">
        <v>0.35</v>
      </c>
    </row>
    <row r="836" spans="1:12" x14ac:dyDescent="0.35">
      <c r="A836" s="1" t="s">
        <v>1477</v>
      </c>
      <c r="B836" t="s">
        <v>1478</v>
      </c>
      <c r="C836" t="s">
        <v>1467</v>
      </c>
      <c r="D836" t="s">
        <v>1468</v>
      </c>
      <c r="E836">
        <v>1</v>
      </c>
      <c r="F836" s="2">
        <v>17.350000000000001</v>
      </c>
      <c r="G836" s="3">
        <v>36</v>
      </c>
      <c r="H836" s="3">
        <v>0.17350000000000002</v>
      </c>
      <c r="I836" s="3">
        <v>0.81545000000000012</v>
      </c>
      <c r="J836" s="3">
        <v>18.338950000000001</v>
      </c>
      <c r="K836" s="3">
        <v>28.21376923076923</v>
      </c>
      <c r="L836" s="4">
        <v>0.35</v>
      </c>
    </row>
    <row r="837" spans="1:12" x14ac:dyDescent="0.35">
      <c r="A837" s="1">
        <v>1000140224</v>
      </c>
      <c r="B837" t="s">
        <v>1479</v>
      </c>
      <c r="C837" t="s">
        <v>13</v>
      </c>
      <c r="D837" t="s">
        <v>14</v>
      </c>
      <c r="E837">
        <v>1</v>
      </c>
      <c r="F837" s="2">
        <v>180.6</v>
      </c>
      <c r="G837" s="3">
        <v>373</v>
      </c>
      <c r="H837" s="3">
        <v>1.806</v>
      </c>
      <c r="I837" s="3">
        <v>8.4881999999999991</v>
      </c>
      <c r="J837" s="3">
        <v>190.89420000000001</v>
      </c>
      <c r="K837" s="3">
        <v>293.68338461538463</v>
      </c>
      <c r="L837" s="4">
        <v>0.35</v>
      </c>
    </row>
    <row r="838" spans="1:12" x14ac:dyDescent="0.35">
      <c r="A838" s="1">
        <v>1000160906</v>
      </c>
      <c r="B838" t="s">
        <v>1480</v>
      </c>
      <c r="C838" t="s">
        <v>13</v>
      </c>
      <c r="D838" t="s">
        <v>14</v>
      </c>
      <c r="E838">
        <v>1</v>
      </c>
      <c r="F838" s="2">
        <v>204</v>
      </c>
      <c r="G838" s="3">
        <v>421</v>
      </c>
      <c r="H838" s="3">
        <v>2.04</v>
      </c>
      <c r="I838" s="3">
        <v>9.5879999999999992</v>
      </c>
      <c r="J838" s="3">
        <v>215.62799999999999</v>
      </c>
      <c r="K838" s="3">
        <v>331.73538461538459</v>
      </c>
      <c r="L838" s="4">
        <v>0.35</v>
      </c>
    </row>
    <row r="839" spans="1:12" x14ac:dyDescent="0.35">
      <c r="A839" s="1">
        <v>1000170328</v>
      </c>
      <c r="B839" t="s">
        <v>1481</v>
      </c>
      <c r="C839" t="s">
        <v>13</v>
      </c>
      <c r="D839" t="s">
        <v>14</v>
      </c>
      <c r="E839">
        <v>1</v>
      </c>
      <c r="F839" s="2">
        <v>306</v>
      </c>
      <c r="G839" s="3">
        <v>749.03</v>
      </c>
      <c r="H839" s="3">
        <v>3.06</v>
      </c>
      <c r="I839" s="3">
        <v>14.382</v>
      </c>
      <c r="J839" s="3">
        <v>323.44200000000001</v>
      </c>
      <c r="K839" s="3">
        <v>497.60307692307691</v>
      </c>
      <c r="L839" s="4">
        <v>0.35</v>
      </c>
    </row>
    <row r="840" spans="1:12" x14ac:dyDescent="0.35">
      <c r="A840" s="1">
        <v>2200002000</v>
      </c>
      <c r="B840" t="s">
        <v>1482</v>
      </c>
      <c r="C840" t="s">
        <v>13</v>
      </c>
      <c r="D840" t="s">
        <v>14</v>
      </c>
      <c r="E840">
        <v>1</v>
      </c>
      <c r="F840" s="2">
        <v>82.8</v>
      </c>
      <c r="G840" s="3">
        <v>171</v>
      </c>
      <c r="H840" s="3">
        <v>0.82799999999999996</v>
      </c>
      <c r="I840" s="3">
        <v>3.8915999999999999</v>
      </c>
      <c r="J840" s="3">
        <v>87.519599999999997</v>
      </c>
      <c r="K840" s="3">
        <v>134.64553846153845</v>
      </c>
      <c r="L840" s="4">
        <v>0.35</v>
      </c>
    </row>
    <row r="841" spans="1:12" x14ac:dyDescent="0.35">
      <c r="A841" s="1" t="s">
        <v>1483</v>
      </c>
      <c r="B841" t="s">
        <v>1484</v>
      </c>
      <c r="C841" t="s">
        <v>34</v>
      </c>
      <c r="D841" t="s">
        <v>35</v>
      </c>
      <c r="E841">
        <v>1</v>
      </c>
      <c r="F841" s="2">
        <v>185.72</v>
      </c>
      <c r="G841" s="3">
        <v>454.61</v>
      </c>
      <c r="H841" s="3">
        <v>1.8572</v>
      </c>
      <c r="I841" s="3">
        <v>8.7288399999999999</v>
      </c>
      <c r="J841" s="3">
        <v>196.30604</v>
      </c>
      <c r="K841" s="3">
        <v>302.00929230769231</v>
      </c>
      <c r="L841" s="4">
        <v>0.35000000000000003</v>
      </c>
    </row>
    <row r="842" spans="1:12" x14ac:dyDescent="0.35">
      <c r="A842" s="1">
        <v>2304199</v>
      </c>
      <c r="B842" t="s">
        <v>1485</v>
      </c>
      <c r="C842" t="s">
        <v>34</v>
      </c>
      <c r="D842" t="s">
        <v>35</v>
      </c>
      <c r="E842">
        <v>1</v>
      </c>
      <c r="F842" s="2">
        <v>117.93</v>
      </c>
      <c r="G842" s="3">
        <v>288.67</v>
      </c>
      <c r="H842" s="3">
        <v>1.1793</v>
      </c>
      <c r="I842" s="3">
        <v>5.5427100000000005</v>
      </c>
      <c r="J842" s="3">
        <v>124.65201</v>
      </c>
      <c r="K842" s="3">
        <v>191.77232307692307</v>
      </c>
      <c r="L842" s="4">
        <v>0.35</v>
      </c>
    </row>
    <row r="843" spans="1:12" x14ac:dyDescent="0.35">
      <c r="A843" s="1">
        <v>3101029</v>
      </c>
      <c r="B843" t="s">
        <v>1486</v>
      </c>
      <c r="C843" t="s">
        <v>34</v>
      </c>
      <c r="D843" t="s">
        <v>35</v>
      </c>
      <c r="E843">
        <v>1</v>
      </c>
      <c r="F843" s="2">
        <v>0.87</v>
      </c>
      <c r="G843" s="3">
        <v>2.13</v>
      </c>
      <c r="H843" s="3">
        <v>8.6999999999999994E-3</v>
      </c>
      <c r="I843" s="3">
        <v>4.0890000000000003E-2</v>
      </c>
      <c r="J843" s="3">
        <v>0.91959000000000002</v>
      </c>
      <c r="K843" s="3">
        <v>1.414753846153846</v>
      </c>
      <c r="L843" s="4">
        <v>0.34999999999999992</v>
      </c>
    </row>
    <row r="844" spans="1:12" x14ac:dyDescent="0.35">
      <c r="A844" s="1">
        <v>286789</v>
      </c>
      <c r="B844" t="s">
        <v>1487</v>
      </c>
      <c r="C844" t="s">
        <v>363</v>
      </c>
      <c r="D844" t="s">
        <v>364</v>
      </c>
      <c r="E844">
        <v>1</v>
      </c>
      <c r="F844" s="2">
        <v>28</v>
      </c>
      <c r="G844" s="3">
        <v>68.540000000000006</v>
      </c>
      <c r="H844" s="3">
        <v>0.28000000000000003</v>
      </c>
      <c r="I844" s="3">
        <v>1.3160000000000001</v>
      </c>
      <c r="J844" s="3">
        <v>29.596</v>
      </c>
      <c r="K844" s="3">
        <v>45.53230769230769</v>
      </c>
      <c r="L844" s="4">
        <v>0.35</v>
      </c>
    </row>
    <row r="845" spans="1:12" hidden="1" x14ac:dyDescent="0.35">
      <c r="A845" s="1" t="s">
        <v>1488</v>
      </c>
      <c r="B845" t="s">
        <v>1489</v>
      </c>
      <c r="C845" t="s">
        <v>46</v>
      </c>
      <c r="D845" t="s">
        <v>47</v>
      </c>
      <c r="E845">
        <v>1</v>
      </c>
      <c r="F845" s="2">
        <v>0.03</v>
      </c>
      <c r="G845" s="3">
        <v>0.2</v>
      </c>
      <c r="H845" s="3">
        <v>2.9999999999999997E-4</v>
      </c>
      <c r="I845" s="3">
        <v>1.41E-3</v>
      </c>
      <c r="J845" s="3">
        <v>3.1710000000000002E-2</v>
      </c>
      <c r="K845" s="3">
        <v>4.8784615384615385E-2</v>
      </c>
      <c r="L845" s="4">
        <v>0.35</v>
      </c>
    </row>
    <row r="846" spans="1:12" hidden="1" x14ac:dyDescent="0.35">
      <c r="A846" s="1" t="s">
        <v>1490</v>
      </c>
      <c r="B846" t="s">
        <v>1491</v>
      </c>
      <c r="C846" t="s">
        <v>46</v>
      </c>
      <c r="D846" t="s">
        <v>47</v>
      </c>
      <c r="E846">
        <v>1</v>
      </c>
      <c r="F846" s="2">
        <v>2.93E-2</v>
      </c>
      <c r="G846" s="3">
        <v>1</v>
      </c>
      <c r="H846" s="3">
        <v>2.9300000000000002E-4</v>
      </c>
      <c r="I846" s="3">
        <v>1.3771E-3</v>
      </c>
      <c r="J846" s="3">
        <v>3.09701E-2</v>
      </c>
      <c r="K846" s="3">
        <v>4.7646307692307689E-2</v>
      </c>
      <c r="L846" s="4">
        <v>0.34999999999999992</v>
      </c>
    </row>
    <row r="847" spans="1:12" x14ac:dyDescent="0.35">
      <c r="A847" s="1" t="s">
        <v>1492</v>
      </c>
      <c r="B847" t="s">
        <v>1493</v>
      </c>
      <c r="C847" t="s">
        <v>34</v>
      </c>
      <c r="D847" t="s">
        <v>35</v>
      </c>
      <c r="E847">
        <v>1</v>
      </c>
      <c r="F847" s="2">
        <v>4.2157999999999998</v>
      </c>
      <c r="G847" s="3">
        <v>9</v>
      </c>
      <c r="H847" s="3">
        <v>4.2158000000000001E-2</v>
      </c>
      <c r="I847" s="3">
        <v>0.1981426</v>
      </c>
      <c r="J847" s="3">
        <v>4.4561005999999992</v>
      </c>
      <c r="K847" s="3">
        <v>6.8555393846153834</v>
      </c>
      <c r="L847" s="4">
        <v>0.35</v>
      </c>
    </row>
    <row r="848" spans="1:12" x14ac:dyDescent="0.35">
      <c r="A848" s="1">
        <v>2390020101</v>
      </c>
      <c r="B848" t="s">
        <v>1494</v>
      </c>
      <c r="C848" t="s">
        <v>13</v>
      </c>
      <c r="D848" t="s">
        <v>14</v>
      </c>
      <c r="E848">
        <v>1</v>
      </c>
      <c r="F848" s="2">
        <v>105</v>
      </c>
      <c r="G848" s="3">
        <v>217</v>
      </c>
      <c r="H848" s="3">
        <v>1.05</v>
      </c>
      <c r="I848" s="3">
        <v>4.9349999999999996</v>
      </c>
      <c r="J848" s="3">
        <v>110.985</v>
      </c>
      <c r="K848" s="3">
        <v>170.74615384615385</v>
      </c>
      <c r="L848" s="4">
        <v>0.35</v>
      </c>
    </row>
    <row r="849" spans="1:12" x14ac:dyDescent="0.35">
      <c r="A849" s="1">
        <v>293654719</v>
      </c>
      <c r="B849" t="s">
        <v>1495</v>
      </c>
      <c r="C849" t="s">
        <v>13</v>
      </c>
      <c r="D849" t="s">
        <v>14</v>
      </c>
      <c r="E849">
        <v>1</v>
      </c>
      <c r="F849" s="2">
        <v>215.6</v>
      </c>
      <c r="G849" s="3">
        <v>445</v>
      </c>
      <c r="H849" s="3">
        <v>2.1560000000000001</v>
      </c>
      <c r="I849" s="3">
        <v>10.1332</v>
      </c>
      <c r="J849" s="3">
        <v>227.88919999999999</v>
      </c>
      <c r="K849" s="3">
        <v>350.59876923076922</v>
      </c>
      <c r="L849" s="4">
        <v>0.35000000000000003</v>
      </c>
    </row>
    <row r="850" spans="1:12" x14ac:dyDescent="0.35">
      <c r="A850" s="1">
        <v>2938604</v>
      </c>
      <c r="B850" t="s">
        <v>1496</v>
      </c>
      <c r="C850" t="s">
        <v>34</v>
      </c>
      <c r="D850" t="s">
        <v>35</v>
      </c>
      <c r="E850">
        <v>1</v>
      </c>
      <c r="F850" s="2">
        <v>437.01</v>
      </c>
      <c r="G850" s="3">
        <v>1069.72</v>
      </c>
      <c r="H850" s="3">
        <v>4.3700999999999999</v>
      </c>
      <c r="I850" s="3">
        <v>20.539469999999998</v>
      </c>
      <c r="J850" s="3">
        <v>461.91956999999996</v>
      </c>
      <c r="K850" s="3">
        <v>710.64549230769228</v>
      </c>
      <c r="L850" s="4">
        <v>0.35000000000000003</v>
      </c>
    </row>
    <row r="851" spans="1:12" x14ac:dyDescent="0.35">
      <c r="A851" s="1">
        <v>2990000065</v>
      </c>
      <c r="B851" t="s">
        <v>1497</v>
      </c>
      <c r="C851" t="s">
        <v>13</v>
      </c>
      <c r="D851" t="s">
        <v>14</v>
      </c>
      <c r="E851">
        <v>1</v>
      </c>
      <c r="F851" s="2">
        <v>237</v>
      </c>
      <c r="G851" s="3">
        <v>580.13760000000002</v>
      </c>
      <c r="H851" s="3">
        <v>2.37</v>
      </c>
      <c r="I851" s="3">
        <v>11.138999999999999</v>
      </c>
      <c r="J851" s="3">
        <v>250.50900000000001</v>
      </c>
      <c r="K851" s="3">
        <v>385.39846153846156</v>
      </c>
      <c r="L851" s="4">
        <v>0.35</v>
      </c>
    </row>
    <row r="852" spans="1:12" x14ac:dyDescent="0.35">
      <c r="A852" s="1" t="s">
        <v>1498</v>
      </c>
      <c r="B852" t="s">
        <v>1499</v>
      </c>
      <c r="C852" t="s">
        <v>1467</v>
      </c>
      <c r="D852" t="s">
        <v>1468</v>
      </c>
      <c r="E852">
        <v>1</v>
      </c>
      <c r="F852" s="2">
        <v>0.3</v>
      </c>
      <c r="G852" s="3">
        <v>2.2400000000000002</v>
      </c>
      <c r="H852" s="3">
        <v>3.0000000000000001E-3</v>
      </c>
      <c r="I852" s="3">
        <v>1.41E-2</v>
      </c>
      <c r="J852" s="3">
        <v>0.31709999999999999</v>
      </c>
      <c r="K852" s="3">
        <v>0.48784615384615382</v>
      </c>
      <c r="L852" s="4">
        <v>0.35</v>
      </c>
    </row>
    <row r="853" spans="1:12" hidden="1" x14ac:dyDescent="0.35">
      <c r="A853" s="1" t="s">
        <v>1500</v>
      </c>
      <c r="B853" t="s">
        <v>1501</v>
      </c>
      <c r="C853" t="s">
        <v>46</v>
      </c>
      <c r="D853" t="s">
        <v>47</v>
      </c>
      <c r="E853">
        <v>1</v>
      </c>
      <c r="F853" s="2">
        <v>0.02</v>
      </c>
      <c r="G853" s="3">
        <v>0.2</v>
      </c>
      <c r="H853" s="3">
        <v>2.0000000000000001E-4</v>
      </c>
      <c r="I853" s="3">
        <v>9.3999999999999997E-4</v>
      </c>
      <c r="J853" s="3">
        <v>2.1139999999999999E-2</v>
      </c>
      <c r="K853" s="3">
        <v>3.2523076923076918E-2</v>
      </c>
      <c r="L853" s="4">
        <v>0.34999999999999992</v>
      </c>
    </row>
    <row r="854" spans="1:12" x14ac:dyDescent="0.35">
      <c r="A854" s="1" t="s">
        <v>1502</v>
      </c>
      <c r="B854" t="s">
        <v>1503</v>
      </c>
      <c r="C854" t="s">
        <v>363</v>
      </c>
      <c r="D854" t="s">
        <v>364</v>
      </c>
      <c r="E854">
        <v>1</v>
      </c>
      <c r="F854" s="2">
        <v>247.86</v>
      </c>
      <c r="G854" s="3">
        <v>606.71519999999998</v>
      </c>
      <c r="H854" s="3">
        <v>2.4786000000000001</v>
      </c>
      <c r="I854" s="3">
        <v>11.649420000000001</v>
      </c>
      <c r="J854" s="3">
        <v>261.98802000000001</v>
      </c>
      <c r="K854" s="3">
        <v>403.05849230769229</v>
      </c>
      <c r="L854" s="4">
        <v>0.35</v>
      </c>
    </row>
    <row r="855" spans="1:12" x14ac:dyDescent="0.35">
      <c r="A855" s="1">
        <v>3001</v>
      </c>
      <c r="B855" t="s">
        <v>1504</v>
      </c>
      <c r="C855" t="s">
        <v>363</v>
      </c>
      <c r="D855" t="s">
        <v>364</v>
      </c>
      <c r="E855">
        <v>1</v>
      </c>
      <c r="F855" s="2">
        <v>226.35</v>
      </c>
      <c r="G855" s="3">
        <v>554.06399999999996</v>
      </c>
      <c r="H855" s="3">
        <v>2.2635000000000001</v>
      </c>
      <c r="I855" s="3">
        <v>10.638450000000001</v>
      </c>
      <c r="J855" s="3">
        <v>239.25194999999999</v>
      </c>
      <c r="K855" s="3">
        <v>368.07992307692308</v>
      </c>
      <c r="L855" s="4">
        <v>0.35000000000000003</v>
      </c>
    </row>
    <row r="856" spans="1:12" x14ac:dyDescent="0.35">
      <c r="A856" s="1" t="s">
        <v>1505</v>
      </c>
      <c r="B856" t="s">
        <v>1506</v>
      </c>
      <c r="C856" t="s">
        <v>363</v>
      </c>
      <c r="D856" t="s">
        <v>364</v>
      </c>
      <c r="E856">
        <v>1</v>
      </c>
      <c r="F856" s="2">
        <v>546.02</v>
      </c>
      <c r="G856" s="3">
        <v>1336.5632000000001</v>
      </c>
      <c r="H856" s="3">
        <v>5.4601999999999995</v>
      </c>
      <c r="I856" s="3">
        <v>25.662939999999999</v>
      </c>
      <c r="J856" s="3">
        <v>577.14314000000002</v>
      </c>
      <c r="K856" s="3">
        <v>887.91252307692309</v>
      </c>
      <c r="L856" s="4">
        <v>0.35</v>
      </c>
    </row>
    <row r="857" spans="1:12" x14ac:dyDescent="0.35">
      <c r="A857" s="1" t="s">
        <v>1507</v>
      </c>
      <c r="B857" t="s">
        <v>1508</v>
      </c>
      <c r="C857" t="s">
        <v>363</v>
      </c>
      <c r="D857" t="s">
        <v>364</v>
      </c>
      <c r="E857">
        <v>1</v>
      </c>
      <c r="F857" s="2">
        <v>581.01</v>
      </c>
      <c r="G857" s="3">
        <v>1422.2208000000001</v>
      </c>
      <c r="H857" s="3">
        <v>5.8101000000000003</v>
      </c>
      <c r="I857" s="3">
        <v>27.307469999999999</v>
      </c>
      <c r="J857" s="3">
        <v>614.12756999999999</v>
      </c>
      <c r="K857" s="3">
        <v>944.81164615384614</v>
      </c>
      <c r="L857" s="4">
        <v>0.35</v>
      </c>
    </row>
    <row r="858" spans="1:12" x14ac:dyDescent="0.35">
      <c r="A858" s="1">
        <v>3005020026</v>
      </c>
      <c r="B858" t="s">
        <v>1509</v>
      </c>
      <c r="C858" t="s">
        <v>13</v>
      </c>
      <c r="D858" t="s">
        <v>14</v>
      </c>
      <c r="E858">
        <v>1</v>
      </c>
      <c r="F858" s="2">
        <v>237.6</v>
      </c>
      <c r="G858" s="3">
        <v>581.60479999999995</v>
      </c>
      <c r="H858" s="3">
        <v>2.3759999999999999</v>
      </c>
      <c r="I858" s="3">
        <v>11.167199999999999</v>
      </c>
      <c r="J858" s="3">
        <v>251.14320000000001</v>
      </c>
      <c r="K858" s="3">
        <v>386.37415384615383</v>
      </c>
      <c r="L858" s="4">
        <v>0.35</v>
      </c>
    </row>
    <row r="859" spans="1:12" x14ac:dyDescent="0.35">
      <c r="A859" s="1" t="s">
        <v>1510</v>
      </c>
      <c r="B859" t="s">
        <v>1511</v>
      </c>
      <c r="C859" t="s">
        <v>17</v>
      </c>
      <c r="D859" t="s">
        <v>18</v>
      </c>
      <c r="E859">
        <v>1</v>
      </c>
      <c r="F859" s="2">
        <v>2.2999999999999998</v>
      </c>
      <c r="G859" s="3">
        <v>5.6336000000000004</v>
      </c>
      <c r="H859" s="3">
        <v>2.3E-2</v>
      </c>
      <c r="I859" s="3">
        <v>0.10809999999999999</v>
      </c>
      <c r="J859" s="3">
        <v>2.4310999999999998</v>
      </c>
      <c r="K859" s="3">
        <v>3.7401538461538459</v>
      </c>
      <c r="L859" s="4">
        <v>0.35000000000000003</v>
      </c>
    </row>
    <row r="860" spans="1:12" x14ac:dyDescent="0.35">
      <c r="A860" s="1">
        <v>2761499</v>
      </c>
      <c r="B860" t="s">
        <v>1512</v>
      </c>
      <c r="C860" t="s">
        <v>34</v>
      </c>
      <c r="D860" t="s">
        <v>35</v>
      </c>
      <c r="E860">
        <v>1</v>
      </c>
      <c r="F860" s="2">
        <v>42.61</v>
      </c>
      <c r="G860" s="3">
        <v>106.05</v>
      </c>
      <c r="H860" s="3">
        <v>0.42609999999999998</v>
      </c>
      <c r="I860" s="3">
        <v>2.0026700000000002</v>
      </c>
      <c r="J860" s="3">
        <v>45.03877</v>
      </c>
      <c r="K860" s="3">
        <v>69.290415384615386</v>
      </c>
      <c r="L860" s="4">
        <v>0.35000000000000003</v>
      </c>
    </row>
    <row r="861" spans="1:12" x14ac:dyDescent="0.35">
      <c r="A861" s="1">
        <v>2809016030</v>
      </c>
      <c r="B861" t="s">
        <v>1513</v>
      </c>
      <c r="C861" t="s">
        <v>13</v>
      </c>
      <c r="D861" t="s">
        <v>14</v>
      </c>
      <c r="E861">
        <v>1</v>
      </c>
      <c r="F861" s="2">
        <v>1534.8</v>
      </c>
      <c r="G861" s="3">
        <v>3165</v>
      </c>
      <c r="H861" s="3">
        <v>15.347999999999999</v>
      </c>
      <c r="I861" s="3">
        <v>72.135599999999997</v>
      </c>
      <c r="J861" s="3">
        <v>1622.2836</v>
      </c>
      <c r="K861" s="3">
        <v>2495.820923076923</v>
      </c>
      <c r="L861" s="4">
        <v>0.35</v>
      </c>
    </row>
    <row r="862" spans="1:12" x14ac:dyDescent="0.35">
      <c r="A862" s="1">
        <v>2810020004</v>
      </c>
      <c r="B862" t="s">
        <v>1514</v>
      </c>
      <c r="C862" t="s">
        <v>13</v>
      </c>
      <c r="D862" t="s">
        <v>14</v>
      </c>
      <c r="E862">
        <v>1</v>
      </c>
      <c r="F862" s="2">
        <v>520.79999999999995</v>
      </c>
      <c r="G862" s="3">
        <v>1074</v>
      </c>
      <c r="H862" s="3">
        <v>5.2079999999999993</v>
      </c>
      <c r="I862" s="3">
        <v>24.477599999999999</v>
      </c>
      <c r="J862" s="3">
        <v>550.48559999999998</v>
      </c>
      <c r="K862" s="3">
        <v>846.90092307692305</v>
      </c>
      <c r="L862" s="4">
        <v>0.35000000000000003</v>
      </c>
    </row>
    <row r="863" spans="1:12" hidden="1" x14ac:dyDescent="0.35">
      <c r="A863" s="1" t="s">
        <v>1515</v>
      </c>
      <c r="B863" t="s">
        <v>1516</v>
      </c>
      <c r="C863" t="s">
        <v>46</v>
      </c>
      <c r="D863" t="s">
        <v>47</v>
      </c>
      <c r="E863">
        <v>1</v>
      </c>
      <c r="F863" s="2">
        <v>0.27689999999999998</v>
      </c>
      <c r="G863" s="3">
        <v>1</v>
      </c>
      <c r="H863" s="3">
        <v>2.7689999999999998E-3</v>
      </c>
      <c r="I863" s="3">
        <v>1.3014299999999999E-2</v>
      </c>
      <c r="J863" s="3">
        <v>0.29268329999999998</v>
      </c>
      <c r="K863" s="3">
        <v>0.45028199999999996</v>
      </c>
      <c r="L863" s="4">
        <v>0.35</v>
      </c>
    </row>
    <row r="864" spans="1:12" hidden="1" x14ac:dyDescent="0.35">
      <c r="A864" s="1" t="s">
        <v>1517</v>
      </c>
      <c r="B864" t="s">
        <v>1518</v>
      </c>
      <c r="C864" t="s">
        <v>46</v>
      </c>
      <c r="D864" t="s">
        <v>47</v>
      </c>
      <c r="E864">
        <v>1</v>
      </c>
      <c r="F864" s="2">
        <v>1.4658</v>
      </c>
      <c r="G864" s="3">
        <v>4</v>
      </c>
      <c r="H864" s="3">
        <v>1.4658000000000001E-2</v>
      </c>
      <c r="I864" s="3">
        <v>6.8892599999999998E-2</v>
      </c>
      <c r="J864" s="3">
        <v>1.5493506000000001</v>
      </c>
      <c r="K864" s="3">
        <v>2.383616307692308</v>
      </c>
      <c r="L864" s="4">
        <v>0.35000000000000003</v>
      </c>
    </row>
    <row r="865" spans="1:12" hidden="1" x14ac:dyDescent="0.35">
      <c r="A865" s="1" t="s">
        <v>1519</v>
      </c>
      <c r="B865" t="s">
        <v>1520</v>
      </c>
      <c r="C865" t="s">
        <v>46</v>
      </c>
      <c r="D865" t="s">
        <v>47</v>
      </c>
      <c r="E865">
        <v>1</v>
      </c>
      <c r="F865" s="2">
        <v>0.97060000000000002</v>
      </c>
      <c r="G865" s="3">
        <v>3</v>
      </c>
      <c r="H865" s="3">
        <v>9.7060000000000011E-3</v>
      </c>
      <c r="I865" s="3">
        <v>4.5618199999999998E-2</v>
      </c>
      <c r="J865" s="3">
        <v>1.0259242</v>
      </c>
      <c r="K865" s="3">
        <v>1.5783449230769229</v>
      </c>
      <c r="L865" s="4">
        <v>0.34999999999999992</v>
      </c>
    </row>
    <row r="866" spans="1:12" x14ac:dyDescent="0.35">
      <c r="A866" s="1" t="s">
        <v>1521</v>
      </c>
      <c r="B866" t="s">
        <v>1522</v>
      </c>
      <c r="C866" t="s">
        <v>1467</v>
      </c>
      <c r="D866" t="s">
        <v>1468</v>
      </c>
      <c r="E866">
        <v>1</v>
      </c>
      <c r="F866" s="2">
        <v>14.59</v>
      </c>
      <c r="G866" s="3">
        <v>57.735999999999997</v>
      </c>
      <c r="H866" s="3">
        <v>0.1459</v>
      </c>
      <c r="I866" s="3">
        <v>0.68572999999999995</v>
      </c>
      <c r="J866" s="3">
        <v>15.421629999999999</v>
      </c>
      <c r="K866" s="3">
        <v>23.725584615384612</v>
      </c>
      <c r="L866" s="4">
        <v>0.35</v>
      </c>
    </row>
    <row r="867" spans="1:12" x14ac:dyDescent="0.35">
      <c r="A867" s="1" t="s">
        <v>1523</v>
      </c>
      <c r="B867" t="s">
        <v>1524</v>
      </c>
      <c r="C867" t="s">
        <v>34</v>
      </c>
      <c r="D867" t="s">
        <v>35</v>
      </c>
      <c r="E867">
        <v>1</v>
      </c>
      <c r="F867" s="2">
        <v>2883</v>
      </c>
      <c r="G867" s="3">
        <v>7057.11</v>
      </c>
      <c r="H867" s="3">
        <v>28.830000000000002</v>
      </c>
      <c r="I867" s="3">
        <v>135.501</v>
      </c>
      <c r="J867" s="3">
        <v>3047.3310000000001</v>
      </c>
      <c r="K867" s="3">
        <v>4688.2015384615388</v>
      </c>
      <c r="L867" s="4">
        <v>0.35000000000000003</v>
      </c>
    </row>
    <row r="868" spans="1:12" x14ac:dyDescent="0.35">
      <c r="A868" s="1">
        <v>2022</v>
      </c>
      <c r="B868" t="s">
        <v>1525</v>
      </c>
      <c r="C868" t="s">
        <v>363</v>
      </c>
      <c r="D868" t="s">
        <v>364</v>
      </c>
      <c r="E868">
        <v>1</v>
      </c>
      <c r="F868" s="2">
        <v>378.35</v>
      </c>
      <c r="G868" s="3">
        <v>926.13919999999996</v>
      </c>
      <c r="H868" s="3">
        <v>3.7835000000000001</v>
      </c>
      <c r="I868" s="3">
        <v>17.782450000000001</v>
      </c>
      <c r="J868" s="3">
        <v>399.91595000000001</v>
      </c>
      <c r="K868" s="3">
        <v>615.25530769230772</v>
      </c>
      <c r="L868" s="4">
        <v>0.35000000000000003</v>
      </c>
    </row>
    <row r="869" spans="1:12" x14ac:dyDescent="0.35">
      <c r="A869" s="1" t="s">
        <v>1526</v>
      </c>
      <c r="B869" t="s">
        <v>1527</v>
      </c>
      <c r="C869" t="s">
        <v>363</v>
      </c>
      <c r="D869" t="s">
        <v>364</v>
      </c>
      <c r="E869">
        <v>1</v>
      </c>
      <c r="F869" s="2">
        <v>6.48</v>
      </c>
      <c r="G869" s="3">
        <v>15.68</v>
      </c>
      <c r="H869" s="3">
        <v>6.480000000000001E-2</v>
      </c>
      <c r="I869" s="3">
        <v>0.30456</v>
      </c>
      <c r="J869" s="3">
        <v>6.8493600000000008</v>
      </c>
      <c r="K869" s="3">
        <v>10.537476923076923</v>
      </c>
      <c r="L869" s="4">
        <v>0.34999999999999992</v>
      </c>
    </row>
    <row r="870" spans="1:12" x14ac:dyDescent="0.35">
      <c r="A870" s="1" t="s">
        <v>1528</v>
      </c>
      <c r="B870" t="s">
        <v>1529</v>
      </c>
      <c r="C870" t="s">
        <v>363</v>
      </c>
      <c r="D870" t="s">
        <v>364</v>
      </c>
      <c r="E870">
        <v>1</v>
      </c>
      <c r="F870" s="2">
        <v>5.79</v>
      </c>
      <c r="G870" s="3">
        <v>19.04</v>
      </c>
      <c r="H870" s="3">
        <v>5.79E-2</v>
      </c>
      <c r="I870" s="3">
        <v>0.27212999999999998</v>
      </c>
      <c r="J870" s="3">
        <v>6.1200299999999999</v>
      </c>
      <c r="K870" s="3">
        <v>9.4154307692307686</v>
      </c>
      <c r="L870" s="4">
        <v>0.35</v>
      </c>
    </row>
    <row r="871" spans="1:12" x14ac:dyDescent="0.35">
      <c r="A871" s="1">
        <v>19273</v>
      </c>
      <c r="B871" t="s">
        <v>1530</v>
      </c>
      <c r="C871" t="s">
        <v>34</v>
      </c>
      <c r="D871" t="s">
        <v>35</v>
      </c>
      <c r="E871">
        <v>1</v>
      </c>
      <c r="F871" s="2">
        <v>298.58999999999997</v>
      </c>
      <c r="G871" s="3">
        <v>730.9008</v>
      </c>
      <c r="H871" s="3">
        <v>2.9859</v>
      </c>
      <c r="I871" s="3">
        <v>14.033729999999998</v>
      </c>
      <c r="J871" s="3">
        <v>315.60962999999998</v>
      </c>
      <c r="K871" s="3">
        <v>485.55327692307685</v>
      </c>
      <c r="L871" s="4">
        <v>0.34999999999999992</v>
      </c>
    </row>
    <row r="872" spans="1:12" x14ac:dyDescent="0.35">
      <c r="A872" s="1" t="s">
        <v>1531</v>
      </c>
      <c r="B872" t="s">
        <v>1532</v>
      </c>
      <c r="C872" t="s">
        <v>34</v>
      </c>
      <c r="D872" t="s">
        <v>35</v>
      </c>
      <c r="E872">
        <v>1</v>
      </c>
      <c r="F872" s="2">
        <v>708.48</v>
      </c>
      <c r="G872" s="3">
        <v>1835.68</v>
      </c>
      <c r="H872" s="3">
        <v>7.0848000000000004</v>
      </c>
      <c r="I872" s="3">
        <v>33.298560000000002</v>
      </c>
      <c r="J872" s="3">
        <v>748.86335999999994</v>
      </c>
      <c r="K872" s="3">
        <v>1152.0974769230768</v>
      </c>
      <c r="L872" s="4">
        <v>0.35</v>
      </c>
    </row>
    <row r="873" spans="1:12" hidden="1" x14ac:dyDescent="0.35">
      <c r="A873" s="1" t="s">
        <v>1533</v>
      </c>
      <c r="B873" t="s">
        <v>1534</v>
      </c>
      <c r="C873" t="s">
        <v>46</v>
      </c>
      <c r="D873" t="s">
        <v>47</v>
      </c>
      <c r="E873">
        <v>1</v>
      </c>
      <c r="F873" s="2">
        <v>0.13930000000000001</v>
      </c>
      <c r="G873" s="3">
        <v>1</v>
      </c>
      <c r="H873" s="3">
        <v>1.3930000000000001E-3</v>
      </c>
      <c r="I873" s="3">
        <v>6.5471000000000001E-3</v>
      </c>
      <c r="J873" s="3">
        <v>0.14724010000000001</v>
      </c>
      <c r="K873" s="3">
        <v>0.22652323076923078</v>
      </c>
      <c r="L873" s="4">
        <v>0.35</v>
      </c>
    </row>
    <row r="874" spans="1:12" hidden="1" x14ac:dyDescent="0.35">
      <c r="A874" s="1" t="s">
        <v>1535</v>
      </c>
      <c r="B874" t="s">
        <v>1536</v>
      </c>
      <c r="C874" t="s">
        <v>46</v>
      </c>
      <c r="D874" t="s">
        <v>47</v>
      </c>
      <c r="E874">
        <v>1</v>
      </c>
      <c r="F874" s="2">
        <v>0.22650000000000001</v>
      </c>
      <c r="G874" s="3">
        <v>1</v>
      </c>
      <c r="H874" s="3">
        <v>2.2650000000000001E-3</v>
      </c>
      <c r="I874" s="3">
        <v>1.06455E-2</v>
      </c>
      <c r="J874" s="3">
        <v>0.2394105</v>
      </c>
      <c r="K874" s="3">
        <v>0.36832384615384611</v>
      </c>
      <c r="L874" s="4">
        <v>0.34999999999999992</v>
      </c>
    </row>
    <row r="875" spans="1:12" hidden="1" x14ac:dyDescent="0.35">
      <c r="A875" s="1" t="s">
        <v>1537</v>
      </c>
      <c r="B875" t="s">
        <v>1538</v>
      </c>
      <c r="C875" t="s">
        <v>46</v>
      </c>
      <c r="D875" t="s">
        <v>47</v>
      </c>
      <c r="E875">
        <v>1</v>
      </c>
      <c r="F875" s="2">
        <v>0.1623</v>
      </c>
      <c r="G875" s="3">
        <v>1</v>
      </c>
      <c r="H875" s="3">
        <v>1.6230000000000001E-3</v>
      </c>
      <c r="I875" s="3">
        <v>7.6280999999999996E-3</v>
      </c>
      <c r="J875" s="3">
        <v>0.17155110000000001</v>
      </c>
      <c r="K875" s="3">
        <v>0.26392476923076924</v>
      </c>
      <c r="L875" s="4">
        <v>0.35</v>
      </c>
    </row>
    <row r="876" spans="1:12" hidden="1" x14ac:dyDescent="0.35">
      <c r="A876" s="1" t="s">
        <v>1539</v>
      </c>
      <c r="B876" t="s">
        <v>1540</v>
      </c>
      <c r="C876" t="s">
        <v>46</v>
      </c>
      <c r="D876" t="s">
        <v>47</v>
      </c>
      <c r="E876">
        <v>1</v>
      </c>
      <c r="F876" s="2">
        <v>7.0599999999999996E-2</v>
      </c>
      <c r="G876" s="3">
        <v>1</v>
      </c>
      <c r="H876" s="3">
        <v>7.0599999999999992E-4</v>
      </c>
      <c r="I876" s="3">
        <v>3.3181999999999999E-3</v>
      </c>
      <c r="J876" s="3">
        <v>7.4624199999999988E-2</v>
      </c>
      <c r="K876" s="3">
        <v>0.11480646153846151</v>
      </c>
      <c r="L876" s="4">
        <v>0.34999999999999992</v>
      </c>
    </row>
    <row r="877" spans="1:12" x14ac:dyDescent="0.35">
      <c r="A877" s="1" t="s">
        <v>1541</v>
      </c>
      <c r="B877" t="s">
        <v>1542</v>
      </c>
      <c r="C877" t="s">
        <v>363</v>
      </c>
      <c r="D877" t="s">
        <v>364</v>
      </c>
      <c r="E877">
        <v>1</v>
      </c>
      <c r="F877" s="2">
        <v>20929</v>
      </c>
      <c r="G877" s="3">
        <v>43153</v>
      </c>
      <c r="H877" s="3">
        <v>209.29</v>
      </c>
      <c r="I877" s="3">
        <v>983.66300000000001</v>
      </c>
      <c r="J877" s="3">
        <v>22121.953000000001</v>
      </c>
      <c r="K877" s="3">
        <v>34033.773846153847</v>
      </c>
      <c r="L877" s="4">
        <v>0.35</v>
      </c>
    </row>
    <row r="878" spans="1:12" x14ac:dyDescent="0.35">
      <c r="A878" s="1" t="s">
        <v>1543</v>
      </c>
      <c r="B878" t="s">
        <v>1544</v>
      </c>
      <c r="C878" t="s">
        <v>363</v>
      </c>
      <c r="D878" t="s">
        <v>364</v>
      </c>
      <c r="E878">
        <v>1</v>
      </c>
      <c r="F878" s="2">
        <v>32079</v>
      </c>
      <c r="G878" s="3">
        <v>66143</v>
      </c>
      <c r="H878" s="3">
        <v>320.79000000000002</v>
      </c>
      <c r="I878" s="3">
        <v>1507.713</v>
      </c>
      <c r="J878" s="3">
        <v>33907.503000000004</v>
      </c>
      <c r="K878" s="3">
        <v>52165.389230769237</v>
      </c>
      <c r="L878" s="4">
        <v>0.35</v>
      </c>
    </row>
    <row r="879" spans="1:12" x14ac:dyDescent="0.35">
      <c r="A879" s="1" t="s">
        <v>1545</v>
      </c>
      <c r="B879" t="s">
        <v>1546</v>
      </c>
      <c r="C879" t="s">
        <v>363</v>
      </c>
      <c r="D879" t="s">
        <v>364</v>
      </c>
      <c r="E879">
        <v>1</v>
      </c>
      <c r="F879" s="2">
        <v>10819</v>
      </c>
      <c r="G879" s="3">
        <v>22308</v>
      </c>
      <c r="H879" s="3">
        <v>108.19</v>
      </c>
      <c r="I879" s="3">
        <v>508.49299999999999</v>
      </c>
      <c r="J879" s="3">
        <v>11435.683000000001</v>
      </c>
      <c r="K879" s="3">
        <v>17593.358461538461</v>
      </c>
      <c r="L879" s="4">
        <v>0.34999999999999992</v>
      </c>
    </row>
    <row r="880" spans="1:12" x14ac:dyDescent="0.35">
      <c r="A880" s="1" t="s">
        <v>1547</v>
      </c>
      <c r="B880" t="s">
        <v>1548</v>
      </c>
      <c r="C880" t="s">
        <v>363</v>
      </c>
      <c r="D880" t="s">
        <v>364</v>
      </c>
      <c r="E880">
        <v>1</v>
      </c>
      <c r="F880" s="2">
        <v>16189</v>
      </c>
      <c r="G880" s="3">
        <v>33380</v>
      </c>
      <c r="H880" s="3">
        <v>161.89000000000001</v>
      </c>
      <c r="I880" s="3">
        <v>760.88300000000004</v>
      </c>
      <c r="J880" s="3">
        <v>17111.773000000001</v>
      </c>
      <c r="K880" s="3">
        <v>26325.804615384615</v>
      </c>
      <c r="L880" s="4">
        <v>0.35</v>
      </c>
    </row>
    <row r="881" spans="1:12" x14ac:dyDescent="0.35">
      <c r="A881" s="1" t="s">
        <v>1549</v>
      </c>
      <c r="B881" t="s">
        <v>1550</v>
      </c>
      <c r="C881" t="s">
        <v>363</v>
      </c>
      <c r="D881" t="s">
        <v>364</v>
      </c>
      <c r="E881">
        <v>1</v>
      </c>
      <c r="F881" s="2">
        <v>7689</v>
      </c>
      <c r="G881" s="3">
        <v>15854</v>
      </c>
      <c r="H881" s="3">
        <v>76.89</v>
      </c>
      <c r="I881" s="3">
        <v>361.38299999999998</v>
      </c>
      <c r="J881" s="3">
        <v>8127.2730000000001</v>
      </c>
      <c r="K881" s="3">
        <v>12503.496923076922</v>
      </c>
      <c r="L881" s="4">
        <v>0.34999999999999992</v>
      </c>
    </row>
    <row r="882" spans="1:12" x14ac:dyDescent="0.35">
      <c r="A882" s="1" t="s">
        <v>1551</v>
      </c>
      <c r="B882" t="s">
        <v>1552</v>
      </c>
      <c r="C882" t="s">
        <v>1467</v>
      </c>
      <c r="D882" t="s">
        <v>1468</v>
      </c>
      <c r="E882">
        <v>1</v>
      </c>
      <c r="F882" s="2">
        <v>11.98</v>
      </c>
      <c r="G882" s="3">
        <v>25</v>
      </c>
      <c r="H882" s="3">
        <v>0.1198</v>
      </c>
      <c r="I882" s="3">
        <v>0.56306</v>
      </c>
      <c r="J882" s="3">
        <v>12.66286</v>
      </c>
      <c r="K882" s="3">
        <v>19.481323076923076</v>
      </c>
      <c r="L882" s="4">
        <v>0.34999999999999992</v>
      </c>
    </row>
    <row r="883" spans="1:12" x14ac:dyDescent="0.35">
      <c r="A883" s="1" t="s">
        <v>1553</v>
      </c>
      <c r="B883" t="s">
        <v>1554</v>
      </c>
      <c r="C883" t="s">
        <v>34</v>
      </c>
      <c r="D883" t="s">
        <v>35</v>
      </c>
      <c r="E883">
        <v>1</v>
      </c>
      <c r="F883" s="2">
        <v>2081.4899999999998</v>
      </c>
      <c r="G883" s="3">
        <v>5095.1499999999996</v>
      </c>
      <c r="H883" s="3">
        <v>20.814899999999998</v>
      </c>
      <c r="I883" s="3">
        <v>97.830029999999994</v>
      </c>
      <c r="J883" s="3">
        <v>2200.1349299999997</v>
      </c>
      <c r="K883" s="3">
        <v>3384.8229692307686</v>
      </c>
      <c r="L883" s="4">
        <v>0.35</v>
      </c>
    </row>
    <row r="884" spans="1:12" x14ac:dyDescent="0.35">
      <c r="A884" s="1" t="s">
        <v>1555</v>
      </c>
      <c r="B884" t="s">
        <v>1556</v>
      </c>
      <c r="C884" t="s">
        <v>363</v>
      </c>
      <c r="D884" t="s">
        <v>364</v>
      </c>
      <c r="E884">
        <v>1</v>
      </c>
      <c r="F884" s="2">
        <v>6769</v>
      </c>
      <c r="G884" s="3">
        <v>13957</v>
      </c>
      <c r="H884" s="3">
        <v>67.69</v>
      </c>
      <c r="I884" s="3">
        <v>318.14300000000003</v>
      </c>
      <c r="J884" s="3">
        <v>7154.8329999999996</v>
      </c>
      <c r="K884" s="3">
        <v>11007.435384615384</v>
      </c>
      <c r="L884" s="4">
        <v>0.35000000000000003</v>
      </c>
    </row>
    <row r="885" spans="1:12" x14ac:dyDescent="0.35">
      <c r="A885" s="1">
        <v>4011</v>
      </c>
      <c r="B885" t="s">
        <v>1557</v>
      </c>
      <c r="C885" t="s">
        <v>363</v>
      </c>
      <c r="D885" t="s">
        <v>364</v>
      </c>
      <c r="E885">
        <v>1</v>
      </c>
      <c r="F885" s="2">
        <v>16.77</v>
      </c>
      <c r="G885" s="3">
        <v>41.048000000000002</v>
      </c>
      <c r="H885" s="3">
        <v>0.16769999999999999</v>
      </c>
      <c r="I885" s="3">
        <v>0.78818999999999995</v>
      </c>
      <c r="J885" s="3">
        <v>17.72589</v>
      </c>
      <c r="K885" s="3">
        <v>27.270599999999998</v>
      </c>
      <c r="L885" s="4">
        <v>0.35</v>
      </c>
    </row>
    <row r="886" spans="1:12" hidden="1" x14ac:dyDescent="0.35">
      <c r="A886" s="1" t="s">
        <v>1558</v>
      </c>
      <c r="B886" t="s">
        <v>1559</v>
      </c>
      <c r="C886" t="s">
        <v>46</v>
      </c>
      <c r="D886" t="s">
        <v>47</v>
      </c>
      <c r="E886">
        <v>1</v>
      </c>
      <c r="F886" s="2">
        <v>0.12</v>
      </c>
      <c r="G886" s="3">
        <v>0.26</v>
      </c>
      <c r="H886" s="3">
        <v>1.1999999999999999E-3</v>
      </c>
      <c r="I886" s="3">
        <v>5.64E-3</v>
      </c>
      <c r="J886" s="3">
        <v>0.12684000000000001</v>
      </c>
      <c r="K886" s="3">
        <v>0.19513846153846154</v>
      </c>
      <c r="L886" s="4">
        <v>0.35</v>
      </c>
    </row>
    <row r="887" spans="1:12" x14ac:dyDescent="0.35">
      <c r="A887" s="1" t="s">
        <v>1560</v>
      </c>
      <c r="B887" t="s">
        <v>1561</v>
      </c>
      <c r="C887" t="s">
        <v>363</v>
      </c>
      <c r="D887" t="s">
        <v>364</v>
      </c>
      <c r="E887">
        <v>1</v>
      </c>
      <c r="F887" s="2">
        <v>242.5</v>
      </c>
      <c r="G887" s="3">
        <v>538</v>
      </c>
      <c r="H887" s="3">
        <v>2.4250000000000003</v>
      </c>
      <c r="I887" s="3">
        <v>11.397500000000001</v>
      </c>
      <c r="J887" s="3">
        <v>256.32249999999999</v>
      </c>
      <c r="K887" s="3">
        <v>394.34230769230766</v>
      </c>
      <c r="L887" s="4">
        <v>0.35</v>
      </c>
    </row>
    <row r="888" spans="1:12" x14ac:dyDescent="0.35">
      <c r="A888" s="1" t="s">
        <v>1562</v>
      </c>
      <c r="B888" t="s">
        <v>1563</v>
      </c>
      <c r="C888" t="s">
        <v>34</v>
      </c>
      <c r="D888" t="s">
        <v>35</v>
      </c>
      <c r="E888">
        <v>1</v>
      </c>
      <c r="F888" s="2">
        <v>395.43</v>
      </c>
      <c r="G888" s="3">
        <v>1020.32</v>
      </c>
      <c r="H888" s="3">
        <v>3.9543000000000004</v>
      </c>
      <c r="I888" s="3">
        <v>18.58521</v>
      </c>
      <c r="J888" s="3">
        <v>417.96951000000001</v>
      </c>
      <c r="K888" s="3">
        <v>643.03001538461535</v>
      </c>
      <c r="L888" s="4">
        <v>0.34999999999999992</v>
      </c>
    </row>
    <row r="889" spans="1:12" x14ac:dyDescent="0.35">
      <c r="A889" s="1">
        <v>3336</v>
      </c>
      <c r="B889" t="s">
        <v>1564</v>
      </c>
      <c r="C889" t="s">
        <v>13</v>
      </c>
      <c r="D889" t="s">
        <v>14</v>
      </c>
      <c r="E889">
        <v>1</v>
      </c>
      <c r="F889" s="2">
        <v>3.13</v>
      </c>
      <c r="G889" s="3">
        <v>7</v>
      </c>
      <c r="H889" s="3">
        <v>3.1300000000000001E-2</v>
      </c>
      <c r="I889" s="3">
        <v>0.14710999999999999</v>
      </c>
      <c r="J889" s="3">
        <v>3.3084099999999999</v>
      </c>
      <c r="K889" s="3">
        <v>5.0898615384615384</v>
      </c>
      <c r="L889" s="4">
        <v>0.35000000000000003</v>
      </c>
    </row>
    <row r="890" spans="1:12" x14ac:dyDescent="0.35">
      <c r="A890" s="1" t="s">
        <v>1565</v>
      </c>
      <c r="B890" t="s">
        <v>1564</v>
      </c>
      <c r="C890" t="s">
        <v>13</v>
      </c>
      <c r="D890" t="s">
        <v>14</v>
      </c>
      <c r="E890">
        <v>1</v>
      </c>
      <c r="F890" s="2">
        <v>3.83</v>
      </c>
      <c r="G890" s="3">
        <v>8</v>
      </c>
      <c r="H890" s="3">
        <v>3.8300000000000001E-2</v>
      </c>
      <c r="I890" s="3">
        <v>0.18001</v>
      </c>
      <c r="J890" s="3">
        <v>4.0483099999999999</v>
      </c>
      <c r="K890" s="3">
        <v>6.2281692307692307</v>
      </c>
      <c r="L890" s="4">
        <v>0.35000000000000003</v>
      </c>
    </row>
    <row r="891" spans="1:12" x14ac:dyDescent="0.35">
      <c r="A891" s="1" t="s">
        <v>1566</v>
      </c>
      <c r="B891" t="s">
        <v>1567</v>
      </c>
      <c r="C891" t="s">
        <v>34</v>
      </c>
      <c r="D891" t="s">
        <v>35</v>
      </c>
      <c r="E891">
        <v>1</v>
      </c>
      <c r="F891" s="2">
        <v>1.5</v>
      </c>
      <c r="G891" s="3">
        <v>3.36</v>
      </c>
      <c r="H891" s="3">
        <v>1.4999999999999999E-2</v>
      </c>
      <c r="I891" s="3">
        <v>7.0500000000000007E-2</v>
      </c>
      <c r="J891" s="3">
        <v>1.5854999999999999</v>
      </c>
      <c r="K891" s="3">
        <v>2.4392307692307691</v>
      </c>
      <c r="L891" s="4">
        <v>0.35</v>
      </c>
    </row>
    <row r="892" spans="1:12" x14ac:dyDescent="0.35">
      <c r="A892" s="1" t="s">
        <v>1568</v>
      </c>
      <c r="B892" t="s">
        <v>1569</v>
      </c>
      <c r="C892" t="s">
        <v>17</v>
      </c>
      <c r="D892" t="s">
        <v>18</v>
      </c>
      <c r="E892">
        <v>1</v>
      </c>
      <c r="F892" s="2">
        <v>1.8</v>
      </c>
      <c r="G892" s="3">
        <v>4.4800000000000004</v>
      </c>
      <c r="H892" s="3">
        <v>1.8000000000000002E-2</v>
      </c>
      <c r="I892" s="3">
        <v>8.4600000000000009E-2</v>
      </c>
      <c r="J892" s="3">
        <v>1.9026000000000001</v>
      </c>
      <c r="K892" s="3">
        <v>2.9270769230769229</v>
      </c>
      <c r="L892" s="4">
        <v>0.34999999999999992</v>
      </c>
    </row>
    <row r="893" spans="1:12" x14ac:dyDescent="0.35">
      <c r="A893" s="1" t="s">
        <v>1570</v>
      </c>
      <c r="B893" t="s">
        <v>1571</v>
      </c>
      <c r="C893" t="s">
        <v>34</v>
      </c>
      <c r="D893" t="s">
        <v>35</v>
      </c>
      <c r="E893">
        <v>1</v>
      </c>
      <c r="F893" s="2">
        <v>23089.37</v>
      </c>
      <c r="G893" s="3">
        <v>56518.974000000002</v>
      </c>
      <c r="H893" s="3">
        <v>230.8937</v>
      </c>
      <c r="I893" s="3">
        <v>1085.20039</v>
      </c>
      <c r="J893" s="3">
        <v>24405.464090000001</v>
      </c>
      <c r="K893" s="3">
        <v>37546.867830769232</v>
      </c>
      <c r="L893" s="4">
        <v>0.35</v>
      </c>
    </row>
    <row r="894" spans="1:12" x14ac:dyDescent="0.35">
      <c r="A894" s="1" t="s">
        <v>1572</v>
      </c>
      <c r="B894" t="s">
        <v>1573</v>
      </c>
      <c r="C894" t="s">
        <v>34</v>
      </c>
      <c r="D894" t="s">
        <v>35</v>
      </c>
      <c r="E894">
        <v>1</v>
      </c>
      <c r="F894" s="2">
        <v>8114.04</v>
      </c>
      <c r="G894" s="3">
        <v>19861.832999999999</v>
      </c>
      <c r="H894" s="3">
        <v>81.1404</v>
      </c>
      <c r="I894" s="3">
        <v>381.35987999999998</v>
      </c>
      <c r="J894" s="3">
        <v>8576.5402799999993</v>
      </c>
      <c r="K894" s="3">
        <v>13194.677353846153</v>
      </c>
      <c r="L894" s="4">
        <v>0.35000000000000003</v>
      </c>
    </row>
    <row r="895" spans="1:12" x14ac:dyDescent="0.35">
      <c r="A895" s="1" t="s">
        <v>1574</v>
      </c>
      <c r="B895" t="s">
        <v>1575</v>
      </c>
      <c r="C895" t="s">
        <v>34</v>
      </c>
      <c r="D895" t="s">
        <v>35</v>
      </c>
      <c r="E895">
        <v>1</v>
      </c>
      <c r="F895" s="2">
        <v>28153.82</v>
      </c>
      <c r="G895" s="3">
        <v>68915.907000000007</v>
      </c>
      <c r="H895" s="3">
        <v>281.53820000000002</v>
      </c>
      <c r="I895" s="3">
        <v>1323.22954</v>
      </c>
      <c r="J895" s="3">
        <v>29758.587739999999</v>
      </c>
      <c r="K895" s="3">
        <v>45782.44267692307</v>
      </c>
      <c r="L895" s="4">
        <v>0.34999999999999992</v>
      </c>
    </row>
    <row r="896" spans="1:12" x14ac:dyDescent="0.35">
      <c r="A896" s="1" t="s">
        <v>1576</v>
      </c>
      <c r="B896" t="s">
        <v>1577</v>
      </c>
      <c r="C896" t="s">
        <v>34</v>
      </c>
      <c r="D896" t="s">
        <v>35</v>
      </c>
      <c r="E896">
        <v>1</v>
      </c>
      <c r="F896" s="2">
        <v>8613</v>
      </c>
      <c r="G896" s="3">
        <v>21083.204000000002</v>
      </c>
      <c r="H896" s="3">
        <v>86.13</v>
      </c>
      <c r="I896" s="3">
        <v>404.81099999999998</v>
      </c>
      <c r="J896" s="3">
        <v>9103.9409999999989</v>
      </c>
      <c r="K896" s="3">
        <v>14006.063076923076</v>
      </c>
      <c r="L896" s="4">
        <v>0.35000000000000003</v>
      </c>
    </row>
    <row r="897" spans="1:12" x14ac:dyDescent="0.35">
      <c r="A897" s="1" t="s">
        <v>1578</v>
      </c>
      <c r="B897" t="s">
        <v>1579</v>
      </c>
      <c r="C897" t="s">
        <v>34</v>
      </c>
      <c r="D897" t="s">
        <v>35</v>
      </c>
      <c r="E897">
        <v>1</v>
      </c>
      <c r="F897" s="2">
        <v>16977.11</v>
      </c>
      <c r="G897" s="3">
        <v>41557.163</v>
      </c>
      <c r="H897" s="3">
        <v>169.77110000000002</v>
      </c>
      <c r="I897" s="3">
        <v>797.92417</v>
      </c>
      <c r="J897" s="3">
        <v>17944.805270000001</v>
      </c>
      <c r="K897" s="3">
        <v>27607.392723076922</v>
      </c>
      <c r="L897" s="4">
        <v>0.35</v>
      </c>
    </row>
    <row r="898" spans="1:12" x14ac:dyDescent="0.35">
      <c r="A898" s="1" t="s">
        <v>1580</v>
      </c>
      <c r="B898" t="s">
        <v>1581</v>
      </c>
      <c r="C898" t="s">
        <v>34</v>
      </c>
      <c r="D898" t="s">
        <v>35</v>
      </c>
      <c r="E898">
        <v>1</v>
      </c>
      <c r="F898" s="2">
        <v>18898.11</v>
      </c>
      <c r="G898" s="3">
        <v>46259.46</v>
      </c>
      <c r="H898" s="3">
        <v>188.9811</v>
      </c>
      <c r="I898" s="3">
        <v>888.21117000000004</v>
      </c>
      <c r="J898" s="3">
        <v>19975.30227</v>
      </c>
      <c r="K898" s="3">
        <v>30731.234261538462</v>
      </c>
      <c r="L898" s="4">
        <v>0.35000000000000003</v>
      </c>
    </row>
    <row r="899" spans="1:12" x14ac:dyDescent="0.35">
      <c r="A899" s="1" t="s">
        <v>1582</v>
      </c>
      <c r="B899" t="s">
        <v>1581</v>
      </c>
      <c r="C899" t="s">
        <v>34</v>
      </c>
      <c r="D899" t="s">
        <v>35</v>
      </c>
      <c r="E899">
        <v>1</v>
      </c>
      <c r="F899" s="2">
        <v>18898.11</v>
      </c>
      <c r="G899" s="3">
        <v>46259.46</v>
      </c>
      <c r="H899" s="3">
        <v>188.9811</v>
      </c>
      <c r="I899" s="3">
        <v>888.21117000000004</v>
      </c>
      <c r="J899" s="3">
        <v>19975.30227</v>
      </c>
      <c r="K899" s="3">
        <v>30731.234261538462</v>
      </c>
      <c r="L899" s="4">
        <v>0.35000000000000003</v>
      </c>
    </row>
    <row r="900" spans="1:12" x14ac:dyDescent="0.35">
      <c r="A900" s="1" t="s">
        <v>1583</v>
      </c>
      <c r="B900" t="s">
        <v>1584</v>
      </c>
      <c r="C900" t="s">
        <v>34</v>
      </c>
      <c r="D900" t="s">
        <v>35</v>
      </c>
      <c r="E900">
        <v>1</v>
      </c>
      <c r="F900" s="2">
        <v>19945.93</v>
      </c>
      <c r="G900" s="3">
        <v>48824.35</v>
      </c>
      <c r="H900" s="3">
        <v>199.45930000000001</v>
      </c>
      <c r="I900" s="3">
        <v>937.45871</v>
      </c>
      <c r="J900" s="3">
        <v>21082.848009999998</v>
      </c>
      <c r="K900" s="3">
        <v>32435.15078461538</v>
      </c>
      <c r="L900" s="4">
        <v>0.35</v>
      </c>
    </row>
    <row r="901" spans="1:12" x14ac:dyDescent="0.35">
      <c r="A901" s="1" t="s">
        <v>1585</v>
      </c>
      <c r="B901" t="s">
        <v>1586</v>
      </c>
      <c r="C901" t="s">
        <v>34</v>
      </c>
      <c r="D901" t="s">
        <v>35</v>
      </c>
      <c r="E901">
        <v>1</v>
      </c>
      <c r="F901" s="2">
        <v>13935.24</v>
      </c>
      <c r="G901" s="3">
        <v>34111.167999999998</v>
      </c>
      <c r="H901" s="3">
        <v>139.35239999999999</v>
      </c>
      <c r="I901" s="3">
        <v>654.95627999999999</v>
      </c>
      <c r="J901" s="3">
        <v>14729.54868</v>
      </c>
      <c r="K901" s="3">
        <v>22660.84412307692</v>
      </c>
      <c r="L901" s="4">
        <v>0.34999999999999992</v>
      </c>
    </row>
    <row r="902" spans="1:12" x14ac:dyDescent="0.35">
      <c r="A902" s="1" t="s">
        <v>1587</v>
      </c>
      <c r="B902" t="s">
        <v>1571</v>
      </c>
      <c r="C902" t="s">
        <v>34</v>
      </c>
      <c r="D902" t="s">
        <v>35</v>
      </c>
      <c r="E902">
        <v>1</v>
      </c>
      <c r="F902" s="2">
        <v>22041.56</v>
      </c>
      <c r="G902" s="3">
        <v>53954.107000000004</v>
      </c>
      <c r="H902" s="3">
        <v>220.41560000000001</v>
      </c>
      <c r="I902" s="3">
        <v>1035.9533200000001</v>
      </c>
      <c r="J902" s="3">
        <v>23297.928920000002</v>
      </c>
      <c r="K902" s="3">
        <v>35842.967569230772</v>
      </c>
      <c r="L902" s="4">
        <v>0.35</v>
      </c>
    </row>
    <row r="903" spans="1:12" x14ac:dyDescent="0.35">
      <c r="A903" s="1">
        <v>48330</v>
      </c>
      <c r="B903" t="s">
        <v>1588</v>
      </c>
      <c r="C903" t="s">
        <v>363</v>
      </c>
      <c r="D903" t="s">
        <v>364</v>
      </c>
      <c r="E903">
        <v>1</v>
      </c>
      <c r="F903" s="2">
        <v>2254.59</v>
      </c>
      <c r="G903" s="3">
        <v>5518.8671999999997</v>
      </c>
      <c r="H903" s="3">
        <v>22.545900000000003</v>
      </c>
      <c r="I903" s="3">
        <v>105.96573000000001</v>
      </c>
      <c r="J903" s="3">
        <v>2383.1016300000001</v>
      </c>
      <c r="K903" s="3">
        <v>3666.3101999999999</v>
      </c>
      <c r="L903" s="4">
        <v>0.35</v>
      </c>
    </row>
    <row r="904" spans="1:12" hidden="1" x14ac:dyDescent="0.35">
      <c r="A904" s="1" t="s">
        <v>1589</v>
      </c>
      <c r="B904" t="s">
        <v>1590</v>
      </c>
      <c r="C904" t="s">
        <v>46</v>
      </c>
      <c r="D904" t="s">
        <v>47</v>
      </c>
      <c r="E904">
        <v>1</v>
      </c>
      <c r="F904" s="2">
        <v>0.02</v>
      </c>
      <c r="G904" s="3">
        <v>0.2</v>
      </c>
      <c r="H904" s="3">
        <v>2.0000000000000001E-4</v>
      </c>
      <c r="I904" s="3">
        <v>9.3999999999999997E-4</v>
      </c>
      <c r="J904" s="3">
        <v>2.1139999999999999E-2</v>
      </c>
      <c r="K904" s="3">
        <v>3.2523076923076918E-2</v>
      </c>
      <c r="L904" s="4">
        <v>0.34999999999999992</v>
      </c>
    </row>
    <row r="905" spans="1:12" x14ac:dyDescent="0.35">
      <c r="A905" s="1">
        <v>49000</v>
      </c>
      <c r="B905" t="s">
        <v>1591</v>
      </c>
      <c r="C905" t="s">
        <v>363</v>
      </c>
      <c r="D905" t="s">
        <v>364</v>
      </c>
      <c r="E905">
        <v>1</v>
      </c>
      <c r="F905" s="2">
        <v>1503.53</v>
      </c>
      <c r="G905" s="3">
        <v>3680.3984</v>
      </c>
      <c r="H905" s="3">
        <v>15.035299999999999</v>
      </c>
      <c r="I905" s="3">
        <v>70.665909999999997</v>
      </c>
      <c r="J905" s="3">
        <v>1589.2312099999999</v>
      </c>
      <c r="K905" s="3">
        <v>2444.9710923076923</v>
      </c>
      <c r="L905" s="4">
        <v>0.35000000000000003</v>
      </c>
    </row>
    <row r="906" spans="1:12" hidden="1" x14ac:dyDescent="0.35">
      <c r="A906" s="1" t="s">
        <v>1592</v>
      </c>
      <c r="B906" t="s">
        <v>1593</v>
      </c>
      <c r="C906" t="s">
        <v>46</v>
      </c>
      <c r="D906" t="s">
        <v>47</v>
      </c>
      <c r="E906">
        <v>1</v>
      </c>
      <c r="F906" s="2">
        <v>112.35</v>
      </c>
      <c r="G906" s="3">
        <v>245.55</v>
      </c>
      <c r="H906" s="3">
        <v>1.1234999999999999</v>
      </c>
      <c r="I906" s="3">
        <v>5.2804500000000001</v>
      </c>
      <c r="J906" s="3">
        <v>118.75395</v>
      </c>
      <c r="K906" s="3">
        <v>182.69838461538461</v>
      </c>
      <c r="L906" s="4">
        <v>0.35</v>
      </c>
    </row>
    <row r="907" spans="1:12" x14ac:dyDescent="0.35">
      <c r="A907" s="1">
        <v>49500</v>
      </c>
      <c r="B907" t="s">
        <v>1594</v>
      </c>
      <c r="C907" t="s">
        <v>363</v>
      </c>
      <c r="D907" t="s">
        <v>364</v>
      </c>
      <c r="E907">
        <v>1</v>
      </c>
      <c r="F907" s="2">
        <v>3148.53</v>
      </c>
      <c r="G907" s="3">
        <v>7707.0784000000003</v>
      </c>
      <c r="H907" s="3">
        <v>31.485300000000002</v>
      </c>
      <c r="I907" s="3">
        <v>147.98091000000002</v>
      </c>
      <c r="J907" s="3">
        <v>3327.9962100000002</v>
      </c>
      <c r="K907" s="3">
        <v>5119.9941692307693</v>
      </c>
      <c r="L907" s="4">
        <v>0.35</v>
      </c>
    </row>
    <row r="908" spans="1:12" x14ac:dyDescent="0.35">
      <c r="A908" s="1">
        <v>50233</v>
      </c>
      <c r="B908" t="s">
        <v>1595</v>
      </c>
      <c r="C908" t="s">
        <v>1596</v>
      </c>
      <c r="D908" t="s">
        <v>1597</v>
      </c>
      <c r="E908">
        <v>1</v>
      </c>
      <c r="F908" s="2">
        <v>652.85</v>
      </c>
      <c r="G908" s="3">
        <v>2583.5500000000002</v>
      </c>
      <c r="H908" s="3">
        <v>6.5285000000000002</v>
      </c>
      <c r="I908" s="3">
        <v>30.683949999999999</v>
      </c>
      <c r="J908" s="3">
        <v>690.06245000000001</v>
      </c>
      <c r="K908" s="3">
        <v>932.51682432432438</v>
      </c>
      <c r="L908" s="4">
        <v>0.26</v>
      </c>
    </row>
    <row r="909" spans="1:12" x14ac:dyDescent="0.35">
      <c r="A909" s="1" t="s">
        <v>1598</v>
      </c>
      <c r="B909" t="s">
        <v>1599</v>
      </c>
      <c r="C909" t="s">
        <v>34</v>
      </c>
      <c r="D909" t="s">
        <v>35</v>
      </c>
      <c r="E909">
        <v>1</v>
      </c>
      <c r="F909" s="2">
        <v>13.3</v>
      </c>
      <c r="G909" s="3">
        <v>32.558399999999999</v>
      </c>
      <c r="H909" s="3">
        <v>0.13300000000000001</v>
      </c>
      <c r="I909" s="3">
        <v>0.62509999999999999</v>
      </c>
      <c r="J909" s="3">
        <v>14.0581</v>
      </c>
      <c r="K909" s="3">
        <v>21.627846153846153</v>
      </c>
      <c r="L909" s="4">
        <v>0.35000000000000003</v>
      </c>
    </row>
    <row r="910" spans="1:12" x14ac:dyDescent="0.35">
      <c r="A910" s="1" t="s">
        <v>1600</v>
      </c>
      <c r="B910" t="s">
        <v>1601</v>
      </c>
      <c r="C910" t="s">
        <v>34</v>
      </c>
      <c r="D910" t="s">
        <v>35</v>
      </c>
      <c r="E910">
        <v>1</v>
      </c>
      <c r="F910" s="2">
        <v>99.09</v>
      </c>
      <c r="G910" s="3">
        <v>242.55840000000001</v>
      </c>
      <c r="H910" s="3">
        <v>0.9909</v>
      </c>
      <c r="I910" s="3">
        <v>4.6572300000000002</v>
      </c>
      <c r="J910" s="3">
        <v>104.73813</v>
      </c>
      <c r="K910" s="3">
        <v>161.1355846153846</v>
      </c>
      <c r="L910" s="4">
        <v>0.35</v>
      </c>
    </row>
    <row r="911" spans="1:12" x14ac:dyDescent="0.35">
      <c r="A911" s="1" t="s">
        <v>1602</v>
      </c>
      <c r="B911" t="s">
        <v>1603</v>
      </c>
      <c r="C911" t="s">
        <v>34</v>
      </c>
      <c r="D911" t="s">
        <v>35</v>
      </c>
      <c r="E911">
        <v>1</v>
      </c>
      <c r="F911" s="2">
        <v>797.34</v>
      </c>
      <c r="G911" s="3">
        <v>1951.7568000000001</v>
      </c>
      <c r="H911" s="3">
        <v>7.9734000000000007</v>
      </c>
      <c r="I911" s="3">
        <v>37.474980000000002</v>
      </c>
      <c r="J911" s="3">
        <v>842.78837999999996</v>
      </c>
      <c r="K911" s="3">
        <v>1296.5975076923075</v>
      </c>
      <c r="L911" s="4">
        <v>0.35</v>
      </c>
    </row>
    <row r="912" spans="1:12" x14ac:dyDescent="0.35">
      <c r="A912" s="1" t="s">
        <v>1604</v>
      </c>
      <c r="B912" t="s">
        <v>1605</v>
      </c>
      <c r="C912" t="s">
        <v>34</v>
      </c>
      <c r="D912" t="s">
        <v>35</v>
      </c>
      <c r="E912">
        <v>1</v>
      </c>
      <c r="F912" s="2">
        <v>39.24</v>
      </c>
      <c r="G912" s="3">
        <v>96.051199999999994</v>
      </c>
      <c r="H912" s="3">
        <v>0.39240000000000003</v>
      </c>
      <c r="I912" s="3">
        <v>1.8442800000000001</v>
      </c>
      <c r="J912" s="3">
        <v>41.476680000000002</v>
      </c>
      <c r="K912" s="3">
        <v>63.810276923076927</v>
      </c>
      <c r="L912" s="4">
        <v>0.35000000000000003</v>
      </c>
    </row>
    <row r="913" spans="1:12" x14ac:dyDescent="0.35">
      <c r="A913" s="1" t="s">
        <v>1606</v>
      </c>
      <c r="B913" t="s">
        <v>1607</v>
      </c>
      <c r="C913" t="s">
        <v>1467</v>
      </c>
      <c r="D913" t="s">
        <v>1468</v>
      </c>
      <c r="E913">
        <v>1</v>
      </c>
      <c r="F913" s="2">
        <v>249.36</v>
      </c>
      <c r="G913" s="3">
        <v>515</v>
      </c>
      <c r="H913" s="3">
        <v>2.4936000000000003</v>
      </c>
      <c r="I913" s="3">
        <v>11.71992</v>
      </c>
      <c r="J913" s="3">
        <v>263.57351999999997</v>
      </c>
      <c r="K913" s="3">
        <v>405.49772307692302</v>
      </c>
      <c r="L913" s="4">
        <v>0.35</v>
      </c>
    </row>
    <row r="914" spans="1:12" x14ac:dyDescent="0.35">
      <c r="A914" s="1" t="s">
        <v>1608</v>
      </c>
      <c r="B914" t="s">
        <v>1609</v>
      </c>
      <c r="C914" t="s">
        <v>13</v>
      </c>
      <c r="D914" t="s">
        <v>14</v>
      </c>
      <c r="E914">
        <v>1</v>
      </c>
      <c r="F914" s="2">
        <v>3.99</v>
      </c>
      <c r="G914" s="3">
        <v>9</v>
      </c>
      <c r="H914" s="3">
        <v>3.9900000000000005E-2</v>
      </c>
      <c r="I914" s="3">
        <v>0.18753</v>
      </c>
      <c r="J914" s="3">
        <v>4.2174300000000002</v>
      </c>
      <c r="K914" s="3">
        <v>6.4883538461538466</v>
      </c>
      <c r="L914" s="4">
        <v>0.35000000000000003</v>
      </c>
    </row>
    <row r="915" spans="1:12" x14ac:dyDescent="0.35">
      <c r="A915" s="1" t="s">
        <v>1610</v>
      </c>
      <c r="B915" t="s">
        <v>1611</v>
      </c>
      <c r="C915" t="s">
        <v>13</v>
      </c>
      <c r="D915" t="s">
        <v>14</v>
      </c>
      <c r="E915">
        <v>1</v>
      </c>
      <c r="F915" s="2">
        <v>11.99</v>
      </c>
      <c r="G915" s="3">
        <v>29.344000000000001</v>
      </c>
      <c r="H915" s="3">
        <v>0.11990000000000001</v>
      </c>
      <c r="I915" s="3">
        <v>0.56352999999999998</v>
      </c>
      <c r="J915" s="3">
        <v>12.67343</v>
      </c>
      <c r="K915" s="3">
        <v>19.497584615384614</v>
      </c>
      <c r="L915" s="4">
        <v>0.35</v>
      </c>
    </row>
    <row r="916" spans="1:12" x14ac:dyDescent="0.35">
      <c r="A916" s="1" t="s">
        <v>1612</v>
      </c>
      <c r="B916" t="s">
        <v>1613</v>
      </c>
      <c r="C916" t="s">
        <v>13</v>
      </c>
      <c r="D916" t="s">
        <v>14</v>
      </c>
      <c r="E916">
        <v>1</v>
      </c>
      <c r="F916" s="2">
        <v>122.77</v>
      </c>
      <c r="G916" s="3">
        <v>300.51839999999999</v>
      </c>
      <c r="H916" s="3">
        <v>1.2277</v>
      </c>
      <c r="I916" s="3">
        <v>5.7701899999999995</v>
      </c>
      <c r="J916" s="3">
        <v>129.76788999999999</v>
      </c>
      <c r="K916" s="3">
        <v>199.64290769230769</v>
      </c>
      <c r="L916" s="4">
        <v>0.35000000000000003</v>
      </c>
    </row>
    <row r="917" spans="1:12" x14ac:dyDescent="0.35">
      <c r="A917" s="1" t="s">
        <v>1614</v>
      </c>
      <c r="B917" t="s">
        <v>1615</v>
      </c>
      <c r="C917" t="s">
        <v>13</v>
      </c>
      <c r="D917" t="s">
        <v>14</v>
      </c>
      <c r="E917">
        <v>1</v>
      </c>
      <c r="F917" s="2">
        <v>58.466799999999999</v>
      </c>
      <c r="G917" s="3">
        <v>121</v>
      </c>
      <c r="H917" s="3">
        <v>0.58466799999999997</v>
      </c>
      <c r="I917" s="3">
        <v>2.7479396</v>
      </c>
      <c r="J917" s="3">
        <v>61.799407600000002</v>
      </c>
      <c r="K917" s="3">
        <v>95.076011692307688</v>
      </c>
      <c r="L917" s="4">
        <v>0.34999999999999992</v>
      </c>
    </row>
    <row r="918" spans="1:12" x14ac:dyDescent="0.35">
      <c r="A918" s="1" t="s">
        <v>1616</v>
      </c>
      <c r="B918" t="s">
        <v>1617</v>
      </c>
      <c r="C918" t="s">
        <v>363</v>
      </c>
      <c r="D918" t="s">
        <v>364</v>
      </c>
      <c r="E918">
        <v>1</v>
      </c>
      <c r="F918" s="2">
        <v>76.44</v>
      </c>
      <c r="G918" s="3">
        <v>158</v>
      </c>
      <c r="H918" s="3">
        <v>0.76439999999999997</v>
      </c>
      <c r="I918" s="3">
        <v>3.5926800000000001</v>
      </c>
      <c r="J918" s="3">
        <v>80.797079999999994</v>
      </c>
      <c r="K918" s="3">
        <v>124.30319999999999</v>
      </c>
      <c r="L918" s="4">
        <v>0.35</v>
      </c>
    </row>
    <row r="919" spans="1:12" x14ac:dyDescent="0.35">
      <c r="A919" s="1" t="s">
        <v>1618</v>
      </c>
      <c r="B919" t="s">
        <v>1619</v>
      </c>
      <c r="C919" t="s">
        <v>13</v>
      </c>
      <c r="D919" t="s">
        <v>14</v>
      </c>
      <c r="E919">
        <v>1</v>
      </c>
      <c r="F919" s="2">
        <v>84.33</v>
      </c>
      <c r="G919" s="3">
        <v>206.4272</v>
      </c>
      <c r="H919" s="3">
        <v>0.84330000000000005</v>
      </c>
      <c r="I919" s="3">
        <v>3.9635099999999999</v>
      </c>
      <c r="J919" s="3">
        <v>89.136809999999997</v>
      </c>
      <c r="K919" s="3">
        <v>137.13355384615383</v>
      </c>
      <c r="L919" s="4">
        <v>0.34999999999999992</v>
      </c>
    </row>
    <row r="920" spans="1:12" x14ac:dyDescent="0.35">
      <c r="A920" s="1" t="s">
        <v>1620</v>
      </c>
      <c r="B920" t="s">
        <v>1621</v>
      </c>
      <c r="C920" t="s">
        <v>13</v>
      </c>
      <c r="D920" t="s">
        <v>14</v>
      </c>
      <c r="E920">
        <v>1</v>
      </c>
      <c r="F920" s="2">
        <v>15.5</v>
      </c>
      <c r="G920" s="3">
        <v>33.880000000000003</v>
      </c>
      <c r="H920" s="3">
        <v>0.155</v>
      </c>
      <c r="I920" s="3">
        <v>0.72850000000000004</v>
      </c>
      <c r="J920" s="3">
        <v>16.383499999999998</v>
      </c>
      <c r="K920" s="3">
        <v>25.205384615384613</v>
      </c>
      <c r="L920" s="4">
        <v>0.35000000000000003</v>
      </c>
    </row>
    <row r="921" spans="1:12" x14ac:dyDescent="0.35">
      <c r="A921" s="1" t="s">
        <v>1622</v>
      </c>
      <c r="B921" t="s">
        <v>1623</v>
      </c>
      <c r="C921" t="s">
        <v>34</v>
      </c>
      <c r="D921" t="s">
        <v>35</v>
      </c>
      <c r="E921">
        <v>1</v>
      </c>
      <c r="F921" s="2">
        <v>99.09</v>
      </c>
      <c r="G921" s="3">
        <v>242.55840000000001</v>
      </c>
      <c r="H921" s="3">
        <v>0.9909</v>
      </c>
      <c r="I921" s="3">
        <v>4.6572300000000002</v>
      </c>
      <c r="J921" s="3">
        <v>104.73813</v>
      </c>
      <c r="K921" s="3">
        <v>161.1355846153846</v>
      </c>
      <c r="L921" s="4">
        <v>0.35</v>
      </c>
    </row>
    <row r="922" spans="1:12" x14ac:dyDescent="0.35">
      <c r="A922" s="1" t="s">
        <v>1624</v>
      </c>
      <c r="B922" t="s">
        <v>1625</v>
      </c>
      <c r="C922" t="s">
        <v>13</v>
      </c>
      <c r="D922" t="s">
        <v>14</v>
      </c>
      <c r="E922">
        <v>1</v>
      </c>
      <c r="F922" s="2">
        <v>2.79</v>
      </c>
      <c r="G922" s="3">
        <v>6.8319999999999999</v>
      </c>
      <c r="H922" s="3">
        <v>2.7900000000000001E-2</v>
      </c>
      <c r="I922" s="3">
        <v>0.13113</v>
      </c>
      <c r="J922" s="3">
        <v>2.94903</v>
      </c>
      <c r="K922" s="3">
        <v>4.5369692307692304</v>
      </c>
      <c r="L922" s="4">
        <v>0.34999999999999992</v>
      </c>
    </row>
    <row r="923" spans="1:12" x14ac:dyDescent="0.35">
      <c r="A923" s="1" t="s">
        <v>1626</v>
      </c>
      <c r="B923" t="s">
        <v>1627</v>
      </c>
      <c r="C923" t="s">
        <v>13</v>
      </c>
      <c r="D923" t="s">
        <v>14</v>
      </c>
      <c r="E923">
        <v>1</v>
      </c>
      <c r="F923" s="2">
        <v>4.1900000000000004</v>
      </c>
      <c r="G923" s="3">
        <v>9</v>
      </c>
      <c r="H923" s="3">
        <v>4.1900000000000007E-2</v>
      </c>
      <c r="I923" s="3">
        <v>0.19693000000000002</v>
      </c>
      <c r="J923" s="3">
        <v>4.4288300000000005</v>
      </c>
      <c r="K923" s="3">
        <v>6.8135846153846158</v>
      </c>
      <c r="L923" s="4">
        <v>0.35</v>
      </c>
    </row>
    <row r="924" spans="1:12" x14ac:dyDescent="0.35">
      <c r="A924" s="1">
        <v>52100</v>
      </c>
      <c r="B924" t="s">
        <v>1628</v>
      </c>
      <c r="C924" t="s">
        <v>363</v>
      </c>
      <c r="D924" t="s">
        <v>364</v>
      </c>
      <c r="E924">
        <v>1</v>
      </c>
      <c r="F924" s="2">
        <v>2309.58</v>
      </c>
      <c r="G924" s="3">
        <v>5334.56</v>
      </c>
      <c r="H924" s="3">
        <v>23.095800000000001</v>
      </c>
      <c r="I924" s="3">
        <v>108.55025999999999</v>
      </c>
      <c r="J924" s="3">
        <v>2441.22606</v>
      </c>
      <c r="K924" s="3">
        <v>3755.7323999999999</v>
      </c>
      <c r="L924" s="4">
        <v>0.35</v>
      </c>
    </row>
    <row r="925" spans="1:12" hidden="1" x14ac:dyDescent="0.35">
      <c r="A925" s="1" t="s">
        <v>1629</v>
      </c>
      <c r="B925" t="s">
        <v>1630</v>
      </c>
      <c r="C925" t="s">
        <v>46</v>
      </c>
      <c r="D925" t="s">
        <v>47</v>
      </c>
      <c r="E925">
        <v>1</v>
      </c>
      <c r="F925" s="2">
        <v>696</v>
      </c>
      <c r="G925" s="3">
        <v>1703.6880000000001</v>
      </c>
      <c r="H925" s="3">
        <v>6.96</v>
      </c>
      <c r="I925" s="3">
        <v>32.712000000000003</v>
      </c>
      <c r="J925" s="3">
        <v>735.67200000000003</v>
      </c>
      <c r="K925" s="3">
        <v>1131.803076923077</v>
      </c>
      <c r="L925" s="4">
        <v>0.35000000000000003</v>
      </c>
    </row>
    <row r="926" spans="1:12" x14ac:dyDescent="0.35">
      <c r="A926" s="1">
        <v>44237</v>
      </c>
      <c r="B926" t="s">
        <v>1631</v>
      </c>
      <c r="C926" t="s">
        <v>363</v>
      </c>
      <c r="D926" t="s">
        <v>364</v>
      </c>
      <c r="E926">
        <v>1</v>
      </c>
      <c r="F926" s="2">
        <v>13.34</v>
      </c>
      <c r="G926" s="3">
        <v>37.351999999999997</v>
      </c>
      <c r="H926" s="3">
        <v>0.13339999999999999</v>
      </c>
      <c r="I926" s="3">
        <v>0.62697999999999998</v>
      </c>
      <c r="J926" s="3">
        <v>14.100379999999999</v>
      </c>
      <c r="K926" s="3">
        <v>21.692892307692308</v>
      </c>
      <c r="L926" s="4">
        <v>0.35000000000000003</v>
      </c>
    </row>
    <row r="927" spans="1:12" x14ac:dyDescent="0.35">
      <c r="A927" s="1" t="s">
        <v>1632</v>
      </c>
      <c r="B927" t="s">
        <v>1633</v>
      </c>
      <c r="C927" t="s">
        <v>13</v>
      </c>
      <c r="D927" t="s">
        <v>14</v>
      </c>
      <c r="E927">
        <v>1</v>
      </c>
      <c r="F927" s="2">
        <v>178.13</v>
      </c>
      <c r="G927" s="3">
        <v>368</v>
      </c>
      <c r="H927" s="3">
        <v>1.7812999999999999</v>
      </c>
      <c r="I927" s="3">
        <v>8.3721099999999993</v>
      </c>
      <c r="J927" s="3">
        <v>188.28340999999998</v>
      </c>
      <c r="K927" s="3">
        <v>289.66678461538459</v>
      </c>
      <c r="L927" s="4">
        <v>0.35000000000000003</v>
      </c>
    </row>
    <row r="928" spans="1:12" x14ac:dyDescent="0.35">
      <c r="A928" s="1" t="s">
        <v>1634</v>
      </c>
      <c r="B928" t="s">
        <v>1635</v>
      </c>
      <c r="C928" t="s">
        <v>363</v>
      </c>
      <c r="D928" t="s">
        <v>364</v>
      </c>
      <c r="E928">
        <v>1</v>
      </c>
      <c r="F928" s="2">
        <v>106.5</v>
      </c>
      <c r="G928" s="3">
        <v>236</v>
      </c>
      <c r="H928" s="3">
        <v>1.0649999999999999</v>
      </c>
      <c r="I928" s="3">
        <v>5.0054999999999996</v>
      </c>
      <c r="J928" s="3">
        <v>112.5705</v>
      </c>
      <c r="K928" s="3">
        <v>173.18538461538461</v>
      </c>
      <c r="L928" s="4">
        <v>0.35</v>
      </c>
    </row>
    <row r="929" spans="1:12" hidden="1" x14ac:dyDescent="0.35">
      <c r="A929" s="1" t="s">
        <v>1636</v>
      </c>
      <c r="B929" t="s">
        <v>1637</v>
      </c>
      <c r="C929" t="s">
        <v>46</v>
      </c>
      <c r="D929" t="s">
        <v>47</v>
      </c>
      <c r="E929">
        <v>1</v>
      </c>
      <c r="F929" s="2">
        <v>13.469200000000001</v>
      </c>
      <c r="G929" s="3">
        <v>28</v>
      </c>
      <c r="H929" s="3">
        <v>0.13469200000000001</v>
      </c>
      <c r="I929" s="3">
        <v>0.63305240000000007</v>
      </c>
      <c r="J929" s="3">
        <v>14.2369444</v>
      </c>
      <c r="K929" s="3">
        <v>21.902991384615383</v>
      </c>
      <c r="L929" s="4">
        <v>0.34999999999999992</v>
      </c>
    </row>
    <row r="930" spans="1:12" x14ac:dyDescent="0.35">
      <c r="A930" s="1">
        <v>6300005</v>
      </c>
      <c r="B930" t="s">
        <v>1638</v>
      </c>
      <c r="C930" t="s">
        <v>363</v>
      </c>
      <c r="D930" t="s">
        <v>364</v>
      </c>
      <c r="E930">
        <v>1</v>
      </c>
      <c r="F930" s="2">
        <v>145</v>
      </c>
      <c r="G930" s="3">
        <v>354.94</v>
      </c>
      <c r="H930" s="3">
        <v>1.45</v>
      </c>
      <c r="I930" s="3">
        <v>6.8150000000000004</v>
      </c>
      <c r="J930" s="3">
        <v>153.26499999999999</v>
      </c>
      <c r="K930" s="3">
        <v>235.79230769230767</v>
      </c>
      <c r="L930" s="4">
        <v>0.35000000000000003</v>
      </c>
    </row>
    <row r="931" spans="1:12" x14ac:dyDescent="0.35">
      <c r="A931" s="1" t="s">
        <v>1639</v>
      </c>
      <c r="B931" t="s">
        <v>1640</v>
      </c>
      <c r="C931" t="s">
        <v>29</v>
      </c>
      <c r="D931" t="s">
        <v>30</v>
      </c>
      <c r="E931">
        <v>1</v>
      </c>
      <c r="F931" s="2">
        <v>300</v>
      </c>
      <c r="G931" s="3">
        <v>734.35040000000004</v>
      </c>
      <c r="H931" s="3">
        <v>3</v>
      </c>
      <c r="I931" s="3">
        <v>14.1</v>
      </c>
      <c r="J931" s="3">
        <v>317.10000000000002</v>
      </c>
      <c r="K931" s="3">
        <v>487.84615384615387</v>
      </c>
      <c r="L931" s="4">
        <v>0.35</v>
      </c>
    </row>
    <row r="932" spans="1:12" x14ac:dyDescent="0.35">
      <c r="A932" s="1" t="s">
        <v>1641</v>
      </c>
      <c r="B932" t="s">
        <v>1642</v>
      </c>
      <c r="C932" t="s">
        <v>13</v>
      </c>
      <c r="D932" t="s">
        <v>14</v>
      </c>
      <c r="E932">
        <v>1</v>
      </c>
      <c r="F932" s="2">
        <v>178.75</v>
      </c>
      <c r="G932" s="3">
        <v>369</v>
      </c>
      <c r="H932" s="3">
        <v>1.7875000000000001</v>
      </c>
      <c r="I932" s="3">
        <v>8.4012499999999992</v>
      </c>
      <c r="J932" s="3">
        <v>188.93875</v>
      </c>
      <c r="K932" s="3">
        <v>290.67500000000001</v>
      </c>
      <c r="L932" s="4">
        <v>0.35000000000000003</v>
      </c>
    </row>
    <row r="933" spans="1:12" x14ac:dyDescent="0.35">
      <c r="A933" s="1" t="s">
        <v>1643</v>
      </c>
      <c r="B933" t="s">
        <v>1644</v>
      </c>
      <c r="C933" t="s">
        <v>13</v>
      </c>
      <c r="D933" t="s">
        <v>14</v>
      </c>
      <c r="E933">
        <v>1</v>
      </c>
      <c r="F933" s="2">
        <v>356.88</v>
      </c>
      <c r="G933" s="3">
        <v>736</v>
      </c>
      <c r="H933" s="3">
        <v>3.5688</v>
      </c>
      <c r="I933" s="3">
        <v>16.77336</v>
      </c>
      <c r="J933" s="3">
        <v>377.22216000000003</v>
      </c>
      <c r="K933" s="3">
        <v>580.34178461538465</v>
      </c>
      <c r="L933" s="4">
        <v>0.35</v>
      </c>
    </row>
    <row r="934" spans="1:12" x14ac:dyDescent="0.35">
      <c r="A934" s="1">
        <v>7160210</v>
      </c>
      <c r="B934" t="s">
        <v>1645</v>
      </c>
      <c r="C934" t="s">
        <v>363</v>
      </c>
      <c r="D934" t="s">
        <v>364</v>
      </c>
      <c r="E934">
        <v>1</v>
      </c>
      <c r="F934" s="2">
        <v>290</v>
      </c>
      <c r="G934" s="3">
        <v>709.87</v>
      </c>
      <c r="H934" s="3">
        <v>2.9</v>
      </c>
      <c r="I934" s="3">
        <v>13.63</v>
      </c>
      <c r="J934" s="3">
        <v>306.52999999999997</v>
      </c>
      <c r="K934" s="3">
        <v>471.58461538461535</v>
      </c>
      <c r="L934" s="4">
        <v>0.35000000000000003</v>
      </c>
    </row>
    <row r="935" spans="1:12" x14ac:dyDescent="0.35">
      <c r="A935" s="1" t="s">
        <v>1646</v>
      </c>
      <c r="B935" t="s">
        <v>1647</v>
      </c>
      <c r="C935" t="s">
        <v>363</v>
      </c>
      <c r="D935" t="s">
        <v>364</v>
      </c>
      <c r="E935">
        <v>1</v>
      </c>
      <c r="F935" s="2">
        <v>9.99</v>
      </c>
      <c r="G935" s="3">
        <v>22</v>
      </c>
      <c r="H935" s="3">
        <v>9.9900000000000003E-2</v>
      </c>
      <c r="I935" s="3">
        <v>0.46953</v>
      </c>
      <c r="J935" s="3">
        <v>10.559430000000001</v>
      </c>
      <c r="K935" s="3">
        <v>16.245276923076922</v>
      </c>
      <c r="L935" s="4">
        <v>0.34999999999999992</v>
      </c>
    </row>
    <row r="936" spans="1:12" x14ac:dyDescent="0.35">
      <c r="A936" s="1">
        <v>777650</v>
      </c>
      <c r="B936" t="s">
        <v>1648</v>
      </c>
      <c r="C936" t="s">
        <v>34</v>
      </c>
      <c r="D936" t="s">
        <v>35</v>
      </c>
      <c r="E936">
        <v>1</v>
      </c>
      <c r="F936" s="2">
        <v>383.81</v>
      </c>
      <c r="G936" s="3">
        <v>939.5</v>
      </c>
      <c r="H936" s="3">
        <v>3.8381000000000003</v>
      </c>
      <c r="I936" s="3">
        <v>18.039069999999999</v>
      </c>
      <c r="J936" s="3">
        <v>405.68716999999998</v>
      </c>
      <c r="K936" s="3">
        <v>624.13410769230768</v>
      </c>
      <c r="L936" s="4">
        <v>0.35000000000000003</v>
      </c>
    </row>
    <row r="937" spans="1:12" x14ac:dyDescent="0.35">
      <c r="A937" s="1" t="s">
        <v>1649</v>
      </c>
      <c r="B937" t="s">
        <v>1650</v>
      </c>
      <c r="C937" t="s">
        <v>17</v>
      </c>
      <c r="D937" t="s">
        <v>18</v>
      </c>
      <c r="E937">
        <v>1</v>
      </c>
      <c r="F937" s="2">
        <v>138</v>
      </c>
      <c r="G937" s="3">
        <v>337.8032</v>
      </c>
      <c r="H937" s="3">
        <v>1.3800000000000001</v>
      </c>
      <c r="I937" s="3">
        <v>6.4859999999999998</v>
      </c>
      <c r="J937" s="3">
        <v>145.86599999999999</v>
      </c>
      <c r="K937" s="3">
        <v>224.40923076923073</v>
      </c>
      <c r="L937" s="4">
        <v>0.35</v>
      </c>
    </row>
    <row r="938" spans="1:12" x14ac:dyDescent="0.35">
      <c r="A938" s="1" t="s">
        <v>1651</v>
      </c>
      <c r="B938" t="s">
        <v>1652</v>
      </c>
      <c r="C938" t="s">
        <v>1441</v>
      </c>
      <c r="D938" t="s">
        <v>1442</v>
      </c>
      <c r="E938">
        <v>1</v>
      </c>
      <c r="F938" s="2">
        <v>12.9</v>
      </c>
      <c r="G938" s="3">
        <v>31.572800000000001</v>
      </c>
      <c r="H938" s="3">
        <v>0.129</v>
      </c>
      <c r="I938" s="3">
        <v>0.60630000000000006</v>
      </c>
      <c r="J938" s="3">
        <v>13.635300000000001</v>
      </c>
      <c r="K938" s="3">
        <v>20.977384615384615</v>
      </c>
      <c r="L938" s="4">
        <v>0.34999999999999992</v>
      </c>
    </row>
    <row r="939" spans="1:12" x14ac:dyDescent="0.35">
      <c r="A939" s="1" t="s">
        <v>1653</v>
      </c>
      <c r="B939" t="s">
        <v>1654</v>
      </c>
      <c r="C939" t="s">
        <v>13</v>
      </c>
      <c r="D939" t="s">
        <v>14</v>
      </c>
      <c r="E939">
        <v>1</v>
      </c>
      <c r="F939" s="2">
        <v>115</v>
      </c>
      <c r="G939" s="3">
        <v>238</v>
      </c>
      <c r="H939" s="3">
        <v>1.1500000000000001</v>
      </c>
      <c r="I939" s="3">
        <v>5.4050000000000002</v>
      </c>
      <c r="J939" s="3">
        <v>121.55500000000001</v>
      </c>
      <c r="K939" s="3">
        <v>187.00769230769231</v>
      </c>
      <c r="L939" s="4">
        <v>0.35</v>
      </c>
    </row>
    <row r="940" spans="1:12" x14ac:dyDescent="0.35">
      <c r="A940" s="1">
        <v>6990036</v>
      </c>
      <c r="B940" t="s">
        <v>1655</v>
      </c>
      <c r="C940" t="s">
        <v>363</v>
      </c>
      <c r="D940" t="s">
        <v>364</v>
      </c>
      <c r="E940">
        <v>1</v>
      </c>
      <c r="F940" s="2">
        <v>1495</v>
      </c>
      <c r="G940" s="3">
        <v>3659.51</v>
      </c>
      <c r="H940" s="3">
        <v>14.950000000000001</v>
      </c>
      <c r="I940" s="3">
        <v>70.265000000000001</v>
      </c>
      <c r="J940" s="3">
        <v>1580.2150000000001</v>
      </c>
      <c r="K940" s="3">
        <v>2431.1000000000004</v>
      </c>
      <c r="L940" s="4">
        <v>0.35000000000000003</v>
      </c>
    </row>
    <row r="941" spans="1:12" x14ac:dyDescent="0.35">
      <c r="A941" s="1" t="s">
        <v>1656</v>
      </c>
      <c r="B941" t="s">
        <v>1657</v>
      </c>
      <c r="C941" t="s">
        <v>1467</v>
      </c>
      <c r="D941" t="s">
        <v>1468</v>
      </c>
      <c r="E941">
        <v>1</v>
      </c>
      <c r="F941" s="2">
        <v>77.34</v>
      </c>
      <c r="G941" s="3">
        <v>160</v>
      </c>
      <c r="H941" s="3">
        <v>0.77340000000000009</v>
      </c>
      <c r="I941" s="3">
        <v>3.6349800000000001</v>
      </c>
      <c r="J941" s="3">
        <v>81.748379999999997</v>
      </c>
      <c r="K941" s="3">
        <v>125.76673846153845</v>
      </c>
      <c r="L941" s="4">
        <v>0.35</v>
      </c>
    </row>
    <row r="942" spans="1:12" x14ac:dyDescent="0.35">
      <c r="A942" s="1" t="s">
        <v>1658</v>
      </c>
      <c r="B942" t="s">
        <v>1659</v>
      </c>
      <c r="C942" t="s">
        <v>34</v>
      </c>
      <c r="D942" t="s">
        <v>35</v>
      </c>
      <c r="E942">
        <v>1</v>
      </c>
      <c r="F942" s="2">
        <v>263.61</v>
      </c>
      <c r="G942" s="3">
        <v>645.27679999999998</v>
      </c>
      <c r="H942" s="3">
        <v>2.6361000000000003</v>
      </c>
      <c r="I942" s="3">
        <v>12.389670000000001</v>
      </c>
      <c r="J942" s="3">
        <v>278.63577000000004</v>
      </c>
      <c r="K942" s="3">
        <v>428.67041538461541</v>
      </c>
      <c r="L942" s="4">
        <v>0.35</v>
      </c>
    </row>
    <row r="943" spans="1:12" x14ac:dyDescent="0.35">
      <c r="A943" s="1" t="s">
        <v>1660</v>
      </c>
      <c r="B943" t="s">
        <v>1661</v>
      </c>
      <c r="C943" t="s">
        <v>34</v>
      </c>
      <c r="D943" t="s">
        <v>35</v>
      </c>
      <c r="E943">
        <v>1</v>
      </c>
      <c r="F943" s="2">
        <v>296.56</v>
      </c>
      <c r="G943" s="3">
        <v>675.36</v>
      </c>
      <c r="H943" s="3">
        <v>2.9656000000000002</v>
      </c>
      <c r="I943" s="3">
        <v>13.938320000000001</v>
      </c>
      <c r="J943" s="3">
        <v>313.46391999999997</v>
      </c>
      <c r="K943" s="3">
        <v>482.25218461538458</v>
      </c>
      <c r="L943" s="4">
        <v>0.35000000000000003</v>
      </c>
    </row>
    <row r="944" spans="1:12" x14ac:dyDescent="0.35">
      <c r="A944" s="1">
        <v>6700022</v>
      </c>
      <c r="B944" t="s">
        <v>1662</v>
      </c>
      <c r="C944" t="s">
        <v>363</v>
      </c>
      <c r="D944" t="s">
        <v>364</v>
      </c>
      <c r="E944">
        <v>1</v>
      </c>
      <c r="F944" s="2">
        <v>24.98</v>
      </c>
      <c r="G944" s="3">
        <v>69.94</v>
      </c>
      <c r="H944" s="3">
        <v>0.24980000000000002</v>
      </c>
      <c r="I944" s="3">
        <v>1.1740600000000001</v>
      </c>
      <c r="J944" s="3">
        <v>26.403860000000002</v>
      </c>
      <c r="K944" s="3">
        <v>40.621323076923076</v>
      </c>
      <c r="L944" s="4">
        <v>0.34999999999999992</v>
      </c>
    </row>
    <row r="945" spans="1:12" x14ac:dyDescent="0.35">
      <c r="A945" s="1">
        <v>6720</v>
      </c>
      <c r="B945" t="s">
        <v>1663</v>
      </c>
      <c r="C945" t="s">
        <v>363</v>
      </c>
      <c r="D945" t="s">
        <v>364</v>
      </c>
      <c r="E945">
        <v>1</v>
      </c>
      <c r="F945" s="2">
        <v>73.989999999999995</v>
      </c>
      <c r="G945" s="3">
        <v>181.11519999999999</v>
      </c>
      <c r="H945" s="3">
        <v>0.7399</v>
      </c>
      <c r="I945" s="3">
        <v>3.4775299999999998</v>
      </c>
      <c r="J945" s="3">
        <v>78.207430000000002</v>
      </c>
      <c r="K945" s="3">
        <v>120.31912307692308</v>
      </c>
      <c r="L945" s="4">
        <v>0.35</v>
      </c>
    </row>
    <row r="946" spans="1:12" x14ac:dyDescent="0.35">
      <c r="A946" s="1">
        <v>6800110</v>
      </c>
      <c r="B946" t="s">
        <v>1664</v>
      </c>
      <c r="C946" t="s">
        <v>363</v>
      </c>
      <c r="D946" t="s">
        <v>364</v>
      </c>
      <c r="E946">
        <v>1</v>
      </c>
      <c r="F946" s="2">
        <v>150</v>
      </c>
      <c r="G946" s="3">
        <v>367.18</v>
      </c>
      <c r="H946" s="3">
        <v>1.5</v>
      </c>
      <c r="I946" s="3">
        <v>7.05</v>
      </c>
      <c r="J946" s="3">
        <v>158.55000000000001</v>
      </c>
      <c r="K946" s="3">
        <v>243.92307692307693</v>
      </c>
      <c r="L946" s="4">
        <v>0.35</v>
      </c>
    </row>
    <row r="947" spans="1:12" x14ac:dyDescent="0.35">
      <c r="A947" s="1">
        <v>6810</v>
      </c>
      <c r="B947" t="s">
        <v>1665</v>
      </c>
      <c r="C947" t="s">
        <v>363</v>
      </c>
      <c r="D947" t="s">
        <v>364</v>
      </c>
      <c r="E947">
        <v>1</v>
      </c>
      <c r="F947" s="2">
        <v>53.95</v>
      </c>
      <c r="G947" s="3">
        <v>132.0592</v>
      </c>
      <c r="H947" s="3">
        <v>0.53950000000000009</v>
      </c>
      <c r="I947" s="3">
        <v>2.53565</v>
      </c>
      <c r="J947" s="3">
        <v>57.025149999999996</v>
      </c>
      <c r="K947" s="3">
        <v>87.730999999999995</v>
      </c>
      <c r="L947" s="4">
        <v>0.35</v>
      </c>
    </row>
    <row r="948" spans="1:12" x14ac:dyDescent="0.35">
      <c r="A948" s="1" t="s">
        <v>1666</v>
      </c>
      <c r="B948" t="s">
        <v>1667</v>
      </c>
      <c r="C948" t="s">
        <v>363</v>
      </c>
      <c r="D948" t="s">
        <v>364</v>
      </c>
      <c r="E948">
        <v>1</v>
      </c>
      <c r="F948" s="2">
        <v>11.22</v>
      </c>
      <c r="G948" s="3">
        <v>26</v>
      </c>
      <c r="H948" s="3">
        <v>0.11220000000000001</v>
      </c>
      <c r="I948" s="3">
        <v>0.52734000000000003</v>
      </c>
      <c r="J948" s="3">
        <v>11.859540000000001</v>
      </c>
      <c r="K948" s="3">
        <v>18.245446153846153</v>
      </c>
      <c r="L948" s="4">
        <v>0.34999999999999992</v>
      </c>
    </row>
    <row r="949" spans="1:12" x14ac:dyDescent="0.35">
      <c r="A949" s="1">
        <v>6100008</v>
      </c>
      <c r="B949" t="s">
        <v>1668</v>
      </c>
      <c r="C949" t="s">
        <v>363</v>
      </c>
      <c r="D949" t="s">
        <v>364</v>
      </c>
      <c r="E949">
        <v>1</v>
      </c>
      <c r="F949" s="2">
        <v>1350</v>
      </c>
      <c r="G949" s="3">
        <v>3304.58</v>
      </c>
      <c r="H949" s="3">
        <v>13.5</v>
      </c>
      <c r="I949" s="3">
        <v>63.45</v>
      </c>
      <c r="J949" s="3">
        <v>1426.95</v>
      </c>
      <c r="K949" s="3">
        <v>2195.3076923076924</v>
      </c>
      <c r="L949" s="4">
        <v>0.35</v>
      </c>
    </row>
    <row r="950" spans="1:12" x14ac:dyDescent="0.35">
      <c r="A950" s="1" t="s">
        <v>1669</v>
      </c>
      <c r="B950" t="s">
        <v>1670</v>
      </c>
      <c r="C950" t="s">
        <v>363</v>
      </c>
      <c r="D950" t="s">
        <v>364</v>
      </c>
      <c r="E950">
        <v>1</v>
      </c>
      <c r="F950" s="2">
        <v>34479</v>
      </c>
      <c r="G950" s="3">
        <v>71091</v>
      </c>
      <c r="H950" s="3">
        <v>344.79</v>
      </c>
      <c r="I950" s="3">
        <v>1620.5129999999999</v>
      </c>
      <c r="J950" s="3">
        <v>36444.303</v>
      </c>
      <c r="K950" s="3">
        <v>56068.158461538456</v>
      </c>
      <c r="L950" s="4">
        <v>0.34999999999999992</v>
      </c>
    </row>
    <row r="951" spans="1:12" x14ac:dyDescent="0.35">
      <c r="A951" s="1" t="s">
        <v>1671</v>
      </c>
      <c r="B951" t="s">
        <v>1672</v>
      </c>
      <c r="C951" t="s">
        <v>363</v>
      </c>
      <c r="D951" t="s">
        <v>364</v>
      </c>
      <c r="E951">
        <v>1</v>
      </c>
      <c r="F951" s="2">
        <v>39989</v>
      </c>
      <c r="G951" s="3">
        <v>82452</v>
      </c>
      <c r="H951" s="3">
        <v>399.89</v>
      </c>
      <c r="I951" s="3">
        <v>1879.4829999999999</v>
      </c>
      <c r="J951" s="3">
        <v>42268.373</v>
      </c>
      <c r="K951" s="3">
        <v>65028.266153846154</v>
      </c>
      <c r="L951" s="4">
        <v>0.35000000000000003</v>
      </c>
    </row>
    <row r="952" spans="1:12" x14ac:dyDescent="0.35">
      <c r="A952" s="1" t="s">
        <v>1673</v>
      </c>
      <c r="B952" t="s">
        <v>1674</v>
      </c>
      <c r="C952" t="s">
        <v>363</v>
      </c>
      <c r="D952" t="s">
        <v>364</v>
      </c>
      <c r="E952">
        <v>1</v>
      </c>
      <c r="F952" s="2">
        <v>45.56</v>
      </c>
      <c r="G952" s="3">
        <v>111.5184</v>
      </c>
      <c r="H952" s="3">
        <v>0.4556</v>
      </c>
      <c r="I952" s="3">
        <v>2.1413199999999999</v>
      </c>
      <c r="J952" s="3">
        <v>48.15692</v>
      </c>
      <c r="K952" s="3">
        <v>74.087569230769233</v>
      </c>
      <c r="L952" s="4">
        <v>0.35000000000000003</v>
      </c>
    </row>
    <row r="953" spans="1:12" x14ac:dyDescent="0.35">
      <c r="A953" s="1">
        <v>60247</v>
      </c>
      <c r="B953" t="s">
        <v>1675</v>
      </c>
      <c r="C953" t="s">
        <v>1596</v>
      </c>
      <c r="D953" t="s">
        <v>1597</v>
      </c>
      <c r="E953">
        <v>1</v>
      </c>
      <c r="F953" s="2">
        <v>57.98</v>
      </c>
      <c r="G953" s="3">
        <v>229.44</v>
      </c>
      <c r="H953" s="3">
        <v>0.57979999999999998</v>
      </c>
      <c r="I953" s="3">
        <v>2.72506</v>
      </c>
      <c r="J953" s="3">
        <v>61.284859999999995</v>
      </c>
      <c r="K953" s="3">
        <v>82.817378378378379</v>
      </c>
      <c r="L953" s="4">
        <v>0.26000000000000006</v>
      </c>
    </row>
    <row r="954" spans="1:12" x14ac:dyDescent="0.35">
      <c r="A954" s="1">
        <v>60254</v>
      </c>
      <c r="B954" t="s">
        <v>1676</v>
      </c>
      <c r="C954" t="s">
        <v>1596</v>
      </c>
      <c r="D954" t="s">
        <v>1597</v>
      </c>
      <c r="E954">
        <v>1</v>
      </c>
      <c r="F954" s="2">
        <v>2063.39</v>
      </c>
      <c r="G954" s="3">
        <v>8165.52</v>
      </c>
      <c r="H954" s="3">
        <v>20.633900000000001</v>
      </c>
      <c r="I954" s="3">
        <v>96.97932999999999</v>
      </c>
      <c r="J954" s="3">
        <v>2181.0032299999998</v>
      </c>
      <c r="K954" s="3">
        <v>2947.3016621621618</v>
      </c>
      <c r="L954" s="4">
        <v>0.26</v>
      </c>
    </row>
    <row r="955" spans="1:12" x14ac:dyDescent="0.35">
      <c r="A955" s="1" t="s">
        <v>1677</v>
      </c>
      <c r="B955" t="s">
        <v>1678</v>
      </c>
      <c r="C955" t="s">
        <v>363</v>
      </c>
      <c r="D955" t="s">
        <v>364</v>
      </c>
      <c r="E955">
        <v>1</v>
      </c>
      <c r="F955" s="2">
        <v>41369</v>
      </c>
      <c r="G955" s="3">
        <v>85297</v>
      </c>
      <c r="H955" s="3">
        <v>413.69</v>
      </c>
      <c r="I955" s="3">
        <v>1944.3430000000001</v>
      </c>
      <c r="J955" s="3">
        <v>43727.033000000003</v>
      </c>
      <c r="K955" s="3">
        <v>67272.358461538461</v>
      </c>
      <c r="L955" s="4">
        <v>0.34999999999999992</v>
      </c>
    </row>
    <row r="956" spans="1:12" x14ac:dyDescent="0.35">
      <c r="A956" s="1" t="s">
        <v>1679</v>
      </c>
      <c r="B956" t="s">
        <v>1680</v>
      </c>
      <c r="C956" t="s">
        <v>363</v>
      </c>
      <c r="D956" t="s">
        <v>364</v>
      </c>
      <c r="E956">
        <v>1</v>
      </c>
      <c r="F956" s="2">
        <v>39989</v>
      </c>
      <c r="G956" s="3">
        <v>82452</v>
      </c>
      <c r="H956" s="3">
        <v>399.89</v>
      </c>
      <c r="I956" s="3">
        <v>1879.4829999999999</v>
      </c>
      <c r="J956" s="3">
        <v>42268.373</v>
      </c>
      <c r="K956" s="3">
        <v>65028.266153846154</v>
      </c>
      <c r="L956" s="4">
        <v>0.35000000000000003</v>
      </c>
    </row>
    <row r="957" spans="1:12" x14ac:dyDescent="0.35">
      <c r="A957" s="1" t="s">
        <v>1681</v>
      </c>
      <c r="B957" t="s">
        <v>1682</v>
      </c>
      <c r="C957" t="s">
        <v>13</v>
      </c>
      <c r="D957" t="s">
        <v>14</v>
      </c>
      <c r="E957">
        <v>1</v>
      </c>
      <c r="F957" s="2">
        <v>523.75</v>
      </c>
      <c r="G957" s="3">
        <v>1080</v>
      </c>
      <c r="H957" s="3">
        <v>5.2374999999999998</v>
      </c>
      <c r="I957" s="3">
        <v>24.616250000000001</v>
      </c>
      <c r="J957" s="3">
        <v>553.60374999999999</v>
      </c>
      <c r="K957" s="3">
        <v>851.69807692307688</v>
      </c>
      <c r="L957" s="4">
        <v>0.35</v>
      </c>
    </row>
    <row r="958" spans="1:12" x14ac:dyDescent="0.35">
      <c r="A958" s="1">
        <v>89013</v>
      </c>
      <c r="B958" t="s">
        <v>1683</v>
      </c>
      <c r="C958" t="s">
        <v>363</v>
      </c>
      <c r="D958" t="s">
        <v>364</v>
      </c>
      <c r="E958">
        <v>1</v>
      </c>
      <c r="F958" s="2">
        <v>2629.18</v>
      </c>
      <c r="G958" s="3">
        <v>6435.8</v>
      </c>
      <c r="H958" s="3">
        <v>26.291799999999999</v>
      </c>
      <c r="I958" s="3">
        <v>123.57145999999999</v>
      </c>
      <c r="J958" s="3">
        <v>2779.0432599999999</v>
      </c>
      <c r="K958" s="3">
        <v>4275.4511692307688</v>
      </c>
      <c r="L958" s="4">
        <v>0.34999999999999992</v>
      </c>
    </row>
    <row r="959" spans="1:12" x14ac:dyDescent="0.35">
      <c r="A959" s="1" t="s">
        <v>1684</v>
      </c>
      <c r="B959" t="s">
        <v>1685</v>
      </c>
      <c r="C959" t="s">
        <v>1467</v>
      </c>
      <c r="D959" t="s">
        <v>1468</v>
      </c>
      <c r="E959">
        <v>1</v>
      </c>
      <c r="F959" s="2">
        <v>5.37</v>
      </c>
      <c r="G959" s="3">
        <v>21.246400000000001</v>
      </c>
      <c r="H959" s="3">
        <v>5.3700000000000005E-2</v>
      </c>
      <c r="I959" s="3">
        <v>0.25239</v>
      </c>
      <c r="J959" s="3">
        <v>5.6760900000000003</v>
      </c>
      <c r="K959" s="3">
        <v>8.7324461538461549</v>
      </c>
      <c r="L959" s="4">
        <v>0.35000000000000003</v>
      </c>
    </row>
    <row r="960" spans="1:12" x14ac:dyDescent="0.35">
      <c r="A960" s="1" t="s">
        <v>1686</v>
      </c>
      <c r="B960" t="s">
        <v>1687</v>
      </c>
      <c r="C960" t="s">
        <v>34</v>
      </c>
      <c r="D960" t="s">
        <v>35</v>
      </c>
      <c r="E960">
        <v>1</v>
      </c>
      <c r="F960" s="2">
        <v>141.6</v>
      </c>
      <c r="G960" s="3">
        <v>292</v>
      </c>
      <c r="H960" s="3">
        <v>1.4159999999999999</v>
      </c>
      <c r="I960" s="3">
        <v>6.6551999999999998</v>
      </c>
      <c r="J960" s="3">
        <v>149.6712</v>
      </c>
      <c r="K960" s="3">
        <v>230.26338461538461</v>
      </c>
      <c r="L960" s="4">
        <v>0.35</v>
      </c>
    </row>
    <row r="961" spans="1:12" x14ac:dyDescent="0.35">
      <c r="A961" s="1" t="s">
        <v>1688</v>
      </c>
      <c r="B961" t="s">
        <v>1689</v>
      </c>
      <c r="C961" t="s">
        <v>17</v>
      </c>
      <c r="D961" t="s">
        <v>18</v>
      </c>
      <c r="E961">
        <v>1</v>
      </c>
      <c r="F961" s="2">
        <v>1162.5</v>
      </c>
      <c r="G961" s="3">
        <v>2845.6064000000001</v>
      </c>
      <c r="H961" s="3">
        <v>11.625</v>
      </c>
      <c r="I961" s="3">
        <v>54.637500000000003</v>
      </c>
      <c r="J961" s="3">
        <v>1228.7625</v>
      </c>
      <c r="K961" s="3">
        <v>1890.4038461538462</v>
      </c>
      <c r="L961" s="4">
        <v>0.35</v>
      </c>
    </row>
    <row r="962" spans="1:12" x14ac:dyDescent="0.35">
      <c r="A962" s="1" t="s">
        <v>1690</v>
      </c>
      <c r="B962" t="s">
        <v>1691</v>
      </c>
      <c r="C962" t="s">
        <v>13</v>
      </c>
      <c r="D962" t="s">
        <v>14</v>
      </c>
      <c r="E962">
        <v>1</v>
      </c>
      <c r="F962" s="2">
        <v>649</v>
      </c>
      <c r="G962" s="3">
        <v>1588.6415999999999</v>
      </c>
      <c r="H962" s="3">
        <v>6.49</v>
      </c>
      <c r="I962" s="3">
        <v>30.503</v>
      </c>
      <c r="J962" s="3">
        <v>685.99300000000005</v>
      </c>
      <c r="K962" s="3">
        <v>1055.3738461538462</v>
      </c>
      <c r="L962" s="4">
        <v>0.35</v>
      </c>
    </row>
    <row r="963" spans="1:12" x14ac:dyDescent="0.35">
      <c r="A963" s="1" t="s">
        <v>1692</v>
      </c>
      <c r="B963" t="s">
        <v>1693</v>
      </c>
      <c r="C963" t="s">
        <v>13</v>
      </c>
      <c r="D963" t="s">
        <v>14</v>
      </c>
      <c r="E963">
        <v>1</v>
      </c>
      <c r="F963" s="2">
        <v>542</v>
      </c>
      <c r="G963" s="3">
        <v>1326.7295999999999</v>
      </c>
      <c r="H963" s="3">
        <v>5.42</v>
      </c>
      <c r="I963" s="3">
        <v>25.474</v>
      </c>
      <c r="J963" s="3">
        <v>572.89400000000001</v>
      </c>
      <c r="K963" s="3">
        <v>881.37538461538463</v>
      </c>
      <c r="L963" s="4">
        <v>0.35000000000000003</v>
      </c>
    </row>
    <row r="964" spans="1:12" x14ac:dyDescent="0.35">
      <c r="A964" s="1" t="s">
        <v>1694</v>
      </c>
      <c r="B964" t="s">
        <v>1695</v>
      </c>
      <c r="C964" t="s">
        <v>13</v>
      </c>
      <c r="D964" t="s">
        <v>14</v>
      </c>
      <c r="E964">
        <v>1</v>
      </c>
      <c r="F964" s="2">
        <v>970.9</v>
      </c>
      <c r="G964" s="3">
        <v>2376.6064000000001</v>
      </c>
      <c r="H964" s="3">
        <v>9.7089999999999996</v>
      </c>
      <c r="I964" s="3">
        <v>45.632300000000001</v>
      </c>
      <c r="J964" s="3">
        <v>1026.2412999999999</v>
      </c>
      <c r="K964" s="3">
        <v>1578.8327692307691</v>
      </c>
      <c r="L964" s="4">
        <v>0.35000000000000003</v>
      </c>
    </row>
    <row r="965" spans="1:12" x14ac:dyDescent="0.35">
      <c r="A965" s="1" t="s">
        <v>1696</v>
      </c>
      <c r="B965" t="s">
        <v>1697</v>
      </c>
      <c r="C965" t="s">
        <v>13</v>
      </c>
      <c r="D965" t="s">
        <v>14</v>
      </c>
      <c r="E965">
        <v>1</v>
      </c>
      <c r="F965" s="2">
        <v>111.25</v>
      </c>
      <c r="G965" s="3">
        <v>272.3168</v>
      </c>
      <c r="H965" s="3">
        <v>1.1125</v>
      </c>
      <c r="I965" s="3">
        <v>5.2287499999999998</v>
      </c>
      <c r="J965" s="3">
        <v>117.59125</v>
      </c>
      <c r="K965" s="3">
        <v>180.90961538461539</v>
      </c>
      <c r="L965" s="4">
        <v>0.35000000000000003</v>
      </c>
    </row>
    <row r="966" spans="1:12" x14ac:dyDescent="0.35">
      <c r="A966" s="1" t="s">
        <v>1698</v>
      </c>
      <c r="B966" t="s">
        <v>1699</v>
      </c>
      <c r="C966" t="s">
        <v>34</v>
      </c>
      <c r="D966" t="s">
        <v>35</v>
      </c>
      <c r="E966">
        <v>1</v>
      </c>
      <c r="F966" s="2">
        <v>1153.33</v>
      </c>
      <c r="G966" s="3">
        <v>2823.1615999999999</v>
      </c>
      <c r="H966" s="3">
        <v>11.533299999999999</v>
      </c>
      <c r="I966" s="3">
        <v>54.206509999999994</v>
      </c>
      <c r="J966" s="3">
        <v>1219.06981</v>
      </c>
      <c r="K966" s="3">
        <v>1875.4920153846153</v>
      </c>
      <c r="L966" s="4">
        <v>0.35000000000000003</v>
      </c>
    </row>
    <row r="967" spans="1:12" x14ac:dyDescent="0.35">
      <c r="A967" s="1" t="s">
        <v>1700</v>
      </c>
      <c r="B967" t="s">
        <v>1701</v>
      </c>
      <c r="C967" t="s">
        <v>363</v>
      </c>
      <c r="D967" t="s">
        <v>364</v>
      </c>
      <c r="E967">
        <v>1</v>
      </c>
      <c r="F967" s="2">
        <v>1582.53</v>
      </c>
      <c r="G967" s="3">
        <v>3263</v>
      </c>
      <c r="H967" s="3">
        <v>15.8253</v>
      </c>
      <c r="I967" s="3">
        <v>74.378910000000005</v>
      </c>
      <c r="J967" s="3">
        <v>1672.7342099999998</v>
      </c>
      <c r="K967" s="3">
        <v>2573.437246153846</v>
      </c>
      <c r="L967" s="4">
        <v>0.35000000000000003</v>
      </c>
    </row>
    <row r="968" spans="1:12" x14ac:dyDescent="0.35">
      <c r="A968" s="1" t="s">
        <v>1702</v>
      </c>
      <c r="B968" t="s">
        <v>1703</v>
      </c>
      <c r="C968" t="s">
        <v>21</v>
      </c>
      <c r="D968" t="s">
        <v>22</v>
      </c>
      <c r="E968">
        <v>1</v>
      </c>
      <c r="F968" s="2">
        <v>19.07</v>
      </c>
      <c r="G968" s="3">
        <v>45.662399999999998</v>
      </c>
      <c r="H968" s="3">
        <v>0.19070000000000001</v>
      </c>
      <c r="I968" s="3">
        <v>0.89629000000000003</v>
      </c>
      <c r="J968" s="3">
        <v>20.15699</v>
      </c>
      <c r="K968" s="3">
        <v>31.010753846153847</v>
      </c>
      <c r="L968" s="4">
        <v>0.35</v>
      </c>
    </row>
    <row r="969" spans="1:12" x14ac:dyDescent="0.35">
      <c r="A969" s="1" t="s">
        <v>1704</v>
      </c>
      <c r="B969" t="s">
        <v>1705</v>
      </c>
      <c r="C969" t="s">
        <v>363</v>
      </c>
      <c r="D969" t="s">
        <v>364</v>
      </c>
      <c r="E969">
        <v>1</v>
      </c>
      <c r="F969" s="2">
        <v>171.9</v>
      </c>
      <c r="G969" s="3">
        <v>420.78399999999999</v>
      </c>
      <c r="H969" s="3">
        <v>1.7190000000000001</v>
      </c>
      <c r="I969" s="3">
        <v>8.0792999999999999</v>
      </c>
      <c r="J969" s="3">
        <v>181.69829999999999</v>
      </c>
      <c r="K969" s="3">
        <v>279.53584615384614</v>
      </c>
      <c r="L969" s="4">
        <v>0.35</v>
      </c>
    </row>
    <row r="970" spans="1:12" x14ac:dyDescent="0.35">
      <c r="A970" s="1">
        <v>9250</v>
      </c>
      <c r="B970" t="s">
        <v>1706</v>
      </c>
      <c r="C970" t="s">
        <v>363</v>
      </c>
      <c r="D970" t="s">
        <v>364</v>
      </c>
      <c r="E970">
        <v>1</v>
      </c>
      <c r="F970" s="2">
        <v>34.630000000000003</v>
      </c>
      <c r="G970" s="3">
        <v>84.772800000000004</v>
      </c>
      <c r="H970" s="3">
        <v>0.34630000000000005</v>
      </c>
      <c r="I970" s="3">
        <v>1.6276100000000002</v>
      </c>
      <c r="J970" s="3">
        <v>36.603909999999999</v>
      </c>
      <c r="K970" s="3">
        <v>56.313707692307688</v>
      </c>
      <c r="L970" s="4">
        <v>0.35</v>
      </c>
    </row>
    <row r="971" spans="1:12" x14ac:dyDescent="0.35">
      <c r="A971" s="1" t="s">
        <v>1707</v>
      </c>
      <c r="B971" t="s">
        <v>1708</v>
      </c>
      <c r="C971" t="s">
        <v>1467</v>
      </c>
      <c r="D971" t="s">
        <v>1468</v>
      </c>
      <c r="E971">
        <v>1</v>
      </c>
      <c r="F971" s="2">
        <v>8.58</v>
      </c>
      <c r="G971" s="3">
        <v>33.958399999999997</v>
      </c>
      <c r="H971" s="3">
        <v>8.5800000000000001E-2</v>
      </c>
      <c r="I971" s="3">
        <v>0.40326000000000001</v>
      </c>
      <c r="J971" s="3">
        <v>9.0690600000000003</v>
      </c>
      <c r="K971" s="3">
        <v>13.952400000000001</v>
      </c>
      <c r="L971" s="4">
        <v>0.35000000000000003</v>
      </c>
    </row>
    <row r="972" spans="1:12" x14ac:dyDescent="0.35">
      <c r="A972" s="1" t="s">
        <v>1709</v>
      </c>
      <c r="B972" t="s">
        <v>1710</v>
      </c>
      <c r="C972" t="s">
        <v>13</v>
      </c>
      <c r="D972" t="s">
        <v>14</v>
      </c>
      <c r="E972">
        <v>1</v>
      </c>
      <c r="F972" s="2">
        <v>8119.8</v>
      </c>
      <c r="G972" s="3">
        <v>18661.315999999999</v>
      </c>
      <c r="H972" s="3">
        <v>81.198000000000008</v>
      </c>
      <c r="I972" s="3">
        <v>381.63060000000002</v>
      </c>
      <c r="J972" s="3">
        <v>8582.6286</v>
      </c>
      <c r="K972" s="3">
        <v>13204.044</v>
      </c>
      <c r="L972" s="4">
        <v>0.35</v>
      </c>
    </row>
    <row r="973" spans="1:12" x14ac:dyDescent="0.35">
      <c r="A973" s="1" t="s">
        <v>1711</v>
      </c>
      <c r="B973" t="s">
        <v>1712</v>
      </c>
      <c r="C973" t="s">
        <v>13</v>
      </c>
      <c r="D973" t="s">
        <v>14</v>
      </c>
      <c r="E973">
        <v>1</v>
      </c>
      <c r="F973" s="2">
        <v>412.5</v>
      </c>
      <c r="G973" s="3">
        <v>893.45759999999996</v>
      </c>
      <c r="H973" s="3">
        <v>4.125</v>
      </c>
      <c r="I973" s="3">
        <v>19.387499999999999</v>
      </c>
      <c r="J973" s="3">
        <v>436.01249999999999</v>
      </c>
      <c r="K973" s="3">
        <v>670.78846153846155</v>
      </c>
      <c r="L973" s="4">
        <v>0.35000000000000003</v>
      </c>
    </row>
    <row r="974" spans="1:12" x14ac:dyDescent="0.35">
      <c r="A974" s="1" t="s">
        <v>1713</v>
      </c>
      <c r="B974" t="s">
        <v>1714</v>
      </c>
      <c r="C974" t="s">
        <v>13</v>
      </c>
      <c r="D974" t="s">
        <v>14</v>
      </c>
      <c r="E974">
        <v>1</v>
      </c>
      <c r="F974" s="2">
        <v>324.38</v>
      </c>
      <c r="G974" s="3">
        <v>669</v>
      </c>
      <c r="H974" s="3">
        <v>3.2438000000000002</v>
      </c>
      <c r="I974" s="3">
        <v>15.24586</v>
      </c>
      <c r="J974" s="3">
        <v>342.86966000000001</v>
      </c>
      <c r="K974" s="3">
        <v>527.49178461538463</v>
      </c>
      <c r="L974" s="4">
        <v>0.35</v>
      </c>
    </row>
    <row r="975" spans="1:12" x14ac:dyDescent="0.35">
      <c r="A975" s="1" t="s">
        <v>1715</v>
      </c>
      <c r="B975" t="s">
        <v>1714</v>
      </c>
      <c r="C975" t="s">
        <v>13</v>
      </c>
      <c r="D975" t="s">
        <v>14</v>
      </c>
      <c r="E975">
        <v>1</v>
      </c>
      <c r="F975" s="2">
        <v>324.38</v>
      </c>
      <c r="G975" s="3">
        <v>669</v>
      </c>
      <c r="H975" s="3">
        <v>3.2438000000000002</v>
      </c>
      <c r="I975" s="3">
        <v>15.24586</v>
      </c>
      <c r="J975" s="3">
        <v>342.86966000000001</v>
      </c>
      <c r="K975" s="3">
        <v>527.49178461538463</v>
      </c>
      <c r="L975" s="4">
        <v>0.35</v>
      </c>
    </row>
    <row r="976" spans="1:12" x14ac:dyDescent="0.35">
      <c r="A976" s="1" t="s">
        <v>1716</v>
      </c>
      <c r="B976" t="s">
        <v>1717</v>
      </c>
      <c r="C976" t="s">
        <v>1441</v>
      </c>
      <c r="D976" t="s">
        <v>1442</v>
      </c>
      <c r="E976">
        <v>1</v>
      </c>
      <c r="F976" s="2">
        <v>0.33329999999999999</v>
      </c>
      <c r="G976" s="3">
        <v>0.81759999999999999</v>
      </c>
      <c r="H976" s="3">
        <v>3.333E-3</v>
      </c>
      <c r="I976" s="3">
        <v>1.5665099999999998E-2</v>
      </c>
      <c r="J976" s="3">
        <v>0.35229809999999995</v>
      </c>
      <c r="K976" s="3">
        <v>0.54199707692307686</v>
      </c>
      <c r="L976" s="4">
        <v>0.35000000000000003</v>
      </c>
    </row>
    <row r="977" spans="1:12" x14ac:dyDescent="0.35">
      <c r="A977" s="1" t="s">
        <v>1718</v>
      </c>
      <c r="B977" t="s">
        <v>1719</v>
      </c>
      <c r="C977" t="s">
        <v>363</v>
      </c>
      <c r="D977" t="s">
        <v>364</v>
      </c>
      <c r="E977">
        <v>1</v>
      </c>
      <c r="F977" s="2">
        <v>8588</v>
      </c>
      <c r="G977" s="3">
        <v>21022.008000000002</v>
      </c>
      <c r="H977" s="3">
        <v>85.88</v>
      </c>
      <c r="I977" s="3">
        <v>403.63600000000002</v>
      </c>
      <c r="J977" s="3">
        <v>9077.5159999999996</v>
      </c>
      <c r="K977" s="3">
        <v>13965.40923076923</v>
      </c>
      <c r="L977" s="4">
        <v>0.35</v>
      </c>
    </row>
    <row r="978" spans="1:12" x14ac:dyDescent="0.35">
      <c r="A978" s="1" t="s">
        <v>1720</v>
      </c>
      <c r="B978" t="s">
        <v>1721</v>
      </c>
      <c r="C978" t="s">
        <v>13</v>
      </c>
      <c r="D978" t="s">
        <v>14</v>
      </c>
      <c r="E978">
        <v>1</v>
      </c>
      <c r="F978" s="2">
        <v>356.88</v>
      </c>
      <c r="G978" s="3">
        <v>736</v>
      </c>
      <c r="H978" s="3">
        <v>3.5688</v>
      </c>
      <c r="I978" s="3">
        <v>16.77336</v>
      </c>
      <c r="J978" s="3">
        <v>377.22216000000003</v>
      </c>
      <c r="K978" s="3">
        <v>580.34178461538465</v>
      </c>
      <c r="L978" s="4">
        <v>0.35</v>
      </c>
    </row>
    <row r="979" spans="1:12" x14ac:dyDescent="0.35">
      <c r="A979" s="1" t="s">
        <v>1722</v>
      </c>
      <c r="B979" t="s">
        <v>1723</v>
      </c>
      <c r="C979" t="s">
        <v>13</v>
      </c>
      <c r="D979" t="s">
        <v>14</v>
      </c>
      <c r="E979">
        <v>1</v>
      </c>
      <c r="F979" s="2">
        <v>436.25</v>
      </c>
      <c r="G979" s="3">
        <v>900</v>
      </c>
      <c r="H979" s="3">
        <v>4.3624999999999998</v>
      </c>
      <c r="I979" s="3">
        <v>20.50375</v>
      </c>
      <c r="J979" s="3">
        <v>461.11625000000004</v>
      </c>
      <c r="K979" s="3">
        <v>709.40961538461545</v>
      </c>
      <c r="L979" s="4">
        <v>0.35000000000000003</v>
      </c>
    </row>
    <row r="980" spans="1:12" x14ac:dyDescent="0.35">
      <c r="A980" s="1" t="s">
        <v>1724</v>
      </c>
      <c r="B980" t="s">
        <v>1725</v>
      </c>
      <c r="C980" t="s">
        <v>13</v>
      </c>
      <c r="D980" t="s">
        <v>14</v>
      </c>
      <c r="E980">
        <v>1</v>
      </c>
      <c r="F980" s="2">
        <v>532.5</v>
      </c>
      <c r="G980" s="3">
        <v>1098</v>
      </c>
      <c r="H980" s="3">
        <v>5.3250000000000002</v>
      </c>
      <c r="I980" s="3">
        <v>25.0275</v>
      </c>
      <c r="J980" s="3">
        <v>562.85250000000008</v>
      </c>
      <c r="K980" s="3">
        <v>865.92692307692312</v>
      </c>
      <c r="L980" s="4">
        <v>0.34999999999999992</v>
      </c>
    </row>
    <row r="981" spans="1:12" x14ac:dyDescent="0.35">
      <c r="A981" s="1" t="s">
        <v>1726</v>
      </c>
      <c r="B981" t="s">
        <v>1727</v>
      </c>
      <c r="C981" t="s">
        <v>26</v>
      </c>
      <c r="D981" t="s">
        <v>27</v>
      </c>
      <c r="E981">
        <v>1</v>
      </c>
      <c r="F981" s="2">
        <v>271.01</v>
      </c>
      <c r="G981" s="3">
        <v>626.08000000000004</v>
      </c>
      <c r="H981" s="3">
        <v>2.7101000000000002</v>
      </c>
      <c r="I981" s="3">
        <v>12.73747</v>
      </c>
      <c r="J981" s="3">
        <v>286.45756999999998</v>
      </c>
      <c r="K981" s="3">
        <v>440.70395384615381</v>
      </c>
      <c r="L981" s="4">
        <v>0.35</v>
      </c>
    </row>
    <row r="982" spans="1:12" x14ac:dyDescent="0.35">
      <c r="A982" s="1" t="s">
        <v>1728</v>
      </c>
      <c r="B982" t="s">
        <v>1729</v>
      </c>
      <c r="C982" t="s">
        <v>13</v>
      </c>
      <c r="D982" t="s">
        <v>14</v>
      </c>
      <c r="E982">
        <v>1</v>
      </c>
      <c r="F982" s="2">
        <v>235.9</v>
      </c>
      <c r="G982" s="3">
        <v>577.44960000000003</v>
      </c>
      <c r="H982" s="3">
        <v>2.359</v>
      </c>
      <c r="I982" s="3">
        <v>11.087300000000001</v>
      </c>
      <c r="J982" s="3">
        <v>249.34630000000001</v>
      </c>
      <c r="K982" s="3">
        <v>383.60969230769234</v>
      </c>
      <c r="L982" s="4">
        <v>0.35000000000000003</v>
      </c>
    </row>
    <row r="983" spans="1:12" x14ac:dyDescent="0.35">
      <c r="A983" s="1" t="s">
        <v>1730</v>
      </c>
      <c r="B983" t="s">
        <v>1731</v>
      </c>
      <c r="C983" t="s">
        <v>13</v>
      </c>
      <c r="D983" t="s">
        <v>14</v>
      </c>
      <c r="E983">
        <v>1</v>
      </c>
      <c r="F983" s="2">
        <v>777.7</v>
      </c>
      <c r="G983" s="3">
        <v>1651.7983999999999</v>
      </c>
      <c r="H983" s="3">
        <v>7.777000000000001</v>
      </c>
      <c r="I983" s="3">
        <v>36.551900000000003</v>
      </c>
      <c r="J983" s="3">
        <v>822.02890000000014</v>
      </c>
      <c r="K983" s="3">
        <v>1264.6598461538463</v>
      </c>
      <c r="L983" s="4">
        <v>0.35</v>
      </c>
    </row>
    <row r="984" spans="1:12" x14ac:dyDescent="0.35">
      <c r="A984" s="1" t="s">
        <v>1732</v>
      </c>
      <c r="B984" t="s">
        <v>1733</v>
      </c>
      <c r="C984" t="s">
        <v>34</v>
      </c>
      <c r="D984" t="s">
        <v>35</v>
      </c>
      <c r="E984">
        <v>1</v>
      </c>
      <c r="F984" s="2">
        <v>561.08000000000004</v>
      </c>
      <c r="G984" s="3">
        <v>1373.4336000000001</v>
      </c>
      <c r="H984" s="3">
        <v>5.6108000000000002</v>
      </c>
      <c r="I984" s="3">
        <v>26.370760000000001</v>
      </c>
      <c r="J984" s="3">
        <v>593.0615600000001</v>
      </c>
      <c r="K984" s="3">
        <v>912.40240000000017</v>
      </c>
      <c r="L984" s="4">
        <v>0.35000000000000003</v>
      </c>
    </row>
    <row r="985" spans="1:12" x14ac:dyDescent="0.35">
      <c r="A985" s="1" t="s">
        <v>1734</v>
      </c>
      <c r="B985" t="s">
        <v>1735</v>
      </c>
      <c r="C985" t="s">
        <v>34</v>
      </c>
      <c r="D985" t="s">
        <v>35</v>
      </c>
      <c r="E985">
        <v>1</v>
      </c>
      <c r="F985" s="2">
        <v>577.54</v>
      </c>
      <c r="G985" s="3">
        <v>1413.72</v>
      </c>
      <c r="H985" s="3">
        <v>5.7753999999999994</v>
      </c>
      <c r="I985" s="3">
        <v>27.144379999999998</v>
      </c>
      <c r="J985" s="3">
        <v>610.45977999999991</v>
      </c>
      <c r="K985" s="3">
        <v>939.16889230769209</v>
      </c>
      <c r="L985" s="4">
        <v>0.34999999999999992</v>
      </c>
    </row>
    <row r="986" spans="1:12" x14ac:dyDescent="0.35">
      <c r="A986" s="1" t="s">
        <v>1736</v>
      </c>
      <c r="B986" t="s">
        <v>1737</v>
      </c>
      <c r="C986" t="s">
        <v>34</v>
      </c>
      <c r="D986" t="s">
        <v>35</v>
      </c>
      <c r="E986">
        <v>1</v>
      </c>
      <c r="F986" s="2">
        <v>5269.92</v>
      </c>
      <c r="G986" s="3">
        <v>12899.891</v>
      </c>
      <c r="H986" s="3">
        <v>52.699200000000005</v>
      </c>
      <c r="I986" s="3">
        <v>247.68624</v>
      </c>
      <c r="J986" s="3">
        <v>5570.3054400000001</v>
      </c>
      <c r="K986" s="3">
        <v>8569.7006769230775</v>
      </c>
      <c r="L986" s="4">
        <v>0.35000000000000003</v>
      </c>
    </row>
    <row r="987" spans="1:12" x14ac:dyDescent="0.35">
      <c r="A987" s="1" t="s">
        <v>1738</v>
      </c>
      <c r="B987" t="s">
        <v>1739</v>
      </c>
      <c r="C987" t="s">
        <v>34</v>
      </c>
      <c r="D987" t="s">
        <v>35</v>
      </c>
      <c r="E987">
        <v>1</v>
      </c>
      <c r="F987" s="2">
        <v>4074.8</v>
      </c>
      <c r="G987" s="3">
        <v>9196.32</v>
      </c>
      <c r="H987" s="3">
        <v>40.748000000000005</v>
      </c>
      <c r="I987" s="3">
        <v>191.51560000000001</v>
      </c>
      <c r="J987" s="3">
        <v>4307.0635999999995</v>
      </c>
      <c r="K987" s="3">
        <v>6626.251692307691</v>
      </c>
      <c r="L987" s="4">
        <v>0.34999999999999992</v>
      </c>
    </row>
    <row r="988" spans="1:12" x14ac:dyDescent="0.35">
      <c r="A988" s="1" t="s">
        <v>1740</v>
      </c>
      <c r="B988" t="s">
        <v>1741</v>
      </c>
      <c r="C988" t="s">
        <v>13</v>
      </c>
      <c r="D988" t="s">
        <v>14</v>
      </c>
      <c r="E988">
        <v>1</v>
      </c>
      <c r="F988" s="2">
        <v>21.75</v>
      </c>
      <c r="G988" s="3">
        <v>53.244799999999998</v>
      </c>
      <c r="H988" s="3">
        <v>0.2175</v>
      </c>
      <c r="I988" s="3">
        <v>1.0222500000000001</v>
      </c>
      <c r="J988" s="3">
        <v>22.989750000000001</v>
      </c>
      <c r="K988" s="3">
        <v>35.368846153846157</v>
      </c>
      <c r="L988" s="4">
        <v>0.35000000000000003</v>
      </c>
    </row>
    <row r="989" spans="1:12" x14ac:dyDescent="0.35">
      <c r="A989" s="1" t="s">
        <v>1742</v>
      </c>
      <c r="B989" t="s">
        <v>1743</v>
      </c>
      <c r="C989" t="s">
        <v>13</v>
      </c>
      <c r="D989" t="s">
        <v>14</v>
      </c>
      <c r="E989">
        <v>1</v>
      </c>
      <c r="F989" s="2">
        <v>1067.5</v>
      </c>
      <c r="G989" s="3">
        <v>2202</v>
      </c>
      <c r="H989" s="3">
        <v>10.675000000000001</v>
      </c>
      <c r="I989" s="3">
        <v>50.172499999999999</v>
      </c>
      <c r="J989" s="3">
        <v>1128.3474999999999</v>
      </c>
      <c r="K989" s="3">
        <v>1735.9192307692306</v>
      </c>
      <c r="L989" s="4">
        <v>0.35000000000000003</v>
      </c>
    </row>
    <row r="990" spans="1:12" x14ac:dyDescent="0.35">
      <c r="A990" s="1" t="s">
        <v>1744</v>
      </c>
      <c r="B990" t="s">
        <v>1745</v>
      </c>
      <c r="C990" t="s">
        <v>13</v>
      </c>
      <c r="D990" t="s">
        <v>14</v>
      </c>
      <c r="E990">
        <v>1</v>
      </c>
      <c r="F990" s="2">
        <v>149</v>
      </c>
      <c r="G990" s="3">
        <v>364.72800000000001</v>
      </c>
      <c r="H990" s="3">
        <v>1.49</v>
      </c>
      <c r="I990" s="3">
        <v>7.0030000000000001</v>
      </c>
      <c r="J990" s="3">
        <v>157.49299999999999</v>
      </c>
      <c r="K990" s="3">
        <v>242.29692307692306</v>
      </c>
      <c r="L990" s="4">
        <v>0.35</v>
      </c>
    </row>
    <row r="991" spans="1:12" x14ac:dyDescent="0.35">
      <c r="A991" s="1" t="s">
        <v>1746</v>
      </c>
      <c r="B991" t="s">
        <v>1747</v>
      </c>
      <c r="C991" t="s">
        <v>13</v>
      </c>
      <c r="D991" t="s">
        <v>14</v>
      </c>
      <c r="E991">
        <v>1</v>
      </c>
      <c r="F991" s="2">
        <v>172</v>
      </c>
      <c r="G991" s="3">
        <v>421.03039999999999</v>
      </c>
      <c r="H991" s="3">
        <v>1.72</v>
      </c>
      <c r="I991" s="3">
        <v>8.0839999999999996</v>
      </c>
      <c r="J991" s="3">
        <v>181.804</v>
      </c>
      <c r="K991" s="3">
        <v>279.69846153846152</v>
      </c>
      <c r="L991" s="4">
        <v>0.34999999999999992</v>
      </c>
    </row>
    <row r="992" spans="1:12" x14ac:dyDescent="0.35">
      <c r="A992" s="1" t="s">
        <v>1748</v>
      </c>
      <c r="B992" t="s">
        <v>1749</v>
      </c>
      <c r="C992" t="s">
        <v>21</v>
      </c>
      <c r="D992" t="s">
        <v>22</v>
      </c>
      <c r="E992">
        <v>1</v>
      </c>
      <c r="F992" s="2">
        <v>2673</v>
      </c>
      <c r="G992" s="3">
        <v>6543.0623999999998</v>
      </c>
      <c r="H992" s="3">
        <v>26.73</v>
      </c>
      <c r="I992" s="3">
        <v>125.631</v>
      </c>
      <c r="J992" s="3">
        <v>2825.3609999999999</v>
      </c>
      <c r="K992" s="3">
        <v>4346.7092307692301</v>
      </c>
      <c r="L992" s="4">
        <v>0.34999999999999992</v>
      </c>
    </row>
    <row r="993" spans="1:12" x14ac:dyDescent="0.35">
      <c r="A993" s="1" t="s">
        <v>1750</v>
      </c>
      <c r="B993" t="s">
        <v>1751</v>
      </c>
      <c r="C993" t="s">
        <v>21</v>
      </c>
      <c r="D993" t="s">
        <v>22</v>
      </c>
      <c r="E993">
        <v>1</v>
      </c>
      <c r="F993" s="2">
        <v>1053</v>
      </c>
      <c r="G993" s="3">
        <v>2577.5680000000002</v>
      </c>
      <c r="H993" s="3">
        <v>10.53</v>
      </c>
      <c r="I993" s="3">
        <v>49.491</v>
      </c>
      <c r="J993" s="3">
        <v>1113.021</v>
      </c>
      <c r="K993" s="3">
        <v>1712.34</v>
      </c>
      <c r="L993" s="4">
        <v>0.35</v>
      </c>
    </row>
    <row r="994" spans="1:12" x14ac:dyDescent="0.35">
      <c r="A994" s="1" t="s">
        <v>1752</v>
      </c>
      <c r="B994" t="s">
        <v>1753</v>
      </c>
      <c r="C994" t="s">
        <v>21</v>
      </c>
      <c r="D994" t="s">
        <v>22</v>
      </c>
      <c r="E994">
        <v>1</v>
      </c>
      <c r="F994" s="2">
        <v>1743</v>
      </c>
      <c r="G994" s="3">
        <v>4266.5727999999999</v>
      </c>
      <c r="H994" s="3">
        <v>17.43</v>
      </c>
      <c r="I994" s="3">
        <v>81.921000000000006</v>
      </c>
      <c r="J994" s="3">
        <v>1842.3510000000001</v>
      </c>
      <c r="K994" s="3">
        <v>2834.3861538461538</v>
      </c>
      <c r="L994" s="4">
        <v>0.34999999999999992</v>
      </c>
    </row>
    <row r="995" spans="1:12" x14ac:dyDescent="0.35">
      <c r="A995" s="1" t="s">
        <v>1754</v>
      </c>
      <c r="B995" t="s">
        <v>1755</v>
      </c>
      <c r="C995" t="s">
        <v>1467</v>
      </c>
      <c r="D995" t="s">
        <v>1468</v>
      </c>
      <c r="E995">
        <v>1</v>
      </c>
      <c r="F995" s="2">
        <v>399</v>
      </c>
      <c r="G995" s="3">
        <v>823</v>
      </c>
      <c r="H995" s="3">
        <v>3.99</v>
      </c>
      <c r="I995" s="3">
        <v>18.753</v>
      </c>
      <c r="J995" s="3">
        <v>421.74299999999999</v>
      </c>
      <c r="K995" s="3">
        <v>648.83538461538456</v>
      </c>
      <c r="L995" s="4">
        <v>0.34999999999999992</v>
      </c>
    </row>
    <row r="996" spans="1:12" x14ac:dyDescent="0.35">
      <c r="A996" s="1" t="s">
        <v>1756</v>
      </c>
      <c r="B996" t="s">
        <v>1757</v>
      </c>
      <c r="C996" t="s">
        <v>13</v>
      </c>
      <c r="D996" t="s">
        <v>14</v>
      </c>
      <c r="E996">
        <v>1</v>
      </c>
      <c r="F996" s="2">
        <v>16.25</v>
      </c>
      <c r="G996" s="3">
        <v>39.782400000000003</v>
      </c>
      <c r="H996" s="3">
        <v>0.16250000000000001</v>
      </c>
      <c r="I996" s="3">
        <v>0.76375000000000004</v>
      </c>
      <c r="J996" s="3">
        <v>17.176250000000003</v>
      </c>
      <c r="K996" s="3">
        <v>26.425000000000004</v>
      </c>
      <c r="L996" s="4">
        <v>0.35</v>
      </c>
    </row>
    <row r="997" spans="1:12" x14ac:dyDescent="0.35">
      <c r="A997" s="1" t="s">
        <v>1758</v>
      </c>
      <c r="B997" t="s">
        <v>1759</v>
      </c>
      <c r="C997" t="s">
        <v>1467</v>
      </c>
      <c r="D997" t="s">
        <v>1468</v>
      </c>
      <c r="E997">
        <v>1</v>
      </c>
      <c r="F997" s="2">
        <v>12.01</v>
      </c>
      <c r="G997" s="3">
        <v>25</v>
      </c>
      <c r="H997" s="3">
        <v>0.1201</v>
      </c>
      <c r="I997" s="3">
        <v>0.56447000000000003</v>
      </c>
      <c r="J997" s="3">
        <v>12.694570000000001</v>
      </c>
      <c r="K997" s="3">
        <v>19.530107692307691</v>
      </c>
      <c r="L997" s="4">
        <v>0.34999999999999992</v>
      </c>
    </row>
    <row r="998" spans="1:12" x14ac:dyDescent="0.35">
      <c r="A998" s="1" t="s">
        <v>1760</v>
      </c>
      <c r="B998" t="s">
        <v>1761</v>
      </c>
      <c r="C998" t="s">
        <v>363</v>
      </c>
      <c r="D998" t="s">
        <v>364</v>
      </c>
      <c r="E998">
        <v>1</v>
      </c>
      <c r="F998" s="2">
        <v>1089</v>
      </c>
      <c r="G998" s="3">
        <v>2246</v>
      </c>
      <c r="H998" s="3">
        <v>10.89</v>
      </c>
      <c r="I998" s="3">
        <v>51.183</v>
      </c>
      <c r="J998" s="3">
        <v>1151.0730000000001</v>
      </c>
      <c r="K998" s="3">
        <v>1770.8815384615386</v>
      </c>
      <c r="L998" s="4">
        <v>0.35000000000000003</v>
      </c>
    </row>
    <row r="999" spans="1:12" x14ac:dyDescent="0.35">
      <c r="A999" s="1" t="s">
        <v>1762</v>
      </c>
      <c r="B999" t="s">
        <v>1763</v>
      </c>
      <c r="C999" t="s">
        <v>363</v>
      </c>
      <c r="D999" t="s">
        <v>364</v>
      </c>
      <c r="E999">
        <v>1</v>
      </c>
      <c r="F999" s="2">
        <v>3149</v>
      </c>
      <c r="G999" s="3">
        <v>6493</v>
      </c>
      <c r="H999" s="3">
        <v>31.490000000000002</v>
      </c>
      <c r="I999" s="3">
        <v>148.00300000000001</v>
      </c>
      <c r="J999" s="3">
        <v>3328.4929999999999</v>
      </c>
      <c r="K999" s="3">
        <v>5120.7584615384612</v>
      </c>
      <c r="L999" s="4">
        <v>0.35</v>
      </c>
    </row>
    <row r="1000" spans="1:12" x14ac:dyDescent="0.35">
      <c r="A1000" s="1" t="s">
        <v>1764</v>
      </c>
      <c r="B1000" t="s">
        <v>1765</v>
      </c>
      <c r="C1000" t="s">
        <v>363</v>
      </c>
      <c r="D1000" t="s">
        <v>364</v>
      </c>
      <c r="E1000">
        <v>1</v>
      </c>
      <c r="F1000" s="2">
        <v>1089</v>
      </c>
      <c r="G1000" s="3">
        <v>2246</v>
      </c>
      <c r="H1000" s="3">
        <v>10.89</v>
      </c>
      <c r="I1000" s="3">
        <v>51.183</v>
      </c>
      <c r="J1000" s="3">
        <v>1151.0730000000001</v>
      </c>
      <c r="K1000" s="3">
        <v>1770.8815384615386</v>
      </c>
      <c r="L1000" s="4">
        <v>0.35000000000000003</v>
      </c>
    </row>
    <row r="1001" spans="1:12" x14ac:dyDescent="0.35">
      <c r="A1001" s="1" t="s">
        <v>1766</v>
      </c>
      <c r="B1001" t="s">
        <v>1767</v>
      </c>
      <c r="C1001" t="s">
        <v>363</v>
      </c>
      <c r="D1001" t="s">
        <v>364</v>
      </c>
      <c r="E1001">
        <v>1</v>
      </c>
      <c r="F1001" s="2">
        <v>7569</v>
      </c>
      <c r="G1001" s="3">
        <v>15607</v>
      </c>
      <c r="H1001" s="3">
        <v>75.69</v>
      </c>
      <c r="I1001" s="3">
        <v>355.74299999999999</v>
      </c>
      <c r="J1001" s="3">
        <v>8000.433</v>
      </c>
      <c r="K1001" s="3">
        <v>12308.358461538461</v>
      </c>
      <c r="L1001" s="4">
        <v>0.35</v>
      </c>
    </row>
    <row r="1002" spans="1:12" x14ac:dyDescent="0.35">
      <c r="A1002" s="1" t="s">
        <v>1768</v>
      </c>
      <c r="B1002" t="s">
        <v>1769</v>
      </c>
      <c r="C1002" t="s">
        <v>363</v>
      </c>
      <c r="D1002" t="s">
        <v>364</v>
      </c>
      <c r="E1002">
        <v>1</v>
      </c>
      <c r="F1002" s="2">
        <v>1049</v>
      </c>
      <c r="G1002" s="3">
        <v>2163</v>
      </c>
      <c r="H1002" s="3">
        <v>10.49</v>
      </c>
      <c r="I1002" s="3">
        <v>49.302999999999997</v>
      </c>
      <c r="J1002" s="3">
        <v>1108.7930000000001</v>
      </c>
      <c r="K1002" s="3">
        <v>1705.8353846153848</v>
      </c>
      <c r="L1002" s="4">
        <v>0.35</v>
      </c>
    </row>
    <row r="1003" spans="1:12" x14ac:dyDescent="0.35">
      <c r="A1003" s="1" t="s">
        <v>1770</v>
      </c>
      <c r="B1003" t="s">
        <v>1771</v>
      </c>
      <c r="C1003" t="s">
        <v>363</v>
      </c>
      <c r="D1003" t="s">
        <v>364</v>
      </c>
      <c r="E1003">
        <v>1</v>
      </c>
      <c r="F1003" s="2">
        <v>539</v>
      </c>
      <c r="G1003" s="3">
        <v>1112</v>
      </c>
      <c r="H1003" s="3">
        <v>5.39</v>
      </c>
      <c r="I1003" s="3">
        <v>25.332999999999998</v>
      </c>
      <c r="J1003" s="3">
        <v>569.72299999999996</v>
      </c>
      <c r="K1003" s="3">
        <v>876.49692307692294</v>
      </c>
      <c r="L1003" s="4">
        <v>0.34999999999999992</v>
      </c>
    </row>
    <row r="1004" spans="1:12" x14ac:dyDescent="0.35">
      <c r="A1004" s="1" t="s">
        <v>1772</v>
      </c>
      <c r="B1004" t="s">
        <v>1773</v>
      </c>
      <c r="C1004" t="s">
        <v>363</v>
      </c>
      <c r="D1004" t="s">
        <v>364</v>
      </c>
      <c r="E1004">
        <v>1</v>
      </c>
      <c r="F1004" s="2">
        <v>1049</v>
      </c>
      <c r="G1004" s="3">
        <v>2163</v>
      </c>
      <c r="H1004" s="3">
        <v>10.49</v>
      </c>
      <c r="I1004" s="3">
        <v>49.302999999999997</v>
      </c>
      <c r="J1004" s="3">
        <v>1108.7930000000001</v>
      </c>
      <c r="K1004" s="3">
        <v>1705.8353846153848</v>
      </c>
      <c r="L1004" s="4">
        <v>0.35</v>
      </c>
    </row>
    <row r="1005" spans="1:12" x14ac:dyDescent="0.35">
      <c r="A1005" s="1" t="s">
        <v>1774</v>
      </c>
      <c r="B1005" t="s">
        <v>1775</v>
      </c>
      <c r="C1005" t="s">
        <v>363</v>
      </c>
      <c r="D1005" t="s">
        <v>364</v>
      </c>
      <c r="E1005">
        <v>1</v>
      </c>
      <c r="F1005" s="2">
        <v>7569</v>
      </c>
      <c r="G1005" s="3">
        <v>15607</v>
      </c>
      <c r="H1005" s="3">
        <v>75.69</v>
      </c>
      <c r="I1005" s="3">
        <v>355.74299999999999</v>
      </c>
      <c r="J1005" s="3">
        <v>8000.433</v>
      </c>
      <c r="K1005" s="3">
        <v>12308.358461538461</v>
      </c>
      <c r="L1005" s="4">
        <v>0.35</v>
      </c>
    </row>
    <row r="1006" spans="1:12" x14ac:dyDescent="0.35">
      <c r="A1006" s="1" t="s">
        <v>1776</v>
      </c>
      <c r="B1006" t="s">
        <v>1777</v>
      </c>
      <c r="C1006" t="s">
        <v>363</v>
      </c>
      <c r="D1006" t="s">
        <v>364</v>
      </c>
      <c r="E1006">
        <v>1</v>
      </c>
      <c r="F1006" s="2">
        <v>7569</v>
      </c>
      <c r="G1006" s="3">
        <v>15607</v>
      </c>
      <c r="H1006" s="3">
        <v>75.69</v>
      </c>
      <c r="I1006" s="3">
        <v>355.74299999999999</v>
      </c>
      <c r="J1006" s="3">
        <v>8000.433</v>
      </c>
      <c r="K1006" s="3">
        <v>12308.358461538461</v>
      </c>
      <c r="L1006" s="4">
        <v>0.35</v>
      </c>
    </row>
    <row r="1007" spans="1:12" x14ac:dyDescent="0.35">
      <c r="A1007" s="1" t="s">
        <v>1778</v>
      </c>
      <c r="B1007" t="s">
        <v>1773</v>
      </c>
      <c r="C1007" t="s">
        <v>363</v>
      </c>
      <c r="D1007" t="s">
        <v>364</v>
      </c>
      <c r="E1007">
        <v>1</v>
      </c>
      <c r="F1007" s="2">
        <v>7349</v>
      </c>
      <c r="G1007" s="3">
        <v>15153</v>
      </c>
      <c r="H1007" s="3">
        <v>73.489999999999995</v>
      </c>
      <c r="I1007" s="3">
        <v>345.40300000000002</v>
      </c>
      <c r="J1007" s="3">
        <v>7767.893</v>
      </c>
      <c r="K1007" s="3">
        <v>11950.604615384615</v>
      </c>
      <c r="L1007" s="4">
        <v>0.35</v>
      </c>
    </row>
    <row r="1008" spans="1:12" x14ac:dyDescent="0.35">
      <c r="A1008" s="1" t="s">
        <v>1779</v>
      </c>
      <c r="B1008" t="s">
        <v>1780</v>
      </c>
      <c r="C1008" t="s">
        <v>363</v>
      </c>
      <c r="D1008" t="s">
        <v>364</v>
      </c>
      <c r="E1008">
        <v>1</v>
      </c>
      <c r="F1008" s="2">
        <v>3309</v>
      </c>
      <c r="G1008" s="3">
        <v>6823</v>
      </c>
      <c r="H1008" s="3">
        <v>33.090000000000003</v>
      </c>
      <c r="I1008" s="3">
        <v>155.523</v>
      </c>
      <c r="J1008" s="3">
        <v>3497.6130000000003</v>
      </c>
      <c r="K1008" s="3">
        <v>5380.9430769230776</v>
      </c>
      <c r="L1008" s="4">
        <v>0.35000000000000003</v>
      </c>
    </row>
    <row r="1009" spans="1:12" x14ac:dyDescent="0.35">
      <c r="A1009" s="1" t="s">
        <v>1781</v>
      </c>
      <c r="B1009" t="s">
        <v>1782</v>
      </c>
      <c r="C1009" t="s">
        <v>13</v>
      </c>
      <c r="D1009" t="s">
        <v>14</v>
      </c>
      <c r="E1009">
        <v>1</v>
      </c>
      <c r="F1009" s="2">
        <v>240.24</v>
      </c>
      <c r="G1009" s="3">
        <v>950.71199999999999</v>
      </c>
      <c r="H1009" s="3">
        <v>2.4024000000000001</v>
      </c>
      <c r="I1009" s="3">
        <v>11.29128</v>
      </c>
      <c r="J1009" s="3">
        <v>253.93368000000001</v>
      </c>
      <c r="K1009" s="3">
        <v>390.66719999999998</v>
      </c>
      <c r="L1009" s="4">
        <v>0.34999999999999992</v>
      </c>
    </row>
    <row r="1010" spans="1:12" x14ac:dyDescent="0.35">
      <c r="A1010" s="1" t="s">
        <v>1783</v>
      </c>
      <c r="B1010" t="s">
        <v>1784</v>
      </c>
      <c r="C1010" t="s">
        <v>13</v>
      </c>
      <c r="D1010" t="s">
        <v>14</v>
      </c>
      <c r="E1010">
        <v>1</v>
      </c>
      <c r="F1010" s="2">
        <v>589.67999999999995</v>
      </c>
      <c r="G1010" s="3">
        <v>2333.5648000000001</v>
      </c>
      <c r="H1010" s="3">
        <v>5.8967999999999998</v>
      </c>
      <c r="I1010" s="3">
        <v>27.714959999999998</v>
      </c>
      <c r="J1010" s="3">
        <v>623.29175999999995</v>
      </c>
      <c r="K1010" s="3">
        <v>958.91039999999987</v>
      </c>
      <c r="L1010" s="4">
        <v>0.35</v>
      </c>
    </row>
    <row r="1011" spans="1:12" x14ac:dyDescent="0.35">
      <c r="A1011" s="1" t="s">
        <v>1785</v>
      </c>
      <c r="B1011" t="s">
        <v>1786</v>
      </c>
      <c r="C1011" t="s">
        <v>13</v>
      </c>
      <c r="D1011" t="s">
        <v>14</v>
      </c>
      <c r="E1011">
        <v>1</v>
      </c>
      <c r="F1011" s="2">
        <v>791.28</v>
      </c>
      <c r="G1011" s="3">
        <v>3131.3631999999998</v>
      </c>
      <c r="H1011" s="3">
        <v>7.9127999999999998</v>
      </c>
      <c r="I1011" s="3">
        <v>37.190159999999999</v>
      </c>
      <c r="J1011" s="3">
        <v>836.38295999999991</v>
      </c>
      <c r="K1011" s="3">
        <v>1286.7430153846151</v>
      </c>
      <c r="L1011" s="4">
        <v>0.34999999999999992</v>
      </c>
    </row>
    <row r="1012" spans="1:12" x14ac:dyDescent="0.35">
      <c r="A1012" s="1" t="s">
        <v>1787</v>
      </c>
      <c r="B1012" t="s">
        <v>1788</v>
      </c>
      <c r="C1012" t="s">
        <v>13</v>
      </c>
      <c r="D1012" t="s">
        <v>14</v>
      </c>
      <c r="E1012">
        <v>1</v>
      </c>
      <c r="F1012" s="2">
        <v>186.48</v>
      </c>
      <c r="G1012" s="3">
        <v>737.96799999999996</v>
      </c>
      <c r="H1012" s="3">
        <v>1.8648</v>
      </c>
      <c r="I1012" s="3">
        <v>8.7645599999999995</v>
      </c>
      <c r="J1012" s="3">
        <v>197.10935999999998</v>
      </c>
      <c r="K1012" s="3">
        <v>303.24516923076919</v>
      </c>
      <c r="L1012" s="4">
        <v>0.35</v>
      </c>
    </row>
    <row r="1013" spans="1:12" x14ac:dyDescent="0.35">
      <c r="A1013" s="1" t="s">
        <v>1789</v>
      </c>
      <c r="B1013" t="s">
        <v>1790</v>
      </c>
      <c r="C1013" t="s">
        <v>1467</v>
      </c>
      <c r="D1013" t="s">
        <v>1468</v>
      </c>
      <c r="E1013">
        <v>1</v>
      </c>
      <c r="F1013" s="2">
        <v>4.82</v>
      </c>
      <c r="G1013" s="3">
        <v>20.16</v>
      </c>
      <c r="H1013" s="3">
        <v>4.8200000000000007E-2</v>
      </c>
      <c r="I1013" s="3">
        <v>0.22654000000000002</v>
      </c>
      <c r="J1013" s="3">
        <v>5.0947399999999998</v>
      </c>
      <c r="K1013" s="3">
        <v>7.8380615384615382</v>
      </c>
      <c r="L1013" s="4">
        <v>0.35</v>
      </c>
    </row>
    <row r="1014" spans="1:12" x14ac:dyDescent="0.35">
      <c r="A1014" s="1" t="s">
        <v>1791</v>
      </c>
      <c r="B1014" t="s">
        <v>1792</v>
      </c>
      <c r="C1014" t="s">
        <v>1467</v>
      </c>
      <c r="D1014" t="s">
        <v>1468</v>
      </c>
      <c r="E1014">
        <v>1</v>
      </c>
      <c r="F1014" s="2">
        <v>13.84</v>
      </c>
      <c r="G1014" s="3">
        <v>54.768000000000001</v>
      </c>
      <c r="H1014" s="3">
        <v>0.1384</v>
      </c>
      <c r="I1014" s="3">
        <v>0.65047999999999995</v>
      </c>
      <c r="J1014" s="3">
        <v>14.628880000000001</v>
      </c>
      <c r="K1014" s="3">
        <v>22.505969230769232</v>
      </c>
      <c r="L1014" s="4">
        <v>0.35</v>
      </c>
    </row>
    <row r="1015" spans="1:12" x14ac:dyDescent="0.35">
      <c r="A1015" s="1" t="s">
        <v>1793</v>
      </c>
      <c r="B1015" t="s">
        <v>1794</v>
      </c>
      <c r="C1015" t="s">
        <v>21</v>
      </c>
      <c r="D1015" t="s">
        <v>22</v>
      </c>
      <c r="E1015">
        <v>1</v>
      </c>
      <c r="F1015" s="2">
        <v>3513.25</v>
      </c>
      <c r="G1015" s="3">
        <v>8599.8528000000006</v>
      </c>
      <c r="H1015" s="3">
        <v>35.1325</v>
      </c>
      <c r="I1015" s="3">
        <v>165.12275</v>
      </c>
      <c r="J1015" s="3">
        <v>3713.5052500000002</v>
      </c>
      <c r="K1015" s="3">
        <v>5713.085</v>
      </c>
      <c r="L1015" s="4">
        <v>0.35</v>
      </c>
    </row>
    <row r="1016" spans="1:12" x14ac:dyDescent="0.35">
      <c r="A1016" s="1" t="s">
        <v>1795</v>
      </c>
      <c r="B1016" t="s">
        <v>1796</v>
      </c>
      <c r="C1016" t="s">
        <v>21</v>
      </c>
      <c r="D1016" t="s">
        <v>22</v>
      </c>
      <c r="E1016">
        <v>1</v>
      </c>
      <c r="F1016" s="2">
        <v>4485</v>
      </c>
      <c r="G1016" s="3">
        <v>10978.541999999999</v>
      </c>
      <c r="H1016" s="3">
        <v>44.85</v>
      </c>
      <c r="I1016" s="3">
        <v>210.79499999999999</v>
      </c>
      <c r="J1016" s="3">
        <v>4740.6450000000004</v>
      </c>
      <c r="K1016" s="3">
        <v>7293.3</v>
      </c>
      <c r="L1016" s="4">
        <v>0.35</v>
      </c>
    </row>
    <row r="1017" spans="1:12" x14ac:dyDescent="0.35">
      <c r="A1017" s="1" t="s">
        <v>1797</v>
      </c>
      <c r="B1017" t="s">
        <v>1798</v>
      </c>
      <c r="C1017" t="s">
        <v>21</v>
      </c>
      <c r="D1017" t="s">
        <v>22</v>
      </c>
      <c r="E1017">
        <v>1</v>
      </c>
      <c r="F1017" s="2">
        <v>4244.5</v>
      </c>
      <c r="G1017" s="3">
        <v>10389.835999999999</v>
      </c>
      <c r="H1017" s="3">
        <v>42.445</v>
      </c>
      <c r="I1017" s="3">
        <v>199.4915</v>
      </c>
      <c r="J1017" s="3">
        <v>4486.4364999999998</v>
      </c>
      <c r="K1017" s="3">
        <v>6902.2099999999991</v>
      </c>
      <c r="L1017" s="4">
        <v>0.34999999999999992</v>
      </c>
    </row>
    <row r="1018" spans="1:12" x14ac:dyDescent="0.35">
      <c r="A1018" s="1" t="s">
        <v>1799</v>
      </c>
      <c r="B1018" t="s">
        <v>1800</v>
      </c>
      <c r="C1018" t="s">
        <v>21</v>
      </c>
      <c r="D1018" t="s">
        <v>22</v>
      </c>
      <c r="E1018">
        <v>1</v>
      </c>
      <c r="F1018" s="2">
        <v>3708.25</v>
      </c>
      <c r="G1018" s="3">
        <v>9077.1856000000007</v>
      </c>
      <c r="H1018" s="3">
        <v>37.082500000000003</v>
      </c>
      <c r="I1018" s="3">
        <v>174.28774999999999</v>
      </c>
      <c r="J1018" s="3">
        <v>3919.6202499999999</v>
      </c>
      <c r="K1018" s="3">
        <v>6030.1849999999995</v>
      </c>
      <c r="L1018" s="4">
        <v>0.35</v>
      </c>
    </row>
    <row r="1019" spans="1:12" x14ac:dyDescent="0.35">
      <c r="A1019" s="1" t="s">
        <v>1801</v>
      </c>
      <c r="B1019" t="s">
        <v>1802</v>
      </c>
      <c r="C1019" t="s">
        <v>21</v>
      </c>
      <c r="D1019" t="s">
        <v>22</v>
      </c>
      <c r="E1019">
        <v>1</v>
      </c>
      <c r="F1019" s="2">
        <v>3640</v>
      </c>
      <c r="G1019" s="3">
        <v>8910.1152000000002</v>
      </c>
      <c r="H1019" s="3">
        <v>36.4</v>
      </c>
      <c r="I1019" s="3">
        <v>171.08</v>
      </c>
      <c r="J1019" s="3">
        <v>3847.48</v>
      </c>
      <c r="K1019" s="3">
        <v>5919.2</v>
      </c>
      <c r="L1019" s="4">
        <v>0.35</v>
      </c>
    </row>
    <row r="1020" spans="1:12" x14ac:dyDescent="0.35">
      <c r="A1020" s="1" t="s">
        <v>1803</v>
      </c>
      <c r="B1020" t="s">
        <v>1804</v>
      </c>
      <c r="C1020" t="s">
        <v>21</v>
      </c>
      <c r="D1020" t="s">
        <v>22</v>
      </c>
      <c r="E1020">
        <v>1</v>
      </c>
      <c r="F1020" s="2">
        <v>4355</v>
      </c>
      <c r="G1020" s="3">
        <v>10660.316000000001</v>
      </c>
      <c r="H1020" s="3">
        <v>43.550000000000004</v>
      </c>
      <c r="I1020" s="3">
        <v>204.685</v>
      </c>
      <c r="J1020" s="3">
        <v>4603.2350000000006</v>
      </c>
      <c r="K1020" s="3">
        <v>7081.9000000000005</v>
      </c>
      <c r="L1020" s="4">
        <v>0.35</v>
      </c>
    </row>
    <row r="1021" spans="1:12" x14ac:dyDescent="0.35">
      <c r="A1021" s="1" t="s">
        <v>1805</v>
      </c>
      <c r="B1021" t="s">
        <v>1806</v>
      </c>
      <c r="C1021" t="s">
        <v>21</v>
      </c>
      <c r="D1021" t="s">
        <v>22</v>
      </c>
      <c r="E1021">
        <v>1</v>
      </c>
      <c r="F1021" s="2">
        <v>5232.5</v>
      </c>
      <c r="G1021" s="3">
        <v>12808.297</v>
      </c>
      <c r="H1021" s="3">
        <v>52.325000000000003</v>
      </c>
      <c r="I1021" s="3">
        <v>245.92750000000001</v>
      </c>
      <c r="J1021" s="3">
        <v>5530.7524999999996</v>
      </c>
      <c r="K1021" s="3">
        <v>8508.8499999999985</v>
      </c>
      <c r="L1021" s="4">
        <v>0.34999999999999992</v>
      </c>
    </row>
    <row r="1022" spans="1:12" x14ac:dyDescent="0.35">
      <c r="A1022" s="1" t="s">
        <v>1807</v>
      </c>
      <c r="B1022" t="s">
        <v>1808</v>
      </c>
      <c r="C1022" t="s">
        <v>21</v>
      </c>
      <c r="D1022" t="s">
        <v>22</v>
      </c>
      <c r="E1022">
        <v>1</v>
      </c>
      <c r="F1022" s="2">
        <v>5508.75</v>
      </c>
      <c r="G1022" s="3">
        <v>13484.508</v>
      </c>
      <c r="H1022" s="3">
        <v>55.087499999999999</v>
      </c>
      <c r="I1022" s="3">
        <v>258.91125</v>
      </c>
      <c r="J1022" s="3">
        <v>5822.7487499999997</v>
      </c>
      <c r="K1022" s="3">
        <v>8958.0749999999989</v>
      </c>
      <c r="L1022" s="4">
        <v>0.34999999999999992</v>
      </c>
    </row>
    <row r="1023" spans="1:12" x14ac:dyDescent="0.35">
      <c r="A1023" s="1" t="s">
        <v>1809</v>
      </c>
      <c r="B1023" t="s">
        <v>1810</v>
      </c>
      <c r="C1023" t="s">
        <v>21</v>
      </c>
      <c r="D1023" t="s">
        <v>22</v>
      </c>
      <c r="E1023">
        <v>1</v>
      </c>
      <c r="F1023" s="2">
        <v>4813.25</v>
      </c>
      <c r="G1023" s="3">
        <v>11782.040999999999</v>
      </c>
      <c r="H1023" s="3">
        <v>48.1325</v>
      </c>
      <c r="I1023" s="3">
        <v>226.22274999999999</v>
      </c>
      <c r="J1023" s="3">
        <v>5087.6052499999996</v>
      </c>
      <c r="K1023" s="3">
        <v>7827.0849999999991</v>
      </c>
      <c r="L1023" s="4">
        <v>0.35</v>
      </c>
    </row>
    <row r="1024" spans="1:12" x14ac:dyDescent="0.35">
      <c r="A1024" s="1" t="s">
        <v>1811</v>
      </c>
      <c r="B1024" t="s">
        <v>1812</v>
      </c>
      <c r="C1024" t="s">
        <v>21</v>
      </c>
      <c r="D1024" t="s">
        <v>22</v>
      </c>
      <c r="E1024">
        <v>1</v>
      </c>
      <c r="F1024" s="2">
        <v>4069</v>
      </c>
      <c r="G1024" s="3">
        <v>9960.2384000000002</v>
      </c>
      <c r="H1024" s="3">
        <v>40.69</v>
      </c>
      <c r="I1024" s="3">
        <v>191.24299999999999</v>
      </c>
      <c r="J1024" s="3">
        <v>4300.933</v>
      </c>
      <c r="K1024" s="3">
        <v>6616.82</v>
      </c>
      <c r="L1024" s="4">
        <v>0.35</v>
      </c>
    </row>
    <row r="1025" spans="1:12" x14ac:dyDescent="0.35">
      <c r="A1025" s="1" t="s">
        <v>1813</v>
      </c>
      <c r="B1025" t="s">
        <v>1814</v>
      </c>
      <c r="C1025" t="s">
        <v>21</v>
      </c>
      <c r="D1025" t="s">
        <v>22</v>
      </c>
      <c r="E1025">
        <v>1</v>
      </c>
      <c r="F1025" s="2">
        <v>4426.5</v>
      </c>
      <c r="G1025" s="3">
        <v>10835.339</v>
      </c>
      <c r="H1025" s="3">
        <v>44.265000000000001</v>
      </c>
      <c r="I1025" s="3">
        <v>208.0455</v>
      </c>
      <c r="J1025" s="3">
        <v>4678.8105000000005</v>
      </c>
      <c r="K1025" s="3">
        <v>7198.17</v>
      </c>
      <c r="L1025" s="4">
        <v>0.34999999999999992</v>
      </c>
    </row>
    <row r="1026" spans="1:12" x14ac:dyDescent="0.35">
      <c r="A1026" s="1" t="s">
        <v>1815</v>
      </c>
      <c r="B1026" t="s">
        <v>1816</v>
      </c>
      <c r="C1026" t="s">
        <v>21</v>
      </c>
      <c r="D1026" t="s">
        <v>22</v>
      </c>
      <c r="E1026">
        <v>1</v>
      </c>
      <c r="F1026" s="2">
        <v>5388.5</v>
      </c>
      <c r="G1026" s="3">
        <v>13190.161</v>
      </c>
      <c r="H1026" s="3">
        <v>53.884999999999998</v>
      </c>
      <c r="I1026" s="3">
        <v>253.2595</v>
      </c>
      <c r="J1026" s="3">
        <v>5695.6445000000003</v>
      </c>
      <c r="K1026" s="3">
        <v>8762.5300000000007</v>
      </c>
      <c r="L1026" s="4">
        <v>0.35000000000000003</v>
      </c>
    </row>
    <row r="1027" spans="1:12" x14ac:dyDescent="0.35">
      <c r="A1027" s="1" t="s">
        <v>1817</v>
      </c>
      <c r="B1027" t="s">
        <v>1818</v>
      </c>
      <c r="C1027" t="s">
        <v>21</v>
      </c>
      <c r="D1027" t="s">
        <v>22</v>
      </c>
      <c r="E1027">
        <v>1</v>
      </c>
      <c r="F1027" s="2">
        <v>4793.75</v>
      </c>
      <c r="G1027" s="3">
        <v>11734.307000000001</v>
      </c>
      <c r="H1027" s="3">
        <v>47.9375</v>
      </c>
      <c r="I1027" s="3">
        <v>225.30625000000001</v>
      </c>
      <c r="J1027" s="3">
        <v>5066.9937499999996</v>
      </c>
      <c r="K1027" s="3">
        <v>7795.3749999999991</v>
      </c>
      <c r="L1027" s="4">
        <v>0.35</v>
      </c>
    </row>
    <row r="1028" spans="1:12" x14ac:dyDescent="0.35">
      <c r="A1028" s="1" t="s">
        <v>1819</v>
      </c>
      <c r="B1028" t="s">
        <v>1820</v>
      </c>
      <c r="C1028" t="s">
        <v>21</v>
      </c>
      <c r="D1028" t="s">
        <v>22</v>
      </c>
      <c r="E1028">
        <v>1</v>
      </c>
      <c r="F1028" s="2">
        <v>5034.25</v>
      </c>
      <c r="G1028" s="3">
        <v>12323.012000000001</v>
      </c>
      <c r="H1028" s="3">
        <v>50.342500000000001</v>
      </c>
      <c r="I1028" s="3">
        <v>236.60974999999999</v>
      </c>
      <c r="J1028" s="3">
        <v>5321.2022499999994</v>
      </c>
      <c r="K1028" s="3">
        <v>8186.4649999999983</v>
      </c>
      <c r="L1028" s="4">
        <v>0.34999999999999992</v>
      </c>
    </row>
    <row r="1029" spans="1:12" x14ac:dyDescent="0.35">
      <c r="A1029" s="1" t="s">
        <v>1821</v>
      </c>
      <c r="B1029" t="s">
        <v>1822</v>
      </c>
      <c r="C1029" t="s">
        <v>21</v>
      </c>
      <c r="D1029" t="s">
        <v>22</v>
      </c>
      <c r="E1029">
        <v>1</v>
      </c>
      <c r="F1029" s="2">
        <v>1891.5</v>
      </c>
      <c r="G1029" s="3">
        <v>4630.08</v>
      </c>
      <c r="H1029" s="3">
        <v>18.914999999999999</v>
      </c>
      <c r="I1029" s="3">
        <v>88.900499999999994</v>
      </c>
      <c r="J1029" s="3">
        <v>1999.3154999999999</v>
      </c>
      <c r="K1029" s="3">
        <v>3075.87</v>
      </c>
      <c r="L1029" s="4">
        <v>0.35</v>
      </c>
    </row>
    <row r="1030" spans="1:12" x14ac:dyDescent="0.35">
      <c r="A1030" s="1" t="s">
        <v>1823</v>
      </c>
      <c r="B1030" t="s">
        <v>1824</v>
      </c>
      <c r="C1030" t="s">
        <v>21</v>
      </c>
      <c r="D1030" t="s">
        <v>22</v>
      </c>
      <c r="E1030">
        <v>1</v>
      </c>
      <c r="F1030" s="2">
        <v>2200.25</v>
      </c>
      <c r="G1030" s="3">
        <v>5385.8447999999999</v>
      </c>
      <c r="H1030" s="3">
        <v>22.002500000000001</v>
      </c>
      <c r="I1030" s="3">
        <v>103.41175</v>
      </c>
      <c r="J1030" s="3">
        <v>2325.6642500000003</v>
      </c>
      <c r="K1030" s="3">
        <v>3577.9450000000002</v>
      </c>
      <c r="L1030" s="4">
        <v>0.35</v>
      </c>
    </row>
    <row r="1031" spans="1:12" x14ac:dyDescent="0.35">
      <c r="A1031" s="1" t="s">
        <v>1825</v>
      </c>
      <c r="B1031" t="s">
        <v>1826</v>
      </c>
      <c r="C1031" t="s">
        <v>21</v>
      </c>
      <c r="D1031" t="s">
        <v>22</v>
      </c>
      <c r="E1031">
        <v>1</v>
      </c>
      <c r="F1031" s="2">
        <v>2070.25</v>
      </c>
      <c r="G1031" s="3">
        <v>5067.6304</v>
      </c>
      <c r="H1031" s="3">
        <v>20.702500000000001</v>
      </c>
      <c r="I1031" s="3">
        <v>97.301749999999998</v>
      </c>
      <c r="J1031" s="3">
        <v>2188.25425</v>
      </c>
      <c r="K1031" s="3">
        <v>3366.5449999999996</v>
      </c>
      <c r="L1031" s="4">
        <v>0.34999999999999992</v>
      </c>
    </row>
    <row r="1032" spans="1:12" x14ac:dyDescent="0.35">
      <c r="A1032" s="1" t="s">
        <v>1827</v>
      </c>
      <c r="B1032" t="s">
        <v>1828</v>
      </c>
      <c r="C1032" t="s">
        <v>21</v>
      </c>
      <c r="D1032" t="s">
        <v>22</v>
      </c>
      <c r="E1032">
        <v>1</v>
      </c>
      <c r="F1032" s="2">
        <v>1826.5</v>
      </c>
      <c r="G1032" s="3">
        <v>4470.9727999999996</v>
      </c>
      <c r="H1032" s="3">
        <v>18.265000000000001</v>
      </c>
      <c r="I1032" s="3">
        <v>85.845500000000001</v>
      </c>
      <c r="J1032" s="3">
        <v>1930.6105</v>
      </c>
      <c r="K1032" s="3">
        <v>2970.17</v>
      </c>
      <c r="L1032" s="4">
        <v>0.35000000000000003</v>
      </c>
    </row>
    <row r="1033" spans="1:12" x14ac:dyDescent="0.35">
      <c r="A1033" s="1" t="s">
        <v>1829</v>
      </c>
      <c r="B1033" t="s">
        <v>1830</v>
      </c>
      <c r="C1033" t="s">
        <v>21</v>
      </c>
      <c r="D1033" t="s">
        <v>22</v>
      </c>
      <c r="E1033">
        <v>1</v>
      </c>
      <c r="F1033" s="2">
        <v>2834</v>
      </c>
      <c r="G1033" s="3">
        <v>6937.1679999999997</v>
      </c>
      <c r="H1033" s="3">
        <v>28.34</v>
      </c>
      <c r="I1033" s="3">
        <v>133.19800000000001</v>
      </c>
      <c r="J1033" s="3">
        <v>2995.538</v>
      </c>
      <c r="K1033" s="3">
        <v>4608.5199999999995</v>
      </c>
      <c r="L1033" s="4">
        <v>0.34999999999999992</v>
      </c>
    </row>
    <row r="1034" spans="1:12" x14ac:dyDescent="0.35">
      <c r="A1034" s="1" t="s">
        <v>1831</v>
      </c>
      <c r="B1034" t="s">
        <v>1832</v>
      </c>
      <c r="C1034" t="s">
        <v>21</v>
      </c>
      <c r="D1034" t="s">
        <v>22</v>
      </c>
      <c r="E1034">
        <v>1</v>
      </c>
      <c r="F1034" s="2">
        <v>2011.75</v>
      </c>
      <c r="G1034" s="3">
        <v>4924.4272000000001</v>
      </c>
      <c r="H1034" s="3">
        <v>20.1175</v>
      </c>
      <c r="I1034" s="3">
        <v>94.552250000000001</v>
      </c>
      <c r="J1034" s="3">
        <v>2126.41975</v>
      </c>
      <c r="K1034" s="3">
        <v>3271.415</v>
      </c>
      <c r="L1034" s="4">
        <v>0.35</v>
      </c>
    </row>
    <row r="1035" spans="1:12" x14ac:dyDescent="0.35">
      <c r="A1035" s="1" t="s">
        <v>1833</v>
      </c>
      <c r="B1035" t="s">
        <v>1834</v>
      </c>
      <c r="C1035" t="s">
        <v>21</v>
      </c>
      <c r="D1035" t="s">
        <v>22</v>
      </c>
      <c r="E1035">
        <v>1</v>
      </c>
      <c r="F1035" s="2">
        <v>1374.75</v>
      </c>
      <c r="G1035" s="3">
        <v>3365.1632</v>
      </c>
      <c r="H1035" s="3">
        <v>13.7475</v>
      </c>
      <c r="I1035" s="3">
        <v>64.613249999999994</v>
      </c>
      <c r="J1035" s="3">
        <v>1453.1107499999998</v>
      </c>
      <c r="K1035" s="3">
        <v>2235.5549999999998</v>
      </c>
      <c r="L1035" s="4">
        <v>0.35000000000000003</v>
      </c>
    </row>
    <row r="1036" spans="1:12" x14ac:dyDescent="0.35">
      <c r="A1036" s="1" t="s">
        <v>1835</v>
      </c>
      <c r="B1036" t="s">
        <v>1836</v>
      </c>
      <c r="C1036" t="s">
        <v>21</v>
      </c>
      <c r="D1036" t="s">
        <v>22</v>
      </c>
      <c r="E1036">
        <v>1</v>
      </c>
      <c r="F1036" s="2">
        <v>1566.5</v>
      </c>
      <c r="G1036" s="3">
        <v>3834.5328</v>
      </c>
      <c r="H1036" s="3">
        <v>15.665000000000001</v>
      </c>
      <c r="I1036" s="3">
        <v>73.625500000000002</v>
      </c>
      <c r="J1036" s="3">
        <v>1655.7905000000001</v>
      </c>
      <c r="K1036" s="3">
        <v>2547.37</v>
      </c>
      <c r="L1036" s="4">
        <v>0.34999999999999992</v>
      </c>
    </row>
    <row r="1037" spans="1:12" x14ac:dyDescent="0.35">
      <c r="A1037" s="1" t="s">
        <v>1837</v>
      </c>
      <c r="B1037" t="s">
        <v>1838</v>
      </c>
      <c r="C1037" t="s">
        <v>21</v>
      </c>
      <c r="D1037" t="s">
        <v>22</v>
      </c>
      <c r="E1037">
        <v>1</v>
      </c>
      <c r="F1037" s="2">
        <v>552.5</v>
      </c>
      <c r="G1037" s="3">
        <v>1352.4336000000001</v>
      </c>
      <c r="H1037" s="3">
        <v>5.5250000000000004</v>
      </c>
      <c r="I1037" s="3">
        <v>25.967500000000001</v>
      </c>
      <c r="J1037" s="3">
        <v>583.99249999999995</v>
      </c>
      <c r="K1037" s="3">
        <v>898.44999999999993</v>
      </c>
      <c r="L1037" s="4">
        <v>0.35000000000000003</v>
      </c>
    </row>
    <row r="1038" spans="1:12" x14ac:dyDescent="0.35">
      <c r="A1038" s="1" t="s">
        <v>1839</v>
      </c>
      <c r="B1038" t="s">
        <v>1840</v>
      </c>
      <c r="C1038" t="s">
        <v>21</v>
      </c>
      <c r="D1038" t="s">
        <v>22</v>
      </c>
      <c r="E1038">
        <v>1</v>
      </c>
      <c r="F1038" s="2">
        <v>1972.75</v>
      </c>
      <c r="G1038" s="3">
        <v>4828.9696000000004</v>
      </c>
      <c r="H1038" s="3">
        <v>19.727499999999999</v>
      </c>
      <c r="I1038" s="3">
        <v>92.719250000000002</v>
      </c>
      <c r="J1038" s="3">
        <v>2085.1967500000001</v>
      </c>
      <c r="K1038" s="3">
        <v>3207.9949999999999</v>
      </c>
      <c r="L1038" s="4">
        <v>0.35</v>
      </c>
    </row>
    <row r="1039" spans="1:12" x14ac:dyDescent="0.35">
      <c r="A1039" s="1" t="s">
        <v>1841</v>
      </c>
      <c r="B1039" t="s">
        <v>1842</v>
      </c>
      <c r="C1039" t="s">
        <v>21</v>
      </c>
      <c r="D1039" t="s">
        <v>22</v>
      </c>
      <c r="E1039">
        <v>1</v>
      </c>
      <c r="F1039" s="2">
        <v>1693.25</v>
      </c>
      <c r="G1039" s="3">
        <v>4144.7951999999996</v>
      </c>
      <c r="H1039" s="3">
        <v>16.932500000000001</v>
      </c>
      <c r="I1039" s="3">
        <v>79.582750000000004</v>
      </c>
      <c r="J1039" s="3">
        <v>1789.7652499999999</v>
      </c>
      <c r="K1039" s="3">
        <v>2753.4849999999997</v>
      </c>
      <c r="L1039" s="4">
        <v>0.35</v>
      </c>
    </row>
    <row r="1040" spans="1:12" x14ac:dyDescent="0.35">
      <c r="A1040" s="1" t="s">
        <v>1843</v>
      </c>
      <c r="B1040" t="s">
        <v>1844</v>
      </c>
      <c r="C1040" t="s">
        <v>21</v>
      </c>
      <c r="D1040" t="s">
        <v>22</v>
      </c>
      <c r="E1040">
        <v>1</v>
      </c>
      <c r="F1040" s="2">
        <v>2756</v>
      </c>
      <c r="G1040" s="3">
        <v>6746.2304000000004</v>
      </c>
      <c r="H1040" s="3">
        <v>27.560000000000002</v>
      </c>
      <c r="I1040" s="3">
        <v>129.53200000000001</v>
      </c>
      <c r="J1040" s="3">
        <v>2913.0920000000001</v>
      </c>
      <c r="K1040" s="3">
        <v>4481.68</v>
      </c>
      <c r="L1040" s="4">
        <v>0.35000000000000003</v>
      </c>
    </row>
    <row r="1041" spans="1:12" x14ac:dyDescent="0.35">
      <c r="A1041" s="1" t="s">
        <v>1845</v>
      </c>
      <c r="B1041" t="s">
        <v>1846</v>
      </c>
      <c r="C1041" t="s">
        <v>21</v>
      </c>
      <c r="D1041" t="s">
        <v>22</v>
      </c>
      <c r="E1041">
        <v>1</v>
      </c>
      <c r="F1041" s="2">
        <v>3032.25</v>
      </c>
      <c r="G1041" s="3">
        <v>7422.4528</v>
      </c>
      <c r="H1041" s="3">
        <v>30.322500000000002</v>
      </c>
      <c r="I1041" s="3">
        <v>142.51575</v>
      </c>
      <c r="J1041" s="3">
        <v>3205.0882500000002</v>
      </c>
      <c r="K1041" s="3">
        <v>4930.9050000000007</v>
      </c>
      <c r="L1041" s="4">
        <v>0.35000000000000003</v>
      </c>
    </row>
    <row r="1042" spans="1:12" x14ac:dyDescent="0.35">
      <c r="A1042" s="1" t="s">
        <v>1847</v>
      </c>
      <c r="B1042" t="s">
        <v>1848</v>
      </c>
      <c r="C1042" t="s">
        <v>21</v>
      </c>
      <c r="D1042" t="s">
        <v>22</v>
      </c>
      <c r="E1042">
        <v>1</v>
      </c>
      <c r="F1042" s="2">
        <v>3386.5</v>
      </c>
      <c r="G1042" s="3">
        <v>8289.5903999999991</v>
      </c>
      <c r="H1042" s="3">
        <v>33.865000000000002</v>
      </c>
      <c r="I1042" s="3">
        <v>159.16550000000001</v>
      </c>
      <c r="J1042" s="3">
        <v>3579.5304999999998</v>
      </c>
      <c r="K1042" s="3">
        <v>5506.9699999999993</v>
      </c>
      <c r="L1042" s="4">
        <v>0.35</v>
      </c>
    </row>
    <row r="1043" spans="1:12" x14ac:dyDescent="0.35">
      <c r="A1043" s="1" t="s">
        <v>1849</v>
      </c>
      <c r="B1043" t="s">
        <v>1850</v>
      </c>
      <c r="C1043" t="s">
        <v>21</v>
      </c>
      <c r="D1043" t="s">
        <v>22</v>
      </c>
      <c r="E1043">
        <v>1</v>
      </c>
      <c r="F1043" s="2">
        <v>3253.25</v>
      </c>
      <c r="G1043" s="3">
        <v>7963.424</v>
      </c>
      <c r="H1043" s="3">
        <v>32.532499999999999</v>
      </c>
      <c r="I1043" s="3">
        <v>152.90275</v>
      </c>
      <c r="J1043" s="3">
        <v>3438.68525</v>
      </c>
      <c r="K1043" s="3">
        <v>5290.2849999999999</v>
      </c>
      <c r="L1043" s="4">
        <v>0.35</v>
      </c>
    </row>
    <row r="1044" spans="1:12" x14ac:dyDescent="0.35">
      <c r="A1044" s="1" t="s">
        <v>1851</v>
      </c>
      <c r="B1044" t="s">
        <v>1852</v>
      </c>
      <c r="C1044" t="s">
        <v>21</v>
      </c>
      <c r="D1044" t="s">
        <v>22</v>
      </c>
      <c r="E1044">
        <v>1</v>
      </c>
      <c r="F1044" s="2">
        <v>3061.5</v>
      </c>
      <c r="G1044" s="3">
        <v>7494.0432000000001</v>
      </c>
      <c r="H1044" s="3">
        <v>30.615000000000002</v>
      </c>
      <c r="I1044" s="3">
        <v>143.8905</v>
      </c>
      <c r="J1044" s="3">
        <v>3236.0054999999998</v>
      </c>
      <c r="K1044" s="3">
        <v>4978.4699999999993</v>
      </c>
      <c r="L1044" s="4">
        <v>0.35</v>
      </c>
    </row>
    <row r="1045" spans="1:12" x14ac:dyDescent="0.35">
      <c r="A1045" s="1" t="s">
        <v>1853</v>
      </c>
      <c r="B1045" t="s">
        <v>1854</v>
      </c>
      <c r="C1045" t="s">
        <v>21</v>
      </c>
      <c r="D1045" t="s">
        <v>22</v>
      </c>
      <c r="E1045">
        <v>1</v>
      </c>
      <c r="F1045" s="2">
        <v>3581.5</v>
      </c>
      <c r="G1045" s="3">
        <v>8766.9231999999993</v>
      </c>
      <c r="H1045" s="3">
        <v>35.814999999999998</v>
      </c>
      <c r="I1045" s="3">
        <v>168.3305</v>
      </c>
      <c r="J1045" s="3">
        <v>3785.6455000000001</v>
      </c>
      <c r="K1045" s="3">
        <v>5824.07</v>
      </c>
      <c r="L1045" s="4">
        <v>0.35</v>
      </c>
    </row>
    <row r="1046" spans="1:12" x14ac:dyDescent="0.35">
      <c r="A1046" s="1" t="s">
        <v>1855</v>
      </c>
      <c r="B1046" t="s">
        <v>1856</v>
      </c>
      <c r="C1046" t="s">
        <v>21</v>
      </c>
      <c r="D1046" t="s">
        <v>22</v>
      </c>
      <c r="E1046">
        <v>1</v>
      </c>
      <c r="F1046" s="2">
        <v>3058.25</v>
      </c>
      <c r="G1046" s="3">
        <v>7486.0911999999998</v>
      </c>
      <c r="H1046" s="3">
        <v>30.5825</v>
      </c>
      <c r="I1046" s="3">
        <v>143.73775000000001</v>
      </c>
      <c r="J1046" s="3">
        <v>3232.5702499999998</v>
      </c>
      <c r="K1046" s="3">
        <v>4973.1849999999995</v>
      </c>
      <c r="L1046" s="4">
        <v>0.35</v>
      </c>
    </row>
    <row r="1047" spans="1:12" x14ac:dyDescent="0.35">
      <c r="A1047" s="1" t="s">
        <v>1857</v>
      </c>
      <c r="B1047" t="s">
        <v>1858</v>
      </c>
      <c r="C1047" t="s">
        <v>21</v>
      </c>
      <c r="D1047" t="s">
        <v>22</v>
      </c>
      <c r="E1047">
        <v>1</v>
      </c>
      <c r="F1047" s="2">
        <v>3129.75</v>
      </c>
      <c r="G1047" s="3">
        <v>7661.1135999999997</v>
      </c>
      <c r="H1047" s="3">
        <v>31.297499999999999</v>
      </c>
      <c r="I1047" s="3">
        <v>147.09825000000001</v>
      </c>
      <c r="J1047" s="3">
        <v>3308.1457500000001</v>
      </c>
      <c r="K1047" s="3">
        <v>5089.4549999999999</v>
      </c>
      <c r="L1047" s="4">
        <v>0.35</v>
      </c>
    </row>
    <row r="1048" spans="1:12" x14ac:dyDescent="0.35">
      <c r="A1048" s="1" t="s">
        <v>1859</v>
      </c>
      <c r="B1048" t="s">
        <v>1860</v>
      </c>
      <c r="C1048" t="s">
        <v>21</v>
      </c>
      <c r="D1048" t="s">
        <v>22</v>
      </c>
      <c r="E1048">
        <v>1</v>
      </c>
      <c r="F1048" s="2">
        <v>3838.25</v>
      </c>
      <c r="G1048" s="3">
        <v>9395.4</v>
      </c>
      <c r="H1048" s="3">
        <v>38.3825</v>
      </c>
      <c r="I1048" s="3">
        <v>180.39775</v>
      </c>
      <c r="J1048" s="3">
        <v>4057.0302500000003</v>
      </c>
      <c r="K1048" s="3">
        <v>6241.585</v>
      </c>
      <c r="L1048" s="4">
        <v>0.35</v>
      </c>
    </row>
    <row r="1049" spans="1:12" x14ac:dyDescent="0.35">
      <c r="A1049" s="1" t="s">
        <v>1861</v>
      </c>
      <c r="B1049" t="s">
        <v>1862</v>
      </c>
      <c r="C1049" t="s">
        <v>21</v>
      </c>
      <c r="D1049" t="s">
        <v>22</v>
      </c>
      <c r="E1049">
        <v>1</v>
      </c>
      <c r="F1049" s="2">
        <v>3084.25</v>
      </c>
      <c r="G1049" s="3">
        <v>7549.7407999999996</v>
      </c>
      <c r="H1049" s="3">
        <v>30.842500000000001</v>
      </c>
      <c r="I1049" s="3">
        <v>144.95975000000001</v>
      </c>
      <c r="J1049" s="3">
        <v>3260.0522500000002</v>
      </c>
      <c r="K1049" s="3">
        <v>5015.4650000000001</v>
      </c>
      <c r="L1049" s="4">
        <v>0.35</v>
      </c>
    </row>
    <row r="1050" spans="1:12" x14ac:dyDescent="0.35">
      <c r="A1050" s="1" t="s">
        <v>1863</v>
      </c>
      <c r="B1050" t="s">
        <v>1864</v>
      </c>
      <c r="C1050" t="s">
        <v>13</v>
      </c>
      <c r="D1050" t="s">
        <v>14</v>
      </c>
      <c r="E1050">
        <v>1</v>
      </c>
      <c r="F1050" s="2">
        <v>143.55000000000001</v>
      </c>
      <c r="G1050" s="3">
        <v>350</v>
      </c>
      <c r="H1050" s="3">
        <v>1.4355000000000002</v>
      </c>
      <c r="I1050" s="3">
        <v>6.7468500000000002</v>
      </c>
      <c r="J1050" s="3">
        <v>151.73235</v>
      </c>
      <c r="K1050" s="3">
        <v>233.4343846153846</v>
      </c>
      <c r="L1050" s="4">
        <v>0.35</v>
      </c>
    </row>
    <row r="1051" spans="1:12" x14ac:dyDescent="0.35">
      <c r="A1051" s="1" t="s">
        <v>1865</v>
      </c>
      <c r="B1051" t="s">
        <v>1866</v>
      </c>
      <c r="C1051" t="s">
        <v>13</v>
      </c>
      <c r="D1051" t="s">
        <v>14</v>
      </c>
      <c r="E1051">
        <v>1</v>
      </c>
      <c r="F1051" s="2">
        <v>1498.56</v>
      </c>
      <c r="G1051" s="3">
        <v>5930.2992000000004</v>
      </c>
      <c r="H1051" s="3">
        <v>14.9856</v>
      </c>
      <c r="I1051" s="3">
        <v>70.432320000000004</v>
      </c>
      <c r="J1051" s="3">
        <v>1583.9779199999998</v>
      </c>
      <c r="K1051" s="3">
        <v>2436.8891076923073</v>
      </c>
      <c r="L1051" s="4">
        <v>0.35</v>
      </c>
    </row>
    <row r="1052" spans="1:12" x14ac:dyDescent="0.35">
      <c r="A1052" s="1" t="s">
        <v>1867</v>
      </c>
      <c r="B1052" t="s">
        <v>1868</v>
      </c>
      <c r="C1052" t="s">
        <v>13</v>
      </c>
      <c r="D1052" t="s">
        <v>14</v>
      </c>
      <c r="E1052">
        <v>1</v>
      </c>
      <c r="F1052" s="2">
        <v>3255</v>
      </c>
      <c r="G1052" s="3">
        <v>12881.12</v>
      </c>
      <c r="H1052" s="3">
        <v>32.549999999999997</v>
      </c>
      <c r="I1052" s="3">
        <v>152.98500000000001</v>
      </c>
      <c r="J1052" s="3">
        <v>3440.5350000000003</v>
      </c>
      <c r="K1052" s="3">
        <v>5293.1307692307691</v>
      </c>
      <c r="L1052" s="4">
        <v>0.34999999999999992</v>
      </c>
    </row>
    <row r="1053" spans="1:12" x14ac:dyDescent="0.35">
      <c r="A1053" s="1" t="s">
        <v>1869</v>
      </c>
      <c r="B1053" t="s">
        <v>1870</v>
      </c>
      <c r="C1053" t="s">
        <v>13</v>
      </c>
      <c r="D1053" t="s">
        <v>14</v>
      </c>
      <c r="E1053">
        <v>1</v>
      </c>
      <c r="F1053" s="2">
        <v>307.44</v>
      </c>
      <c r="G1053" s="3">
        <v>1216.6448</v>
      </c>
      <c r="H1053" s="3">
        <v>3.0744000000000002</v>
      </c>
      <c r="I1053" s="3">
        <v>14.449680000000001</v>
      </c>
      <c r="J1053" s="3">
        <v>324.96408000000002</v>
      </c>
      <c r="K1053" s="3">
        <v>499.94473846153846</v>
      </c>
      <c r="L1053" s="4">
        <v>0.35</v>
      </c>
    </row>
    <row r="1054" spans="1:12" x14ac:dyDescent="0.35">
      <c r="A1054" s="1" t="s">
        <v>1871</v>
      </c>
      <c r="B1054" t="s">
        <v>1872</v>
      </c>
      <c r="C1054" t="s">
        <v>13</v>
      </c>
      <c r="D1054" t="s">
        <v>14</v>
      </c>
      <c r="E1054">
        <v>1</v>
      </c>
      <c r="F1054" s="2">
        <v>164.64</v>
      </c>
      <c r="G1054" s="3">
        <v>651.5376</v>
      </c>
      <c r="H1054" s="3">
        <v>1.6463999999999999</v>
      </c>
      <c r="I1054" s="3">
        <v>7.7380799999999992</v>
      </c>
      <c r="J1054" s="3">
        <v>174.02447999999998</v>
      </c>
      <c r="K1054" s="3">
        <v>267.7299692307692</v>
      </c>
      <c r="L1054" s="4">
        <v>0.35</v>
      </c>
    </row>
    <row r="1055" spans="1:12" x14ac:dyDescent="0.35">
      <c r="A1055" s="1" t="s">
        <v>1873</v>
      </c>
      <c r="B1055" t="s">
        <v>1874</v>
      </c>
      <c r="C1055" t="s">
        <v>13</v>
      </c>
      <c r="D1055" t="s">
        <v>14</v>
      </c>
      <c r="E1055">
        <v>1</v>
      </c>
      <c r="F1055" s="2">
        <v>99.12</v>
      </c>
      <c r="G1055" s="3">
        <v>392.24639999999999</v>
      </c>
      <c r="H1055" s="3">
        <v>0.99120000000000008</v>
      </c>
      <c r="I1055" s="3">
        <v>4.6586400000000001</v>
      </c>
      <c r="J1055" s="3">
        <v>104.76984000000002</v>
      </c>
      <c r="K1055" s="3">
        <v>161.18436923076925</v>
      </c>
      <c r="L1055" s="4">
        <v>0.35</v>
      </c>
    </row>
    <row r="1056" spans="1:12" x14ac:dyDescent="0.35">
      <c r="A1056" s="1" t="s">
        <v>1875</v>
      </c>
      <c r="B1056" t="s">
        <v>1876</v>
      </c>
      <c r="C1056" t="s">
        <v>13</v>
      </c>
      <c r="D1056" t="s">
        <v>14</v>
      </c>
      <c r="E1056">
        <v>1</v>
      </c>
      <c r="F1056" s="2">
        <v>371.28</v>
      </c>
      <c r="G1056" s="3">
        <v>1469.2832000000001</v>
      </c>
      <c r="H1056" s="3">
        <v>3.7127999999999997</v>
      </c>
      <c r="I1056" s="3">
        <v>17.45016</v>
      </c>
      <c r="J1056" s="3">
        <v>392.44295999999997</v>
      </c>
      <c r="K1056" s="3">
        <v>603.75839999999994</v>
      </c>
      <c r="L1056" s="4">
        <v>0.35</v>
      </c>
    </row>
    <row r="1057" spans="1:12" x14ac:dyDescent="0.35">
      <c r="A1057" s="1" t="s">
        <v>1877</v>
      </c>
      <c r="B1057" t="s">
        <v>1878</v>
      </c>
      <c r="C1057" t="s">
        <v>13</v>
      </c>
      <c r="D1057" t="s">
        <v>14</v>
      </c>
      <c r="E1057">
        <v>1</v>
      </c>
      <c r="F1057" s="2">
        <v>206.64</v>
      </c>
      <c r="G1057" s="3">
        <v>817.74559999999997</v>
      </c>
      <c r="H1057" s="3">
        <v>2.0663999999999998</v>
      </c>
      <c r="I1057" s="3">
        <v>9.7120800000000003</v>
      </c>
      <c r="J1057" s="3">
        <v>218.41847999999999</v>
      </c>
      <c r="K1057" s="3">
        <v>336.02843076923074</v>
      </c>
      <c r="L1057" s="4">
        <v>0.35</v>
      </c>
    </row>
    <row r="1058" spans="1:12" x14ac:dyDescent="0.35">
      <c r="A1058" s="1" t="s">
        <v>1879</v>
      </c>
      <c r="B1058" t="s">
        <v>1880</v>
      </c>
      <c r="C1058" t="s">
        <v>13</v>
      </c>
      <c r="D1058" t="s">
        <v>14</v>
      </c>
      <c r="E1058">
        <v>1</v>
      </c>
      <c r="F1058" s="2">
        <v>903.75</v>
      </c>
      <c r="G1058" s="3">
        <v>1864</v>
      </c>
      <c r="H1058" s="3">
        <v>9.0374999999999996</v>
      </c>
      <c r="I1058" s="3">
        <v>42.47625</v>
      </c>
      <c r="J1058" s="3">
        <v>955.26375000000007</v>
      </c>
      <c r="K1058" s="3">
        <v>1469.6365384615385</v>
      </c>
      <c r="L1058" s="4">
        <v>0.35</v>
      </c>
    </row>
    <row r="1059" spans="1:12" x14ac:dyDescent="0.35">
      <c r="A1059" s="1" t="s">
        <v>1881</v>
      </c>
      <c r="B1059" t="s">
        <v>1882</v>
      </c>
      <c r="C1059" t="s">
        <v>13</v>
      </c>
      <c r="D1059" t="s">
        <v>14</v>
      </c>
      <c r="E1059">
        <v>1</v>
      </c>
      <c r="F1059" s="2">
        <v>903.75</v>
      </c>
      <c r="G1059" s="3">
        <v>1864</v>
      </c>
      <c r="H1059" s="3">
        <v>9.0374999999999996</v>
      </c>
      <c r="I1059" s="3">
        <v>42.47625</v>
      </c>
      <c r="J1059" s="3">
        <v>955.26375000000007</v>
      </c>
      <c r="K1059" s="3">
        <v>1469.6365384615385</v>
      </c>
      <c r="L1059" s="4">
        <v>0.35</v>
      </c>
    </row>
    <row r="1060" spans="1:12" x14ac:dyDescent="0.35">
      <c r="A1060" s="1" t="s">
        <v>1883</v>
      </c>
      <c r="B1060" t="s">
        <v>1884</v>
      </c>
      <c r="C1060" t="s">
        <v>13</v>
      </c>
      <c r="D1060" t="s">
        <v>14</v>
      </c>
      <c r="E1060">
        <v>1</v>
      </c>
      <c r="F1060" s="2">
        <v>29.9</v>
      </c>
      <c r="G1060" s="3">
        <v>62</v>
      </c>
      <c r="H1060" s="3">
        <v>0.29899999999999999</v>
      </c>
      <c r="I1060" s="3">
        <v>1.4053</v>
      </c>
      <c r="J1060" s="3">
        <v>31.604299999999999</v>
      </c>
      <c r="K1060" s="3">
        <v>48.621999999999993</v>
      </c>
      <c r="L1060" s="4">
        <v>0.34999999999999992</v>
      </c>
    </row>
    <row r="1061" spans="1:12" x14ac:dyDescent="0.35">
      <c r="A1061" s="1" t="s">
        <v>1885</v>
      </c>
      <c r="B1061" t="s">
        <v>1886</v>
      </c>
      <c r="C1061" t="s">
        <v>13</v>
      </c>
      <c r="D1061" t="s">
        <v>14</v>
      </c>
      <c r="E1061">
        <v>1</v>
      </c>
      <c r="F1061" s="2">
        <v>12968.75</v>
      </c>
      <c r="G1061" s="3">
        <v>31745.358</v>
      </c>
      <c r="H1061" s="3">
        <v>129.6875</v>
      </c>
      <c r="I1061" s="3">
        <v>609.53125</v>
      </c>
      <c r="J1061" s="3">
        <v>13707.96875</v>
      </c>
      <c r="K1061" s="3">
        <v>21089.182692307691</v>
      </c>
      <c r="L1061" s="4">
        <v>0.35</v>
      </c>
    </row>
    <row r="1062" spans="1:12" x14ac:dyDescent="0.35">
      <c r="A1062" s="1" t="s">
        <v>1887</v>
      </c>
      <c r="B1062" t="s">
        <v>1886</v>
      </c>
      <c r="C1062" t="s">
        <v>13</v>
      </c>
      <c r="D1062" t="s">
        <v>14</v>
      </c>
      <c r="E1062">
        <v>1</v>
      </c>
      <c r="F1062" s="2">
        <v>14265.63</v>
      </c>
      <c r="G1062" s="3">
        <v>34919.908000000003</v>
      </c>
      <c r="H1062" s="3">
        <v>142.65629999999999</v>
      </c>
      <c r="I1062" s="3">
        <v>670.48460999999998</v>
      </c>
      <c r="J1062" s="3">
        <v>15078.770909999999</v>
      </c>
      <c r="K1062" s="3">
        <v>23198.109092307692</v>
      </c>
      <c r="L1062" s="4">
        <v>0.35000000000000003</v>
      </c>
    </row>
    <row r="1063" spans="1:12" x14ac:dyDescent="0.35">
      <c r="A1063" s="1" t="s">
        <v>1888</v>
      </c>
      <c r="B1063" t="s">
        <v>1889</v>
      </c>
      <c r="C1063" t="s">
        <v>13</v>
      </c>
      <c r="D1063" t="s">
        <v>14</v>
      </c>
      <c r="E1063">
        <v>1</v>
      </c>
      <c r="F1063" s="2">
        <v>6787.5</v>
      </c>
      <c r="G1063" s="3">
        <v>16614.684000000001</v>
      </c>
      <c r="H1063" s="3">
        <v>67.875</v>
      </c>
      <c r="I1063" s="3">
        <v>319.01249999999999</v>
      </c>
      <c r="J1063" s="3">
        <v>7174.3874999999998</v>
      </c>
      <c r="K1063" s="3">
        <v>11037.51923076923</v>
      </c>
      <c r="L1063" s="4">
        <v>0.35</v>
      </c>
    </row>
    <row r="1064" spans="1:12" x14ac:dyDescent="0.35">
      <c r="A1064" s="1" t="s">
        <v>1890</v>
      </c>
      <c r="B1064" t="s">
        <v>1889</v>
      </c>
      <c r="C1064" t="s">
        <v>13</v>
      </c>
      <c r="D1064" t="s">
        <v>14</v>
      </c>
      <c r="E1064">
        <v>1</v>
      </c>
      <c r="F1064" s="2">
        <v>6787.5</v>
      </c>
      <c r="G1064" s="3">
        <v>16614.684000000001</v>
      </c>
      <c r="H1064" s="3">
        <v>67.875</v>
      </c>
      <c r="I1064" s="3">
        <v>319.01249999999999</v>
      </c>
      <c r="J1064" s="3">
        <v>7174.3874999999998</v>
      </c>
      <c r="K1064" s="3">
        <v>11037.51923076923</v>
      </c>
      <c r="L1064" s="4">
        <v>0.35</v>
      </c>
    </row>
    <row r="1065" spans="1:12" x14ac:dyDescent="0.35">
      <c r="A1065" s="1" t="s">
        <v>1891</v>
      </c>
      <c r="B1065" t="s">
        <v>1889</v>
      </c>
      <c r="C1065" t="s">
        <v>13</v>
      </c>
      <c r="D1065" t="s">
        <v>14</v>
      </c>
      <c r="E1065">
        <v>1</v>
      </c>
      <c r="F1065" s="2">
        <v>7466.25</v>
      </c>
      <c r="G1065" s="3">
        <v>18276.148000000001</v>
      </c>
      <c r="H1065" s="3">
        <v>74.662500000000009</v>
      </c>
      <c r="I1065" s="3">
        <v>350.91374999999999</v>
      </c>
      <c r="J1065" s="3">
        <v>7891.8262500000001</v>
      </c>
      <c r="K1065" s="3">
        <v>12141.271153846154</v>
      </c>
      <c r="L1065" s="4">
        <v>0.35</v>
      </c>
    </row>
    <row r="1066" spans="1:12" x14ac:dyDescent="0.35">
      <c r="A1066" s="1" t="s">
        <v>1892</v>
      </c>
      <c r="B1066" t="s">
        <v>1893</v>
      </c>
      <c r="C1066" t="s">
        <v>34</v>
      </c>
      <c r="D1066" t="s">
        <v>35</v>
      </c>
      <c r="E1066">
        <v>1</v>
      </c>
      <c r="F1066" s="2">
        <v>25.35</v>
      </c>
      <c r="G1066" s="3">
        <v>89.57</v>
      </c>
      <c r="H1066" s="3">
        <v>0.2535</v>
      </c>
      <c r="I1066" s="3">
        <v>1.1914500000000001</v>
      </c>
      <c r="J1066" s="3">
        <v>26.79495</v>
      </c>
      <c r="K1066" s="3">
        <v>41.222999999999999</v>
      </c>
      <c r="L1066" s="4">
        <v>0.35</v>
      </c>
    </row>
    <row r="1067" spans="1:12" x14ac:dyDescent="0.35">
      <c r="A1067" s="1" t="s">
        <v>1894</v>
      </c>
      <c r="B1067" t="s">
        <v>1895</v>
      </c>
      <c r="C1067" t="s">
        <v>363</v>
      </c>
      <c r="D1067" t="s">
        <v>364</v>
      </c>
      <c r="E1067">
        <v>1</v>
      </c>
      <c r="F1067" s="2">
        <v>267.99</v>
      </c>
      <c r="G1067" s="3">
        <v>553</v>
      </c>
      <c r="H1067" s="3">
        <v>2.6798999999999999</v>
      </c>
      <c r="I1067" s="3">
        <v>12.59553</v>
      </c>
      <c r="J1067" s="3">
        <v>283.26542999999998</v>
      </c>
      <c r="K1067" s="3">
        <v>435.79296923076919</v>
      </c>
      <c r="L1067" s="4">
        <v>0.35</v>
      </c>
    </row>
    <row r="1068" spans="1:12" x14ac:dyDescent="0.35">
      <c r="A1068" s="1" t="s">
        <v>1896</v>
      </c>
      <c r="B1068" t="s">
        <v>1897</v>
      </c>
      <c r="C1068" t="s">
        <v>363</v>
      </c>
      <c r="D1068" t="s">
        <v>364</v>
      </c>
      <c r="E1068">
        <v>1</v>
      </c>
      <c r="F1068" s="2">
        <v>192.5</v>
      </c>
      <c r="G1068" s="3">
        <v>471.20639999999997</v>
      </c>
      <c r="H1068" s="3">
        <v>1.925</v>
      </c>
      <c r="I1068" s="3">
        <v>9.0474999999999994</v>
      </c>
      <c r="J1068" s="3">
        <v>203.47250000000003</v>
      </c>
      <c r="K1068" s="3">
        <v>313.03461538461539</v>
      </c>
      <c r="L1068" s="4">
        <v>0.34999999999999992</v>
      </c>
    </row>
    <row r="1069" spans="1:12" x14ac:dyDescent="0.35">
      <c r="A1069" s="1" t="s">
        <v>1898</v>
      </c>
      <c r="B1069" t="s">
        <v>1899</v>
      </c>
      <c r="C1069" t="s">
        <v>13</v>
      </c>
      <c r="D1069" t="s">
        <v>14</v>
      </c>
      <c r="E1069">
        <v>1</v>
      </c>
      <c r="F1069" s="2">
        <v>3.39</v>
      </c>
      <c r="G1069" s="3">
        <v>7</v>
      </c>
      <c r="H1069" s="3">
        <v>3.39E-2</v>
      </c>
      <c r="I1069" s="3">
        <v>0.15933</v>
      </c>
      <c r="J1069" s="3">
        <v>3.5832300000000004</v>
      </c>
      <c r="K1069" s="3">
        <v>5.5126615384615389</v>
      </c>
      <c r="L1069" s="4">
        <v>0.35</v>
      </c>
    </row>
    <row r="1070" spans="1:12" x14ac:dyDescent="0.35">
      <c r="A1070" s="1" t="s">
        <v>1900</v>
      </c>
      <c r="B1070" t="s">
        <v>1901</v>
      </c>
      <c r="C1070" t="s">
        <v>1902</v>
      </c>
      <c r="D1070" t="s">
        <v>1903</v>
      </c>
      <c r="E1070">
        <v>1</v>
      </c>
      <c r="F1070" s="2">
        <v>275</v>
      </c>
      <c r="G1070" s="3">
        <v>1088.27</v>
      </c>
      <c r="H1070" s="3">
        <v>2.75</v>
      </c>
      <c r="I1070" s="3">
        <v>12.925000000000001</v>
      </c>
      <c r="J1070" s="3">
        <v>290.67500000000001</v>
      </c>
      <c r="K1070" s="3">
        <v>392.80405405405406</v>
      </c>
      <c r="L1070" s="4">
        <v>0.26</v>
      </c>
    </row>
    <row r="1071" spans="1:12" x14ac:dyDescent="0.35">
      <c r="A1071" s="1" t="s">
        <v>1904</v>
      </c>
      <c r="B1071" t="s">
        <v>1905</v>
      </c>
      <c r="C1071" t="s">
        <v>13</v>
      </c>
      <c r="D1071" t="s">
        <v>14</v>
      </c>
      <c r="E1071">
        <v>1</v>
      </c>
      <c r="F1071" s="2">
        <v>934.92</v>
      </c>
      <c r="G1071" s="3">
        <v>3699.7856000000002</v>
      </c>
      <c r="H1071" s="3">
        <v>9.3491999999999997</v>
      </c>
      <c r="I1071" s="3">
        <v>43.941240000000001</v>
      </c>
      <c r="J1071" s="3">
        <v>988.21043999999995</v>
      </c>
      <c r="K1071" s="3">
        <v>1520.3237538461537</v>
      </c>
      <c r="L1071" s="4">
        <v>0.35</v>
      </c>
    </row>
    <row r="1072" spans="1:12" x14ac:dyDescent="0.35">
      <c r="A1072" s="1" t="s">
        <v>1906</v>
      </c>
      <c r="B1072" t="s">
        <v>1907</v>
      </c>
      <c r="C1072" t="s">
        <v>13</v>
      </c>
      <c r="D1072" t="s">
        <v>14</v>
      </c>
      <c r="E1072">
        <v>1</v>
      </c>
      <c r="F1072" s="2">
        <v>3220</v>
      </c>
      <c r="G1072" s="3">
        <v>6640</v>
      </c>
      <c r="H1072" s="3">
        <v>32.200000000000003</v>
      </c>
      <c r="I1072" s="3">
        <v>151.34</v>
      </c>
      <c r="J1072" s="3">
        <v>3403.54</v>
      </c>
      <c r="K1072" s="3">
        <v>5236.2153846153842</v>
      </c>
      <c r="L1072" s="4">
        <v>0.35</v>
      </c>
    </row>
    <row r="1073" spans="1:12" x14ac:dyDescent="0.35">
      <c r="A1073" s="1" t="s">
        <v>1908</v>
      </c>
      <c r="B1073" t="s">
        <v>1909</v>
      </c>
      <c r="C1073" t="s">
        <v>13</v>
      </c>
      <c r="D1073" t="s">
        <v>14</v>
      </c>
      <c r="E1073">
        <v>1</v>
      </c>
      <c r="F1073" s="2">
        <v>7140</v>
      </c>
      <c r="G1073" s="3">
        <v>14722</v>
      </c>
      <c r="H1073" s="3">
        <v>71.400000000000006</v>
      </c>
      <c r="I1073" s="3">
        <v>335.58</v>
      </c>
      <c r="J1073" s="3">
        <v>7546.98</v>
      </c>
      <c r="K1073" s="3">
        <v>11610.73846153846</v>
      </c>
      <c r="L1073" s="4">
        <v>0.34999999999999992</v>
      </c>
    </row>
    <row r="1074" spans="1:12" x14ac:dyDescent="0.35">
      <c r="A1074" s="1" t="s">
        <v>1910</v>
      </c>
      <c r="B1074" t="s">
        <v>1911</v>
      </c>
      <c r="C1074" t="s">
        <v>13</v>
      </c>
      <c r="D1074" t="s">
        <v>14</v>
      </c>
      <c r="E1074">
        <v>1</v>
      </c>
      <c r="F1074" s="2">
        <v>42.7</v>
      </c>
      <c r="G1074" s="3">
        <v>101.0912</v>
      </c>
      <c r="H1074" s="3">
        <v>0.42700000000000005</v>
      </c>
      <c r="I1074" s="3">
        <v>2.0069000000000004</v>
      </c>
      <c r="J1074" s="3">
        <v>45.133900000000004</v>
      </c>
      <c r="K1074" s="3">
        <v>69.436769230769229</v>
      </c>
      <c r="L1074" s="4">
        <v>0.34999999999999992</v>
      </c>
    </row>
    <row r="1075" spans="1:12" x14ac:dyDescent="0.35">
      <c r="A1075" s="1" t="s">
        <v>1912</v>
      </c>
      <c r="B1075" t="s">
        <v>1913</v>
      </c>
      <c r="C1075" t="s">
        <v>13</v>
      </c>
      <c r="D1075" t="s">
        <v>14</v>
      </c>
      <c r="E1075">
        <v>1</v>
      </c>
      <c r="F1075" s="2">
        <v>125.61</v>
      </c>
      <c r="G1075" s="3">
        <v>307.47359999999998</v>
      </c>
      <c r="H1075" s="3">
        <v>1.2561</v>
      </c>
      <c r="I1075" s="3">
        <v>5.90367</v>
      </c>
      <c r="J1075" s="3">
        <v>132.76976999999999</v>
      </c>
      <c r="K1075" s="3">
        <v>204.26118461538459</v>
      </c>
      <c r="L1075" s="4">
        <v>0.35</v>
      </c>
    </row>
    <row r="1076" spans="1:12" x14ac:dyDescent="0.35">
      <c r="A1076" s="1" t="s">
        <v>1914</v>
      </c>
      <c r="B1076" t="s">
        <v>1915</v>
      </c>
      <c r="C1076" t="s">
        <v>13</v>
      </c>
      <c r="D1076" t="s">
        <v>14</v>
      </c>
      <c r="E1076">
        <v>1</v>
      </c>
      <c r="F1076" s="2">
        <v>55.6</v>
      </c>
      <c r="G1076" s="3">
        <v>136.10239999999999</v>
      </c>
      <c r="H1076" s="3">
        <v>0.55600000000000005</v>
      </c>
      <c r="I1076" s="3">
        <v>2.6132</v>
      </c>
      <c r="J1076" s="3">
        <v>58.769199999999998</v>
      </c>
      <c r="K1076" s="3">
        <v>90.414153846153837</v>
      </c>
      <c r="L1076" s="4">
        <v>0.35</v>
      </c>
    </row>
    <row r="1077" spans="1:12" x14ac:dyDescent="0.35">
      <c r="A1077" s="1" t="s">
        <v>1916</v>
      </c>
      <c r="B1077" t="s">
        <v>1917</v>
      </c>
      <c r="C1077" t="s">
        <v>13</v>
      </c>
      <c r="D1077" t="s">
        <v>14</v>
      </c>
      <c r="E1077">
        <v>1</v>
      </c>
      <c r="F1077" s="2">
        <v>8.9499999999999993</v>
      </c>
      <c r="G1077" s="3">
        <v>21.9072</v>
      </c>
      <c r="H1077" s="3">
        <v>8.9499999999999996E-2</v>
      </c>
      <c r="I1077" s="3">
        <v>0.42064999999999997</v>
      </c>
      <c r="J1077" s="3">
        <v>9.4601499999999987</v>
      </c>
      <c r="K1077" s="3">
        <v>14.55407692307692</v>
      </c>
      <c r="L1077" s="4">
        <v>0.35</v>
      </c>
    </row>
    <row r="1078" spans="1:12" x14ac:dyDescent="0.35">
      <c r="A1078" s="1" t="s">
        <v>1918</v>
      </c>
      <c r="B1078" t="s">
        <v>1919</v>
      </c>
      <c r="C1078" t="s">
        <v>13</v>
      </c>
      <c r="D1078" t="s">
        <v>14</v>
      </c>
      <c r="E1078">
        <v>1</v>
      </c>
      <c r="F1078" s="2">
        <v>1450</v>
      </c>
      <c r="G1078" s="3">
        <v>3549.3584000000001</v>
      </c>
      <c r="H1078" s="3">
        <v>14.5</v>
      </c>
      <c r="I1078" s="3">
        <v>68.150000000000006</v>
      </c>
      <c r="J1078" s="3">
        <v>1532.65</v>
      </c>
      <c r="K1078" s="3">
        <v>2357.9230769230771</v>
      </c>
      <c r="L1078" s="4">
        <v>0.35000000000000003</v>
      </c>
    </row>
    <row r="1079" spans="1:12" x14ac:dyDescent="0.35">
      <c r="A1079" s="1" t="s">
        <v>1920</v>
      </c>
      <c r="B1079" t="s">
        <v>1921</v>
      </c>
      <c r="C1079" t="s">
        <v>13</v>
      </c>
      <c r="D1079" t="s">
        <v>14</v>
      </c>
      <c r="E1079">
        <v>1</v>
      </c>
      <c r="F1079" s="2">
        <v>10138.799999999999</v>
      </c>
      <c r="G1079" s="3">
        <v>20905</v>
      </c>
      <c r="H1079" s="3">
        <v>101.38799999999999</v>
      </c>
      <c r="I1079" s="3">
        <v>476.52359999999999</v>
      </c>
      <c r="J1079" s="3">
        <v>10716.711600000001</v>
      </c>
      <c r="K1079" s="3">
        <v>16487.248615384615</v>
      </c>
      <c r="L1079" s="4">
        <v>0.34999999999999992</v>
      </c>
    </row>
    <row r="1080" spans="1:12" x14ac:dyDescent="0.35">
      <c r="A1080" s="1" t="s">
        <v>1922</v>
      </c>
      <c r="B1080" t="s">
        <v>1923</v>
      </c>
      <c r="C1080" t="s">
        <v>34</v>
      </c>
      <c r="D1080" t="s">
        <v>35</v>
      </c>
      <c r="E1080">
        <v>1</v>
      </c>
      <c r="F1080" s="2">
        <v>25.35</v>
      </c>
      <c r="G1080" s="3">
        <v>100.3184</v>
      </c>
      <c r="H1080" s="3">
        <v>0.2535</v>
      </c>
      <c r="I1080" s="3">
        <v>1.1914500000000001</v>
      </c>
      <c r="J1080" s="3">
        <v>26.79495</v>
      </c>
      <c r="K1080" s="3">
        <v>41.222999999999999</v>
      </c>
      <c r="L1080" s="4">
        <v>0.35</v>
      </c>
    </row>
    <row r="1081" spans="1:12" x14ac:dyDescent="0.35">
      <c r="A1081" s="1" t="s">
        <v>1924</v>
      </c>
      <c r="B1081" t="s">
        <v>1925</v>
      </c>
      <c r="C1081" t="s">
        <v>13</v>
      </c>
      <c r="D1081" t="s">
        <v>14</v>
      </c>
      <c r="E1081">
        <v>1</v>
      </c>
      <c r="F1081" s="2">
        <v>114.8</v>
      </c>
      <c r="G1081" s="3">
        <v>237</v>
      </c>
      <c r="H1081" s="3">
        <v>1.1479999999999999</v>
      </c>
      <c r="I1081" s="3">
        <v>5.3956</v>
      </c>
      <c r="J1081" s="3">
        <v>121.3436</v>
      </c>
      <c r="K1081" s="3">
        <v>186.68246153846152</v>
      </c>
      <c r="L1081" s="4">
        <v>0.35</v>
      </c>
    </row>
    <row r="1082" spans="1:12" x14ac:dyDescent="0.35">
      <c r="A1082" s="1" t="s">
        <v>1926</v>
      </c>
      <c r="B1082" t="s">
        <v>1927</v>
      </c>
      <c r="C1082" t="s">
        <v>13</v>
      </c>
      <c r="D1082" t="s">
        <v>14</v>
      </c>
      <c r="E1082">
        <v>1</v>
      </c>
      <c r="F1082" s="2">
        <v>1049.3</v>
      </c>
      <c r="G1082" s="3">
        <v>2164</v>
      </c>
      <c r="H1082" s="3">
        <v>10.493</v>
      </c>
      <c r="I1082" s="3">
        <v>49.317099999999996</v>
      </c>
      <c r="J1082" s="3">
        <v>1109.1100999999999</v>
      </c>
      <c r="K1082" s="3">
        <v>1706.3232307692306</v>
      </c>
      <c r="L1082" s="4">
        <v>0.35</v>
      </c>
    </row>
    <row r="1083" spans="1:12" x14ac:dyDescent="0.35">
      <c r="A1083" s="1" t="s">
        <v>1928</v>
      </c>
      <c r="B1083" t="s">
        <v>1929</v>
      </c>
      <c r="C1083" t="s">
        <v>13</v>
      </c>
      <c r="D1083" t="s">
        <v>14</v>
      </c>
      <c r="E1083">
        <v>1</v>
      </c>
      <c r="F1083" s="2">
        <v>13340.6</v>
      </c>
      <c r="G1083" s="3">
        <v>27507</v>
      </c>
      <c r="H1083" s="3">
        <v>133.40600000000001</v>
      </c>
      <c r="I1083" s="3">
        <v>627.00819999999999</v>
      </c>
      <c r="J1083" s="3">
        <v>14101.014200000001</v>
      </c>
      <c r="K1083" s="3">
        <v>21693.868000000002</v>
      </c>
      <c r="L1083" s="4">
        <v>0.35</v>
      </c>
    </row>
    <row r="1084" spans="1:12" x14ac:dyDescent="0.35">
      <c r="A1084" s="1" t="s">
        <v>1930</v>
      </c>
      <c r="B1084" t="s">
        <v>1931</v>
      </c>
      <c r="C1084" t="s">
        <v>13</v>
      </c>
      <c r="D1084" t="s">
        <v>14</v>
      </c>
      <c r="E1084">
        <v>1</v>
      </c>
      <c r="F1084" s="2">
        <v>2494.8000000000002</v>
      </c>
      <c r="G1084" s="3">
        <v>5144</v>
      </c>
      <c r="H1084" s="3">
        <v>24.948000000000004</v>
      </c>
      <c r="I1084" s="3">
        <v>117.25560000000002</v>
      </c>
      <c r="J1084" s="3">
        <v>2637.0036</v>
      </c>
      <c r="K1084" s="3">
        <v>4056.9286153846151</v>
      </c>
      <c r="L1084" s="4">
        <v>0.35</v>
      </c>
    </row>
    <row r="1085" spans="1:12" x14ac:dyDescent="0.35">
      <c r="A1085" s="1" t="s">
        <v>1932</v>
      </c>
      <c r="B1085" t="s">
        <v>1933</v>
      </c>
      <c r="C1085" t="s">
        <v>13</v>
      </c>
      <c r="D1085" t="s">
        <v>14</v>
      </c>
      <c r="E1085">
        <v>1</v>
      </c>
      <c r="F1085" s="2">
        <v>2648.8</v>
      </c>
      <c r="G1085" s="3">
        <v>5462</v>
      </c>
      <c r="H1085" s="3">
        <v>26.488000000000003</v>
      </c>
      <c r="I1085" s="3">
        <v>124.49360000000001</v>
      </c>
      <c r="J1085" s="3">
        <v>2799.7816000000003</v>
      </c>
      <c r="K1085" s="3">
        <v>4307.3563076923083</v>
      </c>
      <c r="L1085" s="4">
        <v>0.35000000000000003</v>
      </c>
    </row>
    <row r="1086" spans="1:12" x14ac:dyDescent="0.35">
      <c r="A1086" s="1" t="s">
        <v>1934</v>
      </c>
      <c r="B1086" t="s">
        <v>1935</v>
      </c>
      <c r="C1086" t="s">
        <v>13</v>
      </c>
      <c r="D1086" t="s">
        <v>14</v>
      </c>
      <c r="E1086">
        <v>1</v>
      </c>
      <c r="F1086" s="2">
        <v>5562.2</v>
      </c>
      <c r="G1086" s="3">
        <v>11469</v>
      </c>
      <c r="H1086" s="3">
        <v>55.622</v>
      </c>
      <c r="I1086" s="3">
        <v>261.42340000000002</v>
      </c>
      <c r="J1086" s="3">
        <v>5879.2453999999998</v>
      </c>
      <c r="K1086" s="3">
        <v>9044.992923076923</v>
      </c>
      <c r="L1086" s="4">
        <v>0.35000000000000003</v>
      </c>
    </row>
    <row r="1087" spans="1:12" x14ac:dyDescent="0.35">
      <c r="A1087" s="1" t="s">
        <v>1936</v>
      </c>
      <c r="B1087" t="s">
        <v>1937</v>
      </c>
      <c r="C1087" t="s">
        <v>1467</v>
      </c>
      <c r="D1087" t="s">
        <v>1468</v>
      </c>
      <c r="E1087">
        <v>1</v>
      </c>
      <c r="F1087" s="2">
        <v>3964.68</v>
      </c>
      <c r="G1087" s="3">
        <v>15689.564</v>
      </c>
      <c r="H1087" s="3">
        <v>39.646799999999999</v>
      </c>
      <c r="I1087" s="3">
        <v>186.33995999999999</v>
      </c>
      <c r="J1087" s="3">
        <v>4190.6667600000001</v>
      </c>
      <c r="K1087" s="3">
        <v>6447.1796307692302</v>
      </c>
      <c r="L1087" s="4">
        <v>0.34999999999999992</v>
      </c>
    </row>
    <row r="1088" spans="1:12" x14ac:dyDescent="0.35">
      <c r="A1088" s="1" t="s">
        <v>1938</v>
      </c>
      <c r="B1088" t="s">
        <v>1939</v>
      </c>
      <c r="C1088" t="s">
        <v>34</v>
      </c>
      <c r="D1088" t="s">
        <v>35</v>
      </c>
      <c r="E1088">
        <v>1</v>
      </c>
      <c r="F1088" s="2">
        <v>209.35</v>
      </c>
      <c r="G1088" s="3">
        <v>512.46</v>
      </c>
      <c r="H1088" s="3">
        <v>2.0935000000000001</v>
      </c>
      <c r="I1088" s="3">
        <v>9.8394499999999994</v>
      </c>
      <c r="J1088" s="3">
        <v>221.28295</v>
      </c>
      <c r="K1088" s="3">
        <v>340.43530769230767</v>
      </c>
      <c r="L1088" s="4">
        <v>0.35</v>
      </c>
    </row>
    <row r="1089" spans="1:12" x14ac:dyDescent="0.35">
      <c r="A1089" s="1" t="s">
        <v>1940</v>
      </c>
      <c r="B1089" t="s">
        <v>1941</v>
      </c>
      <c r="C1089" t="s">
        <v>13</v>
      </c>
      <c r="D1089" t="s">
        <v>14</v>
      </c>
      <c r="E1089">
        <v>1</v>
      </c>
      <c r="F1089" s="2">
        <v>631.67999999999995</v>
      </c>
      <c r="G1089" s="3">
        <v>2499.7728000000002</v>
      </c>
      <c r="H1089" s="3">
        <v>6.3167999999999997</v>
      </c>
      <c r="I1089" s="3">
        <v>29.688959999999998</v>
      </c>
      <c r="J1089" s="3">
        <v>667.68575999999985</v>
      </c>
      <c r="K1089" s="3">
        <v>1027.2088615384612</v>
      </c>
      <c r="L1089" s="4">
        <v>0.34999999999999992</v>
      </c>
    </row>
    <row r="1090" spans="1:12" x14ac:dyDescent="0.35">
      <c r="A1090" s="1" t="s">
        <v>1942</v>
      </c>
      <c r="B1090" t="s">
        <v>1943</v>
      </c>
      <c r="C1090" t="s">
        <v>34</v>
      </c>
      <c r="D1090" t="s">
        <v>35</v>
      </c>
      <c r="E1090">
        <v>1</v>
      </c>
      <c r="F1090" s="2">
        <v>2069.8000000000002</v>
      </c>
      <c r="G1090" s="3">
        <v>5066.53</v>
      </c>
      <c r="H1090" s="3">
        <v>20.698000000000004</v>
      </c>
      <c r="I1090" s="3">
        <v>97.280600000000007</v>
      </c>
      <c r="J1090" s="3">
        <v>2187.7786000000001</v>
      </c>
      <c r="K1090" s="3">
        <v>3365.8132307692308</v>
      </c>
      <c r="L1090" s="4">
        <v>0.35</v>
      </c>
    </row>
    <row r="1091" spans="1:12" x14ac:dyDescent="0.35">
      <c r="A1091" s="1" t="s">
        <v>1944</v>
      </c>
      <c r="B1091" t="s">
        <v>1945</v>
      </c>
      <c r="C1091" t="s">
        <v>34</v>
      </c>
      <c r="D1091" t="s">
        <v>35</v>
      </c>
      <c r="E1091">
        <v>1</v>
      </c>
      <c r="F1091" s="2">
        <v>209.35</v>
      </c>
      <c r="G1091" s="3">
        <v>512.46</v>
      </c>
      <c r="H1091" s="3">
        <v>2.0935000000000001</v>
      </c>
      <c r="I1091" s="3">
        <v>9.8394499999999994</v>
      </c>
      <c r="J1091" s="3">
        <v>221.28295</v>
      </c>
      <c r="K1091" s="3">
        <v>340.43530769230767</v>
      </c>
      <c r="L1091" s="4">
        <v>0.35</v>
      </c>
    </row>
    <row r="1092" spans="1:12" x14ac:dyDescent="0.35">
      <c r="A1092" s="1" t="s">
        <v>1946</v>
      </c>
      <c r="B1092" t="s">
        <v>1947</v>
      </c>
      <c r="C1092" t="s">
        <v>34</v>
      </c>
      <c r="D1092" t="s">
        <v>35</v>
      </c>
      <c r="E1092">
        <v>1</v>
      </c>
      <c r="F1092" s="2">
        <v>434.5</v>
      </c>
      <c r="G1092" s="3">
        <v>1063.5899999999999</v>
      </c>
      <c r="H1092" s="3">
        <v>4.3449999999999998</v>
      </c>
      <c r="I1092" s="3">
        <v>20.421500000000002</v>
      </c>
      <c r="J1092" s="3">
        <v>459.26650000000001</v>
      </c>
      <c r="K1092" s="3">
        <v>706.56384615384616</v>
      </c>
      <c r="L1092" s="4">
        <v>0.35</v>
      </c>
    </row>
    <row r="1093" spans="1:12" x14ac:dyDescent="0.35">
      <c r="A1093" s="1" t="s">
        <v>1948</v>
      </c>
      <c r="B1093" t="s">
        <v>1949</v>
      </c>
      <c r="C1093" t="s">
        <v>17</v>
      </c>
      <c r="D1093" t="s">
        <v>18</v>
      </c>
      <c r="E1093">
        <v>2</v>
      </c>
      <c r="F1093" s="2">
        <v>23.21</v>
      </c>
      <c r="G1093" s="3">
        <v>52.64</v>
      </c>
      <c r="H1093" s="3">
        <v>0.2321</v>
      </c>
      <c r="I1093" s="3">
        <v>0</v>
      </c>
      <c r="J1093" s="3">
        <v>23.4421</v>
      </c>
      <c r="K1093" s="3">
        <v>36.06476923076923</v>
      </c>
      <c r="L1093" s="4">
        <v>0.35</v>
      </c>
    </row>
    <row r="1094" spans="1:12" x14ac:dyDescent="0.35">
      <c r="A1094" s="1" t="s">
        <v>1950</v>
      </c>
      <c r="B1094" t="s">
        <v>1951</v>
      </c>
      <c r="C1094" t="s">
        <v>13</v>
      </c>
      <c r="D1094" t="s">
        <v>14</v>
      </c>
      <c r="E1094">
        <v>1</v>
      </c>
      <c r="F1094" s="2">
        <v>1502.76</v>
      </c>
      <c r="G1094" s="3">
        <v>5946.92</v>
      </c>
      <c r="H1094" s="3">
        <v>15.0276</v>
      </c>
      <c r="I1094" s="3">
        <v>70.629720000000006</v>
      </c>
      <c r="J1094" s="3">
        <v>1588.4173199999998</v>
      </c>
      <c r="K1094" s="3">
        <v>2443.7189538461535</v>
      </c>
      <c r="L1094" s="4">
        <v>0.35</v>
      </c>
    </row>
    <row r="1095" spans="1:12" x14ac:dyDescent="0.35">
      <c r="A1095" s="1" t="s">
        <v>1952</v>
      </c>
      <c r="B1095" t="s">
        <v>1953</v>
      </c>
      <c r="C1095" t="s">
        <v>1467</v>
      </c>
      <c r="D1095" t="s">
        <v>1468</v>
      </c>
      <c r="E1095">
        <v>1</v>
      </c>
      <c r="F1095" s="2">
        <v>23.35</v>
      </c>
      <c r="G1095" s="3">
        <v>82.5</v>
      </c>
      <c r="H1095" s="3">
        <v>0.23350000000000001</v>
      </c>
      <c r="I1095" s="3">
        <v>1.09745</v>
      </c>
      <c r="J1095" s="3">
        <v>24.680949999999999</v>
      </c>
      <c r="K1095" s="3">
        <v>37.970692307692303</v>
      </c>
      <c r="L1095" s="4">
        <v>0.34999999999999992</v>
      </c>
    </row>
    <row r="1096" spans="1:12" x14ac:dyDescent="0.35">
      <c r="A1096" s="1" t="s">
        <v>1954</v>
      </c>
      <c r="B1096" t="s">
        <v>1955</v>
      </c>
      <c r="C1096" t="s">
        <v>13</v>
      </c>
      <c r="D1096" t="s">
        <v>14</v>
      </c>
      <c r="E1096">
        <v>1</v>
      </c>
      <c r="F1096" s="2">
        <v>126</v>
      </c>
      <c r="G1096" s="3">
        <v>260</v>
      </c>
      <c r="H1096" s="3">
        <v>1.26</v>
      </c>
      <c r="I1096" s="3">
        <v>5.9219999999999997</v>
      </c>
      <c r="J1096" s="3">
        <v>133.18200000000002</v>
      </c>
      <c r="K1096" s="3">
        <v>204.89538461538464</v>
      </c>
      <c r="L1096" s="4">
        <v>0.35000000000000003</v>
      </c>
    </row>
    <row r="1097" spans="1:12" x14ac:dyDescent="0.35">
      <c r="A1097" s="1" t="s">
        <v>1956</v>
      </c>
      <c r="B1097" t="s">
        <v>1957</v>
      </c>
      <c r="C1097" t="s">
        <v>13</v>
      </c>
      <c r="D1097" t="s">
        <v>14</v>
      </c>
      <c r="E1097">
        <v>1</v>
      </c>
      <c r="F1097" s="2">
        <v>352.8</v>
      </c>
      <c r="G1097" s="3">
        <v>728</v>
      </c>
      <c r="H1097" s="3">
        <v>3.528</v>
      </c>
      <c r="I1097" s="3">
        <v>16.581600000000002</v>
      </c>
      <c r="J1097" s="3">
        <v>372.90960000000001</v>
      </c>
      <c r="K1097" s="3">
        <v>573.7070769230769</v>
      </c>
      <c r="L1097" s="4">
        <v>0.35</v>
      </c>
    </row>
    <row r="1098" spans="1:12" x14ac:dyDescent="0.35">
      <c r="A1098" s="1" t="s">
        <v>1958</v>
      </c>
      <c r="B1098" t="s">
        <v>1959</v>
      </c>
      <c r="C1098" t="s">
        <v>13</v>
      </c>
      <c r="D1098" t="s">
        <v>14</v>
      </c>
      <c r="E1098">
        <v>1</v>
      </c>
      <c r="F1098" s="2">
        <v>1295.28</v>
      </c>
      <c r="G1098" s="3">
        <v>2671</v>
      </c>
      <c r="H1098" s="3">
        <v>12.9528</v>
      </c>
      <c r="I1098" s="3">
        <v>60.878160000000001</v>
      </c>
      <c r="J1098" s="3">
        <v>1369.11096</v>
      </c>
      <c r="K1098" s="3">
        <v>2106.3245538461538</v>
      </c>
      <c r="L1098" s="4">
        <v>0.35</v>
      </c>
    </row>
    <row r="1099" spans="1:12" x14ac:dyDescent="0.35">
      <c r="A1099" s="1" t="s">
        <v>1960</v>
      </c>
      <c r="B1099" t="s">
        <v>1961</v>
      </c>
      <c r="C1099" t="s">
        <v>13</v>
      </c>
      <c r="D1099" t="s">
        <v>14</v>
      </c>
      <c r="E1099">
        <v>1</v>
      </c>
      <c r="F1099" s="2">
        <v>1619.52</v>
      </c>
      <c r="G1099" s="3">
        <v>3340</v>
      </c>
      <c r="H1099" s="3">
        <v>16.1952</v>
      </c>
      <c r="I1099" s="3">
        <v>76.117440000000002</v>
      </c>
      <c r="J1099" s="3">
        <v>1711.8326400000001</v>
      </c>
      <c r="K1099" s="3">
        <v>2633.5886769230769</v>
      </c>
      <c r="L1099" s="4">
        <v>0.35</v>
      </c>
    </row>
    <row r="1100" spans="1:12" x14ac:dyDescent="0.35">
      <c r="A1100" s="1" t="s">
        <v>1962</v>
      </c>
      <c r="B1100" t="s">
        <v>1963</v>
      </c>
      <c r="C1100" t="s">
        <v>13</v>
      </c>
      <c r="D1100" t="s">
        <v>14</v>
      </c>
      <c r="E1100">
        <v>1</v>
      </c>
      <c r="F1100" s="2">
        <v>58.8</v>
      </c>
      <c r="G1100" s="3">
        <v>136.63999999999999</v>
      </c>
      <c r="H1100" s="3">
        <v>0.58799999999999997</v>
      </c>
      <c r="I1100" s="3">
        <v>2.7635999999999998</v>
      </c>
      <c r="J1100" s="3">
        <v>62.151599999999995</v>
      </c>
      <c r="K1100" s="3">
        <v>95.617846153846145</v>
      </c>
      <c r="L1100" s="4">
        <v>0.35</v>
      </c>
    </row>
    <row r="1101" spans="1:12" x14ac:dyDescent="0.35">
      <c r="A1101" s="1" t="s">
        <v>1964</v>
      </c>
      <c r="B1101" t="s">
        <v>1965</v>
      </c>
      <c r="C1101" t="s">
        <v>13</v>
      </c>
      <c r="D1101" t="s">
        <v>14</v>
      </c>
      <c r="E1101">
        <v>1</v>
      </c>
      <c r="F1101" s="2">
        <v>151.19999999999999</v>
      </c>
      <c r="G1101" s="3">
        <v>349.44</v>
      </c>
      <c r="H1101" s="3">
        <v>1.512</v>
      </c>
      <c r="I1101" s="3">
        <v>7.1063999999999998</v>
      </c>
      <c r="J1101" s="3">
        <v>159.8184</v>
      </c>
      <c r="K1101" s="3">
        <v>245.87446153846153</v>
      </c>
      <c r="L1101" s="4">
        <v>0.35</v>
      </c>
    </row>
    <row r="1102" spans="1:12" x14ac:dyDescent="0.35">
      <c r="A1102" s="1" t="s">
        <v>1966</v>
      </c>
      <c r="B1102" t="s">
        <v>1967</v>
      </c>
      <c r="C1102" t="s">
        <v>13</v>
      </c>
      <c r="D1102" t="s">
        <v>14</v>
      </c>
      <c r="E1102">
        <v>1</v>
      </c>
      <c r="F1102" s="2">
        <v>206.64</v>
      </c>
      <c r="G1102" s="3">
        <v>427</v>
      </c>
      <c r="H1102" s="3">
        <v>2.0663999999999998</v>
      </c>
      <c r="I1102" s="3">
        <v>9.7120800000000003</v>
      </c>
      <c r="J1102" s="3">
        <v>218.41847999999999</v>
      </c>
      <c r="K1102" s="3">
        <v>336.02843076923074</v>
      </c>
      <c r="L1102" s="4">
        <v>0.35</v>
      </c>
    </row>
    <row r="1103" spans="1:12" x14ac:dyDescent="0.35">
      <c r="A1103" s="1" t="s">
        <v>1968</v>
      </c>
      <c r="B1103" t="s">
        <v>1969</v>
      </c>
      <c r="C1103" t="s">
        <v>13</v>
      </c>
      <c r="D1103" t="s">
        <v>14</v>
      </c>
      <c r="E1103">
        <v>1</v>
      </c>
      <c r="F1103" s="2">
        <v>376.32</v>
      </c>
      <c r="G1103" s="3">
        <v>776</v>
      </c>
      <c r="H1103" s="3">
        <v>3.7631999999999999</v>
      </c>
      <c r="I1103" s="3">
        <v>17.68704</v>
      </c>
      <c r="J1103" s="3">
        <v>397.77024</v>
      </c>
      <c r="K1103" s="3">
        <v>611.9542153846154</v>
      </c>
      <c r="L1103" s="4">
        <v>0.35000000000000003</v>
      </c>
    </row>
    <row r="1104" spans="1:12" x14ac:dyDescent="0.35">
      <c r="A1104" s="1" t="s">
        <v>1970</v>
      </c>
      <c r="B1104" t="s">
        <v>1971</v>
      </c>
      <c r="C1104" t="s">
        <v>13</v>
      </c>
      <c r="D1104" t="s">
        <v>14</v>
      </c>
      <c r="E1104">
        <v>1</v>
      </c>
      <c r="F1104" s="2">
        <v>840</v>
      </c>
      <c r="G1104" s="3">
        <v>3324.16</v>
      </c>
      <c r="H1104" s="3">
        <v>8.4</v>
      </c>
      <c r="I1104" s="3">
        <v>39.479999999999997</v>
      </c>
      <c r="J1104" s="3">
        <v>887.88</v>
      </c>
      <c r="K1104" s="3">
        <v>1365.9692307692308</v>
      </c>
      <c r="L1104" s="4">
        <v>0.35</v>
      </c>
    </row>
    <row r="1105" spans="1:12" x14ac:dyDescent="0.35">
      <c r="A1105" s="1" t="s">
        <v>1972</v>
      </c>
      <c r="B1105" t="s">
        <v>1973</v>
      </c>
      <c r="C1105" t="s">
        <v>13</v>
      </c>
      <c r="D1105" t="s">
        <v>14</v>
      </c>
      <c r="E1105">
        <v>1</v>
      </c>
      <c r="F1105" s="2">
        <v>2199.12</v>
      </c>
      <c r="G1105" s="3">
        <v>4535</v>
      </c>
      <c r="H1105" s="3">
        <v>21.991199999999999</v>
      </c>
      <c r="I1105" s="3">
        <v>103.35863999999999</v>
      </c>
      <c r="J1105" s="3">
        <v>2324.4698399999997</v>
      </c>
      <c r="K1105" s="3">
        <v>3576.1074461538456</v>
      </c>
      <c r="L1105" s="4">
        <v>0.35</v>
      </c>
    </row>
    <row r="1106" spans="1:12" x14ac:dyDescent="0.35">
      <c r="A1106" s="1" t="s">
        <v>1974</v>
      </c>
      <c r="B1106" t="s">
        <v>1975</v>
      </c>
      <c r="C1106" t="s">
        <v>13</v>
      </c>
      <c r="D1106" t="s">
        <v>14</v>
      </c>
      <c r="E1106">
        <v>1</v>
      </c>
      <c r="F1106" s="2">
        <v>386.4</v>
      </c>
      <c r="G1106" s="3">
        <v>1529.1135999999999</v>
      </c>
      <c r="H1106" s="3">
        <v>3.8639999999999999</v>
      </c>
      <c r="I1106" s="3">
        <v>18.160799999999998</v>
      </c>
      <c r="J1106" s="3">
        <v>408.42479999999995</v>
      </c>
      <c r="K1106" s="3">
        <v>628.34584615384608</v>
      </c>
      <c r="L1106" s="4">
        <v>0.35000000000000003</v>
      </c>
    </row>
    <row r="1107" spans="1:12" x14ac:dyDescent="0.35">
      <c r="A1107" s="1" t="s">
        <v>1976</v>
      </c>
      <c r="B1107" t="s">
        <v>1977</v>
      </c>
      <c r="C1107" t="s">
        <v>13</v>
      </c>
      <c r="D1107" t="s">
        <v>14</v>
      </c>
      <c r="E1107">
        <v>1</v>
      </c>
      <c r="F1107" s="2">
        <v>231.84</v>
      </c>
      <c r="G1107" s="3">
        <v>917.47040000000004</v>
      </c>
      <c r="H1107" s="3">
        <v>2.3184</v>
      </c>
      <c r="I1107" s="3">
        <v>10.89648</v>
      </c>
      <c r="J1107" s="3">
        <v>245.05488</v>
      </c>
      <c r="K1107" s="3">
        <v>377.00750769230768</v>
      </c>
      <c r="L1107" s="4">
        <v>0.35</v>
      </c>
    </row>
    <row r="1108" spans="1:12" x14ac:dyDescent="0.35">
      <c r="A1108" s="1" t="s">
        <v>1978</v>
      </c>
      <c r="B1108" t="s">
        <v>1979</v>
      </c>
      <c r="C1108" t="s">
        <v>13</v>
      </c>
      <c r="D1108" t="s">
        <v>14</v>
      </c>
      <c r="E1108">
        <v>1</v>
      </c>
      <c r="F1108" s="2">
        <v>569.52</v>
      </c>
      <c r="G1108" s="3">
        <v>1175</v>
      </c>
      <c r="H1108" s="3">
        <v>5.6951999999999998</v>
      </c>
      <c r="I1108" s="3">
        <v>26.767440000000001</v>
      </c>
      <c r="J1108" s="3">
        <v>601.98263999999995</v>
      </c>
      <c r="K1108" s="3">
        <v>926.12713846153838</v>
      </c>
      <c r="L1108" s="4">
        <v>0.35</v>
      </c>
    </row>
    <row r="1109" spans="1:12" x14ac:dyDescent="0.35">
      <c r="A1109" s="1" t="s">
        <v>1980</v>
      </c>
      <c r="B1109" t="s">
        <v>1981</v>
      </c>
      <c r="C1109" t="s">
        <v>13</v>
      </c>
      <c r="D1109" t="s">
        <v>14</v>
      </c>
      <c r="E1109">
        <v>1</v>
      </c>
      <c r="F1109" s="2">
        <v>100.8</v>
      </c>
      <c r="G1109" s="3">
        <v>232.96</v>
      </c>
      <c r="H1109" s="3">
        <v>1.008</v>
      </c>
      <c r="I1109" s="3">
        <v>4.7375999999999996</v>
      </c>
      <c r="J1109" s="3">
        <v>106.54559999999999</v>
      </c>
      <c r="K1109" s="3">
        <v>163.91630769230767</v>
      </c>
      <c r="L1109" s="4">
        <v>0.34999999999999992</v>
      </c>
    </row>
    <row r="1110" spans="1:12" x14ac:dyDescent="0.35">
      <c r="A1110" s="1" t="s">
        <v>1982</v>
      </c>
      <c r="B1110" t="s">
        <v>1983</v>
      </c>
      <c r="C1110" t="s">
        <v>34</v>
      </c>
      <c r="D1110" t="s">
        <v>35</v>
      </c>
      <c r="E1110">
        <v>1</v>
      </c>
      <c r="F1110" s="2">
        <v>118.5</v>
      </c>
      <c r="G1110" s="3">
        <v>290.07</v>
      </c>
      <c r="H1110" s="3">
        <v>1.1850000000000001</v>
      </c>
      <c r="I1110" s="3">
        <v>5.5694999999999997</v>
      </c>
      <c r="J1110" s="3">
        <v>125.25450000000001</v>
      </c>
      <c r="K1110" s="3">
        <v>192.69923076923078</v>
      </c>
      <c r="L1110" s="4">
        <v>0.35</v>
      </c>
    </row>
    <row r="1111" spans="1:12" x14ac:dyDescent="0.35">
      <c r="A1111" s="1" t="s">
        <v>1984</v>
      </c>
      <c r="B1111" t="s">
        <v>1985</v>
      </c>
      <c r="C1111" t="s">
        <v>34</v>
      </c>
      <c r="D1111" t="s">
        <v>35</v>
      </c>
      <c r="E1111">
        <v>1</v>
      </c>
      <c r="F1111" s="2">
        <v>540.6</v>
      </c>
      <c r="G1111" s="3">
        <v>1323.3</v>
      </c>
      <c r="H1111" s="3">
        <v>5.4060000000000006</v>
      </c>
      <c r="I1111" s="3">
        <v>25.408200000000001</v>
      </c>
      <c r="J1111" s="3">
        <v>571.41419999999994</v>
      </c>
      <c r="K1111" s="3">
        <v>879.09876923076911</v>
      </c>
      <c r="L1111" s="4">
        <v>0.35</v>
      </c>
    </row>
    <row r="1112" spans="1:12" x14ac:dyDescent="0.35">
      <c r="A1112" s="1" t="s">
        <v>1986</v>
      </c>
      <c r="B1112" t="s">
        <v>1987</v>
      </c>
      <c r="C1112" t="s">
        <v>1441</v>
      </c>
      <c r="D1112" t="s">
        <v>1442</v>
      </c>
      <c r="E1112">
        <v>1</v>
      </c>
      <c r="F1112" s="2">
        <v>3.5</v>
      </c>
      <c r="G1112" s="3">
        <v>8.5679999999999996</v>
      </c>
      <c r="H1112" s="3">
        <v>3.5000000000000003E-2</v>
      </c>
      <c r="I1112" s="3">
        <v>0.16450000000000001</v>
      </c>
      <c r="J1112" s="3">
        <v>3.6995</v>
      </c>
      <c r="K1112" s="3">
        <v>5.6915384615384612</v>
      </c>
      <c r="L1112" s="4">
        <v>0.35</v>
      </c>
    </row>
    <row r="1113" spans="1:12" x14ac:dyDescent="0.35">
      <c r="A1113" s="1" t="s">
        <v>1988</v>
      </c>
      <c r="B1113" t="s">
        <v>1989</v>
      </c>
      <c r="C1113" t="s">
        <v>1441</v>
      </c>
      <c r="D1113" t="s">
        <v>1442</v>
      </c>
      <c r="E1113">
        <v>1</v>
      </c>
      <c r="F1113" s="2">
        <v>15</v>
      </c>
      <c r="G1113" s="3">
        <v>36.7136</v>
      </c>
      <c r="H1113" s="3">
        <v>0.15</v>
      </c>
      <c r="I1113" s="3">
        <v>0.70499999999999996</v>
      </c>
      <c r="J1113" s="3">
        <v>15.855</v>
      </c>
      <c r="K1113" s="3">
        <v>24.392307692307693</v>
      </c>
      <c r="L1113" s="4">
        <v>0.35</v>
      </c>
    </row>
    <row r="1114" spans="1:12" x14ac:dyDescent="0.35">
      <c r="A1114" s="1" t="s">
        <v>1990</v>
      </c>
      <c r="B1114" t="s">
        <v>1991</v>
      </c>
      <c r="C1114" t="s">
        <v>1441</v>
      </c>
      <c r="D1114" t="s">
        <v>1442</v>
      </c>
      <c r="E1114">
        <v>1</v>
      </c>
      <c r="F1114" s="2">
        <v>0.38</v>
      </c>
      <c r="G1114" s="3">
        <v>0.92959999999999998</v>
      </c>
      <c r="H1114" s="3">
        <v>3.8E-3</v>
      </c>
      <c r="I1114" s="3">
        <v>1.7860000000000001E-2</v>
      </c>
      <c r="J1114" s="3">
        <v>0.40166000000000002</v>
      </c>
      <c r="K1114" s="3">
        <v>0.61793846153846155</v>
      </c>
      <c r="L1114" s="4">
        <v>0.35</v>
      </c>
    </row>
    <row r="1115" spans="1:12" x14ac:dyDescent="0.35">
      <c r="A1115" s="1" t="s">
        <v>1992</v>
      </c>
      <c r="B1115" t="s">
        <v>1993</v>
      </c>
      <c r="C1115" t="s">
        <v>26</v>
      </c>
      <c r="D1115" t="s">
        <v>27</v>
      </c>
      <c r="E1115">
        <v>1</v>
      </c>
      <c r="F1115" s="2">
        <v>136.34</v>
      </c>
      <c r="G1115" s="3">
        <v>333.73759999999999</v>
      </c>
      <c r="H1115" s="3">
        <v>1.3634000000000002</v>
      </c>
      <c r="I1115" s="3">
        <v>6.4079800000000002</v>
      </c>
      <c r="J1115" s="3">
        <v>144.11138000000003</v>
      </c>
      <c r="K1115" s="3">
        <v>221.70981538461541</v>
      </c>
      <c r="L1115" s="4">
        <v>0.35</v>
      </c>
    </row>
    <row r="1116" spans="1:12" x14ac:dyDescent="0.35">
      <c r="A1116" s="1" t="s">
        <v>1994</v>
      </c>
      <c r="B1116" t="s">
        <v>1995</v>
      </c>
      <c r="C1116" t="s">
        <v>363</v>
      </c>
      <c r="D1116" t="s">
        <v>364</v>
      </c>
      <c r="E1116">
        <v>1</v>
      </c>
      <c r="F1116" s="2">
        <v>800</v>
      </c>
      <c r="G1116" s="3">
        <v>1958.2639999999999</v>
      </c>
      <c r="H1116" s="3">
        <v>8</v>
      </c>
      <c r="I1116" s="3">
        <v>37.6</v>
      </c>
      <c r="J1116" s="3">
        <v>845.6</v>
      </c>
      <c r="K1116" s="3">
        <v>1300.9230769230769</v>
      </c>
      <c r="L1116" s="4">
        <v>0.35</v>
      </c>
    </row>
    <row r="1117" spans="1:12" x14ac:dyDescent="0.35">
      <c r="A1117" s="1" t="s">
        <v>1996</v>
      </c>
      <c r="B1117" t="s">
        <v>1997</v>
      </c>
      <c r="C1117" t="s">
        <v>13</v>
      </c>
      <c r="D1117" t="s">
        <v>14</v>
      </c>
      <c r="E1117">
        <v>1</v>
      </c>
      <c r="F1117" s="2">
        <v>1753.75</v>
      </c>
      <c r="G1117" s="3">
        <v>3616</v>
      </c>
      <c r="H1117" s="3">
        <v>17.537500000000001</v>
      </c>
      <c r="I1117" s="3">
        <v>82.426249999999996</v>
      </c>
      <c r="J1117" s="3">
        <v>1853.7137499999999</v>
      </c>
      <c r="K1117" s="3">
        <v>2851.8673076923073</v>
      </c>
      <c r="L1117" s="4">
        <v>0.35</v>
      </c>
    </row>
    <row r="1118" spans="1:12" x14ac:dyDescent="0.35">
      <c r="A1118" s="1" t="s">
        <v>1998</v>
      </c>
      <c r="B1118" t="s">
        <v>1999</v>
      </c>
      <c r="C1118" t="s">
        <v>13</v>
      </c>
      <c r="D1118" t="s">
        <v>14</v>
      </c>
      <c r="E1118">
        <v>1</v>
      </c>
      <c r="F1118" s="2">
        <v>2395</v>
      </c>
      <c r="G1118" s="3">
        <v>4939</v>
      </c>
      <c r="H1118" s="3">
        <v>23.95</v>
      </c>
      <c r="I1118" s="3">
        <v>112.565</v>
      </c>
      <c r="J1118" s="3">
        <v>2531.5149999999999</v>
      </c>
      <c r="K1118" s="3">
        <v>3894.6384615384613</v>
      </c>
      <c r="L1118" s="4">
        <v>0.35</v>
      </c>
    </row>
    <row r="1119" spans="1:12" x14ac:dyDescent="0.35">
      <c r="A1119" s="1" t="s">
        <v>2000</v>
      </c>
      <c r="B1119" t="s">
        <v>2001</v>
      </c>
      <c r="C1119" t="s">
        <v>13</v>
      </c>
      <c r="D1119" t="s">
        <v>14</v>
      </c>
      <c r="E1119">
        <v>1</v>
      </c>
      <c r="F1119" s="2">
        <v>909.38</v>
      </c>
      <c r="G1119" s="3">
        <v>1876</v>
      </c>
      <c r="H1119" s="3">
        <v>9.0937999999999999</v>
      </c>
      <c r="I1119" s="3">
        <v>42.740859999999998</v>
      </c>
      <c r="J1119" s="3">
        <v>961.21465999999998</v>
      </c>
      <c r="K1119" s="3">
        <v>1478.7917846153846</v>
      </c>
      <c r="L1119" s="4">
        <v>0.35</v>
      </c>
    </row>
    <row r="1120" spans="1:12" x14ac:dyDescent="0.35">
      <c r="A1120" s="1" t="s">
        <v>2002</v>
      </c>
      <c r="B1120" t="s">
        <v>2001</v>
      </c>
      <c r="C1120" t="s">
        <v>13</v>
      </c>
      <c r="D1120" t="s">
        <v>14</v>
      </c>
      <c r="E1120">
        <v>1</v>
      </c>
      <c r="F1120" s="2">
        <v>1001.25</v>
      </c>
      <c r="G1120" s="3">
        <v>2065</v>
      </c>
      <c r="H1120" s="3">
        <v>10.012500000000001</v>
      </c>
      <c r="I1120" s="3">
        <v>47.058750000000003</v>
      </c>
      <c r="J1120" s="3">
        <v>1058.32125</v>
      </c>
      <c r="K1120" s="3">
        <v>1628.1865384615382</v>
      </c>
      <c r="L1120" s="4">
        <v>0.34999999999999992</v>
      </c>
    </row>
    <row r="1121" spans="1:12" x14ac:dyDescent="0.35">
      <c r="A1121" s="1" t="s">
        <v>2003</v>
      </c>
      <c r="B1121" t="s">
        <v>2004</v>
      </c>
      <c r="C1121" t="s">
        <v>13</v>
      </c>
      <c r="D1121" t="s">
        <v>14</v>
      </c>
      <c r="E1121">
        <v>1</v>
      </c>
      <c r="F1121" s="2">
        <v>1081.25</v>
      </c>
      <c r="G1121" s="3">
        <v>2230</v>
      </c>
      <c r="H1121" s="3">
        <v>10.8125</v>
      </c>
      <c r="I1121" s="3">
        <v>50.818750000000001</v>
      </c>
      <c r="J1121" s="3">
        <v>1142.8812499999999</v>
      </c>
      <c r="K1121" s="3">
        <v>1758.278846153846</v>
      </c>
      <c r="L1121" s="4">
        <v>0.35</v>
      </c>
    </row>
    <row r="1122" spans="1:12" x14ac:dyDescent="0.35">
      <c r="A1122" s="1" t="s">
        <v>2005</v>
      </c>
      <c r="B1122" t="s">
        <v>2006</v>
      </c>
      <c r="C1122" t="s">
        <v>13</v>
      </c>
      <c r="D1122" t="s">
        <v>14</v>
      </c>
      <c r="E1122">
        <v>1</v>
      </c>
      <c r="F1122" s="2">
        <v>8647.5</v>
      </c>
      <c r="G1122" s="3">
        <v>17830</v>
      </c>
      <c r="H1122" s="3">
        <v>86.475000000000009</v>
      </c>
      <c r="I1122" s="3">
        <v>406.4325</v>
      </c>
      <c r="J1122" s="3">
        <v>9140.4075000000012</v>
      </c>
      <c r="K1122" s="3">
        <v>14062.165384615386</v>
      </c>
      <c r="L1122" s="4">
        <v>0.35</v>
      </c>
    </row>
    <row r="1123" spans="1:12" x14ac:dyDescent="0.35">
      <c r="A1123" s="1" t="s">
        <v>2007</v>
      </c>
      <c r="B1123" t="s">
        <v>1886</v>
      </c>
      <c r="C1123" t="s">
        <v>13</v>
      </c>
      <c r="D1123" t="s">
        <v>14</v>
      </c>
      <c r="E1123">
        <v>1</v>
      </c>
      <c r="F1123" s="2">
        <v>9848.1299999999992</v>
      </c>
      <c r="G1123" s="3">
        <v>20306</v>
      </c>
      <c r="H1123" s="3">
        <v>98.48129999999999</v>
      </c>
      <c r="I1123" s="3">
        <v>462.86210999999997</v>
      </c>
      <c r="J1123" s="3">
        <v>10409.473409999999</v>
      </c>
      <c r="K1123" s="3">
        <v>16014.574476923075</v>
      </c>
      <c r="L1123" s="4">
        <v>0.35000000000000003</v>
      </c>
    </row>
    <row r="1124" spans="1:12" x14ac:dyDescent="0.35">
      <c r="A1124" s="1" t="s">
        <v>2008</v>
      </c>
      <c r="B1124" t="s">
        <v>1886</v>
      </c>
      <c r="C1124" t="s">
        <v>13</v>
      </c>
      <c r="D1124" t="s">
        <v>14</v>
      </c>
      <c r="E1124">
        <v>1</v>
      </c>
      <c r="F1124" s="2">
        <v>9848.1299999999992</v>
      </c>
      <c r="G1124" s="3">
        <v>20306</v>
      </c>
      <c r="H1124" s="3">
        <v>98.48129999999999</v>
      </c>
      <c r="I1124" s="3">
        <v>462.86210999999997</v>
      </c>
      <c r="J1124" s="3">
        <v>10409.473409999999</v>
      </c>
      <c r="K1124" s="3">
        <v>16014.574476923075</v>
      </c>
      <c r="L1124" s="4">
        <v>0.35000000000000003</v>
      </c>
    </row>
    <row r="1125" spans="1:12" x14ac:dyDescent="0.35">
      <c r="A1125" s="1" t="s">
        <v>2009</v>
      </c>
      <c r="B1125" t="s">
        <v>2010</v>
      </c>
      <c r="C1125" t="s">
        <v>13</v>
      </c>
      <c r="D1125" t="s">
        <v>14</v>
      </c>
      <c r="E1125">
        <v>1</v>
      </c>
      <c r="F1125" s="2">
        <v>2701.25</v>
      </c>
      <c r="G1125" s="3">
        <v>5570</v>
      </c>
      <c r="H1125" s="3">
        <v>27.012499999999999</v>
      </c>
      <c r="I1125" s="3">
        <v>126.95874999999999</v>
      </c>
      <c r="J1125" s="3">
        <v>2855.2212499999996</v>
      </c>
      <c r="K1125" s="3">
        <v>4392.6480769230766</v>
      </c>
      <c r="L1125" s="4">
        <v>0.35000000000000003</v>
      </c>
    </row>
    <row r="1126" spans="1:12" x14ac:dyDescent="0.35">
      <c r="A1126" s="1" t="s">
        <v>2011</v>
      </c>
      <c r="B1126" t="s">
        <v>2012</v>
      </c>
      <c r="C1126" t="s">
        <v>17</v>
      </c>
      <c r="D1126" t="s">
        <v>18</v>
      </c>
      <c r="E1126">
        <v>1</v>
      </c>
      <c r="F1126" s="2">
        <v>45</v>
      </c>
      <c r="G1126" s="3">
        <v>126</v>
      </c>
      <c r="H1126" s="3">
        <v>0.45</v>
      </c>
      <c r="I1126" s="3">
        <v>2.1150000000000002</v>
      </c>
      <c r="J1126" s="3">
        <v>47.565000000000005</v>
      </c>
      <c r="K1126" s="3">
        <v>73.176923076923089</v>
      </c>
      <c r="L1126" s="4">
        <v>0.35000000000000003</v>
      </c>
    </row>
    <row r="1127" spans="1:12" x14ac:dyDescent="0.35">
      <c r="A1127" s="1" t="s">
        <v>2013</v>
      </c>
      <c r="B1127" t="s">
        <v>2014</v>
      </c>
      <c r="C1127" t="s">
        <v>13</v>
      </c>
      <c r="D1127" t="s">
        <v>14</v>
      </c>
      <c r="E1127">
        <v>1</v>
      </c>
      <c r="F1127" s="2">
        <v>35.32</v>
      </c>
      <c r="G1127" s="3">
        <v>73</v>
      </c>
      <c r="H1127" s="3">
        <v>0.35320000000000001</v>
      </c>
      <c r="I1127" s="3">
        <v>1.66004</v>
      </c>
      <c r="J1127" s="3">
        <v>37.333240000000004</v>
      </c>
      <c r="K1127" s="3">
        <v>57.435753846153851</v>
      </c>
      <c r="L1127" s="4">
        <v>0.35</v>
      </c>
    </row>
    <row r="1128" spans="1:12" x14ac:dyDescent="0.35">
      <c r="A1128" s="1" t="s">
        <v>2015</v>
      </c>
      <c r="B1128" t="s">
        <v>2016</v>
      </c>
      <c r="C1128" t="s">
        <v>34</v>
      </c>
      <c r="D1128" t="s">
        <v>35</v>
      </c>
      <c r="E1128">
        <v>1</v>
      </c>
      <c r="F1128" s="2">
        <v>585</v>
      </c>
      <c r="G1128" s="3">
        <v>1431.99</v>
      </c>
      <c r="H1128" s="3">
        <v>5.8500000000000005</v>
      </c>
      <c r="I1128" s="3">
        <v>27.495000000000001</v>
      </c>
      <c r="J1128" s="3">
        <v>618.34500000000003</v>
      </c>
      <c r="K1128" s="3">
        <v>951.3</v>
      </c>
      <c r="L1128" s="4">
        <v>0.34999999999999992</v>
      </c>
    </row>
    <row r="1129" spans="1:12" x14ac:dyDescent="0.35">
      <c r="A1129" s="1" t="s">
        <v>2017</v>
      </c>
      <c r="B1129" t="s">
        <v>2018</v>
      </c>
      <c r="C1129" t="s">
        <v>34</v>
      </c>
      <c r="D1129" t="s">
        <v>35</v>
      </c>
      <c r="E1129">
        <v>1</v>
      </c>
      <c r="F1129" s="2">
        <v>5.99</v>
      </c>
      <c r="G1129" s="3">
        <v>14.56</v>
      </c>
      <c r="H1129" s="3">
        <v>5.9900000000000002E-2</v>
      </c>
      <c r="I1129" s="3">
        <v>0.28153</v>
      </c>
      <c r="J1129" s="3">
        <v>6.3314300000000001</v>
      </c>
      <c r="K1129" s="3">
        <v>9.7406615384615378</v>
      </c>
      <c r="L1129" s="4">
        <v>0.34999999999999992</v>
      </c>
    </row>
    <row r="1130" spans="1:12" x14ac:dyDescent="0.35">
      <c r="A1130" s="1" t="s">
        <v>2019</v>
      </c>
      <c r="B1130" t="s">
        <v>2020</v>
      </c>
      <c r="C1130" t="s">
        <v>34</v>
      </c>
      <c r="D1130" t="s">
        <v>35</v>
      </c>
      <c r="E1130">
        <v>1</v>
      </c>
      <c r="F1130" s="2">
        <v>140.99</v>
      </c>
      <c r="G1130" s="3">
        <v>369.6</v>
      </c>
      <c r="H1130" s="3">
        <v>1.4099000000000002</v>
      </c>
      <c r="I1130" s="3">
        <v>6.6265300000000007</v>
      </c>
      <c r="J1130" s="3">
        <v>149.02643</v>
      </c>
      <c r="K1130" s="3">
        <v>229.27143076923076</v>
      </c>
      <c r="L1130" s="4">
        <v>0.35</v>
      </c>
    </row>
    <row r="1131" spans="1:12" x14ac:dyDescent="0.35">
      <c r="A1131" s="1" t="s">
        <v>2021</v>
      </c>
      <c r="B1131" t="s">
        <v>2022</v>
      </c>
      <c r="C1131" t="s">
        <v>13</v>
      </c>
      <c r="D1131" t="s">
        <v>14</v>
      </c>
      <c r="E1131">
        <v>1</v>
      </c>
      <c r="F1131" s="2">
        <v>324.89999999999998</v>
      </c>
      <c r="G1131" s="3">
        <v>795.3</v>
      </c>
      <c r="H1131" s="3">
        <v>3.2489999999999997</v>
      </c>
      <c r="I1131" s="3">
        <v>15.270299999999999</v>
      </c>
      <c r="J1131" s="3">
        <v>343.41930000000002</v>
      </c>
      <c r="K1131" s="3">
        <v>528.33738461538462</v>
      </c>
      <c r="L1131" s="4">
        <v>0.35</v>
      </c>
    </row>
    <row r="1132" spans="1:12" x14ac:dyDescent="0.35">
      <c r="A1132" s="1" t="s">
        <v>2023</v>
      </c>
      <c r="B1132" t="s">
        <v>2024</v>
      </c>
      <c r="C1132" t="s">
        <v>13</v>
      </c>
      <c r="D1132" t="s">
        <v>14</v>
      </c>
      <c r="E1132">
        <v>1</v>
      </c>
      <c r="F1132" s="2">
        <v>416.1</v>
      </c>
      <c r="G1132" s="3">
        <v>1018.54</v>
      </c>
      <c r="H1132" s="3">
        <v>4.1610000000000005</v>
      </c>
      <c r="I1132" s="3">
        <v>19.556700000000003</v>
      </c>
      <c r="J1132" s="3">
        <v>439.8177</v>
      </c>
      <c r="K1132" s="3">
        <v>676.6426153846154</v>
      </c>
      <c r="L1132" s="4">
        <v>0.35000000000000003</v>
      </c>
    </row>
    <row r="1133" spans="1:12" x14ac:dyDescent="0.35">
      <c r="A1133" s="1" t="s">
        <v>2025</v>
      </c>
      <c r="B1133" t="s">
        <v>2026</v>
      </c>
      <c r="C1133" t="s">
        <v>13</v>
      </c>
      <c r="D1133" t="s">
        <v>14</v>
      </c>
      <c r="E1133">
        <v>1</v>
      </c>
      <c r="F1133" s="2">
        <v>450.3</v>
      </c>
      <c r="G1133" s="3">
        <v>1102.26</v>
      </c>
      <c r="H1133" s="3">
        <v>4.5030000000000001</v>
      </c>
      <c r="I1133" s="3">
        <v>21.164100000000001</v>
      </c>
      <c r="J1133" s="3">
        <v>475.96710000000002</v>
      </c>
      <c r="K1133" s="3">
        <v>732.25707692307697</v>
      </c>
      <c r="L1133" s="4">
        <v>0.35000000000000003</v>
      </c>
    </row>
    <row r="1134" spans="1:12" x14ac:dyDescent="0.35">
      <c r="A1134" s="1" t="s">
        <v>2027</v>
      </c>
      <c r="B1134" t="s">
        <v>2028</v>
      </c>
      <c r="C1134" t="s">
        <v>13</v>
      </c>
      <c r="D1134" t="s">
        <v>14</v>
      </c>
      <c r="E1134">
        <v>1</v>
      </c>
      <c r="F1134" s="2">
        <v>438.9</v>
      </c>
      <c r="G1134" s="3">
        <v>1074.3599999999999</v>
      </c>
      <c r="H1134" s="3">
        <v>4.3890000000000002</v>
      </c>
      <c r="I1134" s="3">
        <v>20.628299999999999</v>
      </c>
      <c r="J1134" s="3">
        <v>463.91730000000001</v>
      </c>
      <c r="K1134" s="3">
        <v>713.71892307692303</v>
      </c>
      <c r="L1134" s="4">
        <v>0.34999999999999992</v>
      </c>
    </row>
    <row r="1135" spans="1:12" x14ac:dyDescent="0.35">
      <c r="A1135" s="1" t="s">
        <v>2029</v>
      </c>
      <c r="B1135" t="s">
        <v>2030</v>
      </c>
      <c r="C1135" t="s">
        <v>13</v>
      </c>
      <c r="D1135" t="s">
        <v>14</v>
      </c>
      <c r="E1135">
        <v>1</v>
      </c>
      <c r="F1135" s="2">
        <v>481.65</v>
      </c>
      <c r="G1135" s="3">
        <v>1179</v>
      </c>
      <c r="H1135" s="3">
        <v>4.8164999999999996</v>
      </c>
      <c r="I1135" s="3">
        <v>22.637549999999997</v>
      </c>
      <c r="J1135" s="3">
        <v>509.10404999999997</v>
      </c>
      <c r="K1135" s="3">
        <v>783.23699999999997</v>
      </c>
      <c r="L1135" s="4">
        <v>0.35000000000000003</v>
      </c>
    </row>
    <row r="1136" spans="1:12" x14ac:dyDescent="0.35">
      <c r="A1136" s="1" t="s">
        <v>2031</v>
      </c>
      <c r="B1136" t="s">
        <v>2032</v>
      </c>
      <c r="C1136" t="s">
        <v>13</v>
      </c>
      <c r="D1136" t="s">
        <v>14</v>
      </c>
      <c r="E1136">
        <v>1</v>
      </c>
      <c r="F1136" s="2">
        <v>111.15</v>
      </c>
      <c r="G1136" s="3">
        <v>272.08</v>
      </c>
      <c r="H1136" s="3">
        <v>1.1115000000000002</v>
      </c>
      <c r="I1136" s="3">
        <v>5.2240500000000001</v>
      </c>
      <c r="J1136" s="3">
        <v>117.48555000000002</v>
      </c>
      <c r="K1136" s="3">
        <v>180.74700000000001</v>
      </c>
      <c r="L1136" s="4">
        <v>0.35</v>
      </c>
    </row>
    <row r="1137" spans="1:12" x14ac:dyDescent="0.35">
      <c r="A1137" s="1" t="s">
        <v>2033</v>
      </c>
      <c r="B1137" t="s">
        <v>2034</v>
      </c>
      <c r="C1137" t="s">
        <v>13</v>
      </c>
      <c r="D1137" t="s">
        <v>14</v>
      </c>
      <c r="E1137">
        <v>1</v>
      </c>
      <c r="F1137" s="2">
        <v>42</v>
      </c>
      <c r="G1137" s="3">
        <v>87</v>
      </c>
      <c r="H1137" s="3">
        <v>0.42</v>
      </c>
      <c r="I1137" s="3">
        <v>1.974</v>
      </c>
      <c r="J1137" s="3">
        <v>44.393999999999998</v>
      </c>
      <c r="K1137" s="3">
        <v>68.298461538461538</v>
      </c>
      <c r="L1137" s="4">
        <v>0.35000000000000003</v>
      </c>
    </row>
    <row r="1138" spans="1:12" x14ac:dyDescent="0.35">
      <c r="A1138" s="1" t="s">
        <v>2035</v>
      </c>
      <c r="B1138" t="s">
        <v>2036</v>
      </c>
      <c r="C1138" t="s">
        <v>1467</v>
      </c>
      <c r="D1138" t="s">
        <v>1468</v>
      </c>
      <c r="E1138">
        <v>1</v>
      </c>
      <c r="F1138" s="2">
        <v>30.28</v>
      </c>
      <c r="G1138" s="3">
        <v>119.8288</v>
      </c>
      <c r="H1138" s="3">
        <v>0.30280000000000001</v>
      </c>
      <c r="I1138" s="3">
        <v>1.42316</v>
      </c>
      <c r="J1138" s="3">
        <v>32.005960000000002</v>
      </c>
      <c r="K1138" s="3">
        <v>49.239938461538465</v>
      </c>
      <c r="L1138" s="4">
        <v>0.35000000000000003</v>
      </c>
    </row>
    <row r="1139" spans="1:12" x14ac:dyDescent="0.35">
      <c r="A1139" s="1" t="s">
        <v>2037</v>
      </c>
      <c r="B1139" t="s">
        <v>2038</v>
      </c>
      <c r="C1139" t="s">
        <v>13</v>
      </c>
      <c r="D1139" t="s">
        <v>14</v>
      </c>
      <c r="E1139">
        <v>1</v>
      </c>
      <c r="F1139" s="2">
        <v>12.05</v>
      </c>
      <c r="G1139" s="3">
        <v>29.500800000000002</v>
      </c>
      <c r="H1139" s="3">
        <v>0.12050000000000001</v>
      </c>
      <c r="I1139" s="3">
        <v>0.56635000000000002</v>
      </c>
      <c r="J1139" s="3">
        <v>12.73685</v>
      </c>
      <c r="K1139" s="3">
        <v>19.595153846153845</v>
      </c>
      <c r="L1139" s="4">
        <v>0.35</v>
      </c>
    </row>
    <row r="1140" spans="1:12" x14ac:dyDescent="0.35">
      <c r="A1140" s="1" t="s">
        <v>2039</v>
      </c>
      <c r="B1140" t="s">
        <v>2040</v>
      </c>
      <c r="C1140" t="s">
        <v>13</v>
      </c>
      <c r="D1140" t="s">
        <v>14</v>
      </c>
      <c r="E1140">
        <v>1</v>
      </c>
      <c r="F1140" s="2">
        <v>15.45</v>
      </c>
      <c r="G1140" s="3">
        <v>37.822400000000002</v>
      </c>
      <c r="H1140" s="3">
        <v>0.1545</v>
      </c>
      <c r="I1140" s="3">
        <v>0.72614999999999996</v>
      </c>
      <c r="J1140" s="3">
        <v>16.330649999999999</v>
      </c>
      <c r="K1140" s="3">
        <v>25.12407692307692</v>
      </c>
      <c r="L1140" s="4">
        <v>0.35</v>
      </c>
    </row>
    <row r="1141" spans="1:12" x14ac:dyDescent="0.35">
      <c r="A1141" s="1" t="s">
        <v>2041</v>
      </c>
      <c r="B1141" t="s">
        <v>2042</v>
      </c>
      <c r="C1141" t="s">
        <v>13</v>
      </c>
      <c r="D1141" t="s">
        <v>14</v>
      </c>
      <c r="E1141">
        <v>1</v>
      </c>
      <c r="F1141" s="2">
        <v>16.7</v>
      </c>
      <c r="G1141" s="3">
        <v>40.880000000000003</v>
      </c>
      <c r="H1141" s="3">
        <v>0.16700000000000001</v>
      </c>
      <c r="I1141" s="3">
        <v>0.78489999999999993</v>
      </c>
      <c r="J1141" s="3">
        <v>17.651900000000001</v>
      </c>
      <c r="K1141" s="3">
        <v>27.156769230769232</v>
      </c>
      <c r="L1141" s="4">
        <v>0.35</v>
      </c>
    </row>
    <row r="1142" spans="1:12" x14ac:dyDescent="0.35">
      <c r="A1142" s="1" t="s">
        <v>2043</v>
      </c>
      <c r="B1142" t="s">
        <v>2044</v>
      </c>
      <c r="C1142" t="s">
        <v>13</v>
      </c>
      <c r="D1142" t="s">
        <v>14</v>
      </c>
      <c r="E1142">
        <v>1</v>
      </c>
      <c r="F1142" s="2">
        <v>3.95</v>
      </c>
      <c r="G1142" s="3">
        <v>9.6655999999999995</v>
      </c>
      <c r="H1142" s="3">
        <v>3.95E-2</v>
      </c>
      <c r="I1142" s="3">
        <v>0.18565000000000001</v>
      </c>
      <c r="J1142" s="3">
        <v>4.1751500000000004</v>
      </c>
      <c r="K1142" s="3">
        <v>6.4233076923076924</v>
      </c>
      <c r="L1142" s="4">
        <v>0.35</v>
      </c>
    </row>
    <row r="1143" spans="1:12" x14ac:dyDescent="0.35">
      <c r="A1143" s="1" t="s">
        <v>2045</v>
      </c>
      <c r="B1143" t="s">
        <v>2046</v>
      </c>
      <c r="C1143" t="s">
        <v>13</v>
      </c>
      <c r="D1143" t="s">
        <v>14</v>
      </c>
      <c r="E1143">
        <v>1</v>
      </c>
      <c r="F1143" s="2">
        <v>8.8800000000000008</v>
      </c>
      <c r="G1143" s="3">
        <v>21.7392</v>
      </c>
      <c r="H1143" s="3">
        <v>8.8800000000000004E-2</v>
      </c>
      <c r="I1143" s="3">
        <v>0.41736000000000006</v>
      </c>
      <c r="J1143" s="3">
        <v>9.3861600000000021</v>
      </c>
      <c r="K1143" s="3">
        <v>14.440246153846157</v>
      </c>
      <c r="L1143" s="4">
        <v>0.35000000000000003</v>
      </c>
    </row>
    <row r="1144" spans="1:12" x14ac:dyDescent="0.35">
      <c r="A1144" s="1" t="s">
        <v>2047</v>
      </c>
      <c r="B1144" t="s">
        <v>2048</v>
      </c>
      <c r="C1144" t="s">
        <v>1441</v>
      </c>
      <c r="D1144" t="s">
        <v>1442</v>
      </c>
      <c r="E1144">
        <v>1</v>
      </c>
      <c r="F1144" s="2">
        <v>1.1299999999999999</v>
      </c>
      <c r="G1144" s="3">
        <v>2.7664</v>
      </c>
      <c r="H1144" s="3">
        <v>1.1299999999999999E-2</v>
      </c>
      <c r="I1144" s="3">
        <v>5.3109999999999997E-2</v>
      </c>
      <c r="J1144" s="3">
        <v>1.19441</v>
      </c>
      <c r="K1144" s="3">
        <v>1.8375538461538461</v>
      </c>
      <c r="L1144" s="4">
        <v>0.35</v>
      </c>
    </row>
    <row r="1145" spans="1:12" x14ac:dyDescent="0.35">
      <c r="A1145" s="1" t="s">
        <v>2049</v>
      </c>
      <c r="B1145" t="s">
        <v>2050</v>
      </c>
      <c r="C1145" t="s">
        <v>1441</v>
      </c>
      <c r="D1145" t="s">
        <v>1442</v>
      </c>
      <c r="E1145">
        <v>1</v>
      </c>
      <c r="F1145" s="2">
        <v>1.69</v>
      </c>
      <c r="G1145" s="3">
        <v>4.1327999999999996</v>
      </c>
      <c r="H1145" s="3">
        <v>1.6899999999999998E-2</v>
      </c>
      <c r="I1145" s="3">
        <v>7.9430000000000001E-2</v>
      </c>
      <c r="J1145" s="3">
        <v>1.78633</v>
      </c>
      <c r="K1145" s="3">
        <v>2.7481999999999998</v>
      </c>
      <c r="L1145" s="4">
        <v>0.35</v>
      </c>
    </row>
    <row r="1146" spans="1:12" x14ac:dyDescent="0.35">
      <c r="A1146" s="1" t="s">
        <v>2051</v>
      </c>
      <c r="B1146" t="s">
        <v>2052</v>
      </c>
      <c r="C1146" t="s">
        <v>1467</v>
      </c>
      <c r="D1146" t="s">
        <v>1468</v>
      </c>
      <c r="E1146">
        <v>1</v>
      </c>
      <c r="F1146" s="2">
        <v>180.02</v>
      </c>
      <c r="G1146" s="3">
        <v>712.39840000000004</v>
      </c>
      <c r="H1146" s="3">
        <v>1.8002000000000002</v>
      </c>
      <c r="I1146" s="3">
        <v>8.4609400000000008</v>
      </c>
      <c r="J1146" s="3">
        <v>190.28113999999999</v>
      </c>
      <c r="K1146" s="3">
        <v>292.74021538461534</v>
      </c>
      <c r="L1146" s="4">
        <v>0.34999999999999992</v>
      </c>
    </row>
    <row r="1147" spans="1:12" x14ac:dyDescent="0.35">
      <c r="A1147" s="1" t="s">
        <v>2053</v>
      </c>
      <c r="B1147" t="s">
        <v>2054</v>
      </c>
      <c r="C1147" t="s">
        <v>34</v>
      </c>
      <c r="D1147" t="s">
        <v>35</v>
      </c>
      <c r="E1147">
        <v>1</v>
      </c>
      <c r="F1147" s="2">
        <v>148.75</v>
      </c>
      <c r="G1147" s="3">
        <v>364.11200000000002</v>
      </c>
      <c r="H1147" s="3">
        <v>1.4875</v>
      </c>
      <c r="I1147" s="3">
        <v>6.99125</v>
      </c>
      <c r="J1147" s="3">
        <v>157.22875000000002</v>
      </c>
      <c r="K1147" s="3">
        <v>241.89038461538465</v>
      </c>
      <c r="L1147" s="4">
        <v>0.35000000000000003</v>
      </c>
    </row>
    <row r="1148" spans="1:12" x14ac:dyDescent="0.35">
      <c r="A1148" s="1" t="s">
        <v>2055</v>
      </c>
      <c r="B1148" t="s">
        <v>2056</v>
      </c>
      <c r="C1148" t="s">
        <v>13</v>
      </c>
      <c r="D1148" t="s">
        <v>14</v>
      </c>
      <c r="E1148">
        <v>1</v>
      </c>
      <c r="F1148" s="2">
        <v>452.2</v>
      </c>
      <c r="G1148" s="3">
        <v>1106.9072000000001</v>
      </c>
      <c r="H1148" s="3">
        <v>4.5220000000000002</v>
      </c>
      <c r="I1148" s="3">
        <v>21.253399999999999</v>
      </c>
      <c r="J1148" s="3">
        <v>477.97539999999998</v>
      </c>
      <c r="K1148" s="3">
        <v>735.34676923076916</v>
      </c>
      <c r="L1148" s="4">
        <v>0.35</v>
      </c>
    </row>
    <row r="1149" spans="1:12" x14ac:dyDescent="0.35">
      <c r="A1149" s="1" t="s">
        <v>2057</v>
      </c>
      <c r="B1149" t="s">
        <v>2058</v>
      </c>
      <c r="C1149" t="s">
        <v>13</v>
      </c>
      <c r="D1149" t="s">
        <v>14</v>
      </c>
      <c r="E1149">
        <v>1</v>
      </c>
      <c r="F1149" s="2">
        <v>1304.0999999999999</v>
      </c>
      <c r="G1149" s="3">
        <v>3192.2240000000002</v>
      </c>
      <c r="H1149" s="3">
        <v>13.040999999999999</v>
      </c>
      <c r="I1149" s="3">
        <v>61.292699999999996</v>
      </c>
      <c r="J1149" s="3">
        <v>1378.4336999999998</v>
      </c>
      <c r="K1149" s="3">
        <v>2120.6672307692306</v>
      </c>
      <c r="L1149" s="4">
        <v>0.35000000000000003</v>
      </c>
    </row>
    <row r="1150" spans="1:12" x14ac:dyDescent="0.35">
      <c r="A1150" s="1" t="s">
        <v>2059</v>
      </c>
      <c r="B1150" t="s">
        <v>2060</v>
      </c>
      <c r="C1150" t="s">
        <v>1467</v>
      </c>
      <c r="D1150" t="s">
        <v>1468</v>
      </c>
      <c r="E1150">
        <v>1</v>
      </c>
      <c r="F1150" s="2">
        <v>82.7</v>
      </c>
      <c r="G1150" s="3">
        <v>171</v>
      </c>
      <c r="H1150" s="3">
        <v>0.82700000000000007</v>
      </c>
      <c r="I1150" s="3">
        <v>3.8869000000000002</v>
      </c>
      <c r="J1150" s="3">
        <v>87.413899999999998</v>
      </c>
      <c r="K1150" s="3">
        <v>134.48292307692307</v>
      </c>
      <c r="L1150" s="4">
        <v>0.35</v>
      </c>
    </row>
    <row r="1151" spans="1:12" x14ac:dyDescent="0.35">
      <c r="A1151" s="1" t="s">
        <v>2061</v>
      </c>
      <c r="B1151" t="s">
        <v>2062</v>
      </c>
      <c r="C1151" t="s">
        <v>1467</v>
      </c>
      <c r="D1151" t="s">
        <v>1468</v>
      </c>
      <c r="E1151">
        <v>1</v>
      </c>
      <c r="F1151" s="2">
        <v>11.71</v>
      </c>
      <c r="G1151" s="3">
        <v>25</v>
      </c>
      <c r="H1151" s="3">
        <v>0.11710000000000001</v>
      </c>
      <c r="I1151" s="3">
        <v>0.55037000000000003</v>
      </c>
      <c r="J1151" s="3">
        <v>12.377470000000002</v>
      </c>
      <c r="K1151" s="3">
        <v>19.042261538461542</v>
      </c>
      <c r="L1151" s="4">
        <v>0.35</v>
      </c>
    </row>
    <row r="1152" spans="1:12" x14ac:dyDescent="0.35">
      <c r="A1152" s="1" t="s">
        <v>2063</v>
      </c>
      <c r="B1152" t="s">
        <v>2064</v>
      </c>
      <c r="C1152" t="s">
        <v>13</v>
      </c>
      <c r="D1152" t="s">
        <v>14</v>
      </c>
      <c r="E1152">
        <v>1</v>
      </c>
      <c r="F1152" s="2">
        <v>3148.75</v>
      </c>
      <c r="G1152" s="3">
        <v>7707.616</v>
      </c>
      <c r="H1152" s="3">
        <v>31.487500000000001</v>
      </c>
      <c r="I1152" s="3">
        <v>147.99125000000001</v>
      </c>
      <c r="J1152" s="3">
        <v>3328.2287500000002</v>
      </c>
      <c r="K1152" s="3">
        <v>5120.3519230769234</v>
      </c>
      <c r="L1152" s="4">
        <v>0.35</v>
      </c>
    </row>
    <row r="1153" spans="1:12" x14ac:dyDescent="0.35">
      <c r="A1153" s="1" t="s">
        <v>2065</v>
      </c>
      <c r="B1153" t="s">
        <v>2066</v>
      </c>
      <c r="C1153" t="s">
        <v>13</v>
      </c>
      <c r="D1153" t="s">
        <v>14</v>
      </c>
      <c r="E1153">
        <v>1</v>
      </c>
      <c r="F1153" s="2">
        <v>306.25</v>
      </c>
      <c r="G1153" s="3">
        <v>749.64959999999996</v>
      </c>
      <c r="H1153" s="3">
        <v>3.0625</v>
      </c>
      <c r="I1153" s="3">
        <v>14.393750000000001</v>
      </c>
      <c r="J1153" s="3">
        <v>323.70625000000001</v>
      </c>
      <c r="K1153" s="3">
        <v>498.00961538461536</v>
      </c>
      <c r="L1153" s="4">
        <v>0.34999999999999992</v>
      </c>
    </row>
    <row r="1154" spans="1:12" x14ac:dyDescent="0.35">
      <c r="A1154" s="1" t="s">
        <v>2067</v>
      </c>
      <c r="B1154" t="s">
        <v>2068</v>
      </c>
      <c r="C1154" t="s">
        <v>13</v>
      </c>
      <c r="D1154" t="s">
        <v>14</v>
      </c>
      <c r="E1154">
        <v>1</v>
      </c>
      <c r="F1154" s="2">
        <v>1446.25</v>
      </c>
      <c r="G1154" s="3">
        <v>3540.1855999999998</v>
      </c>
      <c r="H1154" s="3">
        <v>14.4625</v>
      </c>
      <c r="I1154" s="3">
        <v>67.973749999999995</v>
      </c>
      <c r="J1154" s="3">
        <v>1528.6862500000002</v>
      </c>
      <c r="K1154" s="3">
        <v>2351.8250000000003</v>
      </c>
      <c r="L1154" s="4">
        <v>0.35</v>
      </c>
    </row>
    <row r="1155" spans="1:12" x14ac:dyDescent="0.35">
      <c r="A1155" s="1" t="s">
        <v>2069</v>
      </c>
      <c r="B1155" t="s">
        <v>2070</v>
      </c>
      <c r="C1155" t="s">
        <v>13</v>
      </c>
      <c r="D1155" t="s">
        <v>14</v>
      </c>
      <c r="E1155">
        <v>1</v>
      </c>
      <c r="F1155" s="2">
        <v>200</v>
      </c>
      <c r="G1155" s="3">
        <v>489.56319999999999</v>
      </c>
      <c r="H1155" s="3">
        <v>2</v>
      </c>
      <c r="I1155" s="3">
        <v>9.4</v>
      </c>
      <c r="J1155" s="3">
        <v>211.4</v>
      </c>
      <c r="K1155" s="3">
        <v>325.23076923076923</v>
      </c>
      <c r="L1155" s="4">
        <v>0.35</v>
      </c>
    </row>
    <row r="1156" spans="1:12" x14ac:dyDescent="0.35">
      <c r="A1156" s="1" t="s">
        <v>2071</v>
      </c>
      <c r="B1156" t="s">
        <v>2072</v>
      </c>
      <c r="C1156" t="s">
        <v>13</v>
      </c>
      <c r="D1156" t="s">
        <v>14</v>
      </c>
      <c r="E1156">
        <v>1</v>
      </c>
      <c r="F1156" s="2">
        <v>66</v>
      </c>
      <c r="G1156" s="3">
        <v>161.56</v>
      </c>
      <c r="H1156" s="3">
        <v>0.66</v>
      </c>
      <c r="I1156" s="3">
        <v>3.1019999999999999</v>
      </c>
      <c r="J1156" s="3">
        <v>69.762</v>
      </c>
      <c r="K1156" s="3">
        <v>107.32615384615384</v>
      </c>
      <c r="L1156" s="4">
        <v>0.35</v>
      </c>
    </row>
    <row r="1157" spans="1:12" x14ac:dyDescent="0.35">
      <c r="A1157" s="1" t="s">
        <v>2073</v>
      </c>
      <c r="B1157" t="s">
        <v>2074</v>
      </c>
      <c r="C1157" t="s">
        <v>34</v>
      </c>
      <c r="D1157" t="s">
        <v>35</v>
      </c>
      <c r="E1157">
        <v>1</v>
      </c>
      <c r="F1157" s="2">
        <v>11.15</v>
      </c>
      <c r="G1157" s="3">
        <v>23</v>
      </c>
      <c r="H1157" s="3">
        <v>0.1115</v>
      </c>
      <c r="I1157" s="3">
        <v>0.52405000000000002</v>
      </c>
      <c r="J1157" s="3">
        <v>11.785550000000001</v>
      </c>
      <c r="K1157" s="3">
        <v>18.131615384615387</v>
      </c>
      <c r="L1157" s="4">
        <v>0.35000000000000003</v>
      </c>
    </row>
    <row r="1158" spans="1:12" x14ac:dyDescent="0.35">
      <c r="A1158" s="1" t="s">
        <v>2075</v>
      </c>
      <c r="B1158" t="s">
        <v>2076</v>
      </c>
      <c r="C1158" t="s">
        <v>13</v>
      </c>
      <c r="D1158" t="s">
        <v>14</v>
      </c>
      <c r="E1158">
        <v>1</v>
      </c>
      <c r="F1158" s="2">
        <v>1527.4</v>
      </c>
      <c r="G1158" s="3">
        <v>3226.4960000000001</v>
      </c>
      <c r="H1158" s="3">
        <v>15.274000000000001</v>
      </c>
      <c r="I1158" s="3">
        <v>71.787800000000004</v>
      </c>
      <c r="J1158" s="3">
        <v>1614.4618</v>
      </c>
      <c r="K1158" s="3">
        <v>2483.7873846153848</v>
      </c>
      <c r="L1158" s="4">
        <v>0.35000000000000003</v>
      </c>
    </row>
    <row r="1159" spans="1:12" x14ac:dyDescent="0.35">
      <c r="A1159" s="1" t="s">
        <v>2077</v>
      </c>
      <c r="B1159" t="s">
        <v>2078</v>
      </c>
      <c r="C1159" t="s">
        <v>13</v>
      </c>
      <c r="D1159" t="s">
        <v>14</v>
      </c>
      <c r="E1159">
        <v>1</v>
      </c>
      <c r="F1159" s="2">
        <v>2459.8000000000002</v>
      </c>
      <c r="G1159" s="3">
        <v>5190.1472000000003</v>
      </c>
      <c r="H1159" s="3">
        <v>24.598000000000003</v>
      </c>
      <c r="I1159" s="3">
        <v>115.61060000000001</v>
      </c>
      <c r="J1159" s="3">
        <v>2600.0086000000001</v>
      </c>
      <c r="K1159" s="3">
        <v>4000.0132307692306</v>
      </c>
      <c r="L1159" s="4">
        <v>0.34999999999999992</v>
      </c>
    </row>
    <row r="1160" spans="1:12" x14ac:dyDescent="0.35">
      <c r="A1160" s="1" t="s">
        <v>2079</v>
      </c>
      <c r="B1160" t="s">
        <v>2080</v>
      </c>
      <c r="C1160" t="s">
        <v>13</v>
      </c>
      <c r="D1160" t="s">
        <v>14</v>
      </c>
      <c r="E1160">
        <v>1</v>
      </c>
      <c r="F1160" s="2">
        <v>3242.4</v>
      </c>
      <c r="G1160" s="3">
        <v>6841.9456</v>
      </c>
      <c r="H1160" s="3">
        <v>32.423999999999999</v>
      </c>
      <c r="I1160" s="3">
        <v>152.39279999999999</v>
      </c>
      <c r="J1160" s="3">
        <v>3427.2168000000001</v>
      </c>
      <c r="K1160" s="3">
        <v>5272.6412307692308</v>
      </c>
      <c r="L1160" s="4">
        <v>0.35</v>
      </c>
    </row>
    <row r="1161" spans="1:12" x14ac:dyDescent="0.35">
      <c r="A1161" s="1" t="s">
        <v>2081</v>
      </c>
      <c r="B1161" t="s">
        <v>2082</v>
      </c>
      <c r="C1161" t="s">
        <v>1467</v>
      </c>
      <c r="D1161" t="s">
        <v>1468</v>
      </c>
      <c r="E1161">
        <v>1</v>
      </c>
      <c r="F1161" s="2">
        <v>1.1399999999999999</v>
      </c>
      <c r="G1161" s="3">
        <v>3</v>
      </c>
      <c r="H1161" s="3">
        <v>1.1399999999999999E-2</v>
      </c>
      <c r="I1161" s="3">
        <v>5.3579999999999996E-2</v>
      </c>
      <c r="J1161" s="3">
        <v>1.2049799999999999</v>
      </c>
      <c r="K1161" s="3">
        <v>1.8538153846153844</v>
      </c>
      <c r="L1161" s="4">
        <v>0.35</v>
      </c>
    </row>
    <row r="1162" spans="1:12" x14ac:dyDescent="0.35">
      <c r="A1162" s="1" t="s">
        <v>2083</v>
      </c>
      <c r="B1162" t="s">
        <v>2084</v>
      </c>
      <c r="C1162" t="s">
        <v>17</v>
      </c>
      <c r="D1162" t="s">
        <v>18</v>
      </c>
      <c r="E1162">
        <v>1</v>
      </c>
      <c r="F1162" s="2">
        <v>21</v>
      </c>
      <c r="G1162" s="3">
        <v>51.408000000000001</v>
      </c>
      <c r="H1162" s="3">
        <v>0.21</v>
      </c>
      <c r="I1162" s="3">
        <v>0.98699999999999999</v>
      </c>
      <c r="J1162" s="3">
        <v>22.196999999999999</v>
      </c>
      <c r="K1162" s="3">
        <v>34.149230769230769</v>
      </c>
      <c r="L1162" s="4">
        <v>0.35000000000000003</v>
      </c>
    </row>
    <row r="1163" spans="1:12" x14ac:dyDescent="0.35">
      <c r="A1163" s="1" t="s">
        <v>2085</v>
      </c>
      <c r="B1163" t="s">
        <v>2086</v>
      </c>
      <c r="C1163" t="s">
        <v>17</v>
      </c>
      <c r="D1163" t="s">
        <v>18</v>
      </c>
      <c r="E1163">
        <v>1</v>
      </c>
      <c r="F1163" s="2">
        <v>42</v>
      </c>
      <c r="G1163" s="3">
        <v>102.8048</v>
      </c>
      <c r="H1163" s="3">
        <v>0.42</v>
      </c>
      <c r="I1163" s="3">
        <v>1.974</v>
      </c>
      <c r="J1163" s="3">
        <v>44.393999999999998</v>
      </c>
      <c r="K1163" s="3">
        <v>68.298461538461538</v>
      </c>
      <c r="L1163" s="4">
        <v>0.35000000000000003</v>
      </c>
    </row>
    <row r="1164" spans="1:12" x14ac:dyDescent="0.35">
      <c r="A1164" s="1" t="s">
        <v>2087</v>
      </c>
      <c r="B1164" t="s">
        <v>2088</v>
      </c>
      <c r="C1164" t="s">
        <v>17</v>
      </c>
      <c r="D1164" t="s">
        <v>18</v>
      </c>
      <c r="E1164">
        <v>1</v>
      </c>
      <c r="F1164" s="2">
        <v>2.5</v>
      </c>
      <c r="G1164" s="3">
        <v>6.1151999999999997</v>
      </c>
      <c r="H1164" s="3">
        <v>2.5000000000000001E-2</v>
      </c>
      <c r="I1164" s="3">
        <v>0.11749999999999999</v>
      </c>
      <c r="J1164" s="3">
        <v>2.6425000000000001</v>
      </c>
      <c r="K1164" s="3">
        <v>4.0653846153846152</v>
      </c>
      <c r="L1164" s="4">
        <v>0.34999999999999992</v>
      </c>
    </row>
    <row r="1165" spans="1:12" x14ac:dyDescent="0.35">
      <c r="A1165" s="1" t="s">
        <v>2089</v>
      </c>
      <c r="B1165" t="s">
        <v>2090</v>
      </c>
      <c r="C1165" t="s">
        <v>17</v>
      </c>
      <c r="D1165" t="s">
        <v>18</v>
      </c>
      <c r="E1165">
        <v>1</v>
      </c>
      <c r="F1165" s="2">
        <v>12</v>
      </c>
      <c r="G1165" s="3">
        <v>29.377600000000001</v>
      </c>
      <c r="H1165" s="3">
        <v>0.12</v>
      </c>
      <c r="I1165" s="3">
        <v>0.56400000000000006</v>
      </c>
      <c r="J1165" s="3">
        <v>12.683999999999999</v>
      </c>
      <c r="K1165" s="3">
        <v>19.513846153846153</v>
      </c>
      <c r="L1165" s="4">
        <v>0.35</v>
      </c>
    </row>
    <row r="1166" spans="1:12" x14ac:dyDescent="0.35">
      <c r="A1166" s="1" t="s">
        <v>2091</v>
      </c>
      <c r="B1166" t="s">
        <v>2092</v>
      </c>
      <c r="C1166" t="s">
        <v>17</v>
      </c>
      <c r="D1166" t="s">
        <v>18</v>
      </c>
      <c r="E1166">
        <v>1</v>
      </c>
      <c r="F1166" s="2">
        <v>12</v>
      </c>
      <c r="G1166" s="3">
        <v>29.377600000000001</v>
      </c>
      <c r="H1166" s="3">
        <v>0.12</v>
      </c>
      <c r="I1166" s="3">
        <v>0.56400000000000006</v>
      </c>
      <c r="J1166" s="3">
        <v>12.683999999999999</v>
      </c>
      <c r="K1166" s="3">
        <v>19.513846153846153</v>
      </c>
      <c r="L1166" s="4">
        <v>0.35</v>
      </c>
    </row>
    <row r="1167" spans="1:12" x14ac:dyDescent="0.35">
      <c r="A1167" s="1" t="s">
        <v>2093</v>
      </c>
      <c r="B1167" t="s">
        <v>2094</v>
      </c>
      <c r="C1167" t="s">
        <v>17</v>
      </c>
      <c r="D1167" t="s">
        <v>18</v>
      </c>
      <c r="E1167">
        <v>1</v>
      </c>
      <c r="F1167" s="2">
        <v>12</v>
      </c>
      <c r="G1167" s="3">
        <v>29.377600000000001</v>
      </c>
      <c r="H1167" s="3">
        <v>0.12</v>
      </c>
      <c r="I1167" s="3">
        <v>0.56400000000000006</v>
      </c>
      <c r="J1167" s="3">
        <v>12.683999999999999</v>
      </c>
      <c r="K1167" s="3">
        <v>19.513846153846153</v>
      </c>
      <c r="L1167" s="4">
        <v>0.35</v>
      </c>
    </row>
    <row r="1168" spans="1:12" x14ac:dyDescent="0.35">
      <c r="A1168" s="1" t="s">
        <v>2095</v>
      </c>
      <c r="B1168" t="s">
        <v>2096</v>
      </c>
      <c r="C1168" t="s">
        <v>17</v>
      </c>
      <c r="D1168" t="s">
        <v>18</v>
      </c>
      <c r="E1168">
        <v>1</v>
      </c>
      <c r="F1168" s="2">
        <v>12</v>
      </c>
      <c r="G1168" s="3">
        <v>29.377600000000001</v>
      </c>
      <c r="H1168" s="3">
        <v>0.12</v>
      </c>
      <c r="I1168" s="3">
        <v>0.56400000000000006</v>
      </c>
      <c r="J1168" s="3">
        <v>12.683999999999999</v>
      </c>
      <c r="K1168" s="3">
        <v>19.513846153846153</v>
      </c>
      <c r="L1168" s="4">
        <v>0.35</v>
      </c>
    </row>
    <row r="1169" spans="1:12" x14ac:dyDescent="0.35">
      <c r="A1169" s="1" t="s">
        <v>2097</v>
      </c>
      <c r="B1169" t="s">
        <v>2098</v>
      </c>
      <c r="C1169" t="s">
        <v>17</v>
      </c>
      <c r="D1169" t="s">
        <v>18</v>
      </c>
      <c r="E1169">
        <v>1</v>
      </c>
      <c r="F1169" s="2">
        <v>19.96</v>
      </c>
      <c r="G1169" s="3">
        <v>48.854399999999998</v>
      </c>
      <c r="H1169" s="3">
        <v>0.1996</v>
      </c>
      <c r="I1169" s="3">
        <v>0.93812000000000006</v>
      </c>
      <c r="J1169" s="3">
        <v>21.097720000000002</v>
      </c>
      <c r="K1169" s="3">
        <v>32.458030769230774</v>
      </c>
      <c r="L1169" s="4">
        <v>0.35000000000000003</v>
      </c>
    </row>
    <row r="1170" spans="1:12" x14ac:dyDescent="0.35">
      <c r="A1170" s="1" t="s">
        <v>2099</v>
      </c>
      <c r="B1170" t="s">
        <v>2100</v>
      </c>
      <c r="C1170" t="s">
        <v>34</v>
      </c>
      <c r="D1170" t="s">
        <v>35</v>
      </c>
      <c r="E1170">
        <v>1</v>
      </c>
      <c r="F1170" s="2">
        <v>29.87</v>
      </c>
      <c r="G1170" s="3">
        <v>62</v>
      </c>
      <c r="H1170" s="3">
        <v>0.29870000000000002</v>
      </c>
      <c r="I1170" s="3">
        <v>1.4038900000000001</v>
      </c>
      <c r="J1170" s="3">
        <v>31.572590000000002</v>
      </c>
      <c r="K1170" s="3">
        <v>48.573215384615388</v>
      </c>
      <c r="L1170" s="4">
        <v>0.35000000000000003</v>
      </c>
    </row>
    <row r="1171" spans="1:12" x14ac:dyDescent="0.35">
      <c r="A1171" s="1" t="s">
        <v>2101</v>
      </c>
      <c r="B1171" t="s">
        <v>2102</v>
      </c>
      <c r="C1171" t="s">
        <v>17</v>
      </c>
      <c r="D1171" t="s">
        <v>18</v>
      </c>
      <c r="E1171">
        <v>1</v>
      </c>
      <c r="F1171" s="2">
        <v>57</v>
      </c>
      <c r="G1171" s="3">
        <v>139.52959999999999</v>
      </c>
      <c r="H1171" s="3">
        <v>0.57000000000000006</v>
      </c>
      <c r="I1171" s="3">
        <v>2.6789999999999998</v>
      </c>
      <c r="J1171" s="3">
        <v>60.249000000000002</v>
      </c>
      <c r="K1171" s="3">
        <v>92.690769230769234</v>
      </c>
      <c r="L1171" s="4">
        <v>0.35</v>
      </c>
    </row>
    <row r="1172" spans="1:12" x14ac:dyDescent="0.35">
      <c r="A1172" s="1" t="s">
        <v>2103</v>
      </c>
      <c r="B1172" t="s">
        <v>2104</v>
      </c>
      <c r="C1172" t="s">
        <v>17</v>
      </c>
      <c r="D1172" t="s">
        <v>18</v>
      </c>
      <c r="E1172">
        <v>1</v>
      </c>
      <c r="F1172" s="2">
        <v>195</v>
      </c>
      <c r="G1172" s="3">
        <v>477.33280000000002</v>
      </c>
      <c r="H1172" s="3">
        <v>1.95</v>
      </c>
      <c r="I1172" s="3">
        <v>9.1649999999999991</v>
      </c>
      <c r="J1172" s="3">
        <v>206.11499999999998</v>
      </c>
      <c r="K1172" s="3">
        <v>317.09999999999997</v>
      </c>
      <c r="L1172" s="4">
        <v>0.35</v>
      </c>
    </row>
    <row r="1173" spans="1:12" x14ac:dyDescent="0.35">
      <c r="A1173" s="1" t="s">
        <v>2105</v>
      </c>
      <c r="B1173" t="s">
        <v>2106</v>
      </c>
      <c r="C1173" t="s">
        <v>17</v>
      </c>
      <c r="D1173" t="s">
        <v>18</v>
      </c>
      <c r="E1173">
        <v>1</v>
      </c>
      <c r="F1173" s="2">
        <v>20</v>
      </c>
      <c r="G1173" s="3">
        <v>48.955199999999998</v>
      </c>
      <c r="H1173" s="3">
        <v>0.2</v>
      </c>
      <c r="I1173" s="3">
        <v>0.94</v>
      </c>
      <c r="J1173" s="3">
        <v>21.14</v>
      </c>
      <c r="K1173" s="3">
        <v>32.523076923076921</v>
      </c>
      <c r="L1173" s="4">
        <v>0.34999999999999992</v>
      </c>
    </row>
    <row r="1174" spans="1:12" x14ac:dyDescent="0.35">
      <c r="A1174" s="1" t="s">
        <v>2107</v>
      </c>
      <c r="B1174" t="s">
        <v>2108</v>
      </c>
      <c r="C1174" t="s">
        <v>17</v>
      </c>
      <c r="D1174" t="s">
        <v>18</v>
      </c>
      <c r="E1174">
        <v>1</v>
      </c>
      <c r="F1174" s="2">
        <v>20</v>
      </c>
      <c r="G1174" s="3">
        <v>48.955199999999998</v>
      </c>
      <c r="H1174" s="3">
        <v>0.2</v>
      </c>
      <c r="I1174" s="3">
        <v>0.94</v>
      </c>
      <c r="J1174" s="3">
        <v>21.14</v>
      </c>
      <c r="K1174" s="3">
        <v>32.523076923076921</v>
      </c>
      <c r="L1174" s="4">
        <v>0.34999999999999992</v>
      </c>
    </row>
    <row r="1175" spans="1:12" x14ac:dyDescent="0.35">
      <c r="A1175" s="1" t="s">
        <v>2109</v>
      </c>
      <c r="B1175" t="s">
        <v>2110</v>
      </c>
      <c r="C1175" t="s">
        <v>13</v>
      </c>
      <c r="D1175" t="s">
        <v>14</v>
      </c>
      <c r="E1175">
        <v>1</v>
      </c>
      <c r="F1175" s="2">
        <v>974.38</v>
      </c>
      <c r="G1175" s="3">
        <v>2010</v>
      </c>
      <c r="H1175" s="3">
        <v>9.7438000000000002</v>
      </c>
      <c r="I1175" s="3">
        <v>45.795859999999998</v>
      </c>
      <c r="J1175" s="3">
        <v>1029.91966</v>
      </c>
      <c r="K1175" s="3">
        <v>1584.4917846153846</v>
      </c>
      <c r="L1175" s="4">
        <v>0.35</v>
      </c>
    </row>
    <row r="1176" spans="1:12" x14ac:dyDescent="0.35">
      <c r="A1176" s="1" t="s">
        <v>2111</v>
      </c>
      <c r="B1176" t="s">
        <v>2112</v>
      </c>
      <c r="C1176" t="s">
        <v>13</v>
      </c>
      <c r="D1176" t="s">
        <v>14</v>
      </c>
      <c r="E1176">
        <v>1</v>
      </c>
      <c r="F1176" s="2">
        <v>1768.13</v>
      </c>
      <c r="G1176" s="3">
        <v>3646</v>
      </c>
      <c r="H1176" s="3">
        <v>17.6813</v>
      </c>
      <c r="I1176" s="3">
        <v>83.10211000000001</v>
      </c>
      <c r="J1176" s="3">
        <v>1868.9134100000001</v>
      </c>
      <c r="K1176" s="3">
        <v>2875.2514000000001</v>
      </c>
      <c r="L1176" s="4">
        <v>0.35</v>
      </c>
    </row>
    <row r="1177" spans="1:12" x14ac:dyDescent="0.35">
      <c r="A1177" s="1" t="s">
        <v>2113</v>
      </c>
      <c r="B1177" t="s">
        <v>2114</v>
      </c>
      <c r="C1177" t="s">
        <v>13</v>
      </c>
      <c r="D1177" t="s">
        <v>14</v>
      </c>
      <c r="E1177">
        <v>1</v>
      </c>
      <c r="F1177" s="2">
        <v>1946.25</v>
      </c>
      <c r="G1177" s="3">
        <v>4013</v>
      </c>
      <c r="H1177" s="3">
        <v>19.462500000000002</v>
      </c>
      <c r="I1177" s="3">
        <v>91.473749999999995</v>
      </c>
      <c r="J1177" s="3">
        <v>2057.1862500000002</v>
      </c>
      <c r="K1177" s="3">
        <v>3164.9019230769231</v>
      </c>
      <c r="L1177" s="4">
        <v>0.34999999999999992</v>
      </c>
    </row>
    <row r="1178" spans="1:12" x14ac:dyDescent="0.35">
      <c r="A1178" s="1" t="s">
        <v>2115</v>
      </c>
      <c r="B1178" t="s">
        <v>2116</v>
      </c>
      <c r="C1178" t="s">
        <v>13</v>
      </c>
      <c r="D1178" t="s">
        <v>14</v>
      </c>
      <c r="E1178">
        <v>1</v>
      </c>
      <c r="F1178" s="2">
        <v>686.88</v>
      </c>
      <c r="G1178" s="3">
        <v>1417</v>
      </c>
      <c r="H1178" s="3">
        <v>6.8688000000000002</v>
      </c>
      <c r="I1178" s="3">
        <v>32.283360000000002</v>
      </c>
      <c r="J1178" s="3">
        <v>726.03215999999998</v>
      </c>
      <c r="K1178" s="3">
        <v>1116.9725538461537</v>
      </c>
      <c r="L1178" s="4">
        <v>0.34999999999999992</v>
      </c>
    </row>
    <row r="1179" spans="1:12" x14ac:dyDescent="0.35">
      <c r="A1179" s="1" t="s">
        <v>2117</v>
      </c>
      <c r="B1179" t="s">
        <v>2118</v>
      </c>
      <c r="C1179" t="s">
        <v>21</v>
      </c>
      <c r="D1179" t="s">
        <v>22</v>
      </c>
      <c r="E1179">
        <v>1</v>
      </c>
      <c r="F1179" s="2">
        <v>50.27</v>
      </c>
      <c r="G1179" s="3">
        <v>131.3648</v>
      </c>
      <c r="H1179" s="3">
        <v>0.50270000000000004</v>
      </c>
      <c r="I1179" s="3">
        <v>2.3626900000000002</v>
      </c>
      <c r="J1179" s="3">
        <v>53.135390000000001</v>
      </c>
      <c r="K1179" s="3">
        <v>81.746753846153851</v>
      </c>
      <c r="L1179" s="4">
        <v>0.35000000000000003</v>
      </c>
    </row>
    <row r="1180" spans="1:12" x14ac:dyDescent="0.35">
      <c r="A1180" s="1" t="s">
        <v>2119</v>
      </c>
      <c r="B1180" t="s">
        <v>2120</v>
      </c>
      <c r="C1180" t="s">
        <v>21</v>
      </c>
      <c r="D1180" t="s">
        <v>22</v>
      </c>
      <c r="E1180">
        <v>1</v>
      </c>
      <c r="F1180" s="2">
        <v>140</v>
      </c>
      <c r="G1180" s="3">
        <v>305.98</v>
      </c>
      <c r="H1180" s="3">
        <v>1.4000000000000001</v>
      </c>
      <c r="I1180" s="3">
        <v>6.58</v>
      </c>
      <c r="J1180" s="3">
        <v>147.98000000000002</v>
      </c>
      <c r="K1180" s="3">
        <v>227.66153846153847</v>
      </c>
      <c r="L1180" s="4">
        <v>0.34999999999999992</v>
      </c>
    </row>
    <row r="1181" spans="1:12" x14ac:dyDescent="0.35">
      <c r="A1181" s="1" t="s">
        <v>2121</v>
      </c>
      <c r="B1181" t="s">
        <v>2122</v>
      </c>
      <c r="C1181" t="s">
        <v>1467</v>
      </c>
      <c r="D1181" t="s">
        <v>1468</v>
      </c>
      <c r="E1181">
        <v>1</v>
      </c>
      <c r="F1181" s="2">
        <v>25.6</v>
      </c>
      <c r="G1181" s="3">
        <v>101.304</v>
      </c>
      <c r="H1181" s="3">
        <v>0.25600000000000001</v>
      </c>
      <c r="I1181" s="3">
        <v>1.2032</v>
      </c>
      <c r="J1181" s="3">
        <v>27.059200000000001</v>
      </c>
      <c r="K1181" s="3">
        <v>41.629538461538459</v>
      </c>
      <c r="L1181" s="4">
        <v>0.34999999999999992</v>
      </c>
    </row>
    <row r="1182" spans="1:12" x14ac:dyDescent="0.35">
      <c r="A1182" s="1" t="s">
        <v>2123</v>
      </c>
      <c r="B1182" t="s">
        <v>2124</v>
      </c>
      <c r="C1182" t="s">
        <v>17</v>
      </c>
      <c r="D1182" t="s">
        <v>18</v>
      </c>
      <c r="E1182">
        <v>1</v>
      </c>
      <c r="F1182" s="2">
        <v>369</v>
      </c>
      <c r="G1182" s="3">
        <v>1460.26</v>
      </c>
      <c r="H1182" s="3">
        <v>3.69</v>
      </c>
      <c r="I1182" s="3">
        <v>17.343</v>
      </c>
      <c r="J1182" s="3">
        <v>390.03300000000002</v>
      </c>
      <c r="K1182" s="3">
        <v>600.05076923076922</v>
      </c>
      <c r="L1182" s="4">
        <v>0.35</v>
      </c>
    </row>
    <row r="1183" spans="1:12" x14ac:dyDescent="0.35">
      <c r="A1183" s="1" t="s">
        <v>2125</v>
      </c>
      <c r="B1183" t="s">
        <v>2126</v>
      </c>
      <c r="C1183" t="s">
        <v>17</v>
      </c>
      <c r="D1183" t="s">
        <v>18</v>
      </c>
      <c r="E1183">
        <v>1</v>
      </c>
      <c r="F1183" s="2">
        <v>383.5</v>
      </c>
      <c r="G1183" s="3">
        <v>1517.63</v>
      </c>
      <c r="H1183" s="3">
        <v>3.835</v>
      </c>
      <c r="I1183" s="3">
        <v>18.0245</v>
      </c>
      <c r="J1183" s="3">
        <v>405.35949999999997</v>
      </c>
      <c r="K1183" s="3">
        <v>623.62999999999988</v>
      </c>
      <c r="L1183" s="4">
        <v>0.34999999999999992</v>
      </c>
    </row>
    <row r="1184" spans="1:12" x14ac:dyDescent="0.35">
      <c r="A1184" s="1" t="s">
        <v>2127</v>
      </c>
      <c r="B1184" t="s">
        <v>2128</v>
      </c>
      <c r="C1184" t="s">
        <v>34</v>
      </c>
      <c r="D1184" t="s">
        <v>35</v>
      </c>
      <c r="E1184">
        <v>1</v>
      </c>
      <c r="F1184" s="2">
        <v>107.1</v>
      </c>
      <c r="G1184" s="3">
        <v>262.15839999999997</v>
      </c>
      <c r="H1184" s="3">
        <v>1.071</v>
      </c>
      <c r="I1184" s="3">
        <v>5.0336999999999996</v>
      </c>
      <c r="J1184" s="3">
        <v>113.20469999999999</v>
      </c>
      <c r="K1184" s="3">
        <v>174.16107692307691</v>
      </c>
      <c r="L1184" s="4">
        <v>0.35</v>
      </c>
    </row>
    <row r="1185" spans="1:12" x14ac:dyDescent="0.35">
      <c r="A1185" s="1" t="s">
        <v>2129</v>
      </c>
      <c r="B1185" t="s">
        <v>2130</v>
      </c>
      <c r="C1185" t="s">
        <v>13</v>
      </c>
      <c r="D1185" t="s">
        <v>14</v>
      </c>
      <c r="E1185">
        <v>1</v>
      </c>
      <c r="F1185" s="2">
        <v>7534.8</v>
      </c>
      <c r="G1185" s="3">
        <v>15536</v>
      </c>
      <c r="H1185" s="3">
        <v>75.347999999999999</v>
      </c>
      <c r="I1185" s="3">
        <v>354.13560000000001</v>
      </c>
      <c r="J1185" s="3">
        <v>7964.2835999999998</v>
      </c>
      <c r="K1185" s="3">
        <v>12252.743999999999</v>
      </c>
      <c r="L1185" s="4">
        <v>0.35</v>
      </c>
    </row>
    <row r="1186" spans="1:12" x14ac:dyDescent="0.35">
      <c r="A1186" s="1" t="s">
        <v>2131</v>
      </c>
      <c r="B1186" t="s">
        <v>2130</v>
      </c>
      <c r="C1186" t="s">
        <v>13</v>
      </c>
      <c r="D1186" t="s">
        <v>14</v>
      </c>
      <c r="E1186">
        <v>1</v>
      </c>
      <c r="F1186" s="2">
        <v>30139.200000000001</v>
      </c>
      <c r="G1186" s="3">
        <v>62143</v>
      </c>
      <c r="H1186" s="3">
        <v>301.392</v>
      </c>
      <c r="I1186" s="3">
        <v>1416.5424</v>
      </c>
      <c r="J1186" s="3">
        <v>31857.134399999999</v>
      </c>
      <c r="K1186" s="3">
        <v>49010.975999999995</v>
      </c>
      <c r="L1186" s="4">
        <v>0.35</v>
      </c>
    </row>
    <row r="1187" spans="1:12" x14ac:dyDescent="0.35">
      <c r="A1187" s="1" t="s">
        <v>2132</v>
      </c>
      <c r="B1187" t="s">
        <v>2133</v>
      </c>
      <c r="C1187" t="s">
        <v>17</v>
      </c>
      <c r="D1187" t="s">
        <v>18</v>
      </c>
      <c r="E1187">
        <v>1</v>
      </c>
      <c r="F1187" s="2">
        <v>858</v>
      </c>
      <c r="G1187" s="3">
        <v>2100.25</v>
      </c>
      <c r="H1187" s="3">
        <v>8.58</v>
      </c>
      <c r="I1187" s="3">
        <v>40.326000000000001</v>
      </c>
      <c r="J1187" s="3">
        <v>906.90600000000006</v>
      </c>
      <c r="K1187" s="3">
        <v>1395.24</v>
      </c>
      <c r="L1187" s="4">
        <v>0.35</v>
      </c>
    </row>
    <row r="1188" spans="1:12" x14ac:dyDescent="0.35">
      <c r="A1188" s="1" t="s">
        <v>2134</v>
      </c>
      <c r="B1188" t="s">
        <v>2135</v>
      </c>
      <c r="C1188" t="s">
        <v>13</v>
      </c>
      <c r="D1188" t="s">
        <v>14</v>
      </c>
      <c r="E1188">
        <v>1</v>
      </c>
      <c r="F1188" s="2">
        <v>242.9</v>
      </c>
      <c r="G1188" s="3">
        <v>594.57439999999997</v>
      </c>
      <c r="H1188" s="3">
        <v>2.4290000000000003</v>
      </c>
      <c r="I1188" s="3">
        <v>11.4163</v>
      </c>
      <c r="J1188" s="3">
        <v>256.74529999999999</v>
      </c>
      <c r="K1188" s="3">
        <v>394.99276923076917</v>
      </c>
      <c r="L1188" s="4">
        <v>0.34999999999999992</v>
      </c>
    </row>
    <row r="1189" spans="1:12" x14ac:dyDescent="0.35">
      <c r="A1189" s="1" t="s">
        <v>2136</v>
      </c>
      <c r="B1189" t="s">
        <v>2137</v>
      </c>
      <c r="C1189" t="s">
        <v>13</v>
      </c>
      <c r="D1189" t="s">
        <v>14</v>
      </c>
      <c r="E1189">
        <v>1</v>
      </c>
      <c r="F1189" s="2">
        <v>555.79999999999995</v>
      </c>
      <c r="G1189" s="3">
        <v>1360.5088000000001</v>
      </c>
      <c r="H1189" s="3">
        <v>5.5579999999999998</v>
      </c>
      <c r="I1189" s="3">
        <v>26.122599999999998</v>
      </c>
      <c r="J1189" s="3">
        <v>587.48059999999998</v>
      </c>
      <c r="K1189" s="3">
        <v>903.81630769230765</v>
      </c>
      <c r="L1189" s="4">
        <v>0.35</v>
      </c>
    </row>
    <row r="1190" spans="1:12" x14ac:dyDescent="0.35">
      <c r="A1190" s="1" t="s">
        <v>2138</v>
      </c>
      <c r="B1190" t="s">
        <v>2139</v>
      </c>
      <c r="C1190" t="s">
        <v>13</v>
      </c>
      <c r="D1190" t="s">
        <v>14</v>
      </c>
      <c r="E1190">
        <v>1</v>
      </c>
      <c r="F1190" s="2">
        <v>695.1</v>
      </c>
      <c r="G1190" s="3">
        <v>1701.4928</v>
      </c>
      <c r="H1190" s="3">
        <v>6.9510000000000005</v>
      </c>
      <c r="I1190" s="3">
        <v>32.669699999999999</v>
      </c>
      <c r="J1190" s="3">
        <v>734.72070000000008</v>
      </c>
      <c r="K1190" s="3">
        <v>1130.3395384615385</v>
      </c>
      <c r="L1190" s="4">
        <v>0.34999999999999992</v>
      </c>
    </row>
    <row r="1191" spans="1:12" x14ac:dyDescent="0.35">
      <c r="A1191" s="1" t="s">
        <v>2140</v>
      </c>
      <c r="B1191" t="s">
        <v>2141</v>
      </c>
      <c r="C1191" t="s">
        <v>13</v>
      </c>
      <c r="D1191" t="s">
        <v>14</v>
      </c>
      <c r="E1191">
        <v>1</v>
      </c>
      <c r="F1191" s="2">
        <v>2153.9</v>
      </c>
      <c r="G1191" s="3">
        <v>5272.3887999999997</v>
      </c>
      <c r="H1191" s="3">
        <v>21.539000000000001</v>
      </c>
      <c r="I1191" s="3">
        <v>101.2333</v>
      </c>
      <c r="J1191" s="3">
        <v>2276.6723000000002</v>
      </c>
      <c r="K1191" s="3">
        <v>3502.5727692307696</v>
      </c>
      <c r="L1191" s="4">
        <v>0.35000000000000003</v>
      </c>
    </row>
    <row r="1192" spans="1:12" x14ac:dyDescent="0.35">
      <c r="A1192" s="1" t="s">
        <v>2142</v>
      </c>
      <c r="B1192" t="s">
        <v>2141</v>
      </c>
      <c r="C1192" t="s">
        <v>13</v>
      </c>
      <c r="D1192" t="s">
        <v>14</v>
      </c>
      <c r="E1192">
        <v>1</v>
      </c>
      <c r="F1192" s="2">
        <v>2674.7</v>
      </c>
      <c r="G1192" s="3">
        <v>6547.2287999999999</v>
      </c>
      <c r="H1192" s="3">
        <v>26.747</v>
      </c>
      <c r="I1192" s="3">
        <v>125.7109</v>
      </c>
      <c r="J1192" s="3">
        <v>2827.1578999999997</v>
      </c>
      <c r="K1192" s="3">
        <v>4349.4736923076916</v>
      </c>
      <c r="L1192" s="4">
        <v>0.35</v>
      </c>
    </row>
    <row r="1193" spans="1:12" x14ac:dyDescent="0.35">
      <c r="A1193" s="1" t="s">
        <v>2143</v>
      </c>
      <c r="B1193" t="s">
        <v>2144</v>
      </c>
      <c r="C1193" t="s">
        <v>13</v>
      </c>
      <c r="D1193" t="s">
        <v>14</v>
      </c>
      <c r="E1193">
        <v>1</v>
      </c>
      <c r="F1193" s="2">
        <v>5.92</v>
      </c>
      <c r="G1193" s="3">
        <v>14.492800000000001</v>
      </c>
      <c r="H1193" s="3">
        <v>5.9200000000000003E-2</v>
      </c>
      <c r="I1193" s="3">
        <v>0.27823999999999999</v>
      </c>
      <c r="J1193" s="3">
        <v>6.2574399999999999</v>
      </c>
      <c r="K1193" s="3">
        <v>9.626830769230768</v>
      </c>
      <c r="L1193" s="4">
        <v>0.34999999999999992</v>
      </c>
    </row>
    <row r="1194" spans="1:12" x14ac:dyDescent="0.35">
      <c r="A1194" s="1" t="s">
        <v>2145</v>
      </c>
      <c r="B1194" t="s">
        <v>2146</v>
      </c>
      <c r="C1194" t="s">
        <v>13</v>
      </c>
      <c r="D1194" t="s">
        <v>14</v>
      </c>
      <c r="E1194">
        <v>1</v>
      </c>
      <c r="F1194" s="2">
        <v>2.4</v>
      </c>
      <c r="G1194" s="3">
        <v>5.88</v>
      </c>
      <c r="H1194" s="3">
        <v>2.4E-2</v>
      </c>
      <c r="I1194" s="3">
        <v>0.1128</v>
      </c>
      <c r="J1194" s="3">
        <v>2.5367999999999999</v>
      </c>
      <c r="K1194" s="3">
        <v>3.9027692307692305</v>
      </c>
      <c r="L1194" s="4">
        <v>0.35</v>
      </c>
    </row>
    <row r="1195" spans="1:12" x14ac:dyDescent="0.35">
      <c r="A1195" s="1" t="s">
        <v>2147</v>
      </c>
      <c r="B1195" t="s">
        <v>2148</v>
      </c>
      <c r="C1195" t="s">
        <v>13</v>
      </c>
      <c r="D1195" t="s">
        <v>14</v>
      </c>
      <c r="E1195">
        <v>1</v>
      </c>
      <c r="F1195" s="2">
        <v>415.8</v>
      </c>
      <c r="G1195" s="3">
        <v>858</v>
      </c>
      <c r="H1195" s="3">
        <v>4.1580000000000004</v>
      </c>
      <c r="I1195" s="3">
        <v>19.5426</v>
      </c>
      <c r="J1195" s="3">
        <v>439.50060000000002</v>
      </c>
      <c r="K1195" s="3">
        <v>676.15476923076926</v>
      </c>
      <c r="L1195" s="4">
        <v>0.35</v>
      </c>
    </row>
    <row r="1196" spans="1:12" x14ac:dyDescent="0.35">
      <c r="A1196" s="1" t="s">
        <v>2149</v>
      </c>
      <c r="B1196" t="s">
        <v>2150</v>
      </c>
      <c r="C1196" t="s">
        <v>13</v>
      </c>
      <c r="D1196" t="s">
        <v>14</v>
      </c>
      <c r="E1196">
        <v>1</v>
      </c>
      <c r="F1196" s="2">
        <v>135.80000000000001</v>
      </c>
      <c r="G1196" s="3">
        <v>332.416</v>
      </c>
      <c r="H1196" s="3">
        <v>1.3580000000000001</v>
      </c>
      <c r="I1196" s="3">
        <v>6.3826000000000009</v>
      </c>
      <c r="J1196" s="3">
        <v>143.54060000000001</v>
      </c>
      <c r="K1196" s="3">
        <v>220.83169230769232</v>
      </c>
      <c r="L1196" s="4">
        <v>0.35</v>
      </c>
    </row>
    <row r="1197" spans="1:12" x14ac:dyDescent="0.35">
      <c r="A1197" s="1" t="s">
        <v>2151</v>
      </c>
      <c r="B1197" t="s">
        <v>2152</v>
      </c>
      <c r="C1197" t="s">
        <v>34</v>
      </c>
      <c r="D1197" t="s">
        <v>35</v>
      </c>
      <c r="E1197">
        <v>1</v>
      </c>
      <c r="F1197" s="2">
        <v>19147.59</v>
      </c>
      <c r="G1197" s="3">
        <v>46870.14</v>
      </c>
      <c r="H1197" s="3">
        <v>191.4759</v>
      </c>
      <c r="I1197" s="3">
        <v>899.93673000000001</v>
      </c>
      <c r="J1197" s="3">
        <v>20239.002630000003</v>
      </c>
      <c r="K1197" s="3">
        <v>31136.927123076926</v>
      </c>
      <c r="L1197" s="4">
        <v>0.35</v>
      </c>
    </row>
    <row r="1198" spans="1:12" x14ac:dyDescent="0.35">
      <c r="A1198" s="1" t="s">
        <v>2153</v>
      </c>
      <c r="B1198" t="s">
        <v>2154</v>
      </c>
      <c r="C1198" t="s">
        <v>13</v>
      </c>
      <c r="D1198" t="s">
        <v>14</v>
      </c>
      <c r="E1198">
        <v>1</v>
      </c>
      <c r="F1198" s="2">
        <v>679.7</v>
      </c>
      <c r="G1198" s="3">
        <v>1663.7936</v>
      </c>
      <c r="H1198" s="3">
        <v>6.7970000000000006</v>
      </c>
      <c r="I1198" s="3">
        <v>31.945900000000002</v>
      </c>
      <c r="J1198" s="3">
        <v>718.44290000000012</v>
      </c>
      <c r="K1198" s="3">
        <v>1105.2967692307693</v>
      </c>
      <c r="L1198" s="4">
        <v>0.34999999999999992</v>
      </c>
    </row>
    <row r="1199" spans="1:12" x14ac:dyDescent="0.35">
      <c r="A1199" s="1" t="s">
        <v>2155</v>
      </c>
      <c r="B1199" t="s">
        <v>2156</v>
      </c>
      <c r="C1199" t="s">
        <v>13</v>
      </c>
      <c r="D1199" t="s">
        <v>14</v>
      </c>
      <c r="E1199">
        <v>1</v>
      </c>
      <c r="F1199" s="2">
        <v>889.7</v>
      </c>
      <c r="G1199" s="3">
        <v>2177.84</v>
      </c>
      <c r="H1199" s="3">
        <v>8.8970000000000002</v>
      </c>
      <c r="I1199" s="3">
        <v>41.815899999999999</v>
      </c>
      <c r="J1199" s="3">
        <v>940.41290000000004</v>
      </c>
      <c r="K1199" s="3">
        <v>1446.7890769230769</v>
      </c>
      <c r="L1199" s="4">
        <v>0.35</v>
      </c>
    </row>
    <row r="1200" spans="1:12" x14ac:dyDescent="0.35">
      <c r="A1200" s="1" t="s">
        <v>2157</v>
      </c>
      <c r="B1200" t="s">
        <v>2158</v>
      </c>
      <c r="C1200" t="s">
        <v>13</v>
      </c>
      <c r="D1200" t="s">
        <v>14</v>
      </c>
      <c r="E1200">
        <v>1</v>
      </c>
      <c r="F1200" s="2">
        <v>1803.2</v>
      </c>
      <c r="G1200" s="3">
        <v>4413.9312</v>
      </c>
      <c r="H1200" s="3">
        <v>18.032</v>
      </c>
      <c r="I1200" s="3">
        <v>84.750399999999999</v>
      </c>
      <c r="J1200" s="3">
        <v>1905.9823999999999</v>
      </c>
      <c r="K1200" s="3">
        <v>2932.280615384615</v>
      </c>
      <c r="L1200" s="4">
        <v>0.35</v>
      </c>
    </row>
    <row r="1201" spans="1:12" x14ac:dyDescent="0.35">
      <c r="A1201" s="1" t="s">
        <v>2159</v>
      </c>
      <c r="B1201" t="s">
        <v>2160</v>
      </c>
      <c r="C1201" t="s">
        <v>21</v>
      </c>
      <c r="D1201" t="s">
        <v>22</v>
      </c>
      <c r="E1201">
        <v>1</v>
      </c>
      <c r="F1201" s="2">
        <v>112.5</v>
      </c>
      <c r="G1201" s="3">
        <v>275.38560000000001</v>
      </c>
      <c r="H1201" s="3">
        <v>1.125</v>
      </c>
      <c r="I1201" s="3">
        <v>5.2874999999999996</v>
      </c>
      <c r="J1201" s="3">
        <v>118.91249999999999</v>
      </c>
      <c r="K1201" s="3">
        <v>182.94230769230768</v>
      </c>
      <c r="L1201" s="4">
        <v>0.35</v>
      </c>
    </row>
    <row r="1202" spans="1:12" x14ac:dyDescent="0.35">
      <c r="A1202" s="1" t="s">
        <v>2161</v>
      </c>
      <c r="B1202" t="s">
        <v>2162</v>
      </c>
      <c r="C1202" t="s">
        <v>21</v>
      </c>
      <c r="D1202" t="s">
        <v>22</v>
      </c>
      <c r="E1202">
        <v>1</v>
      </c>
      <c r="F1202" s="2">
        <v>65.5</v>
      </c>
      <c r="G1202" s="3">
        <v>160.328</v>
      </c>
      <c r="H1202" s="3">
        <v>0.65500000000000003</v>
      </c>
      <c r="I1202" s="3">
        <v>3.0785</v>
      </c>
      <c r="J1202" s="3">
        <v>69.233500000000006</v>
      </c>
      <c r="K1202" s="3">
        <v>106.51307692307692</v>
      </c>
      <c r="L1202" s="4">
        <v>0.34999999999999992</v>
      </c>
    </row>
    <row r="1203" spans="1:12" x14ac:dyDescent="0.35">
      <c r="A1203" s="1" t="s">
        <v>2163</v>
      </c>
      <c r="B1203" t="s">
        <v>2164</v>
      </c>
      <c r="C1203" t="s">
        <v>17</v>
      </c>
      <c r="D1203" t="s">
        <v>18</v>
      </c>
      <c r="E1203">
        <v>1</v>
      </c>
      <c r="F1203" s="2">
        <v>6.3</v>
      </c>
      <c r="G1203" s="3">
        <v>15.4224</v>
      </c>
      <c r="H1203" s="3">
        <v>6.3E-2</v>
      </c>
      <c r="I1203" s="3">
        <v>0.29609999999999997</v>
      </c>
      <c r="J1203" s="3">
        <v>6.6590999999999996</v>
      </c>
      <c r="K1203" s="3">
        <v>10.244769230769229</v>
      </c>
      <c r="L1203" s="4">
        <v>0.34999999999999992</v>
      </c>
    </row>
    <row r="1204" spans="1:12" x14ac:dyDescent="0.35">
      <c r="A1204" s="1" t="s">
        <v>2165</v>
      </c>
      <c r="B1204" t="s">
        <v>2166</v>
      </c>
      <c r="C1204" t="s">
        <v>17</v>
      </c>
      <c r="D1204" t="s">
        <v>18</v>
      </c>
      <c r="E1204">
        <v>1</v>
      </c>
      <c r="F1204" s="2">
        <v>15</v>
      </c>
      <c r="G1204" s="3">
        <v>36.7136</v>
      </c>
      <c r="H1204" s="3">
        <v>0.15</v>
      </c>
      <c r="I1204" s="3">
        <v>0.70499999999999996</v>
      </c>
      <c r="J1204" s="3">
        <v>15.855</v>
      </c>
      <c r="K1204" s="3">
        <v>24.392307692307693</v>
      </c>
      <c r="L1204" s="4">
        <v>0.35</v>
      </c>
    </row>
    <row r="1205" spans="1:12" x14ac:dyDescent="0.35">
      <c r="A1205" s="1" t="s">
        <v>2167</v>
      </c>
      <c r="B1205" t="s">
        <v>2168</v>
      </c>
      <c r="C1205" t="s">
        <v>17</v>
      </c>
      <c r="D1205" t="s">
        <v>18</v>
      </c>
      <c r="E1205">
        <v>1</v>
      </c>
      <c r="F1205" s="2">
        <v>112.5</v>
      </c>
      <c r="G1205" s="3">
        <v>275.38560000000001</v>
      </c>
      <c r="H1205" s="3">
        <v>1.125</v>
      </c>
      <c r="I1205" s="3">
        <v>5.2874999999999996</v>
      </c>
      <c r="J1205" s="3">
        <v>118.91249999999999</v>
      </c>
      <c r="K1205" s="3">
        <v>182.94230769230768</v>
      </c>
      <c r="L1205" s="4">
        <v>0.35</v>
      </c>
    </row>
    <row r="1206" spans="1:12" x14ac:dyDescent="0.35">
      <c r="A1206" s="1" t="s">
        <v>2169</v>
      </c>
      <c r="B1206" t="s">
        <v>2170</v>
      </c>
      <c r="C1206" t="s">
        <v>17</v>
      </c>
      <c r="D1206" t="s">
        <v>18</v>
      </c>
      <c r="E1206">
        <v>1</v>
      </c>
      <c r="F1206" s="2">
        <v>0.94</v>
      </c>
      <c r="G1206" s="3">
        <v>2.2400000000000002</v>
      </c>
      <c r="H1206" s="3">
        <v>9.4000000000000004E-3</v>
      </c>
      <c r="I1206" s="3">
        <v>4.4179999999999997E-2</v>
      </c>
      <c r="J1206" s="3">
        <v>0.99357999999999991</v>
      </c>
      <c r="K1206" s="3">
        <v>1.5285846153846152</v>
      </c>
      <c r="L1206" s="4">
        <v>0.35</v>
      </c>
    </row>
    <row r="1207" spans="1:12" x14ac:dyDescent="0.35">
      <c r="A1207" s="1" t="s">
        <v>2171</v>
      </c>
      <c r="B1207" t="s">
        <v>2172</v>
      </c>
      <c r="C1207" t="s">
        <v>17</v>
      </c>
      <c r="D1207" t="s">
        <v>18</v>
      </c>
      <c r="E1207">
        <v>1</v>
      </c>
      <c r="F1207" s="2">
        <v>75</v>
      </c>
      <c r="G1207" s="3">
        <v>183.59039999999999</v>
      </c>
      <c r="H1207" s="3">
        <v>0.75</v>
      </c>
      <c r="I1207" s="3">
        <v>3.5249999999999999</v>
      </c>
      <c r="J1207" s="3">
        <v>79.275000000000006</v>
      </c>
      <c r="K1207" s="3">
        <v>121.96153846153847</v>
      </c>
      <c r="L1207" s="4">
        <v>0.35</v>
      </c>
    </row>
    <row r="1208" spans="1:12" x14ac:dyDescent="0.35">
      <c r="A1208" s="1" t="s">
        <v>2173</v>
      </c>
      <c r="B1208" t="s">
        <v>2174</v>
      </c>
      <c r="C1208" t="s">
        <v>17</v>
      </c>
      <c r="D1208" t="s">
        <v>18</v>
      </c>
      <c r="E1208">
        <v>1</v>
      </c>
      <c r="F1208" s="2">
        <v>93.75</v>
      </c>
      <c r="G1208" s="3">
        <v>229.488</v>
      </c>
      <c r="H1208" s="3">
        <v>0.9375</v>
      </c>
      <c r="I1208" s="3">
        <v>4.40625</v>
      </c>
      <c r="J1208" s="3">
        <v>99.09375</v>
      </c>
      <c r="K1208" s="3">
        <v>152.45192307692307</v>
      </c>
      <c r="L1208" s="4">
        <v>0.35</v>
      </c>
    </row>
    <row r="1209" spans="1:12" x14ac:dyDescent="0.35">
      <c r="A1209" s="1" t="s">
        <v>2175</v>
      </c>
      <c r="B1209" t="s">
        <v>2176</v>
      </c>
      <c r="C1209" t="s">
        <v>13</v>
      </c>
      <c r="D1209" t="s">
        <v>14</v>
      </c>
      <c r="E1209">
        <v>1</v>
      </c>
      <c r="F1209" s="2">
        <v>7623</v>
      </c>
      <c r="G1209" s="3">
        <v>18659.848999999998</v>
      </c>
      <c r="H1209" s="3">
        <v>76.23</v>
      </c>
      <c r="I1209" s="3">
        <v>358.28100000000001</v>
      </c>
      <c r="J1209" s="3">
        <v>8057.5109999999995</v>
      </c>
      <c r="K1209" s="3">
        <v>12396.170769230768</v>
      </c>
      <c r="L1209" s="4">
        <v>0.35</v>
      </c>
    </row>
    <row r="1210" spans="1:12" x14ac:dyDescent="0.35">
      <c r="A1210" s="1" t="s">
        <v>2177</v>
      </c>
      <c r="B1210" t="s">
        <v>2178</v>
      </c>
      <c r="C1210" t="s">
        <v>13</v>
      </c>
      <c r="D1210" t="s">
        <v>14</v>
      </c>
      <c r="E1210">
        <v>1</v>
      </c>
      <c r="F1210" s="2">
        <v>590.1</v>
      </c>
      <c r="G1210" s="3">
        <v>1444.4639999999999</v>
      </c>
      <c r="H1210" s="3">
        <v>5.9010000000000007</v>
      </c>
      <c r="I1210" s="3">
        <v>27.7347</v>
      </c>
      <c r="J1210" s="3">
        <v>623.73569999999995</v>
      </c>
      <c r="K1210" s="3">
        <v>959.59338461538448</v>
      </c>
      <c r="L1210" s="4">
        <v>0.35</v>
      </c>
    </row>
    <row r="1211" spans="1:12" x14ac:dyDescent="0.35">
      <c r="A1211" s="1" t="s">
        <v>2179</v>
      </c>
      <c r="B1211" t="s">
        <v>2180</v>
      </c>
      <c r="C1211" t="s">
        <v>13</v>
      </c>
      <c r="D1211" t="s">
        <v>14</v>
      </c>
      <c r="E1211">
        <v>1</v>
      </c>
      <c r="F1211" s="2">
        <v>60</v>
      </c>
      <c r="G1211" s="3">
        <v>146.8656</v>
      </c>
      <c r="H1211" s="3">
        <v>0.6</v>
      </c>
      <c r="I1211" s="3">
        <v>2.82</v>
      </c>
      <c r="J1211" s="3">
        <v>63.42</v>
      </c>
      <c r="K1211" s="3">
        <v>97.569230769230771</v>
      </c>
      <c r="L1211" s="4">
        <v>0.35</v>
      </c>
    </row>
    <row r="1212" spans="1:12" x14ac:dyDescent="0.35">
      <c r="A1212" s="1" t="s">
        <v>2181</v>
      </c>
      <c r="B1212" t="s">
        <v>2182</v>
      </c>
      <c r="C1212" t="s">
        <v>363</v>
      </c>
      <c r="D1212" t="s">
        <v>364</v>
      </c>
      <c r="E1212">
        <v>1</v>
      </c>
      <c r="F1212" s="2">
        <v>41.37</v>
      </c>
      <c r="G1212" s="3">
        <v>86</v>
      </c>
      <c r="H1212" s="3">
        <v>0.41369999999999996</v>
      </c>
      <c r="I1212" s="3">
        <v>1.9443899999999998</v>
      </c>
      <c r="J1212" s="3">
        <v>43.728089999999995</v>
      </c>
      <c r="K1212" s="3">
        <v>67.273984615384606</v>
      </c>
      <c r="L1212" s="4">
        <v>0.35</v>
      </c>
    </row>
    <row r="1213" spans="1:12" x14ac:dyDescent="0.35">
      <c r="A1213" s="1" t="s">
        <v>2183</v>
      </c>
      <c r="B1213" t="s">
        <v>2184</v>
      </c>
      <c r="C1213" t="s">
        <v>363</v>
      </c>
      <c r="D1213" t="s">
        <v>364</v>
      </c>
      <c r="E1213">
        <v>1</v>
      </c>
      <c r="F1213" s="2">
        <v>417.45</v>
      </c>
      <c r="G1213" s="3">
        <v>861</v>
      </c>
      <c r="H1213" s="3">
        <v>4.1745000000000001</v>
      </c>
      <c r="I1213" s="3">
        <v>19.620149999999999</v>
      </c>
      <c r="J1213" s="3">
        <v>441.24465000000004</v>
      </c>
      <c r="K1213" s="3">
        <v>678.83792307692306</v>
      </c>
      <c r="L1213" s="4">
        <v>0.34999999999999992</v>
      </c>
    </row>
    <row r="1214" spans="1:12" x14ac:dyDescent="0.35">
      <c r="A1214" s="1" t="s">
        <v>2185</v>
      </c>
      <c r="B1214" t="s">
        <v>2186</v>
      </c>
      <c r="C1214" t="s">
        <v>13</v>
      </c>
      <c r="D1214" t="s">
        <v>14</v>
      </c>
      <c r="E1214">
        <v>1</v>
      </c>
      <c r="F1214" s="2">
        <v>213.75</v>
      </c>
      <c r="G1214" s="3">
        <v>441</v>
      </c>
      <c r="H1214" s="3">
        <v>2.1375000000000002</v>
      </c>
      <c r="I1214" s="3">
        <v>10.046250000000001</v>
      </c>
      <c r="J1214" s="3">
        <v>225.93374999999997</v>
      </c>
      <c r="K1214" s="3">
        <v>347.59038461538455</v>
      </c>
      <c r="L1214" s="4">
        <v>0.35</v>
      </c>
    </row>
    <row r="1215" spans="1:12" x14ac:dyDescent="0.35">
      <c r="A1215" s="1" t="s">
        <v>2187</v>
      </c>
      <c r="B1215" t="s">
        <v>2188</v>
      </c>
      <c r="C1215" t="s">
        <v>13</v>
      </c>
      <c r="D1215" t="s">
        <v>14</v>
      </c>
      <c r="E1215">
        <v>1</v>
      </c>
      <c r="F1215" s="2">
        <v>211.88</v>
      </c>
      <c r="G1215" s="3">
        <v>437</v>
      </c>
      <c r="H1215" s="3">
        <v>2.1187999999999998</v>
      </c>
      <c r="I1215" s="3">
        <v>9.958359999999999</v>
      </c>
      <c r="J1215" s="3">
        <v>223.95715999999999</v>
      </c>
      <c r="K1215" s="3">
        <v>344.5494769230769</v>
      </c>
      <c r="L1215" s="4">
        <v>0.35</v>
      </c>
    </row>
    <row r="1216" spans="1:12" x14ac:dyDescent="0.35">
      <c r="A1216" s="1" t="s">
        <v>2189</v>
      </c>
      <c r="B1216" t="s">
        <v>2190</v>
      </c>
      <c r="C1216" t="s">
        <v>13</v>
      </c>
      <c r="D1216" t="s">
        <v>14</v>
      </c>
      <c r="E1216">
        <v>1</v>
      </c>
      <c r="F1216" s="2">
        <v>112.5</v>
      </c>
      <c r="G1216" s="3">
        <v>232</v>
      </c>
      <c r="H1216" s="3">
        <v>1.125</v>
      </c>
      <c r="I1216" s="3">
        <v>5.2874999999999996</v>
      </c>
      <c r="J1216" s="3">
        <v>118.91249999999999</v>
      </c>
      <c r="K1216" s="3">
        <v>182.94230769230768</v>
      </c>
      <c r="L1216" s="4">
        <v>0.35</v>
      </c>
    </row>
    <row r="1217" spans="1:12" x14ac:dyDescent="0.35">
      <c r="A1217" s="1" t="s">
        <v>2191</v>
      </c>
      <c r="B1217" t="s">
        <v>2192</v>
      </c>
      <c r="C1217" t="s">
        <v>13</v>
      </c>
      <c r="D1217" t="s">
        <v>14</v>
      </c>
      <c r="E1217">
        <v>1</v>
      </c>
      <c r="F1217" s="2">
        <v>338.85</v>
      </c>
      <c r="G1217" s="3">
        <v>821</v>
      </c>
      <c r="H1217" s="3">
        <v>3.3885000000000005</v>
      </c>
      <c r="I1217" s="3">
        <v>15.92595</v>
      </c>
      <c r="J1217" s="3">
        <v>358.16445000000004</v>
      </c>
      <c r="K1217" s="3">
        <v>551.02223076923087</v>
      </c>
      <c r="L1217" s="4">
        <v>0.35000000000000003</v>
      </c>
    </row>
    <row r="1218" spans="1:12" x14ac:dyDescent="0.35">
      <c r="A1218" s="1" t="s">
        <v>2193</v>
      </c>
      <c r="B1218" t="s">
        <v>2194</v>
      </c>
      <c r="C1218" t="s">
        <v>1467</v>
      </c>
      <c r="D1218" t="s">
        <v>1468</v>
      </c>
      <c r="E1218">
        <v>1</v>
      </c>
      <c r="F1218" s="2">
        <v>22.97</v>
      </c>
      <c r="G1218" s="3">
        <v>90.899199999999993</v>
      </c>
      <c r="H1218" s="3">
        <v>0.22969999999999999</v>
      </c>
      <c r="I1218" s="3">
        <v>1.07959</v>
      </c>
      <c r="J1218" s="3">
        <v>24.27929</v>
      </c>
      <c r="K1218" s="3">
        <v>37.352753846153846</v>
      </c>
      <c r="L1218" s="4">
        <v>0.35</v>
      </c>
    </row>
    <row r="1219" spans="1:12" x14ac:dyDescent="0.35">
      <c r="A1219" s="1" t="s">
        <v>2195</v>
      </c>
      <c r="B1219" t="s">
        <v>2196</v>
      </c>
      <c r="C1219" t="s">
        <v>13</v>
      </c>
      <c r="D1219" t="s">
        <v>14</v>
      </c>
      <c r="E1219">
        <v>1</v>
      </c>
      <c r="F1219" s="2">
        <v>59</v>
      </c>
      <c r="G1219" s="3">
        <v>144.42400000000001</v>
      </c>
      <c r="H1219" s="3">
        <v>0.59</v>
      </c>
      <c r="I1219" s="3">
        <v>2.7730000000000001</v>
      </c>
      <c r="J1219" s="3">
        <v>62.363000000000007</v>
      </c>
      <c r="K1219" s="3">
        <v>95.94307692307693</v>
      </c>
      <c r="L1219" s="4">
        <v>0.35</v>
      </c>
    </row>
    <row r="1220" spans="1:12" x14ac:dyDescent="0.35">
      <c r="A1220" s="1" t="s">
        <v>2197</v>
      </c>
      <c r="B1220" t="s">
        <v>2198</v>
      </c>
      <c r="C1220" t="s">
        <v>13</v>
      </c>
      <c r="D1220" t="s">
        <v>14</v>
      </c>
      <c r="E1220">
        <v>1</v>
      </c>
      <c r="F1220" s="2">
        <v>1412.5</v>
      </c>
      <c r="G1220" s="3">
        <v>3457.5632000000001</v>
      </c>
      <c r="H1220" s="3">
        <v>14.125</v>
      </c>
      <c r="I1220" s="3">
        <v>66.387500000000003</v>
      </c>
      <c r="J1220" s="3">
        <v>1493.0125</v>
      </c>
      <c r="K1220" s="3">
        <v>2296.9423076923076</v>
      </c>
      <c r="L1220" s="4">
        <v>0.35</v>
      </c>
    </row>
    <row r="1221" spans="1:12" x14ac:dyDescent="0.35">
      <c r="A1221" s="1" t="s">
        <v>2199</v>
      </c>
      <c r="B1221" t="s">
        <v>2200</v>
      </c>
      <c r="C1221" t="s">
        <v>13</v>
      </c>
      <c r="D1221" t="s">
        <v>14</v>
      </c>
      <c r="E1221">
        <v>1</v>
      </c>
      <c r="F1221" s="2">
        <v>3787.5</v>
      </c>
      <c r="G1221" s="3">
        <v>7810</v>
      </c>
      <c r="H1221" s="3">
        <v>37.875</v>
      </c>
      <c r="I1221" s="3">
        <v>178.01249999999999</v>
      </c>
      <c r="J1221" s="3">
        <v>4003.3874999999998</v>
      </c>
      <c r="K1221" s="3">
        <v>6159.0576923076915</v>
      </c>
      <c r="L1221" s="4">
        <v>0.34999999999999992</v>
      </c>
    </row>
    <row r="1222" spans="1:12" x14ac:dyDescent="0.35">
      <c r="A1222" s="1" t="s">
        <v>2201</v>
      </c>
      <c r="B1222" t="s">
        <v>2202</v>
      </c>
      <c r="C1222" t="s">
        <v>13</v>
      </c>
      <c r="D1222" t="s">
        <v>14</v>
      </c>
      <c r="E1222">
        <v>1</v>
      </c>
      <c r="F1222" s="2">
        <v>671.88</v>
      </c>
      <c r="G1222" s="3">
        <v>1386</v>
      </c>
      <c r="H1222" s="3">
        <v>6.7187999999999999</v>
      </c>
      <c r="I1222" s="3">
        <v>31.57836</v>
      </c>
      <c r="J1222" s="3">
        <v>710.17715999999996</v>
      </c>
      <c r="K1222" s="3">
        <v>1092.580246153846</v>
      </c>
      <c r="L1222" s="4">
        <v>0.35</v>
      </c>
    </row>
    <row r="1223" spans="1:12" x14ac:dyDescent="0.35">
      <c r="A1223" s="1" t="s">
        <v>2203</v>
      </c>
      <c r="B1223" t="s">
        <v>2204</v>
      </c>
      <c r="C1223" t="s">
        <v>13</v>
      </c>
      <c r="D1223" t="s">
        <v>14</v>
      </c>
      <c r="E1223">
        <v>1</v>
      </c>
      <c r="F1223" s="2">
        <v>1829.38</v>
      </c>
      <c r="G1223" s="3">
        <v>3772</v>
      </c>
      <c r="H1223" s="3">
        <v>18.293800000000001</v>
      </c>
      <c r="I1223" s="3">
        <v>85.980860000000007</v>
      </c>
      <c r="J1223" s="3">
        <v>1933.6546600000001</v>
      </c>
      <c r="K1223" s="3">
        <v>2974.8533230769231</v>
      </c>
      <c r="L1223" s="4">
        <v>0.34999999999999992</v>
      </c>
    </row>
    <row r="1224" spans="1:12" x14ac:dyDescent="0.35">
      <c r="A1224" s="1" t="s">
        <v>2205</v>
      </c>
      <c r="B1224" t="s">
        <v>2206</v>
      </c>
      <c r="C1224" t="s">
        <v>13</v>
      </c>
      <c r="D1224" t="s">
        <v>14</v>
      </c>
      <c r="E1224">
        <v>1</v>
      </c>
      <c r="F1224" s="2">
        <v>1324.38</v>
      </c>
      <c r="G1224" s="3">
        <v>2731</v>
      </c>
      <c r="H1224" s="3">
        <v>13.243800000000002</v>
      </c>
      <c r="I1224" s="3">
        <v>62.245860000000008</v>
      </c>
      <c r="J1224" s="3">
        <v>1399.8696600000001</v>
      </c>
      <c r="K1224" s="3">
        <v>2153.6456307692306</v>
      </c>
      <c r="L1224" s="4">
        <v>0.34999999999999992</v>
      </c>
    </row>
    <row r="1225" spans="1:12" x14ac:dyDescent="0.35">
      <c r="A1225" s="1" t="s">
        <v>2207</v>
      </c>
      <c r="B1225" t="s">
        <v>2208</v>
      </c>
      <c r="C1225" t="s">
        <v>13</v>
      </c>
      <c r="D1225" t="s">
        <v>14</v>
      </c>
      <c r="E1225">
        <v>1</v>
      </c>
      <c r="F1225" s="2">
        <v>58.44</v>
      </c>
      <c r="G1225" s="3">
        <v>143.04640000000001</v>
      </c>
      <c r="H1225" s="3">
        <v>0.58440000000000003</v>
      </c>
      <c r="I1225" s="3">
        <v>2.74668</v>
      </c>
      <c r="J1225" s="3">
        <v>61.771079999999998</v>
      </c>
      <c r="K1225" s="3">
        <v>95.032430769230757</v>
      </c>
      <c r="L1225" s="4">
        <v>0.34999999999999992</v>
      </c>
    </row>
    <row r="1226" spans="1:12" x14ac:dyDescent="0.35">
      <c r="A1226" s="1" t="s">
        <v>2209</v>
      </c>
      <c r="B1226" t="s">
        <v>2210</v>
      </c>
      <c r="C1226" t="s">
        <v>13</v>
      </c>
      <c r="D1226" t="s">
        <v>14</v>
      </c>
      <c r="E1226">
        <v>1</v>
      </c>
      <c r="F1226" s="2">
        <v>58.44</v>
      </c>
      <c r="G1226" s="3">
        <v>143.04640000000001</v>
      </c>
      <c r="H1226" s="3">
        <v>0.58440000000000003</v>
      </c>
      <c r="I1226" s="3">
        <v>2.74668</v>
      </c>
      <c r="J1226" s="3">
        <v>61.771079999999998</v>
      </c>
      <c r="K1226" s="3">
        <v>95.032430769230757</v>
      </c>
      <c r="L1226" s="4">
        <v>0.34999999999999992</v>
      </c>
    </row>
    <row r="1227" spans="1:12" x14ac:dyDescent="0.35">
      <c r="A1227" s="1" t="s">
        <v>2211</v>
      </c>
      <c r="B1227" t="s">
        <v>2212</v>
      </c>
      <c r="C1227" t="s">
        <v>17</v>
      </c>
      <c r="D1227" t="s">
        <v>18</v>
      </c>
      <c r="E1227">
        <v>1</v>
      </c>
      <c r="F1227" s="2">
        <v>280.8</v>
      </c>
      <c r="G1227" s="3">
        <v>687.36</v>
      </c>
      <c r="H1227" s="3">
        <v>2.8080000000000003</v>
      </c>
      <c r="I1227" s="3">
        <v>13.197600000000001</v>
      </c>
      <c r="J1227" s="3">
        <v>296.80560000000003</v>
      </c>
      <c r="K1227" s="3">
        <v>456.62400000000002</v>
      </c>
      <c r="L1227" s="4">
        <v>0.35</v>
      </c>
    </row>
    <row r="1228" spans="1:12" x14ac:dyDescent="0.35">
      <c r="A1228" s="1" t="s">
        <v>2213</v>
      </c>
      <c r="B1228" t="s">
        <v>2214</v>
      </c>
      <c r="C1228" t="s">
        <v>13</v>
      </c>
      <c r="D1228" t="s">
        <v>14</v>
      </c>
      <c r="E1228">
        <v>1</v>
      </c>
      <c r="F1228" s="2">
        <v>655</v>
      </c>
      <c r="G1228" s="3">
        <v>1351</v>
      </c>
      <c r="H1228" s="3">
        <v>6.55</v>
      </c>
      <c r="I1228" s="3">
        <v>30.785</v>
      </c>
      <c r="J1228" s="3">
        <v>692.33499999999992</v>
      </c>
      <c r="K1228" s="3">
        <v>1065.1307692307691</v>
      </c>
      <c r="L1228" s="4">
        <v>0.35000000000000003</v>
      </c>
    </row>
    <row r="1229" spans="1:12" x14ac:dyDescent="0.35">
      <c r="A1229" s="1" t="s">
        <v>2215</v>
      </c>
      <c r="B1229" t="s">
        <v>2216</v>
      </c>
      <c r="C1229" t="s">
        <v>13</v>
      </c>
      <c r="D1229" t="s">
        <v>14</v>
      </c>
      <c r="E1229">
        <v>1</v>
      </c>
      <c r="F1229" s="2">
        <v>2540.63</v>
      </c>
      <c r="G1229" s="3">
        <v>5239</v>
      </c>
      <c r="H1229" s="3">
        <v>25.406300000000002</v>
      </c>
      <c r="I1229" s="3">
        <v>119.40961</v>
      </c>
      <c r="J1229" s="3">
        <v>2685.4459100000004</v>
      </c>
      <c r="K1229" s="3">
        <v>4131.4552461538469</v>
      </c>
      <c r="L1229" s="4">
        <v>0.35000000000000003</v>
      </c>
    </row>
    <row r="1230" spans="1:12" x14ac:dyDescent="0.35">
      <c r="A1230" s="1" t="s">
        <v>2217</v>
      </c>
      <c r="B1230" t="s">
        <v>2218</v>
      </c>
      <c r="C1230" t="s">
        <v>1467</v>
      </c>
      <c r="D1230" t="s">
        <v>1468</v>
      </c>
      <c r="E1230">
        <v>1</v>
      </c>
      <c r="F1230" s="2">
        <v>31.28</v>
      </c>
      <c r="G1230" s="3">
        <v>65</v>
      </c>
      <c r="H1230" s="3">
        <v>0.31280000000000002</v>
      </c>
      <c r="I1230" s="3">
        <v>1.4701600000000001</v>
      </c>
      <c r="J1230" s="3">
        <v>33.062960000000004</v>
      </c>
      <c r="K1230" s="3">
        <v>50.866092307692313</v>
      </c>
      <c r="L1230" s="4">
        <v>0.35</v>
      </c>
    </row>
    <row r="1231" spans="1:12" x14ac:dyDescent="0.35">
      <c r="A1231" s="1" t="s">
        <v>2219</v>
      </c>
      <c r="B1231" t="s">
        <v>2220</v>
      </c>
      <c r="C1231" t="s">
        <v>1467</v>
      </c>
      <c r="D1231" t="s">
        <v>1468</v>
      </c>
      <c r="E1231">
        <v>1</v>
      </c>
      <c r="F1231" s="2">
        <v>33.22</v>
      </c>
      <c r="G1231" s="3">
        <v>69</v>
      </c>
      <c r="H1231" s="3">
        <v>0.3322</v>
      </c>
      <c r="I1231" s="3">
        <v>1.56134</v>
      </c>
      <c r="J1231" s="3">
        <v>35.11354</v>
      </c>
      <c r="K1231" s="3">
        <v>54.02083076923077</v>
      </c>
      <c r="L1231" s="4">
        <v>0.35</v>
      </c>
    </row>
    <row r="1232" spans="1:12" x14ac:dyDescent="0.35">
      <c r="A1232" s="1" t="s">
        <v>2221</v>
      </c>
      <c r="B1232" t="s">
        <v>2222</v>
      </c>
      <c r="C1232" t="s">
        <v>1467</v>
      </c>
      <c r="D1232" t="s">
        <v>1468</v>
      </c>
      <c r="E1232">
        <v>1</v>
      </c>
      <c r="F1232" s="2">
        <v>29.66</v>
      </c>
      <c r="G1232" s="3">
        <v>62</v>
      </c>
      <c r="H1232" s="3">
        <v>0.29660000000000003</v>
      </c>
      <c r="I1232" s="3">
        <v>1.39402</v>
      </c>
      <c r="J1232" s="3">
        <v>31.350620000000003</v>
      </c>
      <c r="K1232" s="3">
        <v>48.231723076923082</v>
      </c>
      <c r="L1232" s="4">
        <v>0.35000000000000003</v>
      </c>
    </row>
    <row r="1233" spans="1:12" x14ac:dyDescent="0.35">
      <c r="A1233" s="1" t="s">
        <v>2223</v>
      </c>
      <c r="B1233" t="s">
        <v>2224</v>
      </c>
      <c r="C1233" t="s">
        <v>26</v>
      </c>
      <c r="D1233" t="s">
        <v>27</v>
      </c>
      <c r="E1233">
        <v>1</v>
      </c>
      <c r="F1233" s="2">
        <v>1000</v>
      </c>
      <c r="G1233" s="3">
        <v>3957.3296</v>
      </c>
      <c r="H1233" s="3">
        <v>10</v>
      </c>
      <c r="I1233" s="3">
        <v>47</v>
      </c>
      <c r="J1233" s="3">
        <v>1057</v>
      </c>
      <c r="K1233" s="3">
        <v>1626.1538461538462</v>
      </c>
      <c r="L1233" s="4">
        <v>0.35000000000000003</v>
      </c>
    </row>
    <row r="1234" spans="1:12" x14ac:dyDescent="0.35">
      <c r="A1234" s="1" t="s">
        <v>2225</v>
      </c>
      <c r="B1234" t="s">
        <v>2226</v>
      </c>
      <c r="C1234" t="s">
        <v>26</v>
      </c>
      <c r="D1234" t="s">
        <v>27</v>
      </c>
      <c r="E1234">
        <v>1</v>
      </c>
      <c r="F1234" s="2">
        <v>390</v>
      </c>
      <c r="G1234" s="3">
        <v>1543.36</v>
      </c>
      <c r="H1234" s="3">
        <v>3.9</v>
      </c>
      <c r="I1234" s="3">
        <v>18.329999999999998</v>
      </c>
      <c r="J1234" s="3">
        <v>412.22999999999996</v>
      </c>
      <c r="K1234" s="3">
        <v>634.19999999999993</v>
      </c>
      <c r="L1234" s="4">
        <v>0.35</v>
      </c>
    </row>
    <row r="1235" spans="1:12" x14ac:dyDescent="0.35">
      <c r="A1235" s="1" t="s">
        <v>2227</v>
      </c>
      <c r="B1235" t="s">
        <v>2228</v>
      </c>
      <c r="C1235" t="s">
        <v>34</v>
      </c>
      <c r="D1235" t="s">
        <v>35</v>
      </c>
      <c r="E1235">
        <v>1</v>
      </c>
      <c r="F1235" s="2">
        <v>113.95</v>
      </c>
      <c r="G1235" s="3">
        <v>296.8</v>
      </c>
      <c r="H1235" s="3">
        <v>1.1395</v>
      </c>
      <c r="I1235" s="3">
        <v>5.3556499999999998</v>
      </c>
      <c r="J1235" s="3">
        <v>120.44515</v>
      </c>
      <c r="K1235" s="3">
        <v>185.30023076923075</v>
      </c>
      <c r="L1235" s="4">
        <v>0.34999999999999992</v>
      </c>
    </row>
    <row r="1236" spans="1:12" x14ac:dyDescent="0.35">
      <c r="A1236" s="1" t="s">
        <v>2229</v>
      </c>
      <c r="B1236" t="s">
        <v>2230</v>
      </c>
      <c r="C1236" t="s">
        <v>1467</v>
      </c>
      <c r="D1236" t="s">
        <v>1468</v>
      </c>
      <c r="E1236">
        <v>1</v>
      </c>
      <c r="F1236" s="2">
        <v>26.8</v>
      </c>
      <c r="G1236" s="3">
        <v>56</v>
      </c>
      <c r="H1236" s="3">
        <v>0.26800000000000002</v>
      </c>
      <c r="I1236" s="3">
        <v>1.2596000000000001</v>
      </c>
      <c r="J1236" s="3">
        <v>28.3276</v>
      </c>
      <c r="K1236" s="3">
        <v>43.580923076923078</v>
      </c>
      <c r="L1236" s="4">
        <v>0.35000000000000003</v>
      </c>
    </row>
    <row r="1237" spans="1:12" x14ac:dyDescent="0.35">
      <c r="A1237" s="1" t="s">
        <v>2231</v>
      </c>
      <c r="B1237" t="s">
        <v>2232</v>
      </c>
      <c r="C1237" t="s">
        <v>34</v>
      </c>
      <c r="D1237" t="s">
        <v>35</v>
      </c>
      <c r="E1237">
        <v>1</v>
      </c>
      <c r="F1237" s="2">
        <v>21</v>
      </c>
      <c r="G1237" s="3">
        <v>83.1</v>
      </c>
      <c r="H1237" s="3">
        <v>0.21</v>
      </c>
      <c r="I1237" s="3">
        <v>0.98699999999999999</v>
      </c>
      <c r="J1237" s="3">
        <v>22.196999999999999</v>
      </c>
      <c r="K1237" s="3">
        <v>34.149230769230769</v>
      </c>
      <c r="L1237" s="4">
        <v>0.35000000000000003</v>
      </c>
    </row>
    <row r="1238" spans="1:12" x14ac:dyDescent="0.35">
      <c r="A1238" s="1" t="s">
        <v>2233</v>
      </c>
      <c r="B1238" t="s">
        <v>2234</v>
      </c>
      <c r="C1238" t="s">
        <v>363</v>
      </c>
      <c r="D1238" t="s">
        <v>364</v>
      </c>
      <c r="E1238">
        <v>1</v>
      </c>
      <c r="F1238" s="2">
        <v>0.18</v>
      </c>
      <c r="G1238" s="3">
        <v>1</v>
      </c>
      <c r="H1238" s="3">
        <v>1.8E-3</v>
      </c>
      <c r="I1238" s="3">
        <v>8.4600000000000005E-3</v>
      </c>
      <c r="J1238" s="3">
        <v>0.19025999999999998</v>
      </c>
      <c r="K1238" s="3">
        <v>0.29270769230769228</v>
      </c>
      <c r="L1238" s="4">
        <v>0.35</v>
      </c>
    </row>
    <row r="1239" spans="1:12" x14ac:dyDescent="0.35">
      <c r="A1239" s="1" t="s">
        <v>2235</v>
      </c>
      <c r="B1239" t="s">
        <v>2236</v>
      </c>
      <c r="C1239" t="s">
        <v>13</v>
      </c>
      <c r="D1239" t="s">
        <v>14</v>
      </c>
      <c r="E1239">
        <v>1</v>
      </c>
      <c r="F1239" s="2">
        <v>1563.8</v>
      </c>
      <c r="G1239" s="3">
        <v>3827.9247999999998</v>
      </c>
      <c r="H1239" s="3">
        <v>15.638</v>
      </c>
      <c r="I1239" s="3">
        <v>73.498599999999996</v>
      </c>
      <c r="J1239" s="3">
        <v>1652.9365999999998</v>
      </c>
      <c r="K1239" s="3">
        <v>2542.9793846153843</v>
      </c>
      <c r="L1239" s="4">
        <v>0.35000000000000003</v>
      </c>
    </row>
    <row r="1240" spans="1:12" x14ac:dyDescent="0.35">
      <c r="A1240" s="1" t="s">
        <v>2237</v>
      </c>
      <c r="B1240" t="s">
        <v>2238</v>
      </c>
      <c r="C1240" t="s">
        <v>17</v>
      </c>
      <c r="D1240" t="s">
        <v>18</v>
      </c>
      <c r="E1240">
        <v>1</v>
      </c>
      <c r="F1240" s="2">
        <v>3.5</v>
      </c>
      <c r="G1240" s="3">
        <v>8.5679999999999996</v>
      </c>
      <c r="H1240" s="3">
        <v>3.5000000000000003E-2</v>
      </c>
      <c r="I1240" s="3">
        <v>0.16450000000000001</v>
      </c>
      <c r="J1240" s="3">
        <v>3.6995</v>
      </c>
      <c r="K1240" s="3">
        <v>5.6915384615384612</v>
      </c>
      <c r="L1240" s="4">
        <v>0.35</v>
      </c>
    </row>
    <row r="1241" spans="1:12" x14ac:dyDescent="0.35">
      <c r="A1241" s="1" t="s">
        <v>2239</v>
      </c>
      <c r="B1241" t="s">
        <v>2240</v>
      </c>
      <c r="C1241" t="s">
        <v>17</v>
      </c>
      <c r="D1241" t="s">
        <v>18</v>
      </c>
      <c r="E1241">
        <v>1</v>
      </c>
      <c r="F1241" s="2">
        <v>799</v>
      </c>
      <c r="G1241" s="3">
        <v>1955.8224</v>
      </c>
      <c r="H1241" s="3">
        <v>7.99</v>
      </c>
      <c r="I1241" s="3">
        <v>37.552999999999997</v>
      </c>
      <c r="J1241" s="3">
        <v>844.54300000000001</v>
      </c>
      <c r="K1241" s="3">
        <v>1299.2969230769231</v>
      </c>
      <c r="L1241" s="4">
        <v>0.35000000000000003</v>
      </c>
    </row>
    <row r="1242" spans="1:12" x14ac:dyDescent="0.35">
      <c r="A1242" s="1" t="s">
        <v>2241</v>
      </c>
      <c r="B1242" t="s">
        <v>2242</v>
      </c>
      <c r="C1242" t="s">
        <v>13</v>
      </c>
      <c r="D1242" t="s">
        <v>14</v>
      </c>
      <c r="E1242">
        <v>1</v>
      </c>
      <c r="F1242" s="2">
        <v>1140.6300000000001</v>
      </c>
      <c r="G1242" s="3">
        <v>2352</v>
      </c>
      <c r="H1242" s="3">
        <v>11.406300000000002</v>
      </c>
      <c r="I1242" s="3">
        <v>53.609610000000004</v>
      </c>
      <c r="J1242" s="3">
        <v>1205.6459100000002</v>
      </c>
      <c r="K1242" s="3">
        <v>1854.8398615384617</v>
      </c>
      <c r="L1242" s="4">
        <v>0.35</v>
      </c>
    </row>
    <row r="1243" spans="1:12" x14ac:dyDescent="0.35">
      <c r="A1243" s="1" t="s">
        <v>2243</v>
      </c>
      <c r="B1243" t="s">
        <v>2244</v>
      </c>
      <c r="C1243" t="s">
        <v>13</v>
      </c>
      <c r="D1243" t="s">
        <v>14</v>
      </c>
      <c r="E1243">
        <v>1</v>
      </c>
      <c r="F1243" s="2">
        <v>463.13</v>
      </c>
      <c r="G1243" s="3">
        <v>955</v>
      </c>
      <c r="H1243" s="3">
        <v>4.6313000000000004</v>
      </c>
      <c r="I1243" s="3">
        <v>21.767109999999999</v>
      </c>
      <c r="J1243" s="3">
        <v>489.52841000000001</v>
      </c>
      <c r="K1243" s="3">
        <v>753.12063076923073</v>
      </c>
      <c r="L1243" s="4">
        <v>0.35</v>
      </c>
    </row>
    <row r="1244" spans="1:12" x14ac:dyDescent="0.35">
      <c r="A1244" s="1" t="s">
        <v>2245</v>
      </c>
      <c r="B1244" t="s">
        <v>2246</v>
      </c>
      <c r="C1244" t="s">
        <v>17</v>
      </c>
      <c r="D1244" t="s">
        <v>18</v>
      </c>
      <c r="E1244">
        <v>1</v>
      </c>
      <c r="F1244" s="2">
        <v>118.3</v>
      </c>
      <c r="G1244" s="3">
        <v>289.57600000000002</v>
      </c>
      <c r="H1244" s="3">
        <v>1.1830000000000001</v>
      </c>
      <c r="I1244" s="3">
        <v>5.5601000000000003</v>
      </c>
      <c r="J1244" s="3">
        <v>125.04310000000001</v>
      </c>
      <c r="K1244" s="3">
        <v>192.374</v>
      </c>
      <c r="L1244" s="4">
        <v>0.34999999999999992</v>
      </c>
    </row>
    <row r="1245" spans="1:12" x14ac:dyDescent="0.35">
      <c r="A1245" s="1" t="s">
        <v>2247</v>
      </c>
      <c r="B1245" t="s">
        <v>2248</v>
      </c>
      <c r="C1245" t="s">
        <v>17</v>
      </c>
      <c r="D1245" t="s">
        <v>18</v>
      </c>
      <c r="E1245">
        <v>1</v>
      </c>
      <c r="F1245" s="2">
        <v>130.19999999999999</v>
      </c>
      <c r="G1245" s="3">
        <v>318.7072</v>
      </c>
      <c r="H1245" s="3">
        <v>1.3019999999999998</v>
      </c>
      <c r="I1245" s="3">
        <v>6.1193999999999997</v>
      </c>
      <c r="J1245" s="3">
        <v>137.62139999999999</v>
      </c>
      <c r="K1245" s="3">
        <v>211.72523076923076</v>
      </c>
      <c r="L1245" s="4">
        <v>0.35000000000000003</v>
      </c>
    </row>
    <row r="1246" spans="1:12" x14ac:dyDescent="0.35">
      <c r="A1246" s="1" t="s">
        <v>2249</v>
      </c>
      <c r="B1246" t="s">
        <v>2250</v>
      </c>
      <c r="C1246" t="s">
        <v>17</v>
      </c>
      <c r="D1246" t="s">
        <v>18</v>
      </c>
      <c r="E1246">
        <v>1</v>
      </c>
      <c r="F1246" s="2">
        <v>198.8</v>
      </c>
      <c r="G1246" s="3">
        <v>486.62880000000001</v>
      </c>
      <c r="H1246" s="3">
        <v>1.9880000000000002</v>
      </c>
      <c r="I1246" s="3">
        <v>9.3436000000000003</v>
      </c>
      <c r="J1246" s="3">
        <v>210.13160000000002</v>
      </c>
      <c r="K1246" s="3">
        <v>323.27938461538463</v>
      </c>
      <c r="L1246" s="4">
        <v>0.35</v>
      </c>
    </row>
    <row r="1247" spans="1:12" x14ac:dyDescent="0.35">
      <c r="A1247" s="1" t="s">
        <v>2251</v>
      </c>
      <c r="B1247" t="s">
        <v>2252</v>
      </c>
      <c r="C1247" t="s">
        <v>17</v>
      </c>
      <c r="D1247" t="s">
        <v>18</v>
      </c>
      <c r="E1247">
        <v>1</v>
      </c>
      <c r="F1247" s="2">
        <v>198.8</v>
      </c>
      <c r="G1247" s="3">
        <v>486.62880000000001</v>
      </c>
      <c r="H1247" s="3">
        <v>1.9880000000000002</v>
      </c>
      <c r="I1247" s="3">
        <v>9.3436000000000003</v>
      </c>
      <c r="J1247" s="3">
        <v>210.13160000000002</v>
      </c>
      <c r="K1247" s="3">
        <v>323.27938461538463</v>
      </c>
      <c r="L1247" s="4">
        <v>0.35</v>
      </c>
    </row>
    <row r="1248" spans="1:12" x14ac:dyDescent="0.35">
      <c r="A1248" s="1" t="s">
        <v>2253</v>
      </c>
      <c r="B1248" t="s">
        <v>2254</v>
      </c>
      <c r="C1248" t="s">
        <v>17</v>
      </c>
      <c r="D1248" t="s">
        <v>18</v>
      </c>
      <c r="E1248">
        <v>1</v>
      </c>
      <c r="F1248" s="2">
        <v>345</v>
      </c>
      <c r="G1248" s="3">
        <v>844.50239999999997</v>
      </c>
      <c r="H1248" s="3">
        <v>3.45</v>
      </c>
      <c r="I1248" s="3">
        <v>16.215</v>
      </c>
      <c r="J1248" s="3">
        <v>364.66499999999996</v>
      </c>
      <c r="K1248" s="3">
        <v>561.02307692307681</v>
      </c>
      <c r="L1248" s="4">
        <v>0.34999999999999992</v>
      </c>
    </row>
    <row r="1249" spans="1:12" x14ac:dyDescent="0.35">
      <c r="A1249" s="1" t="s">
        <v>2255</v>
      </c>
      <c r="B1249" t="s">
        <v>2256</v>
      </c>
      <c r="C1249" t="s">
        <v>17</v>
      </c>
      <c r="D1249" t="s">
        <v>18</v>
      </c>
      <c r="E1249">
        <v>1</v>
      </c>
      <c r="F1249" s="2">
        <v>385.63</v>
      </c>
      <c r="G1249" s="3">
        <v>943.95839999999998</v>
      </c>
      <c r="H1249" s="3">
        <v>3.8563000000000001</v>
      </c>
      <c r="I1249" s="3">
        <v>18.124610000000001</v>
      </c>
      <c r="J1249" s="3">
        <v>407.61090999999999</v>
      </c>
      <c r="K1249" s="3">
        <v>627.0937076923077</v>
      </c>
      <c r="L1249" s="4">
        <v>0.35000000000000003</v>
      </c>
    </row>
    <row r="1250" spans="1:12" x14ac:dyDescent="0.35">
      <c r="A1250" s="1" t="s">
        <v>2257</v>
      </c>
      <c r="B1250" t="s">
        <v>2258</v>
      </c>
      <c r="C1250" t="s">
        <v>13</v>
      </c>
      <c r="D1250" t="s">
        <v>14</v>
      </c>
      <c r="E1250">
        <v>1</v>
      </c>
      <c r="F1250" s="2">
        <v>484.5</v>
      </c>
      <c r="G1250" s="3">
        <v>1031</v>
      </c>
      <c r="H1250" s="3">
        <v>4.8449999999999998</v>
      </c>
      <c r="I1250" s="3">
        <v>22.7715</v>
      </c>
      <c r="J1250" s="3">
        <v>512.11649999999997</v>
      </c>
      <c r="K1250" s="3">
        <v>787.87153846153842</v>
      </c>
      <c r="L1250" s="4">
        <v>0.35</v>
      </c>
    </row>
    <row r="1251" spans="1:12" x14ac:dyDescent="0.35">
      <c r="A1251" s="1" t="s">
        <v>2259</v>
      </c>
      <c r="B1251" t="s">
        <v>2260</v>
      </c>
      <c r="C1251" t="s">
        <v>13</v>
      </c>
      <c r="D1251" t="s">
        <v>14</v>
      </c>
      <c r="E1251">
        <v>1</v>
      </c>
      <c r="F1251" s="2">
        <v>376.55</v>
      </c>
      <c r="G1251" s="3">
        <v>802</v>
      </c>
      <c r="H1251" s="3">
        <v>3.7655000000000003</v>
      </c>
      <c r="I1251" s="3">
        <v>17.697849999999999</v>
      </c>
      <c r="J1251" s="3">
        <v>398.01335</v>
      </c>
      <c r="K1251" s="3">
        <v>612.3282307692308</v>
      </c>
      <c r="L1251" s="4">
        <v>0.35000000000000003</v>
      </c>
    </row>
    <row r="1252" spans="1:12" x14ac:dyDescent="0.35">
      <c r="A1252" s="1" t="s">
        <v>2261</v>
      </c>
      <c r="B1252" t="s">
        <v>2262</v>
      </c>
      <c r="C1252" t="s">
        <v>34</v>
      </c>
      <c r="D1252" t="s">
        <v>35</v>
      </c>
      <c r="E1252">
        <v>1</v>
      </c>
      <c r="F1252" s="2">
        <v>43.22</v>
      </c>
      <c r="G1252" s="3">
        <v>105.8</v>
      </c>
      <c r="H1252" s="3">
        <v>0.43219999999999997</v>
      </c>
      <c r="I1252" s="3">
        <v>2.0313400000000001</v>
      </c>
      <c r="J1252" s="3">
        <v>45.683540000000001</v>
      </c>
      <c r="K1252" s="3">
        <v>70.282369230769234</v>
      </c>
      <c r="L1252" s="4">
        <v>0.35000000000000003</v>
      </c>
    </row>
    <row r="1253" spans="1:12" x14ac:dyDescent="0.35">
      <c r="A1253" s="1" t="s">
        <v>2263</v>
      </c>
      <c r="B1253" t="s">
        <v>2264</v>
      </c>
      <c r="C1253" t="s">
        <v>13</v>
      </c>
      <c r="D1253" t="s">
        <v>14</v>
      </c>
      <c r="E1253">
        <v>1</v>
      </c>
      <c r="F1253" s="2">
        <v>2.19</v>
      </c>
      <c r="G1253" s="3">
        <v>5.3647999999999998</v>
      </c>
      <c r="H1253" s="3">
        <v>2.1899999999999999E-2</v>
      </c>
      <c r="I1253" s="3">
        <v>0.10292999999999999</v>
      </c>
      <c r="J1253" s="3">
        <v>2.3148300000000002</v>
      </c>
      <c r="K1253" s="3">
        <v>3.5612769230769232</v>
      </c>
      <c r="L1253" s="4">
        <v>0.35</v>
      </c>
    </row>
    <row r="1254" spans="1:12" x14ac:dyDescent="0.35">
      <c r="A1254" s="1" t="s">
        <v>2265</v>
      </c>
      <c r="B1254" t="s">
        <v>2266</v>
      </c>
      <c r="C1254" t="s">
        <v>13</v>
      </c>
      <c r="D1254" t="s">
        <v>14</v>
      </c>
      <c r="E1254">
        <v>1</v>
      </c>
      <c r="F1254" s="2">
        <v>4.4800000000000004</v>
      </c>
      <c r="G1254" s="3">
        <v>10.9648</v>
      </c>
      <c r="H1254" s="3">
        <v>4.4800000000000006E-2</v>
      </c>
      <c r="I1254" s="3">
        <v>0.21056000000000002</v>
      </c>
      <c r="J1254" s="3">
        <v>4.7353600000000009</v>
      </c>
      <c r="K1254" s="3">
        <v>7.285169230769232</v>
      </c>
      <c r="L1254" s="4">
        <v>0.35</v>
      </c>
    </row>
    <row r="1255" spans="1:12" x14ac:dyDescent="0.35">
      <c r="A1255" s="1" t="s">
        <v>2267</v>
      </c>
      <c r="B1255" t="s">
        <v>2268</v>
      </c>
      <c r="C1255" t="s">
        <v>13</v>
      </c>
      <c r="D1255" t="s">
        <v>14</v>
      </c>
      <c r="E1255">
        <v>1</v>
      </c>
      <c r="F1255" s="2">
        <v>12.01</v>
      </c>
      <c r="G1255" s="3">
        <v>29.4</v>
      </c>
      <c r="H1255" s="3">
        <v>0.1201</v>
      </c>
      <c r="I1255" s="3">
        <v>0.56447000000000003</v>
      </c>
      <c r="J1255" s="3">
        <v>12.694570000000001</v>
      </c>
      <c r="K1255" s="3">
        <v>19.530107692307691</v>
      </c>
      <c r="L1255" s="4">
        <v>0.34999999999999992</v>
      </c>
    </row>
    <row r="1256" spans="1:12" x14ac:dyDescent="0.35">
      <c r="A1256" s="1" t="s">
        <v>2269</v>
      </c>
      <c r="B1256" t="s">
        <v>2270</v>
      </c>
      <c r="C1256" t="s">
        <v>13</v>
      </c>
      <c r="D1256" t="s">
        <v>14</v>
      </c>
      <c r="E1256">
        <v>1</v>
      </c>
      <c r="F1256" s="2">
        <v>35.840000000000003</v>
      </c>
      <c r="G1256" s="3">
        <v>87.729600000000005</v>
      </c>
      <c r="H1256" s="3">
        <v>0.35840000000000005</v>
      </c>
      <c r="I1256" s="3">
        <v>1.6844800000000002</v>
      </c>
      <c r="J1256" s="3">
        <v>37.882880000000007</v>
      </c>
      <c r="K1256" s="3">
        <v>58.281353846153856</v>
      </c>
      <c r="L1256" s="4">
        <v>0.35</v>
      </c>
    </row>
    <row r="1257" spans="1:12" x14ac:dyDescent="0.35">
      <c r="A1257" s="1" t="s">
        <v>2271</v>
      </c>
      <c r="B1257" t="s">
        <v>2272</v>
      </c>
      <c r="C1257" t="s">
        <v>26</v>
      </c>
      <c r="D1257" t="s">
        <v>27</v>
      </c>
      <c r="E1257">
        <v>1</v>
      </c>
      <c r="F1257" s="2">
        <v>40.799999999999997</v>
      </c>
      <c r="G1257" s="3">
        <v>95.2</v>
      </c>
      <c r="H1257" s="3">
        <v>0.40799999999999997</v>
      </c>
      <c r="I1257" s="3">
        <v>1.9176</v>
      </c>
      <c r="J1257" s="3">
        <v>43.125599999999999</v>
      </c>
      <c r="K1257" s="3">
        <v>66.347076923076912</v>
      </c>
      <c r="L1257" s="4">
        <v>0.34999999999999992</v>
      </c>
    </row>
    <row r="1258" spans="1:12" x14ac:dyDescent="0.35">
      <c r="A1258" s="1" t="s">
        <v>2273</v>
      </c>
      <c r="B1258" t="s">
        <v>2274</v>
      </c>
      <c r="C1258" t="s">
        <v>13</v>
      </c>
      <c r="D1258" t="s">
        <v>14</v>
      </c>
      <c r="E1258">
        <v>1</v>
      </c>
      <c r="F1258" s="2">
        <v>9</v>
      </c>
      <c r="G1258" s="3">
        <v>22.0304</v>
      </c>
      <c r="H1258" s="3">
        <v>0.09</v>
      </c>
      <c r="I1258" s="3">
        <v>0.42299999999999999</v>
      </c>
      <c r="J1258" s="3">
        <v>9.5129999999999999</v>
      </c>
      <c r="K1258" s="3">
        <v>14.635384615384615</v>
      </c>
      <c r="L1258" s="4">
        <v>0.35</v>
      </c>
    </row>
    <row r="1259" spans="1:12" x14ac:dyDescent="0.35">
      <c r="A1259" s="1" t="s">
        <v>2275</v>
      </c>
      <c r="B1259" t="s">
        <v>2276</v>
      </c>
      <c r="C1259" t="s">
        <v>363</v>
      </c>
      <c r="D1259" t="s">
        <v>364</v>
      </c>
      <c r="E1259">
        <v>1</v>
      </c>
      <c r="F1259" s="2">
        <v>1089</v>
      </c>
      <c r="G1259" s="3">
        <v>2246</v>
      </c>
      <c r="H1259" s="3">
        <v>10.89</v>
      </c>
      <c r="I1259" s="3">
        <v>51.183</v>
      </c>
      <c r="J1259" s="3">
        <v>1151.0730000000001</v>
      </c>
      <c r="K1259" s="3">
        <v>1770.8815384615386</v>
      </c>
      <c r="L1259" s="4">
        <v>0.35000000000000003</v>
      </c>
    </row>
    <row r="1260" spans="1:12" x14ac:dyDescent="0.35">
      <c r="A1260" s="1" t="s">
        <v>2277</v>
      </c>
      <c r="B1260" t="s">
        <v>2278</v>
      </c>
      <c r="C1260" t="s">
        <v>363</v>
      </c>
      <c r="D1260" t="s">
        <v>364</v>
      </c>
      <c r="E1260">
        <v>1</v>
      </c>
      <c r="F1260" s="2">
        <v>3249</v>
      </c>
      <c r="G1260" s="3">
        <v>6699</v>
      </c>
      <c r="H1260" s="3">
        <v>32.49</v>
      </c>
      <c r="I1260" s="3">
        <v>152.703</v>
      </c>
      <c r="J1260" s="3">
        <v>3434.1929999999998</v>
      </c>
      <c r="K1260" s="3">
        <v>5283.373846153846</v>
      </c>
      <c r="L1260" s="4">
        <v>0.35000000000000003</v>
      </c>
    </row>
    <row r="1261" spans="1:12" x14ac:dyDescent="0.35">
      <c r="A1261" s="1" t="s">
        <v>2279</v>
      </c>
      <c r="B1261" t="s">
        <v>2280</v>
      </c>
      <c r="C1261" t="s">
        <v>17</v>
      </c>
      <c r="D1261" t="s">
        <v>18</v>
      </c>
      <c r="E1261">
        <v>1</v>
      </c>
      <c r="F1261" s="2">
        <v>167</v>
      </c>
      <c r="G1261" s="3">
        <v>573.80999999999995</v>
      </c>
      <c r="H1261" s="3">
        <v>1.67</v>
      </c>
      <c r="I1261" s="3">
        <v>7.8490000000000002</v>
      </c>
      <c r="J1261" s="3">
        <v>176.51899999999998</v>
      </c>
      <c r="K1261" s="3">
        <v>271.56769230769225</v>
      </c>
      <c r="L1261" s="4">
        <v>0.35</v>
      </c>
    </row>
    <row r="1262" spans="1:12" x14ac:dyDescent="0.35">
      <c r="A1262" s="1" t="s">
        <v>2281</v>
      </c>
      <c r="B1262" t="s">
        <v>2282</v>
      </c>
      <c r="C1262" t="s">
        <v>363</v>
      </c>
      <c r="D1262" t="s">
        <v>364</v>
      </c>
      <c r="E1262">
        <v>1</v>
      </c>
      <c r="F1262" s="2">
        <v>149.5</v>
      </c>
      <c r="G1262" s="3">
        <v>365.94880000000001</v>
      </c>
      <c r="H1262" s="3">
        <v>1.4950000000000001</v>
      </c>
      <c r="I1262" s="3">
        <v>7.0265000000000004</v>
      </c>
      <c r="J1262" s="3">
        <v>158.0215</v>
      </c>
      <c r="K1262" s="3">
        <v>243.10999999999999</v>
      </c>
      <c r="L1262" s="4">
        <v>0.34999999999999992</v>
      </c>
    </row>
    <row r="1263" spans="1:12" x14ac:dyDescent="0.35">
      <c r="A1263" s="1" t="s">
        <v>2283</v>
      </c>
      <c r="B1263" t="s">
        <v>2284</v>
      </c>
      <c r="C1263" t="s">
        <v>34</v>
      </c>
      <c r="D1263" t="s">
        <v>35</v>
      </c>
      <c r="E1263">
        <v>1</v>
      </c>
      <c r="F1263" s="2">
        <v>3030</v>
      </c>
      <c r="G1263" s="3">
        <v>7416.94</v>
      </c>
      <c r="H1263" s="3">
        <v>30.3</v>
      </c>
      <c r="I1263" s="3">
        <v>142.41</v>
      </c>
      <c r="J1263" s="3">
        <v>3202.71</v>
      </c>
      <c r="K1263" s="3">
        <v>4927.2461538461539</v>
      </c>
      <c r="L1263" s="4">
        <v>0.35</v>
      </c>
    </row>
    <row r="1264" spans="1:12" x14ac:dyDescent="0.35">
      <c r="A1264" s="1" t="s">
        <v>2285</v>
      </c>
      <c r="B1264" t="s">
        <v>2286</v>
      </c>
      <c r="C1264" t="s">
        <v>34</v>
      </c>
      <c r="D1264" t="s">
        <v>35</v>
      </c>
      <c r="E1264">
        <v>1</v>
      </c>
      <c r="F1264" s="2">
        <v>2310</v>
      </c>
      <c r="G1264" s="3">
        <v>5654.5</v>
      </c>
      <c r="H1264" s="3">
        <v>23.1</v>
      </c>
      <c r="I1264" s="3">
        <v>108.57</v>
      </c>
      <c r="J1264" s="3">
        <v>2441.67</v>
      </c>
      <c r="K1264" s="3">
        <v>3756.4153846153845</v>
      </c>
      <c r="L1264" s="4">
        <v>0.35</v>
      </c>
    </row>
    <row r="1265" spans="1:12" x14ac:dyDescent="0.35">
      <c r="A1265" s="1" t="s">
        <v>2287</v>
      </c>
      <c r="B1265" t="s">
        <v>2288</v>
      </c>
      <c r="C1265" t="s">
        <v>13</v>
      </c>
      <c r="D1265" t="s">
        <v>14</v>
      </c>
      <c r="E1265">
        <v>1</v>
      </c>
      <c r="F1265" s="2">
        <v>590.79999999999995</v>
      </c>
      <c r="G1265" s="3">
        <v>1446.1776</v>
      </c>
      <c r="H1265" s="3">
        <v>5.9079999999999995</v>
      </c>
      <c r="I1265" s="3">
        <v>27.767599999999998</v>
      </c>
      <c r="J1265" s="3">
        <v>624.47559999999999</v>
      </c>
      <c r="K1265" s="3">
        <v>960.73169230769224</v>
      </c>
      <c r="L1265" s="4">
        <v>0.35</v>
      </c>
    </row>
    <row r="1266" spans="1:12" x14ac:dyDescent="0.35">
      <c r="A1266" s="1" t="s">
        <v>2289</v>
      </c>
      <c r="B1266" t="s">
        <v>2290</v>
      </c>
      <c r="C1266" t="s">
        <v>13</v>
      </c>
      <c r="D1266" t="s">
        <v>14</v>
      </c>
      <c r="E1266">
        <v>1</v>
      </c>
      <c r="F1266" s="2">
        <v>777.7</v>
      </c>
      <c r="G1266" s="3">
        <v>1903.6864</v>
      </c>
      <c r="H1266" s="3">
        <v>7.777000000000001</v>
      </c>
      <c r="I1266" s="3">
        <v>36.551900000000003</v>
      </c>
      <c r="J1266" s="3">
        <v>822.02890000000014</v>
      </c>
      <c r="K1266" s="3">
        <v>1264.6598461538463</v>
      </c>
      <c r="L1266" s="4">
        <v>0.35</v>
      </c>
    </row>
    <row r="1267" spans="1:12" x14ac:dyDescent="0.35">
      <c r="A1267" s="1" t="s">
        <v>2291</v>
      </c>
      <c r="B1267" t="s">
        <v>2292</v>
      </c>
      <c r="C1267" t="s">
        <v>13</v>
      </c>
      <c r="D1267" t="s">
        <v>14</v>
      </c>
      <c r="E1267">
        <v>1</v>
      </c>
      <c r="F1267" s="2">
        <v>700</v>
      </c>
      <c r="G1267" s="3">
        <v>1713.49</v>
      </c>
      <c r="H1267" s="3">
        <v>7</v>
      </c>
      <c r="I1267" s="3">
        <v>32.9</v>
      </c>
      <c r="J1267" s="3">
        <v>739.9</v>
      </c>
      <c r="K1267" s="3">
        <v>1138.3076923076922</v>
      </c>
      <c r="L1267" s="4">
        <v>0.34999999999999992</v>
      </c>
    </row>
    <row r="1268" spans="1:12" x14ac:dyDescent="0.35">
      <c r="A1268" s="1" t="s">
        <v>2293</v>
      </c>
      <c r="B1268" t="s">
        <v>2294</v>
      </c>
      <c r="C1268" t="s">
        <v>21</v>
      </c>
      <c r="D1268" t="s">
        <v>22</v>
      </c>
      <c r="E1268">
        <v>1</v>
      </c>
      <c r="F1268" s="2">
        <v>55.08</v>
      </c>
      <c r="G1268" s="3">
        <v>114</v>
      </c>
      <c r="H1268" s="3">
        <v>0.55079999999999996</v>
      </c>
      <c r="I1268" s="3">
        <v>2.5887599999999997</v>
      </c>
      <c r="J1268" s="3">
        <v>58.219560000000001</v>
      </c>
      <c r="K1268" s="3">
        <v>89.568553846153847</v>
      </c>
      <c r="L1268" s="4">
        <v>0.35</v>
      </c>
    </row>
    <row r="1269" spans="1:12" x14ac:dyDescent="0.35">
      <c r="A1269" s="1" t="s">
        <v>2295</v>
      </c>
      <c r="B1269" t="s">
        <v>2296</v>
      </c>
      <c r="C1269" t="s">
        <v>13</v>
      </c>
      <c r="D1269" t="s">
        <v>14</v>
      </c>
      <c r="E1269">
        <v>1</v>
      </c>
      <c r="F1269" s="2">
        <v>464</v>
      </c>
      <c r="G1269" s="3">
        <v>1014.1</v>
      </c>
      <c r="H1269" s="3">
        <v>4.6399999999999997</v>
      </c>
      <c r="I1269" s="3">
        <v>21.808</v>
      </c>
      <c r="J1269" s="3">
        <v>490.44799999999998</v>
      </c>
      <c r="K1269" s="3">
        <v>754.5353846153846</v>
      </c>
      <c r="L1269" s="4">
        <v>0.35000000000000003</v>
      </c>
    </row>
    <row r="1270" spans="1:12" x14ac:dyDescent="0.35">
      <c r="A1270" s="1" t="s">
        <v>2297</v>
      </c>
      <c r="B1270" t="s">
        <v>2298</v>
      </c>
      <c r="C1270" t="s">
        <v>1467</v>
      </c>
      <c r="D1270" t="s">
        <v>1468</v>
      </c>
      <c r="E1270">
        <v>1</v>
      </c>
      <c r="F1270" s="2">
        <v>22.03</v>
      </c>
      <c r="G1270" s="3">
        <v>46</v>
      </c>
      <c r="H1270" s="3">
        <v>0.22030000000000002</v>
      </c>
      <c r="I1270" s="3">
        <v>1.0354100000000002</v>
      </c>
      <c r="J1270" s="3">
        <v>23.285710000000002</v>
      </c>
      <c r="K1270" s="3">
        <v>35.824169230769229</v>
      </c>
      <c r="L1270" s="4">
        <v>0.34999999999999992</v>
      </c>
    </row>
    <row r="1271" spans="1:12" x14ac:dyDescent="0.35">
      <c r="A1271" s="1" t="s">
        <v>2299</v>
      </c>
      <c r="B1271" t="s">
        <v>2300</v>
      </c>
      <c r="C1271" t="s">
        <v>13</v>
      </c>
      <c r="D1271" t="s">
        <v>14</v>
      </c>
      <c r="E1271">
        <v>1</v>
      </c>
      <c r="F1271" s="2">
        <v>18375</v>
      </c>
      <c r="G1271" s="3">
        <v>44978.964</v>
      </c>
      <c r="H1271" s="3">
        <v>183.75</v>
      </c>
      <c r="I1271" s="3">
        <v>863.625</v>
      </c>
      <c r="J1271" s="3">
        <v>19422.375</v>
      </c>
      <c r="K1271" s="3">
        <v>29880.576923076922</v>
      </c>
      <c r="L1271" s="4">
        <v>0.35</v>
      </c>
    </row>
    <row r="1272" spans="1:12" x14ac:dyDescent="0.35">
      <c r="A1272" s="1" t="s">
        <v>2301</v>
      </c>
      <c r="B1272" t="s">
        <v>2302</v>
      </c>
      <c r="C1272" t="s">
        <v>13</v>
      </c>
      <c r="D1272" t="s">
        <v>14</v>
      </c>
      <c r="E1272">
        <v>1</v>
      </c>
      <c r="F1272" s="2">
        <v>1803.2</v>
      </c>
      <c r="G1272" s="3">
        <v>4278.5680000000002</v>
      </c>
      <c r="H1272" s="3">
        <v>18.032</v>
      </c>
      <c r="I1272" s="3">
        <v>84.750399999999999</v>
      </c>
      <c r="J1272" s="3">
        <v>1905.9823999999999</v>
      </c>
      <c r="K1272" s="3">
        <v>2932.280615384615</v>
      </c>
      <c r="L1272" s="4">
        <v>0.35</v>
      </c>
    </row>
    <row r="1273" spans="1:12" x14ac:dyDescent="0.35">
      <c r="A1273" s="1" t="s">
        <v>2303</v>
      </c>
      <c r="B1273" t="s">
        <v>2304</v>
      </c>
      <c r="C1273" t="s">
        <v>17</v>
      </c>
      <c r="D1273" t="s">
        <v>18</v>
      </c>
      <c r="E1273">
        <v>1</v>
      </c>
      <c r="F1273" s="2">
        <v>690</v>
      </c>
      <c r="G1273" s="3">
        <v>1689.0047999999999</v>
      </c>
      <c r="H1273" s="3">
        <v>6.9</v>
      </c>
      <c r="I1273" s="3">
        <v>32.43</v>
      </c>
      <c r="J1273" s="3">
        <v>729.32999999999993</v>
      </c>
      <c r="K1273" s="3">
        <v>1122.0461538461536</v>
      </c>
      <c r="L1273" s="4">
        <v>0.34999999999999992</v>
      </c>
    </row>
    <row r="1274" spans="1:12" x14ac:dyDescent="0.35">
      <c r="A1274" s="1" t="s">
        <v>2305</v>
      </c>
      <c r="B1274" t="s">
        <v>2306</v>
      </c>
      <c r="C1274" t="s">
        <v>363</v>
      </c>
      <c r="D1274" t="s">
        <v>364</v>
      </c>
      <c r="E1274">
        <v>1</v>
      </c>
      <c r="F1274" s="2">
        <v>85.35</v>
      </c>
      <c r="G1274" s="3">
        <v>208.9248</v>
      </c>
      <c r="H1274" s="3">
        <v>0.85349999999999993</v>
      </c>
      <c r="I1274" s="3">
        <v>4.01145</v>
      </c>
      <c r="J1274" s="3">
        <v>90.214949999999988</v>
      </c>
      <c r="K1274" s="3">
        <v>138.79223076923074</v>
      </c>
      <c r="L1274" s="4">
        <v>0.35</v>
      </c>
    </row>
    <row r="1275" spans="1:12" x14ac:dyDescent="0.35">
      <c r="A1275" s="1" t="s">
        <v>2307</v>
      </c>
      <c r="B1275" t="s">
        <v>2308</v>
      </c>
      <c r="C1275" t="s">
        <v>13</v>
      </c>
      <c r="D1275" t="s">
        <v>14</v>
      </c>
      <c r="E1275">
        <v>1</v>
      </c>
      <c r="F1275" s="2">
        <v>226.8</v>
      </c>
      <c r="G1275" s="3">
        <v>555.17280000000005</v>
      </c>
      <c r="H1275" s="3">
        <v>2.2680000000000002</v>
      </c>
      <c r="I1275" s="3">
        <v>10.659600000000001</v>
      </c>
      <c r="J1275" s="3">
        <v>239.72760000000002</v>
      </c>
      <c r="K1275" s="3">
        <v>368.81169230769234</v>
      </c>
      <c r="L1275" s="4">
        <v>0.35</v>
      </c>
    </row>
    <row r="1276" spans="1:12" x14ac:dyDescent="0.35">
      <c r="A1276" s="1" t="s">
        <v>2309</v>
      </c>
      <c r="B1276" t="s">
        <v>2310</v>
      </c>
      <c r="C1276" t="s">
        <v>13</v>
      </c>
      <c r="D1276" t="s">
        <v>14</v>
      </c>
      <c r="E1276">
        <v>1</v>
      </c>
      <c r="F1276" s="2">
        <v>270</v>
      </c>
      <c r="G1276" s="3">
        <v>557</v>
      </c>
      <c r="H1276" s="3">
        <v>2.7</v>
      </c>
      <c r="I1276" s="3">
        <v>12.69</v>
      </c>
      <c r="J1276" s="3">
        <v>285.39</v>
      </c>
      <c r="K1276" s="3">
        <v>439.06153846153842</v>
      </c>
      <c r="L1276" s="4">
        <v>0.35</v>
      </c>
    </row>
    <row r="1277" spans="1:12" x14ac:dyDescent="0.35">
      <c r="A1277" s="1" t="s">
        <v>2311</v>
      </c>
      <c r="B1277" t="s">
        <v>2312</v>
      </c>
      <c r="C1277" t="s">
        <v>21</v>
      </c>
      <c r="D1277" t="s">
        <v>22</v>
      </c>
      <c r="E1277">
        <v>1</v>
      </c>
      <c r="F1277" s="2">
        <v>58.07</v>
      </c>
      <c r="G1277" s="3">
        <v>120</v>
      </c>
      <c r="H1277" s="3">
        <v>0.58069999999999999</v>
      </c>
      <c r="I1277" s="3">
        <v>2.7292900000000002</v>
      </c>
      <c r="J1277" s="3">
        <v>61.379989999999999</v>
      </c>
      <c r="K1277" s="3">
        <v>94.430753846153848</v>
      </c>
      <c r="L1277" s="4">
        <v>0.35000000000000003</v>
      </c>
    </row>
    <row r="1278" spans="1:12" x14ac:dyDescent="0.35">
      <c r="A1278" s="1" t="s">
        <v>2313</v>
      </c>
      <c r="B1278" t="s">
        <v>2314</v>
      </c>
      <c r="C1278" t="s">
        <v>13</v>
      </c>
      <c r="D1278" t="s">
        <v>14</v>
      </c>
      <c r="E1278">
        <v>1</v>
      </c>
      <c r="F1278" s="2">
        <v>0.99</v>
      </c>
      <c r="G1278" s="3">
        <v>2.2400000000000002</v>
      </c>
      <c r="H1278" s="3">
        <v>9.9000000000000008E-3</v>
      </c>
      <c r="I1278" s="3">
        <v>4.6530000000000002E-2</v>
      </c>
      <c r="J1278" s="3">
        <v>1.04643</v>
      </c>
      <c r="K1278" s="3">
        <v>1.6098923076923075</v>
      </c>
      <c r="L1278" s="4">
        <v>0.34999999999999992</v>
      </c>
    </row>
    <row r="1279" spans="1:12" x14ac:dyDescent="0.35">
      <c r="A1279" s="1" t="s">
        <v>2315</v>
      </c>
      <c r="B1279" t="s">
        <v>2316</v>
      </c>
      <c r="C1279" t="s">
        <v>26</v>
      </c>
      <c r="D1279" t="s">
        <v>27</v>
      </c>
      <c r="E1279">
        <v>1</v>
      </c>
      <c r="F1279" s="2">
        <v>420</v>
      </c>
      <c r="G1279" s="3">
        <v>969.92</v>
      </c>
      <c r="H1279" s="3">
        <v>4.2</v>
      </c>
      <c r="I1279" s="3">
        <v>19.739999999999998</v>
      </c>
      <c r="J1279" s="3">
        <v>443.94</v>
      </c>
      <c r="K1279" s="3">
        <v>682.98461538461538</v>
      </c>
      <c r="L1279" s="4">
        <v>0.35</v>
      </c>
    </row>
    <row r="1280" spans="1:12" x14ac:dyDescent="0.35">
      <c r="A1280" s="1" t="s">
        <v>2317</v>
      </c>
      <c r="B1280" t="s">
        <v>2318</v>
      </c>
      <c r="C1280" t="s">
        <v>13</v>
      </c>
      <c r="D1280" t="s">
        <v>14</v>
      </c>
      <c r="E1280">
        <v>1</v>
      </c>
      <c r="F1280" s="2">
        <v>650</v>
      </c>
      <c r="G1280" s="3">
        <v>1341</v>
      </c>
      <c r="H1280" s="3">
        <v>6.5</v>
      </c>
      <c r="I1280" s="3">
        <v>30.55</v>
      </c>
      <c r="J1280" s="3">
        <v>687.05</v>
      </c>
      <c r="K1280" s="3">
        <v>1057</v>
      </c>
      <c r="L1280" s="4">
        <v>0.35000000000000003</v>
      </c>
    </row>
    <row r="1281" spans="1:12" x14ac:dyDescent="0.35">
      <c r="A1281" s="1" t="s">
        <v>2319</v>
      </c>
      <c r="B1281" t="s">
        <v>2320</v>
      </c>
      <c r="C1281" t="s">
        <v>13</v>
      </c>
      <c r="D1281" t="s">
        <v>14</v>
      </c>
      <c r="E1281">
        <v>1</v>
      </c>
      <c r="F1281" s="2">
        <v>1858.75</v>
      </c>
      <c r="G1281" s="3">
        <v>3833</v>
      </c>
      <c r="H1281" s="3">
        <v>18.587500000000002</v>
      </c>
      <c r="I1281" s="3">
        <v>87.361249999999998</v>
      </c>
      <c r="J1281" s="3">
        <v>1964.69875</v>
      </c>
      <c r="K1281" s="3">
        <v>3022.6134615384613</v>
      </c>
      <c r="L1281" s="4">
        <v>0.34999999999999992</v>
      </c>
    </row>
    <row r="1282" spans="1:12" x14ac:dyDescent="0.35">
      <c r="A1282" s="1" t="s">
        <v>2321</v>
      </c>
      <c r="B1282" t="s">
        <v>2322</v>
      </c>
      <c r="C1282" t="s">
        <v>13</v>
      </c>
      <c r="D1282" t="s">
        <v>14</v>
      </c>
      <c r="E1282">
        <v>1</v>
      </c>
      <c r="F1282" s="2">
        <v>7436.25</v>
      </c>
      <c r="G1282" s="3">
        <v>15333</v>
      </c>
      <c r="H1282" s="3">
        <v>74.362499999999997</v>
      </c>
      <c r="I1282" s="3">
        <v>349.50375000000003</v>
      </c>
      <c r="J1282" s="3">
        <v>7860.11625</v>
      </c>
      <c r="K1282" s="3">
        <v>12092.486538461539</v>
      </c>
      <c r="L1282" s="4">
        <v>0.35000000000000003</v>
      </c>
    </row>
    <row r="1283" spans="1:12" x14ac:dyDescent="0.35">
      <c r="A1283" s="1" t="s">
        <v>2323</v>
      </c>
      <c r="B1283" t="s">
        <v>2324</v>
      </c>
      <c r="C1283" t="s">
        <v>1467</v>
      </c>
      <c r="D1283" t="s">
        <v>1468</v>
      </c>
      <c r="E1283">
        <v>1</v>
      </c>
      <c r="F1283" s="2">
        <v>4.66</v>
      </c>
      <c r="G1283" s="3">
        <v>10</v>
      </c>
      <c r="H1283" s="3">
        <v>4.6600000000000003E-2</v>
      </c>
      <c r="I1283" s="3">
        <v>0.21902000000000002</v>
      </c>
      <c r="J1283" s="3">
        <v>4.9256200000000003</v>
      </c>
      <c r="K1283" s="3">
        <v>7.5778769230769232</v>
      </c>
      <c r="L1283" s="4">
        <v>0.35</v>
      </c>
    </row>
    <row r="1284" spans="1:12" x14ac:dyDescent="0.35">
      <c r="A1284" s="1" t="s">
        <v>2325</v>
      </c>
      <c r="B1284" t="s">
        <v>2326</v>
      </c>
      <c r="C1284" t="s">
        <v>13</v>
      </c>
      <c r="D1284" t="s">
        <v>14</v>
      </c>
      <c r="E1284">
        <v>1</v>
      </c>
      <c r="F1284" s="2">
        <v>25.6</v>
      </c>
      <c r="G1284" s="3">
        <v>62.664000000000001</v>
      </c>
      <c r="H1284" s="3">
        <v>0.25600000000000001</v>
      </c>
      <c r="I1284" s="3">
        <v>1.2032</v>
      </c>
      <c r="J1284" s="3">
        <v>27.059200000000001</v>
      </c>
      <c r="K1284" s="3">
        <v>41.629538461538459</v>
      </c>
      <c r="L1284" s="4">
        <v>0.34999999999999992</v>
      </c>
    </row>
    <row r="1285" spans="1:12" x14ac:dyDescent="0.35">
      <c r="A1285" s="1" t="s">
        <v>2327</v>
      </c>
      <c r="B1285" t="s">
        <v>2328</v>
      </c>
      <c r="C1285" t="s">
        <v>13</v>
      </c>
      <c r="D1285" t="s">
        <v>14</v>
      </c>
      <c r="E1285">
        <v>1</v>
      </c>
      <c r="F1285" s="2">
        <v>21.95</v>
      </c>
      <c r="G1285" s="3">
        <v>53.726399999999998</v>
      </c>
      <c r="H1285" s="3">
        <v>0.2195</v>
      </c>
      <c r="I1285" s="3">
        <v>1.03165</v>
      </c>
      <c r="J1285" s="3">
        <v>23.201149999999998</v>
      </c>
      <c r="K1285" s="3">
        <v>35.694076923076921</v>
      </c>
      <c r="L1285" s="4">
        <v>0.35</v>
      </c>
    </row>
    <row r="1286" spans="1:12" x14ac:dyDescent="0.35">
      <c r="A1286" s="1" t="s">
        <v>2329</v>
      </c>
      <c r="B1286" t="s">
        <v>2056</v>
      </c>
      <c r="C1286" t="s">
        <v>13</v>
      </c>
      <c r="D1286" t="s">
        <v>14</v>
      </c>
      <c r="E1286">
        <v>1</v>
      </c>
      <c r="F1286" s="2">
        <v>788.9</v>
      </c>
      <c r="G1286" s="3">
        <v>1931.0927999999999</v>
      </c>
      <c r="H1286" s="3">
        <v>7.8890000000000002</v>
      </c>
      <c r="I1286" s="3">
        <v>37.078299999999999</v>
      </c>
      <c r="J1286" s="3">
        <v>833.8673</v>
      </c>
      <c r="K1286" s="3">
        <v>1282.8727692307691</v>
      </c>
      <c r="L1286" s="4">
        <v>0.34999999999999992</v>
      </c>
    </row>
    <row r="1287" spans="1:12" x14ac:dyDescent="0.35">
      <c r="A1287" s="1" t="s">
        <v>2330</v>
      </c>
      <c r="B1287" t="s">
        <v>2331</v>
      </c>
      <c r="C1287" t="s">
        <v>1441</v>
      </c>
      <c r="D1287" t="s">
        <v>1442</v>
      </c>
      <c r="E1287">
        <v>1</v>
      </c>
      <c r="F1287" s="2">
        <v>187.5</v>
      </c>
      <c r="G1287" s="3">
        <v>458.96480000000003</v>
      </c>
      <c r="H1287" s="3">
        <v>1.875</v>
      </c>
      <c r="I1287" s="3">
        <v>8.8125</v>
      </c>
      <c r="J1287" s="3">
        <v>198.1875</v>
      </c>
      <c r="K1287" s="3">
        <v>304.90384615384613</v>
      </c>
      <c r="L1287" s="4">
        <v>0.35</v>
      </c>
    </row>
    <row r="1288" spans="1:12" x14ac:dyDescent="0.35">
      <c r="A1288" s="1" t="s">
        <v>2332</v>
      </c>
      <c r="B1288" t="s">
        <v>2333</v>
      </c>
      <c r="C1288" t="s">
        <v>13</v>
      </c>
      <c r="D1288" t="s">
        <v>14</v>
      </c>
      <c r="E1288">
        <v>1</v>
      </c>
      <c r="F1288" s="2">
        <v>65</v>
      </c>
      <c r="G1288" s="3">
        <v>159.10720000000001</v>
      </c>
      <c r="H1288" s="3">
        <v>0.65</v>
      </c>
      <c r="I1288" s="3">
        <v>3.0550000000000002</v>
      </c>
      <c r="J1288" s="3">
        <v>68.705000000000013</v>
      </c>
      <c r="K1288" s="3">
        <v>105.70000000000002</v>
      </c>
      <c r="L1288" s="4">
        <v>0.35</v>
      </c>
    </row>
    <row r="1289" spans="1:12" x14ac:dyDescent="0.35">
      <c r="A1289" s="1" t="s">
        <v>2334</v>
      </c>
      <c r="B1289" t="s">
        <v>2335</v>
      </c>
      <c r="C1289" t="s">
        <v>13</v>
      </c>
      <c r="D1289" t="s">
        <v>14</v>
      </c>
      <c r="E1289">
        <v>1</v>
      </c>
      <c r="F1289" s="2">
        <v>48.63</v>
      </c>
      <c r="G1289" s="3">
        <v>119.03360000000001</v>
      </c>
      <c r="H1289" s="3">
        <v>0.48630000000000001</v>
      </c>
      <c r="I1289" s="3">
        <v>2.2856100000000001</v>
      </c>
      <c r="J1289" s="3">
        <v>51.401910000000001</v>
      </c>
      <c r="K1289" s="3">
        <v>79.079861538461543</v>
      </c>
      <c r="L1289" s="4">
        <v>0.35000000000000003</v>
      </c>
    </row>
    <row r="1290" spans="1:12" x14ac:dyDescent="0.35">
      <c r="A1290" s="1" t="s">
        <v>2336</v>
      </c>
      <c r="B1290" t="s">
        <v>2337</v>
      </c>
      <c r="C1290" t="s">
        <v>1467</v>
      </c>
      <c r="D1290" t="s">
        <v>1468</v>
      </c>
      <c r="E1290">
        <v>1</v>
      </c>
      <c r="F1290" s="2">
        <v>125.36</v>
      </c>
      <c r="G1290" s="3">
        <v>496.09280000000001</v>
      </c>
      <c r="H1290" s="3">
        <v>1.2536</v>
      </c>
      <c r="I1290" s="3">
        <v>5.8919199999999998</v>
      </c>
      <c r="J1290" s="3">
        <v>132.50552000000002</v>
      </c>
      <c r="K1290" s="3">
        <v>203.85464615384618</v>
      </c>
      <c r="L1290" s="4">
        <v>0.35</v>
      </c>
    </row>
    <row r="1291" spans="1:12" x14ac:dyDescent="0.35">
      <c r="A1291" s="1" t="s">
        <v>2338</v>
      </c>
      <c r="B1291" t="s">
        <v>2339</v>
      </c>
      <c r="C1291" t="s">
        <v>13</v>
      </c>
      <c r="D1291" t="s">
        <v>14</v>
      </c>
      <c r="E1291">
        <v>1</v>
      </c>
      <c r="F1291" s="2">
        <v>1469.3</v>
      </c>
      <c r="G1291" s="3">
        <v>3596.6</v>
      </c>
      <c r="H1291" s="3">
        <v>14.693</v>
      </c>
      <c r="I1291" s="3">
        <v>69.057099999999991</v>
      </c>
      <c r="J1291" s="3">
        <v>1553.0500999999999</v>
      </c>
      <c r="K1291" s="3">
        <v>2389.3078461538462</v>
      </c>
      <c r="L1291" s="4">
        <v>0.35000000000000003</v>
      </c>
    </row>
    <row r="1292" spans="1:12" x14ac:dyDescent="0.35">
      <c r="A1292" s="1" t="s">
        <v>2340</v>
      </c>
      <c r="B1292" t="s">
        <v>2341</v>
      </c>
      <c r="C1292" t="s">
        <v>1467</v>
      </c>
      <c r="D1292" t="s">
        <v>1468</v>
      </c>
      <c r="E1292">
        <v>1</v>
      </c>
      <c r="F1292" s="2">
        <v>5.09</v>
      </c>
      <c r="G1292" s="3">
        <v>20.137599999999999</v>
      </c>
      <c r="H1292" s="3">
        <v>5.0900000000000001E-2</v>
      </c>
      <c r="I1292" s="3">
        <v>0.23923</v>
      </c>
      <c r="J1292" s="3">
        <v>5.3801300000000003</v>
      </c>
      <c r="K1292" s="3">
        <v>8.2771230769230772</v>
      </c>
      <c r="L1292" s="4">
        <v>0.35</v>
      </c>
    </row>
    <row r="1293" spans="1:12" x14ac:dyDescent="0.35">
      <c r="A1293" s="1" t="s">
        <v>2342</v>
      </c>
      <c r="B1293" t="s">
        <v>2343</v>
      </c>
      <c r="C1293" t="s">
        <v>13</v>
      </c>
      <c r="D1293" t="s">
        <v>14</v>
      </c>
      <c r="E1293">
        <v>1</v>
      </c>
      <c r="F1293" s="2">
        <v>5.28</v>
      </c>
      <c r="G1293" s="3">
        <v>23.497599999999998</v>
      </c>
      <c r="H1293" s="3">
        <v>5.2800000000000007E-2</v>
      </c>
      <c r="I1293" s="3">
        <v>0.24816000000000002</v>
      </c>
      <c r="J1293" s="3">
        <v>5.580960000000001</v>
      </c>
      <c r="K1293" s="3">
        <v>8.5860923076923097</v>
      </c>
      <c r="L1293" s="4">
        <v>0.35000000000000003</v>
      </c>
    </row>
    <row r="1294" spans="1:12" x14ac:dyDescent="0.35">
      <c r="A1294" s="1" t="s">
        <v>2344</v>
      </c>
      <c r="B1294" t="s">
        <v>2345</v>
      </c>
      <c r="C1294" t="s">
        <v>13</v>
      </c>
      <c r="D1294" t="s">
        <v>14</v>
      </c>
      <c r="E1294">
        <v>1</v>
      </c>
      <c r="F1294" s="2">
        <v>2237.1999999999998</v>
      </c>
      <c r="G1294" s="3">
        <v>5476.2960000000003</v>
      </c>
      <c r="H1294" s="3">
        <v>22.372</v>
      </c>
      <c r="I1294" s="3">
        <v>105.1484</v>
      </c>
      <c r="J1294" s="3">
        <v>2364.7203999999997</v>
      </c>
      <c r="K1294" s="3">
        <v>3638.031384615384</v>
      </c>
      <c r="L1294" s="4">
        <v>0.35</v>
      </c>
    </row>
    <row r="1295" spans="1:12" x14ac:dyDescent="0.35">
      <c r="A1295" s="1" t="s">
        <v>2346</v>
      </c>
      <c r="B1295" t="s">
        <v>2347</v>
      </c>
      <c r="C1295" t="s">
        <v>13</v>
      </c>
      <c r="D1295" t="s">
        <v>14</v>
      </c>
      <c r="E1295">
        <v>1</v>
      </c>
      <c r="F1295" s="2">
        <v>400.05</v>
      </c>
      <c r="G1295" s="3">
        <v>825</v>
      </c>
      <c r="H1295" s="3">
        <v>4.0005000000000006</v>
      </c>
      <c r="I1295" s="3">
        <v>18.802350000000001</v>
      </c>
      <c r="J1295" s="3">
        <v>422.85284999999999</v>
      </c>
      <c r="K1295" s="3">
        <v>650.54284615384609</v>
      </c>
      <c r="L1295" s="4">
        <v>0.34999999999999992</v>
      </c>
    </row>
    <row r="1296" spans="1:12" x14ac:dyDescent="0.35">
      <c r="A1296" s="1" t="s">
        <v>2348</v>
      </c>
      <c r="B1296" t="s">
        <v>2349</v>
      </c>
      <c r="C1296" t="s">
        <v>17</v>
      </c>
      <c r="D1296" t="s">
        <v>18</v>
      </c>
      <c r="E1296">
        <v>1</v>
      </c>
      <c r="F1296" s="2">
        <v>114</v>
      </c>
      <c r="G1296" s="3">
        <v>279.048</v>
      </c>
      <c r="H1296" s="3">
        <v>1.1400000000000001</v>
      </c>
      <c r="I1296" s="3">
        <v>5.3579999999999997</v>
      </c>
      <c r="J1296" s="3">
        <v>120.498</v>
      </c>
      <c r="K1296" s="3">
        <v>185.38153846153847</v>
      </c>
      <c r="L1296" s="4">
        <v>0.35</v>
      </c>
    </row>
    <row r="1297" spans="1:12" x14ac:dyDescent="0.35">
      <c r="A1297" s="1" t="s">
        <v>2350</v>
      </c>
      <c r="B1297" t="s">
        <v>2351</v>
      </c>
      <c r="C1297" t="s">
        <v>13</v>
      </c>
      <c r="D1297" t="s">
        <v>14</v>
      </c>
      <c r="E1297">
        <v>1</v>
      </c>
      <c r="F1297" s="2">
        <v>9.7100000000000009</v>
      </c>
      <c r="G1297" s="3">
        <v>23.766400000000001</v>
      </c>
      <c r="H1297" s="3">
        <v>9.7100000000000006E-2</v>
      </c>
      <c r="I1297" s="3">
        <v>0.45637000000000005</v>
      </c>
      <c r="J1297" s="3">
        <v>10.26347</v>
      </c>
      <c r="K1297" s="3">
        <v>15.789953846153846</v>
      </c>
      <c r="L1297" s="4">
        <v>0.35000000000000003</v>
      </c>
    </row>
    <row r="1298" spans="1:12" x14ac:dyDescent="0.35">
      <c r="A1298" s="1" t="s">
        <v>2352</v>
      </c>
      <c r="B1298" t="s">
        <v>2353</v>
      </c>
      <c r="C1298" t="s">
        <v>1467</v>
      </c>
      <c r="D1298" t="s">
        <v>1468</v>
      </c>
      <c r="E1298">
        <v>1</v>
      </c>
      <c r="F1298" s="2">
        <v>2.12</v>
      </c>
      <c r="G1298" s="3">
        <v>5</v>
      </c>
      <c r="H1298" s="3">
        <v>2.12E-2</v>
      </c>
      <c r="I1298" s="3">
        <v>9.9640000000000006E-2</v>
      </c>
      <c r="J1298" s="3">
        <v>2.2408399999999999</v>
      </c>
      <c r="K1298" s="3">
        <v>3.4474461538461538</v>
      </c>
      <c r="L1298" s="4">
        <v>0.35000000000000003</v>
      </c>
    </row>
    <row r="1299" spans="1:12" x14ac:dyDescent="0.35">
      <c r="A1299" s="1" t="s">
        <v>2354</v>
      </c>
      <c r="B1299" t="s">
        <v>2355</v>
      </c>
      <c r="C1299" t="s">
        <v>13</v>
      </c>
      <c r="D1299" t="s">
        <v>14</v>
      </c>
      <c r="E1299">
        <v>1</v>
      </c>
      <c r="F1299" s="2">
        <v>104.03</v>
      </c>
      <c r="G1299" s="3">
        <v>227.36</v>
      </c>
      <c r="H1299" s="3">
        <v>1.0403</v>
      </c>
      <c r="I1299" s="3">
        <v>4.8894099999999998</v>
      </c>
      <c r="J1299" s="3">
        <v>109.95971</v>
      </c>
      <c r="K1299" s="3">
        <v>169.16878461538462</v>
      </c>
      <c r="L1299" s="4">
        <v>0.35000000000000003</v>
      </c>
    </row>
    <row r="1300" spans="1:12" x14ac:dyDescent="0.35">
      <c r="A1300" s="1" t="s">
        <v>2356</v>
      </c>
      <c r="B1300" t="s">
        <v>2357</v>
      </c>
      <c r="C1300" t="s">
        <v>34</v>
      </c>
      <c r="D1300" t="s">
        <v>35</v>
      </c>
      <c r="E1300">
        <v>1</v>
      </c>
      <c r="F1300" s="2">
        <v>21.5</v>
      </c>
      <c r="G1300" s="3">
        <v>56</v>
      </c>
      <c r="H1300" s="3">
        <v>0.215</v>
      </c>
      <c r="I1300" s="3">
        <v>1.0105</v>
      </c>
      <c r="J1300" s="3">
        <v>22.7255</v>
      </c>
      <c r="K1300" s="3">
        <v>34.962307692307689</v>
      </c>
      <c r="L1300" s="4">
        <v>0.34999999999999992</v>
      </c>
    </row>
    <row r="1301" spans="1:12" x14ac:dyDescent="0.35">
      <c r="A1301" s="1" t="s">
        <v>2358</v>
      </c>
      <c r="B1301" t="s">
        <v>2359</v>
      </c>
      <c r="C1301" t="s">
        <v>34</v>
      </c>
      <c r="D1301" t="s">
        <v>35</v>
      </c>
      <c r="E1301">
        <v>1</v>
      </c>
      <c r="F1301" s="2">
        <v>64.5</v>
      </c>
      <c r="G1301" s="3">
        <v>168</v>
      </c>
      <c r="H1301" s="3">
        <v>0.64500000000000002</v>
      </c>
      <c r="I1301" s="3">
        <v>3.0314999999999999</v>
      </c>
      <c r="J1301" s="3">
        <v>68.17649999999999</v>
      </c>
      <c r="K1301" s="3">
        <v>104.88692307692305</v>
      </c>
      <c r="L1301" s="4">
        <v>0.35</v>
      </c>
    </row>
    <row r="1302" spans="1:12" x14ac:dyDescent="0.35">
      <c r="A1302" s="1" t="s">
        <v>2360</v>
      </c>
      <c r="B1302" t="s">
        <v>2361</v>
      </c>
      <c r="C1302" t="s">
        <v>34</v>
      </c>
      <c r="D1302" t="s">
        <v>35</v>
      </c>
      <c r="E1302">
        <v>1</v>
      </c>
      <c r="F1302" s="2">
        <v>33.97</v>
      </c>
      <c r="G1302" s="3">
        <v>88.48</v>
      </c>
      <c r="H1302" s="3">
        <v>0.3397</v>
      </c>
      <c r="I1302" s="3">
        <v>1.59659</v>
      </c>
      <c r="J1302" s="3">
        <v>35.906289999999998</v>
      </c>
      <c r="K1302" s="3">
        <v>55.24044615384615</v>
      </c>
      <c r="L1302" s="4">
        <v>0.35</v>
      </c>
    </row>
    <row r="1303" spans="1:12" x14ac:dyDescent="0.35">
      <c r="A1303" s="1" t="s">
        <v>2362</v>
      </c>
      <c r="B1303" t="s">
        <v>2363</v>
      </c>
      <c r="C1303" t="s">
        <v>34</v>
      </c>
      <c r="D1303" t="s">
        <v>35</v>
      </c>
      <c r="E1303">
        <v>1</v>
      </c>
      <c r="F1303" s="2">
        <v>33.97</v>
      </c>
      <c r="G1303" s="3">
        <v>83.148799999999994</v>
      </c>
      <c r="H1303" s="3">
        <v>0.3397</v>
      </c>
      <c r="I1303" s="3">
        <v>1.59659</v>
      </c>
      <c r="J1303" s="3">
        <v>35.906289999999998</v>
      </c>
      <c r="K1303" s="3">
        <v>55.24044615384615</v>
      </c>
      <c r="L1303" s="4">
        <v>0.35</v>
      </c>
    </row>
    <row r="1304" spans="1:12" x14ac:dyDescent="0.35">
      <c r="A1304" s="1" t="s">
        <v>2364</v>
      </c>
      <c r="B1304" t="s">
        <v>2365</v>
      </c>
      <c r="C1304" t="s">
        <v>13</v>
      </c>
      <c r="D1304" t="s">
        <v>14</v>
      </c>
      <c r="E1304">
        <v>1</v>
      </c>
      <c r="F1304" s="2">
        <v>292.5</v>
      </c>
      <c r="G1304" s="3">
        <v>715.99360000000001</v>
      </c>
      <c r="H1304" s="3">
        <v>2.9250000000000003</v>
      </c>
      <c r="I1304" s="3">
        <v>13.7475</v>
      </c>
      <c r="J1304" s="3">
        <v>309.17250000000001</v>
      </c>
      <c r="K1304" s="3">
        <v>475.65</v>
      </c>
      <c r="L1304" s="4">
        <v>0.34999999999999992</v>
      </c>
    </row>
    <row r="1305" spans="1:12" x14ac:dyDescent="0.35">
      <c r="A1305" s="1" t="s">
        <v>2366</v>
      </c>
      <c r="B1305" t="s">
        <v>2367</v>
      </c>
      <c r="C1305" t="s">
        <v>13</v>
      </c>
      <c r="D1305" t="s">
        <v>14</v>
      </c>
      <c r="E1305">
        <v>1</v>
      </c>
      <c r="F1305" s="2">
        <v>51.25</v>
      </c>
      <c r="G1305" s="3">
        <v>125.4512</v>
      </c>
      <c r="H1305" s="3">
        <v>0.51249999999999996</v>
      </c>
      <c r="I1305" s="3">
        <v>2.4087499999999999</v>
      </c>
      <c r="J1305" s="3">
        <v>54.171250000000001</v>
      </c>
      <c r="K1305" s="3">
        <v>83.340384615384608</v>
      </c>
      <c r="L1305" s="4">
        <v>0.34999999999999992</v>
      </c>
    </row>
    <row r="1306" spans="1:12" x14ac:dyDescent="0.35">
      <c r="A1306" s="1" t="s">
        <v>2368</v>
      </c>
      <c r="B1306" t="s">
        <v>2369</v>
      </c>
      <c r="C1306" t="s">
        <v>13</v>
      </c>
      <c r="D1306" t="s">
        <v>14</v>
      </c>
      <c r="E1306">
        <v>1</v>
      </c>
      <c r="F1306" s="2">
        <v>94.38</v>
      </c>
      <c r="G1306" s="3">
        <v>231.0224</v>
      </c>
      <c r="H1306" s="3">
        <v>0.94379999999999997</v>
      </c>
      <c r="I1306" s="3">
        <v>4.4358599999999999</v>
      </c>
      <c r="J1306" s="3">
        <v>99.759659999999997</v>
      </c>
      <c r="K1306" s="3">
        <v>153.47639999999998</v>
      </c>
      <c r="L1306" s="4">
        <v>0.35</v>
      </c>
    </row>
    <row r="1307" spans="1:12" x14ac:dyDescent="0.35">
      <c r="A1307" s="1" t="s">
        <v>2370</v>
      </c>
      <c r="B1307" t="s">
        <v>2371</v>
      </c>
      <c r="C1307" t="s">
        <v>13</v>
      </c>
      <c r="D1307" t="s">
        <v>14</v>
      </c>
      <c r="E1307">
        <v>1</v>
      </c>
      <c r="F1307" s="2">
        <v>390.63</v>
      </c>
      <c r="G1307" s="3">
        <v>956.2</v>
      </c>
      <c r="H1307" s="3">
        <v>3.9062999999999999</v>
      </c>
      <c r="I1307" s="3">
        <v>18.35961</v>
      </c>
      <c r="J1307" s="3">
        <v>412.89590999999996</v>
      </c>
      <c r="K1307" s="3">
        <v>635.22447692307685</v>
      </c>
      <c r="L1307" s="4">
        <v>0.35</v>
      </c>
    </row>
    <row r="1308" spans="1:12" x14ac:dyDescent="0.35">
      <c r="A1308" s="1" t="s">
        <v>2372</v>
      </c>
      <c r="B1308" t="s">
        <v>2373</v>
      </c>
      <c r="C1308" t="s">
        <v>13</v>
      </c>
      <c r="D1308" t="s">
        <v>14</v>
      </c>
      <c r="E1308">
        <v>1</v>
      </c>
      <c r="F1308" s="2">
        <v>117.5</v>
      </c>
      <c r="G1308" s="3">
        <v>287.61599999999999</v>
      </c>
      <c r="H1308" s="3">
        <v>1.175</v>
      </c>
      <c r="I1308" s="3">
        <v>5.5225</v>
      </c>
      <c r="J1308" s="3">
        <v>124.19749999999999</v>
      </c>
      <c r="K1308" s="3">
        <v>191.07307692307691</v>
      </c>
      <c r="L1308" s="4">
        <v>0.35000000000000003</v>
      </c>
    </row>
    <row r="1309" spans="1:12" x14ac:dyDescent="0.35">
      <c r="A1309" s="1" t="s">
        <v>2374</v>
      </c>
      <c r="B1309" t="s">
        <v>2375</v>
      </c>
      <c r="C1309" t="s">
        <v>13</v>
      </c>
      <c r="D1309" t="s">
        <v>14</v>
      </c>
      <c r="E1309">
        <v>1</v>
      </c>
      <c r="F1309" s="2">
        <v>613.75</v>
      </c>
      <c r="G1309" s="3">
        <v>1502.3568</v>
      </c>
      <c r="H1309" s="3">
        <v>6.1375000000000002</v>
      </c>
      <c r="I1309" s="3">
        <v>28.846250000000001</v>
      </c>
      <c r="J1309" s="3">
        <v>648.7337500000001</v>
      </c>
      <c r="K1309" s="3">
        <v>998.05192307692323</v>
      </c>
      <c r="L1309" s="4">
        <v>0.35</v>
      </c>
    </row>
    <row r="1310" spans="1:12" x14ac:dyDescent="0.35">
      <c r="A1310" s="1" t="s">
        <v>2376</v>
      </c>
      <c r="B1310" t="s">
        <v>2377</v>
      </c>
      <c r="C1310" t="s">
        <v>13</v>
      </c>
      <c r="D1310" t="s">
        <v>14</v>
      </c>
      <c r="E1310">
        <v>1</v>
      </c>
      <c r="F1310" s="2">
        <v>431.88</v>
      </c>
      <c r="G1310" s="3">
        <v>1057.1679999999999</v>
      </c>
      <c r="H1310" s="3">
        <v>4.3188000000000004</v>
      </c>
      <c r="I1310" s="3">
        <v>20.298359999999999</v>
      </c>
      <c r="J1310" s="3">
        <v>456.49716000000001</v>
      </c>
      <c r="K1310" s="3">
        <v>702.30332307692311</v>
      </c>
      <c r="L1310" s="4">
        <v>0.35000000000000003</v>
      </c>
    </row>
    <row r="1311" spans="1:12" x14ac:dyDescent="0.35">
      <c r="A1311" s="1" t="s">
        <v>2378</v>
      </c>
      <c r="B1311" t="s">
        <v>2373</v>
      </c>
      <c r="C1311" t="s">
        <v>13</v>
      </c>
      <c r="D1311" t="s">
        <v>14</v>
      </c>
      <c r="E1311">
        <v>1</v>
      </c>
      <c r="F1311" s="2">
        <v>117.5</v>
      </c>
      <c r="G1311" s="3">
        <v>287.61599999999999</v>
      </c>
      <c r="H1311" s="3">
        <v>1.175</v>
      </c>
      <c r="I1311" s="3">
        <v>5.5225</v>
      </c>
      <c r="J1311" s="3">
        <v>124.19749999999999</v>
      </c>
      <c r="K1311" s="3">
        <v>191.07307692307691</v>
      </c>
      <c r="L1311" s="4">
        <v>0.35000000000000003</v>
      </c>
    </row>
    <row r="1312" spans="1:12" x14ac:dyDescent="0.35">
      <c r="A1312" s="1" t="s">
        <v>2379</v>
      </c>
      <c r="B1312" t="s">
        <v>2380</v>
      </c>
      <c r="C1312" t="s">
        <v>13</v>
      </c>
      <c r="D1312" t="s">
        <v>14</v>
      </c>
      <c r="E1312">
        <v>1</v>
      </c>
      <c r="F1312" s="2">
        <v>563.13</v>
      </c>
      <c r="G1312" s="3">
        <v>1378.4512</v>
      </c>
      <c r="H1312" s="3">
        <v>5.6313000000000004</v>
      </c>
      <c r="I1312" s="3">
        <v>26.467109999999998</v>
      </c>
      <c r="J1312" s="3">
        <v>595.22841000000005</v>
      </c>
      <c r="K1312" s="3">
        <v>915.73601538461548</v>
      </c>
      <c r="L1312" s="4">
        <v>0.35000000000000003</v>
      </c>
    </row>
    <row r="1313" spans="1:12" x14ac:dyDescent="0.35">
      <c r="A1313" s="1" t="s">
        <v>2381</v>
      </c>
      <c r="B1313" t="s">
        <v>2382</v>
      </c>
      <c r="C1313" t="s">
        <v>13</v>
      </c>
      <c r="D1313" t="s">
        <v>14</v>
      </c>
      <c r="E1313">
        <v>1</v>
      </c>
      <c r="F1313" s="2">
        <v>431.88</v>
      </c>
      <c r="G1313" s="3">
        <v>1057.1679999999999</v>
      </c>
      <c r="H1313" s="3">
        <v>4.3188000000000004</v>
      </c>
      <c r="I1313" s="3">
        <v>20.298359999999999</v>
      </c>
      <c r="J1313" s="3">
        <v>456.49716000000001</v>
      </c>
      <c r="K1313" s="3">
        <v>702.30332307692311</v>
      </c>
      <c r="L1313" s="4">
        <v>0.35000000000000003</v>
      </c>
    </row>
    <row r="1314" spans="1:12" x14ac:dyDescent="0.35">
      <c r="A1314" s="1" t="s">
        <v>2383</v>
      </c>
      <c r="B1314" t="s">
        <v>2382</v>
      </c>
      <c r="C1314" t="s">
        <v>13</v>
      </c>
      <c r="D1314" t="s">
        <v>14</v>
      </c>
      <c r="E1314">
        <v>1</v>
      </c>
      <c r="F1314" s="2">
        <v>481.88</v>
      </c>
      <c r="G1314" s="3">
        <v>1179.5616</v>
      </c>
      <c r="H1314" s="3">
        <v>4.8188000000000004</v>
      </c>
      <c r="I1314" s="3">
        <v>22.64836</v>
      </c>
      <c r="J1314" s="3">
        <v>509.34716000000003</v>
      </c>
      <c r="K1314" s="3">
        <v>783.61101538461537</v>
      </c>
      <c r="L1314" s="4">
        <v>0.34999999999999992</v>
      </c>
    </row>
    <row r="1315" spans="1:12" x14ac:dyDescent="0.35">
      <c r="A1315" s="1" t="s">
        <v>2384</v>
      </c>
      <c r="B1315" t="s">
        <v>2385</v>
      </c>
      <c r="C1315" t="s">
        <v>13</v>
      </c>
      <c r="D1315" t="s">
        <v>14</v>
      </c>
      <c r="E1315">
        <v>1</v>
      </c>
      <c r="F1315" s="2">
        <v>544.38</v>
      </c>
      <c r="G1315" s="3">
        <v>1332.5536</v>
      </c>
      <c r="H1315" s="3">
        <v>5.4438000000000004</v>
      </c>
      <c r="I1315" s="3">
        <v>25.58586</v>
      </c>
      <c r="J1315" s="3">
        <v>575.40966000000003</v>
      </c>
      <c r="K1315" s="3">
        <v>885.24563076923084</v>
      </c>
      <c r="L1315" s="4">
        <v>0.35000000000000003</v>
      </c>
    </row>
    <row r="1316" spans="1:12" x14ac:dyDescent="0.35">
      <c r="A1316" s="1" t="s">
        <v>2386</v>
      </c>
      <c r="B1316" t="s">
        <v>2387</v>
      </c>
      <c r="C1316" t="s">
        <v>13</v>
      </c>
      <c r="D1316" t="s">
        <v>14</v>
      </c>
      <c r="E1316">
        <v>1</v>
      </c>
      <c r="F1316" s="2">
        <v>728.75</v>
      </c>
      <c r="G1316" s="3">
        <v>1783.8576</v>
      </c>
      <c r="H1316" s="3">
        <v>7.2875000000000005</v>
      </c>
      <c r="I1316" s="3">
        <v>34.251249999999999</v>
      </c>
      <c r="J1316" s="3">
        <v>770.28875000000005</v>
      </c>
      <c r="K1316" s="3">
        <v>1185.0596153846154</v>
      </c>
      <c r="L1316" s="4">
        <v>0.35</v>
      </c>
    </row>
    <row r="1317" spans="1:12" x14ac:dyDescent="0.35">
      <c r="A1317" s="1" t="s">
        <v>2388</v>
      </c>
      <c r="B1317" t="s">
        <v>2380</v>
      </c>
      <c r="C1317" t="s">
        <v>13</v>
      </c>
      <c r="D1317" t="s">
        <v>14</v>
      </c>
      <c r="E1317">
        <v>1</v>
      </c>
      <c r="F1317" s="2">
        <v>613.75</v>
      </c>
      <c r="G1317" s="3">
        <v>1502.3568</v>
      </c>
      <c r="H1317" s="3">
        <v>6.1375000000000002</v>
      </c>
      <c r="I1317" s="3">
        <v>28.846250000000001</v>
      </c>
      <c r="J1317" s="3">
        <v>648.7337500000001</v>
      </c>
      <c r="K1317" s="3">
        <v>998.05192307692323</v>
      </c>
      <c r="L1317" s="4">
        <v>0.35</v>
      </c>
    </row>
    <row r="1318" spans="1:12" x14ac:dyDescent="0.35">
      <c r="A1318" s="1" t="s">
        <v>2389</v>
      </c>
      <c r="B1318" t="s">
        <v>2390</v>
      </c>
      <c r="C1318" t="s">
        <v>13</v>
      </c>
      <c r="D1318" t="s">
        <v>14</v>
      </c>
      <c r="E1318">
        <v>1</v>
      </c>
      <c r="F1318" s="2">
        <v>51.88</v>
      </c>
      <c r="G1318" s="3">
        <v>126.99679999999999</v>
      </c>
      <c r="H1318" s="3">
        <v>0.51880000000000004</v>
      </c>
      <c r="I1318" s="3">
        <v>2.4383600000000003</v>
      </c>
      <c r="J1318" s="3">
        <v>54.837160000000004</v>
      </c>
      <c r="K1318" s="3">
        <v>84.36486153846154</v>
      </c>
      <c r="L1318" s="4">
        <v>0.35</v>
      </c>
    </row>
    <row r="1319" spans="1:12" x14ac:dyDescent="0.35">
      <c r="A1319" s="1" t="s">
        <v>2391</v>
      </c>
      <c r="B1319" t="s">
        <v>2392</v>
      </c>
      <c r="C1319" t="s">
        <v>13</v>
      </c>
      <c r="D1319" t="s">
        <v>14</v>
      </c>
      <c r="E1319">
        <v>1</v>
      </c>
      <c r="F1319" s="2">
        <v>1950</v>
      </c>
      <c r="G1319" s="3">
        <v>3836.9856</v>
      </c>
      <c r="H1319" s="3">
        <v>19.5</v>
      </c>
      <c r="I1319" s="3">
        <v>91.65</v>
      </c>
      <c r="J1319" s="3">
        <v>2061.15</v>
      </c>
      <c r="K1319" s="3">
        <v>3171</v>
      </c>
      <c r="L1319" s="4">
        <v>0.35</v>
      </c>
    </row>
    <row r="1320" spans="1:12" x14ac:dyDescent="0.35">
      <c r="A1320" s="1" t="s">
        <v>2393</v>
      </c>
      <c r="B1320" t="s">
        <v>2392</v>
      </c>
      <c r="C1320" t="s">
        <v>13</v>
      </c>
      <c r="D1320" t="s">
        <v>14</v>
      </c>
      <c r="E1320">
        <v>1</v>
      </c>
      <c r="F1320" s="2">
        <v>2600</v>
      </c>
      <c r="G1320" s="3">
        <v>5115.9808000000003</v>
      </c>
      <c r="H1320" s="3">
        <v>26</v>
      </c>
      <c r="I1320" s="3">
        <v>122.2</v>
      </c>
      <c r="J1320" s="3">
        <v>2748.2</v>
      </c>
      <c r="K1320" s="3">
        <v>4228</v>
      </c>
      <c r="L1320" s="4">
        <v>0.35000000000000003</v>
      </c>
    </row>
    <row r="1321" spans="1:12" hidden="1" x14ac:dyDescent="0.35">
      <c r="A1321" s="1" t="s">
        <v>2394</v>
      </c>
      <c r="B1321" t="s">
        <v>2395</v>
      </c>
      <c r="C1321" t="s">
        <v>46</v>
      </c>
      <c r="D1321" t="s">
        <v>47</v>
      </c>
      <c r="E1321">
        <v>1</v>
      </c>
      <c r="F1321" s="2">
        <v>275</v>
      </c>
      <c r="G1321" s="3">
        <v>673.15359999999998</v>
      </c>
      <c r="H1321" s="3">
        <v>2.75</v>
      </c>
      <c r="I1321" s="3">
        <v>12.925000000000001</v>
      </c>
      <c r="J1321" s="3">
        <v>290.67500000000001</v>
      </c>
      <c r="K1321" s="3">
        <v>447.19230769230768</v>
      </c>
      <c r="L1321" s="4">
        <v>0.35</v>
      </c>
    </row>
    <row r="1322" spans="1:12" x14ac:dyDescent="0.35">
      <c r="A1322" s="1" t="s">
        <v>2396</v>
      </c>
      <c r="B1322" t="s">
        <v>2397</v>
      </c>
      <c r="C1322" t="s">
        <v>21</v>
      </c>
      <c r="D1322" t="s">
        <v>22</v>
      </c>
      <c r="E1322">
        <v>1</v>
      </c>
      <c r="F1322" s="2">
        <v>43.05</v>
      </c>
      <c r="G1322" s="3">
        <v>105.38079999999999</v>
      </c>
      <c r="H1322" s="3">
        <v>0.43049999999999999</v>
      </c>
      <c r="I1322" s="3">
        <v>2.0233499999999998</v>
      </c>
      <c r="J1322" s="3">
        <v>45.50385</v>
      </c>
      <c r="K1322" s="3">
        <v>70.005923076923068</v>
      </c>
      <c r="L1322" s="4">
        <v>0.34999999999999992</v>
      </c>
    </row>
    <row r="1323" spans="1:12" x14ac:dyDescent="0.35">
      <c r="A1323" s="1" t="s">
        <v>2398</v>
      </c>
      <c r="B1323" t="s">
        <v>2399</v>
      </c>
      <c r="C1323" t="s">
        <v>363</v>
      </c>
      <c r="D1323" t="s">
        <v>364</v>
      </c>
      <c r="E1323">
        <v>1</v>
      </c>
      <c r="F1323" s="2">
        <v>1969</v>
      </c>
      <c r="G1323" s="3">
        <v>4060</v>
      </c>
      <c r="H1323" s="3">
        <v>19.690000000000001</v>
      </c>
      <c r="I1323" s="3">
        <v>92.543000000000006</v>
      </c>
      <c r="J1323" s="3">
        <v>2081.2330000000002</v>
      </c>
      <c r="K1323" s="3">
        <v>3201.896923076923</v>
      </c>
      <c r="L1323" s="4">
        <v>0.34999999999999992</v>
      </c>
    </row>
    <row r="1324" spans="1:12" x14ac:dyDescent="0.35">
      <c r="A1324" s="1" t="s">
        <v>2400</v>
      </c>
      <c r="B1324" t="s">
        <v>2401</v>
      </c>
      <c r="C1324" t="s">
        <v>13</v>
      </c>
      <c r="D1324" t="s">
        <v>14</v>
      </c>
      <c r="E1324">
        <v>1</v>
      </c>
      <c r="F1324" s="2">
        <v>19831.88</v>
      </c>
      <c r="G1324" s="3">
        <v>48545.167999999998</v>
      </c>
      <c r="H1324" s="3">
        <v>198.31880000000001</v>
      </c>
      <c r="I1324" s="3">
        <v>932.09836000000007</v>
      </c>
      <c r="J1324" s="3">
        <v>20962.297160000002</v>
      </c>
      <c r="K1324" s="3">
        <v>32249.687938461539</v>
      </c>
      <c r="L1324" s="4">
        <v>0.34999999999999992</v>
      </c>
    </row>
    <row r="1325" spans="1:12" x14ac:dyDescent="0.35">
      <c r="A1325" s="1" t="s">
        <v>2402</v>
      </c>
      <c r="B1325" t="s">
        <v>2403</v>
      </c>
      <c r="C1325" t="s">
        <v>13</v>
      </c>
      <c r="D1325" t="s">
        <v>14</v>
      </c>
      <c r="E1325">
        <v>1</v>
      </c>
      <c r="F1325" s="2">
        <v>25396.25</v>
      </c>
      <c r="G1325" s="3">
        <v>62165.834999999999</v>
      </c>
      <c r="H1325" s="3">
        <v>253.96250000000001</v>
      </c>
      <c r="I1325" s="3">
        <v>1193.62375</v>
      </c>
      <c r="J1325" s="3">
        <v>26843.83625</v>
      </c>
      <c r="K1325" s="3">
        <v>41298.209615384614</v>
      </c>
      <c r="L1325" s="4">
        <v>0.35</v>
      </c>
    </row>
    <row r="1326" spans="1:12" x14ac:dyDescent="0.35">
      <c r="A1326" s="1" t="s">
        <v>2404</v>
      </c>
      <c r="B1326" t="s">
        <v>2405</v>
      </c>
      <c r="C1326" t="s">
        <v>13</v>
      </c>
      <c r="D1326" t="s">
        <v>14</v>
      </c>
      <c r="E1326">
        <v>1</v>
      </c>
      <c r="F1326" s="2">
        <v>20325.63</v>
      </c>
      <c r="G1326" s="3">
        <v>49753.792999999998</v>
      </c>
      <c r="H1326" s="3">
        <v>203.25630000000001</v>
      </c>
      <c r="I1326" s="3">
        <v>955.30461000000003</v>
      </c>
      <c r="J1326" s="3">
        <v>21484.190910000001</v>
      </c>
      <c r="K1326" s="3">
        <v>33052.6014</v>
      </c>
      <c r="L1326" s="4">
        <v>0.35</v>
      </c>
    </row>
    <row r="1327" spans="1:12" x14ac:dyDescent="0.35">
      <c r="A1327" s="1" t="s">
        <v>2406</v>
      </c>
      <c r="B1327" t="s">
        <v>2407</v>
      </c>
      <c r="C1327" t="s">
        <v>13</v>
      </c>
      <c r="D1327" t="s">
        <v>14</v>
      </c>
      <c r="E1327">
        <v>1</v>
      </c>
      <c r="F1327" s="2">
        <v>21451.88</v>
      </c>
      <c r="G1327" s="3">
        <v>52510.661999999997</v>
      </c>
      <c r="H1327" s="3">
        <v>214.51880000000003</v>
      </c>
      <c r="I1327" s="3">
        <v>1008.2383600000001</v>
      </c>
      <c r="J1327" s="3">
        <v>22674.637160000002</v>
      </c>
      <c r="K1327" s="3">
        <v>34884.057169230771</v>
      </c>
      <c r="L1327" s="4">
        <v>0.35</v>
      </c>
    </row>
    <row r="1328" spans="1:12" x14ac:dyDescent="0.35">
      <c r="A1328" s="1" t="s">
        <v>2408</v>
      </c>
      <c r="B1328" t="s">
        <v>2407</v>
      </c>
      <c r="C1328" t="s">
        <v>13</v>
      </c>
      <c r="D1328" t="s">
        <v>14</v>
      </c>
      <c r="E1328">
        <v>1</v>
      </c>
      <c r="F1328" s="2">
        <v>22782.5</v>
      </c>
      <c r="G1328" s="3">
        <v>55767.800999999999</v>
      </c>
      <c r="H1328" s="3">
        <v>227.82500000000002</v>
      </c>
      <c r="I1328" s="3">
        <v>1070.7774999999999</v>
      </c>
      <c r="J1328" s="3">
        <v>24081.102500000001</v>
      </c>
      <c r="K1328" s="3">
        <v>37047.85</v>
      </c>
      <c r="L1328" s="4">
        <v>0.35</v>
      </c>
    </row>
    <row r="1329" spans="1:12" x14ac:dyDescent="0.35">
      <c r="A1329" s="1" t="s">
        <v>2409</v>
      </c>
      <c r="B1329" t="s">
        <v>2410</v>
      </c>
      <c r="C1329" t="s">
        <v>13</v>
      </c>
      <c r="D1329" t="s">
        <v>14</v>
      </c>
      <c r="E1329">
        <v>1</v>
      </c>
      <c r="F1329" s="2">
        <v>48.75</v>
      </c>
      <c r="G1329" s="3">
        <v>101</v>
      </c>
      <c r="H1329" s="3">
        <v>0.48749999999999999</v>
      </c>
      <c r="I1329" s="3">
        <v>2.2912499999999998</v>
      </c>
      <c r="J1329" s="3">
        <v>51.528749999999995</v>
      </c>
      <c r="K1329" s="3">
        <v>79.274999999999991</v>
      </c>
      <c r="L1329" s="4">
        <v>0.35</v>
      </c>
    </row>
    <row r="1330" spans="1:12" x14ac:dyDescent="0.35">
      <c r="A1330" s="1" t="s">
        <v>2411</v>
      </c>
      <c r="B1330" t="s">
        <v>2412</v>
      </c>
      <c r="C1330" t="s">
        <v>13</v>
      </c>
      <c r="D1330" t="s">
        <v>14</v>
      </c>
      <c r="E1330">
        <v>1</v>
      </c>
      <c r="F1330" s="2">
        <v>106.25</v>
      </c>
      <c r="G1330" s="3">
        <v>220</v>
      </c>
      <c r="H1330" s="3">
        <v>1.0625</v>
      </c>
      <c r="I1330" s="3">
        <v>4.9937500000000004</v>
      </c>
      <c r="J1330" s="3">
        <v>112.30625000000001</v>
      </c>
      <c r="K1330" s="3">
        <v>172.77884615384616</v>
      </c>
      <c r="L1330" s="4">
        <v>0.35</v>
      </c>
    </row>
    <row r="1331" spans="1:12" x14ac:dyDescent="0.35">
      <c r="A1331" s="1" t="s">
        <v>2413</v>
      </c>
      <c r="B1331" t="s">
        <v>2414</v>
      </c>
      <c r="C1331" t="s">
        <v>21</v>
      </c>
      <c r="D1331" t="s">
        <v>22</v>
      </c>
      <c r="E1331">
        <v>1</v>
      </c>
      <c r="F1331" s="2">
        <v>5725.18</v>
      </c>
      <c r="G1331" s="3">
        <v>10732</v>
      </c>
      <c r="H1331" s="3">
        <v>57.251800000000003</v>
      </c>
      <c r="I1331" s="3">
        <v>269.08346</v>
      </c>
      <c r="J1331" s="3">
        <v>6051.5152600000001</v>
      </c>
      <c r="K1331" s="3">
        <v>9310.0234769230774</v>
      </c>
      <c r="L1331" s="4">
        <v>0.35000000000000003</v>
      </c>
    </row>
    <row r="1332" spans="1:12" x14ac:dyDescent="0.35">
      <c r="A1332" s="1" t="s">
        <v>2415</v>
      </c>
      <c r="B1332" t="s">
        <v>2416</v>
      </c>
      <c r="C1332" t="s">
        <v>34</v>
      </c>
      <c r="D1332" t="s">
        <v>35</v>
      </c>
      <c r="E1332">
        <v>1</v>
      </c>
      <c r="F1332" s="2">
        <v>2681.05</v>
      </c>
      <c r="G1332" s="3">
        <v>6983.2</v>
      </c>
      <c r="H1332" s="3">
        <v>26.810500000000001</v>
      </c>
      <c r="I1332" s="3">
        <v>126.00935000000001</v>
      </c>
      <c r="J1332" s="3">
        <v>2833.86985</v>
      </c>
      <c r="K1332" s="3">
        <v>4359.799769230769</v>
      </c>
      <c r="L1332" s="4">
        <v>0.35</v>
      </c>
    </row>
    <row r="1333" spans="1:12" x14ac:dyDescent="0.35">
      <c r="A1333" s="1" t="s">
        <v>2417</v>
      </c>
      <c r="B1333" t="s">
        <v>2418</v>
      </c>
      <c r="C1333" t="s">
        <v>13</v>
      </c>
      <c r="D1333" t="s">
        <v>14</v>
      </c>
      <c r="E1333">
        <v>1</v>
      </c>
      <c r="F1333" s="2">
        <v>138.93</v>
      </c>
      <c r="G1333" s="3">
        <v>340.07679999999999</v>
      </c>
      <c r="H1333" s="3">
        <v>1.3893000000000002</v>
      </c>
      <c r="I1333" s="3">
        <v>6.5297100000000006</v>
      </c>
      <c r="J1333" s="3">
        <v>146.84900999999999</v>
      </c>
      <c r="K1333" s="3">
        <v>225.92155384615381</v>
      </c>
      <c r="L1333" s="4">
        <v>0.34999999999999992</v>
      </c>
    </row>
    <row r="1334" spans="1:12" x14ac:dyDescent="0.35">
      <c r="A1334" s="1" t="s">
        <v>2419</v>
      </c>
      <c r="B1334" t="s">
        <v>2420</v>
      </c>
      <c r="C1334" t="s">
        <v>13</v>
      </c>
      <c r="D1334" t="s">
        <v>14</v>
      </c>
      <c r="E1334">
        <v>1</v>
      </c>
      <c r="F1334" s="2">
        <v>2515.8000000000002</v>
      </c>
      <c r="G1334" s="3">
        <v>6158.2640000000001</v>
      </c>
      <c r="H1334" s="3">
        <v>25.158000000000001</v>
      </c>
      <c r="I1334" s="3">
        <v>118.24260000000001</v>
      </c>
      <c r="J1334" s="3">
        <v>2659.2006000000001</v>
      </c>
      <c r="K1334" s="3">
        <v>4091.0778461538462</v>
      </c>
      <c r="L1334" s="4">
        <v>0.35</v>
      </c>
    </row>
    <row r="1335" spans="1:12" x14ac:dyDescent="0.35">
      <c r="A1335" s="1" t="s">
        <v>2421</v>
      </c>
      <c r="B1335" t="s">
        <v>2422</v>
      </c>
      <c r="C1335" t="s">
        <v>13</v>
      </c>
      <c r="D1335" t="s">
        <v>14</v>
      </c>
      <c r="E1335">
        <v>1</v>
      </c>
      <c r="F1335" s="2">
        <v>3.59</v>
      </c>
      <c r="G1335" s="3">
        <v>8.7919999999999998</v>
      </c>
      <c r="H1335" s="3">
        <v>3.5900000000000001E-2</v>
      </c>
      <c r="I1335" s="3">
        <v>0.16872999999999999</v>
      </c>
      <c r="J1335" s="3">
        <v>3.7946299999999997</v>
      </c>
      <c r="K1335" s="3">
        <v>5.8378923076923073</v>
      </c>
      <c r="L1335" s="4">
        <v>0.35</v>
      </c>
    </row>
    <row r="1336" spans="1:12" x14ac:dyDescent="0.35">
      <c r="A1336" s="1" t="s">
        <v>2423</v>
      </c>
      <c r="B1336" t="s">
        <v>2424</v>
      </c>
      <c r="C1336" t="s">
        <v>13</v>
      </c>
      <c r="D1336" t="s">
        <v>14</v>
      </c>
      <c r="E1336">
        <v>1</v>
      </c>
      <c r="F1336" s="2">
        <v>4.45</v>
      </c>
      <c r="G1336" s="3">
        <v>10.897600000000001</v>
      </c>
      <c r="H1336" s="3">
        <v>4.4500000000000005E-2</v>
      </c>
      <c r="I1336" s="3">
        <v>0.20915</v>
      </c>
      <c r="J1336" s="3">
        <v>4.7036500000000006</v>
      </c>
      <c r="K1336" s="3">
        <v>7.2363846153846163</v>
      </c>
      <c r="L1336" s="4">
        <v>0.35000000000000003</v>
      </c>
    </row>
    <row r="1337" spans="1:12" x14ac:dyDescent="0.35">
      <c r="A1337" s="1" t="s">
        <v>2425</v>
      </c>
      <c r="B1337" t="s">
        <v>2426</v>
      </c>
      <c r="C1337" t="s">
        <v>13</v>
      </c>
      <c r="D1337" t="s">
        <v>14</v>
      </c>
      <c r="E1337">
        <v>1</v>
      </c>
      <c r="F1337" s="2">
        <v>2461.88</v>
      </c>
      <c r="G1337" s="3">
        <v>6026.2719999999999</v>
      </c>
      <c r="H1337" s="3">
        <v>24.6188</v>
      </c>
      <c r="I1337" s="3">
        <v>115.70836</v>
      </c>
      <c r="J1337" s="3">
        <v>2602.2071600000004</v>
      </c>
      <c r="K1337" s="3">
        <v>4003.395630769231</v>
      </c>
      <c r="L1337" s="4">
        <v>0.34999999999999992</v>
      </c>
    </row>
    <row r="1338" spans="1:12" x14ac:dyDescent="0.35">
      <c r="A1338" s="1" t="s">
        <v>2427</v>
      </c>
      <c r="B1338" t="s">
        <v>2428</v>
      </c>
      <c r="C1338" t="s">
        <v>13</v>
      </c>
      <c r="D1338" t="s">
        <v>14</v>
      </c>
      <c r="E1338">
        <v>1</v>
      </c>
      <c r="F1338" s="2">
        <v>4828.13</v>
      </c>
      <c r="G1338" s="3">
        <v>11818.464</v>
      </c>
      <c r="H1338" s="3">
        <v>48.281300000000002</v>
      </c>
      <c r="I1338" s="3">
        <v>226.92211</v>
      </c>
      <c r="J1338" s="3">
        <v>5103.3334100000002</v>
      </c>
      <c r="K1338" s="3">
        <v>7851.2821692307689</v>
      </c>
      <c r="L1338" s="4">
        <v>0.34999999999999992</v>
      </c>
    </row>
    <row r="1339" spans="1:12" x14ac:dyDescent="0.35">
      <c r="A1339" s="1" t="s">
        <v>2429</v>
      </c>
      <c r="B1339" t="s">
        <v>2430</v>
      </c>
      <c r="C1339" t="s">
        <v>13</v>
      </c>
      <c r="D1339" t="s">
        <v>14</v>
      </c>
      <c r="E1339">
        <v>1</v>
      </c>
      <c r="F1339" s="2">
        <v>3626.25</v>
      </c>
      <c r="G1339" s="3">
        <v>8876.4591999999993</v>
      </c>
      <c r="H1339" s="3">
        <v>36.262500000000003</v>
      </c>
      <c r="I1339" s="3">
        <v>170.43375</v>
      </c>
      <c r="J1339" s="3">
        <v>3832.94625</v>
      </c>
      <c r="K1339" s="3">
        <v>5896.8403846153842</v>
      </c>
      <c r="L1339" s="4">
        <v>0.35</v>
      </c>
    </row>
    <row r="1340" spans="1:12" x14ac:dyDescent="0.35">
      <c r="A1340" s="1" t="s">
        <v>2431</v>
      </c>
      <c r="B1340" t="s">
        <v>2432</v>
      </c>
      <c r="C1340" t="s">
        <v>13</v>
      </c>
      <c r="D1340" t="s">
        <v>14</v>
      </c>
      <c r="E1340">
        <v>1</v>
      </c>
      <c r="F1340" s="2">
        <v>2285.63</v>
      </c>
      <c r="G1340" s="3">
        <v>5594.848</v>
      </c>
      <c r="H1340" s="3">
        <v>22.856300000000001</v>
      </c>
      <c r="I1340" s="3">
        <v>107.42461</v>
      </c>
      <c r="J1340" s="3">
        <v>2415.9109100000001</v>
      </c>
      <c r="K1340" s="3">
        <v>3716.7860153846154</v>
      </c>
      <c r="L1340" s="4">
        <v>0.35</v>
      </c>
    </row>
    <row r="1341" spans="1:12" x14ac:dyDescent="0.35">
      <c r="A1341" s="1" t="s">
        <v>2433</v>
      </c>
      <c r="B1341" t="s">
        <v>2434</v>
      </c>
      <c r="C1341" t="s">
        <v>13</v>
      </c>
      <c r="D1341" t="s">
        <v>14</v>
      </c>
      <c r="E1341">
        <v>1</v>
      </c>
      <c r="F1341" s="2">
        <v>1170.6300000000001</v>
      </c>
      <c r="G1341" s="3">
        <v>2865.5088000000001</v>
      </c>
      <c r="H1341" s="3">
        <v>11.706300000000001</v>
      </c>
      <c r="I1341" s="3">
        <v>55.019610000000007</v>
      </c>
      <c r="J1341" s="3">
        <v>1237.3559100000002</v>
      </c>
      <c r="K1341" s="3">
        <v>1903.6244769230773</v>
      </c>
      <c r="L1341" s="4">
        <v>0.35000000000000003</v>
      </c>
    </row>
    <row r="1342" spans="1:12" x14ac:dyDescent="0.35">
      <c r="A1342" s="1" t="s">
        <v>2435</v>
      </c>
      <c r="B1342" t="s">
        <v>2436</v>
      </c>
      <c r="C1342" t="s">
        <v>13</v>
      </c>
      <c r="D1342" t="s">
        <v>14</v>
      </c>
      <c r="E1342">
        <v>1</v>
      </c>
      <c r="F1342" s="2">
        <v>1937.5</v>
      </c>
      <c r="G1342" s="3">
        <v>4742.6848</v>
      </c>
      <c r="H1342" s="3">
        <v>19.375</v>
      </c>
      <c r="I1342" s="3">
        <v>91.0625</v>
      </c>
      <c r="J1342" s="3">
        <v>2047.9375</v>
      </c>
      <c r="K1342" s="3">
        <v>3150.6730769230767</v>
      </c>
      <c r="L1342" s="4">
        <v>0.34999999999999992</v>
      </c>
    </row>
    <row r="1343" spans="1:12" x14ac:dyDescent="0.35">
      <c r="A1343" s="1" t="s">
        <v>2437</v>
      </c>
      <c r="B1343" t="s">
        <v>2436</v>
      </c>
      <c r="C1343" t="s">
        <v>13</v>
      </c>
      <c r="D1343" t="s">
        <v>14</v>
      </c>
      <c r="E1343">
        <v>1</v>
      </c>
      <c r="F1343" s="2">
        <v>2143.13</v>
      </c>
      <c r="G1343" s="3">
        <v>5246.0240000000003</v>
      </c>
      <c r="H1343" s="3">
        <v>21.4313</v>
      </c>
      <c r="I1343" s="3">
        <v>100.72711000000001</v>
      </c>
      <c r="J1343" s="3">
        <v>2265.2884100000001</v>
      </c>
      <c r="K1343" s="3">
        <v>3485.0590923076925</v>
      </c>
      <c r="L1343" s="4">
        <v>0.35</v>
      </c>
    </row>
    <row r="1344" spans="1:12" x14ac:dyDescent="0.35">
      <c r="A1344" s="1" t="s">
        <v>2438</v>
      </c>
      <c r="B1344" t="s">
        <v>2439</v>
      </c>
      <c r="C1344" t="s">
        <v>13</v>
      </c>
      <c r="D1344" t="s">
        <v>14</v>
      </c>
      <c r="E1344">
        <v>1</v>
      </c>
      <c r="F1344" s="2">
        <v>2674.38</v>
      </c>
      <c r="G1344" s="3">
        <v>6546.4448000000002</v>
      </c>
      <c r="H1344" s="3">
        <v>26.7438</v>
      </c>
      <c r="I1344" s="3">
        <v>125.69586000000001</v>
      </c>
      <c r="J1344" s="3">
        <v>2826.8196600000001</v>
      </c>
      <c r="K1344" s="3">
        <v>4348.953323076923</v>
      </c>
      <c r="L1344" s="4">
        <v>0.35</v>
      </c>
    </row>
    <row r="1345" spans="1:12" x14ac:dyDescent="0.35">
      <c r="A1345" s="1" t="s">
        <v>2440</v>
      </c>
      <c r="B1345" t="s">
        <v>2441</v>
      </c>
      <c r="C1345" t="s">
        <v>13</v>
      </c>
      <c r="D1345" t="s">
        <v>14</v>
      </c>
      <c r="E1345">
        <v>1</v>
      </c>
      <c r="F1345" s="2">
        <v>3250</v>
      </c>
      <c r="G1345" s="3">
        <v>6394.9647999999997</v>
      </c>
      <c r="H1345" s="3">
        <v>32.5</v>
      </c>
      <c r="I1345" s="3">
        <v>152.75</v>
      </c>
      <c r="J1345" s="3">
        <v>3435.25</v>
      </c>
      <c r="K1345" s="3">
        <v>5285</v>
      </c>
      <c r="L1345" s="4">
        <v>0.35</v>
      </c>
    </row>
    <row r="1346" spans="1:12" x14ac:dyDescent="0.35">
      <c r="A1346" s="1" t="s">
        <v>2442</v>
      </c>
      <c r="B1346" t="s">
        <v>2441</v>
      </c>
      <c r="C1346" t="s">
        <v>13</v>
      </c>
      <c r="D1346" t="s">
        <v>14</v>
      </c>
      <c r="E1346">
        <v>1</v>
      </c>
      <c r="F1346" s="2">
        <v>10399.379999999999</v>
      </c>
      <c r="G1346" s="3">
        <v>20463.900000000001</v>
      </c>
      <c r="H1346" s="3">
        <v>103.99379999999999</v>
      </c>
      <c r="I1346" s="3">
        <v>488.77085999999997</v>
      </c>
      <c r="J1346" s="3">
        <v>10992.14466</v>
      </c>
      <c r="K1346" s="3">
        <v>16910.991784615384</v>
      </c>
      <c r="L1346" s="4">
        <v>0.35</v>
      </c>
    </row>
    <row r="1347" spans="1:12" x14ac:dyDescent="0.35">
      <c r="A1347" s="1" t="s">
        <v>2443</v>
      </c>
      <c r="B1347" t="s">
        <v>2444</v>
      </c>
      <c r="C1347" t="s">
        <v>13</v>
      </c>
      <c r="D1347" t="s">
        <v>14</v>
      </c>
      <c r="E1347">
        <v>1</v>
      </c>
      <c r="F1347" s="2">
        <v>6824.38</v>
      </c>
      <c r="G1347" s="3">
        <v>14319.838</v>
      </c>
      <c r="H1347" s="3">
        <v>68.243800000000007</v>
      </c>
      <c r="I1347" s="3">
        <v>320.74585999999999</v>
      </c>
      <c r="J1347" s="3">
        <v>7213.3696600000003</v>
      </c>
      <c r="K1347" s="3">
        <v>11097.491784615384</v>
      </c>
      <c r="L1347" s="4">
        <v>0.34999999999999992</v>
      </c>
    </row>
    <row r="1348" spans="1:12" x14ac:dyDescent="0.35">
      <c r="A1348" s="1" t="s">
        <v>2445</v>
      </c>
      <c r="B1348" t="s">
        <v>2446</v>
      </c>
      <c r="C1348" t="s">
        <v>13</v>
      </c>
      <c r="D1348" t="s">
        <v>14</v>
      </c>
      <c r="E1348">
        <v>1</v>
      </c>
      <c r="F1348" s="2">
        <v>15498.13</v>
      </c>
      <c r="G1348" s="3">
        <v>37936.864000000001</v>
      </c>
      <c r="H1348" s="3">
        <v>154.9813</v>
      </c>
      <c r="I1348" s="3">
        <v>728.41210999999998</v>
      </c>
      <c r="J1348" s="3">
        <v>16381.523409999998</v>
      </c>
      <c r="K1348" s="3">
        <v>25202.343707692304</v>
      </c>
      <c r="L1348" s="4">
        <v>0.35</v>
      </c>
    </row>
    <row r="1349" spans="1:12" x14ac:dyDescent="0.35">
      <c r="A1349" s="1" t="s">
        <v>2447</v>
      </c>
      <c r="B1349" t="s">
        <v>2448</v>
      </c>
      <c r="C1349" t="s">
        <v>13</v>
      </c>
      <c r="D1349" t="s">
        <v>14</v>
      </c>
      <c r="E1349">
        <v>1</v>
      </c>
      <c r="F1349" s="2">
        <v>14696.25</v>
      </c>
      <c r="G1349" s="3">
        <v>35973.995999999999</v>
      </c>
      <c r="H1349" s="3">
        <v>146.96250000000001</v>
      </c>
      <c r="I1349" s="3">
        <v>690.72375</v>
      </c>
      <c r="J1349" s="3">
        <v>15533.936249999999</v>
      </c>
      <c r="K1349" s="3">
        <v>23898.363461538458</v>
      </c>
      <c r="L1349" s="4">
        <v>0.35</v>
      </c>
    </row>
    <row r="1350" spans="1:12" x14ac:dyDescent="0.35">
      <c r="A1350" s="1" t="s">
        <v>2449</v>
      </c>
      <c r="B1350" t="s">
        <v>2450</v>
      </c>
      <c r="C1350" t="s">
        <v>13</v>
      </c>
      <c r="D1350" t="s">
        <v>14</v>
      </c>
      <c r="E1350">
        <v>1</v>
      </c>
      <c r="F1350" s="2">
        <v>15431.25</v>
      </c>
      <c r="G1350" s="3">
        <v>37773.152999999998</v>
      </c>
      <c r="H1350" s="3">
        <v>154.3125</v>
      </c>
      <c r="I1350" s="3">
        <v>725.26874999999995</v>
      </c>
      <c r="J1350" s="3">
        <v>16310.831249999999</v>
      </c>
      <c r="K1350" s="3">
        <v>25093.586538461535</v>
      </c>
      <c r="L1350" s="4">
        <v>0.34999999999999992</v>
      </c>
    </row>
    <row r="1351" spans="1:12" x14ac:dyDescent="0.35">
      <c r="A1351" s="1" t="s">
        <v>2451</v>
      </c>
      <c r="B1351" t="s">
        <v>2450</v>
      </c>
      <c r="C1351" t="s">
        <v>13</v>
      </c>
      <c r="D1351" t="s">
        <v>14</v>
      </c>
      <c r="E1351">
        <v>1</v>
      </c>
      <c r="F1351" s="2">
        <v>17591.88</v>
      </c>
      <c r="G1351" s="3">
        <v>43062.017</v>
      </c>
      <c r="H1351" s="3">
        <v>175.9188</v>
      </c>
      <c r="I1351" s="3">
        <v>826.8183600000001</v>
      </c>
      <c r="J1351" s="3">
        <v>18594.617160000002</v>
      </c>
      <c r="K1351" s="3">
        <v>28607.103323076924</v>
      </c>
      <c r="L1351" s="4">
        <v>0.35</v>
      </c>
    </row>
    <row r="1352" spans="1:12" x14ac:dyDescent="0.35">
      <c r="A1352" s="1" t="s">
        <v>2452</v>
      </c>
      <c r="B1352" t="s">
        <v>2453</v>
      </c>
      <c r="C1352" t="s">
        <v>13</v>
      </c>
      <c r="D1352" t="s">
        <v>14</v>
      </c>
      <c r="E1352">
        <v>1</v>
      </c>
      <c r="F1352" s="2">
        <v>10838.13</v>
      </c>
      <c r="G1352" s="3">
        <v>26529.955000000002</v>
      </c>
      <c r="H1352" s="3">
        <v>108.3813</v>
      </c>
      <c r="I1352" s="3">
        <v>509.39210999999995</v>
      </c>
      <c r="J1352" s="3">
        <v>11455.903409999999</v>
      </c>
      <c r="K1352" s="3">
        <v>17624.466784615382</v>
      </c>
      <c r="L1352" s="4">
        <v>0.35</v>
      </c>
    </row>
    <row r="1353" spans="1:12" x14ac:dyDescent="0.35">
      <c r="A1353" s="1" t="s">
        <v>2454</v>
      </c>
      <c r="B1353" t="s">
        <v>2453</v>
      </c>
      <c r="C1353" t="s">
        <v>13</v>
      </c>
      <c r="D1353" t="s">
        <v>14</v>
      </c>
      <c r="E1353">
        <v>1</v>
      </c>
      <c r="F1353" s="2">
        <v>11130.63</v>
      </c>
      <c r="G1353" s="3">
        <v>27245.948</v>
      </c>
      <c r="H1353" s="3">
        <v>111.30629999999999</v>
      </c>
      <c r="I1353" s="3">
        <v>523.13960999999995</v>
      </c>
      <c r="J1353" s="3">
        <v>11765.07591</v>
      </c>
      <c r="K1353" s="3">
        <v>18100.116784615384</v>
      </c>
      <c r="L1353" s="4">
        <v>0.35</v>
      </c>
    </row>
    <row r="1354" spans="1:12" x14ac:dyDescent="0.35">
      <c r="A1354" s="1" t="s">
        <v>2455</v>
      </c>
      <c r="B1354" t="s">
        <v>2456</v>
      </c>
      <c r="C1354" t="s">
        <v>13</v>
      </c>
      <c r="D1354" t="s">
        <v>14</v>
      </c>
      <c r="E1354">
        <v>1</v>
      </c>
      <c r="F1354" s="2">
        <v>9696.25</v>
      </c>
      <c r="G1354" s="3">
        <v>23734.815999999999</v>
      </c>
      <c r="H1354" s="3">
        <v>96.962500000000006</v>
      </c>
      <c r="I1354" s="3">
        <v>455.72375</v>
      </c>
      <c r="J1354" s="3">
        <v>10248.936249999999</v>
      </c>
      <c r="K1354" s="3">
        <v>15767.594230769228</v>
      </c>
      <c r="L1354" s="4">
        <v>0.34999999999999992</v>
      </c>
    </row>
    <row r="1355" spans="1:12" x14ac:dyDescent="0.35">
      <c r="A1355" s="1" t="s">
        <v>2457</v>
      </c>
      <c r="B1355" t="s">
        <v>2456</v>
      </c>
      <c r="C1355" t="s">
        <v>13</v>
      </c>
      <c r="D1355" t="s">
        <v>14</v>
      </c>
      <c r="E1355">
        <v>1</v>
      </c>
      <c r="F1355" s="2">
        <v>11228.75</v>
      </c>
      <c r="G1355" s="3">
        <v>27486.132000000001</v>
      </c>
      <c r="H1355" s="3">
        <v>112.28750000000001</v>
      </c>
      <c r="I1355" s="3">
        <v>527.75125000000003</v>
      </c>
      <c r="J1355" s="3">
        <v>11868.78875</v>
      </c>
      <c r="K1355" s="3">
        <v>18259.674999999999</v>
      </c>
      <c r="L1355" s="4">
        <v>0.35</v>
      </c>
    </row>
    <row r="1356" spans="1:12" x14ac:dyDescent="0.35">
      <c r="A1356" s="1" t="s">
        <v>2458</v>
      </c>
      <c r="B1356" t="s">
        <v>2459</v>
      </c>
      <c r="C1356" t="s">
        <v>13</v>
      </c>
      <c r="D1356" t="s">
        <v>14</v>
      </c>
      <c r="E1356">
        <v>1</v>
      </c>
      <c r="F1356" s="2">
        <v>13178.13</v>
      </c>
      <c r="G1356" s="3">
        <v>32257.892</v>
      </c>
      <c r="H1356" s="3">
        <v>131.78129999999999</v>
      </c>
      <c r="I1356" s="3">
        <v>619.37211000000002</v>
      </c>
      <c r="J1356" s="3">
        <v>13929.28341</v>
      </c>
      <c r="K1356" s="3">
        <v>21429.666784615383</v>
      </c>
      <c r="L1356" s="4">
        <v>0.35</v>
      </c>
    </row>
    <row r="1357" spans="1:12" x14ac:dyDescent="0.35">
      <c r="A1357" s="1" t="s">
        <v>2460</v>
      </c>
      <c r="B1357" t="s">
        <v>2461</v>
      </c>
      <c r="C1357" t="s">
        <v>13</v>
      </c>
      <c r="D1357" t="s">
        <v>14</v>
      </c>
      <c r="E1357">
        <v>1</v>
      </c>
      <c r="F1357" s="2">
        <v>12831.88</v>
      </c>
      <c r="G1357" s="3">
        <v>31410.321</v>
      </c>
      <c r="H1357" s="3">
        <v>128.31879999999998</v>
      </c>
      <c r="I1357" s="3">
        <v>603.09835999999996</v>
      </c>
      <c r="J1357" s="3">
        <v>13563.297159999998</v>
      </c>
      <c r="K1357" s="3">
        <v>20866.611015384613</v>
      </c>
      <c r="L1357" s="4">
        <v>0.35000000000000003</v>
      </c>
    </row>
    <row r="1358" spans="1:12" x14ac:dyDescent="0.35">
      <c r="A1358" s="1" t="s">
        <v>2462</v>
      </c>
      <c r="B1358" t="s">
        <v>2461</v>
      </c>
      <c r="C1358" t="s">
        <v>13</v>
      </c>
      <c r="D1358" t="s">
        <v>14</v>
      </c>
      <c r="E1358">
        <v>1</v>
      </c>
      <c r="F1358" s="2">
        <v>13961.88</v>
      </c>
      <c r="G1358" s="3">
        <v>34176.374000000003</v>
      </c>
      <c r="H1358" s="3">
        <v>139.61879999999999</v>
      </c>
      <c r="I1358" s="3">
        <v>656.20835999999997</v>
      </c>
      <c r="J1358" s="3">
        <v>14757.70716</v>
      </c>
      <c r="K1358" s="3">
        <v>22704.164861538462</v>
      </c>
      <c r="L1358" s="4">
        <v>0.35000000000000003</v>
      </c>
    </row>
    <row r="1359" spans="1:12" x14ac:dyDescent="0.35">
      <c r="A1359" s="1" t="s">
        <v>2463</v>
      </c>
      <c r="B1359" t="s">
        <v>2464</v>
      </c>
      <c r="C1359" t="s">
        <v>13</v>
      </c>
      <c r="D1359" t="s">
        <v>14</v>
      </c>
      <c r="E1359">
        <v>1</v>
      </c>
      <c r="F1359" s="2">
        <v>11560</v>
      </c>
      <c r="G1359" s="3">
        <v>28296.968000000001</v>
      </c>
      <c r="H1359" s="3">
        <v>115.60000000000001</v>
      </c>
      <c r="I1359" s="3">
        <v>543.32000000000005</v>
      </c>
      <c r="J1359" s="3">
        <v>12218.92</v>
      </c>
      <c r="K1359" s="3">
        <v>18798.33846153846</v>
      </c>
      <c r="L1359" s="4">
        <v>0.35</v>
      </c>
    </row>
    <row r="1360" spans="1:12" x14ac:dyDescent="0.35">
      <c r="A1360" s="1" t="s">
        <v>2465</v>
      </c>
      <c r="B1360" t="s">
        <v>2464</v>
      </c>
      <c r="C1360" t="s">
        <v>13</v>
      </c>
      <c r="D1360" t="s">
        <v>14</v>
      </c>
      <c r="E1360">
        <v>1</v>
      </c>
      <c r="F1360" s="2">
        <v>12831.88</v>
      </c>
      <c r="G1360" s="3">
        <v>31410.321</v>
      </c>
      <c r="H1360" s="3">
        <v>128.31879999999998</v>
      </c>
      <c r="I1360" s="3">
        <v>603.09835999999996</v>
      </c>
      <c r="J1360" s="3">
        <v>13563.297159999998</v>
      </c>
      <c r="K1360" s="3">
        <v>20866.611015384613</v>
      </c>
      <c r="L1360" s="4">
        <v>0.35000000000000003</v>
      </c>
    </row>
    <row r="1361" spans="1:12" x14ac:dyDescent="0.35">
      <c r="A1361" s="1" t="s">
        <v>2466</v>
      </c>
      <c r="B1361" t="s">
        <v>2464</v>
      </c>
      <c r="C1361" t="s">
        <v>13</v>
      </c>
      <c r="D1361" t="s">
        <v>14</v>
      </c>
      <c r="E1361">
        <v>1</v>
      </c>
      <c r="F1361" s="2">
        <v>12240.63</v>
      </c>
      <c r="G1361" s="3">
        <v>29963.045999999998</v>
      </c>
      <c r="H1361" s="3">
        <v>122.40629999999999</v>
      </c>
      <c r="I1361" s="3">
        <v>575.30961000000002</v>
      </c>
      <c r="J1361" s="3">
        <v>12938.34591</v>
      </c>
      <c r="K1361" s="3">
        <v>19905.147553846153</v>
      </c>
      <c r="L1361" s="4">
        <v>0.35</v>
      </c>
    </row>
    <row r="1362" spans="1:12" x14ac:dyDescent="0.35">
      <c r="A1362" s="1" t="s">
        <v>2467</v>
      </c>
      <c r="B1362" t="s">
        <v>2464</v>
      </c>
      <c r="C1362" t="s">
        <v>13</v>
      </c>
      <c r="D1362" t="s">
        <v>14</v>
      </c>
      <c r="E1362">
        <v>1</v>
      </c>
      <c r="F1362" s="2">
        <v>16313.75</v>
      </c>
      <c r="G1362" s="3">
        <v>39933.364000000001</v>
      </c>
      <c r="H1362" s="3">
        <v>163.13750000000002</v>
      </c>
      <c r="I1362" s="3">
        <v>766.74625000000003</v>
      </c>
      <c r="J1362" s="3">
        <v>17243.633750000001</v>
      </c>
      <c r="K1362" s="3">
        <v>26528.667307692307</v>
      </c>
      <c r="L1362" s="4">
        <v>0.35</v>
      </c>
    </row>
    <row r="1363" spans="1:12" x14ac:dyDescent="0.35">
      <c r="A1363" s="1" t="s">
        <v>2468</v>
      </c>
      <c r="B1363" t="s">
        <v>2469</v>
      </c>
      <c r="C1363" t="s">
        <v>13</v>
      </c>
      <c r="D1363" t="s">
        <v>14</v>
      </c>
      <c r="E1363">
        <v>1</v>
      </c>
      <c r="F1363" s="2">
        <v>13954.38</v>
      </c>
      <c r="G1363" s="3">
        <v>34158.017</v>
      </c>
      <c r="H1363" s="3">
        <v>139.5438</v>
      </c>
      <c r="I1363" s="3">
        <v>655.85586000000001</v>
      </c>
      <c r="J1363" s="3">
        <v>14749.779659999998</v>
      </c>
      <c r="K1363" s="3">
        <v>22691.968707692304</v>
      </c>
      <c r="L1363" s="4">
        <v>0.35</v>
      </c>
    </row>
    <row r="1364" spans="1:12" x14ac:dyDescent="0.35">
      <c r="A1364" s="1" t="s">
        <v>2470</v>
      </c>
      <c r="B1364" t="s">
        <v>2469</v>
      </c>
      <c r="C1364" t="s">
        <v>13</v>
      </c>
      <c r="D1364" t="s">
        <v>14</v>
      </c>
      <c r="E1364">
        <v>1</v>
      </c>
      <c r="F1364" s="2">
        <v>16313.75</v>
      </c>
      <c r="G1364" s="3">
        <v>39933.364000000001</v>
      </c>
      <c r="H1364" s="3">
        <v>163.13750000000002</v>
      </c>
      <c r="I1364" s="3">
        <v>766.74625000000003</v>
      </c>
      <c r="J1364" s="3">
        <v>17243.633750000001</v>
      </c>
      <c r="K1364" s="3">
        <v>26528.667307692307</v>
      </c>
      <c r="L1364" s="4">
        <v>0.35</v>
      </c>
    </row>
    <row r="1365" spans="1:12" x14ac:dyDescent="0.35">
      <c r="A1365" s="1" t="s">
        <v>2471</v>
      </c>
      <c r="B1365" t="s">
        <v>2472</v>
      </c>
      <c r="C1365" t="s">
        <v>13</v>
      </c>
      <c r="D1365" t="s">
        <v>14</v>
      </c>
      <c r="E1365">
        <v>1</v>
      </c>
      <c r="F1365" s="2">
        <v>1161.8800000000001</v>
      </c>
      <c r="G1365" s="3">
        <v>2844.0944</v>
      </c>
      <c r="H1365" s="3">
        <v>11.618800000000002</v>
      </c>
      <c r="I1365" s="3">
        <v>54.608360000000005</v>
      </c>
      <c r="J1365" s="3">
        <v>1228.10716</v>
      </c>
      <c r="K1365" s="3">
        <v>1889.3956307692308</v>
      </c>
      <c r="L1365" s="4">
        <v>0.35000000000000003</v>
      </c>
    </row>
    <row r="1366" spans="1:12" x14ac:dyDescent="0.35">
      <c r="A1366" s="1" t="s">
        <v>2473</v>
      </c>
      <c r="B1366" t="s">
        <v>2474</v>
      </c>
      <c r="C1366" t="s">
        <v>13</v>
      </c>
      <c r="D1366" t="s">
        <v>14</v>
      </c>
      <c r="E1366">
        <v>1</v>
      </c>
      <c r="F1366" s="2">
        <v>344.7</v>
      </c>
      <c r="G1366" s="3">
        <v>711</v>
      </c>
      <c r="H1366" s="3">
        <v>3.4470000000000001</v>
      </c>
      <c r="I1366" s="3">
        <v>16.200900000000001</v>
      </c>
      <c r="J1366" s="3">
        <v>364.34789999999998</v>
      </c>
      <c r="K1366" s="3">
        <v>560.53523076923068</v>
      </c>
      <c r="L1366" s="4">
        <v>0.34999999999999992</v>
      </c>
    </row>
    <row r="1367" spans="1:12" x14ac:dyDescent="0.35">
      <c r="A1367" s="1" t="s">
        <v>2475</v>
      </c>
      <c r="B1367" t="s">
        <v>2476</v>
      </c>
      <c r="C1367" t="s">
        <v>13</v>
      </c>
      <c r="D1367" t="s">
        <v>14</v>
      </c>
      <c r="E1367">
        <v>1</v>
      </c>
      <c r="F1367" s="2">
        <v>504.9</v>
      </c>
      <c r="G1367" s="3">
        <v>1042</v>
      </c>
      <c r="H1367" s="3">
        <v>5.0489999999999995</v>
      </c>
      <c r="I1367" s="3">
        <v>23.7303</v>
      </c>
      <c r="J1367" s="3">
        <v>533.67930000000001</v>
      </c>
      <c r="K1367" s="3">
        <v>821.04507692307686</v>
      </c>
      <c r="L1367" s="4">
        <v>0.34999999999999992</v>
      </c>
    </row>
    <row r="1368" spans="1:12" x14ac:dyDescent="0.35">
      <c r="A1368" s="1" t="s">
        <v>2477</v>
      </c>
      <c r="B1368" t="s">
        <v>2478</v>
      </c>
      <c r="C1368" t="s">
        <v>13</v>
      </c>
      <c r="D1368" t="s">
        <v>14</v>
      </c>
      <c r="E1368">
        <v>1</v>
      </c>
      <c r="F1368" s="2">
        <v>485.63</v>
      </c>
      <c r="G1368" s="3">
        <v>1188.7456</v>
      </c>
      <c r="H1368" s="3">
        <v>4.8563000000000001</v>
      </c>
      <c r="I1368" s="3">
        <v>22.82461</v>
      </c>
      <c r="J1368" s="3">
        <v>513.31090999999992</v>
      </c>
      <c r="K1368" s="3">
        <v>789.70909230769212</v>
      </c>
      <c r="L1368" s="4">
        <v>0.34999999999999992</v>
      </c>
    </row>
    <row r="1369" spans="1:12" x14ac:dyDescent="0.35">
      <c r="A1369" s="1" t="s">
        <v>2479</v>
      </c>
      <c r="B1369" t="s">
        <v>2480</v>
      </c>
      <c r="C1369" t="s">
        <v>13</v>
      </c>
      <c r="D1369" t="s">
        <v>14</v>
      </c>
      <c r="E1369">
        <v>1</v>
      </c>
      <c r="F1369" s="2">
        <v>9661.8799999999992</v>
      </c>
      <c r="G1369" s="3">
        <v>23650.691999999999</v>
      </c>
      <c r="H1369" s="3">
        <v>96.618799999999993</v>
      </c>
      <c r="I1369" s="3">
        <v>454.10835999999995</v>
      </c>
      <c r="J1369" s="3">
        <v>10212.60716</v>
      </c>
      <c r="K1369" s="3">
        <v>15711.703323076921</v>
      </c>
      <c r="L1369" s="4">
        <v>0.34999999999999992</v>
      </c>
    </row>
    <row r="1370" spans="1:12" x14ac:dyDescent="0.35">
      <c r="A1370" s="1" t="s">
        <v>2481</v>
      </c>
      <c r="B1370" t="s">
        <v>2480</v>
      </c>
      <c r="C1370" t="s">
        <v>13</v>
      </c>
      <c r="D1370" t="s">
        <v>14</v>
      </c>
      <c r="E1370">
        <v>1</v>
      </c>
      <c r="F1370" s="2">
        <v>9145</v>
      </c>
      <c r="G1370" s="3">
        <v>22385.451000000001</v>
      </c>
      <c r="H1370" s="3">
        <v>91.45</v>
      </c>
      <c r="I1370" s="3">
        <v>429.815</v>
      </c>
      <c r="J1370" s="3">
        <v>9666.2650000000012</v>
      </c>
      <c r="K1370" s="3">
        <v>14871.176923076924</v>
      </c>
      <c r="L1370" s="4">
        <v>0.35</v>
      </c>
    </row>
    <row r="1371" spans="1:12" x14ac:dyDescent="0.35">
      <c r="A1371" s="1" t="s">
        <v>2482</v>
      </c>
      <c r="B1371" t="s">
        <v>2480</v>
      </c>
      <c r="C1371" t="s">
        <v>13</v>
      </c>
      <c r="D1371" t="s">
        <v>14</v>
      </c>
      <c r="E1371">
        <v>1</v>
      </c>
      <c r="F1371" s="2">
        <v>9741.8799999999992</v>
      </c>
      <c r="G1371" s="3">
        <v>23846.512999999999</v>
      </c>
      <c r="H1371" s="3">
        <v>97.41879999999999</v>
      </c>
      <c r="I1371" s="3">
        <v>457.86835999999994</v>
      </c>
      <c r="J1371" s="3">
        <v>10297.167159999999</v>
      </c>
      <c r="K1371" s="3">
        <v>15841.795630769229</v>
      </c>
      <c r="L1371" s="4">
        <v>0.35</v>
      </c>
    </row>
    <row r="1372" spans="1:12" x14ac:dyDescent="0.35">
      <c r="A1372" s="1" t="s">
        <v>2483</v>
      </c>
      <c r="B1372" t="s">
        <v>2484</v>
      </c>
      <c r="C1372" t="s">
        <v>13</v>
      </c>
      <c r="D1372" t="s">
        <v>14</v>
      </c>
      <c r="E1372">
        <v>1</v>
      </c>
      <c r="F1372" s="2">
        <v>13603.75</v>
      </c>
      <c r="G1372" s="3">
        <v>33299.739000000001</v>
      </c>
      <c r="H1372" s="3">
        <v>136.03749999999999</v>
      </c>
      <c r="I1372" s="3">
        <v>639.37625000000003</v>
      </c>
      <c r="J1372" s="3">
        <v>14379.16375</v>
      </c>
      <c r="K1372" s="3">
        <v>22121.790384615382</v>
      </c>
      <c r="L1372" s="4">
        <v>0.34999999999999992</v>
      </c>
    </row>
    <row r="1373" spans="1:12" x14ac:dyDescent="0.35">
      <c r="A1373" s="1" t="s">
        <v>2485</v>
      </c>
      <c r="B1373" t="s">
        <v>2486</v>
      </c>
      <c r="C1373" t="s">
        <v>13</v>
      </c>
      <c r="D1373" t="s">
        <v>14</v>
      </c>
      <c r="E1373">
        <v>1</v>
      </c>
      <c r="F1373" s="2">
        <v>30328.13</v>
      </c>
      <c r="G1373" s="3">
        <v>74238.259000000005</v>
      </c>
      <c r="H1373" s="3">
        <v>303.28130000000004</v>
      </c>
      <c r="I1373" s="3">
        <v>1425.42211</v>
      </c>
      <c r="J1373" s="3">
        <v>32056.833409999999</v>
      </c>
      <c r="K1373" s="3">
        <v>49318.205246153841</v>
      </c>
      <c r="L1373" s="4">
        <v>0.34999999999999992</v>
      </c>
    </row>
    <row r="1374" spans="1:12" x14ac:dyDescent="0.35">
      <c r="A1374" s="1" t="s">
        <v>2487</v>
      </c>
      <c r="B1374" t="s">
        <v>2486</v>
      </c>
      <c r="C1374" t="s">
        <v>13</v>
      </c>
      <c r="D1374" t="s">
        <v>14</v>
      </c>
      <c r="E1374">
        <v>1</v>
      </c>
      <c r="F1374" s="2">
        <v>34053.75</v>
      </c>
      <c r="G1374" s="3">
        <v>83357.960000000006</v>
      </c>
      <c r="H1374" s="3">
        <v>340.53750000000002</v>
      </c>
      <c r="I1374" s="3">
        <v>1600.5262499999999</v>
      </c>
      <c r="J1374" s="3">
        <v>35994.813750000001</v>
      </c>
      <c r="K1374" s="3">
        <v>55376.636538461542</v>
      </c>
      <c r="L1374" s="4">
        <v>0.35000000000000003</v>
      </c>
    </row>
    <row r="1375" spans="1:12" x14ac:dyDescent="0.35">
      <c r="A1375" s="1" t="s">
        <v>2488</v>
      </c>
      <c r="B1375" t="s">
        <v>2489</v>
      </c>
      <c r="C1375" t="s">
        <v>13</v>
      </c>
      <c r="D1375" t="s">
        <v>14</v>
      </c>
      <c r="E1375">
        <v>1</v>
      </c>
      <c r="F1375" s="2">
        <v>33150</v>
      </c>
      <c r="G1375" s="3">
        <v>81145.736000000004</v>
      </c>
      <c r="H1375" s="3">
        <v>331.5</v>
      </c>
      <c r="I1375" s="3">
        <v>1558.05</v>
      </c>
      <c r="J1375" s="3">
        <v>35039.550000000003</v>
      </c>
      <c r="K1375" s="3">
        <v>53907</v>
      </c>
      <c r="L1375" s="4">
        <v>0.34999999999999992</v>
      </c>
    </row>
    <row r="1376" spans="1:12" x14ac:dyDescent="0.35">
      <c r="A1376" s="1" t="s">
        <v>2490</v>
      </c>
      <c r="B1376" t="s">
        <v>2491</v>
      </c>
      <c r="C1376" t="s">
        <v>13</v>
      </c>
      <c r="D1376" t="s">
        <v>14</v>
      </c>
      <c r="E1376">
        <v>1</v>
      </c>
      <c r="F1376" s="2">
        <v>30048.13</v>
      </c>
      <c r="G1376" s="3">
        <v>73552.864000000001</v>
      </c>
      <c r="H1376" s="3">
        <v>300.48130000000003</v>
      </c>
      <c r="I1376" s="3">
        <v>1412.2621100000001</v>
      </c>
      <c r="J1376" s="3">
        <v>31760.87341</v>
      </c>
      <c r="K1376" s="3">
        <v>48862.882169230768</v>
      </c>
      <c r="L1376" s="4">
        <v>0.35</v>
      </c>
    </row>
    <row r="1377" spans="1:12" x14ac:dyDescent="0.35">
      <c r="A1377" s="1" t="s">
        <v>2492</v>
      </c>
      <c r="B1377" t="s">
        <v>2491</v>
      </c>
      <c r="C1377" t="s">
        <v>13</v>
      </c>
      <c r="D1377" t="s">
        <v>14</v>
      </c>
      <c r="E1377">
        <v>1</v>
      </c>
      <c r="F1377" s="2">
        <v>30867.5</v>
      </c>
      <c r="G1377" s="3">
        <v>75558.547999999995</v>
      </c>
      <c r="H1377" s="3">
        <v>308.67500000000001</v>
      </c>
      <c r="I1377" s="3">
        <v>1450.7725</v>
      </c>
      <c r="J1377" s="3">
        <v>32626.947499999998</v>
      </c>
      <c r="K1377" s="3">
        <v>50195.303846153845</v>
      </c>
      <c r="L1377" s="4">
        <v>0.35000000000000003</v>
      </c>
    </row>
    <row r="1378" spans="1:12" x14ac:dyDescent="0.35">
      <c r="A1378" s="1" t="s">
        <v>2493</v>
      </c>
      <c r="B1378" t="s">
        <v>2494</v>
      </c>
      <c r="C1378" t="s">
        <v>13</v>
      </c>
      <c r="D1378" t="s">
        <v>14</v>
      </c>
      <c r="E1378">
        <v>1</v>
      </c>
      <c r="F1378" s="2">
        <v>34074.379999999997</v>
      </c>
      <c r="G1378" s="3">
        <v>83408.460000000006</v>
      </c>
      <c r="H1378" s="3">
        <v>340.74379999999996</v>
      </c>
      <c r="I1378" s="3">
        <v>1601.49586</v>
      </c>
      <c r="J1378" s="3">
        <v>36016.619659999997</v>
      </c>
      <c r="K1378" s="3">
        <v>55410.184092307689</v>
      </c>
      <c r="L1378" s="4">
        <v>0.35000000000000003</v>
      </c>
    </row>
    <row r="1379" spans="1:12" x14ac:dyDescent="0.35">
      <c r="A1379" s="1" t="s">
        <v>2495</v>
      </c>
      <c r="B1379" t="s">
        <v>2496</v>
      </c>
      <c r="C1379" t="s">
        <v>13</v>
      </c>
      <c r="D1379" t="s">
        <v>14</v>
      </c>
      <c r="E1379">
        <v>1</v>
      </c>
      <c r="F1379" s="2">
        <v>34074.379999999997</v>
      </c>
      <c r="G1379" s="3">
        <v>83408.460000000006</v>
      </c>
      <c r="H1379" s="3">
        <v>340.74379999999996</v>
      </c>
      <c r="I1379" s="3">
        <v>1601.49586</v>
      </c>
      <c r="J1379" s="3">
        <v>36016.619659999997</v>
      </c>
      <c r="K1379" s="3">
        <v>55410.184092307689</v>
      </c>
      <c r="L1379" s="4">
        <v>0.35000000000000003</v>
      </c>
    </row>
    <row r="1380" spans="1:12" x14ac:dyDescent="0.35">
      <c r="A1380" s="1" t="s">
        <v>2497</v>
      </c>
      <c r="B1380" t="s">
        <v>2498</v>
      </c>
      <c r="C1380" t="s">
        <v>13</v>
      </c>
      <c r="D1380" t="s">
        <v>14</v>
      </c>
      <c r="E1380">
        <v>1</v>
      </c>
      <c r="F1380" s="2">
        <v>31818.13</v>
      </c>
      <c r="G1380" s="3">
        <v>77885.539000000004</v>
      </c>
      <c r="H1380" s="3">
        <v>318.18130000000002</v>
      </c>
      <c r="I1380" s="3">
        <v>1495.4521099999999</v>
      </c>
      <c r="J1380" s="3">
        <v>33631.76341</v>
      </c>
      <c r="K1380" s="3">
        <v>51741.174476923072</v>
      </c>
      <c r="L1380" s="4">
        <v>0.34999999999999992</v>
      </c>
    </row>
    <row r="1381" spans="1:12" x14ac:dyDescent="0.35">
      <c r="A1381" s="1" t="s">
        <v>2499</v>
      </c>
      <c r="B1381" t="s">
        <v>2500</v>
      </c>
      <c r="C1381" t="s">
        <v>13</v>
      </c>
      <c r="D1381" t="s">
        <v>14</v>
      </c>
      <c r="E1381">
        <v>1</v>
      </c>
      <c r="F1381" s="2">
        <v>20430</v>
      </c>
      <c r="G1381" s="3">
        <v>50009.264999999999</v>
      </c>
      <c r="H1381" s="3">
        <v>204.3</v>
      </c>
      <c r="I1381" s="3">
        <v>960.21</v>
      </c>
      <c r="J1381" s="3">
        <v>21594.51</v>
      </c>
      <c r="K1381" s="3">
        <v>33222.323076923072</v>
      </c>
      <c r="L1381" s="4">
        <v>0.35</v>
      </c>
    </row>
    <row r="1382" spans="1:12" x14ac:dyDescent="0.35">
      <c r="A1382" s="1" t="s">
        <v>2501</v>
      </c>
      <c r="B1382" t="s">
        <v>2502</v>
      </c>
      <c r="C1382" t="s">
        <v>13</v>
      </c>
      <c r="D1382" t="s">
        <v>14</v>
      </c>
      <c r="E1382">
        <v>1</v>
      </c>
      <c r="F1382" s="2">
        <v>22473.13</v>
      </c>
      <c r="G1382" s="3">
        <v>55010.512999999999</v>
      </c>
      <c r="H1382" s="3">
        <v>224.7313</v>
      </c>
      <c r="I1382" s="3">
        <v>1056.23711</v>
      </c>
      <c r="J1382" s="3">
        <v>23754.098409999999</v>
      </c>
      <c r="K1382" s="3">
        <v>36544.766784615378</v>
      </c>
      <c r="L1382" s="4">
        <v>0.34999999999999992</v>
      </c>
    </row>
    <row r="1383" spans="1:12" x14ac:dyDescent="0.35">
      <c r="A1383" s="1" t="s">
        <v>2503</v>
      </c>
      <c r="B1383" t="s">
        <v>2502</v>
      </c>
      <c r="C1383" t="s">
        <v>13</v>
      </c>
      <c r="D1383" t="s">
        <v>14</v>
      </c>
      <c r="E1383">
        <v>1</v>
      </c>
      <c r="F1383" s="2">
        <v>26414.38</v>
      </c>
      <c r="G1383" s="3">
        <v>64658.048000000003</v>
      </c>
      <c r="H1383" s="3">
        <v>264.1438</v>
      </c>
      <c r="I1383" s="3">
        <v>1241.47586</v>
      </c>
      <c r="J1383" s="3">
        <v>27919.999660000001</v>
      </c>
      <c r="K1383" s="3">
        <v>42953.845630769232</v>
      </c>
      <c r="L1383" s="4">
        <v>0.35</v>
      </c>
    </row>
    <row r="1384" spans="1:12" x14ac:dyDescent="0.35">
      <c r="A1384" s="1" t="s">
        <v>2504</v>
      </c>
      <c r="B1384" t="s">
        <v>2505</v>
      </c>
      <c r="C1384" t="s">
        <v>13</v>
      </c>
      <c r="D1384" t="s">
        <v>14</v>
      </c>
      <c r="E1384">
        <v>1</v>
      </c>
      <c r="F1384" s="2">
        <v>27595.63</v>
      </c>
      <c r="G1384" s="3">
        <v>67549.551999999996</v>
      </c>
      <c r="H1384" s="3">
        <v>275.9563</v>
      </c>
      <c r="I1384" s="3">
        <v>1296.99461</v>
      </c>
      <c r="J1384" s="3">
        <v>29168.580910000004</v>
      </c>
      <c r="K1384" s="3">
        <v>44874.739861538466</v>
      </c>
      <c r="L1384" s="4">
        <v>0.35</v>
      </c>
    </row>
    <row r="1385" spans="1:12" x14ac:dyDescent="0.35">
      <c r="A1385" s="1" t="s">
        <v>2506</v>
      </c>
      <c r="B1385" t="s">
        <v>2507</v>
      </c>
      <c r="C1385" t="s">
        <v>13</v>
      </c>
      <c r="D1385" t="s">
        <v>14</v>
      </c>
      <c r="E1385">
        <v>1</v>
      </c>
      <c r="F1385" s="2">
        <v>27385</v>
      </c>
      <c r="G1385" s="3">
        <v>67033.960000000006</v>
      </c>
      <c r="H1385" s="3">
        <v>273.85000000000002</v>
      </c>
      <c r="I1385" s="3">
        <v>1287.095</v>
      </c>
      <c r="J1385" s="3">
        <v>28945.945</v>
      </c>
      <c r="K1385" s="3">
        <v>44532.223076923074</v>
      </c>
      <c r="L1385" s="4">
        <v>0.35</v>
      </c>
    </row>
    <row r="1386" spans="1:12" x14ac:dyDescent="0.35">
      <c r="A1386" s="1" t="s">
        <v>2508</v>
      </c>
      <c r="B1386" t="s">
        <v>2507</v>
      </c>
      <c r="C1386" t="s">
        <v>13</v>
      </c>
      <c r="D1386" t="s">
        <v>14</v>
      </c>
      <c r="E1386">
        <v>1</v>
      </c>
      <c r="F1386" s="2">
        <v>29376.25</v>
      </c>
      <c r="G1386" s="3">
        <v>71908.210999999996</v>
      </c>
      <c r="H1386" s="3">
        <v>293.76249999999999</v>
      </c>
      <c r="I1386" s="3">
        <v>1380.6837499999999</v>
      </c>
      <c r="J1386" s="3">
        <v>31050.696250000001</v>
      </c>
      <c r="K1386" s="3">
        <v>47770.301923076921</v>
      </c>
      <c r="L1386" s="4">
        <v>0.34999999999999992</v>
      </c>
    </row>
    <row r="1387" spans="1:12" x14ac:dyDescent="0.35">
      <c r="A1387" s="1" t="s">
        <v>2509</v>
      </c>
      <c r="B1387" t="s">
        <v>2510</v>
      </c>
      <c r="C1387" t="s">
        <v>13</v>
      </c>
      <c r="D1387" t="s">
        <v>14</v>
      </c>
      <c r="E1387">
        <v>1</v>
      </c>
      <c r="F1387" s="2">
        <v>25518.75</v>
      </c>
      <c r="G1387" s="3">
        <v>62465.692000000003</v>
      </c>
      <c r="H1387" s="3">
        <v>255.1875</v>
      </c>
      <c r="I1387" s="3">
        <v>1199.3812499999999</v>
      </c>
      <c r="J1387" s="3">
        <v>26973.318749999999</v>
      </c>
      <c r="K1387" s="3">
        <v>41497.413461538461</v>
      </c>
      <c r="L1387" s="4">
        <v>0.35000000000000003</v>
      </c>
    </row>
    <row r="1388" spans="1:12" x14ac:dyDescent="0.35">
      <c r="A1388" s="1" t="s">
        <v>2511</v>
      </c>
      <c r="B1388" t="s">
        <v>2510</v>
      </c>
      <c r="C1388" t="s">
        <v>13</v>
      </c>
      <c r="D1388" t="s">
        <v>14</v>
      </c>
      <c r="E1388">
        <v>1</v>
      </c>
      <c r="F1388" s="2">
        <v>24623.75</v>
      </c>
      <c r="G1388" s="3">
        <v>60274.883000000002</v>
      </c>
      <c r="H1388" s="3">
        <v>246.23750000000001</v>
      </c>
      <c r="I1388" s="3">
        <v>1157.3162500000001</v>
      </c>
      <c r="J1388" s="3">
        <v>26027.303749999999</v>
      </c>
      <c r="K1388" s="3">
        <v>40042.005769230767</v>
      </c>
      <c r="L1388" s="4">
        <v>0.35</v>
      </c>
    </row>
    <row r="1389" spans="1:12" x14ac:dyDescent="0.35">
      <c r="A1389" s="1" t="s">
        <v>2512</v>
      </c>
      <c r="B1389" t="s">
        <v>2510</v>
      </c>
      <c r="C1389" t="s">
        <v>13</v>
      </c>
      <c r="D1389" t="s">
        <v>14</v>
      </c>
      <c r="E1389">
        <v>1</v>
      </c>
      <c r="F1389" s="2">
        <v>25725</v>
      </c>
      <c r="G1389" s="3">
        <v>62970.555</v>
      </c>
      <c r="H1389" s="3">
        <v>257.25</v>
      </c>
      <c r="I1389" s="3">
        <v>1209.075</v>
      </c>
      <c r="J1389" s="3">
        <v>27191.325000000001</v>
      </c>
      <c r="K1389" s="3">
        <v>41832.807692307695</v>
      </c>
      <c r="L1389" s="4">
        <v>0.35000000000000003</v>
      </c>
    </row>
    <row r="1390" spans="1:12" x14ac:dyDescent="0.35">
      <c r="A1390" s="1" t="s">
        <v>2513</v>
      </c>
      <c r="B1390" t="s">
        <v>2510</v>
      </c>
      <c r="C1390" t="s">
        <v>13</v>
      </c>
      <c r="D1390" t="s">
        <v>14</v>
      </c>
      <c r="E1390">
        <v>1</v>
      </c>
      <c r="F1390" s="2">
        <v>28131.25</v>
      </c>
      <c r="G1390" s="3">
        <v>68860.657000000007</v>
      </c>
      <c r="H1390" s="3">
        <v>281.3125</v>
      </c>
      <c r="I1390" s="3">
        <v>1322.16875</v>
      </c>
      <c r="J1390" s="3">
        <v>29734.731250000001</v>
      </c>
      <c r="K1390" s="3">
        <v>45745.740384615383</v>
      </c>
      <c r="L1390" s="4">
        <v>0.35</v>
      </c>
    </row>
    <row r="1391" spans="1:12" x14ac:dyDescent="0.35">
      <c r="A1391" s="1" t="s">
        <v>2514</v>
      </c>
      <c r="B1391" t="s">
        <v>2510</v>
      </c>
      <c r="C1391" t="s">
        <v>13</v>
      </c>
      <c r="D1391" t="s">
        <v>14</v>
      </c>
      <c r="E1391">
        <v>1</v>
      </c>
      <c r="F1391" s="2">
        <v>28272.5</v>
      </c>
      <c r="G1391" s="3">
        <v>69206.411999999997</v>
      </c>
      <c r="H1391" s="3">
        <v>282.72500000000002</v>
      </c>
      <c r="I1391" s="3">
        <v>1328.8074999999999</v>
      </c>
      <c r="J1391" s="3">
        <v>29884.032499999998</v>
      </c>
      <c r="K1391" s="3">
        <v>45975.434615384613</v>
      </c>
      <c r="L1391" s="4">
        <v>0.35000000000000003</v>
      </c>
    </row>
    <row r="1392" spans="1:12" x14ac:dyDescent="0.35">
      <c r="A1392" s="1" t="s">
        <v>2515</v>
      </c>
      <c r="B1392" t="s">
        <v>2516</v>
      </c>
      <c r="C1392" t="s">
        <v>13</v>
      </c>
      <c r="D1392" t="s">
        <v>14</v>
      </c>
      <c r="E1392">
        <v>1</v>
      </c>
      <c r="F1392" s="2">
        <v>26660.63</v>
      </c>
      <c r="G1392" s="3">
        <v>65260.82</v>
      </c>
      <c r="H1392" s="3">
        <v>266.60630000000003</v>
      </c>
      <c r="I1392" s="3">
        <v>1253.04961</v>
      </c>
      <c r="J1392" s="3">
        <v>28180.285909999999</v>
      </c>
      <c r="K1392" s="3">
        <v>43354.286015384612</v>
      </c>
      <c r="L1392" s="4">
        <v>0.35</v>
      </c>
    </row>
    <row r="1393" spans="1:12" x14ac:dyDescent="0.35">
      <c r="A1393" s="1" t="s">
        <v>2517</v>
      </c>
      <c r="B1393" t="s">
        <v>2516</v>
      </c>
      <c r="C1393" t="s">
        <v>13</v>
      </c>
      <c r="D1393" t="s">
        <v>14</v>
      </c>
      <c r="E1393">
        <v>1</v>
      </c>
      <c r="F1393" s="2">
        <v>27385</v>
      </c>
      <c r="G1393" s="3">
        <v>67033.960000000006</v>
      </c>
      <c r="H1393" s="3">
        <v>273.85000000000002</v>
      </c>
      <c r="I1393" s="3">
        <v>1287.095</v>
      </c>
      <c r="J1393" s="3">
        <v>28945.945</v>
      </c>
      <c r="K1393" s="3">
        <v>44532.223076923074</v>
      </c>
      <c r="L1393" s="4">
        <v>0.35</v>
      </c>
    </row>
    <row r="1394" spans="1:12" x14ac:dyDescent="0.35">
      <c r="A1394" s="1" t="s">
        <v>2518</v>
      </c>
      <c r="B1394" t="s">
        <v>2516</v>
      </c>
      <c r="C1394" t="s">
        <v>13</v>
      </c>
      <c r="D1394" t="s">
        <v>14</v>
      </c>
      <c r="E1394">
        <v>1</v>
      </c>
      <c r="F1394" s="2">
        <v>30328.13</v>
      </c>
      <c r="G1394" s="3">
        <v>74238.259000000005</v>
      </c>
      <c r="H1394" s="3">
        <v>303.28130000000004</v>
      </c>
      <c r="I1394" s="3">
        <v>1425.42211</v>
      </c>
      <c r="J1394" s="3">
        <v>32056.833409999999</v>
      </c>
      <c r="K1394" s="3">
        <v>49318.205246153841</v>
      </c>
      <c r="L1394" s="4">
        <v>0.34999999999999992</v>
      </c>
    </row>
    <row r="1395" spans="1:12" x14ac:dyDescent="0.35">
      <c r="A1395" s="1" t="s">
        <v>2519</v>
      </c>
      <c r="B1395" t="s">
        <v>2516</v>
      </c>
      <c r="C1395" t="s">
        <v>13</v>
      </c>
      <c r="D1395" t="s">
        <v>14</v>
      </c>
      <c r="E1395">
        <v>1</v>
      </c>
      <c r="F1395" s="2">
        <v>29160.63</v>
      </c>
      <c r="G1395" s="3">
        <v>71380.410999999993</v>
      </c>
      <c r="H1395" s="3">
        <v>291.60630000000003</v>
      </c>
      <c r="I1395" s="3">
        <v>1370.54961</v>
      </c>
      <c r="J1395" s="3">
        <v>30822.785909999999</v>
      </c>
      <c r="K1395" s="3">
        <v>47419.670630769229</v>
      </c>
      <c r="L1395" s="4">
        <v>0.35000000000000003</v>
      </c>
    </row>
    <row r="1396" spans="1:12" x14ac:dyDescent="0.35">
      <c r="A1396" s="1" t="s">
        <v>2520</v>
      </c>
      <c r="B1396" t="s">
        <v>2521</v>
      </c>
      <c r="C1396" t="s">
        <v>13</v>
      </c>
      <c r="D1396" t="s">
        <v>14</v>
      </c>
      <c r="E1396">
        <v>1</v>
      </c>
      <c r="F1396" s="2">
        <v>28131.25</v>
      </c>
      <c r="G1396" s="3">
        <v>68860.657000000007</v>
      </c>
      <c r="H1396" s="3">
        <v>281.3125</v>
      </c>
      <c r="I1396" s="3">
        <v>1322.16875</v>
      </c>
      <c r="J1396" s="3">
        <v>29734.731250000001</v>
      </c>
      <c r="K1396" s="3">
        <v>45745.740384615383</v>
      </c>
      <c r="L1396" s="4">
        <v>0.35</v>
      </c>
    </row>
    <row r="1397" spans="1:12" x14ac:dyDescent="0.35">
      <c r="A1397" s="1" t="s">
        <v>2522</v>
      </c>
      <c r="B1397" t="s">
        <v>2523</v>
      </c>
      <c r="C1397" t="s">
        <v>13</v>
      </c>
      <c r="D1397" t="s">
        <v>14</v>
      </c>
      <c r="E1397">
        <v>1</v>
      </c>
      <c r="F1397" s="2">
        <v>6692.5</v>
      </c>
      <c r="G1397" s="3">
        <v>16382.138999999999</v>
      </c>
      <c r="H1397" s="3">
        <v>66.924999999999997</v>
      </c>
      <c r="I1397" s="3">
        <v>314.54750000000001</v>
      </c>
      <c r="J1397" s="3">
        <v>7073.9724999999999</v>
      </c>
      <c r="K1397" s="3">
        <v>10883.034615384615</v>
      </c>
      <c r="L1397" s="4">
        <v>0.35</v>
      </c>
    </row>
    <row r="1398" spans="1:12" x14ac:dyDescent="0.35">
      <c r="A1398" s="1" t="s">
        <v>2524</v>
      </c>
      <c r="B1398" t="s">
        <v>2525</v>
      </c>
      <c r="C1398" t="s">
        <v>13</v>
      </c>
      <c r="D1398" t="s">
        <v>14</v>
      </c>
      <c r="E1398">
        <v>1</v>
      </c>
      <c r="F1398" s="2">
        <v>8140.63</v>
      </c>
      <c r="G1398" s="3">
        <v>19926.916000000001</v>
      </c>
      <c r="H1398" s="3">
        <v>81.406300000000002</v>
      </c>
      <c r="I1398" s="3">
        <v>382.60961000000003</v>
      </c>
      <c r="J1398" s="3">
        <v>8604.6459099999993</v>
      </c>
      <c r="K1398" s="3">
        <v>13237.916784615383</v>
      </c>
      <c r="L1398" s="4">
        <v>0.35</v>
      </c>
    </row>
    <row r="1399" spans="1:12" x14ac:dyDescent="0.35">
      <c r="A1399" s="1" t="s">
        <v>2526</v>
      </c>
      <c r="B1399" t="s">
        <v>2527</v>
      </c>
      <c r="C1399" t="s">
        <v>13</v>
      </c>
      <c r="D1399" t="s">
        <v>14</v>
      </c>
      <c r="E1399">
        <v>1</v>
      </c>
      <c r="F1399" s="2">
        <v>8891.25</v>
      </c>
      <c r="G1399" s="3">
        <v>21764.31</v>
      </c>
      <c r="H1399" s="3">
        <v>88.912500000000009</v>
      </c>
      <c r="I1399" s="3">
        <v>417.88875000000002</v>
      </c>
      <c r="J1399" s="3">
        <v>9398.0512500000004</v>
      </c>
      <c r="K1399" s="3">
        <v>14458.540384615384</v>
      </c>
      <c r="L1399" s="4">
        <v>0.34999999999999992</v>
      </c>
    </row>
    <row r="1400" spans="1:12" x14ac:dyDescent="0.35">
      <c r="A1400" s="1" t="s">
        <v>2528</v>
      </c>
      <c r="B1400" t="s">
        <v>2529</v>
      </c>
      <c r="C1400" t="s">
        <v>13</v>
      </c>
      <c r="D1400" t="s">
        <v>14</v>
      </c>
      <c r="E1400">
        <v>1</v>
      </c>
      <c r="F1400" s="2">
        <v>9213.75</v>
      </c>
      <c r="G1400" s="3">
        <v>22553.741999999998</v>
      </c>
      <c r="H1400" s="3">
        <v>92.137500000000003</v>
      </c>
      <c r="I1400" s="3">
        <v>433.04624999999999</v>
      </c>
      <c r="J1400" s="3">
        <v>9738.9337500000001</v>
      </c>
      <c r="K1400" s="3">
        <v>14982.975</v>
      </c>
      <c r="L1400" s="4">
        <v>0.35000000000000003</v>
      </c>
    </row>
    <row r="1401" spans="1:12" x14ac:dyDescent="0.35">
      <c r="A1401" s="1" t="s">
        <v>2530</v>
      </c>
      <c r="B1401" t="s">
        <v>2529</v>
      </c>
      <c r="C1401" t="s">
        <v>13</v>
      </c>
      <c r="D1401" t="s">
        <v>14</v>
      </c>
      <c r="E1401">
        <v>1</v>
      </c>
      <c r="F1401" s="2">
        <v>10613.75</v>
      </c>
      <c r="G1401" s="3">
        <v>25980.706999999999</v>
      </c>
      <c r="H1401" s="3">
        <v>106.1375</v>
      </c>
      <c r="I1401" s="3">
        <v>498.84625</v>
      </c>
      <c r="J1401" s="3">
        <v>11218.733750000001</v>
      </c>
      <c r="K1401" s="3">
        <v>17259.590384615385</v>
      </c>
      <c r="L1401" s="4">
        <v>0.34999999999999992</v>
      </c>
    </row>
    <row r="1402" spans="1:12" x14ac:dyDescent="0.35">
      <c r="A1402" s="1" t="s">
        <v>2531</v>
      </c>
      <c r="B1402" t="s">
        <v>2532</v>
      </c>
      <c r="C1402" t="s">
        <v>13</v>
      </c>
      <c r="D1402" t="s">
        <v>14</v>
      </c>
      <c r="E1402">
        <v>1</v>
      </c>
      <c r="F1402" s="2">
        <v>14998.13</v>
      </c>
      <c r="G1402" s="3">
        <v>36712.949999999997</v>
      </c>
      <c r="H1402" s="3">
        <v>149.9813</v>
      </c>
      <c r="I1402" s="3">
        <v>704.91210999999998</v>
      </c>
      <c r="J1402" s="3">
        <v>15853.023409999998</v>
      </c>
      <c r="K1402" s="3">
        <v>24389.266784615382</v>
      </c>
      <c r="L1402" s="4">
        <v>0.35000000000000003</v>
      </c>
    </row>
    <row r="1403" spans="1:12" x14ac:dyDescent="0.35">
      <c r="A1403" s="1" t="s">
        <v>2533</v>
      </c>
      <c r="B1403" t="s">
        <v>2534</v>
      </c>
      <c r="C1403" t="s">
        <v>13</v>
      </c>
      <c r="D1403" t="s">
        <v>14</v>
      </c>
      <c r="E1403">
        <v>1</v>
      </c>
      <c r="F1403" s="2">
        <v>6166.25</v>
      </c>
      <c r="G1403" s="3">
        <v>15093.96</v>
      </c>
      <c r="H1403" s="3">
        <v>61.662500000000001</v>
      </c>
      <c r="I1403" s="3">
        <v>289.81375000000003</v>
      </c>
      <c r="J1403" s="3">
        <v>6517.7262500000006</v>
      </c>
      <c r="K1403" s="3">
        <v>10027.271153846155</v>
      </c>
      <c r="L1403" s="4">
        <v>0.35000000000000003</v>
      </c>
    </row>
    <row r="1404" spans="1:12" x14ac:dyDescent="0.35">
      <c r="A1404" s="1" t="s">
        <v>2535</v>
      </c>
      <c r="B1404" t="s">
        <v>2536</v>
      </c>
      <c r="C1404" t="s">
        <v>1467</v>
      </c>
      <c r="D1404" t="s">
        <v>1468</v>
      </c>
      <c r="E1404">
        <v>1</v>
      </c>
      <c r="F1404" s="2">
        <v>12.9</v>
      </c>
      <c r="G1404" s="3">
        <v>45.58</v>
      </c>
      <c r="H1404" s="3">
        <v>0.129</v>
      </c>
      <c r="I1404" s="3">
        <v>0.60630000000000006</v>
      </c>
      <c r="J1404" s="3">
        <v>13.635300000000001</v>
      </c>
      <c r="K1404" s="3">
        <v>20.977384615384615</v>
      </c>
      <c r="L1404" s="4">
        <v>0.34999999999999992</v>
      </c>
    </row>
    <row r="1405" spans="1:12" x14ac:dyDescent="0.35">
      <c r="A1405" s="1" t="s">
        <v>2537</v>
      </c>
      <c r="B1405" t="s">
        <v>2538</v>
      </c>
      <c r="C1405" t="s">
        <v>34</v>
      </c>
      <c r="D1405" t="s">
        <v>35</v>
      </c>
      <c r="E1405">
        <v>1</v>
      </c>
      <c r="F1405" s="2">
        <v>842.29</v>
      </c>
      <c r="G1405" s="3">
        <v>2061.79</v>
      </c>
      <c r="H1405" s="3">
        <v>8.4229000000000003</v>
      </c>
      <c r="I1405" s="3">
        <v>39.587629999999997</v>
      </c>
      <c r="J1405" s="3">
        <v>890.30052999999998</v>
      </c>
      <c r="K1405" s="3">
        <v>1369.693123076923</v>
      </c>
      <c r="L1405" s="4">
        <v>0.35</v>
      </c>
    </row>
    <row r="1406" spans="1:12" x14ac:dyDescent="0.35">
      <c r="A1406" s="1" t="s">
        <v>2539</v>
      </c>
      <c r="B1406" t="s">
        <v>2540</v>
      </c>
      <c r="C1406" t="s">
        <v>13</v>
      </c>
      <c r="D1406" t="s">
        <v>14</v>
      </c>
      <c r="E1406">
        <v>1</v>
      </c>
      <c r="F1406" s="2">
        <v>26003.75</v>
      </c>
      <c r="G1406" s="3">
        <v>63652.892</v>
      </c>
      <c r="H1406" s="3">
        <v>260.03750000000002</v>
      </c>
      <c r="I1406" s="3">
        <v>1222.17625</v>
      </c>
      <c r="J1406" s="3">
        <v>27485.963749999999</v>
      </c>
      <c r="K1406" s="3">
        <v>42286.098076923074</v>
      </c>
      <c r="L1406" s="4">
        <v>0.35</v>
      </c>
    </row>
    <row r="1407" spans="1:12" x14ac:dyDescent="0.35">
      <c r="A1407" s="1" t="s">
        <v>2541</v>
      </c>
      <c r="B1407" t="s">
        <v>2540</v>
      </c>
      <c r="C1407" t="s">
        <v>13</v>
      </c>
      <c r="D1407" t="s">
        <v>14</v>
      </c>
      <c r="E1407">
        <v>1</v>
      </c>
      <c r="F1407" s="2">
        <v>30312.5</v>
      </c>
      <c r="G1407" s="3">
        <v>74200</v>
      </c>
      <c r="H1407" s="3">
        <v>303.125</v>
      </c>
      <c r="I1407" s="3">
        <v>1424.6875</v>
      </c>
      <c r="J1407" s="3">
        <v>32040.3125</v>
      </c>
      <c r="K1407" s="3">
        <v>49292.788461538461</v>
      </c>
      <c r="L1407" s="4">
        <v>0.35</v>
      </c>
    </row>
    <row r="1408" spans="1:12" x14ac:dyDescent="0.35">
      <c r="A1408" s="1" t="s">
        <v>2542</v>
      </c>
      <c r="B1408" t="s">
        <v>2543</v>
      </c>
      <c r="C1408" t="s">
        <v>13</v>
      </c>
      <c r="D1408" t="s">
        <v>14</v>
      </c>
      <c r="E1408">
        <v>1</v>
      </c>
      <c r="F1408" s="2">
        <v>27756.25</v>
      </c>
      <c r="G1408" s="3">
        <v>67942.716</v>
      </c>
      <c r="H1408" s="3">
        <v>277.5625</v>
      </c>
      <c r="I1408" s="3">
        <v>1304.54375</v>
      </c>
      <c r="J1408" s="3">
        <v>29338.356250000001</v>
      </c>
      <c r="K1408" s="3">
        <v>45135.932692307695</v>
      </c>
      <c r="L1408" s="4">
        <v>0.35000000000000003</v>
      </c>
    </row>
    <row r="1409" spans="1:12" x14ac:dyDescent="0.35">
      <c r="A1409" s="1" t="s">
        <v>2544</v>
      </c>
      <c r="B1409" t="s">
        <v>2545</v>
      </c>
      <c r="C1409" t="s">
        <v>13</v>
      </c>
      <c r="D1409" t="s">
        <v>14</v>
      </c>
      <c r="E1409">
        <v>1</v>
      </c>
      <c r="F1409" s="2">
        <v>12147.5</v>
      </c>
      <c r="G1409" s="3">
        <v>29735.080999999998</v>
      </c>
      <c r="H1409" s="3">
        <v>121.47500000000001</v>
      </c>
      <c r="I1409" s="3">
        <v>570.9325</v>
      </c>
      <c r="J1409" s="3">
        <v>12839.907500000001</v>
      </c>
      <c r="K1409" s="3">
        <v>19753.703846153847</v>
      </c>
      <c r="L1409" s="4">
        <v>0.35</v>
      </c>
    </row>
    <row r="1410" spans="1:12" x14ac:dyDescent="0.35">
      <c r="A1410" s="1" t="s">
        <v>2546</v>
      </c>
      <c r="B1410" t="s">
        <v>2545</v>
      </c>
      <c r="C1410" t="s">
        <v>13</v>
      </c>
      <c r="D1410" t="s">
        <v>14</v>
      </c>
      <c r="E1410">
        <v>1</v>
      </c>
      <c r="F1410" s="2">
        <v>12698.13</v>
      </c>
      <c r="G1410" s="3">
        <v>31082.922999999999</v>
      </c>
      <c r="H1410" s="3">
        <v>126.98129999999999</v>
      </c>
      <c r="I1410" s="3">
        <v>596.81210999999996</v>
      </c>
      <c r="J1410" s="3">
        <v>13421.923409999999</v>
      </c>
      <c r="K1410" s="3">
        <v>20649.112938461538</v>
      </c>
      <c r="L1410" s="4">
        <v>0.35000000000000003</v>
      </c>
    </row>
    <row r="1411" spans="1:12" x14ac:dyDescent="0.35">
      <c r="A1411" s="1" t="s">
        <v>2547</v>
      </c>
      <c r="B1411" t="s">
        <v>2548</v>
      </c>
      <c r="C1411" t="s">
        <v>13</v>
      </c>
      <c r="D1411" t="s">
        <v>14</v>
      </c>
      <c r="E1411">
        <v>1</v>
      </c>
      <c r="F1411" s="2">
        <v>26345</v>
      </c>
      <c r="G1411" s="3">
        <v>64488.211000000003</v>
      </c>
      <c r="H1411" s="3">
        <v>263.45</v>
      </c>
      <c r="I1411" s="3">
        <v>1238.2149999999999</v>
      </c>
      <c r="J1411" s="3">
        <v>27846.665000000001</v>
      </c>
      <c r="K1411" s="3">
        <v>42841.023076923077</v>
      </c>
      <c r="L1411" s="4">
        <v>0.35</v>
      </c>
    </row>
    <row r="1412" spans="1:12" x14ac:dyDescent="0.35">
      <c r="A1412" s="1" t="s">
        <v>2549</v>
      </c>
      <c r="B1412" t="s">
        <v>2550</v>
      </c>
      <c r="C1412" t="s">
        <v>13</v>
      </c>
      <c r="D1412" t="s">
        <v>14</v>
      </c>
      <c r="E1412">
        <v>1</v>
      </c>
      <c r="F1412" s="2">
        <v>12382.5</v>
      </c>
      <c r="G1412" s="3">
        <v>30310.312999999998</v>
      </c>
      <c r="H1412" s="3">
        <v>123.825</v>
      </c>
      <c r="I1412" s="3">
        <v>581.97749999999996</v>
      </c>
      <c r="J1412" s="3">
        <v>13088.302500000002</v>
      </c>
      <c r="K1412" s="3">
        <v>20135.850000000002</v>
      </c>
      <c r="L1412" s="4">
        <v>0.35</v>
      </c>
    </row>
    <row r="1413" spans="1:12" x14ac:dyDescent="0.35">
      <c r="A1413" s="1" t="s">
        <v>2551</v>
      </c>
      <c r="B1413" t="s">
        <v>2550</v>
      </c>
      <c r="C1413" t="s">
        <v>13</v>
      </c>
      <c r="D1413" t="s">
        <v>14</v>
      </c>
      <c r="E1413">
        <v>1</v>
      </c>
      <c r="F1413" s="2">
        <v>13643.13</v>
      </c>
      <c r="G1413" s="3">
        <v>33396.125999999997</v>
      </c>
      <c r="H1413" s="3">
        <v>136.43129999999999</v>
      </c>
      <c r="I1413" s="3">
        <v>641.22710999999993</v>
      </c>
      <c r="J1413" s="3">
        <v>14420.788409999999</v>
      </c>
      <c r="K1413" s="3">
        <v>22185.828323076919</v>
      </c>
      <c r="L1413" s="4">
        <v>0.34999999999999992</v>
      </c>
    </row>
    <row r="1414" spans="1:12" x14ac:dyDescent="0.35">
      <c r="A1414" s="1" t="s">
        <v>2552</v>
      </c>
      <c r="B1414" t="s">
        <v>2550</v>
      </c>
      <c r="C1414" t="s">
        <v>13</v>
      </c>
      <c r="D1414" t="s">
        <v>14</v>
      </c>
      <c r="E1414">
        <v>1</v>
      </c>
      <c r="F1414" s="2">
        <v>14984.38</v>
      </c>
      <c r="G1414" s="3">
        <v>36679.294000000002</v>
      </c>
      <c r="H1414" s="3">
        <v>149.84379999999999</v>
      </c>
      <c r="I1414" s="3">
        <v>704.26585999999998</v>
      </c>
      <c r="J1414" s="3">
        <v>15838.489659999999</v>
      </c>
      <c r="K1414" s="3">
        <v>24366.907169230766</v>
      </c>
      <c r="L1414" s="4">
        <v>0.34999999999999992</v>
      </c>
    </row>
    <row r="1415" spans="1:12" x14ac:dyDescent="0.35">
      <c r="A1415" s="1" t="s">
        <v>2553</v>
      </c>
      <c r="B1415" t="s">
        <v>2550</v>
      </c>
      <c r="C1415" t="s">
        <v>13</v>
      </c>
      <c r="D1415" t="s">
        <v>14</v>
      </c>
      <c r="E1415">
        <v>1</v>
      </c>
      <c r="F1415" s="2">
        <v>14455.63</v>
      </c>
      <c r="G1415" s="3">
        <v>35385</v>
      </c>
      <c r="H1415" s="3">
        <v>144.55629999999999</v>
      </c>
      <c r="I1415" s="3">
        <v>679.41460999999993</v>
      </c>
      <c r="J1415" s="3">
        <v>15279.600909999999</v>
      </c>
      <c r="K1415" s="3">
        <v>23507.078323076919</v>
      </c>
      <c r="L1415" s="4">
        <v>0.34999999999999992</v>
      </c>
    </row>
    <row r="1416" spans="1:12" x14ac:dyDescent="0.35">
      <c r="A1416" s="1" t="s">
        <v>2554</v>
      </c>
      <c r="B1416" t="s">
        <v>2555</v>
      </c>
      <c r="C1416" t="s">
        <v>13</v>
      </c>
      <c r="D1416" t="s">
        <v>14</v>
      </c>
      <c r="E1416">
        <v>1</v>
      </c>
      <c r="F1416" s="2">
        <v>15051.25</v>
      </c>
      <c r="G1416" s="3">
        <v>36842.982000000004</v>
      </c>
      <c r="H1416" s="3">
        <v>150.51250000000002</v>
      </c>
      <c r="I1416" s="3">
        <v>707.40875000000005</v>
      </c>
      <c r="J1416" s="3">
        <v>15909.171250000001</v>
      </c>
      <c r="K1416" s="3">
        <v>24475.648076923077</v>
      </c>
      <c r="L1416" s="4">
        <v>0.34999999999999992</v>
      </c>
    </row>
    <row r="1417" spans="1:12" x14ac:dyDescent="0.35">
      <c r="A1417" s="1" t="s">
        <v>2556</v>
      </c>
      <c r="B1417" t="s">
        <v>2557</v>
      </c>
      <c r="C1417" t="s">
        <v>13</v>
      </c>
      <c r="D1417" t="s">
        <v>14</v>
      </c>
      <c r="E1417">
        <v>1</v>
      </c>
      <c r="F1417" s="2">
        <v>14380.63</v>
      </c>
      <c r="G1417" s="3">
        <v>35201.409</v>
      </c>
      <c r="H1417" s="3">
        <v>143.80629999999999</v>
      </c>
      <c r="I1417" s="3">
        <v>675.88960999999995</v>
      </c>
      <c r="J1417" s="3">
        <v>15200.32591</v>
      </c>
      <c r="K1417" s="3">
        <v>23385.116784615384</v>
      </c>
      <c r="L1417" s="4">
        <v>0.35</v>
      </c>
    </row>
    <row r="1418" spans="1:12" x14ac:dyDescent="0.35">
      <c r="A1418" s="1" t="s">
        <v>2558</v>
      </c>
      <c r="B1418" t="s">
        <v>2557</v>
      </c>
      <c r="C1418" t="s">
        <v>13</v>
      </c>
      <c r="D1418" t="s">
        <v>14</v>
      </c>
      <c r="E1418">
        <v>1</v>
      </c>
      <c r="F1418" s="2">
        <v>14444.38</v>
      </c>
      <c r="G1418" s="3">
        <v>35357.459000000003</v>
      </c>
      <c r="H1418" s="3">
        <v>144.44379999999998</v>
      </c>
      <c r="I1418" s="3">
        <v>678.88585999999998</v>
      </c>
      <c r="J1418" s="3">
        <v>15267.709659999999</v>
      </c>
      <c r="K1418" s="3">
        <v>23488.784092307691</v>
      </c>
      <c r="L1418" s="4">
        <v>0.35000000000000003</v>
      </c>
    </row>
    <row r="1419" spans="1:12" x14ac:dyDescent="0.35">
      <c r="A1419" s="1" t="s">
        <v>2559</v>
      </c>
      <c r="B1419" t="s">
        <v>2557</v>
      </c>
      <c r="C1419" t="s">
        <v>13</v>
      </c>
      <c r="D1419" t="s">
        <v>14</v>
      </c>
      <c r="E1419">
        <v>1</v>
      </c>
      <c r="F1419" s="2">
        <v>14211.25</v>
      </c>
      <c r="G1419" s="3">
        <v>34786.796000000002</v>
      </c>
      <c r="H1419" s="3">
        <v>142.11250000000001</v>
      </c>
      <c r="I1419" s="3">
        <v>667.92875000000004</v>
      </c>
      <c r="J1419" s="3">
        <v>15021.291249999998</v>
      </c>
      <c r="K1419" s="3">
        <v>23109.678846153842</v>
      </c>
      <c r="L1419" s="4">
        <v>0.34999999999999992</v>
      </c>
    </row>
    <row r="1420" spans="1:12" x14ac:dyDescent="0.35">
      <c r="A1420" s="1" t="s">
        <v>2560</v>
      </c>
      <c r="B1420" t="s">
        <v>2557</v>
      </c>
      <c r="C1420" t="s">
        <v>13</v>
      </c>
      <c r="D1420" t="s">
        <v>14</v>
      </c>
      <c r="E1420">
        <v>1</v>
      </c>
      <c r="F1420" s="2">
        <v>15320</v>
      </c>
      <c r="G1420" s="3">
        <v>37500.836000000003</v>
      </c>
      <c r="H1420" s="3">
        <v>153.20000000000002</v>
      </c>
      <c r="I1420" s="3">
        <v>720.04</v>
      </c>
      <c r="J1420" s="3">
        <v>16193.240000000002</v>
      </c>
      <c r="K1420" s="3">
        <v>24912.676923076924</v>
      </c>
      <c r="L1420" s="4">
        <v>0.35</v>
      </c>
    </row>
    <row r="1421" spans="1:12" x14ac:dyDescent="0.35">
      <c r="A1421" s="1" t="s">
        <v>2561</v>
      </c>
      <c r="B1421" t="s">
        <v>2557</v>
      </c>
      <c r="C1421" t="s">
        <v>13</v>
      </c>
      <c r="D1421" t="s">
        <v>14</v>
      </c>
      <c r="E1421">
        <v>1</v>
      </c>
      <c r="F1421" s="2">
        <v>15824.38</v>
      </c>
      <c r="G1421" s="3">
        <v>38735.468000000001</v>
      </c>
      <c r="H1421" s="3">
        <v>158.24379999999999</v>
      </c>
      <c r="I1421" s="3">
        <v>743.74585999999999</v>
      </c>
      <c r="J1421" s="3">
        <v>16726.36966</v>
      </c>
      <c r="K1421" s="3">
        <v>25732.876400000001</v>
      </c>
      <c r="L1421" s="4">
        <v>0.35000000000000003</v>
      </c>
    </row>
    <row r="1422" spans="1:12" x14ac:dyDescent="0.35">
      <c r="A1422" s="1" t="s">
        <v>2562</v>
      </c>
      <c r="B1422" t="s">
        <v>2563</v>
      </c>
      <c r="C1422" t="s">
        <v>13</v>
      </c>
      <c r="D1422" t="s">
        <v>14</v>
      </c>
      <c r="E1422">
        <v>1</v>
      </c>
      <c r="F1422" s="2">
        <v>16197.5</v>
      </c>
      <c r="G1422" s="3">
        <v>39648.805999999997</v>
      </c>
      <c r="H1422" s="3">
        <v>161.97499999999999</v>
      </c>
      <c r="I1422" s="3">
        <v>761.28250000000003</v>
      </c>
      <c r="J1422" s="3">
        <v>17120.7575</v>
      </c>
      <c r="K1422" s="3">
        <v>26339.626923076921</v>
      </c>
      <c r="L1422" s="4">
        <v>0.35</v>
      </c>
    </row>
    <row r="1423" spans="1:12" x14ac:dyDescent="0.35">
      <c r="A1423" s="1" t="s">
        <v>2564</v>
      </c>
      <c r="B1423" t="s">
        <v>2565</v>
      </c>
      <c r="C1423" t="s">
        <v>13</v>
      </c>
      <c r="D1423" t="s">
        <v>14</v>
      </c>
      <c r="E1423">
        <v>1</v>
      </c>
      <c r="F1423" s="2">
        <v>14455.63</v>
      </c>
      <c r="G1423" s="3">
        <v>35385</v>
      </c>
      <c r="H1423" s="3">
        <v>144.55629999999999</v>
      </c>
      <c r="I1423" s="3">
        <v>679.41460999999993</v>
      </c>
      <c r="J1423" s="3">
        <v>15279.600909999999</v>
      </c>
      <c r="K1423" s="3">
        <v>23507.078323076919</v>
      </c>
      <c r="L1423" s="4">
        <v>0.34999999999999992</v>
      </c>
    </row>
    <row r="1424" spans="1:12" x14ac:dyDescent="0.35">
      <c r="A1424" s="1" t="s">
        <v>2566</v>
      </c>
      <c r="B1424" t="s">
        <v>2565</v>
      </c>
      <c r="C1424" t="s">
        <v>13</v>
      </c>
      <c r="D1424" t="s">
        <v>14</v>
      </c>
      <c r="E1424">
        <v>1</v>
      </c>
      <c r="F1424" s="2">
        <v>16789.38</v>
      </c>
      <c r="G1424" s="3">
        <v>41097.637999999999</v>
      </c>
      <c r="H1424" s="3">
        <v>167.89380000000003</v>
      </c>
      <c r="I1424" s="3">
        <v>789.10086000000001</v>
      </c>
      <c r="J1424" s="3">
        <v>17746.374660000001</v>
      </c>
      <c r="K1424" s="3">
        <v>27302.114861538463</v>
      </c>
      <c r="L1424" s="4">
        <v>0.35</v>
      </c>
    </row>
    <row r="1425" spans="1:12" x14ac:dyDescent="0.35">
      <c r="A1425" s="1" t="s">
        <v>2567</v>
      </c>
      <c r="B1425" t="s">
        <v>2568</v>
      </c>
      <c r="C1425" t="s">
        <v>13</v>
      </c>
      <c r="D1425" t="s">
        <v>14</v>
      </c>
      <c r="E1425">
        <v>1</v>
      </c>
      <c r="F1425" s="2">
        <v>17000.63</v>
      </c>
      <c r="G1425" s="3">
        <v>41614.741999999998</v>
      </c>
      <c r="H1425" s="3">
        <v>170.00630000000001</v>
      </c>
      <c r="I1425" s="3">
        <v>799.02961000000005</v>
      </c>
      <c r="J1425" s="3">
        <v>17969.665910000003</v>
      </c>
      <c r="K1425" s="3">
        <v>27645.639861538464</v>
      </c>
      <c r="L1425" s="4">
        <v>0.34999999999999992</v>
      </c>
    </row>
    <row r="1426" spans="1:12" x14ac:dyDescent="0.35">
      <c r="A1426" s="1" t="s">
        <v>2569</v>
      </c>
      <c r="B1426" t="s">
        <v>2568</v>
      </c>
      <c r="C1426" t="s">
        <v>13</v>
      </c>
      <c r="D1426" t="s">
        <v>14</v>
      </c>
      <c r="E1426">
        <v>1</v>
      </c>
      <c r="F1426" s="2">
        <v>17805.63</v>
      </c>
      <c r="G1426" s="3">
        <v>43585.248</v>
      </c>
      <c r="H1426" s="3">
        <v>178.05630000000002</v>
      </c>
      <c r="I1426" s="3">
        <v>836.86461000000008</v>
      </c>
      <c r="J1426" s="3">
        <v>18820.550910000002</v>
      </c>
      <c r="K1426" s="3">
        <v>28954.69370769231</v>
      </c>
      <c r="L1426" s="4">
        <v>0.35</v>
      </c>
    </row>
    <row r="1427" spans="1:12" x14ac:dyDescent="0.35">
      <c r="A1427" s="1" t="s">
        <v>2570</v>
      </c>
      <c r="B1427" t="s">
        <v>2571</v>
      </c>
      <c r="C1427" t="s">
        <v>13</v>
      </c>
      <c r="D1427" t="s">
        <v>14</v>
      </c>
      <c r="E1427">
        <v>1</v>
      </c>
      <c r="F1427" s="2">
        <v>20485</v>
      </c>
      <c r="G1427" s="3">
        <v>50143.9</v>
      </c>
      <c r="H1427" s="3">
        <v>204.85</v>
      </c>
      <c r="I1427" s="3">
        <v>962.79499999999996</v>
      </c>
      <c r="J1427" s="3">
        <v>21652.644999999997</v>
      </c>
      <c r="K1427" s="3">
        <v>33311.761538461535</v>
      </c>
      <c r="L1427" s="4">
        <v>0.35000000000000003</v>
      </c>
    </row>
    <row r="1428" spans="1:12" x14ac:dyDescent="0.35">
      <c r="A1428" s="1" t="s">
        <v>2572</v>
      </c>
      <c r="B1428" t="s">
        <v>2573</v>
      </c>
      <c r="C1428" t="s">
        <v>13</v>
      </c>
      <c r="D1428" t="s">
        <v>14</v>
      </c>
      <c r="E1428">
        <v>1</v>
      </c>
      <c r="F1428" s="2">
        <v>15320</v>
      </c>
      <c r="G1428" s="3">
        <v>37500.836000000003</v>
      </c>
      <c r="H1428" s="3">
        <v>153.20000000000002</v>
      </c>
      <c r="I1428" s="3">
        <v>720.04</v>
      </c>
      <c r="J1428" s="3">
        <v>16193.240000000002</v>
      </c>
      <c r="K1428" s="3">
        <v>24912.676923076924</v>
      </c>
      <c r="L1428" s="4">
        <v>0.35</v>
      </c>
    </row>
    <row r="1429" spans="1:12" x14ac:dyDescent="0.35">
      <c r="A1429" s="1" t="s">
        <v>2574</v>
      </c>
      <c r="B1429" t="s">
        <v>2573</v>
      </c>
      <c r="C1429" t="s">
        <v>13</v>
      </c>
      <c r="D1429" t="s">
        <v>14</v>
      </c>
      <c r="E1429">
        <v>1</v>
      </c>
      <c r="F1429" s="2">
        <v>17000.63</v>
      </c>
      <c r="G1429" s="3">
        <v>41614.741999999998</v>
      </c>
      <c r="H1429" s="3">
        <v>170.00630000000001</v>
      </c>
      <c r="I1429" s="3">
        <v>799.02961000000005</v>
      </c>
      <c r="J1429" s="3">
        <v>17969.665910000003</v>
      </c>
      <c r="K1429" s="3">
        <v>27645.639861538464</v>
      </c>
      <c r="L1429" s="4">
        <v>0.34999999999999992</v>
      </c>
    </row>
    <row r="1430" spans="1:12" x14ac:dyDescent="0.35">
      <c r="A1430" s="1" t="s">
        <v>2575</v>
      </c>
      <c r="B1430" t="s">
        <v>2573</v>
      </c>
      <c r="C1430" t="s">
        <v>13</v>
      </c>
      <c r="D1430" t="s">
        <v>14</v>
      </c>
      <c r="E1430">
        <v>1</v>
      </c>
      <c r="F1430" s="2">
        <v>16689.38</v>
      </c>
      <c r="G1430" s="3">
        <v>40852.851000000002</v>
      </c>
      <c r="H1430" s="3">
        <v>166.89380000000003</v>
      </c>
      <c r="I1430" s="3">
        <v>784.40086000000008</v>
      </c>
      <c r="J1430" s="3">
        <v>17640.674660000004</v>
      </c>
      <c r="K1430" s="3">
        <v>27139.499476923083</v>
      </c>
      <c r="L1430" s="4">
        <v>0.35</v>
      </c>
    </row>
    <row r="1431" spans="1:12" x14ac:dyDescent="0.35">
      <c r="A1431" s="1" t="s">
        <v>2576</v>
      </c>
      <c r="B1431" t="s">
        <v>2577</v>
      </c>
      <c r="C1431" t="s">
        <v>13</v>
      </c>
      <c r="D1431" t="s">
        <v>14</v>
      </c>
      <c r="E1431">
        <v>1</v>
      </c>
      <c r="F1431" s="2">
        <v>18591.25</v>
      </c>
      <c r="G1431" s="3">
        <v>45508.31</v>
      </c>
      <c r="H1431" s="3">
        <v>185.91249999999999</v>
      </c>
      <c r="I1431" s="3">
        <v>873.78875000000005</v>
      </c>
      <c r="J1431" s="3">
        <v>19650.951249999998</v>
      </c>
      <c r="K1431" s="3">
        <v>30232.232692307687</v>
      </c>
      <c r="L1431" s="4">
        <v>0.34999999999999992</v>
      </c>
    </row>
    <row r="1432" spans="1:12" x14ac:dyDescent="0.35">
      <c r="A1432" s="1" t="s">
        <v>2578</v>
      </c>
      <c r="B1432" t="s">
        <v>2579</v>
      </c>
      <c r="C1432" t="s">
        <v>13</v>
      </c>
      <c r="D1432" t="s">
        <v>14</v>
      </c>
      <c r="E1432">
        <v>1</v>
      </c>
      <c r="F1432" s="2">
        <v>18181.25</v>
      </c>
      <c r="G1432" s="3">
        <v>44504.7</v>
      </c>
      <c r="H1432" s="3">
        <v>181.8125</v>
      </c>
      <c r="I1432" s="3">
        <v>854.51874999999995</v>
      </c>
      <c r="J1432" s="3">
        <v>19217.581249999999</v>
      </c>
      <c r="K1432" s="3">
        <v>29565.509615384613</v>
      </c>
      <c r="L1432" s="4">
        <v>0.35</v>
      </c>
    </row>
    <row r="1433" spans="1:12" x14ac:dyDescent="0.35">
      <c r="A1433" s="1" t="s">
        <v>2580</v>
      </c>
      <c r="B1433" t="s">
        <v>2579</v>
      </c>
      <c r="C1433" t="s">
        <v>13</v>
      </c>
      <c r="D1433" t="s">
        <v>14</v>
      </c>
      <c r="E1433">
        <v>1</v>
      </c>
      <c r="F1433" s="2">
        <v>17440.63</v>
      </c>
      <c r="G1433" s="3">
        <v>42691.79</v>
      </c>
      <c r="H1433" s="3">
        <v>174.40630000000002</v>
      </c>
      <c r="I1433" s="3">
        <v>819.70961</v>
      </c>
      <c r="J1433" s="3">
        <v>18434.745910000001</v>
      </c>
      <c r="K1433" s="3">
        <v>28361.147553846156</v>
      </c>
      <c r="L1433" s="4">
        <v>0.35000000000000003</v>
      </c>
    </row>
    <row r="1434" spans="1:12" x14ac:dyDescent="0.35">
      <c r="A1434" s="1" t="s">
        <v>2581</v>
      </c>
      <c r="B1434" t="s">
        <v>2582</v>
      </c>
      <c r="C1434" t="s">
        <v>13</v>
      </c>
      <c r="D1434" t="s">
        <v>14</v>
      </c>
      <c r="E1434">
        <v>1</v>
      </c>
      <c r="F1434" s="2">
        <v>18476.88</v>
      </c>
      <c r="G1434" s="3">
        <v>45228.355000000003</v>
      </c>
      <c r="H1434" s="3">
        <v>184.76880000000003</v>
      </c>
      <c r="I1434" s="3">
        <v>868.41336000000001</v>
      </c>
      <c r="J1434" s="3">
        <v>19530.062160000001</v>
      </c>
      <c r="K1434" s="3">
        <v>30046.249476923076</v>
      </c>
      <c r="L1434" s="4">
        <v>0.34999999999999992</v>
      </c>
    </row>
    <row r="1435" spans="1:12" x14ac:dyDescent="0.35">
      <c r="A1435" s="1" t="s">
        <v>2583</v>
      </c>
      <c r="B1435" t="s">
        <v>2582</v>
      </c>
      <c r="C1435" t="s">
        <v>13</v>
      </c>
      <c r="D1435" t="s">
        <v>14</v>
      </c>
      <c r="E1435">
        <v>1</v>
      </c>
      <c r="F1435" s="2">
        <v>21215.63</v>
      </c>
      <c r="G1435" s="3">
        <v>51932.360999999997</v>
      </c>
      <c r="H1435" s="3">
        <v>212.15630000000002</v>
      </c>
      <c r="I1435" s="3">
        <v>997.13461000000007</v>
      </c>
      <c r="J1435" s="3">
        <v>22424.920910000001</v>
      </c>
      <c r="K1435" s="3">
        <v>34499.878323076926</v>
      </c>
      <c r="L1435" s="4">
        <v>0.35000000000000003</v>
      </c>
    </row>
    <row r="1436" spans="1:12" x14ac:dyDescent="0.35">
      <c r="A1436" s="1" t="s">
        <v>2584</v>
      </c>
      <c r="B1436" t="s">
        <v>2582</v>
      </c>
      <c r="C1436" t="s">
        <v>13</v>
      </c>
      <c r="D1436" t="s">
        <v>14</v>
      </c>
      <c r="E1436">
        <v>1</v>
      </c>
      <c r="F1436" s="2">
        <v>20343.75</v>
      </c>
      <c r="G1436" s="3">
        <v>49798.144999999997</v>
      </c>
      <c r="H1436" s="3">
        <v>203.4375</v>
      </c>
      <c r="I1436" s="3">
        <v>956.15625</v>
      </c>
      <c r="J1436" s="3">
        <v>21503.34375</v>
      </c>
      <c r="K1436" s="3">
        <v>33082.067307692305</v>
      </c>
      <c r="L1436" s="4">
        <v>0.34999999999999992</v>
      </c>
    </row>
    <row r="1437" spans="1:12" x14ac:dyDescent="0.35">
      <c r="A1437" s="1" t="s">
        <v>2585</v>
      </c>
      <c r="B1437" t="s">
        <v>2586</v>
      </c>
      <c r="C1437" t="s">
        <v>13</v>
      </c>
      <c r="D1437" t="s">
        <v>14</v>
      </c>
      <c r="E1437">
        <v>1</v>
      </c>
      <c r="F1437" s="2">
        <v>19340.63</v>
      </c>
      <c r="G1437" s="3">
        <v>47342.667999999998</v>
      </c>
      <c r="H1437" s="3">
        <v>193.40630000000002</v>
      </c>
      <c r="I1437" s="3">
        <v>909.00961000000007</v>
      </c>
      <c r="J1437" s="3">
        <v>20443.045910000001</v>
      </c>
      <c r="K1437" s="3">
        <v>31450.839861538461</v>
      </c>
      <c r="L1437" s="4">
        <v>0.35</v>
      </c>
    </row>
    <row r="1438" spans="1:12" x14ac:dyDescent="0.35">
      <c r="A1438" s="1" t="s">
        <v>2587</v>
      </c>
      <c r="B1438" t="s">
        <v>2586</v>
      </c>
      <c r="C1438" t="s">
        <v>13</v>
      </c>
      <c r="D1438" t="s">
        <v>14</v>
      </c>
      <c r="E1438">
        <v>1</v>
      </c>
      <c r="F1438" s="2">
        <v>20605</v>
      </c>
      <c r="G1438" s="3">
        <v>50437.642999999996</v>
      </c>
      <c r="H1438" s="3">
        <v>206.05</v>
      </c>
      <c r="I1438" s="3">
        <v>968.43499999999995</v>
      </c>
      <c r="J1438" s="3">
        <v>21779.485000000001</v>
      </c>
      <c r="K1438" s="3">
        <v>33506.9</v>
      </c>
      <c r="L1438" s="4">
        <v>0.35000000000000003</v>
      </c>
    </row>
    <row r="1439" spans="1:12" x14ac:dyDescent="0.35">
      <c r="A1439" s="1" t="s">
        <v>2588</v>
      </c>
      <c r="B1439" t="s">
        <v>2586</v>
      </c>
      <c r="C1439" t="s">
        <v>13</v>
      </c>
      <c r="D1439" t="s">
        <v>14</v>
      </c>
      <c r="E1439">
        <v>1</v>
      </c>
      <c r="F1439" s="2">
        <v>23211.88</v>
      </c>
      <c r="G1439" s="3">
        <v>56818.853999999999</v>
      </c>
      <c r="H1439" s="3">
        <v>232.11880000000002</v>
      </c>
      <c r="I1439" s="3">
        <v>1090.9583600000001</v>
      </c>
      <c r="J1439" s="3">
        <v>24534.957160000002</v>
      </c>
      <c r="K1439" s="3">
        <v>37746.08793846154</v>
      </c>
      <c r="L1439" s="4">
        <v>0.35</v>
      </c>
    </row>
    <row r="1440" spans="1:12" x14ac:dyDescent="0.35">
      <c r="A1440" s="1" t="s">
        <v>2589</v>
      </c>
      <c r="B1440" t="s">
        <v>2586</v>
      </c>
      <c r="C1440" t="s">
        <v>13</v>
      </c>
      <c r="D1440" t="s">
        <v>14</v>
      </c>
      <c r="E1440">
        <v>1</v>
      </c>
      <c r="F1440" s="2">
        <v>23705.63</v>
      </c>
      <c r="G1440" s="3">
        <v>58027.468000000001</v>
      </c>
      <c r="H1440" s="3">
        <v>237.05630000000002</v>
      </c>
      <c r="I1440" s="3">
        <v>1114.16461</v>
      </c>
      <c r="J1440" s="3">
        <v>25056.850910000001</v>
      </c>
      <c r="K1440" s="3">
        <v>38549.001400000001</v>
      </c>
      <c r="L1440" s="4">
        <v>0.35</v>
      </c>
    </row>
    <row r="1441" spans="1:12" x14ac:dyDescent="0.35">
      <c r="A1441" s="1" t="s">
        <v>2590</v>
      </c>
      <c r="B1441" t="s">
        <v>2401</v>
      </c>
      <c r="C1441" t="s">
        <v>13</v>
      </c>
      <c r="D1441" t="s">
        <v>14</v>
      </c>
      <c r="E1441">
        <v>1</v>
      </c>
      <c r="F1441" s="2">
        <v>21215.63</v>
      </c>
      <c r="G1441" s="3">
        <v>51932.360999999997</v>
      </c>
      <c r="H1441" s="3">
        <v>212.15630000000002</v>
      </c>
      <c r="I1441" s="3">
        <v>997.13461000000007</v>
      </c>
      <c r="J1441" s="3">
        <v>22424.920910000001</v>
      </c>
      <c r="K1441" s="3">
        <v>34499.878323076926</v>
      </c>
      <c r="L1441" s="4">
        <v>0.35000000000000003</v>
      </c>
    </row>
    <row r="1442" spans="1:12" x14ac:dyDescent="0.35">
      <c r="A1442" s="1" t="s">
        <v>2591</v>
      </c>
      <c r="B1442" t="s">
        <v>2592</v>
      </c>
      <c r="C1442" t="s">
        <v>13</v>
      </c>
      <c r="D1442" t="s">
        <v>14</v>
      </c>
      <c r="E1442">
        <v>1</v>
      </c>
      <c r="F1442" s="2">
        <v>975</v>
      </c>
      <c r="G1442" s="3">
        <v>2386.6415999999999</v>
      </c>
      <c r="H1442" s="3">
        <v>9.75</v>
      </c>
      <c r="I1442" s="3">
        <v>45.825000000000003</v>
      </c>
      <c r="J1442" s="3">
        <v>1030.575</v>
      </c>
      <c r="K1442" s="3">
        <v>1585.5</v>
      </c>
      <c r="L1442" s="4">
        <v>0.35</v>
      </c>
    </row>
    <row r="1443" spans="1:12" x14ac:dyDescent="0.35">
      <c r="A1443" s="1" t="s">
        <v>2593</v>
      </c>
      <c r="B1443" t="s">
        <v>2592</v>
      </c>
      <c r="C1443" t="s">
        <v>13</v>
      </c>
      <c r="D1443" t="s">
        <v>14</v>
      </c>
      <c r="E1443">
        <v>1</v>
      </c>
      <c r="F1443" s="2">
        <v>1560</v>
      </c>
      <c r="G1443" s="3">
        <v>3818.6176</v>
      </c>
      <c r="H1443" s="3">
        <v>15.6</v>
      </c>
      <c r="I1443" s="3">
        <v>73.319999999999993</v>
      </c>
      <c r="J1443" s="3">
        <v>1648.9199999999998</v>
      </c>
      <c r="K1443" s="3">
        <v>2536.7999999999997</v>
      </c>
      <c r="L1443" s="4">
        <v>0.35</v>
      </c>
    </row>
    <row r="1444" spans="1:12" x14ac:dyDescent="0.35">
      <c r="A1444" s="1" t="s">
        <v>2594</v>
      </c>
      <c r="B1444" t="s">
        <v>2595</v>
      </c>
      <c r="C1444" t="s">
        <v>13</v>
      </c>
      <c r="D1444" t="s">
        <v>14</v>
      </c>
      <c r="E1444">
        <v>1</v>
      </c>
      <c r="F1444" s="2">
        <v>5914.38</v>
      </c>
      <c r="G1444" s="3">
        <v>12410.518</v>
      </c>
      <c r="H1444" s="3">
        <v>59.143799999999999</v>
      </c>
      <c r="I1444" s="3">
        <v>277.97586000000001</v>
      </c>
      <c r="J1444" s="3">
        <v>6251.4996599999995</v>
      </c>
      <c r="K1444" s="3">
        <v>9617.6917846153829</v>
      </c>
      <c r="L1444" s="4">
        <v>0.34999999999999992</v>
      </c>
    </row>
    <row r="1445" spans="1:12" x14ac:dyDescent="0.35">
      <c r="A1445" s="1" t="s">
        <v>2596</v>
      </c>
      <c r="B1445" t="s">
        <v>2597</v>
      </c>
      <c r="C1445" t="s">
        <v>13</v>
      </c>
      <c r="D1445" t="s">
        <v>14</v>
      </c>
      <c r="E1445">
        <v>1</v>
      </c>
      <c r="F1445" s="2">
        <v>2.95</v>
      </c>
      <c r="G1445" s="3">
        <v>7.2240000000000002</v>
      </c>
      <c r="H1445" s="3">
        <v>2.9500000000000002E-2</v>
      </c>
      <c r="I1445" s="3">
        <v>0.13865</v>
      </c>
      <c r="J1445" s="3">
        <v>3.1181500000000004</v>
      </c>
      <c r="K1445" s="3">
        <v>4.7971538461538463</v>
      </c>
      <c r="L1445" s="4">
        <v>0.34999999999999992</v>
      </c>
    </row>
    <row r="1446" spans="1:12" x14ac:dyDescent="0.35">
      <c r="A1446" s="1" t="s">
        <v>2598</v>
      </c>
      <c r="B1446" t="s">
        <v>2599</v>
      </c>
      <c r="C1446" t="s">
        <v>363</v>
      </c>
      <c r="D1446" t="s">
        <v>364</v>
      </c>
      <c r="E1446">
        <v>1</v>
      </c>
      <c r="F1446" s="2">
        <v>316</v>
      </c>
      <c r="G1446" s="3">
        <v>773.51679999999999</v>
      </c>
      <c r="H1446" s="3">
        <v>3.16</v>
      </c>
      <c r="I1446" s="3">
        <v>14.852</v>
      </c>
      <c r="J1446" s="3">
        <v>334.012</v>
      </c>
      <c r="K1446" s="3">
        <v>513.86461538461538</v>
      </c>
      <c r="L1446" s="4">
        <v>0.35</v>
      </c>
    </row>
    <row r="1447" spans="1:12" x14ac:dyDescent="0.35">
      <c r="A1447" s="1" t="s">
        <v>2600</v>
      </c>
      <c r="B1447" t="s">
        <v>2601</v>
      </c>
      <c r="C1447" t="s">
        <v>363</v>
      </c>
      <c r="D1447" t="s">
        <v>364</v>
      </c>
      <c r="E1447">
        <v>1</v>
      </c>
      <c r="F1447" s="2">
        <v>35.99</v>
      </c>
      <c r="G1447" s="3">
        <v>75</v>
      </c>
      <c r="H1447" s="3">
        <v>0.35990000000000005</v>
      </c>
      <c r="I1447" s="3">
        <v>1.6915300000000002</v>
      </c>
      <c r="J1447" s="3">
        <v>38.041430000000005</v>
      </c>
      <c r="K1447" s="3">
        <v>58.52527692307693</v>
      </c>
      <c r="L1447" s="4">
        <v>0.35</v>
      </c>
    </row>
    <row r="1448" spans="1:12" x14ac:dyDescent="0.35">
      <c r="A1448" s="1" t="s">
        <v>2602</v>
      </c>
      <c r="B1448" t="s">
        <v>2603</v>
      </c>
      <c r="C1448" t="s">
        <v>363</v>
      </c>
      <c r="D1448" t="s">
        <v>364</v>
      </c>
      <c r="E1448">
        <v>1</v>
      </c>
      <c r="F1448" s="2">
        <v>67.989999999999995</v>
      </c>
      <c r="G1448" s="3">
        <v>141</v>
      </c>
      <c r="H1448" s="3">
        <v>0.67989999999999995</v>
      </c>
      <c r="I1448" s="3">
        <v>3.1955299999999998</v>
      </c>
      <c r="J1448" s="3">
        <v>71.865430000000003</v>
      </c>
      <c r="K1448" s="3">
        <v>110.5622</v>
      </c>
      <c r="L1448" s="4">
        <v>0.35</v>
      </c>
    </row>
    <row r="1449" spans="1:12" x14ac:dyDescent="0.35">
      <c r="A1449" s="1" t="s">
        <v>2604</v>
      </c>
      <c r="B1449" t="s">
        <v>2605</v>
      </c>
      <c r="C1449" t="s">
        <v>363</v>
      </c>
      <c r="D1449" t="s">
        <v>364</v>
      </c>
      <c r="E1449">
        <v>1</v>
      </c>
      <c r="F1449" s="2">
        <v>0.01</v>
      </c>
      <c r="G1449" s="3">
        <v>136.37119999999999</v>
      </c>
      <c r="H1449" s="3">
        <v>1E-4</v>
      </c>
      <c r="I1449" s="3">
        <v>4.6999999999999999E-4</v>
      </c>
      <c r="J1449" s="3">
        <v>1.057E-2</v>
      </c>
      <c r="K1449" s="3">
        <v>1.6261538461538459E-2</v>
      </c>
      <c r="L1449" s="4">
        <v>0.34999999999999992</v>
      </c>
    </row>
    <row r="1450" spans="1:12" x14ac:dyDescent="0.35">
      <c r="A1450" s="1" t="s">
        <v>2606</v>
      </c>
      <c r="B1450" t="s">
        <v>2607</v>
      </c>
      <c r="C1450" t="s">
        <v>363</v>
      </c>
      <c r="D1450" t="s">
        <v>364</v>
      </c>
      <c r="E1450">
        <v>1</v>
      </c>
      <c r="F1450" s="2">
        <v>20.99</v>
      </c>
      <c r="G1450" s="3">
        <v>44</v>
      </c>
      <c r="H1450" s="3">
        <v>0.20989999999999998</v>
      </c>
      <c r="I1450" s="3">
        <v>0.98652999999999991</v>
      </c>
      <c r="J1450" s="3">
        <v>22.186429999999998</v>
      </c>
      <c r="K1450" s="3">
        <v>34.132969230769227</v>
      </c>
      <c r="L1450" s="4">
        <v>0.35</v>
      </c>
    </row>
    <row r="1451" spans="1:12" x14ac:dyDescent="0.35">
      <c r="A1451" s="1" t="s">
        <v>2608</v>
      </c>
      <c r="B1451" t="s">
        <v>2609</v>
      </c>
      <c r="C1451" t="s">
        <v>34</v>
      </c>
      <c r="D1451" t="s">
        <v>35</v>
      </c>
      <c r="E1451">
        <v>1</v>
      </c>
      <c r="F1451" s="2">
        <v>58.01</v>
      </c>
      <c r="G1451" s="3">
        <v>88.48</v>
      </c>
      <c r="H1451" s="3">
        <v>0.58009999999999995</v>
      </c>
      <c r="I1451" s="3">
        <v>2.7264699999999999</v>
      </c>
      <c r="J1451" s="3">
        <v>61.316569999999999</v>
      </c>
      <c r="K1451" s="3">
        <v>94.33318461538461</v>
      </c>
      <c r="L1451" s="4">
        <v>0.35</v>
      </c>
    </row>
    <row r="1452" spans="1:12" x14ac:dyDescent="0.35">
      <c r="A1452" s="1" t="s">
        <v>2610</v>
      </c>
      <c r="B1452" t="s">
        <v>2611</v>
      </c>
      <c r="C1452" t="s">
        <v>13</v>
      </c>
      <c r="D1452" t="s">
        <v>14</v>
      </c>
      <c r="E1452">
        <v>1</v>
      </c>
      <c r="F1452" s="2">
        <v>2267.3000000000002</v>
      </c>
      <c r="G1452" s="3">
        <v>5335.7920000000004</v>
      </c>
      <c r="H1452" s="3">
        <v>22.673000000000002</v>
      </c>
      <c r="I1452" s="3">
        <v>106.56310000000001</v>
      </c>
      <c r="J1452" s="3">
        <v>2396.5360999999998</v>
      </c>
      <c r="K1452" s="3">
        <v>3686.9786153846148</v>
      </c>
      <c r="L1452" s="4">
        <v>0.35</v>
      </c>
    </row>
    <row r="1453" spans="1:12" x14ac:dyDescent="0.35">
      <c r="A1453" s="1" t="s">
        <v>2612</v>
      </c>
      <c r="B1453" t="s">
        <v>2613</v>
      </c>
      <c r="C1453" t="s">
        <v>13</v>
      </c>
      <c r="D1453" t="s">
        <v>14</v>
      </c>
      <c r="E1453">
        <v>1</v>
      </c>
      <c r="F1453" s="2">
        <v>123.2</v>
      </c>
      <c r="G1453" s="3">
        <v>289.57600000000002</v>
      </c>
      <c r="H1453" s="3">
        <v>1.232</v>
      </c>
      <c r="I1453" s="3">
        <v>5.7904</v>
      </c>
      <c r="J1453" s="3">
        <v>130.22239999999999</v>
      </c>
      <c r="K1453" s="3">
        <v>200.34215384615382</v>
      </c>
      <c r="L1453" s="4">
        <v>0.35</v>
      </c>
    </row>
    <row r="1454" spans="1:12" x14ac:dyDescent="0.35">
      <c r="A1454" s="1" t="s">
        <v>2614</v>
      </c>
      <c r="B1454" t="s">
        <v>2615</v>
      </c>
      <c r="C1454" t="s">
        <v>13</v>
      </c>
      <c r="D1454" t="s">
        <v>14</v>
      </c>
      <c r="E1454">
        <v>1</v>
      </c>
      <c r="F1454" s="2">
        <v>306.60000000000002</v>
      </c>
      <c r="G1454" s="3">
        <v>580.8768</v>
      </c>
      <c r="H1454" s="3">
        <v>3.0660000000000003</v>
      </c>
      <c r="I1454" s="3">
        <v>14.410200000000001</v>
      </c>
      <c r="J1454" s="3">
        <v>324.07619999999997</v>
      </c>
      <c r="K1454" s="3">
        <v>498.57876923076918</v>
      </c>
      <c r="L1454" s="4">
        <v>0.35</v>
      </c>
    </row>
    <row r="1455" spans="1:12" x14ac:dyDescent="0.35">
      <c r="A1455" s="1" t="s">
        <v>2616</v>
      </c>
      <c r="B1455" t="s">
        <v>2617</v>
      </c>
      <c r="C1455" t="s">
        <v>13</v>
      </c>
      <c r="D1455" t="s">
        <v>14</v>
      </c>
      <c r="E1455">
        <v>1</v>
      </c>
      <c r="F1455" s="2">
        <v>329</v>
      </c>
      <c r="G1455" s="3">
        <v>774.49120000000005</v>
      </c>
      <c r="H1455" s="3">
        <v>3.29</v>
      </c>
      <c r="I1455" s="3">
        <v>15.462999999999999</v>
      </c>
      <c r="J1455" s="3">
        <v>347.75300000000004</v>
      </c>
      <c r="K1455" s="3">
        <v>535.00461538461548</v>
      </c>
      <c r="L1455" s="4">
        <v>0.35000000000000003</v>
      </c>
    </row>
    <row r="1456" spans="1:12" x14ac:dyDescent="0.35">
      <c r="A1456" s="1" t="s">
        <v>2618</v>
      </c>
      <c r="B1456" t="s">
        <v>2619</v>
      </c>
      <c r="C1456" t="s">
        <v>13</v>
      </c>
      <c r="D1456" t="s">
        <v>14</v>
      </c>
      <c r="E1456">
        <v>1</v>
      </c>
      <c r="F1456" s="2">
        <v>142.51</v>
      </c>
      <c r="G1456" s="3">
        <v>348.84640000000002</v>
      </c>
      <c r="H1456" s="3">
        <v>1.4251</v>
      </c>
      <c r="I1456" s="3">
        <v>6.6979699999999998</v>
      </c>
      <c r="J1456" s="3">
        <v>150.63306999999998</v>
      </c>
      <c r="K1456" s="3">
        <v>231.74318461538456</v>
      </c>
      <c r="L1456" s="4">
        <v>0.35</v>
      </c>
    </row>
    <row r="1457" spans="1:12" x14ac:dyDescent="0.35">
      <c r="A1457" s="1" t="s">
        <v>2620</v>
      </c>
      <c r="B1457" t="s">
        <v>2621</v>
      </c>
      <c r="C1457" t="s">
        <v>13</v>
      </c>
      <c r="D1457" t="s">
        <v>14</v>
      </c>
      <c r="E1457">
        <v>1</v>
      </c>
      <c r="F1457" s="2">
        <v>27.95</v>
      </c>
      <c r="G1457" s="3">
        <v>68.4208</v>
      </c>
      <c r="H1457" s="3">
        <v>0.27950000000000003</v>
      </c>
      <c r="I1457" s="3">
        <v>1.31365</v>
      </c>
      <c r="J1457" s="3">
        <v>29.543149999999997</v>
      </c>
      <c r="K1457" s="3">
        <v>45.450999999999993</v>
      </c>
      <c r="L1457" s="4">
        <v>0.35</v>
      </c>
    </row>
    <row r="1458" spans="1:12" x14ac:dyDescent="0.35">
      <c r="A1458" s="1" t="s">
        <v>2622</v>
      </c>
      <c r="B1458" t="s">
        <v>2623</v>
      </c>
      <c r="C1458" t="s">
        <v>13</v>
      </c>
      <c r="D1458" t="s">
        <v>14</v>
      </c>
      <c r="E1458">
        <v>1</v>
      </c>
      <c r="F1458" s="2">
        <v>11362.5</v>
      </c>
      <c r="G1458" s="3">
        <v>27813.530999999999</v>
      </c>
      <c r="H1458" s="3">
        <v>113.625</v>
      </c>
      <c r="I1458" s="3">
        <v>534.03750000000002</v>
      </c>
      <c r="J1458" s="3">
        <v>12010.1625</v>
      </c>
      <c r="K1458" s="3">
        <v>18477.173076923078</v>
      </c>
      <c r="L1458" s="4">
        <v>0.35000000000000003</v>
      </c>
    </row>
    <row r="1459" spans="1:12" x14ac:dyDescent="0.35">
      <c r="A1459" s="1" t="s">
        <v>2624</v>
      </c>
      <c r="B1459" t="s">
        <v>2625</v>
      </c>
      <c r="C1459" t="s">
        <v>13</v>
      </c>
      <c r="D1459" t="s">
        <v>14</v>
      </c>
      <c r="E1459">
        <v>1</v>
      </c>
      <c r="F1459" s="2">
        <v>11800</v>
      </c>
      <c r="G1459" s="3">
        <v>28884.452000000001</v>
      </c>
      <c r="H1459" s="3">
        <v>118</v>
      </c>
      <c r="I1459" s="3">
        <v>554.6</v>
      </c>
      <c r="J1459" s="3">
        <v>12472.6</v>
      </c>
      <c r="K1459" s="3">
        <v>19188.615384615383</v>
      </c>
      <c r="L1459" s="4">
        <v>0.34999999999999992</v>
      </c>
    </row>
    <row r="1460" spans="1:12" x14ac:dyDescent="0.35">
      <c r="A1460" s="1" t="s">
        <v>2626</v>
      </c>
      <c r="B1460" t="s">
        <v>2627</v>
      </c>
      <c r="C1460" t="s">
        <v>13</v>
      </c>
      <c r="D1460" t="s">
        <v>14</v>
      </c>
      <c r="E1460">
        <v>1</v>
      </c>
      <c r="F1460" s="2">
        <v>9469.3799999999992</v>
      </c>
      <c r="G1460" s="3">
        <v>23179.474999999999</v>
      </c>
      <c r="H1460" s="3">
        <v>94.693799999999996</v>
      </c>
      <c r="I1460" s="3">
        <v>445.06085999999999</v>
      </c>
      <c r="J1460" s="3">
        <v>10009.134659999998</v>
      </c>
      <c r="K1460" s="3">
        <v>15398.668707692304</v>
      </c>
      <c r="L1460" s="4">
        <v>0.35</v>
      </c>
    </row>
    <row r="1461" spans="1:12" x14ac:dyDescent="0.35">
      <c r="A1461" s="1" t="s">
        <v>2628</v>
      </c>
      <c r="B1461" t="s">
        <v>2629</v>
      </c>
      <c r="C1461" t="s">
        <v>363</v>
      </c>
      <c r="D1461" t="s">
        <v>364</v>
      </c>
      <c r="E1461">
        <v>1</v>
      </c>
      <c r="F1461" s="2">
        <v>529</v>
      </c>
      <c r="G1461" s="3">
        <v>1091</v>
      </c>
      <c r="H1461" s="3">
        <v>5.29</v>
      </c>
      <c r="I1461" s="3">
        <v>24.863</v>
      </c>
      <c r="J1461" s="3">
        <v>559.15300000000002</v>
      </c>
      <c r="K1461" s="3">
        <v>860.23538461538465</v>
      </c>
      <c r="L1461" s="4">
        <v>0.35</v>
      </c>
    </row>
    <row r="1462" spans="1:12" x14ac:dyDescent="0.35">
      <c r="A1462" s="1" t="s">
        <v>2630</v>
      </c>
      <c r="B1462" t="s">
        <v>2631</v>
      </c>
      <c r="C1462" t="s">
        <v>13</v>
      </c>
      <c r="D1462" t="s">
        <v>14</v>
      </c>
      <c r="E1462">
        <v>1</v>
      </c>
      <c r="F1462" s="2">
        <v>325.63</v>
      </c>
      <c r="G1462" s="3">
        <v>672</v>
      </c>
      <c r="H1462" s="3">
        <v>3.2563</v>
      </c>
      <c r="I1462" s="3">
        <v>15.30461</v>
      </c>
      <c r="J1462" s="3">
        <v>344.19091000000003</v>
      </c>
      <c r="K1462" s="3">
        <v>529.52447692307692</v>
      </c>
      <c r="L1462" s="4">
        <v>0.34999999999999992</v>
      </c>
    </row>
    <row r="1463" spans="1:12" x14ac:dyDescent="0.35">
      <c r="A1463" s="1" t="s">
        <v>2632</v>
      </c>
      <c r="B1463" t="s">
        <v>2633</v>
      </c>
      <c r="C1463" t="s">
        <v>13</v>
      </c>
      <c r="D1463" t="s">
        <v>14</v>
      </c>
      <c r="E1463">
        <v>1</v>
      </c>
      <c r="F1463" s="2">
        <v>4996.25</v>
      </c>
      <c r="G1463" s="3">
        <v>12229.995999999999</v>
      </c>
      <c r="H1463" s="3">
        <v>49.962499999999999</v>
      </c>
      <c r="I1463" s="3">
        <v>234.82374999999999</v>
      </c>
      <c r="J1463" s="3">
        <v>5281.0362499999992</v>
      </c>
      <c r="K1463" s="3">
        <v>8124.6711538461523</v>
      </c>
      <c r="L1463" s="4">
        <v>0.35</v>
      </c>
    </row>
    <row r="1464" spans="1:12" x14ac:dyDescent="0.35">
      <c r="A1464" s="1" t="s">
        <v>2634</v>
      </c>
      <c r="B1464" t="s">
        <v>2635</v>
      </c>
      <c r="C1464" t="s">
        <v>13</v>
      </c>
      <c r="D1464" t="s">
        <v>14</v>
      </c>
      <c r="E1464">
        <v>1</v>
      </c>
      <c r="F1464" s="2">
        <v>1360.63</v>
      </c>
      <c r="G1464" s="3">
        <v>2806</v>
      </c>
      <c r="H1464" s="3">
        <v>13.606300000000001</v>
      </c>
      <c r="I1464" s="3">
        <v>63.949610000000007</v>
      </c>
      <c r="J1464" s="3">
        <v>1438.1859100000001</v>
      </c>
      <c r="K1464" s="3">
        <v>2212.5937076923078</v>
      </c>
      <c r="L1464" s="4">
        <v>0.35</v>
      </c>
    </row>
    <row r="1465" spans="1:12" x14ac:dyDescent="0.35">
      <c r="A1465" s="1" t="s">
        <v>2636</v>
      </c>
      <c r="B1465" t="s">
        <v>2637</v>
      </c>
      <c r="C1465" t="s">
        <v>26</v>
      </c>
      <c r="D1465" t="s">
        <v>27</v>
      </c>
      <c r="E1465">
        <v>1</v>
      </c>
      <c r="F1465" s="2">
        <v>399.3</v>
      </c>
      <c r="G1465" s="3">
        <v>977.42399999999998</v>
      </c>
      <c r="H1465" s="3">
        <v>3.9930000000000003</v>
      </c>
      <c r="I1465" s="3">
        <v>18.767099999999999</v>
      </c>
      <c r="J1465" s="3">
        <v>422.06010000000003</v>
      </c>
      <c r="K1465" s="3">
        <v>649.3232307692308</v>
      </c>
      <c r="L1465" s="4">
        <v>0.35</v>
      </c>
    </row>
    <row r="1466" spans="1:12" x14ac:dyDescent="0.35">
      <c r="A1466" s="1" t="s">
        <v>2638</v>
      </c>
      <c r="B1466" t="s">
        <v>2639</v>
      </c>
      <c r="C1466" t="s">
        <v>1441</v>
      </c>
      <c r="D1466" t="s">
        <v>1442</v>
      </c>
      <c r="E1466">
        <v>1</v>
      </c>
      <c r="F1466" s="2">
        <v>0.6</v>
      </c>
      <c r="G1466" s="3">
        <v>1.4672000000000001</v>
      </c>
      <c r="H1466" s="3">
        <v>6.0000000000000001E-3</v>
      </c>
      <c r="I1466" s="3">
        <v>2.8199999999999999E-2</v>
      </c>
      <c r="J1466" s="3">
        <v>0.63419999999999999</v>
      </c>
      <c r="K1466" s="3">
        <v>0.97569230769230764</v>
      </c>
      <c r="L1466" s="4">
        <v>0.35</v>
      </c>
    </row>
    <row r="1467" spans="1:12" x14ac:dyDescent="0.35">
      <c r="A1467" s="1" t="s">
        <v>2640</v>
      </c>
      <c r="B1467" t="s">
        <v>2641</v>
      </c>
      <c r="C1467" t="s">
        <v>1441</v>
      </c>
      <c r="D1467" t="s">
        <v>1442</v>
      </c>
      <c r="E1467">
        <v>1</v>
      </c>
      <c r="F1467" s="2">
        <v>1.1299999999999999</v>
      </c>
      <c r="G1467" s="3">
        <v>2.7664</v>
      </c>
      <c r="H1467" s="3">
        <v>1.1299999999999999E-2</v>
      </c>
      <c r="I1467" s="3">
        <v>5.3109999999999997E-2</v>
      </c>
      <c r="J1467" s="3">
        <v>1.19441</v>
      </c>
      <c r="K1467" s="3">
        <v>1.8375538461538461</v>
      </c>
      <c r="L1467" s="4">
        <v>0.35</v>
      </c>
    </row>
    <row r="1468" spans="1:12" x14ac:dyDescent="0.35">
      <c r="A1468" s="1" t="s">
        <v>2642</v>
      </c>
      <c r="B1468" t="s">
        <v>2643</v>
      </c>
      <c r="C1468" t="s">
        <v>26</v>
      </c>
      <c r="D1468" t="s">
        <v>27</v>
      </c>
      <c r="E1468">
        <v>1</v>
      </c>
      <c r="F1468" s="2">
        <v>34.71</v>
      </c>
      <c r="G1468" s="3">
        <v>80.64</v>
      </c>
      <c r="H1468" s="3">
        <v>0.34710000000000002</v>
      </c>
      <c r="I1468" s="3">
        <v>1.63137</v>
      </c>
      <c r="J1468" s="3">
        <v>36.688469999999995</v>
      </c>
      <c r="K1468" s="3">
        <v>56.443799999999989</v>
      </c>
      <c r="L1468" s="4">
        <v>0.35</v>
      </c>
    </row>
    <row r="1469" spans="1:12" x14ac:dyDescent="0.35">
      <c r="A1469" s="1" t="s">
        <v>2644</v>
      </c>
      <c r="B1469" t="s">
        <v>2645</v>
      </c>
      <c r="C1469" t="s">
        <v>13</v>
      </c>
      <c r="D1469" t="s">
        <v>14</v>
      </c>
      <c r="E1469">
        <v>1</v>
      </c>
      <c r="F1469" s="2">
        <v>553.79999999999995</v>
      </c>
      <c r="G1469" s="3">
        <v>1355.6143999999999</v>
      </c>
      <c r="H1469" s="3">
        <v>5.5379999999999994</v>
      </c>
      <c r="I1469" s="3">
        <v>26.028599999999997</v>
      </c>
      <c r="J1469" s="3">
        <v>585.36659999999995</v>
      </c>
      <c r="K1469" s="3">
        <v>900.56399999999985</v>
      </c>
      <c r="L1469" s="4">
        <v>0.34999999999999992</v>
      </c>
    </row>
    <row r="1470" spans="1:12" x14ac:dyDescent="0.35">
      <c r="A1470" s="1" t="s">
        <v>2646</v>
      </c>
      <c r="B1470" t="s">
        <v>2647</v>
      </c>
      <c r="C1470" t="s">
        <v>13</v>
      </c>
      <c r="D1470" t="s">
        <v>14</v>
      </c>
      <c r="E1470">
        <v>1</v>
      </c>
      <c r="F1470" s="2">
        <v>492.5</v>
      </c>
      <c r="G1470" s="3">
        <v>1016</v>
      </c>
      <c r="H1470" s="3">
        <v>4.9249999999999998</v>
      </c>
      <c r="I1470" s="3">
        <v>23.147500000000001</v>
      </c>
      <c r="J1470" s="3">
        <v>520.57249999999999</v>
      </c>
      <c r="K1470" s="3">
        <v>800.88076923076915</v>
      </c>
      <c r="L1470" s="4">
        <v>0.34999999999999992</v>
      </c>
    </row>
    <row r="1471" spans="1:12" x14ac:dyDescent="0.35">
      <c r="A1471" s="1" t="s">
        <v>2648</v>
      </c>
      <c r="B1471" t="s">
        <v>2649</v>
      </c>
      <c r="C1471" t="s">
        <v>1467</v>
      </c>
      <c r="D1471" t="s">
        <v>1468</v>
      </c>
      <c r="E1471">
        <v>1</v>
      </c>
      <c r="F1471" s="2">
        <v>50.22</v>
      </c>
      <c r="G1471" s="3">
        <v>177.44</v>
      </c>
      <c r="H1471" s="3">
        <v>0.50219999999999998</v>
      </c>
      <c r="I1471" s="3">
        <v>2.3603399999999999</v>
      </c>
      <c r="J1471" s="3">
        <v>53.082540000000002</v>
      </c>
      <c r="K1471" s="3">
        <v>81.665446153846148</v>
      </c>
      <c r="L1471" s="4">
        <v>0.34999999999999992</v>
      </c>
    </row>
    <row r="1472" spans="1:12" x14ac:dyDescent="0.35">
      <c r="A1472" s="1" t="s">
        <v>2650</v>
      </c>
      <c r="B1472" t="s">
        <v>2651</v>
      </c>
      <c r="C1472" t="s">
        <v>13</v>
      </c>
      <c r="D1472" t="s">
        <v>14</v>
      </c>
      <c r="E1472">
        <v>1</v>
      </c>
      <c r="F1472" s="2">
        <v>25.2</v>
      </c>
      <c r="G1472" s="3">
        <v>52</v>
      </c>
      <c r="H1472" s="3">
        <v>0.252</v>
      </c>
      <c r="I1472" s="3">
        <v>1.1843999999999999</v>
      </c>
      <c r="J1472" s="3">
        <v>26.636399999999998</v>
      </c>
      <c r="K1472" s="3">
        <v>40.979076923076917</v>
      </c>
      <c r="L1472" s="4">
        <v>0.34999999999999992</v>
      </c>
    </row>
    <row r="1473" spans="1:12" x14ac:dyDescent="0.35">
      <c r="A1473" s="1" t="s">
        <v>2652</v>
      </c>
      <c r="B1473" t="s">
        <v>2653</v>
      </c>
      <c r="C1473" t="s">
        <v>13</v>
      </c>
      <c r="D1473" t="s">
        <v>14</v>
      </c>
      <c r="E1473">
        <v>1</v>
      </c>
      <c r="F1473" s="2">
        <v>1408.52</v>
      </c>
      <c r="G1473" s="3">
        <v>2905</v>
      </c>
      <c r="H1473" s="3">
        <v>14.0852</v>
      </c>
      <c r="I1473" s="3">
        <v>66.20044</v>
      </c>
      <c r="J1473" s="3">
        <v>1488.80564</v>
      </c>
      <c r="K1473" s="3">
        <v>2290.4702153846156</v>
      </c>
      <c r="L1473" s="4">
        <v>0.35000000000000003</v>
      </c>
    </row>
    <row r="1474" spans="1:12" x14ac:dyDescent="0.35">
      <c r="A1474" s="1" t="s">
        <v>2654</v>
      </c>
      <c r="B1474" t="s">
        <v>2655</v>
      </c>
      <c r="C1474" t="s">
        <v>13</v>
      </c>
      <c r="D1474" t="s">
        <v>14</v>
      </c>
      <c r="E1474">
        <v>1</v>
      </c>
      <c r="F1474" s="2">
        <v>1810.2</v>
      </c>
      <c r="G1474" s="3">
        <v>7163.5648000000001</v>
      </c>
      <c r="H1474" s="3">
        <v>18.102</v>
      </c>
      <c r="I1474" s="3">
        <v>85.079400000000007</v>
      </c>
      <c r="J1474" s="3">
        <v>1913.3814000000002</v>
      </c>
      <c r="K1474" s="3">
        <v>2943.6636923076926</v>
      </c>
      <c r="L1474" s="4">
        <v>0.35</v>
      </c>
    </row>
    <row r="1475" spans="1:12" x14ac:dyDescent="0.35">
      <c r="A1475" s="1" t="s">
        <v>2656</v>
      </c>
      <c r="B1475" t="s">
        <v>2657</v>
      </c>
      <c r="C1475" t="s">
        <v>13</v>
      </c>
      <c r="D1475" t="s">
        <v>14</v>
      </c>
      <c r="E1475">
        <v>1</v>
      </c>
      <c r="F1475" s="2">
        <v>1117.2</v>
      </c>
      <c r="G1475" s="3">
        <v>2304</v>
      </c>
      <c r="H1475" s="3">
        <v>11.172000000000001</v>
      </c>
      <c r="I1475" s="3">
        <v>52.508400000000002</v>
      </c>
      <c r="J1475" s="3">
        <v>1180.8804</v>
      </c>
      <c r="K1475" s="3">
        <v>1816.7390769230769</v>
      </c>
      <c r="L1475" s="4">
        <v>0.35</v>
      </c>
    </row>
    <row r="1476" spans="1:12" x14ac:dyDescent="0.35">
      <c r="A1476" s="1" t="s">
        <v>2658</v>
      </c>
      <c r="B1476" t="s">
        <v>2659</v>
      </c>
      <c r="C1476" t="s">
        <v>13</v>
      </c>
      <c r="D1476" t="s">
        <v>14</v>
      </c>
      <c r="E1476">
        <v>1</v>
      </c>
      <c r="F1476" s="2">
        <v>89.04</v>
      </c>
      <c r="G1476" s="3">
        <v>352.36320000000001</v>
      </c>
      <c r="H1476" s="3">
        <v>0.89040000000000008</v>
      </c>
      <c r="I1476" s="3">
        <v>4.1848800000000006</v>
      </c>
      <c r="J1476" s="3">
        <v>94.115280000000013</v>
      </c>
      <c r="K1476" s="3">
        <v>144.79273846153848</v>
      </c>
      <c r="L1476" s="4">
        <v>0.35</v>
      </c>
    </row>
    <row r="1477" spans="1:12" x14ac:dyDescent="0.35">
      <c r="A1477" s="1" t="s">
        <v>2660</v>
      </c>
      <c r="B1477" t="s">
        <v>2661</v>
      </c>
      <c r="C1477" t="s">
        <v>13</v>
      </c>
      <c r="D1477" t="s">
        <v>14</v>
      </c>
      <c r="E1477">
        <v>1</v>
      </c>
      <c r="F1477" s="2">
        <v>820.4</v>
      </c>
      <c r="G1477" s="3">
        <v>2008.2048</v>
      </c>
      <c r="H1477" s="3">
        <v>8.2040000000000006</v>
      </c>
      <c r="I1477" s="3">
        <v>38.558799999999998</v>
      </c>
      <c r="J1477" s="3">
        <v>867.16279999999995</v>
      </c>
      <c r="K1477" s="3">
        <v>1334.0966153846152</v>
      </c>
      <c r="L1477" s="4">
        <v>0.35</v>
      </c>
    </row>
    <row r="1478" spans="1:12" x14ac:dyDescent="0.35">
      <c r="A1478" s="1" t="s">
        <v>2662</v>
      </c>
      <c r="B1478" t="s">
        <v>2663</v>
      </c>
      <c r="C1478" t="s">
        <v>363</v>
      </c>
      <c r="D1478" t="s">
        <v>364</v>
      </c>
      <c r="E1478">
        <v>1</v>
      </c>
      <c r="F1478" s="2">
        <v>20929</v>
      </c>
      <c r="G1478" s="3">
        <v>43153</v>
      </c>
      <c r="H1478" s="3">
        <v>209.29</v>
      </c>
      <c r="I1478" s="3">
        <v>983.66300000000001</v>
      </c>
      <c r="J1478" s="3">
        <v>22121.953000000001</v>
      </c>
      <c r="K1478" s="3">
        <v>34033.773846153847</v>
      </c>
      <c r="L1478" s="4">
        <v>0.35</v>
      </c>
    </row>
    <row r="1479" spans="1:12" x14ac:dyDescent="0.35">
      <c r="A1479" s="1" t="s">
        <v>2664</v>
      </c>
      <c r="B1479" t="s">
        <v>2665</v>
      </c>
      <c r="C1479" t="s">
        <v>363</v>
      </c>
      <c r="D1479" t="s">
        <v>364</v>
      </c>
      <c r="E1479">
        <v>1</v>
      </c>
      <c r="F1479" s="2">
        <v>22899</v>
      </c>
      <c r="G1479" s="3">
        <v>47215</v>
      </c>
      <c r="H1479" s="3">
        <v>228.99</v>
      </c>
      <c r="I1479" s="3">
        <v>1076.2529999999999</v>
      </c>
      <c r="J1479" s="3">
        <v>24204.243000000002</v>
      </c>
      <c r="K1479" s="3">
        <v>37237.296923076923</v>
      </c>
      <c r="L1479" s="4">
        <v>0.34999999999999992</v>
      </c>
    </row>
    <row r="1480" spans="1:12" x14ac:dyDescent="0.35">
      <c r="A1480" s="1" t="s">
        <v>2666</v>
      </c>
      <c r="B1480" t="s">
        <v>2667</v>
      </c>
      <c r="C1480" t="s">
        <v>363</v>
      </c>
      <c r="D1480" t="s">
        <v>364</v>
      </c>
      <c r="E1480">
        <v>1</v>
      </c>
      <c r="F1480" s="2">
        <v>16389</v>
      </c>
      <c r="G1480" s="3">
        <v>33792</v>
      </c>
      <c r="H1480" s="3">
        <v>163.89000000000001</v>
      </c>
      <c r="I1480" s="3">
        <v>770.28300000000002</v>
      </c>
      <c r="J1480" s="3">
        <v>17323.172999999999</v>
      </c>
      <c r="K1480" s="3">
        <v>26651.035384615381</v>
      </c>
      <c r="L1480" s="4">
        <v>0.35</v>
      </c>
    </row>
    <row r="1481" spans="1:12" x14ac:dyDescent="0.35">
      <c r="A1481" s="1" t="s">
        <v>2668</v>
      </c>
      <c r="B1481" t="s">
        <v>2667</v>
      </c>
      <c r="C1481" t="s">
        <v>363</v>
      </c>
      <c r="D1481" t="s">
        <v>364</v>
      </c>
      <c r="E1481">
        <v>1</v>
      </c>
      <c r="F1481" s="2">
        <v>16069</v>
      </c>
      <c r="G1481" s="3">
        <v>33132</v>
      </c>
      <c r="H1481" s="3">
        <v>160.69</v>
      </c>
      <c r="I1481" s="3">
        <v>755.24300000000005</v>
      </c>
      <c r="J1481" s="3">
        <v>16984.933000000001</v>
      </c>
      <c r="K1481" s="3">
        <v>26130.666153846156</v>
      </c>
      <c r="L1481" s="4">
        <v>0.35000000000000003</v>
      </c>
    </row>
    <row r="1482" spans="1:12" x14ac:dyDescent="0.35">
      <c r="A1482" s="1" t="s">
        <v>2669</v>
      </c>
      <c r="B1482" t="s">
        <v>2670</v>
      </c>
      <c r="C1482" t="s">
        <v>363</v>
      </c>
      <c r="D1482" t="s">
        <v>364</v>
      </c>
      <c r="E1482">
        <v>1</v>
      </c>
      <c r="F1482" s="2">
        <v>17149</v>
      </c>
      <c r="G1482" s="3">
        <v>35359</v>
      </c>
      <c r="H1482" s="3">
        <v>171.49</v>
      </c>
      <c r="I1482" s="3">
        <v>806.00300000000004</v>
      </c>
      <c r="J1482" s="3">
        <v>18126.493000000002</v>
      </c>
      <c r="K1482" s="3">
        <v>27886.91230769231</v>
      </c>
      <c r="L1482" s="4">
        <v>0.35</v>
      </c>
    </row>
    <row r="1483" spans="1:12" x14ac:dyDescent="0.35">
      <c r="A1483" s="1" t="s">
        <v>2671</v>
      </c>
      <c r="B1483" t="s">
        <v>2672</v>
      </c>
      <c r="C1483" t="s">
        <v>363</v>
      </c>
      <c r="D1483" t="s">
        <v>364</v>
      </c>
      <c r="E1483">
        <v>1</v>
      </c>
      <c r="F1483" s="2">
        <v>18319</v>
      </c>
      <c r="G1483" s="3">
        <v>37772</v>
      </c>
      <c r="H1483" s="3">
        <v>183.19</v>
      </c>
      <c r="I1483" s="3">
        <v>860.99300000000005</v>
      </c>
      <c r="J1483" s="3">
        <v>19363.182999999997</v>
      </c>
      <c r="K1483" s="3">
        <v>29789.512307692301</v>
      </c>
      <c r="L1483" s="4">
        <v>0.34999999999999992</v>
      </c>
    </row>
    <row r="1484" spans="1:12" x14ac:dyDescent="0.35">
      <c r="A1484" s="1" t="s">
        <v>2673</v>
      </c>
      <c r="B1484" t="s">
        <v>2674</v>
      </c>
      <c r="C1484" t="s">
        <v>363</v>
      </c>
      <c r="D1484" t="s">
        <v>364</v>
      </c>
      <c r="E1484">
        <v>1</v>
      </c>
      <c r="F1484" s="2">
        <v>20529</v>
      </c>
      <c r="G1484" s="3">
        <v>42328</v>
      </c>
      <c r="H1484" s="3">
        <v>205.29</v>
      </c>
      <c r="I1484" s="3">
        <v>964.86300000000006</v>
      </c>
      <c r="J1484" s="3">
        <v>21699.153000000002</v>
      </c>
      <c r="K1484" s="3">
        <v>33383.312307692308</v>
      </c>
      <c r="L1484" s="4">
        <v>0.34999999999999992</v>
      </c>
    </row>
    <row r="1485" spans="1:12" x14ac:dyDescent="0.35">
      <c r="A1485" s="1" t="s">
        <v>2675</v>
      </c>
      <c r="B1485" t="s">
        <v>2676</v>
      </c>
      <c r="C1485" t="s">
        <v>363</v>
      </c>
      <c r="D1485" t="s">
        <v>364</v>
      </c>
      <c r="E1485">
        <v>1</v>
      </c>
      <c r="F1485" s="2">
        <v>18499</v>
      </c>
      <c r="G1485" s="3">
        <v>38143</v>
      </c>
      <c r="H1485" s="3">
        <v>184.99</v>
      </c>
      <c r="I1485" s="3">
        <v>869.45299999999997</v>
      </c>
      <c r="J1485" s="3">
        <v>19553.443000000003</v>
      </c>
      <c r="K1485" s="3">
        <v>30082.220000000005</v>
      </c>
      <c r="L1485" s="4">
        <v>0.35000000000000003</v>
      </c>
    </row>
    <row r="1486" spans="1:12" x14ac:dyDescent="0.35">
      <c r="A1486" s="1" t="s">
        <v>2677</v>
      </c>
      <c r="B1486" t="s">
        <v>2678</v>
      </c>
      <c r="C1486" t="s">
        <v>363</v>
      </c>
      <c r="D1486" t="s">
        <v>364</v>
      </c>
      <c r="E1486">
        <v>1</v>
      </c>
      <c r="F1486" s="2">
        <v>19249</v>
      </c>
      <c r="G1486" s="3">
        <v>39689</v>
      </c>
      <c r="H1486" s="3">
        <v>192.49</v>
      </c>
      <c r="I1486" s="3">
        <v>904.70299999999997</v>
      </c>
      <c r="J1486" s="3">
        <v>20346.193000000003</v>
      </c>
      <c r="K1486" s="3">
        <v>31301.835384615388</v>
      </c>
      <c r="L1486" s="4">
        <v>0.35</v>
      </c>
    </row>
    <row r="1487" spans="1:12" x14ac:dyDescent="0.35">
      <c r="A1487" s="1" t="s">
        <v>2679</v>
      </c>
      <c r="B1487" t="s">
        <v>2680</v>
      </c>
      <c r="C1487" t="s">
        <v>363</v>
      </c>
      <c r="D1487" t="s">
        <v>364</v>
      </c>
      <c r="E1487">
        <v>1</v>
      </c>
      <c r="F1487" s="2">
        <v>11979</v>
      </c>
      <c r="G1487" s="3">
        <v>24699</v>
      </c>
      <c r="H1487" s="3">
        <v>119.79</v>
      </c>
      <c r="I1487" s="3">
        <v>563.01300000000003</v>
      </c>
      <c r="J1487" s="3">
        <v>12661.803000000002</v>
      </c>
      <c r="K1487" s="3">
        <v>19479.696923076925</v>
      </c>
      <c r="L1487" s="4">
        <v>0.35</v>
      </c>
    </row>
    <row r="1488" spans="1:12" x14ac:dyDescent="0.35">
      <c r="A1488" s="1" t="s">
        <v>2681</v>
      </c>
      <c r="B1488" t="s">
        <v>2682</v>
      </c>
      <c r="C1488" t="s">
        <v>363</v>
      </c>
      <c r="D1488" t="s">
        <v>364</v>
      </c>
      <c r="E1488">
        <v>1</v>
      </c>
      <c r="F1488" s="2">
        <v>12809</v>
      </c>
      <c r="G1488" s="3">
        <v>26411</v>
      </c>
      <c r="H1488" s="3">
        <v>128.09</v>
      </c>
      <c r="I1488" s="3">
        <v>602.02300000000002</v>
      </c>
      <c r="J1488" s="3">
        <v>13539.112999999999</v>
      </c>
      <c r="K1488" s="3">
        <v>20829.404615384614</v>
      </c>
      <c r="L1488" s="4">
        <v>0.35</v>
      </c>
    </row>
    <row r="1489" spans="1:12" x14ac:dyDescent="0.35">
      <c r="A1489" s="1" t="s">
        <v>2683</v>
      </c>
      <c r="B1489" t="s">
        <v>2684</v>
      </c>
      <c r="C1489" t="s">
        <v>363</v>
      </c>
      <c r="D1489" t="s">
        <v>364</v>
      </c>
      <c r="E1489">
        <v>1</v>
      </c>
      <c r="F1489" s="2">
        <v>13499</v>
      </c>
      <c r="G1489" s="3">
        <v>27833</v>
      </c>
      <c r="H1489" s="3">
        <v>134.99</v>
      </c>
      <c r="I1489" s="3">
        <v>634.45299999999997</v>
      </c>
      <c r="J1489" s="3">
        <v>14268.442999999999</v>
      </c>
      <c r="K1489" s="3">
        <v>21951.450769230767</v>
      </c>
      <c r="L1489" s="4">
        <v>0.35</v>
      </c>
    </row>
    <row r="1490" spans="1:12" x14ac:dyDescent="0.35">
      <c r="A1490" s="1" t="s">
        <v>2685</v>
      </c>
      <c r="B1490" t="s">
        <v>2686</v>
      </c>
      <c r="C1490" t="s">
        <v>363</v>
      </c>
      <c r="D1490" t="s">
        <v>364</v>
      </c>
      <c r="E1490">
        <v>1</v>
      </c>
      <c r="F1490" s="2">
        <v>14709</v>
      </c>
      <c r="G1490" s="3">
        <v>30328</v>
      </c>
      <c r="H1490" s="3">
        <v>147.09</v>
      </c>
      <c r="I1490" s="3">
        <v>691.32299999999998</v>
      </c>
      <c r="J1490" s="3">
        <v>15547.413</v>
      </c>
      <c r="K1490" s="3">
        <v>23919.096923076922</v>
      </c>
      <c r="L1490" s="4">
        <v>0.35</v>
      </c>
    </row>
    <row r="1491" spans="1:12" x14ac:dyDescent="0.35">
      <c r="A1491" s="1" t="s">
        <v>2687</v>
      </c>
      <c r="B1491" t="s">
        <v>2688</v>
      </c>
      <c r="C1491" t="s">
        <v>363</v>
      </c>
      <c r="D1491" t="s">
        <v>364</v>
      </c>
      <c r="E1491">
        <v>1</v>
      </c>
      <c r="F1491" s="2">
        <v>16669</v>
      </c>
      <c r="G1491" s="3">
        <v>34370</v>
      </c>
      <c r="H1491" s="3">
        <v>166.69</v>
      </c>
      <c r="I1491" s="3">
        <v>783.44299999999998</v>
      </c>
      <c r="J1491" s="3">
        <v>17619.132999999998</v>
      </c>
      <c r="K1491" s="3">
        <v>27106.358461538457</v>
      </c>
      <c r="L1491" s="4">
        <v>0.35</v>
      </c>
    </row>
    <row r="1492" spans="1:12" x14ac:dyDescent="0.35">
      <c r="A1492" s="1" t="s">
        <v>2689</v>
      </c>
      <c r="B1492" t="s">
        <v>2690</v>
      </c>
      <c r="C1492" t="s">
        <v>363</v>
      </c>
      <c r="D1492" t="s">
        <v>364</v>
      </c>
      <c r="E1492">
        <v>1</v>
      </c>
      <c r="F1492" s="2">
        <v>17689</v>
      </c>
      <c r="G1492" s="3">
        <v>36473</v>
      </c>
      <c r="H1492" s="3">
        <v>176.89000000000001</v>
      </c>
      <c r="I1492" s="3">
        <v>831.38300000000004</v>
      </c>
      <c r="J1492" s="3">
        <v>18697.273000000001</v>
      </c>
      <c r="K1492" s="3">
        <v>28765.035384615385</v>
      </c>
      <c r="L1492" s="4">
        <v>0.35</v>
      </c>
    </row>
    <row r="1493" spans="1:12" x14ac:dyDescent="0.35">
      <c r="A1493" s="1" t="s">
        <v>2691</v>
      </c>
      <c r="B1493" t="s">
        <v>2692</v>
      </c>
      <c r="C1493" t="s">
        <v>13</v>
      </c>
      <c r="D1493" t="s">
        <v>14</v>
      </c>
      <c r="E1493">
        <v>1</v>
      </c>
      <c r="F1493" s="2">
        <v>466.25</v>
      </c>
      <c r="G1493" s="3">
        <v>962</v>
      </c>
      <c r="H1493" s="3">
        <v>4.6625000000000005</v>
      </c>
      <c r="I1493" s="3">
        <v>21.91375</v>
      </c>
      <c r="J1493" s="3">
        <v>492.82625000000002</v>
      </c>
      <c r="K1493" s="3">
        <v>758.19423076923078</v>
      </c>
      <c r="L1493" s="4">
        <v>0.35</v>
      </c>
    </row>
    <row r="1494" spans="1:12" x14ac:dyDescent="0.35">
      <c r="A1494" s="1" t="s">
        <v>2693</v>
      </c>
      <c r="B1494" t="s">
        <v>2694</v>
      </c>
      <c r="C1494" t="s">
        <v>13</v>
      </c>
      <c r="D1494" t="s">
        <v>14</v>
      </c>
      <c r="E1494">
        <v>1</v>
      </c>
      <c r="F1494" s="2">
        <v>7462.5</v>
      </c>
      <c r="G1494" s="3">
        <v>15387</v>
      </c>
      <c r="H1494" s="3">
        <v>74.625</v>
      </c>
      <c r="I1494" s="3">
        <v>350.73750000000001</v>
      </c>
      <c r="J1494" s="3">
        <v>7887.8625000000002</v>
      </c>
      <c r="K1494" s="3">
        <v>12135.173076923076</v>
      </c>
      <c r="L1494" s="4">
        <v>0.34999999999999992</v>
      </c>
    </row>
    <row r="1495" spans="1:12" x14ac:dyDescent="0.35">
      <c r="A1495" s="1" t="s">
        <v>2695</v>
      </c>
      <c r="B1495" t="s">
        <v>2696</v>
      </c>
      <c r="C1495" t="s">
        <v>1441</v>
      </c>
      <c r="D1495" t="s">
        <v>1442</v>
      </c>
      <c r="E1495">
        <v>1</v>
      </c>
      <c r="F1495" s="2">
        <v>23.77</v>
      </c>
      <c r="G1495" s="3">
        <v>58.183999999999997</v>
      </c>
      <c r="H1495" s="3">
        <v>0.23769999999999999</v>
      </c>
      <c r="I1495" s="3">
        <v>1.1171899999999999</v>
      </c>
      <c r="J1495" s="3">
        <v>25.124890000000001</v>
      </c>
      <c r="K1495" s="3">
        <v>38.653676923076922</v>
      </c>
      <c r="L1495" s="4">
        <v>0.35</v>
      </c>
    </row>
    <row r="1496" spans="1:12" x14ac:dyDescent="0.35">
      <c r="A1496" s="1" t="s">
        <v>2697</v>
      </c>
      <c r="B1496" t="s">
        <v>2698</v>
      </c>
      <c r="C1496" t="s">
        <v>363</v>
      </c>
      <c r="D1496" t="s">
        <v>364</v>
      </c>
      <c r="E1496">
        <v>1</v>
      </c>
      <c r="F1496" s="2">
        <v>94.99</v>
      </c>
      <c r="G1496" s="3">
        <v>196</v>
      </c>
      <c r="H1496" s="3">
        <v>0.94989999999999997</v>
      </c>
      <c r="I1496" s="3">
        <v>4.4645299999999999</v>
      </c>
      <c r="J1496" s="3">
        <v>100.40442999999999</v>
      </c>
      <c r="K1496" s="3">
        <v>154.46835384615383</v>
      </c>
      <c r="L1496" s="4">
        <v>0.35</v>
      </c>
    </row>
    <row r="1497" spans="1:12" x14ac:dyDescent="0.35">
      <c r="A1497" s="1" t="s">
        <v>2699</v>
      </c>
      <c r="B1497" t="s">
        <v>2700</v>
      </c>
      <c r="C1497" t="s">
        <v>34</v>
      </c>
      <c r="D1497" t="s">
        <v>35</v>
      </c>
      <c r="E1497">
        <v>1</v>
      </c>
      <c r="F1497" s="2">
        <v>173</v>
      </c>
      <c r="G1497" s="3">
        <v>277.76</v>
      </c>
      <c r="H1497" s="3">
        <v>1.73</v>
      </c>
      <c r="I1497" s="3">
        <v>8.1310000000000002</v>
      </c>
      <c r="J1497" s="3">
        <v>182.86099999999999</v>
      </c>
      <c r="K1497" s="3">
        <v>281.32461538461536</v>
      </c>
      <c r="L1497" s="4">
        <v>0.35</v>
      </c>
    </row>
    <row r="1498" spans="1:12" x14ac:dyDescent="0.35">
      <c r="A1498" s="1" t="s">
        <v>2701</v>
      </c>
      <c r="B1498" t="s">
        <v>2702</v>
      </c>
      <c r="C1498" t="s">
        <v>13</v>
      </c>
      <c r="D1498" t="s">
        <v>14</v>
      </c>
      <c r="E1498">
        <v>1</v>
      </c>
      <c r="F1498" s="2">
        <v>1568.7</v>
      </c>
      <c r="G1498" s="3">
        <v>3839.92</v>
      </c>
      <c r="H1498" s="3">
        <v>15.687000000000001</v>
      </c>
      <c r="I1498" s="3">
        <v>73.728899999999996</v>
      </c>
      <c r="J1498" s="3">
        <v>1658.1159</v>
      </c>
      <c r="K1498" s="3">
        <v>2550.9475384615384</v>
      </c>
      <c r="L1498" s="4">
        <v>0.35</v>
      </c>
    </row>
    <row r="1499" spans="1:12" x14ac:dyDescent="0.35">
      <c r="A1499" s="1" t="s">
        <v>2703</v>
      </c>
      <c r="B1499" t="s">
        <v>2704</v>
      </c>
      <c r="C1499" t="s">
        <v>1441</v>
      </c>
      <c r="D1499" t="s">
        <v>1442</v>
      </c>
      <c r="E1499">
        <v>1</v>
      </c>
      <c r="F1499" s="2">
        <v>15</v>
      </c>
      <c r="G1499" s="3">
        <v>36.7136</v>
      </c>
      <c r="H1499" s="3">
        <v>0.15</v>
      </c>
      <c r="I1499" s="3">
        <v>0.70499999999999996</v>
      </c>
      <c r="J1499" s="3">
        <v>15.855</v>
      </c>
      <c r="K1499" s="3">
        <v>24.392307692307693</v>
      </c>
      <c r="L1499" s="4">
        <v>0.35</v>
      </c>
    </row>
    <row r="1500" spans="1:12" x14ac:dyDescent="0.35">
      <c r="A1500" s="1" t="s">
        <v>2705</v>
      </c>
      <c r="B1500" t="s">
        <v>2706</v>
      </c>
      <c r="C1500" t="s">
        <v>1441</v>
      </c>
      <c r="D1500" t="s">
        <v>1442</v>
      </c>
      <c r="E1500">
        <v>1</v>
      </c>
      <c r="F1500" s="2">
        <v>11.25</v>
      </c>
      <c r="G1500" s="3">
        <v>27.540800000000001</v>
      </c>
      <c r="H1500" s="3">
        <v>0.1125</v>
      </c>
      <c r="I1500" s="3">
        <v>0.52875000000000005</v>
      </c>
      <c r="J1500" s="3">
        <v>11.891250000000001</v>
      </c>
      <c r="K1500" s="3">
        <v>18.294230769230772</v>
      </c>
      <c r="L1500" s="4">
        <v>0.35000000000000003</v>
      </c>
    </row>
    <row r="1501" spans="1:12" x14ac:dyDescent="0.35">
      <c r="A1501" s="1" t="s">
        <v>2707</v>
      </c>
      <c r="B1501" t="s">
        <v>2708</v>
      </c>
      <c r="C1501" t="s">
        <v>21</v>
      </c>
      <c r="D1501" t="s">
        <v>22</v>
      </c>
      <c r="E1501">
        <v>1</v>
      </c>
      <c r="F1501" s="2">
        <v>4.12</v>
      </c>
      <c r="G1501" s="3">
        <v>10.08</v>
      </c>
      <c r="H1501" s="3">
        <v>4.1200000000000001E-2</v>
      </c>
      <c r="I1501" s="3">
        <v>0.19364000000000001</v>
      </c>
      <c r="J1501" s="3">
        <v>4.3548400000000003</v>
      </c>
      <c r="K1501" s="3">
        <v>6.6997538461538459</v>
      </c>
      <c r="L1501" s="4">
        <v>0.34999999999999992</v>
      </c>
    </row>
    <row r="1502" spans="1:12" x14ac:dyDescent="0.35">
      <c r="A1502" s="1" t="s">
        <v>2709</v>
      </c>
      <c r="B1502" t="s">
        <v>2710</v>
      </c>
      <c r="C1502" t="s">
        <v>13</v>
      </c>
      <c r="D1502" t="s">
        <v>14</v>
      </c>
      <c r="E1502">
        <v>1</v>
      </c>
      <c r="F1502" s="2">
        <v>33.270000000000003</v>
      </c>
      <c r="G1502" s="3">
        <v>69</v>
      </c>
      <c r="H1502" s="3">
        <v>0.33270000000000005</v>
      </c>
      <c r="I1502" s="3">
        <v>1.5636900000000002</v>
      </c>
      <c r="J1502" s="3">
        <v>35.166390000000007</v>
      </c>
      <c r="K1502" s="3">
        <v>54.102138461538473</v>
      </c>
      <c r="L1502" s="4">
        <v>0.35000000000000003</v>
      </c>
    </row>
    <row r="1503" spans="1:12" x14ac:dyDescent="0.35">
      <c r="A1503" s="1" t="s">
        <v>2711</v>
      </c>
      <c r="B1503" t="s">
        <v>2712</v>
      </c>
      <c r="C1503" t="s">
        <v>13</v>
      </c>
      <c r="D1503" t="s">
        <v>14</v>
      </c>
      <c r="E1503">
        <v>1</v>
      </c>
      <c r="F1503" s="2">
        <v>2101.7199999999998</v>
      </c>
      <c r="G1503" s="3">
        <v>4334</v>
      </c>
      <c r="H1503" s="3">
        <v>21.017199999999999</v>
      </c>
      <c r="I1503" s="3">
        <v>98.780839999999998</v>
      </c>
      <c r="J1503" s="3">
        <v>2221.5180399999995</v>
      </c>
      <c r="K1503" s="3">
        <v>3417.7200615384604</v>
      </c>
      <c r="L1503" s="4">
        <v>0.34999999999999992</v>
      </c>
    </row>
    <row r="1504" spans="1:12" x14ac:dyDescent="0.35">
      <c r="A1504" s="1" t="s">
        <v>2713</v>
      </c>
      <c r="B1504" t="s">
        <v>2714</v>
      </c>
      <c r="C1504" t="s">
        <v>13</v>
      </c>
      <c r="D1504" t="s">
        <v>14</v>
      </c>
      <c r="E1504">
        <v>1</v>
      </c>
      <c r="F1504" s="2">
        <v>27.21</v>
      </c>
      <c r="G1504" s="3">
        <v>57</v>
      </c>
      <c r="H1504" s="3">
        <v>0.27210000000000001</v>
      </c>
      <c r="I1504" s="3">
        <v>1.27887</v>
      </c>
      <c r="J1504" s="3">
        <v>28.760970000000004</v>
      </c>
      <c r="K1504" s="3">
        <v>44.247646153846155</v>
      </c>
      <c r="L1504" s="4">
        <v>0.34999999999999992</v>
      </c>
    </row>
    <row r="1505" spans="1:12" x14ac:dyDescent="0.35">
      <c r="A1505" s="1" t="s">
        <v>2715</v>
      </c>
      <c r="B1505" t="s">
        <v>2716</v>
      </c>
      <c r="C1505" t="s">
        <v>34</v>
      </c>
      <c r="D1505" t="s">
        <v>35</v>
      </c>
      <c r="E1505">
        <v>1</v>
      </c>
      <c r="F1505" s="2">
        <v>35</v>
      </c>
      <c r="G1505" s="3">
        <v>77</v>
      </c>
      <c r="H1505" s="3">
        <v>0.35000000000000003</v>
      </c>
      <c r="I1505" s="3">
        <v>1.645</v>
      </c>
      <c r="J1505" s="3">
        <v>36.995000000000005</v>
      </c>
      <c r="K1505" s="3">
        <v>56.915384615384617</v>
      </c>
      <c r="L1505" s="4">
        <v>0.34999999999999992</v>
      </c>
    </row>
    <row r="1506" spans="1:12" x14ac:dyDescent="0.35">
      <c r="A1506" s="1" t="s">
        <v>2717</v>
      </c>
      <c r="B1506" t="s">
        <v>2718</v>
      </c>
      <c r="C1506" t="s">
        <v>363</v>
      </c>
      <c r="D1506" t="s">
        <v>364</v>
      </c>
      <c r="E1506">
        <v>1</v>
      </c>
      <c r="F1506" s="2">
        <v>236.99</v>
      </c>
      <c r="G1506" s="3">
        <v>489</v>
      </c>
      <c r="H1506" s="3">
        <v>2.3699000000000003</v>
      </c>
      <c r="I1506" s="3">
        <v>11.138530000000001</v>
      </c>
      <c r="J1506" s="3">
        <v>250.49843000000001</v>
      </c>
      <c r="K1506" s="3">
        <v>385.38220000000001</v>
      </c>
      <c r="L1506" s="4">
        <v>0.35</v>
      </c>
    </row>
    <row r="1507" spans="1:12" x14ac:dyDescent="0.35">
      <c r="A1507" s="1" t="s">
        <v>2719</v>
      </c>
      <c r="B1507" t="s">
        <v>2720</v>
      </c>
      <c r="C1507" t="s">
        <v>363</v>
      </c>
      <c r="D1507" t="s">
        <v>364</v>
      </c>
      <c r="E1507">
        <v>1</v>
      </c>
      <c r="F1507" s="2">
        <v>101.99</v>
      </c>
      <c r="G1507" s="3">
        <v>211</v>
      </c>
      <c r="H1507" s="3">
        <v>1.0199</v>
      </c>
      <c r="I1507" s="3">
        <v>4.7935299999999996</v>
      </c>
      <c r="J1507" s="3">
        <v>107.80343000000001</v>
      </c>
      <c r="K1507" s="3">
        <v>165.85143076923077</v>
      </c>
      <c r="L1507" s="4">
        <v>0.35</v>
      </c>
    </row>
    <row r="1508" spans="1:12" x14ac:dyDescent="0.35">
      <c r="A1508" s="1" t="s">
        <v>2721</v>
      </c>
      <c r="B1508" t="s">
        <v>2722</v>
      </c>
      <c r="C1508" t="s">
        <v>13</v>
      </c>
      <c r="D1508" t="s">
        <v>14</v>
      </c>
      <c r="E1508">
        <v>1</v>
      </c>
      <c r="F1508" s="2">
        <v>105.8</v>
      </c>
      <c r="G1508" s="3">
        <v>258.9776</v>
      </c>
      <c r="H1508" s="3">
        <v>1.0580000000000001</v>
      </c>
      <c r="I1508" s="3">
        <v>4.9725999999999999</v>
      </c>
      <c r="J1508" s="3">
        <v>111.8306</v>
      </c>
      <c r="K1508" s="3">
        <v>172.04707692307693</v>
      </c>
      <c r="L1508" s="4">
        <v>0.35</v>
      </c>
    </row>
    <row r="1509" spans="1:12" x14ac:dyDescent="0.35">
      <c r="A1509" s="1" t="s">
        <v>2723</v>
      </c>
      <c r="B1509" t="s">
        <v>2724</v>
      </c>
      <c r="C1509" t="s">
        <v>34</v>
      </c>
      <c r="D1509" t="s">
        <v>35</v>
      </c>
      <c r="E1509">
        <v>1</v>
      </c>
      <c r="F1509" s="2">
        <v>1346.95</v>
      </c>
      <c r="G1509" s="3">
        <v>2778</v>
      </c>
      <c r="H1509" s="3">
        <v>13.4695</v>
      </c>
      <c r="I1509" s="3">
        <v>63.306650000000005</v>
      </c>
      <c r="J1509" s="3">
        <v>1423.72615</v>
      </c>
      <c r="K1509" s="3">
        <v>2190.3479230769231</v>
      </c>
      <c r="L1509" s="4">
        <v>0.35000000000000003</v>
      </c>
    </row>
    <row r="1510" spans="1:12" x14ac:dyDescent="0.35">
      <c r="A1510" s="1" t="s">
        <v>2725</v>
      </c>
      <c r="B1510" t="s">
        <v>2726</v>
      </c>
      <c r="C1510" t="s">
        <v>34</v>
      </c>
      <c r="D1510" t="s">
        <v>35</v>
      </c>
      <c r="E1510">
        <v>1</v>
      </c>
      <c r="F1510" s="2">
        <v>1346.95</v>
      </c>
      <c r="G1510" s="3">
        <v>2778</v>
      </c>
      <c r="H1510" s="3">
        <v>13.4695</v>
      </c>
      <c r="I1510" s="3">
        <v>63.306650000000005</v>
      </c>
      <c r="J1510" s="3">
        <v>1423.72615</v>
      </c>
      <c r="K1510" s="3">
        <v>2190.3479230769231</v>
      </c>
      <c r="L1510" s="4">
        <v>0.35000000000000003</v>
      </c>
    </row>
    <row r="1511" spans="1:12" hidden="1" x14ac:dyDescent="0.35">
      <c r="A1511" s="1" t="s">
        <v>2727</v>
      </c>
      <c r="B1511" t="s">
        <v>2728</v>
      </c>
      <c r="C1511" t="s">
        <v>46</v>
      </c>
      <c r="D1511" t="s">
        <v>47</v>
      </c>
      <c r="E1511">
        <v>1</v>
      </c>
      <c r="F1511" s="2">
        <v>0.8</v>
      </c>
      <c r="G1511" s="3">
        <v>1.96</v>
      </c>
      <c r="H1511" s="3">
        <v>8.0000000000000002E-3</v>
      </c>
      <c r="I1511" s="3">
        <v>3.7600000000000001E-2</v>
      </c>
      <c r="J1511" s="3">
        <v>0.84560000000000002</v>
      </c>
      <c r="K1511" s="3">
        <v>1.3009230769230768</v>
      </c>
      <c r="L1511" s="4">
        <v>0.34999999999999992</v>
      </c>
    </row>
    <row r="1512" spans="1:12" hidden="1" x14ac:dyDescent="0.35">
      <c r="A1512" s="1" t="s">
        <v>2729</v>
      </c>
      <c r="B1512" t="s">
        <v>2730</v>
      </c>
      <c r="C1512" t="s">
        <v>46</v>
      </c>
      <c r="D1512" t="s">
        <v>47</v>
      </c>
      <c r="E1512">
        <v>1</v>
      </c>
      <c r="F1512" s="2">
        <v>1.95</v>
      </c>
      <c r="G1512" s="3">
        <v>7.28</v>
      </c>
      <c r="H1512" s="3">
        <v>1.95E-2</v>
      </c>
      <c r="I1512" s="3">
        <v>9.1649999999999995E-2</v>
      </c>
      <c r="J1512" s="3">
        <v>2.06115</v>
      </c>
      <c r="K1512" s="3">
        <v>3.1709999999999998</v>
      </c>
      <c r="L1512" s="4">
        <v>0.35</v>
      </c>
    </row>
    <row r="1513" spans="1:12" hidden="1" x14ac:dyDescent="0.35">
      <c r="A1513" s="1" t="s">
        <v>2731</v>
      </c>
      <c r="B1513" t="s">
        <v>2732</v>
      </c>
      <c r="C1513" t="s">
        <v>46</v>
      </c>
      <c r="D1513" t="s">
        <v>47</v>
      </c>
      <c r="E1513">
        <v>1</v>
      </c>
      <c r="F1513" s="2">
        <v>28</v>
      </c>
      <c r="G1513" s="3">
        <v>69.697599999999994</v>
      </c>
      <c r="H1513" s="3">
        <v>0.28000000000000003</v>
      </c>
      <c r="I1513" s="3">
        <v>1.3160000000000001</v>
      </c>
      <c r="J1513" s="3">
        <v>29.596</v>
      </c>
      <c r="K1513" s="3">
        <v>45.53230769230769</v>
      </c>
      <c r="L1513" s="4">
        <v>0.35</v>
      </c>
    </row>
    <row r="1514" spans="1:12" hidden="1" x14ac:dyDescent="0.35">
      <c r="A1514" s="1" t="s">
        <v>2733</v>
      </c>
      <c r="B1514" t="s">
        <v>2734</v>
      </c>
      <c r="C1514" t="s">
        <v>46</v>
      </c>
      <c r="D1514" t="s">
        <v>47</v>
      </c>
      <c r="E1514">
        <v>1</v>
      </c>
      <c r="F1514" s="2">
        <v>24.49</v>
      </c>
      <c r="G1514" s="3">
        <v>68.577600000000004</v>
      </c>
      <c r="H1514" s="3">
        <v>0.24489999999999998</v>
      </c>
      <c r="I1514" s="3">
        <v>1.15103</v>
      </c>
      <c r="J1514" s="3">
        <v>25.885929999999998</v>
      </c>
      <c r="K1514" s="3">
        <v>39.824507692307691</v>
      </c>
      <c r="L1514" s="4">
        <v>0.35000000000000003</v>
      </c>
    </row>
    <row r="1515" spans="1:12" hidden="1" x14ac:dyDescent="0.35">
      <c r="A1515" s="1" t="s">
        <v>2735</v>
      </c>
      <c r="B1515" t="s">
        <v>2736</v>
      </c>
      <c r="C1515" t="s">
        <v>46</v>
      </c>
      <c r="D1515" t="s">
        <v>47</v>
      </c>
      <c r="E1515">
        <v>1</v>
      </c>
      <c r="F1515" s="2">
        <v>28</v>
      </c>
      <c r="G1515" s="3">
        <v>69.697599999999994</v>
      </c>
      <c r="H1515" s="3">
        <v>0.28000000000000003</v>
      </c>
      <c r="I1515" s="3">
        <v>1.3160000000000001</v>
      </c>
      <c r="J1515" s="3">
        <v>29.596</v>
      </c>
      <c r="K1515" s="3">
        <v>45.53230769230769</v>
      </c>
      <c r="L1515" s="4">
        <v>0.35</v>
      </c>
    </row>
    <row r="1516" spans="1:12" hidden="1" x14ac:dyDescent="0.35">
      <c r="A1516" s="1" t="s">
        <v>2737</v>
      </c>
      <c r="B1516" t="s">
        <v>2738</v>
      </c>
      <c r="C1516" t="s">
        <v>46</v>
      </c>
      <c r="D1516" t="s">
        <v>47</v>
      </c>
      <c r="E1516">
        <v>1</v>
      </c>
      <c r="F1516" s="2">
        <v>2.65</v>
      </c>
      <c r="G1516" s="3">
        <v>9.9008000000000003</v>
      </c>
      <c r="H1516" s="3">
        <v>2.6499999999999999E-2</v>
      </c>
      <c r="I1516" s="3">
        <v>0.12454999999999999</v>
      </c>
      <c r="J1516" s="3">
        <v>2.80105</v>
      </c>
      <c r="K1516" s="3">
        <v>4.3093076923076925</v>
      </c>
      <c r="L1516" s="4">
        <v>0.35000000000000003</v>
      </c>
    </row>
    <row r="1517" spans="1:12" x14ac:dyDescent="0.35">
      <c r="A1517" s="1" t="s">
        <v>2739</v>
      </c>
      <c r="B1517" t="s">
        <v>2740</v>
      </c>
      <c r="C1517" t="s">
        <v>13</v>
      </c>
      <c r="D1517" t="s">
        <v>14</v>
      </c>
      <c r="E1517">
        <v>1</v>
      </c>
      <c r="F1517" s="2">
        <v>4859.38</v>
      </c>
      <c r="G1517" s="3">
        <v>10020</v>
      </c>
      <c r="H1517" s="3">
        <v>48.593800000000002</v>
      </c>
      <c r="I1517" s="3">
        <v>228.39086</v>
      </c>
      <c r="J1517" s="3">
        <v>5136.3646600000002</v>
      </c>
      <c r="K1517" s="3">
        <v>7902.0994769230765</v>
      </c>
      <c r="L1517" s="4">
        <v>0.34999999999999992</v>
      </c>
    </row>
    <row r="1518" spans="1:12" x14ac:dyDescent="0.35">
      <c r="A1518" s="1" t="s">
        <v>2741</v>
      </c>
      <c r="B1518" t="s">
        <v>2742</v>
      </c>
      <c r="C1518" t="s">
        <v>13</v>
      </c>
      <c r="D1518" t="s">
        <v>14</v>
      </c>
      <c r="E1518">
        <v>1</v>
      </c>
      <c r="F1518" s="2">
        <v>965.63</v>
      </c>
      <c r="G1518" s="3">
        <v>2363.6999999999998</v>
      </c>
      <c r="H1518" s="3">
        <v>9.6562999999999999</v>
      </c>
      <c r="I1518" s="3">
        <v>45.384610000000002</v>
      </c>
      <c r="J1518" s="3">
        <v>1020.6709099999999</v>
      </c>
      <c r="K1518" s="3">
        <v>1570.2629384615384</v>
      </c>
      <c r="L1518" s="4">
        <v>0.35000000000000003</v>
      </c>
    </row>
    <row r="1519" spans="1:12" x14ac:dyDescent="0.35">
      <c r="A1519" s="1" t="s">
        <v>2743</v>
      </c>
      <c r="B1519" t="s">
        <v>2744</v>
      </c>
      <c r="C1519" t="s">
        <v>13</v>
      </c>
      <c r="D1519" t="s">
        <v>14</v>
      </c>
      <c r="E1519">
        <v>1</v>
      </c>
      <c r="F1519" s="2">
        <v>56.39</v>
      </c>
      <c r="G1519" s="3">
        <v>138.02879999999999</v>
      </c>
      <c r="H1519" s="3">
        <v>0.56390000000000007</v>
      </c>
      <c r="I1519" s="3">
        <v>2.6503299999999999</v>
      </c>
      <c r="J1519" s="3">
        <v>59.604229999999994</v>
      </c>
      <c r="K1519" s="3">
        <v>91.698815384615372</v>
      </c>
      <c r="L1519" s="4">
        <v>0.35</v>
      </c>
    </row>
    <row r="1520" spans="1:12" x14ac:dyDescent="0.35">
      <c r="A1520" s="1" t="s">
        <v>2745</v>
      </c>
      <c r="B1520" t="s">
        <v>2746</v>
      </c>
      <c r="C1520" t="s">
        <v>34</v>
      </c>
      <c r="D1520" t="s">
        <v>35</v>
      </c>
      <c r="E1520">
        <v>1</v>
      </c>
      <c r="F1520" s="2">
        <v>2038.2</v>
      </c>
      <c r="G1520" s="3">
        <v>4989.1743999999999</v>
      </c>
      <c r="H1520" s="3">
        <v>20.382000000000001</v>
      </c>
      <c r="I1520" s="3">
        <v>95.795400000000001</v>
      </c>
      <c r="J1520" s="3">
        <v>2154.3773999999999</v>
      </c>
      <c r="K1520" s="3">
        <v>3314.426769230769</v>
      </c>
      <c r="L1520" s="4">
        <v>0.35</v>
      </c>
    </row>
    <row r="1521" spans="1:12" x14ac:dyDescent="0.35">
      <c r="A1521" s="1" t="s">
        <v>2747</v>
      </c>
      <c r="B1521" t="s">
        <v>2748</v>
      </c>
      <c r="C1521" t="s">
        <v>34</v>
      </c>
      <c r="D1521" t="s">
        <v>35</v>
      </c>
      <c r="E1521">
        <v>1</v>
      </c>
      <c r="F1521" s="2">
        <v>3500.2</v>
      </c>
      <c r="G1521" s="3">
        <v>8567.9104000000007</v>
      </c>
      <c r="H1521" s="3">
        <v>35.002000000000002</v>
      </c>
      <c r="I1521" s="3">
        <v>164.5094</v>
      </c>
      <c r="J1521" s="3">
        <v>3699.7113999999997</v>
      </c>
      <c r="K1521" s="3">
        <v>5691.863692307692</v>
      </c>
      <c r="L1521" s="4">
        <v>0.35000000000000003</v>
      </c>
    </row>
    <row r="1522" spans="1:12" x14ac:dyDescent="0.35">
      <c r="A1522" s="1" t="s">
        <v>2749</v>
      </c>
      <c r="B1522" t="s">
        <v>2748</v>
      </c>
      <c r="C1522" t="s">
        <v>34</v>
      </c>
      <c r="D1522" t="s">
        <v>35</v>
      </c>
      <c r="E1522">
        <v>1</v>
      </c>
      <c r="F1522" s="2">
        <v>3543.2</v>
      </c>
      <c r="G1522" s="3">
        <v>8673.1679999999997</v>
      </c>
      <c r="H1522" s="3">
        <v>35.432000000000002</v>
      </c>
      <c r="I1522" s="3">
        <v>166.53039999999999</v>
      </c>
      <c r="J1522" s="3">
        <v>3745.1623999999997</v>
      </c>
      <c r="K1522" s="3">
        <v>5761.7883076923072</v>
      </c>
      <c r="L1522" s="4">
        <v>0.35</v>
      </c>
    </row>
    <row r="1523" spans="1:12" x14ac:dyDescent="0.35">
      <c r="A1523" s="1" t="s">
        <v>2750</v>
      </c>
      <c r="B1523" t="s">
        <v>2746</v>
      </c>
      <c r="C1523" t="s">
        <v>34</v>
      </c>
      <c r="D1523" t="s">
        <v>35</v>
      </c>
      <c r="E1523">
        <v>1</v>
      </c>
      <c r="F1523" s="2">
        <v>2816.5</v>
      </c>
      <c r="G1523" s="3">
        <v>6894.3280000000004</v>
      </c>
      <c r="H1523" s="3">
        <v>28.164999999999999</v>
      </c>
      <c r="I1523" s="3">
        <v>132.37549999999999</v>
      </c>
      <c r="J1523" s="3">
        <v>2977.0405000000001</v>
      </c>
      <c r="K1523" s="3">
        <v>4580.0623076923075</v>
      </c>
      <c r="L1523" s="4">
        <v>0.35</v>
      </c>
    </row>
    <row r="1524" spans="1:12" x14ac:dyDescent="0.35">
      <c r="A1524" s="1" t="s">
        <v>2751</v>
      </c>
      <c r="B1524" t="s">
        <v>2752</v>
      </c>
      <c r="C1524" t="s">
        <v>34</v>
      </c>
      <c r="D1524" t="s">
        <v>35</v>
      </c>
      <c r="E1524">
        <v>1</v>
      </c>
      <c r="F1524" s="2">
        <v>2322</v>
      </c>
      <c r="G1524" s="3">
        <v>5683.8768</v>
      </c>
      <c r="H1524" s="3">
        <v>23.22</v>
      </c>
      <c r="I1524" s="3">
        <v>109.134</v>
      </c>
      <c r="J1524" s="3">
        <v>2454.3539999999998</v>
      </c>
      <c r="K1524" s="3">
        <v>3775.9292307692303</v>
      </c>
      <c r="L1524" s="4">
        <v>0.35</v>
      </c>
    </row>
    <row r="1525" spans="1:12" x14ac:dyDescent="0.35">
      <c r="A1525" s="1" t="s">
        <v>2753</v>
      </c>
      <c r="B1525" t="s">
        <v>2754</v>
      </c>
      <c r="C1525" t="s">
        <v>13</v>
      </c>
      <c r="D1525" t="s">
        <v>14</v>
      </c>
      <c r="E1525">
        <v>1</v>
      </c>
      <c r="F1525" s="2">
        <v>1283.52</v>
      </c>
      <c r="G1525" s="3">
        <v>5079.3119999999999</v>
      </c>
      <c r="H1525" s="3">
        <v>12.8352</v>
      </c>
      <c r="I1525" s="3">
        <v>60.32544</v>
      </c>
      <c r="J1525" s="3">
        <v>1356.68064</v>
      </c>
      <c r="K1525" s="3">
        <v>2087.2009846153846</v>
      </c>
      <c r="L1525" s="4">
        <v>0.35</v>
      </c>
    </row>
    <row r="1526" spans="1:12" x14ac:dyDescent="0.35">
      <c r="A1526" s="1" t="s">
        <v>2755</v>
      </c>
      <c r="B1526" t="s">
        <v>2756</v>
      </c>
      <c r="C1526" t="s">
        <v>13</v>
      </c>
      <c r="D1526" t="s">
        <v>14</v>
      </c>
      <c r="E1526">
        <v>1</v>
      </c>
      <c r="F1526" s="2">
        <v>495.6</v>
      </c>
      <c r="G1526" s="3">
        <v>1961.2544</v>
      </c>
      <c r="H1526" s="3">
        <v>4.9560000000000004</v>
      </c>
      <c r="I1526" s="3">
        <v>23.293200000000002</v>
      </c>
      <c r="J1526" s="3">
        <v>523.8492</v>
      </c>
      <c r="K1526" s="3">
        <v>805.9218461538461</v>
      </c>
      <c r="L1526" s="4">
        <v>0.35</v>
      </c>
    </row>
    <row r="1527" spans="1:12" x14ac:dyDescent="0.35">
      <c r="A1527" s="1" t="s">
        <v>2757</v>
      </c>
      <c r="B1527" t="s">
        <v>2758</v>
      </c>
      <c r="C1527" t="s">
        <v>34</v>
      </c>
      <c r="D1527" t="s">
        <v>35</v>
      </c>
      <c r="E1527">
        <v>1</v>
      </c>
      <c r="F1527" s="2">
        <v>27.03</v>
      </c>
      <c r="G1527" s="3">
        <v>66.169600000000003</v>
      </c>
      <c r="H1527" s="3">
        <v>0.27030000000000004</v>
      </c>
      <c r="I1527" s="3">
        <v>1.27041</v>
      </c>
      <c r="J1527" s="3">
        <v>28.570709999999998</v>
      </c>
      <c r="K1527" s="3">
        <v>43.954938461538454</v>
      </c>
      <c r="L1527" s="4">
        <v>0.34999999999999992</v>
      </c>
    </row>
    <row r="1528" spans="1:12" x14ac:dyDescent="0.35">
      <c r="A1528" s="1" t="s">
        <v>2759</v>
      </c>
      <c r="B1528" t="s">
        <v>2760</v>
      </c>
      <c r="C1528" t="s">
        <v>13</v>
      </c>
      <c r="D1528" t="s">
        <v>14</v>
      </c>
      <c r="E1528">
        <v>1</v>
      </c>
      <c r="F1528" s="2">
        <v>196.7</v>
      </c>
      <c r="G1528" s="3">
        <v>481.488</v>
      </c>
      <c r="H1528" s="3">
        <v>1.9669999999999999</v>
      </c>
      <c r="I1528" s="3">
        <v>9.2448999999999995</v>
      </c>
      <c r="J1528" s="3">
        <v>207.9119</v>
      </c>
      <c r="K1528" s="3">
        <v>319.86446153846151</v>
      </c>
      <c r="L1528" s="4">
        <v>0.34999999999999992</v>
      </c>
    </row>
    <row r="1529" spans="1:12" x14ac:dyDescent="0.35">
      <c r="A1529" s="1" t="s">
        <v>2761</v>
      </c>
      <c r="B1529" t="s">
        <v>2762</v>
      </c>
      <c r="C1529" t="s">
        <v>13</v>
      </c>
      <c r="D1529" t="s">
        <v>14</v>
      </c>
      <c r="E1529">
        <v>1</v>
      </c>
      <c r="F1529" s="2">
        <v>231.7</v>
      </c>
      <c r="G1529" s="3">
        <v>567.16800000000001</v>
      </c>
      <c r="H1529" s="3">
        <v>2.3169999999999997</v>
      </c>
      <c r="I1529" s="3">
        <v>10.889899999999999</v>
      </c>
      <c r="J1529" s="3">
        <v>244.90690000000001</v>
      </c>
      <c r="K1529" s="3">
        <v>376.77984615384617</v>
      </c>
      <c r="L1529" s="4">
        <v>0.35</v>
      </c>
    </row>
    <row r="1530" spans="1:12" x14ac:dyDescent="0.35">
      <c r="A1530" s="1" t="s">
        <v>2763</v>
      </c>
      <c r="B1530" t="s">
        <v>2762</v>
      </c>
      <c r="C1530" t="s">
        <v>13</v>
      </c>
      <c r="D1530" t="s">
        <v>14</v>
      </c>
      <c r="E1530">
        <v>1</v>
      </c>
      <c r="F1530" s="2">
        <v>177.8</v>
      </c>
      <c r="G1530" s="3">
        <v>435.2208</v>
      </c>
      <c r="H1530" s="3">
        <v>1.7780000000000002</v>
      </c>
      <c r="I1530" s="3">
        <v>8.3566000000000003</v>
      </c>
      <c r="J1530" s="3">
        <v>187.93459999999999</v>
      </c>
      <c r="K1530" s="3">
        <v>289.1301538461538</v>
      </c>
      <c r="L1530" s="4">
        <v>0.34999999999999992</v>
      </c>
    </row>
    <row r="1531" spans="1:12" x14ac:dyDescent="0.35">
      <c r="A1531" s="1" t="s">
        <v>2764</v>
      </c>
      <c r="B1531" t="s">
        <v>2765</v>
      </c>
      <c r="C1531" t="s">
        <v>13</v>
      </c>
      <c r="D1531" t="s">
        <v>14</v>
      </c>
      <c r="E1531">
        <v>1</v>
      </c>
      <c r="F1531" s="2">
        <v>226.8</v>
      </c>
      <c r="G1531" s="3">
        <v>555.17280000000005</v>
      </c>
      <c r="H1531" s="3">
        <v>2.2680000000000002</v>
      </c>
      <c r="I1531" s="3">
        <v>10.659600000000001</v>
      </c>
      <c r="J1531" s="3">
        <v>239.72760000000002</v>
      </c>
      <c r="K1531" s="3">
        <v>368.81169230769234</v>
      </c>
      <c r="L1531" s="4">
        <v>0.35</v>
      </c>
    </row>
    <row r="1532" spans="1:12" x14ac:dyDescent="0.35">
      <c r="A1532" s="1" t="s">
        <v>2766</v>
      </c>
      <c r="B1532" t="s">
        <v>2767</v>
      </c>
      <c r="C1532" t="s">
        <v>13</v>
      </c>
      <c r="D1532" t="s">
        <v>14</v>
      </c>
      <c r="E1532">
        <v>1</v>
      </c>
      <c r="F1532" s="2">
        <v>1139.5999999999999</v>
      </c>
      <c r="G1532" s="3">
        <v>2789.5504000000001</v>
      </c>
      <c r="H1532" s="3">
        <v>11.395999999999999</v>
      </c>
      <c r="I1532" s="3">
        <v>53.561199999999992</v>
      </c>
      <c r="J1532" s="3">
        <v>1204.5572</v>
      </c>
      <c r="K1532" s="3">
        <v>1853.1649230769231</v>
      </c>
      <c r="L1532" s="4">
        <v>0.35000000000000003</v>
      </c>
    </row>
    <row r="1533" spans="1:12" x14ac:dyDescent="0.35">
      <c r="A1533" s="1" t="s">
        <v>2768</v>
      </c>
      <c r="B1533" t="s">
        <v>2769</v>
      </c>
      <c r="C1533" t="s">
        <v>13</v>
      </c>
      <c r="D1533" t="s">
        <v>14</v>
      </c>
      <c r="E1533">
        <v>1</v>
      </c>
      <c r="F1533" s="2">
        <v>704.9</v>
      </c>
      <c r="G1533" s="3">
        <v>1454</v>
      </c>
      <c r="H1533" s="3">
        <v>7.0489999999999995</v>
      </c>
      <c r="I1533" s="3">
        <v>33.130299999999998</v>
      </c>
      <c r="J1533" s="3">
        <v>745.07929999999999</v>
      </c>
      <c r="K1533" s="3">
        <v>1146.275846153846</v>
      </c>
      <c r="L1533" s="4">
        <v>0.34999999999999992</v>
      </c>
    </row>
    <row r="1534" spans="1:12" x14ac:dyDescent="0.35">
      <c r="A1534" s="1" t="s">
        <v>2770</v>
      </c>
      <c r="B1534" t="s">
        <v>2771</v>
      </c>
      <c r="C1534" t="s">
        <v>13</v>
      </c>
      <c r="D1534" t="s">
        <v>14</v>
      </c>
      <c r="E1534">
        <v>1</v>
      </c>
      <c r="F1534" s="2">
        <v>263.89999999999998</v>
      </c>
      <c r="G1534" s="3">
        <v>645.98239999999998</v>
      </c>
      <c r="H1534" s="3">
        <v>2.6389999999999998</v>
      </c>
      <c r="I1534" s="3">
        <v>12.4033</v>
      </c>
      <c r="J1534" s="3">
        <v>278.94229999999999</v>
      </c>
      <c r="K1534" s="3">
        <v>429.142</v>
      </c>
      <c r="L1534" s="4">
        <v>0.35000000000000003</v>
      </c>
    </row>
    <row r="1535" spans="1:12" x14ac:dyDescent="0.35">
      <c r="A1535" s="1" t="s">
        <v>2772</v>
      </c>
      <c r="B1535" t="s">
        <v>2773</v>
      </c>
      <c r="C1535" t="s">
        <v>1467</v>
      </c>
      <c r="D1535" t="s">
        <v>1468</v>
      </c>
      <c r="E1535">
        <v>1</v>
      </c>
      <c r="F1535" s="2">
        <v>1.51</v>
      </c>
      <c r="G1535" s="3">
        <v>7.0224000000000002</v>
      </c>
      <c r="H1535" s="3">
        <v>1.5100000000000001E-2</v>
      </c>
      <c r="I1535" s="3">
        <v>7.0970000000000005E-2</v>
      </c>
      <c r="J1535" s="3">
        <v>1.5960699999999999</v>
      </c>
      <c r="K1535" s="3">
        <v>2.4554923076923076</v>
      </c>
      <c r="L1535" s="4">
        <v>0.35000000000000003</v>
      </c>
    </row>
    <row r="1536" spans="1:12" x14ac:dyDescent="0.35">
      <c r="A1536" s="1" t="s">
        <v>2774</v>
      </c>
      <c r="B1536" t="s">
        <v>2775</v>
      </c>
      <c r="C1536" t="s">
        <v>13</v>
      </c>
      <c r="D1536" t="s">
        <v>14</v>
      </c>
      <c r="E1536">
        <v>1</v>
      </c>
      <c r="F1536" s="2">
        <v>343.7</v>
      </c>
      <c r="G1536" s="3">
        <v>841.32159999999999</v>
      </c>
      <c r="H1536" s="3">
        <v>3.4369999999999998</v>
      </c>
      <c r="I1536" s="3">
        <v>16.1539</v>
      </c>
      <c r="J1536" s="3">
        <v>363.29090000000002</v>
      </c>
      <c r="K1536" s="3">
        <v>558.9090769230769</v>
      </c>
      <c r="L1536" s="4">
        <v>0.34999999999999992</v>
      </c>
    </row>
    <row r="1537" spans="1:12" x14ac:dyDescent="0.35">
      <c r="A1537" s="1" t="s">
        <v>2776</v>
      </c>
      <c r="B1537" t="s">
        <v>2777</v>
      </c>
      <c r="C1537" t="s">
        <v>13</v>
      </c>
      <c r="D1537" t="s">
        <v>14</v>
      </c>
      <c r="E1537">
        <v>1</v>
      </c>
      <c r="F1537" s="2">
        <v>354.2</v>
      </c>
      <c r="G1537" s="3">
        <v>867.02560000000005</v>
      </c>
      <c r="H1537" s="3">
        <v>3.5419999999999998</v>
      </c>
      <c r="I1537" s="3">
        <v>16.647400000000001</v>
      </c>
      <c r="J1537" s="3">
        <v>374.38939999999997</v>
      </c>
      <c r="K1537" s="3">
        <v>575.98369230769219</v>
      </c>
      <c r="L1537" s="4">
        <v>0.34999999999999992</v>
      </c>
    </row>
    <row r="1538" spans="1:12" x14ac:dyDescent="0.35">
      <c r="A1538" s="1" t="s">
        <v>2778</v>
      </c>
      <c r="B1538" t="s">
        <v>2779</v>
      </c>
      <c r="C1538" t="s">
        <v>13</v>
      </c>
      <c r="D1538" t="s">
        <v>14</v>
      </c>
      <c r="E1538">
        <v>1</v>
      </c>
      <c r="F1538" s="2">
        <v>291.89999999999998</v>
      </c>
      <c r="G1538" s="3">
        <v>714.52639999999997</v>
      </c>
      <c r="H1538" s="3">
        <v>2.919</v>
      </c>
      <c r="I1538" s="3">
        <v>13.719299999999999</v>
      </c>
      <c r="J1538" s="3">
        <v>308.53829999999994</v>
      </c>
      <c r="K1538" s="3">
        <v>474.67430769230759</v>
      </c>
      <c r="L1538" s="4">
        <v>0.35</v>
      </c>
    </row>
    <row r="1539" spans="1:12" x14ac:dyDescent="0.35">
      <c r="A1539" s="1" t="s">
        <v>2780</v>
      </c>
      <c r="B1539" t="s">
        <v>2781</v>
      </c>
      <c r="C1539" t="s">
        <v>13</v>
      </c>
      <c r="D1539" t="s">
        <v>14</v>
      </c>
      <c r="E1539">
        <v>1</v>
      </c>
      <c r="F1539" s="2">
        <v>352.1</v>
      </c>
      <c r="G1539" s="3">
        <v>861.88480000000004</v>
      </c>
      <c r="H1539" s="3">
        <v>3.5210000000000004</v>
      </c>
      <c r="I1539" s="3">
        <v>16.5487</v>
      </c>
      <c r="J1539" s="3">
        <v>372.16970000000003</v>
      </c>
      <c r="K1539" s="3">
        <v>572.56876923076925</v>
      </c>
      <c r="L1539" s="4">
        <v>0.35</v>
      </c>
    </row>
    <row r="1540" spans="1:12" x14ac:dyDescent="0.35">
      <c r="A1540" s="1" t="s">
        <v>2782</v>
      </c>
      <c r="B1540" t="s">
        <v>2783</v>
      </c>
      <c r="C1540" t="s">
        <v>13</v>
      </c>
      <c r="D1540" t="s">
        <v>14</v>
      </c>
      <c r="E1540">
        <v>1</v>
      </c>
      <c r="F1540" s="2">
        <v>203.7</v>
      </c>
      <c r="G1540" s="3">
        <v>498.62400000000002</v>
      </c>
      <c r="H1540" s="3">
        <v>2.0369999999999999</v>
      </c>
      <c r="I1540" s="3">
        <v>9.5739000000000001</v>
      </c>
      <c r="J1540" s="3">
        <v>215.3109</v>
      </c>
      <c r="K1540" s="3">
        <v>331.24753846153845</v>
      </c>
      <c r="L1540" s="4">
        <v>0.35</v>
      </c>
    </row>
    <row r="1541" spans="1:12" x14ac:dyDescent="0.35">
      <c r="A1541" s="1" t="s">
        <v>2784</v>
      </c>
      <c r="B1541" t="s">
        <v>2785</v>
      </c>
      <c r="C1541" t="s">
        <v>13</v>
      </c>
      <c r="D1541" t="s">
        <v>14</v>
      </c>
      <c r="E1541">
        <v>1</v>
      </c>
      <c r="F1541" s="2">
        <v>107.8</v>
      </c>
      <c r="G1541" s="3">
        <v>263.87200000000001</v>
      </c>
      <c r="H1541" s="3">
        <v>1.0780000000000001</v>
      </c>
      <c r="I1541" s="3">
        <v>5.0666000000000002</v>
      </c>
      <c r="J1541" s="3">
        <v>113.94459999999999</v>
      </c>
      <c r="K1541" s="3">
        <v>175.29938461538461</v>
      </c>
      <c r="L1541" s="4">
        <v>0.35000000000000003</v>
      </c>
    </row>
    <row r="1542" spans="1:12" x14ac:dyDescent="0.35">
      <c r="A1542" s="1" t="s">
        <v>2786</v>
      </c>
      <c r="B1542" t="s">
        <v>2787</v>
      </c>
      <c r="C1542" t="s">
        <v>13</v>
      </c>
      <c r="D1542" t="s">
        <v>14</v>
      </c>
      <c r="E1542">
        <v>1</v>
      </c>
      <c r="F1542" s="2">
        <v>429</v>
      </c>
      <c r="G1542" s="3">
        <v>1050.1232</v>
      </c>
      <c r="H1542" s="3">
        <v>4.29</v>
      </c>
      <c r="I1542" s="3">
        <v>20.163</v>
      </c>
      <c r="J1542" s="3">
        <v>453.45300000000003</v>
      </c>
      <c r="K1542" s="3">
        <v>697.62</v>
      </c>
      <c r="L1542" s="4">
        <v>0.35</v>
      </c>
    </row>
    <row r="1543" spans="1:12" hidden="1" x14ac:dyDescent="0.35">
      <c r="A1543" s="1" t="s">
        <v>2788</v>
      </c>
      <c r="B1543" t="s">
        <v>2789</v>
      </c>
      <c r="C1543" t="s">
        <v>46</v>
      </c>
      <c r="D1543" t="s">
        <v>47</v>
      </c>
      <c r="E1543">
        <v>1</v>
      </c>
      <c r="F1543" s="2">
        <v>5.5</v>
      </c>
      <c r="G1543" s="3">
        <v>17.606400000000001</v>
      </c>
      <c r="H1543" s="3">
        <v>5.5E-2</v>
      </c>
      <c r="I1543" s="3">
        <v>0.25850000000000001</v>
      </c>
      <c r="J1543" s="3">
        <v>5.8134999999999994</v>
      </c>
      <c r="K1543" s="3">
        <v>8.9438461538461524</v>
      </c>
      <c r="L1543" s="4">
        <v>0.35</v>
      </c>
    </row>
    <row r="1544" spans="1:12" x14ac:dyDescent="0.35">
      <c r="A1544" s="1" t="s">
        <v>2790</v>
      </c>
      <c r="B1544" t="s">
        <v>2791</v>
      </c>
      <c r="C1544" t="s">
        <v>34</v>
      </c>
      <c r="D1544" t="s">
        <v>35</v>
      </c>
      <c r="E1544">
        <v>1</v>
      </c>
      <c r="F1544" s="2">
        <v>100.05</v>
      </c>
      <c r="G1544" s="3">
        <v>207</v>
      </c>
      <c r="H1544" s="3">
        <v>1.0004999999999999</v>
      </c>
      <c r="I1544" s="3">
        <v>4.70235</v>
      </c>
      <c r="J1544" s="3">
        <v>105.75285</v>
      </c>
      <c r="K1544" s="3">
        <v>162.6966923076923</v>
      </c>
      <c r="L1544" s="4">
        <v>0.35000000000000003</v>
      </c>
    </row>
    <row r="1545" spans="1:12" x14ac:dyDescent="0.35">
      <c r="A1545" s="1" t="s">
        <v>2792</v>
      </c>
      <c r="B1545" t="s">
        <v>2793</v>
      </c>
      <c r="C1545" t="s">
        <v>17</v>
      </c>
      <c r="D1545" t="s">
        <v>18</v>
      </c>
      <c r="E1545">
        <v>1</v>
      </c>
      <c r="F1545" s="2">
        <v>78</v>
      </c>
      <c r="G1545" s="3">
        <v>190.93</v>
      </c>
      <c r="H1545" s="3">
        <v>0.78</v>
      </c>
      <c r="I1545" s="3">
        <v>3.6659999999999999</v>
      </c>
      <c r="J1545" s="3">
        <v>82.445999999999998</v>
      </c>
      <c r="K1545" s="3">
        <v>126.83999999999999</v>
      </c>
      <c r="L1545" s="4">
        <v>0.35</v>
      </c>
    </row>
    <row r="1546" spans="1:12" x14ac:dyDescent="0.35">
      <c r="A1546" s="1" t="s">
        <v>2794</v>
      </c>
      <c r="B1546" t="s">
        <v>2795</v>
      </c>
      <c r="C1546" t="s">
        <v>1467</v>
      </c>
      <c r="D1546" t="s">
        <v>1468</v>
      </c>
      <c r="E1546">
        <v>1</v>
      </c>
      <c r="F1546" s="2">
        <v>4.8600000000000003</v>
      </c>
      <c r="G1546" s="3">
        <v>19.230399999999999</v>
      </c>
      <c r="H1546" s="3">
        <v>4.8600000000000004E-2</v>
      </c>
      <c r="I1546" s="3">
        <v>0.22842000000000001</v>
      </c>
      <c r="J1546" s="3">
        <v>5.1370200000000006</v>
      </c>
      <c r="K1546" s="3">
        <v>7.9031076923076933</v>
      </c>
      <c r="L1546" s="4">
        <v>0.35000000000000003</v>
      </c>
    </row>
    <row r="1547" spans="1:12" x14ac:dyDescent="0.35">
      <c r="A1547" s="1" t="s">
        <v>2796</v>
      </c>
      <c r="B1547" t="s">
        <v>2797</v>
      </c>
      <c r="C1547" t="s">
        <v>17</v>
      </c>
      <c r="D1547" t="s">
        <v>18</v>
      </c>
      <c r="E1547">
        <v>1</v>
      </c>
      <c r="F1547" s="2">
        <v>125</v>
      </c>
      <c r="G1547" s="3">
        <v>305.98399999999998</v>
      </c>
      <c r="H1547" s="3">
        <v>1.25</v>
      </c>
      <c r="I1547" s="3">
        <v>5.875</v>
      </c>
      <c r="J1547" s="3">
        <v>132.125</v>
      </c>
      <c r="K1547" s="3">
        <v>203.26923076923077</v>
      </c>
      <c r="L1547" s="4">
        <v>0.35000000000000003</v>
      </c>
    </row>
    <row r="1548" spans="1:12" x14ac:dyDescent="0.35">
      <c r="A1548" s="1" t="s">
        <v>2798</v>
      </c>
      <c r="B1548" t="s">
        <v>2797</v>
      </c>
      <c r="C1548" t="s">
        <v>17</v>
      </c>
      <c r="D1548" t="s">
        <v>18</v>
      </c>
      <c r="E1548">
        <v>1</v>
      </c>
      <c r="F1548" s="2">
        <v>125</v>
      </c>
      <c r="G1548" s="3">
        <v>305.98399999999998</v>
      </c>
      <c r="H1548" s="3">
        <v>1.25</v>
      </c>
      <c r="I1548" s="3">
        <v>5.875</v>
      </c>
      <c r="J1548" s="3">
        <v>132.125</v>
      </c>
      <c r="K1548" s="3">
        <v>203.26923076923077</v>
      </c>
      <c r="L1548" s="4">
        <v>0.35000000000000003</v>
      </c>
    </row>
    <row r="1549" spans="1:12" x14ac:dyDescent="0.35">
      <c r="A1549" s="1" t="s">
        <v>2799</v>
      </c>
      <c r="B1549" t="s">
        <v>2800</v>
      </c>
      <c r="C1549" t="s">
        <v>363</v>
      </c>
      <c r="D1549" t="s">
        <v>364</v>
      </c>
      <c r="E1549">
        <v>1</v>
      </c>
      <c r="F1549" s="2">
        <v>31.2</v>
      </c>
      <c r="G1549" s="3">
        <v>71</v>
      </c>
      <c r="H1549" s="3">
        <v>0.312</v>
      </c>
      <c r="I1549" s="3">
        <v>1.4663999999999999</v>
      </c>
      <c r="J1549" s="3">
        <v>32.978400000000001</v>
      </c>
      <c r="K1549" s="3">
        <v>50.735999999999997</v>
      </c>
      <c r="L1549" s="4">
        <v>0.35</v>
      </c>
    </row>
    <row r="1550" spans="1:12" x14ac:dyDescent="0.35">
      <c r="A1550" s="1" t="s">
        <v>2801</v>
      </c>
      <c r="B1550" t="s">
        <v>2802</v>
      </c>
      <c r="C1550" t="s">
        <v>34</v>
      </c>
      <c r="D1550" t="s">
        <v>35</v>
      </c>
      <c r="E1550">
        <v>1</v>
      </c>
      <c r="F1550" s="2">
        <v>1512</v>
      </c>
      <c r="G1550" s="3">
        <v>3701.1296000000002</v>
      </c>
      <c r="H1550" s="3">
        <v>15.120000000000001</v>
      </c>
      <c r="I1550" s="3">
        <v>71.064000000000007</v>
      </c>
      <c r="J1550" s="3">
        <v>1598.184</v>
      </c>
      <c r="K1550" s="3">
        <v>2458.7446153846154</v>
      </c>
      <c r="L1550" s="4">
        <v>0.35000000000000003</v>
      </c>
    </row>
    <row r="1551" spans="1:12" x14ac:dyDescent="0.35">
      <c r="A1551" s="1" t="s">
        <v>2803</v>
      </c>
      <c r="B1551" t="s">
        <v>2804</v>
      </c>
      <c r="C1551" t="s">
        <v>34</v>
      </c>
      <c r="D1551" t="s">
        <v>35</v>
      </c>
      <c r="E1551">
        <v>1</v>
      </c>
      <c r="F1551" s="2">
        <v>697.59</v>
      </c>
      <c r="G1551" s="3">
        <v>1707.5856000000001</v>
      </c>
      <c r="H1551" s="3">
        <v>6.9759000000000002</v>
      </c>
      <c r="I1551" s="3">
        <v>32.786729999999999</v>
      </c>
      <c r="J1551" s="3">
        <v>737.35263000000009</v>
      </c>
      <c r="K1551" s="3">
        <v>1134.3886615384617</v>
      </c>
      <c r="L1551" s="4">
        <v>0.35000000000000003</v>
      </c>
    </row>
    <row r="1552" spans="1:12" x14ac:dyDescent="0.35">
      <c r="A1552" s="1" t="s">
        <v>2805</v>
      </c>
      <c r="B1552" t="s">
        <v>2806</v>
      </c>
      <c r="C1552" t="s">
        <v>34</v>
      </c>
      <c r="D1552" t="s">
        <v>35</v>
      </c>
      <c r="E1552">
        <v>1</v>
      </c>
      <c r="F1552" s="2">
        <v>318.54000000000002</v>
      </c>
      <c r="G1552" s="3">
        <v>828.8</v>
      </c>
      <c r="H1552" s="3">
        <v>3.1854000000000005</v>
      </c>
      <c r="I1552" s="3">
        <v>14.971380000000002</v>
      </c>
      <c r="J1552" s="3">
        <v>336.69678000000005</v>
      </c>
      <c r="K1552" s="3">
        <v>517.99504615384626</v>
      </c>
      <c r="L1552" s="4">
        <v>0.35000000000000003</v>
      </c>
    </row>
    <row r="1553" spans="1:12" x14ac:dyDescent="0.35">
      <c r="A1553" s="1" t="s">
        <v>2807</v>
      </c>
      <c r="B1553" t="s">
        <v>2808</v>
      </c>
      <c r="C1553" t="s">
        <v>34</v>
      </c>
      <c r="D1553" t="s">
        <v>35</v>
      </c>
      <c r="E1553">
        <v>1</v>
      </c>
      <c r="F1553" s="2">
        <v>178.89</v>
      </c>
      <c r="G1553" s="3">
        <v>437.89760000000001</v>
      </c>
      <c r="H1553" s="3">
        <v>1.7888999999999999</v>
      </c>
      <c r="I1553" s="3">
        <v>8.4078299999999988</v>
      </c>
      <c r="J1553" s="3">
        <v>189.08672999999999</v>
      </c>
      <c r="K1553" s="3">
        <v>290.90266153846153</v>
      </c>
      <c r="L1553" s="4">
        <v>0.35000000000000003</v>
      </c>
    </row>
    <row r="1554" spans="1:12" x14ac:dyDescent="0.35">
      <c r="A1554" s="1" t="s">
        <v>2809</v>
      </c>
      <c r="B1554" t="s">
        <v>2810</v>
      </c>
      <c r="C1554" t="s">
        <v>34</v>
      </c>
      <c r="D1554" t="s">
        <v>35</v>
      </c>
      <c r="E1554">
        <v>1</v>
      </c>
      <c r="F1554" s="2">
        <v>408.98</v>
      </c>
      <c r="G1554" s="3">
        <v>1064</v>
      </c>
      <c r="H1554" s="3">
        <v>4.0898000000000003</v>
      </c>
      <c r="I1554" s="3">
        <v>19.222060000000003</v>
      </c>
      <c r="J1554" s="3">
        <v>432.29186000000004</v>
      </c>
      <c r="K1554" s="3">
        <v>665.06440000000009</v>
      </c>
      <c r="L1554" s="4">
        <v>0.35000000000000003</v>
      </c>
    </row>
    <row r="1555" spans="1:12" x14ac:dyDescent="0.35">
      <c r="A1555" s="1" t="s">
        <v>2811</v>
      </c>
      <c r="B1555" t="s">
        <v>2812</v>
      </c>
      <c r="C1555" t="s">
        <v>34</v>
      </c>
      <c r="D1555" t="s">
        <v>35</v>
      </c>
      <c r="E1555">
        <v>1</v>
      </c>
      <c r="F1555" s="2">
        <v>591.85</v>
      </c>
      <c r="G1555" s="3">
        <v>1448.7536</v>
      </c>
      <c r="H1555" s="3">
        <v>5.9185000000000008</v>
      </c>
      <c r="I1555" s="3">
        <v>27.816950000000002</v>
      </c>
      <c r="J1555" s="3">
        <v>625.58545000000004</v>
      </c>
      <c r="K1555" s="3">
        <v>962.43915384615389</v>
      </c>
      <c r="L1555" s="4">
        <v>0.35</v>
      </c>
    </row>
    <row r="1556" spans="1:12" x14ac:dyDescent="0.35">
      <c r="A1556" s="1" t="s">
        <v>2813</v>
      </c>
      <c r="B1556" t="s">
        <v>2814</v>
      </c>
      <c r="C1556" t="s">
        <v>34</v>
      </c>
      <c r="D1556" t="s">
        <v>35</v>
      </c>
      <c r="E1556">
        <v>1</v>
      </c>
      <c r="F1556" s="2">
        <v>79.8</v>
      </c>
      <c r="G1556" s="3">
        <v>195.33920000000001</v>
      </c>
      <c r="H1556" s="3">
        <v>0.79800000000000004</v>
      </c>
      <c r="I1556" s="3">
        <v>3.7505999999999999</v>
      </c>
      <c r="J1556" s="3">
        <v>84.348600000000005</v>
      </c>
      <c r="K1556" s="3">
        <v>129.76707692307693</v>
      </c>
      <c r="L1556" s="4">
        <v>0.35</v>
      </c>
    </row>
    <row r="1557" spans="1:12" x14ac:dyDescent="0.35">
      <c r="A1557" s="1" t="s">
        <v>2815</v>
      </c>
      <c r="B1557" t="s">
        <v>2816</v>
      </c>
      <c r="C1557" t="s">
        <v>34</v>
      </c>
      <c r="D1557" t="s">
        <v>35</v>
      </c>
      <c r="E1557">
        <v>1</v>
      </c>
      <c r="F1557" s="2">
        <v>212.8</v>
      </c>
      <c r="G1557" s="3">
        <v>520.9008</v>
      </c>
      <c r="H1557" s="3">
        <v>2.1280000000000001</v>
      </c>
      <c r="I1557" s="3">
        <v>10.0016</v>
      </c>
      <c r="J1557" s="3">
        <v>224.92959999999999</v>
      </c>
      <c r="K1557" s="3">
        <v>346.04553846153846</v>
      </c>
      <c r="L1557" s="4">
        <v>0.35000000000000003</v>
      </c>
    </row>
    <row r="1558" spans="1:12" x14ac:dyDescent="0.35">
      <c r="A1558" s="1" t="s">
        <v>2817</v>
      </c>
      <c r="B1558" t="s">
        <v>2818</v>
      </c>
      <c r="C1558" t="s">
        <v>34</v>
      </c>
      <c r="D1558" t="s">
        <v>35</v>
      </c>
      <c r="E1558">
        <v>1</v>
      </c>
      <c r="F1558" s="2">
        <v>15.96</v>
      </c>
      <c r="G1558" s="3">
        <v>39.065600000000003</v>
      </c>
      <c r="H1558" s="3">
        <v>0.15960000000000002</v>
      </c>
      <c r="I1558" s="3">
        <v>0.75012000000000001</v>
      </c>
      <c r="J1558" s="3">
        <v>16.869720000000001</v>
      </c>
      <c r="K1558" s="3">
        <v>25.953415384615386</v>
      </c>
      <c r="L1558" s="4">
        <v>0.35000000000000003</v>
      </c>
    </row>
    <row r="1559" spans="1:12" x14ac:dyDescent="0.35">
      <c r="A1559" s="1" t="s">
        <v>2819</v>
      </c>
      <c r="B1559" t="s">
        <v>2820</v>
      </c>
      <c r="C1559" t="s">
        <v>34</v>
      </c>
      <c r="D1559" t="s">
        <v>35</v>
      </c>
      <c r="E1559">
        <v>1</v>
      </c>
      <c r="F1559" s="2">
        <v>16.63</v>
      </c>
      <c r="G1559" s="3">
        <v>40.712000000000003</v>
      </c>
      <c r="H1559" s="3">
        <v>0.1663</v>
      </c>
      <c r="I1559" s="3">
        <v>0.78160999999999992</v>
      </c>
      <c r="J1559" s="3">
        <v>17.577909999999999</v>
      </c>
      <c r="K1559" s="3">
        <v>27.042938461538458</v>
      </c>
      <c r="L1559" s="4">
        <v>0.35</v>
      </c>
    </row>
    <row r="1560" spans="1:12" x14ac:dyDescent="0.35">
      <c r="A1560" s="1" t="s">
        <v>2821</v>
      </c>
      <c r="B1560" t="s">
        <v>2822</v>
      </c>
      <c r="C1560" t="s">
        <v>34</v>
      </c>
      <c r="D1560" t="s">
        <v>35</v>
      </c>
      <c r="E1560">
        <v>1</v>
      </c>
      <c r="F1560" s="2">
        <v>218.79</v>
      </c>
      <c r="G1560" s="3">
        <v>636.16</v>
      </c>
      <c r="H1560" s="3">
        <v>2.1879</v>
      </c>
      <c r="I1560" s="3">
        <v>10.28313</v>
      </c>
      <c r="J1560" s="3">
        <v>231.26103000000001</v>
      </c>
      <c r="K1560" s="3">
        <v>355.78620000000001</v>
      </c>
      <c r="L1560" s="4">
        <v>0.35</v>
      </c>
    </row>
    <row r="1561" spans="1:12" x14ac:dyDescent="0.35">
      <c r="A1561" s="1" t="s">
        <v>2823</v>
      </c>
      <c r="B1561" t="s">
        <v>2824</v>
      </c>
      <c r="C1561" t="s">
        <v>34</v>
      </c>
      <c r="D1561" t="s">
        <v>35</v>
      </c>
      <c r="E1561">
        <v>1</v>
      </c>
      <c r="F1561" s="2">
        <v>2759.09</v>
      </c>
      <c r="G1561" s="3">
        <v>6753.8015999999998</v>
      </c>
      <c r="H1561" s="3">
        <v>27.590900000000001</v>
      </c>
      <c r="I1561" s="3">
        <v>129.67723000000001</v>
      </c>
      <c r="J1561" s="3">
        <v>2916.3581300000005</v>
      </c>
      <c r="K1561" s="3">
        <v>4486.7048153846163</v>
      </c>
      <c r="L1561" s="4">
        <v>0.35000000000000003</v>
      </c>
    </row>
    <row r="1562" spans="1:12" x14ac:dyDescent="0.35">
      <c r="A1562" s="1" t="s">
        <v>2825</v>
      </c>
      <c r="B1562" t="s">
        <v>2826</v>
      </c>
      <c r="C1562" t="s">
        <v>34</v>
      </c>
      <c r="D1562" t="s">
        <v>35</v>
      </c>
      <c r="E1562">
        <v>1</v>
      </c>
      <c r="F1562" s="2">
        <v>398.34</v>
      </c>
      <c r="G1562" s="3">
        <v>975.072</v>
      </c>
      <c r="H1562" s="3">
        <v>3.9834000000000001</v>
      </c>
      <c r="I1562" s="3">
        <v>18.721979999999999</v>
      </c>
      <c r="J1562" s="3">
        <v>421.04537999999997</v>
      </c>
      <c r="K1562" s="3">
        <v>647.76212307692299</v>
      </c>
      <c r="L1562" s="4">
        <v>0.35</v>
      </c>
    </row>
    <row r="1563" spans="1:12" x14ac:dyDescent="0.35">
      <c r="A1563" s="1" t="s">
        <v>2827</v>
      </c>
      <c r="B1563" t="s">
        <v>2828</v>
      </c>
      <c r="C1563" t="s">
        <v>34</v>
      </c>
      <c r="D1563" t="s">
        <v>35</v>
      </c>
      <c r="E1563">
        <v>1</v>
      </c>
      <c r="F1563" s="2">
        <v>265.33999999999997</v>
      </c>
      <c r="G1563" s="3">
        <v>649.5104</v>
      </c>
      <c r="H1563" s="3">
        <v>2.6534</v>
      </c>
      <c r="I1563" s="3">
        <v>12.470979999999999</v>
      </c>
      <c r="J1563" s="3">
        <v>280.46437999999995</v>
      </c>
      <c r="K1563" s="3">
        <v>431.48366153846143</v>
      </c>
      <c r="L1563" s="4">
        <v>0.35</v>
      </c>
    </row>
    <row r="1564" spans="1:12" x14ac:dyDescent="0.35">
      <c r="A1564" s="1" t="s">
        <v>2829</v>
      </c>
      <c r="B1564" t="s">
        <v>2830</v>
      </c>
      <c r="C1564" t="s">
        <v>34</v>
      </c>
      <c r="D1564" t="s">
        <v>35</v>
      </c>
      <c r="E1564">
        <v>1</v>
      </c>
      <c r="F1564" s="2">
        <v>1994.34</v>
      </c>
      <c r="G1564" s="3">
        <v>4881.8112000000001</v>
      </c>
      <c r="H1564" s="3">
        <v>19.9434</v>
      </c>
      <c r="I1564" s="3">
        <v>93.733980000000003</v>
      </c>
      <c r="J1564" s="3">
        <v>2108.0173800000002</v>
      </c>
      <c r="K1564" s="3">
        <v>3243.1036615384619</v>
      </c>
      <c r="L1564" s="4">
        <v>0.35</v>
      </c>
    </row>
    <row r="1565" spans="1:12" x14ac:dyDescent="0.35">
      <c r="A1565" s="1">
        <v>1007034210</v>
      </c>
      <c r="B1565" t="s">
        <v>2831</v>
      </c>
      <c r="C1565" t="s">
        <v>13</v>
      </c>
      <c r="D1565" t="s">
        <v>14</v>
      </c>
      <c r="E1565">
        <v>1</v>
      </c>
      <c r="F1565" s="2">
        <v>402</v>
      </c>
      <c r="G1565" s="3">
        <v>829</v>
      </c>
      <c r="H1565" s="3">
        <v>4.0200000000000005</v>
      </c>
      <c r="I1565" s="3">
        <v>18.893999999999998</v>
      </c>
      <c r="J1565" s="3">
        <v>424.91399999999999</v>
      </c>
      <c r="K1565" s="3">
        <v>653.71384615384613</v>
      </c>
      <c r="L1565" s="4">
        <v>0.35</v>
      </c>
    </row>
    <row r="1566" spans="1:12" x14ac:dyDescent="0.35">
      <c r="A1566" s="1">
        <v>1007042000</v>
      </c>
      <c r="B1566" t="s">
        <v>2832</v>
      </c>
      <c r="C1566" t="s">
        <v>13</v>
      </c>
      <c r="D1566" t="s">
        <v>14</v>
      </c>
      <c r="E1566">
        <v>1</v>
      </c>
      <c r="F1566" s="2">
        <v>673.2</v>
      </c>
      <c r="G1566" s="3">
        <v>1389</v>
      </c>
      <c r="H1566" s="3">
        <v>6.7320000000000002</v>
      </c>
      <c r="I1566" s="3">
        <v>31.640400000000003</v>
      </c>
      <c r="J1566" s="3">
        <v>711.57240000000002</v>
      </c>
      <c r="K1566" s="3">
        <v>1094.7267692307692</v>
      </c>
      <c r="L1566" s="4">
        <v>0.34999999999999992</v>
      </c>
    </row>
    <row r="1567" spans="1:12" x14ac:dyDescent="0.35">
      <c r="A1567" s="1" t="s">
        <v>2833</v>
      </c>
      <c r="B1567" t="s">
        <v>2834</v>
      </c>
      <c r="C1567" t="s">
        <v>34</v>
      </c>
      <c r="D1567" t="s">
        <v>35</v>
      </c>
      <c r="E1567">
        <v>1</v>
      </c>
      <c r="F1567" s="2">
        <v>1482.88</v>
      </c>
      <c r="G1567" s="3">
        <v>3629.8416000000002</v>
      </c>
      <c r="H1567" s="3">
        <v>14.828800000000001</v>
      </c>
      <c r="I1567" s="3">
        <v>69.695360000000008</v>
      </c>
      <c r="J1567" s="3">
        <v>1567.40416</v>
      </c>
      <c r="K1567" s="3">
        <v>2411.3910153846155</v>
      </c>
      <c r="L1567" s="4">
        <v>0.35</v>
      </c>
    </row>
    <row r="1568" spans="1:12" x14ac:dyDescent="0.35">
      <c r="A1568" s="1" t="s">
        <v>2835</v>
      </c>
      <c r="B1568" t="s">
        <v>2834</v>
      </c>
      <c r="C1568" t="s">
        <v>34</v>
      </c>
      <c r="D1568" t="s">
        <v>35</v>
      </c>
      <c r="E1568">
        <v>1</v>
      </c>
      <c r="F1568" s="2">
        <v>1482.88</v>
      </c>
      <c r="G1568" s="3">
        <v>3629.8416000000002</v>
      </c>
      <c r="H1568" s="3">
        <v>14.828800000000001</v>
      </c>
      <c r="I1568" s="3">
        <v>69.695360000000008</v>
      </c>
      <c r="J1568" s="3">
        <v>1567.40416</v>
      </c>
      <c r="K1568" s="3">
        <v>2411.3910153846155</v>
      </c>
      <c r="L1568" s="4">
        <v>0.35</v>
      </c>
    </row>
    <row r="1569" spans="1:12" x14ac:dyDescent="0.35">
      <c r="A1569" s="1">
        <v>1053001</v>
      </c>
      <c r="B1569" t="s">
        <v>2836</v>
      </c>
      <c r="C1569" t="s">
        <v>34</v>
      </c>
      <c r="D1569" t="s">
        <v>35</v>
      </c>
      <c r="E1569">
        <v>1</v>
      </c>
      <c r="F1569" s="2">
        <v>1.73</v>
      </c>
      <c r="G1569" s="3">
        <v>6.46</v>
      </c>
      <c r="H1569" s="3">
        <v>1.7299999999999999E-2</v>
      </c>
      <c r="I1569" s="3">
        <v>8.1309999999999993E-2</v>
      </c>
      <c r="J1569" s="3">
        <v>1.8286100000000001</v>
      </c>
      <c r="K1569" s="3">
        <v>2.813246153846154</v>
      </c>
      <c r="L1569" s="4">
        <v>0.35</v>
      </c>
    </row>
    <row r="1570" spans="1:12" x14ac:dyDescent="0.35">
      <c r="A1570" s="1">
        <v>19016</v>
      </c>
      <c r="B1570" t="s">
        <v>2837</v>
      </c>
      <c r="C1570" t="s">
        <v>34</v>
      </c>
      <c r="D1570" t="s">
        <v>35</v>
      </c>
      <c r="E1570">
        <v>1</v>
      </c>
      <c r="F1570" s="2">
        <v>4</v>
      </c>
      <c r="G1570" s="3">
        <v>6.72</v>
      </c>
      <c r="H1570" s="3">
        <v>0.04</v>
      </c>
      <c r="I1570" s="3">
        <v>0.188</v>
      </c>
      <c r="J1570" s="3">
        <v>4.2279999999999998</v>
      </c>
      <c r="K1570" s="3">
        <v>6.5046153846153842</v>
      </c>
      <c r="L1570" s="4">
        <v>0.35</v>
      </c>
    </row>
    <row r="1571" spans="1:12" x14ac:dyDescent="0.35">
      <c r="A1571" s="1" t="s">
        <v>2838</v>
      </c>
      <c r="B1571" t="s">
        <v>2839</v>
      </c>
      <c r="C1571" t="s">
        <v>1467</v>
      </c>
      <c r="D1571" t="s">
        <v>1468</v>
      </c>
      <c r="E1571">
        <v>1</v>
      </c>
      <c r="F1571" s="2">
        <v>16.02</v>
      </c>
      <c r="G1571" s="3">
        <v>34</v>
      </c>
      <c r="H1571" s="3">
        <v>0.16020000000000001</v>
      </c>
      <c r="I1571" s="3">
        <v>0.75293999999999994</v>
      </c>
      <c r="J1571" s="3">
        <v>16.933139999999998</v>
      </c>
      <c r="K1571" s="3">
        <v>26.050984615384611</v>
      </c>
      <c r="L1571" s="4">
        <v>0.35</v>
      </c>
    </row>
    <row r="1572" spans="1:12" x14ac:dyDescent="0.35">
      <c r="A1572" s="1" t="s">
        <v>2840</v>
      </c>
      <c r="B1572" t="s">
        <v>2841</v>
      </c>
      <c r="C1572" t="s">
        <v>1441</v>
      </c>
      <c r="D1572" t="s">
        <v>1442</v>
      </c>
      <c r="E1572">
        <v>1</v>
      </c>
      <c r="F1572" s="2">
        <v>70</v>
      </c>
      <c r="G1572" s="3">
        <v>171.34880000000001</v>
      </c>
      <c r="H1572" s="3">
        <v>0.70000000000000007</v>
      </c>
      <c r="I1572" s="3">
        <v>3.29</v>
      </c>
      <c r="J1572" s="3">
        <v>73.990000000000009</v>
      </c>
      <c r="K1572" s="3">
        <v>113.83076923076923</v>
      </c>
      <c r="L1572" s="4">
        <v>0.34999999999999992</v>
      </c>
    </row>
    <row r="1573" spans="1:12" x14ac:dyDescent="0.35">
      <c r="A1573" s="1" t="s">
        <v>2842</v>
      </c>
      <c r="B1573" t="s">
        <v>2843</v>
      </c>
      <c r="C1573" t="s">
        <v>1441</v>
      </c>
      <c r="D1573" t="s">
        <v>1442</v>
      </c>
      <c r="E1573">
        <v>1</v>
      </c>
      <c r="F1573" s="2">
        <v>180</v>
      </c>
      <c r="G1573" s="3">
        <v>440.608</v>
      </c>
      <c r="H1573" s="3">
        <v>1.8</v>
      </c>
      <c r="I1573" s="3">
        <v>8.4600000000000009</v>
      </c>
      <c r="J1573" s="3">
        <v>190.26000000000002</v>
      </c>
      <c r="K1573" s="3">
        <v>292.70769230769235</v>
      </c>
      <c r="L1573" s="4">
        <v>0.35000000000000003</v>
      </c>
    </row>
    <row r="1574" spans="1:12" x14ac:dyDescent="0.35">
      <c r="A1574" s="1" t="s">
        <v>2844</v>
      </c>
      <c r="B1574" t="s">
        <v>2845</v>
      </c>
      <c r="C1574" t="s">
        <v>363</v>
      </c>
      <c r="D1574" t="s">
        <v>364</v>
      </c>
      <c r="E1574">
        <v>1</v>
      </c>
      <c r="F1574" s="2">
        <v>464.01</v>
      </c>
      <c r="G1574" s="3">
        <v>1135.8144</v>
      </c>
      <c r="H1574" s="3">
        <v>4.6401000000000003</v>
      </c>
      <c r="I1574" s="3">
        <v>21.80847</v>
      </c>
      <c r="J1574" s="3">
        <v>490.45857000000001</v>
      </c>
      <c r="K1574" s="3">
        <v>754.55164615384615</v>
      </c>
      <c r="L1574" s="4">
        <v>0.35</v>
      </c>
    </row>
    <row r="1575" spans="1:12" x14ac:dyDescent="0.35">
      <c r="A1575" s="1" t="s">
        <v>2846</v>
      </c>
      <c r="B1575" t="s">
        <v>2847</v>
      </c>
      <c r="C1575" t="s">
        <v>1441</v>
      </c>
      <c r="D1575" t="s">
        <v>1442</v>
      </c>
      <c r="E1575">
        <v>1</v>
      </c>
      <c r="F1575" s="2">
        <v>50</v>
      </c>
      <c r="G1575" s="3">
        <v>122.39360000000001</v>
      </c>
      <c r="H1575" s="3">
        <v>0.5</v>
      </c>
      <c r="I1575" s="3">
        <v>2.35</v>
      </c>
      <c r="J1575" s="3">
        <v>52.85</v>
      </c>
      <c r="K1575" s="3">
        <v>81.307692307692307</v>
      </c>
      <c r="L1575" s="4">
        <v>0.35</v>
      </c>
    </row>
    <row r="1576" spans="1:12" hidden="1" x14ac:dyDescent="0.35">
      <c r="A1576" s="1" t="s">
        <v>2848</v>
      </c>
      <c r="B1576" t="s">
        <v>2849</v>
      </c>
      <c r="C1576" t="s">
        <v>46</v>
      </c>
      <c r="D1576" t="s">
        <v>47</v>
      </c>
      <c r="E1576">
        <v>1</v>
      </c>
      <c r="F1576" s="2">
        <v>1</v>
      </c>
      <c r="G1576" s="3">
        <v>3.34</v>
      </c>
      <c r="H1576" s="3">
        <v>0.01</v>
      </c>
      <c r="I1576" s="3">
        <v>4.7E-2</v>
      </c>
      <c r="J1576" s="3">
        <v>1.0569999999999999</v>
      </c>
      <c r="K1576" s="3">
        <v>1.6261538461538461</v>
      </c>
      <c r="L1576" s="4">
        <v>0.35</v>
      </c>
    </row>
    <row r="1577" spans="1:12" x14ac:dyDescent="0.35">
      <c r="A1577" s="1">
        <v>1190110100</v>
      </c>
      <c r="B1577" t="s">
        <v>2850</v>
      </c>
      <c r="C1577" t="s">
        <v>13</v>
      </c>
      <c r="D1577" t="s">
        <v>14</v>
      </c>
      <c r="E1577">
        <v>1</v>
      </c>
      <c r="F1577" s="2">
        <v>2869.2</v>
      </c>
      <c r="G1577" s="3">
        <v>5916</v>
      </c>
      <c r="H1577" s="3">
        <v>28.692</v>
      </c>
      <c r="I1577" s="3">
        <v>134.85239999999999</v>
      </c>
      <c r="J1577" s="3">
        <v>3032.7443999999996</v>
      </c>
      <c r="K1577" s="3">
        <v>4665.7606153846145</v>
      </c>
      <c r="L1577" s="4">
        <v>0.35</v>
      </c>
    </row>
    <row r="1578" spans="1:12" x14ac:dyDescent="0.35">
      <c r="A1578" s="1">
        <v>1190110180</v>
      </c>
      <c r="B1578" t="s">
        <v>2851</v>
      </c>
      <c r="C1578" t="s">
        <v>13</v>
      </c>
      <c r="D1578" t="s">
        <v>14</v>
      </c>
      <c r="E1578">
        <v>1</v>
      </c>
      <c r="F1578" s="2">
        <v>667.2</v>
      </c>
      <c r="G1578" s="3">
        <v>1376</v>
      </c>
      <c r="H1578" s="3">
        <v>6.6720000000000006</v>
      </c>
      <c r="I1578" s="3">
        <v>31.358400000000003</v>
      </c>
      <c r="J1578" s="3">
        <v>705.23040000000003</v>
      </c>
      <c r="K1578" s="3">
        <v>1084.9698461538462</v>
      </c>
      <c r="L1578" s="4">
        <v>0.35000000000000003</v>
      </c>
    </row>
    <row r="1579" spans="1:12" x14ac:dyDescent="0.35">
      <c r="A1579" s="1">
        <v>163</v>
      </c>
      <c r="B1579" t="s">
        <v>2852</v>
      </c>
      <c r="C1579" t="s">
        <v>34</v>
      </c>
      <c r="D1579" t="s">
        <v>35</v>
      </c>
      <c r="E1579">
        <v>1</v>
      </c>
      <c r="F1579" s="2">
        <v>431.12</v>
      </c>
      <c r="G1579" s="3">
        <v>971</v>
      </c>
      <c r="H1579" s="3">
        <v>4.3112000000000004</v>
      </c>
      <c r="I1579" s="3">
        <v>20.262640000000001</v>
      </c>
      <c r="J1579" s="3">
        <v>455.69383999999997</v>
      </c>
      <c r="K1579" s="3">
        <v>701.06744615384605</v>
      </c>
      <c r="L1579" s="4">
        <v>0.35</v>
      </c>
    </row>
    <row r="1580" spans="1:12" x14ac:dyDescent="0.35">
      <c r="A1580" s="1" t="s">
        <v>2853</v>
      </c>
      <c r="B1580" t="s">
        <v>2854</v>
      </c>
      <c r="C1580" t="s">
        <v>26</v>
      </c>
      <c r="D1580" t="s">
        <v>27</v>
      </c>
      <c r="E1580">
        <v>1</v>
      </c>
      <c r="F1580" s="2">
        <v>2.2200000000000002</v>
      </c>
      <c r="G1580" s="3">
        <v>5.4320000000000004</v>
      </c>
      <c r="H1580" s="3">
        <v>2.2200000000000001E-2</v>
      </c>
      <c r="I1580" s="3">
        <v>0.10434000000000002</v>
      </c>
      <c r="J1580" s="3">
        <v>2.3465400000000005</v>
      </c>
      <c r="K1580" s="3">
        <v>3.6100615384615393</v>
      </c>
      <c r="L1580" s="4">
        <v>0.35000000000000003</v>
      </c>
    </row>
    <row r="1581" spans="1:12" x14ac:dyDescent="0.35">
      <c r="A1581" s="1">
        <v>1505</v>
      </c>
      <c r="B1581" t="s">
        <v>2855</v>
      </c>
      <c r="C1581" t="s">
        <v>1467</v>
      </c>
      <c r="D1581" t="s">
        <v>1468</v>
      </c>
      <c r="E1581">
        <v>1</v>
      </c>
      <c r="F1581" s="2">
        <v>19.350000000000001</v>
      </c>
      <c r="G1581" s="3">
        <v>40</v>
      </c>
      <c r="H1581" s="3">
        <v>0.19350000000000001</v>
      </c>
      <c r="I1581" s="3">
        <v>0.90945000000000009</v>
      </c>
      <c r="J1581" s="3">
        <v>20.452950000000001</v>
      </c>
      <c r="K1581" s="3">
        <v>31.466076923076923</v>
      </c>
      <c r="L1581" s="4">
        <v>0.34999999999999992</v>
      </c>
    </row>
    <row r="1582" spans="1:12" x14ac:dyDescent="0.35">
      <c r="A1582" s="1" t="s">
        <v>2856</v>
      </c>
      <c r="B1582" t="s">
        <v>2857</v>
      </c>
      <c r="C1582" t="s">
        <v>363</v>
      </c>
      <c r="D1582" t="s">
        <v>364</v>
      </c>
      <c r="E1582">
        <v>1</v>
      </c>
      <c r="F1582" s="2">
        <v>3.22</v>
      </c>
      <c r="G1582" s="3">
        <v>12.0288</v>
      </c>
      <c r="H1582" s="3">
        <v>3.2199999999999999E-2</v>
      </c>
      <c r="I1582" s="3">
        <v>0.15134</v>
      </c>
      <c r="J1582" s="3">
        <v>3.40354</v>
      </c>
      <c r="K1582" s="3">
        <v>5.2362153846153845</v>
      </c>
      <c r="L1582" s="4">
        <v>0.35</v>
      </c>
    </row>
    <row r="1583" spans="1:12" hidden="1" x14ac:dyDescent="0.35">
      <c r="A1583" s="1" t="s">
        <v>2858</v>
      </c>
      <c r="B1583" t="s">
        <v>2859</v>
      </c>
      <c r="C1583" t="s">
        <v>46</v>
      </c>
      <c r="D1583" t="s">
        <v>47</v>
      </c>
      <c r="E1583">
        <v>1</v>
      </c>
      <c r="F1583" s="2">
        <v>0.31309999999999999</v>
      </c>
      <c r="G1583" s="3">
        <v>1</v>
      </c>
      <c r="H1583" s="3">
        <v>3.1310000000000001E-3</v>
      </c>
      <c r="I1583" s="3">
        <v>1.47157E-2</v>
      </c>
      <c r="J1583" s="3">
        <v>0.33094669999999998</v>
      </c>
      <c r="K1583" s="3">
        <v>0.50914876923076924</v>
      </c>
      <c r="L1583" s="4">
        <v>0.35000000000000003</v>
      </c>
    </row>
    <row r="1584" spans="1:12" hidden="1" x14ac:dyDescent="0.35">
      <c r="A1584" s="1" t="s">
        <v>2860</v>
      </c>
      <c r="B1584" t="s">
        <v>2861</v>
      </c>
      <c r="C1584" t="s">
        <v>46</v>
      </c>
      <c r="D1584" t="s">
        <v>47</v>
      </c>
      <c r="E1584">
        <v>1</v>
      </c>
      <c r="F1584" s="2">
        <v>1.4695</v>
      </c>
      <c r="G1584" s="3">
        <v>4</v>
      </c>
      <c r="H1584" s="3">
        <v>1.4695E-2</v>
      </c>
      <c r="I1584" s="3">
        <v>6.9066500000000003E-2</v>
      </c>
      <c r="J1584" s="3">
        <v>1.5532614999999999</v>
      </c>
      <c r="K1584" s="3">
        <v>2.3896330769230767</v>
      </c>
      <c r="L1584" s="4">
        <v>0.35</v>
      </c>
    </row>
    <row r="1585" spans="1:12" x14ac:dyDescent="0.35">
      <c r="A1585" s="1" t="s">
        <v>2862</v>
      </c>
      <c r="B1585" t="s">
        <v>2863</v>
      </c>
      <c r="C1585" t="s">
        <v>13</v>
      </c>
      <c r="D1585" t="s">
        <v>14</v>
      </c>
      <c r="E1585">
        <v>1</v>
      </c>
      <c r="F1585" s="2">
        <v>3.73</v>
      </c>
      <c r="G1585" s="3">
        <v>9.1280000000000001</v>
      </c>
      <c r="H1585" s="3">
        <v>3.73E-2</v>
      </c>
      <c r="I1585" s="3">
        <v>0.17530999999999999</v>
      </c>
      <c r="J1585" s="3">
        <v>3.9426100000000002</v>
      </c>
      <c r="K1585" s="3">
        <v>6.0655538461538461</v>
      </c>
      <c r="L1585" s="4">
        <v>0.35</v>
      </c>
    </row>
    <row r="1586" spans="1:12" x14ac:dyDescent="0.35">
      <c r="A1586" s="1" t="s">
        <v>2864</v>
      </c>
      <c r="B1586" t="s">
        <v>2863</v>
      </c>
      <c r="C1586" t="s">
        <v>13</v>
      </c>
      <c r="D1586" t="s">
        <v>14</v>
      </c>
      <c r="E1586">
        <v>1</v>
      </c>
      <c r="F1586" s="2">
        <v>3.73</v>
      </c>
      <c r="G1586" s="3">
        <v>9.1280000000000001</v>
      </c>
      <c r="H1586" s="3">
        <v>3.73E-2</v>
      </c>
      <c r="I1586" s="3">
        <v>0.17530999999999999</v>
      </c>
      <c r="J1586" s="3">
        <v>3.9426100000000002</v>
      </c>
      <c r="K1586" s="3">
        <v>6.0655538461538461</v>
      </c>
      <c r="L1586" s="4">
        <v>0.35</v>
      </c>
    </row>
    <row r="1587" spans="1:12" x14ac:dyDescent="0.35">
      <c r="A1587" s="1" t="s">
        <v>2865</v>
      </c>
      <c r="B1587" t="s">
        <v>2866</v>
      </c>
      <c r="C1587" t="s">
        <v>363</v>
      </c>
      <c r="D1587" t="s">
        <v>364</v>
      </c>
      <c r="E1587">
        <v>1</v>
      </c>
      <c r="F1587" s="2">
        <v>3.38</v>
      </c>
      <c r="G1587" s="3">
        <v>6.86</v>
      </c>
      <c r="H1587" s="3">
        <v>3.3799999999999997E-2</v>
      </c>
      <c r="I1587" s="3">
        <v>0.15886</v>
      </c>
      <c r="J1587" s="3">
        <v>3.5726599999999999</v>
      </c>
      <c r="K1587" s="3">
        <v>5.4963999999999995</v>
      </c>
      <c r="L1587" s="4">
        <v>0.35</v>
      </c>
    </row>
    <row r="1588" spans="1:12" x14ac:dyDescent="0.35">
      <c r="A1588" s="1">
        <v>1002000100</v>
      </c>
      <c r="B1588" t="s">
        <v>2867</v>
      </c>
      <c r="C1588" t="s">
        <v>13</v>
      </c>
      <c r="D1588" t="s">
        <v>14</v>
      </c>
      <c r="E1588">
        <v>1</v>
      </c>
      <c r="F1588" s="2">
        <v>1178.4000000000001</v>
      </c>
      <c r="G1588" s="3">
        <v>2430</v>
      </c>
      <c r="H1588" s="3">
        <v>11.784000000000001</v>
      </c>
      <c r="I1588" s="3">
        <v>55.384800000000006</v>
      </c>
      <c r="J1588" s="3">
        <v>1245.5688000000002</v>
      </c>
      <c r="K1588" s="3">
        <v>1916.2596923076926</v>
      </c>
      <c r="L1588" s="4">
        <v>0.35</v>
      </c>
    </row>
    <row r="1589" spans="1:12" x14ac:dyDescent="0.35">
      <c r="A1589" s="1">
        <v>1008098600</v>
      </c>
      <c r="B1589" t="s">
        <v>2868</v>
      </c>
      <c r="C1589" t="s">
        <v>13</v>
      </c>
      <c r="D1589" t="s">
        <v>14</v>
      </c>
      <c r="E1589">
        <v>1</v>
      </c>
      <c r="F1589" s="2">
        <v>159</v>
      </c>
      <c r="G1589" s="3">
        <v>328</v>
      </c>
      <c r="H1589" s="3">
        <v>1.59</v>
      </c>
      <c r="I1589" s="3">
        <v>7.4729999999999999</v>
      </c>
      <c r="J1589" s="3">
        <v>168.06300000000002</v>
      </c>
      <c r="K1589" s="3">
        <v>258.55846153846153</v>
      </c>
      <c r="L1589" s="4">
        <v>0.34999999999999992</v>
      </c>
    </row>
    <row r="1590" spans="1:12" x14ac:dyDescent="0.35">
      <c r="A1590" s="1">
        <v>1008113120</v>
      </c>
      <c r="B1590" t="s">
        <v>2869</v>
      </c>
      <c r="C1590" t="s">
        <v>13</v>
      </c>
      <c r="D1590" t="s">
        <v>14</v>
      </c>
      <c r="E1590">
        <v>1</v>
      </c>
      <c r="F1590" s="2">
        <v>1057.8</v>
      </c>
      <c r="G1590" s="3">
        <v>2182</v>
      </c>
      <c r="H1590" s="3">
        <v>10.577999999999999</v>
      </c>
      <c r="I1590" s="3">
        <v>49.7166</v>
      </c>
      <c r="J1590" s="3">
        <v>1118.0945999999999</v>
      </c>
      <c r="K1590" s="3">
        <v>1720.1455384615383</v>
      </c>
      <c r="L1590" s="4">
        <v>0.35</v>
      </c>
    </row>
    <row r="1591" spans="1:12" x14ac:dyDescent="0.35">
      <c r="A1591" s="1">
        <v>1008114020</v>
      </c>
      <c r="B1591" t="s">
        <v>2870</v>
      </c>
      <c r="C1591" t="s">
        <v>13</v>
      </c>
      <c r="D1591" t="s">
        <v>14</v>
      </c>
      <c r="E1591">
        <v>1</v>
      </c>
      <c r="F1591" s="2">
        <v>490.2</v>
      </c>
      <c r="G1591" s="3">
        <v>1011</v>
      </c>
      <c r="H1591" s="3">
        <v>4.9020000000000001</v>
      </c>
      <c r="I1591" s="3">
        <v>23.039400000000001</v>
      </c>
      <c r="J1591" s="3">
        <v>518.14139999999998</v>
      </c>
      <c r="K1591" s="3">
        <v>797.14061538461533</v>
      </c>
      <c r="L1591" s="4">
        <v>0.35</v>
      </c>
    </row>
    <row r="1592" spans="1:12" x14ac:dyDescent="0.35">
      <c r="A1592" s="1">
        <v>1008115050</v>
      </c>
      <c r="B1592" t="s">
        <v>2871</v>
      </c>
      <c r="C1592" t="s">
        <v>13</v>
      </c>
      <c r="D1592" t="s">
        <v>14</v>
      </c>
      <c r="E1592">
        <v>1</v>
      </c>
      <c r="F1592" s="2">
        <v>1177.2</v>
      </c>
      <c r="G1592" s="3">
        <v>2881.5920000000001</v>
      </c>
      <c r="H1592" s="3">
        <v>11.772</v>
      </c>
      <c r="I1592" s="3">
        <v>55.328400000000002</v>
      </c>
      <c r="J1592" s="3">
        <v>1244.3004000000001</v>
      </c>
      <c r="K1592" s="3">
        <v>1914.3083076923078</v>
      </c>
      <c r="L1592" s="4">
        <v>0.35000000000000003</v>
      </c>
    </row>
    <row r="1593" spans="1:12" x14ac:dyDescent="0.35">
      <c r="A1593" s="1" t="s">
        <v>2872</v>
      </c>
      <c r="B1593" t="s">
        <v>2873</v>
      </c>
      <c r="C1593" t="s">
        <v>13</v>
      </c>
      <c r="D1593" t="s">
        <v>14</v>
      </c>
      <c r="E1593">
        <v>1</v>
      </c>
      <c r="F1593" s="2">
        <v>496.2</v>
      </c>
      <c r="G1593" s="3">
        <v>1214.6176</v>
      </c>
      <c r="H1593" s="3">
        <v>4.9619999999999997</v>
      </c>
      <c r="I1593" s="3">
        <v>23.321400000000001</v>
      </c>
      <c r="J1593" s="3">
        <v>524.48339999999996</v>
      </c>
      <c r="K1593" s="3">
        <v>806.89753846153837</v>
      </c>
      <c r="L1593" s="4">
        <v>0.35</v>
      </c>
    </row>
    <row r="1594" spans="1:12" x14ac:dyDescent="0.35">
      <c r="A1594" s="1">
        <v>1008123010</v>
      </c>
      <c r="B1594" t="s">
        <v>2874</v>
      </c>
      <c r="C1594" t="s">
        <v>13</v>
      </c>
      <c r="D1594" t="s">
        <v>14</v>
      </c>
      <c r="E1594">
        <v>1</v>
      </c>
      <c r="F1594" s="2">
        <v>2761.2</v>
      </c>
      <c r="G1594" s="3">
        <v>5694</v>
      </c>
      <c r="H1594" s="3">
        <v>27.611999999999998</v>
      </c>
      <c r="I1594" s="3">
        <v>129.7764</v>
      </c>
      <c r="J1594" s="3">
        <v>2918.5884000000001</v>
      </c>
      <c r="K1594" s="3">
        <v>4490.1360000000004</v>
      </c>
      <c r="L1594" s="4">
        <v>0.35000000000000003</v>
      </c>
    </row>
    <row r="1595" spans="1:12" x14ac:dyDescent="0.35">
      <c r="A1595" s="1">
        <v>1008123030</v>
      </c>
      <c r="B1595" t="s">
        <v>2875</v>
      </c>
      <c r="C1595" t="s">
        <v>13</v>
      </c>
      <c r="D1595" t="s">
        <v>14</v>
      </c>
      <c r="E1595">
        <v>1</v>
      </c>
      <c r="F1595" s="2">
        <v>2490.6</v>
      </c>
      <c r="G1595" s="3">
        <v>6096.5744000000004</v>
      </c>
      <c r="H1595" s="3">
        <v>24.905999999999999</v>
      </c>
      <c r="I1595" s="3">
        <v>117.0582</v>
      </c>
      <c r="J1595" s="3">
        <v>2632.5641999999998</v>
      </c>
      <c r="K1595" s="3">
        <v>4050.098769230769</v>
      </c>
      <c r="L1595" s="4">
        <v>0.35000000000000003</v>
      </c>
    </row>
    <row r="1596" spans="1:12" x14ac:dyDescent="0.35">
      <c r="A1596" s="1">
        <v>1008140020</v>
      </c>
      <c r="B1596" t="s">
        <v>2876</v>
      </c>
      <c r="C1596" t="s">
        <v>13</v>
      </c>
      <c r="D1596" t="s">
        <v>14</v>
      </c>
      <c r="E1596">
        <v>1</v>
      </c>
      <c r="F1596" s="2">
        <v>22.2</v>
      </c>
      <c r="G1596" s="3">
        <v>46</v>
      </c>
      <c r="H1596" s="3">
        <v>0.222</v>
      </c>
      <c r="I1596" s="3">
        <v>1.0433999999999999</v>
      </c>
      <c r="J1596" s="3">
        <v>23.465399999999999</v>
      </c>
      <c r="K1596" s="3">
        <v>36.100615384615381</v>
      </c>
      <c r="L1596" s="4">
        <v>0.35</v>
      </c>
    </row>
    <row r="1597" spans="1:12" x14ac:dyDescent="0.35">
      <c r="A1597" s="1">
        <v>1008140080</v>
      </c>
      <c r="B1597" t="s">
        <v>2877</v>
      </c>
      <c r="C1597" t="s">
        <v>13</v>
      </c>
      <c r="D1597" t="s">
        <v>14</v>
      </c>
      <c r="E1597">
        <v>1</v>
      </c>
      <c r="F1597" s="2">
        <v>165.6</v>
      </c>
      <c r="G1597" s="3">
        <v>342</v>
      </c>
      <c r="H1597" s="3">
        <v>1.6559999999999999</v>
      </c>
      <c r="I1597" s="3">
        <v>7.7831999999999999</v>
      </c>
      <c r="J1597" s="3">
        <v>175.03919999999999</v>
      </c>
      <c r="K1597" s="3">
        <v>269.2910769230769</v>
      </c>
      <c r="L1597" s="4">
        <v>0.35</v>
      </c>
    </row>
    <row r="1598" spans="1:12" x14ac:dyDescent="0.35">
      <c r="A1598" s="1">
        <v>1008315030</v>
      </c>
      <c r="B1598" t="s">
        <v>2878</v>
      </c>
      <c r="C1598" t="s">
        <v>13</v>
      </c>
      <c r="D1598" t="s">
        <v>14</v>
      </c>
      <c r="E1598">
        <v>1</v>
      </c>
      <c r="F1598" s="2">
        <v>1260.5999999999999</v>
      </c>
      <c r="G1598" s="3">
        <v>2600</v>
      </c>
      <c r="H1598" s="3">
        <v>12.606</v>
      </c>
      <c r="I1598" s="3">
        <v>59.248199999999997</v>
      </c>
      <c r="J1598" s="3">
        <v>1332.4541999999999</v>
      </c>
      <c r="K1598" s="3">
        <v>2049.9295384615384</v>
      </c>
      <c r="L1598" s="4">
        <v>0.35000000000000003</v>
      </c>
    </row>
    <row r="1599" spans="1:12" x14ac:dyDescent="0.35">
      <c r="A1599" s="1">
        <v>1008401000</v>
      </c>
      <c r="B1599" t="s">
        <v>2879</v>
      </c>
      <c r="C1599" t="s">
        <v>13</v>
      </c>
      <c r="D1599" t="s">
        <v>14</v>
      </c>
      <c r="E1599">
        <v>1</v>
      </c>
      <c r="F1599" s="2">
        <v>975.6</v>
      </c>
      <c r="G1599" s="3">
        <v>2012</v>
      </c>
      <c r="H1599" s="3">
        <v>9.7560000000000002</v>
      </c>
      <c r="I1599" s="3">
        <v>45.853200000000001</v>
      </c>
      <c r="J1599" s="3">
        <v>1031.2092</v>
      </c>
      <c r="K1599" s="3">
        <v>1586.4756923076923</v>
      </c>
      <c r="L1599" s="4">
        <v>0.35</v>
      </c>
    </row>
    <row r="1600" spans="1:12" x14ac:dyDescent="0.35">
      <c r="A1600" s="1">
        <v>1009296100</v>
      </c>
      <c r="B1600" t="s">
        <v>2880</v>
      </c>
      <c r="C1600" t="s">
        <v>13</v>
      </c>
      <c r="D1600" t="s">
        <v>14</v>
      </c>
      <c r="E1600">
        <v>1</v>
      </c>
      <c r="F1600" s="2">
        <v>64.2</v>
      </c>
      <c r="G1600" s="3">
        <v>157.1472</v>
      </c>
      <c r="H1600" s="3">
        <v>0.64200000000000002</v>
      </c>
      <c r="I1600" s="3">
        <v>3.0174000000000003</v>
      </c>
      <c r="J1600" s="3">
        <v>67.859399999999994</v>
      </c>
      <c r="K1600" s="3">
        <v>104.3990769230769</v>
      </c>
      <c r="L1600" s="4">
        <v>0.34999999999999992</v>
      </c>
    </row>
    <row r="1601" spans="1:12" x14ac:dyDescent="0.35">
      <c r="A1601" s="1">
        <v>1009641006</v>
      </c>
      <c r="B1601" t="s">
        <v>2881</v>
      </c>
      <c r="C1601" t="s">
        <v>13</v>
      </c>
      <c r="D1601" t="s">
        <v>14</v>
      </c>
      <c r="E1601">
        <v>1</v>
      </c>
      <c r="F1601" s="2">
        <v>1762.2</v>
      </c>
      <c r="G1601" s="3">
        <v>3634</v>
      </c>
      <c r="H1601" s="3">
        <v>17.622</v>
      </c>
      <c r="I1601" s="3">
        <v>82.823400000000007</v>
      </c>
      <c r="J1601" s="3">
        <v>1862.6454000000001</v>
      </c>
      <c r="K1601" s="3">
        <v>2865.6083076923078</v>
      </c>
      <c r="L1601" s="4">
        <v>0.35</v>
      </c>
    </row>
    <row r="1602" spans="1:12" x14ac:dyDescent="0.35">
      <c r="A1602" s="1">
        <v>1009642016</v>
      </c>
      <c r="B1602" t="s">
        <v>2882</v>
      </c>
      <c r="C1602" t="s">
        <v>13</v>
      </c>
      <c r="D1602" t="s">
        <v>14</v>
      </c>
      <c r="E1602">
        <v>1</v>
      </c>
      <c r="F1602" s="2">
        <v>8983.7999999999993</v>
      </c>
      <c r="G1602" s="3">
        <v>18524</v>
      </c>
      <c r="H1602" s="3">
        <v>89.837999999999994</v>
      </c>
      <c r="I1602" s="3">
        <v>422.23859999999996</v>
      </c>
      <c r="J1602" s="3">
        <v>9495.8765999999996</v>
      </c>
      <c r="K1602" s="3">
        <v>14609.040923076922</v>
      </c>
      <c r="L1602" s="4">
        <v>0.35</v>
      </c>
    </row>
    <row r="1603" spans="1:12" x14ac:dyDescent="0.35">
      <c r="A1603" s="1">
        <v>1009643001</v>
      </c>
      <c r="B1603" t="s">
        <v>2883</v>
      </c>
      <c r="C1603" t="s">
        <v>13</v>
      </c>
      <c r="D1603" t="s">
        <v>14</v>
      </c>
      <c r="E1603">
        <v>1</v>
      </c>
      <c r="F1603" s="2">
        <v>255</v>
      </c>
      <c r="G1603" s="3">
        <v>526</v>
      </c>
      <c r="H1603" s="3">
        <v>2.5500000000000003</v>
      </c>
      <c r="I1603" s="3">
        <v>11.984999999999999</v>
      </c>
      <c r="J1603" s="3">
        <v>269.53500000000003</v>
      </c>
      <c r="K1603" s="3">
        <v>414.66923076923081</v>
      </c>
      <c r="L1603" s="4">
        <v>0.35</v>
      </c>
    </row>
    <row r="1604" spans="1:12" x14ac:dyDescent="0.35">
      <c r="A1604" s="1">
        <v>1009647801</v>
      </c>
      <c r="B1604" t="s">
        <v>2884</v>
      </c>
      <c r="C1604" t="s">
        <v>13</v>
      </c>
      <c r="D1604" t="s">
        <v>14</v>
      </c>
      <c r="E1604">
        <v>1</v>
      </c>
      <c r="F1604" s="2">
        <v>3730.2</v>
      </c>
      <c r="G1604" s="3">
        <v>7692</v>
      </c>
      <c r="H1604" s="3">
        <v>37.302</v>
      </c>
      <c r="I1604" s="3">
        <v>175.3194</v>
      </c>
      <c r="J1604" s="3">
        <v>3942.8213999999998</v>
      </c>
      <c r="K1604" s="3">
        <v>6065.8790769230764</v>
      </c>
      <c r="L1604" s="4">
        <v>0.35</v>
      </c>
    </row>
    <row r="1605" spans="1:12" x14ac:dyDescent="0.35">
      <c r="A1605" s="1">
        <v>1002600400</v>
      </c>
      <c r="B1605" t="s">
        <v>2885</v>
      </c>
      <c r="C1605" t="s">
        <v>13</v>
      </c>
      <c r="D1605" t="s">
        <v>14</v>
      </c>
      <c r="E1605">
        <v>1</v>
      </c>
      <c r="F1605" s="2">
        <v>259.8</v>
      </c>
      <c r="G1605" s="3">
        <v>536</v>
      </c>
      <c r="H1605" s="3">
        <v>2.5980000000000003</v>
      </c>
      <c r="I1605" s="3">
        <v>12.210600000000001</v>
      </c>
      <c r="J1605" s="3">
        <v>274.60860000000002</v>
      </c>
      <c r="K1605" s="3">
        <v>422.47476923076925</v>
      </c>
      <c r="L1605" s="4">
        <v>0.35</v>
      </c>
    </row>
    <row r="1606" spans="1:12" x14ac:dyDescent="0.35">
      <c r="A1606" s="1">
        <v>1002602103</v>
      </c>
      <c r="B1606" t="s">
        <v>2886</v>
      </c>
      <c r="C1606" t="s">
        <v>13</v>
      </c>
      <c r="D1606" t="s">
        <v>14</v>
      </c>
      <c r="E1606">
        <v>1</v>
      </c>
      <c r="F1606" s="2">
        <v>3598.8</v>
      </c>
      <c r="G1606" s="3">
        <v>7421</v>
      </c>
      <c r="H1606" s="3">
        <v>35.988</v>
      </c>
      <c r="I1606" s="3">
        <v>169.14360000000002</v>
      </c>
      <c r="J1606" s="3">
        <v>3803.9315999999999</v>
      </c>
      <c r="K1606" s="3">
        <v>5852.2024615384607</v>
      </c>
      <c r="L1606" s="4">
        <v>0.34999999999999992</v>
      </c>
    </row>
    <row r="1607" spans="1:12" x14ac:dyDescent="0.35">
      <c r="A1607" s="1">
        <v>1002602208</v>
      </c>
      <c r="B1607" t="s">
        <v>2887</v>
      </c>
      <c r="C1607" t="s">
        <v>13</v>
      </c>
      <c r="D1607" t="s">
        <v>14</v>
      </c>
      <c r="E1607">
        <v>1</v>
      </c>
      <c r="F1607" s="2">
        <v>22410.6</v>
      </c>
      <c r="G1607" s="3">
        <v>48979.87</v>
      </c>
      <c r="H1607" s="3">
        <v>224.10599999999999</v>
      </c>
      <c r="I1607" s="3">
        <v>1053.2982</v>
      </c>
      <c r="J1607" s="3">
        <v>23688.004199999999</v>
      </c>
      <c r="K1607" s="3">
        <v>36443.083384615384</v>
      </c>
      <c r="L1607" s="4">
        <v>0.35</v>
      </c>
    </row>
    <row r="1608" spans="1:12" x14ac:dyDescent="0.35">
      <c r="A1608" s="1">
        <v>1002602209</v>
      </c>
      <c r="B1608" t="s">
        <v>2888</v>
      </c>
      <c r="C1608" t="s">
        <v>13</v>
      </c>
      <c r="D1608" t="s">
        <v>14</v>
      </c>
      <c r="E1608">
        <v>1</v>
      </c>
      <c r="F1608" s="2">
        <v>27321.599999999999</v>
      </c>
      <c r="G1608" s="3">
        <v>59713.19</v>
      </c>
      <c r="H1608" s="3">
        <v>273.21600000000001</v>
      </c>
      <c r="I1608" s="3">
        <v>1284.1152</v>
      </c>
      <c r="J1608" s="3">
        <v>28878.931199999999</v>
      </c>
      <c r="K1608" s="3">
        <v>44429.124923076917</v>
      </c>
      <c r="L1608" s="4">
        <v>0.34999999999999992</v>
      </c>
    </row>
    <row r="1609" spans="1:12" x14ac:dyDescent="0.35">
      <c r="A1609" s="1">
        <v>1002602306</v>
      </c>
      <c r="B1609" t="s">
        <v>2889</v>
      </c>
      <c r="C1609" t="s">
        <v>13</v>
      </c>
      <c r="D1609" t="s">
        <v>14</v>
      </c>
      <c r="E1609">
        <v>1</v>
      </c>
      <c r="F1609" s="2">
        <v>774</v>
      </c>
      <c r="G1609" s="3">
        <v>1596</v>
      </c>
      <c r="H1609" s="3">
        <v>7.74</v>
      </c>
      <c r="I1609" s="3">
        <v>36.378</v>
      </c>
      <c r="J1609" s="3">
        <v>818.11800000000005</v>
      </c>
      <c r="K1609" s="3">
        <v>1258.6430769230769</v>
      </c>
      <c r="L1609" s="4">
        <v>0.35</v>
      </c>
    </row>
    <row r="1610" spans="1:12" x14ac:dyDescent="0.35">
      <c r="A1610" s="1">
        <v>1009647802</v>
      </c>
      <c r="B1610" t="s">
        <v>2890</v>
      </c>
      <c r="C1610" t="s">
        <v>13</v>
      </c>
      <c r="D1610" t="s">
        <v>14</v>
      </c>
      <c r="E1610">
        <v>1</v>
      </c>
      <c r="F1610" s="2">
        <v>6541.8</v>
      </c>
      <c r="G1610" s="3">
        <v>13489</v>
      </c>
      <c r="H1610" s="3">
        <v>65.418000000000006</v>
      </c>
      <c r="I1610" s="3">
        <v>307.46460000000002</v>
      </c>
      <c r="J1610" s="3">
        <v>6914.6826000000001</v>
      </c>
      <c r="K1610" s="3">
        <v>10637.97323076923</v>
      </c>
      <c r="L1610" s="4">
        <v>0.35</v>
      </c>
    </row>
    <row r="1611" spans="1:12" x14ac:dyDescent="0.35">
      <c r="A1611" s="1">
        <v>1009648011</v>
      </c>
      <c r="B1611" t="s">
        <v>2891</v>
      </c>
      <c r="C1611" t="s">
        <v>13</v>
      </c>
      <c r="D1611" t="s">
        <v>14</v>
      </c>
      <c r="E1611">
        <v>1</v>
      </c>
      <c r="F1611" s="2">
        <v>716.4</v>
      </c>
      <c r="G1611" s="3">
        <v>1478</v>
      </c>
      <c r="H1611" s="3">
        <v>7.1639999999999997</v>
      </c>
      <c r="I1611" s="3">
        <v>33.6708</v>
      </c>
      <c r="J1611" s="3">
        <v>757.23479999999995</v>
      </c>
      <c r="K1611" s="3">
        <v>1164.9766153846153</v>
      </c>
      <c r="L1611" s="4">
        <v>0.35000000000000003</v>
      </c>
    </row>
    <row r="1612" spans="1:12" x14ac:dyDescent="0.35">
      <c r="A1612" s="1">
        <v>1009648093</v>
      </c>
      <c r="B1612" t="s">
        <v>2892</v>
      </c>
      <c r="C1612" t="s">
        <v>13</v>
      </c>
      <c r="D1612" t="s">
        <v>14</v>
      </c>
      <c r="E1612">
        <v>1</v>
      </c>
      <c r="F1612" s="2">
        <v>1978.8</v>
      </c>
      <c r="G1612" s="3">
        <v>4080</v>
      </c>
      <c r="H1612" s="3">
        <v>19.788</v>
      </c>
      <c r="I1612" s="3">
        <v>93.003599999999992</v>
      </c>
      <c r="J1612" s="3">
        <v>2091.5915999999997</v>
      </c>
      <c r="K1612" s="3">
        <v>3217.8332307692303</v>
      </c>
      <c r="L1612" s="4">
        <v>0.35</v>
      </c>
    </row>
    <row r="1613" spans="1:12" x14ac:dyDescent="0.35">
      <c r="A1613" s="1">
        <v>1009648094</v>
      </c>
      <c r="B1613" t="s">
        <v>2893</v>
      </c>
      <c r="C1613" t="s">
        <v>13</v>
      </c>
      <c r="D1613" t="s">
        <v>14</v>
      </c>
      <c r="E1613">
        <v>1</v>
      </c>
      <c r="F1613" s="2">
        <v>3173.4</v>
      </c>
      <c r="G1613" s="3">
        <v>6544</v>
      </c>
      <c r="H1613" s="3">
        <v>31.734000000000002</v>
      </c>
      <c r="I1613" s="3">
        <v>149.1498</v>
      </c>
      <c r="J1613" s="3">
        <v>3354.2838000000002</v>
      </c>
      <c r="K1613" s="3">
        <v>5160.4366153846158</v>
      </c>
      <c r="L1613" s="4">
        <v>0.35000000000000003</v>
      </c>
    </row>
    <row r="1614" spans="1:12" x14ac:dyDescent="0.35">
      <c r="A1614" s="1">
        <v>1009648098</v>
      </c>
      <c r="B1614" t="s">
        <v>2894</v>
      </c>
      <c r="C1614" t="s">
        <v>13</v>
      </c>
      <c r="D1614" t="s">
        <v>14</v>
      </c>
      <c r="E1614">
        <v>1</v>
      </c>
      <c r="F1614" s="2">
        <v>39426</v>
      </c>
      <c r="G1614" s="3">
        <v>81291</v>
      </c>
      <c r="H1614" s="3">
        <v>394.26</v>
      </c>
      <c r="I1614" s="3">
        <v>1853.0219999999999</v>
      </c>
      <c r="J1614" s="3">
        <v>41673.281999999999</v>
      </c>
      <c r="K1614" s="3">
        <v>64112.741538461538</v>
      </c>
      <c r="L1614" s="4">
        <v>0.35000000000000003</v>
      </c>
    </row>
    <row r="1615" spans="1:12" x14ac:dyDescent="0.35">
      <c r="A1615" s="1">
        <v>1009648500</v>
      </c>
      <c r="B1615" t="s">
        <v>2895</v>
      </c>
      <c r="C1615" t="s">
        <v>13</v>
      </c>
      <c r="D1615" t="s">
        <v>14</v>
      </c>
      <c r="E1615">
        <v>1</v>
      </c>
      <c r="F1615" s="2">
        <v>1771.2</v>
      </c>
      <c r="G1615" s="3">
        <v>3652</v>
      </c>
      <c r="H1615" s="3">
        <v>17.712</v>
      </c>
      <c r="I1615" s="3">
        <v>83.246400000000008</v>
      </c>
      <c r="J1615" s="3">
        <v>1872.1584</v>
      </c>
      <c r="K1615" s="3">
        <v>2880.2436923076921</v>
      </c>
      <c r="L1615" s="4">
        <v>0.34999999999999992</v>
      </c>
    </row>
    <row r="1616" spans="1:12" x14ac:dyDescent="0.35">
      <c r="A1616" s="1">
        <v>1009648502</v>
      </c>
      <c r="B1616" t="s">
        <v>2896</v>
      </c>
      <c r="C1616" t="s">
        <v>13</v>
      </c>
      <c r="D1616" t="s">
        <v>14</v>
      </c>
      <c r="E1616">
        <v>1</v>
      </c>
      <c r="F1616" s="2">
        <v>1291.2</v>
      </c>
      <c r="G1616" s="3">
        <v>3160.64</v>
      </c>
      <c r="H1616" s="3">
        <v>12.912000000000001</v>
      </c>
      <c r="I1616" s="3">
        <v>60.686399999999999</v>
      </c>
      <c r="J1616" s="3">
        <v>1364.7984000000001</v>
      </c>
      <c r="K1616" s="3">
        <v>2099.6898461538462</v>
      </c>
      <c r="L1616" s="4">
        <v>0.35</v>
      </c>
    </row>
    <row r="1617" spans="1:12" x14ac:dyDescent="0.35">
      <c r="A1617" s="1">
        <v>1009661201</v>
      </c>
      <c r="B1617" t="s">
        <v>2897</v>
      </c>
      <c r="C1617" t="s">
        <v>13</v>
      </c>
      <c r="D1617" t="s">
        <v>14</v>
      </c>
      <c r="E1617">
        <v>1</v>
      </c>
      <c r="F1617" s="2">
        <v>279</v>
      </c>
      <c r="G1617" s="3">
        <v>576</v>
      </c>
      <c r="H1617" s="3">
        <v>2.79</v>
      </c>
      <c r="I1617" s="3">
        <v>13.113</v>
      </c>
      <c r="J1617" s="3">
        <v>294.90300000000002</v>
      </c>
      <c r="K1617" s="3">
        <v>453.6969230769231</v>
      </c>
      <c r="L1617" s="4">
        <v>0.35</v>
      </c>
    </row>
    <row r="1618" spans="1:12" x14ac:dyDescent="0.35">
      <c r="A1618" s="1">
        <v>2809016006</v>
      </c>
      <c r="B1618" t="s">
        <v>2898</v>
      </c>
      <c r="C1618" t="s">
        <v>13</v>
      </c>
      <c r="D1618" t="s">
        <v>14</v>
      </c>
      <c r="E1618">
        <v>1</v>
      </c>
      <c r="F1618" s="2">
        <v>11074.8</v>
      </c>
      <c r="G1618" s="3">
        <v>22835</v>
      </c>
      <c r="H1618" s="3">
        <v>110.74799999999999</v>
      </c>
      <c r="I1618" s="3">
        <v>520.51559999999995</v>
      </c>
      <c r="J1618" s="3">
        <v>11706.063599999999</v>
      </c>
      <c r="K1618" s="3">
        <v>18009.328615384613</v>
      </c>
      <c r="L1618" s="4">
        <v>0.34999999999999992</v>
      </c>
    </row>
    <row r="1619" spans="1:12" x14ac:dyDescent="0.35">
      <c r="A1619" s="1">
        <v>2809016020</v>
      </c>
      <c r="B1619" t="s">
        <v>2899</v>
      </c>
      <c r="C1619" t="s">
        <v>13</v>
      </c>
      <c r="D1619" t="s">
        <v>14</v>
      </c>
      <c r="E1619">
        <v>1</v>
      </c>
      <c r="F1619" s="2">
        <v>1977.6</v>
      </c>
      <c r="G1619" s="3">
        <v>4078</v>
      </c>
      <c r="H1619" s="3">
        <v>19.776</v>
      </c>
      <c r="I1619" s="3">
        <v>92.947199999999995</v>
      </c>
      <c r="J1619" s="3">
        <v>2090.3231999999998</v>
      </c>
      <c r="K1619" s="3">
        <v>3215.8818461538458</v>
      </c>
      <c r="L1619" s="4">
        <v>0.35</v>
      </c>
    </row>
    <row r="1620" spans="1:12" x14ac:dyDescent="0.35">
      <c r="A1620" s="1">
        <v>293701740</v>
      </c>
      <c r="B1620" t="s">
        <v>2900</v>
      </c>
      <c r="C1620" t="s">
        <v>13</v>
      </c>
      <c r="D1620" t="s">
        <v>14</v>
      </c>
      <c r="E1620">
        <v>1</v>
      </c>
      <c r="F1620" s="2">
        <v>2017.4</v>
      </c>
      <c r="G1620" s="3">
        <v>4160</v>
      </c>
      <c r="H1620" s="3">
        <v>20.174000000000003</v>
      </c>
      <c r="I1620" s="3">
        <v>94.817800000000005</v>
      </c>
      <c r="J1620" s="3">
        <v>2132.3917999999999</v>
      </c>
      <c r="K1620" s="3">
        <v>3280.6027692307689</v>
      </c>
      <c r="L1620" s="4">
        <v>0.35</v>
      </c>
    </row>
    <row r="1621" spans="1:12" x14ac:dyDescent="0.35">
      <c r="A1621" s="1" t="s">
        <v>2901</v>
      </c>
      <c r="B1621" t="s">
        <v>2902</v>
      </c>
      <c r="C1621" t="s">
        <v>34</v>
      </c>
      <c r="D1621" t="s">
        <v>35</v>
      </c>
      <c r="E1621">
        <v>1</v>
      </c>
      <c r="F1621" s="2">
        <v>576.65</v>
      </c>
      <c r="G1621" s="3">
        <v>1411.5472</v>
      </c>
      <c r="H1621" s="3">
        <v>5.7664999999999997</v>
      </c>
      <c r="I1621" s="3">
        <v>27.102549999999997</v>
      </c>
      <c r="J1621" s="3">
        <v>609.51904999999988</v>
      </c>
      <c r="K1621" s="3">
        <v>937.72161538461512</v>
      </c>
      <c r="L1621" s="4">
        <v>0.34999999999999992</v>
      </c>
    </row>
    <row r="1622" spans="1:12" x14ac:dyDescent="0.35">
      <c r="A1622" s="1" t="s">
        <v>2903</v>
      </c>
      <c r="B1622" t="s">
        <v>2904</v>
      </c>
      <c r="C1622" t="s">
        <v>34</v>
      </c>
      <c r="D1622" t="s">
        <v>35</v>
      </c>
      <c r="E1622">
        <v>1</v>
      </c>
      <c r="F1622" s="2">
        <v>642.57000000000005</v>
      </c>
      <c r="G1622" s="3">
        <v>1647.52</v>
      </c>
      <c r="H1622" s="3">
        <v>6.4257000000000009</v>
      </c>
      <c r="I1622" s="3">
        <v>30.200790000000001</v>
      </c>
      <c r="J1622" s="3">
        <v>679.19649000000004</v>
      </c>
      <c r="K1622" s="3">
        <v>1044.9176769230769</v>
      </c>
      <c r="L1622" s="4">
        <v>0.34999999999999992</v>
      </c>
    </row>
    <row r="1623" spans="1:12" x14ac:dyDescent="0.35">
      <c r="A1623" s="1" t="s">
        <v>2905</v>
      </c>
      <c r="B1623" t="s">
        <v>2906</v>
      </c>
      <c r="C1623" t="s">
        <v>34</v>
      </c>
      <c r="D1623" t="s">
        <v>35</v>
      </c>
      <c r="E1623">
        <v>1</v>
      </c>
      <c r="F1623" s="2">
        <v>708.48</v>
      </c>
      <c r="G1623" s="3">
        <v>1734.2416000000001</v>
      </c>
      <c r="H1623" s="3">
        <v>7.0848000000000004</v>
      </c>
      <c r="I1623" s="3">
        <v>33.298560000000002</v>
      </c>
      <c r="J1623" s="3">
        <v>748.86335999999994</v>
      </c>
      <c r="K1623" s="3">
        <v>1152.0974769230768</v>
      </c>
      <c r="L1623" s="4">
        <v>0.35</v>
      </c>
    </row>
    <row r="1624" spans="1:12" x14ac:dyDescent="0.35">
      <c r="A1624" s="1">
        <v>2990101120</v>
      </c>
      <c r="B1624" t="s">
        <v>2907</v>
      </c>
      <c r="C1624" t="s">
        <v>13</v>
      </c>
      <c r="D1624" t="s">
        <v>14</v>
      </c>
      <c r="E1624">
        <v>1</v>
      </c>
      <c r="F1624" s="2">
        <v>238.2</v>
      </c>
      <c r="G1624" s="3">
        <v>492</v>
      </c>
      <c r="H1624" s="3">
        <v>2.3820000000000001</v>
      </c>
      <c r="I1624" s="3">
        <v>11.195399999999999</v>
      </c>
      <c r="J1624" s="3">
        <v>251.7774</v>
      </c>
      <c r="K1624" s="3">
        <v>387.34984615384616</v>
      </c>
      <c r="L1624" s="4">
        <v>0.35000000000000003</v>
      </c>
    </row>
    <row r="1625" spans="1:12" x14ac:dyDescent="0.35">
      <c r="A1625" s="1" t="s">
        <v>2908</v>
      </c>
      <c r="B1625" t="s">
        <v>2909</v>
      </c>
      <c r="C1625" t="s">
        <v>363</v>
      </c>
      <c r="D1625" t="s">
        <v>364</v>
      </c>
      <c r="E1625">
        <v>1</v>
      </c>
      <c r="F1625" s="2">
        <v>247.86</v>
      </c>
      <c r="G1625" s="3">
        <v>606.71519999999998</v>
      </c>
      <c r="H1625" s="3">
        <v>2.4786000000000001</v>
      </c>
      <c r="I1625" s="3">
        <v>11.649420000000001</v>
      </c>
      <c r="J1625" s="3">
        <v>261.98802000000001</v>
      </c>
      <c r="K1625" s="3">
        <v>403.05849230769229</v>
      </c>
      <c r="L1625" s="4">
        <v>0.35</v>
      </c>
    </row>
    <row r="1626" spans="1:12" x14ac:dyDescent="0.35">
      <c r="A1626" s="1">
        <v>3006204094</v>
      </c>
      <c r="B1626" t="s">
        <v>2910</v>
      </c>
      <c r="C1626" t="s">
        <v>13</v>
      </c>
      <c r="D1626" t="s">
        <v>14</v>
      </c>
      <c r="E1626">
        <v>1</v>
      </c>
      <c r="F1626" s="2">
        <v>1008</v>
      </c>
      <c r="G1626" s="3">
        <v>2079</v>
      </c>
      <c r="H1626" s="3">
        <v>10.08</v>
      </c>
      <c r="I1626" s="3">
        <v>47.375999999999998</v>
      </c>
      <c r="J1626" s="3">
        <v>1065.4560000000001</v>
      </c>
      <c r="K1626" s="3">
        <v>1639.1630769230771</v>
      </c>
      <c r="L1626" s="4">
        <v>0.35000000000000003</v>
      </c>
    </row>
    <row r="1627" spans="1:12" x14ac:dyDescent="0.35">
      <c r="A1627" s="1">
        <v>3101016</v>
      </c>
      <c r="B1627" t="s">
        <v>2911</v>
      </c>
      <c r="C1627" t="s">
        <v>34</v>
      </c>
      <c r="D1627" t="s">
        <v>35</v>
      </c>
      <c r="E1627">
        <v>1</v>
      </c>
      <c r="F1627" s="2">
        <v>5.88</v>
      </c>
      <c r="G1627" s="3">
        <v>18.82</v>
      </c>
      <c r="H1627" s="3">
        <v>5.8799999999999998E-2</v>
      </c>
      <c r="I1627" s="3">
        <v>0.27635999999999999</v>
      </c>
      <c r="J1627" s="3">
        <v>6.21516</v>
      </c>
      <c r="K1627" s="3">
        <v>9.5617846153846155</v>
      </c>
      <c r="L1627" s="4">
        <v>0.35000000000000003</v>
      </c>
    </row>
    <row r="1628" spans="1:12" x14ac:dyDescent="0.35">
      <c r="A1628" s="1" t="s">
        <v>2912</v>
      </c>
      <c r="B1628" t="s">
        <v>2913</v>
      </c>
      <c r="C1628" t="s">
        <v>34</v>
      </c>
      <c r="D1628" t="s">
        <v>35</v>
      </c>
      <c r="E1628">
        <v>1</v>
      </c>
      <c r="F1628" s="2">
        <v>458.4</v>
      </c>
      <c r="G1628" s="3">
        <v>946</v>
      </c>
      <c r="H1628" s="3">
        <v>4.5839999999999996</v>
      </c>
      <c r="I1628" s="3">
        <v>21.544799999999999</v>
      </c>
      <c r="J1628" s="3">
        <v>484.52879999999999</v>
      </c>
      <c r="K1628" s="3">
        <v>745.42892307692307</v>
      </c>
      <c r="L1628" s="4">
        <v>0.35000000000000003</v>
      </c>
    </row>
    <row r="1629" spans="1:12" x14ac:dyDescent="0.35">
      <c r="A1629" s="1" t="s">
        <v>2914</v>
      </c>
      <c r="B1629" t="s">
        <v>2915</v>
      </c>
      <c r="C1629" t="s">
        <v>363</v>
      </c>
      <c r="D1629" t="s">
        <v>364</v>
      </c>
      <c r="E1629">
        <v>1</v>
      </c>
      <c r="F1629" s="2">
        <v>14.5</v>
      </c>
      <c r="G1629" s="3">
        <v>33</v>
      </c>
      <c r="H1629" s="3">
        <v>0.14499999999999999</v>
      </c>
      <c r="I1629" s="3">
        <v>0.68149999999999999</v>
      </c>
      <c r="J1629" s="3">
        <v>15.326499999999999</v>
      </c>
      <c r="K1629" s="3">
        <v>23.579230769230769</v>
      </c>
      <c r="L1629" s="4">
        <v>0.35000000000000003</v>
      </c>
    </row>
    <row r="1630" spans="1:12" x14ac:dyDescent="0.35">
      <c r="A1630" s="1">
        <v>2200515</v>
      </c>
      <c r="B1630" t="s">
        <v>2916</v>
      </c>
      <c r="C1630" t="s">
        <v>34</v>
      </c>
      <c r="D1630" t="s">
        <v>35</v>
      </c>
      <c r="E1630">
        <v>1</v>
      </c>
      <c r="F1630" s="2">
        <v>1320</v>
      </c>
      <c r="G1630" s="3">
        <v>3231.14</v>
      </c>
      <c r="H1630" s="3">
        <v>13.200000000000001</v>
      </c>
      <c r="I1630" s="3">
        <v>62.04</v>
      </c>
      <c r="J1630" s="3">
        <v>1395.24</v>
      </c>
      <c r="K1630" s="3">
        <v>2146.523076923077</v>
      </c>
      <c r="L1630" s="4">
        <v>0.35000000000000003</v>
      </c>
    </row>
    <row r="1631" spans="1:12" x14ac:dyDescent="0.35">
      <c r="A1631" s="1">
        <v>2387</v>
      </c>
      <c r="B1631" t="s">
        <v>2917</v>
      </c>
      <c r="C1631" t="s">
        <v>1441</v>
      </c>
      <c r="D1631" t="s">
        <v>1442</v>
      </c>
      <c r="E1631">
        <v>1</v>
      </c>
      <c r="F1631" s="2">
        <v>3</v>
      </c>
      <c r="G1631" s="3">
        <v>7.3472</v>
      </c>
      <c r="H1631" s="3">
        <v>0.03</v>
      </c>
      <c r="I1631" s="3">
        <v>0.14100000000000001</v>
      </c>
      <c r="J1631" s="3">
        <v>3.1709999999999998</v>
      </c>
      <c r="K1631" s="3">
        <v>4.8784615384615382</v>
      </c>
      <c r="L1631" s="4">
        <v>0.35</v>
      </c>
    </row>
    <row r="1632" spans="1:12" x14ac:dyDescent="0.35">
      <c r="A1632" s="1" t="s">
        <v>2918</v>
      </c>
      <c r="B1632" t="s">
        <v>2919</v>
      </c>
      <c r="C1632" t="s">
        <v>34</v>
      </c>
      <c r="D1632" t="s">
        <v>35</v>
      </c>
      <c r="E1632">
        <v>1</v>
      </c>
      <c r="F1632" s="2">
        <v>2007.23</v>
      </c>
      <c r="G1632" s="3">
        <v>4913.37</v>
      </c>
      <c r="H1632" s="3">
        <v>20.072300000000002</v>
      </c>
      <c r="I1632" s="3">
        <v>94.33981</v>
      </c>
      <c r="J1632" s="3">
        <v>2121.6421100000002</v>
      </c>
      <c r="K1632" s="3">
        <v>3264.0647846153847</v>
      </c>
      <c r="L1632" s="4">
        <v>0.35</v>
      </c>
    </row>
    <row r="1633" spans="1:12" x14ac:dyDescent="0.35">
      <c r="A1633" s="1" t="s">
        <v>2920</v>
      </c>
      <c r="B1633" t="s">
        <v>2921</v>
      </c>
      <c r="C1633" t="s">
        <v>1467</v>
      </c>
      <c r="D1633" t="s">
        <v>1468</v>
      </c>
      <c r="E1633">
        <v>1</v>
      </c>
      <c r="F1633" s="2">
        <v>12.76</v>
      </c>
      <c r="G1633" s="3">
        <v>27</v>
      </c>
      <c r="H1633" s="3">
        <v>0.12759999999999999</v>
      </c>
      <c r="I1633" s="3">
        <v>0.59972000000000003</v>
      </c>
      <c r="J1633" s="3">
        <v>13.487319999999999</v>
      </c>
      <c r="K1633" s="3">
        <v>20.749723076923075</v>
      </c>
      <c r="L1633" s="4">
        <v>0.35000000000000003</v>
      </c>
    </row>
    <row r="1634" spans="1:12" x14ac:dyDescent="0.35">
      <c r="A1634" s="1" t="s">
        <v>2922</v>
      </c>
      <c r="B1634" t="s">
        <v>2923</v>
      </c>
      <c r="C1634" t="s">
        <v>363</v>
      </c>
      <c r="D1634" t="s">
        <v>364</v>
      </c>
      <c r="E1634">
        <v>1</v>
      </c>
      <c r="F1634" s="2">
        <v>10549</v>
      </c>
      <c r="G1634" s="3">
        <v>21751</v>
      </c>
      <c r="H1634" s="3">
        <v>105.49000000000001</v>
      </c>
      <c r="I1634" s="3">
        <v>495.803</v>
      </c>
      <c r="J1634" s="3">
        <v>11150.293</v>
      </c>
      <c r="K1634" s="3">
        <v>17154.296923076923</v>
      </c>
      <c r="L1634" s="4">
        <v>0.35000000000000003</v>
      </c>
    </row>
    <row r="1635" spans="1:12" x14ac:dyDescent="0.35">
      <c r="A1635" s="1" t="s">
        <v>2924</v>
      </c>
      <c r="B1635" t="s">
        <v>2925</v>
      </c>
      <c r="C1635" t="s">
        <v>363</v>
      </c>
      <c r="D1635" t="s">
        <v>364</v>
      </c>
      <c r="E1635">
        <v>1</v>
      </c>
      <c r="F1635" s="2">
        <v>11629</v>
      </c>
      <c r="G1635" s="3">
        <v>23978</v>
      </c>
      <c r="H1635" s="3">
        <v>116.29</v>
      </c>
      <c r="I1635" s="3">
        <v>546.56299999999999</v>
      </c>
      <c r="J1635" s="3">
        <v>12291.853000000001</v>
      </c>
      <c r="K1635" s="3">
        <v>18910.543076923077</v>
      </c>
      <c r="L1635" s="4">
        <v>0.35</v>
      </c>
    </row>
    <row r="1636" spans="1:12" x14ac:dyDescent="0.35">
      <c r="A1636" s="1" t="s">
        <v>2926</v>
      </c>
      <c r="B1636" t="s">
        <v>2927</v>
      </c>
      <c r="C1636" t="s">
        <v>363</v>
      </c>
      <c r="D1636" t="s">
        <v>364</v>
      </c>
      <c r="E1636">
        <v>1</v>
      </c>
      <c r="F1636" s="2">
        <v>6769</v>
      </c>
      <c r="G1636" s="3">
        <v>13957</v>
      </c>
      <c r="H1636" s="3">
        <v>67.69</v>
      </c>
      <c r="I1636" s="3">
        <v>318.14300000000003</v>
      </c>
      <c r="J1636" s="3">
        <v>7154.8329999999996</v>
      </c>
      <c r="K1636" s="3">
        <v>11007.435384615384</v>
      </c>
      <c r="L1636" s="4">
        <v>0.35000000000000003</v>
      </c>
    </row>
    <row r="1637" spans="1:12" x14ac:dyDescent="0.35">
      <c r="A1637" s="1" t="s">
        <v>2928</v>
      </c>
      <c r="B1637" t="s">
        <v>2929</v>
      </c>
      <c r="C1637" t="s">
        <v>34</v>
      </c>
      <c r="D1637" t="s">
        <v>35</v>
      </c>
      <c r="E1637">
        <v>1</v>
      </c>
      <c r="F1637" s="2">
        <v>7781.4</v>
      </c>
      <c r="G1637" s="3">
        <v>19047.581999999999</v>
      </c>
      <c r="H1637" s="3">
        <v>77.813999999999993</v>
      </c>
      <c r="I1637" s="3">
        <v>365.72579999999999</v>
      </c>
      <c r="J1637" s="3">
        <v>8224.9398000000001</v>
      </c>
      <c r="K1637" s="3">
        <v>12653.753538461538</v>
      </c>
      <c r="L1637" s="4">
        <v>0.35</v>
      </c>
    </row>
    <row r="1638" spans="1:12" x14ac:dyDescent="0.35">
      <c r="A1638" s="1">
        <v>4522</v>
      </c>
      <c r="B1638" t="s">
        <v>2930</v>
      </c>
      <c r="C1638" t="s">
        <v>363</v>
      </c>
      <c r="D1638" t="s">
        <v>364</v>
      </c>
      <c r="E1638">
        <v>1</v>
      </c>
      <c r="F1638" s="2">
        <v>27.7</v>
      </c>
      <c r="G1638" s="3">
        <v>67.8048</v>
      </c>
      <c r="H1638" s="3">
        <v>0.27700000000000002</v>
      </c>
      <c r="I1638" s="3">
        <v>1.3019000000000001</v>
      </c>
      <c r="J1638" s="3">
        <v>29.2789</v>
      </c>
      <c r="K1638" s="3">
        <v>45.04446153846154</v>
      </c>
      <c r="L1638" s="4">
        <v>0.35000000000000003</v>
      </c>
    </row>
    <row r="1639" spans="1:12" x14ac:dyDescent="0.35">
      <c r="A1639" s="1">
        <v>4320</v>
      </c>
      <c r="B1639" t="s">
        <v>2931</v>
      </c>
      <c r="C1639" t="s">
        <v>363</v>
      </c>
      <c r="D1639" t="s">
        <v>364</v>
      </c>
      <c r="E1639">
        <v>1</v>
      </c>
      <c r="F1639" s="2">
        <v>25.88</v>
      </c>
      <c r="G1639" s="3">
        <v>63.347200000000001</v>
      </c>
      <c r="H1639" s="3">
        <v>0.25879999999999997</v>
      </c>
      <c r="I1639" s="3">
        <v>1.2163599999999999</v>
      </c>
      <c r="J1639" s="3">
        <v>27.355159999999998</v>
      </c>
      <c r="K1639" s="3">
        <v>42.084861538461531</v>
      </c>
      <c r="L1639" s="4">
        <v>0.34999999999999992</v>
      </c>
    </row>
    <row r="1640" spans="1:12" x14ac:dyDescent="0.35">
      <c r="A1640" s="1">
        <v>4222</v>
      </c>
      <c r="B1640" t="s">
        <v>2932</v>
      </c>
      <c r="C1640" t="s">
        <v>363</v>
      </c>
      <c r="D1640" t="s">
        <v>364</v>
      </c>
      <c r="E1640">
        <v>1</v>
      </c>
      <c r="F1640" s="2">
        <v>25.15</v>
      </c>
      <c r="G1640" s="3">
        <v>61.566400000000002</v>
      </c>
      <c r="H1640" s="3">
        <v>0.2515</v>
      </c>
      <c r="I1640" s="3">
        <v>1.18205</v>
      </c>
      <c r="J1640" s="3">
        <v>26.583549999999999</v>
      </c>
      <c r="K1640" s="3">
        <v>40.897769230769228</v>
      </c>
      <c r="L1640" s="4">
        <v>0.35</v>
      </c>
    </row>
    <row r="1641" spans="1:12" x14ac:dyDescent="0.35">
      <c r="A1641" s="1">
        <v>423050</v>
      </c>
      <c r="B1641" t="s">
        <v>2933</v>
      </c>
      <c r="C1641" t="s">
        <v>17</v>
      </c>
      <c r="D1641" t="s">
        <v>18</v>
      </c>
      <c r="E1641">
        <v>1</v>
      </c>
      <c r="F1641" s="2">
        <v>222</v>
      </c>
      <c r="G1641" s="3">
        <v>543.42399999999998</v>
      </c>
      <c r="H1641" s="3">
        <v>2.2200000000000002</v>
      </c>
      <c r="I1641" s="3">
        <v>10.433999999999999</v>
      </c>
      <c r="J1641" s="3">
        <v>234.654</v>
      </c>
      <c r="K1641" s="3">
        <v>361.00615384615384</v>
      </c>
      <c r="L1641" s="4">
        <v>0.35</v>
      </c>
    </row>
    <row r="1642" spans="1:12" x14ac:dyDescent="0.35">
      <c r="A1642" s="1">
        <v>44162</v>
      </c>
      <c r="B1642" t="s">
        <v>2934</v>
      </c>
      <c r="C1642" t="s">
        <v>363</v>
      </c>
      <c r="D1642" t="s">
        <v>364</v>
      </c>
      <c r="E1642">
        <v>1</v>
      </c>
      <c r="F1642" s="2">
        <v>281.52999999999997</v>
      </c>
      <c r="G1642" s="3">
        <v>689.13599999999997</v>
      </c>
      <c r="H1642" s="3">
        <v>2.8152999999999997</v>
      </c>
      <c r="I1642" s="3">
        <v>13.231909999999999</v>
      </c>
      <c r="J1642" s="3">
        <v>297.57720999999992</v>
      </c>
      <c r="K1642" s="3">
        <v>457.81109230769215</v>
      </c>
      <c r="L1642" s="4">
        <v>0.34999999999999992</v>
      </c>
    </row>
    <row r="1643" spans="1:12" x14ac:dyDescent="0.35">
      <c r="A1643" s="1">
        <v>4422</v>
      </c>
      <c r="B1643" t="s">
        <v>2935</v>
      </c>
      <c r="C1643" t="s">
        <v>363</v>
      </c>
      <c r="D1643" t="s">
        <v>364</v>
      </c>
      <c r="E1643">
        <v>1</v>
      </c>
      <c r="F1643" s="2">
        <v>26.61</v>
      </c>
      <c r="G1643" s="3">
        <v>65.139200000000002</v>
      </c>
      <c r="H1643" s="3">
        <v>0.2661</v>
      </c>
      <c r="I1643" s="3">
        <v>1.2506699999999999</v>
      </c>
      <c r="J1643" s="3">
        <v>28.12677</v>
      </c>
      <c r="K1643" s="3">
        <v>43.271953846153842</v>
      </c>
      <c r="L1643" s="4">
        <v>0.34999999999999992</v>
      </c>
    </row>
    <row r="1644" spans="1:12" x14ac:dyDescent="0.35">
      <c r="A1644" s="1" t="s">
        <v>2936</v>
      </c>
      <c r="B1644" t="s">
        <v>2937</v>
      </c>
      <c r="C1644" t="s">
        <v>363</v>
      </c>
      <c r="D1644" t="s">
        <v>364</v>
      </c>
      <c r="E1644">
        <v>1</v>
      </c>
      <c r="F1644" s="2">
        <v>573.29999999999995</v>
      </c>
      <c r="G1644" s="3">
        <v>1324.96</v>
      </c>
      <c r="H1644" s="3">
        <v>5.7329999999999997</v>
      </c>
      <c r="I1644" s="3">
        <v>26.945099999999996</v>
      </c>
      <c r="J1644" s="3">
        <v>605.97809999999993</v>
      </c>
      <c r="K1644" s="3">
        <v>932.27399999999989</v>
      </c>
      <c r="L1644" s="4">
        <v>0.35</v>
      </c>
    </row>
    <row r="1645" spans="1:12" x14ac:dyDescent="0.35">
      <c r="A1645" s="1">
        <v>4722</v>
      </c>
      <c r="B1645" t="s">
        <v>2938</v>
      </c>
      <c r="C1645" t="s">
        <v>363</v>
      </c>
      <c r="D1645" t="s">
        <v>364</v>
      </c>
      <c r="E1645">
        <v>1</v>
      </c>
      <c r="F1645" s="2">
        <v>40.1</v>
      </c>
      <c r="G1645" s="3">
        <v>98.156800000000004</v>
      </c>
      <c r="H1645" s="3">
        <v>0.40100000000000002</v>
      </c>
      <c r="I1645" s="3">
        <v>1.8847</v>
      </c>
      <c r="J1645" s="3">
        <v>42.385700000000007</v>
      </c>
      <c r="K1645" s="3">
        <v>65.208769230769235</v>
      </c>
      <c r="L1645" s="4">
        <v>0.34999999999999992</v>
      </c>
    </row>
    <row r="1646" spans="1:12" x14ac:dyDescent="0.35">
      <c r="A1646" s="1" t="s">
        <v>2939</v>
      </c>
      <c r="B1646" t="s">
        <v>2940</v>
      </c>
      <c r="C1646" t="s">
        <v>363</v>
      </c>
      <c r="D1646" t="s">
        <v>364</v>
      </c>
      <c r="E1646">
        <v>1</v>
      </c>
      <c r="F1646" s="2">
        <v>45759</v>
      </c>
      <c r="G1646" s="3">
        <v>94349</v>
      </c>
      <c r="H1646" s="3">
        <v>457.59000000000003</v>
      </c>
      <c r="I1646" s="3">
        <v>2150.6730000000002</v>
      </c>
      <c r="J1646" s="3">
        <v>48367.262999999999</v>
      </c>
      <c r="K1646" s="3">
        <v>74411.173846153848</v>
      </c>
      <c r="L1646" s="4">
        <v>0.35000000000000003</v>
      </c>
    </row>
    <row r="1647" spans="1:12" x14ac:dyDescent="0.35">
      <c r="A1647" s="1" t="s">
        <v>2941</v>
      </c>
      <c r="B1647" t="s">
        <v>2942</v>
      </c>
      <c r="C1647" t="s">
        <v>363</v>
      </c>
      <c r="D1647" t="s">
        <v>364</v>
      </c>
      <c r="E1647">
        <v>1</v>
      </c>
      <c r="F1647" s="2">
        <v>4092</v>
      </c>
      <c r="G1647" s="3">
        <v>10016.540000000001</v>
      </c>
      <c r="H1647" s="3">
        <v>40.92</v>
      </c>
      <c r="I1647" s="3">
        <v>192.32400000000001</v>
      </c>
      <c r="J1647" s="3">
        <v>4325.2439999999997</v>
      </c>
      <c r="K1647" s="3">
        <v>6654.2215384615374</v>
      </c>
      <c r="L1647" s="4">
        <v>0.34999999999999992</v>
      </c>
    </row>
    <row r="1648" spans="1:12" x14ac:dyDescent="0.35">
      <c r="A1648" s="1" t="s">
        <v>2943</v>
      </c>
      <c r="B1648" t="s">
        <v>2944</v>
      </c>
      <c r="C1648" t="s">
        <v>363</v>
      </c>
      <c r="D1648" t="s">
        <v>364</v>
      </c>
      <c r="E1648">
        <v>1</v>
      </c>
      <c r="F1648" s="2">
        <v>4092</v>
      </c>
      <c r="G1648" s="3">
        <v>10016.540000000001</v>
      </c>
      <c r="H1648" s="3">
        <v>40.92</v>
      </c>
      <c r="I1648" s="3">
        <v>192.32400000000001</v>
      </c>
      <c r="J1648" s="3">
        <v>4325.2439999999997</v>
      </c>
      <c r="K1648" s="3">
        <v>6654.2215384615374</v>
      </c>
      <c r="L1648" s="4">
        <v>0.34999999999999992</v>
      </c>
    </row>
    <row r="1649" spans="1:12" x14ac:dyDescent="0.35">
      <c r="A1649" s="1" t="s">
        <v>2945</v>
      </c>
      <c r="B1649" t="s">
        <v>2946</v>
      </c>
      <c r="C1649" t="s">
        <v>363</v>
      </c>
      <c r="D1649" t="s">
        <v>364</v>
      </c>
      <c r="E1649">
        <v>1</v>
      </c>
      <c r="F1649" s="2">
        <v>4092</v>
      </c>
      <c r="G1649" s="3">
        <v>10016.540000000001</v>
      </c>
      <c r="H1649" s="3">
        <v>40.92</v>
      </c>
      <c r="I1649" s="3">
        <v>192.32400000000001</v>
      </c>
      <c r="J1649" s="3">
        <v>4325.2439999999997</v>
      </c>
      <c r="K1649" s="3">
        <v>6654.2215384615374</v>
      </c>
      <c r="L1649" s="4">
        <v>0.34999999999999992</v>
      </c>
    </row>
    <row r="1650" spans="1:12" x14ac:dyDescent="0.35">
      <c r="A1650" s="1" t="s">
        <v>2947</v>
      </c>
      <c r="B1650" t="s">
        <v>2948</v>
      </c>
      <c r="C1650" t="s">
        <v>363</v>
      </c>
      <c r="D1650" t="s">
        <v>364</v>
      </c>
      <c r="E1650">
        <v>1</v>
      </c>
      <c r="F1650" s="2">
        <v>5579</v>
      </c>
      <c r="G1650" s="3">
        <v>11504</v>
      </c>
      <c r="H1650" s="3">
        <v>55.79</v>
      </c>
      <c r="I1650" s="3">
        <v>262.21300000000002</v>
      </c>
      <c r="J1650" s="3">
        <v>5897.0029999999997</v>
      </c>
      <c r="K1650" s="3">
        <v>9072.3123076923075</v>
      </c>
      <c r="L1650" s="4">
        <v>0.35000000000000003</v>
      </c>
    </row>
    <row r="1651" spans="1:12" x14ac:dyDescent="0.35">
      <c r="A1651" s="1" t="s">
        <v>2949</v>
      </c>
      <c r="B1651" t="s">
        <v>2950</v>
      </c>
      <c r="C1651" t="s">
        <v>363</v>
      </c>
      <c r="D1651" t="s">
        <v>364</v>
      </c>
      <c r="E1651">
        <v>1</v>
      </c>
      <c r="F1651" s="2">
        <v>4979</v>
      </c>
      <c r="G1651" s="3">
        <v>10266</v>
      </c>
      <c r="H1651" s="3">
        <v>49.79</v>
      </c>
      <c r="I1651" s="3">
        <v>234.01300000000001</v>
      </c>
      <c r="J1651" s="3">
        <v>5262.8029999999999</v>
      </c>
      <c r="K1651" s="3">
        <v>8096.62</v>
      </c>
      <c r="L1651" s="4">
        <v>0.35000000000000003</v>
      </c>
    </row>
    <row r="1652" spans="1:12" x14ac:dyDescent="0.35">
      <c r="A1652" s="1" t="s">
        <v>2951</v>
      </c>
      <c r="B1652" t="s">
        <v>2952</v>
      </c>
      <c r="C1652" t="s">
        <v>363</v>
      </c>
      <c r="D1652" t="s">
        <v>364</v>
      </c>
      <c r="E1652">
        <v>1</v>
      </c>
      <c r="F1652" s="2">
        <v>5579</v>
      </c>
      <c r="G1652" s="3">
        <v>11504</v>
      </c>
      <c r="H1652" s="3">
        <v>55.79</v>
      </c>
      <c r="I1652" s="3">
        <v>262.21300000000002</v>
      </c>
      <c r="J1652" s="3">
        <v>5897.0029999999997</v>
      </c>
      <c r="K1652" s="3">
        <v>9072.3123076923075</v>
      </c>
      <c r="L1652" s="4">
        <v>0.35000000000000003</v>
      </c>
    </row>
    <row r="1653" spans="1:12" x14ac:dyDescent="0.35">
      <c r="A1653" s="1" t="s">
        <v>2953</v>
      </c>
      <c r="B1653" t="s">
        <v>2954</v>
      </c>
      <c r="C1653" t="s">
        <v>363</v>
      </c>
      <c r="D1653" t="s">
        <v>364</v>
      </c>
      <c r="E1653">
        <v>1</v>
      </c>
      <c r="F1653" s="2">
        <v>7139</v>
      </c>
      <c r="G1653" s="3">
        <v>14720</v>
      </c>
      <c r="H1653" s="3">
        <v>71.39</v>
      </c>
      <c r="I1653" s="3">
        <v>335.53300000000002</v>
      </c>
      <c r="J1653" s="3">
        <v>7545.9230000000007</v>
      </c>
      <c r="K1653" s="3">
        <v>11609.112307692309</v>
      </c>
      <c r="L1653" s="4">
        <v>0.35</v>
      </c>
    </row>
    <row r="1654" spans="1:12" x14ac:dyDescent="0.35">
      <c r="A1654" s="1" t="s">
        <v>2955</v>
      </c>
      <c r="B1654" t="s">
        <v>2956</v>
      </c>
      <c r="C1654" t="s">
        <v>363</v>
      </c>
      <c r="D1654" t="s">
        <v>364</v>
      </c>
      <c r="E1654">
        <v>1</v>
      </c>
      <c r="F1654" s="2">
        <v>6439</v>
      </c>
      <c r="G1654" s="3">
        <v>13277</v>
      </c>
      <c r="H1654" s="3">
        <v>64.39</v>
      </c>
      <c r="I1654" s="3">
        <v>302.63299999999998</v>
      </c>
      <c r="J1654" s="3">
        <v>6806.0230000000001</v>
      </c>
      <c r="K1654" s="3">
        <v>10470.804615384615</v>
      </c>
      <c r="L1654" s="4">
        <v>0.35</v>
      </c>
    </row>
    <row r="1655" spans="1:12" x14ac:dyDescent="0.35">
      <c r="A1655" s="1" t="s">
        <v>2957</v>
      </c>
      <c r="B1655" t="s">
        <v>2958</v>
      </c>
      <c r="C1655" t="s">
        <v>363</v>
      </c>
      <c r="D1655" t="s">
        <v>364</v>
      </c>
      <c r="E1655">
        <v>1</v>
      </c>
      <c r="F1655" s="2">
        <v>10169</v>
      </c>
      <c r="G1655" s="3">
        <v>20968</v>
      </c>
      <c r="H1655" s="3">
        <v>101.69</v>
      </c>
      <c r="I1655" s="3">
        <v>477.94299999999998</v>
      </c>
      <c r="J1655" s="3">
        <v>10748.633</v>
      </c>
      <c r="K1655" s="3">
        <v>16536.358461538461</v>
      </c>
      <c r="L1655" s="4">
        <v>0.35</v>
      </c>
    </row>
    <row r="1656" spans="1:12" x14ac:dyDescent="0.35">
      <c r="A1656" s="1" t="s">
        <v>2959</v>
      </c>
      <c r="B1656" t="s">
        <v>2960</v>
      </c>
      <c r="C1656" t="s">
        <v>363</v>
      </c>
      <c r="D1656" t="s">
        <v>364</v>
      </c>
      <c r="E1656">
        <v>1</v>
      </c>
      <c r="F1656" s="2">
        <v>10169</v>
      </c>
      <c r="G1656" s="3">
        <v>20968</v>
      </c>
      <c r="H1656" s="3">
        <v>101.69</v>
      </c>
      <c r="I1656" s="3">
        <v>477.94299999999998</v>
      </c>
      <c r="J1656" s="3">
        <v>10748.633</v>
      </c>
      <c r="K1656" s="3">
        <v>16536.358461538461</v>
      </c>
      <c r="L1656" s="4">
        <v>0.35</v>
      </c>
    </row>
    <row r="1657" spans="1:12" x14ac:dyDescent="0.35">
      <c r="A1657" s="1" t="s">
        <v>2961</v>
      </c>
      <c r="B1657" t="s">
        <v>2962</v>
      </c>
      <c r="C1657" t="s">
        <v>363</v>
      </c>
      <c r="D1657" t="s">
        <v>364</v>
      </c>
      <c r="E1657">
        <v>1</v>
      </c>
      <c r="F1657" s="2">
        <v>16189</v>
      </c>
      <c r="G1657" s="3">
        <v>33380</v>
      </c>
      <c r="H1657" s="3">
        <v>161.89000000000001</v>
      </c>
      <c r="I1657" s="3">
        <v>760.88300000000004</v>
      </c>
      <c r="J1657" s="3">
        <v>17111.773000000001</v>
      </c>
      <c r="K1657" s="3">
        <v>26325.804615384615</v>
      </c>
      <c r="L1657" s="4">
        <v>0.35</v>
      </c>
    </row>
    <row r="1658" spans="1:12" x14ac:dyDescent="0.35">
      <c r="A1658" s="1" t="s">
        <v>2963</v>
      </c>
      <c r="B1658" t="s">
        <v>2964</v>
      </c>
      <c r="C1658" t="s">
        <v>363</v>
      </c>
      <c r="D1658" t="s">
        <v>364</v>
      </c>
      <c r="E1658">
        <v>1</v>
      </c>
      <c r="F1658" s="2">
        <v>15139</v>
      </c>
      <c r="G1658" s="3">
        <v>31215</v>
      </c>
      <c r="H1658" s="3">
        <v>151.39000000000001</v>
      </c>
      <c r="I1658" s="3">
        <v>711.53300000000002</v>
      </c>
      <c r="J1658" s="3">
        <v>16001.922999999999</v>
      </c>
      <c r="K1658" s="3">
        <v>24618.343076923073</v>
      </c>
      <c r="L1658" s="4">
        <v>0.34999999999999992</v>
      </c>
    </row>
    <row r="1659" spans="1:12" x14ac:dyDescent="0.35">
      <c r="A1659" s="1" t="s">
        <v>2965</v>
      </c>
      <c r="B1659" t="s">
        <v>2966</v>
      </c>
      <c r="C1659" t="s">
        <v>363</v>
      </c>
      <c r="D1659" t="s">
        <v>364</v>
      </c>
      <c r="E1659">
        <v>1</v>
      </c>
      <c r="F1659" s="2">
        <v>5629</v>
      </c>
      <c r="G1659" s="3">
        <v>11607</v>
      </c>
      <c r="H1659" s="3">
        <v>56.29</v>
      </c>
      <c r="I1659" s="3">
        <v>264.56299999999999</v>
      </c>
      <c r="J1659" s="3">
        <v>5949.8530000000001</v>
      </c>
      <c r="K1659" s="3">
        <v>9153.619999999999</v>
      </c>
      <c r="L1659" s="4">
        <v>0.34999999999999992</v>
      </c>
    </row>
    <row r="1660" spans="1:12" x14ac:dyDescent="0.35">
      <c r="A1660" s="1" t="s">
        <v>2967</v>
      </c>
      <c r="B1660" t="s">
        <v>2968</v>
      </c>
      <c r="C1660" t="s">
        <v>363</v>
      </c>
      <c r="D1660" t="s">
        <v>364</v>
      </c>
      <c r="E1660">
        <v>1</v>
      </c>
      <c r="F1660" s="2">
        <v>6709</v>
      </c>
      <c r="G1660" s="3">
        <v>13833</v>
      </c>
      <c r="H1660" s="3">
        <v>67.09</v>
      </c>
      <c r="I1660" s="3">
        <v>315.32299999999998</v>
      </c>
      <c r="J1660" s="3">
        <v>7091.4130000000005</v>
      </c>
      <c r="K1660" s="3">
        <v>10909.866153846155</v>
      </c>
      <c r="L1660" s="4">
        <v>0.35000000000000003</v>
      </c>
    </row>
    <row r="1661" spans="1:12" x14ac:dyDescent="0.35">
      <c r="A1661" s="1" t="s">
        <v>2969</v>
      </c>
      <c r="B1661" t="s">
        <v>2970</v>
      </c>
      <c r="C1661" t="s">
        <v>363</v>
      </c>
      <c r="D1661" t="s">
        <v>364</v>
      </c>
      <c r="E1661">
        <v>1</v>
      </c>
      <c r="F1661" s="2">
        <v>6709</v>
      </c>
      <c r="G1661" s="3">
        <v>13833</v>
      </c>
      <c r="H1661" s="3">
        <v>67.09</v>
      </c>
      <c r="I1661" s="3">
        <v>315.32299999999998</v>
      </c>
      <c r="J1661" s="3">
        <v>7091.4130000000005</v>
      </c>
      <c r="K1661" s="3">
        <v>10909.866153846155</v>
      </c>
      <c r="L1661" s="4">
        <v>0.35000000000000003</v>
      </c>
    </row>
    <row r="1662" spans="1:12" x14ac:dyDescent="0.35">
      <c r="A1662" s="1" t="s">
        <v>2971</v>
      </c>
      <c r="B1662" t="s">
        <v>2972</v>
      </c>
      <c r="C1662" t="s">
        <v>363</v>
      </c>
      <c r="D1662" t="s">
        <v>364</v>
      </c>
      <c r="E1662">
        <v>1</v>
      </c>
      <c r="F1662" s="2">
        <v>12119</v>
      </c>
      <c r="G1662" s="3">
        <v>24988</v>
      </c>
      <c r="H1662" s="3">
        <v>121.19</v>
      </c>
      <c r="I1662" s="3">
        <v>569.59299999999996</v>
      </c>
      <c r="J1662" s="3">
        <v>12809.783000000001</v>
      </c>
      <c r="K1662" s="3">
        <v>19707.358461538464</v>
      </c>
      <c r="L1662" s="4">
        <v>0.35000000000000003</v>
      </c>
    </row>
    <row r="1663" spans="1:12" x14ac:dyDescent="0.35">
      <c r="A1663" s="1" t="s">
        <v>2973</v>
      </c>
      <c r="B1663" t="s">
        <v>2974</v>
      </c>
      <c r="C1663" t="s">
        <v>363</v>
      </c>
      <c r="D1663" t="s">
        <v>364</v>
      </c>
      <c r="E1663">
        <v>1</v>
      </c>
      <c r="F1663" s="2">
        <v>17249</v>
      </c>
      <c r="G1663" s="3">
        <v>35565</v>
      </c>
      <c r="H1663" s="3">
        <v>172.49</v>
      </c>
      <c r="I1663" s="3">
        <v>810.70299999999997</v>
      </c>
      <c r="J1663" s="3">
        <v>18232.193000000003</v>
      </c>
      <c r="K1663" s="3">
        <v>28049.527692307696</v>
      </c>
      <c r="L1663" s="4">
        <v>0.35</v>
      </c>
    </row>
    <row r="1664" spans="1:12" x14ac:dyDescent="0.35">
      <c r="A1664" s="1" t="s">
        <v>2975</v>
      </c>
      <c r="B1664" t="s">
        <v>2976</v>
      </c>
      <c r="C1664" t="s">
        <v>363</v>
      </c>
      <c r="D1664" t="s">
        <v>364</v>
      </c>
      <c r="E1664">
        <v>1</v>
      </c>
      <c r="F1664" s="2">
        <v>9199</v>
      </c>
      <c r="G1664" s="3">
        <v>18968</v>
      </c>
      <c r="H1664" s="3">
        <v>91.99</v>
      </c>
      <c r="I1664" s="3">
        <v>432.35300000000001</v>
      </c>
      <c r="J1664" s="3">
        <v>9723.3429999999989</v>
      </c>
      <c r="K1664" s="3">
        <v>14958.989230769228</v>
      </c>
      <c r="L1664" s="4">
        <v>0.35</v>
      </c>
    </row>
    <row r="1665" spans="1:12" hidden="1" x14ac:dyDescent="0.35">
      <c r="A1665" s="1" t="s">
        <v>2977</v>
      </c>
      <c r="B1665" t="s">
        <v>2978</v>
      </c>
      <c r="C1665" t="s">
        <v>46</v>
      </c>
      <c r="D1665" t="s">
        <v>47</v>
      </c>
      <c r="E1665">
        <v>1</v>
      </c>
      <c r="F1665" s="2">
        <v>0.1163</v>
      </c>
      <c r="G1665" s="3">
        <v>1</v>
      </c>
      <c r="H1665" s="3">
        <v>1.163E-3</v>
      </c>
      <c r="I1665" s="3">
        <v>5.4660999999999998E-3</v>
      </c>
      <c r="J1665" s="3">
        <v>0.1229291</v>
      </c>
      <c r="K1665" s="3">
        <v>0.1891216923076923</v>
      </c>
      <c r="L1665" s="4">
        <v>0.35</v>
      </c>
    </row>
    <row r="1666" spans="1:12" hidden="1" x14ac:dyDescent="0.35">
      <c r="A1666" s="1" t="s">
        <v>2979</v>
      </c>
      <c r="B1666" t="s">
        <v>2980</v>
      </c>
      <c r="C1666" t="s">
        <v>46</v>
      </c>
      <c r="D1666" t="s">
        <v>47</v>
      </c>
      <c r="E1666">
        <v>1</v>
      </c>
      <c r="F1666" s="2">
        <v>0.01</v>
      </c>
      <c r="G1666" s="3">
        <v>0.1</v>
      </c>
      <c r="H1666" s="3">
        <v>1E-4</v>
      </c>
      <c r="I1666" s="3">
        <v>4.6999999999999999E-4</v>
      </c>
      <c r="J1666" s="3">
        <v>1.057E-2</v>
      </c>
      <c r="K1666" s="3">
        <v>1.6261538461538459E-2</v>
      </c>
      <c r="L1666" s="4">
        <v>0.34999999999999992</v>
      </c>
    </row>
    <row r="1667" spans="1:12" x14ac:dyDescent="0.35">
      <c r="A1667" s="1" t="s">
        <v>2981</v>
      </c>
      <c r="B1667" t="s">
        <v>2982</v>
      </c>
      <c r="C1667" t="s">
        <v>34</v>
      </c>
      <c r="D1667" t="s">
        <v>35</v>
      </c>
      <c r="E1667">
        <v>1</v>
      </c>
      <c r="F1667" s="2">
        <v>445.5</v>
      </c>
      <c r="G1667" s="3">
        <v>1090.5103999999999</v>
      </c>
      <c r="H1667" s="3">
        <v>4.4550000000000001</v>
      </c>
      <c r="I1667" s="3">
        <v>20.938500000000001</v>
      </c>
      <c r="J1667" s="3">
        <v>470.89349999999996</v>
      </c>
      <c r="K1667" s="3">
        <v>724.45153846153835</v>
      </c>
      <c r="L1667" s="4">
        <v>0.35</v>
      </c>
    </row>
    <row r="1668" spans="1:12" x14ac:dyDescent="0.35">
      <c r="A1668" s="1" t="s">
        <v>2983</v>
      </c>
      <c r="B1668" t="s">
        <v>2984</v>
      </c>
      <c r="C1668" t="s">
        <v>1467</v>
      </c>
      <c r="D1668" t="s">
        <v>1468</v>
      </c>
      <c r="E1668">
        <v>1</v>
      </c>
      <c r="F1668" s="2">
        <v>26.81</v>
      </c>
      <c r="G1668" s="3">
        <v>90</v>
      </c>
      <c r="H1668" s="3">
        <v>0.2681</v>
      </c>
      <c r="I1668" s="3">
        <v>1.26007</v>
      </c>
      <c r="J1668" s="3">
        <v>28.338169999999998</v>
      </c>
      <c r="K1668" s="3">
        <v>43.597184615384613</v>
      </c>
      <c r="L1668" s="4">
        <v>0.35000000000000003</v>
      </c>
    </row>
    <row r="1669" spans="1:12" x14ac:dyDescent="0.35">
      <c r="A1669" s="1" t="s">
        <v>2985</v>
      </c>
      <c r="B1669" t="s">
        <v>2986</v>
      </c>
      <c r="C1669" t="s">
        <v>13</v>
      </c>
      <c r="D1669" t="s">
        <v>14</v>
      </c>
      <c r="E1669">
        <v>1</v>
      </c>
      <c r="F1669" s="2">
        <v>605</v>
      </c>
      <c r="G1669" s="3">
        <v>1480.9423999999999</v>
      </c>
      <c r="H1669" s="3">
        <v>6.05</v>
      </c>
      <c r="I1669" s="3">
        <v>28.434999999999999</v>
      </c>
      <c r="J1669" s="3">
        <v>639.4849999999999</v>
      </c>
      <c r="K1669" s="3">
        <v>983.82307692307677</v>
      </c>
      <c r="L1669" s="4">
        <v>0.35</v>
      </c>
    </row>
    <row r="1670" spans="1:12" x14ac:dyDescent="0.35">
      <c r="A1670" s="1" t="s">
        <v>2987</v>
      </c>
      <c r="B1670" t="s">
        <v>2988</v>
      </c>
      <c r="C1670" t="s">
        <v>13</v>
      </c>
      <c r="D1670" t="s">
        <v>14</v>
      </c>
      <c r="E1670">
        <v>1</v>
      </c>
      <c r="F1670" s="2">
        <v>7.2</v>
      </c>
      <c r="G1670" s="3">
        <v>17.628799999999998</v>
      </c>
      <c r="H1670" s="3">
        <v>7.2000000000000008E-2</v>
      </c>
      <c r="I1670" s="3">
        <v>0.33840000000000003</v>
      </c>
      <c r="J1670" s="3">
        <v>7.6104000000000003</v>
      </c>
      <c r="K1670" s="3">
        <v>11.708307692307692</v>
      </c>
      <c r="L1670" s="4">
        <v>0.34999999999999992</v>
      </c>
    </row>
    <row r="1671" spans="1:12" x14ac:dyDescent="0.35">
      <c r="A1671" s="1" t="s">
        <v>2989</v>
      </c>
      <c r="B1671" t="s">
        <v>2990</v>
      </c>
      <c r="C1671" t="s">
        <v>13</v>
      </c>
      <c r="D1671" t="s">
        <v>14</v>
      </c>
      <c r="E1671">
        <v>1</v>
      </c>
      <c r="F1671" s="2">
        <v>31</v>
      </c>
      <c r="G1671" s="3">
        <v>75.88</v>
      </c>
      <c r="H1671" s="3">
        <v>0.31</v>
      </c>
      <c r="I1671" s="3">
        <v>1.4570000000000001</v>
      </c>
      <c r="J1671" s="3">
        <v>32.766999999999996</v>
      </c>
      <c r="K1671" s="3">
        <v>50.410769230769226</v>
      </c>
      <c r="L1671" s="4">
        <v>0.35000000000000003</v>
      </c>
    </row>
    <row r="1672" spans="1:12" x14ac:dyDescent="0.35">
      <c r="A1672" s="1" t="s">
        <v>2991</v>
      </c>
      <c r="B1672" t="s">
        <v>2992</v>
      </c>
      <c r="C1672" t="s">
        <v>34</v>
      </c>
      <c r="D1672" t="s">
        <v>35</v>
      </c>
      <c r="E1672">
        <v>1</v>
      </c>
      <c r="F1672" s="2">
        <v>12.64</v>
      </c>
      <c r="G1672" s="3">
        <v>30.945599999999999</v>
      </c>
      <c r="H1672" s="3">
        <v>0.12640000000000001</v>
      </c>
      <c r="I1672" s="3">
        <v>0.59408000000000005</v>
      </c>
      <c r="J1672" s="3">
        <v>13.360480000000001</v>
      </c>
      <c r="K1672" s="3">
        <v>20.554584615384616</v>
      </c>
      <c r="L1672" s="4">
        <v>0.35</v>
      </c>
    </row>
    <row r="1673" spans="1:12" x14ac:dyDescent="0.35">
      <c r="A1673" s="1" t="s">
        <v>2993</v>
      </c>
      <c r="B1673" t="s">
        <v>2994</v>
      </c>
      <c r="C1673" t="s">
        <v>13</v>
      </c>
      <c r="D1673" t="s">
        <v>14</v>
      </c>
      <c r="E1673">
        <v>1</v>
      </c>
      <c r="F1673" s="2">
        <v>70.955600000000004</v>
      </c>
      <c r="G1673" s="3">
        <v>147</v>
      </c>
      <c r="H1673" s="3">
        <v>0.70955600000000008</v>
      </c>
      <c r="I1673" s="3">
        <v>3.3349132000000004</v>
      </c>
      <c r="J1673" s="3">
        <v>75.000069200000013</v>
      </c>
      <c r="K1673" s="3">
        <v>115.38472184615387</v>
      </c>
      <c r="L1673" s="4">
        <v>0.35</v>
      </c>
    </row>
    <row r="1674" spans="1:12" x14ac:dyDescent="0.35">
      <c r="A1674" s="1" t="s">
        <v>2995</v>
      </c>
      <c r="B1674" t="s">
        <v>2996</v>
      </c>
      <c r="C1674" t="s">
        <v>34</v>
      </c>
      <c r="D1674" t="s">
        <v>35</v>
      </c>
      <c r="E1674">
        <v>1</v>
      </c>
      <c r="F1674" s="2">
        <v>132.34</v>
      </c>
      <c r="G1674" s="3">
        <v>323.94880000000001</v>
      </c>
      <c r="H1674" s="3">
        <v>1.3234000000000001</v>
      </c>
      <c r="I1674" s="3">
        <v>6.2199800000000005</v>
      </c>
      <c r="J1674" s="3">
        <v>139.88337999999999</v>
      </c>
      <c r="K1674" s="3">
        <v>215.20519999999996</v>
      </c>
      <c r="L1674" s="4">
        <v>0.34999999999999992</v>
      </c>
    </row>
    <row r="1675" spans="1:12" x14ac:dyDescent="0.35">
      <c r="A1675" s="1" t="s">
        <v>2997</v>
      </c>
      <c r="B1675" t="s">
        <v>2998</v>
      </c>
      <c r="C1675" t="s">
        <v>34</v>
      </c>
      <c r="D1675" t="s">
        <v>35</v>
      </c>
      <c r="E1675">
        <v>1</v>
      </c>
      <c r="F1675" s="2">
        <v>112.39</v>
      </c>
      <c r="G1675" s="3">
        <v>275.11680000000001</v>
      </c>
      <c r="H1675" s="3">
        <v>1.1239000000000001</v>
      </c>
      <c r="I1675" s="3">
        <v>5.28233</v>
      </c>
      <c r="J1675" s="3">
        <v>118.79623000000001</v>
      </c>
      <c r="K1675" s="3">
        <v>182.76343076923078</v>
      </c>
      <c r="L1675" s="4">
        <v>0.35</v>
      </c>
    </row>
    <row r="1676" spans="1:12" x14ac:dyDescent="0.35">
      <c r="A1676" s="1">
        <v>562763</v>
      </c>
      <c r="B1676" t="s">
        <v>2999</v>
      </c>
      <c r="C1676" t="s">
        <v>363</v>
      </c>
      <c r="D1676" t="s">
        <v>364</v>
      </c>
      <c r="E1676">
        <v>1</v>
      </c>
      <c r="F1676" s="2">
        <v>860</v>
      </c>
      <c r="G1676" s="3">
        <v>2105.14</v>
      </c>
      <c r="H1676" s="3">
        <v>8.6</v>
      </c>
      <c r="I1676" s="3">
        <v>40.42</v>
      </c>
      <c r="J1676" s="3">
        <v>909.02</v>
      </c>
      <c r="K1676" s="3">
        <v>1398.4923076923076</v>
      </c>
      <c r="L1676" s="4">
        <v>0.35</v>
      </c>
    </row>
    <row r="1677" spans="1:12" x14ac:dyDescent="0.35">
      <c r="A1677" s="1">
        <v>60248</v>
      </c>
      <c r="B1677" t="s">
        <v>3000</v>
      </c>
      <c r="C1677" t="s">
        <v>1596</v>
      </c>
      <c r="D1677" t="s">
        <v>1597</v>
      </c>
      <c r="E1677">
        <v>1</v>
      </c>
      <c r="F1677" s="2">
        <v>35.94</v>
      </c>
      <c r="G1677" s="3">
        <v>142.22999999999999</v>
      </c>
      <c r="H1677" s="3">
        <v>0.3594</v>
      </c>
      <c r="I1677" s="3">
        <v>1.6891799999999999</v>
      </c>
      <c r="J1677" s="3">
        <v>37.988579999999999</v>
      </c>
      <c r="K1677" s="3">
        <v>51.335918918918921</v>
      </c>
      <c r="L1677" s="4">
        <v>0.26000000000000006</v>
      </c>
    </row>
    <row r="1678" spans="1:12" x14ac:dyDescent="0.35">
      <c r="A1678" s="1">
        <v>6100017</v>
      </c>
      <c r="B1678" t="s">
        <v>3001</v>
      </c>
      <c r="C1678" t="s">
        <v>363</v>
      </c>
      <c r="D1678" t="s">
        <v>364</v>
      </c>
      <c r="E1678">
        <v>1</v>
      </c>
      <c r="F1678" s="2">
        <v>245</v>
      </c>
      <c r="G1678" s="3">
        <v>599.72</v>
      </c>
      <c r="H1678" s="3">
        <v>2.4500000000000002</v>
      </c>
      <c r="I1678" s="3">
        <v>11.515000000000001</v>
      </c>
      <c r="J1678" s="3">
        <v>258.96499999999997</v>
      </c>
      <c r="K1678" s="3">
        <v>398.40769230769223</v>
      </c>
      <c r="L1678" s="4">
        <v>0.34999999999999992</v>
      </c>
    </row>
    <row r="1679" spans="1:12" hidden="1" x14ac:dyDescent="0.35">
      <c r="A1679" s="1" t="s">
        <v>3002</v>
      </c>
      <c r="B1679" t="s">
        <v>3003</v>
      </c>
      <c r="C1679" t="s">
        <v>46</v>
      </c>
      <c r="D1679" t="s">
        <v>47</v>
      </c>
      <c r="E1679">
        <v>1</v>
      </c>
      <c r="F1679" s="2">
        <v>0.44350000000000001</v>
      </c>
      <c r="G1679" s="3">
        <v>1</v>
      </c>
      <c r="H1679" s="3">
        <v>4.4350000000000006E-3</v>
      </c>
      <c r="I1679" s="3">
        <v>2.0844500000000002E-2</v>
      </c>
      <c r="J1679" s="3">
        <v>0.46877950000000002</v>
      </c>
      <c r="K1679" s="3">
        <v>0.72119923076923076</v>
      </c>
      <c r="L1679" s="4">
        <v>0.35</v>
      </c>
    </row>
    <row r="1680" spans="1:12" x14ac:dyDescent="0.35">
      <c r="A1680" s="1">
        <v>527104</v>
      </c>
      <c r="B1680" t="s">
        <v>3004</v>
      </c>
      <c r="C1680" t="s">
        <v>26</v>
      </c>
      <c r="D1680" t="s">
        <v>27</v>
      </c>
      <c r="E1680">
        <v>1</v>
      </c>
      <c r="F1680" s="2">
        <v>375</v>
      </c>
      <c r="G1680" s="3">
        <v>917.94079999999997</v>
      </c>
      <c r="H1680" s="3">
        <v>3.75</v>
      </c>
      <c r="I1680" s="3">
        <v>17.625</v>
      </c>
      <c r="J1680" s="3">
        <v>396.375</v>
      </c>
      <c r="K1680" s="3">
        <v>609.80769230769226</v>
      </c>
      <c r="L1680" s="4">
        <v>0.35</v>
      </c>
    </row>
    <row r="1681" spans="1:12" x14ac:dyDescent="0.35">
      <c r="A1681" s="1" t="s">
        <v>3005</v>
      </c>
      <c r="B1681" t="s">
        <v>3006</v>
      </c>
      <c r="C1681" t="s">
        <v>363</v>
      </c>
      <c r="D1681" t="s">
        <v>364</v>
      </c>
      <c r="E1681">
        <v>1</v>
      </c>
      <c r="F1681" s="2">
        <v>41.92</v>
      </c>
      <c r="G1681" s="3">
        <v>102.6144</v>
      </c>
      <c r="H1681" s="3">
        <v>0.41920000000000002</v>
      </c>
      <c r="I1681" s="3">
        <v>1.97024</v>
      </c>
      <c r="J1681" s="3">
        <v>44.309440000000002</v>
      </c>
      <c r="K1681" s="3">
        <v>68.16836923076923</v>
      </c>
      <c r="L1681" s="4">
        <v>0.35</v>
      </c>
    </row>
    <row r="1682" spans="1:12" x14ac:dyDescent="0.35">
      <c r="A1682" s="1">
        <v>5325</v>
      </c>
      <c r="B1682" t="s">
        <v>3007</v>
      </c>
      <c r="C1682" t="s">
        <v>363</v>
      </c>
      <c r="D1682" t="s">
        <v>364</v>
      </c>
      <c r="E1682">
        <v>1</v>
      </c>
      <c r="F1682" s="2">
        <v>24.06</v>
      </c>
      <c r="G1682" s="3">
        <v>58.889600000000002</v>
      </c>
      <c r="H1682" s="3">
        <v>0.24059999999999998</v>
      </c>
      <c r="I1682" s="3">
        <v>1.1308199999999999</v>
      </c>
      <c r="J1682" s="3">
        <v>25.431419999999999</v>
      </c>
      <c r="K1682" s="3">
        <v>39.125261538461537</v>
      </c>
      <c r="L1682" s="4">
        <v>0.35</v>
      </c>
    </row>
    <row r="1683" spans="1:12" x14ac:dyDescent="0.35">
      <c r="A1683" s="1">
        <v>577598</v>
      </c>
      <c r="B1683" t="s">
        <v>3008</v>
      </c>
      <c r="C1683" t="s">
        <v>363</v>
      </c>
      <c r="D1683" t="s">
        <v>364</v>
      </c>
      <c r="E1683">
        <v>1</v>
      </c>
      <c r="F1683" s="2">
        <v>152</v>
      </c>
      <c r="G1683" s="3">
        <v>372.08</v>
      </c>
      <c r="H1683" s="3">
        <v>1.52</v>
      </c>
      <c r="I1683" s="3">
        <v>7.1440000000000001</v>
      </c>
      <c r="J1683" s="3">
        <v>160.66400000000002</v>
      </c>
      <c r="K1683" s="3">
        <v>247.17538461538464</v>
      </c>
      <c r="L1683" s="4">
        <v>0.35000000000000003</v>
      </c>
    </row>
    <row r="1684" spans="1:12" x14ac:dyDescent="0.35">
      <c r="A1684" s="1" t="s">
        <v>3009</v>
      </c>
      <c r="B1684" t="s">
        <v>3010</v>
      </c>
      <c r="C1684" t="s">
        <v>34</v>
      </c>
      <c r="D1684" t="s">
        <v>35</v>
      </c>
      <c r="E1684">
        <v>1</v>
      </c>
      <c r="F1684" s="2">
        <v>198.84</v>
      </c>
      <c r="G1684" s="3">
        <v>486.7296</v>
      </c>
      <c r="H1684" s="3">
        <v>1.9884000000000002</v>
      </c>
      <c r="I1684" s="3">
        <v>9.3454800000000002</v>
      </c>
      <c r="J1684" s="3">
        <v>210.17388000000003</v>
      </c>
      <c r="K1684" s="3">
        <v>323.34443076923077</v>
      </c>
      <c r="L1684" s="4">
        <v>0.34999999999999992</v>
      </c>
    </row>
    <row r="1685" spans="1:12" x14ac:dyDescent="0.35">
      <c r="A1685" s="1" t="s">
        <v>3011</v>
      </c>
      <c r="B1685" t="s">
        <v>3012</v>
      </c>
      <c r="C1685" t="s">
        <v>34</v>
      </c>
      <c r="D1685" t="s">
        <v>35</v>
      </c>
      <c r="E1685">
        <v>1</v>
      </c>
      <c r="F1685" s="2">
        <v>65.84</v>
      </c>
      <c r="G1685" s="3">
        <v>161.16800000000001</v>
      </c>
      <c r="H1685" s="3">
        <v>0.6584000000000001</v>
      </c>
      <c r="I1685" s="3">
        <v>3.0944800000000003</v>
      </c>
      <c r="J1685" s="3">
        <v>69.592880000000008</v>
      </c>
      <c r="K1685" s="3">
        <v>107.06596923076924</v>
      </c>
      <c r="L1685" s="4">
        <v>0.35</v>
      </c>
    </row>
    <row r="1686" spans="1:12" x14ac:dyDescent="0.35">
      <c r="A1686" s="1" t="s">
        <v>3013</v>
      </c>
      <c r="B1686" t="s">
        <v>3014</v>
      </c>
      <c r="C1686" t="s">
        <v>34</v>
      </c>
      <c r="D1686" t="s">
        <v>35</v>
      </c>
      <c r="E1686">
        <v>1</v>
      </c>
      <c r="F1686" s="2">
        <v>5.99</v>
      </c>
      <c r="G1686" s="3">
        <v>14.6608</v>
      </c>
      <c r="H1686" s="3">
        <v>5.9900000000000002E-2</v>
      </c>
      <c r="I1686" s="3">
        <v>0.28153</v>
      </c>
      <c r="J1686" s="3">
        <v>6.3314300000000001</v>
      </c>
      <c r="K1686" s="3">
        <v>9.7406615384615378</v>
      </c>
      <c r="L1686" s="4">
        <v>0.34999999999999992</v>
      </c>
    </row>
    <row r="1687" spans="1:12" x14ac:dyDescent="0.35">
      <c r="A1687" s="1" t="s">
        <v>3015</v>
      </c>
      <c r="B1687" t="s">
        <v>3016</v>
      </c>
      <c r="C1687" t="s">
        <v>34</v>
      </c>
      <c r="D1687" t="s">
        <v>35</v>
      </c>
      <c r="E1687">
        <v>1</v>
      </c>
      <c r="F1687" s="2">
        <v>19.29</v>
      </c>
      <c r="G1687" s="3">
        <v>47.219200000000001</v>
      </c>
      <c r="H1687" s="3">
        <v>0.19289999999999999</v>
      </c>
      <c r="I1687" s="3">
        <v>0.90662999999999994</v>
      </c>
      <c r="J1687" s="3">
        <v>20.389530000000001</v>
      </c>
      <c r="K1687" s="3">
        <v>31.368507692307691</v>
      </c>
      <c r="L1687" s="4">
        <v>0.35</v>
      </c>
    </row>
    <row r="1688" spans="1:12" x14ac:dyDescent="0.35">
      <c r="A1688" s="1" t="s">
        <v>3017</v>
      </c>
      <c r="B1688" t="s">
        <v>1575</v>
      </c>
      <c r="C1688" t="s">
        <v>34</v>
      </c>
      <c r="D1688" t="s">
        <v>35</v>
      </c>
      <c r="E1688">
        <v>1</v>
      </c>
      <c r="F1688" s="2">
        <v>23089.37</v>
      </c>
      <c r="G1688" s="3">
        <v>56518.974000000002</v>
      </c>
      <c r="H1688" s="3">
        <v>230.8937</v>
      </c>
      <c r="I1688" s="3">
        <v>1085.20039</v>
      </c>
      <c r="J1688" s="3">
        <v>24405.464090000001</v>
      </c>
      <c r="K1688" s="3">
        <v>37546.867830769232</v>
      </c>
      <c r="L1688" s="4">
        <v>0.35</v>
      </c>
    </row>
    <row r="1689" spans="1:12" x14ac:dyDescent="0.35">
      <c r="A1689" s="1" t="s">
        <v>3018</v>
      </c>
      <c r="B1689" t="s">
        <v>1575</v>
      </c>
      <c r="C1689" t="s">
        <v>34</v>
      </c>
      <c r="D1689" t="s">
        <v>35</v>
      </c>
      <c r="E1689">
        <v>1</v>
      </c>
      <c r="F1689" s="2">
        <v>24137.19</v>
      </c>
      <c r="G1689" s="3">
        <v>59083.864000000001</v>
      </c>
      <c r="H1689" s="3">
        <v>241.37189999999998</v>
      </c>
      <c r="I1689" s="3">
        <v>1134.44793</v>
      </c>
      <c r="J1689" s="3">
        <v>25513.009829999995</v>
      </c>
      <c r="K1689" s="3">
        <v>39250.784353846146</v>
      </c>
      <c r="L1689" s="4">
        <v>0.35</v>
      </c>
    </row>
    <row r="1690" spans="1:12" x14ac:dyDescent="0.35">
      <c r="A1690" s="1" t="s">
        <v>3019</v>
      </c>
      <c r="B1690" t="s">
        <v>1575</v>
      </c>
      <c r="C1690" t="s">
        <v>34</v>
      </c>
      <c r="D1690" t="s">
        <v>35</v>
      </c>
      <c r="E1690">
        <v>1</v>
      </c>
      <c r="F1690" s="2">
        <v>24137.19</v>
      </c>
      <c r="G1690" s="3">
        <v>59083.864000000001</v>
      </c>
      <c r="H1690" s="3">
        <v>241.37189999999998</v>
      </c>
      <c r="I1690" s="3">
        <v>1134.44793</v>
      </c>
      <c r="J1690" s="3">
        <v>25513.009829999995</v>
      </c>
      <c r="K1690" s="3">
        <v>39250.784353846146</v>
      </c>
      <c r="L1690" s="4">
        <v>0.35</v>
      </c>
    </row>
    <row r="1691" spans="1:12" x14ac:dyDescent="0.35">
      <c r="A1691" s="1" t="s">
        <v>3020</v>
      </c>
      <c r="B1691" t="s">
        <v>1575</v>
      </c>
      <c r="C1691" t="s">
        <v>34</v>
      </c>
      <c r="D1691" t="s">
        <v>35</v>
      </c>
      <c r="E1691">
        <v>1</v>
      </c>
      <c r="F1691" s="2">
        <v>25359.64</v>
      </c>
      <c r="G1691" s="3">
        <v>62076.212</v>
      </c>
      <c r="H1691" s="3">
        <v>253.59639999999999</v>
      </c>
      <c r="I1691" s="3">
        <v>1191.90308</v>
      </c>
      <c r="J1691" s="3">
        <v>26805.139479999998</v>
      </c>
      <c r="K1691" s="3">
        <v>41238.676123076919</v>
      </c>
      <c r="L1691" s="4">
        <v>0.35</v>
      </c>
    </row>
    <row r="1692" spans="1:12" x14ac:dyDescent="0.35">
      <c r="A1692" s="1" t="s">
        <v>3021</v>
      </c>
      <c r="B1692" t="s">
        <v>3022</v>
      </c>
      <c r="C1692" t="s">
        <v>34</v>
      </c>
      <c r="D1692" t="s">
        <v>35</v>
      </c>
      <c r="E1692">
        <v>1</v>
      </c>
      <c r="F1692" s="2">
        <v>8280.36</v>
      </c>
      <c r="G1692" s="3">
        <v>20268.953000000001</v>
      </c>
      <c r="H1692" s="3">
        <v>82.803600000000003</v>
      </c>
      <c r="I1692" s="3">
        <v>389.17692000000005</v>
      </c>
      <c r="J1692" s="3">
        <v>8752.3405199999997</v>
      </c>
      <c r="K1692" s="3">
        <v>13465.139261538461</v>
      </c>
      <c r="L1692" s="4">
        <v>0.35</v>
      </c>
    </row>
    <row r="1693" spans="1:12" x14ac:dyDescent="0.35">
      <c r="A1693" s="1" t="s">
        <v>3023</v>
      </c>
      <c r="B1693" t="s">
        <v>3024</v>
      </c>
      <c r="C1693" t="s">
        <v>34</v>
      </c>
      <c r="D1693" t="s">
        <v>35</v>
      </c>
      <c r="E1693">
        <v>1</v>
      </c>
      <c r="F1693" s="2">
        <v>8280.36</v>
      </c>
      <c r="G1693" s="3">
        <v>20268.953000000001</v>
      </c>
      <c r="H1693" s="3">
        <v>82.803600000000003</v>
      </c>
      <c r="I1693" s="3">
        <v>389.17692000000005</v>
      </c>
      <c r="J1693" s="3">
        <v>8752.3405199999997</v>
      </c>
      <c r="K1693" s="3">
        <v>13465.139261538461</v>
      </c>
      <c r="L1693" s="4">
        <v>0.35</v>
      </c>
    </row>
    <row r="1694" spans="1:12" x14ac:dyDescent="0.35">
      <c r="A1694" s="1" t="s">
        <v>3025</v>
      </c>
      <c r="B1694" t="s">
        <v>1571</v>
      </c>
      <c r="C1694" t="s">
        <v>34</v>
      </c>
      <c r="D1694" t="s">
        <v>35</v>
      </c>
      <c r="E1694">
        <v>1</v>
      </c>
      <c r="F1694" s="2">
        <v>28153.82</v>
      </c>
      <c r="G1694" s="3">
        <v>68915.907000000007</v>
      </c>
      <c r="H1694" s="3">
        <v>281.53820000000002</v>
      </c>
      <c r="I1694" s="3">
        <v>1323.22954</v>
      </c>
      <c r="J1694" s="3">
        <v>29758.587739999999</v>
      </c>
      <c r="K1694" s="3">
        <v>45782.44267692307</v>
      </c>
      <c r="L1694" s="4">
        <v>0.34999999999999992</v>
      </c>
    </row>
    <row r="1695" spans="1:12" x14ac:dyDescent="0.35">
      <c r="A1695" s="1" t="s">
        <v>3026</v>
      </c>
      <c r="B1695" t="s">
        <v>1575</v>
      </c>
      <c r="C1695" t="s">
        <v>34</v>
      </c>
      <c r="D1695" t="s">
        <v>35</v>
      </c>
      <c r="E1695">
        <v>1</v>
      </c>
      <c r="F1695" s="2">
        <v>29900.18</v>
      </c>
      <c r="G1695" s="3">
        <v>73190.712</v>
      </c>
      <c r="H1695" s="3">
        <v>299.0018</v>
      </c>
      <c r="I1695" s="3">
        <v>1405.30846</v>
      </c>
      <c r="J1695" s="3">
        <v>31604.490259999999</v>
      </c>
      <c r="K1695" s="3">
        <v>48622.292707692301</v>
      </c>
      <c r="L1695" s="4">
        <v>0.34999999999999992</v>
      </c>
    </row>
    <row r="1696" spans="1:12" x14ac:dyDescent="0.35">
      <c r="A1696" s="1" t="s">
        <v>3027</v>
      </c>
      <c r="B1696" t="s">
        <v>1571</v>
      </c>
      <c r="C1696" t="s">
        <v>34</v>
      </c>
      <c r="D1696" t="s">
        <v>35</v>
      </c>
      <c r="E1696">
        <v>1</v>
      </c>
      <c r="F1696" s="2">
        <v>29900.18</v>
      </c>
      <c r="G1696" s="3">
        <v>73190.712</v>
      </c>
      <c r="H1696" s="3">
        <v>299.0018</v>
      </c>
      <c r="I1696" s="3">
        <v>1405.30846</v>
      </c>
      <c r="J1696" s="3">
        <v>31604.490259999999</v>
      </c>
      <c r="K1696" s="3">
        <v>48622.292707692301</v>
      </c>
      <c r="L1696" s="4">
        <v>0.34999999999999992</v>
      </c>
    </row>
    <row r="1697" spans="1:12" x14ac:dyDescent="0.35">
      <c r="A1697" s="1" t="s">
        <v>3028</v>
      </c>
      <c r="B1697" t="s">
        <v>1571</v>
      </c>
      <c r="C1697" t="s">
        <v>34</v>
      </c>
      <c r="D1697" t="s">
        <v>35</v>
      </c>
      <c r="E1697">
        <v>1</v>
      </c>
      <c r="F1697" s="2">
        <v>31995.81</v>
      </c>
      <c r="G1697" s="3">
        <v>78320.467999999993</v>
      </c>
      <c r="H1697" s="3">
        <v>319.9581</v>
      </c>
      <c r="I1697" s="3">
        <v>1503.8030700000002</v>
      </c>
      <c r="J1697" s="3">
        <v>33819.571170000003</v>
      </c>
      <c r="K1697" s="3">
        <v>52030.109492307696</v>
      </c>
      <c r="L1697" s="4">
        <v>0.35</v>
      </c>
    </row>
    <row r="1698" spans="1:12" x14ac:dyDescent="0.35">
      <c r="A1698" s="1" t="s">
        <v>3029</v>
      </c>
      <c r="B1698" t="s">
        <v>3030</v>
      </c>
      <c r="C1698" t="s">
        <v>34</v>
      </c>
      <c r="D1698" t="s">
        <v>35</v>
      </c>
      <c r="E1698">
        <v>1</v>
      </c>
      <c r="F1698" s="2">
        <v>8945.64</v>
      </c>
      <c r="G1698" s="3">
        <v>21897.455999999998</v>
      </c>
      <c r="H1698" s="3">
        <v>89.456400000000002</v>
      </c>
      <c r="I1698" s="3">
        <v>420.44507999999996</v>
      </c>
      <c r="J1698" s="3">
        <v>9455.541479999998</v>
      </c>
      <c r="K1698" s="3">
        <v>14546.986892307688</v>
      </c>
      <c r="L1698" s="4">
        <v>0.35</v>
      </c>
    </row>
    <row r="1699" spans="1:12" x14ac:dyDescent="0.35">
      <c r="A1699" s="1" t="s">
        <v>3031</v>
      </c>
      <c r="B1699" t="s">
        <v>1575</v>
      </c>
      <c r="C1699" t="s">
        <v>34</v>
      </c>
      <c r="D1699" t="s">
        <v>35</v>
      </c>
      <c r="E1699">
        <v>1</v>
      </c>
      <c r="F1699" s="2">
        <v>35139.26</v>
      </c>
      <c r="G1699" s="3">
        <v>86015.115000000005</v>
      </c>
      <c r="H1699" s="3">
        <v>351.39260000000002</v>
      </c>
      <c r="I1699" s="3">
        <v>1651.5452200000002</v>
      </c>
      <c r="J1699" s="3">
        <v>37142.197820000001</v>
      </c>
      <c r="K1699" s="3">
        <v>57141.842799999999</v>
      </c>
      <c r="L1699" s="4">
        <v>0.35</v>
      </c>
    </row>
    <row r="1700" spans="1:12" x14ac:dyDescent="0.35">
      <c r="A1700" s="1" t="s">
        <v>3032</v>
      </c>
      <c r="B1700" t="s">
        <v>3033</v>
      </c>
      <c r="C1700" t="s">
        <v>34</v>
      </c>
      <c r="D1700" t="s">
        <v>35</v>
      </c>
      <c r="E1700">
        <v>1</v>
      </c>
      <c r="F1700" s="2">
        <v>11274.12</v>
      </c>
      <c r="G1700" s="3">
        <v>27597.18</v>
      </c>
      <c r="H1700" s="3">
        <v>112.74120000000001</v>
      </c>
      <c r="I1700" s="3">
        <v>529.88364000000001</v>
      </c>
      <c r="J1700" s="3">
        <v>11916.744840000001</v>
      </c>
      <c r="K1700" s="3">
        <v>18333.453600000001</v>
      </c>
      <c r="L1700" s="4">
        <v>0.35</v>
      </c>
    </row>
    <row r="1701" spans="1:12" x14ac:dyDescent="0.35">
      <c r="A1701" s="1" t="s">
        <v>3034</v>
      </c>
      <c r="B1701" t="s">
        <v>3033</v>
      </c>
      <c r="C1701" t="s">
        <v>34</v>
      </c>
      <c r="D1701" t="s">
        <v>35</v>
      </c>
      <c r="E1701">
        <v>1</v>
      </c>
      <c r="F1701" s="2">
        <v>11274.12</v>
      </c>
      <c r="G1701" s="3">
        <v>27597.18</v>
      </c>
      <c r="H1701" s="3">
        <v>112.74120000000001</v>
      </c>
      <c r="I1701" s="3">
        <v>529.88364000000001</v>
      </c>
      <c r="J1701" s="3">
        <v>11916.744840000001</v>
      </c>
      <c r="K1701" s="3">
        <v>18333.453600000001</v>
      </c>
      <c r="L1701" s="4">
        <v>0.35</v>
      </c>
    </row>
    <row r="1702" spans="1:12" x14ac:dyDescent="0.35">
      <c r="A1702" s="1" t="s">
        <v>3035</v>
      </c>
      <c r="B1702" t="s">
        <v>1586</v>
      </c>
      <c r="C1702" t="s">
        <v>34</v>
      </c>
      <c r="D1702" t="s">
        <v>35</v>
      </c>
      <c r="E1702">
        <v>1</v>
      </c>
      <c r="F1702" s="2">
        <v>12604.68</v>
      </c>
      <c r="G1702" s="3">
        <v>30854.173999999999</v>
      </c>
      <c r="H1702" s="3">
        <v>126.0468</v>
      </c>
      <c r="I1702" s="3">
        <v>592.41996000000006</v>
      </c>
      <c r="J1702" s="3">
        <v>13323.14676</v>
      </c>
      <c r="K1702" s="3">
        <v>20497.148861538459</v>
      </c>
      <c r="L1702" s="4">
        <v>0.34999999999999992</v>
      </c>
    </row>
    <row r="1703" spans="1:12" x14ac:dyDescent="0.35">
      <c r="A1703" s="1" t="s">
        <v>3036</v>
      </c>
      <c r="B1703" t="s">
        <v>1584</v>
      </c>
      <c r="C1703" t="s">
        <v>34</v>
      </c>
      <c r="D1703" t="s">
        <v>35</v>
      </c>
      <c r="E1703">
        <v>1</v>
      </c>
      <c r="F1703" s="2">
        <v>20993.74</v>
      </c>
      <c r="G1703" s="3">
        <v>51389.216999999997</v>
      </c>
      <c r="H1703" s="3">
        <v>209.93740000000003</v>
      </c>
      <c r="I1703" s="3">
        <v>986.70578000000012</v>
      </c>
      <c r="J1703" s="3">
        <v>22190.383180000001</v>
      </c>
      <c r="K1703" s="3">
        <v>34139.051046153843</v>
      </c>
      <c r="L1703" s="4">
        <v>0.34999999999999992</v>
      </c>
    </row>
    <row r="1704" spans="1:12" x14ac:dyDescent="0.35">
      <c r="A1704" s="1" t="s">
        <v>3037</v>
      </c>
      <c r="B1704" t="s">
        <v>1575</v>
      </c>
      <c r="C1704" t="s">
        <v>34</v>
      </c>
      <c r="D1704" t="s">
        <v>35</v>
      </c>
      <c r="E1704">
        <v>1</v>
      </c>
      <c r="F1704" s="2">
        <v>22041.56</v>
      </c>
      <c r="G1704" s="3">
        <v>53954.107000000004</v>
      </c>
      <c r="H1704" s="3">
        <v>220.41560000000001</v>
      </c>
      <c r="I1704" s="3">
        <v>1035.9533200000001</v>
      </c>
      <c r="J1704" s="3">
        <v>23297.928920000002</v>
      </c>
      <c r="K1704" s="3">
        <v>35842.967569230772</v>
      </c>
      <c r="L1704" s="4">
        <v>0.35</v>
      </c>
    </row>
    <row r="1705" spans="1:12" x14ac:dyDescent="0.35">
      <c r="A1705" s="1">
        <v>48300</v>
      </c>
      <c r="B1705" t="s">
        <v>1588</v>
      </c>
      <c r="C1705" t="s">
        <v>363</v>
      </c>
      <c r="D1705" t="s">
        <v>364</v>
      </c>
      <c r="E1705">
        <v>1</v>
      </c>
      <c r="F1705" s="2">
        <v>1832.53</v>
      </c>
      <c r="G1705" s="3">
        <v>4485.7344000000003</v>
      </c>
      <c r="H1705" s="3">
        <v>18.325299999999999</v>
      </c>
      <c r="I1705" s="3">
        <v>86.128910000000005</v>
      </c>
      <c r="J1705" s="3">
        <v>1936.9842099999998</v>
      </c>
      <c r="K1705" s="3">
        <v>2979.9757076923074</v>
      </c>
      <c r="L1705" s="4">
        <v>0.35</v>
      </c>
    </row>
    <row r="1706" spans="1:12" x14ac:dyDescent="0.35">
      <c r="A1706" s="1">
        <v>49110</v>
      </c>
      <c r="B1706" t="s">
        <v>3038</v>
      </c>
      <c r="C1706" t="s">
        <v>363</v>
      </c>
      <c r="D1706" t="s">
        <v>364</v>
      </c>
      <c r="E1706">
        <v>1</v>
      </c>
      <c r="F1706" s="2">
        <v>2255.06</v>
      </c>
      <c r="G1706" s="3">
        <v>5520.0096000000003</v>
      </c>
      <c r="H1706" s="3">
        <v>22.550599999999999</v>
      </c>
      <c r="I1706" s="3">
        <v>105.98782</v>
      </c>
      <c r="J1706" s="3">
        <v>2383.5984199999998</v>
      </c>
      <c r="K1706" s="3">
        <v>3667.0744923076918</v>
      </c>
      <c r="L1706" s="4">
        <v>0.35</v>
      </c>
    </row>
    <row r="1707" spans="1:12" x14ac:dyDescent="0.35">
      <c r="A1707" s="1">
        <v>494984</v>
      </c>
      <c r="B1707" t="s">
        <v>3039</v>
      </c>
      <c r="C1707" t="s">
        <v>363</v>
      </c>
      <c r="D1707" t="s">
        <v>364</v>
      </c>
      <c r="E1707">
        <v>1</v>
      </c>
      <c r="F1707" s="2">
        <v>555</v>
      </c>
      <c r="G1707" s="3">
        <v>1358.55</v>
      </c>
      <c r="H1707" s="3">
        <v>5.55</v>
      </c>
      <c r="I1707" s="3">
        <v>26.085000000000001</v>
      </c>
      <c r="J1707" s="3">
        <v>586.63499999999999</v>
      </c>
      <c r="K1707" s="3">
        <v>902.51538461538462</v>
      </c>
      <c r="L1707" s="4">
        <v>0.35000000000000003</v>
      </c>
    </row>
    <row r="1708" spans="1:12" x14ac:dyDescent="0.35">
      <c r="A1708" s="1" t="s">
        <v>3040</v>
      </c>
      <c r="B1708" t="s">
        <v>3041</v>
      </c>
      <c r="C1708" t="s">
        <v>13</v>
      </c>
      <c r="D1708" t="s">
        <v>14</v>
      </c>
      <c r="E1708">
        <v>1</v>
      </c>
      <c r="F1708" s="2">
        <v>3.75</v>
      </c>
      <c r="G1708" s="3">
        <v>6.8319999999999999</v>
      </c>
      <c r="H1708" s="3">
        <v>3.7499999999999999E-2</v>
      </c>
      <c r="I1708" s="3">
        <v>0.17624999999999999</v>
      </c>
      <c r="J1708" s="3">
        <v>3.9637500000000001</v>
      </c>
      <c r="K1708" s="3">
        <v>6.0980769230769232</v>
      </c>
      <c r="L1708" s="4">
        <v>0.35</v>
      </c>
    </row>
    <row r="1709" spans="1:12" x14ac:dyDescent="0.35">
      <c r="A1709" s="1" t="s">
        <v>3042</v>
      </c>
      <c r="B1709" t="s">
        <v>3043</v>
      </c>
      <c r="C1709" t="s">
        <v>1467</v>
      </c>
      <c r="D1709" t="s">
        <v>1468</v>
      </c>
      <c r="E1709">
        <v>1</v>
      </c>
      <c r="F1709" s="2">
        <v>1.08</v>
      </c>
      <c r="G1709" s="3">
        <v>3</v>
      </c>
      <c r="H1709" s="3">
        <v>1.0800000000000001E-2</v>
      </c>
      <c r="I1709" s="3">
        <v>5.0760000000000007E-2</v>
      </c>
      <c r="J1709" s="3">
        <v>1.1415599999999999</v>
      </c>
      <c r="K1709" s="3">
        <v>1.7562461538461536</v>
      </c>
      <c r="L1709" s="4">
        <v>0.34999999999999992</v>
      </c>
    </row>
    <row r="1710" spans="1:12" x14ac:dyDescent="0.35">
      <c r="A1710" s="1" t="s">
        <v>3044</v>
      </c>
      <c r="B1710" t="s">
        <v>3045</v>
      </c>
      <c r="C1710" t="s">
        <v>363</v>
      </c>
      <c r="D1710" t="s">
        <v>364</v>
      </c>
      <c r="E1710">
        <v>1</v>
      </c>
      <c r="F1710" s="2">
        <v>165.48</v>
      </c>
      <c r="G1710" s="3">
        <v>405.07040000000001</v>
      </c>
      <c r="H1710" s="3">
        <v>1.6547999999999998</v>
      </c>
      <c r="I1710" s="3">
        <v>7.7775599999999994</v>
      </c>
      <c r="J1710" s="3">
        <v>174.91235999999998</v>
      </c>
      <c r="K1710" s="3">
        <v>269.09593846153842</v>
      </c>
      <c r="L1710" s="4">
        <v>0.35</v>
      </c>
    </row>
    <row r="1711" spans="1:12" x14ac:dyDescent="0.35">
      <c r="A1711" s="1">
        <v>6800015</v>
      </c>
      <c r="B1711" t="s">
        <v>3046</v>
      </c>
      <c r="C1711" t="s">
        <v>363</v>
      </c>
      <c r="D1711" t="s">
        <v>364</v>
      </c>
      <c r="E1711">
        <v>1</v>
      </c>
      <c r="F1711" s="2">
        <v>1095</v>
      </c>
      <c r="G1711" s="3">
        <v>2680.38</v>
      </c>
      <c r="H1711" s="3">
        <v>10.950000000000001</v>
      </c>
      <c r="I1711" s="3">
        <v>51.465000000000003</v>
      </c>
      <c r="J1711" s="3">
        <v>1157.415</v>
      </c>
      <c r="K1711" s="3">
        <v>1780.6384615384613</v>
      </c>
      <c r="L1711" s="4">
        <v>0.34999999999999992</v>
      </c>
    </row>
    <row r="1712" spans="1:12" x14ac:dyDescent="0.35">
      <c r="A1712" s="1">
        <v>6800067</v>
      </c>
      <c r="B1712" t="s">
        <v>3047</v>
      </c>
      <c r="C1712" t="s">
        <v>363</v>
      </c>
      <c r="D1712" t="s">
        <v>364</v>
      </c>
      <c r="E1712">
        <v>1</v>
      </c>
      <c r="F1712" s="2">
        <v>153</v>
      </c>
      <c r="G1712" s="3">
        <v>374.52</v>
      </c>
      <c r="H1712" s="3">
        <v>1.53</v>
      </c>
      <c r="I1712" s="3">
        <v>7.1909999999999998</v>
      </c>
      <c r="J1712" s="3">
        <v>161.721</v>
      </c>
      <c r="K1712" s="3">
        <v>248.80153846153846</v>
      </c>
      <c r="L1712" s="4">
        <v>0.35</v>
      </c>
    </row>
    <row r="1713" spans="1:12" x14ac:dyDescent="0.35">
      <c r="A1713" s="1">
        <v>6800141</v>
      </c>
      <c r="B1713" t="s">
        <v>3048</v>
      </c>
      <c r="C1713" t="s">
        <v>363</v>
      </c>
      <c r="D1713" t="s">
        <v>364</v>
      </c>
      <c r="E1713">
        <v>1</v>
      </c>
      <c r="F1713" s="2">
        <v>328</v>
      </c>
      <c r="G1713" s="3">
        <v>802.89</v>
      </c>
      <c r="H1713" s="3">
        <v>3.2800000000000002</v>
      </c>
      <c r="I1713" s="3">
        <v>15.416</v>
      </c>
      <c r="J1713" s="3">
        <v>346.69599999999997</v>
      </c>
      <c r="K1713" s="3">
        <v>533.37846153846147</v>
      </c>
      <c r="L1713" s="4">
        <v>0.35</v>
      </c>
    </row>
    <row r="1714" spans="1:12" hidden="1" x14ac:dyDescent="0.35">
      <c r="A1714" s="1" t="s">
        <v>3049</v>
      </c>
      <c r="B1714" t="s">
        <v>3050</v>
      </c>
      <c r="C1714" t="s">
        <v>46</v>
      </c>
      <c r="D1714" t="s">
        <v>47</v>
      </c>
      <c r="E1714">
        <v>1</v>
      </c>
      <c r="F1714" s="2">
        <v>0.15459999999999999</v>
      </c>
      <c r="G1714" s="3">
        <v>1</v>
      </c>
      <c r="H1714" s="3">
        <v>1.5459999999999998E-3</v>
      </c>
      <c r="I1714" s="3">
        <v>7.2661999999999996E-3</v>
      </c>
      <c r="J1714" s="3">
        <v>0.16341219999999998</v>
      </c>
      <c r="K1714" s="3">
        <v>0.25140338461538458</v>
      </c>
      <c r="L1714" s="4">
        <v>0.35</v>
      </c>
    </row>
    <row r="1715" spans="1:12" x14ac:dyDescent="0.35">
      <c r="A1715" s="1" t="s">
        <v>3051</v>
      </c>
      <c r="B1715" t="s">
        <v>3052</v>
      </c>
      <c r="C1715" t="s">
        <v>13</v>
      </c>
      <c r="D1715" t="s">
        <v>14</v>
      </c>
      <c r="E1715">
        <v>1</v>
      </c>
      <c r="F1715" s="2">
        <v>227.5</v>
      </c>
      <c r="G1715" s="3">
        <v>470</v>
      </c>
      <c r="H1715" s="3">
        <v>2.2749999999999999</v>
      </c>
      <c r="I1715" s="3">
        <v>10.692500000000001</v>
      </c>
      <c r="J1715" s="3">
        <v>240.4675</v>
      </c>
      <c r="K1715" s="3">
        <v>369.95</v>
      </c>
      <c r="L1715" s="4">
        <v>0.35</v>
      </c>
    </row>
    <row r="1716" spans="1:12" x14ac:dyDescent="0.35">
      <c r="A1716" s="1">
        <v>768004</v>
      </c>
      <c r="B1716" t="s">
        <v>3053</v>
      </c>
      <c r="C1716" t="s">
        <v>34</v>
      </c>
      <c r="D1716" t="s">
        <v>35</v>
      </c>
      <c r="E1716">
        <v>1</v>
      </c>
      <c r="F1716" s="2">
        <v>22.28</v>
      </c>
      <c r="G1716" s="3">
        <v>62.72</v>
      </c>
      <c r="H1716" s="3">
        <v>0.22280000000000003</v>
      </c>
      <c r="I1716" s="3">
        <v>1.0471600000000001</v>
      </c>
      <c r="J1716" s="3">
        <v>23.549960000000002</v>
      </c>
      <c r="K1716" s="3">
        <v>36.230707692307696</v>
      </c>
      <c r="L1716" s="4">
        <v>0.35000000000000003</v>
      </c>
    </row>
    <row r="1717" spans="1:12" x14ac:dyDescent="0.35">
      <c r="A1717" s="1">
        <v>7002</v>
      </c>
      <c r="B1717" t="s">
        <v>3054</v>
      </c>
      <c r="C1717" t="s">
        <v>363</v>
      </c>
      <c r="D1717" t="s">
        <v>364</v>
      </c>
      <c r="E1717">
        <v>1</v>
      </c>
      <c r="F1717" s="2">
        <v>53.95</v>
      </c>
      <c r="G1717" s="3">
        <v>132.0592</v>
      </c>
      <c r="H1717" s="3">
        <v>0.53950000000000009</v>
      </c>
      <c r="I1717" s="3">
        <v>2.53565</v>
      </c>
      <c r="J1717" s="3">
        <v>57.025149999999996</v>
      </c>
      <c r="K1717" s="3">
        <v>87.730999999999995</v>
      </c>
      <c r="L1717" s="4">
        <v>0.35</v>
      </c>
    </row>
    <row r="1718" spans="1:12" x14ac:dyDescent="0.35">
      <c r="A1718" s="1">
        <v>795310</v>
      </c>
      <c r="B1718" t="s">
        <v>3055</v>
      </c>
      <c r="C1718" t="s">
        <v>363</v>
      </c>
      <c r="D1718" t="s">
        <v>364</v>
      </c>
      <c r="E1718">
        <v>1</v>
      </c>
      <c r="F1718" s="2">
        <v>100</v>
      </c>
      <c r="G1718" s="3">
        <v>244.79</v>
      </c>
      <c r="H1718" s="3">
        <v>1</v>
      </c>
      <c r="I1718" s="3">
        <v>4.7</v>
      </c>
      <c r="J1718" s="3">
        <v>105.7</v>
      </c>
      <c r="K1718" s="3">
        <v>162.61538461538461</v>
      </c>
      <c r="L1718" s="4">
        <v>0.35</v>
      </c>
    </row>
    <row r="1719" spans="1:12" x14ac:dyDescent="0.35">
      <c r="A1719" s="1">
        <v>7359982</v>
      </c>
      <c r="B1719" t="s">
        <v>3056</v>
      </c>
      <c r="C1719" t="s">
        <v>363</v>
      </c>
      <c r="D1719" t="s">
        <v>364</v>
      </c>
      <c r="E1719">
        <v>1</v>
      </c>
      <c r="F1719" s="2">
        <v>1485</v>
      </c>
      <c r="G1719" s="3">
        <v>3635.04</v>
      </c>
      <c r="H1719" s="3">
        <v>14.85</v>
      </c>
      <c r="I1719" s="3">
        <v>69.795000000000002</v>
      </c>
      <c r="J1719" s="3">
        <v>1569.645</v>
      </c>
      <c r="K1719" s="3">
        <v>2414.8384615384616</v>
      </c>
      <c r="L1719" s="4">
        <v>0.35000000000000003</v>
      </c>
    </row>
    <row r="1720" spans="1:12" x14ac:dyDescent="0.35">
      <c r="A1720" s="1">
        <v>7374111</v>
      </c>
      <c r="B1720" t="s">
        <v>3057</v>
      </c>
      <c r="C1720" t="s">
        <v>363</v>
      </c>
      <c r="D1720" t="s">
        <v>364</v>
      </c>
      <c r="E1720">
        <v>1</v>
      </c>
      <c r="F1720" s="2">
        <v>135</v>
      </c>
      <c r="G1720" s="3">
        <v>330.46</v>
      </c>
      <c r="H1720" s="3">
        <v>1.35</v>
      </c>
      <c r="I1720" s="3">
        <v>6.3449999999999998</v>
      </c>
      <c r="J1720" s="3">
        <v>142.69499999999999</v>
      </c>
      <c r="K1720" s="3">
        <v>219.53076923076921</v>
      </c>
      <c r="L1720" s="4">
        <v>0.35</v>
      </c>
    </row>
    <row r="1721" spans="1:12" x14ac:dyDescent="0.35">
      <c r="A1721" s="1" t="s">
        <v>3058</v>
      </c>
      <c r="B1721" t="s">
        <v>1661</v>
      </c>
      <c r="C1721" t="s">
        <v>34</v>
      </c>
      <c r="D1721" t="s">
        <v>35</v>
      </c>
      <c r="E1721">
        <v>1</v>
      </c>
      <c r="F1721" s="2">
        <v>296.56</v>
      </c>
      <c r="G1721" s="3">
        <v>725.928</v>
      </c>
      <c r="H1721" s="3">
        <v>2.9656000000000002</v>
      </c>
      <c r="I1721" s="3">
        <v>13.938320000000001</v>
      </c>
      <c r="J1721" s="3">
        <v>313.46391999999997</v>
      </c>
      <c r="K1721" s="3">
        <v>482.25218461538458</v>
      </c>
      <c r="L1721" s="4">
        <v>0.35000000000000003</v>
      </c>
    </row>
    <row r="1722" spans="1:12" x14ac:dyDescent="0.35">
      <c r="A1722" s="1" t="s">
        <v>3059</v>
      </c>
      <c r="B1722" t="s">
        <v>3060</v>
      </c>
      <c r="C1722" t="s">
        <v>34</v>
      </c>
      <c r="D1722" t="s">
        <v>35</v>
      </c>
      <c r="E1722">
        <v>1</v>
      </c>
      <c r="F1722" s="2">
        <v>306.44</v>
      </c>
      <c r="G1722" s="3">
        <v>750.12</v>
      </c>
      <c r="H1722" s="3">
        <v>3.0644</v>
      </c>
      <c r="I1722" s="3">
        <v>14.40268</v>
      </c>
      <c r="J1722" s="3">
        <v>323.90707999999995</v>
      </c>
      <c r="K1722" s="3">
        <v>498.31858461538451</v>
      </c>
      <c r="L1722" s="4">
        <v>0.35</v>
      </c>
    </row>
    <row r="1723" spans="1:12" x14ac:dyDescent="0.35">
      <c r="A1723" s="1" t="s">
        <v>3061</v>
      </c>
      <c r="B1723" t="s">
        <v>3062</v>
      </c>
      <c r="C1723" t="s">
        <v>363</v>
      </c>
      <c r="D1723" t="s">
        <v>364</v>
      </c>
      <c r="E1723">
        <v>1</v>
      </c>
      <c r="F1723" s="2">
        <v>248</v>
      </c>
      <c r="G1723" s="3">
        <v>607.06240000000003</v>
      </c>
      <c r="H1723" s="3">
        <v>2.48</v>
      </c>
      <c r="I1723" s="3">
        <v>11.656000000000001</v>
      </c>
      <c r="J1723" s="3">
        <v>262.13599999999997</v>
      </c>
      <c r="K1723" s="3">
        <v>403.28615384615381</v>
      </c>
      <c r="L1723" s="4">
        <v>0.35000000000000003</v>
      </c>
    </row>
    <row r="1724" spans="1:12" x14ac:dyDescent="0.35">
      <c r="A1724" s="1" t="s">
        <v>3063</v>
      </c>
      <c r="B1724" t="s">
        <v>3064</v>
      </c>
      <c r="C1724" t="s">
        <v>363</v>
      </c>
      <c r="D1724" t="s">
        <v>364</v>
      </c>
      <c r="E1724">
        <v>1</v>
      </c>
      <c r="F1724" s="2">
        <v>4.9400000000000004</v>
      </c>
      <c r="G1724" s="3">
        <v>14</v>
      </c>
      <c r="H1724" s="3">
        <v>4.9400000000000006E-2</v>
      </c>
      <c r="I1724" s="3">
        <v>0.23218000000000003</v>
      </c>
      <c r="J1724" s="3">
        <v>5.2215800000000003</v>
      </c>
      <c r="K1724" s="3">
        <v>8.0332000000000008</v>
      </c>
      <c r="L1724" s="4">
        <v>0.35000000000000003</v>
      </c>
    </row>
    <row r="1725" spans="1:12" x14ac:dyDescent="0.35">
      <c r="A1725" s="1" t="s">
        <v>3065</v>
      </c>
      <c r="B1725" t="s">
        <v>3066</v>
      </c>
      <c r="C1725" t="s">
        <v>363</v>
      </c>
      <c r="D1725" t="s">
        <v>364</v>
      </c>
      <c r="E1725">
        <v>1</v>
      </c>
      <c r="F1725" s="2">
        <v>9.99</v>
      </c>
      <c r="G1725" s="3">
        <v>22</v>
      </c>
      <c r="H1725" s="3">
        <v>9.9900000000000003E-2</v>
      </c>
      <c r="I1725" s="3">
        <v>0.46953</v>
      </c>
      <c r="J1725" s="3">
        <v>10.559430000000001</v>
      </c>
      <c r="K1725" s="3">
        <v>16.245276923076922</v>
      </c>
      <c r="L1725" s="4">
        <v>0.34999999999999992</v>
      </c>
    </row>
    <row r="1726" spans="1:12" x14ac:dyDescent="0.35">
      <c r="A1726" s="1" t="s">
        <v>3067</v>
      </c>
      <c r="B1726" t="s">
        <v>3068</v>
      </c>
      <c r="C1726" t="s">
        <v>363</v>
      </c>
      <c r="D1726" t="s">
        <v>364</v>
      </c>
      <c r="E1726">
        <v>1</v>
      </c>
      <c r="F1726" s="2">
        <v>58.24</v>
      </c>
      <c r="G1726" s="3">
        <v>121</v>
      </c>
      <c r="H1726" s="3">
        <v>0.58240000000000003</v>
      </c>
      <c r="I1726" s="3">
        <v>2.7372800000000002</v>
      </c>
      <c r="J1726" s="3">
        <v>61.55968</v>
      </c>
      <c r="K1726" s="3">
        <v>94.7072</v>
      </c>
      <c r="L1726" s="4">
        <v>0.35</v>
      </c>
    </row>
    <row r="1727" spans="1:12" x14ac:dyDescent="0.35">
      <c r="A1727" s="1">
        <v>6280</v>
      </c>
      <c r="B1727" t="s">
        <v>3069</v>
      </c>
      <c r="C1727" t="s">
        <v>363</v>
      </c>
      <c r="D1727" t="s">
        <v>364</v>
      </c>
      <c r="E1727">
        <v>1</v>
      </c>
      <c r="F1727" s="2">
        <v>66.7</v>
      </c>
      <c r="G1727" s="3">
        <v>163.27359999999999</v>
      </c>
      <c r="H1727" s="3">
        <v>0.66700000000000004</v>
      </c>
      <c r="I1727" s="3">
        <v>3.1349</v>
      </c>
      <c r="J1727" s="3">
        <v>70.501900000000006</v>
      </c>
      <c r="K1727" s="3">
        <v>108.46446153846155</v>
      </c>
      <c r="L1727" s="4">
        <v>0.35000000000000003</v>
      </c>
    </row>
    <row r="1728" spans="1:12" x14ac:dyDescent="0.35">
      <c r="A1728" s="1">
        <v>6282</v>
      </c>
      <c r="B1728" t="s">
        <v>3070</v>
      </c>
      <c r="C1728" t="s">
        <v>363</v>
      </c>
      <c r="D1728" t="s">
        <v>364</v>
      </c>
      <c r="E1728">
        <v>1</v>
      </c>
      <c r="F1728" s="2">
        <v>68.16</v>
      </c>
      <c r="G1728" s="3">
        <v>166.84639999999999</v>
      </c>
      <c r="H1728" s="3">
        <v>0.68159999999999998</v>
      </c>
      <c r="I1728" s="3">
        <v>3.2035199999999997</v>
      </c>
      <c r="J1728" s="3">
        <v>72.045119999999997</v>
      </c>
      <c r="K1728" s="3">
        <v>110.83864615384614</v>
      </c>
      <c r="L1728" s="4">
        <v>0.35</v>
      </c>
    </row>
    <row r="1729" spans="1:12" x14ac:dyDescent="0.35">
      <c r="A1729" s="1">
        <v>6517006</v>
      </c>
      <c r="B1729" t="s">
        <v>3071</v>
      </c>
      <c r="C1729" t="s">
        <v>363</v>
      </c>
      <c r="D1729" t="s">
        <v>364</v>
      </c>
      <c r="E1729">
        <v>1</v>
      </c>
      <c r="F1729" s="2">
        <v>2444</v>
      </c>
      <c r="G1729" s="3">
        <v>5982.51</v>
      </c>
      <c r="H1729" s="3">
        <v>24.44</v>
      </c>
      <c r="I1729" s="3">
        <v>114.86799999999999</v>
      </c>
      <c r="J1729" s="3">
        <v>2583.308</v>
      </c>
      <c r="K1729" s="3">
        <v>3974.3199999999997</v>
      </c>
      <c r="L1729" s="4">
        <v>0.35</v>
      </c>
    </row>
    <row r="1730" spans="1:12" x14ac:dyDescent="0.35">
      <c r="A1730" s="1">
        <v>6517016</v>
      </c>
      <c r="B1730" t="s">
        <v>3072</v>
      </c>
      <c r="C1730" t="s">
        <v>363</v>
      </c>
      <c r="D1730" t="s">
        <v>364</v>
      </c>
      <c r="E1730">
        <v>1</v>
      </c>
      <c r="F1730" s="2">
        <v>2184</v>
      </c>
      <c r="G1730" s="3">
        <v>5346.07</v>
      </c>
      <c r="H1730" s="3">
        <v>21.84</v>
      </c>
      <c r="I1730" s="3">
        <v>102.648</v>
      </c>
      <c r="J1730" s="3">
        <v>2308.4880000000003</v>
      </c>
      <c r="K1730" s="3">
        <v>3551.5200000000004</v>
      </c>
      <c r="L1730" s="4">
        <v>0.35</v>
      </c>
    </row>
    <row r="1731" spans="1:12" x14ac:dyDescent="0.35">
      <c r="A1731" s="1">
        <v>6520011</v>
      </c>
      <c r="B1731" t="s">
        <v>3073</v>
      </c>
      <c r="C1731" t="s">
        <v>363</v>
      </c>
      <c r="D1731" t="s">
        <v>364</v>
      </c>
      <c r="E1731">
        <v>1</v>
      </c>
      <c r="F1731" s="2">
        <v>1045</v>
      </c>
      <c r="G1731" s="3">
        <v>2557.9899999999998</v>
      </c>
      <c r="H1731" s="3">
        <v>10.450000000000001</v>
      </c>
      <c r="I1731" s="3">
        <v>49.115000000000002</v>
      </c>
      <c r="J1731" s="3">
        <v>1104.5650000000001</v>
      </c>
      <c r="K1731" s="3">
        <v>1699.3307692307692</v>
      </c>
      <c r="L1731" s="4">
        <v>0.35</v>
      </c>
    </row>
    <row r="1732" spans="1:12" x14ac:dyDescent="0.35">
      <c r="A1732" s="1">
        <v>6300017</v>
      </c>
      <c r="B1732" t="s">
        <v>3074</v>
      </c>
      <c r="C1732" t="s">
        <v>363</v>
      </c>
      <c r="D1732" t="s">
        <v>364</v>
      </c>
      <c r="E1732">
        <v>1</v>
      </c>
      <c r="F1732" s="2">
        <v>134.25</v>
      </c>
      <c r="G1732" s="3">
        <v>328.62</v>
      </c>
      <c r="H1732" s="3">
        <v>1.3425</v>
      </c>
      <c r="I1732" s="3">
        <v>6.3097500000000002</v>
      </c>
      <c r="J1732" s="3">
        <v>141.90225000000001</v>
      </c>
      <c r="K1732" s="3">
        <v>218.31115384615384</v>
      </c>
      <c r="L1732" s="4">
        <v>0.34999999999999992</v>
      </c>
    </row>
    <row r="1733" spans="1:12" x14ac:dyDescent="0.35">
      <c r="A1733" s="1">
        <v>6300018</v>
      </c>
      <c r="B1733" t="s">
        <v>3075</v>
      </c>
      <c r="C1733" t="s">
        <v>363</v>
      </c>
      <c r="D1733" t="s">
        <v>364</v>
      </c>
      <c r="E1733">
        <v>1</v>
      </c>
      <c r="F1733" s="2">
        <v>149.25</v>
      </c>
      <c r="G1733" s="3">
        <v>365.34</v>
      </c>
      <c r="H1733" s="3">
        <v>1.4924999999999999</v>
      </c>
      <c r="I1733" s="3">
        <v>7.0147500000000003</v>
      </c>
      <c r="J1733" s="3">
        <v>157.75725</v>
      </c>
      <c r="K1733" s="3">
        <v>242.70346153846154</v>
      </c>
      <c r="L1733" s="4">
        <v>0.35000000000000003</v>
      </c>
    </row>
    <row r="1734" spans="1:12" x14ac:dyDescent="0.35">
      <c r="A1734" s="1">
        <v>9300</v>
      </c>
      <c r="B1734" t="s">
        <v>3076</v>
      </c>
      <c r="C1734" t="s">
        <v>363</v>
      </c>
      <c r="D1734" t="s">
        <v>364</v>
      </c>
      <c r="E1734">
        <v>1</v>
      </c>
      <c r="F1734" s="2">
        <v>18.59</v>
      </c>
      <c r="G1734" s="3">
        <v>45.505600000000001</v>
      </c>
      <c r="H1734" s="3">
        <v>0.18590000000000001</v>
      </c>
      <c r="I1734" s="3">
        <v>0.87373000000000001</v>
      </c>
      <c r="J1734" s="3">
        <v>19.649629999999998</v>
      </c>
      <c r="K1734" s="3">
        <v>30.230199999999996</v>
      </c>
      <c r="L1734" s="4">
        <v>0.35</v>
      </c>
    </row>
    <row r="1735" spans="1:12" x14ac:dyDescent="0.35">
      <c r="A1735" s="1" t="s">
        <v>3077</v>
      </c>
      <c r="B1735" t="s">
        <v>3078</v>
      </c>
      <c r="C1735" t="s">
        <v>363</v>
      </c>
      <c r="D1735" t="s">
        <v>364</v>
      </c>
      <c r="E1735">
        <v>1</v>
      </c>
      <c r="F1735" s="2">
        <v>67.989999999999995</v>
      </c>
      <c r="G1735" s="3">
        <v>141</v>
      </c>
      <c r="H1735" s="3">
        <v>0.67989999999999995</v>
      </c>
      <c r="I1735" s="3">
        <v>3.1955299999999998</v>
      </c>
      <c r="J1735" s="3">
        <v>71.865430000000003</v>
      </c>
      <c r="K1735" s="3">
        <v>110.5622</v>
      </c>
      <c r="L1735" s="4">
        <v>0.35</v>
      </c>
    </row>
    <row r="1736" spans="1:12" x14ac:dyDescent="0.35">
      <c r="A1736" s="1">
        <v>9590030616</v>
      </c>
      <c r="B1736" t="s">
        <v>3079</v>
      </c>
      <c r="C1736" t="s">
        <v>13</v>
      </c>
      <c r="D1736" t="s">
        <v>14</v>
      </c>
      <c r="E1736">
        <v>1</v>
      </c>
      <c r="F1736" s="2">
        <v>422.4</v>
      </c>
      <c r="G1736" s="3">
        <v>871</v>
      </c>
      <c r="H1736" s="3">
        <v>4.2240000000000002</v>
      </c>
      <c r="I1736" s="3">
        <v>19.852799999999998</v>
      </c>
      <c r="J1736" s="3">
        <v>446.47679999999997</v>
      </c>
      <c r="K1736" s="3">
        <v>686.88738461538458</v>
      </c>
      <c r="L1736" s="4">
        <v>0.35000000000000003</v>
      </c>
    </row>
    <row r="1737" spans="1:12" x14ac:dyDescent="0.35">
      <c r="A1737" s="1" t="s">
        <v>3080</v>
      </c>
      <c r="B1737" t="s">
        <v>3081</v>
      </c>
      <c r="C1737" t="s">
        <v>34</v>
      </c>
      <c r="D1737" t="s">
        <v>35</v>
      </c>
      <c r="E1737">
        <v>1</v>
      </c>
      <c r="F1737" s="2">
        <v>109.95</v>
      </c>
      <c r="G1737" s="3">
        <v>269.13600000000002</v>
      </c>
      <c r="H1737" s="3">
        <v>1.0995000000000001</v>
      </c>
      <c r="I1737" s="3">
        <v>5.1676500000000001</v>
      </c>
      <c r="J1737" s="3">
        <v>116.21715</v>
      </c>
      <c r="K1737" s="3">
        <v>178.79561538461539</v>
      </c>
      <c r="L1737" s="4">
        <v>0.35</v>
      </c>
    </row>
    <row r="1738" spans="1:12" x14ac:dyDescent="0.35">
      <c r="A1738" s="1" t="s">
        <v>3082</v>
      </c>
      <c r="B1738" t="s">
        <v>3083</v>
      </c>
      <c r="C1738" t="s">
        <v>34</v>
      </c>
      <c r="D1738" t="s">
        <v>35</v>
      </c>
      <c r="E1738">
        <v>1</v>
      </c>
      <c r="F1738" s="2">
        <v>159.94999999999999</v>
      </c>
      <c r="G1738" s="3">
        <v>391.52960000000002</v>
      </c>
      <c r="H1738" s="3">
        <v>1.5994999999999999</v>
      </c>
      <c r="I1738" s="3">
        <v>7.5176499999999997</v>
      </c>
      <c r="J1738" s="3">
        <v>169.06715</v>
      </c>
      <c r="K1738" s="3">
        <v>260.10330769230768</v>
      </c>
      <c r="L1738" s="4">
        <v>0.35</v>
      </c>
    </row>
    <row r="1739" spans="1:12" x14ac:dyDescent="0.35">
      <c r="A1739" s="1" t="s">
        <v>3084</v>
      </c>
      <c r="B1739" t="s">
        <v>3085</v>
      </c>
      <c r="C1739" t="s">
        <v>1467</v>
      </c>
      <c r="D1739" t="s">
        <v>1468</v>
      </c>
      <c r="E1739">
        <v>1</v>
      </c>
      <c r="F1739" s="2">
        <v>22.75</v>
      </c>
      <c r="G1739" s="3">
        <v>90.025599999999997</v>
      </c>
      <c r="H1739" s="3">
        <v>0.22750000000000001</v>
      </c>
      <c r="I1739" s="3">
        <v>1.06925</v>
      </c>
      <c r="J1739" s="3">
        <v>24.046749999999999</v>
      </c>
      <c r="K1739" s="3">
        <v>36.994999999999997</v>
      </c>
      <c r="L1739" s="4">
        <v>0.35</v>
      </c>
    </row>
    <row r="1740" spans="1:12" x14ac:dyDescent="0.35">
      <c r="A1740" s="1" t="s">
        <v>3086</v>
      </c>
      <c r="B1740" t="s">
        <v>3087</v>
      </c>
      <c r="C1740" t="s">
        <v>363</v>
      </c>
      <c r="D1740" t="s">
        <v>364</v>
      </c>
      <c r="E1740">
        <v>1</v>
      </c>
      <c r="F1740" s="2">
        <v>519</v>
      </c>
      <c r="G1740" s="3">
        <v>1071</v>
      </c>
      <c r="H1740" s="3">
        <v>5.19</v>
      </c>
      <c r="I1740" s="3">
        <v>24.393000000000001</v>
      </c>
      <c r="J1740" s="3">
        <v>548.58300000000008</v>
      </c>
      <c r="K1740" s="3">
        <v>843.97384615384624</v>
      </c>
      <c r="L1740" s="4">
        <v>0.35</v>
      </c>
    </row>
    <row r="1741" spans="1:12" x14ac:dyDescent="0.35">
      <c r="A1741" s="1" t="s">
        <v>3088</v>
      </c>
      <c r="B1741" t="s">
        <v>3089</v>
      </c>
      <c r="C1741" t="s">
        <v>363</v>
      </c>
      <c r="D1741" t="s">
        <v>364</v>
      </c>
      <c r="E1741">
        <v>1</v>
      </c>
      <c r="F1741" s="2">
        <v>3249</v>
      </c>
      <c r="G1741" s="3">
        <v>6699</v>
      </c>
      <c r="H1741" s="3">
        <v>32.49</v>
      </c>
      <c r="I1741" s="3">
        <v>152.703</v>
      </c>
      <c r="J1741" s="3">
        <v>3434.1929999999998</v>
      </c>
      <c r="K1741" s="3">
        <v>5283.373846153846</v>
      </c>
      <c r="L1741" s="4">
        <v>0.35000000000000003</v>
      </c>
    </row>
    <row r="1742" spans="1:12" x14ac:dyDescent="0.35">
      <c r="A1742" s="1" t="s">
        <v>3090</v>
      </c>
      <c r="B1742" t="s">
        <v>3091</v>
      </c>
      <c r="C1742" t="s">
        <v>363</v>
      </c>
      <c r="D1742" t="s">
        <v>364</v>
      </c>
      <c r="E1742">
        <v>1</v>
      </c>
      <c r="F1742" s="2">
        <v>2169</v>
      </c>
      <c r="G1742" s="3">
        <v>4473</v>
      </c>
      <c r="H1742" s="3">
        <v>21.69</v>
      </c>
      <c r="I1742" s="3">
        <v>101.943</v>
      </c>
      <c r="J1742" s="3">
        <v>2292.6330000000003</v>
      </c>
      <c r="K1742" s="3">
        <v>3527.1276923076925</v>
      </c>
      <c r="L1742" s="4">
        <v>0.35</v>
      </c>
    </row>
    <row r="1743" spans="1:12" x14ac:dyDescent="0.35">
      <c r="A1743" s="1" t="s">
        <v>3092</v>
      </c>
      <c r="B1743" t="s">
        <v>1765</v>
      </c>
      <c r="C1743" t="s">
        <v>363</v>
      </c>
      <c r="D1743" t="s">
        <v>364</v>
      </c>
      <c r="E1743">
        <v>1</v>
      </c>
      <c r="F1743" s="2">
        <v>2169</v>
      </c>
      <c r="G1743" s="3">
        <v>4473</v>
      </c>
      <c r="H1743" s="3">
        <v>21.69</v>
      </c>
      <c r="I1743" s="3">
        <v>101.943</v>
      </c>
      <c r="J1743" s="3">
        <v>2292.6330000000003</v>
      </c>
      <c r="K1743" s="3">
        <v>3527.1276923076925</v>
      </c>
      <c r="L1743" s="4">
        <v>0.35</v>
      </c>
    </row>
    <row r="1744" spans="1:12" x14ac:dyDescent="0.35">
      <c r="A1744" s="1" t="s">
        <v>3093</v>
      </c>
      <c r="B1744" t="s">
        <v>3089</v>
      </c>
      <c r="C1744" t="s">
        <v>363</v>
      </c>
      <c r="D1744" t="s">
        <v>364</v>
      </c>
      <c r="E1744">
        <v>1</v>
      </c>
      <c r="F1744" s="2">
        <v>7569</v>
      </c>
      <c r="G1744" s="3">
        <v>15607</v>
      </c>
      <c r="H1744" s="3">
        <v>75.69</v>
      </c>
      <c r="I1744" s="3">
        <v>355.74299999999999</v>
      </c>
      <c r="J1744" s="3">
        <v>8000.433</v>
      </c>
      <c r="K1744" s="3">
        <v>12308.358461538461</v>
      </c>
      <c r="L1744" s="4">
        <v>0.35</v>
      </c>
    </row>
    <row r="1745" spans="1:12" x14ac:dyDescent="0.35">
      <c r="A1745" s="1" t="s">
        <v>3094</v>
      </c>
      <c r="B1745" t="s">
        <v>3095</v>
      </c>
      <c r="C1745" t="s">
        <v>363</v>
      </c>
      <c r="D1745" t="s">
        <v>364</v>
      </c>
      <c r="E1745">
        <v>1</v>
      </c>
      <c r="F1745" s="2">
        <v>796</v>
      </c>
      <c r="G1745" s="3">
        <v>1948.4752000000001</v>
      </c>
      <c r="H1745" s="3">
        <v>7.96</v>
      </c>
      <c r="I1745" s="3">
        <v>37.411999999999999</v>
      </c>
      <c r="J1745" s="3">
        <v>841.37200000000007</v>
      </c>
      <c r="K1745" s="3">
        <v>1294.4184615384615</v>
      </c>
      <c r="L1745" s="4">
        <v>0.34999999999999992</v>
      </c>
    </row>
    <row r="1746" spans="1:12" x14ac:dyDescent="0.35">
      <c r="A1746" s="1" t="s">
        <v>3096</v>
      </c>
      <c r="B1746" t="s">
        <v>1775</v>
      </c>
      <c r="C1746" t="s">
        <v>363</v>
      </c>
      <c r="D1746" t="s">
        <v>364</v>
      </c>
      <c r="E1746">
        <v>1</v>
      </c>
      <c r="F1746" s="2">
        <v>1089</v>
      </c>
      <c r="G1746" s="3">
        <v>2246</v>
      </c>
      <c r="H1746" s="3">
        <v>10.89</v>
      </c>
      <c r="I1746" s="3">
        <v>51.183</v>
      </c>
      <c r="J1746" s="3">
        <v>1151.0730000000001</v>
      </c>
      <c r="K1746" s="3">
        <v>1770.8815384615386</v>
      </c>
      <c r="L1746" s="4">
        <v>0.35000000000000003</v>
      </c>
    </row>
    <row r="1747" spans="1:12" x14ac:dyDescent="0.35">
      <c r="A1747" s="1" t="s">
        <v>3097</v>
      </c>
      <c r="B1747" t="s">
        <v>3098</v>
      </c>
      <c r="C1747" t="s">
        <v>363</v>
      </c>
      <c r="D1747" t="s">
        <v>364</v>
      </c>
      <c r="E1747">
        <v>1</v>
      </c>
      <c r="F1747" s="2">
        <v>1049</v>
      </c>
      <c r="G1747" s="3">
        <v>2163</v>
      </c>
      <c r="H1747" s="3">
        <v>10.49</v>
      </c>
      <c r="I1747" s="3">
        <v>49.302999999999997</v>
      </c>
      <c r="J1747" s="3">
        <v>1108.7930000000001</v>
      </c>
      <c r="K1747" s="3">
        <v>1705.8353846153848</v>
      </c>
      <c r="L1747" s="4">
        <v>0.35</v>
      </c>
    </row>
    <row r="1748" spans="1:12" x14ac:dyDescent="0.35">
      <c r="A1748" s="1" t="s">
        <v>3099</v>
      </c>
      <c r="B1748" t="s">
        <v>3100</v>
      </c>
      <c r="C1748" t="s">
        <v>363</v>
      </c>
      <c r="D1748" t="s">
        <v>364</v>
      </c>
      <c r="E1748">
        <v>1</v>
      </c>
      <c r="F1748" s="2">
        <v>539</v>
      </c>
      <c r="G1748" s="3">
        <v>1112</v>
      </c>
      <c r="H1748" s="3">
        <v>5.39</v>
      </c>
      <c r="I1748" s="3">
        <v>25.332999999999998</v>
      </c>
      <c r="J1748" s="3">
        <v>569.72299999999996</v>
      </c>
      <c r="K1748" s="3">
        <v>876.49692307692294</v>
      </c>
      <c r="L1748" s="4">
        <v>0.34999999999999992</v>
      </c>
    </row>
    <row r="1749" spans="1:12" x14ac:dyDescent="0.35">
      <c r="A1749" s="1" t="s">
        <v>3101</v>
      </c>
      <c r="B1749" t="s">
        <v>3102</v>
      </c>
      <c r="C1749" t="s">
        <v>363</v>
      </c>
      <c r="D1749" t="s">
        <v>364</v>
      </c>
      <c r="E1749">
        <v>1</v>
      </c>
      <c r="F1749" s="2">
        <v>1089</v>
      </c>
      <c r="G1749" s="3">
        <v>2246</v>
      </c>
      <c r="H1749" s="3">
        <v>10.89</v>
      </c>
      <c r="I1749" s="3">
        <v>51.183</v>
      </c>
      <c r="J1749" s="3">
        <v>1151.0730000000001</v>
      </c>
      <c r="K1749" s="3">
        <v>1770.8815384615386</v>
      </c>
      <c r="L1749" s="4">
        <v>0.35000000000000003</v>
      </c>
    </row>
    <row r="1750" spans="1:12" x14ac:dyDescent="0.35">
      <c r="A1750" s="1" t="s">
        <v>3103</v>
      </c>
      <c r="B1750" t="s">
        <v>3104</v>
      </c>
      <c r="C1750" t="s">
        <v>363</v>
      </c>
      <c r="D1750" t="s">
        <v>364</v>
      </c>
      <c r="E1750">
        <v>1</v>
      </c>
      <c r="F1750" s="2">
        <v>2396</v>
      </c>
      <c r="G1750" s="3">
        <v>5865.0144</v>
      </c>
      <c r="H1750" s="3">
        <v>23.96</v>
      </c>
      <c r="I1750" s="3">
        <v>112.61199999999999</v>
      </c>
      <c r="J1750" s="3">
        <v>2532.5720000000001</v>
      </c>
      <c r="K1750" s="3">
        <v>3896.2646153846154</v>
      </c>
      <c r="L1750" s="4">
        <v>0.35</v>
      </c>
    </row>
    <row r="1751" spans="1:12" x14ac:dyDescent="0.35">
      <c r="A1751" s="1" t="s">
        <v>3105</v>
      </c>
      <c r="B1751" t="s">
        <v>3106</v>
      </c>
      <c r="C1751" t="s">
        <v>363</v>
      </c>
      <c r="D1751" t="s">
        <v>364</v>
      </c>
      <c r="E1751">
        <v>1</v>
      </c>
      <c r="F1751" s="2">
        <v>1089</v>
      </c>
      <c r="G1751" s="3">
        <v>2246</v>
      </c>
      <c r="H1751" s="3">
        <v>10.89</v>
      </c>
      <c r="I1751" s="3">
        <v>51.183</v>
      </c>
      <c r="J1751" s="3">
        <v>1151.0730000000001</v>
      </c>
      <c r="K1751" s="3">
        <v>1770.8815384615386</v>
      </c>
      <c r="L1751" s="4">
        <v>0.35000000000000003</v>
      </c>
    </row>
    <row r="1752" spans="1:12" hidden="1" x14ac:dyDescent="0.35">
      <c r="A1752" s="1" t="s">
        <v>3107</v>
      </c>
      <c r="B1752" t="s">
        <v>3108</v>
      </c>
      <c r="C1752" t="s">
        <v>46</v>
      </c>
      <c r="D1752" t="s">
        <v>47</v>
      </c>
      <c r="E1752">
        <v>1</v>
      </c>
      <c r="F1752" s="2">
        <v>10.4</v>
      </c>
      <c r="G1752" s="3">
        <v>29.12</v>
      </c>
      <c r="H1752" s="3">
        <v>0.10400000000000001</v>
      </c>
      <c r="I1752" s="3">
        <v>0.48880000000000001</v>
      </c>
      <c r="J1752" s="3">
        <v>10.992799999999999</v>
      </c>
      <c r="K1752" s="3">
        <v>16.911999999999999</v>
      </c>
      <c r="L1752" s="4">
        <v>0.35000000000000003</v>
      </c>
    </row>
    <row r="1753" spans="1:12" x14ac:dyDescent="0.35">
      <c r="A1753" s="1" t="s">
        <v>3109</v>
      </c>
      <c r="B1753" t="s">
        <v>3110</v>
      </c>
      <c r="C1753" t="s">
        <v>363</v>
      </c>
      <c r="D1753" t="s">
        <v>364</v>
      </c>
      <c r="E1753">
        <v>1</v>
      </c>
      <c r="F1753" s="2">
        <v>1049</v>
      </c>
      <c r="G1753" s="3">
        <v>2163</v>
      </c>
      <c r="H1753" s="3">
        <v>10.49</v>
      </c>
      <c r="I1753" s="3">
        <v>49.302999999999997</v>
      </c>
      <c r="J1753" s="3">
        <v>1108.7930000000001</v>
      </c>
      <c r="K1753" s="3">
        <v>1705.8353846153848</v>
      </c>
      <c r="L1753" s="4">
        <v>0.35</v>
      </c>
    </row>
    <row r="1754" spans="1:12" x14ac:dyDescent="0.35">
      <c r="A1754" s="1" t="s">
        <v>3111</v>
      </c>
      <c r="B1754" t="s">
        <v>3098</v>
      </c>
      <c r="C1754" t="s">
        <v>363</v>
      </c>
      <c r="D1754" t="s">
        <v>364</v>
      </c>
      <c r="E1754">
        <v>1</v>
      </c>
      <c r="F1754" s="2">
        <v>3149</v>
      </c>
      <c r="G1754" s="3">
        <v>6493</v>
      </c>
      <c r="H1754" s="3">
        <v>31.490000000000002</v>
      </c>
      <c r="I1754" s="3">
        <v>148.00300000000001</v>
      </c>
      <c r="J1754" s="3">
        <v>3328.4929999999999</v>
      </c>
      <c r="K1754" s="3">
        <v>5120.7584615384612</v>
      </c>
      <c r="L1754" s="4">
        <v>0.35</v>
      </c>
    </row>
    <row r="1755" spans="1:12" x14ac:dyDescent="0.35">
      <c r="A1755" s="1" t="s">
        <v>3112</v>
      </c>
      <c r="B1755" t="s">
        <v>3113</v>
      </c>
      <c r="C1755" t="s">
        <v>363</v>
      </c>
      <c r="D1755" t="s">
        <v>364</v>
      </c>
      <c r="E1755">
        <v>1</v>
      </c>
      <c r="F1755" s="2">
        <v>3249</v>
      </c>
      <c r="G1755" s="3">
        <v>6699</v>
      </c>
      <c r="H1755" s="3">
        <v>32.49</v>
      </c>
      <c r="I1755" s="3">
        <v>152.703</v>
      </c>
      <c r="J1755" s="3">
        <v>3434.1929999999998</v>
      </c>
      <c r="K1755" s="3">
        <v>5283.373846153846</v>
      </c>
      <c r="L1755" s="4">
        <v>0.35000000000000003</v>
      </c>
    </row>
    <row r="1756" spans="1:12" x14ac:dyDescent="0.35">
      <c r="A1756" s="1" t="s">
        <v>3114</v>
      </c>
      <c r="B1756" t="s">
        <v>3115</v>
      </c>
      <c r="C1756" t="s">
        <v>363</v>
      </c>
      <c r="D1756" t="s">
        <v>364</v>
      </c>
      <c r="E1756">
        <v>1</v>
      </c>
      <c r="F1756" s="2">
        <v>270.99</v>
      </c>
      <c r="G1756" s="3">
        <v>559</v>
      </c>
      <c r="H1756" s="3">
        <v>2.7099000000000002</v>
      </c>
      <c r="I1756" s="3">
        <v>12.73653</v>
      </c>
      <c r="J1756" s="3">
        <v>286.43643000000003</v>
      </c>
      <c r="K1756" s="3">
        <v>440.67143076923082</v>
      </c>
      <c r="L1756" s="4">
        <v>0.35000000000000003</v>
      </c>
    </row>
    <row r="1757" spans="1:12" x14ac:dyDescent="0.35">
      <c r="A1757" s="1" t="s">
        <v>3116</v>
      </c>
      <c r="B1757" t="s">
        <v>3117</v>
      </c>
      <c r="C1757" t="s">
        <v>363</v>
      </c>
      <c r="D1757" t="s">
        <v>364</v>
      </c>
      <c r="E1757">
        <v>1</v>
      </c>
      <c r="F1757" s="2">
        <v>262.99</v>
      </c>
      <c r="G1757" s="3">
        <v>543</v>
      </c>
      <c r="H1757" s="3">
        <v>2.6299000000000001</v>
      </c>
      <c r="I1757" s="3">
        <v>12.360530000000001</v>
      </c>
      <c r="J1757" s="3">
        <v>277.98043000000001</v>
      </c>
      <c r="K1757" s="3">
        <v>427.66219999999998</v>
      </c>
      <c r="L1757" s="4">
        <v>0.34999999999999992</v>
      </c>
    </row>
    <row r="1758" spans="1:12" x14ac:dyDescent="0.35">
      <c r="A1758" s="1" t="s">
        <v>3118</v>
      </c>
      <c r="B1758" t="s">
        <v>1769</v>
      </c>
      <c r="C1758" t="s">
        <v>363</v>
      </c>
      <c r="D1758" t="s">
        <v>364</v>
      </c>
      <c r="E1758">
        <v>1</v>
      </c>
      <c r="F1758" s="2">
        <v>7569</v>
      </c>
      <c r="G1758" s="3">
        <v>15607</v>
      </c>
      <c r="H1758" s="3">
        <v>75.69</v>
      </c>
      <c r="I1758" s="3">
        <v>355.74299999999999</v>
      </c>
      <c r="J1758" s="3">
        <v>8000.433</v>
      </c>
      <c r="K1758" s="3">
        <v>12308.358461538461</v>
      </c>
      <c r="L1758" s="4">
        <v>0.35</v>
      </c>
    </row>
    <row r="1759" spans="1:12" x14ac:dyDescent="0.35">
      <c r="A1759" s="1" t="s">
        <v>3119</v>
      </c>
      <c r="B1759" t="s">
        <v>3120</v>
      </c>
      <c r="C1759" t="s">
        <v>363</v>
      </c>
      <c r="D1759" t="s">
        <v>364</v>
      </c>
      <c r="E1759">
        <v>1</v>
      </c>
      <c r="F1759" s="2">
        <v>2099</v>
      </c>
      <c r="G1759" s="3">
        <v>4328</v>
      </c>
      <c r="H1759" s="3">
        <v>20.990000000000002</v>
      </c>
      <c r="I1759" s="3">
        <v>98.653000000000006</v>
      </c>
      <c r="J1759" s="3">
        <v>2218.6429999999996</v>
      </c>
      <c r="K1759" s="3">
        <v>3413.2969230769222</v>
      </c>
      <c r="L1759" s="4">
        <v>0.35</v>
      </c>
    </row>
    <row r="1760" spans="1:12" x14ac:dyDescent="0.35">
      <c r="A1760" s="1" t="s">
        <v>3121</v>
      </c>
      <c r="B1760" t="s">
        <v>3122</v>
      </c>
      <c r="C1760" t="s">
        <v>363</v>
      </c>
      <c r="D1760" t="s">
        <v>364</v>
      </c>
      <c r="E1760">
        <v>1</v>
      </c>
      <c r="F1760" s="2">
        <v>7349</v>
      </c>
      <c r="G1760" s="3">
        <v>15153</v>
      </c>
      <c r="H1760" s="3">
        <v>73.489999999999995</v>
      </c>
      <c r="I1760" s="3">
        <v>345.40300000000002</v>
      </c>
      <c r="J1760" s="3">
        <v>7767.893</v>
      </c>
      <c r="K1760" s="3">
        <v>11950.604615384615</v>
      </c>
      <c r="L1760" s="4">
        <v>0.35</v>
      </c>
    </row>
    <row r="1761" spans="1:12" x14ac:dyDescent="0.35">
      <c r="A1761" s="1" t="s">
        <v>3123</v>
      </c>
      <c r="B1761" t="s">
        <v>3124</v>
      </c>
      <c r="C1761" t="s">
        <v>13</v>
      </c>
      <c r="D1761" t="s">
        <v>14</v>
      </c>
      <c r="E1761">
        <v>1</v>
      </c>
      <c r="F1761" s="2">
        <v>35.700000000000003</v>
      </c>
      <c r="G1761" s="3">
        <v>74</v>
      </c>
      <c r="H1761" s="3">
        <v>0.35700000000000004</v>
      </c>
      <c r="I1761" s="3">
        <v>1.6779000000000002</v>
      </c>
      <c r="J1761" s="3">
        <v>37.734900000000003</v>
      </c>
      <c r="K1761" s="3">
        <v>58.053692307692309</v>
      </c>
      <c r="L1761" s="4">
        <v>0.35</v>
      </c>
    </row>
    <row r="1762" spans="1:12" x14ac:dyDescent="0.35">
      <c r="A1762" s="1">
        <v>891184</v>
      </c>
      <c r="B1762" t="s">
        <v>3125</v>
      </c>
      <c r="C1762" t="s">
        <v>363</v>
      </c>
      <c r="D1762" t="s">
        <v>364</v>
      </c>
      <c r="E1762">
        <v>1</v>
      </c>
      <c r="F1762" s="2">
        <v>32.4</v>
      </c>
      <c r="G1762" s="3">
        <v>80.64</v>
      </c>
      <c r="H1762" s="3">
        <v>0.32400000000000001</v>
      </c>
      <c r="I1762" s="3">
        <v>1.5227999999999999</v>
      </c>
      <c r="J1762" s="3">
        <v>34.246799999999993</v>
      </c>
      <c r="K1762" s="3">
        <v>52.687384615384602</v>
      </c>
      <c r="L1762" s="4">
        <v>0.35</v>
      </c>
    </row>
    <row r="1763" spans="1:12" x14ac:dyDescent="0.35">
      <c r="A1763" s="1">
        <v>9223</v>
      </c>
      <c r="B1763" t="s">
        <v>3126</v>
      </c>
      <c r="C1763" t="s">
        <v>34</v>
      </c>
      <c r="D1763" t="s">
        <v>35</v>
      </c>
      <c r="E1763">
        <v>1</v>
      </c>
      <c r="F1763" s="2">
        <v>57.99</v>
      </c>
      <c r="G1763" s="3">
        <v>134.4</v>
      </c>
      <c r="H1763" s="3">
        <v>0.57990000000000008</v>
      </c>
      <c r="I1763" s="3">
        <v>2.72553</v>
      </c>
      <c r="J1763" s="3">
        <v>61.295430000000003</v>
      </c>
      <c r="K1763" s="3">
        <v>94.30066153846154</v>
      </c>
      <c r="L1763" s="4">
        <v>0.35</v>
      </c>
    </row>
    <row r="1764" spans="1:12" x14ac:dyDescent="0.35">
      <c r="A1764" s="1" t="s">
        <v>3127</v>
      </c>
      <c r="B1764" t="s">
        <v>3128</v>
      </c>
      <c r="C1764" t="s">
        <v>34</v>
      </c>
      <c r="D1764" t="s">
        <v>35</v>
      </c>
      <c r="E1764">
        <v>1</v>
      </c>
      <c r="F1764" s="2">
        <v>754.34</v>
      </c>
      <c r="G1764" s="3">
        <v>1846.4992</v>
      </c>
      <c r="H1764" s="3">
        <v>7.5434000000000001</v>
      </c>
      <c r="I1764" s="3">
        <v>35.453980000000001</v>
      </c>
      <c r="J1764" s="3">
        <v>797.33738000000005</v>
      </c>
      <c r="K1764" s="3">
        <v>1226.6728923076923</v>
      </c>
      <c r="L1764" s="4">
        <v>0.35</v>
      </c>
    </row>
    <row r="1765" spans="1:12" x14ac:dyDescent="0.35">
      <c r="A1765" s="1" t="s">
        <v>3129</v>
      </c>
      <c r="B1765" t="s">
        <v>3130</v>
      </c>
      <c r="C1765" t="s">
        <v>34</v>
      </c>
      <c r="D1765" t="s">
        <v>35</v>
      </c>
      <c r="E1765">
        <v>1</v>
      </c>
      <c r="F1765" s="2">
        <v>3431.8</v>
      </c>
      <c r="G1765" s="3">
        <v>8520.9599999999991</v>
      </c>
      <c r="H1765" s="3">
        <v>34.318000000000005</v>
      </c>
      <c r="I1765" s="3">
        <v>161.2946</v>
      </c>
      <c r="J1765" s="3">
        <v>3627.4126000000006</v>
      </c>
      <c r="K1765" s="3">
        <v>5580.63476923077</v>
      </c>
      <c r="L1765" s="4">
        <v>0.35</v>
      </c>
    </row>
    <row r="1766" spans="1:12" x14ac:dyDescent="0.35">
      <c r="A1766" s="1" t="s">
        <v>3131</v>
      </c>
      <c r="B1766" t="s">
        <v>3132</v>
      </c>
      <c r="C1766" t="s">
        <v>34</v>
      </c>
      <c r="D1766" t="s">
        <v>35</v>
      </c>
      <c r="E1766">
        <v>1</v>
      </c>
      <c r="F1766" s="2">
        <v>6335.22</v>
      </c>
      <c r="G1766" s="3">
        <v>15507.575999999999</v>
      </c>
      <c r="H1766" s="3">
        <v>63.352200000000003</v>
      </c>
      <c r="I1766" s="3">
        <v>297.75533999999999</v>
      </c>
      <c r="J1766" s="3">
        <v>6696.3275400000002</v>
      </c>
      <c r="K1766" s="3">
        <v>10302.042369230769</v>
      </c>
      <c r="L1766" s="4">
        <v>0.34999999999999992</v>
      </c>
    </row>
    <row r="1767" spans="1:12" x14ac:dyDescent="0.35">
      <c r="A1767" s="1" t="s">
        <v>3133</v>
      </c>
      <c r="B1767" t="s">
        <v>3134</v>
      </c>
      <c r="C1767" t="s">
        <v>13</v>
      </c>
      <c r="D1767" t="s">
        <v>14</v>
      </c>
      <c r="E1767">
        <v>1</v>
      </c>
      <c r="F1767" s="2">
        <v>1456.56</v>
      </c>
      <c r="G1767" s="3">
        <v>3004</v>
      </c>
      <c r="H1767" s="3">
        <v>14.5656</v>
      </c>
      <c r="I1767" s="3">
        <v>68.458320000000001</v>
      </c>
      <c r="J1767" s="3">
        <v>1539.5839199999998</v>
      </c>
      <c r="K1767" s="3">
        <v>2368.5906461538457</v>
      </c>
      <c r="L1767" s="4">
        <v>0.35</v>
      </c>
    </row>
    <row r="1768" spans="1:12" x14ac:dyDescent="0.35">
      <c r="A1768" s="1" t="s">
        <v>3135</v>
      </c>
      <c r="B1768" t="s">
        <v>3136</v>
      </c>
      <c r="C1768" t="s">
        <v>13</v>
      </c>
      <c r="D1768" t="s">
        <v>14</v>
      </c>
      <c r="E1768">
        <v>1</v>
      </c>
      <c r="F1768" s="2">
        <v>213.36</v>
      </c>
      <c r="G1768" s="3">
        <v>440</v>
      </c>
      <c r="H1768" s="3">
        <v>2.1336000000000004</v>
      </c>
      <c r="I1768" s="3">
        <v>10.02792</v>
      </c>
      <c r="J1768" s="3">
        <v>225.52152000000001</v>
      </c>
      <c r="K1768" s="3">
        <v>346.95618461538464</v>
      </c>
      <c r="L1768" s="4">
        <v>0.35000000000000003</v>
      </c>
    </row>
    <row r="1769" spans="1:12" x14ac:dyDescent="0.35">
      <c r="A1769" s="1" t="s">
        <v>3137</v>
      </c>
      <c r="B1769" t="s">
        <v>3138</v>
      </c>
      <c r="C1769" t="s">
        <v>13</v>
      </c>
      <c r="D1769" t="s">
        <v>14</v>
      </c>
      <c r="E1769">
        <v>1</v>
      </c>
      <c r="F1769" s="2">
        <v>199.92</v>
      </c>
      <c r="G1769" s="3">
        <v>413</v>
      </c>
      <c r="H1769" s="3">
        <v>1.9991999999999999</v>
      </c>
      <c r="I1769" s="3">
        <v>9.3962399999999988</v>
      </c>
      <c r="J1769" s="3">
        <v>211.31544</v>
      </c>
      <c r="K1769" s="3">
        <v>325.10067692307689</v>
      </c>
      <c r="L1769" s="4">
        <v>0.34999999999999992</v>
      </c>
    </row>
    <row r="1770" spans="1:12" x14ac:dyDescent="0.35">
      <c r="A1770" s="1" t="s">
        <v>3139</v>
      </c>
      <c r="B1770" t="s">
        <v>3140</v>
      </c>
      <c r="C1770" t="s">
        <v>34</v>
      </c>
      <c r="D1770" t="s">
        <v>35</v>
      </c>
      <c r="E1770">
        <v>1</v>
      </c>
      <c r="F1770" s="2">
        <v>2876.33</v>
      </c>
      <c r="G1770" s="3">
        <v>6491.52</v>
      </c>
      <c r="H1770" s="3">
        <v>28.763300000000001</v>
      </c>
      <c r="I1770" s="3">
        <v>135.18751</v>
      </c>
      <c r="J1770" s="3">
        <v>3040.2808100000002</v>
      </c>
      <c r="K1770" s="3">
        <v>4677.3550923076928</v>
      </c>
      <c r="L1770" s="4">
        <v>0.35000000000000003</v>
      </c>
    </row>
    <row r="1771" spans="1:12" x14ac:dyDescent="0.35">
      <c r="A1771" s="1" t="s">
        <v>3141</v>
      </c>
      <c r="B1771" t="s">
        <v>3142</v>
      </c>
      <c r="C1771" t="s">
        <v>13</v>
      </c>
      <c r="D1771" t="s">
        <v>14</v>
      </c>
      <c r="E1771">
        <v>1</v>
      </c>
      <c r="F1771" s="2">
        <v>1693.44</v>
      </c>
      <c r="G1771" s="3">
        <v>3492</v>
      </c>
      <c r="H1771" s="3">
        <v>16.9344</v>
      </c>
      <c r="I1771" s="3">
        <v>79.591679999999997</v>
      </c>
      <c r="J1771" s="3">
        <v>1789.9660800000001</v>
      </c>
      <c r="K1771" s="3">
        <v>2753.7939692307696</v>
      </c>
      <c r="L1771" s="4">
        <v>0.35000000000000003</v>
      </c>
    </row>
    <row r="1772" spans="1:12" x14ac:dyDescent="0.35">
      <c r="A1772" s="1" t="s">
        <v>3143</v>
      </c>
      <c r="B1772" t="s">
        <v>1973</v>
      </c>
      <c r="C1772" t="s">
        <v>13</v>
      </c>
      <c r="D1772" t="s">
        <v>14</v>
      </c>
      <c r="E1772">
        <v>1</v>
      </c>
      <c r="F1772" s="2">
        <v>1693.44</v>
      </c>
      <c r="G1772" s="3">
        <v>3492</v>
      </c>
      <c r="H1772" s="3">
        <v>16.9344</v>
      </c>
      <c r="I1772" s="3">
        <v>79.591679999999997</v>
      </c>
      <c r="J1772" s="3">
        <v>1789.9660800000001</v>
      </c>
      <c r="K1772" s="3">
        <v>2753.7939692307696</v>
      </c>
      <c r="L1772" s="4">
        <v>0.35000000000000003</v>
      </c>
    </row>
    <row r="1773" spans="1:12" x14ac:dyDescent="0.35">
      <c r="A1773" s="1" t="s">
        <v>3144</v>
      </c>
      <c r="B1773" t="s">
        <v>3145</v>
      </c>
      <c r="C1773" t="s">
        <v>21</v>
      </c>
      <c r="D1773" t="s">
        <v>22</v>
      </c>
      <c r="E1773">
        <v>1</v>
      </c>
      <c r="F1773" s="2">
        <v>1335.75</v>
      </c>
      <c r="G1773" s="3">
        <v>3269.6943999999999</v>
      </c>
      <c r="H1773" s="3">
        <v>13.3575</v>
      </c>
      <c r="I1773" s="3">
        <v>62.780250000000002</v>
      </c>
      <c r="J1773" s="3">
        <v>1411.8877500000001</v>
      </c>
      <c r="K1773" s="3">
        <v>2172.1350000000002</v>
      </c>
      <c r="L1773" s="4">
        <v>0.35000000000000003</v>
      </c>
    </row>
    <row r="1774" spans="1:12" x14ac:dyDescent="0.35">
      <c r="A1774" s="1" t="s">
        <v>3146</v>
      </c>
      <c r="B1774" t="s">
        <v>3147</v>
      </c>
      <c r="C1774" t="s">
        <v>13</v>
      </c>
      <c r="D1774" t="s">
        <v>14</v>
      </c>
      <c r="E1774">
        <v>1</v>
      </c>
      <c r="F1774" s="2">
        <v>151.65</v>
      </c>
      <c r="G1774" s="3">
        <v>313</v>
      </c>
      <c r="H1774" s="3">
        <v>1.5165000000000002</v>
      </c>
      <c r="I1774" s="3">
        <v>7.1275500000000003</v>
      </c>
      <c r="J1774" s="3">
        <v>160.29405000000003</v>
      </c>
      <c r="K1774" s="3">
        <v>246.60623076923079</v>
      </c>
      <c r="L1774" s="4">
        <v>0.34999999999999992</v>
      </c>
    </row>
    <row r="1775" spans="1:12" x14ac:dyDescent="0.35">
      <c r="A1775" s="1" t="s">
        <v>3148</v>
      </c>
      <c r="B1775" t="s">
        <v>3149</v>
      </c>
      <c r="C1775" t="s">
        <v>1467</v>
      </c>
      <c r="D1775" t="s">
        <v>1468</v>
      </c>
      <c r="E1775">
        <v>1</v>
      </c>
      <c r="F1775" s="2">
        <v>17.84</v>
      </c>
      <c r="G1775" s="3">
        <v>70.593599999999995</v>
      </c>
      <c r="H1775" s="3">
        <v>0.1784</v>
      </c>
      <c r="I1775" s="3">
        <v>0.83848</v>
      </c>
      <c r="J1775" s="3">
        <v>18.85688</v>
      </c>
      <c r="K1775" s="3">
        <v>29.010584615384616</v>
      </c>
      <c r="L1775" s="4">
        <v>0.35</v>
      </c>
    </row>
    <row r="1776" spans="1:12" x14ac:dyDescent="0.35">
      <c r="A1776" s="1" t="s">
        <v>3150</v>
      </c>
      <c r="B1776" t="s">
        <v>3151</v>
      </c>
      <c r="C1776" t="s">
        <v>13</v>
      </c>
      <c r="D1776" t="s">
        <v>14</v>
      </c>
      <c r="E1776">
        <v>1</v>
      </c>
      <c r="F1776" s="2">
        <v>260</v>
      </c>
      <c r="G1776" s="3">
        <v>636.44000000000005</v>
      </c>
      <c r="H1776" s="3">
        <v>2.6</v>
      </c>
      <c r="I1776" s="3">
        <v>12.22</v>
      </c>
      <c r="J1776" s="3">
        <v>274.82000000000005</v>
      </c>
      <c r="K1776" s="3">
        <v>422.80000000000007</v>
      </c>
      <c r="L1776" s="4">
        <v>0.35</v>
      </c>
    </row>
    <row r="1777" spans="1:12" x14ac:dyDescent="0.35">
      <c r="A1777" s="1" t="s">
        <v>3152</v>
      </c>
      <c r="B1777" t="s">
        <v>3153</v>
      </c>
      <c r="C1777" t="s">
        <v>21</v>
      </c>
      <c r="D1777" t="s">
        <v>22</v>
      </c>
      <c r="E1777">
        <v>1</v>
      </c>
      <c r="F1777" s="2">
        <v>1626</v>
      </c>
      <c r="G1777" s="3">
        <v>3980.1776</v>
      </c>
      <c r="H1777" s="3">
        <v>16.260000000000002</v>
      </c>
      <c r="I1777" s="3">
        <v>76.421999999999997</v>
      </c>
      <c r="J1777" s="3">
        <v>1718.682</v>
      </c>
      <c r="K1777" s="3">
        <v>2644.1261538461536</v>
      </c>
      <c r="L1777" s="4">
        <v>0.34999999999999992</v>
      </c>
    </row>
    <row r="1778" spans="1:12" x14ac:dyDescent="0.35">
      <c r="A1778" s="1" t="s">
        <v>3154</v>
      </c>
      <c r="B1778" t="s">
        <v>3155</v>
      </c>
      <c r="C1778" t="s">
        <v>21</v>
      </c>
      <c r="D1778" t="s">
        <v>22</v>
      </c>
      <c r="E1778">
        <v>1</v>
      </c>
      <c r="F1778" s="2">
        <v>1143</v>
      </c>
      <c r="G1778" s="3">
        <v>2797.8719999999998</v>
      </c>
      <c r="H1778" s="3">
        <v>11.43</v>
      </c>
      <c r="I1778" s="3">
        <v>53.721000000000004</v>
      </c>
      <c r="J1778" s="3">
        <v>1208.1510000000001</v>
      </c>
      <c r="K1778" s="3">
        <v>1858.6938461538462</v>
      </c>
      <c r="L1778" s="4">
        <v>0.35</v>
      </c>
    </row>
    <row r="1779" spans="1:12" x14ac:dyDescent="0.35">
      <c r="A1779" s="1" t="s">
        <v>3156</v>
      </c>
      <c r="B1779" t="s">
        <v>3157</v>
      </c>
      <c r="C1779" t="s">
        <v>17</v>
      </c>
      <c r="D1779" t="s">
        <v>18</v>
      </c>
      <c r="E1779">
        <v>1</v>
      </c>
      <c r="F1779" s="2">
        <v>327.5</v>
      </c>
      <c r="G1779" s="3">
        <v>801.66240000000005</v>
      </c>
      <c r="H1779" s="3">
        <v>3.2749999999999999</v>
      </c>
      <c r="I1779" s="3">
        <v>15.3925</v>
      </c>
      <c r="J1779" s="3">
        <v>346.16749999999996</v>
      </c>
      <c r="K1779" s="3">
        <v>532.56538461538457</v>
      </c>
      <c r="L1779" s="4">
        <v>0.35000000000000003</v>
      </c>
    </row>
    <row r="1780" spans="1:12" x14ac:dyDescent="0.35">
      <c r="A1780" s="1" t="s">
        <v>3158</v>
      </c>
      <c r="B1780" t="s">
        <v>3159</v>
      </c>
      <c r="C1780" t="s">
        <v>363</v>
      </c>
      <c r="D1780" t="s">
        <v>364</v>
      </c>
      <c r="E1780">
        <v>1</v>
      </c>
      <c r="F1780" s="2">
        <v>715</v>
      </c>
      <c r="G1780" s="3">
        <v>1750.2016000000001</v>
      </c>
      <c r="H1780" s="3">
        <v>7.15</v>
      </c>
      <c r="I1780" s="3">
        <v>33.604999999999997</v>
      </c>
      <c r="J1780" s="3">
        <v>755.755</v>
      </c>
      <c r="K1780" s="3">
        <v>1162.7</v>
      </c>
      <c r="L1780" s="4">
        <v>0.35000000000000003</v>
      </c>
    </row>
    <row r="1781" spans="1:12" x14ac:dyDescent="0.35">
      <c r="A1781" s="1" t="s">
        <v>3160</v>
      </c>
      <c r="B1781" t="s">
        <v>3161</v>
      </c>
      <c r="C1781" t="s">
        <v>1467</v>
      </c>
      <c r="D1781" t="s">
        <v>1468</v>
      </c>
      <c r="E1781">
        <v>1</v>
      </c>
      <c r="F1781" s="2">
        <v>7.49</v>
      </c>
      <c r="G1781" s="3">
        <v>29.635200000000001</v>
      </c>
      <c r="H1781" s="3">
        <v>7.4900000000000008E-2</v>
      </c>
      <c r="I1781" s="3">
        <v>0.35203000000000001</v>
      </c>
      <c r="J1781" s="3">
        <v>7.9169300000000007</v>
      </c>
      <c r="K1781" s="3">
        <v>12.179892307692308</v>
      </c>
      <c r="L1781" s="4">
        <v>0.34999999999999992</v>
      </c>
    </row>
    <row r="1782" spans="1:12" x14ac:dyDescent="0.35">
      <c r="A1782" s="1" t="s">
        <v>3162</v>
      </c>
      <c r="B1782" t="s">
        <v>3163</v>
      </c>
      <c r="C1782" t="s">
        <v>21</v>
      </c>
      <c r="D1782" t="s">
        <v>22</v>
      </c>
      <c r="E1782">
        <v>1</v>
      </c>
      <c r="F1782" s="2">
        <v>3386.5</v>
      </c>
      <c r="G1782" s="3">
        <v>8289.5903999999991</v>
      </c>
      <c r="H1782" s="3">
        <v>33.865000000000002</v>
      </c>
      <c r="I1782" s="3">
        <v>159.16550000000001</v>
      </c>
      <c r="J1782" s="3">
        <v>3579.5304999999998</v>
      </c>
      <c r="K1782" s="3">
        <v>5506.9699999999993</v>
      </c>
      <c r="L1782" s="4">
        <v>0.35</v>
      </c>
    </row>
    <row r="1783" spans="1:12" x14ac:dyDescent="0.35">
      <c r="A1783" s="1" t="s">
        <v>3164</v>
      </c>
      <c r="B1783" t="s">
        <v>3165</v>
      </c>
      <c r="C1783" t="s">
        <v>21</v>
      </c>
      <c r="D1783" t="s">
        <v>22</v>
      </c>
      <c r="E1783">
        <v>1</v>
      </c>
      <c r="F1783" s="2">
        <v>3386.5</v>
      </c>
      <c r="G1783" s="3">
        <v>8289.5903999999991</v>
      </c>
      <c r="H1783" s="3">
        <v>33.865000000000002</v>
      </c>
      <c r="I1783" s="3">
        <v>159.16550000000001</v>
      </c>
      <c r="J1783" s="3">
        <v>3579.5304999999998</v>
      </c>
      <c r="K1783" s="3">
        <v>5506.9699999999993</v>
      </c>
      <c r="L1783" s="4">
        <v>0.35</v>
      </c>
    </row>
    <row r="1784" spans="1:12" x14ac:dyDescent="0.35">
      <c r="A1784" s="1" t="s">
        <v>3166</v>
      </c>
      <c r="B1784" t="s">
        <v>3167</v>
      </c>
      <c r="C1784" t="s">
        <v>21</v>
      </c>
      <c r="D1784" t="s">
        <v>22</v>
      </c>
      <c r="E1784">
        <v>1</v>
      </c>
      <c r="F1784" s="2">
        <v>3640</v>
      </c>
      <c r="G1784" s="3">
        <v>8910.1152000000002</v>
      </c>
      <c r="H1784" s="3">
        <v>36.4</v>
      </c>
      <c r="I1784" s="3">
        <v>171.08</v>
      </c>
      <c r="J1784" s="3">
        <v>3847.48</v>
      </c>
      <c r="K1784" s="3">
        <v>5919.2</v>
      </c>
      <c r="L1784" s="4">
        <v>0.35</v>
      </c>
    </row>
    <row r="1785" spans="1:12" x14ac:dyDescent="0.35">
      <c r="A1785" s="1" t="s">
        <v>3168</v>
      </c>
      <c r="B1785" t="s">
        <v>3169</v>
      </c>
      <c r="C1785" t="s">
        <v>21</v>
      </c>
      <c r="D1785" t="s">
        <v>22</v>
      </c>
      <c r="E1785">
        <v>1</v>
      </c>
      <c r="F1785" s="2">
        <v>3861</v>
      </c>
      <c r="G1785" s="3">
        <v>9451.0864000000001</v>
      </c>
      <c r="H1785" s="3">
        <v>38.61</v>
      </c>
      <c r="I1785" s="3">
        <v>181.46700000000001</v>
      </c>
      <c r="J1785" s="3">
        <v>4081.0770000000002</v>
      </c>
      <c r="K1785" s="3">
        <v>6278.58</v>
      </c>
      <c r="L1785" s="4">
        <v>0.35</v>
      </c>
    </row>
    <row r="1786" spans="1:12" x14ac:dyDescent="0.35">
      <c r="A1786" s="1" t="s">
        <v>3170</v>
      </c>
      <c r="B1786" t="s">
        <v>1794</v>
      </c>
      <c r="C1786" t="s">
        <v>21</v>
      </c>
      <c r="D1786" t="s">
        <v>22</v>
      </c>
      <c r="E1786">
        <v>1</v>
      </c>
      <c r="F1786" s="2">
        <v>4420</v>
      </c>
      <c r="G1786" s="3">
        <v>10819.434999999999</v>
      </c>
      <c r="H1786" s="3">
        <v>44.2</v>
      </c>
      <c r="I1786" s="3">
        <v>207.74</v>
      </c>
      <c r="J1786" s="3">
        <v>4671.9399999999996</v>
      </c>
      <c r="K1786" s="3">
        <v>7187.5999999999995</v>
      </c>
      <c r="L1786" s="4">
        <v>0.35000000000000003</v>
      </c>
    </row>
    <row r="1787" spans="1:12" x14ac:dyDescent="0.35">
      <c r="A1787" s="1" t="s">
        <v>3171</v>
      </c>
      <c r="B1787" t="s">
        <v>1794</v>
      </c>
      <c r="C1787" t="s">
        <v>21</v>
      </c>
      <c r="D1787" t="s">
        <v>22</v>
      </c>
      <c r="E1787">
        <v>1</v>
      </c>
      <c r="F1787" s="2">
        <v>4355</v>
      </c>
      <c r="G1787" s="3">
        <v>10660.316000000001</v>
      </c>
      <c r="H1787" s="3">
        <v>43.550000000000004</v>
      </c>
      <c r="I1787" s="3">
        <v>204.685</v>
      </c>
      <c r="J1787" s="3">
        <v>4603.2350000000006</v>
      </c>
      <c r="K1787" s="3">
        <v>7081.9000000000005</v>
      </c>
      <c r="L1787" s="4">
        <v>0.35</v>
      </c>
    </row>
    <row r="1788" spans="1:12" x14ac:dyDescent="0.35">
      <c r="A1788" s="1" t="s">
        <v>3172</v>
      </c>
      <c r="B1788" t="s">
        <v>3173</v>
      </c>
      <c r="C1788" t="s">
        <v>13</v>
      </c>
      <c r="D1788" t="s">
        <v>14</v>
      </c>
      <c r="E1788">
        <v>1</v>
      </c>
      <c r="F1788" s="2">
        <v>50.4</v>
      </c>
      <c r="G1788" s="3">
        <v>104</v>
      </c>
      <c r="H1788" s="3">
        <v>0.504</v>
      </c>
      <c r="I1788" s="3">
        <v>2.3687999999999998</v>
      </c>
      <c r="J1788" s="3">
        <v>53.272799999999997</v>
      </c>
      <c r="K1788" s="3">
        <v>81.958153846153834</v>
      </c>
      <c r="L1788" s="4">
        <v>0.34999999999999992</v>
      </c>
    </row>
    <row r="1789" spans="1:12" x14ac:dyDescent="0.35">
      <c r="A1789" s="1" t="s">
        <v>3174</v>
      </c>
      <c r="B1789" t="s">
        <v>3175</v>
      </c>
      <c r="C1789" t="s">
        <v>13</v>
      </c>
      <c r="D1789" t="s">
        <v>14</v>
      </c>
      <c r="E1789">
        <v>1</v>
      </c>
      <c r="F1789" s="2">
        <v>480.48</v>
      </c>
      <c r="G1789" s="3">
        <v>991</v>
      </c>
      <c r="H1789" s="3">
        <v>4.8048000000000002</v>
      </c>
      <c r="I1789" s="3">
        <v>22.582560000000001</v>
      </c>
      <c r="J1789" s="3">
        <v>507.86736000000002</v>
      </c>
      <c r="K1789" s="3">
        <v>781.33439999999996</v>
      </c>
      <c r="L1789" s="4">
        <v>0.34999999999999992</v>
      </c>
    </row>
    <row r="1790" spans="1:12" x14ac:dyDescent="0.35">
      <c r="A1790" s="1" t="s">
        <v>3176</v>
      </c>
      <c r="B1790" t="s">
        <v>3177</v>
      </c>
      <c r="C1790" t="s">
        <v>13</v>
      </c>
      <c r="D1790" t="s">
        <v>14</v>
      </c>
      <c r="E1790">
        <v>1</v>
      </c>
      <c r="F1790" s="2">
        <v>38.64</v>
      </c>
      <c r="G1790" s="3">
        <v>89.6</v>
      </c>
      <c r="H1790" s="3">
        <v>0.38640000000000002</v>
      </c>
      <c r="I1790" s="3">
        <v>1.8160800000000001</v>
      </c>
      <c r="J1790" s="3">
        <v>40.842480000000002</v>
      </c>
      <c r="K1790" s="3">
        <v>62.834584615384614</v>
      </c>
      <c r="L1790" s="4">
        <v>0.35</v>
      </c>
    </row>
    <row r="1791" spans="1:12" x14ac:dyDescent="0.35">
      <c r="A1791" s="1" t="s">
        <v>3178</v>
      </c>
      <c r="B1791" t="s">
        <v>3179</v>
      </c>
      <c r="C1791" t="s">
        <v>13</v>
      </c>
      <c r="D1791" t="s">
        <v>14</v>
      </c>
      <c r="E1791">
        <v>1</v>
      </c>
      <c r="F1791" s="2">
        <v>100.8</v>
      </c>
      <c r="G1791" s="3">
        <v>277.76</v>
      </c>
      <c r="H1791" s="3">
        <v>1.008</v>
      </c>
      <c r="I1791" s="3">
        <v>4.7375999999999996</v>
      </c>
      <c r="J1791" s="3">
        <v>106.54559999999999</v>
      </c>
      <c r="K1791" s="3">
        <v>163.91630769230767</v>
      </c>
      <c r="L1791" s="4">
        <v>0.34999999999999992</v>
      </c>
    </row>
    <row r="1792" spans="1:12" x14ac:dyDescent="0.35">
      <c r="A1792" s="1" t="s">
        <v>3180</v>
      </c>
      <c r="B1792" t="s">
        <v>3181</v>
      </c>
      <c r="C1792" t="s">
        <v>13</v>
      </c>
      <c r="D1792" t="s">
        <v>14</v>
      </c>
      <c r="E1792">
        <v>1</v>
      </c>
      <c r="F1792" s="2">
        <v>295.68</v>
      </c>
      <c r="G1792" s="3">
        <v>1170.1088</v>
      </c>
      <c r="H1792" s="3">
        <v>2.9568000000000003</v>
      </c>
      <c r="I1792" s="3">
        <v>13.89696</v>
      </c>
      <c r="J1792" s="3">
        <v>312.53375999999997</v>
      </c>
      <c r="K1792" s="3">
        <v>480.82116923076916</v>
      </c>
      <c r="L1792" s="4">
        <v>0.35</v>
      </c>
    </row>
    <row r="1793" spans="1:12" x14ac:dyDescent="0.35">
      <c r="A1793" s="1" t="s">
        <v>3182</v>
      </c>
      <c r="B1793" t="s">
        <v>3183</v>
      </c>
      <c r="C1793" t="s">
        <v>13</v>
      </c>
      <c r="D1793" t="s">
        <v>14</v>
      </c>
      <c r="E1793">
        <v>1</v>
      </c>
      <c r="F1793" s="2">
        <v>794.64</v>
      </c>
      <c r="G1793" s="3">
        <v>3144.6576</v>
      </c>
      <c r="H1793" s="3">
        <v>7.9463999999999997</v>
      </c>
      <c r="I1793" s="3">
        <v>37.348079999999996</v>
      </c>
      <c r="J1793" s="3">
        <v>839.93448000000001</v>
      </c>
      <c r="K1793" s="3">
        <v>1292.2068923076922</v>
      </c>
      <c r="L1793" s="4">
        <v>0.34999999999999992</v>
      </c>
    </row>
    <row r="1794" spans="1:12" x14ac:dyDescent="0.35">
      <c r="A1794" s="1" t="s">
        <v>3184</v>
      </c>
      <c r="B1794" t="s">
        <v>3185</v>
      </c>
      <c r="C1794" t="s">
        <v>13</v>
      </c>
      <c r="D1794" t="s">
        <v>14</v>
      </c>
      <c r="E1794">
        <v>1</v>
      </c>
      <c r="F1794" s="2">
        <v>304.08</v>
      </c>
      <c r="G1794" s="3">
        <v>1203.3504</v>
      </c>
      <c r="H1794" s="3">
        <v>3.0407999999999999</v>
      </c>
      <c r="I1794" s="3">
        <v>14.29176</v>
      </c>
      <c r="J1794" s="3">
        <v>321.41255999999998</v>
      </c>
      <c r="K1794" s="3">
        <v>494.48086153846151</v>
      </c>
      <c r="L1794" s="4">
        <v>0.35</v>
      </c>
    </row>
    <row r="1795" spans="1:12" x14ac:dyDescent="0.35">
      <c r="A1795" s="1" t="s">
        <v>3186</v>
      </c>
      <c r="B1795" t="s">
        <v>3187</v>
      </c>
      <c r="C1795" t="s">
        <v>13</v>
      </c>
      <c r="D1795" t="s">
        <v>14</v>
      </c>
      <c r="E1795">
        <v>1</v>
      </c>
      <c r="F1795" s="2">
        <v>440.16</v>
      </c>
      <c r="G1795" s="3">
        <v>1741.8576</v>
      </c>
      <c r="H1795" s="3">
        <v>4.4016000000000002</v>
      </c>
      <c r="I1795" s="3">
        <v>20.687520000000003</v>
      </c>
      <c r="J1795" s="3">
        <v>465.24912</v>
      </c>
      <c r="K1795" s="3">
        <v>715.76787692307687</v>
      </c>
      <c r="L1795" s="4">
        <v>0.34999999999999992</v>
      </c>
    </row>
    <row r="1796" spans="1:12" x14ac:dyDescent="0.35">
      <c r="A1796" s="1" t="s">
        <v>3188</v>
      </c>
      <c r="B1796" t="s">
        <v>3189</v>
      </c>
      <c r="C1796" t="s">
        <v>13</v>
      </c>
      <c r="D1796" t="s">
        <v>14</v>
      </c>
      <c r="E1796">
        <v>1</v>
      </c>
      <c r="F1796" s="2">
        <v>51</v>
      </c>
      <c r="G1796" s="3">
        <v>124.8352</v>
      </c>
      <c r="H1796" s="3">
        <v>0.51</v>
      </c>
      <c r="I1796" s="3">
        <v>2.3969999999999998</v>
      </c>
      <c r="J1796" s="3">
        <v>53.906999999999996</v>
      </c>
      <c r="K1796" s="3">
        <v>82.933846153846147</v>
      </c>
      <c r="L1796" s="4">
        <v>0.35</v>
      </c>
    </row>
    <row r="1797" spans="1:12" x14ac:dyDescent="0.35">
      <c r="A1797" s="1" t="s">
        <v>3190</v>
      </c>
      <c r="B1797" t="s">
        <v>3191</v>
      </c>
      <c r="C1797" t="s">
        <v>13</v>
      </c>
      <c r="D1797" t="s">
        <v>14</v>
      </c>
      <c r="E1797">
        <v>1</v>
      </c>
      <c r="F1797" s="2">
        <v>16.88</v>
      </c>
      <c r="G1797" s="3">
        <v>39.782400000000003</v>
      </c>
      <c r="H1797" s="3">
        <v>0.16880000000000001</v>
      </c>
      <c r="I1797" s="3">
        <v>0.79335999999999995</v>
      </c>
      <c r="J1797" s="3">
        <v>17.84216</v>
      </c>
      <c r="K1797" s="3">
        <v>27.449476923076922</v>
      </c>
      <c r="L1797" s="4">
        <v>0.35</v>
      </c>
    </row>
    <row r="1798" spans="1:12" x14ac:dyDescent="0.35">
      <c r="A1798" s="1" t="s">
        <v>3192</v>
      </c>
      <c r="B1798" t="s">
        <v>3193</v>
      </c>
      <c r="C1798" t="s">
        <v>1467</v>
      </c>
      <c r="D1798" t="s">
        <v>1468</v>
      </c>
      <c r="E1798">
        <v>1</v>
      </c>
      <c r="F1798" s="2">
        <v>34.14</v>
      </c>
      <c r="G1798" s="3">
        <v>135.10560000000001</v>
      </c>
      <c r="H1798" s="3">
        <v>0.34140000000000004</v>
      </c>
      <c r="I1798" s="3">
        <v>1.6045800000000001</v>
      </c>
      <c r="J1798" s="3">
        <v>36.085979999999999</v>
      </c>
      <c r="K1798" s="3">
        <v>55.516892307692302</v>
      </c>
      <c r="L1798" s="4">
        <v>0.34999999999999992</v>
      </c>
    </row>
    <row r="1799" spans="1:12" x14ac:dyDescent="0.35">
      <c r="A1799" s="1" t="s">
        <v>3194</v>
      </c>
      <c r="B1799" t="s">
        <v>3195</v>
      </c>
      <c r="C1799" t="s">
        <v>34</v>
      </c>
      <c r="D1799" t="s">
        <v>35</v>
      </c>
      <c r="E1799">
        <v>1</v>
      </c>
      <c r="F1799" s="2">
        <v>2.0499999999999998</v>
      </c>
      <c r="G1799" s="3">
        <v>4.4800000000000004</v>
      </c>
      <c r="H1799" s="3">
        <v>2.0499999999999997E-2</v>
      </c>
      <c r="I1799" s="3">
        <v>9.6349999999999991E-2</v>
      </c>
      <c r="J1799" s="3">
        <v>2.1668500000000002</v>
      </c>
      <c r="K1799" s="3">
        <v>3.3336153846153849</v>
      </c>
      <c r="L1799" s="4">
        <v>0.35</v>
      </c>
    </row>
    <row r="1800" spans="1:12" x14ac:dyDescent="0.35">
      <c r="A1800" s="1" t="s">
        <v>3196</v>
      </c>
      <c r="B1800" t="s">
        <v>3197</v>
      </c>
      <c r="C1800" t="s">
        <v>21</v>
      </c>
      <c r="D1800" t="s">
        <v>22</v>
      </c>
      <c r="E1800">
        <v>1</v>
      </c>
      <c r="F1800" s="2">
        <v>3838.25</v>
      </c>
      <c r="G1800" s="3">
        <v>9395.4</v>
      </c>
      <c r="H1800" s="3">
        <v>38.3825</v>
      </c>
      <c r="I1800" s="3">
        <v>180.39775</v>
      </c>
      <c r="J1800" s="3">
        <v>4057.0302500000003</v>
      </c>
      <c r="K1800" s="3">
        <v>6241.585</v>
      </c>
      <c r="L1800" s="4">
        <v>0.35</v>
      </c>
    </row>
    <row r="1801" spans="1:12" x14ac:dyDescent="0.35">
      <c r="A1801" s="1" t="s">
        <v>3198</v>
      </c>
      <c r="B1801" t="s">
        <v>3199</v>
      </c>
      <c r="C1801" t="s">
        <v>21</v>
      </c>
      <c r="D1801" t="s">
        <v>22</v>
      </c>
      <c r="E1801">
        <v>1</v>
      </c>
      <c r="F1801" s="2">
        <v>3711.5</v>
      </c>
      <c r="G1801" s="3">
        <v>9085.1376</v>
      </c>
      <c r="H1801" s="3">
        <v>37.115000000000002</v>
      </c>
      <c r="I1801" s="3">
        <v>174.44050000000001</v>
      </c>
      <c r="J1801" s="3">
        <v>3923.0554999999999</v>
      </c>
      <c r="K1801" s="3">
        <v>6035.4699999999993</v>
      </c>
      <c r="L1801" s="4">
        <v>0.34999999999999992</v>
      </c>
    </row>
    <row r="1802" spans="1:12" x14ac:dyDescent="0.35">
      <c r="A1802" s="1" t="s">
        <v>3200</v>
      </c>
      <c r="B1802" t="s">
        <v>3201</v>
      </c>
      <c r="C1802" t="s">
        <v>21</v>
      </c>
      <c r="D1802" t="s">
        <v>22</v>
      </c>
      <c r="E1802">
        <v>1</v>
      </c>
      <c r="F1802" s="2">
        <v>4390.75</v>
      </c>
      <c r="G1802" s="3">
        <v>10747.833000000001</v>
      </c>
      <c r="H1802" s="3">
        <v>43.907499999999999</v>
      </c>
      <c r="I1802" s="3">
        <v>206.36525</v>
      </c>
      <c r="J1802" s="3">
        <v>4641.0227500000001</v>
      </c>
      <c r="K1802" s="3">
        <v>7140.0349999999999</v>
      </c>
      <c r="L1802" s="4">
        <v>0.35</v>
      </c>
    </row>
    <row r="1803" spans="1:12" x14ac:dyDescent="0.35">
      <c r="A1803" s="1" t="s">
        <v>3202</v>
      </c>
      <c r="B1803" t="s">
        <v>3203</v>
      </c>
      <c r="C1803" t="s">
        <v>21</v>
      </c>
      <c r="D1803" t="s">
        <v>22</v>
      </c>
      <c r="E1803">
        <v>1</v>
      </c>
      <c r="F1803" s="2">
        <v>4390.75</v>
      </c>
      <c r="G1803" s="3">
        <v>10747.833000000001</v>
      </c>
      <c r="H1803" s="3">
        <v>43.907499999999999</v>
      </c>
      <c r="I1803" s="3">
        <v>206.36525</v>
      </c>
      <c r="J1803" s="3">
        <v>4641.0227500000001</v>
      </c>
      <c r="K1803" s="3">
        <v>7140.0349999999999</v>
      </c>
      <c r="L1803" s="4">
        <v>0.35</v>
      </c>
    </row>
    <row r="1804" spans="1:12" x14ac:dyDescent="0.35">
      <c r="A1804" s="1" t="s">
        <v>3204</v>
      </c>
      <c r="B1804" t="s">
        <v>3205</v>
      </c>
      <c r="C1804" t="s">
        <v>21</v>
      </c>
      <c r="D1804" t="s">
        <v>22</v>
      </c>
      <c r="E1804">
        <v>1</v>
      </c>
      <c r="F1804" s="2">
        <v>4264</v>
      </c>
      <c r="G1804" s="3">
        <v>10437.571</v>
      </c>
      <c r="H1804" s="3">
        <v>42.64</v>
      </c>
      <c r="I1804" s="3">
        <v>200.40799999999999</v>
      </c>
      <c r="J1804" s="3">
        <v>4507.0480000000007</v>
      </c>
      <c r="K1804" s="3">
        <v>6933.920000000001</v>
      </c>
      <c r="L1804" s="4">
        <v>0.35</v>
      </c>
    </row>
    <row r="1805" spans="1:12" x14ac:dyDescent="0.35">
      <c r="A1805" s="1" t="s">
        <v>3206</v>
      </c>
      <c r="B1805" t="s">
        <v>3207</v>
      </c>
      <c r="C1805" t="s">
        <v>21</v>
      </c>
      <c r="D1805" t="s">
        <v>22</v>
      </c>
      <c r="E1805">
        <v>1</v>
      </c>
      <c r="F1805" s="2">
        <v>4322.5</v>
      </c>
      <c r="G1805" s="3">
        <v>10580.763000000001</v>
      </c>
      <c r="H1805" s="3">
        <v>43.225000000000001</v>
      </c>
      <c r="I1805" s="3">
        <v>203.1575</v>
      </c>
      <c r="J1805" s="3">
        <v>4568.8825000000006</v>
      </c>
      <c r="K1805" s="3">
        <v>7029.0500000000011</v>
      </c>
      <c r="L1805" s="4">
        <v>0.35000000000000003</v>
      </c>
    </row>
    <row r="1806" spans="1:12" x14ac:dyDescent="0.35">
      <c r="A1806" s="1" t="s">
        <v>3208</v>
      </c>
      <c r="B1806" t="s">
        <v>3209</v>
      </c>
      <c r="C1806" t="s">
        <v>21</v>
      </c>
      <c r="D1806" t="s">
        <v>22</v>
      </c>
      <c r="E1806">
        <v>1</v>
      </c>
      <c r="F1806" s="2">
        <v>5167.5</v>
      </c>
      <c r="G1806" s="3">
        <v>12649.19</v>
      </c>
      <c r="H1806" s="3">
        <v>51.675000000000004</v>
      </c>
      <c r="I1806" s="3">
        <v>242.8725</v>
      </c>
      <c r="J1806" s="3">
        <v>5462.0475000000006</v>
      </c>
      <c r="K1806" s="3">
        <v>8403.1500000000015</v>
      </c>
      <c r="L1806" s="4">
        <v>0.35000000000000003</v>
      </c>
    </row>
    <row r="1807" spans="1:12" x14ac:dyDescent="0.35">
      <c r="A1807" s="1" t="s">
        <v>3210</v>
      </c>
      <c r="B1807" t="s">
        <v>3211</v>
      </c>
      <c r="C1807" t="s">
        <v>21</v>
      </c>
      <c r="D1807" t="s">
        <v>22</v>
      </c>
      <c r="E1807">
        <v>1</v>
      </c>
      <c r="F1807" s="2">
        <v>5034.25</v>
      </c>
      <c r="G1807" s="3">
        <v>12323.012000000001</v>
      </c>
      <c r="H1807" s="3">
        <v>50.342500000000001</v>
      </c>
      <c r="I1807" s="3">
        <v>236.60974999999999</v>
      </c>
      <c r="J1807" s="3">
        <v>5321.2022499999994</v>
      </c>
      <c r="K1807" s="3">
        <v>8186.4649999999983</v>
      </c>
      <c r="L1807" s="4">
        <v>0.34999999999999992</v>
      </c>
    </row>
    <row r="1808" spans="1:12" x14ac:dyDescent="0.35">
      <c r="A1808" s="1" t="s">
        <v>3212</v>
      </c>
      <c r="B1808" t="s">
        <v>3213</v>
      </c>
      <c r="C1808" t="s">
        <v>21</v>
      </c>
      <c r="D1808" t="s">
        <v>22</v>
      </c>
      <c r="E1808">
        <v>1</v>
      </c>
      <c r="F1808" s="2">
        <v>4995.25</v>
      </c>
      <c r="G1808" s="3">
        <v>12227.544</v>
      </c>
      <c r="H1808" s="3">
        <v>49.952500000000001</v>
      </c>
      <c r="I1808" s="3">
        <v>234.77674999999999</v>
      </c>
      <c r="J1808" s="3">
        <v>5279.9792500000003</v>
      </c>
      <c r="K1808" s="3">
        <v>8123.0450000000001</v>
      </c>
      <c r="L1808" s="4">
        <v>0.35</v>
      </c>
    </row>
    <row r="1809" spans="1:12" x14ac:dyDescent="0.35">
      <c r="A1809" s="1" t="s">
        <v>3214</v>
      </c>
      <c r="B1809" t="s">
        <v>3203</v>
      </c>
      <c r="C1809" t="s">
        <v>21</v>
      </c>
      <c r="D1809" t="s">
        <v>22</v>
      </c>
      <c r="E1809">
        <v>1</v>
      </c>
      <c r="F1809" s="2">
        <v>5508.75</v>
      </c>
      <c r="G1809" s="3">
        <v>13484.508</v>
      </c>
      <c r="H1809" s="3">
        <v>55.087499999999999</v>
      </c>
      <c r="I1809" s="3">
        <v>258.91125</v>
      </c>
      <c r="J1809" s="3">
        <v>5822.7487499999997</v>
      </c>
      <c r="K1809" s="3">
        <v>8958.0749999999989</v>
      </c>
      <c r="L1809" s="4">
        <v>0.34999999999999992</v>
      </c>
    </row>
    <row r="1810" spans="1:12" x14ac:dyDescent="0.35">
      <c r="A1810" s="1" t="s">
        <v>3215</v>
      </c>
      <c r="B1810" t="s">
        <v>3216</v>
      </c>
      <c r="C1810" t="s">
        <v>21</v>
      </c>
      <c r="D1810" t="s">
        <v>22</v>
      </c>
      <c r="E1810">
        <v>1</v>
      </c>
      <c r="F1810" s="2">
        <v>4858.75</v>
      </c>
      <c r="G1810" s="3">
        <v>11893.414000000001</v>
      </c>
      <c r="H1810" s="3">
        <v>48.587499999999999</v>
      </c>
      <c r="I1810" s="3">
        <v>228.36125000000001</v>
      </c>
      <c r="J1810" s="3">
        <v>5135.6987499999996</v>
      </c>
      <c r="K1810" s="3">
        <v>7901.0749999999989</v>
      </c>
      <c r="L1810" s="4">
        <v>0.35</v>
      </c>
    </row>
    <row r="1811" spans="1:12" x14ac:dyDescent="0.35">
      <c r="A1811" s="1" t="s">
        <v>3217</v>
      </c>
      <c r="B1811" t="s">
        <v>3218</v>
      </c>
      <c r="C1811" t="s">
        <v>21</v>
      </c>
      <c r="D1811" t="s">
        <v>22</v>
      </c>
      <c r="E1811">
        <v>1</v>
      </c>
      <c r="F1811" s="2">
        <v>4345.25</v>
      </c>
      <c r="G1811" s="3">
        <v>10636.46</v>
      </c>
      <c r="H1811" s="3">
        <v>43.452500000000001</v>
      </c>
      <c r="I1811" s="3">
        <v>204.22675000000001</v>
      </c>
      <c r="J1811" s="3">
        <v>4592.9292500000001</v>
      </c>
      <c r="K1811" s="3">
        <v>7066.0450000000001</v>
      </c>
      <c r="L1811" s="4">
        <v>0.35</v>
      </c>
    </row>
    <row r="1812" spans="1:12" x14ac:dyDescent="0.35">
      <c r="A1812" s="1" t="s">
        <v>3219</v>
      </c>
      <c r="B1812" t="s">
        <v>3220</v>
      </c>
      <c r="C1812" t="s">
        <v>21</v>
      </c>
      <c r="D1812" t="s">
        <v>22</v>
      </c>
      <c r="E1812">
        <v>1</v>
      </c>
      <c r="F1812" s="2">
        <v>4878.25</v>
      </c>
      <c r="G1812" s="3">
        <v>11941.147999999999</v>
      </c>
      <c r="H1812" s="3">
        <v>48.782499999999999</v>
      </c>
      <c r="I1812" s="3">
        <v>229.27775</v>
      </c>
      <c r="J1812" s="3">
        <v>5156.3102500000005</v>
      </c>
      <c r="K1812" s="3">
        <v>7932.7850000000008</v>
      </c>
      <c r="L1812" s="4">
        <v>0.35000000000000003</v>
      </c>
    </row>
    <row r="1813" spans="1:12" x14ac:dyDescent="0.35">
      <c r="A1813" s="1" t="s">
        <v>3221</v>
      </c>
      <c r="B1813" t="s">
        <v>3222</v>
      </c>
      <c r="C1813" t="s">
        <v>21</v>
      </c>
      <c r="D1813" t="s">
        <v>22</v>
      </c>
      <c r="E1813">
        <v>1</v>
      </c>
      <c r="F1813" s="2">
        <v>4069</v>
      </c>
      <c r="G1813" s="3">
        <v>9960.2384000000002</v>
      </c>
      <c r="H1813" s="3">
        <v>40.69</v>
      </c>
      <c r="I1813" s="3">
        <v>191.24299999999999</v>
      </c>
      <c r="J1813" s="3">
        <v>4300.933</v>
      </c>
      <c r="K1813" s="3">
        <v>6616.82</v>
      </c>
      <c r="L1813" s="4">
        <v>0.35</v>
      </c>
    </row>
    <row r="1814" spans="1:12" x14ac:dyDescent="0.35">
      <c r="A1814" s="1" t="s">
        <v>3223</v>
      </c>
      <c r="B1814" t="s">
        <v>3224</v>
      </c>
      <c r="C1814" t="s">
        <v>21</v>
      </c>
      <c r="D1814" t="s">
        <v>22</v>
      </c>
      <c r="E1814">
        <v>1</v>
      </c>
      <c r="F1814" s="2">
        <v>4455.75</v>
      </c>
      <c r="G1814" s="3">
        <v>10906.94</v>
      </c>
      <c r="H1814" s="3">
        <v>44.557499999999997</v>
      </c>
      <c r="I1814" s="3">
        <v>209.42025000000001</v>
      </c>
      <c r="J1814" s="3">
        <v>4709.72775</v>
      </c>
      <c r="K1814" s="3">
        <v>7245.7349999999997</v>
      </c>
      <c r="L1814" s="4">
        <v>0.35</v>
      </c>
    </row>
    <row r="1815" spans="1:12" x14ac:dyDescent="0.35">
      <c r="A1815" s="1" t="s">
        <v>3225</v>
      </c>
      <c r="B1815" t="s">
        <v>3218</v>
      </c>
      <c r="C1815" t="s">
        <v>21</v>
      </c>
      <c r="D1815" t="s">
        <v>22</v>
      </c>
      <c r="E1815">
        <v>1</v>
      </c>
      <c r="F1815" s="2">
        <v>4283.5</v>
      </c>
      <c r="G1815" s="3">
        <v>10485.305</v>
      </c>
      <c r="H1815" s="3">
        <v>42.835000000000001</v>
      </c>
      <c r="I1815" s="3">
        <v>201.3245</v>
      </c>
      <c r="J1815" s="3">
        <v>4527.6594999999998</v>
      </c>
      <c r="K1815" s="3">
        <v>6965.6299999999992</v>
      </c>
      <c r="L1815" s="4">
        <v>0.35</v>
      </c>
    </row>
    <row r="1816" spans="1:12" x14ac:dyDescent="0.35">
      <c r="A1816" s="1" t="s">
        <v>3226</v>
      </c>
      <c r="B1816" t="s">
        <v>3227</v>
      </c>
      <c r="C1816" t="s">
        <v>21</v>
      </c>
      <c r="D1816" t="s">
        <v>22</v>
      </c>
      <c r="E1816">
        <v>1</v>
      </c>
      <c r="F1816" s="2">
        <v>2265.25</v>
      </c>
      <c r="G1816" s="3">
        <v>5544.9632000000001</v>
      </c>
      <c r="H1816" s="3">
        <v>22.6525</v>
      </c>
      <c r="I1816" s="3">
        <v>106.46675</v>
      </c>
      <c r="J1816" s="3">
        <v>2394.3692500000002</v>
      </c>
      <c r="K1816" s="3">
        <v>3683.645</v>
      </c>
      <c r="L1816" s="4">
        <v>0.34999999999999992</v>
      </c>
    </row>
    <row r="1817" spans="1:12" x14ac:dyDescent="0.35">
      <c r="A1817" s="1" t="s">
        <v>3228</v>
      </c>
      <c r="B1817" t="s">
        <v>3229</v>
      </c>
      <c r="C1817" t="s">
        <v>21</v>
      </c>
      <c r="D1817" t="s">
        <v>22</v>
      </c>
      <c r="E1817">
        <v>1</v>
      </c>
      <c r="F1817" s="2">
        <v>1972.75</v>
      </c>
      <c r="G1817" s="3">
        <v>4828.9696000000004</v>
      </c>
      <c r="H1817" s="3">
        <v>19.727499999999999</v>
      </c>
      <c r="I1817" s="3">
        <v>92.719250000000002</v>
      </c>
      <c r="J1817" s="3">
        <v>2085.1967500000001</v>
      </c>
      <c r="K1817" s="3">
        <v>3207.9949999999999</v>
      </c>
      <c r="L1817" s="4">
        <v>0.35</v>
      </c>
    </row>
    <row r="1818" spans="1:12" x14ac:dyDescent="0.35">
      <c r="A1818" s="1" t="s">
        <v>3230</v>
      </c>
      <c r="B1818" t="s">
        <v>3231</v>
      </c>
      <c r="C1818" t="s">
        <v>13</v>
      </c>
      <c r="D1818" t="s">
        <v>14</v>
      </c>
      <c r="E1818">
        <v>1</v>
      </c>
      <c r="F1818" s="2">
        <v>2200.8000000000002</v>
      </c>
      <c r="G1818" s="3">
        <v>8709.2991999999995</v>
      </c>
      <c r="H1818" s="3">
        <v>22.008000000000003</v>
      </c>
      <c r="I1818" s="3">
        <v>103.4376</v>
      </c>
      <c r="J1818" s="3">
        <v>2326.2456000000002</v>
      </c>
      <c r="K1818" s="3">
        <v>3578.8393846153849</v>
      </c>
      <c r="L1818" s="4">
        <v>0.35</v>
      </c>
    </row>
    <row r="1819" spans="1:12" x14ac:dyDescent="0.35">
      <c r="A1819" s="1" t="s">
        <v>3232</v>
      </c>
      <c r="B1819" t="s">
        <v>3233</v>
      </c>
      <c r="C1819" t="s">
        <v>13</v>
      </c>
      <c r="D1819" t="s">
        <v>14</v>
      </c>
      <c r="E1819">
        <v>1</v>
      </c>
      <c r="F1819" s="2">
        <v>917.28</v>
      </c>
      <c r="G1819" s="3">
        <v>3629.9872</v>
      </c>
      <c r="H1819" s="3">
        <v>9.1728000000000005</v>
      </c>
      <c r="I1819" s="3">
        <v>43.112159999999996</v>
      </c>
      <c r="J1819" s="3">
        <v>969.56496000000004</v>
      </c>
      <c r="K1819" s="3">
        <v>1491.6384</v>
      </c>
      <c r="L1819" s="4">
        <v>0.35</v>
      </c>
    </row>
    <row r="1820" spans="1:12" x14ac:dyDescent="0.35">
      <c r="A1820" s="1" t="s">
        <v>3234</v>
      </c>
      <c r="B1820" t="s">
        <v>3235</v>
      </c>
      <c r="C1820" t="s">
        <v>17</v>
      </c>
      <c r="D1820" t="s">
        <v>18</v>
      </c>
      <c r="E1820">
        <v>1</v>
      </c>
      <c r="F1820" s="2">
        <v>106</v>
      </c>
      <c r="G1820" s="3">
        <v>259.47000000000003</v>
      </c>
      <c r="H1820" s="3">
        <v>1.06</v>
      </c>
      <c r="I1820" s="3">
        <v>4.9820000000000002</v>
      </c>
      <c r="J1820" s="3">
        <v>112.042</v>
      </c>
      <c r="K1820" s="3">
        <v>172.37230769230769</v>
      </c>
      <c r="L1820" s="4">
        <v>0.35</v>
      </c>
    </row>
    <row r="1821" spans="1:12" x14ac:dyDescent="0.35">
      <c r="A1821" s="1" t="s">
        <v>3236</v>
      </c>
      <c r="B1821" t="s">
        <v>3237</v>
      </c>
      <c r="C1821" t="s">
        <v>13</v>
      </c>
      <c r="D1821" t="s">
        <v>14</v>
      </c>
      <c r="E1821">
        <v>1</v>
      </c>
      <c r="F1821" s="2">
        <v>39.33</v>
      </c>
      <c r="G1821" s="3">
        <v>96.275199999999998</v>
      </c>
      <c r="H1821" s="3">
        <v>0.39329999999999998</v>
      </c>
      <c r="I1821" s="3">
        <v>1.8485099999999999</v>
      </c>
      <c r="J1821" s="3">
        <v>41.571809999999992</v>
      </c>
      <c r="K1821" s="3">
        <v>63.956630769230756</v>
      </c>
      <c r="L1821" s="4">
        <v>0.35</v>
      </c>
    </row>
    <row r="1822" spans="1:12" x14ac:dyDescent="0.35">
      <c r="A1822" s="1" t="s">
        <v>3238</v>
      </c>
      <c r="B1822" t="s">
        <v>3239</v>
      </c>
      <c r="C1822" t="s">
        <v>17</v>
      </c>
      <c r="D1822" t="s">
        <v>18</v>
      </c>
      <c r="E1822">
        <v>1</v>
      </c>
      <c r="F1822" s="2">
        <v>125</v>
      </c>
      <c r="G1822" s="3">
        <v>305.98399999999998</v>
      </c>
      <c r="H1822" s="3">
        <v>1.25</v>
      </c>
      <c r="I1822" s="3">
        <v>5.875</v>
      </c>
      <c r="J1822" s="3">
        <v>132.125</v>
      </c>
      <c r="K1822" s="3">
        <v>203.26923076923077</v>
      </c>
      <c r="L1822" s="4">
        <v>0.35000000000000003</v>
      </c>
    </row>
    <row r="1823" spans="1:12" x14ac:dyDescent="0.35">
      <c r="A1823" s="1" t="s">
        <v>3240</v>
      </c>
      <c r="B1823" t="s">
        <v>3241</v>
      </c>
      <c r="C1823" t="s">
        <v>21</v>
      </c>
      <c r="D1823" t="s">
        <v>22</v>
      </c>
      <c r="E1823">
        <v>1</v>
      </c>
      <c r="F1823" s="2">
        <v>1729</v>
      </c>
      <c r="G1823" s="3">
        <v>4232.3119999999999</v>
      </c>
      <c r="H1823" s="3">
        <v>17.29</v>
      </c>
      <c r="I1823" s="3">
        <v>81.263000000000005</v>
      </c>
      <c r="J1823" s="3">
        <v>1827.5529999999999</v>
      </c>
      <c r="K1823" s="3">
        <v>2811.62</v>
      </c>
      <c r="L1823" s="4">
        <v>0.35000000000000003</v>
      </c>
    </row>
    <row r="1824" spans="1:12" x14ac:dyDescent="0.35">
      <c r="A1824" s="1" t="s">
        <v>3242</v>
      </c>
      <c r="B1824" t="s">
        <v>3243</v>
      </c>
      <c r="C1824" t="s">
        <v>21</v>
      </c>
      <c r="D1824" t="s">
        <v>22</v>
      </c>
      <c r="E1824">
        <v>1</v>
      </c>
      <c r="F1824" s="2">
        <v>2294.5</v>
      </c>
      <c r="G1824" s="3">
        <v>5616.5536000000002</v>
      </c>
      <c r="H1824" s="3">
        <v>22.945</v>
      </c>
      <c r="I1824" s="3">
        <v>107.8415</v>
      </c>
      <c r="J1824" s="3">
        <v>2425.2865000000002</v>
      </c>
      <c r="K1824" s="3">
        <v>3731.21</v>
      </c>
      <c r="L1824" s="4">
        <v>0.35</v>
      </c>
    </row>
    <row r="1825" spans="1:12" x14ac:dyDescent="0.35">
      <c r="A1825" s="1" t="s">
        <v>3244</v>
      </c>
      <c r="B1825" t="s">
        <v>3245</v>
      </c>
      <c r="C1825" t="s">
        <v>21</v>
      </c>
      <c r="D1825" t="s">
        <v>22</v>
      </c>
      <c r="E1825">
        <v>1</v>
      </c>
      <c r="F1825" s="2">
        <v>2340</v>
      </c>
      <c r="G1825" s="3">
        <v>5727.9376000000002</v>
      </c>
      <c r="H1825" s="3">
        <v>23.400000000000002</v>
      </c>
      <c r="I1825" s="3">
        <v>109.98</v>
      </c>
      <c r="J1825" s="3">
        <v>2473.38</v>
      </c>
      <c r="K1825" s="3">
        <v>3805.2</v>
      </c>
      <c r="L1825" s="4">
        <v>0.34999999999999992</v>
      </c>
    </row>
    <row r="1826" spans="1:12" x14ac:dyDescent="0.35">
      <c r="A1826" s="1" t="s">
        <v>3246</v>
      </c>
      <c r="B1826" t="s">
        <v>3247</v>
      </c>
      <c r="C1826" t="s">
        <v>21</v>
      </c>
      <c r="D1826" t="s">
        <v>22</v>
      </c>
      <c r="E1826">
        <v>1</v>
      </c>
      <c r="F1826" s="2">
        <v>1439.75</v>
      </c>
      <c r="G1826" s="3">
        <v>3524.2703999999999</v>
      </c>
      <c r="H1826" s="3">
        <v>14.397500000000001</v>
      </c>
      <c r="I1826" s="3">
        <v>67.66825</v>
      </c>
      <c r="J1826" s="3">
        <v>1521.81575</v>
      </c>
      <c r="K1826" s="3">
        <v>2341.2550000000001</v>
      </c>
      <c r="L1826" s="4">
        <v>0.35000000000000003</v>
      </c>
    </row>
    <row r="1827" spans="1:12" x14ac:dyDescent="0.35">
      <c r="A1827" s="1" t="s">
        <v>3248</v>
      </c>
      <c r="B1827" t="s">
        <v>3249</v>
      </c>
      <c r="C1827" t="s">
        <v>21</v>
      </c>
      <c r="D1827" t="s">
        <v>22</v>
      </c>
      <c r="E1827">
        <v>1</v>
      </c>
      <c r="F1827" s="2">
        <v>1761.5</v>
      </c>
      <c r="G1827" s="3">
        <v>4311.8656000000001</v>
      </c>
      <c r="H1827" s="3">
        <v>17.615000000000002</v>
      </c>
      <c r="I1827" s="3">
        <v>82.790499999999994</v>
      </c>
      <c r="J1827" s="3">
        <v>1861.9055000000001</v>
      </c>
      <c r="K1827" s="3">
        <v>2864.47</v>
      </c>
      <c r="L1827" s="4">
        <v>0.34999999999999992</v>
      </c>
    </row>
    <row r="1828" spans="1:12" x14ac:dyDescent="0.35">
      <c r="A1828" s="1" t="s">
        <v>3250</v>
      </c>
      <c r="B1828" t="s">
        <v>3251</v>
      </c>
      <c r="C1828" t="s">
        <v>21</v>
      </c>
      <c r="D1828" t="s">
        <v>22</v>
      </c>
      <c r="E1828">
        <v>1</v>
      </c>
      <c r="F1828" s="2">
        <v>1826.5</v>
      </c>
      <c r="G1828" s="3">
        <v>4470.9727999999996</v>
      </c>
      <c r="H1828" s="3">
        <v>18.265000000000001</v>
      </c>
      <c r="I1828" s="3">
        <v>85.845500000000001</v>
      </c>
      <c r="J1828" s="3">
        <v>1930.6105</v>
      </c>
      <c r="K1828" s="3">
        <v>2970.17</v>
      </c>
      <c r="L1828" s="4">
        <v>0.35000000000000003</v>
      </c>
    </row>
    <row r="1829" spans="1:12" x14ac:dyDescent="0.35">
      <c r="A1829" s="1" t="s">
        <v>3252</v>
      </c>
      <c r="B1829" t="s">
        <v>3253</v>
      </c>
      <c r="C1829" t="s">
        <v>21</v>
      </c>
      <c r="D1829" t="s">
        <v>22</v>
      </c>
      <c r="E1829">
        <v>1</v>
      </c>
      <c r="F1829" s="2">
        <v>1953.25</v>
      </c>
      <c r="G1829" s="3">
        <v>4781.2352000000001</v>
      </c>
      <c r="H1829" s="3">
        <v>19.532499999999999</v>
      </c>
      <c r="I1829" s="3">
        <v>91.802750000000003</v>
      </c>
      <c r="J1829" s="3">
        <v>2064.5852500000001</v>
      </c>
      <c r="K1829" s="3">
        <v>3176.2849999999999</v>
      </c>
      <c r="L1829" s="4">
        <v>0.34999999999999992</v>
      </c>
    </row>
    <row r="1830" spans="1:12" x14ac:dyDescent="0.35">
      <c r="A1830" s="1" t="s">
        <v>3254</v>
      </c>
      <c r="B1830" t="s">
        <v>3255</v>
      </c>
      <c r="C1830" t="s">
        <v>21</v>
      </c>
      <c r="D1830" t="s">
        <v>22</v>
      </c>
      <c r="E1830">
        <v>1</v>
      </c>
      <c r="F1830" s="2">
        <v>1976</v>
      </c>
      <c r="G1830" s="3">
        <v>4836.9215999999997</v>
      </c>
      <c r="H1830" s="3">
        <v>19.760000000000002</v>
      </c>
      <c r="I1830" s="3">
        <v>92.872</v>
      </c>
      <c r="J1830" s="3">
        <v>2088.6320000000001</v>
      </c>
      <c r="K1830" s="3">
        <v>3213.28</v>
      </c>
      <c r="L1830" s="4">
        <v>0.35000000000000003</v>
      </c>
    </row>
    <row r="1831" spans="1:12" x14ac:dyDescent="0.35">
      <c r="A1831" s="1" t="s">
        <v>3256</v>
      </c>
      <c r="B1831" t="s">
        <v>3257</v>
      </c>
      <c r="C1831" t="s">
        <v>21</v>
      </c>
      <c r="D1831" t="s">
        <v>22</v>
      </c>
      <c r="E1831">
        <v>1</v>
      </c>
      <c r="F1831" s="2">
        <v>1989</v>
      </c>
      <c r="G1831" s="3">
        <v>4868.7407999999996</v>
      </c>
      <c r="H1831" s="3">
        <v>19.89</v>
      </c>
      <c r="I1831" s="3">
        <v>93.483000000000004</v>
      </c>
      <c r="J1831" s="3">
        <v>2102.373</v>
      </c>
      <c r="K1831" s="3">
        <v>3234.42</v>
      </c>
      <c r="L1831" s="4">
        <v>0.35</v>
      </c>
    </row>
    <row r="1832" spans="1:12" x14ac:dyDescent="0.35">
      <c r="A1832" s="1" t="s">
        <v>3258</v>
      </c>
      <c r="B1832" t="s">
        <v>3259</v>
      </c>
      <c r="C1832" t="s">
        <v>21</v>
      </c>
      <c r="D1832" t="s">
        <v>22</v>
      </c>
      <c r="E1832">
        <v>1</v>
      </c>
      <c r="F1832" s="2">
        <v>1582.75</v>
      </c>
      <c r="G1832" s="3">
        <v>3874.3152</v>
      </c>
      <c r="H1832" s="3">
        <v>15.827500000000001</v>
      </c>
      <c r="I1832" s="3">
        <v>74.389250000000004</v>
      </c>
      <c r="J1832" s="3">
        <v>1672.96675</v>
      </c>
      <c r="K1832" s="3">
        <v>2573.7950000000001</v>
      </c>
      <c r="L1832" s="4">
        <v>0.35</v>
      </c>
    </row>
    <row r="1833" spans="1:12" x14ac:dyDescent="0.35">
      <c r="A1833" s="1" t="s">
        <v>3260</v>
      </c>
      <c r="B1833" t="s">
        <v>3261</v>
      </c>
      <c r="C1833" t="s">
        <v>21</v>
      </c>
      <c r="D1833" t="s">
        <v>22</v>
      </c>
      <c r="E1833">
        <v>1</v>
      </c>
      <c r="F1833" s="2">
        <v>1508</v>
      </c>
      <c r="G1833" s="3">
        <v>3691.3407999999999</v>
      </c>
      <c r="H1833" s="3">
        <v>15.08</v>
      </c>
      <c r="I1833" s="3">
        <v>70.876000000000005</v>
      </c>
      <c r="J1833" s="3">
        <v>1593.9559999999999</v>
      </c>
      <c r="K1833" s="3">
        <v>2452.2399999999998</v>
      </c>
      <c r="L1833" s="4">
        <v>0.35</v>
      </c>
    </row>
    <row r="1834" spans="1:12" x14ac:dyDescent="0.35">
      <c r="A1834" s="1" t="s">
        <v>3262</v>
      </c>
      <c r="B1834" t="s">
        <v>3263</v>
      </c>
      <c r="C1834" t="s">
        <v>21</v>
      </c>
      <c r="D1834" t="s">
        <v>22</v>
      </c>
      <c r="E1834">
        <v>1</v>
      </c>
      <c r="F1834" s="2">
        <v>2817.75</v>
      </c>
      <c r="G1834" s="3">
        <v>6897.3855999999996</v>
      </c>
      <c r="H1834" s="3">
        <v>28.177500000000002</v>
      </c>
      <c r="I1834" s="3">
        <v>132.43424999999999</v>
      </c>
      <c r="J1834" s="3">
        <v>2978.3617499999996</v>
      </c>
      <c r="K1834" s="3">
        <v>4582.0949999999993</v>
      </c>
      <c r="L1834" s="4">
        <v>0.35</v>
      </c>
    </row>
    <row r="1835" spans="1:12" x14ac:dyDescent="0.35">
      <c r="A1835" s="1" t="s">
        <v>3264</v>
      </c>
      <c r="B1835" t="s">
        <v>3265</v>
      </c>
      <c r="C1835" t="s">
        <v>21</v>
      </c>
      <c r="D1835" t="s">
        <v>22</v>
      </c>
      <c r="E1835">
        <v>1</v>
      </c>
      <c r="F1835" s="2">
        <v>3272.75</v>
      </c>
      <c r="G1835" s="3">
        <v>8011.1472000000003</v>
      </c>
      <c r="H1835" s="3">
        <v>32.727499999999999</v>
      </c>
      <c r="I1835" s="3">
        <v>153.81925000000001</v>
      </c>
      <c r="J1835" s="3">
        <v>3459.29675</v>
      </c>
      <c r="K1835" s="3">
        <v>5321.9949999999999</v>
      </c>
      <c r="L1835" s="4">
        <v>0.35</v>
      </c>
    </row>
    <row r="1836" spans="1:12" x14ac:dyDescent="0.35">
      <c r="A1836" s="1" t="s">
        <v>3266</v>
      </c>
      <c r="B1836" t="s">
        <v>3267</v>
      </c>
      <c r="C1836" t="s">
        <v>21</v>
      </c>
      <c r="D1836" t="s">
        <v>22</v>
      </c>
      <c r="E1836">
        <v>1</v>
      </c>
      <c r="F1836" s="2">
        <v>3838.25</v>
      </c>
      <c r="G1836" s="3">
        <v>9395.4</v>
      </c>
      <c r="H1836" s="3">
        <v>38.3825</v>
      </c>
      <c r="I1836" s="3">
        <v>180.39775</v>
      </c>
      <c r="J1836" s="3">
        <v>4057.0302500000003</v>
      </c>
      <c r="K1836" s="3">
        <v>6241.585</v>
      </c>
      <c r="L1836" s="4">
        <v>0.35</v>
      </c>
    </row>
    <row r="1837" spans="1:12" x14ac:dyDescent="0.35">
      <c r="A1837" s="1" t="s">
        <v>3268</v>
      </c>
      <c r="B1837" t="s">
        <v>3269</v>
      </c>
      <c r="C1837" t="s">
        <v>21</v>
      </c>
      <c r="D1837" t="s">
        <v>22</v>
      </c>
      <c r="E1837">
        <v>1</v>
      </c>
      <c r="F1837" s="2">
        <v>2694.25</v>
      </c>
      <c r="G1837" s="3">
        <v>6595.0752000000002</v>
      </c>
      <c r="H1837" s="3">
        <v>26.942499999999999</v>
      </c>
      <c r="I1837" s="3">
        <v>126.62975</v>
      </c>
      <c r="J1837" s="3">
        <v>2847.8222500000002</v>
      </c>
      <c r="K1837" s="3">
        <v>4381.2650000000003</v>
      </c>
      <c r="L1837" s="4">
        <v>0.35000000000000003</v>
      </c>
    </row>
    <row r="1838" spans="1:12" x14ac:dyDescent="0.35">
      <c r="A1838" s="1" t="s">
        <v>3270</v>
      </c>
      <c r="B1838" t="s">
        <v>3271</v>
      </c>
      <c r="C1838" t="s">
        <v>21</v>
      </c>
      <c r="D1838" t="s">
        <v>22</v>
      </c>
      <c r="E1838">
        <v>1</v>
      </c>
      <c r="F1838" s="2">
        <v>2869.75</v>
      </c>
      <c r="G1838" s="3">
        <v>7024.6736000000001</v>
      </c>
      <c r="H1838" s="3">
        <v>28.697500000000002</v>
      </c>
      <c r="I1838" s="3">
        <v>134.87825000000001</v>
      </c>
      <c r="J1838" s="3">
        <v>3033.3257500000004</v>
      </c>
      <c r="K1838" s="3">
        <v>4666.6550000000007</v>
      </c>
      <c r="L1838" s="4">
        <v>0.35</v>
      </c>
    </row>
    <row r="1839" spans="1:12" x14ac:dyDescent="0.35">
      <c r="A1839" s="1" t="s">
        <v>3272</v>
      </c>
      <c r="B1839" t="s">
        <v>3273</v>
      </c>
      <c r="C1839" t="s">
        <v>21</v>
      </c>
      <c r="D1839" t="s">
        <v>22</v>
      </c>
      <c r="E1839">
        <v>1</v>
      </c>
      <c r="F1839" s="2">
        <v>5466.5</v>
      </c>
      <c r="G1839" s="3">
        <v>13381.088</v>
      </c>
      <c r="H1839" s="3">
        <v>54.664999999999999</v>
      </c>
      <c r="I1839" s="3">
        <v>256.9255</v>
      </c>
      <c r="J1839" s="3">
        <v>5778.0905000000002</v>
      </c>
      <c r="K1839" s="3">
        <v>8889.3700000000008</v>
      </c>
      <c r="L1839" s="4">
        <v>0.35000000000000003</v>
      </c>
    </row>
    <row r="1840" spans="1:12" x14ac:dyDescent="0.35">
      <c r="A1840" s="1" t="s">
        <v>3274</v>
      </c>
      <c r="B1840" t="s">
        <v>3275</v>
      </c>
      <c r="C1840" t="s">
        <v>13</v>
      </c>
      <c r="D1840" t="s">
        <v>14</v>
      </c>
      <c r="E1840">
        <v>1</v>
      </c>
      <c r="F1840" s="2">
        <v>1529.5</v>
      </c>
      <c r="G1840" s="3">
        <v>3250.4751999999999</v>
      </c>
      <c r="H1840" s="3">
        <v>15.295</v>
      </c>
      <c r="I1840" s="3">
        <v>71.886499999999998</v>
      </c>
      <c r="J1840" s="3">
        <v>1616.6815000000001</v>
      </c>
      <c r="K1840" s="3">
        <v>2487.2023076923078</v>
      </c>
      <c r="L1840" s="4">
        <v>0.35</v>
      </c>
    </row>
    <row r="1841" spans="1:12" x14ac:dyDescent="0.35">
      <c r="A1841" s="1" t="s">
        <v>3276</v>
      </c>
      <c r="B1841" t="s">
        <v>3277</v>
      </c>
      <c r="C1841" t="s">
        <v>13</v>
      </c>
      <c r="D1841" t="s">
        <v>14</v>
      </c>
      <c r="E1841">
        <v>1</v>
      </c>
      <c r="F1841" s="2">
        <v>1019.2</v>
      </c>
      <c r="G1841" s="3">
        <v>2165.8447999999999</v>
      </c>
      <c r="H1841" s="3">
        <v>10.192</v>
      </c>
      <c r="I1841" s="3">
        <v>47.9024</v>
      </c>
      <c r="J1841" s="3">
        <v>1077.2944</v>
      </c>
      <c r="K1841" s="3">
        <v>1657.376</v>
      </c>
      <c r="L1841" s="4">
        <v>0.35</v>
      </c>
    </row>
    <row r="1842" spans="1:12" x14ac:dyDescent="0.35">
      <c r="A1842" s="1" t="s">
        <v>3278</v>
      </c>
      <c r="B1842" t="s">
        <v>3279</v>
      </c>
      <c r="C1842" t="s">
        <v>13</v>
      </c>
      <c r="D1842" t="s">
        <v>14</v>
      </c>
      <c r="E1842">
        <v>1</v>
      </c>
      <c r="F1842" s="2">
        <v>1663.9</v>
      </c>
      <c r="G1842" s="3">
        <v>3536.6352000000002</v>
      </c>
      <c r="H1842" s="3">
        <v>16.639000000000003</v>
      </c>
      <c r="I1842" s="3">
        <v>78.203299999999999</v>
      </c>
      <c r="J1842" s="3">
        <v>1758.7422999999999</v>
      </c>
      <c r="K1842" s="3">
        <v>2705.7573846153841</v>
      </c>
      <c r="L1842" s="4">
        <v>0.34999999999999992</v>
      </c>
    </row>
    <row r="1843" spans="1:12" x14ac:dyDescent="0.35">
      <c r="A1843" s="1" t="s">
        <v>3280</v>
      </c>
      <c r="B1843" t="s">
        <v>3281</v>
      </c>
      <c r="C1843" t="s">
        <v>13</v>
      </c>
      <c r="D1843" t="s">
        <v>14</v>
      </c>
      <c r="E1843">
        <v>1</v>
      </c>
      <c r="F1843" s="2">
        <v>4939.2</v>
      </c>
      <c r="G1843" s="3">
        <v>10184</v>
      </c>
      <c r="H1843" s="3">
        <v>49.391999999999996</v>
      </c>
      <c r="I1843" s="3">
        <v>232.14239999999998</v>
      </c>
      <c r="J1843" s="3">
        <v>5220.7343999999994</v>
      </c>
      <c r="K1843" s="3">
        <v>8031.8990769230759</v>
      </c>
      <c r="L1843" s="4">
        <v>0.35</v>
      </c>
    </row>
    <row r="1844" spans="1:12" x14ac:dyDescent="0.35">
      <c r="A1844" s="1" t="s">
        <v>3282</v>
      </c>
      <c r="B1844" t="s">
        <v>3283</v>
      </c>
      <c r="C1844" t="s">
        <v>1467</v>
      </c>
      <c r="D1844" t="s">
        <v>1468</v>
      </c>
      <c r="E1844">
        <v>1</v>
      </c>
      <c r="F1844" s="2">
        <v>40.15</v>
      </c>
      <c r="G1844" s="3">
        <v>158.88319999999999</v>
      </c>
      <c r="H1844" s="3">
        <v>0.40149999999999997</v>
      </c>
      <c r="I1844" s="3">
        <v>1.8870499999999999</v>
      </c>
      <c r="J1844" s="3">
        <v>42.438549999999999</v>
      </c>
      <c r="K1844" s="3">
        <v>65.290076923076924</v>
      </c>
      <c r="L1844" s="4">
        <v>0.35000000000000003</v>
      </c>
    </row>
    <row r="1845" spans="1:12" x14ac:dyDescent="0.35">
      <c r="A1845" s="1" t="s">
        <v>3284</v>
      </c>
      <c r="B1845" t="s">
        <v>3285</v>
      </c>
      <c r="C1845" t="s">
        <v>363</v>
      </c>
      <c r="D1845" t="s">
        <v>364</v>
      </c>
      <c r="E1845">
        <v>1</v>
      </c>
      <c r="F1845" s="2">
        <v>660</v>
      </c>
      <c r="G1845" s="3">
        <v>1615.5663999999999</v>
      </c>
      <c r="H1845" s="3">
        <v>6.6000000000000005</v>
      </c>
      <c r="I1845" s="3">
        <v>31.02</v>
      </c>
      <c r="J1845" s="3">
        <v>697.62</v>
      </c>
      <c r="K1845" s="3">
        <v>1073.2615384615385</v>
      </c>
      <c r="L1845" s="4">
        <v>0.35000000000000003</v>
      </c>
    </row>
    <row r="1846" spans="1:12" x14ac:dyDescent="0.35">
      <c r="A1846" s="1" t="s">
        <v>3286</v>
      </c>
      <c r="B1846" t="s">
        <v>2236</v>
      </c>
      <c r="C1846" t="s">
        <v>13</v>
      </c>
      <c r="D1846" t="s">
        <v>14</v>
      </c>
      <c r="E1846">
        <v>1</v>
      </c>
      <c r="F1846" s="2">
        <v>1411.2</v>
      </c>
      <c r="G1846" s="3">
        <v>3454.3824</v>
      </c>
      <c r="H1846" s="3">
        <v>14.112</v>
      </c>
      <c r="I1846" s="3">
        <v>66.326400000000007</v>
      </c>
      <c r="J1846" s="3">
        <v>1491.6384</v>
      </c>
      <c r="K1846" s="3">
        <v>2294.8283076923076</v>
      </c>
      <c r="L1846" s="4">
        <v>0.35</v>
      </c>
    </row>
    <row r="1847" spans="1:12" x14ac:dyDescent="0.35">
      <c r="A1847" s="1" t="s">
        <v>3287</v>
      </c>
      <c r="B1847" t="s">
        <v>3288</v>
      </c>
      <c r="C1847" t="s">
        <v>13</v>
      </c>
      <c r="D1847" t="s">
        <v>14</v>
      </c>
      <c r="E1847">
        <v>1</v>
      </c>
      <c r="F1847" s="2">
        <v>1292.9000000000001</v>
      </c>
      <c r="G1847" s="3">
        <v>3164.8063999999999</v>
      </c>
      <c r="H1847" s="3">
        <v>12.929000000000002</v>
      </c>
      <c r="I1847" s="3">
        <v>60.766300000000001</v>
      </c>
      <c r="J1847" s="3">
        <v>1366.5953000000002</v>
      </c>
      <c r="K1847" s="3">
        <v>2102.4543076923078</v>
      </c>
      <c r="L1847" s="4">
        <v>0.34999999999999992</v>
      </c>
    </row>
    <row r="1848" spans="1:12" x14ac:dyDescent="0.35">
      <c r="A1848" s="1" t="s">
        <v>3289</v>
      </c>
      <c r="B1848" t="s">
        <v>3290</v>
      </c>
      <c r="C1848" t="s">
        <v>363</v>
      </c>
      <c r="D1848" t="s">
        <v>364</v>
      </c>
      <c r="E1848">
        <v>1</v>
      </c>
      <c r="F1848" s="2">
        <v>374.99</v>
      </c>
      <c r="G1848" s="3">
        <v>774</v>
      </c>
      <c r="H1848" s="3">
        <v>3.7499000000000002</v>
      </c>
      <c r="I1848" s="3">
        <v>17.62453</v>
      </c>
      <c r="J1848" s="3">
        <v>396.36443000000003</v>
      </c>
      <c r="K1848" s="3">
        <v>609.79143076923083</v>
      </c>
      <c r="L1848" s="4">
        <v>0.35000000000000003</v>
      </c>
    </row>
    <row r="1849" spans="1:12" x14ac:dyDescent="0.35">
      <c r="A1849" s="1" t="s">
        <v>3291</v>
      </c>
      <c r="B1849" t="s">
        <v>3292</v>
      </c>
      <c r="C1849" t="s">
        <v>26</v>
      </c>
      <c r="D1849" t="s">
        <v>27</v>
      </c>
      <c r="E1849">
        <v>1</v>
      </c>
      <c r="F1849" s="2">
        <v>52.37</v>
      </c>
      <c r="G1849" s="3">
        <v>120.96</v>
      </c>
      <c r="H1849" s="3">
        <v>0.52369999999999994</v>
      </c>
      <c r="I1849" s="3">
        <v>2.4613899999999997</v>
      </c>
      <c r="J1849" s="3">
        <v>55.355089999999997</v>
      </c>
      <c r="K1849" s="3">
        <v>85.161676923076911</v>
      </c>
      <c r="L1849" s="4">
        <v>0.34999999999999992</v>
      </c>
    </row>
    <row r="1850" spans="1:12" x14ac:dyDescent="0.35">
      <c r="A1850" s="1" t="s">
        <v>3293</v>
      </c>
      <c r="B1850" t="s">
        <v>3294</v>
      </c>
      <c r="C1850" t="s">
        <v>13</v>
      </c>
      <c r="D1850" t="s">
        <v>14</v>
      </c>
      <c r="E1850">
        <v>1</v>
      </c>
      <c r="F1850" s="2">
        <v>9940</v>
      </c>
      <c r="G1850" s="3">
        <v>20495</v>
      </c>
      <c r="H1850" s="3">
        <v>99.4</v>
      </c>
      <c r="I1850" s="3">
        <v>467.18</v>
      </c>
      <c r="J1850" s="3">
        <v>10506.58</v>
      </c>
      <c r="K1850" s="3">
        <v>16163.969230769229</v>
      </c>
      <c r="L1850" s="4">
        <v>0.34999999999999992</v>
      </c>
    </row>
    <row r="1851" spans="1:12" x14ac:dyDescent="0.35">
      <c r="A1851" s="1" t="s">
        <v>3295</v>
      </c>
      <c r="B1851" t="s">
        <v>3294</v>
      </c>
      <c r="C1851" t="s">
        <v>13</v>
      </c>
      <c r="D1851" t="s">
        <v>14</v>
      </c>
      <c r="E1851">
        <v>1</v>
      </c>
      <c r="F1851" s="2">
        <v>8050</v>
      </c>
      <c r="G1851" s="3">
        <v>16598</v>
      </c>
      <c r="H1851" s="3">
        <v>80.5</v>
      </c>
      <c r="I1851" s="3">
        <v>378.35</v>
      </c>
      <c r="J1851" s="3">
        <v>8508.85</v>
      </c>
      <c r="K1851" s="3">
        <v>13090.538461538461</v>
      </c>
      <c r="L1851" s="4">
        <v>0.34999999999999992</v>
      </c>
    </row>
    <row r="1852" spans="1:12" x14ac:dyDescent="0.35">
      <c r="A1852" s="1" t="s">
        <v>3296</v>
      </c>
      <c r="B1852" t="s">
        <v>3297</v>
      </c>
      <c r="C1852" t="s">
        <v>13</v>
      </c>
      <c r="D1852" t="s">
        <v>14</v>
      </c>
      <c r="E1852">
        <v>1</v>
      </c>
      <c r="F1852" s="2">
        <v>7035</v>
      </c>
      <c r="G1852" s="3">
        <v>17220.514999999999</v>
      </c>
      <c r="H1852" s="3">
        <v>70.350000000000009</v>
      </c>
      <c r="I1852" s="3">
        <v>330.64499999999998</v>
      </c>
      <c r="J1852" s="3">
        <v>7435.9950000000008</v>
      </c>
      <c r="K1852" s="3">
        <v>11439.992307692308</v>
      </c>
      <c r="L1852" s="4">
        <v>0.34999999999999992</v>
      </c>
    </row>
    <row r="1853" spans="1:12" x14ac:dyDescent="0.35">
      <c r="A1853" s="1" t="s">
        <v>3298</v>
      </c>
      <c r="B1853" t="s">
        <v>3299</v>
      </c>
      <c r="C1853" t="s">
        <v>13</v>
      </c>
      <c r="D1853" t="s">
        <v>14</v>
      </c>
      <c r="E1853">
        <v>1</v>
      </c>
      <c r="F1853" s="2">
        <v>13.41</v>
      </c>
      <c r="G1853" s="3">
        <v>32.827199999999998</v>
      </c>
      <c r="H1853" s="3">
        <v>0.1341</v>
      </c>
      <c r="I1853" s="3">
        <v>0.63027</v>
      </c>
      <c r="J1853" s="3">
        <v>14.17437</v>
      </c>
      <c r="K1853" s="3">
        <v>21.806723076923074</v>
      </c>
      <c r="L1853" s="4">
        <v>0.34999999999999992</v>
      </c>
    </row>
    <row r="1854" spans="1:12" x14ac:dyDescent="0.35">
      <c r="A1854" s="1" t="s">
        <v>3300</v>
      </c>
      <c r="B1854" t="s">
        <v>3301</v>
      </c>
      <c r="C1854" t="s">
        <v>363</v>
      </c>
      <c r="D1854" t="s">
        <v>364</v>
      </c>
      <c r="E1854">
        <v>1</v>
      </c>
      <c r="F1854" s="2">
        <v>6.93</v>
      </c>
      <c r="G1854" s="3">
        <v>15</v>
      </c>
      <c r="H1854" s="3">
        <v>6.93E-2</v>
      </c>
      <c r="I1854" s="3">
        <v>0.32571</v>
      </c>
      <c r="J1854" s="3">
        <v>7.3250099999999998</v>
      </c>
      <c r="K1854" s="3">
        <v>11.269246153846153</v>
      </c>
      <c r="L1854" s="4">
        <v>0.34999999999999992</v>
      </c>
    </row>
    <row r="1855" spans="1:12" x14ac:dyDescent="0.35">
      <c r="A1855" s="1" t="s">
        <v>3302</v>
      </c>
      <c r="B1855" t="s">
        <v>3303</v>
      </c>
      <c r="C1855" t="s">
        <v>13</v>
      </c>
      <c r="D1855" t="s">
        <v>14</v>
      </c>
      <c r="E1855">
        <v>1</v>
      </c>
      <c r="F1855" s="2">
        <v>31980.9</v>
      </c>
      <c r="G1855" s="3">
        <v>65940</v>
      </c>
      <c r="H1855" s="3">
        <v>319.80900000000003</v>
      </c>
      <c r="I1855" s="3">
        <v>1503.1023</v>
      </c>
      <c r="J1855" s="3">
        <v>33803.811300000001</v>
      </c>
      <c r="K1855" s="3">
        <v>52005.863538461541</v>
      </c>
      <c r="L1855" s="4">
        <v>0.35000000000000003</v>
      </c>
    </row>
    <row r="1856" spans="1:12" x14ac:dyDescent="0.35">
      <c r="A1856" s="1" t="s">
        <v>3304</v>
      </c>
      <c r="B1856" t="s">
        <v>3305</v>
      </c>
      <c r="C1856" t="s">
        <v>34</v>
      </c>
      <c r="D1856" t="s">
        <v>35</v>
      </c>
      <c r="E1856">
        <v>1</v>
      </c>
      <c r="F1856" s="2">
        <v>35.979999999999997</v>
      </c>
      <c r="G1856" s="3">
        <v>142.38560000000001</v>
      </c>
      <c r="H1856" s="3">
        <v>0.35979999999999995</v>
      </c>
      <c r="I1856" s="3">
        <v>1.6910599999999998</v>
      </c>
      <c r="J1856" s="3">
        <v>38.030859999999997</v>
      </c>
      <c r="K1856" s="3">
        <v>58.509015384615381</v>
      </c>
      <c r="L1856" s="4">
        <v>0.35000000000000003</v>
      </c>
    </row>
    <row r="1857" spans="1:12" x14ac:dyDescent="0.35">
      <c r="A1857" s="1" t="s">
        <v>3306</v>
      </c>
      <c r="B1857" t="s">
        <v>3307</v>
      </c>
      <c r="C1857" t="s">
        <v>13</v>
      </c>
      <c r="D1857" t="s">
        <v>14</v>
      </c>
      <c r="E1857">
        <v>1</v>
      </c>
      <c r="F1857" s="2">
        <v>79.099999999999994</v>
      </c>
      <c r="G1857" s="3">
        <v>164</v>
      </c>
      <c r="H1857" s="3">
        <v>0.79099999999999993</v>
      </c>
      <c r="I1857" s="3">
        <v>3.7176999999999998</v>
      </c>
      <c r="J1857" s="3">
        <v>83.608699999999985</v>
      </c>
      <c r="K1857" s="3">
        <v>128.62876923076919</v>
      </c>
      <c r="L1857" s="4">
        <v>0.34999999999999992</v>
      </c>
    </row>
    <row r="1858" spans="1:12" x14ac:dyDescent="0.35">
      <c r="A1858" s="1" t="s">
        <v>3308</v>
      </c>
      <c r="B1858" t="s">
        <v>3309</v>
      </c>
      <c r="C1858" t="s">
        <v>13</v>
      </c>
      <c r="D1858" t="s">
        <v>14</v>
      </c>
      <c r="E1858">
        <v>1</v>
      </c>
      <c r="F1858" s="2">
        <v>19054</v>
      </c>
      <c r="G1858" s="3">
        <v>39287</v>
      </c>
      <c r="H1858" s="3">
        <v>190.54</v>
      </c>
      <c r="I1858" s="3">
        <v>895.53800000000001</v>
      </c>
      <c r="J1858" s="3">
        <v>20140.078000000001</v>
      </c>
      <c r="K1858" s="3">
        <v>30984.735384615386</v>
      </c>
      <c r="L1858" s="4">
        <v>0.35</v>
      </c>
    </row>
    <row r="1859" spans="1:12" x14ac:dyDescent="0.35">
      <c r="A1859" s="1" t="s">
        <v>3310</v>
      </c>
      <c r="B1859" t="s">
        <v>3311</v>
      </c>
      <c r="C1859" t="s">
        <v>13</v>
      </c>
      <c r="D1859" t="s">
        <v>14</v>
      </c>
      <c r="E1859">
        <v>1</v>
      </c>
      <c r="F1859" s="2">
        <v>6118</v>
      </c>
      <c r="G1859" s="3">
        <v>12615</v>
      </c>
      <c r="H1859" s="3">
        <v>61.18</v>
      </c>
      <c r="I1859" s="3">
        <v>287.54599999999999</v>
      </c>
      <c r="J1859" s="3">
        <v>6466.7260000000006</v>
      </c>
      <c r="K1859" s="3">
        <v>9948.8092307692314</v>
      </c>
      <c r="L1859" s="4">
        <v>0.35</v>
      </c>
    </row>
    <row r="1860" spans="1:12" x14ac:dyDescent="0.35">
      <c r="A1860" s="1" t="s">
        <v>3312</v>
      </c>
      <c r="B1860" t="s">
        <v>3313</v>
      </c>
      <c r="C1860" t="s">
        <v>13</v>
      </c>
      <c r="D1860" t="s">
        <v>14</v>
      </c>
      <c r="E1860">
        <v>1</v>
      </c>
      <c r="F1860" s="2">
        <v>6467.3</v>
      </c>
      <c r="G1860" s="3">
        <v>13335</v>
      </c>
      <c r="H1860" s="3">
        <v>64.673000000000002</v>
      </c>
      <c r="I1860" s="3">
        <v>303.9631</v>
      </c>
      <c r="J1860" s="3">
        <v>6835.9360999999999</v>
      </c>
      <c r="K1860" s="3">
        <v>10516.824769230769</v>
      </c>
      <c r="L1860" s="4">
        <v>0.35</v>
      </c>
    </row>
    <row r="1861" spans="1:12" x14ac:dyDescent="0.35">
      <c r="A1861" s="1" t="s">
        <v>3314</v>
      </c>
      <c r="B1861" t="s">
        <v>3315</v>
      </c>
      <c r="C1861" t="s">
        <v>13</v>
      </c>
      <c r="D1861" t="s">
        <v>14</v>
      </c>
      <c r="E1861">
        <v>1</v>
      </c>
      <c r="F1861" s="2">
        <v>10138.799999999999</v>
      </c>
      <c r="G1861" s="3">
        <v>20905</v>
      </c>
      <c r="H1861" s="3">
        <v>101.38799999999999</v>
      </c>
      <c r="I1861" s="3">
        <v>476.52359999999999</v>
      </c>
      <c r="J1861" s="3">
        <v>10716.711600000001</v>
      </c>
      <c r="K1861" s="3">
        <v>16487.248615384615</v>
      </c>
      <c r="L1861" s="4">
        <v>0.34999999999999992</v>
      </c>
    </row>
    <row r="1862" spans="1:12" x14ac:dyDescent="0.35">
      <c r="A1862" s="1" t="s">
        <v>3316</v>
      </c>
      <c r="B1862" t="s">
        <v>3317</v>
      </c>
      <c r="C1862" t="s">
        <v>13</v>
      </c>
      <c r="D1862" t="s">
        <v>14</v>
      </c>
      <c r="E1862">
        <v>1</v>
      </c>
      <c r="F1862" s="2">
        <v>13340.6</v>
      </c>
      <c r="G1862" s="3">
        <v>27507</v>
      </c>
      <c r="H1862" s="3">
        <v>133.40600000000001</v>
      </c>
      <c r="I1862" s="3">
        <v>627.00819999999999</v>
      </c>
      <c r="J1862" s="3">
        <v>14101.014200000001</v>
      </c>
      <c r="K1862" s="3">
        <v>21693.868000000002</v>
      </c>
      <c r="L1862" s="4">
        <v>0.35</v>
      </c>
    </row>
    <row r="1863" spans="1:12" x14ac:dyDescent="0.35">
      <c r="A1863" s="1" t="s">
        <v>3318</v>
      </c>
      <c r="B1863" t="s">
        <v>3319</v>
      </c>
      <c r="C1863" t="s">
        <v>13</v>
      </c>
      <c r="D1863" t="s">
        <v>14</v>
      </c>
      <c r="E1863">
        <v>1</v>
      </c>
      <c r="F1863" s="2">
        <v>2383.5</v>
      </c>
      <c r="G1863" s="3">
        <v>4915</v>
      </c>
      <c r="H1863" s="3">
        <v>23.835000000000001</v>
      </c>
      <c r="I1863" s="3">
        <v>112.0245</v>
      </c>
      <c r="J1863" s="3">
        <v>2519.3595</v>
      </c>
      <c r="K1863" s="3">
        <v>3875.937692307692</v>
      </c>
      <c r="L1863" s="4">
        <v>0.34999999999999992</v>
      </c>
    </row>
    <row r="1864" spans="1:12" x14ac:dyDescent="0.35">
      <c r="A1864" s="1" t="s">
        <v>3320</v>
      </c>
      <c r="B1864" t="s">
        <v>3321</v>
      </c>
      <c r="C1864" t="s">
        <v>13</v>
      </c>
      <c r="D1864" t="s">
        <v>14</v>
      </c>
      <c r="E1864">
        <v>1</v>
      </c>
      <c r="F1864" s="2">
        <v>4767.7</v>
      </c>
      <c r="G1864" s="3">
        <v>9831</v>
      </c>
      <c r="H1864" s="3">
        <v>47.677</v>
      </c>
      <c r="I1864" s="3">
        <v>224.08189999999999</v>
      </c>
      <c r="J1864" s="3">
        <v>5039.4588999999996</v>
      </c>
      <c r="K1864" s="3">
        <v>7753.0136923076916</v>
      </c>
      <c r="L1864" s="4">
        <v>0.35</v>
      </c>
    </row>
    <row r="1865" spans="1:12" x14ac:dyDescent="0.35">
      <c r="A1865" s="1" t="s">
        <v>3322</v>
      </c>
      <c r="B1865" t="s">
        <v>1933</v>
      </c>
      <c r="C1865" t="s">
        <v>13</v>
      </c>
      <c r="D1865" t="s">
        <v>14</v>
      </c>
      <c r="E1865">
        <v>1</v>
      </c>
      <c r="F1865" s="2">
        <v>1572.2</v>
      </c>
      <c r="G1865" s="3">
        <v>3242</v>
      </c>
      <c r="H1865" s="3">
        <v>15.722000000000001</v>
      </c>
      <c r="I1865" s="3">
        <v>73.8934</v>
      </c>
      <c r="J1865" s="3">
        <v>1661.8154</v>
      </c>
      <c r="K1865" s="3">
        <v>2556.6390769230766</v>
      </c>
      <c r="L1865" s="4">
        <v>0.34999999999999992</v>
      </c>
    </row>
    <row r="1866" spans="1:12" x14ac:dyDescent="0.35">
      <c r="A1866" s="1" t="s">
        <v>3323</v>
      </c>
      <c r="B1866" t="s">
        <v>3324</v>
      </c>
      <c r="C1866" t="s">
        <v>13</v>
      </c>
      <c r="D1866" t="s">
        <v>14</v>
      </c>
      <c r="E1866">
        <v>1</v>
      </c>
      <c r="F1866" s="2">
        <v>8.75</v>
      </c>
      <c r="G1866" s="3">
        <v>19.12</v>
      </c>
      <c r="H1866" s="3">
        <v>8.7500000000000008E-2</v>
      </c>
      <c r="I1866" s="3">
        <v>0.41125</v>
      </c>
      <c r="J1866" s="3">
        <v>9.2487500000000011</v>
      </c>
      <c r="K1866" s="3">
        <v>14.228846153846154</v>
      </c>
      <c r="L1866" s="4">
        <v>0.34999999999999992</v>
      </c>
    </row>
    <row r="1867" spans="1:12" x14ac:dyDescent="0.35">
      <c r="A1867" s="1" t="s">
        <v>3325</v>
      </c>
      <c r="B1867" t="s">
        <v>3326</v>
      </c>
      <c r="C1867" t="s">
        <v>1467</v>
      </c>
      <c r="D1867" t="s">
        <v>1468</v>
      </c>
      <c r="E1867">
        <v>1</v>
      </c>
      <c r="F1867" s="2">
        <v>20.3</v>
      </c>
      <c r="G1867" s="3">
        <v>42</v>
      </c>
      <c r="H1867" s="3">
        <v>0.20300000000000001</v>
      </c>
      <c r="I1867" s="3">
        <v>0.95410000000000006</v>
      </c>
      <c r="J1867" s="3">
        <v>21.457100000000001</v>
      </c>
      <c r="K1867" s="3">
        <v>33.010923076923078</v>
      </c>
      <c r="L1867" s="4">
        <v>0.35</v>
      </c>
    </row>
    <row r="1868" spans="1:12" x14ac:dyDescent="0.35">
      <c r="A1868" s="1" t="s">
        <v>3327</v>
      </c>
      <c r="B1868" t="s">
        <v>3328</v>
      </c>
      <c r="C1868" t="s">
        <v>13</v>
      </c>
      <c r="D1868" t="s">
        <v>14</v>
      </c>
      <c r="E1868">
        <v>1</v>
      </c>
      <c r="F1868" s="2">
        <v>3825.36</v>
      </c>
      <c r="G1868" s="3">
        <v>15138.222</v>
      </c>
      <c r="H1868" s="3">
        <v>38.253599999999999</v>
      </c>
      <c r="I1868" s="3">
        <v>179.79192</v>
      </c>
      <c r="J1868" s="3">
        <v>4043.4055200000003</v>
      </c>
      <c r="K1868" s="3">
        <v>6220.6238769230768</v>
      </c>
      <c r="L1868" s="4">
        <v>0.34999999999999992</v>
      </c>
    </row>
    <row r="1869" spans="1:12" x14ac:dyDescent="0.35">
      <c r="A1869" s="1" t="s">
        <v>3329</v>
      </c>
      <c r="B1869" t="s">
        <v>3330</v>
      </c>
      <c r="C1869" t="s">
        <v>21</v>
      </c>
      <c r="D1869" t="s">
        <v>22</v>
      </c>
      <c r="E1869">
        <v>1</v>
      </c>
      <c r="F1869" s="2">
        <v>0.01</v>
      </c>
      <c r="G1869" s="3">
        <v>1.1200000000000001</v>
      </c>
      <c r="H1869" s="3">
        <v>1E-4</v>
      </c>
      <c r="I1869" s="3">
        <v>4.6999999999999999E-4</v>
      </c>
      <c r="J1869" s="3">
        <v>1.057E-2</v>
      </c>
      <c r="K1869" s="3">
        <v>1.6261538461538459E-2</v>
      </c>
      <c r="L1869" s="4">
        <v>0.34999999999999992</v>
      </c>
    </row>
    <row r="1870" spans="1:12" x14ac:dyDescent="0.35">
      <c r="A1870" s="1" t="s">
        <v>3331</v>
      </c>
      <c r="B1870" t="s">
        <v>3332</v>
      </c>
      <c r="C1870" t="s">
        <v>1467</v>
      </c>
      <c r="D1870" t="s">
        <v>1468</v>
      </c>
      <c r="E1870">
        <v>1</v>
      </c>
      <c r="F1870" s="2">
        <v>54.72</v>
      </c>
      <c r="G1870" s="3">
        <v>113</v>
      </c>
      <c r="H1870" s="3">
        <v>0.54720000000000002</v>
      </c>
      <c r="I1870" s="3">
        <v>2.5718399999999999</v>
      </c>
      <c r="J1870" s="3">
        <v>57.839039999999997</v>
      </c>
      <c r="K1870" s="3">
        <v>88.983138461538459</v>
      </c>
      <c r="L1870" s="4">
        <v>0.35000000000000003</v>
      </c>
    </row>
    <row r="1871" spans="1:12" x14ac:dyDescent="0.35">
      <c r="A1871" s="1" t="s">
        <v>3333</v>
      </c>
      <c r="B1871" t="s">
        <v>3334</v>
      </c>
      <c r="C1871" t="s">
        <v>34</v>
      </c>
      <c r="D1871" t="s">
        <v>35</v>
      </c>
      <c r="E1871">
        <v>1</v>
      </c>
      <c r="F1871" s="2">
        <v>4459.55</v>
      </c>
      <c r="G1871" s="3">
        <v>10916.25</v>
      </c>
      <c r="H1871" s="3">
        <v>44.595500000000001</v>
      </c>
      <c r="I1871" s="3">
        <v>209.59885</v>
      </c>
      <c r="J1871" s="3">
        <v>4713.7443500000008</v>
      </c>
      <c r="K1871" s="3">
        <v>7251.9143846153856</v>
      </c>
      <c r="L1871" s="4">
        <v>0.35</v>
      </c>
    </row>
    <row r="1872" spans="1:12" x14ac:dyDescent="0.35">
      <c r="A1872" s="1" t="s">
        <v>3335</v>
      </c>
      <c r="B1872" t="s">
        <v>3336</v>
      </c>
      <c r="C1872" t="s">
        <v>34</v>
      </c>
      <c r="D1872" t="s">
        <v>35</v>
      </c>
      <c r="E1872">
        <v>1</v>
      </c>
      <c r="F1872" s="2">
        <v>102.7</v>
      </c>
      <c r="G1872" s="3">
        <v>251.4</v>
      </c>
      <c r="H1872" s="3">
        <v>1.0270000000000001</v>
      </c>
      <c r="I1872" s="3">
        <v>4.8269000000000002</v>
      </c>
      <c r="J1872" s="3">
        <v>108.5539</v>
      </c>
      <c r="K1872" s="3">
        <v>167.006</v>
      </c>
      <c r="L1872" s="4">
        <v>0.35000000000000003</v>
      </c>
    </row>
    <row r="1873" spans="1:12" x14ac:dyDescent="0.35">
      <c r="A1873" s="1" t="s">
        <v>3337</v>
      </c>
      <c r="B1873" t="s">
        <v>3338</v>
      </c>
      <c r="C1873" t="s">
        <v>13</v>
      </c>
      <c r="D1873" t="s">
        <v>14</v>
      </c>
      <c r="E1873">
        <v>1</v>
      </c>
      <c r="F1873" s="2">
        <v>512.4</v>
      </c>
      <c r="G1873" s="3">
        <v>2027.7375999999999</v>
      </c>
      <c r="H1873" s="3">
        <v>5.1239999999999997</v>
      </c>
      <c r="I1873" s="3">
        <v>24.082799999999999</v>
      </c>
      <c r="J1873" s="3">
        <v>541.60680000000002</v>
      </c>
      <c r="K1873" s="3">
        <v>833.24123076923081</v>
      </c>
      <c r="L1873" s="4">
        <v>0.35000000000000003</v>
      </c>
    </row>
    <row r="1874" spans="1:12" x14ac:dyDescent="0.35">
      <c r="A1874" s="1" t="s">
        <v>3339</v>
      </c>
      <c r="B1874" t="s">
        <v>3340</v>
      </c>
      <c r="C1874" t="s">
        <v>13</v>
      </c>
      <c r="D1874" t="s">
        <v>14</v>
      </c>
      <c r="E1874">
        <v>1</v>
      </c>
      <c r="F1874" s="2">
        <v>1549.8</v>
      </c>
      <c r="G1874" s="3">
        <v>6133.0752000000002</v>
      </c>
      <c r="H1874" s="3">
        <v>15.497999999999999</v>
      </c>
      <c r="I1874" s="3">
        <v>72.840599999999995</v>
      </c>
      <c r="J1874" s="3">
        <v>1638.1386</v>
      </c>
      <c r="K1874" s="3">
        <v>2520.2132307692309</v>
      </c>
      <c r="L1874" s="4">
        <v>0.35000000000000003</v>
      </c>
    </row>
    <row r="1875" spans="1:12" x14ac:dyDescent="0.35">
      <c r="A1875" s="1" t="s">
        <v>3341</v>
      </c>
      <c r="B1875" t="s">
        <v>3342</v>
      </c>
      <c r="C1875" t="s">
        <v>13</v>
      </c>
      <c r="D1875" t="s">
        <v>14</v>
      </c>
      <c r="E1875">
        <v>1</v>
      </c>
      <c r="F1875" s="2">
        <v>1703.52</v>
      </c>
      <c r="G1875" s="3">
        <v>6741.3919999999998</v>
      </c>
      <c r="H1875" s="3">
        <v>17.0352</v>
      </c>
      <c r="I1875" s="3">
        <v>80.065439999999995</v>
      </c>
      <c r="J1875" s="3">
        <v>1800.6206400000001</v>
      </c>
      <c r="K1875" s="3">
        <v>2770.1856000000002</v>
      </c>
      <c r="L1875" s="4">
        <v>0.35000000000000003</v>
      </c>
    </row>
    <row r="1876" spans="1:12" x14ac:dyDescent="0.35">
      <c r="A1876" s="1" t="s">
        <v>3343</v>
      </c>
      <c r="B1876" t="s">
        <v>3344</v>
      </c>
      <c r="C1876" t="s">
        <v>13</v>
      </c>
      <c r="D1876" t="s">
        <v>14</v>
      </c>
      <c r="E1876">
        <v>1</v>
      </c>
      <c r="F1876" s="2">
        <v>1732.92</v>
      </c>
      <c r="G1876" s="3">
        <v>6857.7376000000004</v>
      </c>
      <c r="H1876" s="3">
        <v>17.3292</v>
      </c>
      <c r="I1876" s="3">
        <v>81.447240000000008</v>
      </c>
      <c r="J1876" s="3">
        <v>1831.6964399999999</v>
      </c>
      <c r="K1876" s="3">
        <v>2817.9945230769231</v>
      </c>
      <c r="L1876" s="4">
        <v>0.35000000000000003</v>
      </c>
    </row>
    <row r="1877" spans="1:12" x14ac:dyDescent="0.35">
      <c r="A1877" s="1" t="s">
        <v>3345</v>
      </c>
      <c r="B1877" t="s">
        <v>1868</v>
      </c>
      <c r="C1877" t="s">
        <v>13</v>
      </c>
      <c r="D1877" t="s">
        <v>14</v>
      </c>
      <c r="E1877">
        <v>1</v>
      </c>
      <c r="F1877" s="2">
        <v>3255</v>
      </c>
      <c r="G1877" s="3">
        <v>12881.12</v>
      </c>
      <c r="H1877" s="3">
        <v>32.549999999999997</v>
      </c>
      <c r="I1877" s="3">
        <v>152.98500000000001</v>
      </c>
      <c r="J1877" s="3">
        <v>3440.5350000000003</v>
      </c>
      <c r="K1877" s="3">
        <v>5293.1307692307691</v>
      </c>
      <c r="L1877" s="4">
        <v>0.34999999999999992</v>
      </c>
    </row>
    <row r="1878" spans="1:12" x14ac:dyDescent="0.35">
      <c r="A1878" s="1" t="s">
        <v>3346</v>
      </c>
      <c r="B1878" t="s">
        <v>3347</v>
      </c>
      <c r="C1878" t="s">
        <v>13</v>
      </c>
      <c r="D1878" t="s">
        <v>14</v>
      </c>
      <c r="E1878">
        <v>1</v>
      </c>
      <c r="F1878" s="2">
        <v>164.64</v>
      </c>
      <c r="G1878" s="3">
        <v>651.5376</v>
      </c>
      <c r="H1878" s="3">
        <v>1.6463999999999999</v>
      </c>
      <c r="I1878" s="3">
        <v>7.7380799999999992</v>
      </c>
      <c r="J1878" s="3">
        <v>174.02447999999998</v>
      </c>
      <c r="K1878" s="3">
        <v>267.7299692307692</v>
      </c>
      <c r="L1878" s="4">
        <v>0.35</v>
      </c>
    </row>
    <row r="1879" spans="1:12" x14ac:dyDescent="0.35">
      <c r="A1879" s="1" t="s">
        <v>3348</v>
      </c>
      <c r="B1879" t="s">
        <v>3349</v>
      </c>
      <c r="C1879" t="s">
        <v>1467</v>
      </c>
      <c r="D1879" t="s">
        <v>1468</v>
      </c>
      <c r="E1879">
        <v>1</v>
      </c>
      <c r="F1879" s="2">
        <v>292.33999999999997</v>
      </c>
      <c r="G1879" s="3">
        <v>1156.8815999999999</v>
      </c>
      <c r="H1879" s="3">
        <v>2.9234</v>
      </c>
      <c r="I1879" s="3">
        <v>13.739979999999999</v>
      </c>
      <c r="J1879" s="3">
        <v>309.00337999999999</v>
      </c>
      <c r="K1879" s="3">
        <v>475.38981538461536</v>
      </c>
      <c r="L1879" s="4">
        <v>0.35</v>
      </c>
    </row>
    <row r="1880" spans="1:12" x14ac:dyDescent="0.35">
      <c r="A1880" s="1" t="s">
        <v>3350</v>
      </c>
      <c r="B1880" t="s">
        <v>3351</v>
      </c>
      <c r="C1880" t="s">
        <v>1441</v>
      </c>
      <c r="D1880" t="s">
        <v>1442</v>
      </c>
      <c r="E1880">
        <v>1</v>
      </c>
      <c r="F1880" s="2">
        <v>1.31</v>
      </c>
      <c r="G1880" s="3">
        <v>3.2031999999999998</v>
      </c>
      <c r="H1880" s="3">
        <v>1.3100000000000001E-2</v>
      </c>
      <c r="I1880" s="3">
        <v>6.157E-2</v>
      </c>
      <c r="J1880" s="3">
        <v>1.3846700000000001</v>
      </c>
      <c r="K1880" s="3">
        <v>2.1302615384615384</v>
      </c>
      <c r="L1880" s="4">
        <v>0.35</v>
      </c>
    </row>
    <row r="1881" spans="1:12" x14ac:dyDescent="0.35">
      <c r="A1881" s="1" t="s">
        <v>3352</v>
      </c>
      <c r="B1881" t="s">
        <v>3353</v>
      </c>
      <c r="C1881" t="s">
        <v>1441</v>
      </c>
      <c r="D1881" t="s">
        <v>1442</v>
      </c>
      <c r="E1881">
        <v>1</v>
      </c>
      <c r="F1881" s="2">
        <v>6</v>
      </c>
      <c r="G1881" s="3">
        <v>14.683199999999999</v>
      </c>
      <c r="H1881" s="3">
        <v>0.06</v>
      </c>
      <c r="I1881" s="3">
        <v>0.28200000000000003</v>
      </c>
      <c r="J1881" s="3">
        <v>6.3419999999999996</v>
      </c>
      <c r="K1881" s="3">
        <v>9.7569230769230764</v>
      </c>
      <c r="L1881" s="4">
        <v>0.35</v>
      </c>
    </row>
    <row r="1882" spans="1:12" x14ac:dyDescent="0.35">
      <c r="A1882" s="1" t="s">
        <v>3354</v>
      </c>
      <c r="B1882" t="s">
        <v>3355</v>
      </c>
      <c r="C1882" t="s">
        <v>13</v>
      </c>
      <c r="D1882" t="s">
        <v>14</v>
      </c>
      <c r="E1882">
        <v>1</v>
      </c>
      <c r="F1882" s="2">
        <v>72.3</v>
      </c>
      <c r="G1882" s="3">
        <v>176.98240000000001</v>
      </c>
      <c r="H1882" s="3">
        <v>0.72299999999999998</v>
      </c>
      <c r="I1882" s="3">
        <v>3.3980999999999999</v>
      </c>
      <c r="J1882" s="3">
        <v>76.421099999999996</v>
      </c>
      <c r="K1882" s="3">
        <v>117.57092307692307</v>
      </c>
      <c r="L1882" s="4">
        <v>0.35</v>
      </c>
    </row>
    <row r="1883" spans="1:12" x14ac:dyDescent="0.35">
      <c r="A1883" s="1" t="s">
        <v>3356</v>
      </c>
      <c r="B1883" t="s">
        <v>3357</v>
      </c>
      <c r="C1883" t="s">
        <v>1441</v>
      </c>
      <c r="D1883" t="s">
        <v>1442</v>
      </c>
      <c r="E1883">
        <v>1</v>
      </c>
      <c r="F1883" s="2">
        <v>1.95</v>
      </c>
      <c r="G1883" s="3">
        <v>4.7712000000000003</v>
      </c>
      <c r="H1883" s="3">
        <v>1.95E-2</v>
      </c>
      <c r="I1883" s="3">
        <v>9.1649999999999995E-2</v>
      </c>
      <c r="J1883" s="3">
        <v>2.06115</v>
      </c>
      <c r="K1883" s="3">
        <v>3.1709999999999998</v>
      </c>
      <c r="L1883" s="4">
        <v>0.35</v>
      </c>
    </row>
    <row r="1884" spans="1:12" x14ac:dyDescent="0.35">
      <c r="A1884" s="1" t="s">
        <v>3358</v>
      </c>
      <c r="B1884" t="s">
        <v>3359</v>
      </c>
      <c r="C1884" t="s">
        <v>13</v>
      </c>
      <c r="D1884" t="s">
        <v>14</v>
      </c>
      <c r="E1884">
        <v>1</v>
      </c>
      <c r="F1884" s="2">
        <v>9.09</v>
      </c>
      <c r="G1884" s="3">
        <v>22.2544</v>
      </c>
      <c r="H1884" s="3">
        <v>9.0899999999999995E-2</v>
      </c>
      <c r="I1884" s="3">
        <v>0.42723</v>
      </c>
      <c r="J1884" s="3">
        <v>9.6081299999999992</v>
      </c>
      <c r="K1884" s="3">
        <v>14.78173846153846</v>
      </c>
      <c r="L1884" s="4">
        <v>0.35</v>
      </c>
    </row>
    <row r="1885" spans="1:12" x14ac:dyDescent="0.35">
      <c r="A1885" s="1" t="s">
        <v>3360</v>
      </c>
      <c r="B1885" t="s">
        <v>3361</v>
      </c>
      <c r="C1885" t="s">
        <v>34</v>
      </c>
      <c r="D1885" t="s">
        <v>35</v>
      </c>
      <c r="E1885">
        <v>1</v>
      </c>
      <c r="F1885" s="2">
        <v>881.4</v>
      </c>
      <c r="G1885" s="3">
        <v>2157.52</v>
      </c>
      <c r="H1885" s="3">
        <v>8.8140000000000001</v>
      </c>
      <c r="I1885" s="3">
        <v>41.425800000000002</v>
      </c>
      <c r="J1885" s="3">
        <v>931.63979999999992</v>
      </c>
      <c r="K1885" s="3">
        <v>1433.2919999999999</v>
      </c>
      <c r="L1885" s="4">
        <v>0.35000000000000003</v>
      </c>
    </row>
    <row r="1886" spans="1:12" x14ac:dyDescent="0.35">
      <c r="A1886" s="1" t="s">
        <v>3362</v>
      </c>
      <c r="B1886" t="s">
        <v>3363</v>
      </c>
      <c r="C1886" t="s">
        <v>17</v>
      </c>
      <c r="D1886" t="s">
        <v>18</v>
      </c>
      <c r="E1886">
        <v>2</v>
      </c>
      <c r="F1886" s="2">
        <v>5.96</v>
      </c>
      <c r="G1886" s="3">
        <v>13.764799999999999</v>
      </c>
      <c r="H1886" s="3">
        <v>5.96E-2</v>
      </c>
      <c r="I1886" s="3">
        <v>0</v>
      </c>
      <c r="J1886" s="3">
        <v>6.0195999999999996</v>
      </c>
      <c r="K1886" s="3">
        <v>9.2609230769230759</v>
      </c>
      <c r="L1886" s="4">
        <v>0.35</v>
      </c>
    </row>
    <row r="1887" spans="1:12" x14ac:dyDescent="0.35">
      <c r="A1887" s="1" t="s">
        <v>3364</v>
      </c>
      <c r="B1887" t="s">
        <v>3365</v>
      </c>
      <c r="C1887" t="s">
        <v>17</v>
      </c>
      <c r="D1887" t="s">
        <v>18</v>
      </c>
      <c r="E1887">
        <v>1</v>
      </c>
      <c r="F1887" s="2">
        <v>27.3</v>
      </c>
      <c r="G1887" s="3">
        <v>66.83</v>
      </c>
      <c r="H1887" s="3">
        <v>0.27300000000000002</v>
      </c>
      <c r="I1887" s="3">
        <v>1.2831000000000001</v>
      </c>
      <c r="J1887" s="3">
        <v>28.856100000000001</v>
      </c>
      <c r="K1887" s="3">
        <v>44.393999999999998</v>
      </c>
      <c r="L1887" s="4">
        <v>0.34999999999999992</v>
      </c>
    </row>
    <row r="1888" spans="1:12" x14ac:dyDescent="0.35">
      <c r="A1888" s="1" t="s">
        <v>3366</v>
      </c>
      <c r="B1888" t="s">
        <v>3367</v>
      </c>
      <c r="C1888" t="s">
        <v>13</v>
      </c>
      <c r="D1888" t="s">
        <v>14</v>
      </c>
      <c r="E1888">
        <v>1</v>
      </c>
      <c r="F1888" s="2">
        <v>4.92</v>
      </c>
      <c r="G1888" s="3">
        <v>12.04</v>
      </c>
      <c r="H1888" s="3">
        <v>4.9200000000000001E-2</v>
      </c>
      <c r="I1888" s="3">
        <v>0.23124</v>
      </c>
      <c r="J1888" s="3">
        <v>5.2004399999999995</v>
      </c>
      <c r="K1888" s="3">
        <v>8.0006769230769219</v>
      </c>
      <c r="L1888" s="4">
        <v>0.35</v>
      </c>
    </row>
    <row r="1889" spans="1:12" x14ac:dyDescent="0.35">
      <c r="A1889" s="1" t="s">
        <v>3368</v>
      </c>
      <c r="B1889" t="s">
        <v>3369</v>
      </c>
      <c r="C1889" t="s">
        <v>13</v>
      </c>
      <c r="D1889" t="s">
        <v>14</v>
      </c>
      <c r="E1889">
        <v>1</v>
      </c>
      <c r="F1889" s="2">
        <v>452.25</v>
      </c>
      <c r="G1889" s="3">
        <v>933</v>
      </c>
      <c r="H1889" s="3">
        <v>4.5225</v>
      </c>
      <c r="I1889" s="3">
        <v>21.255749999999999</v>
      </c>
      <c r="J1889" s="3">
        <v>478.02824999999996</v>
      </c>
      <c r="K1889" s="3">
        <v>735.42807692307679</v>
      </c>
      <c r="L1889" s="4">
        <v>0.34999999999999992</v>
      </c>
    </row>
    <row r="1890" spans="1:12" x14ac:dyDescent="0.35">
      <c r="A1890" s="1" t="s">
        <v>3370</v>
      </c>
      <c r="B1890" t="s">
        <v>3371</v>
      </c>
      <c r="C1890" t="s">
        <v>13</v>
      </c>
      <c r="D1890" t="s">
        <v>14</v>
      </c>
      <c r="E1890">
        <v>1</v>
      </c>
      <c r="F1890" s="2">
        <v>234.45</v>
      </c>
      <c r="G1890" s="3">
        <v>484</v>
      </c>
      <c r="H1890" s="3">
        <v>2.3445</v>
      </c>
      <c r="I1890" s="3">
        <v>11.01915</v>
      </c>
      <c r="J1890" s="3">
        <v>247.81365</v>
      </c>
      <c r="K1890" s="3">
        <v>381.25176923076918</v>
      </c>
      <c r="L1890" s="4">
        <v>0.34999999999999992</v>
      </c>
    </row>
    <row r="1891" spans="1:12" x14ac:dyDescent="0.35">
      <c r="A1891" s="1" t="s">
        <v>3372</v>
      </c>
      <c r="B1891" t="s">
        <v>3373</v>
      </c>
      <c r="C1891" t="s">
        <v>13</v>
      </c>
      <c r="D1891" t="s">
        <v>14</v>
      </c>
      <c r="E1891">
        <v>1</v>
      </c>
      <c r="F1891" s="2">
        <v>424.35</v>
      </c>
      <c r="G1891" s="3">
        <v>875</v>
      </c>
      <c r="H1891" s="3">
        <v>4.2435</v>
      </c>
      <c r="I1891" s="3">
        <v>19.94445</v>
      </c>
      <c r="J1891" s="3">
        <v>448.53795000000002</v>
      </c>
      <c r="K1891" s="3">
        <v>690.05838461538463</v>
      </c>
      <c r="L1891" s="4">
        <v>0.35</v>
      </c>
    </row>
    <row r="1892" spans="1:12" x14ac:dyDescent="0.35">
      <c r="A1892" s="1" t="s">
        <v>3374</v>
      </c>
      <c r="B1892" t="s">
        <v>3375</v>
      </c>
      <c r="C1892" t="s">
        <v>34</v>
      </c>
      <c r="D1892" t="s">
        <v>35</v>
      </c>
      <c r="E1892">
        <v>1</v>
      </c>
      <c r="F1892" s="2">
        <v>64.627499999999998</v>
      </c>
      <c r="G1892" s="3">
        <v>158.19999999999999</v>
      </c>
      <c r="H1892" s="3">
        <v>0.64627500000000004</v>
      </c>
      <c r="I1892" s="3">
        <v>3.0374924999999999</v>
      </c>
      <c r="J1892" s="3">
        <v>68.3112675</v>
      </c>
      <c r="K1892" s="3">
        <v>105.09425769230769</v>
      </c>
      <c r="L1892" s="4">
        <v>0.35000000000000003</v>
      </c>
    </row>
    <row r="1893" spans="1:12" x14ac:dyDescent="0.35">
      <c r="A1893" s="1" t="s">
        <v>3376</v>
      </c>
      <c r="B1893" t="s">
        <v>3377</v>
      </c>
      <c r="C1893" t="s">
        <v>34</v>
      </c>
      <c r="D1893" t="s">
        <v>35</v>
      </c>
      <c r="E1893">
        <v>1</v>
      </c>
      <c r="F1893" s="2">
        <v>66.695999999999998</v>
      </c>
      <c r="G1893" s="3">
        <v>163.26</v>
      </c>
      <c r="H1893" s="3">
        <v>0.66696</v>
      </c>
      <c r="I1893" s="3">
        <v>3.1347119999999999</v>
      </c>
      <c r="J1893" s="3">
        <v>70.497671999999994</v>
      </c>
      <c r="K1893" s="3">
        <v>108.45795692307691</v>
      </c>
      <c r="L1893" s="4">
        <v>0.35</v>
      </c>
    </row>
    <row r="1894" spans="1:12" x14ac:dyDescent="0.35">
      <c r="A1894" s="1" t="s">
        <v>3378</v>
      </c>
      <c r="B1894" t="s">
        <v>3379</v>
      </c>
      <c r="C1894" t="s">
        <v>13</v>
      </c>
      <c r="D1894" t="s">
        <v>14</v>
      </c>
      <c r="E1894">
        <v>1</v>
      </c>
      <c r="F1894" s="2">
        <v>446.88</v>
      </c>
      <c r="G1894" s="3">
        <v>1093.8900000000001</v>
      </c>
      <c r="H1894" s="3">
        <v>4.4687999999999999</v>
      </c>
      <c r="I1894" s="3">
        <v>21.003360000000001</v>
      </c>
      <c r="J1894" s="3">
        <v>472.35215999999997</v>
      </c>
      <c r="K1894" s="3">
        <v>726.69563076923066</v>
      </c>
      <c r="L1894" s="4">
        <v>0.34999999999999992</v>
      </c>
    </row>
    <row r="1895" spans="1:12" x14ac:dyDescent="0.35">
      <c r="A1895" s="1" t="s">
        <v>3380</v>
      </c>
      <c r="B1895" t="s">
        <v>3381</v>
      </c>
      <c r="C1895" t="s">
        <v>13</v>
      </c>
      <c r="D1895" t="s">
        <v>14</v>
      </c>
      <c r="E1895">
        <v>1</v>
      </c>
      <c r="F1895" s="2">
        <v>3246.15</v>
      </c>
      <c r="G1895" s="3">
        <v>7946.04</v>
      </c>
      <c r="H1895" s="3">
        <v>32.461500000000001</v>
      </c>
      <c r="I1895" s="3">
        <v>152.56905</v>
      </c>
      <c r="J1895" s="3">
        <v>3431.18055</v>
      </c>
      <c r="K1895" s="3">
        <v>5278.7393076923072</v>
      </c>
      <c r="L1895" s="4">
        <v>0.34999999999999992</v>
      </c>
    </row>
    <row r="1896" spans="1:12" x14ac:dyDescent="0.35">
      <c r="A1896" s="1" t="s">
        <v>3382</v>
      </c>
      <c r="B1896" t="s">
        <v>3383</v>
      </c>
      <c r="C1896" t="s">
        <v>13</v>
      </c>
      <c r="D1896" t="s">
        <v>14</v>
      </c>
      <c r="E1896">
        <v>1</v>
      </c>
      <c r="F1896" s="2">
        <v>2715.63</v>
      </c>
      <c r="G1896" s="3">
        <v>6647.41</v>
      </c>
      <c r="H1896" s="3">
        <v>27.156300000000002</v>
      </c>
      <c r="I1896" s="3">
        <v>127.63461000000001</v>
      </c>
      <c r="J1896" s="3">
        <v>2870.4209100000003</v>
      </c>
      <c r="K1896" s="3">
        <v>4416.0321692307698</v>
      </c>
      <c r="L1896" s="4">
        <v>0.35000000000000003</v>
      </c>
    </row>
    <row r="1897" spans="1:12" x14ac:dyDescent="0.35">
      <c r="A1897" s="1" t="s">
        <v>3384</v>
      </c>
      <c r="B1897" t="s">
        <v>3385</v>
      </c>
      <c r="C1897" t="s">
        <v>13</v>
      </c>
      <c r="D1897" t="s">
        <v>14</v>
      </c>
      <c r="E1897">
        <v>1</v>
      </c>
      <c r="F1897" s="2">
        <v>209.38</v>
      </c>
      <c r="G1897" s="3">
        <v>512.52</v>
      </c>
      <c r="H1897" s="3">
        <v>2.0937999999999999</v>
      </c>
      <c r="I1897" s="3">
        <v>9.8408599999999993</v>
      </c>
      <c r="J1897" s="3">
        <v>221.31465999999998</v>
      </c>
      <c r="K1897" s="3">
        <v>340.48409230769226</v>
      </c>
      <c r="L1897" s="4">
        <v>0.35</v>
      </c>
    </row>
    <row r="1898" spans="1:12" x14ac:dyDescent="0.35">
      <c r="A1898" s="1" t="s">
        <v>3386</v>
      </c>
      <c r="B1898" t="s">
        <v>3387</v>
      </c>
      <c r="C1898" t="s">
        <v>13</v>
      </c>
      <c r="D1898" t="s">
        <v>14</v>
      </c>
      <c r="E1898">
        <v>1</v>
      </c>
      <c r="F1898" s="2">
        <v>465.63</v>
      </c>
      <c r="G1898" s="3">
        <v>1139.79</v>
      </c>
      <c r="H1898" s="3">
        <v>4.6562999999999999</v>
      </c>
      <c r="I1898" s="3">
        <v>21.884609999999999</v>
      </c>
      <c r="J1898" s="3">
        <v>492.17090999999999</v>
      </c>
      <c r="K1898" s="3">
        <v>757.1860153846153</v>
      </c>
      <c r="L1898" s="4">
        <v>0.34999999999999992</v>
      </c>
    </row>
    <row r="1899" spans="1:12" x14ac:dyDescent="0.35">
      <c r="A1899" s="1" t="s">
        <v>3388</v>
      </c>
      <c r="B1899" t="s">
        <v>3389</v>
      </c>
      <c r="C1899" t="s">
        <v>13</v>
      </c>
      <c r="D1899" t="s">
        <v>14</v>
      </c>
      <c r="E1899">
        <v>1</v>
      </c>
      <c r="F1899" s="2">
        <v>1421.88</v>
      </c>
      <c r="G1899" s="3">
        <v>3480.52</v>
      </c>
      <c r="H1899" s="3">
        <v>14.218800000000002</v>
      </c>
      <c r="I1899" s="3">
        <v>66.828360000000004</v>
      </c>
      <c r="J1899" s="3">
        <v>1502.9271600000002</v>
      </c>
      <c r="K1899" s="3">
        <v>2312.1956307692308</v>
      </c>
      <c r="L1899" s="4">
        <v>0.34999999999999992</v>
      </c>
    </row>
    <row r="1900" spans="1:12" x14ac:dyDescent="0.35">
      <c r="A1900" s="1" t="s">
        <v>3390</v>
      </c>
      <c r="B1900" t="s">
        <v>3391</v>
      </c>
      <c r="C1900" t="s">
        <v>21</v>
      </c>
      <c r="D1900" t="s">
        <v>22</v>
      </c>
      <c r="E1900">
        <v>1</v>
      </c>
      <c r="F1900" s="2">
        <v>551.48</v>
      </c>
      <c r="G1900" s="3">
        <v>1138</v>
      </c>
      <c r="H1900" s="3">
        <v>5.5148000000000001</v>
      </c>
      <c r="I1900" s="3">
        <v>25.919560000000001</v>
      </c>
      <c r="J1900" s="3">
        <v>582.9143600000001</v>
      </c>
      <c r="K1900" s="3">
        <v>896.79132307692316</v>
      </c>
      <c r="L1900" s="4">
        <v>0.34999999999999992</v>
      </c>
    </row>
    <row r="1901" spans="1:12" x14ac:dyDescent="0.35">
      <c r="A1901" s="1" t="s">
        <v>3392</v>
      </c>
      <c r="B1901" t="s">
        <v>3393</v>
      </c>
      <c r="C1901" t="s">
        <v>21</v>
      </c>
      <c r="D1901" t="s">
        <v>22</v>
      </c>
      <c r="E1901">
        <v>1</v>
      </c>
      <c r="F1901" s="2">
        <v>44.92</v>
      </c>
      <c r="G1901" s="3">
        <v>93</v>
      </c>
      <c r="H1901" s="3">
        <v>0.44920000000000004</v>
      </c>
      <c r="I1901" s="3">
        <v>2.11124</v>
      </c>
      <c r="J1901" s="3">
        <v>47.480440000000002</v>
      </c>
      <c r="K1901" s="3">
        <v>73.046830769230766</v>
      </c>
      <c r="L1901" s="4">
        <v>0.35</v>
      </c>
    </row>
    <row r="1902" spans="1:12" x14ac:dyDescent="0.35">
      <c r="A1902" s="1" t="s">
        <v>3394</v>
      </c>
      <c r="B1902" t="s">
        <v>3395</v>
      </c>
      <c r="C1902" t="s">
        <v>21</v>
      </c>
      <c r="D1902" t="s">
        <v>22</v>
      </c>
      <c r="E1902">
        <v>1</v>
      </c>
      <c r="F1902" s="2">
        <v>121.95</v>
      </c>
      <c r="G1902" s="3">
        <v>252</v>
      </c>
      <c r="H1902" s="3">
        <v>1.2195</v>
      </c>
      <c r="I1902" s="3">
        <v>5.7316500000000001</v>
      </c>
      <c r="J1902" s="3">
        <v>128.90115</v>
      </c>
      <c r="K1902" s="3">
        <v>198.30946153846153</v>
      </c>
      <c r="L1902" s="4">
        <v>0.35</v>
      </c>
    </row>
    <row r="1903" spans="1:12" x14ac:dyDescent="0.35">
      <c r="A1903" s="1" t="s">
        <v>3396</v>
      </c>
      <c r="B1903" t="s">
        <v>3397</v>
      </c>
      <c r="C1903" t="s">
        <v>21</v>
      </c>
      <c r="D1903" t="s">
        <v>22</v>
      </c>
      <c r="E1903">
        <v>1</v>
      </c>
      <c r="F1903" s="2">
        <v>868.55</v>
      </c>
      <c r="G1903" s="3">
        <v>1791</v>
      </c>
      <c r="H1903" s="3">
        <v>8.6854999999999993</v>
      </c>
      <c r="I1903" s="3">
        <v>40.821849999999998</v>
      </c>
      <c r="J1903" s="3">
        <v>918.05735000000004</v>
      </c>
      <c r="K1903" s="3">
        <v>1412.3959230769231</v>
      </c>
      <c r="L1903" s="4">
        <v>0.35</v>
      </c>
    </row>
    <row r="1904" spans="1:12" x14ac:dyDescent="0.35">
      <c r="A1904" s="1" t="s">
        <v>3398</v>
      </c>
      <c r="B1904" t="s">
        <v>3399</v>
      </c>
      <c r="C1904" t="s">
        <v>21</v>
      </c>
      <c r="D1904" t="s">
        <v>22</v>
      </c>
      <c r="E1904">
        <v>1</v>
      </c>
      <c r="F1904" s="2">
        <v>459</v>
      </c>
      <c r="G1904" s="3">
        <v>1039.1024</v>
      </c>
      <c r="H1904" s="3">
        <v>4.59</v>
      </c>
      <c r="I1904" s="3">
        <v>21.573</v>
      </c>
      <c r="J1904" s="3">
        <v>485.16299999999995</v>
      </c>
      <c r="K1904" s="3">
        <v>746.40461538461534</v>
      </c>
      <c r="L1904" s="4">
        <v>0.35000000000000003</v>
      </c>
    </row>
    <row r="1905" spans="1:12" x14ac:dyDescent="0.35">
      <c r="A1905" s="1" t="s">
        <v>3400</v>
      </c>
      <c r="B1905" t="s">
        <v>3401</v>
      </c>
      <c r="C1905" t="s">
        <v>34</v>
      </c>
      <c r="D1905" t="s">
        <v>35</v>
      </c>
      <c r="E1905">
        <v>1</v>
      </c>
      <c r="F1905" s="2">
        <v>620</v>
      </c>
      <c r="G1905" s="3">
        <v>1517.6559999999999</v>
      </c>
      <c r="H1905" s="3">
        <v>6.2</v>
      </c>
      <c r="I1905" s="3">
        <v>29.14</v>
      </c>
      <c r="J1905" s="3">
        <v>655.34</v>
      </c>
      <c r="K1905" s="3">
        <v>1008.2153846153847</v>
      </c>
      <c r="L1905" s="4">
        <v>0.35</v>
      </c>
    </row>
    <row r="1906" spans="1:12" x14ac:dyDescent="0.35">
      <c r="A1906" s="1" t="s">
        <v>3402</v>
      </c>
      <c r="B1906" t="s">
        <v>3403</v>
      </c>
      <c r="C1906" t="s">
        <v>34</v>
      </c>
      <c r="D1906" t="s">
        <v>35</v>
      </c>
      <c r="E1906">
        <v>1</v>
      </c>
      <c r="F1906" s="2">
        <v>1300</v>
      </c>
      <c r="G1906" s="3">
        <v>3182.1887999999999</v>
      </c>
      <c r="H1906" s="3">
        <v>13</v>
      </c>
      <c r="I1906" s="3">
        <v>61.1</v>
      </c>
      <c r="J1906" s="3">
        <v>1374.1</v>
      </c>
      <c r="K1906" s="3">
        <v>2114</v>
      </c>
      <c r="L1906" s="4">
        <v>0.35000000000000003</v>
      </c>
    </row>
    <row r="1907" spans="1:12" x14ac:dyDescent="0.35">
      <c r="A1907" s="1" t="s">
        <v>3404</v>
      </c>
      <c r="B1907" t="s">
        <v>3405</v>
      </c>
      <c r="C1907" t="s">
        <v>13</v>
      </c>
      <c r="D1907" t="s">
        <v>14</v>
      </c>
      <c r="E1907">
        <v>1</v>
      </c>
      <c r="F1907" s="2">
        <v>493.05</v>
      </c>
      <c r="G1907" s="3">
        <v>1206.9000000000001</v>
      </c>
      <c r="H1907" s="3">
        <v>4.9305000000000003</v>
      </c>
      <c r="I1907" s="3">
        <v>23.173349999999999</v>
      </c>
      <c r="J1907" s="3">
        <v>521.15385000000003</v>
      </c>
      <c r="K1907" s="3">
        <v>801.7751538461539</v>
      </c>
      <c r="L1907" s="4">
        <v>0.35</v>
      </c>
    </row>
    <row r="1908" spans="1:12" x14ac:dyDescent="0.35">
      <c r="A1908" s="1" t="s">
        <v>3406</v>
      </c>
      <c r="B1908" t="s">
        <v>2988</v>
      </c>
      <c r="C1908" t="s">
        <v>13</v>
      </c>
      <c r="D1908" t="s">
        <v>14</v>
      </c>
      <c r="E1908">
        <v>1</v>
      </c>
      <c r="F1908" s="2">
        <v>9.4499999999999993</v>
      </c>
      <c r="G1908" s="3">
        <v>41.86</v>
      </c>
      <c r="H1908" s="3">
        <v>9.4500000000000001E-2</v>
      </c>
      <c r="I1908" s="3">
        <v>0.44414999999999999</v>
      </c>
      <c r="J1908" s="3">
        <v>9.9886499999999998</v>
      </c>
      <c r="K1908" s="3">
        <v>15.367153846153846</v>
      </c>
      <c r="L1908" s="4">
        <v>0.35</v>
      </c>
    </row>
    <row r="1909" spans="1:12" x14ac:dyDescent="0.35">
      <c r="A1909" s="1" t="s">
        <v>3407</v>
      </c>
      <c r="B1909" t="s">
        <v>3408</v>
      </c>
      <c r="C1909" t="s">
        <v>13</v>
      </c>
      <c r="D1909" t="s">
        <v>14</v>
      </c>
      <c r="E1909">
        <v>1</v>
      </c>
      <c r="F1909" s="2">
        <v>10.8</v>
      </c>
      <c r="G1909" s="3">
        <v>49</v>
      </c>
      <c r="H1909" s="3">
        <v>0.10800000000000001</v>
      </c>
      <c r="I1909" s="3">
        <v>0.50760000000000005</v>
      </c>
      <c r="J1909" s="3">
        <v>11.415600000000001</v>
      </c>
      <c r="K1909" s="3">
        <v>17.562461538461541</v>
      </c>
      <c r="L1909" s="4">
        <v>0.35000000000000003</v>
      </c>
    </row>
    <row r="1910" spans="1:12" x14ac:dyDescent="0.35">
      <c r="A1910" s="1" t="s">
        <v>3409</v>
      </c>
      <c r="B1910" t="s">
        <v>3410</v>
      </c>
      <c r="C1910" t="s">
        <v>21</v>
      </c>
      <c r="D1910" t="s">
        <v>22</v>
      </c>
      <c r="E1910">
        <v>1</v>
      </c>
      <c r="F1910" s="2">
        <v>1.37</v>
      </c>
      <c r="G1910" s="3">
        <v>4.1440000000000001</v>
      </c>
      <c r="H1910" s="3">
        <v>1.3700000000000002E-2</v>
      </c>
      <c r="I1910" s="3">
        <v>6.4390000000000003E-2</v>
      </c>
      <c r="J1910" s="3">
        <v>1.4480900000000001</v>
      </c>
      <c r="K1910" s="3">
        <v>2.2278307692307693</v>
      </c>
      <c r="L1910" s="4">
        <v>0.35</v>
      </c>
    </row>
    <row r="1911" spans="1:12" x14ac:dyDescent="0.35">
      <c r="A1911" s="1" t="s">
        <v>3411</v>
      </c>
      <c r="B1911" t="s">
        <v>3412</v>
      </c>
      <c r="C1911" t="s">
        <v>13</v>
      </c>
      <c r="D1911" t="s">
        <v>14</v>
      </c>
      <c r="E1911">
        <v>1</v>
      </c>
      <c r="F1911" s="2">
        <v>562.5</v>
      </c>
      <c r="G1911" s="3">
        <v>1160</v>
      </c>
      <c r="H1911" s="3">
        <v>5.625</v>
      </c>
      <c r="I1911" s="3">
        <v>26.4375</v>
      </c>
      <c r="J1911" s="3">
        <v>594.5625</v>
      </c>
      <c r="K1911" s="3">
        <v>914.71153846153845</v>
      </c>
      <c r="L1911" s="4">
        <v>0.35</v>
      </c>
    </row>
    <row r="1912" spans="1:12" x14ac:dyDescent="0.35">
      <c r="A1912" s="1" t="s">
        <v>3413</v>
      </c>
      <c r="B1912" t="s">
        <v>3414</v>
      </c>
      <c r="C1912" t="s">
        <v>13</v>
      </c>
      <c r="D1912" t="s">
        <v>14</v>
      </c>
      <c r="E1912">
        <v>1</v>
      </c>
      <c r="F1912" s="2">
        <v>1422.5</v>
      </c>
      <c r="G1912" s="3">
        <v>2933</v>
      </c>
      <c r="H1912" s="3">
        <v>14.225</v>
      </c>
      <c r="I1912" s="3">
        <v>66.857500000000002</v>
      </c>
      <c r="J1912" s="3">
        <v>1503.5825</v>
      </c>
      <c r="K1912" s="3">
        <v>2313.2038461538459</v>
      </c>
      <c r="L1912" s="4">
        <v>0.34999999999999992</v>
      </c>
    </row>
    <row r="1913" spans="1:12" x14ac:dyDescent="0.35">
      <c r="A1913" s="1" t="s">
        <v>3415</v>
      </c>
      <c r="B1913" t="s">
        <v>3416</v>
      </c>
      <c r="C1913" t="s">
        <v>13</v>
      </c>
      <c r="D1913" t="s">
        <v>14</v>
      </c>
      <c r="E1913">
        <v>1</v>
      </c>
      <c r="F1913" s="2">
        <v>2701.25</v>
      </c>
      <c r="G1913" s="3">
        <v>5570</v>
      </c>
      <c r="H1913" s="3">
        <v>27.012499999999999</v>
      </c>
      <c r="I1913" s="3">
        <v>126.95874999999999</v>
      </c>
      <c r="J1913" s="3">
        <v>2855.2212499999996</v>
      </c>
      <c r="K1913" s="3">
        <v>4392.6480769230766</v>
      </c>
      <c r="L1913" s="4">
        <v>0.35000000000000003</v>
      </c>
    </row>
    <row r="1914" spans="1:12" x14ac:dyDescent="0.35">
      <c r="A1914" s="1" t="s">
        <v>3417</v>
      </c>
      <c r="B1914" t="s">
        <v>3418</v>
      </c>
      <c r="C1914" t="s">
        <v>17</v>
      </c>
      <c r="D1914" t="s">
        <v>18</v>
      </c>
      <c r="E1914">
        <v>1</v>
      </c>
      <c r="F1914" s="2">
        <v>10</v>
      </c>
      <c r="G1914" s="3">
        <v>25</v>
      </c>
      <c r="H1914" s="3">
        <v>0.1</v>
      </c>
      <c r="I1914" s="3">
        <v>0.47</v>
      </c>
      <c r="J1914" s="3">
        <v>10.57</v>
      </c>
      <c r="K1914" s="3">
        <v>16.261538461538461</v>
      </c>
      <c r="L1914" s="4">
        <v>0.34999999999999992</v>
      </c>
    </row>
    <row r="1915" spans="1:12" x14ac:dyDescent="0.35">
      <c r="A1915" s="1" t="s">
        <v>3419</v>
      </c>
      <c r="B1915" t="s">
        <v>3420</v>
      </c>
      <c r="C1915" t="s">
        <v>17</v>
      </c>
      <c r="D1915" t="s">
        <v>18</v>
      </c>
      <c r="E1915">
        <v>1</v>
      </c>
      <c r="F1915" s="2">
        <v>15.6</v>
      </c>
      <c r="G1915" s="3">
        <v>38.18</v>
      </c>
      <c r="H1915" s="3">
        <v>0.156</v>
      </c>
      <c r="I1915" s="3">
        <v>0.73319999999999996</v>
      </c>
      <c r="J1915" s="3">
        <v>16.4892</v>
      </c>
      <c r="K1915" s="3">
        <v>25.367999999999999</v>
      </c>
      <c r="L1915" s="4">
        <v>0.35</v>
      </c>
    </row>
    <row r="1916" spans="1:12" x14ac:dyDescent="0.35">
      <c r="A1916" s="1" t="s">
        <v>3421</v>
      </c>
      <c r="B1916" t="s">
        <v>3422</v>
      </c>
      <c r="C1916" t="s">
        <v>1467</v>
      </c>
      <c r="D1916" t="s">
        <v>1468</v>
      </c>
      <c r="E1916">
        <v>1</v>
      </c>
      <c r="F1916" s="2">
        <v>0.26</v>
      </c>
      <c r="G1916" s="3">
        <v>1</v>
      </c>
      <c r="H1916" s="3">
        <v>2.6000000000000003E-3</v>
      </c>
      <c r="I1916" s="3">
        <v>1.222E-2</v>
      </c>
      <c r="J1916" s="3">
        <v>0.27482000000000001</v>
      </c>
      <c r="K1916" s="3">
        <v>0.42280000000000001</v>
      </c>
      <c r="L1916" s="4">
        <v>0.35</v>
      </c>
    </row>
    <row r="1917" spans="1:12" x14ac:dyDescent="0.35">
      <c r="A1917" s="1" t="s">
        <v>3423</v>
      </c>
      <c r="B1917" t="s">
        <v>3424</v>
      </c>
      <c r="C1917" t="s">
        <v>34</v>
      </c>
      <c r="D1917" t="s">
        <v>35</v>
      </c>
      <c r="E1917">
        <v>1</v>
      </c>
      <c r="F1917" s="2">
        <v>35.31</v>
      </c>
      <c r="G1917" s="3">
        <v>73</v>
      </c>
      <c r="H1917" s="3">
        <v>0.35310000000000002</v>
      </c>
      <c r="I1917" s="3">
        <v>1.6595700000000002</v>
      </c>
      <c r="J1917" s="3">
        <v>37.322670000000002</v>
      </c>
      <c r="K1917" s="3">
        <v>57.419492307692309</v>
      </c>
      <c r="L1917" s="4">
        <v>0.35</v>
      </c>
    </row>
    <row r="1918" spans="1:12" x14ac:dyDescent="0.35">
      <c r="A1918" s="1" t="s">
        <v>3425</v>
      </c>
      <c r="B1918" t="s">
        <v>2282</v>
      </c>
      <c r="C1918" t="s">
        <v>363</v>
      </c>
      <c r="D1918" t="s">
        <v>364</v>
      </c>
      <c r="E1918">
        <v>1</v>
      </c>
      <c r="F1918" s="2">
        <v>149.5</v>
      </c>
      <c r="G1918" s="3">
        <v>365.94880000000001</v>
      </c>
      <c r="H1918" s="3">
        <v>1.4950000000000001</v>
      </c>
      <c r="I1918" s="3">
        <v>7.0265000000000004</v>
      </c>
      <c r="J1918" s="3">
        <v>158.0215</v>
      </c>
      <c r="K1918" s="3">
        <v>243.10999999999999</v>
      </c>
      <c r="L1918" s="4">
        <v>0.34999999999999992</v>
      </c>
    </row>
    <row r="1919" spans="1:12" x14ac:dyDescent="0.35">
      <c r="A1919" s="1" t="s">
        <v>3426</v>
      </c>
      <c r="B1919" t="s">
        <v>3427</v>
      </c>
      <c r="C1919" t="s">
        <v>363</v>
      </c>
      <c r="D1919" t="s">
        <v>364</v>
      </c>
      <c r="E1919">
        <v>1</v>
      </c>
      <c r="F1919" s="2">
        <v>383.5</v>
      </c>
      <c r="G1919" s="3">
        <v>938.73919999999998</v>
      </c>
      <c r="H1919" s="3">
        <v>3.835</v>
      </c>
      <c r="I1919" s="3">
        <v>18.0245</v>
      </c>
      <c r="J1919" s="3">
        <v>405.35949999999997</v>
      </c>
      <c r="K1919" s="3">
        <v>623.62999999999988</v>
      </c>
      <c r="L1919" s="4">
        <v>0.34999999999999992</v>
      </c>
    </row>
    <row r="1920" spans="1:12" x14ac:dyDescent="0.35">
      <c r="A1920" s="1" t="s">
        <v>3428</v>
      </c>
      <c r="B1920" t="s">
        <v>2282</v>
      </c>
      <c r="C1920" t="s">
        <v>363</v>
      </c>
      <c r="D1920" t="s">
        <v>364</v>
      </c>
      <c r="E1920">
        <v>1</v>
      </c>
      <c r="F1920" s="2">
        <v>97.5</v>
      </c>
      <c r="G1920" s="3">
        <v>218.4</v>
      </c>
      <c r="H1920" s="3">
        <v>0.97499999999999998</v>
      </c>
      <c r="I1920" s="3">
        <v>4.5824999999999996</v>
      </c>
      <c r="J1920" s="3">
        <v>103.05749999999999</v>
      </c>
      <c r="K1920" s="3">
        <v>158.54999999999998</v>
      </c>
      <c r="L1920" s="4">
        <v>0.35</v>
      </c>
    </row>
    <row r="1921" spans="1:12" x14ac:dyDescent="0.35">
      <c r="A1921" s="1" t="s">
        <v>3429</v>
      </c>
      <c r="B1921" t="s">
        <v>3430</v>
      </c>
      <c r="C1921" t="s">
        <v>34</v>
      </c>
      <c r="D1921" t="s">
        <v>35</v>
      </c>
      <c r="E1921">
        <v>1</v>
      </c>
      <c r="F1921" s="2">
        <v>6.05</v>
      </c>
      <c r="G1921" s="3">
        <v>13</v>
      </c>
      <c r="H1921" s="3">
        <v>6.0499999999999998E-2</v>
      </c>
      <c r="I1921" s="3">
        <v>0.28434999999999999</v>
      </c>
      <c r="J1921" s="3">
        <v>6.3948499999999999</v>
      </c>
      <c r="K1921" s="3">
        <v>9.8382307692307691</v>
      </c>
      <c r="L1921" s="4">
        <v>0.35</v>
      </c>
    </row>
    <row r="1922" spans="1:12" x14ac:dyDescent="0.35">
      <c r="A1922" s="1" t="s">
        <v>3431</v>
      </c>
      <c r="B1922" t="s">
        <v>3432</v>
      </c>
      <c r="C1922" t="s">
        <v>34</v>
      </c>
      <c r="D1922" t="s">
        <v>35</v>
      </c>
      <c r="E1922">
        <v>1</v>
      </c>
      <c r="F1922" s="2">
        <v>298.35000000000002</v>
      </c>
      <c r="G1922" s="3">
        <v>730.30719999999997</v>
      </c>
      <c r="H1922" s="3">
        <v>2.9835000000000003</v>
      </c>
      <c r="I1922" s="3">
        <v>14.022450000000001</v>
      </c>
      <c r="J1922" s="3">
        <v>315.35595000000001</v>
      </c>
      <c r="K1922" s="3">
        <v>485.16300000000001</v>
      </c>
      <c r="L1922" s="4">
        <v>0.35</v>
      </c>
    </row>
    <row r="1923" spans="1:12" x14ac:dyDescent="0.35">
      <c r="A1923" s="1" t="s">
        <v>3433</v>
      </c>
      <c r="B1923" t="s">
        <v>3434</v>
      </c>
      <c r="C1923" t="s">
        <v>21</v>
      </c>
      <c r="D1923" t="s">
        <v>22</v>
      </c>
      <c r="E1923">
        <v>1</v>
      </c>
      <c r="F1923" s="2">
        <v>142.47999999999999</v>
      </c>
      <c r="G1923" s="3">
        <v>404.46</v>
      </c>
      <c r="H1923" s="3">
        <v>1.4247999999999998</v>
      </c>
      <c r="I1923" s="3">
        <v>6.6965599999999998</v>
      </c>
      <c r="J1923" s="3">
        <v>150.60136</v>
      </c>
      <c r="K1923" s="3">
        <v>231.6944</v>
      </c>
      <c r="L1923" s="4">
        <v>0.35000000000000003</v>
      </c>
    </row>
    <row r="1924" spans="1:12" x14ac:dyDescent="0.35">
      <c r="A1924" s="1" t="s">
        <v>3435</v>
      </c>
      <c r="B1924" t="s">
        <v>3436</v>
      </c>
      <c r="C1924" t="s">
        <v>21</v>
      </c>
      <c r="D1924" t="s">
        <v>22</v>
      </c>
      <c r="E1924">
        <v>1</v>
      </c>
      <c r="F1924" s="2">
        <v>213.79</v>
      </c>
      <c r="G1924" s="3">
        <v>472.5</v>
      </c>
      <c r="H1924" s="3">
        <v>2.1379000000000001</v>
      </c>
      <c r="I1924" s="3">
        <v>10.04813</v>
      </c>
      <c r="J1924" s="3">
        <v>225.97602999999998</v>
      </c>
      <c r="K1924" s="3">
        <v>347.65543076923075</v>
      </c>
      <c r="L1924" s="4">
        <v>0.35000000000000003</v>
      </c>
    </row>
    <row r="1925" spans="1:12" x14ac:dyDescent="0.35">
      <c r="A1925" s="1" t="s">
        <v>3437</v>
      </c>
      <c r="B1925" t="s">
        <v>3438</v>
      </c>
      <c r="C1925" t="s">
        <v>13</v>
      </c>
      <c r="D1925" t="s">
        <v>14</v>
      </c>
      <c r="E1925">
        <v>1</v>
      </c>
      <c r="F1925" s="2">
        <v>5263.75</v>
      </c>
      <c r="G1925" s="3">
        <v>12884.793</v>
      </c>
      <c r="H1925" s="3">
        <v>52.637500000000003</v>
      </c>
      <c r="I1925" s="3">
        <v>247.39625000000001</v>
      </c>
      <c r="J1925" s="3">
        <v>5563.7837499999996</v>
      </c>
      <c r="K1925" s="3">
        <v>8559.6673076923071</v>
      </c>
      <c r="L1925" s="4">
        <v>0.35</v>
      </c>
    </row>
    <row r="1926" spans="1:12" x14ac:dyDescent="0.35">
      <c r="A1926" s="1" t="s">
        <v>3439</v>
      </c>
      <c r="B1926" t="s">
        <v>3440</v>
      </c>
      <c r="C1926" t="s">
        <v>13</v>
      </c>
      <c r="D1926" t="s">
        <v>14</v>
      </c>
      <c r="E1926">
        <v>1</v>
      </c>
      <c r="F1926" s="2">
        <v>1565</v>
      </c>
      <c r="G1926" s="3">
        <v>3830.8591999999999</v>
      </c>
      <c r="H1926" s="3">
        <v>15.65</v>
      </c>
      <c r="I1926" s="3">
        <v>73.555000000000007</v>
      </c>
      <c r="J1926" s="3">
        <v>1654.2050000000002</v>
      </c>
      <c r="K1926" s="3">
        <v>2544.9307692307693</v>
      </c>
      <c r="L1926" s="4">
        <v>0.35</v>
      </c>
    </row>
    <row r="1927" spans="1:12" x14ac:dyDescent="0.35">
      <c r="A1927" s="1" t="s">
        <v>3441</v>
      </c>
      <c r="B1927" t="s">
        <v>3442</v>
      </c>
      <c r="C1927" t="s">
        <v>13</v>
      </c>
      <c r="D1927" t="s">
        <v>14</v>
      </c>
      <c r="E1927">
        <v>1</v>
      </c>
      <c r="F1927" s="2">
        <v>32</v>
      </c>
      <c r="G1927" s="3">
        <v>78.332800000000006</v>
      </c>
      <c r="H1927" s="3">
        <v>0.32</v>
      </c>
      <c r="I1927" s="3">
        <v>1.504</v>
      </c>
      <c r="J1927" s="3">
        <v>33.823999999999998</v>
      </c>
      <c r="K1927" s="3">
        <v>52.036923076923074</v>
      </c>
      <c r="L1927" s="4">
        <v>0.35</v>
      </c>
    </row>
    <row r="1928" spans="1:12" x14ac:dyDescent="0.35">
      <c r="A1928" s="1" t="s">
        <v>3443</v>
      </c>
      <c r="B1928" t="s">
        <v>3444</v>
      </c>
      <c r="C1928" t="s">
        <v>13</v>
      </c>
      <c r="D1928" t="s">
        <v>14</v>
      </c>
      <c r="E1928">
        <v>1</v>
      </c>
      <c r="F1928" s="2">
        <v>202.5</v>
      </c>
      <c r="G1928" s="3">
        <v>495.68959999999998</v>
      </c>
      <c r="H1928" s="3">
        <v>2.0249999999999999</v>
      </c>
      <c r="I1928" s="3">
        <v>9.5175000000000001</v>
      </c>
      <c r="J1928" s="3">
        <v>214.04250000000002</v>
      </c>
      <c r="K1928" s="3">
        <v>329.29615384615386</v>
      </c>
      <c r="L1928" s="4">
        <v>0.35</v>
      </c>
    </row>
    <row r="1929" spans="1:12" x14ac:dyDescent="0.35">
      <c r="A1929" s="1" t="s">
        <v>3445</v>
      </c>
      <c r="B1929" t="s">
        <v>3446</v>
      </c>
      <c r="C1929" t="s">
        <v>13</v>
      </c>
      <c r="D1929" t="s">
        <v>14</v>
      </c>
      <c r="E1929">
        <v>1</v>
      </c>
      <c r="F1929" s="2">
        <v>372</v>
      </c>
      <c r="G1929" s="3">
        <v>910.59360000000004</v>
      </c>
      <c r="H1929" s="3">
        <v>3.72</v>
      </c>
      <c r="I1929" s="3">
        <v>17.484000000000002</v>
      </c>
      <c r="J1929" s="3">
        <v>393.20400000000001</v>
      </c>
      <c r="K1929" s="3">
        <v>604.9292307692308</v>
      </c>
      <c r="L1929" s="4">
        <v>0.35000000000000003</v>
      </c>
    </row>
    <row r="1930" spans="1:12" x14ac:dyDescent="0.35">
      <c r="A1930" s="1" t="s">
        <v>3447</v>
      </c>
      <c r="B1930" t="s">
        <v>3448</v>
      </c>
      <c r="C1930" t="s">
        <v>17</v>
      </c>
      <c r="D1930" t="s">
        <v>18</v>
      </c>
      <c r="E1930">
        <v>2</v>
      </c>
      <c r="F1930" s="2">
        <v>48.71</v>
      </c>
      <c r="G1930" s="3">
        <v>109.76</v>
      </c>
      <c r="H1930" s="3">
        <v>0.48710000000000003</v>
      </c>
      <c r="I1930" s="3">
        <v>0</v>
      </c>
      <c r="J1930" s="3">
        <v>49.197099999999999</v>
      </c>
      <c r="K1930" s="3">
        <v>75.687846153846152</v>
      </c>
      <c r="L1930" s="4">
        <v>0.35</v>
      </c>
    </row>
    <row r="1931" spans="1:12" x14ac:dyDescent="0.35">
      <c r="A1931" s="1" t="s">
        <v>3449</v>
      </c>
      <c r="B1931" t="s">
        <v>3450</v>
      </c>
      <c r="C1931" t="s">
        <v>1467</v>
      </c>
      <c r="D1931" t="s">
        <v>1468</v>
      </c>
      <c r="E1931">
        <v>1</v>
      </c>
      <c r="F1931" s="2">
        <v>231.17</v>
      </c>
      <c r="G1931" s="3">
        <v>477</v>
      </c>
      <c r="H1931" s="3">
        <v>2.3117000000000001</v>
      </c>
      <c r="I1931" s="3">
        <v>10.864989999999999</v>
      </c>
      <c r="J1931" s="3">
        <v>244.34669</v>
      </c>
      <c r="K1931" s="3">
        <v>375.91798461538457</v>
      </c>
      <c r="L1931" s="4">
        <v>0.34999999999999992</v>
      </c>
    </row>
    <row r="1932" spans="1:12" x14ac:dyDescent="0.35">
      <c r="A1932" s="1" t="s">
        <v>3451</v>
      </c>
      <c r="B1932" t="s">
        <v>3452</v>
      </c>
      <c r="C1932" t="s">
        <v>13</v>
      </c>
      <c r="D1932" t="s">
        <v>14</v>
      </c>
      <c r="E1932">
        <v>1</v>
      </c>
      <c r="F1932" s="2">
        <v>5104.3999999999996</v>
      </c>
      <c r="G1932" s="3">
        <v>10776.102000000001</v>
      </c>
      <c r="H1932" s="3">
        <v>51.043999999999997</v>
      </c>
      <c r="I1932" s="3">
        <v>239.90679999999998</v>
      </c>
      <c r="J1932" s="3">
        <v>5395.3507999999993</v>
      </c>
      <c r="K1932" s="3">
        <v>8300.5396923076914</v>
      </c>
      <c r="L1932" s="4">
        <v>0.35000000000000003</v>
      </c>
    </row>
    <row r="1933" spans="1:12" x14ac:dyDescent="0.35">
      <c r="A1933" s="1" t="s">
        <v>3453</v>
      </c>
      <c r="B1933" t="s">
        <v>3454</v>
      </c>
      <c r="C1933" t="s">
        <v>13</v>
      </c>
      <c r="D1933" t="s">
        <v>14</v>
      </c>
      <c r="E1933">
        <v>1</v>
      </c>
      <c r="F1933" s="2">
        <v>83.3</v>
      </c>
      <c r="G1933" s="3">
        <v>172</v>
      </c>
      <c r="H1933" s="3">
        <v>0.83299999999999996</v>
      </c>
      <c r="I1933" s="3">
        <v>3.9150999999999998</v>
      </c>
      <c r="J1933" s="3">
        <v>88.048099999999991</v>
      </c>
      <c r="K1933" s="3">
        <v>135.45861538461537</v>
      </c>
      <c r="L1933" s="4">
        <v>0.35</v>
      </c>
    </row>
    <row r="1934" spans="1:12" x14ac:dyDescent="0.35">
      <c r="A1934" s="1" t="s">
        <v>3455</v>
      </c>
      <c r="B1934" t="s">
        <v>3456</v>
      </c>
      <c r="C1934" t="s">
        <v>17</v>
      </c>
      <c r="D1934" t="s">
        <v>18</v>
      </c>
      <c r="E1934">
        <v>1</v>
      </c>
      <c r="F1934" s="2">
        <v>28.5</v>
      </c>
      <c r="G1934" s="3">
        <v>69.764799999999994</v>
      </c>
      <c r="H1934" s="3">
        <v>0.28500000000000003</v>
      </c>
      <c r="I1934" s="3">
        <v>1.3394999999999999</v>
      </c>
      <c r="J1934" s="3">
        <v>30.124500000000001</v>
      </c>
      <c r="K1934" s="3">
        <v>46.345384615384617</v>
      </c>
      <c r="L1934" s="4">
        <v>0.35</v>
      </c>
    </row>
    <row r="1935" spans="1:12" x14ac:dyDescent="0.35">
      <c r="A1935" s="1" t="s">
        <v>3457</v>
      </c>
      <c r="B1935" t="s">
        <v>3458</v>
      </c>
      <c r="C1935" t="s">
        <v>17</v>
      </c>
      <c r="D1935" t="s">
        <v>18</v>
      </c>
      <c r="E1935">
        <v>1</v>
      </c>
      <c r="F1935" s="2">
        <v>25</v>
      </c>
      <c r="G1935" s="3">
        <v>61.196800000000003</v>
      </c>
      <c r="H1935" s="3">
        <v>0.25</v>
      </c>
      <c r="I1935" s="3">
        <v>1.175</v>
      </c>
      <c r="J1935" s="3">
        <v>26.425000000000001</v>
      </c>
      <c r="K1935" s="3">
        <v>40.653846153846153</v>
      </c>
      <c r="L1935" s="4">
        <v>0.35</v>
      </c>
    </row>
    <row r="1936" spans="1:12" x14ac:dyDescent="0.35">
      <c r="A1936" s="1" t="s">
        <v>3459</v>
      </c>
      <c r="B1936" t="s">
        <v>3460</v>
      </c>
      <c r="C1936" t="s">
        <v>17</v>
      </c>
      <c r="D1936" t="s">
        <v>18</v>
      </c>
      <c r="E1936">
        <v>1</v>
      </c>
      <c r="F1936" s="2">
        <v>19.78</v>
      </c>
      <c r="G1936" s="3">
        <v>48.4176</v>
      </c>
      <c r="H1936" s="3">
        <v>0.1978</v>
      </c>
      <c r="I1936" s="3">
        <v>0.92966000000000004</v>
      </c>
      <c r="J1936" s="3">
        <v>20.90746</v>
      </c>
      <c r="K1936" s="3">
        <v>32.165323076923073</v>
      </c>
      <c r="L1936" s="4">
        <v>0.34999999999999992</v>
      </c>
    </row>
    <row r="1937" spans="1:12" x14ac:dyDescent="0.35">
      <c r="A1937" s="1" t="s">
        <v>3461</v>
      </c>
      <c r="B1937" t="s">
        <v>3462</v>
      </c>
      <c r="C1937" t="s">
        <v>363</v>
      </c>
      <c r="D1937" t="s">
        <v>364</v>
      </c>
      <c r="E1937">
        <v>1</v>
      </c>
      <c r="F1937" s="2">
        <v>353.1</v>
      </c>
      <c r="G1937" s="3">
        <v>729</v>
      </c>
      <c r="H1937" s="3">
        <v>3.5310000000000001</v>
      </c>
      <c r="I1937" s="3">
        <v>16.595700000000001</v>
      </c>
      <c r="J1937" s="3">
        <v>373.22670000000005</v>
      </c>
      <c r="K1937" s="3">
        <v>574.19492307692315</v>
      </c>
      <c r="L1937" s="4">
        <v>0.35</v>
      </c>
    </row>
    <row r="1938" spans="1:12" x14ac:dyDescent="0.35">
      <c r="A1938" s="1" t="s">
        <v>3463</v>
      </c>
      <c r="B1938" t="s">
        <v>3464</v>
      </c>
      <c r="C1938" t="s">
        <v>13</v>
      </c>
      <c r="D1938" t="s">
        <v>14</v>
      </c>
      <c r="E1938">
        <v>1</v>
      </c>
      <c r="F1938" s="2">
        <v>422.45</v>
      </c>
      <c r="G1938" s="3">
        <v>899</v>
      </c>
      <c r="H1938" s="3">
        <v>4.2244999999999999</v>
      </c>
      <c r="I1938" s="3">
        <v>19.855149999999998</v>
      </c>
      <c r="J1938" s="3">
        <v>446.52964999999995</v>
      </c>
      <c r="K1938" s="3">
        <v>686.96869230769221</v>
      </c>
      <c r="L1938" s="4">
        <v>0.35</v>
      </c>
    </row>
    <row r="1939" spans="1:12" x14ac:dyDescent="0.35">
      <c r="A1939" s="1" t="s">
        <v>3465</v>
      </c>
      <c r="B1939" t="s">
        <v>3466</v>
      </c>
      <c r="C1939" t="s">
        <v>17</v>
      </c>
      <c r="D1939" t="s">
        <v>18</v>
      </c>
      <c r="E1939">
        <v>1</v>
      </c>
      <c r="F1939" s="2">
        <v>12</v>
      </c>
      <c r="G1939" s="3">
        <v>29.377600000000001</v>
      </c>
      <c r="H1939" s="3">
        <v>0.12</v>
      </c>
      <c r="I1939" s="3">
        <v>0.56400000000000006</v>
      </c>
      <c r="J1939" s="3">
        <v>12.683999999999999</v>
      </c>
      <c r="K1939" s="3">
        <v>19.513846153846153</v>
      </c>
      <c r="L1939" s="4">
        <v>0.35</v>
      </c>
    </row>
    <row r="1940" spans="1:12" x14ac:dyDescent="0.35">
      <c r="A1940" s="1" t="s">
        <v>3467</v>
      </c>
      <c r="B1940" t="s">
        <v>3468</v>
      </c>
      <c r="C1940" t="s">
        <v>17</v>
      </c>
      <c r="D1940" t="s">
        <v>18</v>
      </c>
      <c r="E1940">
        <v>1</v>
      </c>
      <c r="F1940" s="2">
        <v>12</v>
      </c>
      <c r="G1940" s="3">
        <v>29.377600000000001</v>
      </c>
      <c r="H1940" s="3">
        <v>0.12</v>
      </c>
      <c r="I1940" s="3">
        <v>0.56400000000000006</v>
      </c>
      <c r="J1940" s="3">
        <v>12.683999999999999</v>
      </c>
      <c r="K1940" s="3">
        <v>19.513846153846153</v>
      </c>
      <c r="L1940" s="4">
        <v>0.35</v>
      </c>
    </row>
    <row r="1941" spans="1:12" x14ac:dyDescent="0.35">
      <c r="A1941" s="1" t="s">
        <v>3469</v>
      </c>
      <c r="B1941" t="s">
        <v>3470</v>
      </c>
      <c r="C1941" t="s">
        <v>17</v>
      </c>
      <c r="D1941" t="s">
        <v>18</v>
      </c>
      <c r="E1941">
        <v>1</v>
      </c>
      <c r="F1941" s="2">
        <v>19.96</v>
      </c>
      <c r="G1941" s="3">
        <v>48.854399999999998</v>
      </c>
      <c r="H1941" s="3">
        <v>0.1996</v>
      </c>
      <c r="I1941" s="3">
        <v>0.93812000000000006</v>
      </c>
      <c r="J1941" s="3">
        <v>21.097720000000002</v>
      </c>
      <c r="K1941" s="3">
        <v>32.458030769230774</v>
      </c>
      <c r="L1941" s="4">
        <v>0.35000000000000003</v>
      </c>
    </row>
    <row r="1942" spans="1:12" x14ac:dyDescent="0.35">
      <c r="A1942" s="1" t="s">
        <v>3471</v>
      </c>
      <c r="B1942" t="s">
        <v>3472</v>
      </c>
      <c r="C1942" t="s">
        <v>17</v>
      </c>
      <c r="D1942" t="s">
        <v>18</v>
      </c>
      <c r="E1942">
        <v>1</v>
      </c>
      <c r="F1942" s="2">
        <v>3750</v>
      </c>
      <c r="G1942" s="3">
        <v>9179.3855999999996</v>
      </c>
      <c r="H1942" s="3">
        <v>37.5</v>
      </c>
      <c r="I1942" s="3">
        <v>176.25</v>
      </c>
      <c r="J1942" s="3">
        <v>3963.75</v>
      </c>
      <c r="K1942" s="3">
        <v>6098.0769230769229</v>
      </c>
      <c r="L1942" s="4">
        <v>0.35</v>
      </c>
    </row>
    <row r="1943" spans="1:12" x14ac:dyDescent="0.35">
      <c r="A1943" s="1" t="s">
        <v>3473</v>
      </c>
      <c r="B1943" t="s">
        <v>3474</v>
      </c>
      <c r="C1943" t="s">
        <v>17</v>
      </c>
      <c r="D1943" t="s">
        <v>18</v>
      </c>
      <c r="E1943">
        <v>1</v>
      </c>
      <c r="F1943" s="2">
        <v>280</v>
      </c>
      <c r="G1943" s="3">
        <v>1108.05</v>
      </c>
      <c r="H1943" s="3">
        <v>2.8000000000000003</v>
      </c>
      <c r="I1943" s="3">
        <v>13.16</v>
      </c>
      <c r="J1943" s="3">
        <v>295.96000000000004</v>
      </c>
      <c r="K1943" s="3">
        <v>455.32307692307694</v>
      </c>
      <c r="L1943" s="4">
        <v>0.34999999999999992</v>
      </c>
    </row>
    <row r="1944" spans="1:12" x14ac:dyDescent="0.35">
      <c r="A1944" s="1" t="s">
        <v>3475</v>
      </c>
      <c r="B1944" t="s">
        <v>3476</v>
      </c>
      <c r="C1944" t="s">
        <v>34</v>
      </c>
      <c r="D1944" t="s">
        <v>35</v>
      </c>
      <c r="E1944">
        <v>1</v>
      </c>
      <c r="F1944" s="2">
        <v>107.1</v>
      </c>
      <c r="G1944" s="3">
        <v>262.15839999999997</v>
      </c>
      <c r="H1944" s="3">
        <v>1.071</v>
      </c>
      <c r="I1944" s="3">
        <v>5.0336999999999996</v>
      </c>
      <c r="J1944" s="3">
        <v>113.20469999999999</v>
      </c>
      <c r="K1944" s="3">
        <v>174.16107692307691</v>
      </c>
      <c r="L1944" s="4">
        <v>0.35</v>
      </c>
    </row>
    <row r="1945" spans="1:12" x14ac:dyDescent="0.35">
      <c r="A1945" s="1" t="s">
        <v>3477</v>
      </c>
      <c r="B1945" t="s">
        <v>3478</v>
      </c>
      <c r="C1945" t="s">
        <v>34</v>
      </c>
      <c r="D1945" t="s">
        <v>35</v>
      </c>
      <c r="E1945">
        <v>1</v>
      </c>
      <c r="F1945" s="2">
        <v>333.2</v>
      </c>
      <c r="G1945" s="3">
        <v>851.2</v>
      </c>
      <c r="H1945" s="3">
        <v>3.3319999999999999</v>
      </c>
      <c r="I1945" s="3">
        <v>15.660399999999999</v>
      </c>
      <c r="J1945" s="3">
        <v>352.19239999999996</v>
      </c>
      <c r="K1945" s="3">
        <v>541.83446153846148</v>
      </c>
      <c r="L1945" s="4">
        <v>0.35</v>
      </c>
    </row>
    <row r="1946" spans="1:12" x14ac:dyDescent="0.35">
      <c r="A1946" s="1" t="s">
        <v>3479</v>
      </c>
      <c r="B1946" t="s">
        <v>3480</v>
      </c>
      <c r="C1946" t="s">
        <v>363</v>
      </c>
      <c r="D1946" t="s">
        <v>364</v>
      </c>
      <c r="E1946">
        <v>1</v>
      </c>
      <c r="F1946" s="2">
        <v>11.2</v>
      </c>
      <c r="G1946" s="3">
        <v>26.88</v>
      </c>
      <c r="H1946" s="3">
        <v>0.11199999999999999</v>
      </c>
      <c r="I1946" s="3">
        <v>0.52639999999999998</v>
      </c>
      <c r="J1946" s="3">
        <v>11.8384</v>
      </c>
      <c r="K1946" s="3">
        <v>18.212923076923076</v>
      </c>
      <c r="L1946" s="4">
        <v>0.35</v>
      </c>
    </row>
    <row r="1947" spans="1:12" x14ac:dyDescent="0.35">
      <c r="A1947" s="1" t="s">
        <v>3481</v>
      </c>
      <c r="B1947" t="s">
        <v>3482</v>
      </c>
      <c r="C1947" t="s">
        <v>21</v>
      </c>
      <c r="D1947" t="s">
        <v>22</v>
      </c>
      <c r="E1947">
        <v>1</v>
      </c>
      <c r="F1947" s="2">
        <v>51.96</v>
      </c>
      <c r="G1947" s="3">
        <v>152.29759999999999</v>
      </c>
      <c r="H1947" s="3">
        <v>0.51960000000000006</v>
      </c>
      <c r="I1947" s="3">
        <v>2.4421200000000001</v>
      </c>
      <c r="J1947" s="3">
        <v>54.921720000000001</v>
      </c>
      <c r="K1947" s="3">
        <v>84.494953846153848</v>
      </c>
      <c r="L1947" s="4">
        <v>0.35000000000000003</v>
      </c>
    </row>
    <row r="1948" spans="1:12" x14ac:dyDescent="0.35">
      <c r="A1948" s="1" t="s">
        <v>3483</v>
      </c>
      <c r="B1948" t="s">
        <v>2154</v>
      </c>
      <c r="C1948" t="s">
        <v>13</v>
      </c>
      <c r="D1948" t="s">
        <v>14</v>
      </c>
      <c r="E1948">
        <v>1</v>
      </c>
      <c r="F1948" s="2">
        <v>686</v>
      </c>
      <c r="G1948" s="3">
        <v>1679.2159999999999</v>
      </c>
      <c r="H1948" s="3">
        <v>6.86</v>
      </c>
      <c r="I1948" s="3">
        <v>32.241999999999997</v>
      </c>
      <c r="J1948" s="3">
        <v>725.10199999999998</v>
      </c>
      <c r="K1948" s="3">
        <v>1115.5415384615385</v>
      </c>
      <c r="L1948" s="4">
        <v>0.35000000000000003</v>
      </c>
    </row>
    <row r="1949" spans="1:12" x14ac:dyDescent="0.35">
      <c r="A1949" s="1" t="s">
        <v>3484</v>
      </c>
      <c r="B1949" t="s">
        <v>3485</v>
      </c>
      <c r="C1949" t="s">
        <v>13</v>
      </c>
      <c r="D1949" t="s">
        <v>14</v>
      </c>
      <c r="E1949">
        <v>1</v>
      </c>
      <c r="F1949" s="2">
        <v>777.7</v>
      </c>
      <c r="G1949" s="3">
        <v>1903.6864</v>
      </c>
      <c r="H1949" s="3">
        <v>7.777000000000001</v>
      </c>
      <c r="I1949" s="3">
        <v>36.551900000000003</v>
      </c>
      <c r="J1949" s="3">
        <v>822.02890000000014</v>
      </c>
      <c r="K1949" s="3">
        <v>1264.6598461538463</v>
      </c>
      <c r="L1949" s="4">
        <v>0.35</v>
      </c>
    </row>
    <row r="1950" spans="1:12" x14ac:dyDescent="0.35">
      <c r="A1950" s="1" t="s">
        <v>3486</v>
      </c>
      <c r="B1950" t="s">
        <v>3485</v>
      </c>
      <c r="C1950" t="s">
        <v>13</v>
      </c>
      <c r="D1950" t="s">
        <v>14</v>
      </c>
      <c r="E1950">
        <v>1</v>
      </c>
      <c r="F1950" s="2">
        <v>889.7</v>
      </c>
      <c r="G1950" s="3">
        <v>2177.84</v>
      </c>
      <c r="H1950" s="3">
        <v>8.8970000000000002</v>
      </c>
      <c r="I1950" s="3">
        <v>41.815899999999999</v>
      </c>
      <c r="J1950" s="3">
        <v>940.41290000000004</v>
      </c>
      <c r="K1950" s="3">
        <v>1446.7890769230769</v>
      </c>
      <c r="L1950" s="4">
        <v>0.35</v>
      </c>
    </row>
    <row r="1951" spans="1:12" x14ac:dyDescent="0.35">
      <c r="A1951" s="1" t="s">
        <v>3487</v>
      </c>
      <c r="B1951" t="s">
        <v>3488</v>
      </c>
      <c r="C1951" t="s">
        <v>13</v>
      </c>
      <c r="D1951" t="s">
        <v>14</v>
      </c>
      <c r="E1951">
        <v>1</v>
      </c>
      <c r="F1951" s="2">
        <v>1771</v>
      </c>
      <c r="G1951" s="3">
        <v>4335.1167999999998</v>
      </c>
      <c r="H1951" s="3">
        <v>17.71</v>
      </c>
      <c r="I1951" s="3">
        <v>83.236999999999995</v>
      </c>
      <c r="J1951" s="3">
        <v>1871.9470000000001</v>
      </c>
      <c r="K1951" s="3">
        <v>2879.9184615384615</v>
      </c>
      <c r="L1951" s="4">
        <v>0.35</v>
      </c>
    </row>
    <row r="1952" spans="1:12" x14ac:dyDescent="0.35">
      <c r="A1952" s="1" t="s">
        <v>3489</v>
      </c>
      <c r="B1952" t="s">
        <v>3490</v>
      </c>
      <c r="C1952" t="s">
        <v>13</v>
      </c>
      <c r="D1952" t="s">
        <v>14</v>
      </c>
      <c r="E1952">
        <v>1</v>
      </c>
      <c r="F1952" s="2">
        <v>1740.9</v>
      </c>
      <c r="G1952" s="3">
        <v>4261.4319999999998</v>
      </c>
      <c r="H1952" s="3">
        <v>17.409000000000002</v>
      </c>
      <c r="I1952" s="3">
        <v>81.822299999999998</v>
      </c>
      <c r="J1952" s="3">
        <v>1840.1313000000002</v>
      </c>
      <c r="K1952" s="3">
        <v>2830.9712307692312</v>
      </c>
      <c r="L1952" s="4">
        <v>0.35000000000000003</v>
      </c>
    </row>
    <row r="1953" spans="1:12" x14ac:dyDescent="0.35">
      <c r="A1953" s="1" t="s">
        <v>3491</v>
      </c>
      <c r="B1953" t="s">
        <v>2156</v>
      </c>
      <c r="C1953" t="s">
        <v>13</v>
      </c>
      <c r="D1953" t="s">
        <v>14</v>
      </c>
      <c r="E1953">
        <v>1</v>
      </c>
      <c r="F1953" s="2">
        <v>875</v>
      </c>
      <c r="G1953" s="3">
        <v>2141.8544000000002</v>
      </c>
      <c r="H1953" s="3">
        <v>8.75</v>
      </c>
      <c r="I1953" s="3">
        <v>41.125</v>
      </c>
      <c r="J1953" s="3">
        <v>924.875</v>
      </c>
      <c r="K1953" s="3">
        <v>1422.8846153846152</v>
      </c>
      <c r="L1953" s="4">
        <v>0.34999999999999992</v>
      </c>
    </row>
    <row r="1954" spans="1:12" x14ac:dyDescent="0.35">
      <c r="A1954" s="1" t="s">
        <v>3492</v>
      </c>
      <c r="B1954" t="s">
        <v>3493</v>
      </c>
      <c r="C1954" t="s">
        <v>13</v>
      </c>
      <c r="D1954" t="s">
        <v>14</v>
      </c>
      <c r="E1954">
        <v>1</v>
      </c>
      <c r="F1954" s="2">
        <v>846.3</v>
      </c>
      <c r="G1954" s="3">
        <v>2071.6080000000002</v>
      </c>
      <c r="H1954" s="3">
        <v>8.4629999999999992</v>
      </c>
      <c r="I1954" s="3">
        <v>39.7761</v>
      </c>
      <c r="J1954" s="3">
        <v>894.53909999999996</v>
      </c>
      <c r="K1954" s="3">
        <v>1376.2139999999999</v>
      </c>
      <c r="L1954" s="4">
        <v>0.35</v>
      </c>
    </row>
    <row r="1955" spans="1:12" x14ac:dyDescent="0.35">
      <c r="A1955" s="1" t="s">
        <v>3494</v>
      </c>
      <c r="B1955" t="s">
        <v>3495</v>
      </c>
      <c r="C1955" t="s">
        <v>21</v>
      </c>
      <c r="D1955" t="s">
        <v>22</v>
      </c>
      <c r="E1955">
        <v>1</v>
      </c>
      <c r="F1955" s="2">
        <v>50.27</v>
      </c>
      <c r="G1955" s="3">
        <v>131.3648</v>
      </c>
      <c r="H1955" s="3">
        <v>0.50270000000000004</v>
      </c>
      <c r="I1955" s="3">
        <v>2.3626900000000002</v>
      </c>
      <c r="J1955" s="3">
        <v>53.135390000000001</v>
      </c>
      <c r="K1955" s="3">
        <v>81.746753846153851</v>
      </c>
      <c r="L1955" s="4">
        <v>0.35000000000000003</v>
      </c>
    </row>
    <row r="1956" spans="1:12" x14ac:dyDescent="0.35">
      <c r="A1956" s="1" t="s">
        <v>3496</v>
      </c>
      <c r="B1956" t="s">
        <v>3497</v>
      </c>
      <c r="C1956" t="s">
        <v>21</v>
      </c>
      <c r="D1956" t="s">
        <v>22</v>
      </c>
      <c r="E1956">
        <v>1</v>
      </c>
      <c r="F1956" s="2">
        <v>126.79</v>
      </c>
      <c r="G1956" s="3">
        <v>362.25</v>
      </c>
      <c r="H1956" s="3">
        <v>1.2679</v>
      </c>
      <c r="I1956" s="3">
        <v>5.95913</v>
      </c>
      <c r="J1956" s="3">
        <v>134.01703000000001</v>
      </c>
      <c r="K1956" s="3">
        <v>206.18004615384615</v>
      </c>
      <c r="L1956" s="4">
        <v>0.35</v>
      </c>
    </row>
    <row r="1957" spans="1:12" x14ac:dyDescent="0.35">
      <c r="A1957" s="1" t="s">
        <v>3498</v>
      </c>
      <c r="B1957" t="s">
        <v>3499</v>
      </c>
      <c r="C1957" t="s">
        <v>17</v>
      </c>
      <c r="D1957" t="s">
        <v>18</v>
      </c>
      <c r="E1957">
        <v>1</v>
      </c>
      <c r="F1957" s="2">
        <v>39.200000000000003</v>
      </c>
      <c r="G1957" s="3">
        <v>95.950400000000002</v>
      </c>
      <c r="H1957" s="3">
        <v>0.39200000000000002</v>
      </c>
      <c r="I1957" s="3">
        <v>1.8424</v>
      </c>
      <c r="J1957" s="3">
        <v>41.434400000000004</v>
      </c>
      <c r="K1957" s="3">
        <v>63.745230769230773</v>
      </c>
      <c r="L1957" s="4">
        <v>0.35</v>
      </c>
    </row>
    <row r="1958" spans="1:12" x14ac:dyDescent="0.35">
      <c r="A1958" s="1" t="s">
        <v>3500</v>
      </c>
      <c r="B1958" t="s">
        <v>3501</v>
      </c>
      <c r="C1958" t="s">
        <v>17</v>
      </c>
      <c r="D1958" t="s">
        <v>18</v>
      </c>
      <c r="E1958">
        <v>1</v>
      </c>
      <c r="F1958" s="2">
        <v>71.25</v>
      </c>
      <c r="G1958" s="3">
        <v>174.40639999999999</v>
      </c>
      <c r="H1958" s="3">
        <v>0.71250000000000002</v>
      </c>
      <c r="I1958" s="3">
        <v>3.3487499999999999</v>
      </c>
      <c r="J1958" s="3">
        <v>75.311250000000001</v>
      </c>
      <c r="K1958" s="3">
        <v>115.86346153846154</v>
      </c>
      <c r="L1958" s="4">
        <v>0.35</v>
      </c>
    </row>
    <row r="1959" spans="1:12" x14ac:dyDescent="0.35">
      <c r="A1959" s="1" t="s">
        <v>3502</v>
      </c>
      <c r="B1959" t="s">
        <v>3503</v>
      </c>
      <c r="C1959" t="s">
        <v>26</v>
      </c>
      <c r="D1959" t="s">
        <v>27</v>
      </c>
      <c r="E1959">
        <v>1</v>
      </c>
      <c r="F1959" s="2">
        <v>3590</v>
      </c>
      <c r="G1959" s="3">
        <v>14206.83</v>
      </c>
      <c r="H1959" s="3">
        <v>35.9</v>
      </c>
      <c r="I1959" s="3">
        <v>168.73</v>
      </c>
      <c r="J1959" s="3">
        <v>3794.63</v>
      </c>
      <c r="K1959" s="3">
        <v>5837.8923076923074</v>
      </c>
      <c r="L1959" s="4">
        <v>0.35</v>
      </c>
    </row>
    <row r="1960" spans="1:12" x14ac:dyDescent="0.35">
      <c r="A1960" s="1" t="s">
        <v>3504</v>
      </c>
      <c r="B1960" t="s">
        <v>2110</v>
      </c>
      <c r="C1960" t="s">
        <v>13</v>
      </c>
      <c r="D1960" t="s">
        <v>14</v>
      </c>
      <c r="E1960">
        <v>1</v>
      </c>
      <c r="F1960" s="2">
        <v>974.38</v>
      </c>
      <c r="G1960" s="3">
        <v>2010</v>
      </c>
      <c r="H1960" s="3">
        <v>9.7438000000000002</v>
      </c>
      <c r="I1960" s="3">
        <v>45.795859999999998</v>
      </c>
      <c r="J1960" s="3">
        <v>1029.91966</v>
      </c>
      <c r="K1960" s="3">
        <v>1584.4917846153846</v>
      </c>
      <c r="L1960" s="4">
        <v>0.35</v>
      </c>
    </row>
    <row r="1961" spans="1:12" x14ac:dyDescent="0.35">
      <c r="A1961" s="1" t="s">
        <v>3505</v>
      </c>
      <c r="B1961" t="s">
        <v>3506</v>
      </c>
      <c r="C1961" t="s">
        <v>17</v>
      </c>
      <c r="D1961" t="s">
        <v>18</v>
      </c>
      <c r="E1961">
        <v>1</v>
      </c>
      <c r="F1961" s="2">
        <v>30</v>
      </c>
      <c r="G1961" s="3">
        <v>73.438400000000001</v>
      </c>
      <c r="H1961" s="3">
        <v>0.3</v>
      </c>
      <c r="I1961" s="3">
        <v>1.41</v>
      </c>
      <c r="J1961" s="3">
        <v>31.71</v>
      </c>
      <c r="K1961" s="3">
        <v>48.784615384615385</v>
      </c>
      <c r="L1961" s="4">
        <v>0.35</v>
      </c>
    </row>
    <row r="1962" spans="1:12" x14ac:dyDescent="0.35">
      <c r="A1962" s="1" t="s">
        <v>3507</v>
      </c>
      <c r="B1962" t="s">
        <v>3508</v>
      </c>
      <c r="C1962" t="s">
        <v>17</v>
      </c>
      <c r="D1962" t="s">
        <v>18</v>
      </c>
      <c r="E1962">
        <v>1</v>
      </c>
      <c r="F1962" s="2">
        <v>62.3</v>
      </c>
      <c r="G1962" s="3">
        <v>152.4992</v>
      </c>
      <c r="H1962" s="3">
        <v>0.623</v>
      </c>
      <c r="I1962" s="3">
        <v>2.9280999999999997</v>
      </c>
      <c r="J1962" s="3">
        <v>65.851099999999988</v>
      </c>
      <c r="K1962" s="3">
        <v>101.30938461538459</v>
      </c>
      <c r="L1962" s="4">
        <v>0.34999999999999992</v>
      </c>
    </row>
    <row r="1963" spans="1:12" x14ac:dyDescent="0.35">
      <c r="A1963" s="1" t="s">
        <v>3509</v>
      </c>
      <c r="B1963" t="s">
        <v>3510</v>
      </c>
      <c r="C1963" t="s">
        <v>17</v>
      </c>
      <c r="D1963" t="s">
        <v>18</v>
      </c>
      <c r="E1963">
        <v>1</v>
      </c>
      <c r="F1963" s="2">
        <v>1354.32</v>
      </c>
      <c r="G1963" s="3">
        <v>3315.1552000000001</v>
      </c>
      <c r="H1963" s="3">
        <v>13.543199999999999</v>
      </c>
      <c r="I1963" s="3">
        <v>63.653039999999997</v>
      </c>
      <c r="J1963" s="3">
        <v>1431.5162399999999</v>
      </c>
      <c r="K1963" s="3">
        <v>2202.3326769230766</v>
      </c>
      <c r="L1963" s="4">
        <v>0.34999999999999992</v>
      </c>
    </row>
    <row r="1964" spans="1:12" x14ac:dyDescent="0.35">
      <c r="A1964" s="1" t="s">
        <v>3511</v>
      </c>
      <c r="B1964" t="s">
        <v>3512</v>
      </c>
      <c r="C1964" t="s">
        <v>13</v>
      </c>
      <c r="D1964" t="s">
        <v>14</v>
      </c>
      <c r="E1964">
        <v>1</v>
      </c>
      <c r="F1964" s="2">
        <v>110.7</v>
      </c>
      <c r="G1964" s="3">
        <v>229</v>
      </c>
      <c r="H1964" s="3">
        <v>1.107</v>
      </c>
      <c r="I1964" s="3">
        <v>5.2029000000000005</v>
      </c>
      <c r="J1964" s="3">
        <v>117.0099</v>
      </c>
      <c r="K1964" s="3">
        <v>180.01523076923075</v>
      </c>
      <c r="L1964" s="4">
        <v>0.34999999999999992</v>
      </c>
    </row>
    <row r="1965" spans="1:12" x14ac:dyDescent="0.35">
      <c r="A1965" s="1" t="s">
        <v>3513</v>
      </c>
      <c r="B1965" t="s">
        <v>3514</v>
      </c>
      <c r="C1965" t="s">
        <v>13</v>
      </c>
      <c r="D1965" t="s">
        <v>14</v>
      </c>
      <c r="E1965">
        <v>1</v>
      </c>
      <c r="F1965" s="2">
        <v>2.74</v>
      </c>
      <c r="G1965" s="3">
        <v>6.7088000000000001</v>
      </c>
      <c r="H1965" s="3">
        <v>2.7400000000000004E-2</v>
      </c>
      <c r="I1965" s="3">
        <v>0.12878000000000001</v>
      </c>
      <c r="J1965" s="3">
        <v>2.8961800000000002</v>
      </c>
      <c r="K1965" s="3">
        <v>4.4556615384615386</v>
      </c>
      <c r="L1965" s="4">
        <v>0.35</v>
      </c>
    </row>
    <row r="1966" spans="1:12" x14ac:dyDescent="0.35">
      <c r="A1966" s="1" t="s">
        <v>3515</v>
      </c>
      <c r="B1966" t="s">
        <v>3514</v>
      </c>
      <c r="C1966" t="s">
        <v>13</v>
      </c>
      <c r="D1966" t="s">
        <v>14</v>
      </c>
      <c r="E1966">
        <v>1</v>
      </c>
      <c r="F1966" s="2">
        <v>2.74</v>
      </c>
      <c r="G1966" s="3">
        <v>6.7088000000000001</v>
      </c>
      <c r="H1966" s="3">
        <v>2.7400000000000004E-2</v>
      </c>
      <c r="I1966" s="3">
        <v>0.12878000000000001</v>
      </c>
      <c r="J1966" s="3">
        <v>2.8961800000000002</v>
      </c>
      <c r="K1966" s="3">
        <v>4.4556615384615386</v>
      </c>
      <c r="L1966" s="4">
        <v>0.35</v>
      </c>
    </row>
    <row r="1967" spans="1:12" x14ac:dyDescent="0.35">
      <c r="A1967" s="1" t="s">
        <v>3516</v>
      </c>
      <c r="B1967" t="s">
        <v>3517</v>
      </c>
      <c r="C1967" t="s">
        <v>13</v>
      </c>
      <c r="D1967" t="s">
        <v>14</v>
      </c>
      <c r="E1967">
        <v>1</v>
      </c>
      <c r="F1967" s="2">
        <v>67.2</v>
      </c>
      <c r="G1967" s="3">
        <v>164.49440000000001</v>
      </c>
      <c r="H1967" s="3">
        <v>0.67200000000000004</v>
      </c>
      <c r="I1967" s="3">
        <v>3.1584000000000003</v>
      </c>
      <c r="J1967" s="3">
        <v>71.0304</v>
      </c>
      <c r="K1967" s="3">
        <v>109.27753846153846</v>
      </c>
      <c r="L1967" s="4">
        <v>0.35</v>
      </c>
    </row>
    <row r="1968" spans="1:12" x14ac:dyDescent="0.35">
      <c r="A1968" s="1" t="s">
        <v>3518</v>
      </c>
      <c r="B1968" t="s">
        <v>3519</v>
      </c>
      <c r="C1968" t="s">
        <v>13</v>
      </c>
      <c r="D1968" t="s">
        <v>14</v>
      </c>
      <c r="E1968">
        <v>1</v>
      </c>
      <c r="F1968" s="2">
        <v>151.9</v>
      </c>
      <c r="G1968" s="3">
        <v>371.8288</v>
      </c>
      <c r="H1968" s="3">
        <v>1.5190000000000001</v>
      </c>
      <c r="I1968" s="3">
        <v>7.1393000000000004</v>
      </c>
      <c r="J1968" s="3">
        <v>160.5583</v>
      </c>
      <c r="K1968" s="3">
        <v>247.01276923076924</v>
      </c>
      <c r="L1968" s="4">
        <v>0.35000000000000003</v>
      </c>
    </row>
    <row r="1969" spans="1:12" x14ac:dyDescent="0.35">
      <c r="A1969" s="1" t="s">
        <v>3520</v>
      </c>
      <c r="B1969" t="s">
        <v>3521</v>
      </c>
      <c r="C1969" t="s">
        <v>13</v>
      </c>
      <c r="D1969" t="s">
        <v>14</v>
      </c>
      <c r="E1969">
        <v>1</v>
      </c>
      <c r="F1969" s="2">
        <v>308.7</v>
      </c>
      <c r="G1969" s="3">
        <v>637</v>
      </c>
      <c r="H1969" s="3">
        <v>3.0869999999999997</v>
      </c>
      <c r="I1969" s="3">
        <v>14.508899999999999</v>
      </c>
      <c r="J1969" s="3">
        <v>326.29589999999996</v>
      </c>
      <c r="K1969" s="3">
        <v>501.99369230769224</v>
      </c>
      <c r="L1969" s="4">
        <v>0.35</v>
      </c>
    </row>
    <row r="1970" spans="1:12" x14ac:dyDescent="0.35">
      <c r="A1970" s="1" t="s">
        <v>3522</v>
      </c>
      <c r="B1970" t="s">
        <v>3521</v>
      </c>
      <c r="C1970" t="s">
        <v>13</v>
      </c>
      <c r="D1970" t="s">
        <v>14</v>
      </c>
      <c r="E1970">
        <v>1</v>
      </c>
      <c r="F1970" s="2">
        <v>235.2</v>
      </c>
      <c r="G1970" s="3">
        <v>575.73599999999999</v>
      </c>
      <c r="H1970" s="3">
        <v>2.3519999999999999</v>
      </c>
      <c r="I1970" s="3">
        <v>11.054399999999999</v>
      </c>
      <c r="J1970" s="3">
        <v>248.60639999999998</v>
      </c>
      <c r="K1970" s="3">
        <v>382.47138461538458</v>
      </c>
      <c r="L1970" s="4">
        <v>0.35</v>
      </c>
    </row>
    <row r="1971" spans="1:12" x14ac:dyDescent="0.35">
      <c r="A1971" s="1" t="s">
        <v>3523</v>
      </c>
      <c r="B1971" t="s">
        <v>2116</v>
      </c>
      <c r="C1971" t="s">
        <v>13</v>
      </c>
      <c r="D1971" t="s">
        <v>14</v>
      </c>
      <c r="E1971">
        <v>1</v>
      </c>
      <c r="F1971" s="2">
        <v>651.88</v>
      </c>
      <c r="G1971" s="3">
        <v>1345</v>
      </c>
      <c r="H1971" s="3">
        <v>6.5187999999999997</v>
      </c>
      <c r="I1971" s="3">
        <v>30.638359999999999</v>
      </c>
      <c r="J1971" s="3">
        <v>689.03716000000009</v>
      </c>
      <c r="K1971" s="3">
        <v>1060.0571692307694</v>
      </c>
      <c r="L1971" s="4">
        <v>0.35000000000000003</v>
      </c>
    </row>
    <row r="1972" spans="1:12" x14ac:dyDescent="0.35">
      <c r="A1972" s="1" t="s">
        <v>3524</v>
      </c>
      <c r="B1972" t="s">
        <v>3525</v>
      </c>
      <c r="C1972" t="s">
        <v>34</v>
      </c>
      <c r="D1972" t="s">
        <v>35</v>
      </c>
      <c r="E1972">
        <v>1</v>
      </c>
      <c r="F1972" s="2">
        <v>10.02</v>
      </c>
      <c r="G1972" s="3">
        <v>24.527999999999999</v>
      </c>
      <c r="H1972" s="3">
        <v>0.1002</v>
      </c>
      <c r="I1972" s="3">
        <v>0.47093999999999997</v>
      </c>
      <c r="J1972" s="3">
        <v>10.591139999999999</v>
      </c>
      <c r="K1972" s="3">
        <v>16.294061538461538</v>
      </c>
      <c r="L1972" s="4">
        <v>0.35000000000000003</v>
      </c>
    </row>
    <row r="1973" spans="1:12" x14ac:dyDescent="0.35">
      <c r="A1973" s="1" t="s">
        <v>3526</v>
      </c>
      <c r="B1973" t="s">
        <v>3527</v>
      </c>
      <c r="C1973" t="s">
        <v>34</v>
      </c>
      <c r="D1973" t="s">
        <v>35</v>
      </c>
      <c r="E1973">
        <v>1</v>
      </c>
      <c r="F1973" s="2">
        <v>26.11</v>
      </c>
      <c r="G1973" s="3">
        <v>54</v>
      </c>
      <c r="H1973" s="3">
        <v>0.2611</v>
      </c>
      <c r="I1973" s="3">
        <v>1.2271699999999999</v>
      </c>
      <c r="J1973" s="3">
        <v>27.598269999999999</v>
      </c>
      <c r="K1973" s="3">
        <v>42.458876923076922</v>
      </c>
      <c r="L1973" s="4">
        <v>0.35</v>
      </c>
    </row>
    <row r="1974" spans="1:12" x14ac:dyDescent="0.35">
      <c r="A1974" s="1" t="s">
        <v>3528</v>
      </c>
      <c r="B1974" t="s">
        <v>3529</v>
      </c>
      <c r="C1974" t="s">
        <v>34</v>
      </c>
      <c r="D1974" t="s">
        <v>35</v>
      </c>
      <c r="E1974">
        <v>1</v>
      </c>
      <c r="F1974" s="2">
        <v>20.38</v>
      </c>
      <c r="G1974" s="3">
        <v>43</v>
      </c>
      <c r="H1974" s="3">
        <v>0.20379999999999998</v>
      </c>
      <c r="I1974" s="3">
        <v>0.95785999999999993</v>
      </c>
      <c r="J1974" s="3">
        <v>21.54166</v>
      </c>
      <c r="K1974" s="3">
        <v>33.141015384615386</v>
      </c>
      <c r="L1974" s="4">
        <v>0.35000000000000003</v>
      </c>
    </row>
    <row r="1975" spans="1:12" x14ac:dyDescent="0.35">
      <c r="A1975" s="1" t="s">
        <v>3530</v>
      </c>
      <c r="B1975" t="s">
        <v>3531</v>
      </c>
      <c r="C1975" t="s">
        <v>1467</v>
      </c>
      <c r="D1975" t="s">
        <v>1468</v>
      </c>
      <c r="E1975">
        <v>1</v>
      </c>
      <c r="F1975" s="2">
        <v>149.36000000000001</v>
      </c>
      <c r="G1975" s="3">
        <v>527.74</v>
      </c>
      <c r="H1975" s="3">
        <v>1.4936000000000003</v>
      </c>
      <c r="I1975" s="3">
        <v>7.0199200000000008</v>
      </c>
      <c r="J1975" s="3">
        <v>157.87352000000001</v>
      </c>
      <c r="K1975" s="3">
        <v>242.88233846153847</v>
      </c>
      <c r="L1975" s="4">
        <v>0.35</v>
      </c>
    </row>
    <row r="1976" spans="1:12" x14ac:dyDescent="0.35">
      <c r="A1976" s="1" t="s">
        <v>3532</v>
      </c>
      <c r="B1976" t="s">
        <v>3533</v>
      </c>
      <c r="C1976" t="s">
        <v>13</v>
      </c>
      <c r="D1976" t="s">
        <v>14</v>
      </c>
      <c r="E1976">
        <v>1</v>
      </c>
      <c r="F1976" s="2">
        <v>847.5</v>
      </c>
      <c r="G1976" s="3">
        <v>1748</v>
      </c>
      <c r="H1976" s="3">
        <v>8.4749999999999996</v>
      </c>
      <c r="I1976" s="3">
        <v>39.832500000000003</v>
      </c>
      <c r="J1976" s="3">
        <v>895.8075</v>
      </c>
      <c r="K1976" s="3">
        <v>1378.1653846153845</v>
      </c>
      <c r="L1976" s="4">
        <v>0.34999999999999992</v>
      </c>
    </row>
    <row r="1977" spans="1:12" x14ac:dyDescent="0.35">
      <c r="A1977" s="1" t="s">
        <v>3534</v>
      </c>
      <c r="B1977" t="s">
        <v>3535</v>
      </c>
      <c r="C1977" t="s">
        <v>1467</v>
      </c>
      <c r="D1977" t="s">
        <v>1468</v>
      </c>
      <c r="E1977">
        <v>1</v>
      </c>
      <c r="F1977" s="2">
        <v>20.29</v>
      </c>
      <c r="G1977" s="3">
        <v>80.2928</v>
      </c>
      <c r="H1977" s="3">
        <v>0.2029</v>
      </c>
      <c r="I1977" s="3">
        <v>0.95362999999999998</v>
      </c>
      <c r="J1977" s="3">
        <v>21.446529999999999</v>
      </c>
      <c r="K1977" s="3">
        <v>32.994661538461536</v>
      </c>
      <c r="L1977" s="4">
        <v>0.35</v>
      </c>
    </row>
    <row r="1978" spans="1:12" x14ac:dyDescent="0.35">
      <c r="A1978" s="1" t="s">
        <v>3536</v>
      </c>
      <c r="B1978" t="s">
        <v>3537</v>
      </c>
      <c r="C1978" t="s">
        <v>1596</v>
      </c>
      <c r="D1978" t="s">
        <v>1597</v>
      </c>
      <c r="E1978">
        <v>1</v>
      </c>
      <c r="F1978" s="2">
        <v>350</v>
      </c>
      <c r="G1978" s="3">
        <v>1385.07</v>
      </c>
      <c r="H1978" s="3">
        <v>3.5</v>
      </c>
      <c r="I1978" s="3">
        <v>16.45</v>
      </c>
      <c r="J1978" s="3">
        <v>369.95</v>
      </c>
      <c r="K1978" s="3">
        <v>499.93243243243245</v>
      </c>
      <c r="L1978" s="4">
        <v>0.26000000000000006</v>
      </c>
    </row>
    <row r="1979" spans="1:12" x14ac:dyDescent="0.35">
      <c r="A1979" s="1" t="s">
        <v>3538</v>
      </c>
      <c r="B1979" t="s">
        <v>3539</v>
      </c>
      <c r="C1979" t="s">
        <v>17</v>
      </c>
      <c r="D1979" t="s">
        <v>18</v>
      </c>
      <c r="E1979">
        <v>1</v>
      </c>
      <c r="F1979" s="2">
        <v>37.5</v>
      </c>
      <c r="G1979" s="3">
        <v>91.795199999999994</v>
      </c>
      <c r="H1979" s="3">
        <v>0.375</v>
      </c>
      <c r="I1979" s="3">
        <v>1.7625</v>
      </c>
      <c r="J1979" s="3">
        <v>39.637500000000003</v>
      </c>
      <c r="K1979" s="3">
        <v>60.980769230769234</v>
      </c>
      <c r="L1979" s="4">
        <v>0.35</v>
      </c>
    </row>
    <row r="1980" spans="1:12" x14ac:dyDescent="0.35">
      <c r="A1980" s="1" t="s">
        <v>3540</v>
      </c>
      <c r="B1980" t="s">
        <v>3541</v>
      </c>
      <c r="C1980" t="s">
        <v>13</v>
      </c>
      <c r="D1980" t="s">
        <v>14</v>
      </c>
      <c r="E1980">
        <v>1</v>
      </c>
      <c r="F1980" s="2">
        <v>62.4</v>
      </c>
      <c r="G1980" s="3">
        <v>152.7456</v>
      </c>
      <c r="H1980" s="3">
        <v>0.624</v>
      </c>
      <c r="I1980" s="3">
        <v>2.9327999999999999</v>
      </c>
      <c r="J1980" s="3">
        <v>65.956800000000001</v>
      </c>
      <c r="K1980" s="3">
        <v>101.47199999999999</v>
      </c>
      <c r="L1980" s="4">
        <v>0.35</v>
      </c>
    </row>
    <row r="1981" spans="1:12" x14ac:dyDescent="0.35">
      <c r="A1981" s="1" t="s">
        <v>3542</v>
      </c>
      <c r="B1981" t="s">
        <v>3543</v>
      </c>
      <c r="C1981" t="s">
        <v>34</v>
      </c>
      <c r="D1981" t="s">
        <v>35</v>
      </c>
      <c r="E1981">
        <v>1</v>
      </c>
      <c r="F1981" s="2">
        <v>82.99</v>
      </c>
      <c r="G1981" s="3">
        <v>141</v>
      </c>
      <c r="H1981" s="3">
        <v>0.82989999999999997</v>
      </c>
      <c r="I1981" s="3">
        <v>3.9005299999999998</v>
      </c>
      <c r="J1981" s="3">
        <v>87.720429999999993</v>
      </c>
      <c r="K1981" s="3">
        <v>134.95450769230769</v>
      </c>
      <c r="L1981" s="4">
        <v>0.35000000000000003</v>
      </c>
    </row>
    <row r="1982" spans="1:12" x14ac:dyDescent="0.35">
      <c r="A1982" s="1" t="s">
        <v>3544</v>
      </c>
      <c r="B1982" t="s">
        <v>3545</v>
      </c>
      <c r="C1982" t="s">
        <v>13</v>
      </c>
      <c r="D1982" t="s">
        <v>14</v>
      </c>
      <c r="E1982">
        <v>1</v>
      </c>
      <c r="F1982" s="2">
        <v>936.9</v>
      </c>
      <c r="G1982" s="3">
        <v>1932</v>
      </c>
      <c r="H1982" s="3">
        <v>9.3689999999999998</v>
      </c>
      <c r="I1982" s="3">
        <v>44.034300000000002</v>
      </c>
      <c r="J1982" s="3">
        <v>990.30330000000004</v>
      </c>
      <c r="K1982" s="3">
        <v>1523.5435384615384</v>
      </c>
      <c r="L1982" s="4">
        <v>0.35</v>
      </c>
    </row>
    <row r="1983" spans="1:12" x14ac:dyDescent="0.35">
      <c r="A1983" s="1" t="s">
        <v>3546</v>
      </c>
      <c r="B1983" t="s">
        <v>3547</v>
      </c>
      <c r="C1983" t="s">
        <v>13</v>
      </c>
      <c r="D1983" t="s">
        <v>14</v>
      </c>
      <c r="E1983">
        <v>1</v>
      </c>
      <c r="F1983" s="2">
        <v>317.8</v>
      </c>
      <c r="G1983" s="3">
        <v>777.91840000000002</v>
      </c>
      <c r="H1983" s="3">
        <v>3.1780000000000004</v>
      </c>
      <c r="I1983" s="3">
        <v>14.9366</v>
      </c>
      <c r="J1983" s="3">
        <v>335.91460000000001</v>
      </c>
      <c r="K1983" s="3">
        <v>516.7916923076923</v>
      </c>
      <c r="L1983" s="4">
        <v>0.35</v>
      </c>
    </row>
    <row r="1984" spans="1:12" x14ac:dyDescent="0.35">
      <c r="A1984" s="1" t="s">
        <v>3548</v>
      </c>
      <c r="B1984" t="s">
        <v>3549</v>
      </c>
      <c r="C1984" t="s">
        <v>13</v>
      </c>
      <c r="D1984" t="s">
        <v>14</v>
      </c>
      <c r="E1984">
        <v>1</v>
      </c>
      <c r="F1984" s="2">
        <v>923.3</v>
      </c>
      <c r="G1984" s="3">
        <v>2260.0816</v>
      </c>
      <c r="H1984" s="3">
        <v>9.2330000000000005</v>
      </c>
      <c r="I1984" s="3">
        <v>43.395099999999999</v>
      </c>
      <c r="J1984" s="3">
        <v>975.92809999999986</v>
      </c>
      <c r="K1984" s="3">
        <v>1501.4278461538458</v>
      </c>
      <c r="L1984" s="4">
        <v>0.35</v>
      </c>
    </row>
    <row r="1985" spans="1:12" x14ac:dyDescent="0.35">
      <c r="A1985" s="1" t="s">
        <v>3550</v>
      </c>
      <c r="B1985" t="s">
        <v>3551</v>
      </c>
      <c r="C1985" t="s">
        <v>13</v>
      </c>
      <c r="D1985" t="s">
        <v>14</v>
      </c>
      <c r="E1985">
        <v>1</v>
      </c>
      <c r="F1985" s="2">
        <v>4706.8</v>
      </c>
      <c r="G1985" s="3">
        <v>11521.473</v>
      </c>
      <c r="H1985" s="3">
        <v>47.068000000000005</v>
      </c>
      <c r="I1985" s="3">
        <v>221.21960000000001</v>
      </c>
      <c r="J1985" s="3">
        <v>4975.0876000000007</v>
      </c>
      <c r="K1985" s="3">
        <v>7653.9809230769242</v>
      </c>
      <c r="L1985" s="4">
        <v>0.35</v>
      </c>
    </row>
    <row r="1986" spans="1:12" x14ac:dyDescent="0.35">
      <c r="A1986" s="1" t="s">
        <v>3552</v>
      </c>
      <c r="B1986" t="s">
        <v>3553</v>
      </c>
      <c r="C1986" t="s">
        <v>13</v>
      </c>
      <c r="D1986" t="s">
        <v>14</v>
      </c>
      <c r="E1986">
        <v>1</v>
      </c>
      <c r="F1986" s="2">
        <v>317.8</v>
      </c>
      <c r="G1986" s="3">
        <v>777.91840000000002</v>
      </c>
      <c r="H1986" s="3">
        <v>3.1780000000000004</v>
      </c>
      <c r="I1986" s="3">
        <v>14.9366</v>
      </c>
      <c r="J1986" s="3">
        <v>335.91460000000001</v>
      </c>
      <c r="K1986" s="3">
        <v>516.7916923076923</v>
      </c>
      <c r="L1986" s="4">
        <v>0.35</v>
      </c>
    </row>
    <row r="1987" spans="1:12" x14ac:dyDescent="0.35">
      <c r="A1987" s="1" t="s">
        <v>3554</v>
      </c>
      <c r="B1987" t="s">
        <v>3555</v>
      </c>
      <c r="C1987" t="s">
        <v>13</v>
      </c>
      <c r="D1987" t="s">
        <v>14</v>
      </c>
      <c r="E1987">
        <v>1</v>
      </c>
      <c r="F1987" s="2">
        <v>287</v>
      </c>
      <c r="G1987" s="3">
        <v>702.53120000000001</v>
      </c>
      <c r="H1987" s="3">
        <v>2.87</v>
      </c>
      <c r="I1987" s="3">
        <v>13.489000000000001</v>
      </c>
      <c r="J1987" s="3">
        <v>303.35899999999998</v>
      </c>
      <c r="K1987" s="3">
        <v>466.70615384615382</v>
      </c>
      <c r="L1987" s="4">
        <v>0.35000000000000003</v>
      </c>
    </row>
    <row r="1988" spans="1:12" x14ac:dyDescent="0.35">
      <c r="A1988" s="1" t="s">
        <v>3556</v>
      </c>
      <c r="B1988" t="s">
        <v>3557</v>
      </c>
      <c r="C1988" t="s">
        <v>1467</v>
      </c>
      <c r="D1988" t="s">
        <v>1468</v>
      </c>
      <c r="E1988">
        <v>1</v>
      </c>
      <c r="F1988" s="2">
        <v>25.89</v>
      </c>
      <c r="G1988" s="3">
        <v>54</v>
      </c>
      <c r="H1988" s="3">
        <v>0.25890000000000002</v>
      </c>
      <c r="I1988" s="3">
        <v>1.2168300000000001</v>
      </c>
      <c r="J1988" s="3">
        <v>27.365730000000003</v>
      </c>
      <c r="K1988" s="3">
        <v>42.101123076923081</v>
      </c>
      <c r="L1988" s="4">
        <v>0.35</v>
      </c>
    </row>
    <row r="1989" spans="1:12" x14ac:dyDescent="0.35">
      <c r="A1989" s="1" t="s">
        <v>3558</v>
      </c>
      <c r="B1989" t="s">
        <v>3288</v>
      </c>
      <c r="C1989" t="s">
        <v>13</v>
      </c>
      <c r="D1989" t="s">
        <v>14</v>
      </c>
      <c r="E1989">
        <v>1</v>
      </c>
      <c r="F1989" s="2">
        <v>1472.1</v>
      </c>
      <c r="G1989" s="3">
        <v>3603.4544000000001</v>
      </c>
      <c r="H1989" s="3">
        <v>14.721</v>
      </c>
      <c r="I1989" s="3">
        <v>69.188699999999997</v>
      </c>
      <c r="J1989" s="3">
        <v>1556.0096999999998</v>
      </c>
      <c r="K1989" s="3">
        <v>2393.8610769230768</v>
      </c>
      <c r="L1989" s="4">
        <v>0.35000000000000003</v>
      </c>
    </row>
    <row r="1990" spans="1:12" x14ac:dyDescent="0.35">
      <c r="A1990" s="1" t="s">
        <v>3559</v>
      </c>
      <c r="B1990" t="s">
        <v>3560</v>
      </c>
      <c r="C1990" t="s">
        <v>1467</v>
      </c>
      <c r="D1990" t="s">
        <v>1468</v>
      </c>
      <c r="E1990">
        <v>1</v>
      </c>
      <c r="F1990" s="2">
        <v>7.68</v>
      </c>
      <c r="G1990" s="3">
        <v>16</v>
      </c>
      <c r="H1990" s="3">
        <v>7.6799999999999993E-2</v>
      </c>
      <c r="I1990" s="3">
        <v>0.36096</v>
      </c>
      <c r="J1990" s="3">
        <v>8.1177600000000005</v>
      </c>
      <c r="K1990" s="3">
        <v>12.488861538461538</v>
      </c>
      <c r="L1990" s="4">
        <v>0.35</v>
      </c>
    </row>
    <row r="1991" spans="1:12" x14ac:dyDescent="0.35">
      <c r="A1991" s="1" t="s">
        <v>3561</v>
      </c>
      <c r="B1991" t="s">
        <v>3562</v>
      </c>
      <c r="C1991" t="s">
        <v>13</v>
      </c>
      <c r="D1991" t="s">
        <v>14</v>
      </c>
      <c r="E1991">
        <v>1</v>
      </c>
      <c r="F1991" s="2">
        <v>1215.9000000000001</v>
      </c>
      <c r="G1991" s="3">
        <v>2885.5120000000002</v>
      </c>
      <c r="H1991" s="3">
        <v>12.159000000000001</v>
      </c>
      <c r="I1991" s="3">
        <v>57.147300000000001</v>
      </c>
      <c r="J1991" s="3">
        <v>1285.2063000000003</v>
      </c>
      <c r="K1991" s="3">
        <v>1977.2404615384619</v>
      </c>
      <c r="L1991" s="4">
        <v>0.35</v>
      </c>
    </row>
    <row r="1992" spans="1:12" x14ac:dyDescent="0.35">
      <c r="A1992" s="1" t="s">
        <v>3563</v>
      </c>
      <c r="B1992" t="s">
        <v>3564</v>
      </c>
      <c r="C1992" t="s">
        <v>13</v>
      </c>
      <c r="D1992" t="s">
        <v>14</v>
      </c>
      <c r="E1992">
        <v>1</v>
      </c>
      <c r="F1992" s="2">
        <v>1269.0999999999999</v>
      </c>
      <c r="G1992" s="3">
        <v>3014.0207999999998</v>
      </c>
      <c r="H1992" s="3">
        <v>12.690999999999999</v>
      </c>
      <c r="I1992" s="3">
        <v>59.647699999999993</v>
      </c>
      <c r="J1992" s="3">
        <v>1341.4386999999999</v>
      </c>
      <c r="K1992" s="3">
        <v>2063.7518461538461</v>
      </c>
      <c r="L1992" s="4">
        <v>0.35000000000000003</v>
      </c>
    </row>
    <row r="1993" spans="1:12" x14ac:dyDescent="0.35">
      <c r="A1993" s="1" t="s">
        <v>3565</v>
      </c>
      <c r="B1993" t="s">
        <v>3566</v>
      </c>
      <c r="C1993" t="s">
        <v>13</v>
      </c>
      <c r="D1993" t="s">
        <v>14</v>
      </c>
      <c r="E1993">
        <v>1</v>
      </c>
      <c r="F1993" s="2">
        <v>112</v>
      </c>
      <c r="G1993" s="3">
        <v>274.15359999999998</v>
      </c>
      <c r="H1993" s="3">
        <v>1.1200000000000001</v>
      </c>
      <c r="I1993" s="3">
        <v>5.2640000000000002</v>
      </c>
      <c r="J1993" s="3">
        <v>118.384</v>
      </c>
      <c r="K1993" s="3">
        <v>182.12923076923076</v>
      </c>
      <c r="L1993" s="4">
        <v>0.35</v>
      </c>
    </row>
    <row r="1994" spans="1:12" x14ac:dyDescent="0.35">
      <c r="A1994" s="1" t="s">
        <v>3567</v>
      </c>
      <c r="B1994" t="s">
        <v>3568</v>
      </c>
      <c r="C1994" t="s">
        <v>13</v>
      </c>
      <c r="D1994" t="s">
        <v>14</v>
      </c>
      <c r="E1994">
        <v>1</v>
      </c>
      <c r="F1994" s="2">
        <v>112</v>
      </c>
      <c r="G1994" s="3">
        <v>274.15359999999998</v>
      </c>
      <c r="H1994" s="3">
        <v>1.1200000000000001</v>
      </c>
      <c r="I1994" s="3">
        <v>5.2640000000000002</v>
      </c>
      <c r="J1994" s="3">
        <v>118.384</v>
      </c>
      <c r="K1994" s="3">
        <v>182.12923076923076</v>
      </c>
      <c r="L1994" s="4">
        <v>0.35</v>
      </c>
    </row>
    <row r="1995" spans="1:12" x14ac:dyDescent="0.35">
      <c r="A1995" s="1" t="s">
        <v>3569</v>
      </c>
      <c r="B1995" t="s">
        <v>3570</v>
      </c>
      <c r="C1995" t="s">
        <v>13</v>
      </c>
      <c r="D1995" t="s">
        <v>14</v>
      </c>
      <c r="E1995">
        <v>1</v>
      </c>
      <c r="F1995" s="2">
        <v>2941.88</v>
      </c>
      <c r="G1995" s="3">
        <v>7201.2416000000003</v>
      </c>
      <c r="H1995" s="3">
        <v>29.418800000000001</v>
      </c>
      <c r="I1995" s="3">
        <v>138.26836</v>
      </c>
      <c r="J1995" s="3">
        <v>3109.5671600000001</v>
      </c>
      <c r="K1995" s="3">
        <v>4783.9494769230769</v>
      </c>
      <c r="L1995" s="4">
        <v>0.35</v>
      </c>
    </row>
    <row r="1996" spans="1:12" x14ac:dyDescent="0.35">
      <c r="A1996" s="1" t="s">
        <v>3571</v>
      </c>
      <c r="B1996" t="s">
        <v>3572</v>
      </c>
      <c r="C1996" t="s">
        <v>13</v>
      </c>
      <c r="D1996" t="s">
        <v>14</v>
      </c>
      <c r="E1996">
        <v>1</v>
      </c>
      <c r="F1996" s="2">
        <v>1898.75</v>
      </c>
      <c r="G1996" s="3">
        <v>3915</v>
      </c>
      <c r="H1996" s="3">
        <v>18.987500000000001</v>
      </c>
      <c r="I1996" s="3">
        <v>89.241249999999994</v>
      </c>
      <c r="J1996" s="3">
        <v>2006.97875</v>
      </c>
      <c r="K1996" s="3">
        <v>3087.6596153846153</v>
      </c>
      <c r="L1996" s="4">
        <v>0.35</v>
      </c>
    </row>
    <row r="1997" spans="1:12" x14ac:dyDescent="0.35">
      <c r="A1997" s="1" t="s">
        <v>3573</v>
      </c>
      <c r="B1997" t="s">
        <v>3574</v>
      </c>
      <c r="C1997" t="s">
        <v>13</v>
      </c>
      <c r="D1997" t="s">
        <v>14</v>
      </c>
      <c r="E1997">
        <v>1</v>
      </c>
      <c r="F1997" s="2">
        <v>1456.88</v>
      </c>
      <c r="G1997" s="3">
        <v>3004</v>
      </c>
      <c r="H1997" s="3">
        <v>14.568800000000001</v>
      </c>
      <c r="I1997" s="3">
        <v>68.47336</v>
      </c>
      <c r="J1997" s="3">
        <v>1539.9221600000001</v>
      </c>
      <c r="K1997" s="3">
        <v>2369.1110153846153</v>
      </c>
      <c r="L1997" s="4">
        <v>0.34999999999999992</v>
      </c>
    </row>
    <row r="1998" spans="1:12" x14ac:dyDescent="0.35">
      <c r="A1998" s="1" t="s">
        <v>3575</v>
      </c>
      <c r="B1998" t="s">
        <v>3576</v>
      </c>
      <c r="C1998" t="s">
        <v>13</v>
      </c>
      <c r="D1998" t="s">
        <v>14</v>
      </c>
      <c r="E1998">
        <v>1</v>
      </c>
      <c r="F1998" s="2">
        <v>1305</v>
      </c>
      <c r="G1998" s="3">
        <v>2691</v>
      </c>
      <c r="H1998" s="3">
        <v>13.05</v>
      </c>
      <c r="I1998" s="3">
        <v>61.335000000000001</v>
      </c>
      <c r="J1998" s="3">
        <v>1379.385</v>
      </c>
      <c r="K1998" s="3">
        <v>2122.1307692307691</v>
      </c>
      <c r="L1998" s="4">
        <v>0.35</v>
      </c>
    </row>
    <row r="1999" spans="1:12" x14ac:dyDescent="0.35">
      <c r="A1999" s="1" t="s">
        <v>3577</v>
      </c>
      <c r="B1999" t="s">
        <v>3578</v>
      </c>
      <c r="C1999" t="s">
        <v>13</v>
      </c>
      <c r="D1999" t="s">
        <v>14</v>
      </c>
      <c r="E1999">
        <v>1</v>
      </c>
      <c r="F1999" s="2">
        <v>4472.5</v>
      </c>
      <c r="G1999" s="3">
        <v>9222</v>
      </c>
      <c r="H1999" s="3">
        <v>44.725000000000001</v>
      </c>
      <c r="I1999" s="3">
        <v>210.20750000000001</v>
      </c>
      <c r="J1999" s="3">
        <v>4727.4325000000008</v>
      </c>
      <c r="K1999" s="3">
        <v>7272.9730769230782</v>
      </c>
      <c r="L1999" s="4">
        <v>0.35000000000000003</v>
      </c>
    </row>
    <row r="2000" spans="1:12" x14ac:dyDescent="0.35">
      <c r="A2000" s="1" t="s">
        <v>3579</v>
      </c>
      <c r="B2000" t="s">
        <v>3580</v>
      </c>
      <c r="C2000" t="s">
        <v>1467</v>
      </c>
      <c r="D2000" t="s">
        <v>1468</v>
      </c>
      <c r="E2000">
        <v>1</v>
      </c>
      <c r="F2000" s="2">
        <v>23.43</v>
      </c>
      <c r="G2000" s="3">
        <v>49</v>
      </c>
      <c r="H2000" s="3">
        <v>0.23430000000000001</v>
      </c>
      <c r="I2000" s="3">
        <v>1.10121</v>
      </c>
      <c r="J2000" s="3">
        <v>24.765509999999999</v>
      </c>
      <c r="K2000" s="3">
        <v>38.100784615384612</v>
      </c>
      <c r="L2000" s="4">
        <v>0.35</v>
      </c>
    </row>
    <row r="2001" spans="1:12" x14ac:dyDescent="0.35">
      <c r="A2001" s="1" t="s">
        <v>3581</v>
      </c>
      <c r="B2001" t="s">
        <v>3582</v>
      </c>
      <c r="C2001" t="s">
        <v>1467</v>
      </c>
      <c r="D2001" t="s">
        <v>1468</v>
      </c>
      <c r="E2001">
        <v>1</v>
      </c>
      <c r="F2001" s="2">
        <v>21.39</v>
      </c>
      <c r="G2001" s="3">
        <v>45</v>
      </c>
      <c r="H2001" s="3">
        <v>0.21390000000000001</v>
      </c>
      <c r="I2001" s="3">
        <v>1.0053300000000001</v>
      </c>
      <c r="J2001" s="3">
        <v>22.60923</v>
      </c>
      <c r="K2001" s="3">
        <v>34.783430769230769</v>
      </c>
      <c r="L2001" s="4">
        <v>0.35</v>
      </c>
    </row>
    <row r="2002" spans="1:12" x14ac:dyDescent="0.35">
      <c r="A2002" s="1" t="s">
        <v>3583</v>
      </c>
      <c r="B2002" t="s">
        <v>3584</v>
      </c>
      <c r="C2002" t="s">
        <v>1467</v>
      </c>
      <c r="D2002" t="s">
        <v>1468</v>
      </c>
      <c r="E2002">
        <v>1</v>
      </c>
      <c r="F2002" s="2">
        <v>10.24</v>
      </c>
      <c r="G2002" s="3">
        <v>22</v>
      </c>
      <c r="H2002" s="3">
        <v>0.1024</v>
      </c>
      <c r="I2002" s="3">
        <v>0.48127999999999999</v>
      </c>
      <c r="J2002" s="3">
        <v>10.82368</v>
      </c>
      <c r="K2002" s="3">
        <v>16.651815384615382</v>
      </c>
      <c r="L2002" s="4">
        <v>0.34999999999999992</v>
      </c>
    </row>
    <row r="2003" spans="1:12" x14ac:dyDescent="0.35">
      <c r="A2003" s="1" t="s">
        <v>3585</v>
      </c>
      <c r="B2003" t="s">
        <v>3586</v>
      </c>
      <c r="C2003" t="s">
        <v>13</v>
      </c>
      <c r="D2003" t="s">
        <v>14</v>
      </c>
      <c r="E2003">
        <v>1</v>
      </c>
      <c r="F2003" s="2">
        <v>193.75</v>
      </c>
      <c r="G2003" s="3">
        <v>400</v>
      </c>
      <c r="H2003" s="3">
        <v>1.9375</v>
      </c>
      <c r="I2003" s="3">
        <v>9.1062499999999993</v>
      </c>
      <c r="J2003" s="3">
        <v>204.79374999999999</v>
      </c>
      <c r="K2003" s="3">
        <v>315.06730769230768</v>
      </c>
      <c r="L2003" s="4">
        <v>0.35000000000000003</v>
      </c>
    </row>
    <row r="2004" spans="1:12" x14ac:dyDescent="0.35">
      <c r="A2004" s="1" t="s">
        <v>3587</v>
      </c>
      <c r="B2004" t="s">
        <v>3588</v>
      </c>
      <c r="C2004" t="s">
        <v>13</v>
      </c>
      <c r="D2004" t="s">
        <v>14</v>
      </c>
      <c r="E2004">
        <v>1</v>
      </c>
      <c r="F2004" s="2">
        <v>261.88</v>
      </c>
      <c r="G2004" s="3">
        <v>540</v>
      </c>
      <c r="H2004" s="3">
        <v>2.6187999999999998</v>
      </c>
      <c r="I2004" s="3">
        <v>12.30836</v>
      </c>
      <c r="J2004" s="3">
        <v>276.80716000000001</v>
      </c>
      <c r="K2004" s="3">
        <v>425.85716923076922</v>
      </c>
      <c r="L2004" s="4">
        <v>0.35</v>
      </c>
    </row>
    <row r="2005" spans="1:12" x14ac:dyDescent="0.35">
      <c r="A2005" s="1" t="s">
        <v>3589</v>
      </c>
      <c r="B2005" t="s">
        <v>3590</v>
      </c>
      <c r="C2005" t="s">
        <v>13</v>
      </c>
      <c r="D2005" t="s">
        <v>14</v>
      </c>
      <c r="E2005">
        <v>1</v>
      </c>
      <c r="F2005" s="2">
        <v>41</v>
      </c>
      <c r="G2005" s="3">
        <v>100.36320000000001</v>
      </c>
      <c r="H2005" s="3">
        <v>0.41000000000000003</v>
      </c>
      <c r="I2005" s="3">
        <v>1.927</v>
      </c>
      <c r="J2005" s="3">
        <v>43.336999999999996</v>
      </c>
      <c r="K2005" s="3">
        <v>66.672307692307683</v>
      </c>
      <c r="L2005" s="4">
        <v>0.35</v>
      </c>
    </row>
    <row r="2006" spans="1:12" x14ac:dyDescent="0.35">
      <c r="A2006" s="1" t="s">
        <v>3591</v>
      </c>
      <c r="B2006" t="s">
        <v>3592</v>
      </c>
      <c r="C2006" t="s">
        <v>13</v>
      </c>
      <c r="D2006" t="s">
        <v>14</v>
      </c>
      <c r="E2006">
        <v>1</v>
      </c>
      <c r="F2006" s="2">
        <v>241.63</v>
      </c>
      <c r="G2006" s="3">
        <v>528.1</v>
      </c>
      <c r="H2006" s="3">
        <v>2.4163000000000001</v>
      </c>
      <c r="I2006" s="3">
        <v>11.35661</v>
      </c>
      <c r="J2006" s="3">
        <v>255.40290999999999</v>
      </c>
      <c r="K2006" s="3">
        <v>392.92755384615384</v>
      </c>
      <c r="L2006" s="4">
        <v>0.35000000000000003</v>
      </c>
    </row>
    <row r="2007" spans="1:12" x14ac:dyDescent="0.35">
      <c r="A2007" s="1" t="s">
        <v>3593</v>
      </c>
      <c r="B2007" t="s">
        <v>3594</v>
      </c>
      <c r="C2007" t="s">
        <v>1467</v>
      </c>
      <c r="D2007" t="s">
        <v>1468</v>
      </c>
      <c r="E2007">
        <v>1</v>
      </c>
      <c r="F2007" s="2">
        <v>4.08</v>
      </c>
      <c r="G2007" s="3">
        <v>9</v>
      </c>
      <c r="H2007" s="3">
        <v>4.0800000000000003E-2</v>
      </c>
      <c r="I2007" s="3">
        <v>0.19176000000000001</v>
      </c>
      <c r="J2007" s="3">
        <v>4.3125600000000004</v>
      </c>
      <c r="K2007" s="3">
        <v>6.6347076923076926</v>
      </c>
      <c r="L2007" s="4">
        <v>0.35</v>
      </c>
    </row>
    <row r="2008" spans="1:12" x14ac:dyDescent="0.35">
      <c r="A2008" s="1" t="s">
        <v>3595</v>
      </c>
      <c r="B2008" t="s">
        <v>3596</v>
      </c>
      <c r="C2008" t="s">
        <v>34</v>
      </c>
      <c r="D2008" t="s">
        <v>35</v>
      </c>
      <c r="E2008">
        <v>1</v>
      </c>
      <c r="F2008" s="2">
        <v>1238.4000000000001</v>
      </c>
      <c r="G2008" s="3">
        <v>2706.61</v>
      </c>
      <c r="H2008" s="3">
        <v>12.384</v>
      </c>
      <c r="I2008" s="3">
        <v>58.204800000000006</v>
      </c>
      <c r="J2008" s="3">
        <v>1308.9888000000001</v>
      </c>
      <c r="K2008" s="3">
        <v>2013.828923076923</v>
      </c>
      <c r="L2008" s="4">
        <v>0.34999999999999992</v>
      </c>
    </row>
    <row r="2009" spans="1:12" x14ac:dyDescent="0.35">
      <c r="A2009" s="1" t="s">
        <v>3597</v>
      </c>
      <c r="B2009" t="s">
        <v>3598</v>
      </c>
      <c r="C2009" t="s">
        <v>34</v>
      </c>
      <c r="D2009" t="s">
        <v>35</v>
      </c>
      <c r="E2009">
        <v>1</v>
      </c>
      <c r="F2009" s="2">
        <v>173</v>
      </c>
      <c r="G2009" s="3">
        <v>423.47199999999998</v>
      </c>
      <c r="H2009" s="3">
        <v>1.73</v>
      </c>
      <c r="I2009" s="3">
        <v>8.1310000000000002</v>
      </c>
      <c r="J2009" s="3">
        <v>182.86099999999999</v>
      </c>
      <c r="K2009" s="3">
        <v>281.32461538461536</v>
      </c>
      <c r="L2009" s="4">
        <v>0.35</v>
      </c>
    </row>
    <row r="2010" spans="1:12" x14ac:dyDescent="0.35">
      <c r="A2010" s="1" t="s">
        <v>3599</v>
      </c>
      <c r="B2010" t="s">
        <v>3600</v>
      </c>
      <c r="C2010" t="s">
        <v>13</v>
      </c>
      <c r="D2010" t="s">
        <v>14</v>
      </c>
      <c r="E2010">
        <v>1</v>
      </c>
      <c r="F2010" s="2">
        <v>196.89</v>
      </c>
      <c r="G2010" s="3">
        <v>430.32</v>
      </c>
      <c r="H2010" s="3">
        <v>1.9688999999999999</v>
      </c>
      <c r="I2010" s="3">
        <v>9.2538299999999989</v>
      </c>
      <c r="J2010" s="3">
        <v>208.11272999999997</v>
      </c>
      <c r="K2010" s="3">
        <v>320.17343076923072</v>
      </c>
      <c r="L2010" s="4">
        <v>0.35</v>
      </c>
    </row>
    <row r="2011" spans="1:12" x14ac:dyDescent="0.35">
      <c r="A2011" s="1" t="s">
        <v>3601</v>
      </c>
      <c r="B2011" t="s">
        <v>3602</v>
      </c>
      <c r="C2011" t="s">
        <v>26</v>
      </c>
      <c r="D2011" t="s">
        <v>27</v>
      </c>
      <c r="E2011">
        <v>1</v>
      </c>
      <c r="F2011" s="2">
        <v>271.61</v>
      </c>
      <c r="G2011" s="3">
        <v>628.32000000000005</v>
      </c>
      <c r="H2011" s="3">
        <v>2.7161000000000004</v>
      </c>
      <c r="I2011" s="3">
        <v>12.76567</v>
      </c>
      <c r="J2011" s="3">
        <v>287.09177</v>
      </c>
      <c r="K2011" s="3">
        <v>441.67964615384614</v>
      </c>
      <c r="L2011" s="4">
        <v>0.35</v>
      </c>
    </row>
    <row r="2012" spans="1:12" x14ac:dyDescent="0.35">
      <c r="A2012" s="1" t="s">
        <v>3603</v>
      </c>
      <c r="B2012" t="s">
        <v>3604</v>
      </c>
      <c r="C2012" t="s">
        <v>13</v>
      </c>
      <c r="D2012" t="s">
        <v>14</v>
      </c>
      <c r="E2012">
        <v>1</v>
      </c>
      <c r="F2012" s="2">
        <v>806</v>
      </c>
      <c r="G2012" s="3">
        <v>1972.9584</v>
      </c>
      <c r="H2012" s="3">
        <v>8.06</v>
      </c>
      <c r="I2012" s="3">
        <v>37.881999999999998</v>
      </c>
      <c r="J2012" s="3">
        <v>851.94199999999989</v>
      </c>
      <c r="K2012" s="3">
        <v>1310.6799999999998</v>
      </c>
      <c r="L2012" s="4">
        <v>0.35</v>
      </c>
    </row>
    <row r="2013" spans="1:12" x14ac:dyDescent="0.35">
      <c r="A2013" s="1" t="s">
        <v>3605</v>
      </c>
      <c r="B2013" t="s">
        <v>3606</v>
      </c>
      <c r="C2013" t="s">
        <v>13</v>
      </c>
      <c r="D2013" t="s">
        <v>14</v>
      </c>
      <c r="E2013">
        <v>1</v>
      </c>
      <c r="F2013" s="2">
        <v>4.55</v>
      </c>
      <c r="G2013" s="3">
        <v>11.1328</v>
      </c>
      <c r="H2013" s="3">
        <v>4.5499999999999999E-2</v>
      </c>
      <c r="I2013" s="3">
        <v>0.21384999999999998</v>
      </c>
      <c r="J2013" s="3">
        <v>4.8093499999999993</v>
      </c>
      <c r="K2013" s="3">
        <v>7.3989999999999991</v>
      </c>
      <c r="L2013" s="4">
        <v>0.35000000000000003</v>
      </c>
    </row>
    <row r="2014" spans="1:12" x14ac:dyDescent="0.35">
      <c r="A2014" s="1" t="s">
        <v>3607</v>
      </c>
      <c r="B2014" t="s">
        <v>3608</v>
      </c>
      <c r="C2014" t="s">
        <v>13</v>
      </c>
      <c r="D2014" t="s">
        <v>14</v>
      </c>
      <c r="E2014">
        <v>1</v>
      </c>
      <c r="F2014" s="2">
        <v>226.25</v>
      </c>
      <c r="G2014" s="3">
        <v>467</v>
      </c>
      <c r="H2014" s="3">
        <v>2.2625000000000002</v>
      </c>
      <c r="I2014" s="3">
        <v>10.633749999999999</v>
      </c>
      <c r="J2014" s="3">
        <v>239.14624999999998</v>
      </c>
      <c r="K2014" s="3">
        <v>367.91730769230765</v>
      </c>
      <c r="L2014" s="4">
        <v>0.35</v>
      </c>
    </row>
    <row r="2015" spans="1:12" x14ac:dyDescent="0.35">
      <c r="A2015" s="1" t="s">
        <v>3609</v>
      </c>
      <c r="B2015" t="s">
        <v>3610</v>
      </c>
      <c r="C2015" t="s">
        <v>13</v>
      </c>
      <c r="D2015" t="s">
        <v>14</v>
      </c>
      <c r="E2015">
        <v>1</v>
      </c>
      <c r="F2015" s="2">
        <v>929.38</v>
      </c>
      <c r="G2015" s="3">
        <v>1917</v>
      </c>
      <c r="H2015" s="3">
        <v>9.2938000000000009</v>
      </c>
      <c r="I2015" s="3">
        <v>43.680860000000003</v>
      </c>
      <c r="J2015" s="3">
        <v>982.35466000000008</v>
      </c>
      <c r="K2015" s="3">
        <v>1511.3148615384616</v>
      </c>
      <c r="L2015" s="4">
        <v>0.35</v>
      </c>
    </row>
    <row r="2016" spans="1:12" x14ac:dyDescent="0.35">
      <c r="A2016" s="1" t="s">
        <v>3611</v>
      </c>
      <c r="B2016" t="s">
        <v>3612</v>
      </c>
      <c r="C2016" t="s">
        <v>13</v>
      </c>
      <c r="D2016" t="s">
        <v>14</v>
      </c>
      <c r="E2016">
        <v>1</v>
      </c>
      <c r="F2016" s="2">
        <v>13.5</v>
      </c>
      <c r="G2016" s="3">
        <v>33.051200000000001</v>
      </c>
      <c r="H2016" s="3">
        <v>0.13500000000000001</v>
      </c>
      <c r="I2016" s="3">
        <v>0.63449999999999995</v>
      </c>
      <c r="J2016" s="3">
        <v>14.269499999999999</v>
      </c>
      <c r="K2016" s="3">
        <v>21.953076923076921</v>
      </c>
      <c r="L2016" s="4">
        <v>0.35</v>
      </c>
    </row>
    <row r="2017" spans="1:12" x14ac:dyDescent="0.35">
      <c r="A2017" s="1" t="s">
        <v>3613</v>
      </c>
      <c r="B2017" t="s">
        <v>3614</v>
      </c>
      <c r="C2017" t="s">
        <v>13</v>
      </c>
      <c r="D2017" t="s">
        <v>14</v>
      </c>
      <c r="E2017">
        <v>1</v>
      </c>
      <c r="F2017" s="2">
        <v>738.15</v>
      </c>
      <c r="G2017" s="3">
        <v>1806.87</v>
      </c>
      <c r="H2017" s="3">
        <v>7.3815</v>
      </c>
      <c r="I2017" s="3">
        <v>34.693049999999999</v>
      </c>
      <c r="J2017" s="3">
        <v>780.22454999999991</v>
      </c>
      <c r="K2017" s="3">
        <v>1200.3454615384614</v>
      </c>
      <c r="L2017" s="4">
        <v>0.35000000000000003</v>
      </c>
    </row>
    <row r="2018" spans="1:12" x14ac:dyDescent="0.35">
      <c r="A2018" s="1" t="s">
        <v>3615</v>
      </c>
      <c r="B2018" t="s">
        <v>3616</v>
      </c>
      <c r="C2018" t="s">
        <v>21</v>
      </c>
      <c r="D2018" t="s">
        <v>22</v>
      </c>
      <c r="E2018">
        <v>1</v>
      </c>
      <c r="F2018" s="2">
        <v>7.57</v>
      </c>
      <c r="G2018" s="3">
        <v>16</v>
      </c>
      <c r="H2018" s="3">
        <v>7.5700000000000003E-2</v>
      </c>
      <c r="I2018" s="3">
        <v>0.35579</v>
      </c>
      <c r="J2018" s="3">
        <v>8.0014900000000004</v>
      </c>
      <c r="K2018" s="3">
        <v>12.309984615384616</v>
      </c>
      <c r="L2018" s="4">
        <v>0.35000000000000003</v>
      </c>
    </row>
    <row r="2019" spans="1:12" x14ac:dyDescent="0.35">
      <c r="A2019" s="1" t="s">
        <v>3617</v>
      </c>
      <c r="B2019" t="s">
        <v>3618</v>
      </c>
      <c r="C2019" t="s">
        <v>21</v>
      </c>
      <c r="D2019" t="s">
        <v>22</v>
      </c>
      <c r="E2019">
        <v>1</v>
      </c>
      <c r="F2019" s="2">
        <v>29.29</v>
      </c>
      <c r="G2019" s="3">
        <v>61</v>
      </c>
      <c r="H2019" s="3">
        <v>0.29289999999999999</v>
      </c>
      <c r="I2019" s="3">
        <v>1.37663</v>
      </c>
      <c r="J2019" s="3">
        <v>30.959529999999997</v>
      </c>
      <c r="K2019" s="3">
        <v>47.630046153846145</v>
      </c>
      <c r="L2019" s="4">
        <v>0.34999999999999992</v>
      </c>
    </row>
    <row r="2020" spans="1:12" x14ac:dyDescent="0.35">
      <c r="A2020" s="1" t="s">
        <v>3619</v>
      </c>
      <c r="B2020" t="s">
        <v>3620</v>
      </c>
      <c r="C2020" t="s">
        <v>1467</v>
      </c>
      <c r="D2020" t="s">
        <v>1468</v>
      </c>
      <c r="E2020">
        <v>1</v>
      </c>
      <c r="F2020" s="2">
        <v>8.27</v>
      </c>
      <c r="G2020" s="3">
        <v>32.726399999999998</v>
      </c>
      <c r="H2020" s="3">
        <v>8.2699999999999996E-2</v>
      </c>
      <c r="I2020" s="3">
        <v>0.38868999999999998</v>
      </c>
      <c r="J2020" s="3">
        <v>8.7413899999999991</v>
      </c>
      <c r="K2020" s="3">
        <v>13.448292307692306</v>
      </c>
      <c r="L2020" s="4">
        <v>0.35</v>
      </c>
    </row>
    <row r="2021" spans="1:12" x14ac:dyDescent="0.35">
      <c r="A2021" s="1" t="s">
        <v>3621</v>
      </c>
      <c r="B2021" t="s">
        <v>3622</v>
      </c>
      <c r="C2021" t="s">
        <v>13</v>
      </c>
      <c r="D2021" t="s">
        <v>14</v>
      </c>
      <c r="E2021">
        <v>1</v>
      </c>
      <c r="F2021" s="2">
        <v>27</v>
      </c>
      <c r="G2021" s="3">
        <v>66.091200000000001</v>
      </c>
      <c r="H2021" s="3">
        <v>0.27</v>
      </c>
      <c r="I2021" s="3">
        <v>1.2689999999999999</v>
      </c>
      <c r="J2021" s="3">
        <v>28.538999999999998</v>
      </c>
      <c r="K2021" s="3">
        <v>43.906153846153842</v>
      </c>
      <c r="L2021" s="4">
        <v>0.35</v>
      </c>
    </row>
    <row r="2022" spans="1:12" x14ac:dyDescent="0.35">
      <c r="A2022" s="1" t="s">
        <v>3623</v>
      </c>
      <c r="B2022" t="s">
        <v>3624</v>
      </c>
      <c r="C2022" t="s">
        <v>1467</v>
      </c>
      <c r="D2022" t="s">
        <v>1468</v>
      </c>
      <c r="E2022">
        <v>1</v>
      </c>
      <c r="F2022" s="2">
        <v>8.0399999999999991</v>
      </c>
      <c r="G2022" s="3">
        <v>31.819199999999999</v>
      </c>
      <c r="H2022" s="3">
        <v>8.0399999999999999E-2</v>
      </c>
      <c r="I2022" s="3">
        <v>0.37787999999999994</v>
      </c>
      <c r="J2022" s="3">
        <v>8.4982799999999976</v>
      </c>
      <c r="K2022" s="3">
        <v>13.074276923076919</v>
      </c>
      <c r="L2022" s="4">
        <v>0.35</v>
      </c>
    </row>
    <row r="2023" spans="1:12" x14ac:dyDescent="0.35">
      <c r="A2023" s="1" t="s">
        <v>3625</v>
      </c>
      <c r="B2023" t="s">
        <v>3626</v>
      </c>
      <c r="C2023" t="s">
        <v>13</v>
      </c>
      <c r="D2023" t="s">
        <v>14</v>
      </c>
      <c r="E2023">
        <v>1</v>
      </c>
      <c r="F2023" s="2">
        <v>1487.5</v>
      </c>
      <c r="G2023" s="3">
        <v>3068</v>
      </c>
      <c r="H2023" s="3">
        <v>14.875</v>
      </c>
      <c r="I2023" s="3">
        <v>69.912499999999994</v>
      </c>
      <c r="J2023" s="3">
        <v>1572.2874999999999</v>
      </c>
      <c r="K2023" s="3">
        <v>2418.9038461538457</v>
      </c>
      <c r="L2023" s="4">
        <v>0.34999999999999992</v>
      </c>
    </row>
    <row r="2024" spans="1:12" x14ac:dyDescent="0.35">
      <c r="A2024" s="1" t="s">
        <v>3627</v>
      </c>
      <c r="B2024" t="s">
        <v>3626</v>
      </c>
      <c r="C2024" t="s">
        <v>13</v>
      </c>
      <c r="D2024" t="s">
        <v>14</v>
      </c>
      <c r="E2024">
        <v>1</v>
      </c>
      <c r="F2024" s="2">
        <v>25.2</v>
      </c>
      <c r="G2024" s="3">
        <v>52</v>
      </c>
      <c r="H2024" s="3">
        <v>0.252</v>
      </c>
      <c r="I2024" s="3">
        <v>1.1843999999999999</v>
      </c>
      <c r="J2024" s="3">
        <v>26.636399999999998</v>
      </c>
      <c r="K2024" s="3">
        <v>40.979076923076917</v>
      </c>
      <c r="L2024" s="4">
        <v>0.34999999999999992</v>
      </c>
    </row>
    <row r="2025" spans="1:12" x14ac:dyDescent="0.35">
      <c r="A2025" s="1" t="s">
        <v>3628</v>
      </c>
      <c r="B2025" t="s">
        <v>3626</v>
      </c>
      <c r="C2025" t="s">
        <v>13</v>
      </c>
      <c r="D2025" t="s">
        <v>14</v>
      </c>
      <c r="E2025">
        <v>1</v>
      </c>
      <c r="F2025" s="2">
        <v>2695</v>
      </c>
      <c r="G2025" s="3">
        <v>6596.9120000000003</v>
      </c>
      <c r="H2025" s="3">
        <v>26.95</v>
      </c>
      <c r="I2025" s="3">
        <v>126.66500000000001</v>
      </c>
      <c r="J2025" s="3">
        <v>2848.6149999999998</v>
      </c>
      <c r="K2025" s="3">
        <v>4382.4846153846147</v>
      </c>
      <c r="L2025" s="4">
        <v>0.34999999999999992</v>
      </c>
    </row>
    <row r="2026" spans="1:12" x14ac:dyDescent="0.35">
      <c r="A2026" s="1" t="s">
        <v>3629</v>
      </c>
      <c r="B2026" t="s">
        <v>2913</v>
      </c>
      <c r="C2026" t="s">
        <v>34</v>
      </c>
      <c r="D2026" t="s">
        <v>35</v>
      </c>
      <c r="E2026">
        <v>1</v>
      </c>
      <c r="F2026" s="2">
        <v>458.4</v>
      </c>
      <c r="G2026" s="3">
        <v>946</v>
      </c>
      <c r="H2026" s="3">
        <v>4.5839999999999996</v>
      </c>
      <c r="I2026" s="3">
        <v>21.544799999999999</v>
      </c>
      <c r="J2026" s="3">
        <v>484.52879999999999</v>
      </c>
      <c r="K2026" s="3">
        <v>745.42892307692307</v>
      </c>
      <c r="L2026" s="4">
        <v>0.35000000000000003</v>
      </c>
    </row>
    <row r="2027" spans="1:12" x14ac:dyDescent="0.35">
      <c r="A2027" s="1" t="s">
        <v>3630</v>
      </c>
      <c r="B2027" t="s">
        <v>2288</v>
      </c>
      <c r="C2027" t="s">
        <v>13</v>
      </c>
      <c r="D2027" t="s">
        <v>14</v>
      </c>
      <c r="E2027">
        <v>1</v>
      </c>
      <c r="F2027" s="2">
        <v>639.1</v>
      </c>
      <c r="G2027" s="3">
        <v>1564.4159999999999</v>
      </c>
      <c r="H2027" s="3">
        <v>6.391</v>
      </c>
      <c r="I2027" s="3">
        <v>30.037700000000001</v>
      </c>
      <c r="J2027" s="3">
        <v>675.52869999999996</v>
      </c>
      <c r="K2027" s="3">
        <v>1039.274923076923</v>
      </c>
      <c r="L2027" s="4">
        <v>0.35</v>
      </c>
    </row>
    <row r="2028" spans="1:12" x14ac:dyDescent="0.35">
      <c r="A2028" s="1" t="s">
        <v>3631</v>
      </c>
      <c r="B2028" t="s">
        <v>2290</v>
      </c>
      <c r="C2028" t="s">
        <v>13</v>
      </c>
      <c r="D2028" t="s">
        <v>14</v>
      </c>
      <c r="E2028">
        <v>1</v>
      </c>
      <c r="F2028" s="2">
        <v>756.7</v>
      </c>
      <c r="G2028" s="3">
        <v>1852.2783999999999</v>
      </c>
      <c r="H2028" s="3">
        <v>7.5670000000000002</v>
      </c>
      <c r="I2028" s="3">
        <v>35.564900000000002</v>
      </c>
      <c r="J2028" s="3">
        <v>799.83190000000002</v>
      </c>
      <c r="K2028" s="3">
        <v>1230.5106153846154</v>
      </c>
      <c r="L2028" s="4">
        <v>0.35000000000000003</v>
      </c>
    </row>
    <row r="2029" spans="1:12" x14ac:dyDescent="0.35">
      <c r="A2029" s="1" t="s">
        <v>3632</v>
      </c>
      <c r="B2029" t="s">
        <v>3633</v>
      </c>
      <c r="C2029" t="s">
        <v>26</v>
      </c>
      <c r="D2029" t="s">
        <v>27</v>
      </c>
      <c r="E2029">
        <v>1</v>
      </c>
      <c r="F2029" s="2">
        <v>104.14</v>
      </c>
      <c r="G2029" s="3">
        <v>240.8</v>
      </c>
      <c r="H2029" s="3">
        <v>1.0414000000000001</v>
      </c>
      <c r="I2029" s="3">
        <v>4.8945800000000004</v>
      </c>
      <c r="J2029" s="3">
        <v>110.07598</v>
      </c>
      <c r="K2029" s="3">
        <v>169.34766153846152</v>
      </c>
      <c r="L2029" s="4">
        <v>0.34999999999999992</v>
      </c>
    </row>
    <row r="2030" spans="1:12" x14ac:dyDescent="0.35">
      <c r="A2030" s="1" t="s">
        <v>3634</v>
      </c>
      <c r="B2030" t="s">
        <v>3635</v>
      </c>
      <c r="C2030" t="s">
        <v>1441</v>
      </c>
      <c r="D2030" t="s">
        <v>1442</v>
      </c>
      <c r="E2030">
        <v>1</v>
      </c>
      <c r="F2030" s="2">
        <v>5.63</v>
      </c>
      <c r="G2030" s="3">
        <v>13.776</v>
      </c>
      <c r="H2030" s="3">
        <v>5.6300000000000003E-2</v>
      </c>
      <c r="I2030" s="3">
        <v>0.26461000000000001</v>
      </c>
      <c r="J2030" s="3">
        <v>5.9509100000000004</v>
      </c>
      <c r="K2030" s="3">
        <v>9.1552461538461536</v>
      </c>
      <c r="L2030" s="4">
        <v>0.34999999999999992</v>
      </c>
    </row>
    <row r="2031" spans="1:12" x14ac:dyDescent="0.35">
      <c r="A2031" s="1" t="s">
        <v>3636</v>
      </c>
      <c r="B2031" t="s">
        <v>3637</v>
      </c>
      <c r="C2031" t="s">
        <v>34</v>
      </c>
      <c r="D2031" t="s">
        <v>35</v>
      </c>
      <c r="E2031">
        <v>1</v>
      </c>
      <c r="F2031" s="2">
        <v>124.27</v>
      </c>
      <c r="G2031" s="3">
        <v>323.68</v>
      </c>
      <c r="H2031" s="3">
        <v>1.2426999999999999</v>
      </c>
      <c r="I2031" s="3">
        <v>5.8406899999999995</v>
      </c>
      <c r="J2031" s="3">
        <v>131.35338999999999</v>
      </c>
      <c r="K2031" s="3">
        <v>202.08213846153845</v>
      </c>
      <c r="L2031" s="4">
        <v>0.35000000000000003</v>
      </c>
    </row>
    <row r="2032" spans="1:12" x14ac:dyDescent="0.35">
      <c r="A2032" s="1" t="s">
        <v>3638</v>
      </c>
      <c r="B2032" t="s">
        <v>3639</v>
      </c>
      <c r="C2032" t="s">
        <v>34</v>
      </c>
      <c r="D2032" t="s">
        <v>35</v>
      </c>
      <c r="E2032">
        <v>1</v>
      </c>
      <c r="F2032" s="2">
        <v>162.97</v>
      </c>
      <c r="G2032" s="3">
        <v>424.48</v>
      </c>
      <c r="H2032" s="3">
        <v>1.6296999999999999</v>
      </c>
      <c r="I2032" s="3">
        <v>7.6595899999999997</v>
      </c>
      <c r="J2032" s="3">
        <v>172.25929000000002</v>
      </c>
      <c r="K2032" s="3">
        <v>265.01429230769236</v>
      </c>
      <c r="L2032" s="4">
        <v>0.35000000000000003</v>
      </c>
    </row>
    <row r="2033" spans="1:12" x14ac:dyDescent="0.35">
      <c r="A2033" s="1" t="s">
        <v>3640</v>
      </c>
      <c r="B2033" t="s">
        <v>3641</v>
      </c>
      <c r="C2033" t="s">
        <v>34</v>
      </c>
      <c r="D2033" t="s">
        <v>35</v>
      </c>
      <c r="E2033">
        <v>1</v>
      </c>
      <c r="F2033" s="2">
        <v>645</v>
      </c>
      <c r="G2033" s="3">
        <v>1578.8527999999999</v>
      </c>
      <c r="H2033" s="3">
        <v>6.45</v>
      </c>
      <c r="I2033" s="3">
        <v>30.315000000000001</v>
      </c>
      <c r="J2033" s="3">
        <v>681.7650000000001</v>
      </c>
      <c r="K2033" s="3">
        <v>1048.8692307692309</v>
      </c>
      <c r="L2033" s="4">
        <v>0.35</v>
      </c>
    </row>
    <row r="2034" spans="1:12" x14ac:dyDescent="0.35">
      <c r="A2034" s="1" t="s">
        <v>3642</v>
      </c>
      <c r="B2034" t="s">
        <v>3643</v>
      </c>
      <c r="C2034" t="s">
        <v>13</v>
      </c>
      <c r="D2034" t="s">
        <v>14</v>
      </c>
      <c r="E2034">
        <v>1</v>
      </c>
      <c r="F2034" s="2">
        <v>68.75</v>
      </c>
      <c r="G2034" s="3">
        <v>168.2912</v>
      </c>
      <c r="H2034" s="3">
        <v>0.6875</v>
      </c>
      <c r="I2034" s="3">
        <v>3.2312500000000002</v>
      </c>
      <c r="J2034" s="3">
        <v>72.668750000000003</v>
      </c>
      <c r="K2034" s="3">
        <v>111.79807692307692</v>
      </c>
      <c r="L2034" s="4">
        <v>0.35</v>
      </c>
    </row>
    <row r="2035" spans="1:12" x14ac:dyDescent="0.35">
      <c r="A2035" s="1" t="s">
        <v>3644</v>
      </c>
      <c r="B2035" t="s">
        <v>3645</v>
      </c>
      <c r="C2035" t="s">
        <v>13</v>
      </c>
      <c r="D2035" t="s">
        <v>14</v>
      </c>
      <c r="E2035">
        <v>1</v>
      </c>
      <c r="F2035" s="2">
        <v>678.75</v>
      </c>
      <c r="G2035" s="3">
        <v>1661.4639999999999</v>
      </c>
      <c r="H2035" s="3">
        <v>6.7875000000000005</v>
      </c>
      <c r="I2035" s="3">
        <v>31.901250000000001</v>
      </c>
      <c r="J2035" s="3">
        <v>717.43875000000003</v>
      </c>
      <c r="K2035" s="3">
        <v>1103.751923076923</v>
      </c>
      <c r="L2035" s="4">
        <v>0.35</v>
      </c>
    </row>
    <row r="2036" spans="1:12" x14ac:dyDescent="0.35">
      <c r="A2036" s="1" t="s">
        <v>3646</v>
      </c>
      <c r="B2036" t="s">
        <v>3647</v>
      </c>
      <c r="C2036" t="s">
        <v>13</v>
      </c>
      <c r="D2036" t="s">
        <v>14</v>
      </c>
      <c r="E2036">
        <v>1</v>
      </c>
      <c r="F2036" s="2">
        <v>167.5</v>
      </c>
      <c r="G2036" s="3">
        <v>410.00959999999998</v>
      </c>
      <c r="H2036" s="3">
        <v>1.675</v>
      </c>
      <c r="I2036" s="3">
        <v>7.8724999999999996</v>
      </c>
      <c r="J2036" s="3">
        <v>177.04750000000001</v>
      </c>
      <c r="K2036" s="3">
        <v>272.38076923076926</v>
      </c>
      <c r="L2036" s="4">
        <v>0.35000000000000003</v>
      </c>
    </row>
    <row r="2037" spans="1:12" x14ac:dyDescent="0.35">
      <c r="A2037" s="1" t="s">
        <v>3648</v>
      </c>
      <c r="B2037" t="s">
        <v>2380</v>
      </c>
      <c r="C2037" t="s">
        <v>13</v>
      </c>
      <c r="D2037" t="s">
        <v>14</v>
      </c>
      <c r="E2037">
        <v>1</v>
      </c>
      <c r="F2037" s="2">
        <v>563.13</v>
      </c>
      <c r="G2037" s="3">
        <v>1378.4512</v>
      </c>
      <c r="H2037" s="3">
        <v>5.6313000000000004</v>
      </c>
      <c r="I2037" s="3">
        <v>26.467109999999998</v>
      </c>
      <c r="J2037" s="3">
        <v>595.22841000000005</v>
      </c>
      <c r="K2037" s="3">
        <v>915.73601538461548</v>
      </c>
      <c r="L2037" s="4">
        <v>0.35000000000000003</v>
      </c>
    </row>
    <row r="2038" spans="1:12" x14ac:dyDescent="0.35">
      <c r="A2038" s="1" t="s">
        <v>3649</v>
      </c>
      <c r="B2038" t="s">
        <v>2387</v>
      </c>
      <c r="C2038" t="s">
        <v>13</v>
      </c>
      <c r="D2038" t="s">
        <v>14</v>
      </c>
      <c r="E2038">
        <v>1</v>
      </c>
      <c r="F2038" s="2">
        <v>2253.75</v>
      </c>
      <c r="G2038" s="3">
        <v>5516.8064000000004</v>
      </c>
      <c r="H2038" s="3">
        <v>22.537500000000001</v>
      </c>
      <c r="I2038" s="3">
        <v>105.92625</v>
      </c>
      <c r="J2038" s="3">
        <v>2382.2137499999999</v>
      </c>
      <c r="K2038" s="3">
        <v>3664.9442307692307</v>
      </c>
      <c r="L2038" s="4">
        <v>0.35000000000000003</v>
      </c>
    </row>
    <row r="2039" spans="1:12" x14ac:dyDescent="0.35">
      <c r="A2039" s="1" t="s">
        <v>3650</v>
      </c>
      <c r="B2039" t="s">
        <v>2373</v>
      </c>
      <c r="C2039" t="s">
        <v>13</v>
      </c>
      <c r="D2039" t="s">
        <v>14</v>
      </c>
      <c r="E2039">
        <v>1</v>
      </c>
      <c r="F2039" s="2">
        <v>167.5</v>
      </c>
      <c r="G2039" s="3">
        <v>410.00959999999998</v>
      </c>
      <c r="H2039" s="3">
        <v>1.675</v>
      </c>
      <c r="I2039" s="3">
        <v>7.8724999999999996</v>
      </c>
      <c r="J2039" s="3">
        <v>177.04750000000001</v>
      </c>
      <c r="K2039" s="3">
        <v>272.38076923076926</v>
      </c>
      <c r="L2039" s="4">
        <v>0.35000000000000003</v>
      </c>
    </row>
    <row r="2040" spans="1:12" x14ac:dyDescent="0.35">
      <c r="A2040" s="1" t="s">
        <v>3651</v>
      </c>
      <c r="B2040" t="s">
        <v>2382</v>
      </c>
      <c r="C2040" t="s">
        <v>13</v>
      </c>
      <c r="D2040" t="s">
        <v>14</v>
      </c>
      <c r="E2040">
        <v>1</v>
      </c>
      <c r="F2040" s="2">
        <v>481.88</v>
      </c>
      <c r="G2040" s="3">
        <v>1179.5616</v>
      </c>
      <c r="H2040" s="3">
        <v>4.8188000000000004</v>
      </c>
      <c r="I2040" s="3">
        <v>22.64836</v>
      </c>
      <c r="J2040" s="3">
        <v>509.34716000000003</v>
      </c>
      <c r="K2040" s="3">
        <v>783.61101538461537</v>
      </c>
      <c r="L2040" s="4">
        <v>0.34999999999999992</v>
      </c>
    </row>
    <row r="2041" spans="1:12" x14ac:dyDescent="0.35">
      <c r="A2041" s="1" t="s">
        <v>3652</v>
      </c>
      <c r="B2041" t="s">
        <v>2380</v>
      </c>
      <c r="C2041" t="s">
        <v>13</v>
      </c>
      <c r="D2041" t="s">
        <v>14</v>
      </c>
      <c r="E2041">
        <v>1</v>
      </c>
      <c r="F2041" s="2">
        <v>563.13</v>
      </c>
      <c r="G2041" s="3">
        <v>1378.4512</v>
      </c>
      <c r="H2041" s="3">
        <v>5.6313000000000004</v>
      </c>
      <c r="I2041" s="3">
        <v>26.467109999999998</v>
      </c>
      <c r="J2041" s="3">
        <v>595.22841000000005</v>
      </c>
      <c r="K2041" s="3">
        <v>915.73601538461548</v>
      </c>
      <c r="L2041" s="4">
        <v>0.35000000000000003</v>
      </c>
    </row>
    <row r="2042" spans="1:12" x14ac:dyDescent="0.35">
      <c r="A2042" s="1" t="s">
        <v>3653</v>
      </c>
      <c r="B2042" t="s">
        <v>3654</v>
      </c>
      <c r="C2042" t="s">
        <v>13</v>
      </c>
      <c r="D2042" t="s">
        <v>14</v>
      </c>
      <c r="E2042">
        <v>1</v>
      </c>
      <c r="F2042" s="2">
        <v>378.75</v>
      </c>
      <c r="G2042" s="3">
        <v>927.11360000000002</v>
      </c>
      <c r="H2042" s="3">
        <v>3.7875000000000001</v>
      </c>
      <c r="I2042" s="3">
        <v>17.80125</v>
      </c>
      <c r="J2042" s="3">
        <v>400.33875</v>
      </c>
      <c r="K2042" s="3">
        <v>615.90576923076924</v>
      </c>
      <c r="L2042" s="4">
        <v>0.35</v>
      </c>
    </row>
    <row r="2043" spans="1:12" x14ac:dyDescent="0.35">
      <c r="A2043" s="1" t="s">
        <v>3655</v>
      </c>
      <c r="B2043" t="s">
        <v>2382</v>
      </c>
      <c r="C2043" t="s">
        <v>13</v>
      </c>
      <c r="D2043" t="s">
        <v>14</v>
      </c>
      <c r="E2043">
        <v>1</v>
      </c>
      <c r="F2043" s="2">
        <v>431.88</v>
      </c>
      <c r="G2043" s="3">
        <v>1057.1679999999999</v>
      </c>
      <c r="H2043" s="3">
        <v>4.3188000000000004</v>
      </c>
      <c r="I2043" s="3">
        <v>20.298359999999999</v>
      </c>
      <c r="J2043" s="3">
        <v>456.49716000000001</v>
      </c>
      <c r="K2043" s="3">
        <v>702.30332307692311</v>
      </c>
      <c r="L2043" s="4">
        <v>0.35000000000000003</v>
      </c>
    </row>
    <row r="2044" spans="1:12" x14ac:dyDescent="0.35">
      <c r="A2044" s="1" t="s">
        <v>3656</v>
      </c>
      <c r="B2044" t="s">
        <v>2392</v>
      </c>
      <c r="C2044" t="s">
        <v>13</v>
      </c>
      <c r="D2044" t="s">
        <v>14</v>
      </c>
      <c r="E2044">
        <v>1</v>
      </c>
      <c r="F2044" s="2">
        <v>3899.38</v>
      </c>
      <c r="G2044" s="3">
        <v>7673.96</v>
      </c>
      <c r="H2044" s="3">
        <v>38.9938</v>
      </c>
      <c r="I2044" s="3">
        <v>183.27086</v>
      </c>
      <c r="J2044" s="3">
        <v>4121.6446599999999</v>
      </c>
      <c r="K2044" s="3">
        <v>6340.9917846153839</v>
      </c>
      <c r="L2044" s="4">
        <v>0.34999999999999992</v>
      </c>
    </row>
    <row r="2045" spans="1:12" x14ac:dyDescent="0.35">
      <c r="A2045" s="1" t="s">
        <v>3657</v>
      </c>
      <c r="B2045" t="s">
        <v>2392</v>
      </c>
      <c r="C2045" t="s">
        <v>13</v>
      </c>
      <c r="D2045" t="s">
        <v>14</v>
      </c>
      <c r="E2045">
        <v>1</v>
      </c>
      <c r="F2045" s="2">
        <v>5849.38</v>
      </c>
      <c r="G2045" s="3">
        <v>11510.945</v>
      </c>
      <c r="H2045" s="3">
        <v>58.4938</v>
      </c>
      <c r="I2045" s="3">
        <v>274.92086</v>
      </c>
      <c r="J2045" s="3">
        <v>6182.7946600000005</v>
      </c>
      <c r="K2045" s="3">
        <v>9511.9917846153858</v>
      </c>
      <c r="L2045" s="4">
        <v>0.35000000000000003</v>
      </c>
    </row>
    <row r="2046" spans="1:12" x14ac:dyDescent="0.35">
      <c r="A2046" s="1" t="s">
        <v>3658</v>
      </c>
      <c r="B2046" t="s">
        <v>2392</v>
      </c>
      <c r="C2046" t="s">
        <v>13</v>
      </c>
      <c r="D2046" t="s">
        <v>14</v>
      </c>
      <c r="E2046">
        <v>1</v>
      </c>
      <c r="F2046" s="2">
        <v>7149.38</v>
      </c>
      <c r="G2046" s="3">
        <v>14068.936</v>
      </c>
      <c r="H2046" s="3">
        <v>71.493800000000007</v>
      </c>
      <c r="I2046" s="3">
        <v>336.02086000000003</v>
      </c>
      <c r="J2046" s="3">
        <v>7556.8946599999999</v>
      </c>
      <c r="K2046" s="3">
        <v>11625.991784615384</v>
      </c>
      <c r="L2046" s="4">
        <v>0.35</v>
      </c>
    </row>
    <row r="2047" spans="1:12" x14ac:dyDescent="0.35">
      <c r="A2047" s="1" t="s">
        <v>3659</v>
      </c>
      <c r="B2047" t="s">
        <v>2392</v>
      </c>
      <c r="C2047" t="s">
        <v>13</v>
      </c>
      <c r="D2047" t="s">
        <v>14</v>
      </c>
      <c r="E2047">
        <v>1</v>
      </c>
      <c r="F2047" s="2">
        <v>650</v>
      </c>
      <c r="G2047" s="3">
        <v>1278.9952000000001</v>
      </c>
      <c r="H2047" s="3">
        <v>6.5</v>
      </c>
      <c r="I2047" s="3">
        <v>30.55</v>
      </c>
      <c r="J2047" s="3">
        <v>687.05</v>
      </c>
      <c r="K2047" s="3">
        <v>1057</v>
      </c>
      <c r="L2047" s="4">
        <v>0.35000000000000003</v>
      </c>
    </row>
    <row r="2048" spans="1:12" x14ac:dyDescent="0.35">
      <c r="A2048" s="1" t="s">
        <v>3660</v>
      </c>
      <c r="B2048" t="s">
        <v>3661</v>
      </c>
      <c r="C2048" t="s">
        <v>13</v>
      </c>
      <c r="D2048" t="s">
        <v>14</v>
      </c>
      <c r="E2048">
        <v>1</v>
      </c>
      <c r="F2048" s="2">
        <v>522.5</v>
      </c>
      <c r="G2048" s="3">
        <v>1278.9952000000001</v>
      </c>
      <c r="H2048" s="3">
        <v>5.2250000000000005</v>
      </c>
      <c r="I2048" s="3">
        <v>24.557500000000001</v>
      </c>
      <c r="J2048" s="3">
        <v>552.28250000000003</v>
      </c>
      <c r="K2048" s="3">
        <v>849.6653846153846</v>
      </c>
      <c r="L2048" s="4">
        <v>0.35</v>
      </c>
    </row>
    <row r="2049" spans="1:12" x14ac:dyDescent="0.35">
      <c r="A2049" s="1" t="s">
        <v>3662</v>
      </c>
      <c r="B2049" t="s">
        <v>2592</v>
      </c>
      <c r="C2049" t="s">
        <v>13</v>
      </c>
      <c r="D2049" t="s">
        <v>14</v>
      </c>
      <c r="E2049">
        <v>1</v>
      </c>
      <c r="F2049" s="2">
        <v>1170</v>
      </c>
      <c r="G2049" s="3">
        <v>2863.9632000000001</v>
      </c>
      <c r="H2049" s="3">
        <v>11.700000000000001</v>
      </c>
      <c r="I2049" s="3">
        <v>54.99</v>
      </c>
      <c r="J2049" s="3">
        <v>1236.69</v>
      </c>
      <c r="K2049" s="3">
        <v>1902.6</v>
      </c>
      <c r="L2049" s="4">
        <v>0.34999999999999992</v>
      </c>
    </row>
    <row r="2050" spans="1:12" x14ac:dyDescent="0.35">
      <c r="A2050" s="1" t="s">
        <v>3663</v>
      </c>
      <c r="B2050" t="s">
        <v>3661</v>
      </c>
      <c r="C2050" t="s">
        <v>13</v>
      </c>
      <c r="D2050" t="s">
        <v>14</v>
      </c>
      <c r="E2050">
        <v>1</v>
      </c>
      <c r="F2050" s="2">
        <v>390</v>
      </c>
      <c r="G2050" s="3">
        <v>954.65440000000001</v>
      </c>
      <c r="H2050" s="3">
        <v>3.9</v>
      </c>
      <c r="I2050" s="3">
        <v>18.329999999999998</v>
      </c>
      <c r="J2050" s="3">
        <v>412.22999999999996</v>
      </c>
      <c r="K2050" s="3">
        <v>634.19999999999993</v>
      </c>
      <c r="L2050" s="4">
        <v>0.35</v>
      </c>
    </row>
    <row r="2051" spans="1:12" x14ac:dyDescent="0.35">
      <c r="A2051" s="1" t="s">
        <v>3664</v>
      </c>
      <c r="B2051" t="s">
        <v>2392</v>
      </c>
      <c r="C2051" t="s">
        <v>13</v>
      </c>
      <c r="D2051" t="s">
        <v>14</v>
      </c>
      <c r="E2051">
        <v>1</v>
      </c>
      <c r="F2051" s="2">
        <v>132.5</v>
      </c>
      <c r="G2051" s="3">
        <v>258.56319999999999</v>
      </c>
      <c r="H2051" s="3">
        <v>1.325</v>
      </c>
      <c r="I2051" s="3">
        <v>6.2275</v>
      </c>
      <c r="J2051" s="3">
        <v>140.05249999999998</v>
      </c>
      <c r="K2051" s="3">
        <v>215.46538461538458</v>
      </c>
      <c r="L2051" s="4">
        <v>0.35</v>
      </c>
    </row>
    <row r="2052" spans="1:12" x14ac:dyDescent="0.35">
      <c r="A2052" s="1" t="s">
        <v>3665</v>
      </c>
      <c r="B2052" t="s">
        <v>2392</v>
      </c>
      <c r="C2052" t="s">
        <v>13</v>
      </c>
      <c r="D2052" t="s">
        <v>14</v>
      </c>
      <c r="E2052">
        <v>1</v>
      </c>
      <c r="F2052" s="2">
        <v>22.4</v>
      </c>
      <c r="G2052" s="3">
        <v>54.8352</v>
      </c>
      <c r="H2052" s="3">
        <v>0.22399999999999998</v>
      </c>
      <c r="I2052" s="3">
        <v>1.0528</v>
      </c>
      <c r="J2052" s="3">
        <v>23.6768</v>
      </c>
      <c r="K2052" s="3">
        <v>36.425846153846152</v>
      </c>
      <c r="L2052" s="4">
        <v>0.35</v>
      </c>
    </row>
    <row r="2053" spans="1:12" x14ac:dyDescent="0.35">
      <c r="A2053" s="1" t="s">
        <v>3666</v>
      </c>
      <c r="B2053" t="s">
        <v>3667</v>
      </c>
      <c r="C2053" t="s">
        <v>21</v>
      </c>
      <c r="D2053" t="s">
        <v>22</v>
      </c>
      <c r="E2053">
        <v>1</v>
      </c>
      <c r="F2053" s="2">
        <v>1844.77</v>
      </c>
      <c r="G2053" s="3">
        <v>3882.38</v>
      </c>
      <c r="H2053" s="3">
        <v>18.447700000000001</v>
      </c>
      <c r="I2053" s="3">
        <v>86.704189999999997</v>
      </c>
      <c r="J2053" s="3">
        <v>1949.9218899999998</v>
      </c>
      <c r="K2053" s="3">
        <v>2999.8798307692305</v>
      </c>
      <c r="L2053" s="4">
        <v>0.35</v>
      </c>
    </row>
    <row r="2054" spans="1:12" x14ac:dyDescent="0.35">
      <c r="A2054" s="1" t="s">
        <v>3668</v>
      </c>
      <c r="B2054" t="s">
        <v>3669</v>
      </c>
      <c r="C2054" t="s">
        <v>21</v>
      </c>
      <c r="D2054" t="s">
        <v>22</v>
      </c>
      <c r="E2054">
        <v>1</v>
      </c>
      <c r="F2054" s="2">
        <v>1677.06</v>
      </c>
      <c r="G2054" s="3">
        <v>3882.38</v>
      </c>
      <c r="H2054" s="3">
        <v>16.770599999999998</v>
      </c>
      <c r="I2054" s="3">
        <v>78.821820000000002</v>
      </c>
      <c r="J2054" s="3">
        <v>1772.6524199999999</v>
      </c>
      <c r="K2054" s="3">
        <v>2727.1575692307688</v>
      </c>
      <c r="L2054" s="4">
        <v>0.34999999999999992</v>
      </c>
    </row>
    <row r="2055" spans="1:12" x14ac:dyDescent="0.35">
      <c r="A2055" s="1" t="s">
        <v>3670</v>
      </c>
      <c r="B2055" t="s">
        <v>3671</v>
      </c>
      <c r="C2055" t="s">
        <v>26</v>
      </c>
      <c r="D2055" t="s">
        <v>27</v>
      </c>
      <c r="E2055">
        <v>1</v>
      </c>
      <c r="F2055" s="2">
        <v>4899</v>
      </c>
      <c r="G2055" s="3">
        <v>19386.975999999999</v>
      </c>
      <c r="H2055" s="3">
        <v>48.99</v>
      </c>
      <c r="I2055" s="3">
        <v>230.25300000000001</v>
      </c>
      <c r="J2055" s="3">
        <v>5178.2429999999995</v>
      </c>
      <c r="K2055" s="3">
        <v>7966.5276923076908</v>
      </c>
      <c r="L2055" s="4">
        <v>0.34999999999999992</v>
      </c>
    </row>
    <row r="2056" spans="1:12" x14ac:dyDescent="0.35">
      <c r="A2056" s="1" t="s">
        <v>3672</v>
      </c>
      <c r="B2056" t="s">
        <v>3673</v>
      </c>
      <c r="C2056" t="s">
        <v>13</v>
      </c>
      <c r="D2056" t="s">
        <v>14</v>
      </c>
      <c r="E2056">
        <v>1</v>
      </c>
      <c r="F2056" s="2">
        <v>792.12</v>
      </c>
      <c r="G2056" s="3">
        <v>3134.6783999999998</v>
      </c>
      <c r="H2056" s="3">
        <v>7.9211999999999998</v>
      </c>
      <c r="I2056" s="3">
        <v>37.229640000000003</v>
      </c>
      <c r="J2056" s="3">
        <v>837.27084000000002</v>
      </c>
      <c r="K2056" s="3">
        <v>1288.1089846153845</v>
      </c>
      <c r="L2056" s="4">
        <v>0.34999999999999992</v>
      </c>
    </row>
    <row r="2057" spans="1:12" x14ac:dyDescent="0.35">
      <c r="A2057" s="1" t="s">
        <v>3674</v>
      </c>
      <c r="B2057" t="s">
        <v>3673</v>
      </c>
      <c r="C2057" t="s">
        <v>13</v>
      </c>
      <c r="D2057" t="s">
        <v>14</v>
      </c>
      <c r="E2057">
        <v>1</v>
      </c>
      <c r="F2057" s="2">
        <v>975.24</v>
      </c>
      <c r="G2057" s="3">
        <v>3859.3519999999999</v>
      </c>
      <c r="H2057" s="3">
        <v>9.7523999999999997</v>
      </c>
      <c r="I2057" s="3">
        <v>45.836280000000002</v>
      </c>
      <c r="J2057" s="3">
        <v>1030.8286800000001</v>
      </c>
      <c r="K2057" s="3">
        <v>1585.890276923077</v>
      </c>
      <c r="L2057" s="4">
        <v>0.35</v>
      </c>
    </row>
    <row r="2058" spans="1:12" x14ac:dyDescent="0.35">
      <c r="A2058" s="1" t="s">
        <v>3675</v>
      </c>
      <c r="B2058" t="s">
        <v>3676</v>
      </c>
      <c r="C2058" t="s">
        <v>13</v>
      </c>
      <c r="D2058" t="s">
        <v>14</v>
      </c>
      <c r="E2058">
        <v>1</v>
      </c>
      <c r="F2058" s="2">
        <v>10.75</v>
      </c>
      <c r="G2058" s="3">
        <v>26.308800000000002</v>
      </c>
      <c r="H2058" s="3">
        <v>0.1075</v>
      </c>
      <c r="I2058" s="3">
        <v>0.50524999999999998</v>
      </c>
      <c r="J2058" s="3">
        <v>11.36275</v>
      </c>
      <c r="K2058" s="3">
        <v>17.481153846153845</v>
      </c>
      <c r="L2058" s="4">
        <v>0.34999999999999992</v>
      </c>
    </row>
    <row r="2059" spans="1:12" x14ac:dyDescent="0.35">
      <c r="A2059" s="1" t="s">
        <v>3677</v>
      </c>
      <c r="B2059" t="s">
        <v>3678</v>
      </c>
      <c r="C2059" t="s">
        <v>13</v>
      </c>
      <c r="D2059" t="s">
        <v>14</v>
      </c>
      <c r="E2059">
        <v>1</v>
      </c>
      <c r="F2059" s="2">
        <v>2.95</v>
      </c>
      <c r="G2059" s="3">
        <v>7.2240000000000002</v>
      </c>
      <c r="H2059" s="3">
        <v>2.9500000000000002E-2</v>
      </c>
      <c r="I2059" s="3">
        <v>0.13865</v>
      </c>
      <c r="J2059" s="3">
        <v>3.1181500000000004</v>
      </c>
      <c r="K2059" s="3">
        <v>4.7971538461538463</v>
      </c>
      <c r="L2059" s="4">
        <v>0.34999999999999992</v>
      </c>
    </row>
    <row r="2060" spans="1:12" x14ac:dyDescent="0.35">
      <c r="A2060" s="1" t="s">
        <v>3679</v>
      </c>
      <c r="B2060" t="s">
        <v>3680</v>
      </c>
      <c r="C2060" t="s">
        <v>13</v>
      </c>
      <c r="D2060" t="s">
        <v>14</v>
      </c>
      <c r="E2060">
        <v>1</v>
      </c>
      <c r="F2060" s="2">
        <v>8.9</v>
      </c>
      <c r="G2060" s="3">
        <v>21.783999999999999</v>
      </c>
      <c r="H2060" s="3">
        <v>8.900000000000001E-2</v>
      </c>
      <c r="I2060" s="3">
        <v>0.41830000000000001</v>
      </c>
      <c r="J2060" s="3">
        <v>9.4073000000000011</v>
      </c>
      <c r="K2060" s="3">
        <v>14.472769230769233</v>
      </c>
      <c r="L2060" s="4">
        <v>0.35000000000000003</v>
      </c>
    </row>
    <row r="2061" spans="1:12" x14ac:dyDescent="0.35">
      <c r="A2061" s="1" t="s">
        <v>3681</v>
      </c>
      <c r="B2061" t="s">
        <v>3682</v>
      </c>
      <c r="C2061" t="s">
        <v>13</v>
      </c>
      <c r="D2061" t="s">
        <v>14</v>
      </c>
      <c r="E2061">
        <v>1</v>
      </c>
      <c r="F2061" s="2">
        <v>9</v>
      </c>
      <c r="G2061" s="3">
        <v>22.0304</v>
      </c>
      <c r="H2061" s="3">
        <v>0.09</v>
      </c>
      <c r="I2061" s="3">
        <v>0.42299999999999999</v>
      </c>
      <c r="J2061" s="3">
        <v>9.5129999999999999</v>
      </c>
      <c r="K2061" s="3">
        <v>14.635384615384615</v>
      </c>
      <c r="L2061" s="4">
        <v>0.35</v>
      </c>
    </row>
    <row r="2062" spans="1:12" x14ac:dyDescent="0.35">
      <c r="A2062" s="1" t="s">
        <v>3683</v>
      </c>
      <c r="B2062" t="s">
        <v>3684</v>
      </c>
      <c r="C2062" t="s">
        <v>13</v>
      </c>
      <c r="D2062" t="s">
        <v>14</v>
      </c>
      <c r="E2062">
        <v>1</v>
      </c>
      <c r="F2062" s="2">
        <v>2.2599999999999998</v>
      </c>
      <c r="G2062" s="3">
        <v>5.5327999999999999</v>
      </c>
      <c r="H2062" s="3">
        <v>2.2599999999999999E-2</v>
      </c>
      <c r="I2062" s="3">
        <v>0.10621999999999999</v>
      </c>
      <c r="J2062" s="3">
        <v>2.3888199999999999</v>
      </c>
      <c r="K2062" s="3">
        <v>3.6751076923076922</v>
      </c>
      <c r="L2062" s="4">
        <v>0.35</v>
      </c>
    </row>
    <row r="2063" spans="1:12" x14ac:dyDescent="0.35">
      <c r="A2063" s="1" t="s">
        <v>3685</v>
      </c>
      <c r="B2063" t="s">
        <v>3686</v>
      </c>
      <c r="C2063" t="s">
        <v>13</v>
      </c>
      <c r="D2063" t="s">
        <v>14</v>
      </c>
      <c r="E2063">
        <v>1</v>
      </c>
      <c r="F2063" s="2">
        <v>2.5099999999999998</v>
      </c>
      <c r="G2063" s="3">
        <v>5.6</v>
      </c>
      <c r="H2063" s="3">
        <v>2.5099999999999997E-2</v>
      </c>
      <c r="I2063" s="3">
        <v>0.11796999999999999</v>
      </c>
      <c r="J2063" s="3">
        <v>2.65307</v>
      </c>
      <c r="K2063" s="3">
        <v>4.0816461538461537</v>
      </c>
      <c r="L2063" s="4">
        <v>0.35</v>
      </c>
    </row>
    <row r="2064" spans="1:12" x14ac:dyDescent="0.35">
      <c r="A2064" s="1" t="s">
        <v>3687</v>
      </c>
      <c r="B2064" t="s">
        <v>3688</v>
      </c>
      <c r="C2064" t="s">
        <v>1441</v>
      </c>
      <c r="D2064" t="s">
        <v>1442</v>
      </c>
      <c r="E2064">
        <v>1</v>
      </c>
      <c r="F2064" s="2">
        <v>93.75</v>
      </c>
      <c r="G2064" s="3">
        <v>229.488</v>
      </c>
      <c r="H2064" s="3">
        <v>0.9375</v>
      </c>
      <c r="I2064" s="3">
        <v>4.40625</v>
      </c>
      <c r="J2064" s="3">
        <v>99.09375</v>
      </c>
      <c r="K2064" s="3">
        <v>152.45192307692307</v>
      </c>
      <c r="L2064" s="4">
        <v>0.35</v>
      </c>
    </row>
    <row r="2065" spans="1:12" x14ac:dyDescent="0.35">
      <c r="A2065" s="1" t="s">
        <v>3689</v>
      </c>
      <c r="B2065" t="s">
        <v>3690</v>
      </c>
      <c r="C2065" t="s">
        <v>21</v>
      </c>
      <c r="D2065" t="s">
        <v>22</v>
      </c>
      <c r="E2065">
        <v>1</v>
      </c>
      <c r="F2065" s="2">
        <v>42</v>
      </c>
      <c r="G2065" s="3">
        <v>102.8048</v>
      </c>
      <c r="H2065" s="3">
        <v>0.42</v>
      </c>
      <c r="I2065" s="3">
        <v>1.974</v>
      </c>
      <c r="J2065" s="3">
        <v>44.393999999999998</v>
      </c>
      <c r="K2065" s="3">
        <v>68.298461538461538</v>
      </c>
      <c r="L2065" s="4">
        <v>0.35000000000000003</v>
      </c>
    </row>
    <row r="2066" spans="1:12" x14ac:dyDescent="0.35">
      <c r="A2066" s="1" t="s">
        <v>3691</v>
      </c>
      <c r="B2066" t="s">
        <v>3692</v>
      </c>
      <c r="C2066" t="s">
        <v>17</v>
      </c>
      <c r="D2066" t="s">
        <v>18</v>
      </c>
      <c r="E2066">
        <v>1</v>
      </c>
      <c r="F2066" s="2">
        <v>42.25</v>
      </c>
      <c r="G2066" s="3">
        <v>103.42</v>
      </c>
      <c r="H2066" s="3">
        <v>0.42249999999999999</v>
      </c>
      <c r="I2066" s="3">
        <v>1.9857499999999999</v>
      </c>
      <c r="J2066" s="3">
        <v>44.658250000000002</v>
      </c>
      <c r="K2066" s="3">
        <v>68.704999999999998</v>
      </c>
      <c r="L2066" s="4">
        <v>0.34999999999999992</v>
      </c>
    </row>
    <row r="2067" spans="1:12" x14ac:dyDescent="0.35">
      <c r="A2067" s="1" t="s">
        <v>3693</v>
      </c>
      <c r="B2067" t="s">
        <v>3694</v>
      </c>
      <c r="C2067" t="s">
        <v>1441</v>
      </c>
      <c r="D2067" t="s">
        <v>1442</v>
      </c>
      <c r="E2067">
        <v>1</v>
      </c>
      <c r="F2067" s="2">
        <v>6.5625</v>
      </c>
      <c r="G2067" s="3">
        <v>16.0608</v>
      </c>
      <c r="H2067" s="3">
        <v>6.5625000000000003E-2</v>
      </c>
      <c r="I2067" s="3">
        <v>0.30843749999999998</v>
      </c>
      <c r="J2067" s="3">
        <v>6.9365625</v>
      </c>
      <c r="K2067" s="3">
        <v>10.671634615384615</v>
      </c>
      <c r="L2067" s="4">
        <v>0.35</v>
      </c>
    </row>
    <row r="2068" spans="1:12" x14ac:dyDescent="0.35">
      <c r="A2068" s="1" t="s">
        <v>3695</v>
      </c>
      <c r="B2068" t="s">
        <v>3696</v>
      </c>
      <c r="C2068" t="s">
        <v>1467</v>
      </c>
      <c r="D2068" t="s">
        <v>1468</v>
      </c>
      <c r="E2068">
        <v>1</v>
      </c>
      <c r="F2068" s="2">
        <v>37.270000000000003</v>
      </c>
      <c r="G2068" s="3">
        <v>147.49279999999999</v>
      </c>
      <c r="H2068" s="3">
        <v>0.37270000000000003</v>
      </c>
      <c r="I2068" s="3">
        <v>1.7516900000000002</v>
      </c>
      <c r="J2068" s="3">
        <v>39.394390000000008</v>
      </c>
      <c r="K2068" s="3">
        <v>60.606753846153858</v>
      </c>
      <c r="L2068" s="4">
        <v>0.35</v>
      </c>
    </row>
    <row r="2069" spans="1:12" x14ac:dyDescent="0.35">
      <c r="A2069" s="1" t="s">
        <v>3697</v>
      </c>
      <c r="B2069" t="s">
        <v>2345</v>
      </c>
      <c r="C2069" t="s">
        <v>13</v>
      </c>
      <c r="D2069" t="s">
        <v>14</v>
      </c>
      <c r="E2069">
        <v>1</v>
      </c>
      <c r="F2069" s="2">
        <v>1546.3</v>
      </c>
      <c r="G2069" s="3">
        <v>3785.0848000000001</v>
      </c>
      <c r="H2069" s="3">
        <v>15.462999999999999</v>
      </c>
      <c r="I2069" s="3">
        <v>72.676099999999991</v>
      </c>
      <c r="J2069" s="3">
        <v>1634.4390999999998</v>
      </c>
      <c r="K2069" s="3">
        <v>2514.5216923076919</v>
      </c>
      <c r="L2069" s="4">
        <v>0.35</v>
      </c>
    </row>
    <row r="2070" spans="1:12" x14ac:dyDescent="0.35">
      <c r="A2070" s="1" t="s">
        <v>3698</v>
      </c>
      <c r="B2070" t="s">
        <v>3699</v>
      </c>
      <c r="C2070" t="s">
        <v>363</v>
      </c>
      <c r="D2070" t="s">
        <v>364</v>
      </c>
      <c r="E2070">
        <v>1</v>
      </c>
      <c r="F2070" s="2">
        <v>0.01</v>
      </c>
      <c r="G2070" s="3">
        <v>136.37119999999999</v>
      </c>
      <c r="H2070" s="3">
        <v>1E-4</v>
      </c>
      <c r="I2070" s="3">
        <v>4.6999999999999999E-4</v>
      </c>
      <c r="J2070" s="3">
        <v>1.057E-2</v>
      </c>
      <c r="K2070" s="3">
        <v>1.6261538461538459E-2</v>
      </c>
      <c r="L2070" s="4">
        <v>0.34999999999999992</v>
      </c>
    </row>
    <row r="2071" spans="1:12" x14ac:dyDescent="0.35">
      <c r="A2071" s="1" t="s">
        <v>3700</v>
      </c>
      <c r="B2071" t="s">
        <v>3701</v>
      </c>
      <c r="C2071" t="s">
        <v>13</v>
      </c>
      <c r="D2071" t="s">
        <v>14</v>
      </c>
      <c r="E2071">
        <v>1</v>
      </c>
      <c r="F2071" s="2">
        <v>12362.5</v>
      </c>
      <c r="G2071" s="3">
        <v>25490</v>
      </c>
      <c r="H2071" s="3">
        <v>123.625</v>
      </c>
      <c r="I2071" s="3">
        <v>581.03750000000002</v>
      </c>
      <c r="J2071" s="3">
        <v>13067.1625</v>
      </c>
      <c r="K2071" s="3">
        <v>20103.326923076922</v>
      </c>
      <c r="L2071" s="4">
        <v>0.34999999999999992</v>
      </c>
    </row>
    <row r="2072" spans="1:12" x14ac:dyDescent="0.35">
      <c r="A2072" s="1" t="s">
        <v>3702</v>
      </c>
      <c r="B2072" t="s">
        <v>3703</v>
      </c>
      <c r="C2072" t="s">
        <v>17</v>
      </c>
      <c r="D2072" t="s">
        <v>18</v>
      </c>
      <c r="E2072">
        <v>1</v>
      </c>
      <c r="F2072" s="2">
        <v>58</v>
      </c>
      <c r="G2072" s="3">
        <v>229.52</v>
      </c>
      <c r="H2072" s="3">
        <v>0.57999999999999996</v>
      </c>
      <c r="I2072" s="3">
        <v>2.726</v>
      </c>
      <c r="J2072" s="3">
        <v>61.305999999999997</v>
      </c>
      <c r="K2072" s="3">
        <v>94.316923076923075</v>
      </c>
      <c r="L2072" s="4">
        <v>0.35000000000000003</v>
      </c>
    </row>
    <row r="2073" spans="1:12" x14ac:dyDescent="0.35">
      <c r="A2073" s="1" t="s">
        <v>3704</v>
      </c>
      <c r="B2073" t="s">
        <v>2345</v>
      </c>
      <c r="C2073" t="s">
        <v>13</v>
      </c>
      <c r="D2073" t="s">
        <v>14</v>
      </c>
      <c r="E2073">
        <v>1</v>
      </c>
      <c r="F2073" s="2">
        <v>2407.3000000000002</v>
      </c>
      <c r="G2073" s="3">
        <v>5892.6783999999998</v>
      </c>
      <c r="H2073" s="3">
        <v>24.073000000000004</v>
      </c>
      <c r="I2073" s="3">
        <v>113.1431</v>
      </c>
      <c r="J2073" s="3">
        <v>2544.5160999999998</v>
      </c>
      <c r="K2073" s="3">
        <v>3914.6401538461532</v>
      </c>
      <c r="L2073" s="4">
        <v>0.34999999999999992</v>
      </c>
    </row>
    <row r="2074" spans="1:12" x14ac:dyDescent="0.35">
      <c r="A2074" s="1" t="s">
        <v>3705</v>
      </c>
      <c r="B2074" t="s">
        <v>3706</v>
      </c>
      <c r="C2074" t="s">
        <v>13</v>
      </c>
      <c r="D2074" t="s">
        <v>14</v>
      </c>
      <c r="E2074">
        <v>1</v>
      </c>
      <c r="F2074" s="2">
        <v>2344.3000000000002</v>
      </c>
      <c r="G2074" s="3">
        <v>5738.4543999999996</v>
      </c>
      <c r="H2074" s="3">
        <v>23.443000000000001</v>
      </c>
      <c r="I2074" s="3">
        <v>110.18210000000001</v>
      </c>
      <c r="J2074" s="3">
        <v>2477.9251000000004</v>
      </c>
      <c r="K2074" s="3">
        <v>3812.1924615384619</v>
      </c>
      <c r="L2074" s="4">
        <v>0.35</v>
      </c>
    </row>
    <row r="2075" spans="1:12" x14ac:dyDescent="0.35">
      <c r="A2075" s="1" t="s">
        <v>3707</v>
      </c>
      <c r="B2075" t="s">
        <v>3708</v>
      </c>
      <c r="C2075" t="s">
        <v>13</v>
      </c>
      <c r="D2075" t="s">
        <v>14</v>
      </c>
      <c r="E2075">
        <v>1</v>
      </c>
      <c r="F2075" s="2">
        <v>1491</v>
      </c>
      <c r="G2075" s="3">
        <v>3649.7215999999999</v>
      </c>
      <c r="H2075" s="3">
        <v>14.91</v>
      </c>
      <c r="I2075" s="3">
        <v>70.076999999999998</v>
      </c>
      <c r="J2075" s="3">
        <v>1575.9870000000001</v>
      </c>
      <c r="K2075" s="3">
        <v>2424.5953846153848</v>
      </c>
      <c r="L2075" s="4">
        <v>0.35000000000000003</v>
      </c>
    </row>
    <row r="2076" spans="1:12" x14ac:dyDescent="0.35">
      <c r="A2076" s="1" t="s">
        <v>3709</v>
      </c>
      <c r="B2076" t="s">
        <v>3710</v>
      </c>
      <c r="C2076" t="s">
        <v>13</v>
      </c>
      <c r="D2076" t="s">
        <v>14</v>
      </c>
      <c r="E2076">
        <v>1</v>
      </c>
      <c r="F2076" s="2">
        <v>1414</v>
      </c>
      <c r="G2076" s="3">
        <v>3461.2368000000001</v>
      </c>
      <c r="H2076" s="3">
        <v>14.14</v>
      </c>
      <c r="I2076" s="3">
        <v>66.457999999999998</v>
      </c>
      <c r="J2076" s="3">
        <v>1494.5980000000002</v>
      </c>
      <c r="K2076" s="3">
        <v>2299.3815384615386</v>
      </c>
      <c r="L2076" s="4">
        <v>0.35</v>
      </c>
    </row>
    <row r="2077" spans="1:12" x14ac:dyDescent="0.35">
      <c r="A2077" s="1" t="s">
        <v>3711</v>
      </c>
      <c r="B2077" t="s">
        <v>3712</v>
      </c>
      <c r="C2077" t="s">
        <v>363</v>
      </c>
      <c r="D2077" t="s">
        <v>364</v>
      </c>
      <c r="E2077">
        <v>1</v>
      </c>
      <c r="F2077" s="2">
        <v>299.99</v>
      </c>
      <c r="G2077" s="3">
        <v>619</v>
      </c>
      <c r="H2077" s="3">
        <v>2.9999000000000002</v>
      </c>
      <c r="I2077" s="3">
        <v>14.09953</v>
      </c>
      <c r="J2077" s="3">
        <v>317.08943000000005</v>
      </c>
      <c r="K2077" s="3">
        <v>487.82989230769238</v>
      </c>
      <c r="L2077" s="4">
        <v>0.35</v>
      </c>
    </row>
    <row r="2078" spans="1:12" x14ac:dyDescent="0.35">
      <c r="A2078" s="1" t="s">
        <v>3713</v>
      </c>
      <c r="B2078" t="s">
        <v>3714</v>
      </c>
      <c r="C2078" t="s">
        <v>17</v>
      </c>
      <c r="D2078" t="s">
        <v>18</v>
      </c>
      <c r="E2078">
        <v>1</v>
      </c>
      <c r="F2078" s="2">
        <v>175</v>
      </c>
      <c r="G2078" s="3">
        <v>428.3664</v>
      </c>
      <c r="H2078" s="3">
        <v>1.75</v>
      </c>
      <c r="I2078" s="3">
        <v>8.2249999999999996</v>
      </c>
      <c r="J2078" s="3">
        <v>184.97499999999999</v>
      </c>
      <c r="K2078" s="3">
        <v>284.57692307692304</v>
      </c>
      <c r="L2078" s="4">
        <v>0.34999999999999992</v>
      </c>
    </row>
    <row r="2079" spans="1:12" x14ac:dyDescent="0.35">
      <c r="A2079" s="1" t="s">
        <v>3715</v>
      </c>
      <c r="B2079" t="s">
        <v>3716</v>
      </c>
      <c r="C2079" t="s">
        <v>21</v>
      </c>
      <c r="D2079" t="s">
        <v>22</v>
      </c>
      <c r="E2079">
        <v>1</v>
      </c>
      <c r="F2079" s="2">
        <v>2544.69</v>
      </c>
      <c r="G2079" s="3">
        <v>5890.5</v>
      </c>
      <c r="H2079" s="3">
        <v>25.446899999999999</v>
      </c>
      <c r="I2079" s="3">
        <v>119.60043</v>
      </c>
      <c r="J2079" s="3">
        <v>2689.7373299999999</v>
      </c>
      <c r="K2079" s="3">
        <v>4138.0574307692305</v>
      </c>
      <c r="L2079" s="4">
        <v>0.35</v>
      </c>
    </row>
    <row r="2080" spans="1:12" x14ac:dyDescent="0.35">
      <c r="A2080" s="1" t="s">
        <v>3717</v>
      </c>
      <c r="B2080" t="s">
        <v>3718</v>
      </c>
      <c r="C2080" t="s">
        <v>26</v>
      </c>
      <c r="D2080" t="s">
        <v>27</v>
      </c>
      <c r="E2080">
        <v>1</v>
      </c>
      <c r="F2080" s="2">
        <v>364.6</v>
      </c>
      <c r="G2080" s="3">
        <v>841.92639999999994</v>
      </c>
      <c r="H2080" s="3">
        <v>3.6460000000000004</v>
      </c>
      <c r="I2080" s="3">
        <v>17.136200000000002</v>
      </c>
      <c r="J2080" s="3">
        <v>385.38220000000001</v>
      </c>
      <c r="K2080" s="3">
        <v>592.89569230769234</v>
      </c>
      <c r="L2080" s="4">
        <v>0.35000000000000003</v>
      </c>
    </row>
    <row r="2081" spans="1:12" x14ac:dyDescent="0.35">
      <c r="A2081" s="1" t="s">
        <v>3719</v>
      </c>
      <c r="B2081" t="s">
        <v>3720</v>
      </c>
      <c r="C2081" t="s">
        <v>26</v>
      </c>
      <c r="D2081" t="s">
        <v>27</v>
      </c>
      <c r="E2081">
        <v>1</v>
      </c>
      <c r="F2081" s="2">
        <v>192.75</v>
      </c>
      <c r="G2081" s="3">
        <v>471.82240000000002</v>
      </c>
      <c r="H2081" s="3">
        <v>1.9275</v>
      </c>
      <c r="I2081" s="3">
        <v>9.0592500000000005</v>
      </c>
      <c r="J2081" s="3">
        <v>203.73675</v>
      </c>
      <c r="K2081" s="3">
        <v>313.44115384615384</v>
      </c>
      <c r="L2081" s="4">
        <v>0.35</v>
      </c>
    </row>
    <row r="2082" spans="1:12" x14ac:dyDescent="0.35">
      <c r="A2082" s="1" t="s">
        <v>3721</v>
      </c>
      <c r="B2082" t="s">
        <v>3722</v>
      </c>
      <c r="C2082" t="s">
        <v>13</v>
      </c>
      <c r="D2082" t="s">
        <v>14</v>
      </c>
      <c r="E2082">
        <v>1</v>
      </c>
      <c r="F2082" s="2">
        <v>15388.13</v>
      </c>
      <c r="G2082" s="3">
        <v>37667.603999999999</v>
      </c>
      <c r="H2082" s="3">
        <v>153.88129999999998</v>
      </c>
      <c r="I2082" s="3">
        <v>723.24210999999991</v>
      </c>
      <c r="J2082" s="3">
        <v>16265.253409999998</v>
      </c>
      <c r="K2082" s="3">
        <v>25023.466784615379</v>
      </c>
      <c r="L2082" s="4">
        <v>0.34999999999999992</v>
      </c>
    </row>
    <row r="2083" spans="1:12" x14ac:dyDescent="0.35">
      <c r="A2083" s="1" t="s">
        <v>3723</v>
      </c>
      <c r="B2083" t="s">
        <v>3724</v>
      </c>
      <c r="C2083" t="s">
        <v>13</v>
      </c>
      <c r="D2083" t="s">
        <v>14</v>
      </c>
      <c r="E2083">
        <v>1</v>
      </c>
      <c r="F2083" s="2">
        <v>13302.5</v>
      </c>
      <c r="G2083" s="3">
        <v>32562.330999999998</v>
      </c>
      <c r="H2083" s="3">
        <v>133.02500000000001</v>
      </c>
      <c r="I2083" s="3">
        <v>625.21749999999997</v>
      </c>
      <c r="J2083" s="3">
        <v>14060.7425</v>
      </c>
      <c r="K2083" s="3">
        <v>21631.91153846154</v>
      </c>
      <c r="L2083" s="4">
        <v>0.35000000000000003</v>
      </c>
    </row>
    <row r="2084" spans="1:12" x14ac:dyDescent="0.35">
      <c r="A2084" s="1" t="s">
        <v>3725</v>
      </c>
      <c r="B2084" t="s">
        <v>3724</v>
      </c>
      <c r="C2084" t="s">
        <v>13</v>
      </c>
      <c r="D2084" t="s">
        <v>14</v>
      </c>
      <c r="E2084">
        <v>1</v>
      </c>
      <c r="F2084" s="2">
        <v>12411.88</v>
      </c>
      <c r="G2084" s="3">
        <v>30382.240000000002</v>
      </c>
      <c r="H2084" s="3">
        <v>124.11879999999999</v>
      </c>
      <c r="I2084" s="3">
        <v>583.35835999999995</v>
      </c>
      <c r="J2084" s="3">
        <v>13119.35716</v>
      </c>
      <c r="K2084" s="3">
        <v>20183.626399999997</v>
      </c>
      <c r="L2084" s="4">
        <v>0.34999999999999992</v>
      </c>
    </row>
    <row r="2085" spans="1:12" x14ac:dyDescent="0.35">
      <c r="A2085" s="1" t="s">
        <v>3726</v>
      </c>
      <c r="B2085" t="s">
        <v>3727</v>
      </c>
      <c r="C2085" t="s">
        <v>13</v>
      </c>
      <c r="D2085" t="s">
        <v>14</v>
      </c>
      <c r="E2085">
        <v>1</v>
      </c>
      <c r="F2085" s="2">
        <v>7741.25</v>
      </c>
      <c r="G2085" s="3">
        <v>18949.302</v>
      </c>
      <c r="H2085" s="3">
        <v>77.412500000000009</v>
      </c>
      <c r="I2085" s="3">
        <v>363.83875</v>
      </c>
      <c r="J2085" s="3">
        <v>8182.5012500000003</v>
      </c>
      <c r="K2085" s="3">
        <v>12588.463461538462</v>
      </c>
      <c r="L2085" s="4">
        <v>0.35000000000000003</v>
      </c>
    </row>
    <row r="2086" spans="1:12" x14ac:dyDescent="0.35">
      <c r="A2086" s="1" t="s">
        <v>3728</v>
      </c>
      <c r="B2086" t="s">
        <v>3729</v>
      </c>
      <c r="C2086" t="s">
        <v>13</v>
      </c>
      <c r="D2086" t="s">
        <v>14</v>
      </c>
      <c r="E2086">
        <v>1</v>
      </c>
      <c r="F2086" s="2">
        <v>8992.5</v>
      </c>
      <c r="G2086" s="3">
        <v>22012.154999999999</v>
      </c>
      <c r="H2086" s="3">
        <v>89.924999999999997</v>
      </c>
      <c r="I2086" s="3">
        <v>422.64749999999998</v>
      </c>
      <c r="J2086" s="3">
        <v>9505.0724999999984</v>
      </c>
      <c r="K2086" s="3">
        <v>14623.188461538459</v>
      </c>
      <c r="L2086" s="4">
        <v>0.35</v>
      </c>
    </row>
    <row r="2087" spans="1:12" x14ac:dyDescent="0.35">
      <c r="A2087" s="1" t="s">
        <v>3730</v>
      </c>
      <c r="B2087" t="s">
        <v>2486</v>
      </c>
      <c r="C2087" t="s">
        <v>13</v>
      </c>
      <c r="D2087" t="s">
        <v>14</v>
      </c>
      <c r="E2087">
        <v>1</v>
      </c>
      <c r="F2087" s="2">
        <v>29043.13</v>
      </c>
      <c r="G2087" s="3">
        <v>71092.794999999998</v>
      </c>
      <c r="H2087" s="3">
        <v>290.43130000000002</v>
      </c>
      <c r="I2087" s="3">
        <v>1365.02711</v>
      </c>
      <c r="J2087" s="3">
        <v>30698.58841</v>
      </c>
      <c r="K2087" s="3">
        <v>47228.59755384615</v>
      </c>
      <c r="L2087" s="4">
        <v>0.34999999999999992</v>
      </c>
    </row>
    <row r="2088" spans="1:12" x14ac:dyDescent="0.35">
      <c r="A2088" s="1" t="s">
        <v>3731</v>
      </c>
      <c r="B2088" t="s">
        <v>2486</v>
      </c>
      <c r="C2088" t="s">
        <v>13</v>
      </c>
      <c r="D2088" t="s">
        <v>14</v>
      </c>
      <c r="E2088">
        <v>1</v>
      </c>
      <c r="F2088" s="2">
        <v>31281.25</v>
      </c>
      <c r="G2088" s="3">
        <v>76571.342000000004</v>
      </c>
      <c r="H2088" s="3">
        <v>312.8125</v>
      </c>
      <c r="I2088" s="3">
        <v>1470.21875</v>
      </c>
      <c r="J2088" s="3">
        <v>33064.28125</v>
      </c>
      <c r="K2088" s="3">
        <v>50868.125</v>
      </c>
      <c r="L2088" s="4">
        <v>0.35</v>
      </c>
    </row>
    <row r="2089" spans="1:12" x14ac:dyDescent="0.35">
      <c r="A2089" s="1" t="s">
        <v>3732</v>
      </c>
      <c r="B2089" t="s">
        <v>2486</v>
      </c>
      <c r="C2089" t="s">
        <v>13</v>
      </c>
      <c r="D2089" t="s">
        <v>14</v>
      </c>
      <c r="E2089">
        <v>1</v>
      </c>
      <c r="F2089" s="2">
        <v>27316.880000000001</v>
      </c>
      <c r="G2089" s="3">
        <v>66867.214000000007</v>
      </c>
      <c r="H2089" s="3">
        <v>273.16880000000003</v>
      </c>
      <c r="I2089" s="3">
        <v>1283.89336</v>
      </c>
      <c r="J2089" s="3">
        <v>28873.942159999999</v>
      </c>
      <c r="K2089" s="3">
        <v>44421.449476923073</v>
      </c>
      <c r="L2089" s="4">
        <v>0.35</v>
      </c>
    </row>
    <row r="2090" spans="1:12" x14ac:dyDescent="0.35">
      <c r="A2090" s="1" t="s">
        <v>3733</v>
      </c>
      <c r="B2090" t="s">
        <v>2486</v>
      </c>
      <c r="C2090" t="s">
        <v>13</v>
      </c>
      <c r="D2090" t="s">
        <v>14</v>
      </c>
      <c r="E2090">
        <v>1</v>
      </c>
      <c r="F2090" s="2">
        <v>30048.13</v>
      </c>
      <c r="G2090" s="3">
        <v>73552.864000000001</v>
      </c>
      <c r="H2090" s="3">
        <v>300.48130000000003</v>
      </c>
      <c r="I2090" s="3">
        <v>1412.2621100000001</v>
      </c>
      <c r="J2090" s="3">
        <v>31760.87341</v>
      </c>
      <c r="K2090" s="3">
        <v>48862.882169230768</v>
      </c>
      <c r="L2090" s="4">
        <v>0.35</v>
      </c>
    </row>
    <row r="2091" spans="1:12" x14ac:dyDescent="0.35">
      <c r="A2091" s="1" t="s">
        <v>3734</v>
      </c>
      <c r="B2091" t="s">
        <v>2486</v>
      </c>
      <c r="C2091" t="s">
        <v>13</v>
      </c>
      <c r="D2091" t="s">
        <v>14</v>
      </c>
      <c r="E2091">
        <v>1</v>
      </c>
      <c r="F2091" s="2">
        <v>32233.75</v>
      </c>
      <c r="G2091" s="3">
        <v>78902.902000000002</v>
      </c>
      <c r="H2091" s="3">
        <v>322.33750000000003</v>
      </c>
      <c r="I2091" s="3">
        <v>1514.9862499999999</v>
      </c>
      <c r="J2091" s="3">
        <v>34071.073750000003</v>
      </c>
      <c r="K2091" s="3">
        <v>52417.036538461543</v>
      </c>
      <c r="L2091" s="4">
        <v>0.35</v>
      </c>
    </row>
    <row r="2092" spans="1:12" x14ac:dyDescent="0.35">
      <c r="A2092" s="1" t="s">
        <v>3735</v>
      </c>
      <c r="B2092" t="s">
        <v>2486</v>
      </c>
      <c r="C2092" t="s">
        <v>13</v>
      </c>
      <c r="D2092" t="s">
        <v>14</v>
      </c>
      <c r="E2092">
        <v>1</v>
      </c>
      <c r="F2092" s="2">
        <v>30136.25</v>
      </c>
      <c r="G2092" s="3">
        <v>73768.563999999998</v>
      </c>
      <c r="H2092" s="3">
        <v>301.36250000000001</v>
      </c>
      <c r="I2092" s="3">
        <v>1416.4037499999999</v>
      </c>
      <c r="J2092" s="3">
        <v>31854.016250000001</v>
      </c>
      <c r="K2092" s="3">
        <v>49006.178846153845</v>
      </c>
      <c r="L2092" s="4">
        <v>0.35</v>
      </c>
    </row>
    <row r="2093" spans="1:12" x14ac:dyDescent="0.35">
      <c r="A2093" s="1" t="s">
        <v>3736</v>
      </c>
      <c r="B2093" t="s">
        <v>2489</v>
      </c>
      <c r="C2093" t="s">
        <v>13</v>
      </c>
      <c r="D2093" t="s">
        <v>14</v>
      </c>
      <c r="E2093">
        <v>1</v>
      </c>
      <c r="F2093" s="2">
        <v>31140.63</v>
      </c>
      <c r="G2093" s="3">
        <v>76227.120999999999</v>
      </c>
      <c r="H2093" s="3">
        <v>311.40630000000004</v>
      </c>
      <c r="I2093" s="3">
        <v>1463.60961</v>
      </c>
      <c r="J2093" s="3">
        <v>32915.645909999999</v>
      </c>
      <c r="K2093" s="3">
        <v>50639.455246153841</v>
      </c>
      <c r="L2093" s="4">
        <v>0.34999999999999992</v>
      </c>
    </row>
    <row r="2094" spans="1:12" x14ac:dyDescent="0.35">
      <c r="A2094" s="1" t="s">
        <v>3737</v>
      </c>
      <c r="B2094" t="s">
        <v>2491</v>
      </c>
      <c r="C2094" t="s">
        <v>13</v>
      </c>
      <c r="D2094" t="s">
        <v>14</v>
      </c>
      <c r="E2094">
        <v>1</v>
      </c>
      <c r="F2094" s="2">
        <v>30136.25</v>
      </c>
      <c r="G2094" s="3">
        <v>73768.563999999998</v>
      </c>
      <c r="H2094" s="3">
        <v>301.36250000000001</v>
      </c>
      <c r="I2094" s="3">
        <v>1416.4037499999999</v>
      </c>
      <c r="J2094" s="3">
        <v>31854.016250000001</v>
      </c>
      <c r="K2094" s="3">
        <v>49006.178846153845</v>
      </c>
      <c r="L2094" s="4">
        <v>0.35</v>
      </c>
    </row>
    <row r="2095" spans="1:12" x14ac:dyDescent="0.35">
      <c r="A2095" s="1" t="s">
        <v>3738</v>
      </c>
      <c r="B2095" t="s">
        <v>2491</v>
      </c>
      <c r="C2095" t="s">
        <v>13</v>
      </c>
      <c r="D2095" t="s">
        <v>14</v>
      </c>
      <c r="E2095">
        <v>1</v>
      </c>
      <c r="F2095" s="2">
        <v>33150</v>
      </c>
      <c r="G2095" s="3">
        <v>81145.736000000004</v>
      </c>
      <c r="H2095" s="3">
        <v>331.5</v>
      </c>
      <c r="I2095" s="3">
        <v>1558.05</v>
      </c>
      <c r="J2095" s="3">
        <v>35039.550000000003</v>
      </c>
      <c r="K2095" s="3">
        <v>53907</v>
      </c>
      <c r="L2095" s="4">
        <v>0.34999999999999992</v>
      </c>
    </row>
    <row r="2096" spans="1:12" x14ac:dyDescent="0.35">
      <c r="A2096" s="1" t="s">
        <v>3739</v>
      </c>
      <c r="B2096" t="s">
        <v>2496</v>
      </c>
      <c r="C2096" t="s">
        <v>13</v>
      </c>
      <c r="D2096" t="s">
        <v>14</v>
      </c>
      <c r="E2096">
        <v>1</v>
      </c>
      <c r="F2096" s="2">
        <v>30976.880000000001</v>
      </c>
      <c r="G2096" s="3">
        <v>75826.296000000002</v>
      </c>
      <c r="H2096" s="3">
        <v>309.7688</v>
      </c>
      <c r="I2096" s="3">
        <v>1455.91336</v>
      </c>
      <c r="J2096" s="3">
        <v>32742.562160000001</v>
      </c>
      <c r="K2096" s="3">
        <v>50373.172553846154</v>
      </c>
      <c r="L2096" s="4">
        <v>0.35</v>
      </c>
    </row>
    <row r="2097" spans="1:12" x14ac:dyDescent="0.35">
      <c r="A2097" s="1" t="s">
        <v>3740</v>
      </c>
      <c r="B2097" t="s">
        <v>2498</v>
      </c>
      <c r="C2097" t="s">
        <v>13</v>
      </c>
      <c r="D2097" t="s">
        <v>14</v>
      </c>
      <c r="E2097">
        <v>1</v>
      </c>
      <c r="F2097" s="2">
        <v>32658.75</v>
      </c>
      <c r="G2097" s="3">
        <v>79943.236000000004</v>
      </c>
      <c r="H2097" s="3">
        <v>326.58750000000003</v>
      </c>
      <c r="I2097" s="3">
        <v>1534.9612500000001</v>
      </c>
      <c r="J2097" s="3">
        <v>34520.298750000002</v>
      </c>
      <c r="K2097" s="3">
        <v>53108.151923076926</v>
      </c>
      <c r="L2097" s="4">
        <v>0.35000000000000003</v>
      </c>
    </row>
    <row r="2098" spans="1:12" x14ac:dyDescent="0.35">
      <c r="A2098" s="1" t="s">
        <v>3741</v>
      </c>
      <c r="B2098" t="s">
        <v>2502</v>
      </c>
      <c r="C2098" t="s">
        <v>13</v>
      </c>
      <c r="D2098" t="s">
        <v>14</v>
      </c>
      <c r="E2098">
        <v>1</v>
      </c>
      <c r="F2098" s="2">
        <v>22473.13</v>
      </c>
      <c r="G2098" s="3">
        <v>55010.512999999999</v>
      </c>
      <c r="H2098" s="3">
        <v>224.7313</v>
      </c>
      <c r="I2098" s="3">
        <v>1056.23711</v>
      </c>
      <c r="J2098" s="3">
        <v>23754.098409999999</v>
      </c>
      <c r="K2098" s="3">
        <v>36544.766784615378</v>
      </c>
      <c r="L2098" s="4">
        <v>0.34999999999999992</v>
      </c>
    </row>
    <row r="2099" spans="1:12" x14ac:dyDescent="0.35">
      <c r="A2099" s="1" t="s">
        <v>3742</v>
      </c>
      <c r="B2099" t="s">
        <v>2502</v>
      </c>
      <c r="C2099" t="s">
        <v>13</v>
      </c>
      <c r="D2099" t="s">
        <v>14</v>
      </c>
      <c r="E2099">
        <v>1</v>
      </c>
      <c r="F2099" s="2">
        <v>25295</v>
      </c>
      <c r="G2099" s="3">
        <v>61917.99</v>
      </c>
      <c r="H2099" s="3">
        <v>252.95000000000002</v>
      </c>
      <c r="I2099" s="3">
        <v>1188.865</v>
      </c>
      <c r="J2099" s="3">
        <v>26736.815000000002</v>
      </c>
      <c r="K2099" s="3">
        <v>41133.561538461538</v>
      </c>
      <c r="L2099" s="4">
        <v>0.34999999999999992</v>
      </c>
    </row>
    <row r="2100" spans="1:12" x14ac:dyDescent="0.35">
      <c r="A2100" s="1" t="s">
        <v>3743</v>
      </c>
      <c r="B2100" t="s">
        <v>3744</v>
      </c>
      <c r="C2100" t="s">
        <v>21</v>
      </c>
      <c r="D2100" t="s">
        <v>22</v>
      </c>
      <c r="E2100">
        <v>1</v>
      </c>
      <c r="F2100" s="2">
        <v>526.67999999999995</v>
      </c>
      <c r="G2100" s="3">
        <v>1232</v>
      </c>
      <c r="H2100" s="3">
        <v>5.2667999999999999</v>
      </c>
      <c r="I2100" s="3">
        <v>24.753959999999999</v>
      </c>
      <c r="J2100" s="3">
        <v>556.70075999999995</v>
      </c>
      <c r="K2100" s="3">
        <v>856.46270769230762</v>
      </c>
      <c r="L2100" s="4">
        <v>0.35000000000000003</v>
      </c>
    </row>
    <row r="2101" spans="1:12" x14ac:dyDescent="0.35">
      <c r="A2101" s="1" t="s">
        <v>3745</v>
      </c>
      <c r="B2101" t="s">
        <v>2505</v>
      </c>
      <c r="C2101" t="s">
        <v>13</v>
      </c>
      <c r="D2101" t="s">
        <v>14</v>
      </c>
      <c r="E2101">
        <v>1</v>
      </c>
      <c r="F2101" s="2">
        <v>23290.63</v>
      </c>
      <c r="G2101" s="3">
        <v>57011.62</v>
      </c>
      <c r="H2101" s="3">
        <v>232.90630000000002</v>
      </c>
      <c r="I2101" s="3">
        <v>1094.6596100000002</v>
      </c>
      <c r="J2101" s="3">
        <v>24618.195909999999</v>
      </c>
      <c r="K2101" s="3">
        <v>37874.147553846153</v>
      </c>
      <c r="L2101" s="4">
        <v>0.35000000000000003</v>
      </c>
    </row>
    <row r="2102" spans="1:12" x14ac:dyDescent="0.35">
      <c r="A2102" s="1" t="s">
        <v>3746</v>
      </c>
      <c r="B2102" t="s">
        <v>2505</v>
      </c>
      <c r="C2102" t="s">
        <v>13</v>
      </c>
      <c r="D2102" t="s">
        <v>14</v>
      </c>
      <c r="E2102">
        <v>1</v>
      </c>
      <c r="F2102" s="2">
        <v>22473.13</v>
      </c>
      <c r="G2102" s="3">
        <v>55010.512999999999</v>
      </c>
      <c r="H2102" s="3">
        <v>224.7313</v>
      </c>
      <c r="I2102" s="3">
        <v>1056.23711</v>
      </c>
      <c r="J2102" s="3">
        <v>23754.098409999999</v>
      </c>
      <c r="K2102" s="3">
        <v>36544.766784615378</v>
      </c>
      <c r="L2102" s="4">
        <v>0.34999999999999992</v>
      </c>
    </row>
    <row r="2103" spans="1:12" x14ac:dyDescent="0.35">
      <c r="A2103" s="1" t="s">
        <v>3747</v>
      </c>
      <c r="B2103" t="s">
        <v>2505</v>
      </c>
      <c r="C2103" t="s">
        <v>13</v>
      </c>
      <c r="D2103" t="s">
        <v>14</v>
      </c>
      <c r="E2103">
        <v>1</v>
      </c>
      <c r="F2103" s="2">
        <v>25295</v>
      </c>
      <c r="G2103" s="3">
        <v>61917.99</v>
      </c>
      <c r="H2103" s="3">
        <v>252.95000000000002</v>
      </c>
      <c r="I2103" s="3">
        <v>1188.865</v>
      </c>
      <c r="J2103" s="3">
        <v>26736.815000000002</v>
      </c>
      <c r="K2103" s="3">
        <v>41133.561538461538</v>
      </c>
      <c r="L2103" s="4">
        <v>0.34999999999999992</v>
      </c>
    </row>
    <row r="2104" spans="1:12" x14ac:dyDescent="0.35">
      <c r="A2104" s="1" t="s">
        <v>3748</v>
      </c>
      <c r="B2104" t="s">
        <v>2505</v>
      </c>
      <c r="C2104" t="s">
        <v>13</v>
      </c>
      <c r="D2104" t="s">
        <v>14</v>
      </c>
      <c r="E2104">
        <v>1</v>
      </c>
      <c r="F2104" s="2">
        <v>23386.25</v>
      </c>
      <c r="G2104" s="3">
        <v>57245.686000000002</v>
      </c>
      <c r="H2104" s="3">
        <v>233.86250000000001</v>
      </c>
      <c r="I2104" s="3">
        <v>1099.1537499999999</v>
      </c>
      <c r="J2104" s="3">
        <v>24719.266250000001</v>
      </c>
      <c r="K2104" s="3">
        <v>38029.640384615384</v>
      </c>
      <c r="L2104" s="4">
        <v>0.35</v>
      </c>
    </row>
    <row r="2105" spans="1:12" x14ac:dyDescent="0.35">
      <c r="A2105" s="1" t="s">
        <v>3749</v>
      </c>
      <c r="B2105" t="s">
        <v>2507</v>
      </c>
      <c r="C2105" t="s">
        <v>13</v>
      </c>
      <c r="D2105" t="s">
        <v>14</v>
      </c>
      <c r="E2105">
        <v>1</v>
      </c>
      <c r="F2105" s="2">
        <v>28380.63</v>
      </c>
      <c r="G2105" s="3">
        <v>69471.101999999999</v>
      </c>
      <c r="H2105" s="3">
        <v>283.80630000000002</v>
      </c>
      <c r="I2105" s="3">
        <v>1333.8896099999999</v>
      </c>
      <c r="J2105" s="3">
        <v>29998.32591</v>
      </c>
      <c r="K2105" s="3">
        <v>46151.270630769228</v>
      </c>
      <c r="L2105" s="4">
        <v>0.35</v>
      </c>
    </row>
    <row r="2106" spans="1:12" x14ac:dyDescent="0.35">
      <c r="A2106" s="1" t="s">
        <v>3750</v>
      </c>
      <c r="B2106" t="s">
        <v>2507</v>
      </c>
      <c r="C2106" t="s">
        <v>13</v>
      </c>
      <c r="D2106" t="s">
        <v>14</v>
      </c>
      <c r="E2106">
        <v>1</v>
      </c>
      <c r="F2106" s="2">
        <v>28131.25</v>
      </c>
      <c r="G2106" s="3">
        <v>68860.657000000007</v>
      </c>
      <c r="H2106" s="3">
        <v>281.3125</v>
      </c>
      <c r="I2106" s="3">
        <v>1322.16875</v>
      </c>
      <c r="J2106" s="3">
        <v>29734.731250000001</v>
      </c>
      <c r="K2106" s="3">
        <v>45745.740384615383</v>
      </c>
      <c r="L2106" s="4">
        <v>0.35</v>
      </c>
    </row>
    <row r="2107" spans="1:12" x14ac:dyDescent="0.35">
      <c r="A2107" s="1" t="s">
        <v>3751</v>
      </c>
      <c r="B2107" t="s">
        <v>2510</v>
      </c>
      <c r="C2107" t="s">
        <v>13</v>
      </c>
      <c r="D2107" t="s">
        <v>14</v>
      </c>
      <c r="E2107">
        <v>1</v>
      </c>
      <c r="F2107" s="2">
        <v>27385</v>
      </c>
      <c r="G2107" s="3">
        <v>67033.960000000006</v>
      </c>
      <c r="H2107" s="3">
        <v>273.85000000000002</v>
      </c>
      <c r="I2107" s="3">
        <v>1287.095</v>
      </c>
      <c r="J2107" s="3">
        <v>28945.945</v>
      </c>
      <c r="K2107" s="3">
        <v>44532.223076923074</v>
      </c>
      <c r="L2107" s="4">
        <v>0.35</v>
      </c>
    </row>
    <row r="2108" spans="1:12" x14ac:dyDescent="0.35">
      <c r="A2108" s="1" t="s">
        <v>3752</v>
      </c>
      <c r="B2108" t="s">
        <v>2510</v>
      </c>
      <c r="C2108" t="s">
        <v>13</v>
      </c>
      <c r="D2108" t="s">
        <v>14</v>
      </c>
      <c r="E2108">
        <v>1</v>
      </c>
      <c r="F2108" s="2">
        <v>29376.25</v>
      </c>
      <c r="G2108" s="3">
        <v>71908.210999999996</v>
      </c>
      <c r="H2108" s="3">
        <v>293.76249999999999</v>
      </c>
      <c r="I2108" s="3">
        <v>1380.6837499999999</v>
      </c>
      <c r="J2108" s="3">
        <v>31050.696250000001</v>
      </c>
      <c r="K2108" s="3">
        <v>47770.301923076921</v>
      </c>
      <c r="L2108" s="4">
        <v>0.34999999999999992</v>
      </c>
    </row>
    <row r="2109" spans="1:12" x14ac:dyDescent="0.35">
      <c r="A2109" s="1" t="s">
        <v>3753</v>
      </c>
      <c r="B2109" t="s">
        <v>2516</v>
      </c>
      <c r="C2109" t="s">
        <v>13</v>
      </c>
      <c r="D2109" t="s">
        <v>14</v>
      </c>
      <c r="E2109">
        <v>1</v>
      </c>
      <c r="F2109" s="2">
        <v>26509.38</v>
      </c>
      <c r="G2109" s="3">
        <v>64890.593000000001</v>
      </c>
      <c r="H2109" s="3">
        <v>265.09379999999999</v>
      </c>
      <c r="I2109" s="3">
        <v>1245.9408600000002</v>
      </c>
      <c r="J2109" s="3">
        <v>28020.414659999999</v>
      </c>
      <c r="K2109" s="3">
        <v>43108.330246153841</v>
      </c>
      <c r="L2109" s="4">
        <v>0.34999999999999992</v>
      </c>
    </row>
    <row r="2110" spans="1:12" x14ac:dyDescent="0.35">
      <c r="A2110" s="1" t="s">
        <v>3754</v>
      </c>
      <c r="B2110" t="s">
        <v>2516</v>
      </c>
      <c r="C2110" t="s">
        <v>13</v>
      </c>
      <c r="D2110" t="s">
        <v>14</v>
      </c>
      <c r="E2110">
        <v>1</v>
      </c>
      <c r="F2110" s="2">
        <v>30220.63</v>
      </c>
      <c r="G2110" s="3">
        <v>73975.115000000005</v>
      </c>
      <c r="H2110" s="3">
        <v>302.2063</v>
      </c>
      <c r="I2110" s="3">
        <v>1420.36961</v>
      </c>
      <c r="J2110" s="3">
        <v>31943.205910000004</v>
      </c>
      <c r="K2110" s="3">
        <v>49143.39370769231</v>
      </c>
      <c r="L2110" s="4">
        <v>0.34999999999999992</v>
      </c>
    </row>
    <row r="2111" spans="1:12" x14ac:dyDescent="0.35">
      <c r="A2111" s="1" t="s">
        <v>3755</v>
      </c>
      <c r="B2111" t="s">
        <v>2521</v>
      </c>
      <c r="C2111" t="s">
        <v>13</v>
      </c>
      <c r="D2111" t="s">
        <v>14</v>
      </c>
      <c r="E2111">
        <v>1</v>
      </c>
      <c r="F2111" s="2">
        <v>28380.63</v>
      </c>
      <c r="G2111" s="3">
        <v>69471.101999999999</v>
      </c>
      <c r="H2111" s="3">
        <v>283.80630000000002</v>
      </c>
      <c r="I2111" s="3">
        <v>1333.8896099999999</v>
      </c>
      <c r="J2111" s="3">
        <v>29998.32591</v>
      </c>
      <c r="K2111" s="3">
        <v>46151.270630769228</v>
      </c>
      <c r="L2111" s="4">
        <v>0.35</v>
      </c>
    </row>
    <row r="2112" spans="1:12" x14ac:dyDescent="0.35">
      <c r="A2112" s="1" t="s">
        <v>3756</v>
      </c>
      <c r="B2112" t="s">
        <v>2521</v>
      </c>
      <c r="C2112" t="s">
        <v>13</v>
      </c>
      <c r="D2112" t="s">
        <v>14</v>
      </c>
      <c r="E2112">
        <v>1</v>
      </c>
      <c r="F2112" s="2">
        <v>29160.63</v>
      </c>
      <c r="G2112" s="3">
        <v>71380.410999999993</v>
      </c>
      <c r="H2112" s="3">
        <v>291.60630000000003</v>
      </c>
      <c r="I2112" s="3">
        <v>1370.54961</v>
      </c>
      <c r="J2112" s="3">
        <v>30822.785909999999</v>
      </c>
      <c r="K2112" s="3">
        <v>47419.670630769229</v>
      </c>
      <c r="L2112" s="4">
        <v>0.35000000000000003</v>
      </c>
    </row>
    <row r="2113" spans="1:12" x14ac:dyDescent="0.35">
      <c r="A2113" s="1" t="s">
        <v>3757</v>
      </c>
      <c r="B2113" t="s">
        <v>2521</v>
      </c>
      <c r="C2113" t="s">
        <v>13</v>
      </c>
      <c r="D2113" t="s">
        <v>14</v>
      </c>
      <c r="E2113">
        <v>1</v>
      </c>
      <c r="F2113" s="2">
        <v>29955.63</v>
      </c>
      <c r="G2113" s="3">
        <v>73326.444000000003</v>
      </c>
      <c r="H2113" s="3">
        <v>299.55630000000002</v>
      </c>
      <c r="I2113" s="3">
        <v>1407.91461</v>
      </c>
      <c r="J2113" s="3">
        <v>31663.100910000001</v>
      </c>
      <c r="K2113" s="3">
        <v>48712.46293846154</v>
      </c>
      <c r="L2113" s="4">
        <v>0.35</v>
      </c>
    </row>
    <row r="2114" spans="1:12" x14ac:dyDescent="0.35">
      <c r="A2114" s="1" t="s">
        <v>3758</v>
      </c>
      <c r="B2114" t="s">
        <v>2521</v>
      </c>
      <c r="C2114" t="s">
        <v>13</v>
      </c>
      <c r="D2114" t="s">
        <v>14</v>
      </c>
      <c r="E2114">
        <v>1</v>
      </c>
      <c r="F2114" s="2">
        <v>32233.75</v>
      </c>
      <c r="G2114" s="3">
        <v>78902.902000000002</v>
      </c>
      <c r="H2114" s="3">
        <v>322.33750000000003</v>
      </c>
      <c r="I2114" s="3">
        <v>1514.9862499999999</v>
      </c>
      <c r="J2114" s="3">
        <v>34071.073750000003</v>
      </c>
      <c r="K2114" s="3">
        <v>52417.036538461543</v>
      </c>
      <c r="L2114" s="4">
        <v>0.35</v>
      </c>
    </row>
    <row r="2115" spans="1:12" x14ac:dyDescent="0.35">
      <c r="A2115" s="1" t="s">
        <v>3759</v>
      </c>
      <c r="B2115" t="s">
        <v>3760</v>
      </c>
      <c r="C2115" t="s">
        <v>13</v>
      </c>
      <c r="D2115" t="s">
        <v>14</v>
      </c>
      <c r="E2115">
        <v>1</v>
      </c>
      <c r="F2115" s="2">
        <v>4285</v>
      </c>
      <c r="G2115" s="3">
        <v>10488.968000000001</v>
      </c>
      <c r="H2115" s="3">
        <v>42.85</v>
      </c>
      <c r="I2115" s="3">
        <v>201.39500000000001</v>
      </c>
      <c r="J2115" s="3">
        <v>4529.2450000000008</v>
      </c>
      <c r="K2115" s="3">
        <v>6968.0692307692316</v>
      </c>
      <c r="L2115" s="4">
        <v>0.35</v>
      </c>
    </row>
    <row r="2116" spans="1:12" x14ac:dyDescent="0.35">
      <c r="A2116" s="1" t="s">
        <v>3761</v>
      </c>
      <c r="B2116" t="s">
        <v>3762</v>
      </c>
      <c r="C2116" t="s">
        <v>13</v>
      </c>
      <c r="D2116" t="s">
        <v>14</v>
      </c>
      <c r="E2116">
        <v>1</v>
      </c>
      <c r="F2116" s="2">
        <v>3372.5</v>
      </c>
      <c r="G2116" s="3">
        <v>8255.3184000000001</v>
      </c>
      <c r="H2116" s="3">
        <v>33.725000000000001</v>
      </c>
      <c r="I2116" s="3">
        <v>158.50749999999999</v>
      </c>
      <c r="J2116" s="3">
        <v>3564.7325000000001</v>
      </c>
      <c r="K2116" s="3">
        <v>5484.2038461538459</v>
      </c>
      <c r="L2116" s="4">
        <v>0.35</v>
      </c>
    </row>
    <row r="2117" spans="1:12" x14ac:dyDescent="0.35">
      <c r="A2117" s="1" t="s">
        <v>3763</v>
      </c>
      <c r="B2117" t="s">
        <v>3764</v>
      </c>
      <c r="C2117" t="s">
        <v>13</v>
      </c>
      <c r="D2117" t="s">
        <v>14</v>
      </c>
      <c r="E2117">
        <v>1</v>
      </c>
      <c r="F2117" s="2">
        <v>6888.13</v>
      </c>
      <c r="G2117" s="3">
        <v>16861.006000000001</v>
      </c>
      <c r="H2117" s="3">
        <v>68.881299999999996</v>
      </c>
      <c r="I2117" s="3">
        <v>323.74211000000003</v>
      </c>
      <c r="J2117" s="3">
        <v>7280.7534100000003</v>
      </c>
      <c r="K2117" s="3">
        <v>11201.159092307693</v>
      </c>
      <c r="L2117" s="4">
        <v>0.35000000000000003</v>
      </c>
    </row>
    <row r="2118" spans="1:12" x14ac:dyDescent="0.35">
      <c r="A2118" s="1" t="s">
        <v>3765</v>
      </c>
      <c r="B2118" t="s">
        <v>3766</v>
      </c>
      <c r="C2118" t="s">
        <v>13</v>
      </c>
      <c r="D2118" t="s">
        <v>14</v>
      </c>
      <c r="E2118">
        <v>1</v>
      </c>
      <c r="F2118" s="2">
        <v>8918.75</v>
      </c>
      <c r="G2118" s="3">
        <v>21831.633000000002</v>
      </c>
      <c r="H2118" s="3">
        <v>89.1875</v>
      </c>
      <c r="I2118" s="3">
        <v>419.18124999999998</v>
      </c>
      <c r="J2118" s="3">
        <v>9427.1187499999996</v>
      </c>
      <c r="K2118" s="3">
        <v>14503.259615384613</v>
      </c>
      <c r="L2118" s="4">
        <v>0.34999999999999992</v>
      </c>
    </row>
    <row r="2119" spans="1:12" x14ac:dyDescent="0.35">
      <c r="A2119" s="1" t="s">
        <v>3767</v>
      </c>
      <c r="B2119" t="s">
        <v>3766</v>
      </c>
      <c r="C2119" t="s">
        <v>13</v>
      </c>
      <c r="D2119" t="s">
        <v>14</v>
      </c>
      <c r="E2119">
        <v>1</v>
      </c>
      <c r="F2119" s="2">
        <v>8860.6299999999992</v>
      </c>
      <c r="G2119" s="3">
        <v>21689.360000000001</v>
      </c>
      <c r="H2119" s="3">
        <v>88.60629999999999</v>
      </c>
      <c r="I2119" s="3">
        <v>416.44960999999995</v>
      </c>
      <c r="J2119" s="3">
        <v>9365.6859099999983</v>
      </c>
      <c r="K2119" s="3">
        <v>14408.747553846151</v>
      </c>
      <c r="L2119" s="4">
        <v>0.35</v>
      </c>
    </row>
    <row r="2120" spans="1:12" x14ac:dyDescent="0.35">
      <c r="A2120" s="1" t="s">
        <v>3768</v>
      </c>
      <c r="B2120" t="s">
        <v>3769</v>
      </c>
      <c r="C2120" t="s">
        <v>17</v>
      </c>
      <c r="D2120" t="s">
        <v>18</v>
      </c>
      <c r="E2120">
        <v>1</v>
      </c>
      <c r="F2120" s="2">
        <v>62.5</v>
      </c>
      <c r="G2120" s="3">
        <v>152.99199999999999</v>
      </c>
      <c r="H2120" s="3">
        <v>0.625</v>
      </c>
      <c r="I2120" s="3">
        <v>2.9375</v>
      </c>
      <c r="J2120" s="3">
        <v>66.0625</v>
      </c>
      <c r="K2120" s="3">
        <v>101.63461538461539</v>
      </c>
      <c r="L2120" s="4">
        <v>0.35000000000000003</v>
      </c>
    </row>
    <row r="2121" spans="1:12" x14ac:dyDescent="0.35">
      <c r="A2121" s="1" t="s">
        <v>3770</v>
      </c>
      <c r="B2121" t="s">
        <v>3771</v>
      </c>
      <c r="C2121" t="s">
        <v>13</v>
      </c>
      <c r="D2121" t="s">
        <v>14</v>
      </c>
      <c r="E2121">
        <v>1</v>
      </c>
      <c r="F2121" s="2">
        <v>9633.75</v>
      </c>
      <c r="G2121" s="3">
        <v>23581.834999999999</v>
      </c>
      <c r="H2121" s="3">
        <v>96.337500000000006</v>
      </c>
      <c r="I2121" s="3">
        <v>452.78625</v>
      </c>
      <c r="J2121" s="3">
        <v>10182.873749999999</v>
      </c>
      <c r="K2121" s="3">
        <v>15665.959615384612</v>
      </c>
      <c r="L2121" s="4">
        <v>0.34999999999999992</v>
      </c>
    </row>
    <row r="2122" spans="1:12" x14ac:dyDescent="0.35">
      <c r="A2122" s="1" t="s">
        <v>3772</v>
      </c>
      <c r="B2122" t="s">
        <v>2529</v>
      </c>
      <c r="C2122" t="s">
        <v>13</v>
      </c>
      <c r="D2122" t="s">
        <v>14</v>
      </c>
      <c r="E2122">
        <v>1</v>
      </c>
      <c r="F2122" s="2">
        <v>11233.13</v>
      </c>
      <c r="G2122" s="3">
        <v>27496.850999999999</v>
      </c>
      <c r="H2122" s="3">
        <v>112.3313</v>
      </c>
      <c r="I2122" s="3">
        <v>527.95710999999994</v>
      </c>
      <c r="J2122" s="3">
        <v>11873.418409999998</v>
      </c>
      <c r="K2122" s="3">
        <v>18266.797553846151</v>
      </c>
      <c r="L2122" s="4">
        <v>0.35</v>
      </c>
    </row>
    <row r="2123" spans="1:12" x14ac:dyDescent="0.35">
      <c r="A2123" s="1" t="s">
        <v>3773</v>
      </c>
      <c r="B2123" t="s">
        <v>3774</v>
      </c>
      <c r="C2123" t="s">
        <v>13</v>
      </c>
      <c r="D2123" t="s">
        <v>14</v>
      </c>
      <c r="E2123">
        <v>1</v>
      </c>
      <c r="F2123" s="2">
        <v>10821.88</v>
      </c>
      <c r="G2123" s="3">
        <v>26490.171999999999</v>
      </c>
      <c r="H2123" s="3">
        <v>108.21879999999999</v>
      </c>
      <c r="I2123" s="3">
        <v>508.62835999999999</v>
      </c>
      <c r="J2123" s="3">
        <v>11438.72716</v>
      </c>
      <c r="K2123" s="3">
        <v>17598.041784615383</v>
      </c>
      <c r="L2123" s="4">
        <v>0.34999999999999992</v>
      </c>
    </row>
    <row r="2124" spans="1:12" x14ac:dyDescent="0.35">
      <c r="A2124" s="1" t="s">
        <v>3775</v>
      </c>
      <c r="B2124" t="s">
        <v>2532</v>
      </c>
      <c r="C2124" t="s">
        <v>13</v>
      </c>
      <c r="D2124" t="s">
        <v>14</v>
      </c>
      <c r="E2124">
        <v>1</v>
      </c>
      <c r="F2124" s="2">
        <v>10813.13</v>
      </c>
      <c r="G2124" s="3">
        <v>26468.758000000002</v>
      </c>
      <c r="H2124" s="3">
        <v>108.1313</v>
      </c>
      <c r="I2124" s="3">
        <v>508.21710999999999</v>
      </c>
      <c r="J2124" s="3">
        <v>11429.478409999998</v>
      </c>
      <c r="K2124" s="3">
        <v>17583.812938461535</v>
      </c>
      <c r="L2124" s="4">
        <v>0.35</v>
      </c>
    </row>
    <row r="2125" spans="1:12" x14ac:dyDescent="0.35">
      <c r="A2125" s="1" t="s">
        <v>3776</v>
      </c>
      <c r="B2125" t="s">
        <v>2532</v>
      </c>
      <c r="C2125" t="s">
        <v>13</v>
      </c>
      <c r="D2125" t="s">
        <v>14</v>
      </c>
      <c r="E2125">
        <v>1</v>
      </c>
      <c r="F2125" s="2">
        <v>13611.88</v>
      </c>
      <c r="G2125" s="3">
        <v>33319.641000000003</v>
      </c>
      <c r="H2125" s="3">
        <v>136.11879999999999</v>
      </c>
      <c r="I2125" s="3">
        <v>639.75835999999993</v>
      </c>
      <c r="J2125" s="3">
        <v>14387.757159999999</v>
      </c>
      <c r="K2125" s="3">
        <v>22135.011015384614</v>
      </c>
      <c r="L2125" s="4">
        <v>0.35000000000000003</v>
      </c>
    </row>
    <row r="2126" spans="1:12" x14ac:dyDescent="0.35">
      <c r="A2126" s="1" t="s">
        <v>3777</v>
      </c>
      <c r="B2126" t="s">
        <v>2540</v>
      </c>
      <c r="C2126" t="s">
        <v>13</v>
      </c>
      <c r="D2126" t="s">
        <v>14</v>
      </c>
      <c r="E2126">
        <v>1</v>
      </c>
      <c r="F2126" s="2">
        <v>28026.25</v>
      </c>
      <c r="G2126" s="3">
        <v>68603.64</v>
      </c>
      <c r="H2126" s="3">
        <v>280.26249999999999</v>
      </c>
      <c r="I2126" s="3">
        <v>1317.2337500000001</v>
      </c>
      <c r="J2126" s="3">
        <v>29623.74625</v>
      </c>
      <c r="K2126" s="3">
        <v>45574.994230769233</v>
      </c>
      <c r="L2126" s="4">
        <v>0.35000000000000003</v>
      </c>
    </row>
    <row r="2127" spans="1:12" x14ac:dyDescent="0.35">
      <c r="A2127" s="1" t="s">
        <v>3778</v>
      </c>
      <c r="B2127" t="s">
        <v>2543</v>
      </c>
      <c r="C2127" t="s">
        <v>13</v>
      </c>
      <c r="D2127" t="s">
        <v>14</v>
      </c>
      <c r="E2127">
        <v>1</v>
      </c>
      <c r="F2127" s="2">
        <v>22782.5</v>
      </c>
      <c r="G2127" s="3">
        <v>55767.800999999999</v>
      </c>
      <c r="H2127" s="3">
        <v>227.82500000000002</v>
      </c>
      <c r="I2127" s="3">
        <v>1070.7774999999999</v>
      </c>
      <c r="J2127" s="3">
        <v>24081.102500000001</v>
      </c>
      <c r="K2127" s="3">
        <v>37047.85</v>
      </c>
      <c r="L2127" s="4">
        <v>0.35</v>
      </c>
    </row>
    <row r="2128" spans="1:12" x14ac:dyDescent="0.35">
      <c r="A2128" s="1" t="s">
        <v>3779</v>
      </c>
      <c r="B2128" t="s">
        <v>2543</v>
      </c>
      <c r="C2128" t="s">
        <v>13</v>
      </c>
      <c r="D2128" t="s">
        <v>14</v>
      </c>
      <c r="E2128">
        <v>1</v>
      </c>
      <c r="F2128" s="2">
        <v>26003.75</v>
      </c>
      <c r="G2128" s="3">
        <v>63652.892</v>
      </c>
      <c r="H2128" s="3">
        <v>260.03750000000002</v>
      </c>
      <c r="I2128" s="3">
        <v>1222.17625</v>
      </c>
      <c r="J2128" s="3">
        <v>27485.963749999999</v>
      </c>
      <c r="K2128" s="3">
        <v>42286.098076923074</v>
      </c>
      <c r="L2128" s="4">
        <v>0.35</v>
      </c>
    </row>
    <row r="2129" spans="1:12" x14ac:dyDescent="0.35">
      <c r="A2129" s="1" t="s">
        <v>3780</v>
      </c>
      <c r="B2129" t="s">
        <v>2545</v>
      </c>
      <c r="C2129" t="s">
        <v>13</v>
      </c>
      <c r="D2129" t="s">
        <v>14</v>
      </c>
      <c r="E2129">
        <v>1</v>
      </c>
      <c r="F2129" s="2">
        <v>12194.38</v>
      </c>
      <c r="G2129" s="3">
        <v>29849.825000000001</v>
      </c>
      <c r="H2129" s="3">
        <v>121.9438</v>
      </c>
      <c r="I2129" s="3">
        <v>573.13585999999998</v>
      </c>
      <c r="J2129" s="3">
        <v>12889.459659999999</v>
      </c>
      <c r="K2129" s="3">
        <v>19829.937938461535</v>
      </c>
      <c r="L2129" s="4">
        <v>0.35</v>
      </c>
    </row>
    <row r="2130" spans="1:12" x14ac:dyDescent="0.35">
      <c r="A2130" s="1" t="s">
        <v>3781</v>
      </c>
      <c r="B2130" t="s">
        <v>2545</v>
      </c>
      <c r="C2130" t="s">
        <v>13</v>
      </c>
      <c r="D2130" t="s">
        <v>14</v>
      </c>
      <c r="E2130">
        <v>1</v>
      </c>
      <c r="F2130" s="2">
        <v>14080</v>
      </c>
      <c r="G2130" s="3">
        <v>34465.512999999999</v>
      </c>
      <c r="H2130" s="3">
        <v>140.80000000000001</v>
      </c>
      <c r="I2130" s="3">
        <v>661.76</v>
      </c>
      <c r="J2130" s="3">
        <v>14882.56</v>
      </c>
      <c r="K2130" s="3">
        <v>22896.246153846154</v>
      </c>
      <c r="L2130" s="4">
        <v>0.35000000000000003</v>
      </c>
    </row>
    <row r="2131" spans="1:12" x14ac:dyDescent="0.35">
      <c r="A2131" s="1" t="s">
        <v>3782</v>
      </c>
      <c r="B2131" t="s">
        <v>2611</v>
      </c>
      <c r="C2131" t="s">
        <v>13</v>
      </c>
      <c r="D2131" t="s">
        <v>14</v>
      </c>
      <c r="E2131">
        <v>1</v>
      </c>
      <c r="F2131" s="2">
        <v>2440.1999999999998</v>
      </c>
      <c r="G2131" s="3">
        <v>5743.5951999999997</v>
      </c>
      <c r="H2131" s="3">
        <v>24.401999999999997</v>
      </c>
      <c r="I2131" s="3">
        <v>114.68939999999999</v>
      </c>
      <c r="J2131" s="3">
        <v>2579.2914000000001</v>
      </c>
      <c r="K2131" s="3">
        <v>3968.1406153846156</v>
      </c>
      <c r="L2131" s="4">
        <v>0.35000000000000003</v>
      </c>
    </row>
    <row r="2132" spans="1:12" x14ac:dyDescent="0.35">
      <c r="A2132" s="1" t="s">
        <v>3783</v>
      </c>
      <c r="B2132" t="s">
        <v>3784</v>
      </c>
      <c r="C2132" t="s">
        <v>13</v>
      </c>
      <c r="D2132" t="s">
        <v>14</v>
      </c>
      <c r="E2132">
        <v>1</v>
      </c>
      <c r="F2132" s="2">
        <v>2234.4</v>
      </c>
      <c r="G2132" s="3">
        <v>5258.68</v>
      </c>
      <c r="H2132" s="3">
        <v>22.344000000000001</v>
      </c>
      <c r="I2132" s="3">
        <v>105.0168</v>
      </c>
      <c r="J2132" s="3">
        <v>2361.7608</v>
      </c>
      <c r="K2132" s="3">
        <v>3633.4781538461539</v>
      </c>
      <c r="L2132" s="4">
        <v>0.35</v>
      </c>
    </row>
    <row r="2133" spans="1:12" x14ac:dyDescent="0.35">
      <c r="A2133" s="1" t="s">
        <v>3785</v>
      </c>
      <c r="B2133" t="s">
        <v>2613</v>
      </c>
      <c r="C2133" t="s">
        <v>13</v>
      </c>
      <c r="D2133" t="s">
        <v>14</v>
      </c>
      <c r="E2133">
        <v>1</v>
      </c>
      <c r="F2133" s="2">
        <v>128.1</v>
      </c>
      <c r="G2133" s="3">
        <v>289.57600000000002</v>
      </c>
      <c r="H2133" s="3">
        <v>1.2809999999999999</v>
      </c>
      <c r="I2133" s="3">
        <v>6.0206999999999997</v>
      </c>
      <c r="J2133" s="3">
        <v>135.40170000000001</v>
      </c>
      <c r="K2133" s="3">
        <v>208.3103076923077</v>
      </c>
      <c r="L2133" s="4">
        <v>0.35000000000000003</v>
      </c>
    </row>
    <row r="2134" spans="1:12" x14ac:dyDescent="0.35">
      <c r="A2134" s="1" t="s">
        <v>3786</v>
      </c>
      <c r="B2134" t="s">
        <v>2548</v>
      </c>
      <c r="C2134" t="s">
        <v>13</v>
      </c>
      <c r="D2134" t="s">
        <v>14</v>
      </c>
      <c r="E2134">
        <v>1</v>
      </c>
      <c r="F2134" s="2">
        <v>22050.63</v>
      </c>
      <c r="G2134" s="3">
        <v>53976.305</v>
      </c>
      <c r="H2134" s="3">
        <v>220.50630000000001</v>
      </c>
      <c r="I2134" s="3">
        <v>1036.37961</v>
      </c>
      <c r="J2134" s="3">
        <v>23307.515910000002</v>
      </c>
      <c r="K2134" s="3">
        <v>35857.71678461539</v>
      </c>
      <c r="L2134" s="4">
        <v>0.35000000000000003</v>
      </c>
    </row>
    <row r="2135" spans="1:12" x14ac:dyDescent="0.35">
      <c r="A2135" s="1" t="s">
        <v>3787</v>
      </c>
      <c r="B2135" t="s">
        <v>2550</v>
      </c>
      <c r="C2135" t="s">
        <v>13</v>
      </c>
      <c r="D2135" t="s">
        <v>14</v>
      </c>
      <c r="E2135">
        <v>1</v>
      </c>
      <c r="F2135" s="2">
        <v>13576.88</v>
      </c>
      <c r="G2135" s="3">
        <v>33233.961000000003</v>
      </c>
      <c r="H2135" s="3">
        <v>135.7688</v>
      </c>
      <c r="I2135" s="3">
        <v>638.11335999999994</v>
      </c>
      <c r="J2135" s="3">
        <v>14350.762159999998</v>
      </c>
      <c r="K2135" s="3">
        <v>22078.095630769229</v>
      </c>
      <c r="L2135" s="4">
        <v>0.35000000000000003</v>
      </c>
    </row>
    <row r="2136" spans="1:12" x14ac:dyDescent="0.35">
      <c r="A2136" s="1" t="s">
        <v>3788</v>
      </c>
      <c r="B2136" t="s">
        <v>2555</v>
      </c>
      <c r="C2136" t="s">
        <v>13</v>
      </c>
      <c r="D2136" t="s">
        <v>14</v>
      </c>
      <c r="E2136">
        <v>1</v>
      </c>
      <c r="F2136" s="2">
        <v>14444.38</v>
      </c>
      <c r="G2136" s="3">
        <v>35357.459000000003</v>
      </c>
      <c r="H2136" s="3">
        <v>144.44379999999998</v>
      </c>
      <c r="I2136" s="3">
        <v>678.88585999999998</v>
      </c>
      <c r="J2136" s="3">
        <v>15267.709659999999</v>
      </c>
      <c r="K2136" s="3">
        <v>23488.784092307691</v>
      </c>
      <c r="L2136" s="4">
        <v>0.35000000000000003</v>
      </c>
    </row>
    <row r="2137" spans="1:12" x14ac:dyDescent="0.35">
      <c r="A2137" s="1" t="s">
        <v>3789</v>
      </c>
      <c r="B2137" t="s">
        <v>2557</v>
      </c>
      <c r="C2137" t="s">
        <v>13</v>
      </c>
      <c r="D2137" t="s">
        <v>14</v>
      </c>
      <c r="E2137">
        <v>1</v>
      </c>
      <c r="F2137" s="2">
        <v>15889.38</v>
      </c>
      <c r="G2137" s="3">
        <v>38894.576000000001</v>
      </c>
      <c r="H2137" s="3">
        <v>158.8938</v>
      </c>
      <c r="I2137" s="3">
        <v>746.80085999999994</v>
      </c>
      <c r="J2137" s="3">
        <v>16795.074659999998</v>
      </c>
      <c r="K2137" s="3">
        <v>25838.576399999998</v>
      </c>
      <c r="L2137" s="4">
        <v>0.35000000000000003</v>
      </c>
    </row>
    <row r="2138" spans="1:12" x14ac:dyDescent="0.35">
      <c r="A2138" s="1" t="s">
        <v>3790</v>
      </c>
      <c r="B2138" t="s">
        <v>2565</v>
      </c>
      <c r="C2138" t="s">
        <v>13</v>
      </c>
      <c r="D2138" t="s">
        <v>14</v>
      </c>
      <c r="E2138">
        <v>1</v>
      </c>
      <c r="F2138" s="2">
        <v>15179.38</v>
      </c>
      <c r="G2138" s="3">
        <v>37156.616000000002</v>
      </c>
      <c r="H2138" s="3">
        <v>151.7938</v>
      </c>
      <c r="I2138" s="3">
        <v>713.43085999999994</v>
      </c>
      <c r="J2138" s="3">
        <v>16044.604659999999</v>
      </c>
      <c r="K2138" s="3">
        <v>24684.007169230768</v>
      </c>
      <c r="L2138" s="4">
        <v>0.35000000000000003</v>
      </c>
    </row>
    <row r="2139" spans="1:12" x14ac:dyDescent="0.35">
      <c r="A2139" s="1" t="s">
        <v>3791</v>
      </c>
      <c r="B2139" t="s">
        <v>2565</v>
      </c>
      <c r="C2139" t="s">
        <v>13</v>
      </c>
      <c r="D2139" t="s">
        <v>14</v>
      </c>
      <c r="E2139">
        <v>1</v>
      </c>
      <c r="F2139" s="2">
        <v>15824.38</v>
      </c>
      <c r="G2139" s="3">
        <v>38735.468000000001</v>
      </c>
      <c r="H2139" s="3">
        <v>158.24379999999999</v>
      </c>
      <c r="I2139" s="3">
        <v>743.74585999999999</v>
      </c>
      <c r="J2139" s="3">
        <v>16726.36966</v>
      </c>
      <c r="K2139" s="3">
        <v>25732.876400000001</v>
      </c>
      <c r="L2139" s="4">
        <v>0.35000000000000003</v>
      </c>
    </row>
    <row r="2140" spans="1:12" x14ac:dyDescent="0.35">
      <c r="A2140" s="1" t="s">
        <v>3792</v>
      </c>
      <c r="B2140" t="s">
        <v>2565</v>
      </c>
      <c r="C2140" t="s">
        <v>13</v>
      </c>
      <c r="D2140" t="s">
        <v>14</v>
      </c>
      <c r="E2140">
        <v>1</v>
      </c>
      <c r="F2140" s="2">
        <v>18720</v>
      </c>
      <c r="G2140" s="3">
        <v>45823.466999999997</v>
      </c>
      <c r="H2140" s="3">
        <v>187.20000000000002</v>
      </c>
      <c r="I2140" s="3">
        <v>879.84</v>
      </c>
      <c r="J2140" s="3">
        <v>19787.04</v>
      </c>
      <c r="K2140" s="3">
        <v>30441.599999999999</v>
      </c>
      <c r="L2140" s="4">
        <v>0.34999999999999992</v>
      </c>
    </row>
    <row r="2141" spans="1:12" x14ac:dyDescent="0.35">
      <c r="A2141" s="1" t="s">
        <v>3793</v>
      </c>
      <c r="B2141" t="s">
        <v>2571</v>
      </c>
      <c r="C2141" t="s">
        <v>13</v>
      </c>
      <c r="D2141" t="s">
        <v>14</v>
      </c>
      <c r="E2141">
        <v>1</v>
      </c>
      <c r="F2141" s="2">
        <v>17385</v>
      </c>
      <c r="G2141" s="3">
        <v>42555.608999999997</v>
      </c>
      <c r="H2141" s="3">
        <v>173.85</v>
      </c>
      <c r="I2141" s="3">
        <v>817.09500000000003</v>
      </c>
      <c r="J2141" s="3">
        <v>18375.945</v>
      </c>
      <c r="K2141" s="3">
        <v>28270.684615384613</v>
      </c>
      <c r="L2141" s="4">
        <v>0.34999999999999992</v>
      </c>
    </row>
    <row r="2142" spans="1:12" x14ac:dyDescent="0.35">
      <c r="A2142" s="1" t="s">
        <v>3794</v>
      </c>
      <c r="B2142" t="s">
        <v>2571</v>
      </c>
      <c r="C2142" t="s">
        <v>13</v>
      </c>
      <c r="D2142" t="s">
        <v>14</v>
      </c>
      <c r="E2142">
        <v>1</v>
      </c>
      <c r="F2142" s="2">
        <v>17696.88</v>
      </c>
      <c r="G2142" s="3">
        <v>43319.046000000002</v>
      </c>
      <c r="H2142" s="3">
        <v>176.96880000000002</v>
      </c>
      <c r="I2142" s="3">
        <v>831.75336000000004</v>
      </c>
      <c r="J2142" s="3">
        <v>18705.602159999999</v>
      </c>
      <c r="K2142" s="3">
        <v>28777.849476923075</v>
      </c>
      <c r="L2142" s="4">
        <v>0.35</v>
      </c>
    </row>
    <row r="2143" spans="1:12" x14ac:dyDescent="0.35">
      <c r="A2143" s="1" t="s">
        <v>3795</v>
      </c>
      <c r="B2143" t="s">
        <v>2573</v>
      </c>
      <c r="C2143" t="s">
        <v>13</v>
      </c>
      <c r="D2143" t="s">
        <v>14</v>
      </c>
      <c r="E2143">
        <v>1</v>
      </c>
      <c r="F2143" s="2">
        <v>17065</v>
      </c>
      <c r="G2143" s="3">
        <v>41772.303999999996</v>
      </c>
      <c r="H2143" s="3">
        <v>170.65</v>
      </c>
      <c r="I2143" s="3">
        <v>802.05499999999995</v>
      </c>
      <c r="J2143" s="3">
        <v>18037.705000000002</v>
      </c>
      <c r="K2143" s="3">
        <v>27750.315384615387</v>
      </c>
      <c r="L2143" s="4">
        <v>0.35</v>
      </c>
    </row>
    <row r="2144" spans="1:12" x14ac:dyDescent="0.35">
      <c r="A2144" s="1" t="s">
        <v>3796</v>
      </c>
      <c r="B2144" t="s">
        <v>2577</v>
      </c>
      <c r="C2144" t="s">
        <v>13</v>
      </c>
      <c r="D2144" t="s">
        <v>14</v>
      </c>
      <c r="E2144">
        <v>1</v>
      </c>
      <c r="F2144" s="2">
        <v>17805.63</v>
      </c>
      <c r="G2144" s="3">
        <v>43585.248</v>
      </c>
      <c r="H2144" s="3">
        <v>178.05630000000002</v>
      </c>
      <c r="I2144" s="3">
        <v>836.86461000000008</v>
      </c>
      <c r="J2144" s="3">
        <v>18820.550910000002</v>
      </c>
      <c r="K2144" s="3">
        <v>28954.69370769231</v>
      </c>
      <c r="L2144" s="4">
        <v>0.35</v>
      </c>
    </row>
    <row r="2145" spans="1:12" x14ac:dyDescent="0.35">
      <c r="A2145" s="1" t="s">
        <v>3797</v>
      </c>
      <c r="B2145" t="s">
        <v>2577</v>
      </c>
      <c r="C2145" t="s">
        <v>13</v>
      </c>
      <c r="D2145" t="s">
        <v>14</v>
      </c>
      <c r="E2145">
        <v>1</v>
      </c>
      <c r="F2145" s="2">
        <v>20485</v>
      </c>
      <c r="G2145" s="3">
        <v>50143.9</v>
      </c>
      <c r="H2145" s="3">
        <v>204.85</v>
      </c>
      <c r="I2145" s="3">
        <v>962.79499999999996</v>
      </c>
      <c r="J2145" s="3">
        <v>21652.644999999997</v>
      </c>
      <c r="K2145" s="3">
        <v>33311.761538461535</v>
      </c>
      <c r="L2145" s="4">
        <v>0.35000000000000003</v>
      </c>
    </row>
    <row r="2146" spans="1:12" x14ac:dyDescent="0.35">
      <c r="A2146" s="1" t="s">
        <v>3798</v>
      </c>
      <c r="B2146" t="s">
        <v>2579</v>
      </c>
      <c r="C2146" t="s">
        <v>13</v>
      </c>
      <c r="D2146" t="s">
        <v>14</v>
      </c>
      <c r="E2146">
        <v>1</v>
      </c>
      <c r="F2146" s="2">
        <v>18556.88</v>
      </c>
      <c r="G2146" s="3">
        <v>45424.175999999999</v>
      </c>
      <c r="H2146" s="3">
        <v>185.56880000000001</v>
      </c>
      <c r="I2146" s="3">
        <v>872.17336</v>
      </c>
      <c r="J2146" s="3">
        <v>19614.622160000003</v>
      </c>
      <c r="K2146" s="3">
        <v>30176.341784615386</v>
      </c>
      <c r="L2146" s="4">
        <v>0.34999999999999992</v>
      </c>
    </row>
    <row r="2147" spans="1:12" x14ac:dyDescent="0.35">
      <c r="A2147" s="1" t="s">
        <v>3799</v>
      </c>
      <c r="B2147" t="s">
        <v>3800</v>
      </c>
      <c r="C2147" t="s">
        <v>13</v>
      </c>
      <c r="D2147" t="s">
        <v>14</v>
      </c>
      <c r="E2147">
        <v>1</v>
      </c>
      <c r="F2147" s="2">
        <v>17800.63</v>
      </c>
      <c r="G2147" s="3">
        <v>43573.006000000001</v>
      </c>
      <c r="H2147" s="3">
        <v>178.00630000000001</v>
      </c>
      <c r="I2147" s="3">
        <v>836.62961000000007</v>
      </c>
      <c r="J2147" s="3">
        <v>18815.265910000002</v>
      </c>
      <c r="K2147" s="3">
        <v>28946.562938461539</v>
      </c>
      <c r="L2147" s="4">
        <v>0.34999999999999992</v>
      </c>
    </row>
    <row r="2148" spans="1:12" x14ac:dyDescent="0.35">
      <c r="A2148" s="1" t="s">
        <v>3801</v>
      </c>
      <c r="B2148" t="s">
        <v>3800</v>
      </c>
      <c r="C2148" t="s">
        <v>13</v>
      </c>
      <c r="D2148" t="s">
        <v>14</v>
      </c>
      <c r="E2148">
        <v>1</v>
      </c>
      <c r="F2148" s="2">
        <v>20605</v>
      </c>
      <c r="G2148" s="3">
        <v>50437.642999999996</v>
      </c>
      <c r="H2148" s="3">
        <v>206.05</v>
      </c>
      <c r="I2148" s="3">
        <v>968.43499999999995</v>
      </c>
      <c r="J2148" s="3">
        <v>21779.485000000001</v>
      </c>
      <c r="K2148" s="3">
        <v>33506.9</v>
      </c>
      <c r="L2148" s="4">
        <v>0.35000000000000003</v>
      </c>
    </row>
    <row r="2149" spans="1:12" x14ac:dyDescent="0.35">
      <c r="A2149" s="1" t="s">
        <v>3802</v>
      </c>
      <c r="B2149" t="s">
        <v>3800</v>
      </c>
      <c r="C2149" t="s">
        <v>13</v>
      </c>
      <c r="D2149" t="s">
        <v>14</v>
      </c>
      <c r="E2149">
        <v>1</v>
      </c>
      <c r="F2149" s="2">
        <v>19851.25</v>
      </c>
      <c r="G2149" s="3">
        <v>48592.588000000003</v>
      </c>
      <c r="H2149" s="3">
        <v>198.51250000000002</v>
      </c>
      <c r="I2149" s="3">
        <v>933.00874999999996</v>
      </c>
      <c r="J2149" s="3">
        <v>20982.771250000002</v>
      </c>
      <c r="K2149" s="3">
        <v>32281.186538461541</v>
      </c>
      <c r="L2149" s="4">
        <v>0.35000000000000003</v>
      </c>
    </row>
    <row r="2150" spans="1:12" x14ac:dyDescent="0.35">
      <c r="A2150" s="1" t="s">
        <v>3803</v>
      </c>
      <c r="B2150" t="s">
        <v>3804</v>
      </c>
      <c r="C2150" t="s">
        <v>13</v>
      </c>
      <c r="D2150" t="s">
        <v>14</v>
      </c>
      <c r="E2150">
        <v>1</v>
      </c>
      <c r="F2150" s="2">
        <v>17065</v>
      </c>
      <c r="G2150" s="3">
        <v>41772.303999999996</v>
      </c>
      <c r="H2150" s="3">
        <v>170.65</v>
      </c>
      <c r="I2150" s="3">
        <v>802.05499999999995</v>
      </c>
      <c r="J2150" s="3">
        <v>18037.705000000002</v>
      </c>
      <c r="K2150" s="3">
        <v>27750.315384615387</v>
      </c>
      <c r="L2150" s="4">
        <v>0.35</v>
      </c>
    </row>
    <row r="2151" spans="1:12" x14ac:dyDescent="0.35">
      <c r="A2151" s="1" t="s">
        <v>3805</v>
      </c>
      <c r="B2151" t="s">
        <v>3804</v>
      </c>
      <c r="C2151" t="s">
        <v>13</v>
      </c>
      <c r="D2151" t="s">
        <v>14</v>
      </c>
      <c r="E2151">
        <v>1</v>
      </c>
      <c r="F2151" s="2">
        <v>17440.63</v>
      </c>
      <c r="G2151" s="3">
        <v>42691.79</v>
      </c>
      <c r="H2151" s="3">
        <v>174.40630000000002</v>
      </c>
      <c r="I2151" s="3">
        <v>819.70961</v>
      </c>
      <c r="J2151" s="3">
        <v>18434.745910000001</v>
      </c>
      <c r="K2151" s="3">
        <v>28361.147553846156</v>
      </c>
      <c r="L2151" s="4">
        <v>0.35000000000000003</v>
      </c>
    </row>
    <row r="2152" spans="1:12" x14ac:dyDescent="0.35">
      <c r="A2152" s="1" t="s">
        <v>3806</v>
      </c>
      <c r="B2152" t="s">
        <v>2582</v>
      </c>
      <c r="C2152" t="s">
        <v>13</v>
      </c>
      <c r="D2152" t="s">
        <v>14</v>
      </c>
      <c r="E2152">
        <v>1</v>
      </c>
      <c r="F2152" s="2">
        <v>17278.13</v>
      </c>
      <c r="G2152" s="3">
        <v>42294.010999999999</v>
      </c>
      <c r="H2152" s="3">
        <v>172.78130000000002</v>
      </c>
      <c r="I2152" s="3">
        <v>812.07211000000007</v>
      </c>
      <c r="J2152" s="3">
        <v>18262.983410000001</v>
      </c>
      <c r="K2152" s="3">
        <v>28096.897553846153</v>
      </c>
      <c r="L2152" s="4">
        <v>0.34999999999999992</v>
      </c>
    </row>
    <row r="2153" spans="1:12" x14ac:dyDescent="0.35">
      <c r="A2153" s="1" t="s">
        <v>3807</v>
      </c>
      <c r="B2153" t="s">
        <v>2582</v>
      </c>
      <c r="C2153" t="s">
        <v>13</v>
      </c>
      <c r="D2153" t="s">
        <v>14</v>
      </c>
      <c r="E2153">
        <v>1</v>
      </c>
      <c r="F2153" s="2">
        <v>17866.88</v>
      </c>
      <c r="G2153" s="3">
        <v>43735.171000000002</v>
      </c>
      <c r="H2153" s="3">
        <v>178.6688</v>
      </c>
      <c r="I2153" s="3">
        <v>839.74336000000005</v>
      </c>
      <c r="J2153" s="3">
        <v>18885.292160000001</v>
      </c>
      <c r="K2153" s="3">
        <v>29054.295630769229</v>
      </c>
      <c r="L2153" s="4">
        <v>0.34999999999999992</v>
      </c>
    </row>
    <row r="2154" spans="1:12" x14ac:dyDescent="0.35">
      <c r="A2154" s="1" t="s">
        <v>3808</v>
      </c>
      <c r="B2154" t="s">
        <v>2582</v>
      </c>
      <c r="C2154" t="s">
        <v>13</v>
      </c>
      <c r="D2154" t="s">
        <v>14</v>
      </c>
      <c r="E2154">
        <v>1</v>
      </c>
      <c r="F2154" s="2">
        <v>19851.25</v>
      </c>
      <c r="G2154" s="3">
        <v>48592.588000000003</v>
      </c>
      <c r="H2154" s="3">
        <v>198.51250000000002</v>
      </c>
      <c r="I2154" s="3">
        <v>933.00874999999996</v>
      </c>
      <c r="J2154" s="3">
        <v>20982.771250000002</v>
      </c>
      <c r="K2154" s="3">
        <v>32281.186538461541</v>
      </c>
      <c r="L2154" s="4">
        <v>0.35000000000000003</v>
      </c>
    </row>
    <row r="2155" spans="1:12" x14ac:dyDescent="0.35">
      <c r="A2155" s="1" t="s">
        <v>3809</v>
      </c>
      <c r="B2155" t="s">
        <v>2582</v>
      </c>
      <c r="C2155" t="s">
        <v>13</v>
      </c>
      <c r="D2155" t="s">
        <v>14</v>
      </c>
      <c r="E2155">
        <v>1</v>
      </c>
      <c r="F2155" s="2">
        <v>23211.88</v>
      </c>
      <c r="G2155" s="3">
        <v>56818.853999999999</v>
      </c>
      <c r="H2155" s="3">
        <v>232.11880000000002</v>
      </c>
      <c r="I2155" s="3">
        <v>1090.9583600000001</v>
      </c>
      <c r="J2155" s="3">
        <v>24534.957160000002</v>
      </c>
      <c r="K2155" s="3">
        <v>37746.08793846154</v>
      </c>
      <c r="L2155" s="4">
        <v>0.35</v>
      </c>
    </row>
    <row r="2156" spans="1:12" x14ac:dyDescent="0.35">
      <c r="A2156" s="1" t="s">
        <v>3810</v>
      </c>
      <c r="B2156" t="s">
        <v>2582</v>
      </c>
      <c r="C2156" t="s">
        <v>13</v>
      </c>
      <c r="D2156" t="s">
        <v>14</v>
      </c>
      <c r="E2156">
        <v>1</v>
      </c>
      <c r="F2156" s="2">
        <v>21709.38</v>
      </c>
      <c r="G2156" s="3">
        <v>53140.976000000002</v>
      </c>
      <c r="H2156" s="3">
        <v>217.09380000000002</v>
      </c>
      <c r="I2156" s="3">
        <v>1020.34086</v>
      </c>
      <c r="J2156" s="3">
        <v>22946.81466</v>
      </c>
      <c r="K2156" s="3">
        <v>35302.791784615387</v>
      </c>
      <c r="L2156" s="4">
        <v>0.35000000000000003</v>
      </c>
    </row>
    <row r="2157" spans="1:12" x14ac:dyDescent="0.35">
      <c r="A2157" s="1" t="s">
        <v>3811</v>
      </c>
      <c r="B2157" t="s">
        <v>3812</v>
      </c>
      <c r="C2157" t="s">
        <v>13</v>
      </c>
      <c r="D2157" t="s">
        <v>14</v>
      </c>
      <c r="E2157">
        <v>1</v>
      </c>
      <c r="F2157" s="2">
        <v>17440.63</v>
      </c>
      <c r="G2157" s="3">
        <v>42691.79</v>
      </c>
      <c r="H2157" s="3">
        <v>174.40630000000002</v>
      </c>
      <c r="I2157" s="3">
        <v>819.70961</v>
      </c>
      <c r="J2157" s="3">
        <v>18434.745910000001</v>
      </c>
      <c r="K2157" s="3">
        <v>28361.147553846156</v>
      </c>
      <c r="L2157" s="4">
        <v>0.35000000000000003</v>
      </c>
    </row>
    <row r="2158" spans="1:12" x14ac:dyDescent="0.35">
      <c r="A2158" s="1" t="s">
        <v>3813</v>
      </c>
      <c r="B2158" t="s">
        <v>2586</v>
      </c>
      <c r="C2158" t="s">
        <v>13</v>
      </c>
      <c r="D2158" t="s">
        <v>14</v>
      </c>
      <c r="E2158">
        <v>1</v>
      </c>
      <c r="F2158" s="2">
        <v>22718.75</v>
      </c>
      <c r="G2158" s="3">
        <v>55611.752</v>
      </c>
      <c r="H2158" s="3">
        <v>227.1875</v>
      </c>
      <c r="I2158" s="3">
        <v>1067.78125</v>
      </c>
      <c r="J2158" s="3">
        <v>24013.71875</v>
      </c>
      <c r="K2158" s="3">
        <v>36944.182692307688</v>
      </c>
      <c r="L2158" s="4">
        <v>0.34999999999999992</v>
      </c>
    </row>
    <row r="2159" spans="1:12" x14ac:dyDescent="0.35">
      <c r="A2159" s="1" t="s">
        <v>3814</v>
      </c>
      <c r="B2159" t="s">
        <v>2586</v>
      </c>
      <c r="C2159" t="s">
        <v>13</v>
      </c>
      <c r="D2159" t="s">
        <v>14</v>
      </c>
      <c r="E2159">
        <v>1</v>
      </c>
      <c r="F2159" s="2">
        <v>18360</v>
      </c>
      <c r="G2159" s="3">
        <v>44942.250999999997</v>
      </c>
      <c r="H2159" s="3">
        <v>183.6</v>
      </c>
      <c r="I2159" s="3">
        <v>862.92</v>
      </c>
      <c r="J2159" s="3">
        <v>19406.519999999997</v>
      </c>
      <c r="K2159" s="3">
        <v>29856.184615384609</v>
      </c>
      <c r="L2159" s="4">
        <v>0.35</v>
      </c>
    </row>
    <row r="2160" spans="1:12" x14ac:dyDescent="0.35">
      <c r="A2160" s="1" t="s">
        <v>3815</v>
      </c>
      <c r="B2160" t="s">
        <v>2586</v>
      </c>
      <c r="C2160" t="s">
        <v>13</v>
      </c>
      <c r="D2160" t="s">
        <v>14</v>
      </c>
      <c r="E2160">
        <v>1</v>
      </c>
      <c r="F2160" s="2">
        <v>21588.13</v>
      </c>
      <c r="G2160" s="3">
        <v>52844.175999999999</v>
      </c>
      <c r="H2160" s="3">
        <v>215.88130000000001</v>
      </c>
      <c r="I2160" s="3">
        <v>1014.64211</v>
      </c>
      <c r="J2160" s="3">
        <v>22818.653410000003</v>
      </c>
      <c r="K2160" s="3">
        <v>35105.620630769234</v>
      </c>
      <c r="L2160" s="4">
        <v>0.35</v>
      </c>
    </row>
    <row r="2161" spans="1:12" x14ac:dyDescent="0.35">
      <c r="A2161" s="1" t="s">
        <v>3816</v>
      </c>
      <c r="B2161" t="s">
        <v>2586</v>
      </c>
      <c r="C2161" t="s">
        <v>13</v>
      </c>
      <c r="D2161" t="s">
        <v>14</v>
      </c>
      <c r="E2161">
        <v>1</v>
      </c>
      <c r="F2161" s="2">
        <v>21669.38</v>
      </c>
      <c r="G2161" s="3">
        <v>53043.065000000002</v>
      </c>
      <c r="H2161" s="3">
        <v>216.69380000000001</v>
      </c>
      <c r="I2161" s="3">
        <v>1018.46086</v>
      </c>
      <c r="J2161" s="3">
        <v>22904.534660000001</v>
      </c>
      <c r="K2161" s="3">
        <v>35237.745630769234</v>
      </c>
      <c r="L2161" s="4">
        <v>0.35000000000000003</v>
      </c>
    </row>
    <row r="2162" spans="1:12" x14ac:dyDescent="0.35">
      <c r="A2162" s="1" t="s">
        <v>3817</v>
      </c>
      <c r="B2162" t="s">
        <v>2401</v>
      </c>
      <c r="C2162" t="s">
        <v>13</v>
      </c>
      <c r="D2162" t="s">
        <v>14</v>
      </c>
      <c r="E2162">
        <v>1</v>
      </c>
      <c r="F2162" s="2">
        <v>19851.25</v>
      </c>
      <c r="G2162" s="3">
        <v>48592.588000000003</v>
      </c>
      <c r="H2162" s="3">
        <v>198.51250000000002</v>
      </c>
      <c r="I2162" s="3">
        <v>933.00874999999996</v>
      </c>
      <c r="J2162" s="3">
        <v>20982.771250000002</v>
      </c>
      <c r="K2162" s="3">
        <v>32281.186538461541</v>
      </c>
      <c r="L2162" s="4">
        <v>0.35000000000000003</v>
      </c>
    </row>
    <row r="2163" spans="1:12" x14ac:dyDescent="0.35">
      <c r="A2163" s="1" t="s">
        <v>3818</v>
      </c>
      <c r="B2163" t="s">
        <v>2401</v>
      </c>
      <c r="C2163" t="s">
        <v>13</v>
      </c>
      <c r="D2163" t="s">
        <v>14</v>
      </c>
      <c r="E2163">
        <v>1</v>
      </c>
      <c r="F2163" s="2">
        <v>20343.75</v>
      </c>
      <c r="G2163" s="3">
        <v>49798.144999999997</v>
      </c>
      <c r="H2163" s="3">
        <v>203.4375</v>
      </c>
      <c r="I2163" s="3">
        <v>956.15625</v>
      </c>
      <c r="J2163" s="3">
        <v>21503.34375</v>
      </c>
      <c r="K2163" s="3">
        <v>33082.067307692305</v>
      </c>
      <c r="L2163" s="4">
        <v>0.34999999999999992</v>
      </c>
    </row>
    <row r="2164" spans="1:12" x14ac:dyDescent="0.35">
      <c r="A2164" s="1" t="s">
        <v>3819</v>
      </c>
      <c r="B2164" t="s">
        <v>2403</v>
      </c>
      <c r="C2164" t="s">
        <v>13</v>
      </c>
      <c r="D2164" t="s">
        <v>14</v>
      </c>
      <c r="E2164">
        <v>1</v>
      </c>
      <c r="F2164" s="2">
        <v>25660</v>
      </c>
      <c r="G2164" s="3">
        <v>62811.447999999997</v>
      </c>
      <c r="H2164" s="3">
        <v>256.60000000000002</v>
      </c>
      <c r="I2164" s="3">
        <v>1206.02</v>
      </c>
      <c r="J2164" s="3">
        <v>27122.62</v>
      </c>
      <c r="K2164" s="3">
        <v>41727.107692307691</v>
      </c>
      <c r="L2164" s="4">
        <v>0.35</v>
      </c>
    </row>
    <row r="2165" spans="1:12" x14ac:dyDescent="0.35">
      <c r="A2165" s="1" t="s">
        <v>3820</v>
      </c>
      <c r="B2165" t="s">
        <v>2405</v>
      </c>
      <c r="C2165" t="s">
        <v>13</v>
      </c>
      <c r="D2165" t="s">
        <v>14</v>
      </c>
      <c r="E2165">
        <v>1</v>
      </c>
      <c r="F2165" s="2">
        <v>23705.63</v>
      </c>
      <c r="G2165" s="3">
        <v>58027.468000000001</v>
      </c>
      <c r="H2165" s="3">
        <v>237.05630000000002</v>
      </c>
      <c r="I2165" s="3">
        <v>1114.16461</v>
      </c>
      <c r="J2165" s="3">
        <v>25056.850910000001</v>
      </c>
      <c r="K2165" s="3">
        <v>38549.001400000001</v>
      </c>
      <c r="L2165" s="4">
        <v>0.35</v>
      </c>
    </row>
    <row r="2166" spans="1:12" x14ac:dyDescent="0.35">
      <c r="A2166" s="1" t="s">
        <v>3821</v>
      </c>
      <c r="B2166" t="s">
        <v>3822</v>
      </c>
      <c r="C2166" t="s">
        <v>13</v>
      </c>
      <c r="D2166" t="s">
        <v>14</v>
      </c>
      <c r="E2166">
        <v>1</v>
      </c>
      <c r="F2166" s="2">
        <v>19021.25</v>
      </c>
      <c r="G2166" s="3">
        <v>46560.885999999999</v>
      </c>
      <c r="H2166" s="3">
        <v>190.21250000000001</v>
      </c>
      <c r="I2166" s="3">
        <v>893.99874999999997</v>
      </c>
      <c r="J2166" s="3">
        <v>20105.46125</v>
      </c>
      <c r="K2166" s="3">
        <v>30931.478846153845</v>
      </c>
      <c r="L2166" s="4">
        <v>0.35</v>
      </c>
    </row>
    <row r="2167" spans="1:12" x14ac:dyDescent="0.35">
      <c r="A2167" s="1" t="s">
        <v>3823</v>
      </c>
      <c r="B2167" t="s">
        <v>3822</v>
      </c>
      <c r="C2167" t="s">
        <v>13</v>
      </c>
      <c r="D2167" t="s">
        <v>14</v>
      </c>
      <c r="E2167">
        <v>1</v>
      </c>
      <c r="F2167" s="2">
        <v>20513.13</v>
      </c>
      <c r="G2167" s="3">
        <v>50212.758000000002</v>
      </c>
      <c r="H2167" s="3">
        <v>205.13130000000001</v>
      </c>
      <c r="I2167" s="3">
        <v>964.11711000000003</v>
      </c>
      <c r="J2167" s="3">
        <v>21682.378410000001</v>
      </c>
      <c r="K2167" s="3">
        <v>33357.505246153843</v>
      </c>
      <c r="L2167" s="4">
        <v>0.34999999999999992</v>
      </c>
    </row>
    <row r="2168" spans="1:12" x14ac:dyDescent="0.35">
      <c r="A2168" s="1" t="s">
        <v>3824</v>
      </c>
      <c r="B2168" t="s">
        <v>2407</v>
      </c>
      <c r="C2168" t="s">
        <v>13</v>
      </c>
      <c r="D2168" t="s">
        <v>14</v>
      </c>
      <c r="E2168">
        <v>1</v>
      </c>
      <c r="F2168" s="2">
        <v>25660</v>
      </c>
      <c r="G2168" s="3">
        <v>62811.447999999997</v>
      </c>
      <c r="H2168" s="3">
        <v>256.60000000000002</v>
      </c>
      <c r="I2168" s="3">
        <v>1206.02</v>
      </c>
      <c r="J2168" s="3">
        <v>27122.62</v>
      </c>
      <c r="K2168" s="3">
        <v>41727.107692307691</v>
      </c>
      <c r="L2168" s="4">
        <v>0.35</v>
      </c>
    </row>
    <row r="2169" spans="1:12" x14ac:dyDescent="0.35">
      <c r="A2169" s="1" t="s">
        <v>3825</v>
      </c>
      <c r="B2169" t="s">
        <v>2407</v>
      </c>
      <c r="C2169" t="s">
        <v>13</v>
      </c>
      <c r="D2169" t="s">
        <v>14</v>
      </c>
      <c r="E2169">
        <v>1</v>
      </c>
      <c r="F2169" s="2">
        <v>23159.38</v>
      </c>
      <c r="G2169" s="3">
        <v>56690.345000000001</v>
      </c>
      <c r="H2169" s="3">
        <v>231.59380000000002</v>
      </c>
      <c r="I2169" s="3">
        <v>1088.4908600000001</v>
      </c>
      <c r="J2169" s="3">
        <v>24479.464660000001</v>
      </c>
      <c r="K2169" s="3">
        <v>37660.714861538465</v>
      </c>
      <c r="L2169" s="4">
        <v>0.35000000000000003</v>
      </c>
    </row>
    <row r="2170" spans="1:12" x14ac:dyDescent="0.35">
      <c r="A2170" s="1" t="s">
        <v>3826</v>
      </c>
      <c r="B2170" t="s">
        <v>2407</v>
      </c>
      <c r="C2170" t="s">
        <v>13</v>
      </c>
      <c r="D2170" t="s">
        <v>14</v>
      </c>
      <c r="E2170">
        <v>1</v>
      </c>
      <c r="F2170" s="2">
        <v>26003.75</v>
      </c>
      <c r="G2170" s="3">
        <v>63652.892</v>
      </c>
      <c r="H2170" s="3">
        <v>260.03750000000002</v>
      </c>
      <c r="I2170" s="3">
        <v>1222.17625</v>
      </c>
      <c r="J2170" s="3">
        <v>27485.963749999999</v>
      </c>
      <c r="K2170" s="3">
        <v>42286.098076923074</v>
      </c>
      <c r="L2170" s="4">
        <v>0.35</v>
      </c>
    </row>
    <row r="2171" spans="1:12" x14ac:dyDescent="0.35">
      <c r="A2171" s="1" t="s">
        <v>3827</v>
      </c>
      <c r="B2171" t="s">
        <v>2407</v>
      </c>
      <c r="C2171" t="s">
        <v>13</v>
      </c>
      <c r="D2171" t="s">
        <v>14</v>
      </c>
      <c r="E2171">
        <v>1</v>
      </c>
      <c r="F2171" s="2">
        <v>30312.5</v>
      </c>
      <c r="G2171" s="3">
        <v>74200</v>
      </c>
      <c r="H2171" s="3">
        <v>303.125</v>
      </c>
      <c r="I2171" s="3">
        <v>1424.6875</v>
      </c>
      <c r="J2171" s="3">
        <v>32040.3125</v>
      </c>
      <c r="K2171" s="3">
        <v>49292.788461538461</v>
      </c>
      <c r="L2171" s="4">
        <v>0.35</v>
      </c>
    </row>
    <row r="2172" spans="1:12" x14ac:dyDescent="0.35">
      <c r="A2172" s="1" t="s">
        <v>3828</v>
      </c>
      <c r="B2172" t="s">
        <v>3829</v>
      </c>
      <c r="C2172" t="s">
        <v>1467</v>
      </c>
      <c r="D2172" t="s">
        <v>1468</v>
      </c>
      <c r="E2172">
        <v>1</v>
      </c>
      <c r="F2172" s="2">
        <v>45.91</v>
      </c>
      <c r="G2172" s="3">
        <v>181.68639999999999</v>
      </c>
      <c r="H2172" s="3">
        <v>0.45909999999999995</v>
      </c>
      <c r="I2172" s="3">
        <v>2.1577699999999997</v>
      </c>
      <c r="J2172" s="3">
        <v>48.526869999999995</v>
      </c>
      <c r="K2172" s="3">
        <v>74.656723076923072</v>
      </c>
      <c r="L2172" s="4">
        <v>0.35000000000000003</v>
      </c>
    </row>
    <row r="2173" spans="1:12" x14ac:dyDescent="0.35">
      <c r="A2173" s="1" t="s">
        <v>3830</v>
      </c>
      <c r="B2173" t="s">
        <v>2407</v>
      </c>
      <c r="C2173" t="s">
        <v>13</v>
      </c>
      <c r="D2173" t="s">
        <v>14</v>
      </c>
      <c r="E2173">
        <v>1</v>
      </c>
      <c r="F2173" s="2">
        <v>28135</v>
      </c>
      <c r="G2173" s="3">
        <v>68869.841</v>
      </c>
      <c r="H2173" s="3">
        <v>281.35000000000002</v>
      </c>
      <c r="I2173" s="3">
        <v>1322.345</v>
      </c>
      <c r="J2173" s="3">
        <v>29738.695</v>
      </c>
      <c r="K2173" s="3">
        <v>45751.838461538457</v>
      </c>
      <c r="L2173" s="4">
        <v>0.34999999999999992</v>
      </c>
    </row>
    <row r="2174" spans="1:12" x14ac:dyDescent="0.35">
      <c r="A2174" s="1" t="s">
        <v>3831</v>
      </c>
      <c r="B2174" t="s">
        <v>2407</v>
      </c>
      <c r="C2174" t="s">
        <v>13</v>
      </c>
      <c r="D2174" t="s">
        <v>14</v>
      </c>
      <c r="E2174">
        <v>1</v>
      </c>
      <c r="F2174" s="2">
        <v>26345</v>
      </c>
      <c r="G2174" s="3">
        <v>64488.211000000003</v>
      </c>
      <c r="H2174" s="3">
        <v>263.45</v>
      </c>
      <c r="I2174" s="3">
        <v>1238.2149999999999</v>
      </c>
      <c r="J2174" s="3">
        <v>27846.665000000001</v>
      </c>
      <c r="K2174" s="3">
        <v>42841.023076923077</v>
      </c>
      <c r="L2174" s="4">
        <v>0.35</v>
      </c>
    </row>
    <row r="2175" spans="1:12" x14ac:dyDescent="0.35">
      <c r="A2175" s="1" t="s">
        <v>3832</v>
      </c>
      <c r="B2175" t="s">
        <v>2407</v>
      </c>
      <c r="C2175" t="s">
        <v>13</v>
      </c>
      <c r="D2175" t="s">
        <v>14</v>
      </c>
      <c r="E2175">
        <v>1</v>
      </c>
      <c r="F2175" s="2">
        <v>28026.25</v>
      </c>
      <c r="G2175" s="3">
        <v>68603.64</v>
      </c>
      <c r="H2175" s="3">
        <v>280.26249999999999</v>
      </c>
      <c r="I2175" s="3">
        <v>1317.2337500000001</v>
      </c>
      <c r="J2175" s="3">
        <v>29623.74625</v>
      </c>
      <c r="K2175" s="3">
        <v>45574.994230769233</v>
      </c>
      <c r="L2175" s="4">
        <v>0.35000000000000003</v>
      </c>
    </row>
    <row r="2176" spans="1:12" x14ac:dyDescent="0.35">
      <c r="A2176" s="1" t="s">
        <v>3833</v>
      </c>
      <c r="B2176" t="s">
        <v>3834</v>
      </c>
      <c r="C2176" t="s">
        <v>21</v>
      </c>
      <c r="D2176" t="s">
        <v>22</v>
      </c>
      <c r="E2176">
        <v>1</v>
      </c>
      <c r="F2176" s="2">
        <v>73.709999999999994</v>
      </c>
      <c r="G2176" s="3">
        <v>173.6</v>
      </c>
      <c r="H2176" s="3">
        <v>0.73709999999999998</v>
      </c>
      <c r="I2176" s="3">
        <v>3.4643699999999997</v>
      </c>
      <c r="J2176" s="3">
        <v>77.911469999999994</v>
      </c>
      <c r="K2176" s="3">
        <v>119.86379999999998</v>
      </c>
      <c r="L2176" s="4">
        <v>0.35</v>
      </c>
    </row>
    <row r="2177" spans="1:12" x14ac:dyDescent="0.35">
      <c r="A2177" s="1" t="s">
        <v>3835</v>
      </c>
      <c r="B2177" t="s">
        <v>3836</v>
      </c>
      <c r="C2177" t="s">
        <v>13</v>
      </c>
      <c r="D2177" t="s">
        <v>14</v>
      </c>
      <c r="E2177">
        <v>1</v>
      </c>
      <c r="F2177" s="2">
        <v>271.25</v>
      </c>
      <c r="G2177" s="3">
        <v>560</v>
      </c>
      <c r="H2177" s="3">
        <v>2.7124999999999999</v>
      </c>
      <c r="I2177" s="3">
        <v>12.748749999999999</v>
      </c>
      <c r="J2177" s="3">
        <v>286.71124999999995</v>
      </c>
      <c r="K2177" s="3">
        <v>441.09423076923071</v>
      </c>
      <c r="L2177" s="4">
        <v>0.35000000000000003</v>
      </c>
    </row>
    <row r="2178" spans="1:12" x14ac:dyDescent="0.35">
      <c r="A2178" s="1" t="s">
        <v>3837</v>
      </c>
      <c r="B2178" t="s">
        <v>3838</v>
      </c>
      <c r="C2178" t="s">
        <v>13</v>
      </c>
      <c r="D2178" t="s">
        <v>14</v>
      </c>
      <c r="E2178">
        <v>1</v>
      </c>
      <c r="F2178" s="2">
        <v>165</v>
      </c>
      <c r="G2178" s="3">
        <v>341</v>
      </c>
      <c r="H2178" s="3">
        <v>1.6500000000000001</v>
      </c>
      <c r="I2178" s="3">
        <v>7.7549999999999999</v>
      </c>
      <c r="J2178" s="3">
        <v>174.405</v>
      </c>
      <c r="K2178" s="3">
        <v>268.31538461538463</v>
      </c>
      <c r="L2178" s="4">
        <v>0.35000000000000003</v>
      </c>
    </row>
    <row r="2179" spans="1:12" x14ac:dyDescent="0.35">
      <c r="A2179" s="1" t="s">
        <v>3839</v>
      </c>
      <c r="B2179" t="s">
        <v>3840</v>
      </c>
      <c r="C2179" t="s">
        <v>13</v>
      </c>
      <c r="D2179" t="s">
        <v>14</v>
      </c>
      <c r="E2179">
        <v>1</v>
      </c>
      <c r="F2179" s="2">
        <v>17.95</v>
      </c>
      <c r="G2179" s="3">
        <v>43.937600000000003</v>
      </c>
      <c r="H2179" s="3">
        <v>0.17949999999999999</v>
      </c>
      <c r="I2179" s="3">
        <v>0.84365000000000001</v>
      </c>
      <c r="J2179" s="3">
        <v>18.97315</v>
      </c>
      <c r="K2179" s="3">
        <v>29.189461538461536</v>
      </c>
      <c r="L2179" s="4">
        <v>0.34999999999999992</v>
      </c>
    </row>
    <row r="2180" spans="1:12" x14ac:dyDescent="0.35">
      <c r="A2180" s="1" t="s">
        <v>3841</v>
      </c>
      <c r="B2180" t="s">
        <v>3842</v>
      </c>
      <c r="C2180" t="s">
        <v>13</v>
      </c>
      <c r="D2180" t="s">
        <v>14</v>
      </c>
      <c r="E2180">
        <v>1</v>
      </c>
      <c r="F2180" s="2">
        <v>12.09</v>
      </c>
      <c r="G2180" s="3">
        <v>25</v>
      </c>
      <c r="H2180" s="3">
        <v>0.12090000000000001</v>
      </c>
      <c r="I2180" s="3">
        <v>0.56823000000000001</v>
      </c>
      <c r="J2180" s="3">
        <v>12.77913</v>
      </c>
      <c r="K2180" s="3">
        <v>19.6602</v>
      </c>
      <c r="L2180" s="4">
        <v>0.35</v>
      </c>
    </row>
    <row r="2181" spans="1:12" x14ac:dyDescent="0.35">
      <c r="A2181" s="1" t="s">
        <v>3843</v>
      </c>
      <c r="B2181" t="s">
        <v>3844</v>
      </c>
      <c r="C2181" t="s">
        <v>34</v>
      </c>
      <c r="D2181" t="s">
        <v>35</v>
      </c>
      <c r="E2181">
        <v>1</v>
      </c>
      <c r="F2181" s="2">
        <v>29.67</v>
      </c>
      <c r="G2181" s="3">
        <v>77.28</v>
      </c>
      <c r="H2181" s="3">
        <v>0.29670000000000002</v>
      </c>
      <c r="I2181" s="3">
        <v>1.39449</v>
      </c>
      <c r="J2181" s="3">
        <v>31.361190000000004</v>
      </c>
      <c r="K2181" s="3">
        <v>48.247984615384617</v>
      </c>
      <c r="L2181" s="4">
        <v>0.34999999999999992</v>
      </c>
    </row>
    <row r="2182" spans="1:12" x14ac:dyDescent="0.35">
      <c r="A2182" s="1" t="s">
        <v>3845</v>
      </c>
      <c r="B2182" t="s">
        <v>3846</v>
      </c>
      <c r="C2182" t="s">
        <v>1467</v>
      </c>
      <c r="D2182" t="s">
        <v>1468</v>
      </c>
      <c r="E2182">
        <v>1</v>
      </c>
      <c r="F2182" s="2">
        <v>6.46</v>
      </c>
      <c r="G2182" s="3">
        <v>22.83</v>
      </c>
      <c r="H2182" s="3">
        <v>6.4600000000000005E-2</v>
      </c>
      <c r="I2182" s="3">
        <v>0.30362</v>
      </c>
      <c r="J2182" s="3">
        <v>6.82822</v>
      </c>
      <c r="K2182" s="3">
        <v>10.504953846153846</v>
      </c>
      <c r="L2182" s="4">
        <v>0.35</v>
      </c>
    </row>
    <row r="2183" spans="1:12" x14ac:dyDescent="0.35">
      <c r="A2183" s="1" t="s">
        <v>3847</v>
      </c>
      <c r="B2183" t="s">
        <v>2434</v>
      </c>
      <c r="C2183" t="s">
        <v>13</v>
      </c>
      <c r="D2183" t="s">
        <v>14</v>
      </c>
      <c r="E2183">
        <v>1</v>
      </c>
      <c r="F2183" s="2">
        <v>1379.38</v>
      </c>
      <c r="G2183" s="3">
        <v>3376.4976000000001</v>
      </c>
      <c r="H2183" s="3">
        <v>13.793800000000001</v>
      </c>
      <c r="I2183" s="3">
        <v>64.830860000000001</v>
      </c>
      <c r="J2183" s="3">
        <v>1458.0046600000001</v>
      </c>
      <c r="K2183" s="3">
        <v>2243.0840923076921</v>
      </c>
      <c r="L2183" s="4">
        <v>0.34999999999999992</v>
      </c>
    </row>
    <row r="2184" spans="1:12" x14ac:dyDescent="0.35">
      <c r="A2184" s="1" t="s">
        <v>3848</v>
      </c>
      <c r="B2184" t="s">
        <v>3849</v>
      </c>
      <c r="C2184" t="s">
        <v>13</v>
      </c>
      <c r="D2184" t="s">
        <v>14</v>
      </c>
      <c r="E2184">
        <v>1</v>
      </c>
      <c r="F2184" s="2">
        <v>4533.75</v>
      </c>
      <c r="G2184" s="3">
        <v>11097.867</v>
      </c>
      <c r="H2184" s="3">
        <v>45.337499999999999</v>
      </c>
      <c r="I2184" s="3">
        <v>213.08625000000001</v>
      </c>
      <c r="J2184" s="3">
        <v>4792.1737499999999</v>
      </c>
      <c r="K2184" s="3">
        <v>7372.5749999999998</v>
      </c>
      <c r="L2184" s="4">
        <v>0.35</v>
      </c>
    </row>
    <row r="2185" spans="1:12" x14ac:dyDescent="0.35">
      <c r="A2185" s="1" t="s">
        <v>3850</v>
      </c>
      <c r="B2185" t="s">
        <v>3851</v>
      </c>
      <c r="C2185" t="s">
        <v>13</v>
      </c>
      <c r="D2185" t="s">
        <v>14</v>
      </c>
      <c r="E2185">
        <v>1</v>
      </c>
      <c r="F2185" s="2">
        <v>5386.88</v>
      </c>
      <c r="G2185" s="3">
        <v>13186.196</v>
      </c>
      <c r="H2185" s="3">
        <v>53.8688</v>
      </c>
      <c r="I2185" s="3">
        <v>253.18335999999999</v>
      </c>
      <c r="J2185" s="3">
        <v>5693.9321600000003</v>
      </c>
      <c r="K2185" s="3">
        <v>8759.8956307692315</v>
      </c>
      <c r="L2185" s="4">
        <v>0.35000000000000003</v>
      </c>
    </row>
    <row r="2186" spans="1:12" x14ac:dyDescent="0.35">
      <c r="A2186" s="1" t="s">
        <v>3852</v>
      </c>
      <c r="B2186" t="s">
        <v>2441</v>
      </c>
      <c r="C2186" t="s">
        <v>13</v>
      </c>
      <c r="D2186" t="s">
        <v>14</v>
      </c>
      <c r="E2186">
        <v>1</v>
      </c>
      <c r="F2186" s="2">
        <v>650</v>
      </c>
      <c r="G2186" s="3">
        <v>1278.9952000000001</v>
      </c>
      <c r="H2186" s="3">
        <v>6.5</v>
      </c>
      <c r="I2186" s="3">
        <v>30.55</v>
      </c>
      <c r="J2186" s="3">
        <v>687.05</v>
      </c>
      <c r="K2186" s="3">
        <v>1057</v>
      </c>
      <c r="L2186" s="4">
        <v>0.35000000000000003</v>
      </c>
    </row>
    <row r="2187" spans="1:12" x14ac:dyDescent="0.35">
      <c r="A2187" s="1" t="s">
        <v>3853</v>
      </c>
      <c r="B2187" t="s">
        <v>2441</v>
      </c>
      <c r="C2187" t="s">
        <v>13</v>
      </c>
      <c r="D2187" t="s">
        <v>14</v>
      </c>
      <c r="E2187">
        <v>1</v>
      </c>
      <c r="F2187" s="2">
        <v>9749.3799999999992</v>
      </c>
      <c r="G2187" s="3">
        <v>19184.904999999999</v>
      </c>
      <c r="H2187" s="3">
        <v>97.493799999999993</v>
      </c>
      <c r="I2187" s="3">
        <v>458.22085999999996</v>
      </c>
      <c r="J2187" s="3">
        <v>10305.094659999999</v>
      </c>
      <c r="K2187" s="3">
        <v>15853.991784615382</v>
      </c>
      <c r="L2187" s="4">
        <v>0.35</v>
      </c>
    </row>
    <row r="2188" spans="1:12" x14ac:dyDescent="0.35">
      <c r="A2188" s="1" t="s">
        <v>3854</v>
      </c>
      <c r="B2188" t="s">
        <v>3855</v>
      </c>
      <c r="C2188" t="s">
        <v>363</v>
      </c>
      <c r="D2188" t="s">
        <v>364</v>
      </c>
      <c r="E2188">
        <v>1</v>
      </c>
      <c r="F2188" s="2">
        <v>230.99</v>
      </c>
      <c r="G2188" s="3">
        <v>477</v>
      </c>
      <c r="H2188" s="3">
        <v>2.3099000000000003</v>
      </c>
      <c r="I2188" s="3">
        <v>10.856530000000001</v>
      </c>
      <c r="J2188" s="3">
        <v>244.15643</v>
      </c>
      <c r="K2188" s="3">
        <v>375.62527692307691</v>
      </c>
      <c r="L2188" s="4">
        <v>0.35</v>
      </c>
    </row>
    <row r="2189" spans="1:12" x14ac:dyDescent="0.35">
      <c r="A2189" s="1" t="s">
        <v>3856</v>
      </c>
      <c r="B2189" t="s">
        <v>3857</v>
      </c>
      <c r="C2189" t="s">
        <v>363</v>
      </c>
      <c r="D2189" t="s">
        <v>364</v>
      </c>
      <c r="E2189">
        <v>1</v>
      </c>
      <c r="F2189" s="2">
        <v>52.99</v>
      </c>
      <c r="G2189" s="3">
        <v>110</v>
      </c>
      <c r="H2189" s="3">
        <v>0.52990000000000004</v>
      </c>
      <c r="I2189" s="3">
        <v>2.4905300000000001</v>
      </c>
      <c r="J2189" s="3">
        <v>56.010429999999999</v>
      </c>
      <c r="K2189" s="3">
        <v>86.169892307692308</v>
      </c>
      <c r="L2189" s="4">
        <v>0.35000000000000003</v>
      </c>
    </row>
    <row r="2190" spans="1:12" x14ac:dyDescent="0.35">
      <c r="A2190" s="1" t="s">
        <v>3858</v>
      </c>
      <c r="B2190" t="s">
        <v>3859</v>
      </c>
      <c r="C2190" t="s">
        <v>363</v>
      </c>
      <c r="D2190" t="s">
        <v>364</v>
      </c>
      <c r="E2190">
        <v>1</v>
      </c>
      <c r="F2190" s="2">
        <v>0.01</v>
      </c>
      <c r="G2190" s="3">
        <v>136.37119999999999</v>
      </c>
      <c r="H2190" s="3">
        <v>1E-4</v>
      </c>
      <c r="I2190" s="3">
        <v>4.6999999999999999E-4</v>
      </c>
      <c r="J2190" s="3">
        <v>1.057E-2</v>
      </c>
      <c r="K2190" s="3">
        <v>1.6261538461538459E-2</v>
      </c>
      <c r="L2190" s="4">
        <v>0.34999999999999992</v>
      </c>
    </row>
    <row r="2191" spans="1:12" x14ac:dyDescent="0.35">
      <c r="A2191" s="1" t="s">
        <v>3860</v>
      </c>
      <c r="B2191" t="s">
        <v>3861</v>
      </c>
      <c r="C2191" t="s">
        <v>363</v>
      </c>
      <c r="D2191" t="s">
        <v>364</v>
      </c>
      <c r="E2191">
        <v>1</v>
      </c>
      <c r="F2191" s="2">
        <v>75</v>
      </c>
      <c r="G2191" s="3">
        <v>183.59039999999999</v>
      </c>
      <c r="H2191" s="3">
        <v>0.75</v>
      </c>
      <c r="I2191" s="3">
        <v>3.5249999999999999</v>
      </c>
      <c r="J2191" s="3">
        <v>79.275000000000006</v>
      </c>
      <c r="K2191" s="3">
        <v>121.96153846153847</v>
      </c>
      <c r="L2191" s="4">
        <v>0.35</v>
      </c>
    </row>
    <row r="2192" spans="1:12" x14ac:dyDescent="0.35">
      <c r="A2192" s="1" t="s">
        <v>3862</v>
      </c>
      <c r="B2192" t="s">
        <v>3863</v>
      </c>
      <c r="C2192" t="s">
        <v>13</v>
      </c>
      <c r="D2192" t="s">
        <v>14</v>
      </c>
      <c r="E2192">
        <v>1</v>
      </c>
      <c r="F2192" s="2">
        <v>585</v>
      </c>
      <c r="G2192" s="3">
        <v>1431.9872</v>
      </c>
      <c r="H2192" s="3">
        <v>5.8500000000000005</v>
      </c>
      <c r="I2192" s="3">
        <v>27.495000000000001</v>
      </c>
      <c r="J2192" s="3">
        <v>618.34500000000003</v>
      </c>
      <c r="K2192" s="3">
        <v>951.3</v>
      </c>
      <c r="L2192" s="4">
        <v>0.34999999999999992</v>
      </c>
    </row>
    <row r="2193" spans="1:12" x14ac:dyDescent="0.35">
      <c r="A2193" s="1" t="s">
        <v>3864</v>
      </c>
      <c r="B2193" t="s">
        <v>3863</v>
      </c>
      <c r="C2193" t="s">
        <v>13</v>
      </c>
      <c r="D2193" t="s">
        <v>14</v>
      </c>
      <c r="E2193">
        <v>1</v>
      </c>
      <c r="F2193" s="2">
        <v>1170</v>
      </c>
      <c r="G2193" s="3">
        <v>2863.9632000000001</v>
      </c>
      <c r="H2193" s="3">
        <v>11.700000000000001</v>
      </c>
      <c r="I2193" s="3">
        <v>54.99</v>
      </c>
      <c r="J2193" s="3">
        <v>1236.69</v>
      </c>
      <c r="K2193" s="3">
        <v>1902.6</v>
      </c>
      <c r="L2193" s="4">
        <v>0.34999999999999992</v>
      </c>
    </row>
    <row r="2194" spans="1:12" x14ac:dyDescent="0.35">
      <c r="A2194" s="1" t="s">
        <v>3865</v>
      </c>
      <c r="B2194" t="s">
        <v>2444</v>
      </c>
      <c r="C2194" t="s">
        <v>13</v>
      </c>
      <c r="D2194" t="s">
        <v>14</v>
      </c>
      <c r="E2194">
        <v>1</v>
      </c>
      <c r="F2194" s="2">
        <v>2730</v>
      </c>
      <c r="G2194" s="3">
        <v>5727.9376000000002</v>
      </c>
      <c r="H2194" s="3">
        <v>27.3</v>
      </c>
      <c r="I2194" s="3">
        <v>128.31</v>
      </c>
      <c r="J2194" s="3">
        <v>2885.61</v>
      </c>
      <c r="K2194" s="3">
        <v>4439.3999999999996</v>
      </c>
      <c r="L2194" s="4">
        <v>0.34999999999999992</v>
      </c>
    </row>
    <row r="2195" spans="1:12" x14ac:dyDescent="0.35">
      <c r="A2195" s="1" t="s">
        <v>3866</v>
      </c>
      <c r="B2195" t="s">
        <v>2444</v>
      </c>
      <c r="C2195" t="s">
        <v>13</v>
      </c>
      <c r="D2195" t="s">
        <v>14</v>
      </c>
      <c r="E2195">
        <v>1</v>
      </c>
      <c r="F2195" s="2">
        <v>3185</v>
      </c>
      <c r="G2195" s="3">
        <v>6682.5919999999996</v>
      </c>
      <c r="H2195" s="3">
        <v>31.85</v>
      </c>
      <c r="I2195" s="3">
        <v>149.69499999999999</v>
      </c>
      <c r="J2195" s="3">
        <v>3366.5450000000001</v>
      </c>
      <c r="K2195" s="3">
        <v>5179.3</v>
      </c>
      <c r="L2195" s="4">
        <v>0.35000000000000003</v>
      </c>
    </row>
    <row r="2196" spans="1:12" x14ac:dyDescent="0.35">
      <c r="A2196" s="1" t="s">
        <v>3867</v>
      </c>
      <c r="B2196" t="s">
        <v>2444</v>
      </c>
      <c r="C2196" t="s">
        <v>13</v>
      </c>
      <c r="D2196" t="s">
        <v>14</v>
      </c>
      <c r="E2196">
        <v>1</v>
      </c>
      <c r="F2196" s="2">
        <v>455</v>
      </c>
      <c r="G2196" s="3">
        <v>954.65440000000001</v>
      </c>
      <c r="H2196" s="3">
        <v>4.55</v>
      </c>
      <c r="I2196" s="3">
        <v>21.385000000000002</v>
      </c>
      <c r="J2196" s="3">
        <v>480.935</v>
      </c>
      <c r="K2196" s="3">
        <v>739.9</v>
      </c>
      <c r="L2196" s="4">
        <v>0.35</v>
      </c>
    </row>
    <row r="2197" spans="1:12" x14ac:dyDescent="0.35">
      <c r="A2197" s="1" t="s">
        <v>3868</v>
      </c>
      <c r="B2197" t="s">
        <v>2444</v>
      </c>
      <c r="C2197" t="s">
        <v>13</v>
      </c>
      <c r="D2197" t="s">
        <v>14</v>
      </c>
      <c r="E2197">
        <v>1</v>
      </c>
      <c r="F2197" s="2">
        <v>7279.38</v>
      </c>
      <c r="G2197" s="3">
        <v>15274.492</v>
      </c>
      <c r="H2197" s="3">
        <v>72.793800000000005</v>
      </c>
      <c r="I2197" s="3">
        <v>342.13085999999998</v>
      </c>
      <c r="J2197" s="3">
        <v>7694.3046600000007</v>
      </c>
      <c r="K2197" s="3">
        <v>11837.391784615385</v>
      </c>
      <c r="L2197" s="4">
        <v>0.35</v>
      </c>
    </row>
    <row r="2198" spans="1:12" x14ac:dyDescent="0.35">
      <c r="A2198" s="1" t="s">
        <v>3869</v>
      </c>
      <c r="B2198" t="s">
        <v>2444</v>
      </c>
      <c r="C2198" t="s">
        <v>13</v>
      </c>
      <c r="D2198" t="s">
        <v>14</v>
      </c>
      <c r="E2198">
        <v>1</v>
      </c>
      <c r="F2198" s="2">
        <v>910</v>
      </c>
      <c r="G2198" s="3">
        <v>1909.3088</v>
      </c>
      <c r="H2198" s="3">
        <v>9.1</v>
      </c>
      <c r="I2198" s="3">
        <v>42.77</v>
      </c>
      <c r="J2198" s="3">
        <v>961.87</v>
      </c>
      <c r="K2198" s="3">
        <v>1479.8</v>
      </c>
      <c r="L2198" s="4">
        <v>0.35</v>
      </c>
    </row>
    <row r="2199" spans="1:12" x14ac:dyDescent="0.35">
      <c r="A2199" s="1" t="s">
        <v>3870</v>
      </c>
      <c r="B2199" t="s">
        <v>2444</v>
      </c>
      <c r="C2199" t="s">
        <v>13</v>
      </c>
      <c r="D2199" t="s">
        <v>14</v>
      </c>
      <c r="E2199">
        <v>1</v>
      </c>
      <c r="F2199" s="2">
        <v>113.75</v>
      </c>
      <c r="G2199" s="3">
        <v>238.66079999999999</v>
      </c>
      <c r="H2199" s="3">
        <v>1.1375</v>
      </c>
      <c r="I2199" s="3">
        <v>5.3462500000000004</v>
      </c>
      <c r="J2199" s="3">
        <v>120.23375</v>
      </c>
      <c r="K2199" s="3">
        <v>184.97499999999999</v>
      </c>
      <c r="L2199" s="4">
        <v>0.35</v>
      </c>
    </row>
    <row r="2200" spans="1:12" x14ac:dyDescent="0.35">
      <c r="A2200" s="1" t="s">
        <v>3871</v>
      </c>
      <c r="B2200" t="s">
        <v>2446</v>
      </c>
      <c r="C2200" t="s">
        <v>13</v>
      </c>
      <c r="D2200" t="s">
        <v>14</v>
      </c>
      <c r="E2200">
        <v>1</v>
      </c>
      <c r="F2200" s="2">
        <v>17452.5</v>
      </c>
      <c r="G2200" s="3">
        <v>42720.843000000001</v>
      </c>
      <c r="H2200" s="3">
        <v>174.52500000000001</v>
      </c>
      <c r="I2200" s="3">
        <v>820.26750000000004</v>
      </c>
      <c r="J2200" s="3">
        <v>18447.292500000003</v>
      </c>
      <c r="K2200" s="3">
        <v>28380.450000000004</v>
      </c>
      <c r="L2200" s="4">
        <v>0.35</v>
      </c>
    </row>
    <row r="2201" spans="1:12" x14ac:dyDescent="0.35">
      <c r="A2201" s="1" t="s">
        <v>3872</v>
      </c>
      <c r="B2201" t="s">
        <v>2446</v>
      </c>
      <c r="C2201" t="s">
        <v>13</v>
      </c>
      <c r="D2201" t="s">
        <v>14</v>
      </c>
      <c r="E2201">
        <v>1</v>
      </c>
      <c r="F2201" s="2">
        <v>15916.88</v>
      </c>
      <c r="G2201" s="3">
        <v>38961.898999999998</v>
      </c>
      <c r="H2201" s="3">
        <v>159.1688</v>
      </c>
      <c r="I2201" s="3">
        <v>748.09335999999996</v>
      </c>
      <c r="J2201" s="3">
        <v>16824.142159999999</v>
      </c>
      <c r="K2201" s="3">
        <v>25883.295630769229</v>
      </c>
      <c r="L2201" s="4">
        <v>0.35</v>
      </c>
    </row>
    <row r="2202" spans="1:12" x14ac:dyDescent="0.35">
      <c r="A2202" s="1" t="s">
        <v>3873</v>
      </c>
      <c r="B2202" t="s">
        <v>2446</v>
      </c>
      <c r="C2202" t="s">
        <v>13</v>
      </c>
      <c r="D2202" t="s">
        <v>14</v>
      </c>
      <c r="E2202">
        <v>1</v>
      </c>
      <c r="F2202" s="2">
        <v>14696.25</v>
      </c>
      <c r="G2202" s="3">
        <v>35973.995999999999</v>
      </c>
      <c r="H2202" s="3">
        <v>146.96250000000001</v>
      </c>
      <c r="I2202" s="3">
        <v>690.72375</v>
      </c>
      <c r="J2202" s="3">
        <v>15533.936249999999</v>
      </c>
      <c r="K2202" s="3">
        <v>23898.363461538458</v>
      </c>
      <c r="L2202" s="4">
        <v>0.35</v>
      </c>
    </row>
    <row r="2203" spans="1:12" x14ac:dyDescent="0.35">
      <c r="A2203" s="1" t="s">
        <v>3874</v>
      </c>
      <c r="B2203" t="s">
        <v>2446</v>
      </c>
      <c r="C2203" t="s">
        <v>13</v>
      </c>
      <c r="D2203" t="s">
        <v>14</v>
      </c>
      <c r="E2203">
        <v>1</v>
      </c>
      <c r="F2203" s="2">
        <v>16313.75</v>
      </c>
      <c r="G2203" s="3">
        <v>39933.364000000001</v>
      </c>
      <c r="H2203" s="3">
        <v>163.13750000000002</v>
      </c>
      <c r="I2203" s="3">
        <v>766.74625000000003</v>
      </c>
      <c r="J2203" s="3">
        <v>17243.633750000001</v>
      </c>
      <c r="K2203" s="3">
        <v>26528.667307692307</v>
      </c>
      <c r="L2203" s="4">
        <v>0.35</v>
      </c>
    </row>
    <row r="2204" spans="1:12" x14ac:dyDescent="0.35">
      <c r="A2204" s="1" t="s">
        <v>3875</v>
      </c>
      <c r="B2204" t="s">
        <v>2446</v>
      </c>
      <c r="C2204" t="s">
        <v>13</v>
      </c>
      <c r="D2204" t="s">
        <v>14</v>
      </c>
      <c r="E2204">
        <v>1</v>
      </c>
      <c r="F2204" s="2">
        <v>16901.25</v>
      </c>
      <c r="G2204" s="3">
        <v>41371.466999999997</v>
      </c>
      <c r="H2204" s="3">
        <v>169.01250000000002</v>
      </c>
      <c r="I2204" s="3">
        <v>794.35874999999999</v>
      </c>
      <c r="J2204" s="3">
        <v>17864.62125</v>
      </c>
      <c r="K2204" s="3">
        <v>27484.03269230769</v>
      </c>
      <c r="L2204" s="4">
        <v>0.34999999999999992</v>
      </c>
    </row>
    <row r="2205" spans="1:12" x14ac:dyDescent="0.35">
      <c r="A2205" s="1" t="s">
        <v>3876</v>
      </c>
      <c r="B2205" t="s">
        <v>2446</v>
      </c>
      <c r="C2205" t="s">
        <v>13</v>
      </c>
      <c r="D2205" t="s">
        <v>14</v>
      </c>
      <c r="E2205">
        <v>1</v>
      </c>
      <c r="F2205" s="2">
        <v>18370.63</v>
      </c>
      <c r="G2205" s="3">
        <v>44968.267999999996</v>
      </c>
      <c r="H2205" s="3">
        <v>183.70630000000003</v>
      </c>
      <c r="I2205" s="3">
        <v>863.41961000000003</v>
      </c>
      <c r="J2205" s="3">
        <v>19417.755910000003</v>
      </c>
      <c r="K2205" s="3">
        <v>29873.470630769236</v>
      </c>
      <c r="L2205" s="4">
        <v>0.35</v>
      </c>
    </row>
    <row r="2206" spans="1:12" x14ac:dyDescent="0.35">
      <c r="A2206" s="1" t="s">
        <v>3877</v>
      </c>
      <c r="B2206" t="s">
        <v>2446</v>
      </c>
      <c r="C2206" t="s">
        <v>13</v>
      </c>
      <c r="D2206" t="s">
        <v>14</v>
      </c>
      <c r="E2206">
        <v>1</v>
      </c>
      <c r="F2206" s="2">
        <v>17746.25</v>
      </c>
      <c r="G2206" s="3">
        <v>43439.894</v>
      </c>
      <c r="H2206" s="3">
        <v>177.46250000000001</v>
      </c>
      <c r="I2206" s="3">
        <v>834.07375000000002</v>
      </c>
      <c r="J2206" s="3">
        <v>18757.786250000001</v>
      </c>
      <c r="K2206" s="3">
        <v>28858.132692307692</v>
      </c>
      <c r="L2206" s="4">
        <v>0.35</v>
      </c>
    </row>
    <row r="2207" spans="1:12" x14ac:dyDescent="0.35">
      <c r="A2207" s="1" t="s">
        <v>3878</v>
      </c>
      <c r="B2207" t="s">
        <v>2448</v>
      </c>
      <c r="C2207" t="s">
        <v>13</v>
      </c>
      <c r="D2207" t="s">
        <v>14</v>
      </c>
      <c r="E2207">
        <v>1</v>
      </c>
      <c r="F2207" s="2">
        <v>16313.75</v>
      </c>
      <c r="G2207" s="3">
        <v>39933.364000000001</v>
      </c>
      <c r="H2207" s="3">
        <v>163.13750000000002</v>
      </c>
      <c r="I2207" s="3">
        <v>766.74625000000003</v>
      </c>
      <c r="J2207" s="3">
        <v>17243.633750000001</v>
      </c>
      <c r="K2207" s="3">
        <v>26528.667307692307</v>
      </c>
      <c r="L2207" s="4">
        <v>0.35</v>
      </c>
    </row>
    <row r="2208" spans="1:12" x14ac:dyDescent="0.35">
      <c r="A2208" s="1" t="s">
        <v>3879</v>
      </c>
      <c r="B2208" t="s">
        <v>2448</v>
      </c>
      <c r="C2208" t="s">
        <v>13</v>
      </c>
      <c r="D2208" t="s">
        <v>14</v>
      </c>
      <c r="E2208">
        <v>1</v>
      </c>
      <c r="F2208" s="2">
        <v>18370.63</v>
      </c>
      <c r="G2208" s="3">
        <v>44968.267999999996</v>
      </c>
      <c r="H2208" s="3">
        <v>183.70630000000003</v>
      </c>
      <c r="I2208" s="3">
        <v>863.41961000000003</v>
      </c>
      <c r="J2208" s="3">
        <v>19417.755910000003</v>
      </c>
      <c r="K2208" s="3">
        <v>29873.470630769236</v>
      </c>
      <c r="L2208" s="4">
        <v>0.35</v>
      </c>
    </row>
    <row r="2209" spans="1:12" x14ac:dyDescent="0.35">
      <c r="A2209" s="1" t="s">
        <v>3880</v>
      </c>
      <c r="B2209" t="s">
        <v>2448</v>
      </c>
      <c r="C2209" t="s">
        <v>13</v>
      </c>
      <c r="D2209" t="s">
        <v>14</v>
      </c>
      <c r="E2209">
        <v>1</v>
      </c>
      <c r="F2209" s="2">
        <v>19289.38</v>
      </c>
      <c r="G2209" s="3">
        <v>47217.216999999997</v>
      </c>
      <c r="H2209" s="3">
        <v>192.89380000000003</v>
      </c>
      <c r="I2209" s="3">
        <v>906.60086000000001</v>
      </c>
      <c r="J2209" s="3">
        <v>20388.874660000001</v>
      </c>
      <c r="K2209" s="3">
        <v>31367.499476923076</v>
      </c>
      <c r="L2209" s="4">
        <v>0.34999999999999992</v>
      </c>
    </row>
    <row r="2210" spans="1:12" x14ac:dyDescent="0.35">
      <c r="A2210" s="1" t="s">
        <v>3881</v>
      </c>
      <c r="B2210" t="s">
        <v>2453</v>
      </c>
      <c r="C2210" t="s">
        <v>13</v>
      </c>
      <c r="D2210" t="s">
        <v>14</v>
      </c>
      <c r="E2210">
        <v>1</v>
      </c>
      <c r="F2210" s="2">
        <v>10838.13</v>
      </c>
      <c r="G2210" s="3">
        <v>26529.955000000002</v>
      </c>
      <c r="H2210" s="3">
        <v>108.3813</v>
      </c>
      <c r="I2210" s="3">
        <v>509.39210999999995</v>
      </c>
      <c r="J2210" s="3">
        <v>11455.903409999999</v>
      </c>
      <c r="K2210" s="3">
        <v>17624.466784615382</v>
      </c>
      <c r="L2210" s="4">
        <v>0.35</v>
      </c>
    </row>
    <row r="2211" spans="1:12" x14ac:dyDescent="0.35">
      <c r="A2211" s="1" t="s">
        <v>3882</v>
      </c>
      <c r="B2211" t="s">
        <v>3883</v>
      </c>
      <c r="C2211" t="s">
        <v>1467</v>
      </c>
      <c r="D2211" t="s">
        <v>1468</v>
      </c>
      <c r="E2211">
        <v>1</v>
      </c>
      <c r="F2211" s="2">
        <v>0.48</v>
      </c>
      <c r="G2211" s="3">
        <v>1</v>
      </c>
      <c r="H2211" s="3">
        <v>4.7999999999999996E-3</v>
      </c>
      <c r="I2211" s="3">
        <v>2.256E-2</v>
      </c>
      <c r="J2211" s="3">
        <v>0.50736000000000003</v>
      </c>
      <c r="K2211" s="3">
        <v>0.78055384615384615</v>
      </c>
      <c r="L2211" s="4">
        <v>0.35</v>
      </c>
    </row>
    <row r="2212" spans="1:12" x14ac:dyDescent="0.35">
      <c r="A2212" s="1" t="s">
        <v>3884</v>
      </c>
      <c r="B2212" t="s">
        <v>2456</v>
      </c>
      <c r="C2212" t="s">
        <v>13</v>
      </c>
      <c r="D2212" t="s">
        <v>14</v>
      </c>
      <c r="E2212">
        <v>1</v>
      </c>
      <c r="F2212" s="2">
        <v>9781.25</v>
      </c>
      <c r="G2212" s="3">
        <v>23942.888999999999</v>
      </c>
      <c r="H2212" s="3">
        <v>97.8125</v>
      </c>
      <c r="I2212" s="3">
        <v>459.71875</v>
      </c>
      <c r="J2212" s="3">
        <v>10338.78125</v>
      </c>
      <c r="K2212" s="3">
        <v>15905.817307692307</v>
      </c>
      <c r="L2212" s="4">
        <v>0.35</v>
      </c>
    </row>
    <row r="2213" spans="1:12" x14ac:dyDescent="0.35">
      <c r="A2213" s="1" t="s">
        <v>3885</v>
      </c>
      <c r="B2213" t="s">
        <v>2456</v>
      </c>
      <c r="C2213" t="s">
        <v>13</v>
      </c>
      <c r="D2213" t="s">
        <v>14</v>
      </c>
      <c r="E2213">
        <v>1</v>
      </c>
      <c r="F2213" s="2">
        <v>10838.13</v>
      </c>
      <c r="G2213" s="3">
        <v>26529.955000000002</v>
      </c>
      <c r="H2213" s="3">
        <v>108.3813</v>
      </c>
      <c r="I2213" s="3">
        <v>509.39210999999995</v>
      </c>
      <c r="J2213" s="3">
        <v>11455.903409999999</v>
      </c>
      <c r="K2213" s="3">
        <v>17624.466784615382</v>
      </c>
      <c r="L2213" s="4">
        <v>0.35</v>
      </c>
    </row>
    <row r="2214" spans="1:12" x14ac:dyDescent="0.35">
      <c r="A2214" s="1" t="s">
        <v>3886</v>
      </c>
      <c r="B2214" t="s">
        <v>2459</v>
      </c>
      <c r="C2214" t="s">
        <v>13</v>
      </c>
      <c r="D2214" t="s">
        <v>14</v>
      </c>
      <c r="E2214">
        <v>1</v>
      </c>
      <c r="F2214" s="2">
        <v>10631.88</v>
      </c>
      <c r="G2214" s="3">
        <v>26025.092000000001</v>
      </c>
      <c r="H2214" s="3">
        <v>106.3188</v>
      </c>
      <c r="I2214" s="3">
        <v>499.69835999999998</v>
      </c>
      <c r="J2214" s="3">
        <v>11237.897159999999</v>
      </c>
      <c r="K2214" s="3">
        <v>17289.072553846152</v>
      </c>
      <c r="L2214" s="4">
        <v>0.35000000000000003</v>
      </c>
    </row>
    <row r="2215" spans="1:12" x14ac:dyDescent="0.35">
      <c r="A2215" s="1" t="s">
        <v>3887</v>
      </c>
      <c r="B2215" t="s">
        <v>2459</v>
      </c>
      <c r="C2215" t="s">
        <v>13</v>
      </c>
      <c r="D2215" t="s">
        <v>14</v>
      </c>
      <c r="E2215">
        <v>1</v>
      </c>
      <c r="F2215" s="2">
        <v>12831.88</v>
      </c>
      <c r="G2215" s="3">
        <v>31410.321</v>
      </c>
      <c r="H2215" s="3">
        <v>128.31879999999998</v>
      </c>
      <c r="I2215" s="3">
        <v>603.09835999999996</v>
      </c>
      <c r="J2215" s="3">
        <v>13563.297159999998</v>
      </c>
      <c r="K2215" s="3">
        <v>20866.611015384613</v>
      </c>
      <c r="L2215" s="4">
        <v>0.35000000000000003</v>
      </c>
    </row>
    <row r="2216" spans="1:12" x14ac:dyDescent="0.35">
      <c r="A2216" s="1" t="s">
        <v>3888</v>
      </c>
      <c r="B2216" t="s">
        <v>3889</v>
      </c>
      <c r="C2216" t="s">
        <v>13</v>
      </c>
      <c r="D2216" t="s">
        <v>14</v>
      </c>
      <c r="E2216">
        <v>1</v>
      </c>
      <c r="F2216" s="2">
        <v>10838.13</v>
      </c>
      <c r="G2216" s="3">
        <v>26529.955000000002</v>
      </c>
      <c r="H2216" s="3">
        <v>108.3813</v>
      </c>
      <c r="I2216" s="3">
        <v>509.39210999999995</v>
      </c>
      <c r="J2216" s="3">
        <v>11455.903409999999</v>
      </c>
      <c r="K2216" s="3">
        <v>17624.466784615382</v>
      </c>
      <c r="L2216" s="4">
        <v>0.35</v>
      </c>
    </row>
    <row r="2217" spans="1:12" x14ac:dyDescent="0.35">
      <c r="A2217" s="1" t="s">
        <v>3890</v>
      </c>
      <c r="B2217" t="s">
        <v>3889</v>
      </c>
      <c r="C2217" t="s">
        <v>13</v>
      </c>
      <c r="D2217" t="s">
        <v>14</v>
      </c>
      <c r="E2217">
        <v>1</v>
      </c>
      <c r="F2217" s="2">
        <v>11560</v>
      </c>
      <c r="G2217" s="3">
        <v>28296.968000000001</v>
      </c>
      <c r="H2217" s="3">
        <v>115.60000000000001</v>
      </c>
      <c r="I2217" s="3">
        <v>543.32000000000005</v>
      </c>
      <c r="J2217" s="3">
        <v>12218.92</v>
      </c>
      <c r="K2217" s="3">
        <v>18798.33846153846</v>
      </c>
      <c r="L2217" s="4">
        <v>0.35</v>
      </c>
    </row>
    <row r="2218" spans="1:12" x14ac:dyDescent="0.35">
      <c r="A2218" s="1" t="s">
        <v>3891</v>
      </c>
      <c r="B2218" t="s">
        <v>3889</v>
      </c>
      <c r="C2218" t="s">
        <v>13</v>
      </c>
      <c r="D2218" t="s">
        <v>14</v>
      </c>
      <c r="E2218">
        <v>1</v>
      </c>
      <c r="F2218" s="2">
        <v>13294.38</v>
      </c>
      <c r="G2218" s="3">
        <v>32542.451000000001</v>
      </c>
      <c r="H2218" s="3">
        <v>132.94379999999998</v>
      </c>
      <c r="I2218" s="3">
        <v>624.83585999999991</v>
      </c>
      <c r="J2218" s="3">
        <v>14052.159659999998</v>
      </c>
      <c r="K2218" s="3">
        <v>21618.707169230765</v>
      </c>
      <c r="L2218" s="4">
        <v>0.35</v>
      </c>
    </row>
    <row r="2219" spans="1:12" x14ac:dyDescent="0.35">
      <c r="A2219" s="1" t="s">
        <v>3892</v>
      </c>
      <c r="B2219" t="s">
        <v>3889</v>
      </c>
      <c r="C2219" t="s">
        <v>13</v>
      </c>
      <c r="D2219" t="s">
        <v>14</v>
      </c>
      <c r="E2219">
        <v>1</v>
      </c>
      <c r="F2219" s="2">
        <v>13586.88</v>
      </c>
      <c r="G2219" s="3">
        <v>33258.444000000003</v>
      </c>
      <c r="H2219" s="3">
        <v>135.86879999999999</v>
      </c>
      <c r="I2219" s="3">
        <v>638.58335999999997</v>
      </c>
      <c r="J2219" s="3">
        <v>14361.33216</v>
      </c>
      <c r="K2219" s="3">
        <v>22094.357169230767</v>
      </c>
      <c r="L2219" s="4">
        <v>0.34999999999999992</v>
      </c>
    </row>
    <row r="2220" spans="1:12" x14ac:dyDescent="0.35">
      <c r="A2220" s="1" t="s">
        <v>3893</v>
      </c>
      <c r="B2220" t="s">
        <v>2461</v>
      </c>
      <c r="C2220" t="s">
        <v>13</v>
      </c>
      <c r="D2220" t="s">
        <v>14</v>
      </c>
      <c r="E2220">
        <v>1</v>
      </c>
      <c r="F2220" s="2">
        <v>12831.88</v>
      </c>
      <c r="G2220" s="3">
        <v>31410.321</v>
      </c>
      <c r="H2220" s="3">
        <v>128.31879999999998</v>
      </c>
      <c r="I2220" s="3">
        <v>603.09835999999996</v>
      </c>
      <c r="J2220" s="3">
        <v>13563.297159999998</v>
      </c>
      <c r="K2220" s="3">
        <v>20866.611015384613</v>
      </c>
      <c r="L2220" s="4">
        <v>0.35000000000000003</v>
      </c>
    </row>
    <row r="2221" spans="1:12" x14ac:dyDescent="0.35">
      <c r="A2221" s="1" t="s">
        <v>3894</v>
      </c>
      <c r="B2221" t="s">
        <v>2461</v>
      </c>
      <c r="C2221" t="s">
        <v>13</v>
      </c>
      <c r="D2221" t="s">
        <v>14</v>
      </c>
      <c r="E2221">
        <v>1</v>
      </c>
      <c r="F2221" s="2">
        <v>12240.63</v>
      </c>
      <c r="G2221" s="3">
        <v>29963.045999999998</v>
      </c>
      <c r="H2221" s="3">
        <v>122.40629999999999</v>
      </c>
      <c r="I2221" s="3">
        <v>575.30961000000002</v>
      </c>
      <c r="J2221" s="3">
        <v>12938.34591</v>
      </c>
      <c r="K2221" s="3">
        <v>19905.147553846153</v>
      </c>
      <c r="L2221" s="4">
        <v>0.35</v>
      </c>
    </row>
    <row r="2222" spans="1:12" x14ac:dyDescent="0.35">
      <c r="A2222" s="1" t="s">
        <v>3895</v>
      </c>
      <c r="B2222" t="s">
        <v>2461</v>
      </c>
      <c r="C2222" t="s">
        <v>13</v>
      </c>
      <c r="D2222" t="s">
        <v>14</v>
      </c>
      <c r="E2222">
        <v>1</v>
      </c>
      <c r="F2222" s="2">
        <v>15916.88</v>
      </c>
      <c r="G2222" s="3">
        <v>38961.898999999998</v>
      </c>
      <c r="H2222" s="3">
        <v>159.1688</v>
      </c>
      <c r="I2222" s="3">
        <v>748.09335999999996</v>
      </c>
      <c r="J2222" s="3">
        <v>16824.142159999999</v>
      </c>
      <c r="K2222" s="3">
        <v>25883.295630769229</v>
      </c>
      <c r="L2222" s="4">
        <v>0.35</v>
      </c>
    </row>
    <row r="2223" spans="1:12" x14ac:dyDescent="0.35">
      <c r="A2223" s="1" t="s">
        <v>3896</v>
      </c>
      <c r="B2223" t="s">
        <v>2464</v>
      </c>
      <c r="C2223" t="s">
        <v>13</v>
      </c>
      <c r="D2223" t="s">
        <v>14</v>
      </c>
      <c r="E2223">
        <v>1</v>
      </c>
      <c r="F2223" s="2">
        <v>13586.88</v>
      </c>
      <c r="G2223" s="3">
        <v>33258.444000000003</v>
      </c>
      <c r="H2223" s="3">
        <v>135.86879999999999</v>
      </c>
      <c r="I2223" s="3">
        <v>638.58335999999997</v>
      </c>
      <c r="J2223" s="3">
        <v>14361.33216</v>
      </c>
      <c r="K2223" s="3">
        <v>22094.357169230767</v>
      </c>
      <c r="L2223" s="4">
        <v>0.34999999999999992</v>
      </c>
    </row>
    <row r="2224" spans="1:12" x14ac:dyDescent="0.35">
      <c r="A2224" s="1" t="s">
        <v>3897</v>
      </c>
      <c r="B2224" t="s">
        <v>2464</v>
      </c>
      <c r="C2224" t="s">
        <v>13</v>
      </c>
      <c r="D2224" t="s">
        <v>14</v>
      </c>
      <c r="E2224">
        <v>1</v>
      </c>
      <c r="F2224" s="2">
        <v>13954.38</v>
      </c>
      <c r="G2224" s="3">
        <v>34158.017</v>
      </c>
      <c r="H2224" s="3">
        <v>139.5438</v>
      </c>
      <c r="I2224" s="3">
        <v>655.85586000000001</v>
      </c>
      <c r="J2224" s="3">
        <v>14749.779659999998</v>
      </c>
      <c r="K2224" s="3">
        <v>22691.968707692304</v>
      </c>
      <c r="L2224" s="4">
        <v>0.35</v>
      </c>
    </row>
    <row r="2225" spans="1:12" x14ac:dyDescent="0.35">
      <c r="A2225" s="1" t="s">
        <v>3898</v>
      </c>
      <c r="B2225" t="s">
        <v>2464</v>
      </c>
      <c r="C2225" t="s">
        <v>13</v>
      </c>
      <c r="D2225" t="s">
        <v>14</v>
      </c>
      <c r="E2225">
        <v>1</v>
      </c>
      <c r="F2225" s="2">
        <v>15498.13</v>
      </c>
      <c r="G2225" s="3">
        <v>37936.864000000001</v>
      </c>
      <c r="H2225" s="3">
        <v>154.9813</v>
      </c>
      <c r="I2225" s="3">
        <v>728.41210999999998</v>
      </c>
      <c r="J2225" s="3">
        <v>16381.523409999998</v>
      </c>
      <c r="K2225" s="3">
        <v>25202.343707692304</v>
      </c>
      <c r="L2225" s="4">
        <v>0.35</v>
      </c>
    </row>
    <row r="2226" spans="1:12" x14ac:dyDescent="0.35">
      <c r="A2226" s="1" t="s">
        <v>3899</v>
      </c>
      <c r="B2226" t="s">
        <v>2469</v>
      </c>
      <c r="C2226" t="s">
        <v>13</v>
      </c>
      <c r="D2226" t="s">
        <v>14</v>
      </c>
      <c r="E2226">
        <v>1</v>
      </c>
      <c r="F2226" s="2">
        <v>12240.63</v>
      </c>
      <c r="G2226" s="3">
        <v>29963.045999999998</v>
      </c>
      <c r="H2226" s="3">
        <v>122.40629999999999</v>
      </c>
      <c r="I2226" s="3">
        <v>575.30961000000002</v>
      </c>
      <c r="J2226" s="3">
        <v>12938.34591</v>
      </c>
      <c r="K2226" s="3">
        <v>19905.147553846153</v>
      </c>
      <c r="L2226" s="4">
        <v>0.35</v>
      </c>
    </row>
    <row r="2227" spans="1:12" x14ac:dyDescent="0.35">
      <c r="A2227" s="1" t="s">
        <v>3900</v>
      </c>
      <c r="B2227" t="s">
        <v>2469</v>
      </c>
      <c r="C2227" t="s">
        <v>13</v>
      </c>
      <c r="D2227" t="s">
        <v>14</v>
      </c>
      <c r="E2227">
        <v>1</v>
      </c>
      <c r="F2227" s="2">
        <v>15300.63</v>
      </c>
      <c r="G2227" s="3">
        <v>37453.415999999997</v>
      </c>
      <c r="H2227" s="3">
        <v>153.00629999999998</v>
      </c>
      <c r="I2227" s="3">
        <v>719.12960999999996</v>
      </c>
      <c r="J2227" s="3">
        <v>16172.765909999998</v>
      </c>
      <c r="K2227" s="3">
        <v>24881.178323076918</v>
      </c>
      <c r="L2227" s="4">
        <v>0.34999999999999992</v>
      </c>
    </row>
    <row r="2228" spans="1:12" x14ac:dyDescent="0.35">
      <c r="A2228" s="1" t="s">
        <v>3901</v>
      </c>
      <c r="B2228" t="s">
        <v>2469</v>
      </c>
      <c r="C2228" t="s">
        <v>13</v>
      </c>
      <c r="D2228" t="s">
        <v>14</v>
      </c>
      <c r="E2228">
        <v>1</v>
      </c>
      <c r="F2228" s="2">
        <v>16056.25</v>
      </c>
      <c r="G2228" s="3">
        <v>39303.050999999999</v>
      </c>
      <c r="H2228" s="3">
        <v>160.5625</v>
      </c>
      <c r="I2228" s="3">
        <v>754.64374999999995</v>
      </c>
      <c r="J2228" s="3">
        <v>16971.456249999999</v>
      </c>
      <c r="K2228" s="3">
        <v>26109.932692307691</v>
      </c>
      <c r="L2228" s="4">
        <v>0.35000000000000003</v>
      </c>
    </row>
    <row r="2229" spans="1:12" x14ac:dyDescent="0.35">
      <c r="A2229" s="1" t="s">
        <v>3902</v>
      </c>
      <c r="B2229" t="s">
        <v>2469</v>
      </c>
      <c r="C2229" t="s">
        <v>13</v>
      </c>
      <c r="D2229" t="s">
        <v>14</v>
      </c>
      <c r="E2229">
        <v>1</v>
      </c>
      <c r="F2229" s="2">
        <v>18370.63</v>
      </c>
      <c r="G2229" s="3">
        <v>44968.267999999996</v>
      </c>
      <c r="H2229" s="3">
        <v>183.70630000000003</v>
      </c>
      <c r="I2229" s="3">
        <v>863.41961000000003</v>
      </c>
      <c r="J2229" s="3">
        <v>19417.755910000003</v>
      </c>
      <c r="K2229" s="3">
        <v>29873.470630769236</v>
      </c>
      <c r="L2229" s="4">
        <v>0.35</v>
      </c>
    </row>
    <row r="2230" spans="1:12" x14ac:dyDescent="0.35">
      <c r="A2230" s="1" t="s">
        <v>3903</v>
      </c>
      <c r="B2230" t="s">
        <v>2469</v>
      </c>
      <c r="C2230" t="s">
        <v>13</v>
      </c>
      <c r="D2230" t="s">
        <v>14</v>
      </c>
      <c r="E2230">
        <v>1</v>
      </c>
      <c r="F2230" s="2">
        <v>17129.38</v>
      </c>
      <c r="G2230" s="3">
        <v>41929.898999999998</v>
      </c>
      <c r="H2230" s="3">
        <v>171.2938</v>
      </c>
      <c r="I2230" s="3">
        <v>805.08086000000003</v>
      </c>
      <c r="J2230" s="3">
        <v>18105.754659999999</v>
      </c>
      <c r="K2230" s="3">
        <v>27855.007169230765</v>
      </c>
      <c r="L2230" s="4">
        <v>0.34999999999999992</v>
      </c>
    </row>
    <row r="2231" spans="1:12" x14ac:dyDescent="0.35">
      <c r="A2231" s="1" t="s">
        <v>3904</v>
      </c>
      <c r="B2231" t="s">
        <v>3905</v>
      </c>
      <c r="C2231" t="s">
        <v>13</v>
      </c>
      <c r="D2231" t="s">
        <v>14</v>
      </c>
      <c r="E2231">
        <v>1</v>
      </c>
      <c r="F2231" s="2">
        <v>118.13</v>
      </c>
      <c r="G2231" s="3">
        <v>244</v>
      </c>
      <c r="H2231" s="3">
        <v>1.1813</v>
      </c>
      <c r="I2231" s="3">
        <v>5.5521099999999999</v>
      </c>
      <c r="J2231" s="3">
        <v>124.86340999999999</v>
      </c>
      <c r="K2231" s="3">
        <v>192.09755384615383</v>
      </c>
      <c r="L2231" s="4">
        <v>0.35000000000000003</v>
      </c>
    </row>
    <row r="2232" spans="1:12" x14ac:dyDescent="0.35">
      <c r="A2232" s="1" t="s">
        <v>3906</v>
      </c>
      <c r="B2232" t="s">
        <v>3907</v>
      </c>
      <c r="C2232" t="s">
        <v>13</v>
      </c>
      <c r="D2232" t="s">
        <v>14</v>
      </c>
      <c r="E2232">
        <v>1</v>
      </c>
      <c r="F2232" s="2">
        <v>563.85</v>
      </c>
      <c r="G2232" s="3">
        <v>1163</v>
      </c>
      <c r="H2232" s="3">
        <v>5.6385000000000005</v>
      </c>
      <c r="I2232" s="3">
        <v>26.50095</v>
      </c>
      <c r="J2232" s="3">
        <v>595.98945000000003</v>
      </c>
      <c r="K2232" s="3">
        <v>916.90684615384612</v>
      </c>
      <c r="L2232" s="4">
        <v>0.34999999999999992</v>
      </c>
    </row>
    <row r="2233" spans="1:12" x14ac:dyDescent="0.35">
      <c r="A2233" s="1" t="s">
        <v>3908</v>
      </c>
      <c r="B2233" t="s">
        <v>2480</v>
      </c>
      <c r="C2233" t="s">
        <v>13</v>
      </c>
      <c r="D2233" t="s">
        <v>14</v>
      </c>
      <c r="E2233">
        <v>1</v>
      </c>
      <c r="F2233" s="2">
        <v>10891.25</v>
      </c>
      <c r="G2233" s="3">
        <v>26659.987000000001</v>
      </c>
      <c r="H2233" s="3">
        <v>108.91250000000001</v>
      </c>
      <c r="I2233" s="3">
        <v>511.88875000000002</v>
      </c>
      <c r="J2233" s="3">
        <v>11512.05125</v>
      </c>
      <c r="K2233" s="3">
        <v>17710.848076923077</v>
      </c>
      <c r="L2233" s="4">
        <v>0.35</v>
      </c>
    </row>
    <row r="2234" spans="1:12" x14ac:dyDescent="0.35">
      <c r="A2234" s="1" t="s">
        <v>3909</v>
      </c>
      <c r="B2234" t="s">
        <v>3910</v>
      </c>
      <c r="C2234" t="s">
        <v>13</v>
      </c>
      <c r="D2234" t="s">
        <v>14</v>
      </c>
      <c r="E2234">
        <v>1</v>
      </c>
      <c r="F2234" s="2">
        <v>10799.38</v>
      </c>
      <c r="G2234" s="3">
        <v>26435.101999999999</v>
      </c>
      <c r="H2234" s="3">
        <v>107.99379999999999</v>
      </c>
      <c r="I2234" s="3">
        <v>507.57085999999998</v>
      </c>
      <c r="J2234" s="3">
        <v>11414.944659999999</v>
      </c>
      <c r="K2234" s="3">
        <v>17561.453323076923</v>
      </c>
      <c r="L2234" s="4">
        <v>0.35000000000000003</v>
      </c>
    </row>
    <row r="2235" spans="1:12" x14ac:dyDescent="0.35">
      <c r="A2235" s="1" t="s">
        <v>3911</v>
      </c>
      <c r="B2235" t="s">
        <v>3910</v>
      </c>
      <c r="C2235" t="s">
        <v>13</v>
      </c>
      <c r="D2235" t="s">
        <v>14</v>
      </c>
      <c r="E2235">
        <v>1</v>
      </c>
      <c r="F2235" s="2">
        <v>10818.13</v>
      </c>
      <c r="G2235" s="3">
        <v>26481</v>
      </c>
      <c r="H2235" s="3">
        <v>108.18129999999999</v>
      </c>
      <c r="I2235" s="3">
        <v>508.45210999999995</v>
      </c>
      <c r="J2235" s="3">
        <v>11434.76341</v>
      </c>
      <c r="K2235" s="3">
        <v>17591.943707692306</v>
      </c>
      <c r="L2235" s="4">
        <v>0.35</v>
      </c>
    </row>
    <row r="2236" spans="1:12" x14ac:dyDescent="0.35">
      <c r="A2236" s="1" t="s">
        <v>3912</v>
      </c>
      <c r="B2236" t="s">
        <v>3913</v>
      </c>
      <c r="C2236" t="s">
        <v>13</v>
      </c>
      <c r="D2236" t="s">
        <v>14</v>
      </c>
      <c r="E2236">
        <v>1</v>
      </c>
      <c r="F2236" s="2">
        <v>9554.3799999999992</v>
      </c>
      <c r="G2236" s="3">
        <v>23387.547999999999</v>
      </c>
      <c r="H2236" s="3">
        <v>95.54379999999999</v>
      </c>
      <c r="I2236" s="3">
        <v>449.05585999999994</v>
      </c>
      <c r="J2236" s="3">
        <v>10098.979659999999</v>
      </c>
      <c r="K2236" s="3">
        <v>15536.891784615382</v>
      </c>
      <c r="L2236" s="4">
        <v>0.34999999999999992</v>
      </c>
    </row>
    <row r="2237" spans="1:12" x14ac:dyDescent="0.35">
      <c r="A2237" s="1" t="s">
        <v>3914</v>
      </c>
      <c r="B2237" t="s">
        <v>3915</v>
      </c>
      <c r="C2237" t="s">
        <v>13</v>
      </c>
      <c r="D2237" t="s">
        <v>14</v>
      </c>
      <c r="E2237">
        <v>1</v>
      </c>
      <c r="F2237" s="2">
        <v>10666.25</v>
      </c>
      <c r="G2237" s="3">
        <v>26109.216</v>
      </c>
      <c r="H2237" s="3">
        <v>106.66250000000001</v>
      </c>
      <c r="I2237" s="3">
        <v>501.31375000000003</v>
      </c>
      <c r="J2237" s="3">
        <v>11274.22625</v>
      </c>
      <c r="K2237" s="3">
        <v>17344.96346153846</v>
      </c>
      <c r="L2237" s="4">
        <v>0.35</v>
      </c>
    </row>
    <row r="2238" spans="1:12" x14ac:dyDescent="0.35">
      <c r="A2238" s="1" t="s">
        <v>3916</v>
      </c>
      <c r="B2238" t="s">
        <v>3915</v>
      </c>
      <c r="C2238" t="s">
        <v>13</v>
      </c>
      <c r="D2238" t="s">
        <v>14</v>
      </c>
      <c r="E2238">
        <v>1</v>
      </c>
      <c r="F2238" s="2">
        <v>13170.63</v>
      </c>
      <c r="G2238" s="3">
        <v>32239.524000000001</v>
      </c>
      <c r="H2238" s="3">
        <v>131.7063</v>
      </c>
      <c r="I2238" s="3">
        <v>619.01960999999994</v>
      </c>
      <c r="J2238" s="3">
        <v>13921.355909999998</v>
      </c>
      <c r="K2238" s="3">
        <v>21417.470630769229</v>
      </c>
      <c r="L2238" s="4">
        <v>0.35000000000000003</v>
      </c>
    </row>
    <row r="2239" spans="1:12" x14ac:dyDescent="0.35">
      <c r="A2239" s="1" t="s">
        <v>3917</v>
      </c>
      <c r="B2239" t="s">
        <v>3918</v>
      </c>
      <c r="C2239" t="s">
        <v>13</v>
      </c>
      <c r="D2239" t="s">
        <v>14</v>
      </c>
      <c r="E2239">
        <v>1</v>
      </c>
      <c r="F2239" s="2">
        <v>11271.25</v>
      </c>
      <c r="G2239" s="3">
        <v>27590.157999999999</v>
      </c>
      <c r="H2239" s="3">
        <v>112.71250000000001</v>
      </c>
      <c r="I2239" s="3">
        <v>529.74874999999997</v>
      </c>
      <c r="J2239" s="3">
        <v>11913.71125</v>
      </c>
      <c r="K2239" s="3">
        <v>18328.78653846154</v>
      </c>
      <c r="L2239" s="4">
        <v>0.35000000000000003</v>
      </c>
    </row>
    <row r="2240" spans="1:12" x14ac:dyDescent="0.35">
      <c r="A2240" s="1" t="s">
        <v>3919</v>
      </c>
      <c r="B2240" t="s">
        <v>3918</v>
      </c>
      <c r="C2240" t="s">
        <v>13</v>
      </c>
      <c r="D2240" t="s">
        <v>14</v>
      </c>
      <c r="E2240">
        <v>1</v>
      </c>
      <c r="F2240" s="2">
        <v>13140</v>
      </c>
      <c r="G2240" s="3">
        <v>32164.552</v>
      </c>
      <c r="H2240" s="3">
        <v>131.4</v>
      </c>
      <c r="I2240" s="3">
        <v>617.58000000000004</v>
      </c>
      <c r="J2240" s="3">
        <v>13888.98</v>
      </c>
      <c r="K2240" s="3">
        <v>21367.661538461536</v>
      </c>
      <c r="L2240" s="4">
        <v>0.34999999999999992</v>
      </c>
    </row>
    <row r="2241" spans="1:12" x14ac:dyDescent="0.35">
      <c r="A2241" s="1" t="s">
        <v>3920</v>
      </c>
      <c r="B2241" t="s">
        <v>3722</v>
      </c>
      <c r="C2241" t="s">
        <v>13</v>
      </c>
      <c r="D2241" t="s">
        <v>14</v>
      </c>
      <c r="E2241">
        <v>1</v>
      </c>
      <c r="F2241" s="2">
        <v>13511.88</v>
      </c>
      <c r="G2241" s="3">
        <v>33074.853999999999</v>
      </c>
      <c r="H2241" s="3">
        <v>135.11879999999999</v>
      </c>
      <c r="I2241" s="3">
        <v>635.05835999999999</v>
      </c>
      <c r="J2241" s="3">
        <v>14282.05716</v>
      </c>
      <c r="K2241" s="3">
        <v>21972.395630769232</v>
      </c>
      <c r="L2241" s="4">
        <v>0.35000000000000003</v>
      </c>
    </row>
    <row r="2242" spans="1:12" x14ac:dyDescent="0.35">
      <c r="A2242" s="1" t="s">
        <v>3921</v>
      </c>
      <c r="B2242" t="s">
        <v>2426</v>
      </c>
      <c r="C2242" t="s">
        <v>13</v>
      </c>
      <c r="D2242" t="s">
        <v>14</v>
      </c>
      <c r="E2242">
        <v>1</v>
      </c>
      <c r="F2242" s="2">
        <v>1719.38</v>
      </c>
      <c r="G2242" s="3">
        <v>4208.7583999999997</v>
      </c>
      <c r="H2242" s="3">
        <v>17.193800000000003</v>
      </c>
      <c r="I2242" s="3">
        <v>80.810860000000005</v>
      </c>
      <c r="J2242" s="3">
        <v>1817.3846600000002</v>
      </c>
      <c r="K2242" s="3">
        <v>2795.9764</v>
      </c>
      <c r="L2242" s="4">
        <v>0.34999999999999992</v>
      </c>
    </row>
    <row r="2243" spans="1:12" x14ac:dyDescent="0.35">
      <c r="A2243" s="1" t="s">
        <v>3922</v>
      </c>
      <c r="B2243" t="s">
        <v>2426</v>
      </c>
      <c r="C2243" t="s">
        <v>13</v>
      </c>
      <c r="D2243" t="s">
        <v>14</v>
      </c>
      <c r="E2243">
        <v>1</v>
      </c>
      <c r="F2243" s="2">
        <v>2223.13</v>
      </c>
      <c r="G2243" s="3">
        <v>5441.8559999999998</v>
      </c>
      <c r="H2243" s="3">
        <v>22.231300000000001</v>
      </c>
      <c r="I2243" s="3">
        <v>104.48711</v>
      </c>
      <c r="J2243" s="3">
        <v>2349.8484100000001</v>
      </c>
      <c r="K2243" s="3">
        <v>3615.1513999999997</v>
      </c>
      <c r="L2243" s="4">
        <v>0.34999999999999992</v>
      </c>
    </row>
    <row r="2244" spans="1:12" x14ac:dyDescent="0.35">
      <c r="A2244" s="1" t="s">
        <v>3923</v>
      </c>
      <c r="B2244" t="s">
        <v>2426</v>
      </c>
      <c r="C2244" t="s">
        <v>13</v>
      </c>
      <c r="D2244" t="s">
        <v>14</v>
      </c>
      <c r="E2244">
        <v>1</v>
      </c>
      <c r="F2244" s="2">
        <v>1984.38</v>
      </c>
      <c r="G2244" s="3">
        <v>4857.4399999999996</v>
      </c>
      <c r="H2244" s="3">
        <v>19.843800000000002</v>
      </c>
      <c r="I2244" s="3">
        <v>93.265860000000004</v>
      </c>
      <c r="J2244" s="3">
        <v>2097.4896600000002</v>
      </c>
      <c r="K2244" s="3">
        <v>3226.9071692307693</v>
      </c>
      <c r="L2244" s="4">
        <v>0.35</v>
      </c>
    </row>
    <row r="2245" spans="1:12" x14ac:dyDescent="0.35">
      <c r="A2245" s="1" t="s">
        <v>3924</v>
      </c>
      <c r="B2245" t="s">
        <v>2426</v>
      </c>
      <c r="C2245" t="s">
        <v>13</v>
      </c>
      <c r="D2245" t="s">
        <v>14</v>
      </c>
      <c r="E2245">
        <v>1</v>
      </c>
      <c r="F2245" s="2">
        <v>2461.88</v>
      </c>
      <c r="G2245" s="3">
        <v>6026.2719999999999</v>
      </c>
      <c r="H2245" s="3">
        <v>24.6188</v>
      </c>
      <c r="I2245" s="3">
        <v>115.70836</v>
      </c>
      <c r="J2245" s="3">
        <v>2602.2071600000004</v>
      </c>
      <c r="K2245" s="3">
        <v>4003.395630769231</v>
      </c>
      <c r="L2245" s="4">
        <v>0.34999999999999992</v>
      </c>
    </row>
    <row r="2246" spans="1:12" x14ac:dyDescent="0.35">
      <c r="A2246" s="1" t="s">
        <v>3925</v>
      </c>
      <c r="B2246" t="s">
        <v>3926</v>
      </c>
      <c r="C2246" t="s">
        <v>13</v>
      </c>
      <c r="D2246" t="s">
        <v>14</v>
      </c>
      <c r="E2246">
        <v>1</v>
      </c>
      <c r="F2246" s="2">
        <v>243.2</v>
      </c>
      <c r="G2246" s="3">
        <v>531.53</v>
      </c>
      <c r="H2246" s="3">
        <v>2.4319999999999999</v>
      </c>
      <c r="I2246" s="3">
        <v>11.430399999999999</v>
      </c>
      <c r="J2246" s="3">
        <v>257.06239999999997</v>
      </c>
      <c r="K2246" s="3">
        <v>395.48061538461531</v>
      </c>
      <c r="L2246" s="4">
        <v>0.34999999999999992</v>
      </c>
    </row>
    <row r="2247" spans="1:12" x14ac:dyDescent="0.35">
      <c r="A2247" s="1" t="s">
        <v>3927</v>
      </c>
      <c r="B2247" t="s">
        <v>3928</v>
      </c>
      <c r="C2247" t="s">
        <v>13</v>
      </c>
      <c r="D2247" t="s">
        <v>14</v>
      </c>
      <c r="E2247">
        <v>1</v>
      </c>
      <c r="F2247" s="2">
        <v>16.399999999999999</v>
      </c>
      <c r="G2247" s="3">
        <v>40.140799999999999</v>
      </c>
      <c r="H2247" s="3">
        <v>0.16399999999999998</v>
      </c>
      <c r="I2247" s="3">
        <v>0.77079999999999993</v>
      </c>
      <c r="J2247" s="3">
        <v>17.334800000000001</v>
      </c>
      <c r="K2247" s="3">
        <v>26.668923076923079</v>
      </c>
      <c r="L2247" s="4">
        <v>0.35</v>
      </c>
    </row>
    <row r="2248" spans="1:12" x14ac:dyDescent="0.35">
      <c r="A2248" s="1" t="s">
        <v>3929</v>
      </c>
      <c r="B2248" t="s">
        <v>3930</v>
      </c>
      <c r="C2248" t="s">
        <v>13</v>
      </c>
      <c r="D2248" t="s">
        <v>14</v>
      </c>
      <c r="E2248">
        <v>1</v>
      </c>
      <c r="F2248" s="2">
        <v>28</v>
      </c>
      <c r="G2248" s="3">
        <v>68.543999999999997</v>
      </c>
      <c r="H2248" s="3">
        <v>0.28000000000000003</v>
      </c>
      <c r="I2248" s="3">
        <v>1.3160000000000001</v>
      </c>
      <c r="J2248" s="3">
        <v>29.596</v>
      </c>
      <c r="K2248" s="3">
        <v>45.53230769230769</v>
      </c>
      <c r="L2248" s="4">
        <v>0.35</v>
      </c>
    </row>
    <row r="2249" spans="1:12" x14ac:dyDescent="0.35">
      <c r="A2249" s="1" t="s">
        <v>3931</v>
      </c>
      <c r="B2249" t="s">
        <v>3932</v>
      </c>
      <c r="C2249" t="s">
        <v>13</v>
      </c>
      <c r="D2249" t="s">
        <v>14</v>
      </c>
      <c r="E2249">
        <v>1</v>
      </c>
      <c r="F2249" s="2">
        <v>189.8</v>
      </c>
      <c r="G2249" s="3">
        <v>414.82</v>
      </c>
      <c r="H2249" s="3">
        <v>1.8980000000000001</v>
      </c>
      <c r="I2249" s="3">
        <v>8.9206000000000003</v>
      </c>
      <c r="J2249" s="3">
        <v>200.61860000000001</v>
      </c>
      <c r="K2249" s="3">
        <v>308.64400000000001</v>
      </c>
      <c r="L2249" s="4">
        <v>0.35</v>
      </c>
    </row>
    <row r="2250" spans="1:12" x14ac:dyDescent="0.35">
      <c r="A2250" s="1" t="s">
        <v>3933</v>
      </c>
      <c r="B2250" t="s">
        <v>3934</v>
      </c>
      <c r="C2250" t="s">
        <v>13</v>
      </c>
      <c r="D2250" t="s">
        <v>14</v>
      </c>
      <c r="E2250">
        <v>1</v>
      </c>
      <c r="F2250" s="2">
        <v>107.81</v>
      </c>
      <c r="G2250" s="3">
        <v>263.90559999999999</v>
      </c>
      <c r="H2250" s="3">
        <v>1.0781000000000001</v>
      </c>
      <c r="I2250" s="3">
        <v>5.0670700000000002</v>
      </c>
      <c r="J2250" s="3">
        <v>113.95517000000001</v>
      </c>
      <c r="K2250" s="3">
        <v>175.31564615384616</v>
      </c>
      <c r="L2250" s="4">
        <v>0.35</v>
      </c>
    </row>
    <row r="2251" spans="1:12" x14ac:dyDescent="0.35">
      <c r="A2251" s="1" t="s">
        <v>3935</v>
      </c>
      <c r="B2251" t="s">
        <v>3936</v>
      </c>
      <c r="C2251" t="s">
        <v>13</v>
      </c>
      <c r="D2251" t="s">
        <v>14</v>
      </c>
      <c r="E2251">
        <v>1</v>
      </c>
      <c r="F2251" s="2">
        <v>15.95</v>
      </c>
      <c r="G2251" s="3">
        <v>39.043199999999999</v>
      </c>
      <c r="H2251" s="3">
        <v>0.1595</v>
      </c>
      <c r="I2251" s="3">
        <v>0.74964999999999993</v>
      </c>
      <c r="J2251" s="3">
        <v>16.85915</v>
      </c>
      <c r="K2251" s="3">
        <v>25.937153846153844</v>
      </c>
      <c r="L2251" s="4">
        <v>0.35</v>
      </c>
    </row>
    <row r="2252" spans="1:12" x14ac:dyDescent="0.35">
      <c r="A2252" s="1" t="s">
        <v>3937</v>
      </c>
      <c r="B2252" t="s">
        <v>3938</v>
      </c>
      <c r="C2252" t="s">
        <v>13</v>
      </c>
      <c r="D2252" t="s">
        <v>14</v>
      </c>
      <c r="E2252">
        <v>1</v>
      </c>
      <c r="F2252" s="2">
        <v>4115</v>
      </c>
      <c r="G2252" s="3">
        <v>10072.843000000001</v>
      </c>
      <c r="H2252" s="3">
        <v>41.15</v>
      </c>
      <c r="I2252" s="3">
        <v>193.405</v>
      </c>
      <c r="J2252" s="3">
        <v>4349.5549999999994</v>
      </c>
      <c r="K2252" s="3">
        <v>6691.623076923076</v>
      </c>
      <c r="L2252" s="4">
        <v>0.35000000000000003</v>
      </c>
    </row>
    <row r="2253" spans="1:12" x14ac:dyDescent="0.35">
      <c r="A2253" s="1" t="s">
        <v>3939</v>
      </c>
      <c r="B2253" t="s">
        <v>3938</v>
      </c>
      <c r="C2253" t="s">
        <v>13</v>
      </c>
      <c r="D2253" t="s">
        <v>14</v>
      </c>
      <c r="E2253">
        <v>1</v>
      </c>
      <c r="F2253" s="2">
        <v>4625.63</v>
      </c>
      <c r="G2253" s="3">
        <v>11322.773999999999</v>
      </c>
      <c r="H2253" s="3">
        <v>46.256300000000003</v>
      </c>
      <c r="I2253" s="3">
        <v>217.40461000000002</v>
      </c>
      <c r="J2253" s="3">
        <v>4889.2909099999997</v>
      </c>
      <c r="K2253" s="3">
        <v>7521.9860153846148</v>
      </c>
      <c r="L2253" s="4">
        <v>0.35</v>
      </c>
    </row>
    <row r="2254" spans="1:12" x14ac:dyDescent="0.35">
      <c r="A2254" s="1" t="s">
        <v>3940</v>
      </c>
      <c r="B2254" t="s">
        <v>3941</v>
      </c>
      <c r="C2254" t="s">
        <v>13</v>
      </c>
      <c r="D2254" t="s">
        <v>14</v>
      </c>
      <c r="E2254">
        <v>1</v>
      </c>
      <c r="F2254" s="2">
        <v>5891.25</v>
      </c>
      <c r="G2254" s="3">
        <v>14420.806</v>
      </c>
      <c r="H2254" s="3">
        <v>58.912500000000001</v>
      </c>
      <c r="I2254" s="3">
        <v>276.88875000000002</v>
      </c>
      <c r="J2254" s="3">
        <v>6227.0512500000004</v>
      </c>
      <c r="K2254" s="3">
        <v>9580.0788461538468</v>
      </c>
      <c r="L2254" s="4">
        <v>0.35</v>
      </c>
    </row>
    <row r="2255" spans="1:12" x14ac:dyDescent="0.35">
      <c r="A2255" s="1" t="s">
        <v>3942</v>
      </c>
      <c r="B2255" t="s">
        <v>3943</v>
      </c>
      <c r="C2255" t="s">
        <v>13</v>
      </c>
      <c r="D2255" t="s">
        <v>14</v>
      </c>
      <c r="E2255">
        <v>1</v>
      </c>
      <c r="F2255" s="2">
        <v>7020</v>
      </c>
      <c r="G2255" s="3">
        <v>17183.800999999999</v>
      </c>
      <c r="H2255" s="3">
        <v>70.2</v>
      </c>
      <c r="I2255" s="3">
        <v>329.94</v>
      </c>
      <c r="J2255" s="3">
        <v>7420.1399999999994</v>
      </c>
      <c r="K2255" s="3">
        <v>11415.599999999999</v>
      </c>
      <c r="L2255" s="4">
        <v>0.35</v>
      </c>
    </row>
    <row r="2256" spans="1:12" x14ac:dyDescent="0.35">
      <c r="A2256" s="1" t="s">
        <v>3944</v>
      </c>
      <c r="B2256" t="s">
        <v>3945</v>
      </c>
      <c r="C2256" t="s">
        <v>13</v>
      </c>
      <c r="D2256" t="s">
        <v>14</v>
      </c>
      <c r="E2256">
        <v>1</v>
      </c>
      <c r="F2256" s="2">
        <v>142.19999999999999</v>
      </c>
      <c r="G2256" s="3">
        <v>294</v>
      </c>
      <c r="H2256" s="3">
        <v>1.4219999999999999</v>
      </c>
      <c r="I2256" s="3">
        <v>6.6833999999999998</v>
      </c>
      <c r="J2256" s="3">
        <v>150.30539999999999</v>
      </c>
      <c r="K2256" s="3">
        <v>231.23907692307691</v>
      </c>
      <c r="L2256" s="4">
        <v>0.35</v>
      </c>
    </row>
    <row r="2257" spans="1:12" x14ac:dyDescent="0.35">
      <c r="A2257" s="1" t="s">
        <v>3946</v>
      </c>
      <c r="B2257" t="s">
        <v>3947</v>
      </c>
      <c r="C2257" t="s">
        <v>363</v>
      </c>
      <c r="D2257" t="s">
        <v>364</v>
      </c>
      <c r="E2257">
        <v>1</v>
      </c>
      <c r="F2257" s="2">
        <v>60.87</v>
      </c>
      <c r="G2257" s="3">
        <v>149.00479999999999</v>
      </c>
      <c r="H2257" s="3">
        <v>0.60870000000000002</v>
      </c>
      <c r="I2257" s="3">
        <v>2.8608899999999999</v>
      </c>
      <c r="J2257" s="3">
        <v>64.339590000000001</v>
      </c>
      <c r="K2257" s="3">
        <v>98.983984615384614</v>
      </c>
      <c r="L2257" s="4">
        <v>0.35</v>
      </c>
    </row>
    <row r="2258" spans="1:12" x14ac:dyDescent="0.35">
      <c r="A2258" s="1" t="s">
        <v>3948</v>
      </c>
      <c r="B2258" t="s">
        <v>3949</v>
      </c>
      <c r="C2258" t="s">
        <v>1467</v>
      </c>
      <c r="D2258" t="s">
        <v>1468</v>
      </c>
      <c r="E2258">
        <v>1</v>
      </c>
      <c r="F2258" s="2">
        <v>20.79</v>
      </c>
      <c r="G2258" s="3">
        <v>82.275199999999998</v>
      </c>
      <c r="H2258" s="3">
        <v>0.2079</v>
      </c>
      <c r="I2258" s="3">
        <v>0.97712999999999994</v>
      </c>
      <c r="J2258" s="3">
        <v>21.975029999999997</v>
      </c>
      <c r="K2258" s="3">
        <v>33.807738461538456</v>
      </c>
      <c r="L2258" s="4">
        <v>0.35</v>
      </c>
    </row>
    <row r="2259" spans="1:12" x14ac:dyDescent="0.35">
      <c r="A2259" s="1" t="s">
        <v>3950</v>
      </c>
      <c r="B2259" t="s">
        <v>3951</v>
      </c>
      <c r="C2259" t="s">
        <v>363</v>
      </c>
      <c r="D2259" t="s">
        <v>364</v>
      </c>
      <c r="E2259">
        <v>1</v>
      </c>
      <c r="F2259" s="2">
        <v>0.01</v>
      </c>
      <c r="G2259" s="3">
        <v>136.37119999999999</v>
      </c>
      <c r="H2259" s="3">
        <v>1E-4</v>
      </c>
      <c r="I2259" s="3">
        <v>4.6999999999999999E-4</v>
      </c>
      <c r="J2259" s="3">
        <v>1.057E-2</v>
      </c>
      <c r="K2259" s="3">
        <v>1.6261538461538459E-2</v>
      </c>
      <c r="L2259" s="4">
        <v>0.34999999999999992</v>
      </c>
    </row>
    <row r="2260" spans="1:12" x14ac:dyDescent="0.35">
      <c r="A2260" s="1" t="s">
        <v>3952</v>
      </c>
      <c r="B2260" t="s">
        <v>3953</v>
      </c>
      <c r="C2260" t="s">
        <v>34</v>
      </c>
      <c r="D2260" t="s">
        <v>35</v>
      </c>
      <c r="E2260">
        <v>1</v>
      </c>
      <c r="F2260" s="2">
        <v>109.95</v>
      </c>
      <c r="G2260" s="3">
        <v>269.13600000000002</v>
      </c>
      <c r="H2260" s="3">
        <v>1.0995000000000001</v>
      </c>
      <c r="I2260" s="3">
        <v>5.1676500000000001</v>
      </c>
      <c r="J2260" s="3">
        <v>116.21715</v>
      </c>
      <c r="K2260" s="3">
        <v>178.79561538461539</v>
      </c>
      <c r="L2260" s="4">
        <v>0.35</v>
      </c>
    </row>
    <row r="2261" spans="1:12" x14ac:dyDescent="0.35">
      <c r="A2261" s="1" t="s">
        <v>3954</v>
      </c>
      <c r="B2261" t="s">
        <v>3955</v>
      </c>
      <c r="C2261" t="s">
        <v>13</v>
      </c>
      <c r="D2261" t="s">
        <v>14</v>
      </c>
      <c r="E2261">
        <v>1</v>
      </c>
      <c r="F2261" s="2">
        <v>1612.8</v>
      </c>
      <c r="G2261" s="3">
        <v>3947.8656000000001</v>
      </c>
      <c r="H2261" s="3">
        <v>16.128</v>
      </c>
      <c r="I2261" s="3">
        <v>75.801599999999993</v>
      </c>
      <c r="J2261" s="3">
        <v>1704.7295999999999</v>
      </c>
      <c r="K2261" s="3">
        <v>2622.6609230769227</v>
      </c>
      <c r="L2261" s="4">
        <v>0.34999999999999992</v>
      </c>
    </row>
    <row r="2262" spans="1:12" x14ac:dyDescent="0.35">
      <c r="A2262" s="1" t="s">
        <v>3956</v>
      </c>
      <c r="B2262" t="s">
        <v>3957</v>
      </c>
      <c r="C2262" t="s">
        <v>13</v>
      </c>
      <c r="D2262" t="s">
        <v>14</v>
      </c>
      <c r="E2262">
        <v>1</v>
      </c>
      <c r="F2262" s="2">
        <v>29851.88</v>
      </c>
      <c r="G2262" s="3">
        <v>61551</v>
      </c>
      <c r="H2262" s="3">
        <v>298.5188</v>
      </c>
      <c r="I2262" s="3">
        <v>1403.03836</v>
      </c>
      <c r="J2262" s="3">
        <v>31553.437160000001</v>
      </c>
      <c r="K2262" s="3">
        <v>48543.749476923076</v>
      </c>
      <c r="L2262" s="4">
        <v>0.35</v>
      </c>
    </row>
    <row r="2263" spans="1:12" hidden="1" x14ac:dyDescent="0.35">
      <c r="A2263" s="1" t="s">
        <v>3958</v>
      </c>
      <c r="B2263" t="s">
        <v>3959</v>
      </c>
      <c r="C2263" t="s">
        <v>46</v>
      </c>
      <c r="D2263" t="s">
        <v>47</v>
      </c>
      <c r="E2263">
        <v>1</v>
      </c>
      <c r="F2263" s="2">
        <v>0.9</v>
      </c>
      <c r="G2263" s="3">
        <v>5.04</v>
      </c>
      <c r="H2263" s="3">
        <v>9.0000000000000011E-3</v>
      </c>
      <c r="I2263" s="3">
        <v>4.2300000000000004E-2</v>
      </c>
      <c r="J2263" s="3">
        <v>0.95130000000000003</v>
      </c>
      <c r="K2263" s="3">
        <v>1.4635384615384615</v>
      </c>
      <c r="L2263" s="4">
        <v>0.34999999999999992</v>
      </c>
    </row>
    <row r="2264" spans="1:12" x14ac:dyDescent="0.35">
      <c r="A2264" s="1" t="s">
        <v>3960</v>
      </c>
      <c r="B2264" t="s">
        <v>3961</v>
      </c>
      <c r="C2264" t="s">
        <v>26</v>
      </c>
      <c r="D2264" t="s">
        <v>27</v>
      </c>
      <c r="E2264">
        <v>1</v>
      </c>
      <c r="F2264" s="2">
        <v>42.23</v>
      </c>
      <c r="G2264" s="3">
        <v>811.24959999999999</v>
      </c>
      <c r="H2264" s="3">
        <v>0.42229999999999995</v>
      </c>
      <c r="I2264" s="3">
        <v>1.98481</v>
      </c>
      <c r="J2264" s="3">
        <v>44.63711</v>
      </c>
      <c r="K2264" s="3">
        <v>68.672476923076914</v>
      </c>
      <c r="L2264" s="4">
        <v>0.34999999999999992</v>
      </c>
    </row>
    <row r="2265" spans="1:12" hidden="1" x14ac:dyDescent="0.35">
      <c r="A2265" s="1" t="s">
        <v>3962</v>
      </c>
      <c r="B2265" t="s">
        <v>3963</v>
      </c>
      <c r="C2265" t="s">
        <v>46</v>
      </c>
      <c r="D2265" t="s">
        <v>47</v>
      </c>
      <c r="E2265">
        <v>1</v>
      </c>
      <c r="F2265" s="2">
        <v>29.44</v>
      </c>
      <c r="G2265" s="3">
        <v>73.281599999999997</v>
      </c>
      <c r="H2265" s="3">
        <v>0.2944</v>
      </c>
      <c r="I2265" s="3">
        <v>1.38368</v>
      </c>
      <c r="J2265" s="3">
        <v>31.118079999999999</v>
      </c>
      <c r="K2265" s="3">
        <v>47.873969230769227</v>
      </c>
      <c r="L2265" s="4">
        <v>0.35</v>
      </c>
    </row>
    <row r="2266" spans="1:12" hidden="1" x14ac:dyDescent="0.35">
      <c r="A2266" s="1" t="s">
        <v>3964</v>
      </c>
      <c r="B2266" t="s">
        <v>3965</v>
      </c>
      <c r="C2266" t="s">
        <v>46</v>
      </c>
      <c r="D2266" t="s">
        <v>47</v>
      </c>
      <c r="E2266">
        <v>1</v>
      </c>
      <c r="F2266" s="2">
        <v>14</v>
      </c>
      <c r="G2266" s="3">
        <v>39.200000000000003</v>
      </c>
      <c r="H2266" s="3">
        <v>0.14000000000000001</v>
      </c>
      <c r="I2266" s="3">
        <v>0.65800000000000003</v>
      </c>
      <c r="J2266" s="3">
        <v>14.798</v>
      </c>
      <c r="K2266" s="3">
        <v>22.766153846153845</v>
      </c>
      <c r="L2266" s="4">
        <v>0.35</v>
      </c>
    </row>
    <row r="2267" spans="1:12" hidden="1" x14ac:dyDescent="0.35">
      <c r="A2267" s="1" t="s">
        <v>3966</v>
      </c>
      <c r="B2267" t="s">
        <v>3967</v>
      </c>
      <c r="C2267" t="s">
        <v>46</v>
      </c>
      <c r="D2267" t="s">
        <v>47</v>
      </c>
      <c r="E2267">
        <v>1</v>
      </c>
      <c r="F2267" s="2">
        <v>6</v>
      </c>
      <c r="G2267" s="3">
        <v>17.149999999999999</v>
      </c>
      <c r="H2267" s="3">
        <v>0.06</v>
      </c>
      <c r="I2267" s="3">
        <v>0.28200000000000003</v>
      </c>
      <c r="J2267" s="3">
        <v>6.3419999999999996</v>
      </c>
      <c r="K2267" s="3">
        <v>9.7569230769230764</v>
      </c>
      <c r="L2267" s="4">
        <v>0.35</v>
      </c>
    </row>
    <row r="2268" spans="1:12" x14ac:dyDescent="0.35">
      <c r="A2268" s="1" t="s">
        <v>3968</v>
      </c>
      <c r="B2268" t="s">
        <v>3969</v>
      </c>
      <c r="C2268" t="s">
        <v>13</v>
      </c>
      <c r="D2268" t="s">
        <v>14</v>
      </c>
      <c r="E2268">
        <v>1</v>
      </c>
      <c r="F2268" s="2">
        <v>84.19</v>
      </c>
      <c r="G2268" s="3">
        <v>206.08</v>
      </c>
      <c r="H2268" s="3">
        <v>0.84189999999999998</v>
      </c>
      <c r="I2268" s="3">
        <v>3.9569299999999998</v>
      </c>
      <c r="J2268" s="3">
        <v>88.988829999999993</v>
      </c>
      <c r="K2268" s="3">
        <v>136.90589230769228</v>
      </c>
      <c r="L2268" s="4">
        <v>0.34999999999999992</v>
      </c>
    </row>
    <row r="2269" spans="1:12" x14ac:dyDescent="0.35">
      <c r="A2269" s="1" t="s">
        <v>3970</v>
      </c>
      <c r="B2269" t="s">
        <v>3971</v>
      </c>
      <c r="C2269" t="s">
        <v>13</v>
      </c>
      <c r="D2269" t="s">
        <v>14</v>
      </c>
      <c r="E2269">
        <v>1</v>
      </c>
      <c r="F2269" s="2">
        <v>38.4</v>
      </c>
      <c r="G2269" s="3">
        <v>83.93</v>
      </c>
      <c r="H2269" s="3">
        <v>0.38400000000000001</v>
      </c>
      <c r="I2269" s="3">
        <v>1.8048</v>
      </c>
      <c r="J2269" s="3">
        <v>40.588799999999999</v>
      </c>
      <c r="K2269" s="3">
        <v>62.444307692307689</v>
      </c>
      <c r="L2269" s="4">
        <v>0.35</v>
      </c>
    </row>
    <row r="2270" spans="1:12" x14ac:dyDescent="0.35">
      <c r="A2270" s="1" t="s">
        <v>3972</v>
      </c>
      <c r="B2270" t="s">
        <v>3973</v>
      </c>
      <c r="C2270" t="s">
        <v>1441</v>
      </c>
      <c r="D2270" t="s">
        <v>1442</v>
      </c>
      <c r="E2270">
        <v>1</v>
      </c>
      <c r="F2270" s="2">
        <v>11.25</v>
      </c>
      <c r="G2270" s="3">
        <v>27.540800000000001</v>
      </c>
      <c r="H2270" s="3">
        <v>0.1125</v>
      </c>
      <c r="I2270" s="3">
        <v>0.52875000000000005</v>
      </c>
      <c r="J2270" s="3">
        <v>11.891250000000001</v>
      </c>
      <c r="K2270" s="3">
        <v>18.294230769230772</v>
      </c>
      <c r="L2270" s="4">
        <v>0.35000000000000003</v>
      </c>
    </row>
    <row r="2271" spans="1:12" x14ac:dyDescent="0.35">
      <c r="A2271" s="1" t="s">
        <v>3974</v>
      </c>
      <c r="B2271" t="s">
        <v>3975</v>
      </c>
      <c r="C2271" t="s">
        <v>1441</v>
      </c>
      <c r="D2271" t="s">
        <v>1442</v>
      </c>
      <c r="E2271">
        <v>1</v>
      </c>
      <c r="F2271" s="2">
        <v>11.25</v>
      </c>
      <c r="G2271" s="3">
        <v>27.540800000000001</v>
      </c>
      <c r="H2271" s="3">
        <v>0.1125</v>
      </c>
      <c r="I2271" s="3">
        <v>0.52875000000000005</v>
      </c>
      <c r="J2271" s="3">
        <v>11.891250000000001</v>
      </c>
      <c r="K2271" s="3">
        <v>18.294230769230772</v>
      </c>
      <c r="L2271" s="4">
        <v>0.35000000000000003</v>
      </c>
    </row>
    <row r="2272" spans="1:12" x14ac:dyDescent="0.35">
      <c r="A2272" s="1" t="s">
        <v>3976</v>
      </c>
      <c r="B2272" t="s">
        <v>3977</v>
      </c>
      <c r="C2272" t="s">
        <v>26</v>
      </c>
      <c r="D2272" t="s">
        <v>27</v>
      </c>
      <c r="E2272">
        <v>1</v>
      </c>
      <c r="F2272" s="2">
        <v>63.38</v>
      </c>
      <c r="G2272" s="3">
        <v>155.14240000000001</v>
      </c>
      <c r="H2272" s="3">
        <v>0.63380000000000003</v>
      </c>
      <c r="I2272" s="3">
        <v>2.9788600000000001</v>
      </c>
      <c r="J2272" s="3">
        <v>66.992660000000001</v>
      </c>
      <c r="K2272" s="3">
        <v>103.06563076923076</v>
      </c>
      <c r="L2272" s="4">
        <v>0.35</v>
      </c>
    </row>
    <row r="2273" spans="1:12" x14ac:dyDescent="0.35">
      <c r="A2273" s="1" t="s">
        <v>3978</v>
      </c>
      <c r="B2273" t="s">
        <v>3979</v>
      </c>
      <c r="C2273" t="s">
        <v>13</v>
      </c>
      <c r="D2273" t="s">
        <v>14</v>
      </c>
      <c r="E2273">
        <v>1</v>
      </c>
      <c r="F2273" s="2">
        <v>2790</v>
      </c>
      <c r="G2273" s="3">
        <v>5753</v>
      </c>
      <c r="H2273" s="3">
        <v>27.900000000000002</v>
      </c>
      <c r="I2273" s="3">
        <v>131.13</v>
      </c>
      <c r="J2273" s="3">
        <v>2949.03</v>
      </c>
      <c r="K2273" s="3">
        <v>4536.9692307692312</v>
      </c>
      <c r="L2273" s="4">
        <v>0.35000000000000003</v>
      </c>
    </row>
    <row r="2274" spans="1:12" x14ac:dyDescent="0.35">
      <c r="A2274" s="1" t="s">
        <v>3980</v>
      </c>
      <c r="B2274" t="s">
        <v>3981</v>
      </c>
      <c r="C2274" t="s">
        <v>1441</v>
      </c>
      <c r="D2274" t="s">
        <v>1442</v>
      </c>
      <c r="E2274">
        <v>1</v>
      </c>
      <c r="F2274" s="2">
        <v>0.15</v>
      </c>
      <c r="G2274" s="3">
        <v>0.36959999999999998</v>
      </c>
      <c r="H2274" s="3">
        <v>1.5E-3</v>
      </c>
      <c r="I2274" s="3">
        <v>7.0499999999999998E-3</v>
      </c>
      <c r="J2274" s="3">
        <v>0.15855</v>
      </c>
      <c r="K2274" s="3">
        <v>0.24392307692307691</v>
      </c>
      <c r="L2274" s="4">
        <v>0.35</v>
      </c>
    </row>
    <row r="2275" spans="1:12" x14ac:dyDescent="0.35">
      <c r="A2275" s="1" t="s">
        <v>3982</v>
      </c>
      <c r="B2275" t="s">
        <v>3983</v>
      </c>
      <c r="C2275" t="s">
        <v>13</v>
      </c>
      <c r="D2275" t="s">
        <v>14</v>
      </c>
      <c r="E2275">
        <v>1</v>
      </c>
      <c r="F2275" s="2">
        <v>19.57</v>
      </c>
      <c r="G2275" s="3">
        <v>41</v>
      </c>
      <c r="H2275" s="3">
        <v>0.19570000000000001</v>
      </c>
      <c r="I2275" s="3">
        <v>0.91979</v>
      </c>
      <c r="J2275" s="3">
        <v>20.685489999999998</v>
      </c>
      <c r="K2275" s="3">
        <v>31.823830769230764</v>
      </c>
      <c r="L2275" s="4">
        <v>0.34999999999999992</v>
      </c>
    </row>
    <row r="2276" spans="1:12" x14ac:dyDescent="0.35">
      <c r="A2276" s="1" t="s">
        <v>3984</v>
      </c>
      <c r="B2276" t="s">
        <v>3985</v>
      </c>
      <c r="C2276" t="s">
        <v>13</v>
      </c>
      <c r="D2276" t="s">
        <v>14</v>
      </c>
      <c r="E2276">
        <v>1</v>
      </c>
      <c r="F2276" s="2">
        <v>859.38</v>
      </c>
      <c r="G2276" s="3">
        <v>2103.62</v>
      </c>
      <c r="H2276" s="3">
        <v>8.5937999999999999</v>
      </c>
      <c r="I2276" s="3">
        <v>40.390859999999996</v>
      </c>
      <c r="J2276" s="3">
        <v>908.36465999999996</v>
      </c>
      <c r="K2276" s="3">
        <v>1397.4840923076922</v>
      </c>
      <c r="L2276" s="4">
        <v>0.35</v>
      </c>
    </row>
    <row r="2277" spans="1:12" x14ac:dyDescent="0.35">
      <c r="A2277" s="1" t="s">
        <v>3986</v>
      </c>
      <c r="B2277" t="s">
        <v>3987</v>
      </c>
      <c r="C2277" t="s">
        <v>13</v>
      </c>
      <c r="D2277" t="s">
        <v>14</v>
      </c>
      <c r="E2277">
        <v>1</v>
      </c>
      <c r="F2277" s="2">
        <v>19698.13</v>
      </c>
      <c r="G2277" s="3">
        <v>40615</v>
      </c>
      <c r="H2277" s="3">
        <v>196.9813</v>
      </c>
      <c r="I2277" s="3">
        <v>925.81211000000008</v>
      </c>
      <c r="J2277" s="3">
        <v>20820.923409999999</v>
      </c>
      <c r="K2277" s="3">
        <v>32032.18986153846</v>
      </c>
      <c r="L2277" s="4">
        <v>0.35</v>
      </c>
    </row>
    <row r="2278" spans="1:12" x14ac:dyDescent="0.35">
      <c r="A2278" s="1" t="s">
        <v>3988</v>
      </c>
      <c r="B2278" t="s">
        <v>3989</v>
      </c>
      <c r="C2278" t="s">
        <v>13</v>
      </c>
      <c r="D2278" t="s">
        <v>14</v>
      </c>
      <c r="E2278">
        <v>1</v>
      </c>
      <c r="F2278" s="2">
        <v>34.799999999999997</v>
      </c>
      <c r="G2278" s="3">
        <v>72</v>
      </c>
      <c r="H2278" s="3">
        <v>0.34799999999999998</v>
      </c>
      <c r="I2278" s="3">
        <v>1.6355999999999999</v>
      </c>
      <c r="J2278" s="3">
        <v>36.783599999999993</v>
      </c>
      <c r="K2278" s="3">
        <v>56.590153846153832</v>
      </c>
      <c r="L2278" s="4">
        <v>0.35</v>
      </c>
    </row>
    <row r="2279" spans="1:12" x14ac:dyDescent="0.35">
      <c r="A2279" s="1" t="s">
        <v>3990</v>
      </c>
      <c r="B2279" t="s">
        <v>3991</v>
      </c>
      <c r="C2279" t="s">
        <v>13</v>
      </c>
      <c r="D2279" t="s">
        <v>14</v>
      </c>
      <c r="E2279">
        <v>1</v>
      </c>
      <c r="F2279" s="2">
        <v>949.62</v>
      </c>
      <c r="G2279" s="3">
        <v>3757.9584</v>
      </c>
      <c r="H2279" s="3">
        <v>9.4962</v>
      </c>
      <c r="I2279" s="3">
        <v>44.63214</v>
      </c>
      <c r="J2279" s="3">
        <v>1003.7483400000001</v>
      </c>
      <c r="K2279" s="3">
        <v>1544.2282153846154</v>
      </c>
      <c r="L2279" s="4">
        <v>0.34999999999999992</v>
      </c>
    </row>
    <row r="2280" spans="1:12" x14ac:dyDescent="0.35">
      <c r="A2280" s="1" t="s">
        <v>3992</v>
      </c>
      <c r="B2280" t="s">
        <v>2655</v>
      </c>
      <c r="C2280" t="s">
        <v>13</v>
      </c>
      <c r="D2280" t="s">
        <v>14</v>
      </c>
      <c r="E2280">
        <v>1</v>
      </c>
      <c r="F2280" s="2">
        <v>1671.6</v>
      </c>
      <c r="G2280" s="3">
        <v>6615.0784000000003</v>
      </c>
      <c r="H2280" s="3">
        <v>16.716000000000001</v>
      </c>
      <c r="I2280" s="3">
        <v>78.56519999999999</v>
      </c>
      <c r="J2280" s="3">
        <v>1766.8811999999998</v>
      </c>
      <c r="K2280" s="3">
        <v>2718.2787692307688</v>
      </c>
      <c r="L2280" s="4">
        <v>0.35</v>
      </c>
    </row>
    <row r="2281" spans="1:12" x14ac:dyDescent="0.35">
      <c r="A2281" s="1" t="s">
        <v>3993</v>
      </c>
      <c r="B2281" t="s">
        <v>3994</v>
      </c>
      <c r="C2281" t="s">
        <v>13</v>
      </c>
      <c r="D2281" t="s">
        <v>14</v>
      </c>
      <c r="E2281">
        <v>1</v>
      </c>
      <c r="F2281" s="2">
        <v>857.64</v>
      </c>
      <c r="G2281" s="3">
        <v>1769</v>
      </c>
      <c r="H2281" s="3">
        <v>8.5763999999999996</v>
      </c>
      <c r="I2281" s="3">
        <v>40.309080000000002</v>
      </c>
      <c r="J2281" s="3">
        <v>906.52548000000002</v>
      </c>
      <c r="K2281" s="3">
        <v>1394.6545846153847</v>
      </c>
      <c r="L2281" s="4">
        <v>0.35000000000000003</v>
      </c>
    </row>
    <row r="2282" spans="1:12" x14ac:dyDescent="0.35">
      <c r="A2282" s="1" t="s">
        <v>3995</v>
      </c>
      <c r="B2282" t="s">
        <v>3994</v>
      </c>
      <c r="C2282" t="s">
        <v>13</v>
      </c>
      <c r="D2282" t="s">
        <v>14</v>
      </c>
      <c r="E2282">
        <v>1</v>
      </c>
      <c r="F2282" s="2">
        <v>685.44</v>
      </c>
      <c r="G2282" s="3">
        <v>2712.5167999999999</v>
      </c>
      <c r="H2282" s="3">
        <v>6.8544000000000009</v>
      </c>
      <c r="I2282" s="3">
        <v>32.215680000000006</v>
      </c>
      <c r="J2282" s="3">
        <v>724.51008000000013</v>
      </c>
      <c r="K2282" s="3">
        <v>1114.6308923076924</v>
      </c>
      <c r="L2282" s="4">
        <v>0.34999999999999992</v>
      </c>
    </row>
    <row r="2283" spans="1:12" x14ac:dyDescent="0.35">
      <c r="A2283" s="1" t="s">
        <v>3996</v>
      </c>
      <c r="B2283" t="s">
        <v>3997</v>
      </c>
      <c r="C2283" t="s">
        <v>363</v>
      </c>
      <c r="D2283" t="s">
        <v>364</v>
      </c>
      <c r="E2283">
        <v>1</v>
      </c>
      <c r="F2283" s="2">
        <v>4309</v>
      </c>
      <c r="G2283" s="3">
        <v>8885</v>
      </c>
      <c r="H2283" s="3">
        <v>43.09</v>
      </c>
      <c r="I2283" s="3">
        <v>202.523</v>
      </c>
      <c r="J2283" s="3">
        <v>4554.6130000000003</v>
      </c>
      <c r="K2283" s="3">
        <v>7007.0969230769233</v>
      </c>
      <c r="L2283" s="4">
        <v>0.35</v>
      </c>
    </row>
    <row r="2284" spans="1:12" x14ac:dyDescent="0.35">
      <c r="A2284" s="1" t="s">
        <v>3998</v>
      </c>
      <c r="B2284" t="s">
        <v>2663</v>
      </c>
      <c r="C2284" t="s">
        <v>363</v>
      </c>
      <c r="D2284" t="s">
        <v>364</v>
      </c>
      <c r="E2284">
        <v>1</v>
      </c>
      <c r="F2284" s="2">
        <v>21359</v>
      </c>
      <c r="G2284" s="3">
        <v>44040</v>
      </c>
      <c r="H2284" s="3">
        <v>213.59</v>
      </c>
      <c r="I2284" s="3">
        <v>1003.873</v>
      </c>
      <c r="J2284" s="3">
        <v>22576.463</v>
      </c>
      <c r="K2284" s="3">
        <v>34733.019999999997</v>
      </c>
      <c r="L2284" s="4">
        <v>0.34999999999999992</v>
      </c>
    </row>
    <row r="2285" spans="1:12" x14ac:dyDescent="0.35">
      <c r="A2285" s="1" t="s">
        <v>3999</v>
      </c>
      <c r="B2285" t="s">
        <v>4000</v>
      </c>
      <c r="C2285" t="s">
        <v>363</v>
      </c>
      <c r="D2285" t="s">
        <v>364</v>
      </c>
      <c r="E2285">
        <v>1</v>
      </c>
      <c r="F2285" s="2">
        <v>33379</v>
      </c>
      <c r="G2285" s="3">
        <v>68823</v>
      </c>
      <c r="H2285" s="3">
        <v>333.79</v>
      </c>
      <c r="I2285" s="3">
        <v>1568.8130000000001</v>
      </c>
      <c r="J2285" s="3">
        <v>35281.603000000003</v>
      </c>
      <c r="K2285" s="3">
        <v>54279.389230769237</v>
      </c>
      <c r="L2285" s="4">
        <v>0.35000000000000003</v>
      </c>
    </row>
    <row r="2286" spans="1:12" x14ac:dyDescent="0.35">
      <c r="A2286" s="1" t="s">
        <v>4001</v>
      </c>
      <c r="B2286" t="s">
        <v>4002</v>
      </c>
      <c r="C2286" t="s">
        <v>363</v>
      </c>
      <c r="D2286" t="s">
        <v>364</v>
      </c>
      <c r="E2286">
        <v>1</v>
      </c>
      <c r="F2286" s="2">
        <v>15289</v>
      </c>
      <c r="G2286" s="3">
        <v>31524</v>
      </c>
      <c r="H2286" s="3">
        <v>152.89000000000001</v>
      </c>
      <c r="I2286" s="3">
        <v>718.58299999999997</v>
      </c>
      <c r="J2286" s="3">
        <v>16160.473</v>
      </c>
      <c r="K2286" s="3">
        <v>24862.266153846154</v>
      </c>
      <c r="L2286" s="4">
        <v>0.35000000000000003</v>
      </c>
    </row>
    <row r="2287" spans="1:12" x14ac:dyDescent="0.35">
      <c r="A2287" s="1" t="s">
        <v>4003</v>
      </c>
      <c r="B2287" t="s">
        <v>4002</v>
      </c>
      <c r="C2287" t="s">
        <v>363</v>
      </c>
      <c r="D2287" t="s">
        <v>364</v>
      </c>
      <c r="E2287">
        <v>1</v>
      </c>
      <c r="F2287" s="2">
        <v>14989</v>
      </c>
      <c r="G2287" s="3">
        <v>30906</v>
      </c>
      <c r="H2287" s="3">
        <v>149.89000000000001</v>
      </c>
      <c r="I2287" s="3">
        <v>704.48299999999995</v>
      </c>
      <c r="J2287" s="3">
        <v>15843.373</v>
      </c>
      <c r="K2287" s="3">
        <v>24374.42</v>
      </c>
      <c r="L2287" s="4">
        <v>0.35</v>
      </c>
    </row>
    <row r="2288" spans="1:12" x14ac:dyDescent="0.35">
      <c r="A2288" s="1" t="s">
        <v>4004</v>
      </c>
      <c r="B2288" t="s">
        <v>2672</v>
      </c>
      <c r="C2288" t="s">
        <v>363</v>
      </c>
      <c r="D2288" t="s">
        <v>364</v>
      </c>
      <c r="E2288">
        <v>1</v>
      </c>
      <c r="F2288" s="2">
        <v>17959</v>
      </c>
      <c r="G2288" s="3">
        <v>37029</v>
      </c>
      <c r="H2288" s="3">
        <v>179.59</v>
      </c>
      <c r="I2288" s="3">
        <v>844.07299999999998</v>
      </c>
      <c r="J2288" s="3">
        <v>18982.663</v>
      </c>
      <c r="K2288" s="3">
        <v>29204.096923076922</v>
      </c>
      <c r="L2288" s="4">
        <v>0.35</v>
      </c>
    </row>
    <row r="2289" spans="1:12" x14ac:dyDescent="0.35">
      <c r="A2289" s="1" t="s">
        <v>4005</v>
      </c>
      <c r="B2289" t="s">
        <v>4006</v>
      </c>
      <c r="C2289" t="s">
        <v>363</v>
      </c>
      <c r="D2289" t="s">
        <v>364</v>
      </c>
      <c r="E2289">
        <v>1</v>
      </c>
      <c r="F2289" s="2">
        <v>15529</v>
      </c>
      <c r="G2289" s="3">
        <v>32019</v>
      </c>
      <c r="H2289" s="3">
        <v>155.29</v>
      </c>
      <c r="I2289" s="3">
        <v>729.86300000000006</v>
      </c>
      <c r="J2289" s="3">
        <v>16414.153000000002</v>
      </c>
      <c r="K2289" s="3">
        <v>25252.543076923081</v>
      </c>
      <c r="L2289" s="4">
        <v>0.35000000000000003</v>
      </c>
    </row>
    <row r="2290" spans="1:12" x14ac:dyDescent="0.35">
      <c r="A2290" s="1" t="s">
        <v>4007</v>
      </c>
      <c r="B2290" t="s">
        <v>4008</v>
      </c>
      <c r="C2290" t="s">
        <v>363</v>
      </c>
      <c r="D2290" t="s">
        <v>364</v>
      </c>
      <c r="E2290">
        <v>1</v>
      </c>
      <c r="F2290" s="2">
        <v>17149</v>
      </c>
      <c r="G2290" s="3">
        <v>35359</v>
      </c>
      <c r="H2290" s="3">
        <v>171.49</v>
      </c>
      <c r="I2290" s="3">
        <v>806.00300000000004</v>
      </c>
      <c r="J2290" s="3">
        <v>18126.493000000002</v>
      </c>
      <c r="K2290" s="3">
        <v>27886.91230769231</v>
      </c>
      <c r="L2290" s="4">
        <v>0.35</v>
      </c>
    </row>
    <row r="2291" spans="1:12" x14ac:dyDescent="0.35">
      <c r="A2291" s="1" t="s">
        <v>4009</v>
      </c>
      <c r="B2291" t="s">
        <v>2690</v>
      </c>
      <c r="C2291" t="s">
        <v>363</v>
      </c>
      <c r="D2291" t="s">
        <v>364</v>
      </c>
      <c r="E2291">
        <v>1</v>
      </c>
      <c r="F2291" s="2">
        <v>17689</v>
      </c>
      <c r="G2291" s="3">
        <v>36473</v>
      </c>
      <c r="H2291" s="3">
        <v>176.89000000000001</v>
      </c>
      <c r="I2291" s="3">
        <v>831.38300000000004</v>
      </c>
      <c r="J2291" s="3">
        <v>18697.273000000001</v>
      </c>
      <c r="K2291" s="3">
        <v>28765.035384615385</v>
      </c>
      <c r="L2291" s="4">
        <v>0.35</v>
      </c>
    </row>
    <row r="2292" spans="1:12" x14ac:dyDescent="0.35">
      <c r="A2292" s="1" t="s">
        <v>4010</v>
      </c>
      <c r="B2292" t="s">
        <v>4011</v>
      </c>
      <c r="C2292" t="s">
        <v>363</v>
      </c>
      <c r="D2292" t="s">
        <v>364</v>
      </c>
      <c r="E2292">
        <v>1</v>
      </c>
      <c r="F2292" s="2">
        <v>8289</v>
      </c>
      <c r="G2292" s="3">
        <v>17091</v>
      </c>
      <c r="H2292" s="3">
        <v>82.89</v>
      </c>
      <c r="I2292" s="3">
        <v>389.58300000000003</v>
      </c>
      <c r="J2292" s="3">
        <v>8761.473</v>
      </c>
      <c r="K2292" s="3">
        <v>13479.189230769231</v>
      </c>
      <c r="L2292" s="4">
        <v>0.35</v>
      </c>
    </row>
    <row r="2293" spans="1:12" x14ac:dyDescent="0.35">
      <c r="A2293" s="1" t="s">
        <v>4012</v>
      </c>
      <c r="B2293" t="s">
        <v>4011</v>
      </c>
      <c r="C2293" t="s">
        <v>363</v>
      </c>
      <c r="D2293" t="s">
        <v>364</v>
      </c>
      <c r="E2293">
        <v>1</v>
      </c>
      <c r="F2293" s="2">
        <v>5495.05</v>
      </c>
      <c r="G2293" s="3">
        <v>13450.976000000001</v>
      </c>
      <c r="H2293" s="3">
        <v>54.950500000000005</v>
      </c>
      <c r="I2293" s="3">
        <v>258.26735000000002</v>
      </c>
      <c r="J2293" s="3">
        <v>5808.2678500000002</v>
      </c>
      <c r="K2293" s="3">
        <v>8935.7966923076929</v>
      </c>
      <c r="L2293" s="4">
        <v>0.35000000000000003</v>
      </c>
    </row>
    <row r="2294" spans="1:12" x14ac:dyDescent="0.35">
      <c r="A2294" s="1" t="s">
        <v>4013</v>
      </c>
      <c r="B2294" t="s">
        <v>4011</v>
      </c>
      <c r="C2294" t="s">
        <v>363</v>
      </c>
      <c r="D2294" t="s">
        <v>364</v>
      </c>
      <c r="E2294">
        <v>1</v>
      </c>
      <c r="F2294" s="2">
        <v>9219</v>
      </c>
      <c r="G2294" s="3">
        <v>19009</v>
      </c>
      <c r="H2294" s="3">
        <v>92.19</v>
      </c>
      <c r="I2294" s="3">
        <v>433.29300000000001</v>
      </c>
      <c r="J2294" s="3">
        <v>9744.4830000000002</v>
      </c>
      <c r="K2294" s="3">
        <v>14991.512307692308</v>
      </c>
      <c r="L2294" s="4">
        <v>0.35000000000000003</v>
      </c>
    </row>
    <row r="2295" spans="1:12" x14ac:dyDescent="0.35">
      <c r="A2295" s="1" t="s">
        <v>4014</v>
      </c>
      <c r="B2295" t="s">
        <v>4015</v>
      </c>
      <c r="C2295" t="s">
        <v>17</v>
      </c>
      <c r="D2295" t="s">
        <v>18</v>
      </c>
      <c r="E2295">
        <v>1</v>
      </c>
      <c r="F2295" s="2">
        <v>1199</v>
      </c>
      <c r="G2295" s="3">
        <v>2934.9488000000001</v>
      </c>
      <c r="H2295" s="3">
        <v>11.99</v>
      </c>
      <c r="I2295" s="3">
        <v>56.353000000000002</v>
      </c>
      <c r="J2295" s="3">
        <v>1267.3430000000001</v>
      </c>
      <c r="K2295" s="3">
        <v>1949.7584615384617</v>
      </c>
      <c r="L2295" s="4">
        <v>0.35000000000000003</v>
      </c>
    </row>
    <row r="2296" spans="1:12" x14ac:dyDescent="0.35">
      <c r="A2296" s="1" t="s">
        <v>4016</v>
      </c>
      <c r="B2296" t="s">
        <v>4017</v>
      </c>
      <c r="C2296" t="s">
        <v>26</v>
      </c>
      <c r="D2296" t="s">
        <v>27</v>
      </c>
      <c r="E2296">
        <v>1</v>
      </c>
      <c r="F2296" s="2">
        <v>34.71</v>
      </c>
      <c r="G2296" s="3">
        <v>80.64</v>
      </c>
      <c r="H2296" s="3">
        <v>0.34710000000000002</v>
      </c>
      <c r="I2296" s="3">
        <v>1.63137</v>
      </c>
      <c r="J2296" s="3">
        <v>36.688469999999995</v>
      </c>
      <c r="K2296" s="3">
        <v>56.443799999999989</v>
      </c>
      <c r="L2296" s="4">
        <v>0.35</v>
      </c>
    </row>
    <row r="2297" spans="1:12" x14ac:dyDescent="0.35">
      <c r="A2297" s="1" t="s">
        <v>4018</v>
      </c>
      <c r="B2297" t="s">
        <v>2748</v>
      </c>
      <c r="C2297" t="s">
        <v>34</v>
      </c>
      <c r="D2297" t="s">
        <v>35</v>
      </c>
      <c r="E2297">
        <v>1</v>
      </c>
      <c r="F2297" s="2">
        <v>3272.3</v>
      </c>
      <c r="G2297" s="3">
        <v>8010.0496000000003</v>
      </c>
      <c r="H2297" s="3">
        <v>32.722999999999999</v>
      </c>
      <c r="I2297" s="3">
        <v>153.79810000000001</v>
      </c>
      <c r="J2297" s="3">
        <v>3458.8211000000001</v>
      </c>
      <c r="K2297" s="3">
        <v>5321.2632307692311</v>
      </c>
      <c r="L2297" s="4">
        <v>0.35000000000000003</v>
      </c>
    </row>
    <row r="2298" spans="1:12" x14ac:dyDescent="0.35">
      <c r="A2298" s="1" t="s">
        <v>4019</v>
      </c>
      <c r="B2298" t="s">
        <v>2748</v>
      </c>
      <c r="C2298" t="s">
        <v>34</v>
      </c>
      <c r="D2298" t="s">
        <v>35</v>
      </c>
      <c r="E2298">
        <v>1</v>
      </c>
      <c r="F2298" s="2">
        <v>4102.2</v>
      </c>
      <c r="G2298" s="3">
        <v>10041.504999999999</v>
      </c>
      <c r="H2298" s="3">
        <v>41.021999999999998</v>
      </c>
      <c r="I2298" s="3">
        <v>192.80339999999998</v>
      </c>
      <c r="J2298" s="3">
        <v>4336.0253999999995</v>
      </c>
      <c r="K2298" s="3">
        <v>6670.8083076923067</v>
      </c>
      <c r="L2298" s="4">
        <v>0.35</v>
      </c>
    </row>
    <row r="2299" spans="1:12" x14ac:dyDescent="0.35">
      <c r="A2299" s="1" t="s">
        <v>4020</v>
      </c>
      <c r="B2299" t="s">
        <v>4021</v>
      </c>
      <c r="C2299" t="s">
        <v>1467</v>
      </c>
      <c r="D2299" t="s">
        <v>1468</v>
      </c>
      <c r="E2299">
        <v>1</v>
      </c>
      <c r="F2299" s="2">
        <v>585.63</v>
      </c>
      <c r="G2299" s="3">
        <v>1208</v>
      </c>
      <c r="H2299" s="3">
        <v>5.8563000000000001</v>
      </c>
      <c r="I2299" s="3">
        <v>27.524609999999999</v>
      </c>
      <c r="J2299" s="3">
        <v>619.01091000000008</v>
      </c>
      <c r="K2299" s="3">
        <v>952.32447692307699</v>
      </c>
      <c r="L2299" s="4">
        <v>0.35</v>
      </c>
    </row>
    <row r="2300" spans="1:12" x14ac:dyDescent="0.35">
      <c r="A2300" s="1" t="s">
        <v>4022</v>
      </c>
      <c r="B2300" t="s">
        <v>4023</v>
      </c>
      <c r="C2300" t="s">
        <v>13</v>
      </c>
      <c r="D2300" t="s">
        <v>14</v>
      </c>
      <c r="E2300">
        <v>1</v>
      </c>
      <c r="F2300" s="2">
        <v>188.3</v>
      </c>
      <c r="G2300" s="3">
        <v>460.9248</v>
      </c>
      <c r="H2300" s="3">
        <v>1.8830000000000002</v>
      </c>
      <c r="I2300" s="3">
        <v>8.8501000000000012</v>
      </c>
      <c r="J2300" s="3">
        <v>199.03310000000002</v>
      </c>
      <c r="K2300" s="3">
        <v>306.20476923076927</v>
      </c>
      <c r="L2300" s="4">
        <v>0.35000000000000003</v>
      </c>
    </row>
    <row r="2301" spans="1:12" x14ac:dyDescent="0.35">
      <c r="A2301" s="1" t="s">
        <v>4024</v>
      </c>
      <c r="B2301" t="s">
        <v>4025</v>
      </c>
      <c r="C2301" t="s">
        <v>13</v>
      </c>
      <c r="D2301" t="s">
        <v>14</v>
      </c>
      <c r="E2301">
        <v>1</v>
      </c>
      <c r="F2301" s="2">
        <v>877.8</v>
      </c>
      <c r="G2301" s="3">
        <v>2148.7087999999999</v>
      </c>
      <c r="H2301" s="3">
        <v>8.7780000000000005</v>
      </c>
      <c r="I2301" s="3">
        <v>41.256599999999999</v>
      </c>
      <c r="J2301" s="3">
        <v>927.83460000000002</v>
      </c>
      <c r="K2301" s="3">
        <v>1427.4378461538461</v>
      </c>
      <c r="L2301" s="4">
        <v>0.34999999999999992</v>
      </c>
    </row>
    <row r="2302" spans="1:12" x14ac:dyDescent="0.35">
      <c r="A2302" s="1" t="s">
        <v>4026</v>
      </c>
      <c r="B2302" t="s">
        <v>4027</v>
      </c>
      <c r="C2302" t="s">
        <v>13</v>
      </c>
      <c r="D2302" t="s">
        <v>14</v>
      </c>
      <c r="E2302">
        <v>1</v>
      </c>
      <c r="F2302" s="2">
        <v>143.5</v>
      </c>
      <c r="G2302" s="3">
        <v>351.26560000000001</v>
      </c>
      <c r="H2302" s="3">
        <v>1.4350000000000001</v>
      </c>
      <c r="I2302" s="3">
        <v>6.7445000000000004</v>
      </c>
      <c r="J2302" s="3">
        <v>151.67949999999999</v>
      </c>
      <c r="K2302" s="3">
        <v>233.35307692307691</v>
      </c>
      <c r="L2302" s="4">
        <v>0.35000000000000003</v>
      </c>
    </row>
    <row r="2303" spans="1:12" x14ac:dyDescent="0.35">
      <c r="A2303" s="1" t="s">
        <v>4028</v>
      </c>
      <c r="B2303" t="s">
        <v>4029</v>
      </c>
      <c r="C2303" t="s">
        <v>13</v>
      </c>
      <c r="D2303" t="s">
        <v>14</v>
      </c>
      <c r="E2303">
        <v>1</v>
      </c>
      <c r="F2303" s="2">
        <v>131.6</v>
      </c>
      <c r="G2303" s="3">
        <v>322.13440000000003</v>
      </c>
      <c r="H2303" s="3">
        <v>1.3160000000000001</v>
      </c>
      <c r="I2303" s="3">
        <v>6.1852</v>
      </c>
      <c r="J2303" s="3">
        <v>139.10120000000001</v>
      </c>
      <c r="K2303" s="3">
        <v>214.00184615384615</v>
      </c>
      <c r="L2303" s="4">
        <v>0.34999999999999992</v>
      </c>
    </row>
    <row r="2304" spans="1:12" x14ac:dyDescent="0.35">
      <c r="A2304" s="1" t="s">
        <v>4030</v>
      </c>
      <c r="B2304" t="s">
        <v>4031</v>
      </c>
      <c r="C2304" t="s">
        <v>13</v>
      </c>
      <c r="D2304" t="s">
        <v>14</v>
      </c>
      <c r="E2304">
        <v>1</v>
      </c>
      <c r="F2304" s="2">
        <v>329</v>
      </c>
      <c r="G2304" s="3">
        <v>805.33600000000001</v>
      </c>
      <c r="H2304" s="3">
        <v>3.29</v>
      </c>
      <c r="I2304" s="3">
        <v>15.462999999999999</v>
      </c>
      <c r="J2304" s="3">
        <v>347.75300000000004</v>
      </c>
      <c r="K2304" s="3">
        <v>535.00461538461548</v>
      </c>
      <c r="L2304" s="4">
        <v>0.35000000000000003</v>
      </c>
    </row>
    <row r="2305" spans="1:12" x14ac:dyDescent="0.35">
      <c r="A2305" s="1" t="s">
        <v>4032</v>
      </c>
      <c r="B2305" t="s">
        <v>4033</v>
      </c>
      <c r="C2305" t="s">
        <v>13</v>
      </c>
      <c r="D2305" t="s">
        <v>14</v>
      </c>
      <c r="E2305">
        <v>1</v>
      </c>
      <c r="F2305" s="2">
        <v>858.9</v>
      </c>
      <c r="G2305" s="3">
        <v>2102.4416000000001</v>
      </c>
      <c r="H2305" s="3">
        <v>8.5890000000000004</v>
      </c>
      <c r="I2305" s="3">
        <v>40.368299999999998</v>
      </c>
      <c r="J2305" s="3">
        <v>907.85730000000001</v>
      </c>
      <c r="K2305" s="3">
        <v>1396.7035384615385</v>
      </c>
      <c r="L2305" s="4">
        <v>0.35000000000000003</v>
      </c>
    </row>
    <row r="2306" spans="1:12" x14ac:dyDescent="0.35">
      <c r="A2306" s="1" t="s">
        <v>4034</v>
      </c>
      <c r="B2306" t="s">
        <v>4035</v>
      </c>
      <c r="C2306" t="s">
        <v>13</v>
      </c>
      <c r="D2306" t="s">
        <v>14</v>
      </c>
      <c r="E2306">
        <v>1</v>
      </c>
      <c r="F2306" s="2">
        <v>498.4</v>
      </c>
      <c r="G2306" s="3">
        <v>1220.0047999999999</v>
      </c>
      <c r="H2306" s="3">
        <v>4.984</v>
      </c>
      <c r="I2306" s="3">
        <v>23.424799999999998</v>
      </c>
      <c r="J2306" s="3">
        <v>526.80879999999991</v>
      </c>
      <c r="K2306" s="3">
        <v>810.4750769230767</v>
      </c>
      <c r="L2306" s="4">
        <v>0.34999999999999992</v>
      </c>
    </row>
    <row r="2307" spans="1:12" x14ac:dyDescent="0.35">
      <c r="A2307" s="1" t="s">
        <v>4036</v>
      </c>
      <c r="B2307" t="s">
        <v>4037</v>
      </c>
      <c r="C2307" t="s">
        <v>13</v>
      </c>
      <c r="D2307" t="s">
        <v>14</v>
      </c>
      <c r="E2307">
        <v>1</v>
      </c>
      <c r="F2307" s="2">
        <v>637.70000000000005</v>
      </c>
      <c r="G2307" s="3">
        <v>1560.9888000000001</v>
      </c>
      <c r="H2307" s="3">
        <v>6.3770000000000007</v>
      </c>
      <c r="I2307" s="3">
        <v>29.971900000000002</v>
      </c>
      <c r="J2307" s="3">
        <v>674.0489</v>
      </c>
      <c r="K2307" s="3">
        <v>1036.9983076923077</v>
      </c>
      <c r="L2307" s="4">
        <v>0.35</v>
      </c>
    </row>
    <row r="2308" spans="1:12" x14ac:dyDescent="0.35">
      <c r="A2308" s="1" t="s">
        <v>4038</v>
      </c>
      <c r="B2308" t="s">
        <v>4039</v>
      </c>
      <c r="C2308" t="s">
        <v>13</v>
      </c>
      <c r="D2308" t="s">
        <v>14</v>
      </c>
      <c r="E2308">
        <v>1</v>
      </c>
      <c r="F2308" s="2">
        <v>372.4</v>
      </c>
      <c r="G2308" s="3">
        <v>768</v>
      </c>
      <c r="H2308" s="3">
        <v>3.7239999999999998</v>
      </c>
      <c r="I2308" s="3">
        <v>17.502800000000001</v>
      </c>
      <c r="J2308" s="3">
        <v>393.62679999999995</v>
      </c>
      <c r="K2308" s="3">
        <v>605.5796923076922</v>
      </c>
      <c r="L2308" s="4">
        <v>0.35</v>
      </c>
    </row>
    <row r="2309" spans="1:12" x14ac:dyDescent="0.35">
      <c r="A2309" s="1" t="s">
        <v>4040</v>
      </c>
      <c r="B2309" t="s">
        <v>4041</v>
      </c>
      <c r="C2309" t="s">
        <v>13</v>
      </c>
      <c r="D2309" t="s">
        <v>14</v>
      </c>
      <c r="E2309">
        <v>1</v>
      </c>
      <c r="F2309" s="2">
        <v>457.8</v>
      </c>
      <c r="G2309" s="3">
        <v>944</v>
      </c>
      <c r="H2309" s="3">
        <v>4.5780000000000003</v>
      </c>
      <c r="I2309" s="3">
        <v>21.5166</v>
      </c>
      <c r="J2309" s="3">
        <v>483.89459999999997</v>
      </c>
      <c r="K2309" s="3">
        <v>744.45323076923069</v>
      </c>
      <c r="L2309" s="4">
        <v>0.35</v>
      </c>
    </row>
    <row r="2310" spans="1:12" x14ac:dyDescent="0.35">
      <c r="A2310" s="1" t="s">
        <v>4042</v>
      </c>
      <c r="B2310" t="s">
        <v>4043</v>
      </c>
      <c r="C2310" t="s">
        <v>13</v>
      </c>
      <c r="D2310" t="s">
        <v>14</v>
      </c>
      <c r="E2310">
        <v>1</v>
      </c>
      <c r="F2310" s="2">
        <v>87.5</v>
      </c>
      <c r="G2310" s="3">
        <v>214.18879999999999</v>
      </c>
      <c r="H2310" s="3">
        <v>0.875</v>
      </c>
      <c r="I2310" s="3">
        <v>4.1124999999999998</v>
      </c>
      <c r="J2310" s="3">
        <v>92.487499999999997</v>
      </c>
      <c r="K2310" s="3">
        <v>142.28846153846152</v>
      </c>
      <c r="L2310" s="4">
        <v>0.34999999999999992</v>
      </c>
    </row>
    <row r="2311" spans="1:12" x14ac:dyDescent="0.35">
      <c r="A2311" s="1" t="s">
        <v>4044</v>
      </c>
      <c r="B2311" t="s">
        <v>4045</v>
      </c>
      <c r="C2311" t="s">
        <v>13</v>
      </c>
      <c r="D2311" t="s">
        <v>14</v>
      </c>
      <c r="E2311">
        <v>1</v>
      </c>
      <c r="F2311" s="2">
        <v>513.79999999999995</v>
      </c>
      <c r="G2311" s="3">
        <v>1257.6928</v>
      </c>
      <c r="H2311" s="3">
        <v>5.1379999999999999</v>
      </c>
      <c r="I2311" s="3">
        <v>24.148599999999998</v>
      </c>
      <c r="J2311" s="3">
        <v>543.08659999999998</v>
      </c>
      <c r="K2311" s="3">
        <v>835.51784615384611</v>
      </c>
      <c r="L2311" s="4">
        <v>0.35</v>
      </c>
    </row>
    <row r="2312" spans="1:12" x14ac:dyDescent="0.35">
      <c r="A2312" s="1" t="s">
        <v>4046</v>
      </c>
      <c r="B2312" t="s">
        <v>4047</v>
      </c>
      <c r="C2312" t="s">
        <v>13</v>
      </c>
      <c r="D2312" t="s">
        <v>14</v>
      </c>
      <c r="E2312">
        <v>1</v>
      </c>
      <c r="F2312" s="2">
        <v>21.82</v>
      </c>
      <c r="G2312" s="3">
        <v>53.412799999999997</v>
      </c>
      <c r="H2312" s="3">
        <v>0.21820000000000001</v>
      </c>
      <c r="I2312" s="3">
        <v>1.0255400000000001</v>
      </c>
      <c r="J2312" s="3">
        <v>23.063739999999999</v>
      </c>
      <c r="K2312" s="3">
        <v>35.482676923076923</v>
      </c>
      <c r="L2312" s="4">
        <v>0.35000000000000003</v>
      </c>
    </row>
    <row r="2313" spans="1:12" x14ac:dyDescent="0.35">
      <c r="A2313" s="1" t="s">
        <v>4048</v>
      </c>
      <c r="B2313" t="s">
        <v>4049</v>
      </c>
      <c r="C2313" t="s">
        <v>34</v>
      </c>
      <c r="D2313" t="s">
        <v>35</v>
      </c>
      <c r="E2313">
        <v>1</v>
      </c>
      <c r="F2313" s="2">
        <v>1870.5</v>
      </c>
      <c r="G2313" s="3">
        <v>4832.8</v>
      </c>
      <c r="H2313" s="3">
        <v>18.705000000000002</v>
      </c>
      <c r="I2313" s="3">
        <v>87.913499999999999</v>
      </c>
      <c r="J2313" s="3">
        <v>1977.1185</v>
      </c>
      <c r="K2313" s="3">
        <v>3041.7207692307693</v>
      </c>
      <c r="L2313" s="4">
        <v>0.35</v>
      </c>
    </row>
    <row r="2314" spans="1:12" x14ac:dyDescent="0.35">
      <c r="A2314" s="1" t="s">
        <v>4050</v>
      </c>
      <c r="B2314" t="s">
        <v>4051</v>
      </c>
      <c r="C2314" t="s">
        <v>34</v>
      </c>
      <c r="D2314" t="s">
        <v>35</v>
      </c>
      <c r="E2314">
        <v>1</v>
      </c>
      <c r="F2314" s="2">
        <v>106.25</v>
      </c>
      <c r="G2314" s="3">
        <v>260.08999999999997</v>
      </c>
      <c r="H2314" s="3">
        <v>1.0625</v>
      </c>
      <c r="I2314" s="3">
        <v>4.9937500000000004</v>
      </c>
      <c r="J2314" s="3">
        <v>112.30625000000001</v>
      </c>
      <c r="K2314" s="3">
        <v>172.77884615384616</v>
      </c>
      <c r="L2314" s="4">
        <v>0.35</v>
      </c>
    </row>
    <row r="2315" spans="1:12" x14ac:dyDescent="0.35">
      <c r="A2315" s="1" t="s">
        <v>4052</v>
      </c>
      <c r="B2315" t="s">
        <v>4053</v>
      </c>
      <c r="C2315" t="s">
        <v>13</v>
      </c>
      <c r="D2315" t="s">
        <v>14</v>
      </c>
      <c r="E2315">
        <v>1</v>
      </c>
      <c r="F2315" s="2">
        <v>162.96</v>
      </c>
      <c r="G2315" s="3">
        <v>644.88480000000004</v>
      </c>
      <c r="H2315" s="3">
        <v>1.6296000000000002</v>
      </c>
      <c r="I2315" s="3">
        <v>7.6591200000000006</v>
      </c>
      <c r="J2315" s="3">
        <v>172.24872000000002</v>
      </c>
      <c r="K2315" s="3">
        <v>264.99803076923081</v>
      </c>
      <c r="L2315" s="4">
        <v>0.35000000000000003</v>
      </c>
    </row>
    <row r="2316" spans="1:12" x14ac:dyDescent="0.35">
      <c r="A2316" s="1" t="s">
        <v>4054</v>
      </c>
      <c r="B2316" t="s">
        <v>4055</v>
      </c>
      <c r="C2316" t="s">
        <v>13</v>
      </c>
      <c r="D2316" t="s">
        <v>14</v>
      </c>
      <c r="E2316">
        <v>1</v>
      </c>
      <c r="F2316" s="2">
        <v>1320.48</v>
      </c>
      <c r="G2316" s="3">
        <v>5225.5839999999998</v>
      </c>
      <c r="H2316" s="3">
        <v>13.204800000000001</v>
      </c>
      <c r="I2316" s="3">
        <v>62.062559999999998</v>
      </c>
      <c r="J2316" s="3">
        <v>1395.7473600000001</v>
      </c>
      <c r="K2316" s="3">
        <v>2147.3036307692309</v>
      </c>
      <c r="L2316" s="4">
        <v>0.35000000000000003</v>
      </c>
    </row>
    <row r="2317" spans="1:12" x14ac:dyDescent="0.35">
      <c r="A2317" s="1" t="s">
        <v>4056</v>
      </c>
      <c r="B2317" t="s">
        <v>4057</v>
      </c>
      <c r="C2317" t="s">
        <v>13</v>
      </c>
      <c r="D2317" t="s">
        <v>14</v>
      </c>
      <c r="E2317">
        <v>1</v>
      </c>
      <c r="F2317" s="2">
        <v>498.96</v>
      </c>
      <c r="G2317" s="3">
        <v>1974.5488</v>
      </c>
      <c r="H2317" s="3">
        <v>4.9896000000000003</v>
      </c>
      <c r="I2317" s="3">
        <v>23.45112</v>
      </c>
      <c r="J2317" s="3">
        <v>527.40071999999998</v>
      </c>
      <c r="K2317" s="3">
        <v>811.385723076923</v>
      </c>
      <c r="L2317" s="4">
        <v>0.35</v>
      </c>
    </row>
    <row r="2318" spans="1:12" x14ac:dyDescent="0.35">
      <c r="A2318" s="1" t="s">
        <v>4058</v>
      </c>
      <c r="B2318" t="s">
        <v>4059</v>
      </c>
      <c r="C2318" t="s">
        <v>26</v>
      </c>
      <c r="D2318" t="s">
        <v>27</v>
      </c>
      <c r="E2318">
        <v>1</v>
      </c>
      <c r="F2318" s="2">
        <v>34.1</v>
      </c>
      <c r="G2318" s="3">
        <v>71</v>
      </c>
      <c r="H2318" s="3">
        <v>0.34100000000000003</v>
      </c>
      <c r="I2318" s="3">
        <v>1.6027</v>
      </c>
      <c r="J2318" s="3">
        <v>36.043700000000001</v>
      </c>
      <c r="K2318" s="3">
        <v>55.451846153846155</v>
      </c>
      <c r="L2318" s="4">
        <v>0.35</v>
      </c>
    </row>
    <row r="2319" spans="1:12" x14ac:dyDescent="0.35">
      <c r="A2319" s="1" t="s">
        <v>4060</v>
      </c>
      <c r="B2319" t="s">
        <v>4061</v>
      </c>
      <c r="C2319" t="s">
        <v>13</v>
      </c>
      <c r="D2319" t="s">
        <v>14</v>
      </c>
      <c r="E2319">
        <v>1</v>
      </c>
      <c r="F2319" s="2">
        <v>57.12</v>
      </c>
      <c r="G2319" s="3">
        <v>139.82079999999999</v>
      </c>
      <c r="H2319" s="3">
        <v>0.57120000000000004</v>
      </c>
      <c r="I2319" s="3">
        <v>2.6846399999999999</v>
      </c>
      <c r="J2319" s="3">
        <v>60.375839999999997</v>
      </c>
      <c r="K2319" s="3">
        <v>92.885907692307683</v>
      </c>
      <c r="L2319" s="4">
        <v>0.35</v>
      </c>
    </row>
    <row r="2320" spans="1:12" x14ac:dyDescent="0.35">
      <c r="A2320" s="1" t="s">
        <v>4062</v>
      </c>
      <c r="B2320" t="s">
        <v>4063</v>
      </c>
      <c r="C2320" t="s">
        <v>363</v>
      </c>
      <c r="D2320" t="s">
        <v>364</v>
      </c>
      <c r="E2320">
        <v>1</v>
      </c>
      <c r="F2320" s="2">
        <v>175.5</v>
      </c>
      <c r="G2320" s="3">
        <v>429.6</v>
      </c>
      <c r="H2320" s="3">
        <v>1.7550000000000001</v>
      </c>
      <c r="I2320" s="3">
        <v>8.2484999999999999</v>
      </c>
      <c r="J2320" s="3">
        <v>185.5035</v>
      </c>
      <c r="K2320" s="3">
        <v>285.39</v>
      </c>
      <c r="L2320" s="4">
        <v>0.35</v>
      </c>
    </row>
    <row r="2321" spans="1:12" x14ac:dyDescent="0.35">
      <c r="A2321" s="1" t="s">
        <v>4064</v>
      </c>
      <c r="B2321" t="s">
        <v>4065</v>
      </c>
      <c r="C2321" t="s">
        <v>34</v>
      </c>
      <c r="D2321" t="s">
        <v>35</v>
      </c>
      <c r="E2321">
        <v>1</v>
      </c>
      <c r="F2321" s="2">
        <v>1233.0999999999999</v>
      </c>
      <c r="G2321" s="3">
        <v>2543</v>
      </c>
      <c r="H2321" s="3">
        <v>12.331</v>
      </c>
      <c r="I2321" s="3">
        <v>57.955699999999993</v>
      </c>
      <c r="J2321" s="3">
        <v>1303.3866999999998</v>
      </c>
      <c r="K2321" s="3">
        <v>2005.2103076923072</v>
      </c>
      <c r="L2321" s="4">
        <v>0.34999999999999992</v>
      </c>
    </row>
    <row r="2322" spans="1:12" x14ac:dyDescent="0.35">
      <c r="A2322" s="1" t="s">
        <v>4066</v>
      </c>
      <c r="B2322" t="s">
        <v>4067</v>
      </c>
      <c r="C2322" t="s">
        <v>34</v>
      </c>
      <c r="D2322" t="s">
        <v>35</v>
      </c>
      <c r="E2322">
        <v>1</v>
      </c>
      <c r="F2322" s="2">
        <v>369.08</v>
      </c>
      <c r="G2322" s="3">
        <v>903.44799999999998</v>
      </c>
      <c r="H2322" s="3">
        <v>3.6907999999999999</v>
      </c>
      <c r="I2322" s="3">
        <v>17.34676</v>
      </c>
      <c r="J2322" s="3">
        <v>390.11756000000003</v>
      </c>
      <c r="K2322" s="3">
        <v>600.18086153846161</v>
      </c>
      <c r="L2322" s="4">
        <v>0.35000000000000003</v>
      </c>
    </row>
    <row r="2323" spans="1:12" x14ac:dyDescent="0.35">
      <c r="A2323" s="1" t="s">
        <v>4068</v>
      </c>
      <c r="B2323" t="s">
        <v>1409</v>
      </c>
      <c r="C2323" t="s">
        <v>34</v>
      </c>
      <c r="D2323" t="s">
        <v>35</v>
      </c>
      <c r="E2323">
        <v>1</v>
      </c>
      <c r="F2323" s="2">
        <v>774.73</v>
      </c>
      <c r="G2323" s="3">
        <v>1896.4064000000001</v>
      </c>
      <c r="H2323" s="3">
        <v>7.7473000000000001</v>
      </c>
      <c r="I2323" s="3">
        <v>36.412309999999998</v>
      </c>
      <c r="J2323" s="3">
        <v>818.88961000000006</v>
      </c>
      <c r="K2323" s="3">
        <v>1259.8301692307693</v>
      </c>
      <c r="L2323" s="4">
        <v>0.35000000000000003</v>
      </c>
    </row>
    <row r="2324" spans="1:12" x14ac:dyDescent="0.35">
      <c r="A2324" s="1" t="s">
        <v>4069</v>
      </c>
      <c r="B2324" t="s">
        <v>4070</v>
      </c>
      <c r="C2324" t="s">
        <v>34</v>
      </c>
      <c r="D2324" t="s">
        <v>35</v>
      </c>
      <c r="E2324">
        <v>1</v>
      </c>
      <c r="F2324" s="2">
        <v>585.20000000000005</v>
      </c>
      <c r="G2324" s="3">
        <v>1512</v>
      </c>
      <c r="H2324" s="3">
        <v>5.8520000000000003</v>
      </c>
      <c r="I2324" s="3">
        <v>27.504400000000004</v>
      </c>
      <c r="J2324" s="3">
        <v>618.55640000000005</v>
      </c>
      <c r="K2324" s="3">
        <v>951.62523076923082</v>
      </c>
      <c r="L2324" s="4">
        <v>0.35</v>
      </c>
    </row>
    <row r="2325" spans="1:12" x14ac:dyDescent="0.35">
      <c r="A2325" s="1" t="s">
        <v>4071</v>
      </c>
      <c r="B2325" t="s">
        <v>2810</v>
      </c>
      <c r="C2325" t="s">
        <v>34</v>
      </c>
      <c r="D2325" t="s">
        <v>35</v>
      </c>
      <c r="E2325">
        <v>1</v>
      </c>
      <c r="F2325" s="2">
        <v>638.4</v>
      </c>
      <c r="G2325" s="3">
        <v>1646.4</v>
      </c>
      <c r="H2325" s="3">
        <v>6.3840000000000003</v>
      </c>
      <c r="I2325" s="3">
        <v>30.004799999999999</v>
      </c>
      <c r="J2325" s="3">
        <v>674.78880000000004</v>
      </c>
      <c r="K2325" s="3">
        <v>1038.1366153846154</v>
      </c>
      <c r="L2325" s="4">
        <v>0.35</v>
      </c>
    </row>
    <row r="2326" spans="1:12" x14ac:dyDescent="0.35">
      <c r="A2326" s="1" t="s">
        <v>4072</v>
      </c>
      <c r="B2326" t="s">
        <v>4073</v>
      </c>
      <c r="C2326" t="s">
        <v>34</v>
      </c>
      <c r="D2326" t="s">
        <v>35</v>
      </c>
      <c r="E2326">
        <v>1</v>
      </c>
      <c r="F2326" s="2">
        <v>106.4</v>
      </c>
      <c r="G2326" s="3">
        <v>260.44479999999999</v>
      </c>
      <c r="H2326" s="3">
        <v>1.0640000000000001</v>
      </c>
      <c r="I2326" s="3">
        <v>5.0007999999999999</v>
      </c>
      <c r="J2326" s="3">
        <v>112.4648</v>
      </c>
      <c r="K2326" s="3">
        <v>173.02276923076923</v>
      </c>
      <c r="L2326" s="4">
        <v>0.35000000000000003</v>
      </c>
    </row>
    <row r="2327" spans="1:12" x14ac:dyDescent="0.35">
      <c r="A2327" s="1" t="s">
        <v>4074</v>
      </c>
      <c r="B2327" t="s">
        <v>4075</v>
      </c>
      <c r="C2327" t="s">
        <v>34</v>
      </c>
      <c r="D2327" t="s">
        <v>35</v>
      </c>
      <c r="E2327">
        <v>1</v>
      </c>
      <c r="F2327" s="2">
        <v>49.88</v>
      </c>
      <c r="G2327" s="3">
        <v>122.1024</v>
      </c>
      <c r="H2327" s="3">
        <v>0.49880000000000002</v>
      </c>
      <c r="I2327" s="3">
        <v>2.34436</v>
      </c>
      <c r="J2327" s="3">
        <v>52.723160000000007</v>
      </c>
      <c r="K2327" s="3">
        <v>81.112553846153858</v>
      </c>
      <c r="L2327" s="4">
        <v>0.35000000000000003</v>
      </c>
    </row>
    <row r="2328" spans="1:12" x14ac:dyDescent="0.35">
      <c r="A2328" s="1" t="s">
        <v>4076</v>
      </c>
      <c r="B2328" t="s">
        <v>4077</v>
      </c>
      <c r="C2328" t="s">
        <v>34</v>
      </c>
      <c r="D2328" t="s">
        <v>35</v>
      </c>
      <c r="E2328">
        <v>1</v>
      </c>
      <c r="F2328" s="2">
        <v>66.5</v>
      </c>
      <c r="G2328" s="3">
        <v>162.7808</v>
      </c>
      <c r="H2328" s="3">
        <v>0.66500000000000004</v>
      </c>
      <c r="I2328" s="3">
        <v>3.1255000000000002</v>
      </c>
      <c r="J2328" s="3">
        <v>70.290500000000009</v>
      </c>
      <c r="K2328" s="3">
        <v>108.13923076923078</v>
      </c>
      <c r="L2328" s="4">
        <v>0.35</v>
      </c>
    </row>
    <row r="2329" spans="1:12" x14ac:dyDescent="0.35">
      <c r="A2329" s="1" t="s">
        <v>4078</v>
      </c>
      <c r="B2329" t="s">
        <v>4079</v>
      </c>
      <c r="C2329" t="s">
        <v>34</v>
      </c>
      <c r="D2329" t="s">
        <v>35</v>
      </c>
      <c r="E2329">
        <v>1</v>
      </c>
      <c r="F2329" s="2">
        <v>279.3</v>
      </c>
      <c r="G2329" s="3">
        <v>683.6816</v>
      </c>
      <c r="H2329" s="3">
        <v>2.7930000000000001</v>
      </c>
      <c r="I2329" s="3">
        <v>13.1271</v>
      </c>
      <c r="J2329" s="3">
        <v>295.2201</v>
      </c>
      <c r="K2329" s="3">
        <v>454.18476923076923</v>
      </c>
      <c r="L2329" s="4">
        <v>0.35</v>
      </c>
    </row>
    <row r="2330" spans="1:12" x14ac:dyDescent="0.35">
      <c r="A2330" s="1" t="s">
        <v>4080</v>
      </c>
      <c r="B2330" t="s">
        <v>4081</v>
      </c>
      <c r="C2330" t="s">
        <v>34</v>
      </c>
      <c r="D2330" t="s">
        <v>35</v>
      </c>
      <c r="E2330">
        <v>1</v>
      </c>
      <c r="F2330" s="2">
        <v>65.17</v>
      </c>
      <c r="G2330" s="3">
        <v>159.52160000000001</v>
      </c>
      <c r="H2330" s="3">
        <v>0.65170000000000006</v>
      </c>
      <c r="I2330" s="3">
        <v>3.0629900000000001</v>
      </c>
      <c r="J2330" s="3">
        <v>68.884690000000006</v>
      </c>
      <c r="K2330" s="3">
        <v>105.97644615384615</v>
      </c>
      <c r="L2330" s="4">
        <v>0.34999999999999992</v>
      </c>
    </row>
    <row r="2331" spans="1:12" x14ac:dyDescent="0.35">
      <c r="A2331" s="1">
        <v>1000602000</v>
      </c>
      <c r="B2331" t="s">
        <v>4082</v>
      </c>
      <c r="C2331" t="s">
        <v>13</v>
      </c>
      <c r="D2331" t="s">
        <v>14</v>
      </c>
      <c r="E2331">
        <v>1</v>
      </c>
      <c r="F2331" s="2">
        <v>20.399999999999999</v>
      </c>
      <c r="G2331" s="3">
        <v>43</v>
      </c>
      <c r="H2331" s="3">
        <v>0.20399999999999999</v>
      </c>
      <c r="I2331" s="3">
        <v>0.95879999999999999</v>
      </c>
      <c r="J2331" s="3">
        <v>21.562799999999999</v>
      </c>
      <c r="K2331" s="3">
        <v>33.173538461538456</v>
      </c>
      <c r="L2331" s="4">
        <v>0.34999999999999992</v>
      </c>
    </row>
    <row r="2332" spans="1:12" x14ac:dyDescent="0.35">
      <c r="A2332" s="1" t="s">
        <v>4083</v>
      </c>
      <c r="B2332" t="s">
        <v>4084</v>
      </c>
      <c r="C2332" t="s">
        <v>34</v>
      </c>
      <c r="D2332" t="s">
        <v>35</v>
      </c>
      <c r="E2332">
        <v>1</v>
      </c>
      <c r="F2332" s="2">
        <v>265.33999999999997</v>
      </c>
      <c r="G2332" s="3">
        <v>649.5104</v>
      </c>
      <c r="H2332" s="3">
        <v>2.6534</v>
      </c>
      <c r="I2332" s="3">
        <v>12.470979999999999</v>
      </c>
      <c r="J2332" s="3">
        <v>280.46437999999995</v>
      </c>
      <c r="K2332" s="3">
        <v>431.48366153846143</v>
      </c>
      <c r="L2332" s="4">
        <v>0.35</v>
      </c>
    </row>
    <row r="2333" spans="1:12" x14ac:dyDescent="0.35">
      <c r="A2333" s="1">
        <v>1002602203</v>
      </c>
      <c r="B2333" t="s">
        <v>4085</v>
      </c>
      <c r="C2333" t="s">
        <v>13</v>
      </c>
      <c r="D2333" t="s">
        <v>14</v>
      </c>
      <c r="E2333">
        <v>1</v>
      </c>
      <c r="F2333" s="2">
        <v>1557.6</v>
      </c>
      <c r="G2333" s="3">
        <v>3212</v>
      </c>
      <c r="H2333" s="3">
        <v>15.575999999999999</v>
      </c>
      <c r="I2333" s="3">
        <v>73.2072</v>
      </c>
      <c r="J2333" s="3">
        <v>1646.3832</v>
      </c>
      <c r="K2333" s="3">
        <v>2532.8972307692306</v>
      </c>
      <c r="L2333" s="4">
        <v>0.35</v>
      </c>
    </row>
    <row r="2334" spans="1:12" x14ac:dyDescent="0.35">
      <c r="A2334" s="1">
        <v>1008072200</v>
      </c>
      <c r="B2334" t="s">
        <v>4086</v>
      </c>
      <c r="C2334" t="s">
        <v>13</v>
      </c>
      <c r="D2334" t="s">
        <v>14</v>
      </c>
      <c r="E2334">
        <v>1</v>
      </c>
      <c r="F2334" s="2">
        <v>1766.4</v>
      </c>
      <c r="G2334" s="3">
        <v>3643</v>
      </c>
      <c r="H2334" s="3">
        <v>17.664000000000001</v>
      </c>
      <c r="I2334" s="3">
        <v>83.020800000000008</v>
      </c>
      <c r="J2334" s="3">
        <v>1867.0848000000001</v>
      </c>
      <c r="K2334" s="3">
        <v>2872.4381538461539</v>
      </c>
      <c r="L2334" s="4">
        <v>0.35</v>
      </c>
    </row>
    <row r="2335" spans="1:12" x14ac:dyDescent="0.35">
      <c r="A2335" s="1">
        <v>1008091100</v>
      </c>
      <c r="B2335" t="s">
        <v>4087</v>
      </c>
      <c r="C2335" t="s">
        <v>13</v>
      </c>
      <c r="D2335" t="s">
        <v>14</v>
      </c>
      <c r="E2335">
        <v>1</v>
      </c>
      <c r="F2335" s="2">
        <v>23.4</v>
      </c>
      <c r="G2335" s="3">
        <v>49</v>
      </c>
      <c r="H2335" s="3">
        <v>0.23399999999999999</v>
      </c>
      <c r="I2335" s="3">
        <v>1.0997999999999999</v>
      </c>
      <c r="J2335" s="3">
        <v>24.733799999999999</v>
      </c>
      <c r="K2335" s="3">
        <v>38.052</v>
      </c>
      <c r="L2335" s="4">
        <v>0.35000000000000003</v>
      </c>
    </row>
    <row r="2336" spans="1:12" x14ac:dyDescent="0.35">
      <c r="A2336" s="1">
        <v>1008097500</v>
      </c>
      <c r="B2336" t="s">
        <v>4088</v>
      </c>
      <c r="C2336" t="s">
        <v>13</v>
      </c>
      <c r="D2336" t="s">
        <v>14</v>
      </c>
      <c r="E2336">
        <v>1</v>
      </c>
      <c r="F2336" s="2">
        <v>330.6</v>
      </c>
      <c r="G2336" s="3">
        <v>682</v>
      </c>
      <c r="H2336" s="3">
        <v>3.3060000000000005</v>
      </c>
      <c r="I2336" s="3">
        <v>15.538200000000002</v>
      </c>
      <c r="J2336" s="3">
        <v>349.44420000000002</v>
      </c>
      <c r="K2336" s="3">
        <v>537.60646153846153</v>
      </c>
      <c r="L2336" s="4">
        <v>0.34999999999999992</v>
      </c>
    </row>
    <row r="2337" spans="1:12" x14ac:dyDescent="0.35">
      <c r="A2337" s="1">
        <v>1008111030</v>
      </c>
      <c r="B2337" t="s">
        <v>4089</v>
      </c>
      <c r="C2337" t="s">
        <v>13</v>
      </c>
      <c r="D2337" t="s">
        <v>14</v>
      </c>
      <c r="E2337">
        <v>1</v>
      </c>
      <c r="F2337" s="2">
        <v>666.6</v>
      </c>
      <c r="G2337" s="3">
        <v>1375</v>
      </c>
      <c r="H2337" s="3">
        <v>6.6660000000000004</v>
      </c>
      <c r="I2337" s="3">
        <v>31.330200000000001</v>
      </c>
      <c r="J2337" s="3">
        <v>704.59620000000007</v>
      </c>
      <c r="K2337" s="3">
        <v>1083.9941538461539</v>
      </c>
      <c r="L2337" s="4">
        <v>0.35</v>
      </c>
    </row>
    <row r="2338" spans="1:12" x14ac:dyDescent="0.35">
      <c r="A2338" s="1">
        <v>1008111040</v>
      </c>
      <c r="B2338" t="s">
        <v>4090</v>
      </c>
      <c r="C2338" t="s">
        <v>13</v>
      </c>
      <c r="D2338" t="s">
        <v>14</v>
      </c>
      <c r="E2338">
        <v>1</v>
      </c>
      <c r="F2338" s="2">
        <v>805.8</v>
      </c>
      <c r="G2338" s="3">
        <v>1662</v>
      </c>
      <c r="H2338" s="3">
        <v>8.0579999999999998</v>
      </c>
      <c r="I2338" s="3">
        <v>37.872599999999998</v>
      </c>
      <c r="J2338" s="3">
        <v>851.73059999999998</v>
      </c>
      <c r="K2338" s="3">
        <v>1310.3547692307691</v>
      </c>
      <c r="L2338" s="4">
        <v>0.34999999999999992</v>
      </c>
    </row>
    <row r="2339" spans="1:12" x14ac:dyDescent="0.35">
      <c r="A2339" s="1">
        <v>1008111050</v>
      </c>
      <c r="B2339" t="s">
        <v>4091</v>
      </c>
      <c r="C2339" t="s">
        <v>13</v>
      </c>
      <c r="D2339" t="s">
        <v>14</v>
      </c>
      <c r="E2339">
        <v>1</v>
      </c>
      <c r="F2339" s="2">
        <v>881.4</v>
      </c>
      <c r="G2339" s="3">
        <v>1818</v>
      </c>
      <c r="H2339" s="3">
        <v>8.8140000000000001</v>
      </c>
      <c r="I2339" s="3">
        <v>41.425800000000002</v>
      </c>
      <c r="J2339" s="3">
        <v>931.63979999999992</v>
      </c>
      <c r="K2339" s="3">
        <v>1433.2919999999999</v>
      </c>
      <c r="L2339" s="4">
        <v>0.35000000000000003</v>
      </c>
    </row>
    <row r="2340" spans="1:12" x14ac:dyDescent="0.35">
      <c r="A2340" s="1">
        <v>1008115030</v>
      </c>
      <c r="B2340" t="s">
        <v>4092</v>
      </c>
      <c r="C2340" t="s">
        <v>13</v>
      </c>
      <c r="D2340" t="s">
        <v>14</v>
      </c>
      <c r="E2340">
        <v>1</v>
      </c>
      <c r="F2340" s="2">
        <v>971.4</v>
      </c>
      <c r="G2340" s="3">
        <v>2377.8272000000002</v>
      </c>
      <c r="H2340" s="3">
        <v>9.7140000000000004</v>
      </c>
      <c r="I2340" s="3">
        <v>45.655799999999999</v>
      </c>
      <c r="J2340" s="3">
        <v>1026.7698</v>
      </c>
      <c r="K2340" s="3">
        <v>1579.6458461538462</v>
      </c>
      <c r="L2340" s="4">
        <v>0.35</v>
      </c>
    </row>
    <row r="2341" spans="1:12" x14ac:dyDescent="0.35">
      <c r="A2341" s="1">
        <v>1008132030</v>
      </c>
      <c r="B2341" t="s">
        <v>4093</v>
      </c>
      <c r="C2341" t="s">
        <v>13</v>
      </c>
      <c r="D2341" t="s">
        <v>14</v>
      </c>
      <c r="E2341">
        <v>1</v>
      </c>
      <c r="F2341" s="2">
        <v>715.8</v>
      </c>
      <c r="G2341" s="3">
        <v>1476</v>
      </c>
      <c r="H2341" s="3">
        <v>7.1579999999999995</v>
      </c>
      <c r="I2341" s="3">
        <v>33.642599999999995</v>
      </c>
      <c r="J2341" s="3">
        <v>756.60059999999999</v>
      </c>
      <c r="K2341" s="3">
        <v>1164.0009230769231</v>
      </c>
      <c r="L2341" s="4">
        <v>0.35000000000000003</v>
      </c>
    </row>
    <row r="2342" spans="1:12" x14ac:dyDescent="0.35">
      <c r="A2342" s="1">
        <v>1008140225</v>
      </c>
      <c r="B2342" t="s">
        <v>4094</v>
      </c>
      <c r="C2342" t="s">
        <v>13</v>
      </c>
      <c r="D2342" t="s">
        <v>14</v>
      </c>
      <c r="E2342">
        <v>1</v>
      </c>
      <c r="F2342" s="2">
        <v>766.8</v>
      </c>
      <c r="G2342" s="3">
        <v>1582</v>
      </c>
      <c r="H2342" s="3">
        <v>7.6679999999999993</v>
      </c>
      <c r="I2342" s="3">
        <v>36.0396</v>
      </c>
      <c r="J2342" s="3">
        <v>810.50759999999991</v>
      </c>
      <c r="K2342" s="3">
        <v>1246.934769230769</v>
      </c>
      <c r="L2342" s="4">
        <v>0.35</v>
      </c>
    </row>
    <row r="2343" spans="1:12" x14ac:dyDescent="0.35">
      <c r="A2343" s="1">
        <v>1008140230</v>
      </c>
      <c r="B2343" t="s">
        <v>4095</v>
      </c>
      <c r="C2343" t="s">
        <v>13</v>
      </c>
      <c r="D2343" t="s">
        <v>14</v>
      </c>
      <c r="E2343">
        <v>1</v>
      </c>
      <c r="F2343" s="2">
        <v>1087.2</v>
      </c>
      <c r="G2343" s="3">
        <v>2242</v>
      </c>
      <c r="H2343" s="3">
        <v>10.872</v>
      </c>
      <c r="I2343" s="3">
        <v>51.098400000000005</v>
      </c>
      <c r="J2343" s="3">
        <v>1149.1704000000002</v>
      </c>
      <c r="K2343" s="3">
        <v>1767.9544615384618</v>
      </c>
      <c r="L2343" s="4">
        <v>0.35</v>
      </c>
    </row>
    <row r="2344" spans="1:12" x14ac:dyDescent="0.35">
      <c r="A2344" s="1">
        <v>1008150025</v>
      </c>
      <c r="B2344" t="s">
        <v>4096</v>
      </c>
      <c r="C2344" t="s">
        <v>13</v>
      </c>
      <c r="D2344" t="s">
        <v>14</v>
      </c>
      <c r="E2344">
        <v>1</v>
      </c>
      <c r="F2344" s="2">
        <v>1273.8</v>
      </c>
      <c r="G2344" s="3">
        <v>2627</v>
      </c>
      <c r="H2344" s="3">
        <v>12.738</v>
      </c>
      <c r="I2344" s="3">
        <v>59.868600000000001</v>
      </c>
      <c r="J2344" s="3">
        <v>1346.4066</v>
      </c>
      <c r="K2344" s="3">
        <v>2071.3947692307693</v>
      </c>
      <c r="L2344" s="4">
        <v>0.35</v>
      </c>
    </row>
    <row r="2345" spans="1:12" x14ac:dyDescent="0.35">
      <c r="A2345" s="1">
        <v>1008150030</v>
      </c>
      <c r="B2345" t="s">
        <v>4097</v>
      </c>
      <c r="C2345" t="s">
        <v>13</v>
      </c>
      <c r="D2345" t="s">
        <v>14</v>
      </c>
      <c r="E2345">
        <v>1</v>
      </c>
      <c r="F2345" s="2">
        <v>1619.4</v>
      </c>
      <c r="G2345" s="3">
        <v>3339</v>
      </c>
      <c r="H2345" s="3">
        <v>16.194000000000003</v>
      </c>
      <c r="I2345" s="3">
        <v>76.111800000000002</v>
      </c>
      <c r="J2345" s="3">
        <v>1711.7058</v>
      </c>
      <c r="K2345" s="3">
        <v>2633.3935384615384</v>
      </c>
      <c r="L2345" s="4">
        <v>0.35</v>
      </c>
    </row>
    <row r="2346" spans="1:12" x14ac:dyDescent="0.35">
      <c r="A2346" s="1">
        <v>1009501011</v>
      </c>
      <c r="B2346" t="s">
        <v>4098</v>
      </c>
      <c r="C2346" t="s">
        <v>13</v>
      </c>
      <c r="D2346" t="s">
        <v>14</v>
      </c>
      <c r="E2346">
        <v>1</v>
      </c>
      <c r="F2346" s="2">
        <v>192</v>
      </c>
      <c r="G2346" s="3">
        <v>396</v>
      </c>
      <c r="H2346" s="3">
        <v>1.92</v>
      </c>
      <c r="I2346" s="3">
        <v>9.0240000000000009</v>
      </c>
      <c r="J2346" s="3">
        <v>202.94399999999999</v>
      </c>
      <c r="K2346" s="3">
        <v>312.22153846153844</v>
      </c>
      <c r="L2346" s="4">
        <v>0.35</v>
      </c>
    </row>
    <row r="2347" spans="1:12" x14ac:dyDescent="0.35">
      <c r="A2347" s="1">
        <v>1009648501</v>
      </c>
      <c r="B2347" t="s">
        <v>4099</v>
      </c>
      <c r="C2347" t="s">
        <v>13</v>
      </c>
      <c r="D2347" t="s">
        <v>14</v>
      </c>
      <c r="E2347">
        <v>1</v>
      </c>
      <c r="F2347" s="2">
        <v>2659.8</v>
      </c>
      <c r="G2347" s="3">
        <v>5485</v>
      </c>
      <c r="H2347" s="3">
        <v>26.598000000000003</v>
      </c>
      <c r="I2347" s="3">
        <v>125.01060000000001</v>
      </c>
      <c r="J2347" s="3">
        <v>2811.4086000000002</v>
      </c>
      <c r="K2347" s="3">
        <v>4325.2440000000006</v>
      </c>
      <c r="L2347" s="4">
        <v>0.35000000000000003</v>
      </c>
    </row>
    <row r="2348" spans="1:12" x14ac:dyDescent="0.35">
      <c r="A2348" s="1">
        <v>1000106800</v>
      </c>
      <c r="B2348" t="s">
        <v>4100</v>
      </c>
      <c r="C2348" t="s">
        <v>13</v>
      </c>
      <c r="D2348" t="s">
        <v>14</v>
      </c>
      <c r="E2348">
        <v>1</v>
      </c>
      <c r="F2348" s="2">
        <v>18.600000000000001</v>
      </c>
      <c r="G2348" s="3">
        <v>39</v>
      </c>
      <c r="H2348" s="3">
        <v>0.18600000000000003</v>
      </c>
      <c r="I2348" s="3">
        <v>0.87420000000000009</v>
      </c>
      <c r="J2348" s="3">
        <v>19.660200000000003</v>
      </c>
      <c r="K2348" s="3">
        <v>30.246461538461542</v>
      </c>
      <c r="L2348" s="4">
        <v>0.35</v>
      </c>
    </row>
    <row r="2349" spans="1:12" x14ac:dyDescent="0.35">
      <c r="A2349" s="1">
        <v>1000107800</v>
      </c>
      <c r="B2349" t="s">
        <v>4101</v>
      </c>
      <c r="C2349" t="s">
        <v>13</v>
      </c>
      <c r="D2349" t="s">
        <v>14</v>
      </c>
      <c r="E2349">
        <v>1</v>
      </c>
      <c r="F2349" s="2">
        <v>207</v>
      </c>
      <c r="G2349" s="3">
        <v>427</v>
      </c>
      <c r="H2349" s="3">
        <v>2.0699999999999998</v>
      </c>
      <c r="I2349" s="3">
        <v>9.7289999999999992</v>
      </c>
      <c r="J2349" s="3">
        <v>218.79899999999998</v>
      </c>
      <c r="K2349" s="3">
        <v>336.61384615384611</v>
      </c>
      <c r="L2349" s="4">
        <v>0.35</v>
      </c>
    </row>
    <row r="2350" spans="1:12" x14ac:dyDescent="0.35">
      <c r="A2350" s="1" t="s">
        <v>4102</v>
      </c>
      <c r="B2350" t="s">
        <v>4103</v>
      </c>
      <c r="C2350" t="s">
        <v>34</v>
      </c>
      <c r="D2350" t="s">
        <v>35</v>
      </c>
      <c r="E2350">
        <v>1</v>
      </c>
      <c r="F2350" s="2">
        <v>4439.3500000000004</v>
      </c>
      <c r="G2350" s="3">
        <v>9154</v>
      </c>
      <c r="H2350" s="3">
        <v>44.393500000000003</v>
      </c>
      <c r="I2350" s="3">
        <v>208.64945000000003</v>
      </c>
      <c r="J2350" s="3">
        <v>4692.3929500000004</v>
      </c>
      <c r="K2350" s="3">
        <v>7219.0660769230772</v>
      </c>
      <c r="L2350" s="4">
        <v>0.35</v>
      </c>
    </row>
    <row r="2351" spans="1:12" x14ac:dyDescent="0.35">
      <c r="A2351" s="1" t="s">
        <v>4104</v>
      </c>
      <c r="B2351" t="s">
        <v>4105</v>
      </c>
      <c r="C2351" t="s">
        <v>13</v>
      </c>
      <c r="D2351" t="s">
        <v>14</v>
      </c>
      <c r="E2351">
        <v>1</v>
      </c>
      <c r="F2351" s="2">
        <v>228.2</v>
      </c>
      <c r="G2351" s="3">
        <v>558.6</v>
      </c>
      <c r="H2351" s="3">
        <v>2.282</v>
      </c>
      <c r="I2351" s="3">
        <v>10.725399999999999</v>
      </c>
      <c r="J2351" s="3">
        <v>241.20740000000001</v>
      </c>
      <c r="K2351" s="3">
        <v>371.08830769230769</v>
      </c>
      <c r="L2351" s="4">
        <v>0.35</v>
      </c>
    </row>
    <row r="2352" spans="1:12" x14ac:dyDescent="0.35">
      <c r="A2352" s="1">
        <v>125.43</v>
      </c>
      <c r="B2352" t="s">
        <v>4106</v>
      </c>
      <c r="C2352" t="s">
        <v>17</v>
      </c>
      <c r="D2352" t="s">
        <v>18</v>
      </c>
      <c r="E2352">
        <v>1</v>
      </c>
      <c r="F2352" s="2">
        <v>134.63</v>
      </c>
      <c r="G2352" s="3">
        <v>475.69</v>
      </c>
      <c r="H2352" s="3">
        <v>1.3463000000000001</v>
      </c>
      <c r="I2352" s="3">
        <v>6.32761</v>
      </c>
      <c r="J2352" s="3">
        <v>142.30391</v>
      </c>
      <c r="K2352" s="3">
        <v>218.92909230769231</v>
      </c>
      <c r="L2352" s="4">
        <v>0.35000000000000003</v>
      </c>
    </row>
    <row r="2353" spans="1:12" x14ac:dyDescent="0.35">
      <c r="A2353" s="1" t="s">
        <v>4107</v>
      </c>
      <c r="B2353" t="s">
        <v>4108</v>
      </c>
      <c r="C2353" t="s">
        <v>1441</v>
      </c>
      <c r="D2353" t="s">
        <v>1442</v>
      </c>
      <c r="E2353">
        <v>1</v>
      </c>
      <c r="F2353" s="2">
        <v>180</v>
      </c>
      <c r="G2353" s="3">
        <v>440.608</v>
      </c>
      <c r="H2353" s="3">
        <v>1.8</v>
      </c>
      <c r="I2353" s="3">
        <v>8.4600000000000009</v>
      </c>
      <c r="J2353" s="3">
        <v>190.26000000000002</v>
      </c>
      <c r="K2353" s="3">
        <v>292.70769230769235</v>
      </c>
      <c r="L2353" s="4">
        <v>0.35000000000000003</v>
      </c>
    </row>
    <row r="2354" spans="1:12" x14ac:dyDescent="0.35">
      <c r="A2354" s="1" t="s">
        <v>4109</v>
      </c>
      <c r="B2354" t="s">
        <v>4110</v>
      </c>
      <c r="C2354" t="s">
        <v>1441</v>
      </c>
      <c r="D2354" t="s">
        <v>1442</v>
      </c>
      <c r="E2354">
        <v>1</v>
      </c>
      <c r="F2354" s="2">
        <v>245</v>
      </c>
      <c r="G2354" s="3">
        <v>599.71519999999998</v>
      </c>
      <c r="H2354" s="3">
        <v>2.4500000000000002</v>
      </c>
      <c r="I2354" s="3">
        <v>11.515000000000001</v>
      </c>
      <c r="J2354" s="3">
        <v>258.96499999999997</v>
      </c>
      <c r="K2354" s="3">
        <v>398.40769230769223</v>
      </c>
      <c r="L2354" s="4">
        <v>0.34999999999999992</v>
      </c>
    </row>
    <row r="2355" spans="1:12" x14ac:dyDescent="0.35">
      <c r="A2355" s="1" t="s">
        <v>4111</v>
      </c>
      <c r="B2355" t="s">
        <v>2863</v>
      </c>
      <c r="C2355" t="s">
        <v>13</v>
      </c>
      <c r="D2355" t="s">
        <v>14</v>
      </c>
      <c r="E2355">
        <v>1</v>
      </c>
      <c r="F2355" s="2">
        <v>3.73</v>
      </c>
      <c r="G2355" s="3">
        <v>9.1280000000000001</v>
      </c>
      <c r="H2355" s="3">
        <v>3.73E-2</v>
      </c>
      <c r="I2355" s="3">
        <v>0.17530999999999999</v>
      </c>
      <c r="J2355" s="3">
        <v>3.9426100000000002</v>
      </c>
      <c r="K2355" s="3">
        <v>6.0655538461538461</v>
      </c>
      <c r="L2355" s="4">
        <v>0.35</v>
      </c>
    </row>
    <row r="2356" spans="1:12" x14ac:dyDescent="0.35">
      <c r="A2356" s="1" t="s">
        <v>4112</v>
      </c>
      <c r="B2356" t="s">
        <v>4113</v>
      </c>
      <c r="C2356" t="s">
        <v>13</v>
      </c>
      <c r="D2356" t="s">
        <v>14</v>
      </c>
      <c r="E2356">
        <v>1</v>
      </c>
      <c r="F2356" s="2">
        <v>0.27</v>
      </c>
      <c r="G2356" s="3">
        <v>1.1200000000000001</v>
      </c>
      <c r="H2356" s="3">
        <v>2.7000000000000001E-3</v>
      </c>
      <c r="I2356" s="3">
        <v>1.2690000000000002E-2</v>
      </c>
      <c r="J2356" s="3">
        <v>0.28538999999999998</v>
      </c>
      <c r="K2356" s="3">
        <v>0.43906153846153839</v>
      </c>
      <c r="L2356" s="4">
        <v>0.34999999999999992</v>
      </c>
    </row>
    <row r="2357" spans="1:12" x14ac:dyDescent="0.35">
      <c r="A2357" s="1" t="s">
        <v>4114</v>
      </c>
      <c r="B2357" t="s">
        <v>4115</v>
      </c>
      <c r="C2357" t="s">
        <v>34</v>
      </c>
      <c r="D2357" t="s">
        <v>35</v>
      </c>
      <c r="E2357">
        <v>1</v>
      </c>
      <c r="F2357" s="2">
        <v>185.72</v>
      </c>
      <c r="G2357" s="3">
        <v>454.61</v>
      </c>
      <c r="H2357" s="3">
        <v>1.8572</v>
      </c>
      <c r="I2357" s="3">
        <v>8.7288399999999999</v>
      </c>
      <c r="J2357" s="3">
        <v>196.30604</v>
      </c>
      <c r="K2357" s="3">
        <v>302.00929230769231</v>
      </c>
      <c r="L2357" s="4">
        <v>0.35000000000000003</v>
      </c>
    </row>
    <row r="2358" spans="1:12" x14ac:dyDescent="0.35">
      <c r="A2358" s="1">
        <v>2303132</v>
      </c>
      <c r="B2358" t="s">
        <v>4116</v>
      </c>
      <c r="C2358" t="s">
        <v>34</v>
      </c>
      <c r="D2358" t="s">
        <v>35</v>
      </c>
      <c r="E2358">
        <v>1</v>
      </c>
      <c r="F2358" s="2">
        <v>2.4700000000000002</v>
      </c>
      <c r="G2358" s="3">
        <v>9.23</v>
      </c>
      <c r="H2358" s="3">
        <v>2.4700000000000003E-2</v>
      </c>
      <c r="I2358" s="3">
        <v>0.11609000000000001</v>
      </c>
      <c r="J2358" s="3">
        <v>2.6107900000000002</v>
      </c>
      <c r="K2358" s="3">
        <v>4.0166000000000004</v>
      </c>
      <c r="L2358" s="4">
        <v>0.35000000000000003</v>
      </c>
    </row>
    <row r="2359" spans="1:12" x14ac:dyDescent="0.35">
      <c r="A2359" s="1">
        <v>2304306</v>
      </c>
      <c r="B2359" t="s">
        <v>4117</v>
      </c>
      <c r="C2359" t="s">
        <v>34</v>
      </c>
      <c r="D2359" t="s">
        <v>35</v>
      </c>
      <c r="E2359">
        <v>1</v>
      </c>
      <c r="F2359" s="2">
        <v>71.53</v>
      </c>
      <c r="G2359" s="3">
        <v>160.22999999999999</v>
      </c>
      <c r="H2359" s="3">
        <v>0.71530000000000005</v>
      </c>
      <c r="I2359" s="3">
        <v>3.36191</v>
      </c>
      <c r="J2359" s="3">
        <v>75.607209999999995</v>
      </c>
      <c r="K2359" s="3">
        <v>116.3187846153846</v>
      </c>
      <c r="L2359" s="4">
        <v>0.35</v>
      </c>
    </row>
    <row r="2360" spans="1:12" x14ac:dyDescent="0.35">
      <c r="A2360" s="1" t="s">
        <v>4118</v>
      </c>
      <c r="B2360" t="s">
        <v>4119</v>
      </c>
      <c r="C2360" t="s">
        <v>1441</v>
      </c>
      <c r="D2360" t="s">
        <v>1442</v>
      </c>
      <c r="E2360">
        <v>1</v>
      </c>
      <c r="F2360" s="2">
        <v>93.11</v>
      </c>
      <c r="G2360" s="3">
        <v>227.92</v>
      </c>
      <c r="H2360" s="3">
        <v>0.93110000000000004</v>
      </c>
      <c r="I2360" s="3">
        <v>4.3761700000000001</v>
      </c>
      <c r="J2360" s="3">
        <v>98.417270000000002</v>
      </c>
      <c r="K2360" s="3">
        <v>151.41118461538463</v>
      </c>
      <c r="L2360" s="4">
        <v>0.35000000000000003</v>
      </c>
    </row>
    <row r="2361" spans="1:12" x14ac:dyDescent="0.35">
      <c r="A2361" s="1" t="s">
        <v>4120</v>
      </c>
      <c r="B2361" t="s">
        <v>4121</v>
      </c>
      <c r="C2361" t="s">
        <v>1441</v>
      </c>
      <c r="D2361" t="s">
        <v>1442</v>
      </c>
      <c r="E2361">
        <v>1</v>
      </c>
      <c r="F2361" s="2">
        <v>98.93</v>
      </c>
      <c r="G2361" s="3">
        <v>242.16640000000001</v>
      </c>
      <c r="H2361" s="3">
        <v>0.98930000000000007</v>
      </c>
      <c r="I2361" s="3">
        <v>4.6497100000000007</v>
      </c>
      <c r="J2361" s="3">
        <v>104.56901000000001</v>
      </c>
      <c r="K2361" s="3">
        <v>160.87540000000001</v>
      </c>
      <c r="L2361" s="4">
        <v>0.35000000000000003</v>
      </c>
    </row>
    <row r="2362" spans="1:12" hidden="1" x14ac:dyDescent="0.35">
      <c r="A2362" s="1" t="s">
        <v>4122</v>
      </c>
      <c r="B2362" t="s">
        <v>4123</v>
      </c>
      <c r="C2362" t="s">
        <v>46</v>
      </c>
      <c r="D2362" t="s">
        <v>47</v>
      </c>
      <c r="E2362">
        <v>1</v>
      </c>
      <c r="F2362" s="2">
        <v>1.1316999999999999</v>
      </c>
      <c r="G2362" s="3">
        <v>3</v>
      </c>
      <c r="H2362" s="3">
        <v>1.1316999999999999E-2</v>
      </c>
      <c r="I2362" s="3">
        <v>5.3189899999999998E-2</v>
      </c>
      <c r="J2362" s="3">
        <v>1.1962069</v>
      </c>
      <c r="K2362" s="3">
        <v>1.8403183076923075</v>
      </c>
      <c r="L2362" s="4">
        <v>0.35</v>
      </c>
    </row>
    <row r="2363" spans="1:12" hidden="1" x14ac:dyDescent="0.35">
      <c r="A2363" s="1" t="s">
        <v>4124</v>
      </c>
      <c r="B2363" t="s">
        <v>4125</v>
      </c>
      <c r="C2363" t="s">
        <v>46</v>
      </c>
      <c r="D2363" t="s">
        <v>47</v>
      </c>
      <c r="E2363">
        <v>1</v>
      </c>
      <c r="F2363" s="2">
        <v>0.58520000000000005</v>
      </c>
      <c r="G2363" s="3">
        <v>2</v>
      </c>
      <c r="H2363" s="3">
        <v>5.8520000000000004E-3</v>
      </c>
      <c r="I2363" s="3">
        <v>2.7504400000000002E-2</v>
      </c>
      <c r="J2363" s="3">
        <v>0.61855640000000001</v>
      </c>
      <c r="K2363" s="3">
        <v>0.95162523076923078</v>
      </c>
      <c r="L2363" s="4">
        <v>0.35</v>
      </c>
    </row>
    <row r="2364" spans="1:12" hidden="1" x14ac:dyDescent="0.35">
      <c r="A2364" s="1" t="s">
        <v>4126</v>
      </c>
      <c r="B2364" t="s">
        <v>4127</v>
      </c>
      <c r="C2364" t="s">
        <v>46</v>
      </c>
      <c r="D2364" t="s">
        <v>47</v>
      </c>
      <c r="E2364">
        <v>1</v>
      </c>
      <c r="F2364" s="2">
        <v>2.0886</v>
      </c>
      <c r="G2364" s="3">
        <v>5</v>
      </c>
      <c r="H2364" s="3">
        <v>2.0886000000000002E-2</v>
      </c>
      <c r="I2364" s="3">
        <v>9.8164200000000007E-2</v>
      </c>
      <c r="J2364" s="3">
        <v>2.2076501999999998</v>
      </c>
      <c r="K2364" s="3">
        <v>3.3963849230769227</v>
      </c>
      <c r="L2364" s="4">
        <v>0.35</v>
      </c>
    </row>
    <row r="2365" spans="1:12" x14ac:dyDescent="0.35">
      <c r="A2365" s="1" t="s">
        <v>4128</v>
      </c>
      <c r="B2365" t="s">
        <v>4129</v>
      </c>
      <c r="C2365" t="s">
        <v>1441</v>
      </c>
      <c r="D2365" t="s">
        <v>1442</v>
      </c>
      <c r="E2365">
        <v>1</v>
      </c>
      <c r="F2365" s="2">
        <v>111.75</v>
      </c>
      <c r="G2365" s="3">
        <v>273.54880000000003</v>
      </c>
      <c r="H2365" s="3">
        <v>1.1174999999999999</v>
      </c>
      <c r="I2365" s="3">
        <v>5.2522500000000001</v>
      </c>
      <c r="J2365" s="3">
        <v>118.11975000000001</v>
      </c>
      <c r="K2365" s="3">
        <v>181.72269230769231</v>
      </c>
      <c r="L2365" s="4">
        <v>0.35</v>
      </c>
    </row>
    <row r="2366" spans="1:12" x14ac:dyDescent="0.35">
      <c r="A2366" s="1" t="s">
        <v>4130</v>
      </c>
      <c r="B2366" t="s">
        <v>4131</v>
      </c>
      <c r="C2366" t="s">
        <v>363</v>
      </c>
      <c r="D2366" t="s">
        <v>364</v>
      </c>
      <c r="E2366">
        <v>1</v>
      </c>
      <c r="F2366" s="2">
        <v>429.02</v>
      </c>
      <c r="G2366" s="3">
        <v>1050.1679999999999</v>
      </c>
      <c r="H2366" s="3">
        <v>4.2901999999999996</v>
      </c>
      <c r="I2366" s="3">
        <v>20.16394</v>
      </c>
      <c r="J2366" s="3">
        <v>453.47414000000003</v>
      </c>
      <c r="K2366" s="3">
        <v>697.6525230769231</v>
      </c>
      <c r="L2366" s="4">
        <v>0.35</v>
      </c>
    </row>
    <row r="2367" spans="1:12" x14ac:dyDescent="0.35">
      <c r="A2367" s="1">
        <v>1023595010</v>
      </c>
      <c r="B2367" t="s">
        <v>4132</v>
      </c>
      <c r="C2367" t="s">
        <v>13</v>
      </c>
      <c r="D2367" t="s">
        <v>14</v>
      </c>
      <c r="E2367">
        <v>1</v>
      </c>
      <c r="F2367" s="2">
        <v>162</v>
      </c>
      <c r="G2367" s="3">
        <v>335</v>
      </c>
      <c r="H2367" s="3">
        <v>1.62</v>
      </c>
      <c r="I2367" s="3">
        <v>7.6139999999999999</v>
      </c>
      <c r="J2367" s="3">
        <v>171.23400000000001</v>
      </c>
      <c r="K2367" s="3">
        <v>263.43692307692311</v>
      </c>
      <c r="L2367" s="4">
        <v>0.35000000000000003</v>
      </c>
    </row>
    <row r="2368" spans="1:12" x14ac:dyDescent="0.35">
      <c r="A2368" s="1">
        <v>1072629200</v>
      </c>
      <c r="B2368" t="s">
        <v>4133</v>
      </c>
      <c r="C2368" t="s">
        <v>13</v>
      </c>
      <c r="D2368" t="s">
        <v>14</v>
      </c>
      <c r="E2368">
        <v>1</v>
      </c>
      <c r="F2368" s="2">
        <v>170.4</v>
      </c>
      <c r="G2368" s="3">
        <v>352</v>
      </c>
      <c r="H2368" s="3">
        <v>1.7040000000000002</v>
      </c>
      <c r="I2368" s="3">
        <v>8.0088000000000008</v>
      </c>
      <c r="J2368" s="3">
        <v>180.11280000000002</v>
      </c>
      <c r="K2368" s="3">
        <v>277.0966153846154</v>
      </c>
      <c r="L2368" s="4">
        <v>0.35</v>
      </c>
    </row>
    <row r="2369" spans="1:12" x14ac:dyDescent="0.35">
      <c r="A2369" s="1" t="s">
        <v>4134</v>
      </c>
      <c r="B2369" t="s">
        <v>4135</v>
      </c>
      <c r="C2369" t="s">
        <v>1467</v>
      </c>
      <c r="D2369" t="s">
        <v>1468</v>
      </c>
      <c r="E2369">
        <v>1</v>
      </c>
      <c r="F2369" s="2">
        <v>15.31</v>
      </c>
      <c r="G2369" s="3">
        <v>32</v>
      </c>
      <c r="H2369" s="3">
        <v>0.15310000000000001</v>
      </c>
      <c r="I2369" s="3">
        <v>0.71957000000000004</v>
      </c>
      <c r="J2369" s="3">
        <v>16.182670000000002</v>
      </c>
      <c r="K2369" s="3">
        <v>24.896415384615388</v>
      </c>
      <c r="L2369" s="4">
        <v>0.35000000000000003</v>
      </c>
    </row>
    <row r="2370" spans="1:12" x14ac:dyDescent="0.35">
      <c r="A2370" s="1" t="s">
        <v>4136</v>
      </c>
      <c r="B2370" t="s">
        <v>4137</v>
      </c>
      <c r="C2370" t="s">
        <v>363</v>
      </c>
      <c r="D2370" t="s">
        <v>364</v>
      </c>
      <c r="E2370">
        <v>1</v>
      </c>
      <c r="F2370" s="2">
        <v>182.98</v>
      </c>
      <c r="G2370" s="3">
        <v>447.91039999999998</v>
      </c>
      <c r="H2370" s="3">
        <v>1.8297999999999999</v>
      </c>
      <c r="I2370" s="3">
        <v>8.6000599999999991</v>
      </c>
      <c r="J2370" s="3">
        <v>193.40985999999998</v>
      </c>
      <c r="K2370" s="3">
        <v>297.55363076923072</v>
      </c>
      <c r="L2370" s="4">
        <v>0.35</v>
      </c>
    </row>
    <row r="2371" spans="1:12" x14ac:dyDescent="0.35">
      <c r="A2371" s="1">
        <v>293638835</v>
      </c>
      <c r="B2371" t="s">
        <v>4138</v>
      </c>
      <c r="C2371" t="s">
        <v>13</v>
      </c>
      <c r="D2371" t="s">
        <v>14</v>
      </c>
      <c r="E2371">
        <v>1</v>
      </c>
      <c r="F2371" s="2">
        <v>1082.9000000000001</v>
      </c>
      <c r="G2371" s="3">
        <v>2650.76</v>
      </c>
      <c r="H2371" s="3">
        <v>10.829000000000001</v>
      </c>
      <c r="I2371" s="3">
        <v>50.896300000000004</v>
      </c>
      <c r="J2371" s="3">
        <v>1144.6253000000002</v>
      </c>
      <c r="K2371" s="3">
        <v>1760.9620000000002</v>
      </c>
      <c r="L2371" s="4">
        <v>0.35</v>
      </c>
    </row>
    <row r="2372" spans="1:12" x14ac:dyDescent="0.35">
      <c r="A2372" s="1">
        <v>293722319</v>
      </c>
      <c r="B2372" t="s">
        <v>4139</v>
      </c>
      <c r="C2372" t="s">
        <v>13</v>
      </c>
      <c r="D2372" t="s">
        <v>14</v>
      </c>
      <c r="E2372">
        <v>1</v>
      </c>
      <c r="F2372" s="2">
        <v>3922.8</v>
      </c>
      <c r="G2372" s="3">
        <v>8089</v>
      </c>
      <c r="H2372" s="3">
        <v>39.228000000000002</v>
      </c>
      <c r="I2372" s="3">
        <v>184.3716</v>
      </c>
      <c r="J2372" s="3">
        <v>4146.3996000000006</v>
      </c>
      <c r="K2372" s="3">
        <v>6379.0763076923085</v>
      </c>
      <c r="L2372" s="4">
        <v>0.35</v>
      </c>
    </row>
    <row r="2373" spans="1:12" x14ac:dyDescent="0.35">
      <c r="A2373" s="1" t="s">
        <v>4140</v>
      </c>
      <c r="B2373" t="s">
        <v>4141</v>
      </c>
      <c r="C2373" t="s">
        <v>363</v>
      </c>
      <c r="D2373" t="s">
        <v>364</v>
      </c>
      <c r="E2373">
        <v>1</v>
      </c>
      <c r="F2373" s="2">
        <v>230.73</v>
      </c>
      <c r="G2373" s="3">
        <v>564.79359999999997</v>
      </c>
      <c r="H2373" s="3">
        <v>2.3073000000000001</v>
      </c>
      <c r="I2373" s="3">
        <v>10.84431</v>
      </c>
      <c r="J2373" s="3">
        <v>243.88160999999999</v>
      </c>
      <c r="K2373" s="3">
        <v>375.20247692307692</v>
      </c>
      <c r="L2373" s="4">
        <v>0.35</v>
      </c>
    </row>
    <row r="2374" spans="1:12" x14ac:dyDescent="0.35">
      <c r="A2374" s="1" t="s">
        <v>4142</v>
      </c>
      <c r="B2374" t="s">
        <v>4143</v>
      </c>
      <c r="C2374" t="s">
        <v>363</v>
      </c>
      <c r="D2374" t="s">
        <v>364</v>
      </c>
      <c r="E2374">
        <v>1</v>
      </c>
      <c r="F2374" s="2">
        <v>290.87</v>
      </c>
      <c r="G2374" s="3">
        <v>712.00639999999999</v>
      </c>
      <c r="H2374" s="3">
        <v>2.9087000000000001</v>
      </c>
      <c r="I2374" s="3">
        <v>13.67089</v>
      </c>
      <c r="J2374" s="3">
        <v>307.44959</v>
      </c>
      <c r="K2374" s="3">
        <v>472.99936923076922</v>
      </c>
      <c r="L2374" s="4">
        <v>0.35</v>
      </c>
    </row>
    <row r="2375" spans="1:12" x14ac:dyDescent="0.35">
      <c r="A2375" s="1" t="s">
        <v>4144</v>
      </c>
      <c r="B2375" t="s">
        <v>4145</v>
      </c>
      <c r="C2375" t="s">
        <v>363</v>
      </c>
      <c r="D2375" t="s">
        <v>364</v>
      </c>
      <c r="E2375">
        <v>1</v>
      </c>
      <c r="F2375" s="2">
        <v>247.86</v>
      </c>
      <c r="G2375" s="3">
        <v>606.71519999999998</v>
      </c>
      <c r="H2375" s="3">
        <v>2.4786000000000001</v>
      </c>
      <c r="I2375" s="3">
        <v>11.649420000000001</v>
      </c>
      <c r="J2375" s="3">
        <v>261.98802000000001</v>
      </c>
      <c r="K2375" s="3">
        <v>403.05849230769229</v>
      </c>
      <c r="L2375" s="4">
        <v>0.35</v>
      </c>
    </row>
    <row r="2376" spans="1:12" x14ac:dyDescent="0.35">
      <c r="A2376" s="1" t="s">
        <v>4146</v>
      </c>
      <c r="B2376" t="s">
        <v>2845</v>
      </c>
      <c r="C2376" t="s">
        <v>363</v>
      </c>
      <c r="D2376" t="s">
        <v>364</v>
      </c>
      <c r="E2376">
        <v>1</v>
      </c>
      <c r="F2376" s="2">
        <v>495.72</v>
      </c>
      <c r="G2376" s="3">
        <v>1213.4416000000001</v>
      </c>
      <c r="H2376" s="3">
        <v>4.9572000000000003</v>
      </c>
      <c r="I2376" s="3">
        <v>23.298840000000002</v>
      </c>
      <c r="J2376" s="3">
        <v>523.97604000000001</v>
      </c>
      <c r="K2376" s="3">
        <v>806.11698461538458</v>
      </c>
      <c r="L2376" s="4">
        <v>0.35</v>
      </c>
    </row>
    <row r="2377" spans="1:12" x14ac:dyDescent="0.35">
      <c r="A2377" s="1">
        <v>3006100051</v>
      </c>
      <c r="B2377" t="s">
        <v>4147</v>
      </c>
      <c r="C2377" t="s">
        <v>13</v>
      </c>
      <c r="D2377" t="s">
        <v>14</v>
      </c>
      <c r="E2377">
        <v>1</v>
      </c>
      <c r="F2377" s="2">
        <v>175.8</v>
      </c>
      <c r="G2377" s="3">
        <v>430.32639999999998</v>
      </c>
      <c r="H2377" s="3">
        <v>1.7580000000000002</v>
      </c>
      <c r="I2377" s="3">
        <v>8.2626000000000008</v>
      </c>
      <c r="J2377" s="3">
        <v>185.82060000000001</v>
      </c>
      <c r="K2377" s="3">
        <v>285.87784615384618</v>
      </c>
      <c r="L2377" s="4">
        <v>0.35000000000000003</v>
      </c>
    </row>
    <row r="2378" spans="1:12" x14ac:dyDescent="0.35">
      <c r="A2378" s="1" t="s">
        <v>4148</v>
      </c>
      <c r="B2378" t="s">
        <v>4149</v>
      </c>
      <c r="C2378" t="s">
        <v>17</v>
      </c>
      <c r="D2378" t="s">
        <v>18</v>
      </c>
      <c r="E2378">
        <v>1</v>
      </c>
      <c r="F2378" s="2">
        <v>3</v>
      </c>
      <c r="G2378" s="3">
        <v>7.3472</v>
      </c>
      <c r="H2378" s="3">
        <v>0.03</v>
      </c>
      <c r="I2378" s="3">
        <v>0.14100000000000001</v>
      </c>
      <c r="J2378" s="3">
        <v>3.1709999999999998</v>
      </c>
      <c r="K2378" s="3">
        <v>4.8784615384615382</v>
      </c>
      <c r="L2378" s="4">
        <v>0.35</v>
      </c>
    </row>
    <row r="2379" spans="1:12" x14ac:dyDescent="0.35">
      <c r="A2379" s="1" t="s">
        <v>4150</v>
      </c>
      <c r="B2379" t="s">
        <v>4151</v>
      </c>
      <c r="C2379" t="s">
        <v>17</v>
      </c>
      <c r="D2379" t="s">
        <v>18</v>
      </c>
      <c r="E2379">
        <v>1</v>
      </c>
      <c r="F2379" s="2">
        <v>8</v>
      </c>
      <c r="G2379" s="3">
        <v>19.5776</v>
      </c>
      <c r="H2379" s="3">
        <v>0.08</v>
      </c>
      <c r="I2379" s="3">
        <v>0.376</v>
      </c>
      <c r="J2379" s="3">
        <v>8.4559999999999995</v>
      </c>
      <c r="K2379" s="3">
        <v>13.009230769230768</v>
      </c>
      <c r="L2379" s="4">
        <v>0.35</v>
      </c>
    </row>
    <row r="2380" spans="1:12" x14ac:dyDescent="0.35">
      <c r="A2380" s="1" t="s">
        <v>4152</v>
      </c>
      <c r="B2380" t="s">
        <v>4153</v>
      </c>
      <c r="C2380" t="s">
        <v>34</v>
      </c>
      <c r="D2380" t="s">
        <v>35</v>
      </c>
      <c r="E2380">
        <v>1</v>
      </c>
      <c r="F2380" s="2">
        <v>439.12</v>
      </c>
      <c r="G2380" s="3">
        <v>1074.8976</v>
      </c>
      <c r="H2380" s="3">
        <v>4.3912000000000004</v>
      </c>
      <c r="I2380" s="3">
        <v>20.638639999999999</v>
      </c>
      <c r="J2380" s="3">
        <v>464.14984000000004</v>
      </c>
      <c r="K2380" s="3">
        <v>714.076676923077</v>
      </c>
      <c r="L2380" s="4">
        <v>0.35000000000000003</v>
      </c>
    </row>
    <row r="2381" spans="1:12" x14ac:dyDescent="0.35">
      <c r="A2381" s="1">
        <v>3121280</v>
      </c>
      <c r="B2381" t="s">
        <v>4154</v>
      </c>
      <c r="C2381" t="s">
        <v>363</v>
      </c>
      <c r="D2381" t="s">
        <v>364</v>
      </c>
      <c r="E2381">
        <v>1</v>
      </c>
      <c r="F2381" s="2">
        <v>272.13</v>
      </c>
      <c r="G2381" s="3">
        <v>666.13120000000004</v>
      </c>
      <c r="H2381" s="3">
        <v>2.7212999999999998</v>
      </c>
      <c r="I2381" s="3">
        <v>12.79011</v>
      </c>
      <c r="J2381" s="3">
        <v>287.64141000000001</v>
      </c>
      <c r="K2381" s="3">
        <v>442.52524615384613</v>
      </c>
      <c r="L2381" s="4">
        <v>0.34999999999999992</v>
      </c>
    </row>
    <row r="2382" spans="1:12" x14ac:dyDescent="0.35">
      <c r="A2382" s="1" t="s">
        <v>4155</v>
      </c>
      <c r="B2382" t="s">
        <v>4156</v>
      </c>
      <c r="C2382" t="s">
        <v>363</v>
      </c>
      <c r="D2382" t="s">
        <v>364</v>
      </c>
      <c r="E2382">
        <v>1</v>
      </c>
      <c r="F2382" s="2">
        <v>924.74</v>
      </c>
      <c r="G2382" s="3">
        <v>2021.08</v>
      </c>
      <c r="H2382" s="3">
        <v>9.2474000000000007</v>
      </c>
      <c r="I2382" s="3">
        <v>43.462780000000002</v>
      </c>
      <c r="J2382" s="3">
        <v>977.45017999999993</v>
      </c>
      <c r="K2382" s="3">
        <v>1503.7695076923076</v>
      </c>
      <c r="L2382" s="4">
        <v>0.35</v>
      </c>
    </row>
    <row r="2383" spans="1:12" x14ac:dyDescent="0.35">
      <c r="A2383" s="1" t="s">
        <v>4157</v>
      </c>
      <c r="B2383" t="s">
        <v>4158</v>
      </c>
      <c r="C2383" t="s">
        <v>363</v>
      </c>
      <c r="D2383" t="s">
        <v>364</v>
      </c>
      <c r="E2383">
        <v>1</v>
      </c>
      <c r="F2383" s="2">
        <v>998</v>
      </c>
      <c r="G2383" s="3">
        <v>2442.944</v>
      </c>
      <c r="H2383" s="3">
        <v>9.98</v>
      </c>
      <c r="I2383" s="3">
        <v>46.905999999999999</v>
      </c>
      <c r="J2383" s="3">
        <v>1054.886</v>
      </c>
      <c r="K2383" s="3">
        <v>1622.9015384615384</v>
      </c>
      <c r="L2383" s="4">
        <v>0.35</v>
      </c>
    </row>
    <row r="2384" spans="1:12" hidden="1" x14ac:dyDescent="0.35">
      <c r="A2384" s="1" t="s">
        <v>4159</v>
      </c>
      <c r="B2384" t="s">
        <v>4160</v>
      </c>
      <c r="C2384" t="s">
        <v>46</v>
      </c>
      <c r="D2384" t="s">
        <v>47</v>
      </c>
      <c r="E2384">
        <v>1</v>
      </c>
      <c r="F2384" s="2">
        <v>2.7799999999999998E-2</v>
      </c>
      <c r="G2384" s="3">
        <v>1</v>
      </c>
      <c r="H2384" s="3">
        <v>2.7799999999999998E-4</v>
      </c>
      <c r="I2384" s="3">
        <v>1.3066E-3</v>
      </c>
      <c r="J2384" s="3">
        <v>2.93846E-2</v>
      </c>
      <c r="K2384" s="3">
        <v>4.5207076923076919E-2</v>
      </c>
      <c r="L2384" s="4">
        <v>0.34999999999999992</v>
      </c>
    </row>
    <row r="2385" spans="1:12" x14ac:dyDescent="0.35">
      <c r="A2385" s="1" t="s">
        <v>4161</v>
      </c>
      <c r="B2385" t="s">
        <v>4162</v>
      </c>
      <c r="C2385" t="s">
        <v>363</v>
      </c>
      <c r="D2385" t="s">
        <v>364</v>
      </c>
      <c r="E2385">
        <v>1</v>
      </c>
      <c r="F2385" s="2">
        <v>134.5</v>
      </c>
      <c r="G2385" s="3">
        <v>295</v>
      </c>
      <c r="H2385" s="3">
        <v>1.345</v>
      </c>
      <c r="I2385" s="3">
        <v>6.3215000000000003</v>
      </c>
      <c r="J2385" s="3">
        <v>142.16649999999998</v>
      </c>
      <c r="K2385" s="3">
        <v>218.71769230769229</v>
      </c>
      <c r="L2385" s="4">
        <v>0.35000000000000003</v>
      </c>
    </row>
    <row r="2386" spans="1:12" x14ac:dyDescent="0.35">
      <c r="A2386" s="1" t="s">
        <v>4163</v>
      </c>
      <c r="B2386" t="s">
        <v>4164</v>
      </c>
      <c r="C2386" t="s">
        <v>363</v>
      </c>
      <c r="D2386" t="s">
        <v>364</v>
      </c>
      <c r="E2386">
        <v>1</v>
      </c>
      <c r="F2386" s="2">
        <v>275</v>
      </c>
      <c r="G2386" s="3">
        <v>673.15</v>
      </c>
      <c r="H2386" s="3">
        <v>2.75</v>
      </c>
      <c r="I2386" s="3">
        <v>12.925000000000001</v>
      </c>
      <c r="J2386" s="3">
        <v>290.67500000000001</v>
      </c>
      <c r="K2386" s="3">
        <v>447.19230769230768</v>
      </c>
      <c r="L2386" s="4">
        <v>0.35</v>
      </c>
    </row>
    <row r="2387" spans="1:12" x14ac:dyDescent="0.35">
      <c r="A2387" s="1" t="s">
        <v>4165</v>
      </c>
      <c r="B2387" t="s">
        <v>4166</v>
      </c>
      <c r="C2387" t="s">
        <v>34</v>
      </c>
      <c r="D2387" t="s">
        <v>35</v>
      </c>
      <c r="E2387">
        <v>1</v>
      </c>
      <c r="F2387" s="2">
        <v>708.48</v>
      </c>
      <c r="G2387" s="3">
        <v>1734.2416000000001</v>
      </c>
      <c r="H2387" s="3">
        <v>7.0848000000000004</v>
      </c>
      <c r="I2387" s="3">
        <v>33.298560000000002</v>
      </c>
      <c r="J2387" s="3">
        <v>748.86335999999994</v>
      </c>
      <c r="K2387" s="3">
        <v>1152.0974769230768</v>
      </c>
      <c r="L2387" s="4">
        <v>0.35</v>
      </c>
    </row>
    <row r="2388" spans="1:12" x14ac:dyDescent="0.35">
      <c r="A2388" s="1">
        <v>398757</v>
      </c>
      <c r="B2388" t="s">
        <v>4167</v>
      </c>
      <c r="C2388" t="s">
        <v>363</v>
      </c>
      <c r="D2388" t="s">
        <v>364</v>
      </c>
      <c r="E2388">
        <v>1</v>
      </c>
      <c r="F2388" s="2">
        <v>123</v>
      </c>
      <c r="G2388" s="3">
        <v>301.08</v>
      </c>
      <c r="H2388" s="3">
        <v>1.23</v>
      </c>
      <c r="I2388" s="3">
        <v>5.7809999999999997</v>
      </c>
      <c r="J2388" s="3">
        <v>130.011</v>
      </c>
      <c r="K2388" s="3">
        <v>200.01692307692306</v>
      </c>
      <c r="L2388" s="4">
        <v>0.35</v>
      </c>
    </row>
    <row r="2389" spans="1:12" x14ac:dyDescent="0.35">
      <c r="A2389" s="1">
        <v>343389</v>
      </c>
      <c r="B2389" t="s">
        <v>4168</v>
      </c>
      <c r="C2389" t="s">
        <v>363</v>
      </c>
      <c r="D2389" t="s">
        <v>364</v>
      </c>
      <c r="E2389">
        <v>1</v>
      </c>
      <c r="F2389" s="2">
        <v>300</v>
      </c>
      <c r="G2389" s="3">
        <v>734.35</v>
      </c>
      <c r="H2389" s="3">
        <v>3</v>
      </c>
      <c r="I2389" s="3">
        <v>14.1</v>
      </c>
      <c r="J2389" s="3">
        <v>317.10000000000002</v>
      </c>
      <c r="K2389" s="3">
        <v>487.84615384615387</v>
      </c>
      <c r="L2389" s="4">
        <v>0.35</v>
      </c>
    </row>
    <row r="2390" spans="1:12" x14ac:dyDescent="0.35">
      <c r="A2390" s="1" t="s">
        <v>4169</v>
      </c>
      <c r="B2390" t="s">
        <v>4170</v>
      </c>
      <c r="C2390" t="s">
        <v>13</v>
      </c>
      <c r="D2390" t="s">
        <v>14</v>
      </c>
      <c r="E2390">
        <v>1</v>
      </c>
      <c r="F2390" s="2">
        <v>4.12</v>
      </c>
      <c r="G2390" s="3">
        <v>9</v>
      </c>
      <c r="H2390" s="3">
        <v>4.1200000000000001E-2</v>
      </c>
      <c r="I2390" s="3">
        <v>0.19364000000000001</v>
      </c>
      <c r="J2390" s="3">
        <v>4.3548400000000003</v>
      </c>
      <c r="K2390" s="3">
        <v>6.6997538461538459</v>
      </c>
      <c r="L2390" s="4">
        <v>0.34999999999999992</v>
      </c>
    </row>
    <row r="2391" spans="1:12" x14ac:dyDescent="0.35">
      <c r="A2391" s="1" t="s">
        <v>4171</v>
      </c>
      <c r="B2391" t="s">
        <v>4172</v>
      </c>
      <c r="C2391" t="s">
        <v>21</v>
      </c>
      <c r="D2391" t="s">
        <v>22</v>
      </c>
      <c r="E2391">
        <v>1</v>
      </c>
      <c r="F2391" s="2">
        <v>43.05</v>
      </c>
      <c r="G2391" s="3">
        <v>105.38079999999999</v>
      </c>
      <c r="H2391" s="3">
        <v>0.43049999999999999</v>
      </c>
      <c r="I2391" s="3">
        <v>2.0233499999999998</v>
      </c>
      <c r="J2391" s="3">
        <v>45.50385</v>
      </c>
      <c r="K2391" s="3">
        <v>70.005923076923068</v>
      </c>
      <c r="L2391" s="4">
        <v>0.34999999999999992</v>
      </c>
    </row>
    <row r="2392" spans="1:12" x14ac:dyDescent="0.35">
      <c r="A2392" s="1" t="s">
        <v>4173</v>
      </c>
      <c r="B2392" t="s">
        <v>4174</v>
      </c>
      <c r="C2392" t="s">
        <v>34</v>
      </c>
      <c r="D2392" t="s">
        <v>35</v>
      </c>
      <c r="E2392">
        <v>1</v>
      </c>
      <c r="F2392" s="2">
        <v>2544.19</v>
      </c>
      <c r="G2392" s="3">
        <v>6227.76</v>
      </c>
      <c r="H2392" s="3">
        <v>25.4419</v>
      </c>
      <c r="I2392" s="3">
        <v>119.57693</v>
      </c>
      <c r="J2392" s="3">
        <v>2689.20883</v>
      </c>
      <c r="K2392" s="3">
        <v>4137.2443538461539</v>
      </c>
      <c r="L2392" s="4">
        <v>0.35</v>
      </c>
    </row>
    <row r="2393" spans="1:12" x14ac:dyDescent="0.35">
      <c r="A2393" s="1" t="s">
        <v>4175</v>
      </c>
      <c r="B2393" t="s">
        <v>2919</v>
      </c>
      <c r="C2393" t="s">
        <v>34</v>
      </c>
      <c r="D2393" t="s">
        <v>35</v>
      </c>
      <c r="E2393">
        <v>1</v>
      </c>
      <c r="F2393" s="2">
        <v>2007.23</v>
      </c>
      <c r="G2393" s="3">
        <v>4913.37</v>
      </c>
      <c r="H2393" s="3">
        <v>20.072300000000002</v>
      </c>
      <c r="I2393" s="3">
        <v>94.33981</v>
      </c>
      <c r="J2393" s="3">
        <v>2121.6421100000002</v>
      </c>
      <c r="K2393" s="3">
        <v>3264.0647846153847</v>
      </c>
      <c r="L2393" s="4">
        <v>0.35</v>
      </c>
    </row>
    <row r="2394" spans="1:12" x14ac:dyDescent="0.35">
      <c r="A2394" s="1" t="s">
        <v>4176</v>
      </c>
      <c r="B2394" t="s">
        <v>1554</v>
      </c>
      <c r="C2394" t="s">
        <v>34</v>
      </c>
      <c r="D2394" t="s">
        <v>35</v>
      </c>
      <c r="E2394">
        <v>1</v>
      </c>
      <c r="F2394" s="2">
        <v>2228.14</v>
      </c>
      <c r="G2394" s="3">
        <v>5454.12</v>
      </c>
      <c r="H2394" s="3">
        <v>22.281399999999998</v>
      </c>
      <c r="I2394" s="3">
        <v>104.72257999999999</v>
      </c>
      <c r="J2394" s="3">
        <v>2355.1439799999998</v>
      </c>
      <c r="K2394" s="3">
        <v>3623.2984307692304</v>
      </c>
      <c r="L2394" s="4">
        <v>0.35</v>
      </c>
    </row>
    <row r="2395" spans="1:12" hidden="1" x14ac:dyDescent="0.35">
      <c r="A2395" s="1" t="s">
        <v>4177</v>
      </c>
      <c r="B2395" t="s">
        <v>4178</v>
      </c>
      <c r="C2395" t="s">
        <v>46</v>
      </c>
      <c r="D2395" t="s">
        <v>47</v>
      </c>
      <c r="E2395">
        <v>1</v>
      </c>
      <c r="F2395" s="2">
        <v>0.06</v>
      </c>
      <c r="G2395" s="3">
        <v>0.3</v>
      </c>
      <c r="H2395" s="3">
        <v>5.9999999999999995E-4</v>
      </c>
      <c r="I2395" s="3">
        <v>2.82E-3</v>
      </c>
      <c r="J2395" s="3">
        <v>6.3420000000000004E-2</v>
      </c>
      <c r="K2395" s="3">
        <v>9.7569230769230769E-2</v>
      </c>
      <c r="L2395" s="4">
        <v>0.35</v>
      </c>
    </row>
    <row r="2396" spans="1:12" x14ac:dyDescent="0.35">
      <c r="A2396" s="1">
        <v>2600</v>
      </c>
      <c r="B2396" t="s">
        <v>4179</v>
      </c>
      <c r="C2396" t="s">
        <v>363</v>
      </c>
      <c r="D2396" t="s">
        <v>364</v>
      </c>
      <c r="E2396">
        <v>1</v>
      </c>
      <c r="F2396" s="2">
        <v>161.11000000000001</v>
      </c>
      <c r="G2396" s="3">
        <v>394.37439999999998</v>
      </c>
      <c r="H2396" s="3">
        <v>1.6111000000000002</v>
      </c>
      <c r="I2396" s="3">
        <v>7.5721700000000007</v>
      </c>
      <c r="J2396" s="3">
        <v>170.29327000000001</v>
      </c>
      <c r="K2396" s="3">
        <v>261.98964615384614</v>
      </c>
      <c r="L2396" s="4">
        <v>0.34999999999999992</v>
      </c>
    </row>
    <row r="2397" spans="1:12" hidden="1" x14ac:dyDescent="0.35">
      <c r="A2397" s="1" t="s">
        <v>4180</v>
      </c>
      <c r="B2397" t="s">
        <v>4181</v>
      </c>
      <c r="C2397" t="s">
        <v>46</v>
      </c>
      <c r="D2397" t="s">
        <v>47</v>
      </c>
      <c r="E2397">
        <v>1</v>
      </c>
      <c r="F2397" s="2">
        <v>0.02</v>
      </c>
      <c r="G2397" s="3">
        <v>0.2</v>
      </c>
      <c r="H2397" s="3">
        <v>2.0000000000000001E-4</v>
      </c>
      <c r="I2397" s="3">
        <v>9.3999999999999997E-4</v>
      </c>
      <c r="J2397" s="3">
        <v>2.1139999999999999E-2</v>
      </c>
      <c r="K2397" s="3">
        <v>3.2523076923076918E-2</v>
      </c>
      <c r="L2397" s="4">
        <v>0.34999999999999992</v>
      </c>
    </row>
    <row r="2398" spans="1:12" x14ac:dyDescent="0.35">
      <c r="A2398" s="1">
        <v>2809016028</v>
      </c>
      <c r="B2398" t="s">
        <v>4182</v>
      </c>
      <c r="C2398" t="s">
        <v>13</v>
      </c>
      <c r="D2398" t="s">
        <v>14</v>
      </c>
      <c r="E2398">
        <v>1</v>
      </c>
      <c r="F2398" s="2">
        <v>1927.8</v>
      </c>
      <c r="G2398" s="3">
        <v>3975</v>
      </c>
      <c r="H2398" s="3">
        <v>19.277999999999999</v>
      </c>
      <c r="I2398" s="3">
        <v>90.6066</v>
      </c>
      <c r="J2398" s="3">
        <v>2037.6846</v>
      </c>
      <c r="K2398" s="3">
        <v>3134.8993846153844</v>
      </c>
      <c r="L2398" s="4">
        <v>0.34999999999999992</v>
      </c>
    </row>
    <row r="2399" spans="1:12" x14ac:dyDescent="0.35">
      <c r="A2399" s="1">
        <v>2820916</v>
      </c>
      <c r="B2399" t="s">
        <v>4183</v>
      </c>
      <c r="C2399" t="s">
        <v>34</v>
      </c>
      <c r="D2399" t="s">
        <v>35</v>
      </c>
      <c r="E2399">
        <v>1</v>
      </c>
      <c r="F2399" s="2">
        <v>59.55</v>
      </c>
      <c r="G2399" s="3">
        <v>133.38999999999999</v>
      </c>
      <c r="H2399" s="3">
        <v>0.59550000000000003</v>
      </c>
      <c r="I2399" s="3">
        <v>2.7988499999999998</v>
      </c>
      <c r="J2399" s="3">
        <v>62.94435</v>
      </c>
      <c r="K2399" s="3">
        <v>96.83746153846154</v>
      </c>
      <c r="L2399" s="4">
        <v>0.35000000000000003</v>
      </c>
    </row>
    <row r="2400" spans="1:12" x14ac:dyDescent="0.35">
      <c r="A2400" s="1">
        <v>423070</v>
      </c>
      <c r="B2400" t="s">
        <v>4184</v>
      </c>
      <c r="C2400" t="s">
        <v>17</v>
      </c>
      <c r="D2400" t="s">
        <v>18</v>
      </c>
      <c r="E2400">
        <v>1</v>
      </c>
      <c r="F2400" s="2">
        <v>159</v>
      </c>
      <c r="G2400" s="3">
        <v>389.21120000000002</v>
      </c>
      <c r="H2400" s="3">
        <v>1.59</v>
      </c>
      <c r="I2400" s="3">
        <v>7.4729999999999999</v>
      </c>
      <c r="J2400" s="3">
        <v>168.06300000000002</v>
      </c>
      <c r="K2400" s="3">
        <v>258.55846153846153</v>
      </c>
      <c r="L2400" s="4">
        <v>0.34999999999999992</v>
      </c>
    </row>
    <row r="2401" spans="1:12" x14ac:dyDescent="0.35">
      <c r="A2401" s="1">
        <v>47110</v>
      </c>
      <c r="B2401" t="s">
        <v>4185</v>
      </c>
      <c r="C2401" t="s">
        <v>363</v>
      </c>
      <c r="D2401" t="s">
        <v>364</v>
      </c>
      <c r="E2401">
        <v>1</v>
      </c>
      <c r="F2401" s="2">
        <v>1949</v>
      </c>
      <c r="G2401" s="3">
        <v>4770.8303999999998</v>
      </c>
      <c r="H2401" s="3">
        <v>19.490000000000002</v>
      </c>
      <c r="I2401" s="3">
        <v>91.602999999999994</v>
      </c>
      <c r="J2401" s="3">
        <v>2060.0929999999998</v>
      </c>
      <c r="K2401" s="3">
        <v>3169.373846153846</v>
      </c>
      <c r="L2401" s="4">
        <v>0.35000000000000003</v>
      </c>
    </row>
    <row r="2402" spans="1:12" x14ac:dyDescent="0.35">
      <c r="A2402" s="1" t="s">
        <v>4186</v>
      </c>
      <c r="B2402" t="s">
        <v>4187</v>
      </c>
      <c r="C2402" t="s">
        <v>363</v>
      </c>
      <c r="D2402" t="s">
        <v>364</v>
      </c>
      <c r="E2402">
        <v>1</v>
      </c>
      <c r="F2402" s="2">
        <v>19849</v>
      </c>
      <c r="G2402" s="3">
        <v>40926</v>
      </c>
      <c r="H2402" s="3">
        <v>198.49</v>
      </c>
      <c r="I2402" s="3">
        <v>932.90300000000002</v>
      </c>
      <c r="J2402" s="3">
        <v>20980.393</v>
      </c>
      <c r="K2402" s="3">
        <v>32277.527692307693</v>
      </c>
      <c r="L2402" s="4">
        <v>0.35000000000000003</v>
      </c>
    </row>
    <row r="2403" spans="1:12" x14ac:dyDescent="0.35">
      <c r="A2403" s="1" t="s">
        <v>4188</v>
      </c>
      <c r="B2403" t="s">
        <v>4189</v>
      </c>
      <c r="C2403" t="s">
        <v>363</v>
      </c>
      <c r="D2403" t="s">
        <v>364</v>
      </c>
      <c r="E2403">
        <v>1</v>
      </c>
      <c r="F2403" s="2">
        <v>33259</v>
      </c>
      <c r="G2403" s="3">
        <v>68576</v>
      </c>
      <c r="H2403" s="3">
        <v>332.59000000000003</v>
      </c>
      <c r="I2403" s="3">
        <v>1563.173</v>
      </c>
      <c r="J2403" s="3">
        <v>35154.762999999999</v>
      </c>
      <c r="K2403" s="3">
        <v>54084.250769230763</v>
      </c>
      <c r="L2403" s="4">
        <v>0.34999999999999992</v>
      </c>
    </row>
    <row r="2404" spans="1:12" x14ac:dyDescent="0.35">
      <c r="A2404" s="1" t="s">
        <v>4190</v>
      </c>
      <c r="B2404" t="s">
        <v>4191</v>
      </c>
      <c r="C2404" t="s">
        <v>363</v>
      </c>
      <c r="D2404" t="s">
        <v>364</v>
      </c>
      <c r="E2404">
        <v>1</v>
      </c>
      <c r="F2404" s="2">
        <v>5579</v>
      </c>
      <c r="G2404" s="3">
        <v>11504</v>
      </c>
      <c r="H2404" s="3">
        <v>55.79</v>
      </c>
      <c r="I2404" s="3">
        <v>262.21300000000002</v>
      </c>
      <c r="J2404" s="3">
        <v>5897.0029999999997</v>
      </c>
      <c r="K2404" s="3">
        <v>9072.3123076923075</v>
      </c>
      <c r="L2404" s="4">
        <v>0.35000000000000003</v>
      </c>
    </row>
    <row r="2405" spans="1:12" x14ac:dyDescent="0.35">
      <c r="A2405" s="1" t="s">
        <v>4192</v>
      </c>
      <c r="B2405" t="s">
        <v>4193</v>
      </c>
      <c r="C2405" t="s">
        <v>363</v>
      </c>
      <c r="D2405" t="s">
        <v>364</v>
      </c>
      <c r="E2405">
        <v>1</v>
      </c>
      <c r="F2405" s="2">
        <v>7139</v>
      </c>
      <c r="G2405" s="3">
        <v>14720</v>
      </c>
      <c r="H2405" s="3">
        <v>71.39</v>
      </c>
      <c r="I2405" s="3">
        <v>335.53300000000002</v>
      </c>
      <c r="J2405" s="3">
        <v>7545.9230000000007</v>
      </c>
      <c r="K2405" s="3">
        <v>11609.112307692309</v>
      </c>
      <c r="L2405" s="4">
        <v>0.35</v>
      </c>
    </row>
    <row r="2406" spans="1:12" x14ac:dyDescent="0.35">
      <c r="A2406" s="1" t="s">
        <v>4194</v>
      </c>
      <c r="B2406" t="s">
        <v>4195</v>
      </c>
      <c r="C2406" t="s">
        <v>363</v>
      </c>
      <c r="D2406" t="s">
        <v>364</v>
      </c>
      <c r="E2406">
        <v>1</v>
      </c>
      <c r="F2406" s="2">
        <v>10819</v>
      </c>
      <c r="G2406" s="3">
        <v>22308</v>
      </c>
      <c r="H2406" s="3">
        <v>108.19</v>
      </c>
      <c r="I2406" s="3">
        <v>508.49299999999999</v>
      </c>
      <c r="J2406" s="3">
        <v>11435.683000000001</v>
      </c>
      <c r="K2406" s="3">
        <v>17593.358461538461</v>
      </c>
      <c r="L2406" s="4">
        <v>0.34999999999999992</v>
      </c>
    </row>
    <row r="2407" spans="1:12" x14ac:dyDescent="0.35">
      <c r="A2407" s="1" t="s">
        <v>4196</v>
      </c>
      <c r="B2407" t="s">
        <v>4197</v>
      </c>
      <c r="C2407" t="s">
        <v>363</v>
      </c>
      <c r="D2407" t="s">
        <v>364</v>
      </c>
      <c r="E2407">
        <v>1</v>
      </c>
      <c r="F2407" s="2">
        <v>6309</v>
      </c>
      <c r="G2407" s="3">
        <v>13009</v>
      </c>
      <c r="H2407" s="3">
        <v>63.09</v>
      </c>
      <c r="I2407" s="3">
        <v>296.52300000000002</v>
      </c>
      <c r="J2407" s="3">
        <v>6668.6130000000003</v>
      </c>
      <c r="K2407" s="3">
        <v>10259.404615384616</v>
      </c>
      <c r="L2407" s="4">
        <v>0.35</v>
      </c>
    </row>
    <row r="2408" spans="1:12" x14ac:dyDescent="0.35">
      <c r="A2408" s="1" t="s">
        <v>4198</v>
      </c>
      <c r="B2408" t="s">
        <v>4199</v>
      </c>
      <c r="C2408" t="s">
        <v>34</v>
      </c>
      <c r="D2408" t="s">
        <v>35</v>
      </c>
      <c r="E2408">
        <v>1</v>
      </c>
      <c r="F2408" s="2">
        <v>12604.68</v>
      </c>
      <c r="G2408" s="3">
        <v>30854.173999999999</v>
      </c>
      <c r="H2408" s="3">
        <v>126.0468</v>
      </c>
      <c r="I2408" s="3">
        <v>592.41996000000006</v>
      </c>
      <c r="J2408" s="3">
        <v>13323.14676</v>
      </c>
      <c r="K2408" s="3">
        <v>20497.148861538459</v>
      </c>
      <c r="L2408" s="4">
        <v>0.34999999999999992</v>
      </c>
    </row>
    <row r="2409" spans="1:12" x14ac:dyDescent="0.35">
      <c r="A2409" s="1" t="s">
        <v>4200</v>
      </c>
      <c r="B2409" t="s">
        <v>4199</v>
      </c>
      <c r="C2409" t="s">
        <v>34</v>
      </c>
      <c r="D2409" t="s">
        <v>35</v>
      </c>
      <c r="E2409">
        <v>1</v>
      </c>
      <c r="F2409" s="2">
        <v>12604.68</v>
      </c>
      <c r="G2409" s="3">
        <v>30854.173999999999</v>
      </c>
      <c r="H2409" s="3">
        <v>126.0468</v>
      </c>
      <c r="I2409" s="3">
        <v>592.41996000000006</v>
      </c>
      <c r="J2409" s="3">
        <v>13323.14676</v>
      </c>
      <c r="K2409" s="3">
        <v>20497.148861538459</v>
      </c>
      <c r="L2409" s="4">
        <v>0.34999999999999992</v>
      </c>
    </row>
    <row r="2410" spans="1:12" x14ac:dyDescent="0.35">
      <c r="A2410" s="1" t="s">
        <v>4201</v>
      </c>
      <c r="B2410" t="s">
        <v>1571</v>
      </c>
      <c r="C2410" t="s">
        <v>34</v>
      </c>
      <c r="D2410" t="s">
        <v>35</v>
      </c>
      <c r="E2410">
        <v>1</v>
      </c>
      <c r="F2410" s="2">
        <v>22041.56</v>
      </c>
      <c r="G2410" s="3">
        <v>53954.107000000004</v>
      </c>
      <c r="H2410" s="3">
        <v>220.41560000000001</v>
      </c>
      <c r="I2410" s="3">
        <v>1035.9533200000001</v>
      </c>
      <c r="J2410" s="3">
        <v>23297.928920000002</v>
      </c>
      <c r="K2410" s="3">
        <v>35842.967569230772</v>
      </c>
      <c r="L2410" s="4">
        <v>0.35</v>
      </c>
    </row>
    <row r="2411" spans="1:12" x14ac:dyDescent="0.35">
      <c r="A2411" s="1">
        <v>48110</v>
      </c>
      <c r="B2411" t="s">
        <v>4202</v>
      </c>
      <c r="C2411" t="s">
        <v>363</v>
      </c>
      <c r="D2411" t="s">
        <v>364</v>
      </c>
      <c r="E2411">
        <v>1</v>
      </c>
      <c r="F2411" s="2">
        <v>2114.06</v>
      </c>
      <c r="G2411" s="3">
        <v>5174.8703999999998</v>
      </c>
      <c r="H2411" s="3">
        <v>21.140599999999999</v>
      </c>
      <c r="I2411" s="3">
        <v>99.360820000000004</v>
      </c>
      <c r="J2411" s="3">
        <v>2234.56142</v>
      </c>
      <c r="K2411" s="3">
        <v>3437.7867999999999</v>
      </c>
      <c r="L2411" s="4">
        <v>0.35</v>
      </c>
    </row>
    <row r="2412" spans="1:12" x14ac:dyDescent="0.35">
      <c r="A2412" s="1">
        <v>4852</v>
      </c>
      <c r="B2412" t="s">
        <v>4203</v>
      </c>
      <c r="C2412" t="s">
        <v>363</v>
      </c>
      <c r="D2412" t="s">
        <v>364</v>
      </c>
      <c r="E2412">
        <v>1</v>
      </c>
      <c r="F2412" s="2">
        <v>123.2</v>
      </c>
      <c r="G2412" s="3">
        <v>301.57119999999998</v>
      </c>
      <c r="H2412" s="3">
        <v>1.232</v>
      </c>
      <c r="I2412" s="3">
        <v>5.7904</v>
      </c>
      <c r="J2412" s="3">
        <v>130.22239999999999</v>
      </c>
      <c r="K2412" s="3">
        <v>200.34215384615382</v>
      </c>
      <c r="L2412" s="4">
        <v>0.35</v>
      </c>
    </row>
    <row r="2413" spans="1:12" x14ac:dyDescent="0.35">
      <c r="A2413" s="1" t="s">
        <v>4204</v>
      </c>
      <c r="B2413" t="s">
        <v>4205</v>
      </c>
      <c r="C2413" t="s">
        <v>363</v>
      </c>
      <c r="D2413" t="s">
        <v>364</v>
      </c>
      <c r="E2413">
        <v>1</v>
      </c>
      <c r="F2413" s="2">
        <v>7519</v>
      </c>
      <c r="G2413" s="3">
        <v>15504</v>
      </c>
      <c r="H2413" s="3">
        <v>75.19</v>
      </c>
      <c r="I2413" s="3">
        <v>353.39300000000003</v>
      </c>
      <c r="J2413" s="3">
        <v>7947.5829999999996</v>
      </c>
      <c r="K2413" s="3">
        <v>12227.050769230767</v>
      </c>
      <c r="L2413" s="4">
        <v>0.34999999999999992</v>
      </c>
    </row>
    <row r="2414" spans="1:12" x14ac:dyDescent="0.35">
      <c r="A2414" s="1" t="s">
        <v>4206</v>
      </c>
      <c r="B2414" t="s">
        <v>4207</v>
      </c>
      <c r="C2414" t="s">
        <v>363</v>
      </c>
      <c r="D2414" t="s">
        <v>364</v>
      </c>
      <c r="E2414">
        <v>1</v>
      </c>
      <c r="F2414" s="2">
        <v>9469</v>
      </c>
      <c r="G2414" s="3">
        <v>19524</v>
      </c>
      <c r="H2414" s="3">
        <v>94.69</v>
      </c>
      <c r="I2414" s="3">
        <v>445.04300000000001</v>
      </c>
      <c r="J2414" s="3">
        <v>10008.733</v>
      </c>
      <c r="K2414" s="3">
        <v>15398.050769230769</v>
      </c>
      <c r="L2414" s="4">
        <v>0.35</v>
      </c>
    </row>
    <row r="2415" spans="1:12" x14ac:dyDescent="0.35">
      <c r="A2415" s="1" t="s">
        <v>4208</v>
      </c>
      <c r="B2415" t="s">
        <v>4209</v>
      </c>
      <c r="C2415" t="s">
        <v>363</v>
      </c>
      <c r="D2415" t="s">
        <v>364</v>
      </c>
      <c r="E2415">
        <v>1</v>
      </c>
      <c r="F2415" s="2">
        <v>12119</v>
      </c>
      <c r="G2415" s="3">
        <v>24988</v>
      </c>
      <c r="H2415" s="3">
        <v>121.19</v>
      </c>
      <c r="I2415" s="3">
        <v>569.59299999999996</v>
      </c>
      <c r="J2415" s="3">
        <v>12809.783000000001</v>
      </c>
      <c r="K2415" s="3">
        <v>19707.358461538464</v>
      </c>
      <c r="L2415" s="4">
        <v>0.35000000000000003</v>
      </c>
    </row>
    <row r="2416" spans="1:12" x14ac:dyDescent="0.35">
      <c r="A2416" s="1" t="s">
        <v>4210</v>
      </c>
      <c r="B2416" t="s">
        <v>4211</v>
      </c>
      <c r="C2416" t="s">
        <v>363</v>
      </c>
      <c r="D2416" t="s">
        <v>364</v>
      </c>
      <c r="E2416">
        <v>1</v>
      </c>
      <c r="F2416" s="2">
        <v>11629</v>
      </c>
      <c r="G2416" s="3">
        <v>23978</v>
      </c>
      <c r="H2416" s="3">
        <v>116.29</v>
      </c>
      <c r="I2416" s="3">
        <v>546.56299999999999</v>
      </c>
      <c r="J2416" s="3">
        <v>12291.853000000001</v>
      </c>
      <c r="K2416" s="3">
        <v>18910.543076923077</v>
      </c>
      <c r="L2416" s="4">
        <v>0.35</v>
      </c>
    </row>
    <row r="2417" spans="1:12" x14ac:dyDescent="0.35">
      <c r="A2417" s="1" t="s">
        <v>4212</v>
      </c>
      <c r="B2417" t="s">
        <v>4213</v>
      </c>
      <c r="C2417" t="s">
        <v>363</v>
      </c>
      <c r="D2417" t="s">
        <v>364</v>
      </c>
      <c r="E2417">
        <v>1</v>
      </c>
      <c r="F2417" s="2">
        <v>6059</v>
      </c>
      <c r="G2417" s="3">
        <v>12493</v>
      </c>
      <c r="H2417" s="3">
        <v>60.59</v>
      </c>
      <c r="I2417" s="3">
        <v>284.77300000000002</v>
      </c>
      <c r="J2417" s="3">
        <v>6404.3630000000003</v>
      </c>
      <c r="K2417" s="3">
        <v>9852.8661538461547</v>
      </c>
      <c r="L2417" s="4">
        <v>0.35000000000000003</v>
      </c>
    </row>
    <row r="2418" spans="1:12" x14ac:dyDescent="0.35">
      <c r="A2418" s="1">
        <v>4122</v>
      </c>
      <c r="B2418" t="s">
        <v>4214</v>
      </c>
      <c r="C2418" t="s">
        <v>363</v>
      </c>
      <c r="D2418" t="s">
        <v>364</v>
      </c>
      <c r="E2418">
        <v>1</v>
      </c>
      <c r="F2418" s="2">
        <v>24.06</v>
      </c>
      <c r="G2418" s="3">
        <v>58.889600000000002</v>
      </c>
      <c r="H2418" s="3">
        <v>0.24059999999999998</v>
      </c>
      <c r="I2418" s="3">
        <v>1.1308199999999999</v>
      </c>
      <c r="J2418" s="3">
        <v>25.431419999999999</v>
      </c>
      <c r="K2418" s="3">
        <v>39.125261538461537</v>
      </c>
      <c r="L2418" s="4">
        <v>0.35</v>
      </c>
    </row>
    <row r="2419" spans="1:12" x14ac:dyDescent="0.35">
      <c r="A2419" s="1" t="s">
        <v>4215</v>
      </c>
      <c r="B2419" t="s">
        <v>4216</v>
      </c>
      <c r="C2419" t="s">
        <v>17</v>
      </c>
      <c r="D2419" t="s">
        <v>18</v>
      </c>
      <c r="E2419">
        <v>1</v>
      </c>
      <c r="F2419" s="2">
        <v>300</v>
      </c>
      <c r="G2419" s="3">
        <v>655.67</v>
      </c>
      <c r="H2419" s="3">
        <v>3</v>
      </c>
      <c r="I2419" s="3">
        <v>14.1</v>
      </c>
      <c r="J2419" s="3">
        <v>317.10000000000002</v>
      </c>
      <c r="K2419" s="3">
        <v>487.84615384615387</v>
      </c>
      <c r="L2419" s="4">
        <v>0.35</v>
      </c>
    </row>
    <row r="2420" spans="1:12" x14ac:dyDescent="0.35">
      <c r="A2420" s="1">
        <v>48020</v>
      </c>
      <c r="B2420" t="s">
        <v>4217</v>
      </c>
      <c r="C2420" t="s">
        <v>363</v>
      </c>
      <c r="D2420" t="s">
        <v>364</v>
      </c>
      <c r="E2420">
        <v>1</v>
      </c>
      <c r="F2420" s="2">
        <v>1503.06</v>
      </c>
      <c r="G2420" s="3">
        <v>3679.2447999999999</v>
      </c>
      <c r="H2420" s="3">
        <v>15.0306</v>
      </c>
      <c r="I2420" s="3">
        <v>70.643819999999991</v>
      </c>
      <c r="J2420" s="3">
        <v>1588.73442</v>
      </c>
      <c r="K2420" s="3">
        <v>2444.2067999999999</v>
      </c>
      <c r="L2420" s="4">
        <v>0.35</v>
      </c>
    </row>
    <row r="2421" spans="1:12" x14ac:dyDescent="0.35">
      <c r="A2421" s="1" t="s">
        <v>4218</v>
      </c>
      <c r="B2421" t="s">
        <v>4219</v>
      </c>
      <c r="C2421" t="s">
        <v>34</v>
      </c>
      <c r="D2421" t="s">
        <v>35</v>
      </c>
      <c r="E2421">
        <v>1</v>
      </c>
      <c r="F2421" s="2">
        <v>7781.4</v>
      </c>
      <c r="G2421" s="3">
        <v>19047.581999999999</v>
      </c>
      <c r="H2421" s="3">
        <v>77.813999999999993</v>
      </c>
      <c r="I2421" s="3">
        <v>365.72579999999999</v>
      </c>
      <c r="J2421" s="3">
        <v>8224.9398000000001</v>
      </c>
      <c r="K2421" s="3">
        <v>12653.753538461538</v>
      </c>
      <c r="L2421" s="4">
        <v>0.35</v>
      </c>
    </row>
    <row r="2422" spans="1:12" x14ac:dyDescent="0.35">
      <c r="A2422" s="1" t="s">
        <v>4220</v>
      </c>
      <c r="B2422" t="s">
        <v>4221</v>
      </c>
      <c r="C2422" t="s">
        <v>34</v>
      </c>
      <c r="D2422" t="s">
        <v>35</v>
      </c>
      <c r="E2422">
        <v>1</v>
      </c>
      <c r="F2422" s="2">
        <v>7947.72</v>
      </c>
      <c r="G2422" s="3">
        <v>19454.702000000001</v>
      </c>
      <c r="H2422" s="3">
        <v>79.477200000000011</v>
      </c>
      <c r="I2422" s="3">
        <v>373.54284000000001</v>
      </c>
      <c r="J2422" s="3">
        <v>8400.7400400000006</v>
      </c>
      <c r="K2422" s="3">
        <v>12924.215446153847</v>
      </c>
      <c r="L2422" s="4">
        <v>0.35</v>
      </c>
    </row>
    <row r="2423" spans="1:12" x14ac:dyDescent="0.35">
      <c r="A2423" s="1" t="s">
        <v>4222</v>
      </c>
      <c r="B2423" t="s">
        <v>3022</v>
      </c>
      <c r="C2423" t="s">
        <v>34</v>
      </c>
      <c r="D2423" t="s">
        <v>35</v>
      </c>
      <c r="E2423">
        <v>1</v>
      </c>
      <c r="F2423" s="2">
        <v>8280.36</v>
      </c>
      <c r="G2423" s="3">
        <v>20268.953000000001</v>
      </c>
      <c r="H2423" s="3">
        <v>82.803600000000003</v>
      </c>
      <c r="I2423" s="3">
        <v>389.17692000000005</v>
      </c>
      <c r="J2423" s="3">
        <v>8752.3405199999997</v>
      </c>
      <c r="K2423" s="3">
        <v>13465.139261538461</v>
      </c>
      <c r="L2423" s="4">
        <v>0.35</v>
      </c>
    </row>
    <row r="2424" spans="1:12" x14ac:dyDescent="0.35">
      <c r="A2424" s="1" t="s">
        <v>4223</v>
      </c>
      <c r="B2424" t="s">
        <v>1575</v>
      </c>
      <c r="C2424" t="s">
        <v>34</v>
      </c>
      <c r="D2424" t="s">
        <v>35</v>
      </c>
      <c r="E2424">
        <v>1</v>
      </c>
      <c r="F2424" s="2">
        <v>28153.82</v>
      </c>
      <c r="G2424" s="3">
        <v>68915.907000000007</v>
      </c>
      <c r="H2424" s="3">
        <v>281.53820000000002</v>
      </c>
      <c r="I2424" s="3">
        <v>1323.22954</v>
      </c>
      <c r="J2424" s="3">
        <v>29758.587739999999</v>
      </c>
      <c r="K2424" s="3">
        <v>45782.44267692307</v>
      </c>
      <c r="L2424" s="4">
        <v>0.34999999999999992</v>
      </c>
    </row>
    <row r="2425" spans="1:12" x14ac:dyDescent="0.35">
      <c r="A2425" s="1" t="s">
        <v>4224</v>
      </c>
      <c r="B2425" t="s">
        <v>1579</v>
      </c>
      <c r="C2425" t="s">
        <v>34</v>
      </c>
      <c r="D2425" t="s">
        <v>35</v>
      </c>
      <c r="E2425">
        <v>1</v>
      </c>
      <c r="F2425" s="2">
        <v>16977.11</v>
      </c>
      <c r="G2425" s="3">
        <v>41557.163</v>
      </c>
      <c r="H2425" s="3">
        <v>169.77110000000002</v>
      </c>
      <c r="I2425" s="3">
        <v>797.92417</v>
      </c>
      <c r="J2425" s="3">
        <v>17944.805270000001</v>
      </c>
      <c r="K2425" s="3">
        <v>27607.392723076922</v>
      </c>
      <c r="L2425" s="4">
        <v>0.35</v>
      </c>
    </row>
    <row r="2426" spans="1:12" x14ac:dyDescent="0.35">
      <c r="A2426" s="1" t="s">
        <v>4225</v>
      </c>
      <c r="B2426" t="s">
        <v>1579</v>
      </c>
      <c r="C2426" t="s">
        <v>34</v>
      </c>
      <c r="D2426" t="s">
        <v>35</v>
      </c>
      <c r="E2426">
        <v>1</v>
      </c>
      <c r="F2426" s="2">
        <v>17326.39</v>
      </c>
      <c r="G2426" s="3">
        <v>42412.148000000001</v>
      </c>
      <c r="H2426" s="3">
        <v>173.26390000000001</v>
      </c>
      <c r="I2426" s="3">
        <v>814.34032999999999</v>
      </c>
      <c r="J2426" s="3">
        <v>18313.99423</v>
      </c>
      <c r="K2426" s="3">
        <v>28175.375738461538</v>
      </c>
      <c r="L2426" s="4">
        <v>0.35</v>
      </c>
    </row>
    <row r="2427" spans="1:12" x14ac:dyDescent="0.35">
      <c r="A2427" s="1" t="s">
        <v>4226</v>
      </c>
      <c r="B2427" t="s">
        <v>1579</v>
      </c>
      <c r="C2427" t="s">
        <v>34</v>
      </c>
      <c r="D2427" t="s">
        <v>35</v>
      </c>
      <c r="E2427">
        <v>1</v>
      </c>
      <c r="F2427" s="2">
        <v>17326.39</v>
      </c>
      <c r="G2427" s="3">
        <v>42412.148000000001</v>
      </c>
      <c r="H2427" s="3">
        <v>173.26390000000001</v>
      </c>
      <c r="I2427" s="3">
        <v>814.34032999999999</v>
      </c>
      <c r="J2427" s="3">
        <v>18313.99423</v>
      </c>
      <c r="K2427" s="3">
        <v>28175.375738461538</v>
      </c>
      <c r="L2427" s="4">
        <v>0.35</v>
      </c>
    </row>
    <row r="2428" spans="1:12" x14ac:dyDescent="0.35">
      <c r="A2428" s="1" t="s">
        <v>4227</v>
      </c>
      <c r="B2428" t="s">
        <v>1581</v>
      </c>
      <c r="C2428" t="s">
        <v>34</v>
      </c>
      <c r="D2428" t="s">
        <v>35</v>
      </c>
      <c r="E2428">
        <v>1</v>
      </c>
      <c r="F2428" s="2">
        <v>17850.29</v>
      </c>
      <c r="G2428" s="3">
        <v>43694.559999999998</v>
      </c>
      <c r="H2428" s="3">
        <v>178.50290000000001</v>
      </c>
      <c r="I2428" s="3">
        <v>838.96363000000008</v>
      </c>
      <c r="J2428" s="3">
        <v>18867.756529999999</v>
      </c>
      <c r="K2428" s="3">
        <v>29027.317738461534</v>
      </c>
      <c r="L2428" s="4">
        <v>0.34999999999999992</v>
      </c>
    </row>
    <row r="2429" spans="1:12" x14ac:dyDescent="0.35">
      <c r="A2429" s="1" t="s">
        <v>4228</v>
      </c>
      <c r="B2429" t="s">
        <v>4229</v>
      </c>
      <c r="C2429" t="s">
        <v>1467</v>
      </c>
      <c r="D2429" t="s">
        <v>1468</v>
      </c>
      <c r="E2429">
        <v>1</v>
      </c>
      <c r="F2429" s="2">
        <v>15.67</v>
      </c>
      <c r="G2429" s="3">
        <v>33</v>
      </c>
      <c r="H2429" s="3">
        <v>0.15670000000000001</v>
      </c>
      <c r="I2429" s="3">
        <v>0.73648999999999998</v>
      </c>
      <c r="J2429" s="3">
        <v>16.563190000000002</v>
      </c>
      <c r="K2429" s="3">
        <v>25.481830769230772</v>
      </c>
      <c r="L2429" s="4">
        <v>0.35</v>
      </c>
    </row>
    <row r="2430" spans="1:12" x14ac:dyDescent="0.35">
      <c r="A2430" s="1">
        <v>4311</v>
      </c>
      <c r="B2430" t="s">
        <v>2931</v>
      </c>
      <c r="C2430" t="s">
        <v>363</v>
      </c>
      <c r="D2430" t="s">
        <v>364</v>
      </c>
      <c r="E2430">
        <v>1</v>
      </c>
      <c r="F2430" s="2">
        <v>21.87</v>
      </c>
      <c r="G2430" s="3">
        <v>53.536000000000001</v>
      </c>
      <c r="H2430" s="3">
        <v>0.21870000000000001</v>
      </c>
      <c r="I2430" s="3">
        <v>1.02789</v>
      </c>
      <c r="J2430" s="3">
        <v>23.116589999999999</v>
      </c>
      <c r="K2430" s="3">
        <v>35.563984615384612</v>
      </c>
      <c r="L2430" s="4">
        <v>0.35</v>
      </c>
    </row>
    <row r="2431" spans="1:12" x14ac:dyDescent="0.35">
      <c r="A2431" s="1">
        <v>4022</v>
      </c>
      <c r="B2431" t="s">
        <v>1557</v>
      </c>
      <c r="C2431" t="s">
        <v>363</v>
      </c>
      <c r="D2431" t="s">
        <v>364</v>
      </c>
      <c r="E2431">
        <v>1</v>
      </c>
      <c r="F2431" s="2">
        <v>21.87</v>
      </c>
      <c r="G2431" s="3">
        <v>53.536000000000001</v>
      </c>
      <c r="H2431" s="3">
        <v>0.21870000000000001</v>
      </c>
      <c r="I2431" s="3">
        <v>1.02789</v>
      </c>
      <c r="J2431" s="3">
        <v>23.116589999999999</v>
      </c>
      <c r="K2431" s="3">
        <v>35.563984615384612</v>
      </c>
      <c r="L2431" s="4">
        <v>0.35</v>
      </c>
    </row>
    <row r="2432" spans="1:12" x14ac:dyDescent="0.35">
      <c r="A2432" s="1" t="s">
        <v>4230</v>
      </c>
      <c r="B2432" t="s">
        <v>4231</v>
      </c>
      <c r="C2432" t="s">
        <v>13</v>
      </c>
      <c r="D2432" t="s">
        <v>14</v>
      </c>
      <c r="E2432">
        <v>1</v>
      </c>
      <c r="F2432" s="2">
        <v>44</v>
      </c>
      <c r="G2432" s="3">
        <v>116.48</v>
      </c>
      <c r="H2432" s="3">
        <v>0.44</v>
      </c>
      <c r="I2432" s="3">
        <v>2.0680000000000001</v>
      </c>
      <c r="J2432" s="3">
        <v>46.507999999999996</v>
      </c>
      <c r="K2432" s="3">
        <v>71.55076923076922</v>
      </c>
      <c r="L2432" s="4">
        <v>0.35</v>
      </c>
    </row>
    <row r="2433" spans="1:12" x14ac:dyDescent="0.35">
      <c r="A2433" s="1" t="s">
        <v>4232</v>
      </c>
      <c r="B2433" t="s">
        <v>4233</v>
      </c>
      <c r="C2433" t="s">
        <v>13</v>
      </c>
      <c r="D2433" t="s">
        <v>14</v>
      </c>
      <c r="E2433">
        <v>1</v>
      </c>
      <c r="F2433" s="2">
        <v>1683.3</v>
      </c>
      <c r="G2433" s="3">
        <v>4120.4399999999996</v>
      </c>
      <c r="H2433" s="3">
        <v>16.832999999999998</v>
      </c>
      <c r="I2433" s="3">
        <v>79.115099999999998</v>
      </c>
      <c r="J2433" s="3">
        <v>1779.2481</v>
      </c>
      <c r="K2433" s="3">
        <v>2737.3047692307691</v>
      </c>
      <c r="L2433" s="4">
        <v>0.35</v>
      </c>
    </row>
    <row r="2434" spans="1:12" x14ac:dyDescent="0.35">
      <c r="A2434" s="1" t="s">
        <v>4234</v>
      </c>
      <c r="B2434" t="s">
        <v>4235</v>
      </c>
      <c r="C2434" t="s">
        <v>13</v>
      </c>
      <c r="D2434" t="s">
        <v>14</v>
      </c>
      <c r="E2434">
        <v>1</v>
      </c>
      <c r="F2434" s="2">
        <v>2002.23</v>
      </c>
      <c r="G2434" s="3">
        <v>4901.13</v>
      </c>
      <c r="H2434" s="3">
        <v>20.022300000000001</v>
      </c>
      <c r="I2434" s="3">
        <v>94.104810000000001</v>
      </c>
      <c r="J2434" s="3">
        <v>2116.3571099999999</v>
      </c>
      <c r="K2434" s="3">
        <v>3255.9340153846151</v>
      </c>
      <c r="L2434" s="4">
        <v>0.35</v>
      </c>
    </row>
    <row r="2435" spans="1:12" x14ac:dyDescent="0.35">
      <c r="A2435" s="1" t="s">
        <v>4236</v>
      </c>
      <c r="B2435" t="s">
        <v>4237</v>
      </c>
      <c r="C2435" t="s">
        <v>13</v>
      </c>
      <c r="D2435" t="s">
        <v>14</v>
      </c>
      <c r="E2435">
        <v>1</v>
      </c>
      <c r="F2435" s="2">
        <v>52.71</v>
      </c>
      <c r="G2435" s="3">
        <v>129.02000000000001</v>
      </c>
      <c r="H2435" s="3">
        <v>0.52710000000000001</v>
      </c>
      <c r="I2435" s="3">
        <v>2.4773700000000001</v>
      </c>
      <c r="J2435" s="3">
        <v>55.714469999999999</v>
      </c>
      <c r="K2435" s="3">
        <v>85.714569230769229</v>
      </c>
      <c r="L2435" s="4">
        <v>0.35</v>
      </c>
    </row>
    <row r="2436" spans="1:12" x14ac:dyDescent="0.35">
      <c r="A2436" s="1" t="s">
        <v>4238</v>
      </c>
      <c r="B2436" t="s">
        <v>4239</v>
      </c>
      <c r="C2436" t="s">
        <v>13</v>
      </c>
      <c r="D2436" t="s">
        <v>14</v>
      </c>
      <c r="E2436">
        <v>1</v>
      </c>
      <c r="F2436" s="2">
        <v>25.463899999999999</v>
      </c>
      <c r="G2436" s="3">
        <v>53</v>
      </c>
      <c r="H2436" s="3">
        <v>0.254639</v>
      </c>
      <c r="I2436" s="3">
        <v>1.1968033</v>
      </c>
      <c r="J2436" s="3">
        <v>26.915342299999999</v>
      </c>
      <c r="K2436" s="3">
        <v>41.408218923076923</v>
      </c>
      <c r="L2436" s="4">
        <v>0.35000000000000003</v>
      </c>
    </row>
    <row r="2437" spans="1:12" x14ac:dyDescent="0.35">
      <c r="A2437" s="1" t="s">
        <v>4240</v>
      </c>
      <c r="B2437" t="s">
        <v>4241</v>
      </c>
      <c r="C2437" t="s">
        <v>363</v>
      </c>
      <c r="D2437" t="s">
        <v>364</v>
      </c>
      <c r="E2437">
        <v>1</v>
      </c>
      <c r="F2437" s="2">
        <v>41369</v>
      </c>
      <c r="G2437" s="3">
        <v>85297</v>
      </c>
      <c r="H2437" s="3">
        <v>413.69</v>
      </c>
      <c r="I2437" s="3">
        <v>1944.3430000000001</v>
      </c>
      <c r="J2437" s="3">
        <v>43727.033000000003</v>
      </c>
      <c r="K2437" s="3">
        <v>67272.358461538461</v>
      </c>
      <c r="L2437" s="4">
        <v>0.34999999999999992</v>
      </c>
    </row>
    <row r="2438" spans="1:12" x14ac:dyDescent="0.35">
      <c r="A2438" s="1" t="s">
        <v>4242</v>
      </c>
      <c r="B2438" t="s">
        <v>4243</v>
      </c>
      <c r="C2438" t="s">
        <v>34</v>
      </c>
      <c r="D2438" t="s">
        <v>35</v>
      </c>
      <c r="E2438">
        <v>1</v>
      </c>
      <c r="F2438" s="2">
        <v>19.29</v>
      </c>
      <c r="G2438" s="3">
        <v>47.219200000000001</v>
      </c>
      <c r="H2438" s="3">
        <v>0.19289999999999999</v>
      </c>
      <c r="I2438" s="3">
        <v>0.90662999999999994</v>
      </c>
      <c r="J2438" s="3">
        <v>20.389530000000001</v>
      </c>
      <c r="K2438" s="3">
        <v>31.368507692307691</v>
      </c>
      <c r="L2438" s="4">
        <v>0.35</v>
      </c>
    </row>
    <row r="2439" spans="1:12" x14ac:dyDescent="0.35">
      <c r="A2439" s="1" t="s">
        <v>4244</v>
      </c>
      <c r="B2439" t="s">
        <v>4245</v>
      </c>
      <c r="C2439" t="s">
        <v>363</v>
      </c>
      <c r="D2439" t="s">
        <v>364</v>
      </c>
      <c r="E2439">
        <v>1</v>
      </c>
      <c r="F2439" s="2">
        <v>67.599999999999994</v>
      </c>
      <c r="G2439" s="3">
        <v>128</v>
      </c>
      <c r="H2439" s="3">
        <v>0.67599999999999993</v>
      </c>
      <c r="I2439" s="3">
        <v>3.1771999999999996</v>
      </c>
      <c r="J2439" s="3">
        <v>71.453199999999995</v>
      </c>
      <c r="K2439" s="3">
        <v>109.92799999999998</v>
      </c>
      <c r="L2439" s="4">
        <v>0.34999999999999992</v>
      </c>
    </row>
    <row r="2440" spans="1:12" x14ac:dyDescent="0.35">
      <c r="A2440" s="1" t="s">
        <v>4246</v>
      </c>
      <c r="B2440" t="s">
        <v>3043</v>
      </c>
      <c r="C2440" t="s">
        <v>1467</v>
      </c>
      <c r="D2440" t="s">
        <v>1468</v>
      </c>
      <c r="E2440">
        <v>1</v>
      </c>
      <c r="F2440" s="2">
        <v>7.7</v>
      </c>
      <c r="G2440" s="3">
        <v>16</v>
      </c>
      <c r="H2440" s="3">
        <v>7.6999999999999999E-2</v>
      </c>
      <c r="I2440" s="3">
        <v>0.3619</v>
      </c>
      <c r="J2440" s="3">
        <v>8.1388999999999996</v>
      </c>
      <c r="K2440" s="3">
        <v>12.521384615384614</v>
      </c>
      <c r="L2440" s="4">
        <v>0.35</v>
      </c>
    </row>
    <row r="2441" spans="1:12" hidden="1" x14ac:dyDescent="0.35">
      <c r="A2441" s="1" t="s">
        <v>4247</v>
      </c>
      <c r="B2441" t="s">
        <v>4248</v>
      </c>
      <c r="C2441" t="s">
        <v>46</v>
      </c>
      <c r="D2441" t="s">
        <v>47</v>
      </c>
      <c r="E2441">
        <v>1</v>
      </c>
      <c r="F2441" s="2">
        <v>33.725900000000003</v>
      </c>
      <c r="G2441" s="3">
        <v>70</v>
      </c>
      <c r="H2441" s="3">
        <v>0.33725900000000003</v>
      </c>
      <c r="I2441" s="3">
        <v>1.5851173000000001</v>
      </c>
      <c r="J2441" s="3">
        <v>35.648276300000006</v>
      </c>
      <c r="K2441" s="3">
        <v>54.843502000000008</v>
      </c>
      <c r="L2441" s="4">
        <v>0.35</v>
      </c>
    </row>
    <row r="2442" spans="1:12" x14ac:dyDescent="0.35">
      <c r="A2442" s="1">
        <v>5312</v>
      </c>
      <c r="B2442" t="s">
        <v>4249</v>
      </c>
      <c r="C2442" t="s">
        <v>363</v>
      </c>
      <c r="D2442" t="s">
        <v>364</v>
      </c>
      <c r="E2442">
        <v>1</v>
      </c>
      <c r="F2442" s="2">
        <v>17.5</v>
      </c>
      <c r="G2442" s="3">
        <v>42.84</v>
      </c>
      <c r="H2442" s="3">
        <v>0.17500000000000002</v>
      </c>
      <c r="I2442" s="3">
        <v>0.82250000000000001</v>
      </c>
      <c r="J2442" s="3">
        <v>18.497500000000002</v>
      </c>
      <c r="K2442" s="3">
        <v>28.457692307692309</v>
      </c>
      <c r="L2442" s="4">
        <v>0.34999999999999992</v>
      </c>
    </row>
    <row r="2443" spans="1:12" x14ac:dyDescent="0.35">
      <c r="A2443" s="1">
        <v>5324</v>
      </c>
      <c r="B2443" t="s">
        <v>4250</v>
      </c>
      <c r="C2443" t="s">
        <v>363</v>
      </c>
      <c r="D2443" t="s">
        <v>364</v>
      </c>
      <c r="E2443">
        <v>1</v>
      </c>
      <c r="F2443" s="2">
        <v>17.5</v>
      </c>
      <c r="G2443" s="3">
        <v>42.84</v>
      </c>
      <c r="H2443" s="3">
        <v>0.17500000000000002</v>
      </c>
      <c r="I2443" s="3">
        <v>0.82250000000000001</v>
      </c>
      <c r="J2443" s="3">
        <v>18.497500000000002</v>
      </c>
      <c r="K2443" s="3">
        <v>28.457692307692309</v>
      </c>
      <c r="L2443" s="4">
        <v>0.34999999999999992</v>
      </c>
    </row>
    <row r="2444" spans="1:12" x14ac:dyDescent="0.35">
      <c r="A2444" s="1" t="s">
        <v>4251</v>
      </c>
      <c r="B2444" t="s">
        <v>4252</v>
      </c>
      <c r="C2444" t="s">
        <v>34</v>
      </c>
      <c r="D2444" t="s">
        <v>35</v>
      </c>
      <c r="E2444">
        <v>1</v>
      </c>
      <c r="F2444" s="2">
        <v>11.97</v>
      </c>
      <c r="G2444" s="3">
        <v>29.299199999999999</v>
      </c>
      <c r="H2444" s="3">
        <v>0.11970000000000001</v>
      </c>
      <c r="I2444" s="3">
        <v>0.56259000000000003</v>
      </c>
      <c r="J2444" s="3">
        <v>12.652290000000001</v>
      </c>
      <c r="K2444" s="3">
        <v>19.465061538461541</v>
      </c>
      <c r="L2444" s="4">
        <v>0.35000000000000003</v>
      </c>
    </row>
    <row r="2445" spans="1:12" x14ac:dyDescent="0.35">
      <c r="A2445" s="1" t="s">
        <v>4253</v>
      </c>
      <c r="B2445" t="s">
        <v>4254</v>
      </c>
      <c r="C2445" t="s">
        <v>34</v>
      </c>
      <c r="D2445" t="s">
        <v>35</v>
      </c>
      <c r="E2445">
        <v>1</v>
      </c>
      <c r="F2445" s="2">
        <v>15.96</v>
      </c>
      <c r="G2445" s="3">
        <v>39.065600000000003</v>
      </c>
      <c r="H2445" s="3">
        <v>0.15960000000000002</v>
      </c>
      <c r="I2445" s="3">
        <v>0.75012000000000001</v>
      </c>
      <c r="J2445" s="3">
        <v>16.869720000000001</v>
      </c>
      <c r="K2445" s="3">
        <v>25.953415384615386</v>
      </c>
      <c r="L2445" s="4">
        <v>0.35000000000000003</v>
      </c>
    </row>
    <row r="2446" spans="1:12" x14ac:dyDescent="0.35">
      <c r="A2446" s="1" t="s">
        <v>4255</v>
      </c>
      <c r="B2446" t="s">
        <v>4256</v>
      </c>
      <c r="C2446" t="s">
        <v>34</v>
      </c>
      <c r="D2446" t="s">
        <v>35</v>
      </c>
      <c r="E2446">
        <v>1</v>
      </c>
      <c r="F2446" s="2">
        <v>39.24</v>
      </c>
      <c r="G2446" s="3">
        <v>96.051199999999994</v>
      </c>
      <c r="H2446" s="3">
        <v>0.39240000000000003</v>
      </c>
      <c r="I2446" s="3">
        <v>1.8442800000000001</v>
      </c>
      <c r="J2446" s="3">
        <v>41.476680000000002</v>
      </c>
      <c r="K2446" s="3">
        <v>63.810276923076927</v>
      </c>
      <c r="L2446" s="4">
        <v>0.35000000000000003</v>
      </c>
    </row>
    <row r="2447" spans="1:12" x14ac:dyDescent="0.35">
      <c r="A2447" s="1" t="s">
        <v>4257</v>
      </c>
      <c r="B2447" t="s">
        <v>1644</v>
      </c>
      <c r="C2447" t="s">
        <v>13</v>
      </c>
      <c r="D2447" t="s">
        <v>14</v>
      </c>
      <c r="E2447">
        <v>1</v>
      </c>
      <c r="F2447" s="2">
        <v>356.88</v>
      </c>
      <c r="G2447" s="3">
        <v>736</v>
      </c>
      <c r="H2447" s="3">
        <v>3.5688</v>
      </c>
      <c r="I2447" s="3">
        <v>16.77336</v>
      </c>
      <c r="J2447" s="3">
        <v>377.22216000000003</v>
      </c>
      <c r="K2447" s="3">
        <v>580.34178461538465</v>
      </c>
      <c r="L2447" s="4">
        <v>0.35</v>
      </c>
    </row>
    <row r="2448" spans="1:12" x14ac:dyDescent="0.35">
      <c r="A2448" s="1" t="s">
        <v>4258</v>
      </c>
      <c r="B2448" t="s">
        <v>4259</v>
      </c>
      <c r="C2448" t="s">
        <v>363</v>
      </c>
      <c r="D2448" t="s">
        <v>364</v>
      </c>
      <c r="E2448">
        <v>1</v>
      </c>
      <c r="F2448" s="2">
        <v>469.9</v>
      </c>
      <c r="G2448" s="3">
        <v>1150.24</v>
      </c>
      <c r="H2448" s="3">
        <v>4.6989999999999998</v>
      </c>
      <c r="I2448" s="3">
        <v>22.0853</v>
      </c>
      <c r="J2448" s="3">
        <v>496.68430000000001</v>
      </c>
      <c r="K2448" s="3">
        <v>764.12969230769227</v>
      </c>
      <c r="L2448" s="4">
        <v>0.35</v>
      </c>
    </row>
    <row r="2449" spans="1:12" x14ac:dyDescent="0.35">
      <c r="A2449" s="1" t="s">
        <v>4260</v>
      </c>
      <c r="B2449" t="s">
        <v>4261</v>
      </c>
      <c r="C2449" t="s">
        <v>34</v>
      </c>
      <c r="D2449" t="s">
        <v>35</v>
      </c>
      <c r="E2449">
        <v>1</v>
      </c>
      <c r="F2449" s="2">
        <v>262.33</v>
      </c>
      <c r="G2449" s="3">
        <v>271.01</v>
      </c>
      <c r="H2449" s="3">
        <v>2.6233</v>
      </c>
      <c r="I2449" s="3">
        <v>12.329509999999999</v>
      </c>
      <c r="J2449" s="3">
        <v>277.28280999999993</v>
      </c>
      <c r="K2449" s="3">
        <v>426.58893846153836</v>
      </c>
      <c r="L2449" s="4">
        <v>0.35000000000000003</v>
      </c>
    </row>
    <row r="2450" spans="1:12" x14ac:dyDescent="0.35">
      <c r="A2450" s="1">
        <v>60038</v>
      </c>
      <c r="B2450" t="s">
        <v>1676</v>
      </c>
      <c r="C2450" t="s">
        <v>1596</v>
      </c>
      <c r="D2450" t="s">
        <v>1597</v>
      </c>
      <c r="E2450">
        <v>1</v>
      </c>
      <c r="F2450" s="2">
        <v>2074.41</v>
      </c>
      <c r="G2450" s="3">
        <v>8209.1299999999992</v>
      </c>
      <c r="H2450" s="3">
        <v>20.7441</v>
      </c>
      <c r="I2450" s="3">
        <v>97.49727</v>
      </c>
      <c r="J2450" s="3">
        <v>2192.6513699999996</v>
      </c>
      <c r="K2450" s="3">
        <v>2963.0423918918914</v>
      </c>
      <c r="L2450" s="4">
        <v>0.26</v>
      </c>
    </row>
    <row r="2451" spans="1:12" x14ac:dyDescent="0.35">
      <c r="A2451" s="1" t="s">
        <v>4262</v>
      </c>
      <c r="B2451" t="s">
        <v>4263</v>
      </c>
      <c r="C2451" t="s">
        <v>34</v>
      </c>
      <c r="D2451" t="s">
        <v>35</v>
      </c>
      <c r="E2451">
        <v>1</v>
      </c>
      <c r="F2451" s="2">
        <v>25.94</v>
      </c>
      <c r="G2451" s="3">
        <v>63.492800000000003</v>
      </c>
      <c r="H2451" s="3">
        <v>0.25940000000000002</v>
      </c>
      <c r="I2451" s="3">
        <v>1.2191800000000002</v>
      </c>
      <c r="J2451" s="3">
        <v>27.418580000000002</v>
      </c>
      <c r="K2451" s="3">
        <v>42.18243076923077</v>
      </c>
      <c r="L2451" s="4">
        <v>0.35</v>
      </c>
    </row>
    <row r="2452" spans="1:12" x14ac:dyDescent="0.35">
      <c r="A2452" s="1" t="s">
        <v>4264</v>
      </c>
      <c r="B2452" t="s">
        <v>4265</v>
      </c>
      <c r="C2452" t="s">
        <v>34</v>
      </c>
      <c r="D2452" t="s">
        <v>35</v>
      </c>
      <c r="E2452">
        <v>1</v>
      </c>
      <c r="F2452" s="2">
        <v>232.09</v>
      </c>
      <c r="G2452" s="3">
        <v>568.12</v>
      </c>
      <c r="H2452" s="3">
        <v>2.3209</v>
      </c>
      <c r="I2452" s="3">
        <v>10.90823</v>
      </c>
      <c r="J2452" s="3">
        <v>245.31913</v>
      </c>
      <c r="K2452" s="3">
        <v>377.41404615384613</v>
      </c>
      <c r="L2452" s="4">
        <v>0.35</v>
      </c>
    </row>
    <row r="2453" spans="1:12" x14ac:dyDescent="0.35">
      <c r="A2453" s="1" t="s">
        <v>4266</v>
      </c>
      <c r="B2453" t="s">
        <v>4267</v>
      </c>
      <c r="C2453" t="s">
        <v>363</v>
      </c>
      <c r="D2453" t="s">
        <v>364</v>
      </c>
      <c r="E2453">
        <v>1</v>
      </c>
      <c r="F2453" s="2">
        <v>2.4</v>
      </c>
      <c r="G2453" s="3">
        <v>5.6</v>
      </c>
      <c r="H2453" s="3">
        <v>2.4E-2</v>
      </c>
      <c r="I2453" s="3">
        <v>0.1128</v>
      </c>
      <c r="J2453" s="3">
        <v>2.5367999999999999</v>
      </c>
      <c r="K2453" s="3">
        <v>3.9027692307692305</v>
      </c>
      <c r="L2453" s="4">
        <v>0.35</v>
      </c>
    </row>
    <row r="2454" spans="1:12" x14ac:dyDescent="0.35">
      <c r="A2454" s="1">
        <v>50038</v>
      </c>
      <c r="B2454" t="s">
        <v>1595</v>
      </c>
      <c r="C2454" t="s">
        <v>1596</v>
      </c>
      <c r="D2454" t="s">
        <v>1597</v>
      </c>
      <c r="E2454">
        <v>1</v>
      </c>
      <c r="F2454" s="2">
        <v>711.31</v>
      </c>
      <c r="G2454" s="3">
        <v>2814.9</v>
      </c>
      <c r="H2454" s="3">
        <v>7.1130999999999993</v>
      </c>
      <c r="I2454" s="3">
        <v>33.431570000000001</v>
      </c>
      <c r="J2454" s="3">
        <v>751.85466999999994</v>
      </c>
      <c r="K2454" s="3">
        <v>1016.0198243243243</v>
      </c>
      <c r="L2454" s="4">
        <v>0.26000000000000006</v>
      </c>
    </row>
    <row r="2455" spans="1:12" x14ac:dyDescent="0.35">
      <c r="A2455" s="1" t="s">
        <v>4268</v>
      </c>
      <c r="B2455" t="s">
        <v>4269</v>
      </c>
      <c r="C2455" t="s">
        <v>34</v>
      </c>
      <c r="D2455" t="s">
        <v>35</v>
      </c>
      <c r="E2455">
        <v>1</v>
      </c>
      <c r="F2455" s="2">
        <v>45.89</v>
      </c>
      <c r="G2455" s="3">
        <v>112.336</v>
      </c>
      <c r="H2455" s="3">
        <v>0.45890000000000003</v>
      </c>
      <c r="I2455" s="3">
        <v>2.1568300000000002</v>
      </c>
      <c r="J2455" s="3">
        <v>48.50573</v>
      </c>
      <c r="K2455" s="3">
        <v>74.624200000000002</v>
      </c>
      <c r="L2455" s="4">
        <v>0.35000000000000003</v>
      </c>
    </row>
    <row r="2456" spans="1:12" x14ac:dyDescent="0.35">
      <c r="A2456" s="1" t="s">
        <v>4270</v>
      </c>
      <c r="B2456" t="s">
        <v>4271</v>
      </c>
      <c r="C2456" t="s">
        <v>17</v>
      </c>
      <c r="D2456" t="s">
        <v>18</v>
      </c>
      <c r="E2456">
        <v>1</v>
      </c>
      <c r="F2456" s="2">
        <v>1.7863</v>
      </c>
      <c r="G2456" s="3">
        <v>4</v>
      </c>
      <c r="H2456" s="3">
        <v>1.7863E-2</v>
      </c>
      <c r="I2456" s="3">
        <v>8.3956100000000006E-2</v>
      </c>
      <c r="J2456" s="3">
        <v>1.8881190999999999</v>
      </c>
      <c r="K2456" s="3">
        <v>2.9047986153846153</v>
      </c>
      <c r="L2456" s="4">
        <v>0.35</v>
      </c>
    </row>
    <row r="2457" spans="1:12" x14ac:dyDescent="0.35">
      <c r="A2457" s="1">
        <v>50076</v>
      </c>
      <c r="B2457" t="s">
        <v>4272</v>
      </c>
      <c r="C2457" t="s">
        <v>1596</v>
      </c>
      <c r="D2457" t="s">
        <v>1597</v>
      </c>
      <c r="E2457">
        <v>1</v>
      </c>
      <c r="F2457" s="2">
        <v>237.13</v>
      </c>
      <c r="G2457" s="3">
        <v>938.4</v>
      </c>
      <c r="H2457" s="3">
        <v>2.3713000000000002</v>
      </c>
      <c r="I2457" s="3">
        <v>11.145109999999999</v>
      </c>
      <c r="J2457" s="3">
        <v>250.64640999999997</v>
      </c>
      <c r="K2457" s="3">
        <v>338.71136486486483</v>
      </c>
      <c r="L2457" s="4">
        <v>0.26</v>
      </c>
    </row>
    <row r="2458" spans="1:12" x14ac:dyDescent="0.35">
      <c r="A2458" s="1" t="s">
        <v>4273</v>
      </c>
      <c r="B2458" t="s">
        <v>4274</v>
      </c>
      <c r="C2458" t="s">
        <v>17</v>
      </c>
      <c r="D2458" t="s">
        <v>18</v>
      </c>
      <c r="E2458">
        <v>1</v>
      </c>
      <c r="F2458" s="2">
        <v>636.25</v>
      </c>
      <c r="G2458" s="3">
        <v>1591</v>
      </c>
      <c r="H2458" s="3">
        <v>6.3624999999999998</v>
      </c>
      <c r="I2458" s="3">
        <v>29.903749999999999</v>
      </c>
      <c r="J2458" s="3">
        <v>672.5162499999999</v>
      </c>
      <c r="K2458" s="3">
        <v>1034.6403846153844</v>
      </c>
      <c r="L2458" s="4">
        <v>0.35</v>
      </c>
    </row>
    <row r="2459" spans="1:12" x14ac:dyDescent="0.35">
      <c r="A2459" s="1" t="s">
        <v>4275</v>
      </c>
      <c r="B2459" t="s">
        <v>2834</v>
      </c>
      <c r="C2459" t="s">
        <v>34</v>
      </c>
      <c r="D2459" t="s">
        <v>35</v>
      </c>
      <c r="E2459">
        <v>1</v>
      </c>
      <c r="F2459" s="2">
        <v>807.32</v>
      </c>
      <c r="G2459" s="3">
        <v>1800.96</v>
      </c>
      <c r="H2459" s="3">
        <v>8.0731999999999999</v>
      </c>
      <c r="I2459" s="3">
        <v>37.944040000000001</v>
      </c>
      <c r="J2459" s="3">
        <v>853.33724000000007</v>
      </c>
      <c r="K2459" s="3">
        <v>1312.8265230769232</v>
      </c>
      <c r="L2459" s="4">
        <v>0.35000000000000003</v>
      </c>
    </row>
    <row r="2460" spans="1:12" x14ac:dyDescent="0.35">
      <c r="A2460" s="1" t="s">
        <v>4276</v>
      </c>
      <c r="B2460" t="s">
        <v>4277</v>
      </c>
      <c r="C2460" t="s">
        <v>34</v>
      </c>
      <c r="D2460" t="s">
        <v>35</v>
      </c>
      <c r="E2460">
        <v>1</v>
      </c>
      <c r="F2460" s="2">
        <v>906.19</v>
      </c>
      <c r="G2460" s="3">
        <v>2353.12</v>
      </c>
      <c r="H2460" s="3">
        <v>9.0619000000000014</v>
      </c>
      <c r="I2460" s="3">
        <v>42.59093</v>
      </c>
      <c r="J2460" s="3">
        <v>957.84283000000005</v>
      </c>
      <c r="K2460" s="3">
        <v>1473.6043538461538</v>
      </c>
      <c r="L2460" s="4">
        <v>0.34999999999999992</v>
      </c>
    </row>
    <row r="2461" spans="1:12" x14ac:dyDescent="0.35">
      <c r="A2461" s="1" t="s">
        <v>4278</v>
      </c>
      <c r="B2461" t="s">
        <v>4279</v>
      </c>
      <c r="C2461" t="s">
        <v>363</v>
      </c>
      <c r="D2461" t="s">
        <v>364</v>
      </c>
      <c r="E2461">
        <v>1</v>
      </c>
      <c r="F2461" s="2">
        <v>27.47</v>
      </c>
      <c r="G2461" s="3">
        <v>63.84</v>
      </c>
      <c r="H2461" s="3">
        <v>0.2747</v>
      </c>
      <c r="I2461" s="3">
        <v>1.2910899999999998</v>
      </c>
      <c r="J2461" s="3">
        <v>29.035789999999999</v>
      </c>
      <c r="K2461" s="3">
        <v>44.67044615384615</v>
      </c>
      <c r="L2461" s="4">
        <v>0.35</v>
      </c>
    </row>
    <row r="2462" spans="1:12" x14ac:dyDescent="0.35">
      <c r="A2462" s="1" t="s">
        <v>4280</v>
      </c>
      <c r="B2462" t="s">
        <v>3052</v>
      </c>
      <c r="C2462" t="s">
        <v>13</v>
      </c>
      <c r="D2462" t="s">
        <v>14</v>
      </c>
      <c r="E2462">
        <v>1</v>
      </c>
      <c r="F2462" s="2">
        <v>227.5</v>
      </c>
      <c r="G2462" s="3">
        <v>470</v>
      </c>
      <c r="H2462" s="3">
        <v>2.2749999999999999</v>
      </c>
      <c r="I2462" s="3">
        <v>10.692500000000001</v>
      </c>
      <c r="J2462" s="3">
        <v>240.4675</v>
      </c>
      <c r="K2462" s="3">
        <v>369.95</v>
      </c>
      <c r="L2462" s="4">
        <v>0.35</v>
      </c>
    </row>
    <row r="2463" spans="1:12" x14ac:dyDescent="0.35">
      <c r="A2463" s="1" t="s">
        <v>4281</v>
      </c>
      <c r="B2463" t="s">
        <v>4282</v>
      </c>
      <c r="C2463" t="s">
        <v>13</v>
      </c>
      <c r="D2463" t="s">
        <v>14</v>
      </c>
      <c r="E2463">
        <v>1</v>
      </c>
      <c r="F2463" s="2">
        <v>61.88</v>
      </c>
      <c r="G2463" s="3">
        <v>128</v>
      </c>
      <c r="H2463" s="3">
        <v>0.61880000000000002</v>
      </c>
      <c r="I2463" s="3">
        <v>2.9083600000000001</v>
      </c>
      <c r="J2463" s="3">
        <v>65.407160000000005</v>
      </c>
      <c r="K2463" s="3">
        <v>100.6264</v>
      </c>
      <c r="L2463" s="4">
        <v>0.35</v>
      </c>
    </row>
    <row r="2464" spans="1:12" x14ac:dyDescent="0.35">
      <c r="A2464" s="1" t="s">
        <v>4283</v>
      </c>
      <c r="B2464" t="s">
        <v>4284</v>
      </c>
      <c r="C2464" t="s">
        <v>363</v>
      </c>
      <c r="D2464" t="s">
        <v>364</v>
      </c>
      <c r="E2464">
        <v>1</v>
      </c>
      <c r="F2464" s="2">
        <v>68.16</v>
      </c>
      <c r="G2464" s="3">
        <v>166.84639999999999</v>
      </c>
      <c r="H2464" s="3">
        <v>0.68159999999999998</v>
      </c>
      <c r="I2464" s="3">
        <v>3.2035199999999997</v>
      </c>
      <c r="J2464" s="3">
        <v>72.045119999999997</v>
      </c>
      <c r="K2464" s="3">
        <v>110.83864615384614</v>
      </c>
      <c r="L2464" s="4">
        <v>0.35</v>
      </c>
    </row>
    <row r="2465" spans="1:12" x14ac:dyDescent="0.35">
      <c r="A2465" s="1" t="s">
        <v>4285</v>
      </c>
      <c r="B2465" t="s">
        <v>1659</v>
      </c>
      <c r="C2465" t="s">
        <v>34</v>
      </c>
      <c r="D2465" t="s">
        <v>35</v>
      </c>
      <c r="E2465">
        <v>1</v>
      </c>
      <c r="F2465" s="2">
        <v>296.56</v>
      </c>
      <c r="G2465" s="3">
        <v>725.928</v>
      </c>
      <c r="H2465" s="3">
        <v>2.9656000000000002</v>
      </c>
      <c r="I2465" s="3">
        <v>13.938320000000001</v>
      </c>
      <c r="J2465" s="3">
        <v>313.46391999999997</v>
      </c>
      <c r="K2465" s="3">
        <v>482.25218461538458</v>
      </c>
      <c r="L2465" s="4">
        <v>0.35000000000000003</v>
      </c>
    </row>
    <row r="2466" spans="1:12" x14ac:dyDescent="0.35">
      <c r="A2466" s="1" t="s">
        <v>4286</v>
      </c>
      <c r="B2466" t="s">
        <v>4287</v>
      </c>
      <c r="C2466" t="s">
        <v>13</v>
      </c>
      <c r="D2466" t="s">
        <v>14</v>
      </c>
      <c r="E2466">
        <v>1</v>
      </c>
      <c r="F2466" s="2">
        <v>178.75</v>
      </c>
      <c r="G2466" s="3">
        <v>369</v>
      </c>
      <c r="H2466" s="3">
        <v>1.7875000000000001</v>
      </c>
      <c r="I2466" s="3">
        <v>8.4012499999999992</v>
      </c>
      <c r="J2466" s="3">
        <v>188.93875</v>
      </c>
      <c r="K2466" s="3">
        <v>290.67500000000001</v>
      </c>
      <c r="L2466" s="4">
        <v>0.35000000000000003</v>
      </c>
    </row>
    <row r="2467" spans="1:12" x14ac:dyDescent="0.35">
      <c r="A2467" s="1">
        <v>70610001001</v>
      </c>
      <c r="B2467" t="s">
        <v>4288</v>
      </c>
      <c r="C2467" t="s">
        <v>34</v>
      </c>
      <c r="D2467" t="s">
        <v>35</v>
      </c>
      <c r="E2467">
        <v>1</v>
      </c>
      <c r="F2467" s="2">
        <v>94.25</v>
      </c>
      <c r="G2467" s="3">
        <v>195</v>
      </c>
      <c r="H2467" s="3">
        <v>0.9425</v>
      </c>
      <c r="I2467" s="3">
        <v>4.4297500000000003</v>
      </c>
      <c r="J2467" s="3">
        <v>99.622249999999994</v>
      </c>
      <c r="K2467" s="3">
        <v>153.26499999999999</v>
      </c>
      <c r="L2467" s="4">
        <v>0.35</v>
      </c>
    </row>
    <row r="2468" spans="1:12" x14ac:dyDescent="0.35">
      <c r="A2468" s="1">
        <v>7075</v>
      </c>
      <c r="B2468" t="s">
        <v>4289</v>
      </c>
      <c r="C2468" t="s">
        <v>363</v>
      </c>
      <c r="D2468" t="s">
        <v>364</v>
      </c>
      <c r="E2468">
        <v>1</v>
      </c>
      <c r="F2468" s="2">
        <v>118.83</v>
      </c>
      <c r="G2468" s="3">
        <v>290.87520000000001</v>
      </c>
      <c r="H2468" s="3">
        <v>1.1882999999999999</v>
      </c>
      <c r="I2468" s="3">
        <v>5.5850099999999996</v>
      </c>
      <c r="J2468" s="3">
        <v>125.60330999999999</v>
      </c>
      <c r="K2468" s="3">
        <v>193.23586153846153</v>
      </c>
      <c r="L2468" s="4">
        <v>0.35000000000000003</v>
      </c>
    </row>
    <row r="2469" spans="1:12" x14ac:dyDescent="0.35">
      <c r="A2469" s="1" t="s">
        <v>4290</v>
      </c>
      <c r="B2469" t="s">
        <v>4291</v>
      </c>
      <c r="C2469" t="s">
        <v>1441</v>
      </c>
      <c r="D2469" t="s">
        <v>1442</v>
      </c>
      <c r="E2469">
        <v>1</v>
      </c>
      <c r="F2469" s="2">
        <v>11.25</v>
      </c>
      <c r="G2469" s="3">
        <v>27.540800000000001</v>
      </c>
      <c r="H2469" s="3">
        <v>0.1125</v>
      </c>
      <c r="I2469" s="3">
        <v>0.52875000000000005</v>
      </c>
      <c r="J2469" s="3">
        <v>11.891250000000001</v>
      </c>
      <c r="K2469" s="3">
        <v>18.294230769230772</v>
      </c>
      <c r="L2469" s="4">
        <v>0.35000000000000003</v>
      </c>
    </row>
    <row r="2470" spans="1:12" x14ac:dyDescent="0.35">
      <c r="A2470" s="1">
        <v>84050</v>
      </c>
      <c r="B2470" t="s">
        <v>4292</v>
      </c>
      <c r="C2470" t="s">
        <v>363</v>
      </c>
      <c r="D2470" t="s">
        <v>364</v>
      </c>
      <c r="E2470">
        <v>1</v>
      </c>
      <c r="F2470" s="2">
        <v>154.84</v>
      </c>
      <c r="G2470" s="3">
        <v>358.4</v>
      </c>
      <c r="H2470" s="3">
        <v>1.5484</v>
      </c>
      <c r="I2470" s="3">
        <v>7.2774800000000006</v>
      </c>
      <c r="J2470" s="3">
        <v>163.66587999999999</v>
      </c>
      <c r="K2470" s="3">
        <v>251.79366153846152</v>
      </c>
      <c r="L2470" s="4">
        <v>0.35000000000000003</v>
      </c>
    </row>
    <row r="2471" spans="1:12" x14ac:dyDescent="0.35">
      <c r="A2471" s="1" t="s">
        <v>4293</v>
      </c>
      <c r="B2471" t="s">
        <v>4294</v>
      </c>
      <c r="C2471" t="s">
        <v>13</v>
      </c>
      <c r="D2471" t="s">
        <v>14</v>
      </c>
      <c r="E2471">
        <v>1</v>
      </c>
      <c r="F2471" s="2">
        <v>436.25</v>
      </c>
      <c r="G2471" s="3">
        <v>900</v>
      </c>
      <c r="H2471" s="3">
        <v>4.3624999999999998</v>
      </c>
      <c r="I2471" s="3">
        <v>20.50375</v>
      </c>
      <c r="J2471" s="3">
        <v>461.11625000000004</v>
      </c>
      <c r="K2471" s="3">
        <v>709.40961538461545</v>
      </c>
      <c r="L2471" s="4">
        <v>0.35000000000000003</v>
      </c>
    </row>
    <row r="2472" spans="1:12" x14ac:dyDescent="0.35">
      <c r="A2472" s="1" t="s">
        <v>4295</v>
      </c>
      <c r="B2472" t="s">
        <v>4296</v>
      </c>
      <c r="C2472" t="s">
        <v>13</v>
      </c>
      <c r="D2472" t="s">
        <v>14</v>
      </c>
      <c r="E2472">
        <v>1</v>
      </c>
      <c r="F2472" s="2">
        <v>1157.5</v>
      </c>
      <c r="G2472" s="3">
        <v>2387</v>
      </c>
      <c r="H2472" s="3">
        <v>11.575000000000001</v>
      </c>
      <c r="I2472" s="3">
        <v>54.402500000000003</v>
      </c>
      <c r="J2472" s="3">
        <v>1223.4775</v>
      </c>
      <c r="K2472" s="3">
        <v>1882.2730769230768</v>
      </c>
      <c r="L2472" s="4">
        <v>0.35</v>
      </c>
    </row>
    <row r="2473" spans="1:12" x14ac:dyDescent="0.35">
      <c r="A2473" s="1" t="s">
        <v>4297</v>
      </c>
      <c r="B2473" t="s">
        <v>4298</v>
      </c>
      <c r="C2473" t="s">
        <v>13</v>
      </c>
      <c r="D2473" t="s">
        <v>14</v>
      </c>
      <c r="E2473">
        <v>1</v>
      </c>
      <c r="F2473" s="2">
        <v>323.75</v>
      </c>
      <c r="G2473" s="3">
        <v>668</v>
      </c>
      <c r="H2473" s="3">
        <v>3.2375000000000003</v>
      </c>
      <c r="I2473" s="3">
        <v>15.21625</v>
      </c>
      <c r="J2473" s="3">
        <v>342.20375000000001</v>
      </c>
      <c r="K2473" s="3">
        <v>526.46730769230771</v>
      </c>
      <c r="L2473" s="4">
        <v>0.35</v>
      </c>
    </row>
    <row r="2474" spans="1:12" x14ac:dyDescent="0.35">
      <c r="A2474" s="1">
        <v>7210449</v>
      </c>
      <c r="B2474" t="s">
        <v>4299</v>
      </c>
      <c r="C2474" t="s">
        <v>363</v>
      </c>
      <c r="D2474" t="s">
        <v>364</v>
      </c>
      <c r="E2474">
        <v>1</v>
      </c>
      <c r="F2474" s="2">
        <v>2300</v>
      </c>
      <c r="G2474" s="3">
        <v>5630.02</v>
      </c>
      <c r="H2474" s="3">
        <v>23</v>
      </c>
      <c r="I2474" s="3">
        <v>108.1</v>
      </c>
      <c r="J2474" s="3">
        <v>2431.1</v>
      </c>
      <c r="K2474" s="3">
        <v>3740.1538461538457</v>
      </c>
      <c r="L2474" s="4">
        <v>0.35</v>
      </c>
    </row>
    <row r="2475" spans="1:12" x14ac:dyDescent="0.35">
      <c r="A2475" s="1">
        <v>7252461</v>
      </c>
      <c r="B2475" t="s">
        <v>4300</v>
      </c>
      <c r="C2475" t="s">
        <v>363</v>
      </c>
      <c r="D2475" t="s">
        <v>364</v>
      </c>
      <c r="E2475">
        <v>1</v>
      </c>
      <c r="F2475" s="2">
        <v>695</v>
      </c>
      <c r="G2475" s="3">
        <v>1701.25</v>
      </c>
      <c r="H2475" s="3">
        <v>6.95</v>
      </c>
      <c r="I2475" s="3">
        <v>32.664999999999999</v>
      </c>
      <c r="J2475" s="3">
        <v>734.61500000000001</v>
      </c>
      <c r="K2475" s="3">
        <v>1130.176923076923</v>
      </c>
      <c r="L2475" s="4">
        <v>0.34999999999999992</v>
      </c>
    </row>
    <row r="2476" spans="1:12" x14ac:dyDescent="0.35">
      <c r="A2476" s="1">
        <v>793828</v>
      </c>
      <c r="B2476" t="s">
        <v>4301</v>
      </c>
      <c r="C2476" t="s">
        <v>363</v>
      </c>
      <c r="D2476" t="s">
        <v>364</v>
      </c>
      <c r="E2476">
        <v>1</v>
      </c>
      <c r="F2476" s="2">
        <v>681</v>
      </c>
      <c r="G2476" s="3">
        <v>1666.97</v>
      </c>
      <c r="H2476" s="3">
        <v>6.8100000000000005</v>
      </c>
      <c r="I2476" s="3">
        <v>32.006999999999998</v>
      </c>
      <c r="J2476" s="3">
        <v>719.81699999999989</v>
      </c>
      <c r="K2476" s="3">
        <v>1107.4107692307691</v>
      </c>
      <c r="L2476" s="4">
        <v>0.35000000000000003</v>
      </c>
    </row>
    <row r="2477" spans="1:12" x14ac:dyDescent="0.35">
      <c r="A2477" s="1">
        <v>7331237</v>
      </c>
      <c r="B2477" t="s">
        <v>4302</v>
      </c>
      <c r="C2477" t="s">
        <v>363</v>
      </c>
      <c r="D2477" t="s">
        <v>364</v>
      </c>
      <c r="E2477">
        <v>1</v>
      </c>
      <c r="F2477" s="2">
        <v>615</v>
      </c>
      <c r="G2477" s="3">
        <v>1505.41</v>
      </c>
      <c r="H2477" s="3">
        <v>6.15</v>
      </c>
      <c r="I2477" s="3">
        <v>28.905000000000001</v>
      </c>
      <c r="J2477" s="3">
        <v>650.05499999999995</v>
      </c>
      <c r="K2477" s="3">
        <v>1000.0846153846153</v>
      </c>
      <c r="L2477" s="4">
        <v>0.35</v>
      </c>
    </row>
    <row r="2478" spans="1:12" x14ac:dyDescent="0.35">
      <c r="A2478" s="1" t="s">
        <v>4303</v>
      </c>
      <c r="B2478" t="s">
        <v>4304</v>
      </c>
      <c r="C2478" t="s">
        <v>363</v>
      </c>
      <c r="D2478" t="s">
        <v>364</v>
      </c>
      <c r="E2478">
        <v>1</v>
      </c>
      <c r="F2478" s="2">
        <v>4463</v>
      </c>
      <c r="G2478" s="3">
        <v>10924.691999999999</v>
      </c>
      <c r="H2478" s="3">
        <v>44.63</v>
      </c>
      <c r="I2478" s="3">
        <v>209.761</v>
      </c>
      <c r="J2478" s="3">
        <v>4717.3910000000005</v>
      </c>
      <c r="K2478" s="3">
        <v>7257.5246153846156</v>
      </c>
      <c r="L2478" s="4">
        <v>0.34999999999999992</v>
      </c>
    </row>
    <row r="2479" spans="1:12" x14ac:dyDescent="0.35">
      <c r="A2479" s="1">
        <v>7341845</v>
      </c>
      <c r="B2479" t="s">
        <v>4305</v>
      </c>
      <c r="C2479" t="s">
        <v>363</v>
      </c>
      <c r="D2479" t="s">
        <v>364</v>
      </c>
      <c r="E2479">
        <v>1</v>
      </c>
      <c r="F2479" s="2">
        <v>2730</v>
      </c>
      <c r="G2479" s="3">
        <v>6682.59</v>
      </c>
      <c r="H2479" s="3">
        <v>27.3</v>
      </c>
      <c r="I2479" s="3">
        <v>128.31</v>
      </c>
      <c r="J2479" s="3">
        <v>2885.61</v>
      </c>
      <c r="K2479" s="3">
        <v>4439.3999999999996</v>
      </c>
      <c r="L2479" s="4">
        <v>0.34999999999999992</v>
      </c>
    </row>
    <row r="2480" spans="1:12" x14ac:dyDescent="0.35">
      <c r="A2480" s="1" t="s">
        <v>4306</v>
      </c>
      <c r="B2480" t="s">
        <v>4307</v>
      </c>
      <c r="C2480" t="s">
        <v>17</v>
      </c>
      <c r="D2480" t="s">
        <v>18</v>
      </c>
      <c r="E2480">
        <v>1</v>
      </c>
      <c r="F2480" s="2">
        <v>74.5</v>
      </c>
      <c r="G2480" s="3">
        <v>182.35839999999999</v>
      </c>
      <c r="H2480" s="3">
        <v>0.745</v>
      </c>
      <c r="I2480" s="3">
        <v>3.5015000000000001</v>
      </c>
      <c r="J2480" s="3">
        <v>78.746499999999997</v>
      </c>
      <c r="K2480" s="3">
        <v>121.14846153846153</v>
      </c>
      <c r="L2480" s="4">
        <v>0.35</v>
      </c>
    </row>
    <row r="2481" spans="1:12" x14ac:dyDescent="0.35">
      <c r="A2481" s="1" t="s">
        <v>4308</v>
      </c>
      <c r="B2481" t="s">
        <v>4309</v>
      </c>
      <c r="C2481" t="s">
        <v>17</v>
      </c>
      <c r="D2481" t="s">
        <v>18</v>
      </c>
      <c r="E2481">
        <v>1</v>
      </c>
      <c r="F2481" s="2">
        <v>317.5</v>
      </c>
      <c r="G2481" s="3">
        <v>693.92</v>
      </c>
      <c r="H2481" s="3">
        <v>3.1750000000000003</v>
      </c>
      <c r="I2481" s="3">
        <v>14.922499999999999</v>
      </c>
      <c r="J2481" s="3">
        <v>335.59750000000003</v>
      </c>
      <c r="K2481" s="3">
        <v>516.30384615384617</v>
      </c>
      <c r="L2481" s="4">
        <v>0.35</v>
      </c>
    </row>
    <row r="2482" spans="1:12" x14ac:dyDescent="0.35">
      <c r="A2482" s="1" t="s">
        <v>4310</v>
      </c>
      <c r="B2482" t="s">
        <v>4311</v>
      </c>
      <c r="C2482" t="s">
        <v>1467</v>
      </c>
      <c r="D2482" t="s">
        <v>1468</v>
      </c>
      <c r="E2482">
        <v>1</v>
      </c>
      <c r="F2482" s="2">
        <v>51.1</v>
      </c>
      <c r="G2482" s="3">
        <v>106</v>
      </c>
      <c r="H2482" s="3">
        <v>0.51100000000000001</v>
      </c>
      <c r="I2482" s="3">
        <v>2.4016999999999999</v>
      </c>
      <c r="J2482" s="3">
        <v>54.012700000000002</v>
      </c>
      <c r="K2482" s="3">
        <v>83.09646153846154</v>
      </c>
      <c r="L2482" s="4">
        <v>0.35</v>
      </c>
    </row>
    <row r="2483" spans="1:12" x14ac:dyDescent="0.35">
      <c r="A2483" s="1" t="s">
        <v>4312</v>
      </c>
      <c r="B2483" t="s">
        <v>3060</v>
      </c>
      <c r="C2483" t="s">
        <v>34</v>
      </c>
      <c r="D2483" t="s">
        <v>35</v>
      </c>
      <c r="E2483">
        <v>1</v>
      </c>
      <c r="F2483" s="2">
        <v>322.92</v>
      </c>
      <c r="G2483" s="3">
        <v>840</v>
      </c>
      <c r="H2483" s="3">
        <v>3.2292000000000001</v>
      </c>
      <c r="I2483" s="3">
        <v>15.177240000000001</v>
      </c>
      <c r="J2483" s="3">
        <v>341.32643999999999</v>
      </c>
      <c r="K2483" s="3">
        <v>525.11759999999992</v>
      </c>
      <c r="L2483" s="4">
        <v>0.34999999999999992</v>
      </c>
    </row>
    <row r="2484" spans="1:12" x14ac:dyDescent="0.35">
      <c r="A2484" s="1">
        <v>6517014</v>
      </c>
      <c r="B2484" t="s">
        <v>4313</v>
      </c>
      <c r="C2484" t="s">
        <v>363</v>
      </c>
      <c r="D2484" t="s">
        <v>364</v>
      </c>
      <c r="E2484">
        <v>1</v>
      </c>
      <c r="F2484" s="2">
        <v>1539</v>
      </c>
      <c r="G2484" s="3">
        <v>3767.22</v>
      </c>
      <c r="H2484" s="3">
        <v>15.39</v>
      </c>
      <c r="I2484" s="3">
        <v>72.332999999999998</v>
      </c>
      <c r="J2484" s="3">
        <v>1626.7230000000002</v>
      </c>
      <c r="K2484" s="3">
        <v>2502.6507692307696</v>
      </c>
      <c r="L2484" s="4">
        <v>0.35000000000000003</v>
      </c>
    </row>
    <row r="2485" spans="1:12" x14ac:dyDescent="0.35">
      <c r="A2485" s="1" t="s">
        <v>4314</v>
      </c>
      <c r="B2485" t="s">
        <v>4315</v>
      </c>
      <c r="C2485" t="s">
        <v>363</v>
      </c>
      <c r="D2485" t="s">
        <v>364</v>
      </c>
      <c r="E2485">
        <v>1</v>
      </c>
      <c r="F2485" s="2">
        <v>164.5</v>
      </c>
      <c r="G2485" s="3">
        <v>365</v>
      </c>
      <c r="H2485" s="3">
        <v>1.645</v>
      </c>
      <c r="I2485" s="3">
        <v>7.7314999999999996</v>
      </c>
      <c r="J2485" s="3">
        <v>173.87650000000002</v>
      </c>
      <c r="K2485" s="3">
        <v>267.50230769230774</v>
      </c>
      <c r="L2485" s="4">
        <v>0.35000000000000003</v>
      </c>
    </row>
    <row r="2486" spans="1:12" x14ac:dyDescent="0.35">
      <c r="A2486" s="1">
        <v>6800125</v>
      </c>
      <c r="B2486" t="s">
        <v>4316</v>
      </c>
      <c r="C2486" t="s">
        <v>363</v>
      </c>
      <c r="D2486" t="s">
        <v>364</v>
      </c>
      <c r="E2486">
        <v>1</v>
      </c>
      <c r="F2486" s="2">
        <v>30</v>
      </c>
      <c r="G2486" s="3">
        <v>74.67</v>
      </c>
      <c r="H2486" s="3">
        <v>0.3</v>
      </c>
      <c r="I2486" s="3">
        <v>1.41</v>
      </c>
      <c r="J2486" s="3">
        <v>31.71</v>
      </c>
      <c r="K2486" s="3">
        <v>48.784615384615385</v>
      </c>
      <c r="L2486" s="4">
        <v>0.35</v>
      </c>
    </row>
    <row r="2487" spans="1:12" x14ac:dyDescent="0.35">
      <c r="A2487" s="1">
        <v>6800126</v>
      </c>
      <c r="B2487" t="s">
        <v>4317</v>
      </c>
      <c r="C2487" t="s">
        <v>363</v>
      </c>
      <c r="D2487" t="s">
        <v>364</v>
      </c>
      <c r="E2487">
        <v>1</v>
      </c>
      <c r="F2487" s="2">
        <v>40</v>
      </c>
      <c r="G2487" s="3">
        <v>99.56</v>
      </c>
      <c r="H2487" s="3">
        <v>0.4</v>
      </c>
      <c r="I2487" s="3">
        <v>1.88</v>
      </c>
      <c r="J2487" s="3">
        <v>42.28</v>
      </c>
      <c r="K2487" s="3">
        <v>65.046153846153842</v>
      </c>
      <c r="L2487" s="4">
        <v>0.34999999999999992</v>
      </c>
    </row>
    <row r="2488" spans="1:12" x14ac:dyDescent="0.35">
      <c r="A2488" s="1" t="s">
        <v>4318</v>
      </c>
      <c r="B2488" t="s">
        <v>4319</v>
      </c>
      <c r="C2488" t="s">
        <v>363</v>
      </c>
      <c r="D2488" t="s">
        <v>364</v>
      </c>
      <c r="E2488">
        <v>1</v>
      </c>
      <c r="F2488" s="2">
        <v>519</v>
      </c>
      <c r="G2488" s="3">
        <v>1071</v>
      </c>
      <c r="H2488" s="3">
        <v>5.19</v>
      </c>
      <c r="I2488" s="3">
        <v>24.393000000000001</v>
      </c>
      <c r="J2488" s="3">
        <v>548.58300000000008</v>
      </c>
      <c r="K2488" s="3">
        <v>843.97384615384624</v>
      </c>
      <c r="L2488" s="4">
        <v>0.35</v>
      </c>
    </row>
    <row r="2489" spans="1:12" x14ac:dyDescent="0.35">
      <c r="A2489" s="1" t="s">
        <v>4320</v>
      </c>
      <c r="B2489" t="s">
        <v>4321</v>
      </c>
      <c r="C2489" t="s">
        <v>363</v>
      </c>
      <c r="D2489" t="s">
        <v>364</v>
      </c>
      <c r="E2489">
        <v>1</v>
      </c>
      <c r="F2489" s="2">
        <v>519</v>
      </c>
      <c r="G2489" s="3">
        <v>1071</v>
      </c>
      <c r="H2489" s="3">
        <v>5.19</v>
      </c>
      <c r="I2489" s="3">
        <v>24.393000000000001</v>
      </c>
      <c r="J2489" s="3">
        <v>548.58300000000008</v>
      </c>
      <c r="K2489" s="3">
        <v>843.97384615384624</v>
      </c>
      <c r="L2489" s="4">
        <v>0.35</v>
      </c>
    </row>
    <row r="2490" spans="1:12" x14ac:dyDescent="0.35">
      <c r="A2490" s="1" t="s">
        <v>4322</v>
      </c>
      <c r="B2490" t="s">
        <v>3087</v>
      </c>
      <c r="C2490" t="s">
        <v>363</v>
      </c>
      <c r="D2490" t="s">
        <v>364</v>
      </c>
      <c r="E2490">
        <v>1</v>
      </c>
      <c r="F2490" s="2">
        <v>1049</v>
      </c>
      <c r="G2490" s="3">
        <v>2163</v>
      </c>
      <c r="H2490" s="3">
        <v>10.49</v>
      </c>
      <c r="I2490" s="3">
        <v>49.302999999999997</v>
      </c>
      <c r="J2490" s="3">
        <v>1108.7930000000001</v>
      </c>
      <c r="K2490" s="3">
        <v>1705.8353846153848</v>
      </c>
      <c r="L2490" s="4">
        <v>0.35</v>
      </c>
    </row>
    <row r="2491" spans="1:12" x14ac:dyDescent="0.35">
      <c r="A2491" s="1" t="s">
        <v>4323</v>
      </c>
      <c r="B2491" t="s">
        <v>4324</v>
      </c>
      <c r="C2491" t="s">
        <v>363</v>
      </c>
      <c r="D2491" t="s">
        <v>364</v>
      </c>
      <c r="E2491">
        <v>1</v>
      </c>
      <c r="F2491" s="2">
        <v>2169</v>
      </c>
      <c r="G2491" s="3">
        <v>4473</v>
      </c>
      <c r="H2491" s="3">
        <v>21.69</v>
      </c>
      <c r="I2491" s="3">
        <v>101.943</v>
      </c>
      <c r="J2491" s="3">
        <v>2292.6330000000003</v>
      </c>
      <c r="K2491" s="3">
        <v>3527.1276923076925</v>
      </c>
      <c r="L2491" s="4">
        <v>0.35</v>
      </c>
    </row>
    <row r="2492" spans="1:12" x14ac:dyDescent="0.35">
      <c r="A2492" s="1" t="s">
        <v>4325</v>
      </c>
      <c r="B2492" t="s">
        <v>4319</v>
      </c>
      <c r="C2492" t="s">
        <v>363</v>
      </c>
      <c r="D2492" t="s">
        <v>364</v>
      </c>
      <c r="E2492">
        <v>1</v>
      </c>
      <c r="F2492" s="2">
        <v>2099</v>
      </c>
      <c r="G2492" s="3">
        <v>4328</v>
      </c>
      <c r="H2492" s="3">
        <v>20.990000000000002</v>
      </c>
      <c r="I2492" s="3">
        <v>98.653000000000006</v>
      </c>
      <c r="J2492" s="3">
        <v>2218.6429999999996</v>
      </c>
      <c r="K2492" s="3">
        <v>3413.2969230769222</v>
      </c>
      <c r="L2492" s="4">
        <v>0.35</v>
      </c>
    </row>
    <row r="2493" spans="1:12" x14ac:dyDescent="0.35">
      <c r="A2493" s="1" t="s">
        <v>4326</v>
      </c>
      <c r="B2493" t="s">
        <v>4327</v>
      </c>
      <c r="C2493" t="s">
        <v>363</v>
      </c>
      <c r="D2493" t="s">
        <v>364</v>
      </c>
      <c r="E2493">
        <v>1</v>
      </c>
      <c r="F2493" s="2">
        <v>2169</v>
      </c>
      <c r="G2493" s="3">
        <v>4473</v>
      </c>
      <c r="H2493" s="3">
        <v>21.69</v>
      </c>
      <c r="I2493" s="3">
        <v>101.943</v>
      </c>
      <c r="J2493" s="3">
        <v>2292.6330000000003</v>
      </c>
      <c r="K2493" s="3">
        <v>3527.1276923076925</v>
      </c>
      <c r="L2493" s="4">
        <v>0.35</v>
      </c>
    </row>
    <row r="2494" spans="1:12" x14ac:dyDescent="0.35">
      <c r="A2494" s="1" t="s">
        <v>4328</v>
      </c>
      <c r="B2494" t="s">
        <v>4329</v>
      </c>
      <c r="C2494" t="s">
        <v>363</v>
      </c>
      <c r="D2494" t="s">
        <v>364</v>
      </c>
      <c r="E2494">
        <v>1</v>
      </c>
      <c r="F2494" s="2">
        <v>1089</v>
      </c>
      <c r="G2494" s="3">
        <v>2246</v>
      </c>
      <c r="H2494" s="3">
        <v>10.89</v>
      </c>
      <c r="I2494" s="3">
        <v>51.183</v>
      </c>
      <c r="J2494" s="3">
        <v>1151.0730000000001</v>
      </c>
      <c r="K2494" s="3">
        <v>1770.8815384615386</v>
      </c>
      <c r="L2494" s="4">
        <v>0.35000000000000003</v>
      </c>
    </row>
    <row r="2495" spans="1:12" x14ac:dyDescent="0.35">
      <c r="A2495" s="1" t="s">
        <v>4330</v>
      </c>
      <c r="B2495" t="s">
        <v>4331</v>
      </c>
      <c r="C2495" t="s">
        <v>363</v>
      </c>
      <c r="D2495" t="s">
        <v>364</v>
      </c>
      <c r="E2495">
        <v>1</v>
      </c>
      <c r="F2495" s="2">
        <v>796</v>
      </c>
      <c r="G2495" s="3">
        <v>1948.4752000000001</v>
      </c>
      <c r="H2495" s="3">
        <v>7.96</v>
      </c>
      <c r="I2495" s="3">
        <v>37.411999999999999</v>
      </c>
      <c r="J2495" s="3">
        <v>841.37200000000007</v>
      </c>
      <c r="K2495" s="3">
        <v>1294.4184615384615</v>
      </c>
      <c r="L2495" s="4">
        <v>0.34999999999999992</v>
      </c>
    </row>
    <row r="2496" spans="1:12" x14ac:dyDescent="0.35">
      <c r="A2496" s="1" t="s">
        <v>4332</v>
      </c>
      <c r="B2496" t="s">
        <v>1771</v>
      </c>
      <c r="C2496" t="s">
        <v>363</v>
      </c>
      <c r="D2496" t="s">
        <v>364</v>
      </c>
      <c r="E2496">
        <v>1</v>
      </c>
      <c r="F2496" s="2">
        <v>1089</v>
      </c>
      <c r="G2496" s="3">
        <v>2246</v>
      </c>
      <c r="H2496" s="3">
        <v>10.89</v>
      </c>
      <c r="I2496" s="3">
        <v>51.183</v>
      </c>
      <c r="J2496" s="3">
        <v>1151.0730000000001</v>
      </c>
      <c r="K2496" s="3">
        <v>1770.8815384615386</v>
      </c>
      <c r="L2496" s="4">
        <v>0.35000000000000003</v>
      </c>
    </row>
    <row r="2497" spans="1:12" x14ac:dyDescent="0.35">
      <c r="A2497" s="1" t="s">
        <v>4333</v>
      </c>
      <c r="B2497" t="s">
        <v>3102</v>
      </c>
      <c r="C2497" t="s">
        <v>363</v>
      </c>
      <c r="D2497" t="s">
        <v>364</v>
      </c>
      <c r="E2497">
        <v>1</v>
      </c>
      <c r="F2497" s="2">
        <v>3249</v>
      </c>
      <c r="G2497" s="3">
        <v>6699</v>
      </c>
      <c r="H2497" s="3">
        <v>32.49</v>
      </c>
      <c r="I2497" s="3">
        <v>152.703</v>
      </c>
      <c r="J2497" s="3">
        <v>3434.1929999999998</v>
      </c>
      <c r="K2497" s="3">
        <v>5283.373846153846</v>
      </c>
      <c r="L2497" s="4">
        <v>0.35000000000000003</v>
      </c>
    </row>
    <row r="2498" spans="1:12" x14ac:dyDescent="0.35">
      <c r="A2498" s="1" t="s">
        <v>4334</v>
      </c>
      <c r="B2498" t="s">
        <v>4335</v>
      </c>
      <c r="C2498" t="s">
        <v>363</v>
      </c>
      <c r="D2498" t="s">
        <v>364</v>
      </c>
      <c r="E2498">
        <v>1</v>
      </c>
      <c r="F2498" s="2">
        <v>270.99</v>
      </c>
      <c r="G2498" s="3">
        <v>559</v>
      </c>
      <c r="H2498" s="3">
        <v>2.7099000000000002</v>
      </c>
      <c r="I2498" s="3">
        <v>12.73653</v>
      </c>
      <c r="J2498" s="3">
        <v>286.43643000000003</v>
      </c>
      <c r="K2498" s="3">
        <v>440.67143076923082</v>
      </c>
      <c r="L2498" s="4">
        <v>0.35000000000000003</v>
      </c>
    </row>
    <row r="2499" spans="1:12" x14ac:dyDescent="0.35">
      <c r="A2499" s="1" t="s">
        <v>4336</v>
      </c>
      <c r="B2499" t="s">
        <v>4337</v>
      </c>
      <c r="C2499" t="s">
        <v>363</v>
      </c>
      <c r="D2499" t="s">
        <v>364</v>
      </c>
      <c r="E2499">
        <v>1</v>
      </c>
      <c r="F2499" s="2">
        <v>5596</v>
      </c>
      <c r="G2499" s="3">
        <v>13698.081</v>
      </c>
      <c r="H2499" s="3">
        <v>55.96</v>
      </c>
      <c r="I2499" s="3">
        <v>263.012</v>
      </c>
      <c r="J2499" s="3">
        <v>5914.9719999999998</v>
      </c>
      <c r="K2499" s="3">
        <v>9099.956923076923</v>
      </c>
      <c r="L2499" s="4">
        <v>0.35000000000000003</v>
      </c>
    </row>
    <row r="2500" spans="1:12" x14ac:dyDescent="0.35">
      <c r="A2500" s="1" t="s">
        <v>4338</v>
      </c>
      <c r="B2500" t="s">
        <v>4339</v>
      </c>
      <c r="C2500" t="s">
        <v>363</v>
      </c>
      <c r="D2500" t="s">
        <v>364</v>
      </c>
      <c r="E2500">
        <v>1</v>
      </c>
      <c r="F2500" s="2">
        <v>7349</v>
      </c>
      <c r="G2500" s="3">
        <v>15153</v>
      </c>
      <c r="H2500" s="3">
        <v>73.489999999999995</v>
      </c>
      <c r="I2500" s="3">
        <v>345.40300000000002</v>
      </c>
      <c r="J2500" s="3">
        <v>7767.893</v>
      </c>
      <c r="K2500" s="3">
        <v>11950.604615384615</v>
      </c>
      <c r="L2500" s="4">
        <v>0.35</v>
      </c>
    </row>
    <row r="2501" spans="1:12" x14ac:dyDescent="0.35">
      <c r="A2501" s="1" t="s">
        <v>4340</v>
      </c>
      <c r="B2501" t="s">
        <v>3098</v>
      </c>
      <c r="C2501" t="s">
        <v>363</v>
      </c>
      <c r="D2501" t="s">
        <v>364</v>
      </c>
      <c r="E2501">
        <v>1</v>
      </c>
      <c r="F2501" s="2">
        <v>7349</v>
      </c>
      <c r="G2501" s="3">
        <v>15153</v>
      </c>
      <c r="H2501" s="3">
        <v>73.489999999999995</v>
      </c>
      <c r="I2501" s="3">
        <v>345.40300000000002</v>
      </c>
      <c r="J2501" s="3">
        <v>7767.893</v>
      </c>
      <c r="K2501" s="3">
        <v>11950.604615384615</v>
      </c>
      <c r="L2501" s="4">
        <v>0.35</v>
      </c>
    </row>
    <row r="2502" spans="1:12" x14ac:dyDescent="0.35">
      <c r="A2502" s="1" t="s">
        <v>4341</v>
      </c>
      <c r="B2502" t="s">
        <v>4342</v>
      </c>
      <c r="C2502" t="s">
        <v>363</v>
      </c>
      <c r="D2502" t="s">
        <v>364</v>
      </c>
      <c r="E2502">
        <v>1</v>
      </c>
      <c r="F2502" s="2">
        <v>2279</v>
      </c>
      <c r="G2502" s="3">
        <v>4699</v>
      </c>
      <c r="H2502" s="3">
        <v>22.79</v>
      </c>
      <c r="I2502" s="3">
        <v>107.113</v>
      </c>
      <c r="J2502" s="3">
        <v>2408.9029999999998</v>
      </c>
      <c r="K2502" s="3">
        <v>3706.0046153846151</v>
      </c>
      <c r="L2502" s="4">
        <v>0.35000000000000003</v>
      </c>
    </row>
    <row r="2503" spans="1:12" x14ac:dyDescent="0.35">
      <c r="A2503" s="1" t="s">
        <v>4343</v>
      </c>
      <c r="B2503" t="s">
        <v>4344</v>
      </c>
      <c r="C2503" t="s">
        <v>17</v>
      </c>
      <c r="D2503" t="s">
        <v>18</v>
      </c>
      <c r="E2503">
        <v>1</v>
      </c>
      <c r="F2503" s="2">
        <v>174</v>
      </c>
      <c r="G2503" s="3">
        <v>425.9248</v>
      </c>
      <c r="H2503" s="3">
        <v>1.74</v>
      </c>
      <c r="I2503" s="3">
        <v>8.1780000000000008</v>
      </c>
      <c r="J2503" s="3">
        <v>183.91800000000001</v>
      </c>
      <c r="K2503" s="3">
        <v>282.95076923076925</v>
      </c>
      <c r="L2503" s="4">
        <v>0.35000000000000003</v>
      </c>
    </row>
    <row r="2504" spans="1:12" x14ac:dyDescent="0.35">
      <c r="A2504" s="1" t="s">
        <v>4345</v>
      </c>
      <c r="B2504" t="s">
        <v>4346</v>
      </c>
      <c r="C2504" t="s">
        <v>17</v>
      </c>
      <c r="D2504" t="s">
        <v>18</v>
      </c>
      <c r="E2504">
        <v>1</v>
      </c>
      <c r="F2504" s="2">
        <v>1162.5</v>
      </c>
      <c r="G2504" s="3">
        <v>2845.6064000000001</v>
      </c>
      <c r="H2504" s="3">
        <v>11.625</v>
      </c>
      <c r="I2504" s="3">
        <v>54.637500000000003</v>
      </c>
      <c r="J2504" s="3">
        <v>1228.7625</v>
      </c>
      <c r="K2504" s="3">
        <v>1890.4038461538462</v>
      </c>
      <c r="L2504" s="4">
        <v>0.35</v>
      </c>
    </row>
    <row r="2505" spans="1:12" x14ac:dyDescent="0.35">
      <c r="A2505" s="1" t="s">
        <v>4347</v>
      </c>
      <c r="B2505" t="s">
        <v>4348</v>
      </c>
      <c r="C2505" t="s">
        <v>13</v>
      </c>
      <c r="D2505" t="s">
        <v>14</v>
      </c>
      <c r="E2505">
        <v>1</v>
      </c>
      <c r="F2505" s="2">
        <v>483</v>
      </c>
      <c r="G2505" s="3">
        <v>1182.3055999999999</v>
      </c>
      <c r="H2505" s="3">
        <v>4.83</v>
      </c>
      <c r="I2505" s="3">
        <v>22.701000000000001</v>
      </c>
      <c r="J2505" s="3">
        <v>510.53100000000001</v>
      </c>
      <c r="K2505" s="3">
        <v>785.43230769230763</v>
      </c>
      <c r="L2505" s="4">
        <v>0.34999999999999992</v>
      </c>
    </row>
    <row r="2506" spans="1:12" x14ac:dyDescent="0.35">
      <c r="A2506" s="1" t="s">
        <v>4349</v>
      </c>
      <c r="B2506" t="s">
        <v>4350</v>
      </c>
      <c r="C2506" t="s">
        <v>13</v>
      </c>
      <c r="D2506" t="s">
        <v>14</v>
      </c>
      <c r="E2506">
        <v>1</v>
      </c>
      <c r="F2506" s="2">
        <v>960.4</v>
      </c>
      <c r="G2506" s="3">
        <v>1981</v>
      </c>
      <c r="H2506" s="3">
        <v>9.6039999999999992</v>
      </c>
      <c r="I2506" s="3">
        <v>45.138799999999996</v>
      </c>
      <c r="J2506" s="3">
        <v>1015.1428</v>
      </c>
      <c r="K2506" s="3">
        <v>1561.7581538461538</v>
      </c>
      <c r="L2506" s="4">
        <v>0.35000000000000003</v>
      </c>
    </row>
    <row r="2507" spans="1:12" x14ac:dyDescent="0.35">
      <c r="A2507" s="1" t="s">
        <v>4351</v>
      </c>
      <c r="B2507" t="s">
        <v>4352</v>
      </c>
      <c r="C2507" t="s">
        <v>1467</v>
      </c>
      <c r="D2507" t="s">
        <v>1468</v>
      </c>
      <c r="E2507">
        <v>1</v>
      </c>
      <c r="F2507" s="2">
        <v>11.85</v>
      </c>
      <c r="G2507" s="3">
        <v>41.87</v>
      </c>
      <c r="H2507" s="3">
        <v>0.11849999999999999</v>
      </c>
      <c r="I2507" s="3">
        <v>0.55694999999999995</v>
      </c>
      <c r="J2507" s="3">
        <v>12.525449999999999</v>
      </c>
      <c r="K2507" s="3">
        <v>19.269923076923074</v>
      </c>
      <c r="L2507" s="4">
        <v>0.35</v>
      </c>
    </row>
    <row r="2508" spans="1:12" x14ac:dyDescent="0.35">
      <c r="A2508" s="1" t="s">
        <v>4353</v>
      </c>
      <c r="B2508" t="s">
        <v>4354</v>
      </c>
      <c r="C2508" t="s">
        <v>34</v>
      </c>
      <c r="D2508" t="s">
        <v>35</v>
      </c>
      <c r="E2508">
        <v>1</v>
      </c>
      <c r="F2508" s="2">
        <v>558.80999999999995</v>
      </c>
      <c r="G2508" s="3">
        <v>1367.8784000000001</v>
      </c>
      <c r="H2508" s="3">
        <v>5.5880999999999998</v>
      </c>
      <c r="I2508" s="3">
        <v>26.264069999999997</v>
      </c>
      <c r="J2508" s="3">
        <v>590.66216999999995</v>
      </c>
      <c r="K2508" s="3">
        <v>908.71103076923066</v>
      </c>
      <c r="L2508" s="4">
        <v>0.35</v>
      </c>
    </row>
    <row r="2509" spans="1:12" x14ac:dyDescent="0.35">
      <c r="A2509" s="1" t="s">
        <v>4355</v>
      </c>
      <c r="B2509" t="s">
        <v>1563</v>
      </c>
      <c r="C2509" t="s">
        <v>34</v>
      </c>
      <c r="D2509" t="s">
        <v>35</v>
      </c>
      <c r="E2509">
        <v>1</v>
      </c>
      <c r="F2509" s="2">
        <v>856.76</v>
      </c>
      <c r="G2509" s="3">
        <v>2097.2112000000002</v>
      </c>
      <c r="H2509" s="3">
        <v>8.5676000000000005</v>
      </c>
      <c r="I2509" s="3">
        <v>40.267719999999997</v>
      </c>
      <c r="J2509" s="3">
        <v>905.5953199999999</v>
      </c>
      <c r="K2509" s="3">
        <v>1393.223569230769</v>
      </c>
      <c r="L2509" s="4">
        <v>0.35</v>
      </c>
    </row>
    <row r="2510" spans="1:12" x14ac:dyDescent="0.35">
      <c r="A2510" s="1" t="s">
        <v>4356</v>
      </c>
      <c r="B2510" t="s">
        <v>4357</v>
      </c>
      <c r="C2510" t="s">
        <v>34</v>
      </c>
      <c r="D2510" t="s">
        <v>35</v>
      </c>
      <c r="E2510">
        <v>1</v>
      </c>
      <c r="F2510" s="2">
        <v>81.99</v>
      </c>
      <c r="G2510" s="3">
        <v>229.6</v>
      </c>
      <c r="H2510" s="3">
        <v>0.81989999999999996</v>
      </c>
      <c r="I2510" s="3">
        <v>3.8535299999999997</v>
      </c>
      <c r="J2510" s="3">
        <v>86.663430000000005</v>
      </c>
      <c r="K2510" s="3">
        <v>133.32835384615385</v>
      </c>
      <c r="L2510" s="4">
        <v>0.35</v>
      </c>
    </row>
    <row r="2511" spans="1:12" x14ac:dyDescent="0.35">
      <c r="A2511" s="1" t="s">
        <v>4358</v>
      </c>
      <c r="B2511" t="s">
        <v>4359</v>
      </c>
      <c r="C2511" t="s">
        <v>13</v>
      </c>
      <c r="D2511" t="s">
        <v>14</v>
      </c>
      <c r="E2511">
        <v>1</v>
      </c>
      <c r="F2511" s="2">
        <v>27125.63</v>
      </c>
      <c r="G2511" s="3">
        <v>55930</v>
      </c>
      <c r="H2511" s="3">
        <v>271.25630000000001</v>
      </c>
      <c r="I2511" s="3">
        <v>1274.90461</v>
      </c>
      <c r="J2511" s="3">
        <v>28671.790910000003</v>
      </c>
      <c r="K2511" s="3">
        <v>44110.447553846156</v>
      </c>
      <c r="L2511" s="4">
        <v>0.35</v>
      </c>
    </row>
    <row r="2512" spans="1:12" x14ac:dyDescent="0.35">
      <c r="A2512" s="1" t="s">
        <v>4360</v>
      </c>
      <c r="B2512" t="s">
        <v>4361</v>
      </c>
      <c r="C2512" t="s">
        <v>21</v>
      </c>
      <c r="D2512" t="s">
        <v>22</v>
      </c>
      <c r="E2512">
        <v>1</v>
      </c>
      <c r="F2512" s="2">
        <v>39.700000000000003</v>
      </c>
      <c r="G2512" s="3">
        <v>97</v>
      </c>
      <c r="H2512" s="3">
        <v>0.39700000000000002</v>
      </c>
      <c r="I2512" s="3">
        <v>1.8659000000000001</v>
      </c>
      <c r="J2512" s="3">
        <v>41.962900000000005</v>
      </c>
      <c r="K2512" s="3">
        <v>64.558307692307693</v>
      </c>
      <c r="L2512" s="4">
        <v>0.34999999999999992</v>
      </c>
    </row>
    <row r="2513" spans="1:12" x14ac:dyDescent="0.35">
      <c r="A2513" s="1" t="s">
        <v>4362</v>
      </c>
      <c r="B2513" t="s">
        <v>4363</v>
      </c>
      <c r="C2513" t="s">
        <v>13</v>
      </c>
      <c r="D2513" t="s">
        <v>14</v>
      </c>
      <c r="E2513">
        <v>1</v>
      </c>
      <c r="F2513" s="2">
        <v>245</v>
      </c>
      <c r="G2513" s="3">
        <v>504.86239999999998</v>
      </c>
      <c r="H2513" s="3">
        <v>2.4500000000000002</v>
      </c>
      <c r="I2513" s="3">
        <v>11.515000000000001</v>
      </c>
      <c r="J2513" s="3">
        <v>258.96499999999997</v>
      </c>
      <c r="K2513" s="3">
        <v>398.40769230769223</v>
      </c>
      <c r="L2513" s="4">
        <v>0.34999999999999992</v>
      </c>
    </row>
    <row r="2514" spans="1:12" x14ac:dyDescent="0.35">
      <c r="A2514" s="1" t="s">
        <v>4364</v>
      </c>
      <c r="B2514" t="s">
        <v>4365</v>
      </c>
      <c r="C2514" t="s">
        <v>13</v>
      </c>
      <c r="D2514" t="s">
        <v>14</v>
      </c>
      <c r="E2514">
        <v>1</v>
      </c>
      <c r="F2514" s="2">
        <v>847.5</v>
      </c>
      <c r="G2514" s="3">
        <v>1748</v>
      </c>
      <c r="H2514" s="3">
        <v>8.4749999999999996</v>
      </c>
      <c r="I2514" s="3">
        <v>39.832500000000003</v>
      </c>
      <c r="J2514" s="3">
        <v>895.8075</v>
      </c>
      <c r="K2514" s="3">
        <v>1378.1653846153845</v>
      </c>
      <c r="L2514" s="4">
        <v>0.34999999999999992</v>
      </c>
    </row>
    <row r="2515" spans="1:12" x14ac:dyDescent="0.35">
      <c r="A2515" s="1" t="s">
        <v>4366</v>
      </c>
      <c r="B2515" t="s">
        <v>4365</v>
      </c>
      <c r="C2515" t="s">
        <v>13</v>
      </c>
      <c r="D2515" t="s">
        <v>14</v>
      </c>
      <c r="E2515">
        <v>1</v>
      </c>
      <c r="F2515" s="2">
        <v>1695.63</v>
      </c>
      <c r="G2515" s="3">
        <v>3497</v>
      </c>
      <c r="H2515" s="3">
        <v>16.956300000000002</v>
      </c>
      <c r="I2515" s="3">
        <v>79.694610000000011</v>
      </c>
      <c r="J2515" s="3">
        <v>1792.2809100000002</v>
      </c>
      <c r="K2515" s="3">
        <v>2757.3552461538461</v>
      </c>
      <c r="L2515" s="4">
        <v>0.34999999999999992</v>
      </c>
    </row>
    <row r="2516" spans="1:12" x14ac:dyDescent="0.35">
      <c r="A2516" s="1" t="s">
        <v>4367</v>
      </c>
      <c r="B2516" t="s">
        <v>4368</v>
      </c>
      <c r="C2516" t="s">
        <v>34</v>
      </c>
      <c r="D2516" t="s">
        <v>35</v>
      </c>
      <c r="E2516">
        <v>1</v>
      </c>
      <c r="F2516" s="2">
        <v>386.1</v>
      </c>
      <c r="G2516" s="3">
        <v>945.11199999999997</v>
      </c>
      <c r="H2516" s="3">
        <v>3.8610000000000002</v>
      </c>
      <c r="I2516" s="3">
        <v>18.146700000000003</v>
      </c>
      <c r="J2516" s="3">
        <v>408.10770000000002</v>
      </c>
      <c r="K2516" s="3">
        <v>627.85800000000006</v>
      </c>
      <c r="L2516" s="4">
        <v>0.35000000000000003</v>
      </c>
    </row>
    <row r="2517" spans="1:12" x14ac:dyDescent="0.35">
      <c r="A2517" s="1" t="s">
        <v>4369</v>
      </c>
      <c r="B2517" t="s">
        <v>4370</v>
      </c>
      <c r="C2517" t="s">
        <v>34</v>
      </c>
      <c r="D2517" t="s">
        <v>35</v>
      </c>
      <c r="E2517">
        <v>1</v>
      </c>
      <c r="F2517" s="2">
        <v>3475.57</v>
      </c>
      <c r="G2517" s="3">
        <v>7844.48</v>
      </c>
      <c r="H2517" s="3">
        <v>34.755700000000004</v>
      </c>
      <c r="I2517" s="3">
        <v>163.35178999999999</v>
      </c>
      <c r="J2517" s="3">
        <v>3673.6774900000005</v>
      </c>
      <c r="K2517" s="3">
        <v>5651.8115230769235</v>
      </c>
      <c r="L2517" s="4">
        <v>0.35</v>
      </c>
    </row>
    <row r="2518" spans="1:12" x14ac:dyDescent="0.35">
      <c r="A2518" s="1" t="s">
        <v>4371</v>
      </c>
      <c r="B2518" t="s">
        <v>4372</v>
      </c>
      <c r="C2518" t="s">
        <v>13</v>
      </c>
      <c r="D2518" t="s">
        <v>14</v>
      </c>
      <c r="E2518">
        <v>1</v>
      </c>
      <c r="F2518" s="2">
        <v>273.83999999999997</v>
      </c>
      <c r="G2518" s="3">
        <v>565</v>
      </c>
      <c r="H2518" s="3">
        <v>2.7383999999999999</v>
      </c>
      <c r="I2518" s="3">
        <v>12.870479999999999</v>
      </c>
      <c r="J2518" s="3">
        <v>289.44887999999997</v>
      </c>
      <c r="K2518" s="3">
        <v>445.30596923076916</v>
      </c>
      <c r="L2518" s="4">
        <v>0.35</v>
      </c>
    </row>
    <row r="2519" spans="1:12" x14ac:dyDescent="0.35">
      <c r="A2519" s="1" t="s">
        <v>4373</v>
      </c>
      <c r="B2519" t="s">
        <v>4372</v>
      </c>
      <c r="C2519" t="s">
        <v>13</v>
      </c>
      <c r="D2519" t="s">
        <v>14</v>
      </c>
      <c r="E2519">
        <v>1</v>
      </c>
      <c r="F2519" s="2">
        <v>273.83999999999997</v>
      </c>
      <c r="G2519" s="3">
        <v>565</v>
      </c>
      <c r="H2519" s="3">
        <v>2.7383999999999999</v>
      </c>
      <c r="I2519" s="3">
        <v>12.870479999999999</v>
      </c>
      <c r="J2519" s="3">
        <v>289.44887999999997</v>
      </c>
      <c r="K2519" s="3">
        <v>445.30596923076916</v>
      </c>
      <c r="L2519" s="4">
        <v>0.35</v>
      </c>
    </row>
    <row r="2520" spans="1:12" x14ac:dyDescent="0.35">
      <c r="A2520" s="1" t="s">
        <v>4374</v>
      </c>
      <c r="B2520" t="s">
        <v>1959</v>
      </c>
      <c r="C2520" t="s">
        <v>13</v>
      </c>
      <c r="D2520" t="s">
        <v>14</v>
      </c>
      <c r="E2520">
        <v>1</v>
      </c>
      <c r="F2520" s="2">
        <v>1295.28</v>
      </c>
      <c r="G2520" s="3">
        <v>2671</v>
      </c>
      <c r="H2520" s="3">
        <v>12.9528</v>
      </c>
      <c r="I2520" s="3">
        <v>60.878160000000001</v>
      </c>
      <c r="J2520" s="3">
        <v>1369.11096</v>
      </c>
      <c r="K2520" s="3">
        <v>2106.3245538461538</v>
      </c>
      <c r="L2520" s="4">
        <v>0.35</v>
      </c>
    </row>
    <row r="2521" spans="1:12" x14ac:dyDescent="0.35">
      <c r="A2521" s="1" t="s">
        <v>4375</v>
      </c>
      <c r="B2521" t="s">
        <v>4376</v>
      </c>
      <c r="C2521" t="s">
        <v>13</v>
      </c>
      <c r="D2521" t="s">
        <v>14</v>
      </c>
      <c r="E2521">
        <v>1</v>
      </c>
      <c r="F2521" s="2">
        <v>1355.76</v>
      </c>
      <c r="G2521" s="3">
        <v>2796</v>
      </c>
      <c r="H2521" s="3">
        <v>13.557600000000001</v>
      </c>
      <c r="I2521" s="3">
        <v>63.72072</v>
      </c>
      <c r="J2521" s="3">
        <v>1433.0383200000001</v>
      </c>
      <c r="K2521" s="3">
        <v>2204.6743384615384</v>
      </c>
      <c r="L2521" s="4">
        <v>0.34999999999999992</v>
      </c>
    </row>
    <row r="2522" spans="1:12" x14ac:dyDescent="0.35">
      <c r="A2522" s="1" t="s">
        <v>4377</v>
      </c>
      <c r="B2522" t="s">
        <v>4378</v>
      </c>
      <c r="C2522" t="s">
        <v>13</v>
      </c>
      <c r="D2522" t="s">
        <v>14</v>
      </c>
      <c r="E2522">
        <v>1</v>
      </c>
      <c r="F2522" s="2">
        <v>302.39999999999998</v>
      </c>
      <c r="G2522" s="3">
        <v>624</v>
      </c>
      <c r="H2522" s="3">
        <v>3.024</v>
      </c>
      <c r="I2522" s="3">
        <v>14.2128</v>
      </c>
      <c r="J2522" s="3">
        <v>319.63679999999999</v>
      </c>
      <c r="K2522" s="3">
        <v>491.74892307692306</v>
      </c>
      <c r="L2522" s="4">
        <v>0.35</v>
      </c>
    </row>
    <row r="2523" spans="1:12" x14ac:dyDescent="0.35">
      <c r="A2523" s="1" t="s">
        <v>4379</v>
      </c>
      <c r="B2523" t="s">
        <v>4380</v>
      </c>
      <c r="C2523" t="s">
        <v>17</v>
      </c>
      <c r="D2523" t="s">
        <v>18</v>
      </c>
      <c r="E2523">
        <v>1</v>
      </c>
      <c r="F2523" s="2">
        <v>115</v>
      </c>
      <c r="G2523" s="3">
        <v>281.50080000000003</v>
      </c>
      <c r="H2523" s="3">
        <v>1.1500000000000001</v>
      </c>
      <c r="I2523" s="3">
        <v>5.4050000000000002</v>
      </c>
      <c r="J2523" s="3">
        <v>121.55500000000001</v>
      </c>
      <c r="K2523" s="3">
        <v>187.00769230769231</v>
      </c>
      <c r="L2523" s="4">
        <v>0.35</v>
      </c>
    </row>
    <row r="2524" spans="1:12" x14ac:dyDescent="0.35">
      <c r="A2524" s="1" t="s">
        <v>4381</v>
      </c>
      <c r="B2524" t="s">
        <v>4382</v>
      </c>
      <c r="C2524" t="s">
        <v>21</v>
      </c>
      <c r="D2524" t="s">
        <v>22</v>
      </c>
      <c r="E2524">
        <v>1</v>
      </c>
      <c r="F2524" s="2">
        <v>4033.25</v>
      </c>
      <c r="G2524" s="3">
        <v>9872.7327999999998</v>
      </c>
      <c r="H2524" s="3">
        <v>40.332500000000003</v>
      </c>
      <c r="I2524" s="3">
        <v>189.56274999999999</v>
      </c>
      <c r="J2524" s="3">
        <v>4263.1452499999996</v>
      </c>
      <c r="K2524" s="3">
        <v>6558.6849999999995</v>
      </c>
      <c r="L2524" s="4">
        <v>0.35000000000000003</v>
      </c>
    </row>
    <row r="2525" spans="1:12" x14ac:dyDescent="0.35">
      <c r="A2525" s="1" t="s">
        <v>4383</v>
      </c>
      <c r="B2525" t="s">
        <v>4384</v>
      </c>
      <c r="C2525" t="s">
        <v>21</v>
      </c>
      <c r="D2525" t="s">
        <v>22</v>
      </c>
      <c r="E2525">
        <v>1</v>
      </c>
      <c r="F2525" s="2">
        <v>3939</v>
      </c>
      <c r="G2525" s="3">
        <v>9642.0239999999994</v>
      </c>
      <c r="H2525" s="3">
        <v>39.39</v>
      </c>
      <c r="I2525" s="3">
        <v>185.13300000000001</v>
      </c>
      <c r="J2525" s="3">
        <v>4163.5230000000001</v>
      </c>
      <c r="K2525" s="3">
        <v>6405.42</v>
      </c>
      <c r="L2525" s="4">
        <v>0.35</v>
      </c>
    </row>
    <row r="2526" spans="1:12" x14ac:dyDescent="0.35">
      <c r="A2526" s="1" t="s">
        <v>4385</v>
      </c>
      <c r="B2526" t="s">
        <v>4386</v>
      </c>
      <c r="C2526" t="s">
        <v>21</v>
      </c>
      <c r="D2526" t="s">
        <v>22</v>
      </c>
      <c r="E2526">
        <v>1</v>
      </c>
      <c r="F2526" s="2">
        <v>4520.75</v>
      </c>
      <c r="G2526" s="3">
        <v>11066.048000000001</v>
      </c>
      <c r="H2526" s="3">
        <v>45.207500000000003</v>
      </c>
      <c r="I2526" s="3">
        <v>212.47524999999999</v>
      </c>
      <c r="J2526" s="3">
        <v>4778.4327500000009</v>
      </c>
      <c r="K2526" s="3">
        <v>7351.4350000000013</v>
      </c>
      <c r="L2526" s="4">
        <v>0.35</v>
      </c>
    </row>
    <row r="2527" spans="1:12" x14ac:dyDescent="0.35">
      <c r="A2527" s="1" t="s">
        <v>4387</v>
      </c>
      <c r="B2527" t="s">
        <v>4388</v>
      </c>
      <c r="C2527" t="s">
        <v>21</v>
      </c>
      <c r="D2527" t="s">
        <v>22</v>
      </c>
      <c r="E2527">
        <v>1</v>
      </c>
      <c r="F2527" s="2">
        <v>6064.5</v>
      </c>
      <c r="G2527" s="3">
        <v>14844.894</v>
      </c>
      <c r="H2527" s="3">
        <v>60.645000000000003</v>
      </c>
      <c r="I2527" s="3">
        <v>285.03149999999999</v>
      </c>
      <c r="J2527" s="3">
        <v>6410.1765000000005</v>
      </c>
      <c r="K2527" s="3">
        <v>9861.8100000000013</v>
      </c>
      <c r="L2527" s="4">
        <v>0.35000000000000003</v>
      </c>
    </row>
    <row r="2528" spans="1:12" x14ac:dyDescent="0.35">
      <c r="A2528" s="1" t="s">
        <v>4389</v>
      </c>
      <c r="B2528" t="s">
        <v>1816</v>
      </c>
      <c r="C2528" t="s">
        <v>21</v>
      </c>
      <c r="D2528" t="s">
        <v>22</v>
      </c>
      <c r="E2528">
        <v>1</v>
      </c>
      <c r="F2528" s="2">
        <v>5703.75</v>
      </c>
      <c r="G2528" s="3">
        <v>13961.841</v>
      </c>
      <c r="H2528" s="3">
        <v>57.037500000000001</v>
      </c>
      <c r="I2528" s="3">
        <v>268.07625000000002</v>
      </c>
      <c r="J2528" s="3">
        <v>6028.8637500000004</v>
      </c>
      <c r="K2528" s="3">
        <v>9275.1750000000011</v>
      </c>
      <c r="L2528" s="4">
        <v>0.35000000000000003</v>
      </c>
    </row>
    <row r="2529" spans="1:12" x14ac:dyDescent="0.35">
      <c r="A2529" s="1" t="s">
        <v>4390</v>
      </c>
      <c r="B2529" t="s">
        <v>4391</v>
      </c>
      <c r="C2529" t="s">
        <v>21</v>
      </c>
      <c r="D2529" t="s">
        <v>22</v>
      </c>
      <c r="E2529">
        <v>1</v>
      </c>
      <c r="F2529" s="2">
        <v>4514.25</v>
      </c>
      <c r="G2529" s="3">
        <v>11050.144</v>
      </c>
      <c r="H2529" s="3">
        <v>45.142499999999998</v>
      </c>
      <c r="I2529" s="3">
        <v>212.16974999999999</v>
      </c>
      <c r="J2529" s="3">
        <v>4771.5622499999999</v>
      </c>
      <c r="K2529" s="3">
        <v>7340.8649999999998</v>
      </c>
      <c r="L2529" s="4">
        <v>0.35</v>
      </c>
    </row>
    <row r="2530" spans="1:12" x14ac:dyDescent="0.35">
      <c r="A2530" s="1" t="s">
        <v>4392</v>
      </c>
      <c r="B2530" t="s">
        <v>4393</v>
      </c>
      <c r="C2530" t="s">
        <v>21</v>
      </c>
      <c r="D2530" t="s">
        <v>22</v>
      </c>
      <c r="E2530">
        <v>1</v>
      </c>
      <c r="F2530" s="2">
        <v>1729</v>
      </c>
      <c r="G2530" s="3">
        <v>4232.3119999999999</v>
      </c>
      <c r="H2530" s="3">
        <v>17.29</v>
      </c>
      <c r="I2530" s="3">
        <v>81.263000000000005</v>
      </c>
      <c r="J2530" s="3">
        <v>1827.5529999999999</v>
      </c>
      <c r="K2530" s="3">
        <v>2811.62</v>
      </c>
      <c r="L2530" s="4">
        <v>0.35000000000000003</v>
      </c>
    </row>
    <row r="2531" spans="1:12" x14ac:dyDescent="0.35">
      <c r="A2531" s="1" t="s">
        <v>4394</v>
      </c>
      <c r="B2531" t="s">
        <v>4395</v>
      </c>
      <c r="C2531" t="s">
        <v>1467</v>
      </c>
      <c r="D2531" t="s">
        <v>1468</v>
      </c>
      <c r="E2531">
        <v>1</v>
      </c>
      <c r="F2531" s="2">
        <v>83.22</v>
      </c>
      <c r="G2531" s="3">
        <v>329.32479999999998</v>
      </c>
      <c r="H2531" s="3">
        <v>0.83220000000000005</v>
      </c>
      <c r="I2531" s="3">
        <v>3.91134</v>
      </c>
      <c r="J2531" s="3">
        <v>87.963539999999995</v>
      </c>
      <c r="K2531" s="3">
        <v>135.32852307692306</v>
      </c>
      <c r="L2531" s="4">
        <v>0.35</v>
      </c>
    </row>
    <row r="2532" spans="1:12" x14ac:dyDescent="0.35">
      <c r="A2532" s="1" t="s">
        <v>4396</v>
      </c>
      <c r="B2532" t="s">
        <v>1961</v>
      </c>
      <c r="C2532" t="s">
        <v>13</v>
      </c>
      <c r="D2532" t="s">
        <v>14</v>
      </c>
      <c r="E2532">
        <v>1</v>
      </c>
      <c r="F2532" s="2">
        <v>2100</v>
      </c>
      <c r="G2532" s="3">
        <v>4330</v>
      </c>
      <c r="H2532" s="3">
        <v>21</v>
      </c>
      <c r="I2532" s="3">
        <v>98.7</v>
      </c>
      <c r="J2532" s="3">
        <v>2219.6999999999998</v>
      </c>
      <c r="K2532" s="3">
        <v>3414.9230769230767</v>
      </c>
      <c r="L2532" s="4">
        <v>0.35000000000000003</v>
      </c>
    </row>
    <row r="2533" spans="1:12" x14ac:dyDescent="0.35">
      <c r="A2533" s="1" t="s">
        <v>4397</v>
      </c>
      <c r="B2533" t="s">
        <v>3142</v>
      </c>
      <c r="C2533" t="s">
        <v>13</v>
      </c>
      <c r="D2533" t="s">
        <v>14</v>
      </c>
      <c r="E2533">
        <v>1</v>
      </c>
      <c r="F2533" s="2">
        <v>2199.12</v>
      </c>
      <c r="G2533" s="3">
        <v>4535</v>
      </c>
      <c r="H2533" s="3">
        <v>21.991199999999999</v>
      </c>
      <c r="I2533" s="3">
        <v>103.35863999999999</v>
      </c>
      <c r="J2533" s="3">
        <v>2324.4698399999997</v>
      </c>
      <c r="K2533" s="3">
        <v>3576.1074461538456</v>
      </c>
      <c r="L2533" s="4">
        <v>0.35</v>
      </c>
    </row>
    <row r="2534" spans="1:12" x14ac:dyDescent="0.35">
      <c r="A2534" s="1" t="s">
        <v>4398</v>
      </c>
      <c r="B2534" t="s">
        <v>3142</v>
      </c>
      <c r="C2534" t="s">
        <v>13</v>
      </c>
      <c r="D2534" t="s">
        <v>14</v>
      </c>
      <c r="E2534">
        <v>1</v>
      </c>
      <c r="F2534" s="2">
        <v>1693.44</v>
      </c>
      <c r="G2534" s="3">
        <v>3492</v>
      </c>
      <c r="H2534" s="3">
        <v>16.9344</v>
      </c>
      <c r="I2534" s="3">
        <v>79.591679999999997</v>
      </c>
      <c r="J2534" s="3">
        <v>1789.9660800000001</v>
      </c>
      <c r="K2534" s="3">
        <v>2753.7939692307696</v>
      </c>
      <c r="L2534" s="4">
        <v>0.35000000000000003</v>
      </c>
    </row>
    <row r="2535" spans="1:12" x14ac:dyDescent="0.35">
      <c r="A2535" s="1" t="s">
        <v>4399</v>
      </c>
      <c r="B2535" t="s">
        <v>4400</v>
      </c>
      <c r="C2535" t="s">
        <v>13</v>
      </c>
      <c r="D2535" t="s">
        <v>14</v>
      </c>
      <c r="E2535">
        <v>1</v>
      </c>
      <c r="F2535" s="2">
        <v>942.48</v>
      </c>
      <c r="G2535" s="3">
        <v>1944</v>
      </c>
      <c r="H2535" s="3">
        <v>9.4248000000000012</v>
      </c>
      <c r="I2535" s="3">
        <v>44.296559999999999</v>
      </c>
      <c r="J2535" s="3">
        <v>996.20136000000002</v>
      </c>
      <c r="K2535" s="3">
        <v>1532.617476923077</v>
      </c>
      <c r="L2535" s="4">
        <v>0.35000000000000003</v>
      </c>
    </row>
    <row r="2536" spans="1:12" x14ac:dyDescent="0.35">
      <c r="A2536" s="1" t="s">
        <v>4401</v>
      </c>
      <c r="B2536" t="s">
        <v>4402</v>
      </c>
      <c r="C2536" t="s">
        <v>21</v>
      </c>
      <c r="D2536" t="s">
        <v>22</v>
      </c>
      <c r="E2536">
        <v>1</v>
      </c>
      <c r="F2536" s="2">
        <v>2112.5</v>
      </c>
      <c r="G2536" s="3">
        <v>5171.0511999999999</v>
      </c>
      <c r="H2536" s="3">
        <v>21.125</v>
      </c>
      <c r="I2536" s="3">
        <v>99.287499999999994</v>
      </c>
      <c r="J2536" s="3">
        <v>2232.9124999999999</v>
      </c>
      <c r="K2536" s="3">
        <v>3435.2499999999995</v>
      </c>
      <c r="L2536" s="4">
        <v>0.34999999999999992</v>
      </c>
    </row>
    <row r="2537" spans="1:12" x14ac:dyDescent="0.35">
      <c r="A2537" s="1" t="s">
        <v>4403</v>
      </c>
      <c r="B2537" t="s">
        <v>4404</v>
      </c>
      <c r="C2537" t="s">
        <v>21</v>
      </c>
      <c r="D2537" t="s">
        <v>22</v>
      </c>
      <c r="E2537">
        <v>1</v>
      </c>
      <c r="F2537" s="2">
        <v>2583.75</v>
      </c>
      <c r="G2537" s="3">
        <v>6324.5951999999997</v>
      </c>
      <c r="H2537" s="3">
        <v>25.837500000000002</v>
      </c>
      <c r="I2537" s="3">
        <v>121.43625</v>
      </c>
      <c r="J2537" s="3">
        <v>2731.0237500000003</v>
      </c>
      <c r="K2537" s="3">
        <v>4201.5750000000007</v>
      </c>
      <c r="L2537" s="4">
        <v>0.35000000000000003</v>
      </c>
    </row>
    <row r="2538" spans="1:12" x14ac:dyDescent="0.35">
      <c r="A2538" s="1" t="s">
        <v>4405</v>
      </c>
      <c r="B2538" t="s">
        <v>4406</v>
      </c>
      <c r="C2538" t="s">
        <v>21</v>
      </c>
      <c r="D2538" t="s">
        <v>22</v>
      </c>
      <c r="E2538">
        <v>1</v>
      </c>
      <c r="F2538" s="2">
        <v>2047.5</v>
      </c>
      <c r="G2538" s="3">
        <v>5011.9440000000004</v>
      </c>
      <c r="H2538" s="3">
        <v>20.475000000000001</v>
      </c>
      <c r="I2538" s="3">
        <v>96.232500000000002</v>
      </c>
      <c r="J2538" s="3">
        <v>2164.2075</v>
      </c>
      <c r="K2538" s="3">
        <v>3329.5499999999997</v>
      </c>
      <c r="L2538" s="4">
        <v>0.35</v>
      </c>
    </row>
    <row r="2539" spans="1:12" x14ac:dyDescent="0.35">
      <c r="A2539" s="1" t="s">
        <v>4407</v>
      </c>
      <c r="B2539" t="s">
        <v>4408</v>
      </c>
      <c r="C2539" t="s">
        <v>21</v>
      </c>
      <c r="D2539" t="s">
        <v>22</v>
      </c>
      <c r="E2539">
        <v>1</v>
      </c>
      <c r="F2539" s="2">
        <v>2138.5</v>
      </c>
      <c r="G2539" s="3">
        <v>5234.7007999999996</v>
      </c>
      <c r="H2539" s="3">
        <v>21.385000000000002</v>
      </c>
      <c r="I2539" s="3">
        <v>100.5095</v>
      </c>
      <c r="J2539" s="3">
        <v>2260.3945000000003</v>
      </c>
      <c r="K2539" s="3">
        <v>3477.53</v>
      </c>
      <c r="L2539" s="4">
        <v>0.34999999999999992</v>
      </c>
    </row>
    <row r="2540" spans="1:12" x14ac:dyDescent="0.35">
      <c r="A2540" s="1" t="s">
        <v>4409</v>
      </c>
      <c r="B2540" t="s">
        <v>4410</v>
      </c>
      <c r="C2540" t="s">
        <v>21</v>
      </c>
      <c r="D2540" t="s">
        <v>22</v>
      </c>
      <c r="E2540">
        <v>1</v>
      </c>
      <c r="F2540" s="2">
        <v>2294.5</v>
      </c>
      <c r="G2540" s="3">
        <v>5616.5536000000002</v>
      </c>
      <c r="H2540" s="3">
        <v>22.945</v>
      </c>
      <c r="I2540" s="3">
        <v>107.8415</v>
      </c>
      <c r="J2540" s="3">
        <v>2425.2865000000002</v>
      </c>
      <c r="K2540" s="3">
        <v>3731.21</v>
      </c>
      <c r="L2540" s="4">
        <v>0.35</v>
      </c>
    </row>
    <row r="2541" spans="1:12" x14ac:dyDescent="0.35">
      <c r="A2541" s="1" t="s">
        <v>4411</v>
      </c>
      <c r="B2541" t="s">
        <v>4410</v>
      </c>
      <c r="C2541" t="s">
        <v>21</v>
      </c>
      <c r="D2541" t="s">
        <v>22</v>
      </c>
      <c r="E2541">
        <v>1</v>
      </c>
      <c r="F2541" s="2">
        <v>2125.5</v>
      </c>
      <c r="G2541" s="3">
        <v>5202.8703999999998</v>
      </c>
      <c r="H2541" s="3">
        <v>21.254999999999999</v>
      </c>
      <c r="I2541" s="3">
        <v>99.898499999999999</v>
      </c>
      <c r="J2541" s="3">
        <v>2246.6534999999999</v>
      </c>
      <c r="K2541" s="3">
        <v>3456.39</v>
      </c>
      <c r="L2541" s="4">
        <v>0.35000000000000003</v>
      </c>
    </row>
    <row r="2542" spans="1:12" x14ac:dyDescent="0.35">
      <c r="A2542" s="1" t="s">
        <v>4412</v>
      </c>
      <c r="B2542" t="s">
        <v>4413</v>
      </c>
      <c r="C2542" t="s">
        <v>21</v>
      </c>
      <c r="D2542" t="s">
        <v>22</v>
      </c>
      <c r="E2542">
        <v>1</v>
      </c>
      <c r="F2542" s="2">
        <v>2050.75</v>
      </c>
      <c r="G2542" s="3">
        <v>5019.8959999999997</v>
      </c>
      <c r="H2542" s="3">
        <v>20.5075</v>
      </c>
      <c r="I2542" s="3">
        <v>96.385249999999999</v>
      </c>
      <c r="J2542" s="3">
        <v>2167.64275</v>
      </c>
      <c r="K2542" s="3">
        <v>3334.835</v>
      </c>
      <c r="L2542" s="4">
        <v>0.35000000000000003</v>
      </c>
    </row>
    <row r="2543" spans="1:12" x14ac:dyDescent="0.35">
      <c r="A2543" s="1" t="s">
        <v>4414</v>
      </c>
      <c r="B2543" t="s">
        <v>4415</v>
      </c>
      <c r="C2543" t="s">
        <v>21</v>
      </c>
      <c r="D2543" t="s">
        <v>22</v>
      </c>
      <c r="E2543">
        <v>1</v>
      </c>
      <c r="F2543" s="2">
        <v>1748.5</v>
      </c>
      <c r="G2543" s="3">
        <v>4280.0352000000003</v>
      </c>
      <c r="H2543" s="3">
        <v>17.484999999999999</v>
      </c>
      <c r="I2543" s="3">
        <v>82.179500000000004</v>
      </c>
      <c r="J2543" s="3">
        <v>1848.1644999999999</v>
      </c>
      <c r="K2543" s="3">
        <v>2843.3299999999995</v>
      </c>
      <c r="L2543" s="4">
        <v>0.34999999999999992</v>
      </c>
    </row>
    <row r="2544" spans="1:12" x14ac:dyDescent="0.35">
      <c r="A2544" s="1" t="s">
        <v>4416</v>
      </c>
      <c r="B2544" t="s">
        <v>4417</v>
      </c>
      <c r="C2544" t="s">
        <v>21</v>
      </c>
      <c r="D2544" t="s">
        <v>22</v>
      </c>
      <c r="E2544">
        <v>1</v>
      </c>
      <c r="F2544" s="2">
        <v>1927.25</v>
      </c>
      <c r="G2544" s="3">
        <v>4717.5856000000003</v>
      </c>
      <c r="H2544" s="3">
        <v>19.272500000000001</v>
      </c>
      <c r="I2544" s="3">
        <v>90.580749999999995</v>
      </c>
      <c r="J2544" s="3">
        <v>2037.1032500000001</v>
      </c>
      <c r="K2544" s="3">
        <v>3134.0050000000001</v>
      </c>
      <c r="L2544" s="4">
        <v>0.35</v>
      </c>
    </row>
    <row r="2545" spans="1:12" x14ac:dyDescent="0.35">
      <c r="A2545" s="1" t="s">
        <v>4418</v>
      </c>
      <c r="B2545" t="s">
        <v>4417</v>
      </c>
      <c r="C2545" t="s">
        <v>21</v>
      </c>
      <c r="D2545" t="s">
        <v>22</v>
      </c>
      <c r="E2545">
        <v>1</v>
      </c>
      <c r="F2545" s="2">
        <v>1849.25</v>
      </c>
      <c r="G2545" s="3">
        <v>4526.6592000000001</v>
      </c>
      <c r="H2545" s="3">
        <v>18.4925</v>
      </c>
      <c r="I2545" s="3">
        <v>86.914749999999998</v>
      </c>
      <c r="J2545" s="3">
        <v>1954.65725</v>
      </c>
      <c r="K2545" s="3">
        <v>3007.165</v>
      </c>
      <c r="L2545" s="4">
        <v>0.35</v>
      </c>
    </row>
    <row r="2546" spans="1:12" x14ac:dyDescent="0.35">
      <c r="A2546" s="1" t="s">
        <v>4419</v>
      </c>
      <c r="B2546" t="s">
        <v>4420</v>
      </c>
      <c r="C2546" t="s">
        <v>21</v>
      </c>
      <c r="D2546" t="s">
        <v>22</v>
      </c>
      <c r="E2546">
        <v>1</v>
      </c>
      <c r="F2546" s="2">
        <v>1878.5</v>
      </c>
      <c r="G2546" s="3">
        <v>4598.2608</v>
      </c>
      <c r="H2546" s="3">
        <v>18.785</v>
      </c>
      <c r="I2546" s="3">
        <v>88.289500000000004</v>
      </c>
      <c r="J2546" s="3">
        <v>1985.5745000000002</v>
      </c>
      <c r="K2546" s="3">
        <v>3054.73</v>
      </c>
      <c r="L2546" s="4">
        <v>0.34999999999999992</v>
      </c>
    </row>
    <row r="2547" spans="1:12" x14ac:dyDescent="0.35">
      <c r="A2547" s="1" t="s">
        <v>4421</v>
      </c>
      <c r="B2547" t="s">
        <v>4422</v>
      </c>
      <c r="C2547" t="s">
        <v>21</v>
      </c>
      <c r="D2547" t="s">
        <v>22</v>
      </c>
      <c r="E2547">
        <v>1</v>
      </c>
      <c r="F2547" s="2">
        <v>3090.75</v>
      </c>
      <c r="G2547" s="3">
        <v>7565.6448</v>
      </c>
      <c r="H2547" s="3">
        <v>30.907500000000002</v>
      </c>
      <c r="I2547" s="3">
        <v>145.26525000000001</v>
      </c>
      <c r="J2547" s="3">
        <v>3266.9227499999997</v>
      </c>
      <c r="K2547" s="3">
        <v>5026.0349999999999</v>
      </c>
      <c r="L2547" s="4">
        <v>0.35000000000000003</v>
      </c>
    </row>
    <row r="2548" spans="1:12" x14ac:dyDescent="0.35">
      <c r="A2548" s="1" t="s">
        <v>4423</v>
      </c>
      <c r="B2548" t="s">
        <v>4424</v>
      </c>
      <c r="C2548" t="s">
        <v>21</v>
      </c>
      <c r="D2548" t="s">
        <v>22</v>
      </c>
      <c r="E2548">
        <v>1</v>
      </c>
      <c r="F2548" s="2">
        <v>2083.25</v>
      </c>
      <c r="G2548" s="3">
        <v>5099.4495999999999</v>
      </c>
      <c r="H2548" s="3">
        <v>20.8325</v>
      </c>
      <c r="I2548" s="3">
        <v>97.912750000000003</v>
      </c>
      <c r="J2548" s="3">
        <v>2201.9952499999999</v>
      </c>
      <c r="K2548" s="3">
        <v>3387.6849999999999</v>
      </c>
      <c r="L2548" s="4">
        <v>0.35000000000000003</v>
      </c>
    </row>
    <row r="2549" spans="1:12" x14ac:dyDescent="0.35">
      <c r="A2549" s="1" t="s">
        <v>4425</v>
      </c>
      <c r="B2549" t="s">
        <v>4426</v>
      </c>
      <c r="C2549" t="s">
        <v>21</v>
      </c>
      <c r="D2549" t="s">
        <v>22</v>
      </c>
      <c r="E2549">
        <v>1</v>
      </c>
      <c r="F2549" s="2">
        <v>1462.5</v>
      </c>
      <c r="G2549" s="3">
        <v>3579.9567999999999</v>
      </c>
      <c r="H2549" s="3">
        <v>14.625</v>
      </c>
      <c r="I2549" s="3">
        <v>68.737499999999997</v>
      </c>
      <c r="J2549" s="3">
        <v>1545.8625</v>
      </c>
      <c r="K2549" s="3">
        <v>2378.25</v>
      </c>
      <c r="L2549" s="4">
        <v>0.35000000000000003</v>
      </c>
    </row>
    <row r="2550" spans="1:12" x14ac:dyDescent="0.35">
      <c r="A2550" s="1" t="s">
        <v>4427</v>
      </c>
      <c r="B2550" t="s">
        <v>4428</v>
      </c>
      <c r="C2550" t="s">
        <v>21</v>
      </c>
      <c r="D2550" t="s">
        <v>22</v>
      </c>
      <c r="E2550">
        <v>1</v>
      </c>
      <c r="F2550" s="2">
        <v>1885</v>
      </c>
      <c r="G2550" s="3">
        <v>4614.1647999999996</v>
      </c>
      <c r="H2550" s="3">
        <v>18.850000000000001</v>
      </c>
      <c r="I2550" s="3">
        <v>88.594999999999999</v>
      </c>
      <c r="J2550" s="3">
        <v>1992.4449999999999</v>
      </c>
      <c r="K2550" s="3">
        <v>3065.2999999999997</v>
      </c>
      <c r="L2550" s="4">
        <v>0.35</v>
      </c>
    </row>
    <row r="2551" spans="1:12" x14ac:dyDescent="0.35">
      <c r="A2551" s="1" t="s">
        <v>4429</v>
      </c>
      <c r="B2551" t="s">
        <v>4430</v>
      </c>
      <c r="C2551" t="s">
        <v>21</v>
      </c>
      <c r="D2551" t="s">
        <v>22</v>
      </c>
      <c r="E2551">
        <v>1</v>
      </c>
      <c r="F2551" s="2">
        <v>1371.5</v>
      </c>
      <c r="G2551" s="3">
        <v>3357.2112000000002</v>
      </c>
      <c r="H2551" s="3">
        <v>13.715</v>
      </c>
      <c r="I2551" s="3">
        <v>64.460499999999996</v>
      </c>
      <c r="J2551" s="3">
        <v>1449.6754999999998</v>
      </c>
      <c r="K2551" s="3">
        <v>2230.2699999999995</v>
      </c>
      <c r="L2551" s="4">
        <v>0.34999999999999992</v>
      </c>
    </row>
    <row r="2552" spans="1:12" x14ac:dyDescent="0.35">
      <c r="A2552" s="1" t="s">
        <v>4431</v>
      </c>
      <c r="B2552" t="s">
        <v>4432</v>
      </c>
      <c r="C2552" t="s">
        <v>21</v>
      </c>
      <c r="D2552" t="s">
        <v>22</v>
      </c>
      <c r="E2552">
        <v>1</v>
      </c>
      <c r="F2552" s="2">
        <v>3012.75</v>
      </c>
      <c r="G2552" s="3">
        <v>7374.7183999999997</v>
      </c>
      <c r="H2552" s="3">
        <v>30.127500000000001</v>
      </c>
      <c r="I2552" s="3">
        <v>141.59925000000001</v>
      </c>
      <c r="J2552" s="3">
        <v>3184.4767500000003</v>
      </c>
      <c r="K2552" s="3">
        <v>4899.1950000000006</v>
      </c>
      <c r="L2552" s="4">
        <v>0.35000000000000003</v>
      </c>
    </row>
    <row r="2553" spans="1:12" x14ac:dyDescent="0.35">
      <c r="A2553" s="1" t="s">
        <v>4433</v>
      </c>
      <c r="B2553" t="s">
        <v>3175</v>
      </c>
      <c r="C2553" t="s">
        <v>13</v>
      </c>
      <c r="D2553" t="s">
        <v>14</v>
      </c>
      <c r="E2553">
        <v>1</v>
      </c>
      <c r="F2553" s="2">
        <v>480.48</v>
      </c>
      <c r="G2553" s="3">
        <v>991</v>
      </c>
      <c r="H2553" s="3">
        <v>4.8048000000000002</v>
      </c>
      <c r="I2553" s="3">
        <v>22.582560000000001</v>
      </c>
      <c r="J2553" s="3">
        <v>507.86736000000002</v>
      </c>
      <c r="K2553" s="3">
        <v>781.33439999999996</v>
      </c>
      <c r="L2553" s="4">
        <v>0.34999999999999992</v>
      </c>
    </row>
    <row r="2554" spans="1:12" x14ac:dyDescent="0.35">
      <c r="A2554" s="1" t="s">
        <v>4434</v>
      </c>
      <c r="B2554" t="s">
        <v>4435</v>
      </c>
      <c r="C2554" t="s">
        <v>13</v>
      </c>
      <c r="D2554" t="s">
        <v>14</v>
      </c>
      <c r="E2554">
        <v>1</v>
      </c>
      <c r="F2554" s="2">
        <v>336</v>
      </c>
      <c r="G2554" s="3">
        <v>693</v>
      </c>
      <c r="H2554" s="3">
        <v>3.36</v>
      </c>
      <c r="I2554" s="3">
        <v>15.792</v>
      </c>
      <c r="J2554" s="3">
        <v>355.15199999999999</v>
      </c>
      <c r="K2554" s="3">
        <v>546.3876923076923</v>
      </c>
      <c r="L2554" s="4">
        <v>0.35000000000000003</v>
      </c>
    </row>
    <row r="2555" spans="1:12" x14ac:dyDescent="0.35">
      <c r="A2555" s="1" t="s">
        <v>4436</v>
      </c>
      <c r="B2555" t="s">
        <v>4437</v>
      </c>
      <c r="C2555" t="s">
        <v>13</v>
      </c>
      <c r="D2555" t="s">
        <v>14</v>
      </c>
      <c r="E2555">
        <v>1</v>
      </c>
      <c r="F2555" s="2">
        <v>156.24</v>
      </c>
      <c r="G2555" s="3">
        <v>618.29600000000005</v>
      </c>
      <c r="H2555" s="3">
        <v>1.5624000000000002</v>
      </c>
      <c r="I2555" s="3">
        <v>7.34328</v>
      </c>
      <c r="J2555" s="3">
        <v>165.14568</v>
      </c>
      <c r="K2555" s="3">
        <v>254.0702769230769</v>
      </c>
      <c r="L2555" s="4">
        <v>0.35</v>
      </c>
    </row>
    <row r="2556" spans="1:12" x14ac:dyDescent="0.35">
      <c r="A2556" s="1" t="s">
        <v>4438</v>
      </c>
      <c r="B2556" t="s">
        <v>4439</v>
      </c>
      <c r="C2556" t="s">
        <v>13</v>
      </c>
      <c r="D2556" t="s">
        <v>14</v>
      </c>
      <c r="E2556">
        <v>1</v>
      </c>
      <c r="F2556" s="2">
        <v>630</v>
      </c>
      <c r="G2556" s="3">
        <v>2493.12</v>
      </c>
      <c r="H2556" s="3">
        <v>6.3</v>
      </c>
      <c r="I2556" s="3">
        <v>29.61</v>
      </c>
      <c r="J2556" s="3">
        <v>665.91</v>
      </c>
      <c r="K2556" s="3">
        <v>1024.476923076923</v>
      </c>
      <c r="L2556" s="4">
        <v>0.35</v>
      </c>
    </row>
    <row r="2557" spans="1:12" x14ac:dyDescent="0.35">
      <c r="A2557" s="1" t="s">
        <v>4440</v>
      </c>
      <c r="B2557" t="s">
        <v>4441</v>
      </c>
      <c r="C2557" t="s">
        <v>13</v>
      </c>
      <c r="D2557" t="s">
        <v>14</v>
      </c>
      <c r="E2557">
        <v>1</v>
      </c>
      <c r="F2557" s="2">
        <v>105.84</v>
      </c>
      <c r="G2557" s="3">
        <v>219</v>
      </c>
      <c r="H2557" s="3">
        <v>1.0584</v>
      </c>
      <c r="I2557" s="3">
        <v>4.9744799999999998</v>
      </c>
      <c r="J2557" s="3">
        <v>111.87288000000001</v>
      </c>
      <c r="K2557" s="3">
        <v>172.1121230769231</v>
      </c>
      <c r="L2557" s="4">
        <v>0.35000000000000003</v>
      </c>
    </row>
    <row r="2558" spans="1:12" x14ac:dyDescent="0.35">
      <c r="A2558" s="1" t="s">
        <v>4442</v>
      </c>
      <c r="B2558" t="s">
        <v>4443</v>
      </c>
      <c r="C2558" t="s">
        <v>13</v>
      </c>
      <c r="D2558" t="s">
        <v>14</v>
      </c>
      <c r="E2558">
        <v>1</v>
      </c>
      <c r="F2558" s="2">
        <v>962.64</v>
      </c>
      <c r="G2558" s="3">
        <v>1985</v>
      </c>
      <c r="H2558" s="3">
        <v>9.6264000000000003</v>
      </c>
      <c r="I2558" s="3">
        <v>45.244079999999997</v>
      </c>
      <c r="J2558" s="3">
        <v>1017.5104799999999</v>
      </c>
      <c r="K2558" s="3">
        <v>1565.4007384615384</v>
      </c>
      <c r="L2558" s="4">
        <v>0.35000000000000003</v>
      </c>
    </row>
    <row r="2559" spans="1:12" x14ac:dyDescent="0.35">
      <c r="A2559" s="1" t="s">
        <v>4444</v>
      </c>
      <c r="B2559" t="s">
        <v>4445</v>
      </c>
      <c r="C2559" t="s">
        <v>26</v>
      </c>
      <c r="D2559" t="s">
        <v>27</v>
      </c>
      <c r="E2559">
        <v>1</v>
      </c>
      <c r="F2559" s="2">
        <v>179.66</v>
      </c>
      <c r="G2559" s="3">
        <v>415.52</v>
      </c>
      <c r="H2559" s="3">
        <v>1.7966</v>
      </c>
      <c r="I2559" s="3">
        <v>8.4440200000000001</v>
      </c>
      <c r="J2559" s="3">
        <v>189.90062</v>
      </c>
      <c r="K2559" s="3">
        <v>292.15480000000002</v>
      </c>
      <c r="L2559" s="4">
        <v>0.35000000000000003</v>
      </c>
    </row>
    <row r="2560" spans="1:12" x14ac:dyDescent="0.35">
      <c r="A2560" s="1" t="s">
        <v>4446</v>
      </c>
      <c r="B2560" t="s">
        <v>4447</v>
      </c>
      <c r="C2560" t="s">
        <v>17</v>
      </c>
      <c r="D2560" t="s">
        <v>18</v>
      </c>
      <c r="E2560">
        <v>1</v>
      </c>
      <c r="F2560" s="2">
        <v>68.900000000000006</v>
      </c>
      <c r="G2560" s="3">
        <v>168.66</v>
      </c>
      <c r="H2560" s="3">
        <v>0.68900000000000006</v>
      </c>
      <c r="I2560" s="3">
        <v>3.2383000000000002</v>
      </c>
      <c r="J2560" s="3">
        <v>72.827299999999994</v>
      </c>
      <c r="K2560" s="3">
        <v>112.04199999999999</v>
      </c>
      <c r="L2560" s="4">
        <v>0.35</v>
      </c>
    </row>
    <row r="2561" spans="1:12" x14ac:dyDescent="0.35">
      <c r="A2561" s="1" t="s">
        <v>4448</v>
      </c>
      <c r="B2561" t="s">
        <v>4449</v>
      </c>
      <c r="C2561" t="s">
        <v>17</v>
      </c>
      <c r="D2561" t="s">
        <v>18</v>
      </c>
      <c r="E2561">
        <v>1</v>
      </c>
      <c r="F2561" s="2">
        <v>68.900000000000006</v>
      </c>
      <c r="G2561" s="3">
        <v>168.66</v>
      </c>
      <c r="H2561" s="3">
        <v>0.68900000000000006</v>
      </c>
      <c r="I2561" s="3">
        <v>3.2383000000000002</v>
      </c>
      <c r="J2561" s="3">
        <v>72.827299999999994</v>
      </c>
      <c r="K2561" s="3">
        <v>112.04199999999999</v>
      </c>
      <c r="L2561" s="4">
        <v>0.35</v>
      </c>
    </row>
    <row r="2562" spans="1:12" x14ac:dyDescent="0.35">
      <c r="A2562" s="1" t="s">
        <v>4450</v>
      </c>
      <c r="B2562" t="s">
        <v>4451</v>
      </c>
      <c r="C2562" t="s">
        <v>17</v>
      </c>
      <c r="D2562" t="s">
        <v>18</v>
      </c>
      <c r="E2562">
        <v>1</v>
      </c>
      <c r="F2562" s="2">
        <v>68.900000000000006</v>
      </c>
      <c r="G2562" s="3">
        <v>168.66</v>
      </c>
      <c r="H2562" s="3">
        <v>0.68900000000000006</v>
      </c>
      <c r="I2562" s="3">
        <v>3.2383000000000002</v>
      </c>
      <c r="J2562" s="3">
        <v>72.827299999999994</v>
      </c>
      <c r="K2562" s="3">
        <v>112.04199999999999</v>
      </c>
      <c r="L2562" s="4">
        <v>0.35</v>
      </c>
    </row>
    <row r="2563" spans="1:12" x14ac:dyDescent="0.35">
      <c r="A2563" s="1" t="s">
        <v>4452</v>
      </c>
      <c r="B2563" t="s">
        <v>4453</v>
      </c>
      <c r="C2563" t="s">
        <v>26</v>
      </c>
      <c r="D2563" t="s">
        <v>27</v>
      </c>
      <c r="E2563">
        <v>1</v>
      </c>
      <c r="F2563" s="2">
        <v>65.77</v>
      </c>
      <c r="G2563" s="3">
        <v>152.32</v>
      </c>
      <c r="H2563" s="3">
        <v>0.65769999999999995</v>
      </c>
      <c r="I2563" s="3">
        <v>3.0911899999999997</v>
      </c>
      <c r="J2563" s="3">
        <v>69.518889999999999</v>
      </c>
      <c r="K2563" s="3">
        <v>106.95213846153845</v>
      </c>
      <c r="L2563" s="4">
        <v>0.35</v>
      </c>
    </row>
    <row r="2564" spans="1:12" x14ac:dyDescent="0.35">
      <c r="A2564" s="1" t="s">
        <v>4454</v>
      </c>
      <c r="B2564" t="s">
        <v>4455</v>
      </c>
      <c r="C2564" t="s">
        <v>34</v>
      </c>
      <c r="D2564" t="s">
        <v>35</v>
      </c>
      <c r="E2564">
        <v>1</v>
      </c>
      <c r="F2564" s="2">
        <v>12.92</v>
      </c>
      <c r="G2564" s="3">
        <v>31.628799999999998</v>
      </c>
      <c r="H2564" s="3">
        <v>0.12920000000000001</v>
      </c>
      <c r="I2564" s="3">
        <v>0.60724</v>
      </c>
      <c r="J2564" s="3">
        <v>13.65644</v>
      </c>
      <c r="K2564" s="3">
        <v>21.009907692307692</v>
      </c>
      <c r="L2564" s="4">
        <v>0.35</v>
      </c>
    </row>
    <row r="2565" spans="1:12" x14ac:dyDescent="0.35">
      <c r="A2565" s="1" t="s">
        <v>4456</v>
      </c>
      <c r="B2565" t="s">
        <v>4457</v>
      </c>
      <c r="C2565" t="s">
        <v>1467</v>
      </c>
      <c r="D2565" t="s">
        <v>1468</v>
      </c>
      <c r="E2565">
        <v>1</v>
      </c>
      <c r="F2565" s="2">
        <v>187.99</v>
      </c>
      <c r="G2565" s="3">
        <v>743.93759999999997</v>
      </c>
      <c r="H2565" s="3">
        <v>1.8799000000000001</v>
      </c>
      <c r="I2565" s="3">
        <v>8.8355300000000003</v>
      </c>
      <c r="J2565" s="3">
        <v>198.70543000000001</v>
      </c>
      <c r="K2565" s="3">
        <v>305.70066153846153</v>
      </c>
      <c r="L2565" s="4">
        <v>0.35</v>
      </c>
    </row>
    <row r="2566" spans="1:12" x14ac:dyDescent="0.35">
      <c r="A2566" s="1" t="s">
        <v>4458</v>
      </c>
      <c r="B2566" t="s">
        <v>4459</v>
      </c>
      <c r="C2566" t="s">
        <v>21</v>
      </c>
      <c r="D2566" t="s">
        <v>22</v>
      </c>
      <c r="E2566">
        <v>1</v>
      </c>
      <c r="F2566" s="2">
        <v>2496</v>
      </c>
      <c r="G2566" s="3">
        <v>6109.8015999999998</v>
      </c>
      <c r="H2566" s="3">
        <v>24.96</v>
      </c>
      <c r="I2566" s="3">
        <v>117.312</v>
      </c>
      <c r="J2566" s="3">
        <v>2638.2719999999999</v>
      </c>
      <c r="K2566" s="3">
        <v>4058.8799999999997</v>
      </c>
      <c r="L2566" s="4">
        <v>0.35</v>
      </c>
    </row>
    <row r="2567" spans="1:12" x14ac:dyDescent="0.35">
      <c r="A2567" s="1" t="s">
        <v>4460</v>
      </c>
      <c r="B2567" t="s">
        <v>4459</v>
      </c>
      <c r="C2567" t="s">
        <v>21</v>
      </c>
      <c r="D2567" t="s">
        <v>22</v>
      </c>
      <c r="E2567">
        <v>1</v>
      </c>
      <c r="F2567" s="2">
        <v>2496</v>
      </c>
      <c r="G2567" s="3">
        <v>6109.8015999999998</v>
      </c>
      <c r="H2567" s="3">
        <v>24.96</v>
      </c>
      <c r="I2567" s="3">
        <v>117.312</v>
      </c>
      <c r="J2567" s="3">
        <v>2638.2719999999999</v>
      </c>
      <c r="K2567" s="3">
        <v>4058.8799999999997</v>
      </c>
      <c r="L2567" s="4">
        <v>0.35</v>
      </c>
    </row>
    <row r="2568" spans="1:12" x14ac:dyDescent="0.35">
      <c r="A2568" s="1" t="s">
        <v>4461</v>
      </c>
      <c r="B2568" t="s">
        <v>4462</v>
      </c>
      <c r="C2568" t="s">
        <v>21</v>
      </c>
      <c r="D2568" t="s">
        <v>22</v>
      </c>
      <c r="E2568">
        <v>1</v>
      </c>
      <c r="F2568" s="2">
        <v>3139.5</v>
      </c>
      <c r="G2568" s="3">
        <v>7684.9808000000003</v>
      </c>
      <c r="H2568" s="3">
        <v>31.395</v>
      </c>
      <c r="I2568" s="3">
        <v>147.5565</v>
      </c>
      <c r="J2568" s="3">
        <v>3318.4515000000001</v>
      </c>
      <c r="K2568" s="3">
        <v>5105.3100000000004</v>
      </c>
      <c r="L2568" s="4">
        <v>0.35000000000000003</v>
      </c>
    </row>
    <row r="2569" spans="1:12" x14ac:dyDescent="0.35">
      <c r="A2569" s="1" t="s">
        <v>4463</v>
      </c>
      <c r="B2569" t="s">
        <v>3271</v>
      </c>
      <c r="C2569" t="s">
        <v>21</v>
      </c>
      <c r="D2569" t="s">
        <v>22</v>
      </c>
      <c r="E2569">
        <v>1</v>
      </c>
      <c r="F2569" s="2">
        <v>3321.5</v>
      </c>
      <c r="G2569" s="3">
        <v>8130.4831999999997</v>
      </c>
      <c r="H2569" s="3">
        <v>33.215000000000003</v>
      </c>
      <c r="I2569" s="3">
        <v>156.1105</v>
      </c>
      <c r="J2569" s="3">
        <v>3510.8254999999999</v>
      </c>
      <c r="K2569" s="3">
        <v>5401.2699999999995</v>
      </c>
      <c r="L2569" s="4">
        <v>0.35</v>
      </c>
    </row>
    <row r="2570" spans="1:12" x14ac:dyDescent="0.35">
      <c r="A2570" s="1" t="s">
        <v>4464</v>
      </c>
      <c r="B2570" t="s">
        <v>4465</v>
      </c>
      <c r="C2570" t="s">
        <v>21</v>
      </c>
      <c r="D2570" t="s">
        <v>22</v>
      </c>
      <c r="E2570">
        <v>1</v>
      </c>
      <c r="F2570" s="2">
        <v>3123.25</v>
      </c>
      <c r="G2570" s="3">
        <v>7645.1984000000002</v>
      </c>
      <c r="H2570" s="3">
        <v>31.232500000000002</v>
      </c>
      <c r="I2570" s="3">
        <v>146.79275000000001</v>
      </c>
      <c r="J2570" s="3">
        <v>3301.2752500000001</v>
      </c>
      <c r="K2570" s="3">
        <v>5078.8850000000002</v>
      </c>
      <c r="L2570" s="4">
        <v>0.35</v>
      </c>
    </row>
    <row r="2571" spans="1:12" x14ac:dyDescent="0.35">
      <c r="A2571" s="1" t="s">
        <v>4466</v>
      </c>
      <c r="B2571" t="s">
        <v>4465</v>
      </c>
      <c r="C2571" t="s">
        <v>21</v>
      </c>
      <c r="D2571" t="s">
        <v>22</v>
      </c>
      <c r="E2571">
        <v>1</v>
      </c>
      <c r="F2571" s="2">
        <v>3770</v>
      </c>
      <c r="G2571" s="3">
        <v>9228.3407999999999</v>
      </c>
      <c r="H2571" s="3">
        <v>37.700000000000003</v>
      </c>
      <c r="I2571" s="3">
        <v>177.19</v>
      </c>
      <c r="J2571" s="3">
        <v>3984.89</v>
      </c>
      <c r="K2571" s="3">
        <v>6130.5999999999995</v>
      </c>
      <c r="L2571" s="4">
        <v>0.35</v>
      </c>
    </row>
    <row r="2572" spans="1:12" x14ac:dyDescent="0.35">
      <c r="A2572" s="1" t="s">
        <v>4467</v>
      </c>
      <c r="B2572" t="s">
        <v>1862</v>
      </c>
      <c r="C2572" t="s">
        <v>21</v>
      </c>
      <c r="D2572" t="s">
        <v>22</v>
      </c>
      <c r="E2572">
        <v>1</v>
      </c>
      <c r="F2572" s="2">
        <v>3211</v>
      </c>
      <c r="G2572" s="3">
        <v>7860.0032000000001</v>
      </c>
      <c r="H2572" s="3">
        <v>32.11</v>
      </c>
      <c r="I2572" s="3">
        <v>150.917</v>
      </c>
      <c r="J2572" s="3">
        <v>3394.027</v>
      </c>
      <c r="K2572" s="3">
        <v>5221.58</v>
      </c>
      <c r="L2572" s="4">
        <v>0.35</v>
      </c>
    </row>
    <row r="2573" spans="1:12" x14ac:dyDescent="0.35">
      <c r="A2573" s="1" t="s">
        <v>4468</v>
      </c>
      <c r="B2573" t="s">
        <v>4469</v>
      </c>
      <c r="C2573" t="s">
        <v>21</v>
      </c>
      <c r="D2573" t="s">
        <v>22</v>
      </c>
      <c r="E2573">
        <v>1</v>
      </c>
      <c r="F2573" s="2">
        <v>3064.75</v>
      </c>
      <c r="G2573" s="3">
        <v>7502.0064000000002</v>
      </c>
      <c r="H2573" s="3">
        <v>30.647500000000001</v>
      </c>
      <c r="I2573" s="3">
        <v>144.04325</v>
      </c>
      <c r="J2573" s="3">
        <v>3239.4407500000002</v>
      </c>
      <c r="K2573" s="3">
        <v>4983.7550000000001</v>
      </c>
      <c r="L2573" s="4">
        <v>0.35</v>
      </c>
    </row>
    <row r="2574" spans="1:12" x14ac:dyDescent="0.35">
      <c r="A2574" s="1" t="s">
        <v>4470</v>
      </c>
      <c r="B2574" t="s">
        <v>4471</v>
      </c>
      <c r="C2574" t="s">
        <v>21</v>
      </c>
      <c r="D2574" t="s">
        <v>22</v>
      </c>
      <c r="E2574">
        <v>1</v>
      </c>
      <c r="F2574" s="2">
        <v>1274</v>
      </c>
      <c r="G2574" s="3">
        <v>3118.5392000000002</v>
      </c>
      <c r="H2574" s="3">
        <v>12.74</v>
      </c>
      <c r="I2574" s="3">
        <v>59.878</v>
      </c>
      <c r="J2574" s="3">
        <v>1346.6179999999999</v>
      </c>
      <c r="K2574" s="3">
        <v>2071.7199999999998</v>
      </c>
      <c r="L2574" s="4">
        <v>0.35</v>
      </c>
    </row>
    <row r="2575" spans="1:12" x14ac:dyDescent="0.35">
      <c r="A2575" s="1" t="s">
        <v>4472</v>
      </c>
      <c r="B2575" t="s">
        <v>4473</v>
      </c>
      <c r="C2575" t="s">
        <v>13</v>
      </c>
      <c r="D2575" t="s">
        <v>14</v>
      </c>
      <c r="E2575">
        <v>1</v>
      </c>
      <c r="F2575" s="2">
        <v>102.48</v>
      </c>
      <c r="G2575" s="3">
        <v>212</v>
      </c>
      <c r="H2575" s="3">
        <v>1.0248000000000002</v>
      </c>
      <c r="I2575" s="3">
        <v>4.81656</v>
      </c>
      <c r="J2575" s="3">
        <v>108.32136</v>
      </c>
      <c r="K2575" s="3">
        <v>166.64824615384615</v>
      </c>
      <c r="L2575" s="4">
        <v>0.35</v>
      </c>
    </row>
    <row r="2576" spans="1:12" x14ac:dyDescent="0.35">
      <c r="A2576" s="1" t="s">
        <v>4474</v>
      </c>
      <c r="B2576" t="s">
        <v>4475</v>
      </c>
      <c r="C2576" t="s">
        <v>13</v>
      </c>
      <c r="D2576" t="s">
        <v>14</v>
      </c>
      <c r="E2576">
        <v>1</v>
      </c>
      <c r="F2576" s="2">
        <v>169.68</v>
      </c>
      <c r="G2576" s="3">
        <v>671.48479999999995</v>
      </c>
      <c r="H2576" s="3">
        <v>1.6968000000000001</v>
      </c>
      <c r="I2576" s="3">
        <v>7.9749600000000003</v>
      </c>
      <c r="J2576" s="3">
        <v>179.35176000000001</v>
      </c>
      <c r="K2576" s="3">
        <v>275.9257846153846</v>
      </c>
      <c r="L2576" s="4">
        <v>0.34999999999999992</v>
      </c>
    </row>
    <row r="2577" spans="1:12" x14ac:dyDescent="0.35">
      <c r="A2577" s="1" t="s">
        <v>4476</v>
      </c>
      <c r="B2577" t="s">
        <v>4477</v>
      </c>
      <c r="C2577" t="s">
        <v>13</v>
      </c>
      <c r="D2577" t="s">
        <v>14</v>
      </c>
      <c r="E2577">
        <v>1</v>
      </c>
      <c r="F2577" s="2">
        <v>173.04</v>
      </c>
      <c r="G2577" s="3">
        <v>684.77919999999995</v>
      </c>
      <c r="H2577" s="3">
        <v>1.7303999999999999</v>
      </c>
      <c r="I2577" s="3">
        <v>8.1328800000000001</v>
      </c>
      <c r="J2577" s="3">
        <v>182.90328</v>
      </c>
      <c r="K2577" s="3">
        <v>281.3896615384615</v>
      </c>
      <c r="L2577" s="4">
        <v>0.34999999999999992</v>
      </c>
    </row>
    <row r="2578" spans="1:12" x14ac:dyDescent="0.35">
      <c r="A2578" s="1" t="s">
        <v>4478</v>
      </c>
      <c r="B2578" t="s">
        <v>1967</v>
      </c>
      <c r="C2578" t="s">
        <v>13</v>
      </c>
      <c r="D2578" t="s">
        <v>14</v>
      </c>
      <c r="E2578">
        <v>1</v>
      </c>
      <c r="F2578" s="2">
        <v>537.6</v>
      </c>
      <c r="G2578" s="3">
        <v>1109</v>
      </c>
      <c r="H2578" s="3">
        <v>5.3760000000000003</v>
      </c>
      <c r="I2578" s="3">
        <v>25.267200000000003</v>
      </c>
      <c r="J2578" s="3">
        <v>568.2432</v>
      </c>
      <c r="K2578" s="3">
        <v>874.22030769230764</v>
      </c>
      <c r="L2578" s="4">
        <v>0.35</v>
      </c>
    </row>
    <row r="2579" spans="1:12" x14ac:dyDescent="0.35">
      <c r="A2579" s="1" t="s">
        <v>4479</v>
      </c>
      <c r="B2579" t="s">
        <v>4480</v>
      </c>
      <c r="C2579" t="s">
        <v>1467</v>
      </c>
      <c r="D2579" t="s">
        <v>1468</v>
      </c>
      <c r="E2579">
        <v>1</v>
      </c>
      <c r="F2579" s="2">
        <v>73.66</v>
      </c>
      <c r="G2579" s="3">
        <v>144.41</v>
      </c>
      <c r="H2579" s="3">
        <v>0.73660000000000003</v>
      </c>
      <c r="I2579" s="3">
        <v>3.4620199999999999</v>
      </c>
      <c r="J2579" s="3">
        <v>77.858619999999988</v>
      </c>
      <c r="K2579" s="3">
        <v>119.78249230769228</v>
      </c>
      <c r="L2579" s="4">
        <v>0.35</v>
      </c>
    </row>
    <row r="2580" spans="1:12" x14ac:dyDescent="0.35">
      <c r="A2580" s="1" t="s">
        <v>4481</v>
      </c>
      <c r="B2580" t="s">
        <v>4482</v>
      </c>
      <c r="C2580" t="s">
        <v>13</v>
      </c>
      <c r="D2580" t="s">
        <v>14</v>
      </c>
      <c r="E2580">
        <v>1</v>
      </c>
      <c r="F2580" s="2">
        <v>284.2</v>
      </c>
      <c r="G2580" s="3">
        <v>695.67679999999996</v>
      </c>
      <c r="H2580" s="3">
        <v>2.8420000000000001</v>
      </c>
      <c r="I2580" s="3">
        <v>13.3574</v>
      </c>
      <c r="J2580" s="3">
        <v>300.39939999999996</v>
      </c>
      <c r="K2580" s="3">
        <v>462.152923076923</v>
      </c>
      <c r="L2580" s="4">
        <v>0.35</v>
      </c>
    </row>
    <row r="2581" spans="1:12" x14ac:dyDescent="0.35">
      <c r="A2581" s="1" t="s">
        <v>4483</v>
      </c>
      <c r="B2581" t="s">
        <v>4484</v>
      </c>
      <c r="C2581" t="s">
        <v>1596</v>
      </c>
      <c r="D2581" t="s">
        <v>1597</v>
      </c>
      <c r="E2581">
        <v>1</v>
      </c>
      <c r="F2581" s="2">
        <v>120</v>
      </c>
      <c r="G2581" s="3">
        <v>474.88</v>
      </c>
      <c r="H2581" s="3">
        <v>1.2</v>
      </c>
      <c r="I2581" s="3">
        <v>5.64</v>
      </c>
      <c r="J2581" s="3">
        <v>126.84</v>
      </c>
      <c r="K2581" s="3">
        <v>171.40540540540542</v>
      </c>
      <c r="L2581" s="4">
        <v>0.26</v>
      </c>
    </row>
    <row r="2582" spans="1:12" x14ac:dyDescent="0.35">
      <c r="A2582" s="1" t="s">
        <v>4485</v>
      </c>
      <c r="B2582" t="s">
        <v>4486</v>
      </c>
      <c r="C2582" t="s">
        <v>1902</v>
      </c>
      <c r="D2582" t="s">
        <v>1903</v>
      </c>
      <c r="E2582">
        <v>1</v>
      </c>
      <c r="F2582" s="2">
        <v>15</v>
      </c>
      <c r="G2582" s="3">
        <v>59.36</v>
      </c>
      <c r="H2582" s="3">
        <v>0.15</v>
      </c>
      <c r="I2582" s="3">
        <v>0.70499999999999996</v>
      </c>
      <c r="J2582" s="3">
        <v>15.855</v>
      </c>
      <c r="K2582" s="3">
        <v>21.425675675675677</v>
      </c>
      <c r="L2582" s="4">
        <v>0.26</v>
      </c>
    </row>
    <row r="2583" spans="1:12" x14ac:dyDescent="0.35">
      <c r="A2583" s="1" t="s">
        <v>4487</v>
      </c>
      <c r="B2583" t="s">
        <v>4488</v>
      </c>
      <c r="C2583" t="s">
        <v>34</v>
      </c>
      <c r="D2583" t="s">
        <v>35</v>
      </c>
      <c r="E2583">
        <v>1</v>
      </c>
      <c r="F2583" s="2">
        <v>27.84</v>
      </c>
      <c r="G2583" s="3">
        <v>58</v>
      </c>
      <c r="H2583" s="3">
        <v>0.27839999999999998</v>
      </c>
      <c r="I2583" s="3">
        <v>1.3084800000000001</v>
      </c>
      <c r="J2583" s="3">
        <v>29.426880000000001</v>
      </c>
      <c r="K2583" s="3">
        <v>45.272123076923073</v>
      </c>
      <c r="L2583" s="4">
        <v>0.34999999999999992</v>
      </c>
    </row>
    <row r="2584" spans="1:12" x14ac:dyDescent="0.35">
      <c r="A2584" s="1" t="s">
        <v>4489</v>
      </c>
      <c r="B2584" t="s">
        <v>4490</v>
      </c>
      <c r="C2584" t="s">
        <v>13</v>
      </c>
      <c r="D2584" t="s">
        <v>14</v>
      </c>
      <c r="E2584">
        <v>1</v>
      </c>
      <c r="F2584" s="2">
        <v>284.2</v>
      </c>
      <c r="G2584" s="3">
        <v>695.67679999999996</v>
      </c>
      <c r="H2584" s="3">
        <v>2.8420000000000001</v>
      </c>
      <c r="I2584" s="3">
        <v>13.3574</v>
      </c>
      <c r="J2584" s="3">
        <v>300.39939999999996</v>
      </c>
      <c r="K2584" s="3">
        <v>462.152923076923</v>
      </c>
      <c r="L2584" s="4">
        <v>0.35</v>
      </c>
    </row>
    <row r="2585" spans="1:12" x14ac:dyDescent="0.35">
      <c r="A2585" s="1" t="s">
        <v>4491</v>
      </c>
      <c r="B2585" t="s">
        <v>4492</v>
      </c>
      <c r="C2585" t="s">
        <v>13</v>
      </c>
      <c r="D2585" t="s">
        <v>14</v>
      </c>
      <c r="E2585">
        <v>1</v>
      </c>
      <c r="F2585" s="2">
        <v>53.95</v>
      </c>
      <c r="G2585" s="3">
        <v>132.0592</v>
      </c>
      <c r="H2585" s="3">
        <v>0.53950000000000009</v>
      </c>
      <c r="I2585" s="3">
        <v>2.53565</v>
      </c>
      <c r="J2585" s="3">
        <v>57.025149999999996</v>
      </c>
      <c r="K2585" s="3">
        <v>87.730999999999995</v>
      </c>
      <c r="L2585" s="4">
        <v>0.35</v>
      </c>
    </row>
    <row r="2586" spans="1:12" x14ac:dyDescent="0.35">
      <c r="A2586" s="1" t="s">
        <v>4493</v>
      </c>
      <c r="B2586" t="s">
        <v>4494</v>
      </c>
      <c r="C2586" t="s">
        <v>13</v>
      </c>
      <c r="D2586" t="s">
        <v>14</v>
      </c>
      <c r="E2586">
        <v>1</v>
      </c>
      <c r="F2586" s="2">
        <v>8750</v>
      </c>
      <c r="G2586" s="3">
        <v>18042</v>
      </c>
      <c r="H2586" s="3">
        <v>87.5</v>
      </c>
      <c r="I2586" s="3">
        <v>411.25</v>
      </c>
      <c r="J2586" s="3">
        <v>9248.75</v>
      </c>
      <c r="K2586" s="3">
        <v>14228.846153846154</v>
      </c>
      <c r="L2586" s="4">
        <v>0.35000000000000003</v>
      </c>
    </row>
    <row r="2587" spans="1:12" x14ac:dyDescent="0.35">
      <c r="A2587" s="1" t="s">
        <v>4495</v>
      </c>
      <c r="B2587" t="s">
        <v>3294</v>
      </c>
      <c r="C2587" t="s">
        <v>13</v>
      </c>
      <c r="D2587" t="s">
        <v>14</v>
      </c>
      <c r="E2587">
        <v>1</v>
      </c>
      <c r="F2587" s="2">
        <v>5950</v>
      </c>
      <c r="G2587" s="3">
        <v>12269</v>
      </c>
      <c r="H2587" s="3">
        <v>59.5</v>
      </c>
      <c r="I2587" s="3">
        <v>279.64999999999998</v>
      </c>
      <c r="J2587" s="3">
        <v>6289.15</v>
      </c>
      <c r="K2587" s="3">
        <v>9675.6153846153829</v>
      </c>
      <c r="L2587" s="4">
        <v>0.34999999999999992</v>
      </c>
    </row>
    <row r="2588" spans="1:12" x14ac:dyDescent="0.35">
      <c r="A2588" s="1" t="s">
        <v>4496</v>
      </c>
      <c r="B2588" t="s">
        <v>3294</v>
      </c>
      <c r="C2588" t="s">
        <v>13</v>
      </c>
      <c r="D2588" t="s">
        <v>14</v>
      </c>
      <c r="E2588">
        <v>1</v>
      </c>
      <c r="F2588" s="2">
        <v>13090</v>
      </c>
      <c r="G2588" s="3">
        <v>26990</v>
      </c>
      <c r="H2588" s="3">
        <v>130.9</v>
      </c>
      <c r="I2588" s="3">
        <v>615.23</v>
      </c>
      <c r="J2588" s="3">
        <v>13836.13</v>
      </c>
      <c r="K2588" s="3">
        <v>21286.353846153845</v>
      </c>
      <c r="L2588" s="4">
        <v>0.35</v>
      </c>
    </row>
    <row r="2589" spans="1:12" x14ac:dyDescent="0.35">
      <c r="A2589" s="1" t="s">
        <v>4497</v>
      </c>
      <c r="B2589" t="s">
        <v>3294</v>
      </c>
      <c r="C2589" t="s">
        <v>13</v>
      </c>
      <c r="D2589" t="s">
        <v>14</v>
      </c>
      <c r="E2589">
        <v>1</v>
      </c>
      <c r="F2589" s="2">
        <v>7700</v>
      </c>
      <c r="G2589" s="3">
        <v>15877</v>
      </c>
      <c r="H2589" s="3">
        <v>77</v>
      </c>
      <c r="I2589" s="3">
        <v>361.9</v>
      </c>
      <c r="J2589" s="3">
        <v>8138.9</v>
      </c>
      <c r="K2589" s="3">
        <v>12521.384615384615</v>
      </c>
      <c r="L2589" s="4">
        <v>0.35000000000000003</v>
      </c>
    </row>
    <row r="2590" spans="1:12" x14ac:dyDescent="0.35">
      <c r="A2590" s="1" t="s">
        <v>4498</v>
      </c>
      <c r="B2590" t="s">
        <v>1911</v>
      </c>
      <c r="C2590" t="s">
        <v>13</v>
      </c>
      <c r="D2590" t="s">
        <v>14</v>
      </c>
      <c r="E2590">
        <v>1</v>
      </c>
      <c r="F2590" s="2">
        <v>6916</v>
      </c>
      <c r="G2590" s="3">
        <v>16278.102000000001</v>
      </c>
      <c r="H2590" s="3">
        <v>69.16</v>
      </c>
      <c r="I2590" s="3">
        <v>325.05200000000002</v>
      </c>
      <c r="J2590" s="3">
        <v>7310.2119999999995</v>
      </c>
      <c r="K2590" s="3">
        <v>11246.48</v>
      </c>
      <c r="L2590" s="4">
        <v>0.35000000000000003</v>
      </c>
    </row>
    <row r="2591" spans="1:12" x14ac:dyDescent="0.35">
      <c r="A2591" s="1" t="s">
        <v>4499</v>
      </c>
      <c r="B2591" t="s">
        <v>4500</v>
      </c>
      <c r="C2591" t="s">
        <v>13</v>
      </c>
      <c r="D2591" t="s">
        <v>14</v>
      </c>
      <c r="E2591">
        <v>1</v>
      </c>
      <c r="F2591" s="2">
        <v>79.8</v>
      </c>
      <c r="G2591" s="3">
        <v>165</v>
      </c>
      <c r="H2591" s="3">
        <v>0.79800000000000004</v>
      </c>
      <c r="I2591" s="3">
        <v>3.7505999999999999</v>
      </c>
      <c r="J2591" s="3">
        <v>84.348600000000005</v>
      </c>
      <c r="K2591" s="3">
        <v>129.76707692307693</v>
      </c>
      <c r="L2591" s="4">
        <v>0.35</v>
      </c>
    </row>
    <row r="2592" spans="1:12" x14ac:dyDescent="0.35">
      <c r="A2592" s="1" t="s">
        <v>4501</v>
      </c>
      <c r="B2592" t="s">
        <v>4502</v>
      </c>
      <c r="C2592" t="s">
        <v>13</v>
      </c>
      <c r="D2592" t="s">
        <v>14</v>
      </c>
      <c r="E2592">
        <v>1</v>
      </c>
      <c r="F2592" s="2">
        <v>6.16</v>
      </c>
      <c r="G2592" s="3">
        <v>15.075200000000001</v>
      </c>
      <c r="H2592" s="3">
        <v>6.1600000000000002E-2</v>
      </c>
      <c r="I2592" s="3">
        <v>0.28952</v>
      </c>
      <c r="J2592" s="3">
        <v>6.51112</v>
      </c>
      <c r="K2592" s="3">
        <v>10.017107692307691</v>
      </c>
      <c r="L2592" s="4">
        <v>0.34999999999999992</v>
      </c>
    </row>
    <row r="2593" spans="1:12" x14ac:dyDescent="0.35">
      <c r="A2593" s="1" t="s">
        <v>4503</v>
      </c>
      <c r="B2593" t="s">
        <v>3309</v>
      </c>
      <c r="C2593" t="s">
        <v>13</v>
      </c>
      <c r="D2593" t="s">
        <v>14</v>
      </c>
      <c r="E2593">
        <v>1</v>
      </c>
      <c r="F2593" s="2">
        <v>2622.2</v>
      </c>
      <c r="G2593" s="3">
        <v>5407</v>
      </c>
      <c r="H2593" s="3">
        <v>26.221999999999998</v>
      </c>
      <c r="I2593" s="3">
        <v>123.24339999999999</v>
      </c>
      <c r="J2593" s="3">
        <v>2771.6653999999999</v>
      </c>
      <c r="K2593" s="3">
        <v>4264.1006153846147</v>
      </c>
      <c r="L2593" s="4">
        <v>0.34999999999999992</v>
      </c>
    </row>
    <row r="2594" spans="1:12" x14ac:dyDescent="0.35">
      <c r="A2594" s="1" t="s">
        <v>4504</v>
      </c>
      <c r="B2594" t="s">
        <v>4505</v>
      </c>
      <c r="C2594" t="s">
        <v>13</v>
      </c>
      <c r="D2594" t="s">
        <v>14</v>
      </c>
      <c r="E2594">
        <v>1</v>
      </c>
      <c r="F2594" s="2">
        <v>17767.400000000001</v>
      </c>
      <c r="G2594" s="3">
        <v>36634</v>
      </c>
      <c r="H2594" s="3">
        <v>177.67400000000001</v>
      </c>
      <c r="I2594" s="3">
        <v>835.06780000000003</v>
      </c>
      <c r="J2594" s="3">
        <v>18780.141800000001</v>
      </c>
      <c r="K2594" s="3">
        <v>28892.525846153847</v>
      </c>
      <c r="L2594" s="4">
        <v>0.35</v>
      </c>
    </row>
    <row r="2595" spans="1:12" x14ac:dyDescent="0.35">
      <c r="A2595" s="1" t="s">
        <v>4506</v>
      </c>
      <c r="B2595" t="s">
        <v>4507</v>
      </c>
      <c r="C2595" t="s">
        <v>13</v>
      </c>
      <c r="D2595" t="s">
        <v>14</v>
      </c>
      <c r="E2595">
        <v>1</v>
      </c>
      <c r="F2595" s="2">
        <v>1509.9</v>
      </c>
      <c r="G2595" s="3">
        <v>3114</v>
      </c>
      <c r="H2595" s="3">
        <v>15.099000000000002</v>
      </c>
      <c r="I2595" s="3">
        <v>70.965299999999999</v>
      </c>
      <c r="J2595" s="3">
        <v>1595.9643000000001</v>
      </c>
      <c r="K2595" s="3">
        <v>2455.3296923076923</v>
      </c>
      <c r="L2595" s="4">
        <v>0.35</v>
      </c>
    </row>
    <row r="2596" spans="1:12" x14ac:dyDescent="0.35">
      <c r="A2596" s="1" t="s">
        <v>4508</v>
      </c>
      <c r="B2596" t="s">
        <v>4509</v>
      </c>
      <c r="C2596" t="s">
        <v>13</v>
      </c>
      <c r="D2596" t="s">
        <v>14</v>
      </c>
      <c r="E2596">
        <v>1</v>
      </c>
      <c r="F2596" s="2">
        <v>6467.3</v>
      </c>
      <c r="G2596" s="3">
        <v>13335</v>
      </c>
      <c r="H2596" s="3">
        <v>64.673000000000002</v>
      </c>
      <c r="I2596" s="3">
        <v>303.9631</v>
      </c>
      <c r="J2596" s="3">
        <v>6835.9360999999999</v>
      </c>
      <c r="K2596" s="3">
        <v>10516.824769230769</v>
      </c>
      <c r="L2596" s="4">
        <v>0.35</v>
      </c>
    </row>
    <row r="2597" spans="1:12" x14ac:dyDescent="0.35">
      <c r="A2597" s="1" t="s">
        <v>4510</v>
      </c>
      <c r="B2597" t="s">
        <v>4511</v>
      </c>
      <c r="C2597" t="s">
        <v>13</v>
      </c>
      <c r="D2597" t="s">
        <v>14</v>
      </c>
      <c r="E2597">
        <v>1</v>
      </c>
      <c r="F2597" s="2">
        <v>4767.7</v>
      </c>
      <c r="G2597" s="3">
        <v>9831</v>
      </c>
      <c r="H2597" s="3">
        <v>47.677</v>
      </c>
      <c r="I2597" s="3">
        <v>224.08189999999999</v>
      </c>
      <c r="J2597" s="3">
        <v>5039.4588999999996</v>
      </c>
      <c r="K2597" s="3">
        <v>7753.0136923076916</v>
      </c>
      <c r="L2597" s="4">
        <v>0.35</v>
      </c>
    </row>
    <row r="2598" spans="1:12" x14ac:dyDescent="0.35">
      <c r="A2598" s="1" t="s">
        <v>4512</v>
      </c>
      <c r="B2598" t="s">
        <v>4513</v>
      </c>
      <c r="C2598" t="s">
        <v>34</v>
      </c>
      <c r="D2598" t="s">
        <v>35</v>
      </c>
      <c r="E2598">
        <v>1</v>
      </c>
      <c r="F2598" s="2">
        <v>880.85</v>
      </c>
      <c r="G2598" s="3">
        <v>2156.1799999999998</v>
      </c>
      <c r="H2598" s="3">
        <v>8.8085000000000004</v>
      </c>
      <c r="I2598" s="3">
        <v>41.399950000000004</v>
      </c>
      <c r="J2598" s="3">
        <v>931.05844999999999</v>
      </c>
      <c r="K2598" s="3">
        <v>1432.3976153846154</v>
      </c>
      <c r="L2598" s="4">
        <v>0.35000000000000003</v>
      </c>
    </row>
    <row r="2599" spans="1:12" x14ac:dyDescent="0.35">
      <c r="A2599" s="1" t="s">
        <v>4514</v>
      </c>
      <c r="B2599" t="s">
        <v>4515</v>
      </c>
      <c r="C2599" t="s">
        <v>34</v>
      </c>
      <c r="D2599" t="s">
        <v>35</v>
      </c>
      <c r="E2599">
        <v>1</v>
      </c>
      <c r="F2599" s="2">
        <v>347.6</v>
      </c>
      <c r="G2599" s="3">
        <v>850.86</v>
      </c>
      <c r="H2599" s="3">
        <v>3.4760000000000004</v>
      </c>
      <c r="I2599" s="3">
        <v>16.337200000000003</v>
      </c>
      <c r="J2599" s="3">
        <v>367.41320000000002</v>
      </c>
      <c r="K2599" s="3">
        <v>565.25107692307688</v>
      </c>
      <c r="L2599" s="4">
        <v>0.34999999999999992</v>
      </c>
    </row>
    <row r="2600" spans="1:12" x14ac:dyDescent="0.35">
      <c r="A2600" s="1" t="s">
        <v>4516</v>
      </c>
      <c r="B2600" t="s">
        <v>4517</v>
      </c>
      <c r="C2600" t="s">
        <v>34</v>
      </c>
      <c r="D2600" t="s">
        <v>35</v>
      </c>
      <c r="E2600">
        <v>1</v>
      </c>
      <c r="F2600" s="2">
        <v>158</v>
      </c>
      <c r="G2600" s="3">
        <v>386.76</v>
      </c>
      <c r="H2600" s="3">
        <v>1.58</v>
      </c>
      <c r="I2600" s="3">
        <v>7.4260000000000002</v>
      </c>
      <c r="J2600" s="3">
        <v>167.006</v>
      </c>
      <c r="K2600" s="3">
        <v>256.93230769230769</v>
      </c>
      <c r="L2600" s="4">
        <v>0.35</v>
      </c>
    </row>
    <row r="2601" spans="1:12" x14ac:dyDescent="0.35">
      <c r="A2601" s="1" t="s">
        <v>4518</v>
      </c>
      <c r="B2601" t="s">
        <v>1613</v>
      </c>
      <c r="C2601" t="s">
        <v>13</v>
      </c>
      <c r="D2601" t="s">
        <v>14</v>
      </c>
      <c r="E2601">
        <v>1</v>
      </c>
      <c r="F2601" s="2">
        <v>180.9</v>
      </c>
      <c r="G2601" s="3">
        <v>373</v>
      </c>
      <c r="H2601" s="3">
        <v>1.8090000000000002</v>
      </c>
      <c r="I2601" s="3">
        <v>8.5023</v>
      </c>
      <c r="J2601" s="3">
        <v>191.21129999999999</v>
      </c>
      <c r="K2601" s="3">
        <v>294.17123076923076</v>
      </c>
      <c r="L2601" s="4">
        <v>0.35</v>
      </c>
    </row>
    <row r="2602" spans="1:12" x14ac:dyDescent="0.35">
      <c r="A2602" s="1" t="s">
        <v>4519</v>
      </c>
      <c r="B2602" t="s">
        <v>4520</v>
      </c>
      <c r="C2602" t="s">
        <v>13</v>
      </c>
      <c r="D2602" t="s">
        <v>14</v>
      </c>
      <c r="E2602">
        <v>1</v>
      </c>
      <c r="F2602" s="2">
        <v>536.4</v>
      </c>
      <c r="G2602" s="3">
        <v>1106</v>
      </c>
      <c r="H2602" s="3">
        <v>5.3639999999999999</v>
      </c>
      <c r="I2602" s="3">
        <v>25.210799999999999</v>
      </c>
      <c r="J2602" s="3">
        <v>566.97479999999996</v>
      </c>
      <c r="K2602" s="3">
        <v>872.26892307692299</v>
      </c>
      <c r="L2602" s="4">
        <v>0.35</v>
      </c>
    </row>
    <row r="2603" spans="1:12" x14ac:dyDescent="0.35">
      <c r="A2603" s="1" t="s">
        <v>4521</v>
      </c>
      <c r="B2603" t="s">
        <v>4522</v>
      </c>
      <c r="C2603" t="s">
        <v>13</v>
      </c>
      <c r="D2603" t="s">
        <v>14</v>
      </c>
      <c r="E2603">
        <v>1</v>
      </c>
      <c r="F2603" s="2">
        <v>587.25</v>
      </c>
      <c r="G2603" s="3">
        <v>1211</v>
      </c>
      <c r="H2603" s="3">
        <v>5.8725000000000005</v>
      </c>
      <c r="I2603" s="3">
        <v>27.600750000000001</v>
      </c>
      <c r="J2603" s="3">
        <v>620.72324999999989</v>
      </c>
      <c r="K2603" s="3">
        <v>954.95884615384591</v>
      </c>
      <c r="L2603" s="4">
        <v>0.34999999999999992</v>
      </c>
    </row>
    <row r="2604" spans="1:12" x14ac:dyDescent="0.35">
      <c r="A2604" s="1" t="s">
        <v>4523</v>
      </c>
      <c r="B2604" t="s">
        <v>3338</v>
      </c>
      <c r="C2604" t="s">
        <v>13</v>
      </c>
      <c r="D2604" t="s">
        <v>14</v>
      </c>
      <c r="E2604">
        <v>1</v>
      </c>
      <c r="F2604" s="2">
        <v>512.4</v>
      </c>
      <c r="G2604" s="3">
        <v>2027.7375999999999</v>
      </c>
      <c r="H2604" s="3">
        <v>5.1239999999999997</v>
      </c>
      <c r="I2604" s="3">
        <v>24.082799999999999</v>
      </c>
      <c r="J2604" s="3">
        <v>541.60680000000002</v>
      </c>
      <c r="K2604" s="3">
        <v>833.24123076923081</v>
      </c>
      <c r="L2604" s="4">
        <v>0.35000000000000003</v>
      </c>
    </row>
    <row r="2605" spans="1:12" x14ac:dyDescent="0.35">
      <c r="A2605" s="1" t="s">
        <v>4524</v>
      </c>
      <c r="B2605" t="s">
        <v>4525</v>
      </c>
      <c r="C2605" t="s">
        <v>13</v>
      </c>
      <c r="D2605" t="s">
        <v>14</v>
      </c>
      <c r="E2605">
        <v>1</v>
      </c>
      <c r="F2605" s="2">
        <v>5.35</v>
      </c>
      <c r="G2605" s="3">
        <v>13.0928</v>
      </c>
      <c r="H2605" s="3">
        <v>5.3499999999999999E-2</v>
      </c>
      <c r="I2605" s="3">
        <v>0.25145000000000001</v>
      </c>
      <c r="J2605" s="3">
        <v>5.6549499999999995</v>
      </c>
      <c r="K2605" s="3">
        <v>8.699923076923076</v>
      </c>
      <c r="L2605" s="4">
        <v>0.35</v>
      </c>
    </row>
    <row r="2606" spans="1:12" x14ac:dyDescent="0.35">
      <c r="A2606" s="1" t="s">
        <v>4526</v>
      </c>
      <c r="B2606" t="s">
        <v>4527</v>
      </c>
      <c r="C2606" t="s">
        <v>13</v>
      </c>
      <c r="D2606" t="s">
        <v>14</v>
      </c>
      <c r="E2606">
        <v>1</v>
      </c>
      <c r="F2606" s="2">
        <v>16.8</v>
      </c>
      <c r="G2606" s="3">
        <v>41.126399999999997</v>
      </c>
      <c r="H2606" s="3">
        <v>0.16800000000000001</v>
      </c>
      <c r="I2606" s="3">
        <v>0.78960000000000008</v>
      </c>
      <c r="J2606" s="3">
        <v>17.7576</v>
      </c>
      <c r="K2606" s="3">
        <v>27.319384615384614</v>
      </c>
      <c r="L2606" s="4">
        <v>0.35</v>
      </c>
    </row>
    <row r="2607" spans="1:12" x14ac:dyDescent="0.35">
      <c r="A2607" s="1" t="s">
        <v>4528</v>
      </c>
      <c r="B2607" t="s">
        <v>4529</v>
      </c>
      <c r="C2607" t="s">
        <v>13</v>
      </c>
      <c r="D2607" t="s">
        <v>14</v>
      </c>
      <c r="E2607">
        <v>1</v>
      </c>
      <c r="F2607" s="2">
        <v>8.8800000000000008</v>
      </c>
      <c r="G2607" s="3">
        <v>21.7392</v>
      </c>
      <c r="H2607" s="3">
        <v>8.8800000000000004E-2</v>
      </c>
      <c r="I2607" s="3">
        <v>0.41736000000000006</v>
      </c>
      <c r="J2607" s="3">
        <v>9.3861600000000021</v>
      </c>
      <c r="K2607" s="3">
        <v>14.440246153846157</v>
      </c>
      <c r="L2607" s="4">
        <v>0.35000000000000003</v>
      </c>
    </row>
    <row r="2608" spans="1:12" x14ac:dyDescent="0.35">
      <c r="A2608" s="1" t="s">
        <v>4530</v>
      </c>
      <c r="B2608" t="s">
        <v>4531</v>
      </c>
      <c r="C2608" t="s">
        <v>13</v>
      </c>
      <c r="D2608" t="s">
        <v>14</v>
      </c>
      <c r="E2608">
        <v>1</v>
      </c>
      <c r="F2608" s="2">
        <v>1827</v>
      </c>
      <c r="G2608" s="3">
        <v>7230.0479999999998</v>
      </c>
      <c r="H2608" s="3">
        <v>18.27</v>
      </c>
      <c r="I2608" s="3">
        <v>85.869</v>
      </c>
      <c r="J2608" s="3">
        <v>1931.1389999999999</v>
      </c>
      <c r="K2608" s="3">
        <v>2970.9830769230766</v>
      </c>
      <c r="L2608" s="4">
        <v>0.35</v>
      </c>
    </row>
    <row r="2609" spans="1:12" x14ac:dyDescent="0.35">
      <c r="A2609" s="1" t="s">
        <v>4532</v>
      </c>
      <c r="B2609" t="s">
        <v>4533</v>
      </c>
      <c r="C2609" t="s">
        <v>13</v>
      </c>
      <c r="D2609" t="s">
        <v>14</v>
      </c>
      <c r="E2609">
        <v>1</v>
      </c>
      <c r="F2609" s="2">
        <v>2273.04</v>
      </c>
      <c r="G2609" s="3">
        <v>8995.1792000000005</v>
      </c>
      <c r="H2609" s="3">
        <v>22.730399999999999</v>
      </c>
      <c r="I2609" s="3">
        <v>106.83288</v>
      </c>
      <c r="J2609" s="3">
        <v>2402.6032799999998</v>
      </c>
      <c r="K2609" s="3">
        <v>3696.3127384615382</v>
      </c>
      <c r="L2609" s="4">
        <v>0.35</v>
      </c>
    </row>
    <row r="2610" spans="1:12" x14ac:dyDescent="0.35">
      <c r="A2610" s="1" t="s">
        <v>4534</v>
      </c>
      <c r="B2610" t="s">
        <v>4535</v>
      </c>
      <c r="C2610" t="s">
        <v>26</v>
      </c>
      <c r="D2610" t="s">
        <v>27</v>
      </c>
      <c r="E2610">
        <v>1</v>
      </c>
      <c r="F2610" s="2">
        <v>48.75</v>
      </c>
      <c r="G2610" s="3">
        <v>119.34</v>
      </c>
      <c r="H2610" s="3">
        <v>0.48749999999999999</v>
      </c>
      <c r="I2610" s="3">
        <v>2.2912499999999998</v>
      </c>
      <c r="J2610" s="3">
        <v>51.528749999999995</v>
      </c>
      <c r="K2610" s="3">
        <v>79.274999999999991</v>
      </c>
      <c r="L2610" s="4">
        <v>0.35</v>
      </c>
    </row>
    <row r="2611" spans="1:12" x14ac:dyDescent="0.35">
      <c r="A2611" s="1" t="s">
        <v>4536</v>
      </c>
      <c r="B2611" t="s">
        <v>4537</v>
      </c>
      <c r="C2611" t="s">
        <v>1467</v>
      </c>
      <c r="D2611" t="s">
        <v>1468</v>
      </c>
      <c r="E2611">
        <v>1</v>
      </c>
      <c r="F2611" s="2">
        <v>798.13</v>
      </c>
      <c r="G2611" s="3">
        <v>3158.4672</v>
      </c>
      <c r="H2611" s="3">
        <v>7.9813000000000001</v>
      </c>
      <c r="I2611" s="3">
        <v>37.51211</v>
      </c>
      <c r="J2611" s="3">
        <v>843.62341000000004</v>
      </c>
      <c r="K2611" s="3">
        <v>1297.8821692307693</v>
      </c>
      <c r="L2611" s="4">
        <v>0.35</v>
      </c>
    </row>
    <row r="2612" spans="1:12" x14ac:dyDescent="0.35">
      <c r="A2612" s="1" t="s">
        <v>4538</v>
      </c>
      <c r="B2612" t="s">
        <v>4539</v>
      </c>
      <c r="C2612" t="s">
        <v>1467</v>
      </c>
      <c r="D2612" t="s">
        <v>1468</v>
      </c>
      <c r="E2612">
        <v>1</v>
      </c>
      <c r="F2612" s="2">
        <v>1504.09</v>
      </c>
      <c r="G2612" s="3">
        <v>5952.1840000000002</v>
      </c>
      <c r="H2612" s="3">
        <v>15.040899999999999</v>
      </c>
      <c r="I2612" s="3">
        <v>70.692229999999995</v>
      </c>
      <c r="J2612" s="3">
        <v>1589.8231299999998</v>
      </c>
      <c r="K2612" s="3">
        <v>2445.8817384615381</v>
      </c>
      <c r="L2612" s="4">
        <v>0.35000000000000003</v>
      </c>
    </row>
    <row r="2613" spans="1:12" x14ac:dyDescent="0.35">
      <c r="A2613" s="1" t="s">
        <v>4540</v>
      </c>
      <c r="B2613" t="s">
        <v>4541</v>
      </c>
      <c r="C2613" t="s">
        <v>1467</v>
      </c>
      <c r="D2613" t="s">
        <v>1468</v>
      </c>
      <c r="E2613">
        <v>1</v>
      </c>
      <c r="F2613" s="2">
        <v>316.49</v>
      </c>
      <c r="G2613" s="3">
        <v>1252.4512</v>
      </c>
      <c r="H2613" s="3">
        <v>3.1649000000000003</v>
      </c>
      <c r="I2613" s="3">
        <v>14.875030000000001</v>
      </c>
      <c r="J2613" s="3">
        <v>334.52992999999998</v>
      </c>
      <c r="K2613" s="3">
        <v>514.66143076923072</v>
      </c>
      <c r="L2613" s="4">
        <v>0.35</v>
      </c>
    </row>
    <row r="2614" spans="1:12" x14ac:dyDescent="0.35">
      <c r="A2614" s="1" t="s">
        <v>4542</v>
      </c>
      <c r="B2614" t="s">
        <v>4543</v>
      </c>
      <c r="C2614" t="s">
        <v>1467</v>
      </c>
      <c r="D2614" t="s">
        <v>1468</v>
      </c>
      <c r="E2614">
        <v>1</v>
      </c>
      <c r="F2614" s="2">
        <v>3363.38</v>
      </c>
      <c r="G2614" s="3">
        <v>13310.012000000001</v>
      </c>
      <c r="H2614" s="3">
        <v>33.633800000000001</v>
      </c>
      <c r="I2614" s="3">
        <v>158.07885999999999</v>
      </c>
      <c r="J2614" s="3">
        <v>3555.0926600000003</v>
      </c>
      <c r="K2614" s="3">
        <v>5469.373323076923</v>
      </c>
      <c r="L2614" s="4">
        <v>0.35</v>
      </c>
    </row>
    <row r="2615" spans="1:12" x14ac:dyDescent="0.35">
      <c r="A2615" s="1" t="s">
        <v>4544</v>
      </c>
      <c r="B2615" t="s">
        <v>4545</v>
      </c>
      <c r="C2615" t="s">
        <v>13</v>
      </c>
      <c r="D2615" t="s">
        <v>14</v>
      </c>
      <c r="E2615">
        <v>1</v>
      </c>
      <c r="F2615" s="2">
        <v>1236.25</v>
      </c>
      <c r="G2615" s="3">
        <v>2549</v>
      </c>
      <c r="H2615" s="3">
        <v>12.362500000000001</v>
      </c>
      <c r="I2615" s="3">
        <v>58.103749999999998</v>
      </c>
      <c r="J2615" s="3">
        <v>1306.7162499999999</v>
      </c>
      <c r="K2615" s="3">
        <v>2010.3326923076922</v>
      </c>
      <c r="L2615" s="4">
        <v>0.35000000000000003</v>
      </c>
    </row>
    <row r="2616" spans="1:12" x14ac:dyDescent="0.35">
      <c r="A2616" s="1" t="s">
        <v>4546</v>
      </c>
      <c r="B2616" t="s">
        <v>4547</v>
      </c>
      <c r="C2616" t="s">
        <v>1467</v>
      </c>
      <c r="D2616" t="s">
        <v>1468</v>
      </c>
      <c r="E2616">
        <v>1</v>
      </c>
      <c r="F2616" s="2">
        <v>6509.06</v>
      </c>
      <c r="G2616" s="3">
        <v>25758.521000000001</v>
      </c>
      <c r="H2616" s="3">
        <v>65.090600000000009</v>
      </c>
      <c r="I2616" s="3">
        <v>305.92582000000004</v>
      </c>
      <c r="J2616" s="3">
        <v>6880.0764200000012</v>
      </c>
      <c r="K2616" s="3">
        <v>10584.732953846154</v>
      </c>
      <c r="L2616" s="4">
        <v>0.34999999999999992</v>
      </c>
    </row>
    <row r="2617" spans="1:12" x14ac:dyDescent="0.35">
      <c r="A2617" s="1" t="s">
        <v>4548</v>
      </c>
      <c r="B2617" t="s">
        <v>4549</v>
      </c>
      <c r="C2617" t="s">
        <v>1467</v>
      </c>
      <c r="D2617" t="s">
        <v>1468</v>
      </c>
      <c r="E2617">
        <v>1</v>
      </c>
      <c r="F2617" s="2">
        <v>173.11</v>
      </c>
      <c r="G2617" s="3">
        <v>685.05920000000003</v>
      </c>
      <c r="H2617" s="3">
        <v>1.7311000000000001</v>
      </c>
      <c r="I2617" s="3">
        <v>8.1361699999999999</v>
      </c>
      <c r="J2617" s="3">
        <v>182.97727</v>
      </c>
      <c r="K2617" s="3">
        <v>281.50349230769228</v>
      </c>
      <c r="L2617" s="4">
        <v>0.34999999999999992</v>
      </c>
    </row>
    <row r="2618" spans="1:12" x14ac:dyDescent="0.35">
      <c r="A2618" s="1" t="s">
        <v>4550</v>
      </c>
      <c r="B2618" t="s">
        <v>4551</v>
      </c>
      <c r="C2618" t="s">
        <v>1467</v>
      </c>
      <c r="D2618" t="s">
        <v>1468</v>
      </c>
      <c r="E2618">
        <v>1</v>
      </c>
      <c r="F2618" s="2">
        <v>8039.13</v>
      </c>
      <c r="G2618" s="3">
        <v>31813.521000000001</v>
      </c>
      <c r="H2618" s="3">
        <v>80.391300000000001</v>
      </c>
      <c r="I2618" s="3">
        <v>377.83911000000001</v>
      </c>
      <c r="J2618" s="3">
        <v>8497.3604100000011</v>
      </c>
      <c r="K2618" s="3">
        <v>13072.86216923077</v>
      </c>
      <c r="L2618" s="4">
        <v>0.34999999999999992</v>
      </c>
    </row>
    <row r="2619" spans="1:12" x14ac:dyDescent="0.35">
      <c r="A2619" s="1" t="s">
        <v>4552</v>
      </c>
      <c r="B2619" t="s">
        <v>4553</v>
      </c>
      <c r="C2619" t="s">
        <v>13</v>
      </c>
      <c r="D2619" t="s">
        <v>14</v>
      </c>
      <c r="E2619">
        <v>1</v>
      </c>
      <c r="F2619" s="2">
        <v>301</v>
      </c>
      <c r="G2619" s="3">
        <v>736.80319999999995</v>
      </c>
      <c r="H2619" s="3">
        <v>3.0100000000000002</v>
      </c>
      <c r="I2619" s="3">
        <v>14.147</v>
      </c>
      <c r="J2619" s="3">
        <v>318.15699999999998</v>
      </c>
      <c r="K2619" s="3">
        <v>489.47230769230765</v>
      </c>
      <c r="L2619" s="4">
        <v>0.35</v>
      </c>
    </row>
    <row r="2620" spans="1:12" x14ac:dyDescent="0.35">
      <c r="A2620" s="1" t="s">
        <v>4554</v>
      </c>
      <c r="B2620" t="s">
        <v>4555</v>
      </c>
      <c r="C2620" t="s">
        <v>13</v>
      </c>
      <c r="D2620" t="s">
        <v>14</v>
      </c>
      <c r="E2620">
        <v>1</v>
      </c>
      <c r="F2620" s="2">
        <v>5.35</v>
      </c>
      <c r="G2620" s="3">
        <v>13.0928</v>
      </c>
      <c r="H2620" s="3">
        <v>5.3499999999999999E-2</v>
      </c>
      <c r="I2620" s="3">
        <v>0.25145000000000001</v>
      </c>
      <c r="J2620" s="3">
        <v>5.6549499999999995</v>
      </c>
      <c r="K2620" s="3">
        <v>8.699923076923076</v>
      </c>
      <c r="L2620" s="4">
        <v>0.35</v>
      </c>
    </row>
    <row r="2621" spans="1:12" x14ac:dyDescent="0.35">
      <c r="A2621" s="1" t="s">
        <v>4556</v>
      </c>
      <c r="B2621" t="s">
        <v>4557</v>
      </c>
      <c r="C2621" t="s">
        <v>21</v>
      </c>
      <c r="D2621" t="s">
        <v>22</v>
      </c>
      <c r="E2621">
        <v>1</v>
      </c>
      <c r="F2621" s="2">
        <v>3.75</v>
      </c>
      <c r="G2621" s="3">
        <v>10.528</v>
      </c>
      <c r="H2621" s="3">
        <v>3.7499999999999999E-2</v>
      </c>
      <c r="I2621" s="3">
        <v>0.17624999999999999</v>
      </c>
      <c r="J2621" s="3">
        <v>3.9637500000000001</v>
      </c>
      <c r="K2621" s="3">
        <v>6.0980769230769232</v>
      </c>
      <c r="L2621" s="4">
        <v>0.35</v>
      </c>
    </row>
    <row r="2622" spans="1:12" x14ac:dyDescent="0.35">
      <c r="A2622" s="1" t="s">
        <v>4558</v>
      </c>
      <c r="B2622" t="s">
        <v>4559</v>
      </c>
      <c r="C2622" t="s">
        <v>13</v>
      </c>
      <c r="D2622" t="s">
        <v>14</v>
      </c>
      <c r="E2622">
        <v>1</v>
      </c>
      <c r="F2622" s="2">
        <v>2.74</v>
      </c>
      <c r="G2622" s="3">
        <v>6</v>
      </c>
      <c r="H2622" s="3">
        <v>2.7400000000000004E-2</v>
      </c>
      <c r="I2622" s="3">
        <v>0.12878000000000001</v>
      </c>
      <c r="J2622" s="3">
        <v>2.8961800000000002</v>
      </c>
      <c r="K2622" s="3">
        <v>4.4556615384615386</v>
      </c>
      <c r="L2622" s="4">
        <v>0.35</v>
      </c>
    </row>
    <row r="2623" spans="1:12" x14ac:dyDescent="0.35">
      <c r="A2623" s="1" t="s">
        <v>4560</v>
      </c>
      <c r="B2623" t="s">
        <v>4561</v>
      </c>
      <c r="C2623" t="s">
        <v>13</v>
      </c>
      <c r="D2623" t="s">
        <v>14</v>
      </c>
      <c r="E2623">
        <v>1</v>
      </c>
      <c r="F2623" s="2">
        <v>3.39</v>
      </c>
      <c r="G2623" s="3">
        <v>7</v>
      </c>
      <c r="H2623" s="3">
        <v>3.39E-2</v>
      </c>
      <c r="I2623" s="3">
        <v>0.15933</v>
      </c>
      <c r="J2623" s="3">
        <v>3.5832300000000004</v>
      </c>
      <c r="K2623" s="3">
        <v>5.5126615384615389</v>
      </c>
      <c r="L2623" s="4">
        <v>0.35</v>
      </c>
    </row>
    <row r="2624" spans="1:12" x14ac:dyDescent="0.35">
      <c r="A2624" s="1" t="s">
        <v>4562</v>
      </c>
      <c r="B2624" t="s">
        <v>1889</v>
      </c>
      <c r="C2624" t="s">
        <v>13</v>
      </c>
      <c r="D2624" t="s">
        <v>14</v>
      </c>
      <c r="E2624">
        <v>1</v>
      </c>
      <c r="F2624" s="2">
        <v>7466.25</v>
      </c>
      <c r="G2624" s="3">
        <v>18276.148000000001</v>
      </c>
      <c r="H2624" s="3">
        <v>74.662500000000009</v>
      </c>
      <c r="I2624" s="3">
        <v>350.91374999999999</v>
      </c>
      <c r="J2624" s="3">
        <v>7891.8262500000001</v>
      </c>
      <c r="K2624" s="3">
        <v>12141.271153846154</v>
      </c>
      <c r="L2624" s="4">
        <v>0.35</v>
      </c>
    </row>
    <row r="2625" spans="1:12" x14ac:dyDescent="0.35">
      <c r="A2625" s="1" t="s">
        <v>4563</v>
      </c>
      <c r="B2625" t="s">
        <v>4564</v>
      </c>
      <c r="C2625" t="s">
        <v>17</v>
      </c>
      <c r="D2625" t="s">
        <v>18</v>
      </c>
      <c r="E2625">
        <v>1</v>
      </c>
      <c r="F2625" s="2">
        <v>44</v>
      </c>
      <c r="G2625" s="3">
        <v>107.6992</v>
      </c>
      <c r="H2625" s="3">
        <v>0.44</v>
      </c>
      <c r="I2625" s="3">
        <v>2.0680000000000001</v>
      </c>
      <c r="J2625" s="3">
        <v>46.507999999999996</v>
      </c>
      <c r="K2625" s="3">
        <v>71.55076923076922</v>
      </c>
      <c r="L2625" s="4">
        <v>0.35</v>
      </c>
    </row>
    <row r="2626" spans="1:12" x14ac:dyDescent="0.35">
      <c r="A2626" s="1" t="s">
        <v>4565</v>
      </c>
      <c r="B2626" t="s">
        <v>4566</v>
      </c>
      <c r="C2626" t="s">
        <v>17</v>
      </c>
      <c r="D2626" t="s">
        <v>18</v>
      </c>
      <c r="E2626">
        <v>1</v>
      </c>
      <c r="F2626" s="2">
        <v>1043.75</v>
      </c>
      <c r="G2626" s="3">
        <v>2922.5056</v>
      </c>
      <c r="H2626" s="3">
        <v>10.4375</v>
      </c>
      <c r="I2626" s="3">
        <v>49.056249999999999</v>
      </c>
      <c r="J2626" s="3">
        <v>1103.2437500000001</v>
      </c>
      <c r="K2626" s="3">
        <v>1697.2980769230769</v>
      </c>
      <c r="L2626" s="4">
        <v>0.34999999999999992</v>
      </c>
    </row>
    <row r="2627" spans="1:12" x14ac:dyDescent="0.35">
      <c r="A2627" s="1" t="s">
        <v>4567</v>
      </c>
      <c r="B2627" t="s">
        <v>4568</v>
      </c>
      <c r="C2627" t="s">
        <v>1467</v>
      </c>
      <c r="D2627" t="s">
        <v>1468</v>
      </c>
      <c r="E2627">
        <v>1</v>
      </c>
      <c r="F2627" s="2">
        <v>45.63</v>
      </c>
      <c r="G2627" s="3">
        <v>180.57759999999999</v>
      </c>
      <c r="H2627" s="3">
        <v>0.45630000000000004</v>
      </c>
      <c r="I2627" s="3">
        <v>2.1446100000000001</v>
      </c>
      <c r="J2627" s="3">
        <v>48.230910000000002</v>
      </c>
      <c r="K2627" s="3">
        <v>74.201400000000007</v>
      </c>
      <c r="L2627" s="4">
        <v>0.35000000000000003</v>
      </c>
    </row>
    <row r="2628" spans="1:12" x14ac:dyDescent="0.35">
      <c r="A2628" s="1" t="s">
        <v>4569</v>
      </c>
      <c r="B2628" t="s">
        <v>4570</v>
      </c>
      <c r="C2628" t="s">
        <v>13</v>
      </c>
      <c r="D2628" t="s">
        <v>14</v>
      </c>
      <c r="E2628">
        <v>1</v>
      </c>
      <c r="F2628" s="2">
        <v>165</v>
      </c>
      <c r="G2628" s="3">
        <v>341</v>
      </c>
      <c r="H2628" s="3">
        <v>1.6500000000000001</v>
      </c>
      <c r="I2628" s="3">
        <v>7.7549999999999999</v>
      </c>
      <c r="J2628" s="3">
        <v>174.405</v>
      </c>
      <c r="K2628" s="3">
        <v>268.31538461538463</v>
      </c>
      <c r="L2628" s="4">
        <v>0.35000000000000003</v>
      </c>
    </row>
    <row r="2629" spans="1:12" x14ac:dyDescent="0.35">
      <c r="A2629" s="1" t="s">
        <v>4571</v>
      </c>
      <c r="B2629" t="s">
        <v>4572</v>
      </c>
      <c r="C2629" t="s">
        <v>13</v>
      </c>
      <c r="D2629" t="s">
        <v>14</v>
      </c>
      <c r="E2629">
        <v>1</v>
      </c>
      <c r="F2629" s="2">
        <v>1563.75</v>
      </c>
      <c r="G2629" s="3">
        <v>3225</v>
      </c>
      <c r="H2629" s="3">
        <v>15.637500000000001</v>
      </c>
      <c r="I2629" s="3">
        <v>73.496250000000003</v>
      </c>
      <c r="J2629" s="3">
        <v>1652.88375</v>
      </c>
      <c r="K2629" s="3">
        <v>2542.8980769230766</v>
      </c>
      <c r="L2629" s="4">
        <v>0.34999999999999992</v>
      </c>
    </row>
    <row r="2630" spans="1:12" x14ac:dyDescent="0.35">
      <c r="A2630" s="1" t="s">
        <v>4573</v>
      </c>
      <c r="B2630" t="s">
        <v>4574</v>
      </c>
      <c r="C2630" t="s">
        <v>13</v>
      </c>
      <c r="D2630" t="s">
        <v>14</v>
      </c>
      <c r="E2630">
        <v>1</v>
      </c>
      <c r="F2630" s="2">
        <v>1595</v>
      </c>
      <c r="G2630" s="3">
        <v>3289</v>
      </c>
      <c r="H2630" s="3">
        <v>15.950000000000001</v>
      </c>
      <c r="I2630" s="3">
        <v>74.965000000000003</v>
      </c>
      <c r="J2630" s="3">
        <v>1685.915</v>
      </c>
      <c r="K2630" s="3">
        <v>2593.7153846153847</v>
      </c>
      <c r="L2630" s="4">
        <v>0.35000000000000003</v>
      </c>
    </row>
    <row r="2631" spans="1:12" x14ac:dyDescent="0.35">
      <c r="A2631" s="1" t="s">
        <v>4575</v>
      </c>
      <c r="B2631" t="s">
        <v>4576</v>
      </c>
      <c r="C2631" t="s">
        <v>363</v>
      </c>
      <c r="D2631" t="s">
        <v>364</v>
      </c>
      <c r="E2631">
        <v>1</v>
      </c>
      <c r="F2631" s="2">
        <v>35.75</v>
      </c>
      <c r="G2631" s="3">
        <v>87.505600000000001</v>
      </c>
      <c r="H2631" s="3">
        <v>0.35749999999999998</v>
      </c>
      <c r="I2631" s="3">
        <v>1.68025</v>
      </c>
      <c r="J2631" s="3">
        <v>37.787750000000003</v>
      </c>
      <c r="K2631" s="3">
        <v>58.135000000000005</v>
      </c>
      <c r="L2631" s="4">
        <v>0.35000000000000003</v>
      </c>
    </row>
    <row r="2632" spans="1:12" x14ac:dyDescent="0.35">
      <c r="A2632" s="1" t="s">
        <v>4577</v>
      </c>
      <c r="B2632" t="s">
        <v>4578</v>
      </c>
      <c r="C2632" t="s">
        <v>13</v>
      </c>
      <c r="D2632" t="s">
        <v>14</v>
      </c>
      <c r="E2632">
        <v>1</v>
      </c>
      <c r="F2632" s="2">
        <v>4322.5</v>
      </c>
      <c r="G2632" s="3">
        <v>8913</v>
      </c>
      <c r="H2632" s="3">
        <v>43.225000000000001</v>
      </c>
      <c r="I2632" s="3">
        <v>203.1575</v>
      </c>
      <c r="J2632" s="3">
        <v>4568.8825000000006</v>
      </c>
      <c r="K2632" s="3">
        <v>7029.0500000000011</v>
      </c>
      <c r="L2632" s="4">
        <v>0.35000000000000003</v>
      </c>
    </row>
    <row r="2633" spans="1:12" x14ac:dyDescent="0.35">
      <c r="A2633" s="1" t="s">
        <v>4579</v>
      </c>
      <c r="B2633" t="s">
        <v>4580</v>
      </c>
      <c r="C2633" t="s">
        <v>13</v>
      </c>
      <c r="D2633" t="s">
        <v>14</v>
      </c>
      <c r="E2633">
        <v>1</v>
      </c>
      <c r="F2633" s="2">
        <v>17293.13</v>
      </c>
      <c r="G2633" s="3">
        <v>35656</v>
      </c>
      <c r="H2633" s="3">
        <v>172.93130000000002</v>
      </c>
      <c r="I2633" s="3">
        <v>812.77710999999999</v>
      </c>
      <c r="J2633" s="3">
        <v>18278.83841</v>
      </c>
      <c r="K2633" s="3">
        <v>28121.289861538462</v>
      </c>
      <c r="L2633" s="4">
        <v>0.35</v>
      </c>
    </row>
    <row r="2634" spans="1:12" x14ac:dyDescent="0.35">
      <c r="A2634" s="1" t="s">
        <v>4581</v>
      </c>
      <c r="B2634" t="s">
        <v>4582</v>
      </c>
      <c r="C2634" t="s">
        <v>1467</v>
      </c>
      <c r="D2634" t="s">
        <v>1468</v>
      </c>
      <c r="E2634">
        <v>1</v>
      </c>
      <c r="F2634" s="2">
        <v>11.1</v>
      </c>
      <c r="G2634" s="3">
        <v>43.926400000000001</v>
      </c>
      <c r="H2634" s="3">
        <v>0.111</v>
      </c>
      <c r="I2634" s="3">
        <v>0.52169999999999994</v>
      </c>
      <c r="J2634" s="3">
        <v>11.732699999999999</v>
      </c>
      <c r="K2634" s="3">
        <v>18.05030769230769</v>
      </c>
      <c r="L2634" s="4">
        <v>0.35</v>
      </c>
    </row>
    <row r="2635" spans="1:12" x14ac:dyDescent="0.35">
      <c r="A2635" s="1" t="s">
        <v>4583</v>
      </c>
      <c r="B2635" t="s">
        <v>4584</v>
      </c>
      <c r="C2635" t="s">
        <v>13</v>
      </c>
      <c r="D2635" t="s">
        <v>14</v>
      </c>
      <c r="E2635">
        <v>1</v>
      </c>
      <c r="F2635" s="2">
        <v>504</v>
      </c>
      <c r="G2635" s="3">
        <v>1040</v>
      </c>
      <c r="H2635" s="3">
        <v>5.04</v>
      </c>
      <c r="I2635" s="3">
        <v>23.687999999999999</v>
      </c>
      <c r="J2635" s="3">
        <v>532.72800000000007</v>
      </c>
      <c r="K2635" s="3">
        <v>819.58153846153857</v>
      </c>
      <c r="L2635" s="4">
        <v>0.35000000000000003</v>
      </c>
    </row>
    <row r="2636" spans="1:12" x14ac:dyDescent="0.35">
      <c r="A2636" s="1" t="s">
        <v>4585</v>
      </c>
      <c r="B2636" t="s">
        <v>4586</v>
      </c>
      <c r="C2636" t="s">
        <v>13</v>
      </c>
      <c r="D2636" t="s">
        <v>14</v>
      </c>
      <c r="E2636">
        <v>1</v>
      </c>
      <c r="F2636" s="2">
        <v>270.45</v>
      </c>
      <c r="G2636" s="3">
        <v>558</v>
      </c>
      <c r="H2636" s="3">
        <v>2.7044999999999999</v>
      </c>
      <c r="I2636" s="3">
        <v>12.71115</v>
      </c>
      <c r="J2636" s="3">
        <v>285.86564999999996</v>
      </c>
      <c r="K2636" s="3">
        <v>439.79330769230762</v>
      </c>
      <c r="L2636" s="4">
        <v>0.35</v>
      </c>
    </row>
    <row r="2637" spans="1:12" x14ac:dyDescent="0.35">
      <c r="A2637" s="1" t="s">
        <v>4587</v>
      </c>
      <c r="B2637" t="s">
        <v>4588</v>
      </c>
      <c r="C2637" t="s">
        <v>13</v>
      </c>
      <c r="D2637" t="s">
        <v>14</v>
      </c>
      <c r="E2637">
        <v>1</v>
      </c>
      <c r="F2637" s="2">
        <v>68.849999999999994</v>
      </c>
      <c r="G2637" s="3">
        <v>142</v>
      </c>
      <c r="H2637" s="3">
        <v>0.6885</v>
      </c>
      <c r="I2637" s="3">
        <v>3.2359499999999999</v>
      </c>
      <c r="J2637" s="3">
        <v>72.774450000000002</v>
      </c>
      <c r="K2637" s="3">
        <v>111.96069230769231</v>
      </c>
      <c r="L2637" s="4">
        <v>0.35000000000000003</v>
      </c>
    </row>
    <row r="2638" spans="1:12" x14ac:dyDescent="0.35">
      <c r="A2638" s="1" t="s">
        <v>4589</v>
      </c>
      <c r="B2638" t="s">
        <v>4590</v>
      </c>
      <c r="C2638" t="s">
        <v>363</v>
      </c>
      <c r="D2638" t="s">
        <v>364</v>
      </c>
      <c r="E2638">
        <v>1</v>
      </c>
      <c r="F2638" s="2">
        <v>85.5</v>
      </c>
      <c r="G2638" s="3">
        <v>209.29</v>
      </c>
      <c r="H2638" s="3">
        <v>0.85499999999999998</v>
      </c>
      <c r="I2638" s="3">
        <v>4.0185000000000004</v>
      </c>
      <c r="J2638" s="3">
        <v>90.373500000000007</v>
      </c>
      <c r="K2638" s="3">
        <v>139.03615384615387</v>
      </c>
      <c r="L2638" s="4">
        <v>0.35000000000000003</v>
      </c>
    </row>
    <row r="2639" spans="1:12" x14ac:dyDescent="0.35">
      <c r="A2639" s="1" t="s">
        <v>4591</v>
      </c>
      <c r="B2639" t="s">
        <v>4592</v>
      </c>
      <c r="C2639" t="s">
        <v>13</v>
      </c>
      <c r="D2639" t="s">
        <v>14</v>
      </c>
      <c r="E2639">
        <v>1</v>
      </c>
      <c r="F2639" s="2">
        <v>467.4</v>
      </c>
      <c r="G2639" s="3">
        <v>1144.1099999999999</v>
      </c>
      <c r="H2639" s="3">
        <v>4.6739999999999995</v>
      </c>
      <c r="I2639" s="3">
        <v>21.9678</v>
      </c>
      <c r="J2639" s="3">
        <v>494.04179999999997</v>
      </c>
      <c r="K2639" s="3">
        <v>760.06430769230758</v>
      </c>
      <c r="L2639" s="4">
        <v>0.34999999999999992</v>
      </c>
    </row>
    <row r="2640" spans="1:12" x14ac:dyDescent="0.35">
      <c r="A2640" s="1" t="s">
        <v>4593</v>
      </c>
      <c r="B2640" t="s">
        <v>4594</v>
      </c>
      <c r="C2640" t="s">
        <v>13</v>
      </c>
      <c r="D2640" t="s">
        <v>14</v>
      </c>
      <c r="E2640">
        <v>1</v>
      </c>
      <c r="F2640" s="2">
        <v>835.05</v>
      </c>
      <c r="G2640" s="3">
        <v>2044.07</v>
      </c>
      <c r="H2640" s="3">
        <v>8.3505000000000003</v>
      </c>
      <c r="I2640" s="3">
        <v>39.247349999999997</v>
      </c>
      <c r="J2640" s="3">
        <v>882.64784999999995</v>
      </c>
      <c r="K2640" s="3">
        <v>1357.9197692307691</v>
      </c>
      <c r="L2640" s="4">
        <v>0.35</v>
      </c>
    </row>
    <row r="2641" spans="1:12" x14ac:dyDescent="0.35">
      <c r="A2641" s="1" t="s">
        <v>4595</v>
      </c>
      <c r="B2641" t="s">
        <v>4596</v>
      </c>
      <c r="C2641" t="s">
        <v>13</v>
      </c>
      <c r="D2641" t="s">
        <v>14</v>
      </c>
      <c r="E2641">
        <v>1</v>
      </c>
      <c r="F2641" s="2">
        <v>758.1</v>
      </c>
      <c r="G2641" s="3">
        <v>1855.71</v>
      </c>
      <c r="H2641" s="3">
        <v>7.5810000000000004</v>
      </c>
      <c r="I2641" s="3">
        <v>35.630700000000004</v>
      </c>
      <c r="J2641" s="3">
        <v>801.31170000000009</v>
      </c>
      <c r="K2641" s="3">
        <v>1232.787230769231</v>
      </c>
      <c r="L2641" s="4">
        <v>0.35000000000000003</v>
      </c>
    </row>
    <row r="2642" spans="1:12" x14ac:dyDescent="0.35">
      <c r="A2642" s="1" t="s">
        <v>4597</v>
      </c>
      <c r="B2642" t="s">
        <v>4598</v>
      </c>
      <c r="C2642" t="s">
        <v>13</v>
      </c>
      <c r="D2642" t="s">
        <v>14</v>
      </c>
      <c r="E2642">
        <v>1</v>
      </c>
      <c r="F2642" s="2">
        <v>350.55</v>
      </c>
      <c r="G2642" s="3">
        <v>858.09</v>
      </c>
      <c r="H2642" s="3">
        <v>3.5055000000000001</v>
      </c>
      <c r="I2642" s="3">
        <v>16.475850000000001</v>
      </c>
      <c r="J2642" s="3">
        <v>370.53134999999997</v>
      </c>
      <c r="K2642" s="3">
        <v>570.04823076923071</v>
      </c>
      <c r="L2642" s="4">
        <v>0.35</v>
      </c>
    </row>
    <row r="2643" spans="1:12" x14ac:dyDescent="0.35">
      <c r="A2643" s="1" t="s">
        <v>4599</v>
      </c>
      <c r="B2643" t="s">
        <v>4600</v>
      </c>
      <c r="C2643" t="s">
        <v>13</v>
      </c>
      <c r="D2643" t="s">
        <v>14</v>
      </c>
      <c r="E2643">
        <v>1</v>
      </c>
      <c r="F2643" s="2">
        <v>246.88</v>
      </c>
      <c r="G2643" s="3">
        <v>604.32000000000005</v>
      </c>
      <c r="H2643" s="3">
        <v>2.4687999999999999</v>
      </c>
      <c r="I2643" s="3">
        <v>11.60336</v>
      </c>
      <c r="J2643" s="3">
        <v>260.95215999999999</v>
      </c>
      <c r="K2643" s="3">
        <v>401.46486153846149</v>
      </c>
      <c r="L2643" s="4">
        <v>0.34999999999999992</v>
      </c>
    </row>
    <row r="2644" spans="1:12" x14ac:dyDescent="0.35">
      <c r="A2644" s="1" t="s">
        <v>4601</v>
      </c>
      <c r="B2644" t="s">
        <v>4602</v>
      </c>
      <c r="C2644" t="s">
        <v>13</v>
      </c>
      <c r="D2644" t="s">
        <v>14</v>
      </c>
      <c r="E2644">
        <v>1</v>
      </c>
      <c r="F2644" s="2">
        <v>56.25</v>
      </c>
      <c r="G2644" s="3">
        <v>137.69</v>
      </c>
      <c r="H2644" s="3">
        <v>0.5625</v>
      </c>
      <c r="I2644" s="3">
        <v>2.6437499999999998</v>
      </c>
      <c r="J2644" s="3">
        <v>59.456249999999997</v>
      </c>
      <c r="K2644" s="3">
        <v>91.47115384615384</v>
      </c>
      <c r="L2644" s="4">
        <v>0.35</v>
      </c>
    </row>
    <row r="2645" spans="1:12" x14ac:dyDescent="0.35">
      <c r="A2645" s="1" t="s">
        <v>4603</v>
      </c>
      <c r="B2645" t="s">
        <v>4604</v>
      </c>
      <c r="C2645" t="s">
        <v>13</v>
      </c>
      <c r="D2645" t="s">
        <v>14</v>
      </c>
      <c r="E2645">
        <v>1</v>
      </c>
      <c r="F2645" s="2">
        <v>206.25</v>
      </c>
      <c r="G2645" s="3">
        <v>504.86</v>
      </c>
      <c r="H2645" s="3">
        <v>2.0625</v>
      </c>
      <c r="I2645" s="3">
        <v>9.6937499999999996</v>
      </c>
      <c r="J2645" s="3">
        <v>218.00624999999999</v>
      </c>
      <c r="K2645" s="3">
        <v>335.39423076923077</v>
      </c>
      <c r="L2645" s="4">
        <v>0.35000000000000003</v>
      </c>
    </row>
    <row r="2646" spans="1:12" x14ac:dyDescent="0.35">
      <c r="A2646" s="1" t="s">
        <v>4605</v>
      </c>
      <c r="B2646" t="s">
        <v>4606</v>
      </c>
      <c r="C2646" t="s">
        <v>26</v>
      </c>
      <c r="D2646" t="s">
        <v>27</v>
      </c>
      <c r="E2646">
        <v>1</v>
      </c>
      <c r="F2646" s="2">
        <v>536.53</v>
      </c>
      <c r="G2646" s="3">
        <v>1239.8399999999999</v>
      </c>
      <c r="H2646" s="3">
        <v>5.3652999999999995</v>
      </c>
      <c r="I2646" s="3">
        <v>25.216909999999999</v>
      </c>
      <c r="J2646" s="3">
        <v>567.11221</v>
      </c>
      <c r="K2646" s="3">
        <v>872.48032307692301</v>
      </c>
      <c r="L2646" s="4">
        <v>0.34999999999999992</v>
      </c>
    </row>
    <row r="2647" spans="1:12" x14ac:dyDescent="0.35">
      <c r="A2647" s="1" t="s">
        <v>4607</v>
      </c>
      <c r="B2647" t="s">
        <v>4608</v>
      </c>
      <c r="C2647" t="s">
        <v>1467</v>
      </c>
      <c r="D2647" t="s">
        <v>1468</v>
      </c>
      <c r="E2647">
        <v>1</v>
      </c>
      <c r="F2647" s="2">
        <v>15.75</v>
      </c>
      <c r="G2647" s="3">
        <v>62.328000000000003</v>
      </c>
      <c r="H2647" s="3">
        <v>0.1575</v>
      </c>
      <c r="I2647" s="3">
        <v>0.74024999999999996</v>
      </c>
      <c r="J2647" s="3">
        <v>16.647750000000002</v>
      </c>
      <c r="K2647" s="3">
        <v>25.61192307692308</v>
      </c>
      <c r="L2647" s="4">
        <v>0.35000000000000003</v>
      </c>
    </row>
    <row r="2648" spans="1:12" x14ac:dyDescent="0.35">
      <c r="A2648" s="1" t="s">
        <v>4609</v>
      </c>
      <c r="B2648" t="s">
        <v>4610</v>
      </c>
      <c r="C2648" t="s">
        <v>363</v>
      </c>
      <c r="D2648" t="s">
        <v>364</v>
      </c>
      <c r="E2648">
        <v>1</v>
      </c>
      <c r="F2648" s="2">
        <v>140.80000000000001</v>
      </c>
      <c r="G2648" s="3">
        <v>291</v>
      </c>
      <c r="H2648" s="3">
        <v>1.4080000000000001</v>
      </c>
      <c r="I2648" s="3">
        <v>6.6176000000000004</v>
      </c>
      <c r="J2648" s="3">
        <v>148.82560000000001</v>
      </c>
      <c r="K2648" s="3">
        <v>228.96246153846155</v>
      </c>
      <c r="L2648" s="4">
        <v>0.35000000000000003</v>
      </c>
    </row>
    <row r="2649" spans="1:12" x14ac:dyDescent="0.35">
      <c r="A2649" s="1" t="s">
        <v>4611</v>
      </c>
      <c r="B2649" t="s">
        <v>4612</v>
      </c>
      <c r="C2649" t="s">
        <v>1467</v>
      </c>
      <c r="D2649" t="s">
        <v>1468</v>
      </c>
      <c r="E2649">
        <v>1</v>
      </c>
      <c r="F2649" s="2">
        <v>8.2200000000000006</v>
      </c>
      <c r="G2649" s="3">
        <v>17</v>
      </c>
      <c r="H2649" s="3">
        <v>8.2200000000000009E-2</v>
      </c>
      <c r="I2649" s="3">
        <v>0.38634000000000002</v>
      </c>
      <c r="J2649" s="3">
        <v>8.6885400000000015</v>
      </c>
      <c r="K2649" s="3">
        <v>13.366984615384617</v>
      </c>
      <c r="L2649" s="4">
        <v>0.34999999999999992</v>
      </c>
    </row>
    <row r="2650" spans="1:12" x14ac:dyDescent="0.35">
      <c r="A2650" s="1" t="s">
        <v>4613</v>
      </c>
      <c r="B2650" t="s">
        <v>4614</v>
      </c>
      <c r="C2650" t="s">
        <v>1467</v>
      </c>
      <c r="D2650" t="s">
        <v>1468</v>
      </c>
      <c r="E2650">
        <v>1</v>
      </c>
      <c r="F2650" s="2">
        <v>8.84</v>
      </c>
      <c r="G2650" s="3">
        <v>19</v>
      </c>
      <c r="H2650" s="3">
        <v>8.8400000000000006E-2</v>
      </c>
      <c r="I2650" s="3">
        <v>0.41548000000000002</v>
      </c>
      <c r="J2650" s="3">
        <v>9.3438800000000004</v>
      </c>
      <c r="K2650" s="3">
        <v>14.3752</v>
      </c>
      <c r="L2650" s="4">
        <v>0.35</v>
      </c>
    </row>
    <row r="2651" spans="1:12" x14ac:dyDescent="0.35">
      <c r="A2651" s="1" t="s">
        <v>4615</v>
      </c>
      <c r="B2651" t="s">
        <v>4616</v>
      </c>
      <c r="C2651" t="s">
        <v>363</v>
      </c>
      <c r="D2651" t="s">
        <v>364</v>
      </c>
      <c r="E2651">
        <v>1</v>
      </c>
      <c r="F2651" s="2">
        <v>417.47899999999998</v>
      </c>
      <c r="G2651" s="3">
        <v>861</v>
      </c>
      <c r="H2651" s="3">
        <v>4.1747899999999998</v>
      </c>
      <c r="I2651" s="3">
        <v>19.621513</v>
      </c>
      <c r="J2651" s="3">
        <v>441.27530299999995</v>
      </c>
      <c r="K2651" s="3">
        <v>678.88508153846146</v>
      </c>
      <c r="L2651" s="4">
        <v>0.35</v>
      </c>
    </row>
    <row r="2652" spans="1:12" x14ac:dyDescent="0.35">
      <c r="A2652" s="1" t="s">
        <v>4617</v>
      </c>
      <c r="B2652" t="s">
        <v>4618</v>
      </c>
      <c r="C2652" t="s">
        <v>13</v>
      </c>
      <c r="D2652" t="s">
        <v>14</v>
      </c>
      <c r="E2652">
        <v>1</v>
      </c>
      <c r="F2652" s="2">
        <v>499.8</v>
      </c>
      <c r="G2652" s="3">
        <v>1223.432</v>
      </c>
      <c r="H2652" s="3">
        <v>4.9980000000000002</v>
      </c>
      <c r="I2652" s="3">
        <v>23.490600000000001</v>
      </c>
      <c r="J2652" s="3">
        <v>528.28859999999997</v>
      </c>
      <c r="K2652" s="3">
        <v>812.75169230769222</v>
      </c>
      <c r="L2652" s="4">
        <v>0.35</v>
      </c>
    </row>
    <row r="2653" spans="1:12" x14ac:dyDescent="0.35">
      <c r="A2653" s="1" t="s">
        <v>4619</v>
      </c>
      <c r="B2653" t="s">
        <v>4620</v>
      </c>
      <c r="C2653" t="s">
        <v>13</v>
      </c>
      <c r="D2653" t="s">
        <v>14</v>
      </c>
      <c r="E2653">
        <v>1</v>
      </c>
      <c r="F2653" s="2">
        <v>114.3</v>
      </c>
      <c r="G2653" s="3">
        <v>236</v>
      </c>
      <c r="H2653" s="3">
        <v>1.143</v>
      </c>
      <c r="I2653" s="3">
        <v>5.3720999999999997</v>
      </c>
      <c r="J2653" s="3">
        <v>120.8151</v>
      </c>
      <c r="K2653" s="3">
        <v>185.8693846153846</v>
      </c>
      <c r="L2653" s="4">
        <v>0.35</v>
      </c>
    </row>
    <row r="2654" spans="1:12" x14ac:dyDescent="0.35">
      <c r="A2654" s="1" t="s">
        <v>4621</v>
      </c>
      <c r="B2654" t="s">
        <v>4622</v>
      </c>
      <c r="C2654" t="s">
        <v>13</v>
      </c>
      <c r="D2654" t="s">
        <v>14</v>
      </c>
      <c r="E2654">
        <v>1</v>
      </c>
      <c r="F2654" s="2">
        <v>200.7</v>
      </c>
      <c r="G2654" s="3">
        <v>414</v>
      </c>
      <c r="H2654" s="3">
        <v>2.0070000000000001</v>
      </c>
      <c r="I2654" s="3">
        <v>9.4329000000000001</v>
      </c>
      <c r="J2654" s="3">
        <v>212.13989999999998</v>
      </c>
      <c r="K2654" s="3">
        <v>326.36907692307688</v>
      </c>
      <c r="L2654" s="4">
        <v>0.35</v>
      </c>
    </row>
    <row r="2655" spans="1:12" x14ac:dyDescent="0.35">
      <c r="A2655" s="1" t="s">
        <v>4623</v>
      </c>
      <c r="B2655" t="s">
        <v>2056</v>
      </c>
      <c r="C2655" t="s">
        <v>13</v>
      </c>
      <c r="D2655" t="s">
        <v>14</v>
      </c>
      <c r="E2655">
        <v>1</v>
      </c>
      <c r="F2655" s="2">
        <v>669.9</v>
      </c>
      <c r="G2655" s="3">
        <v>1639.8032000000001</v>
      </c>
      <c r="H2655" s="3">
        <v>6.6989999999999998</v>
      </c>
      <c r="I2655" s="3">
        <v>31.485299999999999</v>
      </c>
      <c r="J2655" s="3">
        <v>708.08429999999998</v>
      </c>
      <c r="K2655" s="3">
        <v>1089.3604615384615</v>
      </c>
      <c r="L2655" s="4">
        <v>0.35000000000000003</v>
      </c>
    </row>
    <row r="2656" spans="1:12" x14ac:dyDescent="0.35">
      <c r="A2656" s="1" t="s">
        <v>4624</v>
      </c>
      <c r="B2656" t="s">
        <v>4625</v>
      </c>
      <c r="C2656" t="s">
        <v>13</v>
      </c>
      <c r="D2656" t="s">
        <v>14</v>
      </c>
      <c r="E2656">
        <v>1</v>
      </c>
      <c r="F2656" s="2">
        <v>986.3</v>
      </c>
      <c r="G2656" s="3">
        <v>2414.2944000000002</v>
      </c>
      <c r="H2656" s="3">
        <v>9.8629999999999995</v>
      </c>
      <c r="I2656" s="3">
        <v>46.356099999999998</v>
      </c>
      <c r="J2656" s="3">
        <v>1042.5191</v>
      </c>
      <c r="K2656" s="3">
        <v>1603.8755384615383</v>
      </c>
      <c r="L2656" s="4">
        <v>0.35</v>
      </c>
    </row>
    <row r="2657" spans="1:12" x14ac:dyDescent="0.35">
      <c r="A2657" s="1" t="s">
        <v>4626</v>
      </c>
      <c r="B2657" t="s">
        <v>4627</v>
      </c>
      <c r="C2657" t="s">
        <v>21</v>
      </c>
      <c r="D2657" t="s">
        <v>22</v>
      </c>
      <c r="E2657">
        <v>1</v>
      </c>
      <c r="F2657" s="2">
        <v>57.93</v>
      </c>
      <c r="G2657" s="3">
        <v>120</v>
      </c>
      <c r="H2657" s="3">
        <v>0.57930000000000004</v>
      </c>
      <c r="I2657" s="3">
        <v>2.7227100000000002</v>
      </c>
      <c r="J2657" s="3">
        <v>61.232010000000002</v>
      </c>
      <c r="K2657" s="3">
        <v>94.203092307692302</v>
      </c>
      <c r="L2657" s="4">
        <v>0.34999999999999992</v>
      </c>
    </row>
    <row r="2658" spans="1:12" x14ac:dyDescent="0.35">
      <c r="A2658" s="1" t="s">
        <v>4628</v>
      </c>
      <c r="B2658" t="s">
        <v>4629</v>
      </c>
      <c r="C2658" t="s">
        <v>21</v>
      </c>
      <c r="D2658" t="s">
        <v>22</v>
      </c>
      <c r="E2658">
        <v>1</v>
      </c>
      <c r="F2658" s="2">
        <v>147.69</v>
      </c>
      <c r="G2658" s="3">
        <v>305</v>
      </c>
      <c r="H2658" s="3">
        <v>1.4769000000000001</v>
      </c>
      <c r="I2658" s="3">
        <v>6.9414299999999995</v>
      </c>
      <c r="J2658" s="3">
        <v>156.10833</v>
      </c>
      <c r="K2658" s="3">
        <v>240.16666153846151</v>
      </c>
      <c r="L2658" s="4">
        <v>0.34999999999999992</v>
      </c>
    </row>
    <row r="2659" spans="1:12" x14ac:dyDescent="0.35">
      <c r="A2659" s="1" t="s">
        <v>4630</v>
      </c>
      <c r="B2659" t="s">
        <v>4631</v>
      </c>
      <c r="C2659" t="s">
        <v>21</v>
      </c>
      <c r="D2659" t="s">
        <v>22</v>
      </c>
      <c r="E2659">
        <v>1</v>
      </c>
      <c r="F2659" s="2">
        <v>115.17</v>
      </c>
      <c r="G2659" s="3">
        <v>238</v>
      </c>
      <c r="H2659" s="3">
        <v>1.1516999999999999</v>
      </c>
      <c r="I2659" s="3">
        <v>5.4129899999999997</v>
      </c>
      <c r="J2659" s="3">
        <v>121.73469</v>
      </c>
      <c r="K2659" s="3">
        <v>187.28413846153845</v>
      </c>
      <c r="L2659" s="4">
        <v>0.34999999999999992</v>
      </c>
    </row>
    <row r="2660" spans="1:12" x14ac:dyDescent="0.35">
      <c r="A2660" s="1" t="s">
        <v>4632</v>
      </c>
      <c r="B2660" t="s">
        <v>4633</v>
      </c>
      <c r="C2660" t="s">
        <v>17</v>
      </c>
      <c r="D2660" t="s">
        <v>18</v>
      </c>
      <c r="E2660">
        <v>1</v>
      </c>
      <c r="F2660" s="2">
        <v>149</v>
      </c>
      <c r="G2660" s="3">
        <v>364.72800000000001</v>
      </c>
      <c r="H2660" s="3">
        <v>1.49</v>
      </c>
      <c r="I2660" s="3">
        <v>7.0030000000000001</v>
      </c>
      <c r="J2660" s="3">
        <v>157.49299999999999</v>
      </c>
      <c r="K2660" s="3">
        <v>242.29692307692306</v>
      </c>
      <c r="L2660" s="4">
        <v>0.35</v>
      </c>
    </row>
    <row r="2661" spans="1:12" x14ac:dyDescent="0.35">
      <c r="A2661" s="1" t="s">
        <v>4634</v>
      </c>
      <c r="B2661" t="s">
        <v>4635</v>
      </c>
      <c r="C2661" t="s">
        <v>34</v>
      </c>
      <c r="D2661" t="s">
        <v>35</v>
      </c>
      <c r="E2661">
        <v>1</v>
      </c>
      <c r="F2661" s="2">
        <v>1.02</v>
      </c>
      <c r="G2661" s="3">
        <v>2.4975999999999998</v>
      </c>
      <c r="H2661" s="3">
        <v>1.0200000000000001E-2</v>
      </c>
      <c r="I2661" s="3">
        <v>4.7940000000000003E-2</v>
      </c>
      <c r="J2661" s="3">
        <v>1.0781400000000001</v>
      </c>
      <c r="K2661" s="3">
        <v>1.6586769230769232</v>
      </c>
      <c r="L2661" s="4">
        <v>0.35</v>
      </c>
    </row>
    <row r="2662" spans="1:12" x14ac:dyDescent="0.35">
      <c r="A2662" s="1" t="s">
        <v>4636</v>
      </c>
      <c r="B2662" t="s">
        <v>4637</v>
      </c>
      <c r="C2662" t="s">
        <v>34</v>
      </c>
      <c r="D2662" t="s">
        <v>35</v>
      </c>
      <c r="E2662">
        <v>1</v>
      </c>
      <c r="F2662" s="2">
        <v>0.05</v>
      </c>
      <c r="G2662" s="3">
        <v>0.1232</v>
      </c>
      <c r="H2662" s="3">
        <v>5.0000000000000001E-4</v>
      </c>
      <c r="I2662" s="3">
        <v>2.3500000000000001E-3</v>
      </c>
      <c r="J2662" s="3">
        <v>5.2850000000000001E-2</v>
      </c>
      <c r="K2662" s="3">
        <v>8.1307692307692303E-2</v>
      </c>
      <c r="L2662" s="4">
        <v>0.34999999999999992</v>
      </c>
    </row>
    <row r="2663" spans="1:12" x14ac:dyDescent="0.35">
      <c r="A2663" s="1" t="s">
        <v>4638</v>
      </c>
      <c r="B2663" t="s">
        <v>3288</v>
      </c>
      <c r="C2663" t="s">
        <v>13</v>
      </c>
      <c r="D2663" t="s">
        <v>14</v>
      </c>
      <c r="E2663">
        <v>1</v>
      </c>
      <c r="F2663" s="2">
        <v>2244.9</v>
      </c>
      <c r="G2663" s="3">
        <v>5495.1455999999998</v>
      </c>
      <c r="H2663" s="3">
        <v>22.449000000000002</v>
      </c>
      <c r="I2663" s="3">
        <v>105.5103</v>
      </c>
      <c r="J2663" s="3">
        <v>2372.8593000000001</v>
      </c>
      <c r="K2663" s="3">
        <v>3650.5527692307692</v>
      </c>
      <c r="L2663" s="4">
        <v>0.35</v>
      </c>
    </row>
    <row r="2664" spans="1:12" x14ac:dyDescent="0.35">
      <c r="A2664" s="1" t="s">
        <v>4639</v>
      </c>
      <c r="B2664" t="s">
        <v>4640</v>
      </c>
      <c r="C2664" t="s">
        <v>13</v>
      </c>
      <c r="D2664" t="s">
        <v>14</v>
      </c>
      <c r="E2664">
        <v>1</v>
      </c>
      <c r="F2664" s="2">
        <v>10385</v>
      </c>
      <c r="G2664" s="3">
        <v>25420.762999999999</v>
      </c>
      <c r="H2664" s="3">
        <v>103.85000000000001</v>
      </c>
      <c r="I2664" s="3">
        <v>488.09500000000003</v>
      </c>
      <c r="J2664" s="3">
        <v>10976.945</v>
      </c>
      <c r="K2664" s="3">
        <v>16887.607692307691</v>
      </c>
      <c r="L2664" s="4">
        <v>0.35</v>
      </c>
    </row>
    <row r="2665" spans="1:12" x14ac:dyDescent="0.35">
      <c r="A2665" s="1" t="s">
        <v>4641</v>
      </c>
      <c r="B2665" t="s">
        <v>4642</v>
      </c>
      <c r="C2665" t="s">
        <v>13</v>
      </c>
      <c r="D2665" t="s">
        <v>14</v>
      </c>
      <c r="E2665">
        <v>1</v>
      </c>
      <c r="F2665" s="2">
        <v>798.13</v>
      </c>
      <c r="G2665" s="3">
        <v>1953.6944000000001</v>
      </c>
      <c r="H2665" s="3">
        <v>7.9813000000000001</v>
      </c>
      <c r="I2665" s="3">
        <v>37.51211</v>
      </c>
      <c r="J2665" s="3">
        <v>843.62341000000004</v>
      </c>
      <c r="K2665" s="3">
        <v>1297.8821692307693</v>
      </c>
      <c r="L2665" s="4">
        <v>0.35</v>
      </c>
    </row>
    <row r="2666" spans="1:12" x14ac:dyDescent="0.35">
      <c r="A2666" s="1" t="s">
        <v>4643</v>
      </c>
      <c r="B2666" t="s">
        <v>4644</v>
      </c>
      <c r="C2666" t="s">
        <v>1467</v>
      </c>
      <c r="D2666" t="s">
        <v>1468</v>
      </c>
      <c r="E2666">
        <v>1</v>
      </c>
      <c r="F2666" s="2">
        <v>1.37</v>
      </c>
      <c r="G2666" s="3">
        <v>3</v>
      </c>
      <c r="H2666" s="3">
        <v>1.3700000000000002E-2</v>
      </c>
      <c r="I2666" s="3">
        <v>6.4390000000000003E-2</v>
      </c>
      <c r="J2666" s="3">
        <v>1.4480900000000001</v>
      </c>
      <c r="K2666" s="3">
        <v>2.2278307692307693</v>
      </c>
      <c r="L2666" s="4">
        <v>0.35</v>
      </c>
    </row>
    <row r="2667" spans="1:12" x14ac:dyDescent="0.35">
      <c r="A2667" s="1" t="s">
        <v>4645</v>
      </c>
      <c r="B2667" t="s">
        <v>4646</v>
      </c>
      <c r="C2667" t="s">
        <v>363</v>
      </c>
      <c r="D2667" t="s">
        <v>364</v>
      </c>
      <c r="E2667">
        <v>1</v>
      </c>
      <c r="F2667" s="2">
        <v>650</v>
      </c>
      <c r="G2667" s="3">
        <v>1591.0944</v>
      </c>
      <c r="H2667" s="3">
        <v>6.5</v>
      </c>
      <c r="I2667" s="3">
        <v>30.55</v>
      </c>
      <c r="J2667" s="3">
        <v>687.05</v>
      </c>
      <c r="K2667" s="3">
        <v>1057</v>
      </c>
      <c r="L2667" s="4">
        <v>0.35000000000000003</v>
      </c>
    </row>
    <row r="2668" spans="1:12" x14ac:dyDescent="0.35">
      <c r="A2668" s="1" t="s">
        <v>4647</v>
      </c>
      <c r="B2668" t="s">
        <v>4648</v>
      </c>
      <c r="C2668" t="s">
        <v>17</v>
      </c>
      <c r="D2668" t="s">
        <v>18</v>
      </c>
      <c r="E2668">
        <v>1</v>
      </c>
      <c r="F2668" s="2">
        <v>122.5</v>
      </c>
      <c r="G2668" s="3">
        <v>299.85759999999999</v>
      </c>
      <c r="H2668" s="3">
        <v>1.2250000000000001</v>
      </c>
      <c r="I2668" s="3">
        <v>5.7575000000000003</v>
      </c>
      <c r="J2668" s="3">
        <v>129.48249999999999</v>
      </c>
      <c r="K2668" s="3">
        <v>199.20384615384611</v>
      </c>
      <c r="L2668" s="4">
        <v>0.34999999999999992</v>
      </c>
    </row>
    <row r="2669" spans="1:12" x14ac:dyDescent="0.35">
      <c r="A2669" s="1" t="s">
        <v>4649</v>
      </c>
      <c r="B2669" t="s">
        <v>4650</v>
      </c>
      <c r="C2669" t="s">
        <v>17</v>
      </c>
      <c r="D2669" t="s">
        <v>18</v>
      </c>
      <c r="E2669">
        <v>1</v>
      </c>
      <c r="F2669" s="2">
        <v>130.19999999999999</v>
      </c>
      <c r="G2669" s="3">
        <v>318.7072</v>
      </c>
      <c r="H2669" s="3">
        <v>1.3019999999999998</v>
      </c>
      <c r="I2669" s="3">
        <v>6.1193999999999997</v>
      </c>
      <c r="J2669" s="3">
        <v>137.62139999999999</v>
      </c>
      <c r="K2669" s="3">
        <v>211.72523076923076</v>
      </c>
      <c r="L2669" s="4">
        <v>0.35000000000000003</v>
      </c>
    </row>
    <row r="2670" spans="1:12" x14ac:dyDescent="0.35">
      <c r="A2670" s="1" t="s">
        <v>4651</v>
      </c>
      <c r="B2670" t="s">
        <v>4652</v>
      </c>
      <c r="C2670" t="s">
        <v>17</v>
      </c>
      <c r="D2670" t="s">
        <v>18</v>
      </c>
      <c r="E2670">
        <v>1</v>
      </c>
      <c r="F2670" s="2">
        <v>198.8</v>
      </c>
      <c r="G2670" s="3">
        <v>486.62880000000001</v>
      </c>
      <c r="H2670" s="3">
        <v>1.9880000000000002</v>
      </c>
      <c r="I2670" s="3">
        <v>9.3436000000000003</v>
      </c>
      <c r="J2670" s="3">
        <v>210.13160000000002</v>
      </c>
      <c r="K2670" s="3">
        <v>323.27938461538463</v>
      </c>
      <c r="L2670" s="4">
        <v>0.35</v>
      </c>
    </row>
    <row r="2671" spans="1:12" x14ac:dyDescent="0.35">
      <c r="A2671" s="1" t="s">
        <v>4653</v>
      </c>
      <c r="B2671" t="s">
        <v>4654</v>
      </c>
      <c r="C2671" t="s">
        <v>17</v>
      </c>
      <c r="D2671" t="s">
        <v>18</v>
      </c>
      <c r="E2671">
        <v>1</v>
      </c>
      <c r="F2671" s="2">
        <v>799.02</v>
      </c>
      <c r="G2671" s="3">
        <v>1955.8671999999999</v>
      </c>
      <c r="H2671" s="3">
        <v>7.9901999999999997</v>
      </c>
      <c r="I2671" s="3">
        <v>37.553939999999997</v>
      </c>
      <c r="J2671" s="3">
        <v>844.56413999999995</v>
      </c>
      <c r="K2671" s="3">
        <v>1299.329446153846</v>
      </c>
      <c r="L2671" s="4">
        <v>0.35</v>
      </c>
    </row>
    <row r="2672" spans="1:12" x14ac:dyDescent="0.35">
      <c r="A2672" s="1" t="s">
        <v>4655</v>
      </c>
      <c r="B2672" t="s">
        <v>2130</v>
      </c>
      <c r="C2672" t="s">
        <v>13</v>
      </c>
      <c r="D2672" t="s">
        <v>14</v>
      </c>
      <c r="E2672">
        <v>1</v>
      </c>
      <c r="F2672" s="2">
        <v>21097.3</v>
      </c>
      <c r="G2672" s="3">
        <v>43500</v>
      </c>
      <c r="H2672" s="3">
        <v>210.97299999999998</v>
      </c>
      <c r="I2672" s="3">
        <v>991.57309999999995</v>
      </c>
      <c r="J2672" s="3">
        <v>22299.846100000002</v>
      </c>
      <c r="K2672" s="3">
        <v>34307.455538461538</v>
      </c>
      <c r="L2672" s="4">
        <v>0.34999999999999992</v>
      </c>
    </row>
    <row r="2673" spans="1:12" x14ac:dyDescent="0.35">
      <c r="A2673" s="1" t="s">
        <v>4656</v>
      </c>
      <c r="B2673" t="s">
        <v>4657</v>
      </c>
      <c r="C2673" t="s">
        <v>13</v>
      </c>
      <c r="D2673" t="s">
        <v>14</v>
      </c>
      <c r="E2673">
        <v>1</v>
      </c>
      <c r="F2673" s="2">
        <v>590.79999999999995</v>
      </c>
      <c r="G2673" s="3">
        <v>1446.1776</v>
      </c>
      <c r="H2673" s="3">
        <v>5.9079999999999995</v>
      </c>
      <c r="I2673" s="3">
        <v>27.767599999999998</v>
      </c>
      <c r="J2673" s="3">
        <v>624.47559999999999</v>
      </c>
      <c r="K2673" s="3">
        <v>960.73169230769224</v>
      </c>
      <c r="L2673" s="4">
        <v>0.35</v>
      </c>
    </row>
    <row r="2674" spans="1:12" x14ac:dyDescent="0.35">
      <c r="A2674" s="1" t="s">
        <v>4658</v>
      </c>
      <c r="B2674" t="s">
        <v>4657</v>
      </c>
      <c r="C2674" t="s">
        <v>13</v>
      </c>
      <c r="D2674" t="s">
        <v>14</v>
      </c>
      <c r="E2674">
        <v>1</v>
      </c>
      <c r="F2674" s="2">
        <v>410.2</v>
      </c>
      <c r="G2674" s="3">
        <v>1004.1024</v>
      </c>
      <c r="H2674" s="3">
        <v>4.1020000000000003</v>
      </c>
      <c r="I2674" s="3">
        <v>19.279399999999999</v>
      </c>
      <c r="J2674" s="3">
        <v>433.58139999999997</v>
      </c>
      <c r="K2674" s="3">
        <v>667.04830769230762</v>
      </c>
      <c r="L2674" s="4">
        <v>0.35</v>
      </c>
    </row>
    <row r="2675" spans="1:12" x14ac:dyDescent="0.35">
      <c r="A2675" s="1" t="s">
        <v>4659</v>
      </c>
      <c r="B2675" t="s">
        <v>4657</v>
      </c>
      <c r="C2675" t="s">
        <v>13</v>
      </c>
      <c r="D2675" t="s">
        <v>14</v>
      </c>
      <c r="E2675">
        <v>1</v>
      </c>
      <c r="F2675" s="2">
        <v>132.30000000000001</v>
      </c>
      <c r="G2675" s="3">
        <v>323.84800000000001</v>
      </c>
      <c r="H2675" s="3">
        <v>1.3230000000000002</v>
      </c>
      <c r="I2675" s="3">
        <v>6.2181000000000006</v>
      </c>
      <c r="J2675" s="3">
        <v>139.84110000000001</v>
      </c>
      <c r="K2675" s="3">
        <v>215.14015384615385</v>
      </c>
      <c r="L2675" s="4">
        <v>0.35</v>
      </c>
    </row>
    <row r="2676" spans="1:12" x14ac:dyDescent="0.35">
      <c r="A2676" s="1" t="s">
        <v>4660</v>
      </c>
      <c r="B2676" t="s">
        <v>4661</v>
      </c>
      <c r="C2676" t="s">
        <v>13</v>
      </c>
      <c r="D2676" t="s">
        <v>14</v>
      </c>
      <c r="E2676">
        <v>1</v>
      </c>
      <c r="F2676" s="2">
        <v>903</v>
      </c>
      <c r="G2676" s="3">
        <v>2210.3984</v>
      </c>
      <c r="H2676" s="3">
        <v>9.0299999999999994</v>
      </c>
      <c r="I2676" s="3">
        <v>42.441000000000003</v>
      </c>
      <c r="J2676" s="3">
        <v>954.471</v>
      </c>
      <c r="K2676" s="3">
        <v>1468.416923076923</v>
      </c>
      <c r="L2676" s="4">
        <v>0.35</v>
      </c>
    </row>
    <row r="2677" spans="1:12" x14ac:dyDescent="0.35">
      <c r="A2677" s="1" t="s">
        <v>4662</v>
      </c>
      <c r="B2677" t="s">
        <v>4663</v>
      </c>
      <c r="C2677" t="s">
        <v>13</v>
      </c>
      <c r="D2677" t="s">
        <v>14</v>
      </c>
      <c r="E2677">
        <v>1</v>
      </c>
      <c r="F2677" s="2">
        <v>139.30000000000001</v>
      </c>
      <c r="G2677" s="3">
        <v>340.98399999999998</v>
      </c>
      <c r="H2677" s="3">
        <v>1.3930000000000002</v>
      </c>
      <c r="I2677" s="3">
        <v>6.5471000000000004</v>
      </c>
      <c r="J2677" s="3">
        <v>147.24010000000001</v>
      </c>
      <c r="K2677" s="3">
        <v>226.52323076923079</v>
      </c>
      <c r="L2677" s="4">
        <v>0.35000000000000003</v>
      </c>
    </row>
    <row r="2678" spans="1:12" x14ac:dyDescent="0.35">
      <c r="A2678" s="1" t="s">
        <v>4664</v>
      </c>
      <c r="B2678" t="s">
        <v>4665</v>
      </c>
      <c r="C2678" t="s">
        <v>13</v>
      </c>
      <c r="D2678" t="s">
        <v>14</v>
      </c>
      <c r="E2678">
        <v>1</v>
      </c>
      <c r="F2678" s="2">
        <v>3021.9</v>
      </c>
      <c r="G2678" s="3">
        <v>7397.1072000000004</v>
      </c>
      <c r="H2678" s="3">
        <v>30.219000000000001</v>
      </c>
      <c r="I2678" s="3">
        <v>142.02930000000001</v>
      </c>
      <c r="J2678" s="3">
        <v>3194.1483000000003</v>
      </c>
      <c r="K2678" s="3">
        <v>4914.0743076923081</v>
      </c>
      <c r="L2678" s="4">
        <v>0.35</v>
      </c>
    </row>
    <row r="2679" spans="1:12" x14ac:dyDescent="0.35">
      <c r="A2679" s="1" t="s">
        <v>4666</v>
      </c>
      <c r="B2679" t="s">
        <v>4667</v>
      </c>
      <c r="C2679" t="s">
        <v>13</v>
      </c>
      <c r="D2679" t="s">
        <v>14</v>
      </c>
      <c r="E2679">
        <v>1</v>
      </c>
      <c r="F2679" s="2">
        <v>555.79999999999995</v>
      </c>
      <c r="G2679" s="3">
        <v>1360.5088000000001</v>
      </c>
      <c r="H2679" s="3">
        <v>5.5579999999999998</v>
      </c>
      <c r="I2679" s="3">
        <v>26.122599999999998</v>
      </c>
      <c r="J2679" s="3">
        <v>587.48059999999998</v>
      </c>
      <c r="K2679" s="3">
        <v>903.81630769230765</v>
      </c>
      <c r="L2679" s="4">
        <v>0.35</v>
      </c>
    </row>
    <row r="2680" spans="1:12" x14ac:dyDescent="0.35">
      <c r="A2680" s="1" t="s">
        <v>4668</v>
      </c>
      <c r="B2680" t="s">
        <v>4669</v>
      </c>
      <c r="C2680" t="s">
        <v>13</v>
      </c>
      <c r="D2680" t="s">
        <v>14</v>
      </c>
      <c r="E2680">
        <v>1</v>
      </c>
      <c r="F2680" s="2">
        <v>806.65</v>
      </c>
      <c r="G2680" s="3">
        <v>1974.5488</v>
      </c>
      <c r="H2680" s="3">
        <v>8.0664999999999996</v>
      </c>
      <c r="I2680" s="3">
        <v>37.912549999999996</v>
      </c>
      <c r="J2680" s="3">
        <v>852.62905000000001</v>
      </c>
      <c r="K2680" s="3">
        <v>1311.7369999999999</v>
      </c>
      <c r="L2680" s="4">
        <v>0.34999999999999992</v>
      </c>
    </row>
    <row r="2681" spans="1:12" x14ac:dyDescent="0.35">
      <c r="A2681" s="1" t="s">
        <v>4670</v>
      </c>
      <c r="B2681" t="s">
        <v>4671</v>
      </c>
      <c r="C2681" t="s">
        <v>13</v>
      </c>
      <c r="D2681" t="s">
        <v>14</v>
      </c>
      <c r="E2681">
        <v>1</v>
      </c>
      <c r="F2681" s="2">
        <v>4.96</v>
      </c>
      <c r="G2681" s="3">
        <v>12.1408</v>
      </c>
      <c r="H2681" s="3">
        <v>4.9599999999999998E-2</v>
      </c>
      <c r="I2681" s="3">
        <v>0.23311999999999999</v>
      </c>
      <c r="J2681" s="3">
        <v>5.2427200000000003</v>
      </c>
      <c r="K2681" s="3">
        <v>8.0657230769230779</v>
      </c>
      <c r="L2681" s="4">
        <v>0.35000000000000003</v>
      </c>
    </row>
    <row r="2682" spans="1:12" x14ac:dyDescent="0.35">
      <c r="A2682" s="1" t="s">
        <v>4672</v>
      </c>
      <c r="B2682" t="s">
        <v>3517</v>
      </c>
      <c r="C2682" t="s">
        <v>13</v>
      </c>
      <c r="D2682" t="s">
        <v>14</v>
      </c>
      <c r="E2682">
        <v>1</v>
      </c>
      <c r="F2682" s="2">
        <v>101.5</v>
      </c>
      <c r="G2682" s="3">
        <v>210</v>
      </c>
      <c r="H2682" s="3">
        <v>1.0150000000000001</v>
      </c>
      <c r="I2682" s="3">
        <v>4.7705000000000002</v>
      </c>
      <c r="J2682" s="3">
        <v>107.2855</v>
      </c>
      <c r="K2682" s="3">
        <v>165.05461538461537</v>
      </c>
      <c r="L2682" s="4">
        <v>0.35</v>
      </c>
    </row>
    <row r="2683" spans="1:12" x14ac:dyDescent="0.35">
      <c r="A2683" s="1" t="s">
        <v>4673</v>
      </c>
      <c r="B2683" t="s">
        <v>4674</v>
      </c>
      <c r="C2683" t="s">
        <v>13</v>
      </c>
      <c r="D2683" t="s">
        <v>14</v>
      </c>
      <c r="E2683">
        <v>1</v>
      </c>
      <c r="F2683" s="2">
        <v>165.2</v>
      </c>
      <c r="G2683" s="3">
        <v>341</v>
      </c>
      <c r="H2683" s="3">
        <v>1.6519999999999999</v>
      </c>
      <c r="I2683" s="3">
        <v>7.7643999999999993</v>
      </c>
      <c r="J2683" s="3">
        <v>174.61639999999997</v>
      </c>
      <c r="K2683" s="3">
        <v>268.64061538461533</v>
      </c>
      <c r="L2683" s="4">
        <v>0.35</v>
      </c>
    </row>
    <row r="2684" spans="1:12" x14ac:dyDescent="0.35">
      <c r="A2684" s="1" t="s">
        <v>4675</v>
      </c>
      <c r="B2684" t="s">
        <v>4676</v>
      </c>
      <c r="C2684" t="s">
        <v>13</v>
      </c>
      <c r="D2684" t="s">
        <v>14</v>
      </c>
      <c r="E2684">
        <v>1</v>
      </c>
      <c r="F2684" s="2">
        <v>135.80000000000001</v>
      </c>
      <c r="G2684" s="3">
        <v>332.416</v>
      </c>
      <c r="H2684" s="3">
        <v>1.3580000000000001</v>
      </c>
      <c r="I2684" s="3">
        <v>6.3826000000000009</v>
      </c>
      <c r="J2684" s="3">
        <v>143.54060000000001</v>
      </c>
      <c r="K2684" s="3">
        <v>220.83169230769232</v>
      </c>
      <c r="L2684" s="4">
        <v>0.35</v>
      </c>
    </row>
    <row r="2685" spans="1:12" x14ac:dyDescent="0.35">
      <c r="A2685" s="1" t="s">
        <v>4677</v>
      </c>
      <c r="B2685" t="s">
        <v>3521</v>
      </c>
      <c r="C2685" t="s">
        <v>13</v>
      </c>
      <c r="D2685" t="s">
        <v>14</v>
      </c>
      <c r="E2685">
        <v>1</v>
      </c>
      <c r="F2685" s="2">
        <v>235.2</v>
      </c>
      <c r="G2685" s="3">
        <v>575.73599999999999</v>
      </c>
      <c r="H2685" s="3">
        <v>2.3519999999999999</v>
      </c>
      <c r="I2685" s="3">
        <v>11.054399999999999</v>
      </c>
      <c r="J2685" s="3">
        <v>248.60639999999998</v>
      </c>
      <c r="K2685" s="3">
        <v>382.47138461538458</v>
      </c>
      <c r="L2685" s="4">
        <v>0.35</v>
      </c>
    </row>
    <row r="2686" spans="1:12" x14ac:dyDescent="0.35">
      <c r="A2686" s="1" t="s">
        <v>4678</v>
      </c>
      <c r="B2686" t="s">
        <v>3519</v>
      </c>
      <c r="C2686" t="s">
        <v>13</v>
      </c>
      <c r="D2686" t="s">
        <v>14</v>
      </c>
      <c r="E2686">
        <v>1</v>
      </c>
      <c r="F2686" s="2">
        <v>385</v>
      </c>
      <c r="G2686" s="3">
        <v>942.41279999999995</v>
      </c>
      <c r="H2686" s="3">
        <v>3.85</v>
      </c>
      <c r="I2686" s="3">
        <v>18.094999999999999</v>
      </c>
      <c r="J2686" s="3">
        <v>406.94500000000005</v>
      </c>
      <c r="K2686" s="3">
        <v>626.06923076923078</v>
      </c>
      <c r="L2686" s="4">
        <v>0.34999999999999992</v>
      </c>
    </row>
    <row r="2687" spans="1:12" x14ac:dyDescent="0.35">
      <c r="A2687" s="1" t="s">
        <v>4679</v>
      </c>
      <c r="B2687" t="s">
        <v>4680</v>
      </c>
      <c r="C2687" t="s">
        <v>17</v>
      </c>
      <c r="D2687" t="s">
        <v>18</v>
      </c>
      <c r="E2687">
        <v>1</v>
      </c>
      <c r="F2687" s="2">
        <v>686.4</v>
      </c>
      <c r="G2687" s="3">
        <v>1680.19</v>
      </c>
      <c r="H2687" s="3">
        <v>6.8639999999999999</v>
      </c>
      <c r="I2687" s="3">
        <v>32.260799999999996</v>
      </c>
      <c r="J2687" s="3">
        <v>725.52480000000003</v>
      </c>
      <c r="K2687" s="3">
        <v>1116.192</v>
      </c>
      <c r="L2687" s="4">
        <v>0.35</v>
      </c>
    </row>
    <row r="2688" spans="1:12" x14ac:dyDescent="0.35">
      <c r="A2688" s="1" t="s">
        <v>4681</v>
      </c>
      <c r="B2688" t="s">
        <v>4682</v>
      </c>
      <c r="C2688" t="s">
        <v>13</v>
      </c>
      <c r="D2688" t="s">
        <v>14</v>
      </c>
      <c r="E2688">
        <v>1</v>
      </c>
      <c r="F2688" s="2">
        <v>4163.75</v>
      </c>
      <c r="G2688" s="3">
        <v>10192.168</v>
      </c>
      <c r="H2688" s="3">
        <v>41.637500000000003</v>
      </c>
      <c r="I2688" s="3">
        <v>195.69624999999999</v>
      </c>
      <c r="J2688" s="3">
        <v>4401.0837499999998</v>
      </c>
      <c r="K2688" s="3">
        <v>6770.8980769230766</v>
      </c>
      <c r="L2688" s="4">
        <v>0.35</v>
      </c>
    </row>
    <row r="2689" spans="1:12" x14ac:dyDescent="0.35">
      <c r="A2689" s="1" t="s">
        <v>4683</v>
      </c>
      <c r="B2689" t="s">
        <v>4684</v>
      </c>
      <c r="C2689" t="s">
        <v>13</v>
      </c>
      <c r="D2689" t="s">
        <v>14</v>
      </c>
      <c r="E2689">
        <v>1</v>
      </c>
      <c r="F2689" s="2">
        <v>6368.75</v>
      </c>
      <c r="G2689" s="3">
        <v>15589.648999999999</v>
      </c>
      <c r="H2689" s="3">
        <v>63.6875</v>
      </c>
      <c r="I2689" s="3">
        <v>299.33125000000001</v>
      </c>
      <c r="J2689" s="3">
        <v>6731.7687500000002</v>
      </c>
      <c r="K2689" s="3">
        <v>10356.567307692307</v>
      </c>
      <c r="L2689" s="4">
        <v>0.34999999999999992</v>
      </c>
    </row>
    <row r="2690" spans="1:12" x14ac:dyDescent="0.35">
      <c r="A2690" s="1" t="s">
        <v>4685</v>
      </c>
      <c r="B2690" t="s">
        <v>4686</v>
      </c>
      <c r="C2690" t="s">
        <v>13</v>
      </c>
      <c r="D2690" t="s">
        <v>14</v>
      </c>
      <c r="E2690">
        <v>1</v>
      </c>
      <c r="F2690" s="2">
        <v>2030</v>
      </c>
      <c r="G2690" s="3">
        <v>4969.1040000000003</v>
      </c>
      <c r="H2690" s="3">
        <v>20.3</v>
      </c>
      <c r="I2690" s="3">
        <v>95.41</v>
      </c>
      <c r="J2690" s="3">
        <v>2145.71</v>
      </c>
      <c r="K2690" s="3">
        <v>3301.0923076923077</v>
      </c>
      <c r="L2690" s="4">
        <v>0.35</v>
      </c>
    </row>
    <row r="2691" spans="1:12" x14ac:dyDescent="0.35">
      <c r="A2691" s="1" t="s">
        <v>4687</v>
      </c>
      <c r="B2691" t="s">
        <v>4688</v>
      </c>
      <c r="C2691" t="s">
        <v>13</v>
      </c>
      <c r="D2691" t="s">
        <v>14</v>
      </c>
      <c r="E2691">
        <v>1</v>
      </c>
      <c r="F2691" s="2">
        <v>105</v>
      </c>
      <c r="G2691" s="3">
        <v>257.01760000000002</v>
      </c>
      <c r="H2691" s="3">
        <v>1.05</v>
      </c>
      <c r="I2691" s="3">
        <v>4.9349999999999996</v>
      </c>
      <c r="J2691" s="3">
        <v>110.985</v>
      </c>
      <c r="K2691" s="3">
        <v>170.74615384615385</v>
      </c>
      <c r="L2691" s="4">
        <v>0.35</v>
      </c>
    </row>
    <row r="2692" spans="1:12" x14ac:dyDescent="0.35">
      <c r="A2692" s="1" t="s">
        <v>4689</v>
      </c>
      <c r="B2692" t="s">
        <v>4690</v>
      </c>
      <c r="C2692" t="s">
        <v>13</v>
      </c>
      <c r="D2692" t="s">
        <v>14</v>
      </c>
      <c r="E2692">
        <v>1</v>
      </c>
      <c r="F2692" s="2">
        <v>70</v>
      </c>
      <c r="G2692" s="3">
        <v>171.34880000000001</v>
      </c>
      <c r="H2692" s="3">
        <v>0.70000000000000007</v>
      </c>
      <c r="I2692" s="3">
        <v>3.29</v>
      </c>
      <c r="J2692" s="3">
        <v>73.990000000000009</v>
      </c>
      <c r="K2692" s="3">
        <v>113.83076923076923</v>
      </c>
      <c r="L2692" s="4">
        <v>0.34999999999999992</v>
      </c>
    </row>
    <row r="2693" spans="1:12" x14ac:dyDescent="0.35">
      <c r="A2693" s="1" t="s">
        <v>4691</v>
      </c>
      <c r="B2693" t="s">
        <v>4692</v>
      </c>
      <c r="C2693" t="s">
        <v>13</v>
      </c>
      <c r="D2693" t="s">
        <v>14</v>
      </c>
      <c r="E2693">
        <v>1</v>
      </c>
      <c r="F2693" s="2">
        <v>125</v>
      </c>
      <c r="G2693" s="3">
        <v>305.98399999999998</v>
      </c>
      <c r="H2693" s="3">
        <v>1.25</v>
      </c>
      <c r="I2693" s="3">
        <v>5.875</v>
      </c>
      <c r="J2693" s="3">
        <v>132.125</v>
      </c>
      <c r="K2693" s="3">
        <v>203.26923076923077</v>
      </c>
      <c r="L2693" s="4">
        <v>0.35000000000000003</v>
      </c>
    </row>
    <row r="2694" spans="1:12" x14ac:dyDescent="0.35">
      <c r="A2694" s="1" t="s">
        <v>4693</v>
      </c>
      <c r="B2694" t="s">
        <v>4694</v>
      </c>
      <c r="C2694" t="s">
        <v>13</v>
      </c>
      <c r="D2694" t="s">
        <v>14</v>
      </c>
      <c r="E2694">
        <v>1</v>
      </c>
      <c r="F2694" s="2">
        <v>165</v>
      </c>
      <c r="G2694" s="3">
        <v>403.89440000000002</v>
      </c>
      <c r="H2694" s="3">
        <v>1.6500000000000001</v>
      </c>
      <c r="I2694" s="3">
        <v>7.7549999999999999</v>
      </c>
      <c r="J2694" s="3">
        <v>174.405</v>
      </c>
      <c r="K2694" s="3">
        <v>268.31538461538463</v>
      </c>
      <c r="L2694" s="4">
        <v>0.35000000000000003</v>
      </c>
    </row>
    <row r="2695" spans="1:12" x14ac:dyDescent="0.35">
      <c r="A2695" s="1" t="s">
        <v>4695</v>
      </c>
      <c r="B2695" t="s">
        <v>4696</v>
      </c>
      <c r="C2695" t="s">
        <v>13</v>
      </c>
      <c r="D2695" t="s">
        <v>14</v>
      </c>
      <c r="E2695">
        <v>1</v>
      </c>
      <c r="F2695" s="2">
        <v>310.5</v>
      </c>
      <c r="G2695" s="3">
        <v>760.05439999999999</v>
      </c>
      <c r="H2695" s="3">
        <v>3.105</v>
      </c>
      <c r="I2695" s="3">
        <v>14.593500000000001</v>
      </c>
      <c r="J2695" s="3">
        <v>328.19850000000002</v>
      </c>
      <c r="K2695" s="3">
        <v>504.92076923076922</v>
      </c>
      <c r="L2695" s="4">
        <v>0.34999999999999992</v>
      </c>
    </row>
    <row r="2696" spans="1:12" x14ac:dyDescent="0.35">
      <c r="A2696" s="1" t="s">
        <v>4697</v>
      </c>
      <c r="B2696" t="s">
        <v>4698</v>
      </c>
      <c r="C2696" t="s">
        <v>1467</v>
      </c>
      <c r="D2696" t="s">
        <v>1468</v>
      </c>
      <c r="E2696">
        <v>1</v>
      </c>
      <c r="F2696" s="2">
        <v>45.53</v>
      </c>
      <c r="G2696" s="3">
        <v>94</v>
      </c>
      <c r="H2696" s="3">
        <v>0.45530000000000004</v>
      </c>
      <c r="I2696" s="3">
        <v>2.13991</v>
      </c>
      <c r="J2696" s="3">
        <v>48.125210000000003</v>
      </c>
      <c r="K2696" s="3">
        <v>74.038784615384614</v>
      </c>
      <c r="L2696" s="4">
        <v>0.35</v>
      </c>
    </row>
    <row r="2697" spans="1:12" x14ac:dyDescent="0.35">
      <c r="A2697" s="1" t="s">
        <v>4699</v>
      </c>
      <c r="B2697" t="s">
        <v>4700</v>
      </c>
      <c r="C2697" t="s">
        <v>17</v>
      </c>
      <c r="D2697" t="s">
        <v>18</v>
      </c>
      <c r="E2697">
        <v>1</v>
      </c>
      <c r="F2697" s="2">
        <v>12.25</v>
      </c>
      <c r="G2697" s="3">
        <v>29.982399999999998</v>
      </c>
      <c r="H2697" s="3">
        <v>0.1225</v>
      </c>
      <c r="I2697" s="3">
        <v>0.57574999999999998</v>
      </c>
      <c r="J2697" s="3">
        <v>12.94825</v>
      </c>
      <c r="K2697" s="3">
        <v>19.920384615384613</v>
      </c>
      <c r="L2697" s="4">
        <v>0.34999999999999992</v>
      </c>
    </row>
    <row r="2698" spans="1:12" x14ac:dyDescent="0.35">
      <c r="A2698" s="1" t="s">
        <v>4701</v>
      </c>
      <c r="B2698" t="s">
        <v>4702</v>
      </c>
      <c r="C2698" t="s">
        <v>17</v>
      </c>
      <c r="D2698" t="s">
        <v>18</v>
      </c>
      <c r="E2698">
        <v>1</v>
      </c>
      <c r="F2698" s="2">
        <v>12</v>
      </c>
      <c r="G2698" s="3">
        <v>29.377600000000001</v>
      </c>
      <c r="H2698" s="3">
        <v>0.12</v>
      </c>
      <c r="I2698" s="3">
        <v>0.56400000000000006</v>
      </c>
      <c r="J2698" s="3">
        <v>12.683999999999999</v>
      </c>
      <c r="K2698" s="3">
        <v>19.513846153846153</v>
      </c>
      <c r="L2698" s="4">
        <v>0.35</v>
      </c>
    </row>
    <row r="2699" spans="1:12" x14ac:dyDescent="0.35">
      <c r="A2699" s="1" t="s">
        <v>4703</v>
      </c>
      <c r="B2699" t="s">
        <v>4704</v>
      </c>
      <c r="C2699" t="s">
        <v>17</v>
      </c>
      <c r="D2699" t="s">
        <v>18</v>
      </c>
      <c r="E2699">
        <v>1</v>
      </c>
      <c r="F2699" s="2">
        <v>12</v>
      </c>
      <c r="G2699" s="3">
        <v>29.377600000000001</v>
      </c>
      <c r="H2699" s="3">
        <v>0.12</v>
      </c>
      <c r="I2699" s="3">
        <v>0.56400000000000006</v>
      </c>
      <c r="J2699" s="3">
        <v>12.683999999999999</v>
      </c>
      <c r="K2699" s="3">
        <v>19.513846153846153</v>
      </c>
      <c r="L2699" s="4">
        <v>0.35</v>
      </c>
    </row>
    <row r="2700" spans="1:12" x14ac:dyDescent="0.35">
      <c r="A2700" s="1" t="s">
        <v>4705</v>
      </c>
      <c r="B2700" t="s">
        <v>4706</v>
      </c>
      <c r="C2700" t="s">
        <v>17</v>
      </c>
      <c r="D2700" t="s">
        <v>18</v>
      </c>
      <c r="E2700">
        <v>1</v>
      </c>
      <c r="F2700" s="2">
        <v>19.96</v>
      </c>
      <c r="G2700" s="3">
        <v>48.854399999999998</v>
      </c>
      <c r="H2700" s="3">
        <v>0.1996</v>
      </c>
      <c r="I2700" s="3">
        <v>0.93812000000000006</v>
      </c>
      <c r="J2700" s="3">
        <v>21.097720000000002</v>
      </c>
      <c r="K2700" s="3">
        <v>32.458030769230774</v>
      </c>
      <c r="L2700" s="4">
        <v>0.35000000000000003</v>
      </c>
    </row>
    <row r="2701" spans="1:12" x14ac:dyDescent="0.35">
      <c r="A2701" s="1" t="s">
        <v>4707</v>
      </c>
      <c r="B2701" t="s">
        <v>4708</v>
      </c>
      <c r="C2701" t="s">
        <v>17</v>
      </c>
      <c r="D2701" t="s">
        <v>18</v>
      </c>
      <c r="E2701">
        <v>1</v>
      </c>
      <c r="F2701" s="2">
        <v>20</v>
      </c>
      <c r="G2701" s="3">
        <v>48.955199999999998</v>
      </c>
      <c r="H2701" s="3">
        <v>0.2</v>
      </c>
      <c r="I2701" s="3">
        <v>0.94</v>
      </c>
      <c r="J2701" s="3">
        <v>21.14</v>
      </c>
      <c r="K2701" s="3">
        <v>32.523076923076921</v>
      </c>
      <c r="L2701" s="4">
        <v>0.34999999999999992</v>
      </c>
    </row>
    <row r="2702" spans="1:12" x14ac:dyDescent="0.35">
      <c r="A2702" s="1" t="s">
        <v>4709</v>
      </c>
      <c r="B2702" t="s">
        <v>4710</v>
      </c>
      <c r="C2702" t="s">
        <v>17</v>
      </c>
      <c r="D2702" t="s">
        <v>18</v>
      </c>
      <c r="E2702">
        <v>1</v>
      </c>
      <c r="F2702" s="2">
        <v>20</v>
      </c>
      <c r="G2702" s="3">
        <v>48.955199999999998</v>
      </c>
      <c r="H2702" s="3">
        <v>0.2</v>
      </c>
      <c r="I2702" s="3">
        <v>0.94</v>
      </c>
      <c r="J2702" s="3">
        <v>21.14</v>
      </c>
      <c r="K2702" s="3">
        <v>32.523076923076921</v>
      </c>
      <c r="L2702" s="4">
        <v>0.34999999999999992</v>
      </c>
    </row>
    <row r="2703" spans="1:12" x14ac:dyDescent="0.35">
      <c r="A2703" s="1" t="s">
        <v>4711</v>
      </c>
      <c r="B2703" t="s">
        <v>4712</v>
      </c>
      <c r="C2703" t="s">
        <v>34</v>
      </c>
      <c r="D2703" t="s">
        <v>35</v>
      </c>
      <c r="E2703">
        <v>1</v>
      </c>
      <c r="F2703" s="2">
        <v>107.1</v>
      </c>
      <c r="G2703" s="3">
        <v>262.15839999999997</v>
      </c>
      <c r="H2703" s="3">
        <v>1.071</v>
      </c>
      <c r="I2703" s="3">
        <v>5.0336999999999996</v>
      </c>
      <c r="J2703" s="3">
        <v>113.20469999999999</v>
      </c>
      <c r="K2703" s="3">
        <v>174.16107692307691</v>
      </c>
      <c r="L2703" s="4">
        <v>0.35</v>
      </c>
    </row>
    <row r="2704" spans="1:12" x14ac:dyDescent="0.35">
      <c r="A2704" s="1" t="s">
        <v>4713</v>
      </c>
      <c r="B2704" t="s">
        <v>4714</v>
      </c>
      <c r="C2704" t="s">
        <v>26</v>
      </c>
      <c r="D2704" t="s">
        <v>27</v>
      </c>
      <c r="E2704">
        <v>1</v>
      </c>
      <c r="F2704" s="2">
        <v>27.41</v>
      </c>
      <c r="G2704" s="3">
        <v>63.84</v>
      </c>
      <c r="H2704" s="3">
        <v>0.27410000000000001</v>
      </c>
      <c r="I2704" s="3">
        <v>1.28827</v>
      </c>
      <c r="J2704" s="3">
        <v>28.972370000000002</v>
      </c>
      <c r="K2704" s="3">
        <v>44.572876923076926</v>
      </c>
      <c r="L2704" s="4">
        <v>0.35000000000000003</v>
      </c>
    </row>
    <row r="2705" spans="1:12" x14ac:dyDescent="0.35">
      <c r="A2705" s="1" t="s">
        <v>4715</v>
      </c>
      <c r="B2705" t="s">
        <v>4716</v>
      </c>
      <c r="C2705" t="s">
        <v>363</v>
      </c>
      <c r="D2705" t="s">
        <v>364</v>
      </c>
      <c r="E2705">
        <v>1</v>
      </c>
      <c r="F2705" s="2">
        <v>147.5</v>
      </c>
      <c r="G2705" s="3">
        <v>361.05439999999999</v>
      </c>
      <c r="H2705" s="3">
        <v>1.4750000000000001</v>
      </c>
      <c r="I2705" s="3">
        <v>6.9325000000000001</v>
      </c>
      <c r="J2705" s="3">
        <v>155.9075</v>
      </c>
      <c r="K2705" s="3">
        <v>239.8576923076923</v>
      </c>
      <c r="L2705" s="4">
        <v>0.35</v>
      </c>
    </row>
    <row r="2706" spans="1:12" x14ac:dyDescent="0.35">
      <c r="A2706" s="1" t="s">
        <v>4717</v>
      </c>
      <c r="B2706" t="s">
        <v>4718</v>
      </c>
      <c r="C2706" t="s">
        <v>13</v>
      </c>
      <c r="D2706" t="s">
        <v>14</v>
      </c>
      <c r="E2706">
        <v>1</v>
      </c>
      <c r="F2706" s="2">
        <v>679.7</v>
      </c>
      <c r="G2706" s="3">
        <v>1663.7936</v>
      </c>
      <c r="H2706" s="3">
        <v>6.7970000000000006</v>
      </c>
      <c r="I2706" s="3">
        <v>31.945900000000002</v>
      </c>
      <c r="J2706" s="3">
        <v>718.44290000000012</v>
      </c>
      <c r="K2706" s="3">
        <v>1105.2967692307693</v>
      </c>
      <c r="L2706" s="4">
        <v>0.34999999999999992</v>
      </c>
    </row>
    <row r="2707" spans="1:12" x14ac:dyDescent="0.35">
      <c r="A2707" s="1" t="s">
        <v>4719</v>
      </c>
      <c r="B2707" t="s">
        <v>4718</v>
      </c>
      <c r="C2707" t="s">
        <v>13</v>
      </c>
      <c r="D2707" t="s">
        <v>14</v>
      </c>
      <c r="E2707">
        <v>1</v>
      </c>
      <c r="F2707" s="2">
        <v>706.3</v>
      </c>
      <c r="G2707" s="3">
        <v>1728.9104</v>
      </c>
      <c r="H2707" s="3">
        <v>7.0629999999999997</v>
      </c>
      <c r="I2707" s="3">
        <v>33.196100000000001</v>
      </c>
      <c r="J2707" s="3">
        <v>746.55909999999994</v>
      </c>
      <c r="K2707" s="3">
        <v>1148.5524615384613</v>
      </c>
      <c r="L2707" s="4">
        <v>0.34999999999999992</v>
      </c>
    </row>
    <row r="2708" spans="1:12" x14ac:dyDescent="0.35">
      <c r="A2708" s="1" t="s">
        <v>4720</v>
      </c>
      <c r="B2708" t="s">
        <v>4721</v>
      </c>
      <c r="C2708" t="s">
        <v>1467</v>
      </c>
      <c r="D2708" t="s">
        <v>1468</v>
      </c>
      <c r="E2708">
        <v>1</v>
      </c>
      <c r="F2708" s="2">
        <v>47.19</v>
      </c>
      <c r="G2708" s="3">
        <v>186.74879999999999</v>
      </c>
      <c r="H2708" s="3">
        <v>0.47189999999999999</v>
      </c>
      <c r="I2708" s="3">
        <v>2.21793</v>
      </c>
      <c r="J2708" s="3">
        <v>49.879829999999998</v>
      </c>
      <c r="K2708" s="3">
        <v>76.738199999999992</v>
      </c>
      <c r="L2708" s="4">
        <v>0.35</v>
      </c>
    </row>
    <row r="2709" spans="1:12" x14ac:dyDescent="0.35">
      <c r="A2709" s="1" t="s">
        <v>4722</v>
      </c>
      <c r="B2709" t="s">
        <v>3497</v>
      </c>
      <c r="C2709" t="s">
        <v>21</v>
      </c>
      <c r="D2709" t="s">
        <v>22</v>
      </c>
      <c r="E2709">
        <v>1</v>
      </c>
      <c r="F2709" s="2">
        <v>141.12</v>
      </c>
      <c r="G2709" s="3">
        <v>362.25</v>
      </c>
      <c r="H2709" s="3">
        <v>1.4112</v>
      </c>
      <c r="I2709" s="3">
        <v>6.6326400000000003</v>
      </c>
      <c r="J2709" s="3">
        <v>149.16384000000002</v>
      </c>
      <c r="K2709" s="3">
        <v>229.48283076923079</v>
      </c>
      <c r="L2709" s="4">
        <v>0.35</v>
      </c>
    </row>
    <row r="2710" spans="1:12" x14ac:dyDescent="0.35">
      <c r="A2710" s="1" t="s">
        <v>4723</v>
      </c>
      <c r="B2710" t="s">
        <v>3485</v>
      </c>
      <c r="C2710" t="s">
        <v>13</v>
      </c>
      <c r="D2710" t="s">
        <v>14</v>
      </c>
      <c r="E2710">
        <v>1</v>
      </c>
      <c r="F2710" s="2">
        <v>798</v>
      </c>
      <c r="G2710" s="3">
        <v>1953.3696</v>
      </c>
      <c r="H2710" s="3">
        <v>7.98</v>
      </c>
      <c r="I2710" s="3">
        <v>37.506</v>
      </c>
      <c r="J2710" s="3">
        <v>843.48599999999999</v>
      </c>
      <c r="K2710" s="3">
        <v>1297.6707692307691</v>
      </c>
      <c r="L2710" s="4">
        <v>0.34999999999999992</v>
      </c>
    </row>
    <row r="2711" spans="1:12" x14ac:dyDescent="0.35">
      <c r="A2711" s="1" t="s">
        <v>4724</v>
      </c>
      <c r="B2711" t="s">
        <v>3493</v>
      </c>
      <c r="C2711" t="s">
        <v>13</v>
      </c>
      <c r="D2711" t="s">
        <v>14</v>
      </c>
      <c r="E2711">
        <v>1</v>
      </c>
      <c r="F2711" s="2">
        <v>861</v>
      </c>
      <c r="G2711" s="3">
        <v>2107.5823999999998</v>
      </c>
      <c r="H2711" s="3">
        <v>8.61</v>
      </c>
      <c r="I2711" s="3">
        <v>40.466999999999999</v>
      </c>
      <c r="J2711" s="3">
        <v>910.077</v>
      </c>
      <c r="K2711" s="3">
        <v>1400.1184615384616</v>
      </c>
      <c r="L2711" s="4">
        <v>0.35000000000000003</v>
      </c>
    </row>
    <row r="2712" spans="1:12" x14ac:dyDescent="0.35">
      <c r="A2712" s="1" t="s">
        <v>4725</v>
      </c>
      <c r="B2712" t="s">
        <v>4726</v>
      </c>
      <c r="C2712" t="s">
        <v>17</v>
      </c>
      <c r="D2712" t="s">
        <v>18</v>
      </c>
      <c r="E2712">
        <v>1</v>
      </c>
      <c r="F2712" s="2">
        <v>47.6</v>
      </c>
      <c r="G2712" s="3">
        <v>116.5136</v>
      </c>
      <c r="H2712" s="3">
        <v>0.47600000000000003</v>
      </c>
      <c r="I2712" s="3">
        <v>2.2372000000000001</v>
      </c>
      <c r="J2712" s="3">
        <v>50.313200000000002</v>
      </c>
      <c r="K2712" s="3">
        <v>77.404923076923083</v>
      </c>
      <c r="L2712" s="4">
        <v>0.35000000000000003</v>
      </c>
    </row>
    <row r="2713" spans="1:12" x14ac:dyDescent="0.35">
      <c r="A2713" s="1" t="s">
        <v>4727</v>
      </c>
      <c r="B2713" t="s">
        <v>4728</v>
      </c>
      <c r="C2713" t="s">
        <v>34</v>
      </c>
      <c r="D2713" t="s">
        <v>35</v>
      </c>
      <c r="E2713">
        <v>1</v>
      </c>
      <c r="F2713" s="2">
        <v>1505</v>
      </c>
      <c r="G2713" s="3">
        <v>3683.99</v>
      </c>
      <c r="H2713" s="3">
        <v>15.05</v>
      </c>
      <c r="I2713" s="3">
        <v>70.734999999999999</v>
      </c>
      <c r="J2713" s="3">
        <v>1590.7849999999999</v>
      </c>
      <c r="K2713" s="3">
        <v>2447.3615384615382</v>
      </c>
      <c r="L2713" s="4">
        <v>0.35</v>
      </c>
    </row>
    <row r="2714" spans="1:12" x14ac:dyDescent="0.35">
      <c r="A2714" s="1" t="s">
        <v>4729</v>
      </c>
      <c r="B2714" t="s">
        <v>4730</v>
      </c>
      <c r="C2714" t="s">
        <v>17</v>
      </c>
      <c r="D2714" t="s">
        <v>18</v>
      </c>
      <c r="E2714">
        <v>1</v>
      </c>
      <c r="F2714" s="2">
        <v>22.5</v>
      </c>
      <c r="G2714" s="3">
        <v>55.081600000000002</v>
      </c>
      <c r="H2714" s="3">
        <v>0.22500000000000001</v>
      </c>
      <c r="I2714" s="3">
        <v>1.0575000000000001</v>
      </c>
      <c r="J2714" s="3">
        <v>23.782500000000002</v>
      </c>
      <c r="K2714" s="3">
        <v>36.588461538461544</v>
      </c>
      <c r="L2714" s="4">
        <v>0.35000000000000003</v>
      </c>
    </row>
    <row r="2715" spans="1:12" x14ac:dyDescent="0.35">
      <c r="A2715" s="1" t="s">
        <v>4731</v>
      </c>
      <c r="B2715" t="s">
        <v>4732</v>
      </c>
      <c r="C2715" t="s">
        <v>17</v>
      </c>
      <c r="D2715" t="s">
        <v>18</v>
      </c>
      <c r="E2715">
        <v>1</v>
      </c>
      <c r="F2715" s="2">
        <v>13.5</v>
      </c>
      <c r="G2715" s="3">
        <v>33.051200000000001</v>
      </c>
      <c r="H2715" s="3">
        <v>0.13500000000000001</v>
      </c>
      <c r="I2715" s="3">
        <v>0.63449999999999995</v>
      </c>
      <c r="J2715" s="3">
        <v>14.269499999999999</v>
      </c>
      <c r="K2715" s="3">
        <v>21.953076923076921</v>
      </c>
      <c r="L2715" s="4">
        <v>0.35</v>
      </c>
    </row>
    <row r="2716" spans="1:12" x14ac:dyDescent="0.35">
      <c r="A2716" s="1" t="s">
        <v>4733</v>
      </c>
      <c r="B2716" t="s">
        <v>4734</v>
      </c>
      <c r="C2716" t="s">
        <v>17</v>
      </c>
      <c r="D2716" t="s">
        <v>18</v>
      </c>
      <c r="E2716">
        <v>1</v>
      </c>
      <c r="F2716" s="2">
        <v>65.099999999999994</v>
      </c>
      <c r="G2716" s="3">
        <v>159.3536</v>
      </c>
      <c r="H2716" s="3">
        <v>0.65099999999999991</v>
      </c>
      <c r="I2716" s="3">
        <v>3.0596999999999999</v>
      </c>
      <c r="J2716" s="3">
        <v>68.810699999999997</v>
      </c>
      <c r="K2716" s="3">
        <v>105.86261538461538</v>
      </c>
      <c r="L2716" s="4">
        <v>0.35000000000000003</v>
      </c>
    </row>
    <row r="2717" spans="1:12" x14ac:dyDescent="0.35">
      <c r="A2717" s="1" t="s">
        <v>4735</v>
      </c>
      <c r="B2717" t="s">
        <v>4736</v>
      </c>
      <c r="C2717" t="s">
        <v>17</v>
      </c>
      <c r="D2717" t="s">
        <v>18</v>
      </c>
      <c r="E2717">
        <v>1</v>
      </c>
      <c r="F2717" s="2">
        <v>26.25</v>
      </c>
      <c r="G2717" s="3">
        <v>64.254400000000004</v>
      </c>
      <c r="H2717" s="3">
        <v>0.26250000000000001</v>
      </c>
      <c r="I2717" s="3">
        <v>1.2337499999999999</v>
      </c>
      <c r="J2717" s="3">
        <v>27.74625</v>
      </c>
      <c r="K2717" s="3">
        <v>42.686538461538461</v>
      </c>
      <c r="L2717" s="4">
        <v>0.35</v>
      </c>
    </row>
    <row r="2718" spans="1:12" x14ac:dyDescent="0.35">
      <c r="A2718" s="1" t="s">
        <v>4737</v>
      </c>
      <c r="B2718" t="s">
        <v>4738</v>
      </c>
      <c r="C2718" t="s">
        <v>17</v>
      </c>
      <c r="D2718" t="s">
        <v>18</v>
      </c>
      <c r="E2718">
        <v>1</v>
      </c>
      <c r="F2718" s="2">
        <v>37.5</v>
      </c>
      <c r="G2718" s="3">
        <v>91.795199999999994</v>
      </c>
      <c r="H2718" s="3">
        <v>0.375</v>
      </c>
      <c r="I2718" s="3">
        <v>1.7625</v>
      </c>
      <c r="J2718" s="3">
        <v>39.637500000000003</v>
      </c>
      <c r="K2718" s="3">
        <v>60.980769230769234</v>
      </c>
      <c r="L2718" s="4">
        <v>0.35</v>
      </c>
    </row>
    <row r="2719" spans="1:12" x14ac:dyDescent="0.35">
      <c r="A2719" s="1" t="s">
        <v>4739</v>
      </c>
      <c r="B2719" t="s">
        <v>4740</v>
      </c>
      <c r="C2719" t="s">
        <v>34</v>
      </c>
      <c r="D2719" t="s">
        <v>35</v>
      </c>
      <c r="E2719">
        <v>1</v>
      </c>
      <c r="F2719" s="2">
        <v>26.11</v>
      </c>
      <c r="G2719" s="3">
        <v>54</v>
      </c>
      <c r="H2719" s="3">
        <v>0.2611</v>
      </c>
      <c r="I2719" s="3">
        <v>1.2271699999999999</v>
      </c>
      <c r="J2719" s="3">
        <v>27.598269999999999</v>
      </c>
      <c r="K2719" s="3">
        <v>42.458876923076922</v>
      </c>
      <c r="L2719" s="4">
        <v>0.35</v>
      </c>
    </row>
    <row r="2720" spans="1:12" x14ac:dyDescent="0.35">
      <c r="A2720" s="1" t="s">
        <v>4741</v>
      </c>
      <c r="B2720" t="s">
        <v>4742</v>
      </c>
      <c r="C2720" t="s">
        <v>34</v>
      </c>
      <c r="D2720" t="s">
        <v>35</v>
      </c>
      <c r="E2720">
        <v>1</v>
      </c>
      <c r="F2720" s="2">
        <v>26.11</v>
      </c>
      <c r="G2720" s="3">
        <v>54</v>
      </c>
      <c r="H2720" s="3">
        <v>0.2611</v>
      </c>
      <c r="I2720" s="3">
        <v>1.2271699999999999</v>
      </c>
      <c r="J2720" s="3">
        <v>27.598269999999999</v>
      </c>
      <c r="K2720" s="3">
        <v>42.458876923076922</v>
      </c>
      <c r="L2720" s="4">
        <v>0.35</v>
      </c>
    </row>
    <row r="2721" spans="1:12" x14ac:dyDescent="0.35">
      <c r="A2721" s="1" t="s">
        <v>4743</v>
      </c>
      <c r="B2721" t="s">
        <v>4744</v>
      </c>
      <c r="C2721" t="s">
        <v>13</v>
      </c>
      <c r="D2721" t="s">
        <v>14</v>
      </c>
      <c r="E2721">
        <v>1</v>
      </c>
      <c r="F2721" s="2">
        <v>2296.88</v>
      </c>
      <c r="G2721" s="3">
        <v>4736</v>
      </c>
      <c r="H2721" s="3">
        <v>22.968800000000002</v>
      </c>
      <c r="I2721" s="3">
        <v>107.95336</v>
      </c>
      <c r="J2721" s="3">
        <v>2427.8021600000002</v>
      </c>
      <c r="K2721" s="3">
        <v>3735.0802461538465</v>
      </c>
      <c r="L2721" s="4">
        <v>0.35000000000000003</v>
      </c>
    </row>
    <row r="2722" spans="1:12" x14ac:dyDescent="0.35">
      <c r="A2722" s="1" t="s">
        <v>4745</v>
      </c>
      <c r="B2722" t="s">
        <v>4746</v>
      </c>
      <c r="C2722" t="s">
        <v>13</v>
      </c>
      <c r="D2722" t="s">
        <v>14</v>
      </c>
      <c r="E2722">
        <v>1</v>
      </c>
      <c r="F2722" s="2">
        <v>1262.5</v>
      </c>
      <c r="G2722" s="3">
        <v>2604</v>
      </c>
      <c r="H2722" s="3">
        <v>12.625</v>
      </c>
      <c r="I2722" s="3">
        <v>59.337499999999999</v>
      </c>
      <c r="J2722" s="3">
        <v>1334.4625000000001</v>
      </c>
      <c r="K2722" s="3">
        <v>2053.0192307692309</v>
      </c>
      <c r="L2722" s="4">
        <v>0.35000000000000003</v>
      </c>
    </row>
    <row r="2723" spans="1:12" x14ac:dyDescent="0.35">
      <c r="A2723" s="1" t="s">
        <v>4747</v>
      </c>
      <c r="B2723" t="s">
        <v>4748</v>
      </c>
      <c r="C2723" t="s">
        <v>363</v>
      </c>
      <c r="D2723" t="s">
        <v>364</v>
      </c>
      <c r="E2723">
        <v>1</v>
      </c>
      <c r="F2723" s="2">
        <v>4.37</v>
      </c>
      <c r="G2723" s="3">
        <v>10.696</v>
      </c>
      <c r="H2723" s="3">
        <v>4.3700000000000003E-2</v>
      </c>
      <c r="I2723" s="3">
        <v>0.20539000000000002</v>
      </c>
      <c r="J2723" s="3">
        <v>4.6190900000000008</v>
      </c>
      <c r="K2723" s="3">
        <v>7.1062923076923088</v>
      </c>
      <c r="L2723" s="4">
        <v>0.35</v>
      </c>
    </row>
    <row r="2724" spans="1:12" x14ac:dyDescent="0.35">
      <c r="A2724" s="1" t="s">
        <v>4749</v>
      </c>
      <c r="B2724" t="s">
        <v>4750</v>
      </c>
      <c r="C2724" t="s">
        <v>13</v>
      </c>
      <c r="D2724" t="s">
        <v>14</v>
      </c>
      <c r="E2724">
        <v>1</v>
      </c>
      <c r="F2724" s="2">
        <v>198</v>
      </c>
      <c r="G2724" s="3">
        <v>409</v>
      </c>
      <c r="H2724" s="3">
        <v>1.98</v>
      </c>
      <c r="I2724" s="3">
        <v>9.3059999999999992</v>
      </c>
      <c r="J2724" s="3">
        <v>209.286</v>
      </c>
      <c r="K2724" s="3">
        <v>321.97846153846154</v>
      </c>
      <c r="L2724" s="4">
        <v>0.35000000000000003</v>
      </c>
    </row>
    <row r="2725" spans="1:12" x14ac:dyDescent="0.35">
      <c r="A2725" s="1" t="s">
        <v>4751</v>
      </c>
      <c r="B2725" t="s">
        <v>4752</v>
      </c>
      <c r="C2725" t="s">
        <v>34</v>
      </c>
      <c r="D2725" t="s">
        <v>35</v>
      </c>
      <c r="E2725">
        <v>1</v>
      </c>
      <c r="F2725" s="2">
        <v>266</v>
      </c>
      <c r="G2725" s="3">
        <v>651.1232</v>
      </c>
      <c r="H2725" s="3">
        <v>2.66</v>
      </c>
      <c r="I2725" s="3">
        <v>12.502000000000001</v>
      </c>
      <c r="J2725" s="3">
        <v>281.16200000000003</v>
      </c>
      <c r="K2725" s="3">
        <v>432.55692307692311</v>
      </c>
      <c r="L2725" s="4">
        <v>0.35</v>
      </c>
    </row>
    <row r="2726" spans="1:12" x14ac:dyDescent="0.35">
      <c r="A2726" s="1" t="s">
        <v>4753</v>
      </c>
      <c r="B2726" t="s">
        <v>4754</v>
      </c>
      <c r="C2726" t="s">
        <v>34</v>
      </c>
      <c r="D2726" t="s">
        <v>35</v>
      </c>
      <c r="E2726">
        <v>1</v>
      </c>
      <c r="F2726" s="2">
        <v>266</v>
      </c>
      <c r="G2726" s="3">
        <v>651.1232</v>
      </c>
      <c r="H2726" s="3">
        <v>2.66</v>
      </c>
      <c r="I2726" s="3">
        <v>12.502000000000001</v>
      </c>
      <c r="J2726" s="3">
        <v>281.16200000000003</v>
      </c>
      <c r="K2726" s="3">
        <v>432.55692307692311</v>
      </c>
      <c r="L2726" s="4">
        <v>0.35</v>
      </c>
    </row>
    <row r="2727" spans="1:12" x14ac:dyDescent="0.35">
      <c r="A2727" s="1" t="s">
        <v>4755</v>
      </c>
      <c r="B2727" t="s">
        <v>4756</v>
      </c>
      <c r="C2727" t="s">
        <v>34</v>
      </c>
      <c r="D2727" t="s">
        <v>35</v>
      </c>
      <c r="E2727">
        <v>1</v>
      </c>
      <c r="F2727" s="2">
        <v>343.98</v>
      </c>
      <c r="G2727" s="3">
        <v>710</v>
      </c>
      <c r="H2727" s="3">
        <v>3.4398000000000004</v>
      </c>
      <c r="I2727" s="3">
        <v>16.167059999999999</v>
      </c>
      <c r="J2727" s="3">
        <v>363.58686</v>
      </c>
      <c r="K2727" s="3">
        <v>559.36439999999993</v>
      </c>
      <c r="L2727" s="4">
        <v>0.34999999999999992</v>
      </c>
    </row>
    <row r="2728" spans="1:12" x14ac:dyDescent="0.35">
      <c r="A2728" s="1" t="s">
        <v>4757</v>
      </c>
      <c r="B2728" t="s">
        <v>4758</v>
      </c>
      <c r="C2728" t="s">
        <v>21</v>
      </c>
      <c r="D2728" t="s">
        <v>22</v>
      </c>
      <c r="E2728">
        <v>1</v>
      </c>
      <c r="F2728" s="2">
        <v>40.25</v>
      </c>
      <c r="G2728" s="3">
        <v>91.35</v>
      </c>
      <c r="H2728" s="3">
        <v>0.40250000000000002</v>
      </c>
      <c r="I2728" s="3">
        <v>1.89175</v>
      </c>
      <c r="J2728" s="3">
        <v>42.544250000000005</v>
      </c>
      <c r="K2728" s="3">
        <v>65.452692307692317</v>
      </c>
      <c r="L2728" s="4">
        <v>0.35000000000000003</v>
      </c>
    </row>
    <row r="2729" spans="1:12" x14ac:dyDescent="0.35">
      <c r="A2729" s="1" t="s">
        <v>4759</v>
      </c>
      <c r="B2729" t="s">
        <v>4760</v>
      </c>
      <c r="C2729" t="s">
        <v>13</v>
      </c>
      <c r="D2729" t="s">
        <v>14</v>
      </c>
      <c r="E2729">
        <v>1</v>
      </c>
      <c r="F2729" s="2">
        <v>6.12</v>
      </c>
      <c r="G2729" s="3">
        <v>14.9856</v>
      </c>
      <c r="H2729" s="3">
        <v>6.1200000000000004E-2</v>
      </c>
      <c r="I2729" s="3">
        <v>0.28764000000000001</v>
      </c>
      <c r="J2729" s="3">
        <v>6.4688400000000001</v>
      </c>
      <c r="K2729" s="3">
        <v>9.952061538461539</v>
      </c>
      <c r="L2729" s="4">
        <v>0.35000000000000003</v>
      </c>
    </row>
    <row r="2730" spans="1:12" x14ac:dyDescent="0.35">
      <c r="A2730" s="1" t="s">
        <v>4761</v>
      </c>
      <c r="B2730" t="s">
        <v>4762</v>
      </c>
      <c r="C2730" t="s">
        <v>13</v>
      </c>
      <c r="D2730" t="s">
        <v>14</v>
      </c>
      <c r="E2730">
        <v>1</v>
      </c>
      <c r="F2730" s="2">
        <v>19.55</v>
      </c>
      <c r="G2730" s="3">
        <v>47.857599999999998</v>
      </c>
      <c r="H2730" s="3">
        <v>0.19550000000000001</v>
      </c>
      <c r="I2730" s="3">
        <v>0.91885000000000006</v>
      </c>
      <c r="J2730" s="3">
        <v>20.664349999999999</v>
      </c>
      <c r="K2730" s="3">
        <v>31.79130769230769</v>
      </c>
      <c r="L2730" s="4">
        <v>0.35</v>
      </c>
    </row>
    <row r="2731" spans="1:12" x14ac:dyDescent="0.35">
      <c r="A2731" s="1" t="s">
        <v>4763</v>
      </c>
      <c r="B2731" t="s">
        <v>4764</v>
      </c>
      <c r="C2731" t="s">
        <v>21</v>
      </c>
      <c r="D2731" t="s">
        <v>22</v>
      </c>
      <c r="E2731">
        <v>1</v>
      </c>
      <c r="F2731" s="2">
        <v>43.43</v>
      </c>
      <c r="G2731" s="3">
        <v>95.98</v>
      </c>
      <c r="H2731" s="3">
        <v>0.43430000000000002</v>
      </c>
      <c r="I2731" s="3">
        <v>2.04121</v>
      </c>
      <c r="J2731" s="3">
        <v>45.90551</v>
      </c>
      <c r="K2731" s="3">
        <v>70.62386153846154</v>
      </c>
      <c r="L2731" s="4">
        <v>0.35000000000000003</v>
      </c>
    </row>
    <row r="2732" spans="1:12" x14ac:dyDescent="0.35">
      <c r="A2732" s="1" t="s">
        <v>4765</v>
      </c>
      <c r="B2732" t="s">
        <v>2302</v>
      </c>
      <c r="C2732" t="s">
        <v>13</v>
      </c>
      <c r="D2732" t="s">
        <v>14</v>
      </c>
      <c r="E2732">
        <v>1</v>
      </c>
      <c r="F2732" s="2">
        <v>1162.7</v>
      </c>
      <c r="G2732" s="3">
        <v>2758.7055999999998</v>
      </c>
      <c r="H2732" s="3">
        <v>11.627000000000001</v>
      </c>
      <c r="I2732" s="3">
        <v>54.646900000000002</v>
      </c>
      <c r="J2732" s="3">
        <v>1228.9739</v>
      </c>
      <c r="K2732" s="3">
        <v>1890.7290769230767</v>
      </c>
      <c r="L2732" s="4">
        <v>0.35</v>
      </c>
    </row>
    <row r="2733" spans="1:12" x14ac:dyDescent="0.35">
      <c r="A2733" s="1" t="s">
        <v>4766</v>
      </c>
      <c r="B2733" t="s">
        <v>3562</v>
      </c>
      <c r="C2733" t="s">
        <v>13</v>
      </c>
      <c r="D2733" t="s">
        <v>14</v>
      </c>
      <c r="E2733">
        <v>1</v>
      </c>
      <c r="F2733" s="2">
        <v>1885.1</v>
      </c>
      <c r="G2733" s="3">
        <v>4473.9071999999996</v>
      </c>
      <c r="H2733" s="3">
        <v>18.850999999999999</v>
      </c>
      <c r="I2733" s="3">
        <v>88.599699999999999</v>
      </c>
      <c r="J2733" s="3">
        <v>1992.5507</v>
      </c>
      <c r="K2733" s="3">
        <v>3065.4626153846152</v>
      </c>
      <c r="L2733" s="4">
        <v>0.35</v>
      </c>
    </row>
    <row r="2734" spans="1:12" x14ac:dyDescent="0.35">
      <c r="A2734" s="1" t="s">
        <v>4767</v>
      </c>
      <c r="B2734" t="s">
        <v>4768</v>
      </c>
      <c r="C2734" t="s">
        <v>13</v>
      </c>
      <c r="D2734" t="s">
        <v>14</v>
      </c>
      <c r="E2734">
        <v>1</v>
      </c>
      <c r="F2734" s="2">
        <v>4</v>
      </c>
      <c r="G2734" s="3">
        <v>8.74</v>
      </c>
      <c r="H2734" s="3">
        <v>0.04</v>
      </c>
      <c r="I2734" s="3">
        <v>0.188</v>
      </c>
      <c r="J2734" s="3">
        <v>4.2279999999999998</v>
      </c>
      <c r="K2734" s="3">
        <v>6.5046153846153842</v>
      </c>
      <c r="L2734" s="4">
        <v>0.35</v>
      </c>
    </row>
    <row r="2735" spans="1:12" x14ac:dyDescent="0.35">
      <c r="A2735" s="1" t="s">
        <v>4769</v>
      </c>
      <c r="B2735" t="s">
        <v>4770</v>
      </c>
      <c r="C2735" t="s">
        <v>13</v>
      </c>
      <c r="D2735" t="s">
        <v>14</v>
      </c>
      <c r="E2735">
        <v>1</v>
      </c>
      <c r="F2735" s="2">
        <v>2.38</v>
      </c>
      <c r="G2735" s="3">
        <v>5.8239999999999998</v>
      </c>
      <c r="H2735" s="3">
        <v>2.3799999999999998E-2</v>
      </c>
      <c r="I2735" s="3">
        <v>0.11186</v>
      </c>
      <c r="J2735" s="3">
        <v>2.51566</v>
      </c>
      <c r="K2735" s="3">
        <v>3.8702461538461539</v>
      </c>
      <c r="L2735" s="4">
        <v>0.35000000000000003</v>
      </c>
    </row>
    <row r="2736" spans="1:12" x14ac:dyDescent="0.35">
      <c r="A2736" s="1" t="s">
        <v>4771</v>
      </c>
      <c r="B2736" t="s">
        <v>4772</v>
      </c>
      <c r="C2736" t="s">
        <v>13</v>
      </c>
      <c r="D2736" t="s">
        <v>14</v>
      </c>
      <c r="E2736">
        <v>1</v>
      </c>
      <c r="F2736" s="2">
        <v>428.13</v>
      </c>
      <c r="G2736" s="3">
        <v>883</v>
      </c>
      <c r="H2736" s="3">
        <v>4.2812999999999999</v>
      </c>
      <c r="I2736" s="3">
        <v>20.122109999999999</v>
      </c>
      <c r="J2736" s="3">
        <v>452.53341</v>
      </c>
      <c r="K2736" s="3">
        <v>696.20524615384613</v>
      </c>
      <c r="L2736" s="4">
        <v>0.35</v>
      </c>
    </row>
    <row r="2737" spans="1:12" x14ac:dyDescent="0.35">
      <c r="A2737" s="1" t="s">
        <v>4773</v>
      </c>
      <c r="B2737" t="s">
        <v>4774</v>
      </c>
      <c r="C2737" t="s">
        <v>13</v>
      </c>
      <c r="D2737" t="s">
        <v>14</v>
      </c>
      <c r="E2737">
        <v>1</v>
      </c>
      <c r="F2737" s="2">
        <v>167.5</v>
      </c>
      <c r="G2737" s="3">
        <v>346</v>
      </c>
      <c r="H2737" s="3">
        <v>1.675</v>
      </c>
      <c r="I2737" s="3">
        <v>7.8724999999999996</v>
      </c>
      <c r="J2737" s="3">
        <v>177.04750000000001</v>
      </c>
      <c r="K2737" s="3">
        <v>272.38076923076926</v>
      </c>
      <c r="L2737" s="4">
        <v>0.35000000000000003</v>
      </c>
    </row>
    <row r="2738" spans="1:12" x14ac:dyDescent="0.35">
      <c r="A2738" s="1" t="s">
        <v>4775</v>
      </c>
      <c r="B2738" t="s">
        <v>2222</v>
      </c>
      <c r="C2738" t="s">
        <v>1467</v>
      </c>
      <c r="D2738" t="s">
        <v>1468</v>
      </c>
      <c r="E2738">
        <v>1</v>
      </c>
      <c r="F2738" s="2">
        <v>31.67</v>
      </c>
      <c r="G2738" s="3">
        <v>66</v>
      </c>
      <c r="H2738" s="3">
        <v>0.31670000000000004</v>
      </c>
      <c r="I2738" s="3">
        <v>1.4884900000000001</v>
      </c>
      <c r="J2738" s="3">
        <v>33.475190000000005</v>
      </c>
      <c r="K2738" s="3">
        <v>51.500292307692312</v>
      </c>
      <c r="L2738" s="4">
        <v>0.35</v>
      </c>
    </row>
    <row r="2739" spans="1:12" x14ac:dyDescent="0.35">
      <c r="A2739" s="1" t="s">
        <v>4776</v>
      </c>
      <c r="B2739" t="s">
        <v>2220</v>
      </c>
      <c r="C2739" t="s">
        <v>1467</v>
      </c>
      <c r="D2739" t="s">
        <v>1468</v>
      </c>
      <c r="E2739">
        <v>1</v>
      </c>
      <c r="F2739" s="2">
        <v>34.29</v>
      </c>
      <c r="G2739" s="3">
        <v>71</v>
      </c>
      <c r="H2739" s="3">
        <v>0.34289999999999998</v>
      </c>
      <c r="I2739" s="3">
        <v>1.6116299999999999</v>
      </c>
      <c r="J2739" s="3">
        <v>36.244529999999997</v>
      </c>
      <c r="K2739" s="3">
        <v>55.760815384615377</v>
      </c>
      <c r="L2739" s="4">
        <v>0.35</v>
      </c>
    </row>
    <row r="2740" spans="1:12" x14ac:dyDescent="0.35">
      <c r="A2740" s="1" t="s">
        <v>4777</v>
      </c>
      <c r="B2740" t="s">
        <v>4778</v>
      </c>
      <c r="C2740" t="s">
        <v>13</v>
      </c>
      <c r="D2740" t="s">
        <v>14</v>
      </c>
      <c r="E2740">
        <v>1</v>
      </c>
      <c r="F2740" s="2">
        <v>11673.2</v>
      </c>
      <c r="G2740" s="3">
        <v>28574.066999999999</v>
      </c>
      <c r="H2740" s="3">
        <v>116.73200000000001</v>
      </c>
      <c r="I2740" s="3">
        <v>548.6404</v>
      </c>
      <c r="J2740" s="3">
        <v>12338.572400000001</v>
      </c>
      <c r="K2740" s="3">
        <v>18982.419076923077</v>
      </c>
      <c r="L2740" s="4">
        <v>0.35</v>
      </c>
    </row>
    <row r="2741" spans="1:12" x14ac:dyDescent="0.35">
      <c r="A2741" s="1" t="s">
        <v>4779</v>
      </c>
      <c r="B2741" t="s">
        <v>4778</v>
      </c>
      <c r="C2741" t="s">
        <v>13</v>
      </c>
      <c r="D2741" t="s">
        <v>14</v>
      </c>
      <c r="E2741">
        <v>1</v>
      </c>
      <c r="F2741" s="2">
        <v>17509.099999999999</v>
      </c>
      <c r="G2741" s="3">
        <v>42859.39</v>
      </c>
      <c r="H2741" s="3">
        <v>175.09099999999998</v>
      </c>
      <c r="I2741" s="3">
        <v>822.92769999999996</v>
      </c>
      <c r="J2741" s="3">
        <v>18507.118699999999</v>
      </c>
      <c r="K2741" s="3">
        <v>28472.490307692304</v>
      </c>
      <c r="L2741" s="4">
        <v>0.34999999999999992</v>
      </c>
    </row>
    <row r="2742" spans="1:12" x14ac:dyDescent="0.35">
      <c r="A2742" s="1" t="s">
        <v>4780</v>
      </c>
      <c r="B2742" t="s">
        <v>3533</v>
      </c>
      <c r="C2742" t="s">
        <v>13</v>
      </c>
      <c r="D2742" t="s">
        <v>14</v>
      </c>
      <c r="E2742">
        <v>1</v>
      </c>
      <c r="F2742" s="2">
        <v>1695.63</v>
      </c>
      <c r="G2742" s="3">
        <v>3497</v>
      </c>
      <c r="H2742" s="3">
        <v>16.956300000000002</v>
      </c>
      <c r="I2742" s="3">
        <v>79.694610000000011</v>
      </c>
      <c r="J2742" s="3">
        <v>1792.2809100000002</v>
      </c>
      <c r="K2742" s="3">
        <v>2757.3552461538461</v>
      </c>
      <c r="L2742" s="4">
        <v>0.34999999999999992</v>
      </c>
    </row>
    <row r="2743" spans="1:12" x14ac:dyDescent="0.35">
      <c r="A2743" s="1" t="s">
        <v>4781</v>
      </c>
      <c r="B2743" t="s">
        <v>4782</v>
      </c>
      <c r="C2743" t="s">
        <v>363</v>
      </c>
      <c r="D2743" t="s">
        <v>364</v>
      </c>
      <c r="E2743">
        <v>1</v>
      </c>
      <c r="F2743" s="2">
        <v>60.72</v>
      </c>
      <c r="G2743" s="3">
        <v>148.63999999999999</v>
      </c>
      <c r="H2743" s="3">
        <v>0.60719999999999996</v>
      </c>
      <c r="I2743" s="3">
        <v>2.8538399999999999</v>
      </c>
      <c r="J2743" s="3">
        <v>64.181039999999996</v>
      </c>
      <c r="K2743" s="3">
        <v>98.740061538461532</v>
      </c>
      <c r="L2743" s="4">
        <v>0.35</v>
      </c>
    </row>
    <row r="2744" spans="1:12" x14ac:dyDescent="0.35">
      <c r="A2744" s="1" t="s">
        <v>4783</v>
      </c>
      <c r="B2744" t="s">
        <v>3673</v>
      </c>
      <c r="C2744" t="s">
        <v>13</v>
      </c>
      <c r="D2744" t="s">
        <v>14</v>
      </c>
      <c r="E2744">
        <v>1</v>
      </c>
      <c r="F2744" s="2">
        <v>975.24</v>
      </c>
      <c r="G2744" s="3">
        <v>3859.3519999999999</v>
      </c>
      <c r="H2744" s="3">
        <v>9.7523999999999997</v>
      </c>
      <c r="I2744" s="3">
        <v>45.836280000000002</v>
      </c>
      <c r="J2744" s="3">
        <v>1030.8286800000001</v>
      </c>
      <c r="K2744" s="3">
        <v>1585.890276923077</v>
      </c>
      <c r="L2744" s="4">
        <v>0.35</v>
      </c>
    </row>
    <row r="2745" spans="1:12" x14ac:dyDescent="0.35">
      <c r="A2745" s="1" t="s">
        <v>4784</v>
      </c>
      <c r="B2745" t="s">
        <v>4785</v>
      </c>
      <c r="C2745" t="s">
        <v>363</v>
      </c>
      <c r="D2745" t="s">
        <v>364</v>
      </c>
      <c r="E2745">
        <v>1</v>
      </c>
      <c r="F2745" s="2">
        <v>0.18</v>
      </c>
      <c r="G2745" s="3">
        <v>1</v>
      </c>
      <c r="H2745" s="3">
        <v>1.8E-3</v>
      </c>
      <c r="I2745" s="3">
        <v>8.4600000000000005E-3</v>
      </c>
      <c r="J2745" s="3">
        <v>0.19025999999999998</v>
      </c>
      <c r="K2745" s="3">
        <v>0.29270769230769228</v>
      </c>
      <c r="L2745" s="4">
        <v>0.35</v>
      </c>
    </row>
    <row r="2746" spans="1:12" x14ac:dyDescent="0.35">
      <c r="A2746" s="1" t="s">
        <v>4786</v>
      </c>
      <c r="B2746" t="s">
        <v>4787</v>
      </c>
      <c r="C2746" t="s">
        <v>13</v>
      </c>
      <c r="D2746" t="s">
        <v>14</v>
      </c>
      <c r="E2746">
        <v>1</v>
      </c>
      <c r="F2746" s="2">
        <v>60.9</v>
      </c>
      <c r="G2746" s="3">
        <v>149.072</v>
      </c>
      <c r="H2746" s="3">
        <v>0.60899999999999999</v>
      </c>
      <c r="I2746" s="3">
        <v>2.8622999999999998</v>
      </c>
      <c r="J2746" s="3">
        <v>64.371300000000005</v>
      </c>
      <c r="K2746" s="3">
        <v>99.032769230769233</v>
      </c>
      <c r="L2746" s="4">
        <v>0.35</v>
      </c>
    </row>
    <row r="2747" spans="1:12" x14ac:dyDescent="0.35">
      <c r="A2747" s="1" t="s">
        <v>4788</v>
      </c>
      <c r="B2747" t="s">
        <v>4789</v>
      </c>
      <c r="C2747" t="s">
        <v>13</v>
      </c>
      <c r="D2747" t="s">
        <v>14</v>
      </c>
      <c r="E2747">
        <v>1</v>
      </c>
      <c r="F2747" s="2">
        <v>42.21</v>
      </c>
      <c r="G2747" s="3">
        <v>103.32</v>
      </c>
      <c r="H2747" s="3">
        <v>0.42210000000000003</v>
      </c>
      <c r="I2747" s="3">
        <v>1.98387</v>
      </c>
      <c r="J2747" s="3">
        <v>44.615970000000004</v>
      </c>
      <c r="K2747" s="3">
        <v>68.639953846153844</v>
      </c>
      <c r="L2747" s="4">
        <v>0.34999999999999992</v>
      </c>
    </row>
    <row r="2748" spans="1:12" x14ac:dyDescent="0.35">
      <c r="A2748" s="1" t="s">
        <v>4790</v>
      </c>
      <c r="B2748" t="s">
        <v>4791</v>
      </c>
      <c r="C2748" t="s">
        <v>13</v>
      </c>
      <c r="D2748" t="s">
        <v>14</v>
      </c>
      <c r="E2748">
        <v>1</v>
      </c>
      <c r="F2748" s="2">
        <v>112.7</v>
      </c>
      <c r="G2748" s="3">
        <v>275.86720000000003</v>
      </c>
      <c r="H2748" s="3">
        <v>1.127</v>
      </c>
      <c r="I2748" s="3">
        <v>5.2968999999999999</v>
      </c>
      <c r="J2748" s="3">
        <v>119.12389999999999</v>
      </c>
      <c r="K2748" s="3">
        <v>183.26753846153844</v>
      </c>
      <c r="L2748" s="4">
        <v>0.35</v>
      </c>
    </row>
    <row r="2749" spans="1:12" x14ac:dyDescent="0.35">
      <c r="A2749" s="1" t="s">
        <v>4792</v>
      </c>
      <c r="B2749" t="s">
        <v>4793</v>
      </c>
      <c r="C2749" t="s">
        <v>13</v>
      </c>
      <c r="D2749" t="s">
        <v>14</v>
      </c>
      <c r="E2749">
        <v>1</v>
      </c>
      <c r="F2749" s="2">
        <v>886.2</v>
      </c>
      <c r="G2749" s="3">
        <v>2169.2719999999999</v>
      </c>
      <c r="H2749" s="3">
        <v>8.8620000000000001</v>
      </c>
      <c r="I2749" s="3">
        <v>41.651400000000002</v>
      </c>
      <c r="J2749" s="3">
        <v>936.71339999999998</v>
      </c>
      <c r="K2749" s="3">
        <v>1441.0975384615383</v>
      </c>
      <c r="L2749" s="4">
        <v>0.34999999999999992</v>
      </c>
    </row>
    <row r="2750" spans="1:12" x14ac:dyDescent="0.35">
      <c r="A2750" s="1" t="s">
        <v>4794</v>
      </c>
      <c r="B2750" t="s">
        <v>4795</v>
      </c>
      <c r="C2750" t="s">
        <v>21</v>
      </c>
      <c r="D2750" t="s">
        <v>22</v>
      </c>
      <c r="E2750">
        <v>1</v>
      </c>
      <c r="F2750" s="2">
        <v>55.76</v>
      </c>
      <c r="G2750" s="3">
        <v>115</v>
      </c>
      <c r="H2750" s="3">
        <v>0.55759999999999998</v>
      </c>
      <c r="I2750" s="3">
        <v>2.6207199999999999</v>
      </c>
      <c r="J2750" s="3">
        <v>58.938319999999997</v>
      </c>
      <c r="K2750" s="3">
        <v>90.674338461538454</v>
      </c>
      <c r="L2750" s="4">
        <v>0.35</v>
      </c>
    </row>
    <row r="2751" spans="1:12" x14ac:dyDescent="0.35">
      <c r="A2751" s="1" t="s">
        <v>4796</v>
      </c>
      <c r="B2751" t="s">
        <v>4797</v>
      </c>
      <c r="C2751" t="s">
        <v>13</v>
      </c>
      <c r="D2751" t="s">
        <v>14</v>
      </c>
      <c r="E2751">
        <v>1</v>
      </c>
      <c r="F2751" s="2">
        <v>2941.2</v>
      </c>
      <c r="G2751" s="3">
        <v>6065</v>
      </c>
      <c r="H2751" s="3">
        <v>29.411999999999999</v>
      </c>
      <c r="I2751" s="3">
        <v>138.2364</v>
      </c>
      <c r="J2751" s="3">
        <v>3108.8483999999999</v>
      </c>
      <c r="K2751" s="3">
        <v>4782.8436923076915</v>
      </c>
      <c r="L2751" s="4">
        <v>0.34999999999999992</v>
      </c>
    </row>
    <row r="2752" spans="1:12" x14ac:dyDescent="0.35">
      <c r="A2752" s="1" t="s">
        <v>4798</v>
      </c>
      <c r="B2752" t="s">
        <v>4799</v>
      </c>
      <c r="C2752" t="s">
        <v>1467</v>
      </c>
      <c r="D2752" t="s">
        <v>1468</v>
      </c>
      <c r="E2752">
        <v>1</v>
      </c>
      <c r="F2752" s="2">
        <v>66.510000000000005</v>
      </c>
      <c r="G2752" s="3">
        <v>263.2</v>
      </c>
      <c r="H2752" s="3">
        <v>0.66510000000000002</v>
      </c>
      <c r="I2752" s="3">
        <v>3.1259700000000001</v>
      </c>
      <c r="J2752" s="3">
        <v>70.301069999999996</v>
      </c>
      <c r="K2752" s="3">
        <v>108.1554923076923</v>
      </c>
      <c r="L2752" s="4">
        <v>0.35</v>
      </c>
    </row>
    <row r="2753" spans="1:12" x14ac:dyDescent="0.35">
      <c r="A2753" s="1" t="s">
        <v>4800</v>
      </c>
      <c r="B2753" t="s">
        <v>4801</v>
      </c>
      <c r="C2753" t="s">
        <v>1467</v>
      </c>
      <c r="D2753" t="s">
        <v>1468</v>
      </c>
      <c r="E2753">
        <v>1</v>
      </c>
      <c r="F2753" s="2">
        <v>27.94</v>
      </c>
      <c r="G2753" s="3">
        <v>58</v>
      </c>
      <c r="H2753" s="3">
        <v>0.27940000000000004</v>
      </c>
      <c r="I2753" s="3">
        <v>1.31318</v>
      </c>
      <c r="J2753" s="3">
        <v>29.532579999999999</v>
      </c>
      <c r="K2753" s="3">
        <v>45.434738461538458</v>
      </c>
      <c r="L2753" s="4">
        <v>0.35</v>
      </c>
    </row>
    <row r="2754" spans="1:12" x14ac:dyDescent="0.35">
      <c r="A2754" s="1" t="s">
        <v>4802</v>
      </c>
      <c r="B2754" t="s">
        <v>4803</v>
      </c>
      <c r="C2754" t="s">
        <v>1467</v>
      </c>
      <c r="D2754" t="s">
        <v>1468</v>
      </c>
      <c r="E2754">
        <v>1</v>
      </c>
      <c r="F2754" s="2">
        <v>27.34</v>
      </c>
      <c r="G2754" s="3">
        <v>57</v>
      </c>
      <c r="H2754" s="3">
        <v>0.27340000000000003</v>
      </c>
      <c r="I2754" s="3">
        <v>1.28498</v>
      </c>
      <c r="J2754" s="3">
        <v>28.89838</v>
      </c>
      <c r="K2754" s="3">
        <v>44.459046153846153</v>
      </c>
      <c r="L2754" s="4">
        <v>0.35</v>
      </c>
    </row>
    <row r="2755" spans="1:12" x14ac:dyDescent="0.35">
      <c r="A2755" s="1" t="s">
        <v>4804</v>
      </c>
      <c r="B2755" t="s">
        <v>4805</v>
      </c>
      <c r="C2755" t="s">
        <v>13</v>
      </c>
      <c r="D2755" t="s">
        <v>14</v>
      </c>
      <c r="E2755">
        <v>1</v>
      </c>
      <c r="F2755" s="2">
        <v>1406.3</v>
      </c>
      <c r="G2755" s="3">
        <v>3442.3872000000001</v>
      </c>
      <c r="H2755" s="3">
        <v>14.063000000000001</v>
      </c>
      <c r="I2755" s="3">
        <v>66.096099999999993</v>
      </c>
      <c r="J2755" s="3">
        <v>1486.4591</v>
      </c>
      <c r="K2755" s="3">
        <v>2286.8601538461539</v>
      </c>
      <c r="L2755" s="4">
        <v>0.35000000000000003</v>
      </c>
    </row>
    <row r="2756" spans="1:12" x14ac:dyDescent="0.35">
      <c r="A2756" s="1" t="s">
        <v>4806</v>
      </c>
      <c r="B2756" t="s">
        <v>4807</v>
      </c>
      <c r="C2756" t="s">
        <v>13</v>
      </c>
      <c r="D2756" t="s">
        <v>14</v>
      </c>
      <c r="E2756">
        <v>1</v>
      </c>
      <c r="F2756" s="2">
        <v>261.88</v>
      </c>
      <c r="G2756" s="3">
        <v>540</v>
      </c>
      <c r="H2756" s="3">
        <v>2.6187999999999998</v>
      </c>
      <c r="I2756" s="3">
        <v>12.30836</v>
      </c>
      <c r="J2756" s="3">
        <v>276.80716000000001</v>
      </c>
      <c r="K2756" s="3">
        <v>425.85716923076922</v>
      </c>
      <c r="L2756" s="4">
        <v>0.35</v>
      </c>
    </row>
    <row r="2757" spans="1:12" x14ac:dyDescent="0.35">
      <c r="A2757" s="1" t="s">
        <v>4808</v>
      </c>
      <c r="B2757" t="s">
        <v>4809</v>
      </c>
      <c r="C2757" t="s">
        <v>13</v>
      </c>
      <c r="D2757" t="s">
        <v>14</v>
      </c>
      <c r="E2757">
        <v>1</v>
      </c>
      <c r="F2757" s="2">
        <v>45.45</v>
      </c>
      <c r="G2757" s="3">
        <v>109</v>
      </c>
      <c r="H2757" s="3">
        <v>0.45450000000000002</v>
      </c>
      <c r="I2757" s="3">
        <v>2.1361500000000002</v>
      </c>
      <c r="J2757" s="3">
        <v>48.040650000000007</v>
      </c>
      <c r="K2757" s="3">
        <v>73.90869230769232</v>
      </c>
      <c r="L2757" s="4">
        <v>0.35000000000000003</v>
      </c>
    </row>
    <row r="2758" spans="1:12" x14ac:dyDescent="0.35">
      <c r="A2758" s="1" t="s">
        <v>4810</v>
      </c>
      <c r="B2758" t="s">
        <v>4811</v>
      </c>
      <c r="C2758" t="s">
        <v>13</v>
      </c>
      <c r="D2758" t="s">
        <v>14</v>
      </c>
      <c r="E2758">
        <v>1</v>
      </c>
      <c r="F2758" s="2">
        <v>294.7</v>
      </c>
      <c r="G2758" s="3">
        <v>721.38080000000002</v>
      </c>
      <c r="H2758" s="3">
        <v>2.9470000000000001</v>
      </c>
      <c r="I2758" s="3">
        <v>13.850899999999999</v>
      </c>
      <c r="J2758" s="3">
        <v>311.49790000000002</v>
      </c>
      <c r="K2758" s="3">
        <v>479.22753846153847</v>
      </c>
      <c r="L2758" s="4">
        <v>0.35</v>
      </c>
    </row>
    <row r="2759" spans="1:12" x14ac:dyDescent="0.35">
      <c r="A2759" s="1" t="s">
        <v>4812</v>
      </c>
      <c r="B2759" t="s">
        <v>4813</v>
      </c>
      <c r="C2759" t="s">
        <v>13</v>
      </c>
      <c r="D2759" t="s">
        <v>14</v>
      </c>
      <c r="E2759">
        <v>1</v>
      </c>
      <c r="F2759" s="2">
        <v>1046.25</v>
      </c>
      <c r="G2759" s="3">
        <v>2158</v>
      </c>
      <c r="H2759" s="3">
        <v>10.4625</v>
      </c>
      <c r="I2759" s="3">
        <v>49.173749999999998</v>
      </c>
      <c r="J2759" s="3">
        <v>1105.88625</v>
      </c>
      <c r="K2759" s="3">
        <v>1701.3634615384615</v>
      </c>
      <c r="L2759" s="4">
        <v>0.35</v>
      </c>
    </row>
    <row r="2760" spans="1:12" x14ac:dyDescent="0.35">
      <c r="A2760" s="1" t="s">
        <v>4814</v>
      </c>
      <c r="B2760" t="s">
        <v>4815</v>
      </c>
      <c r="C2760" t="s">
        <v>13</v>
      </c>
      <c r="D2760" t="s">
        <v>14</v>
      </c>
      <c r="E2760">
        <v>1</v>
      </c>
      <c r="F2760" s="2">
        <v>619.38</v>
      </c>
      <c r="G2760" s="3">
        <v>1278</v>
      </c>
      <c r="H2760" s="3">
        <v>6.1938000000000004</v>
      </c>
      <c r="I2760" s="3">
        <v>29.110859999999999</v>
      </c>
      <c r="J2760" s="3">
        <v>654.68466000000001</v>
      </c>
      <c r="K2760" s="3">
        <v>1007.2071692307692</v>
      </c>
      <c r="L2760" s="4">
        <v>0.35</v>
      </c>
    </row>
    <row r="2761" spans="1:12" x14ac:dyDescent="0.35">
      <c r="A2761" s="1" t="s">
        <v>4816</v>
      </c>
      <c r="B2761" t="s">
        <v>4817</v>
      </c>
      <c r="C2761" t="s">
        <v>13</v>
      </c>
      <c r="D2761" t="s">
        <v>14</v>
      </c>
      <c r="E2761">
        <v>1</v>
      </c>
      <c r="F2761" s="2">
        <v>1403.13</v>
      </c>
      <c r="G2761" s="3">
        <v>2894</v>
      </c>
      <c r="H2761" s="3">
        <v>14.031300000000002</v>
      </c>
      <c r="I2761" s="3">
        <v>65.947110000000009</v>
      </c>
      <c r="J2761" s="3">
        <v>1483.1084100000003</v>
      </c>
      <c r="K2761" s="3">
        <v>2281.7052461538465</v>
      </c>
      <c r="L2761" s="4">
        <v>0.35</v>
      </c>
    </row>
    <row r="2762" spans="1:12" x14ac:dyDescent="0.35">
      <c r="A2762" s="1" t="s">
        <v>4818</v>
      </c>
      <c r="B2762" t="s">
        <v>4819</v>
      </c>
      <c r="C2762" t="s">
        <v>13</v>
      </c>
      <c r="D2762" t="s">
        <v>14</v>
      </c>
      <c r="E2762">
        <v>1</v>
      </c>
      <c r="F2762" s="2">
        <v>739.38</v>
      </c>
      <c r="G2762" s="3">
        <v>1525</v>
      </c>
      <c r="H2762" s="3">
        <v>7.3937999999999997</v>
      </c>
      <c r="I2762" s="3">
        <v>34.750860000000003</v>
      </c>
      <c r="J2762" s="3">
        <v>781.52466000000004</v>
      </c>
      <c r="K2762" s="3">
        <v>1202.3456307692309</v>
      </c>
      <c r="L2762" s="4">
        <v>0.35000000000000003</v>
      </c>
    </row>
    <row r="2763" spans="1:12" x14ac:dyDescent="0.35">
      <c r="A2763" s="1" t="s">
        <v>4820</v>
      </c>
      <c r="B2763" t="s">
        <v>2116</v>
      </c>
      <c r="C2763" t="s">
        <v>13</v>
      </c>
      <c r="D2763" t="s">
        <v>14</v>
      </c>
      <c r="E2763">
        <v>1</v>
      </c>
      <c r="F2763" s="2">
        <v>348.75</v>
      </c>
      <c r="G2763" s="3">
        <v>720</v>
      </c>
      <c r="H2763" s="3">
        <v>3.4875000000000003</v>
      </c>
      <c r="I2763" s="3">
        <v>16.391249999999999</v>
      </c>
      <c r="J2763" s="3">
        <v>368.62875000000003</v>
      </c>
      <c r="K2763" s="3">
        <v>567.1211538461539</v>
      </c>
      <c r="L2763" s="4">
        <v>0.35000000000000003</v>
      </c>
    </row>
    <row r="2764" spans="1:12" x14ac:dyDescent="0.35">
      <c r="A2764" s="1" t="s">
        <v>4821</v>
      </c>
      <c r="B2764" t="s">
        <v>2116</v>
      </c>
      <c r="C2764" t="s">
        <v>13</v>
      </c>
      <c r="D2764" t="s">
        <v>14</v>
      </c>
      <c r="E2764">
        <v>1</v>
      </c>
      <c r="F2764" s="2">
        <v>348.75</v>
      </c>
      <c r="G2764" s="3">
        <v>720</v>
      </c>
      <c r="H2764" s="3">
        <v>3.4875000000000003</v>
      </c>
      <c r="I2764" s="3">
        <v>16.391249999999999</v>
      </c>
      <c r="J2764" s="3">
        <v>368.62875000000003</v>
      </c>
      <c r="K2764" s="3">
        <v>567.1211538461539</v>
      </c>
      <c r="L2764" s="4">
        <v>0.35000000000000003</v>
      </c>
    </row>
    <row r="2765" spans="1:12" x14ac:dyDescent="0.35">
      <c r="A2765" s="1" t="s">
        <v>4822</v>
      </c>
      <c r="B2765" t="s">
        <v>4823</v>
      </c>
      <c r="C2765" t="s">
        <v>13</v>
      </c>
      <c r="D2765" t="s">
        <v>14</v>
      </c>
      <c r="E2765">
        <v>1</v>
      </c>
      <c r="F2765" s="2">
        <v>112</v>
      </c>
      <c r="G2765" s="3">
        <v>274.15359999999998</v>
      </c>
      <c r="H2765" s="3">
        <v>1.1200000000000001</v>
      </c>
      <c r="I2765" s="3">
        <v>5.2640000000000002</v>
      </c>
      <c r="J2765" s="3">
        <v>118.384</v>
      </c>
      <c r="K2765" s="3">
        <v>182.12923076923076</v>
      </c>
      <c r="L2765" s="4">
        <v>0.35</v>
      </c>
    </row>
    <row r="2766" spans="1:12" x14ac:dyDescent="0.35">
      <c r="A2766" s="1" t="s">
        <v>4824</v>
      </c>
      <c r="B2766" t="s">
        <v>4825</v>
      </c>
      <c r="C2766" t="s">
        <v>17</v>
      </c>
      <c r="D2766" t="s">
        <v>18</v>
      </c>
      <c r="E2766">
        <v>1</v>
      </c>
      <c r="F2766" s="2">
        <v>76.5</v>
      </c>
      <c r="G2766" s="3">
        <v>187.26400000000001</v>
      </c>
      <c r="H2766" s="3">
        <v>0.76500000000000001</v>
      </c>
      <c r="I2766" s="3">
        <v>3.5954999999999999</v>
      </c>
      <c r="J2766" s="3">
        <v>80.860500000000002</v>
      </c>
      <c r="K2766" s="3">
        <v>124.40076923076923</v>
      </c>
      <c r="L2766" s="4">
        <v>0.35</v>
      </c>
    </row>
    <row r="2767" spans="1:12" x14ac:dyDescent="0.35">
      <c r="A2767" s="1" t="s">
        <v>4826</v>
      </c>
      <c r="B2767" t="s">
        <v>4827</v>
      </c>
      <c r="C2767" t="s">
        <v>13</v>
      </c>
      <c r="D2767" t="s">
        <v>14</v>
      </c>
      <c r="E2767">
        <v>1</v>
      </c>
      <c r="F2767" s="2">
        <v>107.1</v>
      </c>
      <c r="G2767" s="3">
        <v>262.15839999999997</v>
      </c>
      <c r="H2767" s="3">
        <v>1.071</v>
      </c>
      <c r="I2767" s="3">
        <v>5.0336999999999996</v>
      </c>
      <c r="J2767" s="3">
        <v>113.20469999999999</v>
      </c>
      <c r="K2767" s="3">
        <v>174.16107692307691</v>
      </c>
      <c r="L2767" s="4">
        <v>0.35</v>
      </c>
    </row>
    <row r="2768" spans="1:12" x14ac:dyDescent="0.35">
      <c r="A2768" s="1" t="s">
        <v>4828</v>
      </c>
      <c r="B2768" t="s">
        <v>4829</v>
      </c>
      <c r="C2768" t="s">
        <v>21</v>
      </c>
      <c r="D2768" t="s">
        <v>22</v>
      </c>
      <c r="E2768">
        <v>1</v>
      </c>
      <c r="F2768" s="2">
        <v>53.17</v>
      </c>
      <c r="G2768" s="3">
        <v>110</v>
      </c>
      <c r="H2768" s="3">
        <v>0.53170000000000006</v>
      </c>
      <c r="I2768" s="3">
        <v>2.49899</v>
      </c>
      <c r="J2768" s="3">
        <v>56.200690000000002</v>
      </c>
      <c r="K2768" s="3">
        <v>86.462599999999995</v>
      </c>
      <c r="L2768" s="4">
        <v>0.34999999999999992</v>
      </c>
    </row>
    <row r="2769" spans="1:12" x14ac:dyDescent="0.35">
      <c r="A2769" s="1" t="s">
        <v>4830</v>
      </c>
      <c r="B2769" t="s">
        <v>4831</v>
      </c>
      <c r="C2769" t="s">
        <v>21</v>
      </c>
      <c r="D2769" t="s">
        <v>22</v>
      </c>
      <c r="E2769">
        <v>1</v>
      </c>
      <c r="F2769" s="2">
        <v>36.65</v>
      </c>
      <c r="G2769" s="3">
        <v>76</v>
      </c>
      <c r="H2769" s="3">
        <v>0.36649999999999999</v>
      </c>
      <c r="I2769" s="3">
        <v>1.72255</v>
      </c>
      <c r="J2769" s="3">
        <v>38.739049999999999</v>
      </c>
      <c r="K2769" s="3">
        <v>59.59853846153846</v>
      </c>
      <c r="L2769" s="4">
        <v>0.35000000000000003</v>
      </c>
    </row>
    <row r="2770" spans="1:12" x14ac:dyDescent="0.35">
      <c r="A2770" s="1" t="s">
        <v>4832</v>
      </c>
      <c r="B2770" t="s">
        <v>4833</v>
      </c>
      <c r="C2770" t="s">
        <v>34</v>
      </c>
      <c r="D2770" t="s">
        <v>35</v>
      </c>
      <c r="E2770">
        <v>1</v>
      </c>
      <c r="F2770" s="2">
        <v>173</v>
      </c>
      <c r="G2770" s="3">
        <v>423.47199999999998</v>
      </c>
      <c r="H2770" s="3">
        <v>1.73</v>
      </c>
      <c r="I2770" s="3">
        <v>8.1310000000000002</v>
      </c>
      <c r="J2770" s="3">
        <v>182.86099999999999</v>
      </c>
      <c r="K2770" s="3">
        <v>281.32461538461536</v>
      </c>
      <c r="L2770" s="4">
        <v>0.35</v>
      </c>
    </row>
    <row r="2771" spans="1:12" x14ac:dyDescent="0.35">
      <c r="A2771" s="1" t="s">
        <v>4834</v>
      </c>
      <c r="B2771" t="s">
        <v>4835</v>
      </c>
      <c r="C2771" t="s">
        <v>34</v>
      </c>
      <c r="D2771" t="s">
        <v>35</v>
      </c>
      <c r="E2771">
        <v>1</v>
      </c>
      <c r="F2771" s="2">
        <v>173</v>
      </c>
      <c r="G2771" s="3">
        <v>423.47199999999998</v>
      </c>
      <c r="H2771" s="3">
        <v>1.73</v>
      </c>
      <c r="I2771" s="3">
        <v>8.1310000000000002</v>
      </c>
      <c r="J2771" s="3">
        <v>182.86099999999999</v>
      </c>
      <c r="K2771" s="3">
        <v>281.32461538461536</v>
      </c>
      <c r="L2771" s="4">
        <v>0.35</v>
      </c>
    </row>
    <row r="2772" spans="1:12" x14ac:dyDescent="0.35">
      <c r="A2772" s="1" t="s">
        <v>4836</v>
      </c>
      <c r="B2772" t="s">
        <v>4837</v>
      </c>
      <c r="C2772" t="s">
        <v>13</v>
      </c>
      <c r="D2772" t="s">
        <v>14</v>
      </c>
      <c r="E2772">
        <v>1</v>
      </c>
      <c r="F2772" s="2">
        <v>137.03</v>
      </c>
      <c r="G2772" s="3">
        <v>335.42880000000002</v>
      </c>
      <c r="H2772" s="3">
        <v>1.3703000000000001</v>
      </c>
      <c r="I2772" s="3">
        <v>6.44041</v>
      </c>
      <c r="J2772" s="3">
        <v>144.84071</v>
      </c>
      <c r="K2772" s="3">
        <v>222.83186153846154</v>
      </c>
      <c r="L2772" s="4">
        <v>0.35</v>
      </c>
    </row>
    <row r="2773" spans="1:12" x14ac:dyDescent="0.35">
      <c r="A2773" s="1" t="s">
        <v>4838</v>
      </c>
      <c r="B2773" t="s">
        <v>4839</v>
      </c>
      <c r="C2773" t="s">
        <v>13</v>
      </c>
      <c r="D2773" t="s">
        <v>14</v>
      </c>
      <c r="E2773">
        <v>1</v>
      </c>
      <c r="F2773" s="2">
        <v>94.5</v>
      </c>
      <c r="G2773" s="3">
        <v>231</v>
      </c>
      <c r="H2773" s="3">
        <v>0.94500000000000006</v>
      </c>
      <c r="I2773" s="3">
        <v>4.4415000000000004</v>
      </c>
      <c r="J2773" s="3">
        <v>99.886499999999998</v>
      </c>
      <c r="K2773" s="3">
        <v>153.67153846153846</v>
      </c>
      <c r="L2773" s="4">
        <v>0.35000000000000003</v>
      </c>
    </row>
    <row r="2774" spans="1:12" x14ac:dyDescent="0.35">
      <c r="A2774" s="1" t="s">
        <v>4840</v>
      </c>
      <c r="B2774" t="s">
        <v>4841</v>
      </c>
      <c r="C2774" t="s">
        <v>363</v>
      </c>
      <c r="D2774" t="s">
        <v>364</v>
      </c>
      <c r="E2774">
        <v>1</v>
      </c>
      <c r="F2774" s="2">
        <v>0.01</v>
      </c>
      <c r="G2774" s="3">
        <v>136.37119999999999</v>
      </c>
      <c r="H2774" s="3">
        <v>1E-4</v>
      </c>
      <c r="I2774" s="3">
        <v>4.6999999999999999E-4</v>
      </c>
      <c r="J2774" s="3">
        <v>1.057E-2</v>
      </c>
      <c r="K2774" s="3">
        <v>1.6261538461538459E-2</v>
      </c>
      <c r="L2774" s="4">
        <v>0.34999999999999992</v>
      </c>
    </row>
    <row r="2775" spans="1:12" x14ac:dyDescent="0.35">
      <c r="A2775" s="1" t="s">
        <v>4842</v>
      </c>
      <c r="B2775" t="s">
        <v>4843</v>
      </c>
      <c r="C2775" t="s">
        <v>363</v>
      </c>
      <c r="D2775" t="s">
        <v>364</v>
      </c>
      <c r="E2775">
        <v>1</v>
      </c>
      <c r="F2775" s="2">
        <v>3249</v>
      </c>
      <c r="G2775" s="3">
        <v>6699</v>
      </c>
      <c r="H2775" s="3">
        <v>32.49</v>
      </c>
      <c r="I2775" s="3">
        <v>152.703</v>
      </c>
      <c r="J2775" s="3">
        <v>3434.1929999999998</v>
      </c>
      <c r="K2775" s="3">
        <v>5283.373846153846</v>
      </c>
      <c r="L2775" s="4">
        <v>0.35000000000000003</v>
      </c>
    </row>
    <row r="2776" spans="1:12" x14ac:dyDescent="0.35">
      <c r="A2776" s="1" t="s">
        <v>4844</v>
      </c>
      <c r="B2776" t="s">
        <v>4845</v>
      </c>
      <c r="C2776" t="s">
        <v>34</v>
      </c>
      <c r="D2776" t="s">
        <v>35</v>
      </c>
      <c r="E2776">
        <v>1</v>
      </c>
      <c r="F2776" s="2">
        <v>89.51</v>
      </c>
      <c r="G2776" s="3">
        <v>219.11</v>
      </c>
      <c r="H2776" s="3">
        <v>0.89510000000000012</v>
      </c>
      <c r="I2776" s="3">
        <v>4.2069700000000001</v>
      </c>
      <c r="J2776" s="3">
        <v>94.612070000000003</v>
      </c>
      <c r="K2776" s="3">
        <v>145.55703076923078</v>
      </c>
      <c r="L2776" s="4">
        <v>0.35000000000000003</v>
      </c>
    </row>
    <row r="2777" spans="1:12" x14ac:dyDescent="0.35">
      <c r="A2777" s="1" t="s">
        <v>4846</v>
      </c>
      <c r="B2777" t="s">
        <v>4847</v>
      </c>
      <c r="C2777" t="s">
        <v>13</v>
      </c>
      <c r="D2777" t="s">
        <v>14</v>
      </c>
      <c r="E2777">
        <v>1</v>
      </c>
      <c r="F2777" s="2">
        <v>110.6</v>
      </c>
      <c r="G2777" s="3">
        <v>229</v>
      </c>
      <c r="H2777" s="3">
        <v>1.1059999999999999</v>
      </c>
      <c r="I2777" s="3">
        <v>5.1981999999999999</v>
      </c>
      <c r="J2777" s="3">
        <v>116.90419999999999</v>
      </c>
      <c r="K2777" s="3">
        <v>179.85261538461535</v>
      </c>
      <c r="L2777" s="4">
        <v>0.34999999999999992</v>
      </c>
    </row>
    <row r="2778" spans="1:12" x14ac:dyDescent="0.35">
      <c r="A2778" s="1" t="s">
        <v>4848</v>
      </c>
      <c r="B2778" t="s">
        <v>4849</v>
      </c>
      <c r="C2778" t="s">
        <v>34</v>
      </c>
      <c r="D2778" t="s">
        <v>35</v>
      </c>
      <c r="E2778">
        <v>1</v>
      </c>
      <c r="F2778" s="2">
        <v>1000</v>
      </c>
      <c r="G2778" s="3">
        <v>2447.84</v>
      </c>
      <c r="H2778" s="3">
        <v>10</v>
      </c>
      <c r="I2778" s="3">
        <v>47</v>
      </c>
      <c r="J2778" s="3">
        <v>1057</v>
      </c>
      <c r="K2778" s="3">
        <v>1626.1538461538462</v>
      </c>
      <c r="L2778" s="4">
        <v>0.35000000000000003</v>
      </c>
    </row>
    <row r="2779" spans="1:12" x14ac:dyDescent="0.35">
      <c r="A2779" s="1" t="s">
        <v>4850</v>
      </c>
      <c r="B2779" t="s">
        <v>4851</v>
      </c>
      <c r="C2779" t="s">
        <v>34</v>
      </c>
      <c r="D2779" t="s">
        <v>35</v>
      </c>
      <c r="E2779">
        <v>1</v>
      </c>
      <c r="F2779" s="2">
        <v>3265</v>
      </c>
      <c r="G2779" s="3">
        <v>7992.19</v>
      </c>
      <c r="H2779" s="3">
        <v>32.65</v>
      </c>
      <c r="I2779" s="3">
        <v>153.45500000000001</v>
      </c>
      <c r="J2779" s="3">
        <v>3451.105</v>
      </c>
      <c r="K2779" s="3">
        <v>5309.3923076923074</v>
      </c>
      <c r="L2779" s="4">
        <v>0.35</v>
      </c>
    </row>
    <row r="2780" spans="1:12" x14ac:dyDescent="0.35">
      <c r="A2780" s="1" t="s">
        <v>4852</v>
      </c>
      <c r="B2780" t="s">
        <v>4853</v>
      </c>
      <c r="C2780" t="s">
        <v>34</v>
      </c>
      <c r="D2780" t="s">
        <v>35</v>
      </c>
      <c r="E2780">
        <v>1</v>
      </c>
      <c r="F2780" s="2">
        <v>3400</v>
      </c>
      <c r="G2780" s="3">
        <v>8322.64</v>
      </c>
      <c r="H2780" s="3">
        <v>34</v>
      </c>
      <c r="I2780" s="3">
        <v>159.80000000000001</v>
      </c>
      <c r="J2780" s="3">
        <v>3593.8</v>
      </c>
      <c r="K2780" s="3">
        <v>5528.9230769230771</v>
      </c>
      <c r="L2780" s="4">
        <v>0.35</v>
      </c>
    </row>
    <row r="2781" spans="1:12" x14ac:dyDescent="0.35">
      <c r="A2781" s="1" t="s">
        <v>4854</v>
      </c>
      <c r="B2781" t="s">
        <v>4855</v>
      </c>
      <c r="C2781" t="s">
        <v>34</v>
      </c>
      <c r="D2781" t="s">
        <v>35</v>
      </c>
      <c r="E2781">
        <v>1</v>
      </c>
      <c r="F2781" s="2">
        <v>4030</v>
      </c>
      <c r="G2781" s="3">
        <v>9864.7800000000007</v>
      </c>
      <c r="H2781" s="3">
        <v>40.300000000000004</v>
      </c>
      <c r="I2781" s="3">
        <v>189.41</v>
      </c>
      <c r="J2781" s="3">
        <v>4259.71</v>
      </c>
      <c r="K2781" s="3">
        <v>6553.4</v>
      </c>
      <c r="L2781" s="4">
        <v>0.35</v>
      </c>
    </row>
    <row r="2782" spans="1:12" x14ac:dyDescent="0.35">
      <c r="A2782" s="1" t="s">
        <v>4856</v>
      </c>
      <c r="B2782" t="s">
        <v>2290</v>
      </c>
      <c r="C2782" t="s">
        <v>13</v>
      </c>
      <c r="D2782" t="s">
        <v>14</v>
      </c>
      <c r="E2782">
        <v>1</v>
      </c>
      <c r="F2782" s="2">
        <v>709.1</v>
      </c>
      <c r="G2782" s="3">
        <v>1735.7647999999999</v>
      </c>
      <c r="H2782" s="3">
        <v>7.0910000000000002</v>
      </c>
      <c r="I2782" s="3">
        <v>33.3277</v>
      </c>
      <c r="J2782" s="3">
        <v>749.51870000000008</v>
      </c>
      <c r="K2782" s="3">
        <v>1153.1056923076924</v>
      </c>
      <c r="L2782" s="4">
        <v>0.35</v>
      </c>
    </row>
    <row r="2783" spans="1:12" x14ac:dyDescent="0.35">
      <c r="A2783" s="1" t="s">
        <v>4857</v>
      </c>
      <c r="B2783" t="s">
        <v>4858</v>
      </c>
      <c r="C2783" t="s">
        <v>13</v>
      </c>
      <c r="D2783" t="s">
        <v>14</v>
      </c>
      <c r="E2783">
        <v>1</v>
      </c>
      <c r="F2783" s="2">
        <v>409.05</v>
      </c>
      <c r="G2783" s="3">
        <v>844</v>
      </c>
      <c r="H2783" s="3">
        <v>4.0905000000000005</v>
      </c>
      <c r="I2783" s="3">
        <v>19.225349999999999</v>
      </c>
      <c r="J2783" s="3">
        <v>432.36585000000002</v>
      </c>
      <c r="K2783" s="3">
        <v>665.17823076923082</v>
      </c>
      <c r="L2783" s="4">
        <v>0.35000000000000003</v>
      </c>
    </row>
    <row r="2784" spans="1:12" x14ac:dyDescent="0.35">
      <c r="A2784" s="1" t="s">
        <v>4859</v>
      </c>
      <c r="B2784" t="s">
        <v>4860</v>
      </c>
      <c r="C2784" t="s">
        <v>21</v>
      </c>
      <c r="D2784" t="s">
        <v>22</v>
      </c>
      <c r="E2784">
        <v>1</v>
      </c>
      <c r="F2784" s="2">
        <v>52.8</v>
      </c>
      <c r="G2784" s="3">
        <v>116.68</v>
      </c>
      <c r="H2784" s="3">
        <v>0.52800000000000002</v>
      </c>
      <c r="I2784" s="3">
        <v>2.4815999999999998</v>
      </c>
      <c r="J2784" s="3">
        <v>55.809599999999996</v>
      </c>
      <c r="K2784" s="3">
        <v>85.860923076923072</v>
      </c>
      <c r="L2784" s="4">
        <v>0.35000000000000003</v>
      </c>
    </row>
    <row r="2785" spans="1:12" x14ac:dyDescent="0.35">
      <c r="A2785" s="1" t="s">
        <v>4861</v>
      </c>
      <c r="B2785" t="s">
        <v>2773</v>
      </c>
      <c r="C2785" t="s">
        <v>1467</v>
      </c>
      <c r="D2785" t="s">
        <v>1468</v>
      </c>
      <c r="E2785">
        <v>1</v>
      </c>
      <c r="F2785" s="2">
        <v>5.03</v>
      </c>
      <c r="G2785" s="3">
        <v>23.52</v>
      </c>
      <c r="H2785" s="3">
        <v>5.0300000000000004E-2</v>
      </c>
      <c r="I2785" s="3">
        <v>0.23641000000000001</v>
      </c>
      <c r="J2785" s="3">
        <v>5.3167100000000005</v>
      </c>
      <c r="K2785" s="3">
        <v>8.179553846153846</v>
      </c>
      <c r="L2785" s="4">
        <v>0.34999999999999992</v>
      </c>
    </row>
    <row r="2786" spans="1:12" x14ac:dyDescent="0.35">
      <c r="A2786" s="1" t="s">
        <v>4862</v>
      </c>
      <c r="B2786" t="s">
        <v>4863</v>
      </c>
      <c r="C2786" t="s">
        <v>1467</v>
      </c>
      <c r="D2786" t="s">
        <v>1468</v>
      </c>
      <c r="E2786">
        <v>1</v>
      </c>
      <c r="F2786" s="2">
        <v>10.34</v>
      </c>
      <c r="G2786" s="3">
        <v>40.913600000000002</v>
      </c>
      <c r="H2786" s="3">
        <v>0.10340000000000001</v>
      </c>
      <c r="I2786" s="3">
        <v>0.48597999999999997</v>
      </c>
      <c r="J2786" s="3">
        <v>10.92938</v>
      </c>
      <c r="K2786" s="3">
        <v>16.814430769230768</v>
      </c>
      <c r="L2786" s="4">
        <v>0.34999999999999992</v>
      </c>
    </row>
    <row r="2787" spans="1:12" x14ac:dyDescent="0.35">
      <c r="A2787" s="1" t="s">
        <v>4864</v>
      </c>
      <c r="B2787" t="s">
        <v>4865</v>
      </c>
      <c r="C2787" t="s">
        <v>13</v>
      </c>
      <c r="D2787" t="s">
        <v>14</v>
      </c>
      <c r="E2787">
        <v>1</v>
      </c>
      <c r="F2787" s="2">
        <v>1.25</v>
      </c>
      <c r="G2787" s="3">
        <v>3.0575999999999999</v>
      </c>
      <c r="H2787" s="3">
        <v>1.2500000000000001E-2</v>
      </c>
      <c r="I2787" s="3">
        <v>5.8749999999999997E-2</v>
      </c>
      <c r="J2787" s="3">
        <v>1.32125</v>
      </c>
      <c r="K2787" s="3">
        <v>2.0326923076923076</v>
      </c>
      <c r="L2787" s="4">
        <v>0.34999999999999992</v>
      </c>
    </row>
    <row r="2788" spans="1:12" x14ac:dyDescent="0.35">
      <c r="A2788" s="1" t="s">
        <v>4866</v>
      </c>
      <c r="B2788" t="s">
        <v>4867</v>
      </c>
      <c r="C2788" t="s">
        <v>13</v>
      </c>
      <c r="D2788" t="s">
        <v>14</v>
      </c>
      <c r="E2788">
        <v>1</v>
      </c>
      <c r="F2788" s="2">
        <v>17.95</v>
      </c>
      <c r="G2788" s="3">
        <v>43.937600000000003</v>
      </c>
      <c r="H2788" s="3">
        <v>0.17949999999999999</v>
      </c>
      <c r="I2788" s="3">
        <v>0.84365000000000001</v>
      </c>
      <c r="J2788" s="3">
        <v>18.97315</v>
      </c>
      <c r="K2788" s="3">
        <v>29.189461538461536</v>
      </c>
      <c r="L2788" s="4">
        <v>0.34999999999999992</v>
      </c>
    </row>
    <row r="2789" spans="1:12" x14ac:dyDescent="0.35">
      <c r="A2789" s="1" t="s">
        <v>4868</v>
      </c>
      <c r="B2789" t="s">
        <v>4869</v>
      </c>
      <c r="C2789" t="s">
        <v>13</v>
      </c>
      <c r="D2789" t="s">
        <v>14</v>
      </c>
      <c r="E2789">
        <v>1</v>
      </c>
      <c r="F2789" s="2">
        <v>5.95</v>
      </c>
      <c r="G2789" s="3">
        <v>14.56</v>
      </c>
      <c r="H2789" s="3">
        <v>5.9500000000000004E-2</v>
      </c>
      <c r="I2789" s="3">
        <v>0.27965000000000001</v>
      </c>
      <c r="J2789" s="3">
        <v>6.2891500000000002</v>
      </c>
      <c r="K2789" s="3">
        <v>9.6756153846153854</v>
      </c>
      <c r="L2789" s="4">
        <v>0.35000000000000003</v>
      </c>
    </row>
    <row r="2790" spans="1:12" x14ac:dyDescent="0.35">
      <c r="A2790" s="1" t="s">
        <v>4870</v>
      </c>
      <c r="B2790" t="s">
        <v>4871</v>
      </c>
      <c r="C2790" t="s">
        <v>13</v>
      </c>
      <c r="D2790" t="s">
        <v>14</v>
      </c>
      <c r="E2790">
        <v>1</v>
      </c>
      <c r="F2790" s="2">
        <v>9.9499999999999993</v>
      </c>
      <c r="G2790" s="3">
        <v>24.36</v>
      </c>
      <c r="H2790" s="3">
        <v>9.9499999999999991E-2</v>
      </c>
      <c r="I2790" s="3">
        <v>0.46764999999999995</v>
      </c>
      <c r="J2790" s="3">
        <v>10.517150000000001</v>
      </c>
      <c r="K2790" s="3">
        <v>16.180230769230771</v>
      </c>
      <c r="L2790" s="4">
        <v>0.35000000000000003</v>
      </c>
    </row>
    <row r="2791" spans="1:12" x14ac:dyDescent="0.35">
      <c r="A2791" s="1" t="s">
        <v>4872</v>
      </c>
      <c r="B2791" t="s">
        <v>4873</v>
      </c>
      <c r="C2791" t="s">
        <v>13</v>
      </c>
      <c r="D2791" t="s">
        <v>14</v>
      </c>
      <c r="E2791">
        <v>1</v>
      </c>
      <c r="F2791" s="2">
        <v>68.75</v>
      </c>
      <c r="G2791" s="3">
        <v>168.2912</v>
      </c>
      <c r="H2791" s="3">
        <v>0.6875</v>
      </c>
      <c r="I2791" s="3">
        <v>3.2312500000000002</v>
      </c>
      <c r="J2791" s="3">
        <v>72.668750000000003</v>
      </c>
      <c r="K2791" s="3">
        <v>111.79807692307692</v>
      </c>
      <c r="L2791" s="4">
        <v>0.35</v>
      </c>
    </row>
    <row r="2792" spans="1:12" x14ac:dyDescent="0.35">
      <c r="A2792" s="1" t="s">
        <v>4874</v>
      </c>
      <c r="B2792" t="s">
        <v>4875</v>
      </c>
      <c r="C2792" t="s">
        <v>13</v>
      </c>
      <c r="D2792" t="s">
        <v>14</v>
      </c>
      <c r="E2792">
        <v>1</v>
      </c>
      <c r="F2792" s="2">
        <v>78.75</v>
      </c>
      <c r="G2792" s="3">
        <v>192.76320000000001</v>
      </c>
      <c r="H2792" s="3">
        <v>0.78749999999999998</v>
      </c>
      <c r="I2792" s="3">
        <v>3.7012499999999999</v>
      </c>
      <c r="J2792" s="3">
        <v>83.238749999999996</v>
      </c>
      <c r="K2792" s="3">
        <v>128.05961538461537</v>
      </c>
      <c r="L2792" s="4">
        <v>0.35</v>
      </c>
    </row>
    <row r="2793" spans="1:12" x14ac:dyDescent="0.35">
      <c r="A2793" s="1" t="s">
        <v>4876</v>
      </c>
      <c r="B2793" t="s">
        <v>2380</v>
      </c>
      <c r="C2793" t="s">
        <v>13</v>
      </c>
      <c r="D2793" t="s">
        <v>14</v>
      </c>
      <c r="E2793">
        <v>1</v>
      </c>
      <c r="F2793" s="2">
        <v>563.13</v>
      </c>
      <c r="G2793" s="3">
        <v>1378.4512</v>
      </c>
      <c r="H2793" s="3">
        <v>5.6313000000000004</v>
      </c>
      <c r="I2793" s="3">
        <v>26.467109999999998</v>
      </c>
      <c r="J2793" s="3">
        <v>595.22841000000005</v>
      </c>
      <c r="K2793" s="3">
        <v>915.73601538461548</v>
      </c>
      <c r="L2793" s="4">
        <v>0.35000000000000003</v>
      </c>
    </row>
    <row r="2794" spans="1:12" x14ac:dyDescent="0.35">
      <c r="A2794" s="1" t="s">
        <v>4877</v>
      </c>
      <c r="B2794" t="s">
        <v>2387</v>
      </c>
      <c r="C2794" t="s">
        <v>13</v>
      </c>
      <c r="D2794" t="s">
        <v>14</v>
      </c>
      <c r="E2794">
        <v>1</v>
      </c>
      <c r="F2794" s="2">
        <v>678.75</v>
      </c>
      <c r="G2794" s="3">
        <v>1661.4639999999999</v>
      </c>
      <c r="H2794" s="3">
        <v>6.7875000000000005</v>
      </c>
      <c r="I2794" s="3">
        <v>31.901250000000001</v>
      </c>
      <c r="J2794" s="3">
        <v>717.43875000000003</v>
      </c>
      <c r="K2794" s="3">
        <v>1103.751923076923</v>
      </c>
      <c r="L2794" s="4">
        <v>0.35</v>
      </c>
    </row>
    <row r="2795" spans="1:12" x14ac:dyDescent="0.35">
      <c r="A2795" s="1" t="s">
        <v>4878</v>
      </c>
      <c r="B2795" t="s">
        <v>2385</v>
      </c>
      <c r="C2795" t="s">
        <v>13</v>
      </c>
      <c r="D2795" t="s">
        <v>14</v>
      </c>
      <c r="E2795">
        <v>1</v>
      </c>
      <c r="F2795" s="2">
        <v>203.75</v>
      </c>
      <c r="G2795" s="3">
        <v>498.74720000000002</v>
      </c>
      <c r="H2795" s="3">
        <v>2.0375000000000001</v>
      </c>
      <c r="I2795" s="3">
        <v>9.5762499999999999</v>
      </c>
      <c r="J2795" s="3">
        <v>215.36374999999998</v>
      </c>
      <c r="K2795" s="3">
        <v>331.32884615384609</v>
      </c>
      <c r="L2795" s="4">
        <v>0.34999999999999992</v>
      </c>
    </row>
    <row r="2796" spans="1:12" x14ac:dyDescent="0.35">
      <c r="A2796" s="1" t="s">
        <v>4879</v>
      </c>
      <c r="B2796" t="s">
        <v>3645</v>
      </c>
      <c r="C2796" t="s">
        <v>13</v>
      </c>
      <c r="D2796" t="s">
        <v>14</v>
      </c>
      <c r="E2796">
        <v>1</v>
      </c>
      <c r="F2796" s="2">
        <v>728.75</v>
      </c>
      <c r="G2796" s="3">
        <v>1783.8576</v>
      </c>
      <c r="H2796" s="3">
        <v>7.2875000000000005</v>
      </c>
      <c r="I2796" s="3">
        <v>34.251249999999999</v>
      </c>
      <c r="J2796" s="3">
        <v>770.28875000000005</v>
      </c>
      <c r="K2796" s="3">
        <v>1185.0596153846154</v>
      </c>
      <c r="L2796" s="4">
        <v>0.35</v>
      </c>
    </row>
    <row r="2797" spans="1:12" x14ac:dyDescent="0.35">
      <c r="A2797" s="1" t="s">
        <v>4880</v>
      </c>
      <c r="B2797" t="s">
        <v>4881</v>
      </c>
      <c r="C2797" t="s">
        <v>13</v>
      </c>
      <c r="D2797" t="s">
        <v>14</v>
      </c>
      <c r="E2797">
        <v>1</v>
      </c>
      <c r="F2797" s="2">
        <v>203.75</v>
      </c>
      <c r="G2797" s="3">
        <v>498.74720000000002</v>
      </c>
      <c r="H2797" s="3">
        <v>2.0375000000000001</v>
      </c>
      <c r="I2797" s="3">
        <v>9.5762499999999999</v>
      </c>
      <c r="J2797" s="3">
        <v>215.36374999999998</v>
      </c>
      <c r="K2797" s="3">
        <v>331.32884615384609</v>
      </c>
      <c r="L2797" s="4">
        <v>0.34999999999999992</v>
      </c>
    </row>
    <row r="2798" spans="1:12" x14ac:dyDescent="0.35">
      <c r="A2798" s="1" t="s">
        <v>4882</v>
      </c>
      <c r="B2798" t="s">
        <v>4881</v>
      </c>
      <c r="C2798" t="s">
        <v>13</v>
      </c>
      <c r="D2798" t="s">
        <v>14</v>
      </c>
      <c r="E2798">
        <v>1</v>
      </c>
      <c r="F2798" s="2">
        <v>253.75</v>
      </c>
      <c r="G2798" s="3">
        <v>621.14080000000001</v>
      </c>
      <c r="H2798" s="3">
        <v>2.5375000000000001</v>
      </c>
      <c r="I2798" s="3">
        <v>11.92625</v>
      </c>
      <c r="J2798" s="3">
        <v>268.21375</v>
      </c>
      <c r="K2798" s="3">
        <v>412.63653846153846</v>
      </c>
      <c r="L2798" s="4">
        <v>0.35</v>
      </c>
    </row>
    <row r="2799" spans="1:12" x14ac:dyDescent="0.35">
      <c r="A2799" s="1" t="s">
        <v>4883</v>
      </c>
      <c r="B2799" t="s">
        <v>2056</v>
      </c>
      <c r="C2799" t="s">
        <v>13</v>
      </c>
      <c r="D2799" t="s">
        <v>14</v>
      </c>
      <c r="E2799">
        <v>1</v>
      </c>
      <c r="F2799" s="2">
        <v>629.29999999999995</v>
      </c>
      <c r="G2799" s="3">
        <v>1540.4256</v>
      </c>
      <c r="H2799" s="3">
        <v>6.2929999999999993</v>
      </c>
      <c r="I2799" s="3">
        <v>29.577099999999998</v>
      </c>
      <c r="J2799" s="3">
        <v>665.17009999999993</v>
      </c>
      <c r="K2799" s="3">
        <v>1023.3386153846152</v>
      </c>
      <c r="L2799" s="4">
        <v>0.34999999999999992</v>
      </c>
    </row>
    <row r="2800" spans="1:12" x14ac:dyDescent="0.35">
      <c r="A2800" s="1" t="s">
        <v>4884</v>
      </c>
      <c r="B2800" t="s">
        <v>2339</v>
      </c>
      <c r="C2800" t="s">
        <v>13</v>
      </c>
      <c r="D2800" t="s">
        <v>14</v>
      </c>
      <c r="E2800">
        <v>1</v>
      </c>
      <c r="F2800" s="2">
        <v>1346.1</v>
      </c>
      <c r="G2800" s="3">
        <v>3295.0288</v>
      </c>
      <c r="H2800" s="3">
        <v>13.460999999999999</v>
      </c>
      <c r="I2800" s="3">
        <v>63.266699999999993</v>
      </c>
      <c r="J2800" s="3">
        <v>1422.8276999999998</v>
      </c>
      <c r="K2800" s="3">
        <v>2188.9656923076918</v>
      </c>
      <c r="L2800" s="4">
        <v>0.34999999999999992</v>
      </c>
    </row>
    <row r="2801" spans="1:12" x14ac:dyDescent="0.35">
      <c r="A2801" s="1" t="s">
        <v>4885</v>
      </c>
      <c r="B2801" t="s">
        <v>4886</v>
      </c>
      <c r="C2801" t="s">
        <v>13</v>
      </c>
      <c r="D2801" t="s">
        <v>14</v>
      </c>
      <c r="E2801">
        <v>1</v>
      </c>
      <c r="F2801" s="2">
        <v>14000</v>
      </c>
      <c r="G2801" s="3">
        <v>34269.692000000003</v>
      </c>
      <c r="H2801" s="3">
        <v>140</v>
      </c>
      <c r="I2801" s="3">
        <v>658</v>
      </c>
      <c r="J2801" s="3">
        <v>14798</v>
      </c>
      <c r="K2801" s="3">
        <v>22766.153846153844</v>
      </c>
      <c r="L2801" s="4">
        <v>0.34999999999999992</v>
      </c>
    </row>
    <row r="2802" spans="1:12" x14ac:dyDescent="0.35">
      <c r="A2802" s="1" t="s">
        <v>4887</v>
      </c>
      <c r="B2802" t="s">
        <v>2385</v>
      </c>
      <c r="C2802" t="s">
        <v>13</v>
      </c>
      <c r="D2802" t="s">
        <v>14</v>
      </c>
      <c r="E2802">
        <v>1</v>
      </c>
      <c r="F2802" s="2">
        <v>203.75</v>
      </c>
      <c r="G2802" s="3">
        <v>498.74720000000002</v>
      </c>
      <c r="H2802" s="3">
        <v>2.0375000000000001</v>
      </c>
      <c r="I2802" s="3">
        <v>9.5762499999999999</v>
      </c>
      <c r="J2802" s="3">
        <v>215.36374999999998</v>
      </c>
      <c r="K2802" s="3">
        <v>331.32884615384609</v>
      </c>
      <c r="L2802" s="4">
        <v>0.34999999999999992</v>
      </c>
    </row>
    <row r="2803" spans="1:12" x14ac:dyDescent="0.35">
      <c r="A2803" s="1" t="s">
        <v>4888</v>
      </c>
      <c r="B2803" t="s">
        <v>2387</v>
      </c>
      <c r="C2803" t="s">
        <v>13</v>
      </c>
      <c r="D2803" t="s">
        <v>14</v>
      </c>
      <c r="E2803">
        <v>1</v>
      </c>
      <c r="F2803" s="2">
        <v>678.75</v>
      </c>
      <c r="G2803" s="3">
        <v>1661.4639999999999</v>
      </c>
      <c r="H2803" s="3">
        <v>6.7875000000000005</v>
      </c>
      <c r="I2803" s="3">
        <v>31.901250000000001</v>
      </c>
      <c r="J2803" s="3">
        <v>717.43875000000003</v>
      </c>
      <c r="K2803" s="3">
        <v>1103.751923076923</v>
      </c>
      <c r="L2803" s="4">
        <v>0.35</v>
      </c>
    </row>
    <row r="2804" spans="1:12" x14ac:dyDescent="0.35">
      <c r="A2804" s="1" t="s">
        <v>4889</v>
      </c>
      <c r="B2804" t="s">
        <v>2382</v>
      </c>
      <c r="C2804" t="s">
        <v>13</v>
      </c>
      <c r="D2804" t="s">
        <v>14</v>
      </c>
      <c r="E2804">
        <v>1</v>
      </c>
      <c r="F2804" s="2">
        <v>849.38</v>
      </c>
      <c r="G2804" s="3">
        <v>2079.1455999999998</v>
      </c>
      <c r="H2804" s="3">
        <v>8.4938000000000002</v>
      </c>
      <c r="I2804" s="3">
        <v>39.920859999999998</v>
      </c>
      <c r="J2804" s="3">
        <v>897.79465999999991</v>
      </c>
      <c r="K2804" s="3">
        <v>1381.2225538461537</v>
      </c>
      <c r="L2804" s="4">
        <v>0.35</v>
      </c>
    </row>
    <row r="2805" spans="1:12" x14ac:dyDescent="0.35">
      <c r="A2805" s="1" t="s">
        <v>4890</v>
      </c>
      <c r="B2805" t="s">
        <v>2387</v>
      </c>
      <c r="C2805" t="s">
        <v>13</v>
      </c>
      <c r="D2805" t="s">
        <v>14</v>
      </c>
      <c r="E2805">
        <v>1</v>
      </c>
      <c r="F2805" s="2">
        <v>2253.75</v>
      </c>
      <c r="G2805" s="3">
        <v>5516.8064000000004</v>
      </c>
      <c r="H2805" s="3">
        <v>22.537500000000001</v>
      </c>
      <c r="I2805" s="3">
        <v>105.92625</v>
      </c>
      <c r="J2805" s="3">
        <v>2382.2137499999999</v>
      </c>
      <c r="K2805" s="3">
        <v>3664.9442307692307</v>
      </c>
      <c r="L2805" s="4">
        <v>0.35000000000000003</v>
      </c>
    </row>
    <row r="2806" spans="1:12" x14ac:dyDescent="0.35">
      <c r="A2806" s="1" t="s">
        <v>4891</v>
      </c>
      <c r="B2806" t="s">
        <v>2380</v>
      </c>
      <c r="C2806" t="s">
        <v>13</v>
      </c>
      <c r="D2806" t="s">
        <v>14</v>
      </c>
      <c r="E2806">
        <v>1</v>
      </c>
      <c r="F2806" s="2">
        <v>1048.75</v>
      </c>
      <c r="G2806" s="3">
        <v>2567.1632</v>
      </c>
      <c r="H2806" s="3">
        <v>10.487500000000001</v>
      </c>
      <c r="I2806" s="3">
        <v>49.291249999999998</v>
      </c>
      <c r="J2806" s="3">
        <v>1108.5287499999999</v>
      </c>
      <c r="K2806" s="3">
        <v>1705.4288461538461</v>
      </c>
      <c r="L2806" s="4">
        <v>0.35</v>
      </c>
    </row>
    <row r="2807" spans="1:12" x14ac:dyDescent="0.35">
      <c r="A2807" s="1" t="s">
        <v>4892</v>
      </c>
      <c r="B2807" t="s">
        <v>2387</v>
      </c>
      <c r="C2807" t="s">
        <v>13</v>
      </c>
      <c r="D2807" t="s">
        <v>14</v>
      </c>
      <c r="E2807">
        <v>1</v>
      </c>
      <c r="F2807" s="2">
        <v>2253.75</v>
      </c>
      <c r="G2807" s="3">
        <v>5516.8064000000004</v>
      </c>
      <c r="H2807" s="3">
        <v>22.537500000000001</v>
      </c>
      <c r="I2807" s="3">
        <v>105.92625</v>
      </c>
      <c r="J2807" s="3">
        <v>2382.2137499999999</v>
      </c>
      <c r="K2807" s="3">
        <v>3664.9442307692307</v>
      </c>
      <c r="L2807" s="4">
        <v>0.35000000000000003</v>
      </c>
    </row>
    <row r="2808" spans="1:12" x14ac:dyDescent="0.35">
      <c r="A2808" s="1" t="s">
        <v>4893</v>
      </c>
      <c r="B2808" t="s">
        <v>2392</v>
      </c>
      <c r="C2808" t="s">
        <v>13</v>
      </c>
      <c r="D2808" t="s">
        <v>14</v>
      </c>
      <c r="E2808">
        <v>1</v>
      </c>
      <c r="F2808" s="2">
        <v>162.5</v>
      </c>
      <c r="G2808" s="3">
        <v>319.76</v>
      </c>
      <c r="H2808" s="3">
        <v>1.625</v>
      </c>
      <c r="I2808" s="3">
        <v>7.6375000000000002</v>
      </c>
      <c r="J2808" s="3">
        <v>171.76249999999999</v>
      </c>
      <c r="K2808" s="3">
        <v>264.25</v>
      </c>
      <c r="L2808" s="4">
        <v>0.35000000000000003</v>
      </c>
    </row>
    <row r="2809" spans="1:12" x14ac:dyDescent="0.35">
      <c r="A2809" s="1" t="s">
        <v>4894</v>
      </c>
      <c r="B2809" t="s">
        <v>3661</v>
      </c>
      <c r="C2809" t="s">
        <v>13</v>
      </c>
      <c r="D2809" t="s">
        <v>14</v>
      </c>
      <c r="E2809">
        <v>1</v>
      </c>
      <c r="F2809" s="2">
        <v>195</v>
      </c>
      <c r="G2809" s="3">
        <v>477.33280000000002</v>
      </c>
      <c r="H2809" s="3">
        <v>1.95</v>
      </c>
      <c r="I2809" s="3">
        <v>9.1649999999999991</v>
      </c>
      <c r="J2809" s="3">
        <v>206.11499999999998</v>
      </c>
      <c r="K2809" s="3">
        <v>317.09999999999997</v>
      </c>
      <c r="L2809" s="4">
        <v>0.35</v>
      </c>
    </row>
    <row r="2810" spans="1:12" x14ac:dyDescent="0.35">
      <c r="A2810" s="1" t="s">
        <v>4895</v>
      </c>
      <c r="B2810" t="s">
        <v>2595</v>
      </c>
      <c r="C2810" t="s">
        <v>13</v>
      </c>
      <c r="D2810" t="s">
        <v>14</v>
      </c>
      <c r="E2810">
        <v>1</v>
      </c>
      <c r="F2810" s="2">
        <v>6824.38</v>
      </c>
      <c r="G2810" s="3">
        <v>14319.838</v>
      </c>
      <c r="H2810" s="3">
        <v>68.243800000000007</v>
      </c>
      <c r="I2810" s="3">
        <v>320.74585999999999</v>
      </c>
      <c r="J2810" s="3">
        <v>7213.3696600000003</v>
      </c>
      <c r="K2810" s="3">
        <v>11097.491784615384</v>
      </c>
      <c r="L2810" s="4">
        <v>0.34999999999999992</v>
      </c>
    </row>
    <row r="2811" spans="1:12" x14ac:dyDescent="0.35">
      <c r="A2811" s="1" t="s">
        <v>4896</v>
      </c>
      <c r="B2811" t="s">
        <v>4897</v>
      </c>
      <c r="C2811" t="s">
        <v>13</v>
      </c>
      <c r="D2811" t="s">
        <v>14</v>
      </c>
      <c r="E2811">
        <v>1</v>
      </c>
      <c r="F2811" s="2">
        <v>113.75</v>
      </c>
      <c r="G2811" s="3">
        <v>238.66079999999999</v>
      </c>
      <c r="H2811" s="3">
        <v>1.1375</v>
      </c>
      <c r="I2811" s="3">
        <v>5.3462500000000004</v>
      </c>
      <c r="J2811" s="3">
        <v>120.23375</v>
      </c>
      <c r="K2811" s="3">
        <v>184.97499999999999</v>
      </c>
      <c r="L2811" s="4">
        <v>0.35</v>
      </c>
    </row>
    <row r="2812" spans="1:12" x14ac:dyDescent="0.35">
      <c r="A2812" s="1" t="s">
        <v>4898</v>
      </c>
      <c r="B2812" t="s">
        <v>4899</v>
      </c>
      <c r="C2812" t="s">
        <v>13</v>
      </c>
      <c r="D2812" t="s">
        <v>14</v>
      </c>
      <c r="E2812">
        <v>1</v>
      </c>
      <c r="F2812" s="2">
        <v>40</v>
      </c>
      <c r="G2812" s="3">
        <v>97.910399999999996</v>
      </c>
      <c r="H2812" s="3">
        <v>0.4</v>
      </c>
      <c r="I2812" s="3">
        <v>1.88</v>
      </c>
      <c r="J2812" s="3">
        <v>42.28</v>
      </c>
      <c r="K2812" s="3">
        <v>65.046153846153842</v>
      </c>
      <c r="L2812" s="4">
        <v>0.34999999999999992</v>
      </c>
    </row>
    <row r="2813" spans="1:12" x14ac:dyDescent="0.35">
      <c r="A2813" s="1" t="s">
        <v>4900</v>
      </c>
      <c r="B2813" t="s">
        <v>4901</v>
      </c>
      <c r="C2813" t="s">
        <v>13</v>
      </c>
      <c r="D2813" t="s">
        <v>14</v>
      </c>
      <c r="E2813">
        <v>1</v>
      </c>
      <c r="F2813" s="2">
        <v>54.6</v>
      </c>
      <c r="G2813" s="3">
        <v>133.64959999999999</v>
      </c>
      <c r="H2813" s="3">
        <v>0.54600000000000004</v>
      </c>
      <c r="I2813" s="3">
        <v>2.5662000000000003</v>
      </c>
      <c r="J2813" s="3">
        <v>57.712200000000003</v>
      </c>
      <c r="K2813" s="3">
        <v>88.787999999999997</v>
      </c>
      <c r="L2813" s="4">
        <v>0.34999999999999992</v>
      </c>
    </row>
    <row r="2814" spans="1:12" x14ac:dyDescent="0.35">
      <c r="A2814" s="1" t="s">
        <v>4902</v>
      </c>
      <c r="B2814" t="s">
        <v>4903</v>
      </c>
      <c r="C2814" t="s">
        <v>1441</v>
      </c>
      <c r="D2814" t="s">
        <v>1442</v>
      </c>
      <c r="E2814">
        <v>1</v>
      </c>
      <c r="F2814" s="2">
        <v>5.625</v>
      </c>
      <c r="G2814" s="3">
        <v>13.764799999999999</v>
      </c>
      <c r="H2814" s="3">
        <v>5.6250000000000001E-2</v>
      </c>
      <c r="I2814" s="3">
        <v>0.26437500000000003</v>
      </c>
      <c r="J2814" s="3">
        <v>5.9456250000000006</v>
      </c>
      <c r="K2814" s="3">
        <v>9.1471153846153861</v>
      </c>
      <c r="L2814" s="4">
        <v>0.35000000000000003</v>
      </c>
    </row>
    <row r="2815" spans="1:12" x14ac:dyDescent="0.35">
      <c r="A2815" s="1" t="s">
        <v>4904</v>
      </c>
      <c r="B2815" t="s">
        <v>4905</v>
      </c>
      <c r="C2815" t="s">
        <v>13</v>
      </c>
      <c r="D2815" t="s">
        <v>14</v>
      </c>
      <c r="E2815">
        <v>1</v>
      </c>
      <c r="F2815" s="2">
        <v>48.6</v>
      </c>
      <c r="G2815" s="3">
        <v>118.96639999999999</v>
      </c>
      <c r="H2815" s="3">
        <v>0.48600000000000004</v>
      </c>
      <c r="I2815" s="3">
        <v>2.2842000000000002</v>
      </c>
      <c r="J2815" s="3">
        <v>51.370199999999997</v>
      </c>
      <c r="K2815" s="3">
        <v>79.03107692307691</v>
      </c>
      <c r="L2815" s="4">
        <v>0.34999999999999992</v>
      </c>
    </row>
    <row r="2816" spans="1:12" x14ac:dyDescent="0.35">
      <c r="A2816" s="1" t="s">
        <v>4906</v>
      </c>
      <c r="B2816" t="s">
        <v>4907</v>
      </c>
      <c r="C2816" t="s">
        <v>34</v>
      </c>
      <c r="D2816" t="s">
        <v>35</v>
      </c>
      <c r="E2816">
        <v>1</v>
      </c>
      <c r="F2816" s="2">
        <v>38.270000000000003</v>
      </c>
      <c r="G2816" s="3">
        <v>89</v>
      </c>
      <c r="H2816" s="3">
        <v>0.38270000000000004</v>
      </c>
      <c r="I2816" s="3">
        <v>1.7986900000000001</v>
      </c>
      <c r="J2816" s="3">
        <v>40.451390000000004</v>
      </c>
      <c r="K2816" s="3">
        <v>62.232907692307698</v>
      </c>
      <c r="L2816" s="4">
        <v>0.35000000000000003</v>
      </c>
    </row>
    <row r="2817" spans="1:12" x14ac:dyDescent="0.35">
      <c r="A2817" s="1" t="s">
        <v>4908</v>
      </c>
      <c r="B2817" t="s">
        <v>4909</v>
      </c>
      <c r="C2817" t="s">
        <v>34</v>
      </c>
      <c r="D2817" t="s">
        <v>35</v>
      </c>
      <c r="E2817">
        <v>1</v>
      </c>
      <c r="F2817" s="2">
        <v>21.07</v>
      </c>
      <c r="G2817" s="3">
        <v>54.88</v>
      </c>
      <c r="H2817" s="3">
        <v>0.2107</v>
      </c>
      <c r="I2817" s="3">
        <v>0.99029</v>
      </c>
      <c r="J2817" s="3">
        <v>22.270990000000001</v>
      </c>
      <c r="K2817" s="3">
        <v>34.263061538461542</v>
      </c>
      <c r="L2817" s="4">
        <v>0.35000000000000003</v>
      </c>
    </row>
    <row r="2818" spans="1:12" x14ac:dyDescent="0.35">
      <c r="A2818" s="1" t="s">
        <v>4910</v>
      </c>
      <c r="B2818" t="s">
        <v>4911</v>
      </c>
      <c r="C2818" t="s">
        <v>13</v>
      </c>
      <c r="D2818" t="s">
        <v>14</v>
      </c>
      <c r="E2818">
        <v>1</v>
      </c>
      <c r="F2818" s="2">
        <v>38.770000000000003</v>
      </c>
      <c r="G2818" s="3">
        <v>94.897599999999997</v>
      </c>
      <c r="H2818" s="3">
        <v>0.38770000000000004</v>
      </c>
      <c r="I2818" s="3">
        <v>1.8221900000000002</v>
      </c>
      <c r="J2818" s="3">
        <v>40.979890000000005</v>
      </c>
      <c r="K2818" s="3">
        <v>63.045984615384619</v>
      </c>
      <c r="L2818" s="4">
        <v>0.35</v>
      </c>
    </row>
    <row r="2819" spans="1:12" x14ac:dyDescent="0.35">
      <c r="A2819" s="1" t="s">
        <v>4912</v>
      </c>
      <c r="B2819" t="s">
        <v>4913</v>
      </c>
      <c r="C2819" t="s">
        <v>34</v>
      </c>
      <c r="D2819" t="s">
        <v>35</v>
      </c>
      <c r="E2819">
        <v>1</v>
      </c>
      <c r="F2819" s="2">
        <v>162.97</v>
      </c>
      <c r="G2819" s="3">
        <v>424.48</v>
      </c>
      <c r="H2819" s="3">
        <v>1.6296999999999999</v>
      </c>
      <c r="I2819" s="3">
        <v>7.6595899999999997</v>
      </c>
      <c r="J2819" s="3">
        <v>172.25929000000002</v>
      </c>
      <c r="K2819" s="3">
        <v>265.01429230769236</v>
      </c>
      <c r="L2819" s="4">
        <v>0.35000000000000003</v>
      </c>
    </row>
    <row r="2820" spans="1:12" x14ac:dyDescent="0.35">
      <c r="A2820" s="1" t="s">
        <v>4914</v>
      </c>
      <c r="B2820" t="s">
        <v>4915</v>
      </c>
      <c r="C2820" t="s">
        <v>17</v>
      </c>
      <c r="D2820" t="s">
        <v>18</v>
      </c>
      <c r="E2820">
        <v>2</v>
      </c>
      <c r="F2820" s="2">
        <v>42.15</v>
      </c>
      <c r="G2820" s="3">
        <v>77</v>
      </c>
      <c r="H2820" s="3">
        <v>0.42149999999999999</v>
      </c>
      <c r="I2820" s="3">
        <v>0</v>
      </c>
      <c r="J2820" s="3">
        <v>42.5715</v>
      </c>
      <c r="K2820" s="3">
        <v>65.494615384615386</v>
      </c>
      <c r="L2820" s="4">
        <v>0.35000000000000003</v>
      </c>
    </row>
    <row r="2821" spans="1:12" x14ac:dyDescent="0.35">
      <c r="A2821" s="1" t="s">
        <v>4916</v>
      </c>
      <c r="B2821" t="s">
        <v>4917</v>
      </c>
      <c r="C2821" t="s">
        <v>13</v>
      </c>
      <c r="D2821" t="s">
        <v>14</v>
      </c>
      <c r="E2821">
        <v>1</v>
      </c>
      <c r="F2821" s="2">
        <v>873.6</v>
      </c>
      <c r="G2821" s="3">
        <v>2056.1855999999998</v>
      </c>
      <c r="H2821" s="3">
        <v>8.7360000000000007</v>
      </c>
      <c r="I2821" s="3">
        <v>41.059200000000004</v>
      </c>
      <c r="J2821" s="3">
        <v>923.39520000000005</v>
      </c>
      <c r="K2821" s="3">
        <v>1420.6079999999999</v>
      </c>
      <c r="L2821" s="4">
        <v>0.34999999999999992</v>
      </c>
    </row>
    <row r="2822" spans="1:12" x14ac:dyDescent="0.35">
      <c r="A2822" s="1" t="s">
        <v>4918</v>
      </c>
      <c r="B2822" t="s">
        <v>4919</v>
      </c>
      <c r="C2822" t="s">
        <v>34</v>
      </c>
      <c r="D2822" t="s">
        <v>35</v>
      </c>
      <c r="E2822">
        <v>1</v>
      </c>
      <c r="F2822" s="2">
        <v>113.6</v>
      </c>
      <c r="G2822" s="3">
        <v>235</v>
      </c>
      <c r="H2822" s="3">
        <v>1.1359999999999999</v>
      </c>
      <c r="I2822" s="3">
        <v>5.3391999999999999</v>
      </c>
      <c r="J2822" s="3">
        <v>120.0752</v>
      </c>
      <c r="K2822" s="3">
        <v>184.7310769230769</v>
      </c>
      <c r="L2822" s="4">
        <v>0.34999999999999992</v>
      </c>
    </row>
    <row r="2823" spans="1:12" x14ac:dyDescent="0.35">
      <c r="A2823" s="1" t="s">
        <v>4920</v>
      </c>
      <c r="B2823" t="s">
        <v>4921</v>
      </c>
      <c r="C2823" t="s">
        <v>13</v>
      </c>
      <c r="D2823" t="s">
        <v>14</v>
      </c>
      <c r="E2823">
        <v>1</v>
      </c>
      <c r="F2823" s="2">
        <v>1.42</v>
      </c>
      <c r="G2823" s="3">
        <v>3</v>
      </c>
      <c r="H2823" s="3">
        <v>1.4199999999999999E-2</v>
      </c>
      <c r="I2823" s="3">
        <v>6.6739999999999994E-2</v>
      </c>
      <c r="J2823" s="3">
        <v>1.5009399999999999</v>
      </c>
      <c r="K2823" s="3">
        <v>2.3091384615384616</v>
      </c>
      <c r="L2823" s="4">
        <v>0.35000000000000003</v>
      </c>
    </row>
    <row r="2824" spans="1:12" x14ac:dyDescent="0.35">
      <c r="A2824" s="1" t="s">
        <v>4922</v>
      </c>
      <c r="B2824" t="s">
        <v>4923</v>
      </c>
      <c r="C2824" t="s">
        <v>13</v>
      </c>
      <c r="D2824" t="s">
        <v>14</v>
      </c>
      <c r="E2824">
        <v>1</v>
      </c>
      <c r="F2824" s="2">
        <v>1031.0999999999999</v>
      </c>
      <c r="G2824" s="3">
        <v>2523.9648000000002</v>
      </c>
      <c r="H2824" s="3">
        <v>10.311</v>
      </c>
      <c r="I2824" s="3">
        <v>48.461699999999993</v>
      </c>
      <c r="J2824" s="3">
        <v>1089.8726999999999</v>
      </c>
      <c r="K2824" s="3">
        <v>1676.7272307692306</v>
      </c>
      <c r="L2824" s="4">
        <v>0.35</v>
      </c>
    </row>
    <row r="2825" spans="1:12" x14ac:dyDescent="0.35">
      <c r="A2825" s="1" t="s">
        <v>4924</v>
      </c>
      <c r="B2825" t="s">
        <v>3626</v>
      </c>
      <c r="C2825" t="s">
        <v>13</v>
      </c>
      <c r="D2825" t="s">
        <v>14</v>
      </c>
      <c r="E2825">
        <v>1</v>
      </c>
      <c r="F2825" s="2">
        <v>1237.5999999999999</v>
      </c>
      <c r="G2825" s="3">
        <v>2552</v>
      </c>
      <c r="H2825" s="3">
        <v>12.375999999999999</v>
      </c>
      <c r="I2825" s="3">
        <v>58.167199999999994</v>
      </c>
      <c r="J2825" s="3">
        <v>1308.1432</v>
      </c>
      <c r="K2825" s="3">
        <v>2012.5279999999998</v>
      </c>
      <c r="L2825" s="4">
        <v>0.34999999999999992</v>
      </c>
    </row>
    <row r="2826" spans="1:12" x14ac:dyDescent="0.35">
      <c r="A2826" s="1" t="s">
        <v>4925</v>
      </c>
      <c r="B2826" t="s">
        <v>4926</v>
      </c>
      <c r="C2826" t="s">
        <v>13</v>
      </c>
      <c r="D2826" t="s">
        <v>14</v>
      </c>
      <c r="E2826">
        <v>1</v>
      </c>
      <c r="F2826" s="2">
        <v>295.63</v>
      </c>
      <c r="G2826" s="3">
        <v>610</v>
      </c>
      <c r="H2826" s="3">
        <v>2.9563000000000001</v>
      </c>
      <c r="I2826" s="3">
        <v>13.89461</v>
      </c>
      <c r="J2826" s="3">
        <v>312.48090999999999</v>
      </c>
      <c r="K2826" s="3">
        <v>480.73986153846153</v>
      </c>
      <c r="L2826" s="4">
        <v>0.35</v>
      </c>
    </row>
    <row r="2827" spans="1:12" x14ac:dyDescent="0.35">
      <c r="A2827" s="1" t="s">
        <v>4927</v>
      </c>
      <c r="B2827" t="s">
        <v>3610</v>
      </c>
      <c r="C2827" t="s">
        <v>13</v>
      </c>
      <c r="D2827" t="s">
        <v>14</v>
      </c>
      <c r="E2827">
        <v>1</v>
      </c>
      <c r="F2827" s="2">
        <v>591.25</v>
      </c>
      <c r="G2827" s="3">
        <v>1220</v>
      </c>
      <c r="H2827" s="3">
        <v>5.9125000000000005</v>
      </c>
      <c r="I2827" s="3">
        <v>27.78875</v>
      </c>
      <c r="J2827" s="3">
        <v>624.95125000000007</v>
      </c>
      <c r="K2827" s="3">
        <v>961.46346153846162</v>
      </c>
      <c r="L2827" s="4">
        <v>0.35</v>
      </c>
    </row>
    <row r="2828" spans="1:12" x14ac:dyDescent="0.35">
      <c r="A2828" s="1" t="s">
        <v>4928</v>
      </c>
      <c r="B2828" t="s">
        <v>4929</v>
      </c>
      <c r="C2828" t="s">
        <v>13</v>
      </c>
      <c r="D2828" t="s">
        <v>14</v>
      </c>
      <c r="E2828">
        <v>1</v>
      </c>
      <c r="F2828" s="2">
        <v>14871.88</v>
      </c>
      <c r="G2828" s="3">
        <v>30664</v>
      </c>
      <c r="H2828" s="3">
        <v>148.71879999999999</v>
      </c>
      <c r="I2828" s="3">
        <v>698.97835999999995</v>
      </c>
      <c r="J2828" s="3">
        <v>15719.577159999999</v>
      </c>
      <c r="K2828" s="3">
        <v>24183.964861538458</v>
      </c>
      <c r="L2828" s="4">
        <v>0.34999999999999992</v>
      </c>
    </row>
    <row r="2829" spans="1:12" x14ac:dyDescent="0.35">
      <c r="A2829" s="1" t="s">
        <v>4930</v>
      </c>
      <c r="B2829" t="s">
        <v>4931</v>
      </c>
      <c r="C2829" t="s">
        <v>13</v>
      </c>
      <c r="D2829" t="s">
        <v>14</v>
      </c>
      <c r="E2829">
        <v>1</v>
      </c>
      <c r="F2829" s="2">
        <v>4471.88</v>
      </c>
      <c r="G2829" s="3">
        <v>10946.42</v>
      </c>
      <c r="H2829" s="3">
        <v>44.718800000000002</v>
      </c>
      <c r="I2829" s="3">
        <v>210.17836</v>
      </c>
      <c r="J2829" s="3">
        <v>4726.7771599999996</v>
      </c>
      <c r="K2829" s="3">
        <v>7271.9648615384604</v>
      </c>
      <c r="L2829" s="4">
        <v>0.34999999999999992</v>
      </c>
    </row>
    <row r="2830" spans="1:12" x14ac:dyDescent="0.35">
      <c r="A2830" s="1" t="s">
        <v>4932</v>
      </c>
      <c r="B2830" t="s">
        <v>2428</v>
      </c>
      <c r="C2830" t="s">
        <v>13</v>
      </c>
      <c r="D2830" t="s">
        <v>14</v>
      </c>
      <c r="E2830">
        <v>1</v>
      </c>
      <c r="F2830" s="2">
        <v>5338.75</v>
      </c>
      <c r="G2830" s="3">
        <v>13068.384</v>
      </c>
      <c r="H2830" s="3">
        <v>53.387500000000003</v>
      </c>
      <c r="I2830" s="3">
        <v>250.92125000000001</v>
      </c>
      <c r="J2830" s="3">
        <v>5643.0587500000001</v>
      </c>
      <c r="K2830" s="3">
        <v>8681.6288461538461</v>
      </c>
      <c r="L2830" s="4">
        <v>0.35</v>
      </c>
    </row>
    <row r="2831" spans="1:12" x14ac:dyDescent="0.35">
      <c r="A2831" s="1" t="s">
        <v>4933</v>
      </c>
      <c r="B2831" t="s">
        <v>4934</v>
      </c>
      <c r="C2831" t="s">
        <v>13</v>
      </c>
      <c r="D2831" t="s">
        <v>14</v>
      </c>
      <c r="E2831">
        <v>1</v>
      </c>
      <c r="F2831" s="2">
        <v>4041.88</v>
      </c>
      <c r="G2831" s="3">
        <v>9893.8559999999998</v>
      </c>
      <c r="H2831" s="3">
        <v>40.418800000000005</v>
      </c>
      <c r="I2831" s="3">
        <v>189.96836000000002</v>
      </c>
      <c r="J2831" s="3">
        <v>4272.2671600000003</v>
      </c>
      <c r="K2831" s="3">
        <v>6572.7187076923083</v>
      </c>
      <c r="L2831" s="4">
        <v>0.35000000000000003</v>
      </c>
    </row>
    <row r="2832" spans="1:12" x14ac:dyDescent="0.35">
      <c r="A2832" s="1" t="s">
        <v>4935</v>
      </c>
      <c r="B2832" t="s">
        <v>3941</v>
      </c>
      <c r="C2832" t="s">
        <v>13</v>
      </c>
      <c r="D2832" t="s">
        <v>14</v>
      </c>
      <c r="E2832">
        <v>1</v>
      </c>
      <c r="F2832" s="2">
        <v>6401.88</v>
      </c>
      <c r="G2832" s="3">
        <v>15670.748</v>
      </c>
      <c r="H2832" s="3">
        <v>64.018799999999999</v>
      </c>
      <c r="I2832" s="3">
        <v>300.88836000000003</v>
      </c>
      <c r="J2832" s="3">
        <v>6766.7871599999999</v>
      </c>
      <c r="K2832" s="3">
        <v>10410.441784615385</v>
      </c>
      <c r="L2832" s="4">
        <v>0.35000000000000003</v>
      </c>
    </row>
    <row r="2833" spans="1:12" x14ac:dyDescent="0.35">
      <c r="A2833" s="1" t="s">
        <v>4936</v>
      </c>
      <c r="B2833" t="s">
        <v>4937</v>
      </c>
      <c r="C2833" t="s">
        <v>13</v>
      </c>
      <c r="D2833" t="s">
        <v>14</v>
      </c>
      <c r="E2833">
        <v>1</v>
      </c>
      <c r="F2833" s="2">
        <v>3758.13</v>
      </c>
      <c r="G2833" s="3">
        <v>9199.2767999999996</v>
      </c>
      <c r="H2833" s="3">
        <v>37.581299999999999</v>
      </c>
      <c r="I2833" s="3">
        <v>176.63211000000001</v>
      </c>
      <c r="J2833" s="3">
        <v>3972.3434099999999</v>
      </c>
      <c r="K2833" s="3">
        <v>6111.2975538461533</v>
      </c>
      <c r="L2833" s="4">
        <v>0.34999999999999992</v>
      </c>
    </row>
    <row r="2834" spans="1:12" x14ac:dyDescent="0.35">
      <c r="A2834" s="1" t="s">
        <v>4938</v>
      </c>
      <c r="B2834" t="s">
        <v>2550</v>
      </c>
      <c r="C2834" t="s">
        <v>13</v>
      </c>
      <c r="D2834" t="s">
        <v>14</v>
      </c>
      <c r="E2834">
        <v>1</v>
      </c>
      <c r="F2834" s="2">
        <v>15889.38</v>
      </c>
      <c r="G2834" s="3">
        <v>38894.576000000001</v>
      </c>
      <c r="H2834" s="3">
        <v>158.8938</v>
      </c>
      <c r="I2834" s="3">
        <v>746.80085999999994</v>
      </c>
      <c r="J2834" s="3">
        <v>16795.074659999998</v>
      </c>
      <c r="K2834" s="3">
        <v>25838.576399999998</v>
      </c>
      <c r="L2834" s="4">
        <v>0.35000000000000003</v>
      </c>
    </row>
    <row r="2835" spans="1:12" x14ac:dyDescent="0.35">
      <c r="A2835" s="1" t="s">
        <v>4939</v>
      </c>
      <c r="B2835" t="s">
        <v>2550</v>
      </c>
      <c r="C2835" t="s">
        <v>13</v>
      </c>
      <c r="D2835" t="s">
        <v>14</v>
      </c>
      <c r="E2835">
        <v>1</v>
      </c>
      <c r="F2835" s="2">
        <v>16172.5</v>
      </c>
      <c r="G2835" s="3">
        <v>39587.608999999997</v>
      </c>
      <c r="H2835" s="3">
        <v>161.72499999999999</v>
      </c>
      <c r="I2835" s="3">
        <v>760.10749999999996</v>
      </c>
      <c r="J2835" s="3">
        <v>17094.3325</v>
      </c>
      <c r="K2835" s="3">
        <v>26298.973076923077</v>
      </c>
      <c r="L2835" s="4">
        <v>0.35</v>
      </c>
    </row>
    <row r="2836" spans="1:12" x14ac:dyDescent="0.35">
      <c r="A2836" s="1" t="s">
        <v>4940</v>
      </c>
      <c r="B2836" t="s">
        <v>2550</v>
      </c>
      <c r="C2836" t="s">
        <v>13</v>
      </c>
      <c r="D2836" t="s">
        <v>14</v>
      </c>
      <c r="E2836">
        <v>1</v>
      </c>
      <c r="F2836" s="2">
        <v>14611.25</v>
      </c>
      <c r="G2836" s="3">
        <v>35765.934000000001</v>
      </c>
      <c r="H2836" s="3">
        <v>146.11250000000001</v>
      </c>
      <c r="I2836" s="3">
        <v>686.72874999999999</v>
      </c>
      <c r="J2836" s="3">
        <v>15444.091249999999</v>
      </c>
      <c r="K2836" s="3">
        <v>23760.140384615384</v>
      </c>
      <c r="L2836" s="4">
        <v>0.35000000000000003</v>
      </c>
    </row>
    <row r="2837" spans="1:12" x14ac:dyDescent="0.35">
      <c r="A2837" s="1" t="s">
        <v>4941</v>
      </c>
      <c r="B2837" t="s">
        <v>2557</v>
      </c>
      <c r="C2837" t="s">
        <v>13</v>
      </c>
      <c r="D2837" t="s">
        <v>14</v>
      </c>
      <c r="E2837">
        <v>1</v>
      </c>
      <c r="F2837" s="2">
        <v>13643.13</v>
      </c>
      <c r="G2837" s="3">
        <v>33396.125999999997</v>
      </c>
      <c r="H2837" s="3">
        <v>136.43129999999999</v>
      </c>
      <c r="I2837" s="3">
        <v>641.22710999999993</v>
      </c>
      <c r="J2837" s="3">
        <v>14420.788409999999</v>
      </c>
      <c r="K2837" s="3">
        <v>22185.828323076919</v>
      </c>
      <c r="L2837" s="4">
        <v>0.34999999999999992</v>
      </c>
    </row>
    <row r="2838" spans="1:12" x14ac:dyDescent="0.35">
      <c r="A2838" s="1" t="s">
        <v>4942</v>
      </c>
      <c r="B2838" t="s">
        <v>2557</v>
      </c>
      <c r="C2838" t="s">
        <v>13</v>
      </c>
      <c r="D2838" t="s">
        <v>14</v>
      </c>
      <c r="E2838">
        <v>1</v>
      </c>
      <c r="F2838" s="2">
        <v>16024.38</v>
      </c>
      <c r="G2838" s="3">
        <v>39225.042999999998</v>
      </c>
      <c r="H2838" s="3">
        <v>160.24379999999999</v>
      </c>
      <c r="I2838" s="3">
        <v>753.14585999999997</v>
      </c>
      <c r="J2838" s="3">
        <v>16937.769659999998</v>
      </c>
      <c r="K2838" s="3">
        <v>26058.107169230767</v>
      </c>
      <c r="L2838" s="4">
        <v>0.35000000000000003</v>
      </c>
    </row>
    <row r="2839" spans="1:12" x14ac:dyDescent="0.35">
      <c r="A2839" s="1" t="s">
        <v>4943</v>
      </c>
      <c r="B2839" t="s">
        <v>2563</v>
      </c>
      <c r="C2839" t="s">
        <v>13</v>
      </c>
      <c r="D2839" t="s">
        <v>14</v>
      </c>
      <c r="E2839">
        <v>1</v>
      </c>
      <c r="F2839" s="2">
        <v>13570</v>
      </c>
      <c r="G2839" s="3">
        <v>33217.116000000002</v>
      </c>
      <c r="H2839" s="3">
        <v>135.69999999999999</v>
      </c>
      <c r="I2839" s="3">
        <v>637.79</v>
      </c>
      <c r="J2839" s="3">
        <v>14343.490000000002</v>
      </c>
      <c r="K2839" s="3">
        <v>22066.907692307694</v>
      </c>
      <c r="L2839" s="4">
        <v>0.35</v>
      </c>
    </row>
    <row r="2840" spans="1:12" x14ac:dyDescent="0.35">
      <c r="A2840" s="1" t="s">
        <v>4944</v>
      </c>
      <c r="B2840" t="s">
        <v>2565</v>
      </c>
      <c r="C2840" t="s">
        <v>13</v>
      </c>
      <c r="D2840" t="s">
        <v>14</v>
      </c>
      <c r="E2840">
        <v>1</v>
      </c>
      <c r="F2840" s="2">
        <v>13470.63</v>
      </c>
      <c r="G2840" s="3">
        <v>32973.875</v>
      </c>
      <c r="H2840" s="3">
        <v>134.7063</v>
      </c>
      <c r="I2840" s="3">
        <v>633.11960999999997</v>
      </c>
      <c r="J2840" s="3">
        <v>14238.455909999999</v>
      </c>
      <c r="K2840" s="3">
        <v>21905.316784615381</v>
      </c>
      <c r="L2840" s="4">
        <v>0.35</v>
      </c>
    </row>
    <row r="2841" spans="1:12" x14ac:dyDescent="0.35">
      <c r="A2841" s="1" t="s">
        <v>4945</v>
      </c>
      <c r="B2841" t="s">
        <v>2568</v>
      </c>
      <c r="C2841" t="s">
        <v>13</v>
      </c>
      <c r="D2841" t="s">
        <v>14</v>
      </c>
      <c r="E2841">
        <v>1</v>
      </c>
      <c r="F2841" s="2">
        <v>16024.38</v>
      </c>
      <c r="G2841" s="3">
        <v>39225.042999999998</v>
      </c>
      <c r="H2841" s="3">
        <v>160.24379999999999</v>
      </c>
      <c r="I2841" s="3">
        <v>753.14585999999997</v>
      </c>
      <c r="J2841" s="3">
        <v>16937.769659999998</v>
      </c>
      <c r="K2841" s="3">
        <v>26058.107169230767</v>
      </c>
      <c r="L2841" s="4">
        <v>0.35000000000000003</v>
      </c>
    </row>
    <row r="2842" spans="1:12" x14ac:dyDescent="0.35">
      <c r="A2842" s="1" t="s">
        <v>4946</v>
      </c>
      <c r="B2842" t="s">
        <v>2568</v>
      </c>
      <c r="C2842" t="s">
        <v>13</v>
      </c>
      <c r="D2842" t="s">
        <v>14</v>
      </c>
      <c r="E2842">
        <v>1</v>
      </c>
      <c r="F2842" s="2">
        <v>18181.25</v>
      </c>
      <c r="G2842" s="3">
        <v>44504.7</v>
      </c>
      <c r="H2842" s="3">
        <v>181.8125</v>
      </c>
      <c r="I2842" s="3">
        <v>854.51874999999995</v>
      </c>
      <c r="J2842" s="3">
        <v>19217.581249999999</v>
      </c>
      <c r="K2842" s="3">
        <v>29565.509615384613</v>
      </c>
      <c r="L2842" s="4">
        <v>0.35</v>
      </c>
    </row>
    <row r="2843" spans="1:12" x14ac:dyDescent="0.35">
      <c r="A2843" s="1" t="s">
        <v>4947</v>
      </c>
      <c r="B2843" t="s">
        <v>2577</v>
      </c>
      <c r="C2843" t="s">
        <v>13</v>
      </c>
      <c r="D2843" t="s">
        <v>14</v>
      </c>
      <c r="E2843">
        <v>1</v>
      </c>
      <c r="F2843" s="2">
        <v>16197.5</v>
      </c>
      <c r="G2843" s="3">
        <v>39648.805999999997</v>
      </c>
      <c r="H2843" s="3">
        <v>161.97499999999999</v>
      </c>
      <c r="I2843" s="3">
        <v>761.28250000000003</v>
      </c>
      <c r="J2843" s="3">
        <v>17120.7575</v>
      </c>
      <c r="K2843" s="3">
        <v>26339.626923076921</v>
      </c>
      <c r="L2843" s="4">
        <v>0.35</v>
      </c>
    </row>
    <row r="2844" spans="1:12" x14ac:dyDescent="0.35">
      <c r="A2844" s="1" t="s">
        <v>4948</v>
      </c>
      <c r="B2844" t="s">
        <v>2577</v>
      </c>
      <c r="C2844" t="s">
        <v>13</v>
      </c>
      <c r="D2844" t="s">
        <v>14</v>
      </c>
      <c r="E2844">
        <v>1</v>
      </c>
      <c r="F2844" s="2">
        <v>16912.5</v>
      </c>
      <c r="G2844" s="3">
        <v>41399.008000000002</v>
      </c>
      <c r="H2844" s="3">
        <v>169.125</v>
      </c>
      <c r="I2844" s="3">
        <v>794.88750000000005</v>
      </c>
      <c r="J2844" s="3">
        <v>17876.512500000001</v>
      </c>
      <c r="K2844" s="3">
        <v>27502.326923076922</v>
      </c>
      <c r="L2844" s="4">
        <v>0.34999999999999992</v>
      </c>
    </row>
    <row r="2845" spans="1:12" x14ac:dyDescent="0.35">
      <c r="A2845" s="1" t="s">
        <v>4949</v>
      </c>
      <c r="B2845" t="s">
        <v>2577</v>
      </c>
      <c r="C2845" t="s">
        <v>13</v>
      </c>
      <c r="D2845" t="s">
        <v>14</v>
      </c>
      <c r="E2845">
        <v>1</v>
      </c>
      <c r="F2845" s="2">
        <v>17800.63</v>
      </c>
      <c r="G2845" s="3">
        <v>43573.006000000001</v>
      </c>
      <c r="H2845" s="3">
        <v>178.00630000000001</v>
      </c>
      <c r="I2845" s="3">
        <v>836.62961000000007</v>
      </c>
      <c r="J2845" s="3">
        <v>18815.265910000002</v>
      </c>
      <c r="K2845" s="3">
        <v>28946.562938461539</v>
      </c>
      <c r="L2845" s="4">
        <v>0.34999999999999992</v>
      </c>
    </row>
    <row r="2846" spans="1:12" x14ac:dyDescent="0.35">
      <c r="A2846" s="1" t="s">
        <v>4950</v>
      </c>
      <c r="B2846" t="s">
        <v>2577</v>
      </c>
      <c r="C2846" t="s">
        <v>13</v>
      </c>
      <c r="D2846" t="s">
        <v>14</v>
      </c>
      <c r="E2846">
        <v>1</v>
      </c>
      <c r="F2846" s="2">
        <v>16552.5</v>
      </c>
      <c r="G2846" s="3">
        <v>40517.792000000001</v>
      </c>
      <c r="H2846" s="3">
        <v>165.52500000000001</v>
      </c>
      <c r="I2846" s="3">
        <v>777.96749999999997</v>
      </c>
      <c r="J2846" s="3">
        <v>17495.9925</v>
      </c>
      <c r="K2846" s="3">
        <v>26916.91153846154</v>
      </c>
      <c r="L2846" s="4">
        <v>0.35000000000000003</v>
      </c>
    </row>
    <row r="2847" spans="1:12" x14ac:dyDescent="0.35">
      <c r="A2847" s="1" t="s">
        <v>4951</v>
      </c>
      <c r="B2847" t="s">
        <v>2577</v>
      </c>
      <c r="C2847" t="s">
        <v>13</v>
      </c>
      <c r="D2847" t="s">
        <v>14</v>
      </c>
      <c r="E2847">
        <v>1</v>
      </c>
      <c r="F2847" s="2">
        <v>17065</v>
      </c>
      <c r="G2847" s="3">
        <v>41772.303999999996</v>
      </c>
      <c r="H2847" s="3">
        <v>170.65</v>
      </c>
      <c r="I2847" s="3">
        <v>802.05499999999995</v>
      </c>
      <c r="J2847" s="3">
        <v>18037.705000000002</v>
      </c>
      <c r="K2847" s="3">
        <v>27750.315384615387</v>
      </c>
      <c r="L2847" s="4">
        <v>0.35</v>
      </c>
    </row>
    <row r="2848" spans="1:12" x14ac:dyDescent="0.35">
      <c r="A2848" s="1" t="s">
        <v>4952</v>
      </c>
      <c r="B2848" t="s">
        <v>2577</v>
      </c>
      <c r="C2848" t="s">
        <v>13</v>
      </c>
      <c r="D2848" t="s">
        <v>14</v>
      </c>
      <c r="E2848">
        <v>1</v>
      </c>
      <c r="F2848" s="2">
        <v>22718.75</v>
      </c>
      <c r="G2848" s="3">
        <v>55611.752</v>
      </c>
      <c r="H2848" s="3">
        <v>227.1875</v>
      </c>
      <c r="I2848" s="3">
        <v>1067.78125</v>
      </c>
      <c r="J2848" s="3">
        <v>24013.71875</v>
      </c>
      <c r="K2848" s="3">
        <v>36944.182692307688</v>
      </c>
      <c r="L2848" s="4">
        <v>0.34999999999999992</v>
      </c>
    </row>
    <row r="2849" spans="1:12" x14ac:dyDescent="0.35">
      <c r="A2849" s="1" t="s">
        <v>4953</v>
      </c>
      <c r="B2849" t="s">
        <v>2579</v>
      </c>
      <c r="C2849" t="s">
        <v>13</v>
      </c>
      <c r="D2849" t="s">
        <v>14</v>
      </c>
      <c r="E2849">
        <v>1</v>
      </c>
      <c r="F2849" s="2">
        <v>17065</v>
      </c>
      <c r="G2849" s="3">
        <v>41772.303999999996</v>
      </c>
      <c r="H2849" s="3">
        <v>170.65</v>
      </c>
      <c r="I2849" s="3">
        <v>802.05499999999995</v>
      </c>
      <c r="J2849" s="3">
        <v>18037.705000000002</v>
      </c>
      <c r="K2849" s="3">
        <v>27750.315384615387</v>
      </c>
      <c r="L2849" s="4">
        <v>0.35</v>
      </c>
    </row>
    <row r="2850" spans="1:12" x14ac:dyDescent="0.35">
      <c r="A2850" s="1" t="s">
        <v>4954</v>
      </c>
      <c r="B2850" t="s">
        <v>3800</v>
      </c>
      <c r="C2850" t="s">
        <v>13</v>
      </c>
      <c r="D2850" t="s">
        <v>14</v>
      </c>
      <c r="E2850">
        <v>1</v>
      </c>
      <c r="F2850" s="2">
        <v>18360</v>
      </c>
      <c r="G2850" s="3">
        <v>44942.250999999997</v>
      </c>
      <c r="H2850" s="3">
        <v>183.6</v>
      </c>
      <c r="I2850" s="3">
        <v>862.92</v>
      </c>
      <c r="J2850" s="3">
        <v>19406.519999999997</v>
      </c>
      <c r="K2850" s="3">
        <v>29856.184615384609</v>
      </c>
      <c r="L2850" s="4">
        <v>0.35</v>
      </c>
    </row>
    <row r="2851" spans="1:12" x14ac:dyDescent="0.35">
      <c r="A2851" s="1" t="s">
        <v>4955</v>
      </c>
      <c r="B2851" t="s">
        <v>3800</v>
      </c>
      <c r="C2851" t="s">
        <v>13</v>
      </c>
      <c r="D2851" t="s">
        <v>14</v>
      </c>
      <c r="E2851">
        <v>1</v>
      </c>
      <c r="F2851" s="2">
        <v>23211.88</v>
      </c>
      <c r="G2851" s="3">
        <v>56818.853999999999</v>
      </c>
      <c r="H2851" s="3">
        <v>232.11880000000002</v>
      </c>
      <c r="I2851" s="3">
        <v>1090.9583600000001</v>
      </c>
      <c r="J2851" s="3">
        <v>24534.957160000002</v>
      </c>
      <c r="K2851" s="3">
        <v>37746.08793846154</v>
      </c>
      <c r="L2851" s="4">
        <v>0.35</v>
      </c>
    </row>
    <row r="2852" spans="1:12" x14ac:dyDescent="0.35">
      <c r="A2852" s="1" t="s">
        <v>4956</v>
      </c>
      <c r="B2852" t="s">
        <v>2586</v>
      </c>
      <c r="C2852" t="s">
        <v>13</v>
      </c>
      <c r="D2852" t="s">
        <v>14</v>
      </c>
      <c r="E2852">
        <v>1</v>
      </c>
      <c r="F2852" s="2">
        <v>20721.88</v>
      </c>
      <c r="G2852" s="3">
        <v>50723.747000000003</v>
      </c>
      <c r="H2852" s="3">
        <v>207.21880000000002</v>
      </c>
      <c r="I2852" s="3">
        <v>973.92836</v>
      </c>
      <c r="J2852" s="3">
        <v>21903.027160000001</v>
      </c>
      <c r="K2852" s="3">
        <v>33696.964861538465</v>
      </c>
      <c r="L2852" s="4">
        <v>0.35000000000000003</v>
      </c>
    </row>
    <row r="2853" spans="1:12" x14ac:dyDescent="0.35">
      <c r="A2853" s="1" t="s">
        <v>4957</v>
      </c>
      <c r="B2853" t="s">
        <v>4958</v>
      </c>
      <c r="C2853" t="s">
        <v>34</v>
      </c>
      <c r="D2853" t="s">
        <v>35</v>
      </c>
      <c r="E2853">
        <v>1</v>
      </c>
      <c r="F2853" s="2">
        <v>36.549999999999997</v>
      </c>
      <c r="G2853" s="3">
        <v>95.2</v>
      </c>
      <c r="H2853" s="3">
        <v>0.36549999999999999</v>
      </c>
      <c r="I2853" s="3">
        <v>1.7178499999999999</v>
      </c>
      <c r="J2853" s="3">
        <v>38.633349999999993</v>
      </c>
      <c r="K2853" s="3">
        <v>59.435923076923061</v>
      </c>
      <c r="L2853" s="4">
        <v>0.34999999999999992</v>
      </c>
    </row>
    <row r="2854" spans="1:12" x14ac:dyDescent="0.35">
      <c r="A2854" s="1" t="s">
        <v>4959</v>
      </c>
      <c r="B2854" t="s">
        <v>4960</v>
      </c>
      <c r="C2854" t="s">
        <v>13</v>
      </c>
      <c r="D2854" t="s">
        <v>14</v>
      </c>
      <c r="E2854">
        <v>1</v>
      </c>
      <c r="F2854" s="2">
        <v>22.15</v>
      </c>
      <c r="G2854" s="3">
        <v>54.219200000000001</v>
      </c>
      <c r="H2854" s="3">
        <v>0.2215</v>
      </c>
      <c r="I2854" s="3">
        <v>1.04105</v>
      </c>
      <c r="J2854" s="3">
        <v>23.412549999999996</v>
      </c>
      <c r="K2854" s="3">
        <v>36.019307692307684</v>
      </c>
      <c r="L2854" s="4">
        <v>0.35</v>
      </c>
    </row>
    <row r="2855" spans="1:12" x14ac:dyDescent="0.35">
      <c r="A2855" s="1" t="s">
        <v>4961</v>
      </c>
      <c r="B2855" t="s">
        <v>2586</v>
      </c>
      <c r="C2855" t="s">
        <v>13</v>
      </c>
      <c r="D2855" t="s">
        <v>14</v>
      </c>
      <c r="E2855">
        <v>1</v>
      </c>
      <c r="F2855" s="2">
        <v>19831.88</v>
      </c>
      <c r="G2855" s="3">
        <v>48545.167999999998</v>
      </c>
      <c r="H2855" s="3">
        <v>198.31880000000001</v>
      </c>
      <c r="I2855" s="3">
        <v>932.09836000000007</v>
      </c>
      <c r="J2855" s="3">
        <v>20962.297160000002</v>
      </c>
      <c r="K2855" s="3">
        <v>32249.687938461539</v>
      </c>
      <c r="L2855" s="4">
        <v>0.34999999999999992</v>
      </c>
    </row>
    <row r="2856" spans="1:12" x14ac:dyDescent="0.35">
      <c r="A2856" s="1" t="s">
        <v>4962</v>
      </c>
      <c r="B2856" t="s">
        <v>2586</v>
      </c>
      <c r="C2856" t="s">
        <v>13</v>
      </c>
      <c r="D2856" t="s">
        <v>14</v>
      </c>
      <c r="E2856">
        <v>1</v>
      </c>
      <c r="F2856" s="2">
        <v>21096.25</v>
      </c>
      <c r="G2856" s="3">
        <v>51640.142</v>
      </c>
      <c r="H2856" s="3">
        <v>210.96250000000001</v>
      </c>
      <c r="I2856" s="3">
        <v>991.52374999999995</v>
      </c>
      <c r="J2856" s="3">
        <v>22298.736250000002</v>
      </c>
      <c r="K2856" s="3">
        <v>34305.748076923075</v>
      </c>
      <c r="L2856" s="4">
        <v>0.34999999999999992</v>
      </c>
    </row>
    <row r="2857" spans="1:12" x14ac:dyDescent="0.35">
      <c r="A2857" s="1" t="s">
        <v>4963</v>
      </c>
      <c r="B2857" t="s">
        <v>2403</v>
      </c>
      <c r="C2857" t="s">
        <v>13</v>
      </c>
      <c r="D2857" t="s">
        <v>14</v>
      </c>
      <c r="E2857">
        <v>1</v>
      </c>
      <c r="F2857" s="2">
        <v>23068.75</v>
      </c>
      <c r="G2857" s="3">
        <v>56468.495999999999</v>
      </c>
      <c r="H2857" s="3">
        <v>230.6875</v>
      </c>
      <c r="I2857" s="3">
        <v>1084.23125</v>
      </c>
      <c r="J2857" s="3">
        <v>24383.668750000001</v>
      </c>
      <c r="K2857" s="3">
        <v>37513.336538461539</v>
      </c>
      <c r="L2857" s="4">
        <v>0.35</v>
      </c>
    </row>
    <row r="2858" spans="1:12" x14ac:dyDescent="0.35">
      <c r="A2858" s="1" t="s">
        <v>4964</v>
      </c>
      <c r="B2858" t="s">
        <v>2403</v>
      </c>
      <c r="C2858" t="s">
        <v>13</v>
      </c>
      <c r="D2858" t="s">
        <v>14</v>
      </c>
      <c r="E2858">
        <v>1</v>
      </c>
      <c r="F2858" s="2">
        <v>22782.5</v>
      </c>
      <c r="G2858" s="3">
        <v>55767.800999999999</v>
      </c>
      <c r="H2858" s="3">
        <v>227.82500000000002</v>
      </c>
      <c r="I2858" s="3">
        <v>1070.7774999999999</v>
      </c>
      <c r="J2858" s="3">
        <v>24081.102500000001</v>
      </c>
      <c r="K2858" s="3">
        <v>37047.85</v>
      </c>
      <c r="L2858" s="4">
        <v>0.35</v>
      </c>
    </row>
    <row r="2859" spans="1:12" x14ac:dyDescent="0.35">
      <c r="A2859" s="1" t="s">
        <v>4965</v>
      </c>
      <c r="B2859" t="s">
        <v>2405</v>
      </c>
      <c r="C2859" t="s">
        <v>13</v>
      </c>
      <c r="D2859" t="s">
        <v>14</v>
      </c>
      <c r="E2859">
        <v>1</v>
      </c>
      <c r="F2859" s="2">
        <v>18853.13</v>
      </c>
      <c r="G2859" s="3">
        <v>46149.353000000003</v>
      </c>
      <c r="H2859" s="3">
        <v>188.53130000000002</v>
      </c>
      <c r="I2859" s="3">
        <v>886.09711000000004</v>
      </c>
      <c r="J2859" s="3">
        <v>19927.758409999999</v>
      </c>
      <c r="K2859" s="3">
        <v>30658.089861538458</v>
      </c>
      <c r="L2859" s="4">
        <v>0.35</v>
      </c>
    </row>
    <row r="2860" spans="1:12" x14ac:dyDescent="0.35">
      <c r="A2860" s="1" t="s">
        <v>4966</v>
      </c>
      <c r="B2860" t="s">
        <v>3822</v>
      </c>
      <c r="C2860" t="s">
        <v>13</v>
      </c>
      <c r="D2860" t="s">
        <v>14</v>
      </c>
      <c r="E2860">
        <v>1</v>
      </c>
      <c r="F2860" s="2">
        <v>19630</v>
      </c>
      <c r="G2860" s="3">
        <v>48051.000999999997</v>
      </c>
      <c r="H2860" s="3">
        <v>196.3</v>
      </c>
      <c r="I2860" s="3">
        <v>922.61</v>
      </c>
      <c r="J2860" s="3">
        <v>20748.91</v>
      </c>
      <c r="K2860" s="3">
        <v>31921.399999999998</v>
      </c>
      <c r="L2860" s="4">
        <v>0.35</v>
      </c>
    </row>
    <row r="2861" spans="1:12" x14ac:dyDescent="0.35">
      <c r="A2861" s="1" t="s">
        <v>4967</v>
      </c>
      <c r="B2861" t="s">
        <v>2407</v>
      </c>
      <c r="C2861" t="s">
        <v>13</v>
      </c>
      <c r="D2861" t="s">
        <v>14</v>
      </c>
      <c r="E2861">
        <v>1</v>
      </c>
      <c r="F2861" s="2">
        <v>23068.75</v>
      </c>
      <c r="G2861" s="3">
        <v>56468.495999999999</v>
      </c>
      <c r="H2861" s="3">
        <v>230.6875</v>
      </c>
      <c r="I2861" s="3">
        <v>1084.23125</v>
      </c>
      <c r="J2861" s="3">
        <v>24383.668750000001</v>
      </c>
      <c r="K2861" s="3">
        <v>37513.336538461539</v>
      </c>
      <c r="L2861" s="4">
        <v>0.35</v>
      </c>
    </row>
    <row r="2862" spans="1:12" x14ac:dyDescent="0.35">
      <c r="A2862" s="1" t="s">
        <v>4968</v>
      </c>
      <c r="B2862" t="s">
        <v>2407</v>
      </c>
      <c r="C2862" t="s">
        <v>13</v>
      </c>
      <c r="D2862" t="s">
        <v>14</v>
      </c>
      <c r="E2862">
        <v>1</v>
      </c>
      <c r="F2862" s="2">
        <v>30738.75</v>
      </c>
      <c r="G2862" s="3">
        <v>75243.392000000007</v>
      </c>
      <c r="H2862" s="3">
        <v>307.38749999999999</v>
      </c>
      <c r="I2862" s="3">
        <v>1444.7212500000001</v>
      </c>
      <c r="J2862" s="3">
        <v>32490.858749999999</v>
      </c>
      <c r="K2862" s="3">
        <v>49985.936538461538</v>
      </c>
      <c r="L2862" s="4">
        <v>0.35</v>
      </c>
    </row>
    <row r="2863" spans="1:12" x14ac:dyDescent="0.35">
      <c r="A2863" s="1" t="s">
        <v>4969</v>
      </c>
      <c r="B2863" t="s">
        <v>4970</v>
      </c>
      <c r="C2863" t="s">
        <v>21</v>
      </c>
      <c r="D2863" t="s">
        <v>22</v>
      </c>
      <c r="E2863">
        <v>1</v>
      </c>
      <c r="F2863" s="2">
        <v>73.709999999999994</v>
      </c>
      <c r="G2863" s="3">
        <v>173.6</v>
      </c>
      <c r="H2863" s="3">
        <v>0.73709999999999998</v>
      </c>
      <c r="I2863" s="3">
        <v>3.4643699999999997</v>
      </c>
      <c r="J2863" s="3">
        <v>77.911469999999994</v>
      </c>
      <c r="K2863" s="3">
        <v>119.86379999999998</v>
      </c>
      <c r="L2863" s="4">
        <v>0.35</v>
      </c>
    </row>
    <row r="2864" spans="1:12" x14ac:dyDescent="0.35">
      <c r="A2864" s="1" t="s">
        <v>4971</v>
      </c>
      <c r="B2864" t="s">
        <v>4972</v>
      </c>
      <c r="C2864" t="s">
        <v>13</v>
      </c>
      <c r="D2864" t="s">
        <v>14</v>
      </c>
      <c r="E2864">
        <v>1</v>
      </c>
      <c r="F2864" s="2">
        <v>2112.5</v>
      </c>
      <c r="G2864" s="3">
        <v>4356</v>
      </c>
      <c r="H2864" s="3">
        <v>21.125</v>
      </c>
      <c r="I2864" s="3">
        <v>99.287499999999994</v>
      </c>
      <c r="J2864" s="3">
        <v>2232.9124999999999</v>
      </c>
      <c r="K2864" s="3">
        <v>3435.2499999999995</v>
      </c>
      <c r="L2864" s="4">
        <v>0.34999999999999992</v>
      </c>
    </row>
    <row r="2865" spans="1:12" x14ac:dyDescent="0.35">
      <c r="A2865" s="1" t="s">
        <v>4973</v>
      </c>
      <c r="B2865" t="s">
        <v>4974</v>
      </c>
      <c r="C2865" t="s">
        <v>13</v>
      </c>
      <c r="D2865" t="s">
        <v>14</v>
      </c>
      <c r="E2865">
        <v>1</v>
      </c>
      <c r="F2865" s="2">
        <v>107.58</v>
      </c>
      <c r="G2865" s="3">
        <v>263.33440000000002</v>
      </c>
      <c r="H2865" s="3">
        <v>1.0758000000000001</v>
      </c>
      <c r="I2865" s="3">
        <v>5.05626</v>
      </c>
      <c r="J2865" s="3">
        <v>113.71205999999999</v>
      </c>
      <c r="K2865" s="3">
        <v>174.94163076923076</v>
      </c>
      <c r="L2865" s="4">
        <v>0.35</v>
      </c>
    </row>
    <row r="2866" spans="1:12" x14ac:dyDescent="0.35">
      <c r="A2866" s="1" t="s">
        <v>4975</v>
      </c>
      <c r="B2866" t="s">
        <v>4976</v>
      </c>
      <c r="C2866" t="s">
        <v>13</v>
      </c>
      <c r="D2866" t="s">
        <v>14</v>
      </c>
      <c r="E2866">
        <v>1</v>
      </c>
      <c r="F2866" s="2">
        <v>104.3</v>
      </c>
      <c r="G2866" s="3">
        <v>255.304</v>
      </c>
      <c r="H2866" s="3">
        <v>1.0429999999999999</v>
      </c>
      <c r="I2866" s="3">
        <v>4.9020999999999999</v>
      </c>
      <c r="J2866" s="3">
        <v>110.24510000000001</v>
      </c>
      <c r="K2866" s="3">
        <v>169.60784615384617</v>
      </c>
      <c r="L2866" s="4">
        <v>0.35000000000000003</v>
      </c>
    </row>
    <row r="2867" spans="1:12" x14ac:dyDescent="0.35">
      <c r="A2867" s="1" t="s">
        <v>4977</v>
      </c>
      <c r="B2867" t="s">
        <v>4978</v>
      </c>
      <c r="C2867" t="s">
        <v>13</v>
      </c>
      <c r="D2867" t="s">
        <v>14</v>
      </c>
      <c r="E2867">
        <v>1</v>
      </c>
      <c r="F2867" s="2">
        <v>1187.9000000000001</v>
      </c>
      <c r="G2867" s="3">
        <v>2907.7887999999998</v>
      </c>
      <c r="H2867" s="3">
        <v>11.879000000000001</v>
      </c>
      <c r="I2867" s="3">
        <v>55.831300000000006</v>
      </c>
      <c r="J2867" s="3">
        <v>1255.6103000000001</v>
      </c>
      <c r="K2867" s="3">
        <v>1931.7081538461539</v>
      </c>
      <c r="L2867" s="4">
        <v>0.35</v>
      </c>
    </row>
    <row r="2868" spans="1:12" x14ac:dyDescent="0.35">
      <c r="A2868" s="1" t="s">
        <v>4979</v>
      </c>
      <c r="B2868" t="s">
        <v>4980</v>
      </c>
      <c r="C2868" t="s">
        <v>13</v>
      </c>
      <c r="D2868" t="s">
        <v>14</v>
      </c>
      <c r="E2868">
        <v>1</v>
      </c>
      <c r="F2868" s="2">
        <v>2655.8</v>
      </c>
      <c r="G2868" s="3">
        <v>6500.9615999999996</v>
      </c>
      <c r="H2868" s="3">
        <v>26.558000000000003</v>
      </c>
      <c r="I2868" s="3">
        <v>124.82260000000001</v>
      </c>
      <c r="J2868" s="3">
        <v>2807.1806000000001</v>
      </c>
      <c r="K2868" s="3">
        <v>4318.7393846153846</v>
      </c>
      <c r="L2868" s="4">
        <v>0.35</v>
      </c>
    </row>
    <row r="2869" spans="1:12" x14ac:dyDescent="0.35">
      <c r="A2869" s="1" t="s">
        <v>4981</v>
      </c>
      <c r="B2869" t="s">
        <v>4982</v>
      </c>
      <c r="C2869" t="s">
        <v>13</v>
      </c>
      <c r="D2869" t="s">
        <v>14</v>
      </c>
      <c r="E2869">
        <v>1</v>
      </c>
      <c r="F2869" s="2">
        <v>13.61</v>
      </c>
      <c r="G2869" s="3">
        <v>29</v>
      </c>
      <c r="H2869" s="3">
        <v>0.1361</v>
      </c>
      <c r="I2869" s="3">
        <v>0.63966999999999996</v>
      </c>
      <c r="J2869" s="3">
        <v>14.385770000000001</v>
      </c>
      <c r="K2869" s="3">
        <v>22.131953846153845</v>
      </c>
      <c r="L2869" s="4">
        <v>0.34999999999999992</v>
      </c>
    </row>
    <row r="2870" spans="1:12" x14ac:dyDescent="0.35">
      <c r="A2870" s="1" t="s">
        <v>4983</v>
      </c>
      <c r="B2870" t="s">
        <v>4984</v>
      </c>
      <c r="C2870" t="s">
        <v>13</v>
      </c>
      <c r="D2870" t="s">
        <v>14</v>
      </c>
      <c r="E2870">
        <v>1</v>
      </c>
      <c r="F2870" s="2">
        <v>36.29</v>
      </c>
      <c r="G2870" s="3">
        <v>75</v>
      </c>
      <c r="H2870" s="3">
        <v>0.3629</v>
      </c>
      <c r="I2870" s="3">
        <v>1.70563</v>
      </c>
      <c r="J2870" s="3">
        <v>38.358530000000002</v>
      </c>
      <c r="K2870" s="3">
        <v>59.01312307692308</v>
      </c>
      <c r="L2870" s="4">
        <v>0.35</v>
      </c>
    </row>
    <row r="2871" spans="1:12" x14ac:dyDescent="0.35">
      <c r="A2871" s="1" t="s">
        <v>4985</v>
      </c>
      <c r="B2871" t="s">
        <v>4986</v>
      </c>
      <c r="C2871" t="s">
        <v>363</v>
      </c>
      <c r="D2871" t="s">
        <v>364</v>
      </c>
      <c r="E2871">
        <v>1</v>
      </c>
      <c r="F2871" s="2">
        <v>230.99</v>
      </c>
      <c r="G2871" s="3">
        <v>477</v>
      </c>
      <c r="H2871" s="3">
        <v>2.3099000000000003</v>
      </c>
      <c r="I2871" s="3">
        <v>10.856530000000001</v>
      </c>
      <c r="J2871" s="3">
        <v>244.15643</v>
      </c>
      <c r="K2871" s="3">
        <v>375.62527692307691</v>
      </c>
      <c r="L2871" s="4">
        <v>0.35</v>
      </c>
    </row>
    <row r="2872" spans="1:12" x14ac:dyDescent="0.35">
      <c r="A2872" s="1" t="s">
        <v>4987</v>
      </c>
      <c r="B2872" t="s">
        <v>4988</v>
      </c>
      <c r="C2872" t="s">
        <v>363</v>
      </c>
      <c r="D2872" t="s">
        <v>364</v>
      </c>
      <c r="E2872">
        <v>1</v>
      </c>
      <c r="F2872" s="2">
        <v>230.99</v>
      </c>
      <c r="G2872" s="3">
        <v>477</v>
      </c>
      <c r="H2872" s="3">
        <v>2.3099000000000003</v>
      </c>
      <c r="I2872" s="3">
        <v>10.856530000000001</v>
      </c>
      <c r="J2872" s="3">
        <v>244.15643</v>
      </c>
      <c r="K2872" s="3">
        <v>375.62527692307691</v>
      </c>
      <c r="L2872" s="4">
        <v>0.35</v>
      </c>
    </row>
    <row r="2873" spans="1:12" x14ac:dyDescent="0.35">
      <c r="A2873" s="1" t="s">
        <v>4989</v>
      </c>
      <c r="B2873" t="s">
        <v>4990</v>
      </c>
      <c r="C2873" t="s">
        <v>363</v>
      </c>
      <c r="D2873" t="s">
        <v>364</v>
      </c>
      <c r="E2873">
        <v>1</v>
      </c>
      <c r="F2873" s="2">
        <v>11.99</v>
      </c>
      <c r="G2873" s="3">
        <v>25</v>
      </c>
      <c r="H2873" s="3">
        <v>0.11990000000000001</v>
      </c>
      <c r="I2873" s="3">
        <v>0.56352999999999998</v>
      </c>
      <c r="J2873" s="3">
        <v>12.67343</v>
      </c>
      <c r="K2873" s="3">
        <v>19.497584615384614</v>
      </c>
      <c r="L2873" s="4">
        <v>0.35</v>
      </c>
    </row>
    <row r="2874" spans="1:12" x14ac:dyDescent="0.35">
      <c r="A2874" s="1" t="s">
        <v>4991</v>
      </c>
      <c r="B2874" t="s">
        <v>4992</v>
      </c>
      <c r="C2874" t="s">
        <v>363</v>
      </c>
      <c r="D2874" t="s">
        <v>364</v>
      </c>
      <c r="E2874">
        <v>1</v>
      </c>
      <c r="F2874" s="2">
        <v>48</v>
      </c>
      <c r="G2874" s="3">
        <v>117.4992</v>
      </c>
      <c r="H2874" s="3">
        <v>0.48</v>
      </c>
      <c r="I2874" s="3">
        <v>2.2560000000000002</v>
      </c>
      <c r="J2874" s="3">
        <v>50.735999999999997</v>
      </c>
      <c r="K2874" s="3">
        <v>78.055384615384611</v>
      </c>
      <c r="L2874" s="4">
        <v>0.35</v>
      </c>
    </row>
    <row r="2875" spans="1:12" x14ac:dyDescent="0.35">
      <c r="A2875" s="1" t="s">
        <v>4993</v>
      </c>
      <c r="B2875" t="s">
        <v>4994</v>
      </c>
      <c r="C2875" t="s">
        <v>363</v>
      </c>
      <c r="D2875" t="s">
        <v>364</v>
      </c>
      <c r="E2875">
        <v>1</v>
      </c>
      <c r="F2875" s="2">
        <v>414.99</v>
      </c>
      <c r="G2875" s="3">
        <v>856</v>
      </c>
      <c r="H2875" s="3">
        <v>4.1499000000000006</v>
      </c>
      <c r="I2875" s="3">
        <v>19.504529999999999</v>
      </c>
      <c r="J2875" s="3">
        <v>438.64443</v>
      </c>
      <c r="K2875" s="3">
        <v>674.83758461538457</v>
      </c>
      <c r="L2875" s="4">
        <v>0.35</v>
      </c>
    </row>
    <row r="2876" spans="1:12" x14ac:dyDescent="0.35">
      <c r="A2876" s="1" t="s">
        <v>4995</v>
      </c>
      <c r="B2876" t="s">
        <v>4996</v>
      </c>
      <c r="C2876" t="s">
        <v>13</v>
      </c>
      <c r="D2876" t="s">
        <v>14</v>
      </c>
      <c r="E2876">
        <v>1</v>
      </c>
      <c r="F2876" s="2">
        <v>1.4</v>
      </c>
      <c r="G2876" s="3">
        <v>3</v>
      </c>
      <c r="H2876" s="3">
        <v>1.3999999999999999E-2</v>
      </c>
      <c r="I2876" s="3">
        <v>6.5799999999999997E-2</v>
      </c>
      <c r="J2876" s="3">
        <v>1.4798</v>
      </c>
      <c r="K2876" s="3">
        <v>2.2766153846153845</v>
      </c>
      <c r="L2876" s="4">
        <v>0.35</v>
      </c>
    </row>
    <row r="2877" spans="1:12" x14ac:dyDescent="0.35">
      <c r="A2877" s="1" t="s">
        <v>4997</v>
      </c>
      <c r="B2877" t="s">
        <v>4998</v>
      </c>
      <c r="C2877" t="s">
        <v>1467</v>
      </c>
      <c r="D2877" t="s">
        <v>1468</v>
      </c>
      <c r="E2877">
        <v>1</v>
      </c>
      <c r="F2877" s="2">
        <v>5.12</v>
      </c>
      <c r="G2877" s="3">
        <v>18.09</v>
      </c>
      <c r="H2877" s="3">
        <v>5.1200000000000002E-2</v>
      </c>
      <c r="I2877" s="3">
        <v>0.24063999999999999</v>
      </c>
      <c r="J2877" s="3">
        <v>5.4118399999999998</v>
      </c>
      <c r="K2877" s="3">
        <v>8.3259076923076911</v>
      </c>
      <c r="L2877" s="4">
        <v>0.34999999999999992</v>
      </c>
    </row>
    <row r="2878" spans="1:12" x14ac:dyDescent="0.35">
      <c r="A2878" s="1" t="s">
        <v>4999</v>
      </c>
      <c r="B2878" t="s">
        <v>5000</v>
      </c>
      <c r="C2878" t="s">
        <v>1467</v>
      </c>
      <c r="D2878" t="s">
        <v>1468</v>
      </c>
      <c r="E2878">
        <v>1</v>
      </c>
      <c r="F2878" s="2">
        <v>12.36</v>
      </c>
      <c r="G2878" s="3">
        <v>26</v>
      </c>
      <c r="H2878" s="3">
        <v>0.1236</v>
      </c>
      <c r="I2878" s="3">
        <v>0.58091999999999999</v>
      </c>
      <c r="J2878" s="3">
        <v>13.06452</v>
      </c>
      <c r="K2878" s="3">
        <v>20.099261538461537</v>
      </c>
      <c r="L2878" s="4">
        <v>0.35</v>
      </c>
    </row>
    <row r="2879" spans="1:12" x14ac:dyDescent="0.35">
      <c r="A2879" s="1" t="s">
        <v>5001</v>
      </c>
      <c r="B2879" t="s">
        <v>5002</v>
      </c>
      <c r="C2879" t="s">
        <v>34</v>
      </c>
      <c r="D2879" t="s">
        <v>35</v>
      </c>
      <c r="E2879">
        <v>1</v>
      </c>
      <c r="F2879" s="2">
        <v>10.75</v>
      </c>
      <c r="G2879" s="3">
        <v>28</v>
      </c>
      <c r="H2879" s="3">
        <v>0.1075</v>
      </c>
      <c r="I2879" s="3">
        <v>0.50524999999999998</v>
      </c>
      <c r="J2879" s="3">
        <v>11.36275</v>
      </c>
      <c r="K2879" s="3">
        <v>17.481153846153845</v>
      </c>
      <c r="L2879" s="4">
        <v>0.34999999999999992</v>
      </c>
    </row>
    <row r="2880" spans="1:12" x14ac:dyDescent="0.35">
      <c r="A2880" s="1" t="s">
        <v>5003</v>
      </c>
      <c r="B2880" t="s">
        <v>5004</v>
      </c>
      <c r="C2880" t="s">
        <v>13</v>
      </c>
      <c r="D2880" t="s">
        <v>14</v>
      </c>
      <c r="E2880">
        <v>1</v>
      </c>
      <c r="F2880" s="2">
        <v>3182.5</v>
      </c>
      <c r="G2880" s="3">
        <v>7790.2384000000002</v>
      </c>
      <c r="H2880" s="3">
        <v>31.824999999999999</v>
      </c>
      <c r="I2880" s="3">
        <v>149.57749999999999</v>
      </c>
      <c r="J2880" s="3">
        <v>3363.9024999999997</v>
      </c>
      <c r="K2880" s="3">
        <v>5175.2346153846147</v>
      </c>
      <c r="L2880" s="4">
        <v>0.35</v>
      </c>
    </row>
    <row r="2881" spans="1:12" x14ac:dyDescent="0.35">
      <c r="A2881" s="1" t="s">
        <v>5005</v>
      </c>
      <c r="B2881" t="s">
        <v>5006</v>
      </c>
      <c r="C2881" t="s">
        <v>13</v>
      </c>
      <c r="D2881" t="s">
        <v>14</v>
      </c>
      <c r="E2881">
        <v>1</v>
      </c>
      <c r="F2881" s="2">
        <v>4012.5</v>
      </c>
      <c r="G2881" s="3">
        <v>9821.9408000000003</v>
      </c>
      <c r="H2881" s="3">
        <v>40.125</v>
      </c>
      <c r="I2881" s="3">
        <v>188.58750000000001</v>
      </c>
      <c r="J2881" s="3">
        <v>4241.2124999999996</v>
      </c>
      <c r="K2881" s="3">
        <v>6524.9423076923067</v>
      </c>
      <c r="L2881" s="4">
        <v>0.35</v>
      </c>
    </row>
    <row r="2882" spans="1:12" x14ac:dyDescent="0.35">
      <c r="A2882" s="1" t="s">
        <v>5007</v>
      </c>
      <c r="B2882" t="s">
        <v>5008</v>
      </c>
      <c r="C2882" t="s">
        <v>13</v>
      </c>
      <c r="D2882" t="s">
        <v>14</v>
      </c>
      <c r="E2882">
        <v>1</v>
      </c>
      <c r="F2882" s="2">
        <v>4478.75</v>
      </c>
      <c r="G2882" s="3">
        <v>10963.243</v>
      </c>
      <c r="H2882" s="3">
        <v>44.787500000000001</v>
      </c>
      <c r="I2882" s="3">
        <v>210.50125</v>
      </c>
      <c r="J2882" s="3">
        <v>4734.0387500000006</v>
      </c>
      <c r="K2882" s="3">
        <v>7283.1365384615392</v>
      </c>
      <c r="L2882" s="4">
        <v>0.35</v>
      </c>
    </row>
    <row r="2883" spans="1:12" x14ac:dyDescent="0.35">
      <c r="A2883" s="1" t="s">
        <v>5009</v>
      </c>
      <c r="B2883" t="s">
        <v>5010</v>
      </c>
      <c r="C2883" t="s">
        <v>13</v>
      </c>
      <c r="D2883" t="s">
        <v>14</v>
      </c>
      <c r="E2883">
        <v>1</v>
      </c>
      <c r="F2883" s="2">
        <v>2177.5</v>
      </c>
      <c r="G2883" s="3">
        <v>5330.1584000000003</v>
      </c>
      <c r="H2883" s="3">
        <v>21.775000000000002</v>
      </c>
      <c r="I2883" s="3">
        <v>102.3425</v>
      </c>
      <c r="J2883" s="3">
        <v>2301.6175000000003</v>
      </c>
      <c r="K2883" s="3">
        <v>3540.9500000000003</v>
      </c>
      <c r="L2883" s="4">
        <v>0.35</v>
      </c>
    </row>
    <row r="2884" spans="1:12" x14ac:dyDescent="0.35">
      <c r="A2884" s="1" t="s">
        <v>5011</v>
      </c>
      <c r="B2884" t="s">
        <v>5010</v>
      </c>
      <c r="C2884" t="s">
        <v>13</v>
      </c>
      <c r="D2884" t="s">
        <v>14</v>
      </c>
      <c r="E2884">
        <v>1</v>
      </c>
      <c r="F2884" s="2">
        <v>2536.88</v>
      </c>
      <c r="G2884" s="3">
        <v>6209.8624</v>
      </c>
      <c r="H2884" s="3">
        <v>25.3688</v>
      </c>
      <c r="I2884" s="3">
        <v>119.23336</v>
      </c>
      <c r="J2884" s="3">
        <v>2681.4821600000005</v>
      </c>
      <c r="K2884" s="3">
        <v>4125.3571692307696</v>
      </c>
      <c r="L2884" s="4">
        <v>0.34999999999999992</v>
      </c>
    </row>
    <row r="2885" spans="1:12" x14ac:dyDescent="0.35">
      <c r="A2885" s="1" t="s">
        <v>5012</v>
      </c>
      <c r="B2885" t="s">
        <v>2439</v>
      </c>
      <c r="C2885" t="s">
        <v>13</v>
      </c>
      <c r="D2885" t="s">
        <v>14</v>
      </c>
      <c r="E2885">
        <v>1</v>
      </c>
      <c r="F2885" s="2">
        <v>2961.88</v>
      </c>
      <c r="G2885" s="3">
        <v>7250.1967999999997</v>
      </c>
      <c r="H2885" s="3">
        <v>29.6188</v>
      </c>
      <c r="I2885" s="3">
        <v>139.20836</v>
      </c>
      <c r="J2885" s="3">
        <v>3130.7071600000004</v>
      </c>
      <c r="K2885" s="3">
        <v>4816.4725538461544</v>
      </c>
      <c r="L2885" s="4">
        <v>0.35</v>
      </c>
    </row>
    <row r="2886" spans="1:12" x14ac:dyDescent="0.35">
      <c r="A2886" s="1" t="s">
        <v>5013</v>
      </c>
      <c r="B2886" t="s">
        <v>2441</v>
      </c>
      <c r="C2886" t="s">
        <v>13</v>
      </c>
      <c r="D2886" t="s">
        <v>14</v>
      </c>
      <c r="E2886">
        <v>1</v>
      </c>
      <c r="F2886" s="2">
        <v>3899.38</v>
      </c>
      <c r="G2886" s="3">
        <v>7673.96</v>
      </c>
      <c r="H2886" s="3">
        <v>38.9938</v>
      </c>
      <c r="I2886" s="3">
        <v>183.27086</v>
      </c>
      <c r="J2886" s="3">
        <v>4121.6446599999999</v>
      </c>
      <c r="K2886" s="3">
        <v>6340.9917846153839</v>
      </c>
      <c r="L2886" s="4">
        <v>0.34999999999999992</v>
      </c>
    </row>
    <row r="2887" spans="1:12" x14ac:dyDescent="0.35">
      <c r="A2887" s="1" t="s">
        <v>5014</v>
      </c>
      <c r="B2887" t="s">
        <v>2441</v>
      </c>
      <c r="C2887" t="s">
        <v>13</v>
      </c>
      <c r="D2887" t="s">
        <v>14</v>
      </c>
      <c r="E2887">
        <v>1</v>
      </c>
      <c r="F2887" s="2">
        <v>5199.38</v>
      </c>
      <c r="G2887" s="3">
        <v>10231.950000000001</v>
      </c>
      <c r="H2887" s="3">
        <v>51.9938</v>
      </c>
      <c r="I2887" s="3">
        <v>244.37085999999999</v>
      </c>
      <c r="J2887" s="3">
        <v>5495.7446600000003</v>
      </c>
      <c r="K2887" s="3">
        <v>8454.9917846153839</v>
      </c>
      <c r="L2887" s="4">
        <v>0.34999999999999992</v>
      </c>
    </row>
    <row r="2888" spans="1:12" x14ac:dyDescent="0.35">
      <c r="A2888" s="1" t="s">
        <v>5015</v>
      </c>
      <c r="B2888" t="s">
        <v>2441</v>
      </c>
      <c r="C2888" t="s">
        <v>13</v>
      </c>
      <c r="D2888" t="s">
        <v>14</v>
      </c>
      <c r="E2888">
        <v>1</v>
      </c>
      <c r="F2888" s="2">
        <v>650</v>
      </c>
      <c r="G2888" s="3">
        <v>1278.9952000000001</v>
      </c>
      <c r="H2888" s="3">
        <v>6.5</v>
      </c>
      <c r="I2888" s="3">
        <v>30.55</v>
      </c>
      <c r="J2888" s="3">
        <v>687.05</v>
      </c>
      <c r="K2888" s="3">
        <v>1057</v>
      </c>
      <c r="L2888" s="4">
        <v>0.35000000000000003</v>
      </c>
    </row>
    <row r="2889" spans="1:12" x14ac:dyDescent="0.35">
      <c r="A2889" s="1" t="s">
        <v>5016</v>
      </c>
      <c r="B2889" t="s">
        <v>3863</v>
      </c>
      <c r="C2889" t="s">
        <v>13</v>
      </c>
      <c r="D2889" t="s">
        <v>14</v>
      </c>
      <c r="E2889">
        <v>1</v>
      </c>
      <c r="F2889" s="2">
        <v>780</v>
      </c>
      <c r="G2889" s="3">
        <v>1909.3088</v>
      </c>
      <c r="H2889" s="3">
        <v>7.8</v>
      </c>
      <c r="I2889" s="3">
        <v>36.659999999999997</v>
      </c>
      <c r="J2889" s="3">
        <v>824.45999999999992</v>
      </c>
      <c r="K2889" s="3">
        <v>1268.3999999999999</v>
      </c>
      <c r="L2889" s="4">
        <v>0.35</v>
      </c>
    </row>
    <row r="2890" spans="1:12" x14ac:dyDescent="0.35">
      <c r="A2890" s="1" t="s">
        <v>5017</v>
      </c>
      <c r="B2890" t="s">
        <v>3863</v>
      </c>
      <c r="C2890" t="s">
        <v>13</v>
      </c>
      <c r="D2890" t="s">
        <v>14</v>
      </c>
      <c r="E2890">
        <v>1</v>
      </c>
      <c r="F2890" s="2">
        <v>1365</v>
      </c>
      <c r="G2890" s="3">
        <v>3341.2959999999998</v>
      </c>
      <c r="H2890" s="3">
        <v>13.65</v>
      </c>
      <c r="I2890" s="3">
        <v>64.155000000000001</v>
      </c>
      <c r="J2890" s="3">
        <v>1442.8050000000001</v>
      </c>
      <c r="K2890" s="3">
        <v>2219.6999999999998</v>
      </c>
      <c r="L2890" s="4">
        <v>0.34999999999999992</v>
      </c>
    </row>
    <row r="2891" spans="1:12" x14ac:dyDescent="0.35">
      <c r="A2891" s="1" t="s">
        <v>5018</v>
      </c>
      <c r="B2891" t="s">
        <v>3863</v>
      </c>
      <c r="C2891" t="s">
        <v>13</v>
      </c>
      <c r="D2891" t="s">
        <v>14</v>
      </c>
      <c r="E2891">
        <v>1</v>
      </c>
      <c r="F2891" s="2">
        <v>390</v>
      </c>
      <c r="G2891" s="3">
        <v>954.65440000000001</v>
      </c>
      <c r="H2891" s="3">
        <v>3.9</v>
      </c>
      <c r="I2891" s="3">
        <v>18.329999999999998</v>
      </c>
      <c r="J2891" s="3">
        <v>412.22999999999996</v>
      </c>
      <c r="K2891" s="3">
        <v>634.19999999999993</v>
      </c>
      <c r="L2891" s="4">
        <v>0.35</v>
      </c>
    </row>
    <row r="2892" spans="1:12" x14ac:dyDescent="0.35">
      <c r="A2892" s="1" t="s">
        <v>5019</v>
      </c>
      <c r="B2892" t="s">
        <v>2444</v>
      </c>
      <c r="C2892" t="s">
        <v>13</v>
      </c>
      <c r="D2892" t="s">
        <v>14</v>
      </c>
      <c r="E2892">
        <v>1</v>
      </c>
      <c r="F2892" s="2">
        <v>3639.38</v>
      </c>
      <c r="G2892" s="3">
        <v>7637.2464</v>
      </c>
      <c r="H2892" s="3">
        <v>36.393799999999999</v>
      </c>
      <c r="I2892" s="3">
        <v>171.05086</v>
      </c>
      <c r="J2892" s="3">
        <v>3846.8246599999998</v>
      </c>
      <c r="K2892" s="3">
        <v>5918.1917846153838</v>
      </c>
      <c r="L2892" s="4">
        <v>0.34999999999999992</v>
      </c>
    </row>
    <row r="2893" spans="1:12" x14ac:dyDescent="0.35">
      <c r="A2893" s="1" t="s">
        <v>5020</v>
      </c>
      <c r="B2893" t="s">
        <v>4986</v>
      </c>
      <c r="C2893" t="s">
        <v>363</v>
      </c>
      <c r="D2893" t="s">
        <v>364</v>
      </c>
      <c r="E2893">
        <v>1</v>
      </c>
      <c r="F2893" s="2">
        <v>529</v>
      </c>
      <c r="G2893" s="3">
        <v>1091</v>
      </c>
      <c r="H2893" s="3">
        <v>5.29</v>
      </c>
      <c r="I2893" s="3">
        <v>24.863</v>
      </c>
      <c r="J2893" s="3">
        <v>559.15300000000002</v>
      </c>
      <c r="K2893" s="3">
        <v>860.23538461538465</v>
      </c>
      <c r="L2893" s="4">
        <v>0.35</v>
      </c>
    </row>
    <row r="2894" spans="1:12" x14ac:dyDescent="0.35">
      <c r="A2894" s="1" t="s">
        <v>5021</v>
      </c>
      <c r="B2894" t="s">
        <v>4988</v>
      </c>
      <c r="C2894" t="s">
        <v>363</v>
      </c>
      <c r="D2894" t="s">
        <v>364</v>
      </c>
      <c r="E2894">
        <v>1</v>
      </c>
      <c r="F2894" s="2">
        <v>1839</v>
      </c>
      <c r="G2894" s="3">
        <v>3792</v>
      </c>
      <c r="H2894" s="3">
        <v>18.39</v>
      </c>
      <c r="I2894" s="3">
        <v>86.433000000000007</v>
      </c>
      <c r="J2894" s="3">
        <v>1943.8230000000001</v>
      </c>
      <c r="K2894" s="3">
        <v>2990.4969230769229</v>
      </c>
      <c r="L2894" s="4">
        <v>0.34999999999999992</v>
      </c>
    </row>
    <row r="2895" spans="1:12" x14ac:dyDescent="0.35">
      <c r="A2895" s="1" t="s">
        <v>5022</v>
      </c>
      <c r="B2895" t="s">
        <v>5023</v>
      </c>
      <c r="C2895" t="s">
        <v>363</v>
      </c>
      <c r="D2895" t="s">
        <v>364</v>
      </c>
      <c r="E2895">
        <v>1</v>
      </c>
      <c r="F2895" s="2">
        <v>3679</v>
      </c>
      <c r="G2895" s="3">
        <v>7586</v>
      </c>
      <c r="H2895" s="3">
        <v>36.79</v>
      </c>
      <c r="I2895" s="3">
        <v>172.91300000000001</v>
      </c>
      <c r="J2895" s="3">
        <v>3888.703</v>
      </c>
      <c r="K2895" s="3">
        <v>5982.62</v>
      </c>
      <c r="L2895" s="4">
        <v>0.35</v>
      </c>
    </row>
    <row r="2896" spans="1:12" x14ac:dyDescent="0.35">
      <c r="A2896" s="1" t="s">
        <v>5024</v>
      </c>
      <c r="B2896" t="s">
        <v>5025</v>
      </c>
      <c r="C2896" t="s">
        <v>363</v>
      </c>
      <c r="D2896" t="s">
        <v>364</v>
      </c>
      <c r="E2896">
        <v>1</v>
      </c>
      <c r="F2896" s="2">
        <v>31.99</v>
      </c>
      <c r="G2896" s="3">
        <v>66</v>
      </c>
      <c r="H2896" s="3">
        <v>0.31990000000000002</v>
      </c>
      <c r="I2896" s="3">
        <v>1.50353</v>
      </c>
      <c r="J2896" s="3">
        <v>33.813429999999997</v>
      </c>
      <c r="K2896" s="3">
        <v>52.020661538461532</v>
      </c>
      <c r="L2896" s="4">
        <v>0.35</v>
      </c>
    </row>
    <row r="2897" spans="1:12" x14ac:dyDescent="0.35">
      <c r="A2897" s="1" t="s">
        <v>5026</v>
      </c>
      <c r="B2897" t="s">
        <v>5027</v>
      </c>
      <c r="C2897" t="s">
        <v>363</v>
      </c>
      <c r="D2897" t="s">
        <v>364</v>
      </c>
      <c r="E2897">
        <v>1</v>
      </c>
      <c r="F2897" s="2">
        <v>0.01</v>
      </c>
      <c r="G2897" s="3">
        <v>136.37119999999999</v>
      </c>
      <c r="H2897" s="3">
        <v>1E-4</v>
      </c>
      <c r="I2897" s="3">
        <v>4.6999999999999999E-4</v>
      </c>
      <c r="J2897" s="3">
        <v>1.057E-2</v>
      </c>
      <c r="K2897" s="3">
        <v>1.6261538461538459E-2</v>
      </c>
      <c r="L2897" s="4">
        <v>0.34999999999999992</v>
      </c>
    </row>
    <row r="2898" spans="1:12" x14ac:dyDescent="0.35">
      <c r="A2898" s="1" t="s">
        <v>5028</v>
      </c>
      <c r="B2898" t="s">
        <v>5029</v>
      </c>
      <c r="C2898" t="s">
        <v>363</v>
      </c>
      <c r="D2898" t="s">
        <v>364</v>
      </c>
      <c r="E2898">
        <v>1</v>
      </c>
      <c r="F2898" s="2">
        <v>96</v>
      </c>
      <c r="G2898" s="3">
        <v>234.9872</v>
      </c>
      <c r="H2898" s="3">
        <v>0.96</v>
      </c>
      <c r="I2898" s="3">
        <v>4.5120000000000005</v>
      </c>
      <c r="J2898" s="3">
        <v>101.47199999999999</v>
      </c>
      <c r="K2898" s="3">
        <v>156.11076923076922</v>
      </c>
      <c r="L2898" s="4">
        <v>0.35</v>
      </c>
    </row>
    <row r="2899" spans="1:12" x14ac:dyDescent="0.35">
      <c r="A2899" s="1" t="s">
        <v>5030</v>
      </c>
      <c r="B2899" t="s">
        <v>2444</v>
      </c>
      <c r="C2899" t="s">
        <v>13</v>
      </c>
      <c r="D2899" t="s">
        <v>14</v>
      </c>
      <c r="E2899">
        <v>1</v>
      </c>
      <c r="F2899" s="2">
        <v>6369.38</v>
      </c>
      <c r="G2899" s="3">
        <v>13365.183999999999</v>
      </c>
      <c r="H2899" s="3">
        <v>63.693800000000003</v>
      </c>
      <c r="I2899" s="3">
        <v>299.36086</v>
      </c>
      <c r="J2899" s="3">
        <v>6732.4346599999999</v>
      </c>
      <c r="K2899" s="3">
        <v>10357.591784615384</v>
      </c>
      <c r="L2899" s="4">
        <v>0.35</v>
      </c>
    </row>
    <row r="2900" spans="1:12" x14ac:dyDescent="0.35">
      <c r="A2900" s="1" t="s">
        <v>5031</v>
      </c>
      <c r="B2900" t="s">
        <v>2446</v>
      </c>
      <c r="C2900" t="s">
        <v>13</v>
      </c>
      <c r="D2900" t="s">
        <v>14</v>
      </c>
      <c r="E2900">
        <v>1</v>
      </c>
      <c r="F2900" s="2">
        <v>17591.88</v>
      </c>
      <c r="G2900" s="3">
        <v>43062.017</v>
      </c>
      <c r="H2900" s="3">
        <v>175.9188</v>
      </c>
      <c r="I2900" s="3">
        <v>826.8183600000001</v>
      </c>
      <c r="J2900" s="3">
        <v>18594.617160000002</v>
      </c>
      <c r="K2900" s="3">
        <v>28607.103323076924</v>
      </c>
      <c r="L2900" s="4">
        <v>0.35</v>
      </c>
    </row>
    <row r="2901" spans="1:12" x14ac:dyDescent="0.35">
      <c r="A2901" s="1" t="s">
        <v>5032</v>
      </c>
      <c r="B2901" t="s">
        <v>2448</v>
      </c>
      <c r="C2901" t="s">
        <v>13</v>
      </c>
      <c r="D2901" t="s">
        <v>14</v>
      </c>
      <c r="E2901">
        <v>1</v>
      </c>
      <c r="F2901" s="2">
        <v>16313.75</v>
      </c>
      <c r="G2901" s="3">
        <v>39933.364000000001</v>
      </c>
      <c r="H2901" s="3">
        <v>163.13750000000002</v>
      </c>
      <c r="I2901" s="3">
        <v>766.74625000000003</v>
      </c>
      <c r="J2901" s="3">
        <v>17243.633750000001</v>
      </c>
      <c r="K2901" s="3">
        <v>26528.667307692307</v>
      </c>
      <c r="L2901" s="4">
        <v>0.35</v>
      </c>
    </row>
    <row r="2902" spans="1:12" x14ac:dyDescent="0.35">
      <c r="A2902" s="1" t="s">
        <v>5033</v>
      </c>
      <c r="B2902" t="s">
        <v>2453</v>
      </c>
      <c r="C2902" t="s">
        <v>13</v>
      </c>
      <c r="D2902" t="s">
        <v>14</v>
      </c>
      <c r="E2902">
        <v>1</v>
      </c>
      <c r="F2902" s="2">
        <v>12205</v>
      </c>
      <c r="G2902" s="3">
        <v>29875.831999999999</v>
      </c>
      <c r="H2902" s="3">
        <v>122.05</v>
      </c>
      <c r="I2902" s="3">
        <v>573.63499999999999</v>
      </c>
      <c r="J2902" s="3">
        <v>12900.684999999999</v>
      </c>
      <c r="K2902" s="3">
        <v>19847.207692307689</v>
      </c>
      <c r="L2902" s="4">
        <v>0.34999999999999992</v>
      </c>
    </row>
    <row r="2903" spans="1:12" x14ac:dyDescent="0.35">
      <c r="A2903" s="1" t="s">
        <v>5034</v>
      </c>
      <c r="B2903" t="s">
        <v>2456</v>
      </c>
      <c r="C2903" t="s">
        <v>13</v>
      </c>
      <c r="D2903" t="s">
        <v>14</v>
      </c>
      <c r="E2903">
        <v>1</v>
      </c>
      <c r="F2903" s="2">
        <v>11130.63</v>
      </c>
      <c r="G2903" s="3">
        <v>27245.948</v>
      </c>
      <c r="H2903" s="3">
        <v>111.30629999999999</v>
      </c>
      <c r="I2903" s="3">
        <v>523.13960999999995</v>
      </c>
      <c r="J2903" s="3">
        <v>11765.07591</v>
      </c>
      <c r="K2903" s="3">
        <v>18100.116784615384</v>
      </c>
      <c r="L2903" s="4">
        <v>0.35</v>
      </c>
    </row>
    <row r="2904" spans="1:12" x14ac:dyDescent="0.35">
      <c r="A2904" s="1" t="s">
        <v>5035</v>
      </c>
      <c r="B2904" t="s">
        <v>2459</v>
      </c>
      <c r="C2904" t="s">
        <v>13</v>
      </c>
      <c r="D2904" t="s">
        <v>14</v>
      </c>
      <c r="E2904">
        <v>1</v>
      </c>
      <c r="F2904" s="2">
        <v>11228.75</v>
      </c>
      <c r="G2904" s="3">
        <v>27486.132000000001</v>
      </c>
      <c r="H2904" s="3">
        <v>112.28750000000001</v>
      </c>
      <c r="I2904" s="3">
        <v>527.75125000000003</v>
      </c>
      <c r="J2904" s="3">
        <v>11868.78875</v>
      </c>
      <c r="K2904" s="3">
        <v>18259.674999999999</v>
      </c>
      <c r="L2904" s="4">
        <v>0.35</v>
      </c>
    </row>
    <row r="2905" spans="1:12" x14ac:dyDescent="0.35">
      <c r="A2905" s="1" t="s">
        <v>5036</v>
      </c>
      <c r="B2905" t="s">
        <v>3889</v>
      </c>
      <c r="C2905" t="s">
        <v>13</v>
      </c>
      <c r="D2905" t="s">
        <v>14</v>
      </c>
      <c r="E2905">
        <v>1</v>
      </c>
      <c r="F2905" s="2">
        <v>12831.88</v>
      </c>
      <c r="G2905" s="3">
        <v>31410.321</v>
      </c>
      <c r="H2905" s="3">
        <v>128.31879999999998</v>
      </c>
      <c r="I2905" s="3">
        <v>603.09835999999996</v>
      </c>
      <c r="J2905" s="3">
        <v>13563.297159999998</v>
      </c>
      <c r="K2905" s="3">
        <v>20866.611015384613</v>
      </c>
      <c r="L2905" s="4">
        <v>0.35000000000000003</v>
      </c>
    </row>
    <row r="2906" spans="1:12" x14ac:dyDescent="0.35">
      <c r="A2906" s="1" t="s">
        <v>5037</v>
      </c>
      <c r="B2906" t="s">
        <v>3889</v>
      </c>
      <c r="C2906" t="s">
        <v>13</v>
      </c>
      <c r="D2906" t="s">
        <v>14</v>
      </c>
      <c r="E2906">
        <v>1</v>
      </c>
      <c r="F2906" s="2">
        <v>14076.88</v>
      </c>
      <c r="G2906" s="3">
        <v>34457.875</v>
      </c>
      <c r="H2906" s="3">
        <v>140.7688</v>
      </c>
      <c r="I2906" s="3">
        <v>661.61335999999994</v>
      </c>
      <c r="J2906" s="3">
        <v>14879.262159999998</v>
      </c>
      <c r="K2906" s="3">
        <v>22891.172553846151</v>
      </c>
      <c r="L2906" s="4">
        <v>0.35</v>
      </c>
    </row>
    <row r="2907" spans="1:12" x14ac:dyDescent="0.35">
      <c r="A2907" s="1" t="s">
        <v>5038</v>
      </c>
      <c r="B2907" t="s">
        <v>3889</v>
      </c>
      <c r="C2907" t="s">
        <v>13</v>
      </c>
      <c r="D2907" t="s">
        <v>14</v>
      </c>
      <c r="E2907">
        <v>1</v>
      </c>
      <c r="F2907" s="2">
        <v>13586.88</v>
      </c>
      <c r="G2907" s="3">
        <v>33258.444000000003</v>
      </c>
      <c r="H2907" s="3">
        <v>135.86879999999999</v>
      </c>
      <c r="I2907" s="3">
        <v>638.58335999999997</v>
      </c>
      <c r="J2907" s="3">
        <v>14361.33216</v>
      </c>
      <c r="K2907" s="3">
        <v>22094.357169230767</v>
      </c>
      <c r="L2907" s="4">
        <v>0.34999999999999992</v>
      </c>
    </row>
    <row r="2908" spans="1:12" x14ac:dyDescent="0.35">
      <c r="A2908" s="1" t="s">
        <v>5039</v>
      </c>
      <c r="B2908" t="s">
        <v>3889</v>
      </c>
      <c r="C2908" t="s">
        <v>13</v>
      </c>
      <c r="D2908" t="s">
        <v>14</v>
      </c>
      <c r="E2908">
        <v>1</v>
      </c>
      <c r="F2908" s="2">
        <v>15300.63</v>
      </c>
      <c r="G2908" s="3">
        <v>37453.415999999997</v>
      </c>
      <c r="H2908" s="3">
        <v>153.00629999999998</v>
      </c>
      <c r="I2908" s="3">
        <v>719.12960999999996</v>
      </c>
      <c r="J2908" s="3">
        <v>16172.765909999998</v>
      </c>
      <c r="K2908" s="3">
        <v>24881.178323076918</v>
      </c>
      <c r="L2908" s="4">
        <v>0.34999999999999992</v>
      </c>
    </row>
    <row r="2909" spans="1:12" x14ac:dyDescent="0.35">
      <c r="A2909" s="1" t="s">
        <v>5040</v>
      </c>
      <c r="B2909" t="s">
        <v>2461</v>
      </c>
      <c r="C2909" t="s">
        <v>13</v>
      </c>
      <c r="D2909" t="s">
        <v>14</v>
      </c>
      <c r="E2909">
        <v>1</v>
      </c>
      <c r="F2909" s="2">
        <v>13178.13</v>
      </c>
      <c r="G2909" s="3">
        <v>32257.892</v>
      </c>
      <c r="H2909" s="3">
        <v>131.78129999999999</v>
      </c>
      <c r="I2909" s="3">
        <v>619.37211000000002</v>
      </c>
      <c r="J2909" s="3">
        <v>13929.28341</v>
      </c>
      <c r="K2909" s="3">
        <v>21429.666784615383</v>
      </c>
      <c r="L2909" s="4">
        <v>0.35</v>
      </c>
    </row>
    <row r="2910" spans="1:12" x14ac:dyDescent="0.35">
      <c r="A2910" s="1" t="s">
        <v>5041</v>
      </c>
      <c r="B2910" t="s">
        <v>2461</v>
      </c>
      <c r="C2910" t="s">
        <v>13</v>
      </c>
      <c r="D2910" t="s">
        <v>14</v>
      </c>
      <c r="E2910">
        <v>1</v>
      </c>
      <c r="F2910" s="2">
        <v>15498.13</v>
      </c>
      <c r="G2910" s="3">
        <v>37936.864000000001</v>
      </c>
      <c r="H2910" s="3">
        <v>154.9813</v>
      </c>
      <c r="I2910" s="3">
        <v>728.41210999999998</v>
      </c>
      <c r="J2910" s="3">
        <v>16381.523409999998</v>
      </c>
      <c r="K2910" s="3">
        <v>25202.343707692304</v>
      </c>
      <c r="L2910" s="4">
        <v>0.35</v>
      </c>
    </row>
    <row r="2911" spans="1:12" x14ac:dyDescent="0.35">
      <c r="A2911" s="1" t="s">
        <v>5042</v>
      </c>
      <c r="B2911" t="s">
        <v>2461</v>
      </c>
      <c r="C2911" t="s">
        <v>13</v>
      </c>
      <c r="D2911" t="s">
        <v>14</v>
      </c>
      <c r="E2911">
        <v>1</v>
      </c>
      <c r="F2911" s="2">
        <v>17452.5</v>
      </c>
      <c r="G2911" s="3">
        <v>42720.843000000001</v>
      </c>
      <c r="H2911" s="3">
        <v>174.52500000000001</v>
      </c>
      <c r="I2911" s="3">
        <v>820.26750000000004</v>
      </c>
      <c r="J2911" s="3">
        <v>18447.292500000003</v>
      </c>
      <c r="K2911" s="3">
        <v>28380.450000000004</v>
      </c>
      <c r="L2911" s="4">
        <v>0.35</v>
      </c>
    </row>
    <row r="2912" spans="1:12" x14ac:dyDescent="0.35">
      <c r="A2912" s="1" t="s">
        <v>5043</v>
      </c>
      <c r="B2912" t="s">
        <v>2464</v>
      </c>
      <c r="C2912" t="s">
        <v>13</v>
      </c>
      <c r="D2912" t="s">
        <v>14</v>
      </c>
      <c r="E2912">
        <v>1</v>
      </c>
      <c r="F2912" s="2">
        <v>13294.38</v>
      </c>
      <c r="G2912" s="3">
        <v>32542.451000000001</v>
      </c>
      <c r="H2912" s="3">
        <v>132.94379999999998</v>
      </c>
      <c r="I2912" s="3">
        <v>624.83585999999991</v>
      </c>
      <c r="J2912" s="3">
        <v>14052.159659999998</v>
      </c>
      <c r="K2912" s="3">
        <v>21618.707169230765</v>
      </c>
      <c r="L2912" s="4">
        <v>0.35</v>
      </c>
    </row>
    <row r="2913" spans="1:12" x14ac:dyDescent="0.35">
      <c r="A2913" s="1" t="s">
        <v>5044</v>
      </c>
      <c r="B2913" t="s">
        <v>2464</v>
      </c>
      <c r="C2913" t="s">
        <v>13</v>
      </c>
      <c r="D2913" t="s">
        <v>14</v>
      </c>
      <c r="E2913">
        <v>1</v>
      </c>
      <c r="F2913" s="2">
        <v>14076.88</v>
      </c>
      <c r="G2913" s="3">
        <v>34457.875</v>
      </c>
      <c r="H2913" s="3">
        <v>140.7688</v>
      </c>
      <c r="I2913" s="3">
        <v>661.61335999999994</v>
      </c>
      <c r="J2913" s="3">
        <v>14879.262159999998</v>
      </c>
      <c r="K2913" s="3">
        <v>22891.172553846151</v>
      </c>
      <c r="L2913" s="4">
        <v>0.35</v>
      </c>
    </row>
    <row r="2914" spans="1:12" x14ac:dyDescent="0.35">
      <c r="A2914" s="1" t="s">
        <v>5045</v>
      </c>
      <c r="B2914" t="s">
        <v>2469</v>
      </c>
      <c r="C2914" t="s">
        <v>13</v>
      </c>
      <c r="D2914" t="s">
        <v>14</v>
      </c>
      <c r="E2914">
        <v>1</v>
      </c>
      <c r="F2914" s="2">
        <v>15431.25</v>
      </c>
      <c r="G2914" s="3">
        <v>37773.152999999998</v>
      </c>
      <c r="H2914" s="3">
        <v>154.3125</v>
      </c>
      <c r="I2914" s="3">
        <v>725.26874999999995</v>
      </c>
      <c r="J2914" s="3">
        <v>16310.831249999999</v>
      </c>
      <c r="K2914" s="3">
        <v>25093.586538461535</v>
      </c>
      <c r="L2914" s="4">
        <v>0.34999999999999992</v>
      </c>
    </row>
    <row r="2915" spans="1:12" x14ac:dyDescent="0.35">
      <c r="A2915" s="1" t="s">
        <v>5046</v>
      </c>
      <c r="B2915" t="s">
        <v>2480</v>
      </c>
      <c r="C2915" t="s">
        <v>13</v>
      </c>
      <c r="D2915" t="s">
        <v>14</v>
      </c>
      <c r="E2915">
        <v>1</v>
      </c>
      <c r="F2915" s="2">
        <v>9854.3799999999992</v>
      </c>
      <c r="G2915" s="3">
        <v>24121.899000000001</v>
      </c>
      <c r="H2915" s="3">
        <v>98.54379999999999</v>
      </c>
      <c r="I2915" s="3">
        <v>463.15585999999996</v>
      </c>
      <c r="J2915" s="3">
        <v>10416.079659999999</v>
      </c>
      <c r="K2915" s="3">
        <v>16024.737938461538</v>
      </c>
      <c r="L2915" s="4">
        <v>0.35000000000000003</v>
      </c>
    </row>
    <row r="2916" spans="1:12" x14ac:dyDescent="0.35">
      <c r="A2916" s="1" t="s">
        <v>5047</v>
      </c>
      <c r="B2916" t="s">
        <v>2480</v>
      </c>
      <c r="C2916" t="s">
        <v>13</v>
      </c>
      <c r="D2916" t="s">
        <v>14</v>
      </c>
      <c r="E2916">
        <v>1</v>
      </c>
      <c r="F2916" s="2">
        <v>12888.13</v>
      </c>
      <c r="G2916" s="3">
        <v>31548.013999999999</v>
      </c>
      <c r="H2916" s="3">
        <v>128.88129999999998</v>
      </c>
      <c r="I2916" s="3">
        <v>605.74210999999991</v>
      </c>
      <c r="J2916" s="3">
        <v>13622.753409999998</v>
      </c>
      <c r="K2916" s="3">
        <v>20958.082169230765</v>
      </c>
      <c r="L2916" s="4">
        <v>0.35</v>
      </c>
    </row>
    <row r="2917" spans="1:12" x14ac:dyDescent="0.35">
      <c r="A2917" s="1" t="s">
        <v>5048</v>
      </c>
      <c r="B2917" t="s">
        <v>2480</v>
      </c>
      <c r="C2917" t="s">
        <v>13</v>
      </c>
      <c r="D2917" t="s">
        <v>14</v>
      </c>
      <c r="E2917">
        <v>1</v>
      </c>
      <c r="F2917" s="2">
        <v>11650.63</v>
      </c>
      <c r="G2917" s="3">
        <v>28518.816999999999</v>
      </c>
      <c r="H2917" s="3">
        <v>116.5063</v>
      </c>
      <c r="I2917" s="3">
        <v>547.57961</v>
      </c>
      <c r="J2917" s="3">
        <v>12314.715909999999</v>
      </c>
      <c r="K2917" s="3">
        <v>18945.716784615382</v>
      </c>
      <c r="L2917" s="4">
        <v>0.35</v>
      </c>
    </row>
    <row r="2918" spans="1:12" x14ac:dyDescent="0.35">
      <c r="A2918" s="1" t="s">
        <v>5049</v>
      </c>
      <c r="B2918" t="s">
        <v>3910</v>
      </c>
      <c r="C2918" t="s">
        <v>13</v>
      </c>
      <c r="D2918" t="s">
        <v>14</v>
      </c>
      <c r="E2918">
        <v>1</v>
      </c>
      <c r="F2918" s="2">
        <v>11616.25</v>
      </c>
      <c r="G2918" s="3">
        <v>28434.66</v>
      </c>
      <c r="H2918" s="3">
        <v>116.16250000000001</v>
      </c>
      <c r="I2918" s="3">
        <v>545.96375</v>
      </c>
      <c r="J2918" s="3">
        <v>12278.376250000001</v>
      </c>
      <c r="K2918" s="3">
        <v>18889.809615384616</v>
      </c>
      <c r="L2918" s="4">
        <v>0.35</v>
      </c>
    </row>
    <row r="2919" spans="1:12" x14ac:dyDescent="0.35">
      <c r="A2919" s="1" t="s">
        <v>5050</v>
      </c>
      <c r="B2919" t="s">
        <v>3915</v>
      </c>
      <c r="C2919" t="s">
        <v>13</v>
      </c>
      <c r="D2919" t="s">
        <v>14</v>
      </c>
      <c r="E2919">
        <v>1</v>
      </c>
      <c r="F2919" s="2">
        <v>11501.25</v>
      </c>
      <c r="G2919" s="3">
        <v>28153.16</v>
      </c>
      <c r="H2919" s="3">
        <v>115.0125</v>
      </c>
      <c r="I2919" s="3">
        <v>540.55875000000003</v>
      </c>
      <c r="J2919" s="3">
        <v>12156.821250000001</v>
      </c>
      <c r="K2919" s="3">
        <v>18702.801923076924</v>
      </c>
      <c r="L2919" s="4">
        <v>0.35</v>
      </c>
    </row>
    <row r="2920" spans="1:12" x14ac:dyDescent="0.35">
      <c r="A2920" s="1" t="s">
        <v>5051</v>
      </c>
      <c r="B2920" t="s">
        <v>3915</v>
      </c>
      <c r="C2920" t="s">
        <v>13</v>
      </c>
      <c r="D2920" t="s">
        <v>14</v>
      </c>
      <c r="E2920">
        <v>1</v>
      </c>
      <c r="F2920" s="2">
        <v>12604.38</v>
      </c>
      <c r="G2920" s="3">
        <v>30853.446</v>
      </c>
      <c r="H2920" s="3">
        <v>126.04379999999999</v>
      </c>
      <c r="I2920" s="3">
        <v>592.40585999999996</v>
      </c>
      <c r="J2920" s="3">
        <v>13322.829659999999</v>
      </c>
      <c r="K2920" s="3">
        <v>20496.661015384612</v>
      </c>
      <c r="L2920" s="4">
        <v>0.34999999999999992</v>
      </c>
    </row>
    <row r="2921" spans="1:12" x14ac:dyDescent="0.35">
      <c r="A2921" s="1" t="s">
        <v>5052</v>
      </c>
      <c r="B2921" t="s">
        <v>3915</v>
      </c>
      <c r="C2921" t="s">
        <v>13</v>
      </c>
      <c r="D2921" t="s">
        <v>14</v>
      </c>
      <c r="E2921">
        <v>1</v>
      </c>
      <c r="F2921" s="2">
        <v>12157.5</v>
      </c>
      <c r="G2921" s="3">
        <v>29759.553</v>
      </c>
      <c r="H2921" s="3">
        <v>121.575</v>
      </c>
      <c r="I2921" s="3">
        <v>571.40250000000003</v>
      </c>
      <c r="J2921" s="3">
        <v>12850.477500000001</v>
      </c>
      <c r="K2921" s="3">
        <v>19769.965384615385</v>
      </c>
      <c r="L2921" s="4">
        <v>0.35</v>
      </c>
    </row>
    <row r="2922" spans="1:12" x14ac:dyDescent="0.35">
      <c r="A2922" s="1" t="s">
        <v>5053</v>
      </c>
      <c r="B2922" t="s">
        <v>3915</v>
      </c>
      <c r="C2922" t="s">
        <v>13</v>
      </c>
      <c r="D2922" t="s">
        <v>14</v>
      </c>
      <c r="E2922">
        <v>1</v>
      </c>
      <c r="F2922" s="2">
        <v>11295</v>
      </c>
      <c r="G2922" s="3">
        <v>27648.296999999999</v>
      </c>
      <c r="H2922" s="3">
        <v>112.95</v>
      </c>
      <c r="I2922" s="3">
        <v>530.86500000000001</v>
      </c>
      <c r="J2922" s="3">
        <v>11938.815000000001</v>
      </c>
      <c r="K2922" s="3">
        <v>18367.407692307694</v>
      </c>
      <c r="L2922" s="4">
        <v>0.35000000000000003</v>
      </c>
    </row>
    <row r="2923" spans="1:12" x14ac:dyDescent="0.35">
      <c r="A2923" s="1" t="s">
        <v>5054</v>
      </c>
      <c r="B2923" t="s">
        <v>3915</v>
      </c>
      <c r="C2923" t="s">
        <v>13</v>
      </c>
      <c r="D2923" t="s">
        <v>14</v>
      </c>
      <c r="E2923">
        <v>1</v>
      </c>
      <c r="F2923" s="2">
        <v>13063.75</v>
      </c>
      <c r="G2923" s="3">
        <v>31977.903999999999</v>
      </c>
      <c r="H2923" s="3">
        <v>130.63749999999999</v>
      </c>
      <c r="I2923" s="3">
        <v>613.99625000000003</v>
      </c>
      <c r="J2923" s="3">
        <v>13808.383750000001</v>
      </c>
      <c r="K2923" s="3">
        <v>21243.667307692307</v>
      </c>
      <c r="L2923" s="4">
        <v>0.34999999999999992</v>
      </c>
    </row>
    <row r="2924" spans="1:12" x14ac:dyDescent="0.35">
      <c r="A2924" s="1" t="s">
        <v>5055</v>
      </c>
      <c r="B2924" t="s">
        <v>3918</v>
      </c>
      <c r="C2924" t="s">
        <v>13</v>
      </c>
      <c r="D2924" t="s">
        <v>14</v>
      </c>
      <c r="E2924">
        <v>1</v>
      </c>
      <c r="F2924" s="2">
        <v>12007.5</v>
      </c>
      <c r="G2924" s="3">
        <v>29392.383999999998</v>
      </c>
      <c r="H2924" s="3">
        <v>120.075</v>
      </c>
      <c r="I2924" s="3">
        <v>564.35249999999996</v>
      </c>
      <c r="J2924" s="3">
        <v>12691.927500000002</v>
      </c>
      <c r="K2924" s="3">
        <v>19526.042307692311</v>
      </c>
      <c r="L2924" s="4">
        <v>0.35000000000000003</v>
      </c>
    </row>
    <row r="2925" spans="1:12" x14ac:dyDescent="0.35">
      <c r="A2925" s="1" t="s">
        <v>5056</v>
      </c>
      <c r="B2925" t="s">
        <v>5057</v>
      </c>
      <c r="C2925" t="s">
        <v>13</v>
      </c>
      <c r="D2925" t="s">
        <v>14</v>
      </c>
      <c r="E2925">
        <v>1</v>
      </c>
      <c r="F2925" s="2">
        <v>12446.88</v>
      </c>
      <c r="G2925" s="3">
        <v>30467.907999999999</v>
      </c>
      <c r="H2925" s="3">
        <v>124.4688</v>
      </c>
      <c r="I2925" s="3">
        <v>585.00335999999993</v>
      </c>
      <c r="J2925" s="3">
        <v>13156.35216</v>
      </c>
      <c r="K2925" s="3">
        <v>20240.541784615383</v>
      </c>
      <c r="L2925" s="4">
        <v>0.34999999999999992</v>
      </c>
    </row>
    <row r="2926" spans="1:12" x14ac:dyDescent="0.35">
      <c r="A2926" s="1" t="s">
        <v>5058</v>
      </c>
      <c r="B2926" t="s">
        <v>3724</v>
      </c>
      <c r="C2926" t="s">
        <v>13</v>
      </c>
      <c r="D2926" t="s">
        <v>14</v>
      </c>
      <c r="E2926">
        <v>1</v>
      </c>
      <c r="F2926" s="2">
        <v>12005</v>
      </c>
      <c r="G2926" s="3">
        <v>29386.257000000001</v>
      </c>
      <c r="H2926" s="3">
        <v>120.05</v>
      </c>
      <c r="I2926" s="3">
        <v>564.23500000000001</v>
      </c>
      <c r="J2926" s="3">
        <v>12689.285</v>
      </c>
      <c r="K2926" s="3">
        <v>19521.976923076923</v>
      </c>
      <c r="L2926" s="4">
        <v>0.35000000000000003</v>
      </c>
    </row>
    <row r="2927" spans="1:12" x14ac:dyDescent="0.35">
      <c r="A2927" s="1" t="s">
        <v>5059</v>
      </c>
      <c r="B2927" t="s">
        <v>5060</v>
      </c>
      <c r="C2927" t="s">
        <v>13</v>
      </c>
      <c r="D2927" t="s">
        <v>14</v>
      </c>
      <c r="E2927">
        <v>1</v>
      </c>
      <c r="F2927" s="2">
        <v>14045.63</v>
      </c>
      <c r="G2927" s="3">
        <v>34381.39</v>
      </c>
      <c r="H2927" s="3">
        <v>140.4563</v>
      </c>
      <c r="I2927" s="3">
        <v>660.14460999999994</v>
      </c>
      <c r="J2927" s="3">
        <v>14846.230909999998</v>
      </c>
      <c r="K2927" s="3">
        <v>22840.355246153842</v>
      </c>
      <c r="L2927" s="4">
        <v>0.35</v>
      </c>
    </row>
    <row r="2928" spans="1:12" x14ac:dyDescent="0.35">
      <c r="A2928" s="1" t="s">
        <v>5061</v>
      </c>
      <c r="B2928" t="s">
        <v>3727</v>
      </c>
      <c r="C2928" t="s">
        <v>13</v>
      </c>
      <c r="D2928" t="s">
        <v>14</v>
      </c>
      <c r="E2928">
        <v>1</v>
      </c>
      <c r="F2928" s="2">
        <v>7866.25</v>
      </c>
      <c r="G2928" s="3">
        <v>19255.286</v>
      </c>
      <c r="H2928" s="3">
        <v>78.662500000000009</v>
      </c>
      <c r="I2928" s="3">
        <v>369.71375</v>
      </c>
      <c r="J2928" s="3">
        <v>8314.6262500000012</v>
      </c>
      <c r="K2928" s="3">
        <v>12791.732692307694</v>
      </c>
      <c r="L2928" s="4">
        <v>0.35000000000000003</v>
      </c>
    </row>
    <row r="2929" spans="1:12" x14ac:dyDescent="0.35">
      <c r="A2929" s="1" t="s">
        <v>5062</v>
      </c>
      <c r="B2929" t="s">
        <v>2484</v>
      </c>
      <c r="C2929" t="s">
        <v>13</v>
      </c>
      <c r="D2929" t="s">
        <v>14</v>
      </c>
      <c r="E2929">
        <v>1</v>
      </c>
      <c r="F2929" s="2">
        <v>17951.88</v>
      </c>
      <c r="G2929" s="3">
        <v>43943.243999999999</v>
      </c>
      <c r="H2929" s="3">
        <v>179.51880000000003</v>
      </c>
      <c r="I2929" s="3">
        <v>843.73836000000006</v>
      </c>
      <c r="J2929" s="3">
        <v>18975.137160000002</v>
      </c>
      <c r="K2929" s="3">
        <v>29192.51870769231</v>
      </c>
      <c r="L2929" s="4">
        <v>0.35</v>
      </c>
    </row>
    <row r="2930" spans="1:12" x14ac:dyDescent="0.35">
      <c r="A2930" s="1" t="s">
        <v>5063</v>
      </c>
      <c r="B2930" t="s">
        <v>2484</v>
      </c>
      <c r="C2930" t="s">
        <v>13</v>
      </c>
      <c r="D2930" t="s">
        <v>14</v>
      </c>
      <c r="E2930">
        <v>1</v>
      </c>
      <c r="F2930" s="2">
        <v>16233.75</v>
      </c>
      <c r="G2930" s="3">
        <v>39737.544000000002</v>
      </c>
      <c r="H2930" s="3">
        <v>162.33750000000001</v>
      </c>
      <c r="I2930" s="3">
        <v>762.98625000000004</v>
      </c>
      <c r="J2930" s="3">
        <v>17159.073750000003</v>
      </c>
      <c r="K2930" s="3">
        <v>26398.575000000004</v>
      </c>
      <c r="L2930" s="4">
        <v>0.35</v>
      </c>
    </row>
    <row r="2931" spans="1:12" x14ac:dyDescent="0.35">
      <c r="A2931" s="1" t="s">
        <v>5064</v>
      </c>
      <c r="B2931" t="s">
        <v>2486</v>
      </c>
      <c r="C2931" t="s">
        <v>13</v>
      </c>
      <c r="D2931" t="s">
        <v>14</v>
      </c>
      <c r="E2931">
        <v>1</v>
      </c>
      <c r="F2931" s="2">
        <v>29300</v>
      </c>
      <c r="G2931" s="3">
        <v>71721.562999999995</v>
      </c>
      <c r="H2931" s="3">
        <v>293</v>
      </c>
      <c r="I2931" s="3">
        <v>1377.1</v>
      </c>
      <c r="J2931" s="3">
        <v>30970.1</v>
      </c>
      <c r="K2931" s="3">
        <v>47646.307692307688</v>
      </c>
      <c r="L2931" s="4">
        <v>0.35</v>
      </c>
    </row>
    <row r="2932" spans="1:12" x14ac:dyDescent="0.35">
      <c r="A2932" s="1" t="s">
        <v>5065</v>
      </c>
      <c r="B2932" t="s">
        <v>2486</v>
      </c>
      <c r="C2932" t="s">
        <v>13</v>
      </c>
      <c r="D2932" t="s">
        <v>14</v>
      </c>
      <c r="E2932">
        <v>1</v>
      </c>
      <c r="F2932" s="2">
        <v>28272.5</v>
      </c>
      <c r="G2932" s="3">
        <v>69206.411999999997</v>
      </c>
      <c r="H2932" s="3">
        <v>282.72500000000002</v>
      </c>
      <c r="I2932" s="3">
        <v>1328.8074999999999</v>
      </c>
      <c r="J2932" s="3">
        <v>29884.032499999998</v>
      </c>
      <c r="K2932" s="3">
        <v>45975.434615384613</v>
      </c>
      <c r="L2932" s="4">
        <v>0.35000000000000003</v>
      </c>
    </row>
    <row r="2933" spans="1:12" x14ac:dyDescent="0.35">
      <c r="A2933" s="1" t="s">
        <v>5066</v>
      </c>
      <c r="B2933" t="s">
        <v>2486</v>
      </c>
      <c r="C2933" t="s">
        <v>13</v>
      </c>
      <c r="D2933" t="s">
        <v>14</v>
      </c>
      <c r="E2933">
        <v>1</v>
      </c>
      <c r="F2933" s="2">
        <v>33150</v>
      </c>
      <c r="G2933" s="3">
        <v>81145.736000000004</v>
      </c>
      <c r="H2933" s="3">
        <v>331.5</v>
      </c>
      <c r="I2933" s="3">
        <v>1558.05</v>
      </c>
      <c r="J2933" s="3">
        <v>35039.550000000003</v>
      </c>
      <c r="K2933" s="3">
        <v>53907</v>
      </c>
      <c r="L2933" s="4">
        <v>0.34999999999999992</v>
      </c>
    </row>
    <row r="2934" spans="1:12" x14ac:dyDescent="0.35">
      <c r="A2934" s="1" t="s">
        <v>5067</v>
      </c>
      <c r="B2934" t="s">
        <v>2486</v>
      </c>
      <c r="C2934" t="s">
        <v>13</v>
      </c>
      <c r="D2934" t="s">
        <v>14</v>
      </c>
      <c r="E2934">
        <v>1</v>
      </c>
      <c r="F2934" s="2">
        <v>34355.629999999997</v>
      </c>
      <c r="G2934" s="3">
        <v>84096.913</v>
      </c>
      <c r="H2934" s="3">
        <v>343.55629999999996</v>
      </c>
      <c r="I2934" s="3">
        <v>1614.71461</v>
      </c>
      <c r="J2934" s="3">
        <v>36313.900909999997</v>
      </c>
      <c r="K2934" s="3">
        <v>55867.539861538455</v>
      </c>
      <c r="L2934" s="4">
        <v>0.35</v>
      </c>
    </row>
    <row r="2935" spans="1:12" x14ac:dyDescent="0.35">
      <c r="A2935" s="1" t="s">
        <v>5068</v>
      </c>
      <c r="B2935" t="s">
        <v>2489</v>
      </c>
      <c r="C2935" t="s">
        <v>13</v>
      </c>
      <c r="D2935" t="s">
        <v>14</v>
      </c>
      <c r="E2935">
        <v>1</v>
      </c>
      <c r="F2935" s="2">
        <v>26509.38</v>
      </c>
      <c r="G2935" s="3">
        <v>64890.593000000001</v>
      </c>
      <c r="H2935" s="3">
        <v>265.09379999999999</v>
      </c>
      <c r="I2935" s="3">
        <v>1245.9408600000002</v>
      </c>
      <c r="J2935" s="3">
        <v>28020.414659999999</v>
      </c>
      <c r="K2935" s="3">
        <v>43108.330246153841</v>
      </c>
      <c r="L2935" s="4">
        <v>0.34999999999999992</v>
      </c>
    </row>
    <row r="2936" spans="1:12" x14ac:dyDescent="0.35">
      <c r="A2936" s="1" t="s">
        <v>5069</v>
      </c>
      <c r="B2936" t="s">
        <v>2489</v>
      </c>
      <c r="C2936" t="s">
        <v>13</v>
      </c>
      <c r="D2936" t="s">
        <v>14</v>
      </c>
      <c r="E2936">
        <v>1</v>
      </c>
      <c r="F2936" s="2">
        <v>29160.63</v>
      </c>
      <c r="G2936" s="3">
        <v>71380.410999999993</v>
      </c>
      <c r="H2936" s="3">
        <v>291.60630000000003</v>
      </c>
      <c r="I2936" s="3">
        <v>1370.54961</v>
      </c>
      <c r="J2936" s="3">
        <v>30822.785909999999</v>
      </c>
      <c r="K2936" s="3">
        <v>47419.670630769229</v>
      </c>
      <c r="L2936" s="4">
        <v>0.35000000000000003</v>
      </c>
    </row>
    <row r="2937" spans="1:12" x14ac:dyDescent="0.35">
      <c r="A2937" s="1" t="s">
        <v>5070</v>
      </c>
      <c r="B2937" t="s">
        <v>2489</v>
      </c>
      <c r="C2937" t="s">
        <v>13</v>
      </c>
      <c r="D2937" t="s">
        <v>14</v>
      </c>
      <c r="E2937">
        <v>1</v>
      </c>
      <c r="F2937" s="2">
        <v>29160.63</v>
      </c>
      <c r="G2937" s="3">
        <v>71380.410999999993</v>
      </c>
      <c r="H2937" s="3">
        <v>291.60630000000003</v>
      </c>
      <c r="I2937" s="3">
        <v>1370.54961</v>
      </c>
      <c r="J2937" s="3">
        <v>30822.785909999999</v>
      </c>
      <c r="K2937" s="3">
        <v>47419.670630769229</v>
      </c>
      <c r="L2937" s="4">
        <v>0.35000000000000003</v>
      </c>
    </row>
    <row r="2938" spans="1:12" x14ac:dyDescent="0.35">
      <c r="A2938" s="1" t="s">
        <v>5071</v>
      </c>
      <c r="B2938" t="s">
        <v>2489</v>
      </c>
      <c r="C2938" t="s">
        <v>13</v>
      </c>
      <c r="D2938" t="s">
        <v>14</v>
      </c>
      <c r="E2938">
        <v>1</v>
      </c>
      <c r="F2938" s="2">
        <v>34053.75</v>
      </c>
      <c r="G2938" s="3">
        <v>83357.960000000006</v>
      </c>
      <c r="H2938" s="3">
        <v>340.53750000000002</v>
      </c>
      <c r="I2938" s="3">
        <v>1600.5262499999999</v>
      </c>
      <c r="J2938" s="3">
        <v>35994.813750000001</v>
      </c>
      <c r="K2938" s="3">
        <v>55376.636538461542</v>
      </c>
      <c r="L2938" s="4">
        <v>0.35000000000000003</v>
      </c>
    </row>
    <row r="2939" spans="1:12" x14ac:dyDescent="0.35">
      <c r="A2939" s="1" t="s">
        <v>5072</v>
      </c>
      <c r="B2939" t="s">
        <v>2491</v>
      </c>
      <c r="C2939" t="s">
        <v>13</v>
      </c>
      <c r="D2939" t="s">
        <v>14</v>
      </c>
      <c r="E2939">
        <v>1</v>
      </c>
      <c r="F2939" s="2">
        <v>30048.13</v>
      </c>
      <c r="G2939" s="3">
        <v>73552.864000000001</v>
      </c>
      <c r="H2939" s="3">
        <v>300.48130000000003</v>
      </c>
      <c r="I2939" s="3">
        <v>1412.2621100000001</v>
      </c>
      <c r="J2939" s="3">
        <v>31760.87341</v>
      </c>
      <c r="K2939" s="3">
        <v>48862.882169230768</v>
      </c>
      <c r="L2939" s="4">
        <v>0.35</v>
      </c>
    </row>
    <row r="2940" spans="1:12" x14ac:dyDescent="0.35">
      <c r="A2940" s="1" t="s">
        <v>5073</v>
      </c>
      <c r="B2940" t="s">
        <v>2491</v>
      </c>
      <c r="C2940" t="s">
        <v>13</v>
      </c>
      <c r="D2940" t="s">
        <v>14</v>
      </c>
      <c r="E2940">
        <v>1</v>
      </c>
      <c r="F2940" s="2">
        <v>33150</v>
      </c>
      <c r="G2940" s="3">
        <v>81145.736000000004</v>
      </c>
      <c r="H2940" s="3">
        <v>331.5</v>
      </c>
      <c r="I2940" s="3">
        <v>1558.05</v>
      </c>
      <c r="J2940" s="3">
        <v>35039.550000000003</v>
      </c>
      <c r="K2940" s="3">
        <v>53907</v>
      </c>
      <c r="L2940" s="4">
        <v>0.34999999999999992</v>
      </c>
    </row>
    <row r="2941" spans="1:12" x14ac:dyDescent="0.35">
      <c r="A2941" s="1" t="s">
        <v>5074</v>
      </c>
      <c r="B2941" t="s">
        <v>2491</v>
      </c>
      <c r="C2941" t="s">
        <v>13</v>
      </c>
      <c r="D2941" t="s">
        <v>14</v>
      </c>
      <c r="E2941">
        <v>1</v>
      </c>
      <c r="F2941" s="2">
        <v>34074.379999999997</v>
      </c>
      <c r="G2941" s="3">
        <v>83408.460000000006</v>
      </c>
      <c r="H2941" s="3">
        <v>340.74379999999996</v>
      </c>
      <c r="I2941" s="3">
        <v>1601.49586</v>
      </c>
      <c r="J2941" s="3">
        <v>36016.619659999997</v>
      </c>
      <c r="K2941" s="3">
        <v>55410.184092307689</v>
      </c>
      <c r="L2941" s="4">
        <v>0.35000000000000003</v>
      </c>
    </row>
    <row r="2942" spans="1:12" x14ac:dyDescent="0.35">
      <c r="A2942" s="1" t="s">
        <v>5075</v>
      </c>
      <c r="B2942" t="s">
        <v>2500</v>
      </c>
      <c r="C2942" t="s">
        <v>13</v>
      </c>
      <c r="D2942" t="s">
        <v>14</v>
      </c>
      <c r="E2942">
        <v>1</v>
      </c>
      <c r="F2942" s="2">
        <v>22473.13</v>
      </c>
      <c r="G2942" s="3">
        <v>55010.512999999999</v>
      </c>
      <c r="H2942" s="3">
        <v>224.7313</v>
      </c>
      <c r="I2942" s="3">
        <v>1056.23711</v>
      </c>
      <c r="J2942" s="3">
        <v>23754.098409999999</v>
      </c>
      <c r="K2942" s="3">
        <v>36544.766784615378</v>
      </c>
      <c r="L2942" s="4">
        <v>0.34999999999999992</v>
      </c>
    </row>
    <row r="2943" spans="1:12" x14ac:dyDescent="0.35">
      <c r="A2943" s="1" t="s">
        <v>5076</v>
      </c>
      <c r="B2943" t="s">
        <v>2502</v>
      </c>
      <c r="C2943" t="s">
        <v>13</v>
      </c>
      <c r="D2943" t="s">
        <v>14</v>
      </c>
      <c r="E2943">
        <v>1</v>
      </c>
      <c r="F2943" s="2">
        <v>20430</v>
      </c>
      <c r="G2943" s="3">
        <v>50009.264999999999</v>
      </c>
      <c r="H2943" s="3">
        <v>204.3</v>
      </c>
      <c r="I2943" s="3">
        <v>960.21</v>
      </c>
      <c r="J2943" s="3">
        <v>21594.51</v>
      </c>
      <c r="K2943" s="3">
        <v>33222.323076923072</v>
      </c>
      <c r="L2943" s="4">
        <v>0.35</v>
      </c>
    </row>
    <row r="2944" spans="1:12" x14ac:dyDescent="0.35">
      <c r="A2944" s="1" t="s">
        <v>5077</v>
      </c>
      <c r="B2944" t="s">
        <v>2502</v>
      </c>
      <c r="C2944" t="s">
        <v>13</v>
      </c>
      <c r="D2944" t="s">
        <v>14</v>
      </c>
      <c r="E2944">
        <v>1</v>
      </c>
      <c r="F2944" s="2">
        <v>24107.5</v>
      </c>
      <c r="G2944" s="3">
        <v>59011.186999999998</v>
      </c>
      <c r="H2944" s="3">
        <v>241.07500000000002</v>
      </c>
      <c r="I2944" s="3">
        <v>1133.0525</v>
      </c>
      <c r="J2944" s="3">
        <v>25481.627500000002</v>
      </c>
      <c r="K2944" s="3">
        <v>39202.50384615385</v>
      </c>
      <c r="L2944" s="4">
        <v>0.35</v>
      </c>
    </row>
    <row r="2945" spans="1:12" x14ac:dyDescent="0.35">
      <c r="A2945" s="1" t="s">
        <v>5078</v>
      </c>
      <c r="B2945" t="s">
        <v>2502</v>
      </c>
      <c r="C2945" t="s">
        <v>13</v>
      </c>
      <c r="D2945" t="s">
        <v>14</v>
      </c>
      <c r="E2945">
        <v>1</v>
      </c>
      <c r="F2945" s="2">
        <v>24623.75</v>
      </c>
      <c r="G2945" s="3">
        <v>60274.883000000002</v>
      </c>
      <c r="H2945" s="3">
        <v>246.23750000000001</v>
      </c>
      <c r="I2945" s="3">
        <v>1157.3162500000001</v>
      </c>
      <c r="J2945" s="3">
        <v>26027.303749999999</v>
      </c>
      <c r="K2945" s="3">
        <v>40042.005769230767</v>
      </c>
      <c r="L2945" s="4">
        <v>0.35</v>
      </c>
    </row>
    <row r="2946" spans="1:12" x14ac:dyDescent="0.35">
      <c r="A2946" s="1" t="s">
        <v>5079</v>
      </c>
      <c r="B2946" t="s">
        <v>2505</v>
      </c>
      <c r="C2946" t="s">
        <v>13</v>
      </c>
      <c r="D2946" t="s">
        <v>14</v>
      </c>
      <c r="E2946">
        <v>1</v>
      </c>
      <c r="F2946" s="2">
        <v>24107.5</v>
      </c>
      <c r="G2946" s="3">
        <v>59011.186999999998</v>
      </c>
      <c r="H2946" s="3">
        <v>241.07500000000002</v>
      </c>
      <c r="I2946" s="3">
        <v>1133.0525</v>
      </c>
      <c r="J2946" s="3">
        <v>25481.627500000002</v>
      </c>
      <c r="K2946" s="3">
        <v>39202.50384615385</v>
      </c>
      <c r="L2946" s="4">
        <v>0.35</v>
      </c>
    </row>
    <row r="2947" spans="1:12" x14ac:dyDescent="0.35">
      <c r="A2947" s="1" t="s">
        <v>5080</v>
      </c>
      <c r="B2947" t="s">
        <v>2505</v>
      </c>
      <c r="C2947" t="s">
        <v>13</v>
      </c>
      <c r="D2947" t="s">
        <v>14</v>
      </c>
      <c r="E2947">
        <v>1</v>
      </c>
      <c r="F2947" s="2">
        <v>25518.75</v>
      </c>
      <c r="G2947" s="3">
        <v>62465.692000000003</v>
      </c>
      <c r="H2947" s="3">
        <v>255.1875</v>
      </c>
      <c r="I2947" s="3">
        <v>1199.3812499999999</v>
      </c>
      <c r="J2947" s="3">
        <v>26973.318749999999</v>
      </c>
      <c r="K2947" s="3">
        <v>41497.413461538461</v>
      </c>
      <c r="L2947" s="4">
        <v>0.35000000000000003</v>
      </c>
    </row>
    <row r="2948" spans="1:12" x14ac:dyDescent="0.35">
      <c r="A2948" s="1" t="s">
        <v>5081</v>
      </c>
      <c r="B2948" t="s">
        <v>2505</v>
      </c>
      <c r="C2948" t="s">
        <v>13</v>
      </c>
      <c r="D2948" t="s">
        <v>14</v>
      </c>
      <c r="E2948">
        <v>1</v>
      </c>
      <c r="F2948" s="2">
        <v>26414.38</v>
      </c>
      <c r="G2948" s="3">
        <v>64658.048000000003</v>
      </c>
      <c r="H2948" s="3">
        <v>264.1438</v>
      </c>
      <c r="I2948" s="3">
        <v>1241.47586</v>
      </c>
      <c r="J2948" s="3">
        <v>27919.999660000001</v>
      </c>
      <c r="K2948" s="3">
        <v>42953.845630769232</v>
      </c>
      <c r="L2948" s="4">
        <v>0.35</v>
      </c>
    </row>
    <row r="2949" spans="1:12" x14ac:dyDescent="0.35">
      <c r="A2949" s="1" t="s">
        <v>5082</v>
      </c>
      <c r="B2949" t="s">
        <v>2507</v>
      </c>
      <c r="C2949" t="s">
        <v>13</v>
      </c>
      <c r="D2949" t="s">
        <v>14</v>
      </c>
      <c r="E2949">
        <v>1</v>
      </c>
      <c r="F2949" s="2">
        <v>20430</v>
      </c>
      <c r="G2949" s="3">
        <v>50009.264999999999</v>
      </c>
      <c r="H2949" s="3">
        <v>204.3</v>
      </c>
      <c r="I2949" s="3">
        <v>960.21</v>
      </c>
      <c r="J2949" s="3">
        <v>21594.51</v>
      </c>
      <c r="K2949" s="3">
        <v>33222.323076923072</v>
      </c>
      <c r="L2949" s="4">
        <v>0.35</v>
      </c>
    </row>
    <row r="2950" spans="1:12" x14ac:dyDescent="0.35">
      <c r="A2950" s="1" t="s">
        <v>5083</v>
      </c>
      <c r="B2950" t="s">
        <v>2507</v>
      </c>
      <c r="C2950" t="s">
        <v>13</v>
      </c>
      <c r="D2950" t="s">
        <v>14</v>
      </c>
      <c r="E2950">
        <v>1</v>
      </c>
      <c r="F2950" s="2">
        <v>24107.5</v>
      </c>
      <c r="G2950" s="3">
        <v>59011.186999999998</v>
      </c>
      <c r="H2950" s="3">
        <v>241.07500000000002</v>
      </c>
      <c r="I2950" s="3">
        <v>1133.0525</v>
      </c>
      <c r="J2950" s="3">
        <v>25481.627500000002</v>
      </c>
      <c r="K2950" s="3">
        <v>39202.50384615385</v>
      </c>
      <c r="L2950" s="4">
        <v>0.35</v>
      </c>
    </row>
    <row r="2951" spans="1:12" x14ac:dyDescent="0.35">
      <c r="A2951" s="1" t="s">
        <v>5084</v>
      </c>
      <c r="B2951" t="s">
        <v>2507</v>
      </c>
      <c r="C2951" t="s">
        <v>13</v>
      </c>
      <c r="D2951" t="s">
        <v>14</v>
      </c>
      <c r="E2951">
        <v>1</v>
      </c>
      <c r="F2951" s="2">
        <v>26414.38</v>
      </c>
      <c r="G2951" s="3">
        <v>64658.048000000003</v>
      </c>
      <c r="H2951" s="3">
        <v>264.1438</v>
      </c>
      <c r="I2951" s="3">
        <v>1241.47586</v>
      </c>
      <c r="J2951" s="3">
        <v>27919.999660000001</v>
      </c>
      <c r="K2951" s="3">
        <v>42953.845630769232</v>
      </c>
      <c r="L2951" s="4">
        <v>0.35</v>
      </c>
    </row>
    <row r="2952" spans="1:12" x14ac:dyDescent="0.35">
      <c r="A2952" s="1" t="s">
        <v>5085</v>
      </c>
      <c r="B2952" t="s">
        <v>2507</v>
      </c>
      <c r="C2952" t="s">
        <v>13</v>
      </c>
      <c r="D2952" t="s">
        <v>14</v>
      </c>
      <c r="E2952">
        <v>1</v>
      </c>
      <c r="F2952" s="2">
        <v>24895</v>
      </c>
      <c r="G2952" s="3">
        <v>60938.851999999999</v>
      </c>
      <c r="H2952" s="3">
        <v>248.95000000000002</v>
      </c>
      <c r="I2952" s="3">
        <v>1170.0650000000001</v>
      </c>
      <c r="J2952" s="3">
        <v>26314.014999999999</v>
      </c>
      <c r="K2952" s="3">
        <v>40483.1</v>
      </c>
      <c r="L2952" s="4">
        <v>0.35</v>
      </c>
    </row>
    <row r="2953" spans="1:12" x14ac:dyDescent="0.35">
      <c r="A2953" s="1" t="s">
        <v>5086</v>
      </c>
      <c r="B2953" t="s">
        <v>2510</v>
      </c>
      <c r="C2953" t="s">
        <v>13</v>
      </c>
      <c r="D2953" t="s">
        <v>14</v>
      </c>
      <c r="E2953">
        <v>1</v>
      </c>
      <c r="F2953" s="2">
        <v>24623.75</v>
      </c>
      <c r="G2953" s="3">
        <v>60274.883000000002</v>
      </c>
      <c r="H2953" s="3">
        <v>246.23750000000001</v>
      </c>
      <c r="I2953" s="3">
        <v>1157.3162500000001</v>
      </c>
      <c r="J2953" s="3">
        <v>26027.303749999999</v>
      </c>
      <c r="K2953" s="3">
        <v>40042.005769230767</v>
      </c>
      <c r="L2953" s="4">
        <v>0.35</v>
      </c>
    </row>
    <row r="2954" spans="1:12" x14ac:dyDescent="0.35">
      <c r="A2954" s="1" t="s">
        <v>5087</v>
      </c>
      <c r="B2954" t="s">
        <v>2516</v>
      </c>
      <c r="C2954" t="s">
        <v>13</v>
      </c>
      <c r="D2954" t="s">
        <v>14</v>
      </c>
      <c r="E2954">
        <v>1</v>
      </c>
      <c r="F2954" s="2">
        <v>24895</v>
      </c>
      <c r="G2954" s="3">
        <v>60938.851999999999</v>
      </c>
      <c r="H2954" s="3">
        <v>248.95000000000002</v>
      </c>
      <c r="I2954" s="3">
        <v>1170.0650000000001</v>
      </c>
      <c r="J2954" s="3">
        <v>26314.014999999999</v>
      </c>
      <c r="K2954" s="3">
        <v>40483.1</v>
      </c>
      <c r="L2954" s="4">
        <v>0.35</v>
      </c>
    </row>
    <row r="2955" spans="1:12" x14ac:dyDescent="0.35">
      <c r="A2955" s="1" t="s">
        <v>5088</v>
      </c>
      <c r="B2955" t="s">
        <v>2516</v>
      </c>
      <c r="C2955" t="s">
        <v>13</v>
      </c>
      <c r="D2955" t="s">
        <v>14</v>
      </c>
      <c r="E2955">
        <v>1</v>
      </c>
      <c r="F2955" s="2">
        <v>29043.13</v>
      </c>
      <c r="G2955" s="3">
        <v>71092.794999999998</v>
      </c>
      <c r="H2955" s="3">
        <v>290.43130000000002</v>
      </c>
      <c r="I2955" s="3">
        <v>1365.02711</v>
      </c>
      <c r="J2955" s="3">
        <v>30698.58841</v>
      </c>
      <c r="K2955" s="3">
        <v>47228.59755384615</v>
      </c>
      <c r="L2955" s="4">
        <v>0.34999999999999992</v>
      </c>
    </row>
    <row r="2956" spans="1:12" x14ac:dyDescent="0.35">
      <c r="A2956" s="1" t="s">
        <v>5089</v>
      </c>
      <c r="B2956" t="s">
        <v>5090</v>
      </c>
      <c r="C2956" t="s">
        <v>13</v>
      </c>
      <c r="D2956" t="s">
        <v>14</v>
      </c>
      <c r="E2956">
        <v>1</v>
      </c>
      <c r="F2956" s="2">
        <v>5155.63</v>
      </c>
      <c r="G2956" s="3">
        <v>12620.126</v>
      </c>
      <c r="H2956" s="3">
        <v>51.5563</v>
      </c>
      <c r="I2956" s="3">
        <v>242.31461000000002</v>
      </c>
      <c r="J2956" s="3">
        <v>5449.5009100000007</v>
      </c>
      <c r="K2956" s="3">
        <v>8383.8475538461553</v>
      </c>
      <c r="L2956" s="4">
        <v>0.35000000000000003</v>
      </c>
    </row>
    <row r="2957" spans="1:12" x14ac:dyDescent="0.35">
      <c r="A2957" s="1" t="s">
        <v>5091</v>
      </c>
      <c r="B2957" t="s">
        <v>5092</v>
      </c>
      <c r="C2957" t="s">
        <v>13</v>
      </c>
      <c r="D2957" t="s">
        <v>14</v>
      </c>
      <c r="E2957">
        <v>1</v>
      </c>
      <c r="F2957" s="2">
        <v>6088.75</v>
      </c>
      <c r="G2957" s="3">
        <v>14904.254000000001</v>
      </c>
      <c r="H2957" s="3">
        <v>60.887500000000003</v>
      </c>
      <c r="I2957" s="3">
        <v>286.17124999999999</v>
      </c>
      <c r="J2957" s="3">
        <v>6435.8087500000001</v>
      </c>
      <c r="K2957" s="3">
        <v>9901.2442307692309</v>
      </c>
      <c r="L2957" s="4">
        <v>0.35</v>
      </c>
    </row>
    <row r="2958" spans="1:12" x14ac:dyDescent="0.35">
      <c r="A2958" s="1" t="s">
        <v>5093</v>
      </c>
      <c r="B2958" t="s">
        <v>5094</v>
      </c>
      <c r="C2958" t="s">
        <v>13</v>
      </c>
      <c r="D2958" t="s">
        <v>14</v>
      </c>
      <c r="E2958">
        <v>1</v>
      </c>
      <c r="F2958" s="2">
        <v>3492.5</v>
      </c>
      <c r="G2958" s="3">
        <v>8549.0607999999993</v>
      </c>
      <c r="H2958" s="3">
        <v>34.925000000000004</v>
      </c>
      <c r="I2958" s="3">
        <v>164.14750000000001</v>
      </c>
      <c r="J2958" s="3">
        <v>3691.5725000000002</v>
      </c>
      <c r="K2958" s="3">
        <v>5679.3423076923082</v>
      </c>
      <c r="L2958" s="4">
        <v>0.35000000000000003</v>
      </c>
    </row>
    <row r="2959" spans="1:12" x14ac:dyDescent="0.35">
      <c r="A2959" s="1" t="s">
        <v>5095</v>
      </c>
      <c r="B2959" t="s">
        <v>3774</v>
      </c>
      <c r="C2959" t="s">
        <v>13</v>
      </c>
      <c r="D2959" t="s">
        <v>14</v>
      </c>
      <c r="E2959">
        <v>1</v>
      </c>
      <c r="F2959" s="2">
        <v>10886.25</v>
      </c>
      <c r="G2959" s="3">
        <v>26647.744999999999</v>
      </c>
      <c r="H2959" s="3">
        <v>108.8625</v>
      </c>
      <c r="I2959" s="3">
        <v>511.65375</v>
      </c>
      <c r="J2959" s="3">
        <v>11506.766249999999</v>
      </c>
      <c r="K2959" s="3">
        <v>17702.717307692306</v>
      </c>
      <c r="L2959" s="4">
        <v>0.35000000000000003</v>
      </c>
    </row>
    <row r="2960" spans="1:12" x14ac:dyDescent="0.35">
      <c r="A2960" s="1" t="s">
        <v>5096</v>
      </c>
      <c r="B2960" t="s">
        <v>2540</v>
      </c>
      <c r="C2960" t="s">
        <v>13</v>
      </c>
      <c r="D2960" t="s">
        <v>14</v>
      </c>
      <c r="E2960">
        <v>1</v>
      </c>
      <c r="F2960" s="2">
        <v>25660</v>
      </c>
      <c r="G2960" s="3">
        <v>62811.447999999997</v>
      </c>
      <c r="H2960" s="3">
        <v>256.60000000000002</v>
      </c>
      <c r="I2960" s="3">
        <v>1206.02</v>
      </c>
      <c r="J2960" s="3">
        <v>27122.62</v>
      </c>
      <c r="K2960" s="3">
        <v>41727.107692307691</v>
      </c>
      <c r="L2960" s="4">
        <v>0.35</v>
      </c>
    </row>
    <row r="2961" spans="1:12" x14ac:dyDescent="0.35">
      <c r="A2961" s="1" t="s">
        <v>5097</v>
      </c>
      <c r="B2961" t="s">
        <v>2540</v>
      </c>
      <c r="C2961" t="s">
        <v>13</v>
      </c>
      <c r="D2961" t="s">
        <v>14</v>
      </c>
      <c r="E2961">
        <v>1</v>
      </c>
      <c r="F2961" s="2">
        <v>23554.38</v>
      </c>
      <c r="G2961" s="3">
        <v>57657.241000000002</v>
      </c>
      <c r="H2961" s="3">
        <v>235.5438</v>
      </c>
      <c r="I2961" s="3">
        <v>1107.0558599999999</v>
      </c>
      <c r="J2961" s="3">
        <v>24896.979660000001</v>
      </c>
      <c r="K2961" s="3">
        <v>38303.045630769229</v>
      </c>
      <c r="L2961" s="4">
        <v>0.35</v>
      </c>
    </row>
    <row r="2962" spans="1:12" x14ac:dyDescent="0.35">
      <c r="A2962" s="1" t="s">
        <v>5098</v>
      </c>
      <c r="B2962" t="s">
        <v>5099</v>
      </c>
      <c r="C2962" t="s">
        <v>13</v>
      </c>
      <c r="D2962" t="s">
        <v>14</v>
      </c>
      <c r="E2962">
        <v>1</v>
      </c>
      <c r="F2962" s="2">
        <v>20238.75</v>
      </c>
      <c r="G2962" s="3">
        <v>49541.116000000002</v>
      </c>
      <c r="H2962" s="3">
        <v>202.38750000000002</v>
      </c>
      <c r="I2962" s="3">
        <v>951.22125000000005</v>
      </c>
      <c r="J2962" s="3">
        <v>21392.358749999999</v>
      </c>
      <c r="K2962" s="3">
        <v>32911.321153846155</v>
      </c>
      <c r="L2962" s="4">
        <v>0.35000000000000003</v>
      </c>
    </row>
    <row r="2963" spans="1:12" x14ac:dyDescent="0.35">
      <c r="A2963" s="1" t="s">
        <v>5100</v>
      </c>
      <c r="B2963" t="s">
        <v>2545</v>
      </c>
      <c r="C2963" t="s">
        <v>13</v>
      </c>
      <c r="D2963" t="s">
        <v>14</v>
      </c>
      <c r="E2963">
        <v>1</v>
      </c>
      <c r="F2963" s="2">
        <v>13297.5</v>
      </c>
      <c r="G2963" s="3">
        <v>32550.089</v>
      </c>
      <c r="H2963" s="3">
        <v>132.97499999999999</v>
      </c>
      <c r="I2963" s="3">
        <v>624.98249999999996</v>
      </c>
      <c r="J2963" s="3">
        <v>14055.4575</v>
      </c>
      <c r="K2963" s="3">
        <v>21623.780769230769</v>
      </c>
      <c r="L2963" s="4">
        <v>0.35</v>
      </c>
    </row>
    <row r="2964" spans="1:12" x14ac:dyDescent="0.35">
      <c r="A2964" s="1" t="s">
        <v>5101</v>
      </c>
      <c r="B2964" t="s">
        <v>2550</v>
      </c>
      <c r="C2964" t="s">
        <v>13</v>
      </c>
      <c r="D2964" t="s">
        <v>14</v>
      </c>
      <c r="E2964">
        <v>1</v>
      </c>
      <c r="F2964" s="2">
        <v>11549.38</v>
      </c>
      <c r="G2964" s="3">
        <v>28270.972000000002</v>
      </c>
      <c r="H2964" s="3">
        <v>115.49379999999999</v>
      </c>
      <c r="I2964" s="3">
        <v>542.82085999999993</v>
      </c>
      <c r="J2964" s="3">
        <v>12207.694659999999</v>
      </c>
      <c r="K2964" s="3">
        <v>18781.068707692306</v>
      </c>
      <c r="L2964" s="4">
        <v>0.35</v>
      </c>
    </row>
    <row r="2965" spans="1:12" x14ac:dyDescent="0.35">
      <c r="A2965" s="1" t="s">
        <v>5102</v>
      </c>
      <c r="B2965" t="s">
        <v>2550</v>
      </c>
      <c r="C2965" t="s">
        <v>13</v>
      </c>
      <c r="D2965" t="s">
        <v>14</v>
      </c>
      <c r="E2965">
        <v>1</v>
      </c>
      <c r="F2965" s="2">
        <v>12723.13</v>
      </c>
      <c r="G2965" s="3">
        <v>31144.12</v>
      </c>
      <c r="H2965" s="3">
        <v>127.23129999999999</v>
      </c>
      <c r="I2965" s="3">
        <v>597.98710999999992</v>
      </c>
      <c r="J2965" s="3">
        <v>13448.348409999999</v>
      </c>
      <c r="K2965" s="3">
        <v>20689.766784615382</v>
      </c>
      <c r="L2965" s="4">
        <v>0.35</v>
      </c>
    </row>
    <row r="2966" spans="1:12" x14ac:dyDescent="0.35">
      <c r="A2966" s="1" t="s">
        <v>5103</v>
      </c>
      <c r="B2966" t="s">
        <v>5104</v>
      </c>
      <c r="C2966" t="s">
        <v>13</v>
      </c>
      <c r="D2966" t="s">
        <v>14</v>
      </c>
      <c r="E2966">
        <v>1</v>
      </c>
      <c r="F2966" s="2">
        <v>329.69</v>
      </c>
      <c r="G2966" s="3">
        <v>680</v>
      </c>
      <c r="H2966" s="3">
        <v>3.2968999999999999</v>
      </c>
      <c r="I2966" s="3">
        <v>15.495430000000001</v>
      </c>
      <c r="J2966" s="3">
        <v>348.48232999999999</v>
      </c>
      <c r="K2966" s="3">
        <v>536.12666153846146</v>
      </c>
      <c r="L2966" s="4">
        <v>0.34999999999999992</v>
      </c>
    </row>
    <row r="2967" spans="1:12" x14ac:dyDescent="0.35">
      <c r="A2967" s="1" t="s">
        <v>5105</v>
      </c>
      <c r="B2967" t="s">
        <v>5106</v>
      </c>
      <c r="C2967" t="s">
        <v>13</v>
      </c>
      <c r="D2967" t="s">
        <v>14</v>
      </c>
      <c r="E2967">
        <v>1</v>
      </c>
      <c r="F2967" s="2">
        <v>327.69</v>
      </c>
      <c r="G2967" s="3">
        <v>676</v>
      </c>
      <c r="H2967" s="3">
        <v>3.2768999999999999</v>
      </c>
      <c r="I2967" s="3">
        <v>15.40143</v>
      </c>
      <c r="J2967" s="3">
        <v>346.36833000000001</v>
      </c>
      <c r="K2967" s="3">
        <v>532.87435384615389</v>
      </c>
      <c r="L2967" s="4">
        <v>0.35000000000000003</v>
      </c>
    </row>
    <row r="2968" spans="1:12" x14ac:dyDescent="0.35">
      <c r="A2968" s="1" t="s">
        <v>5107</v>
      </c>
      <c r="B2968" t="s">
        <v>3842</v>
      </c>
      <c r="C2968" t="s">
        <v>13</v>
      </c>
      <c r="D2968" t="s">
        <v>14</v>
      </c>
      <c r="E2968">
        <v>1</v>
      </c>
      <c r="F2968" s="2">
        <v>9.07</v>
      </c>
      <c r="G2968" s="3">
        <v>19</v>
      </c>
      <c r="H2968" s="3">
        <v>9.0700000000000003E-2</v>
      </c>
      <c r="I2968" s="3">
        <v>0.42629</v>
      </c>
      <c r="J2968" s="3">
        <v>9.5869900000000001</v>
      </c>
      <c r="K2968" s="3">
        <v>14.749215384615384</v>
      </c>
      <c r="L2968" s="4">
        <v>0.35</v>
      </c>
    </row>
    <row r="2969" spans="1:12" x14ac:dyDescent="0.35">
      <c r="A2969" s="1" t="s">
        <v>5108</v>
      </c>
      <c r="B2969" t="s">
        <v>5109</v>
      </c>
      <c r="C2969" t="s">
        <v>13</v>
      </c>
      <c r="D2969" t="s">
        <v>14</v>
      </c>
      <c r="E2969">
        <v>1</v>
      </c>
      <c r="F2969" s="2">
        <v>25.71</v>
      </c>
      <c r="G2969" s="3">
        <v>54</v>
      </c>
      <c r="H2969" s="3">
        <v>0.2571</v>
      </c>
      <c r="I2969" s="3">
        <v>1.2083699999999999</v>
      </c>
      <c r="J2969" s="3">
        <v>27.175470000000001</v>
      </c>
      <c r="K2969" s="3">
        <v>41.808415384615387</v>
      </c>
      <c r="L2969" s="4">
        <v>0.35000000000000003</v>
      </c>
    </row>
    <row r="2970" spans="1:12" x14ac:dyDescent="0.35">
      <c r="A2970" s="1" t="s">
        <v>5110</v>
      </c>
      <c r="B2970" t="s">
        <v>5111</v>
      </c>
      <c r="C2970" t="s">
        <v>21</v>
      </c>
      <c r="D2970" t="s">
        <v>22</v>
      </c>
      <c r="E2970">
        <v>1</v>
      </c>
      <c r="F2970" s="2">
        <v>3121</v>
      </c>
      <c r="G2970" s="3">
        <v>7639.6880000000001</v>
      </c>
      <c r="H2970" s="3">
        <v>31.21</v>
      </c>
      <c r="I2970" s="3">
        <v>146.68700000000001</v>
      </c>
      <c r="J2970" s="3">
        <v>3298.8969999999999</v>
      </c>
      <c r="K2970" s="3">
        <v>5075.2261538461535</v>
      </c>
      <c r="L2970" s="4">
        <v>0.35</v>
      </c>
    </row>
    <row r="2971" spans="1:12" x14ac:dyDescent="0.35">
      <c r="A2971" s="1" t="s">
        <v>5112</v>
      </c>
      <c r="B2971" t="s">
        <v>5113</v>
      </c>
      <c r="C2971" t="s">
        <v>21</v>
      </c>
      <c r="D2971" t="s">
        <v>22</v>
      </c>
      <c r="E2971">
        <v>1</v>
      </c>
      <c r="F2971" s="2">
        <v>1388.2</v>
      </c>
      <c r="G2971" s="3">
        <v>2863</v>
      </c>
      <c r="H2971" s="3">
        <v>13.882000000000001</v>
      </c>
      <c r="I2971" s="3">
        <v>65.245400000000004</v>
      </c>
      <c r="J2971" s="3">
        <v>1467.3274000000001</v>
      </c>
      <c r="K2971" s="3">
        <v>2257.4267692307694</v>
      </c>
      <c r="L2971" s="4">
        <v>0.35</v>
      </c>
    </row>
    <row r="2972" spans="1:12" x14ac:dyDescent="0.35">
      <c r="A2972" s="1" t="s">
        <v>5114</v>
      </c>
      <c r="B2972" t="s">
        <v>5115</v>
      </c>
      <c r="C2972" t="s">
        <v>21</v>
      </c>
      <c r="D2972" t="s">
        <v>22</v>
      </c>
      <c r="E2972">
        <v>1</v>
      </c>
      <c r="F2972" s="2">
        <v>1322.09</v>
      </c>
      <c r="G2972" s="3">
        <v>3213</v>
      </c>
      <c r="H2972" s="3">
        <v>13.2209</v>
      </c>
      <c r="I2972" s="3">
        <v>62.138229999999993</v>
      </c>
      <c r="J2972" s="3">
        <v>1397.44913</v>
      </c>
      <c r="K2972" s="3">
        <v>2149.9217384615386</v>
      </c>
      <c r="L2972" s="4">
        <v>0.35000000000000003</v>
      </c>
    </row>
    <row r="2973" spans="1:12" x14ac:dyDescent="0.35">
      <c r="A2973" s="1" t="s">
        <v>5116</v>
      </c>
      <c r="B2973" t="s">
        <v>5117</v>
      </c>
      <c r="C2973" t="s">
        <v>21</v>
      </c>
      <c r="D2973" t="s">
        <v>22</v>
      </c>
      <c r="E2973">
        <v>1</v>
      </c>
      <c r="F2973" s="2">
        <v>1374.45</v>
      </c>
      <c r="G2973" s="3">
        <v>3213</v>
      </c>
      <c r="H2973" s="3">
        <v>13.7445</v>
      </c>
      <c r="I2973" s="3">
        <v>64.599150000000009</v>
      </c>
      <c r="J2973" s="3">
        <v>1452.7936500000001</v>
      </c>
      <c r="K2973" s="3">
        <v>2235.0671538461538</v>
      </c>
      <c r="L2973" s="4">
        <v>0.35</v>
      </c>
    </row>
    <row r="2974" spans="1:12" x14ac:dyDescent="0.35">
      <c r="A2974" s="1" t="s">
        <v>5118</v>
      </c>
      <c r="B2974" t="s">
        <v>5119</v>
      </c>
      <c r="C2974" t="s">
        <v>21</v>
      </c>
      <c r="D2974" t="s">
        <v>22</v>
      </c>
      <c r="E2974">
        <v>1</v>
      </c>
      <c r="F2974" s="2">
        <v>288.87</v>
      </c>
      <c r="G2974" s="3">
        <v>669.38</v>
      </c>
      <c r="H2974" s="3">
        <v>2.8887</v>
      </c>
      <c r="I2974" s="3">
        <v>13.576890000000001</v>
      </c>
      <c r="J2974" s="3">
        <v>305.33558999999997</v>
      </c>
      <c r="K2974" s="3">
        <v>469.74706153846148</v>
      </c>
      <c r="L2974" s="4">
        <v>0.35</v>
      </c>
    </row>
    <row r="2975" spans="1:12" x14ac:dyDescent="0.35">
      <c r="A2975" s="1" t="s">
        <v>5120</v>
      </c>
      <c r="B2975" t="s">
        <v>5121</v>
      </c>
      <c r="C2975" t="s">
        <v>21</v>
      </c>
      <c r="D2975" t="s">
        <v>22</v>
      </c>
      <c r="E2975">
        <v>1</v>
      </c>
      <c r="F2975" s="2">
        <v>94.66</v>
      </c>
      <c r="G2975" s="3">
        <v>236.25</v>
      </c>
      <c r="H2975" s="3">
        <v>0.9466</v>
      </c>
      <c r="I2975" s="3">
        <v>4.44902</v>
      </c>
      <c r="J2975" s="3">
        <v>100.05562</v>
      </c>
      <c r="K2975" s="3">
        <v>153.93172307692308</v>
      </c>
      <c r="L2975" s="4">
        <v>0.35</v>
      </c>
    </row>
    <row r="2976" spans="1:12" x14ac:dyDescent="0.35">
      <c r="A2976" s="1" t="s">
        <v>5122</v>
      </c>
      <c r="B2976" t="s">
        <v>5123</v>
      </c>
      <c r="C2976" t="s">
        <v>21</v>
      </c>
      <c r="D2976" t="s">
        <v>22</v>
      </c>
      <c r="E2976">
        <v>1</v>
      </c>
      <c r="F2976" s="2">
        <v>3527.65</v>
      </c>
      <c r="G2976" s="3">
        <v>8166.38</v>
      </c>
      <c r="H2976" s="3">
        <v>35.276499999999999</v>
      </c>
      <c r="I2976" s="3">
        <v>165.79955000000001</v>
      </c>
      <c r="J2976" s="3">
        <v>3728.7260500000002</v>
      </c>
      <c r="K2976" s="3">
        <v>5736.5016153846154</v>
      </c>
      <c r="L2976" s="4">
        <v>0.35</v>
      </c>
    </row>
    <row r="2977" spans="1:12" x14ac:dyDescent="0.35">
      <c r="A2977" s="1" t="s">
        <v>5124</v>
      </c>
      <c r="B2977" t="s">
        <v>5125</v>
      </c>
      <c r="C2977" t="s">
        <v>21</v>
      </c>
      <c r="D2977" t="s">
        <v>22</v>
      </c>
      <c r="E2977">
        <v>1</v>
      </c>
      <c r="F2977" s="2">
        <v>3816.52</v>
      </c>
      <c r="G2977" s="3">
        <v>8166.38</v>
      </c>
      <c r="H2977" s="3">
        <v>38.165199999999999</v>
      </c>
      <c r="I2977" s="3">
        <v>179.37644</v>
      </c>
      <c r="J2977" s="3">
        <v>4034.0616399999999</v>
      </c>
      <c r="K2977" s="3">
        <v>6206.2486769230763</v>
      </c>
      <c r="L2977" s="4">
        <v>0.35</v>
      </c>
    </row>
    <row r="2978" spans="1:12" x14ac:dyDescent="0.35">
      <c r="A2978" s="1" t="s">
        <v>5126</v>
      </c>
      <c r="B2978" t="s">
        <v>2426</v>
      </c>
      <c r="C2978" t="s">
        <v>13</v>
      </c>
      <c r="D2978" t="s">
        <v>14</v>
      </c>
      <c r="E2978">
        <v>1</v>
      </c>
      <c r="F2978" s="2">
        <v>2074.38</v>
      </c>
      <c r="G2978" s="3">
        <v>5077.7439999999997</v>
      </c>
      <c r="H2978" s="3">
        <v>20.7438</v>
      </c>
      <c r="I2978" s="3">
        <v>97.495860000000008</v>
      </c>
      <c r="J2978" s="3">
        <v>2192.6196600000003</v>
      </c>
      <c r="K2978" s="3">
        <v>3373.2610153846158</v>
      </c>
      <c r="L2978" s="4">
        <v>0.35</v>
      </c>
    </row>
    <row r="2979" spans="1:12" x14ac:dyDescent="0.35">
      <c r="A2979" s="1" t="s">
        <v>5127</v>
      </c>
      <c r="B2979" t="s">
        <v>5128</v>
      </c>
      <c r="C2979" t="s">
        <v>363</v>
      </c>
      <c r="D2979" t="s">
        <v>364</v>
      </c>
      <c r="E2979">
        <v>1</v>
      </c>
      <c r="F2979" s="2">
        <v>0.01</v>
      </c>
      <c r="G2979" s="3">
        <v>136.37119999999999</v>
      </c>
      <c r="H2979" s="3">
        <v>1E-4</v>
      </c>
      <c r="I2979" s="3">
        <v>4.6999999999999999E-4</v>
      </c>
      <c r="J2979" s="3">
        <v>1.057E-2</v>
      </c>
      <c r="K2979" s="3">
        <v>1.6261538461538459E-2</v>
      </c>
      <c r="L2979" s="4">
        <v>0.34999999999999992</v>
      </c>
    </row>
    <row r="2980" spans="1:12" x14ac:dyDescent="0.35">
      <c r="A2980" s="1" t="s">
        <v>5129</v>
      </c>
      <c r="B2980" t="s">
        <v>5130</v>
      </c>
      <c r="C2980" t="s">
        <v>363</v>
      </c>
      <c r="D2980" t="s">
        <v>364</v>
      </c>
      <c r="E2980">
        <v>1</v>
      </c>
      <c r="F2980" s="2">
        <v>330.99</v>
      </c>
      <c r="G2980" s="3">
        <v>683</v>
      </c>
      <c r="H2980" s="3">
        <v>3.3099000000000003</v>
      </c>
      <c r="I2980" s="3">
        <v>15.55653</v>
      </c>
      <c r="J2980" s="3">
        <v>349.85643000000005</v>
      </c>
      <c r="K2980" s="3">
        <v>538.24066153846161</v>
      </c>
      <c r="L2980" s="4">
        <v>0.35</v>
      </c>
    </row>
    <row r="2981" spans="1:12" x14ac:dyDescent="0.35">
      <c r="A2981" s="1" t="s">
        <v>5131</v>
      </c>
      <c r="B2981" t="s">
        <v>5132</v>
      </c>
      <c r="C2981" t="s">
        <v>17</v>
      </c>
      <c r="D2981" t="s">
        <v>18</v>
      </c>
      <c r="E2981">
        <v>1</v>
      </c>
      <c r="F2981" s="2">
        <v>85.8</v>
      </c>
      <c r="G2981" s="3">
        <v>210.02</v>
      </c>
      <c r="H2981" s="3">
        <v>0.85799999999999998</v>
      </c>
      <c r="I2981" s="3">
        <v>4.0325999999999995</v>
      </c>
      <c r="J2981" s="3">
        <v>90.690600000000003</v>
      </c>
      <c r="K2981" s="3">
        <v>139.524</v>
      </c>
      <c r="L2981" s="4">
        <v>0.35</v>
      </c>
    </row>
    <row r="2982" spans="1:12" x14ac:dyDescent="0.35">
      <c r="A2982" s="1" t="s">
        <v>5133</v>
      </c>
      <c r="B2982" t="s">
        <v>5134</v>
      </c>
      <c r="C2982" t="s">
        <v>1467</v>
      </c>
      <c r="D2982" t="s">
        <v>1468</v>
      </c>
      <c r="E2982">
        <v>1</v>
      </c>
      <c r="F2982" s="2">
        <v>6.76</v>
      </c>
      <c r="G2982" s="3">
        <v>23.89</v>
      </c>
      <c r="H2982" s="3">
        <v>6.7599999999999993E-2</v>
      </c>
      <c r="I2982" s="3">
        <v>0.31772</v>
      </c>
      <c r="J2982" s="3">
        <v>7.1453199999999999</v>
      </c>
      <c r="K2982" s="3">
        <v>10.992799999999999</v>
      </c>
      <c r="L2982" s="4">
        <v>0.35</v>
      </c>
    </row>
    <row r="2983" spans="1:12" x14ac:dyDescent="0.35">
      <c r="A2983" s="1" t="s">
        <v>5135</v>
      </c>
      <c r="B2983" t="s">
        <v>5136</v>
      </c>
      <c r="C2983" t="s">
        <v>1467</v>
      </c>
      <c r="D2983" t="s">
        <v>1468</v>
      </c>
      <c r="E2983">
        <v>1</v>
      </c>
      <c r="F2983" s="2">
        <v>6.76</v>
      </c>
      <c r="G2983" s="3">
        <v>26.756799999999998</v>
      </c>
      <c r="H2983" s="3">
        <v>6.7599999999999993E-2</v>
      </c>
      <c r="I2983" s="3">
        <v>0.31772</v>
      </c>
      <c r="J2983" s="3">
        <v>7.1453199999999999</v>
      </c>
      <c r="K2983" s="3">
        <v>10.992799999999999</v>
      </c>
      <c r="L2983" s="4">
        <v>0.35</v>
      </c>
    </row>
    <row r="2984" spans="1:12" x14ac:dyDescent="0.35">
      <c r="A2984" s="1" t="s">
        <v>5137</v>
      </c>
      <c r="B2984" t="s">
        <v>2623</v>
      </c>
      <c r="C2984" t="s">
        <v>13</v>
      </c>
      <c r="D2984" t="s">
        <v>14</v>
      </c>
      <c r="E2984">
        <v>1</v>
      </c>
      <c r="F2984" s="2">
        <v>10236.879999999999</v>
      </c>
      <c r="G2984" s="3">
        <v>25058.196</v>
      </c>
      <c r="H2984" s="3">
        <v>102.36879999999999</v>
      </c>
      <c r="I2984" s="3">
        <v>481.13335999999998</v>
      </c>
      <c r="J2984" s="3">
        <v>10820.382159999999</v>
      </c>
      <c r="K2984" s="3">
        <v>16646.741784615384</v>
      </c>
      <c r="L2984" s="4">
        <v>0.35000000000000003</v>
      </c>
    </row>
    <row r="2985" spans="1:12" x14ac:dyDescent="0.35">
      <c r="A2985" s="1" t="s">
        <v>5138</v>
      </c>
      <c r="B2985" t="s">
        <v>5139</v>
      </c>
      <c r="C2985" t="s">
        <v>13</v>
      </c>
      <c r="D2985" t="s">
        <v>14</v>
      </c>
      <c r="E2985">
        <v>1</v>
      </c>
      <c r="F2985" s="2">
        <v>5573.13</v>
      </c>
      <c r="G2985" s="3">
        <v>13642.103999999999</v>
      </c>
      <c r="H2985" s="3">
        <v>55.731300000000005</v>
      </c>
      <c r="I2985" s="3">
        <v>261.93711000000002</v>
      </c>
      <c r="J2985" s="3">
        <v>5890.7984100000003</v>
      </c>
      <c r="K2985" s="3">
        <v>9062.7667846153854</v>
      </c>
      <c r="L2985" s="4">
        <v>0.35000000000000003</v>
      </c>
    </row>
    <row r="2986" spans="1:12" x14ac:dyDescent="0.35">
      <c r="A2986" s="1" t="s">
        <v>5140</v>
      </c>
      <c r="B2986" t="s">
        <v>5141</v>
      </c>
      <c r="C2986" t="s">
        <v>13</v>
      </c>
      <c r="D2986" t="s">
        <v>14</v>
      </c>
      <c r="E2986">
        <v>1</v>
      </c>
      <c r="F2986" s="2">
        <v>796.25</v>
      </c>
      <c r="G2986" s="3">
        <v>1949.0912000000001</v>
      </c>
      <c r="H2986" s="3">
        <v>7.9625000000000004</v>
      </c>
      <c r="I2986" s="3">
        <v>37.423749999999998</v>
      </c>
      <c r="J2986" s="3">
        <v>841.63625000000002</v>
      </c>
      <c r="K2986" s="3">
        <v>1294.825</v>
      </c>
      <c r="L2986" s="4">
        <v>0.35000000000000003</v>
      </c>
    </row>
    <row r="2987" spans="1:12" x14ac:dyDescent="0.35">
      <c r="A2987" s="1" t="s">
        <v>5142</v>
      </c>
      <c r="B2987" t="s">
        <v>5143</v>
      </c>
      <c r="C2987" t="s">
        <v>34</v>
      </c>
      <c r="D2987" t="s">
        <v>35</v>
      </c>
      <c r="E2987">
        <v>1</v>
      </c>
      <c r="F2987" s="2">
        <v>28.43</v>
      </c>
      <c r="G2987" s="3">
        <v>69.599999999999994</v>
      </c>
      <c r="H2987" s="3">
        <v>0.2843</v>
      </c>
      <c r="I2987" s="3">
        <v>1.3362099999999999</v>
      </c>
      <c r="J2987" s="3">
        <v>30.050510000000003</v>
      </c>
      <c r="K2987" s="3">
        <v>46.231553846153851</v>
      </c>
      <c r="L2987" s="4">
        <v>0.35000000000000003</v>
      </c>
    </row>
    <row r="2988" spans="1:12" x14ac:dyDescent="0.35">
      <c r="A2988" s="1" t="s">
        <v>5144</v>
      </c>
      <c r="B2988" t="s">
        <v>5145</v>
      </c>
      <c r="C2988" t="s">
        <v>17</v>
      </c>
      <c r="D2988" t="s">
        <v>18</v>
      </c>
      <c r="E2988">
        <v>1</v>
      </c>
      <c r="F2988" s="2">
        <v>699</v>
      </c>
      <c r="G2988" s="3">
        <v>1711.0352</v>
      </c>
      <c r="H2988" s="3">
        <v>6.99</v>
      </c>
      <c r="I2988" s="3">
        <v>32.853000000000002</v>
      </c>
      <c r="J2988" s="3">
        <v>738.84299999999996</v>
      </c>
      <c r="K2988" s="3">
        <v>1136.6815384615384</v>
      </c>
      <c r="L2988" s="4">
        <v>0.35</v>
      </c>
    </row>
    <row r="2989" spans="1:12" x14ac:dyDescent="0.35">
      <c r="A2989" s="1" t="s">
        <v>5146</v>
      </c>
      <c r="B2989" t="s">
        <v>5147</v>
      </c>
      <c r="C2989" t="s">
        <v>13</v>
      </c>
      <c r="D2989" t="s">
        <v>14</v>
      </c>
      <c r="E2989">
        <v>1</v>
      </c>
      <c r="F2989" s="2">
        <v>31</v>
      </c>
      <c r="G2989" s="3">
        <v>75.88</v>
      </c>
      <c r="H2989" s="3">
        <v>0.31</v>
      </c>
      <c r="I2989" s="3">
        <v>1.4570000000000001</v>
      </c>
      <c r="J2989" s="3">
        <v>32.766999999999996</v>
      </c>
      <c r="K2989" s="3">
        <v>50.410769230769226</v>
      </c>
      <c r="L2989" s="4">
        <v>0.35000000000000003</v>
      </c>
    </row>
    <row r="2990" spans="1:12" x14ac:dyDescent="0.35">
      <c r="A2990" s="1" t="s">
        <v>5148</v>
      </c>
      <c r="B2990" t="s">
        <v>5149</v>
      </c>
      <c r="C2990" t="s">
        <v>13</v>
      </c>
      <c r="D2990" t="s">
        <v>14</v>
      </c>
      <c r="E2990">
        <v>1</v>
      </c>
      <c r="F2990" s="2">
        <v>171.75</v>
      </c>
      <c r="G2990" s="3">
        <v>420.4144</v>
      </c>
      <c r="H2990" s="3">
        <v>1.7175</v>
      </c>
      <c r="I2990" s="3">
        <v>8.0722500000000004</v>
      </c>
      <c r="J2990" s="3">
        <v>181.53975</v>
      </c>
      <c r="K2990" s="3">
        <v>279.29192307692307</v>
      </c>
      <c r="L2990" s="4">
        <v>0.35</v>
      </c>
    </row>
    <row r="2991" spans="1:12" x14ac:dyDescent="0.35">
      <c r="A2991" s="1" t="s">
        <v>5150</v>
      </c>
      <c r="B2991" t="s">
        <v>5151</v>
      </c>
      <c r="C2991" t="s">
        <v>34</v>
      </c>
      <c r="D2991" t="s">
        <v>35</v>
      </c>
      <c r="E2991">
        <v>1</v>
      </c>
      <c r="F2991" s="2">
        <v>1346.95</v>
      </c>
      <c r="G2991" s="3">
        <v>2778</v>
      </c>
      <c r="H2991" s="3">
        <v>13.4695</v>
      </c>
      <c r="I2991" s="3">
        <v>63.306650000000005</v>
      </c>
      <c r="J2991" s="3">
        <v>1423.72615</v>
      </c>
      <c r="K2991" s="3">
        <v>2190.3479230769231</v>
      </c>
      <c r="L2991" s="4">
        <v>0.35000000000000003</v>
      </c>
    </row>
    <row r="2992" spans="1:12" x14ac:dyDescent="0.35">
      <c r="A2992" s="1" t="s">
        <v>5152</v>
      </c>
      <c r="B2992" t="s">
        <v>5153</v>
      </c>
      <c r="C2992" t="s">
        <v>17</v>
      </c>
      <c r="D2992" t="s">
        <v>18</v>
      </c>
      <c r="E2992">
        <v>1</v>
      </c>
      <c r="F2992" s="2">
        <v>41.85</v>
      </c>
      <c r="G2992" s="3">
        <v>87</v>
      </c>
      <c r="H2992" s="3">
        <v>0.41850000000000004</v>
      </c>
      <c r="I2992" s="3">
        <v>1.96695</v>
      </c>
      <c r="J2992" s="3">
        <v>44.23545</v>
      </c>
      <c r="K2992" s="3">
        <v>68.054538461538456</v>
      </c>
      <c r="L2992" s="4">
        <v>0.34999999999999992</v>
      </c>
    </row>
    <row r="2993" spans="1:12" x14ac:dyDescent="0.35">
      <c r="A2993" s="1" t="s">
        <v>5154</v>
      </c>
      <c r="B2993" t="s">
        <v>5155</v>
      </c>
      <c r="C2993" t="s">
        <v>26</v>
      </c>
      <c r="D2993" t="s">
        <v>27</v>
      </c>
      <c r="E2993">
        <v>1</v>
      </c>
      <c r="F2993" s="2">
        <v>90.17</v>
      </c>
      <c r="G2993" s="3">
        <v>220.7184</v>
      </c>
      <c r="H2993" s="3">
        <v>0.90170000000000006</v>
      </c>
      <c r="I2993" s="3">
        <v>4.2379899999999999</v>
      </c>
      <c r="J2993" s="3">
        <v>95.309690000000003</v>
      </c>
      <c r="K2993" s="3">
        <v>146.63029230769232</v>
      </c>
      <c r="L2993" s="4">
        <v>0.35000000000000003</v>
      </c>
    </row>
    <row r="2994" spans="1:12" x14ac:dyDescent="0.35">
      <c r="A2994" s="1" t="s">
        <v>5156</v>
      </c>
      <c r="B2994" t="s">
        <v>5157</v>
      </c>
      <c r="C2994" t="s">
        <v>26</v>
      </c>
      <c r="D2994" t="s">
        <v>27</v>
      </c>
      <c r="E2994">
        <v>1</v>
      </c>
      <c r="F2994" s="2">
        <v>316.14</v>
      </c>
      <c r="G2994" s="3">
        <v>773.86400000000003</v>
      </c>
      <c r="H2994" s="3">
        <v>3.1614</v>
      </c>
      <c r="I2994" s="3">
        <v>14.85858</v>
      </c>
      <c r="J2994" s="3">
        <v>334.15998000000002</v>
      </c>
      <c r="K2994" s="3">
        <v>514.09227692307695</v>
      </c>
      <c r="L2994" s="4">
        <v>0.35</v>
      </c>
    </row>
    <row r="2995" spans="1:12" x14ac:dyDescent="0.35">
      <c r="A2995" s="1" t="s">
        <v>5158</v>
      </c>
      <c r="B2995" t="s">
        <v>2692</v>
      </c>
      <c r="C2995" t="s">
        <v>13</v>
      </c>
      <c r="D2995" t="s">
        <v>14</v>
      </c>
      <c r="E2995">
        <v>1</v>
      </c>
      <c r="F2995" s="2">
        <v>466.25</v>
      </c>
      <c r="G2995" s="3">
        <v>962</v>
      </c>
      <c r="H2995" s="3">
        <v>4.6625000000000005</v>
      </c>
      <c r="I2995" s="3">
        <v>21.91375</v>
      </c>
      <c r="J2995" s="3">
        <v>492.82625000000002</v>
      </c>
      <c r="K2995" s="3">
        <v>758.19423076923078</v>
      </c>
      <c r="L2995" s="4">
        <v>0.35</v>
      </c>
    </row>
    <row r="2996" spans="1:12" x14ac:dyDescent="0.35">
      <c r="A2996" s="1" t="s">
        <v>5159</v>
      </c>
      <c r="B2996" t="s">
        <v>5160</v>
      </c>
      <c r="C2996" t="s">
        <v>13</v>
      </c>
      <c r="D2996" t="s">
        <v>14</v>
      </c>
      <c r="E2996">
        <v>1</v>
      </c>
      <c r="F2996" s="2">
        <v>1865.63</v>
      </c>
      <c r="G2996" s="3">
        <v>3847</v>
      </c>
      <c r="H2996" s="3">
        <v>18.656300000000002</v>
      </c>
      <c r="I2996" s="3">
        <v>87.684610000000006</v>
      </c>
      <c r="J2996" s="3">
        <v>1971.9709100000002</v>
      </c>
      <c r="K2996" s="3">
        <v>3033.8014000000003</v>
      </c>
      <c r="L2996" s="4">
        <v>0.35</v>
      </c>
    </row>
    <row r="2997" spans="1:12" x14ac:dyDescent="0.35">
      <c r="A2997" s="1" t="s">
        <v>5161</v>
      </c>
      <c r="B2997" t="s">
        <v>2694</v>
      </c>
      <c r="C2997" t="s">
        <v>13</v>
      </c>
      <c r="D2997" t="s">
        <v>14</v>
      </c>
      <c r="E2997">
        <v>1</v>
      </c>
      <c r="F2997" s="2">
        <v>7462.5</v>
      </c>
      <c r="G2997" s="3">
        <v>15387</v>
      </c>
      <c r="H2997" s="3">
        <v>74.625</v>
      </c>
      <c r="I2997" s="3">
        <v>350.73750000000001</v>
      </c>
      <c r="J2997" s="3">
        <v>7887.8625000000002</v>
      </c>
      <c r="K2997" s="3">
        <v>12135.173076923076</v>
      </c>
      <c r="L2997" s="4">
        <v>0.34999999999999992</v>
      </c>
    </row>
    <row r="2998" spans="1:12" x14ac:dyDescent="0.35">
      <c r="A2998" s="1" t="s">
        <v>5162</v>
      </c>
      <c r="B2998" t="s">
        <v>5163</v>
      </c>
      <c r="C2998" t="s">
        <v>13</v>
      </c>
      <c r="D2998" t="s">
        <v>14</v>
      </c>
      <c r="E2998">
        <v>1</v>
      </c>
      <c r="F2998" s="2">
        <v>14926.25</v>
      </c>
      <c r="G2998" s="3">
        <v>30776</v>
      </c>
      <c r="H2998" s="3">
        <v>149.26250000000002</v>
      </c>
      <c r="I2998" s="3">
        <v>701.53375000000005</v>
      </c>
      <c r="J2998" s="3">
        <v>15777.046250000001</v>
      </c>
      <c r="K2998" s="3">
        <v>24272.378846153846</v>
      </c>
      <c r="L2998" s="4">
        <v>0.34999999999999992</v>
      </c>
    </row>
    <row r="2999" spans="1:12" x14ac:dyDescent="0.35">
      <c r="A2999" s="1" t="s">
        <v>5164</v>
      </c>
      <c r="B2999" t="s">
        <v>3957</v>
      </c>
      <c r="C2999" t="s">
        <v>13</v>
      </c>
      <c r="D2999" t="s">
        <v>14</v>
      </c>
      <c r="E2999">
        <v>1</v>
      </c>
      <c r="F2999" s="2">
        <v>29851.88</v>
      </c>
      <c r="G2999" s="3">
        <v>61551</v>
      </c>
      <c r="H2999" s="3">
        <v>298.5188</v>
      </c>
      <c r="I2999" s="3">
        <v>1403.03836</v>
      </c>
      <c r="J2999" s="3">
        <v>31553.437160000001</v>
      </c>
      <c r="K2999" s="3">
        <v>48543.749476923076</v>
      </c>
      <c r="L2999" s="4">
        <v>0.35</v>
      </c>
    </row>
    <row r="3000" spans="1:12" x14ac:dyDescent="0.35">
      <c r="A3000" s="1" t="s">
        <v>5165</v>
      </c>
      <c r="B3000" t="s">
        <v>5166</v>
      </c>
      <c r="C3000" t="s">
        <v>13</v>
      </c>
      <c r="D3000" t="s">
        <v>14</v>
      </c>
      <c r="E3000">
        <v>1</v>
      </c>
      <c r="F3000" s="2">
        <v>525</v>
      </c>
      <c r="G3000" s="3">
        <v>771.06399999999996</v>
      </c>
      <c r="H3000" s="3">
        <v>5.25</v>
      </c>
      <c r="I3000" s="3">
        <v>24.675000000000001</v>
      </c>
      <c r="J3000" s="3">
        <v>554.92499999999995</v>
      </c>
      <c r="K3000" s="3">
        <v>853.73076923076917</v>
      </c>
      <c r="L3000" s="4">
        <v>0.35000000000000003</v>
      </c>
    </row>
    <row r="3001" spans="1:12" x14ac:dyDescent="0.35">
      <c r="A3001" s="1" t="s">
        <v>5167</v>
      </c>
      <c r="B3001" t="s">
        <v>5168</v>
      </c>
      <c r="C3001" t="s">
        <v>1441</v>
      </c>
      <c r="D3001" t="s">
        <v>1442</v>
      </c>
      <c r="E3001">
        <v>1</v>
      </c>
      <c r="F3001" s="2">
        <v>9</v>
      </c>
      <c r="G3001" s="3">
        <v>22.0304</v>
      </c>
      <c r="H3001" s="3">
        <v>0.09</v>
      </c>
      <c r="I3001" s="3">
        <v>0.42299999999999999</v>
      </c>
      <c r="J3001" s="3">
        <v>9.5129999999999999</v>
      </c>
      <c r="K3001" s="3">
        <v>14.635384615384615</v>
      </c>
      <c r="L3001" s="4">
        <v>0.35</v>
      </c>
    </row>
    <row r="3002" spans="1:12" x14ac:dyDescent="0.35">
      <c r="A3002" s="1" t="s">
        <v>5169</v>
      </c>
      <c r="B3002" t="s">
        <v>5170</v>
      </c>
      <c r="C3002" t="s">
        <v>13</v>
      </c>
      <c r="D3002" t="s">
        <v>14</v>
      </c>
      <c r="E3002">
        <v>1</v>
      </c>
      <c r="F3002" s="2">
        <v>162.44999999999999</v>
      </c>
      <c r="G3002" s="3">
        <v>335</v>
      </c>
      <c r="H3002" s="3">
        <v>1.6244999999999998</v>
      </c>
      <c r="I3002" s="3">
        <v>7.6351499999999994</v>
      </c>
      <c r="J3002" s="3">
        <v>171.70965000000001</v>
      </c>
      <c r="K3002" s="3">
        <v>264.16869230769231</v>
      </c>
      <c r="L3002" s="4">
        <v>0.35</v>
      </c>
    </row>
    <row r="3003" spans="1:12" x14ac:dyDescent="0.35">
      <c r="A3003" s="1" t="s">
        <v>5171</v>
      </c>
      <c r="B3003" t="s">
        <v>5172</v>
      </c>
      <c r="C3003" t="s">
        <v>17</v>
      </c>
      <c r="D3003" t="s">
        <v>18</v>
      </c>
      <c r="E3003">
        <v>1</v>
      </c>
      <c r="F3003" s="2">
        <v>37.5</v>
      </c>
      <c r="G3003" s="3">
        <v>91.795199999999994</v>
      </c>
      <c r="H3003" s="3">
        <v>0.375</v>
      </c>
      <c r="I3003" s="3">
        <v>1.7625</v>
      </c>
      <c r="J3003" s="3">
        <v>39.637500000000003</v>
      </c>
      <c r="K3003" s="3">
        <v>60.980769230769234</v>
      </c>
      <c r="L3003" s="4">
        <v>0.35</v>
      </c>
    </row>
    <row r="3004" spans="1:12" x14ac:dyDescent="0.35">
      <c r="A3004" s="1" t="s">
        <v>5173</v>
      </c>
      <c r="B3004" t="s">
        <v>5174</v>
      </c>
      <c r="C3004" t="s">
        <v>17</v>
      </c>
      <c r="D3004" t="s">
        <v>18</v>
      </c>
      <c r="E3004">
        <v>1</v>
      </c>
      <c r="F3004" s="2">
        <v>78</v>
      </c>
      <c r="G3004" s="3">
        <v>190.9264</v>
      </c>
      <c r="H3004" s="3">
        <v>0.78</v>
      </c>
      <c r="I3004" s="3">
        <v>3.6659999999999999</v>
      </c>
      <c r="J3004" s="3">
        <v>82.445999999999998</v>
      </c>
      <c r="K3004" s="3">
        <v>126.83999999999999</v>
      </c>
      <c r="L3004" s="4">
        <v>0.35</v>
      </c>
    </row>
    <row r="3005" spans="1:12" x14ac:dyDescent="0.35">
      <c r="A3005" s="1" t="s">
        <v>5175</v>
      </c>
      <c r="B3005" t="s">
        <v>5176</v>
      </c>
      <c r="C3005" t="s">
        <v>21</v>
      </c>
      <c r="D3005" t="s">
        <v>22</v>
      </c>
      <c r="E3005">
        <v>1</v>
      </c>
      <c r="F3005" s="2">
        <v>4.22</v>
      </c>
      <c r="G3005" s="3">
        <v>9.2200000000000006</v>
      </c>
      <c r="H3005" s="3">
        <v>4.2200000000000001E-2</v>
      </c>
      <c r="I3005" s="3">
        <v>0.19833999999999999</v>
      </c>
      <c r="J3005" s="3">
        <v>4.4605399999999999</v>
      </c>
      <c r="K3005" s="3">
        <v>6.8623692307692306</v>
      </c>
      <c r="L3005" s="4">
        <v>0.35</v>
      </c>
    </row>
    <row r="3006" spans="1:12" x14ac:dyDescent="0.35">
      <c r="A3006" s="1" t="s">
        <v>5177</v>
      </c>
      <c r="B3006" t="s">
        <v>5178</v>
      </c>
      <c r="C3006" t="s">
        <v>21</v>
      </c>
      <c r="D3006" t="s">
        <v>22</v>
      </c>
      <c r="E3006">
        <v>1</v>
      </c>
      <c r="F3006" s="2">
        <v>62.28</v>
      </c>
      <c r="G3006" s="3">
        <v>152.45439999999999</v>
      </c>
      <c r="H3006" s="3">
        <v>0.62280000000000002</v>
      </c>
      <c r="I3006" s="3">
        <v>2.9271600000000002</v>
      </c>
      <c r="J3006" s="3">
        <v>65.82996</v>
      </c>
      <c r="K3006" s="3">
        <v>101.27686153846153</v>
      </c>
      <c r="L3006" s="4">
        <v>0.35</v>
      </c>
    </row>
    <row r="3007" spans="1:12" x14ac:dyDescent="0.35">
      <c r="A3007" s="1" t="s">
        <v>5179</v>
      </c>
      <c r="B3007" t="s">
        <v>5180</v>
      </c>
      <c r="C3007" t="s">
        <v>13</v>
      </c>
      <c r="D3007" t="s">
        <v>14</v>
      </c>
      <c r="E3007">
        <v>1</v>
      </c>
      <c r="F3007" s="2">
        <v>703.8</v>
      </c>
      <c r="G3007" s="3">
        <v>1452</v>
      </c>
      <c r="H3007" s="3">
        <v>7.0379999999999994</v>
      </c>
      <c r="I3007" s="3">
        <v>33.078599999999994</v>
      </c>
      <c r="J3007" s="3">
        <v>743.91660000000002</v>
      </c>
      <c r="K3007" s="3">
        <v>1144.487076923077</v>
      </c>
      <c r="L3007" s="4">
        <v>0.35000000000000003</v>
      </c>
    </row>
    <row r="3008" spans="1:12" x14ac:dyDescent="0.35">
      <c r="A3008" s="1" t="s">
        <v>5181</v>
      </c>
      <c r="B3008" t="s">
        <v>5182</v>
      </c>
      <c r="C3008" t="s">
        <v>13</v>
      </c>
      <c r="D3008" t="s">
        <v>14</v>
      </c>
      <c r="E3008">
        <v>1</v>
      </c>
      <c r="F3008" s="2">
        <v>267.75</v>
      </c>
      <c r="G3008" s="3">
        <v>553</v>
      </c>
      <c r="H3008" s="3">
        <v>2.6775000000000002</v>
      </c>
      <c r="I3008" s="3">
        <v>12.584250000000001</v>
      </c>
      <c r="J3008" s="3">
        <v>283.01175000000001</v>
      </c>
      <c r="K3008" s="3">
        <v>435.40269230769229</v>
      </c>
      <c r="L3008" s="4">
        <v>0.35</v>
      </c>
    </row>
    <row r="3009" spans="1:12" x14ac:dyDescent="0.35">
      <c r="A3009" s="1" t="s">
        <v>5183</v>
      </c>
      <c r="B3009" t="s">
        <v>5184</v>
      </c>
      <c r="C3009" t="s">
        <v>13</v>
      </c>
      <c r="D3009" t="s">
        <v>14</v>
      </c>
      <c r="E3009">
        <v>1</v>
      </c>
      <c r="F3009" s="2">
        <v>51.02</v>
      </c>
      <c r="G3009" s="3">
        <v>124.8912</v>
      </c>
      <c r="H3009" s="3">
        <v>0.51019999999999999</v>
      </c>
      <c r="I3009" s="3">
        <v>2.3979400000000002</v>
      </c>
      <c r="J3009" s="3">
        <v>53.928139999999999</v>
      </c>
      <c r="K3009" s="3">
        <v>82.966369230769232</v>
      </c>
      <c r="L3009" s="4">
        <v>0.35000000000000003</v>
      </c>
    </row>
    <row r="3010" spans="1:12" x14ac:dyDescent="0.35">
      <c r="A3010" s="1" t="s">
        <v>5185</v>
      </c>
      <c r="B3010" t="s">
        <v>5186</v>
      </c>
      <c r="C3010" t="s">
        <v>21</v>
      </c>
      <c r="D3010" t="s">
        <v>22</v>
      </c>
      <c r="E3010">
        <v>1</v>
      </c>
      <c r="F3010" s="2">
        <v>1.22</v>
      </c>
      <c r="G3010" s="3">
        <v>3</v>
      </c>
      <c r="H3010" s="3">
        <v>1.2200000000000001E-2</v>
      </c>
      <c r="I3010" s="3">
        <v>5.7340000000000002E-2</v>
      </c>
      <c r="J3010" s="3">
        <v>1.2895399999999999</v>
      </c>
      <c r="K3010" s="3">
        <v>1.9839076923076921</v>
      </c>
      <c r="L3010" s="4">
        <v>0.35</v>
      </c>
    </row>
    <row r="3011" spans="1:12" x14ac:dyDescent="0.35">
      <c r="A3011" s="1" t="s">
        <v>5187</v>
      </c>
      <c r="B3011" t="s">
        <v>5188</v>
      </c>
      <c r="C3011" t="s">
        <v>13</v>
      </c>
      <c r="D3011" t="s">
        <v>14</v>
      </c>
      <c r="E3011">
        <v>1</v>
      </c>
      <c r="F3011" s="2">
        <v>790.86</v>
      </c>
      <c r="G3011" s="3">
        <v>3129.6943999999999</v>
      </c>
      <c r="H3011" s="3">
        <v>7.9086000000000007</v>
      </c>
      <c r="I3011" s="3">
        <v>37.17042</v>
      </c>
      <c r="J3011" s="3">
        <v>835.93902000000003</v>
      </c>
      <c r="K3011" s="3">
        <v>1286.0600307692307</v>
      </c>
      <c r="L3011" s="4">
        <v>0.34999999999999992</v>
      </c>
    </row>
    <row r="3012" spans="1:12" x14ac:dyDescent="0.35">
      <c r="A3012" s="1" t="s">
        <v>5189</v>
      </c>
      <c r="B3012" t="s">
        <v>5190</v>
      </c>
      <c r="C3012" t="s">
        <v>13</v>
      </c>
      <c r="D3012" t="s">
        <v>14</v>
      </c>
      <c r="E3012">
        <v>1</v>
      </c>
      <c r="F3012" s="2">
        <v>1153.32</v>
      </c>
      <c r="G3012" s="3">
        <v>4564.0672000000004</v>
      </c>
      <c r="H3012" s="3">
        <v>11.533199999999999</v>
      </c>
      <c r="I3012" s="3">
        <v>54.206039999999994</v>
      </c>
      <c r="J3012" s="3">
        <v>1219.05924</v>
      </c>
      <c r="K3012" s="3">
        <v>1875.4757538461538</v>
      </c>
      <c r="L3012" s="4">
        <v>0.35</v>
      </c>
    </row>
    <row r="3013" spans="1:12" x14ac:dyDescent="0.35">
      <c r="A3013" s="1" t="s">
        <v>5191</v>
      </c>
      <c r="B3013" t="s">
        <v>5192</v>
      </c>
      <c r="C3013" t="s">
        <v>363</v>
      </c>
      <c r="D3013" t="s">
        <v>364</v>
      </c>
      <c r="E3013">
        <v>1</v>
      </c>
      <c r="F3013" s="2">
        <v>2319</v>
      </c>
      <c r="G3013" s="3">
        <v>4782</v>
      </c>
      <c r="H3013" s="3">
        <v>23.19</v>
      </c>
      <c r="I3013" s="3">
        <v>108.99299999999999</v>
      </c>
      <c r="J3013" s="3">
        <v>2451.183</v>
      </c>
      <c r="K3013" s="3">
        <v>3771.0507692307692</v>
      </c>
      <c r="L3013" s="4">
        <v>0.35</v>
      </c>
    </row>
    <row r="3014" spans="1:12" x14ac:dyDescent="0.35">
      <c r="A3014" s="1" t="s">
        <v>5193</v>
      </c>
      <c r="B3014" t="s">
        <v>5194</v>
      </c>
      <c r="C3014" t="s">
        <v>363</v>
      </c>
      <c r="D3014" t="s">
        <v>364</v>
      </c>
      <c r="E3014">
        <v>1</v>
      </c>
      <c r="F3014" s="2">
        <v>23099</v>
      </c>
      <c r="G3014" s="3">
        <v>47627</v>
      </c>
      <c r="H3014" s="3">
        <v>230.99</v>
      </c>
      <c r="I3014" s="3">
        <v>1085.653</v>
      </c>
      <c r="J3014" s="3">
        <v>24415.643</v>
      </c>
      <c r="K3014" s="3">
        <v>37562.527692307689</v>
      </c>
      <c r="L3014" s="4">
        <v>0.34999999999999992</v>
      </c>
    </row>
    <row r="3015" spans="1:12" x14ac:dyDescent="0.35">
      <c r="A3015" s="1" t="s">
        <v>5195</v>
      </c>
      <c r="B3015" t="s">
        <v>5194</v>
      </c>
      <c r="C3015" t="s">
        <v>363</v>
      </c>
      <c r="D3015" t="s">
        <v>364</v>
      </c>
      <c r="E3015">
        <v>1</v>
      </c>
      <c r="F3015" s="2">
        <v>23099</v>
      </c>
      <c r="G3015" s="3">
        <v>47627</v>
      </c>
      <c r="H3015" s="3">
        <v>230.99</v>
      </c>
      <c r="I3015" s="3">
        <v>1085.653</v>
      </c>
      <c r="J3015" s="3">
        <v>24415.643</v>
      </c>
      <c r="K3015" s="3">
        <v>37562.527692307689</v>
      </c>
      <c r="L3015" s="4">
        <v>0.34999999999999992</v>
      </c>
    </row>
    <row r="3016" spans="1:12" x14ac:dyDescent="0.35">
      <c r="A3016" s="1" t="s">
        <v>5196</v>
      </c>
      <c r="B3016" t="s">
        <v>5194</v>
      </c>
      <c r="C3016" t="s">
        <v>363</v>
      </c>
      <c r="D3016" t="s">
        <v>364</v>
      </c>
      <c r="E3016">
        <v>1</v>
      </c>
      <c r="F3016" s="2">
        <v>23099</v>
      </c>
      <c r="G3016" s="3">
        <v>47627</v>
      </c>
      <c r="H3016" s="3">
        <v>230.99</v>
      </c>
      <c r="I3016" s="3">
        <v>1085.653</v>
      </c>
      <c r="J3016" s="3">
        <v>24415.643</v>
      </c>
      <c r="K3016" s="3">
        <v>37562.527692307689</v>
      </c>
      <c r="L3016" s="4">
        <v>0.34999999999999992</v>
      </c>
    </row>
    <row r="3017" spans="1:12" x14ac:dyDescent="0.35">
      <c r="A3017" s="1" t="s">
        <v>5197</v>
      </c>
      <c r="B3017" t="s">
        <v>5198</v>
      </c>
      <c r="C3017" t="s">
        <v>363</v>
      </c>
      <c r="D3017" t="s">
        <v>364</v>
      </c>
      <c r="E3017">
        <v>1</v>
      </c>
      <c r="F3017" s="2">
        <v>25529</v>
      </c>
      <c r="G3017" s="3">
        <v>52638</v>
      </c>
      <c r="H3017" s="3">
        <v>255.29</v>
      </c>
      <c r="I3017" s="3">
        <v>1199.8630000000001</v>
      </c>
      <c r="J3017" s="3">
        <v>26984.153000000002</v>
      </c>
      <c r="K3017" s="3">
        <v>41514.081538461542</v>
      </c>
      <c r="L3017" s="4">
        <v>0.35</v>
      </c>
    </row>
    <row r="3018" spans="1:12" x14ac:dyDescent="0.35">
      <c r="A3018" s="1" t="s">
        <v>5199</v>
      </c>
      <c r="B3018" t="s">
        <v>5200</v>
      </c>
      <c r="C3018" t="s">
        <v>363</v>
      </c>
      <c r="D3018" t="s">
        <v>364</v>
      </c>
      <c r="E3018">
        <v>1</v>
      </c>
      <c r="F3018" s="2">
        <v>14179</v>
      </c>
      <c r="G3018" s="3">
        <v>29236</v>
      </c>
      <c r="H3018" s="3">
        <v>141.79</v>
      </c>
      <c r="I3018" s="3">
        <v>666.41300000000001</v>
      </c>
      <c r="J3018" s="3">
        <v>14987.203000000001</v>
      </c>
      <c r="K3018" s="3">
        <v>23057.235384615386</v>
      </c>
      <c r="L3018" s="4">
        <v>0.35</v>
      </c>
    </row>
    <row r="3019" spans="1:12" x14ac:dyDescent="0.35">
      <c r="A3019" s="1" t="s">
        <v>5201</v>
      </c>
      <c r="B3019" t="s">
        <v>5202</v>
      </c>
      <c r="C3019" t="s">
        <v>363</v>
      </c>
      <c r="D3019" t="s">
        <v>364</v>
      </c>
      <c r="E3019">
        <v>1</v>
      </c>
      <c r="F3019" s="2">
        <v>15819</v>
      </c>
      <c r="G3019" s="3">
        <v>32617</v>
      </c>
      <c r="H3019" s="3">
        <v>158.19</v>
      </c>
      <c r="I3019" s="3">
        <v>743.49300000000005</v>
      </c>
      <c r="J3019" s="3">
        <v>16720.683000000001</v>
      </c>
      <c r="K3019" s="3">
        <v>25724.127692307691</v>
      </c>
      <c r="L3019" s="4">
        <v>0.34999999999999992</v>
      </c>
    </row>
    <row r="3020" spans="1:12" x14ac:dyDescent="0.35">
      <c r="A3020" s="1" t="s">
        <v>5203</v>
      </c>
      <c r="B3020" t="s">
        <v>5204</v>
      </c>
      <c r="C3020" t="s">
        <v>363</v>
      </c>
      <c r="D3020" t="s">
        <v>364</v>
      </c>
      <c r="E3020">
        <v>1</v>
      </c>
      <c r="F3020" s="2">
        <v>18769</v>
      </c>
      <c r="G3020" s="3">
        <v>38699</v>
      </c>
      <c r="H3020" s="3">
        <v>187.69</v>
      </c>
      <c r="I3020" s="3">
        <v>882.14300000000003</v>
      </c>
      <c r="J3020" s="3">
        <v>19838.832999999999</v>
      </c>
      <c r="K3020" s="3">
        <v>30521.281538461535</v>
      </c>
      <c r="L3020" s="4">
        <v>0.35</v>
      </c>
    </row>
    <row r="3021" spans="1:12" x14ac:dyDescent="0.35">
      <c r="A3021" s="1" t="s">
        <v>5205</v>
      </c>
      <c r="B3021" t="s">
        <v>2678</v>
      </c>
      <c r="C3021" t="s">
        <v>363</v>
      </c>
      <c r="D3021" t="s">
        <v>364</v>
      </c>
      <c r="E3021">
        <v>1</v>
      </c>
      <c r="F3021" s="2">
        <v>19249</v>
      </c>
      <c r="G3021" s="3">
        <v>39689</v>
      </c>
      <c r="H3021" s="3">
        <v>192.49</v>
      </c>
      <c r="I3021" s="3">
        <v>904.70299999999997</v>
      </c>
      <c r="J3021" s="3">
        <v>20346.193000000003</v>
      </c>
      <c r="K3021" s="3">
        <v>31301.835384615388</v>
      </c>
      <c r="L3021" s="4">
        <v>0.35</v>
      </c>
    </row>
    <row r="3022" spans="1:12" x14ac:dyDescent="0.35">
      <c r="A3022" s="1" t="s">
        <v>5206</v>
      </c>
      <c r="B3022" t="s">
        <v>5207</v>
      </c>
      <c r="C3022" t="s">
        <v>363</v>
      </c>
      <c r="D3022" t="s">
        <v>364</v>
      </c>
      <c r="E3022">
        <v>1</v>
      </c>
      <c r="F3022" s="2">
        <v>11039</v>
      </c>
      <c r="G3022" s="3">
        <v>22761</v>
      </c>
      <c r="H3022" s="3">
        <v>110.39</v>
      </c>
      <c r="I3022" s="3">
        <v>518.83299999999997</v>
      </c>
      <c r="J3022" s="3">
        <v>11668.223</v>
      </c>
      <c r="K3022" s="3">
        <v>17951.112307692307</v>
      </c>
      <c r="L3022" s="4">
        <v>0.35</v>
      </c>
    </row>
    <row r="3023" spans="1:12" x14ac:dyDescent="0.35">
      <c r="A3023" s="1" t="s">
        <v>5208</v>
      </c>
      <c r="B3023" t="s">
        <v>2682</v>
      </c>
      <c r="C3023" t="s">
        <v>363</v>
      </c>
      <c r="D3023" t="s">
        <v>364</v>
      </c>
      <c r="E3023">
        <v>1</v>
      </c>
      <c r="F3023" s="2">
        <v>12809</v>
      </c>
      <c r="G3023" s="3">
        <v>26411</v>
      </c>
      <c r="H3023" s="3">
        <v>128.09</v>
      </c>
      <c r="I3023" s="3">
        <v>602.02300000000002</v>
      </c>
      <c r="J3023" s="3">
        <v>13539.112999999999</v>
      </c>
      <c r="K3023" s="3">
        <v>20829.404615384614</v>
      </c>
      <c r="L3023" s="4">
        <v>0.35</v>
      </c>
    </row>
    <row r="3024" spans="1:12" x14ac:dyDescent="0.35">
      <c r="A3024" s="1" t="s">
        <v>5209</v>
      </c>
      <c r="B3024" t="s">
        <v>5210</v>
      </c>
      <c r="C3024" t="s">
        <v>13</v>
      </c>
      <c r="D3024" t="s">
        <v>14</v>
      </c>
      <c r="E3024">
        <v>1</v>
      </c>
      <c r="F3024" s="2">
        <v>4104</v>
      </c>
      <c r="G3024" s="3">
        <v>10045.92</v>
      </c>
      <c r="H3024" s="3">
        <v>41.04</v>
      </c>
      <c r="I3024" s="3">
        <v>192.88800000000001</v>
      </c>
      <c r="J3024" s="3">
        <v>4337.9279999999999</v>
      </c>
      <c r="K3024" s="3">
        <v>6673.7353846153846</v>
      </c>
      <c r="L3024" s="4">
        <v>0.35000000000000003</v>
      </c>
    </row>
    <row r="3025" spans="1:12" x14ac:dyDescent="0.35">
      <c r="A3025" s="1" t="s">
        <v>5211</v>
      </c>
      <c r="B3025" t="s">
        <v>2659</v>
      </c>
      <c r="C3025" t="s">
        <v>13</v>
      </c>
      <c r="D3025" t="s">
        <v>14</v>
      </c>
      <c r="E3025">
        <v>1</v>
      </c>
      <c r="F3025" s="2">
        <v>89.04</v>
      </c>
      <c r="G3025" s="3">
        <v>352.36320000000001</v>
      </c>
      <c r="H3025" s="3">
        <v>0.89040000000000008</v>
      </c>
      <c r="I3025" s="3">
        <v>4.1848800000000006</v>
      </c>
      <c r="J3025" s="3">
        <v>94.115280000000013</v>
      </c>
      <c r="K3025" s="3">
        <v>144.79273846153848</v>
      </c>
      <c r="L3025" s="4">
        <v>0.35</v>
      </c>
    </row>
    <row r="3026" spans="1:12" x14ac:dyDescent="0.35">
      <c r="A3026" s="1" t="s">
        <v>5212</v>
      </c>
      <c r="B3026" t="s">
        <v>5213</v>
      </c>
      <c r="C3026" t="s">
        <v>13</v>
      </c>
      <c r="D3026" t="s">
        <v>14</v>
      </c>
      <c r="E3026">
        <v>1</v>
      </c>
      <c r="F3026" s="2">
        <v>1260</v>
      </c>
      <c r="G3026" s="3">
        <v>2598</v>
      </c>
      <c r="H3026" s="3">
        <v>12.6</v>
      </c>
      <c r="I3026" s="3">
        <v>59.22</v>
      </c>
      <c r="J3026" s="3">
        <v>1331.82</v>
      </c>
      <c r="K3026" s="3">
        <v>2048.9538461538459</v>
      </c>
      <c r="L3026" s="4">
        <v>0.35</v>
      </c>
    </row>
    <row r="3027" spans="1:12" x14ac:dyDescent="0.35">
      <c r="A3027" s="1" t="s">
        <v>5214</v>
      </c>
      <c r="B3027" t="s">
        <v>5213</v>
      </c>
      <c r="C3027" t="s">
        <v>13</v>
      </c>
      <c r="D3027" t="s">
        <v>14</v>
      </c>
      <c r="E3027">
        <v>1</v>
      </c>
      <c r="F3027" s="2">
        <v>1330</v>
      </c>
      <c r="G3027" s="3">
        <v>3255.616</v>
      </c>
      <c r="H3027" s="3">
        <v>13.3</v>
      </c>
      <c r="I3027" s="3">
        <v>62.51</v>
      </c>
      <c r="J3027" s="3">
        <v>1405.81</v>
      </c>
      <c r="K3027" s="3">
        <v>2162.7846153846153</v>
      </c>
      <c r="L3027" s="4">
        <v>0.35000000000000003</v>
      </c>
    </row>
    <row r="3028" spans="1:12" x14ac:dyDescent="0.35">
      <c r="A3028" s="1" t="s">
        <v>5215</v>
      </c>
      <c r="B3028" t="s">
        <v>2661</v>
      </c>
      <c r="C3028" t="s">
        <v>13</v>
      </c>
      <c r="D3028" t="s">
        <v>14</v>
      </c>
      <c r="E3028">
        <v>1</v>
      </c>
      <c r="F3028" s="2">
        <v>10500</v>
      </c>
      <c r="G3028" s="3">
        <v>21650</v>
      </c>
      <c r="H3028" s="3">
        <v>105</v>
      </c>
      <c r="I3028" s="3">
        <v>493.5</v>
      </c>
      <c r="J3028" s="3">
        <v>11098.5</v>
      </c>
      <c r="K3028" s="3">
        <v>17074.615384615383</v>
      </c>
      <c r="L3028" s="4">
        <v>0.34999999999999992</v>
      </c>
    </row>
    <row r="3029" spans="1:12" x14ac:dyDescent="0.35">
      <c r="A3029" s="1" t="s">
        <v>5216</v>
      </c>
      <c r="B3029" t="s">
        <v>5217</v>
      </c>
      <c r="C3029" t="s">
        <v>363</v>
      </c>
      <c r="D3029" t="s">
        <v>364</v>
      </c>
      <c r="E3029">
        <v>1</v>
      </c>
      <c r="F3029" s="2">
        <v>13629</v>
      </c>
      <c r="G3029" s="3">
        <v>28102</v>
      </c>
      <c r="H3029" s="3">
        <v>136.29</v>
      </c>
      <c r="I3029" s="3">
        <v>640.56299999999999</v>
      </c>
      <c r="J3029" s="3">
        <v>14405.853000000001</v>
      </c>
      <c r="K3029" s="3">
        <v>22162.850769230768</v>
      </c>
      <c r="L3029" s="4">
        <v>0.34999999999999992</v>
      </c>
    </row>
    <row r="3030" spans="1:12" x14ac:dyDescent="0.35">
      <c r="A3030" s="1" t="s">
        <v>5218</v>
      </c>
      <c r="B3030" t="s">
        <v>5217</v>
      </c>
      <c r="C3030" t="s">
        <v>363</v>
      </c>
      <c r="D3030" t="s">
        <v>364</v>
      </c>
      <c r="E3030">
        <v>1</v>
      </c>
      <c r="F3030" s="2">
        <v>13629</v>
      </c>
      <c r="G3030" s="3">
        <v>28102</v>
      </c>
      <c r="H3030" s="3">
        <v>136.29</v>
      </c>
      <c r="I3030" s="3">
        <v>640.56299999999999</v>
      </c>
      <c r="J3030" s="3">
        <v>14405.853000000001</v>
      </c>
      <c r="K3030" s="3">
        <v>22162.850769230768</v>
      </c>
      <c r="L3030" s="4">
        <v>0.34999999999999992</v>
      </c>
    </row>
    <row r="3031" spans="1:12" x14ac:dyDescent="0.35">
      <c r="A3031" s="1" t="s">
        <v>5219</v>
      </c>
      <c r="B3031" t="s">
        <v>5217</v>
      </c>
      <c r="C3031" t="s">
        <v>363</v>
      </c>
      <c r="D3031" t="s">
        <v>364</v>
      </c>
      <c r="E3031">
        <v>1</v>
      </c>
      <c r="F3031" s="2">
        <v>13629</v>
      </c>
      <c r="G3031" s="3">
        <v>28102</v>
      </c>
      <c r="H3031" s="3">
        <v>136.29</v>
      </c>
      <c r="I3031" s="3">
        <v>640.56299999999999</v>
      </c>
      <c r="J3031" s="3">
        <v>14405.853000000001</v>
      </c>
      <c r="K3031" s="3">
        <v>22162.850769230768</v>
      </c>
      <c r="L3031" s="4">
        <v>0.34999999999999992</v>
      </c>
    </row>
    <row r="3032" spans="1:12" x14ac:dyDescent="0.35">
      <c r="A3032" s="1" t="s">
        <v>5220</v>
      </c>
      <c r="B3032" t="s">
        <v>5221</v>
      </c>
      <c r="C3032" t="s">
        <v>363</v>
      </c>
      <c r="D3032" t="s">
        <v>364</v>
      </c>
      <c r="E3032">
        <v>1</v>
      </c>
      <c r="F3032" s="2">
        <v>3759</v>
      </c>
      <c r="G3032" s="3">
        <v>7751</v>
      </c>
      <c r="H3032" s="3">
        <v>37.590000000000003</v>
      </c>
      <c r="I3032" s="3">
        <v>176.673</v>
      </c>
      <c r="J3032" s="3">
        <v>3973.2629999999999</v>
      </c>
      <c r="K3032" s="3">
        <v>6112.7123076923071</v>
      </c>
      <c r="L3032" s="4">
        <v>0.35</v>
      </c>
    </row>
    <row r="3033" spans="1:12" x14ac:dyDescent="0.35">
      <c r="A3033" s="1" t="s">
        <v>5222</v>
      </c>
      <c r="B3033" t="s">
        <v>5223</v>
      </c>
      <c r="C3033" t="s">
        <v>1467</v>
      </c>
      <c r="D3033" t="s">
        <v>1468</v>
      </c>
      <c r="E3033">
        <v>1</v>
      </c>
      <c r="F3033" s="2">
        <v>27.95</v>
      </c>
      <c r="G3033" s="3">
        <v>110.6112</v>
      </c>
      <c r="H3033" s="3">
        <v>0.27950000000000003</v>
      </c>
      <c r="I3033" s="3">
        <v>1.31365</v>
      </c>
      <c r="J3033" s="3">
        <v>29.543149999999997</v>
      </c>
      <c r="K3033" s="3">
        <v>45.450999999999993</v>
      </c>
      <c r="L3033" s="4">
        <v>0.35</v>
      </c>
    </row>
    <row r="3034" spans="1:12" x14ac:dyDescent="0.35">
      <c r="A3034" s="1" t="s">
        <v>5224</v>
      </c>
      <c r="B3034" t="s">
        <v>5225</v>
      </c>
      <c r="C3034" t="s">
        <v>363</v>
      </c>
      <c r="D3034" t="s">
        <v>364</v>
      </c>
      <c r="E3034">
        <v>1</v>
      </c>
      <c r="F3034" s="2">
        <v>330.99</v>
      </c>
      <c r="G3034" s="3">
        <v>683</v>
      </c>
      <c r="H3034" s="3">
        <v>3.3099000000000003</v>
      </c>
      <c r="I3034" s="3">
        <v>15.55653</v>
      </c>
      <c r="J3034" s="3">
        <v>349.85643000000005</v>
      </c>
      <c r="K3034" s="3">
        <v>538.24066153846161</v>
      </c>
      <c r="L3034" s="4">
        <v>0.35</v>
      </c>
    </row>
    <row r="3035" spans="1:12" x14ac:dyDescent="0.35">
      <c r="A3035" s="1" t="s">
        <v>5226</v>
      </c>
      <c r="B3035" t="s">
        <v>5227</v>
      </c>
      <c r="C3035" t="s">
        <v>34</v>
      </c>
      <c r="D3035" t="s">
        <v>35</v>
      </c>
      <c r="E3035">
        <v>1</v>
      </c>
      <c r="F3035" s="2">
        <v>173</v>
      </c>
      <c r="G3035" s="3">
        <v>277.76</v>
      </c>
      <c r="H3035" s="3">
        <v>1.73</v>
      </c>
      <c r="I3035" s="3">
        <v>8.1310000000000002</v>
      </c>
      <c r="J3035" s="3">
        <v>182.86099999999999</v>
      </c>
      <c r="K3035" s="3">
        <v>281.32461538461536</v>
      </c>
      <c r="L3035" s="4">
        <v>0.35</v>
      </c>
    </row>
    <row r="3036" spans="1:12" x14ac:dyDescent="0.35">
      <c r="A3036" s="1" t="s">
        <v>5228</v>
      </c>
      <c r="B3036" t="s">
        <v>5229</v>
      </c>
      <c r="C3036" t="s">
        <v>1441</v>
      </c>
      <c r="D3036" t="s">
        <v>1442</v>
      </c>
      <c r="E3036">
        <v>1</v>
      </c>
      <c r="F3036" s="2">
        <v>1.39</v>
      </c>
      <c r="G3036" s="3">
        <v>3.4047999999999998</v>
      </c>
      <c r="H3036" s="3">
        <v>1.3899999999999999E-2</v>
      </c>
      <c r="I3036" s="3">
        <v>6.5329999999999999E-2</v>
      </c>
      <c r="J3036" s="3">
        <v>1.46923</v>
      </c>
      <c r="K3036" s="3">
        <v>2.2603538461538459</v>
      </c>
      <c r="L3036" s="4">
        <v>0.34999999999999992</v>
      </c>
    </row>
    <row r="3037" spans="1:12" x14ac:dyDescent="0.35">
      <c r="A3037" s="1" t="s">
        <v>5230</v>
      </c>
      <c r="B3037" t="s">
        <v>5231</v>
      </c>
      <c r="C3037" t="s">
        <v>34</v>
      </c>
      <c r="D3037" t="s">
        <v>35</v>
      </c>
      <c r="E3037">
        <v>1</v>
      </c>
      <c r="F3037" s="2">
        <v>49.7</v>
      </c>
      <c r="G3037" s="3">
        <v>79.52</v>
      </c>
      <c r="H3037" s="3">
        <v>0.49700000000000005</v>
      </c>
      <c r="I3037" s="3">
        <v>2.3359000000000001</v>
      </c>
      <c r="J3037" s="3">
        <v>52.532900000000005</v>
      </c>
      <c r="K3037" s="3">
        <v>80.819846153846157</v>
      </c>
      <c r="L3037" s="4">
        <v>0.35</v>
      </c>
    </row>
    <row r="3038" spans="1:12" x14ac:dyDescent="0.35">
      <c r="A3038" s="1" t="s">
        <v>5232</v>
      </c>
      <c r="B3038" t="s">
        <v>5233</v>
      </c>
      <c r="C3038" t="s">
        <v>13</v>
      </c>
      <c r="D3038" t="s">
        <v>14</v>
      </c>
      <c r="E3038">
        <v>1</v>
      </c>
      <c r="F3038" s="2">
        <v>8280.2999999999993</v>
      </c>
      <c r="G3038" s="3">
        <v>15107.791999999999</v>
      </c>
      <c r="H3038" s="3">
        <v>82.802999999999997</v>
      </c>
      <c r="I3038" s="3">
        <v>389.17409999999995</v>
      </c>
      <c r="J3038" s="3">
        <v>8752.2770999999993</v>
      </c>
      <c r="K3038" s="3">
        <v>13465.04169230769</v>
      </c>
      <c r="L3038" s="4">
        <v>0.34999999999999992</v>
      </c>
    </row>
    <row r="3039" spans="1:12" x14ac:dyDescent="0.35">
      <c r="A3039" s="1" t="s">
        <v>5234</v>
      </c>
      <c r="B3039" t="s">
        <v>5235</v>
      </c>
      <c r="C3039" t="s">
        <v>13</v>
      </c>
      <c r="D3039" t="s">
        <v>14</v>
      </c>
      <c r="E3039">
        <v>1</v>
      </c>
      <c r="F3039" s="2">
        <v>560</v>
      </c>
      <c r="G3039" s="3">
        <v>774.49120000000005</v>
      </c>
      <c r="H3039" s="3">
        <v>5.6000000000000005</v>
      </c>
      <c r="I3039" s="3">
        <v>26.32</v>
      </c>
      <c r="J3039" s="3">
        <v>591.92000000000007</v>
      </c>
      <c r="K3039" s="3">
        <v>910.64615384615388</v>
      </c>
      <c r="L3039" s="4">
        <v>0.34999999999999992</v>
      </c>
    </row>
    <row r="3040" spans="1:12" x14ac:dyDescent="0.35">
      <c r="A3040" s="1" t="s">
        <v>5236</v>
      </c>
      <c r="B3040" t="s">
        <v>5237</v>
      </c>
      <c r="C3040" t="s">
        <v>13</v>
      </c>
      <c r="D3040" t="s">
        <v>14</v>
      </c>
      <c r="E3040">
        <v>1</v>
      </c>
      <c r="F3040" s="2">
        <v>20.76</v>
      </c>
      <c r="G3040" s="3">
        <v>50.814399999999999</v>
      </c>
      <c r="H3040" s="3">
        <v>0.20760000000000001</v>
      </c>
      <c r="I3040" s="3">
        <v>0.97572000000000003</v>
      </c>
      <c r="J3040" s="3">
        <v>21.94332</v>
      </c>
      <c r="K3040" s="3">
        <v>33.758953846153844</v>
      </c>
      <c r="L3040" s="4">
        <v>0.35</v>
      </c>
    </row>
    <row r="3041" spans="1:12" x14ac:dyDescent="0.35">
      <c r="A3041" s="1" t="s">
        <v>5238</v>
      </c>
      <c r="B3041" t="s">
        <v>2633</v>
      </c>
      <c r="C3041" t="s">
        <v>13</v>
      </c>
      <c r="D3041" t="s">
        <v>14</v>
      </c>
      <c r="E3041">
        <v>1</v>
      </c>
      <c r="F3041" s="2">
        <v>5975.63</v>
      </c>
      <c r="G3041" s="3">
        <v>12321</v>
      </c>
      <c r="H3041" s="3">
        <v>59.756300000000003</v>
      </c>
      <c r="I3041" s="3">
        <v>280.85460999999998</v>
      </c>
      <c r="J3041" s="3">
        <v>6316.2409100000004</v>
      </c>
      <c r="K3041" s="3">
        <v>9717.2937076923081</v>
      </c>
      <c r="L3041" s="4">
        <v>0.35</v>
      </c>
    </row>
    <row r="3042" spans="1:12" hidden="1" x14ac:dyDescent="0.35">
      <c r="A3042" s="1" t="s">
        <v>5239</v>
      </c>
      <c r="B3042" t="s">
        <v>5240</v>
      </c>
      <c r="C3042" t="s">
        <v>46</v>
      </c>
      <c r="D3042" t="s">
        <v>47</v>
      </c>
      <c r="E3042">
        <v>1</v>
      </c>
      <c r="F3042" s="2">
        <v>18.98</v>
      </c>
      <c r="G3042" s="3">
        <v>53.143999999999998</v>
      </c>
      <c r="H3042" s="3">
        <v>0.1898</v>
      </c>
      <c r="I3042" s="3">
        <v>0.89206000000000008</v>
      </c>
      <c r="J3042" s="3">
        <v>20.061860000000003</v>
      </c>
      <c r="K3042" s="3">
        <v>30.864400000000003</v>
      </c>
      <c r="L3042" s="4">
        <v>0.35</v>
      </c>
    </row>
    <row r="3043" spans="1:12" hidden="1" x14ac:dyDescent="0.35">
      <c r="A3043" s="1" t="s">
        <v>5241</v>
      </c>
      <c r="B3043" t="s">
        <v>5242</v>
      </c>
      <c r="C3043" t="s">
        <v>46</v>
      </c>
      <c r="D3043" t="s">
        <v>47</v>
      </c>
      <c r="E3043">
        <v>1</v>
      </c>
      <c r="F3043" s="2">
        <v>22.5</v>
      </c>
      <c r="G3043" s="3">
        <v>63</v>
      </c>
      <c r="H3043" s="3">
        <v>0.22500000000000001</v>
      </c>
      <c r="I3043" s="3">
        <v>1.0575000000000001</v>
      </c>
      <c r="J3043" s="3">
        <v>23.782500000000002</v>
      </c>
      <c r="K3043" s="3">
        <v>36.588461538461544</v>
      </c>
      <c r="L3043" s="4">
        <v>0.35000000000000003</v>
      </c>
    </row>
    <row r="3044" spans="1:12" x14ac:dyDescent="0.35">
      <c r="A3044" s="1" t="s">
        <v>5243</v>
      </c>
      <c r="B3044" t="s">
        <v>5244</v>
      </c>
      <c r="C3044" t="s">
        <v>13</v>
      </c>
      <c r="D3044" t="s">
        <v>14</v>
      </c>
      <c r="E3044">
        <v>1</v>
      </c>
      <c r="F3044" s="2">
        <v>172.54</v>
      </c>
      <c r="G3044" s="3">
        <v>422.35199999999998</v>
      </c>
      <c r="H3044" s="3">
        <v>1.7254</v>
      </c>
      <c r="I3044" s="3">
        <v>8.1093799999999998</v>
      </c>
      <c r="J3044" s="3">
        <v>182.37477999999999</v>
      </c>
      <c r="K3044" s="3">
        <v>280.5765846153846</v>
      </c>
      <c r="L3044" s="4">
        <v>0.35000000000000003</v>
      </c>
    </row>
    <row r="3045" spans="1:12" x14ac:dyDescent="0.35">
      <c r="A3045" s="1" t="s">
        <v>5245</v>
      </c>
      <c r="B3045" t="s">
        <v>5246</v>
      </c>
      <c r="C3045" t="s">
        <v>13</v>
      </c>
      <c r="D3045" t="s">
        <v>14</v>
      </c>
      <c r="E3045">
        <v>1</v>
      </c>
      <c r="F3045" s="2">
        <v>21.19</v>
      </c>
      <c r="G3045" s="3">
        <v>51.867199999999997</v>
      </c>
      <c r="H3045" s="3">
        <v>0.21190000000000001</v>
      </c>
      <c r="I3045" s="3">
        <v>0.99593000000000009</v>
      </c>
      <c r="J3045" s="3">
        <v>22.397830000000003</v>
      </c>
      <c r="K3045" s="3">
        <v>34.458200000000005</v>
      </c>
      <c r="L3045" s="4">
        <v>0.35000000000000003</v>
      </c>
    </row>
    <row r="3046" spans="1:12" x14ac:dyDescent="0.35">
      <c r="A3046" s="1" t="s">
        <v>5247</v>
      </c>
      <c r="B3046" t="s">
        <v>5248</v>
      </c>
      <c r="C3046" t="s">
        <v>13</v>
      </c>
      <c r="D3046" t="s">
        <v>14</v>
      </c>
      <c r="E3046">
        <v>1</v>
      </c>
      <c r="F3046" s="2">
        <v>1962.5</v>
      </c>
      <c r="G3046" s="3">
        <v>4047</v>
      </c>
      <c r="H3046" s="3">
        <v>19.625</v>
      </c>
      <c r="I3046" s="3">
        <v>92.237499999999997</v>
      </c>
      <c r="J3046" s="3">
        <v>2074.3625000000002</v>
      </c>
      <c r="K3046" s="3">
        <v>3191.3269230769233</v>
      </c>
      <c r="L3046" s="4">
        <v>0.35</v>
      </c>
    </row>
    <row r="3047" spans="1:12" x14ac:dyDescent="0.35">
      <c r="A3047" s="1" t="s">
        <v>5249</v>
      </c>
      <c r="B3047" t="s">
        <v>4049</v>
      </c>
      <c r="C3047" t="s">
        <v>34</v>
      </c>
      <c r="D3047" t="s">
        <v>35</v>
      </c>
      <c r="E3047">
        <v>1</v>
      </c>
      <c r="F3047" s="2">
        <v>1720</v>
      </c>
      <c r="G3047" s="3">
        <v>4210.2816000000003</v>
      </c>
      <c r="H3047" s="3">
        <v>17.2</v>
      </c>
      <c r="I3047" s="3">
        <v>80.84</v>
      </c>
      <c r="J3047" s="3">
        <v>1818.04</v>
      </c>
      <c r="K3047" s="3">
        <v>2796.9846153846152</v>
      </c>
      <c r="L3047" s="4">
        <v>0.35</v>
      </c>
    </row>
    <row r="3048" spans="1:12" x14ac:dyDescent="0.35">
      <c r="A3048" s="1" t="s">
        <v>5250</v>
      </c>
      <c r="B3048" t="s">
        <v>5251</v>
      </c>
      <c r="C3048" t="s">
        <v>34</v>
      </c>
      <c r="D3048" t="s">
        <v>35</v>
      </c>
      <c r="E3048">
        <v>1</v>
      </c>
      <c r="F3048" s="2">
        <v>1247</v>
      </c>
      <c r="G3048" s="3">
        <v>3052.4479999999999</v>
      </c>
      <c r="H3048" s="3">
        <v>12.47</v>
      </c>
      <c r="I3048" s="3">
        <v>58.609000000000002</v>
      </c>
      <c r="J3048" s="3">
        <v>1318.079</v>
      </c>
      <c r="K3048" s="3">
        <v>2027.813846153846</v>
      </c>
      <c r="L3048" s="4">
        <v>0.35</v>
      </c>
    </row>
    <row r="3049" spans="1:12" x14ac:dyDescent="0.35">
      <c r="A3049" s="1" t="s">
        <v>5252</v>
      </c>
      <c r="B3049" t="s">
        <v>4057</v>
      </c>
      <c r="C3049" t="s">
        <v>13</v>
      </c>
      <c r="D3049" t="s">
        <v>14</v>
      </c>
      <c r="E3049">
        <v>1</v>
      </c>
      <c r="F3049" s="2">
        <v>626.64</v>
      </c>
      <c r="G3049" s="3">
        <v>2479.8256000000001</v>
      </c>
      <c r="H3049" s="3">
        <v>6.2664</v>
      </c>
      <c r="I3049" s="3">
        <v>29.452079999999999</v>
      </c>
      <c r="J3049" s="3">
        <v>662.35847999999999</v>
      </c>
      <c r="K3049" s="3">
        <v>1019.0130461538461</v>
      </c>
      <c r="L3049" s="4">
        <v>0.35</v>
      </c>
    </row>
    <row r="3050" spans="1:12" x14ac:dyDescent="0.35">
      <c r="A3050" s="1" t="s">
        <v>5253</v>
      </c>
      <c r="B3050" t="s">
        <v>4057</v>
      </c>
      <c r="C3050" t="s">
        <v>13</v>
      </c>
      <c r="D3050" t="s">
        <v>14</v>
      </c>
      <c r="E3050">
        <v>1</v>
      </c>
      <c r="F3050" s="2">
        <v>228.48</v>
      </c>
      <c r="G3050" s="3">
        <v>904.17600000000004</v>
      </c>
      <c r="H3050" s="3">
        <v>2.2848000000000002</v>
      </c>
      <c r="I3050" s="3">
        <v>10.73856</v>
      </c>
      <c r="J3050" s="3">
        <v>241.50335999999999</v>
      </c>
      <c r="K3050" s="3">
        <v>371.54363076923073</v>
      </c>
      <c r="L3050" s="4">
        <v>0.35</v>
      </c>
    </row>
    <row r="3051" spans="1:12" x14ac:dyDescent="0.35">
      <c r="A3051" s="1" t="s">
        <v>5254</v>
      </c>
      <c r="B3051" t="s">
        <v>5255</v>
      </c>
      <c r="C3051" t="s">
        <v>26</v>
      </c>
      <c r="D3051" t="s">
        <v>27</v>
      </c>
      <c r="E3051">
        <v>1</v>
      </c>
      <c r="F3051" s="2">
        <v>80.83</v>
      </c>
      <c r="G3051" s="3">
        <v>197.85919999999999</v>
      </c>
      <c r="H3051" s="3">
        <v>0.80830000000000002</v>
      </c>
      <c r="I3051" s="3">
        <v>3.79901</v>
      </c>
      <c r="J3051" s="3">
        <v>85.437309999999997</v>
      </c>
      <c r="K3051" s="3">
        <v>131.44201538461539</v>
      </c>
      <c r="L3051" s="4">
        <v>0.35000000000000003</v>
      </c>
    </row>
    <row r="3052" spans="1:12" x14ac:dyDescent="0.35">
      <c r="A3052" s="1" t="s">
        <v>5256</v>
      </c>
      <c r="B3052" t="s">
        <v>5257</v>
      </c>
      <c r="C3052" t="s">
        <v>13</v>
      </c>
      <c r="D3052" t="s">
        <v>14</v>
      </c>
      <c r="E3052">
        <v>1</v>
      </c>
      <c r="F3052" s="2">
        <v>210.7</v>
      </c>
      <c r="G3052" s="3">
        <v>515.76</v>
      </c>
      <c r="H3052" s="3">
        <v>2.1069999999999998</v>
      </c>
      <c r="I3052" s="3">
        <v>9.9028999999999989</v>
      </c>
      <c r="J3052" s="3">
        <v>222.70989999999998</v>
      </c>
      <c r="K3052" s="3">
        <v>342.63061538461534</v>
      </c>
      <c r="L3052" s="4">
        <v>0.35</v>
      </c>
    </row>
    <row r="3053" spans="1:12" x14ac:dyDescent="0.35">
      <c r="A3053" s="1" t="s">
        <v>5258</v>
      </c>
      <c r="B3053" t="s">
        <v>5259</v>
      </c>
      <c r="C3053" t="s">
        <v>13</v>
      </c>
      <c r="D3053" t="s">
        <v>14</v>
      </c>
      <c r="E3053">
        <v>1</v>
      </c>
      <c r="F3053" s="2">
        <v>190.4</v>
      </c>
      <c r="G3053" s="3">
        <v>466.06560000000002</v>
      </c>
      <c r="H3053" s="3">
        <v>1.9040000000000001</v>
      </c>
      <c r="I3053" s="3">
        <v>8.9488000000000003</v>
      </c>
      <c r="J3053" s="3">
        <v>201.25280000000001</v>
      </c>
      <c r="K3053" s="3">
        <v>309.61969230769233</v>
      </c>
      <c r="L3053" s="4">
        <v>0.35000000000000003</v>
      </c>
    </row>
    <row r="3054" spans="1:12" x14ac:dyDescent="0.35">
      <c r="A3054" s="1" t="s">
        <v>5260</v>
      </c>
      <c r="B3054" t="s">
        <v>5261</v>
      </c>
      <c r="C3054" t="s">
        <v>13</v>
      </c>
      <c r="D3054" t="s">
        <v>14</v>
      </c>
      <c r="E3054">
        <v>1</v>
      </c>
      <c r="F3054" s="2">
        <v>215.6</v>
      </c>
      <c r="G3054" s="3">
        <v>527.75519999999995</v>
      </c>
      <c r="H3054" s="3">
        <v>2.1560000000000001</v>
      </c>
      <c r="I3054" s="3">
        <v>10.1332</v>
      </c>
      <c r="J3054" s="3">
        <v>227.88919999999999</v>
      </c>
      <c r="K3054" s="3">
        <v>350.59876923076922</v>
      </c>
      <c r="L3054" s="4">
        <v>0.35000000000000003</v>
      </c>
    </row>
    <row r="3055" spans="1:12" x14ac:dyDescent="0.35">
      <c r="A3055" s="1" t="s">
        <v>5262</v>
      </c>
      <c r="B3055" t="s">
        <v>5263</v>
      </c>
      <c r="C3055" t="s">
        <v>13</v>
      </c>
      <c r="D3055" t="s">
        <v>14</v>
      </c>
      <c r="E3055">
        <v>1</v>
      </c>
      <c r="F3055" s="2">
        <v>298.2</v>
      </c>
      <c r="G3055" s="3">
        <v>615</v>
      </c>
      <c r="H3055" s="3">
        <v>2.9819999999999998</v>
      </c>
      <c r="I3055" s="3">
        <v>14.0154</v>
      </c>
      <c r="J3055" s="3">
        <v>315.19740000000002</v>
      </c>
      <c r="K3055" s="3">
        <v>484.91907692307694</v>
      </c>
      <c r="L3055" s="4">
        <v>0.35</v>
      </c>
    </row>
    <row r="3056" spans="1:12" x14ac:dyDescent="0.35">
      <c r="A3056" s="1" t="s">
        <v>5264</v>
      </c>
      <c r="B3056" t="s">
        <v>5265</v>
      </c>
      <c r="C3056" t="s">
        <v>13</v>
      </c>
      <c r="D3056" t="s">
        <v>14</v>
      </c>
      <c r="E3056">
        <v>1</v>
      </c>
      <c r="F3056" s="2">
        <v>426.3</v>
      </c>
      <c r="G3056" s="3">
        <v>879</v>
      </c>
      <c r="H3056" s="3">
        <v>4.2629999999999999</v>
      </c>
      <c r="I3056" s="3">
        <v>20.036100000000001</v>
      </c>
      <c r="J3056" s="3">
        <v>450.59909999999996</v>
      </c>
      <c r="K3056" s="3">
        <v>693.22938461538456</v>
      </c>
      <c r="L3056" s="4">
        <v>0.35</v>
      </c>
    </row>
    <row r="3057" spans="1:12" x14ac:dyDescent="0.35">
      <c r="A3057" s="1" t="s">
        <v>5266</v>
      </c>
      <c r="B3057" t="s">
        <v>5267</v>
      </c>
      <c r="C3057" t="s">
        <v>13</v>
      </c>
      <c r="D3057" t="s">
        <v>14</v>
      </c>
      <c r="E3057">
        <v>1</v>
      </c>
      <c r="F3057" s="2">
        <v>442.4</v>
      </c>
      <c r="G3057" s="3">
        <v>913</v>
      </c>
      <c r="H3057" s="3">
        <v>4.4239999999999995</v>
      </c>
      <c r="I3057" s="3">
        <v>20.7928</v>
      </c>
      <c r="J3057" s="3">
        <v>467.61679999999996</v>
      </c>
      <c r="K3057" s="3">
        <v>719.41046153846139</v>
      </c>
      <c r="L3057" s="4">
        <v>0.34999999999999992</v>
      </c>
    </row>
    <row r="3058" spans="1:12" x14ac:dyDescent="0.35">
      <c r="A3058" s="1" t="s">
        <v>5268</v>
      </c>
      <c r="B3058" t="s">
        <v>5269</v>
      </c>
      <c r="C3058" t="s">
        <v>13</v>
      </c>
      <c r="D3058" t="s">
        <v>14</v>
      </c>
      <c r="E3058">
        <v>1</v>
      </c>
      <c r="F3058" s="2">
        <v>292.60000000000002</v>
      </c>
      <c r="G3058" s="3">
        <v>604</v>
      </c>
      <c r="H3058" s="3">
        <v>2.9260000000000002</v>
      </c>
      <c r="I3058" s="3">
        <v>13.752200000000002</v>
      </c>
      <c r="J3058" s="3">
        <v>309.27820000000003</v>
      </c>
      <c r="K3058" s="3">
        <v>475.81261538461541</v>
      </c>
      <c r="L3058" s="4">
        <v>0.35</v>
      </c>
    </row>
    <row r="3059" spans="1:12" x14ac:dyDescent="0.35">
      <c r="A3059" s="1" t="s">
        <v>5270</v>
      </c>
      <c r="B3059" t="s">
        <v>5271</v>
      </c>
      <c r="C3059" t="s">
        <v>17</v>
      </c>
      <c r="D3059" t="s">
        <v>18</v>
      </c>
      <c r="E3059">
        <v>1</v>
      </c>
      <c r="F3059" s="2">
        <v>102.7</v>
      </c>
      <c r="G3059" s="3">
        <v>251.4</v>
      </c>
      <c r="H3059" s="3">
        <v>1.0270000000000001</v>
      </c>
      <c r="I3059" s="3">
        <v>4.8269000000000002</v>
      </c>
      <c r="J3059" s="3">
        <v>108.5539</v>
      </c>
      <c r="K3059" s="3">
        <v>167.006</v>
      </c>
      <c r="L3059" s="4">
        <v>0.35000000000000003</v>
      </c>
    </row>
    <row r="3060" spans="1:12" x14ac:dyDescent="0.35">
      <c r="A3060" s="1" t="s">
        <v>5272</v>
      </c>
      <c r="B3060" t="s">
        <v>5273</v>
      </c>
      <c r="C3060" t="s">
        <v>13</v>
      </c>
      <c r="D3060" t="s">
        <v>14</v>
      </c>
      <c r="E3060">
        <v>1</v>
      </c>
      <c r="F3060" s="2">
        <v>47.04</v>
      </c>
      <c r="G3060" s="3">
        <v>186.15520000000001</v>
      </c>
      <c r="H3060" s="3">
        <v>0.47039999999999998</v>
      </c>
      <c r="I3060" s="3">
        <v>2.21088</v>
      </c>
      <c r="J3060" s="3">
        <v>49.72128</v>
      </c>
      <c r="K3060" s="3">
        <v>76.494276923076924</v>
      </c>
      <c r="L3060" s="4">
        <v>0.35000000000000003</v>
      </c>
    </row>
    <row r="3061" spans="1:12" x14ac:dyDescent="0.35">
      <c r="A3061" s="1" t="s">
        <v>5274</v>
      </c>
      <c r="B3061" t="s">
        <v>5275</v>
      </c>
      <c r="C3061" t="s">
        <v>13</v>
      </c>
      <c r="D3061" t="s">
        <v>14</v>
      </c>
      <c r="E3061">
        <v>1</v>
      </c>
      <c r="F3061" s="2">
        <v>10833.75</v>
      </c>
      <c r="G3061" s="3">
        <v>22338</v>
      </c>
      <c r="H3061" s="3">
        <v>108.33750000000001</v>
      </c>
      <c r="I3061" s="3">
        <v>509.18625000000003</v>
      </c>
      <c r="J3061" s="3">
        <v>11451.27375</v>
      </c>
      <c r="K3061" s="3">
        <v>17617.344230769231</v>
      </c>
      <c r="L3061" s="4">
        <v>0.35</v>
      </c>
    </row>
    <row r="3062" spans="1:12" x14ac:dyDescent="0.35">
      <c r="A3062" s="1" t="s">
        <v>5276</v>
      </c>
      <c r="B3062" t="s">
        <v>3979</v>
      </c>
      <c r="C3062" t="s">
        <v>13</v>
      </c>
      <c r="D3062" t="s">
        <v>14</v>
      </c>
      <c r="E3062">
        <v>1</v>
      </c>
      <c r="F3062" s="2">
        <v>2790</v>
      </c>
      <c r="G3062" s="3">
        <v>5753</v>
      </c>
      <c r="H3062" s="3">
        <v>27.900000000000002</v>
      </c>
      <c r="I3062" s="3">
        <v>131.13</v>
      </c>
      <c r="J3062" s="3">
        <v>2949.03</v>
      </c>
      <c r="K3062" s="3">
        <v>4536.9692307692312</v>
      </c>
      <c r="L3062" s="4">
        <v>0.35000000000000003</v>
      </c>
    </row>
    <row r="3063" spans="1:12" x14ac:dyDescent="0.35">
      <c r="A3063" s="1" t="s">
        <v>5277</v>
      </c>
      <c r="B3063" t="s">
        <v>5278</v>
      </c>
      <c r="C3063" t="s">
        <v>13</v>
      </c>
      <c r="D3063" t="s">
        <v>14</v>
      </c>
      <c r="E3063">
        <v>1</v>
      </c>
      <c r="F3063" s="2">
        <v>43.8</v>
      </c>
      <c r="G3063" s="3">
        <v>107.2176</v>
      </c>
      <c r="H3063" s="3">
        <v>0.438</v>
      </c>
      <c r="I3063" s="3">
        <v>2.0585999999999998</v>
      </c>
      <c r="J3063" s="3">
        <v>46.296599999999998</v>
      </c>
      <c r="K3063" s="3">
        <v>71.225538461538463</v>
      </c>
      <c r="L3063" s="4">
        <v>0.35000000000000003</v>
      </c>
    </row>
    <row r="3064" spans="1:12" x14ac:dyDescent="0.35">
      <c r="A3064" s="1" t="s">
        <v>5279</v>
      </c>
      <c r="B3064" t="s">
        <v>5280</v>
      </c>
      <c r="C3064" t="s">
        <v>13</v>
      </c>
      <c r="D3064" t="s">
        <v>14</v>
      </c>
      <c r="E3064">
        <v>1</v>
      </c>
      <c r="F3064" s="2">
        <v>57</v>
      </c>
      <c r="G3064" s="3">
        <v>139.52959999999999</v>
      </c>
      <c r="H3064" s="3">
        <v>0.57000000000000006</v>
      </c>
      <c r="I3064" s="3">
        <v>2.6789999999999998</v>
      </c>
      <c r="J3064" s="3">
        <v>60.249000000000002</v>
      </c>
      <c r="K3064" s="3">
        <v>92.690769230769234</v>
      </c>
      <c r="L3064" s="4">
        <v>0.35</v>
      </c>
    </row>
    <row r="3065" spans="1:12" x14ac:dyDescent="0.35">
      <c r="A3065" s="1" t="s">
        <v>5281</v>
      </c>
      <c r="B3065" t="s">
        <v>5282</v>
      </c>
      <c r="C3065" t="s">
        <v>363</v>
      </c>
      <c r="D3065" t="s">
        <v>364</v>
      </c>
      <c r="E3065">
        <v>1</v>
      </c>
      <c r="F3065" s="2">
        <v>81</v>
      </c>
      <c r="G3065" s="3">
        <v>198.27</v>
      </c>
      <c r="H3065" s="3">
        <v>0.81</v>
      </c>
      <c r="I3065" s="3">
        <v>3.8069999999999999</v>
      </c>
      <c r="J3065" s="3">
        <v>85.617000000000004</v>
      </c>
      <c r="K3065" s="3">
        <v>131.71846153846155</v>
      </c>
      <c r="L3065" s="4">
        <v>0.35000000000000003</v>
      </c>
    </row>
    <row r="3066" spans="1:12" x14ac:dyDescent="0.35">
      <c r="A3066" s="1" t="s">
        <v>5283</v>
      </c>
      <c r="B3066" t="s">
        <v>5284</v>
      </c>
      <c r="C3066" t="s">
        <v>1467</v>
      </c>
      <c r="D3066" t="s">
        <v>1468</v>
      </c>
      <c r="E3066">
        <v>1</v>
      </c>
      <c r="F3066" s="2">
        <v>10.31</v>
      </c>
      <c r="G3066" s="3">
        <v>40.801600000000001</v>
      </c>
      <c r="H3066" s="3">
        <v>0.10310000000000001</v>
      </c>
      <c r="I3066" s="3">
        <v>0.48457</v>
      </c>
      <c r="J3066" s="3">
        <v>10.89767</v>
      </c>
      <c r="K3066" s="3">
        <v>16.765646153846152</v>
      </c>
      <c r="L3066" s="4">
        <v>0.34999999999999992</v>
      </c>
    </row>
    <row r="3067" spans="1:12" x14ac:dyDescent="0.35">
      <c r="A3067" s="1" t="s">
        <v>5285</v>
      </c>
      <c r="B3067" t="s">
        <v>5286</v>
      </c>
      <c r="C3067" t="s">
        <v>13</v>
      </c>
      <c r="D3067" t="s">
        <v>14</v>
      </c>
      <c r="E3067">
        <v>1</v>
      </c>
      <c r="F3067" s="2">
        <v>143.75</v>
      </c>
      <c r="G3067" s="3">
        <v>297</v>
      </c>
      <c r="H3067" s="3">
        <v>1.4375</v>
      </c>
      <c r="I3067" s="3">
        <v>6.7562499999999996</v>
      </c>
      <c r="J3067" s="3">
        <v>151.94374999999999</v>
      </c>
      <c r="K3067" s="3">
        <v>233.75961538461536</v>
      </c>
      <c r="L3067" s="4">
        <v>0.35</v>
      </c>
    </row>
    <row r="3068" spans="1:12" x14ac:dyDescent="0.35">
      <c r="A3068" s="1" t="s">
        <v>5287</v>
      </c>
      <c r="B3068" t="s">
        <v>5288</v>
      </c>
      <c r="C3068" t="s">
        <v>13</v>
      </c>
      <c r="D3068" t="s">
        <v>14</v>
      </c>
      <c r="E3068">
        <v>1</v>
      </c>
      <c r="F3068" s="2">
        <v>270.60000000000002</v>
      </c>
      <c r="G3068" s="3">
        <v>662.37919999999997</v>
      </c>
      <c r="H3068" s="3">
        <v>2.7060000000000004</v>
      </c>
      <c r="I3068" s="3">
        <v>12.718200000000001</v>
      </c>
      <c r="J3068" s="3">
        <v>286.02420000000006</v>
      </c>
      <c r="K3068" s="3">
        <v>440.03723076923086</v>
      </c>
      <c r="L3068" s="4">
        <v>0.35</v>
      </c>
    </row>
    <row r="3069" spans="1:12" x14ac:dyDescent="0.35">
      <c r="A3069" s="1" t="s">
        <v>5289</v>
      </c>
      <c r="B3069" t="s">
        <v>5290</v>
      </c>
      <c r="C3069" t="s">
        <v>13</v>
      </c>
      <c r="D3069" t="s">
        <v>14</v>
      </c>
      <c r="E3069">
        <v>1</v>
      </c>
      <c r="F3069" s="2">
        <v>48.08</v>
      </c>
      <c r="G3069" s="3">
        <v>117.6896</v>
      </c>
      <c r="H3069" s="3">
        <v>0.48080000000000001</v>
      </c>
      <c r="I3069" s="3">
        <v>2.25976</v>
      </c>
      <c r="J3069" s="3">
        <v>50.82056</v>
      </c>
      <c r="K3069" s="3">
        <v>78.185476923076919</v>
      </c>
      <c r="L3069" s="4">
        <v>0.35</v>
      </c>
    </row>
    <row r="3070" spans="1:12" x14ac:dyDescent="0.35">
      <c r="A3070" s="1" t="s">
        <v>5291</v>
      </c>
      <c r="B3070" t="s">
        <v>5292</v>
      </c>
      <c r="C3070" t="s">
        <v>13</v>
      </c>
      <c r="D3070" t="s">
        <v>14</v>
      </c>
      <c r="E3070">
        <v>1</v>
      </c>
      <c r="F3070" s="2">
        <v>152.29</v>
      </c>
      <c r="G3070" s="3">
        <v>372.7808</v>
      </c>
      <c r="H3070" s="3">
        <v>1.5228999999999999</v>
      </c>
      <c r="I3070" s="3">
        <v>7.1576299999999993</v>
      </c>
      <c r="J3070" s="3">
        <v>160.97053</v>
      </c>
      <c r="K3070" s="3">
        <v>247.64696923076923</v>
      </c>
      <c r="L3070" s="4">
        <v>0.35000000000000003</v>
      </c>
    </row>
    <row r="3071" spans="1:12" x14ac:dyDescent="0.35">
      <c r="A3071" s="1" t="s">
        <v>5293</v>
      </c>
      <c r="B3071" t="s">
        <v>5294</v>
      </c>
      <c r="C3071" t="s">
        <v>34</v>
      </c>
      <c r="D3071" t="s">
        <v>35</v>
      </c>
      <c r="E3071">
        <v>1</v>
      </c>
      <c r="F3071" s="2">
        <v>9400.23</v>
      </c>
      <c r="G3071" s="3">
        <v>23010.208999999999</v>
      </c>
      <c r="H3071" s="3">
        <v>94.002299999999991</v>
      </c>
      <c r="I3071" s="3">
        <v>441.81081</v>
      </c>
      <c r="J3071" s="3">
        <v>9936.0431100000005</v>
      </c>
      <c r="K3071" s="3">
        <v>15286.22016923077</v>
      </c>
      <c r="L3071" s="4">
        <v>0.35</v>
      </c>
    </row>
    <row r="3072" spans="1:12" x14ac:dyDescent="0.35">
      <c r="A3072" s="1" t="s">
        <v>5295</v>
      </c>
      <c r="B3072" t="s">
        <v>2746</v>
      </c>
      <c r="C3072" t="s">
        <v>34</v>
      </c>
      <c r="D3072" t="s">
        <v>35</v>
      </c>
      <c r="E3072">
        <v>1</v>
      </c>
      <c r="F3072" s="2">
        <v>2347.8000000000002</v>
      </c>
      <c r="G3072" s="3">
        <v>5747.0223999999998</v>
      </c>
      <c r="H3072" s="3">
        <v>23.478000000000002</v>
      </c>
      <c r="I3072" s="3">
        <v>110.34660000000001</v>
      </c>
      <c r="J3072" s="3">
        <v>2481.6246000000001</v>
      </c>
      <c r="K3072" s="3">
        <v>3817.884</v>
      </c>
      <c r="L3072" s="4">
        <v>0.35</v>
      </c>
    </row>
    <row r="3073" spans="1:12" x14ac:dyDescent="0.35">
      <c r="A3073" s="1" t="s">
        <v>5296</v>
      </c>
      <c r="B3073" t="s">
        <v>5297</v>
      </c>
      <c r="C3073" t="s">
        <v>34</v>
      </c>
      <c r="D3073" t="s">
        <v>35</v>
      </c>
      <c r="E3073">
        <v>1</v>
      </c>
      <c r="F3073" s="2">
        <v>3272.3</v>
      </c>
      <c r="G3073" s="3">
        <v>8010.0496000000003</v>
      </c>
      <c r="H3073" s="3">
        <v>32.722999999999999</v>
      </c>
      <c r="I3073" s="3">
        <v>153.79810000000001</v>
      </c>
      <c r="J3073" s="3">
        <v>3458.8211000000001</v>
      </c>
      <c r="K3073" s="3">
        <v>5321.2632307692311</v>
      </c>
      <c r="L3073" s="4">
        <v>0.35000000000000003</v>
      </c>
    </row>
    <row r="3074" spans="1:12" x14ac:dyDescent="0.35">
      <c r="A3074" s="1" t="s">
        <v>5298</v>
      </c>
      <c r="B3074" t="s">
        <v>5299</v>
      </c>
      <c r="C3074" t="s">
        <v>13</v>
      </c>
      <c r="D3074" t="s">
        <v>14</v>
      </c>
      <c r="E3074">
        <v>1</v>
      </c>
      <c r="F3074" s="2">
        <v>3.14</v>
      </c>
      <c r="G3074" s="3">
        <v>7.6832000000000003</v>
      </c>
      <c r="H3074" s="3">
        <v>3.1400000000000004E-2</v>
      </c>
      <c r="I3074" s="3">
        <v>0.14758000000000002</v>
      </c>
      <c r="J3074" s="3">
        <v>3.3189800000000003</v>
      </c>
      <c r="K3074" s="3">
        <v>5.106123076923077</v>
      </c>
      <c r="L3074" s="4">
        <v>0.35</v>
      </c>
    </row>
    <row r="3075" spans="1:12" hidden="1" x14ac:dyDescent="0.35">
      <c r="A3075" s="1" t="s">
        <v>5300</v>
      </c>
      <c r="B3075" t="s">
        <v>5301</v>
      </c>
      <c r="C3075" t="s">
        <v>46</v>
      </c>
      <c r="D3075" t="s">
        <v>47</v>
      </c>
      <c r="E3075">
        <v>1</v>
      </c>
      <c r="F3075" s="2">
        <v>5.95</v>
      </c>
      <c r="G3075" s="3">
        <v>19.04</v>
      </c>
      <c r="H3075" s="3">
        <v>5.9500000000000004E-2</v>
      </c>
      <c r="I3075" s="3">
        <v>0.27965000000000001</v>
      </c>
      <c r="J3075" s="3">
        <v>6.2891500000000002</v>
      </c>
      <c r="K3075" s="3">
        <v>9.6756153846153854</v>
      </c>
      <c r="L3075" s="4">
        <v>0.35000000000000003</v>
      </c>
    </row>
    <row r="3076" spans="1:12" x14ac:dyDescent="0.35">
      <c r="A3076" s="1" t="s">
        <v>5302</v>
      </c>
      <c r="B3076" t="s">
        <v>5303</v>
      </c>
      <c r="C3076" t="s">
        <v>363</v>
      </c>
      <c r="D3076" t="s">
        <v>364</v>
      </c>
      <c r="E3076">
        <v>1</v>
      </c>
      <c r="F3076" s="2">
        <v>31.2</v>
      </c>
      <c r="G3076" s="3">
        <v>71</v>
      </c>
      <c r="H3076" s="3">
        <v>0.312</v>
      </c>
      <c r="I3076" s="3">
        <v>1.4663999999999999</v>
      </c>
      <c r="J3076" s="3">
        <v>32.978400000000001</v>
      </c>
      <c r="K3076" s="3">
        <v>50.735999999999997</v>
      </c>
      <c r="L3076" s="4">
        <v>0.35</v>
      </c>
    </row>
    <row r="3077" spans="1:12" x14ac:dyDescent="0.35">
      <c r="A3077" s="1" t="s">
        <v>5304</v>
      </c>
      <c r="B3077" t="s">
        <v>4070</v>
      </c>
      <c r="C3077" t="s">
        <v>34</v>
      </c>
      <c r="D3077" t="s">
        <v>35</v>
      </c>
      <c r="E3077">
        <v>1</v>
      </c>
      <c r="F3077" s="2">
        <v>631.75</v>
      </c>
      <c r="G3077" s="3">
        <v>1555.68</v>
      </c>
      <c r="H3077" s="3">
        <v>6.3174999999999999</v>
      </c>
      <c r="I3077" s="3">
        <v>29.692250000000001</v>
      </c>
      <c r="J3077" s="3">
        <v>667.75974999999994</v>
      </c>
      <c r="K3077" s="3">
        <v>1027.3226923076923</v>
      </c>
      <c r="L3077" s="4">
        <v>0.35000000000000003</v>
      </c>
    </row>
    <row r="3078" spans="1:12" x14ac:dyDescent="0.35">
      <c r="A3078" s="1" t="s">
        <v>5305</v>
      </c>
      <c r="B3078" t="s">
        <v>5306</v>
      </c>
      <c r="C3078" t="s">
        <v>34</v>
      </c>
      <c r="D3078" t="s">
        <v>35</v>
      </c>
      <c r="E3078">
        <v>1</v>
      </c>
      <c r="F3078" s="2">
        <v>126.35</v>
      </c>
      <c r="G3078" s="3">
        <v>309.28800000000001</v>
      </c>
      <c r="H3078" s="3">
        <v>1.2635000000000001</v>
      </c>
      <c r="I3078" s="3">
        <v>5.9384499999999996</v>
      </c>
      <c r="J3078" s="3">
        <v>133.55194999999998</v>
      </c>
      <c r="K3078" s="3">
        <v>205.46453846153841</v>
      </c>
      <c r="L3078" s="4">
        <v>0.35</v>
      </c>
    </row>
    <row r="3079" spans="1:12" x14ac:dyDescent="0.35">
      <c r="A3079" s="1" t="s">
        <v>5307</v>
      </c>
      <c r="B3079" t="s">
        <v>4075</v>
      </c>
      <c r="C3079" t="s">
        <v>34</v>
      </c>
      <c r="D3079" t="s">
        <v>35</v>
      </c>
      <c r="E3079">
        <v>1</v>
      </c>
      <c r="F3079" s="2">
        <v>46.55</v>
      </c>
      <c r="G3079" s="3">
        <v>113.94880000000001</v>
      </c>
      <c r="H3079" s="3">
        <v>0.46549999999999997</v>
      </c>
      <c r="I3079" s="3">
        <v>2.1878500000000001</v>
      </c>
      <c r="J3079" s="3">
        <v>49.203349999999993</v>
      </c>
      <c r="K3079" s="3">
        <v>75.697461538461525</v>
      </c>
      <c r="L3079" s="4">
        <v>0.35</v>
      </c>
    </row>
    <row r="3080" spans="1:12" x14ac:dyDescent="0.35">
      <c r="A3080" s="1" t="s">
        <v>5308</v>
      </c>
      <c r="B3080" t="s">
        <v>5309</v>
      </c>
      <c r="C3080" t="s">
        <v>34</v>
      </c>
      <c r="D3080" t="s">
        <v>35</v>
      </c>
      <c r="E3080">
        <v>1</v>
      </c>
      <c r="F3080" s="2">
        <v>6.65</v>
      </c>
      <c r="G3080" s="3">
        <v>16.273599999999998</v>
      </c>
      <c r="H3080" s="3">
        <v>6.6500000000000004E-2</v>
      </c>
      <c r="I3080" s="3">
        <v>0.31254999999999999</v>
      </c>
      <c r="J3080" s="3">
        <v>7.0290499999999998</v>
      </c>
      <c r="K3080" s="3">
        <v>10.813923076923077</v>
      </c>
      <c r="L3080" s="4">
        <v>0.35000000000000003</v>
      </c>
    </row>
    <row r="3081" spans="1:12" x14ac:dyDescent="0.35">
      <c r="A3081" s="1" t="s">
        <v>5310</v>
      </c>
      <c r="B3081" t="s">
        <v>5311</v>
      </c>
      <c r="C3081" t="s">
        <v>34</v>
      </c>
      <c r="D3081" t="s">
        <v>35</v>
      </c>
      <c r="E3081">
        <v>1</v>
      </c>
      <c r="F3081" s="2">
        <v>331.84</v>
      </c>
      <c r="G3081" s="3">
        <v>815</v>
      </c>
      <c r="H3081" s="3">
        <v>3.3184</v>
      </c>
      <c r="I3081" s="3">
        <v>15.59648</v>
      </c>
      <c r="J3081" s="3">
        <v>350.75487999999996</v>
      </c>
      <c r="K3081" s="3">
        <v>539.62289230769227</v>
      </c>
      <c r="L3081" s="4">
        <v>0.35000000000000003</v>
      </c>
    </row>
    <row r="3082" spans="1:12" x14ac:dyDescent="0.35">
      <c r="A3082" s="1" t="s">
        <v>5312</v>
      </c>
      <c r="B3082" t="s">
        <v>5313</v>
      </c>
      <c r="C3082" t="s">
        <v>34</v>
      </c>
      <c r="D3082" t="s">
        <v>35</v>
      </c>
      <c r="E3082">
        <v>1</v>
      </c>
      <c r="F3082" s="2">
        <v>664.34</v>
      </c>
      <c r="G3082" s="3">
        <v>1626.1952000000001</v>
      </c>
      <c r="H3082" s="3">
        <v>6.6434000000000006</v>
      </c>
      <c r="I3082" s="3">
        <v>31.223980000000001</v>
      </c>
      <c r="J3082" s="3">
        <v>702.20738000000006</v>
      </c>
      <c r="K3082" s="3">
        <v>1080.3190461538461</v>
      </c>
      <c r="L3082" s="4">
        <v>0.34999999999999992</v>
      </c>
    </row>
    <row r="3083" spans="1:12" x14ac:dyDescent="0.35">
      <c r="A3083" s="1" t="s">
        <v>5314</v>
      </c>
      <c r="B3083" t="s">
        <v>5315</v>
      </c>
      <c r="C3083" t="s">
        <v>34</v>
      </c>
      <c r="D3083" t="s">
        <v>35</v>
      </c>
      <c r="E3083">
        <v>1</v>
      </c>
      <c r="F3083" s="2">
        <v>3324.34</v>
      </c>
      <c r="G3083" s="3">
        <v>8137.4384</v>
      </c>
      <c r="H3083" s="3">
        <v>33.243400000000001</v>
      </c>
      <c r="I3083" s="3">
        <v>156.24397999999999</v>
      </c>
      <c r="J3083" s="3">
        <v>3513.8273800000002</v>
      </c>
      <c r="K3083" s="3">
        <v>5405.8882769230768</v>
      </c>
      <c r="L3083" s="4">
        <v>0.34999999999999992</v>
      </c>
    </row>
    <row r="3084" spans="1:12" x14ac:dyDescent="0.35">
      <c r="A3084" s="1">
        <v>1009608106</v>
      </c>
      <c r="B3084" t="s">
        <v>5316</v>
      </c>
      <c r="C3084" t="s">
        <v>13</v>
      </c>
      <c r="D3084" t="s">
        <v>14</v>
      </c>
      <c r="E3084">
        <v>1</v>
      </c>
      <c r="F3084" s="2">
        <v>2722.2</v>
      </c>
      <c r="G3084" s="3">
        <v>6663.4960000000001</v>
      </c>
      <c r="H3084" s="3">
        <v>27.221999999999998</v>
      </c>
      <c r="I3084" s="3">
        <v>127.9434</v>
      </c>
      <c r="J3084" s="3">
        <v>2877.3654000000001</v>
      </c>
      <c r="K3084" s="3">
        <v>4426.7160000000003</v>
      </c>
      <c r="L3084" s="4">
        <v>0.35000000000000003</v>
      </c>
    </row>
    <row r="3085" spans="1:12" x14ac:dyDescent="0.35">
      <c r="A3085" s="1">
        <v>1009608300</v>
      </c>
      <c r="B3085" t="s">
        <v>5317</v>
      </c>
      <c r="C3085" t="s">
        <v>13</v>
      </c>
      <c r="D3085" t="s">
        <v>14</v>
      </c>
      <c r="E3085">
        <v>1</v>
      </c>
      <c r="F3085" s="2">
        <v>2759.4</v>
      </c>
      <c r="G3085" s="3">
        <v>6754.5519999999997</v>
      </c>
      <c r="H3085" s="3">
        <v>27.594000000000001</v>
      </c>
      <c r="I3085" s="3">
        <v>129.6918</v>
      </c>
      <c r="J3085" s="3">
        <v>2916.6858000000002</v>
      </c>
      <c r="K3085" s="3">
        <v>4487.2089230769234</v>
      </c>
      <c r="L3085" s="4">
        <v>0.35</v>
      </c>
    </row>
    <row r="3086" spans="1:12" x14ac:dyDescent="0.35">
      <c r="A3086" s="1">
        <v>1009640002</v>
      </c>
      <c r="B3086" t="s">
        <v>5318</v>
      </c>
      <c r="C3086" t="s">
        <v>13</v>
      </c>
      <c r="D3086" t="s">
        <v>14</v>
      </c>
      <c r="E3086">
        <v>1</v>
      </c>
      <c r="F3086" s="2">
        <v>1472.4</v>
      </c>
      <c r="G3086" s="3">
        <v>3036</v>
      </c>
      <c r="H3086" s="3">
        <v>14.724000000000002</v>
      </c>
      <c r="I3086" s="3">
        <v>69.202800000000011</v>
      </c>
      <c r="J3086" s="3">
        <v>1556.3268</v>
      </c>
      <c r="K3086" s="3">
        <v>2394.3489230769233</v>
      </c>
      <c r="L3086" s="4">
        <v>0.35000000000000003</v>
      </c>
    </row>
    <row r="3087" spans="1:12" x14ac:dyDescent="0.35">
      <c r="A3087" s="1">
        <v>1009642002</v>
      </c>
      <c r="B3087" t="s">
        <v>5319</v>
      </c>
      <c r="C3087" t="s">
        <v>13</v>
      </c>
      <c r="D3087" t="s">
        <v>14</v>
      </c>
      <c r="E3087">
        <v>1</v>
      </c>
      <c r="F3087" s="2">
        <v>2305.8000000000002</v>
      </c>
      <c r="G3087" s="3">
        <v>4755</v>
      </c>
      <c r="H3087" s="3">
        <v>23.058000000000003</v>
      </c>
      <c r="I3087" s="3">
        <v>108.37260000000001</v>
      </c>
      <c r="J3087" s="3">
        <v>2437.2306000000003</v>
      </c>
      <c r="K3087" s="3">
        <v>3749.5855384615388</v>
      </c>
      <c r="L3087" s="4">
        <v>0.35</v>
      </c>
    </row>
    <row r="3088" spans="1:12" x14ac:dyDescent="0.35">
      <c r="A3088" s="1">
        <v>1009648012</v>
      </c>
      <c r="B3088" t="s">
        <v>5320</v>
      </c>
      <c r="C3088" t="s">
        <v>13</v>
      </c>
      <c r="D3088" t="s">
        <v>14</v>
      </c>
      <c r="E3088">
        <v>1</v>
      </c>
      <c r="F3088" s="2">
        <v>4106.3999999999996</v>
      </c>
      <c r="G3088" s="3">
        <v>8467</v>
      </c>
      <c r="H3088" s="3">
        <v>41.064</v>
      </c>
      <c r="I3088" s="3">
        <v>193.00079999999997</v>
      </c>
      <c r="J3088" s="3">
        <v>4340.4647999999997</v>
      </c>
      <c r="K3088" s="3">
        <v>6677.6381538461528</v>
      </c>
      <c r="L3088" s="4">
        <v>0.34999999999999992</v>
      </c>
    </row>
    <row r="3089" spans="1:12" x14ac:dyDescent="0.35">
      <c r="A3089" s="1">
        <v>1009649905</v>
      </c>
      <c r="B3089" t="s">
        <v>5321</v>
      </c>
      <c r="C3089" t="s">
        <v>13</v>
      </c>
      <c r="D3089" t="s">
        <v>14</v>
      </c>
      <c r="E3089">
        <v>1</v>
      </c>
      <c r="F3089" s="2">
        <v>3951.6</v>
      </c>
      <c r="G3089" s="3">
        <v>8148</v>
      </c>
      <c r="H3089" s="3">
        <v>39.515999999999998</v>
      </c>
      <c r="I3089" s="3">
        <v>185.7252</v>
      </c>
      <c r="J3089" s="3">
        <v>4176.8411999999998</v>
      </c>
      <c r="K3089" s="3">
        <v>6425.9095384615384</v>
      </c>
      <c r="L3089" s="4">
        <v>0.35000000000000003</v>
      </c>
    </row>
    <row r="3090" spans="1:12" x14ac:dyDescent="0.35">
      <c r="A3090" s="1">
        <v>1009970200</v>
      </c>
      <c r="B3090" t="s">
        <v>5322</v>
      </c>
      <c r="C3090" t="s">
        <v>13</v>
      </c>
      <c r="D3090" t="s">
        <v>14</v>
      </c>
      <c r="E3090">
        <v>1</v>
      </c>
      <c r="F3090" s="2">
        <v>502.8</v>
      </c>
      <c r="G3090" s="3">
        <v>1037</v>
      </c>
      <c r="H3090" s="3">
        <v>5.0280000000000005</v>
      </c>
      <c r="I3090" s="3">
        <v>23.631599999999999</v>
      </c>
      <c r="J3090" s="3">
        <v>531.45960000000002</v>
      </c>
      <c r="K3090" s="3">
        <v>817.6301538461538</v>
      </c>
      <c r="L3090" s="4">
        <v>0.34999999999999992</v>
      </c>
    </row>
    <row r="3091" spans="1:12" x14ac:dyDescent="0.35">
      <c r="A3091" s="1">
        <v>1002500010</v>
      </c>
      <c r="B3091" t="s">
        <v>5323</v>
      </c>
      <c r="C3091" t="s">
        <v>13</v>
      </c>
      <c r="D3091" t="s">
        <v>14</v>
      </c>
      <c r="E3091">
        <v>1</v>
      </c>
      <c r="F3091" s="2">
        <v>180</v>
      </c>
      <c r="G3091" s="3">
        <v>372</v>
      </c>
      <c r="H3091" s="3">
        <v>1.8</v>
      </c>
      <c r="I3091" s="3">
        <v>8.4600000000000009</v>
      </c>
      <c r="J3091" s="3">
        <v>190.26000000000002</v>
      </c>
      <c r="K3091" s="3">
        <v>292.70769230769235</v>
      </c>
      <c r="L3091" s="4">
        <v>0.35000000000000003</v>
      </c>
    </row>
    <row r="3092" spans="1:12" x14ac:dyDescent="0.35">
      <c r="A3092" s="1">
        <v>1002510000</v>
      </c>
      <c r="B3092" t="s">
        <v>5324</v>
      </c>
      <c r="C3092" t="s">
        <v>13</v>
      </c>
      <c r="D3092" t="s">
        <v>14</v>
      </c>
      <c r="E3092">
        <v>1</v>
      </c>
      <c r="F3092" s="2">
        <v>72</v>
      </c>
      <c r="G3092" s="3">
        <v>149</v>
      </c>
      <c r="H3092" s="3">
        <v>0.72</v>
      </c>
      <c r="I3092" s="3">
        <v>3.3839999999999999</v>
      </c>
      <c r="J3092" s="3">
        <v>76.103999999999999</v>
      </c>
      <c r="K3092" s="3">
        <v>117.08307692307692</v>
      </c>
      <c r="L3092" s="4">
        <v>0.35</v>
      </c>
    </row>
    <row r="3093" spans="1:12" x14ac:dyDescent="0.35">
      <c r="A3093" s="1">
        <v>1000111900</v>
      </c>
      <c r="B3093" t="s">
        <v>5325</v>
      </c>
      <c r="C3093" t="s">
        <v>13</v>
      </c>
      <c r="D3093" t="s">
        <v>14</v>
      </c>
      <c r="E3093">
        <v>1</v>
      </c>
      <c r="F3093" s="2">
        <v>30</v>
      </c>
      <c r="G3093" s="3">
        <v>62</v>
      </c>
      <c r="H3093" s="3">
        <v>0.3</v>
      </c>
      <c r="I3093" s="3">
        <v>1.41</v>
      </c>
      <c r="J3093" s="3">
        <v>31.71</v>
      </c>
      <c r="K3093" s="3">
        <v>48.784615384615385</v>
      </c>
      <c r="L3093" s="4">
        <v>0.35</v>
      </c>
    </row>
    <row r="3094" spans="1:12" x14ac:dyDescent="0.35">
      <c r="A3094" s="1">
        <v>1023301310</v>
      </c>
      <c r="B3094" t="s">
        <v>5326</v>
      </c>
      <c r="C3094" t="s">
        <v>13</v>
      </c>
      <c r="D3094" t="s">
        <v>14</v>
      </c>
      <c r="E3094">
        <v>1</v>
      </c>
      <c r="F3094" s="2">
        <v>526.79999999999995</v>
      </c>
      <c r="G3094" s="3">
        <v>1087</v>
      </c>
      <c r="H3094" s="3">
        <v>5.2679999999999998</v>
      </c>
      <c r="I3094" s="3">
        <v>24.759599999999999</v>
      </c>
      <c r="J3094" s="3">
        <v>556.82759999999996</v>
      </c>
      <c r="K3094" s="3">
        <v>856.65784615384609</v>
      </c>
      <c r="L3094" s="4">
        <v>0.35</v>
      </c>
    </row>
    <row r="3095" spans="1:12" x14ac:dyDescent="0.35">
      <c r="A3095" s="1">
        <v>1002602001</v>
      </c>
      <c r="B3095" t="s">
        <v>5327</v>
      </c>
      <c r="C3095" t="s">
        <v>13</v>
      </c>
      <c r="D3095" t="s">
        <v>14</v>
      </c>
      <c r="E3095">
        <v>1</v>
      </c>
      <c r="F3095" s="2">
        <v>1483.8</v>
      </c>
      <c r="G3095" s="3">
        <v>3060</v>
      </c>
      <c r="H3095" s="3">
        <v>14.837999999999999</v>
      </c>
      <c r="I3095" s="3">
        <v>69.738599999999991</v>
      </c>
      <c r="J3095" s="3">
        <v>1568.3765999999998</v>
      </c>
      <c r="K3095" s="3">
        <v>2412.8870769230766</v>
      </c>
      <c r="L3095" s="4">
        <v>0.35</v>
      </c>
    </row>
    <row r="3096" spans="1:12" x14ac:dyDescent="0.35">
      <c r="A3096" s="1">
        <v>1002602204</v>
      </c>
      <c r="B3096" t="s">
        <v>5328</v>
      </c>
      <c r="C3096" t="s">
        <v>13</v>
      </c>
      <c r="D3096" t="s">
        <v>14</v>
      </c>
      <c r="E3096">
        <v>1</v>
      </c>
      <c r="F3096" s="2">
        <v>2712.6</v>
      </c>
      <c r="G3096" s="3">
        <v>5593</v>
      </c>
      <c r="H3096" s="3">
        <v>27.126000000000001</v>
      </c>
      <c r="I3096" s="3">
        <v>127.4922</v>
      </c>
      <c r="J3096" s="3">
        <v>2867.2182000000003</v>
      </c>
      <c r="K3096" s="3">
        <v>4411.1049230769231</v>
      </c>
      <c r="L3096" s="4">
        <v>0.34999999999999992</v>
      </c>
    </row>
    <row r="3097" spans="1:12" x14ac:dyDescent="0.35">
      <c r="A3097" s="1">
        <v>1002604100</v>
      </c>
      <c r="B3097" t="s">
        <v>5329</v>
      </c>
      <c r="C3097" t="s">
        <v>13</v>
      </c>
      <c r="D3097" t="s">
        <v>14</v>
      </c>
      <c r="E3097">
        <v>1</v>
      </c>
      <c r="F3097" s="2">
        <v>2325.6</v>
      </c>
      <c r="G3097" s="3">
        <v>4796</v>
      </c>
      <c r="H3097" s="3">
        <v>23.256</v>
      </c>
      <c r="I3097" s="3">
        <v>109.30319999999999</v>
      </c>
      <c r="J3097" s="3">
        <v>2458.1591999999996</v>
      </c>
      <c r="K3097" s="3">
        <v>3781.783384615384</v>
      </c>
      <c r="L3097" s="4">
        <v>0.35</v>
      </c>
    </row>
    <row r="3098" spans="1:12" x14ac:dyDescent="0.35">
      <c r="A3098" s="1">
        <v>1002606006</v>
      </c>
      <c r="B3098" t="s">
        <v>5330</v>
      </c>
      <c r="C3098" t="s">
        <v>13</v>
      </c>
      <c r="D3098" t="s">
        <v>14</v>
      </c>
      <c r="E3098">
        <v>1</v>
      </c>
      <c r="F3098" s="2">
        <v>3050.4</v>
      </c>
      <c r="G3098" s="3">
        <v>6290</v>
      </c>
      <c r="H3098" s="3">
        <v>30.504000000000001</v>
      </c>
      <c r="I3098" s="3">
        <v>143.36879999999999</v>
      </c>
      <c r="J3098" s="3">
        <v>3224.2728000000002</v>
      </c>
      <c r="K3098" s="3">
        <v>4960.4196923076925</v>
      </c>
      <c r="L3098" s="4">
        <v>0.35</v>
      </c>
    </row>
    <row r="3099" spans="1:12" x14ac:dyDescent="0.35">
      <c r="A3099" s="1">
        <v>1002606008</v>
      </c>
      <c r="B3099" t="s">
        <v>5331</v>
      </c>
      <c r="C3099" t="s">
        <v>13</v>
      </c>
      <c r="D3099" t="s">
        <v>14</v>
      </c>
      <c r="E3099">
        <v>1</v>
      </c>
      <c r="F3099" s="2">
        <v>4645.2</v>
      </c>
      <c r="G3099" s="3">
        <v>9578</v>
      </c>
      <c r="H3099" s="3">
        <v>46.451999999999998</v>
      </c>
      <c r="I3099" s="3">
        <v>218.3244</v>
      </c>
      <c r="J3099" s="3">
        <v>4909.9764000000005</v>
      </c>
      <c r="K3099" s="3">
        <v>7553.8098461538466</v>
      </c>
      <c r="L3099" s="4">
        <v>0.35</v>
      </c>
    </row>
    <row r="3100" spans="1:12" x14ac:dyDescent="0.35">
      <c r="A3100" s="1" t="s">
        <v>5332</v>
      </c>
      <c r="B3100" t="s">
        <v>5333</v>
      </c>
      <c r="C3100" t="s">
        <v>13</v>
      </c>
      <c r="D3100" t="s">
        <v>14</v>
      </c>
      <c r="E3100">
        <v>1</v>
      </c>
      <c r="F3100" s="2">
        <v>244.8</v>
      </c>
      <c r="G3100" s="3">
        <v>505</v>
      </c>
      <c r="H3100" s="3">
        <v>2.448</v>
      </c>
      <c r="I3100" s="3">
        <v>11.505600000000001</v>
      </c>
      <c r="J3100" s="3">
        <v>258.75360000000001</v>
      </c>
      <c r="K3100" s="3">
        <v>398.08246153846153</v>
      </c>
      <c r="L3100" s="4">
        <v>0.35</v>
      </c>
    </row>
    <row r="3101" spans="1:12" x14ac:dyDescent="0.35">
      <c r="A3101" s="1">
        <v>1007080000</v>
      </c>
      <c r="B3101" t="s">
        <v>5334</v>
      </c>
      <c r="C3101" t="s">
        <v>13</v>
      </c>
      <c r="D3101" t="s">
        <v>14</v>
      </c>
      <c r="E3101">
        <v>1</v>
      </c>
      <c r="F3101" s="2">
        <v>701.4</v>
      </c>
      <c r="G3101" s="3">
        <v>1447</v>
      </c>
      <c r="H3101" s="3">
        <v>7.0140000000000002</v>
      </c>
      <c r="I3101" s="3">
        <v>32.965800000000002</v>
      </c>
      <c r="J3101" s="3">
        <v>741.37979999999993</v>
      </c>
      <c r="K3101" s="3">
        <v>1140.5843076923074</v>
      </c>
      <c r="L3101" s="4">
        <v>0.34999999999999992</v>
      </c>
    </row>
    <row r="3102" spans="1:12" x14ac:dyDescent="0.35">
      <c r="A3102" s="1">
        <v>1008072220</v>
      </c>
      <c r="B3102" t="s">
        <v>5335</v>
      </c>
      <c r="C3102" t="s">
        <v>13</v>
      </c>
      <c r="D3102" t="s">
        <v>14</v>
      </c>
      <c r="E3102">
        <v>1</v>
      </c>
      <c r="F3102" s="2">
        <v>1891.8</v>
      </c>
      <c r="G3102" s="3">
        <v>3901</v>
      </c>
      <c r="H3102" s="3">
        <v>18.917999999999999</v>
      </c>
      <c r="I3102" s="3">
        <v>88.914599999999993</v>
      </c>
      <c r="J3102" s="3">
        <v>1999.6325999999999</v>
      </c>
      <c r="K3102" s="3">
        <v>3076.3578461538459</v>
      </c>
      <c r="L3102" s="4">
        <v>0.35</v>
      </c>
    </row>
    <row r="3103" spans="1:12" x14ac:dyDescent="0.35">
      <c r="A3103" s="1">
        <v>1008097100</v>
      </c>
      <c r="B3103" t="s">
        <v>5336</v>
      </c>
      <c r="C3103" t="s">
        <v>13</v>
      </c>
      <c r="D3103" t="s">
        <v>14</v>
      </c>
      <c r="E3103">
        <v>1</v>
      </c>
      <c r="F3103" s="2">
        <v>435</v>
      </c>
      <c r="G3103" s="3">
        <v>897</v>
      </c>
      <c r="H3103" s="3">
        <v>4.3500000000000005</v>
      </c>
      <c r="I3103" s="3">
        <v>20.445</v>
      </c>
      <c r="J3103" s="3">
        <v>459.79500000000002</v>
      </c>
      <c r="K3103" s="3">
        <v>707.37692307692305</v>
      </c>
      <c r="L3103" s="4">
        <v>0.35</v>
      </c>
    </row>
    <row r="3104" spans="1:12" x14ac:dyDescent="0.35">
      <c r="A3104" s="1">
        <v>1008122020</v>
      </c>
      <c r="B3104" t="s">
        <v>5337</v>
      </c>
      <c r="C3104" t="s">
        <v>13</v>
      </c>
      <c r="D3104" t="s">
        <v>14</v>
      </c>
      <c r="E3104">
        <v>1</v>
      </c>
      <c r="F3104" s="2">
        <v>1486.2</v>
      </c>
      <c r="G3104" s="3">
        <v>3065</v>
      </c>
      <c r="H3104" s="3">
        <v>14.862</v>
      </c>
      <c r="I3104" s="3">
        <v>69.851399999999998</v>
      </c>
      <c r="J3104" s="3">
        <v>1570.9134000000001</v>
      </c>
      <c r="K3104" s="3">
        <v>2416.7898461538462</v>
      </c>
      <c r="L3104" s="4">
        <v>0.34999999999999992</v>
      </c>
    </row>
    <row r="3105" spans="1:12" x14ac:dyDescent="0.35">
      <c r="A3105" s="1">
        <v>1008122060</v>
      </c>
      <c r="B3105" t="s">
        <v>5338</v>
      </c>
      <c r="C3105" t="s">
        <v>13</v>
      </c>
      <c r="D3105" t="s">
        <v>14</v>
      </c>
      <c r="E3105">
        <v>1</v>
      </c>
      <c r="F3105" s="2">
        <v>1412.4</v>
      </c>
      <c r="G3105" s="3">
        <v>2913</v>
      </c>
      <c r="H3105" s="3">
        <v>14.124000000000001</v>
      </c>
      <c r="I3105" s="3">
        <v>66.382800000000003</v>
      </c>
      <c r="J3105" s="3">
        <v>1492.9068000000002</v>
      </c>
      <c r="K3105" s="3">
        <v>2296.7796923076926</v>
      </c>
      <c r="L3105" s="4">
        <v>0.35</v>
      </c>
    </row>
    <row r="3106" spans="1:12" x14ac:dyDescent="0.35">
      <c r="A3106" s="1">
        <v>1008123040</v>
      </c>
      <c r="B3106" t="s">
        <v>5339</v>
      </c>
      <c r="C3106" t="s">
        <v>13</v>
      </c>
      <c r="D3106" t="s">
        <v>14</v>
      </c>
      <c r="E3106">
        <v>1</v>
      </c>
      <c r="F3106" s="2">
        <v>2602.8000000000002</v>
      </c>
      <c r="G3106" s="3">
        <v>5367</v>
      </c>
      <c r="H3106" s="3">
        <v>26.028000000000002</v>
      </c>
      <c r="I3106" s="3">
        <v>122.33160000000001</v>
      </c>
      <c r="J3106" s="3">
        <v>2751.1596</v>
      </c>
      <c r="K3106" s="3">
        <v>4232.5532307692301</v>
      </c>
      <c r="L3106" s="4">
        <v>0.34999999999999992</v>
      </c>
    </row>
    <row r="3107" spans="1:12" x14ac:dyDescent="0.35">
      <c r="A3107" s="1">
        <v>1008131020</v>
      </c>
      <c r="B3107" t="s">
        <v>5340</v>
      </c>
      <c r="C3107" t="s">
        <v>13</v>
      </c>
      <c r="D3107" t="s">
        <v>14</v>
      </c>
      <c r="E3107">
        <v>1</v>
      </c>
      <c r="F3107" s="2">
        <v>393.6</v>
      </c>
      <c r="G3107" s="3">
        <v>812</v>
      </c>
      <c r="H3107" s="3">
        <v>3.9360000000000004</v>
      </c>
      <c r="I3107" s="3">
        <v>18.499200000000002</v>
      </c>
      <c r="J3107" s="3">
        <v>416.03520000000003</v>
      </c>
      <c r="K3107" s="3">
        <v>640.05415384615389</v>
      </c>
      <c r="L3107" s="4">
        <v>0.35</v>
      </c>
    </row>
    <row r="3108" spans="1:12" x14ac:dyDescent="0.35">
      <c r="A3108" s="1">
        <v>1008140170</v>
      </c>
      <c r="B3108" t="s">
        <v>5341</v>
      </c>
      <c r="C3108" t="s">
        <v>13</v>
      </c>
      <c r="D3108" t="s">
        <v>14</v>
      </c>
      <c r="E3108">
        <v>1</v>
      </c>
      <c r="F3108" s="2">
        <v>142.19999999999999</v>
      </c>
      <c r="G3108" s="3">
        <v>294</v>
      </c>
      <c r="H3108" s="3">
        <v>1.4219999999999999</v>
      </c>
      <c r="I3108" s="3">
        <v>6.6833999999999998</v>
      </c>
      <c r="J3108" s="3">
        <v>150.30539999999999</v>
      </c>
      <c r="K3108" s="3">
        <v>231.23907692307691</v>
      </c>
      <c r="L3108" s="4">
        <v>0.35</v>
      </c>
    </row>
    <row r="3109" spans="1:12" x14ac:dyDescent="0.35">
      <c r="A3109" s="1">
        <v>1008315020</v>
      </c>
      <c r="B3109" t="s">
        <v>5342</v>
      </c>
      <c r="C3109" t="s">
        <v>13</v>
      </c>
      <c r="D3109" t="s">
        <v>14</v>
      </c>
      <c r="E3109">
        <v>1</v>
      </c>
      <c r="F3109" s="2">
        <v>1390.8</v>
      </c>
      <c r="G3109" s="3">
        <v>2868</v>
      </c>
      <c r="H3109" s="3">
        <v>13.907999999999999</v>
      </c>
      <c r="I3109" s="3">
        <v>65.367599999999996</v>
      </c>
      <c r="J3109" s="3">
        <v>1470.0755999999999</v>
      </c>
      <c r="K3109" s="3">
        <v>2261.654769230769</v>
      </c>
      <c r="L3109" s="4">
        <v>0.35</v>
      </c>
    </row>
    <row r="3110" spans="1:12" x14ac:dyDescent="0.35">
      <c r="A3110" s="1">
        <v>1008315060</v>
      </c>
      <c r="B3110" t="s">
        <v>5343</v>
      </c>
      <c r="C3110" t="s">
        <v>13</v>
      </c>
      <c r="D3110" t="s">
        <v>14</v>
      </c>
      <c r="E3110">
        <v>1</v>
      </c>
      <c r="F3110" s="2">
        <v>1517.4</v>
      </c>
      <c r="G3110" s="3">
        <v>3129</v>
      </c>
      <c r="H3110" s="3">
        <v>15.174000000000001</v>
      </c>
      <c r="I3110" s="3">
        <v>71.317800000000005</v>
      </c>
      <c r="J3110" s="3">
        <v>1603.8918000000001</v>
      </c>
      <c r="K3110" s="3">
        <v>2467.525846153846</v>
      </c>
      <c r="L3110" s="4">
        <v>0.34999999999999992</v>
      </c>
    </row>
    <row r="3111" spans="1:12" x14ac:dyDescent="0.35">
      <c r="A3111" s="1">
        <v>10091</v>
      </c>
      <c r="B3111" t="s">
        <v>5344</v>
      </c>
      <c r="C3111" t="s">
        <v>26</v>
      </c>
      <c r="D3111" t="s">
        <v>27</v>
      </c>
      <c r="E3111">
        <v>1</v>
      </c>
      <c r="F3111" s="2">
        <v>800.39</v>
      </c>
      <c r="G3111" s="3">
        <v>1959.2272</v>
      </c>
      <c r="H3111" s="3">
        <v>8.0038999999999998</v>
      </c>
      <c r="I3111" s="3">
        <v>37.61833</v>
      </c>
      <c r="J3111" s="3">
        <v>846.01223000000005</v>
      </c>
      <c r="K3111" s="3">
        <v>1301.5572769230769</v>
      </c>
      <c r="L3111" s="4">
        <v>0.34999999999999992</v>
      </c>
    </row>
    <row r="3112" spans="1:12" x14ac:dyDescent="0.35">
      <c r="A3112" s="1" t="s">
        <v>5345</v>
      </c>
      <c r="B3112" t="s">
        <v>5346</v>
      </c>
      <c r="C3112" t="s">
        <v>34</v>
      </c>
      <c r="D3112" t="s">
        <v>35</v>
      </c>
      <c r="E3112">
        <v>1</v>
      </c>
      <c r="F3112" s="2">
        <v>597.84</v>
      </c>
      <c r="G3112" s="3">
        <v>1463.4143999999999</v>
      </c>
      <c r="H3112" s="3">
        <v>5.9784000000000006</v>
      </c>
      <c r="I3112" s="3">
        <v>28.098480000000002</v>
      </c>
      <c r="J3112" s="3">
        <v>631.91687999999999</v>
      </c>
      <c r="K3112" s="3">
        <v>972.17981538461538</v>
      </c>
      <c r="L3112" s="4">
        <v>0.35000000000000003</v>
      </c>
    </row>
    <row r="3113" spans="1:12" x14ac:dyDescent="0.35">
      <c r="A3113" s="1" t="s">
        <v>5347</v>
      </c>
      <c r="B3113" t="s">
        <v>5348</v>
      </c>
      <c r="C3113" t="s">
        <v>26</v>
      </c>
      <c r="D3113" t="s">
        <v>27</v>
      </c>
      <c r="E3113">
        <v>1</v>
      </c>
      <c r="F3113" s="2">
        <v>464.84</v>
      </c>
      <c r="G3113" s="3">
        <v>1057.4592</v>
      </c>
      <c r="H3113" s="3">
        <v>4.6483999999999996</v>
      </c>
      <c r="I3113" s="3">
        <v>21.847479999999997</v>
      </c>
      <c r="J3113" s="3">
        <v>491.33587999999997</v>
      </c>
      <c r="K3113" s="3">
        <v>755.90135384615382</v>
      </c>
      <c r="L3113" s="4">
        <v>0.35000000000000003</v>
      </c>
    </row>
    <row r="3114" spans="1:12" x14ac:dyDescent="0.35">
      <c r="A3114" s="1" t="s">
        <v>5349</v>
      </c>
      <c r="B3114" t="s">
        <v>5350</v>
      </c>
      <c r="C3114" t="s">
        <v>1467</v>
      </c>
      <c r="D3114" t="s">
        <v>1468</v>
      </c>
      <c r="E3114">
        <v>1</v>
      </c>
      <c r="F3114" s="2">
        <v>9.25</v>
      </c>
      <c r="G3114" s="3">
        <v>20</v>
      </c>
      <c r="H3114" s="3">
        <v>9.2499999999999999E-2</v>
      </c>
      <c r="I3114" s="3">
        <v>0.43475000000000003</v>
      </c>
      <c r="J3114" s="3">
        <v>9.7772499999999987</v>
      </c>
      <c r="K3114" s="3">
        <v>15.041923076923075</v>
      </c>
      <c r="L3114" s="4">
        <v>0.35</v>
      </c>
    </row>
    <row r="3115" spans="1:12" x14ac:dyDescent="0.35">
      <c r="A3115" s="1">
        <v>1190110150</v>
      </c>
      <c r="B3115" t="s">
        <v>5351</v>
      </c>
      <c r="C3115" t="s">
        <v>13</v>
      </c>
      <c r="D3115" t="s">
        <v>14</v>
      </c>
      <c r="E3115">
        <v>1</v>
      </c>
      <c r="F3115" s="2">
        <v>1530.6</v>
      </c>
      <c r="G3115" s="3">
        <v>3746.6576</v>
      </c>
      <c r="H3115" s="3">
        <v>15.305999999999999</v>
      </c>
      <c r="I3115" s="3">
        <v>71.938199999999995</v>
      </c>
      <c r="J3115" s="3">
        <v>1617.8442</v>
      </c>
      <c r="K3115" s="3">
        <v>2488.9910769230769</v>
      </c>
      <c r="L3115" s="4">
        <v>0.35</v>
      </c>
    </row>
    <row r="3116" spans="1:12" x14ac:dyDescent="0.35">
      <c r="A3116" s="1">
        <v>1190110170</v>
      </c>
      <c r="B3116" t="s">
        <v>5352</v>
      </c>
      <c r="C3116" t="s">
        <v>13</v>
      </c>
      <c r="D3116" t="s">
        <v>14</v>
      </c>
      <c r="E3116">
        <v>1</v>
      </c>
      <c r="F3116" s="2">
        <v>27</v>
      </c>
      <c r="G3116" s="3">
        <v>66.091200000000001</v>
      </c>
      <c r="H3116" s="3">
        <v>0.27</v>
      </c>
      <c r="I3116" s="3">
        <v>1.2689999999999999</v>
      </c>
      <c r="J3116" s="3">
        <v>28.538999999999998</v>
      </c>
      <c r="K3116" s="3">
        <v>43.906153846153842</v>
      </c>
      <c r="L3116" s="4">
        <v>0.35</v>
      </c>
    </row>
    <row r="3117" spans="1:12" x14ac:dyDescent="0.35">
      <c r="A3117" s="1">
        <v>1191101000</v>
      </c>
      <c r="B3117" t="s">
        <v>5353</v>
      </c>
      <c r="C3117" t="s">
        <v>13</v>
      </c>
      <c r="D3117" t="s">
        <v>14</v>
      </c>
      <c r="E3117">
        <v>1</v>
      </c>
      <c r="F3117" s="2">
        <v>275.39999999999998</v>
      </c>
      <c r="G3117" s="3">
        <v>568</v>
      </c>
      <c r="H3117" s="3">
        <v>2.754</v>
      </c>
      <c r="I3117" s="3">
        <v>12.9438</v>
      </c>
      <c r="J3117" s="3">
        <v>291.09780000000001</v>
      </c>
      <c r="K3117" s="3">
        <v>447.84276923076925</v>
      </c>
      <c r="L3117" s="4">
        <v>0.35000000000000003</v>
      </c>
    </row>
    <row r="3118" spans="1:12" x14ac:dyDescent="0.35">
      <c r="A3118" s="1" t="s">
        <v>5354</v>
      </c>
      <c r="B3118" t="s">
        <v>5355</v>
      </c>
      <c r="C3118" t="s">
        <v>1467</v>
      </c>
      <c r="D3118" t="s">
        <v>1468</v>
      </c>
      <c r="E3118">
        <v>1</v>
      </c>
      <c r="F3118" s="2">
        <v>69.510000000000005</v>
      </c>
      <c r="G3118" s="3">
        <v>275.072</v>
      </c>
      <c r="H3118" s="3">
        <v>0.69510000000000005</v>
      </c>
      <c r="I3118" s="3">
        <v>3.2669700000000002</v>
      </c>
      <c r="J3118" s="3">
        <v>73.472070000000002</v>
      </c>
      <c r="K3118" s="3">
        <v>113.03395384615385</v>
      </c>
      <c r="L3118" s="4">
        <v>0.35</v>
      </c>
    </row>
    <row r="3119" spans="1:12" x14ac:dyDescent="0.35">
      <c r="A3119" s="1" t="s">
        <v>5356</v>
      </c>
      <c r="B3119" t="s">
        <v>5357</v>
      </c>
      <c r="C3119" t="s">
        <v>1441</v>
      </c>
      <c r="D3119" t="s">
        <v>1442</v>
      </c>
      <c r="E3119">
        <v>1</v>
      </c>
      <c r="F3119" s="2">
        <v>250</v>
      </c>
      <c r="G3119" s="3">
        <v>611.95680000000004</v>
      </c>
      <c r="H3119" s="3">
        <v>2.5</v>
      </c>
      <c r="I3119" s="3">
        <v>11.75</v>
      </c>
      <c r="J3119" s="3">
        <v>264.25</v>
      </c>
      <c r="K3119" s="3">
        <v>406.53846153846155</v>
      </c>
      <c r="L3119" s="4">
        <v>0.35000000000000003</v>
      </c>
    </row>
    <row r="3120" spans="1:12" x14ac:dyDescent="0.35">
      <c r="A3120" s="1" t="s">
        <v>5358</v>
      </c>
      <c r="B3120" t="s">
        <v>5359</v>
      </c>
      <c r="C3120" t="s">
        <v>13</v>
      </c>
      <c r="D3120" t="s">
        <v>14</v>
      </c>
      <c r="E3120">
        <v>1</v>
      </c>
      <c r="F3120" s="2">
        <v>0.9</v>
      </c>
      <c r="G3120" s="3">
        <v>2.2400000000000002</v>
      </c>
      <c r="H3120" s="3">
        <v>9.0000000000000011E-3</v>
      </c>
      <c r="I3120" s="3">
        <v>4.2300000000000004E-2</v>
      </c>
      <c r="J3120" s="3">
        <v>0.95130000000000003</v>
      </c>
      <c r="K3120" s="3">
        <v>1.4635384615384615</v>
      </c>
      <c r="L3120" s="4">
        <v>0.34999999999999992</v>
      </c>
    </row>
    <row r="3121" spans="1:12" x14ac:dyDescent="0.35">
      <c r="A3121" s="1" t="s">
        <v>5360</v>
      </c>
      <c r="B3121" t="s">
        <v>5361</v>
      </c>
      <c r="C3121" t="s">
        <v>13</v>
      </c>
      <c r="D3121" t="s">
        <v>14</v>
      </c>
      <c r="E3121">
        <v>1</v>
      </c>
      <c r="F3121" s="2">
        <v>1.84</v>
      </c>
      <c r="G3121" s="3">
        <v>4.5023999999999997</v>
      </c>
      <c r="H3121" s="3">
        <v>1.84E-2</v>
      </c>
      <c r="I3121" s="3">
        <v>8.6480000000000001E-2</v>
      </c>
      <c r="J3121" s="3">
        <v>1.9448799999999999</v>
      </c>
      <c r="K3121" s="3">
        <v>2.9921230769230767</v>
      </c>
      <c r="L3121" s="4">
        <v>0.35</v>
      </c>
    </row>
    <row r="3122" spans="1:12" x14ac:dyDescent="0.35">
      <c r="A3122" s="1" t="s">
        <v>5362</v>
      </c>
      <c r="B3122" t="s">
        <v>5363</v>
      </c>
      <c r="C3122" t="s">
        <v>13</v>
      </c>
      <c r="D3122" t="s">
        <v>14</v>
      </c>
      <c r="E3122">
        <v>1</v>
      </c>
      <c r="F3122" s="2">
        <v>1.84</v>
      </c>
      <c r="G3122" s="3">
        <v>4.5023999999999997</v>
      </c>
      <c r="H3122" s="3">
        <v>1.84E-2</v>
      </c>
      <c r="I3122" s="3">
        <v>8.6480000000000001E-2</v>
      </c>
      <c r="J3122" s="3">
        <v>1.9448799999999999</v>
      </c>
      <c r="K3122" s="3">
        <v>2.9921230769230767</v>
      </c>
      <c r="L3122" s="4">
        <v>0.35</v>
      </c>
    </row>
    <row r="3123" spans="1:12" x14ac:dyDescent="0.35">
      <c r="A3123" s="1" t="s">
        <v>5364</v>
      </c>
      <c r="B3123" t="s">
        <v>5365</v>
      </c>
      <c r="C3123" t="s">
        <v>363</v>
      </c>
      <c r="D3123" t="s">
        <v>364</v>
      </c>
      <c r="E3123">
        <v>1</v>
      </c>
      <c r="F3123" s="2">
        <v>1.55</v>
      </c>
      <c r="G3123" s="3">
        <v>3.36</v>
      </c>
      <c r="H3123" s="3">
        <v>1.5500000000000002E-2</v>
      </c>
      <c r="I3123" s="3">
        <v>7.2849999999999998E-2</v>
      </c>
      <c r="J3123" s="3">
        <v>1.6383500000000002</v>
      </c>
      <c r="K3123" s="3">
        <v>2.5205384615384618</v>
      </c>
      <c r="L3123" s="4">
        <v>0.35</v>
      </c>
    </row>
    <row r="3124" spans="1:12" x14ac:dyDescent="0.35">
      <c r="A3124" s="1" t="s">
        <v>5366</v>
      </c>
      <c r="B3124" t="s">
        <v>5367</v>
      </c>
      <c r="C3124" t="s">
        <v>1467</v>
      </c>
      <c r="D3124" t="s">
        <v>1468</v>
      </c>
      <c r="E3124">
        <v>1</v>
      </c>
      <c r="F3124" s="2">
        <v>3.56</v>
      </c>
      <c r="G3124" s="3">
        <v>8</v>
      </c>
      <c r="H3124" s="3">
        <v>3.56E-2</v>
      </c>
      <c r="I3124" s="3">
        <v>0.16732</v>
      </c>
      <c r="J3124" s="3">
        <v>3.7629200000000003</v>
      </c>
      <c r="K3124" s="3">
        <v>5.7891076923076925</v>
      </c>
      <c r="L3124" s="4">
        <v>0.35</v>
      </c>
    </row>
    <row r="3125" spans="1:12" x14ac:dyDescent="0.35">
      <c r="A3125" s="1" t="s">
        <v>5368</v>
      </c>
      <c r="B3125" t="s">
        <v>1431</v>
      </c>
      <c r="C3125" t="s">
        <v>13</v>
      </c>
      <c r="D3125" t="s">
        <v>14</v>
      </c>
      <c r="E3125">
        <v>1</v>
      </c>
      <c r="F3125" s="2">
        <v>3.39</v>
      </c>
      <c r="G3125" s="3">
        <v>8.2992000000000008</v>
      </c>
      <c r="H3125" s="3">
        <v>3.39E-2</v>
      </c>
      <c r="I3125" s="3">
        <v>0.15933</v>
      </c>
      <c r="J3125" s="3">
        <v>3.5832300000000004</v>
      </c>
      <c r="K3125" s="3">
        <v>5.5126615384615389</v>
      </c>
      <c r="L3125" s="4">
        <v>0.35</v>
      </c>
    </row>
    <row r="3126" spans="1:12" x14ac:dyDescent="0.35">
      <c r="A3126" s="1" t="s">
        <v>5369</v>
      </c>
      <c r="B3126" t="s">
        <v>5370</v>
      </c>
      <c r="C3126" t="s">
        <v>13</v>
      </c>
      <c r="D3126" t="s">
        <v>14</v>
      </c>
      <c r="E3126">
        <v>1</v>
      </c>
      <c r="F3126" s="2">
        <v>3.39</v>
      </c>
      <c r="G3126" s="3">
        <v>8.2992000000000008</v>
      </c>
      <c r="H3126" s="3">
        <v>3.39E-2</v>
      </c>
      <c r="I3126" s="3">
        <v>0.15933</v>
      </c>
      <c r="J3126" s="3">
        <v>3.5832300000000004</v>
      </c>
      <c r="K3126" s="3">
        <v>5.5126615384615389</v>
      </c>
      <c r="L3126" s="4">
        <v>0.35</v>
      </c>
    </row>
    <row r="3127" spans="1:12" x14ac:dyDescent="0.35">
      <c r="A3127" s="1" t="s">
        <v>5371</v>
      </c>
      <c r="B3127" t="s">
        <v>5372</v>
      </c>
      <c r="C3127" t="s">
        <v>13</v>
      </c>
      <c r="D3127" t="s">
        <v>14</v>
      </c>
      <c r="E3127">
        <v>1</v>
      </c>
      <c r="F3127" s="2">
        <v>7620</v>
      </c>
      <c r="G3127" s="3">
        <v>18652.5</v>
      </c>
      <c r="H3127" s="3">
        <v>76.2</v>
      </c>
      <c r="I3127" s="3">
        <v>358.14</v>
      </c>
      <c r="J3127" s="3">
        <v>8054.34</v>
      </c>
      <c r="K3127" s="3">
        <v>12391.292307692307</v>
      </c>
      <c r="L3127" s="4">
        <v>0.35</v>
      </c>
    </row>
    <row r="3128" spans="1:12" x14ac:dyDescent="0.35">
      <c r="A3128" s="1" t="s">
        <v>5373</v>
      </c>
      <c r="B3128" t="s">
        <v>5374</v>
      </c>
      <c r="C3128" t="s">
        <v>363</v>
      </c>
      <c r="D3128" t="s">
        <v>364</v>
      </c>
      <c r="E3128">
        <v>1</v>
      </c>
      <c r="F3128" s="2">
        <v>285.04000000000002</v>
      </c>
      <c r="G3128" s="3">
        <v>697.72640000000001</v>
      </c>
      <c r="H3128" s="3">
        <v>2.8504</v>
      </c>
      <c r="I3128" s="3">
        <v>13.396880000000001</v>
      </c>
      <c r="J3128" s="3">
        <v>301.28728000000001</v>
      </c>
      <c r="K3128" s="3">
        <v>463.51889230769228</v>
      </c>
      <c r="L3128" s="4">
        <v>0.34999999999999992</v>
      </c>
    </row>
    <row r="3129" spans="1:12" x14ac:dyDescent="0.35">
      <c r="A3129" s="1" t="s">
        <v>5375</v>
      </c>
      <c r="B3129" t="s">
        <v>5376</v>
      </c>
      <c r="C3129" t="s">
        <v>363</v>
      </c>
      <c r="D3129" t="s">
        <v>364</v>
      </c>
      <c r="E3129">
        <v>1</v>
      </c>
      <c r="F3129" s="2">
        <v>84</v>
      </c>
      <c r="G3129" s="3">
        <v>194.88</v>
      </c>
      <c r="H3129" s="3">
        <v>0.84</v>
      </c>
      <c r="I3129" s="3">
        <v>3.948</v>
      </c>
      <c r="J3129" s="3">
        <v>88.787999999999997</v>
      </c>
      <c r="K3129" s="3">
        <v>136.59692307692308</v>
      </c>
      <c r="L3129" s="4">
        <v>0.35000000000000003</v>
      </c>
    </row>
    <row r="3130" spans="1:12" x14ac:dyDescent="0.35">
      <c r="A3130" s="1" t="s">
        <v>5377</v>
      </c>
      <c r="B3130" t="s">
        <v>5378</v>
      </c>
      <c r="C3130" t="s">
        <v>34</v>
      </c>
      <c r="D3130" t="s">
        <v>35</v>
      </c>
      <c r="E3130">
        <v>1</v>
      </c>
      <c r="F3130" s="2">
        <v>148.4</v>
      </c>
      <c r="G3130" s="3">
        <v>363.26</v>
      </c>
      <c r="H3130" s="3">
        <v>1.484</v>
      </c>
      <c r="I3130" s="3">
        <v>6.9748000000000001</v>
      </c>
      <c r="J3130" s="3">
        <v>156.8588</v>
      </c>
      <c r="K3130" s="3">
        <v>241.32123076923077</v>
      </c>
      <c r="L3130" s="4">
        <v>0.35</v>
      </c>
    </row>
    <row r="3131" spans="1:12" hidden="1" x14ac:dyDescent="0.35">
      <c r="A3131" s="1" t="s">
        <v>5379</v>
      </c>
      <c r="B3131" t="s">
        <v>5380</v>
      </c>
      <c r="C3131" t="s">
        <v>46</v>
      </c>
      <c r="D3131" t="s">
        <v>47</v>
      </c>
      <c r="E3131">
        <v>1</v>
      </c>
      <c r="F3131" s="2">
        <v>1.4129</v>
      </c>
      <c r="G3131" s="3">
        <v>3</v>
      </c>
      <c r="H3131" s="3">
        <v>1.4129000000000001E-2</v>
      </c>
      <c r="I3131" s="3">
        <v>6.6406300000000001E-2</v>
      </c>
      <c r="J3131" s="3">
        <v>1.4934353</v>
      </c>
      <c r="K3131" s="3">
        <v>2.2975927692307692</v>
      </c>
      <c r="L3131" s="4">
        <v>0.35</v>
      </c>
    </row>
    <row r="3132" spans="1:12" x14ac:dyDescent="0.35">
      <c r="A3132" s="1" t="s">
        <v>5381</v>
      </c>
      <c r="B3132" t="s">
        <v>5382</v>
      </c>
      <c r="C3132" t="s">
        <v>1467</v>
      </c>
      <c r="D3132" t="s">
        <v>1468</v>
      </c>
      <c r="E3132">
        <v>1</v>
      </c>
      <c r="F3132" s="2">
        <v>57.8</v>
      </c>
      <c r="G3132" s="3">
        <v>120</v>
      </c>
      <c r="H3132" s="3">
        <v>0.57799999999999996</v>
      </c>
      <c r="I3132" s="3">
        <v>2.7165999999999997</v>
      </c>
      <c r="J3132" s="3">
        <v>61.0946</v>
      </c>
      <c r="K3132" s="3">
        <v>93.991692307692304</v>
      </c>
      <c r="L3132" s="4">
        <v>0.35</v>
      </c>
    </row>
    <row r="3133" spans="1:12" hidden="1" x14ac:dyDescent="0.35">
      <c r="A3133" s="1" t="s">
        <v>5383</v>
      </c>
      <c r="B3133" t="s">
        <v>5384</v>
      </c>
      <c r="C3133" t="s">
        <v>46</v>
      </c>
      <c r="D3133" t="s">
        <v>47</v>
      </c>
      <c r="E3133">
        <v>1</v>
      </c>
      <c r="F3133" s="2">
        <v>3.2616999999999998</v>
      </c>
      <c r="G3133" s="3">
        <v>7</v>
      </c>
      <c r="H3133" s="3">
        <v>3.2617E-2</v>
      </c>
      <c r="I3133" s="3">
        <v>0.15329989999999999</v>
      </c>
      <c r="J3133" s="3">
        <v>3.4476168999999999</v>
      </c>
      <c r="K3133" s="3">
        <v>5.3040259999999995</v>
      </c>
      <c r="L3133" s="4">
        <v>0.35</v>
      </c>
    </row>
    <row r="3134" spans="1:12" x14ac:dyDescent="0.35">
      <c r="A3134" s="1">
        <v>1070106300</v>
      </c>
      <c r="B3134" t="s">
        <v>5385</v>
      </c>
      <c r="C3134" t="s">
        <v>13</v>
      </c>
      <c r="D3134" t="s">
        <v>14</v>
      </c>
      <c r="E3134">
        <v>1</v>
      </c>
      <c r="F3134" s="2">
        <v>114.6</v>
      </c>
      <c r="G3134" s="3">
        <v>280.52640000000002</v>
      </c>
      <c r="H3134" s="3">
        <v>1.1459999999999999</v>
      </c>
      <c r="I3134" s="3">
        <v>5.3861999999999997</v>
      </c>
      <c r="J3134" s="3">
        <v>121.1322</v>
      </c>
      <c r="K3134" s="3">
        <v>186.35723076923077</v>
      </c>
      <c r="L3134" s="4">
        <v>0.35000000000000003</v>
      </c>
    </row>
    <row r="3135" spans="1:12" x14ac:dyDescent="0.35">
      <c r="A3135" s="1">
        <v>1072097125</v>
      </c>
      <c r="B3135" t="s">
        <v>5386</v>
      </c>
      <c r="C3135" t="s">
        <v>13</v>
      </c>
      <c r="D3135" t="s">
        <v>14</v>
      </c>
      <c r="E3135">
        <v>1</v>
      </c>
      <c r="F3135" s="2">
        <v>16.2</v>
      </c>
      <c r="G3135" s="3">
        <v>39.659199999999998</v>
      </c>
      <c r="H3135" s="3">
        <v>0.16200000000000001</v>
      </c>
      <c r="I3135" s="3">
        <v>0.76139999999999997</v>
      </c>
      <c r="J3135" s="3">
        <v>17.123399999999997</v>
      </c>
      <c r="K3135" s="3">
        <v>26.343692307692301</v>
      </c>
      <c r="L3135" s="4">
        <v>0.35</v>
      </c>
    </row>
    <row r="3136" spans="1:12" x14ac:dyDescent="0.35">
      <c r="A3136" s="1">
        <v>2809016039</v>
      </c>
      <c r="B3136" t="s">
        <v>5387</v>
      </c>
      <c r="C3136" t="s">
        <v>13</v>
      </c>
      <c r="D3136" t="s">
        <v>14</v>
      </c>
      <c r="E3136">
        <v>1</v>
      </c>
      <c r="F3136" s="2">
        <v>1534.8</v>
      </c>
      <c r="G3136" s="3">
        <v>3165</v>
      </c>
      <c r="H3136" s="3">
        <v>15.347999999999999</v>
      </c>
      <c r="I3136" s="3">
        <v>72.135599999999997</v>
      </c>
      <c r="J3136" s="3">
        <v>1622.2836</v>
      </c>
      <c r="K3136" s="3">
        <v>2495.820923076923</v>
      </c>
      <c r="L3136" s="4">
        <v>0.35</v>
      </c>
    </row>
    <row r="3137" spans="1:12" x14ac:dyDescent="0.35">
      <c r="A3137" s="1">
        <v>293569858</v>
      </c>
      <c r="B3137" t="s">
        <v>5388</v>
      </c>
      <c r="C3137" t="s">
        <v>13</v>
      </c>
      <c r="D3137" t="s">
        <v>14</v>
      </c>
      <c r="E3137">
        <v>1</v>
      </c>
      <c r="F3137" s="2">
        <v>560</v>
      </c>
      <c r="G3137" s="3">
        <v>1370.7904000000001</v>
      </c>
      <c r="H3137" s="3">
        <v>5.6000000000000005</v>
      </c>
      <c r="I3137" s="3">
        <v>26.32</v>
      </c>
      <c r="J3137" s="3">
        <v>591.92000000000007</v>
      </c>
      <c r="K3137" s="3">
        <v>910.64615384615388</v>
      </c>
      <c r="L3137" s="4">
        <v>0.34999999999999992</v>
      </c>
    </row>
    <row r="3138" spans="1:12" x14ac:dyDescent="0.35">
      <c r="A3138" s="1">
        <v>293638856</v>
      </c>
      <c r="B3138" t="s">
        <v>5389</v>
      </c>
      <c r="C3138" t="s">
        <v>13</v>
      </c>
      <c r="D3138" t="s">
        <v>14</v>
      </c>
      <c r="E3138">
        <v>1</v>
      </c>
      <c r="F3138" s="2">
        <v>1041.5999999999999</v>
      </c>
      <c r="G3138" s="3">
        <v>2148</v>
      </c>
      <c r="H3138" s="3">
        <v>10.415999999999999</v>
      </c>
      <c r="I3138" s="3">
        <v>48.955199999999998</v>
      </c>
      <c r="J3138" s="3">
        <v>1100.9712</v>
      </c>
      <c r="K3138" s="3">
        <v>1693.8018461538461</v>
      </c>
      <c r="L3138" s="4">
        <v>0.35000000000000003</v>
      </c>
    </row>
    <row r="3139" spans="1:12" x14ac:dyDescent="0.35">
      <c r="A3139" s="1">
        <v>293701737</v>
      </c>
      <c r="B3139" t="s">
        <v>5390</v>
      </c>
      <c r="C3139" t="s">
        <v>13</v>
      </c>
      <c r="D3139" t="s">
        <v>14</v>
      </c>
      <c r="E3139">
        <v>1</v>
      </c>
      <c r="F3139" s="2">
        <v>1997.1</v>
      </c>
      <c r="G3139" s="3">
        <v>4118</v>
      </c>
      <c r="H3139" s="3">
        <v>19.971</v>
      </c>
      <c r="I3139" s="3">
        <v>93.863699999999994</v>
      </c>
      <c r="J3139" s="3">
        <v>2110.9346999999998</v>
      </c>
      <c r="K3139" s="3">
        <v>3247.5918461538458</v>
      </c>
      <c r="L3139" s="4">
        <v>0.35</v>
      </c>
    </row>
    <row r="3140" spans="1:12" x14ac:dyDescent="0.35">
      <c r="A3140" s="1" t="s">
        <v>5391</v>
      </c>
      <c r="B3140" t="s">
        <v>5392</v>
      </c>
      <c r="C3140" t="s">
        <v>363</v>
      </c>
      <c r="D3140" t="s">
        <v>364</v>
      </c>
      <c r="E3140">
        <v>1</v>
      </c>
      <c r="F3140" s="2">
        <v>205.21</v>
      </c>
      <c r="G3140" s="3">
        <v>502.32</v>
      </c>
      <c r="H3140" s="3">
        <v>2.0521000000000003</v>
      </c>
      <c r="I3140" s="3">
        <v>9.6448700000000009</v>
      </c>
      <c r="J3140" s="3">
        <v>216.90697</v>
      </c>
      <c r="K3140" s="3">
        <v>333.70303076923074</v>
      </c>
      <c r="L3140" s="4">
        <v>0.34999999999999992</v>
      </c>
    </row>
    <row r="3141" spans="1:12" x14ac:dyDescent="0.35">
      <c r="A3141" s="1" t="s">
        <v>5393</v>
      </c>
      <c r="B3141" t="s">
        <v>5394</v>
      </c>
      <c r="C3141" t="s">
        <v>363</v>
      </c>
      <c r="D3141" t="s">
        <v>364</v>
      </c>
      <c r="E3141">
        <v>1</v>
      </c>
      <c r="F3141" s="2">
        <v>230.73</v>
      </c>
      <c r="G3141" s="3">
        <v>564.79359999999997</v>
      </c>
      <c r="H3141" s="3">
        <v>2.3073000000000001</v>
      </c>
      <c r="I3141" s="3">
        <v>10.84431</v>
      </c>
      <c r="J3141" s="3">
        <v>243.88160999999999</v>
      </c>
      <c r="K3141" s="3">
        <v>375.20247692307692</v>
      </c>
      <c r="L3141" s="4">
        <v>0.35</v>
      </c>
    </row>
    <row r="3142" spans="1:12" x14ac:dyDescent="0.35">
      <c r="A3142" s="1" t="s">
        <v>5395</v>
      </c>
      <c r="B3142" t="s">
        <v>5396</v>
      </c>
      <c r="C3142" t="s">
        <v>17</v>
      </c>
      <c r="D3142" t="s">
        <v>18</v>
      </c>
      <c r="E3142">
        <v>1</v>
      </c>
      <c r="F3142" s="2">
        <v>8</v>
      </c>
      <c r="G3142" s="3">
        <v>19.5776</v>
      </c>
      <c r="H3142" s="3">
        <v>0.08</v>
      </c>
      <c r="I3142" s="3">
        <v>0.376</v>
      </c>
      <c r="J3142" s="3">
        <v>8.4559999999999995</v>
      </c>
      <c r="K3142" s="3">
        <v>13.009230769230768</v>
      </c>
      <c r="L3142" s="4">
        <v>0.35</v>
      </c>
    </row>
    <row r="3143" spans="1:12" x14ac:dyDescent="0.35">
      <c r="A3143" s="1" t="s">
        <v>5397</v>
      </c>
      <c r="B3143" t="s">
        <v>5398</v>
      </c>
      <c r="C3143" t="s">
        <v>17</v>
      </c>
      <c r="D3143" t="s">
        <v>18</v>
      </c>
      <c r="E3143">
        <v>1</v>
      </c>
      <c r="F3143" s="2">
        <v>3</v>
      </c>
      <c r="G3143" s="3">
        <v>7.3472</v>
      </c>
      <c r="H3143" s="3">
        <v>0.03</v>
      </c>
      <c r="I3143" s="3">
        <v>0.14100000000000001</v>
      </c>
      <c r="J3143" s="3">
        <v>3.1709999999999998</v>
      </c>
      <c r="K3143" s="3">
        <v>4.8784615384615382</v>
      </c>
      <c r="L3143" s="4">
        <v>0.35</v>
      </c>
    </row>
    <row r="3144" spans="1:12" x14ac:dyDescent="0.35">
      <c r="A3144" s="1" t="s">
        <v>5399</v>
      </c>
      <c r="B3144" t="s">
        <v>5400</v>
      </c>
      <c r="C3144" t="s">
        <v>363</v>
      </c>
      <c r="D3144" t="s">
        <v>364</v>
      </c>
      <c r="E3144">
        <v>1</v>
      </c>
      <c r="F3144" s="2">
        <v>8.42</v>
      </c>
      <c r="G3144" s="3">
        <v>20.16</v>
      </c>
      <c r="H3144" s="3">
        <v>8.4199999999999997E-2</v>
      </c>
      <c r="I3144" s="3">
        <v>0.39573999999999998</v>
      </c>
      <c r="J3144" s="3">
        <v>8.8999399999999991</v>
      </c>
      <c r="K3144" s="3">
        <v>13.692215384615382</v>
      </c>
      <c r="L3144" s="4">
        <v>0.35</v>
      </c>
    </row>
    <row r="3145" spans="1:12" x14ac:dyDescent="0.35">
      <c r="A3145" s="1" t="s">
        <v>5401</v>
      </c>
      <c r="B3145" t="s">
        <v>5402</v>
      </c>
      <c r="C3145" t="s">
        <v>363</v>
      </c>
      <c r="D3145" t="s">
        <v>364</v>
      </c>
      <c r="E3145">
        <v>1</v>
      </c>
      <c r="F3145" s="2">
        <v>624.02</v>
      </c>
      <c r="G3145" s="3">
        <v>1527.5008</v>
      </c>
      <c r="H3145" s="3">
        <v>6.2401999999999997</v>
      </c>
      <c r="I3145" s="3">
        <v>29.328939999999999</v>
      </c>
      <c r="J3145" s="3">
        <v>659.58913999999993</v>
      </c>
      <c r="K3145" s="3">
        <v>1014.7525230769229</v>
      </c>
      <c r="L3145" s="4">
        <v>0.35</v>
      </c>
    </row>
    <row r="3146" spans="1:12" x14ac:dyDescent="0.35">
      <c r="A3146" s="1" t="s">
        <v>5403</v>
      </c>
      <c r="B3146" t="s">
        <v>5404</v>
      </c>
      <c r="C3146" t="s">
        <v>13</v>
      </c>
      <c r="D3146" t="s">
        <v>14</v>
      </c>
      <c r="E3146">
        <v>1</v>
      </c>
      <c r="F3146" s="2">
        <v>59.38</v>
      </c>
      <c r="G3146" s="3">
        <v>123</v>
      </c>
      <c r="H3146" s="3">
        <v>0.59379999999999999</v>
      </c>
      <c r="I3146" s="3">
        <v>2.7908600000000003</v>
      </c>
      <c r="J3146" s="3">
        <v>62.764660000000006</v>
      </c>
      <c r="K3146" s="3">
        <v>96.561015384615388</v>
      </c>
      <c r="L3146" s="4">
        <v>0.35</v>
      </c>
    </row>
    <row r="3147" spans="1:12" x14ac:dyDescent="0.35">
      <c r="A3147" s="1" t="s">
        <v>5405</v>
      </c>
      <c r="B3147" t="s">
        <v>5406</v>
      </c>
      <c r="C3147" t="s">
        <v>34</v>
      </c>
      <c r="D3147" t="s">
        <v>35</v>
      </c>
      <c r="E3147">
        <v>1</v>
      </c>
      <c r="F3147" s="2">
        <v>1.5</v>
      </c>
      <c r="G3147" s="3">
        <v>3.36</v>
      </c>
      <c r="H3147" s="3">
        <v>1.4999999999999999E-2</v>
      </c>
      <c r="I3147" s="3">
        <v>7.0500000000000007E-2</v>
      </c>
      <c r="J3147" s="3">
        <v>1.5854999999999999</v>
      </c>
      <c r="K3147" s="3">
        <v>2.4392307692307691</v>
      </c>
      <c r="L3147" s="4">
        <v>0.35</v>
      </c>
    </row>
    <row r="3148" spans="1:12" x14ac:dyDescent="0.35">
      <c r="A3148" s="1">
        <v>3586</v>
      </c>
      <c r="B3148" t="s">
        <v>4170</v>
      </c>
      <c r="C3148" t="s">
        <v>13</v>
      </c>
      <c r="D3148" t="s">
        <v>14</v>
      </c>
      <c r="E3148">
        <v>1</v>
      </c>
      <c r="F3148" s="2">
        <v>3.13</v>
      </c>
      <c r="G3148" s="3">
        <v>7</v>
      </c>
      <c r="H3148" s="3">
        <v>3.1300000000000001E-2</v>
      </c>
      <c r="I3148" s="3">
        <v>0.14710999999999999</v>
      </c>
      <c r="J3148" s="3">
        <v>3.3084099999999999</v>
      </c>
      <c r="K3148" s="3">
        <v>5.0898615384615384</v>
      </c>
      <c r="L3148" s="4">
        <v>0.35000000000000003</v>
      </c>
    </row>
    <row r="3149" spans="1:12" hidden="1" x14ac:dyDescent="0.35">
      <c r="A3149" s="1" t="s">
        <v>5407</v>
      </c>
      <c r="B3149" t="s">
        <v>5408</v>
      </c>
      <c r="C3149" t="s">
        <v>46</v>
      </c>
      <c r="D3149" t="s">
        <v>47</v>
      </c>
      <c r="E3149">
        <v>1</v>
      </c>
      <c r="F3149" s="2">
        <v>0.04</v>
      </c>
      <c r="G3149" s="3">
        <v>0.4</v>
      </c>
      <c r="H3149" s="3">
        <v>4.0000000000000002E-4</v>
      </c>
      <c r="I3149" s="3">
        <v>1.8799999999999999E-3</v>
      </c>
      <c r="J3149" s="3">
        <v>4.2279999999999998E-2</v>
      </c>
      <c r="K3149" s="3">
        <v>6.5046153846153837E-2</v>
      </c>
      <c r="L3149" s="4">
        <v>0.34999999999999992</v>
      </c>
    </row>
    <row r="3150" spans="1:12" x14ac:dyDescent="0.35">
      <c r="A3150" s="1" t="s">
        <v>5409</v>
      </c>
      <c r="B3150" t="s">
        <v>5410</v>
      </c>
      <c r="C3150" t="s">
        <v>34</v>
      </c>
      <c r="D3150" t="s">
        <v>35</v>
      </c>
      <c r="E3150">
        <v>1</v>
      </c>
      <c r="F3150" s="2">
        <v>1960.82</v>
      </c>
      <c r="G3150" s="3">
        <v>4799.76</v>
      </c>
      <c r="H3150" s="3">
        <v>19.6082</v>
      </c>
      <c r="I3150" s="3">
        <v>92.158540000000002</v>
      </c>
      <c r="J3150" s="3">
        <v>2072.5867399999997</v>
      </c>
      <c r="K3150" s="3">
        <v>3188.594984615384</v>
      </c>
      <c r="L3150" s="4">
        <v>0.35</v>
      </c>
    </row>
    <row r="3151" spans="1:12" x14ac:dyDescent="0.35">
      <c r="A3151" s="1" t="s">
        <v>5411</v>
      </c>
      <c r="B3151" t="s">
        <v>1554</v>
      </c>
      <c r="C3151" t="s">
        <v>34</v>
      </c>
      <c r="D3151" t="s">
        <v>35</v>
      </c>
      <c r="E3151">
        <v>1</v>
      </c>
      <c r="F3151" s="2">
        <v>2081.4899999999998</v>
      </c>
      <c r="G3151" s="3">
        <v>5095.1499999999996</v>
      </c>
      <c r="H3151" s="3">
        <v>20.814899999999998</v>
      </c>
      <c r="I3151" s="3">
        <v>97.830029999999994</v>
      </c>
      <c r="J3151" s="3">
        <v>2200.1349299999997</v>
      </c>
      <c r="K3151" s="3">
        <v>3384.8229692307686</v>
      </c>
      <c r="L3151" s="4">
        <v>0.35</v>
      </c>
    </row>
    <row r="3152" spans="1:12" x14ac:dyDescent="0.35">
      <c r="A3152" s="1">
        <v>3118203</v>
      </c>
      <c r="B3152" t="s">
        <v>5412</v>
      </c>
      <c r="C3152" t="s">
        <v>34</v>
      </c>
      <c r="D3152" t="s">
        <v>35</v>
      </c>
      <c r="E3152">
        <v>1</v>
      </c>
      <c r="F3152" s="2">
        <v>7.39</v>
      </c>
      <c r="G3152" s="3">
        <v>23.65</v>
      </c>
      <c r="H3152" s="3">
        <v>7.3899999999999993E-2</v>
      </c>
      <c r="I3152" s="3">
        <v>0.34732999999999997</v>
      </c>
      <c r="J3152" s="3">
        <v>7.8112300000000001</v>
      </c>
      <c r="K3152" s="3">
        <v>12.017276923076922</v>
      </c>
      <c r="L3152" s="4">
        <v>0.34999999999999992</v>
      </c>
    </row>
    <row r="3153" spans="1:12" x14ac:dyDescent="0.35">
      <c r="A3153" s="1" t="s">
        <v>5413</v>
      </c>
      <c r="B3153" t="s">
        <v>5414</v>
      </c>
      <c r="C3153" t="s">
        <v>363</v>
      </c>
      <c r="D3153" t="s">
        <v>364</v>
      </c>
      <c r="E3153">
        <v>1</v>
      </c>
      <c r="F3153" s="2">
        <v>947.34</v>
      </c>
      <c r="G3153" s="3">
        <v>2318.9376000000002</v>
      </c>
      <c r="H3153" s="3">
        <v>9.4733999999999998</v>
      </c>
      <c r="I3153" s="3">
        <v>44.524979999999999</v>
      </c>
      <c r="J3153" s="3">
        <v>1001.33838</v>
      </c>
      <c r="K3153" s="3">
        <v>1540.5205846153847</v>
      </c>
      <c r="L3153" s="4">
        <v>0.35000000000000003</v>
      </c>
    </row>
    <row r="3154" spans="1:12" x14ac:dyDescent="0.35">
      <c r="A3154" s="1" t="s">
        <v>5415</v>
      </c>
      <c r="B3154" t="s">
        <v>5416</v>
      </c>
      <c r="C3154" t="s">
        <v>363</v>
      </c>
      <c r="D3154" t="s">
        <v>364</v>
      </c>
      <c r="E3154">
        <v>1</v>
      </c>
      <c r="F3154" s="2">
        <v>231.5</v>
      </c>
      <c r="G3154" s="3">
        <v>514</v>
      </c>
      <c r="H3154" s="3">
        <v>2.3149999999999999</v>
      </c>
      <c r="I3154" s="3">
        <v>10.8805</v>
      </c>
      <c r="J3154" s="3">
        <v>244.69550000000001</v>
      </c>
      <c r="K3154" s="3">
        <v>376.45461538461541</v>
      </c>
      <c r="L3154" s="4">
        <v>0.35000000000000003</v>
      </c>
    </row>
    <row r="3155" spans="1:12" x14ac:dyDescent="0.35">
      <c r="A3155" s="1">
        <v>2511</v>
      </c>
      <c r="B3155" t="s">
        <v>5417</v>
      </c>
      <c r="C3155" t="s">
        <v>363</v>
      </c>
      <c r="D3155" t="s">
        <v>364</v>
      </c>
      <c r="E3155">
        <v>1</v>
      </c>
      <c r="F3155" s="2">
        <v>157.46</v>
      </c>
      <c r="G3155" s="3">
        <v>385.43680000000001</v>
      </c>
      <c r="H3155" s="3">
        <v>1.5746000000000002</v>
      </c>
      <c r="I3155" s="3">
        <v>7.40062</v>
      </c>
      <c r="J3155" s="3">
        <v>166.43522000000002</v>
      </c>
      <c r="K3155" s="3">
        <v>256.05418461538466</v>
      </c>
      <c r="L3155" s="4">
        <v>0.35000000000000003</v>
      </c>
    </row>
    <row r="3156" spans="1:12" x14ac:dyDescent="0.35">
      <c r="A3156" s="1">
        <v>251946749</v>
      </c>
      <c r="B3156" t="s">
        <v>5418</v>
      </c>
      <c r="C3156" t="s">
        <v>13</v>
      </c>
      <c r="D3156" t="s">
        <v>14</v>
      </c>
      <c r="E3156">
        <v>1</v>
      </c>
      <c r="F3156" s="2">
        <v>499.8</v>
      </c>
      <c r="G3156" s="3">
        <v>1223.432</v>
      </c>
      <c r="H3156" s="3">
        <v>4.9980000000000002</v>
      </c>
      <c r="I3156" s="3">
        <v>23.490600000000001</v>
      </c>
      <c r="J3156" s="3">
        <v>528.28859999999997</v>
      </c>
      <c r="K3156" s="3">
        <v>812.75169230769222</v>
      </c>
      <c r="L3156" s="4">
        <v>0.35</v>
      </c>
    </row>
    <row r="3157" spans="1:12" x14ac:dyDescent="0.35">
      <c r="A3157" s="1">
        <v>2866336</v>
      </c>
      <c r="B3157" t="s">
        <v>5419</v>
      </c>
      <c r="C3157" t="s">
        <v>34</v>
      </c>
      <c r="D3157" t="s">
        <v>35</v>
      </c>
      <c r="E3157">
        <v>1</v>
      </c>
      <c r="F3157" s="2">
        <v>153.25</v>
      </c>
      <c r="G3157" s="3">
        <v>375.13</v>
      </c>
      <c r="H3157" s="3">
        <v>1.5325</v>
      </c>
      <c r="I3157" s="3">
        <v>7.20275</v>
      </c>
      <c r="J3157" s="3">
        <v>161.98525000000001</v>
      </c>
      <c r="K3157" s="3">
        <v>249.20807692307693</v>
      </c>
      <c r="L3157" s="4">
        <v>0.35</v>
      </c>
    </row>
    <row r="3158" spans="1:12" x14ac:dyDescent="0.35">
      <c r="A3158" s="1">
        <v>293722301</v>
      </c>
      <c r="B3158" t="s">
        <v>5420</v>
      </c>
      <c r="C3158" t="s">
        <v>13</v>
      </c>
      <c r="D3158" t="s">
        <v>14</v>
      </c>
      <c r="E3158">
        <v>1</v>
      </c>
      <c r="F3158" s="2">
        <v>3724</v>
      </c>
      <c r="G3158" s="3">
        <v>7679</v>
      </c>
      <c r="H3158" s="3">
        <v>37.24</v>
      </c>
      <c r="I3158" s="3">
        <v>175.02799999999999</v>
      </c>
      <c r="J3158" s="3">
        <v>3936.2679999999996</v>
      </c>
      <c r="K3158" s="3">
        <v>6055.7969230769222</v>
      </c>
      <c r="L3158" s="4">
        <v>0.35</v>
      </c>
    </row>
    <row r="3159" spans="1:12" x14ac:dyDescent="0.35">
      <c r="A3159" s="1">
        <v>2966838</v>
      </c>
      <c r="B3159" t="s">
        <v>5421</v>
      </c>
      <c r="C3159" t="s">
        <v>34</v>
      </c>
      <c r="D3159" t="s">
        <v>35</v>
      </c>
      <c r="E3159">
        <v>1</v>
      </c>
      <c r="F3159" s="2">
        <v>18.95</v>
      </c>
      <c r="G3159" s="3">
        <v>46.39</v>
      </c>
      <c r="H3159" s="3">
        <v>0.1895</v>
      </c>
      <c r="I3159" s="3">
        <v>0.89064999999999994</v>
      </c>
      <c r="J3159" s="3">
        <v>20.030149999999999</v>
      </c>
      <c r="K3159" s="3">
        <v>30.815615384615381</v>
      </c>
      <c r="L3159" s="4">
        <v>0.34999999999999992</v>
      </c>
    </row>
    <row r="3160" spans="1:12" x14ac:dyDescent="0.35">
      <c r="A3160" s="1" t="s">
        <v>5422</v>
      </c>
      <c r="B3160" t="s">
        <v>5423</v>
      </c>
      <c r="C3160" t="s">
        <v>363</v>
      </c>
      <c r="D3160" t="s">
        <v>364</v>
      </c>
      <c r="E3160">
        <v>1</v>
      </c>
      <c r="F3160" s="2">
        <v>153.09</v>
      </c>
      <c r="G3160" s="3">
        <v>374.74079999999998</v>
      </c>
      <c r="H3160" s="3">
        <v>1.5309000000000001</v>
      </c>
      <c r="I3160" s="3">
        <v>7.1952300000000005</v>
      </c>
      <c r="J3160" s="3">
        <v>161.81613000000002</v>
      </c>
      <c r="K3160" s="3">
        <v>248.94789230769231</v>
      </c>
      <c r="L3160" s="4">
        <v>0.35</v>
      </c>
    </row>
    <row r="3161" spans="1:12" x14ac:dyDescent="0.35">
      <c r="A3161" s="1">
        <v>2990000038</v>
      </c>
      <c r="B3161" t="s">
        <v>5424</v>
      </c>
      <c r="C3161" t="s">
        <v>13</v>
      </c>
      <c r="D3161" t="s">
        <v>14</v>
      </c>
      <c r="E3161">
        <v>1</v>
      </c>
      <c r="F3161" s="2">
        <v>84</v>
      </c>
      <c r="G3161" s="3">
        <v>205.6208</v>
      </c>
      <c r="H3161" s="3">
        <v>0.84</v>
      </c>
      <c r="I3161" s="3">
        <v>3.948</v>
      </c>
      <c r="J3161" s="3">
        <v>88.787999999999997</v>
      </c>
      <c r="K3161" s="3">
        <v>136.59692307692308</v>
      </c>
      <c r="L3161" s="4">
        <v>0.35000000000000003</v>
      </c>
    </row>
    <row r="3162" spans="1:12" x14ac:dyDescent="0.35">
      <c r="A3162" s="1">
        <v>2990000064</v>
      </c>
      <c r="B3162" t="s">
        <v>5425</v>
      </c>
      <c r="C3162" t="s">
        <v>13</v>
      </c>
      <c r="D3162" t="s">
        <v>14</v>
      </c>
      <c r="E3162">
        <v>1</v>
      </c>
      <c r="F3162" s="2">
        <v>572.4</v>
      </c>
      <c r="G3162" s="3">
        <v>1401.1424</v>
      </c>
      <c r="H3162" s="3">
        <v>5.7240000000000002</v>
      </c>
      <c r="I3162" s="3">
        <v>26.902799999999999</v>
      </c>
      <c r="J3162" s="3">
        <v>605.02679999999998</v>
      </c>
      <c r="K3162" s="3">
        <v>930.81046153846148</v>
      </c>
      <c r="L3162" s="4">
        <v>0.35</v>
      </c>
    </row>
    <row r="3163" spans="1:12" x14ac:dyDescent="0.35">
      <c r="A3163" s="1" t="s">
        <v>5426</v>
      </c>
      <c r="B3163" t="s">
        <v>5427</v>
      </c>
      <c r="C3163" t="s">
        <v>34</v>
      </c>
      <c r="D3163" t="s">
        <v>35</v>
      </c>
      <c r="E3163">
        <v>1</v>
      </c>
      <c r="F3163" s="2">
        <v>173.1</v>
      </c>
      <c r="G3163" s="3">
        <v>362.27519999999998</v>
      </c>
      <c r="H3163" s="3">
        <v>1.7309999999999999</v>
      </c>
      <c r="I3163" s="3">
        <v>8.1356999999999999</v>
      </c>
      <c r="J3163" s="3">
        <v>182.9667</v>
      </c>
      <c r="K3163" s="3">
        <v>281.48723076923079</v>
      </c>
      <c r="L3163" s="4">
        <v>0.35000000000000003</v>
      </c>
    </row>
    <row r="3164" spans="1:12" x14ac:dyDescent="0.35">
      <c r="A3164" s="1">
        <v>47100</v>
      </c>
      <c r="B3164" t="s">
        <v>5428</v>
      </c>
      <c r="C3164" t="s">
        <v>363</v>
      </c>
      <c r="D3164" t="s">
        <v>364</v>
      </c>
      <c r="E3164">
        <v>1</v>
      </c>
      <c r="F3164" s="2">
        <v>1649.5</v>
      </c>
      <c r="G3164" s="3">
        <v>4037.7008000000001</v>
      </c>
      <c r="H3164" s="3">
        <v>16.495000000000001</v>
      </c>
      <c r="I3164" s="3">
        <v>77.526499999999999</v>
      </c>
      <c r="J3164" s="3">
        <v>1743.5214999999998</v>
      </c>
      <c r="K3164" s="3">
        <v>2682.3407692307687</v>
      </c>
      <c r="L3164" s="4">
        <v>0.34999999999999992</v>
      </c>
    </row>
    <row r="3165" spans="1:12" x14ac:dyDescent="0.35">
      <c r="A3165" s="1" t="s">
        <v>5429</v>
      </c>
      <c r="B3165" t="s">
        <v>5430</v>
      </c>
      <c r="C3165" t="s">
        <v>17</v>
      </c>
      <c r="D3165" t="s">
        <v>18</v>
      </c>
      <c r="E3165">
        <v>1</v>
      </c>
      <c r="F3165" s="2">
        <v>1.8</v>
      </c>
      <c r="G3165" s="3">
        <v>4.4800000000000004</v>
      </c>
      <c r="H3165" s="3">
        <v>1.8000000000000002E-2</v>
      </c>
      <c r="I3165" s="3">
        <v>8.4600000000000009E-2</v>
      </c>
      <c r="J3165" s="3">
        <v>1.9026000000000001</v>
      </c>
      <c r="K3165" s="3">
        <v>2.9270769230769229</v>
      </c>
      <c r="L3165" s="4">
        <v>0.34999999999999992</v>
      </c>
    </row>
    <row r="3166" spans="1:12" x14ac:dyDescent="0.35">
      <c r="A3166" s="1">
        <v>47709</v>
      </c>
      <c r="B3166" t="s">
        <v>5431</v>
      </c>
      <c r="C3166" t="s">
        <v>363</v>
      </c>
      <c r="D3166" t="s">
        <v>364</v>
      </c>
      <c r="E3166">
        <v>1</v>
      </c>
      <c r="F3166" s="2">
        <v>342.65</v>
      </c>
      <c r="G3166" s="3">
        <v>791.84</v>
      </c>
      <c r="H3166" s="3">
        <v>3.4264999999999999</v>
      </c>
      <c r="I3166" s="3">
        <v>16.10455</v>
      </c>
      <c r="J3166" s="3">
        <v>362.18104999999997</v>
      </c>
      <c r="K3166" s="3">
        <v>557.20161538461537</v>
      </c>
      <c r="L3166" s="4">
        <v>0.35000000000000003</v>
      </c>
    </row>
    <row r="3167" spans="1:12" x14ac:dyDescent="0.35">
      <c r="A3167" s="1" t="s">
        <v>5432</v>
      </c>
      <c r="B3167" t="s">
        <v>5433</v>
      </c>
      <c r="C3167" t="s">
        <v>363</v>
      </c>
      <c r="D3167" t="s">
        <v>364</v>
      </c>
      <c r="E3167">
        <v>1</v>
      </c>
      <c r="F3167" s="2">
        <v>16169</v>
      </c>
      <c r="G3167" s="3">
        <v>33339</v>
      </c>
      <c r="H3167" s="3">
        <v>161.69</v>
      </c>
      <c r="I3167" s="3">
        <v>759.94299999999998</v>
      </c>
      <c r="J3167" s="3">
        <v>17090.633000000002</v>
      </c>
      <c r="K3167" s="3">
        <v>26293.281538461539</v>
      </c>
      <c r="L3167" s="4">
        <v>0.34999999999999992</v>
      </c>
    </row>
    <row r="3168" spans="1:12" x14ac:dyDescent="0.35">
      <c r="A3168" s="1" t="s">
        <v>5434</v>
      </c>
      <c r="B3168" t="s">
        <v>5435</v>
      </c>
      <c r="C3168" t="s">
        <v>363</v>
      </c>
      <c r="D3168" t="s">
        <v>364</v>
      </c>
      <c r="E3168">
        <v>1</v>
      </c>
      <c r="F3168" s="2">
        <v>17689</v>
      </c>
      <c r="G3168" s="3">
        <v>36473</v>
      </c>
      <c r="H3168" s="3">
        <v>176.89000000000001</v>
      </c>
      <c r="I3168" s="3">
        <v>831.38300000000004</v>
      </c>
      <c r="J3168" s="3">
        <v>18697.273000000001</v>
      </c>
      <c r="K3168" s="3">
        <v>28765.035384615385</v>
      </c>
      <c r="L3168" s="4">
        <v>0.35</v>
      </c>
    </row>
    <row r="3169" spans="1:12" x14ac:dyDescent="0.35">
      <c r="A3169" s="1" t="s">
        <v>5436</v>
      </c>
      <c r="B3169" t="s">
        <v>5437</v>
      </c>
      <c r="C3169" t="s">
        <v>363</v>
      </c>
      <c r="D3169" t="s">
        <v>364</v>
      </c>
      <c r="E3169">
        <v>1</v>
      </c>
      <c r="F3169" s="2">
        <v>37489</v>
      </c>
      <c r="G3169" s="3">
        <v>77297</v>
      </c>
      <c r="H3169" s="3">
        <v>374.89</v>
      </c>
      <c r="I3169" s="3">
        <v>1761.9829999999999</v>
      </c>
      <c r="J3169" s="3">
        <v>39625.873</v>
      </c>
      <c r="K3169" s="3">
        <v>60962.881538461537</v>
      </c>
      <c r="L3169" s="4">
        <v>0.35</v>
      </c>
    </row>
    <row r="3170" spans="1:12" x14ac:dyDescent="0.35">
      <c r="A3170" s="1" t="s">
        <v>5438</v>
      </c>
      <c r="B3170" t="s">
        <v>5439</v>
      </c>
      <c r="C3170" t="s">
        <v>363</v>
      </c>
      <c r="D3170" t="s">
        <v>364</v>
      </c>
      <c r="E3170">
        <v>1</v>
      </c>
      <c r="F3170" s="2">
        <v>5459</v>
      </c>
      <c r="G3170" s="3">
        <v>11256</v>
      </c>
      <c r="H3170" s="3">
        <v>54.59</v>
      </c>
      <c r="I3170" s="3">
        <v>256.57299999999998</v>
      </c>
      <c r="J3170" s="3">
        <v>5770.1630000000005</v>
      </c>
      <c r="K3170" s="3">
        <v>8877.1738461538462</v>
      </c>
      <c r="L3170" s="4">
        <v>0.34999999999999992</v>
      </c>
    </row>
    <row r="3171" spans="1:12" x14ac:dyDescent="0.35">
      <c r="A3171" s="1" t="s">
        <v>5440</v>
      </c>
      <c r="B3171" t="s">
        <v>5441</v>
      </c>
      <c r="C3171" t="s">
        <v>363</v>
      </c>
      <c r="D3171" t="s">
        <v>364</v>
      </c>
      <c r="E3171">
        <v>1</v>
      </c>
      <c r="F3171" s="2">
        <v>4809</v>
      </c>
      <c r="G3171" s="3">
        <v>9916</v>
      </c>
      <c r="H3171" s="3">
        <v>48.09</v>
      </c>
      <c r="I3171" s="3">
        <v>226.023</v>
      </c>
      <c r="J3171" s="3">
        <v>5083.1130000000003</v>
      </c>
      <c r="K3171" s="3">
        <v>7820.1738461538462</v>
      </c>
      <c r="L3171" s="4">
        <v>0.35</v>
      </c>
    </row>
    <row r="3172" spans="1:12" x14ac:dyDescent="0.35">
      <c r="A3172" s="1" t="s">
        <v>5442</v>
      </c>
      <c r="B3172" t="s">
        <v>5443</v>
      </c>
      <c r="C3172" t="s">
        <v>363</v>
      </c>
      <c r="D3172" t="s">
        <v>364</v>
      </c>
      <c r="E3172">
        <v>1</v>
      </c>
      <c r="F3172" s="2">
        <v>4979</v>
      </c>
      <c r="G3172" s="3">
        <v>10266</v>
      </c>
      <c r="H3172" s="3">
        <v>49.79</v>
      </c>
      <c r="I3172" s="3">
        <v>234.01300000000001</v>
      </c>
      <c r="J3172" s="3">
        <v>5262.8029999999999</v>
      </c>
      <c r="K3172" s="3">
        <v>8096.62</v>
      </c>
      <c r="L3172" s="4">
        <v>0.35000000000000003</v>
      </c>
    </row>
    <row r="3173" spans="1:12" x14ac:dyDescent="0.35">
      <c r="A3173" s="1" t="s">
        <v>5444</v>
      </c>
      <c r="B3173" t="s">
        <v>5445</v>
      </c>
      <c r="C3173" t="s">
        <v>363</v>
      </c>
      <c r="D3173" t="s">
        <v>364</v>
      </c>
      <c r="E3173">
        <v>1</v>
      </c>
      <c r="F3173" s="2">
        <v>5579</v>
      </c>
      <c r="G3173" s="3">
        <v>11504</v>
      </c>
      <c r="H3173" s="3">
        <v>55.79</v>
      </c>
      <c r="I3173" s="3">
        <v>262.21300000000002</v>
      </c>
      <c r="J3173" s="3">
        <v>5897.0029999999997</v>
      </c>
      <c r="K3173" s="3">
        <v>9072.3123076923075</v>
      </c>
      <c r="L3173" s="4">
        <v>0.35000000000000003</v>
      </c>
    </row>
    <row r="3174" spans="1:12" x14ac:dyDescent="0.35">
      <c r="A3174" s="1" t="s">
        <v>5446</v>
      </c>
      <c r="B3174" t="s">
        <v>5447</v>
      </c>
      <c r="C3174" t="s">
        <v>363</v>
      </c>
      <c r="D3174" t="s">
        <v>364</v>
      </c>
      <c r="E3174">
        <v>1</v>
      </c>
      <c r="F3174" s="2">
        <v>7519</v>
      </c>
      <c r="G3174" s="3">
        <v>15504</v>
      </c>
      <c r="H3174" s="3">
        <v>75.19</v>
      </c>
      <c r="I3174" s="3">
        <v>353.39300000000003</v>
      </c>
      <c r="J3174" s="3">
        <v>7947.5829999999996</v>
      </c>
      <c r="K3174" s="3">
        <v>12227.050769230767</v>
      </c>
      <c r="L3174" s="4">
        <v>0.34999999999999992</v>
      </c>
    </row>
    <row r="3175" spans="1:12" x14ac:dyDescent="0.35">
      <c r="A3175" s="1" t="s">
        <v>5448</v>
      </c>
      <c r="B3175" t="s">
        <v>5449</v>
      </c>
      <c r="C3175" t="s">
        <v>363</v>
      </c>
      <c r="D3175" t="s">
        <v>364</v>
      </c>
      <c r="E3175">
        <v>1</v>
      </c>
      <c r="F3175" s="2">
        <v>7519</v>
      </c>
      <c r="G3175" s="3">
        <v>15504</v>
      </c>
      <c r="H3175" s="3">
        <v>75.19</v>
      </c>
      <c r="I3175" s="3">
        <v>353.39300000000003</v>
      </c>
      <c r="J3175" s="3">
        <v>7947.5829999999996</v>
      </c>
      <c r="K3175" s="3">
        <v>12227.050769230767</v>
      </c>
      <c r="L3175" s="4">
        <v>0.34999999999999992</v>
      </c>
    </row>
    <row r="3176" spans="1:12" x14ac:dyDescent="0.35">
      <c r="A3176" s="1" t="s">
        <v>5450</v>
      </c>
      <c r="B3176" t="s">
        <v>5451</v>
      </c>
      <c r="C3176" t="s">
        <v>363</v>
      </c>
      <c r="D3176" t="s">
        <v>364</v>
      </c>
      <c r="E3176">
        <v>1</v>
      </c>
      <c r="F3176" s="2">
        <v>8819</v>
      </c>
      <c r="G3176" s="3">
        <v>18184</v>
      </c>
      <c r="H3176" s="3">
        <v>88.19</v>
      </c>
      <c r="I3176" s="3">
        <v>414.49299999999999</v>
      </c>
      <c r="J3176" s="3">
        <v>9321.6830000000009</v>
      </c>
      <c r="K3176" s="3">
        <v>14341.050769230769</v>
      </c>
      <c r="L3176" s="4">
        <v>0.34999999999999992</v>
      </c>
    </row>
    <row r="3177" spans="1:12" x14ac:dyDescent="0.35">
      <c r="A3177" s="1" t="s">
        <v>5452</v>
      </c>
      <c r="B3177" t="s">
        <v>5453</v>
      </c>
      <c r="C3177" t="s">
        <v>363</v>
      </c>
      <c r="D3177" t="s">
        <v>364</v>
      </c>
      <c r="E3177">
        <v>1</v>
      </c>
      <c r="F3177" s="2">
        <v>8499</v>
      </c>
      <c r="G3177" s="3">
        <v>17524</v>
      </c>
      <c r="H3177" s="3">
        <v>84.99</v>
      </c>
      <c r="I3177" s="3">
        <v>399.45299999999997</v>
      </c>
      <c r="J3177" s="3">
        <v>8983.4429999999993</v>
      </c>
      <c r="K3177" s="3">
        <v>13820.681538461537</v>
      </c>
      <c r="L3177" s="4">
        <v>0.35</v>
      </c>
    </row>
    <row r="3178" spans="1:12" x14ac:dyDescent="0.35">
      <c r="A3178" s="1" t="s">
        <v>5454</v>
      </c>
      <c r="B3178" t="s">
        <v>5455</v>
      </c>
      <c r="C3178" t="s">
        <v>363</v>
      </c>
      <c r="D3178" t="s">
        <v>364</v>
      </c>
      <c r="E3178">
        <v>1</v>
      </c>
      <c r="F3178" s="2">
        <v>8499</v>
      </c>
      <c r="G3178" s="3">
        <v>17524</v>
      </c>
      <c r="H3178" s="3">
        <v>84.99</v>
      </c>
      <c r="I3178" s="3">
        <v>399.45299999999997</v>
      </c>
      <c r="J3178" s="3">
        <v>8983.4429999999993</v>
      </c>
      <c r="K3178" s="3">
        <v>13820.681538461537</v>
      </c>
      <c r="L3178" s="4">
        <v>0.35</v>
      </c>
    </row>
    <row r="3179" spans="1:12" x14ac:dyDescent="0.35">
      <c r="A3179" s="1" t="s">
        <v>5456</v>
      </c>
      <c r="B3179" t="s">
        <v>5457</v>
      </c>
      <c r="C3179" t="s">
        <v>363</v>
      </c>
      <c r="D3179" t="s">
        <v>364</v>
      </c>
      <c r="E3179">
        <v>1</v>
      </c>
      <c r="F3179" s="2">
        <v>11629</v>
      </c>
      <c r="G3179" s="3">
        <v>23978</v>
      </c>
      <c r="H3179" s="3">
        <v>116.29</v>
      </c>
      <c r="I3179" s="3">
        <v>546.56299999999999</v>
      </c>
      <c r="J3179" s="3">
        <v>12291.853000000001</v>
      </c>
      <c r="K3179" s="3">
        <v>18910.543076923077</v>
      </c>
      <c r="L3179" s="4">
        <v>0.35</v>
      </c>
    </row>
    <row r="3180" spans="1:12" x14ac:dyDescent="0.35">
      <c r="A3180" s="1" t="s">
        <v>5458</v>
      </c>
      <c r="B3180" t="s">
        <v>5459</v>
      </c>
      <c r="C3180" t="s">
        <v>363</v>
      </c>
      <c r="D3180" t="s">
        <v>364</v>
      </c>
      <c r="E3180">
        <v>1</v>
      </c>
      <c r="F3180" s="2">
        <v>14879</v>
      </c>
      <c r="G3180" s="3">
        <v>30679</v>
      </c>
      <c r="H3180" s="3">
        <v>148.79</v>
      </c>
      <c r="I3180" s="3">
        <v>699.31299999999999</v>
      </c>
      <c r="J3180" s="3">
        <v>15727.103000000001</v>
      </c>
      <c r="K3180" s="3">
        <v>24195.543076923077</v>
      </c>
      <c r="L3180" s="4">
        <v>0.35</v>
      </c>
    </row>
    <row r="3181" spans="1:12" x14ac:dyDescent="0.35">
      <c r="A3181" s="1" t="s">
        <v>5460</v>
      </c>
      <c r="B3181" t="s">
        <v>5461</v>
      </c>
      <c r="C3181" t="s">
        <v>363</v>
      </c>
      <c r="D3181" t="s">
        <v>364</v>
      </c>
      <c r="E3181">
        <v>1</v>
      </c>
      <c r="F3181" s="2">
        <v>5089</v>
      </c>
      <c r="G3181" s="3">
        <v>10493</v>
      </c>
      <c r="H3181" s="3">
        <v>50.89</v>
      </c>
      <c r="I3181" s="3">
        <v>239.18299999999999</v>
      </c>
      <c r="J3181" s="3">
        <v>5379.0730000000003</v>
      </c>
      <c r="K3181" s="3">
        <v>8275.4969230769238</v>
      </c>
      <c r="L3181" s="4">
        <v>0.35000000000000003</v>
      </c>
    </row>
    <row r="3182" spans="1:12" x14ac:dyDescent="0.35">
      <c r="A3182" s="1" t="s">
        <v>5462</v>
      </c>
      <c r="B3182" t="s">
        <v>1571</v>
      </c>
      <c r="C3182" t="s">
        <v>34</v>
      </c>
      <c r="D3182" t="s">
        <v>35</v>
      </c>
      <c r="E3182">
        <v>1</v>
      </c>
      <c r="F3182" s="2">
        <v>26756.73</v>
      </c>
      <c r="G3182" s="3">
        <v>65496.065000000002</v>
      </c>
      <c r="H3182" s="3">
        <v>267.56729999999999</v>
      </c>
      <c r="I3182" s="3">
        <v>1257.5663099999999</v>
      </c>
      <c r="J3182" s="3">
        <v>28281.863609999997</v>
      </c>
      <c r="K3182" s="3">
        <v>43510.559399999991</v>
      </c>
      <c r="L3182" s="4">
        <v>0.34999999999999992</v>
      </c>
    </row>
    <row r="3183" spans="1:12" x14ac:dyDescent="0.35">
      <c r="A3183" s="1" t="s">
        <v>5463</v>
      </c>
      <c r="B3183" t="s">
        <v>1571</v>
      </c>
      <c r="C3183" t="s">
        <v>34</v>
      </c>
      <c r="D3183" t="s">
        <v>35</v>
      </c>
      <c r="E3183">
        <v>1</v>
      </c>
      <c r="F3183" s="2">
        <v>26756.73</v>
      </c>
      <c r="G3183" s="3">
        <v>65496.065000000002</v>
      </c>
      <c r="H3183" s="3">
        <v>267.56729999999999</v>
      </c>
      <c r="I3183" s="3">
        <v>1257.5663099999999</v>
      </c>
      <c r="J3183" s="3">
        <v>28281.863609999997</v>
      </c>
      <c r="K3183" s="3">
        <v>43510.559399999991</v>
      </c>
      <c r="L3183" s="4">
        <v>0.34999999999999992</v>
      </c>
    </row>
    <row r="3184" spans="1:12" x14ac:dyDescent="0.35">
      <c r="A3184" s="1" t="s">
        <v>5464</v>
      </c>
      <c r="B3184" t="s">
        <v>1571</v>
      </c>
      <c r="C3184" t="s">
        <v>34</v>
      </c>
      <c r="D3184" t="s">
        <v>35</v>
      </c>
      <c r="E3184">
        <v>1</v>
      </c>
      <c r="F3184" s="2">
        <v>28153.82</v>
      </c>
      <c r="G3184" s="3">
        <v>68915.907000000007</v>
      </c>
      <c r="H3184" s="3">
        <v>281.53820000000002</v>
      </c>
      <c r="I3184" s="3">
        <v>1323.22954</v>
      </c>
      <c r="J3184" s="3">
        <v>29758.587739999999</v>
      </c>
      <c r="K3184" s="3">
        <v>45782.44267692307</v>
      </c>
      <c r="L3184" s="4">
        <v>0.34999999999999992</v>
      </c>
    </row>
    <row r="3185" spans="1:12" x14ac:dyDescent="0.35">
      <c r="A3185" s="1" t="s">
        <v>5465</v>
      </c>
      <c r="B3185" t="s">
        <v>5466</v>
      </c>
      <c r="C3185" t="s">
        <v>34</v>
      </c>
      <c r="D3185" t="s">
        <v>35</v>
      </c>
      <c r="E3185">
        <v>1</v>
      </c>
      <c r="F3185" s="2">
        <v>9610.92</v>
      </c>
      <c r="G3185" s="3">
        <v>23525.947</v>
      </c>
      <c r="H3185" s="3">
        <v>96.109200000000001</v>
      </c>
      <c r="I3185" s="3">
        <v>451.71323999999998</v>
      </c>
      <c r="J3185" s="3">
        <v>10158.74244</v>
      </c>
      <c r="K3185" s="3">
        <v>15628.834523076923</v>
      </c>
      <c r="L3185" s="4">
        <v>0.35</v>
      </c>
    </row>
    <row r="3186" spans="1:12" x14ac:dyDescent="0.35">
      <c r="A3186" s="1" t="s">
        <v>5467</v>
      </c>
      <c r="B3186" t="s">
        <v>3033</v>
      </c>
      <c r="C3186" t="s">
        <v>34</v>
      </c>
      <c r="D3186" t="s">
        <v>35</v>
      </c>
      <c r="E3186">
        <v>1</v>
      </c>
      <c r="F3186" s="2">
        <v>11274.12</v>
      </c>
      <c r="G3186" s="3">
        <v>27597.18</v>
      </c>
      <c r="H3186" s="3">
        <v>112.74120000000001</v>
      </c>
      <c r="I3186" s="3">
        <v>529.88364000000001</v>
      </c>
      <c r="J3186" s="3">
        <v>11916.744840000001</v>
      </c>
      <c r="K3186" s="3">
        <v>18333.453600000001</v>
      </c>
      <c r="L3186" s="4">
        <v>0.35</v>
      </c>
    </row>
    <row r="3187" spans="1:12" hidden="1" x14ac:dyDescent="0.35">
      <c r="A3187" s="1" t="s">
        <v>5468</v>
      </c>
      <c r="B3187" t="s">
        <v>5469</v>
      </c>
      <c r="C3187" t="s">
        <v>46</v>
      </c>
      <c r="D3187" t="s">
        <v>47</v>
      </c>
      <c r="E3187">
        <v>1</v>
      </c>
      <c r="F3187" s="2">
        <v>0.03</v>
      </c>
      <c r="G3187" s="3">
        <v>0.2</v>
      </c>
      <c r="H3187" s="3">
        <v>2.9999999999999997E-4</v>
      </c>
      <c r="I3187" s="3">
        <v>1.41E-3</v>
      </c>
      <c r="J3187" s="3">
        <v>3.1710000000000002E-2</v>
      </c>
      <c r="K3187" s="3">
        <v>4.8784615384615385E-2</v>
      </c>
      <c r="L3187" s="4">
        <v>0.35</v>
      </c>
    </row>
    <row r="3188" spans="1:12" hidden="1" x14ac:dyDescent="0.35">
      <c r="A3188" s="1" t="s">
        <v>5470</v>
      </c>
      <c r="B3188" t="s">
        <v>5471</v>
      </c>
      <c r="C3188" t="s">
        <v>46</v>
      </c>
      <c r="D3188" t="s">
        <v>47</v>
      </c>
      <c r="E3188">
        <v>1</v>
      </c>
      <c r="F3188" s="2">
        <v>3.7100000000000001E-2</v>
      </c>
      <c r="G3188" s="3">
        <v>1</v>
      </c>
      <c r="H3188" s="3">
        <v>3.7100000000000002E-4</v>
      </c>
      <c r="I3188" s="3">
        <v>1.7437000000000002E-3</v>
      </c>
      <c r="J3188" s="3">
        <v>3.9214700000000005E-2</v>
      </c>
      <c r="K3188" s="3">
        <v>6.0330307692307697E-2</v>
      </c>
      <c r="L3188" s="4">
        <v>0.35</v>
      </c>
    </row>
    <row r="3189" spans="1:12" x14ac:dyDescent="0.35">
      <c r="A3189" s="1" t="s">
        <v>5472</v>
      </c>
      <c r="B3189" t="s">
        <v>5473</v>
      </c>
      <c r="C3189" t="s">
        <v>1467</v>
      </c>
      <c r="D3189" t="s">
        <v>1468</v>
      </c>
      <c r="E3189">
        <v>1</v>
      </c>
      <c r="F3189" s="2">
        <v>4.41</v>
      </c>
      <c r="G3189" s="3">
        <v>17.4496</v>
      </c>
      <c r="H3189" s="3">
        <v>4.41E-2</v>
      </c>
      <c r="I3189" s="3">
        <v>0.20727000000000001</v>
      </c>
      <c r="J3189" s="3">
        <v>4.6613700000000007</v>
      </c>
      <c r="K3189" s="3">
        <v>7.1713384615384621</v>
      </c>
      <c r="L3189" s="4">
        <v>0.35</v>
      </c>
    </row>
    <row r="3190" spans="1:12" x14ac:dyDescent="0.35">
      <c r="A3190" s="1" t="s">
        <v>5474</v>
      </c>
      <c r="B3190" t="s">
        <v>5475</v>
      </c>
      <c r="C3190" t="s">
        <v>34</v>
      </c>
      <c r="D3190" t="s">
        <v>35</v>
      </c>
      <c r="E3190">
        <v>1</v>
      </c>
      <c r="F3190" s="2">
        <v>364.29</v>
      </c>
      <c r="G3190" s="3">
        <v>842.24</v>
      </c>
      <c r="H3190" s="3">
        <v>3.6429000000000005</v>
      </c>
      <c r="I3190" s="3">
        <v>17.12163</v>
      </c>
      <c r="J3190" s="3">
        <v>385.05453</v>
      </c>
      <c r="K3190" s="3">
        <v>592.39158461538455</v>
      </c>
      <c r="L3190" s="4">
        <v>0.34999999999999992</v>
      </c>
    </row>
    <row r="3191" spans="1:12" x14ac:dyDescent="0.35">
      <c r="A3191" s="1">
        <v>50232</v>
      </c>
      <c r="B3191" t="s">
        <v>1595</v>
      </c>
      <c r="C3191" t="s">
        <v>1596</v>
      </c>
      <c r="D3191" t="s">
        <v>1597</v>
      </c>
      <c r="E3191">
        <v>1</v>
      </c>
      <c r="F3191" s="2">
        <v>615.09</v>
      </c>
      <c r="G3191" s="3">
        <v>2434.12</v>
      </c>
      <c r="H3191" s="3">
        <v>6.1509</v>
      </c>
      <c r="I3191" s="3">
        <v>28.909230000000001</v>
      </c>
      <c r="J3191" s="3">
        <v>650.15012999999999</v>
      </c>
      <c r="K3191" s="3">
        <v>878.58125675675672</v>
      </c>
      <c r="L3191" s="4">
        <v>0.25999999999999995</v>
      </c>
    </row>
    <row r="3192" spans="1:12" x14ac:dyDescent="0.35">
      <c r="A3192" s="1" t="s">
        <v>5476</v>
      </c>
      <c r="B3192" t="s">
        <v>5477</v>
      </c>
      <c r="C3192" t="s">
        <v>13</v>
      </c>
      <c r="D3192" t="s">
        <v>14</v>
      </c>
      <c r="E3192">
        <v>1</v>
      </c>
      <c r="F3192" s="2">
        <v>4.46</v>
      </c>
      <c r="G3192" s="3">
        <v>10</v>
      </c>
      <c r="H3192" s="3">
        <v>4.4600000000000001E-2</v>
      </c>
      <c r="I3192" s="3">
        <v>0.20962</v>
      </c>
      <c r="J3192" s="3">
        <v>4.7142200000000001</v>
      </c>
      <c r="K3192" s="3">
        <v>7.252646153846154</v>
      </c>
      <c r="L3192" s="4">
        <v>0.35</v>
      </c>
    </row>
    <row r="3193" spans="1:12" x14ac:dyDescent="0.35">
      <c r="A3193" s="1" t="s">
        <v>5478</v>
      </c>
      <c r="B3193" t="s">
        <v>5479</v>
      </c>
      <c r="C3193" t="s">
        <v>13</v>
      </c>
      <c r="D3193" t="s">
        <v>14</v>
      </c>
      <c r="E3193">
        <v>1</v>
      </c>
      <c r="F3193" s="2">
        <v>4.8899999999999997</v>
      </c>
      <c r="G3193" s="3">
        <v>11</v>
      </c>
      <c r="H3193" s="3">
        <v>4.8899999999999999E-2</v>
      </c>
      <c r="I3193" s="3">
        <v>0.22982999999999998</v>
      </c>
      <c r="J3193" s="3">
        <v>5.1687299999999992</v>
      </c>
      <c r="K3193" s="3">
        <v>7.9518923076923063</v>
      </c>
      <c r="L3193" s="4">
        <v>0.35</v>
      </c>
    </row>
    <row r="3194" spans="1:12" x14ac:dyDescent="0.35">
      <c r="A3194" s="1" t="s">
        <v>5480</v>
      </c>
      <c r="B3194" t="s">
        <v>5481</v>
      </c>
      <c r="C3194" t="s">
        <v>13</v>
      </c>
      <c r="D3194" t="s">
        <v>14</v>
      </c>
      <c r="E3194">
        <v>1</v>
      </c>
      <c r="F3194" s="2">
        <v>10574.9</v>
      </c>
      <c r="G3194" s="3">
        <v>25885.608</v>
      </c>
      <c r="H3194" s="3">
        <v>105.749</v>
      </c>
      <c r="I3194" s="3">
        <v>497.02029999999996</v>
      </c>
      <c r="J3194" s="3">
        <v>11177.6693</v>
      </c>
      <c r="K3194" s="3">
        <v>17196.414307692306</v>
      </c>
      <c r="L3194" s="4">
        <v>0.35</v>
      </c>
    </row>
    <row r="3195" spans="1:12" x14ac:dyDescent="0.35">
      <c r="A3195" s="1">
        <v>6230</v>
      </c>
      <c r="B3195" t="s">
        <v>5482</v>
      </c>
      <c r="C3195" t="s">
        <v>363</v>
      </c>
      <c r="D3195" t="s">
        <v>364</v>
      </c>
      <c r="E3195">
        <v>1</v>
      </c>
      <c r="F3195" s="2">
        <v>38.270000000000003</v>
      </c>
      <c r="G3195" s="3">
        <v>45.92</v>
      </c>
      <c r="H3195" s="3">
        <v>0.38270000000000004</v>
      </c>
      <c r="I3195" s="3">
        <v>1.7986900000000001</v>
      </c>
      <c r="J3195" s="3">
        <v>40.451390000000004</v>
      </c>
      <c r="K3195" s="3">
        <v>62.232907692307698</v>
      </c>
      <c r="L3195" s="4">
        <v>0.35000000000000003</v>
      </c>
    </row>
    <row r="3196" spans="1:12" x14ac:dyDescent="0.35">
      <c r="A3196" s="1">
        <v>6275</v>
      </c>
      <c r="B3196" t="s">
        <v>5483</v>
      </c>
      <c r="C3196" t="s">
        <v>363</v>
      </c>
      <c r="D3196" t="s">
        <v>364</v>
      </c>
      <c r="E3196">
        <v>1</v>
      </c>
      <c r="F3196" s="2">
        <v>128.66999999999999</v>
      </c>
      <c r="G3196" s="3">
        <v>314.96640000000002</v>
      </c>
      <c r="H3196" s="3">
        <v>1.2867</v>
      </c>
      <c r="I3196" s="3">
        <v>6.0474899999999998</v>
      </c>
      <c r="J3196" s="3">
        <v>136.00418999999999</v>
      </c>
      <c r="K3196" s="3">
        <v>209.23721538461538</v>
      </c>
      <c r="L3196" s="4">
        <v>0.35000000000000003</v>
      </c>
    </row>
    <row r="3197" spans="1:12" x14ac:dyDescent="0.35">
      <c r="A3197" s="1">
        <v>6517004</v>
      </c>
      <c r="B3197" t="s">
        <v>3071</v>
      </c>
      <c r="C3197" t="s">
        <v>363</v>
      </c>
      <c r="D3197" t="s">
        <v>364</v>
      </c>
      <c r="E3197">
        <v>1</v>
      </c>
      <c r="F3197" s="2">
        <v>1799</v>
      </c>
      <c r="G3197" s="3">
        <v>4403.66</v>
      </c>
      <c r="H3197" s="3">
        <v>17.990000000000002</v>
      </c>
      <c r="I3197" s="3">
        <v>84.552999999999997</v>
      </c>
      <c r="J3197" s="3">
        <v>1901.5430000000001</v>
      </c>
      <c r="K3197" s="3">
        <v>2925.4507692307693</v>
      </c>
      <c r="L3197" s="4">
        <v>0.35</v>
      </c>
    </row>
    <row r="3198" spans="1:12" x14ac:dyDescent="0.35">
      <c r="A3198" s="1">
        <v>6517008</v>
      </c>
      <c r="B3198" t="s">
        <v>3071</v>
      </c>
      <c r="C3198" t="s">
        <v>363</v>
      </c>
      <c r="D3198" t="s">
        <v>364</v>
      </c>
      <c r="E3198">
        <v>1</v>
      </c>
      <c r="F3198" s="2">
        <v>3089</v>
      </c>
      <c r="G3198" s="3">
        <v>7561.37</v>
      </c>
      <c r="H3198" s="3">
        <v>30.89</v>
      </c>
      <c r="I3198" s="3">
        <v>145.18299999999999</v>
      </c>
      <c r="J3198" s="3">
        <v>3265.0729999999999</v>
      </c>
      <c r="K3198" s="3">
        <v>5023.1892307692306</v>
      </c>
      <c r="L3198" s="4">
        <v>0.35</v>
      </c>
    </row>
    <row r="3199" spans="1:12" x14ac:dyDescent="0.35">
      <c r="A3199" s="1">
        <v>6517012</v>
      </c>
      <c r="B3199" t="s">
        <v>5484</v>
      </c>
      <c r="C3199" t="s">
        <v>363</v>
      </c>
      <c r="D3199" t="s">
        <v>364</v>
      </c>
      <c r="E3199">
        <v>1</v>
      </c>
      <c r="F3199" s="2">
        <v>919</v>
      </c>
      <c r="G3199" s="3">
        <v>2249.56</v>
      </c>
      <c r="H3199" s="3">
        <v>9.19</v>
      </c>
      <c r="I3199" s="3">
        <v>43.192999999999998</v>
      </c>
      <c r="J3199" s="3">
        <v>971.38300000000004</v>
      </c>
      <c r="K3199" s="3">
        <v>1494.4353846153847</v>
      </c>
      <c r="L3199" s="4">
        <v>0.35000000000000003</v>
      </c>
    </row>
    <row r="3200" spans="1:12" x14ac:dyDescent="0.35">
      <c r="A3200" s="1">
        <v>6517022</v>
      </c>
      <c r="B3200" t="s">
        <v>5485</v>
      </c>
      <c r="C3200" t="s">
        <v>363</v>
      </c>
      <c r="D3200" t="s">
        <v>364</v>
      </c>
      <c r="E3200">
        <v>1</v>
      </c>
      <c r="F3200" s="2">
        <v>795</v>
      </c>
      <c r="G3200" s="3">
        <v>1946.03</v>
      </c>
      <c r="H3200" s="3">
        <v>7.95</v>
      </c>
      <c r="I3200" s="3">
        <v>37.365000000000002</v>
      </c>
      <c r="J3200" s="3">
        <v>840.31500000000005</v>
      </c>
      <c r="K3200" s="3">
        <v>1292.7923076923078</v>
      </c>
      <c r="L3200" s="4">
        <v>0.35</v>
      </c>
    </row>
    <row r="3201" spans="1:12" x14ac:dyDescent="0.35">
      <c r="A3201" s="1">
        <v>6517026</v>
      </c>
      <c r="B3201" t="s">
        <v>5486</v>
      </c>
      <c r="C3201" t="s">
        <v>363</v>
      </c>
      <c r="D3201" t="s">
        <v>364</v>
      </c>
      <c r="E3201">
        <v>1</v>
      </c>
      <c r="F3201" s="2">
        <v>2065</v>
      </c>
      <c r="G3201" s="3">
        <v>5054.78</v>
      </c>
      <c r="H3201" s="3">
        <v>20.650000000000002</v>
      </c>
      <c r="I3201" s="3">
        <v>97.055000000000007</v>
      </c>
      <c r="J3201" s="3">
        <v>2182.7049999999999</v>
      </c>
      <c r="K3201" s="3">
        <v>3358.0076923076922</v>
      </c>
      <c r="L3201" s="4">
        <v>0.35</v>
      </c>
    </row>
    <row r="3202" spans="1:12" x14ac:dyDescent="0.35">
      <c r="A3202" s="1">
        <v>6517028</v>
      </c>
      <c r="B3202" t="s">
        <v>5487</v>
      </c>
      <c r="C3202" t="s">
        <v>363</v>
      </c>
      <c r="D3202" t="s">
        <v>364</v>
      </c>
      <c r="E3202">
        <v>1</v>
      </c>
      <c r="F3202" s="2">
        <v>2690</v>
      </c>
      <c r="G3202" s="3">
        <v>6584.68</v>
      </c>
      <c r="H3202" s="3">
        <v>26.900000000000002</v>
      </c>
      <c r="I3202" s="3">
        <v>126.43</v>
      </c>
      <c r="J3202" s="3">
        <v>2843.33</v>
      </c>
      <c r="K3202" s="3">
        <v>4374.3538461538456</v>
      </c>
      <c r="L3202" s="4">
        <v>0.34999999999999992</v>
      </c>
    </row>
    <row r="3203" spans="1:12" x14ac:dyDescent="0.35">
      <c r="A3203" s="1">
        <v>6517042</v>
      </c>
      <c r="B3203" t="s">
        <v>5485</v>
      </c>
      <c r="C3203" t="s">
        <v>363</v>
      </c>
      <c r="D3203" t="s">
        <v>364</v>
      </c>
      <c r="E3203">
        <v>1</v>
      </c>
      <c r="F3203" s="2">
        <v>864</v>
      </c>
      <c r="G3203" s="3">
        <v>2114.9299999999998</v>
      </c>
      <c r="H3203" s="3">
        <v>8.64</v>
      </c>
      <c r="I3203" s="3">
        <v>40.607999999999997</v>
      </c>
      <c r="J3203" s="3">
        <v>913.24799999999993</v>
      </c>
      <c r="K3203" s="3">
        <v>1404.9969230769229</v>
      </c>
      <c r="L3203" s="4">
        <v>0.35</v>
      </c>
    </row>
    <row r="3204" spans="1:12" x14ac:dyDescent="0.35">
      <c r="A3204" s="1" t="s">
        <v>5488</v>
      </c>
      <c r="B3204" t="s">
        <v>5489</v>
      </c>
      <c r="C3204" t="s">
        <v>34</v>
      </c>
      <c r="D3204" t="s">
        <v>35</v>
      </c>
      <c r="E3204">
        <v>1</v>
      </c>
      <c r="F3204" s="2">
        <v>132.34</v>
      </c>
      <c r="G3204" s="3">
        <v>323.94880000000001</v>
      </c>
      <c r="H3204" s="3">
        <v>1.3234000000000001</v>
      </c>
      <c r="I3204" s="3">
        <v>6.2199800000000005</v>
      </c>
      <c r="J3204" s="3">
        <v>139.88337999999999</v>
      </c>
      <c r="K3204" s="3">
        <v>215.20519999999996</v>
      </c>
      <c r="L3204" s="4">
        <v>0.34999999999999992</v>
      </c>
    </row>
    <row r="3205" spans="1:12" x14ac:dyDescent="0.35">
      <c r="A3205" s="1">
        <v>602152</v>
      </c>
      <c r="B3205" t="s">
        <v>5490</v>
      </c>
      <c r="C3205" t="s">
        <v>363</v>
      </c>
      <c r="D3205" t="s">
        <v>364</v>
      </c>
      <c r="E3205">
        <v>1</v>
      </c>
      <c r="F3205" s="2">
        <v>136</v>
      </c>
      <c r="G3205" s="3">
        <v>332.91</v>
      </c>
      <c r="H3205" s="3">
        <v>1.36</v>
      </c>
      <c r="I3205" s="3">
        <v>6.3920000000000003</v>
      </c>
      <c r="J3205" s="3">
        <v>143.75200000000001</v>
      </c>
      <c r="K3205" s="3">
        <v>221.15692307692308</v>
      </c>
      <c r="L3205" s="4">
        <v>0.35</v>
      </c>
    </row>
    <row r="3206" spans="1:12" x14ac:dyDescent="0.35">
      <c r="A3206" s="1" t="s">
        <v>5491</v>
      </c>
      <c r="B3206" t="s">
        <v>5492</v>
      </c>
      <c r="C3206" t="s">
        <v>34</v>
      </c>
      <c r="D3206" t="s">
        <v>35</v>
      </c>
      <c r="E3206">
        <v>1</v>
      </c>
      <c r="F3206" s="2">
        <v>85.79</v>
      </c>
      <c r="G3206" s="3">
        <v>210</v>
      </c>
      <c r="H3206" s="3">
        <v>0.85790000000000011</v>
      </c>
      <c r="I3206" s="3">
        <v>4.0321300000000004</v>
      </c>
      <c r="J3206" s="3">
        <v>90.680030000000002</v>
      </c>
      <c r="K3206" s="3">
        <v>139.50773846153845</v>
      </c>
      <c r="L3206" s="4">
        <v>0.34999999999999992</v>
      </c>
    </row>
    <row r="3207" spans="1:12" x14ac:dyDescent="0.35">
      <c r="A3207" s="1" t="s">
        <v>5493</v>
      </c>
      <c r="B3207" t="s">
        <v>5494</v>
      </c>
      <c r="C3207" t="s">
        <v>34</v>
      </c>
      <c r="D3207" t="s">
        <v>35</v>
      </c>
      <c r="E3207">
        <v>1</v>
      </c>
      <c r="F3207" s="2">
        <v>178.89</v>
      </c>
      <c r="G3207" s="3">
        <v>437.89760000000001</v>
      </c>
      <c r="H3207" s="3">
        <v>1.7888999999999999</v>
      </c>
      <c r="I3207" s="3">
        <v>8.4078299999999988</v>
      </c>
      <c r="J3207" s="3">
        <v>189.08672999999999</v>
      </c>
      <c r="K3207" s="3">
        <v>290.90266153846153</v>
      </c>
      <c r="L3207" s="4">
        <v>0.35000000000000003</v>
      </c>
    </row>
    <row r="3208" spans="1:12" x14ac:dyDescent="0.35">
      <c r="A3208" s="1" t="s">
        <v>5495</v>
      </c>
      <c r="B3208" t="s">
        <v>5496</v>
      </c>
      <c r="C3208" t="s">
        <v>363</v>
      </c>
      <c r="D3208" t="s">
        <v>364</v>
      </c>
      <c r="E3208">
        <v>1</v>
      </c>
      <c r="F3208" s="2">
        <v>30449</v>
      </c>
      <c r="G3208" s="3">
        <v>62782</v>
      </c>
      <c r="H3208" s="3">
        <v>304.49</v>
      </c>
      <c r="I3208" s="3">
        <v>1431.1030000000001</v>
      </c>
      <c r="J3208" s="3">
        <v>32184.593000000001</v>
      </c>
      <c r="K3208" s="3">
        <v>49514.758461538462</v>
      </c>
      <c r="L3208" s="4">
        <v>0.35</v>
      </c>
    </row>
    <row r="3209" spans="1:12" x14ac:dyDescent="0.35">
      <c r="A3209" s="1" t="s">
        <v>5497</v>
      </c>
      <c r="B3209" t="s">
        <v>5498</v>
      </c>
      <c r="C3209" t="s">
        <v>363</v>
      </c>
      <c r="D3209" t="s">
        <v>364</v>
      </c>
      <c r="E3209">
        <v>1</v>
      </c>
      <c r="F3209" s="2">
        <v>31499</v>
      </c>
      <c r="G3209" s="3">
        <v>64947</v>
      </c>
      <c r="H3209" s="3">
        <v>314.99</v>
      </c>
      <c r="I3209" s="3">
        <v>1480.453</v>
      </c>
      <c r="J3209" s="3">
        <v>33294.442999999999</v>
      </c>
      <c r="K3209" s="3">
        <v>51222.219999999994</v>
      </c>
      <c r="L3209" s="4">
        <v>0.34999999999999992</v>
      </c>
    </row>
    <row r="3210" spans="1:12" x14ac:dyDescent="0.35">
      <c r="A3210" s="1">
        <v>6100010</v>
      </c>
      <c r="B3210" t="s">
        <v>5499</v>
      </c>
      <c r="C3210" t="s">
        <v>363</v>
      </c>
      <c r="D3210" t="s">
        <v>364</v>
      </c>
      <c r="E3210">
        <v>1</v>
      </c>
      <c r="F3210" s="2">
        <v>2500</v>
      </c>
      <c r="G3210" s="3">
        <v>6119.59</v>
      </c>
      <c r="H3210" s="3">
        <v>25</v>
      </c>
      <c r="I3210" s="3">
        <v>117.5</v>
      </c>
      <c r="J3210" s="3">
        <v>2642.5</v>
      </c>
      <c r="K3210" s="3">
        <v>4065.3846153846152</v>
      </c>
      <c r="L3210" s="4">
        <v>0.35</v>
      </c>
    </row>
    <row r="3211" spans="1:12" x14ac:dyDescent="0.35">
      <c r="A3211" s="1" t="s">
        <v>5500</v>
      </c>
      <c r="B3211" t="s">
        <v>5501</v>
      </c>
      <c r="C3211" t="s">
        <v>363</v>
      </c>
      <c r="D3211" t="s">
        <v>364</v>
      </c>
      <c r="E3211">
        <v>1</v>
      </c>
      <c r="F3211" s="2">
        <v>39989</v>
      </c>
      <c r="G3211" s="3">
        <v>82452</v>
      </c>
      <c r="H3211" s="3">
        <v>399.89</v>
      </c>
      <c r="I3211" s="3">
        <v>1879.4829999999999</v>
      </c>
      <c r="J3211" s="3">
        <v>42268.373</v>
      </c>
      <c r="K3211" s="3">
        <v>65028.266153846154</v>
      </c>
      <c r="L3211" s="4">
        <v>0.35000000000000003</v>
      </c>
    </row>
    <row r="3212" spans="1:12" x14ac:dyDescent="0.35">
      <c r="A3212" s="1" t="s">
        <v>5502</v>
      </c>
      <c r="B3212" t="s">
        <v>3006</v>
      </c>
      <c r="C3212" t="s">
        <v>363</v>
      </c>
      <c r="D3212" t="s">
        <v>364</v>
      </c>
      <c r="E3212">
        <v>1</v>
      </c>
      <c r="F3212" s="2">
        <v>41.19</v>
      </c>
      <c r="G3212" s="3">
        <v>100.8224</v>
      </c>
      <c r="H3212" s="3">
        <v>0.41189999999999999</v>
      </c>
      <c r="I3212" s="3">
        <v>1.9359299999999999</v>
      </c>
      <c r="J3212" s="3">
        <v>43.53783</v>
      </c>
      <c r="K3212" s="3">
        <v>66.981276923076919</v>
      </c>
      <c r="L3212" s="4">
        <v>0.35</v>
      </c>
    </row>
    <row r="3213" spans="1:12" x14ac:dyDescent="0.35">
      <c r="A3213" s="1">
        <v>6172</v>
      </c>
      <c r="B3213" t="s">
        <v>5503</v>
      </c>
      <c r="C3213" t="s">
        <v>363</v>
      </c>
      <c r="D3213" t="s">
        <v>364</v>
      </c>
      <c r="E3213">
        <v>1</v>
      </c>
      <c r="F3213" s="2">
        <v>96</v>
      </c>
      <c r="G3213" s="3">
        <v>221.76</v>
      </c>
      <c r="H3213" s="3">
        <v>0.96</v>
      </c>
      <c r="I3213" s="3">
        <v>4.5120000000000005</v>
      </c>
      <c r="J3213" s="3">
        <v>101.47199999999999</v>
      </c>
      <c r="K3213" s="3">
        <v>156.11076923076922</v>
      </c>
      <c r="L3213" s="4">
        <v>0.35</v>
      </c>
    </row>
    <row r="3214" spans="1:12" x14ac:dyDescent="0.35">
      <c r="A3214" s="1">
        <v>5554200001</v>
      </c>
      <c r="B3214" t="s">
        <v>5504</v>
      </c>
      <c r="C3214" t="s">
        <v>13</v>
      </c>
      <c r="D3214" t="s">
        <v>14</v>
      </c>
      <c r="E3214">
        <v>1</v>
      </c>
      <c r="F3214" s="2">
        <v>1503.75</v>
      </c>
      <c r="G3214" s="3">
        <v>3101</v>
      </c>
      <c r="H3214" s="3">
        <v>15.0375</v>
      </c>
      <c r="I3214" s="3">
        <v>70.676249999999996</v>
      </c>
      <c r="J3214" s="3">
        <v>1589.4637499999999</v>
      </c>
      <c r="K3214" s="3">
        <v>2445.3288461538459</v>
      </c>
      <c r="L3214" s="4">
        <v>0.35</v>
      </c>
    </row>
    <row r="3215" spans="1:12" x14ac:dyDescent="0.35">
      <c r="A3215" s="1" t="s">
        <v>5505</v>
      </c>
      <c r="B3215" t="s">
        <v>5506</v>
      </c>
      <c r="C3215" t="s">
        <v>34</v>
      </c>
      <c r="D3215" t="s">
        <v>35</v>
      </c>
      <c r="E3215">
        <v>1</v>
      </c>
      <c r="F3215" s="2">
        <v>119.04</v>
      </c>
      <c r="G3215" s="3">
        <v>291.3904</v>
      </c>
      <c r="H3215" s="3">
        <v>1.1904000000000001</v>
      </c>
      <c r="I3215" s="3">
        <v>5.5948800000000007</v>
      </c>
      <c r="J3215" s="3">
        <v>125.82528000000001</v>
      </c>
      <c r="K3215" s="3">
        <v>193.57735384615384</v>
      </c>
      <c r="L3215" s="4">
        <v>0.34999999999999992</v>
      </c>
    </row>
    <row r="3216" spans="1:12" x14ac:dyDescent="0.35">
      <c r="A3216" s="1" t="s">
        <v>5507</v>
      </c>
      <c r="B3216" t="s">
        <v>5508</v>
      </c>
      <c r="C3216" t="s">
        <v>13</v>
      </c>
      <c r="D3216" t="s">
        <v>14</v>
      </c>
      <c r="E3216">
        <v>1</v>
      </c>
      <c r="F3216" s="2">
        <v>5.63</v>
      </c>
      <c r="G3216" s="3">
        <v>12</v>
      </c>
      <c r="H3216" s="3">
        <v>5.6300000000000003E-2</v>
      </c>
      <c r="I3216" s="3">
        <v>0.26461000000000001</v>
      </c>
      <c r="J3216" s="3">
        <v>5.9509100000000004</v>
      </c>
      <c r="K3216" s="3">
        <v>9.1552461538461536</v>
      </c>
      <c r="L3216" s="4">
        <v>0.34999999999999992</v>
      </c>
    </row>
    <row r="3217" spans="1:12" x14ac:dyDescent="0.35">
      <c r="A3217" s="1" t="s">
        <v>5509</v>
      </c>
      <c r="B3217" t="s">
        <v>2834</v>
      </c>
      <c r="C3217" t="s">
        <v>34</v>
      </c>
      <c r="D3217" t="s">
        <v>35</v>
      </c>
      <c r="E3217">
        <v>1</v>
      </c>
      <c r="F3217" s="2">
        <v>807.32</v>
      </c>
      <c r="G3217" s="3">
        <v>2070.88</v>
      </c>
      <c r="H3217" s="3">
        <v>8.0731999999999999</v>
      </c>
      <c r="I3217" s="3">
        <v>37.944040000000001</v>
      </c>
      <c r="J3217" s="3">
        <v>853.33724000000007</v>
      </c>
      <c r="K3217" s="3">
        <v>1312.8265230769232</v>
      </c>
      <c r="L3217" s="4">
        <v>0.35000000000000003</v>
      </c>
    </row>
    <row r="3218" spans="1:12" x14ac:dyDescent="0.35">
      <c r="A3218" s="1" t="s">
        <v>5510</v>
      </c>
      <c r="B3218" t="s">
        <v>1563</v>
      </c>
      <c r="C3218" t="s">
        <v>34</v>
      </c>
      <c r="D3218" t="s">
        <v>35</v>
      </c>
      <c r="E3218">
        <v>1</v>
      </c>
      <c r="F3218" s="2">
        <v>692</v>
      </c>
      <c r="G3218" s="3">
        <v>1757.28</v>
      </c>
      <c r="H3218" s="3">
        <v>6.92</v>
      </c>
      <c r="I3218" s="3">
        <v>32.524000000000001</v>
      </c>
      <c r="J3218" s="3">
        <v>731.44399999999996</v>
      </c>
      <c r="K3218" s="3">
        <v>1125.2984615384614</v>
      </c>
      <c r="L3218" s="4">
        <v>0.35</v>
      </c>
    </row>
    <row r="3219" spans="1:12" x14ac:dyDescent="0.35">
      <c r="A3219" s="1" t="s">
        <v>5511</v>
      </c>
      <c r="B3219" t="s">
        <v>4277</v>
      </c>
      <c r="C3219" t="s">
        <v>34</v>
      </c>
      <c r="D3219" t="s">
        <v>35</v>
      </c>
      <c r="E3219">
        <v>1</v>
      </c>
      <c r="F3219" s="2">
        <v>906.19</v>
      </c>
      <c r="G3219" s="3">
        <v>2353.12</v>
      </c>
      <c r="H3219" s="3">
        <v>9.0619000000000014</v>
      </c>
      <c r="I3219" s="3">
        <v>42.59093</v>
      </c>
      <c r="J3219" s="3">
        <v>957.84283000000005</v>
      </c>
      <c r="K3219" s="3">
        <v>1473.6043538461538</v>
      </c>
      <c r="L3219" s="4">
        <v>0.34999999999999992</v>
      </c>
    </row>
    <row r="3220" spans="1:12" x14ac:dyDescent="0.35">
      <c r="A3220" s="1" t="s">
        <v>5512</v>
      </c>
      <c r="B3220" t="s">
        <v>5513</v>
      </c>
      <c r="C3220" t="s">
        <v>363</v>
      </c>
      <c r="D3220" t="s">
        <v>364</v>
      </c>
      <c r="E3220">
        <v>1</v>
      </c>
      <c r="F3220" s="2">
        <v>195.5</v>
      </c>
      <c r="G3220" s="3">
        <v>433</v>
      </c>
      <c r="H3220" s="3">
        <v>1.9550000000000001</v>
      </c>
      <c r="I3220" s="3">
        <v>9.1884999999999994</v>
      </c>
      <c r="J3220" s="3">
        <v>206.64350000000002</v>
      </c>
      <c r="K3220" s="3">
        <v>317.91307692307691</v>
      </c>
      <c r="L3220" s="4">
        <v>0.34999999999999992</v>
      </c>
    </row>
    <row r="3221" spans="1:12" x14ac:dyDescent="0.35">
      <c r="A3221" s="1">
        <v>6335</v>
      </c>
      <c r="B3221" t="s">
        <v>5514</v>
      </c>
      <c r="C3221" t="s">
        <v>363</v>
      </c>
      <c r="D3221" t="s">
        <v>364</v>
      </c>
      <c r="E3221">
        <v>1</v>
      </c>
      <c r="F3221" s="2">
        <v>52.49</v>
      </c>
      <c r="G3221" s="3">
        <v>128.4864</v>
      </c>
      <c r="H3221" s="3">
        <v>0.52490000000000003</v>
      </c>
      <c r="I3221" s="3">
        <v>2.4670300000000003</v>
      </c>
      <c r="J3221" s="3">
        <v>55.481930000000006</v>
      </c>
      <c r="K3221" s="3">
        <v>85.356815384615388</v>
      </c>
      <c r="L3221" s="4">
        <v>0.35</v>
      </c>
    </row>
    <row r="3222" spans="1:12" x14ac:dyDescent="0.35">
      <c r="A3222" s="1" t="s">
        <v>5515</v>
      </c>
      <c r="B3222" t="s">
        <v>5516</v>
      </c>
      <c r="C3222" t="s">
        <v>363</v>
      </c>
      <c r="D3222" t="s">
        <v>364</v>
      </c>
      <c r="E3222">
        <v>1</v>
      </c>
      <c r="F3222" s="2">
        <v>356.95</v>
      </c>
      <c r="G3222" s="3">
        <v>736</v>
      </c>
      <c r="H3222" s="3">
        <v>3.5695000000000001</v>
      </c>
      <c r="I3222" s="3">
        <v>16.77665</v>
      </c>
      <c r="J3222" s="3">
        <v>377.29615000000001</v>
      </c>
      <c r="K3222" s="3">
        <v>580.45561538461538</v>
      </c>
      <c r="L3222" s="4">
        <v>0.35</v>
      </c>
    </row>
    <row r="3223" spans="1:12" x14ac:dyDescent="0.35">
      <c r="A3223" s="1" t="s">
        <v>5517</v>
      </c>
      <c r="B3223" t="s">
        <v>5518</v>
      </c>
      <c r="C3223" t="s">
        <v>17</v>
      </c>
      <c r="D3223" t="s">
        <v>18</v>
      </c>
      <c r="E3223">
        <v>1</v>
      </c>
      <c r="F3223" s="2">
        <v>104.05589999999999</v>
      </c>
      <c r="G3223" s="3">
        <v>215</v>
      </c>
      <c r="H3223" s="3">
        <v>1.040559</v>
      </c>
      <c r="I3223" s="3">
        <v>4.8906272999999993</v>
      </c>
      <c r="J3223" s="3">
        <v>109.9870863</v>
      </c>
      <c r="K3223" s="3">
        <v>169.210902</v>
      </c>
      <c r="L3223" s="4">
        <v>0.35000000000000003</v>
      </c>
    </row>
    <row r="3224" spans="1:12" x14ac:dyDescent="0.35">
      <c r="A3224" s="1" t="s">
        <v>5519</v>
      </c>
      <c r="B3224" t="s">
        <v>5520</v>
      </c>
      <c r="C3224" t="s">
        <v>13</v>
      </c>
      <c r="D3224" t="s">
        <v>14</v>
      </c>
      <c r="E3224">
        <v>1</v>
      </c>
      <c r="F3224" s="2">
        <v>313.5</v>
      </c>
      <c r="G3224" s="3">
        <v>767.40160000000003</v>
      </c>
      <c r="H3224" s="3">
        <v>3.1350000000000002</v>
      </c>
      <c r="I3224" s="3">
        <v>14.734500000000001</v>
      </c>
      <c r="J3224" s="3">
        <v>331.36950000000002</v>
      </c>
      <c r="K3224" s="3">
        <v>509.7992307692308</v>
      </c>
      <c r="L3224" s="4">
        <v>0.35000000000000003</v>
      </c>
    </row>
    <row r="3225" spans="1:12" x14ac:dyDescent="0.35">
      <c r="A3225" s="1">
        <v>6800111</v>
      </c>
      <c r="B3225" t="s">
        <v>5521</v>
      </c>
      <c r="C3225" t="s">
        <v>363</v>
      </c>
      <c r="D3225" t="s">
        <v>364</v>
      </c>
      <c r="E3225">
        <v>1</v>
      </c>
      <c r="F3225" s="2">
        <v>120</v>
      </c>
      <c r="G3225" s="3">
        <v>293.74</v>
      </c>
      <c r="H3225" s="3">
        <v>1.2</v>
      </c>
      <c r="I3225" s="3">
        <v>5.64</v>
      </c>
      <c r="J3225" s="3">
        <v>126.84</v>
      </c>
      <c r="K3225" s="3">
        <v>195.13846153846154</v>
      </c>
      <c r="L3225" s="4">
        <v>0.35</v>
      </c>
    </row>
    <row r="3226" spans="1:12" x14ac:dyDescent="0.35">
      <c r="A3226" s="1">
        <v>7021</v>
      </c>
      <c r="B3226" t="s">
        <v>5522</v>
      </c>
      <c r="C3226" t="s">
        <v>363</v>
      </c>
      <c r="D3226" t="s">
        <v>364</v>
      </c>
      <c r="E3226">
        <v>1</v>
      </c>
      <c r="F3226" s="2">
        <v>71.81</v>
      </c>
      <c r="G3226" s="3">
        <v>175.78399999999999</v>
      </c>
      <c r="H3226" s="3">
        <v>0.71810000000000007</v>
      </c>
      <c r="I3226" s="3">
        <v>3.37507</v>
      </c>
      <c r="J3226" s="3">
        <v>75.903170000000003</v>
      </c>
      <c r="K3226" s="3">
        <v>116.77410769230769</v>
      </c>
      <c r="L3226" s="4">
        <v>0.35</v>
      </c>
    </row>
    <row r="3227" spans="1:12" x14ac:dyDescent="0.35">
      <c r="A3227" s="1" t="s">
        <v>5523</v>
      </c>
      <c r="B3227" t="s">
        <v>5524</v>
      </c>
      <c r="C3227" t="s">
        <v>34</v>
      </c>
      <c r="D3227" t="s">
        <v>35</v>
      </c>
      <c r="E3227">
        <v>1</v>
      </c>
      <c r="F3227" s="2">
        <v>137.19999999999999</v>
      </c>
      <c r="G3227" s="3">
        <v>142.24</v>
      </c>
      <c r="H3227" s="3">
        <v>1.3719999999999999</v>
      </c>
      <c r="I3227" s="3">
        <v>6.4483999999999995</v>
      </c>
      <c r="J3227" s="3">
        <v>145.0204</v>
      </c>
      <c r="K3227" s="3">
        <v>223.10830769230768</v>
      </c>
      <c r="L3227" s="4">
        <v>0.35</v>
      </c>
    </row>
    <row r="3228" spans="1:12" x14ac:dyDescent="0.35">
      <c r="A3228" s="1">
        <v>855729</v>
      </c>
      <c r="B3228" t="s">
        <v>5525</v>
      </c>
      <c r="C3228" t="s">
        <v>363</v>
      </c>
      <c r="D3228" t="s">
        <v>364</v>
      </c>
      <c r="E3228">
        <v>1</v>
      </c>
      <c r="F3228" s="2">
        <v>500</v>
      </c>
      <c r="G3228" s="3">
        <v>1223.9100000000001</v>
      </c>
      <c r="H3228" s="3">
        <v>5</v>
      </c>
      <c r="I3228" s="3">
        <v>23.5</v>
      </c>
      <c r="J3228" s="3">
        <v>528.5</v>
      </c>
      <c r="K3228" s="3">
        <v>813.07692307692309</v>
      </c>
      <c r="L3228" s="4">
        <v>0.35000000000000003</v>
      </c>
    </row>
    <row r="3229" spans="1:12" x14ac:dyDescent="0.35">
      <c r="A3229" s="1" t="s">
        <v>5526</v>
      </c>
      <c r="B3229" t="s">
        <v>5527</v>
      </c>
      <c r="C3229" t="s">
        <v>363</v>
      </c>
      <c r="D3229" t="s">
        <v>364</v>
      </c>
      <c r="E3229">
        <v>1</v>
      </c>
      <c r="F3229" s="2">
        <v>6.15</v>
      </c>
      <c r="G3229" s="3">
        <v>14</v>
      </c>
      <c r="H3229" s="3">
        <v>6.1500000000000006E-2</v>
      </c>
      <c r="I3229" s="3">
        <v>0.28905000000000003</v>
      </c>
      <c r="J3229" s="3">
        <v>6.5005500000000005</v>
      </c>
      <c r="K3229" s="3">
        <v>10.000846153846155</v>
      </c>
      <c r="L3229" s="4">
        <v>0.35</v>
      </c>
    </row>
    <row r="3230" spans="1:12" x14ac:dyDescent="0.35">
      <c r="A3230" s="1">
        <v>7199616</v>
      </c>
      <c r="B3230" t="s">
        <v>5528</v>
      </c>
      <c r="C3230" t="s">
        <v>363</v>
      </c>
      <c r="D3230" t="s">
        <v>364</v>
      </c>
      <c r="E3230">
        <v>1</v>
      </c>
      <c r="F3230" s="2">
        <v>260</v>
      </c>
      <c r="G3230" s="3">
        <v>636.44000000000005</v>
      </c>
      <c r="H3230" s="3">
        <v>2.6</v>
      </c>
      <c r="I3230" s="3">
        <v>12.22</v>
      </c>
      <c r="J3230" s="3">
        <v>274.82000000000005</v>
      </c>
      <c r="K3230" s="3">
        <v>422.80000000000007</v>
      </c>
      <c r="L3230" s="4">
        <v>0.35</v>
      </c>
    </row>
    <row r="3231" spans="1:12" x14ac:dyDescent="0.35">
      <c r="A3231" s="1">
        <v>7224201</v>
      </c>
      <c r="B3231" t="s">
        <v>5529</v>
      </c>
      <c r="C3231" t="s">
        <v>363</v>
      </c>
      <c r="D3231" t="s">
        <v>364</v>
      </c>
      <c r="E3231">
        <v>1</v>
      </c>
      <c r="F3231" s="2">
        <v>595</v>
      </c>
      <c r="G3231" s="3">
        <v>1456.46</v>
      </c>
      <c r="H3231" s="3">
        <v>5.95</v>
      </c>
      <c r="I3231" s="3">
        <v>27.965</v>
      </c>
      <c r="J3231" s="3">
        <v>628.91500000000008</v>
      </c>
      <c r="K3231" s="3">
        <v>967.56153846153859</v>
      </c>
      <c r="L3231" s="4">
        <v>0.35000000000000003</v>
      </c>
    </row>
    <row r="3232" spans="1:12" x14ac:dyDescent="0.35">
      <c r="A3232" s="1" t="s">
        <v>5530</v>
      </c>
      <c r="B3232" t="s">
        <v>5531</v>
      </c>
      <c r="C3232" t="s">
        <v>34</v>
      </c>
      <c r="D3232" t="s">
        <v>35</v>
      </c>
      <c r="E3232">
        <v>1</v>
      </c>
      <c r="F3232" s="2">
        <v>152</v>
      </c>
      <c r="G3232" s="3">
        <v>380.8</v>
      </c>
      <c r="H3232" s="3">
        <v>1.52</v>
      </c>
      <c r="I3232" s="3">
        <v>7.1440000000000001</v>
      </c>
      <c r="J3232" s="3">
        <v>160.66400000000002</v>
      </c>
      <c r="K3232" s="3">
        <v>247.17538461538464</v>
      </c>
      <c r="L3232" s="4">
        <v>0.35000000000000003</v>
      </c>
    </row>
    <row r="3233" spans="1:12" x14ac:dyDescent="0.35">
      <c r="A3233" s="1">
        <v>7309128</v>
      </c>
      <c r="B3233" t="s">
        <v>5532</v>
      </c>
      <c r="C3233" t="s">
        <v>363</v>
      </c>
      <c r="D3233" t="s">
        <v>364</v>
      </c>
      <c r="E3233">
        <v>1</v>
      </c>
      <c r="F3233" s="2">
        <v>795</v>
      </c>
      <c r="G3233" s="3">
        <v>1946.03</v>
      </c>
      <c r="H3233" s="3">
        <v>7.95</v>
      </c>
      <c r="I3233" s="3">
        <v>37.365000000000002</v>
      </c>
      <c r="J3233" s="3">
        <v>840.31500000000005</v>
      </c>
      <c r="K3233" s="3">
        <v>1292.7923076923078</v>
      </c>
      <c r="L3233" s="4">
        <v>0.35</v>
      </c>
    </row>
    <row r="3234" spans="1:12" x14ac:dyDescent="0.35">
      <c r="A3234" s="1">
        <v>7800</v>
      </c>
      <c r="B3234" t="s">
        <v>5533</v>
      </c>
      <c r="C3234" t="s">
        <v>1467</v>
      </c>
      <c r="D3234" t="s">
        <v>1468</v>
      </c>
      <c r="E3234">
        <v>1</v>
      </c>
      <c r="F3234" s="2">
        <v>48.73</v>
      </c>
      <c r="G3234" s="3">
        <v>101</v>
      </c>
      <c r="H3234" s="3">
        <v>0.48729999999999996</v>
      </c>
      <c r="I3234" s="3">
        <v>2.2903099999999998</v>
      </c>
      <c r="J3234" s="3">
        <v>51.507609999999993</v>
      </c>
      <c r="K3234" s="3">
        <v>79.242476923076907</v>
      </c>
      <c r="L3234" s="4">
        <v>0.35</v>
      </c>
    </row>
    <row r="3235" spans="1:12" x14ac:dyDescent="0.35">
      <c r="A3235" s="1" t="s">
        <v>5534</v>
      </c>
      <c r="B3235" t="s">
        <v>5535</v>
      </c>
      <c r="C3235" t="s">
        <v>34</v>
      </c>
      <c r="D3235" t="s">
        <v>35</v>
      </c>
      <c r="E3235">
        <v>1</v>
      </c>
      <c r="F3235" s="2">
        <v>138.77000000000001</v>
      </c>
      <c r="G3235" s="3">
        <v>339.68</v>
      </c>
      <c r="H3235" s="3">
        <v>1.3877000000000002</v>
      </c>
      <c r="I3235" s="3">
        <v>6.5221900000000002</v>
      </c>
      <c r="J3235" s="3">
        <v>146.67989</v>
      </c>
      <c r="K3235" s="3">
        <v>225.66136923076922</v>
      </c>
      <c r="L3235" s="4">
        <v>0.35</v>
      </c>
    </row>
    <row r="3236" spans="1:12" x14ac:dyDescent="0.35">
      <c r="A3236" s="1">
        <v>89057</v>
      </c>
      <c r="B3236" t="s">
        <v>1683</v>
      </c>
      <c r="C3236" t="s">
        <v>363</v>
      </c>
      <c r="D3236" t="s">
        <v>364</v>
      </c>
      <c r="E3236">
        <v>1</v>
      </c>
      <c r="F3236" s="2">
        <v>3992.18</v>
      </c>
      <c r="G3236" s="3">
        <v>9772.2016000000003</v>
      </c>
      <c r="H3236" s="3">
        <v>39.921799999999998</v>
      </c>
      <c r="I3236" s="3">
        <v>187.63245999999998</v>
      </c>
      <c r="J3236" s="3">
        <v>4219.7342600000002</v>
      </c>
      <c r="K3236" s="3">
        <v>6491.8988615384615</v>
      </c>
      <c r="L3236" s="4">
        <v>0.35</v>
      </c>
    </row>
    <row r="3237" spans="1:12" x14ac:dyDescent="0.35">
      <c r="A3237" s="1" t="s">
        <v>5536</v>
      </c>
      <c r="B3237" t="s">
        <v>5537</v>
      </c>
      <c r="C3237" t="s">
        <v>17</v>
      </c>
      <c r="D3237" t="s">
        <v>18</v>
      </c>
      <c r="E3237">
        <v>1</v>
      </c>
      <c r="F3237" s="2">
        <v>94</v>
      </c>
      <c r="G3237" s="3">
        <v>230.09280000000001</v>
      </c>
      <c r="H3237" s="3">
        <v>0.94000000000000006</v>
      </c>
      <c r="I3237" s="3">
        <v>4.4180000000000001</v>
      </c>
      <c r="J3237" s="3">
        <v>99.358000000000004</v>
      </c>
      <c r="K3237" s="3">
        <v>152.85846153846154</v>
      </c>
      <c r="L3237" s="4">
        <v>0.35</v>
      </c>
    </row>
    <row r="3238" spans="1:12" x14ac:dyDescent="0.35">
      <c r="A3238" s="1" t="s">
        <v>5538</v>
      </c>
      <c r="B3238" t="s">
        <v>5539</v>
      </c>
      <c r="C3238" t="s">
        <v>17</v>
      </c>
      <c r="D3238" t="s">
        <v>18</v>
      </c>
      <c r="E3238">
        <v>1</v>
      </c>
      <c r="F3238" s="2">
        <v>142.5</v>
      </c>
      <c r="G3238" s="3">
        <v>348.81279999999998</v>
      </c>
      <c r="H3238" s="3">
        <v>1.425</v>
      </c>
      <c r="I3238" s="3">
        <v>6.6974999999999998</v>
      </c>
      <c r="J3238" s="3">
        <v>150.6225</v>
      </c>
      <c r="K3238" s="3">
        <v>231.72692307692307</v>
      </c>
      <c r="L3238" s="4">
        <v>0.35</v>
      </c>
    </row>
    <row r="3239" spans="1:12" x14ac:dyDescent="0.35">
      <c r="A3239" s="1" t="s">
        <v>5540</v>
      </c>
      <c r="B3239" t="s">
        <v>5541</v>
      </c>
      <c r="C3239" t="s">
        <v>1467</v>
      </c>
      <c r="D3239" t="s">
        <v>1468</v>
      </c>
      <c r="E3239">
        <v>1</v>
      </c>
      <c r="F3239" s="2">
        <v>72.77</v>
      </c>
      <c r="G3239" s="3">
        <v>151</v>
      </c>
      <c r="H3239" s="3">
        <v>0.72770000000000001</v>
      </c>
      <c r="I3239" s="3">
        <v>3.4201899999999998</v>
      </c>
      <c r="J3239" s="3">
        <v>76.91789</v>
      </c>
      <c r="K3239" s="3">
        <v>118.33521538461538</v>
      </c>
      <c r="L3239" s="4">
        <v>0.35</v>
      </c>
    </row>
    <row r="3240" spans="1:12" x14ac:dyDescent="0.35">
      <c r="A3240" s="1" t="s">
        <v>5542</v>
      </c>
      <c r="B3240" t="s">
        <v>5543</v>
      </c>
      <c r="C3240" t="s">
        <v>34</v>
      </c>
      <c r="D3240" t="s">
        <v>35</v>
      </c>
      <c r="E3240">
        <v>1</v>
      </c>
      <c r="F3240" s="2">
        <v>294.10000000000002</v>
      </c>
      <c r="G3240" s="3">
        <v>719.91359999999997</v>
      </c>
      <c r="H3240" s="3">
        <v>2.9410000000000003</v>
      </c>
      <c r="I3240" s="3">
        <v>13.822700000000001</v>
      </c>
      <c r="J3240" s="3">
        <v>310.86369999999999</v>
      </c>
      <c r="K3240" s="3">
        <v>478.25184615384615</v>
      </c>
      <c r="L3240" s="4">
        <v>0.35</v>
      </c>
    </row>
    <row r="3241" spans="1:12" x14ac:dyDescent="0.35">
      <c r="A3241" s="1" t="s">
        <v>5544</v>
      </c>
      <c r="B3241" t="s">
        <v>1642</v>
      </c>
      <c r="C3241" t="s">
        <v>13</v>
      </c>
      <c r="D3241" t="s">
        <v>14</v>
      </c>
      <c r="E3241">
        <v>1</v>
      </c>
      <c r="F3241" s="2">
        <v>178.75</v>
      </c>
      <c r="G3241" s="3">
        <v>369</v>
      </c>
      <c r="H3241" s="3">
        <v>1.7875000000000001</v>
      </c>
      <c r="I3241" s="3">
        <v>8.4012499999999992</v>
      </c>
      <c r="J3241" s="3">
        <v>188.93875</v>
      </c>
      <c r="K3241" s="3">
        <v>290.67500000000001</v>
      </c>
      <c r="L3241" s="4">
        <v>0.35000000000000003</v>
      </c>
    </row>
    <row r="3242" spans="1:12" x14ac:dyDescent="0.35">
      <c r="A3242" s="1" t="s">
        <v>5545</v>
      </c>
      <c r="B3242" t="s">
        <v>1642</v>
      </c>
      <c r="C3242" t="s">
        <v>13</v>
      </c>
      <c r="D3242" t="s">
        <v>14</v>
      </c>
      <c r="E3242">
        <v>1</v>
      </c>
      <c r="F3242" s="2">
        <v>178.75</v>
      </c>
      <c r="G3242" s="3">
        <v>369</v>
      </c>
      <c r="H3242" s="3">
        <v>1.7875000000000001</v>
      </c>
      <c r="I3242" s="3">
        <v>8.4012499999999992</v>
      </c>
      <c r="J3242" s="3">
        <v>188.93875</v>
      </c>
      <c r="K3242" s="3">
        <v>290.67500000000001</v>
      </c>
      <c r="L3242" s="4">
        <v>0.35000000000000003</v>
      </c>
    </row>
    <row r="3243" spans="1:12" x14ac:dyDescent="0.35">
      <c r="A3243" s="1" t="s">
        <v>5546</v>
      </c>
      <c r="B3243" t="s">
        <v>5547</v>
      </c>
      <c r="C3243" t="s">
        <v>34</v>
      </c>
      <c r="D3243" t="s">
        <v>35</v>
      </c>
      <c r="E3243">
        <v>1</v>
      </c>
      <c r="F3243" s="2">
        <v>576.46</v>
      </c>
      <c r="G3243" s="3">
        <v>1411.0768</v>
      </c>
      <c r="H3243" s="3">
        <v>5.7646000000000006</v>
      </c>
      <c r="I3243" s="3">
        <v>27.093620000000001</v>
      </c>
      <c r="J3243" s="3">
        <v>609.31822</v>
      </c>
      <c r="K3243" s="3">
        <v>937.41264615384614</v>
      </c>
      <c r="L3243" s="4">
        <v>0.35</v>
      </c>
    </row>
    <row r="3244" spans="1:12" x14ac:dyDescent="0.35">
      <c r="A3244" s="1">
        <v>6911</v>
      </c>
      <c r="B3244" t="s">
        <v>5548</v>
      </c>
      <c r="C3244" t="s">
        <v>363</v>
      </c>
      <c r="D3244" t="s">
        <v>364</v>
      </c>
      <c r="E3244">
        <v>1</v>
      </c>
      <c r="F3244" s="2">
        <v>100.6</v>
      </c>
      <c r="G3244" s="3">
        <v>246.2544</v>
      </c>
      <c r="H3244" s="3">
        <v>1.006</v>
      </c>
      <c r="I3244" s="3">
        <v>4.7282000000000002</v>
      </c>
      <c r="J3244" s="3">
        <v>106.3342</v>
      </c>
      <c r="K3244" s="3">
        <v>163.59107692307691</v>
      </c>
      <c r="L3244" s="4">
        <v>0.35</v>
      </c>
    </row>
    <row r="3245" spans="1:12" x14ac:dyDescent="0.35">
      <c r="A3245" s="1" t="s">
        <v>5549</v>
      </c>
      <c r="B3245" t="s">
        <v>5550</v>
      </c>
      <c r="C3245" t="s">
        <v>1467</v>
      </c>
      <c r="D3245" t="s">
        <v>1468</v>
      </c>
      <c r="E3245">
        <v>1</v>
      </c>
      <c r="F3245" s="2">
        <v>0.88</v>
      </c>
      <c r="G3245" s="3">
        <v>2</v>
      </c>
      <c r="H3245" s="3">
        <v>8.8000000000000005E-3</v>
      </c>
      <c r="I3245" s="3">
        <v>4.1360000000000001E-2</v>
      </c>
      <c r="J3245" s="3">
        <v>0.93015999999999999</v>
      </c>
      <c r="K3245" s="3">
        <v>1.4310153846153846</v>
      </c>
      <c r="L3245" s="4">
        <v>0.35</v>
      </c>
    </row>
    <row r="3246" spans="1:12" x14ac:dyDescent="0.35">
      <c r="A3246" s="1">
        <v>6730</v>
      </c>
      <c r="B3246" t="s">
        <v>5551</v>
      </c>
      <c r="C3246" t="s">
        <v>363</v>
      </c>
      <c r="D3246" t="s">
        <v>364</v>
      </c>
      <c r="E3246">
        <v>1</v>
      </c>
      <c r="F3246" s="2">
        <v>55.4</v>
      </c>
      <c r="G3246" s="3">
        <v>135.6096</v>
      </c>
      <c r="H3246" s="3">
        <v>0.55400000000000005</v>
      </c>
      <c r="I3246" s="3">
        <v>2.6038000000000001</v>
      </c>
      <c r="J3246" s="3">
        <v>58.5578</v>
      </c>
      <c r="K3246" s="3">
        <v>90.088923076923081</v>
      </c>
      <c r="L3246" s="4">
        <v>0.35000000000000003</v>
      </c>
    </row>
    <row r="3247" spans="1:12" x14ac:dyDescent="0.35">
      <c r="A3247" s="1" t="s">
        <v>5552</v>
      </c>
      <c r="B3247" t="s">
        <v>5553</v>
      </c>
      <c r="C3247" t="s">
        <v>1467</v>
      </c>
      <c r="D3247" t="s">
        <v>1468</v>
      </c>
      <c r="E3247">
        <v>1</v>
      </c>
      <c r="F3247" s="2">
        <v>38.619999999999997</v>
      </c>
      <c r="G3247" s="3">
        <v>152.83519999999999</v>
      </c>
      <c r="H3247" s="3">
        <v>0.38619999999999999</v>
      </c>
      <c r="I3247" s="3">
        <v>1.81514</v>
      </c>
      <c r="J3247" s="3">
        <v>40.821339999999999</v>
      </c>
      <c r="K3247" s="3">
        <v>62.802061538461537</v>
      </c>
      <c r="L3247" s="4">
        <v>0.35</v>
      </c>
    </row>
    <row r="3248" spans="1:12" x14ac:dyDescent="0.35">
      <c r="A3248" s="1" t="s">
        <v>5554</v>
      </c>
      <c r="B3248" t="s">
        <v>5555</v>
      </c>
      <c r="C3248" t="s">
        <v>17</v>
      </c>
      <c r="D3248" t="s">
        <v>18</v>
      </c>
      <c r="E3248">
        <v>1</v>
      </c>
      <c r="F3248" s="2">
        <v>1482.5</v>
      </c>
      <c r="G3248" s="3">
        <v>3628.9119999999998</v>
      </c>
      <c r="H3248" s="3">
        <v>14.825000000000001</v>
      </c>
      <c r="I3248" s="3">
        <v>69.677499999999995</v>
      </c>
      <c r="J3248" s="3">
        <v>1567.0025000000001</v>
      </c>
      <c r="K3248" s="3">
        <v>2410.773076923077</v>
      </c>
      <c r="L3248" s="4">
        <v>0.35000000000000003</v>
      </c>
    </row>
    <row r="3249" spans="1:12" x14ac:dyDescent="0.35">
      <c r="A3249" s="1" t="s">
        <v>5556</v>
      </c>
      <c r="B3249" t="s">
        <v>5557</v>
      </c>
      <c r="C3249" t="s">
        <v>17</v>
      </c>
      <c r="D3249" t="s">
        <v>18</v>
      </c>
      <c r="E3249">
        <v>1</v>
      </c>
      <c r="F3249" s="2">
        <v>1000</v>
      </c>
      <c r="G3249" s="3">
        <v>2447.8384000000001</v>
      </c>
      <c r="H3249" s="3">
        <v>10</v>
      </c>
      <c r="I3249" s="3">
        <v>47</v>
      </c>
      <c r="J3249" s="3">
        <v>1057</v>
      </c>
      <c r="K3249" s="3">
        <v>1626.1538461538462</v>
      </c>
      <c r="L3249" s="4">
        <v>0.35000000000000003</v>
      </c>
    </row>
    <row r="3250" spans="1:12" x14ac:dyDescent="0.35">
      <c r="A3250" s="1" t="s">
        <v>5558</v>
      </c>
      <c r="B3250" t="s">
        <v>5559</v>
      </c>
      <c r="C3250" t="s">
        <v>13</v>
      </c>
      <c r="D3250" t="s">
        <v>14</v>
      </c>
      <c r="E3250">
        <v>1</v>
      </c>
      <c r="F3250" s="2">
        <v>427</v>
      </c>
      <c r="G3250" s="3">
        <v>1045.2288000000001</v>
      </c>
      <c r="H3250" s="3">
        <v>4.2700000000000005</v>
      </c>
      <c r="I3250" s="3">
        <v>20.068999999999999</v>
      </c>
      <c r="J3250" s="3">
        <v>451.339</v>
      </c>
      <c r="K3250" s="3">
        <v>694.36769230769232</v>
      </c>
      <c r="L3250" s="4">
        <v>0.35000000000000003</v>
      </c>
    </row>
    <row r="3251" spans="1:12" x14ac:dyDescent="0.35">
      <c r="A3251" s="1" t="s">
        <v>5560</v>
      </c>
      <c r="B3251" t="s">
        <v>5561</v>
      </c>
      <c r="C3251" t="s">
        <v>13</v>
      </c>
      <c r="D3251" t="s">
        <v>14</v>
      </c>
      <c r="E3251">
        <v>1</v>
      </c>
      <c r="F3251" s="2">
        <v>452</v>
      </c>
      <c r="G3251" s="3">
        <v>1106.4256</v>
      </c>
      <c r="H3251" s="3">
        <v>4.5200000000000005</v>
      </c>
      <c r="I3251" s="3">
        <v>21.244</v>
      </c>
      <c r="J3251" s="3">
        <v>477.76400000000001</v>
      </c>
      <c r="K3251" s="3">
        <v>735.0215384615384</v>
      </c>
      <c r="L3251" s="4">
        <v>0.34999999999999992</v>
      </c>
    </row>
    <row r="3252" spans="1:12" x14ac:dyDescent="0.35">
      <c r="A3252" s="1" t="s">
        <v>5562</v>
      </c>
      <c r="B3252" t="s">
        <v>3083</v>
      </c>
      <c r="C3252" t="s">
        <v>34</v>
      </c>
      <c r="D3252" t="s">
        <v>35</v>
      </c>
      <c r="E3252">
        <v>1</v>
      </c>
      <c r="F3252" s="2">
        <v>124.95</v>
      </c>
      <c r="G3252" s="3">
        <v>305.86079999999998</v>
      </c>
      <c r="H3252" s="3">
        <v>1.2495000000000001</v>
      </c>
      <c r="I3252" s="3">
        <v>5.8726500000000001</v>
      </c>
      <c r="J3252" s="3">
        <v>132.07214999999999</v>
      </c>
      <c r="K3252" s="3">
        <v>203.18792307692306</v>
      </c>
      <c r="L3252" s="4">
        <v>0.35</v>
      </c>
    </row>
    <row r="3253" spans="1:12" x14ac:dyDescent="0.35">
      <c r="A3253" s="1" t="s">
        <v>5563</v>
      </c>
      <c r="B3253" t="s">
        <v>5564</v>
      </c>
      <c r="C3253" t="s">
        <v>34</v>
      </c>
      <c r="D3253" t="s">
        <v>35</v>
      </c>
      <c r="E3253">
        <v>1</v>
      </c>
      <c r="F3253" s="2">
        <v>59.95</v>
      </c>
      <c r="G3253" s="3">
        <v>146.7424</v>
      </c>
      <c r="H3253" s="3">
        <v>0.59950000000000003</v>
      </c>
      <c r="I3253" s="3">
        <v>2.81765</v>
      </c>
      <c r="J3253" s="3">
        <v>63.367150000000002</v>
      </c>
      <c r="K3253" s="3">
        <v>97.487923076923082</v>
      </c>
      <c r="L3253" s="4">
        <v>0.35000000000000003</v>
      </c>
    </row>
    <row r="3254" spans="1:12" x14ac:dyDescent="0.35">
      <c r="A3254" s="1" t="s">
        <v>5565</v>
      </c>
      <c r="B3254" t="s">
        <v>5566</v>
      </c>
      <c r="C3254" t="s">
        <v>13</v>
      </c>
      <c r="D3254" t="s">
        <v>14</v>
      </c>
      <c r="E3254">
        <v>1</v>
      </c>
      <c r="F3254" s="2">
        <v>960.4</v>
      </c>
      <c r="G3254" s="3">
        <v>1981</v>
      </c>
      <c r="H3254" s="3">
        <v>9.6039999999999992</v>
      </c>
      <c r="I3254" s="3">
        <v>45.138799999999996</v>
      </c>
      <c r="J3254" s="3">
        <v>1015.1428</v>
      </c>
      <c r="K3254" s="3">
        <v>1561.7581538461538</v>
      </c>
      <c r="L3254" s="4">
        <v>0.35000000000000003</v>
      </c>
    </row>
    <row r="3255" spans="1:12" x14ac:dyDescent="0.35">
      <c r="A3255" s="1" t="s">
        <v>5567</v>
      </c>
      <c r="B3255" t="s">
        <v>5568</v>
      </c>
      <c r="C3255" t="s">
        <v>34</v>
      </c>
      <c r="D3255" t="s">
        <v>35</v>
      </c>
      <c r="E3255">
        <v>1</v>
      </c>
      <c r="F3255" s="2">
        <v>97.99</v>
      </c>
      <c r="G3255" s="3">
        <v>260.95999999999998</v>
      </c>
      <c r="H3255" s="3">
        <v>0.97989999999999999</v>
      </c>
      <c r="I3255" s="3">
        <v>4.6055299999999999</v>
      </c>
      <c r="J3255" s="3">
        <v>103.57543</v>
      </c>
      <c r="K3255" s="3">
        <v>159.34681538461538</v>
      </c>
      <c r="L3255" s="4">
        <v>0.35000000000000003</v>
      </c>
    </row>
    <row r="3256" spans="1:12" x14ac:dyDescent="0.35">
      <c r="A3256" s="1" t="s">
        <v>5569</v>
      </c>
      <c r="B3256" t="s">
        <v>5570</v>
      </c>
      <c r="C3256" t="s">
        <v>13</v>
      </c>
      <c r="D3256" t="s">
        <v>14</v>
      </c>
      <c r="E3256">
        <v>1</v>
      </c>
      <c r="F3256" s="2">
        <v>1825</v>
      </c>
      <c r="G3256" s="3">
        <v>4467.2992000000004</v>
      </c>
      <c r="H3256" s="3">
        <v>18.25</v>
      </c>
      <c r="I3256" s="3">
        <v>85.775000000000006</v>
      </c>
      <c r="J3256" s="3">
        <v>1929.0250000000001</v>
      </c>
      <c r="K3256" s="3">
        <v>2967.7307692307691</v>
      </c>
      <c r="L3256" s="4">
        <v>0.34999999999999992</v>
      </c>
    </row>
    <row r="3257" spans="1:12" x14ac:dyDescent="0.35">
      <c r="A3257" s="1" t="s">
        <v>5571</v>
      </c>
      <c r="B3257" t="s">
        <v>5572</v>
      </c>
      <c r="C3257" t="s">
        <v>34</v>
      </c>
      <c r="D3257" t="s">
        <v>35</v>
      </c>
      <c r="E3257">
        <v>1</v>
      </c>
      <c r="F3257" s="2">
        <v>1048.8900000000001</v>
      </c>
      <c r="G3257" s="3">
        <v>2567.5104000000001</v>
      </c>
      <c r="H3257" s="3">
        <v>10.488900000000001</v>
      </c>
      <c r="I3257" s="3">
        <v>49.297830000000005</v>
      </c>
      <c r="J3257" s="3">
        <v>1108.6767300000001</v>
      </c>
      <c r="K3257" s="3">
        <v>1705.6565076923077</v>
      </c>
      <c r="L3257" s="4">
        <v>0.34999999999999992</v>
      </c>
    </row>
    <row r="3258" spans="1:12" x14ac:dyDescent="0.35">
      <c r="A3258" s="1" t="s">
        <v>5573</v>
      </c>
      <c r="B3258" t="s">
        <v>5574</v>
      </c>
      <c r="C3258" t="s">
        <v>13</v>
      </c>
      <c r="D3258" t="s">
        <v>14</v>
      </c>
      <c r="E3258">
        <v>1</v>
      </c>
      <c r="F3258" s="2">
        <v>2269.8000000000002</v>
      </c>
      <c r="G3258" s="3">
        <v>4680</v>
      </c>
      <c r="H3258" s="3">
        <v>22.698000000000004</v>
      </c>
      <c r="I3258" s="3">
        <v>106.68060000000001</v>
      </c>
      <c r="J3258" s="3">
        <v>2399.1786000000002</v>
      </c>
      <c r="K3258" s="3">
        <v>3691.0440000000003</v>
      </c>
      <c r="L3258" s="4">
        <v>0.35000000000000003</v>
      </c>
    </row>
    <row r="3259" spans="1:12" x14ac:dyDescent="0.35">
      <c r="A3259" s="1" t="s">
        <v>5575</v>
      </c>
      <c r="B3259" t="s">
        <v>5574</v>
      </c>
      <c r="C3259" t="s">
        <v>13</v>
      </c>
      <c r="D3259" t="s">
        <v>14</v>
      </c>
      <c r="E3259">
        <v>1</v>
      </c>
      <c r="F3259" s="2">
        <v>7225.8</v>
      </c>
      <c r="G3259" s="3">
        <v>14899</v>
      </c>
      <c r="H3259" s="3">
        <v>72.25800000000001</v>
      </c>
      <c r="I3259" s="3">
        <v>339.61259999999999</v>
      </c>
      <c r="J3259" s="3">
        <v>7637.6706000000004</v>
      </c>
      <c r="K3259" s="3">
        <v>11750.262461538461</v>
      </c>
      <c r="L3259" s="4">
        <v>0.34999999999999992</v>
      </c>
    </row>
    <row r="3260" spans="1:12" x14ac:dyDescent="0.35">
      <c r="A3260" s="1" t="s">
        <v>5576</v>
      </c>
      <c r="B3260" t="s">
        <v>5574</v>
      </c>
      <c r="C3260" t="s">
        <v>13</v>
      </c>
      <c r="D3260" t="s">
        <v>14</v>
      </c>
      <c r="E3260">
        <v>1</v>
      </c>
      <c r="F3260" s="2">
        <v>10496.4</v>
      </c>
      <c r="G3260" s="3">
        <v>21643</v>
      </c>
      <c r="H3260" s="3">
        <v>104.964</v>
      </c>
      <c r="I3260" s="3">
        <v>493.33080000000001</v>
      </c>
      <c r="J3260" s="3">
        <v>11094.694799999999</v>
      </c>
      <c r="K3260" s="3">
        <v>17068.761230769229</v>
      </c>
      <c r="L3260" s="4">
        <v>0.35</v>
      </c>
    </row>
    <row r="3261" spans="1:12" x14ac:dyDescent="0.35">
      <c r="A3261" s="1" t="s">
        <v>5577</v>
      </c>
      <c r="B3261" t="s">
        <v>1761</v>
      </c>
      <c r="C3261" t="s">
        <v>363</v>
      </c>
      <c r="D3261" t="s">
        <v>364</v>
      </c>
      <c r="E3261">
        <v>1</v>
      </c>
      <c r="F3261" s="2">
        <v>539</v>
      </c>
      <c r="G3261" s="3">
        <v>1112</v>
      </c>
      <c r="H3261" s="3">
        <v>5.39</v>
      </c>
      <c r="I3261" s="3">
        <v>25.332999999999998</v>
      </c>
      <c r="J3261" s="3">
        <v>569.72299999999996</v>
      </c>
      <c r="K3261" s="3">
        <v>876.49692307692294</v>
      </c>
      <c r="L3261" s="4">
        <v>0.34999999999999992</v>
      </c>
    </row>
    <row r="3262" spans="1:12" x14ac:dyDescent="0.35">
      <c r="A3262" s="1" t="s">
        <v>5578</v>
      </c>
      <c r="B3262" t="s">
        <v>4327</v>
      </c>
      <c r="C3262" t="s">
        <v>363</v>
      </c>
      <c r="D3262" t="s">
        <v>364</v>
      </c>
      <c r="E3262">
        <v>1</v>
      </c>
      <c r="F3262" s="2">
        <v>1089</v>
      </c>
      <c r="G3262" s="3">
        <v>2246</v>
      </c>
      <c r="H3262" s="3">
        <v>10.89</v>
      </c>
      <c r="I3262" s="3">
        <v>51.183</v>
      </c>
      <c r="J3262" s="3">
        <v>1151.0730000000001</v>
      </c>
      <c r="K3262" s="3">
        <v>1770.8815384615386</v>
      </c>
      <c r="L3262" s="4">
        <v>0.35000000000000003</v>
      </c>
    </row>
    <row r="3263" spans="1:12" x14ac:dyDescent="0.35">
      <c r="A3263" s="1" t="s">
        <v>5579</v>
      </c>
      <c r="B3263" t="s">
        <v>3087</v>
      </c>
      <c r="C3263" t="s">
        <v>363</v>
      </c>
      <c r="D3263" t="s">
        <v>364</v>
      </c>
      <c r="E3263">
        <v>1</v>
      </c>
      <c r="F3263" s="2">
        <v>262.99</v>
      </c>
      <c r="G3263" s="3">
        <v>543</v>
      </c>
      <c r="H3263" s="3">
        <v>2.6299000000000001</v>
      </c>
      <c r="I3263" s="3">
        <v>12.360530000000001</v>
      </c>
      <c r="J3263" s="3">
        <v>277.98043000000001</v>
      </c>
      <c r="K3263" s="3">
        <v>427.66219999999998</v>
      </c>
      <c r="L3263" s="4">
        <v>0.34999999999999992</v>
      </c>
    </row>
    <row r="3264" spans="1:12" x14ac:dyDescent="0.35">
      <c r="A3264" s="1" t="s">
        <v>5580</v>
      </c>
      <c r="B3264" t="s">
        <v>1761</v>
      </c>
      <c r="C3264" t="s">
        <v>363</v>
      </c>
      <c r="D3264" t="s">
        <v>364</v>
      </c>
      <c r="E3264">
        <v>1</v>
      </c>
      <c r="F3264" s="2">
        <v>2169</v>
      </c>
      <c r="G3264" s="3">
        <v>4473</v>
      </c>
      <c r="H3264" s="3">
        <v>21.69</v>
      </c>
      <c r="I3264" s="3">
        <v>101.943</v>
      </c>
      <c r="J3264" s="3">
        <v>2292.6330000000003</v>
      </c>
      <c r="K3264" s="3">
        <v>3527.1276923076925</v>
      </c>
      <c r="L3264" s="4">
        <v>0.35</v>
      </c>
    </row>
    <row r="3265" spans="1:12" x14ac:dyDescent="0.35">
      <c r="A3265" s="1" t="s">
        <v>5581</v>
      </c>
      <c r="B3265" t="s">
        <v>1763</v>
      </c>
      <c r="C3265" t="s">
        <v>363</v>
      </c>
      <c r="D3265" t="s">
        <v>364</v>
      </c>
      <c r="E3265">
        <v>1</v>
      </c>
      <c r="F3265" s="2">
        <v>7349</v>
      </c>
      <c r="G3265" s="3">
        <v>15153</v>
      </c>
      <c r="H3265" s="3">
        <v>73.489999999999995</v>
      </c>
      <c r="I3265" s="3">
        <v>345.40300000000002</v>
      </c>
      <c r="J3265" s="3">
        <v>7767.893</v>
      </c>
      <c r="K3265" s="3">
        <v>11950.604615384615</v>
      </c>
      <c r="L3265" s="4">
        <v>0.35</v>
      </c>
    </row>
    <row r="3266" spans="1:12" x14ac:dyDescent="0.35">
      <c r="A3266" s="1" t="s">
        <v>5582</v>
      </c>
      <c r="B3266" t="s">
        <v>4337</v>
      </c>
      <c r="C3266" t="s">
        <v>363</v>
      </c>
      <c r="D3266" t="s">
        <v>364</v>
      </c>
      <c r="E3266">
        <v>1</v>
      </c>
      <c r="F3266" s="2">
        <v>796</v>
      </c>
      <c r="G3266" s="3">
        <v>1948.4752000000001</v>
      </c>
      <c r="H3266" s="3">
        <v>7.96</v>
      </c>
      <c r="I3266" s="3">
        <v>37.411999999999999</v>
      </c>
      <c r="J3266" s="3">
        <v>841.37200000000007</v>
      </c>
      <c r="K3266" s="3">
        <v>1294.4184615384615</v>
      </c>
      <c r="L3266" s="4">
        <v>0.34999999999999992</v>
      </c>
    </row>
    <row r="3267" spans="1:12" x14ac:dyDescent="0.35">
      <c r="A3267" s="1" t="s">
        <v>5583</v>
      </c>
      <c r="B3267" t="s">
        <v>4339</v>
      </c>
      <c r="C3267" t="s">
        <v>363</v>
      </c>
      <c r="D3267" t="s">
        <v>364</v>
      </c>
      <c r="E3267">
        <v>1</v>
      </c>
      <c r="F3267" s="2">
        <v>1089</v>
      </c>
      <c r="G3267" s="3">
        <v>2246</v>
      </c>
      <c r="H3267" s="3">
        <v>10.89</v>
      </c>
      <c r="I3267" s="3">
        <v>51.183</v>
      </c>
      <c r="J3267" s="3">
        <v>1151.0730000000001</v>
      </c>
      <c r="K3267" s="3">
        <v>1770.8815384615386</v>
      </c>
      <c r="L3267" s="4">
        <v>0.35000000000000003</v>
      </c>
    </row>
    <row r="3268" spans="1:12" x14ac:dyDescent="0.35">
      <c r="A3268" s="1" t="s">
        <v>5584</v>
      </c>
      <c r="B3268" t="s">
        <v>5585</v>
      </c>
      <c r="C3268" t="s">
        <v>363</v>
      </c>
      <c r="D3268" t="s">
        <v>364</v>
      </c>
      <c r="E3268">
        <v>1</v>
      </c>
      <c r="F3268" s="2">
        <v>1049</v>
      </c>
      <c r="G3268" s="3">
        <v>2163</v>
      </c>
      <c r="H3268" s="3">
        <v>10.49</v>
      </c>
      <c r="I3268" s="3">
        <v>49.302999999999997</v>
      </c>
      <c r="J3268" s="3">
        <v>1108.7930000000001</v>
      </c>
      <c r="K3268" s="3">
        <v>1705.8353846153848</v>
      </c>
      <c r="L3268" s="4">
        <v>0.35</v>
      </c>
    </row>
    <row r="3269" spans="1:12" x14ac:dyDescent="0.35">
      <c r="A3269" s="1" t="s">
        <v>5586</v>
      </c>
      <c r="B3269" t="s">
        <v>1777</v>
      </c>
      <c r="C3269" t="s">
        <v>363</v>
      </c>
      <c r="D3269" t="s">
        <v>364</v>
      </c>
      <c r="E3269">
        <v>1</v>
      </c>
      <c r="F3269" s="2">
        <v>1049</v>
      </c>
      <c r="G3269" s="3">
        <v>2163</v>
      </c>
      <c r="H3269" s="3">
        <v>10.49</v>
      </c>
      <c r="I3269" s="3">
        <v>49.302999999999997</v>
      </c>
      <c r="J3269" s="3">
        <v>1108.7930000000001</v>
      </c>
      <c r="K3269" s="3">
        <v>1705.8353846153848</v>
      </c>
      <c r="L3269" s="4">
        <v>0.35</v>
      </c>
    </row>
    <row r="3270" spans="1:12" x14ac:dyDescent="0.35">
      <c r="A3270" s="1" t="s">
        <v>5587</v>
      </c>
      <c r="B3270" t="s">
        <v>5588</v>
      </c>
      <c r="C3270" t="s">
        <v>363</v>
      </c>
      <c r="D3270" t="s">
        <v>364</v>
      </c>
      <c r="E3270">
        <v>1</v>
      </c>
      <c r="F3270" s="2">
        <v>519</v>
      </c>
      <c r="G3270" s="3">
        <v>1071</v>
      </c>
      <c r="H3270" s="3">
        <v>5.19</v>
      </c>
      <c r="I3270" s="3">
        <v>24.393000000000001</v>
      </c>
      <c r="J3270" s="3">
        <v>548.58300000000008</v>
      </c>
      <c r="K3270" s="3">
        <v>843.97384615384624</v>
      </c>
      <c r="L3270" s="4">
        <v>0.35</v>
      </c>
    </row>
    <row r="3271" spans="1:12" x14ac:dyDescent="0.35">
      <c r="A3271" s="1" t="s">
        <v>5589</v>
      </c>
      <c r="B3271" t="s">
        <v>5590</v>
      </c>
      <c r="C3271" t="s">
        <v>363</v>
      </c>
      <c r="D3271" t="s">
        <v>364</v>
      </c>
      <c r="E3271">
        <v>1</v>
      </c>
      <c r="F3271" s="2">
        <v>1049</v>
      </c>
      <c r="G3271" s="3">
        <v>2163</v>
      </c>
      <c r="H3271" s="3">
        <v>10.49</v>
      </c>
      <c r="I3271" s="3">
        <v>49.302999999999997</v>
      </c>
      <c r="J3271" s="3">
        <v>1108.7930000000001</v>
      </c>
      <c r="K3271" s="3">
        <v>1705.8353846153848</v>
      </c>
      <c r="L3271" s="4">
        <v>0.35</v>
      </c>
    </row>
    <row r="3272" spans="1:12" x14ac:dyDescent="0.35">
      <c r="A3272" s="1" t="s">
        <v>5591</v>
      </c>
      <c r="B3272" t="s">
        <v>3113</v>
      </c>
      <c r="C3272" t="s">
        <v>363</v>
      </c>
      <c r="D3272" t="s">
        <v>364</v>
      </c>
      <c r="E3272">
        <v>1</v>
      </c>
      <c r="F3272" s="2">
        <v>1089</v>
      </c>
      <c r="G3272" s="3">
        <v>2246</v>
      </c>
      <c r="H3272" s="3">
        <v>10.89</v>
      </c>
      <c r="I3272" s="3">
        <v>51.183</v>
      </c>
      <c r="J3272" s="3">
        <v>1151.0730000000001</v>
      </c>
      <c r="K3272" s="3">
        <v>1770.8815384615386</v>
      </c>
      <c r="L3272" s="4">
        <v>0.35000000000000003</v>
      </c>
    </row>
    <row r="3273" spans="1:12" x14ac:dyDescent="0.35">
      <c r="A3273" s="1" t="s">
        <v>5592</v>
      </c>
      <c r="B3273" t="s">
        <v>3120</v>
      </c>
      <c r="C3273" t="s">
        <v>363</v>
      </c>
      <c r="D3273" t="s">
        <v>364</v>
      </c>
      <c r="E3273">
        <v>1</v>
      </c>
      <c r="F3273" s="2">
        <v>3149</v>
      </c>
      <c r="G3273" s="3">
        <v>6493</v>
      </c>
      <c r="H3273" s="3">
        <v>31.490000000000002</v>
      </c>
      <c r="I3273" s="3">
        <v>148.00300000000001</v>
      </c>
      <c r="J3273" s="3">
        <v>3328.4929999999999</v>
      </c>
      <c r="K3273" s="3">
        <v>5120.7584615384612</v>
      </c>
      <c r="L3273" s="4">
        <v>0.35</v>
      </c>
    </row>
    <row r="3274" spans="1:12" x14ac:dyDescent="0.35">
      <c r="A3274" s="1" t="s">
        <v>5593</v>
      </c>
      <c r="B3274" t="s">
        <v>4337</v>
      </c>
      <c r="C3274" t="s">
        <v>363</v>
      </c>
      <c r="D3274" t="s">
        <v>364</v>
      </c>
      <c r="E3274">
        <v>1</v>
      </c>
      <c r="F3274" s="2">
        <v>2396</v>
      </c>
      <c r="G3274" s="3">
        <v>5865.0144</v>
      </c>
      <c r="H3274" s="3">
        <v>23.96</v>
      </c>
      <c r="I3274" s="3">
        <v>112.61199999999999</v>
      </c>
      <c r="J3274" s="3">
        <v>2532.5720000000001</v>
      </c>
      <c r="K3274" s="3">
        <v>3896.2646153846154</v>
      </c>
      <c r="L3274" s="4">
        <v>0.35</v>
      </c>
    </row>
    <row r="3275" spans="1:12" x14ac:dyDescent="0.35">
      <c r="A3275" s="1" t="s">
        <v>5594</v>
      </c>
      <c r="B3275" t="s">
        <v>3122</v>
      </c>
      <c r="C3275" t="s">
        <v>363</v>
      </c>
      <c r="D3275" t="s">
        <v>364</v>
      </c>
      <c r="E3275">
        <v>1</v>
      </c>
      <c r="F3275" s="2">
        <v>3149</v>
      </c>
      <c r="G3275" s="3">
        <v>6493</v>
      </c>
      <c r="H3275" s="3">
        <v>31.490000000000002</v>
      </c>
      <c r="I3275" s="3">
        <v>148.00300000000001</v>
      </c>
      <c r="J3275" s="3">
        <v>3328.4929999999999</v>
      </c>
      <c r="K3275" s="3">
        <v>5120.7584615384612</v>
      </c>
      <c r="L3275" s="4">
        <v>0.35</v>
      </c>
    </row>
    <row r="3276" spans="1:12" x14ac:dyDescent="0.35">
      <c r="A3276" s="1" t="s">
        <v>5595</v>
      </c>
      <c r="B3276" t="s">
        <v>4359</v>
      </c>
      <c r="C3276" t="s">
        <v>13</v>
      </c>
      <c r="D3276" t="s">
        <v>14</v>
      </c>
      <c r="E3276">
        <v>1</v>
      </c>
      <c r="F3276" s="2">
        <v>1695.63</v>
      </c>
      <c r="G3276" s="3">
        <v>3497</v>
      </c>
      <c r="H3276" s="3">
        <v>16.956300000000002</v>
      </c>
      <c r="I3276" s="3">
        <v>79.694610000000011</v>
      </c>
      <c r="J3276" s="3">
        <v>1792.2809100000002</v>
      </c>
      <c r="K3276" s="3">
        <v>2757.3552461538461</v>
      </c>
      <c r="L3276" s="4">
        <v>0.34999999999999992</v>
      </c>
    </row>
    <row r="3277" spans="1:12" x14ac:dyDescent="0.35">
      <c r="A3277" s="1" t="s">
        <v>5596</v>
      </c>
      <c r="B3277" t="s">
        <v>4359</v>
      </c>
      <c r="C3277" t="s">
        <v>13</v>
      </c>
      <c r="D3277" t="s">
        <v>14</v>
      </c>
      <c r="E3277">
        <v>1</v>
      </c>
      <c r="F3277" s="2">
        <v>6781.25</v>
      </c>
      <c r="G3277" s="3">
        <v>13982</v>
      </c>
      <c r="H3277" s="3">
        <v>67.8125</v>
      </c>
      <c r="I3277" s="3">
        <v>318.71875</v>
      </c>
      <c r="J3277" s="3">
        <v>7167.78125</v>
      </c>
      <c r="K3277" s="3">
        <v>11027.35576923077</v>
      </c>
      <c r="L3277" s="4">
        <v>0.35000000000000003</v>
      </c>
    </row>
    <row r="3278" spans="1:12" x14ac:dyDescent="0.35">
      <c r="A3278" s="1" t="s">
        <v>5597</v>
      </c>
      <c r="B3278" t="s">
        <v>4329</v>
      </c>
      <c r="C3278" t="s">
        <v>363</v>
      </c>
      <c r="D3278" t="s">
        <v>364</v>
      </c>
      <c r="E3278">
        <v>1</v>
      </c>
      <c r="F3278" s="2">
        <v>3249</v>
      </c>
      <c r="G3278" s="3">
        <v>6699</v>
      </c>
      <c r="H3278" s="3">
        <v>32.49</v>
      </c>
      <c r="I3278" s="3">
        <v>152.703</v>
      </c>
      <c r="J3278" s="3">
        <v>3434.1929999999998</v>
      </c>
      <c r="K3278" s="3">
        <v>5283.373846153846</v>
      </c>
      <c r="L3278" s="4">
        <v>0.35000000000000003</v>
      </c>
    </row>
    <row r="3279" spans="1:12" x14ac:dyDescent="0.35">
      <c r="A3279" s="1" t="s">
        <v>5598</v>
      </c>
      <c r="B3279" t="s">
        <v>5599</v>
      </c>
      <c r="C3279" t="s">
        <v>363</v>
      </c>
      <c r="D3279" t="s">
        <v>364</v>
      </c>
      <c r="E3279">
        <v>1</v>
      </c>
      <c r="F3279" s="2">
        <v>270.99</v>
      </c>
      <c r="G3279" s="3">
        <v>559</v>
      </c>
      <c r="H3279" s="3">
        <v>2.7099000000000002</v>
      </c>
      <c r="I3279" s="3">
        <v>12.73653</v>
      </c>
      <c r="J3279" s="3">
        <v>286.43643000000003</v>
      </c>
      <c r="K3279" s="3">
        <v>440.67143076923082</v>
      </c>
      <c r="L3279" s="4">
        <v>0.35000000000000003</v>
      </c>
    </row>
    <row r="3280" spans="1:12" x14ac:dyDescent="0.35">
      <c r="A3280" s="1" t="s">
        <v>5600</v>
      </c>
      <c r="B3280" t="s">
        <v>3110</v>
      </c>
      <c r="C3280" t="s">
        <v>363</v>
      </c>
      <c r="D3280" t="s">
        <v>364</v>
      </c>
      <c r="E3280">
        <v>1</v>
      </c>
      <c r="F3280" s="2">
        <v>262.99</v>
      </c>
      <c r="G3280" s="3">
        <v>543</v>
      </c>
      <c r="H3280" s="3">
        <v>2.6299000000000001</v>
      </c>
      <c r="I3280" s="3">
        <v>12.360530000000001</v>
      </c>
      <c r="J3280" s="3">
        <v>277.98043000000001</v>
      </c>
      <c r="K3280" s="3">
        <v>427.66219999999998</v>
      </c>
      <c r="L3280" s="4">
        <v>0.34999999999999992</v>
      </c>
    </row>
    <row r="3281" spans="1:12" x14ac:dyDescent="0.35">
      <c r="A3281" s="1" t="s">
        <v>5601</v>
      </c>
      <c r="B3281" t="s">
        <v>5602</v>
      </c>
      <c r="C3281" t="s">
        <v>363</v>
      </c>
      <c r="D3281" t="s">
        <v>364</v>
      </c>
      <c r="E3281">
        <v>1</v>
      </c>
      <c r="F3281" s="2">
        <v>270.99</v>
      </c>
      <c r="G3281" s="3">
        <v>559</v>
      </c>
      <c r="H3281" s="3">
        <v>2.7099000000000002</v>
      </c>
      <c r="I3281" s="3">
        <v>12.73653</v>
      </c>
      <c r="J3281" s="3">
        <v>286.43643000000003</v>
      </c>
      <c r="K3281" s="3">
        <v>440.67143076923082</v>
      </c>
      <c r="L3281" s="4">
        <v>0.35000000000000003</v>
      </c>
    </row>
    <row r="3282" spans="1:12" x14ac:dyDescent="0.35">
      <c r="A3282" s="1" t="s">
        <v>5603</v>
      </c>
      <c r="B3282" t="s">
        <v>4329</v>
      </c>
      <c r="C3282" t="s">
        <v>363</v>
      </c>
      <c r="D3282" t="s">
        <v>364</v>
      </c>
      <c r="E3282">
        <v>1</v>
      </c>
      <c r="F3282" s="2">
        <v>262.99</v>
      </c>
      <c r="G3282" s="3">
        <v>543</v>
      </c>
      <c r="H3282" s="3">
        <v>2.6299000000000001</v>
      </c>
      <c r="I3282" s="3">
        <v>12.360530000000001</v>
      </c>
      <c r="J3282" s="3">
        <v>277.98043000000001</v>
      </c>
      <c r="K3282" s="3">
        <v>427.66219999999998</v>
      </c>
      <c r="L3282" s="4">
        <v>0.34999999999999992</v>
      </c>
    </row>
    <row r="3283" spans="1:12" x14ac:dyDescent="0.35">
      <c r="A3283" s="1" t="s">
        <v>5604</v>
      </c>
      <c r="B3283" t="s">
        <v>3104</v>
      </c>
      <c r="C3283" t="s">
        <v>363</v>
      </c>
      <c r="D3283" t="s">
        <v>364</v>
      </c>
      <c r="E3283">
        <v>1</v>
      </c>
      <c r="F3283" s="2">
        <v>5596</v>
      </c>
      <c r="G3283" s="3">
        <v>13698.081</v>
      </c>
      <c r="H3283" s="3">
        <v>55.96</v>
      </c>
      <c r="I3283" s="3">
        <v>263.012</v>
      </c>
      <c r="J3283" s="3">
        <v>5914.9719999999998</v>
      </c>
      <c r="K3283" s="3">
        <v>9099.956923076923</v>
      </c>
      <c r="L3283" s="4">
        <v>0.35000000000000003</v>
      </c>
    </row>
    <row r="3284" spans="1:12" x14ac:dyDescent="0.35">
      <c r="A3284" s="1" t="s">
        <v>5605</v>
      </c>
      <c r="B3284" t="s">
        <v>5606</v>
      </c>
      <c r="C3284" t="s">
        <v>363</v>
      </c>
      <c r="D3284" t="s">
        <v>364</v>
      </c>
      <c r="E3284">
        <v>1</v>
      </c>
      <c r="F3284" s="2">
        <v>2169</v>
      </c>
      <c r="G3284" s="3">
        <v>4473</v>
      </c>
      <c r="H3284" s="3">
        <v>21.69</v>
      </c>
      <c r="I3284" s="3">
        <v>101.943</v>
      </c>
      <c r="J3284" s="3">
        <v>2292.6330000000003</v>
      </c>
      <c r="K3284" s="3">
        <v>3527.1276923076925</v>
      </c>
      <c r="L3284" s="4">
        <v>0.35</v>
      </c>
    </row>
    <row r="3285" spans="1:12" x14ac:dyDescent="0.35">
      <c r="A3285" s="1" t="s">
        <v>5607</v>
      </c>
      <c r="B3285" t="s">
        <v>3110</v>
      </c>
      <c r="C3285" t="s">
        <v>363</v>
      </c>
      <c r="D3285" t="s">
        <v>364</v>
      </c>
      <c r="E3285">
        <v>1</v>
      </c>
      <c r="F3285" s="2">
        <v>2099</v>
      </c>
      <c r="G3285" s="3">
        <v>4328</v>
      </c>
      <c r="H3285" s="3">
        <v>20.990000000000002</v>
      </c>
      <c r="I3285" s="3">
        <v>98.653000000000006</v>
      </c>
      <c r="J3285" s="3">
        <v>2218.6429999999996</v>
      </c>
      <c r="K3285" s="3">
        <v>3413.2969230769222</v>
      </c>
      <c r="L3285" s="4">
        <v>0.35</v>
      </c>
    </row>
    <row r="3286" spans="1:12" x14ac:dyDescent="0.35">
      <c r="A3286" s="1" t="s">
        <v>5608</v>
      </c>
      <c r="B3286" t="s">
        <v>4329</v>
      </c>
      <c r="C3286" t="s">
        <v>363</v>
      </c>
      <c r="D3286" t="s">
        <v>364</v>
      </c>
      <c r="E3286">
        <v>1</v>
      </c>
      <c r="F3286" s="2">
        <v>7569</v>
      </c>
      <c r="G3286" s="3">
        <v>15607</v>
      </c>
      <c r="H3286" s="3">
        <v>75.69</v>
      </c>
      <c r="I3286" s="3">
        <v>355.74299999999999</v>
      </c>
      <c r="J3286" s="3">
        <v>8000.433</v>
      </c>
      <c r="K3286" s="3">
        <v>12308.358461538461</v>
      </c>
      <c r="L3286" s="4">
        <v>0.35</v>
      </c>
    </row>
    <row r="3287" spans="1:12" x14ac:dyDescent="0.35">
      <c r="A3287" s="1" t="s">
        <v>5609</v>
      </c>
      <c r="B3287" t="s">
        <v>3113</v>
      </c>
      <c r="C3287" t="s">
        <v>363</v>
      </c>
      <c r="D3287" t="s">
        <v>364</v>
      </c>
      <c r="E3287">
        <v>1</v>
      </c>
      <c r="F3287" s="2">
        <v>7569</v>
      </c>
      <c r="G3287" s="3">
        <v>15607</v>
      </c>
      <c r="H3287" s="3">
        <v>75.69</v>
      </c>
      <c r="I3287" s="3">
        <v>355.74299999999999</v>
      </c>
      <c r="J3287" s="3">
        <v>8000.433</v>
      </c>
      <c r="K3287" s="3">
        <v>12308.358461538461</v>
      </c>
      <c r="L3287" s="4">
        <v>0.35</v>
      </c>
    </row>
    <row r="3288" spans="1:12" x14ac:dyDescent="0.35">
      <c r="A3288" s="1" t="s">
        <v>5610</v>
      </c>
      <c r="B3288" t="s">
        <v>5611</v>
      </c>
      <c r="C3288" t="s">
        <v>363</v>
      </c>
      <c r="D3288" t="s">
        <v>364</v>
      </c>
      <c r="E3288">
        <v>1</v>
      </c>
      <c r="F3288" s="2">
        <v>0.01</v>
      </c>
      <c r="G3288" s="3">
        <v>136.37119999999999</v>
      </c>
      <c r="H3288" s="3">
        <v>1E-4</v>
      </c>
      <c r="I3288" s="3">
        <v>4.6999999999999999E-4</v>
      </c>
      <c r="J3288" s="3">
        <v>1.057E-2</v>
      </c>
      <c r="K3288" s="3">
        <v>1.6261538461538459E-2</v>
      </c>
      <c r="L3288" s="4">
        <v>0.34999999999999992</v>
      </c>
    </row>
    <row r="3289" spans="1:12" x14ac:dyDescent="0.35">
      <c r="A3289" s="1" t="s">
        <v>5612</v>
      </c>
      <c r="B3289" t="s">
        <v>5613</v>
      </c>
      <c r="C3289" t="s">
        <v>13</v>
      </c>
      <c r="D3289" t="s">
        <v>14</v>
      </c>
      <c r="E3289">
        <v>1</v>
      </c>
      <c r="F3289" s="2">
        <v>234</v>
      </c>
      <c r="G3289" s="3">
        <v>572.79039999999998</v>
      </c>
      <c r="H3289" s="3">
        <v>2.34</v>
      </c>
      <c r="I3289" s="3">
        <v>10.997999999999999</v>
      </c>
      <c r="J3289" s="3">
        <v>247.33799999999999</v>
      </c>
      <c r="K3289" s="3">
        <v>380.52</v>
      </c>
      <c r="L3289" s="4">
        <v>0.35</v>
      </c>
    </row>
    <row r="3290" spans="1:12" x14ac:dyDescent="0.35">
      <c r="A3290" s="1" t="s">
        <v>5614</v>
      </c>
      <c r="B3290" t="s">
        <v>5615</v>
      </c>
      <c r="C3290" t="s">
        <v>13</v>
      </c>
      <c r="D3290" t="s">
        <v>14</v>
      </c>
      <c r="E3290">
        <v>1</v>
      </c>
      <c r="F3290" s="2">
        <v>575</v>
      </c>
      <c r="G3290" s="3">
        <v>1256.7</v>
      </c>
      <c r="H3290" s="3">
        <v>5.75</v>
      </c>
      <c r="I3290" s="3">
        <v>27.024999999999999</v>
      </c>
      <c r="J3290" s="3">
        <v>607.77499999999998</v>
      </c>
      <c r="K3290" s="3">
        <v>935.03846153846143</v>
      </c>
      <c r="L3290" s="4">
        <v>0.35</v>
      </c>
    </row>
    <row r="3291" spans="1:12" x14ac:dyDescent="0.35">
      <c r="A3291" s="1" t="s">
        <v>5616</v>
      </c>
      <c r="B3291" t="s">
        <v>5617</v>
      </c>
      <c r="C3291" t="s">
        <v>13</v>
      </c>
      <c r="D3291" t="s">
        <v>14</v>
      </c>
      <c r="E3291">
        <v>1</v>
      </c>
      <c r="F3291" s="2">
        <v>1512</v>
      </c>
      <c r="G3291" s="3">
        <v>3701.1296000000002</v>
      </c>
      <c r="H3291" s="3">
        <v>15.120000000000001</v>
      </c>
      <c r="I3291" s="3">
        <v>71.064000000000007</v>
      </c>
      <c r="J3291" s="3">
        <v>1598.184</v>
      </c>
      <c r="K3291" s="3">
        <v>2458.7446153846154</v>
      </c>
      <c r="L3291" s="4">
        <v>0.35000000000000003</v>
      </c>
    </row>
    <row r="3292" spans="1:12" x14ac:dyDescent="0.35">
      <c r="A3292" s="1" t="s">
        <v>5618</v>
      </c>
      <c r="B3292" t="s">
        <v>5619</v>
      </c>
      <c r="C3292" t="s">
        <v>13</v>
      </c>
      <c r="D3292" t="s">
        <v>14</v>
      </c>
      <c r="E3292">
        <v>1</v>
      </c>
      <c r="F3292" s="2">
        <v>1288</v>
      </c>
      <c r="G3292" s="3">
        <v>3152.8112000000001</v>
      </c>
      <c r="H3292" s="3">
        <v>12.88</v>
      </c>
      <c r="I3292" s="3">
        <v>60.536000000000001</v>
      </c>
      <c r="J3292" s="3">
        <v>1361.4160000000002</v>
      </c>
      <c r="K3292" s="3">
        <v>2094.4861538461541</v>
      </c>
      <c r="L3292" s="4">
        <v>0.35000000000000003</v>
      </c>
    </row>
    <row r="3293" spans="1:12" x14ac:dyDescent="0.35">
      <c r="A3293" s="1" t="s">
        <v>5620</v>
      </c>
      <c r="B3293" t="s">
        <v>1563</v>
      </c>
      <c r="C3293" t="s">
        <v>34</v>
      </c>
      <c r="D3293" t="s">
        <v>35</v>
      </c>
      <c r="E3293">
        <v>1</v>
      </c>
      <c r="F3293" s="2">
        <v>873.24</v>
      </c>
      <c r="G3293" s="3">
        <v>2137.5423999999998</v>
      </c>
      <c r="H3293" s="3">
        <v>8.7324000000000002</v>
      </c>
      <c r="I3293" s="3">
        <v>41.042279999999998</v>
      </c>
      <c r="J3293" s="3">
        <v>923.01468</v>
      </c>
      <c r="K3293" s="3">
        <v>1420.0225846153846</v>
      </c>
      <c r="L3293" s="4">
        <v>0.35000000000000003</v>
      </c>
    </row>
    <row r="3294" spans="1:12" x14ac:dyDescent="0.35">
      <c r="A3294" s="1" t="s">
        <v>5621</v>
      </c>
      <c r="B3294" t="s">
        <v>2834</v>
      </c>
      <c r="C3294" t="s">
        <v>34</v>
      </c>
      <c r="D3294" t="s">
        <v>35</v>
      </c>
      <c r="E3294">
        <v>1</v>
      </c>
      <c r="F3294" s="2">
        <v>1527</v>
      </c>
      <c r="G3294" s="3">
        <v>3737.8431999999998</v>
      </c>
      <c r="H3294" s="3">
        <v>15.27</v>
      </c>
      <c r="I3294" s="3">
        <v>71.769000000000005</v>
      </c>
      <c r="J3294" s="3">
        <v>1614.039</v>
      </c>
      <c r="K3294" s="3">
        <v>2483.1369230769228</v>
      </c>
      <c r="L3294" s="4">
        <v>0.34999999999999992</v>
      </c>
    </row>
    <row r="3295" spans="1:12" x14ac:dyDescent="0.35">
      <c r="A3295" s="1" t="s">
        <v>5622</v>
      </c>
      <c r="B3295" t="s">
        <v>5623</v>
      </c>
      <c r="C3295" t="s">
        <v>13</v>
      </c>
      <c r="D3295" t="s">
        <v>14</v>
      </c>
      <c r="E3295">
        <v>1</v>
      </c>
      <c r="F3295" s="2">
        <v>256.88</v>
      </c>
      <c r="G3295" s="3">
        <v>532.40319999999997</v>
      </c>
      <c r="H3295" s="3">
        <v>2.5688</v>
      </c>
      <c r="I3295" s="3">
        <v>12.073359999999999</v>
      </c>
      <c r="J3295" s="3">
        <v>271.52215999999999</v>
      </c>
      <c r="K3295" s="3">
        <v>417.72639999999996</v>
      </c>
      <c r="L3295" s="4">
        <v>0.35</v>
      </c>
    </row>
    <row r="3296" spans="1:12" x14ac:dyDescent="0.35">
      <c r="A3296" s="1" t="s">
        <v>5624</v>
      </c>
      <c r="B3296" t="s">
        <v>5625</v>
      </c>
      <c r="C3296" t="s">
        <v>34</v>
      </c>
      <c r="D3296" t="s">
        <v>35</v>
      </c>
      <c r="E3296">
        <v>1</v>
      </c>
      <c r="F3296" s="2">
        <v>298.5</v>
      </c>
      <c r="G3296" s="3">
        <v>616</v>
      </c>
      <c r="H3296" s="3">
        <v>2.9849999999999999</v>
      </c>
      <c r="I3296" s="3">
        <v>14.029500000000001</v>
      </c>
      <c r="J3296" s="3">
        <v>315.5145</v>
      </c>
      <c r="K3296" s="3">
        <v>485.40692307692308</v>
      </c>
      <c r="L3296" s="4">
        <v>0.35000000000000003</v>
      </c>
    </row>
    <row r="3297" spans="1:12" x14ac:dyDescent="0.35">
      <c r="A3297" s="1" t="s">
        <v>5626</v>
      </c>
      <c r="B3297" t="s">
        <v>5627</v>
      </c>
      <c r="C3297" t="s">
        <v>34</v>
      </c>
      <c r="D3297" t="s">
        <v>35</v>
      </c>
      <c r="E3297">
        <v>1</v>
      </c>
      <c r="F3297" s="2">
        <v>2911.35</v>
      </c>
      <c r="G3297" s="3">
        <v>7126.5039999999999</v>
      </c>
      <c r="H3297" s="3">
        <v>29.113499999999998</v>
      </c>
      <c r="I3297" s="3">
        <v>136.83345</v>
      </c>
      <c r="J3297" s="3">
        <v>3077.2969499999999</v>
      </c>
      <c r="K3297" s="3">
        <v>4734.3029999999999</v>
      </c>
      <c r="L3297" s="4">
        <v>0.35</v>
      </c>
    </row>
    <row r="3298" spans="1:12" x14ac:dyDescent="0.35">
      <c r="A3298" s="1" t="s">
        <v>5628</v>
      </c>
      <c r="B3298" t="s">
        <v>5629</v>
      </c>
      <c r="C3298" t="s">
        <v>13</v>
      </c>
      <c r="D3298" t="s">
        <v>14</v>
      </c>
      <c r="E3298">
        <v>1</v>
      </c>
      <c r="F3298" s="2">
        <v>20.25</v>
      </c>
      <c r="G3298" s="3">
        <v>49.571199999999997</v>
      </c>
      <c r="H3298" s="3">
        <v>0.20250000000000001</v>
      </c>
      <c r="I3298" s="3">
        <v>0.95174999999999998</v>
      </c>
      <c r="J3298" s="3">
        <v>21.404250000000001</v>
      </c>
      <c r="K3298" s="3">
        <v>32.929615384615389</v>
      </c>
      <c r="L3298" s="4">
        <v>0.35000000000000003</v>
      </c>
    </row>
    <row r="3299" spans="1:12" x14ac:dyDescent="0.35">
      <c r="A3299" s="1" t="s">
        <v>5630</v>
      </c>
      <c r="B3299" t="s">
        <v>5631</v>
      </c>
      <c r="C3299" t="s">
        <v>1467</v>
      </c>
      <c r="D3299" t="s">
        <v>1468</v>
      </c>
      <c r="E3299">
        <v>1</v>
      </c>
      <c r="F3299" s="2">
        <v>7.83</v>
      </c>
      <c r="G3299" s="3">
        <v>17</v>
      </c>
      <c r="H3299" s="3">
        <v>7.8300000000000008E-2</v>
      </c>
      <c r="I3299" s="3">
        <v>0.36801</v>
      </c>
      <c r="J3299" s="3">
        <v>8.2763100000000005</v>
      </c>
      <c r="K3299" s="3">
        <v>12.732784615384615</v>
      </c>
      <c r="L3299" s="4">
        <v>0.34999999999999992</v>
      </c>
    </row>
    <row r="3300" spans="1:12" x14ac:dyDescent="0.35">
      <c r="A3300" s="1" t="s">
        <v>5632</v>
      </c>
      <c r="B3300" t="s">
        <v>5633</v>
      </c>
      <c r="C3300" t="s">
        <v>17</v>
      </c>
      <c r="D3300" t="s">
        <v>18</v>
      </c>
      <c r="E3300">
        <v>1</v>
      </c>
      <c r="F3300" s="2">
        <v>52</v>
      </c>
      <c r="G3300" s="3">
        <v>127.288</v>
      </c>
      <c r="H3300" s="3">
        <v>0.52</v>
      </c>
      <c r="I3300" s="3">
        <v>2.444</v>
      </c>
      <c r="J3300" s="3">
        <v>54.964000000000006</v>
      </c>
      <c r="K3300" s="3">
        <v>84.56</v>
      </c>
      <c r="L3300" s="4">
        <v>0.34999999999999992</v>
      </c>
    </row>
    <row r="3301" spans="1:12" x14ac:dyDescent="0.35">
      <c r="A3301" s="1" t="s">
        <v>5634</v>
      </c>
      <c r="B3301" t="s">
        <v>5635</v>
      </c>
      <c r="C3301" t="s">
        <v>13</v>
      </c>
      <c r="D3301" t="s">
        <v>14</v>
      </c>
      <c r="E3301">
        <v>1</v>
      </c>
      <c r="F3301" s="2">
        <v>1162</v>
      </c>
      <c r="G3301" s="3">
        <v>2469.1296000000002</v>
      </c>
      <c r="H3301" s="3">
        <v>11.620000000000001</v>
      </c>
      <c r="I3301" s="3">
        <v>54.613999999999997</v>
      </c>
      <c r="J3301" s="3">
        <v>1228.2339999999999</v>
      </c>
      <c r="K3301" s="3">
        <v>1889.590769230769</v>
      </c>
      <c r="L3301" s="4">
        <v>0.34999999999999992</v>
      </c>
    </row>
    <row r="3302" spans="1:12" x14ac:dyDescent="0.35">
      <c r="A3302" s="1" t="s">
        <v>5636</v>
      </c>
      <c r="B3302" t="s">
        <v>5637</v>
      </c>
      <c r="C3302" t="s">
        <v>17</v>
      </c>
      <c r="D3302" t="s">
        <v>18</v>
      </c>
      <c r="E3302">
        <v>1</v>
      </c>
      <c r="F3302" s="2">
        <v>305</v>
      </c>
      <c r="G3302" s="3">
        <v>746.59199999999998</v>
      </c>
      <c r="H3302" s="3">
        <v>3.0500000000000003</v>
      </c>
      <c r="I3302" s="3">
        <v>14.335000000000001</v>
      </c>
      <c r="J3302" s="3">
        <v>322.38499999999999</v>
      </c>
      <c r="K3302" s="3">
        <v>495.97692307692307</v>
      </c>
      <c r="L3302" s="4">
        <v>0.35000000000000003</v>
      </c>
    </row>
    <row r="3303" spans="1:12" x14ac:dyDescent="0.35">
      <c r="A3303" s="1" t="s">
        <v>5638</v>
      </c>
      <c r="B3303" t="s">
        <v>5639</v>
      </c>
      <c r="C3303" t="s">
        <v>17</v>
      </c>
      <c r="D3303" t="s">
        <v>18</v>
      </c>
      <c r="E3303">
        <v>1</v>
      </c>
      <c r="F3303" s="2">
        <v>5850</v>
      </c>
      <c r="G3303" s="3">
        <v>14319.838</v>
      </c>
      <c r="H3303" s="3">
        <v>58.5</v>
      </c>
      <c r="I3303" s="3">
        <v>274.95</v>
      </c>
      <c r="J3303" s="3">
        <v>6183.45</v>
      </c>
      <c r="K3303" s="3">
        <v>9513</v>
      </c>
      <c r="L3303" s="4">
        <v>0.35000000000000003</v>
      </c>
    </row>
    <row r="3304" spans="1:12" x14ac:dyDescent="0.35">
      <c r="A3304" s="1" t="s">
        <v>5640</v>
      </c>
      <c r="B3304" t="s">
        <v>5641</v>
      </c>
      <c r="C3304" t="s">
        <v>17</v>
      </c>
      <c r="D3304" t="s">
        <v>18</v>
      </c>
      <c r="E3304">
        <v>1</v>
      </c>
      <c r="F3304" s="2">
        <v>177.5</v>
      </c>
      <c r="G3304" s="3">
        <v>434.49279999999999</v>
      </c>
      <c r="H3304" s="3">
        <v>1.7750000000000001</v>
      </c>
      <c r="I3304" s="3">
        <v>8.3424999999999994</v>
      </c>
      <c r="J3304" s="3">
        <v>187.61750000000001</v>
      </c>
      <c r="K3304" s="3">
        <v>288.64230769230767</v>
      </c>
      <c r="L3304" s="4">
        <v>0.34999999999999992</v>
      </c>
    </row>
    <row r="3305" spans="1:12" x14ac:dyDescent="0.35">
      <c r="A3305" s="1" t="s">
        <v>5642</v>
      </c>
      <c r="B3305" t="s">
        <v>5643</v>
      </c>
      <c r="C3305" t="s">
        <v>17</v>
      </c>
      <c r="D3305" t="s">
        <v>18</v>
      </c>
      <c r="E3305">
        <v>1</v>
      </c>
      <c r="F3305" s="2">
        <v>195</v>
      </c>
      <c r="G3305" s="3">
        <v>477.33280000000002</v>
      </c>
      <c r="H3305" s="3">
        <v>1.95</v>
      </c>
      <c r="I3305" s="3">
        <v>9.1649999999999991</v>
      </c>
      <c r="J3305" s="3">
        <v>206.11499999999998</v>
      </c>
      <c r="K3305" s="3">
        <v>317.09999999999997</v>
      </c>
      <c r="L3305" s="4">
        <v>0.35</v>
      </c>
    </row>
    <row r="3306" spans="1:12" x14ac:dyDescent="0.35">
      <c r="A3306" s="1" t="s">
        <v>5644</v>
      </c>
      <c r="B3306" t="s">
        <v>5645</v>
      </c>
      <c r="C3306" t="s">
        <v>1467</v>
      </c>
      <c r="D3306" t="s">
        <v>1468</v>
      </c>
      <c r="E3306">
        <v>1</v>
      </c>
      <c r="F3306" s="2">
        <v>25.29</v>
      </c>
      <c r="G3306" s="3">
        <v>89.36</v>
      </c>
      <c r="H3306" s="3">
        <v>0.25290000000000001</v>
      </c>
      <c r="I3306" s="3">
        <v>1.1886299999999999</v>
      </c>
      <c r="J3306" s="3">
        <v>26.731529999999999</v>
      </c>
      <c r="K3306" s="3">
        <v>41.125430769230768</v>
      </c>
      <c r="L3306" s="4">
        <v>0.35</v>
      </c>
    </row>
    <row r="3307" spans="1:12" x14ac:dyDescent="0.35">
      <c r="A3307" s="1" t="s">
        <v>5646</v>
      </c>
      <c r="B3307" t="s">
        <v>5647</v>
      </c>
      <c r="C3307" t="s">
        <v>21</v>
      </c>
      <c r="D3307" t="s">
        <v>22</v>
      </c>
      <c r="E3307">
        <v>1</v>
      </c>
      <c r="F3307" s="2">
        <v>1.97</v>
      </c>
      <c r="G3307" s="3">
        <v>8.7024000000000008</v>
      </c>
      <c r="H3307" s="3">
        <v>1.9699999999999999E-2</v>
      </c>
      <c r="I3307" s="3">
        <v>9.2590000000000006E-2</v>
      </c>
      <c r="J3307" s="3">
        <v>2.08229</v>
      </c>
      <c r="K3307" s="3">
        <v>3.2035230769230769</v>
      </c>
      <c r="L3307" s="4">
        <v>0.35000000000000003</v>
      </c>
    </row>
    <row r="3308" spans="1:12" x14ac:dyDescent="0.35">
      <c r="A3308" s="1" t="s">
        <v>5648</v>
      </c>
      <c r="B3308" t="s">
        <v>5649</v>
      </c>
      <c r="C3308" t="s">
        <v>13</v>
      </c>
      <c r="D3308" t="s">
        <v>14</v>
      </c>
      <c r="E3308">
        <v>1</v>
      </c>
      <c r="F3308" s="2">
        <v>179.76</v>
      </c>
      <c r="G3308" s="3">
        <v>371</v>
      </c>
      <c r="H3308" s="3">
        <v>1.7975999999999999</v>
      </c>
      <c r="I3308" s="3">
        <v>8.4487199999999998</v>
      </c>
      <c r="J3308" s="3">
        <v>190.00631999999999</v>
      </c>
      <c r="K3308" s="3">
        <v>292.31741538461534</v>
      </c>
      <c r="L3308" s="4">
        <v>0.35</v>
      </c>
    </row>
    <row r="3309" spans="1:12" x14ac:dyDescent="0.35">
      <c r="A3309" s="1" t="s">
        <v>5650</v>
      </c>
      <c r="B3309" t="s">
        <v>1794</v>
      </c>
      <c r="C3309" t="s">
        <v>21</v>
      </c>
      <c r="D3309" t="s">
        <v>22</v>
      </c>
      <c r="E3309">
        <v>1</v>
      </c>
      <c r="F3309" s="2">
        <v>4179.5</v>
      </c>
      <c r="G3309" s="3">
        <v>10230.728999999999</v>
      </c>
      <c r="H3309" s="3">
        <v>41.795000000000002</v>
      </c>
      <c r="I3309" s="3">
        <v>196.4365</v>
      </c>
      <c r="J3309" s="3">
        <v>4417.7314999999999</v>
      </c>
      <c r="K3309" s="3">
        <v>6796.5099999999993</v>
      </c>
      <c r="L3309" s="4">
        <v>0.35</v>
      </c>
    </row>
    <row r="3310" spans="1:12" x14ac:dyDescent="0.35">
      <c r="A3310" s="1" t="s">
        <v>5651</v>
      </c>
      <c r="B3310" t="s">
        <v>1794</v>
      </c>
      <c r="C3310" t="s">
        <v>21</v>
      </c>
      <c r="D3310" t="s">
        <v>22</v>
      </c>
      <c r="E3310">
        <v>1</v>
      </c>
      <c r="F3310" s="2">
        <v>4160</v>
      </c>
      <c r="G3310" s="3">
        <v>10182.995000000001</v>
      </c>
      <c r="H3310" s="3">
        <v>41.6</v>
      </c>
      <c r="I3310" s="3">
        <v>195.52</v>
      </c>
      <c r="J3310" s="3">
        <v>4397.1200000000008</v>
      </c>
      <c r="K3310" s="3">
        <v>6764.8000000000011</v>
      </c>
      <c r="L3310" s="4">
        <v>0.35</v>
      </c>
    </row>
    <row r="3311" spans="1:12" x14ac:dyDescent="0.35">
      <c r="A3311" s="1" t="s">
        <v>5652</v>
      </c>
      <c r="B3311" t="s">
        <v>5653</v>
      </c>
      <c r="C3311" t="s">
        <v>21</v>
      </c>
      <c r="D3311" t="s">
        <v>22</v>
      </c>
      <c r="E3311">
        <v>1</v>
      </c>
      <c r="F3311" s="2">
        <v>3880.5</v>
      </c>
      <c r="G3311" s="3">
        <v>9498.8207999999995</v>
      </c>
      <c r="H3311" s="3">
        <v>38.805</v>
      </c>
      <c r="I3311" s="3">
        <v>182.3835</v>
      </c>
      <c r="J3311" s="3">
        <v>4101.6885000000002</v>
      </c>
      <c r="K3311" s="3">
        <v>6310.29</v>
      </c>
      <c r="L3311" s="4">
        <v>0.35</v>
      </c>
    </row>
    <row r="3312" spans="1:12" x14ac:dyDescent="0.35">
      <c r="A3312" s="1" t="s">
        <v>5654</v>
      </c>
      <c r="B3312" t="s">
        <v>5655</v>
      </c>
      <c r="C3312" t="s">
        <v>21</v>
      </c>
      <c r="D3312" t="s">
        <v>22</v>
      </c>
      <c r="E3312">
        <v>1</v>
      </c>
      <c r="F3312" s="2">
        <v>4572.75</v>
      </c>
      <c r="G3312" s="3">
        <v>11193.335999999999</v>
      </c>
      <c r="H3312" s="3">
        <v>45.727499999999999</v>
      </c>
      <c r="I3312" s="3">
        <v>214.91925000000001</v>
      </c>
      <c r="J3312" s="3">
        <v>4833.3967499999999</v>
      </c>
      <c r="K3312" s="3">
        <v>7435.9949999999999</v>
      </c>
      <c r="L3312" s="4">
        <v>0.35000000000000003</v>
      </c>
    </row>
    <row r="3313" spans="1:12" x14ac:dyDescent="0.35">
      <c r="A3313" s="1" t="s">
        <v>5656</v>
      </c>
      <c r="B3313" t="s">
        <v>1804</v>
      </c>
      <c r="C3313" t="s">
        <v>21</v>
      </c>
      <c r="D3313" t="s">
        <v>22</v>
      </c>
      <c r="E3313">
        <v>1</v>
      </c>
      <c r="F3313" s="2">
        <v>3903.25</v>
      </c>
      <c r="G3313" s="3">
        <v>9554.5072</v>
      </c>
      <c r="H3313" s="3">
        <v>39.032499999999999</v>
      </c>
      <c r="I3313" s="3">
        <v>183.45275000000001</v>
      </c>
      <c r="J3313" s="3">
        <v>4125.7352499999997</v>
      </c>
      <c r="K3313" s="3">
        <v>6347.2849999999989</v>
      </c>
      <c r="L3313" s="4">
        <v>0.34999999999999992</v>
      </c>
    </row>
    <row r="3314" spans="1:12" x14ac:dyDescent="0.35">
      <c r="A3314" s="1" t="s">
        <v>5657</v>
      </c>
      <c r="B3314" t="s">
        <v>5658</v>
      </c>
      <c r="C3314" t="s">
        <v>21</v>
      </c>
      <c r="D3314" t="s">
        <v>22</v>
      </c>
      <c r="E3314">
        <v>1</v>
      </c>
      <c r="F3314" s="2">
        <v>3581.5</v>
      </c>
      <c r="G3314" s="3">
        <v>8766.9231999999993</v>
      </c>
      <c r="H3314" s="3">
        <v>35.814999999999998</v>
      </c>
      <c r="I3314" s="3">
        <v>168.3305</v>
      </c>
      <c r="J3314" s="3">
        <v>3785.6455000000001</v>
      </c>
      <c r="K3314" s="3">
        <v>5824.07</v>
      </c>
      <c r="L3314" s="4">
        <v>0.35</v>
      </c>
    </row>
    <row r="3315" spans="1:12" x14ac:dyDescent="0.35">
      <c r="A3315" s="1" t="s">
        <v>5659</v>
      </c>
      <c r="B3315" t="s">
        <v>5660</v>
      </c>
      <c r="C3315" t="s">
        <v>21</v>
      </c>
      <c r="D3315" t="s">
        <v>22</v>
      </c>
      <c r="E3315">
        <v>1</v>
      </c>
      <c r="F3315" s="2">
        <v>5037.5</v>
      </c>
      <c r="G3315" s="3">
        <v>12330.964</v>
      </c>
      <c r="H3315" s="3">
        <v>50.375</v>
      </c>
      <c r="I3315" s="3">
        <v>236.76249999999999</v>
      </c>
      <c r="J3315" s="3">
        <v>5324.6374999999998</v>
      </c>
      <c r="K3315" s="3">
        <v>8191.7499999999991</v>
      </c>
      <c r="L3315" s="4">
        <v>0.35</v>
      </c>
    </row>
    <row r="3316" spans="1:12" x14ac:dyDescent="0.35">
      <c r="A3316" s="1" t="s">
        <v>5661</v>
      </c>
      <c r="B3316" t="s">
        <v>5662</v>
      </c>
      <c r="C3316" t="s">
        <v>21</v>
      </c>
      <c r="D3316" t="s">
        <v>22</v>
      </c>
      <c r="E3316">
        <v>1</v>
      </c>
      <c r="F3316" s="2">
        <v>5294.25</v>
      </c>
      <c r="G3316" s="3">
        <v>12959.451999999999</v>
      </c>
      <c r="H3316" s="3">
        <v>52.942500000000003</v>
      </c>
      <c r="I3316" s="3">
        <v>248.82974999999999</v>
      </c>
      <c r="J3316" s="3">
        <v>5596.02225</v>
      </c>
      <c r="K3316" s="3">
        <v>8609.2649999999994</v>
      </c>
      <c r="L3316" s="4">
        <v>0.35</v>
      </c>
    </row>
    <row r="3317" spans="1:12" x14ac:dyDescent="0.35">
      <c r="A3317" s="1" t="s">
        <v>5663</v>
      </c>
      <c r="B3317" t="s">
        <v>5664</v>
      </c>
      <c r="C3317" t="s">
        <v>21</v>
      </c>
      <c r="D3317" t="s">
        <v>22</v>
      </c>
      <c r="E3317">
        <v>1</v>
      </c>
      <c r="F3317" s="2">
        <v>5125.25</v>
      </c>
      <c r="G3317" s="3">
        <v>12545.77</v>
      </c>
      <c r="H3317" s="3">
        <v>51.252499999999998</v>
      </c>
      <c r="I3317" s="3">
        <v>240.88675000000001</v>
      </c>
      <c r="J3317" s="3">
        <v>5417.3892499999993</v>
      </c>
      <c r="K3317" s="3">
        <v>8334.4449999999979</v>
      </c>
      <c r="L3317" s="4">
        <v>0.34999999999999992</v>
      </c>
    </row>
    <row r="3318" spans="1:12" x14ac:dyDescent="0.35">
      <c r="A3318" s="1" t="s">
        <v>5665</v>
      </c>
      <c r="B3318" t="s">
        <v>3213</v>
      </c>
      <c r="C3318" t="s">
        <v>21</v>
      </c>
      <c r="D3318" t="s">
        <v>22</v>
      </c>
      <c r="E3318">
        <v>1</v>
      </c>
      <c r="F3318" s="2">
        <v>4348.5</v>
      </c>
      <c r="G3318" s="3">
        <v>10644.412</v>
      </c>
      <c r="H3318" s="3">
        <v>43.484999999999999</v>
      </c>
      <c r="I3318" s="3">
        <v>204.37950000000001</v>
      </c>
      <c r="J3318" s="3">
        <v>4596.3644999999997</v>
      </c>
      <c r="K3318" s="3">
        <v>7071.329999999999</v>
      </c>
      <c r="L3318" s="4">
        <v>0.35</v>
      </c>
    </row>
    <row r="3319" spans="1:12" x14ac:dyDescent="0.35">
      <c r="A3319" s="1" t="s">
        <v>5666</v>
      </c>
      <c r="B3319" t="s">
        <v>3209</v>
      </c>
      <c r="C3319" t="s">
        <v>21</v>
      </c>
      <c r="D3319" t="s">
        <v>22</v>
      </c>
      <c r="E3319">
        <v>1</v>
      </c>
      <c r="F3319" s="2">
        <v>4517.5</v>
      </c>
      <c r="G3319" s="3">
        <v>11058.096</v>
      </c>
      <c r="H3319" s="3">
        <v>45.175000000000004</v>
      </c>
      <c r="I3319" s="3">
        <v>212.32249999999999</v>
      </c>
      <c r="J3319" s="3">
        <v>4774.9975000000004</v>
      </c>
      <c r="K3319" s="3">
        <v>7346.1500000000005</v>
      </c>
      <c r="L3319" s="4">
        <v>0.35</v>
      </c>
    </row>
    <row r="3320" spans="1:12" x14ac:dyDescent="0.35">
      <c r="A3320" s="1" t="s">
        <v>5667</v>
      </c>
      <c r="B3320" t="s">
        <v>5668</v>
      </c>
      <c r="C3320" t="s">
        <v>21</v>
      </c>
      <c r="D3320" t="s">
        <v>22</v>
      </c>
      <c r="E3320">
        <v>1</v>
      </c>
      <c r="F3320" s="2">
        <v>4452.5</v>
      </c>
      <c r="G3320" s="3">
        <v>10898.987999999999</v>
      </c>
      <c r="H3320" s="3">
        <v>44.524999999999999</v>
      </c>
      <c r="I3320" s="3">
        <v>209.26750000000001</v>
      </c>
      <c r="J3320" s="3">
        <v>4706.2924999999996</v>
      </c>
      <c r="K3320" s="3">
        <v>7240.4499999999989</v>
      </c>
      <c r="L3320" s="4">
        <v>0.35</v>
      </c>
    </row>
    <row r="3321" spans="1:12" x14ac:dyDescent="0.35">
      <c r="A3321" s="1" t="s">
        <v>5669</v>
      </c>
      <c r="B3321" t="s">
        <v>5670</v>
      </c>
      <c r="C3321" t="s">
        <v>21</v>
      </c>
      <c r="D3321" t="s">
        <v>22</v>
      </c>
      <c r="E3321">
        <v>1</v>
      </c>
      <c r="F3321" s="2">
        <v>5840.25</v>
      </c>
      <c r="G3321" s="3">
        <v>14295.971</v>
      </c>
      <c r="H3321" s="3">
        <v>58.402500000000003</v>
      </c>
      <c r="I3321" s="3">
        <v>274.49175000000002</v>
      </c>
      <c r="J3321" s="3">
        <v>6173.1442500000003</v>
      </c>
      <c r="K3321" s="3">
        <v>9497.1450000000004</v>
      </c>
      <c r="L3321" s="4">
        <v>0.35</v>
      </c>
    </row>
    <row r="3322" spans="1:12" x14ac:dyDescent="0.35">
      <c r="A3322" s="1" t="s">
        <v>5671</v>
      </c>
      <c r="B3322" t="s">
        <v>5672</v>
      </c>
      <c r="C3322" t="s">
        <v>21</v>
      </c>
      <c r="D3322" t="s">
        <v>22</v>
      </c>
      <c r="E3322">
        <v>1</v>
      </c>
      <c r="F3322" s="2">
        <v>5122</v>
      </c>
      <c r="G3322" s="3">
        <v>12537.806</v>
      </c>
      <c r="H3322" s="3">
        <v>51.22</v>
      </c>
      <c r="I3322" s="3">
        <v>240.73400000000001</v>
      </c>
      <c r="J3322" s="3">
        <v>5413.9540000000006</v>
      </c>
      <c r="K3322" s="3">
        <v>8329.16</v>
      </c>
      <c r="L3322" s="4">
        <v>0.34999999999999992</v>
      </c>
    </row>
    <row r="3323" spans="1:12" x14ac:dyDescent="0.35">
      <c r="A3323" s="1" t="s">
        <v>5673</v>
      </c>
      <c r="B3323" t="s">
        <v>5674</v>
      </c>
      <c r="C3323" t="s">
        <v>21</v>
      </c>
      <c r="D3323" t="s">
        <v>22</v>
      </c>
      <c r="E3323">
        <v>1</v>
      </c>
      <c r="F3323" s="2">
        <v>4585.75</v>
      </c>
      <c r="G3323" s="3">
        <v>11225.155000000001</v>
      </c>
      <c r="H3323" s="3">
        <v>45.857500000000002</v>
      </c>
      <c r="I3323" s="3">
        <v>215.53025</v>
      </c>
      <c r="J3323" s="3">
        <v>4847.1377499999999</v>
      </c>
      <c r="K3323" s="3">
        <v>7457.1349999999993</v>
      </c>
      <c r="L3323" s="4">
        <v>0.35</v>
      </c>
    </row>
    <row r="3324" spans="1:12" x14ac:dyDescent="0.35">
      <c r="A3324" s="1" t="s">
        <v>5675</v>
      </c>
      <c r="B3324" t="s">
        <v>4372</v>
      </c>
      <c r="C3324" t="s">
        <v>13</v>
      </c>
      <c r="D3324" t="s">
        <v>14</v>
      </c>
      <c r="E3324">
        <v>1</v>
      </c>
      <c r="F3324" s="2">
        <v>299.04000000000002</v>
      </c>
      <c r="G3324" s="3">
        <v>617</v>
      </c>
      <c r="H3324" s="3">
        <v>2.9904000000000002</v>
      </c>
      <c r="I3324" s="3">
        <v>14.054880000000001</v>
      </c>
      <c r="J3324" s="3">
        <v>316.08528000000007</v>
      </c>
      <c r="K3324" s="3">
        <v>486.28504615384622</v>
      </c>
      <c r="L3324" s="4">
        <v>0.35</v>
      </c>
    </row>
    <row r="3325" spans="1:12" x14ac:dyDescent="0.35">
      <c r="A3325" s="1" t="s">
        <v>5676</v>
      </c>
      <c r="B3325" t="s">
        <v>5677</v>
      </c>
      <c r="C3325" t="s">
        <v>13</v>
      </c>
      <c r="D3325" t="s">
        <v>14</v>
      </c>
      <c r="E3325">
        <v>1</v>
      </c>
      <c r="F3325" s="2">
        <v>569.52</v>
      </c>
      <c r="G3325" s="3">
        <v>1175</v>
      </c>
      <c r="H3325" s="3">
        <v>5.6951999999999998</v>
      </c>
      <c r="I3325" s="3">
        <v>26.767440000000001</v>
      </c>
      <c r="J3325" s="3">
        <v>601.98263999999995</v>
      </c>
      <c r="K3325" s="3">
        <v>926.12713846153838</v>
      </c>
      <c r="L3325" s="4">
        <v>0.35</v>
      </c>
    </row>
    <row r="3326" spans="1:12" x14ac:dyDescent="0.35">
      <c r="A3326" s="1" t="s">
        <v>5678</v>
      </c>
      <c r="B3326" t="s">
        <v>5679</v>
      </c>
      <c r="C3326" t="s">
        <v>13</v>
      </c>
      <c r="D3326" t="s">
        <v>14</v>
      </c>
      <c r="E3326">
        <v>1</v>
      </c>
      <c r="F3326" s="2">
        <v>1355.76</v>
      </c>
      <c r="G3326" s="3">
        <v>2796</v>
      </c>
      <c r="H3326" s="3">
        <v>13.557600000000001</v>
      </c>
      <c r="I3326" s="3">
        <v>63.72072</v>
      </c>
      <c r="J3326" s="3">
        <v>1433.0383200000001</v>
      </c>
      <c r="K3326" s="3">
        <v>2204.6743384615384</v>
      </c>
      <c r="L3326" s="4">
        <v>0.34999999999999992</v>
      </c>
    </row>
    <row r="3327" spans="1:12" x14ac:dyDescent="0.35">
      <c r="A3327" s="1" t="s">
        <v>5680</v>
      </c>
      <c r="B3327" t="s">
        <v>4378</v>
      </c>
      <c r="C3327" t="s">
        <v>13</v>
      </c>
      <c r="D3327" t="s">
        <v>14</v>
      </c>
      <c r="E3327">
        <v>1</v>
      </c>
      <c r="F3327" s="2">
        <v>327.60000000000002</v>
      </c>
      <c r="G3327" s="3">
        <v>676</v>
      </c>
      <c r="H3327" s="3">
        <v>3.2760000000000002</v>
      </c>
      <c r="I3327" s="3">
        <v>15.397200000000002</v>
      </c>
      <c r="J3327" s="3">
        <v>346.27320000000003</v>
      </c>
      <c r="K3327" s="3">
        <v>532.72800000000007</v>
      </c>
      <c r="L3327" s="4">
        <v>0.35000000000000003</v>
      </c>
    </row>
    <row r="3328" spans="1:12" x14ac:dyDescent="0.35">
      <c r="A3328" s="1" t="s">
        <v>5681</v>
      </c>
      <c r="B3328" t="s">
        <v>5682</v>
      </c>
      <c r="C3328" t="s">
        <v>1467</v>
      </c>
      <c r="D3328" t="s">
        <v>1468</v>
      </c>
      <c r="E3328">
        <v>1</v>
      </c>
      <c r="F3328" s="2">
        <v>2.93</v>
      </c>
      <c r="G3328" s="3">
        <v>7</v>
      </c>
      <c r="H3328" s="3">
        <v>2.9300000000000003E-2</v>
      </c>
      <c r="I3328" s="3">
        <v>0.13771</v>
      </c>
      <c r="J3328" s="3">
        <v>3.09701</v>
      </c>
      <c r="K3328" s="3">
        <v>4.7646307692307692</v>
      </c>
      <c r="L3328" s="4">
        <v>0.35</v>
      </c>
    </row>
    <row r="3329" spans="1:12" x14ac:dyDescent="0.35">
      <c r="A3329" s="1" t="s">
        <v>5683</v>
      </c>
      <c r="B3329" t="s">
        <v>5684</v>
      </c>
      <c r="C3329" t="s">
        <v>21</v>
      </c>
      <c r="D3329" t="s">
        <v>22</v>
      </c>
      <c r="E3329">
        <v>1</v>
      </c>
      <c r="F3329" s="2">
        <v>2673</v>
      </c>
      <c r="G3329" s="3">
        <v>6543.0623999999998</v>
      </c>
      <c r="H3329" s="3">
        <v>26.73</v>
      </c>
      <c r="I3329" s="3">
        <v>125.631</v>
      </c>
      <c r="J3329" s="3">
        <v>2825.3609999999999</v>
      </c>
      <c r="K3329" s="3">
        <v>4346.7092307692301</v>
      </c>
      <c r="L3329" s="4">
        <v>0.34999999999999992</v>
      </c>
    </row>
    <row r="3330" spans="1:12" x14ac:dyDescent="0.35">
      <c r="A3330" s="1" t="s">
        <v>5685</v>
      </c>
      <c r="B3330" t="s">
        <v>5686</v>
      </c>
      <c r="C3330" t="s">
        <v>21</v>
      </c>
      <c r="D3330" t="s">
        <v>22</v>
      </c>
      <c r="E3330">
        <v>1</v>
      </c>
      <c r="F3330" s="2">
        <v>2790</v>
      </c>
      <c r="G3330" s="3">
        <v>6829.4575999999997</v>
      </c>
      <c r="H3330" s="3">
        <v>27.900000000000002</v>
      </c>
      <c r="I3330" s="3">
        <v>131.13</v>
      </c>
      <c r="J3330" s="3">
        <v>2949.03</v>
      </c>
      <c r="K3330" s="3">
        <v>4536.9692307692312</v>
      </c>
      <c r="L3330" s="4">
        <v>0.35000000000000003</v>
      </c>
    </row>
    <row r="3331" spans="1:12" x14ac:dyDescent="0.35">
      <c r="A3331" s="1" t="s">
        <v>5687</v>
      </c>
      <c r="B3331" t="s">
        <v>5688</v>
      </c>
      <c r="C3331" t="s">
        <v>13</v>
      </c>
      <c r="D3331" t="s">
        <v>14</v>
      </c>
      <c r="E3331">
        <v>1</v>
      </c>
      <c r="F3331" s="2">
        <v>658.56</v>
      </c>
      <c r="G3331" s="3">
        <v>1358</v>
      </c>
      <c r="H3331" s="3">
        <v>6.5855999999999995</v>
      </c>
      <c r="I3331" s="3">
        <v>30.952319999999997</v>
      </c>
      <c r="J3331" s="3">
        <v>696.09791999999993</v>
      </c>
      <c r="K3331" s="3">
        <v>1070.9198769230768</v>
      </c>
      <c r="L3331" s="4">
        <v>0.35</v>
      </c>
    </row>
    <row r="3332" spans="1:12" x14ac:dyDescent="0.35">
      <c r="A3332" s="1" t="s">
        <v>5689</v>
      </c>
      <c r="B3332" t="s">
        <v>5690</v>
      </c>
      <c r="C3332" t="s">
        <v>13</v>
      </c>
      <c r="D3332" t="s">
        <v>14</v>
      </c>
      <c r="E3332">
        <v>1</v>
      </c>
      <c r="F3332" s="2">
        <v>347.76</v>
      </c>
      <c r="G3332" s="3">
        <v>1376.2</v>
      </c>
      <c r="H3332" s="3">
        <v>3.4775999999999998</v>
      </c>
      <c r="I3332" s="3">
        <v>16.344719999999999</v>
      </c>
      <c r="J3332" s="3">
        <v>367.58231999999998</v>
      </c>
      <c r="K3332" s="3">
        <v>565.51126153846144</v>
      </c>
      <c r="L3332" s="4">
        <v>0.34999999999999992</v>
      </c>
    </row>
    <row r="3333" spans="1:12" x14ac:dyDescent="0.35">
      <c r="A3333" s="1" t="s">
        <v>5691</v>
      </c>
      <c r="B3333" t="s">
        <v>5692</v>
      </c>
      <c r="C3333" t="s">
        <v>13</v>
      </c>
      <c r="D3333" t="s">
        <v>14</v>
      </c>
      <c r="E3333">
        <v>1</v>
      </c>
      <c r="F3333" s="2">
        <v>223.44</v>
      </c>
      <c r="G3333" s="3">
        <v>884.22879999999998</v>
      </c>
      <c r="H3333" s="3">
        <v>2.2343999999999999</v>
      </c>
      <c r="I3333" s="3">
        <v>10.50168</v>
      </c>
      <c r="J3333" s="3">
        <v>236.17607999999998</v>
      </c>
      <c r="K3333" s="3">
        <v>363.34781538461533</v>
      </c>
      <c r="L3333" s="4">
        <v>0.34999999999999992</v>
      </c>
    </row>
    <row r="3334" spans="1:12" x14ac:dyDescent="0.35">
      <c r="A3334" s="1" t="s">
        <v>5693</v>
      </c>
      <c r="B3334" t="s">
        <v>5694</v>
      </c>
      <c r="C3334" t="s">
        <v>13</v>
      </c>
      <c r="D3334" t="s">
        <v>14</v>
      </c>
      <c r="E3334">
        <v>1</v>
      </c>
      <c r="F3334" s="2">
        <v>556.08000000000004</v>
      </c>
      <c r="G3334" s="3">
        <v>2200.5983999999999</v>
      </c>
      <c r="H3334" s="3">
        <v>5.5608000000000004</v>
      </c>
      <c r="I3334" s="3">
        <v>26.135760000000001</v>
      </c>
      <c r="J3334" s="3">
        <v>587.77656000000002</v>
      </c>
      <c r="K3334" s="3">
        <v>904.2716307692308</v>
      </c>
      <c r="L3334" s="4">
        <v>0.35</v>
      </c>
    </row>
    <row r="3335" spans="1:12" x14ac:dyDescent="0.35">
      <c r="A3335" s="1" t="s">
        <v>5695</v>
      </c>
      <c r="B3335" t="s">
        <v>5696</v>
      </c>
      <c r="C3335" t="s">
        <v>13</v>
      </c>
      <c r="D3335" t="s">
        <v>14</v>
      </c>
      <c r="E3335">
        <v>1</v>
      </c>
      <c r="F3335" s="2">
        <v>115.92</v>
      </c>
      <c r="G3335" s="3">
        <v>268.8</v>
      </c>
      <c r="H3335" s="3">
        <v>1.1592</v>
      </c>
      <c r="I3335" s="3">
        <v>5.4482400000000002</v>
      </c>
      <c r="J3335" s="3">
        <v>122.52744</v>
      </c>
      <c r="K3335" s="3">
        <v>188.50375384615384</v>
      </c>
      <c r="L3335" s="4">
        <v>0.35</v>
      </c>
    </row>
    <row r="3336" spans="1:12" x14ac:dyDescent="0.35">
      <c r="A3336" s="1" t="s">
        <v>5697</v>
      </c>
      <c r="B3336" t="s">
        <v>5698</v>
      </c>
      <c r="C3336" t="s">
        <v>13</v>
      </c>
      <c r="D3336" t="s">
        <v>14</v>
      </c>
      <c r="E3336">
        <v>1</v>
      </c>
      <c r="F3336" s="2">
        <v>68.88</v>
      </c>
      <c r="G3336" s="3">
        <v>160.16</v>
      </c>
      <c r="H3336" s="3">
        <v>0.68879999999999997</v>
      </c>
      <c r="I3336" s="3">
        <v>3.2373599999999998</v>
      </c>
      <c r="J3336" s="3">
        <v>72.806159999999991</v>
      </c>
      <c r="K3336" s="3">
        <v>112.0094769230769</v>
      </c>
      <c r="L3336" s="4">
        <v>0.35</v>
      </c>
    </row>
    <row r="3337" spans="1:12" x14ac:dyDescent="0.35">
      <c r="A3337" s="1" t="s">
        <v>5699</v>
      </c>
      <c r="B3337" t="s">
        <v>5700</v>
      </c>
      <c r="C3337" t="s">
        <v>21</v>
      </c>
      <c r="D3337" t="s">
        <v>22</v>
      </c>
      <c r="E3337">
        <v>1</v>
      </c>
      <c r="F3337" s="2">
        <v>1826.5</v>
      </c>
      <c r="G3337" s="3">
        <v>4470.9727999999996</v>
      </c>
      <c r="H3337" s="3">
        <v>18.265000000000001</v>
      </c>
      <c r="I3337" s="3">
        <v>85.845500000000001</v>
      </c>
      <c r="J3337" s="3">
        <v>1930.6105</v>
      </c>
      <c r="K3337" s="3">
        <v>2970.17</v>
      </c>
      <c r="L3337" s="4">
        <v>0.35000000000000003</v>
      </c>
    </row>
    <row r="3338" spans="1:12" x14ac:dyDescent="0.35">
      <c r="A3338" s="1" t="s">
        <v>5701</v>
      </c>
      <c r="B3338" t="s">
        <v>5702</v>
      </c>
      <c r="C3338" t="s">
        <v>21</v>
      </c>
      <c r="D3338" t="s">
        <v>22</v>
      </c>
      <c r="E3338">
        <v>1</v>
      </c>
      <c r="F3338" s="2">
        <v>2275</v>
      </c>
      <c r="G3338" s="3">
        <v>5568.8191999999999</v>
      </c>
      <c r="H3338" s="3">
        <v>22.75</v>
      </c>
      <c r="I3338" s="3">
        <v>106.925</v>
      </c>
      <c r="J3338" s="3">
        <v>2404.6750000000002</v>
      </c>
      <c r="K3338" s="3">
        <v>3699.5</v>
      </c>
      <c r="L3338" s="4">
        <v>0.35</v>
      </c>
    </row>
    <row r="3339" spans="1:12" x14ac:dyDescent="0.35">
      <c r="A3339" s="1" t="s">
        <v>5703</v>
      </c>
      <c r="B3339" t="s">
        <v>5704</v>
      </c>
      <c r="C3339" t="s">
        <v>21</v>
      </c>
      <c r="D3339" t="s">
        <v>22</v>
      </c>
      <c r="E3339">
        <v>1</v>
      </c>
      <c r="F3339" s="2">
        <v>1345.5</v>
      </c>
      <c r="G3339" s="3">
        <v>3293.5616</v>
      </c>
      <c r="H3339" s="3">
        <v>13.455</v>
      </c>
      <c r="I3339" s="3">
        <v>63.238500000000002</v>
      </c>
      <c r="J3339" s="3">
        <v>1422.1934999999999</v>
      </c>
      <c r="K3339" s="3">
        <v>2187.9899999999998</v>
      </c>
      <c r="L3339" s="4">
        <v>0.35</v>
      </c>
    </row>
    <row r="3340" spans="1:12" x14ac:dyDescent="0.35">
      <c r="A3340" s="1" t="s">
        <v>5705</v>
      </c>
      <c r="B3340" t="s">
        <v>5706</v>
      </c>
      <c r="C3340" t="s">
        <v>21</v>
      </c>
      <c r="D3340" t="s">
        <v>22</v>
      </c>
      <c r="E3340">
        <v>1</v>
      </c>
      <c r="F3340" s="2">
        <v>1439.75</v>
      </c>
      <c r="G3340" s="3">
        <v>3524.2703999999999</v>
      </c>
      <c r="H3340" s="3">
        <v>14.397500000000001</v>
      </c>
      <c r="I3340" s="3">
        <v>67.66825</v>
      </c>
      <c r="J3340" s="3">
        <v>1521.81575</v>
      </c>
      <c r="K3340" s="3">
        <v>2341.2550000000001</v>
      </c>
      <c r="L3340" s="4">
        <v>0.35000000000000003</v>
      </c>
    </row>
    <row r="3341" spans="1:12" x14ac:dyDescent="0.35">
      <c r="A3341" s="1" t="s">
        <v>5707</v>
      </c>
      <c r="B3341" t="s">
        <v>5708</v>
      </c>
      <c r="C3341" t="s">
        <v>21</v>
      </c>
      <c r="D3341" t="s">
        <v>22</v>
      </c>
      <c r="E3341">
        <v>1</v>
      </c>
      <c r="F3341" s="2">
        <v>1602.25</v>
      </c>
      <c r="G3341" s="3">
        <v>3922.0383999999999</v>
      </c>
      <c r="H3341" s="3">
        <v>16.022500000000001</v>
      </c>
      <c r="I3341" s="3">
        <v>75.305750000000003</v>
      </c>
      <c r="J3341" s="3">
        <v>1693.57825</v>
      </c>
      <c r="K3341" s="3">
        <v>2605.5050000000001</v>
      </c>
      <c r="L3341" s="4">
        <v>0.35000000000000003</v>
      </c>
    </row>
    <row r="3342" spans="1:12" x14ac:dyDescent="0.35">
      <c r="A3342" s="1" t="s">
        <v>5709</v>
      </c>
      <c r="B3342" t="s">
        <v>5710</v>
      </c>
      <c r="C3342" t="s">
        <v>21</v>
      </c>
      <c r="D3342" t="s">
        <v>22</v>
      </c>
      <c r="E3342">
        <v>1</v>
      </c>
      <c r="F3342" s="2">
        <v>2070.25</v>
      </c>
      <c r="G3342" s="3">
        <v>5067.6304</v>
      </c>
      <c r="H3342" s="3">
        <v>20.702500000000001</v>
      </c>
      <c r="I3342" s="3">
        <v>97.301749999999998</v>
      </c>
      <c r="J3342" s="3">
        <v>2188.25425</v>
      </c>
      <c r="K3342" s="3">
        <v>3366.5449999999996</v>
      </c>
      <c r="L3342" s="4">
        <v>0.34999999999999992</v>
      </c>
    </row>
    <row r="3343" spans="1:12" x14ac:dyDescent="0.35">
      <c r="A3343" s="1" t="s">
        <v>5711</v>
      </c>
      <c r="B3343" t="s">
        <v>5712</v>
      </c>
      <c r="C3343" t="s">
        <v>21</v>
      </c>
      <c r="D3343" t="s">
        <v>22</v>
      </c>
      <c r="E3343">
        <v>1</v>
      </c>
      <c r="F3343" s="2">
        <v>1761.5</v>
      </c>
      <c r="G3343" s="3">
        <v>4311.8656000000001</v>
      </c>
      <c r="H3343" s="3">
        <v>17.615000000000002</v>
      </c>
      <c r="I3343" s="3">
        <v>82.790499999999994</v>
      </c>
      <c r="J3343" s="3">
        <v>1861.9055000000001</v>
      </c>
      <c r="K3343" s="3">
        <v>2864.47</v>
      </c>
      <c r="L3343" s="4">
        <v>0.34999999999999992</v>
      </c>
    </row>
    <row r="3344" spans="1:12" x14ac:dyDescent="0.35">
      <c r="A3344" s="1" t="s">
        <v>5713</v>
      </c>
      <c r="B3344" t="s">
        <v>5714</v>
      </c>
      <c r="C3344" t="s">
        <v>21</v>
      </c>
      <c r="D3344" t="s">
        <v>22</v>
      </c>
      <c r="E3344">
        <v>1</v>
      </c>
      <c r="F3344" s="2">
        <v>1901.25</v>
      </c>
      <c r="G3344" s="3">
        <v>4653.9471999999996</v>
      </c>
      <c r="H3344" s="3">
        <v>19.012499999999999</v>
      </c>
      <c r="I3344" s="3">
        <v>89.358750000000001</v>
      </c>
      <c r="J3344" s="3">
        <v>2009.6212500000001</v>
      </c>
      <c r="K3344" s="3">
        <v>3091.7249999999999</v>
      </c>
      <c r="L3344" s="4">
        <v>0.34999999999999992</v>
      </c>
    </row>
    <row r="3345" spans="1:12" x14ac:dyDescent="0.35">
      <c r="A3345" s="1" t="s">
        <v>5715</v>
      </c>
      <c r="B3345" t="s">
        <v>5716</v>
      </c>
      <c r="C3345" t="s">
        <v>21</v>
      </c>
      <c r="D3345" t="s">
        <v>22</v>
      </c>
      <c r="E3345">
        <v>1</v>
      </c>
      <c r="F3345" s="2">
        <v>2895.75</v>
      </c>
      <c r="G3345" s="3">
        <v>7088.3231999999998</v>
      </c>
      <c r="H3345" s="3">
        <v>28.9575</v>
      </c>
      <c r="I3345" s="3">
        <v>136.10024999999999</v>
      </c>
      <c r="J3345" s="3">
        <v>3060.8077499999999</v>
      </c>
      <c r="K3345" s="3">
        <v>4708.9349999999995</v>
      </c>
      <c r="L3345" s="4">
        <v>0.34999999999999992</v>
      </c>
    </row>
    <row r="3346" spans="1:12" x14ac:dyDescent="0.35">
      <c r="A3346" s="1" t="s">
        <v>5717</v>
      </c>
      <c r="B3346" t="s">
        <v>5718</v>
      </c>
      <c r="C3346" t="s">
        <v>21</v>
      </c>
      <c r="D3346" t="s">
        <v>22</v>
      </c>
      <c r="E3346">
        <v>1</v>
      </c>
      <c r="F3346" s="2">
        <v>2320.5</v>
      </c>
      <c r="G3346" s="3">
        <v>5680.2031999999999</v>
      </c>
      <c r="H3346" s="3">
        <v>23.205000000000002</v>
      </c>
      <c r="I3346" s="3">
        <v>109.0635</v>
      </c>
      <c r="J3346" s="3">
        <v>2452.7685000000001</v>
      </c>
      <c r="K3346" s="3">
        <v>3773.4900000000002</v>
      </c>
      <c r="L3346" s="4">
        <v>0.35000000000000003</v>
      </c>
    </row>
    <row r="3347" spans="1:12" x14ac:dyDescent="0.35">
      <c r="A3347" s="1" t="s">
        <v>5719</v>
      </c>
      <c r="B3347" t="s">
        <v>4424</v>
      </c>
      <c r="C3347" t="s">
        <v>21</v>
      </c>
      <c r="D3347" t="s">
        <v>22</v>
      </c>
      <c r="E3347">
        <v>1</v>
      </c>
      <c r="F3347" s="2">
        <v>1501.5</v>
      </c>
      <c r="G3347" s="3">
        <v>3675.4256</v>
      </c>
      <c r="H3347" s="3">
        <v>15.015000000000001</v>
      </c>
      <c r="I3347" s="3">
        <v>70.570499999999996</v>
      </c>
      <c r="J3347" s="3">
        <v>1587.0855000000001</v>
      </c>
      <c r="K3347" s="3">
        <v>2441.67</v>
      </c>
      <c r="L3347" s="4">
        <v>0.35</v>
      </c>
    </row>
    <row r="3348" spans="1:12" x14ac:dyDescent="0.35">
      <c r="A3348" s="1" t="s">
        <v>5720</v>
      </c>
      <c r="B3348" t="s">
        <v>5721</v>
      </c>
      <c r="C3348" t="s">
        <v>21</v>
      </c>
      <c r="D3348" t="s">
        <v>22</v>
      </c>
      <c r="E3348">
        <v>1</v>
      </c>
      <c r="F3348" s="2">
        <v>1053</v>
      </c>
      <c r="G3348" s="3">
        <v>2577.5680000000002</v>
      </c>
      <c r="H3348" s="3">
        <v>10.53</v>
      </c>
      <c r="I3348" s="3">
        <v>49.491</v>
      </c>
      <c r="J3348" s="3">
        <v>1113.021</v>
      </c>
      <c r="K3348" s="3">
        <v>1712.34</v>
      </c>
      <c r="L3348" s="4">
        <v>0.35</v>
      </c>
    </row>
    <row r="3349" spans="1:12" x14ac:dyDescent="0.35">
      <c r="A3349" s="1" t="s">
        <v>5722</v>
      </c>
      <c r="B3349" t="s">
        <v>5723</v>
      </c>
      <c r="C3349" t="s">
        <v>21</v>
      </c>
      <c r="D3349" t="s">
        <v>22</v>
      </c>
      <c r="E3349">
        <v>1</v>
      </c>
      <c r="F3349" s="2">
        <v>2021.5</v>
      </c>
      <c r="G3349" s="3">
        <v>4948.2943999999998</v>
      </c>
      <c r="H3349" s="3">
        <v>20.215</v>
      </c>
      <c r="I3349" s="3">
        <v>95.010499999999993</v>
      </c>
      <c r="J3349" s="3">
        <v>2136.7255</v>
      </c>
      <c r="K3349" s="3">
        <v>3287.27</v>
      </c>
      <c r="L3349" s="4">
        <v>0.35</v>
      </c>
    </row>
    <row r="3350" spans="1:12" x14ac:dyDescent="0.35">
      <c r="A3350" s="1" t="s">
        <v>5724</v>
      </c>
      <c r="B3350" t="s">
        <v>4424</v>
      </c>
      <c r="C3350" t="s">
        <v>21</v>
      </c>
      <c r="D3350" t="s">
        <v>22</v>
      </c>
      <c r="E3350">
        <v>1</v>
      </c>
      <c r="F3350" s="2">
        <v>1956.5</v>
      </c>
      <c r="G3350" s="3">
        <v>4789.1872000000003</v>
      </c>
      <c r="H3350" s="3">
        <v>19.565000000000001</v>
      </c>
      <c r="I3350" s="3">
        <v>91.955500000000001</v>
      </c>
      <c r="J3350" s="3">
        <v>2068.0205000000001</v>
      </c>
      <c r="K3350" s="3">
        <v>3181.57</v>
      </c>
      <c r="L3350" s="4">
        <v>0.35000000000000003</v>
      </c>
    </row>
    <row r="3351" spans="1:12" x14ac:dyDescent="0.35">
      <c r="A3351" s="1" t="s">
        <v>5725</v>
      </c>
      <c r="B3351" t="s">
        <v>5726</v>
      </c>
      <c r="C3351" t="s">
        <v>21</v>
      </c>
      <c r="D3351" t="s">
        <v>22</v>
      </c>
      <c r="E3351">
        <v>1</v>
      </c>
      <c r="F3351" s="2">
        <v>1111.5</v>
      </c>
      <c r="G3351" s="3">
        <v>2720.7712000000001</v>
      </c>
      <c r="H3351" s="3">
        <v>11.115</v>
      </c>
      <c r="I3351" s="3">
        <v>52.240499999999997</v>
      </c>
      <c r="J3351" s="3">
        <v>1174.8555000000001</v>
      </c>
      <c r="K3351" s="3">
        <v>1807.47</v>
      </c>
      <c r="L3351" s="4">
        <v>0.34999999999999992</v>
      </c>
    </row>
    <row r="3352" spans="1:12" x14ac:dyDescent="0.35">
      <c r="A3352" s="1" t="s">
        <v>5727</v>
      </c>
      <c r="B3352" t="s">
        <v>5728</v>
      </c>
      <c r="C3352" t="s">
        <v>13</v>
      </c>
      <c r="D3352" t="s">
        <v>14</v>
      </c>
      <c r="E3352">
        <v>1</v>
      </c>
      <c r="F3352" s="2">
        <v>1942.08</v>
      </c>
      <c r="G3352" s="3">
        <v>7685.4624000000003</v>
      </c>
      <c r="H3352" s="3">
        <v>19.4208</v>
      </c>
      <c r="I3352" s="3">
        <v>91.277760000000001</v>
      </c>
      <c r="J3352" s="3">
        <v>2052.7785600000002</v>
      </c>
      <c r="K3352" s="3">
        <v>3158.1208615384617</v>
      </c>
      <c r="L3352" s="4">
        <v>0.35</v>
      </c>
    </row>
    <row r="3353" spans="1:12" x14ac:dyDescent="0.35">
      <c r="A3353" s="1" t="s">
        <v>5729</v>
      </c>
      <c r="B3353" t="s">
        <v>5730</v>
      </c>
      <c r="C3353" t="s">
        <v>21</v>
      </c>
      <c r="D3353" t="s">
        <v>22</v>
      </c>
      <c r="E3353">
        <v>1</v>
      </c>
      <c r="F3353" s="2">
        <v>2756</v>
      </c>
      <c r="G3353" s="3">
        <v>6746.2304000000004</v>
      </c>
      <c r="H3353" s="3">
        <v>27.560000000000002</v>
      </c>
      <c r="I3353" s="3">
        <v>129.53200000000001</v>
      </c>
      <c r="J3353" s="3">
        <v>2913.0920000000001</v>
      </c>
      <c r="K3353" s="3">
        <v>4481.68</v>
      </c>
      <c r="L3353" s="4">
        <v>0.35000000000000003</v>
      </c>
    </row>
    <row r="3354" spans="1:12" x14ac:dyDescent="0.35">
      <c r="A3354" s="1" t="s">
        <v>5731</v>
      </c>
      <c r="B3354" t="s">
        <v>1852</v>
      </c>
      <c r="C3354" t="s">
        <v>21</v>
      </c>
      <c r="D3354" t="s">
        <v>22</v>
      </c>
      <c r="E3354">
        <v>1</v>
      </c>
      <c r="F3354" s="2">
        <v>3256.5</v>
      </c>
      <c r="G3354" s="3">
        <v>7971.3760000000002</v>
      </c>
      <c r="H3354" s="3">
        <v>32.564999999999998</v>
      </c>
      <c r="I3354" s="3">
        <v>153.05549999999999</v>
      </c>
      <c r="J3354" s="3">
        <v>3442.1205</v>
      </c>
      <c r="K3354" s="3">
        <v>5295.57</v>
      </c>
      <c r="L3354" s="4">
        <v>0.35</v>
      </c>
    </row>
    <row r="3355" spans="1:12" x14ac:dyDescent="0.35">
      <c r="A3355" s="1" t="s">
        <v>5732</v>
      </c>
      <c r="B3355" t="s">
        <v>5733</v>
      </c>
      <c r="C3355" t="s">
        <v>21</v>
      </c>
      <c r="D3355" t="s">
        <v>22</v>
      </c>
      <c r="E3355">
        <v>1</v>
      </c>
      <c r="F3355" s="2">
        <v>3188.25</v>
      </c>
      <c r="G3355" s="3">
        <v>7804.3055999999997</v>
      </c>
      <c r="H3355" s="3">
        <v>31.8825</v>
      </c>
      <c r="I3355" s="3">
        <v>149.84774999999999</v>
      </c>
      <c r="J3355" s="3">
        <v>3369.9802500000001</v>
      </c>
      <c r="K3355" s="3">
        <v>5184.585</v>
      </c>
      <c r="L3355" s="4">
        <v>0.35</v>
      </c>
    </row>
    <row r="3356" spans="1:12" x14ac:dyDescent="0.35">
      <c r="A3356" s="1" t="s">
        <v>5734</v>
      </c>
      <c r="B3356" t="s">
        <v>5735</v>
      </c>
      <c r="C3356" t="s">
        <v>21</v>
      </c>
      <c r="D3356" t="s">
        <v>22</v>
      </c>
      <c r="E3356">
        <v>1</v>
      </c>
      <c r="F3356" s="2">
        <v>2934.75</v>
      </c>
      <c r="G3356" s="3">
        <v>7183.7808000000005</v>
      </c>
      <c r="H3356" s="3">
        <v>29.3475</v>
      </c>
      <c r="I3356" s="3">
        <v>137.93324999999999</v>
      </c>
      <c r="J3356" s="3">
        <v>3102.0307499999999</v>
      </c>
      <c r="K3356" s="3">
        <v>4772.3549999999996</v>
      </c>
      <c r="L3356" s="4">
        <v>0.35</v>
      </c>
    </row>
    <row r="3357" spans="1:12" x14ac:dyDescent="0.35">
      <c r="A3357" s="1" t="s">
        <v>5736</v>
      </c>
      <c r="B3357" t="s">
        <v>4465</v>
      </c>
      <c r="C3357" t="s">
        <v>21</v>
      </c>
      <c r="D3357" t="s">
        <v>22</v>
      </c>
      <c r="E3357">
        <v>1</v>
      </c>
      <c r="F3357" s="2">
        <v>5788.25</v>
      </c>
      <c r="G3357" s="3">
        <v>14168.683000000001</v>
      </c>
      <c r="H3357" s="3">
        <v>57.8825</v>
      </c>
      <c r="I3357" s="3">
        <v>272.04775000000001</v>
      </c>
      <c r="J3357" s="3">
        <v>6118.1802499999994</v>
      </c>
      <c r="K3357" s="3">
        <v>9412.5849999999991</v>
      </c>
      <c r="L3357" s="4">
        <v>0.35</v>
      </c>
    </row>
    <row r="3358" spans="1:12" x14ac:dyDescent="0.35">
      <c r="A3358" s="1" t="s">
        <v>5737</v>
      </c>
      <c r="B3358" t="s">
        <v>5738</v>
      </c>
      <c r="C3358" t="s">
        <v>21</v>
      </c>
      <c r="D3358" t="s">
        <v>22</v>
      </c>
      <c r="E3358">
        <v>1</v>
      </c>
      <c r="F3358" s="2">
        <v>3162.25</v>
      </c>
      <c r="G3358" s="3">
        <v>7740.6671999999999</v>
      </c>
      <c r="H3358" s="3">
        <v>31.622500000000002</v>
      </c>
      <c r="I3358" s="3">
        <v>148.62575000000001</v>
      </c>
      <c r="J3358" s="3">
        <v>3342.4982500000001</v>
      </c>
      <c r="K3358" s="3">
        <v>5142.3050000000003</v>
      </c>
      <c r="L3358" s="4">
        <v>0.35000000000000003</v>
      </c>
    </row>
    <row r="3359" spans="1:12" x14ac:dyDescent="0.35">
      <c r="A3359" s="1" t="s">
        <v>5739</v>
      </c>
      <c r="B3359" t="s">
        <v>5740</v>
      </c>
      <c r="C3359" t="s">
        <v>21</v>
      </c>
      <c r="D3359" t="s">
        <v>22</v>
      </c>
      <c r="E3359">
        <v>1</v>
      </c>
      <c r="F3359" s="2">
        <v>1335.75</v>
      </c>
      <c r="G3359" s="3">
        <v>3269.6943999999999</v>
      </c>
      <c r="H3359" s="3">
        <v>13.3575</v>
      </c>
      <c r="I3359" s="3">
        <v>62.780250000000002</v>
      </c>
      <c r="J3359" s="3">
        <v>1411.8877500000001</v>
      </c>
      <c r="K3359" s="3">
        <v>2172.1350000000002</v>
      </c>
      <c r="L3359" s="4">
        <v>0.35000000000000003</v>
      </c>
    </row>
    <row r="3360" spans="1:12" x14ac:dyDescent="0.35">
      <c r="A3360" s="1" t="s">
        <v>5741</v>
      </c>
      <c r="B3360" t="s">
        <v>5742</v>
      </c>
      <c r="C3360" t="s">
        <v>1467</v>
      </c>
      <c r="D3360" t="s">
        <v>1468</v>
      </c>
      <c r="E3360">
        <v>1</v>
      </c>
      <c r="F3360" s="2">
        <v>20.36</v>
      </c>
      <c r="G3360" s="3">
        <v>42</v>
      </c>
      <c r="H3360" s="3">
        <v>0.2036</v>
      </c>
      <c r="I3360" s="3">
        <v>0.95691999999999999</v>
      </c>
      <c r="J3360" s="3">
        <v>21.520520000000001</v>
      </c>
      <c r="K3360" s="3">
        <v>33.108492307692309</v>
      </c>
      <c r="L3360" s="4">
        <v>0.35</v>
      </c>
    </row>
    <row r="3361" spans="1:12" x14ac:dyDescent="0.35">
      <c r="A3361" s="1" t="s">
        <v>5743</v>
      </c>
      <c r="B3361" t="s">
        <v>5744</v>
      </c>
      <c r="C3361" t="s">
        <v>34</v>
      </c>
      <c r="D3361" t="s">
        <v>35</v>
      </c>
      <c r="E3361">
        <v>1</v>
      </c>
      <c r="F3361" s="2">
        <v>271.58999999999997</v>
      </c>
      <c r="G3361" s="3">
        <v>664.80960000000005</v>
      </c>
      <c r="H3361" s="3">
        <v>2.7159</v>
      </c>
      <c r="I3361" s="3">
        <v>12.764729999999998</v>
      </c>
      <c r="J3361" s="3">
        <v>287.07062999999994</v>
      </c>
      <c r="K3361" s="3">
        <v>441.64712307692298</v>
      </c>
      <c r="L3361" s="4">
        <v>0.35</v>
      </c>
    </row>
    <row r="3362" spans="1:12" x14ac:dyDescent="0.35">
      <c r="A3362" s="1" t="s">
        <v>5745</v>
      </c>
      <c r="B3362" t="s">
        <v>5746</v>
      </c>
      <c r="C3362" t="s">
        <v>34</v>
      </c>
      <c r="D3362" t="s">
        <v>35</v>
      </c>
      <c r="E3362">
        <v>1</v>
      </c>
      <c r="F3362" s="2">
        <v>3450.84</v>
      </c>
      <c r="G3362" s="3">
        <v>8447.0848000000005</v>
      </c>
      <c r="H3362" s="3">
        <v>34.508400000000002</v>
      </c>
      <c r="I3362" s="3">
        <v>162.18948</v>
      </c>
      <c r="J3362" s="3">
        <v>3647.5378800000003</v>
      </c>
      <c r="K3362" s="3">
        <v>5611.5967384615387</v>
      </c>
      <c r="L3362" s="4">
        <v>0.35</v>
      </c>
    </row>
    <row r="3363" spans="1:12" x14ac:dyDescent="0.35">
      <c r="A3363" s="1" t="s">
        <v>5747</v>
      </c>
      <c r="B3363" t="s">
        <v>5748</v>
      </c>
      <c r="C3363" t="s">
        <v>13</v>
      </c>
      <c r="D3363" t="s">
        <v>14</v>
      </c>
      <c r="E3363">
        <v>1</v>
      </c>
      <c r="F3363" s="2">
        <v>40.31</v>
      </c>
      <c r="G3363" s="3">
        <v>98.671999999999997</v>
      </c>
      <c r="H3363" s="3">
        <v>0.40310000000000001</v>
      </c>
      <c r="I3363" s="3">
        <v>1.8945700000000001</v>
      </c>
      <c r="J3363" s="3">
        <v>42.607670000000006</v>
      </c>
      <c r="K3363" s="3">
        <v>65.550261538461541</v>
      </c>
      <c r="L3363" s="4">
        <v>0.34999999999999992</v>
      </c>
    </row>
    <row r="3364" spans="1:12" x14ac:dyDescent="0.35">
      <c r="A3364" s="1" t="s">
        <v>5749</v>
      </c>
      <c r="B3364" t="s">
        <v>5750</v>
      </c>
      <c r="C3364" t="s">
        <v>1467</v>
      </c>
      <c r="D3364" t="s">
        <v>1468</v>
      </c>
      <c r="E3364">
        <v>1</v>
      </c>
      <c r="F3364" s="2">
        <v>4.2</v>
      </c>
      <c r="G3364" s="3">
        <v>9</v>
      </c>
      <c r="H3364" s="3">
        <v>4.2000000000000003E-2</v>
      </c>
      <c r="I3364" s="3">
        <v>0.19740000000000002</v>
      </c>
      <c r="J3364" s="3">
        <v>4.4394</v>
      </c>
      <c r="K3364" s="3">
        <v>6.8298461538461535</v>
      </c>
      <c r="L3364" s="4">
        <v>0.35</v>
      </c>
    </row>
    <row r="3365" spans="1:12" x14ac:dyDescent="0.35">
      <c r="A3365" s="1" t="s">
        <v>5751</v>
      </c>
      <c r="B3365" t="s">
        <v>5752</v>
      </c>
      <c r="C3365" t="s">
        <v>34</v>
      </c>
      <c r="D3365" t="s">
        <v>35</v>
      </c>
      <c r="E3365">
        <v>1</v>
      </c>
      <c r="F3365" s="2">
        <v>35.979999999999997</v>
      </c>
      <c r="G3365" s="3">
        <v>142.38560000000001</v>
      </c>
      <c r="H3365" s="3">
        <v>0.35979999999999995</v>
      </c>
      <c r="I3365" s="3">
        <v>1.6910599999999998</v>
      </c>
      <c r="J3365" s="3">
        <v>38.030859999999997</v>
      </c>
      <c r="K3365" s="3">
        <v>58.509015384615381</v>
      </c>
      <c r="L3365" s="4">
        <v>0.35000000000000003</v>
      </c>
    </row>
    <row r="3366" spans="1:12" x14ac:dyDescent="0.35">
      <c r="A3366" s="1" t="s">
        <v>5753</v>
      </c>
      <c r="B3366" t="s">
        <v>3309</v>
      </c>
      <c r="C3366" t="s">
        <v>13</v>
      </c>
      <c r="D3366" t="s">
        <v>14</v>
      </c>
      <c r="E3366">
        <v>1</v>
      </c>
      <c r="F3366" s="2">
        <v>5243.7</v>
      </c>
      <c r="G3366" s="3">
        <v>10812</v>
      </c>
      <c r="H3366" s="3">
        <v>52.436999999999998</v>
      </c>
      <c r="I3366" s="3">
        <v>246.4539</v>
      </c>
      <c r="J3366" s="3">
        <v>5542.5909000000001</v>
      </c>
      <c r="K3366" s="3">
        <v>8527.0629230769227</v>
      </c>
      <c r="L3366" s="4">
        <v>0.35</v>
      </c>
    </row>
    <row r="3367" spans="1:12" x14ac:dyDescent="0.35">
      <c r="A3367" s="1" t="s">
        <v>5754</v>
      </c>
      <c r="B3367" t="s">
        <v>3309</v>
      </c>
      <c r="C3367" t="s">
        <v>13</v>
      </c>
      <c r="D3367" t="s">
        <v>14</v>
      </c>
      <c r="E3367">
        <v>1</v>
      </c>
      <c r="F3367" s="2">
        <v>8215.2000000000007</v>
      </c>
      <c r="G3367" s="3">
        <v>16939</v>
      </c>
      <c r="H3367" s="3">
        <v>82.152000000000015</v>
      </c>
      <c r="I3367" s="3">
        <v>386.11440000000005</v>
      </c>
      <c r="J3367" s="3">
        <v>8683.4664000000012</v>
      </c>
      <c r="K3367" s="3">
        <v>13359.179076923077</v>
      </c>
      <c r="L3367" s="4">
        <v>0.34999999999999992</v>
      </c>
    </row>
    <row r="3368" spans="1:12" x14ac:dyDescent="0.35">
      <c r="A3368" s="1" t="s">
        <v>5755</v>
      </c>
      <c r="B3368" t="s">
        <v>5756</v>
      </c>
      <c r="C3368" t="s">
        <v>13</v>
      </c>
      <c r="D3368" t="s">
        <v>14</v>
      </c>
      <c r="E3368">
        <v>1</v>
      </c>
      <c r="F3368" s="2">
        <v>1986.6</v>
      </c>
      <c r="G3368" s="3">
        <v>4097</v>
      </c>
      <c r="H3368" s="3">
        <v>19.866</v>
      </c>
      <c r="I3368" s="3">
        <v>93.370199999999997</v>
      </c>
      <c r="J3368" s="3">
        <v>2099.8361999999997</v>
      </c>
      <c r="K3368" s="3">
        <v>3230.5172307692301</v>
      </c>
      <c r="L3368" s="4">
        <v>0.34999999999999992</v>
      </c>
    </row>
    <row r="3369" spans="1:12" x14ac:dyDescent="0.35">
      <c r="A3369" s="1" t="s">
        <v>5757</v>
      </c>
      <c r="B3369" t="s">
        <v>5758</v>
      </c>
      <c r="C3369" t="s">
        <v>34</v>
      </c>
      <c r="D3369" t="s">
        <v>35</v>
      </c>
      <c r="E3369">
        <v>1</v>
      </c>
      <c r="F3369" s="2">
        <v>209.35</v>
      </c>
      <c r="G3369" s="3">
        <v>512.46</v>
      </c>
      <c r="H3369" s="3">
        <v>2.0935000000000001</v>
      </c>
      <c r="I3369" s="3">
        <v>9.8394499999999994</v>
      </c>
      <c r="J3369" s="3">
        <v>221.28295</v>
      </c>
      <c r="K3369" s="3">
        <v>340.43530769230767</v>
      </c>
      <c r="L3369" s="4">
        <v>0.35</v>
      </c>
    </row>
    <row r="3370" spans="1:12" x14ac:dyDescent="0.35">
      <c r="A3370" s="1" t="s">
        <v>5759</v>
      </c>
      <c r="B3370" t="s">
        <v>5760</v>
      </c>
      <c r="C3370" t="s">
        <v>13</v>
      </c>
      <c r="D3370" t="s">
        <v>14</v>
      </c>
      <c r="E3370">
        <v>1</v>
      </c>
      <c r="F3370" s="2">
        <v>3378.48</v>
      </c>
      <c r="G3370" s="3">
        <v>13369.776</v>
      </c>
      <c r="H3370" s="3">
        <v>33.784800000000004</v>
      </c>
      <c r="I3370" s="3">
        <v>158.78855999999999</v>
      </c>
      <c r="J3370" s="3">
        <v>3571.0533599999999</v>
      </c>
      <c r="K3370" s="3">
        <v>5493.928246153846</v>
      </c>
      <c r="L3370" s="4">
        <v>0.35</v>
      </c>
    </row>
    <row r="3371" spans="1:12" x14ac:dyDescent="0.35">
      <c r="A3371" s="1" t="s">
        <v>5761</v>
      </c>
      <c r="B3371" t="s">
        <v>5762</v>
      </c>
      <c r="C3371" t="s">
        <v>13</v>
      </c>
      <c r="D3371" t="s">
        <v>14</v>
      </c>
      <c r="E3371">
        <v>1</v>
      </c>
      <c r="F3371" s="2">
        <v>28.56</v>
      </c>
      <c r="G3371" s="3">
        <v>113.0192</v>
      </c>
      <c r="H3371" s="3">
        <v>0.28560000000000002</v>
      </c>
      <c r="I3371" s="3">
        <v>1.34232</v>
      </c>
      <c r="J3371" s="3">
        <v>30.187919999999998</v>
      </c>
      <c r="K3371" s="3">
        <v>46.442953846153841</v>
      </c>
      <c r="L3371" s="4">
        <v>0.35</v>
      </c>
    </row>
    <row r="3372" spans="1:12" x14ac:dyDescent="0.35">
      <c r="A3372" s="1" t="s">
        <v>5763</v>
      </c>
      <c r="B3372" t="s">
        <v>5764</v>
      </c>
      <c r="C3372" t="s">
        <v>13</v>
      </c>
      <c r="D3372" t="s">
        <v>14</v>
      </c>
      <c r="E3372">
        <v>1</v>
      </c>
      <c r="F3372" s="2">
        <v>418.32</v>
      </c>
      <c r="G3372" s="3">
        <v>1655.4272000000001</v>
      </c>
      <c r="H3372" s="3">
        <v>4.1832000000000003</v>
      </c>
      <c r="I3372" s="3">
        <v>19.66104</v>
      </c>
      <c r="J3372" s="3">
        <v>442.16424000000001</v>
      </c>
      <c r="K3372" s="3">
        <v>680.25267692307693</v>
      </c>
      <c r="L3372" s="4">
        <v>0.35</v>
      </c>
    </row>
    <row r="3373" spans="1:12" x14ac:dyDescent="0.35">
      <c r="A3373" s="1" t="s">
        <v>5765</v>
      </c>
      <c r="B3373" t="s">
        <v>5766</v>
      </c>
      <c r="C3373" t="s">
        <v>13</v>
      </c>
      <c r="D3373" t="s">
        <v>14</v>
      </c>
      <c r="E3373">
        <v>1</v>
      </c>
      <c r="F3373" s="2">
        <v>418.32</v>
      </c>
      <c r="G3373" s="3">
        <v>1655.4272000000001</v>
      </c>
      <c r="H3373" s="3">
        <v>4.1832000000000003</v>
      </c>
      <c r="I3373" s="3">
        <v>19.66104</v>
      </c>
      <c r="J3373" s="3">
        <v>442.16424000000001</v>
      </c>
      <c r="K3373" s="3">
        <v>680.25267692307693</v>
      </c>
      <c r="L3373" s="4">
        <v>0.35</v>
      </c>
    </row>
    <row r="3374" spans="1:12" x14ac:dyDescent="0.35">
      <c r="A3374" s="1" t="s">
        <v>5767</v>
      </c>
      <c r="B3374" t="s">
        <v>5768</v>
      </c>
      <c r="C3374" t="s">
        <v>13</v>
      </c>
      <c r="D3374" t="s">
        <v>14</v>
      </c>
      <c r="E3374">
        <v>1</v>
      </c>
      <c r="F3374" s="2">
        <v>1502.76</v>
      </c>
      <c r="G3374" s="3">
        <v>5946.92</v>
      </c>
      <c r="H3374" s="3">
        <v>15.0276</v>
      </c>
      <c r="I3374" s="3">
        <v>70.629720000000006</v>
      </c>
      <c r="J3374" s="3">
        <v>1588.4173199999998</v>
      </c>
      <c r="K3374" s="3">
        <v>2443.7189538461535</v>
      </c>
      <c r="L3374" s="4">
        <v>0.35</v>
      </c>
    </row>
    <row r="3375" spans="1:12" x14ac:dyDescent="0.35">
      <c r="A3375" s="1" t="s">
        <v>5769</v>
      </c>
      <c r="B3375" t="s">
        <v>5770</v>
      </c>
      <c r="C3375" t="s">
        <v>13</v>
      </c>
      <c r="D3375" t="s">
        <v>14</v>
      </c>
      <c r="E3375">
        <v>1</v>
      </c>
      <c r="F3375" s="2">
        <v>1409.52</v>
      </c>
      <c r="G3375" s="3">
        <v>5577.9359999999997</v>
      </c>
      <c r="H3375" s="3">
        <v>14.0952</v>
      </c>
      <c r="I3375" s="3">
        <v>66.247439999999997</v>
      </c>
      <c r="J3375" s="3">
        <v>1489.8626400000001</v>
      </c>
      <c r="K3375" s="3">
        <v>2292.0963692307691</v>
      </c>
      <c r="L3375" s="4">
        <v>0.35</v>
      </c>
    </row>
    <row r="3376" spans="1:12" x14ac:dyDescent="0.35">
      <c r="A3376" s="1" t="s">
        <v>5771</v>
      </c>
      <c r="B3376" t="s">
        <v>5772</v>
      </c>
      <c r="C3376" t="s">
        <v>13</v>
      </c>
      <c r="D3376" t="s">
        <v>14</v>
      </c>
      <c r="E3376">
        <v>1</v>
      </c>
      <c r="F3376" s="2">
        <v>2095.8000000000002</v>
      </c>
      <c r="G3376" s="3">
        <v>8293.7792000000009</v>
      </c>
      <c r="H3376" s="3">
        <v>20.958000000000002</v>
      </c>
      <c r="I3376" s="3">
        <v>98.502600000000015</v>
      </c>
      <c r="J3376" s="3">
        <v>2215.2606000000001</v>
      </c>
      <c r="K3376" s="3">
        <v>3408.0932307692306</v>
      </c>
      <c r="L3376" s="4">
        <v>0.34999999999999992</v>
      </c>
    </row>
    <row r="3377" spans="1:12" x14ac:dyDescent="0.35">
      <c r="A3377" s="1" t="s">
        <v>5773</v>
      </c>
      <c r="B3377" t="s">
        <v>5774</v>
      </c>
      <c r="C3377" t="s">
        <v>13</v>
      </c>
      <c r="D3377" t="s">
        <v>14</v>
      </c>
      <c r="E3377">
        <v>1</v>
      </c>
      <c r="F3377" s="2">
        <v>1732.92</v>
      </c>
      <c r="G3377" s="3">
        <v>6857.7376000000004</v>
      </c>
      <c r="H3377" s="3">
        <v>17.3292</v>
      </c>
      <c r="I3377" s="3">
        <v>81.447240000000008</v>
      </c>
      <c r="J3377" s="3">
        <v>1831.6964399999999</v>
      </c>
      <c r="K3377" s="3">
        <v>2817.9945230769231</v>
      </c>
      <c r="L3377" s="4">
        <v>0.35000000000000003</v>
      </c>
    </row>
    <row r="3378" spans="1:12" x14ac:dyDescent="0.35">
      <c r="A3378" s="1" t="s">
        <v>5775</v>
      </c>
      <c r="B3378" t="s">
        <v>1866</v>
      </c>
      <c r="C3378" t="s">
        <v>13</v>
      </c>
      <c r="D3378" t="s">
        <v>14</v>
      </c>
      <c r="E3378">
        <v>1</v>
      </c>
      <c r="F3378" s="2">
        <v>1616.16</v>
      </c>
      <c r="G3378" s="3">
        <v>6395.6815999999999</v>
      </c>
      <c r="H3378" s="3">
        <v>16.1616</v>
      </c>
      <c r="I3378" s="3">
        <v>75.959519999999998</v>
      </c>
      <c r="J3378" s="3">
        <v>1708.2811200000001</v>
      </c>
      <c r="K3378" s="3">
        <v>2628.1248000000001</v>
      </c>
      <c r="L3378" s="4">
        <v>0.35</v>
      </c>
    </row>
    <row r="3379" spans="1:12" x14ac:dyDescent="0.35">
      <c r="A3379" s="1" t="s">
        <v>5776</v>
      </c>
      <c r="B3379" t="s">
        <v>5777</v>
      </c>
      <c r="C3379" t="s">
        <v>13</v>
      </c>
      <c r="D3379" t="s">
        <v>14</v>
      </c>
      <c r="E3379">
        <v>1</v>
      </c>
      <c r="F3379" s="2">
        <v>1592.64</v>
      </c>
      <c r="G3379" s="3">
        <v>6302.6095999999998</v>
      </c>
      <c r="H3379" s="3">
        <v>15.926400000000001</v>
      </c>
      <c r="I3379" s="3">
        <v>74.85408000000001</v>
      </c>
      <c r="J3379" s="3">
        <v>1683.4204800000002</v>
      </c>
      <c r="K3379" s="3">
        <v>2589.8776615384618</v>
      </c>
      <c r="L3379" s="4">
        <v>0.35</v>
      </c>
    </row>
    <row r="3380" spans="1:12" x14ac:dyDescent="0.35">
      <c r="A3380" s="1" t="s">
        <v>5778</v>
      </c>
      <c r="B3380" t="s">
        <v>5779</v>
      </c>
      <c r="C3380" t="s">
        <v>13</v>
      </c>
      <c r="D3380" t="s">
        <v>14</v>
      </c>
      <c r="E3380">
        <v>1</v>
      </c>
      <c r="F3380" s="2">
        <v>3143.28</v>
      </c>
      <c r="G3380" s="3">
        <v>12439.011</v>
      </c>
      <c r="H3380" s="3">
        <v>31.432800000000004</v>
      </c>
      <c r="I3380" s="3">
        <v>147.73416</v>
      </c>
      <c r="J3380" s="3">
        <v>3322.4469600000002</v>
      </c>
      <c r="K3380" s="3">
        <v>5111.4568615384615</v>
      </c>
      <c r="L3380" s="4">
        <v>0.34999999999999992</v>
      </c>
    </row>
    <row r="3381" spans="1:12" x14ac:dyDescent="0.35">
      <c r="A3381" s="1" t="s">
        <v>5780</v>
      </c>
      <c r="B3381" t="s">
        <v>5781</v>
      </c>
      <c r="C3381" t="s">
        <v>1467</v>
      </c>
      <c r="D3381" t="s">
        <v>1468</v>
      </c>
      <c r="E3381">
        <v>1</v>
      </c>
      <c r="F3381" s="2">
        <v>280.05</v>
      </c>
      <c r="G3381" s="3">
        <v>1108.2511999999999</v>
      </c>
      <c r="H3381" s="3">
        <v>2.8005</v>
      </c>
      <c r="I3381" s="3">
        <v>13.16235</v>
      </c>
      <c r="J3381" s="3">
        <v>296.01285000000001</v>
      </c>
      <c r="K3381" s="3">
        <v>455.40438461538463</v>
      </c>
      <c r="L3381" s="4">
        <v>0.35</v>
      </c>
    </row>
    <row r="3382" spans="1:12" x14ac:dyDescent="0.35">
      <c r="A3382" s="1" t="s">
        <v>5782</v>
      </c>
      <c r="B3382" t="s">
        <v>5783</v>
      </c>
      <c r="C3382" t="s">
        <v>1467</v>
      </c>
      <c r="D3382" t="s">
        <v>1468</v>
      </c>
      <c r="E3382">
        <v>1</v>
      </c>
      <c r="F3382" s="2">
        <v>1072.96</v>
      </c>
      <c r="G3382" s="3">
        <v>4246.0655999999999</v>
      </c>
      <c r="H3382" s="3">
        <v>10.729600000000001</v>
      </c>
      <c r="I3382" s="3">
        <v>50.429120000000005</v>
      </c>
      <c r="J3382" s="3">
        <v>1134.1187199999999</v>
      </c>
      <c r="K3382" s="3">
        <v>1744.7980307692305</v>
      </c>
      <c r="L3382" s="4">
        <v>0.34999999999999992</v>
      </c>
    </row>
    <row r="3383" spans="1:12" x14ac:dyDescent="0.35">
      <c r="A3383" s="1" t="s">
        <v>5784</v>
      </c>
      <c r="B3383" t="s">
        <v>5785</v>
      </c>
      <c r="C3383" t="s">
        <v>17</v>
      </c>
      <c r="D3383" t="s">
        <v>18</v>
      </c>
      <c r="E3383">
        <v>1</v>
      </c>
      <c r="F3383" s="2">
        <v>10</v>
      </c>
      <c r="G3383" s="3">
        <v>28</v>
      </c>
      <c r="H3383" s="3">
        <v>0.1</v>
      </c>
      <c r="I3383" s="3">
        <v>0.47</v>
      </c>
      <c r="J3383" s="3">
        <v>10.57</v>
      </c>
      <c r="K3383" s="3">
        <v>16.261538461538461</v>
      </c>
      <c r="L3383" s="4">
        <v>0.34999999999999992</v>
      </c>
    </row>
    <row r="3384" spans="1:12" x14ac:dyDescent="0.35">
      <c r="A3384" s="1" t="s">
        <v>5786</v>
      </c>
      <c r="B3384" t="s">
        <v>5787</v>
      </c>
      <c r="C3384" t="s">
        <v>1441</v>
      </c>
      <c r="D3384" t="s">
        <v>1442</v>
      </c>
      <c r="E3384">
        <v>1</v>
      </c>
      <c r="F3384" s="2">
        <v>9.75</v>
      </c>
      <c r="G3384" s="3">
        <v>23.8672</v>
      </c>
      <c r="H3384" s="3">
        <v>9.7500000000000003E-2</v>
      </c>
      <c r="I3384" s="3">
        <v>0.45824999999999999</v>
      </c>
      <c r="J3384" s="3">
        <v>10.30575</v>
      </c>
      <c r="K3384" s="3">
        <v>15.854999999999999</v>
      </c>
      <c r="L3384" s="4">
        <v>0.35</v>
      </c>
    </row>
    <row r="3385" spans="1:12" x14ac:dyDescent="0.35">
      <c r="A3385" s="1" t="s">
        <v>5788</v>
      </c>
      <c r="B3385" t="s">
        <v>5789</v>
      </c>
      <c r="C3385" t="s">
        <v>1441</v>
      </c>
      <c r="D3385" t="s">
        <v>1442</v>
      </c>
      <c r="E3385">
        <v>1</v>
      </c>
      <c r="F3385" s="2">
        <v>0.15</v>
      </c>
      <c r="G3385" s="3">
        <v>0.36959999999999998</v>
      </c>
      <c r="H3385" s="3">
        <v>1.5E-3</v>
      </c>
      <c r="I3385" s="3">
        <v>7.0499999999999998E-3</v>
      </c>
      <c r="J3385" s="3">
        <v>0.15855</v>
      </c>
      <c r="K3385" s="3">
        <v>0.24392307692307691</v>
      </c>
      <c r="L3385" s="4">
        <v>0.35</v>
      </c>
    </row>
    <row r="3386" spans="1:12" x14ac:dyDescent="0.35">
      <c r="A3386" s="1" t="s">
        <v>5790</v>
      </c>
      <c r="B3386" t="s">
        <v>5791</v>
      </c>
      <c r="C3386" t="s">
        <v>1441</v>
      </c>
      <c r="D3386" t="s">
        <v>1442</v>
      </c>
      <c r="E3386">
        <v>1</v>
      </c>
      <c r="F3386" s="2">
        <v>1.1299999999999999</v>
      </c>
      <c r="G3386" s="3">
        <v>2.7664</v>
      </c>
      <c r="H3386" s="3">
        <v>1.1299999999999999E-2</v>
      </c>
      <c r="I3386" s="3">
        <v>5.3109999999999997E-2</v>
      </c>
      <c r="J3386" s="3">
        <v>1.19441</v>
      </c>
      <c r="K3386" s="3">
        <v>1.8375538461538461</v>
      </c>
      <c r="L3386" s="4">
        <v>0.35</v>
      </c>
    </row>
    <row r="3387" spans="1:12" x14ac:dyDescent="0.35">
      <c r="A3387" s="1" t="s">
        <v>5792</v>
      </c>
      <c r="B3387" t="s">
        <v>5793</v>
      </c>
      <c r="C3387" t="s">
        <v>1441</v>
      </c>
      <c r="D3387" t="s">
        <v>1442</v>
      </c>
      <c r="E3387">
        <v>1</v>
      </c>
      <c r="F3387" s="2">
        <v>1.5</v>
      </c>
      <c r="G3387" s="3">
        <v>3.6736</v>
      </c>
      <c r="H3387" s="3">
        <v>1.4999999999999999E-2</v>
      </c>
      <c r="I3387" s="3">
        <v>7.0500000000000007E-2</v>
      </c>
      <c r="J3387" s="3">
        <v>1.5854999999999999</v>
      </c>
      <c r="K3387" s="3">
        <v>2.4392307692307691</v>
      </c>
      <c r="L3387" s="4">
        <v>0.35</v>
      </c>
    </row>
    <row r="3388" spans="1:12" x14ac:dyDescent="0.35">
      <c r="A3388" s="1" t="s">
        <v>5794</v>
      </c>
      <c r="B3388" t="s">
        <v>5795</v>
      </c>
      <c r="C3388" t="s">
        <v>13</v>
      </c>
      <c r="D3388" t="s">
        <v>14</v>
      </c>
      <c r="E3388">
        <v>1</v>
      </c>
      <c r="F3388" s="2">
        <v>408.51</v>
      </c>
      <c r="G3388" s="3">
        <v>999.96960000000001</v>
      </c>
      <c r="H3388" s="3">
        <v>4.0850999999999997</v>
      </c>
      <c r="I3388" s="3">
        <v>19.19997</v>
      </c>
      <c r="J3388" s="3">
        <v>431.79507000000001</v>
      </c>
      <c r="K3388" s="3">
        <v>664.30010769230773</v>
      </c>
      <c r="L3388" s="4">
        <v>0.35000000000000003</v>
      </c>
    </row>
    <row r="3389" spans="1:12" x14ac:dyDescent="0.35">
      <c r="A3389" s="1" t="s">
        <v>5796</v>
      </c>
      <c r="B3389" t="s">
        <v>5797</v>
      </c>
      <c r="C3389" t="s">
        <v>13</v>
      </c>
      <c r="D3389" t="s">
        <v>14</v>
      </c>
      <c r="E3389">
        <v>1</v>
      </c>
      <c r="F3389" s="2">
        <v>90</v>
      </c>
      <c r="G3389" s="3">
        <v>196.7</v>
      </c>
      <c r="H3389" s="3">
        <v>0.9</v>
      </c>
      <c r="I3389" s="3">
        <v>4.2300000000000004</v>
      </c>
      <c r="J3389" s="3">
        <v>95.13000000000001</v>
      </c>
      <c r="K3389" s="3">
        <v>146.35384615384618</v>
      </c>
      <c r="L3389" s="4">
        <v>0.35000000000000003</v>
      </c>
    </row>
    <row r="3390" spans="1:12" x14ac:dyDescent="0.35">
      <c r="A3390" s="1" t="s">
        <v>5798</v>
      </c>
      <c r="B3390" t="s">
        <v>5799</v>
      </c>
      <c r="C3390" t="s">
        <v>13</v>
      </c>
      <c r="D3390" t="s">
        <v>14</v>
      </c>
      <c r="E3390">
        <v>1</v>
      </c>
      <c r="F3390" s="2">
        <v>15.09</v>
      </c>
      <c r="G3390" s="3">
        <v>36.937600000000003</v>
      </c>
      <c r="H3390" s="3">
        <v>0.15090000000000001</v>
      </c>
      <c r="I3390" s="3">
        <v>0.70923000000000003</v>
      </c>
      <c r="J3390" s="3">
        <v>15.95013</v>
      </c>
      <c r="K3390" s="3">
        <v>24.538661538461536</v>
      </c>
      <c r="L3390" s="4">
        <v>0.34999999999999992</v>
      </c>
    </row>
    <row r="3391" spans="1:12" x14ac:dyDescent="0.35">
      <c r="A3391" s="1" t="s">
        <v>5800</v>
      </c>
      <c r="B3391" t="s">
        <v>4635</v>
      </c>
      <c r="C3391" t="s">
        <v>34</v>
      </c>
      <c r="D3391" t="s">
        <v>35</v>
      </c>
      <c r="E3391">
        <v>1</v>
      </c>
      <c r="F3391" s="2">
        <v>0.11</v>
      </c>
      <c r="G3391" s="3">
        <v>0.26879999999999998</v>
      </c>
      <c r="H3391" s="3">
        <v>1.1000000000000001E-3</v>
      </c>
      <c r="I3391" s="3">
        <v>5.1700000000000001E-3</v>
      </c>
      <c r="J3391" s="3">
        <v>0.11627</v>
      </c>
      <c r="K3391" s="3">
        <v>0.17887692307692307</v>
      </c>
      <c r="L3391" s="4">
        <v>0.35</v>
      </c>
    </row>
    <row r="3392" spans="1:12" x14ac:dyDescent="0.35">
      <c r="A3392" s="1" t="s">
        <v>5801</v>
      </c>
      <c r="B3392" t="s">
        <v>5802</v>
      </c>
      <c r="C3392" t="s">
        <v>34</v>
      </c>
      <c r="D3392" t="s">
        <v>35</v>
      </c>
      <c r="E3392">
        <v>1</v>
      </c>
      <c r="F3392" s="2">
        <v>1260</v>
      </c>
      <c r="G3392" s="3">
        <v>3084.2671999999998</v>
      </c>
      <c r="H3392" s="3">
        <v>12.6</v>
      </c>
      <c r="I3392" s="3">
        <v>59.22</v>
      </c>
      <c r="J3392" s="3">
        <v>1331.82</v>
      </c>
      <c r="K3392" s="3">
        <v>2048.9538461538459</v>
      </c>
      <c r="L3392" s="4">
        <v>0.35</v>
      </c>
    </row>
    <row r="3393" spans="1:12" x14ac:dyDescent="0.35">
      <c r="A3393" s="1" t="s">
        <v>5803</v>
      </c>
      <c r="B3393" t="s">
        <v>5804</v>
      </c>
      <c r="C3393" t="s">
        <v>17</v>
      </c>
      <c r="D3393" t="s">
        <v>18</v>
      </c>
      <c r="E3393">
        <v>1</v>
      </c>
      <c r="F3393" s="2">
        <v>29.5</v>
      </c>
      <c r="G3393" s="3">
        <v>72.206400000000002</v>
      </c>
      <c r="H3393" s="3">
        <v>0.29499999999999998</v>
      </c>
      <c r="I3393" s="3">
        <v>1.3865000000000001</v>
      </c>
      <c r="J3393" s="3">
        <v>31.181500000000003</v>
      </c>
      <c r="K3393" s="3">
        <v>47.971538461538465</v>
      </c>
      <c r="L3393" s="4">
        <v>0.35</v>
      </c>
    </row>
    <row r="3394" spans="1:12" x14ac:dyDescent="0.35">
      <c r="A3394" s="1" t="s">
        <v>5805</v>
      </c>
      <c r="B3394" t="s">
        <v>5806</v>
      </c>
      <c r="C3394" t="s">
        <v>26</v>
      </c>
      <c r="D3394" t="s">
        <v>27</v>
      </c>
      <c r="E3394">
        <v>1</v>
      </c>
      <c r="F3394" s="2">
        <v>7.76</v>
      </c>
      <c r="G3394" s="3">
        <v>18.995200000000001</v>
      </c>
      <c r="H3394" s="3">
        <v>7.7600000000000002E-2</v>
      </c>
      <c r="I3394" s="3">
        <v>0.36471999999999999</v>
      </c>
      <c r="J3394" s="3">
        <v>8.2023200000000003</v>
      </c>
      <c r="K3394" s="3">
        <v>12.618953846153847</v>
      </c>
      <c r="L3394" s="4">
        <v>0.35000000000000003</v>
      </c>
    </row>
    <row r="3395" spans="1:12" x14ac:dyDescent="0.35">
      <c r="A3395" s="1" t="s">
        <v>5807</v>
      </c>
      <c r="B3395" t="s">
        <v>5808</v>
      </c>
      <c r="C3395" t="s">
        <v>26</v>
      </c>
      <c r="D3395" t="s">
        <v>27</v>
      </c>
      <c r="E3395">
        <v>1</v>
      </c>
      <c r="F3395" s="2">
        <v>9.98</v>
      </c>
      <c r="G3395" s="3">
        <v>24.427199999999999</v>
      </c>
      <c r="H3395" s="3">
        <v>9.98E-2</v>
      </c>
      <c r="I3395" s="3">
        <v>0.46906000000000003</v>
      </c>
      <c r="J3395" s="3">
        <v>10.548860000000001</v>
      </c>
      <c r="K3395" s="3">
        <v>16.229015384615387</v>
      </c>
      <c r="L3395" s="4">
        <v>0.35000000000000003</v>
      </c>
    </row>
    <row r="3396" spans="1:12" x14ac:dyDescent="0.35">
      <c r="A3396" s="1" t="s">
        <v>5809</v>
      </c>
      <c r="B3396" t="s">
        <v>5810</v>
      </c>
      <c r="C3396" t="s">
        <v>13</v>
      </c>
      <c r="D3396" t="s">
        <v>14</v>
      </c>
      <c r="E3396">
        <v>1</v>
      </c>
      <c r="F3396" s="2">
        <v>444.6</v>
      </c>
      <c r="G3396" s="3">
        <v>1097</v>
      </c>
      <c r="H3396" s="3">
        <v>4.4460000000000006</v>
      </c>
      <c r="I3396" s="3">
        <v>20.8962</v>
      </c>
      <c r="J3396" s="3">
        <v>469.94220000000007</v>
      </c>
      <c r="K3396" s="3">
        <v>722.98800000000006</v>
      </c>
      <c r="L3396" s="4">
        <v>0.35</v>
      </c>
    </row>
    <row r="3397" spans="1:12" x14ac:dyDescent="0.35">
      <c r="A3397" s="1" t="s">
        <v>5811</v>
      </c>
      <c r="B3397" t="s">
        <v>5812</v>
      </c>
      <c r="C3397" t="s">
        <v>13</v>
      </c>
      <c r="D3397" t="s">
        <v>14</v>
      </c>
      <c r="E3397">
        <v>1</v>
      </c>
      <c r="F3397" s="2">
        <v>707.85</v>
      </c>
      <c r="G3397" s="3">
        <v>1460</v>
      </c>
      <c r="H3397" s="3">
        <v>7.0785</v>
      </c>
      <c r="I3397" s="3">
        <v>33.268950000000004</v>
      </c>
      <c r="J3397" s="3">
        <v>748.19745</v>
      </c>
      <c r="K3397" s="3">
        <v>1151.0729999999999</v>
      </c>
      <c r="L3397" s="4">
        <v>0.34999999999999992</v>
      </c>
    </row>
    <row r="3398" spans="1:12" x14ac:dyDescent="0.35">
      <c r="A3398" s="1" t="s">
        <v>5813</v>
      </c>
      <c r="B3398" t="s">
        <v>5814</v>
      </c>
      <c r="C3398" t="s">
        <v>13</v>
      </c>
      <c r="D3398" t="s">
        <v>14</v>
      </c>
      <c r="E3398">
        <v>1</v>
      </c>
      <c r="F3398" s="2">
        <v>145</v>
      </c>
      <c r="G3398" s="3">
        <v>354.93920000000003</v>
      </c>
      <c r="H3398" s="3">
        <v>1.45</v>
      </c>
      <c r="I3398" s="3">
        <v>6.8150000000000004</v>
      </c>
      <c r="J3398" s="3">
        <v>153.26499999999999</v>
      </c>
      <c r="K3398" s="3">
        <v>235.79230769230767</v>
      </c>
      <c r="L3398" s="4">
        <v>0.35000000000000003</v>
      </c>
    </row>
    <row r="3399" spans="1:12" x14ac:dyDescent="0.35">
      <c r="A3399" s="1" t="s">
        <v>5815</v>
      </c>
      <c r="B3399" t="s">
        <v>5816</v>
      </c>
      <c r="C3399" t="s">
        <v>13</v>
      </c>
      <c r="D3399" t="s">
        <v>14</v>
      </c>
      <c r="E3399">
        <v>1</v>
      </c>
      <c r="F3399" s="2">
        <v>92.16</v>
      </c>
      <c r="G3399" s="3">
        <v>225.59039999999999</v>
      </c>
      <c r="H3399" s="3">
        <v>0.92159999999999997</v>
      </c>
      <c r="I3399" s="3">
        <v>4.3315200000000003</v>
      </c>
      <c r="J3399" s="3">
        <v>97.413119999999992</v>
      </c>
      <c r="K3399" s="3">
        <v>149.86633846153845</v>
      </c>
      <c r="L3399" s="4">
        <v>0.35</v>
      </c>
    </row>
    <row r="3400" spans="1:12" x14ac:dyDescent="0.35">
      <c r="A3400" s="1" t="s">
        <v>5817</v>
      </c>
      <c r="B3400" t="s">
        <v>5818</v>
      </c>
      <c r="C3400" t="s">
        <v>13</v>
      </c>
      <c r="D3400" t="s">
        <v>14</v>
      </c>
      <c r="E3400">
        <v>1</v>
      </c>
      <c r="F3400" s="2">
        <v>2.15</v>
      </c>
      <c r="G3400" s="3">
        <v>5.2640000000000002</v>
      </c>
      <c r="H3400" s="3">
        <v>2.1499999999999998E-2</v>
      </c>
      <c r="I3400" s="3">
        <v>0.10105</v>
      </c>
      <c r="J3400" s="3">
        <v>2.2725499999999998</v>
      </c>
      <c r="K3400" s="3">
        <v>3.496230769230769</v>
      </c>
      <c r="L3400" s="4">
        <v>0.35000000000000003</v>
      </c>
    </row>
    <row r="3401" spans="1:12" x14ac:dyDescent="0.35">
      <c r="A3401" s="1" t="s">
        <v>5819</v>
      </c>
      <c r="B3401" t="s">
        <v>5820</v>
      </c>
      <c r="C3401" t="s">
        <v>13</v>
      </c>
      <c r="D3401" t="s">
        <v>14</v>
      </c>
      <c r="E3401">
        <v>1</v>
      </c>
      <c r="F3401" s="2">
        <v>747</v>
      </c>
      <c r="G3401" s="3">
        <v>1632.62</v>
      </c>
      <c r="H3401" s="3">
        <v>7.47</v>
      </c>
      <c r="I3401" s="3">
        <v>35.109000000000002</v>
      </c>
      <c r="J3401" s="3">
        <v>789.57900000000006</v>
      </c>
      <c r="K3401" s="3">
        <v>1214.7369230769232</v>
      </c>
      <c r="L3401" s="4">
        <v>0.35</v>
      </c>
    </row>
    <row r="3402" spans="1:12" x14ac:dyDescent="0.35">
      <c r="A3402" s="1" t="s">
        <v>5821</v>
      </c>
      <c r="B3402" t="s">
        <v>5822</v>
      </c>
      <c r="C3402" t="s">
        <v>13</v>
      </c>
      <c r="D3402" t="s">
        <v>14</v>
      </c>
      <c r="E3402">
        <v>1</v>
      </c>
      <c r="F3402" s="2">
        <v>52.08</v>
      </c>
      <c r="G3402" s="3">
        <v>206.10239999999999</v>
      </c>
      <c r="H3402" s="3">
        <v>0.52080000000000004</v>
      </c>
      <c r="I3402" s="3">
        <v>2.4477599999999997</v>
      </c>
      <c r="J3402" s="3">
        <v>55.048560000000002</v>
      </c>
      <c r="K3402" s="3">
        <v>84.690092307692311</v>
      </c>
      <c r="L3402" s="4">
        <v>0.35</v>
      </c>
    </row>
    <row r="3403" spans="1:12" x14ac:dyDescent="0.35">
      <c r="A3403" s="1" t="s">
        <v>5823</v>
      </c>
      <c r="B3403" t="s">
        <v>5824</v>
      </c>
      <c r="C3403" t="s">
        <v>1467</v>
      </c>
      <c r="D3403" t="s">
        <v>1468</v>
      </c>
      <c r="E3403">
        <v>1</v>
      </c>
      <c r="F3403" s="2">
        <v>0.28999999999999998</v>
      </c>
      <c r="G3403" s="3">
        <v>1</v>
      </c>
      <c r="H3403" s="3">
        <v>2.8999999999999998E-3</v>
      </c>
      <c r="I3403" s="3">
        <v>1.363E-2</v>
      </c>
      <c r="J3403" s="3">
        <v>0.30652999999999997</v>
      </c>
      <c r="K3403" s="3">
        <v>0.47158461538461532</v>
      </c>
      <c r="L3403" s="4">
        <v>0.35</v>
      </c>
    </row>
    <row r="3404" spans="1:12" x14ac:dyDescent="0.35">
      <c r="A3404" s="1" t="s">
        <v>5825</v>
      </c>
      <c r="B3404" t="s">
        <v>5826</v>
      </c>
      <c r="C3404" t="s">
        <v>1902</v>
      </c>
      <c r="D3404" t="s">
        <v>1903</v>
      </c>
      <c r="E3404">
        <v>1</v>
      </c>
      <c r="F3404" s="2">
        <v>120</v>
      </c>
      <c r="G3404" s="3">
        <v>474.88</v>
      </c>
      <c r="H3404" s="3">
        <v>1.2</v>
      </c>
      <c r="I3404" s="3">
        <v>5.64</v>
      </c>
      <c r="J3404" s="3">
        <v>126.84</v>
      </c>
      <c r="K3404" s="3">
        <v>171.40540540540542</v>
      </c>
      <c r="L3404" s="4">
        <v>0.26</v>
      </c>
    </row>
    <row r="3405" spans="1:12" x14ac:dyDescent="0.35">
      <c r="A3405" s="1" t="s">
        <v>5827</v>
      </c>
      <c r="B3405" t="s">
        <v>1907</v>
      </c>
      <c r="C3405" t="s">
        <v>13</v>
      </c>
      <c r="D3405" t="s">
        <v>14</v>
      </c>
      <c r="E3405">
        <v>1</v>
      </c>
      <c r="F3405" s="2">
        <v>3780</v>
      </c>
      <c r="G3405" s="3">
        <v>7794</v>
      </c>
      <c r="H3405" s="3">
        <v>37.800000000000004</v>
      </c>
      <c r="I3405" s="3">
        <v>177.66</v>
      </c>
      <c r="J3405" s="3">
        <v>3995.46</v>
      </c>
      <c r="K3405" s="3">
        <v>6146.8615384615387</v>
      </c>
      <c r="L3405" s="4">
        <v>0.35000000000000003</v>
      </c>
    </row>
    <row r="3406" spans="1:12" x14ac:dyDescent="0.35">
      <c r="A3406" s="1" t="s">
        <v>5828</v>
      </c>
      <c r="B3406" t="s">
        <v>5829</v>
      </c>
      <c r="C3406" t="s">
        <v>13</v>
      </c>
      <c r="D3406" t="s">
        <v>14</v>
      </c>
      <c r="E3406">
        <v>1</v>
      </c>
      <c r="F3406" s="2">
        <v>8372</v>
      </c>
      <c r="G3406" s="3">
        <v>17262</v>
      </c>
      <c r="H3406" s="3">
        <v>83.72</v>
      </c>
      <c r="I3406" s="3">
        <v>393.48399999999998</v>
      </c>
      <c r="J3406" s="3">
        <v>8849.2039999999997</v>
      </c>
      <c r="K3406" s="3">
        <v>13614.16</v>
      </c>
      <c r="L3406" s="4">
        <v>0.35000000000000003</v>
      </c>
    </row>
    <row r="3407" spans="1:12" x14ac:dyDescent="0.35">
      <c r="A3407" s="1" t="s">
        <v>5830</v>
      </c>
      <c r="B3407" t="s">
        <v>5831</v>
      </c>
      <c r="C3407" t="s">
        <v>13</v>
      </c>
      <c r="D3407" t="s">
        <v>14</v>
      </c>
      <c r="E3407">
        <v>1</v>
      </c>
      <c r="F3407" s="2">
        <v>7997.5</v>
      </c>
      <c r="G3407" s="3">
        <v>19576.558000000001</v>
      </c>
      <c r="H3407" s="3">
        <v>79.975000000000009</v>
      </c>
      <c r="I3407" s="3">
        <v>375.88249999999999</v>
      </c>
      <c r="J3407" s="3">
        <v>8453.3575000000001</v>
      </c>
      <c r="K3407" s="3">
        <v>13005.165384615384</v>
      </c>
      <c r="L3407" s="4">
        <v>0.35</v>
      </c>
    </row>
    <row r="3408" spans="1:12" x14ac:dyDescent="0.35">
      <c r="A3408" s="1" t="s">
        <v>5832</v>
      </c>
      <c r="B3408" t="s">
        <v>5833</v>
      </c>
      <c r="C3408" t="s">
        <v>13</v>
      </c>
      <c r="D3408" t="s">
        <v>14</v>
      </c>
      <c r="E3408">
        <v>1</v>
      </c>
      <c r="F3408" s="2">
        <v>294.20999999999998</v>
      </c>
      <c r="G3408" s="3">
        <v>720.18240000000003</v>
      </c>
      <c r="H3408" s="3">
        <v>2.9420999999999999</v>
      </c>
      <c r="I3408" s="3">
        <v>13.827869999999999</v>
      </c>
      <c r="J3408" s="3">
        <v>310.97996999999998</v>
      </c>
      <c r="K3408" s="3">
        <v>478.43072307692302</v>
      </c>
      <c r="L3408" s="4">
        <v>0.35</v>
      </c>
    </row>
    <row r="3409" spans="1:12" x14ac:dyDescent="0.35">
      <c r="A3409" s="1" t="s">
        <v>5834</v>
      </c>
      <c r="B3409" t="s">
        <v>5835</v>
      </c>
      <c r="C3409" t="s">
        <v>13</v>
      </c>
      <c r="D3409" t="s">
        <v>14</v>
      </c>
      <c r="E3409">
        <v>1</v>
      </c>
      <c r="F3409" s="2">
        <v>18.850000000000001</v>
      </c>
      <c r="G3409" s="3">
        <v>46.143999999999998</v>
      </c>
      <c r="H3409" s="3">
        <v>0.18850000000000003</v>
      </c>
      <c r="I3409" s="3">
        <v>0.88595000000000002</v>
      </c>
      <c r="J3409" s="3">
        <v>19.924450000000004</v>
      </c>
      <c r="K3409" s="3">
        <v>30.653000000000006</v>
      </c>
      <c r="L3409" s="4">
        <v>0.35</v>
      </c>
    </row>
    <row r="3410" spans="1:12" x14ac:dyDescent="0.35">
      <c r="A3410" s="1" t="s">
        <v>5836</v>
      </c>
      <c r="B3410" t="s">
        <v>5837</v>
      </c>
      <c r="C3410" t="s">
        <v>13</v>
      </c>
      <c r="D3410" t="s">
        <v>14</v>
      </c>
      <c r="E3410">
        <v>1</v>
      </c>
      <c r="F3410" s="2">
        <v>7.49</v>
      </c>
      <c r="G3410" s="3">
        <v>18.334399999999999</v>
      </c>
      <c r="H3410" s="3">
        <v>7.4900000000000008E-2</v>
      </c>
      <c r="I3410" s="3">
        <v>0.35203000000000001</v>
      </c>
      <c r="J3410" s="3">
        <v>7.9169300000000007</v>
      </c>
      <c r="K3410" s="3">
        <v>12.179892307692308</v>
      </c>
      <c r="L3410" s="4">
        <v>0.34999999999999992</v>
      </c>
    </row>
    <row r="3411" spans="1:12" x14ac:dyDescent="0.35">
      <c r="A3411" s="1" t="s">
        <v>5838</v>
      </c>
      <c r="B3411" t="s">
        <v>5839</v>
      </c>
      <c r="C3411" t="s">
        <v>13</v>
      </c>
      <c r="D3411" t="s">
        <v>14</v>
      </c>
      <c r="E3411">
        <v>1</v>
      </c>
      <c r="F3411" s="2">
        <v>10.71</v>
      </c>
      <c r="G3411" s="3">
        <v>26.219200000000001</v>
      </c>
      <c r="H3411" s="3">
        <v>0.10710000000000001</v>
      </c>
      <c r="I3411" s="3">
        <v>0.5033700000000001</v>
      </c>
      <c r="J3411" s="3">
        <v>11.320470000000002</v>
      </c>
      <c r="K3411" s="3">
        <v>17.416107692307694</v>
      </c>
      <c r="L3411" s="4">
        <v>0.34999999999999992</v>
      </c>
    </row>
    <row r="3412" spans="1:12" x14ac:dyDescent="0.35">
      <c r="A3412" s="1" t="s">
        <v>5840</v>
      </c>
      <c r="B3412" t="s">
        <v>5841</v>
      </c>
      <c r="C3412" t="s">
        <v>13</v>
      </c>
      <c r="D3412" t="s">
        <v>14</v>
      </c>
      <c r="E3412">
        <v>1</v>
      </c>
      <c r="F3412" s="2">
        <v>23.95</v>
      </c>
      <c r="G3412" s="3">
        <v>58.620800000000003</v>
      </c>
      <c r="H3412" s="3">
        <v>0.23949999999999999</v>
      </c>
      <c r="I3412" s="3">
        <v>1.12565</v>
      </c>
      <c r="J3412" s="3">
        <v>25.315149999999999</v>
      </c>
      <c r="K3412" s="3">
        <v>38.946384615384616</v>
      </c>
      <c r="L3412" s="4">
        <v>0.35000000000000003</v>
      </c>
    </row>
    <row r="3413" spans="1:12" x14ac:dyDescent="0.35">
      <c r="A3413" s="1" t="s">
        <v>5842</v>
      </c>
      <c r="B3413" t="s">
        <v>2236</v>
      </c>
      <c r="C3413" t="s">
        <v>13</v>
      </c>
      <c r="D3413" t="s">
        <v>14</v>
      </c>
      <c r="E3413">
        <v>1</v>
      </c>
      <c r="F3413" s="2">
        <v>2314.9</v>
      </c>
      <c r="G3413" s="3">
        <v>5666.4943999999996</v>
      </c>
      <c r="H3413" s="3">
        <v>23.149000000000001</v>
      </c>
      <c r="I3413" s="3">
        <v>108.80030000000001</v>
      </c>
      <c r="J3413" s="3">
        <v>2446.8492999999999</v>
      </c>
      <c r="K3413" s="3">
        <v>3764.3835384615381</v>
      </c>
      <c r="L3413" s="4">
        <v>0.35</v>
      </c>
    </row>
    <row r="3414" spans="1:12" x14ac:dyDescent="0.35">
      <c r="A3414" s="1" t="s">
        <v>5843</v>
      </c>
      <c r="B3414" t="s">
        <v>5844</v>
      </c>
      <c r="C3414" t="s">
        <v>1467</v>
      </c>
      <c r="D3414" t="s">
        <v>1468</v>
      </c>
      <c r="E3414">
        <v>1</v>
      </c>
      <c r="F3414" s="2">
        <v>0.6</v>
      </c>
      <c r="G3414" s="3">
        <v>2.12</v>
      </c>
      <c r="H3414" s="3">
        <v>6.0000000000000001E-3</v>
      </c>
      <c r="I3414" s="3">
        <v>2.8199999999999999E-2</v>
      </c>
      <c r="J3414" s="3">
        <v>0.63419999999999999</v>
      </c>
      <c r="K3414" s="3">
        <v>0.97569230769230764</v>
      </c>
      <c r="L3414" s="4">
        <v>0.35</v>
      </c>
    </row>
    <row r="3415" spans="1:12" x14ac:dyDescent="0.35">
      <c r="A3415" s="1" t="s">
        <v>5845</v>
      </c>
      <c r="B3415" t="s">
        <v>5846</v>
      </c>
      <c r="C3415" t="s">
        <v>34</v>
      </c>
      <c r="D3415" t="s">
        <v>35</v>
      </c>
      <c r="E3415">
        <v>1</v>
      </c>
      <c r="F3415" s="2">
        <v>135.76499999999999</v>
      </c>
      <c r="G3415" s="3">
        <v>332.33</v>
      </c>
      <c r="H3415" s="3">
        <v>1.3576499999999998</v>
      </c>
      <c r="I3415" s="3">
        <v>6.3809549999999993</v>
      </c>
      <c r="J3415" s="3">
        <v>143.50360499999999</v>
      </c>
      <c r="K3415" s="3">
        <v>220.7747769230769</v>
      </c>
      <c r="L3415" s="4">
        <v>0.35</v>
      </c>
    </row>
    <row r="3416" spans="1:12" x14ac:dyDescent="0.35">
      <c r="A3416" s="1" t="s">
        <v>5847</v>
      </c>
      <c r="B3416" t="s">
        <v>5848</v>
      </c>
      <c r="C3416" t="s">
        <v>13</v>
      </c>
      <c r="D3416" t="s">
        <v>14</v>
      </c>
      <c r="E3416">
        <v>1</v>
      </c>
      <c r="F3416" s="2">
        <v>710.64</v>
      </c>
      <c r="G3416" s="3">
        <v>2812.2415999999998</v>
      </c>
      <c r="H3416" s="3">
        <v>7.1063999999999998</v>
      </c>
      <c r="I3416" s="3">
        <v>33.400080000000003</v>
      </c>
      <c r="J3416" s="3">
        <v>751.14648</v>
      </c>
      <c r="K3416" s="3">
        <v>1155.6099692307691</v>
      </c>
      <c r="L3416" s="4">
        <v>0.35</v>
      </c>
    </row>
    <row r="3417" spans="1:12" x14ac:dyDescent="0.35">
      <c r="A3417" s="1" t="s">
        <v>5849</v>
      </c>
      <c r="B3417" t="s">
        <v>5850</v>
      </c>
      <c r="C3417" t="s">
        <v>13</v>
      </c>
      <c r="D3417" t="s">
        <v>14</v>
      </c>
      <c r="E3417">
        <v>1</v>
      </c>
      <c r="F3417" s="2">
        <v>234.38</v>
      </c>
      <c r="G3417" s="3">
        <v>573.72</v>
      </c>
      <c r="H3417" s="3">
        <v>2.3437999999999999</v>
      </c>
      <c r="I3417" s="3">
        <v>11.01586</v>
      </c>
      <c r="J3417" s="3">
        <v>247.73965999999999</v>
      </c>
      <c r="K3417" s="3">
        <v>381.13793846153845</v>
      </c>
      <c r="L3417" s="4">
        <v>0.35000000000000003</v>
      </c>
    </row>
    <row r="3418" spans="1:12" x14ac:dyDescent="0.35">
      <c r="A3418" s="1" t="s">
        <v>5851</v>
      </c>
      <c r="B3418" t="s">
        <v>5852</v>
      </c>
      <c r="C3418" t="s">
        <v>13</v>
      </c>
      <c r="D3418" t="s">
        <v>14</v>
      </c>
      <c r="E3418">
        <v>1</v>
      </c>
      <c r="F3418" s="2">
        <v>56.25</v>
      </c>
      <c r="G3418" s="3">
        <v>137.69</v>
      </c>
      <c r="H3418" s="3">
        <v>0.5625</v>
      </c>
      <c r="I3418" s="3">
        <v>2.6437499999999998</v>
      </c>
      <c r="J3418" s="3">
        <v>59.456249999999997</v>
      </c>
      <c r="K3418" s="3">
        <v>91.47115384615384</v>
      </c>
      <c r="L3418" s="4">
        <v>0.35</v>
      </c>
    </row>
    <row r="3419" spans="1:12" x14ac:dyDescent="0.35">
      <c r="A3419" s="1" t="s">
        <v>5853</v>
      </c>
      <c r="B3419" t="s">
        <v>5854</v>
      </c>
      <c r="C3419" t="s">
        <v>13</v>
      </c>
      <c r="D3419" t="s">
        <v>14</v>
      </c>
      <c r="E3419">
        <v>1</v>
      </c>
      <c r="F3419" s="2">
        <v>51.3</v>
      </c>
      <c r="G3419" s="3">
        <v>125.57</v>
      </c>
      <c r="H3419" s="3">
        <v>0.51300000000000001</v>
      </c>
      <c r="I3419" s="3">
        <v>2.4110999999999998</v>
      </c>
      <c r="J3419" s="3">
        <v>54.224099999999993</v>
      </c>
      <c r="K3419" s="3">
        <v>83.421692307692297</v>
      </c>
      <c r="L3419" s="4">
        <v>0.35</v>
      </c>
    </row>
    <row r="3420" spans="1:12" x14ac:dyDescent="0.35">
      <c r="A3420" s="1" t="s">
        <v>5855</v>
      </c>
      <c r="B3420" t="s">
        <v>5856</v>
      </c>
      <c r="C3420" t="s">
        <v>13</v>
      </c>
      <c r="D3420" t="s">
        <v>14</v>
      </c>
      <c r="E3420">
        <v>1</v>
      </c>
      <c r="F3420" s="2">
        <v>111.15</v>
      </c>
      <c r="G3420" s="3">
        <v>272.08</v>
      </c>
      <c r="H3420" s="3">
        <v>1.1115000000000002</v>
      </c>
      <c r="I3420" s="3">
        <v>5.2240500000000001</v>
      </c>
      <c r="J3420" s="3">
        <v>117.48555000000002</v>
      </c>
      <c r="K3420" s="3">
        <v>180.74700000000001</v>
      </c>
      <c r="L3420" s="4">
        <v>0.35</v>
      </c>
    </row>
    <row r="3421" spans="1:12" x14ac:dyDescent="0.35">
      <c r="A3421" s="1" t="s">
        <v>5857</v>
      </c>
      <c r="B3421" t="s">
        <v>5858</v>
      </c>
      <c r="C3421" t="s">
        <v>13</v>
      </c>
      <c r="D3421" t="s">
        <v>14</v>
      </c>
      <c r="E3421">
        <v>1</v>
      </c>
      <c r="F3421" s="2">
        <v>381.25</v>
      </c>
      <c r="G3421" s="3">
        <v>933.24</v>
      </c>
      <c r="H3421" s="3">
        <v>3.8125</v>
      </c>
      <c r="I3421" s="3">
        <v>17.918749999999999</v>
      </c>
      <c r="J3421" s="3">
        <v>402.98124999999999</v>
      </c>
      <c r="K3421" s="3">
        <v>619.97115384615381</v>
      </c>
      <c r="L3421" s="4">
        <v>0.35</v>
      </c>
    </row>
    <row r="3422" spans="1:12" x14ac:dyDescent="0.35">
      <c r="A3422" s="1" t="s">
        <v>5859</v>
      </c>
      <c r="B3422" t="s">
        <v>5860</v>
      </c>
      <c r="C3422" t="s">
        <v>13</v>
      </c>
      <c r="D3422" t="s">
        <v>14</v>
      </c>
      <c r="E3422">
        <v>1</v>
      </c>
      <c r="F3422" s="2">
        <v>1243.75</v>
      </c>
      <c r="G3422" s="3">
        <v>3044.5</v>
      </c>
      <c r="H3422" s="3">
        <v>12.4375</v>
      </c>
      <c r="I3422" s="3">
        <v>58.456249999999997</v>
      </c>
      <c r="J3422" s="3">
        <v>1314.64375</v>
      </c>
      <c r="K3422" s="3">
        <v>2022.528846153846</v>
      </c>
      <c r="L3422" s="4">
        <v>0.35</v>
      </c>
    </row>
    <row r="3423" spans="1:12" x14ac:dyDescent="0.35">
      <c r="A3423" s="1" t="s">
        <v>5861</v>
      </c>
      <c r="B3423" t="s">
        <v>5862</v>
      </c>
      <c r="C3423" t="s">
        <v>13</v>
      </c>
      <c r="D3423" t="s">
        <v>14</v>
      </c>
      <c r="E3423">
        <v>1</v>
      </c>
      <c r="F3423" s="2">
        <v>962.5</v>
      </c>
      <c r="G3423" s="3">
        <v>2356.04</v>
      </c>
      <c r="H3423" s="3">
        <v>9.625</v>
      </c>
      <c r="I3423" s="3">
        <v>45.237499999999997</v>
      </c>
      <c r="J3423" s="3">
        <v>1017.3625</v>
      </c>
      <c r="K3423" s="3">
        <v>1565.1730769230769</v>
      </c>
      <c r="L3423" s="4">
        <v>0.35000000000000003</v>
      </c>
    </row>
    <row r="3424" spans="1:12" x14ac:dyDescent="0.35">
      <c r="A3424" s="1" t="s">
        <v>5863</v>
      </c>
      <c r="B3424" t="s">
        <v>4625</v>
      </c>
      <c r="C3424" t="s">
        <v>13</v>
      </c>
      <c r="D3424" t="s">
        <v>14</v>
      </c>
      <c r="E3424">
        <v>1</v>
      </c>
      <c r="F3424" s="2">
        <v>756</v>
      </c>
      <c r="G3424" s="3">
        <v>1850.5648000000001</v>
      </c>
      <c r="H3424" s="3">
        <v>7.5600000000000005</v>
      </c>
      <c r="I3424" s="3">
        <v>35.532000000000004</v>
      </c>
      <c r="J3424" s="3">
        <v>799.09199999999998</v>
      </c>
      <c r="K3424" s="3">
        <v>1229.3723076923077</v>
      </c>
      <c r="L3424" s="4">
        <v>0.35000000000000003</v>
      </c>
    </row>
    <row r="3425" spans="1:12" x14ac:dyDescent="0.35">
      <c r="A3425" s="1" t="s">
        <v>5864</v>
      </c>
      <c r="B3425" t="s">
        <v>5865</v>
      </c>
      <c r="C3425" t="s">
        <v>1467</v>
      </c>
      <c r="D3425" t="s">
        <v>1468</v>
      </c>
      <c r="E3425">
        <v>1</v>
      </c>
      <c r="F3425" s="2">
        <v>78.540000000000006</v>
      </c>
      <c r="G3425" s="3">
        <v>277.51</v>
      </c>
      <c r="H3425" s="3">
        <v>0.7854000000000001</v>
      </c>
      <c r="I3425" s="3">
        <v>3.6913800000000001</v>
      </c>
      <c r="J3425" s="3">
        <v>83.016779999999997</v>
      </c>
      <c r="K3425" s="3">
        <v>127.71812307692306</v>
      </c>
      <c r="L3425" s="4">
        <v>0.35</v>
      </c>
    </row>
    <row r="3426" spans="1:12" x14ac:dyDescent="0.35">
      <c r="A3426" s="1" t="s">
        <v>5866</v>
      </c>
      <c r="B3426" t="s">
        <v>5867</v>
      </c>
      <c r="C3426" t="s">
        <v>21</v>
      </c>
      <c r="D3426" t="s">
        <v>22</v>
      </c>
      <c r="E3426">
        <v>1</v>
      </c>
      <c r="F3426" s="2">
        <v>170.05</v>
      </c>
      <c r="G3426" s="3">
        <v>351</v>
      </c>
      <c r="H3426" s="3">
        <v>1.7005000000000001</v>
      </c>
      <c r="I3426" s="3">
        <v>7.992350000000001</v>
      </c>
      <c r="J3426" s="3">
        <v>179.74285</v>
      </c>
      <c r="K3426" s="3">
        <v>276.52746153846152</v>
      </c>
      <c r="L3426" s="4">
        <v>0.34999999999999992</v>
      </c>
    </row>
    <row r="3427" spans="1:12" x14ac:dyDescent="0.35">
      <c r="A3427" s="1" t="s">
        <v>5868</v>
      </c>
      <c r="B3427" t="s">
        <v>5869</v>
      </c>
      <c r="C3427" t="s">
        <v>21</v>
      </c>
      <c r="D3427" t="s">
        <v>22</v>
      </c>
      <c r="E3427">
        <v>1</v>
      </c>
      <c r="F3427" s="2">
        <v>170.05</v>
      </c>
      <c r="G3427" s="3">
        <v>351</v>
      </c>
      <c r="H3427" s="3">
        <v>1.7005000000000001</v>
      </c>
      <c r="I3427" s="3">
        <v>7.992350000000001</v>
      </c>
      <c r="J3427" s="3">
        <v>179.74285</v>
      </c>
      <c r="K3427" s="3">
        <v>276.52746153846152</v>
      </c>
      <c r="L3427" s="4">
        <v>0.34999999999999992</v>
      </c>
    </row>
    <row r="3428" spans="1:12" x14ac:dyDescent="0.35">
      <c r="A3428" s="1" t="s">
        <v>5870</v>
      </c>
      <c r="B3428" t="s">
        <v>5871</v>
      </c>
      <c r="C3428" t="s">
        <v>21</v>
      </c>
      <c r="D3428" t="s">
        <v>22</v>
      </c>
      <c r="E3428">
        <v>1</v>
      </c>
      <c r="F3428" s="2">
        <v>726.96</v>
      </c>
      <c r="G3428" s="3">
        <v>1499</v>
      </c>
      <c r="H3428" s="3">
        <v>7.2696000000000005</v>
      </c>
      <c r="I3428" s="3">
        <v>34.167120000000004</v>
      </c>
      <c r="J3428" s="3">
        <v>768.39671999999996</v>
      </c>
      <c r="K3428" s="3">
        <v>1182.1487999999999</v>
      </c>
      <c r="L3428" s="4">
        <v>0.35</v>
      </c>
    </row>
    <row r="3429" spans="1:12" x14ac:dyDescent="0.35">
      <c r="A3429" s="1" t="s">
        <v>5872</v>
      </c>
      <c r="B3429" t="s">
        <v>5873</v>
      </c>
      <c r="C3429" t="s">
        <v>21</v>
      </c>
      <c r="D3429" t="s">
        <v>22</v>
      </c>
      <c r="E3429">
        <v>1</v>
      </c>
      <c r="F3429" s="2">
        <v>32.520000000000003</v>
      </c>
      <c r="G3429" s="3">
        <v>68</v>
      </c>
      <c r="H3429" s="3">
        <v>0.32520000000000004</v>
      </c>
      <c r="I3429" s="3">
        <v>1.5284400000000002</v>
      </c>
      <c r="J3429" s="3">
        <v>34.373640000000009</v>
      </c>
      <c r="K3429" s="3">
        <v>52.882523076923086</v>
      </c>
      <c r="L3429" s="4">
        <v>0.34999999999999992</v>
      </c>
    </row>
    <row r="3430" spans="1:12" x14ac:dyDescent="0.35">
      <c r="A3430" s="1" t="s">
        <v>5874</v>
      </c>
      <c r="B3430" t="s">
        <v>5875</v>
      </c>
      <c r="C3430" t="s">
        <v>34</v>
      </c>
      <c r="D3430" t="s">
        <v>35</v>
      </c>
      <c r="E3430">
        <v>1</v>
      </c>
      <c r="F3430" s="2">
        <v>1260</v>
      </c>
      <c r="G3430" s="3">
        <v>3084.2671999999998</v>
      </c>
      <c r="H3430" s="3">
        <v>12.6</v>
      </c>
      <c r="I3430" s="3">
        <v>59.22</v>
      </c>
      <c r="J3430" s="3">
        <v>1331.82</v>
      </c>
      <c r="K3430" s="3">
        <v>2048.9538461538459</v>
      </c>
      <c r="L3430" s="4">
        <v>0.35</v>
      </c>
    </row>
    <row r="3431" spans="1:12" x14ac:dyDescent="0.35">
      <c r="A3431" s="1" t="s">
        <v>5876</v>
      </c>
      <c r="B3431" t="s">
        <v>5877</v>
      </c>
      <c r="C3431" t="s">
        <v>26</v>
      </c>
      <c r="D3431" t="s">
        <v>27</v>
      </c>
      <c r="E3431">
        <v>1</v>
      </c>
      <c r="F3431" s="2">
        <v>291.10000000000002</v>
      </c>
      <c r="G3431" s="3">
        <v>673.12</v>
      </c>
      <c r="H3431" s="3">
        <v>2.9110000000000005</v>
      </c>
      <c r="I3431" s="3">
        <v>13.681700000000001</v>
      </c>
      <c r="J3431" s="3">
        <v>307.6927</v>
      </c>
      <c r="K3431" s="3">
        <v>473.37338461538462</v>
      </c>
      <c r="L3431" s="4">
        <v>0.35000000000000003</v>
      </c>
    </row>
    <row r="3432" spans="1:12" x14ac:dyDescent="0.35">
      <c r="A3432" s="1" t="s">
        <v>5878</v>
      </c>
      <c r="B3432" t="s">
        <v>5879</v>
      </c>
      <c r="C3432" t="s">
        <v>1467</v>
      </c>
      <c r="D3432" t="s">
        <v>1468</v>
      </c>
      <c r="E3432">
        <v>1</v>
      </c>
      <c r="F3432" s="2">
        <v>509.34</v>
      </c>
      <c r="G3432" s="3">
        <v>1051</v>
      </c>
      <c r="H3432" s="3">
        <v>5.0933999999999999</v>
      </c>
      <c r="I3432" s="3">
        <v>23.938979999999997</v>
      </c>
      <c r="J3432" s="3">
        <v>538.37238000000002</v>
      </c>
      <c r="K3432" s="3">
        <v>828.26520000000005</v>
      </c>
      <c r="L3432" s="4">
        <v>0.35000000000000003</v>
      </c>
    </row>
    <row r="3433" spans="1:12" x14ac:dyDescent="0.35">
      <c r="A3433" s="1" t="s">
        <v>5880</v>
      </c>
      <c r="B3433" t="s">
        <v>5881</v>
      </c>
      <c r="C3433" t="s">
        <v>13</v>
      </c>
      <c r="D3433" t="s">
        <v>14</v>
      </c>
      <c r="E3433">
        <v>1</v>
      </c>
      <c r="F3433" s="2">
        <v>404.7</v>
      </c>
      <c r="G3433" s="3">
        <v>990.64</v>
      </c>
      <c r="H3433" s="3">
        <v>4.0469999999999997</v>
      </c>
      <c r="I3433" s="3">
        <v>19.020900000000001</v>
      </c>
      <c r="J3433" s="3">
        <v>427.7679</v>
      </c>
      <c r="K3433" s="3">
        <v>658.10446153846146</v>
      </c>
      <c r="L3433" s="4">
        <v>0.34999999999999992</v>
      </c>
    </row>
    <row r="3434" spans="1:12" x14ac:dyDescent="0.35">
      <c r="A3434" s="1" t="s">
        <v>5882</v>
      </c>
      <c r="B3434" t="s">
        <v>5883</v>
      </c>
      <c r="C3434" t="s">
        <v>13</v>
      </c>
      <c r="D3434" t="s">
        <v>14</v>
      </c>
      <c r="E3434">
        <v>1</v>
      </c>
      <c r="F3434" s="2">
        <v>3457.05</v>
      </c>
      <c r="G3434" s="3">
        <v>8462.2800000000007</v>
      </c>
      <c r="H3434" s="3">
        <v>34.570500000000003</v>
      </c>
      <c r="I3434" s="3">
        <v>162.48135000000002</v>
      </c>
      <c r="J3434" s="3">
        <v>3654.10185</v>
      </c>
      <c r="K3434" s="3">
        <v>5621.6951538461535</v>
      </c>
      <c r="L3434" s="4">
        <v>0.35</v>
      </c>
    </row>
    <row r="3435" spans="1:12" x14ac:dyDescent="0.35">
      <c r="A3435" s="1" t="s">
        <v>5884</v>
      </c>
      <c r="B3435" t="s">
        <v>5885</v>
      </c>
      <c r="C3435" t="s">
        <v>13</v>
      </c>
      <c r="D3435" t="s">
        <v>14</v>
      </c>
      <c r="E3435">
        <v>1</v>
      </c>
      <c r="F3435" s="2">
        <v>3078</v>
      </c>
      <c r="G3435" s="3">
        <v>7534.44</v>
      </c>
      <c r="H3435" s="3">
        <v>30.78</v>
      </c>
      <c r="I3435" s="3">
        <v>144.666</v>
      </c>
      <c r="J3435" s="3">
        <v>3253.4460000000004</v>
      </c>
      <c r="K3435" s="3">
        <v>5005.3015384615392</v>
      </c>
      <c r="L3435" s="4">
        <v>0.35000000000000003</v>
      </c>
    </row>
    <row r="3436" spans="1:12" x14ac:dyDescent="0.35">
      <c r="A3436" s="1" t="s">
        <v>5886</v>
      </c>
      <c r="B3436" t="s">
        <v>5887</v>
      </c>
      <c r="C3436" t="s">
        <v>13</v>
      </c>
      <c r="D3436" t="s">
        <v>14</v>
      </c>
      <c r="E3436">
        <v>1</v>
      </c>
      <c r="F3436" s="2">
        <v>17.77</v>
      </c>
      <c r="G3436" s="3">
        <v>37</v>
      </c>
      <c r="H3436" s="3">
        <v>0.1777</v>
      </c>
      <c r="I3436" s="3">
        <v>0.83518999999999999</v>
      </c>
      <c r="J3436" s="3">
        <v>18.782890000000002</v>
      </c>
      <c r="K3436" s="3">
        <v>28.89675384615385</v>
      </c>
      <c r="L3436" s="4">
        <v>0.35000000000000003</v>
      </c>
    </row>
    <row r="3437" spans="1:12" x14ac:dyDescent="0.35">
      <c r="A3437" s="1" t="s">
        <v>5888</v>
      </c>
      <c r="B3437" t="s">
        <v>5889</v>
      </c>
      <c r="C3437" t="s">
        <v>13</v>
      </c>
      <c r="D3437" t="s">
        <v>14</v>
      </c>
      <c r="E3437">
        <v>1</v>
      </c>
      <c r="F3437" s="2">
        <v>1234.3800000000001</v>
      </c>
      <c r="G3437" s="3">
        <v>2546</v>
      </c>
      <c r="H3437" s="3">
        <v>12.343800000000002</v>
      </c>
      <c r="I3437" s="3">
        <v>58.015860000000004</v>
      </c>
      <c r="J3437" s="3">
        <v>1304.7396600000002</v>
      </c>
      <c r="K3437" s="3">
        <v>2007.2917846153848</v>
      </c>
      <c r="L3437" s="4">
        <v>0.35</v>
      </c>
    </row>
    <row r="3438" spans="1:12" x14ac:dyDescent="0.35">
      <c r="A3438" s="1" t="s">
        <v>5890</v>
      </c>
      <c r="B3438" t="s">
        <v>5891</v>
      </c>
      <c r="C3438" t="s">
        <v>13</v>
      </c>
      <c r="D3438" t="s">
        <v>14</v>
      </c>
      <c r="E3438">
        <v>1</v>
      </c>
      <c r="F3438" s="2">
        <v>1358.75</v>
      </c>
      <c r="G3438" s="3">
        <v>2802</v>
      </c>
      <c r="H3438" s="3">
        <v>13.5875</v>
      </c>
      <c r="I3438" s="3">
        <v>63.861249999999998</v>
      </c>
      <c r="J3438" s="3">
        <v>1436.19875</v>
      </c>
      <c r="K3438" s="3">
        <v>2209.5365384615384</v>
      </c>
      <c r="L3438" s="4">
        <v>0.35</v>
      </c>
    </row>
    <row r="3439" spans="1:12" x14ac:dyDescent="0.35">
      <c r="A3439" s="1" t="s">
        <v>5892</v>
      </c>
      <c r="B3439" t="s">
        <v>5893</v>
      </c>
      <c r="C3439" t="s">
        <v>13</v>
      </c>
      <c r="D3439" t="s">
        <v>14</v>
      </c>
      <c r="E3439">
        <v>1</v>
      </c>
      <c r="F3439" s="2">
        <v>269.38</v>
      </c>
      <c r="G3439" s="3">
        <v>556</v>
      </c>
      <c r="H3439" s="3">
        <v>2.6938</v>
      </c>
      <c r="I3439" s="3">
        <v>12.66086</v>
      </c>
      <c r="J3439" s="3">
        <v>284.73466000000002</v>
      </c>
      <c r="K3439" s="3">
        <v>438.05332307692311</v>
      </c>
      <c r="L3439" s="4">
        <v>0.35</v>
      </c>
    </row>
    <row r="3440" spans="1:12" x14ac:dyDescent="0.35">
      <c r="A3440" s="1" t="s">
        <v>5894</v>
      </c>
      <c r="B3440" t="s">
        <v>2004</v>
      </c>
      <c r="C3440" t="s">
        <v>13</v>
      </c>
      <c r="D3440" t="s">
        <v>14</v>
      </c>
      <c r="E3440">
        <v>1</v>
      </c>
      <c r="F3440" s="2">
        <v>1081.25</v>
      </c>
      <c r="G3440" s="3">
        <v>2230</v>
      </c>
      <c r="H3440" s="3">
        <v>10.8125</v>
      </c>
      <c r="I3440" s="3">
        <v>50.818750000000001</v>
      </c>
      <c r="J3440" s="3">
        <v>1142.8812499999999</v>
      </c>
      <c r="K3440" s="3">
        <v>1758.278846153846</v>
      </c>
      <c r="L3440" s="4">
        <v>0.35</v>
      </c>
    </row>
    <row r="3441" spans="1:12" x14ac:dyDescent="0.35">
      <c r="A3441" s="1" t="s">
        <v>5895</v>
      </c>
      <c r="B3441" t="s">
        <v>5896</v>
      </c>
      <c r="C3441" t="s">
        <v>13</v>
      </c>
      <c r="D3441" t="s">
        <v>14</v>
      </c>
      <c r="E3441">
        <v>1</v>
      </c>
      <c r="F3441" s="2">
        <v>2161.88</v>
      </c>
      <c r="G3441" s="3">
        <v>4458</v>
      </c>
      <c r="H3441" s="3">
        <v>21.6188</v>
      </c>
      <c r="I3441" s="3">
        <v>101.60836</v>
      </c>
      <c r="J3441" s="3">
        <v>2285.1071600000005</v>
      </c>
      <c r="K3441" s="3">
        <v>3515.5494769230777</v>
      </c>
      <c r="L3441" s="4">
        <v>0.35000000000000003</v>
      </c>
    </row>
    <row r="3442" spans="1:12" x14ac:dyDescent="0.35">
      <c r="A3442" s="1" t="s">
        <v>5897</v>
      </c>
      <c r="B3442" t="s">
        <v>1886</v>
      </c>
      <c r="C3442" t="s">
        <v>13</v>
      </c>
      <c r="D3442" t="s">
        <v>14</v>
      </c>
      <c r="E3442">
        <v>1</v>
      </c>
      <c r="F3442" s="2">
        <v>9057.5</v>
      </c>
      <c r="G3442" s="3">
        <v>22171.261999999999</v>
      </c>
      <c r="H3442" s="3">
        <v>90.575000000000003</v>
      </c>
      <c r="I3442" s="3">
        <v>425.70249999999999</v>
      </c>
      <c r="J3442" s="3">
        <v>9573.7775000000001</v>
      </c>
      <c r="K3442" s="3">
        <v>14728.888461538461</v>
      </c>
      <c r="L3442" s="4">
        <v>0.35</v>
      </c>
    </row>
    <row r="3443" spans="1:12" x14ac:dyDescent="0.35">
      <c r="A3443" s="1" t="s">
        <v>5898</v>
      </c>
      <c r="B3443" t="s">
        <v>5899</v>
      </c>
      <c r="C3443" t="s">
        <v>13</v>
      </c>
      <c r="D3443" t="s">
        <v>14</v>
      </c>
      <c r="E3443">
        <v>1</v>
      </c>
      <c r="F3443" s="2">
        <v>567.45000000000005</v>
      </c>
      <c r="G3443" s="3">
        <v>1170</v>
      </c>
      <c r="H3443" s="3">
        <v>5.674500000000001</v>
      </c>
      <c r="I3443" s="3">
        <v>26.670150000000003</v>
      </c>
      <c r="J3443" s="3">
        <v>599.79465000000005</v>
      </c>
      <c r="K3443" s="3">
        <v>922.76100000000008</v>
      </c>
      <c r="L3443" s="4">
        <v>0.35000000000000003</v>
      </c>
    </row>
    <row r="3444" spans="1:12" x14ac:dyDescent="0.35">
      <c r="A3444" s="1" t="s">
        <v>5900</v>
      </c>
      <c r="B3444" t="s">
        <v>5901</v>
      </c>
      <c r="C3444" t="s">
        <v>13</v>
      </c>
      <c r="D3444" t="s">
        <v>14</v>
      </c>
      <c r="E3444">
        <v>1</v>
      </c>
      <c r="F3444" s="2">
        <v>35.32</v>
      </c>
      <c r="G3444" s="3">
        <v>73</v>
      </c>
      <c r="H3444" s="3">
        <v>0.35320000000000001</v>
      </c>
      <c r="I3444" s="3">
        <v>1.66004</v>
      </c>
      <c r="J3444" s="3">
        <v>37.333240000000004</v>
      </c>
      <c r="K3444" s="3">
        <v>57.435753846153851</v>
      </c>
      <c r="L3444" s="4">
        <v>0.35</v>
      </c>
    </row>
    <row r="3445" spans="1:12" x14ac:dyDescent="0.35">
      <c r="A3445" s="1" t="s">
        <v>5902</v>
      </c>
      <c r="B3445" t="s">
        <v>5903</v>
      </c>
      <c r="C3445" t="s">
        <v>13</v>
      </c>
      <c r="D3445" t="s">
        <v>14</v>
      </c>
      <c r="E3445">
        <v>1</v>
      </c>
      <c r="F3445" s="2">
        <v>40.950000000000003</v>
      </c>
      <c r="G3445" s="3">
        <v>85</v>
      </c>
      <c r="H3445" s="3">
        <v>0.40950000000000003</v>
      </c>
      <c r="I3445" s="3">
        <v>1.9246500000000002</v>
      </c>
      <c r="J3445" s="3">
        <v>43.284150000000004</v>
      </c>
      <c r="K3445" s="3">
        <v>66.591000000000008</v>
      </c>
      <c r="L3445" s="4">
        <v>0.35000000000000003</v>
      </c>
    </row>
    <row r="3446" spans="1:12" x14ac:dyDescent="0.35">
      <c r="A3446" s="1" t="s">
        <v>5904</v>
      </c>
      <c r="B3446" t="s">
        <v>5905</v>
      </c>
      <c r="C3446" t="s">
        <v>34</v>
      </c>
      <c r="D3446" t="s">
        <v>35</v>
      </c>
      <c r="E3446">
        <v>1</v>
      </c>
      <c r="F3446" s="2">
        <v>585</v>
      </c>
      <c r="G3446" s="3">
        <v>1431.99</v>
      </c>
      <c r="H3446" s="3">
        <v>5.8500000000000005</v>
      </c>
      <c r="I3446" s="3">
        <v>27.495000000000001</v>
      </c>
      <c r="J3446" s="3">
        <v>618.34500000000003</v>
      </c>
      <c r="K3446" s="3">
        <v>951.3</v>
      </c>
      <c r="L3446" s="4">
        <v>0.34999999999999992</v>
      </c>
    </row>
    <row r="3447" spans="1:12" x14ac:dyDescent="0.35">
      <c r="A3447" s="1" t="s">
        <v>5906</v>
      </c>
      <c r="B3447" t="s">
        <v>5907</v>
      </c>
      <c r="C3447" t="s">
        <v>363</v>
      </c>
      <c r="D3447" t="s">
        <v>364</v>
      </c>
      <c r="E3447">
        <v>1</v>
      </c>
      <c r="F3447" s="2">
        <v>975</v>
      </c>
      <c r="G3447" s="3">
        <v>2386.6415999999999</v>
      </c>
      <c r="H3447" s="3">
        <v>9.75</v>
      </c>
      <c r="I3447" s="3">
        <v>45.825000000000003</v>
      </c>
      <c r="J3447" s="3">
        <v>1030.575</v>
      </c>
      <c r="K3447" s="3">
        <v>1585.5</v>
      </c>
      <c r="L3447" s="4">
        <v>0.35</v>
      </c>
    </row>
    <row r="3448" spans="1:12" x14ac:dyDescent="0.35">
      <c r="A3448" s="1" t="s">
        <v>5908</v>
      </c>
      <c r="B3448" t="s">
        <v>5909</v>
      </c>
      <c r="C3448" t="s">
        <v>363</v>
      </c>
      <c r="D3448" t="s">
        <v>364</v>
      </c>
      <c r="E3448">
        <v>1</v>
      </c>
      <c r="F3448" s="2">
        <v>227.5</v>
      </c>
      <c r="G3448" s="3">
        <v>556.88639999999998</v>
      </c>
      <c r="H3448" s="3">
        <v>2.2749999999999999</v>
      </c>
      <c r="I3448" s="3">
        <v>10.692500000000001</v>
      </c>
      <c r="J3448" s="3">
        <v>240.4675</v>
      </c>
      <c r="K3448" s="3">
        <v>369.95</v>
      </c>
      <c r="L3448" s="4">
        <v>0.35</v>
      </c>
    </row>
    <row r="3449" spans="1:12" x14ac:dyDescent="0.35">
      <c r="A3449" s="1" t="s">
        <v>5910</v>
      </c>
      <c r="B3449" t="s">
        <v>5911</v>
      </c>
      <c r="C3449" t="s">
        <v>363</v>
      </c>
      <c r="D3449" t="s">
        <v>364</v>
      </c>
      <c r="E3449">
        <v>1</v>
      </c>
      <c r="F3449" s="2">
        <v>162.5</v>
      </c>
      <c r="G3449" s="3">
        <v>397.76799999999997</v>
      </c>
      <c r="H3449" s="3">
        <v>1.625</v>
      </c>
      <c r="I3449" s="3">
        <v>7.6375000000000002</v>
      </c>
      <c r="J3449" s="3">
        <v>171.76249999999999</v>
      </c>
      <c r="K3449" s="3">
        <v>264.25</v>
      </c>
      <c r="L3449" s="4">
        <v>0.35000000000000003</v>
      </c>
    </row>
    <row r="3450" spans="1:12" x14ac:dyDescent="0.35">
      <c r="A3450" s="1" t="s">
        <v>5912</v>
      </c>
      <c r="B3450" t="s">
        <v>5913</v>
      </c>
      <c r="C3450" t="s">
        <v>363</v>
      </c>
      <c r="D3450" t="s">
        <v>364</v>
      </c>
      <c r="E3450">
        <v>1</v>
      </c>
      <c r="F3450" s="2">
        <v>14.95</v>
      </c>
      <c r="G3450" s="3">
        <v>41.865600000000001</v>
      </c>
      <c r="H3450" s="3">
        <v>0.14949999999999999</v>
      </c>
      <c r="I3450" s="3">
        <v>0.70265</v>
      </c>
      <c r="J3450" s="3">
        <v>15.802149999999999</v>
      </c>
      <c r="K3450" s="3">
        <v>24.310999999999996</v>
      </c>
      <c r="L3450" s="4">
        <v>0.34999999999999992</v>
      </c>
    </row>
    <row r="3451" spans="1:12" x14ac:dyDescent="0.35">
      <c r="A3451" s="1" t="s">
        <v>5914</v>
      </c>
      <c r="B3451" t="s">
        <v>5915</v>
      </c>
      <c r="C3451" t="s">
        <v>363</v>
      </c>
      <c r="D3451" t="s">
        <v>364</v>
      </c>
      <c r="E3451">
        <v>1</v>
      </c>
      <c r="F3451" s="2">
        <v>734.5</v>
      </c>
      <c r="G3451" s="3">
        <v>1797.9359999999999</v>
      </c>
      <c r="H3451" s="3">
        <v>7.3449999999999998</v>
      </c>
      <c r="I3451" s="3">
        <v>34.521500000000003</v>
      </c>
      <c r="J3451" s="3">
        <v>776.36650000000009</v>
      </c>
      <c r="K3451" s="3">
        <v>1194.4100000000001</v>
      </c>
      <c r="L3451" s="4">
        <v>0.35</v>
      </c>
    </row>
    <row r="3452" spans="1:12" hidden="1" x14ac:dyDescent="0.35">
      <c r="A3452" s="1" t="s">
        <v>5916</v>
      </c>
      <c r="B3452" t="s">
        <v>5917</v>
      </c>
      <c r="C3452" t="s">
        <v>46</v>
      </c>
      <c r="D3452" t="s">
        <v>47</v>
      </c>
      <c r="E3452">
        <v>1</v>
      </c>
      <c r="F3452" s="2">
        <v>650</v>
      </c>
      <c r="G3452" s="3">
        <v>1591.0944</v>
      </c>
      <c r="H3452" s="3">
        <v>6.5</v>
      </c>
      <c r="I3452" s="3">
        <v>30.55</v>
      </c>
      <c r="J3452" s="3">
        <v>687.05</v>
      </c>
      <c r="K3452" s="3">
        <v>1057</v>
      </c>
      <c r="L3452" s="4">
        <v>0.35000000000000003</v>
      </c>
    </row>
    <row r="3453" spans="1:12" hidden="1" x14ac:dyDescent="0.35">
      <c r="A3453" s="1" t="s">
        <v>5918</v>
      </c>
      <c r="B3453" t="s">
        <v>5919</v>
      </c>
      <c r="C3453" t="s">
        <v>46</v>
      </c>
      <c r="D3453" t="s">
        <v>47</v>
      </c>
      <c r="E3453">
        <v>1</v>
      </c>
      <c r="F3453" s="2">
        <v>113.75</v>
      </c>
      <c r="G3453" s="3">
        <v>278.44319999999999</v>
      </c>
      <c r="H3453" s="3">
        <v>1.1375</v>
      </c>
      <c r="I3453" s="3">
        <v>5.3462500000000004</v>
      </c>
      <c r="J3453" s="3">
        <v>120.23375</v>
      </c>
      <c r="K3453" s="3">
        <v>184.97499999999999</v>
      </c>
      <c r="L3453" s="4">
        <v>0.35</v>
      </c>
    </row>
    <row r="3454" spans="1:12" x14ac:dyDescent="0.35">
      <c r="A3454" s="1" t="s">
        <v>5920</v>
      </c>
      <c r="B3454" t="s">
        <v>2130</v>
      </c>
      <c r="C3454" t="s">
        <v>13</v>
      </c>
      <c r="D3454" t="s">
        <v>14</v>
      </c>
      <c r="E3454">
        <v>1</v>
      </c>
      <c r="F3454" s="2">
        <v>11050.9</v>
      </c>
      <c r="G3454" s="3">
        <v>22786</v>
      </c>
      <c r="H3454" s="3">
        <v>110.509</v>
      </c>
      <c r="I3454" s="3">
        <v>519.39229999999998</v>
      </c>
      <c r="J3454" s="3">
        <v>11680.801299999999</v>
      </c>
      <c r="K3454" s="3">
        <v>17970.463538461536</v>
      </c>
      <c r="L3454" s="4">
        <v>0.34999999999999992</v>
      </c>
    </row>
    <row r="3455" spans="1:12" x14ac:dyDescent="0.35">
      <c r="A3455" s="1" t="s">
        <v>5921</v>
      </c>
      <c r="B3455" t="s">
        <v>5922</v>
      </c>
      <c r="C3455" t="s">
        <v>34</v>
      </c>
      <c r="D3455" t="s">
        <v>35</v>
      </c>
      <c r="E3455">
        <v>1</v>
      </c>
      <c r="F3455" s="2">
        <v>67.17</v>
      </c>
      <c r="G3455" s="3">
        <v>164.416</v>
      </c>
      <c r="H3455" s="3">
        <v>0.67170000000000007</v>
      </c>
      <c r="I3455" s="3">
        <v>3.15699</v>
      </c>
      <c r="J3455" s="3">
        <v>70.998689999999996</v>
      </c>
      <c r="K3455" s="3">
        <v>109.22875384615384</v>
      </c>
      <c r="L3455" s="4">
        <v>0.35</v>
      </c>
    </row>
    <row r="3456" spans="1:12" x14ac:dyDescent="0.35">
      <c r="A3456" s="1" t="s">
        <v>5923</v>
      </c>
      <c r="B3456" t="s">
        <v>5924</v>
      </c>
      <c r="C3456" t="s">
        <v>13</v>
      </c>
      <c r="D3456" t="s">
        <v>14</v>
      </c>
      <c r="E3456">
        <v>1</v>
      </c>
      <c r="F3456" s="2">
        <v>1438.75</v>
      </c>
      <c r="G3456" s="3">
        <v>3521.8175999999999</v>
      </c>
      <c r="H3456" s="3">
        <v>14.387500000000001</v>
      </c>
      <c r="I3456" s="3">
        <v>67.621250000000003</v>
      </c>
      <c r="J3456" s="3">
        <v>1520.75875</v>
      </c>
      <c r="K3456" s="3">
        <v>2339.6288461538461</v>
      </c>
      <c r="L3456" s="4">
        <v>0.35</v>
      </c>
    </row>
    <row r="3457" spans="1:12" x14ac:dyDescent="0.35">
      <c r="A3457" s="1" t="s">
        <v>5925</v>
      </c>
      <c r="B3457" t="s">
        <v>5926</v>
      </c>
      <c r="C3457" t="s">
        <v>13</v>
      </c>
      <c r="D3457" t="s">
        <v>14</v>
      </c>
      <c r="E3457">
        <v>1</v>
      </c>
      <c r="F3457" s="2">
        <v>468.75</v>
      </c>
      <c r="G3457" s="3">
        <v>1147.4176</v>
      </c>
      <c r="H3457" s="3">
        <v>4.6875</v>
      </c>
      <c r="I3457" s="3">
        <v>22.03125</v>
      </c>
      <c r="J3457" s="3">
        <v>495.46875</v>
      </c>
      <c r="K3457" s="3">
        <v>762.25961538461536</v>
      </c>
      <c r="L3457" s="4">
        <v>0.35</v>
      </c>
    </row>
    <row r="3458" spans="1:12" x14ac:dyDescent="0.35">
      <c r="A3458" s="1" t="s">
        <v>5927</v>
      </c>
      <c r="B3458" t="s">
        <v>5928</v>
      </c>
      <c r="C3458" t="s">
        <v>13</v>
      </c>
      <c r="D3458" t="s">
        <v>14</v>
      </c>
      <c r="E3458">
        <v>1</v>
      </c>
      <c r="F3458" s="2">
        <v>92</v>
      </c>
      <c r="G3458" s="3">
        <v>225.19839999999999</v>
      </c>
      <c r="H3458" s="3">
        <v>0.92</v>
      </c>
      <c r="I3458" s="3">
        <v>4.3239999999999998</v>
      </c>
      <c r="J3458" s="3">
        <v>97.244</v>
      </c>
      <c r="K3458" s="3">
        <v>149.60615384615383</v>
      </c>
      <c r="L3458" s="4">
        <v>0.34999999999999992</v>
      </c>
    </row>
    <row r="3459" spans="1:12" x14ac:dyDescent="0.35">
      <c r="A3459" s="1" t="s">
        <v>5929</v>
      </c>
      <c r="B3459" t="s">
        <v>5930</v>
      </c>
      <c r="C3459" t="s">
        <v>13</v>
      </c>
      <c r="D3459" t="s">
        <v>14</v>
      </c>
      <c r="E3459">
        <v>1</v>
      </c>
      <c r="F3459" s="2">
        <v>66</v>
      </c>
      <c r="G3459" s="3">
        <v>161.56</v>
      </c>
      <c r="H3459" s="3">
        <v>0.66</v>
      </c>
      <c r="I3459" s="3">
        <v>3.1019999999999999</v>
      </c>
      <c r="J3459" s="3">
        <v>69.762</v>
      </c>
      <c r="K3459" s="3">
        <v>107.32615384615384</v>
      </c>
      <c r="L3459" s="4">
        <v>0.35</v>
      </c>
    </row>
    <row r="3460" spans="1:12" x14ac:dyDescent="0.35">
      <c r="A3460" s="1" t="s">
        <v>5931</v>
      </c>
      <c r="B3460" t="s">
        <v>5932</v>
      </c>
      <c r="C3460" t="s">
        <v>1467</v>
      </c>
      <c r="D3460" t="s">
        <v>1468</v>
      </c>
      <c r="E3460">
        <v>1</v>
      </c>
      <c r="F3460" s="2">
        <v>22.24</v>
      </c>
      <c r="G3460" s="3">
        <v>46</v>
      </c>
      <c r="H3460" s="3">
        <v>0.22239999999999999</v>
      </c>
      <c r="I3460" s="3">
        <v>1.04528</v>
      </c>
      <c r="J3460" s="3">
        <v>23.507680000000001</v>
      </c>
      <c r="K3460" s="3">
        <v>36.165661538461535</v>
      </c>
      <c r="L3460" s="4">
        <v>0.34999999999999992</v>
      </c>
    </row>
    <row r="3461" spans="1:12" x14ac:dyDescent="0.35">
      <c r="A3461" s="1" t="s">
        <v>5933</v>
      </c>
      <c r="B3461" t="s">
        <v>5934</v>
      </c>
      <c r="C3461" t="s">
        <v>13</v>
      </c>
      <c r="D3461" t="s">
        <v>14</v>
      </c>
      <c r="E3461">
        <v>1</v>
      </c>
      <c r="F3461" s="2">
        <v>181.3</v>
      </c>
      <c r="G3461" s="3">
        <v>374</v>
      </c>
      <c r="H3461" s="3">
        <v>1.8130000000000002</v>
      </c>
      <c r="I3461" s="3">
        <v>8.5211000000000006</v>
      </c>
      <c r="J3461" s="3">
        <v>191.63409999999999</v>
      </c>
      <c r="K3461" s="3">
        <v>294.82169230769227</v>
      </c>
      <c r="L3461" s="4">
        <v>0.35</v>
      </c>
    </row>
    <row r="3462" spans="1:12" x14ac:dyDescent="0.35">
      <c r="A3462" s="1" t="s">
        <v>5935</v>
      </c>
      <c r="B3462" t="s">
        <v>5936</v>
      </c>
      <c r="C3462" t="s">
        <v>17</v>
      </c>
      <c r="D3462" t="s">
        <v>18</v>
      </c>
      <c r="E3462">
        <v>1</v>
      </c>
      <c r="F3462" s="2">
        <v>8.5</v>
      </c>
      <c r="G3462" s="3">
        <v>20.8096</v>
      </c>
      <c r="H3462" s="3">
        <v>8.5000000000000006E-2</v>
      </c>
      <c r="I3462" s="3">
        <v>0.39950000000000002</v>
      </c>
      <c r="J3462" s="3">
        <v>8.9845000000000006</v>
      </c>
      <c r="K3462" s="3">
        <v>13.822307692307692</v>
      </c>
      <c r="L3462" s="4">
        <v>0.35</v>
      </c>
    </row>
    <row r="3463" spans="1:12" x14ac:dyDescent="0.35">
      <c r="A3463" s="1" t="s">
        <v>5937</v>
      </c>
      <c r="B3463" t="s">
        <v>5938</v>
      </c>
      <c r="C3463" t="s">
        <v>17</v>
      </c>
      <c r="D3463" t="s">
        <v>18</v>
      </c>
      <c r="E3463">
        <v>1</v>
      </c>
      <c r="F3463" s="2">
        <v>28.5</v>
      </c>
      <c r="G3463" s="3">
        <v>69.764799999999994</v>
      </c>
      <c r="H3463" s="3">
        <v>0.28500000000000003</v>
      </c>
      <c r="I3463" s="3">
        <v>1.3394999999999999</v>
      </c>
      <c r="J3463" s="3">
        <v>30.124500000000001</v>
      </c>
      <c r="K3463" s="3">
        <v>46.345384615384617</v>
      </c>
      <c r="L3463" s="4">
        <v>0.35</v>
      </c>
    </row>
    <row r="3464" spans="1:12" x14ac:dyDescent="0.35">
      <c r="A3464" s="1" t="s">
        <v>5939</v>
      </c>
      <c r="B3464" t="s">
        <v>5940</v>
      </c>
      <c r="C3464" t="s">
        <v>17</v>
      </c>
      <c r="D3464" t="s">
        <v>18</v>
      </c>
      <c r="E3464">
        <v>1</v>
      </c>
      <c r="F3464" s="2">
        <v>512.9</v>
      </c>
      <c r="G3464" s="3">
        <v>1120.98</v>
      </c>
      <c r="H3464" s="3">
        <v>5.1289999999999996</v>
      </c>
      <c r="I3464" s="3">
        <v>24.106299999999997</v>
      </c>
      <c r="J3464" s="3">
        <v>542.13530000000003</v>
      </c>
      <c r="K3464" s="3">
        <v>834.0543076923077</v>
      </c>
      <c r="L3464" s="4">
        <v>0.35</v>
      </c>
    </row>
    <row r="3465" spans="1:12" x14ac:dyDescent="0.35">
      <c r="A3465" s="1" t="s">
        <v>5941</v>
      </c>
      <c r="B3465" t="s">
        <v>5942</v>
      </c>
      <c r="C3465" t="s">
        <v>17</v>
      </c>
      <c r="D3465" t="s">
        <v>18</v>
      </c>
      <c r="E3465">
        <v>1</v>
      </c>
      <c r="F3465" s="2">
        <v>11.5</v>
      </c>
      <c r="G3465" s="3">
        <v>28.145600000000002</v>
      </c>
      <c r="H3465" s="3">
        <v>0.115</v>
      </c>
      <c r="I3465" s="3">
        <v>0.54049999999999998</v>
      </c>
      <c r="J3465" s="3">
        <v>12.1555</v>
      </c>
      <c r="K3465" s="3">
        <v>18.700769230769229</v>
      </c>
      <c r="L3465" s="4">
        <v>0.34999999999999992</v>
      </c>
    </row>
    <row r="3466" spans="1:12" x14ac:dyDescent="0.35">
      <c r="A3466" s="1" t="s">
        <v>5943</v>
      </c>
      <c r="B3466" t="s">
        <v>5944</v>
      </c>
      <c r="C3466" t="s">
        <v>17</v>
      </c>
      <c r="D3466" t="s">
        <v>18</v>
      </c>
      <c r="E3466">
        <v>1</v>
      </c>
      <c r="F3466" s="2">
        <v>29</v>
      </c>
      <c r="G3466" s="3">
        <v>70.985600000000005</v>
      </c>
      <c r="H3466" s="3">
        <v>0.28999999999999998</v>
      </c>
      <c r="I3466" s="3">
        <v>1.363</v>
      </c>
      <c r="J3466" s="3">
        <v>30.652999999999999</v>
      </c>
      <c r="K3466" s="3">
        <v>47.158461538461538</v>
      </c>
      <c r="L3466" s="4">
        <v>0.35000000000000003</v>
      </c>
    </row>
    <row r="3467" spans="1:12" x14ac:dyDescent="0.35">
      <c r="A3467" s="1" t="s">
        <v>5945</v>
      </c>
      <c r="B3467" t="s">
        <v>5946</v>
      </c>
      <c r="C3467" t="s">
        <v>13</v>
      </c>
      <c r="D3467" t="s">
        <v>14</v>
      </c>
      <c r="E3467">
        <v>1</v>
      </c>
      <c r="F3467" s="2">
        <v>287.5</v>
      </c>
      <c r="G3467" s="3">
        <v>703.75</v>
      </c>
      <c r="H3467" s="3">
        <v>2.875</v>
      </c>
      <c r="I3467" s="3">
        <v>13.512499999999999</v>
      </c>
      <c r="J3467" s="3">
        <v>303.88749999999999</v>
      </c>
      <c r="K3467" s="3">
        <v>467.51923076923072</v>
      </c>
      <c r="L3467" s="4">
        <v>0.35</v>
      </c>
    </row>
    <row r="3468" spans="1:12" x14ac:dyDescent="0.35">
      <c r="A3468" s="1" t="s">
        <v>5947</v>
      </c>
      <c r="B3468" t="s">
        <v>5948</v>
      </c>
      <c r="C3468" t="s">
        <v>17</v>
      </c>
      <c r="D3468" t="s">
        <v>18</v>
      </c>
      <c r="E3468">
        <v>1</v>
      </c>
      <c r="F3468" s="2">
        <v>99</v>
      </c>
      <c r="G3468" s="3">
        <v>242.33439999999999</v>
      </c>
      <c r="H3468" s="3">
        <v>0.99</v>
      </c>
      <c r="I3468" s="3">
        <v>4.6529999999999996</v>
      </c>
      <c r="J3468" s="3">
        <v>104.643</v>
      </c>
      <c r="K3468" s="3">
        <v>160.98923076923077</v>
      </c>
      <c r="L3468" s="4">
        <v>0.35000000000000003</v>
      </c>
    </row>
    <row r="3469" spans="1:12" x14ac:dyDescent="0.35">
      <c r="A3469" s="1" t="s">
        <v>5949</v>
      </c>
      <c r="B3469" t="s">
        <v>5950</v>
      </c>
      <c r="C3469" t="s">
        <v>17</v>
      </c>
      <c r="D3469" t="s">
        <v>18</v>
      </c>
      <c r="E3469">
        <v>1</v>
      </c>
      <c r="F3469" s="2">
        <v>260</v>
      </c>
      <c r="G3469" s="3">
        <v>636.44000000000005</v>
      </c>
      <c r="H3469" s="3">
        <v>2.6</v>
      </c>
      <c r="I3469" s="3">
        <v>12.22</v>
      </c>
      <c r="J3469" s="3">
        <v>274.82000000000005</v>
      </c>
      <c r="K3469" s="3">
        <v>422.80000000000007</v>
      </c>
      <c r="L3469" s="4">
        <v>0.35</v>
      </c>
    </row>
    <row r="3470" spans="1:12" x14ac:dyDescent="0.35">
      <c r="A3470" s="1" t="s">
        <v>5951</v>
      </c>
      <c r="B3470" t="s">
        <v>5952</v>
      </c>
      <c r="C3470" t="s">
        <v>17</v>
      </c>
      <c r="D3470" t="s">
        <v>18</v>
      </c>
      <c r="E3470">
        <v>1</v>
      </c>
      <c r="F3470" s="2">
        <v>50</v>
      </c>
      <c r="G3470" s="3">
        <v>122.39360000000001</v>
      </c>
      <c r="H3470" s="3">
        <v>0.5</v>
      </c>
      <c r="I3470" s="3">
        <v>2.35</v>
      </c>
      <c r="J3470" s="3">
        <v>52.85</v>
      </c>
      <c r="K3470" s="3">
        <v>81.307692307692307</v>
      </c>
      <c r="L3470" s="4">
        <v>0.35</v>
      </c>
    </row>
    <row r="3471" spans="1:12" x14ac:dyDescent="0.35">
      <c r="A3471" s="1" t="s">
        <v>5953</v>
      </c>
      <c r="B3471" t="s">
        <v>5954</v>
      </c>
      <c r="C3471" t="s">
        <v>17</v>
      </c>
      <c r="D3471" t="s">
        <v>18</v>
      </c>
      <c r="E3471">
        <v>1</v>
      </c>
      <c r="F3471" s="2">
        <v>800</v>
      </c>
      <c r="G3471" s="3">
        <v>1958.2639999999999</v>
      </c>
      <c r="H3471" s="3">
        <v>8</v>
      </c>
      <c r="I3471" s="3">
        <v>37.6</v>
      </c>
      <c r="J3471" s="3">
        <v>845.6</v>
      </c>
      <c r="K3471" s="3">
        <v>1300.9230769230769</v>
      </c>
      <c r="L3471" s="4">
        <v>0.35</v>
      </c>
    </row>
    <row r="3472" spans="1:12" x14ac:dyDescent="0.35">
      <c r="A3472" s="1" t="s">
        <v>5955</v>
      </c>
      <c r="B3472" t="s">
        <v>5956</v>
      </c>
      <c r="C3472" t="s">
        <v>17</v>
      </c>
      <c r="D3472" t="s">
        <v>18</v>
      </c>
      <c r="E3472">
        <v>1</v>
      </c>
      <c r="F3472" s="2">
        <v>140</v>
      </c>
      <c r="G3472" s="3">
        <v>342.69760000000002</v>
      </c>
      <c r="H3472" s="3">
        <v>1.4000000000000001</v>
      </c>
      <c r="I3472" s="3">
        <v>6.58</v>
      </c>
      <c r="J3472" s="3">
        <v>147.98000000000002</v>
      </c>
      <c r="K3472" s="3">
        <v>227.66153846153847</v>
      </c>
      <c r="L3472" s="4">
        <v>0.34999999999999992</v>
      </c>
    </row>
    <row r="3473" spans="1:12" x14ac:dyDescent="0.35">
      <c r="A3473" s="1" t="s">
        <v>5957</v>
      </c>
      <c r="B3473" t="s">
        <v>5958</v>
      </c>
      <c r="C3473" t="s">
        <v>17</v>
      </c>
      <c r="D3473" t="s">
        <v>18</v>
      </c>
      <c r="E3473">
        <v>1</v>
      </c>
      <c r="F3473" s="2">
        <v>265</v>
      </c>
      <c r="G3473" s="3">
        <v>648.6816</v>
      </c>
      <c r="H3473" s="3">
        <v>2.65</v>
      </c>
      <c r="I3473" s="3">
        <v>12.455</v>
      </c>
      <c r="J3473" s="3">
        <v>280.10499999999996</v>
      </c>
      <c r="K3473" s="3">
        <v>430.93076923076916</v>
      </c>
      <c r="L3473" s="4">
        <v>0.35</v>
      </c>
    </row>
    <row r="3474" spans="1:12" x14ac:dyDescent="0.35">
      <c r="A3474" s="1" t="s">
        <v>5959</v>
      </c>
      <c r="B3474" t="s">
        <v>5960</v>
      </c>
      <c r="C3474" t="s">
        <v>17</v>
      </c>
      <c r="D3474" t="s">
        <v>18</v>
      </c>
      <c r="E3474">
        <v>1</v>
      </c>
      <c r="F3474" s="2">
        <v>245</v>
      </c>
      <c r="G3474" s="3">
        <v>535.46</v>
      </c>
      <c r="H3474" s="3">
        <v>2.4500000000000002</v>
      </c>
      <c r="I3474" s="3">
        <v>11.515000000000001</v>
      </c>
      <c r="J3474" s="3">
        <v>258.96499999999997</v>
      </c>
      <c r="K3474" s="3">
        <v>398.40769230769223</v>
      </c>
      <c r="L3474" s="4">
        <v>0.34999999999999992</v>
      </c>
    </row>
    <row r="3475" spans="1:12" x14ac:dyDescent="0.35">
      <c r="A3475" s="1" t="s">
        <v>5961</v>
      </c>
      <c r="B3475" t="s">
        <v>5962</v>
      </c>
      <c r="C3475" t="s">
        <v>34</v>
      </c>
      <c r="D3475" t="s">
        <v>35</v>
      </c>
      <c r="E3475">
        <v>1</v>
      </c>
      <c r="F3475" s="2">
        <v>107.1</v>
      </c>
      <c r="G3475" s="3">
        <v>262.15839999999997</v>
      </c>
      <c r="H3475" s="3">
        <v>1.071</v>
      </c>
      <c r="I3475" s="3">
        <v>5.0336999999999996</v>
      </c>
      <c r="J3475" s="3">
        <v>113.20469999999999</v>
      </c>
      <c r="K3475" s="3">
        <v>174.16107692307691</v>
      </c>
      <c r="L3475" s="4">
        <v>0.35</v>
      </c>
    </row>
    <row r="3476" spans="1:12" x14ac:dyDescent="0.35">
      <c r="A3476" s="1" t="s">
        <v>5963</v>
      </c>
      <c r="B3476" t="s">
        <v>2156</v>
      </c>
      <c r="C3476" t="s">
        <v>13</v>
      </c>
      <c r="D3476" t="s">
        <v>14</v>
      </c>
      <c r="E3476">
        <v>1</v>
      </c>
      <c r="F3476" s="2">
        <v>783.3</v>
      </c>
      <c r="G3476" s="3">
        <v>1917.384</v>
      </c>
      <c r="H3476" s="3">
        <v>7.8329999999999993</v>
      </c>
      <c r="I3476" s="3">
        <v>36.815100000000001</v>
      </c>
      <c r="J3476" s="3">
        <v>827.94809999999995</v>
      </c>
      <c r="K3476" s="3">
        <v>1273.7663076923077</v>
      </c>
      <c r="L3476" s="4">
        <v>0.35000000000000003</v>
      </c>
    </row>
    <row r="3477" spans="1:12" x14ac:dyDescent="0.35">
      <c r="A3477" s="1" t="s">
        <v>5964</v>
      </c>
      <c r="B3477" t="s">
        <v>3493</v>
      </c>
      <c r="C3477" t="s">
        <v>13</v>
      </c>
      <c r="D3477" t="s">
        <v>14</v>
      </c>
      <c r="E3477">
        <v>1</v>
      </c>
      <c r="F3477" s="2">
        <v>952</v>
      </c>
      <c r="G3477" s="3">
        <v>2330.3391999999999</v>
      </c>
      <c r="H3477" s="3">
        <v>9.52</v>
      </c>
      <c r="I3477" s="3">
        <v>44.744</v>
      </c>
      <c r="J3477" s="3">
        <v>1006.264</v>
      </c>
      <c r="K3477" s="3">
        <v>1548.0984615384616</v>
      </c>
      <c r="L3477" s="4">
        <v>0.35000000000000003</v>
      </c>
    </row>
    <row r="3478" spans="1:12" x14ac:dyDescent="0.35">
      <c r="A3478" s="1" t="s">
        <v>5965</v>
      </c>
      <c r="B3478" t="s">
        <v>5966</v>
      </c>
      <c r="C3478" t="s">
        <v>13</v>
      </c>
      <c r="D3478" t="s">
        <v>14</v>
      </c>
      <c r="E3478">
        <v>1</v>
      </c>
      <c r="F3478" s="2">
        <v>1537.9</v>
      </c>
      <c r="G3478" s="3">
        <v>3764.5216</v>
      </c>
      <c r="H3478" s="3">
        <v>15.379000000000001</v>
      </c>
      <c r="I3478" s="3">
        <v>72.281300000000002</v>
      </c>
      <c r="J3478" s="3">
        <v>1625.5603000000001</v>
      </c>
      <c r="K3478" s="3">
        <v>2500.8620000000001</v>
      </c>
      <c r="L3478" s="4">
        <v>0.35</v>
      </c>
    </row>
    <row r="3479" spans="1:12" x14ac:dyDescent="0.35">
      <c r="A3479" s="1" t="s">
        <v>5967</v>
      </c>
      <c r="B3479" t="s">
        <v>5968</v>
      </c>
      <c r="C3479" t="s">
        <v>13</v>
      </c>
      <c r="D3479" t="s">
        <v>14</v>
      </c>
      <c r="E3479">
        <v>1</v>
      </c>
      <c r="F3479" s="2">
        <v>1542.8</v>
      </c>
      <c r="G3479" s="3">
        <v>3776.5167999999999</v>
      </c>
      <c r="H3479" s="3">
        <v>15.427999999999999</v>
      </c>
      <c r="I3479" s="3">
        <v>72.511600000000001</v>
      </c>
      <c r="J3479" s="3">
        <v>1630.7396000000001</v>
      </c>
      <c r="K3479" s="3">
        <v>2508.8301538461537</v>
      </c>
      <c r="L3479" s="4">
        <v>0.34999999999999992</v>
      </c>
    </row>
    <row r="3480" spans="1:12" x14ac:dyDescent="0.35">
      <c r="A3480" s="1" t="s">
        <v>5969</v>
      </c>
      <c r="B3480" t="s">
        <v>5970</v>
      </c>
      <c r="C3480" t="s">
        <v>13</v>
      </c>
      <c r="D3480" t="s">
        <v>14</v>
      </c>
      <c r="E3480">
        <v>1</v>
      </c>
      <c r="F3480" s="2">
        <v>846.3</v>
      </c>
      <c r="G3480" s="3">
        <v>2071.6080000000002</v>
      </c>
      <c r="H3480" s="3">
        <v>8.4629999999999992</v>
      </c>
      <c r="I3480" s="3">
        <v>39.7761</v>
      </c>
      <c r="J3480" s="3">
        <v>894.53909999999996</v>
      </c>
      <c r="K3480" s="3">
        <v>1376.2139999999999</v>
      </c>
      <c r="L3480" s="4">
        <v>0.35</v>
      </c>
    </row>
    <row r="3481" spans="1:12" x14ac:dyDescent="0.35">
      <c r="A3481" s="1" t="s">
        <v>5971</v>
      </c>
      <c r="B3481" t="s">
        <v>5970</v>
      </c>
      <c r="C3481" t="s">
        <v>13</v>
      </c>
      <c r="D3481" t="s">
        <v>14</v>
      </c>
      <c r="E3481">
        <v>1</v>
      </c>
      <c r="F3481" s="2">
        <v>867.3</v>
      </c>
      <c r="G3481" s="3">
        <v>2123.0048000000002</v>
      </c>
      <c r="H3481" s="3">
        <v>8.673</v>
      </c>
      <c r="I3481" s="3">
        <v>40.763100000000001</v>
      </c>
      <c r="J3481" s="3">
        <v>916.73609999999996</v>
      </c>
      <c r="K3481" s="3">
        <v>1410.3632307692308</v>
      </c>
      <c r="L3481" s="4">
        <v>0.35000000000000003</v>
      </c>
    </row>
    <row r="3482" spans="1:12" x14ac:dyDescent="0.35">
      <c r="A3482" s="1" t="s">
        <v>5972</v>
      </c>
      <c r="B3482" t="s">
        <v>5973</v>
      </c>
      <c r="C3482" t="s">
        <v>13</v>
      </c>
      <c r="D3482" t="s">
        <v>14</v>
      </c>
      <c r="E3482">
        <v>1</v>
      </c>
      <c r="F3482" s="2">
        <v>598.4</v>
      </c>
      <c r="G3482" s="3">
        <v>1274</v>
      </c>
      <c r="H3482" s="3">
        <v>5.984</v>
      </c>
      <c r="I3482" s="3">
        <v>28.1248</v>
      </c>
      <c r="J3482" s="3">
        <v>632.50880000000006</v>
      </c>
      <c r="K3482" s="3">
        <v>973.09046153846157</v>
      </c>
      <c r="L3482" s="4">
        <v>0.35</v>
      </c>
    </row>
    <row r="3483" spans="1:12" x14ac:dyDescent="0.35">
      <c r="A3483" s="1" t="s">
        <v>5974</v>
      </c>
      <c r="B3483" t="s">
        <v>5975</v>
      </c>
      <c r="C3483" t="s">
        <v>1467</v>
      </c>
      <c r="D3483" t="s">
        <v>1468</v>
      </c>
      <c r="E3483">
        <v>1</v>
      </c>
      <c r="F3483" s="2">
        <v>21.87</v>
      </c>
      <c r="G3483" s="3">
        <v>46</v>
      </c>
      <c r="H3483" s="3">
        <v>0.21870000000000001</v>
      </c>
      <c r="I3483" s="3">
        <v>1.02789</v>
      </c>
      <c r="J3483" s="3">
        <v>23.116589999999999</v>
      </c>
      <c r="K3483" s="3">
        <v>35.563984615384612</v>
      </c>
      <c r="L3483" s="4">
        <v>0.35</v>
      </c>
    </row>
    <row r="3484" spans="1:12" x14ac:dyDescent="0.35">
      <c r="A3484" s="1" t="s">
        <v>5976</v>
      </c>
      <c r="B3484" t="s">
        <v>5977</v>
      </c>
      <c r="C3484" t="s">
        <v>21</v>
      </c>
      <c r="D3484" t="s">
        <v>22</v>
      </c>
      <c r="E3484">
        <v>1</v>
      </c>
      <c r="F3484" s="2">
        <v>50.01</v>
      </c>
      <c r="G3484" s="3">
        <v>139.5856</v>
      </c>
      <c r="H3484" s="3">
        <v>0.50009999999999999</v>
      </c>
      <c r="I3484" s="3">
        <v>2.3504700000000001</v>
      </c>
      <c r="J3484" s="3">
        <v>52.860570000000003</v>
      </c>
      <c r="K3484" s="3">
        <v>81.323953846153842</v>
      </c>
      <c r="L3484" s="4">
        <v>0.34999999999999992</v>
      </c>
    </row>
    <row r="3485" spans="1:12" x14ac:dyDescent="0.35">
      <c r="A3485" s="1" t="s">
        <v>5978</v>
      </c>
      <c r="B3485" t="s">
        <v>5979</v>
      </c>
      <c r="C3485" t="s">
        <v>17</v>
      </c>
      <c r="D3485" t="s">
        <v>18</v>
      </c>
      <c r="E3485">
        <v>1</v>
      </c>
      <c r="F3485" s="2">
        <v>18.75</v>
      </c>
      <c r="G3485" s="3">
        <v>45.897599999999997</v>
      </c>
      <c r="H3485" s="3">
        <v>0.1875</v>
      </c>
      <c r="I3485" s="3">
        <v>0.88124999999999998</v>
      </c>
      <c r="J3485" s="3">
        <v>19.818750000000001</v>
      </c>
      <c r="K3485" s="3">
        <v>30.490384615384617</v>
      </c>
      <c r="L3485" s="4">
        <v>0.35</v>
      </c>
    </row>
    <row r="3486" spans="1:12" x14ac:dyDescent="0.35">
      <c r="A3486" s="1" t="s">
        <v>5980</v>
      </c>
      <c r="B3486" t="s">
        <v>5981</v>
      </c>
      <c r="C3486" t="s">
        <v>17</v>
      </c>
      <c r="D3486" t="s">
        <v>18</v>
      </c>
      <c r="E3486">
        <v>1</v>
      </c>
      <c r="F3486" s="2">
        <v>18.75</v>
      </c>
      <c r="G3486" s="3">
        <v>45.897599999999997</v>
      </c>
      <c r="H3486" s="3">
        <v>0.1875</v>
      </c>
      <c r="I3486" s="3">
        <v>0.88124999999999998</v>
      </c>
      <c r="J3486" s="3">
        <v>19.818750000000001</v>
      </c>
      <c r="K3486" s="3">
        <v>30.490384615384617</v>
      </c>
      <c r="L3486" s="4">
        <v>0.35</v>
      </c>
    </row>
    <row r="3487" spans="1:12" x14ac:dyDescent="0.35">
      <c r="A3487" s="1" t="s">
        <v>5982</v>
      </c>
      <c r="B3487" t="s">
        <v>5983</v>
      </c>
      <c r="C3487" t="s">
        <v>17</v>
      </c>
      <c r="D3487" t="s">
        <v>18</v>
      </c>
      <c r="E3487">
        <v>1</v>
      </c>
      <c r="F3487" s="2">
        <v>147</v>
      </c>
      <c r="G3487" s="3">
        <v>359.83359999999999</v>
      </c>
      <c r="H3487" s="3">
        <v>1.47</v>
      </c>
      <c r="I3487" s="3">
        <v>6.9089999999999998</v>
      </c>
      <c r="J3487" s="3">
        <v>155.37899999999999</v>
      </c>
      <c r="K3487" s="3">
        <v>239.04461538461535</v>
      </c>
      <c r="L3487" s="4">
        <v>0.35</v>
      </c>
    </row>
    <row r="3488" spans="1:12" x14ac:dyDescent="0.35">
      <c r="A3488" s="1" t="s">
        <v>5984</v>
      </c>
      <c r="B3488" t="s">
        <v>5985</v>
      </c>
      <c r="C3488" t="s">
        <v>17</v>
      </c>
      <c r="D3488" t="s">
        <v>18</v>
      </c>
      <c r="E3488">
        <v>1</v>
      </c>
      <c r="F3488" s="2">
        <v>22.5</v>
      </c>
      <c r="G3488" s="3">
        <v>55.081600000000002</v>
      </c>
      <c r="H3488" s="3">
        <v>0.22500000000000001</v>
      </c>
      <c r="I3488" s="3">
        <v>1.0575000000000001</v>
      </c>
      <c r="J3488" s="3">
        <v>23.782500000000002</v>
      </c>
      <c r="K3488" s="3">
        <v>36.588461538461544</v>
      </c>
      <c r="L3488" s="4">
        <v>0.35000000000000003</v>
      </c>
    </row>
    <row r="3489" spans="1:12" x14ac:dyDescent="0.35">
      <c r="A3489" s="1" t="s">
        <v>5986</v>
      </c>
      <c r="B3489" t="s">
        <v>5987</v>
      </c>
      <c r="C3489" t="s">
        <v>13</v>
      </c>
      <c r="D3489" t="s">
        <v>14</v>
      </c>
      <c r="E3489">
        <v>1</v>
      </c>
      <c r="F3489" s="2">
        <v>730.1</v>
      </c>
      <c r="G3489" s="3">
        <v>1787.1615999999999</v>
      </c>
      <c r="H3489" s="3">
        <v>7.3010000000000002</v>
      </c>
      <c r="I3489" s="3">
        <v>34.314700000000002</v>
      </c>
      <c r="J3489" s="3">
        <v>771.71570000000008</v>
      </c>
      <c r="K3489" s="3">
        <v>1187.2549230769232</v>
      </c>
      <c r="L3489" s="4">
        <v>0.35</v>
      </c>
    </row>
    <row r="3490" spans="1:12" x14ac:dyDescent="0.35">
      <c r="A3490" s="1" t="s">
        <v>5988</v>
      </c>
      <c r="B3490" t="s">
        <v>5989</v>
      </c>
      <c r="C3490" t="s">
        <v>13</v>
      </c>
      <c r="D3490" t="s">
        <v>14</v>
      </c>
      <c r="E3490">
        <v>1</v>
      </c>
      <c r="F3490" s="2">
        <v>9032.1</v>
      </c>
      <c r="G3490" s="3">
        <v>22109.091</v>
      </c>
      <c r="H3490" s="3">
        <v>90.321000000000012</v>
      </c>
      <c r="I3490" s="3">
        <v>424.50870000000003</v>
      </c>
      <c r="J3490" s="3">
        <v>9546.9297000000006</v>
      </c>
      <c r="K3490" s="3">
        <v>14687.584153846154</v>
      </c>
      <c r="L3490" s="4">
        <v>0.35</v>
      </c>
    </row>
    <row r="3491" spans="1:12" x14ac:dyDescent="0.35">
      <c r="A3491" s="1" t="s">
        <v>5990</v>
      </c>
      <c r="B3491" t="s">
        <v>5989</v>
      </c>
      <c r="C3491" t="s">
        <v>13</v>
      </c>
      <c r="D3491" t="s">
        <v>14</v>
      </c>
      <c r="E3491">
        <v>1</v>
      </c>
      <c r="F3491" s="2">
        <v>6253.1</v>
      </c>
      <c r="G3491" s="3">
        <v>15306.558000000001</v>
      </c>
      <c r="H3491" s="3">
        <v>62.531000000000006</v>
      </c>
      <c r="I3491" s="3">
        <v>293.89570000000003</v>
      </c>
      <c r="J3491" s="3">
        <v>6609.5267000000003</v>
      </c>
      <c r="K3491" s="3">
        <v>10168.502615384616</v>
      </c>
      <c r="L3491" s="4">
        <v>0.35</v>
      </c>
    </row>
    <row r="3492" spans="1:12" x14ac:dyDescent="0.35">
      <c r="A3492" s="1" t="s">
        <v>5991</v>
      </c>
      <c r="B3492" t="s">
        <v>5992</v>
      </c>
      <c r="C3492" t="s">
        <v>13</v>
      </c>
      <c r="D3492" t="s">
        <v>14</v>
      </c>
      <c r="E3492">
        <v>1</v>
      </c>
      <c r="F3492" s="2">
        <v>6601</v>
      </c>
      <c r="G3492" s="3">
        <v>16158.161</v>
      </c>
      <c r="H3492" s="3">
        <v>66.010000000000005</v>
      </c>
      <c r="I3492" s="3">
        <v>310.24700000000001</v>
      </c>
      <c r="J3492" s="3">
        <v>6977.2570000000005</v>
      </c>
      <c r="K3492" s="3">
        <v>10734.24153846154</v>
      </c>
      <c r="L3492" s="4">
        <v>0.35000000000000003</v>
      </c>
    </row>
    <row r="3493" spans="1:12" x14ac:dyDescent="0.35">
      <c r="A3493" s="1" t="s">
        <v>5993</v>
      </c>
      <c r="B3493" t="s">
        <v>4663</v>
      </c>
      <c r="C3493" t="s">
        <v>13</v>
      </c>
      <c r="D3493" t="s">
        <v>14</v>
      </c>
      <c r="E3493">
        <v>1</v>
      </c>
      <c r="F3493" s="2">
        <v>695.1</v>
      </c>
      <c r="G3493" s="3">
        <v>1701.4928</v>
      </c>
      <c r="H3493" s="3">
        <v>6.9510000000000005</v>
      </c>
      <c r="I3493" s="3">
        <v>32.669699999999999</v>
      </c>
      <c r="J3493" s="3">
        <v>734.72070000000008</v>
      </c>
      <c r="K3493" s="3">
        <v>1130.3395384615385</v>
      </c>
      <c r="L3493" s="4">
        <v>0.34999999999999992</v>
      </c>
    </row>
    <row r="3494" spans="1:12" x14ac:dyDescent="0.35">
      <c r="A3494" s="1" t="s">
        <v>5994</v>
      </c>
      <c r="B3494" t="s">
        <v>2141</v>
      </c>
      <c r="C3494" t="s">
        <v>13</v>
      </c>
      <c r="D3494" t="s">
        <v>14</v>
      </c>
      <c r="E3494">
        <v>1</v>
      </c>
      <c r="F3494" s="2">
        <v>2258.1999999999998</v>
      </c>
      <c r="G3494" s="3">
        <v>5527.7039999999997</v>
      </c>
      <c r="H3494" s="3">
        <v>22.581999999999997</v>
      </c>
      <c r="I3494" s="3">
        <v>106.13539999999999</v>
      </c>
      <c r="J3494" s="3">
        <v>2386.9173999999998</v>
      </c>
      <c r="K3494" s="3">
        <v>3672.1806153846151</v>
      </c>
      <c r="L3494" s="4">
        <v>0.35</v>
      </c>
    </row>
    <row r="3495" spans="1:12" x14ac:dyDescent="0.35">
      <c r="A3495" s="1" t="s">
        <v>5995</v>
      </c>
      <c r="B3495" t="s">
        <v>2141</v>
      </c>
      <c r="C3495" t="s">
        <v>13</v>
      </c>
      <c r="D3495" t="s">
        <v>14</v>
      </c>
      <c r="E3495">
        <v>1</v>
      </c>
      <c r="F3495" s="2">
        <v>3021.9</v>
      </c>
      <c r="G3495" s="3">
        <v>7397.1072000000004</v>
      </c>
      <c r="H3495" s="3">
        <v>30.219000000000001</v>
      </c>
      <c r="I3495" s="3">
        <v>142.02930000000001</v>
      </c>
      <c r="J3495" s="3">
        <v>3194.1483000000003</v>
      </c>
      <c r="K3495" s="3">
        <v>4914.0743076923081</v>
      </c>
      <c r="L3495" s="4">
        <v>0.35</v>
      </c>
    </row>
    <row r="3496" spans="1:12" x14ac:dyDescent="0.35">
      <c r="A3496" s="1" t="s">
        <v>5996</v>
      </c>
      <c r="B3496" t="s">
        <v>5997</v>
      </c>
      <c r="C3496" t="s">
        <v>13</v>
      </c>
      <c r="D3496" t="s">
        <v>14</v>
      </c>
      <c r="E3496">
        <v>1</v>
      </c>
      <c r="F3496" s="2">
        <v>946.88</v>
      </c>
      <c r="G3496" s="3">
        <v>1953</v>
      </c>
      <c r="H3496" s="3">
        <v>9.4687999999999999</v>
      </c>
      <c r="I3496" s="3">
        <v>44.503360000000001</v>
      </c>
      <c r="J3496" s="3">
        <v>1000.85216</v>
      </c>
      <c r="K3496" s="3">
        <v>1539.7725538461539</v>
      </c>
      <c r="L3496" s="4">
        <v>0.35</v>
      </c>
    </row>
    <row r="3497" spans="1:12" x14ac:dyDescent="0.35">
      <c r="A3497" s="1" t="s">
        <v>5998</v>
      </c>
      <c r="B3497" t="s">
        <v>5997</v>
      </c>
      <c r="C3497" t="s">
        <v>13</v>
      </c>
      <c r="D3497" t="s">
        <v>14</v>
      </c>
      <c r="E3497">
        <v>1</v>
      </c>
      <c r="F3497" s="2">
        <v>375</v>
      </c>
      <c r="G3497" s="3">
        <v>774</v>
      </c>
      <c r="H3497" s="3">
        <v>3.75</v>
      </c>
      <c r="I3497" s="3">
        <v>17.625</v>
      </c>
      <c r="J3497" s="3">
        <v>396.375</v>
      </c>
      <c r="K3497" s="3">
        <v>609.80769230769226</v>
      </c>
      <c r="L3497" s="4">
        <v>0.35</v>
      </c>
    </row>
    <row r="3498" spans="1:12" x14ac:dyDescent="0.35">
      <c r="A3498" s="1" t="s">
        <v>5999</v>
      </c>
      <c r="B3498" t="s">
        <v>2248</v>
      </c>
      <c r="C3498" t="s">
        <v>17</v>
      </c>
      <c r="D3498" t="s">
        <v>18</v>
      </c>
      <c r="E3498">
        <v>1</v>
      </c>
      <c r="F3498" s="2">
        <v>130.19999999999999</v>
      </c>
      <c r="G3498" s="3">
        <v>318.7072</v>
      </c>
      <c r="H3498" s="3">
        <v>1.3019999999999998</v>
      </c>
      <c r="I3498" s="3">
        <v>6.1193999999999997</v>
      </c>
      <c r="J3498" s="3">
        <v>137.62139999999999</v>
      </c>
      <c r="K3498" s="3">
        <v>211.72523076923076</v>
      </c>
      <c r="L3498" s="4">
        <v>0.35000000000000003</v>
      </c>
    </row>
    <row r="3499" spans="1:12" x14ac:dyDescent="0.35">
      <c r="A3499" s="1" t="s">
        <v>6000</v>
      </c>
      <c r="B3499" t="s">
        <v>6001</v>
      </c>
      <c r="C3499" t="s">
        <v>13</v>
      </c>
      <c r="D3499" t="s">
        <v>14</v>
      </c>
      <c r="E3499">
        <v>1</v>
      </c>
      <c r="F3499" s="2">
        <v>7.49</v>
      </c>
      <c r="G3499" s="3">
        <v>18.334399999999999</v>
      </c>
      <c r="H3499" s="3">
        <v>7.4900000000000008E-2</v>
      </c>
      <c r="I3499" s="3">
        <v>0.35203000000000001</v>
      </c>
      <c r="J3499" s="3">
        <v>7.9169300000000007</v>
      </c>
      <c r="K3499" s="3">
        <v>12.179892307692308</v>
      </c>
      <c r="L3499" s="4">
        <v>0.34999999999999992</v>
      </c>
    </row>
    <row r="3500" spans="1:12" x14ac:dyDescent="0.35">
      <c r="A3500" s="1" t="s">
        <v>6002</v>
      </c>
      <c r="B3500" t="s">
        <v>6003</v>
      </c>
      <c r="C3500" t="s">
        <v>34</v>
      </c>
      <c r="D3500" t="s">
        <v>35</v>
      </c>
      <c r="E3500">
        <v>1</v>
      </c>
      <c r="F3500" s="2">
        <v>4.08</v>
      </c>
      <c r="G3500" s="3">
        <v>8.9600000000000009</v>
      </c>
      <c r="H3500" s="3">
        <v>4.0800000000000003E-2</v>
      </c>
      <c r="I3500" s="3">
        <v>0.19176000000000001</v>
      </c>
      <c r="J3500" s="3">
        <v>4.3125600000000004</v>
      </c>
      <c r="K3500" s="3">
        <v>6.6347076923076926</v>
      </c>
      <c r="L3500" s="4">
        <v>0.35</v>
      </c>
    </row>
    <row r="3501" spans="1:12" x14ac:dyDescent="0.35">
      <c r="A3501" s="1" t="s">
        <v>6004</v>
      </c>
      <c r="B3501" t="s">
        <v>6005</v>
      </c>
      <c r="C3501" t="s">
        <v>21</v>
      </c>
      <c r="D3501" t="s">
        <v>22</v>
      </c>
      <c r="E3501">
        <v>1</v>
      </c>
      <c r="F3501" s="2">
        <v>142.47999999999999</v>
      </c>
      <c r="G3501" s="3">
        <v>404.46</v>
      </c>
      <c r="H3501" s="3">
        <v>1.4247999999999998</v>
      </c>
      <c r="I3501" s="3">
        <v>6.6965599999999998</v>
      </c>
      <c r="J3501" s="3">
        <v>150.60136</v>
      </c>
      <c r="K3501" s="3">
        <v>231.6944</v>
      </c>
      <c r="L3501" s="4">
        <v>0.35000000000000003</v>
      </c>
    </row>
    <row r="3502" spans="1:12" x14ac:dyDescent="0.35">
      <c r="A3502" s="1" t="s">
        <v>6006</v>
      </c>
      <c r="B3502" t="s">
        <v>6007</v>
      </c>
      <c r="C3502" t="s">
        <v>13</v>
      </c>
      <c r="D3502" t="s">
        <v>14</v>
      </c>
      <c r="E3502">
        <v>1</v>
      </c>
      <c r="F3502" s="2">
        <v>6.76</v>
      </c>
      <c r="G3502" s="3">
        <v>16.542400000000001</v>
      </c>
      <c r="H3502" s="3">
        <v>6.7599999999999993E-2</v>
      </c>
      <c r="I3502" s="3">
        <v>0.31772</v>
      </c>
      <c r="J3502" s="3">
        <v>7.1453199999999999</v>
      </c>
      <c r="K3502" s="3">
        <v>10.992799999999999</v>
      </c>
      <c r="L3502" s="4">
        <v>0.35</v>
      </c>
    </row>
    <row r="3503" spans="1:12" x14ac:dyDescent="0.35">
      <c r="A3503" s="1" t="s">
        <v>6008</v>
      </c>
      <c r="B3503" t="s">
        <v>6009</v>
      </c>
      <c r="C3503" t="s">
        <v>13</v>
      </c>
      <c r="D3503" t="s">
        <v>14</v>
      </c>
      <c r="E3503">
        <v>1</v>
      </c>
      <c r="F3503" s="2">
        <v>5.92</v>
      </c>
      <c r="G3503" s="3">
        <v>14.492800000000001</v>
      </c>
      <c r="H3503" s="3">
        <v>5.9200000000000003E-2</v>
      </c>
      <c r="I3503" s="3">
        <v>0.27823999999999999</v>
      </c>
      <c r="J3503" s="3">
        <v>6.2574399999999999</v>
      </c>
      <c r="K3503" s="3">
        <v>9.626830769230768</v>
      </c>
      <c r="L3503" s="4">
        <v>0.34999999999999992</v>
      </c>
    </row>
    <row r="3504" spans="1:12" x14ac:dyDescent="0.35">
      <c r="A3504" s="1" t="s">
        <v>6010</v>
      </c>
      <c r="B3504" t="s">
        <v>6011</v>
      </c>
      <c r="C3504" t="s">
        <v>13</v>
      </c>
      <c r="D3504" t="s">
        <v>14</v>
      </c>
      <c r="E3504">
        <v>1</v>
      </c>
      <c r="F3504" s="2">
        <v>4.12</v>
      </c>
      <c r="G3504" s="3">
        <v>10.08</v>
      </c>
      <c r="H3504" s="3">
        <v>4.1200000000000001E-2</v>
      </c>
      <c r="I3504" s="3">
        <v>0.19364000000000001</v>
      </c>
      <c r="J3504" s="3">
        <v>4.3548400000000003</v>
      </c>
      <c r="K3504" s="3">
        <v>6.6997538461538459</v>
      </c>
      <c r="L3504" s="4">
        <v>0.34999999999999992</v>
      </c>
    </row>
    <row r="3505" spans="1:12" x14ac:dyDescent="0.35">
      <c r="A3505" s="1" t="s">
        <v>6012</v>
      </c>
      <c r="B3505" t="s">
        <v>4676</v>
      </c>
      <c r="C3505" t="s">
        <v>13</v>
      </c>
      <c r="D3505" t="s">
        <v>14</v>
      </c>
      <c r="E3505">
        <v>1</v>
      </c>
      <c r="F3505" s="2">
        <v>135.80000000000001</v>
      </c>
      <c r="G3505" s="3">
        <v>332.416</v>
      </c>
      <c r="H3505" s="3">
        <v>1.3580000000000001</v>
      </c>
      <c r="I3505" s="3">
        <v>6.3826000000000009</v>
      </c>
      <c r="J3505" s="3">
        <v>143.54060000000001</v>
      </c>
      <c r="K3505" s="3">
        <v>220.83169230769232</v>
      </c>
      <c r="L3505" s="4">
        <v>0.35</v>
      </c>
    </row>
    <row r="3506" spans="1:12" x14ac:dyDescent="0.35">
      <c r="A3506" s="1" t="s">
        <v>6013</v>
      </c>
      <c r="B3506" t="s">
        <v>3519</v>
      </c>
      <c r="C3506" t="s">
        <v>13</v>
      </c>
      <c r="D3506" t="s">
        <v>14</v>
      </c>
      <c r="E3506">
        <v>1</v>
      </c>
      <c r="F3506" s="2">
        <v>249.9</v>
      </c>
      <c r="G3506" s="3">
        <v>611.71040000000005</v>
      </c>
      <c r="H3506" s="3">
        <v>2.4990000000000001</v>
      </c>
      <c r="I3506" s="3">
        <v>11.7453</v>
      </c>
      <c r="J3506" s="3">
        <v>264.14429999999999</v>
      </c>
      <c r="K3506" s="3">
        <v>406.37584615384611</v>
      </c>
      <c r="L3506" s="4">
        <v>0.35</v>
      </c>
    </row>
    <row r="3507" spans="1:12" x14ac:dyDescent="0.35">
      <c r="A3507" s="1" t="s">
        <v>6014</v>
      </c>
      <c r="B3507" t="s">
        <v>6015</v>
      </c>
      <c r="C3507" t="s">
        <v>1467</v>
      </c>
      <c r="D3507" t="s">
        <v>1468</v>
      </c>
      <c r="E3507">
        <v>1</v>
      </c>
      <c r="F3507" s="2">
        <v>2.6</v>
      </c>
      <c r="G3507" s="3">
        <v>6</v>
      </c>
      <c r="H3507" s="3">
        <v>2.6000000000000002E-2</v>
      </c>
      <c r="I3507" s="3">
        <v>0.1222</v>
      </c>
      <c r="J3507" s="3">
        <v>2.7481999999999998</v>
      </c>
      <c r="K3507" s="3">
        <v>4.2279999999999998</v>
      </c>
      <c r="L3507" s="4">
        <v>0.35000000000000003</v>
      </c>
    </row>
    <row r="3508" spans="1:12" x14ac:dyDescent="0.35">
      <c r="A3508" s="1" t="s">
        <v>6016</v>
      </c>
      <c r="B3508" t="s">
        <v>6017</v>
      </c>
      <c r="C3508" t="s">
        <v>13</v>
      </c>
      <c r="D3508" t="s">
        <v>14</v>
      </c>
      <c r="E3508">
        <v>1</v>
      </c>
      <c r="F3508" s="2">
        <v>2207.5</v>
      </c>
      <c r="G3508" s="3">
        <v>4552</v>
      </c>
      <c r="H3508" s="3">
        <v>22.074999999999999</v>
      </c>
      <c r="I3508" s="3">
        <v>103.7525</v>
      </c>
      <c r="J3508" s="3">
        <v>2333.3274999999999</v>
      </c>
      <c r="K3508" s="3">
        <v>3589.7346153846152</v>
      </c>
      <c r="L3508" s="4">
        <v>0.35</v>
      </c>
    </row>
    <row r="3509" spans="1:12" x14ac:dyDescent="0.35">
      <c r="A3509" s="1" t="s">
        <v>6018</v>
      </c>
      <c r="B3509" t="s">
        <v>6019</v>
      </c>
      <c r="C3509" t="s">
        <v>13</v>
      </c>
      <c r="D3509" t="s">
        <v>14</v>
      </c>
      <c r="E3509">
        <v>1</v>
      </c>
      <c r="F3509" s="2">
        <v>2456.88</v>
      </c>
      <c r="G3509" s="3">
        <v>5066</v>
      </c>
      <c r="H3509" s="3">
        <v>24.568800000000003</v>
      </c>
      <c r="I3509" s="3">
        <v>115.47336</v>
      </c>
      <c r="J3509" s="3">
        <v>2596.9221600000001</v>
      </c>
      <c r="K3509" s="3">
        <v>3995.2648615384614</v>
      </c>
      <c r="L3509" s="4">
        <v>0.35</v>
      </c>
    </row>
    <row r="3510" spans="1:12" x14ac:dyDescent="0.35">
      <c r="A3510" s="1" t="s">
        <v>6020</v>
      </c>
      <c r="B3510" t="s">
        <v>4744</v>
      </c>
      <c r="C3510" t="s">
        <v>13</v>
      </c>
      <c r="D3510" t="s">
        <v>14</v>
      </c>
      <c r="E3510">
        <v>1</v>
      </c>
      <c r="F3510" s="2">
        <v>2480</v>
      </c>
      <c r="G3510" s="3">
        <v>5114</v>
      </c>
      <c r="H3510" s="3">
        <v>24.8</v>
      </c>
      <c r="I3510" s="3">
        <v>116.56</v>
      </c>
      <c r="J3510" s="3">
        <v>2621.36</v>
      </c>
      <c r="K3510" s="3">
        <v>4032.8615384615387</v>
      </c>
      <c r="L3510" s="4">
        <v>0.35</v>
      </c>
    </row>
    <row r="3511" spans="1:12" x14ac:dyDescent="0.35">
      <c r="A3511" s="1" t="s">
        <v>6021</v>
      </c>
      <c r="B3511" t="s">
        <v>4758</v>
      </c>
      <c r="C3511" t="s">
        <v>21</v>
      </c>
      <c r="D3511" t="s">
        <v>22</v>
      </c>
      <c r="E3511">
        <v>1</v>
      </c>
      <c r="F3511" s="2">
        <v>19.52</v>
      </c>
      <c r="G3511" s="3">
        <v>45.15</v>
      </c>
      <c r="H3511" s="3">
        <v>0.19520000000000001</v>
      </c>
      <c r="I3511" s="3">
        <v>0.91744000000000003</v>
      </c>
      <c r="J3511" s="3">
        <v>20.632639999999999</v>
      </c>
      <c r="K3511" s="3">
        <v>31.742523076923074</v>
      </c>
      <c r="L3511" s="4">
        <v>0.35</v>
      </c>
    </row>
    <row r="3512" spans="1:12" x14ac:dyDescent="0.35">
      <c r="A3512" s="1" t="s">
        <v>6022</v>
      </c>
      <c r="B3512" t="s">
        <v>6023</v>
      </c>
      <c r="C3512" t="s">
        <v>21</v>
      </c>
      <c r="D3512" t="s">
        <v>22</v>
      </c>
      <c r="E3512">
        <v>1</v>
      </c>
      <c r="F3512" s="2">
        <v>11.35</v>
      </c>
      <c r="G3512" s="3">
        <v>27.78</v>
      </c>
      <c r="H3512" s="3">
        <v>0.1135</v>
      </c>
      <c r="I3512" s="3">
        <v>0.53344999999999998</v>
      </c>
      <c r="J3512" s="3">
        <v>11.99695</v>
      </c>
      <c r="K3512" s="3">
        <v>18.456846153846154</v>
      </c>
      <c r="L3512" s="4">
        <v>0.35000000000000003</v>
      </c>
    </row>
    <row r="3513" spans="1:12" x14ac:dyDescent="0.35">
      <c r="A3513" s="1" t="s">
        <v>6024</v>
      </c>
      <c r="B3513" t="s">
        <v>6025</v>
      </c>
      <c r="C3513" t="s">
        <v>13</v>
      </c>
      <c r="D3513" t="s">
        <v>14</v>
      </c>
      <c r="E3513">
        <v>1</v>
      </c>
      <c r="F3513" s="2">
        <v>19.95</v>
      </c>
      <c r="G3513" s="3">
        <v>48.832000000000001</v>
      </c>
      <c r="H3513" s="3">
        <v>0.19950000000000001</v>
      </c>
      <c r="I3513" s="3">
        <v>0.93764999999999998</v>
      </c>
      <c r="J3513" s="3">
        <v>21.087150000000001</v>
      </c>
      <c r="K3513" s="3">
        <v>32.441769230769232</v>
      </c>
      <c r="L3513" s="4">
        <v>0.35</v>
      </c>
    </row>
    <row r="3514" spans="1:12" x14ac:dyDescent="0.35">
      <c r="A3514" s="1" t="s">
        <v>6026</v>
      </c>
      <c r="B3514" t="s">
        <v>4778</v>
      </c>
      <c r="C3514" t="s">
        <v>13</v>
      </c>
      <c r="D3514" t="s">
        <v>14</v>
      </c>
      <c r="E3514">
        <v>1</v>
      </c>
      <c r="F3514" s="2">
        <v>5835.9</v>
      </c>
      <c r="G3514" s="3">
        <v>14285.32</v>
      </c>
      <c r="H3514" s="3">
        <v>58.358999999999995</v>
      </c>
      <c r="I3514" s="3">
        <v>274.28729999999996</v>
      </c>
      <c r="J3514" s="3">
        <v>6168.5463</v>
      </c>
      <c r="K3514" s="3">
        <v>9490.0712307692302</v>
      </c>
      <c r="L3514" s="4">
        <v>0.35</v>
      </c>
    </row>
    <row r="3515" spans="1:12" x14ac:dyDescent="0.35">
      <c r="A3515" s="1" t="s">
        <v>6027</v>
      </c>
      <c r="B3515" t="s">
        <v>2228</v>
      </c>
      <c r="C3515" t="s">
        <v>34</v>
      </c>
      <c r="D3515" t="s">
        <v>35</v>
      </c>
      <c r="E3515">
        <v>1</v>
      </c>
      <c r="F3515" s="2">
        <v>113.95</v>
      </c>
      <c r="G3515" s="3">
        <v>296.8</v>
      </c>
      <c r="H3515" s="3">
        <v>1.1395</v>
      </c>
      <c r="I3515" s="3">
        <v>5.3556499999999998</v>
      </c>
      <c r="J3515" s="3">
        <v>120.44515</v>
      </c>
      <c r="K3515" s="3">
        <v>185.30023076923075</v>
      </c>
      <c r="L3515" s="4">
        <v>0.34999999999999992</v>
      </c>
    </row>
    <row r="3516" spans="1:12" x14ac:dyDescent="0.35">
      <c r="A3516" s="1" t="s">
        <v>6028</v>
      </c>
      <c r="B3516" t="s">
        <v>2228</v>
      </c>
      <c r="C3516" t="s">
        <v>34</v>
      </c>
      <c r="D3516" t="s">
        <v>35</v>
      </c>
      <c r="E3516">
        <v>1</v>
      </c>
      <c r="F3516" s="2">
        <v>154.37</v>
      </c>
      <c r="G3516" s="3">
        <v>402.08</v>
      </c>
      <c r="H3516" s="3">
        <v>1.5437000000000001</v>
      </c>
      <c r="I3516" s="3">
        <v>7.2553900000000002</v>
      </c>
      <c r="J3516" s="3">
        <v>163.16909000000001</v>
      </c>
      <c r="K3516" s="3">
        <v>251.02936923076925</v>
      </c>
      <c r="L3516" s="4">
        <v>0.35</v>
      </c>
    </row>
    <row r="3517" spans="1:12" x14ac:dyDescent="0.35">
      <c r="A3517" s="1" t="s">
        <v>6029</v>
      </c>
      <c r="B3517" t="s">
        <v>6030</v>
      </c>
      <c r="C3517" t="s">
        <v>1467</v>
      </c>
      <c r="D3517" t="s">
        <v>1468</v>
      </c>
      <c r="E3517">
        <v>1</v>
      </c>
      <c r="F3517" s="2">
        <v>23.76</v>
      </c>
      <c r="G3517" s="3">
        <v>49</v>
      </c>
      <c r="H3517" s="3">
        <v>0.23760000000000003</v>
      </c>
      <c r="I3517" s="3">
        <v>1.1167200000000002</v>
      </c>
      <c r="J3517" s="3">
        <v>25.114320000000003</v>
      </c>
      <c r="K3517" s="3">
        <v>38.637415384615387</v>
      </c>
      <c r="L3517" s="4">
        <v>0.35</v>
      </c>
    </row>
    <row r="3518" spans="1:12" x14ac:dyDescent="0.35">
      <c r="A3518" s="1" t="s">
        <v>6031</v>
      </c>
      <c r="B3518" t="s">
        <v>6032</v>
      </c>
      <c r="C3518" t="s">
        <v>1467</v>
      </c>
      <c r="D3518" t="s">
        <v>1468</v>
      </c>
      <c r="E3518">
        <v>1</v>
      </c>
      <c r="F3518" s="2">
        <v>6.7</v>
      </c>
      <c r="G3518" s="3">
        <v>26.510400000000001</v>
      </c>
      <c r="H3518" s="3">
        <v>6.7000000000000004E-2</v>
      </c>
      <c r="I3518" s="3">
        <v>0.31490000000000001</v>
      </c>
      <c r="J3518" s="3">
        <v>7.0819000000000001</v>
      </c>
      <c r="K3518" s="3">
        <v>10.895230769230769</v>
      </c>
      <c r="L3518" s="4">
        <v>0.35000000000000003</v>
      </c>
    </row>
    <row r="3519" spans="1:12" x14ac:dyDescent="0.35">
      <c r="A3519" s="1" t="s">
        <v>6033</v>
      </c>
      <c r="B3519" t="s">
        <v>6034</v>
      </c>
      <c r="C3519" t="s">
        <v>13</v>
      </c>
      <c r="D3519" t="s">
        <v>14</v>
      </c>
      <c r="E3519">
        <v>1</v>
      </c>
      <c r="F3519" s="2">
        <v>14.7</v>
      </c>
      <c r="G3519" s="3">
        <v>35.985599999999998</v>
      </c>
      <c r="H3519" s="3">
        <v>0.14699999999999999</v>
      </c>
      <c r="I3519" s="3">
        <v>0.69089999999999996</v>
      </c>
      <c r="J3519" s="3">
        <v>15.537899999999999</v>
      </c>
      <c r="K3519" s="3">
        <v>23.904461538461536</v>
      </c>
      <c r="L3519" s="4">
        <v>0.35</v>
      </c>
    </row>
    <row r="3520" spans="1:12" x14ac:dyDescent="0.35">
      <c r="A3520" s="1" t="s">
        <v>6035</v>
      </c>
      <c r="B3520" t="s">
        <v>6036</v>
      </c>
      <c r="C3520" t="s">
        <v>13</v>
      </c>
      <c r="D3520" t="s">
        <v>14</v>
      </c>
      <c r="E3520">
        <v>1</v>
      </c>
      <c r="F3520" s="2">
        <v>35.700000000000003</v>
      </c>
      <c r="G3520" s="3">
        <v>87.382400000000004</v>
      </c>
      <c r="H3520" s="3">
        <v>0.35700000000000004</v>
      </c>
      <c r="I3520" s="3">
        <v>1.6779000000000002</v>
      </c>
      <c r="J3520" s="3">
        <v>37.734900000000003</v>
      </c>
      <c r="K3520" s="3">
        <v>58.053692307692309</v>
      </c>
      <c r="L3520" s="4">
        <v>0.35</v>
      </c>
    </row>
    <row r="3521" spans="1:12" x14ac:dyDescent="0.35">
      <c r="A3521" s="1" t="s">
        <v>6037</v>
      </c>
      <c r="B3521" t="s">
        <v>6038</v>
      </c>
      <c r="C3521" t="s">
        <v>13</v>
      </c>
      <c r="D3521" t="s">
        <v>14</v>
      </c>
      <c r="E3521">
        <v>1</v>
      </c>
      <c r="F3521" s="2">
        <v>128.80000000000001</v>
      </c>
      <c r="G3521" s="3">
        <v>315.27999999999997</v>
      </c>
      <c r="H3521" s="3">
        <v>1.288</v>
      </c>
      <c r="I3521" s="3">
        <v>6.0536000000000003</v>
      </c>
      <c r="J3521" s="3">
        <v>136.14160000000001</v>
      </c>
      <c r="K3521" s="3">
        <v>209.44861538461541</v>
      </c>
      <c r="L3521" s="4">
        <v>0.35000000000000003</v>
      </c>
    </row>
    <row r="3522" spans="1:12" x14ac:dyDescent="0.35">
      <c r="A3522" s="1" t="s">
        <v>6039</v>
      </c>
      <c r="B3522" t="s">
        <v>6040</v>
      </c>
      <c r="C3522" t="s">
        <v>13</v>
      </c>
      <c r="D3522" t="s">
        <v>14</v>
      </c>
      <c r="E3522">
        <v>1</v>
      </c>
      <c r="F3522" s="2">
        <v>755.55</v>
      </c>
      <c r="G3522" s="3">
        <v>1558</v>
      </c>
      <c r="H3522" s="3">
        <v>7.5554999999999994</v>
      </c>
      <c r="I3522" s="3">
        <v>35.510849999999998</v>
      </c>
      <c r="J3522" s="3">
        <v>798.61635000000001</v>
      </c>
      <c r="K3522" s="3">
        <v>1228.6405384615384</v>
      </c>
      <c r="L3522" s="4">
        <v>0.35</v>
      </c>
    </row>
    <row r="3523" spans="1:12" x14ac:dyDescent="0.35">
      <c r="A3523" s="1" t="s">
        <v>6041</v>
      </c>
      <c r="B3523" t="s">
        <v>6042</v>
      </c>
      <c r="C3523" t="s">
        <v>13</v>
      </c>
      <c r="D3523" t="s">
        <v>14</v>
      </c>
      <c r="E3523">
        <v>1</v>
      </c>
      <c r="F3523" s="2">
        <v>1126.3</v>
      </c>
      <c r="G3523" s="3">
        <v>2756.9920000000002</v>
      </c>
      <c r="H3523" s="3">
        <v>11.263</v>
      </c>
      <c r="I3523" s="3">
        <v>52.936099999999996</v>
      </c>
      <c r="J3523" s="3">
        <v>1190.4990999999998</v>
      </c>
      <c r="K3523" s="3">
        <v>1831.5370769230765</v>
      </c>
      <c r="L3523" s="4">
        <v>0.35</v>
      </c>
    </row>
    <row r="3524" spans="1:12" x14ac:dyDescent="0.35">
      <c r="A3524" s="1" t="s">
        <v>6043</v>
      </c>
      <c r="B3524" t="s">
        <v>6044</v>
      </c>
      <c r="C3524" t="s">
        <v>13</v>
      </c>
      <c r="D3524" t="s">
        <v>14</v>
      </c>
      <c r="E3524">
        <v>1</v>
      </c>
      <c r="F3524" s="2">
        <v>14.95</v>
      </c>
      <c r="G3524" s="3">
        <v>36.590400000000002</v>
      </c>
      <c r="H3524" s="3">
        <v>0.14949999999999999</v>
      </c>
      <c r="I3524" s="3">
        <v>0.70265</v>
      </c>
      <c r="J3524" s="3">
        <v>15.802149999999999</v>
      </c>
      <c r="K3524" s="3">
        <v>24.310999999999996</v>
      </c>
      <c r="L3524" s="4">
        <v>0.34999999999999992</v>
      </c>
    </row>
    <row r="3525" spans="1:12" x14ac:dyDescent="0.35">
      <c r="A3525" s="1" t="s">
        <v>6045</v>
      </c>
      <c r="B3525" t="s">
        <v>6046</v>
      </c>
      <c r="C3525" t="s">
        <v>13</v>
      </c>
      <c r="D3525" t="s">
        <v>14</v>
      </c>
      <c r="E3525">
        <v>1</v>
      </c>
      <c r="F3525" s="2">
        <v>350.28</v>
      </c>
      <c r="G3525" s="3">
        <v>1386.1792</v>
      </c>
      <c r="H3525" s="3">
        <v>3.5027999999999997</v>
      </c>
      <c r="I3525" s="3">
        <v>16.463159999999998</v>
      </c>
      <c r="J3525" s="3">
        <v>370.24595999999997</v>
      </c>
      <c r="K3525" s="3">
        <v>569.60916923076911</v>
      </c>
      <c r="L3525" s="4">
        <v>0.34999999999999992</v>
      </c>
    </row>
    <row r="3526" spans="1:12" x14ac:dyDescent="0.35">
      <c r="A3526" s="1" t="s">
        <v>6047</v>
      </c>
      <c r="B3526" t="s">
        <v>6048</v>
      </c>
      <c r="C3526" t="s">
        <v>1467</v>
      </c>
      <c r="D3526" t="s">
        <v>1468</v>
      </c>
      <c r="E3526">
        <v>1</v>
      </c>
      <c r="F3526" s="2">
        <v>28.68</v>
      </c>
      <c r="G3526" s="3">
        <v>60</v>
      </c>
      <c r="H3526" s="3">
        <v>0.2868</v>
      </c>
      <c r="I3526" s="3">
        <v>1.34796</v>
      </c>
      <c r="J3526" s="3">
        <v>30.31476</v>
      </c>
      <c r="K3526" s="3">
        <v>46.638092307692304</v>
      </c>
      <c r="L3526" s="4">
        <v>0.35</v>
      </c>
    </row>
    <row r="3527" spans="1:12" x14ac:dyDescent="0.35">
      <c r="A3527" s="1" t="s">
        <v>6049</v>
      </c>
      <c r="B3527" t="s">
        <v>6050</v>
      </c>
      <c r="C3527" t="s">
        <v>13</v>
      </c>
      <c r="D3527" t="s">
        <v>14</v>
      </c>
      <c r="E3527">
        <v>1</v>
      </c>
      <c r="F3527" s="2">
        <v>1488.2</v>
      </c>
      <c r="G3527" s="3">
        <v>3642.8672000000001</v>
      </c>
      <c r="H3527" s="3">
        <v>14.882000000000001</v>
      </c>
      <c r="I3527" s="3">
        <v>69.945400000000006</v>
      </c>
      <c r="J3527" s="3">
        <v>1573.0274000000002</v>
      </c>
      <c r="K3527" s="3">
        <v>2420.0421538461542</v>
      </c>
      <c r="L3527" s="4">
        <v>0.35000000000000003</v>
      </c>
    </row>
    <row r="3528" spans="1:12" x14ac:dyDescent="0.35">
      <c r="A3528" s="1" t="s">
        <v>6051</v>
      </c>
      <c r="B3528" t="s">
        <v>2236</v>
      </c>
      <c r="C3528" t="s">
        <v>13</v>
      </c>
      <c r="D3528" t="s">
        <v>14</v>
      </c>
      <c r="E3528">
        <v>1</v>
      </c>
      <c r="F3528" s="2">
        <v>1553.3</v>
      </c>
      <c r="G3528" s="3">
        <v>3802.2208000000001</v>
      </c>
      <c r="H3528" s="3">
        <v>15.532999999999999</v>
      </c>
      <c r="I3528" s="3">
        <v>73.005099999999999</v>
      </c>
      <c r="J3528" s="3">
        <v>1641.8380999999999</v>
      </c>
      <c r="K3528" s="3">
        <v>2525.904769230769</v>
      </c>
      <c r="L3528" s="4">
        <v>0.35</v>
      </c>
    </row>
    <row r="3529" spans="1:12" x14ac:dyDescent="0.35">
      <c r="A3529" s="1" t="s">
        <v>6052</v>
      </c>
      <c r="B3529" t="s">
        <v>6050</v>
      </c>
      <c r="C3529" t="s">
        <v>13</v>
      </c>
      <c r="D3529" t="s">
        <v>14</v>
      </c>
      <c r="E3529">
        <v>1</v>
      </c>
      <c r="F3529" s="2">
        <v>1498</v>
      </c>
      <c r="G3529" s="3">
        <v>3666.8575999999998</v>
      </c>
      <c r="H3529" s="3">
        <v>14.98</v>
      </c>
      <c r="I3529" s="3">
        <v>70.406000000000006</v>
      </c>
      <c r="J3529" s="3">
        <v>1583.386</v>
      </c>
      <c r="K3529" s="3">
        <v>2435.9784615384615</v>
      </c>
      <c r="L3529" s="4">
        <v>0.35</v>
      </c>
    </row>
    <row r="3530" spans="1:12" x14ac:dyDescent="0.35">
      <c r="A3530" s="1" t="s">
        <v>6053</v>
      </c>
      <c r="B3530" t="s">
        <v>6054</v>
      </c>
      <c r="C3530" t="s">
        <v>13</v>
      </c>
      <c r="D3530" t="s">
        <v>14</v>
      </c>
      <c r="E3530">
        <v>1</v>
      </c>
      <c r="F3530" s="2">
        <v>129.38</v>
      </c>
      <c r="G3530" s="3">
        <v>267</v>
      </c>
      <c r="H3530" s="3">
        <v>1.2938000000000001</v>
      </c>
      <c r="I3530" s="3">
        <v>6.0808599999999995</v>
      </c>
      <c r="J3530" s="3">
        <v>136.75466</v>
      </c>
      <c r="K3530" s="3">
        <v>210.39178461538461</v>
      </c>
      <c r="L3530" s="4">
        <v>0.35</v>
      </c>
    </row>
    <row r="3531" spans="1:12" x14ac:dyDescent="0.35">
      <c r="A3531" s="1" t="s">
        <v>6055</v>
      </c>
      <c r="B3531" t="s">
        <v>6056</v>
      </c>
      <c r="C3531" t="s">
        <v>363</v>
      </c>
      <c r="D3531" t="s">
        <v>364</v>
      </c>
      <c r="E3531">
        <v>1</v>
      </c>
      <c r="F3531" s="2">
        <v>1741.49</v>
      </c>
      <c r="G3531" s="3">
        <v>4262.8768</v>
      </c>
      <c r="H3531" s="3">
        <v>17.414899999999999</v>
      </c>
      <c r="I3531" s="3">
        <v>81.850030000000004</v>
      </c>
      <c r="J3531" s="3">
        <v>1840.7549300000001</v>
      </c>
      <c r="K3531" s="3">
        <v>2831.9306615384617</v>
      </c>
      <c r="L3531" s="4">
        <v>0.35000000000000003</v>
      </c>
    </row>
    <row r="3532" spans="1:12" x14ac:dyDescent="0.35">
      <c r="A3532" s="1" t="s">
        <v>6057</v>
      </c>
      <c r="B3532" t="s">
        <v>6058</v>
      </c>
      <c r="C3532" t="s">
        <v>13</v>
      </c>
      <c r="D3532" t="s">
        <v>14</v>
      </c>
      <c r="E3532">
        <v>1</v>
      </c>
      <c r="F3532" s="2">
        <v>958.75</v>
      </c>
      <c r="G3532" s="3">
        <v>1977</v>
      </c>
      <c r="H3532" s="3">
        <v>9.5875000000000004</v>
      </c>
      <c r="I3532" s="3">
        <v>45.061250000000001</v>
      </c>
      <c r="J3532" s="3">
        <v>1013.3987499999999</v>
      </c>
      <c r="K3532" s="3">
        <v>1559.0749999999998</v>
      </c>
      <c r="L3532" s="4">
        <v>0.35</v>
      </c>
    </row>
    <row r="3533" spans="1:12" x14ac:dyDescent="0.35">
      <c r="A3533" s="1" t="s">
        <v>6059</v>
      </c>
      <c r="B3533" t="s">
        <v>6060</v>
      </c>
      <c r="C3533" t="s">
        <v>13</v>
      </c>
      <c r="D3533" t="s">
        <v>14</v>
      </c>
      <c r="E3533">
        <v>1</v>
      </c>
      <c r="F3533" s="2">
        <v>1691.25</v>
      </c>
      <c r="G3533" s="3">
        <v>3488</v>
      </c>
      <c r="H3533" s="3">
        <v>16.912500000000001</v>
      </c>
      <c r="I3533" s="3">
        <v>79.488749999999996</v>
      </c>
      <c r="J3533" s="3">
        <v>1787.6512499999999</v>
      </c>
      <c r="K3533" s="3">
        <v>2750.2326923076921</v>
      </c>
      <c r="L3533" s="4">
        <v>0.35</v>
      </c>
    </row>
    <row r="3534" spans="1:12" x14ac:dyDescent="0.35">
      <c r="A3534" s="1" t="s">
        <v>6061</v>
      </c>
      <c r="B3534" t="s">
        <v>6062</v>
      </c>
      <c r="C3534" t="s">
        <v>13</v>
      </c>
      <c r="D3534" t="s">
        <v>14</v>
      </c>
      <c r="E3534">
        <v>1</v>
      </c>
      <c r="F3534" s="2">
        <v>1592.5</v>
      </c>
      <c r="G3534" s="3">
        <v>3284</v>
      </c>
      <c r="H3534" s="3">
        <v>15.925000000000001</v>
      </c>
      <c r="I3534" s="3">
        <v>74.847499999999997</v>
      </c>
      <c r="J3534" s="3">
        <v>1683.2725</v>
      </c>
      <c r="K3534" s="3">
        <v>2589.65</v>
      </c>
      <c r="L3534" s="4">
        <v>0.35000000000000003</v>
      </c>
    </row>
    <row r="3535" spans="1:12" x14ac:dyDescent="0.35">
      <c r="A3535" s="1" t="s">
        <v>6063</v>
      </c>
      <c r="B3535" t="s">
        <v>6064</v>
      </c>
      <c r="C3535" t="s">
        <v>13</v>
      </c>
      <c r="D3535" t="s">
        <v>14</v>
      </c>
      <c r="E3535">
        <v>1</v>
      </c>
      <c r="F3535" s="2">
        <v>171.88</v>
      </c>
      <c r="G3535" s="3">
        <v>355</v>
      </c>
      <c r="H3535" s="3">
        <v>1.7187999999999999</v>
      </c>
      <c r="I3535" s="3">
        <v>8.07836</v>
      </c>
      <c r="J3535" s="3">
        <v>181.67715999999999</v>
      </c>
      <c r="K3535" s="3">
        <v>279.50332307692304</v>
      </c>
      <c r="L3535" s="4">
        <v>0.35</v>
      </c>
    </row>
    <row r="3536" spans="1:12" x14ac:dyDescent="0.35">
      <c r="A3536" s="1" t="s">
        <v>6065</v>
      </c>
      <c r="B3536" t="s">
        <v>6066</v>
      </c>
      <c r="C3536" t="s">
        <v>13</v>
      </c>
      <c r="D3536" t="s">
        <v>14</v>
      </c>
      <c r="E3536">
        <v>1</v>
      </c>
      <c r="F3536" s="2">
        <v>2229.38</v>
      </c>
      <c r="G3536" s="3">
        <v>4597</v>
      </c>
      <c r="H3536" s="3">
        <v>22.293800000000001</v>
      </c>
      <c r="I3536" s="3">
        <v>104.78086</v>
      </c>
      <c r="J3536" s="3">
        <v>2356.4546599999999</v>
      </c>
      <c r="K3536" s="3">
        <v>3625.3148615384612</v>
      </c>
      <c r="L3536" s="4">
        <v>0.35</v>
      </c>
    </row>
    <row r="3537" spans="1:12" x14ac:dyDescent="0.35">
      <c r="A3537" s="1" t="s">
        <v>6067</v>
      </c>
      <c r="B3537" t="s">
        <v>6068</v>
      </c>
      <c r="C3537" t="s">
        <v>13</v>
      </c>
      <c r="D3537" t="s">
        <v>14</v>
      </c>
      <c r="E3537">
        <v>1</v>
      </c>
      <c r="F3537" s="2">
        <v>491.88</v>
      </c>
      <c r="G3537" s="3">
        <v>1015</v>
      </c>
      <c r="H3537" s="3">
        <v>4.9188000000000001</v>
      </c>
      <c r="I3537" s="3">
        <v>23.118359999999999</v>
      </c>
      <c r="J3537" s="3">
        <v>519.91715999999997</v>
      </c>
      <c r="K3537" s="3">
        <v>799.87255384615378</v>
      </c>
      <c r="L3537" s="4">
        <v>0.35</v>
      </c>
    </row>
    <row r="3538" spans="1:12" x14ac:dyDescent="0.35">
      <c r="A3538" s="1" t="s">
        <v>6069</v>
      </c>
      <c r="B3538" t="s">
        <v>2220</v>
      </c>
      <c r="C3538" t="s">
        <v>1467</v>
      </c>
      <c r="D3538" t="s">
        <v>1468</v>
      </c>
      <c r="E3538">
        <v>1</v>
      </c>
      <c r="F3538" s="2">
        <v>31.14</v>
      </c>
      <c r="G3538" s="3">
        <v>65</v>
      </c>
      <c r="H3538" s="3">
        <v>0.31140000000000001</v>
      </c>
      <c r="I3538" s="3">
        <v>1.4635800000000001</v>
      </c>
      <c r="J3538" s="3">
        <v>32.91498</v>
      </c>
      <c r="K3538" s="3">
        <v>50.638430769230766</v>
      </c>
      <c r="L3538" s="4">
        <v>0.35</v>
      </c>
    </row>
    <row r="3539" spans="1:12" x14ac:dyDescent="0.35">
      <c r="A3539" s="1" t="s">
        <v>6070</v>
      </c>
      <c r="B3539" t="s">
        <v>6071</v>
      </c>
      <c r="C3539" t="s">
        <v>1467</v>
      </c>
      <c r="D3539" t="s">
        <v>1468</v>
      </c>
      <c r="E3539">
        <v>1</v>
      </c>
      <c r="F3539" s="2">
        <v>36.229999999999997</v>
      </c>
      <c r="G3539" s="3">
        <v>75</v>
      </c>
      <c r="H3539" s="3">
        <v>0.36229999999999996</v>
      </c>
      <c r="I3539" s="3">
        <v>1.7028099999999999</v>
      </c>
      <c r="J3539" s="3">
        <v>38.295109999999994</v>
      </c>
      <c r="K3539" s="3">
        <v>58.915553846153834</v>
      </c>
      <c r="L3539" s="4">
        <v>0.35</v>
      </c>
    </row>
    <row r="3540" spans="1:12" x14ac:dyDescent="0.35">
      <c r="A3540" s="1" t="s">
        <v>6072</v>
      </c>
      <c r="B3540" t="s">
        <v>6073</v>
      </c>
      <c r="C3540" t="s">
        <v>21</v>
      </c>
      <c r="D3540" t="s">
        <v>22</v>
      </c>
      <c r="E3540">
        <v>1</v>
      </c>
      <c r="F3540" s="2">
        <v>12.99</v>
      </c>
      <c r="G3540" s="3">
        <v>34.65</v>
      </c>
      <c r="H3540" s="3">
        <v>0.12990000000000002</v>
      </c>
      <c r="I3540" s="3">
        <v>0.61053000000000002</v>
      </c>
      <c r="J3540" s="3">
        <v>13.73043</v>
      </c>
      <c r="K3540" s="3">
        <v>21.123738461538462</v>
      </c>
      <c r="L3540" s="4">
        <v>0.35000000000000003</v>
      </c>
    </row>
    <row r="3541" spans="1:12" x14ac:dyDescent="0.35">
      <c r="A3541" s="1" t="s">
        <v>6074</v>
      </c>
      <c r="B3541" t="s">
        <v>6075</v>
      </c>
      <c r="C3541" t="s">
        <v>13</v>
      </c>
      <c r="D3541" t="s">
        <v>14</v>
      </c>
      <c r="E3541">
        <v>1</v>
      </c>
      <c r="F3541" s="2">
        <v>65.400000000000006</v>
      </c>
      <c r="G3541" s="3">
        <v>160.09280000000001</v>
      </c>
      <c r="H3541" s="3">
        <v>0.65400000000000003</v>
      </c>
      <c r="I3541" s="3">
        <v>3.0738000000000003</v>
      </c>
      <c r="J3541" s="3">
        <v>69.127800000000008</v>
      </c>
      <c r="K3541" s="3">
        <v>106.35046153846154</v>
      </c>
      <c r="L3541" s="4">
        <v>0.35</v>
      </c>
    </row>
    <row r="3542" spans="1:12" x14ac:dyDescent="0.35">
      <c r="A3542" s="1" t="s">
        <v>6076</v>
      </c>
      <c r="B3542" t="s">
        <v>6077</v>
      </c>
      <c r="C3542" t="s">
        <v>13</v>
      </c>
      <c r="D3542" t="s">
        <v>14</v>
      </c>
      <c r="E3542">
        <v>1</v>
      </c>
      <c r="F3542" s="2">
        <v>1080</v>
      </c>
      <c r="G3542" s="3">
        <v>2643.6592000000001</v>
      </c>
      <c r="H3542" s="3">
        <v>10.8</v>
      </c>
      <c r="I3542" s="3">
        <v>50.76</v>
      </c>
      <c r="J3542" s="3">
        <v>1141.56</v>
      </c>
      <c r="K3542" s="3">
        <v>1756.2461538461537</v>
      </c>
      <c r="L3542" s="4">
        <v>0.35</v>
      </c>
    </row>
    <row r="3543" spans="1:12" x14ac:dyDescent="0.35">
      <c r="A3543" s="1" t="s">
        <v>6078</v>
      </c>
      <c r="B3543" t="s">
        <v>6079</v>
      </c>
      <c r="C3543" t="s">
        <v>13</v>
      </c>
      <c r="D3543" t="s">
        <v>14</v>
      </c>
      <c r="E3543">
        <v>1</v>
      </c>
      <c r="F3543" s="2">
        <v>8750</v>
      </c>
      <c r="G3543" s="3">
        <v>21418.555</v>
      </c>
      <c r="H3543" s="3">
        <v>87.5</v>
      </c>
      <c r="I3543" s="3">
        <v>411.25</v>
      </c>
      <c r="J3543" s="3">
        <v>9248.75</v>
      </c>
      <c r="K3543" s="3">
        <v>14228.846153846154</v>
      </c>
      <c r="L3543" s="4">
        <v>0.35000000000000003</v>
      </c>
    </row>
    <row r="3544" spans="1:12" x14ac:dyDescent="0.35">
      <c r="A3544" s="1" t="s">
        <v>6080</v>
      </c>
      <c r="B3544" t="s">
        <v>6081</v>
      </c>
      <c r="C3544" t="s">
        <v>34</v>
      </c>
      <c r="D3544" t="s">
        <v>35</v>
      </c>
      <c r="E3544">
        <v>1</v>
      </c>
      <c r="F3544" s="2">
        <v>24.75</v>
      </c>
      <c r="G3544" s="3">
        <v>87.45</v>
      </c>
      <c r="H3544" s="3">
        <v>0.2475</v>
      </c>
      <c r="I3544" s="3">
        <v>1.1632499999999999</v>
      </c>
      <c r="J3544" s="3">
        <v>26.16075</v>
      </c>
      <c r="K3544" s="3">
        <v>40.247307692307693</v>
      </c>
      <c r="L3544" s="4">
        <v>0.35000000000000003</v>
      </c>
    </row>
    <row r="3545" spans="1:12" x14ac:dyDescent="0.35">
      <c r="A3545" s="1" t="s">
        <v>6082</v>
      </c>
      <c r="B3545" t="s">
        <v>6083</v>
      </c>
      <c r="C3545" t="s">
        <v>34</v>
      </c>
      <c r="D3545" t="s">
        <v>35</v>
      </c>
      <c r="E3545">
        <v>1</v>
      </c>
      <c r="F3545" s="2">
        <v>16.25</v>
      </c>
      <c r="G3545" s="3">
        <v>64.31</v>
      </c>
      <c r="H3545" s="3">
        <v>0.16250000000000001</v>
      </c>
      <c r="I3545" s="3">
        <v>0.76375000000000004</v>
      </c>
      <c r="J3545" s="3">
        <v>17.176250000000003</v>
      </c>
      <c r="K3545" s="3">
        <v>26.425000000000004</v>
      </c>
      <c r="L3545" s="4">
        <v>0.35</v>
      </c>
    </row>
    <row r="3546" spans="1:12" x14ac:dyDescent="0.35">
      <c r="A3546" s="1" t="s">
        <v>6084</v>
      </c>
      <c r="B3546" t="s">
        <v>6085</v>
      </c>
      <c r="C3546" t="s">
        <v>13</v>
      </c>
      <c r="D3546" t="s">
        <v>14</v>
      </c>
      <c r="E3546">
        <v>1</v>
      </c>
      <c r="F3546" s="2">
        <v>258</v>
      </c>
      <c r="G3546" s="3">
        <v>616.85119999999995</v>
      </c>
      <c r="H3546" s="3">
        <v>2.58</v>
      </c>
      <c r="I3546" s="3">
        <v>12.125999999999999</v>
      </c>
      <c r="J3546" s="3">
        <v>272.70599999999996</v>
      </c>
      <c r="K3546" s="3">
        <v>419.54769230769222</v>
      </c>
      <c r="L3546" s="4">
        <v>0.35</v>
      </c>
    </row>
    <row r="3547" spans="1:12" x14ac:dyDescent="0.35">
      <c r="A3547" s="1" t="s">
        <v>6086</v>
      </c>
      <c r="B3547" t="s">
        <v>6087</v>
      </c>
      <c r="C3547" t="s">
        <v>34</v>
      </c>
      <c r="D3547" t="s">
        <v>35</v>
      </c>
      <c r="E3547">
        <v>1</v>
      </c>
      <c r="F3547" s="2">
        <v>173</v>
      </c>
      <c r="G3547" s="3">
        <v>448</v>
      </c>
      <c r="H3547" s="3">
        <v>1.73</v>
      </c>
      <c r="I3547" s="3">
        <v>8.1310000000000002</v>
      </c>
      <c r="J3547" s="3">
        <v>182.86099999999999</v>
      </c>
      <c r="K3547" s="3">
        <v>281.32461538461536</v>
      </c>
      <c r="L3547" s="4">
        <v>0.35</v>
      </c>
    </row>
    <row r="3548" spans="1:12" x14ac:dyDescent="0.35">
      <c r="A3548" s="1" t="s">
        <v>6088</v>
      </c>
      <c r="B3548" t="s">
        <v>6089</v>
      </c>
      <c r="C3548" t="s">
        <v>13</v>
      </c>
      <c r="D3548" t="s">
        <v>14</v>
      </c>
      <c r="E3548">
        <v>1</v>
      </c>
      <c r="F3548" s="2">
        <v>1.66</v>
      </c>
      <c r="G3548" s="3">
        <v>4.0655999999999999</v>
      </c>
      <c r="H3548" s="3">
        <v>1.66E-2</v>
      </c>
      <c r="I3548" s="3">
        <v>7.8019999999999992E-2</v>
      </c>
      <c r="J3548" s="3">
        <v>1.7546199999999998</v>
      </c>
      <c r="K3548" s="3">
        <v>2.6994153846153841</v>
      </c>
      <c r="L3548" s="4">
        <v>0.34999999999999992</v>
      </c>
    </row>
    <row r="3549" spans="1:12" x14ac:dyDescent="0.35">
      <c r="A3549" s="1" t="s">
        <v>6090</v>
      </c>
      <c r="B3549" t="s">
        <v>6091</v>
      </c>
      <c r="C3549" t="s">
        <v>363</v>
      </c>
      <c r="D3549" t="s">
        <v>364</v>
      </c>
      <c r="E3549">
        <v>1</v>
      </c>
      <c r="F3549" s="2">
        <v>638</v>
      </c>
      <c r="G3549" s="3">
        <v>1561.72</v>
      </c>
      <c r="H3549" s="3">
        <v>6.38</v>
      </c>
      <c r="I3549" s="3">
        <v>29.986000000000001</v>
      </c>
      <c r="J3549" s="3">
        <v>674.36599999999999</v>
      </c>
      <c r="K3549" s="3">
        <v>1037.4861538461537</v>
      </c>
      <c r="L3549" s="4">
        <v>0.34999999999999992</v>
      </c>
    </row>
    <row r="3550" spans="1:12" x14ac:dyDescent="0.35">
      <c r="A3550" s="1" t="s">
        <v>6092</v>
      </c>
      <c r="B3550" t="s">
        <v>2288</v>
      </c>
      <c r="C3550" t="s">
        <v>13</v>
      </c>
      <c r="D3550" t="s">
        <v>14</v>
      </c>
      <c r="E3550">
        <v>1</v>
      </c>
      <c r="F3550" s="2">
        <v>660.1</v>
      </c>
      <c r="G3550" s="3">
        <v>1615.8127999999999</v>
      </c>
      <c r="H3550" s="3">
        <v>6.601</v>
      </c>
      <c r="I3550" s="3">
        <v>31.024700000000003</v>
      </c>
      <c r="J3550" s="3">
        <v>697.72570000000007</v>
      </c>
      <c r="K3550" s="3">
        <v>1073.424153846154</v>
      </c>
      <c r="L3550" s="4">
        <v>0.35000000000000003</v>
      </c>
    </row>
    <row r="3551" spans="1:12" x14ac:dyDescent="0.35">
      <c r="A3551" s="1" t="s">
        <v>6093</v>
      </c>
      <c r="B3551" t="s">
        <v>6094</v>
      </c>
      <c r="C3551" t="s">
        <v>13</v>
      </c>
      <c r="D3551" t="s">
        <v>14</v>
      </c>
      <c r="E3551">
        <v>1</v>
      </c>
      <c r="F3551" s="2">
        <v>20.97</v>
      </c>
      <c r="G3551" s="3">
        <v>51.329599999999999</v>
      </c>
      <c r="H3551" s="3">
        <v>0.2097</v>
      </c>
      <c r="I3551" s="3">
        <v>0.98558999999999997</v>
      </c>
      <c r="J3551" s="3">
        <v>22.165289999999999</v>
      </c>
      <c r="K3551" s="3">
        <v>34.10044615384615</v>
      </c>
      <c r="L3551" s="4">
        <v>0.35</v>
      </c>
    </row>
    <row r="3552" spans="1:12" x14ac:dyDescent="0.35">
      <c r="A3552" s="1" t="s">
        <v>6095</v>
      </c>
      <c r="B3552" t="s">
        <v>6096</v>
      </c>
      <c r="C3552" t="s">
        <v>13</v>
      </c>
      <c r="D3552" t="s">
        <v>14</v>
      </c>
      <c r="E3552">
        <v>1</v>
      </c>
      <c r="F3552" s="2">
        <v>12.2</v>
      </c>
      <c r="G3552" s="3">
        <v>29.859200000000001</v>
      </c>
      <c r="H3552" s="3">
        <v>0.122</v>
      </c>
      <c r="I3552" s="3">
        <v>0.57340000000000002</v>
      </c>
      <c r="J3552" s="3">
        <v>12.895399999999999</v>
      </c>
      <c r="K3552" s="3">
        <v>19.83907692307692</v>
      </c>
      <c r="L3552" s="4">
        <v>0.35</v>
      </c>
    </row>
    <row r="3553" spans="1:12" x14ac:dyDescent="0.35">
      <c r="A3553" s="1" t="s">
        <v>6097</v>
      </c>
      <c r="B3553" t="s">
        <v>6098</v>
      </c>
      <c r="C3553" t="s">
        <v>21</v>
      </c>
      <c r="D3553" t="s">
        <v>22</v>
      </c>
      <c r="E3553">
        <v>1</v>
      </c>
      <c r="F3553" s="2">
        <v>104.45</v>
      </c>
      <c r="G3553" s="3">
        <v>230.85</v>
      </c>
      <c r="H3553" s="3">
        <v>1.0445</v>
      </c>
      <c r="I3553" s="3">
        <v>4.9091500000000003</v>
      </c>
      <c r="J3553" s="3">
        <v>110.40365</v>
      </c>
      <c r="K3553" s="3">
        <v>169.85176923076924</v>
      </c>
      <c r="L3553" s="4">
        <v>0.35000000000000003</v>
      </c>
    </row>
    <row r="3554" spans="1:12" x14ac:dyDescent="0.35">
      <c r="A3554" s="1" t="s">
        <v>6099</v>
      </c>
      <c r="B3554" t="s">
        <v>6100</v>
      </c>
      <c r="C3554" t="s">
        <v>21</v>
      </c>
      <c r="D3554" t="s">
        <v>22</v>
      </c>
      <c r="E3554">
        <v>1</v>
      </c>
      <c r="F3554" s="2">
        <v>114.89</v>
      </c>
      <c r="G3554" s="3">
        <v>237</v>
      </c>
      <c r="H3554" s="3">
        <v>1.1489</v>
      </c>
      <c r="I3554" s="3">
        <v>5.3998299999999997</v>
      </c>
      <c r="J3554" s="3">
        <v>121.43872999999999</v>
      </c>
      <c r="K3554" s="3">
        <v>186.82881538461535</v>
      </c>
      <c r="L3554" s="4">
        <v>0.34999999999999992</v>
      </c>
    </row>
    <row r="3555" spans="1:12" x14ac:dyDescent="0.35">
      <c r="A3555" s="1" t="s">
        <v>6101</v>
      </c>
      <c r="B3555" t="s">
        <v>6102</v>
      </c>
      <c r="C3555" t="s">
        <v>21</v>
      </c>
      <c r="D3555" t="s">
        <v>22</v>
      </c>
      <c r="E3555">
        <v>1</v>
      </c>
      <c r="F3555" s="2">
        <v>58.07</v>
      </c>
      <c r="G3555" s="3">
        <v>120</v>
      </c>
      <c r="H3555" s="3">
        <v>0.58069999999999999</v>
      </c>
      <c r="I3555" s="3">
        <v>2.7292900000000002</v>
      </c>
      <c r="J3555" s="3">
        <v>61.379989999999999</v>
      </c>
      <c r="K3555" s="3">
        <v>94.430753846153848</v>
      </c>
      <c r="L3555" s="4">
        <v>0.35000000000000003</v>
      </c>
    </row>
    <row r="3556" spans="1:12" x14ac:dyDescent="0.35">
      <c r="A3556" s="1" t="s">
        <v>6103</v>
      </c>
      <c r="B3556" t="s">
        <v>3626</v>
      </c>
      <c r="C3556" t="s">
        <v>13</v>
      </c>
      <c r="D3556" t="s">
        <v>14</v>
      </c>
      <c r="E3556">
        <v>1</v>
      </c>
      <c r="F3556" s="2">
        <v>8733.2000000000007</v>
      </c>
      <c r="G3556" s="3">
        <v>21377.428</v>
      </c>
      <c r="H3556" s="3">
        <v>87.332000000000008</v>
      </c>
      <c r="I3556" s="3">
        <v>410.46040000000005</v>
      </c>
      <c r="J3556" s="3">
        <v>9230.992400000001</v>
      </c>
      <c r="K3556" s="3">
        <v>14201.52676923077</v>
      </c>
      <c r="L3556" s="4">
        <v>0.35</v>
      </c>
    </row>
    <row r="3557" spans="1:12" x14ac:dyDescent="0.35">
      <c r="A3557" s="1" t="s">
        <v>6104</v>
      </c>
      <c r="B3557" t="s">
        <v>6105</v>
      </c>
      <c r="C3557" t="s">
        <v>1467</v>
      </c>
      <c r="D3557" t="s">
        <v>1468</v>
      </c>
      <c r="E3557">
        <v>1</v>
      </c>
      <c r="F3557" s="2">
        <v>30.55</v>
      </c>
      <c r="G3557" s="3">
        <v>120.89279999999999</v>
      </c>
      <c r="H3557" s="3">
        <v>0.30549999999999999</v>
      </c>
      <c r="I3557" s="3">
        <v>1.4358500000000001</v>
      </c>
      <c r="J3557" s="3">
        <v>32.291350000000001</v>
      </c>
      <c r="K3557" s="3">
        <v>49.679000000000002</v>
      </c>
      <c r="L3557" s="4">
        <v>0.35</v>
      </c>
    </row>
    <row r="3558" spans="1:12" x14ac:dyDescent="0.35">
      <c r="A3558" s="1" t="s">
        <v>6106</v>
      </c>
      <c r="B3558" t="s">
        <v>6107</v>
      </c>
      <c r="C3558" t="s">
        <v>1467</v>
      </c>
      <c r="D3558" t="s">
        <v>1468</v>
      </c>
      <c r="E3558">
        <v>1</v>
      </c>
      <c r="F3558" s="2">
        <v>14.48</v>
      </c>
      <c r="G3558" s="3">
        <v>30</v>
      </c>
      <c r="H3558" s="3">
        <v>0.14480000000000001</v>
      </c>
      <c r="I3558" s="3">
        <v>0.68056000000000005</v>
      </c>
      <c r="J3558" s="3">
        <v>15.30536</v>
      </c>
      <c r="K3558" s="3">
        <v>23.546707692307692</v>
      </c>
      <c r="L3558" s="4">
        <v>0.35</v>
      </c>
    </row>
    <row r="3559" spans="1:12" x14ac:dyDescent="0.35">
      <c r="A3559" s="1" t="s">
        <v>6108</v>
      </c>
      <c r="B3559" t="s">
        <v>6109</v>
      </c>
      <c r="C3559" t="s">
        <v>26</v>
      </c>
      <c r="D3559" t="s">
        <v>27</v>
      </c>
      <c r="E3559">
        <v>1</v>
      </c>
      <c r="F3559" s="2">
        <v>70.040000000000006</v>
      </c>
      <c r="G3559" s="3">
        <v>162.4</v>
      </c>
      <c r="H3559" s="3">
        <v>0.70040000000000002</v>
      </c>
      <c r="I3559" s="3">
        <v>3.2918800000000004</v>
      </c>
      <c r="J3559" s="3">
        <v>74.032280000000014</v>
      </c>
      <c r="K3559" s="3">
        <v>113.8958153846154</v>
      </c>
      <c r="L3559" s="4">
        <v>0.35</v>
      </c>
    </row>
    <row r="3560" spans="1:12" x14ac:dyDescent="0.35">
      <c r="A3560" s="1" t="s">
        <v>6110</v>
      </c>
      <c r="B3560" t="s">
        <v>6111</v>
      </c>
      <c r="C3560" t="s">
        <v>13</v>
      </c>
      <c r="D3560" t="s">
        <v>14</v>
      </c>
      <c r="E3560">
        <v>1</v>
      </c>
      <c r="F3560" s="2">
        <v>383</v>
      </c>
      <c r="G3560" s="3">
        <v>937.51840000000004</v>
      </c>
      <c r="H3560" s="3">
        <v>3.83</v>
      </c>
      <c r="I3560" s="3">
        <v>18.001000000000001</v>
      </c>
      <c r="J3560" s="3">
        <v>404.83099999999996</v>
      </c>
      <c r="K3560" s="3">
        <v>622.81692307692299</v>
      </c>
      <c r="L3560" s="4">
        <v>0.35</v>
      </c>
    </row>
    <row r="3561" spans="1:12" x14ac:dyDescent="0.35">
      <c r="A3561" s="1" t="s">
        <v>6112</v>
      </c>
      <c r="B3561" t="s">
        <v>6113</v>
      </c>
      <c r="C3561" t="s">
        <v>1467</v>
      </c>
      <c r="D3561" t="s">
        <v>1468</v>
      </c>
      <c r="E3561">
        <v>1</v>
      </c>
      <c r="F3561" s="2">
        <v>13.03</v>
      </c>
      <c r="G3561" s="3">
        <v>51.564799999999998</v>
      </c>
      <c r="H3561" s="3">
        <v>0.1303</v>
      </c>
      <c r="I3561" s="3">
        <v>0.61241000000000001</v>
      </c>
      <c r="J3561" s="3">
        <v>13.77271</v>
      </c>
      <c r="K3561" s="3">
        <v>21.188784615384616</v>
      </c>
      <c r="L3561" s="4">
        <v>0.35000000000000003</v>
      </c>
    </row>
    <row r="3562" spans="1:12" x14ac:dyDescent="0.35">
      <c r="A3562" s="1" t="s">
        <v>6114</v>
      </c>
      <c r="B3562" t="s">
        <v>6115</v>
      </c>
      <c r="C3562" t="s">
        <v>26</v>
      </c>
      <c r="D3562" t="s">
        <v>27</v>
      </c>
      <c r="E3562">
        <v>1</v>
      </c>
      <c r="F3562" s="2">
        <v>402.55</v>
      </c>
      <c r="G3562" s="3">
        <v>929.6</v>
      </c>
      <c r="H3562" s="3">
        <v>4.0255000000000001</v>
      </c>
      <c r="I3562" s="3">
        <v>18.91985</v>
      </c>
      <c r="J3562" s="3">
        <v>425.49535000000003</v>
      </c>
      <c r="K3562" s="3">
        <v>654.60823076923077</v>
      </c>
      <c r="L3562" s="4">
        <v>0.35</v>
      </c>
    </row>
    <row r="3563" spans="1:12" x14ac:dyDescent="0.35">
      <c r="A3563" s="1" t="s">
        <v>6116</v>
      </c>
      <c r="B3563" t="s">
        <v>6117</v>
      </c>
      <c r="C3563" t="s">
        <v>363</v>
      </c>
      <c r="D3563" t="s">
        <v>364</v>
      </c>
      <c r="E3563">
        <v>1</v>
      </c>
      <c r="F3563" s="2">
        <v>59.47</v>
      </c>
      <c r="G3563" s="3">
        <v>127</v>
      </c>
      <c r="H3563" s="3">
        <v>0.59470000000000001</v>
      </c>
      <c r="I3563" s="3">
        <v>2.7950900000000001</v>
      </c>
      <c r="J3563" s="3">
        <v>62.859790000000004</v>
      </c>
      <c r="K3563" s="3">
        <v>96.707369230769231</v>
      </c>
      <c r="L3563" s="4">
        <v>0.35</v>
      </c>
    </row>
    <row r="3564" spans="1:12" x14ac:dyDescent="0.35">
      <c r="A3564" s="1" t="s">
        <v>6118</v>
      </c>
      <c r="B3564" t="s">
        <v>6119</v>
      </c>
      <c r="C3564" t="s">
        <v>26</v>
      </c>
      <c r="D3564" t="s">
        <v>27</v>
      </c>
      <c r="E3564">
        <v>1</v>
      </c>
      <c r="F3564" s="2">
        <v>931.16</v>
      </c>
      <c r="G3564" s="3">
        <v>2150.4</v>
      </c>
      <c r="H3564" s="3">
        <v>9.3116000000000003</v>
      </c>
      <c r="I3564" s="3">
        <v>43.764519999999997</v>
      </c>
      <c r="J3564" s="3">
        <v>984.23611999999991</v>
      </c>
      <c r="K3564" s="3">
        <v>1514.2094153846151</v>
      </c>
      <c r="L3564" s="4">
        <v>0.34999999999999992</v>
      </c>
    </row>
    <row r="3565" spans="1:12" x14ac:dyDescent="0.35">
      <c r="A3565" s="1" t="s">
        <v>6120</v>
      </c>
      <c r="B3565" t="s">
        <v>6121</v>
      </c>
      <c r="C3565" t="s">
        <v>363</v>
      </c>
      <c r="D3565" t="s">
        <v>364</v>
      </c>
      <c r="E3565">
        <v>1</v>
      </c>
      <c r="F3565" s="2">
        <v>46.18</v>
      </c>
      <c r="G3565" s="3">
        <v>113.04</v>
      </c>
      <c r="H3565" s="3">
        <v>0.46179999999999999</v>
      </c>
      <c r="I3565" s="3">
        <v>2.1704599999999998</v>
      </c>
      <c r="J3565" s="3">
        <v>48.812259999999995</v>
      </c>
      <c r="K3565" s="3">
        <v>75.095784615384602</v>
      </c>
      <c r="L3565" s="4">
        <v>0.35</v>
      </c>
    </row>
    <row r="3566" spans="1:12" x14ac:dyDescent="0.35">
      <c r="A3566" s="1" t="s">
        <v>6122</v>
      </c>
      <c r="B3566" t="s">
        <v>6123</v>
      </c>
      <c r="C3566" t="s">
        <v>13</v>
      </c>
      <c r="D3566" t="s">
        <v>14</v>
      </c>
      <c r="E3566">
        <v>1</v>
      </c>
      <c r="F3566" s="2">
        <v>128.80000000000001</v>
      </c>
      <c r="G3566" s="3">
        <v>315.27999999999997</v>
      </c>
      <c r="H3566" s="3">
        <v>1.288</v>
      </c>
      <c r="I3566" s="3">
        <v>6.0536000000000003</v>
      </c>
      <c r="J3566" s="3">
        <v>136.14160000000001</v>
      </c>
      <c r="K3566" s="3">
        <v>209.44861538461541</v>
      </c>
      <c r="L3566" s="4">
        <v>0.35000000000000003</v>
      </c>
    </row>
    <row r="3567" spans="1:12" x14ac:dyDescent="0.35">
      <c r="A3567" s="1" t="s">
        <v>6124</v>
      </c>
      <c r="B3567" t="s">
        <v>3608</v>
      </c>
      <c r="C3567" t="s">
        <v>13</v>
      </c>
      <c r="D3567" t="s">
        <v>14</v>
      </c>
      <c r="E3567">
        <v>1</v>
      </c>
      <c r="F3567" s="2">
        <v>231.88</v>
      </c>
      <c r="G3567" s="3">
        <v>479</v>
      </c>
      <c r="H3567" s="3">
        <v>2.3188</v>
      </c>
      <c r="I3567" s="3">
        <v>10.89836</v>
      </c>
      <c r="J3567" s="3">
        <v>245.09716</v>
      </c>
      <c r="K3567" s="3">
        <v>377.07255384615382</v>
      </c>
      <c r="L3567" s="4">
        <v>0.35</v>
      </c>
    </row>
    <row r="3568" spans="1:12" x14ac:dyDescent="0.35">
      <c r="A3568" s="1" t="s">
        <v>6125</v>
      </c>
      <c r="B3568" t="s">
        <v>6126</v>
      </c>
      <c r="C3568" t="s">
        <v>13</v>
      </c>
      <c r="D3568" t="s">
        <v>14</v>
      </c>
      <c r="E3568">
        <v>1</v>
      </c>
      <c r="F3568" s="2">
        <v>22.68</v>
      </c>
      <c r="G3568" s="3">
        <v>55.5184</v>
      </c>
      <c r="H3568" s="3">
        <v>0.2268</v>
      </c>
      <c r="I3568" s="3">
        <v>1.06596</v>
      </c>
      <c r="J3568" s="3">
        <v>23.972760000000001</v>
      </c>
      <c r="K3568" s="3">
        <v>36.881169230769231</v>
      </c>
      <c r="L3568" s="4">
        <v>0.35</v>
      </c>
    </row>
    <row r="3569" spans="1:12" x14ac:dyDescent="0.35">
      <c r="A3569" s="1" t="s">
        <v>6127</v>
      </c>
      <c r="B3569" t="s">
        <v>6128</v>
      </c>
      <c r="C3569" t="s">
        <v>13</v>
      </c>
      <c r="D3569" t="s">
        <v>14</v>
      </c>
      <c r="E3569">
        <v>1</v>
      </c>
      <c r="F3569" s="2">
        <v>855</v>
      </c>
      <c r="G3569" s="3">
        <v>2092.9</v>
      </c>
      <c r="H3569" s="3">
        <v>8.5500000000000007</v>
      </c>
      <c r="I3569" s="3">
        <v>40.185000000000002</v>
      </c>
      <c r="J3569" s="3">
        <v>903.7349999999999</v>
      </c>
      <c r="K3569" s="3">
        <v>1390.3615384615382</v>
      </c>
      <c r="L3569" s="4">
        <v>0.35</v>
      </c>
    </row>
    <row r="3570" spans="1:12" x14ac:dyDescent="0.35">
      <c r="A3570" s="1" t="s">
        <v>6129</v>
      </c>
      <c r="B3570" t="s">
        <v>6130</v>
      </c>
      <c r="C3570" t="s">
        <v>13</v>
      </c>
      <c r="D3570" t="s">
        <v>14</v>
      </c>
      <c r="E3570">
        <v>1</v>
      </c>
      <c r="F3570" s="2">
        <v>4671.1499999999996</v>
      </c>
      <c r="G3570" s="3">
        <v>11434.2</v>
      </c>
      <c r="H3570" s="3">
        <v>46.711499999999994</v>
      </c>
      <c r="I3570" s="3">
        <v>219.54404999999997</v>
      </c>
      <c r="J3570" s="3">
        <v>4937.4055499999995</v>
      </c>
      <c r="K3570" s="3">
        <v>7596.0085384615377</v>
      </c>
      <c r="L3570" s="4">
        <v>0.35</v>
      </c>
    </row>
    <row r="3571" spans="1:12" x14ac:dyDescent="0.35">
      <c r="A3571" s="1" t="s">
        <v>6131</v>
      </c>
      <c r="B3571" t="s">
        <v>6132</v>
      </c>
      <c r="C3571" t="s">
        <v>13</v>
      </c>
      <c r="D3571" t="s">
        <v>14</v>
      </c>
      <c r="E3571">
        <v>1</v>
      </c>
      <c r="F3571" s="2">
        <v>484.5</v>
      </c>
      <c r="G3571" s="3">
        <v>1185.98</v>
      </c>
      <c r="H3571" s="3">
        <v>4.8449999999999998</v>
      </c>
      <c r="I3571" s="3">
        <v>22.7715</v>
      </c>
      <c r="J3571" s="3">
        <v>512.11649999999997</v>
      </c>
      <c r="K3571" s="3">
        <v>787.87153846153842</v>
      </c>
      <c r="L3571" s="4">
        <v>0.35</v>
      </c>
    </row>
    <row r="3572" spans="1:12" x14ac:dyDescent="0.35">
      <c r="A3572" s="1" t="s">
        <v>6133</v>
      </c>
      <c r="B3572" t="s">
        <v>6134</v>
      </c>
      <c r="C3572" t="s">
        <v>363</v>
      </c>
      <c r="D3572" t="s">
        <v>364</v>
      </c>
      <c r="E3572">
        <v>1</v>
      </c>
      <c r="F3572" s="2">
        <v>70.89</v>
      </c>
      <c r="G3572" s="3">
        <v>164.64</v>
      </c>
      <c r="H3572" s="3">
        <v>0.70889999999999997</v>
      </c>
      <c r="I3572" s="3">
        <v>3.3318300000000001</v>
      </c>
      <c r="J3572" s="3">
        <v>74.930729999999997</v>
      </c>
      <c r="K3572" s="3">
        <v>115.27804615384615</v>
      </c>
      <c r="L3572" s="4">
        <v>0.35</v>
      </c>
    </row>
    <row r="3573" spans="1:12" x14ac:dyDescent="0.35">
      <c r="A3573" s="1" t="s">
        <v>6135</v>
      </c>
      <c r="B3573" t="s">
        <v>6136</v>
      </c>
      <c r="C3573" t="s">
        <v>363</v>
      </c>
      <c r="D3573" t="s">
        <v>364</v>
      </c>
      <c r="E3573">
        <v>1</v>
      </c>
      <c r="F3573" s="2">
        <v>34.22</v>
      </c>
      <c r="G3573" s="3">
        <v>79.52</v>
      </c>
      <c r="H3573" s="3">
        <v>0.3422</v>
      </c>
      <c r="I3573" s="3">
        <v>1.6083399999999999</v>
      </c>
      <c r="J3573" s="3">
        <v>36.170539999999995</v>
      </c>
      <c r="K3573" s="3">
        <v>55.646984615384604</v>
      </c>
      <c r="L3573" s="4">
        <v>0.34999999999999992</v>
      </c>
    </row>
    <row r="3574" spans="1:12" x14ac:dyDescent="0.35">
      <c r="A3574" s="1" t="s">
        <v>6137</v>
      </c>
      <c r="B3574" t="s">
        <v>6138</v>
      </c>
      <c r="C3574" t="s">
        <v>34</v>
      </c>
      <c r="D3574" t="s">
        <v>35</v>
      </c>
      <c r="E3574">
        <v>1</v>
      </c>
      <c r="F3574" s="2">
        <v>169.85</v>
      </c>
      <c r="G3574" s="3">
        <v>442.4</v>
      </c>
      <c r="H3574" s="3">
        <v>1.6984999999999999</v>
      </c>
      <c r="I3574" s="3">
        <v>7.9829499999999998</v>
      </c>
      <c r="J3574" s="3">
        <v>179.53144999999998</v>
      </c>
      <c r="K3574" s="3">
        <v>276.20223076923071</v>
      </c>
      <c r="L3574" s="4">
        <v>0.34999999999999992</v>
      </c>
    </row>
    <row r="3575" spans="1:12" x14ac:dyDescent="0.35">
      <c r="A3575" s="1" t="s">
        <v>6139</v>
      </c>
      <c r="B3575" t="s">
        <v>6140</v>
      </c>
      <c r="C3575" t="s">
        <v>13</v>
      </c>
      <c r="D3575" t="s">
        <v>14</v>
      </c>
      <c r="E3575">
        <v>1</v>
      </c>
      <c r="F3575" s="2">
        <v>6.29</v>
      </c>
      <c r="G3575" s="3">
        <v>15.4</v>
      </c>
      <c r="H3575" s="3">
        <v>6.2899999999999998E-2</v>
      </c>
      <c r="I3575" s="3">
        <v>0.29563</v>
      </c>
      <c r="J3575" s="3">
        <v>6.6485300000000001</v>
      </c>
      <c r="K3575" s="3">
        <v>10.228507692307693</v>
      </c>
      <c r="L3575" s="4">
        <v>0.35000000000000003</v>
      </c>
    </row>
    <row r="3576" spans="1:12" x14ac:dyDescent="0.35">
      <c r="A3576" s="1" t="s">
        <v>6141</v>
      </c>
      <c r="B3576" t="s">
        <v>6142</v>
      </c>
      <c r="C3576" t="s">
        <v>13</v>
      </c>
      <c r="D3576" t="s">
        <v>14</v>
      </c>
      <c r="E3576">
        <v>1</v>
      </c>
      <c r="F3576" s="2">
        <v>5.04</v>
      </c>
      <c r="G3576" s="3">
        <v>23.497599999999998</v>
      </c>
      <c r="H3576" s="3">
        <v>5.04E-2</v>
      </c>
      <c r="I3576" s="3">
        <v>0.23688000000000001</v>
      </c>
      <c r="J3576" s="3">
        <v>5.32728</v>
      </c>
      <c r="K3576" s="3">
        <v>8.1958153846153845</v>
      </c>
      <c r="L3576" s="4">
        <v>0.35</v>
      </c>
    </row>
    <row r="3577" spans="1:12" x14ac:dyDescent="0.35">
      <c r="A3577" s="1" t="s">
        <v>6143</v>
      </c>
      <c r="B3577" t="s">
        <v>6144</v>
      </c>
      <c r="C3577" t="s">
        <v>1467</v>
      </c>
      <c r="D3577" t="s">
        <v>1468</v>
      </c>
      <c r="E3577">
        <v>1</v>
      </c>
      <c r="F3577" s="2">
        <v>0.55000000000000004</v>
      </c>
      <c r="G3577" s="3">
        <v>2</v>
      </c>
      <c r="H3577" s="3">
        <v>5.5000000000000005E-3</v>
      </c>
      <c r="I3577" s="3">
        <v>2.5850000000000001E-2</v>
      </c>
      <c r="J3577" s="3">
        <v>0.58135000000000003</v>
      </c>
      <c r="K3577" s="3">
        <v>0.89438461538461544</v>
      </c>
      <c r="L3577" s="4">
        <v>0.35000000000000003</v>
      </c>
    </row>
    <row r="3578" spans="1:12" x14ac:dyDescent="0.35">
      <c r="A3578" s="1" t="s">
        <v>6145</v>
      </c>
      <c r="B3578" t="s">
        <v>6146</v>
      </c>
      <c r="C3578" t="s">
        <v>13</v>
      </c>
      <c r="D3578" t="s">
        <v>14</v>
      </c>
      <c r="E3578">
        <v>1</v>
      </c>
      <c r="F3578" s="2">
        <v>251.16</v>
      </c>
      <c r="G3578" s="3">
        <v>518</v>
      </c>
      <c r="H3578" s="3">
        <v>2.5116000000000001</v>
      </c>
      <c r="I3578" s="3">
        <v>11.80452</v>
      </c>
      <c r="J3578" s="3">
        <v>265.47611999999998</v>
      </c>
      <c r="K3578" s="3">
        <v>408.42479999999995</v>
      </c>
      <c r="L3578" s="4">
        <v>0.35</v>
      </c>
    </row>
    <row r="3579" spans="1:12" x14ac:dyDescent="0.35">
      <c r="A3579" s="1" t="s">
        <v>6147</v>
      </c>
      <c r="B3579" t="s">
        <v>6148</v>
      </c>
      <c r="C3579" t="s">
        <v>1467</v>
      </c>
      <c r="D3579" t="s">
        <v>1468</v>
      </c>
      <c r="E3579">
        <v>1</v>
      </c>
      <c r="F3579" s="2">
        <v>37.020000000000003</v>
      </c>
      <c r="G3579" s="3">
        <v>77</v>
      </c>
      <c r="H3579" s="3">
        <v>0.37020000000000003</v>
      </c>
      <c r="I3579" s="3">
        <v>1.73994</v>
      </c>
      <c r="J3579" s="3">
        <v>39.130139999999997</v>
      </c>
      <c r="K3579" s="3">
        <v>60.200215384615376</v>
      </c>
      <c r="L3579" s="4">
        <v>0.35</v>
      </c>
    </row>
    <row r="3580" spans="1:12" x14ac:dyDescent="0.35">
      <c r="A3580" s="1" t="s">
        <v>6149</v>
      </c>
      <c r="B3580" t="s">
        <v>6150</v>
      </c>
      <c r="C3580" t="s">
        <v>13</v>
      </c>
      <c r="D3580" t="s">
        <v>14</v>
      </c>
      <c r="E3580">
        <v>1</v>
      </c>
      <c r="F3580" s="2">
        <v>1010.1</v>
      </c>
      <c r="G3580" s="3">
        <v>2472.5567999999998</v>
      </c>
      <c r="H3580" s="3">
        <v>10.101000000000001</v>
      </c>
      <c r="I3580" s="3">
        <v>47.474699999999999</v>
      </c>
      <c r="J3580" s="3">
        <v>1067.6757</v>
      </c>
      <c r="K3580" s="3">
        <v>1642.578</v>
      </c>
      <c r="L3580" s="4">
        <v>0.35</v>
      </c>
    </row>
    <row r="3581" spans="1:12" x14ac:dyDescent="0.35">
      <c r="A3581" s="1" t="s">
        <v>6151</v>
      </c>
      <c r="B3581" t="s">
        <v>2056</v>
      </c>
      <c r="C3581" t="s">
        <v>13</v>
      </c>
      <c r="D3581" t="s">
        <v>14</v>
      </c>
      <c r="E3581">
        <v>1</v>
      </c>
      <c r="F3581" s="2">
        <v>602</v>
      </c>
      <c r="G3581" s="3">
        <v>1473.5952</v>
      </c>
      <c r="H3581" s="3">
        <v>6.0200000000000005</v>
      </c>
      <c r="I3581" s="3">
        <v>28.294</v>
      </c>
      <c r="J3581" s="3">
        <v>636.31399999999996</v>
      </c>
      <c r="K3581" s="3">
        <v>978.9446153846153</v>
      </c>
      <c r="L3581" s="4">
        <v>0.35</v>
      </c>
    </row>
    <row r="3582" spans="1:12" x14ac:dyDescent="0.35">
      <c r="A3582" s="1" t="s">
        <v>6152</v>
      </c>
      <c r="B3582" t="s">
        <v>2345</v>
      </c>
      <c r="C3582" t="s">
        <v>13</v>
      </c>
      <c r="D3582" t="s">
        <v>14</v>
      </c>
      <c r="E3582">
        <v>1</v>
      </c>
      <c r="F3582" s="2">
        <v>1411.2</v>
      </c>
      <c r="G3582" s="3">
        <v>3454.3824</v>
      </c>
      <c r="H3582" s="3">
        <v>14.112</v>
      </c>
      <c r="I3582" s="3">
        <v>66.326400000000007</v>
      </c>
      <c r="J3582" s="3">
        <v>1491.6384</v>
      </c>
      <c r="K3582" s="3">
        <v>2294.8283076923076</v>
      </c>
      <c r="L3582" s="4">
        <v>0.35</v>
      </c>
    </row>
    <row r="3583" spans="1:12" x14ac:dyDescent="0.35">
      <c r="A3583" s="1" t="s">
        <v>6153</v>
      </c>
      <c r="B3583" t="s">
        <v>2339</v>
      </c>
      <c r="C3583" t="s">
        <v>13</v>
      </c>
      <c r="D3583" t="s">
        <v>14</v>
      </c>
      <c r="E3583">
        <v>1</v>
      </c>
      <c r="F3583" s="2">
        <v>1483.3</v>
      </c>
      <c r="G3583" s="3">
        <v>3630.8719999999998</v>
      </c>
      <c r="H3583" s="3">
        <v>14.833</v>
      </c>
      <c r="I3583" s="3">
        <v>69.715099999999993</v>
      </c>
      <c r="J3583" s="3">
        <v>1567.8480999999999</v>
      </c>
      <c r="K3583" s="3">
        <v>2412.0739999999996</v>
      </c>
      <c r="L3583" s="4">
        <v>0.34999999999999992</v>
      </c>
    </row>
    <row r="3584" spans="1:12" x14ac:dyDescent="0.35">
      <c r="A3584" s="1" t="s">
        <v>6154</v>
      </c>
      <c r="B3584" t="s">
        <v>6155</v>
      </c>
      <c r="C3584" t="s">
        <v>1467</v>
      </c>
      <c r="D3584" t="s">
        <v>1468</v>
      </c>
      <c r="E3584">
        <v>1</v>
      </c>
      <c r="F3584" s="2">
        <v>50.74</v>
      </c>
      <c r="G3584" s="3">
        <v>105</v>
      </c>
      <c r="H3584" s="3">
        <v>0.50740000000000007</v>
      </c>
      <c r="I3584" s="3">
        <v>2.3847800000000001</v>
      </c>
      <c r="J3584" s="3">
        <v>53.632179999999998</v>
      </c>
      <c r="K3584" s="3">
        <v>82.511046153846152</v>
      </c>
      <c r="L3584" s="4">
        <v>0.35000000000000003</v>
      </c>
    </row>
    <row r="3585" spans="1:12" x14ac:dyDescent="0.35">
      <c r="A3585" s="1" t="s">
        <v>6156</v>
      </c>
      <c r="B3585" t="s">
        <v>4937</v>
      </c>
      <c r="C3585" t="s">
        <v>13</v>
      </c>
      <c r="D3585" t="s">
        <v>14</v>
      </c>
      <c r="E3585">
        <v>1</v>
      </c>
      <c r="F3585" s="2">
        <v>4269.38</v>
      </c>
      <c r="G3585" s="3">
        <v>10450.742</v>
      </c>
      <c r="H3585" s="3">
        <v>42.693800000000003</v>
      </c>
      <c r="I3585" s="3">
        <v>200.66086000000001</v>
      </c>
      <c r="J3585" s="3">
        <v>4512.7346600000001</v>
      </c>
      <c r="K3585" s="3">
        <v>6942.6687076923072</v>
      </c>
      <c r="L3585" s="4">
        <v>0.34999999999999992</v>
      </c>
    </row>
    <row r="3586" spans="1:12" x14ac:dyDescent="0.35">
      <c r="A3586" s="1" t="s">
        <v>6157</v>
      </c>
      <c r="B3586" t="s">
        <v>4937</v>
      </c>
      <c r="C3586" t="s">
        <v>13</v>
      </c>
      <c r="D3586" t="s">
        <v>14</v>
      </c>
      <c r="E3586">
        <v>1</v>
      </c>
      <c r="F3586" s="2">
        <v>2682.5</v>
      </c>
      <c r="G3586" s="3">
        <v>6566.3136000000004</v>
      </c>
      <c r="H3586" s="3">
        <v>26.824999999999999</v>
      </c>
      <c r="I3586" s="3">
        <v>126.0775</v>
      </c>
      <c r="J3586" s="3">
        <v>2835.4024999999997</v>
      </c>
      <c r="K3586" s="3">
        <v>4362.1576923076918</v>
      </c>
      <c r="L3586" s="4">
        <v>0.35</v>
      </c>
    </row>
    <row r="3587" spans="1:12" x14ac:dyDescent="0.35">
      <c r="A3587" s="1" t="s">
        <v>6158</v>
      </c>
      <c r="B3587" t="s">
        <v>6159</v>
      </c>
      <c r="C3587" t="s">
        <v>34</v>
      </c>
      <c r="D3587" t="s">
        <v>35</v>
      </c>
      <c r="E3587">
        <v>1</v>
      </c>
      <c r="F3587" s="2">
        <v>92.45</v>
      </c>
      <c r="G3587" s="3">
        <v>240.8</v>
      </c>
      <c r="H3587" s="3">
        <v>0.9245000000000001</v>
      </c>
      <c r="I3587" s="3">
        <v>4.3451500000000003</v>
      </c>
      <c r="J3587" s="3">
        <v>97.719650000000001</v>
      </c>
      <c r="K3587" s="3">
        <v>150.33792307692306</v>
      </c>
      <c r="L3587" s="4">
        <v>0.34999999999999992</v>
      </c>
    </row>
    <row r="3588" spans="1:12" x14ac:dyDescent="0.35">
      <c r="A3588" s="1" t="s">
        <v>6160</v>
      </c>
      <c r="B3588" t="s">
        <v>3699</v>
      </c>
      <c r="C3588" t="s">
        <v>363</v>
      </c>
      <c r="D3588" t="s">
        <v>364</v>
      </c>
      <c r="E3588">
        <v>1</v>
      </c>
      <c r="F3588" s="2">
        <v>0.01</v>
      </c>
      <c r="G3588" s="3">
        <v>136.37119999999999</v>
      </c>
      <c r="H3588" s="3">
        <v>1E-4</v>
      </c>
      <c r="I3588" s="3">
        <v>4.6999999999999999E-4</v>
      </c>
      <c r="J3588" s="3">
        <v>1.057E-2</v>
      </c>
      <c r="K3588" s="3">
        <v>1.6261538461538459E-2</v>
      </c>
      <c r="L3588" s="4">
        <v>0.34999999999999992</v>
      </c>
    </row>
    <row r="3589" spans="1:12" x14ac:dyDescent="0.35">
      <c r="A3589" s="1" t="s">
        <v>6161</v>
      </c>
      <c r="B3589" t="s">
        <v>6162</v>
      </c>
      <c r="C3589" t="s">
        <v>363</v>
      </c>
      <c r="D3589" t="s">
        <v>364</v>
      </c>
      <c r="E3589">
        <v>1</v>
      </c>
      <c r="F3589" s="2">
        <v>1729</v>
      </c>
      <c r="G3589" s="3">
        <v>3565</v>
      </c>
      <c r="H3589" s="3">
        <v>17.29</v>
      </c>
      <c r="I3589" s="3">
        <v>81.263000000000005</v>
      </c>
      <c r="J3589" s="3">
        <v>1827.5529999999999</v>
      </c>
      <c r="K3589" s="3">
        <v>2811.62</v>
      </c>
      <c r="L3589" s="4">
        <v>0.35000000000000003</v>
      </c>
    </row>
    <row r="3590" spans="1:12" x14ac:dyDescent="0.35">
      <c r="A3590" s="1" t="s">
        <v>6163</v>
      </c>
      <c r="B3590" t="s">
        <v>3701</v>
      </c>
      <c r="C3590" t="s">
        <v>13</v>
      </c>
      <c r="D3590" t="s">
        <v>14</v>
      </c>
      <c r="E3590">
        <v>1</v>
      </c>
      <c r="F3590" s="2">
        <v>12362.5</v>
      </c>
      <c r="G3590" s="3">
        <v>25490</v>
      </c>
      <c r="H3590" s="3">
        <v>123.625</v>
      </c>
      <c r="I3590" s="3">
        <v>581.03750000000002</v>
      </c>
      <c r="J3590" s="3">
        <v>13067.1625</v>
      </c>
      <c r="K3590" s="3">
        <v>20103.326923076922</v>
      </c>
      <c r="L3590" s="4">
        <v>0.34999999999999992</v>
      </c>
    </row>
    <row r="3591" spans="1:12" x14ac:dyDescent="0.35">
      <c r="A3591" s="1" t="s">
        <v>6164</v>
      </c>
      <c r="B3591" t="s">
        <v>3708</v>
      </c>
      <c r="C3591" t="s">
        <v>13</v>
      </c>
      <c r="D3591" t="s">
        <v>14</v>
      </c>
      <c r="E3591">
        <v>1</v>
      </c>
      <c r="F3591" s="2">
        <v>1362.9</v>
      </c>
      <c r="G3591" s="3">
        <v>3336.1552000000001</v>
      </c>
      <c r="H3591" s="3">
        <v>13.629000000000001</v>
      </c>
      <c r="I3591" s="3">
        <v>64.056300000000007</v>
      </c>
      <c r="J3591" s="3">
        <v>1440.5853</v>
      </c>
      <c r="K3591" s="3">
        <v>2216.2850769230768</v>
      </c>
      <c r="L3591" s="4">
        <v>0.35</v>
      </c>
    </row>
    <row r="3592" spans="1:12" x14ac:dyDescent="0.35">
      <c r="A3592" s="1" t="s">
        <v>6165</v>
      </c>
      <c r="B3592" t="s">
        <v>3708</v>
      </c>
      <c r="C3592" t="s">
        <v>13</v>
      </c>
      <c r="D3592" t="s">
        <v>14</v>
      </c>
      <c r="E3592">
        <v>1</v>
      </c>
      <c r="F3592" s="2">
        <v>2352</v>
      </c>
      <c r="G3592" s="3">
        <v>5757.3040000000001</v>
      </c>
      <c r="H3592" s="3">
        <v>23.52</v>
      </c>
      <c r="I3592" s="3">
        <v>110.544</v>
      </c>
      <c r="J3592" s="3">
        <v>2486.0639999999999</v>
      </c>
      <c r="K3592" s="3">
        <v>3824.7138461538457</v>
      </c>
      <c r="L3592" s="4">
        <v>0.35</v>
      </c>
    </row>
    <row r="3593" spans="1:12" x14ac:dyDescent="0.35">
      <c r="A3593" s="1" t="s">
        <v>6166</v>
      </c>
      <c r="B3593" t="s">
        <v>6167</v>
      </c>
      <c r="C3593" t="s">
        <v>17</v>
      </c>
      <c r="D3593" t="s">
        <v>18</v>
      </c>
      <c r="E3593">
        <v>1</v>
      </c>
      <c r="F3593" s="2">
        <v>34.5</v>
      </c>
      <c r="G3593" s="3">
        <v>136.53</v>
      </c>
      <c r="H3593" s="3">
        <v>0.34500000000000003</v>
      </c>
      <c r="I3593" s="3">
        <v>1.6214999999999999</v>
      </c>
      <c r="J3593" s="3">
        <v>36.466499999999996</v>
      </c>
      <c r="K3593" s="3">
        <v>56.102307692307683</v>
      </c>
      <c r="L3593" s="4">
        <v>0.35</v>
      </c>
    </row>
    <row r="3594" spans="1:12" x14ac:dyDescent="0.35">
      <c r="A3594" s="1" t="s">
        <v>6168</v>
      </c>
      <c r="B3594" t="s">
        <v>6169</v>
      </c>
      <c r="C3594" t="s">
        <v>1467</v>
      </c>
      <c r="D3594" t="s">
        <v>1468</v>
      </c>
      <c r="E3594">
        <v>1</v>
      </c>
      <c r="F3594" s="2">
        <v>4.53</v>
      </c>
      <c r="G3594" s="3">
        <v>17.9312</v>
      </c>
      <c r="H3594" s="3">
        <v>4.53E-2</v>
      </c>
      <c r="I3594" s="3">
        <v>0.21291000000000002</v>
      </c>
      <c r="J3594" s="3">
        <v>4.7882100000000003</v>
      </c>
      <c r="K3594" s="3">
        <v>7.3664769230769229</v>
      </c>
      <c r="L3594" s="4">
        <v>0.34999999999999992</v>
      </c>
    </row>
    <row r="3595" spans="1:12" x14ac:dyDescent="0.35">
      <c r="A3595" s="1" t="s">
        <v>6170</v>
      </c>
      <c r="B3595" t="s">
        <v>6171</v>
      </c>
      <c r="C3595" t="s">
        <v>13</v>
      </c>
      <c r="D3595" t="s">
        <v>14</v>
      </c>
      <c r="E3595">
        <v>1</v>
      </c>
      <c r="F3595" s="2">
        <v>44.38</v>
      </c>
      <c r="G3595" s="3">
        <v>108.64</v>
      </c>
      <c r="H3595" s="3">
        <v>0.44380000000000003</v>
      </c>
      <c r="I3595" s="3">
        <v>2.0858600000000003</v>
      </c>
      <c r="J3595" s="3">
        <v>46.909660000000002</v>
      </c>
      <c r="K3595" s="3">
        <v>72.168707692307692</v>
      </c>
      <c r="L3595" s="4">
        <v>0.35</v>
      </c>
    </row>
    <row r="3596" spans="1:12" x14ac:dyDescent="0.35">
      <c r="A3596" s="1" t="s">
        <v>6172</v>
      </c>
      <c r="B3596" t="s">
        <v>6173</v>
      </c>
      <c r="C3596" t="s">
        <v>13</v>
      </c>
      <c r="D3596" t="s">
        <v>14</v>
      </c>
      <c r="E3596">
        <v>1</v>
      </c>
      <c r="F3596" s="2">
        <v>230</v>
      </c>
      <c r="G3596" s="3">
        <v>563.00160000000005</v>
      </c>
      <c r="H3596" s="3">
        <v>2.3000000000000003</v>
      </c>
      <c r="I3596" s="3">
        <v>10.81</v>
      </c>
      <c r="J3596" s="3">
        <v>243.11</v>
      </c>
      <c r="K3596" s="3">
        <v>374.01538461538462</v>
      </c>
      <c r="L3596" s="4">
        <v>0.35</v>
      </c>
    </row>
    <row r="3597" spans="1:12" x14ac:dyDescent="0.35">
      <c r="A3597" s="1" t="s">
        <v>6174</v>
      </c>
      <c r="B3597" t="s">
        <v>6175</v>
      </c>
      <c r="C3597" t="s">
        <v>13</v>
      </c>
      <c r="D3597" t="s">
        <v>14</v>
      </c>
      <c r="E3597">
        <v>1</v>
      </c>
      <c r="F3597" s="2">
        <v>480</v>
      </c>
      <c r="G3597" s="3">
        <v>1174.9584</v>
      </c>
      <c r="H3597" s="3">
        <v>4.8</v>
      </c>
      <c r="I3597" s="3">
        <v>22.56</v>
      </c>
      <c r="J3597" s="3">
        <v>507.36</v>
      </c>
      <c r="K3597" s="3">
        <v>780.55384615384617</v>
      </c>
      <c r="L3597" s="4">
        <v>0.35</v>
      </c>
    </row>
    <row r="3598" spans="1:12" x14ac:dyDescent="0.35">
      <c r="A3598" s="1" t="s">
        <v>6176</v>
      </c>
      <c r="B3598" t="s">
        <v>6177</v>
      </c>
      <c r="C3598" t="s">
        <v>13</v>
      </c>
      <c r="D3598" t="s">
        <v>14</v>
      </c>
      <c r="E3598">
        <v>1</v>
      </c>
      <c r="F3598" s="2">
        <v>44.38</v>
      </c>
      <c r="G3598" s="3">
        <v>108.64</v>
      </c>
      <c r="H3598" s="3">
        <v>0.44380000000000003</v>
      </c>
      <c r="I3598" s="3">
        <v>2.0858600000000003</v>
      </c>
      <c r="J3598" s="3">
        <v>46.909660000000002</v>
      </c>
      <c r="K3598" s="3">
        <v>72.168707692307692</v>
      </c>
      <c r="L3598" s="4">
        <v>0.35</v>
      </c>
    </row>
    <row r="3599" spans="1:12" x14ac:dyDescent="0.35">
      <c r="A3599" s="1" t="s">
        <v>6178</v>
      </c>
      <c r="B3599" t="s">
        <v>6179</v>
      </c>
      <c r="C3599" t="s">
        <v>13</v>
      </c>
      <c r="D3599" t="s">
        <v>14</v>
      </c>
      <c r="E3599">
        <v>1</v>
      </c>
      <c r="F3599" s="2">
        <v>1058.75</v>
      </c>
      <c r="G3599" s="3">
        <v>2591.6464000000001</v>
      </c>
      <c r="H3599" s="3">
        <v>10.5875</v>
      </c>
      <c r="I3599" s="3">
        <v>49.761249999999997</v>
      </c>
      <c r="J3599" s="3">
        <v>1119.0987500000001</v>
      </c>
      <c r="K3599" s="3">
        <v>1721.6903846153848</v>
      </c>
      <c r="L3599" s="4">
        <v>0.35000000000000003</v>
      </c>
    </row>
    <row r="3600" spans="1:12" x14ac:dyDescent="0.35">
      <c r="A3600" s="1" t="s">
        <v>6180</v>
      </c>
      <c r="B3600" t="s">
        <v>6181</v>
      </c>
      <c r="C3600" t="s">
        <v>13</v>
      </c>
      <c r="D3600" t="s">
        <v>14</v>
      </c>
      <c r="E3600">
        <v>1</v>
      </c>
      <c r="F3600" s="2">
        <v>378.75</v>
      </c>
      <c r="G3600" s="3">
        <v>927.11360000000002</v>
      </c>
      <c r="H3600" s="3">
        <v>3.7875000000000001</v>
      </c>
      <c r="I3600" s="3">
        <v>17.80125</v>
      </c>
      <c r="J3600" s="3">
        <v>400.33875</v>
      </c>
      <c r="K3600" s="3">
        <v>615.90576923076924</v>
      </c>
      <c r="L3600" s="4">
        <v>0.35</v>
      </c>
    </row>
    <row r="3601" spans="1:12" x14ac:dyDescent="0.35">
      <c r="A3601" s="1" t="s">
        <v>6182</v>
      </c>
      <c r="B3601" t="s">
        <v>2382</v>
      </c>
      <c r="C3601" t="s">
        <v>13</v>
      </c>
      <c r="D3601" t="s">
        <v>14</v>
      </c>
      <c r="E3601">
        <v>1</v>
      </c>
      <c r="F3601" s="2">
        <v>431.88</v>
      </c>
      <c r="G3601" s="3">
        <v>1057.1679999999999</v>
      </c>
      <c r="H3601" s="3">
        <v>4.3188000000000004</v>
      </c>
      <c r="I3601" s="3">
        <v>20.298359999999999</v>
      </c>
      <c r="J3601" s="3">
        <v>456.49716000000001</v>
      </c>
      <c r="K3601" s="3">
        <v>702.30332307692311</v>
      </c>
      <c r="L3601" s="4">
        <v>0.35000000000000003</v>
      </c>
    </row>
    <row r="3602" spans="1:12" x14ac:dyDescent="0.35">
      <c r="A3602" s="1" t="s">
        <v>6183</v>
      </c>
      <c r="B3602" t="s">
        <v>2380</v>
      </c>
      <c r="C3602" t="s">
        <v>13</v>
      </c>
      <c r="D3602" t="s">
        <v>14</v>
      </c>
      <c r="E3602">
        <v>1</v>
      </c>
      <c r="F3602" s="2">
        <v>613.75</v>
      </c>
      <c r="G3602" s="3">
        <v>1502.3568</v>
      </c>
      <c r="H3602" s="3">
        <v>6.1375000000000002</v>
      </c>
      <c r="I3602" s="3">
        <v>28.846250000000001</v>
      </c>
      <c r="J3602" s="3">
        <v>648.7337500000001</v>
      </c>
      <c r="K3602" s="3">
        <v>998.05192307692323</v>
      </c>
      <c r="L3602" s="4">
        <v>0.35</v>
      </c>
    </row>
    <row r="3603" spans="1:12" x14ac:dyDescent="0.35">
      <c r="A3603" s="1" t="s">
        <v>6184</v>
      </c>
      <c r="B3603" t="s">
        <v>2387</v>
      </c>
      <c r="C3603" t="s">
        <v>13</v>
      </c>
      <c r="D3603" t="s">
        <v>14</v>
      </c>
      <c r="E3603">
        <v>1</v>
      </c>
      <c r="F3603" s="2">
        <v>728.75</v>
      </c>
      <c r="G3603" s="3">
        <v>1783.8576</v>
      </c>
      <c r="H3603" s="3">
        <v>7.2875000000000005</v>
      </c>
      <c r="I3603" s="3">
        <v>34.251249999999999</v>
      </c>
      <c r="J3603" s="3">
        <v>770.28875000000005</v>
      </c>
      <c r="K3603" s="3">
        <v>1185.0596153846154</v>
      </c>
      <c r="L3603" s="4">
        <v>0.35</v>
      </c>
    </row>
    <row r="3604" spans="1:12" x14ac:dyDescent="0.35">
      <c r="A3604" s="1" t="s">
        <v>6185</v>
      </c>
      <c r="B3604" t="s">
        <v>2382</v>
      </c>
      <c r="C3604" t="s">
        <v>13</v>
      </c>
      <c r="D3604" t="s">
        <v>14</v>
      </c>
      <c r="E3604">
        <v>1</v>
      </c>
      <c r="F3604" s="2">
        <v>431.88</v>
      </c>
      <c r="G3604" s="3">
        <v>1057.1679999999999</v>
      </c>
      <c r="H3604" s="3">
        <v>4.3188000000000004</v>
      </c>
      <c r="I3604" s="3">
        <v>20.298359999999999</v>
      </c>
      <c r="J3604" s="3">
        <v>456.49716000000001</v>
      </c>
      <c r="K3604" s="3">
        <v>702.30332307692311</v>
      </c>
      <c r="L3604" s="4">
        <v>0.35000000000000003</v>
      </c>
    </row>
    <row r="3605" spans="1:12" x14ac:dyDescent="0.35">
      <c r="A3605" s="1" t="s">
        <v>6186</v>
      </c>
      <c r="B3605" t="s">
        <v>2385</v>
      </c>
      <c r="C3605" t="s">
        <v>13</v>
      </c>
      <c r="D3605" t="s">
        <v>14</v>
      </c>
      <c r="E3605">
        <v>1</v>
      </c>
      <c r="F3605" s="2">
        <v>544.38</v>
      </c>
      <c r="G3605" s="3">
        <v>1332.5536</v>
      </c>
      <c r="H3605" s="3">
        <v>5.4438000000000004</v>
      </c>
      <c r="I3605" s="3">
        <v>25.58586</v>
      </c>
      <c r="J3605" s="3">
        <v>575.40966000000003</v>
      </c>
      <c r="K3605" s="3">
        <v>885.24563076923084</v>
      </c>
      <c r="L3605" s="4">
        <v>0.35000000000000003</v>
      </c>
    </row>
    <row r="3606" spans="1:12" x14ac:dyDescent="0.35">
      <c r="A3606" s="1" t="s">
        <v>6187</v>
      </c>
      <c r="B3606" t="s">
        <v>2380</v>
      </c>
      <c r="C3606" t="s">
        <v>13</v>
      </c>
      <c r="D3606" t="s">
        <v>14</v>
      </c>
      <c r="E3606">
        <v>1</v>
      </c>
      <c r="F3606" s="2">
        <v>563.13</v>
      </c>
      <c r="G3606" s="3">
        <v>1378.4512</v>
      </c>
      <c r="H3606" s="3">
        <v>5.6313000000000004</v>
      </c>
      <c r="I3606" s="3">
        <v>26.467109999999998</v>
      </c>
      <c r="J3606" s="3">
        <v>595.22841000000005</v>
      </c>
      <c r="K3606" s="3">
        <v>915.73601538461548</v>
      </c>
      <c r="L3606" s="4">
        <v>0.35000000000000003</v>
      </c>
    </row>
    <row r="3607" spans="1:12" x14ac:dyDescent="0.35">
      <c r="A3607" s="1" t="s">
        <v>6188</v>
      </c>
      <c r="B3607" t="s">
        <v>2387</v>
      </c>
      <c r="C3607" t="s">
        <v>13</v>
      </c>
      <c r="D3607" t="s">
        <v>14</v>
      </c>
      <c r="E3607">
        <v>1</v>
      </c>
      <c r="F3607" s="2">
        <v>728.75</v>
      </c>
      <c r="G3607" s="3">
        <v>1783.8576</v>
      </c>
      <c r="H3607" s="3">
        <v>7.2875000000000005</v>
      </c>
      <c r="I3607" s="3">
        <v>34.251249999999999</v>
      </c>
      <c r="J3607" s="3">
        <v>770.28875000000005</v>
      </c>
      <c r="K3607" s="3">
        <v>1185.0596153846154</v>
      </c>
      <c r="L3607" s="4">
        <v>0.35</v>
      </c>
    </row>
    <row r="3608" spans="1:12" x14ac:dyDescent="0.35">
      <c r="A3608" s="1" t="s">
        <v>6189</v>
      </c>
      <c r="B3608" t="s">
        <v>2373</v>
      </c>
      <c r="C3608" t="s">
        <v>13</v>
      </c>
      <c r="D3608" t="s">
        <v>14</v>
      </c>
      <c r="E3608">
        <v>1</v>
      </c>
      <c r="F3608" s="2">
        <v>167.5</v>
      </c>
      <c r="G3608" s="3">
        <v>410.00959999999998</v>
      </c>
      <c r="H3608" s="3">
        <v>1.675</v>
      </c>
      <c r="I3608" s="3">
        <v>7.8724999999999996</v>
      </c>
      <c r="J3608" s="3">
        <v>177.04750000000001</v>
      </c>
      <c r="K3608" s="3">
        <v>272.38076923076926</v>
      </c>
      <c r="L3608" s="4">
        <v>0.35000000000000003</v>
      </c>
    </row>
    <row r="3609" spans="1:12" x14ac:dyDescent="0.35">
      <c r="A3609" s="1" t="s">
        <v>6190</v>
      </c>
      <c r="B3609" t="s">
        <v>6191</v>
      </c>
      <c r="C3609" t="s">
        <v>13</v>
      </c>
      <c r="D3609" t="s">
        <v>14</v>
      </c>
      <c r="E3609">
        <v>1</v>
      </c>
      <c r="F3609" s="2">
        <v>121.88</v>
      </c>
      <c r="G3609" s="3">
        <v>298.34559999999999</v>
      </c>
      <c r="H3609" s="3">
        <v>1.2187999999999999</v>
      </c>
      <c r="I3609" s="3">
        <v>5.7283599999999995</v>
      </c>
      <c r="J3609" s="3">
        <v>128.82715999999999</v>
      </c>
      <c r="K3609" s="3">
        <v>198.19563076923075</v>
      </c>
      <c r="L3609" s="4">
        <v>0.35</v>
      </c>
    </row>
    <row r="3610" spans="1:12" x14ac:dyDescent="0.35">
      <c r="A3610" s="1" t="s">
        <v>6192</v>
      </c>
      <c r="B3610" t="s">
        <v>6193</v>
      </c>
      <c r="C3610" t="s">
        <v>17</v>
      </c>
      <c r="D3610" t="s">
        <v>18</v>
      </c>
      <c r="E3610">
        <v>1</v>
      </c>
      <c r="F3610" s="2">
        <v>280</v>
      </c>
      <c r="G3610" s="3">
        <v>685.39520000000005</v>
      </c>
      <c r="H3610" s="3">
        <v>2.8000000000000003</v>
      </c>
      <c r="I3610" s="3">
        <v>13.16</v>
      </c>
      <c r="J3610" s="3">
        <v>295.96000000000004</v>
      </c>
      <c r="K3610" s="3">
        <v>455.32307692307694</v>
      </c>
      <c r="L3610" s="4">
        <v>0.34999999999999992</v>
      </c>
    </row>
    <row r="3611" spans="1:12" x14ac:dyDescent="0.35">
      <c r="A3611" s="1" t="s">
        <v>6194</v>
      </c>
      <c r="B3611" t="s">
        <v>2392</v>
      </c>
      <c r="C3611" t="s">
        <v>13</v>
      </c>
      <c r="D3611" t="s">
        <v>14</v>
      </c>
      <c r="E3611">
        <v>1</v>
      </c>
      <c r="F3611" s="2">
        <v>650</v>
      </c>
      <c r="G3611" s="3">
        <v>1278.9952000000001</v>
      </c>
      <c r="H3611" s="3">
        <v>6.5</v>
      </c>
      <c r="I3611" s="3">
        <v>30.55</v>
      </c>
      <c r="J3611" s="3">
        <v>687.05</v>
      </c>
      <c r="K3611" s="3">
        <v>1057</v>
      </c>
      <c r="L3611" s="4">
        <v>0.35000000000000003</v>
      </c>
    </row>
    <row r="3612" spans="1:12" x14ac:dyDescent="0.35">
      <c r="A3612" s="1" t="s">
        <v>6195</v>
      </c>
      <c r="B3612" t="s">
        <v>2592</v>
      </c>
      <c r="C3612" t="s">
        <v>13</v>
      </c>
      <c r="D3612" t="s">
        <v>14</v>
      </c>
      <c r="E3612">
        <v>1</v>
      </c>
      <c r="F3612" s="2">
        <v>585</v>
      </c>
      <c r="G3612" s="3">
        <v>1431.9872</v>
      </c>
      <c r="H3612" s="3">
        <v>5.8500000000000005</v>
      </c>
      <c r="I3612" s="3">
        <v>27.495000000000001</v>
      </c>
      <c r="J3612" s="3">
        <v>618.34500000000003</v>
      </c>
      <c r="K3612" s="3">
        <v>951.3</v>
      </c>
      <c r="L3612" s="4">
        <v>0.34999999999999992</v>
      </c>
    </row>
    <row r="3613" spans="1:12" x14ac:dyDescent="0.35">
      <c r="A3613" s="1" t="s">
        <v>6196</v>
      </c>
      <c r="B3613" t="s">
        <v>2592</v>
      </c>
      <c r="C3613" t="s">
        <v>13</v>
      </c>
      <c r="D3613" t="s">
        <v>14</v>
      </c>
      <c r="E3613">
        <v>1</v>
      </c>
      <c r="F3613" s="2">
        <v>780</v>
      </c>
      <c r="G3613" s="3">
        <v>1909.3088</v>
      </c>
      <c r="H3613" s="3">
        <v>7.8</v>
      </c>
      <c r="I3613" s="3">
        <v>36.659999999999997</v>
      </c>
      <c r="J3613" s="3">
        <v>824.45999999999992</v>
      </c>
      <c r="K3613" s="3">
        <v>1268.3999999999999</v>
      </c>
      <c r="L3613" s="4">
        <v>0.35</v>
      </c>
    </row>
    <row r="3614" spans="1:12" x14ac:dyDescent="0.35">
      <c r="A3614" s="1" t="s">
        <v>6197</v>
      </c>
      <c r="B3614" t="s">
        <v>2592</v>
      </c>
      <c r="C3614" t="s">
        <v>13</v>
      </c>
      <c r="D3614" t="s">
        <v>14</v>
      </c>
      <c r="E3614">
        <v>1</v>
      </c>
      <c r="F3614" s="2">
        <v>390</v>
      </c>
      <c r="G3614" s="3">
        <v>954.65440000000001</v>
      </c>
      <c r="H3614" s="3">
        <v>3.9</v>
      </c>
      <c r="I3614" s="3">
        <v>18.329999999999998</v>
      </c>
      <c r="J3614" s="3">
        <v>412.22999999999996</v>
      </c>
      <c r="K3614" s="3">
        <v>634.19999999999993</v>
      </c>
      <c r="L3614" s="4">
        <v>0.35</v>
      </c>
    </row>
    <row r="3615" spans="1:12" x14ac:dyDescent="0.35">
      <c r="A3615" s="1" t="s">
        <v>6198</v>
      </c>
      <c r="B3615" t="s">
        <v>2595</v>
      </c>
      <c r="C3615" t="s">
        <v>13</v>
      </c>
      <c r="D3615" t="s">
        <v>14</v>
      </c>
      <c r="E3615">
        <v>1</v>
      </c>
      <c r="F3615" s="2">
        <v>5459.38</v>
      </c>
      <c r="G3615" s="3">
        <v>11455.864</v>
      </c>
      <c r="H3615" s="3">
        <v>54.593800000000002</v>
      </c>
      <c r="I3615" s="3">
        <v>256.59086000000002</v>
      </c>
      <c r="J3615" s="3">
        <v>5770.56466</v>
      </c>
      <c r="K3615" s="3">
        <v>8877.791784615385</v>
      </c>
      <c r="L3615" s="4">
        <v>0.35000000000000003</v>
      </c>
    </row>
    <row r="3616" spans="1:12" x14ac:dyDescent="0.35">
      <c r="A3616" s="1" t="s">
        <v>6199</v>
      </c>
      <c r="B3616" t="s">
        <v>2595</v>
      </c>
      <c r="C3616" t="s">
        <v>13</v>
      </c>
      <c r="D3616" t="s">
        <v>14</v>
      </c>
      <c r="E3616">
        <v>1</v>
      </c>
      <c r="F3616" s="2">
        <v>6369.38</v>
      </c>
      <c r="G3616" s="3">
        <v>13365.183999999999</v>
      </c>
      <c r="H3616" s="3">
        <v>63.693800000000003</v>
      </c>
      <c r="I3616" s="3">
        <v>299.36086</v>
      </c>
      <c r="J3616" s="3">
        <v>6732.4346599999999</v>
      </c>
      <c r="K3616" s="3">
        <v>10357.591784615384</v>
      </c>
      <c r="L3616" s="4">
        <v>0.35</v>
      </c>
    </row>
    <row r="3617" spans="1:12" x14ac:dyDescent="0.35">
      <c r="A3617" s="1" t="s">
        <v>6200</v>
      </c>
      <c r="B3617" t="s">
        <v>2595</v>
      </c>
      <c r="C3617" t="s">
        <v>13</v>
      </c>
      <c r="D3617" t="s">
        <v>14</v>
      </c>
      <c r="E3617">
        <v>1</v>
      </c>
      <c r="F3617" s="2">
        <v>7279.38</v>
      </c>
      <c r="G3617" s="3">
        <v>15274.492</v>
      </c>
      <c r="H3617" s="3">
        <v>72.793800000000005</v>
      </c>
      <c r="I3617" s="3">
        <v>342.13085999999998</v>
      </c>
      <c r="J3617" s="3">
        <v>7694.3046600000007</v>
      </c>
      <c r="K3617" s="3">
        <v>11837.391784615385</v>
      </c>
      <c r="L3617" s="4">
        <v>0.35</v>
      </c>
    </row>
    <row r="3618" spans="1:12" x14ac:dyDescent="0.35">
      <c r="A3618" s="1" t="s">
        <v>6201</v>
      </c>
      <c r="B3618" t="s">
        <v>6202</v>
      </c>
      <c r="C3618" t="s">
        <v>13</v>
      </c>
      <c r="D3618" t="s">
        <v>14</v>
      </c>
      <c r="E3618">
        <v>1</v>
      </c>
      <c r="F3618" s="2">
        <v>16.100000000000001</v>
      </c>
      <c r="G3618" s="3">
        <v>39.412799999999997</v>
      </c>
      <c r="H3618" s="3">
        <v>0.161</v>
      </c>
      <c r="I3618" s="3">
        <v>0.75670000000000004</v>
      </c>
      <c r="J3618" s="3">
        <v>17.017700000000001</v>
      </c>
      <c r="K3618" s="3">
        <v>26.181076923076926</v>
      </c>
      <c r="L3618" s="4">
        <v>0.35000000000000003</v>
      </c>
    </row>
    <row r="3619" spans="1:12" x14ac:dyDescent="0.35">
      <c r="A3619" s="1" t="s">
        <v>6203</v>
      </c>
      <c r="B3619" t="s">
        <v>6204</v>
      </c>
      <c r="C3619" t="s">
        <v>13</v>
      </c>
      <c r="D3619" t="s">
        <v>14</v>
      </c>
      <c r="E3619">
        <v>1</v>
      </c>
      <c r="F3619" s="2">
        <v>79.8</v>
      </c>
      <c r="G3619" s="3">
        <v>195.33920000000001</v>
      </c>
      <c r="H3619" s="3">
        <v>0.79800000000000004</v>
      </c>
      <c r="I3619" s="3">
        <v>3.7505999999999999</v>
      </c>
      <c r="J3619" s="3">
        <v>84.348600000000005</v>
      </c>
      <c r="K3619" s="3">
        <v>129.76707692307693</v>
      </c>
      <c r="L3619" s="4">
        <v>0.35</v>
      </c>
    </row>
    <row r="3620" spans="1:12" x14ac:dyDescent="0.35">
      <c r="A3620" s="1" t="s">
        <v>6205</v>
      </c>
      <c r="B3620" t="s">
        <v>6206</v>
      </c>
      <c r="C3620" t="s">
        <v>21</v>
      </c>
      <c r="D3620" t="s">
        <v>22</v>
      </c>
      <c r="E3620">
        <v>1</v>
      </c>
      <c r="F3620" s="2">
        <v>859.03</v>
      </c>
      <c r="G3620" s="3">
        <v>2008.13</v>
      </c>
      <c r="H3620" s="3">
        <v>8.5902999999999992</v>
      </c>
      <c r="I3620" s="3">
        <v>40.374409999999997</v>
      </c>
      <c r="J3620" s="3">
        <v>907.99470999999994</v>
      </c>
      <c r="K3620" s="3">
        <v>1396.9149384615382</v>
      </c>
      <c r="L3620" s="4">
        <v>0.34999999999999992</v>
      </c>
    </row>
    <row r="3621" spans="1:12" x14ac:dyDescent="0.35">
      <c r="A3621" s="1" t="s">
        <v>6207</v>
      </c>
      <c r="B3621" t="s">
        <v>3714</v>
      </c>
      <c r="C3621" t="s">
        <v>17</v>
      </c>
      <c r="D3621" t="s">
        <v>18</v>
      </c>
      <c r="E3621">
        <v>1</v>
      </c>
      <c r="F3621" s="2">
        <v>175</v>
      </c>
      <c r="G3621" s="3">
        <v>428.3664</v>
      </c>
      <c r="H3621" s="3">
        <v>1.75</v>
      </c>
      <c r="I3621" s="3">
        <v>8.2249999999999996</v>
      </c>
      <c r="J3621" s="3">
        <v>184.97499999999999</v>
      </c>
      <c r="K3621" s="3">
        <v>284.57692307692304</v>
      </c>
      <c r="L3621" s="4">
        <v>0.34999999999999992</v>
      </c>
    </row>
    <row r="3622" spans="1:12" x14ac:dyDescent="0.35">
      <c r="A3622" s="1" t="s">
        <v>6208</v>
      </c>
      <c r="B3622" t="s">
        <v>6209</v>
      </c>
      <c r="C3622" t="s">
        <v>21</v>
      </c>
      <c r="D3622" t="s">
        <v>22</v>
      </c>
      <c r="E3622">
        <v>1</v>
      </c>
      <c r="F3622" s="2">
        <v>64.5</v>
      </c>
      <c r="G3622" s="3">
        <v>157.88640000000001</v>
      </c>
      <c r="H3622" s="3">
        <v>0.64500000000000002</v>
      </c>
      <c r="I3622" s="3">
        <v>3.0314999999999999</v>
      </c>
      <c r="J3622" s="3">
        <v>68.17649999999999</v>
      </c>
      <c r="K3622" s="3">
        <v>104.88692307692305</v>
      </c>
      <c r="L3622" s="4">
        <v>0.35</v>
      </c>
    </row>
    <row r="3623" spans="1:12" x14ac:dyDescent="0.35">
      <c r="A3623" s="1" t="s">
        <v>6210</v>
      </c>
      <c r="B3623" t="s">
        <v>6211</v>
      </c>
      <c r="C3623" t="s">
        <v>13</v>
      </c>
      <c r="D3623" t="s">
        <v>14</v>
      </c>
      <c r="E3623">
        <v>1</v>
      </c>
      <c r="F3623" s="2">
        <v>8</v>
      </c>
      <c r="G3623" s="3">
        <v>19.5776</v>
      </c>
      <c r="H3623" s="3">
        <v>0.08</v>
      </c>
      <c r="I3623" s="3">
        <v>0.376</v>
      </c>
      <c r="J3623" s="3">
        <v>8.4559999999999995</v>
      </c>
      <c r="K3623" s="3">
        <v>13.009230769230768</v>
      </c>
      <c r="L3623" s="4">
        <v>0.35</v>
      </c>
    </row>
    <row r="3624" spans="1:12" x14ac:dyDescent="0.35">
      <c r="A3624" s="1" t="s">
        <v>6212</v>
      </c>
      <c r="B3624" t="s">
        <v>6213</v>
      </c>
      <c r="C3624" t="s">
        <v>1467</v>
      </c>
      <c r="D3624" t="s">
        <v>1468</v>
      </c>
      <c r="E3624">
        <v>1</v>
      </c>
      <c r="F3624" s="2">
        <v>8.2200000000000006</v>
      </c>
      <c r="G3624" s="3">
        <v>17</v>
      </c>
      <c r="H3624" s="3">
        <v>8.2200000000000009E-2</v>
      </c>
      <c r="I3624" s="3">
        <v>0.38634000000000002</v>
      </c>
      <c r="J3624" s="3">
        <v>8.6885400000000015</v>
      </c>
      <c r="K3624" s="3">
        <v>13.366984615384617</v>
      </c>
      <c r="L3624" s="4">
        <v>0.34999999999999992</v>
      </c>
    </row>
    <row r="3625" spans="1:12" x14ac:dyDescent="0.35">
      <c r="A3625" s="1" t="s">
        <v>6214</v>
      </c>
      <c r="B3625" t="s">
        <v>6215</v>
      </c>
      <c r="C3625" t="s">
        <v>13</v>
      </c>
      <c r="D3625" t="s">
        <v>14</v>
      </c>
      <c r="E3625">
        <v>1</v>
      </c>
      <c r="F3625" s="2">
        <v>249.9</v>
      </c>
      <c r="G3625" s="3">
        <v>611.71040000000005</v>
      </c>
      <c r="H3625" s="3">
        <v>2.4990000000000001</v>
      </c>
      <c r="I3625" s="3">
        <v>11.7453</v>
      </c>
      <c r="J3625" s="3">
        <v>264.14429999999999</v>
      </c>
      <c r="K3625" s="3">
        <v>406.37584615384611</v>
      </c>
      <c r="L3625" s="4">
        <v>0.35</v>
      </c>
    </row>
    <row r="3626" spans="1:12" x14ac:dyDescent="0.35">
      <c r="A3626" s="1" t="s">
        <v>6216</v>
      </c>
      <c r="B3626" t="s">
        <v>6217</v>
      </c>
      <c r="C3626" t="s">
        <v>26</v>
      </c>
      <c r="D3626" t="s">
        <v>27</v>
      </c>
      <c r="E3626">
        <v>1</v>
      </c>
      <c r="F3626" s="2">
        <v>422.4</v>
      </c>
      <c r="G3626" s="3">
        <v>1203.4512</v>
      </c>
      <c r="H3626" s="3">
        <v>4.2240000000000002</v>
      </c>
      <c r="I3626" s="3">
        <v>19.852799999999998</v>
      </c>
      <c r="J3626" s="3">
        <v>446.47679999999997</v>
      </c>
      <c r="K3626" s="3">
        <v>686.88738461538458</v>
      </c>
      <c r="L3626" s="4">
        <v>0.35000000000000003</v>
      </c>
    </row>
    <row r="3627" spans="1:12" x14ac:dyDescent="0.35">
      <c r="A3627" s="1" t="s">
        <v>6218</v>
      </c>
      <c r="B3627" t="s">
        <v>2573</v>
      </c>
      <c r="C3627" t="s">
        <v>13</v>
      </c>
      <c r="D3627" t="s">
        <v>14</v>
      </c>
      <c r="E3627">
        <v>1</v>
      </c>
      <c r="F3627" s="2">
        <v>16197.5</v>
      </c>
      <c r="G3627" s="3">
        <v>39648.805999999997</v>
      </c>
      <c r="H3627" s="3">
        <v>161.97499999999999</v>
      </c>
      <c r="I3627" s="3">
        <v>761.28250000000003</v>
      </c>
      <c r="J3627" s="3">
        <v>17120.7575</v>
      </c>
      <c r="K3627" s="3">
        <v>26339.626923076921</v>
      </c>
      <c r="L3627" s="4">
        <v>0.35</v>
      </c>
    </row>
    <row r="3628" spans="1:12" x14ac:dyDescent="0.35">
      <c r="A3628" s="1" t="s">
        <v>6219</v>
      </c>
      <c r="B3628" t="s">
        <v>2577</v>
      </c>
      <c r="C3628" t="s">
        <v>13</v>
      </c>
      <c r="D3628" t="s">
        <v>14</v>
      </c>
      <c r="E3628">
        <v>1</v>
      </c>
      <c r="F3628" s="2">
        <v>18556.88</v>
      </c>
      <c r="G3628" s="3">
        <v>45424.175999999999</v>
      </c>
      <c r="H3628" s="3">
        <v>185.56880000000001</v>
      </c>
      <c r="I3628" s="3">
        <v>872.17336</v>
      </c>
      <c r="J3628" s="3">
        <v>19614.622160000003</v>
      </c>
      <c r="K3628" s="3">
        <v>30176.341784615386</v>
      </c>
      <c r="L3628" s="4">
        <v>0.34999999999999992</v>
      </c>
    </row>
    <row r="3629" spans="1:12" x14ac:dyDescent="0.35">
      <c r="A3629" s="1" t="s">
        <v>6220</v>
      </c>
      <c r="B3629" t="s">
        <v>2577</v>
      </c>
      <c r="C3629" t="s">
        <v>13</v>
      </c>
      <c r="D3629" t="s">
        <v>14</v>
      </c>
      <c r="E3629">
        <v>1</v>
      </c>
      <c r="F3629" s="2">
        <v>18931.88</v>
      </c>
      <c r="G3629" s="3">
        <v>46342.116000000002</v>
      </c>
      <c r="H3629" s="3">
        <v>189.31880000000001</v>
      </c>
      <c r="I3629" s="3">
        <v>889.79836</v>
      </c>
      <c r="J3629" s="3">
        <v>20010.997160000003</v>
      </c>
      <c r="K3629" s="3">
        <v>30786.149476923081</v>
      </c>
      <c r="L3629" s="4">
        <v>0.35000000000000003</v>
      </c>
    </row>
    <row r="3630" spans="1:12" x14ac:dyDescent="0.35">
      <c r="A3630" s="1" t="s">
        <v>6221</v>
      </c>
      <c r="B3630" t="s">
        <v>2579</v>
      </c>
      <c r="C3630" t="s">
        <v>13</v>
      </c>
      <c r="D3630" t="s">
        <v>14</v>
      </c>
      <c r="E3630">
        <v>1</v>
      </c>
      <c r="F3630" s="2">
        <v>16689.38</v>
      </c>
      <c r="G3630" s="3">
        <v>40852.851000000002</v>
      </c>
      <c r="H3630" s="3">
        <v>166.89380000000003</v>
      </c>
      <c r="I3630" s="3">
        <v>784.40086000000008</v>
      </c>
      <c r="J3630" s="3">
        <v>17640.674660000004</v>
      </c>
      <c r="K3630" s="3">
        <v>27139.499476923083</v>
      </c>
      <c r="L3630" s="4">
        <v>0.35</v>
      </c>
    </row>
    <row r="3631" spans="1:12" x14ac:dyDescent="0.35">
      <c r="A3631" s="1" t="s">
        <v>6222</v>
      </c>
      <c r="B3631" t="s">
        <v>3800</v>
      </c>
      <c r="C3631" t="s">
        <v>13</v>
      </c>
      <c r="D3631" t="s">
        <v>14</v>
      </c>
      <c r="E3631">
        <v>1</v>
      </c>
      <c r="F3631" s="2">
        <v>16552.5</v>
      </c>
      <c r="G3631" s="3">
        <v>40517.792000000001</v>
      </c>
      <c r="H3631" s="3">
        <v>165.52500000000001</v>
      </c>
      <c r="I3631" s="3">
        <v>777.96749999999997</v>
      </c>
      <c r="J3631" s="3">
        <v>17495.9925</v>
      </c>
      <c r="K3631" s="3">
        <v>26916.91153846154</v>
      </c>
      <c r="L3631" s="4">
        <v>0.35000000000000003</v>
      </c>
    </row>
    <row r="3632" spans="1:12" x14ac:dyDescent="0.35">
      <c r="A3632" s="1" t="s">
        <v>6223</v>
      </c>
      <c r="B3632" t="s">
        <v>3800</v>
      </c>
      <c r="C3632" t="s">
        <v>13</v>
      </c>
      <c r="D3632" t="s">
        <v>14</v>
      </c>
      <c r="E3632">
        <v>1</v>
      </c>
      <c r="F3632" s="2">
        <v>19604.38</v>
      </c>
      <c r="G3632" s="3">
        <v>47988.292000000001</v>
      </c>
      <c r="H3632" s="3">
        <v>196.0438</v>
      </c>
      <c r="I3632" s="3">
        <v>921.40586000000008</v>
      </c>
      <c r="J3632" s="3">
        <v>20721.829659999999</v>
      </c>
      <c r="K3632" s="3">
        <v>31879.737938461538</v>
      </c>
      <c r="L3632" s="4">
        <v>0.35000000000000003</v>
      </c>
    </row>
    <row r="3633" spans="1:12" x14ac:dyDescent="0.35">
      <c r="A3633" s="1" t="s">
        <v>6224</v>
      </c>
      <c r="B3633" t="s">
        <v>3800</v>
      </c>
      <c r="C3633" t="s">
        <v>13</v>
      </c>
      <c r="D3633" t="s">
        <v>14</v>
      </c>
      <c r="E3633">
        <v>1</v>
      </c>
      <c r="F3633" s="2">
        <v>17696.88</v>
      </c>
      <c r="G3633" s="3">
        <v>43319.046000000002</v>
      </c>
      <c r="H3633" s="3">
        <v>176.96880000000002</v>
      </c>
      <c r="I3633" s="3">
        <v>831.75336000000004</v>
      </c>
      <c r="J3633" s="3">
        <v>18705.602159999999</v>
      </c>
      <c r="K3633" s="3">
        <v>28777.849476923075</v>
      </c>
      <c r="L3633" s="4">
        <v>0.35</v>
      </c>
    </row>
    <row r="3634" spans="1:12" x14ac:dyDescent="0.35">
      <c r="A3634" s="1" t="s">
        <v>6225</v>
      </c>
      <c r="B3634" t="s">
        <v>3800</v>
      </c>
      <c r="C3634" t="s">
        <v>13</v>
      </c>
      <c r="D3634" t="s">
        <v>14</v>
      </c>
      <c r="E3634">
        <v>1</v>
      </c>
      <c r="F3634" s="2">
        <v>21215.63</v>
      </c>
      <c r="G3634" s="3">
        <v>51932.360999999997</v>
      </c>
      <c r="H3634" s="3">
        <v>212.15630000000002</v>
      </c>
      <c r="I3634" s="3">
        <v>997.13461000000007</v>
      </c>
      <c r="J3634" s="3">
        <v>22424.920910000001</v>
      </c>
      <c r="K3634" s="3">
        <v>34499.878323076926</v>
      </c>
      <c r="L3634" s="4">
        <v>0.35000000000000003</v>
      </c>
    </row>
    <row r="3635" spans="1:12" x14ac:dyDescent="0.35">
      <c r="A3635" s="1" t="s">
        <v>6226</v>
      </c>
      <c r="B3635" t="s">
        <v>2582</v>
      </c>
      <c r="C3635" t="s">
        <v>13</v>
      </c>
      <c r="D3635" t="s">
        <v>14</v>
      </c>
      <c r="E3635">
        <v>1</v>
      </c>
      <c r="F3635" s="2">
        <v>20605</v>
      </c>
      <c r="G3635" s="3">
        <v>50437.642999999996</v>
      </c>
      <c r="H3635" s="3">
        <v>206.05</v>
      </c>
      <c r="I3635" s="3">
        <v>968.43499999999995</v>
      </c>
      <c r="J3635" s="3">
        <v>21779.485000000001</v>
      </c>
      <c r="K3635" s="3">
        <v>33506.9</v>
      </c>
      <c r="L3635" s="4">
        <v>0.35000000000000003</v>
      </c>
    </row>
    <row r="3636" spans="1:12" x14ac:dyDescent="0.35">
      <c r="A3636" s="1" t="s">
        <v>6227</v>
      </c>
      <c r="B3636" t="s">
        <v>2582</v>
      </c>
      <c r="C3636" t="s">
        <v>13</v>
      </c>
      <c r="D3636" t="s">
        <v>14</v>
      </c>
      <c r="E3636">
        <v>1</v>
      </c>
      <c r="F3636" s="2">
        <v>18853.13</v>
      </c>
      <c r="G3636" s="3">
        <v>46149.353000000003</v>
      </c>
      <c r="H3636" s="3">
        <v>188.53130000000002</v>
      </c>
      <c r="I3636" s="3">
        <v>886.09711000000004</v>
      </c>
      <c r="J3636" s="3">
        <v>19927.758409999999</v>
      </c>
      <c r="K3636" s="3">
        <v>30658.089861538458</v>
      </c>
      <c r="L3636" s="4">
        <v>0.35</v>
      </c>
    </row>
    <row r="3637" spans="1:12" x14ac:dyDescent="0.35">
      <c r="A3637" s="1" t="s">
        <v>6228</v>
      </c>
      <c r="B3637" t="s">
        <v>2582</v>
      </c>
      <c r="C3637" t="s">
        <v>13</v>
      </c>
      <c r="D3637" t="s">
        <v>14</v>
      </c>
      <c r="E3637">
        <v>1</v>
      </c>
      <c r="F3637" s="2">
        <v>20325.63</v>
      </c>
      <c r="G3637" s="3">
        <v>49753.792999999998</v>
      </c>
      <c r="H3637" s="3">
        <v>203.25630000000001</v>
      </c>
      <c r="I3637" s="3">
        <v>955.30461000000003</v>
      </c>
      <c r="J3637" s="3">
        <v>21484.190910000001</v>
      </c>
      <c r="K3637" s="3">
        <v>33052.6014</v>
      </c>
      <c r="L3637" s="4">
        <v>0.35</v>
      </c>
    </row>
    <row r="3638" spans="1:12" x14ac:dyDescent="0.35">
      <c r="A3638" s="1" t="s">
        <v>6229</v>
      </c>
      <c r="B3638" t="s">
        <v>2586</v>
      </c>
      <c r="C3638" t="s">
        <v>13</v>
      </c>
      <c r="D3638" t="s">
        <v>14</v>
      </c>
      <c r="E3638">
        <v>1</v>
      </c>
      <c r="F3638" s="2">
        <v>18853.13</v>
      </c>
      <c r="G3638" s="3">
        <v>46149.353000000003</v>
      </c>
      <c r="H3638" s="3">
        <v>188.53130000000002</v>
      </c>
      <c r="I3638" s="3">
        <v>886.09711000000004</v>
      </c>
      <c r="J3638" s="3">
        <v>19927.758409999999</v>
      </c>
      <c r="K3638" s="3">
        <v>30658.089861538458</v>
      </c>
      <c r="L3638" s="4">
        <v>0.35</v>
      </c>
    </row>
    <row r="3639" spans="1:12" x14ac:dyDescent="0.35">
      <c r="A3639" s="1" t="s">
        <v>6230</v>
      </c>
      <c r="B3639" t="s">
        <v>2586</v>
      </c>
      <c r="C3639" t="s">
        <v>13</v>
      </c>
      <c r="D3639" t="s">
        <v>14</v>
      </c>
      <c r="E3639">
        <v>1</v>
      </c>
      <c r="F3639" s="2">
        <v>20343.75</v>
      </c>
      <c r="G3639" s="3">
        <v>49798.144999999997</v>
      </c>
      <c r="H3639" s="3">
        <v>203.4375</v>
      </c>
      <c r="I3639" s="3">
        <v>956.15625</v>
      </c>
      <c r="J3639" s="3">
        <v>21503.34375</v>
      </c>
      <c r="K3639" s="3">
        <v>33082.067307692305</v>
      </c>
      <c r="L3639" s="4">
        <v>0.34999999999999992</v>
      </c>
    </row>
    <row r="3640" spans="1:12" x14ac:dyDescent="0.35">
      <c r="A3640" s="1" t="s">
        <v>6231</v>
      </c>
      <c r="B3640" t="s">
        <v>2586</v>
      </c>
      <c r="C3640" t="s">
        <v>13</v>
      </c>
      <c r="D3640" t="s">
        <v>14</v>
      </c>
      <c r="E3640">
        <v>1</v>
      </c>
      <c r="F3640" s="2">
        <v>23159.38</v>
      </c>
      <c r="G3640" s="3">
        <v>56690.345000000001</v>
      </c>
      <c r="H3640" s="3">
        <v>231.59380000000002</v>
      </c>
      <c r="I3640" s="3">
        <v>1088.4908600000001</v>
      </c>
      <c r="J3640" s="3">
        <v>24479.464660000001</v>
      </c>
      <c r="K3640" s="3">
        <v>37660.714861538465</v>
      </c>
      <c r="L3640" s="4">
        <v>0.35000000000000003</v>
      </c>
    </row>
    <row r="3641" spans="1:12" x14ac:dyDescent="0.35">
      <c r="A3641" s="1" t="s">
        <v>6232</v>
      </c>
      <c r="B3641" t="s">
        <v>2401</v>
      </c>
      <c r="C3641" t="s">
        <v>13</v>
      </c>
      <c r="D3641" t="s">
        <v>14</v>
      </c>
      <c r="E3641">
        <v>1</v>
      </c>
      <c r="F3641" s="2">
        <v>23211.88</v>
      </c>
      <c r="G3641" s="3">
        <v>56818.853999999999</v>
      </c>
      <c r="H3641" s="3">
        <v>232.11880000000002</v>
      </c>
      <c r="I3641" s="3">
        <v>1090.9583600000001</v>
      </c>
      <c r="J3641" s="3">
        <v>24534.957160000002</v>
      </c>
      <c r="K3641" s="3">
        <v>37746.08793846154</v>
      </c>
      <c r="L3641" s="4">
        <v>0.35</v>
      </c>
    </row>
    <row r="3642" spans="1:12" x14ac:dyDescent="0.35">
      <c r="A3642" s="1" t="s">
        <v>6233</v>
      </c>
      <c r="B3642" t="s">
        <v>2401</v>
      </c>
      <c r="C3642" t="s">
        <v>13</v>
      </c>
      <c r="D3642" t="s">
        <v>14</v>
      </c>
      <c r="E3642">
        <v>1</v>
      </c>
      <c r="F3642" s="2">
        <v>18853.13</v>
      </c>
      <c r="G3642" s="3">
        <v>46149.353000000003</v>
      </c>
      <c r="H3642" s="3">
        <v>188.53130000000002</v>
      </c>
      <c r="I3642" s="3">
        <v>886.09711000000004</v>
      </c>
      <c r="J3642" s="3">
        <v>19927.758409999999</v>
      </c>
      <c r="K3642" s="3">
        <v>30658.089861538458</v>
      </c>
      <c r="L3642" s="4">
        <v>0.35</v>
      </c>
    </row>
    <row r="3643" spans="1:12" x14ac:dyDescent="0.35">
      <c r="A3643" s="1" t="s">
        <v>6234</v>
      </c>
      <c r="B3643" t="s">
        <v>2403</v>
      </c>
      <c r="C3643" t="s">
        <v>13</v>
      </c>
      <c r="D3643" t="s">
        <v>14</v>
      </c>
      <c r="E3643">
        <v>1</v>
      </c>
      <c r="F3643" s="2">
        <v>27756.25</v>
      </c>
      <c r="G3643" s="3">
        <v>67942.716</v>
      </c>
      <c r="H3643" s="3">
        <v>277.5625</v>
      </c>
      <c r="I3643" s="3">
        <v>1304.54375</v>
      </c>
      <c r="J3643" s="3">
        <v>29338.356250000001</v>
      </c>
      <c r="K3643" s="3">
        <v>45135.932692307695</v>
      </c>
      <c r="L3643" s="4">
        <v>0.35000000000000003</v>
      </c>
    </row>
    <row r="3644" spans="1:12" x14ac:dyDescent="0.35">
      <c r="A3644" s="1" t="s">
        <v>6235</v>
      </c>
      <c r="B3644" t="s">
        <v>2405</v>
      </c>
      <c r="C3644" t="s">
        <v>13</v>
      </c>
      <c r="D3644" t="s">
        <v>14</v>
      </c>
      <c r="E3644">
        <v>1</v>
      </c>
      <c r="F3644" s="2">
        <v>21709.38</v>
      </c>
      <c r="G3644" s="3">
        <v>53140.976000000002</v>
      </c>
      <c r="H3644" s="3">
        <v>217.09380000000002</v>
      </c>
      <c r="I3644" s="3">
        <v>1020.34086</v>
      </c>
      <c r="J3644" s="3">
        <v>22946.81466</v>
      </c>
      <c r="K3644" s="3">
        <v>35302.791784615387</v>
      </c>
      <c r="L3644" s="4">
        <v>0.35000000000000003</v>
      </c>
    </row>
    <row r="3645" spans="1:12" x14ac:dyDescent="0.35">
      <c r="A3645" s="1" t="s">
        <v>6236</v>
      </c>
      <c r="B3645" t="s">
        <v>3822</v>
      </c>
      <c r="C3645" t="s">
        <v>13</v>
      </c>
      <c r="D3645" t="s">
        <v>14</v>
      </c>
      <c r="E3645">
        <v>1</v>
      </c>
      <c r="F3645" s="2">
        <v>21730</v>
      </c>
      <c r="G3645" s="3">
        <v>53191.453999999998</v>
      </c>
      <c r="H3645" s="3">
        <v>217.3</v>
      </c>
      <c r="I3645" s="3">
        <v>1021.3100000000001</v>
      </c>
      <c r="J3645" s="3">
        <v>22968.61</v>
      </c>
      <c r="K3645" s="3">
        <v>35336.323076923079</v>
      </c>
      <c r="L3645" s="4">
        <v>0.35000000000000003</v>
      </c>
    </row>
    <row r="3646" spans="1:12" x14ac:dyDescent="0.35">
      <c r="A3646" s="1" t="s">
        <v>6237</v>
      </c>
      <c r="B3646" t="s">
        <v>6238</v>
      </c>
      <c r="C3646" t="s">
        <v>34</v>
      </c>
      <c r="D3646" t="s">
        <v>35</v>
      </c>
      <c r="E3646">
        <v>1</v>
      </c>
      <c r="F3646" s="2">
        <v>58.01</v>
      </c>
      <c r="G3646" s="3">
        <v>79</v>
      </c>
      <c r="H3646" s="3">
        <v>0.58009999999999995</v>
      </c>
      <c r="I3646" s="3">
        <v>2.7264699999999999</v>
      </c>
      <c r="J3646" s="3">
        <v>61.316569999999999</v>
      </c>
      <c r="K3646" s="3">
        <v>94.33318461538461</v>
      </c>
      <c r="L3646" s="4">
        <v>0.35</v>
      </c>
    </row>
    <row r="3647" spans="1:12" x14ac:dyDescent="0.35">
      <c r="A3647" s="1" t="s">
        <v>6239</v>
      </c>
      <c r="B3647" t="s">
        <v>2611</v>
      </c>
      <c r="C3647" t="s">
        <v>13</v>
      </c>
      <c r="D3647" t="s">
        <v>14</v>
      </c>
      <c r="E3647">
        <v>1</v>
      </c>
      <c r="F3647" s="2">
        <v>2537.5</v>
      </c>
      <c r="G3647" s="3">
        <v>5973.2064</v>
      </c>
      <c r="H3647" s="3">
        <v>25.375</v>
      </c>
      <c r="I3647" s="3">
        <v>119.2625</v>
      </c>
      <c r="J3647" s="3">
        <v>2682.1374999999998</v>
      </c>
      <c r="K3647" s="3">
        <v>4126.3653846153838</v>
      </c>
      <c r="L3647" s="4">
        <v>0.34999999999999992</v>
      </c>
    </row>
    <row r="3648" spans="1:12" x14ac:dyDescent="0.35">
      <c r="A3648" s="1" t="s">
        <v>6240</v>
      </c>
      <c r="B3648" t="s">
        <v>5233</v>
      </c>
      <c r="C3648" t="s">
        <v>13</v>
      </c>
      <c r="D3648" t="s">
        <v>14</v>
      </c>
      <c r="E3648">
        <v>1</v>
      </c>
      <c r="F3648" s="2">
        <v>8280.2999999999993</v>
      </c>
      <c r="G3648" s="3">
        <v>15107.791999999999</v>
      </c>
      <c r="H3648" s="3">
        <v>82.802999999999997</v>
      </c>
      <c r="I3648" s="3">
        <v>389.17409999999995</v>
      </c>
      <c r="J3648" s="3">
        <v>8752.2770999999993</v>
      </c>
      <c r="K3648" s="3">
        <v>13465.04169230769</v>
      </c>
      <c r="L3648" s="4">
        <v>0.34999999999999992</v>
      </c>
    </row>
    <row r="3649" spans="1:12" x14ac:dyDescent="0.35">
      <c r="A3649" s="1" t="s">
        <v>6241</v>
      </c>
      <c r="B3649" t="s">
        <v>6242</v>
      </c>
      <c r="C3649" t="s">
        <v>13</v>
      </c>
      <c r="D3649" t="s">
        <v>14</v>
      </c>
      <c r="E3649">
        <v>1</v>
      </c>
      <c r="F3649" s="2">
        <v>161.94999999999999</v>
      </c>
      <c r="G3649" s="3">
        <v>396.42399999999998</v>
      </c>
      <c r="H3649" s="3">
        <v>1.6194999999999999</v>
      </c>
      <c r="I3649" s="3">
        <v>7.6116499999999991</v>
      </c>
      <c r="J3649" s="3">
        <v>171.18114999999997</v>
      </c>
      <c r="K3649" s="3">
        <v>263.35561538461536</v>
      </c>
      <c r="L3649" s="4">
        <v>0.35000000000000003</v>
      </c>
    </row>
    <row r="3650" spans="1:12" x14ac:dyDescent="0.35">
      <c r="A3650" s="1" t="s">
        <v>6243</v>
      </c>
      <c r="B3650" t="s">
        <v>2407</v>
      </c>
      <c r="C3650" t="s">
        <v>13</v>
      </c>
      <c r="D3650" t="s">
        <v>14</v>
      </c>
      <c r="E3650">
        <v>1</v>
      </c>
      <c r="F3650" s="2">
        <v>21669.38</v>
      </c>
      <c r="G3650" s="3">
        <v>53043.065000000002</v>
      </c>
      <c r="H3650" s="3">
        <v>216.69380000000001</v>
      </c>
      <c r="I3650" s="3">
        <v>1018.46086</v>
      </c>
      <c r="J3650" s="3">
        <v>22904.534660000001</v>
      </c>
      <c r="K3650" s="3">
        <v>35237.745630769234</v>
      </c>
      <c r="L3650" s="4">
        <v>0.35000000000000003</v>
      </c>
    </row>
    <row r="3651" spans="1:12" x14ac:dyDescent="0.35">
      <c r="A3651" s="1" t="s">
        <v>6244</v>
      </c>
      <c r="B3651" t="s">
        <v>2407</v>
      </c>
      <c r="C3651" t="s">
        <v>13</v>
      </c>
      <c r="D3651" t="s">
        <v>14</v>
      </c>
      <c r="E3651">
        <v>1</v>
      </c>
      <c r="F3651" s="2">
        <v>27656.25</v>
      </c>
      <c r="G3651" s="3">
        <v>67697.94</v>
      </c>
      <c r="H3651" s="3">
        <v>276.5625</v>
      </c>
      <c r="I3651" s="3">
        <v>1299.84375</v>
      </c>
      <c r="J3651" s="3">
        <v>29232.65625</v>
      </c>
      <c r="K3651" s="3">
        <v>44973.317307692305</v>
      </c>
      <c r="L3651" s="4">
        <v>0.35</v>
      </c>
    </row>
    <row r="3652" spans="1:12" x14ac:dyDescent="0.35">
      <c r="A3652" s="1" t="s">
        <v>6245</v>
      </c>
      <c r="B3652" t="s">
        <v>6246</v>
      </c>
      <c r="C3652" t="s">
        <v>13</v>
      </c>
      <c r="D3652" t="s">
        <v>14</v>
      </c>
      <c r="E3652">
        <v>1</v>
      </c>
      <c r="F3652" s="2">
        <v>309.38</v>
      </c>
      <c r="G3652" s="3">
        <v>638</v>
      </c>
      <c r="H3652" s="3">
        <v>3.0937999999999999</v>
      </c>
      <c r="I3652" s="3">
        <v>14.54086</v>
      </c>
      <c r="J3652" s="3">
        <v>327.01465999999999</v>
      </c>
      <c r="K3652" s="3">
        <v>503.09947692307691</v>
      </c>
      <c r="L3652" s="4">
        <v>0.35</v>
      </c>
    </row>
    <row r="3653" spans="1:12" x14ac:dyDescent="0.35">
      <c r="A3653" s="1" t="s">
        <v>6247</v>
      </c>
      <c r="B3653" t="s">
        <v>6248</v>
      </c>
      <c r="C3653" t="s">
        <v>13</v>
      </c>
      <c r="D3653" t="s">
        <v>14</v>
      </c>
      <c r="E3653">
        <v>1</v>
      </c>
      <c r="F3653" s="2">
        <v>309.38</v>
      </c>
      <c r="G3653" s="3">
        <v>638</v>
      </c>
      <c r="H3653" s="3">
        <v>3.0937999999999999</v>
      </c>
      <c r="I3653" s="3">
        <v>14.54086</v>
      </c>
      <c r="J3653" s="3">
        <v>327.01465999999999</v>
      </c>
      <c r="K3653" s="3">
        <v>503.09947692307691</v>
      </c>
      <c r="L3653" s="4">
        <v>0.35</v>
      </c>
    </row>
    <row r="3654" spans="1:12" x14ac:dyDescent="0.35">
      <c r="A3654" s="1" t="s">
        <v>6249</v>
      </c>
      <c r="B3654" t="s">
        <v>6250</v>
      </c>
      <c r="C3654" t="s">
        <v>13</v>
      </c>
      <c r="D3654" t="s">
        <v>14</v>
      </c>
      <c r="E3654">
        <v>1</v>
      </c>
      <c r="F3654" s="2">
        <v>12564.38</v>
      </c>
      <c r="G3654" s="3">
        <v>30755.524000000001</v>
      </c>
      <c r="H3654" s="3">
        <v>125.6438</v>
      </c>
      <c r="I3654" s="3">
        <v>590.52585999999997</v>
      </c>
      <c r="J3654" s="3">
        <v>13280.549659999999</v>
      </c>
      <c r="K3654" s="3">
        <v>20431.614861538459</v>
      </c>
      <c r="L3654" s="4">
        <v>0.35</v>
      </c>
    </row>
    <row r="3655" spans="1:12" x14ac:dyDescent="0.35">
      <c r="A3655" s="1" t="s">
        <v>6251</v>
      </c>
      <c r="B3655" t="s">
        <v>6252</v>
      </c>
      <c r="C3655" t="s">
        <v>13</v>
      </c>
      <c r="D3655" t="s">
        <v>14</v>
      </c>
      <c r="E3655">
        <v>1</v>
      </c>
      <c r="F3655" s="2">
        <v>297.87</v>
      </c>
      <c r="G3655" s="3">
        <v>615</v>
      </c>
      <c r="H3655" s="3">
        <v>2.9786999999999999</v>
      </c>
      <c r="I3655" s="3">
        <v>13.999890000000001</v>
      </c>
      <c r="J3655" s="3">
        <v>314.84859</v>
      </c>
      <c r="K3655" s="3">
        <v>484.38244615384616</v>
      </c>
      <c r="L3655" s="4">
        <v>0.35000000000000003</v>
      </c>
    </row>
    <row r="3656" spans="1:12" x14ac:dyDescent="0.35">
      <c r="A3656" s="1" t="s">
        <v>6253</v>
      </c>
      <c r="B3656" t="s">
        <v>2716</v>
      </c>
      <c r="C3656" t="s">
        <v>34</v>
      </c>
      <c r="D3656" t="s">
        <v>35</v>
      </c>
      <c r="E3656">
        <v>1</v>
      </c>
      <c r="F3656" s="2">
        <v>20.9</v>
      </c>
      <c r="G3656" s="3">
        <v>48</v>
      </c>
      <c r="H3656" s="3">
        <v>0.20899999999999999</v>
      </c>
      <c r="I3656" s="3">
        <v>0.98229999999999995</v>
      </c>
      <c r="J3656" s="3">
        <v>22.091299999999997</v>
      </c>
      <c r="K3656" s="3">
        <v>33.986615384615376</v>
      </c>
      <c r="L3656" s="4">
        <v>0.34999999999999992</v>
      </c>
    </row>
    <row r="3657" spans="1:12" x14ac:dyDescent="0.35">
      <c r="A3657" s="1" t="s">
        <v>6254</v>
      </c>
      <c r="B3657" t="s">
        <v>6255</v>
      </c>
      <c r="C3657" t="s">
        <v>13</v>
      </c>
      <c r="D3657" t="s">
        <v>14</v>
      </c>
      <c r="E3657">
        <v>1</v>
      </c>
      <c r="F3657" s="2">
        <v>151.19999999999999</v>
      </c>
      <c r="G3657" s="3">
        <v>312</v>
      </c>
      <c r="H3657" s="3">
        <v>1.512</v>
      </c>
      <c r="I3657" s="3">
        <v>7.1063999999999998</v>
      </c>
      <c r="J3657" s="3">
        <v>159.8184</v>
      </c>
      <c r="K3657" s="3">
        <v>245.87446153846153</v>
      </c>
      <c r="L3657" s="4">
        <v>0.35</v>
      </c>
    </row>
    <row r="3658" spans="1:12" x14ac:dyDescent="0.35">
      <c r="A3658" s="1" t="s">
        <v>6256</v>
      </c>
      <c r="B3658" t="s">
        <v>6257</v>
      </c>
      <c r="C3658" t="s">
        <v>13</v>
      </c>
      <c r="D3658" t="s">
        <v>14</v>
      </c>
      <c r="E3658">
        <v>1</v>
      </c>
      <c r="F3658" s="2">
        <v>37.799999999999997</v>
      </c>
      <c r="G3658" s="3">
        <v>78</v>
      </c>
      <c r="H3658" s="3">
        <v>0.378</v>
      </c>
      <c r="I3658" s="3">
        <v>1.7766</v>
      </c>
      <c r="J3658" s="3">
        <v>39.954599999999999</v>
      </c>
      <c r="K3658" s="3">
        <v>61.468615384615383</v>
      </c>
      <c r="L3658" s="4">
        <v>0.35</v>
      </c>
    </row>
    <row r="3659" spans="1:12" x14ac:dyDescent="0.35">
      <c r="A3659" s="1" t="s">
        <v>6258</v>
      </c>
      <c r="B3659" t="s">
        <v>6259</v>
      </c>
      <c r="C3659" t="s">
        <v>13</v>
      </c>
      <c r="D3659" t="s">
        <v>14</v>
      </c>
      <c r="E3659">
        <v>1</v>
      </c>
      <c r="F3659" s="2">
        <v>20.48</v>
      </c>
      <c r="G3659" s="3">
        <v>43</v>
      </c>
      <c r="H3659" s="3">
        <v>0.20480000000000001</v>
      </c>
      <c r="I3659" s="3">
        <v>0.96255999999999997</v>
      </c>
      <c r="J3659" s="3">
        <v>21.647359999999999</v>
      </c>
      <c r="K3659" s="3">
        <v>33.303630769230764</v>
      </c>
      <c r="L3659" s="4">
        <v>0.34999999999999992</v>
      </c>
    </row>
    <row r="3660" spans="1:12" x14ac:dyDescent="0.35">
      <c r="A3660" s="1" t="s">
        <v>6260</v>
      </c>
      <c r="B3660" t="s">
        <v>5139</v>
      </c>
      <c r="C3660" t="s">
        <v>13</v>
      </c>
      <c r="D3660" t="s">
        <v>14</v>
      </c>
      <c r="E3660">
        <v>1</v>
      </c>
      <c r="F3660" s="2">
        <v>6186.25</v>
      </c>
      <c r="G3660" s="3">
        <v>15142.915000000001</v>
      </c>
      <c r="H3660" s="3">
        <v>61.862500000000004</v>
      </c>
      <c r="I3660" s="3">
        <v>290.75375000000003</v>
      </c>
      <c r="J3660" s="3">
        <v>6538.86625</v>
      </c>
      <c r="K3660" s="3">
        <v>10059.79423076923</v>
      </c>
      <c r="L3660" s="4">
        <v>0.35</v>
      </c>
    </row>
    <row r="3661" spans="1:12" x14ac:dyDescent="0.35">
      <c r="A3661" s="1" t="s">
        <v>6261</v>
      </c>
      <c r="B3661" t="s">
        <v>6262</v>
      </c>
      <c r="C3661" t="s">
        <v>13</v>
      </c>
      <c r="D3661" t="s">
        <v>14</v>
      </c>
      <c r="E3661">
        <v>1</v>
      </c>
      <c r="F3661" s="2">
        <v>7118.13</v>
      </c>
      <c r="G3661" s="3">
        <v>17424.008000000002</v>
      </c>
      <c r="H3661" s="3">
        <v>71.181300000000007</v>
      </c>
      <c r="I3661" s="3">
        <v>334.55211000000003</v>
      </c>
      <c r="J3661" s="3">
        <v>7523.8634099999999</v>
      </c>
      <c r="K3661" s="3">
        <v>11575.174476923077</v>
      </c>
      <c r="L3661" s="4">
        <v>0.35000000000000003</v>
      </c>
    </row>
    <row r="3662" spans="1:12" x14ac:dyDescent="0.35">
      <c r="A3662" s="1" t="s">
        <v>6263</v>
      </c>
      <c r="B3662" t="s">
        <v>6262</v>
      </c>
      <c r="C3662" t="s">
        <v>13</v>
      </c>
      <c r="D3662" t="s">
        <v>14</v>
      </c>
      <c r="E3662">
        <v>1</v>
      </c>
      <c r="F3662" s="2">
        <v>7901.88</v>
      </c>
      <c r="G3662" s="3">
        <v>19342.5</v>
      </c>
      <c r="H3662" s="3">
        <v>79.018799999999999</v>
      </c>
      <c r="I3662" s="3">
        <v>371.38836000000003</v>
      </c>
      <c r="J3662" s="3">
        <v>8352.2871599999999</v>
      </c>
      <c r="K3662" s="3">
        <v>12849.672553846152</v>
      </c>
      <c r="L3662" s="4">
        <v>0.34999999999999992</v>
      </c>
    </row>
    <row r="3663" spans="1:12" x14ac:dyDescent="0.35">
      <c r="A3663" s="1" t="s">
        <v>6264</v>
      </c>
      <c r="B3663" t="s">
        <v>5023</v>
      </c>
      <c r="C3663" t="s">
        <v>363</v>
      </c>
      <c r="D3663" t="s">
        <v>364</v>
      </c>
      <c r="E3663">
        <v>1</v>
      </c>
      <c r="F3663" s="2">
        <v>461.99</v>
      </c>
      <c r="G3663" s="3">
        <v>953</v>
      </c>
      <c r="H3663" s="3">
        <v>4.6199000000000003</v>
      </c>
      <c r="I3663" s="3">
        <v>21.713530000000002</v>
      </c>
      <c r="J3663" s="3">
        <v>488.32342999999997</v>
      </c>
      <c r="K3663" s="3">
        <v>751.26681538461537</v>
      </c>
      <c r="L3663" s="4">
        <v>0.35000000000000003</v>
      </c>
    </row>
    <row r="3664" spans="1:12" x14ac:dyDescent="0.35">
      <c r="A3664" s="1" t="s">
        <v>6265</v>
      </c>
      <c r="B3664" t="s">
        <v>6266</v>
      </c>
      <c r="C3664" t="s">
        <v>363</v>
      </c>
      <c r="D3664" t="s">
        <v>364</v>
      </c>
      <c r="E3664">
        <v>1</v>
      </c>
      <c r="F3664" s="2">
        <v>699</v>
      </c>
      <c r="G3664" s="3">
        <v>1442</v>
      </c>
      <c r="H3664" s="3">
        <v>6.99</v>
      </c>
      <c r="I3664" s="3">
        <v>32.853000000000002</v>
      </c>
      <c r="J3664" s="3">
        <v>738.84299999999996</v>
      </c>
      <c r="K3664" s="3">
        <v>1136.6815384615384</v>
      </c>
      <c r="L3664" s="4">
        <v>0.35</v>
      </c>
    </row>
    <row r="3665" spans="1:12" x14ac:dyDescent="0.35">
      <c r="A3665" s="1" t="s">
        <v>6267</v>
      </c>
      <c r="B3665" t="s">
        <v>6268</v>
      </c>
      <c r="C3665" t="s">
        <v>363</v>
      </c>
      <c r="D3665" t="s">
        <v>364</v>
      </c>
      <c r="E3665">
        <v>1</v>
      </c>
      <c r="F3665" s="2">
        <v>1049</v>
      </c>
      <c r="G3665" s="3">
        <v>2163</v>
      </c>
      <c r="H3665" s="3">
        <v>10.49</v>
      </c>
      <c r="I3665" s="3">
        <v>49.302999999999997</v>
      </c>
      <c r="J3665" s="3">
        <v>1108.7930000000001</v>
      </c>
      <c r="K3665" s="3">
        <v>1705.8353846153848</v>
      </c>
      <c r="L3665" s="4">
        <v>0.35</v>
      </c>
    </row>
    <row r="3666" spans="1:12" x14ac:dyDescent="0.35">
      <c r="A3666" s="1" t="s">
        <v>6269</v>
      </c>
      <c r="B3666" t="s">
        <v>6270</v>
      </c>
      <c r="C3666" t="s">
        <v>363</v>
      </c>
      <c r="D3666" t="s">
        <v>364</v>
      </c>
      <c r="E3666">
        <v>1</v>
      </c>
      <c r="F3666" s="2">
        <v>59.99</v>
      </c>
      <c r="G3666" s="3">
        <v>124</v>
      </c>
      <c r="H3666" s="3">
        <v>0.59989999999999999</v>
      </c>
      <c r="I3666" s="3">
        <v>2.8195300000000003</v>
      </c>
      <c r="J3666" s="3">
        <v>63.40943</v>
      </c>
      <c r="K3666" s="3">
        <v>97.552969230769222</v>
      </c>
      <c r="L3666" s="4">
        <v>0.34999999999999992</v>
      </c>
    </row>
    <row r="3667" spans="1:12" x14ac:dyDescent="0.35">
      <c r="A3667" s="1" t="s">
        <v>6271</v>
      </c>
      <c r="B3667" t="s">
        <v>6272</v>
      </c>
      <c r="C3667" t="s">
        <v>34</v>
      </c>
      <c r="D3667" t="s">
        <v>35</v>
      </c>
      <c r="E3667">
        <v>1</v>
      </c>
      <c r="F3667" s="2">
        <v>322.5</v>
      </c>
      <c r="G3667" s="3">
        <v>789.43200000000002</v>
      </c>
      <c r="H3667" s="3">
        <v>3.2250000000000001</v>
      </c>
      <c r="I3667" s="3">
        <v>15.157500000000001</v>
      </c>
      <c r="J3667" s="3">
        <v>340.88250000000005</v>
      </c>
      <c r="K3667" s="3">
        <v>524.43461538461543</v>
      </c>
      <c r="L3667" s="4">
        <v>0.35</v>
      </c>
    </row>
    <row r="3668" spans="1:12" x14ac:dyDescent="0.35">
      <c r="A3668" s="1" t="s">
        <v>6273</v>
      </c>
      <c r="B3668" t="s">
        <v>6274</v>
      </c>
      <c r="C3668" t="s">
        <v>13</v>
      </c>
      <c r="D3668" t="s">
        <v>14</v>
      </c>
      <c r="E3668">
        <v>1</v>
      </c>
      <c r="F3668" s="2">
        <v>400.2</v>
      </c>
      <c r="G3668" s="3">
        <v>979.61919999999998</v>
      </c>
      <c r="H3668" s="3">
        <v>4.0019999999999998</v>
      </c>
      <c r="I3668" s="3">
        <v>18.8094</v>
      </c>
      <c r="J3668" s="3">
        <v>423.01139999999998</v>
      </c>
      <c r="K3668" s="3">
        <v>650.78676923076921</v>
      </c>
      <c r="L3668" s="4">
        <v>0.35000000000000003</v>
      </c>
    </row>
    <row r="3669" spans="1:12" hidden="1" x14ac:dyDescent="0.35">
      <c r="A3669" s="1" t="s">
        <v>6275</v>
      </c>
      <c r="B3669" t="s">
        <v>6276</v>
      </c>
      <c r="C3669" t="s">
        <v>46</v>
      </c>
      <c r="D3669" t="s">
        <v>47</v>
      </c>
      <c r="E3669">
        <v>1</v>
      </c>
      <c r="F3669" s="2">
        <v>2600</v>
      </c>
      <c r="G3669" s="3">
        <v>6364.3663999999999</v>
      </c>
      <c r="H3669" s="3">
        <v>26</v>
      </c>
      <c r="I3669" s="3">
        <v>122.2</v>
      </c>
      <c r="J3669" s="3">
        <v>2748.2</v>
      </c>
      <c r="K3669" s="3">
        <v>4228</v>
      </c>
      <c r="L3669" s="4">
        <v>0.35000000000000003</v>
      </c>
    </row>
    <row r="3670" spans="1:12" x14ac:dyDescent="0.35">
      <c r="A3670" s="1" t="s">
        <v>6277</v>
      </c>
      <c r="B3670" t="s">
        <v>6278</v>
      </c>
      <c r="C3670" t="s">
        <v>13</v>
      </c>
      <c r="D3670" t="s">
        <v>14</v>
      </c>
      <c r="E3670">
        <v>1</v>
      </c>
      <c r="F3670" s="2">
        <v>2230.63</v>
      </c>
      <c r="G3670" s="3">
        <v>5460.2128000000002</v>
      </c>
      <c r="H3670" s="3">
        <v>22.3063</v>
      </c>
      <c r="I3670" s="3">
        <v>104.83961000000001</v>
      </c>
      <c r="J3670" s="3">
        <v>2357.7759100000003</v>
      </c>
      <c r="K3670" s="3">
        <v>3627.3475538461544</v>
      </c>
      <c r="L3670" s="4">
        <v>0.35000000000000003</v>
      </c>
    </row>
    <row r="3671" spans="1:12" x14ac:dyDescent="0.35">
      <c r="A3671" s="1" t="s">
        <v>6279</v>
      </c>
      <c r="B3671" t="s">
        <v>6280</v>
      </c>
      <c r="C3671" t="s">
        <v>1467</v>
      </c>
      <c r="D3671" t="s">
        <v>1468</v>
      </c>
      <c r="E3671">
        <v>1</v>
      </c>
      <c r="F3671" s="2">
        <v>5.12</v>
      </c>
      <c r="G3671" s="3">
        <v>18.09</v>
      </c>
      <c r="H3671" s="3">
        <v>5.1200000000000002E-2</v>
      </c>
      <c r="I3671" s="3">
        <v>0.24063999999999999</v>
      </c>
      <c r="J3671" s="3">
        <v>5.4118399999999998</v>
      </c>
      <c r="K3671" s="3">
        <v>8.3259076923076911</v>
      </c>
      <c r="L3671" s="4">
        <v>0.34999999999999992</v>
      </c>
    </row>
    <row r="3672" spans="1:12" x14ac:dyDescent="0.35">
      <c r="A3672" s="1" t="s">
        <v>6281</v>
      </c>
      <c r="B3672" t="s">
        <v>6282</v>
      </c>
      <c r="C3672" t="s">
        <v>13</v>
      </c>
      <c r="D3672" t="s">
        <v>14</v>
      </c>
      <c r="E3672">
        <v>1</v>
      </c>
      <c r="F3672" s="2">
        <v>1663.75</v>
      </c>
      <c r="G3672" s="3">
        <v>4072.5888</v>
      </c>
      <c r="H3672" s="3">
        <v>16.637499999999999</v>
      </c>
      <c r="I3672" s="3">
        <v>78.196250000000006</v>
      </c>
      <c r="J3672" s="3">
        <v>1758.58375</v>
      </c>
      <c r="K3672" s="3">
        <v>2705.5134615384613</v>
      </c>
      <c r="L3672" s="4">
        <v>0.34999999999999992</v>
      </c>
    </row>
    <row r="3673" spans="1:12" x14ac:dyDescent="0.35">
      <c r="A3673" s="1" t="s">
        <v>6283</v>
      </c>
      <c r="B3673" t="s">
        <v>2441</v>
      </c>
      <c r="C3673" t="s">
        <v>13</v>
      </c>
      <c r="D3673" t="s">
        <v>14</v>
      </c>
      <c r="E3673">
        <v>1</v>
      </c>
      <c r="F3673" s="2">
        <v>9099.3799999999992</v>
      </c>
      <c r="G3673" s="3">
        <v>17905.91</v>
      </c>
      <c r="H3673" s="3">
        <v>90.993799999999993</v>
      </c>
      <c r="I3673" s="3">
        <v>427.67085999999995</v>
      </c>
      <c r="J3673" s="3">
        <v>9618.0446599999996</v>
      </c>
      <c r="K3673" s="3">
        <v>14796.991784615384</v>
      </c>
      <c r="L3673" s="4">
        <v>0.35</v>
      </c>
    </row>
    <row r="3674" spans="1:12" x14ac:dyDescent="0.35">
      <c r="A3674" s="1" t="s">
        <v>6284</v>
      </c>
      <c r="B3674" t="s">
        <v>2444</v>
      </c>
      <c r="C3674" t="s">
        <v>13</v>
      </c>
      <c r="D3674" t="s">
        <v>14</v>
      </c>
      <c r="E3674">
        <v>1</v>
      </c>
      <c r="F3674" s="2">
        <v>5459.38</v>
      </c>
      <c r="G3674" s="3">
        <v>11455.864</v>
      </c>
      <c r="H3674" s="3">
        <v>54.593800000000002</v>
      </c>
      <c r="I3674" s="3">
        <v>256.59086000000002</v>
      </c>
      <c r="J3674" s="3">
        <v>5770.56466</v>
      </c>
      <c r="K3674" s="3">
        <v>8877.791784615385</v>
      </c>
      <c r="L3674" s="4">
        <v>0.35000000000000003</v>
      </c>
    </row>
    <row r="3675" spans="1:12" x14ac:dyDescent="0.35">
      <c r="A3675" s="1" t="s">
        <v>6285</v>
      </c>
      <c r="B3675" t="s">
        <v>2446</v>
      </c>
      <c r="C3675" t="s">
        <v>13</v>
      </c>
      <c r="D3675" t="s">
        <v>14</v>
      </c>
      <c r="E3675">
        <v>1</v>
      </c>
      <c r="F3675" s="2">
        <v>13961.88</v>
      </c>
      <c r="G3675" s="3">
        <v>34176.374000000003</v>
      </c>
      <c r="H3675" s="3">
        <v>139.61879999999999</v>
      </c>
      <c r="I3675" s="3">
        <v>656.20835999999997</v>
      </c>
      <c r="J3675" s="3">
        <v>14757.70716</v>
      </c>
      <c r="K3675" s="3">
        <v>22704.164861538462</v>
      </c>
      <c r="L3675" s="4">
        <v>0.35000000000000003</v>
      </c>
    </row>
    <row r="3676" spans="1:12" x14ac:dyDescent="0.35">
      <c r="A3676" s="1" t="s">
        <v>6286</v>
      </c>
      <c r="B3676" t="s">
        <v>2446</v>
      </c>
      <c r="C3676" t="s">
        <v>13</v>
      </c>
      <c r="D3676" t="s">
        <v>14</v>
      </c>
      <c r="E3676">
        <v>1</v>
      </c>
      <c r="F3676" s="2">
        <v>19289.38</v>
      </c>
      <c r="G3676" s="3">
        <v>47217.216999999997</v>
      </c>
      <c r="H3676" s="3">
        <v>192.89380000000003</v>
      </c>
      <c r="I3676" s="3">
        <v>906.60086000000001</v>
      </c>
      <c r="J3676" s="3">
        <v>20388.874660000001</v>
      </c>
      <c r="K3676" s="3">
        <v>31367.499476923076</v>
      </c>
      <c r="L3676" s="4">
        <v>0.34999999999999992</v>
      </c>
    </row>
    <row r="3677" spans="1:12" x14ac:dyDescent="0.35">
      <c r="A3677" s="1" t="s">
        <v>6287</v>
      </c>
      <c r="B3677" t="s">
        <v>2448</v>
      </c>
      <c r="C3677" t="s">
        <v>13</v>
      </c>
      <c r="D3677" t="s">
        <v>14</v>
      </c>
      <c r="E3677">
        <v>1</v>
      </c>
      <c r="F3677" s="2">
        <v>16754.38</v>
      </c>
      <c r="G3677" s="3">
        <v>41011.957999999999</v>
      </c>
      <c r="H3677" s="3">
        <v>167.5438</v>
      </c>
      <c r="I3677" s="3">
        <v>787.45586000000003</v>
      </c>
      <c r="J3677" s="3">
        <v>17709.379659999999</v>
      </c>
      <c r="K3677" s="3">
        <v>27245.199476923073</v>
      </c>
      <c r="L3677" s="4">
        <v>0.35</v>
      </c>
    </row>
    <row r="3678" spans="1:12" x14ac:dyDescent="0.35">
      <c r="A3678" s="1" t="s">
        <v>6288</v>
      </c>
      <c r="B3678" t="s">
        <v>2448</v>
      </c>
      <c r="C3678" t="s">
        <v>13</v>
      </c>
      <c r="D3678" t="s">
        <v>14</v>
      </c>
      <c r="E3678">
        <v>1</v>
      </c>
      <c r="F3678" s="2">
        <v>17129.38</v>
      </c>
      <c r="G3678" s="3">
        <v>41929.898999999998</v>
      </c>
      <c r="H3678" s="3">
        <v>171.2938</v>
      </c>
      <c r="I3678" s="3">
        <v>805.08086000000003</v>
      </c>
      <c r="J3678" s="3">
        <v>18105.754659999999</v>
      </c>
      <c r="K3678" s="3">
        <v>27855.007169230765</v>
      </c>
      <c r="L3678" s="4">
        <v>0.34999999999999992</v>
      </c>
    </row>
    <row r="3679" spans="1:12" x14ac:dyDescent="0.35">
      <c r="A3679" s="1" t="s">
        <v>6289</v>
      </c>
      <c r="B3679" t="s">
        <v>2450</v>
      </c>
      <c r="C3679" t="s">
        <v>13</v>
      </c>
      <c r="D3679" t="s">
        <v>14</v>
      </c>
      <c r="E3679">
        <v>1</v>
      </c>
      <c r="F3679" s="2">
        <v>17129.38</v>
      </c>
      <c r="G3679" s="3">
        <v>41929.898999999998</v>
      </c>
      <c r="H3679" s="3">
        <v>171.2938</v>
      </c>
      <c r="I3679" s="3">
        <v>805.08086000000003</v>
      </c>
      <c r="J3679" s="3">
        <v>18105.754659999999</v>
      </c>
      <c r="K3679" s="3">
        <v>27855.007169230765</v>
      </c>
      <c r="L3679" s="4">
        <v>0.34999999999999992</v>
      </c>
    </row>
    <row r="3680" spans="1:12" x14ac:dyDescent="0.35">
      <c r="A3680" s="1" t="s">
        <v>6290</v>
      </c>
      <c r="B3680" t="s">
        <v>2453</v>
      </c>
      <c r="C3680" t="s">
        <v>13</v>
      </c>
      <c r="D3680" t="s">
        <v>14</v>
      </c>
      <c r="E3680">
        <v>1</v>
      </c>
      <c r="F3680" s="2">
        <v>9441.25</v>
      </c>
      <c r="G3680" s="3">
        <v>23110.616999999998</v>
      </c>
      <c r="H3680" s="3">
        <v>94.412500000000009</v>
      </c>
      <c r="I3680" s="3">
        <v>443.73874999999998</v>
      </c>
      <c r="J3680" s="3">
        <v>9979.4012500000008</v>
      </c>
      <c r="K3680" s="3">
        <v>15352.925000000001</v>
      </c>
      <c r="L3680" s="4">
        <v>0.35</v>
      </c>
    </row>
    <row r="3681" spans="1:12" x14ac:dyDescent="0.35">
      <c r="A3681" s="1" t="s">
        <v>6291</v>
      </c>
      <c r="B3681" t="s">
        <v>2453</v>
      </c>
      <c r="C3681" t="s">
        <v>13</v>
      </c>
      <c r="D3681" t="s">
        <v>14</v>
      </c>
      <c r="E3681">
        <v>1</v>
      </c>
      <c r="F3681" s="2">
        <v>9781.25</v>
      </c>
      <c r="G3681" s="3">
        <v>23942.888999999999</v>
      </c>
      <c r="H3681" s="3">
        <v>97.8125</v>
      </c>
      <c r="I3681" s="3">
        <v>459.71875</v>
      </c>
      <c r="J3681" s="3">
        <v>10338.78125</v>
      </c>
      <c r="K3681" s="3">
        <v>15905.817307692307</v>
      </c>
      <c r="L3681" s="4">
        <v>0.35</v>
      </c>
    </row>
    <row r="3682" spans="1:12" x14ac:dyDescent="0.35">
      <c r="A3682" s="1" t="s">
        <v>6292</v>
      </c>
      <c r="B3682" t="s">
        <v>2453</v>
      </c>
      <c r="C3682" t="s">
        <v>13</v>
      </c>
      <c r="D3682" t="s">
        <v>14</v>
      </c>
      <c r="E3682">
        <v>1</v>
      </c>
      <c r="F3682" s="2">
        <v>10631.88</v>
      </c>
      <c r="G3682" s="3">
        <v>26025.092000000001</v>
      </c>
      <c r="H3682" s="3">
        <v>106.3188</v>
      </c>
      <c r="I3682" s="3">
        <v>499.69835999999998</v>
      </c>
      <c r="J3682" s="3">
        <v>11237.897159999999</v>
      </c>
      <c r="K3682" s="3">
        <v>17289.072553846152</v>
      </c>
      <c r="L3682" s="4">
        <v>0.35000000000000003</v>
      </c>
    </row>
    <row r="3683" spans="1:12" x14ac:dyDescent="0.35">
      <c r="A3683" s="1" t="s">
        <v>6293</v>
      </c>
      <c r="B3683" t="s">
        <v>2453</v>
      </c>
      <c r="C3683" t="s">
        <v>13</v>
      </c>
      <c r="D3683" t="s">
        <v>14</v>
      </c>
      <c r="E3683">
        <v>1</v>
      </c>
      <c r="F3683" s="2">
        <v>9763.75</v>
      </c>
      <c r="G3683" s="3">
        <v>23900.048999999999</v>
      </c>
      <c r="H3683" s="3">
        <v>97.637500000000003</v>
      </c>
      <c r="I3683" s="3">
        <v>458.89625000000001</v>
      </c>
      <c r="J3683" s="3">
        <v>10320.283750000001</v>
      </c>
      <c r="K3683" s="3">
        <v>15877.359615384616</v>
      </c>
      <c r="L3683" s="4">
        <v>0.35</v>
      </c>
    </row>
    <row r="3684" spans="1:12" x14ac:dyDescent="0.35">
      <c r="A3684" s="1" t="s">
        <v>6294</v>
      </c>
      <c r="B3684" t="s">
        <v>2456</v>
      </c>
      <c r="C3684" t="s">
        <v>13</v>
      </c>
      <c r="D3684" t="s">
        <v>14</v>
      </c>
      <c r="E3684">
        <v>1</v>
      </c>
      <c r="F3684" s="2">
        <v>9441.25</v>
      </c>
      <c r="G3684" s="3">
        <v>23110.616999999998</v>
      </c>
      <c r="H3684" s="3">
        <v>94.412500000000009</v>
      </c>
      <c r="I3684" s="3">
        <v>443.73874999999998</v>
      </c>
      <c r="J3684" s="3">
        <v>9979.4012500000008</v>
      </c>
      <c r="K3684" s="3">
        <v>15352.925000000001</v>
      </c>
      <c r="L3684" s="4">
        <v>0.35</v>
      </c>
    </row>
    <row r="3685" spans="1:12" x14ac:dyDescent="0.35">
      <c r="A3685" s="1" t="s">
        <v>6295</v>
      </c>
      <c r="B3685" t="s">
        <v>2456</v>
      </c>
      <c r="C3685" t="s">
        <v>13</v>
      </c>
      <c r="D3685" t="s">
        <v>14</v>
      </c>
      <c r="E3685">
        <v>1</v>
      </c>
      <c r="F3685" s="2">
        <v>10838.13</v>
      </c>
      <c r="G3685" s="3">
        <v>26529.955000000002</v>
      </c>
      <c r="H3685" s="3">
        <v>108.3813</v>
      </c>
      <c r="I3685" s="3">
        <v>509.39210999999995</v>
      </c>
      <c r="J3685" s="3">
        <v>11455.903409999999</v>
      </c>
      <c r="K3685" s="3">
        <v>17624.466784615382</v>
      </c>
      <c r="L3685" s="4">
        <v>0.35</v>
      </c>
    </row>
    <row r="3686" spans="1:12" x14ac:dyDescent="0.35">
      <c r="A3686" s="1" t="s">
        <v>6296</v>
      </c>
      <c r="B3686" t="s">
        <v>2456</v>
      </c>
      <c r="C3686" t="s">
        <v>13</v>
      </c>
      <c r="D3686" t="s">
        <v>14</v>
      </c>
      <c r="E3686">
        <v>1</v>
      </c>
      <c r="F3686" s="2">
        <v>12205</v>
      </c>
      <c r="G3686" s="3">
        <v>29875.831999999999</v>
      </c>
      <c r="H3686" s="3">
        <v>122.05</v>
      </c>
      <c r="I3686" s="3">
        <v>573.63499999999999</v>
      </c>
      <c r="J3686" s="3">
        <v>12900.684999999999</v>
      </c>
      <c r="K3686" s="3">
        <v>19847.207692307689</v>
      </c>
      <c r="L3686" s="4">
        <v>0.34999999999999992</v>
      </c>
    </row>
    <row r="3687" spans="1:12" x14ac:dyDescent="0.35">
      <c r="A3687" s="1" t="s">
        <v>6297</v>
      </c>
      <c r="B3687" t="s">
        <v>3889</v>
      </c>
      <c r="C3687" t="s">
        <v>13</v>
      </c>
      <c r="D3687" t="s">
        <v>14</v>
      </c>
      <c r="E3687">
        <v>1</v>
      </c>
      <c r="F3687" s="2">
        <v>11228.75</v>
      </c>
      <c r="G3687" s="3">
        <v>27486.132000000001</v>
      </c>
      <c r="H3687" s="3">
        <v>112.28750000000001</v>
      </c>
      <c r="I3687" s="3">
        <v>527.75125000000003</v>
      </c>
      <c r="J3687" s="3">
        <v>11868.78875</v>
      </c>
      <c r="K3687" s="3">
        <v>18259.674999999999</v>
      </c>
      <c r="L3687" s="4">
        <v>0.35</v>
      </c>
    </row>
    <row r="3688" spans="1:12" x14ac:dyDescent="0.35">
      <c r="A3688" s="1" t="s">
        <v>6298</v>
      </c>
      <c r="B3688" t="s">
        <v>6299</v>
      </c>
      <c r="C3688" t="s">
        <v>1467</v>
      </c>
      <c r="D3688" t="s">
        <v>1468</v>
      </c>
      <c r="E3688">
        <v>1</v>
      </c>
      <c r="F3688" s="2">
        <v>16.36</v>
      </c>
      <c r="G3688" s="3">
        <v>34</v>
      </c>
      <c r="H3688" s="3">
        <v>0.1636</v>
      </c>
      <c r="I3688" s="3">
        <v>0.76891999999999994</v>
      </c>
      <c r="J3688" s="3">
        <v>17.29252</v>
      </c>
      <c r="K3688" s="3">
        <v>26.603876923076921</v>
      </c>
      <c r="L3688" s="4">
        <v>0.35</v>
      </c>
    </row>
    <row r="3689" spans="1:12" x14ac:dyDescent="0.35">
      <c r="A3689" s="1" t="s">
        <v>6300</v>
      </c>
      <c r="B3689" t="s">
        <v>6301</v>
      </c>
      <c r="C3689" t="s">
        <v>1467</v>
      </c>
      <c r="D3689" t="s">
        <v>1468</v>
      </c>
      <c r="E3689">
        <v>1</v>
      </c>
      <c r="F3689" s="2">
        <v>28.66</v>
      </c>
      <c r="G3689" s="3">
        <v>60</v>
      </c>
      <c r="H3689" s="3">
        <v>0.28660000000000002</v>
      </c>
      <c r="I3689" s="3">
        <v>1.3470200000000001</v>
      </c>
      <c r="J3689" s="3">
        <v>30.293620000000001</v>
      </c>
      <c r="K3689" s="3">
        <v>46.605569230769227</v>
      </c>
      <c r="L3689" s="4">
        <v>0.34999999999999992</v>
      </c>
    </row>
    <row r="3690" spans="1:12" x14ac:dyDescent="0.35">
      <c r="A3690" s="1" t="s">
        <v>6302</v>
      </c>
      <c r="B3690" t="s">
        <v>6303</v>
      </c>
      <c r="C3690" t="s">
        <v>1467</v>
      </c>
      <c r="D3690" t="s">
        <v>1468</v>
      </c>
      <c r="E3690">
        <v>1</v>
      </c>
      <c r="F3690" s="2">
        <v>53.72</v>
      </c>
      <c r="G3690" s="3">
        <v>111</v>
      </c>
      <c r="H3690" s="3">
        <v>0.53720000000000001</v>
      </c>
      <c r="I3690" s="3">
        <v>2.5248399999999998</v>
      </c>
      <c r="J3690" s="3">
        <v>56.782039999999995</v>
      </c>
      <c r="K3690" s="3">
        <v>87.356984615384604</v>
      </c>
      <c r="L3690" s="4">
        <v>0.35</v>
      </c>
    </row>
    <row r="3691" spans="1:12" x14ac:dyDescent="0.35">
      <c r="A3691" s="1" t="s">
        <v>6304</v>
      </c>
      <c r="B3691" t="s">
        <v>3889</v>
      </c>
      <c r="C3691" t="s">
        <v>13</v>
      </c>
      <c r="D3691" t="s">
        <v>14</v>
      </c>
      <c r="E3691">
        <v>1</v>
      </c>
      <c r="F3691" s="2">
        <v>13178.13</v>
      </c>
      <c r="G3691" s="3">
        <v>32257.892</v>
      </c>
      <c r="H3691" s="3">
        <v>131.78129999999999</v>
      </c>
      <c r="I3691" s="3">
        <v>619.37211000000002</v>
      </c>
      <c r="J3691" s="3">
        <v>13929.28341</v>
      </c>
      <c r="K3691" s="3">
        <v>21429.666784615383</v>
      </c>
      <c r="L3691" s="4">
        <v>0.35</v>
      </c>
    </row>
    <row r="3692" spans="1:12" x14ac:dyDescent="0.35">
      <c r="A3692" s="1" t="s">
        <v>6305</v>
      </c>
      <c r="B3692" t="s">
        <v>2464</v>
      </c>
      <c r="C3692" t="s">
        <v>13</v>
      </c>
      <c r="D3692" t="s">
        <v>14</v>
      </c>
      <c r="E3692">
        <v>1</v>
      </c>
      <c r="F3692" s="2">
        <v>12831.88</v>
      </c>
      <c r="G3692" s="3">
        <v>31410.321</v>
      </c>
      <c r="H3692" s="3">
        <v>128.31879999999998</v>
      </c>
      <c r="I3692" s="3">
        <v>603.09835999999996</v>
      </c>
      <c r="J3692" s="3">
        <v>13563.297159999998</v>
      </c>
      <c r="K3692" s="3">
        <v>20866.611015384613</v>
      </c>
      <c r="L3692" s="4">
        <v>0.35000000000000003</v>
      </c>
    </row>
    <row r="3693" spans="1:12" x14ac:dyDescent="0.35">
      <c r="A3693" s="1" t="s">
        <v>6306</v>
      </c>
      <c r="B3693" t="s">
        <v>2464</v>
      </c>
      <c r="C3693" t="s">
        <v>13</v>
      </c>
      <c r="D3693" t="s">
        <v>14</v>
      </c>
      <c r="E3693">
        <v>1</v>
      </c>
      <c r="F3693" s="2">
        <v>13961.88</v>
      </c>
      <c r="G3693" s="3">
        <v>34176.374000000003</v>
      </c>
      <c r="H3693" s="3">
        <v>139.61879999999999</v>
      </c>
      <c r="I3693" s="3">
        <v>656.20835999999997</v>
      </c>
      <c r="J3693" s="3">
        <v>14757.70716</v>
      </c>
      <c r="K3693" s="3">
        <v>22704.164861538462</v>
      </c>
      <c r="L3693" s="4">
        <v>0.35000000000000003</v>
      </c>
    </row>
    <row r="3694" spans="1:12" x14ac:dyDescent="0.35">
      <c r="A3694" s="1" t="s">
        <v>6307</v>
      </c>
      <c r="B3694" t="s">
        <v>2464</v>
      </c>
      <c r="C3694" t="s">
        <v>13</v>
      </c>
      <c r="D3694" t="s">
        <v>14</v>
      </c>
      <c r="E3694">
        <v>1</v>
      </c>
      <c r="F3694" s="2">
        <v>15916.88</v>
      </c>
      <c r="G3694" s="3">
        <v>38961.898999999998</v>
      </c>
      <c r="H3694" s="3">
        <v>159.1688</v>
      </c>
      <c r="I3694" s="3">
        <v>748.09335999999996</v>
      </c>
      <c r="J3694" s="3">
        <v>16824.142159999999</v>
      </c>
      <c r="K3694" s="3">
        <v>25883.295630769229</v>
      </c>
      <c r="L3694" s="4">
        <v>0.35</v>
      </c>
    </row>
    <row r="3695" spans="1:12" x14ac:dyDescent="0.35">
      <c r="A3695" s="1" t="s">
        <v>6308</v>
      </c>
      <c r="B3695" t="s">
        <v>2469</v>
      </c>
      <c r="C3695" t="s">
        <v>13</v>
      </c>
      <c r="D3695" t="s">
        <v>14</v>
      </c>
      <c r="E3695">
        <v>1</v>
      </c>
      <c r="F3695" s="2">
        <v>13586.88</v>
      </c>
      <c r="G3695" s="3">
        <v>33258.444000000003</v>
      </c>
      <c r="H3695" s="3">
        <v>135.86879999999999</v>
      </c>
      <c r="I3695" s="3">
        <v>638.58335999999997</v>
      </c>
      <c r="J3695" s="3">
        <v>14361.33216</v>
      </c>
      <c r="K3695" s="3">
        <v>22094.357169230767</v>
      </c>
      <c r="L3695" s="4">
        <v>0.34999999999999992</v>
      </c>
    </row>
    <row r="3696" spans="1:12" x14ac:dyDescent="0.35">
      <c r="A3696" s="1" t="s">
        <v>6309</v>
      </c>
      <c r="B3696" t="s">
        <v>2469</v>
      </c>
      <c r="C3696" t="s">
        <v>13</v>
      </c>
      <c r="D3696" t="s">
        <v>14</v>
      </c>
      <c r="E3696">
        <v>1</v>
      </c>
      <c r="F3696" s="2">
        <v>13961.88</v>
      </c>
      <c r="G3696" s="3">
        <v>34176.374000000003</v>
      </c>
      <c r="H3696" s="3">
        <v>139.61879999999999</v>
      </c>
      <c r="I3696" s="3">
        <v>656.20835999999997</v>
      </c>
      <c r="J3696" s="3">
        <v>14757.70716</v>
      </c>
      <c r="K3696" s="3">
        <v>22704.164861538462</v>
      </c>
      <c r="L3696" s="4">
        <v>0.35000000000000003</v>
      </c>
    </row>
    <row r="3697" spans="1:12" x14ac:dyDescent="0.35">
      <c r="A3697" s="1" t="s">
        <v>6310</v>
      </c>
      <c r="B3697" t="s">
        <v>2469</v>
      </c>
      <c r="C3697" t="s">
        <v>13</v>
      </c>
      <c r="D3697" t="s">
        <v>14</v>
      </c>
      <c r="E3697">
        <v>1</v>
      </c>
      <c r="F3697" s="2">
        <v>15498.13</v>
      </c>
      <c r="G3697" s="3">
        <v>37936.864000000001</v>
      </c>
      <c r="H3697" s="3">
        <v>154.9813</v>
      </c>
      <c r="I3697" s="3">
        <v>728.41210999999998</v>
      </c>
      <c r="J3697" s="3">
        <v>16381.523409999998</v>
      </c>
      <c r="K3697" s="3">
        <v>25202.343707692304</v>
      </c>
      <c r="L3697" s="4">
        <v>0.35</v>
      </c>
    </row>
    <row r="3698" spans="1:12" x14ac:dyDescent="0.35">
      <c r="A3698" s="1" t="s">
        <v>6311</v>
      </c>
      <c r="B3698" t="s">
        <v>2469</v>
      </c>
      <c r="C3698" t="s">
        <v>13</v>
      </c>
      <c r="D3698" t="s">
        <v>14</v>
      </c>
      <c r="E3698">
        <v>1</v>
      </c>
      <c r="F3698" s="2">
        <v>17452.5</v>
      </c>
      <c r="G3698" s="3">
        <v>42720.843000000001</v>
      </c>
      <c r="H3698" s="3">
        <v>174.52500000000001</v>
      </c>
      <c r="I3698" s="3">
        <v>820.26750000000004</v>
      </c>
      <c r="J3698" s="3">
        <v>18447.292500000003</v>
      </c>
      <c r="K3698" s="3">
        <v>28380.450000000004</v>
      </c>
      <c r="L3698" s="4">
        <v>0.35</v>
      </c>
    </row>
    <row r="3699" spans="1:12" x14ac:dyDescent="0.35">
      <c r="A3699" s="1" t="s">
        <v>6312</v>
      </c>
      <c r="B3699" t="s">
        <v>2469</v>
      </c>
      <c r="C3699" t="s">
        <v>13</v>
      </c>
      <c r="D3699" t="s">
        <v>14</v>
      </c>
      <c r="E3699">
        <v>1</v>
      </c>
      <c r="F3699" s="2">
        <v>15916.88</v>
      </c>
      <c r="G3699" s="3">
        <v>38961.898999999998</v>
      </c>
      <c r="H3699" s="3">
        <v>159.1688</v>
      </c>
      <c r="I3699" s="3">
        <v>748.09335999999996</v>
      </c>
      <c r="J3699" s="3">
        <v>16824.142159999999</v>
      </c>
      <c r="K3699" s="3">
        <v>25883.295630769229</v>
      </c>
      <c r="L3699" s="4">
        <v>0.35</v>
      </c>
    </row>
    <row r="3700" spans="1:12" x14ac:dyDescent="0.35">
      <c r="A3700" s="1" t="s">
        <v>6313</v>
      </c>
      <c r="B3700" t="s">
        <v>2469</v>
      </c>
      <c r="C3700" t="s">
        <v>13</v>
      </c>
      <c r="D3700" t="s">
        <v>14</v>
      </c>
      <c r="E3700">
        <v>1</v>
      </c>
      <c r="F3700" s="2">
        <v>16901.25</v>
      </c>
      <c r="G3700" s="3">
        <v>41371.466999999997</v>
      </c>
      <c r="H3700" s="3">
        <v>169.01250000000002</v>
      </c>
      <c r="I3700" s="3">
        <v>794.35874999999999</v>
      </c>
      <c r="J3700" s="3">
        <v>17864.62125</v>
      </c>
      <c r="K3700" s="3">
        <v>27484.03269230769</v>
      </c>
      <c r="L3700" s="4">
        <v>0.34999999999999992</v>
      </c>
    </row>
    <row r="3701" spans="1:12" x14ac:dyDescent="0.35">
      <c r="A3701" s="1" t="s">
        <v>6314</v>
      </c>
      <c r="B3701" t="s">
        <v>2469</v>
      </c>
      <c r="C3701" t="s">
        <v>13</v>
      </c>
      <c r="D3701" t="s">
        <v>14</v>
      </c>
      <c r="E3701">
        <v>1</v>
      </c>
      <c r="F3701" s="2">
        <v>17746.25</v>
      </c>
      <c r="G3701" s="3">
        <v>43439.894</v>
      </c>
      <c r="H3701" s="3">
        <v>177.46250000000001</v>
      </c>
      <c r="I3701" s="3">
        <v>834.07375000000002</v>
      </c>
      <c r="J3701" s="3">
        <v>18757.786250000001</v>
      </c>
      <c r="K3701" s="3">
        <v>28858.132692307692</v>
      </c>
      <c r="L3701" s="4">
        <v>0.35</v>
      </c>
    </row>
    <row r="3702" spans="1:12" x14ac:dyDescent="0.35">
      <c r="A3702" s="1" t="s">
        <v>6315</v>
      </c>
      <c r="B3702" t="s">
        <v>2469</v>
      </c>
      <c r="C3702" t="s">
        <v>13</v>
      </c>
      <c r="D3702" t="s">
        <v>14</v>
      </c>
      <c r="E3702">
        <v>1</v>
      </c>
      <c r="F3702" s="2">
        <v>17129.38</v>
      </c>
      <c r="G3702" s="3">
        <v>41929.898999999998</v>
      </c>
      <c r="H3702" s="3">
        <v>171.2938</v>
      </c>
      <c r="I3702" s="3">
        <v>805.08086000000003</v>
      </c>
      <c r="J3702" s="3">
        <v>18105.754659999999</v>
      </c>
      <c r="K3702" s="3">
        <v>27855.007169230765</v>
      </c>
      <c r="L3702" s="4">
        <v>0.34999999999999992</v>
      </c>
    </row>
    <row r="3703" spans="1:12" x14ac:dyDescent="0.35">
      <c r="A3703" s="1" t="s">
        <v>6316</v>
      </c>
      <c r="B3703" t="s">
        <v>6317</v>
      </c>
      <c r="C3703" t="s">
        <v>13</v>
      </c>
      <c r="D3703" t="s">
        <v>14</v>
      </c>
      <c r="E3703">
        <v>1</v>
      </c>
      <c r="F3703" s="2">
        <v>392.4</v>
      </c>
      <c r="G3703" s="3">
        <v>810</v>
      </c>
      <c r="H3703" s="3">
        <v>3.9239999999999999</v>
      </c>
      <c r="I3703" s="3">
        <v>18.442799999999998</v>
      </c>
      <c r="J3703" s="3">
        <v>414.76679999999993</v>
      </c>
      <c r="K3703" s="3">
        <v>638.10276923076913</v>
      </c>
      <c r="L3703" s="4">
        <v>0.35</v>
      </c>
    </row>
    <row r="3704" spans="1:12" x14ac:dyDescent="0.35">
      <c r="A3704" s="1" t="s">
        <v>6318</v>
      </c>
      <c r="B3704" t="s">
        <v>2480</v>
      </c>
      <c r="C3704" t="s">
        <v>13</v>
      </c>
      <c r="D3704" t="s">
        <v>14</v>
      </c>
      <c r="E3704">
        <v>1</v>
      </c>
      <c r="F3704" s="2">
        <v>10133.75</v>
      </c>
      <c r="G3704" s="3">
        <v>24805.748</v>
      </c>
      <c r="H3704" s="3">
        <v>101.33750000000001</v>
      </c>
      <c r="I3704" s="3">
        <v>476.28625</v>
      </c>
      <c r="J3704" s="3">
        <v>10711.373749999999</v>
      </c>
      <c r="K3704" s="3">
        <v>16479.036538461536</v>
      </c>
      <c r="L3704" s="4">
        <v>0.35</v>
      </c>
    </row>
    <row r="3705" spans="1:12" x14ac:dyDescent="0.35">
      <c r="A3705" s="1" t="s">
        <v>6319</v>
      </c>
      <c r="B3705" t="s">
        <v>3910</v>
      </c>
      <c r="C3705" t="s">
        <v>13</v>
      </c>
      <c r="D3705" t="s">
        <v>14</v>
      </c>
      <c r="E3705">
        <v>1</v>
      </c>
      <c r="F3705" s="2">
        <v>10253.75</v>
      </c>
      <c r="G3705" s="3">
        <v>25099.491000000002</v>
      </c>
      <c r="H3705" s="3">
        <v>102.53750000000001</v>
      </c>
      <c r="I3705" s="3">
        <v>481.92624999999998</v>
      </c>
      <c r="J3705" s="3">
        <v>10838.213750000001</v>
      </c>
      <c r="K3705" s="3">
        <v>16674.174999999999</v>
      </c>
      <c r="L3705" s="4">
        <v>0.34999999999999992</v>
      </c>
    </row>
    <row r="3706" spans="1:12" x14ac:dyDescent="0.35">
      <c r="A3706" s="1" t="s">
        <v>6320</v>
      </c>
      <c r="B3706" t="s">
        <v>3910</v>
      </c>
      <c r="C3706" t="s">
        <v>13</v>
      </c>
      <c r="D3706" t="s">
        <v>14</v>
      </c>
      <c r="E3706">
        <v>1</v>
      </c>
      <c r="F3706" s="2">
        <v>9532.5</v>
      </c>
      <c r="G3706" s="3">
        <v>23333.99</v>
      </c>
      <c r="H3706" s="3">
        <v>95.325000000000003</v>
      </c>
      <c r="I3706" s="3">
        <v>448.02749999999997</v>
      </c>
      <c r="J3706" s="3">
        <v>10075.852500000001</v>
      </c>
      <c r="K3706" s="3">
        <v>15501.311538461539</v>
      </c>
      <c r="L3706" s="4">
        <v>0.35</v>
      </c>
    </row>
    <row r="3707" spans="1:12" x14ac:dyDescent="0.35">
      <c r="A3707" s="1" t="s">
        <v>6321</v>
      </c>
      <c r="B3707" t="s">
        <v>3915</v>
      </c>
      <c r="C3707" t="s">
        <v>13</v>
      </c>
      <c r="D3707" t="s">
        <v>14</v>
      </c>
      <c r="E3707">
        <v>1</v>
      </c>
      <c r="F3707" s="2">
        <v>11375.63</v>
      </c>
      <c r="G3707" s="3">
        <v>27845.664000000001</v>
      </c>
      <c r="H3707" s="3">
        <v>113.7563</v>
      </c>
      <c r="I3707" s="3">
        <v>534.65460999999993</v>
      </c>
      <c r="J3707" s="3">
        <v>12024.040909999998</v>
      </c>
      <c r="K3707" s="3">
        <v>18498.524476923074</v>
      </c>
      <c r="L3707" s="4">
        <v>0.35000000000000003</v>
      </c>
    </row>
    <row r="3708" spans="1:12" x14ac:dyDescent="0.35">
      <c r="A3708" s="1" t="s">
        <v>6322</v>
      </c>
      <c r="B3708" t="s">
        <v>3915</v>
      </c>
      <c r="C3708" t="s">
        <v>13</v>
      </c>
      <c r="D3708" t="s">
        <v>14</v>
      </c>
      <c r="E3708">
        <v>1</v>
      </c>
      <c r="F3708" s="2">
        <v>12313.75</v>
      </c>
      <c r="G3708" s="3">
        <v>30142.032999999999</v>
      </c>
      <c r="H3708" s="3">
        <v>123.1375</v>
      </c>
      <c r="I3708" s="3">
        <v>578.74625000000003</v>
      </c>
      <c r="J3708" s="3">
        <v>13015.633750000001</v>
      </c>
      <c r="K3708" s="3">
        <v>20024.051923076924</v>
      </c>
      <c r="L3708" s="4">
        <v>0.35</v>
      </c>
    </row>
    <row r="3709" spans="1:12" x14ac:dyDescent="0.35">
      <c r="A3709" s="1" t="s">
        <v>6323</v>
      </c>
      <c r="B3709" t="s">
        <v>3918</v>
      </c>
      <c r="C3709" t="s">
        <v>13</v>
      </c>
      <c r="D3709" t="s">
        <v>14</v>
      </c>
      <c r="E3709">
        <v>1</v>
      </c>
      <c r="F3709" s="2">
        <v>13505.63</v>
      </c>
      <c r="G3709" s="3">
        <v>33059.555</v>
      </c>
      <c r="H3709" s="3">
        <v>135.05629999999999</v>
      </c>
      <c r="I3709" s="3">
        <v>634.76460999999995</v>
      </c>
      <c r="J3709" s="3">
        <v>14275.45091</v>
      </c>
      <c r="K3709" s="3">
        <v>21962.232169230767</v>
      </c>
      <c r="L3709" s="4">
        <v>0.35</v>
      </c>
    </row>
    <row r="3710" spans="1:12" x14ac:dyDescent="0.35">
      <c r="A3710" s="1" t="s">
        <v>6324</v>
      </c>
      <c r="B3710" t="s">
        <v>5057</v>
      </c>
      <c r="C3710" t="s">
        <v>13</v>
      </c>
      <c r="D3710" t="s">
        <v>14</v>
      </c>
      <c r="E3710">
        <v>1</v>
      </c>
      <c r="F3710" s="2">
        <v>11383.75</v>
      </c>
      <c r="G3710" s="3">
        <v>27865.544000000002</v>
      </c>
      <c r="H3710" s="3">
        <v>113.83750000000001</v>
      </c>
      <c r="I3710" s="3">
        <v>535.03625</v>
      </c>
      <c r="J3710" s="3">
        <v>12032.623749999999</v>
      </c>
      <c r="K3710" s="3">
        <v>18511.728846153845</v>
      </c>
      <c r="L3710" s="4">
        <v>0.35000000000000003</v>
      </c>
    </row>
    <row r="3711" spans="1:12" x14ac:dyDescent="0.35">
      <c r="A3711" s="1" t="s">
        <v>6325</v>
      </c>
      <c r="B3711" t="s">
        <v>5057</v>
      </c>
      <c r="C3711" t="s">
        <v>13</v>
      </c>
      <c r="D3711" t="s">
        <v>14</v>
      </c>
      <c r="E3711">
        <v>1</v>
      </c>
      <c r="F3711" s="2">
        <v>13063.75</v>
      </c>
      <c r="G3711" s="3">
        <v>31977.903999999999</v>
      </c>
      <c r="H3711" s="3">
        <v>130.63749999999999</v>
      </c>
      <c r="I3711" s="3">
        <v>613.99625000000003</v>
      </c>
      <c r="J3711" s="3">
        <v>13808.383750000001</v>
      </c>
      <c r="K3711" s="3">
        <v>21243.667307692307</v>
      </c>
      <c r="L3711" s="4">
        <v>0.34999999999999992</v>
      </c>
    </row>
    <row r="3712" spans="1:12" x14ac:dyDescent="0.35">
      <c r="A3712" s="1" t="s">
        <v>6326</v>
      </c>
      <c r="B3712" t="s">
        <v>5060</v>
      </c>
      <c r="C3712" t="s">
        <v>13</v>
      </c>
      <c r="D3712" t="s">
        <v>14</v>
      </c>
      <c r="E3712">
        <v>1</v>
      </c>
      <c r="F3712" s="2">
        <v>16358.13</v>
      </c>
      <c r="G3712" s="3">
        <v>40042.004000000001</v>
      </c>
      <c r="H3712" s="3">
        <v>163.5813</v>
      </c>
      <c r="I3712" s="3">
        <v>768.83210999999994</v>
      </c>
      <c r="J3712" s="3">
        <v>17290.543409999998</v>
      </c>
      <c r="K3712" s="3">
        <v>26600.836015384612</v>
      </c>
      <c r="L3712" s="4">
        <v>0.35</v>
      </c>
    </row>
    <row r="3713" spans="1:12" x14ac:dyDescent="0.35">
      <c r="A3713" s="1" t="s">
        <v>6327</v>
      </c>
      <c r="B3713" t="s">
        <v>3727</v>
      </c>
      <c r="C3713" t="s">
        <v>13</v>
      </c>
      <c r="D3713" t="s">
        <v>14</v>
      </c>
      <c r="E3713">
        <v>1</v>
      </c>
      <c r="F3713" s="2">
        <v>8401.25</v>
      </c>
      <c r="G3713" s="3">
        <v>20564.867999999999</v>
      </c>
      <c r="H3713" s="3">
        <v>84.012500000000003</v>
      </c>
      <c r="I3713" s="3">
        <v>394.85874999999999</v>
      </c>
      <c r="J3713" s="3">
        <v>8880.1212500000001</v>
      </c>
      <c r="K3713" s="3">
        <v>13661.725</v>
      </c>
      <c r="L3713" s="4">
        <v>0.35000000000000003</v>
      </c>
    </row>
    <row r="3714" spans="1:12" x14ac:dyDescent="0.35">
      <c r="A3714" s="1" t="s">
        <v>6328</v>
      </c>
      <c r="B3714" t="s">
        <v>6329</v>
      </c>
      <c r="C3714" t="s">
        <v>13</v>
      </c>
      <c r="D3714" t="s">
        <v>14</v>
      </c>
      <c r="E3714">
        <v>1</v>
      </c>
      <c r="F3714" s="2">
        <v>13406.88</v>
      </c>
      <c r="G3714" s="3">
        <v>32817.824999999997</v>
      </c>
      <c r="H3714" s="3">
        <v>134.06879999999998</v>
      </c>
      <c r="I3714" s="3">
        <v>630.12335999999993</v>
      </c>
      <c r="J3714" s="3">
        <v>14171.072159999998</v>
      </c>
      <c r="K3714" s="3">
        <v>21801.649476923074</v>
      </c>
      <c r="L3714" s="4">
        <v>0.35000000000000003</v>
      </c>
    </row>
    <row r="3715" spans="1:12" x14ac:dyDescent="0.35">
      <c r="A3715" s="1" t="s">
        <v>6330</v>
      </c>
      <c r="B3715" t="s">
        <v>3729</v>
      </c>
      <c r="C3715" t="s">
        <v>13</v>
      </c>
      <c r="D3715" t="s">
        <v>14</v>
      </c>
      <c r="E3715">
        <v>1</v>
      </c>
      <c r="F3715" s="2">
        <v>7961.88</v>
      </c>
      <c r="G3715" s="3">
        <v>19489.366000000002</v>
      </c>
      <c r="H3715" s="3">
        <v>79.618800000000007</v>
      </c>
      <c r="I3715" s="3">
        <v>374.20836000000003</v>
      </c>
      <c r="J3715" s="3">
        <v>8415.7071599999999</v>
      </c>
      <c r="K3715" s="3">
        <v>12947.241784615384</v>
      </c>
      <c r="L3715" s="4">
        <v>0.35</v>
      </c>
    </row>
    <row r="3716" spans="1:12" x14ac:dyDescent="0.35">
      <c r="A3716" s="1" t="s">
        <v>6331</v>
      </c>
      <c r="B3716" t="s">
        <v>2486</v>
      </c>
      <c r="C3716" t="s">
        <v>13</v>
      </c>
      <c r="D3716" t="s">
        <v>14</v>
      </c>
      <c r="E3716">
        <v>1</v>
      </c>
      <c r="F3716" s="2">
        <v>25702.5</v>
      </c>
      <c r="G3716" s="3">
        <v>62915.483999999997</v>
      </c>
      <c r="H3716" s="3">
        <v>257.02499999999998</v>
      </c>
      <c r="I3716" s="3">
        <v>1208.0174999999999</v>
      </c>
      <c r="J3716" s="3">
        <v>27167.542500000003</v>
      </c>
      <c r="K3716" s="3">
        <v>41796.219230769231</v>
      </c>
      <c r="L3716" s="4">
        <v>0.34999999999999992</v>
      </c>
    </row>
    <row r="3717" spans="1:12" x14ac:dyDescent="0.35">
      <c r="A3717" s="1" t="s">
        <v>6332</v>
      </c>
      <c r="B3717" t="s">
        <v>2486</v>
      </c>
      <c r="C3717" t="s">
        <v>13</v>
      </c>
      <c r="D3717" t="s">
        <v>14</v>
      </c>
      <c r="E3717">
        <v>1</v>
      </c>
      <c r="F3717" s="2">
        <v>29160.63</v>
      </c>
      <c r="G3717" s="3">
        <v>71380.410999999993</v>
      </c>
      <c r="H3717" s="3">
        <v>291.60630000000003</v>
      </c>
      <c r="I3717" s="3">
        <v>1370.54961</v>
      </c>
      <c r="J3717" s="3">
        <v>30822.785909999999</v>
      </c>
      <c r="K3717" s="3">
        <v>47419.670630769229</v>
      </c>
      <c r="L3717" s="4">
        <v>0.35000000000000003</v>
      </c>
    </row>
    <row r="3718" spans="1:12" x14ac:dyDescent="0.35">
      <c r="A3718" s="1" t="s">
        <v>6333</v>
      </c>
      <c r="B3718" t="s">
        <v>2486</v>
      </c>
      <c r="C3718" t="s">
        <v>13</v>
      </c>
      <c r="D3718" t="s">
        <v>14</v>
      </c>
      <c r="E3718">
        <v>1</v>
      </c>
      <c r="F3718" s="2">
        <v>30220.63</v>
      </c>
      <c r="G3718" s="3">
        <v>73975.115000000005</v>
      </c>
      <c r="H3718" s="3">
        <v>302.2063</v>
      </c>
      <c r="I3718" s="3">
        <v>1420.36961</v>
      </c>
      <c r="J3718" s="3">
        <v>31943.205910000004</v>
      </c>
      <c r="K3718" s="3">
        <v>49143.39370769231</v>
      </c>
      <c r="L3718" s="4">
        <v>0.34999999999999992</v>
      </c>
    </row>
    <row r="3719" spans="1:12" x14ac:dyDescent="0.35">
      <c r="A3719" s="1" t="s">
        <v>6334</v>
      </c>
      <c r="B3719" t="s">
        <v>2486</v>
      </c>
      <c r="C3719" t="s">
        <v>13</v>
      </c>
      <c r="D3719" t="s">
        <v>14</v>
      </c>
      <c r="E3719">
        <v>1</v>
      </c>
      <c r="F3719" s="2">
        <v>30048.13</v>
      </c>
      <c r="G3719" s="3">
        <v>73552.864000000001</v>
      </c>
      <c r="H3719" s="3">
        <v>300.48130000000003</v>
      </c>
      <c r="I3719" s="3">
        <v>1412.2621100000001</v>
      </c>
      <c r="J3719" s="3">
        <v>31760.87341</v>
      </c>
      <c r="K3719" s="3">
        <v>48862.882169230768</v>
      </c>
      <c r="L3719" s="4">
        <v>0.35</v>
      </c>
    </row>
    <row r="3720" spans="1:12" x14ac:dyDescent="0.35">
      <c r="A3720" s="1" t="s">
        <v>6335</v>
      </c>
      <c r="B3720" t="s">
        <v>2489</v>
      </c>
      <c r="C3720" t="s">
        <v>13</v>
      </c>
      <c r="D3720" t="s">
        <v>14</v>
      </c>
      <c r="E3720">
        <v>1</v>
      </c>
      <c r="F3720" s="2">
        <v>34355.629999999997</v>
      </c>
      <c r="G3720" s="3">
        <v>84096.913</v>
      </c>
      <c r="H3720" s="3">
        <v>343.55629999999996</v>
      </c>
      <c r="I3720" s="3">
        <v>1614.71461</v>
      </c>
      <c r="J3720" s="3">
        <v>36313.900909999997</v>
      </c>
      <c r="K3720" s="3">
        <v>55867.539861538455</v>
      </c>
      <c r="L3720" s="4">
        <v>0.35</v>
      </c>
    </row>
    <row r="3721" spans="1:12" x14ac:dyDescent="0.35">
      <c r="A3721" s="1" t="s">
        <v>6336</v>
      </c>
      <c r="B3721" t="s">
        <v>2489</v>
      </c>
      <c r="C3721" t="s">
        <v>13</v>
      </c>
      <c r="D3721" t="s">
        <v>14</v>
      </c>
      <c r="E3721">
        <v>1</v>
      </c>
      <c r="F3721" s="2">
        <v>34074.379999999997</v>
      </c>
      <c r="G3721" s="3">
        <v>83408.460000000006</v>
      </c>
      <c r="H3721" s="3">
        <v>340.74379999999996</v>
      </c>
      <c r="I3721" s="3">
        <v>1601.49586</v>
      </c>
      <c r="J3721" s="3">
        <v>36016.619659999997</v>
      </c>
      <c r="K3721" s="3">
        <v>55410.184092307689</v>
      </c>
      <c r="L3721" s="4">
        <v>0.35000000000000003</v>
      </c>
    </row>
    <row r="3722" spans="1:12" x14ac:dyDescent="0.35">
      <c r="A3722" s="1" t="s">
        <v>6337</v>
      </c>
      <c r="B3722" t="s">
        <v>2491</v>
      </c>
      <c r="C3722" t="s">
        <v>13</v>
      </c>
      <c r="D3722" t="s">
        <v>14</v>
      </c>
      <c r="E3722">
        <v>1</v>
      </c>
      <c r="F3722" s="2">
        <v>27316.880000000001</v>
      </c>
      <c r="G3722" s="3">
        <v>66867.214000000007</v>
      </c>
      <c r="H3722" s="3">
        <v>273.16880000000003</v>
      </c>
      <c r="I3722" s="3">
        <v>1283.89336</v>
      </c>
      <c r="J3722" s="3">
        <v>28873.942159999999</v>
      </c>
      <c r="K3722" s="3">
        <v>44421.449476923073</v>
      </c>
      <c r="L3722" s="4">
        <v>0.35</v>
      </c>
    </row>
    <row r="3723" spans="1:12" x14ac:dyDescent="0.35">
      <c r="A3723" s="1" t="s">
        <v>6338</v>
      </c>
      <c r="B3723" t="s">
        <v>2491</v>
      </c>
      <c r="C3723" t="s">
        <v>13</v>
      </c>
      <c r="D3723" t="s">
        <v>14</v>
      </c>
      <c r="E3723">
        <v>1</v>
      </c>
      <c r="F3723" s="2">
        <v>31140.63</v>
      </c>
      <c r="G3723" s="3">
        <v>76227.120999999999</v>
      </c>
      <c r="H3723" s="3">
        <v>311.40630000000004</v>
      </c>
      <c r="I3723" s="3">
        <v>1463.60961</v>
      </c>
      <c r="J3723" s="3">
        <v>32915.645909999999</v>
      </c>
      <c r="K3723" s="3">
        <v>50639.455246153841</v>
      </c>
      <c r="L3723" s="4">
        <v>0.34999999999999992</v>
      </c>
    </row>
    <row r="3724" spans="1:12" x14ac:dyDescent="0.35">
      <c r="A3724" s="1" t="s">
        <v>6339</v>
      </c>
      <c r="B3724" t="s">
        <v>2491</v>
      </c>
      <c r="C3724" t="s">
        <v>13</v>
      </c>
      <c r="D3724" t="s">
        <v>14</v>
      </c>
      <c r="E3724">
        <v>1</v>
      </c>
      <c r="F3724" s="2">
        <v>30976.880000000001</v>
      </c>
      <c r="G3724" s="3">
        <v>75826.296000000002</v>
      </c>
      <c r="H3724" s="3">
        <v>309.7688</v>
      </c>
      <c r="I3724" s="3">
        <v>1455.91336</v>
      </c>
      <c r="J3724" s="3">
        <v>32742.562160000001</v>
      </c>
      <c r="K3724" s="3">
        <v>50373.172553846154</v>
      </c>
      <c r="L3724" s="4">
        <v>0.35</v>
      </c>
    </row>
    <row r="3725" spans="1:12" x14ac:dyDescent="0.35">
      <c r="A3725" s="1" t="s">
        <v>6340</v>
      </c>
      <c r="B3725" t="s">
        <v>2494</v>
      </c>
      <c r="C3725" t="s">
        <v>13</v>
      </c>
      <c r="D3725" t="s">
        <v>14</v>
      </c>
      <c r="E3725">
        <v>1</v>
      </c>
      <c r="F3725" s="2">
        <v>30976.880000000001</v>
      </c>
      <c r="G3725" s="3">
        <v>75826.296000000002</v>
      </c>
      <c r="H3725" s="3">
        <v>309.7688</v>
      </c>
      <c r="I3725" s="3">
        <v>1455.91336</v>
      </c>
      <c r="J3725" s="3">
        <v>32742.562160000001</v>
      </c>
      <c r="K3725" s="3">
        <v>50373.172553846154</v>
      </c>
      <c r="L3725" s="4">
        <v>0.35</v>
      </c>
    </row>
    <row r="3726" spans="1:12" x14ac:dyDescent="0.35">
      <c r="A3726" s="1" t="s">
        <v>6341</v>
      </c>
      <c r="B3726" t="s">
        <v>2496</v>
      </c>
      <c r="C3726" t="s">
        <v>13</v>
      </c>
      <c r="D3726" t="s">
        <v>14</v>
      </c>
      <c r="E3726">
        <v>1</v>
      </c>
      <c r="F3726" s="2">
        <v>34074.379999999997</v>
      </c>
      <c r="G3726" s="3">
        <v>83408.460000000006</v>
      </c>
      <c r="H3726" s="3">
        <v>340.74379999999996</v>
      </c>
      <c r="I3726" s="3">
        <v>1601.49586</v>
      </c>
      <c r="J3726" s="3">
        <v>36016.619659999997</v>
      </c>
      <c r="K3726" s="3">
        <v>55410.184092307689</v>
      </c>
      <c r="L3726" s="4">
        <v>0.35000000000000003</v>
      </c>
    </row>
    <row r="3727" spans="1:12" x14ac:dyDescent="0.35">
      <c r="A3727" s="1" t="s">
        <v>6342</v>
      </c>
      <c r="B3727" t="s">
        <v>2500</v>
      </c>
      <c r="C3727" t="s">
        <v>13</v>
      </c>
      <c r="D3727" t="s">
        <v>14</v>
      </c>
      <c r="E3727">
        <v>1</v>
      </c>
      <c r="F3727" s="2">
        <v>23290.63</v>
      </c>
      <c r="G3727" s="3">
        <v>57011.62</v>
      </c>
      <c r="H3727" s="3">
        <v>232.90630000000002</v>
      </c>
      <c r="I3727" s="3">
        <v>1094.6596100000002</v>
      </c>
      <c r="J3727" s="3">
        <v>24618.195909999999</v>
      </c>
      <c r="K3727" s="3">
        <v>37874.147553846153</v>
      </c>
      <c r="L3727" s="4">
        <v>0.35000000000000003</v>
      </c>
    </row>
    <row r="3728" spans="1:12" x14ac:dyDescent="0.35">
      <c r="A3728" s="1" t="s">
        <v>6343</v>
      </c>
      <c r="B3728" t="s">
        <v>2500</v>
      </c>
      <c r="C3728" t="s">
        <v>13</v>
      </c>
      <c r="D3728" t="s">
        <v>14</v>
      </c>
      <c r="E3728">
        <v>1</v>
      </c>
      <c r="F3728" s="2">
        <v>22473.13</v>
      </c>
      <c r="G3728" s="3">
        <v>55010.512999999999</v>
      </c>
      <c r="H3728" s="3">
        <v>224.7313</v>
      </c>
      <c r="I3728" s="3">
        <v>1056.23711</v>
      </c>
      <c r="J3728" s="3">
        <v>23754.098409999999</v>
      </c>
      <c r="K3728" s="3">
        <v>36544.766784615378</v>
      </c>
      <c r="L3728" s="4">
        <v>0.34999999999999992</v>
      </c>
    </row>
    <row r="3729" spans="1:12" x14ac:dyDescent="0.35">
      <c r="A3729" s="1" t="s">
        <v>6344</v>
      </c>
      <c r="B3729" t="s">
        <v>2500</v>
      </c>
      <c r="C3729" t="s">
        <v>13</v>
      </c>
      <c r="D3729" t="s">
        <v>14</v>
      </c>
      <c r="E3729">
        <v>1</v>
      </c>
      <c r="F3729" s="2">
        <v>23086.25</v>
      </c>
      <c r="G3729" s="3">
        <v>56511.336000000003</v>
      </c>
      <c r="H3729" s="3">
        <v>230.86250000000001</v>
      </c>
      <c r="I3729" s="3">
        <v>1085.05375</v>
      </c>
      <c r="J3729" s="3">
        <v>24402.166249999998</v>
      </c>
      <c r="K3729" s="3">
        <v>37541.794230769228</v>
      </c>
      <c r="L3729" s="4">
        <v>0.35</v>
      </c>
    </row>
    <row r="3730" spans="1:12" x14ac:dyDescent="0.35">
      <c r="A3730" s="1" t="s">
        <v>6345</v>
      </c>
      <c r="B3730" t="s">
        <v>2502</v>
      </c>
      <c r="C3730" t="s">
        <v>13</v>
      </c>
      <c r="D3730" t="s">
        <v>14</v>
      </c>
      <c r="E3730">
        <v>1</v>
      </c>
      <c r="F3730" s="2">
        <v>23086.25</v>
      </c>
      <c r="G3730" s="3">
        <v>56511.336000000003</v>
      </c>
      <c r="H3730" s="3">
        <v>230.86250000000001</v>
      </c>
      <c r="I3730" s="3">
        <v>1085.05375</v>
      </c>
      <c r="J3730" s="3">
        <v>24402.166249999998</v>
      </c>
      <c r="K3730" s="3">
        <v>37541.794230769228</v>
      </c>
      <c r="L3730" s="4">
        <v>0.35</v>
      </c>
    </row>
    <row r="3731" spans="1:12" x14ac:dyDescent="0.35">
      <c r="A3731" s="1" t="s">
        <v>6346</v>
      </c>
      <c r="B3731" t="s">
        <v>2505</v>
      </c>
      <c r="C3731" t="s">
        <v>13</v>
      </c>
      <c r="D3731" t="s">
        <v>14</v>
      </c>
      <c r="E3731">
        <v>1</v>
      </c>
      <c r="F3731" s="2">
        <v>20430</v>
      </c>
      <c r="G3731" s="3">
        <v>50009.264999999999</v>
      </c>
      <c r="H3731" s="3">
        <v>204.3</v>
      </c>
      <c r="I3731" s="3">
        <v>960.21</v>
      </c>
      <c r="J3731" s="3">
        <v>21594.51</v>
      </c>
      <c r="K3731" s="3">
        <v>33222.323076923072</v>
      </c>
      <c r="L3731" s="4">
        <v>0.35</v>
      </c>
    </row>
    <row r="3732" spans="1:12" x14ac:dyDescent="0.35">
      <c r="A3732" s="1" t="s">
        <v>6347</v>
      </c>
      <c r="B3732" t="s">
        <v>2505</v>
      </c>
      <c r="C3732" t="s">
        <v>13</v>
      </c>
      <c r="D3732" t="s">
        <v>14</v>
      </c>
      <c r="E3732">
        <v>1</v>
      </c>
      <c r="F3732" s="2">
        <v>25725</v>
      </c>
      <c r="G3732" s="3">
        <v>62970.555</v>
      </c>
      <c r="H3732" s="3">
        <v>257.25</v>
      </c>
      <c r="I3732" s="3">
        <v>1209.075</v>
      </c>
      <c r="J3732" s="3">
        <v>27191.325000000001</v>
      </c>
      <c r="K3732" s="3">
        <v>41832.807692307695</v>
      </c>
      <c r="L3732" s="4">
        <v>0.35000000000000003</v>
      </c>
    </row>
    <row r="3733" spans="1:12" x14ac:dyDescent="0.35">
      <c r="A3733" s="1" t="s">
        <v>6348</v>
      </c>
      <c r="B3733" t="s">
        <v>2507</v>
      </c>
      <c r="C3733" t="s">
        <v>13</v>
      </c>
      <c r="D3733" t="s">
        <v>14</v>
      </c>
      <c r="E3733">
        <v>1</v>
      </c>
      <c r="F3733" s="2">
        <v>22473.13</v>
      </c>
      <c r="G3733" s="3">
        <v>55010.512999999999</v>
      </c>
      <c r="H3733" s="3">
        <v>224.7313</v>
      </c>
      <c r="I3733" s="3">
        <v>1056.23711</v>
      </c>
      <c r="J3733" s="3">
        <v>23754.098409999999</v>
      </c>
      <c r="K3733" s="3">
        <v>36544.766784615378</v>
      </c>
      <c r="L3733" s="4">
        <v>0.34999999999999992</v>
      </c>
    </row>
    <row r="3734" spans="1:12" x14ac:dyDescent="0.35">
      <c r="A3734" s="1" t="s">
        <v>6349</v>
      </c>
      <c r="B3734" t="s">
        <v>2507</v>
      </c>
      <c r="C3734" t="s">
        <v>13</v>
      </c>
      <c r="D3734" t="s">
        <v>14</v>
      </c>
      <c r="E3734">
        <v>1</v>
      </c>
      <c r="F3734" s="2">
        <v>25518.75</v>
      </c>
      <c r="G3734" s="3">
        <v>62465.692000000003</v>
      </c>
      <c r="H3734" s="3">
        <v>255.1875</v>
      </c>
      <c r="I3734" s="3">
        <v>1199.3812499999999</v>
      </c>
      <c r="J3734" s="3">
        <v>26973.318749999999</v>
      </c>
      <c r="K3734" s="3">
        <v>41497.413461538461</v>
      </c>
      <c r="L3734" s="4">
        <v>0.35000000000000003</v>
      </c>
    </row>
    <row r="3735" spans="1:12" x14ac:dyDescent="0.35">
      <c r="A3735" s="1" t="s">
        <v>6350</v>
      </c>
      <c r="B3735" t="s">
        <v>2510</v>
      </c>
      <c r="C3735" t="s">
        <v>13</v>
      </c>
      <c r="D3735" t="s">
        <v>14</v>
      </c>
      <c r="E3735">
        <v>1</v>
      </c>
      <c r="F3735" s="2">
        <v>26414.38</v>
      </c>
      <c r="G3735" s="3">
        <v>64658.048000000003</v>
      </c>
      <c r="H3735" s="3">
        <v>264.1438</v>
      </c>
      <c r="I3735" s="3">
        <v>1241.47586</v>
      </c>
      <c r="J3735" s="3">
        <v>27919.999660000001</v>
      </c>
      <c r="K3735" s="3">
        <v>42953.845630769232</v>
      </c>
      <c r="L3735" s="4">
        <v>0.35</v>
      </c>
    </row>
    <row r="3736" spans="1:12" x14ac:dyDescent="0.35">
      <c r="A3736" s="1" t="s">
        <v>6351</v>
      </c>
      <c r="B3736" t="s">
        <v>2510</v>
      </c>
      <c r="C3736" t="s">
        <v>13</v>
      </c>
      <c r="D3736" t="s">
        <v>14</v>
      </c>
      <c r="E3736">
        <v>1</v>
      </c>
      <c r="F3736" s="2">
        <v>25702.5</v>
      </c>
      <c r="G3736" s="3">
        <v>62915.483999999997</v>
      </c>
      <c r="H3736" s="3">
        <v>257.02499999999998</v>
      </c>
      <c r="I3736" s="3">
        <v>1208.0174999999999</v>
      </c>
      <c r="J3736" s="3">
        <v>27167.542500000003</v>
      </c>
      <c r="K3736" s="3">
        <v>41796.219230769231</v>
      </c>
      <c r="L3736" s="4">
        <v>0.34999999999999992</v>
      </c>
    </row>
    <row r="3737" spans="1:12" x14ac:dyDescent="0.35">
      <c r="A3737" s="1" t="s">
        <v>6352</v>
      </c>
      <c r="B3737" t="s">
        <v>2510</v>
      </c>
      <c r="C3737" t="s">
        <v>13</v>
      </c>
      <c r="D3737" t="s">
        <v>14</v>
      </c>
      <c r="E3737">
        <v>1</v>
      </c>
      <c r="F3737" s="2">
        <v>28272.5</v>
      </c>
      <c r="G3737" s="3">
        <v>69206.411999999997</v>
      </c>
      <c r="H3737" s="3">
        <v>282.72500000000002</v>
      </c>
      <c r="I3737" s="3">
        <v>1328.8074999999999</v>
      </c>
      <c r="J3737" s="3">
        <v>29884.032499999998</v>
      </c>
      <c r="K3737" s="3">
        <v>45975.434615384613</v>
      </c>
      <c r="L3737" s="4">
        <v>0.35000000000000003</v>
      </c>
    </row>
    <row r="3738" spans="1:12" x14ac:dyDescent="0.35">
      <c r="A3738" s="1" t="s">
        <v>6353</v>
      </c>
      <c r="B3738" t="s">
        <v>2516</v>
      </c>
      <c r="C3738" t="s">
        <v>13</v>
      </c>
      <c r="D3738" t="s">
        <v>14</v>
      </c>
      <c r="E3738">
        <v>1</v>
      </c>
      <c r="F3738" s="2">
        <v>25702.5</v>
      </c>
      <c r="G3738" s="3">
        <v>62915.483999999997</v>
      </c>
      <c r="H3738" s="3">
        <v>257.02499999999998</v>
      </c>
      <c r="I3738" s="3">
        <v>1208.0174999999999</v>
      </c>
      <c r="J3738" s="3">
        <v>27167.542500000003</v>
      </c>
      <c r="K3738" s="3">
        <v>41796.219230769231</v>
      </c>
      <c r="L3738" s="4">
        <v>0.34999999999999992</v>
      </c>
    </row>
    <row r="3739" spans="1:12" x14ac:dyDescent="0.35">
      <c r="A3739" s="1" t="s">
        <v>6354</v>
      </c>
      <c r="B3739" t="s">
        <v>2521</v>
      </c>
      <c r="C3739" t="s">
        <v>13</v>
      </c>
      <c r="D3739" t="s">
        <v>14</v>
      </c>
      <c r="E3739">
        <v>1</v>
      </c>
      <c r="F3739" s="2">
        <v>30048.13</v>
      </c>
      <c r="G3739" s="3">
        <v>73552.864000000001</v>
      </c>
      <c r="H3739" s="3">
        <v>300.48130000000003</v>
      </c>
      <c r="I3739" s="3">
        <v>1412.2621100000001</v>
      </c>
      <c r="J3739" s="3">
        <v>31760.87341</v>
      </c>
      <c r="K3739" s="3">
        <v>48862.882169230768</v>
      </c>
      <c r="L3739" s="4">
        <v>0.35</v>
      </c>
    </row>
    <row r="3740" spans="1:12" x14ac:dyDescent="0.35">
      <c r="A3740" s="1" t="s">
        <v>6355</v>
      </c>
      <c r="B3740" t="s">
        <v>6356</v>
      </c>
      <c r="C3740" t="s">
        <v>13</v>
      </c>
      <c r="D3740" t="s">
        <v>14</v>
      </c>
      <c r="E3740">
        <v>1</v>
      </c>
      <c r="F3740" s="2">
        <v>4778.75</v>
      </c>
      <c r="G3740" s="3">
        <v>11697.593000000001</v>
      </c>
      <c r="H3740" s="3">
        <v>47.787500000000001</v>
      </c>
      <c r="I3740" s="3">
        <v>224.60124999999999</v>
      </c>
      <c r="J3740" s="3">
        <v>5051.1387500000001</v>
      </c>
      <c r="K3740" s="3">
        <v>7770.9826923076926</v>
      </c>
      <c r="L3740" s="4">
        <v>0.35000000000000003</v>
      </c>
    </row>
    <row r="3741" spans="1:12" x14ac:dyDescent="0.35">
      <c r="A3741" s="1" t="s">
        <v>6357</v>
      </c>
      <c r="B3741" t="s">
        <v>6358</v>
      </c>
      <c r="C3741" t="s">
        <v>13</v>
      </c>
      <c r="D3741" t="s">
        <v>14</v>
      </c>
      <c r="E3741">
        <v>1</v>
      </c>
      <c r="F3741" s="2">
        <v>2695</v>
      </c>
      <c r="G3741" s="3">
        <v>6596.9120000000003</v>
      </c>
      <c r="H3741" s="3">
        <v>26.95</v>
      </c>
      <c r="I3741" s="3">
        <v>126.66500000000001</v>
      </c>
      <c r="J3741" s="3">
        <v>2848.6149999999998</v>
      </c>
      <c r="K3741" s="3">
        <v>4382.4846153846147</v>
      </c>
      <c r="L3741" s="4">
        <v>0.34999999999999992</v>
      </c>
    </row>
    <row r="3742" spans="1:12" x14ac:dyDescent="0.35">
      <c r="A3742" s="1" t="s">
        <v>6359</v>
      </c>
      <c r="B3742" t="s">
        <v>3764</v>
      </c>
      <c r="C3742" t="s">
        <v>13</v>
      </c>
      <c r="D3742" t="s">
        <v>14</v>
      </c>
      <c r="E3742">
        <v>1</v>
      </c>
      <c r="F3742" s="2">
        <v>7775.63</v>
      </c>
      <c r="G3742" s="3">
        <v>19033.458999999999</v>
      </c>
      <c r="H3742" s="3">
        <v>77.756299999999996</v>
      </c>
      <c r="I3742" s="3">
        <v>365.45461</v>
      </c>
      <c r="J3742" s="3">
        <v>8218.8409100000008</v>
      </c>
      <c r="K3742" s="3">
        <v>12644.370630769232</v>
      </c>
      <c r="L3742" s="4">
        <v>0.35</v>
      </c>
    </row>
    <row r="3743" spans="1:12" x14ac:dyDescent="0.35">
      <c r="A3743" s="1" t="s">
        <v>6360</v>
      </c>
      <c r="B3743" t="s">
        <v>6361</v>
      </c>
      <c r="C3743" t="s">
        <v>13</v>
      </c>
      <c r="D3743" t="s">
        <v>14</v>
      </c>
      <c r="E3743">
        <v>1</v>
      </c>
      <c r="F3743" s="2">
        <v>8187.5</v>
      </c>
      <c r="G3743" s="3">
        <v>20041.649000000001</v>
      </c>
      <c r="H3743" s="3">
        <v>81.875</v>
      </c>
      <c r="I3743" s="3">
        <v>384.8125</v>
      </c>
      <c r="J3743" s="3">
        <v>8654.1875</v>
      </c>
      <c r="K3743" s="3">
        <v>13314.134615384615</v>
      </c>
      <c r="L3743" s="4">
        <v>0.35</v>
      </c>
    </row>
    <row r="3744" spans="1:12" x14ac:dyDescent="0.35">
      <c r="A3744" s="1" t="s">
        <v>6362</v>
      </c>
      <c r="B3744" t="s">
        <v>6361</v>
      </c>
      <c r="C3744" t="s">
        <v>13</v>
      </c>
      <c r="D3744" t="s">
        <v>14</v>
      </c>
      <c r="E3744">
        <v>1</v>
      </c>
      <c r="F3744" s="2">
        <v>7618.75</v>
      </c>
      <c r="G3744" s="3">
        <v>18649.444</v>
      </c>
      <c r="H3744" s="3">
        <v>76.1875</v>
      </c>
      <c r="I3744" s="3">
        <v>358.08125000000001</v>
      </c>
      <c r="J3744" s="3">
        <v>8053.0187500000002</v>
      </c>
      <c r="K3744" s="3">
        <v>12389.259615384615</v>
      </c>
      <c r="L3744" s="4">
        <v>0.35</v>
      </c>
    </row>
    <row r="3745" spans="1:12" x14ac:dyDescent="0.35">
      <c r="A3745" s="1" t="s">
        <v>6363</v>
      </c>
      <c r="B3745" t="s">
        <v>6361</v>
      </c>
      <c r="C3745" t="s">
        <v>13</v>
      </c>
      <c r="D3745" t="s">
        <v>14</v>
      </c>
      <c r="E3745">
        <v>1</v>
      </c>
      <c r="F3745" s="2">
        <v>8131.25</v>
      </c>
      <c r="G3745" s="3">
        <v>19903.955999999998</v>
      </c>
      <c r="H3745" s="3">
        <v>81.3125</v>
      </c>
      <c r="I3745" s="3">
        <v>382.16874999999999</v>
      </c>
      <c r="J3745" s="3">
        <v>8594.7312500000007</v>
      </c>
      <c r="K3745" s="3">
        <v>13222.663461538463</v>
      </c>
      <c r="L3745" s="4">
        <v>0.35000000000000003</v>
      </c>
    </row>
    <row r="3746" spans="1:12" x14ac:dyDescent="0.35">
      <c r="A3746" s="1" t="s">
        <v>6364</v>
      </c>
      <c r="B3746" t="s">
        <v>2527</v>
      </c>
      <c r="C3746" t="s">
        <v>13</v>
      </c>
      <c r="D3746" t="s">
        <v>14</v>
      </c>
      <c r="E3746">
        <v>1</v>
      </c>
      <c r="F3746" s="2">
        <v>8507.5</v>
      </c>
      <c r="G3746" s="3">
        <v>20824.955000000002</v>
      </c>
      <c r="H3746" s="3">
        <v>85.075000000000003</v>
      </c>
      <c r="I3746" s="3">
        <v>399.85250000000002</v>
      </c>
      <c r="J3746" s="3">
        <v>8992.4275000000016</v>
      </c>
      <c r="K3746" s="3">
        <v>13834.503846153848</v>
      </c>
      <c r="L3746" s="4">
        <v>0.35</v>
      </c>
    </row>
    <row r="3747" spans="1:12" x14ac:dyDescent="0.35">
      <c r="A3747" s="1" t="s">
        <v>6365</v>
      </c>
      <c r="B3747" t="s">
        <v>2529</v>
      </c>
      <c r="C3747" t="s">
        <v>13</v>
      </c>
      <c r="D3747" t="s">
        <v>14</v>
      </c>
      <c r="E3747">
        <v>1</v>
      </c>
      <c r="F3747" s="2">
        <v>10633.75</v>
      </c>
      <c r="G3747" s="3">
        <v>26029.662</v>
      </c>
      <c r="H3747" s="3">
        <v>106.33750000000001</v>
      </c>
      <c r="I3747" s="3">
        <v>499.78625</v>
      </c>
      <c r="J3747" s="3">
        <v>11239.873749999999</v>
      </c>
      <c r="K3747" s="3">
        <v>17292.113461538458</v>
      </c>
      <c r="L3747" s="4">
        <v>0.34999999999999992</v>
      </c>
    </row>
    <row r="3748" spans="1:12" x14ac:dyDescent="0.35">
      <c r="A3748" s="1" t="s">
        <v>6366</v>
      </c>
      <c r="B3748" t="s">
        <v>6367</v>
      </c>
      <c r="C3748" t="s">
        <v>13</v>
      </c>
      <c r="D3748" t="s">
        <v>14</v>
      </c>
      <c r="E3748">
        <v>1</v>
      </c>
      <c r="F3748" s="2">
        <v>9906.8799999999992</v>
      </c>
      <c r="G3748" s="3">
        <v>24250.407999999999</v>
      </c>
      <c r="H3748" s="3">
        <v>99.068799999999996</v>
      </c>
      <c r="I3748" s="3">
        <v>465.62335999999999</v>
      </c>
      <c r="J3748" s="3">
        <v>10471.572159999998</v>
      </c>
      <c r="K3748" s="3">
        <v>16110.111015384611</v>
      </c>
      <c r="L3748" s="4">
        <v>0.35</v>
      </c>
    </row>
    <row r="3749" spans="1:12" x14ac:dyDescent="0.35">
      <c r="A3749" s="1" t="s">
        <v>6368</v>
      </c>
      <c r="B3749" t="s">
        <v>2534</v>
      </c>
      <c r="C3749" t="s">
        <v>13</v>
      </c>
      <c r="D3749" t="s">
        <v>14</v>
      </c>
      <c r="E3749">
        <v>1</v>
      </c>
      <c r="F3749" s="2">
        <v>6555.63</v>
      </c>
      <c r="G3749" s="3">
        <v>16047.102000000001</v>
      </c>
      <c r="H3749" s="3">
        <v>65.556300000000007</v>
      </c>
      <c r="I3749" s="3">
        <v>308.11461000000003</v>
      </c>
      <c r="J3749" s="3">
        <v>6929.3009099999999</v>
      </c>
      <c r="K3749" s="3">
        <v>10660.462938461538</v>
      </c>
      <c r="L3749" s="4">
        <v>0.35</v>
      </c>
    </row>
    <row r="3750" spans="1:12" x14ac:dyDescent="0.35">
      <c r="A3750" s="1" t="s">
        <v>6369</v>
      </c>
      <c r="B3750" t="s">
        <v>6370</v>
      </c>
      <c r="C3750" t="s">
        <v>13</v>
      </c>
      <c r="D3750" t="s">
        <v>14</v>
      </c>
      <c r="E3750">
        <v>1</v>
      </c>
      <c r="F3750" s="2">
        <v>19630</v>
      </c>
      <c r="G3750" s="3">
        <v>48051.000999999997</v>
      </c>
      <c r="H3750" s="3">
        <v>196.3</v>
      </c>
      <c r="I3750" s="3">
        <v>922.61</v>
      </c>
      <c r="J3750" s="3">
        <v>20748.91</v>
      </c>
      <c r="K3750" s="3">
        <v>31921.399999999998</v>
      </c>
      <c r="L3750" s="4">
        <v>0.35</v>
      </c>
    </row>
    <row r="3751" spans="1:12" x14ac:dyDescent="0.35">
      <c r="A3751" s="1" t="s">
        <v>6371</v>
      </c>
      <c r="B3751" t="s">
        <v>2550</v>
      </c>
      <c r="C3751" t="s">
        <v>13</v>
      </c>
      <c r="D3751" t="s">
        <v>14</v>
      </c>
      <c r="E3751">
        <v>1</v>
      </c>
      <c r="F3751" s="2">
        <v>14699.38</v>
      </c>
      <c r="G3751" s="3">
        <v>35981.656999999999</v>
      </c>
      <c r="H3751" s="3">
        <v>146.99379999999999</v>
      </c>
      <c r="I3751" s="3">
        <v>690.87085999999999</v>
      </c>
      <c r="J3751" s="3">
        <v>15537.24466</v>
      </c>
      <c r="K3751" s="3">
        <v>23903.453323076923</v>
      </c>
      <c r="L3751" s="4">
        <v>0.35</v>
      </c>
    </row>
    <row r="3752" spans="1:12" x14ac:dyDescent="0.35">
      <c r="A3752" s="1" t="s">
        <v>6372</v>
      </c>
      <c r="B3752" t="s">
        <v>2550</v>
      </c>
      <c r="C3752" t="s">
        <v>13</v>
      </c>
      <c r="D3752" t="s">
        <v>14</v>
      </c>
      <c r="E3752">
        <v>1</v>
      </c>
      <c r="F3752" s="2">
        <v>13681.25</v>
      </c>
      <c r="G3752" s="3">
        <v>33489.444000000003</v>
      </c>
      <c r="H3752" s="3">
        <v>136.8125</v>
      </c>
      <c r="I3752" s="3">
        <v>643.01874999999995</v>
      </c>
      <c r="J3752" s="3">
        <v>14461.081249999999</v>
      </c>
      <c r="K3752" s="3">
        <v>22247.817307692305</v>
      </c>
      <c r="L3752" s="4">
        <v>0.35</v>
      </c>
    </row>
    <row r="3753" spans="1:12" x14ac:dyDescent="0.35">
      <c r="A3753" s="1" t="s">
        <v>6373</v>
      </c>
      <c r="B3753" t="s">
        <v>2555</v>
      </c>
      <c r="C3753" t="s">
        <v>13</v>
      </c>
      <c r="D3753" t="s">
        <v>14</v>
      </c>
      <c r="E3753">
        <v>1</v>
      </c>
      <c r="F3753" s="2">
        <v>14080</v>
      </c>
      <c r="G3753" s="3">
        <v>34465.512999999999</v>
      </c>
      <c r="H3753" s="3">
        <v>140.80000000000001</v>
      </c>
      <c r="I3753" s="3">
        <v>661.76</v>
      </c>
      <c r="J3753" s="3">
        <v>14882.56</v>
      </c>
      <c r="K3753" s="3">
        <v>22896.246153846154</v>
      </c>
      <c r="L3753" s="4">
        <v>0.35000000000000003</v>
      </c>
    </row>
    <row r="3754" spans="1:12" x14ac:dyDescent="0.35">
      <c r="A3754" s="1" t="s">
        <v>6374</v>
      </c>
      <c r="B3754" t="s">
        <v>2555</v>
      </c>
      <c r="C3754" t="s">
        <v>13</v>
      </c>
      <c r="D3754" t="s">
        <v>14</v>
      </c>
      <c r="E3754">
        <v>1</v>
      </c>
      <c r="F3754" s="2">
        <v>16024.38</v>
      </c>
      <c r="G3754" s="3">
        <v>39225.042999999998</v>
      </c>
      <c r="H3754" s="3">
        <v>160.24379999999999</v>
      </c>
      <c r="I3754" s="3">
        <v>753.14585999999997</v>
      </c>
      <c r="J3754" s="3">
        <v>16937.769659999998</v>
      </c>
      <c r="K3754" s="3">
        <v>26058.107169230767</v>
      </c>
      <c r="L3754" s="4">
        <v>0.35000000000000003</v>
      </c>
    </row>
    <row r="3755" spans="1:12" x14ac:dyDescent="0.35">
      <c r="A3755" s="1" t="s">
        <v>6375</v>
      </c>
      <c r="B3755" t="s">
        <v>2557</v>
      </c>
      <c r="C3755" t="s">
        <v>13</v>
      </c>
      <c r="D3755" t="s">
        <v>14</v>
      </c>
      <c r="E3755">
        <v>1</v>
      </c>
      <c r="F3755" s="2">
        <v>12698.13</v>
      </c>
      <c r="G3755" s="3">
        <v>31082.922999999999</v>
      </c>
      <c r="H3755" s="3">
        <v>126.98129999999999</v>
      </c>
      <c r="I3755" s="3">
        <v>596.81210999999996</v>
      </c>
      <c r="J3755" s="3">
        <v>13421.923409999999</v>
      </c>
      <c r="K3755" s="3">
        <v>20649.112938461538</v>
      </c>
      <c r="L3755" s="4">
        <v>0.35000000000000003</v>
      </c>
    </row>
    <row r="3756" spans="1:12" x14ac:dyDescent="0.35">
      <c r="A3756" s="1" t="s">
        <v>6376</v>
      </c>
      <c r="B3756" t="s">
        <v>2557</v>
      </c>
      <c r="C3756" t="s">
        <v>13</v>
      </c>
      <c r="D3756" t="s">
        <v>14</v>
      </c>
      <c r="E3756">
        <v>1</v>
      </c>
      <c r="F3756" s="2">
        <v>18720</v>
      </c>
      <c r="G3756" s="3">
        <v>45823.466999999997</v>
      </c>
      <c r="H3756" s="3">
        <v>187.20000000000002</v>
      </c>
      <c r="I3756" s="3">
        <v>879.84</v>
      </c>
      <c r="J3756" s="3">
        <v>19787.04</v>
      </c>
      <c r="K3756" s="3">
        <v>30441.599999999999</v>
      </c>
      <c r="L3756" s="4">
        <v>0.34999999999999992</v>
      </c>
    </row>
    <row r="3757" spans="1:12" x14ac:dyDescent="0.35">
      <c r="A3757" s="1" t="s">
        <v>6377</v>
      </c>
      <c r="B3757" t="s">
        <v>2563</v>
      </c>
      <c r="C3757" t="s">
        <v>13</v>
      </c>
      <c r="D3757" t="s">
        <v>14</v>
      </c>
      <c r="E3757">
        <v>1</v>
      </c>
      <c r="F3757" s="2">
        <v>15051.25</v>
      </c>
      <c r="G3757" s="3">
        <v>36842.982000000004</v>
      </c>
      <c r="H3757" s="3">
        <v>150.51250000000002</v>
      </c>
      <c r="I3757" s="3">
        <v>707.40875000000005</v>
      </c>
      <c r="J3757" s="3">
        <v>15909.171250000001</v>
      </c>
      <c r="K3757" s="3">
        <v>24475.648076923077</v>
      </c>
      <c r="L3757" s="4">
        <v>0.34999999999999992</v>
      </c>
    </row>
    <row r="3758" spans="1:12" x14ac:dyDescent="0.35">
      <c r="A3758" s="1" t="s">
        <v>6378</v>
      </c>
      <c r="B3758" t="s">
        <v>2571</v>
      </c>
      <c r="C3758" t="s">
        <v>13</v>
      </c>
      <c r="D3758" t="s">
        <v>14</v>
      </c>
      <c r="E3758">
        <v>1</v>
      </c>
      <c r="F3758" s="2">
        <v>19604.38</v>
      </c>
      <c r="G3758" s="3">
        <v>47988.292000000001</v>
      </c>
      <c r="H3758" s="3">
        <v>196.0438</v>
      </c>
      <c r="I3758" s="3">
        <v>921.40586000000008</v>
      </c>
      <c r="J3758" s="3">
        <v>20721.829659999999</v>
      </c>
      <c r="K3758" s="3">
        <v>31879.737938461538</v>
      </c>
      <c r="L3758" s="4">
        <v>0.35000000000000003</v>
      </c>
    </row>
    <row r="3759" spans="1:12" x14ac:dyDescent="0.35">
      <c r="A3759" s="1" t="s">
        <v>6379</v>
      </c>
      <c r="B3759" t="s">
        <v>2571</v>
      </c>
      <c r="C3759" t="s">
        <v>13</v>
      </c>
      <c r="D3759" t="s">
        <v>14</v>
      </c>
      <c r="E3759">
        <v>1</v>
      </c>
      <c r="F3759" s="2">
        <v>17278.13</v>
      </c>
      <c r="G3759" s="3">
        <v>42294.010999999999</v>
      </c>
      <c r="H3759" s="3">
        <v>172.78130000000002</v>
      </c>
      <c r="I3759" s="3">
        <v>812.07211000000007</v>
      </c>
      <c r="J3759" s="3">
        <v>18262.983410000001</v>
      </c>
      <c r="K3759" s="3">
        <v>28096.897553846153</v>
      </c>
      <c r="L3759" s="4">
        <v>0.34999999999999992</v>
      </c>
    </row>
    <row r="3760" spans="1:12" x14ac:dyDescent="0.35">
      <c r="A3760" s="1" t="s">
        <v>6380</v>
      </c>
      <c r="B3760" t="s">
        <v>6381</v>
      </c>
      <c r="C3760" t="s">
        <v>13</v>
      </c>
      <c r="D3760" t="s">
        <v>14</v>
      </c>
      <c r="E3760">
        <v>1</v>
      </c>
      <c r="F3760" s="2">
        <v>41.92</v>
      </c>
      <c r="G3760" s="3">
        <v>91.62</v>
      </c>
      <c r="H3760" s="3">
        <v>0.41920000000000002</v>
      </c>
      <c r="I3760" s="3">
        <v>1.97024</v>
      </c>
      <c r="J3760" s="3">
        <v>44.309440000000002</v>
      </c>
      <c r="K3760" s="3">
        <v>68.16836923076923</v>
      </c>
      <c r="L3760" s="4">
        <v>0.35</v>
      </c>
    </row>
    <row r="3761" spans="1:12" x14ac:dyDescent="0.35">
      <c r="A3761" s="1" t="s">
        <v>6382</v>
      </c>
      <c r="B3761" t="s">
        <v>6383</v>
      </c>
      <c r="C3761" t="s">
        <v>13</v>
      </c>
      <c r="D3761" t="s">
        <v>14</v>
      </c>
      <c r="E3761">
        <v>1</v>
      </c>
      <c r="F3761" s="2">
        <v>20.62</v>
      </c>
      <c r="G3761" s="3">
        <v>50.478400000000001</v>
      </c>
      <c r="H3761" s="3">
        <v>0.20620000000000002</v>
      </c>
      <c r="I3761" s="3">
        <v>0.96914</v>
      </c>
      <c r="J3761" s="3">
        <v>21.795339999999999</v>
      </c>
      <c r="K3761" s="3">
        <v>33.531292307692304</v>
      </c>
      <c r="L3761" s="4">
        <v>0.34999999999999992</v>
      </c>
    </row>
    <row r="3762" spans="1:12" x14ac:dyDescent="0.35">
      <c r="A3762" s="1" t="s">
        <v>6384</v>
      </c>
      <c r="B3762" t="s">
        <v>6385</v>
      </c>
      <c r="C3762" t="s">
        <v>13</v>
      </c>
      <c r="D3762" t="s">
        <v>14</v>
      </c>
      <c r="E3762">
        <v>1</v>
      </c>
      <c r="F3762" s="2">
        <v>21.95</v>
      </c>
      <c r="G3762" s="3">
        <v>53.726399999999998</v>
      </c>
      <c r="H3762" s="3">
        <v>0.2195</v>
      </c>
      <c r="I3762" s="3">
        <v>1.03165</v>
      </c>
      <c r="J3762" s="3">
        <v>23.201149999999998</v>
      </c>
      <c r="K3762" s="3">
        <v>35.694076923076921</v>
      </c>
      <c r="L3762" s="4">
        <v>0.35</v>
      </c>
    </row>
    <row r="3763" spans="1:12" x14ac:dyDescent="0.35">
      <c r="A3763" s="1" t="s">
        <v>6386</v>
      </c>
      <c r="B3763" t="s">
        <v>6387</v>
      </c>
      <c r="C3763" t="s">
        <v>13</v>
      </c>
      <c r="D3763" t="s">
        <v>14</v>
      </c>
      <c r="E3763">
        <v>1</v>
      </c>
      <c r="F3763" s="2">
        <v>99.22</v>
      </c>
      <c r="G3763" s="3">
        <v>205</v>
      </c>
      <c r="H3763" s="3">
        <v>0.99219999999999997</v>
      </c>
      <c r="I3763" s="3">
        <v>4.6633399999999998</v>
      </c>
      <c r="J3763" s="3">
        <v>104.87554</v>
      </c>
      <c r="K3763" s="3">
        <v>161.3469846153846</v>
      </c>
      <c r="L3763" s="4">
        <v>0.34999999999999992</v>
      </c>
    </row>
    <row r="3764" spans="1:12" x14ac:dyDescent="0.35">
      <c r="A3764" s="1" t="s">
        <v>6388</v>
      </c>
      <c r="B3764" t="s">
        <v>6389</v>
      </c>
      <c r="C3764" t="s">
        <v>13</v>
      </c>
      <c r="D3764" t="s">
        <v>14</v>
      </c>
      <c r="E3764">
        <v>1</v>
      </c>
      <c r="F3764" s="2">
        <v>41.95</v>
      </c>
      <c r="G3764" s="3">
        <v>102.6816</v>
      </c>
      <c r="H3764" s="3">
        <v>0.41950000000000004</v>
      </c>
      <c r="I3764" s="3">
        <v>1.9716500000000001</v>
      </c>
      <c r="J3764" s="3">
        <v>44.341149999999999</v>
      </c>
      <c r="K3764" s="3">
        <v>68.217153846153849</v>
      </c>
      <c r="L3764" s="4">
        <v>0.35000000000000003</v>
      </c>
    </row>
    <row r="3765" spans="1:12" x14ac:dyDescent="0.35">
      <c r="A3765" s="1" t="s">
        <v>6390</v>
      </c>
      <c r="B3765" t="s">
        <v>6391</v>
      </c>
      <c r="C3765" t="s">
        <v>13</v>
      </c>
      <c r="D3765" t="s">
        <v>14</v>
      </c>
      <c r="E3765">
        <v>1</v>
      </c>
      <c r="F3765" s="2">
        <v>245</v>
      </c>
      <c r="G3765" s="3">
        <v>599.71519999999998</v>
      </c>
      <c r="H3765" s="3">
        <v>2.4500000000000002</v>
      </c>
      <c r="I3765" s="3">
        <v>11.515000000000001</v>
      </c>
      <c r="J3765" s="3">
        <v>258.96499999999997</v>
      </c>
      <c r="K3765" s="3">
        <v>398.40769230769223</v>
      </c>
      <c r="L3765" s="4">
        <v>0.34999999999999992</v>
      </c>
    </row>
    <row r="3766" spans="1:12" x14ac:dyDescent="0.35">
      <c r="A3766" s="1" t="s">
        <v>6392</v>
      </c>
      <c r="B3766" t="s">
        <v>6393</v>
      </c>
      <c r="C3766" t="s">
        <v>34</v>
      </c>
      <c r="D3766" t="s">
        <v>35</v>
      </c>
      <c r="E3766">
        <v>1</v>
      </c>
      <c r="F3766" s="2">
        <v>425.7</v>
      </c>
      <c r="G3766" s="3">
        <v>1042.048</v>
      </c>
      <c r="H3766" s="3">
        <v>4.2569999999999997</v>
      </c>
      <c r="I3766" s="3">
        <v>20.007899999999999</v>
      </c>
      <c r="J3766" s="3">
        <v>449.9649</v>
      </c>
      <c r="K3766" s="3">
        <v>692.25369230769229</v>
      </c>
      <c r="L3766" s="4">
        <v>0.35</v>
      </c>
    </row>
    <row r="3767" spans="1:12" x14ac:dyDescent="0.35">
      <c r="A3767" s="1" t="s">
        <v>6394</v>
      </c>
      <c r="B3767" t="s">
        <v>6395</v>
      </c>
      <c r="C3767" t="s">
        <v>13</v>
      </c>
      <c r="D3767" t="s">
        <v>14</v>
      </c>
      <c r="E3767">
        <v>1</v>
      </c>
      <c r="F3767" s="2">
        <v>121.5</v>
      </c>
      <c r="G3767" s="3">
        <v>251</v>
      </c>
      <c r="H3767" s="3">
        <v>1.2150000000000001</v>
      </c>
      <c r="I3767" s="3">
        <v>5.7104999999999997</v>
      </c>
      <c r="J3767" s="3">
        <v>128.4255</v>
      </c>
      <c r="K3767" s="3">
        <v>197.5776923076923</v>
      </c>
      <c r="L3767" s="4">
        <v>0.35</v>
      </c>
    </row>
    <row r="3768" spans="1:12" x14ac:dyDescent="0.35">
      <c r="A3768" s="1" t="s">
        <v>6396</v>
      </c>
      <c r="B3768" t="s">
        <v>6397</v>
      </c>
      <c r="C3768" t="s">
        <v>21</v>
      </c>
      <c r="D3768" t="s">
        <v>22</v>
      </c>
      <c r="E3768">
        <v>1</v>
      </c>
      <c r="F3768" s="2">
        <v>91.24</v>
      </c>
      <c r="G3768" s="3">
        <v>211.05</v>
      </c>
      <c r="H3768" s="3">
        <v>0.91239999999999999</v>
      </c>
      <c r="I3768" s="3">
        <v>4.2882799999999994</v>
      </c>
      <c r="J3768" s="3">
        <v>96.44068</v>
      </c>
      <c r="K3768" s="3">
        <v>148.37027692307691</v>
      </c>
      <c r="L3768" s="4">
        <v>0.35</v>
      </c>
    </row>
    <row r="3769" spans="1:12" x14ac:dyDescent="0.35">
      <c r="A3769" s="1" t="s">
        <v>6398</v>
      </c>
      <c r="B3769" t="s">
        <v>6399</v>
      </c>
      <c r="C3769" t="s">
        <v>363</v>
      </c>
      <c r="D3769" t="s">
        <v>364</v>
      </c>
      <c r="E3769">
        <v>1</v>
      </c>
      <c r="F3769" s="2">
        <v>1089</v>
      </c>
      <c r="G3769" s="3">
        <v>2246</v>
      </c>
      <c r="H3769" s="3">
        <v>10.89</v>
      </c>
      <c r="I3769" s="3">
        <v>51.183</v>
      </c>
      <c r="J3769" s="3">
        <v>1151.0730000000001</v>
      </c>
      <c r="K3769" s="3">
        <v>1770.8815384615386</v>
      </c>
      <c r="L3769" s="4">
        <v>0.35000000000000003</v>
      </c>
    </row>
    <row r="3770" spans="1:12" x14ac:dyDescent="0.35">
      <c r="A3770" s="1" t="s">
        <v>6400</v>
      </c>
      <c r="B3770" t="s">
        <v>2702</v>
      </c>
      <c r="C3770" t="s">
        <v>13</v>
      </c>
      <c r="D3770" t="s">
        <v>14</v>
      </c>
      <c r="E3770">
        <v>1</v>
      </c>
      <c r="F3770" s="2">
        <v>1682.8</v>
      </c>
      <c r="G3770" s="3">
        <v>4119.2143999999998</v>
      </c>
      <c r="H3770" s="3">
        <v>16.827999999999999</v>
      </c>
      <c r="I3770" s="3">
        <v>79.0916</v>
      </c>
      <c r="J3770" s="3">
        <v>1778.7195999999999</v>
      </c>
      <c r="K3770" s="3">
        <v>2736.4916923076921</v>
      </c>
      <c r="L3770" s="4">
        <v>0.35</v>
      </c>
    </row>
    <row r="3771" spans="1:12" x14ac:dyDescent="0.35">
      <c r="A3771" s="1" t="s">
        <v>6401</v>
      </c>
      <c r="B3771" t="s">
        <v>6402</v>
      </c>
      <c r="C3771" t="s">
        <v>13</v>
      </c>
      <c r="D3771" t="s">
        <v>14</v>
      </c>
      <c r="E3771">
        <v>1</v>
      </c>
      <c r="F3771" s="2">
        <v>446.88</v>
      </c>
      <c r="G3771" s="3">
        <v>1768.4576</v>
      </c>
      <c r="H3771" s="3">
        <v>4.4687999999999999</v>
      </c>
      <c r="I3771" s="3">
        <v>21.003360000000001</v>
      </c>
      <c r="J3771" s="3">
        <v>472.35215999999997</v>
      </c>
      <c r="K3771" s="3">
        <v>726.69563076923066</v>
      </c>
      <c r="L3771" s="4">
        <v>0.34999999999999992</v>
      </c>
    </row>
    <row r="3772" spans="1:12" hidden="1" x14ac:dyDescent="0.35">
      <c r="A3772" s="1" t="s">
        <v>6403</v>
      </c>
      <c r="B3772" t="s">
        <v>6404</v>
      </c>
      <c r="C3772" t="s">
        <v>46</v>
      </c>
      <c r="D3772" t="s">
        <v>47</v>
      </c>
      <c r="E3772">
        <v>1</v>
      </c>
      <c r="F3772" s="2">
        <v>0.9</v>
      </c>
      <c r="G3772" s="3">
        <v>2.2400000000000002</v>
      </c>
      <c r="H3772" s="3">
        <v>9.0000000000000011E-3</v>
      </c>
      <c r="I3772" s="3">
        <v>4.2300000000000004E-2</v>
      </c>
      <c r="J3772" s="3">
        <v>0.95130000000000003</v>
      </c>
      <c r="K3772" s="3">
        <v>1.4635384615384615</v>
      </c>
      <c r="L3772" s="4">
        <v>0.34999999999999992</v>
      </c>
    </row>
    <row r="3773" spans="1:12" hidden="1" x14ac:dyDescent="0.35">
      <c r="A3773" s="1" t="s">
        <v>6405</v>
      </c>
      <c r="B3773" t="s">
        <v>6406</v>
      </c>
      <c r="C3773" t="s">
        <v>46</v>
      </c>
      <c r="D3773" t="s">
        <v>47</v>
      </c>
      <c r="E3773">
        <v>1</v>
      </c>
      <c r="F3773" s="2">
        <v>2.5</v>
      </c>
      <c r="G3773" s="3">
        <v>9.3407999999999998</v>
      </c>
      <c r="H3773" s="3">
        <v>2.5000000000000001E-2</v>
      </c>
      <c r="I3773" s="3">
        <v>0.11749999999999999</v>
      </c>
      <c r="J3773" s="3">
        <v>2.6425000000000001</v>
      </c>
      <c r="K3773" s="3">
        <v>4.0653846153846152</v>
      </c>
      <c r="L3773" s="4">
        <v>0.34999999999999992</v>
      </c>
    </row>
    <row r="3774" spans="1:12" hidden="1" x14ac:dyDescent="0.35">
      <c r="A3774" s="1" t="s">
        <v>6407</v>
      </c>
      <c r="B3774" t="s">
        <v>6408</v>
      </c>
      <c r="C3774" t="s">
        <v>46</v>
      </c>
      <c r="D3774" t="s">
        <v>47</v>
      </c>
      <c r="E3774">
        <v>1</v>
      </c>
      <c r="F3774" s="2">
        <v>1</v>
      </c>
      <c r="G3774" s="3">
        <v>3.7408000000000001</v>
      </c>
      <c r="H3774" s="3">
        <v>0.01</v>
      </c>
      <c r="I3774" s="3">
        <v>4.7E-2</v>
      </c>
      <c r="J3774" s="3">
        <v>1.0569999999999999</v>
      </c>
      <c r="K3774" s="3">
        <v>1.6261538461538461</v>
      </c>
      <c r="L3774" s="4">
        <v>0.35</v>
      </c>
    </row>
    <row r="3775" spans="1:12" hidden="1" x14ac:dyDescent="0.35">
      <c r="A3775" s="1" t="s">
        <v>6409</v>
      </c>
      <c r="B3775" t="s">
        <v>6410</v>
      </c>
      <c r="C3775" t="s">
        <v>46</v>
      </c>
      <c r="D3775" t="s">
        <v>47</v>
      </c>
      <c r="E3775">
        <v>1</v>
      </c>
      <c r="F3775" s="2">
        <v>0.8</v>
      </c>
      <c r="G3775" s="3">
        <v>2.2400000000000002</v>
      </c>
      <c r="H3775" s="3">
        <v>8.0000000000000002E-3</v>
      </c>
      <c r="I3775" s="3">
        <v>3.7600000000000001E-2</v>
      </c>
      <c r="J3775" s="3">
        <v>0.84560000000000002</v>
      </c>
      <c r="K3775" s="3">
        <v>1.3009230769230768</v>
      </c>
      <c r="L3775" s="4">
        <v>0.34999999999999992</v>
      </c>
    </row>
    <row r="3776" spans="1:12" hidden="1" x14ac:dyDescent="0.35">
      <c r="A3776" s="1" t="s">
        <v>6411</v>
      </c>
      <c r="B3776" t="s">
        <v>6412</v>
      </c>
      <c r="C3776" t="s">
        <v>46</v>
      </c>
      <c r="D3776" t="s">
        <v>47</v>
      </c>
      <c r="E3776">
        <v>1</v>
      </c>
      <c r="F3776" s="2">
        <v>0.27</v>
      </c>
      <c r="G3776" s="3">
        <v>2.2400000000000002</v>
      </c>
      <c r="H3776" s="3">
        <v>2.7000000000000001E-3</v>
      </c>
      <c r="I3776" s="3">
        <v>1.2690000000000002E-2</v>
      </c>
      <c r="J3776" s="3">
        <v>0.28538999999999998</v>
      </c>
      <c r="K3776" s="3">
        <v>0.43906153846153839</v>
      </c>
      <c r="L3776" s="4">
        <v>0.34999999999999992</v>
      </c>
    </row>
    <row r="3777" spans="1:12" hidden="1" x14ac:dyDescent="0.35">
      <c r="A3777" s="1" t="s">
        <v>6413</v>
      </c>
      <c r="B3777" t="s">
        <v>6414</v>
      </c>
      <c r="C3777" t="s">
        <v>46</v>
      </c>
      <c r="D3777" t="s">
        <v>47</v>
      </c>
      <c r="E3777">
        <v>1</v>
      </c>
      <c r="F3777" s="2">
        <v>0.9</v>
      </c>
      <c r="G3777" s="3">
        <v>4.5</v>
      </c>
      <c r="H3777" s="3">
        <v>9.0000000000000011E-3</v>
      </c>
      <c r="I3777" s="3">
        <v>4.2300000000000004E-2</v>
      </c>
      <c r="J3777" s="3">
        <v>0.95130000000000003</v>
      </c>
      <c r="K3777" s="3">
        <v>1.4635384615384615</v>
      </c>
      <c r="L3777" s="4">
        <v>0.34999999999999992</v>
      </c>
    </row>
    <row r="3778" spans="1:12" hidden="1" x14ac:dyDescent="0.35">
      <c r="A3778" s="1" t="s">
        <v>6415</v>
      </c>
      <c r="B3778" t="s">
        <v>6416</v>
      </c>
      <c r="C3778" t="s">
        <v>46</v>
      </c>
      <c r="D3778" t="s">
        <v>47</v>
      </c>
      <c r="E3778">
        <v>1</v>
      </c>
      <c r="F3778" s="2">
        <v>0.7</v>
      </c>
      <c r="G3778" s="3">
        <v>3.92</v>
      </c>
      <c r="H3778" s="3">
        <v>6.9999999999999993E-3</v>
      </c>
      <c r="I3778" s="3">
        <v>3.2899999999999999E-2</v>
      </c>
      <c r="J3778" s="3">
        <v>0.7399</v>
      </c>
      <c r="K3778" s="3">
        <v>1.1383076923076922</v>
      </c>
      <c r="L3778" s="4">
        <v>0.35</v>
      </c>
    </row>
    <row r="3779" spans="1:12" hidden="1" x14ac:dyDescent="0.35">
      <c r="A3779" s="1" t="s">
        <v>6417</v>
      </c>
      <c r="B3779" t="s">
        <v>6418</v>
      </c>
      <c r="C3779" t="s">
        <v>46</v>
      </c>
      <c r="D3779" t="s">
        <v>47</v>
      </c>
      <c r="E3779">
        <v>1</v>
      </c>
      <c r="F3779" s="2">
        <v>2.5</v>
      </c>
      <c r="G3779" s="3">
        <v>8.34</v>
      </c>
      <c r="H3779" s="3">
        <v>2.5000000000000001E-2</v>
      </c>
      <c r="I3779" s="3">
        <v>0.11749999999999999</v>
      </c>
      <c r="J3779" s="3">
        <v>2.6425000000000001</v>
      </c>
      <c r="K3779" s="3">
        <v>4.0653846153846152</v>
      </c>
      <c r="L3779" s="4">
        <v>0.34999999999999992</v>
      </c>
    </row>
    <row r="3780" spans="1:12" x14ac:dyDescent="0.35">
      <c r="A3780" s="1" t="s">
        <v>6419</v>
      </c>
      <c r="B3780" t="s">
        <v>6420</v>
      </c>
      <c r="C3780" t="s">
        <v>1441</v>
      </c>
      <c r="D3780" t="s">
        <v>1442</v>
      </c>
      <c r="E3780">
        <v>1</v>
      </c>
      <c r="F3780" s="2">
        <v>0.15</v>
      </c>
      <c r="G3780" s="3">
        <v>0.36959999999999998</v>
      </c>
      <c r="H3780" s="3">
        <v>1.5E-3</v>
      </c>
      <c r="I3780" s="3">
        <v>7.0499999999999998E-3</v>
      </c>
      <c r="J3780" s="3">
        <v>0.15855</v>
      </c>
      <c r="K3780" s="3">
        <v>0.24392307692307691</v>
      </c>
      <c r="L3780" s="4">
        <v>0.35</v>
      </c>
    </row>
    <row r="3781" spans="1:12" x14ac:dyDescent="0.35">
      <c r="A3781" s="1" t="s">
        <v>6421</v>
      </c>
      <c r="B3781" t="s">
        <v>6422</v>
      </c>
      <c r="C3781" t="s">
        <v>1441</v>
      </c>
      <c r="D3781" t="s">
        <v>1442</v>
      </c>
      <c r="E3781">
        <v>1</v>
      </c>
      <c r="F3781" s="2">
        <v>1.39</v>
      </c>
      <c r="G3781" s="3">
        <v>3.4047999999999998</v>
      </c>
      <c r="H3781" s="3">
        <v>1.3899999999999999E-2</v>
      </c>
      <c r="I3781" s="3">
        <v>6.5329999999999999E-2</v>
      </c>
      <c r="J3781" s="3">
        <v>1.46923</v>
      </c>
      <c r="K3781" s="3">
        <v>2.2603538461538459</v>
      </c>
      <c r="L3781" s="4">
        <v>0.34999999999999992</v>
      </c>
    </row>
    <row r="3782" spans="1:12" x14ac:dyDescent="0.35">
      <c r="A3782" s="1" t="s">
        <v>6423</v>
      </c>
      <c r="B3782" t="s">
        <v>6424</v>
      </c>
      <c r="C3782" t="s">
        <v>1441</v>
      </c>
      <c r="D3782" t="s">
        <v>1442</v>
      </c>
      <c r="E3782">
        <v>1</v>
      </c>
      <c r="F3782" s="2">
        <v>1.1299999999999999</v>
      </c>
      <c r="G3782" s="3">
        <v>2.7664</v>
      </c>
      <c r="H3782" s="3">
        <v>1.1299999999999999E-2</v>
      </c>
      <c r="I3782" s="3">
        <v>5.3109999999999997E-2</v>
      </c>
      <c r="J3782" s="3">
        <v>1.19441</v>
      </c>
      <c r="K3782" s="3">
        <v>1.8375538461538461</v>
      </c>
      <c r="L3782" s="4">
        <v>0.35</v>
      </c>
    </row>
    <row r="3783" spans="1:12" x14ac:dyDescent="0.35">
      <c r="A3783" s="1" t="s">
        <v>6425</v>
      </c>
      <c r="B3783" t="s">
        <v>6426</v>
      </c>
      <c r="C3783" t="s">
        <v>1441</v>
      </c>
      <c r="D3783" t="s">
        <v>1442</v>
      </c>
      <c r="E3783">
        <v>1</v>
      </c>
      <c r="F3783" s="2">
        <v>1.1299999999999999</v>
      </c>
      <c r="G3783" s="3">
        <v>2.7664</v>
      </c>
      <c r="H3783" s="3">
        <v>1.1299999999999999E-2</v>
      </c>
      <c r="I3783" s="3">
        <v>5.3109999999999997E-2</v>
      </c>
      <c r="J3783" s="3">
        <v>1.19441</v>
      </c>
      <c r="K3783" s="3">
        <v>1.8375538461538461</v>
      </c>
      <c r="L3783" s="4">
        <v>0.35</v>
      </c>
    </row>
    <row r="3784" spans="1:12" x14ac:dyDescent="0.35">
      <c r="A3784" s="1" t="s">
        <v>6427</v>
      </c>
      <c r="B3784" t="s">
        <v>6428</v>
      </c>
      <c r="C3784" t="s">
        <v>26</v>
      </c>
      <c r="D3784" t="s">
        <v>27</v>
      </c>
      <c r="E3784">
        <v>1</v>
      </c>
      <c r="F3784" s="2">
        <v>49.66</v>
      </c>
      <c r="G3784" s="3">
        <v>121.56480000000001</v>
      </c>
      <c r="H3784" s="3">
        <v>0.49659999999999999</v>
      </c>
      <c r="I3784" s="3">
        <v>2.3340199999999998</v>
      </c>
      <c r="J3784" s="3">
        <v>52.49062</v>
      </c>
      <c r="K3784" s="3">
        <v>80.754800000000003</v>
      </c>
      <c r="L3784" s="4">
        <v>0.35000000000000003</v>
      </c>
    </row>
    <row r="3785" spans="1:12" x14ac:dyDescent="0.35">
      <c r="A3785" s="1" t="s">
        <v>6429</v>
      </c>
      <c r="B3785" t="s">
        <v>6430</v>
      </c>
      <c r="C3785" t="s">
        <v>13</v>
      </c>
      <c r="D3785" t="s">
        <v>14</v>
      </c>
      <c r="E3785">
        <v>1</v>
      </c>
      <c r="F3785" s="2">
        <v>47.6</v>
      </c>
      <c r="G3785" s="3">
        <v>116.5136</v>
      </c>
      <c r="H3785" s="3">
        <v>0.47600000000000003</v>
      </c>
      <c r="I3785" s="3">
        <v>2.2372000000000001</v>
      </c>
      <c r="J3785" s="3">
        <v>50.313200000000002</v>
      </c>
      <c r="K3785" s="3">
        <v>77.404923076923083</v>
      </c>
      <c r="L3785" s="4">
        <v>0.35000000000000003</v>
      </c>
    </row>
    <row r="3786" spans="1:12" x14ac:dyDescent="0.35">
      <c r="A3786" s="1" t="s">
        <v>6431</v>
      </c>
      <c r="B3786" t="s">
        <v>6432</v>
      </c>
      <c r="C3786" t="s">
        <v>13</v>
      </c>
      <c r="D3786" t="s">
        <v>14</v>
      </c>
      <c r="E3786">
        <v>1</v>
      </c>
      <c r="F3786" s="2">
        <v>1034.55</v>
      </c>
      <c r="G3786" s="3">
        <v>2532.41</v>
      </c>
      <c r="H3786" s="3">
        <v>10.345499999999999</v>
      </c>
      <c r="I3786" s="3">
        <v>48.623849999999997</v>
      </c>
      <c r="J3786" s="3">
        <v>1093.5193499999998</v>
      </c>
      <c r="K3786" s="3">
        <v>1682.3374615384612</v>
      </c>
      <c r="L3786" s="4">
        <v>0.35</v>
      </c>
    </row>
    <row r="3787" spans="1:12" x14ac:dyDescent="0.35">
      <c r="A3787" s="1" t="s">
        <v>6433</v>
      </c>
      <c r="B3787" t="s">
        <v>6434</v>
      </c>
      <c r="C3787" t="s">
        <v>17</v>
      </c>
      <c r="D3787" t="s">
        <v>18</v>
      </c>
      <c r="E3787">
        <v>1</v>
      </c>
      <c r="F3787" s="2">
        <v>78</v>
      </c>
      <c r="G3787" s="3">
        <v>190.93</v>
      </c>
      <c r="H3787" s="3">
        <v>0.78</v>
      </c>
      <c r="I3787" s="3">
        <v>3.6659999999999999</v>
      </c>
      <c r="J3787" s="3">
        <v>82.445999999999998</v>
      </c>
      <c r="K3787" s="3">
        <v>126.83999999999999</v>
      </c>
      <c r="L3787" s="4">
        <v>0.35</v>
      </c>
    </row>
    <row r="3788" spans="1:12" x14ac:dyDescent="0.35">
      <c r="A3788" s="1" t="s">
        <v>6435</v>
      </c>
      <c r="B3788" t="s">
        <v>2797</v>
      </c>
      <c r="C3788" t="s">
        <v>17</v>
      </c>
      <c r="D3788" t="s">
        <v>18</v>
      </c>
      <c r="E3788">
        <v>1</v>
      </c>
      <c r="F3788" s="2">
        <v>119.5</v>
      </c>
      <c r="G3788" s="3">
        <v>292.52159999999998</v>
      </c>
      <c r="H3788" s="3">
        <v>1.1950000000000001</v>
      </c>
      <c r="I3788" s="3">
        <v>5.6165000000000003</v>
      </c>
      <c r="J3788" s="3">
        <v>126.3115</v>
      </c>
      <c r="K3788" s="3">
        <v>194.32538461538459</v>
      </c>
      <c r="L3788" s="4">
        <v>0.34999999999999992</v>
      </c>
    </row>
    <row r="3789" spans="1:12" x14ac:dyDescent="0.35">
      <c r="A3789" s="1" t="s">
        <v>6436</v>
      </c>
      <c r="B3789" t="s">
        <v>2797</v>
      </c>
      <c r="C3789" t="s">
        <v>17</v>
      </c>
      <c r="D3789" t="s">
        <v>18</v>
      </c>
      <c r="E3789">
        <v>1</v>
      </c>
      <c r="F3789" s="2">
        <v>119.5</v>
      </c>
      <c r="G3789" s="3">
        <v>292.52159999999998</v>
      </c>
      <c r="H3789" s="3">
        <v>1.1950000000000001</v>
      </c>
      <c r="I3789" s="3">
        <v>5.6165000000000003</v>
      </c>
      <c r="J3789" s="3">
        <v>126.3115</v>
      </c>
      <c r="K3789" s="3">
        <v>194.32538461538459</v>
      </c>
      <c r="L3789" s="4">
        <v>0.34999999999999992</v>
      </c>
    </row>
    <row r="3790" spans="1:12" x14ac:dyDescent="0.35">
      <c r="A3790" s="1" t="s">
        <v>6437</v>
      </c>
      <c r="B3790" t="s">
        <v>5275</v>
      </c>
      <c r="C3790" t="s">
        <v>13</v>
      </c>
      <c r="D3790" t="s">
        <v>14</v>
      </c>
      <c r="E3790">
        <v>1</v>
      </c>
      <c r="F3790" s="2">
        <v>10833.75</v>
      </c>
      <c r="G3790" s="3">
        <v>22338</v>
      </c>
      <c r="H3790" s="3">
        <v>108.33750000000001</v>
      </c>
      <c r="I3790" s="3">
        <v>509.18625000000003</v>
      </c>
      <c r="J3790" s="3">
        <v>11451.27375</v>
      </c>
      <c r="K3790" s="3">
        <v>17617.344230769231</v>
      </c>
      <c r="L3790" s="4">
        <v>0.35</v>
      </c>
    </row>
    <row r="3791" spans="1:12" x14ac:dyDescent="0.35">
      <c r="A3791" s="1" t="s">
        <v>6438</v>
      </c>
      <c r="B3791" t="s">
        <v>6439</v>
      </c>
      <c r="C3791" t="s">
        <v>34</v>
      </c>
      <c r="D3791" t="s">
        <v>35</v>
      </c>
      <c r="E3791">
        <v>1</v>
      </c>
      <c r="F3791" s="2">
        <v>517.42999999999995</v>
      </c>
      <c r="G3791" s="3">
        <v>896</v>
      </c>
      <c r="H3791" s="3">
        <v>5.1742999999999997</v>
      </c>
      <c r="I3791" s="3">
        <v>24.319209999999998</v>
      </c>
      <c r="J3791" s="3">
        <v>546.92350999999996</v>
      </c>
      <c r="K3791" s="3">
        <v>841.42078461538449</v>
      </c>
      <c r="L3791" s="4">
        <v>0.34999999999999992</v>
      </c>
    </row>
    <row r="3792" spans="1:12" x14ac:dyDescent="0.35">
      <c r="A3792" s="1" t="s">
        <v>6440</v>
      </c>
      <c r="B3792" t="s">
        <v>6441</v>
      </c>
      <c r="C3792" t="s">
        <v>13</v>
      </c>
      <c r="D3792" t="s">
        <v>14</v>
      </c>
      <c r="E3792">
        <v>1</v>
      </c>
      <c r="F3792" s="2">
        <v>186.3</v>
      </c>
      <c r="G3792" s="3">
        <v>385</v>
      </c>
      <c r="H3792" s="3">
        <v>1.8630000000000002</v>
      </c>
      <c r="I3792" s="3">
        <v>8.7561</v>
      </c>
      <c r="J3792" s="3">
        <v>196.91910000000001</v>
      </c>
      <c r="K3792" s="3">
        <v>302.95246153846153</v>
      </c>
      <c r="L3792" s="4">
        <v>0.34999999999999992</v>
      </c>
    </row>
    <row r="3793" spans="1:12" x14ac:dyDescent="0.35">
      <c r="A3793" s="1" t="s">
        <v>6442</v>
      </c>
      <c r="B3793" t="s">
        <v>2657</v>
      </c>
      <c r="C3793" t="s">
        <v>13</v>
      </c>
      <c r="D3793" t="s">
        <v>14</v>
      </c>
      <c r="E3793">
        <v>1</v>
      </c>
      <c r="F3793" s="2">
        <v>1854.72</v>
      </c>
      <c r="G3793" s="3">
        <v>3825</v>
      </c>
      <c r="H3793" s="3">
        <v>18.5472</v>
      </c>
      <c r="I3793" s="3">
        <v>87.171840000000003</v>
      </c>
      <c r="J3793" s="3">
        <v>1960.43904</v>
      </c>
      <c r="K3793" s="3">
        <v>3016.0600615384615</v>
      </c>
      <c r="L3793" s="4">
        <v>0.35</v>
      </c>
    </row>
    <row r="3794" spans="1:12" x14ac:dyDescent="0.35">
      <c r="A3794" s="1" t="s">
        <v>6443</v>
      </c>
      <c r="B3794" t="s">
        <v>6444</v>
      </c>
      <c r="C3794" t="s">
        <v>363</v>
      </c>
      <c r="D3794" t="s">
        <v>364</v>
      </c>
      <c r="E3794">
        <v>1</v>
      </c>
      <c r="F3794" s="2">
        <v>3719</v>
      </c>
      <c r="G3794" s="3">
        <v>7669</v>
      </c>
      <c r="H3794" s="3">
        <v>37.19</v>
      </c>
      <c r="I3794" s="3">
        <v>174.79300000000001</v>
      </c>
      <c r="J3794" s="3">
        <v>3930.9830000000002</v>
      </c>
      <c r="K3794" s="3">
        <v>6047.666153846154</v>
      </c>
      <c r="L3794" s="4">
        <v>0.35</v>
      </c>
    </row>
    <row r="3795" spans="1:12" x14ac:dyDescent="0.35">
      <c r="A3795" s="1" t="s">
        <v>6445</v>
      </c>
      <c r="B3795" t="s">
        <v>2665</v>
      </c>
      <c r="C3795" t="s">
        <v>363</v>
      </c>
      <c r="D3795" t="s">
        <v>364</v>
      </c>
      <c r="E3795">
        <v>1</v>
      </c>
      <c r="F3795" s="2">
        <v>22449</v>
      </c>
      <c r="G3795" s="3">
        <v>46287</v>
      </c>
      <c r="H3795" s="3">
        <v>224.49</v>
      </c>
      <c r="I3795" s="3">
        <v>1055.1030000000001</v>
      </c>
      <c r="J3795" s="3">
        <v>23728.593000000001</v>
      </c>
      <c r="K3795" s="3">
        <v>36505.527692307689</v>
      </c>
      <c r="L3795" s="4">
        <v>0.34999999999999992</v>
      </c>
    </row>
    <row r="3796" spans="1:12" x14ac:dyDescent="0.35">
      <c r="A3796" s="1" t="s">
        <v>6446</v>
      </c>
      <c r="B3796" t="s">
        <v>6447</v>
      </c>
      <c r="C3796" t="s">
        <v>363</v>
      </c>
      <c r="D3796" t="s">
        <v>364</v>
      </c>
      <c r="E3796">
        <v>1</v>
      </c>
      <c r="F3796" s="2">
        <v>24179</v>
      </c>
      <c r="G3796" s="3">
        <v>49854</v>
      </c>
      <c r="H3796" s="3">
        <v>241.79</v>
      </c>
      <c r="I3796" s="3">
        <v>1136.413</v>
      </c>
      <c r="J3796" s="3">
        <v>25557.203000000001</v>
      </c>
      <c r="K3796" s="3">
        <v>39318.773846153847</v>
      </c>
      <c r="L3796" s="4">
        <v>0.35</v>
      </c>
    </row>
    <row r="3797" spans="1:12" x14ac:dyDescent="0.35">
      <c r="A3797" s="1" t="s">
        <v>6448</v>
      </c>
      <c r="B3797" t="s">
        <v>5200</v>
      </c>
      <c r="C3797" t="s">
        <v>363</v>
      </c>
      <c r="D3797" t="s">
        <v>364</v>
      </c>
      <c r="E3797">
        <v>1</v>
      </c>
      <c r="F3797" s="2">
        <v>14469</v>
      </c>
      <c r="G3797" s="3">
        <v>29833</v>
      </c>
      <c r="H3797" s="3">
        <v>144.69</v>
      </c>
      <c r="I3797" s="3">
        <v>680.04300000000001</v>
      </c>
      <c r="J3797" s="3">
        <v>15293.733</v>
      </c>
      <c r="K3797" s="3">
        <v>23528.82</v>
      </c>
      <c r="L3797" s="4">
        <v>0.35</v>
      </c>
    </row>
    <row r="3798" spans="1:12" x14ac:dyDescent="0.35">
      <c r="A3798" s="1" t="s">
        <v>6449</v>
      </c>
      <c r="B3798" t="s">
        <v>5200</v>
      </c>
      <c r="C3798" t="s">
        <v>363</v>
      </c>
      <c r="D3798" t="s">
        <v>364</v>
      </c>
      <c r="E3798">
        <v>1</v>
      </c>
      <c r="F3798" s="2">
        <v>14469</v>
      </c>
      <c r="G3798" s="3">
        <v>29833</v>
      </c>
      <c r="H3798" s="3">
        <v>144.69</v>
      </c>
      <c r="I3798" s="3">
        <v>680.04300000000001</v>
      </c>
      <c r="J3798" s="3">
        <v>15293.733</v>
      </c>
      <c r="K3798" s="3">
        <v>23528.82</v>
      </c>
      <c r="L3798" s="4">
        <v>0.35</v>
      </c>
    </row>
    <row r="3799" spans="1:12" x14ac:dyDescent="0.35">
      <c r="A3799" s="1" t="s">
        <v>6450</v>
      </c>
      <c r="B3799" t="s">
        <v>5202</v>
      </c>
      <c r="C3799" t="s">
        <v>363</v>
      </c>
      <c r="D3799" t="s">
        <v>364</v>
      </c>
      <c r="E3799">
        <v>1</v>
      </c>
      <c r="F3799" s="2">
        <v>15819</v>
      </c>
      <c r="G3799" s="3">
        <v>32617</v>
      </c>
      <c r="H3799" s="3">
        <v>158.19</v>
      </c>
      <c r="I3799" s="3">
        <v>743.49300000000005</v>
      </c>
      <c r="J3799" s="3">
        <v>16720.683000000001</v>
      </c>
      <c r="K3799" s="3">
        <v>25724.127692307691</v>
      </c>
      <c r="L3799" s="4">
        <v>0.34999999999999992</v>
      </c>
    </row>
    <row r="3800" spans="1:12" x14ac:dyDescent="0.35">
      <c r="A3800" s="1" t="s">
        <v>6451</v>
      </c>
      <c r="B3800" t="s">
        <v>5202</v>
      </c>
      <c r="C3800" t="s">
        <v>363</v>
      </c>
      <c r="D3800" t="s">
        <v>364</v>
      </c>
      <c r="E3800">
        <v>1</v>
      </c>
      <c r="F3800" s="2">
        <v>15819</v>
      </c>
      <c r="G3800" s="3">
        <v>32617</v>
      </c>
      <c r="H3800" s="3">
        <v>158.19</v>
      </c>
      <c r="I3800" s="3">
        <v>743.49300000000005</v>
      </c>
      <c r="J3800" s="3">
        <v>16720.683000000001</v>
      </c>
      <c r="K3800" s="3">
        <v>25724.127692307691</v>
      </c>
      <c r="L3800" s="4">
        <v>0.34999999999999992</v>
      </c>
    </row>
    <row r="3801" spans="1:12" x14ac:dyDescent="0.35">
      <c r="A3801" s="1" t="s">
        <v>6452</v>
      </c>
      <c r="B3801" t="s">
        <v>6453</v>
      </c>
      <c r="C3801" t="s">
        <v>363</v>
      </c>
      <c r="D3801" t="s">
        <v>364</v>
      </c>
      <c r="E3801">
        <v>1</v>
      </c>
      <c r="F3801" s="2">
        <v>1119</v>
      </c>
      <c r="G3801" s="3">
        <v>2308</v>
      </c>
      <c r="H3801" s="3">
        <v>11.19</v>
      </c>
      <c r="I3801" s="3">
        <v>52.593000000000004</v>
      </c>
      <c r="J3801" s="3">
        <v>1182.7830000000001</v>
      </c>
      <c r="K3801" s="3">
        <v>1819.666153846154</v>
      </c>
      <c r="L3801" s="4">
        <v>0.35</v>
      </c>
    </row>
    <row r="3802" spans="1:12" x14ac:dyDescent="0.35">
      <c r="A3802" s="1" t="s">
        <v>6454</v>
      </c>
      <c r="B3802" t="s">
        <v>2676</v>
      </c>
      <c r="C3802" t="s">
        <v>363</v>
      </c>
      <c r="D3802" t="s">
        <v>364</v>
      </c>
      <c r="E3802">
        <v>1</v>
      </c>
      <c r="F3802" s="2">
        <v>18499</v>
      </c>
      <c r="G3802" s="3">
        <v>38143</v>
      </c>
      <c r="H3802" s="3">
        <v>184.99</v>
      </c>
      <c r="I3802" s="3">
        <v>869.45299999999997</v>
      </c>
      <c r="J3802" s="3">
        <v>19553.443000000003</v>
      </c>
      <c r="K3802" s="3">
        <v>30082.220000000005</v>
      </c>
      <c r="L3802" s="4">
        <v>0.35000000000000003</v>
      </c>
    </row>
    <row r="3803" spans="1:12" x14ac:dyDescent="0.35">
      <c r="A3803" s="1" t="s">
        <v>6455</v>
      </c>
      <c r="B3803" t="s">
        <v>2678</v>
      </c>
      <c r="C3803" t="s">
        <v>363</v>
      </c>
      <c r="D3803" t="s">
        <v>364</v>
      </c>
      <c r="E3803">
        <v>1</v>
      </c>
      <c r="F3803" s="2">
        <v>19649</v>
      </c>
      <c r="G3803" s="3">
        <v>40514</v>
      </c>
      <c r="H3803" s="3">
        <v>196.49</v>
      </c>
      <c r="I3803" s="3">
        <v>923.50300000000004</v>
      </c>
      <c r="J3803" s="3">
        <v>20768.993000000002</v>
      </c>
      <c r="K3803" s="3">
        <v>31952.296923076927</v>
      </c>
      <c r="L3803" s="4">
        <v>0.35000000000000003</v>
      </c>
    </row>
    <row r="3804" spans="1:12" x14ac:dyDescent="0.35">
      <c r="A3804" s="1" t="s">
        <v>6456</v>
      </c>
      <c r="B3804" t="s">
        <v>4006</v>
      </c>
      <c r="C3804" t="s">
        <v>363</v>
      </c>
      <c r="D3804" t="s">
        <v>364</v>
      </c>
      <c r="E3804">
        <v>1</v>
      </c>
      <c r="F3804" s="2">
        <v>15839</v>
      </c>
      <c r="G3804" s="3">
        <v>32658</v>
      </c>
      <c r="H3804" s="3">
        <v>158.39000000000001</v>
      </c>
      <c r="I3804" s="3">
        <v>744.43299999999999</v>
      </c>
      <c r="J3804" s="3">
        <v>16741.823</v>
      </c>
      <c r="K3804" s="3">
        <v>25756.650769230768</v>
      </c>
      <c r="L3804" s="4">
        <v>0.35</v>
      </c>
    </row>
    <row r="3805" spans="1:12" x14ac:dyDescent="0.35">
      <c r="A3805" s="1" t="s">
        <v>6457</v>
      </c>
      <c r="B3805" t="s">
        <v>4011</v>
      </c>
      <c r="C3805" t="s">
        <v>363</v>
      </c>
      <c r="D3805" t="s">
        <v>364</v>
      </c>
      <c r="E3805">
        <v>1</v>
      </c>
      <c r="F3805" s="2">
        <v>4945.05</v>
      </c>
      <c r="G3805" s="3">
        <v>12104.668</v>
      </c>
      <c r="H3805" s="3">
        <v>49.450500000000005</v>
      </c>
      <c r="I3805" s="3">
        <v>232.41735</v>
      </c>
      <c r="J3805" s="3">
        <v>5226.9178499999998</v>
      </c>
      <c r="K3805" s="3">
        <v>8041.4120769230767</v>
      </c>
      <c r="L3805" s="4">
        <v>0.35000000000000003</v>
      </c>
    </row>
    <row r="3806" spans="1:12" x14ac:dyDescent="0.35">
      <c r="A3806" s="1" t="s">
        <v>6458</v>
      </c>
      <c r="B3806" t="s">
        <v>6459</v>
      </c>
      <c r="C3806" t="s">
        <v>13</v>
      </c>
      <c r="D3806" t="s">
        <v>14</v>
      </c>
      <c r="E3806">
        <v>1</v>
      </c>
      <c r="F3806" s="2">
        <v>226.8</v>
      </c>
      <c r="G3806" s="3">
        <v>468</v>
      </c>
      <c r="H3806" s="3">
        <v>2.2680000000000002</v>
      </c>
      <c r="I3806" s="3">
        <v>10.659600000000001</v>
      </c>
      <c r="J3806" s="3">
        <v>239.72760000000002</v>
      </c>
      <c r="K3806" s="3">
        <v>368.81169230769234</v>
      </c>
      <c r="L3806" s="4">
        <v>0.35</v>
      </c>
    </row>
    <row r="3807" spans="1:12" x14ac:dyDescent="0.35">
      <c r="A3807" s="1" t="s">
        <v>6460</v>
      </c>
      <c r="B3807" t="s">
        <v>6461</v>
      </c>
      <c r="C3807" t="s">
        <v>13</v>
      </c>
      <c r="D3807" t="s">
        <v>14</v>
      </c>
      <c r="E3807">
        <v>1</v>
      </c>
      <c r="F3807" s="2">
        <v>1584.9</v>
      </c>
      <c r="G3807" s="3">
        <v>3268</v>
      </c>
      <c r="H3807" s="3">
        <v>15.849000000000002</v>
      </c>
      <c r="I3807" s="3">
        <v>74.490300000000005</v>
      </c>
      <c r="J3807" s="3">
        <v>1675.2393</v>
      </c>
      <c r="K3807" s="3">
        <v>2577.2912307692304</v>
      </c>
      <c r="L3807" s="4">
        <v>0.34999999999999992</v>
      </c>
    </row>
    <row r="3808" spans="1:12" x14ac:dyDescent="0.35">
      <c r="A3808" s="1" t="s">
        <v>6462</v>
      </c>
      <c r="B3808" t="s">
        <v>6463</v>
      </c>
      <c r="C3808" t="s">
        <v>34</v>
      </c>
      <c r="D3808" t="s">
        <v>35</v>
      </c>
      <c r="E3808">
        <v>1</v>
      </c>
      <c r="F3808" s="2">
        <v>1346.95</v>
      </c>
      <c r="G3808" s="3">
        <v>2778</v>
      </c>
      <c r="H3808" s="3">
        <v>13.4695</v>
      </c>
      <c r="I3808" s="3">
        <v>63.306650000000005</v>
      </c>
      <c r="J3808" s="3">
        <v>1423.72615</v>
      </c>
      <c r="K3808" s="3">
        <v>2190.3479230769231</v>
      </c>
      <c r="L3808" s="4">
        <v>0.35000000000000003</v>
      </c>
    </row>
    <row r="3809" spans="1:12" x14ac:dyDescent="0.35">
      <c r="A3809" s="1" t="s">
        <v>6464</v>
      </c>
      <c r="B3809" t="s">
        <v>6465</v>
      </c>
      <c r="C3809" t="s">
        <v>13</v>
      </c>
      <c r="D3809" t="s">
        <v>14</v>
      </c>
      <c r="E3809">
        <v>1</v>
      </c>
      <c r="F3809" s="2">
        <v>186.27</v>
      </c>
      <c r="G3809" s="3">
        <v>407.11</v>
      </c>
      <c r="H3809" s="3">
        <v>1.8627000000000002</v>
      </c>
      <c r="I3809" s="3">
        <v>8.7546900000000001</v>
      </c>
      <c r="J3809" s="3">
        <v>196.88739000000001</v>
      </c>
      <c r="K3809" s="3">
        <v>302.90367692307694</v>
      </c>
      <c r="L3809" s="4">
        <v>0.35000000000000003</v>
      </c>
    </row>
    <row r="3810" spans="1:12" x14ac:dyDescent="0.35">
      <c r="A3810" s="1" t="s">
        <v>6466</v>
      </c>
      <c r="B3810" t="s">
        <v>6467</v>
      </c>
      <c r="C3810" t="s">
        <v>34</v>
      </c>
      <c r="D3810" t="s">
        <v>35</v>
      </c>
      <c r="E3810">
        <v>1</v>
      </c>
      <c r="F3810" s="2">
        <v>124.95</v>
      </c>
      <c r="G3810" s="3">
        <v>305.86079999999998</v>
      </c>
      <c r="H3810" s="3">
        <v>1.2495000000000001</v>
      </c>
      <c r="I3810" s="3">
        <v>5.8726500000000001</v>
      </c>
      <c r="J3810" s="3">
        <v>132.07214999999999</v>
      </c>
      <c r="K3810" s="3">
        <v>203.18792307692306</v>
      </c>
      <c r="L3810" s="4">
        <v>0.35</v>
      </c>
    </row>
    <row r="3811" spans="1:12" x14ac:dyDescent="0.35">
      <c r="A3811" s="1" t="s">
        <v>6468</v>
      </c>
      <c r="B3811" t="s">
        <v>2748</v>
      </c>
      <c r="C3811" t="s">
        <v>34</v>
      </c>
      <c r="D3811" t="s">
        <v>35</v>
      </c>
      <c r="E3811">
        <v>1</v>
      </c>
      <c r="F3811" s="2">
        <v>2730.5</v>
      </c>
      <c r="G3811" s="3">
        <v>6683.8127999999997</v>
      </c>
      <c r="H3811" s="3">
        <v>27.305</v>
      </c>
      <c r="I3811" s="3">
        <v>128.33349999999999</v>
      </c>
      <c r="J3811" s="3">
        <v>2886.1385</v>
      </c>
      <c r="K3811" s="3">
        <v>4440.2130769230771</v>
      </c>
      <c r="L3811" s="4">
        <v>0.35000000000000003</v>
      </c>
    </row>
    <row r="3812" spans="1:12" x14ac:dyDescent="0.35">
      <c r="A3812" s="1" t="s">
        <v>6469</v>
      </c>
      <c r="B3812" t="s">
        <v>2746</v>
      </c>
      <c r="C3812" t="s">
        <v>34</v>
      </c>
      <c r="D3812" t="s">
        <v>35</v>
      </c>
      <c r="E3812">
        <v>1</v>
      </c>
      <c r="F3812" s="2">
        <v>2498.3000000000002</v>
      </c>
      <c r="G3812" s="3">
        <v>6115.424</v>
      </c>
      <c r="H3812" s="3">
        <v>24.983000000000004</v>
      </c>
      <c r="I3812" s="3">
        <v>117.42010000000001</v>
      </c>
      <c r="J3812" s="3">
        <v>2640.7031000000002</v>
      </c>
      <c r="K3812" s="3">
        <v>4062.6201538461542</v>
      </c>
      <c r="L3812" s="4">
        <v>0.35000000000000003</v>
      </c>
    </row>
    <row r="3813" spans="1:12" x14ac:dyDescent="0.35">
      <c r="A3813" s="1" t="s">
        <v>6470</v>
      </c>
      <c r="B3813" t="s">
        <v>5297</v>
      </c>
      <c r="C3813" t="s">
        <v>34</v>
      </c>
      <c r="D3813" t="s">
        <v>35</v>
      </c>
      <c r="E3813">
        <v>1</v>
      </c>
      <c r="F3813" s="2">
        <v>2730.5</v>
      </c>
      <c r="G3813" s="3">
        <v>6683.8127999999997</v>
      </c>
      <c r="H3813" s="3">
        <v>27.305</v>
      </c>
      <c r="I3813" s="3">
        <v>128.33349999999999</v>
      </c>
      <c r="J3813" s="3">
        <v>2886.1385</v>
      </c>
      <c r="K3813" s="3">
        <v>4440.2130769230771</v>
      </c>
      <c r="L3813" s="4">
        <v>0.35000000000000003</v>
      </c>
    </row>
    <row r="3814" spans="1:12" x14ac:dyDescent="0.35">
      <c r="A3814" s="1" t="s">
        <v>6471</v>
      </c>
      <c r="B3814" t="s">
        <v>5297</v>
      </c>
      <c r="C3814" t="s">
        <v>34</v>
      </c>
      <c r="D3814" t="s">
        <v>35</v>
      </c>
      <c r="E3814">
        <v>1</v>
      </c>
      <c r="F3814" s="2">
        <v>2911.1</v>
      </c>
      <c r="G3814" s="3">
        <v>7125.8879999999999</v>
      </c>
      <c r="H3814" s="3">
        <v>29.111000000000001</v>
      </c>
      <c r="I3814" s="3">
        <v>136.82169999999999</v>
      </c>
      <c r="J3814" s="3">
        <v>3077.0326999999997</v>
      </c>
      <c r="K3814" s="3">
        <v>4733.8964615384612</v>
      </c>
      <c r="L3814" s="4">
        <v>0.35</v>
      </c>
    </row>
    <row r="3815" spans="1:12" x14ac:dyDescent="0.35">
      <c r="A3815" s="1" t="s">
        <v>6472</v>
      </c>
      <c r="B3815" t="s">
        <v>2748</v>
      </c>
      <c r="C3815" t="s">
        <v>34</v>
      </c>
      <c r="D3815" t="s">
        <v>35</v>
      </c>
      <c r="E3815">
        <v>1</v>
      </c>
      <c r="F3815" s="2">
        <v>3091.7</v>
      </c>
      <c r="G3815" s="3">
        <v>7567.9744000000001</v>
      </c>
      <c r="H3815" s="3">
        <v>30.916999999999998</v>
      </c>
      <c r="I3815" s="3">
        <v>145.3099</v>
      </c>
      <c r="J3815" s="3">
        <v>3267.9268999999999</v>
      </c>
      <c r="K3815" s="3">
        <v>5027.5798461538461</v>
      </c>
      <c r="L3815" s="4">
        <v>0.35000000000000003</v>
      </c>
    </row>
    <row r="3816" spans="1:12" x14ac:dyDescent="0.35">
      <c r="A3816" s="1" t="s">
        <v>6473</v>
      </c>
      <c r="B3816" t="s">
        <v>5297</v>
      </c>
      <c r="C3816" t="s">
        <v>34</v>
      </c>
      <c r="D3816" t="s">
        <v>35</v>
      </c>
      <c r="E3816">
        <v>1</v>
      </c>
      <c r="F3816" s="2">
        <v>4102.2</v>
      </c>
      <c r="G3816" s="3">
        <v>10041.504999999999</v>
      </c>
      <c r="H3816" s="3">
        <v>41.021999999999998</v>
      </c>
      <c r="I3816" s="3">
        <v>192.80339999999998</v>
      </c>
      <c r="J3816" s="3">
        <v>4336.0253999999995</v>
      </c>
      <c r="K3816" s="3">
        <v>6670.8083076923067</v>
      </c>
      <c r="L3816" s="4">
        <v>0.35</v>
      </c>
    </row>
    <row r="3817" spans="1:12" x14ac:dyDescent="0.35">
      <c r="A3817" s="1" t="s">
        <v>6474</v>
      </c>
      <c r="B3817" t="s">
        <v>6475</v>
      </c>
      <c r="C3817" t="s">
        <v>13</v>
      </c>
      <c r="D3817" t="s">
        <v>14</v>
      </c>
      <c r="E3817">
        <v>1</v>
      </c>
      <c r="F3817" s="2">
        <v>621.88</v>
      </c>
      <c r="G3817" s="3">
        <v>1522.26</v>
      </c>
      <c r="H3817" s="3">
        <v>6.2187999999999999</v>
      </c>
      <c r="I3817" s="3">
        <v>29.228359999999999</v>
      </c>
      <c r="J3817" s="3">
        <v>657.32715999999994</v>
      </c>
      <c r="K3817" s="3">
        <v>1011.2725538461538</v>
      </c>
      <c r="L3817" s="4">
        <v>0.35000000000000003</v>
      </c>
    </row>
    <row r="3818" spans="1:12" x14ac:dyDescent="0.35">
      <c r="A3818" s="1" t="s">
        <v>6476</v>
      </c>
      <c r="B3818" t="s">
        <v>6477</v>
      </c>
      <c r="C3818" t="s">
        <v>13</v>
      </c>
      <c r="D3818" t="s">
        <v>14</v>
      </c>
      <c r="E3818">
        <v>1</v>
      </c>
      <c r="F3818" s="2">
        <v>809.38</v>
      </c>
      <c r="G3818" s="3">
        <v>1981.22</v>
      </c>
      <c r="H3818" s="3">
        <v>8.0937999999999999</v>
      </c>
      <c r="I3818" s="3">
        <v>38.040860000000002</v>
      </c>
      <c r="J3818" s="3">
        <v>855.51465999999994</v>
      </c>
      <c r="K3818" s="3">
        <v>1316.1763999999998</v>
      </c>
      <c r="L3818" s="4">
        <v>0.35</v>
      </c>
    </row>
    <row r="3819" spans="1:12" x14ac:dyDescent="0.35">
      <c r="A3819" s="1" t="s">
        <v>6478</v>
      </c>
      <c r="B3819" t="s">
        <v>6479</v>
      </c>
      <c r="C3819" t="s">
        <v>1441</v>
      </c>
      <c r="D3819" t="s">
        <v>1442</v>
      </c>
      <c r="E3819">
        <v>1</v>
      </c>
      <c r="F3819" s="2">
        <v>1.125</v>
      </c>
      <c r="G3819" s="3">
        <v>2.7551999999999999</v>
      </c>
      <c r="H3819" s="3">
        <v>1.125E-2</v>
      </c>
      <c r="I3819" s="3">
        <v>5.2874999999999998E-2</v>
      </c>
      <c r="J3819" s="3">
        <v>1.189125</v>
      </c>
      <c r="K3819" s="3">
        <v>1.8294230769230768</v>
      </c>
      <c r="L3819" s="4">
        <v>0.35</v>
      </c>
    </row>
    <row r="3820" spans="1:12" x14ac:dyDescent="0.35">
      <c r="A3820" s="1" t="s">
        <v>6480</v>
      </c>
      <c r="B3820" t="s">
        <v>6481</v>
      </c>
      <c r="C3820" t="s">
        <v>1441</v>
      </c>
      <c r="D3820" t="s">
        <v>1442</v>
      </c>
      <c r="E3820">
        <v>1</v>
      </c>
      <c r="F3820" s="2">
        <v>5.25</v>
      </c>
      <c r="G3820" s="3">
        <v>12.846399999999999</v>
      </c>
      <c r="H3820" s="3">
        <v>5.2499999999999998E-2</v>
      </c>
      <c r="I3820" s="3">
        <v>0.24675</v>
      </c>
      <c r="J3820" s="3">
        <v>5.5492499999999998</v>
      </c>
      <c r="K3820" s="3">
        <v>8.5373076923076923</v>
      </c>
      <c r="L3820" s="4">
        <v>0.35000000000000003</v>
      </c>
    </row>
    <row r="3821" spans="1:12" x14ac:dyDescent="0.35">
      <c r="A3821" s="1" t="s">
        <v>6482</v>
      </c>
      <c r="B3821" t="s">
        <v>6483</v>
      </c>
      <c r="C3821" t="s">
        <v>1467</v>
      </c>
      <c r="D3821" t="s">
        <v>1468</v>
      </c>
      <c r="E3821">
        <v>1</v>
      </c>
      <c r="F3821" s="2">
        <v>243.65</v>
      </c>
      <c r="G3821" s="3">
        <v>964.20799999999997</v>
      </c>
      <c r="H3821" s="3">
        <v>2.4365000000000001</v>
      </c>
      <c r="I3821" s="3">
        <v>11.451550000000001</v>
      </c>
      <c r="J3821" s="3">
        <v>257.53805</v>
      </c>
      <c r="K3821" s="3">
        <v>396.21238461538462</v>
      </c>
      <c r="L3821" s="4">
        <v>0.35000000000000003</v>
      </c>
    </row>
    <row r="3822" spans="1:12" x14ac:dyDescent="0.35">
      <c r="A3822" s="1" t="s">
        <v>6484</v>
      </c>
      <c r="B3822" t="s">
        <v>6485</v>
      </c>
      <c r="C3822" t="s">
        <v>13</v>
      </c>
      <c r="D3822" t="s">
        <v>14</v>
      </c>
      <c r="E3822">
        <v>1</v>
      </c>
      <c r="F3822" s="2">
        <v>2.73</v>
      </c>
      <c r="G3822" s="3">
        <v>7.84</v>
      </c>
      <c r="H3822" s="3">
        <v>2.7300000000000001E-2</v>
      </c>
      <c r="I3822" s="3">
        <v>0.12831000000000001</v>
      </c>
      <c r="J3822" s="3">
        <v>2.8856099999999998</v>
      </c>
      <c r="K3822" s="3">
        <v>4.4393999999999991</v>
      </c>
      <c r="L3822" s="4">
        <v>0.34999999999999992</v>
      </c>
    </row>
    <row r="3823" spans="1:12" x14ac:dyDescent="0.35">
      <c r="A3823" s="1" t="s">
        <v>6486</v>
      </c>
      <c r="B3823" t="s">
        <v>6487</v>
      </c>
      <c r="C3823" t="s">
        <v>13</v>
      </c>
      <c r="D3823" t="s">
        <v>14</v>
      </c>
      <c r="E3823">
        <v>1</v>
      </c>
      <c r="F3823" s="2">
        <v>19.46</v>
      </c>
      <c r="G3823" s="3">
        <v>54.88</v>
      </c>
      <c r="H3823" s="3">
        <v>0.19460000000000002</v>
      </c>
      <c r="I3823" s="3">
        <v>0.91461999999999999</v>
      </c>
      <c r="J3823" s="3">
        <v>20.569220000000001</v>
      </c>
      <c r="K3823" s="3">
        <v>31.644953846153847</v>
      </c>
      <c r="L3823" s="4">
        <v>0.35</v>
      </c>
    </row>
    <row r="3824" spans="1:12" x14ac:dyDescent="0.35">
      <c r="A3824" s="1" t="s">
        <v>6488</v>
      </c>
      <c r="B3824" t="s">
        <v>6489</v>
      </c>
      <c r="C3824" t="s">
        <v>34</v>
      </c>
      <c r="D3824" t="s">
        <v>35</v>
      </c>
      <c r="E3824">
        <v>1</v>
      </c>
      <c r="F3824" s="2">
        <v>737.1</v>
      </c>
      <c r="G3824" s="3">
        <v>1520</v>
      </c>
      <c r="H3824" s="3">
        <v>7.3710000000000004</v>
      </c>
      <c r="I3824" s="3">
        <v>34.643700000000003</v>
      </c>
      <c r="J3824" s="3">
        <v>779.11469999999997</v>
      </c>
      <c r="K3824" s="3">
        <v>1198.6379999999999</v>
      </c>
      <c r="L3824" s="4">
        <v>0.35</v>
      </c>
    </row>
    <row r="3825" spans="1:12" x14ac:dyDescent="0.35">
      <c r="A3825" s="1" t="s">
        <v>6490</v>
      </c>
      <c r="B3825" t="s">
        <v>6491</v>
      </c>
      <c r="C3825" t="s">
        <v>34</v>
      </c>
      <c r="D3825" t="s">
        <v>35</v>
      </c>
      <c r="E3825">
        <v>1</v>
      </c>
      <c r="F3825" s="2">
        <v>12.23</v>
      </c>
      <c r="G3825" s="3">
        <v>29.9376</v>
      </c>
      <c r="H3825" s="3">
        <v>0.12230000000000001</v>
      </c>
      <c r="I3825" s="3">
        <v>0.57481000000000004</v>
      </c>
      <c r="J3825" s="3">
        <v>12.927109999999999</v>
      </c>
      <c r="K3825" s="3">
        <v>19.887861538461536</v>
      </c>
      <c r="L3825" s="4">
        <v>0.35</v>
      </c>
    </row>
    <row r="3826" spans="1:12" x14ac:dyDescent="0.35">
      <c r="A3826" s="1" t="s">
        <v>6492</v>
      </c>
      <c r="B3826" t="s">
        <v>6493</v>
      </c>
      <c r="C3826" t="s">
        <v>34</v>
      </c>
      <c r="D3826" t="s">
        <v>35</v>
      </c>
      <c r="E3826">
        <v>1</v>
      </c>
      <c r="F3826" s="2">
        <v>5.79</v>
      </c>
      <c r="G3826" s="3">
        <v>14.167999999999999</v>
      </c>
      <c r="H3826" s="3">
        <v>5.79E-2</v>
      </c>
      <c r="I3826" s="3">
        <v>0.27212999999999998</v>
      </c>
      <c r="J3826" s="3">
        <v>6.1200299999999999</v>
      </c>
      <c r="K3826" s="3">
        <v>9.4154307692307686</v>
      </c>
      <c r="L3826" s="4">
        <v>0.35</v>
      </c>
    </row>
    <row r="3827" spans="1:12" x14ac:dyDescent="0.35">
      <c r="A3827" s="1" t="s">
        <v>6494</v>
      </c>
      <c r="B3827" t="s">
        <v>6495</v>
      </c>
      <c r="C3827" t="s">
        <v>13</v>
      </c>
      <c r="D3827" t="s">
        <v>14</v>
      </c>
      <c r="E3827">
        <v>1</v>
      </c>
      <c r="F3827" s="2">
        <v>270.2</v>
      </c>
      <c r="G3827" s="3">
        <v>558</v>
      </c>
      <c r="H3827" s="3">
        <v>2.702</v>
      </c>
      <c r="I3827" s="3">
        <v>12.699399999999999</v>
      </c>
      <c r="J3827" s="3">
        <v>285.60140000000001</v>
      </c>
      <c r="K3827" s="3">
        <v>439.38676923076923</v>
      </c>
      <c r="L3827" s="4">
        <v>0.35</v>
      </c>
    </row>
    <row r="3828" spans="1:12" x14ac:dyDescent="0.35">
      <c r="A3828" s="1" t="s">
        <v>6496</v>
      </c>
      <c r="B3828" t="s">
        <v>6497</v>
      </c>
      <c r="C3828" t="s">
        <v>13</v>
      </c>
      <c r="D3828" t="s">
        <v>14</v>
      </c>
      <c r="E3828">
        <v>1</v>
      </c>
      <c r="F3828" s="2">
        <v>154.69999999999999</v>
      </c>
      <c r="G3828" s="3">
        <v>378.6832</v>
      </c>
      <c r="H3828" s="3">
        <v>1.5469999999999999</v>
      </c>
      <c r="I3828" s="3">
        <v>7.2708999999999993</v>
      </c>
      <c r="J3828" s="3">
        <v>163.5179</v>
      </c>
      <c r="K3828" s="3">
        <v>251.56599999999997</v>
      </c>
      <c r="L3828" s="4">
        <v>0.34999999999999992</v>
      </c>
    </row>
    <row r="3829" spans="1:12" x14ac:dyDescent="0.35">
      <c r="A3829" s="1" t="s">
        <v>6498</v>
      </c>
      <c r="B3829" t="s">
        <v>6499</v>
      </c>
      <c r="C3829" t="s">
        <v>13</v>
      </c>
      <c r="D3829" t="s">
        <v>14</v>
      </c>
      <c r="E3829">
        <v>1</v>
      </c>
      <c r="F3829" s="2">
        <v>319.89999999999998</v>
      </c>
      <c r="G3829" s="3">
        <v>783.05920000000003</v>
      </c>
      <c r="H3829" s="3">
        <v>3.1989999999999998</v>
      </c>
      <c r="I3829" s="3">
        <v>15.035299999999999</v>
      </c>
      <c r="J3829" s="3">
        <v>338.1343</v>
      </c>
      <c r="K3829" s="3">
        <v>520.20661538461536</v>
      </c>
      <c r="L3829" s="4">
        <v>0.35</v>
      </c>
    </row>
    <row r="3830" spans="1:12" x14ac:dyDescent="0.35">
      <c r="A3830" s="1" t="s">
        <v>6500</v>
      </c>
      <c r="B3830" t="s">
        <v>6501</v>
      </c>
      <c r="C3830" t="s">
        <v>13</v>
      </c>
      <c r="D3830" t="s">
        <v>14</v>
      </c>
      <c r="E3830">
        <v>1</v>
      </c>
      <c r="F3830" s="2">
        <v>247.1</v>
      </c>
      <c r="G3830" s="3">
        <v>604.85599999999999</v>
      </c>
      <c r="H3830" s="3">
        <v>2.4710000000000001</v>
      </c>
      <c r="I3830" s="3">
        <v>11.6137</v>
      </c>
      <c r="J3830" s="3">
        <v>261.18470000000002</v>
      </c>
      <c r="K3830" s="3">
        <v>401.8226153846154</v>
      </c>
      <c r="L3830" s="4">
        <v>0.35</v>
      </c>
    </row>
    <row r="3831" spans="1:12" x14ac:dyDescent="0.35">
      <c r="A3831" s="1" t="s">
        <v>6502</v>
      </c>
      <c r="B3831" t="s">
        <v>2752</v>
      </c>
      <c r="C3831" t="s">
        <v>34</v>
      </c>
      <c r="D3831" t="s">
        <v>35</v>
      </c>
      <c r="E3831">
        <v>1</v>
      </c>
      <c r="F3831" s="2">
        <v>1659.8</v>
      </c>
      <c r="G3831" s="3">
        <v>4062.9119999999998</v>
      </c>
      <c r="H3831" s="3">
        <v>16.597999999999999</v>
      </c>
      <c r="I3831" s="3">
        <v>78.010599999999997</v>
      </c>
      <c r="J3831" s="3">
        <v>1754.4086</v>
      </c>
      <c r="K3831" s="3">
        <v>2699.0901538461535</v>
      </c>
      <c r="L3831" s="4">
        <v>0.34999999999999992</v>
      </c>
    </row>
    <row r="3832" spans="1:12" x14ac:dyDescent="0.35">
      <c r="A3832" s="1" t="s">
        <v>6503</v>
      </c>
      <c r="B3832" t="s">
        <v>6504</v>
      </c>
      <c r="C3832" t="s">
        <v>34</v>
      </c>
      <c r="D3832" t="s">
        <v>35</v>
      </c>
      <c r="E3832">
        <v>1</v>
      </c>
      <c r="F3832" s="2">
        <v>82.45</v>
      </c>
      <c r="G3832" s="3">
        <v>201.82</v>
      </c>
      <c r="H3832" s="3">
        <v>0.82450000000000001</v>
      </c>
      <c r="I3832" s="3">
        <v>3.8751500000000001</v>
      </c>
      <c r="J3832" s="3">
        <v>87.149650000000008</v>
      </c>
      <c r="K3832" s="3">
        <v>134.07638461538463</v>
      </c>
      <c r="L3832" s="4">
        <v>0.35</v>
      </c>
    </row>
    <row r="3833" spans="1:12" x14ac:dyDescent="0.35">
      <c r="A3833" s="1" t="s">
        <v>6505</v>
      </c>
      <c r="B3833" t="s">
        <v>4055</v>
      </c>
      <c r="C3833" t="s">
        <v>13</v>
      </c>
      <c r="D3833" t="s">
        <v>14</v>
      </c>
      <c r="E3833">
        <v>1</v>
      </c>
      <c r="F3833" s="2">
        <v>2271.36</v>
      </c>
      <c r="G3833" s="3">
        <v>8988.5264000000006</v>
      </c>
      <c r="H3833" s="3">
        <v>22.713600000000003</v>
      </c>
      <c r="I3833" s="3">
        <v>106.75392000000001</v>
      </c>
      <c r="J3833" s="3">
        <v>2400.8275200000003</v>
      </c>
      <c r="K3833" s="3">
        <v>3693.5808000000002</v>
      </c>
      <c r="L3833" s="4">
        <v>0.35</v>
      </c>
    </row>
    <row r="3834" spans="1:12" x14ac:dyDescent="0.35">
      <c r="A3834" s="1" t="s">
        <v>6506</v>
      </c>
      <c r="B3834" t="s">
        <v>6507</v>
      </c>
      <c r="C3834" t="s">
        <v>13</v>
      </c>
      <c r="D3834" t="s">
        <v>14</v>
      </c>
      <c r="E3834">
        <v>1</v>
      </c>
      <c r="F3834" s="2">
        <v>533.4</v>
      </c>
      <c r="G3834" s="3">
        <v>1305.6736000000001</v>
      </c>
      <c r="H3834" s="3">
        <v>5.3339999999999996</v>
      </c>
      <c r="I3834" s="3">
        <v>25.069800000000001</v>
      </c>
      <c r="J3834" s="3">
        <v>563.80379999999991</v>
      </c>
      <c r="K3834" s="3">
        <v>867.39046153846141</v>
      </c>
      <c r="L3834" s="4">
        <v>0.35000000000000003</v>
      </c>
    </row>
    <row r="3835" spans="1:12" x14ac:dyDescent="0.35">
      <c r="A3835" s="1" t="s">
        <v>6508</v>
      </c>
      <c r="B3835" t="s">
        <v>6509</v>
      </c>
      <c r="C3835" t="s">
        <v>13</v>
      </c>
      <c r="D3835" t="s">
        <v>14</v>
      </c>
      <c r="E3835">
        <v>1</v>
      </c>
      <c r="F3835" s="2">
        <v>352.1</v>
      </c>
      <c r="G3835" s="3">
        <v>861.88480000000004</v>
      </c>
      <c r="H3835" s="3">
        <v>3.5210000000000004</v>
      </c>
      <c r="I3835" s="3">
        <v>16.5487</v>
      </c>
      <c r="J3835" s="3">
        <v>372.16970000000003</v>
      </c>
      <c r="K3835" s="3">
        <v>572.56876923076925</v>
      </c>
      <c r="L3835" s="4">
        <v>0.35</v>
      </c>
    </row>
    <row r="3836" spans="1:12" x14ac:dyDescent="0.35">
      <c r="A3836" s="1" t="s">
        <v>6510</v>
      </c>
      <c r="B3836" t="s">
        <v>6511</v>
      </c>
      <c r="C3836" t="s">
        <v>13</v>
      </c>
      <c r="D3836" t="s">
        <v>14</v>
      </c>
      <c r="E3836">
        <v>1</v>
      </c>
      <c r="F3836" s="2">
        <v>261.8</v>
      </c>
      <c r="G3836" s="3">
        <v>640.84159999999997</v>
      </c>
      <c r="H3836" s="3">
        <v>2.6180000000000003</v>
      </c>
      <c r="I3836" s="3">
        <v>12.304600000000001</v>
      </c>
      <c r="J3836" s="3">
        <v>276.7226</v>
      </c>
      <c r="K3836" s="3">
        <v>425.72707692307694</v>
      </c>
      <c r="L3836" s="4">
        <v>0.35000000000000003</v>
      </c>
    </row>
    <row r="3837" spans="1:12" x14ac:dyDescent="0.35">
      <c r="A3837" s="1" t="s">
        <v>6512</v>
      </c>
      <c r="B3837" t="s">
        <v>6513</v>
      </c>
      <c r="C3837" t="s">
        <v>13</v>
      </c>
      <c r="D3837" t="s">
        <v>14</v>
      </c>
      <c r="E3837">
        <v>1</v>
      </c>
      <c r="F3837" s="2">
        <v>422.8</v>
      </c>
      <c r="G3837" s="3">
        <v>1034.9472000000001</v>
      </c>
      <c r="H3837" s="3">
        <v>4.2279999999999998</v>
      </c>
      <c r="I3837" s="3">
        <v>19.871600000000001</v>
      </c>
      <c r="J3837" s="3">
        <v>446.89960000000002</v>
      </c>
      <c r="K3837" s="3">
        <v>687.5378461538462</v>
      </c>
      <c r="L3837" s="4">
        <v>0.35000000000000003</v>
      </c>
    </row>
    <row r="3838" spans="1:12" x14ac:dyDescent="0.35">
      <c r="A3838" s="1" t="s">
        <v>6514</v>
      </c>
      <c r="B3838" t="s">
        <v>6515</v>
      </c>
      <c r="C3838" t="s">
        <v>13</v>
      </c>
      <c r="D3838" t="s">
        <v>14</v>
      </c>
      <c r="E3838">
        <v>1</v>
      </c>
      <c r="F3838" s="2">
        <v>337.4</v>
      </c>
      <c r="G3838" s="3">
        <v>696</v>
      </c>
      <c r="H3838" s="3">
        <v>3.3739999999999997</v>
      </c>
      <c r="I3838" s="3">
        <v>15.857799999999999</v>
      </c>
      <c r="J3838" s="3">
        <v>356.6318</v>
      </c>
      <c r="K3838" s="3">
        <v>548.66430769230772</v>
      </c>
      <c r="L3838" s="4">
        <v>0.35000000000000003</v>
      </c>
    </row>
    <row r="3839" spans="1:12" x14ac:dyDescent="0.35">
      <c r="A3839" s="1" t="s">
        <v>6516</v>
      </c>
      <c r="B3839" t="s">
        <v>6517</v>
      </c>
      <c r="C3839" t="s">
        <v>13</v>
      </c>
      <c r="D3839" t="s">
        <v>14</v>
      </c>
      <c r="E3839">
        <v>1</v>
      </c>
      <c r="F3839" s="2">
        <v>1196.3</v>
      </c>
      <c r="G3839" s="3">
        <v>2928.3407999999999</v>
      </c>
      <c r="H3839" s="3">
        <v>11.962999999999999</v>
      </c>
      <c r="I3839" s="3">
        <v>56.226099999999995</v>
      </c>
      <c r="J3839" s="3">
        <v>1264.4891</v>
      </c>
      <c r="K3839" s="3">
        <v>1945.3678461538461</v>
      </c>
      <c r="L3839" s="4">
        <v>0.35</v>
      </c>
    </row>
    <row r="3840" spans="1:12" x14ac:dyDescent="0.35">
      <c r="A3840" s="1" t="s">
        <v>6518</v>
      </c>
      <c r="B3840" t="s">
        <v>6519</v>
      </c>
      <c r="C3840" t="s">
        <v>13</v>
      </c>
      <c r="D3840" t="s">
        <v>14</v>
      </c>
      <c r="E3840">
        <v>1</v>
      </c>
      <c r="F3840" s="2">
        <v>195.3</v>
      </c>
      <c r="G3840" s="3">
        <v>478.06079999999997</v>
      </c>
      <c r="H3840" s="3">
        <v>1.9530000000000001</v>
      </c>
      <c r="I3840" s="3">
        <v>9.1791</v>
      </c>
      <c r="J3840" s="3">
        <v>206.43210000000002</v>
      </c>
      <c r="K3840" s="3">
        <v>317.58784615384616</v>
      </c>
      <c r="L3840" s="4">
        <v>0.34999999999999992</v>
      </c>
    </row>
    <row r="3841" spans="1:12" x14ac:dyDescent="0.35">
      <c r="A3841" s="1" t="s">
        <v>6520</v>
      </c>
      <c r="B3841" t="s">
        <v>6521</v>
      </c>
      <c r="C3841" t="s">
        <v>13</v>
      </c>
      <c r="D3841" t="s">
        <v>14</v>
      </c>
      <c r="E3841">
        <v>1</v>
      </c>
      <c r="F3841" s="2">
        <v>88.9</v>
      </c>
      <c r="G3841" s="3">
        <v>217.61600000000001</v>
      </c>
      <c r="H3841" s="3">
        <v>0.88900000000000012</v>
      </c>
      <c r="I3841" s="3">
        <v>4.1783000000000001</v>
      </c>
      <c r="J3841" s="3">
        <v>93.967299999999994</v>
      </c>
      <c r="K3841" s="3">
        <v>144.5650769230769</v>
      </c>
      <c r="L3841" s="4">
        <v>0.34999999999999992</v>
      </c>
    </row>
    <row r="3842" spans="1:12" x14ac:dyDescent="0.35">
      <c r="A3842" s="1" t="s">
        <v>6522</v>
      </c>
      <c r="B3842" t="s">
        <v>6523</v>
      </c>
      <c r="C3842" t="s">
        <v>34</v>
      </c>
      <c r="D3842" t="s">
        <v>35</v>
      </c>
      <c r="E3842">
        <v>1</v>
      </c>
      <c r="F3842" s="2">
        <v>473</v>
      </c>
      <c r="G3842" s="3">
        <v>1174.8800000000001</v>
      </c>
      <c r="H3842" s="3">
        <v>4.7300000000000004</v>
      </c>
      <c r="I3842" s="3">
        <v>22.231000000000002</v>
      </c>
      <c r="J3842" s="3">
        <v>499.96100000000001</v>
      </c>
      <c r="K3842" s="3">
        <v>769.17076923076922</v>
      </c>
      <c r="L3842" s="4">
        <v>0.35</v>
      </c>
    </row>
    <row r="3843" spans="1:12" x14ac:dyDescent="0.35">
      <c r="A3843" s="1" t="s">
        <v>6524</v>
      </c>
      <c r="B3843" t="s">
        <v>6525</v>
      </c>
      <c r="C3843" t="s">
        <v>34</v>
      </c>
      <c r="D3843" t="s">
        <v>35</v>
      </c>
      <c r="E3843">
        <v>1</v>
      </c>
      <c r="F3843" s="2">
        <v>2709</v>
      </c>
      <c r="G3843" s="3">
        <v>7056</v>
      </c>
      <c r="H3843" s="3">
        <v>27.09</v>
      </c>
      <c r="I3843" s="3">
        <v>127.32299999999999</v>
      </c>
      <c r="J3843" s="3">
        <v>2863.413</v>
      </c>
      <c r="K3843" s="3">
        <v>4405.250769230769</v>
      </c>
      <c r="L3843" s="4">
        <v>0.35</v>
      </c>
    </row>
    <row r="3844" spans="1:12" x14ac:dyDescent="0.35">
      <c r="A3844" s="1" t="s">
        <v>6526</v>
      </c>
      <c r="B3844" t="s">
        <v>6527</v>
      </c>
      <c r="C3844" t="s">
        <v>34</v>
      </c>
      <c r="D3844" t="s">
        <v>35</v>
      </c>
      <c r="E3844">
        <v>1</v>
      </c>
      <c r="F3844" s="2">
        <v>1935</v>
      </c>
      <c r="G3844" s="3">
        <v>4736.5583999999999</v>
      </c>
      <c r="H3844" s="3">
        <v>19.350000000000001</v>
      </c>
      <c r="I3844" s="3">
        <v>90.944999999999993</v>
      </c>
      <c r="J3844" s="3">
        <v>2045.2949999999998</v>
      </c>
      <c r="K3844" s="3">
        <v>3146.6076923076921</v>
      </c>
      <c r="L3844" s="4">
        <v>0.35000000000000003</v>
      </c>
    </row>
    <row r="3845" spans="1:12" x14ac:dyDescent="0.35">
      <c r="A3845" s="1" t="s">
        <v>6528</v>
      </c>
      <c r="B3845" t="s">
        <v>6529</v>
      </c>
      <c r="C3845" t="s">
        <v>34</v>
      </c>
      <c r="D3845" t="s">
        <v>35</v>
      </c>
      <c r="E3845">
        <v>1</v>
      </c>
      <c r="F3845" s="2">
        <v>645</v>
      </c>
      <c r="G3845" s="3">
        <v>1578.8527999999999</v>
      </c>
      <c r="H3845" s="3">
        <v>6.45</v>
      </c>
      <c r="I3845" s="3">
        <v>30.315000000000001</v>
      </c>
      <c r="J3845" s="3">
        <v>681.7650000000001</v>
      </c>
      <c r="K3845" s="3">
        <v>1048.8692307692309</v>
      </c>
      <c r="L3845" s="4">
        <v>0.35</v>
      </c>
    </row>
    <row r="3846" spans="1:12" x14ac:dyDescent="0.35">
      <c r="A3846" s="1" t="s">
        <v>6530</v>
      </c>
      <c r="B3846" t="s">
        <v>6531</v>
      </c>
      <c r="C3846" t="s">
        <v>34</v>
      </c>
      <c r="D3846" t="s">
        <v>35</v>
      </c>
      <c r="E3846">
        <v>1</v>
      </c>
      <c r="F3846" s="2">
        <v>2578</v>
      </c>
      <c r="G3846" s="3">
        <v>6310.5168000000003</v>
      </c>
      <c r="H3846" s="3">
        <v>25.78</v>
      </c>
      <c r="I3846" s="3">
        <v>121.166</v>
      </c>
      <c r="J3846" s="3">
        <v>2724.9460000000004</v>
      </c>
      <c r="K3846" s="3">
        <v>4192.2246153846154</v>
      </c>
      <c r="L3846" s="4">
        <v>0.34999999999999992</v>
      </c>
    </row>
    <row r="3847" spans="1:12" x14ac:dyDescent="0.35">
      <c r="A3847" s="1" t="s">
        <v>6532</v>
      </c>
      <c r="B3847" t="s">
        <v>6533</v>
      </c>
      <c r="C3847" t="s">
        <v>34</v>
      </c>
      <c r="D3847" t="s">
        <v>35</v>
      </c>
      <c r="E3847">
        <v>1</v>
      </c>
      <c r="F3847" s="2">
        <v>86.45</v>
      </c>
      <c r="G3847" s="3">
        <v>211.61279999999999</v>
      </c>
      <c r="H3847" s="3">
        <v>0.86450000000000005</v>
      </c>
      <c r="I3847" s="3">
        <v>4.0631500000000003</v>
      </c>
      <c r="J3847" s="3">
        <v>91.377650000000017</v>
      </c>
      <c r="K3847" s="3">
        <v>140.58100000000002</v>
      </c>
      <c r="L3847" s="4">
        <v>0.35</v>
      </c>
    </row>
    <row r="3848" spans="1:12" x14ac:dyDescent="0.35">
      <c r="A3848" s="1" t="s">
        <v>6534</v>
      </c>
      <c r="B3848" t="s">
        <v>6535</v>
      </c>
      <c r="C3848" t="s">
        <v>34</v>
      </c>
      <c r="D3848" t="s">
        <v>35</v>
      </c>
      <c r="E3848">
        <v>1</v>
      </c>
      <c r="F3848" s="2">
        <v>2.66</v>
      </c>
      <c r="G3848" s="3">
        <v>6.5072000000000001</v>
      </c>
      <c r="H3848" s="3">
        <v>2.6600000000000002E-2</v>
      </c>
      <c r="I3848" s="3">
        <v>0.12502000000000002</v>
      </c>
      <c r="J3848" s="3">
        <v>2.8116200000000005</v>
      </c>
      <c r="K3848" s="3">
        <v>4.3255692307692311</v>
      </c>
      <c r="L3848" s="4">
        <v>0.34999999999999992</v>
      </c>
    </row>
    <row r="3849" spans="1:12" x14ac:dyDescent="0.35">
      <c r="A3849" s="1" t="s">
        <v>6536</v>
      </c>
      <c r="B3849" t="s">
        <v>6537</v>
      </c>
      <c r="C3849" t="s">
        <v>34</v>
      </c>
      <c r="D3849" t="s">
        <v>35</v>
      </c>
      <c r="E3849">
        <v>1</v>
      </c>
      <c r="F3849" s="2">
        <v>16.63</v>
      </c>
      <c r="G3849" s="3">
        <v>40.712000000000003</v>
      </c>
      <c r="H3849" s="3">
        <v>0.1663</v>
      </c>
      <c r="I3849" s="3">
        <v>0.78160999999999992</v>
      </c>
      <c r="J3849" s="3">
        <v>17.577909999999999</v>
      </c>
      <c r="K3849" s="3">
        <v>27.042938461538458</v>
      </c>
      <c r="L3849" s="4">
        <v>0.35</v>
      </c>
    </row>
    <row r="3850" spans="1:12" x14ac:dyDescent="0.35">
      <c r="A3850" s="1" t="s">
        <v>6538</v>
      </c>
      <c r="B3850" t="s">
        <v>6539</v>
      </c>
      <c r="C3850" t="s">
        <v>34</v>
      </c>
      <c r="D3850" t="s">
        <v>35</v>
      </c>
      <c r="E3850">
        <v>1</v>
      </c>
      <c r="F3850" s="2">
        <v>132.34</v>
      </c>
      <c r="G3850" s="3">
        <v>323.94880000000001</v>
      </c>
      <c r="H3850" s="3">
        <v>1.3234000000000001</v>
      </c>
      <c r="I3850" s="3">
        <v>6.2199800000000005</v>
      </c>
      <c r="J3850" s="3">
        <v>139.88337999999999</v>
      </c>
      <c r="K3850" s="3">
        <v>215.20519999999996</v>
      </c>
      <c r="L3850" s="4">
        <v>0.34999999999999992</v>
      </c>
    </row>
    <row r="3851" spans="1:12" x14ac:dyDescent="0.35">
      <c r="A3851" s="1" t="s">
        <v>6540</v>
      </c>
      <c r="B3851" t="s">
        <v>6541</v>
      </c>
      <c r="C3851" t="s">
        <v>34</v>
      </c>
      <c r="D3851" t="s">
        <v>35</v>
      </c>
      <c r="E3851">
        <v>1</v>
      </c>
      <c r="F3851" s="2">
        <v>218.79</v>
      </c>
      <c r="G3851" s="3">
        <v>535.5616</v>
      </c>
      <c r="H3851" s="3">
        <v>2.1879</v>
      </c>
      <c r="I3851" s="3">
        <v>10.28313</v>
      </c>
      <c r="J3851" s="3">
        <v>231.26103000000001</v>
      </c>
      <c r="K3851" s="3">
        <v>355.78620000000001</v>
      </c>
      <c r="L3851" s="4">
        <v>0.35</v>
      </c>
    </row>
    <row r="3852" spans="1:12" x14ac:dyDescent="0.35">
      <c r="A3852" s="1" t="s">
        <v>6542</v>
      </c>
      <c r="B3852" t="s">
        <v>6543</v>
      </c>
      <c r="C3852" t="s">
        <v>34</v>
      </c>
      <c r="D3852" t="s">
        <v>35</v>
      </c>
      <c r="E3852">
        <v>1</v>
      </c>
      <c r="F3852" s="2">
        <v>272.64999999999998</v>
      </c>
      <c r="G3852" s="3">
        <v>667.39679999999998</v>
      </c>
      <c r="H3852" s="3">
        <v>2.7264999999999997</v>
      </c>
      <c r="I3852" s="3">
        <v>12.814549999999999</v>
      </c>
      <c r="J3852" s="3">
        <v>288.19104999999996</v>
      </c>
      <c r="K3852" s="3">
        <v>443.37084615384606</v>
      </c>
      <c r="L3852" s="4">
        <v>0.34999999999999992</v>
      </c>
    </row>
    <row r="3853" spans="1:12" x14ac:dyDescent="0.35">
      <c r="A3853" s="1" t="s">
        <v>6544</v>
      </c>
      <c r="B3853" t="s">
        <v>6545</v>
      </c>
      <c r="C3853" t="s">
        <v>34</v>
      </c>
      <c r="D3853" t="s">
        <v>35</v>
      </c>
      <c r="E3853">
        <v>1</v>
      </c>
      <c r="F3853" s="2">
        <v>398.34</v>
      </c>
      <c r="G3853" s="3">
        <v>975.072</v>
      </c>
      <c r="H3853" s="3">
        <v>3.9834000000000001</v>
      </c>
      <c r="I3853" s="3">
        <v>18.721979999999999</v>
      </c>
      <c r="J3853" s="3">
        <v>421.04537999999997</v>
      </c>
      <c r="K3853" s="3">
        <v>647.76212307692299</v>
      </c>
      <c r="L3853" s="4">
        <v>0.35</v>
      </c>
    </row>
    <row r="3854" spans="1:12" x14ac:dyDescent="0.35">
      <c r="A3854" s="1" t="s">
        <v>6546</v>
      </c>
      <c r="B3854" t="s">
        <v>6547</v>
      </c>
      <c r="C3854" t="s">
        <v>34</v>
      </c>
      <c r="D3854" t="s">
        <v>35</v>
      </c>
      <c r="E3854">
        <v>1</v>
      </c>
      <c r="F3854" s="2">
        <v>32.590000000000003</v>
      </c>
      <c r="G3854" s="3">
        <v>79.777600000000007</v>
      </c>
      <c r="H3854" s="3">
        <v>0.32590000000000002</v>
      </c>
      <c r="I3854" s="3">
        <v>1.5317300000000003</v>
      </c>
      <c r="J3854" s="3">
        <v>34.447630000000004</v>
      </c>
      <c r="K3854" s="3">
        <v>52.996353846153852</v>
      </c>
      <c r="L3854" s="4">
        <v>0.35</v>
      </c>
    </row>
    <row r="3855" spans="1:12" x14ac:dyDescent="0.35">
      <c r="A3855" s="1" t="s">
        <v>6548</v>
      </c>
      <c r="B3855" t="s">
        <v>6549</v>
      </c>
      <c r="C3855" t="s">
        <v>34</v>
      </c>
      <c r="D3855" t="s">
        <v>35</v>
      </c>
      <c r="E3855">
        <v>1</v>
      </c>
      <c r="F3855" s="2">
        <v>79.14</v>
      </c>
      <c r="G3855" s="3">
        <v>193.72640000000001</v>
      </c>
      <c r="H3855" s="3">
        <v>0.79139999999999999</v>
      </c>
      <c r="I3855" s="3">
        <v>3.7195800000000001</v>
      </c>
      <c r="J3855" s="3">
        <v>83.65097999999999</v>
      </c>
      <c r="K3855" s="3">
        <v>128.69381538461536</v>
      </c>
      <c r="L3855" s="4">
        <v>0.35</v>
      </c>
    </row>
    <row r="3856" spans="1:12" x14ac:dyDescent="0.35">
      <c r="A3856" s="1" t="s">
        <v>6550</v>
      </c>
      <c r="B3856" t="s">
        <v>6551</v>
      </c>
      <c r="C3856" t="s">
        <v>34</v>
      </c>
      <c r="D3856" t="s">
        <v>35</v>
      </c>
      <c r="E3856">
        <v>1</v>
      </c>
      <c r="F3856" s="2">
        <v>149.63</v>
      </c>
      <c r="G3856" s="3">
        <v>366.27359999999999</v>
      </c>
      <c r="H3856" s="3">
        <v>1.4963</v>
      </c>
      <c r="I3856" s="3">
        <v>7.03261</v>
      </c>
      <c r="J3856" s="3">
        <v>158.15890999999999</v>
      </c>
      <c r="K3856" s="3">
        <v>243.32139999999998</v>
      </c>
      <c r="L3856" s="4">
        <v>0.35</v>
      </c>
    </row>
    <row r="3857" spans="1:12" x14ac:dyDescent="0.35">
      <c r="A3857" s="1" t="s">
        <v>6552</v>
      </c>
      <c r="B3857" t="s">
        <v>6553</v>
      </c>
      <c r="C3857" t="s">
        <v>34</v>
      </c>
      <c r="D3857" t="s">
        <v>35</v>
      </c>
      <c r="E3857">
        <v>1</v>
      </c>
      <c r="F3857" s="2">
        <v>278.64</v>
      </c>
      <c r="G3857" s="3">
        <v>682.06880000000001</v>
      </c>
      <c r="H3857" s="3">
        <v>2.7864</v>
      </c>
      <c r="I3857" s="3">
        <v>13.096079999999999</v>
      </c>
      <c r="J3857" s="3">
        <v>294.52247999999997</v>
      </c>
      <c r="K3857" s="3">
        <v>453.11150769230761</v>
      </c>
      <c r="L3857" s="4">
        <v>0.34999999999999992</v>
      </c>
    </row>
    <row r="3858" spans="1:12" x14ac:dyDescent="0.35">
      <c r="A3858" s="1" t="s">
        <v>6554</v>
      </c>
      <c r="B3858" t="s">
        <v>6555</v>
      </c>
      <c r="C3858" t="s">
        <v>34</v>
      </c>
      <c r="D3858" t="s">
        <v>35</v>
      </c>
      <c r="E3858">
        <v>1</v>
      </c>
      <c r="F3858" s="2">
        <v>318.54000000000002</v>
      </c>
      <c r="G3858" s="3">
        <v>828.8</v>
      </c>
      <c r="H3858" s="3">
        <v>3.1854000000000005</v>
      </c>
      <c r="I3858" s="3">
        <v>14.971380000000002</v>
      </c>
      <c r="J3858" s="3">
        <v>336.69678000000005</v>
      </c>
      <c r="K3858" s="3">
        <v>517.99504615384626</v>
      </c>
      <c r="L3858" s="4">
        <v>0.35000000000000003</v>
      </c>
    </row>
    <row r="3859" spans="1:12" x14ac:dyDescent="0.35">
      <c r="A3859" s="1" t="s">
        <v>6556</v>
      </c>
      <c r="B3859" t="s">
        <v>6557</v>
      </c>
      <c r="C3859" t="s">
        <v>34</v>
      </c>
      <c r="D3859" t="s">
        <v>35</v>
      </c>
      <c r="E3859">
        <v>1</v>
      </c>
      <c r="F3859" s="2">
        <v>52.54</v>
      </c>
      <c r="G3859" s="3">
        <v>128.6096</v>
      </c>
      <c r="H3859" s="3">
        <v>0.52539999999999998</v>
      </c>
      <c r="I3859" s="3">
        <v>2.4693800000000001</v>
      </c>
      <c r="J3859" s="3">
        <v>55.534779999999998</v>
      </c>
      <c r="K3859" s="3">
        <v>85.438123076923077</v>
      </c>
      <c r="L3859" s="4">
        <v>0.35000000000000003</v>
      </c>
    </row>
    <row r="3860" spans="1:12" x14ac:dyDescent="0.35">
      <c r="A3860" s="1" t="s">
        <v>6558</v>
      </c>
      <c r="B3860" t="s">
        <v>6559</v>
      </c>
      <c r="C3860" t="s">
        <v>34</v>
      </c>
      <c r="D3860" t="s">
        <v>35</v>
      </c>
      <c r="E3860">
        <v>1</v>
      </c>
      <c r="F3860" s="2">
        <v>398.34</v>
      </c>
      <c r="G3860" s="3">
        <v>975.072</v>
      </c>
      <c r="H3860" s="3">
        <v>3.9834000000000001</v>
      </c>
      <c r="I3860" s="3">
        <v>18.721979999999999</v>
      </c>
      <c r="J3860" s="3">
        <v>421.04537999999997</v>
      </c>
      <c r="K3860" s="3">
        <v>647.76212307692299</v>
      </c>
      <c r="L3860" s="4">
        <v>0.35</v>
      </c>
    </row>
    <row r="3861" spans="1:12" x14ac:dyDescent="0.35">
      <c r="A3861" s="1" t="s">
        <v>6560</v>
      </c>
      <c r="B3861" t="s">
        <v>6561</v>
      </c>
      <c r="C3861" t="s">
        <v>34</v>
      </c>
      <c r="D3861" t="s">
        <v>35</v>
      </c>
      <c r="E3861">
        <v>1</v>
      </c>
      <c r="F3861" s="2">
        <v>996.84</v>
      </c>
      <c r="G3861" s="3">
        <v>2440.0992000000001</v>
      </c>
      <c r="H3861" s="3">
        <v>9.9684000000000008</v>
      </c>
      <c r="I3861" s="3">
        <v>46.851480000000002</v>
      </c>
      <c r="J3861" s="3">
        <v>1053.6598799999999</v>
      </c>
      <c r="K3861" s="3">
        <v>1621.0151999999998</v>
      </c>
      <c r="L3861" s="4">
        <v>0.35</v>
      </c>
    </row>
    <row r="3862" spans="1:12" x14ac:dyDescent="0.35">
      <c r="A3862" s="1" t="s">
        <v>6562</v>
      </c>
      <c r="B3862" t="s">
        <v>6563</v>
      </c>
      <c r="C3862" t="s">
        <v>34</v>
      </c>
      <c r="D3862" t="s">
        <v>35</v>
      </c>
      <c r="E3862">
        <v>1</v>
      </c>
      <c r="F3862" s="2">
        <v>432.55</v>
      </c>
      <c r="G3862" s="3">
        <v>1058.81</v>
      </c>
      <c r="H3862" s="3">
        <v>4.3254999999999999</v>
      </c>
      <c r="I3862" s="3">
        <v>20.32985</v>
      </c>
      <c r="J3862" s="3">
        <v>457.20535000000001</v>
      </c>
      <c r="K3862" s="3">
        <v>703.39284615384611</v>
      </c>
      <c r="L3862" s="4">
        <v>0.34999999999999992</v>
      </c>
    </row>
    <row r="3863" spans="1:12" x14ac:dyDescent="0.35">
      <c r="A3863" s="1">
        <v>1007007000</v>
      </c>
      <c r="B3863" t="s">
        <v>6564</v>
      </c>
      <c r="C3863" t="s">
        <v>13</v>
      </c>
      <c r="D3863" t="s">
        <v>14</v>
      </c>
      <c r="E3863">
        <v>1</v>
      </c>
      <c r="F3863" s="2">
        <v>465</v>
      </c>
      <c r="G3863" s="3">
        <v>959</v>
      </c>
      <c r="H3863" s="3">
        <v>4.6500000000000004</v>
      </c>
      <c r="I3863" s="3">
        <v>21.855</v>
      </c>
      <c r="J3863" s="3">
        <v>491.505</v>
      </c>
      <c r="K3863" s="3">
        <v>756.16153846153838</v>
      </c>
      <c r="L3863" s="4">
        <v>0.34999999999999992</v>
      </c>
    </row>
    <row r="3864" spans="1:12" x14ac:dyDescent="0.35">
      <c r="A3864" s="1">
        <v>1007036310</v>
      </c>
      <c r="B3864" t="s">
        <v>6565</v>
      </c>
      <c r="C3864" t="s">
        <v>13</v>
      </c>
      <c r="D3864" t="s">
        <v>14</v>
      </c>
      <c r="E3864">
        <v>1</v>
      </c>
      <c r="F3864" s="2">
        <v>490.8</v>
      </c>
      <c r="G3864" s="3">
        <v>1012</v>
      </c>
      <c r="H3864" s="3">
        <v>4.9080000000000004</v>
      </c>
      <c r="I3864" s="3">
        <v>23.067600000000002</v>
      </c>
      <c r="J3864" s="3">
        <v>518.77560000000005</v>
      </c>
      <c r="K3864" s="3">
        <v>798.11630769230771</v>
      </c>
      <c r="L3864" s="4">
        <v>0.35</v>
      </c>
    </row>
    <row r="3865" spans="1:12" x14ac:dyDescent="0.35">
      <c r="A3865" s="1" t="s">
        <v>6566</v>
      </c>
      <c r="B3865" t="s">
        <v>6567</v>
      </c>
      <c r="C3865" t="s">
        <v>13</v>
      </c>
      <c r="D3865" t="s">
        <v>14</v>
      </c>
      <c r="E3865">
        <v>1</v>
      </c>
      <c r="F3865" s="2">
        <v>2.4700000000000002</v>
      </c>
      <c r="G3865" s="3">
        <v>6.048</v>
      </c>
      <c r="H3865" s="3">
        <v>2.4700000000000003E-2</v>
      </c>
      <c r="I3865" s="3">
        <v>0.11609000000000001</v>
      </c>
      <c r="J3865" s="3">
        <v>2.6107900000000002</v>
      </c>
      <c r="K3865" s="3">
        <v>4.0166000000000004</v>
      </c>
      <c r="L3865" s="4">
        <v>0.35000000000000003</v>
      </c>
    </row>
    <row r="3866" spans="1:12" x14ac:dyDescent="0.35">
      <c r="A3866" s="1">
        <v>100006061200</v>
      </c>
      <c r="B3866" t="s">
        <v>6568</v>
      </c>
      <c r="C3866" t="s">
        <v>13</v>
      </c>
      <c r="D3866" t="s">
        <v>14</v>
      </c>
      <c r="E3866">
        <v>1</v>
      </c>
      <c r="F3866" s="2">
        <v>90.6</v>
      </c>
      <c r="G3866" s="3">
        <v>198.01</v>
      </c>
      <c r="H3866" s="3">
        <v>0.90599999999999992</v>
      </c>
      <c r="I3866" s="3">
        <v>4.2581999999999995</v>
      </c>
      <c r="J3866" s="3">
        <v>95.764200000000002</v>
      </c>
      <c r="K3866" s="3">
        <v>147.32953846153845</v>
      </c>
      <c r="L3866" s="4">
        <v>0.34999999999999992</v>
      </c>
    </row>
    <row r="3867" spans="1:12" x14ac:dyDescent="0.35">
      <c r="A3867" s="1">
        <v>1007056100</v>
      </c>
      <c r="B3867" t="s">
        <v>6569</v>
      </c>
      <c r="C3867" t="s">
        <v>13</v>
      </c>
      <c r="D3867" t="s">
        <v>14</v>
      </c>
      <c r="E3867">
        <v>1</v>
      </c>
      <c r="F3867" s="2">
        <v>703.8</v>
      </c>
      <c r="G3867" s="3">
        <v>1452</v>
      </c>
      <c r="H3867" s="3">
        <v>7.0379999999999994</v>
      </c>
      <c r="I3867" s="3">
        <v>33.078599999999994</v>
      </c>
      <c r="J3867" s="3">
        <v>743.91660000000002</v>
      </c>
      <c r="K3867" s="3">
        <v>1144.487076923077</v>
      </c>
      <c r="L3867" s="4">
        <v>0.35000000000000003</v>
      </c>
    </row>
    <row r="3868" spans="1:12" x14ac:dyDescent="0.35">
      <c r="A3868" s="1">
        <v>1007060120</v>
      </c>
      <c r="B3868" t="s">
        <v>6570</v>
      </c>
      <c r="C3868" t="s">
        <v>13</v>
      </c>
      <c r="D3868" t="s">
        <v>14</v>
      </c>
      <c r="E3868">
        <v>1</v>
      </c>
      <c r="F3868" s="2">
        <v>240.6</v>
      </c>
      <c r="G3868" s="3">
        <v>588.952</v>
      </c>
      <c r="H3868" s="3">
        <v>2.4060000000000001</v>
      </c>
      <c r="I3868" s="3">
        <v>11.308199999999999</v>
      </c>
      <c r="J3868" s="3">
        <v>254.3142</v>
      </c>
      <c r="K3868" s="3">
        <v>391.25261538461535</v>
      </c>
      <c r="L3868" s="4">
        <v>0.34999999999999992</v>
      </c>
    </row>
    <row r="3869" spans="1:12" x14ac:dyDescent="0.35">
      <c r="A3869" s="1">
        <v>1007102000</v>
      </c>
      <c r="B3869" t="s">
        <v>6571</v>
      </c>
      <c r="C3869" t="s">
        <v>13</v>
      </c>
      <c r="D3869" t="s">
        <v>14</v>
      </c>
      <c r="E3869">
        <v>1</v>
      </c>
      <c r="F3869" s="2">
        <v>355.2</v>
      </c>
      <c r="G3869" s="3">
        <v>733</v>
      </c>
      <c r="H3869" s="3">
        <v>3.552</v>
      </c>
      <c r="I3869" s="3">
        <v>16.694399999999998</v>
      </c>
      <c r="J3869" s="3">
        <v>375.44639999999998</v>
      </c>
      <c r="K3869" s="3">
        <v>577.60984615384609</v>
      </c>
      <c r="L3869" s="4">
        <v>0.35</v>
      </c>
    </row>
    <row r="3870" spans="1:12" x14ac:dyDescent="0.35">
      <c r="A3870" s="1">
        <v>1008072120</v>
      </c>
      <c r="B3870" t="s">
        <v>6572</v>
      </c>
      <c r="C3870" t="s">
        <v>13</v>
      </c>
      <c r="D3870" t="s">
        <v>14</v>
      </c>
      <c r="E3870">
        <v>1</v>
      </c>
      <c r="F3870" s="2">
        <v>1448.4</v>
      </c>
      <c r="G3870" s="3">
        <v>2987</v>
      </c>
      <c r="H3870" s="3">
        <v>14.484000000000002</v>
      </c>
      <c r="I3870" s="3">
        <v>68.07480000000001</v>
      </c>
      <c r="J3870" s="3">
        <v>1530.9588000000001</v>
      </c>
      <c r="K3870" s="3">
        <v>2355.3212307692311</v>
      </c>
      <c r="L3870" s="4">
        <v>0.35000000000000003</v>
      </c>
    </row>
    <row r="3871" spans="1:12" x14ac:dyDescent="0.35">
      <c r="A3871" s="1">
        <v>1008080310</v>
      </c>
      <c r="B3871" t="s">
        <v>6573</v>
      </c>
      <c r="C3871" t="s">
        <v>13</v>
      </c>
      <c r="D3871" t="s">
        <v>14</v>
      </c>
      <c r="E3871">
        <v>1</v>
      </c>
      <c r="F3871" s="2">
        <v>404.4</v>
      </c>
      <c r="G3871" s="3">
        <v>834</v>
      </c>
      <c r="H3871" s="3">
        <v>4.0439999999999996</v>
      </c>
      <c r="I3871" s="3">
        <v>19.006799999999998</v>
      </c>
      <c r="J3871" s="3">
        <v>427.45079999999996</v>
      </c>
      <c r="K3871" s="3">
        <v>657.61661538461533</v>
      </c>
      <c r="L3871" s="4">
        <v>0.35000000000000003</v>
      </c>
    </row>
    <row r="3872" spans="1:12" x14ac:dyDescent="0.35">
      <c r="A3872" s="1">
        <v>1008095100</v>
      </c>
      <c r="B3872" t="s">
        <v>6574</v>
      </c>
      <c r="C3872" t="s">
        <v>13</v>
      </c>
      <c r="D3872" t="s">
        <v>14</v>
      </c>
      <c r="E3872">
        <v>1</v>
      </c>
      <c r="F3872" s="2">
        <v>2226</v>
      </c>
      <c r="G3872" s="3">
        <v>4590</v>
      </c>
      <c r="H3872" s="3">
        <v>22.26</v>
      </c>
      <c r="I3872" s="3">
        <v>104.622</v>
      </c>
      <c r="J3872" s="3">
        <v>2352.8820000000001</v>
      </c>
      <c r="K3872" s="3">
        <v>3619.8184615384616</v>
      </c>
      <c r="L3872" s="4">
        <v>0.35</v>
      </c>
    </row>
    <row r="3873" spans="1:12" x14ac:dyDescent="0.35">
      <c r="A3873" s="1">
        <v>1008098300</v>
      </c>
      <c r="B3873" t="s">
        <v>6575</v>
      </c>
      <c r="C3873" t="s">
        <v>13</v>
      </c>
      <c r="D3873" t="s">
        <v>14</v>
      </c>
      <c r="E3873">
        <v>1</v>
      </c>
      <c r="F3873" s="2">
        <v>30.6</v>
      </c>
      <c r="G3873" s="3">
        <v>64</v>
      </c>
      <c r="H3873" s="3">
        <v>0.30599999999999999</v>
      </c>
      <c r="I3873" s="3">
        <v>1.4382000000000001</v>
      </c>
      <c r="J3873" s="3">
        <v>32.344200000000001</v>
      </c>
      <c r="K3873" s="3">
        <v>49.760307692307691</v>
      </c>
      <c r="L3873" s="4">
        <v>0.35</v>
      </c>
    </row>
    <row r="3874" spans="1:12" x14ac:dyDescent="0.35">
      <c r="A3874" s="1">
        <v>1008114030</v>
      </c>
      <c r="B3874" t="s">
        <v>6576</v>
      </c>
      <c r="C3874" t="s">
        <v>13</v>
      </c>
      <c r="D3874" t="s">
        <v>14</v>
      </c>
      <c r="E3874">
        <v>1</v>
      </c>
      <c r="F3874" s="2">
        <v>375</v>
      </c>
      <c r="G3874" s="3">
        <v>774</v>
      </c>
      <c r="H3874" s="3">
        <v>3.75</v>
      </c>
      <c r="I3874" s="3">
        <v>17.625</v>
      </c>
      <c r="J3874" s="3">
        <v>396.375</v>
      </c>
      <c r="K3874" s="3">
        <v>609.80769230769226</v>
      </c>
      <c r="L3874" s="4">
        <v>0.35</v>
      </c>
    </row>
    <row r="3875" spans="1:12" x14ac:dyDescent="0.35">
      <c r="A3875" s="1">
        <v>1008115060</v>
      </c>
      <c r="B3875" t="s">
        <v>6577</v>
      </c>
      <c r="C3875" t="s">
        <v>13</v>
      </c>
      <c r="D3875" t="s">
        <v>14</v>
      </c>
      <c r="E3875">
        <v>1</v>
      </c>
      <c r="F3875" s="2">
        <v>1165.2</v>
      </c>
      <c r="G3875" s="3">
        <v>2852.2143999999998</v>
      </c>
      <c r="H3875" s="3">
        <v>11.652000000000001</v>
      </c>
      <c r="I3875" s="3">
        <v>54.764400000000002</v>
      </c>
      <c r="J3875" s="3">
        <v>1231.6164000000001</v>
      </c>
      <c r="K3875" s="3">
        <v>1894.7944615384617</v>
      </c>
      <c r="L3875" s="4">
        <v>0.35000000000000003</v>
      </c>
    </row>
    <row r="3876" spans="1:12" x14ac:dyDescent="0.35">
      <c r="A3876" s="1">
        <v>1008116010</v>
      </c>
      <c r="B3876" t="s">
        <v>6578</v>
      </c>
      <c r="C3876" t="s">
        <v>13</v>
      </c>
      <c r="D3876" t="s">
        <v>14</v>
      </c>
      <c r="E3876">
        <v>1</v>
      </c>
      <c r="F3876" s="2">
        <v>515.4</v>
      </c>
      <c r="G3876" s="3">
        <v>1063</v>
      </c>
      <c r="H3876" s="3">
        <v>5.1539999999999999</v>
      </c>
      <c r="I3876" s="3">
        <v>24.223800000000001</v>
      </c>
      <c r="J3876" s="3">
        <v>544.77779999999996</v>
      </c>
      <c r="K3876" s="3">
        <v>838.11969230769216</v>
      </c>
      <c r="L3876" s="4">
        <v>0.34999999999999992</v>
      </c>
    </row>
    <row r="3877" spans="1:12" x14ac:dyDescent="0.35">
      <c r="A3877" s="1">
        <v>1008122010</v>
      </c>
      <c r="B3877" t="s">
        <v>6579</v>
      </c>
      <c r="C3877" t="s">
        <v>13</v>
      </c>
      <c r="D3877" t="s">
        <v>14</v>
      </c>
      <c r="E3877">
        <v>1</v>
      </c>
      <c r="F3877" s="2">
        <v>1314.6</v>
      </c>
      <c r="G3877" s="3">
        <v>2711</v>
      </c>
      <c r="H3877" s="3">
        <v>13.145999999999999</v>
      </c>
      <c r="I3877" s="3">
        <v>61.786199999999994</v>
      </c>
      <c r="J3877" s="3">
        <v>1389.5321999999999</v>
      </c>
      <c r="K3877" s="3">
        <v>2137.7418461538459</v>
      </c>
      <c r="L3877" s="4">
        <v>0.35</v>
      </c>
    </row>
    <row r="3878" spans="1:12" x14ac:dyDescent="0.35">
      <c r="A3878" s="1">
        <v>1008123020</v>
      </c>
      <c r="B3878" t="s">
        <v>6580</v>
      </c>
      <c r="C3878" t="s">
        <v>13</v>
      </c>
      <c r="D3878" t="s">
        <v>14</v>
      </c>
      <c r="E3878">
        <v>1</v>
      </c>
      <c r="F3878" s="2">
        <v>2761.2</v>
      </c>
      <c r="G3878" s="3">
        <v>5694</v>
      </c>
      <c r="H3878" s="3">
        <v>27.611999999999998</v>
      </c>
      <c r="I3878" s="3">
        <v>129.7764</v>
      </c>
      <c r="J3878" s="3">
        <v>2918.5884000000001</v>
      </c>
      <c r="K3878" s="3">
        <v>4490.1360000000004</v>
      </c>
      <c r="L3878" s="4">
        <v>0.35000000000000003</v>
      </c>
    </row>
    <row r="3879" spans="1:12" x14ac:dyDescent="0.35">
      <c r="A3879" s="1">
        <v>1008140030</v>
      </c>
      <c r="B3879" t="s">
        <v>6581</v>
      </c>
      <c r="C3879" t="s">
        <v>13</v>
      </c>
      <c r="D3879" t="s">
        <v>14</v>
      </c>
      <c r="E3879">
        <v>1</v>
      </c>
      <c r="F3879" s="2">
        <v>32.4</v>
      </c>
      <c r="G3879" s="3">
        <v>67</v>
      </c>
      <c r="H3879" s="3">
        <v>0.32400000000000001</v>
      </c>
      <c r="I3879" s="3">
        <v>1.5227999999999999</v>
      </c>
      <c r="J3879" s="3">
        <v>34.246799999999993</v>
      </c>
      <c r="K3879" s="3">
        <v>52.687384615384602</v>
      </c>
      <c r="L3879" s="4">
        <v>0.35</v>
      </c>
    </row>
    <row r="3880" spans="1:12" x14ac:dyDescent="0.35">
      <c r="A3880" s="1">
        <v>1008140090</v>
      </c>
      <c r="B3880" t="s">
        <v>6582</v>
      </c>
      <c r="C3880" t="s">
        <v>13</v>
      </c>
      <c r="D3880" t="s">
        <v>14</v>
      </c>
      <c r="E3880">
        <v>1</v>
      </c>
      <c r="F3880" s="2">
        <v>161.4</v>
      </c>
      <c r="G3880" s="3">
        <v>333</v>
      </c>
      <c r="H3880" s="3">
        <v>1.6140000000000001</v>
      </c>
      <c r="I3880" s="3">
        <v>7.5857999999999999</v>
      </c>
      <c r="J3880" s="3">
        <v>170.59980000000002</v>
      </c>
      <c r="K3880" s="3">
        <v>262.46123076923078</v>
      </c>
      <c r="L3880" s="4">
        <v>0.35</v>
      </c>
    </row>
    <row r="3881" spans="1:12" x14ac:dyDescent="0.35">
      <c r="A3881" s="1">
        <v>1008140130</v>
      </c>
      <c r="B3881" t="s">
        <v>6583</v>
      </c>
      <c r="C3881" t="s">
        <v>13</v>
      </c>
      <c r="D3881" t="s">
        <v>14</v>
      </c>
      <c r="E3881">
        <v>1</v>
      </c>
      <c r="F3881" s="2">
        <v>113.4</v>
      </c>
      <c r="G3881" s="3">
        <v>234</v>
      </c>
      <c r="H3881" s="3">
        <v>1.1340000000000001</v>
      </c>
      <c r="I3881" s="3">
        <v>5.3298000000000005</v>
      </c>
      <c r="J3881" s="3">
        <v>119.86380000000001</v>
      </c>
      <c r="K3881" s="3">
        <v>184.40584615384617</v>
      </c>
      <c r="L3881" s="4">
        <v>0.35</v>
      </c>
    </row>
    <row r="3882" spans="1:12" x14ac:dyDescent="0.35">
      <c r="A3882" s="1">
        <v>1008140160</v>
      </c>
      <c r="B3882" t="s">
        <v>6584</v>
      </c>
      <c r="C3882" t="s">
        <v>13</v>
      </c>
      <c r="D3882" t="s">
        <v>14</v>
      </c>
      <c r="E3882">
        <v>1</v>
      </c>
      <c r="F3882" s="2">
        <v>220.2</v>
      </c>
      <c r="G3882" s="3">
        <v>455</v>
      </c>
      <c r="H3882" s="3">
        <v>2.202</v>
      </c>
      <c r="I3882" s="3">
        <v>10.349399999999999</v>
      </c>
      <c r="J3882" s="3">
        <v>232.75139999999999</v>
      </c>
      <c r="K3882" s="3">
        <v>358.07907692307691</v>
      </c>
      <c r="L3882" s="4">
        <v>0.35000000000000003</v>
      </c>
    </row>
    <row r="3883" spans="1:12" x14ac:dyDescent="0.35">
      <c r="A3883" s="1">
        <v>1008140180</v>
      </c>
      <c r="B3883" t="s">
        <v>6585</v>
      </c>
      <c r="C3883" t="s">
        <v>13</v>
      </c>
      <c r="D3883" t="s">
        <v>14</v>
      </c>
      <c r="E3883">
        <v>1</v>
      </c>
      <c r="F3883" s="2">
        <v>104.4</v>
      </c>
      <c r="G3883" s="3">
        <v>216</v>
      </c>
      <c r="H3883" s="3">
        <v>1.044</v>
      </c>
      <c r="I3883" s="3">
        <v>4.9068000000000005</v>
      </c>
      <c r="J3883" s="3">
        <v>110.35080000000001</v>
      </c>
      <c r="K3883" s="3">
        <v>169.77046153846155</v>
      </c>
      <c r="L3883" s="4">
        <v>0.35</v>
      </c>
    </row>
    <row r="3884" spans="1:12" x14ac:dyDescent="0.35">
      <c r="A3884" s="1">
        <v>1008195003</v>
      </c>
      <c r="B3884" t="s">
        <v>6586</v>
      </c>
      <c r="C3884" t="s">
        <v>13</v>
      </c>
      <c r="D3884" t="s">
        <v>14</v>
      </c>
      <c r="E3884">
        <v>1</v>
      </c>
      <c r="F3884" s="2">
        <v>312</v>
      </c>
      <c r="G3884" s="3">
        <v>763.72799999999995</v>
      </c>
      <c r="H3884" s="3">
        <v>3.12</v>
      </c>
      <c r="I3884" s="3">
        <v>14.664</v>
      </c>
      <c r="J3884" s="3">
        <v>329.78399999999999</v>
      </c>
      <c r="K3884" s="3">
        <v>507.35999999999996</v>
      </c>
      <c r="L3884" s="4">
        <v>0.35</v>
      </c>
    </row>
    <row r="3885" spans="1:12" x14ac:dyDescent="0.35">
      <c r="A3885" s="1">
        <v>1009503000</v>
      </c>
      <c r="B3885" t="s">
        <v>6587</v>
      </c>
      <c r="C3885" t="s">
        <v>13</v>
      </c>
      <c r="D3885" t="s">
        <v>14</v>
      </c>
      <c r="E3885">
        <v>1</v>
      </c>
      <c r="F3885" s="2">
        <v>201</v>
      </c>
      <c r="G3885" s="3">
        <v>415</v>
      </c>
      <c r="H3885" s="3">
        <v>2.0100000000000002</v>
      </c>
      <c r="I3885" s="3">
        <v>9.4469999999999992</v>
      </c>
      <c r="J3885" s="3">
        <v>212.45699999999999</v>
      </c>
      <c r="K3885" s="3">
        <v>326.85692307692307</v>
      </c>
      <c r="L3885" s="4">
        <v>0.35</v>
      </c>
    </row>
    <row r="3886" spans="1:12" x14ac:dyDescent="0.35">
      <c r="A3886" s="1">
        <v>1009608301</v>
      </c>
      <c r="B3886" t="s">
        <v>6588</v>
      </c>
      <c r="C3886" t="s">
        <v>13</v>
      </c>
      <c r="D3886" t="s">
        <v>14</v>
      </c>
      <c r="E3886">
        <v>1</v>
      </c>
      <c r="F3886" s="2">
        <v>2010</v>
      </c>
      <c r="G3886" s="3">
        <v>4920.1487999999999</v>
      </c>
      <c r="H3886" s="3">
        <v>20.100000000000001</v>
      </c>
      <c r="I3886" s="3">
        <v>94.47</v>
      </c>
      <c r="J3886" s="3">
        <v>2124.5699999999997</v>
      </c>
      <c r="K3886" s="3">
        <v>3268.5692307692302</v>
      </c>
      <c r="L3886" s="4">
        <v>0.35</v>
      </c>
    </row>
    <row r="3887" spans="1:12" x14ac:dyDescent="0.35">
      <c r="A3887" s="1">
        <v>1009640016</v>
      </c>
      <c r="B3887" t="s">
        <v>6589</v>
      </c>
      <c r="C3887" t="s">
        <v>13</v>
      </c>
      <c r="D3887" t="s">
        <v>14</v>
      </c>
      <c r="E3887">
        <v>1</v>
      </c>
      <c r="F3887" s="2">
        <v>6336.6</v>
      </c>
      <c r="G3887" s="3">
        <v>13066</v>
      </c>
      <c r="H3887" s="3">
        <v>63.366000000000007</v>
      </c>
      <c r="I3887" s="3">
        <v>297.8202</v>
      </c>
      <c r="J3887" s="3">
        <v>6697.7862000000005</v>
      </c>
      <c r="K3887" s="3">
        <v>10304.286461538462</v>
      </c>
      <c r="L3887" s="4">
        <v>0.35000000000000003</v>
      </c>
    </row>
    <row r="3888" spans="1:12" x14ac:dyDescent="0.35">
      <c r="A3888" s="1">
        <v>1009640202</v>
      </c>
      <c r="B3888" t="s">
        <v>6590</v>
      </c>
      <c r="C3888" t="s">
        <v>13</v>
      </c>
      <c r="D3888" t="s">
        <v>14</v>
      </c>
      <c r="E3888">
        <v>1</v>
      </c>
      <c r="F3888" s="2">
        <v>3309</v>
      </c>
      <c r="G3888" s="3">
        <v>8099.8847999999998</v>
      </c>
      <c r="H3888" s="3">
        <v>33.090000000000003</v>
      </c>
      <c r="I3888" s="3">
        <v>155.523</v>
      </c>
      <c r="J3888" s="3">
        <v>3497.6130000000003</v>
      </c>
      <c r="K3888" s="3">
        <v>5380.9430769230776</v>
      </c>
      <c r="L3888" s="4">
        <v>0.35000000000000003</v>
      </c>
    </row>
    <row r="3889" spans="1:12" x14ac:dyDescent="0.35">
      <c r="A3889" s="1">
        <v>1009640204</v>
      </c>
      <c r="B3889" t="s">
        <v>6591</v>
      </c>
      <c r="C3889" t="s">
        <v>13</v>
      </c>
      <c r="D3889" t="s">
        <v>14</v>
      </c>
      <c r="E3889">
        <v>1</v>
      </c>
      <c r="F3889" s="2">
        <v>6615</v>
      </c>
      <c r="G3889" s="3">
        <v>16192.433000000001</v>
      </c>
      <c r="H3889" s="3">
        <v>66.150000000000006</v>
      </c>
      <c r="I3889" s="3">
        <v>310.90499999999997</v>
      </c>
      <c r="J3889" s="3">
        <v>6992.0549999999994</v>
      </c>
      <c r="K3889" s="3">
        <v>10757.00769230769</v>
      </c>
      <c r="L3889" s="4">
        <v>0.34999999999999992</v>
      </c>
    </row>
    <row r="3890" spans="1:12" x14ac:dyDescent="0.35">
      <c r="A3890" s="1">
        <v>1009648001</v>
      </c>
      <c r="B3890" t="s">
        <v>6592</v>
      </c>
      <c r="C3890" t="s">
        <v>13</v>
      </c>
      <c r="D3890" t="s">
        <v>14</v>
      </c>
      <c r="E3890">
        <v>1</v>
      </c>
      <c r="F3890" s="2">
        <v>551.4</v>
      </c>
      <c r="G3890" s="3">
        <v>1137</v>
      </c>
      <c r="H3890" s="3">
        <v>5.5140000000000002</v>
      </c>
      <c r="I3890" s="3">
        <v>25.915799999999997</v>
      </c>
      <c r="J3890" s="3">
        <v>582.82979999999998</v>
      </c>
      <c r="K3890" s="3">
        <v>896.66123076923066</v>
      </c>
      <c r="L3890" s="4">
        <v>0.34999999999999992</v>
      </c>
    </row>
    <row r="3891" spans="1:12" x14ac:dyDescent="0.35">
      <c r="A3891" s="1">
        <v>1009648013</v>
      </c>
      <c r="B3891" t="s">
        <v>6593</v>
      </c>
      <c r="C3891" t="s">
        <v>13</v>
      </c>
      <c r="D3891" t="s">
        <v>14</v>
      </c>
      <c r="E3891">
        <v>1</v>
      </c>
      <c r="F3891" s="2">
        <v>5589</v>
      </c>
      <c r="G3891" s="3">
        <v>13680.945</v>
      </c>
      <c r="H3891" s="3">
        <v>55.89</v>
      </c>
      <c r="I3891" s="3">
        <v>262.68299999999999</v>
      </c>
      <c r="J3891" s="3">
        <v>5907.5730000000003</v>
      </c>
      <c r="K3891" s="3">
        <v>9088.5738461538458</v>
      </c>
      <c r="L3891" s="4">
        <v>0.34999999999999992</v>
      </c>
    </row>
    <row r="3892" spans="1:12" x14ac:dyDescent="0.35">
      <c r="A3892" s="1">
        <v>1009648096</v>
      </c>
      <c r="B3892" t="s">
        <v>6594</v>
      </c>
      <c r="C3892" t="s">
        <v>13</v>
      </c>
      <c r="D3892" t="s">
        <v>14</v>
      </c>
      <c r="E3892">
        <v>1</v>
      </c>
      <c r="F3892" s="2">
        <v>13499.4</v>
      </c>
      <c r="G3892" s="3">
        <v>27834</v>
      </c>
      <c r="H3892" s="3">
        <v>134.994</v>
      </c>
      <c r="I3892" s="3">
        <v>634.47180000000003</v>
      </c>
      <c r="J3892" s="3">
        <v>14268.8658</v>
      </c>
      <c r="K3892" s="3">
        <v>21952.101230769229</v>
      </c>
      <c r="L3892" s="4">
        <v>0.35</v>
      </c>
    </row>
    <row r="3893" spans="1:12" x14ac:dyDescent="0.35">
      <c r="A3893" s="1">
        <v>1009648097</v>
      </c>
      <c r="B3893" t="s">
        <v>6595</v>
      </c>
      <c r="C3893" t="s">
        <v>13</v>
      </c>
      <c r="D3893" t="s">
        <v>14</v>
      </c>
      <c r="E3893">
        <v>1</v>
      </c>
      <c r="F3893" s="2">
        <v>25862.400000000001</v>
      </c>
      <c r="G3893" s="3">
        <v>53325</v>
      </c>
      <c r="H3893" s="3">
        <v>258.62400000000002</v>
      </c>
      <c r="I3893" s="3">
        <v>1215.5328000000002</v>
      </c>
      <c r="J3893" s="3">
        <v>27336.556800000002</v>
      </c>
      <c r="K3893" s="3">
        <v>42056.241230769236</v>
      </c>
      <c r="L3893" s="4">
        <v>0.35000000000000003</v>
      </c>
    </row>
    <row r="3894" spans="1:12" x14ac:dyDescent="0.35">
      <c r="A3894" s="1">
        <v>1009649906</v>
      </c>
      <c r="B3894" t="s">
        <v>6596</v>
      </c>
      <c r="C3894" t="s">
        <v>13</v>
      </c>
      <c r="D3894" t="s">
        <v>14</v>
      </c>
      <c r="E3894">
        <v>1</v>
      </c>
      <c r="F3894" s="2">
        <v>4747.8</v>
      </c>
      <c r="G3894" s="3">
        <v>9790</v>
      </c>
      <c r="H3894" s="3">
        <v>47.478000000000002</v>
      </c>
      <c r="I3894" s="3">
        <v>223.14660000000001</v>
      </c>
      <c r="J3894" s="3">
        <v>5018.4246000000003</v>
      </c>
      <c r="K3894" s="3">
        <v>7720.6532307692305</v>
      </c>
      <c r="L3894" s="4">
        <v>0.34999999999999992</v>
      </c>
    </row>
    <row r="3895" spans="1:12" x14ac:dyDescent="0.35">
      <c r="A3895" s="1">
        <v>1009703000</v>
      </c>
      <c r="B3895" t="s">
        <v>6597</v>
      </c>
      <c r="C3895" t="s">
        <v>13</v>
      </c>
      <c r="D3895" t="s">
        <v>14</v>
      </c>
      <c r="E3895">
        <v>1</v>
      </c>
      <c r="F3895" s="2">
        <v>3456</v>
      </c>
      <c r="G3895" s="3">
        <v>7126</v>
      </c>
      <c r="H3895" s="3">
        <v>34.56</v>
      </c>
      <c r="I3895" s="3">
        <v>162.43199999999999</v>
      </c>
      <c r="J3895" s="3">
        <v>3652.9919999999997</v>
      </c>
      <c r="K3895" s="3">
        <v>5619.9876923076918</v>
      </c>
      <c r="L3895" s="4">
        <v>0.35</v>
      </c>
    </row>
    <row r="3896" spans="1:12" x14ac:dyDescent="0.35">
      <c r="A3896" s="1" t="s">
        <v>6598</v>
      </c>
      <c r="B3896" t="s">
        <v>5361</v>
      </c>
      <c r="C3896" t="s">
        <v>13</v>
      </c>
      <c r="D3896" t="s">
        <v>14</v>
      </c>
      <c r="E3896">
        <v>1</v>
      </c>
      <c r="F3896" s="2">
        <v>1.84</v>
      </c>
      <c r="G3896" s="3">
        <v>4.5023999999999997</v>
      </c>
      <c r="H3896" s="3">
        <v>1.84E-2</v>
      </c>
      <c r="I3896" s="3">
        <v>8.6480000000000001E-2</v>
      </c>
      <c r="J3896" s="3">
        <v>1.9448799999999999</v>
      </c>
      <c r="K3896" s="3">
        <v>2.9921230769230767</v>
      </c>
      <c r="L3896" s="4">
        <v>0.35</v>
      </c>
    </row>
    <row r="3897" spans="1:12" x14ac:dyDescent="0.35">
      <c r="A3897" s="1" t="s">
        <v>6599</v>
      </c>
      <c r="B3897" t="s">
        <v>1425</v>
      </c>
      <c r="C3897" t="s">
        <v>13</v>
      </c>
      <c r="D3897" t="s">
        <v>14</v>
      </c>
      <c r="E3897">
        <v>1</v>
      </c>
      <c r="F3897" s="2">
        <v>3.67</v>
      </c>
      <c r="G3897" s="3">
        <v>8.9824000000000002</v>
      </c>
      <c r="H3897" s="3">
        <v>3.6700000000000003E-2</v>
      </c>
      <c r="I3897" s="3">
        <v>0.17249</v>
      </c>
      <c r="J3897" s="3">
        <v>3.8791899999999999</v>
      </c>
      <c r="K3897" s="3">
        <v>5.9679846153846148</v>
      </c>
      <c r="L3897" s="4">
        <v>0.34999999999999992</v>
      </c>
    </row>
    <row r="3898" spans="1:12" x14ac:dyDescent="0.35">
      <c r="A3898" s="1" t="s">
        <v>6600</v>
      </c>
      <c r="B3898" t="s">
        <v>6601</v>
      </c>
      <c r="C3898" t="s">
        <v>363</v>
      </c>
      <c r="D3898" t="s">
        <v>364</v>
      </c>
      <c r="E3898">
        <v>1</v>
      </c>
      <c r="F3898" s="2">
        <v>3.33</v>
      </c>
      <c r="G3898" s="3">
        <v>7.56</v>
      </c>
      <c r="H3898" s="3">
        <v>3.3300000000000003E-2</v>
      </c>
      <c r="I3898" s="3">
        <v>0.15651000000000001</v>
      </c>
      <c r="J3898" s="3">
        <v>3.5198100000000001</v>
      </c>
      <c r="K3898" s="3">
        <v>5.4150923076923076</v>
      </c>
      <c r="L3898" s="4">
        <v>0.35</v>
      </c>
    </row>
    <row r="3899" spans="1:12" x14ac:dyDescent="0.35">
      <c r="A3899" s="1">
        <v>1351</v>
      </c>
      <c r="B3899" t="s">
        <v>6602</v>
      </c>
      <c r="C3899" t="s">
        <v>13</v>
      </c>
      <c r="D3899" t="s">
        <v>14</v>
      </c>
      <c r="E3899">
        <v>1</v>
      </c>
      <c r="F3899" s="2">
        <v>23.1</v>
      </c>
      <c r="G3899" s="3">
        <v>56.5488</v>
      </c>
      <c r="H3899" s="3">
        <v>0.23100000000000001</v>
      </c>
      <c r="I3899" s="3">
        <v>1.0857000000000001</v>
      </c>
      <c r="J3899" s="3">
        <v>24.416700000000002</v>
      </c>
      <c r="K3899" s="3">
        <v>37.56415384615385</v>
      </c>
      <c r="L3899" s="4">
        <v>0.35000000000000003</v>
      </c>
    </row>
    <row r="3900" spans="1:12" x14ac:dyDescent="0.35">
      <c r="A3900" s="1">
        <v>1190110121</v>
      </c>
      <c r="B3900" t="s">
        <v>1462</v>
      </c>
      <c r="C3900" t="s">
        <v>13</v>
      </c>
      <c r="D3900" t="s">
        <v>14</v>
      </c>
      <c r="E3900">
        <v>1</v>
      </c>
      <c r="F3900" s="2">
        <v>3302.4</v>
      </c>
      <c r="G3900" s="3">
        <v>6810</v>
      </c>
      <c r="H3900" s="3">
        <v>33.024000000000001</v>
      </c>
      <c r="I3900" s="3">
        <v>155.21280000000002</v>
      </c>
      <c r="J3900" s="3">
        <v>3490.6368000000002</v>
      </c>
      <c r="K3900" s="3">
        <v>5370.2104615384615</v>
      </c>
      <c r="L3900" s="4">
        <v>0.34999999999999992</v>
      </c>
    </row>
    <row r="3901" spans="1:12" x14ac:dyDescent="0.35">
      <c r="A3901" s="1">
        <v>1190110131</v>
      </c>
      <c r="B3901" t="s">
        <v>6603</v>
      </c>
      <c r="C3901" t="s">
        <v>13</v>
      </c>
      <c r="D3901" t="s">
        <v>14</v>
      </c>
      <c r="E3901">
        <v>1</v>
      </c>
      <c r="F3901" s="2">
        <v>234.6</v>
      </c>
      <c r="G3901" s="3">
        <v>484</v>
      </c>
      <c r="H3901" s="3">
        <v>2.3460000000000001</v>
      </c>
      <c r="I3901" s="3">
        <v>11.026199999999999</v>
      </c>
      <c r="J3901" s="3">
        <v>247.97219999999999</v>
      </c>
      <c r="K3901" s="3">
        <v>381.49569230769225</v>
      </c>
      <c r="L3901" s="4">
        <v>0.34999999999999992</v>
      </c>
    </row>
    <row r="3902" spans="1:12" x14ac:dyDescent="0.35">
      <c r="A3902" s="1" t="s">
        <v>6604</v>
      </c>
      <c r="B3902" t="s">
        <v>6605</v>
      </c>
      <c r="C3902" t="s">
        <v>1467</v>
      </c>
      <c r="D3902" t="s">
        <v>1468</v>
      </c>
      <c r="E3902">
        <v>1</v>
      </c>
      <c r="F3902" s="2">
        <v>37.04</v>
      </c>
      <c r="G3902" s="3">
        <v>146.5744</v>
      </c>
      <c r="H3902" s="3">
        <v>0.37040000000000001</v>
      </c>
      <c r="I3902" s="3">
        <v>1.74088</v>
      </c>
      <c r="J3902" s="3">
        <v>39.151279999999993</v>
      </c>
      <c r="K3902" s="3">
        <v>60.232738461538446</v>
      </c>
      <c r="L3902" s="4">
        <v>0.35</v>
      </c>
    </row>
    <row r="3903" spans="1:12" x14ac:dyDescent="0.35">
      <c r="A3903" s="1" t="s">
        <v>6606</v>
      </c>
      <c r="B3903" t="s">
        <v>6607</v>
      </c>
      <c r="C3903" t="s">
        <v>363</v>
      </c>
      <c r="D3903" t="s">
        <v>364</v>
      </c>
      <c r="E3903">
        <v>1</v>
      </c>
      <c r="F3903" s="2">
        <v>161.84</v>
      </c>
      <c r="G3903" s="3">
        <v>396.15519999999998</v>
      </c>
      <c r="H3903" s="3">
        <v>1.6184000000000001</v>
      </c>
      <c r="I3903" s="3">
        <v>7.6064800000000004</v>
      </c>
      <c r="J3903" s="3">
        <v>171.06488000000002</v>
      </c>
      <c r="K3903" s="3">
        <v>263.17673846153849</v>
      </c>
      <c r="L3903" s="4">
        <v>0.35000000000000003</v>
      </c>
    </row>
    <row r="3904" spans="1:12" x14ac:dyDescent="0.35">
      <c r="A3904" s="1" t="s">
        <v>6608</v>
      </c>
      <c r="B3904" t="s">
        <v>6609</v>
      </c>
      <c r="C3904" t="s">
        <v>1441</v>
      </c>
      <c r="D3904" t="s">
        <v>1442</v>
      </c>
      <c r="E3904">
        <v>1</v>
      </c>
      <c r="F3904" s="2">
        <v>250</v>
      </c>
      <c r="G3904" s="3">
        <v>611.95680000000004</v>
      </c>
      <c r="H3904" s="3">
        <v>2.5</v>
      </c>
      <c r="I3904" s="3">
        <v>11.75</v>
      </c>
      <c r="J3904" s="3">
        <v>264.25</v>
      </c>
      <c r="K3904" s="3">
        <v>406.53846153846155</v>
      </c>
      <c r="L3904" s="4">
        <v>0.35000000000000003</v>
      </c>
    </row>
    <row r="3905" spans="1:12" x14ac:dyDescent="0.35">
      <c r="A3905" s="1">
        <v>1002600200</v>
      </c>
      <c r="B3905" t="s">
        <v>6610</v>
      </c>
      <c r="C3905" t="s">
        <v>13</v>
      </c>
      <c r="D3905" t="s">
        <v>14</v>
      </c>
      <c r="E3905">
        <v>1</v>
      </c>
      <c r="F3905" s="2">
        <v>472.2</v>
      </c>
      <c r="G3905" s="3">
        <v>974</v>
      </c>
      <c r="H3905" s="3">
        <v>4.7220000000000004</v>
      </c>
      <c r="I3905" s="3">
        <v>22.1934</v>
      </c>
      <c r="J3905" s="3">
        <v>499.11539999999997</v>
      </c>
      <c r="K3905" s="3">
        <v>767.86984615384608</v>
      </c>
      <c r="L3905" s="4">
        <v>0.35</v>
      </c>
    </row>
    <row r="3906" spans="1:12" x14ac:dyDescent="0.35">
      <c r="A3906" s="1">
        <v>1002602102</v>
      </c>
      <c r="B3906" t="s">
        <v>6611</v>
      </c>
      <c r="C3906" t="s">
        <v>13</v>
      </c>
      <c r="D3906" t="s">
        <v>14</v>
      </c>
      <c r="E3906">
        <v>1</v>
      </c>
      <c r="F3906" s="2">
        <v>2625.6</v>
      </c>
      <c r="G3906" s="3">
        <v>5414</v>
      </c>
      <c r="H3906" s="3">
        <v>26.256</v>
      </c>
      <c r="I3906" s="3">
        <v>123.4032</v>
      </c>
      <c r="J3906" s="3">
        <v>2775.2592</v>
      </c>
      <c r="K3906" s="3">
        <v>4269.6295384615387</v>
      </c>
      <c r="L3906" s="4">
        <v>0.35000000000000003</v>
      </c>
    </row>
    <row r="3907" spans="1:12" x14ac:dyDescent="0.35">
      <c r="A3907" s="1">
        <v>1072809101</v>
      </c>
      <c r="B3907" t="s">
        <v>6612</v>
      </c>
      <c r="C3907" t="s">
        <v>13</v>
      </c>
      <c r="D3907" t="s">
        <v>14</v>
      </c>
      <c r="E3907">
        <v>1</v>
      </c>
      <c r="F3907" s="2">
        <v>26.4</v>
      </c>
      <c r="G3907" s="3">
        <v>55</v>
      </c>
      <c r="H3907" s="3">
        <v>0.26400000000000001</v>
      </c>
      <c r="I3907" s="3">
        <v>1.2407999999999999</v>
      </c>
      <c r="J3907" s="3">
        <v>27.904799999999998</v>
      </c>
      <c r="K3907" s="3">
        <v>42.930461538461536</v>
      </c>
      <c r="L3907" s="4">
        <v>0.35000000000000003</v>
      </c>
    </row>
    <row r="3908" spans="1:12" x14ac:dyDescent="0.35">
      <c r="A3908" s="1" t="s">
        <v>6613</v>
      </c>
      <c r="B3908" t="s">
        <v>6614</v>
      </c>
      <c r="C3908" t="s">
        <v>1467</v>
      </c>
      <c r="D3908" t="s">
        <v>1468</v>
      </c>
      <c r="E3908">
        <v>1</v>
      </c>
      <c r="F3908" s="2">
        <v>99.79</v>
      </c>
      <c r="G3908" s="3">
        <v>394.9008</v>
      </c>
      <c r="H3908" s="3">
        <v>0.99790000000000012</v>
      </c>
      <c r="I3908" s="3">
        <v>4.6901299999999999</v>
      </c>
      <c r="J3908" s="3">
        <v>105.47803</v>
      </c>
      <c r="K3908" s="3">
        <v>162.27389230769231</v>
      </c>
      <c r="L3908" s="4">
        <v>0.35</v>
      </c>
    </row>
    <row r="3909" spans="1:12" x14ac:dyDescent="0.35">
      <c r="A3909" s="1">
        <v>2809016000</v>
      </c>
      <c r="B3909" t="s">
        <v>6615</v>
      </c>
      <c r="C3909" t="s">
        <v>13</v>
      </c>
      <c r="D3909" t="s">
        <v>14</v>
      </c>
      <c r="E3909">
        <v>1</v>
      </c>
      <c r="F3909" s="2">
        <v>4097.3999999999996</v>
      </c>
      <c r="G3909" s="3">
        <v>8449</v>
      </c>
      <c r="H3909" s="3">
        <v>40.973999999999997</v>
      </c>
      <c r="I3909" s="3">
        <v>192.5778</v>
      </c>
      <c r="J3909" s="3">
        <v>4330.9517999999998</v>
      </c>
      <c r="K3909" s="3">
        <v>6663.0027692307685</v>
      </c>
      <c r="L3909" s="4">
        <v>0.35</v>
      </c>
    </row>
    <row r="3910" spans="1:12" x14ac:dyDescent="0.35">
      <c r="A3910" s="1">
        <v>2810020005</v>
      </c>
      <c r="B3910" t="s">
        <v>6616</v>
      </c>
      <c r="C3910" t="s">
        <v>13</v>
      </c>
      <c r="D3910" t="s">
        <v>14</v>
      </c>
      <c r="E3910">
        <v>1</v>
      </c>
      <c r="F3910" s="2">
        <v>403.2</v>
      </c>
      <c r="G3910" s="3">
        <v>832</v>
      </c>
      <c r="H3910" s="3">
        <v>4.032</v>
      </c>
      <c r="I3910" s="3">
        <v>18.950399999999998</v>
      </c>
      <c r="J3910" s="3">
        <v>426.18239999999997</v>
      </c>
      <c r="K3910" s="3">
        <v>655.66523076923067</v>
      </c>
      <c r="L3910" s="4">
        <v>0.34999999999999992</v>
      </c>
    </row>
    <row r="3911" spans="1:12" x14ac:dyDescent="0.35">
      <c r="A3911" s="1">
        <v>2810020006</v>
      </c>
      <c r="B3911" t="s">
        <v>6617</v>
      </c>
      <c r="C3911" t="s">
        <v>13</v>
      </c>
      <c r="D3911" t="s">
        <v>14</v>
      </c>
      <c r="E3911">
        <v>1</v>
      </c>
      <c r="F3911" s="2">
        <v>383.4</v>
      </c>
      <c r="G3911" s="3">
        <v>791</v>
      </c>
      <c r="H3911" s="3">
        <v>3.8339999999999996</v>
      </c>
      <c r="I3911" s="3">
        <v>18.0198</v>
      </c>
      <c r="J3911" s="3">
        <v>405.25379999999996</v>
      </c>
      <c r="K3911" s="3">
        <v>623.4673846153845</v>
      </c>
      <c r="L3911" s="4">
        <v>0.35</v>
      </c>
    </row>
    <row r="3912" spans="1:12" x14ac:dyDescent="0.35">
      <c r="A3912" s="1" t="s">
        <v>6618</v>
      </c>
      <c r="B3912" t="s">
        <v>6619</v>
      </c>
      <c r="C3912" t="s">
        <v>363</v>
      </c>
      <c r="D3912" t="s">
        <v>364</v>
      </c>
      <c r="E3912">
        <v>1</v>
      </c>
      <c r="F3912" s="2">
        <v>228.54</v>
      </c>
      <c r="G3912" s="3">
        <v>499.49</v>
      </c>
      <c r="H3912" s="3">
        <v>2.2854000000000001</v>
      </c>
      <c r="I3912" s="3">
        <v>10.741379999999999</v>
      </c>
      <c r="J3912" s="3">
        <v>241.56677999999999</v>
      </c>
      <c r="K3912" s="3">
        <v>371.64119999999997</v>
      </c>
      <c r="L3912" s="4">
        <v>0.35</v>
      </c>
    </row>
    <row r="3913" spans="1:12" x14ac:dyDescent="0.35">
      <c r="A3913" s="1">
        <v>2213100000</v>
      </c>
      <c r="B3913" t="s">
        <v>6620</v>
      </c>
      <c r="C3913" t="s">
        <v>13</v>
      </c>
      <c r="D3913" t="s">
        <v>14</v>
      </c>
      <c r="E3913">
        <v>1</v>
      </c>
      <c r="F3913" s="2">
        <v>595.20000000000005</v>
      </c>
      <c r="G3913" s="3">
        <v>1228</v>
      </c>
      <c r="H3913" s="3">
        <v>5.9520000000000008</v>
      </c>
      <c r="I3913" s="3">
        <v>27.974400000000003</v>
      </c>
      <c r="J3913" s="3">
        <v>629.1264000000001</v>
      </c>
      <c r="K3913" s="3">
        <v>967.88676923076935</v>
      </c>
      <c r="L3913" s="4">
        <v>0.35</v>
      </c>
    </row>
    <row r="3914" spans="1:12" x14ac:dyDescent="0.35">
      <c r="A3914" s="1" t="s">
        <v>6621</v>
      </c>
      <c r="B3914" t="s">
        <v>6622</v>
      </c>
      <c r="C3914" t="s">
        <v>363</v>
      </c>
      <c r="D3914" t="s">
        <v>364</v>
      </c>
      <c r="E3914">
        <v>1</v>
      </c>
      <c r="F3914" s="2">
        <v>5.79</v>
      </c>
      <c r="G3914" s="3">
        <v>19.04</v>
      </c>
      <c r="H3914" s="3">
        <v>5.79E-2</v>
      </c>
      <c r="I3914" s="3">
        <v>0.27212999999999998</v>
      </c>
      <c r="J3914" s="3">
        <v>6.1200299999999999</v>
      </c>
      <c r="K3914" s="3">
        <v>9.4154307692307686</v>
      </c>
      <c r="L3914" s="4">
        <v>0.35</v>
      </c>
    </row>
    <row r="3915" spans="1:12" x14ac:dyDescent="0.35">
      <c r="A3915" s="1">
        <v>2304212</v>
      </c>
      <c r="B3915" t="s">
        <v>6623</v>
      </c>
      <c r="C3915" t="s">
        <v>34</v>
      </c>
      <c r="D3915" t="s">
        <v>35</v>
      </c>
      <c r="E3915">
        <v>1</v>
      </c>
      <c r="F3915" s="2">
        <v>117.93</v>
      </c>
      <c r="G3915" s="3">
        <v>288.67</v>
      </c>
      <c r="H3915" s="3">
        <v>1.1793</v>
      </c>
      <c r="I3915" s="3">
        <v>5.5427100000000005</v>
      </c>
      <c r="J3915" s="3">
        <v>124.65201</v>
      </c>
      <c r="K3915" s="3">
        <v>191.77232307692307</v>
      </c>
      <c r="L3915" s="4">
        <v>0.35</v>
      </c>
    </row>
    <row r="3916" spans="1:12" x14ac:dyDescent="0.35">
      <c r="A3916" s="1">
        <v>293678615</v>
      </c>
      <c r="B3916" t="s">
        <v>6624</v>
      </c>
      <c r="C3916" t="s">
        <v>13</v>
      </c>
      <c r="D3916" t="s">
        <v>14</v>
      </c>
      <c r="E3916">
        <v>1</v>
      </c>
      <c r="F3916" s="2">
        <v>576.79999999999995</v>
      </c>
      <c r="G3916" s="3">
        <v>1190</v>
      </c>
      <c r="H3916" s="3">
        <v>5.7679999999999998</v>
      </c>
      <c r="I3916" s="3">
        <v>27.109599999999997</v>
      </c>
      <c r="J3916" s="3">
        <v>609.67759999999998</v>
      </c>
      <c r="K3916" s="3">
        <v>937.96553846153836</v>
      </c>
      <c r="L3916" s="4">
        <v>0.34999999999999992</v>
      </c>
    </row>
    <row r="3917" spans="1:12" x14ac:dyDescent="0.35">
      <c r="A3917" s="1">
        <v>293701708</v>
      </c>
      <c r="B3917" t="s">
        <v>5390</v>
      </c>
      <c r="C3917" t="s">
        <v>13</v>
      </c>
      <c r="D3917" t="s">
        <v>14</v>
      </c>
      <c r="E3917">
        <v>1</v>
      </c>
      <c r="F3917" s="2">
        <v>1446.9</v>
      </c>
      <c r="G3917" s="3">
        <v>3541.7759999999998</v>
      </c>
      <c r="H3917" s="3">
        <v>14.469000000000001</v>
      </c>
      <c r="I3917" s="3">
        <v>68.004300000000001</v>
      </c>
      <c r="J3917" s="3">
        <v>1529.3733000000002</v>
      </c>
      <c r="K3917" s="3">
        <v>2352.8820000000001</v>
      </c>
      <c r="L3917" s="4">
        <v>0.34999999999999992</v>
      </c>
    </row>
    <row r="3918" spans="1:12" x14ac:dyDescent="0.35">
      <c r="A3918" s="1">
        <v>2967060</v>
      </c>
      <c r="B3918" t="s">
        <v>6625</v>
      </c>
      <c r="C3918" t="s">
        <v>34</v>
      </c>
      <c r="D3918" t="s">
        <v>35</v>
      </c>
      <c r="E3918">
        <v>1</v>
      </c>
      <c r="F3918" s="2">
        <v>21.65</v>
      </c>
      <c r="G3918" s="3">
        <v>60.63</v>
      </c>
      <c r="H3918" s="3">
        <v>0.2165</v>
      </c>
      <c r="I3918" s="3">
        <v>1.01755</v>
      </c>
      <c r="J3918" s="3">
        <v>22.884049999999998</v>
      </c>
      <c r="K3918" s="3">
        <v>35.206230769230764</v>
      </c>
      <c r="L3918" s="4">
        <v>0.34999999999999992</v>
      </c>
    </row>
    <row r="3919" spans="1:12" x14ac:dyDescent="0.35">
      <c r="A3919" s="1">
        <v>3005020033</v>
      </c>
      <c r="B3919" t="s">
        <v>6626</v>
      </c>
      <c r="C3919" t="s">
        <v>13</v>
      </c>
      <c r="D3919" t="s">
        <v>14</v>
      </c>
      <c r="E3919">
        <v>1</v>
      </c>
      <c r="F3919" s="2">
        <v>396</v>
      </c>
      <c r="G3919" s="3">
        <v>817</v>
      </c>
      <c r="H3919" s="3">
        <v>3.96</v>
      </c>
      <c r="I3919" s="3">
        <v>18.611999999999998</v>
      </c>
      <c r="J3919" s="3">
        <v>418.572</v>
      </c>
      <c r="K3919" s="3">
        <v>643.95692307692309</v>
      </c>
      <c r="L3919" s="4">
        <v>0.35000000000000003</v>
      </c>
    </row>
    <row r="3920" spans="1:12" x14ac:dyDescent="0.35">
      <c r="A3920" s="1">
        <v>3006204099</v>
      </c>
      <c r="B3920" t="s">
        <v>6627</v>
      </c>
      <c r="C3920" t="s">
        <v>13</v>
      </c>
      <c r="D3920" t="s">
        <v>14</v>
      </c>
      <c r="E3920">
        <v>1</v>
      </c>
      <c r="F3920" s="2">
        <v>2071.8000000000002</v>
      </c>
      <c r="G3920" s="3">
        <v>4272</v>
      </c>
      <c r="H3920" s="3">
        <v>20.718000000000004</v>
      </c>
      <c r="I3920" s="3">
        <v>97.374600000000015</v>
      </c>
      <c r="J3920" s="3">
        <v>2189.8926000000001</v>
      </c>
      <c r="K3920" s="3">
        <v>3369.0655384615384</v>
      </c>
      <c r="L3920" s="4">
        <v>0.34999999999999992</v>
      </c>
    </row>
    <row r="3921" spans="1:12" hidden="1" x14ac:dyDescent="0.35">
      <c r="A3921" s="1" t="s">
        <v>6628</v>
      </c>
      <c r="B3921" t="s">
        <v>1520</v>
      </c>
      <c r="C3921" t="s">
        <v>46</v>
      </c>
      <c r="D3921" t="s">
        <v>47</v>
      </c>
      <c r="E3921">
        <v>1</v>
      </c>
      <c r="F3921" s="2">
        <v>4.8925000000000001</v>
      </c>
      <c r="G3921" s="3">
        <v>11</v>
      </c>
      <c r="H3921" s="3">
        <v>4.8925000000000003E-2</v>
      </c>
      <c r="I3921" s="3">
        <v>0.2299475</v>
      </c>
      <c r="J3921" s="3">
        <v>5.1713724999999995</v>
      </c>
      <c r="K3921" s="3">
        <v>7.9559576923076909</v>
      </c>
      <c r="L3921" s="4">
        <v>0.34999999999999992</v>
      </c>
    </row>
    <row r="3922" spans="1:12" hidden="1" x14ac:dyDescent="0.35">
      <c r="A3922" s="1" t="s">
        <v>6629</v>
      </c>
      <c r="B3922" t="s">
        <v>6630</v>
      </c>
      <c r="C3922" t="s">
        <v>46</v>
      </c>
      <c r="D3922" t="s">
        <v>47</v>
      </c>
      <c r="E3922">
        <v>1</v>
      </c>
      <c r="F3922" s="2">
        <v>2.06</v>
      </c>
      <c r="G3922" s="3">
        <v>5</v>
      </c>
      <c r="H3922" s="3">
        <v>2.06E-2</v>
      </c>
      <c r="I3922" s="3">
        <v>9.6820000000000003E-2</v>
      </c>
      <c r="J3922" s="3">
        <v>2.1774200000000001</v>
      </c>
      <c r="K3922" s="3">
        <v>3.349876923076923</v>
      </c>
      <c r="L3922" s="4">
        <v>0.34999999999999992</v>
      </c>
    </row>
    <row r="3923" spans="1:12" hidden="1" x14ac:dyDescent="0.35">
      <c r="A3923" s="1" t="s">
        <v>6631</v>
      </c>
      <c r="B3923" t="s">
        <v>6632</v>
      </c>
      <c r="C3923" t="s">
        <v>46</v>
      </c>
      <c r="D3923" t="s">
        <v>47</v>
      </c>
      <c r="E3923">
        <v>1</v>
      </c>
      <c r="F3923" s="2">
        <v>0.40479999999999999</v>
      </c>
      <c r="G3923" s="3">
        <v>1</v>
      </c>
      <c r="H3923" s="3">
        <v>4.0480000000000004E-3</v>
      </c>
      <c r="I3923" s="3">
        <v>1.90256E-2</v>
      </c>
      <c r="J3923" s="3">
        <v>0.42787359999999997</v>
      </c>
      <c r="K3923" s="3">
        <v>0.65826707692307684</v>
      </c>
      <c r="L3923" s="4">
        <v>0.35</v>
      </c>
    </row>
    <row r="3924" spans="1:12" hidden="1" x14ac:dyDescent="0.35">
      <c r="A3924" s="1" t="s">
        <v>6633</v>
      </c>
      <c r="B3924" t="s">
        <v>6634</v>
      </c>
      <c r="C3924" t="s">
        <v>46</v>
      </c>
      <c r="D3924" t="s">
        <v>47</v>
      </c>
      <c r="E3924">
        <v>1</v>
      </c>
      <c r="F3924" s="2">
        <v>0.28120000000000001</v>
      </c>
      <c r="G3924" s="3">
        <v>1</v>
      </c>
      <c r="H3924" s="3">
        <v>2.8120000000000003E-3</v>
      </c>
      <c r="I3924" s="3">
        <v>1.32164E-2</v>
      </c>
      <c r="J3924" s="3">
        <v>0.2972284</v>
      </c>
      <c r="K3924" s="3">
        <v>0.45727446153846152</v>
      </c>
      <c r="L3924" s="4">
        <v>0.35</v>
      </c>
    </row>
    <row r="3925" spans="1:12" x14ac:dyDescent="0.35">
      <c r="A3925" s="1">
        <v>2990000066</v>
      </c>
      <c r="B3925" t="s">
        <v>6635</v>
      </c>
      <c r="C3925" t="s">
        <v>13</v>
      </c>
      <c r="D3925" t="s">
        <v>14</v>
      </c>
      <c r="E3925">
        <v>1</v>
      </c>
      <c r="F3925" s="2">
        <v>468</v>
      </c>
      <c r="G3925" s="3">
        <v>1145.5920000000001</v>
      </c>
      <c r="H3925" s="3">
        <v>4.68</v>
      </c>
      <c r="I3925" s="3">
        <v>21.995999999999999</v>
      </c>
      <c r="J3925" s="3">
        <v>494.67599999999999</v>
      </c>
      <c r="K3925" s="3">
        <v>761.04</v>
      </c>
      <c r="L3925" s="4">
        <v>0.35</v>
      </c>
    </row>
    <row r="3926" spans="1:12" x14ac:dyDescent="0.35">
      <c r="A3926" s="1" t="s">
        <v>6636</v>
      </c>
      <c r="B3926" t="s">
        <v>6637</v>
      </c>
      <c r="C3926" t="s">
        <v>17</v>
      </c>
      <c r="D3926" t="s">
        <v>18</v>
      </c>
      <c r="E3926">
        <v>1</v>
      </c>
      <c r="F3926" s="2">
        <v>7</v>
      </c>
      <c r="G3926" s="3">
        <v>17.135999999999999</v>
      </c>
      <c r="H3926" s="3">
        <v>7.0000000000000007E-2</v>
      </c>
      <c r="I3926" s="3">
        <v>0.32900000000000001</v>
      </c>
      <c r="J3926" s="3">
        <v>7.399</v>
      </c>
      <c r="K3926" s="3">
        <v>11.383076923076922</v>
      </c>
      <c r="L3926" s="4">
        <v>0.35</v>
      </c>
    </row>
    <row r="3927" spans="1:12" x14ac:dyDescent="0.35">
      <c r="A3927" s="1" t="s">
        <v>6638</v>
      </c>
      <c r="B3927" t="s">
        <v>6639</v>
      </c>
      <c r="C3927" t="s">
        <v>1467</v>
      </c>
      <c r="D3927" t="s">
        <v>1468</v>
      </c>
      <c r="E3927">
        <v>1</v>
      </c>
      <c r="F3927" s="2">
        <v>56.95</v>
      </c>
      <c r="G3927" s="3">
        <v>118</v>
      </c>
      <c r="H3927" s="3">
        <v>0.56950000000000001</v>
      </c>
      <c r="I3927" s="3">
        <v>2.67665</v>
      </c>
      <c r="J3927" s="3">
        <v>60.196150000000003</v>
      </c>
      <c r="K3927" s="3">
        <v>92.609461538461545</v>
      </c>
      <c r="L3927" s="4">
        <v>0.35000000000000003</v>
      </c>
    </row>
    <row r="3928" spans="1:12" x14ac:dyDescent="0.35">
      <c r="A3928" s="1" t="s">
        <v>6640</v>
      </c>
      <c r="B3928" t="s">
        <v>1508</v>
      </c>
      <c r="C3928" t="s">
        <v>363</v>
      </c>
      <c r="D3928" t="s">
        <v>364</v>
      </c>
      <c r="E3928">
        <v>1</v>
      </c>
      <c r="F3928" s="2">
        <v>495.72</v>
      </c>
      <c r="G3928" s="3">
        <v>1213.4416000000001</v>
      </c>
      <c r="H3928" s="3">
        <v>4.9572000000000003</v>
      </c>
      <c r="I3928" s="3">
        <v>23.298840000000002</v>
      </c>
      <c r="J3928" s="3">
        <v>523.97604000000001</v>
      </c>
      <c r="K3928" s="3">
        <v>806.11698461538458</v>
      </c>
      <c r="L3928" s="4">
        <v>0.35</v>
      </c>
    </row>
    <row r="3929" spans="1:12" x14ac:dyDescent="0.35">
      <c r="A3929" s="1">
        <v>21008697</v>
      </c>
      <c r="B3929" t="s">
        <v>6641</v>
      </c>
      <c r="C3929" t="s">
        <v>34</v>
      </c>
      <c r="D3929" t="s">
        <v>35</v>
      </c>
      <c r="E3929">
        <v>1</v>
      </c>
      <c r="F3929" s="2">
        <v>26.99</v>
      </c>
      <c r="G3929" s="3">
        <v>69.150000000000006</v>
      </c>
      <c r="H3929" s="3">
        <v>0.26989999999999997</v>
      </c>
      <c r="I3929" s="3">
        <v>1.2685299999999999</v>
      </c>
      <c r="J3929" s="3">
        <v>28.528429999999997</v>
      </c>
      <c r="K3929" s="3">
        <v>43.8898923076923</v>
      </c>
      <c r="L3929" s="4">
        <v>0.35</v>
      </c>
    </row>
    <row r="3930" spans="1:12" x14ac:dyDescent="0.35">
      <c r="A3930" s="1">
        <v>2761509</v>
      </c>
      <c r="B3930" t="s">
        <v>6642</v>
      </c>
      <c r="C3930" t="s">
        <v>34</v>
      </c>
      <c r="D3930" t="s">
        <v>35</v>
      </c>
      <c r="E3930">
        <v>1</v>
      </c>
      <c r="F3930" s="2">
        <v>42.61</v>
      </c>
      <c r="G3930" s="3">
        <v>106.05</v>
      </c>
      <c r="H3930" s="3">
        <v>0.42609999999999998</v>
      </c>
      <c r="I3930" s="3">
        <v>2.0026700000000002</v>
      </c>
      <c r="J3930" s="3">
        <v>45.03877</v>
      </c>
      <c r="K3930" s="3">
        <v>69.290415384615386</v>
      </c>
      <c r="L3930" s="4">
        <v>0.35000000000000003</v>
      </c>
    </row>
    <row r="3931" spans="1:12" x14ac:dyDescent="0.35">
      <c r="A3931" s="1" t="s">
        <v>6643</v>
      </c>
      <c r="B3931" t="s">
        <v>6644</v>
      </c>
      <c r="C3931" t="s">
        <v>34</v>
      </c>
      <c r="D3931" t="s">
        <v>35</v>
      </c>
      <c r="E3931">
        <v>1</v>
      </c>
      <c r="F3931" s="2">
        <v>894.29</v>
      </c>
      <c r="G3931" s="3">
        <v>2189.0700000000002</v>
      </c>
      <c r="H3931" s="3">
        <v>8.9428999999999998</v>
      </c>
      <c r="I3931" s="3">
        <v>42.03163</v>
      </c>
      <c r="J3931" s="3">
        <v>945.26452999999992</v>
      </c>
      <c r="K3931" s="3">
        <v>1454.253123076923</v>
      </c>
      <c r="L3931" s="4">
        <v>0.35000000000000003</v>
      </c>
    </row>
    <row r="3932" spans="1:12" x14ac:dyDescent="0.35">
      <c r="A3932" s="1" t="s">
        <v>6645</v>
      </c>
      <c r="B3932" t="s">
        <v>6646</v>
      </c>
      <c r="C3932" t="s">
        <v>1441</v>
      </c>
      <c r="D3932" t="s">
        <v>1442</v>
      </c>
      <c r="E3932">
        <v>1</v>
      </c>
      <c r="F3932" s="2">
        <v>45.29</v>
      </c>
      <c r="G3932" s="3">
        <v>110.85760000000001</v>
      </c>
      <c r="H3932" s="3">
        <v>0.45290000000000002</v>
      </c>
      <c r="I3932" s="3">
        <v>2.1286299999999998</v>
      </c>
      <c r="J3932" s="3">
        <v>47.87153</v>
      </c>
      <c r="K3932" s="3">
        <v>73.648507692307689</v>
      </c>
      <c r="L3932" s="4">
        <v>0.35</v>
      </c>
    </row>
    <row r="3933" spans="1:12" x14ac:dyDescent="0.35">
      <c r="A3933" s="1">
        <v>1490003010</v>
      </c>
      <c r="B3933" t="s">
        <v>6647</v>
      </c>
      <c r="C3933" t="s">
        <v>13</v>
      </c>
      <c r="D3933" t="s">
        <v>14</v>
      </c>
      <c r="E3933">
        <v>1</v>
      </c>
      <c r="F3933" s="2">
        <v>642</v>
      </c>
      <c r="G3933" s="3">
        <v>1324</v>
      </c>
      <c r="H3933" s="3">
        <v>6.42</v>
      </c>
      <c r="I3933" s="3">
        <v>30.173999999999999</v>
      </c>
      <c r="J3933" s="3">
        <v>678.59399999999994</v>
      </c>
      <c r="K3933" s="3">
        <v>1043.990769230769</v>
      </c>
      <c r="L3933" s="4">
        <v>0.34999999999999992</v>
      </c>
    </row>
    <row r="3934" spans="1:12" x14ac:dyDescent="0.35">
      <c r="A3934" s="1" t="s">
        <v>6648</v>
      </c>
      <c r="B3934" t="s">
        <v>6649</v>
      </c>
      <c r="C3934" t="s">
        <v>1467</v>
      </c>
      <c r="D3934" t="s">
        <v>1468</v>
      </c>
      <c r="E3934">
        <v>1</v>
      </c>
      <c r="F3934" s="2">
        <v>11.9</v>
      </c>
      <c r="G3934" s="3">
        <v>47.095999999999997</v>
      </c>
      <c r="H3934" s="3">
        <v>0.11900000000000001</v>
      </c>
      <c r="I3934" s="3">
        <v>0.55930000000000002</v>
      </c>
      <c r="J3934" s="3">
        <v>12.5783</v>
      </c>
      <c r="K3934" s="3">
        <v>19.351230769230771</v>
      </c>
      <c r="L3934" s="4">
        <v>0.35000000000000003</v>
      </c>
    </row>
    <row r="3935" spans="1:12" x14ac:dyDescent="0.35">
      <c r="A3935" s="1" t="s">
        <v>6650</v>
      </c>
      <c r="B3935" t="s">
        <v>6651</v>
      </c>
      <c r="C3935" t="s">
        <v>1441</v>
      </c>
      <c r="D3935" t="s">
        <v>1442</v>
      </c>
      <c r="E3935">
        <v>1</v>
      </c>
      <c r="F3935" s="2">
        <v>35</v>
      </c>
      <c r="G3935" s="3">
        <v>85.668800000000005</v>
      </c>
      <c r="H3935" s="3">
        <v>0.35000000000000003</v>
      </c>
      <c r="I3935" s="3">
        <v>1.645</v>
      </c>
      <c r="J3935" s="3">
        <v>36.995000000000005</v>
      </c>
      <c r="K3935" s="3">
        <v>56.915384615384617</v>
      </c>
      <c r="L3935" s="4">
        <v>0.34999999999999992</v>
      </c>
    </row>
    <row r="3936" spans="1:12" x14ac:dyDescent="0.35">
      <c r="A3936" s="1" t="s">
        <v>6652</v>
      </c>
      <c r="B3936" t="s">
        <v>6653</v>
      </c>
      <c r="C3936" t="s">
        <v>1441</v>
      </c>
      <c r="D3936" t="s">
        <v>1442</v>
      </c>
      <c r="E3936">
        <v>1</v>
      </c>
      <c r="F3936" s="2">
        <v>1200</v>
      </c>
      <c r="G3936" s="3">
        <v>2937.4016000000001</v>
      </c>
      <c r="H3936" s="3">
        <v>12</v>
      </c>
      <c r="I3936" s="3">
        <v>56.4</v>
      </c>
      <c r="J3936" s="3">
        <v>1268.4000000000001</v>
      </c>
      <c r="K3936" s="3">
        <v>1951.3846153846155</v>
      </c>
      <c r="L3936" s="4">
        <v>0.35</v>
      </c>
    </row>
    <row r="3937" spans="1:12" x14ac:dyDescent="0.35">
      <c r="A3937" s="1" t="s">
        <v>6654</v>
      </c>
      <c r="B3937" t="s">
        <v>6655</v>
      </c>
      <c r="C3937" t="s">
        <v>34</v>
      </c>
      <c r="D3937" t="s">
        <v>35</v>
      </c>
      <c r="E3937">
        <v>1</v>
      </c>
      <c r="F3937" s="2">
        <v>231.75</v>
      </c>
      <c r="G3937" s="3">
        <v>567.2912</v>
      </c>
      <c r="H3937" s="3">
        <v>2.3174999999999999</v>
      </c>
      <c r="I3937" s="3">
        <v>10.892250000000001</v>
      </c>
      <c r="J3937" s="3">
        <v>244.95974999999999</v>
      </c>
      <c r="K3937" s="3">
        <v>376.8611538461538</v>
      </c>
      <c r="L3937" s="4">
        <v>0.35</v>
      </c>
    </row>
    <row r="3938" spans="1:12" x14ac:dyDescent="0.35">
      <c r="A3938" s="1" t="s">
        <v>6656</v>
      </c>
      <c r="B3938" t="s">
        <v>3043</v>
      </c>
      <c r="C3938" t="s">
        <v>1467</v>
      </c>
      <c r="D3938" t="s">
        <v>1468</v>
      </c>
      <c r="E3938">
        <v>1</v>
      </c>
      <c r="F3938" s="2">
        <v>1.18</v>
      </c>
      <c r="G3938" s="3">
        <v>3</v>
      </c>
      <c r="H3938" s="3">
        <v>1.18E-2</v>
      </c>
      <c r="I3938" s="3">
        <v>5.5459999999999995E-2</v>
      </c>
      <c r="J3938" s="3">
        <v>1.24726</v>
      </c>
      <c r="K3938" s="3">
        <v>1.9188615384615384</v>
      </c>
      <c r="L3938" s="4">
        <v>0.35</v>
      </c>
    </row>
    <row r="3939" spans="1:12" hidden="1" x14ac:dyDescent="0.35">
      <c r="A3939" s="1" t="s">
        <v>6657</v>
      </c>
      <c r="B3939" t="s">
        <v>6658</v>
      </c>
      <c r="C3939" t="s">
        <v>46</v>
      </c>
      <c r="D3939" t="s">
        <v>47</v>
      </c>
      <c r="E3939">
        <v>1</v>
      </c>
      <c r="F3939" s="2">
        <v>0.104</v>
      </c>
      <c r="G3939" s="3">
        <v>1</v>
      </c>
      <c r="H3939" s="3">
        <v>1.0399999999999999E-3</v>
      </c>
      <c r="I3939" s="3">
        <v>4.888E-3</v>
      </c>
      <c r="J3939" s="3">
        <v>0.109928</v>
      </c>
      <c r="K3939" s="3">
        <v>0.16911999999999999</v>
      </c>
      <c r="L3939" s="4">
        <v>0.35</v>
      </c>
    </row>
    <row r="3940" spans="1:12" hidden="1" x14ac:dyDescent="0.35">
      <c r="A3940" s="1" t="s">
        <v>6659</v>
      </c>
      <c r="B3940" t="s">
        <v>6660</v>
      </c>
      <c r="C3940" t="s">
        <v>46</v>
      </c>
      <c r="D3940" t="s">
        <v>47</v>
      </c>
      <c r="E3940">
        <v>1</v>
      </c>
      <c r="F3940" s="2">
        <v>0.1115</v>
      </c>
      <c r="G3940" s="3">
        <v>1</v>
      </c>
      <c r="H3940" s="3">
        <v>1.1150000000000001E-3</v>
      </c>
      <c r="I3940" s="3">
        <v>5.2405000000000004E-3</v>
      </c>
      <c r="J3940" s="3">
        <v>0.1178555</v>
      </c>
      <c r="K3940" s="3">
        <v>0.18131615384615385</v>
      </c>
      <c r="L3940" s="4">
        <v>0.35</v>
      </c>
    </row>
    <row r="3941" spans="1:12" hidden="1" x14ac:dyDescent="0.35">
      <c r="A3941" s="1" t="s">
        <v>6661</v>
      </c>
      <c r="B3941" t="s">
        <v>6662</v>
      </c>
      <c r="C3941" t="s">
        <v>46</v>
      </c>
      <c r="D3941" t="s">
        <v>47</v>
      </c>
      <c r="E3941">
        <v>1</v>
      </c>
      <c r="F3941" s="2">
        <v>0.2707</v>
      </c>
      <c r="G3941" s="3">
        <v>1</v>
      </c>
      <c r="H3941" s="3">
        <v>2.7070000000000002E-3</v>
      </c>
      <c r="I3941" s="3">
        <v>1.2722900000000001E-2</v>
      </c>
      <c r="J3941" s="3">
        <v>0.28612989999999999</v>
      </c>
      <c r="K3941" s="3">
        <v>0.44019984615384611</v>
      </c>
      <c r="L3941" s="4">
        <v>0.34999999999999992</v>
      </c>
    </row>
    <row r="3942" spans="1:12" x14ac:dyDescent="0.35">
      <c r="A3942" s="1">
        <v>3326</v>
      </c>
      <c r="B3942" t="s">
        <v>6663</v>
      </c>
      <c r="C3942" t="s">
        <v>13</v>
      </c>
      <c r="D3942" t="s">
        <v>14</v>
      </c>
      <c r="E3942">
        <v>1</v>
      </c>
      <c r="F3942" s="2">
        <v>1.7</v>
      </c>
      <c r="G3942" s="3">
        <v>4</v>
      </c>
      <c r="H3942" s="3">
        <v>1.7000000000000001E-2</v>
      </c>
      <c r="I3942" s="3">
        <v>7.9899999999999999E-2</v>
      </c>
      <c r="J3942" s="3">
        <v>1.7968999999999999</v>
      </c>
      <c r="K3942" s="3">
        <v>2.7644615384615383</v>
      </c>
      <c r="L3942" s="4">
        <v>0.35</v>
      </c>
    </row>
    <row r="3943" spans="1:12" x14ac:dyDescent="0.35">
      <c r="A3943" s="1">
        <v>3349</v>
      </c>
      <c r="B3943" t="s">
        <v>6664</v>
      </c>
      <c r="C3943" t="s">
        <v>13</v>
      </c>
      <c r="D3943" t="s">
        <v>14</v>
      </c>
      <c r="E3943">
        <v>1</v>
      </c>
      <c r="F3943" s="2">
        <v>2.15</v>
      </c>
      <c r="G3943" s="3">
        <v>5.2640000000000002</v>
      </c>
      <c r="H3943" s="3">
        <v>2.1499999999999998E-2</v>
      </c>
      <c r="I3943" s="3">
        <v>0.10105</v>
      </c>
      <c r="J3943" s="3">
        <v>2.2725499999999998</v>
      </c>
      <c r="K3943" s="3">
        <v>3.496230769230769</v>
      </c>
      <c r="L3943" s="4">
        <v>0.35000000000000003</v>
      </c>
    </row>
    <row r="3944" spans="1:12" x14ac:dyDescent="0.35">
      <c r="A3944" s="1">
        <v>3386</v>
      </c>
      <c r="B3944" t="s">
        <v>6665</v>
      </c>
      <c r="C3944" t="s">
        <v>13</v>
      </c>
      <c r="D3944" t="s">
        <v>14</v>
      </c>
      <c r="E3944">
        <v>1</v>
      </c>
      <c r="F3944" s="2">
        <v>2.84</v>
      </c>
      <c r="G3944" s="3">
        <v>6</v>
      </c>
      <c r="H3944" s="3">
        <v>2.8399999999999998E-2</v>
      </c>
      <c r="I3944" s="3">
        <v>0.13347999999999999</v>
      </c>
      <c r="J3944" s="3">
        <v>3.0018799999999999</v>
      </c>
      <c r="K3944" s="3">
        <v>4.6182769230769232</v>
      </c>
      <c r="L3944" s="4">
        <v>0.35000000000000003</v>
      </c>
    </row>
    <row r="3945" spans="1:12" x14ac:dyDescent="0.35">
      <c r="A3945" s="1" t="s">
        <v>6666</v>
      </c>
      <c r="B3945" t="s">
        <v>6667</v>
      </c>
      <c r="C3945" t="s">
        <v>34</v>
      </c>
      <c r="D3945" t="s">
        <v>35</v>
      </c>
      <c r="E3945">
        <v>1</v>
      </c>
      <c r="F3945" s="2">
        <v>642.57000000000005</v>
      </c>
      <c r="G3945" s="3">
        <v>1647.52</v>
      </c>
      <c r="H3945" s="3">
        <v>6.4257000000000009</v>
      </c>
      <c r="I3945" s="3">
        <v>30.200790000000001</v>
      </c>
      <c r="J3945" s="3">
        <v>679.19649000000004</v>
      </c>
      <c r="K3945" s="3">
        <v>1044.9176769230769</v>
      </c>
      <c r="L3945" s="4">
        <v>0.34999999999999992</v>
      </c>
    </row>
    <row r="3946" spans="1:12" hidden="1" x14ac:dyDescent="0.35">
      <c r="A3946" s="1" t="s">
        <v>6668</v>
      </c>
      <c r="B3946" t="s">
        <v>6669</v>
      </c>
      <c r="C3946" t="s">
        <v>46</v>
      </c>
      <c r="D3946" t="s">
        <v>47</v>
      </c>
      <c r="E3946">
        <v>1</v>
      </c>
      <c r="F3946" s="2">
        <v>0.1653</v>
      </c>
      <c r="G3946" s="3">
        <v>1</v>
      </c>
      <c r="H3946" s="3">
        <v>1.653E-3</v>
      </c>
      <c r="I3946" s="3">
        <v>7.7691000000000001E-3</v>
      </c>
      <c r="J3946" s="3">
        <v>0.17472209999999999</v>
      </c>
      <c r="K3946" s="3">
        <v>0.26880323076923074</v>
      </c>
      <c r="L3946" s="4">
        <v>0.35</v>
      </c>
    </row>
    <row r="3947" spans="1:12" hidden="1" x14ac:dyDescent="0.35">
      <c r="A3947" s="1" t="s">
        <v>6670</v>
      </c>
      <c r="B3947" t="s">
        <v>6671</v>
      </c>
      <c r="C3947" t="s">
        <v>46</v>
      </c>
      <c r="D3947" t="s">
        <v>47</v>
      </c>
      <c r="E3947">
        <v>1</v>
      </c>
      <c r="F3947" s="2">
        <v>0.14979999999999999</v>
      </c>
      <c r="G3947" s="3">
        <v>1</v>
      </c>
      <c r="H3947" s="3">
        <v>1.498E-3</v>
      </c>
      <c r="I3947" s="3">
        <v>7.0405999999999993E-3</v>
      </c>
      <c r="J3947" s="3">
        <v>0.1583386</v>
      </c>
      <c r="K3947" s="3">
        <v>0.24359784615384614</v>
      </c>
      <c r="L3947" s="4">
        <v>0.35</v>
      </c>
    </row>
    <row r="3948" spans="1:12" x14ac:dyDescent="0.35">
      <c r="A3948" s="1" t="s">
        <v>6672</v>
      </c>
      <c r="B3948" t="s">
        <v>6673</v>
      </c>
      <c r="C3948" t="s">
        <v>34</v>
      </c>
      <c r="D3948" t="s">
        <v>35</v>
      </c>
      <c r="E3948">
        <v>1</v>
      </c>
      <c r="F3948" s="2">
        <v>1.5</v>
      </c>
      <c r="G3948" s="3">
        <v>5.6</v>
      </c>
      <c r="H3948" s="3">
        <v>1.4999999999999999E-2</v>
      </c>
      <c r="I3948" s="3">
        <v>7.0500000000000007E-2</v>
      </c>
      <c r="J3948" s="3">
        <v>1.5854999999999999</v>
      </c>
      <c r="K3948" s="3">
        <v>2.4392307692307691</v>
      </c>
      <c r="L3948" s="4">
        <v>0.35</v>
      </c>
    </row>
    <row r="3949" spans="1:12" x14ac:dyDescent="0.35">
      <c r="A3949" s="1" t="s">
        <v>6674</v>
      </c>
      <c r="B3949" t="s">
        <v>6675</v>
      </c>
      <c r="C3949" t="s">
        <v>21</v>
      </c>
      <c r="D3949" t="s">
        <v>22</v>
      </c>
      <c r="E3949">
        <v>1</v>
      </c>
      <c r="F3949" s="2">
        <v>25.05</v>
      </c>
      <c r="G3949" s="3">
        <v>61.32</v>
      </c>
      <c r="H3949" s="3">
        <v>0.2505</v>
      </c>
      <c r="I3949" s="3">
        <v>1.1773500000000001</v>
      </c>
      <c r="J3949" s="3">
        <v>26.47785</v>
      </c>
      <c r="K3949" s="3">
        <v>40.735153846153842</v>
      </c>
      <c r="L3949" s="4">
        <v>0.34999999999999992</v>
      </c>
    </row>
    <row r="3950" spans="1:12" x14ac:dyDescent="0.35">
      <c r="A3950" s="1" t="s">
        <v>6676</v>
      </c>
      <c r="B3950" t="s">
        <v>5410</v>
      </c>
      <c r="C3950" t="s">
        <v>34</v>
      </c>
      <c r="D3950" t="s">
        <v>35</v>
      </c>
      <c r="E3950">
        <v>1</v>
      </c>
      <c r="F3950" s="2">
        <v>1960.82</v>
      </c>
      <c r="G3950" s="3">
        <v>4799.76</v>
      </c>
      <c r="H3950" s="3">
        <v>19.6082</v>
      </c>
      <c r="I3950" s="3">
        <v>92.158540000000002</v>
      </c>
      <c r="J3950" s="3">
        <v>2072.5867399999997</v>
      </c>
      <c r="K3950" s="3">
        <v>3188.594984615384</v>
      </c>
      <c r="L3950" s="4">
        <v>0.35</v>
      </c>
    </row>
    <row r="3951" spans="1:12" x14ac:dyDescent="0.35">
      <c r="A3951" s="1" t="s">
        <v>6677</v>
      </c>
      <c r="B3951" t="s">
        <v>2919</v>
      </c>
      <c r="C3951" t="s">
        <v>34</v>
      </c>
      <c r="D3951" t="s">
        <v>35</v>
      </c>
      <c r="E3951">
        <v>1</v>
      </c>
      <c r="F3951" s="2">
        <v>2153.88</v>
      </c>
      <c r="G3951" s="3">
        <v>5272.34</v>
      </c>
      <c r="H3951" s="3">
        <v>21.538800000000002</v>
      </c>
      <c r="I3951" s="3">
        <v>101.23236</v>
      </c>
      <c r="J3951" s="3">
        <v>2276.6511599999999</v>
      </c>
      <c r="K3951" s="3">
        <v>3502.5402461538461</v>
      </c>
      <c r="L3951" s="4">
        <v>0.35000000000000003</v>
      </c>
    </row>
    <row r="3952" spans="1:12" x14ac:dyDescent="0.35">
      <c r="A3952" s="1" t="s">
        <v>6678</v>
      </c>
      <c r="B3952" t="s">
        <v>6679</v>
      </c>
      <c r="C3952" t="s">
        <v>34</v>
      </c>
      <c r="D3952" t="s">
        <v>35</v>
      </c>
      <c r="E3952">
        <v>1</v>
      </c>
      <c r="F3952" s="2">
        <v>2628.66</v>
      </c>
      <c r="G3952" s="3">
        <v>6434.52</v>
      </c>
      <c r="H3952" s="3">
        <v>26.2866</v>
      </c>
      <c r="I3952" s="3">
        <v>123.54701999999999</v>
      </c>
      <c r="J3952" s="3">
        <v>2778.4936199999997</v>
      </c>
      <c r="K3952" s="3">
        <v>4274.6055692307691</v>
      </c>
      <c r="L3952" s="4">
        <v>0.35000000000000003</v>
      </c>
    </row>
    <row r="3953" spans="1:12" x14ac:dyDescent="0.35">
      <c r="A3953" s="1">
        <v>4211</v>
      </c>
      <c r="B3953" t="s">
        <v>2932</v>
      </c>
      <c r="C3953" t="s">
        <v>363</v>
      </c>
      <c r="D3953" t="s">
        <v>364</v>
      </c>
      <c r="E3953">
        <v>1</v>
      </c>
      <c r="F3953" s="2">
        <v>20.78</v>
      </c>
      <c r="G3953" s="3">
        <v>50.870399999999997</v>
      </c>
      <c r="H3953" s="3">
        <v>0.20780000000000001</v>
      </c>
      <c r="I3953" s="3">
        <v>0.97666000000000008</v>
      </c>
      <c r="J3953" s="3">
        <v>21.964459999999999</v>
      </c>
      <c r="K3953" s="3">
        <v>33.791476923076921</v>
      </c>
      <c r="L3953" s="4">
        <v>0.35</v>
      </c>
    </row>
    <row r="3954" spans="1:12" x14ac:dyDescent="0.35">
      <c r="A3954" s="1" t="s">
        <v>6680</v>
      </c>
      <c r="B3954" t="s">
        <v>6681</v>
      </c>
      <c r="C3954" t="s">
        <v>363</v>
      </c>
      <c r="D3954" t="s">
        <v>364</v>
      </c>
      <c r="E3954">
        <v>1</v>
      </c>
      <c r="F3954" s="2">
        <v>11199</v>
      </c>
      <c r="G3954" s="3">
        <v>23091</v>
      </c>
      <c r="H3954" s="3">
        <v>111.99000000000001</v>
      </c>
      <c r="I3954" s="3">
        <v>526.35299999999995</v>
      </c>
      <c r="J3954" s="3">
        <v>11837.342999999999</v>
      </c>
      <c r="K3954" s="3">
        <v>18211.296923076919</v>
      </c>
      <c r="L3954" s="4">
        <v>0.34999999999999992</v>
      </c>
    </row>
    <row r="3955" spans="1:12" x14ac:dyDescent="0.35">
      <c r="A3955" s="1" t="s">
        <v>6682</v>
      </c>
      <c r="B3955" t="s">
        <v>6683</v>
      </c>
      <c r="C3955" t="s">
        <v>363</v>
      </c>
      <c r="D3955" t="s">
        <v>364</v>
      </c>
      <c r="E3955">
        <v>1</v>
      </c>
      <c r="F3955" s="2">
        <v>12449</v>
      </c>
      <c r="G3955" s="3">
        <v>25669</v>
      </c>
      <c r="H3955" s="3">
        <v>124.49000000000001</v>
      </c>
      <c r="I3955" s="3">
        <v>585.10299999999995</v>
      </c>
      <c r="J3955" s="3">
        <v>13158.592999999999</v>
      </c>
      <c r="K3955" s="3">
        <v>20243.989230769228</v>
      </c>
      <c r="L3955" s="4">
        <v>0.35</v>
      </c>
    </row>
    <row r="3956" spans="1:12" x14ac:dyDescent="0.35">
      <c r="A3956" s="1" t="s">
        <v>6684</v>
      </c>
      <c r="B3956" t="s">
        <v>6685</v>
      </c>
      <c r="C3956" t="s">
        <v>363</v>
      </c>
      <c r="D3956" t="s">
        <v>364</v>
      </c>
      <c r="E3956">
        <v>1</v>
      </c>
      <c r="F3956" s="2">
        <v>4809</v>
      </c>
      <c r="G3956" s="3">
        <v>9916</v>
      </c>
      <c r="H3956" s="3">
        <v>48.09</v>
      </c>
      <c r="I3956" s="3">
        <v>226.023</v>
      </c>
      <c r="J3956" s="3">
        <v>5083.1130000000003</v>
      </c>
      <c r="K3956" s="3">
        <v>7820.1738461538462</v>
      </c>
      <c r="L3956" s="4">
        <v>0.35</v>
      </c>
    </row>
    <row r="3957" spans="1:12" x14ac:dyDescent="0.35">
      <c r="A3957" s="1" t="s">
        <v>6686</v>
      </c>
      <c r="B3957" t="s">
        <v>6687</v>
      </c>
      <c r="C3957" t="s">
        <v>363</v>
      </c>
      <c r="D3957" t="s">
        <v>364</v>
      </c>
      <c r="E3957">
        <v>1</v>
      </c>
      <c r="F3957" s="2">
        <v>6709</v>
      </c>
      <c r="G3957" s="3">
        <v>13833</v>
      </c>
      <c r="H3957" s="3">
        <v>67.09</v>
      </c>
      <c r="I3957" s="3">
        <v>315.32299999999998</v>
      </c>
      <c r="J3957" s="3">
        <v>7091.4130000000005</v>
      </c>
      <c r="K3957" s="3">
        <v>10909.866153846155</v>
      </c>
      <c r="L3957" s="4">
        <v>0.35000000000000003</v>
      </c>
    </row>
    <row r="3958" spans="1:12" x14ac:dyDescent="0.35">
      <c r="A3958" s="1" t="s">
        <v>6688</v>
      </c>
      <c r="B3958" t="s">
        <v>6689</v>
      </c>
      <c r="C3958" t="s">
        <v>363</v>
      </c>
      <c r="D3958" t="s">
        <v>364</v>
      </c>
      <c r="E3958">
        <v>1</v>
      </c>
      <c r="F3958" s="2">
        <v>6709</v>
      </c>
      <c r="G3958" s="3">
        <v>13833</v>
      </c>
      <c r="H3958" s="3">
        <v>67.09</v>
      </c>
      <c r="I3958" s="3">
        <v>315.32299999999998</v>
      </c>
      <c r="J3958" s="3">
        <v>7091.4130000000005</v>
      </c>
      <c r="K3958" s="3">
        <v>10909.866153846155</v>
      </c>
      <c r="L3958" s="4">
        <v>0.35000000000000003</v>
      </c>
    </row>
    <row r="3959" spans="1:12" x14ac:dyDescent="0.35">
      <c r="A3959" s="1" t="s">
        <v>6690</v>
      </c>
      <c r="B3959" t="s">
        <v>6691</v>
      </c>
      <c r="C3959" t="s">
        <v>363</v>
      </c>
      <c r="D3959" t="s">
        <v>364</v>
      </c>
      <c r="E3959">
        <v>1</v>
      </c>
      <c r="F3959" s="2">
        <v>18169</v>
      </c>
      <c r="G3959" s="3">
        <v>37462</v>
      </c>
      <c r="H3959" s="3">
        <v>181.69</v>
      </c>
      <c r="I3959" s="3">
        <v>853.94299999999998</v>
      </c>
      <c r="J3959" s="3">
        <v>19204.632999999998</v>
      </c>
      <c r="K3959" s="3">
        <v>29545.589230769227</v>
      </c>
      <c r="L3959" s="4">
        <v>0.35</v>
      </c>
    </row>
    <row r="3960" spans="1:12" x14ac:dyDescent="0.35">
      <c r="A3960" s="1" t="s">
        <v>6692</v>
      </c>
      <c r="B3960" t="s">
        <v>6693</v>
      </c>
      <c r="C3960" t="s">
        <v>363</v>
      </c>
      <c r="D3960" t="s">
        <v>364</v>
      </c>
      <c r="E3960">
        <v>1</v>
      </c>
      <c r="F3960" s="2">
        <v>9199</v>
      </c>
      <c r="G3960" s="3">
        <v>18968</v>
      </c>
      <c r="H3960" s="3">
        <v>91.99</v>
      </c>
      <c r="I3960" s="3">
        <v>432.35300000000001</v>
      </c>
      <c r="J3960" s="3">
        <v>9723.3429999999989</v>
      </c>
      <c r="K3960" s="3">
        <v>14958.989230769228</v>
      </c>
      <c r="L3960" s="4">
        <v>0.35</v>
      </c>
    </row>
    <row r="3961" spans="1:12" x14ac:dyDescent="0.35">
      <c r="A3961" s="1" t="s">
        <v>6694</v>
      </c>
      <c r="B3961" t="s">
        <v>6695</v>
      </c>
      <c r="C3961" t="s">
        <v>363</v>
      </c>
      <c r="D3961" t="s">
        <v>364</v>
      </c>
      <c r="E3961">
        <v>1</v>
      </c>
      <c r="F3961" s="2">
        <v>10279</v>
      </c>
      <c r="G3961" s="3">
        <v>21194</v>
      </c>
      <c r="H3961" s="3">
        <v>102.79</v>
      </c>
      <c r="I3961" s="3">
        <v>483.113</v>
      </c>
      <c r="J3961" s="3">
        <v>10864.903</v>
      </c>
      <c r="K3961" s="3">
        <v>16715.235384615386</v>
      </c>
      <c r="L3961" s="4">
        <v>0.35000000000000003</v>
      </c>
    </row>
    <row r="3962" spans="1:12" x14ac:dyDescent="0.35">
      <c r="A3962" s="1" t="s">
        <v>6696</v>
      </c>
      <c r="B3962" t="s">
        <v>6697</v>
      </c>
      <c r="C3962" t="s">
        <v>363</v>
      </c>
      <c r="D3962" t="s">
        <v>364</v>
      </c>
      <c r="E3962">
        <v>1</v>
      </c>
      <c r="F3962" s="2">
        <v>12929</v>
      </c>
      <c r="G3962" s="3">
        <v>26658</v>
      </c>
      <c r="H3962" s="3">
        <v>129.29</v>
      </c>
      <c r="I3962" s="3">
        <v>607.66300000000001</v>
      </c>
      <c r="J3962" s="3">
        <v>13665.953000000001</v>
      </c>
      <c r="K3962" s="3">
        <v>21024.543076923077</v>
      </c>
      <c r="L3962" s="4">
        <v>0.34999999999999992</v>
      </c>
    </row>
    <row r="3963" spans="1:12" x14ac:dyDescent="0.35">
      <c r="A3963" s="1" t="s">
        <v>6698</v>
      </c>
      <c r="B3963" t="s">
        <v>6699</v>
      </c>
      <c r="C3963" t="s">
        <v>363</v>
      </c>
      <c r="D3963" t="s">
        <v>364</v>
      </c>
      <c r="E3963">
        <v>1</v>
      </c>
      <c r="F3963" s="2">
        <v>11359</v>
      </c>
      <c r="G3963" s="3">
        <v>23421</v>
      </c>
      <c r="H3963" s="3">
        <v>113.59</v>
      </c>
      <c r="I3963" s="3">
        <v>533.87300000000005</v>
      </c>
      <c r="J3963" s="3">
        <v>12006.463</v>
      </c>
      <c r="K3963" s="3">
        <v>18471.481538461536</v>
      </c>
      <c r="L3963" s="4">
        <v>0.34999999999999992</v>
      </c>
    </row>
    <row r="3964" spans="1:12" x14ac:dyDescent="0.35">
      <c r="A3964" s="1" t="s">
        <v>6700</v>
      </c>
      <c r="B3964" t="s">
        <v>6701</v>
      </c>
      <c r="C3964" t="s">
        <v>363</v>
      </c>
      <c r="D3964" t="s">
        <v>364</v>
      </c>
      <c r="E3964">
        <v>1</v>
      </c>
      <c r="F3964" s="2">
        <v>14879</v>
      </c>
      <c r="G3964" s="3">
        <v>30679</v>
      </c>
      <c r="H3964" s="3">
        <v>148.79</v>
      </c>
      <c r="I3964" s="3">
        <v>699.31299999999999</v>
      </c>
      <c r="J3964" s="3">
        <v>15727.103000000001</v>
      </c>
      <c r="K3964" s="3">
        <v>24195.543076923077</v>
      </c>
      <c r="L3964" s="4">
        <v>0.35</v>
      </c>
    </row>
    <row r="3965" spans="1:12" x14ac:dyDescent="0.35">
      <c r="A3965" s="1" t="s">
        <v>6702</v>
      </c>
      <c r="B3965" t="s">
        <v>6703</v>
      </c>
      <c r="C3965" t="s">
        <v>363</v>
      </c>
      <c r="D3965" t="s">
        <v>364</v>
      </c>
      <c r="E3965">
        <v>1</v>
      </c>
      <c r="F3965" s="2">
        <v>16559</v>
      </c>
      <c r="G3965" s="3">
        <v>34143</v>
      </c>
      <c r="H3965" s="3">
        <v>165.59</v>
      </c>
      <c r="I3965" s="3">
        <v>778.27300000000002</v>
      </c>
      <c r="J3965" s="3">
        <v>17502.863000000001</v>
      </c>
      <c r="K3965" s="3">
        <v>26927.481538461539</v>
      </c>
      <c r="L3965" s="4">
        <v>0.35</v>
      </c>
    </row>
    <row r="3966" spans="1:12" x14ac:dyDescent="0.35">
      <c r="A3966" s="1" t="s">
        <v>6704</v>
      </c>
      <c r="B3966" t="s">
        <v>6705</v>
      </c>
      <c r="C3966" t="s">
        <v>363</v>
      </c>
      <c r="D3966" t="s">
        <v>364</v>
      </c>
      <c r="E3966">
        <v>1</v>
      </c>
      <c r="F3966" s="2">
        <v>6769</v>
      </c>
      <c r="G3966" s="3">
        <v>13957</v>
      </c>
      <c r="H3966" s="3">
        <v>67.69</v>
      </c>
      <c r="I3966" s="3">
        <v>318.14300000000003</v>
      </c>
      <c r="J3966" s="3">
        <v>7154.8329999999996</v>
      </c>
      <c r="K3966" s="3">
        <v>11007.435384615384</v>
      </c>
      <c r="L3966" s="4">
        <v>0.35000000000000003</v>
      </c>
    </row>
    <row r="3967" spans="1:12" hidden="1" x14ac:dyDescent="0.35">
      <c r="A3967" s="1" t="s">
        <v>6706</v>
      </c>
      <c r="B3967" t="s">
        <v>6707</v>
      </c>
      <c r="C3967" t="s">
        <v>46</v>
      </c>
      <c r="D3967" t="s">
        <v>47</v>
      </c>
      <c r="E3967">
        <v>1</v>
      </c>
      <c r="F3967" s="2">
        <v>0.31119999999999998</v>
      </c>
      <c r="G3967" s="3">
        <v>1</v>
      </c>
      <c r="H3967" s="3">
        <v>3.1119999999999997E-3</v>
      </c>
      <c r="I3967" s="3">
        <v>1.4626399999999999E-2</v>
      </c>
      <c r="J3967" s="3">
        <v>0.32893839999999996</v>
      </c>
      <c r="K3967" s="3">
        <v>0.50605907692307683</v>
      </c>
      <c r="L3967" s="4">
        <v>0.35</v>
      </c>
    </row>
    <row r="3968" spans="1:12" x14ac:dyDescent="0.35">
      <c r="A3968" s="1">
        <v>4411</v>
      </c>
      <c r="B3968" t="s">
        <v>2935</v>
      </c>
      <c r="C3968" t="s">
        <v>363</v>
      </c>
      <c r="D3968" t="s">
        <v>364</v>
      </c>
      <c r="E3968">
        <v>1</v>
      </c>
      <c r="F3968" s="2">
        <v>23.33</v>
      </c>
      <c r="G3968" s="3">
        <v>57.108800000000002</v>
      </c>
      <c r="H3968" s="3">
        <v>0.23329999999999998</v>
      </c>
      <c r="I3968" s="3">
        <v>1.0965099999999999</v>
      </c>
      <c r="J3968" s="3">
        <v>24.659809999999997</v>
      </c>
      <c r="K3968" s="3">
        <v>37.938169230769226</v>
      </c>
      <c r="L3968" s="4">
        <v>0.35000000000000003</v>
      </c>
    </row>
    <row r="3969" spans="1:12" x14ac:dyDescent="0.35">
      <c r="A3969" s="1">
        <v>4485</v>
      </c>
      <c r="B3969" t="s">
        <v>6708</v>
      </c>
      <c r="C3969" t="s">
        <v>363</v>
      </c>
      <c r="D3969" t="s">
        <v>364</v>
      </c>
      <c r="E3969">
        <v>1</v>
      </c>
      <c r="F3969" s="2">
        <v>23.33</v>
      </c>
      <c r="G3969" s="3">
        <v>57.108800000000002</v>
      </c>
      <c r="H3969" s="3">
        <v>0.23329999999999998</v>
      </c>
      <c r="I3969" s="3">
        <v>1.0965099999999999</v>
      </c>
      <c r="J3969" s="3">
        <v>24.659809999999997</v>
      </c>
      <c r="K3969" s="3">
        <v>37.938169230769226</v>
      </c>
      <c r="L3969" s="4">
        <v>0.35000000000000003</v>
      </c>
    </row>
    <row r="3970" spans="1:12" x14ac:dyDescent="0.35">
      <c r="A3970" s="1" t="s">
        <v>6709</v>
      </c>
      <c r="B3970" t="s">
        <v>6710</v>
      </c>
      <c r="C3970" t="s">
        <v>13</v>
      </c>
      <c r="D3970" t="s">
        <v>14</v>
      </c>
      <c r="E3970">
        <v>1</v>
      </c>
      <c r="F3970" s="2">
        <v>5.36</v>
      </c>
      <c r="G3970" s="3">
        <v>12</v>
      </c>
      <c r="H3970" s="3">
        <v>5.3600000000000002E-2</v>
      </c>
      <c r="I3970" s="3">
        <v>0.25192000000000003</v>
      </c>
      <c r="J3970" s="3">
        <v>5.6655200000000008</v>
      </c>
      <c r="K3970" s="3">
        <v>8.7161846153846163</v>
      </c>
      <c r="L3970" s="4">
        <v>0.35</v>
      </c>
    </row>
    <row r="3971" spans="1:12" x14ac:dyDescent="0.35">
      <c r="A3971" s="1" t="s">
        <v>6711</v>
      </c>
      <c r="B3971" t="s">
        <v>6712</v>
      </c>
      <c r="C3971" t="s">
        <v>13</v>
      </c>
      <c r="D3971" t="s">
        <v>14</v>
      </c>
      <c r="E3971">
        <v>1</v>
      </c>
      <c r="F3971" s="2">
        <v>475</v>
      </c>
      <c r="G3971" s="3">
        <v>1162.7167999999999</v>
      </c>
      <c r="H3971" s="3">
        <v>4.75</v>
      </c>
      <c r="I3971" s="3">
        <v>22.324999999999999</v>
      </c>
      <c r="J3971" s="3">
        <v>502.07499999999999</v>
      </c>
      <c r="K3971" s="3">
        <v>772.42307692307691</v>
      </c>
      <c r="L3971" s="4">
        <v>0.35</v>
      </c>
    </row>
    <row r="3972" spans="1:12" x14ac:dyDescent="0.35">
      <c r="A3972" s="1" t="s">
        <v>6713</v>
      </c>
      <c r="B3972" t="s">
        <v>5887</v>
      </c>
      <c r="C3972" t="s">
        <v>13</v>
      </c>
      <c r="D3972" t="s">
        <v>14</v>
      </c>
      <c r="E3972">
        <v>1</v>
      </c>
      <c r="F3972" s="2">
        <v>13.5</v>
      </c>
      <c r="G3972" s="3">
        <v>33.051200000000001</v>
      </c>
      <c r="H3972" s="3">
        <v>0.13500000000000001</v>
      </c>
      <c r="I3972" s="3">
        <v>0.63449999999999995</v>
      </c>
      <c r="J3972" s="3">
        <v>14.269499999999999</v>
      </c>
      <c r="K3972" s="3">
        <v>21.953076923076921</v>
      </c>
      <c r="L3972" s="4">
        <v>0.35</v>
      </c>
    </row>
    <row r="3973" spans="1:12" x14ac:dyDescent="0.35">
      <c r="A3973" s="1" t="s">
        <v>6714</v>
      </c>
      <c r="B3973" t="s">
        <v>6715</v>
      </c>
      <c r="C3973" t="s">
        <v>34</v>
      </c>
      <c r="D3973" t="s">
        <v>35</v>
      </c>
      <c r="E3973">
        <v>1</v>
      </c>
      <c r="F3973" s="2">
        <v>85.4</v>
      </c>
      <c r="G3973" s="3">
        <v>209.048</v>
      </c>
      <c r="H3973" s="3">
        <v>0.85400000000000009</v>
      </c>
      <c r="I3973" s="3">
        <v>4.0138000000000007</v>
      </c>
      <c r="J3973" s="3">
        <v>90.267800000000008</v>
      </c>
      <c r="K3973" s="3">
        <v>138.87353846153846</v>
      </c>
      <c r="L3973" s="4">
        <v>0.34999999999999992</v>
      </c>
    </row>
    <row r="3974" spans="1:12" x14ac:dyDescent="0.35">
      <c r="A3974" s="1" t="s">
        <v>6716</v>
      </c>
      <c r="B3974" t="s">
        <v>6717</v>
      </c>
      <c r="C3974" t="s">
        <v>17</v>
      </c>
      <c r="D3974" t="s">
        <v>18</v>
      </c>
      <c r="E3974">
        <v>1</v>
      </c>
      <c r="F3974" s="2">
        <v>2.99</v>
      </c>
      <c r="G3974" s="3">
        <v>7.3136000000000001</v>
      </c>
      <c r="H3974" s="3">
        <v>2.9900000000000003E-2</v>
      </c>
      <c r="I3974" s="3">
        <v>0.14053000000000002</v>
      </c>
      <c r="J3974" s="3">
        <v>3.1604300000000003</v>
      </c>
      <c r="K3974" s="3">
        <v>4.8622000000000005</v>
      </c>
      <c r="L3974" s="4">
        <v>0.35000000000000003</v>
      </c>
    </row>
    <row r="3975" spans="1:12" x14ac:dyDescent="0.35">
      <c r="A3975" s="1">
        <v>50251</v>
      </c>
      <c r="B3975" t="s">
        <v>1676</v>
      </c>
      <c r="C3975" t="s">
        <v>1596</v>
      </c>
      <c r="D3975" t="s">
        <v>1597</v>
      </c>
      <c r="E3975">
        <v>1</v>
      </c>
      <c r="F3975" s="2">
        <v>1018.08</v>
      </c>
      <c r="G3975" s="3">
        <v>4028.89</v>
      </c>
      <c r="H3975" s="3">
        <v>10.180800000000001</v>
      </c>
      <c r="I3975" s="3">
        <v>47.849760000000003</v>
      </c>
      <c r="J3975" s="3">
        <v>1076.1105600000001</v>
      </c>
      <c r="K3975" s="3">
        <v>1454.2034594594595</v>
      </c>
      <c r="L3975" s="4">
        <v>0.25999999999999995</v>
      </c>
    </row>
    <row r="3976" spans="1:12" x14ac:dyDescent="0.35">
      <c r="A3976" s="1">
        <v>50253</v>
      </c>
      <c r="B3976" t="s">
        <v>1676</v>
      </c>
      <c r="C3976" t="s">
        <v>1596</v>
      </c>
      <c r="D3976" t="s">
        <v>1597</v>
      </c>
      <c r="E3976">
        <v>1</v>
      </c>
      <c r="F3976" s="2">
        <v>1157.0999999999999</v>
      </c>
      <c r="G3976" s="3">
        <v>4579.03</v>
      </c>
      <c r="H3976" s="3">
        <v>11.571</v>
      </c>
      <c r="I3976" s="3">
        <v>54.383699999999997</v>
      </c>
      <c r="J3976" s="3">
        <v>1223.0546999999999</v>
      </c>
      <c r="K3976" s="3">
        <v>1652.7766216216214</v>
      </c>
      <c r="L3976" s="4">
        <v>0.25999999999999995</v>
      </c>
    </row>
    <row r="3977" spans="1:12" x14ac:dyDescent="0.35">
      <c r="A3977" s="1">
        <v>47720</v>
      </c>
      <c r="B3977" t="s">
        <v>6718</v>
      </c>
      <c r="C3977" t="s">
        <v>363</v>
      </c>
      <c r="D3977" t="s">
        <v>364</v>
      </c>
      <c r="E3977">
        <v>1</v>
      </c>
      <c r="F3977" s="2">
        <v>470</v>
      </c>
      <c r="G3977" s="3">
        <v>1150.4864</v>
      </c>
      <c r="H3977" s="3">
        <v>4.7</v>
      </c>
      <c r="I3977" s="3">
        <v>22.09</v>
      </c>
      <c r="J3977" s="3">
        <v>496.78999999999996</v>
      </c>
      <c r="K3977" s="3">
        <v>764.29230769230765</v>
      </c>
      <c r="L3977" s="4">
        <v>0.35000000000000003</v>
      </c>
    </row>
    <row r="3978" spans="1:12" hidden="1" x14ac:dyDescent="0.35">
      <c r="A3978" s="1" t="s">
        <v>6719</v>
      </c>
      <c r="B3978" t="s">
        <v>6720</v>
      </c>
      <c r="C3978" t="s">
        <v>46</v>
      </c>
      <c r="D3978" t="s">
        <v>47</v>
      </c>
      <c r="E3978">
        <v>1</v>
      </c>
      <c r="F3978" s="2">
        <v>0.14000000000000001</v>
      </c>
      <c r="G3978" s="3">
        <v>0.3</v>
      </c>
      <c r="H3978" s="3">
        <v>1.4000000000000002E-3</v>
      </c>
      <c r="I3978" s="3">
        <v>6.5800000000000008E-3</v>
      </c>
      <c r="J3978" s="3">
        <v>0.14798000000000003</v>
      </c>
      <c r="K3978" s="3">
        <v>0.2276615384615385</v>
      </c>
      <c r="L3978" s="4">
        <v>0.35</v>
      </c>
    </row>
    <row r="3979" spans="1:12" x14ac:dyDescent="0.35">
      <c r="A3979" s="1" t="s">
        <v>6721</v>
      </c>
      <c r="B3979" t="s">
        <v>6722</v>
      </c>
      <c r="C3979" t="s">
        <v>34</v>
      </c>
      <c r="D3979" t="s">
        <v>35</v>
      </c>
      <c r="E3979">
        <v>1</v>
      </c>
      <c r="F3979" s="2">
        <v>314.82</v>
      </c>
      <c r="G3979" s="3">
        <v>776.16</v>
      </c>
      <c r="H3979" s="3">
        <v>3.1482000000000001</v>
      </c>
      <c r="I3979" s="3">
        <v>14.79654</v>
      </c>
      <c r="J3979" s="3">
        <v>332.76473999999996</v>
      </c>
      <c r="K3979" s="3">
        <v>511.94575384615376</v>
      </c>
      <c r="L3979" s="4">
        <v>0.35</v>
      </c>
    </row>
    <row r="3980" spans="1:12" x14ac:dyDescent="0.35">
      <c r="A3980" s="1" t="s">
        <v>6723</v>
      </c>
      <c r="B3980" t="s">
        <v>6724</v>
      </c>
      <c r="C3980" t="s">
        <v>13</v>
      </c>
      <c r="D3980" t="s">
        <v>14</v>
      </c>
      <c r="E3980">
        <v>1</v>
      </c>
      <c r="F3980" s="2">
        <v>8.34</v>
      </c>
      <c r="G3980" s="3">
        <v>18.23</v>
      </c>
      <c r="H3980" s="3">
        <v>8.3400000000000002E-2</v>
      </c>
      <c r="I3980" s="3">
        <v>0.39198</v>
      </c>
      <c r="J3980" s="3">
        <v>8.8153799999999993</v>
      </c>
      <c r="K3980" s="3">
        <v>13.562123076923076</v>
      </c>
      <c r="L3980" s="4">
        <v>0.35</v>
      </c>
    </row>
    <row r="3981" spans="1:12" hidden="1" x14ac:dyDescent="0.35">
      <c r="A3981" s="1" t="s">
        <v>6725</v>
      </c>
      <c r="B3981" t="s">
        <v>6726</v>
      </c>
      <c r="C3981" t="s">
        <v>46</v>
      </c>
      <c r="D3981" t="s">
        <v>47</v>
      </c>
      <c r="E3981">
        <v>1</v>
      </c>
      <c r="F3981" s="2">
        <v>2.2448999999999999</v>
      </c>
      <c r="G3981" s="3">
        <v>5</v>
      </c>
      <c r="H3981" s="3">
        <v>2.2449E-2</v>
      </c>
      <c r="I3981" s="3">
        <v>0.1055103</v>
      </c>
      <c r="J3981" s="3">
        <v>2.3728593</v>
      </c>
      <c r="K3981" s="3">
        <v>3.6505527692307691</v>
      </c>
      <c r="L3981" s="4">
        <v>0.35</v>
      </c>
    </row>
    <row r="3982" spans="1:12" x14ac:dyDescent="0.35">
      <c r="A3982" s="1">
        <v>48000</v>
      </c>
      <c r="B3982" t="s">
        <v>6727</v>
      </c>
      <c r="C3982" t="s">
        <v>363</v>
      </c>
      <c r="D3982" t="s">
        <v>364</v>
      </c>
      <c r="E3982">
        <v>1</v>
      </c>
      <c r="F3982" s="2">
        <v>1362.53</v>
      </c>
      <c r="G3982" s="3">
        <v>3335.248</v>
      </c>
      <c r="H3982" s="3">
        <v>13.625299999999999</v>
      </c>
      <c r="I3982" s="3">
        <v>64.038910000000001</v>
      </c>
      <c r="J3982" s="3">
        <v>1440.1942099999999</v>
      </c>
      <c r="K3982" s="3">
        <v>2215.6833999999999</v>
      </c>
      <c r="L3982" s="4">
        <v>0.35000000000000003</v>
      </c>
    </row>
    <row r="3983" spans="1:12" x14ac:dyDescent="0.35">
      <c r="A3983" s="1" t="s">
        <v>6728</v>
      </c>
      <c r="B3983" t="s">
        <v>4219</v>
      </c>
      <c r="C3983" t="s">
        <v>34</v>
      </c>
      <c r="D3983" t="s">
        <v>35</v>
      </c>
      <c r="E3983">
        <v>1</v>
      </c>
      <c r="F3983" s="2">
        <v>7781.4</v>
      </c>
      <c r="G3983" s="3">
        <v>19047.581999999999</v>
      </c>
      <c r="H3983" s="3">
        <v>77.813999999999993</v>
      </c>
      <c r="I3983" s="3">
        <v>365.72579999999999</v>
      </c>
      <c r="J3983" s="3">
        <v>8224.9398000000001</v>
      </c>
      <c r="K3983" s="3">
        <v>12653.753538461538</v>
      </c>
      <c r="L3983" s="4">
        <v>0.35</v>
      </c>
    </row>
    <row r="3984" spans="1:12" x14ac:dyDescent="0.35">
      <c r="A3984" s="1" t="s">
        <v>6729</v>
      </c>
      <c r="B3984" t="s">
        <v>4221</v>
      </c>
      <c r="C3984" t="s">
        <v>34</v>
      </c>
      <c r="D3984" t="s">
        <v>35</v>
      </c>
      <c r="E3984">
        <v>1</v>
      </c>
      <c r="F3984" s="2">
        <v>7947.72</v>
      </c>
      <c r="G3984" s="3">
        <v>19454.702000000001</v>
      </c>
      <c r="H3984" s="3">
        <v>79.477200000000011</v>
      </c>
      <c r="I3984" s="3">
        <v>373.54284000000001</v>
      </c>
      <c r="J3984" s="3">
        <v>8400.7400400000006</v>
      </c>
      <c r="K3984" s="3">
        <v>12924.215446153847</v>
      </c>
      <c r="L3984" s="4">
        <v>0.35</v>
      </c>
    </row>
    <row r="3985" spans="1:12" x14ac:dyDescent="0.35">
      <c r="A3985" s="1" t="s">
        <v>6730</v>
      </c>
      <c r="B3985" t="s">
        <v>1573</v>
      </c>
      <c r="C3985" t="s">
        <v>34</v>
      </c>
      <c r="D3985" t="s">
        <v>35</v>
      </c>
      <c r="E3985">
        <v>1</v>
      </c>
      <c r="F3985" s="2">
        <v>8114.04</v>
      </c>
      <c r="G3985" s="3">
        <v>19861.832999999999</v>
      </c>
      <c r="H3985" s="3">
        <v>81.1404</v>
      </c>
      <c r="I3985" s="3">
        <v>381.35987999999998</v>
      </c>
      <c r="J3985" s="3">
        <v>8576.5402799999993</v>
      </c>
      <c r="K3985" s="3">
        <v>13194.677353846153</v>
      </c>
      <c r="L3985" s="4">
        <v>0.35000000000000003</v>
      </c>
    </row>
    <row r="3986" spans="1:12" x14ac:dyDescent="0.35">
      <c r="A3986" s="1" t="s">
        <v>6731</v>
      </c>
      <c r="B3986" t="s">
        <v>1575</v>
      </c>
      <c r="C3986" t="s">
        <v>34</v>
      </c>
      <c r="D3986" t="s">
        <v>35</v>
      </c>
      <c r="E3986">
        <v>1</v>
      </c>
      <c r="F3986" s="2">
        <v>26756.73</v>
      </c>
      <c r="G3986" s="3">
        <v>65496.065000000002</v>
      </c>
      <c r="H3986" s="3">
        <v>267.56729999999999</v>
      </c>
      <c r="I3986" s="3">
        <v>1257.5663099999999</v>
      </c>
      <c r="J3986" s="3">
        <v>28281.863609999997</v>
      </c>
      <c r="K3986" s="3">
        <v>43510.559399999991</v>
      </c>
      <c r="L3986" s="4">
        <v>0.34999999999999992</v>
      </c>
    </row>
    <row r="3987" spans="1:12" x14ac:dyDescent="0.35">
      <c r="A3987" s="1" t="s">
        <v>6732</v>
      </c>
      <c r="B3987" t="s">
        <v>6733</v>
      </c>
      <c r="C3987" t="s">
        <v>34</v>
      </c>
      <c r="D3987" t="s">
        <v>35</v>
      </c>
      <c r="E3987">
        <v>1</v>
      </c>
      <c r="F3987" s="2">
        <v>8613</v>
      </c>
      <c r="G3987" s="3">
        <v>21083.204000000002</v>
      </c>
      <c r="H3987" s="3">
        <v>86.13</v>
      </c>
      <c r="I3987" s="3">
        <v>404.81099999999998</v>
      </c>
      <c r="J3987" s="3">
        <v>9103.9409999999989</v>
      </c>
      <c r="K3987" s="3">
        <v>14006.063076923076</v>
      </c>
      <c r="L3987" s="4">
        <v>0.35000000000000003</v>
      </c>
    </row>
    <row r="3988" spans="1:12" x14ac:dyDescent="0.35">
      <c r="A3988" s="1" t="s">
        <v>6734</v>
      </c>
      <c r="B3988" t="s">
        <v>1577</v>
      </c>
      <c r="C3988" t="s">
        <v>34</v>
      </c>
      <c r="D3988" t="s">
        <v>35</v>
      </c>
      <c r="E3988">
        <v>1</v>
      </c>
      <c r="F3988" s="2">
        <v>8613</v>
      </c>
      <c r="G3988" s="3">
        <v>21083.204000000002</v>
      </c>
      <c r="H3988" s="3">
        <v>86.13</v>
      </c>
      <c r="I3988" s="3">
        <v>404.81099999999998</v>
      </c>
      <c r="J3988" s="3">
        <v>9103.9409999999989</v>
      </c>
      <c r="K3988" s="3">
        <v>14006.063076923076</v>
      </c>
      <c r="L3988" s="4">
        <v>0.35000000000000003</v>
      </c>
    </row>
    <row r="3989" spans="1:12" x14ac:dyDescent="0.35">
      <c r="A3989" s="1" t="s">
        <v>6735</v>
      </c>
      <c r="B3989" t="s">
        <v>1571</v>
      </c>
      <c r="C3989" t="s">
        <v>34</v>
      </c>
      <c r="D3989" t="s">
        <v>35</v>
      </c>
      <c r="E3989">
        <v>1</v>
      </c>
      <c r="F3989" s="2">
        <v>31995.81</v>
      </c>
      <c r="G3989" s="3">
        <v>78320.467999999993</v>
      </c>
      <c r="H3989" s="3">
        <v>319.9581</v>
      </c>
      <c r="I3989" s="3">
        <v>1503.8030700000002</v>
      </c>
      <c r="J3989" s="3">
        <v>33819.571170000003</v>
      </c>
      <c r="K3989" s="3">
        <v>52030.109492307696</v>
      </c>
      <c r="L3989" s="4">
        <v>0.35</v>
      </c>
    </row>
    <row r="3990" spans="1:12" x14ac:dyDescent="0.35">
      <c r="A3990" s="1" t="s">
        <v>6736</v>
      </c>
      <c r="B3990" t="s">
        <v>6737</v>
      </c>
      <c r="C3990" t="s">
        <v>34</v>
      </c>
      <c r="D3990" t="s">
        <v>35</v>
      </c>
      <c r="E3990">
        <v>1</v>
      </c>
      <c r="F3990" s="2">
        <v>8945.64</v>
      </c>
      <c r="G3990" s="3">
        <v>21897.455999999998</v>
      </c>
      <c r="H3990" s="3">
        <v>89.456400000000002</v>
      </c>
      <c r="I3990" s="3">
        <v>420.44507999999996</v>
      </c>
      <c r="J3990" s="3">
        <v>9455.541479999998</v>
      </c>
      <c r="K3990" s="3">
        <v>14546.986892307688</v>
      </c>
      <c r="L3990" s="4">
        <v>0.35</v>
      </c>
    </row>
    <row r="3991" spans="1:12" x14ac:dyDescent="0.35">
      <c r="A3991" s="1" t="s">
        <v>6738</v>
      </c>
      <c r="B3991" t="s">
        <v>1575</v>
      </c>
      <c r="C3991" t="s">
        <v>34</v>
      </c>
      <c r="D3991" t="s">
        <v>35</v>
      </c>
      <c r="E3991">
        <v>1</v>
      </c>
      <c r="F3991" s="2">
        <v>35139.26</v>
      </c>
      <c r="G3991" s="3">
        <v>86015.115000000005</v>
      </c>
      <c r="H3991" s="3">
        <v>351.39260000000002</v>
      </c>
      <c r="I3991" s="3">
        <v>1651.5452200000002</v>
      </c>
      <c r="J3991" s="3">
        <v>37142.197820000001</v>
      </c>
      <c r="K3991" s="3">
        <v>57141.842799999999</v>
      </c>
      <c r="L3991" s="4">
        <v>0.35</v>
      </c>
    </row>
    <row r="3992" spans="1:12" x14ac:dyDescent="0.35">
      <c r="A3992" s="1" t="s">
        <v>6739</v>
      </c>
      <c r="B3992" t="s">
        <v>1571</v>
      </c>
      <c r="C3992" t="s">
        <v>34</v>
      </c>
      <c r="D3992" t="s">
        <v>35</v>
      </c>
      <c r="E3992">
        <v>1</v>
      </c>
      <c r="F3992" s="2">
        <v>35139.26</v>
      </c>
      <c r="G3992" s="3">
        <v>86015.115000000005</v>
      </c>
      <c r="H3992" s="3">
        <v>351.39260000000002</v>
      </c>
      <c r="I3992" s="3">
        <v>1651.5452200000002</v>
      </c>
      <c r="J3992" s="3">
        <v>37142.197820000001</v>
      </c>
      <c r="K3992" s="3">
        <v>57141.842799999999</v>
      </c>
      <c r="L3992" s="4">
        <v>0.35</v>
      </c>
    </row>
    <row r="3993" spans="1:12" x14ac:dyDescent="0.35">
      <c r="A3993" s="1" t="s">
        <v>6740</v>
      </c>
      <c r="B3993" t="s">
        <v>1579</v>
      </c>
      <c r="C3993" t="s">
        <v>34</v>
      </c>
      <c r="D3993" t="s">
        <v>35</v>
      </c>
      <c r="E3993">
        <v>1</v>
      </c>
      <c r="F3993" s="2">
        <v>16278.57</v>
      </c>
      <c r="G3993" s="3">
        <v>39847.258999999998</v>
      </c>
      <c r="H3993" s="3">
        <v>162.78569999999999</v>
      </c>
      <c r="I3993" s="3">
        <v>765.09279000000004</v>
      </c>
      <c r="J3993" s="3">
        <v>17206.448489999999</v>
      </c>
      <c r="K3993" s="3">
        <v>26471.459215384613</v>
      </c>
      <c r="L3993" s="4">
        <v>0.35</v>
      </c>
    </row>
    <row r="3994" spans="1:12" x14ac:dyDescent="0.35">
      <c r="A3994" s="1" t="s">
        <v>6741</v>
      </c>
      <c r="B3994" t="s">
        <v>6742</v>
      </c>
      <c r="C3994" t="s">
        <v>34</v>
      </c>
      <c r="D3994" t="s">
        <v>35</v>
      </c>
      <c r="E3994">
        <v>1</v>
      </c>
      <c r="F3994" s="2">
        <v>9610.92</v>
      </c>
      <c r="G3994" s="3">
        <v>23525.947</v>
      </c>
      <c r="H3994" s="3">
        <v>96.109200000000001</v>
      </c>
      <c r="I3994" s="3">
        <v>451.71323999999998</v>
      </c>
      <c r="J3994" s="3">
        <v>10158.74244</v>
      </c>
      <c r="K3994" s="3">
        <v>15628.834523076923</v>
      </c>
      <c r="L3994" s="4">
        <v>0.35</v>
      </c>
    </row>
    <row r="3995" spans="1:12" x14ac:dyDescent="0.35">
      <c r="A3995" s="1" t="s">
        <v>6743</v>
      </c>
      <c r="B3995" t="s">
        <v>1579</v>
      </c>
      <c r="C3995" t="s">
        <v>34</v>
      </c>
      <c r="D3995" t="s">
        <v>35</v>
      </c>
      <c r="E3995">
        <v>1</v>
      </c>
      <c r="F3995" s="2">
        <v>16627.84</v>
      </c>
      <c r="G3995" s="3">
        <v>40702.211000000003</v>
      </c>
      <c r="H3995" s="3">
        <v>166.2784</v>
      </c>
      <c r="I3995" s="3">
        <v>781.50847999999996</v>
      </c>
      <c r="J3995" s="3">
        <v>17575.62688</v>
      </c>
      <c r="K3995" s="3">
        <v>27039.425969230768</v>
      </c>
      <c r="L3995" s="4">
        <v>0.35</v>
      </c>
    </row>
    <row r="3996" spans="1:12" x14ac:dyDescent="0.35">
      <c r="A3996" s="1" t="s">
        <v>6744</v>
      </c>
      <c r="B3996" t="s">
        <v>1581</v>
      </c>
      <c r="C3996" t="s">
        <v>34</v>
      </c>
      <c r="D3996" t="s">
        <v>35</v>
      </c>
      <c r="E3996">
        <v>1</v>
      </c>
      <c r="F3996" s="2">
        <v>17850.29</v>
      </c>
      <c r="G3996" s="3">
        <v>43694.559999999998</v>
      </c>
      <c r="H3996" s="3">
        <v>178.50290000000001</v>
      </c>
      <c r="I3996" s="3">
        <v>838.96363000000008</v>
      </c>
      <c r="J3996" s="3">
        <v>18867.756529999999</v>
      </c>
      <c r="K3996" s="3">
        <v>29027.317738461534</v>
      </c>
      <c r="L3996" s="4">
        <v>0.34999999999999992</v>
      </c>
    </row>
    <row r="3997" spans="1:12" x14ac:dyDescent="0.35">
      <c r="A3997" s="1" t="s">
        <v>6745</v>
      </c>
      <c r="B3997" t="s">
        <v>1584</v>
      </c>
      <c r="C3997" t="s">
        <v>34</v>
      </c>
      <c r="D3997" t="s">
        <v>35</v>
      </c>
      <c r="E3997">
        <v>1</v>
      </c>
      <c r="F3997" s="2">
        <v>17850.29</v>
      </c>
      <c r="G3997" s="3">
        <v>43694.559999999998</v>
      </c>
      <c r="H3997" s="3">
        <v>178.50290000000001</v>
      </c>
      <c r="I3997" s="3">
        <v>838.96363000000008</v>
      </c>
      <c r="J3997" s="3">
        <v>18867.756529999999</v>
      </c>
      <c r="K3997" s="3">
        <v>29027.317738461534</v>
      </c>
      <c r="L3997" s="4">
        <v>0.34999999999999992</v>
      </c>
    </row>
    <row r="3998" spans="1:12" x14ac:dyDescent="0.35">
      <c r="A3998" s="1" t="s">
        <v>6746</v>
      </c>
      <c r="B3998" t="s">
        <v>1581</v>
      </c>
      <c r="C3998" t="s">
        <v>34</v>
      </c>
      <c r="D3998" t="s">
        <v>35</v>
      </c>
      <c r="E3998">
        <v>1</v>
      </c>
      <c r="F3998" s="2">
        <v>19945.93</v>
      </c>
      <c r="G3998" s="3">
        <v>48824.35</v>
      </c>
      <c r="H3998" s="3">
        <v>199.45930000000001</v>
      </c>
      <c r="I3998" s="3">
        <v>937.45871</v>
      </c>
      <c r="J3998" s="3">
        <v>21082.848009999998</v>
      </c>
      <c r="K3998" s="3">
        <v>32435.15078461538</v>
      </c>
      <c r="L3998" s="4">
        <v>0.35</v>
      </c>
    </row>
    <row r="3999" spans="1:12" x14ac:dyDescent="0.35">
      <c r="A3999" s="1" t="s">
        <v>6747</v>
      </c>
      <c r="B3999" t="s">
        <v>1581</v>
      </c>
      <c r="C3999" t="s">
        <v>34</v>
      </c>
      <c r="D3999" t="s">
        <v>35</v>
      </c>
      <c r="E3999">
        <v>1</v>
      </c>
      <c r="F3999" s="2">
        <v>20993.74</v>
      </c>
      <c r="G3999" s="3">
        <v>51389.216999999997</v>
      </c>
      <c r="H3999" s="3">
        <v>209.93740000000003</v>
      </c>
      <c r="I3999" s="3">
        <v>986.70578000000012</v>
      </c>
      <c r="J3999" s="3">
        <v>22190.383180000001</v>
      </c>
      <c r="K3999" s="3">
        <v>34139.051046153843</v>
      </c>
      <c r="L3999" s="4">
        <v>0.34999999999999992</v>
      </c>
    </row>
    <row r="4000" spans="1:12" x14ac:dyDescent="0.35">
      <c r="A4000" s="1" t="s">
        <v>6748</v>
      </c>
      <c r="B4000" t="s">
        <v>1581</v>
      </c>
      <c r="C4000" t="s">
        <v>34</v>
      </c>
      <c r="D4000" t="s">
        <v>35</v>
      </c>
      <c r="E4000">
        <v>1</v>
      </c>
      <c r="F4000" s="2">
        <v>20993.74</v>
      </c>
      <c r="G4000" s="3">
        <v>51389.216999999997</v>
      </c>
      <c r="H4000" s="3">
        <v>209.93740000000003</v>
      </c>
      <c r="I4000" s="3">
        <v>986.70578000000012</v>
      </c>
      <c r="J4000" s="3">
        <v>22190.383180000001</v>
      </c>
      <c r="K4000" s="3">
        <v>34139.051046153843</v>
      </c>
      <c r="L4000" s="4">
        <v>0.34999999999999992</v>
      </c>
    </row>
    <row r="4001" spans="1:12" hidden="1" x14ac:dyDescent="0.35">
      <c r="A4001" s="1" t="s">
        <v>6749</v>
      </c>
      <c r="B4001" t="s">
        <v>1590</v>
      </c>
      <c r="C4001" t="s">
        <v>46</v>
      </c>
      <c r="D4001" t="s">
        <v>47</v>
      </c>
      <c r="E4001">
        <v>1</v>
      </c>
      <c r="F4001" s="2">
        <v>0.02</v>
      </c>
      <c r="G4001" s="3">
        <v>0.2</v>
      </c>
      <c r="H4001" s="3">
        <v>2.0000000000000001E-4</v>
      </c>
      <c r="I4001" s="3">
        <v>9.3999999999999997E-4</v>
      </c>
      <c r="J4001" s="3">
        <v>2.1139999999999999E-2</v>
      </c>
      <c r="K4001" s="3">
        <v>3.2523076923076918E-2</v>
      </c>
      <c r="L4001" s="4">
        <v>0.34999999999999992</v>
      </c>
    </row>
    <row r="4002" spans="1:12" x14ac:dyDescent="0.35">
      <c r="A4002" s="1" t="s">
        <v>6750</v>
      </c>
      <c r="B4002" t="s">
        <v>6751</v>
      </c>
      <c r="C4002" t="s">
        <v>34</v>
      </c>
      <c r="D4002" t="s">
        <v>35</v>
      </c>
      <c r="E4002">
        <v>1</v>
      </c>
      <c r="F4002" s="2">
        <v>25.94</v>
      </c>
      <c r="G4002" s="3">
        <v>63.492800000000003</v>
      </c>
      <c r="H4002" s="3">
        <v>0.25940000000000002</v>
      </c>
      <c r="I4002" s="3">
        <v>1.2191800000000002</v>
      </c>
      <c r="J4002" s="3">
        <v>27.418580000000002</v>
      </c>
      <c r="K4002" s="3">
        <v>42.18243076923077</v>
      </c>
      <c r="L4002" s="4">
        <v>0.35</v>
      </c>
    </row>
    <row r="4003" spans="1:12" x14ac:dyDescent="0.35">
      <c r="A4003" s="1" t="s">
        <v>6752</v>
      </c>
      <c r="B4003" t="s">
        <v>6753</v>
      </c>
      <c r="C4003" t="s">
        <v>1467</v>
      </c>
      <c r="D4003" t="s">
        <v>1468</v>
      </c>
      <c r="E4003">
        <v>1</v>
      </c>
      <c r="F4003" s="2">
        <v>5.66</v>
      </c>
      <c r="G4003" s="3">
        <v>12</v>
      </c>
      <c r="H4003" s="3">
        <v>5.6600000000000004E-2</v>
      </c>
      <c r="I4003" s="3">
        <v>0.26602000000000003</v>
      </c>
      <c r="J4003" s="3">
        <v>5.9826200000000007</v>
      </c>
      <c r="K4003" s="3">
        <v>9.2040307692307692</v>
      </c>
      <c r="L4003" s="4">
        <v>0.34999999999999992</v>
      </c>
    </row>
    <row r="4004" spans="1:12" hidden="1" x14ac:dyDescent="0.35">
      <c r="A4004" s="1" t="s">
        <v>6754</v>
      </c>
      <c r="B4004" t="s">
        <v>6755</v>
      </c>
      <c r="C4004" t="s">
        <v>46</v>
      </c>
      <c r="D4004" t="s">
        <v>47</v>
      </c>
      <c r="E4004">
        <v>1</v>
      </c>
      <c r="F4004" s="2">
        <v>481.62509999999997</v>
      </c>
      <c r="G4004" s="3">
        <v>994</v>
      </c>
      <c r="H4004" s="3">
        <v>4.8162510000000003</v>
      </c>
      <c r="I4004" s="3">
        <v>22.636379699999999</v>
      </c>
      <c r="J4004" s="3">
        <v>509.07773070000002</v>
      </c>
      <c r="K4004" s="3">
        <v>783.19650876923072</v>
      </c>
      <c r="L4004" s="4">
        <v>0.34999999999999992</v>
      </c>
    </row>
    <row r="4005" spans="1:12" x14ac:dyDescent="0.35">
      <c r="A4005" s="1">
        <v>5604952</v>
      </c>
      <c r="B4005" t="s">
        <v>6756</v>
      </c>
      <c r="C4005" t="s">
        <v>34</v>
      </c>
      <c r="D4005" t="s">
        <v>35</v>
      </c>
      <c r="E4005">
        <v>1</v>
      </c>
      <c r="F4005" s="2">
        <v>650.37</v>
      </c>
      <c r="G4005" s="3">
        <v>1592</v>
      </c>
      <c r="H4005" s="3">
        <v>6.5037000000000003</v>
      </c>
      <c r="I4005" s="3">
        <v>30.56739</v>
      </c>
      <c r="J4005" s="3">
        <v>687.44109000000003</v>
      </c>
      <c r="K4005" s="3">
        <v>1057.6016769230769</v>
      </c>
      <c r="L4005" s="4">
        <v>0.34999999999999992</v>
      </c>
    </row>
    <row r="4006" spans="1:12" x14ac:dyDescent="0.35">
      <c r="A4006" s="1">
        <v>563780</v>
      </c>
      <c r="B4006" t="s">
        <v>6757</v>
      </c>
      <c r="C4006" t="s">
        <v>34</v>
      </c>
      <c r="D4006" t="s">
        <v>35</v>
      </c>
      <c r="E4006">
        <v>1</v>
      </c>
      <c r="F4006" s="2">
        <v>17.63</v>
      </c>
      <c r="G4006" s="3">
        <v>43.153599999999997</v>
      </c>
      <c r="H4006" s="3">
        <v>0.17629999999999998</v>
      </c>
      <c r="I4006" s="3">
        <v>0.82860999999999996</v>
      </c>
      <c r="J4006" s="3">
        <v>18.634910000000001</v>
      </c>
      <c r="K4006" s="3">
        <v>28.66909230769231</v>
      </c>
      <c r="L4006" s="4">
        <v>0.35</v>
      </c>
    </row>
    <row r="4007" spans="1:12" x14ac:dyDescent="0.35">
      <c r="A4007" s="1" t="s">
        <v>6758</v>
      </c>
      <c r="B4007" t="s">
        <v>6759</v>
      </c>
      <c r="C4007" t="s">
        <v>34</v>
      </c>
      <c r="D4007" t="s">
        <v>35</v>
      </c>
      <c r="E4007">
        <v>1</v>
      </c>
      <c r="F4007" s="2">
        <v>165.59</v>
      </c>
      <c r="G4007" s="3">
        <v>405.33920000000001</v>
      </c>
      <c r="H4007" s="3">
        <v>1.6559000000000001</v>
      </c>
      <c r="I4007" s="3">
        <v>7.7827299999999999</v>
      </c>
      <c r="J4007" s="3">
        <v>175.02862999999999</v>
      </c>
      <c r="K4007" s="3">
        <v>269.27481538461535</v>
      </c>
      <c r="L4007" s="4">
        <v>0.34999999999999992</v>
      </c>
    </row>
    <row r="4008" spans="1:12" x14ac:dyDescent="0.35">
      <c r="A4008" s="1" t="s">
        <v>6760</v>
      </c>
      <c r="B4008" t="s">
        <v>6761</v>
      </c>
      <c r="C4008" t="s">
        <v>363</v>
      </c>
      <c r="D4008" t="s">
        <v>364</v>
      </c>
      <c r="E4008">
        <v>1</v>
      </c>
      <c r="F4008" s="2">
        <v>9.99</v>
      </c>
      <c r="G4008" s="3">
        <v>22</v>
      </c>
      <c r="H4008" s="3">
        <v>9.9900000000000003E-2</v>
      </c>
      <c r="I4008" s="3">
        <v>0.46953</v>
      </c>
      <c r="J4008" s="3">
        <v>10.559430000000001</v>
      </c>
      <c r="K4008" s="3">
        <v>16.245276923076922</v>
      </c>
      <c r="L4008" s="4">
        <v>0.34999999999999992</v>
      </c>
    </row>
    <row r="4009" spans="1:12" x14ac:dyDescent="0.35">
      <c r="A4009" s="1">
        <v>6400009</v>
      </c>
      <c r="B4009" t="s">
        <v>6762</v>
      </c>
      <c r="C4009" t="s">
        <v>363</v>
      </c>
      <c r="D4009" t="s">
        <v>364</v>
      </c>
      <c r="E4009">
        <v>1</v>
      </c>
      <c r="F4009" s="2">
        <v>4.1500000000000004</v>
      </c>
      <c r="G4009" s="3">
        <v>15.5</v>
      </c>
      <c r="H4009" s="3">
        <v>4.1500000000000002E-2</v>
      </c>
      <c r="I4009" s="3">
        <v>0.19505000000000003</v>
      </c>
      <c r="J4009" s="3">
        <v>4.3865500000000006</v>
      </c>
      <c r="K4009" s="3">
        <v>6.7485384615384625</v>
      </c>
      <c r="L4009" s="4">
        <v>0.35</v>
      </c>
    </row>
    <row r="4010" spans="1:12" x14ac:dyDescent="0.35">
      <c r="A4010" s="1" t="s">
        <v>6763</v>
      </c>
      <c r="B4010" t="s">
        <v>6764</v>
      </c>
      <c r="C4010" t="s">
        <v>363</v>
      </c>
      <c r="D4010" t="s">
        <v>364</v>
      </c>
      <c r="E4010">
        <v>1</v>
      </c>
      <c r="F4010" s="2">
        <v>10.68</v>
      </c>
      <c r="G4010" s="3">
        <v>24</v>
      </c>
      <c r="H4010" s="3">
        <v>0.10680000000000001</v>
      </c>
      <c r="I4010" s="3">
        <v>0.50195999999999996</v>
      </c>
      <c r="J4010" s="3">
        <v>11.28876</v>
      </c>
      <c r="K4010" s="3">
        <v>17.367323076923075</v>
      </c>
      <c r="L4010" s="4">
        <v>0.34999999999999992</v>
      </c>
    </row>
    <row r="4011" spans="1:12" x14ac:dyDescent="0.35">
      <c r="A4011" s="1" t="s">
        <v>6765</v>
      </c>
      <c r="B4011" t="s">
        <v>6766</v>
      </c>
      <c r="C4011" t="s">
        <v>34</v>
      </c>
      <c r="D4011" t="s">
        <v>35</v>
      </c>
      <c r="E4011">
        <v>1</v>
      </c>
      <c r="F4011" s="2">
        <v>25.94</v>
      </c>
      <c r="G4011" s="3">
        <v>63.492800000000003</v>
      </c>
      <c r="H4011" s="3">
        <v>0.25940000000000002</v>
      </c>
      <c r="I4011" s="3">
        <v>1.2191800000000002</v>
      </c>
      <c r="J4011" s="3">
        <v>27.418580000000002</v>
      </c>
      <c r="K4011" s="3">
        <v>42.18243076923077</v>
      </c>
      <c r="L4011" s="4">
        <v>0.35</v>
      </c>
    </row>
    <row r="4012" spans="1:12" x14ac:dyDescent="0.35">
      <c r="A4012" s="1" t="s">
        <v>6767</v>
      </c>
      <c r="B4012" t="s">
        <v>6768</v>
      </c>
      <c r="C4012" t="s">
        <v>34</v>
      </c>
      <c r="D4012" t="s">
        <v>35</v>
      </c>
      <c r="E4012">
        <v>1</v>
      </c>
      <c r="F4012" s="2">
        <v>863.84</v>
      </c>
      <c r="G4012" s="3">
        <v>2114.5376000000001</v>
      </c>
      <c r="H4012" s="3">
        <v>8.6384000000000007</v>
      </c>
      <c r="I4012" s="3">
        <v>40.600480000000005</v>
      </c>
      <c r="J4012" s="3">
        <v>913.07888000000003</v>
      </c>
      <c r="K4012" s="3">
        <v>1404.7367384615384</v>
      </c>
      <c r="L4012" s="4">
        <v>0.34999999999999992</v>
      </c>
    </row>
    <row r="4013" spans="1:12" x14ac:dyDescent="0.35">
      <c r="A4013" s="1" t="s">
        <v>6769</v>
      </c>
      <c r="B4013" t="s">
        <v>6770</v>
      </c>
      <c r="C4013" t="s">
        <v>34</v>
      </c>
      <c r="D4013" t="s">
        <v>35</v>
      </c>
      <c r="E4013">
        <v>1</v>
      </c>
      <c r="F4013" s="2">
        <v>398.34</v>
      </c>
      <c r="G4013" s="3">
        <v>975.072</v>
      </c>
      <c r="H4013" s="3">
        <v>3.9834000000000001</v>
      </c>
      <c r="I4013" s="3">
        <v>18.721979999999999</v>
      </c>
      <c r="J4013" s="3">
        <v>421.04537999999997</v>
      </c>
      <c r="K4013" s="3">
        <v>647.76212307692299</v>
      </c>
      <c r="L4013" s="4">
        <v>0.35</v>
      </c>
    </row>
    <row r="4014" spans="1:12" x14ac:dyDescent="0.35">
      <c r="A4014" s="1" t="s">
        <v>6771</v>
      </c>
      <c r="B4014" t="s">
        <v>6772</v>
      </c>
      <c r="C4014" t="s">
        <v>34</v>
      </c>
      <c r="D4014" t="s">
        <v>35</v>
      </c>
      <c r="E4014">
        <v>1</v>
      </c>
      <c r="F4014" s="2">
        <v>59.19</v>
      </c>
      <c r="G4014" s="3">
        <v>144.88319999999999</v>
      </c>
      <c r="H4014" s="3">
        <v>0.59189999999999998</v>
      </c>
      <c r="I4014" s="3">
        <v>2.78193</v>
      </c>
      <c r="J4014" s="3">
        <v>62.563830000000003</v>
      </c>
      <c r="K4014" s="3">
        <v>96.252046153846152</v>
      </c>
      <c r="L4014" s="4">
        <v>0.35</v>
      </c>
    </row>
    <row r="4015" spans="1:12" x14ac:dyDescent="0.35">
      <c r="A4015" s="1" t="s">
        <v>6773</v>
      </c>
      <c r="B4015" t="s">
        <v>3052</v>
      </c>
      <c r="C4015" t="s">
        <v>13</v>
      </c>
      <c r="D4015" t="s">
        <v>14</v>
      </c>
      <c r="E4015">
        <v>1</v>
      </c>
      <c r="F4015" s="2">
        <v>227.5</v>
      </c>
      <c r="G4015" s="3">
        <v>470</v>
      </c>
      <c r="H4015" s="3">
        <v>2.2749999999999999</v>
      </c>
      <c r="I4015" s="3">
        <v>10.692500000000001</v>
      </c>
      <c r="J4015" s="3">
        <v>240.4675</v>
      </c>
      <c r="K4015" s="3">
        <v>369.95</v>
      </c>
      <c r="L4015" s="4">
        <v>0.35</v>
      </c>
    </row>
    <row r="4016" spans="1:12" x14ac:dyDescent="0.35">
      <c r="A4016" s="1">
        <v>586523</v>
      </c>
      <c r="B4016" t="s">
        <v>6774</v>
      </c>
      <c r="C4016" t="s">
        <v>363</v>
      </c>
      <c r="D4016" t="s">
        <v>364</v>
      </c>
      <c r="E4016">
        <v>1</v>
      </c>
      <c r="F4016" s="2">
        <v>2.4</v>
      </c>
      <c r="G4016" s="3">
        <v>8.9600000000000009</v>
      </c>
      <c r="H4016" s="3">
        <v>2.4E-2</v>
      </c>
      <c r="I4016" s="3">
        <v>0.1128</v>
      </c>
      <c r="J4016" s="3">
        <v>2.5367999999999999</v>
      </c>
      <c r="K4016" s="3">
        <v>3.9027692307692305</v>
      </c>
      <c r="L4016" s="4">
        <v>0.35</v>
      </c>
    </row>
    <row r="4017" spans="1:12" x14ac:dyDescent="0.35">
      <c r="A4017" s="1">
        <v>6210</v>
      </c>
      <c r="B4017" t="s">
        <v>6775</v>
      </c>
      <c r="C4017" t="s">
        <v>363</v>
      </c>
      <c r="D4017" t="s">
        <v>364</v>
      </c>
      <c r="E4017">
        <v>1</v>
      </c>
      <c r="F4017" s="2">
        <v>59.05</v>
      </c>
      <c r="G4017" s="3">
        <v>144.5472</v>
      </c>
      <c r="H4017" s="3">
        <v>0.59050000000000002</v>
      </c>
      <c r="I4017" s="3">
        <v>2.77535</v>
      </c>
      <c r="J4017" s="3">
        <v>62.415849999999999</v>
      </c>
      <c r="K4017" s="3">
        <v>96.024384615384605</v>
      </c>
      <c r="L4017" s="4">
        <v>0.34999999999999992</v>
      </c>
    </row>
    <row r="4018" spans="1:12" x14ac:dyDescent="0.35">
      <c r="A4018" s="1">
        <v>6517018</v>
      </c>
      <c r="B4018" t="s">
        <v>5487</v>
      </c>
      <c r="C4018" t="s">
        <v>363</v>
      </c>
      <c r="D4018" t="s">
        <v>364</v>
      </c>
      <c r="E4018">
        <v>1</v>
      </c>
      <c r="F4018" s="2">
        <v>2829</v>
      </c>
      <c r="G4018" s="3">
        <v>6924.93</v>
      </c>
      <c r="H4018" s="3">
        <v>28.29</v>
      </c>
      <c r="I4018" s="3">
        <v>132.96299999999999</v>
      </c>
      <c r="J4018" s="3">
        <v>2990.2530000000002</v>
      </c>
      <c r="K4018" s="3">
        <v>4600.3892307692313</v>
      </c>
      <c r="L4018" s="4">
        <v>0.35000000000000003</v>
      </c>
    </row>
    <row r="4019" spans="1:12" x14ac:dyDescent="0.35">
      <c r="A4019" s="1">
        <v>6600024</v>
      </c>
      <c r="B4019" t="s">
        <v>6776</v>
      </c>
      <c r="C4019" t="s">
        <v>363</v>
      </c>
      <c r="D4019" t="s">
        <v>364</v>
      </c>
      <c r="E4019">
        <v>1</v>
      </c>
      <c r="F4019" s="2">
        <v>1395</v>
      </c>
      <c r="G4019" s="3">
        <v>3414.73</v>
      </c>
      <c r="H4019" s="3">
        <v>13.950000000000001</v>
      </c>
      <c r="I4019" s="3">
        <v>65.564999999999998</v>
      </c>
      <c r="J4019" s="3">
        <v>1474.5150000000001</v>
      </c>
      <c r="K4019" s="3">
        <v>2268.4846153846156</v>
      </c>
      <c r="L4019" s="4">
        <v>0.35000000000000003</v>
      </c>
    </row>
    <row r="4020" spans="1:12" x14ac:dyDescent="0.35">
      <c r="A4020" s="1">
        <v>60245</v>
      </c>
      <c r="B4020" t="s">
        <v>6777</v>
      </c>
      <c r="C4020" t="s">
        <v>1596</v>
      </c>
      <c r="D4020" t="s">
        <v>1597</v>
      </c>
      <c r="E4020">
        <v>1</v>
      </c>
      <c r="F4020" s="2">
        <v>86.39</v>
      </c>
      <c r="G4020" s="3">
        <v>341.87</v>
      </c>
      <c r="H4020" s="3">
        <v>0.8639</v>
      </c>
      <c r="I4020" s="3">
        <v>4.0603300000000004</v>
      </c>
      <c r="J4020" s="3">
        <v>91.314230000000009</v>
      </c>
      <c r="K4020" s="3">
        <v>123.39760810810812</v>
      </c>
      <c r="L4020" s="4">
        <v>0.25999999999999995</v>
      </c>
    </row>
    <row r="4021" spans="1:12" x14ac:dyDescent="0.35">
      <c r="A4021" s="1">
        <v>662051</v>
      </c>
      <c r="B4021" t="s">
        <v>6778</v>
      </c>
      <c r="C4021" t="s">
        <v>363</v>
      </c>
      <c r="D4021" t="s">
        <v>364</v>
      </c>
      <c r="E4021">
        <v>1</v>
      </c>
      <c r="F4021" s="2">
        <v>61</v>
      </c>
      <c r="G4021" s="3">
        <v>149.32</v>
      </c>
      <c r="H4021" s="3">
        <v>0.61</v>
      </c>
      <c r="I4021" s="3">
        <v>2.867</v>
      </c>
      <c r="J4021" s="3">
        <v>64.477000000000004</v>
      </c>
      <c r="K4021" s="3">
        <v>99.195384615384611</v>
      </c>
      <c r="L4021" s="4">
        <v>0.34999999999999992</v>
      </c>
    </row>
    <row r="4022" spans="1:12" x14ac:dyDescent="0.35">
      <c r="A4022" s="1" t="s">
        <v>6779</v>
      </c>
      <c r="B4022" t="s">
        <v>6780</v>
      </c>
      <c r="C4022" t="s">
        <v>363</v>
      </c>
      <c r="D4022" t="s">
        <v>364</v>
      </c>
      <c r="E4022">
        <v>1</v>
      </c>
      <c r="F4022" s="2">
        <v>2500</v>
      </c>
      <c r="G4022" s="3">
        <v>6119.59</v>
      </c>
      <c r="H4022" s="3">
        <v>25</v>
      </c>
      <c r="I4022" s="3">
        <v>117.5</v>
      </c>
      <c r="J4022" s="3">
        <v>2642.5</v>
      </c>
      <c r="K4022" s="3">
        <v>4065.3846153846152</v>
      </c>
      <c r="L4022" s="4">
        <v>0.35</v>
      </c>
    </row>
    <row r="4023" spans="1:12" x14ac:dyDescent="0.35">
      <c r="A4023" s="1">
        <v>6710</v>
      </c>
      <c r="B4023" t="s">
        <v>6781</v>
      </c>
      <c r="C4023" t="s">
        <v>363</v>
      </c>
      <c r="D4023" t="s">
        <v>364</v>
      </c>
      <c r="E4023">
        <v>1</v>
      </c>
      <c r="F4023" s="2">
        <v>55.4</v>
      </c>
      <c r="G4023" s="3">
        <v>135.6096</v>
      </c>
      <c r="H4023" s="3">
        <v>0.55400000000000005</v>
      </c>
      <c r="I4023" s="3">
        <v>2.6038000000000001</v>
      </c>
      <c r="J4023" s="3">
        <v>58.5578</v>
      </c>
      <c r="K4023" s="3">
        <v>90.088923076923081</v>
      </c>
      <c r="L4023" s="4">
        <v>0.35000000000000003</v>
      </c>
    </row>
    <row r="4024" spans="1:12" x14ac:dyDescent="0.35">
      <c r="A4024" s="1" t="s">
        <v>6782</v>
      </c>
      <c r="B4024" t="s">
        <v>6783</v>
      </c>
      <c r="C4024" t="s">
        <v>13</v>
      </c>
      <c r="D4024" t="s">
        <v>14</v>
      </c>
      <c r="E4024">
        <v>1</v>
      </c>
      <c r="F4024" s="2">
        <v>115</v>
      </c>
      <c r="G4024" s="3">
        <v>238</v>
      </c>
      <c r="H4024" s="3">
        <v>1.1500000000000001</v>
      </c>
      <c r="I4024" s="3">
        <v>5.4050000000000002</v>
      </c>
      <c r="J4024" s="3">
        <v>121.55500000000001</v>
      </c>
      <c r="K4024" s="3">
        <v>187.00769230769231</v>
      </c>
      <c r="L4024" s="4">
        <v>0.35</v>
      </c>
    </row>
    <row r="4025" spans="1:12" x14ac:dyDescent="0.35">
      <c r="A4025" s="1">
        <v>6740</v>
      </c>
      <c r="B4025" t="s">
        <v>6784</v>
      </c>
      <c r="C4025" t="s">
        <v>363</v>
      </c>
      <c r="D4025" t="s">
        <v>364</v>
      </c>
      <c r="E4025">
        <v>1</v>
      </c>
      <c r="F4025" s="2">
        <v>73.989999999999995</v>
      </c>
      <c r="G4025" s="3">
        <v>181.11519999999999</v>
      </c>
      <c r="H4025" s="3">
        <v>0.7399</v>
      </c>
      <c r="I4025" s="3">
        <v>3.4775299999999998</v>
      </c>
      <c r="J4025" s="3">
        <v>78.207430000000002</v>
      </c>
      <c r="K4025" s="3">
        <v>120.31912307692308</v>
      </c>
      <c r="L4025" s="4">
        <v>0.35</v>
      </c>
    </row>
    <row r="4026" spans="1:12" x14ac:dyDescent="0.35">
      <c r="A4026" s="1">
        <v>6800018</v>
      </c>
      <c r="B4026" t="s">
        <v>6785</v>
      </c>
      <c r="C4026" t="s">
        <v>363</v>
      </c>
      <c r="D4026" t="s">
        <v>364</v>
      </c>
      <c r="E4026">
        <v>1</v>
      </c>
      <c r="F4026" s="2">
        <v>125</v>
      </c>
      <c r="G4026" s="3">
        <v>305.98</v>
      </c>
      <c r="H4026" s="3">
        <v>1.25</v>
      </c>
      <c r="I4026" s="3">
        <v>5.875</v>
      </c>
      <c r="J4026" s="3">
        <v>132.125</v>
      </c>
      <c r="K4026" s="3">
        <v>203.26923076923077</v>
      </c>
      <c r="L4026" s="4">
        <v>0.35000000000000003</v>
      </c>
    </row>
    <row r="4027" spans="1:12" x14ac:dyDescent="0.35">
      <c r="A4027" s="1">
        <v>6800021</v>
      </c>
      <c r="B4027" t="s">
        <v>6786</v>
      </c>
      <c r="C4027" t="s">
        <v>363</v>
      </c>
      <c r="D4027" t="s">
        <v>364</v>
      </c>
      <c r="E4027">
        <v>1</v>
      </c>
      <c r="F4027" s="2">
        <v>85</v>
      </c>
      <c r="G4027" s="3">
        <v>208.06</v>
      </c>
      <c r="H4027" s="3">
        <v>0.85</v>
      </c>
      <c r="I4027" s="3">
        <v>3.9950000000000001</v>
      </c>
      <c r="J4027" s="3">
        <v>89.844999999999999</v>
      </c>
      <c r="K4027" s="3">
        <v>138.22307692307692</v>
      </c>
      <c r="L4027" s="4">
        <v>0.35</v>
      </c>
    </row>
    <row r="4028" spans="1:12" x14ac:dyDescent="0.35">
      <c r="A4028" s="1">
        <v>6800024</v>
      </c>
      <c r="B4028" t="s">
        <v>6787</v>
      </c>
      <c r="C4028" t="s">
        <v>363</v>
      </c>
      <c r="D4028" t="s">
        <v>364</v>
      </c>
      <c r="E4028">
        <v>1</v>
      </c>
      <c r="F4028" s="2">
        <v>895</v>
      </c>
      <c r="G4028" s="3">
        <v>2190.81</v>
      </c>
      <c r="H4028" s="3">
        <v>8.9500000000000011</v>
      </c>
      <c r="I4028" s="3">
        <v>42.064999999999998</v>
      </c>
      <c r="J4028" s="3">
        <v>946.0150000000001</v>
      </c>
      <c r="K4028" s="3">
        <v>1455.4076923076925</v>
      </c>
      <c r="L4028" s="4">
        <v>0.35000000000000003</v>
      </c>
    </row>
    <row r="4029" spans="1:12" x14ac:dyDescent="0.35">
      <c r="A4029" s="1">
        <v>6800127</v>
      </c>
      <c r="B4029" t="s">
        <v>6788</v>
      </c>
      <c r="C4029" t="s">
        <v>363</v>
      </c>
      <c r="D4029" t="s">
        <v>364</v>
      </c>
      <c r="E4029">
        <v>1</v>
      </c>
      <c r="F4029" s="2">
        <v>40</v>
      </c>
      <c r="G4029" s="3">
        <v>99.56</v>
      </c>
      <c r="H4029" s="3">
        <v>0.4</v>
      </c>
      <c r="I4029" s="3">
        <v>1.88</v>
      </c>
      <c r="J4029" s="3">
        <v>42.28</v>
      </c>
      <c r="K4029" s="3">
        <v>65.046153846153842</v>
      </c>
      <c r="L4029" s="4">
        <v>0.34999999999999992</v>
      </c>
    </row>
    <row r="4030" spans="1:12" x14ac:dyDescent="0.35">
      <c r="A4030" s="1">
        <v>6800142</v>
      </c>
      <c r="B4030" t="s">
        <v>6789</v>
      </c>
      <c r="C4030" t="s">
        <v>363</v>
      </c>
      <c r="D4030" t="s">
        <v>364</v>
      </c>
      <c r="E4030">
        <v>1</v>
      </c>
      <c r="F4030" s="2">
        <v>2200</v>
      </c>
      <c r="G4030" s="3">
        <v>5385.24</v>
      </c>
      <c r="H4030" s="3">
        <v>22</v>
      </c>
      <c r="I4030" s="3">
        <v>103.4</v>
      </c>
      <c r="J4030" s="3">
        <v>2325.4</v>
      </c>
      <c r="K4030" s="3">
        <v>3577.5384615384614</v>
      </c>
      <c r="L4030" s="4">
        <v>0.35</v>
      </c>
    </row>
    <row r="4031" spans="1:12" x14ac:dyDescent="0.35">
      <c r="A4031" s="1">
        <v>6336</v>
      </c>
      <c r="B4031" t="s">
        <v>6790</v>
      </c>
      <c r="C4031" t="s">
        <v>363</v>
      </c>
      <c r="D4031" t="s">
        <v>364</v>
      </c>
      <c r="E4031">
        <v>1</v>
      </c>
      <c r="F4031" s="2">
        <v>51.03</v>
      </c>
      <c r="G4031" s="3">
        <v>124.9136</v>
      </c>
      <c r="H4031" s="3">
        <v>0.51029999999999998</v>
      </c>
      <c r="I4031" s="3">
        <v>2.3984100000000002</v>
      </c>
      <c r="J4031" s="3">
        <v>53.93871</v>
      </c>
      <c r="K4031" s="3">
        <v>82.982630769230767</v>
      </c>
      <c r="L4031" s="4">
        <v>0.35</v>
      </c>
    </row>
    <row r="4032" spans="1:12" x14ac:dyDescent="0.35">
      <c r="A4032" s="1">
        <v>68590</v>
      </c>
      <c r="B4032" t="s">
        <v>6791</v>
      </c>
      <c r="C4032" t="s">
        <v>13</v>
      </c>
      <c r="D4032" t="s">
        <v>14</v>
      </c>
      <c r="E4032">
        <v>1</v>
      </c>
      <c r="F4032" s="2">
        <v>57</v>
      </c>
      <c r="G4032" s="3">
        <v>127.68</v>
      </c>
      <c r="H4032" s="3">
        <v>0.57000000000000006</v>
      </c>
      <c r="I4032" s="3">
        <v>2.6789999999999998</v>
      </c>
      <c r="J4032" s="3">
        <v>60.249000000000002</v>
      </c>
      <c r="K4032" s="3">
        <v>92.690769230769234</v>
      </c>
      <c r="L4032" s="4">
        <v>0.35</v>
      </c>
    </row>
    <row r="4033" spans="1:12" x14ac:dyDescent="0.35">
      <c r="A4033" s="1">
        <v>5212</v>
      </c>
      <c r="B4033" t="s">
        <v>6792</v>
      </c>
      <c r="C4033" t="s">
        <v>363</v>
      </c>
      <c r="D4033" t="s">
        <v>364</v>
      </c>
      <c r="E4033">
        <v>1</v>
      </c>
      <c r="F4033" s="2">
        <v>34.630000000000003</v>
      </c>
      <c r="G4033" s="3">
        <v>84.772800000000004</v>
      </c>
      <c r="H4033" s="3">
        <v>0.34630000000000005</v>
      </c>
      <c r="I4033" s="3">
        <v>1.6276100000000002</v>
      </c>
      <c r="J4033" s="3">
        <v>36.603909999999999</v>
      </c>
      <c r="K4033" s="3">
        <v>56.313707692307688</v>
      </c>
      <c r="L4033" s="4">
        <v>0.35</v>
      </c>
    </row>
    <row r="4034" spans="1:12" x14ac:dyDescent="0.35">
      <c r="A4034" s="1" t="s">
        <v>6793</v>
      </c>
      <c r="B4034" t="s">
        <v>6794</v>
      </c>
      <c r="C4034" t="s">
        <v>34</v>
      </c>
      <c r="D4034" t="s">
        <v>35</v>
      </c>
      <c r="E4034">
        <v>1</v>
      </c>
      <c r="F4034" s="2">
        <v>25.94</v>
      </c>
      <c r="G4034" s="3">
        <v>63.492800000000003</v>
      </c>
      <c r="H4034" s="3">
        <v>0.25940000000000002</v>
      </c>
      <c r="I4034" s="3">
        <v>1.2191800000000002</v>
      </c>
      <c r="J4034" s="3">
        <v>27.418580000000002</v>
      </c>
      <c r="K4034" s="3">
        <v>42.18243076923077</v>
      </c>
      <c r="L4034" s="4">
        <v>0.35</v>
      </c>
    </row>
    <row r="4035" spans="1:12" x14ac:dyDescent="0.35">
      <c r="A4035" s="1" t="s">
        <v>6795</v>
      </c>
      <c r="B4035" t="s">
        <v>6796</v>
      </c>
      <c r="C4035" t="s">
        <v>34</v>
      </c>
      <c r="D4035" t="s">
        <v>35</v>
      </c>
      <c r="E4035">
        <v>1</v>
      </c>
      <c r="F4035" s="2">
        <v>12.64</v>
      </c>
      <c r="G4035" s="3">
        <v>30.945599999999999</v>
      </c>
      <c r="H4035" s="3">
        <v>0.12640000000000001</v>
      </c>
      <c r="I4035" s="3">
        <v>0.59408000000000005</v>
      </c>
      <c r="J4035" s="3">
        <v>13.360480000000001</v>
      </c>
      <c r="K4035" s="3">
        <v>20.554584615384616</v>
      </c>
      <c r="L4035" s="4">
        <v>0.35</v>
      </c>
    </row>
    <row r="4036" spans="1:12" x14ac:dyDescent="0.35">
      <c r="A4036" s="1" t="s">
        <v>6797</v>
      </c>
      <c r="B4036" t="s">
        <v>6798</v>
      </c>
      <c r="C4036" t="s">
        <v>34</v>
      </c>
      <c r="D4036" t="s">
        <v>35</v>
      </c>
      <c r="E4036">
        <v>1</v>
      </c>
      <c r="F4036" s="2">
        <v>65.84</v>
      </c>
      <c r="G4036" s="3">
        <v>161.16800000000001</v>
      </c>
      <c r="H4036" s="3">
        <v>0.6584000000000001</v>
      </c>
      <c r="I4036" s="3">
        <v>3.0944800000000003</v>
      </c>
      <c r="J4036" s="3">
        <v>69.592880000000008</v>
      </c>
      <c r="K4036" s="3">
        <v>107.06596923076924</v>
      </c>
      <c r="L4036" s="4">
        <v>0.35</v>
      </c>
    </row>
    <row r="4037" spans="1:12" x14ac:dyDescent="0.35">
      <c r="A4037" s="1">
        <v>7733974</v>
      </c>
      <c r="B4037" t="s">
        <v>6799</v>
      </c>
      <c r="C4037" t="s">
        <v>363</v>
      </c>
      <c r="D4037" t="s">
        <v>364</v>
      </c>
      <c r="E4037">
        <v>1</v>
      </c>
      <c r="F4037" s="2">
        <v>750</v>
      </c>
      <c r="G4037" s="3">
        <v>1835.88</v>
      </c>
      <c r="H4037" s="3">
        <v>7.5</v>
      </c>
      <c r="I4037" s="3">
        <v>35.25</v>
      </c>
      <c r="J4037" s="3">
        <v>792.75</v>
      </c>
      <c r="K4037" s="3">
        <v>1219.6153846153845</v>
      </c>
      <c r="L4037" s="4">
        <v>0.35</v>
      </c>
    </row>
    <row r="4038" spans="1:12" x14ac:dyDescent="0.35">
      <c r="A4038" s="1" t="s">
        <v>6800</v>
      </c>
      <c r="B4038" t="s">
        <v>6801</v>
      </c>
      <c r="C4038" t="s">
        <v>1467</v>
      </c>
      <c r="D4038" t="s">
        <v>1468</v>
      </c>
      <c r="E4038">
        <v>1</v>
      </c>
      <c r="F4038" s="2">
        <v>60.3</v>
      </c>
      <c r="G4038" s="3">
        <v>125</v>
      </c>
      <c r="H4038" s="3">
        <v>0.60299999999999998</v>
      </c>
      <c r="I4038" s="3">
        <v>2.8340999999999998</v>
      </c>
      <c r="J4038" s="3">
        <v>63.737099999999998</v>
      </c>
      <c r="K4038" s="3">
        <v>98.05707692307692</v>
      </c>
      <c r="L4038" s="4">
        <v>0.35</v>
      </c>
    </row>
    <row r="4039" spans="1:12" x14ac:dyDescent="0.35">
      <c r="A4039" s="1" t="s">
        <v>6802</v>
      </c>
      <c r="B4039" t="s">
        <v>4287</v>
      </c>
      <c r="C4039" t="s">
        <v>13</v>
      </c>
      <c r="D4039" t="s">
        <v>14</v>
      </c>
      <c r="E4039">
        <v>1</v>
      </c>
      <c r="F4039" s="2">
        <v>178.75</v>
      </c>
      <c r="G4039" s="3">
        <v>369</v>
      </c>
      <c r="H4039" s="3">
        <v>1.7875000000000001</v>
      </c>
      <c r="I4039" s="3">
        <v>8.4012499999999992</v>
      </c>
      <c r="J4039" s="3">
        <v>188.93875</v>
      </c>
      <c r="K4039" s="3">
        <v>290.67500000000001</v>
      </c>
      <c r="L4039" s="4">
        <v>0.35000000000000003</v>
      </c>
    </row>
    <row r="4040" spans="1:12" x14ac:dyDescent="0.35">
      <c r="A4040" s="1" t="s">
        <v>6803</v>
      </c>
      <c r="B4040" t="s">
        <v>4298</v>
      </c>
      <c r="C4040" t="s">
        <v>13</v>
      </c>
      <c r="D4040" t="s">
        <v>14</v>
      </c>
      <c r="E4040">
        <v>1</v>
      </c>
      <c r="F4040" s="2">
        <v>370</v>
      </c>
      <c r="G4040" s="3">
        <v>763</v>
      </c>
      <c r="H4040" s="3">
        <v>3.7</v>
      </c>
      <c r="I4040" s="3">
        <v>17.39</v>
      </c>
      <c r="J4040" s="3">
        <v>391.09</v>
      </c>
      <c r="K4040" s="3">
        <v>601.676923076923</v>
      </c>
      <c r="L4040" s="4">
        <v>0.35</v>
      </c>
    </row>
    <row r="4041" spans="1:12" x14ac:dyDescent="0.35">
      <c r="A4041" s="1" t="s">
        <v>6804</v>
      </c>
      <c r="B4041" t="s">
        <v>6805</v>
      </c>
      <c r="C4041" t="s">
        <v>13</v>
      </c>
      <c r="D4041" t="s">
        <v>14</v>
      </c>
      <c r="E4041">
        <v>1</v>
      </c>
      <c r="F4041" s="2">
        <v>419.38</v>
      </c>
      <c r="G4041" s="3">
        <v>865</v>
      </c>
      <c r="H4041" s="3">
        <v>4.1938000000000004</v>
      </c>
      <c r="I4041" s="3">
        <v>19.71086</v>
      </c>
      <c r="J4041" s="3">
        <v>443.28466000000003</v>
      </c>
      <c r="K4041" s="3">
        <v>681.97640000000001</v>
      </c>
      <c r="L4041" s="4">
        <v>0.35</v>
      </c>
    </row>
    <row r="4042" spans="1:12" x14ac:dyDescent="0.35">
      <c r="A4042" s="1" t="s">
        <v>6806</v>
      </c>
      <c r="B4042" t="s">
        <v>4294</v>
      </c>
      <c r="C4042" t="s">
        <v>13</v>
      </c>
      <c r="D4042" t="s">
        <v>14</v>
      </c>
      <c r="E4042">
        <v>1</v>
      </c>
      <c r="F4042" s="2">
        <v>436.25</v>
      </c>
      <c r="G4042" s="3">
        <v>900</v>
      </c>
      <c r="H4042" s="3">
        <v>4.3624999999999998</v>
      </c>
      <c r="I4042" s="3">
        <v>20.50375</v>
      </c>
      <c r="J4042" s="3">
        <v>461.11625000000004</v>
      </c>
      <c r="K4042" s="3">
        <v>709.40961538461545</v>
      </c>
      <c r="L4042" s="4">
        <v>0.35000000000000003</v>
      </c>
    </row>
    <row r="4043" spans="1:12" x14ac:dyDescent="0.35">
      <c r="A4043" s="1">
        <v>932749</v>
      </c>
      <c r="B4043" t="s">
        <v>6807</v>
      </c>
      <c r="C4043" t="s">
        <v>363</v>
      </c>
      <c r="D4043" t="s">
        <v>364</v>
      </c>
      <c r="E4043">
        <v>1</v>
      </c>
      <c r="F4043" s="2">
        <v>20.51</v>
      </c>
      <c r="G4043" s="3">
        <v>57.43</v>
      </c>
      <c r="H4043" s="3">
        <v>0.20510000000000003</v>
      </c>
      <c r="I4043" s="3">
        <v>0.9639700000000001</v>
      </c>
      <c r="J4043" s="3">
        <v>21.679070000000003</v>
      </c>
      <c r="K4043" s="3">
        <v>33.352415384615391</v>
      </c>
      <c r="L4043" s="4">
        <v>0.35000000000000003</v>
      </c>
    </row>
    <row r="4044" spans="1:12" x14ac:dyDescent="0.35">
      <c r="A4044" s="1" t="s">
        <v>6808</v>
      </c>
      <c r="B4044" t="s">
        <v>6809</v>
      </c>
      <c r="C4044" t="s">
        <v>13</v>
      </c>
      <c r="D4044" t="s">
        <v>14</v>
      </c>
      <c r="E4044">
        <v>1</v>
      </c>
      <c r="F4044" s="2">
        <v>188.13</v>
      </c>
      <c r="G4044" s="3">
        <v>442.15359999999998</v>
      </c>
      <c r="H4044" s="3">
        <v>1.8813</v>
      </c>
      <c r="I4044" s="3">
        <v>8.8421099999999999</v>
      </c>
      <c r="J4044" s="3">
        <v>198.85341</v>
      </c>
      <c r="K4044" s="3">
        <v>305.92832307692305</v>
      </c>
      <c r="L4044" s="4">
        <v>0.35</v>
      </c>
    </row>
    <row r="4045" spans="1:12" x14ac:dyDescent="0.35">
      <c r="A4045" s="1" t="s">
        <v>6810</v>
      </c>
      <c r="B4045" t="s">
        <v>6811</v>
      </c>
      <c r="C4045" t="s">
        <v>13</v>
      </c>
      <c r="D4045" t="s">
        <v>14</v>
      </c>
      <c r="E4045">
        <v>1</v>
      </c>
      <c r="F4045" s="2">
        <v>273.13</v>
      </c>
      <c r="G4045" s="3">
        <v>579.84640000000002</v>
      </c>
      <c r="H4045" s="3">
        <v>2.7313000000000001</v>
      </c>
      <c r="I4045" s="3">
        <v>12.837109999999999</v>
      </c>
      <c r="J4045" s="3">
        <v>288.69840999999997</v>
      </c>
      <c r="K4045" s="3">
        <v>444.15139999999991</v>
      </c>
      <c r="L4045" s="4">
        <v>0.34999999999999992</v>
      </c>
    </row>
    <row r="4046" spans="1:12" x14ac:dyDescent="0.35">
      <c r="A4046" s="1" t="s">
        <v>6812</v>
      </c>
      <c r="B4046" t="s">
        <v>4344</v>
      </c>
      <c r="C4046" t="s">
        <v>17</v>
      </c>
      <c r="D4046" t="s">
        <v>18</v>
      </c>
      <c r="E4046">
        <v>1</v>
      </c>
      <c r="F4046" s="2">
        <v>174</v>
      </c>
      <c r="G4046" s="3">
        <v>425.9248</v>
      </c>
      <c r="H4046" s="3">
        <v>1.74</v>
      </c>
      <c r="I4046" s="3">
        <v>8.1780000000000008</v>
      </c>
      <c r="J4046" s="3">
        <v>183.91800000000001</v>
      </c>
      <c r="K4046" s="3">
        <v>282.95076923076925</v>
      </c>
      <c r="L4046" s="4">
        <v>0.35000000000000003</v>
      </c>
    </row>
    <row r="4047" spans="1:12" x14ac:dyDescent="0.35">
      <c r="A4047" s="1" t="s">
        <v>6813</v>
      </c>
      <c r="B4047" t="s">
        <v>6814</v>
      </c>
      <c r="C4047" t="s">
        <v>17</v>
      </c>
      <c r="D4047" t="s">
        <v>18</v>
      </c>
      <c r="E4047">
        <v>1</v>
      </c>
      <c r="F4047" s="2">
        <v>275.5</v>
      </c>
      <c r="G4047" s="3">
        <v>674.37440000000004</v>
      </c>
      <c r="H4047" s="3">
        <v>2.7549999999999999</v>
      </c>
      <c r="I4047" s="3">
        <v>12.948499999999999</v>
      </c>
      <c r="J4047" s="3">
        <v>291.20350000000002</v>
      </c>
      <c r="K4047" s="3">
        <v>448.00538461538463</v>
      </c>
      <c r="L4047" s="4">
        <v>0.35</v>
      </c>
    </row>
    <row r="4048" spans="1:12" x14ac:dyDescent="0.35">
      <c r="A4048" s="1">
        <v>89001</v>
      </c>
      <c r="B4048" t="s">
        <v>6815</v>
      </c>
      <c r="C4048" t="s">
        <v>363</v>
      </c>
      <c r="D4048" t="s">
        <v>364</v>
      </c>
      <c r="E4048">
        <v>1</v>
      </c>
      <c r="F4048" s="2">
        <v>641.79</v>
      </c>
      <c r="G4048" s="3">
        <v>1482.88</v>
      </c>
      <c r="H4048" s="3">
        <v>6.4178999999999995</v>
      </c>
      <c r="I4048" s="3">
        <v>30.16413</v>
      </c>
      <c r="J4048" s="3">
        <v>678.37203</v>
      </c>
      <c r="K4048" s="3">
        <v>1043.649276923077</v>
      </c>
      <c r="L4048" s="4">
        <v>0.35000000000000003</v>
      </c>
    </row>
    <row r="4049" spans="1:12" x14ac:dyDescent="0.35">
      <c r="A4049" s="1">
        <v>89035</v>
      </c>
      <c r="B4049" t="s">
        <v>1683</v>
      </c>
      <c r="C4049" t="s">
        <v>363</v>
      </c>
      <c r="D4049" t="s">
        <v>364</v>
      </c>
      <c r="E4049">
        <v>1</v>
      </c>
      <c r="F4049" s="2">
        <v>2817.18</v>
      </c>
      <c r="G4049" s="3">
        <v>6895.9967999999999</v>
      </c>
      <c r="H4049" s="3">
        <v>28.171799999999998</v>
      </c>
      <c r="I4049" s="3">
        <v>132.40745999999999</v>
      </c>
      <c r="J4049" s="3">
        <v>2977.7592599999998</v>
      </c>
      <c r="K4049" s="3">
        <v>4581.1680923076919</v>
      </c>
      <c r="L4049" s="4">
        <v>0.35</v>
      </c>
    </row>
    <row r="4050" spans="1:12" x14ac:dyDescent="0.35">
      <c r="A4050" s="1" t="s">
        <v>6816</v>
      </c>
      <c r="B4050" t="s">
        <v>6817</v>
      </c>
      <c r="C4050" t="s">
        <v>1467</v>
      </c>
      <c r="D4050" t="s">
        <v>1468</v>
      </c>
      <c r="E4050">
        <v>1</v>
      </c>
      <c r="F4050" s="2">
        <v>5.1100000000000003</v>
      </c>
      <c r="G4050" s="3">
        <v>20.2272</v>
      </c>
      <c r="H4050" s="3">
        <v>5.1100000000000007E-2</v>
      </c>
      <c r="I4050" s="3">
        <v>0.24017000000000002</v>
      </c>
      <c r="J4050" s="3">
        <v>5.4012700000000002</v>
      </c>
      <c r="K4050" s="3">
        <v>8.3096461538461543</v>
      </c>
      <c r="L4050" s="4">
        <v>0.35000000000000003</v>
      </c>
    </row>
    <row r="4051" spans="1:12" x14ac:dyDescent="0.35">
      <c r="A4051" s="1">
        <v>7295509</v>
      </c>
      <c r="B4051" t="s">
        <v>6818</v>
      </c>
      <c r="C4051" t="s">
        <v>363</v>
      </c>
      <c r="D4051" t="s">
        <v>364</v>
      </c>
      <c r="E4051">
        <v>1</v>
      </c>
      <c r="F4051" s="2">
        <v>495</v>
      </c>
      <c r="G4051" s="3">
        <v>1211.68</v>
      </c>
      <c r="H4051" s="3">
        <v>4.95</v>
      </c>
      <c r="I4051" s="3">
        <v>23.265000000000001</v>
      </c>
      <c r="J4051" s="3">
        <v>523.21500000000003</v>
      </c>
      <c r="K4051" s="3">
        <v>804.94615384615383</v>
      </c>
      <c r="L4051" s="4">
        <v>0.35</v>
      </c>
    </row>
    <row r="4052" spans="1:12" x14ac:dyDescent="0.35">
      <c r="A4052" s="1">
        <v>7305648</v>
      </c>
      <c r="B4052" t="s">
        <v>6819</v>
      </c>
      <c r="C4052" t="s">
        <v>363</v>
      </c>
      <c r="D4052" t="s">
        <v>364</v>
      </c>
      <c r="E4052">
        <v>1</v>
      </c>
      <c r="F4052" s="2">
        <v>4215</v>
      </c>
      <c r="G4052" s="3">
        <v>10317.620000000001</v>
      </c>
      <c r="H4052" s="3">
        <v>42.15</v>
      </c>
      <c r="I4052" s="3">
        <v>198.10499999999999</v>
      </c>
      <c r="J4052" s="3">
        <v>4455.2549999999992</v>
      </c>
      <c r="K4052" s="3">
        <v>6854.2384615384599</v>
      </c>
      <c r="L4052" s="4">
        <v>0.35</v>
      </c>
    </row>
    <row r="4053" spans="1:12" x14ac:dyDescent="0.35">
      <c r="A4053" s="1" t="s">
        <v>6820</v>
      </c>
      <c r="B4053" t="s">
        <v>5574</v>
      </c>
      <c r="C4053" t="s">
        <v>13</v>
      </c>
      <c r="D4053" t="s">
        <v>14</v>
      </c>
      <c r="E4053">
        <v>1</v>
      </c>
      <c r="F4053" s="2">
        <v>8679.6</v>
      </c>
      <c r="G4053" s="3">
        <v>17897</v>
      </c>
      <c r="H4053" s="3">
        <v>86.796000000000006</v>
      </c>
      <c r="I4053" s="3">
        <v>407.94120000000004</v>
      </c>
      <c r="J4053" s="3">
        <v>9174.3371999999999</v>
      </c>
      <c r="K4053" s="3">
        <v>14114.364923076922</v>
      </c>
      <c r="L4053" s="4">
        <v>0.35</v>
      </c>
    </row>
    <row r="4054" spans="1:12" x14ac:dyDescent="0.35">
      <c r="A4054" s="1" t="s">
        <v>6821</v>
      </c>
      <c r="B4054" t="s">
        <v>6822</v>
      </c>
      <c r="C4054" t="s">
        <v>34</v>
      </c>
      <c r="D4054" t="s">
        <v>35</v>
      </c>
      <c r="E4054">
        <v>1</v>
      </c>
      <c r="F4054" s="2">
        <v>646.13</v>
      </c>
      <c r="G4054" s="3">
        <v>1678.88</v>
      </c>
      <c r="H4054" s="3">
        <v>6.4613000000000005</v>
      </c>
      <c r="I4054" s="3">
        <v>30.368110000000001</v>
      </c>
      <c r="J4054" s="3">
        <v>682.95941000000005</v>
      </c>
      <c r="K4054" s="3">
        <v>1050.7067846153845</v>
      </c>
      <c r="L4054" s="4">
        <v>0.34999999999999992</v>
      </c>
    </row>
    <row r="4055" spans="1:12" x14ac:dyDescent="0.35">
      <c r="A4055" s="1" t="s">
        <v>6823</v>
      </c>
      <c r="B4055" t="s">
        <v>6824</v>
      </c>
      <c r="C4055" t="s">
        <v>13</v>
      </c>
      <c r="D4055" t="s">
        <v>14</v>
      </c>
      <c r="E4055">
        <v>1</v>
      </c>
      <c r="F4055" s="2">
        <v>26.4</v>
      </c>
      <c r="G4055" s="3">
        <v>57.7</v>
      </c>
      <c r="H4055" s="3">
        <v>0.26400000000000001</v>
      </c>
      <c r="I4055" s="3">
        <v>1.2407999999999999</v>
      </c>
      <c r="J4055" s="3">
        <v>27.904799999999998</v>
      </c>
      <c r="K4055" s="3">
        <v>42.930461538461536</v>
      </c>
      <c r="L4055" s="4">
        <v>0.35000000000000003</v>
      </c>
    </row>
    <row r="4056" spans="1:12" x14ac:dyDescent="0.35">
      <c r="A4056" s="1" t="s">
        <v>6825</v>
      </c>
      <c r="B4056" t="s">
        <v>5633</v>
      </c>
      <c r="C4056" t="s">
        <v>17</v>
      </c>
      <c r="D4056" t="s">
        <v>18</v>
      </c>
      <c r="E4056">
        <v>1</v>
      </c>
      <c r="F4056" s="2">
        <v>49.5</v>
      </c>
      <c r="G4056" s="3">
        <v>121.1728</v>
      </c>
      <c r="H4056" s="3">
        <v>0.495</v>
      </c>
      <c r="I4056" s="3">
        <v>2.3264999999999998</v>
      </c>
      <c r="J4056" s="3">
        <v>52.3215</v>
      </c>
      <c r="K4056" s="3">
        <v>80.494615384615386</v>
      </c>
      <c r="L4056" s="4">
        <v>0.35000000000000003</v>
      </c>
    </row>
    <row r="4057" spans="1:12" x14ac:dyDescent="0.35">
      <c r="A4057" s="1" t="s">
        <v>6826</v>
      </c>
      <c r="B4057" t="s">
        <v>6827</v>
      </c>
      <c r="C4057" t="s">
        <v>34</v>
      </c>
      <c r="D4057" t="s">
        <v>35</v>
      </c>
      <c r="E4057">
        <v>1</v>
      </c>
      <c r="F4057" s="2">
        <v>216.16</v>
      </c>
      <c r="G4057" s="3">
        <v>529.12159999999994</v>
      </c>
      <c r="H4057" s="3">
        <v>2.1616</v>
      </c>
      <c r="I4057" s="3">
        <v>10.159520000000001</v>
      </c>
      <c r="J4057" s="3">
        <v>228.48111999999998</v>
      </c>
      <c r="K4057" s="3">
        <v>351.50941538461535</v>
      </c>
      <c r="L4057" s="4">
        <v>0.35000000000000003</v>
      </c>
    </row>
    <row r="4058" spans="1:12" x14ac:dyDescent="0.35">
      <c r="A4058" s="1" t="s">
        <v>6828</v>
      </c>
      <c r="B4058" t="s">
        <v>6829</v>
      </c>
      <c r="C4058" t="s">
        <v>34</v>
      </c>
      <c r="D4058" t="s">
        <v>35</v>
      </c>
      <c r="E4058">
        <v>1</v>
      </c>
      <c r="F4058" s="2">
        <v>220.6</v>
      </c>
      <c r="G4058" s="3">
        <v>539.99680000000001</v>
      </c>
      <c r="H4058" s="3">
        <v>2.206</v>
      </c>
      <c r="I4058" s="3">
        <v>10.3682</v>
      </c>
      <c r="J4058" s="3">
        <v>233.17419999999998</v>
      </c>
      <c r="K4058" s="3">
        <v>358.72953846153843</v>
      </c>
      <c r="L4058" s="4">
        <v>0.35</v>
      </c>
    </row>
    <row r="4059" spans="1:12" x14ac:dyDescent="0.35">
      <c r="A4059" s="1" t="s">
        <v>6830</v>
      </c>
      <c r="B4059" t="s">
        <v>6831</v>
      </c>
      <c r="C4059" t="s">
        <v>34</v>
      </c>
      <c r="D4059" t="s">
        <v>35</v>
      </c>
      <c r="E4059">
        <v>1</v>
      </c>
      <c r="F4059" s="2">
        <v>287.11</v>
      </c>
      <c r="G4059" s="3">
        <v>702.8</v>
      </c>
      <c r="H4059" s="3">
        <v>2.8711000000000002</v>
      </c>
      <c r="I4059" s="3">
        <v>13.49417</v>
      </c>
      <c r="J4059" s="3">
        <v>303.47527000000002</v>
      </c>
      <c r="K4059" s="3">
        <v>466.88503076923081</v>
      </c>
      <c r="L4059" s="4">
        <v>0.35000000000000003</v>
      </c>
    </row>
    <row r="4060" spans="1:12" x14ac:dyDescent="0.35">
      <c r="A4060" s="1" t="s">
        <v>6832</v>
      </c>
      <c r="B4060" t="s">
        <v>6833</v>
      </c>
      <c r="C4060" t="s">
        <v>34</v>
      </c>
      <c r="D4060" t="s">
        <v>35</v>
      </c>
      <c r="E4060">
        <v>1</v>
      </c>
      <c r="F4060" s="2">
        <v>263.83</v>
      </c>
      <c r="G4060" s="3">
        <v>645.81439999999998</v>
      </c>
      <c r="H4060" s="3">
        <v>2.6383000000000001</v>
      </c>
      <c r="I4060" s="3">
        <v>12.40001</v>
      </c>
      <c r="J4060" s="3">
        <v>278.86831000000001</v>
      </c>
      <c r="K4060" s="3">
        <v>429.02816923076921</v>
      </c>
      <c r="L4060" s="4">
        <v>0.34999999999999992</v>
      </c>
    </row>
    <row r="4061" spans="1:12" x14ac:dyDescent="0.35">
      <c r="A4061" s="1" t="s">
        <v>6834</v>
      </c>
      <c r="B4061" t="s">
        <v>6835</v>
      </c>
      <c r="C4061" t="s">
        <v>34</v>
      </c>
      <c r="D4061" t="s">
        <v>35</v>
      </c>
      <c r="E4061">
        <v>1</v>
      </c>
      <c r="F4061" s="2">
        <v>667.18</v>
      </c>
      <c r="G4061" s="3">
        <v>1736</v>
      </c>
      <c r="H4061" s="3">
        <v>6.6717999999999993</v>
      </c>
      <c r="I4061" s="3">
        <v>31.357459999999996</v>
      </c>
      <c r="J4061" s="3">
        <v>705.20925999999986</v>
      </c>
      <c r="K4061" s="3">
        <v>1084.9373230769229</v>
      </c>
      <c r="L4061" s="4">
        <v>0.35000000000000003</v>
      </c>
    </row>
    <row r="4062" spans="1:12" x14ac:dyDescent="0.35">
      <c r="A4062" s="1" t="s">
        <v>6836</v>
      </c>
      <c r="B4062" t="s">
        <v>6837</v>
      </c>
      <c r="C4062" t="s">
        <v>34</v>
      </c>
      <c r="D4062" t="s">
        <v>35</v>
      </c>
      <c r="E4062">
        <v>1</v>
      </c>
      <c r="F4062" s="2">
        <v>44.6145</v>
      </c>
      <c r="G4062" s="3">
        <v>109.21</v>
      </c>
      <c r="H4062" s="3">
        <v>0.44614500000000001</v>
      </c>
      <c r="I4062" s="3">
        <v>2.0968814999999998</v>
      </c>
      <c r="J4062" s="3">
        <v>47.157526500000003</v>
      </c>
      <c r="K4062" s="3">
        <v>72.550040769230776</v>
      </c>
      <c r="L4062" s="4">
        <v>0.35000000000000003</v>
      </c>
    </row>
    <row r="4063" spans="1:12" x14ac:dyDescent="0.35">
      <c r="A4063" s="1" t="s">
        <v>6838</v>
      </c>
      <c r="B4063" t="s">
        <v>6839</v>
      </c>
      <c r="C4063" t="s">
        <v>363</v>
      </c>
      <c r="D4063" t="s">
        <v>364</v>
      </c>
      <c r="E4063">
        <v>1</v>
      </c>
      <c r="F4063" s="2">
        <v>137.18</v>
      </c>
      <c r="G4063" s="3">
        <v>335.8</v>
      </c>
      <c r="H4063" s="3">
        <v>1.3718000000000001</v>
      </c>
      <c r="I4063" s="3">
        <v>6.4474600000000004</v>
      </c>
      <c r="J4063" s="3">
        <v>144.99926000000002</v>
      </c>
      <c r="K4063" s="3">
        <v>223.07578461538463</v>
      </c>
      <c r="L4063" s="4">
        <v>0.35</v>
      </c>
    </row>
    <row r="4064" spans="1:12" x14ac:dyDescent="0.35">
      <c r="A4064" s="1" t="s">
        <v>6840</v>
      </c>
      <c r="B4064" t="s">
        <v>3091</v>
      </c>
      <c r="C4064" t="s">
        <v>363</v>
      </c>
      <c r="D4064" t="s">
        <v>364</v>
      </c>
      <c r="E4064">
        <v>1</v>
      </c>
      <c r="F4064" s="2">
        <v>1089</v>
      </c>
      <c r="G4064" s="3">
        <v>2246</v>
      </c>
      <c r="H4064" s="3">
        <v>10.89</v>
      </c>
      <c r="I4064" s="3">
        <v>51.183</v>
      </c>
      <c r="J4064" s="3">
        <v>1151.0730000000001</v>
      </c>
      <c r="K4064" s="3">
        <v>1770.8815384615386</v>
      </c>
      <c r="L4064" s="4">
        <v>0.35000000000000003</v>
      </c>
    </row>
    <row r="4065" spans="1:12" x14ac:dyDescent="0.35">
      <c r="A4065" s="1" t="s">
        <v>6841</v>
      </c>
      <c r="B4065" t="s">
        <v>4324</v>
      </c>
      <c r="C4065" t="s">
        <v>363</v>
      </c>
      <c r="D4065" t="s">
        <v>364</v>
      </c>
      <c r="E4065">
        <v>1</v>
      </c>
      <c r="F4065" s="2">
        <v>1089</v>
      </c>
      <c r="G4065" s="3">
        <v>2246</v>
      </c>
      <c r="H4065" s="3">
        <v>10.89</v>
      </c>
      <c r="I4065" s="3">
        <v>51.183</v>
      </c>
      <c r="J4065" s="3">
        <v>1151.0730000000001</v>
      </c>
      <c r="K4065" s="3">
        <v>1770.8815384615386</v>
      </c>
      <c r="L4065" s="4">
        <v>0.35000000000000003</v>
      </c>
    </row>
    <row r="4066" spans="1:12" x14ac:dyDescent="0.35">
      <c r="A4066" s="1" t="s">
        <v>6842</v>
      </c>
      <c r="B4066" t="s">
        <v>4319</v>
      </c>
      <c r="C4066" t="s">
        <v>363</v>
      </c>
      <c r="D4066" t="s">
        <v>364</v>
      </c>
      <c r="E4066">
        <v>1</v>
      </c>
      <c r="F4066" s="2">
        <v>1049</v>
      </c>
      <c r="G4066" s="3">
        <v>2163</v>
      </c>
      <c r="H4066" s="3">
        <v>10.49</v>
      </c>
      <c r="I4066" s="3">
        <v>49.302999999999997</v>
      </c>
      <c r="J4066" s="3">
        <v>1108.7930000000001</v>
      </c>
      <c r="K4066" s="3">
        <v>1705.8353846153848</v>
      </c>
      <c r="L4066" s="4">
        <v>0.35</v>
      </c>
    </row>
    <row r="4067" spans="1:12" x14ac:dyDescent="0.35">
      <c r="A4067" s="1" t="s">
        <v>6843</v>
      </c>
      <c r="B4067" t="s">
        <v>6844</v>
      </c>
      <c r="C4067" t="s">
        <v>363</v>
      </c>
      <c r="D4067" t="s">
        <v>364</v>
      </c>
      <c r="E4067">
        <v>1</v>
      </c>
      <c r="F4067" s="2">
        <v>1089</v>
      </c>
      <c r="G4067" s="3">
        <v>2246</v>
      </c>
      <c r="H4067" s="3">
        <v>10.89</v>
      </c>
      <c r="I4067" s="3">
        <v>51.183</v>
      </c>
      <c r="J4067" s="3">
        <v>1151.0730000000001</v>
      </c>
      <c r="K4067" s="3">
        <v>1770.8815384615386</v>
      </c>
      <c r="L4067" s="4">
        <v>0.35000000000000003</v>
      </c>
    </row>
    <row r="4068" spans="1:12" x14ac:dyDescent="0.35">
      <c r="A4068" s="1" t="s">
        <v>6845</v>
      </c>
      <c r="B4068" t="s">
        <v>3106</v>
      </c>
      <c r="C4068" t="s">
        <v>363</v>
      </c>
      <c r="D4068" t="s">
        <v>364</v>
      </c>
      <c r="E4068">
        <v>1</v>
      </c>
      <c r="F4068" s="2">
        <v>539</v>
      </c>
      <c r="G4068" s="3">
        <v>1112</v>
      </c>
      <c r="H4068" s="3">
        <v>5.39</v>
      </c>
      <c r="I4068" s="3">
        <v>25.332999999999998</v>
      </c>
      <c r="J4068" s="3">
        <v>569.72299999999996</v>
      </c>
      <c r="K4068" s="3">
        <v>876.49692307692294</v>
      </c>
      <c r="L4068" s="4">
        <v>0.34999999999999992</v>
      </c>
    </row>
    <row r="4069" spans="1:12" x14ac:dyDescent="0.35">
      <c r="A4069" s="1" t="s">
        <v>6846</v>
      </c>
      <c r="B4069" t="s">
        <v>6847</v>
      </c>
      <c r="C4069" t="s">
        <v>363</v>
      </c>
      <c r="D4069" t="s">
        <v>364</v>
      </c>
      <c r="E4069">
        <v>1</v>
      </c>
      <c r="F4069" s="2">
        <v>539</v>
      </c>
      <c r="G4069" s="3">
        <v>1112</v>
      </c>
      <c r="H4069" s="3">
        <v>5.39</v>
      </c>
      <c r="I4069" s="3">
        <v>25.332999999999998</v>
      </c>
      <c r="J4069" s="3">
        <v>569.72299999999996</v>
      </c>
      <c r="K4069" s="3">
        <v>876.49692307692294</v>
      </c>
      <c r="L4069" s="4">
        <v>0.34999999999999992</v>
      </c>
    </row>
    <row r="4070" spans="1:12" x14ac:dyDescent="0.35">
      <c r="A4070" s="1" t="s">
        <v>6848</v>
      </c>
      <c r="B4070" t="s">
        <v>5590</v>
      </c>
      <c r="C4070" t="s">
        <v>363</v>
      </c>
      <c r="D4070" t="s">
        <v>364</v>
      </c>
      <c r="E4070">
        <v>1</v>
      </c>
      <c r="F4070" s="2">
        <v>3149</v>
      </c>
      <c r="G4070" s="3">
        <v>6493</v>
      </c>
      <c r="H4070" s="3">
        <v>31.490000000000002</v>
      </c>
      <c r="I4070" s="3">
        <v>148.00300000000001</v>
      </c>
      <c r="J4070" s="3">
        <v>3328.4929999999999</v>
      </c>
      <c r="K4070" s="3">
        <v>5120.7584615384612</v>
      </c>
      <c r="L4070" s="4">
        <v>0.35</v>
      </c>
    </row>
    <row r="4071" spans="1:12" x14ac:dyDescent="0.35">
      <c r="A4071" s="1" t="s">
        <v>6849</v>
      </c>
      <c r="B4071" t="s">
        <v>6850</v>
      </c>
      <c r="C4071" t="s">
        <v>363</v>
      </c>
      <c r="D4071" t="s">
        <v>364</v>
      </c>
      <c r="E4071">
        <v>1</v>
      </c>
      <c r="F4071" s="2">
        <v>200</v>
      </c>
      <c r="G4071" s="3">
        <v>489.56319999999999</v>
      </c>
      <c r="H4071" s="3">
        <v>2</v>
      </c>
      <c r="I4071" s="3">
        <v>9.4</v>
      </c>
      <c r="J4071" s="3">
        <v>211.4</v>
      </c>
      <c r="K4071" s="3">
        <v>325.23076923076923</v>
      </c>
      <c r="L4071" s="4">
        <v>0.35</v>
      </c>
    </row>
    <row r="4072" spans="1:12" x14ac:dyDescent="0.35">
      <c r="A4072" s="1" t="s">
        <v>6851</v>
      </c>
      <c r="B4072" t="s">
        <v>4331</v>
      </c>
      <c r="C4072" t="s">
        <v>363</v>
      </c>
      <c r="D4072" t="s">
        <v>364</v>
      </c>
      <c r="E4072">
        <v>1</v>
      </c>
      <c r="F4072" s="2">
        <v>1596</v>
      </c>
      <c r="G4072" s="3">
        <v>3906.7392</v>
      </c>
      <c r="H4072" s="3">
        <v>15.96</v>
      </c>
      <c r="I4072" s="3">
        <v>75.012</v>
      </c>
      <c r="J4072" s="3">
        <v>1686.972</v>
      </c>
      <c r="K4072" s="3">
        <v>2595.3415384615382</v>
      </c>
      <c r="L4072" s="4">
        <v>0.34999999999999992</v>
      </c>
    </row>
    <row r="4073" spans="1:12" x14ac:dyDescent="0.35">
      <c r="A4073" s="1" t="s">
        <v>6852</v>
      </c>
      <c r="B4073" t="s">
        <v>5590</v>
      </c>
      <c r="C4073" t="s">
        <v>363</v>
      </c>
      <c r="D4073" t="s">
        <v>364</v>
      </c>
      <c r="E4073">
        <v>1</v>
      </c>
      <c r="F4073" s="2">
        <v>7349</v>
      </c>
      <c r="G4073" s="3">
        <v>15153</v>
      </c>
      <c r="H4073" s="3">
        <v>73.489999999999995</v>
      </c>
      <c r="I4073" s="3">
        <v>345.40300000000002</v>
      </c>
      <c r="J4073" s="3">
        <v>7767.893</v>
      </c>
      <c r="K4073" s="3">
        <v>11950.604615384615</v>
      </c>
      <c r="L4073" s="4">
        <v>0.35</v>
      </c>
    </row>
    <row r="4074" spans="1:12" x14ac:dyDescent="0.35">
      <c r="A4074" s="1" t="s">
        <v>6853</v>
      </c>
      <c r="B4074" t="s">
        <v>6847</v>
      </c>
      <c r="C4074" t="s">
        <v>363</v>
      </c>
      <c r="D4074" t="s">
        <v>364</v>
      </c>
      <c r="E4074">
        <v>1</v>
      </c>
      <c r="F4074" s="2">
        <v>2099</v>
      </c>
      <c r="G4074" s="3">
        <v>4328</v>
      </c>
      <c r="H4074" s="3">
        <v>20.990000000000002</v>
      </c>
      <c r="I4074" s="3">
        <v>98.653000000000006</v>
      </c>
      <c r="J4074" s="3">
        <v>2218.6429999999996</v>
      </c>
      <c r="K4074" s="3">
        <v>3413.2969230769222</v>
      </c>
      <c r="L4074" s="4">
        <v>0.35</v>
      </c>
    </row>
    <row r="4075" spans="1:12" x14ac:dyDescent="0.35">
      <c r="A4075" s="1" t="s">
        <v>6854</v>
      </c>
      <c r="B4075" t="s">
        <v>6855</v>
      </c>
      <c r="C4075" t="s">
        <v>363</v>
      </c>
      <c r="D4075" t="s">
        <v>364</v>
      </c>
      <c r="E4075">
        <v>1</v>
      </c>
      <c r="F4075" s="2">
        <v>7569</v>
      </c>
      <c r="G4075" s="3">
        <v>15607</v>
      </c>
      <c r="H4075" s="3">
        <v>75.69</v>
      </c>
      <c r="I4075" s="3">
        <v>355.74299999999999</v>
      </c>
      <c r="J4075" s="3">
        <v>8000.433</v>
      </c>
      <c r="K4075" s="3">
        <v>12308.358461538461</v>
      </c>
      <c r="L4075" s="4">
        <v>0.35</v>
      </c>
    </row>
    <row r="4076" spans="1:12" x14ac:dyDescent="0.35">
      <c r="A4076" s="1" t="s">
        <v>6856</v>
      </c>
      <c r="B4076" t="s">
        <v>6857</v>
      </c>
      <c r="C4076" t="s">
        <v>363</v>
      </c>
      <c r="D4076" t="s">
        <v>364</v>
      </c>
      <c r="E4076">
        <v>1</v>
      </c>
      <c r="F4076" s="2">
        <v>1089</v>
      </c>
      <c r="G4076" s="3">
        <v>2246</v>
      </c>
      <c r="H4076" s="3">
        <v>10.89</v>
      </c>
      <c r="I4076" s="3">
        <v>51.183</v>
      </c>
      <c r="J4076" s="3">
        <v>1151.0730000000001</v>
      </c>
      <c r="K4076" s="3">
        <v>1770.8815384615386</v>
      </c>
      <c r="L4076" s="4">
        <v>0.35000000000000003</v>
      </c>
    </row>
    <row r="4077" spans="1:12" x14ac:dyDescent="0.35">
      <c r="A4077" s="1" t="s">
        <v>6858</v>
      </c>
      <c r="B4077" t="s">
        <v>6859</v>
      </c>
      <c r="C4077" t="s">
        <v>363</v>
      </c>
      <c r="D4077" t="s">
        <v>364</v>
      </c>
      <c r="E4077">
        <v>1</v>
      </c>
      <c r="F4077" s="2">
        <v>2169</v>
      </c>
      <c r="G4077" s="3">
        <v>4473</v>
      </c>
      <c r="H4077" s="3">
        <v>21.69</v>
      </c>
      <c r="I4077" s="3">
        <v>101.943</v>
      </c>
      <c r="J4077" s="3">
        <v>2292.6330000000003</v>
      </c>
      <c r="K4077" s="3">
        <v>3527.1276923076925</v>
      </c>
      <c r="L4077" s="4">
        <v>0.35</v>
      </c>
    </row>
    <row r="4078" spans="1:12" x14ac:dyDescent="0.35">
      <c r="A4078" s="1" t="s">
        <v>6860</v>
      </c>
      <c r="B4078" t="s">
        <v>6861</v>
      </c>
      <c r="C4078" t="s">
        <v>21</v>
      </c>
      <c r="D4078" t="s">
        <v>22</v>
      </c>
      <c r="E4078">
        <v>1</v>
      </c>
      <c r="F4078" s="2">
        <v>334</v>
      </c>
      <c r="G4078" s="3">
        <v>689</v>
      </c>
      <c r="H4078" s="3">
        <v>3.34</v>
      </c>
      <c r="I4078" s="3">
        <v>15.698</v>
      </c>
      <c r="J4078" s="3">
        <v>353.03799999999995</v>
      </c>
      <c r="K4078" s="3">
        <v>543.13538461538451</v>
      </c>
      <c r="L4078" s="4">
        <v>0.35</v>
      </c>
    </row>
    <row r="4079" spans="1:12" x14ac:dyDescent="0.35">
      <c r="A4079" s="1" t="s">
        <v>6862</v>
      </c>
      <c r="B4079" t="s">
        <v>6863</v>
      </c>
      <c r="C4079" t="s">
        <v>1467</v>
      </c>
      <c r="D4079" t="s">
        <v>1468</v>
      </c>
      <c r="E4079">
        <v>1</v>
      </c>
      <c r="F4079" s="2">
        <v>144.1</v>
      </c>
      <c r="G4079" s="3">
        <v>570.24800000000005</v>
      </c>
      <c r="H4079" s="3">
        <v>1.4410000000000001</v>
      </c>
      <c r="I4079" s="3">
        <v>6.7726999999999995</v>
      </c>
      <c r="J4079" s="3">
        <v>152.31369999999998</v>
      </c>
      <c r="K4079" s="3">
        <v>234.32876923076918</v>
      </c>
      <c r="L4079" s="4">
        <v>0.34999999999999992</v>
      </c>
    </row>
    <row r="4080" spans="1:12" x14ac:dyDescent="0.35">
      <c r="A4080" s="1" t="s">
        <v>6864</v>
      </c>
      <c r="B4080" t="s">
        <v>6865</v>
      </c>
      <c r="C4080" t="s">
        <v>21</v>
      </c>
      <c r="D4080" t="s">
        <v>22</v>
      </c>
      <c r="E4080">
        <v>1</v>
      </c>
      <c r="F4080" s="2">
        <v>18.149999999999999</v>
      </c>
      <c r="G4080" s="3">
        <v>42.56</v>
      </c>
      <c r="H4080" s="3">
        <v>0.18149999999999999</v>
      </c>
      <c r="I4080" s="3">
        <v>0.85304999999999997</v>
      </c>
      <c r="J4080" s="3">
        <v>19.184549999999998</v>
      </c>
      <c r="K4080" s="3">
        <v>29.514692307692304</v>
      </c>
      <c r="L4080" s="4">
        <v>0.35</v>
      </c>
    </row>
    <row r="4081" spans="1:12" x14ac:dyDescent="0.35">
      <c r="A4081" s="1" t="s">
        <v>6866</v>
      </c>
      <c r="B4081" t="s">
        <v>6867</v>
      </c>
      <c r="C4081" t="s">
        <v>17</v>
      </c>
      <c r="D4081" t="s">
        <v>18</v>
      </c>
      <c r="E4081">
        <v>1</v>
      </c>
      <c r="F4081" s="2">
        <v>382.5</v>
      </c>
      <c r="G4081" s="3">
        <v>936.29759999999999</v>
      </c>
      <c r="H4081" s="3">
        <v>3.8250000000000002</v>
      </c>
      <c r="I4081" s="3">
        <v>17.977499999999999</v>
      </c>
      <c r="J4081" s="3">
        <v>404.30250000000001</v>
      </c>
      <c r="K4081" s="3">
        <v>622.0038461538461</v>
      </c>
      <c r="L4081" s="4">
        <v>0.34999999999999992</v>
      </c>
    </row>
    <row r="4082" spans="1:12" x14ac:dyDescent="0.35">
      <c r="A4082" s="1" t="s">
        <v>6868</v>
      </c>
      <c r="B4082" t="s">
        <v>1743</v>
      </c>
      <c r="C4082" t="s">
        <v>13</v>
      </c>
      <c r="D4082" t="s">
        <v>14</v>
      </c>
      <c r="E4082">
        <v>1</v>
      </c>
      <c r="F4082" s="2">
        <v>2384.38</v>
      </c>
      <c r="G4082" s="3">
        <v>4917</v>
      </c>
      <c r="H4082" s="3">
        <v>23.843800000000002</v>
      </c>
      <c r="I4082" s="3">
        <v>112.06586</v>
      </c>
      <c r="J4082" s="3">
        <v>2520.2896600000004</v>
      </c>
      <c r="K4082" s="3">
        <v>3877.3687076923079</v>
      </c>
      <c r="L4082" s="4">
        <v>0.34999999999999992</v>
      </c>
    </row>
    <row r="4083" spans="1:12" x14ac:dyDescent="0.35">
      <c r="A4083" s="1" t="s">
        <v>6869</v>
      </c>
      <c r="B4083" t="s">
        <v>6870</v>
      </c>
      <c r="C4083" t="s">
        <v>13</v>
      </c>
      <c r="D4083" t="s">
        <v>14</v>
      </c>
      <c r="E4083">
        <v>1</v>
      </c>
      <c r="F4083" s="2">
        <v>7.13</v>
      </c>
      <c r="G4083" s="3">
        <v>17.4496</v>
      </c>
      <c r="H4083" s="3">
        <v>7.1300000000000002E-2</v>
      </c>
      <c r="I4083" s="3">
        <v>0.33511000000000002</v>
      </c>
      <c r="J4083" s="3">
        <v>7.5364100000000001</v>
      </c>
      <c r="K4083" s="3">
        <v>11.594476923076924</v>
      </c>
      <c r="L4083" s="4">
        <v>0.35000000000000003</v>
      </c>
    </row>
    <row r="4084" spans="1:12" x14ac:dyDescent="0.35">
      <c r="A4084" s="1" t="s">
        <v>6871</v>
      </c>
      <c r="B4084" t="s">
        <v>6872</v>
      </c>
      <c r="C4084" t="s">
        <v>34</v>
      </c>
      <c r="D4084" t="s">
        <v>35</v>
      </c>
      <c r="E4084">
        <v>1</v>
      </c>
      <c r="F4084" s="2">
        <v>823.52</v>
      </c>
      <c r="G4084" s="3">
        <v>2015.8432</v>
      </c>
      <c r="H4084" s="3">
        <v>8.2352000000000007</v>
      </c>
      <c r="I4084" s="3">
        <v>38.705439999999996</v>
      </c>
      <c r="J4084" s="3">
        <v>870.4606399999999</v>
      </c>
      <c r="K4084" s="3">
        <v>1339.1702153846152</v>
      </c>
      <c r="L4084" s="4">
        <v>0.35</v>
      </c>
    </row>
    <row r="4085" spans="1:12" x14ac:dyDescent="0.35">
      <c r="A4085" s="1" t="s">
        <v>6873</v>
      </c>
      <c r="B4085" t="s">
        <v>6874</v>
      </c>
      <c r="C4085" t="s">
        <v>13</v>
      </c>
      <c r="D4085" t="s">
        <v>14</v>
      </c>
      <c r="E4085">
        <v>1</v>
      </c>
      <c r="F4085" s="2">
        <v>3625</v>
      </c>
      <c r="G4085" s="3">
        <v>8873.4015999999992</v>
      </c>
      <c r="H4085" s="3">
        <v>36.25</v>
      </c>
      <c r="I4085" s="3">
        <v>170.375</v>
      </c>
      <c r="J4085" s="3">
        <v>3831.625</v>
      </c>
      <c r="K4085" s="3">
        <v>5894.8076923076924</v>
      </c>
      <c r="L4085" s="4">
        <v>0.35000000000000003</v>
      </c>
    </row>
    <row r="4086" spans="1:12" x14ac:dyDescent="0.35">
      <c r="A4086" s="1" t="s">
        <v>6875</v>
      </c>
      <c r="B4086" t="s">
        <v>6876</v>
      </c>
      <c r="C4086" t="s">
        <v>13</v>
      </c>
      <c r="D4086" t="s">
        <v>14</v>
      </c>
      <c r="E4086">
        <v>1</v>
      </c>
      <c r="F4086" s="2">
        <v>16.88</v>
      </c>
      <c r="G4086" s="3">
        <v>39.782400000000003</v>
      </c>
      <c r="H4086" s="3">
        <v>0.16880000000000001</v>
      </c>
      <c r="I4086" s="3">
        <v>0.79335999999999995</v>
      </c>
      <c r="J4086" s="3">
        <v>17.84216</v>
      </c>
      <c r="K4086" s="3">
        <v>27.449476923076922</v>
      </c>
      <c r="L4086" s="4">
        <v>0.35</v>
      </c>
    </row>
    <row r="4087" spans="1:12" x14ac:dyDescent="0.35">
      <c r="A4087" s="1" t="s">
        <v>6877</v>
      </c>
      <c r="B4087" t="s">
        <v>6878</v>
      </c>
      <c r="C4087" t="s">
        <v>13</v>
      </c>
      <c r="D4087" t="s">
        <v>14</v>
      </c>
      <c r="E4087">
        <v>1</v>
      </c>
      <c r="F4087" s="2">
        <v>16.88</v>
      </c>
      <c r="G4087" s="3">
        <v>39.782400000000003</v>
      </c>
      <c r="H4087" s="3">
        <v>0.16880000000000001</v>
      </c>
      <c r="I4087" s="3">
        <v>0.79335999999999995</v>
      </c>
      <c r="J4087" s="3">
        <v>17.84216</v>
      </c>
      <c r="K4087" s="3">
        <v>27.449476923076922</v>
      </c>
      <c r="L4087" s="4">
        <v>0.35</v>
      </c>
    </row>
    <row r="4088" spans="1:12" x14ac:dyDescent="0.35">
      <c r="A4088" s="1" t="s">
        <v>6879</v>
      </c>
      <c r="B4088" t="s">
        <v>6880</v>
      </c>
      <c r="C4088" t="s">
        <v>13</v>
      </c>
      <c r="D4088" t="s">
        <v>14</v>
      </c>
      <c r="E4088">
        <v>1</v>
      </c>
      <c r="F4088" s="2">
        <v>191.52</v>
      </c>
      <c r="G4088" s="3">
        <v>442.4</v>
      </c>
      <c r="H4088" s="3">
        <v>1.9152000000000002</v>
      </c>
      <c r="I4088" s="3">
        <v>9.0014400000000006</v>
      </c>
      <c r="J4088" s="3">
        <v>202.43664000000001</v>
      </c>
      <c r="K4088" s="3">
        <v>311.44098461538465</v>
      </c>
      <c r="L4088" s="4">
        <v>0.35000000000000003</v>
      </c>
    </row>
    <row r="4089" spans="1:12" x14ac:dyDescent="0.35">
      <c r="A4089" s="1" t="s">
        <v>6881</v>
      </c>
      <c r="B4089" t="s">
        <v>5728</v>
      </c>
      <c r="C4089" t="s">
        <v>13</v>
      </c>
      <c r="D4089" t="s">
        <v>14</v>
      </c>
      <c r="E4089">
        <v>1</v>
      </c>
      <c r="F4089" s="2">
        <v>1384.32</v>
      </c>
      <c r="G4089" s="3">
        <v>5478.2111999999997</v>
      </c>
      <c r="H4089" s="3">
        <v>13.8432</v>
      </c>
      <c r="I4089" s="3">
        <v>65.063040000000001</v>
      </c>
      <c r="J4089" s="3">
        <v>1463.22624</v>
      </c>
      <c r="K4089" s="3">
        <v>2251.117292307692</v>
      </c>
      <c r="L4089" s="4">
        <v>0.34999999999999992</v>
      </c>
    </row>
    <row r="4090" spans="1:12" x14ac:dyDescent="0.35">
      <c r="A4090" s="1" t="s">
        <v>6882</v>
      </c>
      <c r="B4090" t="s">
        <v>1967</v>
      </c>
      <c r="C4090" t="s">
        <v>13</v>
      </c>
      <c r="D4090" t="s">
        <v>14</v>
      </c>
      <c r="E4090">
        <v>1</v>
      </c>
      <c r="F4090" s="2">
        <v>470.4</v>
      </c>
      <c r="G4090" s="3">
        <v>970</v>
      </c>
      <c r="H4090" s="3">
        <v>4.7039999999999997</v>
      </c>
      <c r="I4090" s="3">
        <v>22.108799999999999</v>
      </c>
      <c r="J4090" s="3">
        <v>497.21279999999996</v>
      </c>
      <c r="K4090" s="3">
        <v>764.94276923076916</v>
      </c>
      <c r="L4090" s="4">
        <v>0.35</v>
      </c>
    </row>
    <row r="4091" spans="1:12" x14ac:dyDescent="0.35">
      <c r="A4091" s="1" t="s">
        <v>6883</v>
      </c>
      <c r="B4091" t="s">
        <v>6884</v>
      </c>
      <c r="C4091" t="s">
        <v>13</v>
      </c>
      <c r="D4091" t="s">
        <v>14</v>
      </c>
      <c r="E4091">
        <v>1</v>
      </c>
      <c r="F4091" s="2">
        <v>115.92</v>
      </c>
      <c r="G4091" s="3">
        <v>240</v>
      </c>
      <c r="H4091" s="3">
        <v>1.1592</v>
      </c>
      <c r="I4091" s="3">
        <v>5.4482400000000002</v>
      </c>
      <c r="J4091" s="3">
        <v>122.52744</v>
      </c>
      <c r="K4091" s="3">
        <v>188.50375384615384</v>
      </c>
      <c r="L4091" s="4">
        <v>0.35</v>
      </c>
    </row>
    <row r="4092" spans="1:12" x14ac:dyDescent="0.35">
      <c r="A4092" s="1" t="s">
        <v>6885</v>
      </c>
      <c r="B4092" t="s">
        <v>6886</v>
      </c>
      <c r="C4092" t="s">
        <v>34</v>
      </c>
      <c r="D4092" t="s">
        <v>35</v>
      </c>
      <c r="E4092">
        <v>1</v>
      </c>
      <c r="F4092" s="2">
        <v>2219.9</v>
      </c>
      <c r="G4092" s="3">
        <v>5433.95</v>
      </c>
      <c r="H4092" s="3">
        <v>22.199000000000002</v>
      </c>
      <c r="I4092" s="3">
        <v>104.3353</v>
      </c>
      <c r="J4092" s="3">
        <v>2346.4343000000003</v>
      </c>
      <c r="K4092" s="3">
        <v>3609.8989230769234</v>
      </c>
      <c r="L4092" s="4">
        <v>0.35</v>
      </c>
    </row>
    <row r="4093" spans="1:12" x14ac:dyDescent="0.35">
      <c r="A4093" s="1" t="s">
        <v>6887</v>
      </c>
      <c r="B4093" t="s">
        <v>6888</v>
      </c>
      <c r="C4093" t="s">
        <v>13</v>
      </c>
      <c r="D4093" t="s">
        <v>14</v>
      </c>
      <c r="E4093">
        <v>1</v>
      </c>
      <c r="F4093" s="2">
        <v>362.88</v>
      </c>
      <c r="G4093" s="3">
        <v>1436.0416</v>
      </c>
      <c r="H4093" s="3">
        <v>3.6288</v>
      </c>
      <c r="I4093" s="3">
        <v>17.05536</v>
      </c>
      <c r="J4093" s="3">
        <v>383.56416000000002</v>
      </c>
      <c r="K4093" s="3">
        <v>590.0987076923077</v>
      </c>
      <c r="L4093" s="4">
        <v>0.35</v>
      </c>
    </row>
    <row r="4094" spans="1:12" x14ac:dyDescent="0.35">
      <c r="A4094" s="1" t="s">
        <v>6889</v>
      </c>
      <c r="B4094" t="s">
        <v>6890</v>
      </c>
      <c r="C4094" t="s">
        <v>13</v>
      </c>
      <c r="D4094" t="s">
        <v>14</v>
      </c>
      <c r="E4094">
        <v>1</v>
      </c>
      <c r="F4094" s="2">
        <v>512.4</v>
      </c>
      <c r="G4094" s="3">
        <v>2027.7375999999999</v>
      </c>
      <c r="H4094" s="3">
        <v>5.1239999999999997</v>
      </c>
      <c r="I4094" s="3">
        <v>24.082799999999999</v>
      </c>
      <c r="J4094" s="3">
        <v>541.60680000000002</v>
      </c>
      <c r="K4094" s="3">
        <v>833.24123076923081</v>
      </c>
      <c r="L4094" s="4">
        <v>0.35000000000000003</v>
      </c>
    </row>
    <row r="4095" spans="1:12" x14ac:dyDescent="0.35">
      <c r="A4095" s="1" t="s">
        <v>6891</v>
      </c>
      <c r="B4095" t="s">
        <v>6892</v>
      </c>
      <c r="C4095" t="s">
        <v>13</v>
      </c>
      <c r="D4095" t="s">
        <v>14</v>
      </c>
      <c r="E4095">
        <v>1</v>
      </c>
      <c r="F4095" s="2">
        <v>512.4</v>
      </c>
      <c r="G4095" s="3">
        <v>2027.7375999999999</v>
      </c>
      <c r="H4095" s="3">
        <v>5.1239999999999997</v>
      </c>
      <c r="I4095" s="3">
        <v>24.082799999999999</v>
      </c>
      <c r="J4095" s="3">
        <v>541.60680000000002</v>
      </c>
      <c r="K4095" s="3">
        <v>833.24123076923081</v>
      </c>
      <c r="L4095" s="4">
        <v>0.35000000000000003</v>
      </c>
    </row>
    <row r="4096" spans="1:12" x14ac:dyDescent="0.35">
      <c r="A4096" s="1" t="s">
        <v>6893</v>
      </c>
      <c r="B4096" t="s">
        <v>6894</v>
      </c>
      <c r="C4096" t="s">
        <v>13</v>
      </c>
      <c r="D4096" t="s">
        <v>14</v>
      </c>
      <c r="E4096">
        <v>1</v>
      </c>
      <c r="F4096" s="2">
        <v>512.4</v>
      </c>
      <c r="G4096" s="3">
        <v>2027.7375999999999</v>
      </c>
      <c r="H4096" s="3">
        <v>5.1239999999999997</v>
      </c>
      <c r="I4096" s="3">
        <v>24.082799999999999</v>
      </c>
      <c r="J4096" s="3">
        <v>541.60680000000002</v>
      </c>
      <c r="K4096" s="3">
        <v>833.24123076923081</v>
      </c>
      <c r="L4096" s="4">
        <v>0.35000000000000003</v>
      </c>
    </row>
    <row r="4097" spans="1:12" x14ac:dyDescent="0.35">
      <c r="A4097" s="1" t="s">
        <v>6895</v>
      </c>
      <c r="B4097" t="s">
        <v>5772</v>
      </c>
      <c r="C4097" t="s">
        <v>13</v>
      </c>
      <c r="D4097" t="s">
        <v>14</v>
      </c>
      <c r="E4097">
        <v>1</v>
      </c>
      <c r="F4097" s="2">
        <v>1535.52</v>
      </c>
      <c r="G4097" s="3">
        <v>6076.56</v>
      </c>
      <c r="H4097" s="3">
        <v>15.3552</v>
      </c>
      <c r="I4097" s="3">
        <v>72.169439999999994</v>
      </c>
      <c r="J4097" s="3">
        <v>1623.0446399999998</v>
      </c>
      <c r="K4097" s="3">
        <v>2496.9917538461536</v>
      </c>
      <c r="L4097" s="4">
        <v>0.35000000000000003</v>
      </c>
    </row>
    <row r="4098" spans="1:12" x14ac:dyDescent="0.35">
      <c r="A4098" s="1" t="s">
        <v>6896</v>
      </c>
      <c r="B4098" t="s">
        <v>6897</v>
      </c>
      <c r="C4098" t="s">
        <v>13</v>
      </c>
      <c r="D4098" t="s">
        <v>14</v>
      </c>
      <c r="E4098">
        <v>1</v>
      </c>
      <c r="F4098" s="2">
        <v>1174.32</v>
      </c>
      <c r="G4098" s="3">
        <v>4647.1711999999998</v>
      </c>
      <c r="H4098" s="3">
        <v>11.7432</v>
      </c>
      <c r="I4098" s="3">
        <v>55.193039999999996</v>
      </c>
      <c r="J4098" s="3">
        <v>1241.2562399999997</v>
      </c>
      <c r="K4098" s="3">
        <v>1909.6249846153842</v>
      </c>
      <c r="L4098" s="4">
        <v>0.35</v>
      </c>
    </row>
    <row r="4099" spans="1:12" x14ac:dyDescent="0.35">
      <c r="A4099" s="1" t="s">
        <v>6898</v>
      </c>
      <c r="B4099" t="s">
        <v>6899</v>
      </c>
      <c r="C4099" t="s">
        <v>13</v>
      </c>
      <c r="D4099" t="s">
        <v>14</v>
      </c>
      <c r="E4099">
        <v>1</v>
      </c>
      <c r="F4099" s="2">
        <v>1498.56</v>
      </c>
      <c r="G4099" s="3">
        <v>5930.2992000000004</v>
      </c>
      <c r="H4099" s="3">
        <v>14.9856</v>
      </c>
      <c r="I4099" s="3">
        <v>70.432320000000004</v>
      </c>
      <c r="J4099" s="3">
        <v>1583.9779199999998</v>
      </c>
      <c r="K4099" s="3">
        <v>2436.8891076923073</v>
      </c>
      <c r="L4099" s="4">
        <v>0.35</v>
      </c>
    </row>
    <row r="4100" spans="1:12" x14ac:dyDescent="0.35">
      <c r="A4100" s="1" t="s">
        <v>6900</v>
      </c>
      <c r="B4100" t="s">
        <v>6901</v>
      </c>
      <c r="C4100" t="s">
        <v>13</v>
      </c>
      <c r="D4100" t="s">
        <v>14</v>
      </c>
      <c r="E4100">
        <v>1</v>
      </c>
      <c r="F4100" s="2">
        <v>2178.96</v>
      </c>
      <c r="G4100" s="3">
        <v>8622.8688000000002</v>
      </c>
      <c r="H4100" s="3">
        <v>21.7896</v>
      </c>
      <c r="I4100" s="3">
        <v>102.41112</v>
      </c>
      <c r="J4100" s="3">
        <v>2303.1607200000003</v>
      </c>
      <c r="K4100" s="3">
        <v>3543.3241846153851</v>
      </c>
      <c r="L4100" s="4">
        <v>0.35</v>
      </c>
    </row>
    <row r="4101" spans="1:12" x14ac:dyDescent="0.35">
      <c r="A4101" s="1" t="s">
        <v>6902</v>
      </c>
      <c r="B4101" t="s">
        <v>1866</v>
      </c>
      <c r="C4101" t="s">
        <v>13</v>
      </c>
      <c r="D4101" t="s">
        <v>14</v>
      </c>
      <c r="E4101">
        <v>1</v>
      </c>
      <c r="F4101" s="2">
        <v>1498.56</v>
      </c>
      <c r="G4101" s="3">
        <v>5930.2992000000004</v>
      </c>
      <c r="H4101" s="3">
        <v>14.9856</v>
      </c>
      <c r="I4101" s="3">
        <v>70.432320000000004</v>
      </c>
      <c r="J4101" s="3">
        <v>1583.9779199999998</v>
      </c>
      <c r="K4101" s="3">
        <v>2436.8891076923073</v>
      </c>
      <c r="L4101" s="4">
        <v>0.35</v>
      </c>
    </row>
    <row r="4102" spans="1:12" x14ac:dyDescent="0.35">
      <c r="A4102" s="1" t="s">
        <v>6903</v>
      </c>
      <c r="B4102" t="s">
        <v>1866</v>
      </c>
      <c r="C4102" t="s">
        <v>13</v>
      </c>
      <c r="D4102" t="s">
        <v>14</v>
      </c>
      <c r="E4102">
        <v>1</v>
      </c>
      <c r="F4102" s="2">
        <v>1616.16</v>
      </c>
      <c r="G4102" s="3">
        <v>6395.6815999999999</v>
      </c>
      <c r="H4102" s="3">
        <v>16.1616</v>
      </c>
      <c r="I4102" s="3">
        <v>75.959519999999998</v>
      </c>
      <c r="J4102" s="3">
        <v>1708.2811200000001</v>
      </c>
      <c r="K4102" s="3">
        <v>2628.1248000000001</v>
      </c>
      <c r="L4102" s="4">
        <v>0.35</v>
      </c>
    </row>
    <row r="4103" spans="1:12" x14ac:dyDescent="0.35">
      <c r="A4103" s="1" t="s">
        <v>6904</v>
      </c>
      <c r="B4103" t="s">
        <v>6905</v>
      </c>
      <c r="C4103" t="s">
        <v>13</v>
      </c>
      <c r="D4103" t="s">
        <v>14</v>
      </c>
      <c r="E4103">
        <v>1</v>
      </c>
      <c r="F4103" s="2">
        <v>446.88</v>
      </c>
      <c r="G4103" s="3">
        <v>1768.4576</v>
      </c>
      <c r="H4103" s="3">
        <v>4.4687999999999999</v>
      </c>
      <c r="I4103" s="3">
        <v>21.003360000000001</v>
      </c>
      <c r="J4103" s="3">
        <v>472.35215999999997</v>
      </c>
      <c r="K4103" s="3">
        <v>726.69563076923066</v>
      </c>
      <c r="L4103" s="4">
        <v>0.34999999999999992</v>
      </c>
    </row>
    <row r="4104" spans="1:12" x14ac:dyDescent="0.35">
      <c r="A4104" s="1" t="s">
        <v>6906</v>
      </c>
      <c r="B4104" t="s">
        <v>6907</v>
      </c>
      <c r="C4104" t="s">
        <v>13</v>
      </c>
      <c r="D4104" t="s">
        <v>14</v>
      </c>
      <c r="E4104">
        <v>1</v>
      </c>
      <c r="F4104" s="2">
        <v>3678.36</v>
      </c>
      <c r="G4104" s="3">
        <v>14556.494000000001</v>
      </c>
      <c r="H4104" s="3">
        <v>36.7836</v>
      </c>
      <c r="I4104" s="3">
        <v>172.88292000000001</v>
      </c>
      <c r="J4104" s="3">
        <v>3888.0265200000003</v>
      </c>
      <c r="K4104" s="3">
        <v>5981.5792615384617</v>
      </c>
      <c r="L4104" s="4">
        <v>0.35</v>
      </c>
    </row>
    <row r="4105" spans="1:12" x14ac:dyDescent="0.35">
      <c r="A4105" s="1" t="s">
        <v>6908</v>
      </c>
      <c r="B4105" t="s">
        <v>1868</v>
      </c>
      <c r="C4105" t="s">
        <v>13</v>
      </c>
      <c r="D4105" t="s">
        <v>14</v>
      </c>
      <c r="E4105">
        <v>1</v>
      </c>
      <c r="F4105" s="2">
        <v>4076.52</v>
      </c>
      <c r="G4105" s="3">
        <v>16132.144</v>
      </c>
      <c r="H4105" s="3">
        <v>40.7652</v>
      </c>
      <c r="I4105" s="3">
        <v>191.59644</v>
      </c>
      <c r="J4105" s="3">
        <v>4308.8816400000005</v>
      </c>
      <c r="K4105" s="3">
        <v>6629.0486769230774</v>
      </c>
      <c r="L4105" s="4">
        <v>0.35</v>
      </c>
    </row>
    <row r="4106" spans="1:12" x14ac:dyDescent="0.35">
      <c r="A4106" s="1" t="s">
        <v>6909</v>
      </c>
      <c r="B4106" t="s">
        <v>6910</v>
      </c>
      <c r="C4106" t="s">
        <v>13</v>
      </c>
      <c r="D4106" t="s">
        <v>14</v>
      </c>
      <c r="E4106">
        <v>1</v>
      </c>
      <c r="F4106" s="2">
        <v>4428.4799999999996</v>
      </c>
      <c r="G4106" s="3">
        <v>17524.975999999999</v>
      </c>
      <c r="H4106" s="3">
        <v>44.284799999999997</v>
      </c>
      <c r="I4106" s="3">
        <v>208.13855999999998</v>
      </c>
      <c r="J4106" s="3">
        <v>4680.9033600000002</v>
      </c>
      <c r="K4106" s="3">
        <v>7201.389784615385</v>
      </c>
      <c r="L4106" s="4">
        <v>0.35</v>
      </c>
    </row>
    <row r="4107" spans="1:12" x14ac:dyDescent="0.35">
      <c r="A4107" s="1" t="s">
        <v>6911</v>
      </c>
      <c r="B4107" t="s">
        <v>6912</v>
      </c>
      <c r="C4107" t="s">
        <v>34</v>
      </c>
      <c r="D4107" t="s">
        <v>35</v>
      </c>
      <c r="E4107">
        <v>1</v>
      </c>
      <c r="F4107" s="2">
        <v>2285.63</v>
      </c>
      <c r="G4107" s="3">
        <v>5594.85</v>
      </c>
      <c r="H4107" s="3">
        <v>22.856300000000001</v>
      </c>
      <c r="I4107" s="3">
        <v>107.42461</v>
      </c>
      <c r="J4107" s="3">
        <v>2415.9109100000001</v>
      </c>
      <c r="K4107" s="3">
        <v>3716.7860153846154</v>
      </c>
      <c r="L4107" s="4">
        <v>0.35</v>
      </c>
    </row>
    <row r="4108" spans="1:12" x14ac:dyDescent="0.35">
      <c r="A4108" s="1" t="s">
        <v>6913</v>
      </c>
      <c r="B4108" t="s">
        <v>6914</v>
      </c>
      <c r="C4108" t="s">
        <v>34</v>
      </c>
      <c r="D4108" t="s">
        <v>35</v>
      </c>
      <c r="E4108">
        <v>1</v>
      </c>
      <c r="F4108" s="2">
        <v>288.35000000000002</v>
      </c>
      <c r="G4108" s="3">
        <v>705.84</v>
      </c>
      <c r="H4108" s="3">
        <v>2.8835000000000002</v>
      </c>
      <c r="I4108" s="3">
        <v>13.55245</v>
      </c>
      <c r="J4108" s="3">
        <v>304.78595000000007</v>
      </c>
      <c r="K4108" s="3">
        <v>468.9014615384616</v>
      </c>
      <c r="L4108" s="4">
        <v>0.34999999999999992</v>
      </c>
    </row>
    <row r="4109" spans="1:12" x14ac:dyDescent="0.35">
      <c r="A4109" s="1" t="s">
        <v>6915</v>
      </c>
      <c r="B4109" t="s">
        <v>6916</v>
      </c>
      <c r="C4109" t="s">
        <v>34</v>
      </c>
      <c r="D4109" t="s">
        <v>35</v>
      </c>
      <c r="E4109">
        <v>1</v>
      </c>
      <c r="F4109" s="2">
        <v>10.210000000000001</v>
      </c>
      <c r="G4109" s="3">
        <v>24.99</v>
      </c>
      <c r="H4109" s="3">
        <v>0.10210000000000001</v>
      </c>
      <c r="I4109" s="3">
        <v>0.47987000000000002</v>
      </c>
      <c r="J4109" s="3">
        <v>10.791970000000001</v>
      </c>
      <c r="K4109" s="3">
        <v>16.60303076923077</v>
      </c>
      <c r="L4109" s="4">
        <v>0.35</v>
      </c>
    </row>
    <row r="4110" spans="1:12" x14ac:dyDescent="0.35">
      <c r="A4110" s="1" t="s">
        <v>6917</v>
      </c>
      <c r="B4110" t="s">
        <v>1798</v>
      </c>
      <c r="C4110" t="s">
        <v>21</v>
      </c>
      <c r="D4110" t="s">
        <v>22</v>
      </c>
      <c r="E4110">
        <v>1</v>
      </c>
      <c r="F4110" s="2">
        <v>3773.25</v>
      </c>
      <c r="G4110" s="3">
        <v>9236.2927999999993</v>
      </c>
      <c r="H4110" s="3">
        <v>37.732500000000002</v>
      </c>
      <c r="I4110" s="3">
        <v>177.34275</v>
      </c>
      <c r="J4110" s="3">
        <v>3988.3252499999999</v>
      </c>
      <c r="K4110" s="3">
        <v>6135.8849999999993</v>
      </c>
      <c r="L4110" s="4">
        <v>0.34999999999999992</v>
      </c>
    </row>
    <row r="4111" spans="1:12" x14ac:dyDescent="0.35">
      <c r="A4111" s="1" t="s">
        <v>6918</v>
      </c>
      <c r="B4111" t="s">
        <v>3169</v>
      </c>
      <c r="C4111" t="s">
        <v>21</v>
      </c>
      <c r="D4111" t="s">
        <v>22</v>
      </c>
      <c r="E4111">
        <v>1</v>
      </c>
      <c r="F4111" s="2">
        <v>4507.75</v>
      </c>
      <c r="G4111" s="3">
        <v>11034.227999999999</v>
      </c>
      <c r="H4111" s="3">
        <v>45.077500000000001</v>
      </c>
      <c r="I4111" s="3">
        <v>211.86425</v>
      </c>
      <c r="J4111" s="3">
        <v>4764.69175</v>
      </c>
      <c r="K4111" s="3">
        <v>7330.2950000000001</v>
      </c>
      <c r="L4111" s="4">
        <v>0.35000000000000003</v>
      </c>
    </row>
    <row r="4112" spans="1:12" x14ac:dyDescent="0.35">
      <c r="A4112" s="1" t="s">
        <v>6919</v>
      </c>
      <c r="B4112" t="s">
        <v>6920</v>
      </c>
      <c r="C4112" t="s">
        <v>21</v>
      </c>
      <c r="D4112" t="s">
        <v>22</v>
      </c>
      <c r="E4112">
        <v>1</v>
      </c>
      <c r="F4112" s="2">
        <v>3256.5</v>
      </c>
      <c r="G4112" s="3">
        <v>7971.3760000000002</v>
      </c>
      <c r="H4112" s="3">
        <v>32.564999999999998</v>
      </c>
      <c r="I4112" s="3">
        <v>153.05549999999999</v>
      </c>
      <c r="J4112" s="3">
        <v>3442.1205</v>
      </c>
      <c r="K4112" s="3">
        <v>5295.57</v>
      </c>
      <c r="L4112" s="4">
        <v>0.35</v>
      </c>
    </row>
    <row r="4113" spans="1:12" x14ac:dyDescent="0.35">
      <c r="A4113" s="1" t="s">
        <v>6921</v>
      </c>
      <c r="B4113" t="s">
        <v>6922</v>
      </c>
      <c r="C4113" t="s">
        <v>21</v>
      </c>
      <c r="D4113" t="s">
        <v>22</v>
      </c>
      <c r="E4113">
        <v>1</v>
      </c>
      <c r="F4113" s="2">
        <v>4329</v>
      </c>
      <c r="G4113" s="3">
        <v>10596.678</v>
      </c>
      <c r="H4113" s="3">
        <v>43.29</v>
      </c>
      <c r="I4113" s="3">
        <v>203.46299999999999</v>
      </c>
      <c r="J4113" s="3">
        <v>4575.7529999999997</v>
      </c>
      <c r="K4113" s="3">
        <v>7039.619999999999</v>
      </c>
      <c r="L4113" s="4">
        <v>0.34999999999999992</v>
      </c>
    </row>
    <row r="4114" spans="1:12" x14ac:dyDescent="0.35">
      <c r="A4114" s="1" t="s">
        <v>6923</v>
      </c>
      <c r="B4114" t="s">
        <v>6924</v>
      </c>
      <c r="C4114" t="s">
        <v>21</v>
      </c>
      <c r="D4114" t="s">
        <v>22</v>
      </c>
      <c r="E4114">
        <v>1</v>
      </c>
      <c r="F4114" s="2">
        <v>4452.5</v>
      </c>
      <c r="G4114" s="3">
        <v>10898.987999999999</v>
      </c>
      <c r="H4114" s="3">
        <v>44.524999999999999</v>
      </c>
      <c r="I4114" s="3">
        <v>209.26750000000001</v>
      </c>
      <c r="J4114" s="3">
        <v>4706.2924999999996</v>
      </c>
      <c r="K4114" s="3">
        <v>7240.4499999999989</v>
      </c>
      <c r="L4114" s="4">
        <v>0.35</v>
      </c>
    </row>
    <row r="4115" spans="1:12" x14ac:dyDescent="0.35">
      <c r="A4115" s="1" t="s">
        <v>6925</v>
      </c>
      <c r="B4115" t="s">
        <v>6926</v>
      </c>
      <c r="C4115" t="s">
        <v>21</v>
      </c>
      <c r="D4115" t="s">
        <v>22</v>
      </c>
      <c r="E4115">
        <v>1</v>
      </c>
      <c r="F4115" s="2">
        <v>4647.5</v>
      </c>
      <c r="G4115" s="3">
        <v>11376.31</v>
      </c>
      <c r="H4115" s="3">
        <v>46.475000000000001</v>
      </c>
      <c r="I4115" s="3">
        <v>218.4325</v>
      </c>
      <c r="J4115" s="3">
        <v>4912.4075000000003</v>
      </c>
      <c r="K4115" s="3">
        <v>7557.55</v>
      </c>
      <c r="L4115" s="4">
        <v>0.35</v>
      </c>
    </row>
    <row r="4116" spans="1:12" x14ac:dyDescent="0.35">
      <c r="A4116" s="1" t="s">
        <v>6927</v>
      </c>
      <c r="B4116" t="s">
        <v>6928</v>
      </c>
      <c r="C4116" t="s">
        <v>21</v>
      </c>
      <c r="D4116" t="s">
        <v>22</v>
      </c>
      <c r="E4116">
        <v>1</v>
      </c>
      <c r="F4116" s="2">
        <v>4322.5</v>
      </c>
      <c r="G4116" s="3">
        <v>10580.763000000001</v>
      </c>
      <c r="H4116" s="3">
        <v>43.225000000000001</v>
      </c>
      <c r="I4116" s="3">
        <v>203.1575</v>
      </c>
      <c r="J4116" s="3">
        <v>4568.8825000000006</v>
      </c>
      <c r="K4116" s="3">
        <v>7029.0500000000011</v>
      </c>
      <c r="L4116" s="4">
        <v>0.35000000000000003</v>
      </c>
    </row>
    <row r="4117" spans="1:12" x14ac:dyDescent="0.35">
      <c r="A4117" s="1" t="s">
        <v>6929</v>
      </c>
      <c r="B4117" t="s">
        <v>1816</v>
      </c>
      <c r="C4117" t="s">
        <v>21</v>
      </c>
      <c r="D4117" t="s">
        <v>22</v>
      </c>
      <c r="E4117">
        <v>1</v>
      </c>
      <c r="F4117" s="2">
        <v>4449.25</v>
      </c>
      <c r="G4117" s="3">
        <v>10891.025</v>
      </c>
      <c r="H4117" s="3">
        <v>44.4925</v>
      </c>
      <c r="I4117" s="3">
        <v>209.11474999999999</v>
      </c>
      <c r="J4117" s="3">
        <v>4702.85725</v>
      </c>
      <c r="K4117" s="3">
        <v>7235.165</v>
      </c>
      <c r="L4117" s="4">
        <v>0.35</v>
      </c>
    </row>
    <row r="4118" spans="1:12" x14ac:dyDescent="0.35">
      <c r="A4118" s="1" t="s">
        <v>6930</v>
      </c>
      <c r="B4118" t="s">
        <v>6931</v>
      </c>
      <c r="C4118" t="s">
        <v>21</v>
      </c>
      <c r="D4118" t="s">
        <v>22</v>
      </c>
      <c r="E4118">
        <v>1</v>
      </c>
      <c r="F4118" s="2">
        <v>4387.5</v>
      </c>
      <c r="G4118" s="3">
        <v>10739.880999999999</v>
      </c>
      <c r="H4118" s="3">
        <v>43.875</v>
      </c>
      <c r="I4118" s="3">
        <v>206.21250000000001</v>
      </c>
      <c r="J4118" s="3">
        <v>4637.5874999999996</v>
      </c>
      <c r="K4118" s="3">
        <v>7134.7499999999991</v>
      </c>
      <c r="L4118" s="4">
        <v>0.35</v>
      </c>
    </row>
    <row r="4119" spans="1:12" x14ac:dyDescent="0.35">
      <c r="A4119" s="1" t="s">
        <v>6932</v>
      </c>
      <c r="B4119" t="s">
        <v>6933</v>
      </c>
      <c r="C4119" t="s">
        <v>13</v>
      </c>
      <c r="D4119" t="s">
        <v>14</v>
      </c>
      <c r="E4119">
        <v>1</v>
      </c>
      <c r="F4119" s="2">
        <v>470.4</v>
      </c>
      <c r="G4119" s="3">
        <v>1861.5296000000001</v>
      </c>
      <c r="H4119" s="3">
        <v>4.7039999999999997</v>
      </c>
      <c r="I4119" s="3">
        <v>22.108799999999999</v>
      </c>
      <c r="J4119" s="3">
        <v>497.21279999999996</v>
      </c>
      <c r="K4119" s="3">
        <v>764.94276923076916</v>
      </c>
      <c r="L4119" s="4">
        <v>0.35</v>
      </c>
    </row>
    <row r="4120" spans="1:12" x14ac:dyDescent="0.35">
      <c r="A4120" s="1" t="s">
        <v>6934</v>
      </c>
      <c r="B4120" t="s">
        <v>6935</v>
      </c>
      <c r="C4120" t="s">
        <v>13</v>
      </c>
      <c r="D4120" t="s">
        <v>14</v>
      </c>
      <c r="E4120">
        <v>1</v>
      </c>
      <c r="F4120" s="2">
        <v>470.4</v>
      </c>
      <c r="G4120" s="3">
        <v>1861.5296000000001</v>
      </c>
      <c r="H4120" s="3">
        <v>4.7039999999999997</v>
      </c>
      <c r="I4120" s="3">
        <v>22.108799999999999</v>
      </c>
      <c r="J4120" s="3">
        <v>497.21279999999996</v>
      </c>
      <c r="K4120" s="3">
        <v>764.94276923076916</v>
      </c>
      <c r="L4120" s="4">
        <v>0.35</v>
      </c>
    </row>
    <row r="4121" spans="1:12" x14ac:dyDescent="0.35">
      <c r="A4121" s="1" t="s">
        <v>6936</v>
      </c>
      <c r="B4121" t="s">
        <v>6937</v>
      </c>
      <c r="C4121" t="s">
        <v>13</v>
      </c>
      <c r="D4121" t="s">
        <v>14</v>
      </c>
      <c r="E4121">
        <v>1</v>
      </c>
      <c r="F4121" s="2">
        <v>52.49</v>
      </c>
      <c r="G4121" s="3">
        <v>128.4864</v>
      </c>
      <c r="H4121" s="3">
        <v>0.52490000000000003</v>
      </c>
      <c r="I4121" s="3">
        <v>2.4670300000000003</v>
      </c>
      <c r="J4121" s="3">
        <v>55.481930000000006</v>
      </c>
      <c r="K4121" s="3">
        <v>85.356815384615388</v>
      </c>
      <c r="L4121" s="4">
        <v>0.35</v>
      </c>
    </row>
    <row r="4122" spans="1:12" x14ac:dyDescent="0.35">
      <c r="A4122" s="1" t="s">
        <v>6938</v>
      </c>
      <c r="B4122" t="s">
        <v>6939</v>
      </c>
      <c r="C4122" t="s">
        <v>17</v>
      </c>
      <c r="D4122" t="s">
        <v>18</v>
      </c>
      <c r="E4122">
        <v>1</v>
      </c>
      <c r="F4122" s="2">
        <v>34.950000000000003</v>
      </c>
      <c r="G4122" s="3">
        <v>76.39</v>
      </c>
      <c r="H4122" s="3">
        <v>0.34950000000000003</v>
      </c>
      <c r="I4122" s="3">
        <v>1.6426500000000002</v>
      </c>
      <c r="J4122" s="3">
        <v>36.942150000000005</v>
      </c>
      <c r="K4122" s="3">
        <v>56.834076923076928</v>
      </c>
      <c r="L4122" s="4">
        <v>0.35</v>
      </c>
    </row>
    <row r="4123" spans="1:12" x14ac:dyDescent="0.35">
      <c r="A4123" s="1" t="s">
        <v>6940</v>
      </c>
      <c r="B4123" t="s">
        <v>5674</v>
      </c>
      <c r="C4123" t="s">
        <v>21</v>
      </c>
      <c r="D4123" t="s">
        <v>22</v>
      </c>
      <c r="E4123">
        <v>1</v>
      </c>
      <c r="F4123" s="2">
        <v>4780.75</v>
      </c>
      <c r="G4123" s="3">
        <v>11702.487999999999</v>
      </c>
      <c r="H4123" s="3">
        <v>47.807500000000005</v>
      </c>
      <c r="I4123" s="3">
        <v>224.69524999999999</v>
      </c>
      <c r="J4123" s="3">
        <v>5053.2527499999997</v>
      </c>
      <c r="K4123" s="3">
        <v>7774.2349999999988</v>
      </c>
      <c r="L4123" s="4">
        <v>0.34999999999999992</v>
      </c>
    </row>
    <row r="4124" spans="1:12" x14ac:dyDescent="0.35">
      <c r="A4124" s="1" t="s">
        <v>6941</v>
      </c>
      <c r="B4124" t="s">
        <v>6942</v>
      </c>
      <c r="C4124" t="s">
        <v>21</v>
      </c>
      <c r="D4124" t="s">
        <v>22</v>
      </c>
      <c r="E4124">
        <v>1</v>
      </c>
      <c r="F4124" s="2">
        <v>4215.25</v>
      </c>
      <c r="G4124" s="3">
        <v>10318.235000000001</v>
      </c>
      <c r="H4124" s="3">
        <v>42.152500000000003</v>
      </c>
      <c r="I4124" s="3">
        <v>198.11675</v>
      </c>
      <c r="J4124" s="3">
        <v>4455.5192500000003</v>
      </c>
      <c r="K4124" s="3">
        <v>6854.6450000000004</v>
      </c>
      <c r="L4124" s="4">
        <v>0.35</v>
      </c>
    </row>
    <row r="4125" spans="1:12" x14ac:dyDescent="0.35">
      <c r="A4125" s="1" t="s">
        <v>6943</v>
      </c>
      <c r="B4125" t="s">
        <v>3220</v>
      </c>
      <c r="C4125" t="s">
        <v>21</v>
      </c>
      <c r="D4125" t="s">
        <v>22</v>
      </c>
      <c r="E4125">
        <v>1</v>
      </c>
      <c r="F4125" s="2">
        <v>3971.5</v>
      </c>
      <c r="G4125" s="3">
        <v>9721.5776000000005</v>
      </c>
      <c r="H4125" s="3">
        <v>39.715000000000003</v>
      </c>
      <c r="I4125" s="3">
        <v>186.66050000000001</v>
      </c>
      <c r="J4125" s="3">
        <v>4197.8755000000001</v>
      </c>
      <c r="K4125" s="3">
        <v>6458.2699999999995</v>
      </c>
      <c r="L4125" s="4">
        <v>0.34999999999999992</v>
      </c>
    </row>
    <row r="4126" spans="1:12" x14ac:dyDescent="0.35">
      <c r="A4126" s="1" t="s">
        <v>6944</v>
      </c>
      <c r="B4126" t="s">
        <v>6945</v>
      </c>
      <c r="C4126" t="s">
        <v>21</v>
      </c>
      <c r="D4126" t="s">
        <v>22</v>
      </c>
      <c r="E4126">
        <v>1</v>
      </c>
      <c r="F4126" s="2">
        <v>5222.75</v>
      </c>
      <c r="G4126" s="3">
        <v>12784.43</v>
      </c>
      <c r="H4126" s="3">
        <v>52.227499999999999</v>
      </c>
      <c r="I4126" s="3">
        <v>245.46924999999999</v>
      </c>
      <c r="J4126" s="3">
        <v>5520.4467500000001</v>
      </c>
      <c r="K4126" s="3">
        <v>8492.994999999999</v>
      </c>
      <c r="L4126" s="4">
        <v>0.34999999999999992</v>
      </c>
    </row>
    <row r="4127" spans="1:12" x14ac:dyDescent="0.35">
      <c r="A4127" s="1" t="s">
        <v>6946</v>
      </c>
      <c r="B4127" t="s">
        <v>6947</v>
      </c>
      <c r="C4127" t="s">
        <v>21</v>
      </c>
      <c r="D4127" t="s">
        <v>22</v>
      </c>
      <c r="E4127">
        <v>1</v>
      </c>
      <c r="F4127" s="2">
        <v>2073.5</v>
      </c>
      <c r="G4127" s="3">
        <v>5075.5824000000002</v>
      </c>
      <c r="H4127" s="3">
        <v>20.734999999999999</v>
      </c>
      <c r="I4127" s="3">
        <v>97.454499999999996</v>
      </c>
      <c r="J4127" s="3">
        <v>2191.6895</v>
      </c>
      <c r="K4127" s="3">
        <v>3371.83</v>
      </c>
      <c r="L4127" s="4">
        <v>0.35</v>
      </c>
    </row>
    <row r="4128" spans="1:12" x14ac:dyDescent="0.35">
      <c r="A4128" s="1" t="s">
        <v>6948</v>
      </c>
      <c r="B4128" t="s">
        <v>4402</v>
      </c>
      <c r="C4128" t="s">
        <v>21</v>
      </c>
      <c r="D4128" t="s">
        <v>22</v>
      </c>
      <c r="E4128">
        <v>1</v>
      </c>
      <c r="F4128" s="2">
        <v>2112.5</v>
      </c>
      <c r="G4128" s="3">
        <v>5171.0511999999999</v>
      </c>
      <c r="H4128" s="3">
        <v>21.125</v>
      </c>
      <c r="I4128" s="3">
        <v>99.287499999999994</v>
      </c>
      <c r="J4128" s="3">
        <v>2232.9124999999999</v>
      </c>
      <c r="K4128" s="3">
        <v>3435.2499999999995</v>
      </c>
      <c r="L4128" s="4">
        <v>0.34999999999999992</v>
      </c>
    </row>
    <row r="4129" spans="1:12" x14ac:dyDescent="0.35">
      <c r="A4129" s="1" t="s">
        <v>6949</v>
      </c>
      <c r="B4129" t="s">
        <v>4408</v>
      </c>
      <c r="C4129" t="s">
        <v>21</v>
      </c>
      <c r="D4129" t="s">
        <v>22</v>
      </c>
      <c r="E4129">
        <v>1</v>
      </c>
      <c r="F4129" s="2">
        <v>2138.5</v>
      </c>
      <c r="G4129" s="3">
        <v>5234.7007999999996</v>
      </c>
      <c r="H4129" s="3">
        <v>21.385000000000002</v>
      </c>
      <c r="I4129" s="3">
        <v>100.5095</v>
      </c>
      <c r="J4129" s="3">
        <v>2260.3945000000003</v>
      </c>
      <c r="K4129" s="3">
        <v>3477.53</v>
      </c>
      <c r="L4129" s="4">
        <v>0.34999999999999992</v>
      </c>
    </row>
    <row r="4130" spans="1:12" x14ac:dyDescent="0.35">
      <c r="A4130" s="1" t="s">
        <v>6950</v>
      </c>
      <c r="B4130" t="s">
        <v>6951</v>
      </c>
      <c r="C4130" t="s">
        <v>21</v>
      </c>
      <c r="D4130" t="s">
        <v>22</v>
      </c>
      <c r="E4130">
        <v>1</v>
      </c>
      <c r="F4130" s="2">
        <v>2148.25</v>
      </c>
      <c r="G4130" s="3">
        <v>5258.5568000000003</v>
      </c>
      <c r="H4130" s="3">
        <v>21.482500000000002</v>
      </c>
      <c r="I4130" s="3">
        <v>100.96775</v>
      </c>
      <c r="J4130" s="3">
        <v>2270.7002499999999</v>
      </c>
      <c r="K4130" s="3">
        <v>3493.3849999999998</v>
      </c>
      <c r="L4130" s="4">
        <v>0.35</v>
      </c>
    </row>
    <row r="4131" spans="1:12" x14ac:dyDescent="0.35">
      <c r="A4131" s="1" t="s">
        <v>6952</v>
      </c>
      <c r="B4131" t="s">
        <v>6953</v>
      </c>
      <c r="C4131" t="s">
        <v>21</v>
      </c>
      <c r="D4131" t="s">
        <v>22</v>
      </c>
      <c r="E4131">
        <v>1</v>
      </c>
      <c r="F4131" s="2">
        <v>2106</v>
      </c>
      <c r="G4131" s="3">
        <v>5155.1360000000004</v>
      </c>
      <c r="H4131" s="3">
        <v>21.06</v>
      </c>
      <c r="I4131" s="3">
        <v>98.981999999999999</v>
      </c>
      <c r="J4131" s="3">
        <v>2226.0419999999999</v>
      </c>
      <c r="K4131" s="3">
        <v>3424.68</v>
      </c>
      <c r="L4131" s="4">
        <v>0.35</v>
      </c>
    </row>
    <row r="4132" spans="1:12" x14ac:dyDescent="0.35">
      <c r="A4132" s="1" t="s">
        <v>6954</v>
      </c>
      <c r="B4132" t="s">
        <v>6955</v>
      </c>
      <c r="C4132" t="s">
        <v>21</v>
      </c>
      <c r="D4132" t="s">
        <v>22</v>
      </c>
      <c r="E4132">
        <v>1</v>
      </c>
      <c r="F4132" s="2">
        <v>1924</v>
      </c>
      <c r="G4132" s="3">
        <v>4709.6336000000001</v>
      </c>
      <c r="H4132" s="3">
        <v>19.240000000000002</v>
      </c>
      <c r="I4132" s="3">
        <v>90.427999999999997</v>
      </c>
      <c r="J4132" s="3">
        <v>2033.6680000000001</v>
      </c>
      <c r="K4132" s="3">
        <v>3128.7200000000003</v>
      </c>
      <c r="L4132" s="4">
        <v>0.35000000000000003</v>
      </c>
    </row>
    <row r="4133" spans="1:12" x14ac:dyDescent="0.35">
      <c r="A4133" s="1" t="s">
        <v>6956</v>
      </c>
      <c r="B4133" t="s">
        <v>6957</v>
      </c>
      <c r="C4133" t="s">
        <v>21</v>
      </c>
      <c r="D4133" t="s">
        <v>22</v>
      </c>
      <c r="E4133">
        <v>1</v>
      </c>
      <c r="F4133" s="2">
        <v>1537.25</v>
      </c>
      <c r="G4133" s="3">
        <v>3762.9312</v>
      </c>
      <c r="H4133" s="3">
        <v>15.3725</v>
      </c>
      <c r="I4133" s="3">
        <v>72.250749999999996</v>
      </c>
      <c r="J4133" s="3">
        <v>1624.8732499999999</v>
      </c>
      <c r="K4133" s="3">
        <v>2499.8049999999998</v>
      </c>
      <c r="L4133" s="4">
        <v>0.35000000000000003</v>
      </c>
    </row>
    <row r="4134" spans="1:12" x14ac:dyDescent="0.35">
      <c r="A4134" s="1" t="s">
        <v>6958</v>
      </c>
      <c r="B4134" t="s">
        <v>6959</v>
      </c>
      <c r="C4134" t="s">
        <v>21</v>
      </c>
      <c r="D4134" t="s">
        <v>22</v>
      </c>
      <c r="E4134">
        <v>1</v>
      </c>
      <c r="F4134" s="2">
        <v>1602.25</v>
      </c>
      <c r="G4134" s="3">
        <v>3922.0383999999999</v>
      </c>
      <c r="H4134" s="3">
        <v>16.022500000000001</v>
      </c>
      <c r="I4134" s="3">
        <v>75.305750000000003</v>
      </c>
      <c r="J4134" s="3">
        <v>1693.57825</v>
      </c>
      <c r="K4134" s="3">
        <v>2605.5050000000001</v>
      </c>
      <c r="L4134" s="4">
        <v>0.35000000000000003</v>
      </c>
    </row>
    <row r="4135" spans="1:12" x14ac:dyDescent="0.35">
      <c r="A4135" s="1" t="s">
        <v>6960</v>
      </c>
      <c r="B4135" t="s">
        <v>5712</v>
      </c>
      <c r="C4135" t="s">
        <v>21</v>
      </c>
      <c r="D4135" t="s">
        <v>22</v>
      </c>
      <c r="E4135">
        <v>1</v>
      </c>
      <c r="F4135" s="2">
        <v>1761.5</v>
      </c>
      <c r="G4135" s="3">
        <v>4311.8656000000001</v>
      </c>
      <c r="H4135" s="3">
        <v>17.615000000000002</v>
      </c>
      <c r="I4135" s="3">
        <v>82.790499999999994</v>
      </c>
      <c r="J4135" s="3">
        <v>1861.9055000000001</v>
      </c>
      <c r="K4135" s="3">
        <v>2864.47</v>
      </c>
      <c r="L4135" s="4">
        <v>0.34999999999999992</v>
      </c>
    </row>
    <row r="4136" spans="1:12" x14ac:dyDescent="0.35">
      <c r="A4136" s="1" t="s">
        <v>6961</v>
      </c>
      <c r="B4136" t="s">
        <v>6962</v>
      </c>
      <c r="C4136" t="s">
        <v>21</v>
      </c>
      <c r="D4136" t="s">
        <v>22</v>
      </c>
      <c r="E4136">
        <v>1</v>
      </c>
      <c r="F4136" s="2">
        <v>2960.75</v>
      </c>
      <c r="G4136" s="3">
        <v>7247.4304000000002</v>
      </c>
      <c r="H4136" s="3">
        <v>29.607500000000002</v>
      </c>
      <c r="I4136" s="3">
        <v>139.15525</v>
      </c>
      <c r="J4136" s="3">
        <v>3129.5127499999999</v>
      </c>
      <c r="K4136" s="3">
        <v>4814.6349999999993</v>
      </c>
      <c r="L4136" s="4">
        <v>0.34999999999999992</v>
      </c>
    </row>
    <row r="4137" spans="1:12" x14ac:dyDescent="0.35">
      <c r="A4137" s="1" t="s">
        <v>6963</v>
      </c>
      <c r="B4137" t="s">
        <v>6964</v>
      </c>
      <c r="C4137" t="s">
        <v>21</v>
      </c>
      <c r="D4137" t="s">
        <v>22</v>
      </c>
      <c r="E4137">
        <v>1</v>
      </c>
      <c r="F4137" s="2">
        <v>1985.75</v>
      </c>
      <c r="G4137" s="3">
        <v>4860.7888000000003</v>
      </c>
      <c r="H4137" s="3">
        <v>19.857500000000002</v>
      </c>
      <c r="I4137" s="3">
        <v>93.330250000000007</v>
      </c>
      <c r="J4137" s="3">
        <v>2098.9377500000001</v>
      </c>
      <c r="K4137" s="3">
        <v>3229.1349999999998</v>
      </c>
      <c r="L4137" s="4">
        <v>0.34999999999999992</v>
      </c>
    </row>
    <row r="4138" spans="1:12" x14ac:dyDescent="0.35">
      <c r="A4138" s="1" t="s">
        <v>6965</v>
      </c>
      <c r="B4138" t="s">
        <v>6966</v>
      </c>
      <c r="C4138" t="s">
        <v>21</v>
      </c>
      <c r="D4138" t="s">
        <v>22</v>
      </c>
      <c r="E4138">
        <v>1</v>
      </c>
      <c r="F4138" s="2">
        <v>2232.75</v>
      </c>
      <c r="G4138" s="3">
        <v>5465.3984</v>
      </c>
      <c r="H4138" s="3">
        <v>22.327500000000001</v>
      </c>
      <c r="I4138" s="3">
        <v>104.93925</v>
      </c>
      <c r="J4138" s="3">
        <v>2360.0167499999998</v>
      </c>
      <c r="K4138" s="3">
        <v>3630.7949999999996</v>
      </c>
      <c r="L4138" s="4">
        <v>0.35</v>
      </c>
    </row>
    <row r="4139" spans="1:12" x14ac:dyDescent="0.35">
      <c r="A4139" s="1" t="s">
        <v>6967</v>
      </c>
      <c r="B4139" t="s">
        <v>6968</v>
      </c>
      <c r="C4139" t="s">
        <v>13</v>
      </c>
      <c r="D4139" t="s">
        <v>14</v>
      </c>
      <c r="E4139">
        <v>1</v>
      </c>
      <c r="F4139" s="2">
        <v>2310</v>
      </c>
      <c r="G4139" s="3">
        <v>4763</v>
      </c>
      <c r="H4139" s="3">
        <v>23.1</v>
      </c>
      <c r="I4139" s="3">
        <v>108.57</v>
      </c>
      <c r="J4139" s="3">
        <v>2441.67</v>
      </c>
      <c r="K4139" s="3">
        <v>3756.4153846153845</v>
      </c>
      <c r="L4139" s="4">
        <v>0.35</v>
      </c>
    </row>
    <row r="4140" spans="1:12" x14ac:dyDescent="0.35">
      <c r="A4140" s="1" t="s">
        <v>6969</v>
      </c>
      <c r="B4140" t="s">
        <v>6970</v>
      </c>
      <c r="C4140" t="s">
        <v>13</v>
      </c>
      <c r="D4140" t="s">
        <v>14</v>
      </c>
      <c r="E4140">
        <v>1</v>
      </c>
      <c r="F4140" s="2">
        <v>2800</v>
      </c>
      <c r="G4140" s="3">
        <v>5774</v>
      </c>
      <c r="H4140" s="3">
        <v>28</v>
      </c>
      <c r="I4140" s="3">
        <v>131.6</v>
      </c>
      <c r="J4140" s="3">
        <v>2959.6</v>
      </c>
      <c r="K4140" s="3">
        <v>4553.2307692307686</v>
      </c>
      <c r="L4140" s="4">
        <v>0.34999999999999992</v>
      </c>
    </row>
    <row r="4141" spans="1:12" x14ac:dyDescent="0.35">
      <c r="A4141" s="1" t="s">
        <v>6971</v>
      </c>
      <c r="B4141" t="s">
        <v>4494</v>
      </c>
      <c r="C4141" t="s">
        <v>13</v>
      </c>
      <c r="D4141" t="s">
        <v>14</v>
      </c>
      <c r="E4141">
        <v>1</v>
      </c>
      <c r="F4141" s="2">
        <v>9520</v>
      </c>
      <c r="G4141" s="3">
        <v>19629</v>
      </c>
      <c r="H4141" s="3">
        <v>95.2</v>
      </c>
      <c r="I4141" s="3">
        <v>447.44</v>
      </c>
      <c r="J4141" s="3">
        <v>10062.640000000001</v>
      </c>
      <c r="K4141" s="3">
        <v>15480.984615384617</v>
      </c>
      <c r="L4141" s="4">
        <v>0.35000000000000003</v>
      </c>
    </row>
    <row r="4142" spans="1:12" x14ac:dyDescent="0.35">
      <c r="A4142" s="1" t="s">
        <v>6972</v>
      </c>
      <c r="B4142" t="s">
        <v>4494</v>
      </c>
      <c r="C4142" t="s">
        <v>13</v>
      </c>
      <c r="D4142" t="s">
        <v>14</v>
      </c>
      <c r="E4142">
        <v>1</v>
      </c>
      <c r="F4142" s="2">
        <v>14000</v>
      </c>
      <c r="G4142" s="3">
        <v>28866</v>
      </c>
      <c r="H4142" s="3">
        <v>140</v>
      </c>
      <c r="I4142" s="3">
        <v>658</v>
      </c>
      <c r="J4142" s="3">
        <v>14798</v>
      </c>
      <c r="K4142" s="3">
        <v>22766.153846153844</v>
      </c>
      <c r="L4142" s="4">
        <v>0.34999999999999992</v>
      </c>
    </row>
    <row r="4143" spans="1:12" x14ac:dyDescent="0.35">
      <c r="A4143" s="1" t="s">
        <v>6973</v>
      </c>
      <c r="B4143" t="s">
        <v>6974</v>
      </c>
      <c r="C4143" t="s">
        <v>13</v>
      </c>
      <c r="D4143" t="s">
        <v>14</v>
      </c>
      <c r="E4143">
        <v>1</v>
      </c>
      <c r="F4143" s="2">
        <v>117.81</v>
      </c>
      <c r="G4143" s="3">
        <v>288.37759999999997</v>
      </c>
      <c r="H4143" s="3">
        <v>1.1781000000000001</v>
      </c>
      <c r="I4143" s="3">
        <v>5.5370699999999999</v>
      </c>
      <c r="J4143" s="3">
        <v>124.52517</v>
      </c>
      <c r="K4143" s="3">
        <v>191.57718461538462</v>
      </c>
      <c r="L4143" s="4">
        <v>0.35000000000000003</v>
      </c>
    </row>
    <row r="4144" spans="1:12" x14ac:dyDescent="0.35">
      <c r="A4144" s="1" t="s">
        <v>6975</v>
      </c>
      <c r="B4144" t="s">
        <v>6976</v>
      </c>
      <c r="C4144" t="s">
        <v>13</v>
      </c>
      <c r="D4144" t="s">
        <v>14</v>
      </c>
      <c r="E4144">
        <v>1</v>
      </c>
      <c r="F4144" s="2">
        <v>5.87</v>
      </c>
      <c r="G4144" s="3">
        <v>13.44</v>
      </c>
      <c r="H4144" s="3">
        <v>5.8700000000000002E-2</v>
      </c>
      <c r="I4144" s="3">
        <v>0.27589000000000002</v>
      </c>
      <c r="J4144" s="3">
        <v>6.2045900000000005</v>
      </c>
      <c r="K4144" s="3">
        <v>9.545523076923077</v>
      </c>
      <c r="L4144" s="4">
        <v>0.35</v>
      </c>
    </row>
    <row r="4145" spans="1:12" hidden="1" x14ac:dyDescent="0.35">
      <c r="A4145" s="1" t="s">
        <v>6977</v>
      </c>
      <c r="B4145" t="s">
        <v>6978</v>
      </c>
      <c r="C4145" t="s">
        <v>46</v>
      </c>
      <c r="D4145" t="s">
        <v>47</v>
      </c>
      <c r="E4145">
        <v>1</v>
      </c>
      <c r="F4145" s="2">
        <v>413.75</v>
      </c>
      <c r="G4145" s="3">
        <v>950.98</v>
      </c>
      <c r="H4145" s="3">
        <v>4.1375000000000002</v>
      </c>
      <c r="I4145" s="3">
        <v>19.446249999999999</v>
      </c>
      <c r="J4145" s="3">
        <v>437.33375000000001</v>
      </c>
      <c r="K4145" s="3">
        <v>672.82115384615383</v>
      </c>
      <c r="L4145" s="4">
        <v>0.35</v>
      </c>
    </row>
    <row r="4146" spans="1:12" x14ac:dyDescent="0.35">
      <c r="A4146" s="1" t="s">
        <v>6979</v>
      </c>
      <c r="B4146" t="s">
        <v>6980</v>
      </c>
      <c r="C4146" t="s">
        <v>21</v>
      </c>
      <c r="D4146" t="s">
        <v>22</v>
      </c>
      <c r="E4146">
        <v>1</v>
      </c>
      <c r="F4146" s="2">
        <v>1820</v>
      </c>
      <c r="G4146" s="3">
        <v>4455.0576000000001</v>
      </c>
      <c r="H4146" s="3">
        <v>18.2</v>
      </c>
      <c r="I4146" s="3">
        <v>85.54</v>
      </c>
      <c r="J4146" s="3">
        <v>1923.74</v>
      </c>
      <c r="K4146" s="3">
        <v>2959.6</v>
      </c>
      <c r="L4146" s="4">
        <v>0.35</v>
      </c>
    </row>
    <row r="4147" spans="1:12" x14ac:dyDescent="0.35">
      <c r="A4147" s="1" t="s">
        <v>6981</v>
      </c>
      <c r="B4147" t="s">
        <v>6982</v>
      </c>
      <c r="C4147" t="s">
        <v>21</v>
      </c>
      <c r="D4147" t="s">
        <v>22</v>
      </c>
      <c r="E4147">
        <v>1</v>
      </c>
      <c r="F4147" s="2">
        <v>1043.25</v>
      </c>
      <c r="G4147" s="3">
        <v>2553.7008000000001</v>
      </c>
      <c r="H4147" s="3">
        <v>10.432500000000001</v>
      </c>
      <c r="I4147" s="3">
        <v>49.03275</v>
      </c>
      <c r="J4147" s="3">
        <v>1102.71525</v>
      </c>
      <c r="K4147" s="3">
        <v>1696.4849999999999</v>
      </c>
      <c r="L4147" s="4">
        <v>0.35</v>
      </c>
    </row>
    <row r="4148" spans="1:12" x14ac:dyDescent="0.35">
      <c r="A4148" s="1" t="s">
        <v>6983</v>
      </c>
      <c r="B4148" t="s">
        <v>6984</v>
      </c>
      <c r="C4148" t="s">
        <v>21</v>
      </c>
      <c r="D4148" t="s">
        <v>22</v>
      </c>
      <c r="E4148">
        <v>1</v>
      </c>
      <c r="F4148" s="2">
        <v>2944.5</v>
      </c>
      <c r="G4148" s="3">
        <v>7207.6480000000001</v>
      </c>
      <c r="H4148" s="3">
        <v>29.445</v>
      </c>
      <c r="I4148" s="3">
        <v>138.39150000000001</v>
      </c>
      <c r="J4148" s="3">
        <v>3112.3365000000003</v>
      </c>
      <c r="K4148" s="3">
        <v>4788.21</v>
      </c>
      <c r="L4148" s="4">
        <v>0.34999999999999992</v>
      </c>
    </row>
    <row r="4149" spans="1:12" x14ac:dyDescent="0.35">
      <c r="A4149" s="1" t="s">
        <v>6985</v>
      </c>
      <c r="B4149" t="s">
        <v>6986</v>
      </c>
      <c r="C4149" t="s">
        <v>21</v>
      </c>
      <c r="D4149" t="s">
        <v>22</v>
      </c>
      <c r="E4149">
        <v>1</v>
      </c>
      <c r="F4149" s="2">
        <v>2817.75</v>
      </c>
      <c r="G4149" s="3">
        <v>6897.3855999999996</v>
      </c>
      <c r="H4149" s="3">
        <v>28.177500000000002</v>
      </c>
      <c r="I4149" s="3">
        <v>132.43424999999999</v>
      </c>
      <c r="J4149" s="3">
        <v>2978.3617499999996</v>
      </c>
      <c r="K4149" s="3">
        <v>4582.0949999999993</v>
      </c>
      <c r="L4149" s="4">
        <v>0.35</v>
      </c>
    </row>
    <row r="4150" spans="1:12" x14ac:dyDescent="0.35">
      <c r="A4150" s="1" t="s">
        <v>6987</v>
      </c>
      <c r="B4150" t="s">
        <v>6986</v>
      </c>
      <c r="C4150" t="s">
        <v>21</v>
      </c>
      <c r="D4150" t="s">
        <v>22</v>
      </c>
      <c r="E4150">
        <v>1</v>
      </c>
      <c r="F4150" s="2">
        <v>2944.5</v>
      </c>
      <c r="G4150" s="3">
        <v>7207.6480000000001</v>
      </c>
      <c r="H4150" s="3">
        <v>29.445</v>
      </c>
      <c r="I4150" s="3">
        <v>138.39150000000001</v>
      </c>
      <c r="J4150" s="3">
        <v>3112.3365000000003</v>
      </c>
      <c r="K4150" s="3">
        <v>4788.21</v>
      </c>
      <c r="L4150" s="4">
        <v>0.34999999999999992</v>
      </c>
    </row>
    <row r="4151" spans="1:12" x14ac:dyDescent="0.35">
      <c r="A4151" s="1" t="s">
        <v>6988</v>
      </c>
      <c r="B4151" t="s">
        <v>3271</v>
      </c>
      <c r="C4151" t="s">
        <v>21</v>
      </c>
      <c r="D4151" t="s">
        <v>22</v>
      </c>
      <c r="E4151">
        <v>1</v>
      </c>
      <c r="F4151" s="2">
        <v>2674.75</v>
      </c>
      <c r="G4151" s="3">
        <v>6547.3519999999999</v>
      </c>
      <c r="H4151" s="3">
        <v>26.747500000000002</v>
      </c>
      <c r="I4151" s="3">
        <v>125.71325</v>
      </c>
      <c r="J4151" s="3">
        <v>2827.2107499999997</v>
      </c>
      <c r="K4151" s="3">
        <v>4349.5549999999994</v>
      </c>
      <c r="L4151" s="4">
        <v>0.35</v>
      </c>
    </row>
    <row r="4152" spans="1:12" x14ac:dyDescent="0.35">
      <c r="A4152" s="1" t="s">
        <v>6989</v>
      </c>
      <c r="B4152" t="s">
        <v>4465</v>
      </c>
      <c r="C4152" t="s">
        <v>21</v>
      </c>
      <c r="D4152" t="s">
        <v>22</v>
      </c>
      <c r="E4152">
        <v>1</v>
      </c>
      <c r="F4152" s="2">
        <v>3191.5</v>
      </c>
      <c r="G4152" s="3">
        <v>7812.2687999999998</v>
      </c>
      <c r="H4152" s="3">
        <v>31.914999999999999</v>
      </c>
      <c r="I4152" s="3">
        <v>150.00049999999999</v>
      </c>
      <c r="J4152" s="3">
        <v>3373.4155000000001</v>
      </c>
      <c r="K4152" s="3">
        <v>5189.87</v>
      </c>
      <c r="L4152" s="4">
        <v>0.35</v>
      </c>
    </row>
    <row r="4153" spans="1:12" x14ac:dyDescent="0.35">
      <c r="A4153" s="1" t="s">
        <v>6990</v>
      </c>
      <c r="B4153" t="s">
        <v>3273</v>
      </c>
      <c r="C4153" t="s">
        <v>21</v>
      </c>
      <c r="D4153" t="s">
        <v>22</v>
      </c>
      <c r="E4153">
        <v>1</v>
      </c>
      <c r="F4153" s="2">
        <v>2674.75</v>
      </c>
      <c r="G4153" s="3">
        <v>6547.3519999999999</v>
      </c>
      <c r="H4153" s="3">
        <v>26.747500000000002</v>
      </c>
      <c r="I4153" s="3">
        <v>125.71325</v>
      </c>
      <c r="J4153" s="3">
        <v>2827.2107499999997</v>
      </c>
      <c r="K4153" s="3">
        <v>4349.5549999999994</v>
      </c>
      <c r="L4153" s="4">
        <v>0.35</v>
      </c>
    </row>
    <row r="4154" spans="1:12" x14ac:dyDescent="0.35">
      <c r="A4154" s="1" t="s">
        <v>6991</v>
      </c>
      <c r="B4154" t="s">
        <v>4465</v>
      </c>
      <c r="C4154" t="s">
        <v>21</v>
      </c>
      <c r="D4154" t="s">
        <v>22</v>
      </c>
      <c r="E4154">
        <v>1</v>
      </c>
      <c r="F4154" s="2">
        <v>3705</v>
      </c>
      <c r="G4154" s="3">
        <v>9069.2335999999996</v>
      </c>
      <c r="H4154" s="3">
        <v>37.050000000000004</v>
      </c>
      <c r="I4154" s="3">
        <v>174.13499999999999</v>
      </c>
      <c r="J4154" s="3">
        <v>3916.1850000000004</v>
      </c>
      <c r="K4154" s="3">
        <v>6024.9000000000005</v>
      </c>
      <c r="L4154" s="4">
        <v>0.35</v>
      </c>
    </row>
    <row r="4155" spans="1:12" x14ac:dyDescent="0.35">
      <c r="A4155" s="1" t="s">
        <v>6992</v>
      </c>
      <c r="B4155" t="s">
        <v>6993</v>
      </c>
      <c r="C4155" t="s">
        <v>21</v>
      </c>
      <c r="D4155" t="s">
        <v>22</v>
      </c>
      <c r="E4155">
        <v>1</v>
      </c>
      <c r="F4155" s="2">
        <v>887.25</v>
      </c>
      <c r="G4155" s="3">
        <v>2171.8368</v>
      </c>
      <c r="H4155" s="3">
        <v>8.8725000000000005</v>
      </c>
      <c r="I4155" s="3">
        <v>41.700749999999999</v>
      </c>
      <c r="J4155" s="3">
        <v>937.82324999999992</v>
      </c>
      <c r="K4155" s="3">
        <v>1442.8049999999998</v>
      </c>
      <c r="L4155" s="4">
        <v>0.35</v>
      </c>
    </row>
    <row r="4156" spans="1:12" x14ac:dyDescent="0.35">
      <c r="A4156" s="1" t="s">
        <v>6994</v>
      </c>
      <c r="B4156" t="s">
        <v>6995</v>
      </c>
      <c r="C4156" t="s">
        <v>13</v>
      </c>
      <c r="D4156" t="s">
        <v>14</v>
      </c>
      <c r="E4156">
        <v>1</v>
      </c>
      <c r="F4156" s="2">
        <v>206.64</v>
      </c>
      <c r="G4156" s="3">
        <v>427</v>
      </c>
      <c r="H4156" s="3">
        <v>2.0663999999999998</v>
      </c>
      <c r="I4156" s="3">
        <v>9.7120800000000003</v>
      </c>
      <c r="J4156" s="3">
        <v>218.41847999999999</v>
      </c>
      <c r="K4156" s="3">
        <v>336.02843076923074</v>
      </c>
      <c r="L4156" s="4">
        <v>0.35</v>
      </c>
    </row>
    <row r="4157" spans="1:12" x14ac:dyDescent="0.35">
      <c r="A4157" s="1" t="s">
        <v>6996</v>
      </c>
      <c r="B4157" t="s">
        <v>4372</v>
      </c>
      <c r="C4157" t="s">
        <v>13</v>
      </c>
      <c r="D4157" t="s">
        <v>14</v>
      </c>
      <c r="E4157">
        <v>1</v>
      </c>
      <c r="F4157" s="2">
        <v>299.04000000000002</v>
      </c>
      <c r="G4157" s="3">
        <v>617</v>
      </c>
      <c r="H4157" s="3">
        <v>2.9904000000000002</v>
      </c>
      <c r="I4157" s="3">
        <v>14.054880000000001</v>
      </c>
      <c r="J4157" s="3">
        <v>316.08528000000007</v>
      </c>
      <c r="K4157" s="3">
        <v>486.28504615384622</v>
      </c>
      <c r="L4157" s="4">
        <v>0.35</v>
      </c>
    </row>
    <row r="4158" spans="1:12" x14ac:dyDescent="0.35">
      <c r="A4158" s="1" t="s">
        <v>6997</v>
      </c>
      <c r="B4158" t="s">
        <v>5677</v>
      </c>
      <c r="C4158" t="s">
        <v>13</v>
      </c>
      <c r="D4158" t="s">
        <v>14</v>
      </c>
      <c r="E4158">
        <v>1</v>
      </c>
      <c r="F4158" s="2">
        <v>569.52</v>
      </c>
      <c r="G4158" s="3">
        <v>1175</v>
      </c>
      <c r="H4158" s="3">
        <v>5.6951999999999998</v>
      </c>
      <c r="I4158" s="3">
        <v>26.767440000000001</v>
      </c>
      <c r="J4158" s="3">
        <v>601.98263999999995</v>
      </c>
      <c r="K4158" s="3">
        <v>926.12713846153838</v>
      </c>
      <c r="L4158" s="4">
        <v>0.35</v>
      </c>
    </row>
    <row r="4159" spans="1:12" x14ac:dyDescent="0.35">
      <c r="A4159" s="1" t="s">
        <v>6998</v>
      </c>
      <c r="B4159" t="s">
        <v>5679</v>
      </c>
      <c r="C4159" t="s">
        <v>13</v>
      </c>
      <c r="D4159" t="s">
        <v>14</v>
      </c>
      <c r="E4159">
        <v>1</v>
      </c>
      <c r="F4159" s="2">
        <v>1355.76</v>
      </c>
      <c r="G4159" s="3">
        <v>2796</v>
      </c>
      <c r="H4159" s="3">
        <v>13.557600000000001</v>
      </c>
      <c r="I4159" s="3">
        <v>63.72072</v>
      </c>
      <c r="J4159" s="3">
        <v>1433.0383200000001</v>
      </c>
      <c r="K4159" s="3">
        <v>2204.6743384615384</v>
      </c>
      <c r="L4159" s="4">
        <v>0.34999999999999992</v>
      </c>
    </row>
    <row r="4160" spans="1:12" x14ac:dyDescent="0.35">
      <c r="A4160" s="1" t="s">
        <v>6999</v>
      </c>
      <c r="B4160" t="s">
        <v>4376</v>
      </c>
      <c r="C4160" t="s">
        <v>13</v>
      </c>
      <c r="D4160" t="s">
        <v>14</v>
      </c>
      <c r="E4160">
        <v>1</v>
      </c>
      <c r="F4160" s="2">
        <v>1355.76</v>
      </c>
      <c r="G4160" s="3">
        <v>2796</v>
      </c>
      <c r="H4160" s="3">
        <v>13.557600000000001</v>
      </c>
      <c r="I4160" s="3">
        <v>63.72072</v>
      </c>
      <c r="J4160" s="3">
        <v>1433.0383200000001</v>
      </c>
      <c r="K4160" s="3">
        <v>2204.6743384615384</v>
      </c>
      <c r="L4160" s="4">
        <v>0.34999999999999992</v>
      </c>
    </row>
    <row r="4161" spans="1:12" x14ac:dyDescent="0.35">
      <c r="A4161" s="1" t="s">
        <v>7000</v>
      </c>
      <c r="B4161" t="s">
        <v>4376</v>
      </c>
      <c r="C4161" t="s">
        <v>13</v>
      </c>
      <c r="D4161" t="s">
        <v>14</v>
      </c>
      <c r="E4161">
        <v>1</v>
      </c>
      <c r="F4161" s="2">
        <v>1800.96</v>
      </c>
      <c r="G4161" s="3">
        <v>3714</v>
      </c>
      <c r="H4161" s="3">
        <v>18.009600000000002</v>
      </c>
      <c r="I4161" s="3">
        <v>84.645120000000006</v>
      </c>
      <c r="J4161" s="3">
        <v>1903.61472</v>
      </c>
      <c r="K4161" s="3">
        <v>2928.6380307692307</v>
      </c>
      <c r="L4161" s="4">
        <v>0.35</v>
      </c>
    </row>
    <row r="4162" spans="1:12" x14ac:dyDescent="0.35">
      <c r="A4162" s="1" t="s">
        <v>7001</v>
      </c>
      <c r="B4162" t="s">
        <v>7002</v>
      </c>
      <c r="C4162" t="s">
        <v>13</v>
      </c>
      <c r="D4162" t="s">
        <v>14</v>
      </c>
      <c r="E4162">
        <v>1</v>
      </c>
      <c r="F4162" s="2">
        <v>568.62</v>
      </c>
      <c r="G4162" s="3">
        <v>1391.8912</v>
      </c>
      <c r="H4162" s="3">
        <v>5.6862000000000004</v>
      </c>
      <c r="I4162" s="3">
        <v>26.72514</v>
      </c>
      <c r="J4162" s="3">
        <v>601.03134</v>
      </c>
      <c r="K4162" s="3">
        <v>924.66359999999997</v>
      </c>
      <c r="L4162" s="4">
        <v>0.35</v>
      </c>
    </row>
    <row r="4163" spans="1:12" x14ac:dyDescent="0.35">
      <c r="A4163" s="1" t="s">
        <v>7003</v>
      </c>
      <c r="B4163" t="s">
        <v>7004</v>
      </c>
      <c r="C4163" t="s">
        <v>13</v>
      </c>
      <c r="D4163" t="s">
        <v>14</v>
      </c>
      <c r="E4163">
        <v>1</v>
      </c>
      <c r="F4163" s="2">
        <v>1157.9000000000001</v>
      </c>
      <c r="G4163" s="3">
        <v>2834.3503999999998</v>
      </c>
      <c r="H4163" s="3">
        <v>11.579000000000001</v>
      </c>
      <c r="I4163" s="3">
        <v>54.421300000000002</v>
      </c>
      <c r="J4163" s="3">
        <v>1223.9003</v>
      </c>
      <c r="K4163" s="3">
        <v>1882.9235384615383</v>
      </c>
      <c r="L4163" s="4">
        <v>0.34999999999999992</v>
      </c>
    </row>
    <row r="4164" spans="1:12" x14ac:dyDescent="0.35">
      <c r="A4164" s="1" t="s">
        <v>7005</v>
      </c>
      <c r="B4164" t="s">
        <v>7006</v>
      </c>
      <c r="C4164" t="s">
        <v>13</v>
      </c>
      <c r="D4164" t="s">
        <v>14</v>
      </c>
      <c r="E4164">
        <v>1</v>
      </c>
      <c r="F4164" s="2">
        <v>714</v>
      </c>
      <c r="G4164" s="3">
        <v>1473</v>
      </c>
      <c r="H4164" s="3">
        <v>7.1400000000000006</v>
      </c>
      <c r="I4164" s="3">
        <v>33.558</v>
      </c>
      <c r="J4164" s="3">
        <v>754.69799999999998</v>
      </c>
      <c r="K4164" s="3">
        <v>1161.073846153846</v>
      </c>
      <c r="L4164" s="4">
        <v>0.35</v>
      </c>
    </row>
    <row r="4165" spans="1:12" x14ac:dyDescent="0.35">
      <c r="A4165" s="1" t="s">
        <v>7007</v>
      </c>
      <c r="B4165" t="s">
        <v>1961</v>
      </c>
      <c r="C4165" t="s">
        <v>13</v>
      </c>
      <c r="D4165" t="s">
        <v>14</v>
      </c>
      <c r="E4165">
        <v>1</v>
      </c>
      <c r="F4165" s="2">
        <v>2100</v>
      </c>
      <c r="G4165" s="3">
        <v>4330</v>
      </c>
      <c r="H4165" s="3">
        <v>21</v>
      </c>
      <c r="I4165" s="3">
        <v>98.7</v>
      </c>
      <c r="J4165" s="3">
        <v>2219.6999999999998</v>
      </c>
      <c r="K4165" s="3">
        <v>3414.9230769230767</v>
      </c>
      <c r="L4165" s="4">
        <v>0.35000000000000003</v>
      </c>
    </row>
    <row r="4166" spans="1:12" x14ac:dyDescent="0.35">
      <c r="A4166" s="1" t="s">
        <v>7008</v>
      </c>
      <c r="B4166" t="s">
        <v>1961</v>
      </c>
      <c r="C4166" t="s">
        <v>13</v>
      </c>
      <c r="D4166" t="s">
        <v>14</v>
      </c>
      <c r="E4166">
        <v>1</v>
      </c>
      <c r="F4166" s="2">
        <v>1619.52</v>
      </c>
      <c r="G4166" s="3">
        <v>3340</v>
      </c>
      <c r="H4166" s="3">
        <v>16.1952</v>
      </c>
      <c r="I4166" s="3">
        <v>76.117440000000002</v>
      </c>
      <c r="J4166" s="3">
        <v>1711.8326400000001</v>
      </c>
      <c r="K4166" s="3">
        <v>2633.5886769230769</v>
      </c>
      <c r="L4166" s="4">
        <v>0.35</v>
      </c>
    </row>
    <row r="4167" spans="1:12" x14ac:dyDescent="0.35">
      <c r="A4167" s="1" t="s">
        <v>7009</v>
      </c>
      <c r="B4167" t="s">
        <v>1973</v>
      </c>
      <c r="C4167" t="s">
        <v>13</v>
      </c>
      <c r="D4167" t="s">
        <v>14</v>
      </c>
      <c r="E4167">
        <v>1</v>
      </c>
      <c r="F4167" s="2">
        <v>2199.12</v>
      </c>
      <c r="G4167" s="3">
        <v>4535</v>
      </c>
      <c r="H4167" s="3">
        <v>21.991199999999999</v>
      </c>
      <c r="I4167" s="3">
        <v>103.35863999999999</v>
      </c>
      <c r="J4167" s="3">
        <v>2324.4698399999997</v>
      </c>
      <c r="K4167" s="3">
        <v>3576.1074461538456</v>
      </c>
      <c r="L4167" s="4">
        <v>0.35</v>
      </c>
    </row>
    <row r="4168" spans="1:12" x14ac:dyDescent="0.35">
      <c r="A4168" s="1" t="s">
        <v>7010</v>
      </c>
      <c r="B4168" t="s">
        <v>7011</v>
      </c>
      <c r="C4168" t="s">
        <v>13</v>
      </c>
      <c r="D4168" t="s">
        <v>14</v>
      </c>
      <c r="E4168">
        <v>1</v>
      </c>
      <c r="F4168" s="2">
        <v>1019.76</v>
      </c>
      <c r="G4168" s="3">
        <v>2355.36</v>
      </c>
      <c r="H4168" s="3">
        <v>10.1976</v>
      </c>
      <c r="I4168" s="3">
        <v>47.928719999999998</v>
      </c>
      <c r="J4168" s="3">
        <v>1077.8863200000001</v>
      </c>
      <c r="K4168" s="3">
        <v>1658.2866461538463</v>
      </c>
      <c r="L4168" s="4">
        <v>0.35000000000000003</v>
      </c>
    </row>
    <row r="4169" spans="1:12" x14ac:dyDescent="0.35">
      <c r="A4169" s="1" t="s">
        <v>7012</v>
      </c>
      <c r="B4169" t="s">
        <v>7013</v>
      </c>
      <c r="C4169" t="s">
        <v>34</v>
      </c>
      <c r="D4169" t="s">
        <v>35</v>
      </c>
      <c r="E4169">
        <v>1</v>
      </c>
      <c r="F4169" s="2">
        <v>38.93</v>
      </c>
      <c r="G4169" s="3">
        <v>154.05600000000001</v>
      </c>
      <c r="H4169" s="3">
        <v>0.38929999999999998</v>
      </c>
      <c r="I4169" s="3">
        <v>1.8297099999999999</v>
      </c>
      <c r="J4169" s="3">
        <v>41.149009999999997</v>
      </c>
      <c r="K4169" s="3">
        <v>63.306169230769221</v>
      </c>
      <c r="L4169" s="4">
        <v>0.34999999999999992</v>
      </c>
    </row>
    <row r="4170" spans="1:12" x14ac:dyDescent="0.35">
      <c r="A4170" s="1" t="s">
        <v>7014</v>
      </c>
      <c r="B4170" t="s">
        <v>7015</v>
      </c>
      <c r="C4170" t="s">
        <v>34</v>
      </c>
      <c r="D4170" t="s">
        <v>35</v>
      </c>
      <c r="E4170">
        <v>1</v>
      </c>
      <c r="F4170" s="2">
        <v>30.97</v>
      </c>
      <c r="G4170" s="3">
        <v>122.5616</v>
      </c>
      <c r="H4170" s="3">
        <v>0.30969999999999998</v>
      </c>
      <c r="I4170" s="3">
        <v>1.4555899999999999</v>
      </c>
      <c r="J4170" s="3">
        <v>32.735289999999999</v>
      </c>
      <c r="K4170" s="3">
        <v>50.361984615384614</v>
      </c>
      <c r="L4170" s="4">
        <v>0.35</v>
      </c>
    </row>
    <row r="4171" spans="1:12" x14ac:dyDescent="0.35">
      <c r="A4171" s="1" t="s">
        <v>7016</v>
      </c>
      <c r="B4171" t="s">
        <v>7017</v>
      </c>
      <c r="C4171" t="s">
        <v>13</v>
      </c>
      <c r="D4171" t="s">
        <v>14</v>
      </c>
      <c r="E4171">
        <v>1</v>
      </c>
      <c r="F4171" s="2">
        <v>5562.2</v>
      </c>
      <c r="G4171" s="3">
        <v>11469</v>
      </c>
      <c r="H4171" s="3">
        <v>55.622</v>
      </c>
      <c r="I4171" s="3">
        <v>261.42340000000002</v>
      </c>
      <c r="J4171" s="3">
        <v>5879.2453999999998</v>
      </c>
      <c r="K4171" s="3">
        <v>9044.992923076923</v>
      </c>
      <c r="L4171" s="4">
        <v>0.35000000000000003</v>
      </c>
    </row>
    <row r="4172" spans="1:12" x14ac:dyDescent="0.35">
      <c r="A4172" s="1" t="s">
        <v>7018</v>
      </c>
      <c r="B4172" t="s">
        <v>7019</v>
      </c>
      <c r="C4172" t="s">
        <v>13</v>
      </c>
      <c r="D4172" t="s">
        <v>14</v>
      </c>
      <c r="E4172">
        <v>1</v>
      </c>
      <c r="F4172" s="2">
        <v>2494.8000000000002</v>
      </c>
      <c r="G4172" s="3">
        <v>5144</v>
      </c>
      <c r="H4172" s="3">
        <v>24.948000000000004</v>
      </c>
      <c r="I4172" s="3">
        <v>117.25560000000002</v>
      </c>
      <c r="J4172" s="3">
        <v>2637.0036</v>
      </c>
      <c r="K4172" s="3">
        <v>4056.9286153846151</v>
      </c>
      <c r="L4172" s="4">
        <v>0.35</v>
      </c>
    </row>
    <row r="4173" spans="1:12" x14ac:dyDescent="0.35">
      <c r="A4173" s="1" t="s">
        <v>7020</v>
      </c>
      <c r="B4173" t="s">
        <v>7021</v>
      </c>
      <c r="C4173" t="s">
        <v>13</v>
      </c>
      <c r="D4173" t="s">
        <v>14</v>
      </c>
      <c r="E4173">
        <v>1</v>
      </c>
      <c r="F4173" s="2">
        <v>3655.4</v>
      </c>
      <c r="G4173" s="3">
        <v>7537</v>
      </c>
      <c r="H4173" s="3">
        <v>36.554000000000002</v>
      </c>
      <c r="I4173" s="3">
        <v>171.8038</v>
      </c>
      <c r="J4173" s="3">
        <v>3863.7578000000003</v>
      </c>
      <c r="K4173" s="3">
        <v>5944.2427692307692</v>
      </c>
      <c r="L4173" s="4">
        <v>0.34999999999999992</v>
      </c>
    </row>
    <row r="4174" spans="1:12" x14ac:dyDescent="0.35">
      <c r="A4174" s="1" t="s">
        <v>7022</v>
      </c>
      <c r="B4174" t="s">
        <v>7023</v>
      </c>
      <c r="C4174" t="s">
        <v>13</v>
      </c>
      <c r="D4174" t="s">
        <v>14</v>
      </c>
      <c r="E4174">
        <v>1</v>
      </c>
      <c r="F4174" s="2">
        <v>1509.9</v>
      </c>
      <c r="G4174" s="3">
        <v>3114</v>
      </c>
      <c r="H4174" s="3">
        <v>15.099000000000002</v>
      </c>
      <c r="I4174" s="3">
        <v>70.965299999999999</v>
      </c>
      <c r="J4174" s="3">
        <v>1595.9643000000001</v>
      </c>
      <c r="K4174" s="3">
        <v>2455.3296923076923</v>
      </c>
      <c r="L4174" s="4">
        <v>0.35</v>
      </c>
    </row>
    <row r="4175" spans="1:12" x14ac:dyDescent="0.35">
      <c r="A4175" s="1" t="s">
        <v>7024</v>
      </c>
      <c r="B4175" t="s">
        <v>4511</v>
      </c>
      <c r="C4175" t="s">
        <v>13</v>
      </c>
      <c r="D4175" t="s">
        <v>14</v>
      </c>
      <c r="E4175">
        <v>1</v>
      </c>
      <c r="F4175" s="2">
        <v>2383.5</v>
      </c>
      <c r="G4175" s="3">
        <v>4915</v>
      </c>
      <c r="H4175" s="3">
        <v>23.835000000000001</v>
      </c>
      <c r="I4175" s="3">
        <v>112.0245</v>
      </c>
      <c r="J4175" s="3">
        <v>2519.3595</v>
      </c>
      <c r="K4175" s="3">
        <v>3875.937692307692</v>
      </c>
      <c r="L4175" s="4">
        <v>0.34999999999999992</v>
      </c>
    </row>
    <row r="4176" spans="1:12" x14ac:dyDescent="0.35">
      <c r="A4176" s="1" t="s">
        <v>7025</v>
      </c>
      <c r="B4176" t="s">
        <v>7026</v>
      </c>
      <c r="C4176" t="s">
        <v>13</v>
      </c>
      <c r="D4176" t="s">
        <v>14</v>
      </c>
      <c r="E4176">
        <v>1</v>
      </c>
      <c r="F4176" s="2">
        <v>1017.1</v>
      </c>
      <c r="G4176" s="3">
        <v>2098</v>
      </c>
      <c r="H4176" s="3">
        <v>10.171000000000001</v>
      </c>
      <c r="I4176" s="3">
        <v>47.803699999999999</v>
      </c>
      <c r="J4176" s="3">
        <v>1075.0746999999999</v>
      </c>
      <c r="K4176" s="3">
        <v>1653.9610769230767</v>
      </c>
      <c r="L4176" s="4">
        <v>0.35</v>
      </c>
    </row>
    <row r="4177" spans="1:12" x14ac:dyDescent="0.35">
      <c r="A4177" s="1" t="s">
        <v>7027</v>
      </c>
      <c r="B4177" t="s">
        <v>7028</v>
      </c>
      <c r="C4177" t="s">
        <v>13</v>
      </c>
      <c r="D4177" t="s">
        <v>14</v>
      </c>
      <c r="E4177">
        <v>1</v>
      </c>
      <c r="F4177" s="2">
        <v>1093.68</v>
      </c>
      <c r="G4177" s="3">
        <v>4328.0608000000002</v>
      </c>
      <c r="H4177" s="3">
        <v>10.936800000000002</v>
      </c>
      <c r="I4177" s="3">
        <v>51.40296</v>
      </c>
      <c r="J4177" s="3">
        <v>1156.0197599999999</v>
      </c>
      <c r="K4177" s="3">
        <v>1778.4919384615382</v>
      </c>
      <c r="L4177" s="4">
        <v>0.35</v>
      </c>
    </row>
    <row r="4178" spans="1:12" x14ac:dyDescent="0.35">
      <c r="A4178" s="1" t="s">
        <v>7029</v>
      </c>
      <c r="B4178" t="s">
        <v>7030</v>
      </c>
      <c r="C4178" t="s">
        <v>13</v>
      </c>
      <c r="D4178" t="s">
        <v>14</v>
      </c>
      <c r="E4178">
        <v>1</v>
      </c>
      <c r="F4178" s="2">
        <v>2997.12</v>
      </c>
      <c r="G4178" s="3">
        <v>11860.598</v>
      </c>
      <c r="H4178" s="3">
        <v>29.9712</v>
      </c>
      <c r="I4178" s="3">
        <v>140.86464000000001</v>
      </c>
      <c r="J4178" s="3">
        <v>3167.9558399999996</v>
      </c>
      <c r="K4178" s="3">
        <v>4873.7782153846147</v>
      </c>
      <c r="L4178" s="4">
        <v>0.35</v>
      </c>
    </row>
    <row r="4179" spans="1:12" x14ac:dyDescent="0.35">
      <c r="A4179" s="1" t="s">
        <v>7031</v>
      </c>
      <c r="B4179" t="s">
        <v>1731</v>
      </c>
      <c r="C4179" t="s">
        <v>13</v>
      </c>
      <c r="D4179" t="s">
        <v>14</v>
      </c>
      <c r="E4179">
        <v>1</v>
      </c>
      <c r="F4179" s="2">
        <v>684.6</v>
      </c>
      <c r="G4179" s="3">
        <v>1456.4592</v>
      </c>
      <c r="H4179" s="3">
        <v>6.8460000000000001</v>
      </c>
      <c r="I4179" s="3">
        <v>32.176200000000001</v>
      </c>
      <c r="J4179" s="3">
        <v>723.62220000000002</v>
      </c>
      <c r="K4179" s="3">
        <v>1113.264923076923</v>
      </c>
      <c r="L4179" s="4">
        <v>0.34999999999999992</v>
      </c>
    </row>
    <row r="4180" spans="1:12" x14ac:dyDescent="0.35">
      <c r="A4180" s="1" t="s">
        <v>7032</v>
      </c>
      <c r="B4180" t="s">
        <v>3275</v>
      </c>
      <c r="C4180" t="s">
        <v>13</v>
      </c>
      <c r="D4180" t="s">
        <v>14</v>
      </c>
      <c r="E4180">
        <v>1</v>
      </c>
      <c r="F4180" s="2">
        <v>1197.7</v>
      </c>
      <c r="G4180" s="3">
        <v>2931.768</v>
      </c>
      <c r="H4180" s="3">
        <v>11.977</v>
      </c>
      <c r="I4180" s="3">
        <v>56.291900000000005</v>
      </c>
      <c r="J4180" s="3">
        <v>1265.9689000000001</v>
      </c>
      <c r="K4180" s="3">
        <v>1947.6444615384617</v>
      </c>
      <c r="L4180" s="4">
        <v>0.35</v>
      </c>
    </row>
    <row r="4181" spans="1:12" x14ac:dyDescent="0.35">
      <c r="A4181" s="1" t="s">
        <v>7033</v>
      </c>
      <c r="B4181" t="s">
        <v>7034</v>
      </c>
      <c r="C4181" t="s">
        <v>13</v>
      </c>
      <c r="D4181" t="s">
        <v>14</v>
      </c>
      <c r="E4181">
        <v>1</v>
      </c>
      <c r="F4181" s="2">
        <v>199.97</v>
      </c>
      <c r="G4181" s="3">
        <v>489.49599999999998</v>
      </c>
      <c r="H4181" s="3">
        <v>1.9997</v>
      </c>
      <c r="I4181" s="3">
        <v>9.3985900000000004</v>
      </c>
      <c r="J4181" s="3">
        <v>211.36829</v>
      </c>
      <c r="K4181" s="3">
        <v>325.18198461538458</v>
      </c>
      <c r="L4181" s="4">
        <v>0.34999999999999992</v>
      </c>
    </row>
    <row r="4182" spans="1:12" x14ac:dyDescent="0.35">
      <c r="A4182" s="1" t="s">
        <v>7035</v>
      </c>
      <c r="B4182" t="s">
        <v>7036</v>
      </c>
      <c r="C4182" t="s">
        <v>13</v>
      </c>
      <c r="D4182" t="s">
        <v>14</v>
      </c>
      <c r="E4182">
        <v>1</v>
      </c>
      <c r="F4182" s="2">
        <v>1078</v>
      </c>
      <c r="G4182" s="3">
        <v>2638.7647999999999</v>
      </c>
      <c r="H4182" s="3">
        <v>10.78</v>
      </c>
      <c r="I4182" s="3">
        <v>50.665999999999997</v>
      </c>
      <c r="J4182" s="3">
        <v>1139.4459999999999</v>
      </c>
      <c r="K4182" s="3">
        <v>1752.9938461538459</v>
      </c>
      <c r="L4182" s="4">
        <v>0.34999999999999992</v>
      </c>
    </row>
    <row r="4183" spans="1:12" x14ac:dyDescent="0.35">
      <c r="A4183" s="1" t="s">
        <v>7037</v>
      </c>
      <c r="B4183" t="s">
        <v>7038</v>
      </c>
      <c r="C4183" t="s">
        <v>17</v>
      </c>
      <c r="D4183" t="s">
        <v>18</v>
      </c>
      <c r="E4183">
        <v>1</v>
      </c>
      <c r="F4183" s="2">
        <v>8</v>
      </c>
      <c r="G4183" s="3">
        <v>19.5776</v>
      </c>
      <c r="H4183" s="3">
        <v>0.08</v>
      </c>
      <c r="I4183" s="3">
        <v>0.376</v>
      </c>
      <c r="J4183" s="3">
        <v>8.4559999999999995</v>
      </c>
      <c r="K4183" s="3">
        <v>13.009230769230768</v>
      </c>
      <c r="L4183" s="4">
        <v>0.35</v>
      </c>
    </row>
    <row r="4184" spans="1:12" x14ac:dyDescent="0.35">
      <c r="A4184" s="1" t="s">
        <v>7039</v>
      </c>
      <c r="B4184" t="s">
        <v>7040</v>
      </c>
      <c r="C4184" t="s">
        <v>1467</v>
      </c>
      <c r="D4184" t="s">
        <v>1468</v>
      </c>
      <c r="E4184">
        <v>1</v>
      </c>
      <c r="F4184" s="2">
        <v>369.57</v>
      </c>
      <c r="G4184" s="3">
        <v>1462.5072</v>
      </c>
      <c r="H4184" s="3">
        <v>3.6957</v>
      </c>
      <c r="I4184" s="3">
        <v>17.369789999999998</v>
      </c>
      <c r="J4184" s="3">
        <v>390.63549</v>
      </c>
      <c r="K4184" s="3">
        <v>600.97767692307696</v>
      </c>
      <c r="L4184" s="4">
        <v>0.35000000000000003</v>
      </c>
    </row>
    <row r="4185" spans="1:12" x14ac:dyDescent="0.35">
      <c r="A4185" s="1" t="s">
        <v>7041</v>
      </c>
      <c r="B4185" t="s">
        <v>7042</v>
      </c>
      <c r="C4185" t="s">
        <v>13</v>
      </c>
      <c r="D4185" t="s">
        <v>14</v>
      </c>
      <c r="E4185">
        <v>1</v>
      </c>
      <c r="F4185" s="2">
        <v>411.3</v>
      </c>
      <c r="G4185" s="3">
        <v>849</v>
      </c>
      <c r="H4185" s="3">
        <v>4.1130000000000004</v>
      </c>
      <c r="I4185" s="3">
        <v>19.331099999999999</v>
      </c>
      <c r="J4185" s="3">
        <v>434.7441</v>
      </c>
      <c r="K4185" s="3">
        <v>668.83707692307689</v>
      </c>
      <c r="L4185" s="4">
        <v>0.35</v>
      </c>
    </row>
    <row r="4186" spans="1:12" x14ac:dyDescent="0.35">
      <c r="A4186" s="1" t="s">
        <v>7043</v>
      </c>
      <c r="B4186" t="s">
        <v>7044</v>
      </c>
      <c r="C4186" t="s">
        <v>13</v>
      </c>
      <c r="D4186" t="s">
        <v>14</v>
      </c>
      <c r="E4186">
        <v>1</v>
      </c>
      <c r="F4186" s="2">
        <v>601.20000000000005</v>
      </c>
      <c r="G4186" s="3">
        <v>1240</v>
      </c>
      <c r="H4186" s="3">
        <v>6.0120000000000005</v>
      </c>
      <c r="I4186" s="3">
        <v>28.256400000000003</v>
      </c>
      <c r="J4186" s="3">
        <v>635.46839999999997</v>
      </c>
      <c r="K4186" s="3">
        <v>977.64369230769228</v>
      </c>
      <c r="L4186" s="4">
        <v>0.35000000000000003</v>
      </c>
    </row>
    <row r="4187" spans="1:12" x14ac:dyDescent="0.35">
      <c r="A4187" s="1" t="s">
        <v>7045</v>
      </c>
      <c r="B4187" t="s">
        <v>7046</v>
      </c>
      <c r="C4187" t="s">
        <v>13</v>
      </c>
      <c r="D4187" t="s">
        <v>14</v>
      </c>
      <c r="E4187">
        <v>1</v>
      </c>
      <c r="F4187" s="2">
        <v>651.6</v>
      </c>
      <c r="G4187" s="3">
        <v>1606</v>
      </c>
      <c r="H4187" s="3">
        <v>6.516</v>
      </c>
      <c r="I4187" s="3">
        <v>30.6252</v>
      </c>
      <c r="J4187" s="3">
        <v>688.74119999999994</v>
      </c>
      <c r="K4187" s="3">
        <v>1059.6018461538461</v>
      </c>
      <c r="L4187" s="4">
        <v>0.35</v>
      </c>
    </row>
    <row r="4188" spans="1:12" x14ac:dyDescent="0.35">
      <c r="A4188" s="1" t="s">
        <v>7047</v>
      </c>
      <c r="B4188" t="s">
        <v>7048</v>
      </c>
      <c r="C4188" t="s">
        <v>363</v>
      </c>
      <c r="D4188" t="s">
        <v>364</v>
      </c>
      <c r="E4188">
        <v>1</v>
      </c>
      <c r="F4188" s="2">
        <v>335.49520000000001</v>
      </c>
      <c r="G4188" s="3">
        <v>692</v>
      </c>
      <c r="H4188" s="3">
        <v>3.3549520000000004</v>
      </c>
      <c r="I4188" s="3">
        <v>15.768274400000001</v>
      </c>
      <c r="J4188" s="3">
        <v>354.61842640000003</v>
      </c>
      <c r="K4188" s="3">
        <v>545.56680984615389</v>
      </c>
      <c r="L4188" s="4">
        <v>0.35</v>
      </c>
    </row>
    <row r="4189" spans="1:12" x14ac:dyDescent="0.35">
      <c r="A4189" s="1" t="s">
        <v>7049</v>
      </c>
      <c r="B4189" t="s">
        <v>7050</v>
      </c>
      <c r="C4189" t="s">
        <v>363</v>
      </c>
      <c r="D4189" t="s">
        <v>364</v>
      </c>
      <c r="E4189">
        <v>1</v>
      </c>
      <c r="F4189" s="2">
        <v>157.68459999999999</v>
      </c>
      <c r="G4189" s="3">
        <v>326</v>
      </c>
      <c r="H4189" s="3">
        <v>1.576846</v>
      </c>
      <c r="I4189" s="3">
        <v>7.4111761999999999</v>
      </c>
      <c r="J4189" s="3">
        <v>166.67262219999998</v>
      </c>
      <c r="K4189" s="3">
        <v>256.41941876923073</v>
      </c>
      <c r="L4189" s="4">
        <v>0.35</v>
      </c>
    </row>
    <row r="4190" spans="1:12" x14ac:dyDescent="0.35">
      <c r="A4190" s="1" t="s">
        <v>7051</v>
      </c>
      <c r="B4190" t="s">
        <v>7052</v>
      </c>
      <c r="C4190" t="s">
        <v>34</v>
      </c>
      <c r="D4190" t="s">
        <v>35</v>
      </c>
      <c r="E4190">
        <v>1</v>
      </c>
      <c r="F4190" s="2">
        <v>845</v>
      </c>
      <c r="G4190" s="3">
        <v>2068.42</v>
      </c>
      <c r="H4190" s="3">
        <v>8.4499999999999993</v>
      </c>
      <c r="I4190" s="3">
        <v>39.715000000000003</v>
      </c>
      <c r="J4190" s="3">
        <v>893.16500000000008</v>
      </c>
      <c r="K4190" s="3">
        <v>1374.1000000000001</v>
      </c>
      <c r="L4190" s="4">
        <v>0.35000000000000003</v>
      </c>
    </row>
    <row r="4191" spans="1:12" x14ac:dyDescent="0.35">
      <c r="A4191" s="1" t="s">
        <v>7053</v>
      </c>
      <c r="B4191" t="s">
        <v>7054</v>
      </c>
      <c r="C4191" t="s">
        <v>13</v>
      </c>
      <c r="D4191" t="s">
        <v>14</v>
      </c>
      <c r="E4191">
        <v>1</v>
      </c>
      <c r="F4191" s="2">
        <v>242.25</v>
      </c>
      <c r="G4191" s="3">
        <v>592.98</v>
      </c>
      <c r="H4191" s="3">
        <v>2.4224999999999999</v>
      </c>
      <c r="I4191" s="3">
        <v>11.38575</v>
      </c>
      <c r="J4191" s="3">
        <v>256.05824999999999</v>
      </c>
      <c r="K4191" s="3">
        <v>393.93576923076921</v>
      </c>
      <c r="L4191" s="4">
        <v>0.35</v>
      </c>
    </row>
    <row r="4192" spans="1:12" x14ac:dyDescent="0.35">
      <c r="A4192" s="1" t="s">
        <v>7055</v>
      </c>
      <c r="B4192" t="s">
        <v>7056</v>
      </c>
      <c r="C4192" t="s">
        <v>1441</v>
      </c>
      <c r="D4192" t="s">
        <v>1442</v>
      </c>
      <c r="E4192">
        <v>1</v>
      </c>
      <c r="F4192" s="2">
        <v>2.4500000000000002</v>
      </c>
      <c r="G4192" s="3">
        <v>5.992</v>
      </c>
      <c r="H4192" s="3">
        <v>2.4500000000000001E-2</v>
      </c>
      <c r="I4192" s="3">
        <v>0.11515</v>
      </c>
      <c r="J4192" s="3">
        <v>2.5896500000000002</v>
      </c>
      <c r="K4192" s="3">
        <v>3.9840769230769233</v>
      </c>
      <c r="L4192" s="4">
        <v>0.35</v>
      </c>
    </row>
    <row r="4193" spans="1:12" x14ac:dyDescent="0.35">
      <c r="A4193" s="1" t="s">
        <v>7057</v>
      </c>
      <c r="B4193" t="s">
        <v>7058</v>
      </c>
      <c r="C4193" t="s">
        <v>1441</v>
      </c>
      <c r="D4193" t="s">
        <v>1442</v>
      </c>
      <c r="E4193">
        <v>1</v>
      </c>
      <c r="F4193" s="2">
        <v>13.5</v>
      </c>
      <c r="G4193" s="3">
        <v>33.051200000000001</v>
      </c>
      <c r="H4193" s="3">
        <v>0.13500000000000001</v>
      </c>
      <c r="I4193" s="3">
        <v>0.63449999999999995</v>
      </c>
      <c r="J4193" s="3">
        <v>14.269499999999999</v>
      </c>
      <c r="K4193" s="3">
        <v>21.953076923076921</v>
      </c>
      <c r="L4193" s="4">
        <v>0.35</v>
      </c>
    </row>
    <row r="4194" spans="1:12" x14ac:dyDescent="0.35">
      <c r="A4194" s="1" t="s">
        <v>7059</v>
      </c>
      <c r="B4194" t="s">
        <v>7060</v>
      </c>
      <c r="C4194" t="s">
        <v>1441</v>
      </c>
      <c r="D4194" t="s">
        <v>1442</v>
      </c>
      <c r="E4194">
        <v>1</v>
      </c>
      <c r="F4194" s="2">
        <v>6.9375</v>
      </c>
      <c r="G4194" s="3">
        <v>16.979199999999999</v>
      </c>
      <c r="H4194" s="3">
        <v>6.9375000000000006E-2</v>
      </c>
      <c r="I4194" s="3">
        <v>0.32606249999999998</v>
      </c>
      <c r="J4194" s="3">
        <v>7.3329374999999999</v>
      </c>
      <c r="K4194" s="3">
        <v>11.281442307692307</v>
      </c>
      <c r="L4194" s="4">
        <v>0.35</v>
      </c>
    </row>
    <row r="4195" spans="1:12" x14ac:dyDescent="0.35">
      <c r="A4195" s="1" t="s">
        <v>7061</v>
      </c>
      <c r="B4195" t="s">
        <v>7062</v>
      </c>
      <c r="C4195" t="s">
        <v>13</v>
      </c>
      <c r="D4195" t="s">
        <v>14</v>
      </c>
      <c r="E4195">
        <v>1</v>
      </c>
      <c r="F4195" s="2">
        <v>526.04999999999995</v>
      </c>
      <c r="G4195" s="3">
        <v>1085</v>
      </c>
      <c r="H4195" s="3">
        <v>5.2604999999999995</v>
      </c>
      <c r="I4195" s="3">
        <v>24.724349999999998</v>
      </c>
      <c r="J4195" s="3">
        <v>556.03484999999989</v>
      </c>
      <c r="K4195" s="3">
        <v>855.43823076923059</v>
      </c>
      <c r="L4195" s="4">
        <v>0.35</v>
      </c>
    </row>
    <row r="4196" spans="1:12" x14ac:dyDescent="0.35">
      <c r="A4196" s="1" t="s">
        <v>7063</v>
      </c>
      <c r="B4196" t="s">
        <v>7064</v>
      </c>
      <c r="C4196" t="s">
        <v>13</v>
      </c>
      <c r="D4196" t="s">
        <v>14</v>
      </c>
      <c r="E4196">
        <v>1</v>
      </c>
      <c r="F4196" s="2">
        <v>829.35</v>
      </c>
      <c r="G4196" s="3">
        <v>1710</v>
      </c>
      <c r="H4196" s="3">
        <v>8.2934999999999999</v>
      </c>
      <c r="I4196" s="3">
        <v>38.97945</v>
      </c>
      <c r="J4196" s="3">
        <v>876.62295000000006</v>
      </c>
      <c r="K4196" s="3">
        <v>1348.6506923076925</v>
      </c>
      <c r="L4196" s="4">
        <v>0.35000000000000003</v>
      </c>
    </row>
    <row r="4197" spans="1:12" x14ac:dyDescent="0.35">
      <c r="A4197" s="1" t="s">
        <v>7065</v>
      </c>
      <c r="B4197" t="s">
        <v>7066</v>
      </c>
      <c r="C4197" t="s">
        <v>363</v>
      </c>
      <c r="D4197" t="s">
        <v>364</v>
      </c>
      <c r="E4197">
        <v>1</v>
      </c>
      <c r="F4197" s="2">
        <v>12</v>
      </c>
      <c r="G4197" s="3">
        <v>29.377600000000001</v>
      </c>
      <c r="H4197" s="3">
        <v>0.12</v>
      </c>
      <c r="I4197" s="3">
        <v>0.56400000000000006</v>
      </c>
      <c r="J4197" s="3">
        <v>12.683999999999999</v>
      </c>
      <c r="K4197" s="3">
        <v>19.513846153846153</v>
      </c>
      <c r="L4197" s="4">
        <v>0.35</v>
      </c>
    </row>
    <row r="4198" spans="1:12" x14ac:dyDescent="0.35">
      <c r="A4198" s="1" t="s">
        <v>7067</v>
      </c>
      <c r="B4198" t="s">
        <v>7068</v>
      </c>
      <c r="C4198" t="s">
        <v>34</v>
      </c>
      <c r="D4198" t="s">
        <v>35</v>
      </c>
      <c r="E4198">
        <v>1</v>
      </c>
      <c r="F4198" s="2">
        <v>0.09</v>
      </c>
      <c r="G4198" s="3">
        <v>0.224</v>
      </c>
      <c r="H4198" s="3">
        <v>8.9999999999999998E-4</v>
      </c>
      <c r="I4198" s="3">
        <v>4.2300000000000003E-3</v>
      </c>
      <c r="J4198" s="3">
        <v>9.5129999999999992E-2</v>
      </c>
      <c r="K4198" s="3">
        <v>0.14635384615384614</v>
      </c>
      <c r="L4198" s="4">
        <v>0.35</v>
      </c>
    </row>
    <row r="4199" spans="1:12" x14ac:dyDescent="0.35">
      <c r="A4199" s="1" t="s">
        <v>7069</v>
      </c>
      <c r="B4199" t="s">
        <v>7070</v>
      </c>
      <c r="C4199" t="s">
        <v>13</v>
      </c>
      <c r="D4199" t="s">
        <v>14</v>
      </c>
      <c r="E4199">
        <v>1</v>
      </c>
      <c r="F4199" s="2">
        <v>989.38</v>
      </c>
      <c r="G4199" s="3">
        <v>2040</v>
      </c>
      <c r="H4199" s="3">
        <v>9.8938000000000006</v>
      </c>
      <c r="I4199" s="3">
        <v>46.500860000000003</v>
      </c>
      <c r="J4199" s="3">
        <v>1045.77466</v>
      </c>
      <c r="K4199" s="3">
        <v>1608.8840923076923</v>
      </c>
      <c r="L4199" s="4">
        <v>0.35</v>
      </c>
    </row>
    <row r="4200" spans="1:12" x14ac:dyDescent="0.35">
      <c r="A4200" s="1" t="s">
        <v>7071</v>
      </c>
      <c r="B4200" t="s">
        <v>7072</v>
      </c>
      <c r="C4200" t="s">
        <v>363</v>
      </c>
      <c r="D4200" t="s">
        <v>364</v>
      </c>
      <c r="E4200">
        <v>1</v>
      </c>
      <c r="F4200" s="2">
        <v>236.12379999999999</v>
      </c>
      <c r="G4200" s="3">
        <v>487</v>
      </c>
      <c r="H4200" s="3">
        <v>2.3612379999999997</v>
      </c>
      <c r="I4200" s="3">
        <v>11.0978186</v>
      </c>
      <c r="J4200" s="3">
        <v>249.58285659999999</v>
      </c>
      <c r="K4200" s="3">
        <v>383.97362553846148</v>
      </c>
      <c r="L4200" s="4">
        <v>0.34999999999999992</v>
      </c>
    </row>
    <row r="4201" spans="1:12" x14ac:dyDescent="0.35">
      <c r="A4201" s="1" t="s">
        <v>7073</v>
      </c>
      <c r="B4201" t="s">
        <v>7074</v>
      </c>
      <c r="C4201" t="s">
        <v>13</v>
      </c>
      <c r="D4201" t="s">
        <v>14</v>
      </c>
      <c r="E4201">
        <v>1</v>
      </c>
      <c r="F4201" s="2">
        <v>866.88</v>
      </c>
      <c r="G4201" s="3">
        <v>1788</v>
      </c>
      <c r="H4201" s="3">
        <v>8.6688000000000009</v>
      </c>
      <c r="I4201" s="3">
        <v>40.743360000000003</v>
      </c>
      <c r="J4201" s="3">
        <v>916.29216000000008</v>
      </c>
      <c r="K4201" s="3">
        <v>1409.6802461538462</v>
      </c>
      <c r="L4201" s="4">
        <v>0.34999999999999992</v>
      </c>
    </row>
    <row r="4202" spans="1:12" x14ac:dyDescent="0.35">
      <c r="A4202" s="1" t="s">
        <v>7075</v>
      </c>
      <c r="B4202" t="s">
        <v>5896</v>
      </c>
      <c r="C4202" t="s">
        <v>13</v>
      </c>
      <c r="D4202" t="s">
        <v>14</v>
      </c>
      <c r="E4202">
        <v>1</v>
      </c>
      <c r="F4202" s="2">
        <v>2161.88</v>
      </c>
      <c r="G4202" s="3">
        <v>4458</v>
      </c>
      <c r="H4202" s="3">
        <v>21.6188</v>
      </c>
      <c r="I4202" s="3">
        <v>101.60836</v>
      </c>
      <c r="J4202" s="3">
        <v>2285.1071600000005</v>
      </c>
      <c r="K4202" s="3">
        <v>3515.5494769230777</v>
      </c>
      <c r="L4202" s="4">
        <v>0.35000000000000003</v>
      </c>
    </row>
    <row r="4203" spans="1:12" x14ac:dyDescent="0.35">
      <c r="A4203" s="1" t="s">
        <v>7076</v>
      </c>
      <c r="B4203" t="s">
        <v>7077</v>
      </c>
      <c r="C4203" t="s">
        <v>13</v>
      </c>
      <c r="D4203" t="s">
        <v>14</v>
      </c>
      <c r="E4203">
        <v>1</v>
      </c>
      <c r="F4203" s="2">
        <v>34586.25</v>
      </c>
      <c r="G4203" s="3">
        <v>71312</v>
      </c>
      <c r="H4203" s="3">
        <v>345.86250000000001</v>
      </c>
      <c r="I4203" s="3">
        <v>1625.55375</v>
      </c>
      <c r="J4203" s="3">
        <v>36557.666250000002</v>
      </c>
      <c r="K4203" s="3">
        <v>56242.563461538462</v>
      </c>
      <c r="L4203" s="4">
        <v>0.35</v>
      </c>
    </row>
    <row r="4204" spans="1:12" x14ac:dyDescent="0.35">
      <c r="A4204" s="1" t="s">
        <v>7078</v>
      </c>
      <c r="B4204" t="s">
        <v>4578</v>
      </c>
      <c r="C4204" t="s">
        <v>13</v>
      </c>
      <c r="D4204" t="s">
        <v>14</v>
      </c>
      <c r="E4204">
        <v>1</v>
      </c>
      <c r="F4204" s="2">
        <v>4322.5</v>
      </c>
      <c r="G4204" s="3">
        <v>8913</v>
      </c>
      <c r="H4204" s="3">
        <v>43.225000000000001</v>
      </c>
      <c r="I4204" s="3">
        <v>203.1575</v>
      </c>
      <c r="J4204" s="3">
        <v>4568.8825000000006</v>
      </c>
      <c r="K4204" s="3">
        <v>7029.0500000000011</v>
      </c>
      <c r="L4204" s="4">
        <v>0.35000000000000003</v>
      </c>
    </row>
    <row r="4205" spans="1:12" x14ac:dyDescent="0.35">
      <c r="A4205" s="1" t="s">
        <v>7079</v>
      </c>
      <c r="B4205" t="s">
        <v>2006</v>
      </c>
      <c r="C4205" t="s">
        <v>13</v>
      </c>
      <c r="D4205" t="s">
        <v>14</v>
      </c>
      <c r="E4205">
        <v>1</v>
      </c>
      <c r="F4205" s="2">
        <v>8647.5</v>
      </c>
      <c r="G4205" s="3">
        <v>17830</v>
      </c>
      <c r="H4205" s="3">
        <v>86.475000000000009</v>
      </c>
      <c r="I4205" s="3">
        <v>406.4325</v>
      </c>
      <c r="J4205" s="3">
        <v>9140.4075000000012</v>
      </c>
      <c r="K4205" s="3">
        <v>14062.165384615386</v>
      </c>
      <c r="L4205" s="4">
        <v>0.35</v>
      </c>
    </row>
    <row r="4206" spans="1:12" x14ac:dyDescent="0.35">
      <c r="A4206" s="1" t="s">
        <v>7080</v>
      </c>
      <c r="B4206" t="s">
        <v>7081</v>
      </c>
      <c r="C4206" t="s">
        <v>13</v>
      </c>
      <c r="D4206" t="s">
        <v>14</v>
      </c>
      <c r="E4206">
        <v>1</v>
      </c>
      <c r="F4206" s="2">
        <v>5.05</v>
      </c>
      <c r="G4206" s="3">
        <v>12.364800000000001</v>
      </c>
      <c r="H4206" s="3">
        <v>5.0499999999999996E-2</v>
      </c>
      <c r="I4206" s="3">
        <v>0.23735000000000001</v>
      </c>
      <c r="J4206" s="3">
        <v>5.3378500000000004</v>
      </c>
      <c r="K4206" s="3">
        <v>8.2120769230769231</v>
      </c>
      <c r="L4206" s="4">
        <v>0.34999999999999992</v>
      </c>
    </row>
    <row r="4207" spans="1:12" x14ac:dyDescent="0.35">
      <c r="A4207" s="1" t="s">
        <v>7082</v>
      </c>
      <c r="B4207" t="s">
        <v>7083</v>
      </c>
      <c r="C4207" t="s">
        <v>13</v>
      </c>
      <c r="D4207" t="s">
        <v>14</v>
      </c>
      <c r="E4207">
        <v>1</v>
      </c>
      <c r="F4207" s="2">
        <v>8.9499999999999993</v>
      </c>
      <c r="G4207" s="3">
        <v>21.9072</v>
      </c>
      <c r="H4207" s="3">
        <v>8.9499999999999996E-2</v>
      </c>
      <c r="I4207" s="3">
        <v>0.42064999999999997</v>
      </c>
      <c r="J4207" s="3">
        <v>9.4601499999999987</v>
      </c>
      <c r="K4207" s="3">
        <v>14.55407692307692</v>
      </c>
      <c r="L4207" s="4">
        <v>0.35</v>
      </c>
    </row>
    <row r="4208" spans="1:12" x14ac:dyDescent="0.35">
      <c r="A4208" s="1" t="s">
        <v>7084</v>
      </c>
      <c r="B4208" t="s">
        <v>7085</v>
      </c>
      <c r="C4208" t="s">
        <v>13</v>
      </c>
      <c r="D4208" t="s">
        <v>14</v>
      </c>
      <c r="E4208">
        <v>1</v>
      </c>
      <c r="F4208" s="2">
        <v>11.04</v>
      </c>
      <c r="G4208" s="3">
        <v>27.025600000000001</v>
      </c>
      <c r="H4208" s="3">
        <v>0.1104</v>
      </c>
      <c r="I4208" s="3">
        <v>0.51888000000000001</v>
      </c>
      <c r="J4208" s="3">
        <v>11.669279999999999</v>
      </c>
      <c r="K4208" s="3">
        <v>17.952738461538459</v>
      </c>
      <c r="L4208" s="4">
        <v>0.35</v>
      </c>
    </row>
    <row r="4209" spans="1:12" x14ac:dyDescent="0.35">
      <c r="A4209" s="1" t="s">
        <v>7086</v>
      </c>
      <c r="B4209" t="s">
        <v>7087</v>
      </c>
      <c r="C4209" t="s">
        <v>13</v>
      </c>
      <c r="D4209" t="s">
        <v>14</v>
      </c>
      <c r="E4209">
        <v>1</v>
      </c>
      <c r="F4209" s="2">
        <v>11.4</v>
      </c>
      <c r="G4209" s="3">
        <v>27.910399999999999</v>
      </c>
      <c r="H4209" s="3">
        <v>0.114</v>
      </c>
      <c r="I4209" s="3">
        <v>0.53580000000000005</v>
      </c>
      <c r="J4209" s="3">
        <v>12.049800000000001</v>
      </c>
      <c r="K4209" s="3">
        <v>18.538153846153847</v>
      </c>
      <c r="L4209" s="4">
        <v>0.35</v>
      </c>
    </row>
    <row r="4210" spans="1:12" x14ac:dyDescent="0.35">
      <c r="A4210" s="1" t="s">
        <v>7088</v>
      </c>
      <c r="B4210" t="s">
        <v>7089</v>
      </c>
      <c r="C4210" t="s">
        <v>21</v>
      </c>
      <c r="D4210" t="s">
        <v>22</v>
      </c>
      <c r="E4210">
        <v>1</v>
      </c>
      <c r="F4210" s="2">
        <v>66</v>
      </c>
      <c r="G4210" s="3">
        <v>161</v>
      </c>
      <c r="H4210" s="3">
        <v>0.66</v>
      </c>
      <c r="I4210" s="3">
        <v>3.1019999999999999</v>
      </c>
      <c r="J4210" s="3">
        <v>69.762</v>
      </c>
      <c r="K4210" s="3">
        <v>107.32615384615384</v>
      </c>
      <c r="L4210" s="4">
        <v>0.35</v>
      </c>
    </row>
    <row r="4211" spans="1:12" x14ac:dyDescent="0.35">
      <c r="A4211" s="1" t="s">
        <v>7090</v>
      </c>
      <c r="B4211" t="s">
        <v>7091</v>
      </c>
      <c r="C4211" t="s">
        <v>1467</v>
      </c>
      <c r="D4211" t="s">
        <v>1468</v>
      </c>
      <c r="E4211">
        <v>1</v>
      </c>
      <c r="F4211" s="2">
        <v>433.74</v>
      </c>
      <c r="G4211" s="3">
        <v>1716.4559999999999</v>
      </c>
      <c r="H4211" s="3">
        <v>4.3374000000000006</v>
      </c>
      <c r="I4211" s="3">
        <v>20.38578</v>
      </c>
      <c r="J4211" s="3">
        <v>458.46318000000002</v>
      </c>
      <c r="K4211" s="3">
        <v>705.32796923076921</v>
      </c>
      <c r="L4211" s="4">
        <v>0.35</v>
      </c>
    </row>
    <row r="4212" spans="1:12" x14ac:dyDescent="0.35">
      <c r="A4212" s="1" t="s">
        <v>7092</v>
      </c>
      <c r="B4212" t="s">
        <v>7093</v>
      </c>
      <c r="C4212" t="s">
        <v>1467</v>
      </c>
      <c r="D4212" t="s">
        <v>1468</v>
      </c>
      <c r="E4212">
        <v>1</v>
      </c>
      <c r="F4212" s="2">
        <v>560.72</v>
      </c>
      <c r="G4212" s="3">
        <v>2218.9551999999999</v>
      </c>
      <c r="H4212" s="3">
        <v>5.6072000000000006</v>
      </c>
      <c r="I4212" s="3">
        <v>26.353840000000002</v>
      </c>
      <c r="J4212" s="3">
        <v>592.68104000000005</v>
      </c>
      <c r="K4212" s="3">
        <v>911.81698461538463</v>
      </c>
      <c r="L4212" s="4">
        <v>0.35</v>
      </c>
    </row>
    <row r="4213" spans="1:12" x14ac:dyDescent="0.35">
      <c r="A4213" s="1" t="s">
        <v>7094</v>
      </c>
      <c r="B4213" t="s">
        <v>7095</v>
      </c>
      <c r="C4213" t="s">
        <v>1467</v>
      </c>
      <c r="D4213" t="s">
        <v>1468</v>
      </c>
      <c r="E4213">
        <v>1</v>
      </c>
      <c r="F4213" s="2">
        <v>378.55</v>
      </c>
      <c r="G4213" s="3">
        <v>1498.0447999999999</v>
      </c>
      <c r="H4213" s="3">
        <v>3.7855000000000003</v>
      </c>
      <c r="I4213" s="3">
        <v>17.79185</v>
      </c>
      <c r="J4213" s="3">
        <v>400.12735000000004</v>
      </c>
      <c r="K4213" s="3">
        <v>615.58053846153848</v>
      </c>
      <c r="L4213" s="4">
        <v>0.35</v>
      </c>
    </row>
    <row r="4214" spans="1:12" x14ac:dyDescent="0.35">
      <c r="A4214" s="1" t="s">
        <v>7096</v>
      </c>
      <c r="B4214" t="s">
        <v>7097</v>
      </c>
      <c r="C4214" t="s">
        <v>363</v>
      </c>
      <c r="D4214" t="s">
        <v>364</v>
      </c>
      <c r="E4214">
        <v>1</v>
      </c>
      <c r="F4214" s="2">
        <v>17.5</v>
      </c>
      <c r="G4214" s="3">
        <v>42.84</v>
      </c>
      <c r="H4214" s="3">
        <v>0.17500000000000002</v>
      </c>
      <c r="I4214" s="3">
        <v>0.82250000000000001</v>
      </c>
      <c r="J4214" s="3">
        <v>18.497500000000002</v>
      </c>
      <c r="K4214" s="3">
        <v>28.457692307692309</v>
      </c>
      <c r="L4214" s="4">
        <v>0.34999999999999992</v>
      </c>
    </row>
    <row r="4215" spans="1:12" x14ac:dyDescent="0.35">
      <c r="A4215" s="1" t="s">
        <v>7098</v>
      </c>
      <c r="B4215" t="s">
        <v>7099</v>
      </c>
      <c r="C4215" t="s">
        <v>13</v>
      </c>
      <c r="D4215" t="s">
        <v>14</v>
      </c>
      <c r="E4215">
        <v>1</v>
      </c>
      <c r="F4215" s="2">
        <v>37.049999999999997</v>
      </c>
      <c r="G4215" s="3">
        <v>90.697599999999994</v>
      </c>
      <c r="H4215" s="3">
        <v>0.3705</v>
      </c>
      <c r="I4215" s="3">
        <v>1.74135</v>
      </c>
      <c r="J4215" s="3">
        <v>39.161849999999994</v>
      </c>
      <c r="K4215" s="3">
        <v>60.248999999999988</v>
      </c>
      <c r="L4215" s="4">
        <v>0.35</v>
      </c>
    </row>
    <row r="4216" spans="1:12" x14ac:dyDescent="0.35">
      <c r="A4216" s="1" t="s">
        <v>7100</v>
      </c>
      <c r="B4216" t="s">
        <v>7101</v>
      </c>
      <c r="C4216" t="s">
        <v>34</v>
      </c>
      <c r="D4216" t="s">
        <v>35</v>
      </c>
      <c r="E4216">
        <v>1</v>
      </c>
      <c r="F4216" s="2">
        <v>44.2</v>
      </c>
      <c r="G4216" s="3">
        <v>103.04</v>
      </c>
      <c r="H4216" s="3">
        <v>0.44200000000000006</v>
      </c>
      <c r="I4216" s="3">
        <v>2.0774000000000004</v>
      </c>
      <c r="J4216" s="3">
        <v>46.7194</v>
      </c>
      <c r="K4216" s="3">
        <v>71.876000000000005</v>
      </c>
      <c r="L4216" s="4">
        <v>0.35000000000000003</v>
      </c>
    </row>
    <row r="4217" spans="1:12" x14ac:dyDescent="0.35">
      <c r="A4217" s="1" t="s">
        <v>7102</v>
      </c>
      <c r="B4217" t="s">
        <v>7103</v>
      </c>
      <c r="C4217" t="s">
        <v>13</v>
      </c>
      <c r="D4217" t="s">
        <v>14</v>
      </c>
      <c r="E4217">
        <v>1</v>
      </c>
      <c r="F4217" s="2">
        <v>1225.5</v>
      </c>
      <c r="G4217" s="3">
        <v>2999.82</v>
      </c>
      <c r="H4217" s="3">
        <v>12.255000000000001</v>
      </c>
      <c r="I4217" s="3">
        <v>57.598500000000001</v>
      </c>
      <c r="J4217" s="3">
        <v>1295.3535000000002</v>
      </c>
      <c r="K4217" s="3">
        <v>1992.8515384615387</v>
      </c>
      <c r="L4217" s="4">
        <v>0.35</v>
      </c>
    </row>
    <row r="4218" spans="1:12" x14ac:dyDescent="0.35">
      <c r="A4218" s="1" t="s">
        <v>7104</v>
      </c>
      <c r="B4218" t="s">
        <v>3385</v>
      </c>
      <c r="C4218" t="s">
        <v>13</v>
      </c>
      <c r="D4218" t="s">
        <v>14</v>
      </c>
      <c r="E4218">
        <v>1</v>
      </c>
      <c r="F4218" s="2">
        <v>209.38</v>
      </c>
      <c r="G4218" s="3">
        <v>512.52</v>
      </c>
      <c r="H4218" s="3">
        <v>2.0937999999999999</v>
      </c>
      <c r="I4218" s="3">
        <v>9.8408599999999993</v>
      </c>
      <c r="J4218" s="3">
        <v>221.31465999999998</v>
      </c>
      <c r="K4218" s="3">
        <v>340.48409230769226</v>
      </c>
      <c r="L4218" s="4">
        <v>0.35</v>
      </c>
    </row>
    <row r="4219" spans="1:12" x14ac:dyDescent="0.35">
      <c r="A4219" s="1" t="s">
        <v>7105</v>
      </c>
      <c r="B4219" t="s">
        <v>7106</v>
      </c>
      <c r="C4219" t="s">
        <v>13</v>
      </c>
      <c r="D4219" t="s">
        <v>14</v>
      </c>
      <c r="E4219">
        <v>1</v>
      </c>
      <c r="F4219" s="2">
        <v>62.5</v>
      </c>
      <c r="G4219" s="3">
        <v>152.99</v>
      </c>
      <c r="H4219" s="3">
        <v>0.625</v>
      </c>
      <c r="I4219" s="3">
        <v>2.9375</v>
      </c>
      <c r="J4219" s="3">
        <v>66.0625</v>
      </c>
      <c r="K4219" s="3">
        <v>101.63461538461539</v>
      </c>
      <c r="L4219" s="4">
        <v>0.35000000000000003</v>
      </c>
    </row>
    <row r="4220" spans="1:12" x14ac:dyDescent="0.35">
      <c r="A4220" s="1" t="s">
        <v>7107</v>
      </c>
      <c r="B4220" t="s">
        <v>7108</v>
      </c>
      <c r="C4220" t="s">
        <v>13</v>
      </c>
      <c r="D4220" t="s">
        <v>14</v>
      </c>
      <c r="E4220">
        <v>1</v>
      </c>
      <c r="F4220" s="2">
        <v>1059.3800000000001</v>
      </c>
      <c r="G4220" s="3">
        <v>2593.19</v>
      </c>
      <c r="H4220" s="3">
        <v>10.593800000000002</v>
      </c>
      <c r="I4220" s="3">
        <v>49.790860000000002</v>
      </c>
      <c r="J4220" s="3">
        <v>1119.7646600000003</v>
      </c>
      <c r="K4220" s="3">
        <v>1722.7148615384619</v>
      </c>
      <c r="L4220" s="4">
        <v>0.35</v>
      </c>
    </row>
    <row r="4221" spans="1:12" x14ac:dyDescent="0.35">
      <c r="A4221" s="1" t="s">
        <v>7109</v>
      </c>
      <c r="B4221" t="s">
        <v>7110</v>
      </c>
      <c r="C4221" t="s">
        <v>21</v>
      </c>
      <c r="D4221" t="s">
        <v>22</v>
      </c>
      <c r="E4221">
        <v>1</v>
      </c>
      <c r="F4221" s="2">
        <v>36.22</v>
      </c>
      <c r="G4221" s="3">
        <v>89.9696</v>
      </c>
      <c r="H4221" s="3">
        <v>0.36220000000000002</v>
      </c>
      <c r="I4221" s="3">
        <v>1.70234</v>
      </c>
      <c r="J4221" s="3">
        <v>38.28454</v>
      </c>
      <c r="K4221" s="3">
        <v>58.899292307692306</v>
      </c>
      <c r="L4221" s="4">
        <v>0.35</v>
      </c>
    </row>
    <row r="4222" spans="1:12" x14ac:dyDescent="0.35">
      <c r="A4222" s="1" t="s">
        <v>7111</v>
      </c>
      <c r="B4222" t="s">
        <v>2130</v>
      </c>
      <c r="C4222" t="s">
        <v>13</v>
      </c>
      <c r="D4222" t="s">
        <v>14</v>
      </c>
      <c r="E4222">
        <v>1</v>
      </c>
      <c r="F4222" s="2">
        <v>4018.7</v>
      </c>
      <c r="G4222" s="3">
        <v>8286</v>
      </c>
      <c r="H4222" s="3">
        <v>40.186999999999998</v>
      </c>
      <c r="I4222" s="3">
        <v>188.87889999999999</v>
      </c>
      <c r="J4222" s="3">
        <v>4247.7658999999994</v>
      </c>
      <c r="K4222" s="3">
        <v>6535.0244615384609</v>
      </c>
      <c r="L4222" s="4">
        <v>0.35000000000000003</v>
      </c>
    </row>
    <row r="4223" spans="1:12" x14ac:dyDescent="0.35">
      <c r="A4223" s="1" t="s">
        <v>7112</v>
      </c>
      <c r="B4223" t="s">
        <v>2130</v>
      </c>
      <c r="C4223" t="s">
        <v>13</v>
      </c>
      <c r="D4223" t="s">
        <v>14</v>
      </c>
      <c r="E4223">
        <v>1</v>
      </c>
      <c r="F4223" s="2">
        <v>5274.5</v>
      </c>
      <c r="G4223" s="3">
        <v>10876</v>
      </c>
      <c r="H4223" s="3">
        <v>52.745000000000005</v>
      </c>
      <c r="I4223" s="3">
        <v>247.9015</v>
      </c>
      <c r="J4223" s="3">
        <v>5575.1464999999998</v>
      </c>
      <c r="K4223" s="3">
        <v>8577.1484615384616</v>
      </c>
      <c r="L4223" s="4">
        <v>0.35000000000000003</v>
      </c>
    </row>
    <row r="4224" spans="1:12" x14ac:dyDescent="0.35">
      <c r="A4224" s="1" t="s">
        <v>7113</v>
      </c>
      <c r="B4224" t="s">
        <v>7114</v>
      </c>
      <c r="C4224" t="s">
        <v>34</v>
      </c>
      <c r="D4224" t="s">
        <v>35</v>
      </c>
      <c r="E4224">
        <v>1</v>
      </c>
      <c r="F4224" s="2">
        <v>420.99</v>
      </c>
      <c r="G4224" s="3">
        <v>1003.59</v>
      </c>
      <c r="H4224" s="3">
        <v>4.2099000000000002</v>
      </c>
      <c r="I4224" s="3">
        <v>19.786529999999999</v>
      </c>
      <c r="J4224" s="3">
        <v>444.98643000000004</v>
      </c>
      <c r="K4224" s="3">
        <v>684.59450769230773</v>
      </c>
      <c r="L4224" s="4">
        <v>0.35</v>
      </c>
    </row>
    <row r="4225" spans="1:12" x14ac:dyDescent="0.35">
      <c r="A4225" s="1" t="s">
        <v>7115</v>
      </c>
      <c r="B4225" t="s">
        <v>7116</v>
      </c>
      <c r="C4225" t="s">
        <v>13</v>
      </c>
      <c r="D4225" t="s">
        <v>14</v>
      </c>
      <c r="E4225">
        <v>1</v>
      </c>
      <c r="F4225" s="2">
        <v>664.38</v>
      </c>
      <c r="G4225" s="3">
        <v>1626.296</v>
      </c>
      <c r="H4225" s="3">
        <v>6.6437999999999997</v>
      </c>
      <c r="I4225" s="3">
        <v>31.225860000000001</v>
      </c>
      <c r="J4225" s="3">
        <v>702.24966000000006</v>
      </c>
      <c r="K4225" s="3">
        <v>1080.3840923076923</v>
      </c>
      <c r="L4225" s="4">
        <v>0.34999999999999992</v>
      </c>
    </row>
    <row r="4226" spans="1:12" x14ac:dyDescent="0.35">
      <c r="A4226" s="1" t="s">
        <v>7117</v>
      </c>
      <c r="B4226" t="s">
        <v>7118</v>
      </c>
      <c r="C4226" t="s">
        <v>13</v>
      </c>
      <c r="D4226" t="s">
        <v>14</v>
      </c>
      <c r="E4226">
        <v>1</v>
      </c>
      <c r="F4226" s="2">
        <v>7.15</v>
      </c>
      <c r="G4226" s="3">
        <v>17.505600000000001</v>
      </c>
      <c r="H4226" s="3">
        <v>7.1500000000000008E-2</v>
      </c>
      <c r="I4226" s="3">
        <v>0.33605000000000002</v>
      </c>
      <c r="J4226" s="3">
        <v>7.5575500000000009</v>
      </c>
      <c r="K4226" s="3">
        <v>11.627000000000001</v>
      </c>
      <c r="L4226" s="4">
        <v>0.35</v>
      </c>
    </row>
    <row r="4227" spans="1:12" x14ac:dyDescent="0.35">
      <c r="A4227" s="1" t="s">
        <v>7119</v>
      </c>
      <c r="B4227" t="s">
        <v>7120</v>
      </c>
      <c r="C4227" t="s">
        <v>1467</v>
      </c>
      <c r="D4227" t="s">
        <v>1468</v>
      </c>
      <c r="E4227">
        <v>1</v>
      </c>
      <c r="F4227" s="2">
        <v>71.98</v>
      </c>
      <c r="G4227" s="3">
        <v>149</v>
      </c>
      <c r="H4227" s="3">
        <v>0.71980000000000011</v>
      </c>
      <c r="I4227" s="3">
        <v>3.3830600000000004</v>
      </c>
      <c r="J4227" s="3">
        <v>76.082860000000011</v>
      </c>
      <c r="K4227" s="3">
        <v>117.05055384615386</v>
      </c>
      <c r="L4227" s="4">
        <v>0.35</v>
      </c>
    </row>
    <row r="4228" spans="1:12" x14ac:dyDescent="0.35">
      <c r="A4228" s="1" t="s">
        <v>7121</v>
      </c>
      <c r="B4228" t="s">
        <v>7122</v>
      </c>
      <c r="C4228" t="s">
        <v>1467</v>
      </c>
      <c r="D4228" t="s">
        <v>1468</v>
      </c>
      <c r="E4228">
        <v>1</v>
      </c>
      <c r="F4228" s="2">
        <v>0.26</v>
      </c>
      <c r="G4228" s="3">
        <v>1</v>
      </c>
      <c r="H4228" s="3">
        <v>2.6000000000000003E-3</v>
      </c>
      <c r="I4228" s="3">
        <v>1.222E-2</v>
      </c>
      <c r="J4228" s="3">
        <v>0.27482000000000001</v>
      </c>
      <c r="K4228" s="3">
        <v>0.42280000000000001</v>
      </c>
      <c r="L4228" s="4">
        <v>0.35</v>
      </c>
    </row>
    <row r="4229" spans="1:12" x14ac:dyDescent="0.35">
      <c r="A4229" s="1" t="s">
        <v>7123</v>
      </c>
      <c r="B4229" t="s">
        <v>7124</v>
      </c>
      <c r="C4229" t="s">
        <v>34</v>
      </c>
      <c r="D4229" t="s">
        <v>35</v>
      </c>
      <c r="E4229">
        <v>1</v>
      </c>
      <c r="F4229" s="2">
        <v>96.99</v>
      </c>
      <c r="G4229" s="3">
        <v>245.28</v>
      </c>
      <c r="H4229" s="3">
        <v>0.96989999999999998</v>
      </c>
      <c r="I4229" s="3">
        <v>4.5585300000000002</v>
      </c>
      <c r="J4229" s="3">
        <v>102.51843</v>
      </c>
      <c r="K4229" s="3">
        <v>157.72066153846151</v>
      </c>
      <c r="L4229" s="4">
        <v>0.34999999999999992</v>
      </c>
    </row>
    <row r="4230" spans="1:12" x14ac:dyDescent="0.35">
      <c r="A4230" s="1" t="s">
        <v>7125</v>
      </c>
      <c r="B4230" t="s">
        <v>7126</v>
      </c>
      <c r="C4230" t="s">
        <v>34</v>
      </c>
      <c r="D4230" t="s">
        <v>35</v>
      </c>
      <c r="E4230">
        <v>1</v>
      </c>
      <c r="F4230" s="2">
        <v>6500</v>
      </c>
      <c r="G4230" s="3">
        <v>14560</v>
      </c>
      <c r="H4230" s="3">
        <v>65</v>
      </c>
      <c r="I4230" s="3">
        <v>305.5</v>
      </c>
      <c r="J4230" s="3">
        <v>6870.5</v>
      </c>
      <c r="K4230" s="3">
        <v>10570</v>
      </c>
      <c r="L4230" s="4">
        <v>0.35</v>
      </c>
    </row>
    <row r="4231" spans="1:12" x14ac:dyDescent="0.35">
      <c r="A4231" s="1" t="s">
        <v>7127</v>
      </c>
      <c r="B4231" t="s">
        <v>5877</v>
      </c>
      <c r="C4231" t="s">
        <v>26</v>
      </c>
      <c r="D4231" t="s">
        <v>27</v>
      </c>
      <c r="E4231">
        <v>1</v>
      </c>
      <c r="F4231" s="2">
        <v>291.10000000000002</v>
      </c>
      <c r="G4231" s="3">
        <v>673.12</v>
      </c>
      <c r="H4231" s="3">
        <v>2.9110000000000005</v>
      </c>
      <c r="I4231" s="3">
        <v>13.681700000000001</v>
      </c>
      <c r="J4231" s="3">
        <v>307.6927</v>
      </c>
      <c r="K4231" s="3">
        <v>473.37338461538462</v>
      </c>
      <c r="L4231" s="4">
        <v>0.35000000000000003</v>
      </c>
    </row>
    <row r="4232" spans="1:12" x14ac:dyDescent="0.35">
      <c r="A4232" s="1" t="s">
        <v>7128</v>
      </c>
      <c r="B4232" t="s">
        <v>6019</v>
      </c>
      <c r="C4232" t="s">
        <v>13</v>
      </c>
      <c r="D4232" t="s">
        <v>14</v>
      </c>
      <c r="E4232">
        <v>1</v>
      </c>
      <c r="F4232" s="2">
        <v>2389.38</v>
      </c>
      <c r="G4232" s="3">
        <v>4927</v>
      </c>
      <c r="H4232" s="3">
        <v>23.893800000000002</v>
      </c>
      <c r="I4232" s="3">
        <v>112.30086</v>
      </c>
      <c r="J4232" s="3">
        <v>2525.5746599999998</v>
      </c>
      <c r="K4232" s="3">
        <v>3885.4994769230766</v>
      </c>
      <c r="L4232" s="4">
        <v>0.35000000000000003</v>
      </c>
    </row>
    <row r="4233" spans="1:12" x14ac:dyDescent="0.35">
      <c r="A4233" s="1" t="s">
        <v>7129</v>
      </c>
      <c r="B4233" t="s">
        <v>7130</v>
      </c>
      <c r="C4233" t="s">
        <v>13</v>
      </c>
      <c r="D4233" t="s">
        <v>14</v>
      </c>
      <c r="E4233">
        <v>1</v>
      </c>
      <c r="F4233" s="2">
        <v>1595.63</v>
      </c>
      <c r="G4233" s="3">
        <v>3290</v>
      </c>
      <c r="H4233" s="3">
        <v>15.956300000000001</v>
      </c>
      <c r="I4233" s="3">
        <v>74.994610000000009</v>
      </c>
      <c r="J4233" s="3">
        <v>1686.5809100000001</v>
      </c>
      <c r="K4233" s="3">
        <v>2594.7398615384618</v>
      </c>
      <c r="L4233" s="4">
        <v>0.35000000000000003</v>
      </c>
    </row>
    <row r="4234" spans="1:12" x14ac:dyDescent="0.35">
      <c r="A4234" s="1" t="s">
        <v>7131</v>
      </c>
      <c r="B4234" t="s">
        <v>2058</v>
      </c>
      <c r="C4234" t="s">
        <v>13</v>
      </c>
      <c r="D4234" t="s">
        <v>14</v>
      </c>
      <c r="E4234">
        <v>1</v>
      </c>
      <c r="F4234" s="2">
        <v>662.9</v>
      </c>
      <c r="G4234" s="3">
        <v>1622.6672000000001</v>
      </c>
      <c r="H4234" s="3">
        <v>6.6289999999999996</v>
      </c>
      <c r="I4234" s="3">
        <v>31.156299999999998</v>
      </c>
      <c r="J4234" s="3">
        <v>700.68529999999998</v>
      </c>
      <c r="K4234" s="3">
        <v>1077.9773846153846</v>
      </c>
      <c r="L4234" s="4">
        <v>0.35000000000000003</v>
      </c>
    </row>
    <row r="4235" spans="1:12" x14ac:dyDescent="0.35">
      <c r="A4235" s="1" t="s">
        <v>7132</v>
      </c>
      <c r="B4235" t="s">
        <v>7133</v>
      </c>
      <c r="C4235" t="s">
        <v>13</v>
      </c>
      <c r="D4235" t="s">
        <v>14</v>
      </c>
      <c r="E4235">
        <v>1</v>
      </c>
      <c r="F4235" s="2">
        <v>1085.7</v>
      </c>
      <c r="G4235" s="3">
        <v>2657.6143999999999</v>
      </c>
      <c r="H4235" s="3">
        <v>10.857000000000001</v>
      </c>
      <c r="I4235" s="3">
        <v>51.027900000000002</v>
      </c>
      <c r="J4235" s="3">
        <v>1147.5849000000001</v>
      </c>
      <c r="K4235" s="3">
        <v>1765.5152307692308</v>
      </c>
      <c r="L4235" s="4">
        <v>0.35</v>
      </c>
    </row>
    <row r="4236" spans="1:12" x14ac:dyDescent="0.35">
      <c r="A4236" s="1" t="s">
        <v>7134</v>
      </c>
      <c r="B4236" t="s">
        <v>2056</v>
      </c>
      <c r="C4236" t="s">
        <v>13</v>
      </c>
      <c r="D4236" t="s">
        <v>14</v>
      </c>
      <c r="E4236">
        <v>1</v>
      </c>
      <c r="F4236" s="2">
        <v>474.6</v>
      </c>
      <c r="G4236" s="3">
        <v>979</v>
      </c>
      <c r="H4236" s="3">
        <v>4.7460000000000004</v>
      </c>
      <c r="I4236" s="3">
        <v>22.3062</v>
      </c>
      <c r="J4236" s="3">
        <v>501.65219999999999</v>
      </c>
      <c r="K4236" s="3">
        <v>771.77261538461539</v>
      </c>
      <c r="L4236" s="4">
        <v>0.35000000000000003</v>
      </c>
    </row>
    <row r="4237" spans="1:12" x14ac:dyDescent="0.35">
      <c r="A4237" s="1" t="s">
        <v>7135</v>
      </c>
      <c r="B4237" t="s">
        <v>2058</v>
      </c>
      <c r="C4237" t="s">
        <v>13</v>
      </c>
      <c r="D4237" t="s">
        <v>14</v>
      </c>
      <c r="E4237">
        <v>1</v>
      </c>
      <c r="F4237" s="2">
        <v>1015</v>
      </c>
      <c r="G4237" s="3">
        <v>2484.5520000000001</v>
      </c>
      <c r="H4237" s="3">
        <v>10.15</v>
      </c>
      <c r="I4237" s="3">
        <v>47.704999999999998</v>
      </c>
      <c r="J4237" s="3">
        <v>1072.855</v>
      </c>
      <c r="K4237" s="3">
        <v>1650.5461538461539</v>
      </c>
      <c r="L4237" s="4">
        <v>0.35</v>
      </c>
    </row>
    <row r="4238" spans="1:12" x14ac:dyDescent="0.35">
      <c r="A4238" s="1" t="s">
        <v>7136</v>
      </c>
      <c r="B4238" t="s">
        <v>7137</v>
      </c>
      <c r="C4238" t="s">
        <v>34</v>
      </c>
      <c r="D4238" t="s">
        <v>35</v>
      </c>
      <c r="E4238">
        <v>1</v>
      </c>
      <c r="F4238" s="2">
        <v>11.15</v>
      </c>
      <c r="G4238" s="3">
        <v>23</v>
      </c>
      <c r="H4238" s="3">
        <v>0.1115</v>
      </c>
      <c r="I4238" s="3">
        <v>0.52405000000000002</v>
      </c>
      <c r="J4238" s="3">
        <v>11.785550000000001</v>
      </c>
      <c r="K4238" s="3">
        <v>18.131615384615387</v>
      </c>
      <c r="L4238" s="4">
        <v>0.35000000000000003</v>
      </c>
    </row>
    <row r="4239" spans="1:12" x14ac:dyDescent="0.35">
      <c r="A4239" s="1" t="s">
        <v>7138</v>
      </c>
      <c r="B4239" t="s">
        <v>7139</v>
      </c>
      <c r="C4239" t="s">
        <v>13</v>
      </c>
      <c r="D4239" t="s">
        <v>14</v>
      </c>
      <c r="E4239">
        <v>1</v>
      </c>
      <c r="F4239" s="2">
        <v>104.16</v>
      </c>
      <c r="G4239" s="3">
        <v>412.1936</v>
      </c>
      <c r="H4239" s="3">
        <v>1.0416000000000001</v>
      </c>
      <c r="I4239" s="3">
        <v>4.8955199999999994</v>
      </c>
      <c r="J4239" s="3">
        <v>110.09712</v>
      </c>
      <c r="K4239" s="3">
        <v>169.38018461538462</v>
      </c>
      <c r="L4239" s="4">
        <v>0.35</v>
      </c>
    </row>
    <row r="4240" spans="1:12" x14ac:dyDescent="0.35">
      <c r="A4240" s="1" t="s">
        <v>7140</v>
      </c>
      <c r="B4240" t="s">
        <v>7141</v>
      </c>
      <c r="C4240" t="s">
        <v>363</v>
      </c>
      <c r="D4240" t="s">
        <v>364</v>
      </c>
      <c r="E4240">
        <v>1</v>
      </c>
      <c r="F4240" s="2">
        <v>650</v>
      </c>
      <c r="G4240" s="3">
        <v>1591.0944</v>
      </c>
      <c r="H4240" s="3">
        <v>6.5</v>
      </c>
      <c r="I4240" s="3">
        <v>30.55</v>
      </c>
      <c r="J4240" s="3">
        <v>687.05</v>
      </c>
      <c r="K4240" s="3">
        <v>1057</v>
      </c>
      <c r="L4240" s="4">
        <v>0.35000000000000003</v>
      </c>
    </row>
    <row r="4241" spans="1:12" x14ac:dyDescent="0.35">
      <c r="A4241" s="1" t="s">
        <v>7142</v>
      </c>
      <c r="B4241" t="s">
        <v>7143</v>
      </c>
      <c r="C4241" t="s">
        <v>363</v>
      </c>
      <c r="D4241" t="s">
        <v>364</v>
      </c>
      <c r="E4241">
        <v>1</v>
      </c>
      <c r="F4241" s="2">
        <v>2372.5</v>
      </c>
      <c r="G4241" s="3">
        <v>5807.4912000000004</v>
      </c>
      <c r="H4241" s="3">
        <v>23.725000000000001</v>
      </c>
      <c r="I4241" s="3">
        <v>111.50749999999999</v>
      </c>
      <c r="J4241" s="3">
        <v>2507.7325000000001</v>
      </c>
      <c r="K4241" s="3">
        <v>3858.05</v>
      </c>
      <c r="L4241" s="4">
        <v>0.35000000000000003</v>
      </c>
    </row>
    <row r="4242" spans="1:12" x14ac:dyDescent="0.35">
      <c r="A4242" s="1" t="s">
        <v>7144</v>
      </c>
      <c r="B4242" t="s">
        <v>2282</v>
      </c>
      <c r="C4242" t="s">
        <v>363</v>
      </c>
      <c r="D4242" t="s">
        <v>364</v>
      </c>
      <c r="E4242">
        <v>1</v>
      </c>
      <c r="F4242" s="2">
        <v>162.5</v>
      </c>
      <c r="G4242" s="3">
        <v>397.76799999999997</v>
      </c>
      <c r="H4242" s="3">
        <v>1.625</v>
      </c>
      <c r="I4242" s="3">
        <v>7.6375000000000002</v>
      </c>
      <c r="J4242" s="3">
        <v>171.76249999999999</v>
      </c>
      <c r="K4242" s="3">
        <v>264.25</v>
      </c>
      <c r="L4242" s="4">
        <v>0.35000000000000003</v>
      </c>
    </row>
    <row r="4243" spans="1:12" hidden="1" x14ac:dyDescent="0.35">
      <c r="A4243" s="1" t="s">
        <v>7145</v>
      </c>
      <c r="B4243" t="s">
        <v>7146</v>
      </c>
      <c r="C4243" t="s">
        <v>46</v>
      </c>
      <c r="D4243" t="s">
        <v>47</v>
      </c>
      <c r="E4243">
        <v>1</v>
      </c>
      <c r="F4243" s="2">
        <v>2275</v>
      </c>
      <c r="G4243" s="3">
        <v>5568.8191999999999</v>
      </c>
      <c r="H4243" s="3">
        <v>22.75</v>
      </c>
      <c r="I4243" s="3">
        <v>106.925</v>
      </c>
      <c r="J4243" s="3">
        <v>2404.6750000000002</v>
      </c>
      <c r="K4243" s="3">
        <v>3699.5</v>
      </c>
      <c r="L4243" s="4">
        <v>0.35</v>
      </c>
    </row>
    <row r="4244" spans="1:12" x14ac:dyDescent="0.35">
      <c r="A4244" s="1" t="s">
        <v>7147</v>
      </c>
      <c r="B4244" t="s">
        <v>7148</v>
      </c>
      <c r="C4244" t="s">
        <v>21</v>
      </c>
      <c r="D4244" t="s">
        <v>22</v>
      </c>
      <c r="E4244">
        <v>1</v>
      </c>
      <c r="F4244" s="2">
        <v>32.520000000000003</v>
      </c>
      <c r="G4244" s="3">
        <v>68</v>
      </c>
      <c r="H4244" s="3">
        <v>0.32520000000000004</v>
      </c>
      <c r="I4244" s="3">
        <v>1.5284400000000002</v>
      </c>
      <c r="J4244" s="3">
        <v>34.373640000000009</v>
      </c>
      <c r="K4244" s="3">
        <v>52.882523076923086</v>
      </c>
      <c r="L4244" s="4">
        <v>0.34999999999999992</v>
      </c>
    </row>
    <row r="4245" spans="1:12" x14ac:dyDescent="0.35">
      <c r="A4245" s="1" t="s">
        <v>7149</v>
      </c>
      <c r="B4245" t="s">
        <v>7150</v>
      </c>
      <c r="C4245" t="s">
        <v>21</v>
      </c>
      <c r="D4245" t="s">
        <v>22</v>
      </c>
      <c r="E4245">
        <v>1</v>
      </c>
      <c r="F4245" s="2">
        <v>122.85</v>
      </c>
      <c r="G4245" s="3">
        <v>254</v>
      </c>
      <c r="H4245" s="3">
        <v>1.2284999999999999</v>
      </c>
      <c r="I4245" s="3">
        <v>5.7739500000000001</v>
      </c>
      <c r="J4245" s="3">
        <v>129.85245</v>
      </c>
      <c r="K4245" s="3">
        <v>199.773</v>
      </c>
      <c r="L4245" s="4">
        <v>0.35</v>
      </c>
    </row>
    <row r="4246" spans="1:12" x14ac:dyDescent="0.35">
      <c r="A4246" s="1" t="s">
        <v>7151</v>
      </c>
      <c r="B4246" t="s">
        <v>7152</v>
      </c>
      <c r="C4246" t="s">
        <v>21</v>
      </c>
      <c r="D4246" t="s">
        <v>22</v>
      </c>
      <c r="E4246">
        <v>1</v>
      </c>
      <c r="F4246" s="2">
        <v>226.2</v>
      </c>
      <c r="G4246" s="3">
        <v>467</v>
      </c>
      <c r="H4246" s="3">
        <v>2.262</v>
      </c>
      <c r="I4246" s="3">
        <v>10.631399999999999</v>
      </c>
      <c r="J4246" s="3">
        <v>239.09339999999997</v>
      </c>
      <c r="K4246" s="3">
        <v>367.83599999999996</v>
      </c>
      <c r="L4246" s="4">
        <v>0.35</v>
      </c>
    </row>
    <row r="4247" spans="1:12" x14ac:dyDescent="0.35">
      <c r="A4247" s="1" t="s">
        <v>7153</v>
      </c>
      <c r="B4247" t="s">
        <v>7154</v>
      </c>
      <c r="C4247" t="s">
        <v>21</v>
      </c>
      <c r="D4247" t="s">
        <v>22</v>
      </c>
      <c r="E4247">
        <v>1</v>
      </c>
      <c r="F4247" s="2">
        <v>134.13999999999999</v>
      </c>
      <c r="G4247" s="3">
        <v>277</v>
      </c>
      <c r="H4247" s="3">
        <v>1.3413999999999999</v>
      </c>
      <c r="I4247" s="3">
        <v>6.3045799999999996</v>
      </c>
      <c r="J4247" s="3">
        <v>141.78597999999997</v>
      </c>
      <c r="K4247" s="3">
        <v>218.13227692307686</v>
      </c>
      <c r="L4247" s="4">
        <v>0.35</v>
      </c>
    </row>
    <row r="4248" spans="1:12" x14ac:dyDescent="0.35">
      <c r="A4248" s="1" t="s">
        <v>7155</v>
      </c>
      <c r="B4248" t="s">
        <v>7156</v>
      </c>
      <c r="C4248" t="s">
        <v>21</v>
      </c>
      <c r="D4248" t="s">
        <v>22</v>
      </c>
      <c r="E4248">
        <v>1</v>
      </c>
      <c r="F4248" s="2">
        <v>20.260000000000002</v>
      </c>
      <c r="G4248" s="3">
        <v>42</v>
      </c>
      <c r="H4248" s="3">
        <v>0.20260000000000003</v>
      </c>
      <c r="I4248" s="3">
        <v>0.95222000000000007</v>
      </c>
      <c r="J4248" s="3">
        <v>21.414820000000002</v>
      </c>
      <c r="K4248" s="3">
        <v>32.945876923076924</v>
      </c>
      <c r="L4248" s="4">
        <v>0.34999999999999992</v>
      </c>
    </row>
    <row r="4249" spans="1:12" x14ac:dyDescent="0.35">
      <c r="A4249" s="1" t="s">
        <v>7157</v>
      </c>
      <c r="B4249" t="s">
        <v>7158</v>
      </c>
      <c r="C4249" t="s">
        <v>17</v>
      </c>
      <c r="D4249" t="s">
        <v>18</v>
      </c>
      <c r="E4249">
        <v>2</v>
      </c>
      <c r="F4249" s="2">
        <v>50.21</v>
      </c>
      <c r="G4249" s="3">
        <v>113.12</v>
      </c>
      <c r="H4249" s="3">
        <v>0.50209999999999999</v>
      </c>
      <c r="I4249" s="3">
        <v>0</v>
      </c>
      <c r="J4249" s="3">
        <v>50.7121</v>
      </c>
      <c r="K4249" s="3">
        <v>78.018615384615387</v>
      </c>
      <c r="L4249" s="4">
        <v>0.35000000000000003</v>
      </c>
    </row>
    <row r="4250" spans="1:12" x14ac:dyDescent="0.35">
      <c r="A4250" s="1" t="s">
        <v>7159</v>
      </c>
      <c r="B4250" t="s">
        <v>7160</v>
      </c>
      <c r="C4250" t="s">
        <v>13</v>
      </c>
      <c r="D4250" t="s">
        <v>14</v>
      </c>
      <c r="E4250">
        <v>1</v>
      </c>
      <c r="F4250" s="2">
        <v>84.6</v>
      </c>
      <c r="G4250" s="3">
        <v>175</v>
      </c>
      <c r="H4250" s="3">
        <v>0.84599999999999997</v>
      </c>
      <c r="I4250" s="3">
        <v>3.9762</v>
      </c>
      <c r="J4250" s="3">
        <v>89.422200000000004</v>
      </c>
      <c r="K4250" s="3">
        <v>137.57261538461537</v>
      </c>
      <c r="L4250" s="4">
        <v>0.34999999999999992</v>
      </c>
    </row>
    <row r="4251" spans="1:12" x14ac:dyDescent="0.35">
      <c r="A4251" s="1" t="s">
        <v>7161</v>
      </c>
      <c r="B4251" t="s">
        <v>7162</v>
      </c>
      <c r="C4251" t="s">
        <v>13</v>
      </c>
      <c r="D4251" t="s">
        <v>14</v>
      </c>
      <c r="E4251">
        <v>1</v>
      </c>
      <c r="F4251" s="2">
        <v>1453.9</v>
      </c>
      <c r="G4251" s="3">
        <v>3558.9119999999998</v>
      </c>
      <c r="H4251" s="3">
        <v>14.539000000000001</v>
      </c>
      <c r="I4251" s="3">
        <v>68.333300000000008</v>
      </c>
      <c r="J4251" s="3">
        <v>1536.7723000000001</v>
      </c>
      <c r="K4251" s="3">
        <v>2364.2650769230768</v>
      </c>
      <c r="L4251" s="4">
        <v>0.34999999999999992</v>
      </c>
    </row>
    <row r="4252" spans="1:12" x14ac:dyDescent="0.35">
      <c r="A4252" s="1" t="s">
        <v>7163</v>
      </c>
      <c r="B4252" t="s">
        <v>7164</v>
      </c>
      <c r="C4252" t="s">
        <v>13</v>
      </c>
      <c r="D4252" t="s">
        <v>14</v>
      </c>
      <c r="E4252">
        <v>1</v>
      </c>
      <c r="F4252" s="2">
        <v>1680</v>
      </c>
      <c r="G4252" s="3">
        <v>4112.3599999999997</v>
      </c>
      <c r="H4252" s="3">
        <v>16.8</v>
      </c>
      <c r="I4252" s="3">
        <v>78.959999999999994</v>
      </c>
      <c r="J4252" s="3">
        <v>1775.76</v>
      </c>
      <c r="K4252" s="3">
        <v>2731.9384615384615</v>
      </c>
      <c r="L4252" s="4">
        <v>0.35</v>
      </c>
    </row>
    <row r="4253" spans="1:12" x14ac:dyDescent="0.35">
      <c r="A4253" s="1" t="s">
        <v>7165</v>
      </c>
      <c r="B4253" t="s">
        <v>3485</v>
      </c>
      <c r="C4253" t="s">
        <v>13</v>
      </c>
      <c r="D4253" t="s">
        <v>14</v>
      </c>
      <c r="E4253">
        <v>1</v>
      </c>
      <c r="F4253" s="2">
        <v>784</v>
      </c>
      <c r="G4253" s="3">
        <v>1919.0976000000001</v>
      </c>
      <c r="H4253" s="3">
        <v>7.84</v>
      </c>
      <c r="I4253" s="3">
        <v>36.847999999999999</v>
      </c>
      <c r="J4253" s="3">
        <v>828.68799999999999</v>
      </c>
      <c r="K4253" s="3">
        <v>1274.9046153846152</v>
      </c>
      <c r="L4253" s="4">
        <v>0.34999999999999992</v>
      </c>
    </row>
    <row r="4254" spans="1:12" x14ac:dyDescent="0.35">
      <c r="A4254" s="1" t="s">
        <v>7166</v>
      </c>
      <c r="B4254" t="s">
        <v>2156</v>
      </c>
      <c r="C4254" t="s">
        <v>13</v>
      </c>
      <c r="D4254" t="s">
        <v>14</v>
      </c>
      <c r="E4254">
        <v>1</v>
      </c>
      <c r="F4254" s="2">
        <v>805</v>
      </c>
      <c r="G4254" s="3">
        <v>1970.5056</v>
      </c>
      <c r="H4254" s="3">
        <v>8.0500000000000007</v>
      </c>
      <c r="I4254" s="3">
        <v>37.835000000000001</v>
      </c>
      <c r="J4254" s="3">
        <v>850.88499999999999</v>
      </c>
      <c r="K4254" s="3">
        <v>1309.0538461538461</v>
      </c>
      <c r="L4254" s="4">
        <v>0.35</v>
      </c>
    </row>
    <row r="4255" spans="1:12" x14ac:dyDescent="0.35">
      <c r="A4255" s="1" t="s">
        <v>7167</v>
      </c>
      <c r="B4255" t="s">
        <v>7168</v>
      </c>
      <c r="C4255" t="s">
        <v>34</v>
      </c>
      <c r="D4255" t="s">
        <v>35</v>
      </c>
      <c r="E4255">
        <v>1</v>
      </c>
      <c r="F4255" s="2">
        <v>48.4</v>
      </c>
      <c r="G4255" s="3">
        <v>119.84</v>
      </c>
      <c r="H4255" s="3">
        <v>0.48399999999999999</v>
      </c>
      <c r="I4255" s="3">
        <v>2.2747999999999999</v>
      </c>
      <c r="J4255" s="3">
        <v>51.158799999999999</v>
      </c>
      <c r="K4255" s="3">
        <v>78.705846153846153</v>
      </c>
      <c r="L4255" s="4">
        <v>0.35</v>
      </c>
    </row>
    <row r="4256" spans="1:12" x14ac:dyDescent="0.35">
      <c r="A4256" s="1" t="s">
        <v>7169</v>
      </c>
      <c r="B4256" t="s">
        <v>7170</v>
      </c>
      <c r="C4256" t="s">
        <v>13</v>
      </c>
      <c r="D4256" t="s">
        <v>14</v>
      </c>
      <c r="E4256">
        <v>1</v>
      </c>
      <c r="F4256" s="2">
        <v>197.4</v>
      </c>
      <c r="G4256" s="3">
        <v>408</v>
      </c>
      <c r="H4256" s="3">
        <v>1.9740000000000002</v>
      </c>
      <c r="I4256" s="3">
        <v>9.2778000000000009</v>
      </c>
      <c r="J4256" s="3">
        <v>208.65180000000001</v>
      </c>
      <c r="K4256" s="3">
        <v>321.00276923076922</v>
      </c>
      <c r="L4256" s="4">
        <v>0.34999999999999992</v>
      </c>
    </row>
    <row r="4257" spans="1:12" x14ac:dyDescent="0.35">
      <c r="A4257" s="1" t="s">
        <v>7171</v>
      </c>
      <c r="B4257" t="s">
        <v>7172</v>
      </c>
      <c r="C4257" t="s">
        <v>13</v>
      </c>
      <c r="D4257" t="s">
        <v>14</v>
      </c>
      <c r="E4257">
        <v>1</v>
      </c>
      <c r="F4257" s="2">
        <v>2806.2</v>
      </c>
      <c r="G4257" s="3">
        <v>5786</v>
      </c>
      <c r="H4257" s="3">
        <v>28.061999999999998</v>
      </c>
      <c r="I4257" s="3">
        <v>131.8914</v>
      </c>
      <c r="J4257" s="3">
        <v>2966.1533999999997</v>
      </c>
      <c r="K4257" s="3">
        <v>4563.3129230769227</v>
      </c>
      <c r="L4257" s="4">
        <v>0.35000000000000003</v>
      </c>
    </row>
    <row r="4258" spans="1:12" x14ac:dyDescent="0.35">
      <c r="A4258" s="1" t="s">
        <v>7173</v>
      </c>
      <c r="B4258" t="s">
        <v>7174</v>
      </c>
      <c r="C4258" t="s">
        <v>1467</v>
      </c>
      <c r="D4258" t="s">
        <v>1468</v>
      </c>
      <c r="E4258">
        <v>1</v>
      </c>
      <c r="F4258" s="2">
        <v>194.76</v>
      </c>
      <c r="G4258" s="3">
        <v>402</v>
      </c>
      <c r="H4258" s="3">
        <v>1.9476</v>
      </c>
      <c r="I4258" s="3">
        <v>9.1537199999999999</v>
      </c>
      <c r="J4258" s="3">
        <v>205.86131999999998</v>
      </c>
      <c r="K4258" s="3">
        <v>316.70972307692301</v>
      </c>
      <c r="L4258" s="4">
        <v>0.34999999999999992</v>
      </c>
    </row>
    <row r="4259" spans="1:12" x14ac:dyDescent="0.35">
      <c r="A4259" s="1" t="s">
        <v>7175</v>
      </c>
      <c r="B4259" t="s">
        <v>7176</v>
      </c>
      <c r="C4259" t="s">
        <v>13</v>
      </c>
      <c r="D4259" t="s">
        <v>14</v>
      </c>
      <c r="E4259">
        <v>1</v>
      </c>
      <c r="F4259" s="2">
        <v>715.68</v>
      </c>
      <c r="G4259" s="3">
        <v>2832.1887999999999</v>
      </c>
      <c r="H4259" s="3">
        <v>7.1567999999999996</v>
      </c>
      <c r="I4259" s="3">
        <v>33.636959999999995</v>
      </c>
      <c r="J4259" s="3">
        <v>756.47375999999997</v>
      </c>
      <c r="K4259" s="3">
        <v>1163.8057846153845</v>
      </c>
      <c r="L4259" s="4">
        <v>0.35</v>
      </c>
    </row>
    <row r="4260" spans="1:12" x14ac:dyDescent="0.35">
      <c r="A4260" s="1" t="s">
        <v>7177</v>
      </c>
      <c r="B4260" t="s">
        <v>7178</v>
      </c>
      <c r="C4260" t="s">
        <v>17</v>
      </c>
      <c r="D4260" t="s">
        <v>18</v>
      </c>
      <c r="E4260">
        <v>1</v>
      </c>
      <c r="F4260" s="2">
        <v>3.75</v>
      </c>
      <c r="G4260" s="3">
        <v>56</v>
      </c>
      <c r="H4260" s="3">
        <v>3.7499999999999999E-2</v>
      </c>
      <c r="I4260" s="3">
        <v>0.17624999999999999</v>
      </c>
      <c r="J4260" s="3">
        <v>3.9637500000000001</v>
      </c>
      <c r="K4260" s="3">
        <v>6.0980769230769232</v>
      </c>
      <c r="L4260" s="4">
        <v>0.35</v>
      </c>
    </row>
    <row r="4261" spans="1:12" x14ac:dyDescent="0.35">
      <c r="A4261" s="1" t="s">
        <v>7179</v>
      </c>
      <c r="B4261" t="s">
        <v>7180</v>
      </c>
      <c r="C4261" t="s">
        <v>17</v>
      </c>
      <c r="D4261" t="s">
        <v>18</v>
      </c>
      <c r="E4261">
        <v>1</v>
      </c>
      <c r="F4261" s="2">
        <v>139.30000000000001</v>
      </c>
      <c r="G4261" s="3">
        <v>340.98399999999998</v>
      </c>
      <c r="H4261" s="3">
        <v>1.3930000000000002</v>
      </c>
      <c r="I4261" s="3">
        <v>6.5471000000000004</v>
      </c>
      <c r="J4261" s="3">
        <v>147.24010000000001</v>
      </c>
      <c r="K4261" s="3">
        <v>226.52323076923079</v>
      </c>
      <c r="L4261" s="4">
        <v>0.35000000000000003</v>
      </c>
    </row>
    <row r="4262" spans="1:12" x14ac:dyDescent="0.35">
      <c r="A4262" s="1" t="s">
        <v>7181</v>
      </c>
      <c r="B4262" t="s">
        <v>7182</v>
      </c>
      <c r="C4262" t="s">
        <v>17</v>
      </c>
      <c r="D4262" t="s">
        <v>18</v>
      </c>
      <c r="E4262">
        <v>1</v>
      </c>
      <c r="F4262" s="2">
        <v>25</v>
      </c>
      <c r="G4262" s="3">
        <v>61.196800000000003</v>
      </c>
      <c r="H4262" s="3">
        <v>0.25</v>
      </c>
      <c r="I4262" s="3">
        <v>1.175</v>
      </c>
      <c r="J4262" s="3">
        <v>26.425000000000001</v>
      </c>
      <c r="K4262" s="3">
        <v>40.653846153846153</v>
      </c>
      <c r="L4262" s="4">
        <v>0.35</v>
      </c>
    </row>
    <row r="4263" spans="1:12" x14ac:dyDescent="0.35">
      <c r="A4263" s="1" t="s">
        <v>7183</v>
      </c>
      <c r="B4263" t="s">
        <v>7184</v>
      </c>
      <c r="C4263" t="s">
        <v>17</v>
      </c>
      <c r="D4263" t="s">
        <v>18</v>
      </c>
      <c r="E4263">
        <v>1</v>
      </c>
      <c r="F4263" s="2">
        <v>118.3</v>
      </c>
      <c r="G4263" s="3">
        <v>289.57600000000002</v>
      </c>
      <c r="H4263" s="3">
        <v>1.1830000000000001</v>
      </c>
      <c r="I4263" s="3">
        <v>5.5601000000000003</v>
      </c>
      <c r="J4263" s="3">
        <v>125.04310000000001</v>
      </c>
      <c r="K4263" s="3">
        <v>192.374</v>
      </c>
      <c r="L4263" s="4">
        <v>0.34999999999999992</v>
      </c>
    </row>
    <row r="4264" spans="1:12" x14ac:dyDescent="0.35">
      <c r="A4264" s="1" t="s">
        <v>7185</v>
      </c>
      <c r="B4264" t="s">
        <v>7186</v>
      </c>
      <c r="C4264" t="s">
        <v>17</v>
      </c>
      <c r="D4264" t="s">
        <v>18</v>
      </c>
      <c r="E4264">
        <v>1</v>
      </c>
      <c r="F4264" s="2">
        <v>133</v>
      </c>
      <c r="G4264" s="3">
        <v>325.5616</v>
      </c>
      <c r="H4264" s="3">
        <v>1.33</v>
      </c>
      <c r="I4264" s="3">
        <v>6.2510000000000003</v>
      </c>
      <c r="J4264" s="3">
        <v>140.58100000000002</v>
      </c>
      <c r="K4264" s="3">
        <v>216.27846153846156</v>
      </c>
      <c r="L4264" s="4">
        <v>0.35</v>
      </c>
    </row>
    <row r="4265" spans="1:12" x14ac:dyDescent="0.35">
      <c r="A4265" s="1" t="s">
        <v>7187</v>
      </c>
      <c r="B4265" t="s">
        <v>4661</v>
      </c>
      <c r="C4265" t="s">
        <v>13</v>
      </c>
      <c r="D4265" t="s">
        <v>14</v>
      </c>
      <c r="E4265">
        <v>1</v>
      </c>
      <c r="F4265" s="2">
        <v>1250.9000000000001</v>
      </c>
      <c r="G4265" s="3">
        <v>3062.0016000000001</v>
      </c>
      <c r="H4265" s="3">
        <v>12.509</v>
      </c>
      <c r="I4265" s="3">
        <v>58.792300000000004</v>
      </c>
      <c r="J4265" s="3">
        <v>1322.2013000000002</v>
      </c>
      <c r="K4265" s="3">
        <v>2034.1558461538464</v>
      </c>
      <c r="L4265" s="4">
        <v>0.35</v>
      </c>
    </row>
    <row r="4266" spans="1:12" x14ac:dyDescent="0.35">
      <c r="A4266" s="1" t="s">
        <v>7188</v>
      </c>
      <c r="B4266" t="s">
        <v>4661</v>
      </c>
      <c r="C4266" t="s">
        <v>13</v>
      </c>
      <c r="D4266" t="s">
        <v>14</v>
      </c>
      <c r="E4266">
        <v>1</v>
      </c>
      <c r="F4266" s="2">
        <v>1112.3</v>
      </c>
      <c r="G4266" s="3">
        <v>2722.7312000000002</v>
      </c>
      <c r="H4266" s="3">
        <v>11.122999999999999</v>
      </c>
      <c r="I4266" s="3">
        <v>52.278099999999995</v>
      </c>
      <c r="J4266" s="3">
        <v>1175.7011</v>
      </c>
      <c r="K4266" s="3">
        <v>1808.7709230769231</v>
      </c>
      <c r="L4266" s="4">
        <v>0.35</v>
      </c>
    </row>
    <row r="4267" spans="1:12" x14ac:dyDescent="0.35">
      <c r="A4267" s="1" t="s">
        <v>7189</v>
      </c>
      <c r="B4267" t="s">
        <v>5989</v>
      </c>
      <c r="C4267" t="s">
        <v>13</v>
      </c>
      <c r="D4267" t="s">
        <v>14</v>
      </c>
      <c r="E4267">
        <v>1</v>
      </c>
      <c r="F4267" s="2">
        <v>6253.1</v>
      </c>
      <c r="G4267" s="3">
        <v>15306.558000000001</v>
      </c>
      <c r="H4267" s="3">
        <v>62.531000000000006</v>
      </c>
      <c r="I4267" s="3">
        <v>293.89570000000003</v>
      </c>
      <c r="J4267" s="3">
        <v>6609.5267000000003</v>
      </c>
      <c r="K4267" s="3">
        <v>10168.502615384616</v>
      </c>
      <c r="L4267" s="4">
        <v>0.35</v>
      </c>
    </row>
    <row r="4268" spans="1:12" x14ac:dyDescent="0.35">
      <c r="A4268" s="1" t="s">
        <v>7190</v>
      </c>
      <c r="B4268" t="s">
        <v>7191</v>
      </c>
      <c r="C4268" t="s">
        <v>13</v>
      </c>
      <c r="D4268" t="s">
        <v>14</v>
      </c>
      <c r="E4268">
        <v>1</v>
      </c>
      <c r="F4268" s="2">
        <v>1736.7</v>
      </c>
      <c r="G4268" s="3">
        <v>4251.1504000000004</v>
      </c>
      <c r="H4268" s="3">
        <v>17.367000000000001</v>
      </c>
      <c r="I4268" s="3">
        <v>81.624899999999997</v>
      </c>
      <c r="J4268" s="3">
        <v>1835.6919</v>
      </c>
      <c r="K4268" s="3">
        <v>2824.1413846153846</v>
      </c>
      <c r="L4268" s="4">
        <v>0.35</v>
      </c>
    </row>
    <row r="4269" spans="1:12" x14ac:dyDescent="0.35">
      <c r="A4269" s="1" t="s">
        <v>7192</v>
      </c>
      <c r="B4269" t="s">
        <v>2141</v>
      </c>
      <c r="C4269" t="s">
        <v>13</v>
      </c>
      <c r="D4269" t="s">
        <v>14</v>
      </c>
      <c r="E4269">
        <v>1</v>
      </c>
      <c r="F4269" s="2">
        <v>2674.7</v>
      </c>
      <c r="G4269" s="3">
        <v>6547.2287999999999</v>
      </c>
      <c r="H4269" s="3">
        <v>26.747</v>
      </c>
      <c r="I4269" s="3">
        <v>125.7109</v>
      </c>
      <c r="J4269" s="3">
        <v>2827.1578999999997</v>
      </c>
      <c r="K4269" s="3">
        <v>4349.4736923076916</v>
      </c>
      <c r="L4269" s="4">
        <v>0.35</v>
      </c>
    </row>
    <row r="4270" spans="1:12" x14ac:dyDescent="0.35">
      <c r="A4270" s="1" t="s">
        <v>7193</v>
      </c>
      <c r="B4270" t="s">
        <v>7194</v>
      </c>
      <c r="C4270" t="s">
        <v>13</v>
      </c>
      <c r="D4270" t="s">
        <v>14</v>
      </c>
      <c r="E4270">
        <v>1</v>
      </c>
      <c r="F4270" s="2">
        <v>763.7</v>
      </c>
      <c r="G4270" s="3">
        <v>1869.4143999999999</v>
      </c>
      <c r="H4270" s="3">
        <v>7.6370000000000005</v>
      </c>
      <c r="I4270" s="3">
        <v>35.893900000000002</v>
      </c>
      <c r="J4270" s="3">
        <v>807.23090000000002</v>
      </c>
      <c r="K4270" s="3">
        <v>1241.8936923076924</v>
      </c>
      <c r="L4270" s="4">
        <v>0.35000000000000003</v>
      </c>
    </row>
    <row r="4271" spans="1:12" x14ac:dyDescent="0.35">
      <c r="A4271" s="1" t="s">
        <v>7195</v>
      </c>
      <c r="B4271" t="s">
        <v>7196</v>
      </c>
      <c r="C4271" t="s">
        <v>17</v>
      </c>
      <c r="D4271" t="s">
        <v>18</v>
      </c>
      <c r="E4271">
        <v>1</v>
      </c>
      <c r="F4271" s="2">
        <v>5995</v>
      </c>
      <c r="G4271" s="3">
        <v>14674.766</v>
      </c>
      <c r="H4271" s="3">
        <v>59.95</v>
      </c>
      <c r="I4271" s="3">
        <v>281.76499999999999</v>
      </c>
      <c r="J4271" s="3">
        <v>6336.7150000000001</v>
      </c>
      <c r="K4271" s="3">
        <v>9748.7923076923071</v>
      </c>
      <c r="L4271" s="4">
        <v>0.34999999999999992</v>
      </c>
    </row>
    <row r="4272" spans="1:12" x14ac:dyDescent="0.35">
      <c r="A4272" s="1" t="s">
        <v>7197</v>
      </c>
      <c r="B4272" t="s">
        <v>7198</v>
      </c>
      <c r="C4272" t="s">
        <v>17</v>
      </c>
      <c r="D4272" t="s">
        <v>18</v>
      </c>
      <c r="E4272">
        <v>1</v>
      </c>
      <c r="F4272" s="2">
        <v>1354.32</v>
      </c>
      <c r="G4272" s="3">
        <v>3315.1552000000001</v>
      </c>
      <c r="H4272" s="3">
        <v>13.543199999999999</v>
      </c>
      <c r="I4272" s="3">
        <v>63.653039999999997</v>
      </c>
      <c r="J4272" s="3">
        <v>1431.5162399999999</v>
      </c>
      <c r="K4272" s="3">
        <v>2202.3326769230766</v>
      </c>
      <c r="L4272" s="4">
        <v>0.34999999999999992</v>
      </c>
    </row>
    <row r="4273" spans="1:12" x14ac:dyDescent="0.35">
      <c r="A4273" s="1" t="s">
        <v>7199</v>
      </c>
      <c r="B4273" t="s">
        <v>7200</v>
      </c>
      <c r="C4273" t="s">
        <v>363</v>
      </c>
      <c r="D4273" t="s">
        <v>364</v>
      </c>
      <c r="E4273">
        <v>1</v>
      </c>
      <c r="F4273" s="2">
        <v>32.78</v>
      </c>
      <c r="G4273" s="3">
        <v>68</v>
      </c>
      <c r="H4273" s="3">
        <v>0.32780000000000004</v>
      </c>
      <c r="I4273" s="3">
        <v>1.5406600000000001</v>
      </c>
      <c r="J4273" s="3">
        <v>34.648460000000007</v>
      </c>
      <c r="K4273" s="3">
        <v>53.305323076923088</v>
      </c>
      <c r="L4273" s="4">
        <v>0.35</v>
      </c>
    </row>
    <row r="4274" spans="1:12" x14ac:dyDescent="0.35">
      <c r="A4274" s="1" t="s">
        <v>7201</v>
      </c>
      <c r="B4274" t="s">
        <v>7202</v>
      </c>
      <c r="C4274" t="s">
        <v>13</v>
      </c>
      <c r="D4274" t="s">
        <v>14</v>
      </c>
      <c r="E4274">
        <v>1</v>
      </c>
      <c r="F4274" s="2">
        <v>312.89999999999998</v>
      </c>
      <c r="G4274" s="3">
        <v>765.92319999999995</v>
      </c>
      <c r="H4274" s="3">
        <v>3.129</v>
      </c>
      <c r="I4274" s="3">
        <v>14.706299999999999</v>
      </c>
      <c r="J4274" s="3">
        <v>330.7353</v>
      </c>
      <c r="K4274" s="3">
        <v>508.82353846153842</v>
      </c>
      <c r="L4274" s="4">
        <v>0.35</v>
      </c>
    </row>
    <row r="4275" spans="1:12" x14ac:dyDescent="0.35">
      <c r="A4275" s="1" t="s">
        <v>7203</v>
      </c>
      <c r="B4275" t="s">
        <v>5997</v>
      </c>
      <c r="C4275" t="s">
        <v>13</v>
      </c>
      <c r="D4275" t="s">
        <v>14</v>
      </c>
      <c r="E4275">
        <v>1</v>
      </c>
      <c r="F4275" s="2">
        <v>3788.13</v>
      </c>
      <c r="G4275" s="3">
        <v>7811</v>
      </c>
      <c r="H4275" s="3">
        <v>37.881300000000003</v>
      </c>
      <c r="I4275" s="3">
        <v>178.04211000000001</v>
      </c>
      <c r="J4275" s="3">
        <v>4004.05341</v>
      </c>
      <c r="K4275" s="3">
        <v>6160.0821692307691</v>
      </c>
      <c r="L4275" s="4">
        <v>0.35</v>
      </c>
    </row>
    <row r="4276" spans="1:12" x14ac:dyDescent="0.35">
      <c r="A4276" s="1" t="s">
        <v>7204</v>
      </c>
      <c r="B4276" t="s">
        <v>5997</v>
      </c>
      <c r="C4276" t="s">
        <v>13</v>
      </c>
      <c r="D4276" t="s">
        <v>14</v>
      </c>
      <c r="E4276">
        <v>1</v>
      </c>
      <c r="F4276" s="2">
        <v>375</v>
      </c>
      <c r="G4276" s="3">
        <v>774</v>
      </c>
      <c r="H4276" s="3">
        <v>3.75</v>
      </c>
      <c r="I4276" s="3">
        <v>17.625</v>
      </c>
      <c r="J4276" s="3">
        <v>396.375</v>
      </c>
      <c r="K4276" s="3">
        <v>609.80769230769226</v>
      </c>
      <c r="L4276" s="4">
        <v>0.35</v>
      </c>
    </row>
    <row r="4277" spans="1:12" x14ac:dyDescent="0.35">
      <c r="A4277" s="1" t="s">
        <v>7205</v>
      </c>
      <c r="B4277" t="s">
        <v>7206</v>
      </c>
      <c r="C4277" t="s">
        <v>26</v>
      </c>
      <c r="D4277" t="s">
        <v>27</v>
      </c>
      <c r="E4277">
        <v>1</v>
      </c>
      <c r="F4277" s="2">
        <v>59.68</v>
      </c>
      <c r="G4277" s="3">
        <v>138.88</v>
      </c>
      <c r="H4277" s="3">
        <v>0.5968</v>
      </c>
      <c r="I4277" s="3">
        <v>2.8049599999999999</v>
      </c>
      <c r="J4277" s="3">
        <v>63.081760000000003</v>
      </c>
      <c r="K4277" s="3">
        <v>97.048861538461537</v>
      </c>
      <c r="L4277" s="4">
        <v>0.35</v>
      </c>
    </row>
    <row r="4278" spans="1:12" x14ac:dyDescent="0.35">
      <c r="A4278" s="1" t="s">
        <v>7207</v>
      </c>
      <c r="B4278" t="s">
        <v>7208</v>
      </c>
      <c r="C4278" t="s">
        <v>26</v>
      </c>
      <c r="D4278" t="s">
        <v>27</v>
      </c>
      <c r="E4278">
        <v>1</v>
      </c>
      <c r="F4278" s="2">
        <v>179.66</v>
      </c>
      <c r="G4278" s="3">
        <v>415.52</v>
      </c>
      <c r="H4278" s="3">
        <v>1.7966</v>
      </c>
      <c r="I4278" s="3">
        <v>8.4440200000000001</v>
      </c>
      <c r="J4278" s="3">
        <v>189.90062</v>
      </c>
      <c r="K4278" s="3">
        <v>292.15480000000002</v>
      </c>
      <c r="L4278" s="4">
        <v>0.35000000000000003</v>
      </c>
    </row>
    <row r="4279" spans="1:12" x14ac:dyDescent="0.35">
      <c r="A4279" s="1" t="s">
        <v>7209</v>
      </c>
      <c r="B4279" t="s">
        <v>7210</v>
      </c>
      <c r="C4279" t="s">
        <v>34</v>
      </c>
      <c r="D4279" t="s">
        <v>35</v>
      </c>
      <c r="E4279">
        <v>1</v>
      </c>
      <c r="F4279" s="2">
        <v>89.87</v>
      </c>
      <c r="G4279" s="3">
        <v>234.08</v>
      </c>
      <c r="H4279" s="3">
        <v>0.89870000000000005</v>
      </c>
      <c r="I4279" s="3">
        <v>4.2238899999999999</v>
      </c>
      <c r="J4279" s="3">
        <v>94.992590000000007</v>
      </c>
      <c r="K4279" s="3">
        <v>146.14244615384615</v>
      </c>
      <c r="L4279" s="4">
        <v>0.34999999999999992</v>
      </c>
    </row>
    <row r="4280" spans="1:12" x14ac:dyDescent="0.35">
      <c r="A4280" s="1" t="s">
        <v>7211</v>
      </c>
      <c r="B4280" t="s">
        <v>7212</v>
      </c>
      <c r="C4280" t="s">
        <v>34</v>
      </c>
      <c r="D4280" t="s">
        <v>35</v>
      </c>
      <c r="E4280">
        <v>1</v>
      </c>
      <c r="F4280" s="2">
        <v>107.07</v>
      </c>
      <c r="G4280" s="3">
        <v>278.88</v>
      </c>
      <c r="H4280" s="3">
        <v>1.0707</v>
      </c>
      <c r="I4280" s="3">
        <v>5.0322899999999997</v>
      </c>
      <c r="J4280" s="3">
        <v>113.17299</v>
      </c>
      <c r="K4280" s="3">
        <v>174.11229230769229</v>
      </c>
      <c r="L4280" s="4">
        <v>0.34999999999999992</v>
      </c>
    </row>
    <row r="4281" spans="1:12" x14ac:dyDescent="0.35">
      <c r="A4281" s="1" t="s">
        <v>7213</v>
      </c>
      <c r="B4281" t="s">
        <v>7214</v>
      </c>
      <c r="C4281" t="s">
        <v>21</v>
      </c>
      <c r="D4281" t="s">
        <v>22</v>
      </c>
      <c r="E4281">
        <v>1</v>
      </c>
      <c r="F4281" s="2">
        <v>117.46</v>
      </c>
      <c r="G4281" s="3">
        <v>259.60000000000002</v>
      </c>
      <c r="H4281" s="3">
        <v>1.1745999999999999</v>
      </c>
      <c r="I4281" s="3">
        <v>5.5206200000000001</v>
      </c>
      <c r="J4281" s="3">
        <v>124.15521999999999</v>
      </c>
      <c r="K4281" s="3">
        <v>191.00803076923074</v>
      </c>
      <c r="L4281" s="4">
        <v>0.35</v>
      </c>
    </row>
    <row r="4282" spans="1:12" x14ac:dyDescent="0.35">
      <c r="A4282" s="1" t="s">
        <v>7215</v>
      </c>
      <c r="B4282" t="s">
        <v>7216</v>
      </c>
      <c r="C4282" t="s">
        <v>13</v>
      </c>
      <c r="D4282" t="s">
        <v>14</v>
      </c>
      <c r="E4282">
        <v>1</v>
      </c>
      <c r="F4282" s="2">
        <v>44.1</v>
      </c>
      <c r="G4282" s="3">
        <v>91</v>
      </c>
      <c r="H4282" s="3">
        <v>0.441</v>
      </c>
      <c r="I4282" s="3">
        <v>2.0727000000000002</v>
      </c>
      <c r="J4282" s="3">
        <v>46.613700000000001</v>
      </c>
      <c r="K4282" s="3">
        <v>71.713384615384612</v>
      </c>
      <c r="L4282" s="4">
        <v>0.35</v>
      </c>
    </row>
    <row r="4283" spans="1:12" x14ac:dyDescent="0.35">
      <c r="A4283" s="1" t="s">
        <v>7217</v>
      </c>
      <c r="B4283" t="s">
        <v>7218</v>
      </c>
      <c r="C4283" t="s">
        <v>21</v>
      </c>
      <c r="D4283" t="s">
        <v>22</v>
      </c>
      <c r="E4283">
        <v>1</v>
      </c>
      <c r="F4283" s="2">
        <v>25.87</v>
      </c>
      <c r="G4283" s="3">
        <v>59.85</v>
      </c>
      <c r="H4283" s="3">
        <v>0.25870000000000004</v>
      </c>
      <c r="I4283" s="3">
        <v>1.2158900000000001</v>
      </c>
      <c r="J4283" s="3">
        <v>27.344590000000004</v>
      </c>
      <c r="K4283" s="3">
        <v>42.068600000000004</v>
      </c>
      <c r="L4283" s="4">
        <v>0.35</v>
      </c>
    </row>
    <row r="4284" spans="1:12" x14ac:dyDescent="0.35">
      <c r="A4284" s="1" t="s">
        <v>7219</v>
      </c>
      <c r="B4284" t="s">
        <v>7220</v>
      </c>
      <c r="C4284" t="s">
        <v>34</v>
      </c>
      <c r="D4284" t="s">
        <v>35</v>
      </c>
      <c r="E4284">
        <v>1</v>
      </c>
      <c r="F4284" s="2">
        <v>3.71</v>
      </c>
      <c r="G4284" s="3">
        <v>17.809999999999999</v>
      </c>
      <c r="H4284" s="3">
        <v>3.7100000000000001E-2</v>
      </c>
      <c r="I4284" s="3">
        <v>0.17437</v>
      </c>
      <c r="J4284" s="3">
        <v>3.9214700000000002</v>
      </c>
      <c r="K4284" s="3">
        <v>6.033030769230769</v>
      </c>
      <c r="L4284" s="4">
        <v>0.34999999999999992</v>
      </c>
    </row>
    <row r="4285" spans="1:12" x14ac:dyDescent="0.35">
      <c r="A4285" s="1" t="s">
        <v>7221</v>
      </c>
      <c r="B4285" t="s">
        <v>7222</v>
      </c>
      <c r="C4285" t="s">
        <v>26</v>
      </c>
      <c r="D4285" t="s">
        <v>27</v>
      </c>
      <c r="E4285">
        <v>1</v>
      </c>
      <c r="F4285" s="2">
        <v>355.05</v>
      </c>
      <c r="G4285" s="3">
        <v>820.96</v>
      </c>
      <c r="H4285" s="3">
        <v>3.5505</v>
      </c>
      <c r="I4285" s="3">
        <v>16.687350000000002</v>
      </c>
      <c r="J4285" s="3">
        <v>375.28784999999999</v>
      </c>
      <c r="K4285" s="3">
        <v>577.36592307692308</v>
      </c>
      <c r="L4285" s="4">
        <v>0.35000000000000003</v>
      </c>
    </row>
    <row r="4286" spans="1:12" x14ac:dyDescent="0.35">
      <c r="A4286" s="1" t="s">
        <v>7223</v>
      </c>
      <c r="B4286" t="s">
        <v>7224</v>
      </c>
      <c r="C4286" t="s">
        <v>1441</v>
      </c>
      <c r="D4286" t="s">
        <v>1442</v>
      </c>
      <c r="E4286">
        <v>1</v>
      </c>
      <c r="F4286" s="2">
        <v>2.25</v>
      </c>
      <c r="G4286" s="3">
        <v>5.5103999999999997</v>
      </c>
      <c r="H4286" s="3">
        <v>2.2499999999999999E-2</v>
      </c>
      <c r="I4286" s="3">
        <v>0.10575</v>
      </c>
      <c r="J4286" s="3">
        <v>2.37825</v>
      </c>
      <c r="K4286" s="3">
        <v>3.6588461538461536</v>
      </c>
      <c r="L4286" s="4">
        <v>0.35</v>
      </c>
    </row>
    <row r="4287" spans="1:12" x14ac:dyDescent="0.35">
      <c r="A4287" s="1" t="s">
        <v>7225</v>
      </c>
      <c r="B4287" t="s">
        <v>7225</v>
      </c>
      <c r="C4287" t="s">
        <v>363</v>
      </c>
      <c r="D4287" t="s">
        <v>364</v>
      </c>
      <c r="E4287">
        <v>1</v>
      </c>
      <c r="F4287" s="2">
        <v>427.5</v>
      </c>
      <c r="G4287" s="3">
        <v>947</v>
      </c>
      <c r="H4287" s="3">
        <v>4.2750000000000004</v>
      </c>
      <c r="I4287" s="3">
        <v>20.092500000000001</v>
      </c>
      <c r="J4287" s="3">
        <v>451.86749999999995</v>
      </c>
      <c r="K4287" s="3">
        <v>695.1807692307691</v>
      </c>
      <c r="L4287" s="4">
        <v>0.35</v>
      </c>
    </row>
    <row r="4288" spans="1:12" x14ac:dyDescent="0.35">
      <c r="A4288" s="1" t="s">
        <v>7226</v>
      </c>
      <c r="B4288" t="s">
        <v>7227</v>
      </c>
      <c r="C4288" t="s">
        <v>17</v>
      </c>
      <c r="D4288" t="s">
        <v>18</v>
      </c>
      <c r="E4288">
        <v>1</v>
      </c>
      <c r="F4288" s="2">
        <v>345</v>
      </c>
      <c r="G4288" s="3">
        <v>844.50239999999997</v>
      </c>
      <c r="H4288" s="3">
        <v>3.45</v>
      </c>
      <c r="I4288" s="3">
        <v>16.215</v>
      </c>
      <c r="J4288" s="3">
        <v>364.66499999999996</v>
      </c>
      <c r="K4288" s="3">
        <v>561.02307692307681</v>
      </c>
      <c r="L4288" s="4">
        <v>0.34999999999999992</v>
      </c>
    </row>
    <row r="4289" spans="1:12" x14ac:dyDescent="0.35">
      <c r="A4289" s="1" t="s">
        <v>7228</v>
      </c>
      <c r="B4289" t="s">
        <v>7229</v>
      </c>
      <c r="C4289" t="s">
        <v>17</v>
      </c>
      <c r="D4289" t="s">
        <v>18</v>
      </c>
      <c r="E4289">
        <v>1</v>
      </c>
      <c r="F4289" s="2">
        <v>6.3</v>
      </c>
      <c r="G4289" s="3">
        <v>15.4224</v>
      </c>
      <c r="H4289" s="3">
        <v>6.3E-2</v>
      </c>
      <c r="I4289" s="3">
        <v>0.29609999999999997</v>
      </c>
      <c r="J4289" s="3">
        <v>6.6590999999999996</v>
      </c>
      <c r="K4289" s="3">
        <v>10.244769230769229</v>
      </c>
      <c r="L4289" s="4">
        <v>0.34999999999999992</v>
      </c>
    </row>
    <row r="4290" spans="1:12" x14ac:dyDescent="0.35">
      <c r="A4290" s="1" t="s">
        <v>7230</v>
      </c>
      <c r="B4290" t="s">
        <v>7231</v>
      </c>
      <c r="C4290" t="s">
        <v>17</v>
      </c>
      <c r="D4290" t="s">
        <v>18</v>
      </c>
      <c r="E4290">
        <v>1</v>
      </c>
      <c r="F4290" s="2">
        <v>6.3</v>
      </c>
      <c r="G4290" s="3">
        <v>15.4224</v>
      </c>
      <c r="H4290" s="3">
        <v>6.3E-2</v>
      </c>
      <c r="I4290" s="3">
        <v>0.29609999999999997</v>
      </c>
      <c r="J4290" s="3">
        <v>6.6590999999999996</v>
      </c>
      <c r="K4290" s="3">
        <v>10.244769230769229</v>
      </c>
      <c r="L4290" s="4">
        <v>0.34999999999999992</v>
      </c>
    </row>
    <row r="4291" spans="1:12" x14ac:dyDescent="0.35">
      <c r="A4291" s="1" t="s">
        <v>7232</v>
      </c>
      <c r="B4291" t="s">
        <v>7233</v>
      </c>
      <c r="C4291" t="s">
        <v>1467</v>
      </c>
      <c r="D4291" t="s">
        <v>1468</v>
      </c>
      <c r="E4291">
        <v>1</v>
      </c>
      <c r="F4291" s="2">
        <v>54.82</v>
      </c>
      <c r="G4291" s="3">
        <v>216.94399999999999</v>
      </c>
      <c r="H4291" s="3">
        <v>0.54820000000000002</v>
      </c>
      <c r="I4291" s="3">
        <v>2.5765400000000001</v>
      </c>
      <c r="J4291" s="3">
        <v>57.944740000000003</v>
      </c>
      <c r="K4291" s="3">
        <v>89.145753846153852</v>
      </c>
      <c r="L4291" s="4">
        <v>0.35000000000000003</v>
      </c>
    </row>
    <row r="4292" spans="1:12" x14ac:dyDescent="0.35">
      <c r="A4292" s="1" t="s">
        <v>7234</v>
      </c>
      <c r="B4292" t="s">
        <v>7235</v>
      </c>
      <c r="C4292" t="s">
        <v>17</v>
      </c>
      <c r="D4292" t="s">
        <v>18</v>
      </c>
      <c r="E4292">
        <v>1</v>
      </c>
      <c r="F4292" s="2">
        <v>36</v>
      </c>
      <c r="G4292" s="3">
        <v>142.46</v>
      </c>
      <c r="H4292" s="3">
        <v>0.36</v>
      </c>
      <c r="I4292" s="3">
        <v>1.6919999999999999</v>
      </c>
      <c r="J4292" s="3">
        <v>38.052</v>
      </c>
      <c r="K4292" s="3">
        <v>58.541538461538458</v>
      </c>
      <c r="L4292" s="4">
        <v>0.35</v>
      </c>
    </row>
    <row r="4293" spans="1:12" x14ac:dyDescent="0.35">
      <c r="A4293" s="1" t="s">
        <v>7236</v>
      </c>
      <c r="B4293" t="s">
        <v>7237</v>
      </c>
      <c r="C4293" t="s">
        <v>13</v>
      </c>
      <c r="D4293" t="s">
        <v>14</v>
      </c>
      <c r="E4293">
        <v>1</v>
      </c>
      <c r="F4293" s="2">
        <v>214.2</v>
      </c>
      <c r="G4293" s="3">
        <v>409.52800000000002</v>
      </c>
      <c r="H4293" s="3">
        <v>2.1419999999999999</v>
      </c>
      <c r="I4293" s="3">
        <v>10.067399999999999</v>
      </c>
      <c r="J4293" s="3">
        <v>226.40939999999998</v>
      </c>
      <c r="K4293" s="3">
        <v>348.32215384615381</v>
      </c>
      <c r="L4293" s="4">
        <v>0.35</v>
      </c>
    </row>
    <row r="4294" spans="1:12" x14ac:dyDescent="0.35">
      <c r="A4294" s="1" t="s">
        <v>7238</v>
      </c>
      <c r="B4294" t="s">
        <v>7239</v>
      </c>
      <c r="C4294" t="s">
        <v>34</v>
      </c>
      <c r="D4294" t="s">
        <v>35</v>
      </c>
      <c r="E4294">
        <v>1</v>
      </c>
      <c r="F4294" s="2">
        <v>1495</v>
      </c>
      <c r="G4294" s="3">
        <v>3659.5104000000001</v>
      </c>
      <c r="H4294" s="3">
        <v>14.950000000000001</v>
      </c>
      <c r="I4294" s="3">
        <v>70.265000000000001</v>
      </c>
      <c r="J4294" s="3">
        <v>1580.2150000000001</v>
      </c>
      <c r="K4294" s="3">
        <v>2431.1000000000004</v>
      </c>
      <c r="L4294" s="4">
        <v>0.35000000000000003</v>
      </c>
    </row>
    <row r="4295" spans="1:12" x14ac:dyDescent="0.35">
      <c r="A4295" s="1" t="s">
        <v>7240</v>
      </c>
      <c r="B4295" t="s">
        <v>7241</v>
      </c>
      <c r="C4295" t="s">
        <v>13</v>
      </c>
      <c r="D4295" t="s">
        <v>14</v>
      </c>
      <c r="E4295">
        <v>1</v>
      </c>
      <c r="F4295" s="2">
        <v>182.7</v>
      </c>
      <c r="G4295" s="3">
        <v>377</v>
      </c>
      <c r="H4295" s="3">
        <v>1.827</v>
      </c>
      <c r="I4295" s="3">
        <v>8.5869</v>
      </c>
      <c r="J4295" s="3">
        <v>193.1139</v>
      </c>
      <c r="K4295" s="3">
        <v>297.09830769230769</v>
      </c>
      <c r="L4295" s="4">
        <v>0.35</v>
      </c>
    </row>
    <row r="4296" spans="1:12" x14ac:dyDescent="0.35">
      <c r="A4296" s="1" t="s">
        <v>7242</v>
      </c>
      <c r="B4296" t="s">
        <v>7243</v>
      </c>
      <c r="C4296" t="s">
        <v>17</v>
      </c>
      <c r="D4296" t="s">
        <v>18</v>
      </c>
      <c r="E4296">
        <v>1</v>
      </c>
      <c r="F4296" s="2">
        <v>6.6</v>
      </c>
      <c r="G4296" s="3">
        <v>16.150400000000001</v>
      </c>
      <c r="H4296" s="3">
        <v>6.6000000000000003E-2</v>
      </c>
      <c r="I4296" s="3">
        <v>0.31019999999999998</v>
      </c>
      <c r="J4296" s="3">
        <v>6.9761999999999995</v>
      </c>
      <c r="K4296" s="3">
        <v>10.732615384615384</v>
      </c>
      <c r="L4296" s="4">
        <v>0.35000000000000003</v>
      </c>
    </row>
    <row r="4297" spans="1:12" x14ac:dyDescent="0.35">
      <c r="A4297" s="1" t="s">
        <v>7244</v>
      </c>
      <c r="B4297" t="s">
        <v>7245</v>
      </c>
      <c r="C4297" t="s">
        <v>17</v>
      </c>
      <c r="D4297" t="s">
        <v>18</v>
      </c>
      <c r="E4297">
        <v>1</v>
      </c>
      <c r="F4297" s="2">
        <v>83</v>
      </c>
      <c r="G4297" s="3">
        <v>203.16800000000001</v>
      </c>
      <c r="H4297" s="3">
        <v>0.83000000000000007</v>
      </c>
      <c r="I4297" s="3">
        <v>3.9009999999999998</v>
      </c>
      <c r="J4297" s="3">
        <v>87.730999999999995</v>
      </c>
      <c r="K4297" s="3">
        <v>134.97076923076921</v>
      </c>
      <c r="L4297" s="4">
        <v>0.34999999999999992</v>
      </c>
    </row>
    <row r="4298" spans="1:12" x14ac:dyDescent="0.35">
      <c r="A4298" s="1" t="s">
        <v>7246</v>
      </c>
      <c r="B4298" t="s">
        <v>7247</v>
      </c>
      <c r="C4298" t="s">
        <v>17</v>
      </c>
      <c r="D4298" t="s">
        <v>18</v>
      </c>
      <c r="E4298">
        <v>1</v>
      </c>
      <c r="F4298" s="2">
        <v>975</v>
      </c>
      <c r="G4298" s="3">
        <v>2386.6415999999999</v>
      </c>
      <c r="H4298" s="3">
        <v>9.75</v>
      </c>
      <c r="I4298" s="3">
        <v>45.825000000000003</v>
      </c>
      <c r="J4298" s="3">
        <v>1030.575</v>
      </c>
      <c r="K4298" s="3">
        <v>1585.5</v>
      </c>
      <c r="L4298" s="4">
        <v>0.35</v>
      </c>
    </row>
    <row r="4299" spans="1:12" x14ac:dyDescent="0.35">
      <c r="A4299" s="1" t="s">
        <v>7248</v>
      </c>
      <c r="B4299" t="s">
        <v>7249</v>
      </c>
      <c r="C4299" t="s">
        <v>17</v>
      </c>
      <c r="D4299" t="s">
        <v>18</v>
      </c>
      <c r="E4299">
        <v>1</v>
      </c>
      <c r="F4299" s="2">
        <v>19.96</v>
      </c>
      <c r="G4299" s="3">
        <v>48.854399999999998</v>
      </c>
      <c r="H4299" s="3">
        <v>0.1996</v>
      </c>
      <c r="I4299" s="3">
        <v>0.93812000000000006</v>
      </c>
      <c r="J4299" s="3">
        <v>21.097720000000002</v>
      </c>
      <c r="K4299" s="3">
        <v>32.458030769230774</v>
      </c>
      <c r="L4299" s="4">
        <v>0.35000000000000003</v>
      </c>
    </row>
    <row r="4300" spans="1:12" x14ac:dyDescent="0.35">
      <c r="A4300" s="1" t="s">
        <v>7250</v>
      </c>
      <c r="B4300" t="s">
        <v>7251</v>
      </c>
      <c r="C4300" t="s">
        <v>17</v>
      </c>
      <c r="D4300" t="s">
        <v>18</v>
      </c>
      <c r="E4300">
        <v>1</v>
      </c>
      <c r="F4300" s="2">
        <v>19.96</v>
      </c>
      <c r="G4300" s="3">
        <v>48.854399999999998</v>
      </c>
      <c r="H4300" s="3">
        <v>0.1996</v>
      </c>
      <c r="I4300" s="3">
        <v>0.93812000000000006</v>
      </c>
      <c r="J4300" s="3">
        <v>21.097720000000002</v>
      </c>
      <c r="K4300" s="3">
        <v>32.458030769230774</v>
      </c>
      <c r="L4300" s="4">
        <v>0.35000000000000003</v>
      </c>
    </row>
    <row r="4301" spans="1:12" x14ac:dyDescent="0.35">
      <c r="A4301" s="1" t="s">
        <v>7252</v>
      </c>
      <c r="B4301" t="s">
        <v>7253</v>
      </c>
      <c r="C4301" t="s">
        <v>17</v>
      </c>
      <c r="D4301" t="s">
        <v>18</v>
      </c>
      <c r="E4301">
        <v>1</v>
      </c>
      <c r="F4301" s="2">
        <v>4</v>
      </c>
      <c r="G4301" s="3">
        <v>8.74</v>
      </c>
      <c r="H4301" s="3">
        <v>0.04</v>
      </c>
      <c r="I4301" s="3">
        <v>0.188</v>
      </c>
      <c r="J4301" s="3">
        <v>4.2279999999999998</v>
      </c>
      <c r="K4301" s="3">
        <v>6.5046153846153842</v>
      </c>
      <c r="L4301" s="4">
        <v>0.35</v>
      </c>
    </row>
    <row r="4302" spans="1:12" x14ac:dyDescent="0.35">
      <c r="A4302" s="1" t="s">
        <v>7254</v>
      </c>
      <c r="B4302" t="s">
        <v>7255</v>
      </c>
      <c r="C4302" t="s">
        <v>17</v>
      </c>
      <c r="D4302" t="s">
        <v>18</v>
      </c>
      <c r="E4302">
        <v>1</v>
      </c>
      <c r="F4302" s="2">
        <v>3</v>
      </c>
      <c r="G4302" s="3">
        <v>6.56</v>
      </c>
      <c r="H4302" s="3">
        <v>0.03</v>
      </c>
      <c r="I4302" s="3">
        <v>0.14100000000000001</v>
      </c>
      <c r="J4302" s="3">
        <v>3.1709999999999998</v>
      </c>
      <c r="K4302" s="3">
        <v>4.8784615384615382</v>
      </c>
      <c r="L4302" s="4">
        <v>0.35</v>
      </c>
    </row>
    <row r="4303" spans="1:12" x14ac:dyDescent="0.35">
      <c r="A4303" s="1" t="s">
        <v>7256</v>
      </c>
      <c r="B4303" t="s">
        <v>7257</v>
      </c>
      <c r="C4303" t="s">
        <v>17</v>
      </c>
      <c r="D4303" t="s">
        <v>18</v>
      </c>
      <c r="E4303">
        <v>1</v>
      </c>
      <c r="F4303" s="2">
        <v>75</v>
      </c>
      <c r="G4303" s="3">
        <v>183.59039999999999</v>
      </c>
      <c r="H4303" s="3">
        <v>0.75</v>
      </c>
      <c r="I4303" s="3">
        <v>3.5249999999999999</v>
      </c>
      <c r="J4303" s="3">
        <v>79.275000000000006</v>
      </c>
      <c r="K4303" s="3">
        <v>121.96153846153847</v>
      </c>
      <c r="L4303" s="4">
        <v>0.35</v>
      </c>
    </row>
    <row r="4304" spans="1:12" x14ac:dyDescent="0.35">
      <c r="A4304" s="1" t="s">
        <v>7258</v>
      </c>
      <c r="B4304" t="s">
        <v>7259</v>
      </c>
      <c r="C4304" t="s">
        <v>17</v>
      </c>
      <c r="D4304" t="s">
        <v>18</v>
      </c>
      <c r="E4304">
        <v>1</v>
      </c>
      <c r="F4304" s="2">
        <v>65</v>
      </c>
      <c r="G4304" s="3">
        <v>159.10720000000001</v>
      </c>
      <c r="H4304" s="3">
        <v>0.65</v>
      </c>
      <c r="I4304" s="3">
        <v>3.0550000000000002</v>
      </c>
      <c r="J4304" s="3">
        <v>68.705000000000013</v>
      </c>
      <c r="K4304" s="3">
        <v>105.70000000000002</v>
      </c>
      <c r="L4304" s="4">
        <v>0.35</v>
      </c>
    </row>
    <row r="4305" spans="1:12" x14ac:dyDescent="0.35">
      <c r="A4305" s="1" t="s">
        <v>7260</v>
      </c>
      <c r="B4305" t="s">
        <v>5956</v>
      </c>
      <c r="C4305" t="s">
        <v>17</v>
      </c>
      <c r="D4305" t="s">
        <v>18</v>
      </c>
      <c r="E4305">
        <v>1</v>
      </c>
      <c r="F4305" s="2">
        <v>200</v>
      </c>
      <c r="G4305" s="3">
        <v>489.56319999999999</v>
      </c>
      <c r="H4305" s="3">
        <v>2</v>
      </c>
      <c r="I4305" s="3">
        <v>9.4</v>
      </c>
      <c r="J4305" s="3">
        <v>211.4</v>
      </c>
      <c r="K4305" s="3">
        <v>325.23076923076923</v>
      </c>
      <c r="L4305" s="4">
        <v>0.35</v>
      </c>
    </row>
    <row r="4306" spans="1:12" x14ac:dyDescent="0.35">
      <c r="A4306" s="1" t="s">
        <v>7261</v>
      </c>
      <c r="B4306" t="s">
        <v>7262</v>
      </c>
      <c r="C4306" t="s">
        <v>17</v>
      </c>
      <c r="D4306" t="s">
        <v>18</v>
      </c>
      <c r="E4306">
        <v>1</v>
      </c>
      <c r="F4306" s="2">
        <v>100</v>
      </c>
      <c r="G4306" s="3">
        <v>244.78720000000001</v>
      </c>
      <c r="H4306" s="3">
        <v>1</v>
      </c>
      <c r="I4306" s="3">
        <v>4.7</v>
      </c>
      <c r="J4306" s="3">
        <v>105.7</v>
      </c>
      <c r="K4306" s="3">
        <v>162.61538461538461</v>
      </c>
      <c r="L4306" s="4">
        <v>0.35</v>
      </c>
    </row>
    <row r="4307" spans="1:12" x14ac:dyDescent="0.35">
      <c r="A4307" s="1" t="s">
        <v>7263</v>
      </c>
      <c r="B4307" t="s">
        <v>3519</v>
      </c>
      <c r="C4307" t="s">
        <v>13</v>
      </c>
      <c r="D4307" t="s">
        <v>14</v>
      </c>
      <c r="E4307">
        <v>1</v>
      </c>
      <c r="F4307" s="2">
        <v>133</v>
      </c>
      <c r="G4307" s="3">
        <v>325.5616</v>
      </c>
      <c r="H4307" s="3">
        <v>1.33</v>
      </c>
      <c r="I4307" s="3">
        <v>6.2510000000000003</v>
      </c>
      <c r="J4307" s="3">
        <v>140.58100000000002</v>
      </c>
      <c r="K4307" s="3">
        <v>216.27846153846156</v>
      </c>
      <c r="L4307" s="4">
        <v>0.35</v>
      </c>
    </row>
    <row r="4308" spans="1:12" x14ac:dyDescent="0.35">
      <c r="A4308" s="1" t="s">
        <v>7264</v>
      </c>
      <c r="B4308" t="s">
        <v>7265</v>
      </c>
      <c r="C4308" t="s">
        <v>13</v>
      </c>
      <c r="D4308" t="s">
        <v>14</v>
      </c>
      <c r="E4308">
        <v>1</v>
      </c>
      <c r="F4308" s="2">
        <v>217</v>
      </c>
      <c r="G4308" s="3">
        <v>531.18240000000003</v>
      </c>
      <c r="H4308" s="3">
        <v>2.17</v>
      </c>
      <c r="I4308" s="3">
        <v>10.199</v>
      </c>
      <c r="J4308" s="3">
        <v>229.369</v>
      </c>
      <c r="K4308" s="3">
        <v>352.87538461538458</v>
      </c>
      <c r="L4308" s="4">
        <v>0.34999999999999992</v>
      </c>
    </row>
    <row r="4309" spans="1:12" x14ac:dyDescent="0.35">
      <c r="A4309" s="1" t="s">
        <v>7266</v>
      </c>
      <c r="B4309" t="s">
        <v>3519</v>
      </c>
      <c r="C4309" t="s">
        <v>13</v>
      </c>
      <c r="D4309" t="s">
        <v>14</v>
      </c>
      <c r="E4309">
        <v>1</v>
      </c>
      <c r="F4309" s="2">
        <v>366.8</v>
      </c>
      <c r="G4309" s="3">
        <v>897.87040000000002</v>
      </c>
      <c r="H4309" s="3">
        <v>3.6680000000000001</v>
      </c>
      <c r="I4309" s="3">
        <v>17.239599999999999</v>
      </c>
      <c r="J4309" s="3">
        <v>387.70760000000001</v>
      </c>
      <c r="K4309" s="3">
        <v>596.47323076923078</v>
      </c>
      <c r="L4309" s="4">
        <v>0.35</v>
      </c>
    </row>
    <row r="4310" spans="1:12" x14ac:dyDescent="0.35">
      <c r="A4310" s="1" t="s">
        <v>7267</v>
      </c>
      <c r="B4310" t="s">
        <v>4676</v>
      </c>
      <c r="C4310" t="s">
        <v>13</v>
      </c>
      <c r="D4310" t="s">
        <v>14</v>
      </c>
      <c r="E4310">
        <v>1</v>
      </c>
      <c r="F4310" s="2">
        <v>187.6</v>
      </c>
      <c r="G4310" s="3">
        <v>387</v>
      </c>
      <c r="H4310" s="3">
        <v>1.8759999999999999</v>
      </c>
      <c r="I4310" s="3">
        <v>8.8171999999999997</v>
      </c>
      <c r="J4310" s="3">
        <v>198.29320000000001</v>
      </c>
      <c r="K4310" s="3">
        <v>305.06646153846157</v>
      </c>
      <c r="L4310" s="4">
        <v>0.35000000000000003</v>
      </c>
    </row>
    <row r="4311" spans="1:12" x14ac:dyDescent="0.35">
      <c r="A4311" s="1" t="s">
        <v>7268</v>
      </c>
      <c r="B4311" t="s">
        <v>7269</v>
      </c>
      <c r="C4311" t="s">
        <v>13</v>
      </c>
      <c r="D4311" t="s">
        <v>14</v>
      </c>
      <c r="E4311">
        <v>1</v>
      </c>
      <c r="F4311" s="2">
        <v>6193.75</v>
      </c>
      <c r="G4311" s="3">
        <v>15161.282999999999</v>
      </c>
      <c r="H4311" s="3">
        <v>61.9375</v>
      </c>
      <c r="I4311" s="3">
        <v>291.10624999999999</v>
      </c>
      <c r="J4311" s="3">
        <v>6546.7937499999998</v>
      </c>
      <c r="K4311" s="3">
        <v>10071.990384615385</v>
      </c>
      <c r="L4311" s="4">
        <v>0.35000000000000003</v>
      </c>
    </row>
    <row r="4312" spans="1:12" x14ac:dyDescent="0.35">
      <c r="A4312" s="1" t="s">
        <v>7270</v>
      </c>
      <c r="B4312" t="s">
        <v>7271</v>
      </c>
      <c r="C4312" t="s">
        <v>13</v>
      </c>
      <c r="D4312" t="s">
        <v>14</v>
      </c>
      <c r="E4312">
        <v>1</v>
      </c>
      <c r="F4312" s="2">
        <v>2945</v>
      </c>
      <c r="G4312" s="3">
        <v>7208.8688000000002</v>
      </c>
      <c r="H4312" s="3">
        <v>29.45</v>
      </c>
      <c r="I4312" s="3">
        <v>138.41499999999999</v>
      </c>
      <c r="J4312" s="3">
        <v>3112.8649999999998</v>
      </c>
      <c r="K4312" s="3">
        <v>4789.0230769230766</v>
      </c>
      <c r="L4312" s="4">
        <v>0.35</v>
      </c>
    </row>
    <row r="4313" spans="1:12" x14ac:dyDescent="0.35">
      <c r="A4313" s="1" t="s">
        <v>7272</v>
      </c>
      <c r="B4313" t="s">
        <v>7273</v>
      </c>
      <c r="C4313" t="s">
        <v>13</v>
      </c>
      <c r="D4313" t="s">
        <v>14</v>
      </c>
      <c r="E4313">
        <v>1</v>
      </c>
      <c r="F4313" s="2">
        <v>2916.25</v>
      </c>
      <c r="G4313" s="3">
        <v>7138.4992000000002</v>
      </c>
      <c r="H4313" s="3">
        <v>29.162500000000001</v>
      </c>
      <c r="I4313" s="3">
        <v>137.06375</v>
      </c>
      <c r="J4313" s="3">
        <v>3082.4762499999997</v>
      </c>
      <c r="K4313" s="3">
        <v>4742.2711538461535</v>
      </c>
      <c r="L4313" s="4">
        <v>0.35000000000000003</v>
      </c>
    </row>
    <row r="4314" spans="1:12" x14ac:dyDescent="0.35">
      <c r="A4314" s="1" t="s">
        <v>7274</v>
      </c>
      <c r="B4314" t="s">
        <v>7275</v>
      </c>
      <c r="C4314" t="s">
        <v>13</v>
      </c>
      <c r="D4314" t="s">
        <v>14</v>
      </c>
      <c r="E4314">
        <v>1</v>
      </c>
      <c r="F4314" s="2">
        <v>22.5</v>
      </c>
      <c r="G4314" s="3">
        <v>55.081600000000002</v>
      </c>
      <c r="H4314" s="3">
        <v>0.22500000000000001</v>
      </c>
      <c r="I4314" s="3">
        <v>1.0575000000000001</v>
      </c>
      <c r="J4314" s="3">
        <v>23.782500000000002</v>
      </c>
      <c r="K4314" s="3">
        <v>36.588461538461544</v>
      </c>
      <c r="L4314" s="4">
        <v>0.35000000000000003</v>
      </c>
    </row>
    <row r="4315" spans="1:12" x14ac:dyDescent="0.35">
      <c r="A4315" s="1" t="s">
        <v>7276</v>
      </c>
      <c r="B4315" t="s">
        <v>7277</v>
      </c>
      <c r="C4315" t="s">
        <v>13</v>
      </c>
      <c r="D4315" t="s">
        <v>14</v>
      </c>
      <c r="E4315">
        <v>1</v>
      </c>
      <c r="F4315" s="2">
        <v>80</v>
      </c>
      <c r="G4315" s="3">
        <v>195.83199999999999</v>
      </c>
      <c r="H4315" s="3">
        <v>0.8</v>
      </c>
      <c r="I4315" s="3">
        <v>3.76</v>
      </c>
      <c r="J4315" s="3">
        <v>84.56</v>
      </c>
      <c r="K4315" s="3">
        <v>130.09230769230768</v>
      </c>
      <c r="L4315" s="4">
        <v>0.34999999999999992</v>
      </c>
    </row>
    <row r="4316" spans="1:12" x14ac:dyDescent="0.35">
      <c r="A4316" s="1" t="s">
        <v>7278</v>
      </c>
      <c r="B4316" t="s">
        <v>7279</v>
      </c>
      <c r="C4316" t="s">
        <v>13</v>
      </c>
      <c r="D4316" t="s">
        <v>14</v>
      </c>
      <c r="E4316">
        <v>1</v>
      </c>
      <c r="F4316" s="2">
        <v>337.5</v>
      </c>
      <c r="G4316" s="3">
        <v>826.14559999999994</v>
      </c>
      <c r="H4316" s="3">
        <v>3.375</v>
      </c>
      <c r="I4316" s="3">
        <v>15.862500000000001</v>
      </c>
      <c r="J4316" s="3">
        <v>356.73750000000001</v>
      </c>
      <c r="K4316" s="3">
        <v>548.82692307692309</v>
      </c>
      <c r="L4316" s="4">
        <v>0.35</v>
      </c>
    </row>
    <row r="4317" spans="1:12" x14ac:dyDescent="0.35">
      <c r="A4317" s="1" t="s">
        <v>7280</v>
      </c>
      <c r="B4317" t="s">
        <v>7281</v>
      </c>
      <c r="C4317" t="s">
        <v>13</v>
      </c>
      <c r="D4317" t="s">
        <v>14</v>
      </c>
      <c r="E4317">
        <v>1</v>
      </c>
      <c r="F4317" s="2">
        <v>132.5</v>
      </c>
      <c r="G4317" s="3">
        <v>324.3408</v>
      </c>
      <c r="H4317" s="3">
        <v>1.325</v>
      </c>
      <c r="I4317" s="3">
        <v>6.2275</v>
      </c>
      <c r="J4317" s="3">
        <v>140.05249999999998</v>
      </c>
      <c r="K4317" s="3">
        <v>215.46538461538458</v>
      </c>
      <c r="L4317" s="4">
        <v>0.35</v>
      </c>
    </row>
    <row r="4318" spans="1:12" x14ac:dyDescent="0.35">
      <c r="A4318" s="1" t="s">
        <v>7282</v>
      </c>
      <c r="B4318" t="s">
        <v>7283</v>
      </c>
      <c r="C4318" t="s">
        <v>13</v>
      </c>
      <c r="D4318" t="s">
        <v>14</v>
      </c>
      <c r="E4318">
        <v>1</v>
      </c>
      <c r="F4318" s="2">
        <v>183</v>
      </c>
      <c r="G4318" s="3">
        <v>447.95519999999999</v>
      </c>
      <c r="H4318" s="3">
        <v>1.83</v>
      </c>
      <c r="I4318" s="3">
        <v>8.6010000000000009</v>
      </c>
      <c r="J4318" s="3">
        <v>193.43100000000001</v>
      </c>
      <c r="K4318" s="3">
        <v>297.58615384615388</v>
      </c>
      <c r="L4318" s="4">
        <v>0.35000000000000003</v>
      </c>
    </row>
    <row r="4319" spans="1:12" x14ac:dyDescent="0.35">
      <c r="A4319" s="1" t="s">
        <v>7284</v>
      </c>
      <c r="B4319" t="s">
        <v>7285</v>
      </c>
      <c r="C4319" t="s">
        <v>13</v>
      </c>
      <c r="D4319" t="s">
        <v>14</v>
      </c>
      <c r="E4319">
        <v>1</v>
      </c>
      <c r="F4319" s="2">
        <v>3530.8</v>
      </c>
      <c r="G4319" s="3">
        <v>8642.8160000000007</v>
      </c>
      <c r="H4319" s="3">
        <v>35.308</v>
      </c>
      <c r="I4319" s="3">
        <v>165.94760000000002</v>
      </c>
      <c r="J4319" s="3">
        <v>3732.0556000000001</v>
      </c>
      <c r="K4319" s="3">
        <v>5741.6239999999998</v>
      </c>
      <c r="L4319" s="4">
        <v>0.35</v>
      </c>
    </row>
    <row r="4320" spans="1:12" x14ac:dyDescent="0.35">
      <c r="A4320" s="1" t="s">
        <v>7286</v>
      </c>
      <c r="B4320" t="s">
        <v>7287</v>
      </c>
      <c r="C4320" t="s">
        <v>13</v>
      </c>
      <c r="D4320" t="s">
        <v>14</v>
      </c>
      <c r="E4320">
        <v>1</v>
      </c>
      <c r="F4320" s="2">
        <v>4732.7</v>
      </c>
      <c r="G4320" s="3">
        <v>11584.865</v>
      </c>
      <c r="H4320" s="3">
        <v>47.326999999999998</v>
      </c>
      <c r="I4320" s="3">
        <v>222.43689999999998</v>
      </c>
      <c r="J4320" s="3">
        <v>5002.4638999999997</v>
      </c>
      <c r="K4320" s="3">
        <v>7696.0983076923067</v>
      </c>
      <c r="L4320" s="4">
        <v>0.34999999999999992</v>
      </c>
    </row>
    <row r="4321" spans="1:12" x14ac:dyDescent="0.35">
      <c r="A4321" s="1" t="s">
        <v>7288</v>
      </c>
      <c r="B4321" t="s">
        <v>7289</v>
      </c>
      <c r="C4321" t="s">
        <v>13</v>
      </c>
      <c r="D4321" t="s">
        <v>14</v>
      </c>
      <c r="E4321">
        <v>1</v>
      </c>
      <c r="F4321" s="2">
        <v>37.799999999999997</v>
      </c>
      <c r="G4321" s="3">
        <v>92.523200000000003</v>
      </c>
      <c r="H4321" s="3">
        <v>0.378</v>
      </c>
      <c r="I4321" s="3">
        <v>1.7766</v>
      </c>
      <c r="J4321" s="3">
        <v>39.954599999999999</v>
      </c>
      <c r="K4321" s="3">
        <v>61.468615384615383</v>
      </c>
      <c r="L4321" s="4">
        <v>0.35</v>
      </c>
    </row>
    <row r="4322" spans="1:12" x14ac:dyDescent="0.35">
      <c r="A4322" s="1" t="s">
        <v>7290</v>
      </c>
      <c r="B4322" t="s">
        <v>7291</v>
      </c>
      <c r="C4322" t="s">
        <v>13</v>
      </c>
      <c r="D4322" t="s">
        <v>14</v>
      </c>
      <c r="E4322">
        <v>1</v>
      </c>
      <c r="F4322" s="2">
        <v>140.69999999999999</v>
      </c>
      <c r="G4322" s="3">
        <v>344.41120000000001</v>
      </c>
      <c r="H4322" s="3">
        <v>1.4069999999999998</v>
      </c>
      <c r="I4322" s="3">
        <v>6.6128999999999998</v>
      </c>
      <c r="J4322" s="3">
        <v>148.7199</v>
      </c>
      <c r="K4322" s="3">
        <v>228.79984615384615</v>
      </c>
      <c r="L4322" s="4">
        <v>0.35</v>
      </c>
    </row>
    <row r="4323" spans="1:12" x14ac:dyDescent="0.35">
      <c r="A4323" s="1" t="s">
        <v>7292</v>
      </c>
      <c r="B4323" t="s">
        <v>7293</v>
      </c>
      <c r="C4323" t="s">
        <v>1467</v>
      </c>
      <c r="D4323" t="s">
        <v>1468</v>
      </c>
      <c r="E4323">
        <v>1</v>
      </c>
      <c r="F4323" s="2">
        <v>35.799999999999997</v>
      </c>
      <c r="G4323" s="3">
        <v>141.6688</v>
      </c>
      <c r="H4323" s="3">
        <v>0.35799999999999998</v>
      </c>
      <c r="I4323" s="3">
        <v>1.6825999999999999</v>
      </c>
      <c r="J4323" s="3">
        <v>37.840599999999995</v>
      </c>
      <c r="K4323" s="3">
        <v>58.21630769230768</v>
      </c>
      <c r="L4323" s="4">
        <v>0.35</v>
      </c>
    </row>
    <row r="4324" spans="1:12" x14ac:dyDescent="0.35">
      <c r="A4324" s="1" t="s">
        <v>7294</v>
      </c>
      <c r="B4324" t="s">
        <v>7295</v>
      </c>
      <c r="C4324" t="s">
        <v>13</v>
      </c>
      <c r="D4324" t="s">
        <v>14</v>
      </c>
      <c r="E4324">
        <v>1</v>
      </c>
      <c r="F4324" s="2">
        <v>15206.1</v>
      </c>
      <c r="G4324" s="3">
        <v>37222.023999999998</v>
      </c>
      <c r="H4324" s="3">
        <v>152.06100000000001</v>
      </c>
      <c r="I4324" s="3">
        <v>714.68669999999997</v>
      </c>
      <c r="J4324" s="3">
        <v>16072.8477</v>
      </c>
      <c r="K4324" s="3">
        <v>24727.457999999999</v>
      </c>
      <c r="L4324" s="4">
        <v>0.35</v>
      </c>
    </row>
    <row r="4325" spans="1:12" x14ac:dyDescent="0.35">
      <c r="A4325" s="1" t="s">
        <v>7296</v>
      </c>
      <c r="B4325" t="s">
        <v>7297</v>
      </c>
      <c r="C4325" t="s">
        <v>13</v>
      </c>
      <c r="D4325" t="s">
        <v>14</v>
      </c>
      <c r="E4325">
        <v>1</v>
      </c>
      <c r="F4325" s="2">
        <v>152.5</v>
      </c>
      <c r="G4325" s="3">
        <v>315</v>
      </c>
      <c r="H4325" s="3">
        <v>1.5250000000000001</v>
      </c>
      <c r="I4325" s="3">
        <v>7.1675000000000004</v>
      </c>
      <c r="J4325" s="3">
        <v>161.1925</v>
      </c>
      <c r="K4325" s="3">
        <v>247.98846153846154</v>
      </c>
      <c r="L4325" s="4">
        <v>0.35000000000000003</v>
      </c>
    </row>
    <row r="4326" spans="1:12" x14ac:dyDescent="0.35">
      <c r="A4326" s="1" t="s">
        <v>7298</v>
      </c>
      <c r="B4326" t="s">
        <v>7299</v>
      </c>
      <c r="C4326" t="s">
        <v>34</v>
      </c>
      <c r="D4326" t="s">
        <v>35</v>
      </c>
      <c r="E4326">
        <v>2</v>
      </c>
      <c r="F4326" s="2">
        <v>43.3</v>
      </c>
      <c r="G4326" s="3">
        <v>101.84</v>
      </c>
      <c r="H4326" s="3">
        <v>0.433</v>
      </c>
      <c r="I4326" s="3">
        <v>0</v>
      </c>
      <c r="J4326" s="3">
        <v>43.732999999999997</v>
      </c>
      <c r="K4326" s="3">
        <v>67.28153846153846</v>
      </c>
      <c r="L4326" s="4">
        <v>0.35000000000000003</v>
      </c>
    </row>
    <row r="4327" spans="1:12" x14ac:dyDescent="0.35">
      <c r="A4327" s="1" t="s">
        <v>7300</v>
      </c>
      <c r="B4327" t="s">
        <v>3673</v>
      </c>
      <c r="C4327" t="s">
        <v>13</v>
      </c>
      <c r="D4327" t="s">
        <v>14</v>
      </c>
      <c r="E4327">
        <v>1</v>
      </c>
      <c r="F4327" s="2">
        <v>792.12</v>
      </c>
      <c r="G4327" s="3">
        <v>3134.6783999999998</v>
      </c>
      <c r="H4327" s="3">
        <v>7.9211999999999998</v>
      </c>
      <c r="I4327" s="3">
        <v>37.229640000000003</v>
      </c>
      <c r="J4327" s="3">
        <v>837.27084000000002</v>
      </c>
      <c r="K4327" s="3">
        <v>1288.1089846153845</v>
      </c>
      <c r="L4327" s="4">
        <v>0.34999999999999992</v>
      </c>
    </row>
    <row r="4328" spans="1:12" x14ac:dyDescent="0.35">
      <c r="A4328" s="1" t="s">
        <v>7301</v>
      </c>
      <c r="B4328" t="s">
        <v>7302</v>
      </c>
      <c r="C4328" t="s">
        <v>13</v>
      </c>
      <c r="D4328" t="s">
        <v>14</v>
      </c>
      <c r="E4328">
        <v>1</v>
      </c>
      <c r="F4328" s="2">
        <v>1293.3</v>
      </c>
      <c r="G4328" s="3">
        <v>2667</v>
      </c>
      <c r="H4328" s="3">
        <v>12.933</v>
      </c>
      <c r="I4328" s="3">
        <v>60.7851</v>
      </c>
      <c r="J4328" s="3">
        <v>1367.0181</v>
      </c>
      <c r="K4328" s="3">
        <v>2103.1047692307693</v>
      </c>
      <c r="L4328" s="4">
        <v>0.35000000000000003</v>
      </c>
    </row>
    <row r="4329" spans="1:12" x14ac:dyDescent="0.35">
      <c r="A4329" s="1" t="s">
        <v>7303</v>
      </c>
      <c r="B4329" t="s">
        <v>7304</v>
      </c>
      <c r="C4329" t="s">
        <v>34</v>
      </c>
      <c r="D4329" t="s">
        <v>35</v>
      </c>
      <c r="E4329">
        <v>1</v>
      </c>
      <c r="F4329" s="2">
        <v>46.99</v>
      </c>
      <c r="G4329" s="3">
        <v>106.4</v>
      </c>
      <c r="H4329" s="3">
        <v>0.46990000000000004</v>
      </c>
      <c r="I4329" s="3">
        <v>2.2085300000000001</v>
      </c>
      <c r="J4329" s="3">
        <v>49.668430000000008</v>
      </c>
      <c r="K4329" s="3">
        <v>76.412969230769235</v>
      </c>
      <c r="L4329" s="4">
        <v>0.34999999999999992</v>
      </c>
    </row>
    <row r="4330" spans="1:12" x14ac:dyDescent="0.35">
      <c r="A4330" s="1" t="s">
        <v>7305</v>
      </c>
      <c r="B4330" t="s">
        <v>7306</v>
      </c>
      <c r="C4330" t="s">
        <v>34</v>
      </c>
      <c r="D4330" t="s">
        <v>35</v>
      </c>
      <c r="E4330">
        <v>2</v>
      </c>
      <c r="F4330" s="2">
        <v>837.91</v>
      </c>
      <c r="G4330" s="3">
        <v>5726.11</v>
      </c>
      <c r="H4330" s="3">
        <v>8.3790999999999993</v>
      </c>
      <c r="I4330" s="3">
        <v>0</v>
      </c>
      <c r="J4330" s="3">
        <v>846.28909999999996</v>
      </c>
      <c r="K4330" s="3">
        <v>1301.9832307692307</v>
      </c>
      <c r="L4330" s="4">
        <v>0.35</v>
      </c>
    </row>
    <row r="4331" spans="1:12" x14ac:dyDescent="0.35">
      <c r="A4331" s="1" t="s">
        <v>7307</v>
      </c>
      <c r="B4331" t="s">
        <v>7308</v>
      </c>
      <c r="C4331" t="s">
        <v>1467</v>
      </c>
      <c r="D4331" t="s">
        <v>1468</v>
      </c>
      <c r="E4331">
        <v>1</v>
      </c>
      <c r="F4331" s="2">
        <v>5.33</v>
      </c>
      <c r="G4331" s="3">
        <v>21.089600000000001</v>
      </c>
      <c r="H4331" s="3">
        <v>5.33E-2</v>
      </c>
      <c r="I4331" s="3">
        <v>0.25051000000000001</v>
      </c>
      <c r="J4331" s="3">
        <v>5.6338100000000004</v>
      </c>
      <c r="K4331" s="3">
        <v>8.6674000000000007</v>
      </c>
      <c r="L4331" s="4">
        <v>0.35</v>
      </c>
    </row>
    <row r="4332" spans="1:12" x14ac:dyDescent="0.35">
      <c r="A4332" s="1" t="s">
        <v>7309</v>
      </c>
      <c r="B4332" t="s">
        <v>7310</v>
      </c>
      <c r="C4332" t="s">
        <v>13</v>
      </c>
      <c r="D4332" t="s">
        <v>14</v>
      </c>
      <c r="E4332">
        <v>1</v>
      </c>
      <c r="F4332" s="2">
        <v>335.3</v>
      </c>
      <c r="G4332" s="3">
        <v>820.75840000000005</v>
      </c>
      <c r="H4332" s="3">
        <v>3.3530000000000002</v>
      </c>
      <c r="I4332" s="3">
        <v>15.7591</v>
      </c>
      <c r="J4332" s="3">
        <v>354.41210000000001</v>
      </c>
      <c r="K4332" s="3">
        <v>545.24938461538466</v>
      </c>
      <c r="L4332" s="4">
        <v>0.35000000000000003</v>
      </c>
    </row>
    <row r="4333" spans="1:12" x14ac:dyDescent="0.35">
      <c r="A4333" s="1" t="s">
        <v>7311</v>
      </c>
      <c r="B4333" t="s">
        <v>3562</v>
      </c>
      <c r="C4333" t="s">
        <v>13</v>
      </c>
      <c r="D4333" t="s">
        <v>14</v>
      </c>
      <c r="E4333">
        <v>1</v>
      </c>
      <c r="F4333" s="2">
        <v>1736.7</v>
      </c>
      <c r="G4333" s="3">
        <v>4122.6415999999999</v>
      </c>
      <c r="H4333" s="3">
        <v>17.367000000000001</v>
      </c>
      <c r="I4333" s="3">
        <v>81.624899999999997</v>
      </c>
      <c r="J4333" s="3">
        <v>1835.6919</v>
      </c>
      <c r="K4333" s="3">
        <v>2824.1413846153846</v>
      </c>
      <c r="L4333" s="4">
        <v>0.35</v>
      </c>
    </row>
    <row r="4334" spans="1:12" x14ac:dyDescent="0.35">
      <c r="A4334" s="1" t="s">
        <v>7312</v>
      </c>
      <c r="B4334" t="s">
        <v>7313</v>
      </c>
      <c r="C4334" t="s">
        <v>13</v>
      </c>
      <c r="D4334" t="s">
        <v>14</v>
      </c>
      <c r="E4334">
        <v>1</v>
      </c>
      <c r="F4334" s="2">
        <v>71.77</v>
      </c>
      <c r="G4334" s="3">
        <v>175.6832</v>
      </c>
      <c r="H4334" s="3">
        <v>0.7177</v>
      </c>
      <c r="I4334" s="3">
        <v>3.3731899999999997</v>
      </c>
      <c r="J4334" s="3">
        <v>75.860889999999984</v>
      </c>
      <c r="K4334" s="3">
        <v>116.70906153846151</v>
      </c>
      <c r="L4334" s="4">
        <v>0.35</v>
      </c>
    </row>
    <row r="4335" spans="1:12" x14ac:dyDescent="0.35">
      <c r="A4335" s="1" t="s">
        <v>7314</v>
      </c>
      <c r="B4335" t="s">
        <v>7315</v>
      </c>
      <c r="C4335" t="s">
        <v>13</v>
      </c>
      <c r="D4335" t="s">
        <v>14</v>
      </c>
      <c r="E4335">
        <v>1</v>
      </c>
      <c r="F4335" s="2">
        <v>2117.5</v>
      </c>
      <c r="G4335" s="3">
        <v>5183.2928000000002</v>
      </c>
      <c r="H4335" s="3">
        <v>21.175000000000001</v>
      </c>
      <c r="I4335" s="3">
        <v>99.522499999999994</v>
      </c>
      <c r="J4335" s="3">
        <v>2238.1975000000002</v>
      </c>
      <c r="K4335" s="3">
        <v>3443.3807692307696</v>
      </c>
      <c r="L4335" s="4">
        <v>0.35000000000000003</v>
      </c>
    </row>
    <row r="4336" spans="1:12" x14ac:dyDescent="0.35">
      <c r="A4336" s="1" t="s">
        <v>7316</v>
      </c>
      <c r="B4336" t="s">
        <v>7317</v>
      </c>
      <c r="C4336" t="s">
        <v>13</v>
      </c>
      <c r="D4336" t="s">
        <v>14</v>
      </c>
      <c r="E4336">
        <v>1</v>
      </c>
      <c r="F4336" s="2">
        <v>1094.3800000000001</v>
      </c>
      <c r="G4336" s="3">
        <v>2257</v>
      </c>
      <c r="H4336" s="3">
        <v>10.943800000000001</v>
      </c>
      <c r="I4336" s="3">
        <v>51.435860000000005</v>
      </c>
      <c r="J4336" s="3">
        <v>1156.7596600000002</v>
      </c>
      <c r="K4336" s="3">
        <v>1779.6302461538464</v>
      </c>
      <c r="L4336" s="4">
        <v>0.35000000000000003</v>
      </c>
    </row>
    <row r="4337" spans="1:12" x14ac:dyDescent="0.35">
      <c r="A4337" s="1" t="s">
        <v>7318</v>
      </c>
      <c r="B4337" t="s">
        <v>7319</v>
      </c>
      <c r="C4337" t="s">
        <v>13</v>
      </c>
      <c r="D4337" t="s">
        <v>14</v>
      </c>
      <c r="E4337">
        <v>1</v>
      </c>
      <c r="F4337" s="2">
        <v>1203.75</v>
      </c>
      <c r="G4337" s="3">
        <v>2482</v>
      </c>
      <c r="H4337" s="3">
        <v>12.0375</v>
      </c>
      <c r="I4337" s="3">
        <v>56.576250000000002</v>
      </c>
      <c r="J4337" s="3">
        <v>1272.36375</v>
      </c>
      <c r="K4337" s="3">
        <v>1957.4826923076921</v>
      </c>
      <c r="L4337" s="4">
        <v>0.34999999999999992</v>
      </c>
    </row>
    <row r="4338" spans="1:12" x14ac:dyDescent="0.35">
      <c r="A4338" s="1" t="s">
        <v>7320</v>
      </c>
      <c r="B4338" t="s">
        <v>4819</v>
      </c>
      <c r="C4338" t="s">
        <v>13</v>
      </c>
      <c r="D4338" t="s">
        <v>14</v>
      </c>
      <c r="E4338">
        <v>1</v>
      </c>
      <c r="F4338" s="2">
        <v>739.38</v>
      </c>
      <c r="G4338" s="3">
        <v>1525</v>
      </c>
      <c r="H4338" s="3">
        <v>7.3937999999999997</v>
      </c>
      <c r="I4338" s="3">
        <v>34.750860000000003</v>
      </c>
      <c r="J4338" s="3">
        <v>781.52466000000004</v>
      </c>
      <c r="K4338" s="3">
        <v>1202.3456307692309</v>
      </c>
      <c r="L4338" s="4">
        <v>0.35000000000000003</v>
      </c>
    </row>
    <row r="4339" spans="1:12" x14ac:dyDescent="0.35">
      <c r="A4339" s="1" t="s">
        <v>7321</v>
      </c>
      <c r="B4339" t="s">
        <v>7322</v>
      </c>
      <c r="C4339" t="s">
        <v>13</v>
      </c>
      <c r="D4339" t="s">
        <v>14</v>
      </c>
      <c r="E4339">
        <v>1</v>
      </c>
      <c r="F4339" s="2">
        <v>2013.13</v>
      </c>
      <c r="G4339" s="3">
        <v>4151</v>
      </c>
      <c r="H4339" s="3">
        <v>20.131300000000003</v>
      </c>
      <c r="I4339" s="3">
        <v>94.617110000000011</v>
      </c>
      <c r="J4339" s="3">
        <v>2127.8784100000003</v>
      </c>
      <c r="K4339" s="3">
        <v>3273.6590923076924</v>
      </c>
      <c r="L4339" s="4">
        <v>0.34999999999999992</v>
      </c>
    </row>
    <row r="4340" spans="1:12" x14ac:dyDescent="0.35">
      <c r="A4340" s="1" t="s">
        <v>7323</v>
      </c>
      <c r="B4340" t="s">
        <v>7324</v>
      </c>
      <c r="C4340" t="s">
        <v>1467</v>
      </c>
      <c r="D4340" t="s">
        <v>1468</v>
      </c>
      <c r="E4340">
        <v>1</v>
      </c>
      <c r="F4340" s="2">
        <v>34.65</v>
      </c>
      <c r="G4340" s="3">
        <v>72</v>
      </c>
      <c r="H4340" s="3">
        <v>0.34649999999999997</v>
      </c>
      <c r="I4340" s="3">
        <v>1.6285499999999999</v>
      </c>
      <c r="J4340" s="3">
        <v>36.625049999999995</v>
      </c>
      <c r="K4340" s="3">
        <v>56.346230769230758</v>
      </c>
      <c r="L4340" s="4">
        <v>0.35</v>
      </c>
    </row>
    <row r="4341" spans="1:12" x14ac:dyDescent="0.35">
      <c r="A4341" s="1" t="s">
        <v>7325</v>
      </c>
      <c r="B4341" t="s">
        <v>7326</v>
      </c>
      <c r="C4341" t="s">
        <v>13</v>
      </c>
      <c r="D4341" t="s">
        <v>14</v>
      </c>
      <c r="E4341">
        <v>1</v>
      </c>
      <c r="F4341" s="2">
        <v>1154.3</v>
      </c>
      <c r="G4341" s="3">
        <v>2825.5360000000001</v>
      </c>
      <c r="H4341" s="3">
        <v>11.542999999999999</v>
      </c>
      <c r="I4341" s="3">
        <v>54.252099999999999</v>
      </c>
      <c r="J4341" s="3">
        <v>1220.0950999999998</v>
      </c>
      <c r="K4341" s="3">
        <v>1877.0693846153843</v>
      </c>
      <c r="L4341" s="4">
        <v>0.35</v>
      </c>
    </row>
    <row r="4342" spans="1:12" x14ac:dyDescent="0.35">
      <c r="A4342" s="1" t="s">
        <v>7327</v>
      </c>
      <c r="B4342" t="s">
        <v>7328</v>
      </c>
      <c r="C4342" t="s">
        <v>13</v>
      </c>
      <c r="D4342" t="s">
        <v>14</v>
      </c>
      <c r="E4342">
        <v>1</v>
      </c>
      <c r="F4342" s="2">
        <v>226.8</v>
      </c>
      <c r="G4342" s="3">
        <v>555.17280000000005</v>
      </c>
      <c r="H4342" s="3">
        <v>2.2680000000000002</v>
      </c>
      <c r="I4342" s="3">
        <v>10.659600000000001</v>
      </c>
      <c r="J4342" s="3">
        <v>239.72760000000002</v>
      </c>
      <c r="K4342" s="3">
        <v>368.81169230769234</v>
      </c>
      <c r="L4342" s="4">
        <v>0.35</v>
      </c>
    </row>
    <row r="4343" spans="1:12" x14ac:dyDescent="0.35">
      <c r="A4343" s="1" t="s">
        <v>7329</v>
      </c>
      <c r="B4343" t="s">
        <v>7330</v>
      </c>
      <c r="C4343" t="s">
        <v>17</v>
      </c>
      <c r="D4343" t="s">
        <v>18</v>
      </c>
      <c r="E4343">
        <v>1</v>
      </c>
      <c r="F4343" s="2">
        <v>128</v>
      </c>
      <c r="G4343" s="3">
        <v>439.26</v>
      </c>
      <c r="H4343" s="3">
        <v>1.28</v>
      </c>
      <c r="I4343" s="3">
        <v>6.016</v>
      </c>
      <c r="J4343" s="3">
        <v>135.29599999999999</v>
      </c>
      <c r="K4343" s="3">
        <v>208.1476923076923</v>
      </c>
      <c r="L4343" s="4">
        <v>0.35</v>
      </c>
    </row>
    <row r="4344" spans="1:12" x14ac:dyDescent="0.35">
      <c r="A4344" s="1" t="s">
        <v>7331</v>
      </c>
      <c r="B4344" t="s">
        <v>7332</v>
      </c>
      <c r="C4344" t="s">
        <v>34</v>
      </c>
      <c r="D4344" t="s">
        <v>35</v>
      </c>
      <c r="E4344">
        <v>1</v>
      </c>
      <c r="F4344" s="2">
        <v>33.65</v>
      </c>
      <c r="G4344" s="3">
        <v>70</v>
      </c>
      <c r="H4344" s="3">
        <v>0.33649999999999997</v>
      </c>
      <c r="I4344" s="3">
        <v>1.58155</v>
      </c>
      <c r="J4344" s="3">
        <v>35.568049999999999</v>
      </c>
      <c r="K4344" s="3">
        <v>54.720076923076924</v>
      </c>
      <c r="L4344" s="4">
        <v>0.35000000000000003</v>
      </c>
    </row>
    <row r="4345" spans="1:12" x14ac:dyDescent="0.35">
      <c r="A4345" s="1" t="s">
        <v>7333</v>
      </c>
      <c r="B4345" t="s">
        <v>7334</v>
      </c>
      <c r="C4345" t="s">
        <v>34</v>
      </c>
      <c r="D4345" t="s">
        <v>35</v>
      </c>
      <c r="E4345">
        <v>1</v>
      </c>
      <c r="F4345" s="2">
        <v>35.35</v>
      </c>
      <c r="G4345" s="3">
        <v>73</v>
      </c>
      <c r="H4345" s="3">
        <v>0.35350000000000004</v>
      </c>
      <c r="I4345" s="3">
        <v>1.6614500000000001</v>
      </c>
      <c r="J4345" s="3">
        <v>37.36495</v>
      </c>
      <c r="K4345" s="3">
        <v>57.484538461538463</v>
      </c>
      <c r="L4345" s="4">
        <v>0.35000000000000003</v>
      </c>
    </row>
    <row r="4346" spans="1:12" x14ac:dyDescent="0.35">
      <c r="A4346" s="1" t="s">
        <v>7335</v>
      </c>
      <c r="B4346" t="s">
        <v>7336</v>
      </c>
      <c r="C4346" t="s">
        <v>13</v>
      </c>
      <c r="D4346" t="s">
        <v>14</v>
      </c>
      <c r="E4346">
        <v>1</v>
      </c>
      <c r="F4346" s="2">
        <v>5355.15</v>
      </c>
      <c r="G4346" s="3">
        <v>13108.52</v>
      </c>
      <c r="H4346" s="3">
        <v>53.551499999999997</v>
      </c>
      <c r="I4346" s="3">
        <v>251.69204999999999</v>
      </c>
      <c r="J4346" s="3">
        <v>5660.3935499999989</v>
      </c>
      <c r="K4346" s="3">
        <v>8708.2977692307668</v>
      </c>
      <c r="L4346" s="4">
        <v>0.34999999999999992</v>
      </c>
    </row>
    <row r="4347" spans="1:12" x14ac:dyDescent="0.35">
      <c r="A4347" s="1" t="s">
        <v>7337</v>
      </c>
      <c r="B4347" t="s">
        <v>7338</v>
      </c>
      <c r="C4347" t="s">
        <v>13</v>
      </c>
      <c r="D4347" t="s">
        <v>14</v>
      </c>
      <c r="E4347">
        <v>1</v>
      </c>
      <c r="F4347" s="2">
        <v>75</v>
      </c>
      <c r="G4347" s="3">
        <v>183.59</v>
      </c>
      <c r="H4347" s="3">
        <v>0.75</v>
      </c>
      <c r="I4347" s="3">
        <v>3.5249999999999999</v>
      </c>
      <c r="J4347" s="3">
        <v>79.275000000000006</v>
      </c>
      <c r="K4347" s="3">
        <v>121.96153846153847</v>
      </c>
      <c r="L4347" s="4">
        <v>0.35</v>
      </c>
    </row>
    <row r="4348" spans="1:12" x14ac:dyDescent="0.35">
      <c r="A4348" s="1" t="s">
        <v>7339</v>
      </c>
      <c r="B4348" t="s">
        <v>7340</v>
      </c>
      <c r="C4348" t="s">
        <v>13</v>
      </c>
      <c r="D4348" t="s">
        <v>14</v>
      </c>
      <c r="E4348">
        <v>1</v>
      </c>
      <c r="F4348" s="2">
        <v>592.79999999999995</v>
      </c>
      <c r="G4348" s="3">
        <v>1451.07</v>
      </c>
      <c r="H4348" s="3">
        <v>5.9279999999999999</v>
      </c>
      <c r="I4348" s="3">
        <v>27.861599999999999</v>
      </c>
      <c r="J4348" s="3">
        <v>626.5895999999999</v>
      </c>
      <c r="K4348" s="3">
        <v>963.98399999999981</v>
      </c>
      <c r="L4348" s="4">
        <v>0.35</v>
      </c>
    </row>
    <row r="4349" spans="1:12" x14ac:dyDescent="0.35">
      <c r="A4349" s="1" t="s">
        <v>7341</v>
      </c>
      <c r="B4349" t="s">
        <v>7342</v>
      </c>
      <c r="C4349" t="s">
        <v>21</v>
      </c>
      <c r="D4349" t="s">
        <v>22</v>
      </c>
      <c r="E4349">
        <v>1</v>
      </c>
      <c r="F4349" s="2">
        <v>53.01</v>
      </c>
      <c r="G4349" s="3">
        <v>110</v>
      </c>
      <c r="H4349" s="3">
        <v>0.53010000000000002</v>
      </c>
      <c r="I4349" s="3">
        <v>2.4914700000000001</v>
      </c>
      <c r="J4349" s="3">
        <v>56.031569999999995</v>
      </c>
      <c r="K4349" s="3">
        <v>86.202415384615378</v>
      </c>
      <c r="L4349" s="4">
        <v>0.35000000000000003</v>
      </c>
    </row>
    <row r="4350" spans="1:12" x14ac:dyDescent="0.35">
      <c r="A4350" s="1" t="s">
        <v>7343</v>
      </c>
      <c r="B4350" t="s">
        <v>7344</v>
      </c>
      <c r="C4350" t="s">
        <v>21</v>
      </c>
      <c r="D4350" t="s">
        <v>22</v>
      </c>
      <c r="E4350">
        <v>1</v>
      </c>
      <c r="F4350" s="2">
        <v>38.17</v>
      </c>
      <c r="G4350" s="3">
        <v>78.75</v>
      </c>
      <c r="H4350" s="3">
        <v>0.38170000000000004</v>
      </c>
      <c r="I4350" s="3">
        <v>1.79399</v>
      </c>
      <c r="J4350" s="3">
        <v>40.345690000000005</v>
      </c>
      <c r="K4350" s="3">
        <v>62.070292307692313</v>
      </c>
      <c r="L4350" s="4">
        <v>0.35</v>
      </c>
    </row>
    <row r="4351" spans="1:12" x14ac:dyDescent="0.35">
      <c r="A4351" s="1" t="s">
        <v>7345</v>
      </c>
      <c r="B4351" t="s">
        <v>7346</v>
      </c>
      <c r="C4351" t="s">
        <v>363</v>
      </c>
      <c r="D4351" t="s">
        <v>364</v>
      </c>
      <c r="E4351">
        <v>1</v>
      </c>
      <c r="F4351" s="2">
        <v>270.99</v>
      </c>
      <c r="G4351" s="3">
        <v>559</v>
      </c>
      <c r="H4351" s="3">
        <v>2.7099000000000002</v>
      </c>
      <c r="I4351" s="3">
        <v>12.73653</v>
      </c>
      <c r="J4351" s="3">
        <v>286.43643000000003</v>
      </c>
      <c r="K4351" s="3">
        <v>440.67143076923082</v>
      </c>
      <c r="L4351" s="4">
        <v>0.35000000000000003</v>
      </c>
    </row>
    <row r="4352" spans="1:12" x14ac:dyDescent="0.35">
      <c r="A4352" s="1" t="s">
        <v>7347</v>
      </c>
      <c r="B4352" t="s">
        <v>4843</v>
      </c>
      <c r="C4352" t="s">
        <v>363</v>
      </c>
      <c r="D4352" t="s">
        <v>364</v>
      </c>
      <c r="E4352">
        <v>1</v>
      </c>
      <c r="F4352" s="2">
        <v>270.99</v>
      </c>
      <c r="G4352" s="3">
        <v>559</v>
      </c>
      <c r="H4352" s="3">
        <v>2.7099000000000002</v>
      </c>
      <c r="I4352" s="3">
        <v>12.73653</v>
      </c>
      <c r="J4352" s="3">
        <v>286.43643000000003</v>
      </c>
      <c r="K4352" s="3">
        <v>440.67143076923082</v>
      </c>
      <c r="L4352" s="4">
        <v>0.35000000000000003</v>
      </c>
    </row>
    <row r="4353" spans="1:12" x14ac:dyDescent="0.35">
      <c r="A4353" s="1" t="s">
        <v>7348</v>
      </c>
      <c r="B4353" t="s">
        <v>2278</v>
      </c>
      <c r="C4353" t="s">
        <v>363</v>
      </c>
      <c r="D4353" t="s">
        <v>364</v>
      </c>
      <c r="E4353">
        <v>1</v>
      </c>
      <c r="F4353" s="2">
        <v>7569</v>
      </c>
      <c r="G4353" s="3">
        <v>15607</v>
      </c>
      <c r="H4353" s="3">
        <v>75.69</v>
      </c>
      <c r="I4353" s="3">
        <v>355.74299999999999</v>
      </c>
      <c r="J4353" s="3">
        <v>8000.433</v>
      </c>
      <c r="K4353" s="3">
        <v>12308.358461538461</v>
      </c>
      <c r="L4353" s="4">
        <v>0.35</v>
      </c>
    </row>
    <row r="4354" spans="1:12" x14ac:dyDescent="0.35">
      <c r="A4354" s="1" t="s">
        <v>7349</v>
      </c>
      <c r="B4354" t="s">
        <v>7350</v>
      </c>
      <c r="C4354" t="s">
        <v>13</v>
      </c>
      <c r="D4354" t="s">
        <v>14</v>
      </c>
      <c r="E4354">
        <v>1</v>
      </c>
      <c r="F4354" s="2">
        <v>220.95</v>
      </c>
      <c r="G4354" s="3">
        <v>456</v>
      </c>
      <c r="H4354" s="3">
        <v>2.2094999999999998</v>
      </c>
      <c r="I4354" s="3">
        <v>10.384649999999999</v>
      </c>
      <c r="J4354" s="3">
        <v>233.54414999999997</v>
      </c>
      <c r="K4354" s="3">
        <v>359.29869230769225</v>
      </c>
      <c r="L4354" s="4">
        <v>0.35</v>
      </c>
    </row>
    <row r="4355" spans="1:12" x14ac:dyDescent="0.35">
      <c r="A4355" s="1" t="s">
        <v>7351</v>
      </c>
      <c r="B4355" t="s">
        <v>7352</v>
      </c>
      <c r="C4355" t="s">
        <v>13</v>
      </c>
      <c r="D4355" t="s">
        <v>14</v>
      </c>
      <c r="E4355">
        <v>1</v>
      </c>
      <c r="F4355" s="2">
        <v>28.5</v>
      </c>
      <c r="G4355" s="3">
        <v>69.764799999999994</v>
      </c>
      <c r="H4355" s="3">
        <v>0.28500000000000003</v>
      </c>
      <c r="I4355" s="3">
        <v>1.3394999999999999</v>
      </c>
      <c r="J4355" s="3">
        <v>30.124500000000001</v>
      </c>
      <c r="K4355" s="3">
        <v>46.345384615384617</v>
      </c>
      <c r="L4355" s="4">
        <v>0.35</v>
      </c>
    </row>
    <row r="4356" spans="1:12" x14ac:dyDescent="0.35">
      <c r="A4356" s="1" t="s">
        <v>7353</v>
      </c>
      <c r="B4356" t="s">
        <v>7354</v>
      </c>
      <c r="C4356" t="s">
        <v>13</v>
      </c>
      <c r="D4356" t="s">
        <v>14</v>
      </c>
      <c r="E4356">
        <v>1</v>
      </c>
      <c r="F4356" s="2">
        <v>8.1999999999999993</v>
      </c>
      <c r="G4356" s="3">
        <v>17</v>
      </c>
      <c r="H4356" s="3">
        <v>8.199999999999999E-2</v>
      </c>
      <c r="I4356" s="3">
        <v>0.38539999999999996</v>
      </c>
      <c r="J4356" s="3">
        <v>8.6674000000000007</v>
      </c>
      <c r="K4356" s="3">
        <v>13.334461538461539</v>
      </c>
      <c r="L4356" s="4">
        <v>0.35</v>
      </c>
    </row>
    <row r="4357" spans="1:12" hidden="1" x14ac:dyDescent="0.35">
      <c r="A4357" s="1" t="s">
        <v>7355</v>
      </c>
      <c r="B4357" t="s">
        <v>7356</v>
      </c>
      <c r="C4357" t="s">
        <v>46</v>
      </c>
      <c r="D4357" t="s">
        <v>47</v>
      </c>
      <c r="E4357">
        <v>2</v>
      </c>
      <c r="F4357" s="2">
        <v>55</v>
      </c>
      <c r="G4357" s="3">
        <v>127.01</v>
      </c>
      <c r="H4357" s="3">
        <v>0.55000000000000004</v>
      </c>
      <c r="I4357" s="3">
        <v>0</v>
      </c>
      <c r="J4357" s="3">
        <v>55.55</v>
      </c>
      <c r="K4357" s="3">
        <v>85.461538461538453</v>
      </c>
      <c r="L4357" s="4">
        <v>0.35</v>
      </c>
    </row>
    <row r="4358" spans="1:12" x14ac:dyDescent="0.35">
      <c r="A4358" s="1" t="s">
        <v>7357</v>
      </c>
      <c r="B4358" t="s">
        <v>7358</v>
      </c>
      <c r="C4358" t="s">
        <v>13</v>
      </c>
      <c r="D4358" t="s">
        <v>14</v>
      </c>
      <c r="E4358">
        <v>1</v>
      </c>
      <c r="F4358" s="2">
        <v>1.04</v>
      </c>
      <c r="G4358" s="3">
        <v>2.2400000000000002</v>
      </c>
      <c r="H4358" s="3">
        <v>1.0400000000000001E-2</v>
      </c>
      <c r="I4358" s="3">
        <v>4.888E-2</v>
      </c>
      <c r="J4358" s="3">
        <v>1.09928</v>
      </c>
      <c r="K4358" s="3">
        <v>1.6912</v>
      </c>
      <c r="L4358" s="4">
        <v>0.35</v>
      </c>
    </row>
    <row r="4359" spans="1:12" x14ac:dyDescent="0.35">
      <c r="A4359" s="1" t="s">
        <v>7359</v>
      </c>
      <c r="B4359" t="s">
        <v>2318</v>
      </c>
      <c r="C4359" t="s">
        <v>13</v>
      </c>
      <c r="D4359" t="s">
        <v>14</v>
      </c>
      <c r="E4359">
        <v>1</v>
      </c>
      <c r="F4359" s="2">
        <v>650</v>
      </c>
      <c r="G4359" s="3">
        <v>1341</v>
      </c>
      <c r="H4359" s="3">
        <v>6.5</v>
      </c>
      <c r="I4359" s="3">
        <v>30.55</v>
      </c>
      <c r="J4359" s="3">
        <v>687.05</v>
      </c>
      <c r="K4359" s="3">
        <v>1057</v>
      </c>
      <c r="L4359" s="4">
        <v>0.35000000000000003</v>
      </c>
    </row>
    <row r="4360" spans="1:12" x14ac:dyDescent="0.35">
      <c r="A4360" s="1" t="s">
        <v>7360</v>
      </c>
      <c r="B4360" t="s">
        <v>4926</v>
      </c>
      <c r="C4360" t="s">
        <v>13</v>
      </c>
      <c r="D4360" t="s">
        <v>14</v>
      </c>
      <c r="E4360">
        <v>1</v>
      </c>
      <c r="F4360" s="2">
        <v>465</v>
      </c>
      <c r="G4360" s="3">
        <v>959</v>
      </c>
      <c r="H4360" s="3">
        <v>4.6500000000000004</v>
      </c>
      <c r="I4360" s="3">
        <v>21.855</v>
      </c>
      <c r="J4360" s="3">
        <v>491.505</v>
      </c>
      <c r="K4360" s="3">
        <v>756.16153846153838</v>
      </c>
      <c r="L4360" s="4">
        <v>0.34999999999999992</v>
      </c>
    </row>
    <row r="4361" spans="1:12" x14ac:dyDescent="0.35">
      <c r="A4361" s="1" t="s">
        <v>7361</v>
      </c>
      <c r="B4361" t="s">
        <v>7362</v>
      </c>
      <c r="C4361" t="s">
        <v>13</v>
      </c>
      <c r="D4361" t="s">
        <v>14</v>
      </c>
      <c r="E4361">
        <v>1</v>
      </c>
      <c r="F4361" s="2">
        <v>3718.13</v>
      </c>
      <c r="G4361" s="3">
        <v>7667</v>
      </c>
      <c r="H4361" s="3">
        <v>37.1813</v>
      </c>
      <c r="I4361" s="3">
        <v>174.75211000000002</v>
      </c>
      <c r="J4361" s="3">
        <v>3930.0634100000002</v>
      </c>
      <c r="K4361" s="3">
        <v>6046.2514000000001</v>
      </c>
      <c r="L4361" s="4">
        <v>0.35</v>
      </c>
    </row>
    <row r="4362" spans="1:12" x14ac:dyDescent="0.35">
      <c r="A4362" s="1" t="s">
        <v>7363</v>
      </c>
      <c r="B4362" t="s">
        <v>7362</v>
      </c>
      <c r="C4362" t="s">
        <v>13</v>
      </c>
      <c r="D4362" t="s">
        <v>14</v>
      </c>
      <c r="E4362">
        <v>1</v>
      </c>
      <c r="F4362" s="2">
        <v>3718.13</v>
      </c>
      <c r="G4362" s="3">
        <v>7667</v>
      </c>
      <c r="H4362" s="3">
        <v>37.1813</v>
      </c>
      <c r="I4362" s="3">
        <v>174.75211000000002</v>
      </c>
      <c r="J4362" s="3">
        <v>3930.0634100000002</v>
      </c>
      <c r="K4362" s="3">
        <v>6046.2514000000001</v>
      </c>
      <c r="L4362" s="4">
        <v>0.35</v>
      </c>
    </row>
    <row r="4363" spans="1:12" x14ac:dyDescent="0.35">
      <c r="A4363" s="1" t="s">
        <v>7364</v>
      </c>
      <c r="B4363" t="s">
        <v>3639</v>
      </c>
      <c r="C4363" t="s">
        <v>34</v>
      </c>
      <c r="D4363" t="s">
        <v>35</v>
      </c>
      <c r="E4363">
        <v>1</v>
      </c>
      <c r="F4363" s="2">
        <v>162.97</v>
      </c>
      <c r="G4363" s="3">
        <v>424.48</v>
      </c>
      <c r="H4363" s="3">
        <v>1.6296999999999999</v>
      </c>
      <c r="I4363" s="3">
        <v>7.6595899999999997</v>
      </c>
      <c r="J4363" s="3">
        <v>172.25929000000002</v>
      </c>
      <c r="K4363" s="3">
        <v>265.01429230769236</v>
      </c>
      <c r="L4363" s="4">
        <v>0.35000000000000003</v>
      </c>
    </row>
    <row r="4364" spans="1:12" x14ac:dyDescent="0.35">
      <c r="A4364" s="1" t="s">
        <v>7365</v>
      </c>
      <c r="B4364" t="s">
        <v>3639</v>
      </c>
      <c r="C4364" t="s">
        <v>34</v>
      </c>
      <c r="D4364" t="s">
        <v>35</v>
      </c>
      <c r="E4364">
        <v>1</v>
      </c>
      <c r="F4364" s="2">
        <v>223.17</v>
      </c>
      <c r="G4364" s="3">
        <v>786.24</v>
      </c>
      <c r="H4364" s="3">
        <v>2.2317</v>
      </c>
      <c r="I4364" s="3">
        <v>10.488989999999999</v>
      </c>
      <c r="J4364" s="3">
        <v>235.89068999999998</v>
      </c>
      <c r="K4364" s="3">
        <v>362.90875384615379</v>
      </c>
      <c r="L4364" s="4">
        <v>0.35</v>
      </c>
    </row>
    <row r="4365" spans="1:12" x14ac:dyDescent="0.35">
      <c r="A4365" s="1" t="s">
        <v>7366</v>
      </c>
      <c r="B4365" t="s">
        <v>7367</v>
      </c>
      <c r="C4365" t="s">
        <v>34</v>
      </c>
      <c r="D4365" t="s">
        <v>35</v>
      </c>
      <c r="E4365">
        <v>1</v>
      </c>
      <c r="F4365" s="2">
        <v>860</v>
      </c>
      <c r="G4365" s="3">
        <v>2240</v>
      </c>
      <c r="H4365" s="3">
        <v>8.6</v>
      </c>
      <c r="I4365" s="3">
        <v>40.42</v>
      </c>
      <c r="J4365" s="3">
        <v>909.02</v>
      </c>
      <c r="K4365" s="3">
        <v>1398.4923076923076</v>
      </c>
      <c r="L4365" s="4">
        <v>0.35</v>
      </c>
    </row>
    <row r="4366" spans="1:12" x14ac:dyDescent="0.35">
      <c r="A4366" s="1" t="s">
        <v>7368</v>
      </c>
      <c r="B4366" t="s">
        <v>7369</v>
      </c>
      <c r="C4366" t="s">
        <v>34</v>
      </c>
      <c r="D4366" t="s">
        <v>35</v>
      </c>
      <c r="E4366">
        <v>1</v>
      </c>
      <c r="F4366" s="2">
        <v>452</v>
      </c>
      <c r="G4366" s="3">
        <v>932</v>
      </c>
      <c r="H4366" s="3">
        <v>4.5200000000000005</v>
      </c>
      <c r="I4366" s="3">
        <v>21.244</v>
      </c>
      <c r="J4366" s="3">
        <v>477.76400000000001</v>
      </c>
      <c r="K4366" s="3">
        <v>735.0215384615384</v>
      </c>
      <c r="L4366" s="4">
        <v>0.34999999999999992</v>
      </c>
    </row>
    <row r="4367" spans="1:12" x14ac:dyDescent="0.35">
      <c r="A4367" s="1" t="s">
        <v>7370</v>
      </c>
      <c r="B4367" t="s">
        <v>3626</v>
      </c>
      <c r="C4367" t="s">
        <v>13</v>
      </c>
      <c r="D4367" t="s">
        <v>14</v>
      </c>
      <c r="E4367">
        <v>1</v>
      </c>
      <c r="F4367" s="2">
        <v>10495.1</v>
      </c>
      <c r="G4367" s="3">
        <v>25690.268</v>
      </c>
      <c r="H4367" s="3">
        <v>104.95100000000001</v>
      </c>
      <c r="I4367" s="3">
        <v>493.2697</v>
      </c>
      <c r="J4367" s="3">
        <v>11093.3207</v>
      </c>
      <c r="K4367" s="3">
        <v>17066.647230769231</v>
      </c>
      <c r="L4367" s="4">
        <v>0.35</v>
      </c>
    </row>
    <row r="4368" spans="1:12" x14ac:dyDescent="0.35">
      <c r="A4368" s="1" t="s">
        <v>7371</v>
      </c>
      <c r="B4368" t="s">
        <v>7372</v>
      </c>
      <c r="C4368" t="s">
        <v>13</v>
      </c>
      <c r="D4368" t="s">
        <v>14</v>
      </c>
      <c r="E4368">
        <v>1</v>
      </c>
      <c r="F4368" s="2">
        <v>12.48</v>
      </c>
      <c r="G4368" s="3">
        <v>44.0608</v>
      </c>
      <c r="H4368" s="3">
        <v>0.12480000000000001</v>
      </c>
      <c r="I4368" s="3">
        <v>0.58655999999999997</v>
      </c>
      <c r="J4368" s="3">
        <v>13.191360000000001</v>
      </c>
      <c r="K4368" s="3">
        <v>20.2944</v>
      </c>
      <c r="L4368" s="4">
        <v>0.34999999999999992</v>
      </c>
    </row>
    <row r="4369" spans="1:12" x14ac:dyDescent="0.35">
      <c r="A4369" s="1" t="s">
        <v>7373</v>
      </c>
      <c r="B4369" t="s">
        <v>7374</v>
      </c>
      <c r="C4369" t="s">
        <v>13</v>
      </c>
      <c r="D4369" t="s">
        <v>14</v>
      </c>
      <c r="E4369">
        <v>1</v>
      </c>
      <c r="F4369" s="2">
        <v>11.95</v>
      </c>
      <c r="G4369" s="3">
        <v>29.2544</v>
      </c>
      <c r="H4369" s="3">
        <v>0.1195</v>
      </c>
      <c r="I4369" s="3">
        <v>0.56164999999999998</v>
      </c>
      <c r="J4369" s="3">
        <v>12.63115</v>
      </c>
      <c r="K4369" s="3">
        <v>19.43253846153846</v>
      </c>
      <c r="L4369" s="4">
        <v>0.35</v>
      </c>
    </row>
    <row r="4370" spans="1:12" x14ac:dyDescent="0.35">
      <c r="A4370" s="1" t="s">
        <v>7375</v>
      </c>
      <c r="B4370" t="s">
        <v>7376</v>
      </c>
      <c r="C4370" t="s">
        <v>13</v>
      </c>
      <c r="D4370" t="s">
        <v>14</v>
      </c>
      <c r="E4370">
        <v>1</v>
      </c>
      <c r="F4370" s="2">
        <v>4.28</v>
      </c>
      <c r="G4370" s="3">
        <v>10.472</v>
      </c>
      <c r="H4370" s="3">
        <v>4.2800000000000005E-2</v>
      </c>
      <c r="I4370" s="3">
        <v>0.20116000000000001</v>
      </c>
      <c r="J4370" s="3">
        <v>4.5239599999999998</v>
      </c>
      <c r="K4370" s="3">
        <v>6.959938461538461</v>
      </c>
      <c r="L4370" s="4">
        <v>0.35</v>
      </c>
    </row>
    <row r="4371" spans="1:12" x14ac:dyDescent="0.35">
      <c r="A4371" s="1" t="s">
        <v>7377</v>
      </c>
      <c r="B4371" t="s">
        <v>7378</v>
      </c>
      <c r="C4371" t="s">
        <v>13</v>
      </c>
      <c r="D4371" t="s">
        <v>14</v>
      </c>
      <c r="E4371">
        <v>1</v>
      </c>
      <c r="F4371" s="2">
        <v>1.9</v>
      </c>
      <c r="G4371" s="3">
        <v>5.6</v>
      </c>
      <c r="H4371" s="3">
        <v>1.9E-2</v>
      </c>
      <c r="I4371" s="3">
        <v>8.929999999999999E-2</v>
      </c>
      <c r="J4371" s="3">
        <v>2.0082999999999998</v>
      </c>
      <c r="K4371" s="3">
        <v>3.0896923076923071</v>
      </c>
      <c r="L4371" s="4">
        <v>0.34999999999999992</v>
      </c>
    </row>
    <row r="4372" spans="1:12" x14ac:dyDescent="0.35">
      <c r="A4372" s="1" t="s">
        <v>7379</v>
      </c>
      <c r="B4372" t="s">
        <v>7380</v>
      </c>
      <c r="C4372" t="s">
        <v>26</v>
      </c>
      <c r="D4372" t="s">
        <v>27</v>
      </c>
      <c r="E4372">
        <v>1</v>
      </c>
      <c r="F4372" s="2">
        <v>34.71</v>
      </c>
      <c r="G4372" s="3">
        <v>80.64</v>
      </c>
      <c r="H4372" s="3">
        <v>0.34710000000000002</v>
      </c>
      <c r="I4372" s="3">
        <v>1.63137</v>
      </c>
      <c r="J4372" s="3">
        <v>36.688469999999995</v>
      </c>
      <c r="K4372" s="3">
        <v>56.443799999999989</v>
      </c>
      <c r="L4372" s="4">
        <v>0.35</v>
      </c>
    </row>
    <row r="4373" spans="1:12" x14ac:dyDescent="0.35">
      <c r="A4373" s="1" t="s">
        <v>7381</v>
      </c>
      <c r="B4373" t="s">
        <v>7382</v>
      </c>
      <c r="C4373" t="s">
        <v>13</v>
      </c>
      <c r="D4373" t="s">
        <v>14</v>
      </c>
      <c r="E4373">
        <v>1</v>
      </c>
      <c r="F4373" s="2">
        <v>433.13</v>
      </c>
      <c r="G4373" s="3">
        <v>1060.2256</v>
      </c>
      <c r="H4373" s="3">
        <v>4.3312999999999997</v>
      </c>
      <c r="I4373" s="3">
        <v>20.357109999999999</v>
      </c>
      <c r="J4373" s="3">
        <v>457.81840999999997</v>
      </c>
      <c r="K4373" s="3">
        <v>704.33601538461528</v>
      </c>
      <c r="L4373" s="4">
        <v>0.34999999999999992</v>
      </c>
    </row>
    <row r="4374" spans="1:12" x14ac:dyDescent="0.35">
      <c r="A4374" s="1" t="s">
        <v>7383</v>
      </c>
      <c r="B4374" t="s">
        <v>7382</v>
      </c>
      <c r="C4374" t="s">
        <v>13</v>
      </c>
      <c r="D4374" t="s">
        <v>14</v>
      </c>
      <c r="E4374">
        <v>1</v>
      </c>
      <c r="F4374" s="2">
        <v>656.25</v>
      </c>
      <c r="G4374" s="3">
        <v>1606.3936000000001</v>
      </c>
      <c r="H4374" s="3">
        <v>6.5625</v>
      </c>
      <c r="I4374" s="3">
        <v>30.84375</v>
      </c>
      <c r="J4374" s="3">
        <v>693.65625</v>
      </c>
      <c r="K4374" s="3">
        <v>1067.1634615384614</v>
      </c>
      <c r="L4374" s="4">
        <v>0.34999999999999992</v>
      </c>
    </row>
    <row r="4375" spans="1:12" x14ac:dyDescent="0.35">
      <c r="A4375" s="1" t="s">
        <v>7384</v>
      </c>
      <c r="B4375" t="s">
        <v>7385</v>
      </c>
      <c r="C4375" t="s">
        <v>34</v>
      </c>
      <c r="D4375" t="s">
        <v>35</v>
      </c>
      <c r="E4375">
        <v>1</v>
      </c>
      <c r="F4375" s="2">
        <v>42.57</v>
      </c>
      <c r="G4375" s="3">
        <v>110.88</v>
      </c>
      <c r="H4375" s="3">
        <v>0.42570000000000002</v>
      </c>
      <c r="I4375" s="3">
        <v>2.0007899999999998</v>
      </c>
      <c r="J4375" s="3">
        <v>44.996490000000001</v>
      </c>
      <c r="K4375" s="3">
        <v>69.225369230769232</v>
      </c>
      <c r="L4375" s="4">
        <v>0.35</v>
      </c>
    </row>
    <row r="4376" spans="1:12" x14ac:dyDescent="0.35">
      <c r="A4376" s="1" t="s">
        <v>7386</v>
      </c>
      <c r="B4376" t="s">
        <v>7387</v>
      </c>
      <c r="C4376" t="s">
        <v>13</v>
      </c>
      <c r="D4376" t="s">
        <v>14</v>
      </c>
      <c r="E4376">
        <v>1</v>
      </c>
      <c r="F4376" s="2">
        <v>0.85</v>
      </c>
      <c r="G4376" s="3">
        <v>2.2400000000000002</v>
      </c>
      <c r="H4376" s="3">
        <v>8.5000000000000006E-3</v>
      </c>
      <c r="I4376" s="3">
        <v>3.9949999999999999E-2</v>
      </c>
      <c r="J4376" s="3">
        <v>0.89844999999999997</v>
      </c>
      <c r="K4376" s="3">
        <v>1.3822307692307692</v>
      </c>
      <c r="L4376" s="4">
        <v>0.35</v>
      </c>
    </row>
    <row r="4377" spans="1:12" x14ac:dyDescent="0.35">
      <c r="A4377" s="1" t="s">
        <v>7388</v>
      </c>
      <c r="B4377" t="s">
        <v>7389</v>
      </c>
      <c r="C4377" t="s">
        <v>363</v>
      </c>
      <c r="D4377" t="s">
        <v>364</v>
      </c>
      <c r="E4377">
        <v>1</v>
      </c>
      <c r="F4377" s="2">
        <v>884</v>
      </c>
      <c r="G4377" s="3">
        <v>2163.8847999999998</v>
      </c>
      <c r="H4377" s="3">
        <v>8.84</v>
      </c>
      <c r="I4377" s="3">
        <v>41.548000000000002</v>
      </c>
      <c r="J4377" s="3">
        <v>934.38800000000003</v>
      </c>
      <c r="K4377" s="3">
        <v>1437.52</v>
      </c>
      <c r="L4377" s="4">
        <v>0.35</v>
      </c>
    </row>
    <row r="4378" spans="1:12" x14ac:dyDescent="0.35">
      <c r="A4378" s="1" t="s">
        <v>7390</v>
      </c>
      <c r="B4378" t="s">
        <v>7391</v>
      </c>
      <c r="C4378" t="s">
        <v>363</v>
      </c>
      <c r="D4378" t="s">
        <v>364</v>
      </c>
      <c r="E4378">
        <v>1</v>
      </c>
      <c r="F4378" s="2">
        <v>149.5</v>
      </c>
      <c r="G4378" s="3">
        <v>365.94880000000001</v>
      </c>
      <c r="H4378" s="3">
        <v>1.4950000000000001</v>
      </c>
      <c r="I4378" s="3">
        <v>7.0265000000000004</v>
      </c>
      <c r="J4378" s="3">
        <v>158.0215</v>
      </c>
      <c r="K4378" s="3">
        <v>243.10999999999999</v>
      </c>
      <c r="L4378" s="4">
        <v>0.34999999999999992</v>
      </c>
    </row>
    <row r="4379" spans="1:12" x14ac:dyDescent="0.35">
      <c r="A4379" s="1" t="s">
        <v>7392</v>
      </c>
      <c r="B4379" t="s">
        <v>2288</v>
      </c>
      <c r="C4379" t="s">
        <v>13</v>
      </c>
      <c r="D4379" t="s">
        <v>14</v>
      </c>
      <c r="E4379">
        <v>1</v>
      </c>
      <c r="F4379" s="2">
        <v>681.1</v>
      </c>
      <c r="G4379" s="3">
        <v>1667.2208000000001</v>
      </c>
      <c r="H4379" s="3">
        <v>6.8109999999999999</v>
      </c>
      <c r="I4379" s="3">
        <v>32.011699999999998</v>
      </c>
      <c r="J4379" s="3">
        <v>719.92270000000008</v>
      </c>
      <c r="K4379" s="3">
        <v>1107.5733846153846</v>
      </c>
      <c r="L4379" s="4">
        <v>0.34999999999999992</v>
      </c>
    </row>
    <row r="4380" spans="1:12" x14ac:dyDescent="0.35">
      <c r="A4380" s="1" t="s">
        <v>7393</v>
      </c>
      <c r="B4380" t="s">
        <v>7394</v>
      </c>
      <c r="C4380" t="s">
        <v>1467</v>
      </c>
      <c r="D4380" t="s">
        <v>1468</v>
      </c>
      <c r="E4380">
        <v>1</v>
      </c>
      <c r="F4380" s="2">
        <v>12.65</v>
      </c>
      <c r="G4380" s="3">
        <v>50.064</v>
      </c>
      <c r="H4380" s="3">
        <v>0.1265</v>
      </c>
      <c r="I4380" s="3">
        <v>0.59455000000000002</v>
      </c>
      <c r="J4380" s="3">
        <v>13.37105</v>
      </c>
      <c r="K4380" s="3">
        <v>20.570846153846155</v>
      </c>
      <c r="L4380" s="4">
        <v>0.35000000000000003</v>
      </c>
    </row>
    <row r="4381" spans="1:12" x14ac:dyDescent="0.35">
      <c r="A4381" s="1" t="s">
        <v>7395</v>
      </c>
      <c r="B4381" t="s">
        <v>7396</v>
      </c>
      <c r="C4381" t="s">
        <v>1467</v>
      </c>
      <c r="D4381" t="s">
        <v>1468</v>
      </c>
      <c r="E4381">
        <v>1</v>
      </c>
      <c r="F4381" s="2">
        <v>13.03</v>
      </c>
      <c r="G4381" s="3">
        <v>51.564799999999998</v>
      </c>
      <c r="H4381" s="3">
        <v>0.1303</v>
      </c>
      <c r="I4381" s="3">
        <v>0.61241000000000001</v>
      </c>
      <c r="J4381" s="3">
        <v>13.77271</v>
      </c>
      <c r="K4381" s="3">
        <v>21.188784615384616</v>
      </c>
      <c r="L4381" s="4">
        <v>0.35000000000000003</v>
      </c>
    </row>
    <row r="4382" spans="1:12" x14ac:dyDescent="0.35">
      <c r="A4382" s="1" t="s">
        <v>7397</v>
      </c>
      <c r="B4382" t="s">
        <v>7398</v>
      </c>
      <c r="C4382" t="s">
        <v>363</v>
      </c>
      <c r="D4382" t="s">
        <v>364</v>
      </c>
      <c r="E4382">
        <v>1</v>
      </c>
      <c r="F4382" s="2">
        <v>38.130000000000003</v>
      </c>
      <c r="G4382" s="3">
        <v>93.340800000000002</v>
      </c>
      <c r="H4382" s="3">
        <v>0.38130000000000003</v>
      </c>
      <c r="I4382" s="3">
        <v>1.7921100000000001</v>
      </c>
      <c r="J4382" s="3">
        <v>40.303410000000007</v>
      </c>
      <c r="K4382" s="3">
        <v>62.005246153846159</v>
      </c>
      <c r="L4382" s="4">
        <v>0.34999999999999992</v>
      </c>
    </row>
    <row r="4383" spans="1:12" x14ac:dyDescent="0.35">
      <c r="A4383" s="1" t="s">
        <v>7399</v>
      </c>
      <c r="B4383" t="s">
        <v>7400</v>
      </c>
      <c r="C4383" t="s">
        <v>17</v>
      </c>
      <c r="D4383" t="s">
        <v>18</v>
      </c>
      <c r="E4383">
        <v>1</v>
      </c>
      <c r="F4383" s="2">
        <v>113</v>
      </c>
      <c r="G4383" s="3">
        <v>276.60640000000001</v>
      </c>
      <c r="H4383" s="3">
        <v>1.1300000000000001</v>
      </c>
      <c r="I4383" s="3">
        <v>5.3109999999999999</v>
      </c>
      <c r="J4383" s="3">
        <v>119.441</v>
      </c>
      <c r="K4383" s="3">
        <v>183.7553846153846</v>
      </c>
      <c r="L4383" s="4">
        <v>0.34999999999999992</v>
      </c>
    </row>
    <row r="4384" spans="1:12" x14ac:dyDescent="0.35">
      <c r="A4384" s="1" t="s">
        <v>7401</v>
      </c>
      <c r="B4384" t="s">
        <v>7402</v>
      </c>
      <c r="C4384" t="s">
        <v>13</v>
      </c>
      <c r="D4384" t="s">
        <v>14</v>
      </c>
      <c r="E4384">
        <v>1</v>
      </c>
      <c r="F4384" s="2">
        <v>6.21</v>
      </c>
      <c r="G4384" s="3">
        <v>13</v>
      </c>
      <c r="H4384" s="3">
        <v>6.2100000000000002E-2</v>
      </c>
      <c r="I4384" s="3">
        <v>0.29187000000000002</v>
      </c>
      <c r="J4384" s="3">
        <v>6.5639700000000003</v>
      </c>
      <c r="K4384" s="3">
        <v>10.098415384615384</v>
      </c>
      <c r="L4384" s="4">
        <v>0.34999999999999992</v>
      </c>
    </row>
    <row r="4385" spans="1:12" x14ac:dyDescent="0.35">
      <c r="A4385" s="1" t="s">
        <v>7403</v>
      </c>
      <c r="B4385" t="s">
        <v>7404</v>
      </c>
      <c r="C4385" t="s">
        <v>13</v>
      </c>
      <c r="D4385" t="s">
        <v>14</v>
      </c>
      <c r="E4385">
        <v>1</v>
      </c>
      <c r="F4385" s="2">
        <v>4.4000000000000004</v>
      </c>
      <c r="G4385" s="3">
        <v>14.784000000000001</v>
      </c>
      <c r="H4385" s="3">
        <v>4.4000000000000004E-2</v>
      </c>
      <c r="I4385" s="3">
        <v>0.20680000000000001</v>
      </c>
      <c r="J4385" s="3">
        <v>4.6508000000000003</v>
      </c>
      <c r="K4385" s="3">
        <v>7.1550769230769236</v>
      </c>
      <c r="L4385" s="4">
        <v>0.35000000000000003</v>
      </c>
    </row>
    <row r="4386" spans="1:12" x14ac:dyDescent="0.35">
      <c r="A4386" s="1" t="s">
        <v>7405</v>
      </c>
      <c r="B4386" t="s">
        <v>7406</v>
      </c>
      <c r="C4386" t="s">
        <v>13</v>
      </c>
      <c r="D4386" t="s">
        <v>14</v>
      </c>
      <c r="E4386">
        <v>1</v>
      </c>
      <c r="F4386" s="2">
        <v>1.75</v>
      </c>
      <c r="G4386" s="3">
        <v>4</v>
      </c>
      <c r="H4386" s="3">
        <v>1.7500000000000002E-2</v>
      </c>
      <c r="I4386" s="3">
        <v>8.2250000000000004E-2</v>
      </c>
      <c r="J4386" s="3">
        <v>1.84975</v>
      </c>
      <c r="K4386" s="3">
        <v>2.8457692307692306</v>
      </c>
      <c r="L4386" s="4">
        <v>0.35</v>
      </c>
    </row>
    <row r="4387" spans="1:12" x14ac:dyDescent="0.35">
      <c r="A4387" s="1" t="s">
        <v>7407</v>
      </c>
      <c r="B4387" t="s">
        <v>7406</v>
      </c>
      <c r="C4387" t="s">
        <v>13</v>
      </c>
      <c r="D4387" t="s">
        <v>14</v>
      </c>
      <c r="E4387">
        <v>1</v>
      </c>
      <c r="F4387" s="2">
        <v>7</v>
      </c>
      <c r="G4387" s="3">
        <v>15</v>
      </c>
      <c r="H4387" s="3">
        <v>7.0000000000000007E-2</v>
      </c>
      <c r="I4387" s="3">
        <v>0.32900000000000001</v>
      </c>
      <c r="J4387" s="3">
        <v>7.399</v>
      </c>
      <c r="K4387" s="3">
        <v>11.383076923076922</v>
      </c>
      <c r="L4387" s="4">
        <v>0.35</v>
      </c>
    </row>
    <row r="4388" spans="1:12" x14ac:dyDescent="0.35">
      <c r="A4388" s="1" t="s">
        <v>7408</v>
      </c>
      <c r="B4388" t="s">
        <v>7406</v>
      </c>
      <c r="C4388" t="s">
        <v>13</v>
      </c>
      <c r="D4388" t="s">
        <v>14</v>
      </c>
      <c r="E4388">
        <v>1</v>
      </c>
      <c r="F4388" s="2">
        <v>1.4</v>
      </c>
      <c r="G4388" s="3">
        <v>3</v>
      </c>
      <c r="H4388" s="3">
        <v>1.3999999999999999E-2</v>
      </c>
      <c r="I4388" s="3">
        <v>6.5799999999999997E-2</v>
      </c>
      <c r="J4388" s="3">
        <v>1.4798</v>
      </c>
      <c r="K4388" s="3">
        <v>2.2766153846153845</v>
      </c>
      <c r="L4388" s="4">
        <v>0.35</v>
      </c>
    </row>
    <row r="4389" spans="1:12" x14ac:dyDescent="0.35">
      <c r="A4389" s="1" t="s">
        <v>7409</v>
      </c>
      <c r="B4389" t="s">
        <v>7410</v>
      </c>
      <c r="C4389" t="s">
        <v>13</v>
      </c>
      <c r="D4389" t="s">
        <v>14</v>
      </c>
      <c r="E4389">
        <v>1</v>
      </c>
      <c r="F4389" s="2">
        <v>869.38</v>
      </c>
      <c r="G4389" s="3">
        <v>2128.1008000000002</v>
      </c>
      <c r="H4389" s="3">
        <v>8.6937999999999995</v>
      </c>
      <c r="I4389" s="3">
        <v>40.860860000000002</v>
      </c>
      <c r="J4389" s="3">
        <v>918.93466000000001</v>
      </c>
      <c r="K4389" s="3">
        <v>1413.7456307692307</v>
      </c>
      <c r="L4389" s="4">
        <v>0.35</v>
      </c>
    </row>
    <row r="4390" spans="1:12" x14ac:dyDescent="0.35">
      <c r="A4390" s="1" t="s">
        <v>7411</v>
      </c>
      <c r="B4390" t="s">
        <v>7412</v>
      </c>
      <c r="C4390" t="s">
        <v>13</v>
      </c>
      <c r="D4390" t="s">
        <v>14</v>
      </c>
      <c r="E4390">
        <v>1</v>
      </c>
      <c r="F4390" s="2">
        <v>3063.75</v>
      </c>
      <c r="G4390" s="3">
        <v>7499.5536000000002</v>
      </c>
      <c r="H4390" s="3">
        <v>30.637499999999999</v>
      </c>
      <c r="I4390" s="3">
        <v>143.99625</v>
      </c>
      <c r="J4390" s="3">
        <v>3238.38375</v>
      </c>
      <c r="K4390" s="3">
        <v>4982.1288461538461</v>
      </c>
      <c r="L4390" s="4">
        <v>0.35</v>
      </c>
    </row>
    <row r="4391" spans="1:12" x14ac:dyDescent="0.35">
      <c r="A4391" s="1" t="s">
        <v>7413</v>
      </c>
      <c r="B4391" t="s">
        <v>6181</v>
      </c>
      <c r="C4391" t="s">
        <v>13</v>
      </c>
      <c r="D4391" t="s">
        <v>14</v>
      </c>
      <c r="E4391">
        <v>1</v>
      </c>
      <c r="F4391" s="2">
        <v>328.75</v>
      </c>
      <c r="G4391" s="3">
        <v>804.73119999999994</v>
      </c>
      <c r="H4391" s="3">
        <v>3.2875000000000001</v>
      </c>
      <c r="I4391" s="3">
        <v>15.45125</v>
      </c>
      <c r="J4391" s="3">
        <v>347.48875000000004</v>
      </c>
      <c r="K4391" s="3">
        <v>534.59807692307697</v>
      </c>
      <c r="L4391" s="4">
        <v>0.35</v>
      </c>
    </row>
    <row r="4392" spans="1:12" x14ac:dyDescent="0.35">
      <c r="A4392" s="1" t="s">
        <v>7414</v>
      </c>
      <c r="B4392" t="s">
        <v>2377</v>
      </c>
      <c r="C4392" t="s">
        <v>13</v>
      </c>
      <c r="D4392" t="s">
        <v>14</v>
      </c>
      <c r="E4392">
        <v>1</v>
      </c>
      <c r="F4392" s="2">
        <v>481.88</v>
      </c>
      <c r="G4392" s="3">
        <v>1179.5616</v>
      </c>
      <c r="H4392" s="3">
        <v>4.8188000000000004</v>
      </c>
      <c r="I4392" s="3">
        <v>22.64836</v>
      </c>
      <c r="J4392" s="3">
        <v>509.34716000000003</v>
      </c>
      <c r="K4392" s="3">
        <v>783.61101538461537</v>
      </c>
      <c r="L4392" s="4">
        <v>0.34999999999999992</v>
      </c>
    </row>
    <row r="4393" spans="1:12" x14ac:dyDescent="0.35">
      <c r="A4393" s="1" t="s">
        <v>7415</v>
      </c>
      <c r="B4393" t="s">
        <v>3654</v>
      </c>
      <c r="C4393" t="s">
        <v>13</v>
      </c>
      <c r="D4393" t="s">
        <v>14</v>
      </c>
      <c r="E4393">
        <v>1</v>
      </c>
      <c r="F4393" s="2">
        <v>328.75</v>
      </c>
      <c r="G4393" s="3">
        <v>804.73119999999994</v>
      </c>
      <c r="H4393" s="3">
        <v>3.2875000000000001</v>
      </c>
      <c r="I4393" s="3">
        <v>15.45125</v>
      </c>
      <c r="J4393" s="3">
        <v>347.48875000000004</v>
      </c>
      <c r="K4393" s="3">
        <v>534.59807692307697</v>
      </c>
      <c r="L4393" s="4">
        <v>0.35</v>
      </c>
    </row>
    <row r="4394" spans="1:12" x14ac:dyDescent="0.35">
      <c r="A4394" s="1" t="s">
        <v>7416</v>
      </c>
      <c r="B4394" t="s">
        <v>2373</v>
      </c>
      <c r="C4394" t="s">
        <v>13</v>
      </c>
      <c r="D4394" t="s">
        <v>14</v>
      </c>
      <c r="E4394">
        <v>1</v>
      </c>
      <c r="F4394" s="2">
        <v>117.5</v>
      </c>
      <c r="G4394" s="3">
        <v>287.61599999999999</v>
      </c>
      <c r="H4394" s="3">
        <v>1.175</v>
      </c>
      <c r="I4394" s="3">
        <v>5.5225</v>
      </c>
      <c r="J4394" s="3">
        <v>124.19749999999999</v>
      </c>
      <c r="K4394" s="3">
        <v>191.07307692307691</v>
      </c>
      <c r="L4394" s="4">
        <v>0.35000000000000003</v>
      </c>
    </row>
    <row r="4395" spans="1:12" x14ac:dyDescent="0.35">
      <c r="A4395" s="1" t="s">
        <v>7417</v>
      </c>
      <c r="B4395" t="s">
        <v>2373</v>
      </c>
      <c r="C4395" t="s">
        <v>13</v>
      </c>
      <c r="D4395" t="s">
        <v>14</v>
      </c>
      <c r="E4395">
        <v>1</v>
      </c>
      <c r="F4395" s="2">
        <v>167.5</v>
      </c>
      <c r="G4395" s="3">
        <v>410.00959999999998</v>
      </c>
      <c r="H4395" s="3">
        <v>1.675</v>
      </c>
      <c r="I4395" s="3">
        <v>7.8724999999999996</v>
      </c>
      <c r="J4395" s="3">
        <v>177.04750000000001</v>
      </c>
      <c r="K4395" s="3">
        <v>272.38076923076926</v>
      </c>
      <c r="L4395" s="4">
        <v>0.35000000000000003</v>
      </c>
    </row>
    <row r="4396" spans="1:12" x14ac:dyDescent="0.35">
      <c r="A4396" s="1" t="s">
        <v>7418</v>
      </c>
      <c r="B4396" t="s">
        <v>7419</v>
      </c>
      <c r="C4396" t="s">
        <v>21</v>
      </c>
      <c r="D4396" t="s">
        <v>22</v>
      </c>
      <c r="E4396">
        <v>1</v>
      </c>
      <c r="F4396" s="2">
        <v>2921.65</v>
      </c>
      <c r="G4396" s="3">
        <v>5477</v>
      </c>
      <c r="H4396" s="3">
        <v>29.2165</v>
      </c>
      <c r="I4396" s="3">
        <v>137.31755000000001</v>
      </c>
      <c r="J4396" s="3">
        <v>3088.1840500000003</v>
      </c>
      <c r="K4396" s="3">
        <v>4751.0523846153847</v>
      </c>
      <c r="L4396" s="4">
        <v>0.34999999999999992</v>
      </c>
    </row>
    <row r="4397" spans="1:12" x14ac:dyDescent="0.35">
      <c r="A4397" s="1" t="s">
        <v>7420</v>
      </c>
      <c r="B4397" t="s">
        <v>7421</v>
      </c>
      <c r="C4397" t="s">
        <v>21</v>
      </c>
      <c r="D4397" t="s">
        <v>22</v>
      </c>
      <c r="E4397">
        <v>1</v>
      </c>
      <c r="F4397" s="2">
        <v>1908.77</v>
      </c>
      <c r="G4397" s="3">
        <v>4016.25</v>
      </c>
      <c r="H4397" s="3">
        <v>19.087700000000002</v>
      </c>
      <c r="I4397" s="3">
        <v>89.712189999999993</v>
      </c>
      <c r="J4397" s="3">
        <v>2017.56989</v>
      </c>
      <c r="K4397" s="3">
        <v>3103.9536769230767</v>
      </c>
      <c r="L4397" s="4">
        <v>0.35</v>
      </c>
    </row>
    <row r="4398" spans="1:12" x14ac:dyDescent="0.35">
      <c r="A4398" s="1" t="s">
        <v>7422</v>
      </c>
      <c r="B4398" t="s">
        <v>7423</v>
      </c>
      <c r="C4398" t="s">
        <v>21</v>
      </c>
      <c r="D4398" t="s">
        <v>22</v>
      </c>
      <c r="E4398">
        <v>1</v>
      </c>
      <c r="F4398" s="2">
        <v>6042.93</v>
      </c>
      <c r="G4398" s="3">
        <v>12718.13</v>
      </c>
      <c r="H4398" s="3">
        <v>60.429300000000005</v>
      </c>
      <c r="I4398" s="3">
        <v>284.01771000000002</v>
      </c>
      <c r="J4398" s="3">
        <v>6387.3770100000002</v>
      </c>
      <c r="K4398" s="3">
        <v>9826.7338615384615</v>
      </c>
      <c r="L4398" s="4">
        <v>0.35</v>
      </c>
    </row>
    <row r="4399" spans="1:12" x14ac:dyDescent="0.35">
      <c r="A4399" s="1" t="s">
        <v>7424</v>
      </c>
      <c r="B4399" t="s">
        <v>2385</v>
      </c>
      <c r="C4399" t="s">
        <v>13</v>
      </c>
      <c r="D4399" t="s">
        <v>14</v>
      </c>
      <c r="E4399">
        <v>1</v>
      </c>
      <c r="F4399" s="2">
        <v>253.75</v>
      </c>
      <c r="G4399" s="3">
        <v>621.14080000000001</v>
      </c>
      <c r="H4399" s="3">
        <v>2.5375000000000001</v>
      </c>
      <c r="I4399" s="3">
        <v>11.92625</v>
      </c>
      <c r="J4399" s="3">
        <v>268.21375</v>
      </c>
      <c r="K4399" s="3">
        <v>412.63653846153846</v>
      </c>
      <c r="L4399" s="4">
        <v>0.35</v>
      </c>
    </row>
    <row r="4400" spans="1:12" x14ac:dyDescent="0.35">
      <c r="A4400" s="1" t="s">
        <v>7425</v>
      </c>
      <c r="B4400" t="s">
        <v>2380</v>
      </c>
      <c r="C4400" t="s">
        <v>13</v>
      </c>
      <c r="D4400" t="s">
        <v>14</v>
      </c>
      <c r="E4400">
        <v>1</v>
      </c>
      <c r="F4400" s="2">
        <v>563.13</v>
      </c>
      <c r="G4400" s="3">
        <v>1378.4512</v>
      </c>
      <c r="H4400" s="3">
        <v>5.6313000000000004</v>
      </c>
      <c r="I4400" s="3">
        <v>26.467109999999998</v>
      </c>
      <c r="J4400" s="3">
        <v>595.22841000000005</v>
      </c>
      <c r="K4400" s="3">
        <v>915.73601538461548</v>
      </c>
      <c r="L4400" s="4">
        <v>0.35000000000000003</v>
      </c>
    </row>
    <row r="4401" spans="1:12" x14ac:dyDescent="0.35">
      <c r="A4401" s="1" t="s">
        <v>7426</v>
      </c>
      <c r="B4401" t="s">
        <v>2373</v>
      </c>
      <c r="C4401" t="s">
        <v>13</v>
      </c>
      <c r="D4401" t="s">
        <v>14</v>
      </c>
      <c r="E4401">
        <v>1</v>
      </c>
      <c r="F4401" s="2">
        <v>117.5</v>
      </c>
      <c r="G4401" s="3">
        <v>287.61599999999999</v>
      </c>
      <c r="H4401" s="3">
        <v>1.175</v>
      </c>
      <c r="I4401" s="3">
        <v>5.5225</v>
      </c>
      <c r="J4401" s="3">
        <v>124.19749999999999</v>
      </c>
      <c r="K4401" s="3">
        <v>191.07307692307691</v>
      </c>
      <c r="L4401" s="4">
        <v>0.35000000000000003</v>
      </c>
    </row>
    <row r="4402" spans="1:12" x14ac:dyDescent="0.35">
      <c r="A4402" s="1" t="s">
        <v>7427</v>
      </c>
      <c r="B4402" t="s">
        <v>3654</v>
      </c>
      <c r="C4402" t="s">
        <v>13</v>
      </c>
      <c r="D4402" t="s">
        <v>14</v>
      </c>
      <c r="E4402">
        <v>1</v>
      </c>
      <c r="F4402" s="2">
        <v>378.75</v>
      </c>
      <c r="G4402" s="3">
        <v>927.11360000000002</v>
      </c>
      <c r="H4402" s="3">
        <v>3.7875000000000001</v>
      </c>
      <c r="I4402" s="3">
        <v>17.80125</v>
      </c>
      <c r="J4402" s="3">
        <v>400.33875</v>
      </c>
      <c r="K4402" s="3">
        <v>615.90576923076924</v>
      </c>
      <c r="L4402" s="4">
        <v>0.35</v>
      </c>
    </row>
    <row r="4403" spans="1:12" x14ac:dyDescent="0.35">
      <c r="A4403" s="1" t="s">
        <v>7428</v>
      </c>
      <c r="B4403" t="s">
        <v>2380</v>
      </c>
      <c r="C4403" t="s">
        <v>13</v>
      </c>
      <c r="D4403" t="s">
        <v>14</v>
      </c>
      <c r="E4403">
        <v>1</v>
      </c>
      <c r="F4403" s="2">
        <v>613.75</v>
      </c>
      <c r="G4403" s="3">
        <v>1502.3568</v>
      </c>
      <c r="H4403" s="3">
        <v>6.1375000000000002</v>
      </c>
      <c r="I4403" s="3">
        <v>28.846250000000001</v>
      </c>
      <c r="J4403" s="3">
        <v>648.7337500000001</v>
      </c>
      <c r="K4403" s="3">
        <v>998.05192307692323</v>
      </c>
      <c r="L4403" s="4">
        <v>0.35</v>
      </c>
    </row>
    <row r="4404" spans="1:12" x14ac:dyDescent="0.35">
      <c r="A4404" s="1" t="s">
        <v>7429</v>
      </c>
      <c r="B4404" t="s">
        <v>2387</v>
      </c>
      <c r="C4404" t="s">
        <v>13</v>
      </c>
      <c r="D4404" t="s">
        <v>14</v>
      </c>
      <c r="E4404">
        <v>1</v>
      </c>
      <c r="F4404" s="2">
        <v>678.75</v>
      </c>
      <c r="G4404" s="3">
        <v>1661.4639999999999</v>
      </c>
      <c r="H4404" s="3">
        <v>6.7875000000000005</v>
      </c>
      <c r="I4404" s="3">
        <v>31.901250000000001</v>
      </c>
      <c r="J4404" s="3">
        <v>717.43875000000003</v>
      </c>
      <c r="K4404" s="3">
        <v>1103.751923076923</v>
      </c>
      <c r="L4404" s="4">
        <v>0.35</v>
      </c>
    </row>
    <row r="4405" spans="1:12" x14ac:dyDescent="0.35">
      <c r="A4405" s="1" t="s">
        <v>7430</v>
      </c>
      <c r="B4405" t="s">
        <v>2387</v>
      </c>
      <c r="C4405" t="s">
        <v>13</v>
      </c>
      <c r="D4405" t="s">
        <v>14</v>
      </c>
      <c r="E4405">
        <v>1</v>
      </c>
      <c r="F4405" s="2">
        <v>728.75</v>
      </c>
      <c r="G4405" s="3">
        <v>1783.8576</v>
      </c>
      <c r="H4405" s="3">
        <v>7.2875000000000005</v>
      </c>
      <c r="I4405" s="3">
        <v>34.251249999999999</v>
      </c>
      <c r="J4405" s="3">
        <v>770.28875000000005</v>
      </c>
      <c r="K4405" s="3">
        <v>1185.0596153846154</v>
      </c>
      <c r="L4405" s="4">
        <v>0.35</v>
      </c>
    </row>
    <row r="4406" spans="1:12" x14ac:dyDescent="0.35">
      <c r="A4406" s="1" t="s">
        <v>7431</v>
      </c>
      <c r="B4406" t="s">
        <v>2380</v>
      </c>
      <c r="C4406" t="s">
        <v>13</v>
      </c>
      <c r="D4406" t="s">
        <v>14</v>
      </c>
      <c r="E4406">
        <v>1</v>
      </c>
      <c r="F4406" s="2">
        <v>1048.75</v>
      </c>
      <c r="G4406" s="3">
        <v>2567.1632</v>
      </c>
      <c r="H4406" s="3">
        <v>10.487500000000001</v>
      </c>
      <c r="I4406" s="3">
        <v>49.291249999999998</v>
      </c>
      <c r="J4406" s="3">
        <v>1108.5287499999999</v>
      </c>
      <c r="K4406" s="3">
        <v>1705.4288461538461</v>
      </c>
      <c r="L4406" s="4">
        <v>0.35</v>
      </c>
    </row>
    <row r="4407" spans="1:12" x14ac:dyDescent="0.35">
      <c r="A4407" s="1" t="s">
        <v>7432</v>
      </c>
      <c r="B4407" t="s">
        <v>2373</v>
      </c>
      <c r="C4407" t="s">
        <v>13</v>
      </c>
      <c r="D4407" t="s">
        <v>14</v>
      </c>
      <c r="E4407">
        <v>1</v>
      </c>
      <c r="F4407" s="2">
        <v>422.5</v>
      </c>
      <c r="G4407" s="3">
        <v>1034.2080000000001</v>
      </c>
      <c r="H4407" s="3">
        <v>4.2249999999999996</v>
      </c>
      <c r="I4407" s="3">
        <v>19.857500000000002</v>
      </c>
      <c r="J4407" s="3">
        <v>446.58250000000004</v>
      </c>
      <c r="K4407" s="3">
        <v>687.05000000000007</v>
      </c>
      <c r="L4407" s="4">
        <v>0.35000000000000003</v>
      </c>
    </row>
    <row r="4408" spans="1:12" x14ac:dyDescent="0.35">
      <c r="A4408" s="1" t="s">
        <v>7433</v>
      </c>
      <c r="B4408" t="s">
        <v>2385</v>
      </c>
      <c r="C4408" t="s">
        <v>13</v>
      </c>
      <c r="D4408" t="s">
        <v>14</v>
      </c>
      <c r="E4408">
        <v>1</v>
      </c>
      <c r="F4408" s="2">
        <v>253.75</v>
      </c>
      <c r="G4408" s="3">
        <v>621.14080000000001</v>
      </c>
      <c r="H4408" s="3">
        <v>2.5375000000000001</v>
      </c>
      <c r="I4408" s="3">
        <v>11.92625</v>
      </c>
      <c r="J4408" s="3">
        <v>268.21375</v>
      </c>
      <c r="K4408" s="3">
        <v>412.63653846153846</v>
      </c>
      <c r="L4408" s="4">
        <v>0.35</v>
      </c>
    </row>
    <row r="4409" spans="1:12" x14ac:dyDescent="0.35">
      <c r="A4409" s="1" t="s">
        <v>7434</v>
      </c>
      <c r="B4409" t="s">
        <v>2392</v>
      </c>
      <c r="C4409" t="s">
        <v>13</v>
      </c>
      <c r="D4409" t="s">
        <v>14</v>
      </c>
      <c r="E4409">
        <v>1</v>
      </c>
      <c r="F4409" s="2">
        <v>3250</v>
      </c>
      <c r="G4409" s="3">
        <v>6394.9647999999997</v>
      </c>
      <c r="H4409" s="3">
        <v>32.5</v>
      </c>
      <c r="I4409" s="3">
        <v>152.75</v>
      </c>
      <c r="J4409" s="3">
        <v>3435.25</v>
      </c>
      <c r="K4409" s="3">
        <v>5285</v>
      </c>
      <c r="L4409" s="4">
        <v>0.35</v>
      </c>
    </row>
    <row r="4410" spans="1:12" x14ac:dyDescent="0.35">
      <c r="A4410" s="1" t="s">
        <v>7435</v>
      </c>
      <c r="B4410" t="s">
        <v>2392</v>
      </c>
      <c r="C4410" t="s">
        <v>13</v>
      </c>
      <c r="D4410" t="s">
        <v>14</v>
      </c>
      <c r="E4410">
        <v>1</v>
      </c>
      <c r="F4410" s="2">
        <v>4549.38</v>
      </c>
      <c r="G4410" s="3">
        <v>8952.9552000000003</v>
      </c>
      <c r="H4410" s="3">
        <v>45.4938</v>
      </c>
      <c r="I4410" s="3">
        <v>213.82086000000001</v>
      </c>
      <c r="J4410" s="3">
        <v>4808.6946600000001</v>
      </c>
      <c r="K4410" s="3">
        <v>7397.9917846153849</v>
      </c>
      <c r="L4410" s="4">
        <v>0.35000000000000003</v>
      </c>
    </row>
    <row r="4411" spans="1:12" x14ac:dyDescent="0.35">
      <c r="A4411" s="1" t="s">
        <v>7436</v>
      </c>
      <c r="B4411" t="s">
        <v>2592</v>
      </c>
      <c r="C4411" t="s">
        <v>13</v>
      </c>
      <c r="D4411" t="s">
        <v>14</v>
      </c>
      <c r="E4411">
        <v>1</v>
      </c>
      <c r="F4411" s="2">
        <v>1365</v>
      </c>
      <c r="G4411" s="3">
        <v>3341.2959999999998</v>
      </c>
      <c r="H4411" s="3">
        <v>13.65</v>
      </c>
      <c r="I4411" s="3">
        <v>64.155000000000001</v>
      </c>
      <c r="J4411" s="3">
        <v>1442.8050000000001</v>
      </c>
      <c r="K4411" s="3">
        <v>2219.6999999999998</v>
      </c>
      <c r="L4411" s="4">
        <v>0.34999999999999992</v>
      </c>
    </row>
    <row r="4412" spans="1:12" x14ac:dyDescent="0.35">
      <c r="A4412" s="1" t="s">
        <v>7437</v>
      </c>
      <c r="B4412" t="s">
        <v>7438</v>
      </c>
      <c r="C4412" t="s">
        <v>13</v>
      </c>
      <c r="D4412" t="s">
        <v>14</v>
      </c>
      <c r="E4412">
        <v>1</v>
      </c>
      <c r="F4412" s="2">
        <v>195</v>
      </c>
      <c r="G4412" s="3">
        <v>477.33280000000002</v>
      </c>
      <c r="H4412" s="3">
        <v>1.95</v>
      </c>
      <c r="I4412" s="3">
        <v>9.1649999999999991</v>
      </c>
      <c r="J4412" s="3">
        <v>206.11499999999998</v>
      </c>
      <c r="K4412" s="3">
        <v>317.09999999999997</v>
      </c>
      <c r="L4412" s="4">
        <v>0.35</v>
      </c>
    </row>
    <row r="4413" spans="1:12" x14ac:dyDescent="0.35">
      <c r="A4413" s="1" t="s">
        <v>7439</v>
      </c>
      <c r="B4413" t="s">
        <v>7440</v>
      </c>
      <c r="C4413" t="s">
        <v>13</v>
      </c>
      <c r="D4413" t="s">
        <v>14</v>
      </c>
      <c r="E4413">
        <v>1</v>
      </c>
      <c r="F4413" s="2">
        <v>48.75</v>
      </c>
      <c r="G4413" s="3">
        <v>119.336</v>
      </c>
      <c r="H4413" s="3">
        <v>0.48749999999999999</v>
      </c>
      <c r="I4413" s="3">
        <v>2.2912499999999998</v>
      </c>
      <c r="J4413" s="3">
        <v>51.528749999999995</v>
      </c>
      <c r="K4413" s="3">
        <v>79.274999999999991</v>
      </c>
      <c r="L4413" s="4">
        <v>0.35</v>
      </c>
    </row>
    <row r="4414" spans="1:12" x14ac:dyDescent="0.35">
      <c r="A4414" s="1" t="s">
        <v>7441</v>
      </c>
      <c r="B4414" t="s">
        <v>2595</v>
      </c>
      <c r="C4414" t="s">
        <v>13</v>
      </c>
      <c r="D4414" t="s">
        <v>14</v>
      </c>
      <c r="E4414">
        <v>1</v>
      </c>
      <c r="F4414" s="2">
        <v>5004.38</v>
      </c>
      <c r="G4414" s="3">
        <v>10501.209000000001</v>
      </c>
      <c r="H4414" s="3">
        <v>50.043800000000005</v>
      </c>
      <c r="I4414" s="3">
        <v>235.20586</v>
      </c>
      <c r="J4414" s="3">
        <v>5289.6296600000005</v>
      </c>
      <c r="K4414" s="3">
        <v>8137.8917846153854</v>
      </c>
      <c r="L4414" s="4">
        <v>0.35</v>
      </c>
    </row>
    <row r="4415" spans="1:12" x14ac:dyDescent="0.35">
      <c r="A4415" s="1" t="s">
        <v>7442</v>
      </c>
      <c r="B4415" t="s">
        <v>7443</v>
      </c>
      <c r="C4415" t="s">
        <v>13</v>
      </c>
      <c r="D4415" t="s">
        <v>14</v>
      </c>
      <c r="E4415">
        <v>1</v>
      </c>
      <c r="F4415" s="2">
        <v>455</v>
      </c>
      <c r="G4415" s="3">
        <v>954.65440000000001</v>
      </c>
      <c r="H4415" s="3">
        <v>4.55</v>
      </c>
      <c r="I4415" s="3">
        <v>21.385000000000002</v>
      </c>
      <c r="J4415" s="3">
        <v>480.935</v>
      </c>
      <c r="K4415" s="3">
        <v>739.9</v>
      </c>
      <c r="L4415" s="4">
        <v>0.35</v>
      </c>
    </row>
    <row r="4416" spans="1:12" x14ac:dyDescent="0.35">
      <c r="A4416" s="1" t="s">
        <v>7444</v>
      </c>
      <c r="B4416" t="s">
        <v>7445</v>
      </c>
      <c r="C4416" t="s">
        <v>13</v>
      </c>
      <c r="D4416" t="s">
        <v>14</v>
      </c>
      <c r="E4416">
        <v>1</v>
      </c>
      <c r="F4416" s="2">
        <v>81.88</v>
      </c>
      <c r="G4416" s="3">
        <v>200.42400000000001</v>
      </c>
      <c r="H4416" s="3">
        <v>0.81879999999999997</v>
      </c>
      <c r="I4416" s="3">
        <v>3.84836</v>
      </c>
      <c r="J4416" s="3">
        <v>86.547159999999991</v>
      </c>
      <c r="K4416" s="3">
        <v>133.14947692307692</v>
      </c>
      <c r="L4416" s="4">
        <v>0.35000000000000003</v>
      </c>
    </row>
    <row r="4417" spans="1:12" x14ac:dyDescent="0.35">
      <c r="A4417" s="1" t="s">
        <v>7446</v>
      </c>
      <c r="B4417" t="s">
        <v>7447</v>
      </c>
      <c r="C4417" t="s">
        <v>13</v>
      </c>
      <c r="D4417" t="s">
        <v>14</v>
      </c>
      <c r="E4417">
        <v>1</v>
      </c>
      <c r="F4417" s="2">
        <v>50.63</v>
      </c>
      <c r="G4417" s="3">
        <v>81.099199999999996</v>
      </c>
      <c r="H4417" s="3">
        <v>0.50630000000000008</v>
      </c>
      <c r="I4417" s="3">
        <v>2.37961</v>
      </c>
      <c r="J4417" s="3">
        <v>53.515910000000005</v>
      </c>
      <c r="K4417" s="3">
        <v>82.332169230769239</v>
      </c>
      <c r="L4417" s="4">
        <v>0.35</v>
      </c>
    </row>
    <row r="4418" spans="1:12" x14ac:dyDescent="0.35">
      <c r="A4418" s="1" t="s">
        <v>7448</v>
      </c>
      <c r="B4418" t="s">
        <v>7449</v>
      </c>
      <c r="C4418" t="s">
        <v>13</v>
      </c>
      <c r="D4418" t="s">
        <v>14</v>
      </c>
      <c r="E4418">
        <v>1</v>
      </c>
      <c r="F4418" s="2">
        <v>14.26</v>
      </c>
      <c r="G4418" s="3">
        <v>34.910400000000003</v>
      </c>
      <c r="H4418" s="3">
        <v>0.1426</v>
      </c>
      <c r="I4418" s="3">
        <v>0.67022000000000004</v>
      </c>
      <c r="J4418" s="3">
        <v>15.07282</v>
      </c>
      <c r="K4418" s="3">
        <v>23.188953846153847</v>
      </c>
      <c r="L4418" s="4">
        <v>0.35000000000000003</v>
      </c>
    </row>
    <row r="4419" spans="1:12" x14ac:dyDescent="0.35">
      <c r="A4419" s="1" t="s">
        <v>7450</v>
      </c>
      <c r="B4419" t="s">
        <v>7451</v>
      </c>
      <c r="C4419" t="s">
        <v>13</v>
      </c>
      <c r="D4419" t="s">
        <v>14</v>
      </c>
      <c r="E4419">
        <v>1</v>
      </c>
      <c r="F4419" s="2">
        <v>17.95</v>
      </c>
      <c r="G4419" s="3">
        <v>43.937600000000003</v>
      </c>
      <c r="H4419" s="3">
        <v>0.17949999999999999</v>
      </c>
      <c r="I4419" s="3">
        <v>0.84365000000000001</v>
      </c>
      <c r="J4419" s="3">
        <v>18.97315</v>
      </c>
      <c r="K4419" s="3">
        <v>29.189461538461536</v>
      </c>
      <c r="L4419" s="4">
        <v>0.34999999999999992</v>
      </c>
    </row>
    <row r="4420" spans="1:12" x14ac:dyDescent="0.35">
      <c r="A4420" s="1" t="s">
        <v>7452</v>
      </c>
      <c r="B4420" t="s">
        <v>2392</v>
      </c>
      <c r="C4420" t="s">
        <v>13</v>
      </c>
      <c r="D4420" t="s">
        <v>14</v>
      </c>
      <c r="E4420">
        <v>1</v>
      </c>
      <c r="F4420" s="2">
        <v>56.7</v>
      </c>
      <c r="G4420" s="3">
        <v>138.79040000000001</v>
      </c>
      <c r="H4420" s="3">
        <v>0.56700000000000006</v>
      </c>
      <c r="I4420" s="3">
        <v>2.6649000000000003</v>
      </c>
      <c r="J4420" s="3">
        <v>59.931900000000006</v>
      </c>
      <c r="K4420" s="3">
        <v>92.202923076923085</v>
      </c>
      <c r="L4420" s="4">
        <v>0.35</v>
      </c>
    </row>
    <row r="4421" spans="1:12" x14ac:dyDescent="0.35">
      <c r="A4421" s="1" t="s">
        <v>7453</v>
      </c>
      <c r="B4421" t="s">
        <v>7454</v>
      </c>
      <c r="C4421" t="s">
        <v>13</v>
      </c>
      <c r="D4421" t="s">
        <v>14</v>
      </c>
      <c r="E4421">
        <v>1</v>
      </c>
      <c r="F4421" s="2">
        <v>9.8000000000000007</v>
      </c>
      <c r="G4421" s="3">
        <v>23.990400000000001</v>
      </c>
      <c r="H4421" s="3">
        <v>9.8000000000000004E-2</v>
      </c>
      <c r="I4421" s="3">
        <v>0.46060000000000001</v>
      </c>
      <c r="J4421" s="3">
        <v>10.358600000000001</v>
      </c>
      <c r="K4421" s="3">
        <v>15.936307692307693</v>
      </c>
      <c r="L4421" s="4">
        <v>0.35</v>
      </c>
    </row>
    <row r="4422" spans="1:12" x14ac:dyDescent="0.35">
      <c r="A4422" s="1" t="s">
        <v>7455</v>
      </c>
      <c r="B4422" t="s">
        <v>7456</v>
      </c>
      <c r="C4422" t="s">
        <v>13</v>
      </c>
      <c r="D4422" t="s">
        <v>14</v>
      </c>
      <c r="E4422">
        <v>1</v>
      </c>
      <c r="F4422" s="2">
        <v>24.5</v>
      </c>
      <c r="G4422" s="3">
        <v>59.975999999999999</v>
      </c>
      <c r="H4422" s="3">
        <v>0.245</v>
      </c>
      <c r="I4422" s="3">
        <v>1.1515</v>
      </c>
      <c r="J4422" s="3">
        <v>25.8965</v>
      </c>
      <c r="K4422" s="3">
        <v>39.840769230769226</v>
      </c>
      <c r="L4422" s="4">
        <v>0.34999999999999992</v>
      </c>
    </row>
    <row r="4423" spans="1:12" x14ac:dyDescent="0.35">
      <c r="A4423" s="1" t="s">
        <v>7457</v>
      </c>
      <c r="B4423" t="s">
        <v>7458</v>
      </c>
      <c r="C4423" t="s">
        <v>13</v>
      </c>
      <c r="D4423" t="s">
        <v>14</v>
      </c>
      <c r="E4423">
        <v>1</v>
      </c>
      <c r="F4423" s="2">
        <v>22.4</v>
      </c>
      <c r="G4423" s="3">
        <v>54.8352</v>
      </c>
      <c r="H4423" s="3">
        <v>0.22399999999999998</v>
      </c>
      <c r="I4423" s="3">
        <v>1.0528</v>
      </c>
      <c r="J4423" s="3">
        <v>23.6768</v>
      </c>
      <c r="K4423" s="3">
        <v>36.425846153846152</v>
      </c>
      <c r="L4423" s="4">
        <v>0.35</v>
      </c>
    </row>
    <row r="4424" spans="1:12" x14ac:dyDescent="0.35">
      <c r="A4424" s="1" t="s">
        <v>7459</v>
      </c>
      <c r="B4424" t="s">
        <v>2426</v>
      </c>
      <c r="C4424" t="s">
        <v>13</v>
      </c>
      <c r="D4424" t="s">
        <v>14</v>
      </c>
      <c r="E4424">
        <v>1</v>
      </c>
      <c r="F4424" s="2">
        <v>1940</v>
      </c>
      <c r="G4424" s="3">
        <v>4748.8</v>
      </c>
      <c r="H4424" s="3">
        <v>19.400000000000002</v>
      </c>
      <c r="I4424" s="3">
        <v>91.18</v>
      </c>
      <c r="J4424" s="3">
        <v>2050.58</v>
      </c>
      <c r="K4424" s="3">
        <v>3154.7384615384613</v>
      </c>
      <c r="L4424" s="4">
        <v>0.35</v>
      </c>
    </row>
    <row r="4425" spans="1:12" x14ac:dyDescent="0.35">
      <c r="A4425" s="1" t="s">
        <v>7460</v>
      </c>
      <c r="B4425" t="s">
        <v>7461</v>
      </c>
      <c r="C4425" t="s">
        <v>1441</v>
      </c>
      <c r="D4425" t="s">
        <v>1442</v>
      </c>
      <c r="E4425">
        <v>1</v>
      </c>
      <c r="F4425" s="2">
        <v>3</v>
      </c>
      <c r="G4425" s="3">
        <v>7.3472</v>
      </c>
      <c r="H4425" s="3">
        <v>0.03</v>
      </c>
      <c r="I4425" s="3">
        <v>0.14100000000000001</v>
      </c>
      <c r="J4425" s="3">
        <v>3.1709999999999998</v>
      </c>
      <c r="K4425" s="3">
        <v>4.8784615384615382</v>
      </c>
      <c r="L4425" s="4">
        <v>0.35</v>
      </c>
    </row>
    <row r="4426" spans="1:12" x14ac:dyDescent="0.35">
      <c r="A4426" s="1" t="s">
        <v>7462</v>
      </c>
      <c r="B4426" t="s">
        <v>7463</v>
      </c>
      <c r="C4426" t="s">
        <v>1441</v>
      </c>
      <c r="D4426" t="s">
        <v>1442</v>
      </c>
      <c r="E4426">
        <v>1</v>
      </c>
      <c r="F4426" s="2">
        <v>3.7124999999999999</v>
      </c>
      <c r="G4426" s="3">
        <v>9.0831999999999997</v>
      </c>
      <c r="H4426" s="3">
        <v>3.7124999999999998E-2</v>
      </c>
      <c r="I4426" s="3">
        <v>0.17448749999999999</v>
      </c>
      <c r="J4426" s="3">
        <v>3.9241125000000001</v>
      </c>
      <c r="K4426" s="3">
        <v>6.0370961538461536</v>
      </c>
      <c r="L4426" s="4">
        <v>0.35</v>
      </c>
    </row>
    <row r="4427" spans="1:12" x14ac:dyDescent="0.35">
      <c r="A4427" s="1" t="s">
        <v>7464</v>
      </c>
      <c r="B4427" t="s">
        <v>7465</v>
      </c>
      <c r="C4427" t="s">
        <v>1441</v>
      </c>
      <c r="D4427" t="s">
        <v>1442</v>
      </c>
      <c r="E4427">
        <v>1</v>
      </c>
      <c r="F4427" s="2">
        <v>3</v>
      </c>
      <c r="G4427" s="3">
        <v>7.3472</v>
      </c>
      <c r="H4427" s="3">
        <v>0.03</v>
      </c>
      <c r="I4427" s="3">
        <v>0.14100000000000001</v>
      </c>
      <c r="J4427" s="3">
        <v>3.1709999999999998</v>
      </c>
      <c r="K4427" s="3">
        <v>4.8784615384615382</v>
      </c>
      <c r="L4427" s="4">
        <v>0.35</v>
      </c>
    </row>
    <row r="4428" spans="1:12" x14ac:dyDescent="0.35">
      <c r="A4428" s="1" t="s">
        <v>7466</v>
      </c>
      <c r="B4428" t="s">
        <v>4931</v>
      </c>
      <c r="C4428" t="s">
        <v>13</v>
      </c>
      <c r="D4428" t="s">
        <v>14</v>
      </c>
      <c r="E4428">
        <v>1</v>
      </c>
      <c r="F4428" s="2">
        <v>4981.88</v>
      </c>
      <c r="G4428" s="3">
        <v>12194.816999999999</v>
      </c>
      <c r="H4428" s="3">
        <v>49.818800000000003</v>
      </c>
      <c r="I4428" s="3">
        <v>234.14836</v>
      </c>
      <c r="J4428" s="3">
        <v>5265.8471600000003</v>
      </c>
      <c r="K4428" s="3">
        <v>8101.3033230769233</v>
      </c>
      <c r="L4428" s="4">
        <v>0.35</v>
      </c>
    </row>
    <row r="4429" spans="1:12" x14ac:dyDescent="0.35">
      <c r="A4429" s="1" t="s">
        <v>7467</v>
      </c>
      <c r="B4429" t="s">
        <v>7468</v>
      </c>
      <c r="C4429" t="s">
        <v>13</v>
      </c>
      <c r="D4429" t="s">
        <v>14</v>
      </c>
      <c r="E4429">
        <v>1</v>
      </c>
      <c r="F4429" s="2">
        <v>5309.38</v>
      </c>
      <c r="G4429" s="3">
        <v>12996.491</v>
      </c>
      <c r="H4429" s="3">
        <v>53.093800000000002</v>
      </c>
      <c r="I4429" s="3">
        <v>249.54086000000001</v>
      </c>
      <c r="J4429" s="3">
        <v>5612.0146599999998</v>
      </c>
      <c r="K4429" s="3">
        <v>8633.868707692307</v>
      </c>
      <c r="L4429" s="4">
        <v>0.35</v>
      </c>
    </row>
    <row r="4430" spans="1:12" x14ac:dyDescent="0.35">
      <c r="A4430" s="1" t="s">
        <v>7469</v>
      </c>
      <c r="B4430" t="s">
        <v>3943</v>
      </c>
      <c r="C4430" t="s">
        <v>13</v>
      </c>
      <c r="D4430" t="s">
        <v>14</v>
      </c>
      <c r="E4430">
        <v>1</v>
      </c>
      <c r="F4430" s="2">
        <v>6508.75</v>
      </c>
      <c r="G4430" s="3">
        <v>15932.347</v>
      </c>
      <c r="H4430" s="3">
        <v>65.087500000000006</v>
      </c>
      <c r="I4430" s="3">
        <v>305.91125</v>
      </c>
      <c r="J4430" s="3">
        <v>6879.7487499999997</v>
      </c>
      <c r="K4430" s="3">
        <v>10584.228846153845</v>
      </c>
      <c r="L4430" s="4">
        <v>0.34999999999999992</v>
      </c>
    </row>
    <row r="4431" spans="1:12" x14ac:dyDescent="0.35">
      <c r="A4431" s="1" t="s">
        <v>7470</v>
      </c>
      <c r="B4431" t="s">
        <v>7471</v>
      </c>
      <c r="C4431" t="s">
        <v>1467</v>
      </c>
      <c r="D4431" t="s">
        <v>1468</v>
      </c>
      <c r="E4431">
        <v>1</v>
      </c>
      <c r="F4431" s="2">
        <v>303.14</v>
      </c>
      <c r="G4431" s="3">
        <v>626</v>
      </c>
      <c r="H4431" s="3">
        <v>3.0314000000000001</v>
      </c>
      <c r="I4431" s="3">
        <v>14.247579999999999</v>
      </c>
      <c r="J4431" s="3">
        <v>320.41898000000003</v>
      </c>
      <c r="K4431" s="3">
        <v>492.95227692307697</v>
      </c>
      <c r="L4431" s="4">
        <v>0.35</v>
      </c>
    </row>
    <row r="4432" spans="1:12" x14ac:dyDescent="0.35">
      <c r="A4432" s="1" t="s">
        <v>7472</v>
      </c>
      <c r="B4432" t="s">
        <v>7473</v>
      </c>
      <c r="C4432" t="s">
        <v>1467</v>
      </c>
      <c r="D4432" t="s">
        <v>1468</v>
      </c>
      <c r="E4432">
        <v>1</v>
      </c>
      <c r="F4432" s="2">
        <v>20.99</v>
      </c>
      <c r="G4432" s="3">
        <v>44</v>
      </c>
      <c r="H4432" s="3">
        <v>0.20989999999999998</v>
      </c>
      <c r="I4432" s="3">
        <v>0.98652999999999991</v>
      </c>
      <c r="J4432" s="3">
        <v>22.186429999999998</v>
      </c>
      <c r="K4432" s="3">
        <v>34.132969230769227</v>
      </c>
      <c r="L4432" s="4">
        <v>0.35</v>
      </c>
    </row>
    <row r="4433" spans="1:12" x14ac:dyDescent="0.35">
      <c r="A4433" s="1" t="s">
        <v>7474</v>
      </c>
      <c r="B4433" t="s">
        <v>7475</v>
      </c>
      <c r="C4433" t="s">
        <v>34</v>
      </c>
      <c r="D4433" t="s">
        <v>35</v>
      </c>
      <c r="E4433">
        <v>1</v>
      </c>
      <c r="F4433" s="2">
        <v>27.95</v>
      </c>
      <c r="G4433" s="3">
        <v>72.8</v>
      </c>
      <c r="H4433" s="3">
        <v>0.27950000000000003</v>
      </c>
      <c r="I4433" s="3">
        <v>1.31365</v>
      </c>
      <c r="J4433" s="3">
        <v>29.543149999999997</v>
      </c>
      <c r="K4433" s="3">
        <v>45.450999999999993</v>
      </c>
      <c r="L4433" s="4">
        <v>0.35</v>
      </c>
    </row>
    <row r="4434" spans="1:12" x14ac:dyDescent="0.35">
      <c r="A4434" s="1" t="s">
        <v>7476</v>
      </c>
      <c r="B4434" t="s">
        <v>7477</v>
      </c>
      <c r="C4434" t="s">
        <v>1467</v>
      </c>
      <c r="D4434" t="s">
        <v>1468</v>
      </c>
      <c r="E4434">
        <v>1</v>
      </c>
      <c r="F4434" s="2">
        <v>6.48</v>
      </c>
      <c r="G4434" s="3">
        <v>22.9</v>
      </c>
      <c r="H4434" s="3">
        <v>6.480000000000001E-2</v>
      </c>
      <c r="I4434" s="3">
        <v>0.30456</v>
      </c>
      <c r="J4434" s="3">
        <v>6.8493600000000008</v>
      </c>
      <c r="K4434" s="3">
        <v>10.537476923076923</v>
      </c>
      <c r="L4434" s="4">
        <v>0.34999999999999992</v>
      </c>
    </row>
    <row r="4435" spans="1:12" x14ac:dyDescent="0.35">
      <c r="A4435" s="1" t="s">
        <v>7478</v>
      </c>
      <c r="B4435" t="s">
        <v>7479</v>
      </c>
      <c r="C4435" t="s">
        <v>13</v>
      </c>
      <c r="D4435" t="s">
        <v>14</v>
      </c>
      <c r="E4435">
        <v>1</v>
      </c>
      <c r="F4435" s="2">
        <v>1214.3800000000001</v>
      </c>
      <c r="G4435" s="3">
        <v>2972.6032</v>
      </c>
      <c r="H4435" s="3">
        <v>12.143800000000001</v>
      </c>
      <c r="I4435" s="3">
        <v>57.075860000000006</v>
      </c>
      <c r="J4435" s="3">
        <v>1283.5996600000001</v>
      </c>
      <c r="K4435" s="3">
        <v>1974.7687076923078</v>
      </c>
      <c r="L4435" s="4">
        <v>0.35</v>
      </c>
    </row>
    <row r="4436" spans="1:12" x14ac:dyDescent="0.35">
      <c r="A4436" s="1" t="s">
        <v>7480</v>
      </c>
      <c r="B4436" t="s">
        <v>3910</v>
      </c>
      <c r="C4436" t="s">
        <v>13</v>
      </c>
      <c r="D4436" t="s">
        <v>14</v>
      </c>
      <c r="E4436">
        <v>1</v>
      </c>
      <c r="F4436" s="2">
        <v>11205</v>
      </c>
      <c r="G4436" s="3">
        <v>27427.992999999999</v>
      </c>
      <c r="H4436" s="3">
        <v>112.05</v>
      </c>
      <c r="I4436" s="3">
        <v>526.63499999999999</v>
      </c>
      <c r="J4436" s="3">
        <v>11843.684999999999</v>
      </c>
      <c r="K4436" s="3">
        <v>18221.053846153845</v>
      </c>
      <c r="L4436" s="4">
        <v>0.35</v>
      </c>
    </row>
    <row r="4437" spans="1:12" x14ac:dyDescent="0.35">
      <c r="A4437" s="1" t="s">
        <v>7481</v>
      </c>
      <c r="B4437" t="s">
        <v>3910</v>
      </c>
      <c r="C4437" t="s">
        <v>13</v>
      </c>
      <c r="D4437" t="s">
        <v>14</v>
      </c>
      <c r="E4437">
        <v>1</v>
      </c>
      <c r="F4437" s="2">
        <v>12722.5</v>
      </c>
      <c r="G4437" s="3">
        <v>31142.584999999999</v>
      </c>
      <c r="H4437" s="3">
        <v>127.22500000000001</v>
      </c>
      <c r="I4437" s="3">
        <v>597.95749999999998</v>
      </c>
      <c r="J4437" s="3">
        <v>13447.682500000001</v>
      </c>
      <c r="K4437" s="3">
        <v>20688.742307692308</v>
      </c>
      <c r="L4437" s="4">
        <v>0.35</v>
      </c>
    </row>
    <row r="4438" spans="1:12" x14ac:dyDescent="0.35">
      <c r="A4438" s="1" t="s">
        <v>7482</v>
      </c>
      <c r="B4438" t="s">
        <v>3913</v>
      </c>
      <c r="C4438" t="s">
        <v>13</v>
      </c>
      <c r="D4438" t="s">
        <v>14</v>
      </c>
      <c r="E4438">
        <v>1</v>
      </c>
      <c r="F4438" s="2">
        <v>10615.63</v>
      </c>
      <c r="G4438" s="3">
        <v>25985.31</v>
      </c>
      <c r="H4438" s="3">
        <v>106.15629999999999</v>
      </c>
      <c r="I4438" s="3">
        <v>498.93460999999996</v>
      </c>
      <c r="J4438" s="3">
        <v>11220.72091</v>
      </c>
      <c r="K4438" s="3">
        <v>17262.647553846153</v>
      </c>
      <c r="L4438" s="4">
        <v>0.35</v>
      </c>
    </row>
    <row r="4439" spans="1:12" x14ac:dyDescent="0.35">
      <c r="A4439" s="1" t="s">
        <v>7483</v>
      </c>
      <c r="B4439" t="s">
        <v>3915</v>
      </c>
      <c r="C4439" t="s">
        <v>13</v>
      </c>
      <c r="D4439" t="s">
        <v>14</v>
      </c>
      <c r="E4439">
        <v>1</v>
      </c>
      <c r="F4439" s="2">
        <v>12106.88</v>
      </c>
      <c r="G4439" s="3">
        <v>29635.648000000001</v>
      </c>
      <c r="H4439" s="3">
        <v>121.0688</v>
      </c>
      <c r="I4439" s="3">
        <v>569.02335999999991</v>
      </c>
      <c r="J4439" s="3">
        <v>12796.972159999998</v>
      </c>
      <c r="K4439" s="3">
        <v>19687.649476923074</v>
      </c>
      <c r="L4439" s="4">
        <v>0.35000000000000003</v>
      </c>
    </row>
    <row r="4440" spans="1:12" x14ac:dyDescent="0.35">
      <c r="A4440" s="1" t="s">
        <v>7484</v>
      </c>
      <c r="B4440" t="s">
        <v>5057</v>
      </c>
      <c r="C4440" t="s">
        <v>13</v>
      </c>
      <c r="D4440" t="s">
        <v>14</v>
      </c>
      <c r="E4440">
        <v>1</v>
      </c>
      <c r="F4440" s="2">
        <v>13465.63</v>
      </c>
      <c r="G4440" s="3">
        <v>32961.644</v>
      </c>
      <c r="H4440" s="3">
        <v>134.65629999999999</v>
      </c>
      <c r="I4440" s="3">
        <v>632.88460999999995</v>
      </c>
      <c r="J4440" s="3">
        <v>14233.170909999999</v>
      </c>
      <c r="K4440" s="3">
        <v>21897.186015384614</v>
      </c>
      <c r="L4440" s="4">
        <v>0.35</v>
      </c>
    </row>
    <row r="4441" spans="1:12" x14ac:dyDescent="0.35">
      <c r="A4441" s="1" t="s">
        <v>7485</v>
      </c>
      <c r="B4441" t="s">
        <v>5057</v>
      </c>
      <c r="C4441" t="s">
        <v>13</v>
      </c>
      <c r="D4441" t="s">
        <v>14</v>
      </c>
      <c r="E4441">
        <v>1</v>
      </c>
      <c r="F4441" s="2">
        <v>12813.13</v>
      </c>
      <c r="G4441" s="3">
        <v>31364.423999999999</v>
      </c>
      <c r="H4441" s="3">
        <v>128.13129999999998</v>
      </c>
      <c r="I4441" s="3">
        <v>602.21710999999993</v>
      </c>
      <c r="J4441" s="3">
        <v>13543.478409999998</v>
      </c>
      <c r="K4441" s="3">
        <v>20836.120630769226</v>
      </c>
      <c r="L4441" s="4">
        <v>0.35</v>
      </c>
    </row>
    <row r="4442" spans="1:12" x14ac:dyDescent="0.35">
      <c r="A4442" s="1" t="s">
        <v>7486</v>
      </c>
      <c r="B4442" t="s">
        <v>3722</v>
      </c>
      <c r="C4442" t="s">
        <v>13</v>
      </c>
      <c r="D4442" t="s">
        <v>14</v>
      </c>
      <c r="E4442">
        <v>1</v>
      </c>
      <c r="F4442" s="2">
        <v>16358.13</v>
      </c>
      <c r="G4442" s="3">
        <v>40042.004000000001</v>
      </c>
      <c r="H4442" s="3">
        <v>163.5813</v>
      </c>
      <c r="I4442" s="3">
        <v>768.83210999999994</v>
      </c>
      <c r="J4442" s="3">
        <v>17290.543409999998</v>
      </c>
      <c r="K4442" s="3">
        <v>26600.836015384612</v>
      </c>
      <c r="L4442" s="4">
        <v>0.35</v>
      </c>
    </row>
    <row r="4443" spans="1:12" x14ac:dyDescent="0.35">
      <c r="A4443" s="1" t="s">
        <v>7487</v>
      </c>
      <c r="B4443" t="s">
        <v>3724</v>
      </c>
      <c r="C4443" t="s">
        <v>13</v>
      </c>
      <c r="D4443" t="s">
        <v>14</v>
      </c>
      <c r="E4443">
        <v>1</v>
      </c>
      <c r="F4443" s="2">
        <v>12713.75</v>
      </c>
      <c r="G4443" s="3">
        <v>31121.16</v>
      </c>
      <c r="H4443" s="3">
        <v>127.1375</v>
      </c>
      <c r="I4443" s="3">
        <v>597.54624999999999</v>
      </c>
      <c r="J4443" s="3">
        <v>13438.43375</v>
      </c>
      <c r="K4443" s="3">
        <v>20674.51346153846</v>
      </c>
      <c r="L4443" s="4">
        <v>0.34999999999999992</v>
      </c>
    </row>
    <row r="4444" spans="1:12" x14ac:dyDescent="0.35">
      <c r="A4444" s="1" t="s">
        <v>7488</v>
      </c>
      <c r="B4444" t="s">
        <v>3724</v>
      </c>
      <c r="C4444" t="s">
        <v>13</v>
      </c>
      <c r="D4444" t="s">
        <v>14</v>
      </c>
      <c r="E4444">
        <v>1</v>
      </c>
      <c r="F4444" s="2">
        <v>14235</v>
      </c>
      <c r="G4444" s="3">
        <v>34844.936000000002</v>
      </c>
      <c r="H4444" s="3">
        <v>142.35</v>
      </c>
      <c r="I4444" s="3">
        <v>669.04499999999996</v>
      </c>
      <c r="J4444" s="3">
        <v>15046.395</v>
      </c>
      <c r="K4444" s="3">
        <v>23148.3</v>
      </c>
      <c r="L4444" s="4">
        <v>0.35</v>
      </c>
    </row>
    <row r="4445" spans="1:12" x14ac:dyDescent="0.35">
      <c r="A4445" s="1" t="s">
        <v>7489</v>
      </c>
      <c r="B4445" t="s">
        <v>3727</v>
      </c>
      <c r="C4445" t="s">
        <v>13</v>
      </c>
      <c r="D4445" t="s">
        <v>14</v>
      </c>
      <c r="E4445">
        <v>1</v>
      </c>
      <c r="F4445" s="2">
        <v>8058.75</v>
      </c>
      <c r="G4445" s="3">
        <v>19726.491999999998</v>
      </c>
      <c r="H4445" s="3">
        <v>80.587500000000006</v>
      </c>
      <c r="I4445" s="3">
        <v>378.76125000000002</v>
      </c>
      <c r="J4445" s="3">
        <v>8518.0987499999992</v>
      </c>
      <c r="K4445" s="3">
        <v>13104.767307692306</v>
      </c>
      <c r="L4445" s="4">
        <v>0.35</v>
      </c>
    </row>
    <row r="4446" spans="1:12" x14ac:dyDescent="0.35">
      <c r="A4446" s="1" t="s">
        <v>7490</v>
      </c>
      <c r="B4446" t="s">
        <v>2484</v>
      </c>
      <c r="C4446" t="s">
        <v>13</v>
      </c>
      <c r="D4446" t="s">
        <v>14</v>
      </c>
      <c r="E4446">
        <v>1</v>
      </c>
      <c r="F4446" s="2">
        <v>14312.5</v>
      </c>
      <c r="G4446" s="3">
        <v>35034.641000000003</v>
      </c>
      <c r="H4446" s="3">
        <v>143.125</v>
      </c>
      <c r="I4446" s="3">
        <v>672.6875</v>
      </c>
      <c r="J4446" s="3">
        <v>15128.3125</v>
      </c>
      <c r="K4446" s="3">
        <v>23274.326923076922</v>
      </c>
      <c r="L4446" s="4">
        <v>0.35</v>
      </c>
    </row>
    <row r="4447" spans="1:12" x14ac:dyDescent="0.35">
      <c r="A4447" s="1" t="s">
        <v>7491</v>
      </c>
      <c r="B4447" t="s">
        <v>3729</v>
      </c>
      <c r="C4447" t="s">
        <v>13</v>
      </c>
      <c r="D4447" t="s">
        <v>14</v>
      </c>
      <c r="E4447">
        <v>1</v>
      </c>
      <c r="F4447" s="2">
        <v>8650</v>
      </c>
      <c r="G4447" s="3">
        <v>21173.768</v>
      </c>
      <c r="H4447" s="3">
        <v>86.5</v>
      </c>
      <c r="I4447" s="3">
        <v>406.55</v>
      </c>
      <c r="J4447" s="3">
        <v>9143.0499999999993</v>
      </c>
      <c r="K4447" s="3">
        <v>14066.230769230768</v>
      </c>
      <c r="L4447" s="4">
        <v>0.35</v>
      </c>
    </row>
    <row r="4448" spans="1:12" x14ac:dyDescent="0.35">
      <c r="A4448" s="1" t="s">
        <v>7492</v>
      </c>
      <c r="B4448" t="s">
        <v>3729</v>
      </c>
      <c r="C4448" t="s">
        <v>13</v>
      </c>
      <c r="D4448" t="s">
        <v>14</v>
      </c>
      <c r="E4448">
        <v>1</v>
      </c>
      <c r="F4448" s="2">
        <v>8823.75</v>
      </c>
      <c r="G4448" s="3">
        <v>21599.088</v>
      </c>
      <c r="H4448" s="3">
        <v>88.237499999999997</v>
      </c>
      <c r="I4448" s="3">
        <v>414.71625</v>
      </c>
      <c r="J4448" s="3">
        <v>9326.7037499999988</v>
      </c>
      <c r="K4448" s="3">
        <v>14348.774999999998</v>
      </c>
      <c r="L4448" s="4">
        <v>0.35</v>
      </c>
    </row>
    <row r="4449" spans="1:12" x14ac:dyDescent="0.35">
      <c r="A4449" s="1" t="s">
        <v>7493</v>
      </c>
      <c r="B4449" t="s">
        <v>2489</v>
      </c>
      <c r="C4449" t="s">
        <v>13</v>
      </c>
      <c r="D4449" t="s">
        <v>14</v>
      </c>
      <c r="E4449">
        <v>1</v>
      </c>
      <c r="F4449" s="2">
        <v>31281.25</v>
      </c>
      <c r="G4449" s="3">
        <v>76571.342000000004</v>
      </c>
      <c r="H4449" s="3">
        <v>312.8125</v>
      </c>
      <c r="I4449" s="3">
        <v>1470.21875</v>
      </c>
      <c r="J4449" s="3">
        <v>33064.28125</v>
      </c>
      <c r="K4449" s="3">
        <v>50868.125</v>
      </c>
      <c r="L4449" s="4">
        <v>0.35</v>
      </c>
    </row>
    <row r="4450" spans="1:12" x14ac:dyDescent="0.35">
      <c r="A4450" s="1" t="s">
        <v>7494</v>
      </c>
      <c r="B4450" t="s">
        <v>2489</v>
      </c>
      <c r="C4450" t="s">
        <v>13</v>
      </c>
      <c r="D4450" t="s">
        <v>14</v>
      </c>
      <c r="E4450">
        <v>1</v>
      </c>
      <c r="F4450" s="2">
        <v>30048.13</v>
      </c>
      <c r="G4450" s="3">
        <v>73552.864000000001</v>
      </c>
      <c r="H4450" s="3">
        <v>300.48130000000003</v>
      </c>
      <c r="I4450" s="3">
        <v>1412.2621100000001</v>
      </c>
      <c r="J4450" s="3">
        <v>31760.87341</v>
      </c>
      <c r="K4450" s="3">
        <v>48862.882169230768</v>
      </c>
      <c r="L4450" s="4">
        <v>0.35</v>
      </c>
    </row>
    <row r="4451" spans="1:12" x14ac:dyDescent="0.35">
      <c r="A4451" s="1" t="s">
        <v>7495</v>
      </c>
      <c r="B4451" t="s">
        <v>2489</v>
      </c>
      <c r="C4451" t="s">
        <v>13</v>
      </c>
      <c r="D4451" t="s">
        <v>14</v>
      </c>
      <c r="E4451">
        <v>1</v>
      </c>
      <c r="F4451" s="2">
        <v>32233.75</v>
      </c>
      <c r="G4451" s="3">
        <v>78902.902000000002</v>
      </c>
      <c r="H4451" s="3">
        <v>322.33750000000003</v>
      </c>
      <c r="I4451" s="3">
        <v>1514.9862499999999</v>
      </c>
      <c r="J4451" s="3">
        <v>34071.073750000003</v>
      </c>
      <c r="K4451" s="3">
        <v>52417.036538461543</v>
      </c>
      <c r="L4451" s="4">
        <v>0.35</v>
      </c>
    </row>
    <row r="4452" spans="1:12" x14ac:dyDescent="0.35">
      <c r="A4452" s="1" t="s">
        <v>7496</v>
      </c>
      <c r="B4452" t="s">
        <v>2491</v>
      </c>
      <c r="C4452" t="s">
        <v>13</v>
      </c>
      <c r="D4452" t="s">
        <v>14</v>
      </c>
      <c r="E4452">
        <v>1</v>
      </c>
      <c r="F4452" s="2">
        <v>32233.75</v>
      </c>
      <c r="G4452" s="3">
        <v>78902.902000000002</v>
      </c>
      <c r="H4452" s="3">
        <v>322.33750000000003</v>
      </c>
      <c r="I4452" s="3">
        <v>1514.9862499999999</v>
      </c>
      <c r="J4452" s="3">
        <v>34071.073750000003</v>
      </c>
      <c r="K4452" s="3">
        <v>52417.036538461543</v>
      </c>
      <c r="L4452" s="4">
        <v>0.35</v>
      </c>
    </row>
    <row r="4453" spans="1:12" x14ac:dyDescent="0.35">
      <c r="A4453" s="1" t="s">
        <v>7497</v>
      </c>
      <c r="B4453" t="s">
        <v>2491</v>
      </c>
      <c r="C4453" t="s">
        <v>13</v>
      </c>
      <c r="D4453" t="s">
        <v>14</v>
      </c>
      <c r="E4453">
        <v>1</v>
      </c>
      <c r="F4453" s="2">
        <v>34355.629999999997</v>
      </c>
      <c r="G4453" s="3">
        <v>84096.913</v>
      </c>
      <c r="H4453" s="3">
        <v>343.55629999999996</v>
      </c>
      <c r="I4453" s="3">
        <v>1614.71461</v>
      </c>
      <c r="J4453" s="3">
        <v>36313.900909999997</v>
      </c>
      <c r="K4453" s="3">
        <v>55867.539861538455</v>
      </c>
      <c r="L4453" s="4">
        <v>0.35</v>
      </c>
    </row>
    <row r="4454" spans="1:12" x14ac:dyDescent="0.35">
      <c r="A4454" s="1" t="s">
        <v>7498</v>
      </c>
      <c r="B4454" t="s">
        <v>2491</v>
      </c>
      <c r="C4454" t="s">
        <v>13</v>
      </c>
      <c r="D4454" t="s">
        <v>14</v>
      </c>
      <c r="E4454">
        <v>1</v>
      </c>
      <c r="F4454" s="2">
        <v>34074.379999999997</v>
      </c>
      <c r="G4454" s="3">
        <v>83408.460000000006</v>
      </c>
      <c r="H4454" s="3">
        <v>340.74379999999996</v>
      </c>
      <c r="I4454" s="3">
        <v>1601.49586</v>
      </c>
      <c r="J4454" s="3">
        <v>36016.619659999997</v>
      </c>
      <c r="K4454" s="3">
        <v>55410.184092307689</v>
      </c>
      <c r="L4454" s="4">
        <v>0.35000000000000003</v>
      </c>
    </row>
    <row r="4455" spans="1:12" x14ac:dyDescent="0.35">
      <c r="A4455" s="1" t="s">
        <v>7499</v>
      </c>
      <c r="B4455" t="s">
        <v>2494</v>
      </c>
      <c r="C4455" t="s">
        <v>13</v>
      </c>
      <c r="D4455" t="s">
        <v>14</v>
      </c>
      <c r="E4455">
        <v>1</v>
      </c>
      <c r="F4455" s="2">
        <v>33150</v>
      </c>
      <c r="G4455" s="3">
        <v>81145.736000000004</v>
      </c>
      <c r="H4455" s="3">
        <v>331.5</v>
      </c>
      <c r="I4455" s="3">
        <v>1558.05</v>
      </c>
      <c r="J4455" s="3">
        <v>35039.550000000003</v>
      </c>
      <c r="K4455" s="3">
        <v>53907</v>
      </c>
      <c r="L4455" s="4">
        <v>0.34999999999999992</v>
      </c>
    </row>
    <row r="4456" spans="1:12" x14ac:dyDescent="0.35">
      <c r="A4456" s="1" t="s">
        <v>7500</v>
      </c>
      <c r="B4456" t="s">
        <v>2500</v>
      </c>
      <c r="C4456" t="s">
        <v>13</v>
      </c>
      <c r="D4456" t="s">
        <v>14</v>
      </c>
      <c r="E4456">
        <v>1</v>
      </c>
      <c r="F4456" s="2">
        <v>24107.5</v>
      </c>
      <c r="G4456" s="3">
        <v>59011.186999999998</v>
      </c>
      <c r="H4456" s="3">
        <v>241.07500000000002</v>
      </c>
      <c r="I4456" s="3">
        <v>1133.0525</v>
      </c>
      <c r="J4456" s="3">
        <v>25481.627500000002</v>
      </c>
      <c r="K4456" s="3">
        <v>39202.50384615385</v>
      </c>
      <c r="L4456" s="4">
        <v>0.35</v>
      </c>
    </row>
    <row r="4457" spans="1:12" x14ac:dyDescent="0.35">
      <c r="A4457" s="1" t="s">
        <v>7501</v>
      </c>
      <c r="B4457" t="s">
        <v>2502</v>
      </c>
      <c r="C4457" t="s">
        <v>13</v>
      </c>
      <c r="D4457" t="s">
        <v>14</v>
      </c>
      <c r="E4457">
        <v>1</v>
      </c>
      <c r="F4457" s="2">
        <v>22385</v>
      </c>
      <c r="G4457" s="3">
        <v>54794.79</v>
      </c>
      <c r="H4457" s="3">
        <v>223.85</v>
      </c>
      <c r="I4457" s="3">
        <v>1052.095</v>
      </c>
      <c r="J4457" s="3">
        <v>23660.945</v>
      </c>
      <c r="K4457" s="3">
        <v>36401.453846153847</v>
      </c>
      <c r="L4457" s="4">
        <v>0.35000000000000003</v>
      </c>
    </row>
    <row r="4458" spans="1:12" x14ac:dyDescent="0.35">
      <c r="A4458" s="1" t="s">
        <v>7502</v>
      </c>
      <c r="B4458" t="s">
        <v>2505</v>
      </c>
      <c r="C4458" t="s">
        <v>13</v>
      </c>
      <c r="D4458" t="s">
        <v>14</v>
      </c>
      <c r="E4458">
        <v>1</v>
      </c>
      <c r="F4458" s="2">
        <v>23086.25</v>
      </c>
      <c r="G4458" s="3">
        <v>56511.336000000003</v>
      </c>
      <c r="H4458" s="3">
        <v>230.86250000000001</v>
      </c>
      <c r="I4458" s="3">
        <v>1085.05375</v>
      </c>
      <c r="J4458" s="3">
        <v>24402.166249999998</v>
      </c>
      <c r="K4458" s="3">
        <v>37541.794230769228</v>
      </c>
      <c r="L4458" s="4">
        <v>0.35</v>
      </c>
    </row>
    <row r="4459" spans="1:12" x14ac:dyDescent="0.35">
      <c r="A4459" s="1" t="s">
        <v>7503</v>
      </c>
      <c r="B4459" t="s">
        <v>2505</v>
      </c>
      <c r="C4459" t="s">
        <v>13</v>
      </c>
      <c r="D4459" t="s">
        <v>14</v>
      </c>
      <c r="E4459">
        <v>1</v>
      </c>
      <c r="F4459" s="2">
        <v>24623.75</v>
      </c>
      <c r="G4459" s="3">
        <v>60274.883000000002</v>
      </c>
      <c r="H4459" s="3">
        <v>246.23750000000001</v>
      </c>
      <c r="I4459" s="3">
        <v>1157.3162500000001</v>
      </c>
      <c r="J4459" s="3">
        <v>26027.303749999999</v>
      </c>
      <c r="K4459" s="3">
        <v>40042.005769230767</v>
      </c>
      <c r="L4459" s="4">
        <v>0.35</v>
      </c>
    </row>
    <row r="4460" spans="1:12" x14ac:dyDescent="0.35">
      <c r="A4460" s="1" t="s">
        <v>7504</v>
      </c>
      <c r="B4460" t="s">
        <v>2505</v>
      </c>
      <c r="C4460" t="s">
        <v>13</v>
      </c>
      <c r="D4460" t="s">
        <v>14</v>
      </c>
      <c r="E4460">
        <v>1</v>
      </c>
      <c r="F4460" s="2">
        <v>26426.880000000001</v>
      </c>
      <c r="G4460" s="3">
        <v>64688.646000000001</v>
      </c>
      <c r="H4460" s="3">
        <v>264.2688</v>
      </c>
      <c r="I4460" s="3">
        <v>1242.0633600000001</v>
      </c>
      <c r="J4460" s="3">
        <v>27933.212160000003</v>
      </c>
      <c r="K4460" s="3">
        <v>42974.172553846154</v>
      </c>
      <c r="L4460" s="4">
        <v>0.34999999999999992</v>
      </c>
    </row>
    <row r="4461" spans="1:12" x14ac:dyDescent="0.35">
      <c r="A4461" s="1" t="s">
        <v>7505</v>
      </c>
      <c r="B4461" t="s">
        <v>2507</v>
      </c>
      <c r="C4461" t="s">
        <v>13</v>
      </c>
      <c r="D4461" t="s">
        <v>14</v>
      </c>
      <c r="E4461">
        <v>1</v>
      </c>
      <c r="F4461" s="2">
        <v>23086.25</v>
      </c>
      <c r="G4461" s="3">
        <v>56511.336000000003</v>
      </c>
      <c r="H4461" s="3">
        <v>230.86250000000001</v>
      </c>
      <c r="I4461" s="3">
        <v>1085.05375</v>
      </c>
      <c r="J4461" s="3">
        <v>24402.166249999998</v>
      </c>
      <c r="K4461" s="3">
        <v>37541.794230769228</v>
      </c>
      <c r="L4461" s="4">
        <v>0.35</v>
      </c>
    </row>
    <row r="4462" spans="1:12" x14ac:dyDescent="0.35">
      <c r="A4462" s="1" t="s">
        <v>7506</v>
      </c>
      <c r="B4462" t="s">
        <v>2507</v>
      </c>
      <c r="C4462" t="s">
        <v>13</v>
      </c>
      <c r="D4462" t="s">
        <v>14</v>
      </c>
      <c r="E4462">
        <v>1</v>
      </c>
      <c r="F4462" s="2">
        <v>25295</v>
      </c>
      <c r="G4462" s="3">
        <v>61917.99</v>
      </c>
      <c r="H4462" s="3">
        <v>252.95000000000002</v>
      </c>
      <c r="I4462" s="3">
        <v>1188.865</v>
      </c>
      <c r="J4462" s="3">
        <v>26736.815000000002</v>
      </c>
      <c r="K4462" s="3">
        <v>41133.561538461538</v>
      </c>
      <c r="L4462" s="4">
        <v>0.34999999999999992</v>
      </c>
    </row>
    <row r="4463" spans="1:12" x14ac:dyDescent="0.35">
      <c r="A4463" s="1" t="s">
        <v>7507</v>
      </c>
      <c r="B4463" t="s">
        <v>2507</v>
      </c>
      <c r="C4463" t="s">
        <v>13</v>
      </c>
      <c r="D4463" t="s">
        <v>14</v>
      </c>
      <c r="E4463">
        <v>1</v>
      </c>
      <c r="F4463" s="2">
        <v>26660.63</v>
      </c>
      <c r="G4463" s="3">
        <v>65260.82</v>
      </c>
      <c r="H4463" s="3">
        <v>266.60630000000003</v>
      </c>
      <c r="I4463" s="3">
        <v>1253.04961</v>
      </c>
      <c r="J4463" s="3">
        <v>28180.285909999999</v>
      </c>
      <c r="K4463" s="3">
        <v>43354.286015384612</v>
      </c>
      <c r="L4463" s="4">
        <v>0.35</v>
      </c>
    </row>
    <row r="4464" spans="1:12" x14ac:dyDescent="0.35">
      <c r="A4464" s="1" t="s">
        <v>7508</v>
      </c>
      <c r="B4464" t="s">
        <v>2510</v>
      </c>
      <c r="C4464" t="s">
        <v>13</v>
      </c>
      <c r="D4464" t="s">
        <v>14</v>
      </c>
      <c r="E4464">
        <v>1</v>
      </c>
      <c r="F4464" s="2">
        <v>25295</v>
      </c>
      <c r="G4464" s="3">
        <v>61917.99</v>
      </c>
      <c r="H4464" s="3">
        <v>252.95000000000002</v>
      </c>
      <c r="I4464" s="3">
        <v>1188.865</v>
      </c>
      <c r="J4464" s="3">
        <v>26736.815000000002</v>
      </c>
      <c r="K4464" s="3">
        <v>41133.561538461538</v>
      </c>
      <c r="L4464" s="4">
        <v>0.34999999999999992</v>
      </c>
    </row>
    <row r="4465" spans="1:12" x14ac:dyDescent="0.35">
      <c r="A4465" s="1" t="s">
        <v>7509</v>
      </c>
      <c r="B4465" t="s">
        <v>2510</v>
      </c>
      <c r="C4465" t="s">
        <v>13</v>
      </c>
      <c r="D4465" t="s">
        <v>14</v>
      </c>
      <c r="E4465">
        <v>1</v>
      </c>
      <c r="F4465" s="2">
        <v>26660.63</v>
      </c>
      <c r="G4465" s="3">
        <v>65260.82</v>
      </c>
      <c r="H4465" s="3">
        <v>266.60630000000003</v>
      </c>
      <c r="I4465" s="3">
        <v>1253.04961</v>
      </c>
      <c r="J4465" s="3">
        <v>28180.285909999999</v>
      </c>
      <c r="K4465" s="3">
        <v>43354.286015384612</v>
      </c>
      <c r="L4465" s="4">
        <v>0.35</v>
      </c>
    </row>
    <row r="4466" spans="1:12" x14ac:dyDescent="0.35">
      <c r="A4466" s="1" t="s">
        <v>7510</v>
      </c>
      <c r="B4466" t="s">
        <v>2510</v>
      </c>
      <c r="C4466" t="s">
        <v>13</v>
      </c>
      <c r="D4466" t="s">
        <v>14</v>
      </c>
      <c r="E4466">
        <v>1</v>
      </c>
      <c r="F4466" s="2">
        <v>24895</v>
      </c>
      <c r="G4466" s="3">
        <v>60938.851999999999</v>
      </c>
      <c r="H4466" s="3">
        <v>248.95000000000002</v>
      </c>
      <c r="I4466" s="3">
        <v>1170.0650000000001</v>
      </c>
      <c r="J4466" s="3">
        <v>26314.014999999999</v>
      </c>
      <c r="K4466" s="3">
        <v>40483.1</v>
      </c>
      <c r="L4466" s="4">
        <v>0.35</v>
      </c>
    </row>
    <row r="4467" spans="1:12" x14ac:dyDescent="0.35">
      <c r="A4467" s="1" t="s">
        <v>7511</v>
      </c>
      <c r="B4467" t="s">
        <v>2510</v>
      </c>
      <c r="C4467" t="s">
        <v>13</v>
      </c>
      <c r="D4467" t="s">
        <v>14</v>
      </c>
      <c r="E4467">
        <v>1</v>
      </c>
      <c r="F4467" s="2">
        <v>28380.63</v>
      </c>
      <c r="G4467" s="3">
        <v>69471.101999999999</v>
      </c>
      <c r="H4467" s="3">
        <v>283.80630000000002</v>
      </c>
      <c r="I4467" s="3">
        <v>1333.8896099999999</v>
      </c>
      <c r="J4467" s="3">
        <v>29998.32591</v>
      </c>
      <c r="K4467" s="3">
        <v>46151.270630769228</v>
      </c>
      <c r="L4467" s="4">
        <v>0.35</v>
      </c>
    </row>
    <row r="4468" spans="1:12" x14ac:dyDescent="0.35">
      <c r="A4468" s="1" t="s">
        <v>7512</v>
      </c>
      <c r="B4468" t="s">
        <v>2516</v>
      </c>
      <c r="C4468" t="s">
        <v>13</v>
      </c>
      <c r="D4468" t="s">
        <v>14</v>
      </c>
      <c r="E4468">
        <v>1</v>
      </c>
      <c r="F4468" s="2">
        <v>23386.25</v>
      </c>
      <c r="G4468" s="3">
        <v>57245.686000000002</v>
      </c>
      <c r="H4468" s="3">
        <v>233.86250000000001</v>
      </c>
      <c r="I4468" s="3">
        <v>1099.1537499999999</v>
      </c>
      <c r="J4468" s="3">
        <v>24719.266250000001</v>
      </c>
      <c r="K4468" s="3">
        <v>38029.640384615384</v>
      </c>
      <c r="L4468" s="4">
        <v>0.35</v>
      </c>
    </row>
    <row r="4469" spans="1:12" x14ac:dyDescent="0.35">
      <c r="A4469" s="1" t="s">
        <v>7513</v>
      </c>
      <c r="B4469" t="s">
        <v>2516</v>
      </c>
      <c r="C4469" t="s">
        <v>13</v>
      </c>
      <c r="D4469" t="s">
        <v>14</v>
      </c>
      <c r="E4469">
        <v>1</v>
      </c>
      <c r="F4469" s="2">
        <v>27385</v>
      </c>
      <c r="G4469" s="3">
        <v>67033.960000000006</v>
      </c>
      <c r="H4469" s="3">
        <v>273.85000000000002</v>
      </c>
      <c r="I4469" s="3">
        <v>1287.095</v>
      </c>
      <c r="J4469" s="3">
        <v>28945.945</v>
      </c>
      <c r="K4469" s="3">
        <v>44532.223076923074</v>
      </c>
      <c r="L4469" s="4">
        <v>0.35</v>
      </c>
    </row>
    <row r="4470" spans="1:12" x14ac:dyDescent="0.35">
      <c r="A4470" s="1" t="s">
        <v>7514</v>
      </c>
      <c r="B4470" t="s">
        <v>2516</v>
      </c>
      <c r="C4470" t="s">
        <v>13</v>
      </c>
      <c r="D4470" t="s">
        <v>14</v>
      </c>
      <c r="E4470">
        <v>1</v>
      </c>
      <c r="F4470" s="2">
        <v>29376.25</v>
      </c>
      <c r="G4470" s="3">
        <v>71908.210999999996</v>
      </c>
      <c r="H4470" s="3">
        <v>293.76249999999999</v>
      </c>
      <c r="I4470" s="3">
        <v>1380.6837499999999</v>
      </c>
      <c r="J4470" s="3">
        <v>31050.696250000001</v>
      </c>
      <c r="K4470" s="3">
        <v>47770.301923076921</v>
      </c>
      <c r="L4470" s="4">
        <v>0.34999999999999992</v>
      </c>
    </row>
    <row r="4471" spans="1:12" x14ac:dyDescent="0.35">
      <c r="A4471" s="1" t="s">
        <v>7515</v>
      </c>
      <c r="B4471" t="s">
        <v>2521</v>
      </c>
      <c r="C4471" t="s">
        <v>13</v>
      </c>
      <c r="D4471" t="s">
        <v>14</v>
      </c>
      <c r="E4471">
        <v>1</v>
      </c>
      <c r="F4471" s="2">
        <v>24895</v>
      </c>
      <c r="G4471" s="3">
        <v>60938.851999999999</v>
      </c>
      <c r="H4471" s="3">
        <v>248.95000000000002</v>
      </c>
      <c r="I4471" s="3">
        <v>1170.0650000000001</v>
      </c>
      <c r="J4471" s="3">
        <v>26314.014999999999</v>
      </c>
      <c r="K4471" s="3">
        <v>40483.1</v>
      </c>
      <c r="L4471" s="4">
        <v>0.35</v>
      </c>
    </row>
    <row r="4472" spans="1:12" x14ac:dyDescent="0.35">
      <c r="A4472" s="1" t="s">
        <v>7516</v>
      </c>
      <c r="B4472" t="s">
        <v>2521</v>
      </c>
      <c r="C4472" t="s">
        <v>13</v>
      </c>
      <c r="D4472" t="s">
        <v>14</v>
      </c>
      <c r="E4472">
        <v>1</v>
      </c>
      <c r="F4472" s="2">
        <v>25702.5</v>
      </c>
      <c r="G4472" s="3">
        <v>62915.483999999997</v>
      </c>
      <c r="H4472" s="3">
        <v>257.02499999999998</v>
      </c>
      <c r="I4472" s="3">
        <v>1208.0174999999999</v>
      </c>
      <c r="J4472" s="3">
        <v>27167.542500000003</v>
      </c>
      <c r="K4472" s="3">
        <v>41796.219230769231</v>
      </c>
      <c r="L4472" s="4">
        <v>0.34999999999999992</v>
      </c>
    </row>
    <row r="4473" spans="1:12" x14ac:dyDescent="0.35">
      <c r="A4473" s="1" t="s">
        <v>7517</v>
      </c>
      <c r="B4473" t="s">
        <v>2521</v>
      </c>
      <c r="C4473" t="s">
        <v>13</v>
      </c>
      <c r="D4473" t="s">
        <v>14</v>
      </c>
      <c r="E4473">
        <v>1</v>
      </c>
      <c r="F4473" s="2">
        <v>28272.5</v>
      </c>
      <c r="G4473" s="3">
        <v>69206.411999999997</v>
      </c>
      <c r="H4473" s="3">
        <v>282.72500000000002</v>
      </c>
      <c r="I4473" s="3">
        <v>1328.8074999999999</v>
      </c>
      <c r="J4473" s="3">
        <v>29884.032499999998</v>
      </c>
      <c r="K4473" s="3">
        <v>45975.434615384613</v>
      </c>
      <c r="L4473" s="4">
        <v>0.35000000000000003</v>
      </c>
    </row>
    <row r="4474" spans="1:12" x14ac:dyDescent="0.35">
      <c r="A4474" s="1" t="s">
        <v>7518</v>
      </c>
      <c r="B4474" t="s">
        <v>2521</v>
      </c>
      <c r="C4474" t="s">
        <v>13</v>
      </c>
      <c r="D4474" t="s">
        <v>14</v>
      </c>
      <c r="E4474">
        <v>1</v>
      </c>
      <c r="F4474" s="2">
        <v>26509.38</v>
      </c>
      <c r="G4474" s="3">
        <v>64890.593000000001</v>
      </c>
      <c r="H4474" s="3">
        <v>265.09379999999999</v>
      </c>
      <c r="I4474" s="3">
        <v>1245.9408600000002</v>
      </c>
      <c r="J4474" s="3">
        <v>28020.414659999999</v>
      </c>
      <c r="K4474" s="3">
        <v>43108.330246153841</v>
      </c>
      <c r="L4474" s="4">
        <v>0.34999999999999992</v>
      </c>
    </row>
    <row r="4475" spans="1:12" x14ac:dyDescent="0.35">
      <c r="A4475" s="1" t="s">
        <v>7519</v>
      </c>
      <c r="B4475" t="s">
        <v>2521</v>
      </c>
      <c r="C4475" t="s">
        <v>13</v>
      </c>
      <c r="D4475" t="s">
        <v>14</v>
      </c>
      <c r="E4475">
        <v>1</v>
      </c>
      <c r="F4475" s="2">
        <v>27316.880000000001</v>
      </c>
      <c r="G4475" s="3">
        <v>66867.214000000007</v>
      </c>
      <c r="H4475" s="3">
        <v>273.16880000000003</v>
      </c>
      <c r="I4475" s="3">
        <v>1283.89336</v>
      </c>
      <c r="J4475" s="3">
        <v>28873.942159999999</v>
      </c>
      <c r="K4475" s="3">
        <v>44421.449476923073</v>
      </c>
      <c r="L4475" s="4">
        <v>0.35</v>
      </c>
    </row>
    <row r="4476" spans="1:12" x14ac:dyDescent="0.35">
      <c r="A4476" s="1" t="s">
        <v>7520</v>
      </c>
      <c r="B4476" t="s">
        <v>2521</v>
      </c>
      <c r="C4476" t="s">
        <v>13</v>
      </c>
      <c r="D4476" t="s">
        <v>14</v>
      </c>
      <c r="E4476">
        <v>1</v>
      </c>
      <c r="F4476" s="2">
        <v>31140.63</v>
      </c>
      <c r="G4476" s="3">
        <v>76227.120999999999</v>
      </c>
      <c r="H4476" s="3">
        <v>311.40630000000004</v>
      </c>
      <c r="I4476" s="3">
        <v>1463.60961</v>
      </c>
      <c r="J4476" s="3">
        <v>32915.645909999999</v>
      </c>
      <c r="K4476" s="3">
        <v>50639.455246153841</v>
      </c>
      <c r="L4476" s="4">
        <v>0.34999999999999992</v>
      </c>
    </row>
    <row r="4477" spans="1:12" x14ac:dyDescent="0.35">
      <c r="A4477" s="1" t="s">
        <v>7521</v>
      </c>
      <c r="B4477" t="s">
        <v>5090</v>
      </c>
      <c r="C4477" t="s">
        <v>13</v>
      </c>
      <c r="D4477" t="s">
        <v>14</v>
      </c>
      <c r="E4477">
        <v>1</v>
      </c>
      <c r="F4477" s="2">
        <v>5035.63</v>
      </c>
      <c r="G4477" s="3">
        <v>12326.395</v>
      </c>
      <c r="H4477" s="3">
        <v>50.356300000000005</v>
      </c>
      <c r="I4477" s="3">
        <v>236.67461</v>
      </c>
      <c r="J4477" s="3">
        <v>5322.6609100000005</v>
      </c>
      <c r="K4477" s="3">
        <v>8188.709092307693</v>
      </c>
      <c r="L4477" s="4">
        <v>0.35</v>
      </c>
    </row>
    <row r="4478" spans="1:12" x14ac:dyDescent="0.35">
      <c r="A4478" s="1" t="s">
        <v>7522</v>
      </c>
      <c r="B4478" t="s">
        <v>7523</v>
      </c>
      <c r="C4478" t="s">
        <v>13</v>
      </c>
      <c r="D4478" t="s">
        <v>14</v>
      </c>
      <c r="E4478">
        <v>1</v>
      </c>
      <c r="F4478" s="2">
        <v>5626.88</v>
      </c>
      <c r="G4478" s="3">
        <v>13773.67</v>
      </c>
      <c r="H4478" s="3">
        <v>56.268799999999999</v>
      </c>
      <c r="I4478" s="3">
        <v>264.46336000000002</v>
      </c>
      <c r="J4478" s="3">
        <v>5947.6121599999997</v>
      </c>
      <c r="K4478" s="3">
        <v>9150.1725538461524</v>
      </c>
      <c r="L4478" s="4">
        <v>0.34999999999999992</v>
      </c>
    </row>
    <row r="4479" spans="1:12" x14ac:dyDescent="0.35">
      <c r="A4479" s="1" t="s">
        <v>7524</v>
      </c>
      <c r="B4479" t="s">
        <v>3762</v>
      </c>
      <c r="C4479" t="s">
        <v>13</v>
      </c>
      <c r="D4479" t="s">
        <v>14</v>
      </c>
      <c r="E4479">
        <v>1</v>
      </c>
      <c r="F4479" s="2">
        <v>3015</v>
      </c>
      <c r="G4479" s="3">
        <v>7380.2175999999999</v>
      </c>
      <c r="H4479" s="3">
        <v>30.150000000000002</v>
      </c>
      <c r="I4479" s="3">
        <v>141.70500000000001</v>
      </c>
      <c r="J4479" s="3">
        <v>3186.855</v>
      </c>
      <c r="K4479" s="3">
        <v>4902.8538461538465</v>
      </c>
      <c r="L4479" s="4">
        <v>0.35000000000000003</v>
      </c>
    </row>
    <row r="4480" spans="1:12" x14ac:dyDescent="0.35">
      <c r="A4480" s="1" t="s">
        <v>7525</v>
      </c>
      <c r="B4480" t="s">
        <v>2529</v>
      </c>
      <c r="C4480" t="s">
        <v>13</v>
      </c>
      <c r="D4480" t="s">
        <v>14</v>
      </c>
      <c r="E4480">
        <v>1</v>
      </c>
      <c r="F4480" s="2">
        <v>9596.8799999999992</v>
      </c>
      <c r="G4480" s="3">
        <v>23491.574000000001</v>
      </c>
      <c r="H4480" s="3">
        <v>95.968799999999987</v>
      </c>
      <c r="I4480" s="3">
        <v>451.05335999999994</v>
      </c>
      <c r="J4480" s="3">
        <v>10143.90216</v>
      </c>
      <c r="K4480" s="3">
        <v>15606.003323076922</v>
      </c>
      <c r="L4480" s="4">
        <v>0.35</v>
      </c>
    </row>
    <row r="4481" spans="1:12" x14ac:dyDescent="0.35">
      <c r="A4481" s="1" t="s">
        <v>7526</v>
      </c>
      <c r="B4481" t="s">
        <v>7527</v>
      </c>
      <c r="C4481" t="s">
        <v>13</v>
      </c>
      <c r="D4481" t="s">
        <v>14</v>
      </c>
      <c r="E4481">
        <v>1</v>
      </c>
      <c r="F4481" s="2">
        <v>5320.63</v>
      </c>
      <c r="G4481" s="3">
        <v>13024.02</v>
      </c>
      <c r="H4481" s="3">
        <v>53.206299999999999</v>
      </c>
      <c r="I4481" s="3">
        <v>250.06961000000001</v>
      </c>
      <c r="J4481" s="3">
        <v>5623.9059099999995</v>
      </c>
      <c r="K4481" s="3">
        <v>8652.1629384615371</v>
      </c>
      <c r="L4481" s="4">
        <v>0.35</v>
      </c>
    </row>
    <row r="4482" spans="1:12" x14ac:dyDescent="0.35">
      <c r="A4482" s="1" t="s">
        <v>7528</v>
      </c>
      <c r="B4482" t="s">
        <v>6370</v>
      </c>
      <c r="C4482" t="s">
        <v>13</v>
      </c>
      <c r="D4482" t="s">
        <v>14</v>
      </c>
      <c r="E4482">
        <v>1</v>
      </c>
      <c r="F4482" s="2">
        <v>21143.75</v>
      </c>
      <c r="G4482" s="3">
        <v>51756.409</v>
      </c>
      <c r="H4482" s="3">
        <v>211.4375</v>
      </c>
      <c r="I4482" s="3">
        <v>993.75625000000002</v>
      </c>
      <c r="J4482" s="3">
        <v>22348.943749999999</v>
      </c>
      <c r="K4482" s="3">
        <v>34382.990384615383</v>
      </c>
      <c r="L4482" s="4">
        <v>0.35000000000000003</v>
      </c>
    </row>
    <row r="4483" spans="1:12" x14ac:dyDescent="0.35">
      <c r="A4483" s="1" t="s">
        <v>7529</v>
      </c>
      <c r="B4483" t="s">
        <v>2540</v>
      </c>
      <c r="C4483" t="s">
        <v>13</v>
      </c>
      <c r="D4483" t="s">
        <v>14</v>
      </c>
      <c r="E4483">
        <v>1</v>
      </c>
      <c r="F4483" s="2">
        <v>28135</v>
      </c>
      <c r="G4483" s="3">
        <v>68869.841</v>
      </c>
      <c r="H4483" s="3">
        <v>281.35000000000002</v>
      </c>
      <c r="I4483" s="3">
        <v>1322.345</v>
      </c>
      <c r="J4483" s="3">
        <v>29738.695</v>
      </c>
      <c r="K4483" s="3">
        <v>45751.838461538457</v>
      </c>
      <c r="L4483" s="4">
        <v>0.34999999999999992</v>
      </c>
    </row>
    <row r="4484" spans="1:12" x14ac:dyDescent="0.35">
      <c r="A4484" s="1" t="s">
        <v>7530</v>
      </c>
      <c r="B4484" t="s">
        <v>5099</v>
      </c>
      <c r="C4484" t="s">
        <v>13</v>
      </c>
      <c r="D4484" t="s">
        <v>14</v>
      </c>
      <c r="E4484">
        <v>1</v>
      </c>
      <c r="F4484" s="2">
        <v>21730</v>
      </c>
      <c r="G4484" s="3">
        <v>53191.453999999998</v>
      </c>
      <c r="H4484" s="3">
        <v>217.3</v>
      </c>
      <c r="I4484" s="3">
        <v>1021.3100000000001</v>
      </c>
      <c r="J4484" s="3">
        <v>22968.61</v>
      </c>
      <c r="K4484" s="3">
        <v>35336.323076923079</v>
      </c>
      <c r="L4484" s="4">
        <v>0.35000000000000003</v>
      </c>
    </row>
    <row r="4485" spans="1:12" x14ac:dyDescent="0.35">
      <c r="A4485" s="1" t="s">
        <v>7531</v>
      </c>
      <c r="B4485" t="s">
        <v>2543</v>
      </c>
      <c r="C4485" t="s">
        <v>13</v>
      </c>
      <c r="D4485" t="s">
        <v>14</v>
      </c>
      <c r="E4485">
        <v>1</v>
      </c>
      <c r="F4485" s="2">
        <v>21291.25</v>
      </c>
      <c r="G4485" s="3">
        <v>52117.464</v>
      </c>
      <c r="H4485" s="3">
        <v>212.91249999999999</v>
      </c>
      <c r="I4485" s="3">
        <v>1000.68875</v>
      </c>
      <c r="J4485" s="3">
        <v>22504.85125</v>
      </c>
      <c r="K4485" s="3">
        <v>34622.848076923074</v>
      </c>
      <c r="L4485" s="4">
        <v>0.34999999999999992</v>
      </c>
    </row>
    <row r="4486" spans="1:12" x14ac:dyDescent="0.35">
      <c r="A4486" s="1" t="s">
        <v>7532</v>
      </c>
      <c r="B4486" t="s">
        <v>2545</v>
      </c>
      <c r="C4486" t="s">
        <v>13</v>
      </c>
      <c r="D4486" t="s">
        <v>14</v>
      </c>
      <c r="E4486">
        <v>1</v>
      </c>
      <c r="F4486" s="2">
        <v>12100.63</v>
      </c>
      <c r="G4486" s="3">
        <v>29620.348000000002</v>
      </c>
      <c r="H4486" s="3">
        <v>121.0063</v>
      </c>
      <c r="I4486" s="3">
        <v>568.72960999999998</v>
      </c>
      <c r="J4486" s="3">
        <v>12790.365909999999</v>
      </c>
      <c r="K4486" s="3">
        <v>19677.486015384613</v>
      </c>
      <c r="L4486" s="4">
        <v>0.35</v>
      </c>
    </row>
    <row r="4487" spans="1:12" x14ac:dyDescent="0.35">
      <c r="A4487" s="1" t="s">
        <v>7533</v>
      </c>
      <c r="B4487" t="s">
        <v>2548</v>
      </c>
      <c r="C4487" t="s">
        <v>13</v>
      </c>
      <c r="D4487" t="s">
        <v>14</v>
      </c>
      <c r="E4487">
        <v>1</v>
      </c>
      <c r="F4487" s="2">
        <v>28135</v>
      </c>
      <c r="G4487" s="3">
        <v>68869.841</v>
      </c>
      <c r="H4487" s="3">
        <v>281.35000000000002</v>
      </c>
      <c r="I4487" s="3">
        <v>1322.345</v>
      </c>
      <c r="J4487" s="3">
        <v>29738.695</v>
      </c>
      <c r="K4487" s="3">
        <v>45751.838461538457</v>
      </c>
      <c r="L4487" s="4">
        <v>0.34999999999999992</v>
      </c>
    </row>
    <row r="4488" spans="1:12" x14ac:dyDescent="0.35">
      <c r="A4488" s="1" t="s">
        <v>7534</v>
      </c>
      <c r="B4488" t="s">
        <v>2550</v>
      </c>
      <c r="C4488" t="s">
        <v>13</v>
      </c>
      <c r="D4488" t="s">
        <v>14</v>
      </c>
      <c r="E4488">
        <v>1</v>
      </c>
      <c r="F4488" s="2">
        <v>12318.75</v>
      </c>
      <c r="G4488" s="3">
        <v>30154.263999999999</v>
      </c>
      <c r="H4488" s="3">
        <v>123.1875</v>
      </c>
      <c r="I4488" s="3">
        <v>578.98125000000005</v>
      </c>
      <c r="J4488" s="3">
        <v>13020.918750000001</v>
      </c>
      <c r="K4488" s="3">
        <v>20032.182692307691</v>
      </c>
      <c r="L4488" s="4">
        <v>0.34999999999999992</v>
      </c>
    </row>
    <row r="4489" spans="1:12" x14ac:dyDescent="0.35">
      <c r="A4489" s="1" t="s">
        <v>7535</v>
      </c>
      <c r="B4489" t="s">
        <v>2555</v>
      </c>
      <c r="C4489" t="s">
        <v>13</v>
      </c>
      <c r="D4489" t="s">
        <v>14</v>
      </c>
      <c r="E4489">
        <v>1</v>
      </c>
      <c r="F4489" s="2">
        <v>13112.5</v>
      </c>
      <c r="G4489" s="3">
        <v>32097.24</v>
      </c>
      <c r="H4489" s="3">
        <v>131.125</v>
      </c>
      <c r="I4489" s="3">
        <v>616.28750000000002</v>
      </c>
      <c r="J4489" s="3">
        <v>13859.9125</v>
      </c>
      <c r="K4489" s="3">
        <v>21322.942307692309</v>
      </c>
      <c r="L4489" s="4">
        <v>0.35000000000000003</v>
      </c>
    </row>
    <row r="4490" spans="1:12" x14ac:dyDescent="0.35">
      <c r="A4490" s="1" t="s">
        <v>7536</v>
      </c>
      <c r="B4490" t="s">
        <v>2557</v>
      </c>
      <c r="C4490" t="s">
        <v>13</v>
      </c>
      <c r="D4490" t="s">
        <v>14</v>
      </c>
      <c r="E4490">
        <v>1</v>
      </c>
      <c r="F4490" s="2">
        <v>14080</v>
      </c>
      <c r="G4490" s="3">
        <v>34465.512999999999</v>
      </c>
      <c r="H4490" s="3">
        <v>140.80000000000001</v>
      </c>
      <c r="I4490" s="3">
        <v>661.76</v>
      </c>
      <c r="J4490" s="3">
        <v>14882.56</v>
      </c>
      <c r="K4490" s="3">
        <v>22896.246153846154</v>
      </c>
      <c r="L4490" s="4">
        <v>0.35000000000000003</v>
      </c>
    </row>
    <row r="4491" spans="1:12" x14ac:dyDescent="0.35">
      <c r="A4491" s="1" t="s">
        <v>7537</v>
      </c>
      <c r="B4491" t="s">
        <v>2557</v>
      </c>
      <c r="C4491" t="s">
        <v>13</v>
      </c>
      <c r="D4491" t="s">
        <v>14</v>
      </c>
      <c r="E4491">
        <v>1</v>
      </c>
      <c r="F4491" s="2">
        <v>15051.25</v>
      </c>
      <c r="G4491" s="3">
        <v>36842.982000000004</v>
      </c>
      <c r="H4491" s="3">
        <v>150.51250000000002</v>
      </c>
      <c r="I4491" s="3">
        <v>707.40875000000005</v>
      </c>
      <c r="J4491" s="3">
        <v>15909.171250000001</v>
      </c>
      <c r="K4491" s="3">
        <v>24475.648076923077</v>
      </c>
      <c r="L4491" s="4">
        <v>0.34999999999999992</v>
      </c>
    </row>
    <row r="4492" spans="1:12" x14ac:dyDescent="0.35">
      <c r="A4492" s="1" t="s">
        <v>7538</v>
      </c>
      <c r="B4492" t="s">
        <v>2563</v>
      </c>
      <c r="C4492" t="s">
        <v>13</v>
      </c>
      <c r="D4492" t="s">
        <v>14</v>
      </c>
      <c r="E4492">
        <v>1</v>
      </c>
      <c r="F4492" s="2">
        <v>14444.38</v>
      </c>
      <c r="G4492" s="3">
        <v>35357.459000000003</v>
      </c>
      <c r="H4492" s="3">
        <v>144.44379999999998</v>
      </c>
      <c r="I4492" s="3">
        <v>678.88585999999998</v>
      </c>
      <c r="J4492" s="3">
        <v>15267.709659999999</v>
      </c>
      <c r="K4492" s="3">
        <v>23488.784092307691</v>
      </c>
      <c r="L4492" s="4">
        <v>0.35000000000000003</v>
      </c>
    </row>
    <row r="4493" spans="1:12" x14ac:dyDescent="0.35">
      <c r="A4493" s="1" t="s">
        <v>7539</v>
      </c>
      <c r="B4493" t="s">
        <v>2565</v>
      </c>
      <c r="C4493" t="s">
        <v>13</v>
      </c>
      <c r="D4493" t="s">
        <v>14</v>
      </c>
      <c r="E4493">
        <v>1</v>
      </c>
      <c r="F4493" s="2">
        <v>17008.13</v>
      </c>
      <c r="G4493" s="3">
        <v>41633.099000000002</v>
      </c>
      <c r="H4493" s="3">
        <v>170.08130000000003</v>
      </c>
      <c r="I4493" s="3">
        <v>799.38211000000001</v>
      </c>
      <c r="J4493" s="3">
        <v>17977.593410000001</v>
      </c>
      <c r="K4493" s="3">
        <v>27657.836015384615</v>
      </c>
      <c r="L4493" s="4">
        <v>0.34999999999999992</v>
      </c>
    </row>
    <row r="4494" spans="1:12" x14ac:dyDescent="0.35">
      <c r="A4494" s="1" t="s">
        <v>7540</v>
      </c>
      <c r="B4494" t="s">
        <v>2565</v>
      </c>
      <c r="C4494" t="s">
        <v>13</v>
      </c>
      <c r="D4494" t="s">
        <v>14</v>
      </c>
      <c r="E4494">
        <v>1</v>
      </c>
      <c r="F4494" s="2">
        <v>16552.5</v>
      </c>
      <c r="G4494" s="3">
        <v>40517.792000000001</v>
      </c>
      <c r="H4494" s="3">
        <v>165.52500000000001</v>
      </c>
      <c r="I4494" s="3">
        <v>777.96749999999997</v>
      </c>
      <c r="J4494" s="3">
        <v>17495.9925</v>
      </c>
      <c r="K4494" s="3">
        <v>26916.91153846154</v>
      </c>
      <c r="L4494" s="4">
        <v>0.35000000000000003</v>
      </c>
    </row>
    <row r="4495" spans="1:12" x14ac:dyDescent="0.35">
      <c r="A4495" s="1" t="s">
        <v>7541</v>
      </c>
      <c r="B4495" t="s">
        <v>2568</v>
      </c>
      <c r="C4495" t="s">
        <v>13</v>
      </c>
      <c r="D4495" t="s">
        <v>14</v>
      </c>
      <c r="E4495">
        <v>1</v>
      </c>
      <c r="F4495" s="2">
        <v>14444.38</v>
      </c>
      <c r="G4495" s="3">
        <v>35357.459000000003</v>
      </c>
      <c r="H4495" s="3">
        <v>144.44379999999998</v>
      </c>
      <c r="I4495" s="3">
        <v>678.88585999999998</v>
      </c>
      <c r="J4495" s="3">
        <v>15267.709659999999</v>
      </c>
      <c r="K4495" s="3">
        <v>23488.784092307691</v>
      </c>
      <c r="L4495" s="4">
        <v>0.35000000000000003</v>
      </c>
    </row>
    <row r="4496" spans="1:12" x14ac:dyDescent="0.35">
      <c r="A4496" s="1" t="s">
        <v>7542</v>
      </c>
      <c r="B4496" t="s">
        <v>2568</v>
      </c>
      <c r="C4496" t="s">
        <v>13</v>
      </c>
      <c r="D4496" t="s">
        <v>14</v>
      </c>
      <c r="E4496">
        <v>1</v>
      </c>
      <c r="F4496" s="2">
        <v>15320</v>
      </c>
      <c r="G4496" s="3">
        <v>37500.836000000003</v>
      </c>
      <c r="H4496" s="3">
        <v>153.20000000000002</v>
      </c>
      <c r="I4496" s="3">
        <v>720.04</v>
      </c>
      <c r="J4496" s="3">
        <v>16193.240000000002</v>
      </c>
      <c r="K4496" s="3">
        <v>24912.676923076924</v>
      </c>
      <c r="L4496" s="4">
        <v>0.35</v>
      </c>
    </row>
    <row r="4497" spans="1:12" x14ac:dyDescent="0.35">
      <c r="A4497" s="1" t="s">
        <v>7543</v>
      </c>
      <c r="B4497" t="s">
        <v>2568</v>
      </c>
      <c r="C4497" t="s">
        <v>13</v>
      </c>
      <c r="D4497" t="s">
        <v>14</v>
      </c>
      <c r="E4497">
        <v>1</v>
      </c>
      <c r="F4497" s="2">
        <v>16689.38</v>
      </c>
      <c r="G4497" s="3">
        <v>40852.851000000002</v>
      </c>
      <c r="H4497" s="3">
        <v>166.89380000000003</v>
      </c>
      <c r="I4497" s="3">
        <v>784.40086000000008</v>
      </c>
      <c r="J4497" s="3">
        <v>17640.674660000004</v>
      </c>
      <c r="K4497" s="3">
        <v>27139.499476923083</v>
      </c>
      <c r="L4497" s="4">
        <v>0.35</v>
      </c>
    </row>
    <row r="4498" spans="1:12" x14ac:dyDescent="0.35">
      <c r="A4498" s="1" t="s">
        <v>7544</v>
      </c>
      <c r="B4498" t="s">
        <v>2573</v>
      </c>
      <c r="C4498" t="s">
        <v>13</v>
      </c>
      <c r="D4498" t="s">
        <v>14</v>
      </c>
      <c r="E4498">
        <v>1</v>
      </c>
      <c r="F4498" s="2">
        <v>18181.25</v>
      </c>
      <c r="G4498" s="3">
        <v>44504.7</v>
      </c>
      <c r="H4498" s="3">
        <v>181.8125</v>
      </c>
      <c r="I4498" s="3">
        <v>854.51874999999995</v>
      </c>
      <c r="J4498" s="3">
        <v>19217.581249999999</v>
      </c>
      <c r="K4498" s="3">
        <v>29565.509615384613</v>
      </c>
      <c r="L4498" s="4">
        <v>0.35</v>
      </c>
    </row>
    <row r="4499" spans="1:12" x14ac:dyDescent="0.35">
      <c r="A4499" s="1" t="s">
        <v>7545</v>
      </c>
      <c r="B4499" t="s">
        <v>2573</v>
      </c>
      <c r="C4499" t="s">
        <v>13</v>
      </c>
      <c r="D4499" t="s">
        <v>14</v>
      </c>
      <c r="E4499">
        <v>1</v>
      </c>
      <c r="F4499" s="2">
        <v>18556.88</v>
      </c>
      <c r="G4499" s="3">
        <v>45424.175999999999</v>
      </c>
      <c r="H4499" s="3">
        <v>185.56880000000001</v>
      </c>
      <c r="I4499" s="3">
        <v>872.17336</v>
      </c>
      <c r="J4499" s="3">
        <v>19614.622160000003</v>
      </c>
      <c r="K4499" s="3">
        <v>30176.341784615386</v>
      </c>
      <c r="L4499" s="4">
        <v>0.34999999999999992</v>
      </c>
    </row>
    <row r="4500" spans="1:12" x14ac:dyDescent="0.35">
      <c r="A4500" s="1" t="s">
        <v>7546</v>
      </c>
      <c r="B4500" t="s">
        <v>2577</v>
      </c>
      <c r="C4500" t="s">
        <v>13</v>
      </c>
      <c r="D4500" t="s">
        <v>14</v>
      </c>
      <c r="E4500">
        <v>1</v>
      </c>
      <c r="F4500" s="2">
        <v>18720</v>
      </c>
      <c r="G4500" s="3">
        <v>45823.466999999997</v>
      </c>
      <c r="H4500" s="3">
        <v>187.20000000000002</v>
      </c>
      <c r="I4500" s="3">
        <v>879.84</v>
      </c>
      <c r="J4500" s="3">
        <v>19787.04</v>
      </c>
      <c r="K4500" s="3">
        <v>30441.599999999999</v>
      </c>
      <c r="L4500" s="4">
        <v>0.34999999999999992</v>
      </c>
    </row>
    <row r="4501" spans="1:12" x14ac:dyDescent="0.35">
      <c r="A4501" s="1" t="s">
        <v>7547</v>
      </c>
      <c r="B4501" t="s">
        <v>2577</v>
      </c>
      <c r="C4501" t="s">
        <v>13</v>
      </c>
      <c r="D4501" t="s">
        <v>14</v>
      </c>
      <c r="E4501">
        <v>1</v>
      </c>
      <c r="F4501" s="2">
        <v>18181.25</v>
      </c>
      <c r="G4501" s="3">
        <v>44504.7</v>
      </c>
      <c r="H4501" s="3">
        <v>181.8125</v>
      </c>
      <c r="I4501" s="3">
        <v>854.51874999999995</v>
      </c>
      <c r="J4501" s="3">
        <v>19217.581249999999</v>
      </c>
      <c r="K4501" s="3">
        <v>29565.509615384613</v>
      </c>
      <c r="L4501" s="4">
        <v>0.35</v>
      </c>
    </row>
    <row r="4502" spans="1:12" x14ac:dyDescent="0.35">
      <c r="A4502" s="1" t="s">
        <v>7548</v>
      </c>
      <c r="B4502" t="s">
        <v>2577</v>
      </c>
      <c r="C4502" t="s">
        <v>13</v>
      </c>
      <c r="D4502" t="s">
        <v>14</v>
      </c>
      <c r="E4502">
        <v>1</v>
      </c>
      <c r="F4502" s="2">
        <v>20721.88</v>
      </c>
      <c r="G4502" s="3">
        <v>50723.747000000003</v>
      </c>
      <c r="H4502" s="3">
        <v>207.21880000000002</v>
      </c>
      <c r="I4502" s="3">
        <v>973.92836</v>
      </c>
      <c r="J4502" s="3">
        <v>21903.027160000001</v>
      </c>
      <c r="K4502" s="3">
        <v>33696.964861538465</v>
      </c>
      <c r="L4502" s="4">
        <v>0.35000000000000003</v>
      </c>
    </row>
    <row r="4503" spans="1:12" x14ac:dyDescent="0.35">
      <c r="A4503" s="1" t="s">
        <v>7549</v>
      </c>
      <c r="B4503" t="s">
        <v>2577</v>
      </c>
      <c r="C4503" t="s">
        <v>13</v>
      </c>
      <c r="D4503" t="s">
        <v>14</v>
      </c>
      <c r="E4503">
        <v>1</v>
      </c>
      <c r="F4503" s="2">
        <v>19340.63</v>
      </c>
      <c r="G4503" s="3">
        <v>47342.667999999998</v>
      </c>
      <c r="H4503" s="3">
        <v>193.40630000000002</v>
      </c>
      <c r="I4503" s="3">
        <v>909.00961000000007</v>
      </c>
      <c r="J4503" s="3">
        <v>20443.045910000001</v>
      </c>
      <c r="K4503" s="3">
        <v>31450.839861538461</v>
      </c>
      <c r="L4503" s="4">
        <v>0.35</v>
      </c>
    </row>
    <row r="4504" spans="1:12" x14ac:dyDescent="0.35">
      <c r="A4504" s="1" t="s">
        <v>7550</v>
      </c>
      <c r="B4504" t="s">
        <v>3800</v>
      </c>
      <c r="C4504" t="s">
        <v>13</v>
      </c>
      <c r="D4504" t="s">
        <v>14</v>
      </c>
      <c r="E4504">
        <v>1</v>
      </c>
      <c r="F4504" s="2">
        <v>20721.88</v>
      </c>
      <c r="G4504" s="3">
        <v>50723.747000000003</v>
      </c>
      <c r="H4504" s="3">
        <v>207.21880000000002</v>
      </c>
      <c r="I4504" s="3">
        <v>973.92836</v>
      </c>
      <c r="J4504" s="3">
        <v>21903.027160000001</v>
      </c>
      <c r="K4504" s="3">
        <v>33696.964861538465</v>
      </c>
      <c r="L4504" s="4">
        <v>0.35000000000000003</v>
      </c>
    </row>
    <row r="4505" spans="1:12" x14ac:dyDescent="0.35">
      <c r="A4505" s="1" t="s">
        <v>7551</v>
      </c>
      <c r="B4505" t="s">
        <v>3800</v>
      </c>
      <c r="C4505" t="s">
        <v>13</v>
      </c>
      <c r="D4505" t="s">
        <v>14</v>
      </c>
      <c r="E4505">
        <v>1</v>
      </c>
      <c r="F4505" s="2">
        <v>19340.63</v>
      </c>
      <c r="G4505" s="3">
        <v>47342.667999999998</v>
      </c>
      <c r="H4505" s="3">
        <v>193.40630000000002</v>
      </c>
      <c r="I4505" s="3">
        <v>909.00961000000007</v>
      </c>
      <c r="J4505" s="3">
        <v>20443.045910000001</v>
      </c>
      <c r="K4505" s="3">
        <v>31450.839861538461</v>
      </c>
      <c r="L4505" s="4">
        <v>0.35</v>
      </c>
    </row>
    <row r="4506" spans="1:12" x14ac:dyDescent="0.35">
      <c r="A4506" s="1" t="s">
        <v>7552</v>
      </c>
      <c r="B4506" t="s">
        <v>2582</v>
      </c>
      <c r="C4506" t="s">
        <v>13</v>
      </c>
      <c r="D4506" t="s">
        <v>14</v>
      </c>
      <c r="E4506">
        <v>1</v>
      </c>
      <c r="F4506" s="2">
        <v>18591.25</v>
      </c>
      <c r="G4506" s="3">
        <v>45508.31</v>
      </c>
      <c r="H4506" s="3">
        <v>185.91249999999999</v>
      </c>
      <c r="I4506" s="3">
        <v>873.78875000000005</v>
      </c>
      <c r="J4506" s="3">
        <v>19650.951249999998</v>
      </c>
      <c r="K4506" s="3">
        <v>30232.232692307687</v>
      </c>
      <c r="L4506" s="4">
        <v>0.34999999999999992</v>
      </c>
    </row>
    <row r="4507" spans="1:12" x14ac:dyDescent="0.35">
      <c r="A4507" s="1" t="s">
        <v>7553</v>
      </c>
      <c r="B4507" t="s">
        <v>2582</v>
      </c>
      <c r="C4507" t="s">
        <v>13</v>
      </c>
      <c r="D4507" t="s">
        <v>14</v>
      </c>
      <c r="E4507">
        <v>1</v>
      </c>
      <c r="F4507" s="2">
        <v>19358.13</v>
      </c>
      <c r="G4507" s="3">
        <v>47385.508000000002</v>
      </c>
      <c r="H4507" s="3">
        <v>193.58130000000003</v>
      </c>
      <c r="I4507" s="3">
        <v>909.83211000000006</v>
      </c>
      <c r="J4507" s="3">
        <v>20461.543410000002</v>
      </c>
      <c r="K4507" s="3">
        <v>31479.297553846154</v>
      </c>
      <c r="L4507" s="4">
        <v>0.34999999999999992</v>
      </c>
    </row>
    <row r="4508" spans="1:12" x14ac:dyDescent="0.35">
      <c r="A4508" s="1" t="s">
        <v>7554</v>
      </c>
      <c r="B4508" t="s">
        <v>2401</v>
      </c>
      <c r="C4508" t="s">
        <v>13</v>
      </c>
      <c r="D4508" t="s">
        <v>14</v>
      </c>
      <c r="E4508">
        <v>1</v>
      </c>
      <c r="F4508" s="2">
        <v>20238.75</v>
      </c>
      <c r="G4508" s="3">
        <v>49541.116000000002</v>
      </c>
      <c r="H4508" s="3">
        <v>202.38750000000002</v>
      </c>
      <c r="I4508" s="3">
        <v>951.22125000000005</v>
      </c>
      <c r="J4508" s="3">
        <v>21392.358749999999</v>
      </c>
      <c r="K4508" s="3">
        <v>32911.321153846155</v>
      </c>
      <c r="L4508" s="4">
        <v>0.35000000000000003</v>
      </c>
    </row>
    <row r="4509" spans="1:12" x14ac:dyDescent="0.35">
      <c r="A4509" s="1" t="s">
        <v>7555</v>
      </c>
      <c r="B4509" t="s">
        <v>2403</v>
      </c>
      <c r="C4509" t="s">
        <v>13</v>
      </c>
      <c r="D4509" t="s">
        <v>14</v>
      </c>
      <c r="E4509">
        <v>1</v>
      </c>
      <c r="F4509" s="2">
        <v>21451.88</v>
      </c>
      <c r="G4509" s="3">
        <v>52510.661999999997</v>
      </c>
      <c r="H4509" s="3">
        <v>214.51880000000003</v>
      </c>
      <c r="I4509" s="3">
        <v>1008.2383600000001</v>
      </c>
      <c r="J4509" s="3">
        <v>22674.637160000002</v>
      </c>
      <c r="K4509" s="3">
        <v>34884.057169230771</v>
      </c>
      <c r="L4509" s="4">
        <v>0.35</v>
      </c>
    </row>
    <row r="4510" spans="1:12" x14ac:dyDescent="0.35">
      <c r="A4510" s="1" t="s">
        <v>7556</v>
      </c>
      <c r="B4510" t="s">
        <v>2403</v>
      </c>
      <c r="C4510" t="s">
        <v>13</v>
      </c>
      <c r="D4510" t="s">
        <v>14</v>
      </c>
      <c r="E4510">
        <v>1</v>
      </c>
      <c r="F4510" s="2">
        <v>23306.880000000001</v>
      </c>
      <c r="G4510" s="3">
        <v>57051.4</v>
      </c>
      <c r="H4510" s="3">
        <v>233.06880000000001</v>
      </c>
      <c r="I4510" s="3">
        <v>1095.42336</v>
      </c>
      <c r="J4510" s="3">
        <v>24635.372160000003</v>
      </c>
      <c r="K4510" s="3">
        <v>37900.572553846156</v>
      </c>
      <c r="L4510" s="4">
        <v>0.35</v>
      </c>
    </row>
    <row r="4511" spans="1:12" x14ac:dyDescent="0.35">
      <c r="A4511" s="1" t="s">
        <v>7557</v>
      </c>
      <c r="B4511" t="s">
        <v>2403</v>
      </c>
      <c r="C4511" t="s">
        <v>13</v>
      </c>
      <c r="D4511" t="s">
        <v>14</v>
      </c>
      <c r="E4511">
        <v>1</v>
      </c>
      <c r="F4511" s="2">
        <v>23159.38</v>
      </c>
      <c r="G4511" s="3">
        <v>56690.345000000001</v>
      </c>
      <c r="H4511" s="3">
        <v>231.59380000000002</v>
      </c>
      <c r="I4511" s="3">
        <v>1088.4908600000001</v>
      </c>
      <c r="J4511" s="3">
        <v>24479.464660000001</v>
      </c>
      <c r="K4511" s="3">
        <v>37660.714861538465</v>
      </c>
      <c r="L4511" s="4">
        <v>0.35000000000000003</v>
      </c>
    </row>
    <row r="4512" spans="1:12" x14ac:dyDescent="0.35">
      <c r="A4512" s="1" t="s">
        <v>7558</v>
      </c>
      <c r="B4512" t="s">
        <v>2403</v>
      </c>
      <c r="C4512" t="s">
        <v>13</v>
      </c>
      <c r="D4512" t="s">
        <v>14</v>
      </c>
      <c r="E4512">
        <v>1</v>
      </c>
      <c r="F4512" s="2">
        <v>21291.25</v>
      </c>
      <c r="G4512" s="3">
        <v>52117.464</v>
      </c>
      <c r="H4512" s="3">
        <v>212.91249999999999</v>
      </c>
      <c r="I4512" s="3">
        <v>1000.68875</v>
      </c>
      <c r="J4512" s="3">
        <v>22504.85125</v>
      </c>
      <c r="K4512" s="3">
        <v>34622.848076923074</v>
      </c>
      <c r="L4512" s="4">
        <v>0.34999999999999992</v>
      </c>
    </row>
    <row r="4513" spans="1:12" x14ac:dyDescent="0.35">
      <c r="A4513" s="1" t="s">
        <v>7559</v>
      </c>
      <c r="B4513" t="s">
        <v>2403</v>
      </c>
      <c r="C4513" t="s">
        <v>13</v>
      </c>
      <c r="D4513" t="s">
        <v>14</v>
      </c>
      <c r="E4513">
        <v>1</v>
      </c>
      <c r="F4513" s="2">
        <v>26003.75</v>
      </c>
      <c r="G4513" s="3">
        <v>63652.892</v>
      </c>
      <c r="H4513" s="3">
        <v>260.03750000000002</v>
      </c>
      <c r="I4513" s="3">
        <v>1222.17625</v>
      </c>
      <c r="J4513" s="3">
        <v>27485.963749999999</v>
      </c>
      <c r="K4513" s="3">
        <v>42286.098076923074</v>
      </c>
      <c r="L4513" s="4">
        <v>0.35</v>
      </c>
    </row>
    <row r="4514" spans="1:12" x14ac:dyDescent="0.35">
      <c r="A4514" s="1" t="s">
        <v>7560</v>
      </c>
      <c r="B4514" t="s">
        <v>3822</v>
      </c>
      <c r="C4514" t="s">
        <v>13</v>
      </c>
      <c r="D4514" t="s">
        <v>14</v>
      </c>
      <c r="E4514">
        <v>1</v>
      </c>
      <c r="F4514" s="2">
        <v>20238.75</v>
      </c>
      <c r="G4514" s="3">
        <v>49541.116000000002</v>
      </c>
      <c r="H4514" s="3">
        <v>202.38750000000002</v>
      </c>
      <c r="I4514" s="3">
        <v>951.22125000000005</v>
      </c>
      <c r="J4514" s="3">
        <v>21392.358749999999</v>
      </c>
      <c r="K4514" s="3">
        <v>32911.321153846155</v>
      </c>
      <c r="L4514" s="4">
        <v>0.35000000000000003</v>
      </c>
    </row>
    <row r="4515" spans="1:12" x14ac:dyDescent="0.35">
      <c r="A4515" s="1" t="s">
        <v>7561</v>
      </c>
      <c r="B4515" t="s">
        <v>2407</v>
      </c>
      <c r="C4515" t="s">
        <v>13</v>
      </c>
      <c r="D4515" t="s">
        <v>14</v>
      </c>
      <c r="E4515">
        <v>1</v>
      </c>
      <c r="F4515" s="2">
        <v>25396.25</v>
      </c>
      <c r="G4515" s="3">
        <v>62165.834999999999</v>
      </c>
      <c r="H4515" s="3">
        <v>253.96250000000001</v>
      </c>
      <c r="I4515" s="3">
        <v>1193.62375</v>
      </c>
      <c r="J4515" s="3">
        <v>26843.83625</v>
      </c>
      <c r="K4515" s="3">
        <v>41298.209615384614</v>
      </c>
      <c r="L4515" s="4">
        <v>0.35</v>
      </c>
    </row>
    <row r="4516" spans="1:12" x14ac:dyDescent="0.35">
      <c r="A4516" s="1" t="s">
        <v>7562</v>
      </c>
      <c r="B4516" t="s">
        <v>2407</v>
      </c>
      <c r="C4516" t="s">
        <v>13</v>
      </c>
      <c r="D4516" t="s">
        <v>14</v>
      </c>
      <c r="E4516">
        <v>1</v>
      </c>
      <c r="F4516" s="2">
        <v>22925.63</v>
      </c>
      <c r="G4516" s="3">
        <v>56118.16</v>
      </c>
      <c r="H4516" s="3">
        <v>229.25630000000001</v>
      </c>
      <c r="I4516" s="3">
        <v>1077.50461</v>
      </c>
      <c r="J4516" s="3">
        <v>24232.390910000002</v>
      </c>
      <c r="K4516" s="3">
        <v>37280.6014</v>
      </c>
      <c r="L4516" s="4">
        <v>0.34999999999999992</v>
      </c>
    </row>
    <row r="4517" spans="1:12" x14ac:dyDescent="0.35">
      <c r="A4517" s="1" t="s">
        <v>7563</v>
      </c>
      <c r="B4517" t="s">
        <v>2407</v>
      </c>
      <c r="C4517" t="s">
        <v>13</v>
      </c>
      <c r="D4517" t="s">
        <v>14</v>
      </c>
      <c r="E4517">
        <v>1</v>
      </c>
      <c r="F4517" s="2">
        <v>21291.25</v>
      </c>
      <c r="G4517" s="3">
        <v>52117.464</v>
      </c>
      <c r="H4517" s="3">
        <v>212.91249999999999</v>
      </c>
      <c r="I4517" s="3">
        <v>1000.68875</v>
      </c>
      <c r="J4517" s="3">
        <v>22504.85125</v>
      </c>
      <c r="K4517" s="3">
        <v>34622.848076923074</v>
      </c>
      <c r="L4517" s="4">
        <v>0.34999999999999992</v>
      </c>
    </row>
    <row r="4518" spans="1:12" x14ac:dyDescent="0.35">
      <c r="A4518" s="1" t="s">
        <v>7564</v>
      </c>
      <c r="B4518" t="s">
        <v>2407</v>
      </c>
      <c r="C4518" t="s">
        <v>13</v>
      </c>
      <c r="D4518" t="s">
        <v>14</v>
      </c>
      <c r="E4518">
        <v>1</v>
      </c>
      <c r="F4518" s="2">
        <v>27756.25</v>
      </c>
      <c r="G4518" s="3">
        <v>67942.716</v>
      </c>
      <c r="H4518" s="3">
        <v>277.5625</v>
      </c>
      <c r="I4518" s="3">
        <v>1304.54375</v>
      </c>
      <c r="J4518" s="3">
        <v>29338.356250000001</v>
      </c>
      <c r="K4518" s="3">
        <v>45135.932692307695</v>
      </c>
      <c r="L4518" s="4">
        <v>0.35000000000000003</v>
      </c>
    </row>
    <row r="4519" spans="1:12" x14ac:dyDescent="0.35">
      <c r="A4519" s="1" t="s">
        <v>7565</v>
      </c>
      <c r="B4519" t="s">
        <v>7566</v>
      </c>
      <c r="C4519" t="s">
        <v>13</v>
      </c>
      <c r="D4519" t="s">
        <v>14</v>
      </c>
      <c r="E4519">
        <v>1</v>
      </c>
      <c r="F4519" s="2">
        <v>1559.38</v>
      </c>
      <c r="G4519" s="3">
        <v>3216</v>
      </c>
      <c r="H4519" s="3">
        <v>15.593800000000002</v>
      </c>
      <c r="I4519" s="3">
        <v>73.290860000000009</v>
      </c>
      <c r="J4519" s="3">
        <v>1648.2646600000003</v>
      </c>
      <c r="K4519" s="3">
        <v>2535.791784615385</v>
      </c>
      <c r="L4519" s="4">
        <v>0.35</v>
      </c>
    </row>
    <row r="4520" spans="1:12" x14ac:dyDescent="0.35">
      <c r="A4520" s="1" t="s">
        <v>7567</v>
      </c>
      <c r="B4520" t="s">
        <v>7568</v>
      </c>
      <c r="C4520" t="s">
        <v>13</v>
      </c>
      <c r="D4520" t="s">
        <v>14</v>
      </c>
      <c r="E4520">
        <v>1</v>
      </c>
      <c r="F4520" s="2">
        <v>301.25</v>
      </c>
      <c r="G4520" s="3">
        <v>622</v>
      </c>
      <c r="H4520" s="3">
        <v>3.0125000000000002</v>
      </c>
      <c r="I4520" s="3">
        <v>14.15875</v>
      </c>
      <c r="J4520" s="3">
        <v>318.42124999999999</v>
      </c>
      <c r="K4520" s="3">
        <v>489.8788461538461</v>
      </c>
      <c r="L4520" s="4">
        <v>0.35</v>
      </c>
    </row>
    <row r="4521" spans="1:12" x14ac:dyDescent="0.35">
      <c r="A4521" s="1" t="s">
        <v>7569</v>
      </c>
      <c r="B4521" t="s">
        <v>7570</v>
      </c>
      <c r="C4521" t="s">
        <v>13</v>
      </c>
      <c r="D4521" t="s">
        <v>14</v>
      </c>
      <c r="E4521">
        <v>1</v>
      </c>
      <c r="F4521" s="2">
        <v>230.63</v>
      </c>
      <c r="G4521" s="3">
        <v>476</v>
      </c>
      <c r="H4521" s="3">
        <v>2.3062999999999998</v>
      </c>
      <c r="I4521" s="3">
        <v>10.83961</v>
      </c>
      <c r="J4521" s="3">
        <v>243.77590999999998</v>
      </c>
      <c r="K4521" s="3">
        <v>375.03986153846148</v>
      </c>
      <c r="L4521" s="4">
        <v>0.34999999999999992</v>
      </c>
    </row>
    <row r="4522" spans="1:12" x14ac:dyDescent="0.35">
      <c r="A4522" s="1" t="s">
        <v>7571</v>
      </c>
      <c r="B4522" t="s">
        <v>7572</v>
      </c>
      <c r="C4522" t="s">
        <v>13</v>
      </c>
      <c r="D4522" t="s">
        <v>14</v>
      </c>
      <c r="E4522">
        <v>1</v>
      </c>
      <c r="F4522" s="2">
        <v>8383.1299999999992</v>
      </c>
      <c r="G4522" s="3">
        <v>20520.516</v>
      </c>
      <c r="H4522" s="3">
        <v>83.831299999999999</v>
      </c>
      <c r="I4522" s="3">
        <v>394.00710999999995</v>
      </c>
      <c r="J4522" s="3">
        <v>8860.9684099999995</v>
      </c>
      <c r="K4522" s="3">
        <v>13632.259092307691</v>
      </c>
      <c r="L4522" s="4">
        <v>0.35</v>
      </c>
    </row>
    <row r="4523" spans="1:12" x14ac:dyDescent="0.35">
      <c r="A4523" s="1" t="s">
        <v>7573</v>
      </c>
      <c r="B4523" t="s">
        <v>7574</v>
      </c>
      <c r="C4523" t="s">
        <v>13</v>
      </c>
      <c r="D4523" t="s">
        <v>14</v>
      </c>
      <c r="E4523">
        <v>1</v>
      </c>
      <c r="F4523" s="2">
        <v>23.8</v>
      </c>
      <c r="G4523" s="3">
        <v>58.2624</v>
      </c>
      <c r="H4523" s="3">
        <v>0.23800000000000002</v>
      </c>
      <c r="I4523" s="3">
        <v>1.1186</v>
      </c>
      <c r="J4523" s="3">
        <v>25.156600000000001</v>
      </c>
      <c r="K4523" s="3">
        <v>38.702461538461542</v>
      </c>
      <c r="L4523" s="4">
        <v>0.35000000000000003</v>
      </c>
    </row>
    <row r="4524" spans="1:12" x14ac:dyDescent="0.35">
      <c r="A4524" s="1" t="s">
        <v>7575</v>
      </c>
      <c r="B4524" t="s">
        <v>3842</v>
      </c>
      <c r="C4524" t="s">
        <v>13</v>
      </c>
      <c r="D4524" t="s">
        <v>14</v>
      </c>
      <c r="E4524">
        <v>1</v>
      </c>
      <c r="F4524" s="2">
        <v>26.53</v>
      </c>
      <c r="G4524" s="3">
        <v>55</v>
      </c>
      <c r="H4524" s="3">
        <v>0.26530000000000004</v>
      </c>
      <c r="I4524" s="3">
        <v>1.24691</v>
      </c>
      <c r="J4524" s="3">
        <v>28.042210000000001</v>
      </c>
      <c r="K4524" s="3">
        <v>43.141861538461541</v>
      </c>
      <c r="L4524" s="4">
        <v>0.35000000000000003</v>
      </c>
    </row>
    <row r="4525" spans="1:12" x14ac:dyDescent="0.35">
      <c r="A4525" s="1" t="s">
        <v>7576</v>
      </c>
      <c r="B4525" t="s">
        <v>4982</v>
      </c>
      <c r="C4525" t="s">
        <v>13</v>
      </c>
      <c r="D4525" t="s">
        <v>14</v>
      </c>
      <c r="E4525">
        <v>1</v>
      </c>
      <c r="F4525" s="2">
        <v>93.75</v>
      </c>
      <c r="G4525" s="3">
        <v>194</v>
      </c>
      <c r="H4525" s="3">
        <v>0.9375</v>
      </c>
      <c r="I4525" s="3">
        <v>4.40625</v>
      </c>
      <c r="J4525" s="3">
        <v>99.09375</v>
      </c>
      <c r="K4525" s="3">
        <v>152.45192307692307</v>
      </c>
      <c r="L4525" s="4">
        <v>0.35</v>
      </c>
    </row>
    <row r="4526" spans="1:12" x14ac:dyDescent="0.35">
      <c r="A4526" s="1" t="s">
        <v>7577</v>
      </c>
      <c r="B4526" t="s">
        <v>7578</v>
      </c>
      <c r="C4526" t="s">
        <v>13</v>
      </c>
      <c r="D4526" t="s">
        <v>14</v>
      </c>
      <c r="E4526">
        <v>1</v>
      </c>
      <c r="F4526" s="2">
        <v>30.24</v>
      </c>
      <c r="G4526" s="3">
        <v>63</v>
      </c>
      <c r="H4526" s="3">
        <v>0.3024</v>
      </c>
      <c r="I4526" s="3">
        <v>1.4212799999999999</v>
      </c>
      <c r="J4526" s="3">
        <v>31.963679999999997</v>
      </c>
      <c r="K4526" s="3">
        <v>49.174892307692303</v>
      </c>
      <c r="L4526" s="4">
        <v>0.35000000000000003</v>
      </c>
    </row>
    <row r="4527" spans="1:12" x14ac:dyDescent="0.35">
      <c r="A4527" s="1" t="s">
        <v>7579</v>
      </c>
      <c r="B4527" t="s">
        <v>2659</v>
      </c>
      <c r="C4527" t="s">
        <v>13</v>
      </c>
      <c r="D4527" t="s">
        <v>14</v>
      </c>
      <c r="E4527">
        <v>1</v>
      </c>
      <c r="F4527" s="2">
        <v>80.64</v>
      </c>
      <c r="G4527" s="3">
        <v>319.1216</v>
      </c>
      <c r="H4527" s="3">
        <v>0.80640000000000001</v>
      </c>
      <c r="I4527" s="3">
        <v>3.7900800000000001</v>
      </c>
      <c r="J4527" s="3">
        <v>85.23648</v>
      </c>
      <c r="K4527" s="3">
        <v>131.13304615384615</v>
      </c>
      <c r="L4527" s="4">
        <v>0.35</v>
      </c>
    </row>
    <row r="4528" spans="1:12" x14ac:dyDescent="0.35">
      <c r="A4528" s="1" t="s">
        <v>7580</v>
      </c>
      <c r="B4528" t="s">
        <v>7581</v>
      </c>
      <c r="C4528" t="s">
        <v>13</v>
      </c>
      <c r="D4528" t="s">
        <v>14</v>
      </c>
      <c r="E4528">
        <v>1</v>
      </c>
      <c r="F4528" s="2">
        <v>1747.2</v>
      </c>
      <c r="G4528" s="3">
        <v>3603</v>
      </c>
      <c r="H4528" s="3">
        <v>17.472000000000001</v>
      </c>
      <c r="I4528" s="3">
        <v>82.118400000000008</v>
      </c>
      <c r="J4528" s="3">
        <v>1846.7904000000001</v>
      </c>
      <c r="K4528" s="3">
        <v>2841.2159999999999</v>
      </c>
      <c r="L4528" s="4">
        <v>0.34999999999999992</v>
      </c>
    </row>
    <row r="4529" spans="1:12" x14ac:dyDescent="0.35">
      <c r="A4529" s="1" t="s">
        <v>7582</v>
      </c>
      <c r="B4529" t="s">
        <v>7583</v>
      </c>
      <c r="C4529" t="s">
        <v>17</v>
      </c>
      <c r="D4529" t="s">
        <v>18</v>
      </c>
      <c r="E4529">
        <v>1</v>
      </c>
      <c r="F4529" s="2">
        <v>9</v>
      </c>
      <c r="G4529" s="3">
        <v>22.0304</v>
      </c>
      <c r="H4529" s="3">
        <v>0.09</v>
      </c>
      <c r="I4529" s="3">
        <v>0.42299999999999999</v>
      </c>
      <c r="J4529" s="3">
        <v>9.5129999999999999</v>
      </c>
      <c r="K4529" s="3">
        <v>14.635384615384615</v>
      </c>
      <c r="L4529" s="4">
        <v>0.35</v>
      </c>
    </row>
    <row r="4530" spans="1:12" x14ac:dyDescent="0.35">
      <c r="A4530" s="1" t="s">
        <v>7584</v>
      </c>
      <c r="B4530" t="s">
        <v>7585</v>
      </c>
      <c r="C4530" t="s">
        <v>363</v>
      </c>
      <c r="D4530" t="s">
        <v>364</v>
      </c>
      <c r="E4530">
        <v>1</v>
      </c>
      <c r="F4530" s="2">
        <v>115.99</v>
      </c>
      <c r="G4530" s="3">
        <v>240</v>
      </c>
      <c r="H4530" s="3">
        <v>1.1598999999999999</v>
      </c>
      <c r="I4530" s="3">
        <v>5.45153</v>
      </c>
      <c r="J4530" s="3">
        <v>122.60142999999999</v>
      </c>
      <c r="K4530" s="3">
        <v>188.6175846153846</v>
      </c>
      <c r="L4530" s="4">
        <v>0.35</v>
      </c>
    </row>
    <row r="4531" spans="1:12" x14ac:dyDescent="0.35">
      <c r="A4531" s="1" t="s">
        <v>7586</v>
      </c>
      <c r="B4531" t="s">
        <v>3855</v>
      </c>
      <c r="C4531" t="s">
        <v>363</v>
      </c>
      <c r="D4531" t="s">
        <v>364</v>
      </c>
      <c r="E4531">
        <v>1</v>
      </c>
      <c r="F4531" s="2">
        <v>461.99</v>
      </c>
      <c r="G4531" s="3">
        <v>953</v>
      </c>
      <c r="H4531" s="3">
        <v>4.6199000000000003</v>
      </c>
      <c r="I4531" s="3">
        <v>21.713530000000002</v>
      </c>
      <c r="J4531" s="3">
        <v>488.32342999999997</v>
      </c>
      <c r="K4531" s="3">
        <v>751.26681538461537</v>
      </c>
      <c r="L4531" s="4">
        <v>0.35000000000000003</v>
      </c>
    </row>
    <row r="4532" spans="1:12" x14ac:dyDescent="0.35">
      <c r="A4532" s="1" t="s">
        <v>7587</v>
      </c>
      <c r="B4532" t="s">
        <v>7588</v>
      </c>
      <c r="C4532" t="s">
        <v>363</v>
      </c>
      <c r="D4532" t="s">
        <v>364</v>
      </c>
      <c r="E4532">
        <v>1</v>
      </c>
      <c r="F4532" s="2">
        <v>101.99</v>
      </c>
      <c r="G4532" s="3">
        <v>211</v>
      </c>
      <c r="H4532" s="3">
        <v>1.0199</v>
      </c>
      <c r="I4532" s="3">
        <v>4.7935299999999996</v>
      </c>
      <c r="J4532" s="3">
        <v>107.80343000000001</v>
      </c>
      <c r="K4532" s="3">
        <v>165.85143076923077</v>
      </c>
      <c r="L4532" s="4">
        <v>0.35</v>
      </c>
    </row>
    <row r="4533" spans="1:12" x14ac:dyDescent="0.35">
      <c r="A4533" s="1" t="s">
        <v>7589</v>
      </c>
      <c r="B4533" t="s">
        <v>7590</v>
      </c>
      <c r="C4533" t="s">
        <v>363</v>
      </c>
      <c r="D4533" t="s">
        <v>364</v>
      </c>
      <c r="E4533">
        <v>1</v>
      </c>
      <c r="F4533" s="2">
        <v>35.99</v>
      </c>
      <c r="G4533" s="3">
        <v>75</v>
      </c>
      <c r="H4533" s="3">
        <v>0.35990000000000005</v>
      </c>
      <c r="I4533" s="3">
        <v>1.6915300000000002</v>
      </c>
      <c r="J4533" s="3">
        <v>38.041430000000005</v>
      </c>
      <c r="K4533" s="3">
        <v>58.52527692307693</v>
      </c>
      <c r="L4533" s="4">
        <v>0.35</v>
      </c>
    </row>
    <row r="4534" spans="1:12" x14ac:dyDescent="0.35">
      <c r="A4534" s="1" t="s">
        <v>7591</v>
      </c>
      <c r="B4534" t="s">
        <v>7592</v>
      </c>
      <c r="C4534" t="s">
        <v>363</v>
      </c>
      <c r="D4534" t="s">
        <v>364</v>
      </c>
      <c r="E4534">
        <v>1</v>
      </c>
      <c r="F4534" s="2">
        <v>0.01</v>
      </c>
      <c r="G4534" s="3">
        <v>136.37119999999999</v>
      </c>
      <c r="H4534" s="3">
        <v>1E-4</v>
      </c>
      <c r="I4534" s="3">
        <v>4.6999999999999999E-4</v>
      </c>
      <c r="J4534" s="3">
        <v>1.057E-2</v>
      </c>
      <c r="K4534" s="3">
        <v>1.6261538461538459E-2</v>
      </c>
      <c r="L4534" s="4">
        <v>0.34999999999999992</v>
      </c>
    </row>
    <row r="4535" spans="1:12" x14ac:dyDescent="0.35">
      <c r="A4535" s="1" t="s">
        <v>7593</v>
      </c>
      <c r="B4535" t="s">
        <v>7594</v>
      </c>
      <c r="C4535" t="s">
        <v>363</v>
      </c>
      <c r="D4535" t="s">
        <v>364</v>
      </c>
      <c r="E4535">
        <v>1</v>
      </c>
      <c r="F4535" s="2">
        <v>54.99</v>
      </c>
      <c r="G4535" s="3">
        <v>114</v>
      </c>
      <c r="H4535" s="3">
        <v>0.54990000000000006</v>
      </c>
      <c r="I4535" s="3">
        <v>2.58453</v>
      </c>
      <c r="J4535" s="3">
        <v>58.124430000000004</v>
      </c>
      <c r="K4535" s="3">
        <v>89.422200000000004</v>
      </c>
      <c r="L4535" s="4">
        <v>0.35</v>
      </c>
    </row>
    <row r="4536" spans="1:12" x14ac:dyDescent="0.35">
      <c r="A4536" s="1" t="s">
        <v>7595</v>
      </c>
      <c r="B4536" t="s">
        <v>7596</v>
      </c>
      <c r="C4536" t="s">
        <v>363</v>
      </c>
      <c r="D4536" t="s">
        <v>364</v>
      </c>
      <c r="E4536">
        <v>1</v>
      </c>
      <c r="F4536" s="2">
        <v>52.99</v>
      </c>
      <c r="G4536" s="3">
        <v>110</v>
      </c>
      <c r="H4536" s="3">
        <v>0.52990000000000004</v>
      </c>
      <c r="I4536" s="3">
        <v>2.4905300000000001</v>
      </c>
      <c r="J4536" s="3">
        <v>56.010429999999999</v>
      </c>
      <c r="K4536" s="3">
        <v>86.169892307692308</v>
      </c>
      <c r="L4536" s="4">
        <v>0.35000000000000003</v>
      </c>
    </row>
    <row r="4537" spans="1:12" x14ac:dyDescent="0.35">
      <c r="A4537" s="1" t="s">
        <v>7597</v>
      </c>
      <c r="B4537" t="s">
        <v>7598</v>
      </c>
      <c r="C4537" t="s">
        <v>1467</v>
      </c>
      <c r="D4537" t="s">
        <v>1468</v>
      </c>
      <c r="E4537">
        <v>1</v>
      </c>
      <c r="F4537" s="2">
        <v>30.76</v>
      </c>
      <c r="G4537" s="3">
        <v>64</v>
      </c>
      <c r="H4537" s="3">
        <v>0.30760000000000004</v>
      </c>
      <c r="I4537" s="3">
        <v>1.4457200000000001</v>
      </c>
      <c r="J4537" s="3">
        <v>32.51332</v>
      </c>
      <c r="K4537" s="3">
        <v>50.020492307692308</v>
      </c>
      <c r="L4537" s="4">
        <v>0.35</v>
      </c>
    </row>
    <row r="4538" spans="1:12" x14ac:dyDescent="0.35">
      <c r="A4538" s="1" t="s">
        <v>7599</v>
      </c>
      <c r="B4538" t="s">
        <v>7600</v>
      </c>
      <c r="C4538" t="s">
        <v>1467</v>
      </c>
      <c r="D4538" t="s">
        <v>1468</v>
      </c>
      <c r="E4538">
        <v>1</v>
      </c>
      <c r="F4538" s="2">
        <v>0.55000000000000004</v>
      </c>
      <c r="G4538" s="3">
        <v>2</v>
      </c>
      <c r="H4538" s="3">
        <v>5.5000000000000005E-3</v>
      </c>
      <c r="I4538" s="3">
        <v>2.5850000000000001E-2</v>
      </c>
      <c r="J4538" s="3">
        <v>0.58135000000000003</v>
      </c>
      <c r="K4538" s="3">
        <v>0.89438461538461544</v>
      </c>
      <c r="L4538" s="4">
        <v>0.35000000000000003</v>
      </c>
    </row>
    <row r="4539" spans="1:12" x14ac:dyDescent="0.35">
      <c r="A4539" s="1" t="s">
        <v>7601</v>
      </c>
      <c r="B4539" t="s">
        <v>6395</v>
      </c>
      <c r="C4539" t="s">
        <v>13</v>
      </c>
      <c r="D4539" t="s">
        <v>14</v>
      </c>
      <c r="E4539">
        <v>1</v>
      </c>
      <c r="F4539" s="2">
        <v>155.25</v>
      </c>
      <c r="G4539" s="3">
        <v>321</v>
      </c>
      <c r="H4539" s="3">
        <v>1.5525</v>
      </c>
      <c r="I4539" s="3">
        <v>7.2967500000000003</v>
      </c>
      <c r="J4539" s="3">
        <v>164.09925000000001</v>
      </c>
      <c r="K4539" s="3">
        <v>252.46038461538461</v>
      </c>
      <c r="L4539" s="4">
        <v>0.34999999999999992</v>
      </c>
    </row>
    <row r="4540" spans="1:12" x14ac:dyDescent="0.35">
      <c r="A4540" s="1" t="s">
        <v>7602</v>
      </c>
      <c r="B4540" t="s">
        <v>7603</v>
      </c>
      <c r="C4540" t="s">
        <v>13</v>
      </c>
      <c r="D4540" t="s">
        <v>14</v>
      </c>
      <c r="E4540">
        <v>1</v>
      </c>
      <c r="F4540" s="2">
        <v>2596.25</v>
      </c>
      <c r="G4540" s="3">
        <v>5354</v>
      </c>
      <c r="H4540" s="3">
        <v>25.962500000000002</v>
      </c>
      <c r="I4540" s="3">
        <v>122.02375000000001</v>
      </c>
      <c r="J4540" s="3">
        <v>2744.2362499999999</v>
      </c>
      <c r="K4540" s="3">
        <v>4221.9019230769227</v>
      </c>
      <c r="L4540" s="4">
        <v>0.35</v>
      </c>
    </row>
    <row r="4541" spans="1:12" x14ac:dyDescent="0.35">
      <c r="A4541" s="1" t="s">
        <v>7604</v>
      </c>
      <c r="B4541" t="s">
        <v>7605</v>
      </c>
      <c r="C4541" t="s">
        <v>13</v>
      </c>
      <c r="D4541" t="s">
        <v>14</v>
      </c>
      <c r="E4541">
        <v>1</v>
      </c>
      <c r="F4541" s="2">
        <v>16070.63</v>
      </c>
      <c r="G4541" s="3">
        <v>33136</v>
      </c>
      <c r="H4541" s="3">
        <v>160.7063</v>
      </c>
      <c r="I4541" s="3">
        <v>755.31961000000001</v>
      </c>
      <c r="J4541" s="3">
        <v>16986.655909999998</v>
      </c>
      <c r="K4541" s="3">
        <v>26133.316784615381</v>
      </c>
      <c r="L4541" s="4">
        <v>0.35</v>
      </c>
    </row>
    <row r="4542" spans="1:12" x14ac:dyDescent="0.35">
      <c r="A4542" s="1" t="s">
        <v>7606</v>
      </c>
      <c r="B4542" t="s">
        <v>7607</v>
      </c>
      <c r="C4542" t="s">
        <v>13</v>
      </c>
      <c r="D4542" t="s">
        <v>14</v>
      </c>
      <c r="E4542">
        <v>1</v>
      </c>
      <c r="F4542" s="2">
        <v>10301.25</v>
      </c>
      <c r="G4542" s="3">
        <v>21240</v>
      </c>
      <c r="H4542" s="3">
        <v>103.0125</v>
      </c>
      <c r="I4542" s="3">
        <v>484.15875</v>
      </c>
      <c r="J4542" s="3">
        <v>10888.421250000001</v>
      </c>
      <c r="K4542" s="3">
        <v>16751.417307692311</v>
      </c>
      <c r="L4542" s="4">
        <v>0.35000000000000003</v>
      </c>
    </row>
    <row r="4543" spans="1:12" x14ac:dyDescent="0.35">
      <c r="A4543" s="1" t="s">
        <v>7608</v>
      </c>
      <c r="B4543" t="s">
        <v>7609</v>
      </c>
      <c r="C4543" t="s">
        <v>13</v>
      </c>
      <c r="D4543" t="s">
        <v>14</v>
      </c>
      <c r="E4543">
        <v>1</v>
      </c>
      <c r="F4543" s="2">
        <v>19.38</v>
      </c>
      <c r="G4543" s="3">
        <v>54.88</v>
      </c>
      <c r="H4543" s="3">
        <v>0.1938</v>
      </c>
      <c r="I4543" s="3">
        <v>0.91086</v>
      </c>
      <c r="J4543" s="3">
        <v>20.484659999999998</v>
      </c>
      <c r="K4543" s="3">
        <v>31.514861538461535</v>
      </c>
      <c r="L4543" s="4">
        <v>0.35</v>
      </c>
    </row>
    <row r="4544" spans="1:12" x14ac:dyDescent="0.35">
      <c r="A4544" s="1" t="s">
        <v>7610</v>
      </c>
      <c r="B4544" t="s">
        <v>7611</v>
      </c>
      <c r="C4544" t="s">
        <v>363</v>
      </c>
      <c r="D4544" t="s">
        <v>364</v>
      </c>
      <c r="E4544">
        <v>1</v>
      </c>
      <c r="F4544" s="2">
        <v>81.650000000000006</v>
      </c>
      <c r="G4544" s="3">
        <v>199.864</v>
      </c>
      <c r="H4544" s="3">
        <v>0.81650000000000011</v>
      </c>
      <c r="I4544" s="3">
        <v>3.8375500000000002</v>
      </c>
      <c r="J4544" s="3">
        <v>86.304050000000018</v>
      </c>
      <c r="K4544" s="3">
        <v>132.77546153846157</v>
      </c>
      <c r="L4544" s="4">
        <v>0.35000000000000003</v>
      </c>
    </row>
    <row r="4545" spans="1:12" x14ac:dyDescent="0.35">
      <c r="A4545" s="1" t="s">
        <v>7612</v>
      </c>
      <c r="B4545" t="s">
        <v>7613</v>
      </c>
      <c r="C4545" t="s">
        <v>13</v>
      </c>
      <c r="D4545" t="s">
        <v>14</v>
      </c>
      <c r="E4545">
        <v>1</v>
      </c>
      <c r="F4545" s="2">
        <v>732.6</v>
      </c>
      <c r="G4545" s="3">
        <v>1793.288</v>
      </c>
      <c r="H4545" s="3">
        <v>7.3260000000000005</v>
      </c>
      <c r="I4545" s="3">
        <v>34.432200000000002</v>
      </c>
      <c r="J4545" s="3">
        <v>774.35820000000001</v>
      </c>
      <c r="K4545" s="3">
        <v>1191.3203076923078</v>
      </c>
      <c r="L4545" s="4">
        <v>0.35000000000000003</v>
      </c>
    </row>
    <row r="4546" spans="1:12" x14ac:dyDescent="0.35">
      <c r="A4546" s="1" t="s">
        <v>7614</v>
      </c>
      <c r="B4546" t="s">
        <v>7615</v>
      </c>
      <c r="C4546" t="s">
        <v>1467</v>
      </c>
      <c r="D4546" t="s">
        <v>1468</v>
      </c>
      <c r="E4546">
        <v>1</v>
      </c>
      <c r="F4546" s="2">
        <v>2.95</v>
      </c>
      <c r="G4546" s="3">
        <v>7</v>
      </c>
      <c r="H4546" s="3">
        <v>2.9500000000000002E-2</v>
      </c>
      <c r="I4546" s="3">
        <v>0.13865</v>
      </c>
      <c r="J4546" s="3">
        <v>3.1181500000000004</v>
      </c>
      <c r="K4546" s="3">
        <v>4.7971538461538463</v>
      </c>
      <c r="L4546" s="4">
        <v>0.34999999999999992</v>
      </c>
    </row>
    <row r="4547" spans="1:12" x14ac:dyDescent="0.35">
      <c r="A4547" s="1" t="s">
        <v>7616</v>
      </c>
      <c r="B4547" t="s">
        <v>7617</v>
      </c>
      <c r="C4547" t="s">
        <v>1467</v>
      </c>
      <c r="D4547" t="s">
        <v>1468</v>
      </c>
      <c r="E4547">
        <v>1</v>
      </c>
      <c r="F4547" s="2">
        <v>22.36</v>
      </c>
      <c r="G4547" s="3">
        <v>88.491200000000006</v>
      </c>
      <c r="H4547" s="3">
        <v>0.22359999999999999</v>
      </c>
      <c r="I4547" s="3">
        <v>1.0509200000000001</v>
      </c>
      <c r="J4547" s="3">
        <v>23.634520000000002</v>
      </c>
      <c r="K4547" s="3">
        <v>36.360800000000005</v>
      </c>
      <c r="L4547" s="4">
        <v>0.35000000000000003</v>
      </c>
    </row>
    <row r="4548" spans="1:12" x14ac:dyDescent="0.35">
      <c r="A4548" s="1" t="s">
        <v>7618</v>
      </c>
      <c r="B4548" t="s">
        <v>7619</v>
      </c>
      <c r="C4548" t="s">
        <v>1467</v>
      </c>
      <c r="D4548" t="s">
        <v>1468</v>
      </c>
      <c r="E4548">
        <v>1</v>
      </c>
      <c r="F4548" s="2">
        <v>48.7</v>
      </c>
      <c r="G4548" s="3">
        <v>192.7184</v>
      </c>
      <c r="H4548" s="3">
        <v>0.48700000000000004</v>
      </c>
      <c r="I4548" s="3">
        <v>2.2888999999999999</v>
      </c>
      <c r="J4548" s="3">
        <v>51.475900000000003</v>
      </c>
      <c r="K4548" s="3">
        <v>79.193692307692316</v>
      </c>
      <c r="L4548" s="4">
        <v>0.35000000000000003</v>
      </c>
    </row>
    <row r="4549" spans="1:12" x14ac:dyDescent="0.35">
      <c r="A4549" s="1" t="s">
        <v>7620</v>
      </c>
      <c r="B4549" t="s">
        <v>2432</v>
      </c>
      <c r="C4549" t="s">
        <v>13</v>
      </c>
      <c r="D4549" t="s">
        <v>14</v>
      </c>
      <c r="E4549">
        <v>1</v>
      </c>
      <c r="F4549" s="2">
        <v>2079.38</v>
      </c>
      <c r="G4549" s="3">
        <v>5089.9744000000001</v>
      </c>
      <c r="H4549" s="3">
        <v>20.793800000000001</v>
      </c>
      <c r="I4549" s="3">
        <v>97.730860000000007</v>
      </c>
      <c r="J4549" s="3">
        <v>2197.9046600000001</v>
      </c>
      <c r="K4549" s="3">
        <v>3381.3917846153849</v>
      </c>
      <c r="L4549" s="4">
        <v>0.35000000000000003</v>
      </c>
    </row>
    <row r="4550" spans="1:12" x14ac:dyDescent="0.35">
      <c r="A4550" s="1" t="s">
        <v>7621</v>
      </c>
      <c r="B4550" t="s">
        <v>7622</v>
      </c>
      <c r="C4550" t="s">
        <v>13</v>
      </c>
      <c r="D4550" t="s">
        <v>14</v>
      </c>
      <c r="E4550">
        <v>1</v>
      </c>
      <c r="F4550" s="2">
        <v>3545.63</v>
      </c>
      <c r="G4550" s="3">
        <v>8679.1152000000002</v>
      </c>
      <c r="H4550" s="3">
        <v>35.456299999999999</v>
      </c>
      <c r="I4550" s="3">
        <v>166.64461</v>
      </c>
      <c r="J4550" s="3">
        <v>3747.7309099999998</v>
      </c>
      <c r="K4550" s="3">
        <v>5765.7398615384609</v>
      </c>
      <c r="L4550" s="4">
        <v>0.35</v>
      </c>
    </row>
    <row r="4551" spans="1:12" x14ac:dyDescent="0.35">
      <c r="A4551" s="1" t="s">
        <v>7623</v>
      </c>
      <c r="B4551" t="s">
        <v>7624</v>
      </c>
      <c r="C4551" t="s">
        <v>13</v>
      </c>
      <c r="D4551" t="s">
        <v>14</v>
      </c>
      <c r="E4551">
        <v>1</v>
      </c>
      <c r="F4551" s="2">
        <v>2268.13</v>
      </c>
      <c r="G4551" s="3">
        <v>5552.0079999999998</v>
      </c>
      <c r="H4551" s="3">
        <v>22.6813</v>
      </c>
      <c r="I4551" s="3">
        <v>106.60211000000001</v>
      </c>
      <c r="J4551" s="3">
        <v>2397.4134100000001</v>
      </c>
      <c r="K4551" s="3">
        <v>3688.328323076923</v>
      </c>
      <c r="L4551" s="4">
        <v>0.35</v>
      </c>
    </row>
    <row r="4552" spans="1:12" x14ac:dyDescent="0.35">
      <c r="A4552" s="1" t="s">
        <v>7625</v>
      </c>
      <c r="B4552" t="s">
        <v>5008</v>
      </c>
      <c r="C4552" t="s">
        <v>13</v>
      </c>
      <c r="D4552" t="s">
        <v>14</v>
      </c>
      <c r="E4552">
        <v>1</v>
      </c>
      <c r="F4552" s="2">
        <v>3896.88</v>
      </c>
      <c r="G4552" s="3">
        <v>9538.9168000000009</v>
      </c>
      <c r="H4552" s="3">
        <v>38.968800000000002</v>
      </c>
      <c r="I4552" s="3">
        <v>183.15335999999999</v>
      </c>
      <c r="J4552" s="3">
        <v>4119.00216</v>
      </c>
      <c r="K4552" s="3">
        <v>6336.9263999999994</v>
      </c>
      <c r="L4552" s="4">
        <v>0.34999999999999992</v>
      </c>
    </row>
    <row r="4553" spans="1:12" x14ac:dyDescent="0.35">
      <c r="A4553" s="1" t="s">
        <v>7626</v>
      </c>
      <c r="B4553" t="s">
        <v>7627</v>
      </c>
      <c r="C4553" t="s">
        <v>13</v>
      </c>
      <c r="D4553" t="s">
        <v>14</v>
      </c>
      <c r="E4553">
        <v>1</v>
      </c>
      <c r="F4553" s="2">
        <v>2852.5</v>
      </c>
      <c r="G4553" s="3">
        <v>6982.4495999999999</v>
      </c>
      <c r="H4553" s="3">
        <v>28.525000000000002</v>
      </c>
      <c r="I4553" s="3">
        <v>134.0675</v>
      </c>
      <c r="J4553" s="3">
        <v>3015.0925000000002</v>
      </c>
      <c r="K4553" s="3">
        <v>4638.6038461538465</v>
      </c>
      <c r="L4553" s="4">
        <v>0.35</v>
      </c>
    </row>
    <row r="4554" spans="1:12" x14ac:dyDescent="0.35">
      <c r="A4554" s="1" t="s">
        <v>7628</v>
      </c>
      <c r="B4554" t="s">
        <v>2441</v>
      </c>
      <c r="C4554" t="s">
        <v>13</v>
      </c>
      <c r="D4554" t="s">
        <v>14</v>
      </c>
      <c r="E4554">
        <v>1</v>
      </c>
      <c r="F4554" s="2">
        <v>2600</v>
      </c>
      <c r="G4554" s="3">
        <v>5115.9808000000003</v>
      </c>
      <c r="H4554" s="3">
        <v>26</v>
      </c>
      <c r="I4554" s="3">
        <v>122.2</v>
      </c>
      <c r="J4554" s="3">
        <v>2748.2</v>
      </c>
      <c r="K4554" s="3">
        <v>4228</v>
      </c>
      <c r="L4554" s="4">
        <v>0.35000000000000003</v>
      </c>
    </row>
    <row r="4555" spans="1:12" x14ac:dyDescent="0.35">
      <c r="A4555" s="1" t="s">
        <v>7629</v>
      </c>
      <c r="B4555" t="s">
        <v>2441</v>
      </c>
      <c r="C4555" t="s">
        <v>13</v>
      </c>
      <c r="D4555" t="s">
        <v>14</v>
      </c>
      <c r="E4555">
        <v>1</v>
      </c>
      <c r="F4555" s="2">
        <v>8449.3799999999992</v>
      </c>
      <c r="G4555" s="3">
        <v>16626.915000000001</v>
      </c>
      <c r="H4555" s="3">
        <v>84.493799999999993</v>
      </c>
      <c r="I4555" s="3">
        <v>397.12085999999994</v>
      </c>
      <c r="J4555" s="3">
        <v>8930.9946599999985</v>
      </c>
      <c r="K4555" s="3">
        <v>13739.991784615382</v>
      </c>
      <c r="L4555" s="4">
        <v>0.35</v>
      </c>
    </row>
    <row r="4556" spans="1:12" x14ac:dyDescent="0.35">
      <c r="A4556" s="1" t="s">
        <v>7630</v>
      </c>
      <c r="B4556" t="s">
        <v>2441</v>
      </c>
      <c r="C4556" t="s">
        <v>13</v>
      </c>
      <c r="D4556" t="s">
        <v>14</v>
      </c>
      <c r="E4556">
        <v>1</v>
      </c>
      <c r="F4556" s="2">
        <v>162.5</v>
      </c>
      <c r="G4556" s="3">
        <v>319.76</v>
      </c>
      <c r="H4556" s="3">
        <v>1.625</v>
      </c>
      <c r="I4556" s="3">
        <v>7.6375000000000002</v>
      </c>
      <c r="J4556" s="3">
        <v>171.76249999999999</v>
      </c>
      <c r="K4556" s="3">
        <v>264.25</v>
      </c>
      <c r="L4556" s="4">
        <v>0.35000000000000003</v>
      </c>
    </row>
    <row r="4557" spans="1:12" x14ac:dyDescent="0.35">
      <c r="A4557" s="1" t="s">
        <v>7631</v>
      </c>
      <c r="B4557" t="s">
        <v>3863</v>
      </c>
      <c r="C4557" t="s">
        <v>13</v>
      </c>
      <c r="D4557" t="s">
        <v>14</v>
      </c>
      <c r="E4557">
        <v>1</v>
      </c>
      <c r="F4557" s="2">
        <v>195</v>
      </c>
      <c r="G4557" s="3">
        <v>477.33280000000002</v>
      </c>
      <c r="H4557" s="3">
        <v>1.95</v>
      </c>
      <c r="I4557" s="3">
        <v>9.1649999999999991</v>
      </c>
      <c r="J4557" s="3">
        <v>206.11499999999998</v>
      </c>
      <c r="K4557" s="3">
        <v>317.09999999999997</v>
      </c>
      <c r="L4557" s="4">
        <v>0.35</v>
      </c>
    </row>
    <row r="4558" spans="1:12" x14ac:dyDescent="0.35">
      <c r="A4558" s="1" t="s">
        <v>7632</v>
      </c>
      <c r="B4558" t="s">
        <v>3863</v>
      </c>
      <c r="C4558" t="s">
        <v>13</v>
      </c>
      <c r="D4558" t="s">
        <v>14</v>
      </c>
      <c r="E4558">
        <v>1</v>
      </c>
      <c r="F4558" s="2">
        <v>48.75</v>
      </c>
      <c r="G4558" s="3">
        <v>119.336</v>
      </c>
      <c r="H4558" s="3">
        <v>0.48749999999999999</v>
      </c>
      <c r="I4558" s="3">
        <v>2.2912499999999998</v>
      </c>
      <c r="J4558" s="3">
        <v>51.528749999999995</v>
      </c>
      <c r="K4558" s="3">
        <v>79.274999999999991</v>
      </c>
      <c r="L4558" s="4">
        <v>0.35</v>
      </c>
    </row>
    <row r="4559" spans="1:12" x14ac:dyDescent="0.35">
      <c r="A4559" s="1" t="s">
        <v>7633</v>
      </c>
      <c r="B4559" t="s">
        <v>2446</v>
      </c>
      <c r="C4559" t="s">
        <v>13</v>
      </c>
      <c r="D4559" t="s">
        <v>14</v>
      </c>
      <c r="E4559">
        <v>1</v>
      </c>
      <c r="F4559" s="2">
        <v>16754.38</v>
      </c>
      <c r="G4559" s="3">
        <v>41011.957999999999</v>
      </c>
      <c r="H4559" s="3">
        <v>167.5438</v>
      </c>
      <c r="I4559" s="3">
        <v>787.45586000000003</v>
      </c>
      <c r="J4559" s="3">
        <v>17709.379659999999</v>
      </c>
      <c r="K4559" s="3">
        <v>27245.199476923073</v>
      </c>
      <c r="L4559" s="4">
        <v>0.35</v>
      </c>
    </row>
    <row r="4560" spans="1:12" x14ac:dyDescent="0.35">
      <c r="A4560" s="1" t="s">
        <v>7634</v>
      </c>
      <c r="B4560" t="s">
        <v>2446</v>
      </c>
      <c r="C4560" t="s">
        <v>13</v>
      </c>
      <c r="D4560" t="s">
        <v>14</v>
      </c>
      <c r="E4560">
        <v>1</v>
      </c>
      <c r="F4560" s="2">
        <v>17129.38</v>
      </c>
      <c r="G4560" s="3">
        <v>41929.898999999998</v>
      </c>
      <c r="H4560" s="3">
        <v>171.2938</v>
      </c>
      <c r="I4560" s="3">
        <v>805.08086000000003</v>
      </c>
      <c r="J4560" s="3">
        <v>18105.754659999999</v>
      </c>
      <c r="K4560" s="3">
        <v>27855.007169230765</v>
      </c>
      <c r="L4560" s="4">
        <v>0.34999999999999992</v>
      </c>
    </row>
    <row r="4561" spans="1:12" x14ac:dyDescent="0.35">
      <c r="A4561" s="1" t="s">
        <v>7635</v>
      </c>
      <c r="B4561" t="s">
        <v>2448</v>
      </c>
      <c r="C4561" t="s">
        <v>13</v>
      </c>
      <c r="D4561" t="s">
        <v>14</v>
      </c>
      <c r="E4561">
        <v>1</v>
      </c>
      <c r="F4561" s="2">
        <v>15431.25</v>
      </c>
      <c r="G4561" s="3">
        <v>37773.152999999998</v>
      </c>
      <c r="H4561" s="3">
        <v>154.3125</v>
      </c>
      <c r="I4561" s="3">
        <v>725.26874999999995</v>
      </c>
      <c r="J4561" s="3">
        <v>16310.831249999999</v>
      </c>
      <c r="K4561" s="3">
        <v>25093.586538461535</v>
      </c>
      <c r="L4561" s="4">
        <v>0.34999999999999992</v>
      </c>
    </row>
    <row r="4562" spans="1:12" x14ac:dyDescent="0.35">
      <c r="A4562" s="1" t="s">
        <v>7636</v>
      </c>
      <c r="B4562" t="s">
        <v>2450</v>
      </c>
      <c r="C4562" t="s">
        <v>13</v>
      </c>
      <c r="D4562" t="s">
        <v>14</v>
      </c>
      <c r="E4562">
        <v>1</v>
      </c>
      <c r="F4562" s="2">
        <v>17129.38</v>
      </c>
      <c r="G4562" s="3">
        <v>41929.898999999998</v>
      </c>
      <c r="H4562" s="3">
        <v>171.2938</v>
      </c>
      <c r="I4562" s="3">
        <v>805.08086000000003</v>
      </c>
      <c r="J4562" s="3">
        <v>18105.754659999999</v>
      </c>
      <c r="K4562" s="3">
        <v>27855.007169230765</v>
      </c>
      <c r="L4562" s="4">
        <v>0.34999999999999992</v>
      </c>
    </row>
    <row r="4563" spans="1:12" x14ac:dyDescent="0.35">
      <c r="A4563" s="1" t="s">
        <v>7637</v>
      </c>
      <c r="B4563" t="s">
        <v>2450</v>
      </c>
      <c r="C4563" t="s">
        <v>13</v>
      </c>
      <c r="D4563" t="s">
        <v>14</v>
      </c>
      <c r="E4563">
        <v>1</v>
      </c>
      <c r="F4563" s="2">
        <v>17746.25</v>
      </c>
      <c r="G4563" s="3">
        <v>43439.894</v>
      </c>
      <c r="H4563" s="3">
        <v>177.46250000000001</v>
      </c>
      <c r="I4563" s="3">
        <v>834.07375000000002</v>
      </c>
      <c r="J4563" s="3">
        <v>18757.786250000001</v>
      </c>
      <c r="K4563" s="3">
        <v>28858.132692307692</v>
      </c>
      <c r="L4563" s="4">
        <v>0.35</v>
      </c>
    </row>
    <row r="4564" spans="1:12" x14ac:dyDescent="0.35">
      <c r="A4564" s="1" t="s">
        <v>7638</v>
      </c>
      <c r="B4564" t="s">
        <v>2450</v>
      </c>
      <c r="C4564" t="s">
        <v>13</v>
      </c>
      <c r="D4564" t="s">
        <v>14</v>
      </c>
      <c r="E4564">
        <v>1</v>
      </c>
      <c r="F4564" s="2">
        <v>19289.38</v>
      </c>
      <c r="G4564" s="3">
        <v>47217.216999999997</v>
      </c>
      <c r="H4564" s="3">
        <v>192.89380000000003</v>
      </c>
      <c r="I4564" s="3">
        <v>906.60086000000001</v>
      </c>
      <c r="J4564" s="3">
        <v>20388.874660000001</v>
      </c>
      <c r="K4564" s="3">
        <v>31367.499476923076</v>
      </c>
      <c r="L4564" s="4">
        <v>0.34999999999999992</v>
      </c>
    </row>
    <row r="4565" spans="1:12" x14ac:dyDescent="0.35">
      <c r="A4565" s="1" t="s">
        <v>7639</v>
      </c>
      <c r="B4565" t="s">
        <v>2453</v>
      </c>
      <c r="C4565" t="s">
        <v>13</v>
      </c>
      <c r="D4565" t="s">
        <v>14</v>
      </c>
      <c r="E4565">
        <v>1</v>
      </c>
      <c r="F4565" s="2">
        <v>9441.25</v>
      </c>
      <c r="G4565" s="3">
        <v>23110.616999999998</v>
      </c>
      <c r="H4565" s="3">
        <v>94.412500000000009</v>
      </c>
      <c r="I4565" s="3">
        <v>443.73874999999998</v>
      </c>
      <c r="J4565" s="3">
        <v>9979.4012500000008</v>
      </c>
      <c r="K4565" s="3">
        <v>15352.925000000001</v>
      </c>
      <c r="L4565" s="4">
        <v>0.35</v>
      </c>
    </row>
    <row r="4566" spans="1:12" x14ac:dyDescent="0.35">
      <c r="A4566" s="1" t="s">
        <v>7640</v>
      </c>
      <c r="B4566" t="s">
        <v>2453</v>
      </c>
      <c r="C4566" t="s">
        <v>13</v>
      </c>
      <c r="D4566" t="s">
        <v>14</v>
      </c>
      <c r="E4566">
        <v>1</v>
      </c>
      <c r="F4566" s="2">
        <v>9696.25</v>
      </c>
      <c r="G4566" s="3">
        <v>23734.815999999999</v>
      </c>
      <c r="H4566" s="3">
        <v>96.962500000000006</v>
      </c>
      <c r="I4566" s="3">
        <v>455.72375</v>
      </c>
      <c r="J4566" s="3">
        <v>10248.936249999999</v>
      </c>
      <c r="K4566" s="3">
        <v>15767.594230769228</v>
      </c>
      <c r="L4566" s="4">
        <v>0.34999999999999992</v>
      </c>
    </row>
    <row r="4567" spans="1:12" x14ac:dyDescent="0.35">
      <c r="A4567" s="1" t="s">
        <v>7641</v>
      </c>
      <c r="B4567" t="s">
        <v>2453</v>
      </c>
      <c r="C4567" t="s">
        <v>13</v>
      </c>
      <c r="D4567" t="s">
        <v>14</v>
      </c>
      <c r="E4567">
        <v>1</v>
      </c>
      <c r="F4567" s="2">
        <v>11228.75</v>
      </c>
      <c r="G4567" s="3">
        <v>27486.132000000001</v>
      </c>
      <c r="H4567" s="3">
        <v>112.28750000000001</v>
      </c>
      <c r="I4567" s="3">
        <v>527.75125000000003</v>
      </c>
      <c r="J4567" s="3">
        <v>11868.78875</v>
      </c>
      <c r="K4567" s="3">
        <v>18259.674999999999</v>
      </c>
      <c r="L4567" s="4">
        <v>0.35</v>
      </c>
    </row>
    <row r="4568" spans="1:12" x14ac:dyDescent="0.35">
      <c r="A4568" s="1" t="s">
        <v>7642</v>
      </c>
      <c r="B4568" t="s">
        <v>2456</v>
      </c>
      <c r="C4568" t="s">
        <v>13</v>
      </c>
      <c r="D4568" t="s">
        <v>14</v>
      </c>
      <c r="E4568">
        <v>1</v>
      </c>
      <c r="F4568" s="2">
        <v>8505</v>
      </c>
      <c r="G4568" s="3">
        <v>20818.84</v>
      </c>
      <c r="H4568" s="3">
        <v>85.05</v>
      </c>
      <c r="I4568" s="3">
        <v>399.73500000000001</v>
      </c>
      <c r="J4568" s="3">
        <v>8989.7849999999999</v>
      </c>
      <c r="K4568" s="3">
        <v>13830.438461538461</v>
      </c>
      <c r="L4568" s="4">
        <v>0.35</v>
      </c>
    </row>
    <row r="4569" spans="1:12" x14ac:dyDescent="0.35">
      <c r="A4569" s="1" t="s">
        <v>7643</v>
      </c>
      <c r="B4569" t="s">
        <v>2459</v>
      </c>
      <c r="C4569" t="s">
        <v>13</v>
      </c>
      <c r="D4569" t="s">
        <v>14</v>
      </c>
      <c r="E4569">
        <v>1</v>
      </c>
      <c r="F4569" s="2">
        <v>9763.75</v>
      </c>
      <c r="G4569" s="3">
        <v>23900.048999999999</v>
      </c>
      <c r="H4569" s="3">
        <v>97.637500000000003</v>
      </c>
      <c r="I4569" s="3">
        <v>458.89625000000001</v>
      </c>
      <c r="J4569" s="3">
        <v>10320.283750000001</v>
      </c>
      <c r="K4569" s="3">
        <v>15877.359615384616</v>
      </c>
      <c r="L4569" s="4">
        <v>0.35</v>
      </c>
    </row>
    <row r="4570" spans="1:12" x14ac:dyDescent="0.35">
      <c r="A4570" s="1" t="s">
        <v>7644</v>
      </c>
      <c r="B4570" t="s">
        <v>2459</v>
      </c>
      <c r="C4570" t="s">
        <v>13</v>
      </c>
      <c r="D4570" t="s">
        <v>14</v>
      </c>
      <c r="E4570">
        <v>1</v>
      </c>
      <c r="F4570" s="2">
        <v>12205</v>
      </c>
      <c r="G4570" s="3">
        <v>29875.831999999999</v>
      </c>
      <c r="H4570" s="3">
        <v>122.05</v>
      </c>
      <c r="I4570" s="3">
        <v>573.63499999999999</v>
      </c>
      <c r="J4570" s="3">
        <v>12900.684999999999</v>
      </c>
      <c r="K4570" s="3">
        <v>19847.207692307689</v>
      </c>
      <c r="L4570" s="4">
        <v>0.34999999999999992</v>
      </c>
    </row>
    <row r="4571" spans="1:12" x14ac:dyDescent="0.35">
      <c r="A4571" s="1" t="s">
        <v>7645</v>
      </c>
      <c r="B4571" t="s">
        <v>2464</v>
      </c>
      <c r="C4571" t="s">
        <v>13</v>
      </c>
      <c r="D4571" t="s">
        <v>14</v>
      </c>
      <c r="E4571">
        <v>1</v>
      </c>
      <c r="F4571" s="2">
        <v>15300.63</v>
      </c>
      <c r="G4571" s="3">
        <v>37453.415999999997</v>
      </c>
      <c r="H4571" s="3">
        <v>153.00629999999998</v>
      </c>
      <c r="I4571" s="3">
        <v>719.12960999999996</v>
      </c>
      <c r="J4571" s="3">
        <v>16172.765909999998</v>
      </c>
      <c r="K4571" s="3">
        <v>24881.178323076918</v>
      </c>
      <c r="L4571" s="4">
        <v>0.34999999999999992</v>
      </c>
    </row>
    <row r="4572" spans="1:12" x14ac:dyDescent="0.35">
      <c r="A4572" s="1" t="s">
        <v>7646</v>
      </c>
      <c r="B4572" t="s">
        <v>2464</v>
      </c>
      <c r="C4572" t="s">
        <v>13</v>
      </c>
      <c r="D4572" t="s">
        <v>14</v>
      </c>
      <c r="E4572">
        <v>1</v>
      </c>
      <c r="F4572" s="2">
        <v>15498.13</v>
      </c>
      <c r="G4572" s="3">
        <v>37936.864000000001</v>
      </c>
      <c r="H4572" s="3">
        <v>154.9813</v>
      </c>
      <c r="I4572" s="3">
        <v>728.41210999999998</v>
      </c>
      <c r="J4572" s="3">
        <v>16381.523409999998</v>
      </c>
      <c r="K4572" s="3">
        <v>25202.343707692304</v>
      </c>
      <c r="L4572" s="4">
        <v>0.35</v>
      </c>
    </row>
    <row r="4573" spans="1:12" x14ac:dyDescent="0.35">
      <c r="A4573" s="1" t="s">
        <v>7647</v>
      </c>
      <c r="B4573" t="s">
        <v>2469</v>
      </c>
      <c r="C4573" t="s">
        <v>13</v>
      </c>
      <c r="D4573" t="s">
        <v>14</v>
      </c>
      <c r="E4573">
        <v>1</v>
      </c>
      <c r="F4573" s="2">
        <v>14696.25</v>
      </c>
      <c r="G4573" s="3">
        <v>35973.995999999999</v>
      </c>
      <c r="H4573" s="3">
        <v>146.96250000000001</v>
      </c>
      <c r="I4573" s="3">
        <v>690.72375</v>
      </c>
      <c r="J4573" s="3">
        <v>15533.936249999999</v>
      </c>
      <c r="K4573" s="3">
        <v>23898.363461538458</v>
      </c>
      <c r="L4573" s="4">
        <v>0.35</v>
      </c>
    </row>
    <row r="4574" spans="1:12" x14ac:dyDescent="0.35">
      <c r="A4574" s="1" t="s">
        <v>7648</v>
      </c>
      <c r="B4574" t="s">
        <v>2469</v>
      </c>
      <c r="C4574" t="s">
        <v>13</v>
      </c>
      <c r="D4574" t="s">
        <v>14</v>
      </c>
      <c r="E4574">
        <v>1</v>
      </c>
      <c r="F4574" s="2">
        <v>17591.88</v>
      </c>
      <c r="G4574" s="3">
        <v>43062.017</v>
      </c>
      <c r="H4574" s="3">
        <v>175.9188</v>
      </c>
      <c r="I4574" s="3">
        <v>826.8183600000001</v>
      </c>
      <c r="J4574" s="3">
        <v>18594.617160000002</v>
      </c>
      <c r="K4574" s="3">
        <v>28607.103323076924</v>
      </c>
      <c r="L4574" s="4">
        <v>0.35</v>
      </c>
    </row>
    <row r="4575" spans="1:12" x14ac:dyDescent="0.35">
      <c r="A4575" s="1" t="s">
        <v>7649</v>
      </c>
      <c r="B4575" t="s">
        <v>7650</v>
      </c>
      <c r="C4575" t="s">
        <v>13</v>
      </c>
      <c r="D4575" t="s">
        <v>14</v>
      </c>
      <c r="E4575">
        <v>1</v>
      </c>
      <c r="F4575" s="2">
        <v>35.28</v>
      </c>
      <c r="G4575" s="3">
        <v>73</v>
      </c>
      <c r="H4575" s="3">
        <v>0.3528</v>
      </c>
      <c r="I4575" s="3">
        <v>1.6581600000000001</v>
      </c>
      <c r="J4575" s="3">
        <v>37.290960000000005</v>
      </c>
      <c r="K4575" s="3">
        <v>57.370707692307697</v>
      </c>
      <c r="L4575" s="4">
        <v>0.35</v>
      </c>
    </row>
    <row r="4576" spans="1:12" x14ac:dyDescent="0.35">
      <c r="A4576" s="1" t="s">
        <v>7651</v>
      </c>
      <c r="B4576" t="s">
        <v>7652</v>
      </c>
      <c r="C4576" t="s">
        <v>13</v>
      </c>
      <c r="D4576" t="s">
        <v>14</v>
      </c>
      <c r="E4576">
        <v>1</v>
      </c>
      <c r="F4576" s="2">
        <v>1030</v>
      </c>
      <c r="G4576" s="3">
        <v>2521.2656000000002</v>
      </c>
      <c r="H4576" s="3">
        <v>10.3</v>
      </c>
      <c r="I4576" s="3">
        <v>48.41</v>
      </c>
      <c r="J4576" s="3">
        <v>1088.71</v>
      </c>
      <c r="K4576" s="3">
        <v>1674.9384615384615</v>
      </c>
      <c r="L4576" s="4">
        <v>0.35</v>
      </c>
    </row>
    <row r="4577" spans="1:12" x14ac:dyDescent="0.35">
      <c r="A4577" s="1" t="s">
        <v>7653</v>
      </c>
      <c r="B4577" t="s">
        <v>5190</v>
      </c>
      <c r="C4577" t="s">
        <v>13</v>
      </c>
      <c r="D4577" t="s">
        <v>14</v>
      </c>
      <c r="E4577">
        <v>1</v>
      </c>
      <c r="F4577" s="2">
        <v>790.86</v>
      </c>
      <c r="G4577" s="3">
        <v>3129.6943999999999</v>
      </c>
      <c r="H4577" s="3">
        <v>7.9086000000000007</v>
      </c>
      <c r="I4577" s="3">
        <v>37.17042</v>
      </c>
      <c r="J4577" s="3">
        <v>835.93902000000003</v>
      </c>
      <c r="K4577" s="3">
        <v>1286.0600307692307</v>
      </c>
      <c r="L4577" s="4">
        <v>0.34999999999999992</v>
      </c>
    </row>
    <row r="4578" spans="1:12" x14ac:dyDescent="0.35">
      <c r="A4578" s="1" t="s">
        <v>7654</v>
      </c>
      <c r="B4578" t="s">
        <v>7655</v>
      </c>
      <c r="C4578" t="s">
        <v>363</v>
      </c>
      <c r="D4578" t="s">
        <v>364</v>
      </c>
      <c r="E4578">
        <v>1</v>
      </c>
      <c r="F4578" s="2">
        <v>2659</v>
      </c>
      <c r="G4578" s="3">
        <v>5483</v>
      </c>
      <c r="H4578" s="3">
        <v>26.59</v>
      </c>
      <c r="I4578" s="3">
        <v>124.973</v>
      </c>
      <c r="J4578" s="3">
        <v>2810.5630000000001</v>
      </c>
      <c r="K4578" s="3">
        <v>4323.9430769230767</v>
      </c>
      <c r="L4578" s="4">
        <v>0.34999999999999992</v>
      </c>
    </row>
    <row r="4579" spans="1:12" x14ac:dyDescent="0.35">
      <c r="A4579" s="1" t="s">
        <v>7656</v>
      </c>
      <c r="B4579" t="s">
        <v>7657</v>
      </c>
      <c r="C4579" t="s">
        <v>363</v>
      </c>
      <c r="D4579" t="s">
        <v>364</v>
      </c>
      <c r="E4579">
        <v>1</v>
      </c>
      <c r="F4579" s="2">
        <v>21699</v>
      </c>
      <c r="G4579" s="3">
        <v>44741</v>
      </c>
      <c r="H4579" s="3">
        <v>216.99</v>
      </c>
      <c r="I4579" s="3">
        <v>1019.853</v>
      </c>
      <c r="J4579" s="3">
        <v>22935.843000000001</v>
      </c>
      <c r="K4579" s="3">
        <v>35285.912307692306</v>
      </c>
      <c r="L4579" s="4">
        <v>0.34999999999999992</v>
      </c>
    </row>
    <row r="4580" spans="1:12" x14ac:dyDescent="0.35">
      <c r="A4580" s="1" t="s">
        <v>7658</v>
      </c>
      <c r="B4580" t="s">
        <v>7657</v>
      </c>
      <c r="C4580" t="s">
        <v>363</v>
      </c>
      <c r="D4580" t="s">
        <v>364</v>
      </c>
      <c r="E4580">
        <v>1</v>
      </c>
      <c r="F4580" s="2">
        <v>21699</v>
      </c>
      <c r="G4580" s="3">
        <v>44741</v>
      </c>
      <c r="H4580" s="3">
        <v>216.99</v>
      </c>
      <c r="I4580" s="3">
        <v>1019.853</v>
      </c>
      <c r="J4580" s="3">
        <v>22935.843000000001</v>
      </c>
      <c r="K4580" s="3">
        <v>35285.912307692306</v>
      </c>
      <c r="L4580" s="4">
        <v>0.34999999999999992</v>
      </c>
    </row>
    <row r="4581" spans="1:12" x14ac:dyDescent="0.35">
      <c r="A4581" s="1" t="s">
        <v>7659</v>
      </c>
      <c r="B4581" t="s">
        <v>4000</v>
      </c>
      <c r="C4581" t="s">
        <v>363</v>
      </c>
      <c r="D4581" t="s">
        <v>364</v>
      </c>
      <c r="E4581">
        <v>1</v>
      </c>
      <c r="F4581" s="2">
        <v>34049</v>
      </c>
      <c r="G4581" s="3">
        <v>70205</v>
      </c>
      <c r="H4581" s="3">
        <v>340.49</v>
      </c>
      <c r="I4581" s="3">
        <v>1600.3030000000001</v>
      </c>
      <c r="J4581" s="3">
        <v>35989.792999999998</v>
      </c>
      <c r="K4581" s="3">
        <v>55368.912307692306</v>
      </c>
      <c r="L4581" s="4">
        <v>0.35000000000000003</v>
      </c>
    </row>
    <row r="4582" spans="1:12" x14ac:dyDescent="0.35">
      <c r="A4582" s="1" t="s">
        <v>7660</v>
      </c>
      <c r="B4582" t="s">
        <v>5204</v>
      </c>
      <c r="C4582" t="s">
        <v>363</v>
      </c>
      <c r="D4582" t="s">
        <v>364</v>
      </c>
      <c r="E4582">
        <v>1</v>
      </c>
      <c r="F4582" s="2">
        <v>19149</v>
      </c>
      <c r="G4582" s="3">
        <v>39483</v>
      </c>
      <c r="H4582" s="3">
        <v>191.49</v>
      </c>
      <c r="I4582" s="3">
        <v>900.00300000000004</v>
      </c>
      <c r="J4582" s="3">
        <v>20240.493000000002</v>
      </c>
      <c r="K4582" s="3">
        <v>31139.22</v>
      </c>
      <c r="L4582" s="4">
        <v>0.35</v>
      </c>
    </row>
    <row r="4583" spans="1:12" x14ac:dyDescent="0.35">
      <c r="A4583" s="1" t="s">
        <v>7661</v>
      </c>
      <c r="B4583" t="s">
        <v>2680</v>
      </c>
      <c r="C4583" t="s">
        <v>363</v>
      </c>
      <c r="D4583" t="s">
        <v>364</v>
      </c>
      <c r="E4583">
        <v>1</v>
      </c>
      <c r="F4583" s="2">
        <v>11749</v>
      </c>
      <c r="G4583" s="3">
        <v>24225</v>
      </c>
      <c r="H4583" s="3">
        <v>117.49000000000001</v>
      </c>
      <c r="I4583" s="3">
        <v>552.20299999999997</v>
      </c>
      <c r="J4583" s="3">
        <v>12418.692999999999</v>
      </c>
      <c r="K4583" s="3">
        <v>19105.681538461537</v>
      </c>
      <c r="L4583" s="4">
        <v>0.35</v>
      </c>
    </row>
    <row r="4584" spans="1:12" x14ac:dyDescent="0.35">
      <c r="A4584" s="1" t="s">
        <v>7662</v>
      </c>
      <c r="B4584" t="s">
        <v>2682</v>
      </c>
      <c r="C4584" t="s">
        <v>363</v>
      </c>
      <c r="D4584" t="s">
        <v>364</v>
      </c>
      <c r="E4584">
        <v>1</v>
      </c>
      <c r="F4584" s="2">
        <v>12549</v>
      </c>
      <c r="G4584" s="3">
        <v>25875</v>
      </c>
      <c r="H4584" s="3">
        <v>125.49000000000001</v>
      </c>
      <c r="I4584" s="3">
        <v>589.803</v>
      </c>
      <c r="J4584" s="3">
        <v>13264.293</v>
      </c>
      <c r="K4584" s="3">
        <v>20406.604615384615</v>
      </c>
      <c r="L4584" s="4">
        <v>0.35</v>
      </c>
    </row>
    <row r="4585" spans="1:12" x14ac:dyDescent="0.35">
      <c r="A4585" s="1" t="s">
        <v>7663</v>
      </c>
      <c r="B4585" t="s">
        <v>2684</v>
      </c>
      <c r="C4585" t="s">
        <v>363</v>
      </c>
      <c r="D4585" t="s">
        <v>364</v>
      </c>
      <c r="E4585">
        <v>1</v>
      </c>
      <c r="F4585" s="2">
        <v>13499</v>
      </c>
      <c r="G4585" s="3">
        <v>27833</v>
      </c>
      <c r="H4585" s="3">
        <v>134.99</v>
      </c>
      <c r="I4585" s="3">
        <v>634.45299999999997</v>
      </c>
      <c r="J4585" s="3">
        <v>14268.442999999999</v>
      </c>
      <c r="K4585" s="3">
        <v>21951.450769230767</v>
      </c>
      <c r="L4585" s="4">
        <v>0.35</v>
      </c>
    </row>
    <row r="4586" spans="1:12" x14ac:dyDescent="0.35">
      <c r="A4586" s="1" t="s">
        <v>7664</v>
      </c>
      <c r="B4586" t="s">
        <v>2686</v>
      </c>
      <c r="C4586" t="s">
        <v>363</v>
      </c>
      <c r="D4586" t="s">
        <v>364</v>
      </c>
      <c r="E4586">
        <v>1</v>
      </c>
      <c r="F4586" s="2">
        <v>14709</v>
      </c>
      <c r="G4586" s="3">
        <v>30328</v>
      </c>
      <c r="H4586" s="3">
        <v>147.09</v>
      </c>
      <c r="I4586" s="3">
        <v>691.32299999999998</v>
      </c>
      <c r="J4586" s="3">
        <v>15547.413</v>
      </c>
      <c r="K4586" s="3">
        <v>23919.096923076922</v>
      </c>
      <c r="L4586" s="4">
        <v>0.35</v>
      </c>
    </row>
    <row r="4587" spans="1:12" x14ac:dyDescent="0.35">
      <c r="A4587" s="1" t="s">
        <v>7665</v>
      </c>
      <c r="B4587" t="s">
        <v>4006</v>
      </c>
      <c r="C4587" t="s">
        <v>363</v>
      </c>
      <c r="D4587" t="s">
        <v>364</v>
      </c>
      <c r="E4587">
        <v>1</v>
      </c>
      <c r="F4587" s="2">
        <v>15839</v>
      </c>
      <c r="G4587" s="3">
        <v>32658</v>
      </c>
      <c r="H4587" s="3">
        <v>158.39000000000001</v>
      </c>
      <c r="I4587" s="3">
        <v>744.43299999999999</v>
      </c>
      <c r="J4587" s="3">
        <v>16741.823</v>
      </c>
      <c r="K4587" s="3">
        <v>25756.650769230768</v>
      </c>
      <c r="L4587" s="4">
        <v>0.35</v>
      </c>
    </row>
    <row r="4588" spans="1:12" x14ac:dyDescent="0.35">
      <c r="A4588" s="1" t="s">
        <v>7666</v>
      </c>
      <c r="B4588" t="s">
        <v>2688</v>
      </c>
      <c r="C4588" t="s">
        <v>363</v>
      </c>
      <c r="D4588" t="s">
        <v>364</v>
      </c>
      <c r="E4588">
        <v>1</v>
      </c>
      <c r="F4588" s="2">
        <v>16339</v>
      </c>
      <c r="G4588" s="3">
        <v>33689</v>
      </c>
      <c r="H4588" s="3">
        <v>163.39000000000001</v>
      </c>
      <c r="I4588" s="3">
        <v>767.93299999999999</v>
      </c>
      <c r="J4588" s="3">
        <v>17270.323</v>
      </c>
      <c r="K4588" s="3">
        <v>26569.727692307693</v>
      </c>
      <c r="L4588" s="4">
        <v>0.35000000000000003</v>
      </c>
    </row>
    <row r="4589" spans="1:12" x14ac:dyDescent="0.35">
      <c r="A4589" s="1" t="s">
        <v>7667</v>
      </c>
      <c r="B4589" t="s">
        <v>4008</v>
      </c>
      <c r="C4589" t="s">
        <v>363</v>
      </c>
      <c r="D4589" t="s">
        <v>364</v>
      </c>
      <c r="E4589">
        <v>1</v>
      </c>
      <c r="F4589" s="2">
        <v>17149</v>
      </c>
      <c r="G4589" s="3">
        <v>35359</v>
      </c>
      <c r="H4589" s="3">
        <v>171.49</v>
      </c>
      <c r="I4589" s="3">
        <v>806.00300000000004</v>
      </c>
      <c r="J4589" s="3">
        <v>18126.493000000002</v>
      </c>
      <c r="K4589" s="3">
        <v>27886.91230769231</v>
      </c>
      <c r="L4589" s="4">
        <v>0.35</v>
      </c>
    </row>
    <row r="4590" spans="1:12" x14ac:dyDescent="0.35">
      <c r="A4590" s="1" t="s">
        <v>7668</v>
      </c>
      <c r="B4590" t="s">
        <v>7669</v>
      </c>
      <c r="C4590" t="s">
        <v>363</v>
      </c>
      <c r="D4590" t="s">
        <v>364</v>
      </c>
      <c r="E4590">
        <v>1</v>
      </c>
      <c r="F4590" s="2">
        <v>2599</v>
      </c>
      <c r="G4590" s="3">
        <v>5359</v>
      </c>
      <c r="H4590" s="3">
        <v>25.990000000000002</v>
      </c>
      <c r="I4590" s="3">
        <v>122.15300000000001</v>
      </c>
      <c r="J4590" s="3">
        <v>2747.1429999999996</v>
      </c>
      <c r="K4590" s="3">
        <v>4226.3738461538451</v>
      </c>
      <c r="L4590" s="4">
        <v>0.34999999999999992</v>
      </c>
    </row>
    <row r="4591" spans="1:12" x14ac:dyDescent="0.35">
      <c r="A4591" s="1" t="s">
        <v>7670</v>
      </c>
      <c r="B4591" t="s">
        <v>7671</v>
      </c>
      <c r="C4591" t="s">
        <v>13</v>
      </c>
      <c r="D4591" t="s">
        <v>14</v>
      </c>
      <c r="E4591">
        <v>1</v>
      </c>
      <c r="F4591" s="2">
        <v>55.8</v>
      </c>
      <c r="G4591" s="3">
        <v>136.58000000000001</v>
      </c>
      <c r="H4591" s="3">
        <v>0.55799999999999994</v>
      </c>
      <c r="I4591" s="3">
        <v>2.6225999999999998</v>
      </c>
      <c r="J4591" s="3">
        <v>58.980599999999995</v>
      </c>
      <c r="K4591" s="3">
        <v>90.739384615384608</v>
      </c>
      <c r="L4591" s="4">
        <v>0.35</v>
      </c>
    </row>
    <row r="4592" spans="1:12" x14ac:dyDescent="0.35">
      <c r="A4592" s="1" t="s">
        <v>7672</v>
      </c>
      <c r="B4592" t="s">
        <v>5294</v>
      </c>
      <c r="C4592" t="s">
        <v>34</v>
      </c>
      <c r="D4592" t="s">
        <v>35</v>
      </c>
      <c r="E4592">
        <v>1</v>
      </c>
      <c r="F4592" s="2">
        <v>10230.99</v>
      </c>
      <c r="G4592" s="3">
        <v>25043.771000000001</v>
      </c>
      <c r="H4592" s="3">
        <v>102.3099</v>
      </c>
      <c r="I4592" s="3">
        <v>480.85652999999996</v>
      </c>
      <c r="J4592" s="3">
        <v>10814.156429999999</v>
      </c>
      <c r="K4592" s="3">
        <v>16637.163738461535</v>
      </c>
      <c r="L4592" s="4">
        <v>0.34999999999999992</v>
      </c>
    </row>
    <row r="4593" spans="1:12" x14ac:dyDescent="0.35">
      <c r="A4593" s="1" t="s">
        <v>7673</v>
      </c>
      <c r="B4593" t="s">
        <v>5294</v>
      </c>
      <c r="C4593" t="s">
        <v>34</v>
      </c>
      <c r="D4593" t="s">
        <v>35</v>
      </c>
      <c r="E4593">
        <v>1</v>
      </c>
      <c r="F4593" s="2">
        <v>11806.94</v>
      </c>
      <c r="G4593" s="3">
        <v>28901.442999999999</v>
      </c>
      <c r="H4593" s="3">
        <v>118.0694</v>
      </c>
      <c r="I4593" s="3">
        <v>554.92618000000004</v>
      </c>
      <c r="J4593" s="3">
        <v>12479.935580000001</v>
      </c>
      <c r="K4593" s="3">
        <v>19199.900892307694</v>
      </c>
      <c r="L4593" s="4">
        <v>0.35000000000000003</v>
      </c>
    </row>
    <row r="4594" spans="1:12" x14ac:dyDescent="0.35">
      <c r="A4594" s="1" t="s">
        <v>7674</v>
      </c>
      <c r="B4594" t="s">
        <v>5297</v>
      </c>
      <c r="C4594" t="s">
        <v>34</v>
      </c>
      <c r="D4594" t="s">
        <v>35</v>
      </c>
      <c r="E4594">
        <v>1</v>
      </c>
      <c r="F4594" s="2">
        <v>2038.2</v>
      </c>
      <c r="G4594" s="3">
        <v>4989.1743999999999</v>
      </c>
      <c r="H4594" s="3">
        <v>20.382000000000001</v>
      </c>
      <c r="I4594" s="3">
        <v>95.795400000000001</v>
      </c>
      <c r="J4594" s="3">
        <v>2154.3773999999999</v>
      </c>
      <c r="K4594" s="3">
        <v>3314.426769230769</v>
      </c>
      <c r="L4594" s="4">
        <v>0.35</v>
      </c>
    </row>
    <row r="4595" spans="1:12" x14ac:dyDescent="0.35">
      <c r="A4595" s="1" t="s">
        <v>7675</v>
      </c>
      <c r="B4595" t="s">
        <v>7676</v>
      </c>
      <c r="C4595" t="s">
        <v>13</v>
      </c>
      <c r="D4595" t="s">
        <v>14</v>
      </c>
      <c r="E4595">
        <v>1</v>
      </c>
      <c r="F4595" s="2">
        <v>259</v>
      </c>
      <c r="G4595" s="3">
        <v>633.98720000000003</v>
      </c>
      <c r="H4595" s="3">
        <v>2.59</v>
      </c>
      <c r="I4595" s="3">
        <v>12.173</v>
      </c>
      <c r="J4595" s="3">
        <v>273.76299999999998</v>
      </c>
      <c r="K4595" s="3">
        <v>421.17384615384611</v>
      </c>
      <c r="L4595" s="4">
        <v>0.35</v>
      </c>
    </row>
    <row r="4596" spans="1:12" x14ac:dyDescent="0.35">
      <c r="A4596" s="1" t="s">
        <v>7677</v>
      </c>
      <c r="B4596" t="s">
        <v>7678</v>
      </c>
      <c r="C4596" t="s">
        <v>13</v>
      </c>
      <c r="D4596" t="s">
        <v>14</v>
      </c>
      <c r="E4596">
        <v>1</v>
      </c>
      <c r="F4596" s="2">
        <v>116.25</v>
      </c>
      <c r="G4596" s="3">
        <v>240</v>
      </c>
      <c r="H4596" s="3">
        <v>1.1625000000000001</v>
      </c>
      <c r="I4596" s="3">
        <v>5.4637500000000001</v>
      </c>
      <c r="J4596" s="3">
        <v>122.87625</v>
      </c>
      <c r="K4596" s="3">
        <v>189.0403846153846</v>
      </c>
      <c r="L4596" s="4">
        <v>0.34999999999999992</v>
      </c>
    </row>
    <row r="4597" spans="1:12" x14ac:dyDescent="0.35">
      <c r="A4597" s="1" t="s">
        <v>7679</v>
      </c>
      <c r="B4597" t="s">
        <v>7680</v>
      </c>
      <c r="C4597" t="s">
        <v>13</v>
      </c>
      <c r="D4597" t="s">
        <v>14</v>
      </c>
      <c r="E4597">
        <v>1</v>
      </c>
      <c r="F4597" s="2">
        <v>933.13</v>
      </c>
      <c r="G4597" s="3">
        <v>1924</v>
      </c>
      <c r="H4597" s="3">
        <v>9.3313000000000006</v>
      </c>
      <c r="I4597" s="3">
        <v>43.857109999999999</v>
      </c>
      <c r="J4597" s="3">
        <v>986.31841000000009</v>
      </c>
      <c r="K4597" s="3">
        <v>1517.4129384615385</v>
      </c>
      <c r="L4597" s="4">
        <v>0.35</v>
      </c>
    </row>
    <row r="4598" spans="1:12" x14ac:dyDescent="0.35">
      <c r="A4598" s="1" t="s">
        <v>7681</v>
      </c>
      <c r="B4598" t="s">
        <v>5163</v>
      </c>
      <c r="C4598" t="s">
        <v>13</v>
      </c>
      <c r="D4598" t="s">
        <v>14</v>
      </c>
      <c r="E4598">
        <v>1</v>
      </c>
      <c r="F4598" s="2">
        <v>14926.25</v>
      </c>
      <c r="G4598" s="3">
        <v>30776</v>
      </c>
      <c r="H4598" s="3">
        <v>149.26250000000002</v>
      </c>
      <c r="I4598" s="3">
        <v>701.53375000000005</v>
      </c>
      <c r="J4598" s="3">
        <v>15777.046250000001</v>
      </c>
      <c r="K4598" s="3">
        <v>24272.378846153846</v>
      </c>
      <c r="L4598" s="4">
        <v>0.34999999999999992</v>
      </c>
    </row>
    <row r="4599" spans="1:12" x14ac:dyDescent="0.35">
      <c r="A4599" s="1" t="s">
        <v>7682</v>
      </c>
      <c r="B4599" t="s">
        <v>7683</v>
      </c>
      <c r="C4599" t="s">
        <v>13</v>
      </c>
      <c r="D4599" t="s">
        <v>14</v>
      </c>
      <c r="E4599">
        <v>1</v>
      </c>
      <c r="F4599" s="2">
        <v>946</v>
      </c>
      <c r="G4599" s="3">
        <v>2315.6559999999999</v>
      </c>
      <c r="H4599" s="3">
        <v>9.4600000000000009</v>
      </c>
      <c r="I4599" s="3">
        <v>44.462000000000003</v>
      </c>
      <c r="J4599" s="3">
        <v>999.92200000000003</v>
      </c>
      <c r="K4599" s="3">
        <v>1538.3415384615384</v>
      </c>
      <c r="L4599" s="4">
        <v>0.35</v>
      </c>
    </row>
    <row r="4600" spans="1:12" x14ac:dyDescent="0.35">
      <c r="A4600" s="1" t="s">
        <v>7684</v>
      </c>
      <c r="B4600" t="s">
        <v>7685</v>
      </c>
      <c r="C4600" t="s">
        <v>34</v>
      </c>
      <c r="D4600" t="s">
        <v>35</v>
      </c>
      <c r="E4600">
        <v>1</v>
      </c>
      <c r="F4600" s="2">
        <v>559</v>
      </c>
      <c r="G4600" s="3">
        <v>1267.8399999999999</v>
      </c>
      <c r="H4600" s="3">
        <v>5.59</v>
      </c>
      <c r="I4600" s="3">
        <v>26.273</v>
      </c>
      <c r="J4600" s="3">
        <v>590.86300000000006</v>
      </c>
      <c r="K4600" s="3">
        <v>909.0200000000001</v>
      </c>
      <c r="L4600" s="4">
        <v>0.35000000000000003</v>
      </c>
    </row>
    <row r="4601" spans="1:12" hidden="1" x14ac:dyDescent="0.35">
      <c r="A4601" s="1" t="s">
        <v>7686</v>
      </c>
      <c r="B4601" t="s">
        <v>7687</v>
      </c>
      <c r="C4601" t="s">
        <v>46</v>
      </c>
      <c r="D4601" t="s">
        <v>47</v>
      </c>
      <c r="E4601">
        <v>1</v>
      </c>
      <c r="F4601" s="2">
        <v>0.8</v>
      </c>
      <c r="G4601" s="3">
        <v>2.2400000000000002</v>
      </c>
      <c r="H4601" s="3">
        <v>8.0000000000000002E-3</v>
      </c>
      <c r="I4601" s="3">
        <v>3.7600000000000001E-2</v>
      </c>
      <c r="J4601" s="3">
        <v>0.84560000000000002</v>
      </c>
      <c r="K4601" s="3">
        <v>1.3009230769230768</v>
      </c>
      <c r="L4601" s="4">
        <v>0.34999999999999992</v>
      </c>
    </row>
    <row r="4602" spans="1:12" hidden="1" x14ac:dyDescent="0.35">
      <c r="A4602" s="1" t="s">
        <v>7688</v>
      </c>
      <c r="B4602" t="s">
        <v>7689</v>
      </c>
      <c r="C4602" t="s">
        <v>46</v>
      </c>
      <c r="D4602" t="s">
        <v>47</v>
      </c>
      <c r="E4602">
        <v>1</v>
      </c>
      <c r="F4602" s="2">
        <v>25</v>
      </c>
      <c r="G4602" s="3">
        <v>62.227200000000003</v>
      </c>
      <c r="H4602" s="3">
        <v>0.25</v>
      </c>
      <c r="I4602" s="3">
        <v>1.175</v>
      </c>
      <c r="J4602" s="3">
        <v>26.425000000000001</v>
      </c>
      <c r="K4602" s="3">
        <v>40.653846153846153</v>
      </c>
      <c r="L4602" s="4">
        <v>0.35</v>
      </c>
    </row>
    <row r="4603" spans="1:12" hidden="1" x14ac:dyDescent="0.35">
      <c r="A4603" s="1" t="s">
        <v>7690</v>
      </c>
      <c r="B4603" t="s">
        <v>7691</v>
      </c>
      <c r="C4603" t="s">
        <v>46</v>
      </c>
      <c r="D4603" t="s">
        <v>47</v>
      </c>
      <c r="E4603">
        <v>1</v>
      </c>
      <c r="F4603" s="2">
        <v>25</v>
      </c>
      <c r="G4603" s="3">
        <v>62.227200000000003</v>
      </c>
      <c r="H4603" s="3">
        <v>0.25</v>
      </c>
      <c r="I4603" s="3">
        <v>1.175</v>
      </c>
      <c r="J4603" s="3">
        <v>26.425000000000001</v>
      </c>
      <c r="K4603" s="3">
        <v>40.653846153846153</v>
      </c>
      <c r="L4603" s="4">
        <v>0.35</v>
      </c>
    </row>
    <row r="4604" spans="1:12" hidden="1" x14ac:dyDescent="0.35">
      <c r="A4604" s="1" t="s">
        <v>7692</v>
      </c>
      <c r="B4604" t="s">
        <v>7693</v>
      </c>
      <c r="C4604" t="s">
        <v>46</v>
      </c>
      <c r="D4604" t="s">
        <v>47</v>
      </c>
      <c r="E4604">
        <v>1</v>
      </c>
      <c r="F4604" s="2">
        <v>5.03</v>
      </c>
      <c r="G4604" s="3">
        <v>28.8064</v>
      </c>
      <c r="H4604" s="3">
        <v>5.0300000000000004E-2</v>
      </c>
      <c r="I4604" s="3">
        <v>0.23641000000000001</v>
      </c>
      <c r="J4604" s="3">
        <v>5.3167100000000005</v>
      </c>
      <c r="K4604" s="3">
        <v>8.179553846153846</v>
      </c>
      <c r="L4604" s="4">
        <v>0.34999999999999992</v>
      </c>
    </row>
    <row r="4605" spans="1:12" hidden="1" x14ac:dyDescent="0.35">
      <c r="A4605" s="1" t="s">
        <v>7694</v>
      </c>
      <c r="B4605" t="s">
        <v>7695</v>
      </c>
      <c r="C4605" t="s">
        <v>46</v>
      </c>
      <c r="D4605" t="s">
        <v>47</v>
      </c>
      <c r="E4605">
        <v>1</v>
      </c>
      <c r="F4605" s="2">
        <v>8.06</v>
      </c>
      <c r="G4605" s="3">
        <v>25.793600000000001</v>
      </c>
      <c r="H4605" s="3">
        <v>8.0600000000000005E-2</v>
      </c>
      <c r="I4605" s="3">
        <v>0.37882000000000005</v>
      </c>
      <c r="J4605" s="3">
        <v>8.5194200000000002</v>
      </c>
      <c r="K4605" s="3">
        <v>13.1068</v>
      </c>
      <c r="L4605" s="4">
        <v>0.35</v>
      </c>
    </row>
    <row r="4606" spans="1:12" x14ac:dyDescent="0.35">
      <c r="A4606" s="1" t="s">
        <v>7696</v>
      </c>
      <c r="B4606" t="s">
        <v>7697</v>
      </c>
      <c r="C4606" t="s">
        <v>34</v>
      </c>
      <c r="D4606" t="s">
        <v>35</v>
      </c>
      <c r="E4606">
        <v>1</v>
      </c>
      <c r="F4606" s="2">
        <v>93.5</v>
      </c>
      <c r="G4606" s="3">
        <v>209.44</v>
      </c>
      <c r="H4606" s="3">
        <v>0.93500000000000005</v>
      </c>
      <c r="I4606" s="3">
        <v>4.3944999999999999</v>
      </c>
      <c r="J4606" s="3">
        <v>98.829499999999996</v>
      </c>
      <c r="K4606" s="3">
        <v>152.04538461538459</v>
      </c>
      <c r="L4606" s="4">
        <v>0.34999999999999992</v>
      </c>
    </row>
    <row r="4607" spans="1:12" x14ac:dyDescent="0.35">
      <c r="A4607" s="1" t="s">
        <v>7698</v>
      </c>
      <c r="B4607" t="s">
        <v>4057</v>
      </c>
      <c r="C4607" t="s">
        <v>13</v>
      </c>
      <c r="D4607" t="s">
        <v>14</v>
      </c>
      <c r="E4607">
        <v>1</v>
      </c>
      <c r="F4607" s="2">
        <v>2180.64</v>
      </c>
      <c r="G4607" s="3">
        <v>8629.5216</v>
      </c>
      <c r="H4607" s="3">
        <v>21.8064</v>
      </c>
      <c r="I4607" s="3">
        <v>102.49007999999999</v>
      </c>
      <c r="J4607" s="3">
        <v>2304.9364799999998</v>
      </c>
      <c r="K4607" s="3">
        <v>3546.0561230769226</v>
      </c>
      <c r="L4607" s="4">
        <v>0.35</v>
      </c>
    </row>
    <row r="4608" spans="1:12" x14ac:dyDescent="0.35">
      <c r="A4608" s="1" t="s">
        <v>7699</v>
      </c>
      <c r="B4608" t="s">
        <v>7700</v>
      </c>
      <c r="C4608" t="s">
        <v>34</v>
      </c>
      <c r="D4608" t="s">
        <v>35</v>
      </c>
      <c r="E4608">
        <v>1</v>
      </c>
      <c r="F4608" s="2">
        <v>17.37</v>
      </c>
      <c r="G4608" s="3">
        <v>42.5152</v>
      </c>
      <c r="H4608" s="3">
        <v>0.17370000000000002</v>
      </c>
      <c r="I4608" s="3">
        <v>0.81639000000000006</v>
      </c>
      <c r="J4608" s="3">
        <v>18.36009</v>
      </c>
      <c r="K4608" s="3">
        <v>28.246292307692308</v>
      </c>
      <c r="L4608" s="4">
        <v>0.35000000000000003</v>
      </c>
    </row>
    <row r="4609" spans="1:12" x14ac:dyDescent="0.35">
      <c r="A4609" s="1" t="s">
        <v>7701</v>
      </c>
      <c r="B4609" t="s">
        <v>7702</v>
      </c>
      <c r="C4609" t="s">
        <v>34</v>
      </c>
      <c r="D4609" t="s">
        <v>35</v>
      </c>
      <c r="E4609">
        <v>1</v>
      </c>
      <c r="F4609" s="2">
        <v>50.19</v>
      </c>
      <c r="G4609" s="3">
        <v>122.8528</v>
      </c>
      <c r="H4609" s="3">
        <v>0.50190000000000001</v>
      </c>
      <c r="I4609" s="3">
        <v>2.35893</v>
      </c>
      <c r="J4609" s="3">
        <v>53.050829999999998</v>
      </c>
      <c r="K4609" s="3">
        <v>81.616661538461528</v>
      </c>
      <c r="L4609" s="4">
        <v>0.34999999999999992</v>
      </c>
    </row>
    <row r="4610" spans="1:12" x14ac:dyDescent="0.35">
      <c r="A4610" s="1" t="s">
        <v>7703</v>
      </c>
      <c r="B4610" t="s">
        <v>6420</v>
      </c>
      <c r="C4610" t="s">
        <v>1441</v>
      </c>
      <c r="D4610" t="s">
        <v>1442</v>
      </c>
      <c r="E4610">
        <v>1</v>
      </c>
      <c r="F4610" s="2">
        <v>1.39</v>
      </c>
      <c r="G4610" s="3">
        <v>3.4047999999999998</v>
      </c>
      <c r="H4610" s="3">
        <v>1.3899999999999999E-2</v>
      </c>
      <c r="I4610" s="3">
        <v>6.5329999999999999E-2</v>
      </c>
      <c r="J4610" s="3">
        <v>1.46923</v>
      </c>
      <c r="K4610" s="3">
        <v>2.2603538461538459</v>
      </c>
      <c r="L4610" s="4">
        <v>0.34999999999999992</v>
      </c>
    </row>
    <row r="4611" spans="1:12" x14ac:dyDescent="0.35">
      <c r="A4611" s="1" t="s">
        <v>7704</v>
      </c>
      <c r="B4611" t="s">
        <v>7705</v>
      </c>
      <c r="C4611" t="s">
        <v>1441</v>
      </c>
      <c r="D4611" t="s">
        <v>1442</v>
      </c>
      <c r="E4611">
        <v>1</v>
      </c>
      <c r="F4611" s="2">
        <v>3.7124999999999999</v>
      </c>
      <c r="G4611" s="3">
        <v>8.11</v>
      </c>
      <c r="H4611" s="3">
        <v>3.7124999999999998E-2</v>
      </c>
      <c r="I4611" s="3">
        <v>0.17448749999999999</v>
      </c>
      <c r="J4611" s="3">
        <v>3.9241125000000001</v>
      </c>
      <c r="K4611" s="3">
        <v>6.0370961538461536</v>
      </c>
      <c r="L4611" s="4">
        <v>0.35</v>
      </c>
    </row>
    <row r="4612" spans="1:12" x14ac:dyDescent="0.35">
      <c r="A4612" s="1" t="s">
        <v>7706</v>
      </c>
      <c r="B4612" t="s">
        <v>7707</v>
      </c>
      <c r="C4612" t="s">
        <v>17</v>
      </c>
      <c r="D4612" t="s">
        <v>18</v>
      </c>
      <c r="E4612">
        <v>1</v>
      </c>
      <c r="F4612" s="2">
        <v>117</v>
      </c>
      <c r="G4612" s="3">
        <v>286.39999999999998</v>
      </c>
      <c r="H4612" s="3">
        <v>1.17</v>
      </c>
      <c r="I4612" s="3">
        <v>5.4989999999999997</v>
      </c>
      <c r="J4612" s="3">
        <v>123.669</v>
      </c>
      <c r="K4612" s="3">
        <v>190.26</v>
      </c>
      <c r="L4612" s="4">
        <v>0.35</v>
      </c>
    </row>
    <row r="4613" spans="1:12" x14ac:dyDescent="0.35">
      <c r="A4613" s="1" t="s">
        <v>7708</v>
      </c>
      <c r="B4613" t="s">
        <v>7709</v>
      </c>
      <c r="C4613" t="s">
        <v>13</v>
      </c>
      <c r="D4613" t="s">
        <v>14</v>
      </c>
      <c r="E4613">
        <v>1</v>
      </c>
      <c r="F4613" s="2">
        <v>145.62</v>
      </c>
      <c r="G4613" s="3">
        <v>356.45119999999997</v>
      </c>
      <c r="H4613" s="3">
        <v>1.4562000000000002</v>
      </c>
      <c r="I4613" s="3">
        <v>6.8441400000000003</v>
      </c>
      <c r="J4613" s="3">
        <v>153.92034000000001</v>
      </c>
      <c r="K4613" s="3">
        <v>236.80052307692307</v>
      </c>
      <c r="L4613" s="4">
        <v>0.34999999999999992</v>
      </c>
    </row>
    <row r="4614" spans="1:12" x14ac:dyDescent="0.35">
      <c r="A4614" s="1" t="s">
        <v>7710</v>
      </c>
      <c r="B4614" t="s">
        <v>7711</v>
      </c>
      <c r="C4614" t="s">
        <v>13</v>
      </c>
      <c r="D4614" t="s">
        <v>14</v>
      </c>
      <c r="E4614">
        <v>1</v>
      </c>
      <c r="F4614" s="2">
        <v>43.68</v>
      </c>
      <c r="G4614" s="3">
        <v>172.86080000000001</v>
      </c>
      <c r="H4614" s="3">
        <v>0.43680000000000002</v>
      </c>
      <c r="I4614" s="3">
        <v>2.0529600000000001</v>
      </c>
      <c r="J4614" s="3">
        <v>46.169759999999997</v>
      </c>
      <c r="K4614" s="3">
        <v>71.030399999999986</v>
      </c>
      <c r="L4614" s="4">
        <v>0.34999999999999992</v>
      </c>
    </row>
    <row r="4615" spans="1:12" x14ac:dyDescent="0.35">
      <c r="A4615" s="1" t="s">
        <v>7712</v>
      </c>
      <c r="B4615" t="s">
        <v>7713</v>
      </c>
      <c r="C4615" t="s">
        <v>13</v>
      </c>
      <c r="D4615" t="s">
        <v>14</v>
      </c>
      <c r="E4615">
        <v>1</v>
      </c>
      <c r="F4615" s="2">
        <v>43.68</v>
      </c>
      <c r="G4615" s="3">
        <v>172.86080000000001</v>
      </c>
      <c r="H4615" s="3">
        <v>0.43680000000000002</v>
      </c>
      <c r="I4615" s="3">
        <v>2.0529600000000001</v>
      </c>
      <c r="J4615" s="3">
        <v>46.169759999999997</v>
      </c>
      <c r="K4615" s="3">
        <v>71.030399999999986</v>
      </c>
      <c r="L4615" s="4">
        <v>0.34999999999999992</v>
      </c>
    </row>
    <row r="4616" spans="1:12" x14ac:dyDescent="0.35">
      <c r="A4616" s="1" t="s">
        <v>7714</v>
      </c>
      <c r="B4616" t="s">
        <v>2740</v>
      </c>
      <c r="C4616" t="s">
        <v>13</v>
      </c>
      <c r="D4616" t="s">
        <v>14</v>
      </c>
      <c r="E4616">
        <v>1</v>
      </c>
      <c r="F4616" s="2">
        <v>4859.38</v>
      </c>
      <c r="G4616" s="3">
        <v>10020</v>
      </c>
      <c r="H4616" s="3">
        <v>48.593800000000002</v>
      </c>
      <c r="I4616" s="3">
        <v>228.39086</v>
      </c>
      <c r="J4616" s="3">
        <v>5136.3646600000002</v>
      </c>
      <c r="K4616" s="3">
        <v>7902.0994769230765</v>
      </c>
      <c r="L4616" s="4">
        <v>0.34999999999999992</v>
      </c>
    </row>
    <row r="4617" spans="1:12" x14ac:dyDescent="0.35">
      <c r="A4617" s="1" t="s">
        <v>7715</v>
      </c>
      <c r="B4617" t="s">
        <v>3987</v>
      </c>
      <c r="C4617" t="s">
        <v>13</v>
      </c>
      <c r="D4617" t="s">
        <v>14</v>
      </c>
      <c r="E4617">
        <v>1</v>
      </c>
      <c r="F4617" s="2">
        <v>19698.13</v>
      </c>
      <c r="G4617" s="3">
        <v>40615</v>
      </c>
      <c r="H4617" s="3">
        <v>196.9813</v>
      </c>
      <c r="I4617" s="3">
        <v>925.81211000000008</v>
      </c>
      <c r="J4617" s="3">
        <v>20820.923409999999</v>
      </c>
      <c r="K4617" s="3">
        <v>32032.18986153846</v>
      </c>
      <c r="L4617" s="4">
        <v>0.35</v>
      </c>
    </row>
    <row r="4618" spans="1:12" x14ac:dyDescent="0.35">
      <c r="A4618" s="1" t="s">
        <v>7716</v>
      </c>
      <c r="B4618" t="s">
        <v>7717</v>
      </c>
      <c r="C4618" t="s">
        <v>1441</v>
      </c>
      <c r="D4618" t="s">
        <v>1442</v>
      </c>
      <c r="E4618">
        <v>1</v>
      </c>
      <c r="F4618" s="2">
        <v>0.15</v>
      </c>
      <c r="G4618" s="3">
        <v>0.36959999999999998</v>
      </c>
      <c r="H4618" s="3">
        <v>1.5E-3</v>
      </c>
      <c r="I4618" s="3">
        <v>7.0499999999999998E-3</v>
      </c>
      <c r="J4618" s="3">
        <v>0.15855</v>
      </c>
      <c r="K4618" s="3">
        <v>0.24392307692307691</v>
      </c>
      <c r="L4618" s="4">
        <v>0.35</v>
      </c>
    </row>
    <row r="4619" spans="1:12" x14ac:dyDescent="0.35">
      <c r="A4619" s="1" t="s">
        <v>7718</v>
      </c>
      <c r="B4619" t="s">
        <v>7719</v>
      </c>
      <c r="C4619" t="s">
        <v>1441</v>
      </c>
      <c r="D4619" t="s">
        <v>1442</v>
      </c>
      <c r="E4619">
        <v>1</v>
      </c>
      <c r="F4619" s="2">
        <v>1.31</v>
      </c>
      <c r="G4619" s="3">
        <v>3.2031999999999998</v>
      </c>
      <c r="H4619" s="3">
        <v>1.3100000000000001E-2</v>
      </c>
      <c r="I4619" s="3">
        <v>6.157E-2</v>
      </c>
      <c r="J4619" s="3">
        <v>1.3846700000000001</v>
      </c>
      <c r="K4619" s="3">
        <v>2.1302615384615384</v>
      </c>
      <c r="L4619" s="4">
        <v>0.35</v>
      </c>
    </row>
    <row r="4620" spans="1:12" x14ac:dyDescent="0.35">
      <c r="A4620" s="1" t="s">
        <v>7720</v>
      </c>
      <c r="B4620" t="s">
        <v>7721</v>
      </c>
      <c r="C4620" t="s">
        <v>1441</v>
      </c>
      <c r="D4620" t="s">
        <v>1442</v>
      </c>
      <c r="E4620">
        <v>1</v>
      </c>
      <c r="F4620" s="2">
        <v>0.15</v>
      </c>
      <c r="G4620" s="3">
        <v>0.36959999999999998</v>
      </c>
      <c r="H4620" s="3">
        <v>1.5E-3</v>
      </c>
      <c r="I4620" s="3">
        <v>7.0499999999999998E-3</v>
      </c>
      <c r="J4620" s="3">
        <v>0.15855</v>
      </c>
      <c r="K4620" s="3">
        <v>0.24392307692307691</v>
      </c>
      <c r="L4620" s="4">
        <v>0.35</v>
      </c>
    </row>
    <row r="4621" spans="1:12" x14ac:dyDescent="0.35">
      <c r="A4621" s="1" t="s">
        <v>7722</v>
      </c>
      <c r="B4621" t="s">
        <v>7723</v>
      </c>
      <c r="C4621" t="s">
        <v>34</v>
      </c>
      <c r="D4621" t="s">
        <v>35</v>
      </c>
      <c r="E4621">
        <v>1</v>
      </c>
      <c r="F4621" s="2">
        <v>951.74</v>
      </c>
      <c r="G4621" s="3">
        <v>2329.7008000000001</v>
      </c>
      <c r="H4621" s="3">
        <v>9.5174000000000003</v>
      </c>
      <c r="I4621" s="3">
        <v>44.731780000000001</v>
      </c>
      <c r="J4621" s="3">
        <v>1005.9891799999999</v>
      </c>
      <c r="K4621" s="3">
        <v>1547.6756615384613</v>
      </c>
      <c r="L4621" s="4">
        <v>0.35</v>
      </c>
    </row>
    <row r="4622" spans="1:12" x14ac:dyDescent="0.35">
      <c r="A4622" s="1" t="s">
        <v>7724</v>
      </c>
      <c r="B4622" t="s">
        <v>7725</v>
      </c>
      <c r="C4622" t="s">
        <v>34</v>
      </c>
      <c r="D4622" t="s">
        <v>35</v>
      </c>
      <c r="E4622">
        <v>1</v>
      </c>
      <c r="F4622" s="2">
        <v>8.3699999999999992</v>
      </c>
      <c r="G4622" s="3">
        <v>20.4848</v>
      </c>
      <c r="H4622" s="3">
        <v>8.3699999999999997E-2</v>
      </c>
      <c r="I4622" s="3">
        <v>0.39338999999999996</v>
      </c>
      <c r="J4622" s="3">
        <v>8.8470899999999997</v>
      </c>
      <c r="K4622" s="3">
        <v>13.610907692307691</v>
      </c>
      <c r="L4622" s="4">
        <v>0.35</v>
      </c>
    </row>
    <row r="4623" spans="1:12" x14ac:dyDescent="0.35">
      <c r="A4623" s="1" t="s">
        <v>7726</v>
      </c>
      <c r="B4623" t="s">
        <v>7727</v>
      </c>
      <c r="C4623" t="s">
        <v>17</v>
      </c>
      <c r="D4623" t="s">
        <v>18</v>
      </c>
      <c r="E4623">
        <v>1</v>
      </c>
      <c r="F4623" s="2">
        <v>37.5</v>
      </c>
      <c r="G4623" s="3">
        <v>91.84</v>
      </c>
      <c r="H4623" s="3">
        <v>0.375</v>
      </c>
      <c r="I4623" s="3">
        <v>1.7625</v>
      </c>
      <c r="J4623" s="3">
        <v>39.637500000000003</v>
      </c>
      <c r="K4623" s="3">
        <v>60.980769230769234</v>
      </c>
      <c r="L4623" s="4">
        <v>0.35</v>
      </c>
    </row>
    <row r="4624" spans="1:12" x14ac:dyDescent="0.35">
      <c r="A4624" s="1" t="s">
        <v>7728</v>
      </c>
      <c r="B4624" t="s">
        <v>7729</v>
      </c>
      <c r="C4624" t="s">
        <v>21</v>
      </c>
      <c r="D4624" t="s">
        <v>22</v>
      </c>
      <c r="E4624">
        <v>1</v>
      </c>
      <c r="F4624" s="2">
        <v>90.48</v>
      </c>
      <c r="G4624" s="3">
        <v>221.48</v>
      </c>
      <c r="H4624" s="3">
        <v>0.90480000000000005</v>
      </c>
      <c r="I4624" s="3">
        <v>4.2525599999999999</v>
      </c>
      <c r="J4624" s="3">
        <v>95.637360000000001</v>
      </c>
      <c r="K4624" s="3">
        <v>147.1344</v>
      </c>
      <c r="L4624" s="4">
        <v>0.35</v>
      </c>
    </row>
    <row r="4625" spans="1:12" x14ac:dyDescent="0.35">
      <c r="A4625" s="1" t="s">
        <v>7730</v>
      </c>
      <c r="B4625" t="s">
        <v>7731</v>
      </c>
      <c r="C4625" t="s">
        <v>17</v>
      </c>
      <c r="D4625" t="s">
        <v>18</v>
      </c>
      <c r="E4625">
        <v>1</v>
      </c>
      <c r="F4625" s="2">
        <v>3190.5</v>
      </c>
      <c r="G4625" s="3">
        <v>7809.8159999999998</v>
      </c>
      <c r="H4625" s="3">
        <v>31.905000000000001</v>
      </c>
      <c r="I4625" s="3">
        <v>149.95349999999999</v>
      </c>
      <c r="J4625" s="3">
        <v>3372.3585000000003</v>
      </c>
      <c r="K4625" s="3">
        <v>5188.2438461538468</v>
      </c>
      <c r="L4625" s="4">
        <v>0.35000000000000003</v>
      </c>
    </row>
    <row r="4626" spans="1:12" x14ac:dyDescent="0.35">
      <c r="A4626" s="1" t="s">
        <v>7732</v>
      </c>
      <c r="B4626" t="s">
        <v>6439</v>
      </c>
      <c r="C4626" t="s">
        <v>34</v>
      </c>
      <c r="D4626" t="s">
        <v>35</v>
      </c>
      <c r="E4626">
        <v>1</v>
      </c>
      <c r="F4626" s="2">
        <v>517.42999999999995</v>
      </c>
      <c r="G4626" s="3">
        <v>896</v>
      </c>
      <c r="H4626" s="3">
        <v>5.1742999999999997</v>
      </c>
      <c r="I4626" s="3">
        <v>24.319209999999998</v>
      </c>
      <c r="J4626" s="3">
        <v>546.92350999999996</v>
      </c>
      <c r="K4626" s="3">
        <v>841.42078461538449</v>
      </c>
      <c r="L4626" s="4">
        <v>0.34999999999999992</v>
      </c>
    </row>
    <row r="4627" spans="1:12" x14ac:dyDescent="0.35">
      <c r="A4627" s="1" t="s">
        <v>7733</v>
      </c>
      <c r="B4627" t="s">
        <v>5286</v>
      </c>
      <c r="C4627" t="s">
        <v>13</v>
      </c>
      <c r="D4627" t="s">
        <v>14</v>
      </c>
      <c r="E4627">
        <v>1</v>
      </c>
      <c r="F4627" s="2">
        <v>271.25</v>
      </c>
      <c r="G4627" s="3">
        <v>560</v>
      </c>
      <c r="H4627" s="3">
        <v>2.7124999999999999</v>
      </c>
      <c r="I4627" s="3">
        <v>12.748749999999999</v>
      </c>
      <c r="J4627" s="3">
        <v>286.71124999999995</v>
      </c>
      <c r="K4627" s="3">
        <v>441.09423076923071</v>
      </c>
      <c r="L4627" s="4">
        <v>0.35000000000000003</v>
      </c>
    </row>
    <row r="4628" spans="1:12" x14ac:dyDescent="0.35">
      <c r="A4628" s="1" t="s">
        <v>7734</v>
      </c>
      <c r="B4628" t="s">
        <v>2192</v>
      </c>
      <c r="C4628" t="s">
        <v>13</v>
      </c>
      <c r="D4628" t="s">
        <v>14</v>
      </c>
      <c r="E4628">
        <v>1</v>
      </c>
      <c r="F4628" s="2">
        <v>285.75</v>
      </c>
      <c r="G4628" s="3">
        <v>590</v>
      </c>
      <c r="H4628" s="3">
        <v>2.8574999999999999</v>
      </c>
      <c r="I4628" s="3">
        <v>13.430250000000001</v>
      </c>
      <c r="J4628" s="3">
        <v>302.03775000000002</v>
      </c>
      <c r="K4628" s="3">
        <v>464.67346153846154</v>
      </c>
      <c r="L4628" s="4">
        <v>0.35</v>
      </c>
    </row>
    <row r="4629" spans="1:12" x14ac:dyDescent="0.35">
      <c r="A4629" s="1" t="s">
        <v>7735</v>
      </c>
      <c r="B4629" t="s">
        <v>7736</v>
      </c>
      <c r="C4629" t="s">
        <v>17</v>
      </c>
      <c r="D4629" t="s">
        <v>18</v>
      </c>
      <c r="E4629">
        <v>1</v>
      </c>
      <c r="F4629" s="2">
        <v>138.15</v>
      </c>
      <c r="G4629" s="3">
        <v>285</v>
      </c>
      <c r="H4629" s="3">
        <v>1.3815000000000002</v>
      </c>
      <c r="I4629" s="3">
        <v>6.4930500000000002</v>
      </c>
      <c r="J4629" s="3">
        <v>146.02455</v>
      </c>
      <c r="K4629" s="3">
        <v>224.65315384615386</v>
      </c>
      <c r="L4629" s="4">
        <v>0.35000000000000003</v>
      </c>
    </row>
    <row r="4630" spans="1:12" x14ac:dyDescent="0.35">
      <c r="A4630" s="1" t="s">
        <v>7737</v>
      </c>
      <c r="B4630" t="s">
        <v>7738</v>
      </c>
      <c r="C4630" t="s">
        <v>13</v>
      </c>
      <c r="D4630" t="s">
        <v>14</v>
      </c>
      <c r="E4630">
        <v>1</v>
      </c>
      <c r="F4630" s="2">
        <v>386.4</v>
      </c>
      <c r="G4630" s="3">
        <v>797</v>
      </c>
      <c r="H4630" s="3">
        <v>3.8639999999999999</v>
      </c>
      <c r="I4630" s="3">
        <v>18.160799999999998</v>
      </c>
      <c r="J4630" s="3">
        <v>408.42479999999995</v>
      </c>
      <c r="K4630" s="3">
        <v>628.34584615384608</v>
      </c>
      <c r="L4630" s="4">
        <v>0.35000000000000003</v>
      </c>
    </row>
    <row r="4631" spans="1:12" x14ac:dyDescent="0.35">
      <c r="A4631" s="1" t="s">
        <v>7739</v>
      </c>
      <c r="B4631" t="s">
        <v>7740</v>
      </c>
      <c r="C4631" t="s">
        <v>13</v>
      </c>
      <c r="D4631" t="s">
        <v>14</v>
      </c>
      <c r="E4631">
        <v>1</v>
      </c>
      <c r="F4631" s="2">
        <v>204.4</v>
      </c>
      <c r="G4631" s="3">
        <v>500.33760000000001</v>
      </c>
      <c r="H4631" s="3">
        <v>2.044</v>
      </c>
      <c r="I4631" s="3">
        <v>9.6067999999999998</v>
      </c>
      <c r="J4631" s="3">
        <v>216.05080000000001</v>
      </c>
      <c r="K4631" s="3">
        <v>332.38584615384616</v>
      </c>
      <c r="L4631" s="4">
        <v>0.35</v>
      </c>
    </row>
    <row r="4632" spans="1:12" x14ac:dyDescent="0.35">
      <c r="A4632" s="1" t="s">
        <v>7741</v>
      </c>
      <c r="B4632" t="s">
        <v>7742</v>
      </c>
      <c r="C4632" t="s">
        <v>13</v>
      </c>
      <c r="D4632" t="s">
        <v>14</v>
      </c>
      <c r="E4632">
        <v>1</v>
      </c>
      <c r="F4632" s="2">
        <v>135.1</v>
      </c>
      <c r="G4632" s="3">
        <v>330.70240000000001</v>
      </c>
      <c r="H4632" s="3">
        <v>1.351</v>
      </c>
      <c r="I4632" s="3">
        <v>6.3496999999999995</v>
      </c>
      <c r="J4632" s="3">
        <v>142.80070000000001</v>
      </c>
      <c r="K4632" s="3">
        <v>219.69338461538462</v>
      </c>
      <c r="L4632" s="4">
        <v>0.35</v>
      </c>
    </row>
    <row r="4633" spans="1:12" x14ac:dyDescent="0.35">
      <c r="A4633" s="1" t="s">
        <v>7743</v>
      </c>
      <c r="B4633" t="s">
        <v>7744</v>
      </c>
      <c r="C4633" t="s">
        <v>13</v>
      </c>
      <c r="D4633" t="s">
        <v>14</v>
      </c>
      <c r="E4633">
        <v>1</v>
      </c>
      <c r="F4633" s="2">
        <v>505.4</v>
      </c>
      <c r="G4633" s="3">
        <v>1237.1407999999999</v>
      </c>
      <c r="H4633" s="3">
        <v>5.0540000000000003</v>
      </c>
      <c r="I4633" s="3">
        <v>23.753799999999998</v>
      </c>
      <c r="J4633" s="3">
        <v>534.20779999999991</v>
      </c>
      <c r="K4633" s="3">
        <v>821.85815384615364</v>
      </c>
      <c r="L4633" s="4">
        <v>0.35</v>
      </c>
    </row>
    <row r="4634" spans="1:12" x14ac:dyDescent="0.35">
      <c r="A4634" s="1" t="s">
        <v>7745</v>
      </c>
      <c r="B4634" t="s">
        <v>7746</v>
      </c>
      <c r="C4634" t="s">
        <v>13</v>
      </c>
      <c r="D4634" t="s">
        <v>14</v>
      </c>
      <c r="E4634">
        <v>1</v>
      </c>
      <c r="F4634" s="2">
        <v>60.88</v>
      </c>
      <c r="G4634" s="3">
        <v>149.03</v>
      </c>
      <c r="H4634" s="3">
        <v>0.60880000000000001</v>
      </c>
      <c r="I4634" s="3">
        <v>2.8613600000000003</v>
      </c>
      <c r="J4634" s="3">
        <v>64.350160000000002</v>
      </c>
      <c r="K4634" s="3">
        <v>99.000246153846149</v>
      </c>
      <c r="L4634" s="4">
        <v>0.34999999999999992</v>
      </c>
    </row>
    <row r="4635" spans="1:12" x14ac:dyDescent="0.35">
      <c r="A4635" s="1" t="s">
        <v>7747</v>
      </c>
      <c r="B4635" t="s">
        <v>7748</v>
      </c>
      <c r="C4635" t="s">
        <v>17</v>
      </c>
      <c r="D4635" t="s">
        <v>18</v>
      </c>
      <c r="E4635">
        <v>1</v>
      </c>
      <c r="F4635" s="2">
        <v>180</v>
      </c>
      <c r="G4635" s="3">
        <v>440.608</v>
      </c>
      <c r="H4635" s="3">
        <v>1.8</v>
      </c>
      <c r="I4635" s="3">
        <v>8.4600000000000009</v>
      </c>
      <c r="J4635" s="3">
        <v>190.26000000000002</v>
      </c>
      <c r="K4635" s="3">
        <v>292.70769230769235</v>
      </c>
      <c r="L4635" s="4">
        <v>0.35000000000000003</v>
      </c>
    </row>
    <row r="4636" spans="1:12" x14ac:dyDescent="0.35">
      <c r="A4636" s="1" t="s">
        <v>7749</v>
      </c>
      <c r="B4636" t="s">
        <v>7750</v>
      </c>
      <c r="C4636" t="s">
        <v>13</v>
      </c>
      <c r="D4636" t="s">
        <v>14</v>
      </c>
      <c r="E4636">
        <v>1</v>
      </c>
      <c r="F4636" s="2">
        <v>941.88</v>
      </c>
      <c r="G4636" s="3">
        <v>1943</v>
      </c>
      <c r="H4636" s="3">
        <v>9.4188000000000009</v>
      </c>
      <c r="I4636" s="3">
        <v>44.268360000000001</v>
      </c>
      <c r="J4636" s="3">
        <v>995.56716000000006</v>
      </c>
      <c r="K4636" s="3">
        <v>1531.6417846153847</v>
      </c>
      <c r="L4636" s="4">
        <v>0.35000000000000003</v>
      </c>
    </row>
    <row r="4637" spans="1:12" x14ac:dyDescent="0.35">
      <c r="A4637" s="1" t="s">
        <v>7751</v>
      </c>
      <c r="B4637" t="s">
        <v>7752</v>
      </c>
      <c r="C4637" t="s">
        <v>13</v>
      </c>
      <c r="D4637" t="s">
        <v>14</v>
      </c>
      <c r="E4637">
        <v>1</v>
      </c>
      <c r="F4637" s="2">
        <v>304.5</v>
      </c>
      <c r="G4637" s="3">
        <v>628</v>
      </c>
      <c r="H4637" s="3">
        <v>3.0449999999999999</v>
      </c>
      <c r="I4637" s="3">
        <v>14.311500000000001</v>
      </c>
      <c r="J4637" s="3">
        <v>321.85650000000004</v>
      </c>
      <c r="K4637" s="3">
        <v>495.16384615384618</v>
      </c>
      <c r="L4637" s="4">
        <v>0.35</v>
      </c>
    </row>
    <row r="4638" spans="1:12" x14ac:dyDescent="0.35">
      <c r="A4638" s="1" t="s">
        <v>7753</v>
      </c>
      <c r="B4638" t="s">
        <v>7754</v>
      </c>
      <c r="C4638" t="s">
        <v>13</v>
      </c>
      <c r="D4638" t="s">
        <v>14</v>
      </c>
      <c r="E4638">
        <v>1</v>
      </c>
      <c r="F4638" s="2">
        <v>237.3</v>
      </c>
      <c r="G4638" s="3">
        <v>490</v>
      </c>
      <c r="H4638" s="3">
        <v>2.3730000000000002</v>
      </c>
      <c r="I4638" s="3">
        <v>11.1531</v>
      </c>
      <c r="J4638" s="3">
        <v>250.8261</v>
      </c>
      <c r="K4638" s="3">
        <v>385.8863076923077</v>
      </c>
      <c r="L4638" s="4">
        <v>0.35000000000000003</v>
      </c>
    </row>
    <row r="4639" spans="1:12" x14ac:dyDescent="0.35">
      <c r="A4639" s="1" t="s">
        <v>7755</v>
      </c>
      <c r="B4639" t="s">
        <v>7756</v>
      </c>
      <c r="C4639" t="s">
        <v>13</v>
      </c>
      <c r="D4639" t="s">
        <v>14</v>
      </c>
      <c r="E4639">
        <v>1</v>
      </c>
      <c r="F4639" s="2">
        <v>106.4</v>
      </c>
      <c r="G4639" s="3">
        <v>260.44479999999999</v>
      </c>
      <c r="H4639" s="3">
        <v>1.0640000000000001</v>
      </c>
      <c r="I4639" s="3">
        <v>5.0007999999999999</v>
      </c>
      <c r="J4639" s="3">
        <v>112.4648</v>
      </c>
      <c r="K4639" s="3">
        <v>173.02276923076923</v>
      </c>
      <c r="L4639" s="4">
        <v>0.35000000000000003</v>
      </c>
    </row>
    <row r="4640" spans="1:12" x14ac:dyDescent="0.35">
      <c r="A4640" s="1" t="s">
        <v>7757</v>
      </c>
      <c r="B4640" t="s">
        <v>7758</v>
      </c>
      <c r="C4640" t="s">
        <v>13</v>
      </c>
      <c r="D4640" t="s">
        <v>14</v>
      </c>
      <c r="E4640">
        <v>1</v>
      </c>
      <c r="F4640" s="2">
        <v>244.3</v>
      </c>
      <c r="G4640" s="3">
        <v>504</v>
      </c>
      <c r="H4640" s="3">
        <v>2.4430000000000001</v>
      </c>
      <c r="I4640" s="3">
        <v>11.482100000000001</v>
      </c>
      <c r="J4640" s="3">
        <v>258.2251</v>
      </c>
      <c r="K4640" s="3">
        <v>397.26938461538458</v>
      </c>
      <c r="L4640" s="4">
        <v>0.34999999999999992</v>
      </c>
    </row>
    <row r="4641" spans="1:12" x14ac:dyDescent="0.35">
      <c r="A4641" s="1" t="s">
        <v>7759</v>
      </c>
      <c r="B4641" t="s">
        <v>7760</v>
      </c>
      <c r="C4641" t="s">
        <v>13</v>
      </c>
      <c r="D4641" t="s">
        <v>14</v>
      </c>
      <c r="E4641">
        <v>1</v>
      </c>
      <c r="F4641" s="2">
        <v>119</v>
      </c>
      <c r="G4641" s="3">
        <v>291.28960000000001</v>
      </c>
      <c r="H4641" s="3">
        <v>1.19</v>
      </c>
      <c r="I4641" s="3">
        <v>5.593</v>
      </c>
      <c r="J4641" s="3">
        <v>125.783</v>
      </c>
      <c r="K4641" s="3">
        <v>193.5123076923077</v>
      </c>
      <c r="L4641" s="4">
        <v>0.35000000000000003</v>
      </c>
    </row>
    <row r="4642" spans="1:12" x14ac:dyDescent="0.35">
      <c r="A4642" s="1" t="s">
        <v>7761</v>
      </c>
      <c r="B4642" t="s">
        <v>7762</v>
      </c>
      <c r="C4642" t="s">
        <v>34</v>
      </c>
      <c r="D4642" t="s">
        <v>35</v>
      </c>
      <c r="E4642">
        <v>1</v>
      </c>
      <c r="F4642" s="2">
        <v>7713.34</v>
      </c>
      <c r="G4642" s="3">
        <v>18880.982</v>
      </c>
      <c r="H4642" s="3">
        <v>77.133400000000009</v>
      </c>
      <c r="I4642" s="3">
        <v>362.52697999999998</v>
      </c>
      <c r="J4642" s="3">
        <v>8153.0003799999995</v>
      </c>
      <c r="K4642" s="3">
        <v>12543.077507692307</v>
      </c>
      <c r="L4642" s="4">
        <v>0.35000000000000003</v>
      </c>
    </row>
    <row r="4643" spans="1:12" x14ac:dyDescent="0.35">
      <c r="A4643" s="1" t="s">
        <v>7763</v>
      </c>
      <c r="B4643" t="s">
        <v>7764</v>
      </c>
      <c r="C4643" t="s">
        <v>34</v>
      </c>
      <c r="D4643" t="s">
        <v>35</v>
      </c>
      <c r="E4643">
        <v>1</v>
      </c>
      <c r="F4643" s="2">
        <v>379.05</v>
      </c>
      <c r="G4643" s="3">
        <v>918.4</v>
      </c>
      <c r="H4643" s="3">
        <v>3.7905000000000002</v>
      </c>
      <c r="I4643" s="3">
        <v>17.815350000000002</v>
      </c>
      <c r="J4643" s="3">
        <v>400.65585000000004</v>
      </c>
      <c r="K4643" s="3">
        <v>616.39361538461549</v>
      </c>
      <c r="L4643" s="4">
        <v>0.35000000000000003</v>
      </c>
    </row>
    <row r="4644" spans="1:12" x14ac:dyDescent="0.35">
      <c r="A4644" s="1" t="s">
        <v>7765</v>
      </c>
      <c r="B4644" t="s">
        <v>4070</v>
      </c>
      <c r="C4644" t="s">
        <v>34</v>
      </c>
      <c r="D4644" t="s">
        <v>35</v>
      </c>
      <c r="E4644">
        <v>1</v>
      </c>
      <c r="F4644" s="2">
        <v>399</v>
      </c>
      <c r="G4644" s="3">
        <v>976.6848</v>
      </c>
      <c r="H4644" s="3">
        <v>3.99</v>
      </c>
      <c r="I4644" s="3">
        <v>18.753</v>
      </c>
      <c r="J4644" s="3">
        <v>421.74299999999999</v>
      </c>
      <c r="K4644" s="3">
        <v>648.83538461538456</v>
      </c>
      <c r="L4644" s="4">
        <v>0.34999999999999992</v>
      </c>
    </row>
    <row r="4645" spans="1:12" x14ac:dyDescent="0.35">
      <c r="A4645" s="1" t="s">
        <v>7766</v>
      </c>
      <c r="B4645" t="s">
        <v>7767</v>
      </c>
      <c r="C4645" t="s">
        <v>34</v>
      </c>
      <c r="D4645" t="s">
        <v>35</v>
      </c>
      <c r="E4645">
        <v>1</v>
      </c>
      <c r="F4645" s="2">
        <v>43.23</v>
      </c>
      <c r="G4645" s="3">
        <v>105.8176</v>
      </c>
      <c r="H4645" s="3">
        <v>0.43229999999999996</v>
      </c>
      <c r="I4645" s="3">
        <v>2.0318099999999997</v>
      </c>
      <c r="J4645" s="3">
        <v>45.694109999999995</v>
      </c>
      <c r="K4645" s="3">
        <v>70.298630769230755</v>
      </c>
      <c r="L4645" s="4">
        <v>0.34999999999999992</v>
      </c>
    </row>
    <row r="4646" spans="1:12" x14ac:dyDescent="0.35">
      <c r="A4646" s="1" t="s">
        <v>7768</v>
      </c>
      <c r="B4646" t="s">
        <v>7769</v>
      </c>
      <c r="C4646" t="s">
        <v>34</v>
      </c>
      <c r="D4646" t="s">
        <v>35</v>
      </c>
      <c r="E4646">
        <v>1</v>
      </c>
      <c r="F4646" s="2">
        <v>19.95</v>
      </c>
      <c r="G4646" s="3">
        <v>48.832000000000001</v>
      </c>
      <c r="H4646" s="3">
        <v>0.19950000000000001</v>
      </c>
      <c r="I4646" s="3">
        <v>0.93764999999999998</v>
      </c>
      <c r="J4646" s="3">
        <v>21.087150000000001</v>
      </c>
      <c r="K4646" s="3">
        <v>32.441769230769232</v>
      </c>
      <c r="L4646" s="4">
        <v>0.35</v>
      </c>
    </row>
    <row r="4647" spans="1:12" x14ac:dyDescent="0.35">
      <c r="A4647" s="1" t="s">
        <v>7770</v>
      </c>
      <c r="B4647" t="s">
        <v>7771</v>
      </c>
      <c r="C4647" t="s">
        <v>34</v>
      </c>
      <c r="D4647" t="s">
        <v>35</v>
      </c>
      <c r="E4647">
        <v>1</v>
      </c>
      <c r="F4647" s="2">
        <v>269.33</v>
      </c>
      <c r="G4647" s="3">
        <v>670.88</v>
      </c>
      <c r="H4647" s="3">
        <v>2.6932999999999998</v>
      </c>
      <c r="I4647" s="3">
        <v>12.65851</v>
      </c>
      <c r="J4647" s="3">
        <v>284.68180999999998</v>
      </c>
      <c r="K4647" s="3">
        <v>437.97201538461536</v>
      </c>
      <c r="L4647" s="4">
        <v>0.35</v>
      </c>
    </row>
    <row r="4648" spans="1:12" x14ac:dyDescent="0.35">
      <c r="A4648" s="1" t="s">
        <v>7772</v>
      </c>
      <c r="B4648" t="s">
        <v>7773</v>
      </c>
      <c r="C4648" t="s">
        <v>34</v>
      </c>
      <c r="D4648" t="s">
        <v>35</v>
      </c>
      <c r="E4648">
        <v>1</v>
      </c>
      <c r="F4648" s="2">
        <v>425.6</v>
      </c>
      <c r="G4648" s="3">
        <v>1041.8016</v>
      </c>
      <c r="H4648" s="3">
        <v>4.2560000000000002</v>
      </c>
      <c r="I4648" s="3">
        <v>20.0032</v>
      </c>
      <c r="J4648" s="3">
        <v>449.85919999999999</v>
      </c>
      <c r="K4648" s="3">
        <v>692.09107692307691</v>
      </c>
      <c r="L4648" s="4">
        <v>0.35000000000000003</v>
      </c>
    </row>
    <row r="4649" spans="1:12" x14ac:dyDescent="0.35">
      <c r="A4649" s="1" t="s">
        <v>7774</v>
      </c>
      <c r="B4649" t="s">
        <v>7775</v>
      </c>
      <c r="C4649" t="s">
        <v>34</v>
      </c>
      <c r="D4649" t="s">
        <v>35</v>
      </c>
      <c r="E4649">
        <v>1</v>
      </c>
      <c r="F4649" s="2">
        <v>282.63</v>
      </c>
      <c r="G4649" s="3">
        <v>691.83519999999999</v>
      </c>
      <c r="H4649" s="3">
        <v>2.8262999999999998</v>
      </c>
      <c r="I4649" s="3">
        <v>13.283609999999999</v>
      </c>
      <c r="J4649" s="3">
        <v>298.73991000000001</v>
      </c>
      <c r="K4649" s="3">
        <v>459.59986153846154</v>
      </c>
      <c r="L4649" s="4">
        <v>0.35</v>
      </c>
    </row>
    <row r="4650" spans="1:12" x14ac:dyDescent="0.35">
      <c r="A4650" s="1" t="s">
        <v>7776</v>
      </c>
      <c r="B4650" t="s">
        <v>7777</v>
      </c>
      <c r="C4650" t="s">
        <v>34</v>
      </c>
      <c r="D4650" t="s">
        <v>35</v>
      </c>
      <c r="E4650">
        <v>1</v>
      </c>
      <c r="F4650" s="2">
        <v>65.84</v>
      </c>
      <c r="G4650" s="3">
        <v>161.16800000000001</v>
      </c>
      <c r="H4650" s="3">
        <v>0.6584000000000001</v>
      </c>
      <c r="I4650" s="3">
        <v>3.0944800000000003</v>
      </c>
      <c r="J4650" s="3">
        <v>69.592880000000008</v>
      </c>
      <c r="K4650" s="3">
        <v>107.06596923076924</v>
      </c>
      <c r="L4650" s="4">
        <v>0.35</v>
      </c>
    </row>
    <row r="4651" spans="1:12" x14ac:dyDescent="0.35">
      <c r="A4651" s="1" t="s">
        <v>7778</v>
      </c>
      <c r="B4651" t="s">
        <v>7779</v>
      </c>
      <c r="C4651" t="s">
        <v>34</v>
      </c>
      <c r="D4651" t="s">
        <v>35</v>
      </c>
      <c r="E4651">
        <v>1</v>
      </c>
      <c r="F4651" s="2">
        <v>52.54</v>
      </c>
      <c r="G4651" s="3">
        <v>128.6096</v>
      </c>
      <c r="H4651" s="3">
        <v>0.52539999999999998</v>
      </c>
      <c r="I4651" s="3">
        <v>2.4693800000000001</v>
      </c>
      <c r="J4651" s="3">
        <v>55.534779999999998</v>
      </c>
      <c r="K4651" s="3">
        <v>85.438123076923077</v>
      </c>
      <c r="L4651" s="4">
        <v>0.35000000000000003</v>
      </c>
    </row>
    <row r="4652" spans="1:12" x14ac:dyDescent="0.35">
      <c r="A4652" s="1" t="s">
        <v>7780</v>
      </c>
      <c r="B4652" t="s">
        <v>7781</v>
      </c>
      <c r="C4652" t="s">
        <v>34</v>
      </c>
      <c r="D4652" t="s">
        <v>35</v>
      </c>
      <c r="E4652">
        <v>1</v>
      </c>
      <c r="F4652" s="2">
        <v>3983.35</v>
      </c>
      <c r="G4652" s="3">
        <v>9750.5856000000003</v>
      </c>
      <c r="H4652" s="3">
        <v>39.833500000000001</v>
      </c>
      <c r="I4652" s="3">
        <v>187.21744999999999</v>
      </c>
      <c r="J4652" s="3">
        <v>4210.4009500000002</v>
      </c>
      <c r="K4652" s="3">
        <v>6477.5399230769235</v>
      </c>
      <c r="L4652" s="4">
        <v>0.35000000000000003</v>
      </c>
    </row>
    <row r="4653" spans="1:12" x14ac:dyDescent="0.35">
      <c r="A4653" s="1">
        <v>1000000610</v>
      </c>
      <c r="B4653" t="s">
        <v>7782</v>
      </c>
      <c r="C4653" t="s">
        <v>13</v>
      </c>
      <c r="D4653" t="s">
        <v>14</v>
      </c>
      <c r="E4653">
        <v>1</v>
      </c>
      <c r="F4653" s="2">
        <v>15.6</v>
      </c>
      <c r="G4653" s="3">
        <v>33</v>
      </c>
      <c r="H4653" s="3">
        <v>0.156</v>
      </c>
      <c r="I4653" s="3">
        <v>0.73319999999999996</v>
      </c>
      <c r="J4653" s="3">
        <v>16.4892</v>
      </c>
      <c r="K4653" s="3">
        <v>25.367999999999999</v>
      </c>
      <c r="L4653" s="4">
        <v>0.35</v>
      </c>
    </row>
    <row r="4654" spans="1:12" x14ac:dyDescent="0.35">
      <c r="A4654" s="1">
        <v>1000110708</v>
      </c>
      <c r="B4654" t="s">
        <v>7783</v>
      </c>
      <c r="C4654" t="s">
        <v>13</v>
      </c>
      <c r="D4654" t="s">
        <v>14</v>
      </c>
      <c r="E4654">
        <v>1</v>
      </c>
      <c r="F4654" s="2">
        <v>79.2</v>
      </c>
      <c r="G4654" s="3">
        <v>164</v>
      </c>
      <c r="H4654" s="3">
        <v>0.79200000000000004</v>
      </c>
      <c r="I4654" s="3">
        <v>3.7223999999999999</v>
      </c>
      <c r="J4654" s="3">
        <v>83.714399999999998</v>
      </c>
      <c r="K4654" s="3">
        <v>128.7913846153846</v>
      </c>
      <c r="L4654" s="4">
        <v>0.34999999999999992</v>
      </c>
    </row>
    <row r="4655" spans="1:12" x14ac:dyDescent="0.35">
      <c r="A4655" s="1">
        <v>1000161107</v>
      </c>
      <c r="B4655" t="s">
        <v>7784</v>
      </c>
      <c r="C4655" t="s">
        <v>13</v>
      </c>
      <c r="D4655" t="s">
        <v>14</v>
      </c>
      <c r="E4655">
        <v>1</v>
      </c>
      <c r="F4655" s="2">
        <v>1120.8</v>
      </c>
      <c r="G4655" s="3">
        <v>2311</v>
      </c>
      <c r="H4655" s="3">
        <v>11.208</v>
      </c>
      <c r="I4655" s="3">
        <v>52.677599999999998</v>
      </c>
      <c r="J4655" s="3">
        <v>1184.6856</v>
      </c>
      <c r="K4655" s="3">
        <v>1822.5932307692308</v>
      </c>
      <c r="L4655" s="4">
        <v>0.35</v>
      </c>
    </row>
    <row r="4656" spans="1:12" x14ac:dyDescent="0.35">
      <c r="A4656" s="1">
        <v>1023533011</v>
      </c>
      <c r="B4656" t="s">
        <v>7785</v>
      </c>
      <c r="C4656" t="s">
        <v>13</v>
      </c>
      <c r="D4656" t="s">
        <v>14</v>
      </c>
      <c r="E4656">
        <v>1</v>
      </c>
      <c r="F4656" s="2">
        <v>369.6</v>
      </c>
      <c r="G4656" s="3">
        <v>904.72479999999996</v>
      </c>
      <c r="H4656" s="3">
        <v>3.6960000000000002</v>
      </c>
      <c r="I4656" s="3">
        <v>17.371200000000002</v>
      </c>
      <c r="J4656" s="3">
        <v>390.66720000000004</v>
      </c>
      <c r="K4656" s="3">
        <v>601.0264615384616</v>
      </c>
      <c r="L4656" s="4">
        <v>0.35000000000000003</v>
      </c>
    </row>
    <row r="4657" spans="1:12" x14ac:dyDescent="0.35">
      <c r="A4657" s="1">
        <v>121165</v>
      </c>
      <c r="B4657" t="s">
        <v>7786</v>
      </c>
      <c r="C4657" t="s">
        <v>34</v>
      </c>
      <c r="D4657" t="s">
        <v>35</v>
      </c>
      <c r="E4657">
        <v>1</v>
      </c>
      <c r="F4657" s="2">
        <v>223.23</v>
      </c>
      <c r="G4657" s="3">
        <v>516.32000000000005</v>
      </c>
      <c r="H4657" s="3">
        <v>2.2323</v>
      </c>
      <c r="I4657" s="3">
        <v>10.491809999999999</v>
      </c>
      <c r="J4657" s="3">
        <v>235.95410999999999</v>
      </c>
      <c r="K4657" s="3">
        <v>363.00632307692302</v>
      </c>
      <c r="L4657" s="4">
        <v>0.34999999999999992</v>
      </c>
    </row>
    <row r="4658" spans="1:12" x14ac:dyDescent="0.35">
      <c r="A4658" s="1" t="s">
        <v>7787</v>
      </c>
      <c r="B4658" t="s">
        <v>7788</v>
      </c>
      <c r="C4658" t="s">
        <v>363</v>
      </c>
      <c r="D4658" t="s">
        <v>364</v>
      </c>
      <c r="E4658">
        <v>1</v>
      </c>
      <c r="F4658" s="2">
        <v>182.98</v>
      </c>
      <c r="G4658" s="3">
        <v>447.91039999999998</v>
      </c>
      <c r="H4658" s="3">
        <v>1.8297999999999999</v>
      </c>
      <c r="I4658" s="3">
        <v>8.6000599999999991</v>
      </c>
      <c r="J4658" s="3">
        <v>193.40985999999998</v>
      </c>
      <c r="K4658" s="3">
        <v>297.55363076923072</v>
      </c>
      <c r="L4658" s="4">
        <v>0.35</v>
      </c>
    </row>
    <row r="4659" spans="1:12" x14ac:dyDescent="0.35">
      <c r="A4659" s="1" t="s">
        <v>7789</v>
      </c>
      <c r="B4659" t="s">
        <v>7790</v>
      </c>
      <c r="C4659" t="s">
        <v>363</v>
      </c>
      <c r="D4659" t="s">
        <v>364</v>
      </c>
      <c r="E4659">
        <v>1</v>
      </c>
      <c r="F4659" s="2">
        <v>1.55</v>
      </c>
      <c r="G4659" s="3">
        <v>3.36</v>
      </c>
      <c r="H4659" s="3">
        <v>1.5500000000000002E-2</v>
      </c>
      <c r="I4659" s="3">
        <v>7.2849999999999998E-2</v>
      </c>
      <c r="J4659" s="3">
        <v>1.6383500000000002</v>
      </c>
      <c r="K4659" s="3">
        <v>2.5205384615384618</v>
      </c>
      <c r="L4659" s="4">
        <v>0.35</v>
      </c>
    </row>
    <row r="4660" spans="1:12" x14ac:dyDescent="0.35">
      <c r="A4660" s="1">
        <v>1002600000</v>
      </c>
      <c r="B4660" t="s">
        <v>7791</v>
      </c>
      <c r="C4660" t="s">
        <v>13</v>
      </c>
      <c r="D4660" t="s">
        <v>14</v>
      </c>
      <c r="E4660">
        <v>1</v>
      </c>
      <c r="F4660" s="2">
        <v>1161</v>
      </c>
      <c r="G4660" s="3">
        <v>2394</v>
      </c>
      <c r="H4660" s="3">
        <v>11.61</v>
      </c>
      <c r="I4660" s="3">
        <v>54.567</v>
      </c>
      <c r="J4660" s="3">
        <v>1227.1769999999999</v>
      </c>
      <c r="K4660" s="3">
        <v>1887.9646153846152</v>
      </c>
      <c r="L4660" s="4">
        <v>0.35</v>
      </c>
    </row>
    <row r="4661" spans="1:12" x14ac:dyDescent="0.35">
      <c r="A4661" s="1">
        <v>1002600500</v>
      </c>
      <c r="B4661" t="s">
        <v>7792</v>
      </c>
      <c r="C4661" t="s">
        <v>13</v>
      </c>
      <c r="D4661" t="s">
        <v>14</v>
      </c>
      <c r="E4661">
        <v>1</v>
      </c>
      <c r="F4661" s="2">
        <v>123</v>
      </c>
      <c r="G4661" s="3">
        <v>254</v>
      </c>
      <c r="H4661" s="3">
        <v>1.23</v>
      </c>
      <c r="I4661" s="3">
        <v>5.7809999999999997</v>
      </c>
      <c r="J4661" s="3">
        <v>130.011</v>
      </c>
      <c r="K4661" s="3">
        <v>200.01692307692306</v>
      </c>
      <c r="L4661" s="4">
        <v>0.35</v>
      </c>
    </row>
    <row r="4662" spans="1:12" x14ac:dyDescent="0.35">
      <c r="A4662" s="1">
        <v>1002600600</v>
      </c>
      <c r="B4662" t="s">
        <v>7793</v>
      </c>
      <c r="C4662" t="s">
        <v>13</v>
      </c>
      <c r="D4662" t="s">
        <v>14</v>
      </c>
      <c r="E4662">
        <v>1</v>
      </c>
      <c r="F4662" s="2">
        <v>183</v>
      </c>
      <c r="G4662" s="3">
        <v>378</v>
      </c>
      <c r="H4662" s="3">
        <v>1.83</v>
      </c>
      <c r="I4662" s="3">
        <v>8.6010000000000009</v>
      </c>
      <c r="J4662" s="3">
        <v>193.43100000000001</v>
      </c>
      <c r="K4662" s="3">
        <v>297.58615384615388</v>
      </c>
      <c r="L4662" s="4">
        <v>0.35000000000000003</v>
      </c>
    </row>
    <row r="4663" spans="1:12" x14ac:dyDescent="0.35">
      <c r="A4663" s="1">
        <v>1002602205</v>
      </c>
      <c r="B4663" t="s">
        <v>7794</v>
      </c>
      <c r="C4663" t="s">
        <v>13</v>
      </c>
      <c r="D4663" t="s">
        <v>14</v>
      </c>
      <c r="E4663">
        <v>1</v>
      </c>
      <c r="F4663" s="2">
        <v>5134.8</v>
      </c>
      <c r="G4663" s="3">
        <v>10588</v>
      </c>
      <c r="H4663" s="3">
        <v>51.348000000000006</v>
      </c>
      <c r="I4663" s="3">
        <v>241.3356</v>
      </c>
      <c r="J4663" s="3">
        <v>5427.4836000000005</v>
      </c>
      <c r="K4663" s="3">
        <v>8349.9747692307701</v>
      </c>
      <c r="L4663" s="4">
        <v>0.35000000000000003</v>
      </c>
    </row>
    <row r="4664" spans="1:12" x14ac:dyDescent="0.35">
      <c r="A4664" s="1">
        <v>1002602309</v>
      </c>
      <c r="B4664" t="s">
        <v>7795</v>
      </c>
      <c r="C4664" t="s">
        <v>13</v>
      </c>
      <c r="D4664" t="s">
        <v>14</v>
      </c>
      <c r="E4664">
        <v>1</v>
      </c>
      <c r="F4664" s="2">
        <v>4636.8</v>
      </c>
      <c r="G4664" s="3">
        <v>9561</v>
      </c>
      <c r="H4664" s="3">
        <v>46.368000000000002</v>
      </c>
      <c r="I4664" s="3">
        <v>217.92960000000002</v>
      </c>
      <c r="J4664" s="3">
        <v>4901.097600000001</v>
      </c>
      <c r="K4664" s="3">
        <v>7540.1501538461553</v>
      </c>
      <c r="L4664" s="4">
        <v>0.35</v>
      </c>
    </row>
    <row r="4665" spans="1:12" x14ac:dyDescent="0.35">
      <c r="A4665" s="1">
        <v>1002604500</v>
      </c>
      <c r="B4665" t="s">
        <v>7796</v>
      </c>
      <c r="C4665" t="s">
        <v>13</v>
      </c>
      <c r="D4665" t="s">
        <v>14</v>
      </c>
      <c r="E4665">
        <v>1</v>
      </c>
      <c r="F4665" s="2">
        <v>1284.5999999999999</v>
      </c>
      <c r="G4665" s="3">
        <v>2649</v>
      </c>
      <c r="H4665" s="3">
        <v>12.846</v>
      </c>
      <c r="I4665" s="3">
        <v>60.376199999999997</v>
      </c>
      <c r="J4665" s="3">
        <v>1357.8221999999998</v>
      </c>
      <c r="K4665" s="3">
        <v>2088.9572307692306</v>
      </c>
      <c r="L4665" s="4">
        <v>0.35000000000000003</v>
      </c>
    </row>
    <row r="4666" spans="1:12" x14ac:dyDescent="0.35">
      <c r="A4666" s="1" t="s">
        <v>7797</v>
      </c>
      <c r="B4666" t="s">
        <v>7798</v>
      </c>
      <c r="C4666" t="s">
        <v>34</v>
      </c>
      <c r="D4666" t="s">
        <v>35</v>
      </c>
      <c r="E4666">
        <v>1</v>
      </c>
      <c r="F4666" s="2">
        <v>1647.64</v>
      </c>
      <c r="G4666" s="3">
        <v>4033.1536000000001</v>
      </c>
      <c r="H4666" s="3">
        <v>16.476400000000002</v>
      </c>
      <c r="I4666" s="3">
        <v>77.439080000000004</v>
      </c>
      <c r="J4666" s="3">
        <v>1741.5554800000002</v>
      </c>
      <c r="K4666" s="3">
        <v>2679.3161230769233</v>
      </c>
      <c r="L4666" s="4">
        <v>0.35</v>
      </c>
    </row>
    <row r="4667" spans="1:12" x14ac:dyDescent="0.35">
      <c r="A4667" s="1">
        <v>1070705301</v>
      </c>
      <c r="B4667" t="s">
        <v>7799</v>
      </c>
      <c r="C4667" t="s">
        <v>13</v>
      </c>
      <c r="D4667" t="s">
        <v>14</v>
      </c>
      <c r="E4667">
        <v>1</v>
      </c>
      <c r="F4667" s="2">
        <v>911.4</v>
      </c>
      <c r="G4667" s="3">
        <v>2230.9616000000001</v>
      </c>
      <c r="H4667" s="3">
        <v>9.1140000000000008</v>
      </c>
      <c r="I4667" s="3">
        <v>42.835799999999999</v>
      </c>
      <c r="J4667" s="3">
        <v>963.34979999999996</v>
      </c>
      <c r="K4667" s="3">
        <v>1482.0766153846153</v>
      </c>
      <c r="L4667" s="4">
        <v>0.35</v>
      </c>
    </row>
    <row r="4668" spans="1:12" x14ac:dyDescent="0.35">
      <c r="A4668" s="1">
        <v>1072097124</v>
      </c>
      <c r="B4668" t="s">
        <v>7800</v>
      </c>
      <c r="C4668" t="s">
        <v>13</v>
      </c>
      <c r="D4668" t="s">
        <v>14</v>
      </c>
      <c r="E4668">
        <v>1</v>
      </c>
      <c r="F4668" s="2">
        <v>147.6</v>
      </c>
      <c r="G4668" s="3">
        <v>361.30079999999998</v>
      </c>
      <c r="H4668" s="3">
        <v>1.476</v>
      </c>
      <c r="I4668" s="3">
        <v>6.9371999999999998</v>
      </c>
      <c r="J4668" s="3">
        <v>156.01319999999998</v>
      </c>
      <c r="K4668" s="3">
        <v>240.02030769230765</v>
      </c>
      <c r="L4668" s="4">
        <v>0.35</v>
      </c>
    </row>
    <row r="4669" spans="1:12" x14ac:dyDescent="0.35">
      <c r="A4669" s="1">
        <v>1072160020</v>
      </c>
      <c r="B4669" t="s">
        <v>7801</v>
      </c>
      <c r="C4669" t="s">
        <v>13</v>
      </c>
      <c r="D4669" t="s">
        <v>14</v>
      </c>
      <c r="E4669">
        <v>1</v>
      </c>
      <c r="F4669" s="2">
        <v>125.4</v>
      </c>
      <c r="G4669" s="3">
        <v>259</v>
      </c>
      <c r="H4669" s="3">
        <v>1.254</v>
      </c>
      <c r="I4669" s="3">
        <v>5.8938000000000006</v>
      </c>
      <c r="J4669" s="3">
        <v>132.54780000000002</v>
      </c>
      <c r="K4669" s="3">
        <v>203.91969230769234</v>
      </c>
      <c r="L4669" s="4">
        <v>0.35</v>
      </c>
    </row>
    <row r="4670" spans="1:12" x14ac:dyDescent="0.35">
      <c r="A4670" s="1" t="s">
        <v>7802</v>
      </c>
      <c r="B4670" t="s">
        <v>7803</v>
      </c>
      <c r="C4670" t="s">
        <v>363</v>
      </c>
      <c r="D4670" t="s">
        <v>364</v>
      </c>
      <c r="E4670">
        <v>1</v>
      </c>
      <c r="F4670" s="2">
        <v>60</v>
      </c>
      <c r="G4670" s="3">
        <v>146.87</v>
      </c>
      <c r="H4670" s="3">
        <v>0.6</v>
      </c>
      <c r="I4670" s="3">
        <v>2.82</v>
      </c>
      <c r="J4670" s="3">
        <v>63.42</v>
      </c>
      <c r="K4670" s="3">
        <v>97.569230769230771</v>
      </c>
      <c r="L4670" s="4">
        <v>0.35</v>
      </c>
    </row>
    <row r="4671" spans="1:12" x14ac:dyDescent="0.35">
      <c r="A4671" s="1">
        <v>1401199101</v>
      </c>
      <c r="B4671" t="s">
        <v>7804</v>
      </c>
      <c r="C4671" t="s">
        <v>13</v>
      </c>
      <c r="D4671" t="s">
        <v>14</v>
      </c>
      <c r="E4671">
        <v>1</v>
      </c>
      <c r="F4671" s="2">
        <v>118.2</v>
      </c>
      <c r="G4671" s="3">
        <v>289.32960000000003</v>
      </c>
      <c r="H4671" s="3">
        <v>1.1820000000000002</v>
      </c>
      <c r="I4671" s="3">
        <v>5.5554000000000006</v>
      </c>
      <c r="J4671" s="3">
        <v>124.93740000000001</v>
      </c>
      <c r="K4671" s="3">
        <v>192.21138461538462</v>
      </c>
      <c r="L4671" s="4">
        <v>0.34999999999999992</v>
      </c>
    </row>
    <row r="4672" spans="1:12" x14ac:dyDescent="0.35">
      <c r="A4672" s="1" t="s">
        <v>7805</v>
      </c>
      <c r="B4672" t="s">
        <v>7806</v>
      </c>
      <c r="C4672" t="s">
        <v>1441</v>
      </c>
      <c r="D4672" t="s">
        <v>1442</v>
      </c>
      <c r="E4672">
        <v>1</v>
      </c>
      <c r="F4672" s="2">
        <v>12.15</v>
      </c>
      <c r="G4672" s="3">
        <v>28.8064</v>
      </c>
      <c r="H4672" s="3">
        <v>0.12150000000000001</v>
      </c>
      <c r="I4672" s="3">
        <v>0.57105000000000006</v>
      </c>
      <c r="J4672" s="3">
        <v>12.842549999999999</v>
      </c>
      <c r="K4672" s="3">
        <v>19.757769230769227</v>
      </c>
      <c r="L4672" s="4">
        <v>0.34999999999999992</v>
      </c>
    </row>
    <row r="4673" spans="1:12" x14ac:dyDescent="0.35">
      <c r="A4673" s="1" t="s">
        <v>7807</v>
      </c>
      <c r="B4673" t="s">
        <v>7808</v>
      </c>
      <c r="C4673" t="s">
        <v>1441</v>
      </c>
      <c r="D4673" t="s">
        <v>1442</v>
      </c>
      <c r="E4673">
        <v>1</v>
      </c>
      <c r="F4673" s="2">
        <v>20</v>
      </c>
      <c r="G4673" s="3">
        <v>48.955199999999998</v>
      </c>
      <c r="H4673" s="3">
        <v>0.2</v>
      </c>
      <c r="I4673" s="3">
        <v>0.94</v>
      </c>
      <c r="J4673" s="3">
        <v>21.14</v>
      </c>
      <c r="K4673" s="3">
        <v>32.523076923076921</v>
      </c>
      <c r="L4673" s="4">
        <v>0.34999999999999992</v>
      </c>
    </row>
    <row r="4674" spans="1:12" x14ac:dyDescent="0.35">
      <c r="A4674" s="1" t="s">
        <v>7809</v>
      </c>
      <c r="B4674" t="s">
        <v>7810</v>
      </c>
      <c r="C4674" t="s">
        <v>1441</v>
      </c>
      <c r="D4674" t="s">
        <v>1442</v>
      </c>
      <c r="E4674">
        <v>1</v>
      </c>
      <c r="F4674" s="2">
        <v>22.5</v>
      </c>
      <c r="G4674" s="3">
        <v>55.081600000000002</v>
      </c>
      <c r="H4674" s="3">
        <v>0.22500000000000001</v>
      </c>
      <c r="I4674" s="3">
        <v>1.0575000000000001</v>
      </c>
      <c r="J4674" s="3">
        <v>23.782500000000002</v>
      </c>
      <c r="K4674" s="3">
        <v>36.588461538461544</v>
      </c>
      <c r="L4674" s="4">
        <v>0.35000000000000003</v>
      </c>
    </row>
    <row r="4675" spans="1:12" x14ac:dyDescent="0.35">
      <c r="A4675" s="1">
        <v>1007060110</v>
      </c>
      <c r="B4675" t="s">
        <v>7811</v>
      </c>
      <c r="C4675" t="s">
        <v>13</v>
      </c>
      <c r="D4675" t="s">
        <v>14</v>
      </c>
      <c r="E4675">
        <v>1</v>
      </c>
      <c r="F4675" s="2">
        <v>304.8</v>
      </c>
      <c r="G4675" s="3">
        <v>746.0992</v>
      </c>
      <c r="H4675" s="3">
        <v>3.048</v>
      </c>
      <c r="I4675" s="3">
        <v>14.325600000000001</v>
      </c>
      <c r="J4675" s="3">
        <v>322.17360000000002</v>
      </c>
      <c r="K4675" s="3">
        <v>495.65169230769231</v>
      </c>
      <c r="L4675" s="4">
        <v>0.35</v>
      </c>
    </row>
    <row r="4676" spans="1:12" x14ac:dyDescent="0.35">
      <c r="A4676" s="1">
        <v>1008010100</v>
      </c>
      <c r="B4676" t="s">
        <v>7812</v>
      </c>
      <c r="C4676" t="s">
        <v>13</v>
      </c>
      <c r="D4676" t="s">
        <v>14</v>
      </c>
      <c r="E4676">
        <v>1</v>
      </c>
      <c r="F4676" s="2">
        <v>898.2</v>
      </c>
      <c r="G4676" s="3">
        <v>1852</v>
      </c>
      <c r="H4676" s="3">
        <v>8.9820000000000011</v>
      </c>
      <c r="I4676" s="3">
        <v>42.215400000000002</v>
      </c>
      <c r="J4676" s="3">
        <v>949.39740000000006</v>
      </c>
      <c r="K4676" s="3">
        <v>1460.6113846153846</v>
      </c>
      <c r="L4676" s="4">
        <v>0.35</v>
      </c>
    </row>
    <row r="4677" spans="1:12" x14ac:dyDescent="0.35">
      <c r="A4677" s="1">
        <v>1008072100</v>
      </c>
      <c r="B4677" t="s">
        <v>7813</v>
      </c>
      <c r="C4677" t="s">
        <v>13</v>
      </c>
      <c r="D4677" t="s">
        <v>14</v>
      </c>
      <c r="E4677">
        <v>1</v>
      </c>
      <c r="F4677" s="2">
        <v>1597.8</v>
      </c>
      <c r="G4677" s="3">
        <v>3295</v>
      </c>
      <c r="H4677" s="3">
        <v>15.978</v>
      </c>
      <c r="I4677" s="3">
        <v>75.096599999999995</v>
      </c>
      <c r="J4677" s="3">
        <v>1688.8746000000001</v>
      </c>
      <c r="K4677" s="3">
        <v>2598.2686153846153</v>
      </c>
      <c r="L4677" s="4">
        <v>0.34999999999999992</v>
      </c>
    </row>
    <row r="4678" spans="1:12" x14ac:dyDescent="0.35">
      <c r="A4678" s="1">
        <v>1008098100</v>
      </c>
      <c r="B4678" t="s">
        <v>7814</v>
      </c>
      <c r="C4678" t="s">
        <v>13</v>
      </c>
      <c r="D4678" t="s">
        <v>14</v>
      </c>
      <c r="E4678">
        <v>1</v>
      </c>
      <c r="F4678" s="2">
        <v>76.2</v>
      </c>
      <c r="G4678" s="3">
        <v>158</v>
      </c>
      <c r="H4678" s="3">
        <v>0.76200000000000001</v>
      </c>
      <c r="I4678" s="3">
        <v>3.5814000000000004</v>
      </c>
      <c r="J4678" s="3">
        <v>80.543400000000005</v>
      </c>
      <c r="K4678" s="3">
        <v>123.91292307692308</v>
      </c>
      <c r="L4678" s="4">
        <v>0.35</v>
      </c>
    </row>
    <row r="4679" spans="1:12" x14ac:dyDescent="0.35">
      <c r="A4679" s="1">
        <v>1008098800</v>
      </c>
      <c r="B4679" t="s">
        <v>7815</v>
      </c>
      <c r="C4679" t="s">
        <v>13</v>
      </c>
      <c r="D4679" t="s">
        <v>14</v>
      </c>
      <c r="E4679">
        <v>1</v>
      </c>
      <c r="F4679" s="2">
        <v>83.4</v>
      </c>
      <c r="G4679" s="3">
        <v>172</v>
      </c>
      <c r="H4679" s="3">
        <v>0.83400000000000007</v>
      </c>
      <c r="I4679" s="3">
        <v>3.9198000000000004</v>
      </c>
      <c r="J4679" s="3">
        <v>88.153800000000004</v>
      </c>
      <c r="K4679" s="3">
        <v>135.62123076923078</v>
      </c>
      <c r="L4679" s="4">
        <v>0.35000000000000003</v>
      </c>
    </row>
    <row r="4680" spans="1:12" x14ac:dyDescent="0.35">
      <c r="A4680" s="1">
        <v>1008111060</v>
      </c>
      <c r="B4680" t="s">
        <v>7816</v>
      </c>
      <c r="C4680" t="s">
        <v>13</v>
      </c>
      <c r="D4680" t="s">
        <v>14</v>
      </c>
      <c r="E4680">
        <v>1</v>
      </c>
      <c r="F4680" s="2">
        <v>957</v>
      </c>
      <c r="G4680" s="3">
        <v>1974</v>
      </c>
      <c r="H4680" s="3">
        <v>9.57</v>
      </c>
      <c r="I4680" s="3">
        <v>44.978999999999999</v>
      </c>
      <c r="J4680" s="3">
        <v>1011.5490000000001</v>
      </c>
      <c r="K4680" s="3">
        <v>1556.2292307692308</v>
      </c>
      <c r="L4680" s="4">
        <v>0.34999999999999992</v>
      </c>
    </row>
    <row r="4681" spans="1:12" x14ac:dyDescent="0.35">
      <c r="A4681" s="1">
        <v>1008111100</v>
      </c>
      <c r="B4681" t="s">
        <v>7817</v>
      </c>
      <c r="C4681" t="s">
        <v>13</v>
      </c>
      <c r="D4681" t="s">
        <v>14</v>
      </c>
      <c r="E4681">
        <v>1</v>
      </c>
      <c r="F4681" s="2">
        <v>598.79999999999995</v>
      </c>
      <c r="G4681" s="3">
        <v>1465.7664</v>
      </c>
      <c r="H4681" s="3">
        <v>5.9879999999999995</v>
      </c>
      <c r="I4681" s="3">
        <v>28.143599999999999</v>
      </c>
      <c r="J4681" s="3">
        <v>632.9316</v>
      </c>
      <c r="K4681" s="3">
        <v>973.74092307692308</v>
      </c>
      <c r="L4681" s="4">
        <v>0.35</v>
      </c>
    </row>
    <row r="4682" spans="1:12" x14ac:dyDescent="0.35">
      <c r="A4682" s="1">
        <v>1008111901</v>
      </c>
      <c r="B4682" t="s">
        <v>7818</v>
      </c>
      <c r="C4682" t="s">
        <v>13</v>
      </c>
      <c r="D4682" t="s">
        <v>14</v>
      </c>
      <c r="E4682">
        <v>1</v>
      </c>
      <c r="F4682" s="2">
        <v>880.8</v>
      </c>
      <c r="G4682" s="3">
        <v>2156.056</v>
      </c>
      <c r="H4682" s="3">
        <v>8.8079999999999998</v>
      </c>
      <c r="I4682" s="3">
        <v>41.397599999999997</v>
      </c>
      <c r="J4682" s="3">
        <v>931.00559999999996</v>
      </c>
      <c r="K4682" s="3">
        <v>1432.3163076923076</v>
      </c>
      <c r="L4682" s="4">
        <v>0.35000000000000003</v>
      </c>
    </row>
    <row r="4683" spans="1:12" x14ac:dyDescent="0.35">
      <c r="A4683" s="1">
        <v>1008111902</v>
      </c>
      <c r="B4683" t="s">
        <v>7819</v>
      </c>
      <c r="C4683" t="s">
        <v>13</v>
      </c>
      <c r="D4683" t="s">
        <v>14</v>
      </c>
      <c r="E4683">
        <v>1</v>
      </c>
      <c r="F4683" s="2">
        <v>639.6</v>
      </c>
      <c r="G4683" s="3">
        <v>1565.6368</v>
      </c>
      <c r="H4683" s="3">
        <v>6.3960000000000008</v>
      </c>
      <c r="I4683" s="3">
        <v>30.061199999999999</v>
      </c>
      <c r="J4683" s="3">
        <v>676.05719999999997</v>
      </c>
      <c r="K4683" s="3">
        <v>1040.088</v>
      </c>
      <c r="L4683" s="4">
        <v>0.35000000000000003</v>
      </c>
    </row>
    <row r="4684" spans="1:12" x14ac:dyDescent="0.35">
      <c r="A4684" s="1" t="s">
        <v>7820</v>
      </c>
      <c r="B4684" t="s">
        <v>7821</v>
      </c>
      <c r="C4684" t="s">
        <v>1467</v>
      </c>
      <c r="D4684" t="s">
        <v>1468</v>
      </c>
      <c r="E4684">
        <v>1</v>
      </c>
      <c r="F4684" s="2">
        <v>142.91999999999999</v>
      </c>
      <c r="G4684" s="3">
        <v>295</v>
      </c>
      <c r="H4684" s="3">
        <v>1.4291999999999998</v>
      </c>
      <c r="I4684" s="3">
        <v>6.7172399999999994</v>
      </c>
      <c r="J4684" s="3">
        <v>151.06644</v>
      </c>
      <c r="K4684" s="3">
        <v>232.40990769230768</v>
      </c>
      <c r="L4684" s="4">
        <v>0.35</v>
      </c>
    </row>
    <row r="4685" spans="1:12" x14ac:dyDescent="0.35">
      <c r="A4685" s="1">
        <v>1009296200</v>
      </c>
      <c r="B4685" t="s">
        <v>7822</v>
      </c>
      <c r="C4685" t="s">
        <v>13</v>
      </c>
      <c r="D4685" t="s">
        <v>14</v>
      </c>
      <c r="E4685">
        <v>1</v>
      </c>
      <c r="F4685" s="2">
        <v>1264.2</v>
      </c>
      <c r="G4685" s="3">
        <v>3094.5488</v>
      </c>
      <c r="H4685" s="3">
        <v>12.642000000000001</v>
      </c>
      <c r="I4685" s="3">
        <v>59.417400000000001</v>
      </c>
      <c r="J4685" s="3">
        <v>1336.2594000000001</v>
      </c>
      <c r="K4685" s="3">
        <v>2055.7836923076925</v>
      </c>
      <c r="L4685" s="4">
        <v>0.35</v>
      </c>
    </row>
    <row r="4686" spans="1:12" x14ac:dyDescent="0.35">
      <c r="A4686" s="1">
        <v>1009301000</v>
      </c>
      <c r="B4686" t="s">
        <v>7823</v>
      </c>
      <c r="C4686" t="s">
        <v>13</v>
      </c>
      <c r="D4686" t="s">
        <v>14</v>
      </c>
      <c r="E4686">
        <v>1</v>
      </c>
      <c r="F4686" s="2">
        <v>1326</v>
      </c>
      <c r="G4686" s="3">
        <v>3245.8272000000002</v>
      </c>
      <c r="H4686" s="3">
        <v>13.26</v>
      </c>
      <c r="I4686" s="3">
        <v>62.322000000000003</v>
      </c>
      <c r="J4686" s="3">
        <v>1401.5819999999999</v>
      </c>
      <c r="K4686" s="3">
        <v>2156.2799999999997</v>
      </c>
      <c r="L4686" s="4">
        <v>0.35</v>
      </c>
    </row>
    <row r="4687" spans="1:12" x14ac:dyDescent="0.35">
      <c r="A4687" s="1">
        <v>1009640030</v>
      </c>
      <c r="B4687" t="s">
        <v>7824</v>
      </c>
      <c r="C4687" t="s">
        <v>13</v>
      </c>
      <c r="D4687" t="s">
        <v>14</v>
      </c>
      <c r="E4687">
        <v>1</v>
      </c>
      <c r="F4687" s="2">
        <v>12921</v>
      </c>
      <c r="G4687" s="3">
        <v>26642</v>
      </c>
      <c r="H4687" s="3">
        <v>129.21</v>
      </c>
      <c r="I4687" s="3">
        <v>607.28700000000003</v>
      </c>
      <c r="J4687" s="3">
        <v>13657.496999999999</v>
      </c>
      <c r="K4687" s="3">
        <v>21011.533846153845</v>
      </c>
      <c r="L4687" s="4">
        <v>0.35</v>
      </c>
    </row>
    <row r="4688" spans="1:12" x14ac:dyDescent="0.35">
      <c r="A4688" s="1">
        <v>1009647803</v>
      </c>
      <c r="B4688" t="s">
        <v>7825</v>
      </c>
      <c r="C4688" t="s">
        <v>13</v>
      </c>
      <c r="D4688" t="s">
        <v>14</v>
      </c>
      <c r="E4688">
        <v>1</v>
      </c>
      <c r="F4688" s="2">
        <v>10056.6</v>
      </c>
      <c r="G4688" s="3">
        <v>20736</v>
      </c>
      <c r="H4688" s="3">
        <v>100.566</v>
      </c>
      <c r="I4688" s="3">
        <v>472.66020000000003</v>
      </c>
      <c r="J4688" s="3">
        <v>10629.826200000001</v>
      </c>
      <c r="K4688" s="3">
        <v>16353.578769230771</v>
      </c>
      <c r="L4688" s="4">
        <v>0.35</v>
      </c>
    </row>
    <row r="4689" spans="1:12" x14ac:dyDescent="0.35">
      <c r="A4689" s="1">
        <v>1009649902</v>
      </c>
      <c r="B4689" t="s">
        <v>7826</v>
      </c>
      <c r="C4689" t="s">
        <v>13</v>
      </c>
      <c r="D4689" t="s">
        <v>14</v>
      </c>
      <c r="E4689">
        <v>1</v>
      </c>
      <c r="F4689" s="2">
        <v>1675.8</v>
      </c>
      <c r="G4689" s="3">
        <v>3456</v>
      </c>
      <c r="H4689" s="3">
        <v>16.757999999999999</v>
      </c>
      <c r="I4689" s="3">
        <v>78.762599999999992</v>
      </c>
      <c r="J4689" s="3">
        <v>1771.3206</v>
      </c>
      <c r="K4689" s="3">
        <v>2725.1086153846154</v>
      </c>
      <c r="L4689" s="4">
        <v>0.35</v>
      </c>
    </row>
    <row r="4690" spans="1:12" x14ac:dyDescent="0.35">
      <c r="A4690" s="1">
        <v>1009649903</v>
      </c>
      <c r="B4690" t="s">
        <v>7827</v>
      </c>
      <c r="C4690" t="s">
        <v>13</v>
      </c>
      <c r="D4690" t="s">
        <v>14</v>
      </c>
      <c r="E4690">
        <v>1</v>
      </c>
      <c r="F4690" s="2">
        <v>2380.1999999999998</v>
      </c>
      <c r="G4690" s="3">
        <v>4908</v>
      </c>
      <c r="H4690" s="3">
        <v>23.802</v>
      </c>
      <c r="I4690" s="3">
        <v>111.86939999999998</v>
      </c>
      <c r="J4690" s="3">
        <v>2515.8714</v>
      </c>
      <c r="K4690" s="3">
        <v>3870.5713846153844</v>
      </c>
      <c r="L4690" s="4">
        <v>0.35</v>
      </c>
    </row>
    <row r="4691" spans="1:12" x14ac:dyDescent="0.35">
      <c r="A4691" s="1">
        <v>1190110110</v>
      </c>
      <c r="B4691" t="s">
        <v>7828</v>
      </c>
      <c r="C4691" t="s">
        <v>13</v>
      </c>
      <c r="D4691" t="s">
        <v>14</v>
      </c>
      <c r="E4691">
        <v>1</v>
      </c>
      <c r="F4691" s="2">
        <v>667.2</v>
      </c>
      <c r="G4691" s="3">
        <v>1376</v>
      </c>
      <c r="H4691" s="3">
        <v>6.6720000000000006</v>
      </c>
      <c r="I4691" s="3">
        <v>31.358400000000003</v>
      </c>
      <c r="J4691" s="3">
        <v>705.23040000000003</v>
      </c>
      <c r="K4691" s="3">
        <v>1084.9698461538462</v>
      </c>
      <c r="L4691" s="4">
        <v>0.35000000000000003</v>
      </c>
    </row>
    <row r="4692" spans="1:12" x14ac:dyDescent="0.35">
      <c r="A4692" s="1">
        <v>1190110160</v>
      </c>
      <c r="B4692" t="s">
        <v>7829</v>
      </c>
      <c r="C4692" t="s">
        <v>13</v>
      </c>
      <c r="D4692" t="s">
        <v>14</v>
      </c>
      <c r="E4692">
        <v>1</v>
      </c>
      <c r="F4692" s="2">
        <v>2245.1999999999998</v>
      </c>
      <c r="G4692" s="3">
        <v>4630</v>
      </c>
      <c r="H4692" s="3">
        <v>22.451999999999998</v>
      </c>
      <c r="I4692" s="3">
        <v>105.52439999999999</v>
      </c>
      <c r="J4692" s="3">
        <v>2373.1763999999998</v>
      </c>
      <c r="K4692" s="3">
        <v>3651.0406153846152</v>
      </c>
      <c r="L4692" s="4">
        <v>0.35000000000000003</v>
      </c>
    </row>
    <row r="4693" spans="1:12" x14ac:dyDescent="0.35">
      <c r="A4693" s="1">
        <v>157528</v>
      </c>
      <c r="B4693" t="s">
        <v>7830</v>
      </c>
      <c r="C4693" t="s">
        <v>363</v>
      </c>
      <c r="D4693" t="s">
        <v>364</v>
      </c>
      <c r="E4693">
        <v>1</v>
      </c>
      <c r="F4693" s="2">
        <v>121</v>
      </c>
      <c r="G4693" s="3">
        <v>296.18</v>
      </c>
      <c r="H4693" s="3">
        <v>1.21</v>
      </c>
      <c r="I4693" s="3">
        <v>5.6870000000000003</v>
      </c>
      <c r="J4693" s="3">
        <v>127.89699999999999</v>
      </c>
      <c r="K4693" s="3">
        <v>196.76461538461535</v>
      </c>
      <c r="L4693" s="4">
        <v>0.34999999999999992</v>
      </c>
    </row>
    <row r="4694" spans="1:12" x14ac:dyDescent="0.35">
      <c r="A4694" s="1" t="s">
        <v>7831</v>
      </c>
      <c r="B4694" t="s">
        <v>7832</v>
      </c>
      <c r="C4694" t="s">
        <v>1467</v>
      </c>
      <c r="D4694" t="s">
        <v>1468</v>
      </c>
      <c r="E4694">
        <v>1</v>
      </c>
      <c r="F4694" s="2">
        <v>21.01</v>
      </c>
      <c r="G4694" s="3">
        <v>44</v>
      </c>
      <c r="H4694" s="3">
        <v>0.21010000000000001</v>
      </c>
      <c r="I4694" s="3">
        <v>0.98747000000000007</v>
      </c>
      <c r="J4694" s="3">
        <v>22.207570000000004</v>
      </c>
      <c r="K4694" s="3">
        <v>34.165492307692311</v>
      </c>
      <c r="L4694" s="4">
        <v>0.34999999999999992</v>
      </c>
    </row>
    <row r="4695" spans="1:12" x14ac:dyDescent="0.35">
      <c r="A4695" s="1" t="s">
        <v>7833</v>
      </c>
      <c r="B4695" t="s">
        <v>7834</v>
      </c>
      <c r="C4695" t="s">
        <v>1467</v>
      </c>
      <c r="D4695" t="s">
        <v>1468</v>
      </c>
      <c r="E4695">
        <v>1</v>
      </c>
      <c r="F4695" s="2">
        <v>20.16</v>
      </c>
      <c r="G4695" s="3">
        <v>42</v>
      </c>
      <c r="H4695" s="3">
        <v>0.2016</v>
      </c>
      <c r="I4695" s="3">
        <v>0.94752000000000003</v>
      </c>
      <c r="J4695" s="3">
        <v>21.30912</v>
      </c>
      <c r="K4695" s="3">
        <v>32.783261538461538</v>
      </c>
      <c r="L4695" s="4">
        <v>0.35</v>
      </c>
    </row>
    <row r="4696" spans="1:12" x14ac:dyDescent="0.35">
      <c r="A4696" s="1" t="s">
        <v>7835</v>
      </c>
      <c r="B4696" t="s">
        <v>7836</v>
      </c>
      <c r="C4696" t="s">
        <v>34</v>
      </c>
      <c r="D4696" t="s">
        <v>35</v>
      </c>
      <c r="E4696">
        <v>1</v>
      </c>
      <c r="F4696" s="2">
        <v>331.84</v>
      </c>
      <c r="G4696" s="3">
        <v>812.2912</v>
      </c>
      <c r="H4696" s="3">
        <v>3.3184</v>
      </c>
      <c r="I4696" s="3">
        <v>15.59648</v>
      </c>
      <c r="J4696" s="3">
        <v>350.75487999999996</v>
      </c>
      <c r="K4696" s="3">
        <v>539.62289230769227</v>
      </c>
      <c r="L4696" s="4">
        <v>0.35000000000000003</v>
      </c>
    </row>
    <row r="4697" spans="1:12" x14ac:dyDescent="0.35">
      <c r="A4697" s="1" t="s">
        <v>7837</v>
      </c>
      <c r="B4697" t="s">
        <v>7838</v>
      </c>
      <c r="C4697" t="s">
        <v>34</v>
      </c>
      <c r="D4697" t="s">
        <v>35</v>
      </c>
      <c r="E4697">
        <v>1</v>
      </c>
      <c r="F4697" s="2">
        <v>245.39</v>
      </c>
      <c r="G4697" s="3">
        <v>600.67840000000001</v>
      </c>
      <c r="H4697" s="3">
        <v>2.4539</v>
      </c>
      <c r="I4697" s="3">
        <v>11.533329999999999</v>
      </c>
      <c r="J4697" s="3">
        <v>259.37723</v>
      </c>
      <c r="K4697" s="3">
        <v>399.04189230769231</v>
      </c>
      <c r="L4697" s="4">
        <v>0.35000000000000003</v>
      </c>
    </row>
    <row r="4698" spans="1:12" x14ac:dyDescent="0.35">
      <c r="A4698" s="1" t="s">
        <v>7839</v>
      </c>
      <c r="B4698" t="s">
        <v>7840</v>
      </c>
      <c r="C4698" t="s">
        <v>363</v>
      </c>
      <c r="D4698" t="s">
        <v>364</v>
      </c>
      <c r="E4698">
        <v>1</v>
      </c>
      <c r="F4698" s="2">
        <v>198.29</v>
      </c>
      <c r="G4698" s="3">
        <v>485.38560000000001</v>
      </c>
      <c r="H4698" s="3">
        <v>1.9828999999999999</v>
      </c>
      <c r="I4698" s="3">
        <v>9.3196300000000001</v>
      </c>
      <c r="J4698" s="3">
        <v>209.59252999999998</v>
      </c>
      <c r="K4698" s="3">
        <v>322.45004615384613</v>
      </c>
      <c r="L4698" s="4">
        <v>0.35000000000000003</v>
      </c>
    </row>
    <row r="4699" spans="1:12" x14ac:dyDescent="0.35">
      <c r="A4699" s="1">
        <v>202022</v>
      </c>
      <c r="B4699" t="s">
        <v>7841</v>
      </c>
      <c r="C4699" t="s">
        <v>363</v>
      </c>
      <c r="D4699" t="s">
        <v>364</v>
      </c>
      <c r="E4699">
        <v>1</v>
      </c>
      <c r="F4699" s="2">
        <v>3.31</v>
      </c>
      <c r="G4699" s="3">
        <v>12.36</v>
      </c>
      <c r="H4699" s="3">
        <v>3.3100000000000004E-2</v>
      </c>
      <c r="I4699" s="3">
        <v>0.15557000000000001</v>
      </c>
      <c r="J4699" s="3">
        <v>3.4986700000000002</v>
      </c>
      <c r="K4699" s="3">
        <v>5.3825692307692306</v>
      </c>
      <c r="L4699" s="4">
        <v>0.34999999999999992</v>
      </c>
    </row>
    <row r="4700" spans="1:12" x14ac:dyDescent="0.35">
      <c r="A4700" s="1" t="s">
        <v>7842</v>
      </c>
      <c r="B4700" t="s">
        <v>7843</v>
      </c>
      <c r="C4700" t="s">
        <v>363</v>
      </c>
      <c r="D4700" t="s">
        <v>364</v>
      </c>
      <c r="E4700">
        <v>1</v>
      </c>
      <c r="F4700" s="2">
        <v>6.34</v>
      </c>
      <c r="G4700" s="3">
        <v>15.523199999999999</v>
      </c>
      <c r="H4700" s="3">
        <v>6.3399999999999998E-2</v>
      </c>
      <c r="I4700" s="3">
        <v>0.29797999999999997</v>
      </c>
      <c r="J4700" s="3">
        <v>6.7013799999999994</v>
      </c>
      <c r="K4700" s="3">
        <v>10.309815384615383</v>
      </c>
      <c r="L4700" s="4">
        <v>0.35</v>
      </c>
    </row>
    <row r="4701" spans="1:12" hidden="1" x14ac:dyDescent="0.35">
      <c r="A4701" s="1" t="s">
        <v>7844</v>
      </c>
      <c r="B4701" t="s">
        <v>7845</v>
      </c>
      <c r="C4701" t="s">
        <v>46</v>
      </c>
      <c r="D4701" t="s">
        <v>47</v>
      </c>
      <c r="E4701">
        <v>1</v>
      </c>
      <c r="F4701" s="2">
        <v>0.76580000000000004</v>
      </c>
      <c r="G4701" s="3">
        <v>2</v>
      </c>
      <c r="H4701" s="3">
        <v>7.6580000000000007E-3</v>
      </c>
      <c r="I4701" s="3">
        <v>3.59926E-2</v>
      </c>
      <c r="J4701" s="3">
        <v>0.80945060000000013</v>
      </c>
      <c r="K4701" s="3">
        <v>1.2453086153846156</v>
      </c>
      <c r="L4701" s="4">
        <v>0.35</v>
      </c>
    </row>
    <row r="4702" spans="1:12" x14ac:dyDescent="0.35">
      <c r="A4702" s="1" t="s">
        <v>7846</v>
      </c>
      <c r="B4702" t="s">
        <v>7847</v>
      </c>
      <c r="C4702" t="s">
        <v>363</v>
      </c>
      <c r="D4702" t="s">
        <v>364</v>
      </c>
      <c r="E4702">
        <v>1</v>
      </c>
      <c r="F4702" s="2">
        <v>426.83</v>
      </c>
      <c r="G4702" s="3">
        <v>1044.8144</v>
      </c>
      <c r="H4702" s="3">
        <v>4.2683</v>
      </c>
      <c r="I4702" s="3">
        <v>20.06101</v>
      </c>
      <c r="J4702" s="3">
        <v>451.15931</v>
      </c>
      <c r="K4702" s="3">
        <v>694.0912461538461</v>
      </c>
      <c r="L4702" s="4">
        <v>0.34999999999999992</v>
      </c>
    </row>
    <row r="4703" spans="1:12" x14ac:dyDescent="0.35">
      <c r="A4703" s="1" t="s">
        <v>7848</v>
      </c>
      <c r="B4703" t="s">
        <v>7849</v>
      </c>
      <c r="C4703" t="s">
        <v>1467</v>
      </c>
      <c r="D4703" t="s">
        <v>1468</v>
      </c>
      <c r="E4703">
        <v>1</v>
      </c>
      <c r="F4703" s="2">
        <v>1.43</v>
      </c>
      <c r="G4703" s="3">
        <v>5.6559999999999997</v>
      </c>
      <c r="H4703" s="3">
        <v>1.43E-2</v>
      </c>
      <c r="I4703" s="3">
        <v>6.7209999999999992E-2</v>
      </c>
      <c r="J4703" s="3">
        <v>1.5115099999999999</v>
      </c>
      <c r="K4703" s="3">
        <v>2.3253999999999997</v>
      </c>
      <c r="L4703" s="4">
        <v>0.35</v>
      </c>
    </row>
    <row r="4704" spans="1:12" x14ac:dyDescent="0.35">
      <c r="A4704" s="1" t="s">
        <v>7850</v>
      </c>
      <c r="B4704" t="s">
        <v>7851</v>
      </c>
      <c r="C4704" t="s">
        <v>363</v>
      </c>
      <c r="D4704" t="s">
        <v>364</v>
      </c>
      <c r="E4704">
        <v>1</v>
      </c>
      <c r="F4704" s="2">
        <v>273.38</v>
      </c>
      <c r="G4704" s="3">
        <v>669.18880000000001</v>
      </c>
      <c r="H4704" s="3">
        <v>2.7338</v>
      </c>
      <c r="I4704" s="3">
        <v>12.84886</v>
      </c>
      <c r="J4704" s="3">
        <v>288.96265999999997</v>
      </c>
      <c r="K4704" s="3">
        <v>444.55793846153841</v>
      </c>
      <c r="L4704" s="4">
        <v>0.35</v>
      </c>
    </row>
    <row r="4705" spans="1:12" x14ac:dyDescent="0.35">
      <c r="A4705" s="1" t="s">
        <v>7852</v>
      </c>
      <c r="B4705" t="s">
        <v>7853</v>
      </c>
      <c r="C4705" t="s">
        <v>363</v>
      </c>
      <c r="D4705" t="s">
        <v>364</v>
      </c>
      <c r="E4705">
        <v>1</v>
      </c>
      <c r="F4705" s="2">
        <v>230.73</v>
      </c>
      <c r="G4705" s="3">
        <v>564.79359999999997</v>
      </c>
      <c r="H4705" s="3">
        <v>2.3073000000000001</v>
      </c>
      <c r="I4705" s="3">
        <v>10.84431</v>
      </c>
      <c r="J4705" s="3">
        <v>243.88160999999999</v>
      </c>
      <c r="K4705" s="3">
        <v>375.20247692307692</v>
      </c>
      <c r="L4705" s="4">
        <v>0.35</v>
      </c>
    </row>
    <row r="4706" spans="1:12" x14ac:dyDescent="0.35">
      <c r="A4706" s="1" t="s">
        <v>7854</v>
      </c>
      <c r="B4706" t="s">
        <v>7855</v>
      </c>
      <c r="C4706" t="s">
        <v>363</v>
      </c>
      <c r="D4706" t="s">
        <v>364</v>
      </c>
      <c r="E4706">
        <v>1</v>
      </c>
      <c r="F4706" s="2">
        <v>273.38</v>
      </c>
      <c r="G4706" s="3">
        <v>669.18880000000001</v>
      </c>
      <c r="H4706" s="3">
        <v>2.7338</v>
      </c>
      <c r="I4706" s="3">
        <v>12.84886</v>
      </c>
      <c r="J4706" s="3">
        <v>288.96265999999997</v>
      </c>
      <c r="K4706" s="3">
        <v>444.55793846153841</v>
      </c>
      <c r="L4706" s="4">
        <v>0.35</v>
      </c>
    </row>
    <row r="4707" spans="1:12" x14ac:dyDescent="0.35">
      <c r="A4707" s="1">
        <v>3002</v>
      </c>
      <c r="B4707" t="s">
        <v>1525</v>
      </c>
      <c r="C4707" t="s">
        <v>363</v>
      </c>
      <c r="D4707" t="s">
        <v>364</v>
      </c>
      <c r="E4707">
        <v>1</v>
      </c>
      <c r="F4707" s="2">
        <v>410.06</v>
      </c>
      <c r="G4707" s="3">
        <v>1003.7551999999999</v>
      </c>
      <c r="H4707" s="3">
        <v>4.1006</v>
      </c>
      <c r="I4707" s="3">
        <v>19.272819999999999</v>
      </c>
      <c r="J4707" s="3">
        <v>433.43342000000001</v>
      </c>
      <c r="K4707" s="3">
        <v>666.82064615384616</v>
      </c>
      <c r="L4707" s="4">
        <v>0.35</v>
      </c>
    </row>
    <row r="4708" spans="1:12" x14ac:dyDescent="0.35">
      <c r="A4708" s="1">
        <v>3006100088</v>
      </c>
      <c r="B4708" t="s">
        <v>7856</v>
      </c>
      <c r="C4708" t="s">
        <v>13</v>
      </c>
      <c r="D4708" t="s">
        <v>14</v>
      </c>
      <c r="E4708">
        <v>1</v>
      </c>
      <c r="F4708" s="2">
        <v>138.6</v>
      </c>
      <c r="G4708" s="3">
        <v>286</v>
      </c>
      <c r="H4708" s="3">
        <v>1.3859999999999999</v>
      </c>
      <c r="I4708" s="3">
        <v>6.5141999999999998</v>
      </c>
      <c r="J4708" s="3">
        <v>146.50019999999998</v>
      </c>
      <c r="K4708" s="3">
        <v>225.38492307692303</v>
      </c>
      <c r="L4708" s="4">
        <v>0.35</v>
      </c>
    </row>
    <row r="4709" spans="1:12" hidden="1" x14ac:dyDescent="0.35">
      <c r="A4709" s="1" t="s">
        <v>7857</v>
      </c>
      <c r="B4709" t="s">
        <v>7858</v>
      </c>
      <c r="C4709" t="s">
        <v>46</v>
      </c>
      <c r="D4709" t="s">
        <v>47</v>
      </c>
      <c r="E4709">
        <v>1</v>
      </c>
      <c r="F4709" s="2">
        <v>0.02</v>
      </c>
      <c r="G4709" s="3">
        <v>0.2</v>
      </c>
      <c r="H4709" s="3">
        <v>2.0000000000000001E-4</v>
      </c>
      <c r="I4709" s="3">
        <v>9.3999999999999997E-4</v>
      </c>
      <c r="J4709" s="3">
        <v>2.1139999999999999E-2</v>
      </c>
      <c r="K4709" s="3">
        <v>3.2523076923076918E-2</v>
      </c>
      <c r="L4709" s="4">
        <v>0.34999999999999992</v>
      </c>
    </row>
    <row r="4710" spans="1:12" x14ac:dyDescent="0.35">
      <c r="A4710" s="1">
        <v>304627</v>
      </c>
      <c r="B4710" t="s">
        <v>7859</v>
      </c>
      <c r="C4710" t="s">
        <v>363</v>
      </c>
      <c r="D4710" t="s">
        <v>364</v>
      </c>
      <c r="E4710">
        <v>1</v>
      </c>
      <c r="F4710" s="2">
        <v>225</v>
      </c>
      <c r="G4710" s="3">
        <v>550.76</v>
      </c>
      <c r="H4710" s="3">
        <v>2.25</v>
      </c>
      <c r="I4710" s="3">
        <v>10.574999999999999</v>
      </c>
      <c r="J4710" s="3">
        <v>237.82499999999999</v>
      </c>
      <c r="K4710" s="3">
        <v>365.88461538461536</v>
      </c>
      <c r="L4710" s="4">
        <v>0.35</v>
      </c>
    </row>
    <row r="4711" spans="1:12" x14ac:dyDescent="0.35">
      <c r="A4711" s="1">
        <v>2809016004</v>
      </c>
      <c r="B4711" t="s">
        <v>7860</v>
      </c>
      <c r="C4711" t="s">
        <v>13</v>
      </c>
      <c r="D4711" t="s">
        <v>14</v>
      </c>
      <c r="E4711">
        <v>1</v>
      </c>
      <c r="F4711" s="2">
        <v>5380.2</v>
      </c>
      <c r="G4711" s="3">
        <v>11094</v>
      </c>
      <c r="H4711" s="3">
        <v>53.802</v>
      </c>
      <c r="I4711" s="3">
        <v>252.86939999999998</v>
      </c>
      <c r="J4711" s="3">
        <v>5686.8713999999991</v>
      </c>
      <c r="K4711" s="3">
        <v>8749.0329230769221</v>
      </c>
      <c r="L4711" s="4">
        <v>0.35000000000000003</v>
      </c>
    </row>
    <row r="4712" spans="1:12" x14ac:dyDescent="0.35">
      <c r="A4712" s="1">
        <v>2809016029</v>
      </c>
      <c r="B4712" t="s">
        <v>7861</v>
      </c>
      <c r="C4712" t="s">
        <v>13</v>
      </c>
      <c r="D4712" t="s">
        <v>14</v>
      </c>
      <c r="E4712">
        <v>1</v>
      </c>
      <c r="F4712" s="2">
        <v>2011.2</v>
      </c>
      <c r="G4712" s="3">
        <v>4147</v>
      </c>
      <c r="H4712" s="3">
        <v>20.112000000000002</v>
      </c>
      <c r="I4712" s="3">
        <v>94.526399999999995</v>
      </c>
      <c r="J4712" s="3">
        <v>2125.8384000000001</v>
      </c>
      <c r="K4712" s="3">
        <v>3270.5206153846152</v>
      </c>
      <c r="L4712" s="4">
        <v>0.34999999999999992</v>
      </c>
    </row>
    <row r="4713" spans="1:12" x14ac:dyDescent="0.35">
      <c r="A4713" s="1">
        <v>2836269</v>
      </c>
      <c r="B4713" t="s">
        <v>7862</v>
      </c>
      <c r="C4713" t="s">
        <v>34</v>
      </c>
      <c r="D4713" t="s">
        <v>35</v>
      </c>
      <c r="E4713">
        <v>1</v>
      </c>
      <c r="F4713" s="2">
        <v>42</v>
      </c>
      <c r="G4713" s="3">
        <v>104.54</v>
      </c>
      <c r="H4713" s="3">
        <v>0.42</v>
      </c>
      <c r="I4713" s="3">
        <v>1.974</v>
      </c>
      <c r="J4713" s="3">
        <v>44.393999999999998</v>
      </c>
      <c r="K4713" s="3">
        <v>68.298461538461538</v>
      </c>
      <c r="L4713" s="4">
        <v>0.35000000000000003</v>
      </c>
    </row>
    <row r="4714" spans="1:12" x14ac:dyDescent="0.35">
      <c r="A4714" s="1">
        <v>2891152</v>
      </c>
      <c r="B4714" t="s">
        <v>7863</v>
      </c>
      <c r="C4714" t="s">
        <v>34</v>
      </c>
      <c r="D4714" t="s">
        <v>35</v>
      </c>
      <c r="E4714">
        <v>1</v>
      </c>
      <c r="F4714" s="2">
        <v>83.16</v>
      </c>
      <c r="G4714" s="3">
        <v>186.28</v>
      </c>
      <c r="H4714" s="3">
        <v>0.83160000000000001</v>
      </c>
      <c r="I4714" s="3">
        <v>3.9085199999999998</v>
      </c>
      <c r="J4714" s="3">
        <v>87.900119999999987</v>
      </c>
      <c r="K4714" s="3">
        <v>135.23095384615382</v>
      </c>
      <c r="L4714" s="4">
        <v>0.35</v>
      </c>
    </row>
    <row r="4715" spans="1:12" x14ac:dyDescent="0.35">
      <c r="A4715" s="1" t="s">
        <v>7864</v>
      </c>
      <c r="B4715" t="s">
        <v>7865</v>
      </c>
      <c r="C4715" t="s">
        <v>34</v>
      </c>
      <c r="D4715" t="s">
        <v>35</v>
      </c>
      <c r="E4715">
        <v>1</v>
      </c>
      <c r="F4715" s="2">
        <v>148.4</v>
      </c>
      <c r="G4715" s="3">
        <v>363.26</v>
      </c>
      <c r="H4715" s="3">
        <v>1.484</v>
      </c>
      <c r="I4715" s="3">
        <v>6.9748000000000001</v>
      </c>
      <c r="J4715" s="3">
        <v>156.8588</v>
      </c>
      <c r="K4715" s="3">
        <v>241.32123076923077</v>
      </c>
      <c r="L4715" s="4">
        <v>0.35</v>
      </c>
    </row>
    <row r="4716" spans="1:12" x14ac:dyDescent="0.35">
      <c r="A4716" s="1">
        <v>293589574</v>
      </c>
      <c r="B4716" t="s">
        <v>7866</v>
      </c>
      <c r="C4716" t="s">
        <v>13</v>
      </c>
      <c r="D4716" t="s">
        <v>14</v>
      </c>
      <c r="E4716">
        <v>1</v>
      </c>
      <c r="F4716" s="2">
        <v>108.5</v>
      </c>
      <c r="G4716" s="3">
        <v>224</v>
      </c>
      <c r="H4716" s="3">
        <v>1.085</v>
      </c>
      <c r="I4716" s="3">
        <v>5.0994999999999999</v>
      </c>
      <c r="J4716" s="3">
        <v>114.6845</v>
      </c>
      <c r="K4716" s="3">
        <v>176.43769230769229</v>
      </c>
      <c r="L4716" s="4">
        <v>0.34999999999999992</v>
      </c>
    </row>
    <row r="4717" spans="1:12" x14ac:dyDescent="0.35">
      <c r="A4717" s="1">
        <v>293654727</v>
      </c>
      <c r="B4717" t="s">
        <v>1495</v>
      </c>
      <c r="C4717" t="s">
        <v>13</v>
      </c>
      <c r="D4717" t="s">
        <v>14</v>
      </c>
      <c r="E4717">
        <v>1</v>
      </c>
      <c r="F4717" s="2">
        <v>338.8</v>
      </c>
      <c r="G4717" s="3">
        <v>829.32640000000004</v>
      </c>
      <c r="H4717" s="3">
        <v>3.3880000000000003</v>
      </c>
      <c r="I4717" s="3">
        <v>15.9236</v>
      </c>
      <c r="J4717" s="3">
        <v>358.11160000000001</v>
      </c>
      <c r="K4717" s="3">
        <v>550.94092307692313</v>
      </c>
      <c r="L4717" s="4">
        <v>0.35000000000000003</v>
      </c>
    </row>
    <row r="4718" spans="1:12" x14ac:dyDescent="0.35">
      <c r="A4718" s="1">
        <v>293673644</v>
      </c>
      <c r="B4718" t="s">
        <v>7867</v>
      </c>
      <c r="C4718" t="s">
        <v>13</v>
      </c>
      <c r="D4718" t="s">
        <v>14</v>
      </c>
      <c r="E4718">
        <v>1</v>
      </c>
      <c r="F4718" s="2">
        <v>794.5</v>
      </c>
      <c r="G4718" s="3">
        <v>1639</v>
      </c>
      <c r="H4718" s="3">
        <v>7.9450000000000003</v>
      </c>
      <c r="I4718" s="3">
        <v>37.341500000000003</v>
      </c>
      <c r="J4718" s="3">
        <v>839.78650000000005</v>
      </c>
      <c r="K4718" s="3">
        <v>1291.9792307692308</v>
      </c>
      <c r="L4718" s="4">
        <v>0.35</v>
      </c>
    </row>
    <row r="4719" spans="1:12" x14ac:dyDescent="0.35">
      <c r="A4719" s="1">
        <v>293673665</v>
      </c>
      <c r="B4719" t="s">
        <v>7868</v>
      </c>
      <c r="C4719" t="s">
        <v>13</v>
      </c>
      <c r="D4719" t="s">
        <v>14</v>
      </c>
      <c r="E4719">
        <v>1</v>
      </c>
      <c r="F4719" s="2">
        <v>723.1</v>
      </c>
      <c r="G4719" s="3">
        <v>1491</v>
      </c>
      <c r="H4719" s="3">
        <v>7.2310000000000008</v>
      </c>
      <c r="I4719" s="3">
        <v>33.985700000000001</v>
      </c>
      <c r="J4719" s="3">
        <v>764.31669999999997</v>
      </c>
      <c r="K4719" s="3">
        <v>1175.871846153846</v>
      </c>
      <c r="L4719" s="4">
        <v>0.35</v>
      </c>
    </row>
    <row r="4720" spans="1:12" x14ac:dyDescent="0.35">
      <c r="A4720" s="1">
        <v>293678628</v>
      </c>
      <c r="B4720" t="s">
        <v>7868</v>
      </c>
      <c r="C4720" t="s">
        <v>13</v>
      </c>
      <c r="D4720" t="s">
        <v>14</v>
      </c>
      <c r="E4720">
        <v>1</v>
      </c>
      <c r="F4720" s="2">
        <v>714</v>
      </c>
      <c r="G4720" s="3">
        <v>1473</v>
      </c>
      <c r="H4720" s="3">
        <v>7.1400000000000006</v>
      </c>
      <c r="I4720" s="3">
        <v>33.558</v>
      </c>
      <c r="J4720" s="3">
        <v>754.69799999999998</v>
      </c>
      <c r="K4720" s="3">
        <v>1161.073846153846</v>
      </c>
      <c r="L4720" s="4">
        <v>0.35</v>
      </c>
    </row>
    <row r="4721" spans="1:12" x14ac:dyDescent="0.35">
      <c r="A4721" s="1">
        <v>293678660</v>
      </c>
      <c r="B4721" t="s">
        <v>7869</v>
      </c>
      <c r="C4721" t="s">
        <v>13</v>
      </c>
      <c r="D4721" t="s">
        <v>14</v>
      </c>
      <c r="E4721">
        <v>1</v>
      </c>
      <c r="F4721" s="2">
        <v>664.3</v>
      </c>
      <c r="G4721" s="3">
        <v>1370</v>
      </c>
      <c r="H4721" s="3">
        <v>6.6429999999999998</v>
      </c>
      <c r="I4721" s="3">
        <v>31.222099999999998</v>
      </c>
      <c r="J4721" s="3">
        <v>702.16509999999994</v>
      </c>
      <c r="K4721" s="3">
        <v>1080.2539999999999</v>
      </c>
      <c r="L4721" s="4">
        <v>0.35</v>
      </c>
    </row>
    <row r="4722" spans="1:12" x14ac:dyDescent="0.35">
      <c r="A4722" s="1">
        <v>293678678</v>
      </c>
      <c r="B4722" t="s">
        <v>7870</v>
      </c>
      <c r="C4722" t="s">
        <v>13</v>
      </c>
      <c r="D4722" t="s">
        <v>14</v>
      </c>
      <c r="E4722">
        <v>1</v>
      </c>
      <c r="F4722" s="2">
        <v>804.3</v>
      </c>
      <c r="G4722" s="3">
        <v>1659</v>
      </c>
      <c r="H4722" s="3">
        <v>8.0429999999999993</v>
      </c>
      <c r="I4722" s="3">
        <v>37.802099999999996</v>
      </c>
      <c r="J4722" s="3">
        <v>850.14509999999996</v>
      </c>
      <c r="K4722" s="3">
        <v>1307.9155384615383</v>
      </c>
      <c r="L4722" s="4">
        <v>0.34999999999999992</v>
      </c>
    </row>
    <row r="4723" spans="1:12" x14ac:dyDescent="0.35">
      <c r="A4723" s="1">
        <v>2966171</v>
      </c>
      <c r="B4723" t="s">
        <v>7871</v>
      </c>
      <c r="C4723" t="s">
        <v>34</v>
      </c>
      <c r="D4723" t="s">
        <v>35</v>
      </c>
      <c r="E4723">
        <v>1</v>
      </c>
      <c r="F4723" s="2">
        <v>16.63</v>
      </c>
      <c r="G4723" s="3">
        <v>46.57</v>
      </c>
      <c r="H4723" s="3">
        <v>0.1663</v>
      </c>
      <c r="I4723" s="3">
        <v>0.78160999999999992</v>
      </c>
      <c r="J4723" s="3">
        <v>17.577909999999999</v>
      </c>
      <c r="K4723" s="3">
        <v>27.042938461538458</v>
      </c>
      <c r="L4723" s="4">
        <v>0.35</v>
      </c>
    </row>
    <row r="4724" spans="1:12" x14ac:dyDescent="0.35">
      <c r="A4724" s="1" t="s">
        <v>7872</v>
      </c>
      <c r="B4724" t="s">
        <v>7873</v>
      </c>
      <c r="C4724" t="s">
        <v>34</v>
      </c>
      <c r="D4724" t="s">
        <v>35</v>
      </c>
      <c r="E4724">
        <v>1</v>
      </c>
      <c r="F4724" s="2">
        <v>24.3</v>
      </c>
      <c r="G4724" s="3">
        <v>68.040000000000006</v>
      </c>
      <c r="H4724" s="3">
        <v>0.24300000000000002</v>
      </c>
      <c r="I4724" s="3">
        <v>1.1421000000000001</v>
      </c>
      <c r="J4724" s="3">
        <v>25.685099999999998</v>
      </c>
      <c r="K4724" s="3">
        <v>39.515538461538455</v>
      </c>
      <c r="L4724" s="4">
        <v>0.34999999999999992</v>
      </c>
    </row>
    <row r="4725" spans="1:12" x14ac:dyDescent="0.35">
      <c r="A4725" s="1" t="s">
        <v>7874</v>
      </c>
      <c r="B4725" t="s">
        <v>7875</v>
      </c>
      <c r="C4725" t="s">
        <v>1441</v>
      </c>
      <c r="D4725" t="s">
        <v>1442</v>
      </c>
      <c r="E4725">
        <v>1</v>
      </c>
      <c r="F4725" s="2">
        <v>90</v>
      </c>
      <c r="G4725" s="3">
        <v>220.304</v>
      </c>
      <c r="H4725" s="3">
        <v>0.9</v>
      </c>
      <c r="I4725" s="3">
        <v>4.2300000000000004</v>
      </c>
      <c r="J4725" s="3">
        <v>95.13000000000001</v>
      </c>
      <c r="K4725" s="3">
        <v>146.35384615384618</v>
      </c>
      <c r="L4725" s="4">
        <v>0.35000000000000003</v>
      </c>
    </row>
    <row r="4726" spans="1:12" x14ac:dyDescent="0.35">
      <c r="A4726" s="1" t="s">
        <v>7876</v>
      </c>
      <c r="B4726" t="s">
        <v>1564</v>
      </c>
      <c r="C4726" t="s">
        <v>13</v>
      </c>
      <c r="D4726" t="s">
        <v>14</v>
      </c>
      <c r="E4726">
        <v>1</v>
      </c>
      <c r="F4726" s="2">
        <v>3.54</v>
      </c>
      <c r="G4726" s="3">
        <v>8</v>
      </c>
      <c r="H4726" s="3">
        <v>3.5400000000000001E-2</v>
      </c>
      <c r="I4726" s="3">
        <v>0.16638</v>
      </c>
      <c r="J4726" s="3">
        <v>3.7417800000000003</v>
      </c>
      <c r="K4726" s="3">
        <v>5.7565846153846154</v>
      </c>
      <c r="L4726" s="4">
        <v>0.34999999999999992</v>
      </c>
    </row>
    <row r="4727" spans="1:12" x14ac:dyDescent="0.35">
      <c r="A4727" s="1">
        <v>3536</v>
      </c>
      <c r="B4727" t="s">
        <v>4170</v>
      </c>
      <c r="C4727" t="s">
        <v>13</v>
      </c>
      <c r="D4727" t="s">
        <v>14</v>
      </c>
      <c r="E4727">
        <v>1</v>
      </c>
      <c r="F4727" s="2">
        <v>3.42</v>
      </c>
      <c r="G4727" s="3">
        <v>8</v>
      </c>
      <c r="H4727" s="3">
        <v>3.4200000000000001E-2</v>
      </c>
      <c r="I4727" s="3">
        <v>0.16073999999999999</v>
      </c>
      <c r="J4727" s="3">
        <v>3.6149399999999998</v>
      </c>
      <c r="K4727" s="3">
        <v>5.5614461538461537</v>
      </c>
      <c r="L4727" s="4">
        <v>0.35000000000000003</v>
      </c>
    </row>
    <row r="4728" spans="1:12" hidden="1" x14ac:dyDescent="0.35">
      <c r="A4728" s="1" t="s">
        <v>7877</v>
      </c>
      <c r="B4728" t="s">
        <v>7878</v>
      </c>
      <c r="C4728" t="s">
        <v>46</v>
      </c>
      <c r="D4728" t="s">
        <v>47</v>
      </c>
      <c r="E4728">
        <v>1</v>
      </c>
      <c r="F4728" s="2">
        <v>0.15</v>
      </c>
      <c r="G4728" s="3">
        <v>1</v>
      </c>
      <c r="H4728" s="3">
        <v>1.5E-3</v>
      </c>
      <c r="I4728" s="3">
        <v>7.0499999999999998E-3</v>
      </c>
      <c r="J4728" s="3">
        <v>0.15855</v>
      </c>
      <c r="K4728" s="3">
        <v>0.24392307692307691</v>
      </c>
      <c r="L4728" s="4">
        <v>0.35</v>
      </c>
    </row>
    <row r="4729" spans="1:12" x14ac:dyDescent="0.35">
      <c r="A4729" s="1" t="s">
        <v>7879</v>
      </c>
      <c r="B4729" t="s">
        <v>7880</v>
      </c>
      <c r="C4729" t="s">
        <v>363</v>
      </c>
      <c r="D4729" t="s">
        <v>364</v>
      </c>
      <c r="E4729">
        <v>1</v>
      </c>
      <c r="F4729" s="2">
        <v>32989</v>
      </c>
      <c r="G4729" s="3">
        <v>68019</v>
      </c>
      <c r="H4729" s="3">
        <v>329.89</v>
      </c>
      <c r="I4729" s="3">
        <v>1550.4829999999999</v>
      </c>
      <c r="J4729" s="3">
        <v>34869.373</v>
      </c>
      <c r="K4729" s="3">
        <v>53645.189230769225</v>
      </c>
      <c r="L4729" s="4">
        <v>0.34999999999999992</v>
      </c>
    </row>
    <row r="4730" spans="1:12" x14ac:dyDescent="0.35">
      <c r="A4730" s="1" t="s">
        <v>7881</v>
      </c>
      <c r="B4730" t="s">
        <v>7882</v>
      </c>
      <c r="C4730" t="s">
        <v>363</v>
      </c>
      <c r="D4730" t="s">
        <v>364</v>
      </c>
      <c r="E4730">
        <v>1</v>
      </c>
      <c r="F4730" s="2">
        <v>4092</v>
      </c>
      <c r="G4730" s="3">
        <v>10016.540000000001</v>
      </c>
      <c r="H4730" s="3">
        <v>40.92</v>
      </c>
      <c r="I4730" s="3">
        <v>192.32400000000001</v>
      </c>
      <c r="J4730" s="3">
        <v>4325.2439999999997</v>
      </c>
      <c r="K4730" s="3">
        <v>6654.2215384615374</v>
      </c>
      <c r="L4730" s="4">
        <v>0.34999999999999992</v>
      </c>
    </row>
    <row r="4731" spans="1:12" x14ac:dyDescent="0.35">
      <c r="A4731" s="1" t="s">
        <v>7883</v>
      </c>
      <c r="B4731" t="s">
        <v>7884</v>
      </c>
      <c r="C4731" t="s">
        <v>363</v>
      </c>
      <c r="D4731" t="s">
        <v>364</v>
      </c>
      <c r="E4731">
        <v>1</v>
      </c>
      <c r="F4731" s="2">
        <v>5199</v>
      </c>
      <c r="G4731" s="3">
        <v>10720</v>
      </c>
      <c r="H4731" s="3">
        <v>51.99</v>
      </c>
      <c r="I4731" s="3">
        <v>244.35300000000001</v>
      </c>
      <c r="J4731" s="3">
        <v>5495.3429999999998</v>
      </c>
      <c r="K4731" s="3">
        <v>8454.3738461538451</v>
      </c>
      <c r="L4731" s="4">
        <v>0.34999999999999992</v>
      </c>
    </row>
    <row r="4732" spans="1:12" x14ac:dyDescent="0.35">
      <c r="A4732" s="1" t="s">
        <v>7885</v>
      </c>
      <c r="B4732" t="s">
        <v>7886</v>
      </c>
      <c r="C4732" t="s">
        <v>363</v>
      </c>
      <c r="D4732" t="s">
        <v>364</v>
      </c>
      <c r="E4732">
        <v>1</v>
      </c>
      <c r="F4732" s="2">
        <v>5579</v>
      </c>
      <c r="G4732" s="3">
        <v>11504</v>
      </c>
      <c r="H4732" s="3">
        <v>55.79</v>
      </c>
      <c r="I4732" s="3">
        <v>262.21300000000002</v>
      </c>
      <c r="J4732" s="3">
        <v>5897.0029999999997</v>
      </c>
      <c r="K4732" s="3">
        <v>9072.3123076923075</v>
      </c>
      <c r="L4732" s="4">
        <v>0.35000000000000003</v>
      </c>
    </row>
    <row r="4733" spans="1:12" x14ac:dyDescent="0.35">
      <c r="A4733" s="1" t="s">
        <v>7887</v>
      </c>
      <c r="B4733" t="s">
        <v>7888</v>
      </c>
      <c r="C4733" t="s">
        <v>363</v>
      </c>
      <c r="D4733" t="s">
        <v>364</v>
      </c>
      <c r="E4733">
        <v>1</v>
      </c>
      <c r="F4733" s="2">
        <v>6439</v>
      </c>
      <c r="G4733" s="3">
        <v>13277</v>
      </c>
      <c r="H4733" s="3">
        <v>64.39</v>
      </c>
      <c r="I4733" s="3">
        <v>302.63299999999998</v>
      </c>
      <c r="J4733" s="3">
        <v>6806.0230000000001</v>
      </c>
      <c r="K4733" s="3">
        <v>10470.804615384615</v>
      </c>
      <c r="L4733" s="4">
        <v>0.35</v>
      </c>
    </row>
    <row r="4734" spans="1:12" x14ac:dyDescent="0.35">
      <c r="A4734" s="1" t="s">
        <v>7889</v>
      </c>
      <c r="B4734" t="s">
        <v>7890</v>
      </c>
      <c r="C4734" t="s">
        <v>363</v>
      </c>
      <c r="D4734" t="s">
        <v>364</v>
      </c>
      <c r="E4734">
        <v>1</v>
      </c>
      <c r="F4734" s="2">
        <v>6709</v>
      </c>
      <c r="G4734" s="3">
        <v>13833</v>
      </c>
      <c r="H4734" s="3">
        <v>67.09</v>
      </c>
      <c r="I4734" s="3">
        <v>315.32299999999998</v>
      </c>
      <c r="J4734" s="3">
        <v>7091.4130000000005</v>
      </c>
      <c r="K4734" s="3">
        <v>10909.866153846155</v>
      </c>
      <c r="L4734" s="4">
        <v>0.35000000000000003</v>
      </c>
    </row>
    <row r="4735" spans="1:12" x14ac:dyDescent="0.35">
      <c r="A4735" s="1" t="s">
        <v>7891</v>
      </c>
      <c r="B4735" t="s">
        <v>7892</v>
      </c>
      <c r="C4735" t="s">
        <v>363</v>
      </c>
      <c r="D4735" t="s">
        <v>364</v>
      </c>
      <c r="E4735">
        <v>1</v>
      </c>
      <c r="F4735" s="2">
        <v>7359</v>
      </c>
      <c r="G4735" s="3">
        <v>15174</v>
      </c>
      <c r="H4735" s="3">
        <v>73.59</v>
      </c>
      <c r="I4735" s="3">
        <v>345.87299999999999</v>
      </c>
      <c r="J4735" s="3">
        <v>7778.4629999999997</v>
      </c>
      <c r="K4735" s="3">
        <v>11966.866153846153</v>
      </c>
      <c r="L4735" s="4">
        <v>0.35</v>
      </c>
    </row>
    <row r="4736" spans="1:12" x14ac:dyDescent="0.35">
      <c r="A4736" s="1" t="s">
        <v>7893</v>
      </c>
      <c r="B4736" t="s">
        <v>7894</v>
      </c>
      <c r="C4736" t="s">
        <v>363</v>
      </c>
      <c r="D4736" t="s">
        <v>364</v>
      </c>
      <c r="E4736">
        <v>1</v>
      </c>
      <c r="F4736" s="2">
        <v>6709</v>
      </c>
      <c r="G4736" s="3">
        <v>13833</v>
      </c>
      <c r="H4736" s="3">
        <v>67.09</v>
      </c>
      <c r="I4736" s="3">
        <v>315.32299999999998</v>
      </c>
      <c r="J4736" s="3">
        <v>7091.4130000000005</v>
      </c>
      <c r="K4736" s="3">
        <v>10909.866153846155</v>
      </c>
      <c r="L4736" s="4">
        <v>0.35000000000000003</v>
      </c>
    </row>
    <row r="4737" spans="1:12" x14ac:dyDescent="0.35">
      <c r="A4737" s="1" t="s">
        <v>7895</v>
      </c>
      <c r="B4737" t="s">
        <v>7896</v>
      </c>
      <c r="C4737" t="s">
        <v>363</v>
      </c>
      <c r="D4737" t="s">
        <v>364</v>
      </c>
      <c r="E4737">
        <v>1</v>
      </c>
      <c r="F4737" s="2">
        <v>6709</v>
      </c>
      <c r="G4737" s="3">
        <v>13833</v>
      </c>
      <c r="H4737" s="3">
        <v>67.09</v>
      </c>
      <c r="I4737" s="3">
        <v>315.32299999999998</v>
      </c>
      <c r="J4737" s="3">
        <v>7091.4130000000005</v>
      </c>
      <c r="K4737" s="3">
        <v>10909.866153846155</v>
      </c>
      <c r="L4737" s="4">
        <v>0.35000000000000003</v>
      </c>
    </row>
    <row r="4738" spans="1:12" x14ac:dyDescent="0.35">
      <c r="A4738" s="1" t="s">
        <v>7897</v>
      </c>
      <c r="B4738" t="s">
        <v>7898</v>
      </c>
      <c r="C4738" t="s">
        <v>363</v>
      </c>
      <c r="D4738" t="s">
        <v>364</v>
      </c>
      <c r="E4738">
        <v>1</v>
      </c>
      <c r="F4738" s="2">
        <v>6709</v>
      </c>
      <c r="G4738" s="3">
        <v>13833</v>
      </c>
      <c r="H4738" s="3">
        <v>67.09</v>
      </c>
      <c r="I4738" s="3">
        <v>315.32299999999998</v>
      </c>
      <c r="J4738" s="3">
        <v>7091.4130000000005</v>
      </c>
      <c r="K4738" s="3">
        <v>10909.866153846155</v>
      </c>
      <c r="L4738" s="4">
        <v>0.35000000000000003</v>
      </c>
    </row>
    <row r="4739" spans="1:12" x14ac:dyDescent="0.35">
      <c r="A4739" s="1" t="s">
        <v>7899</v>
      </c>
      <c r="B4739" t="s">
        <v>7900</v>
      </c>
      <c r="C4739" t="s">
        <v>363</v>
      </c>
      <c r="D4739" t="s">
        <v>364</v>
      </c>
      <c r="E4739">
        <v>1</v>
      </c>
      <c r="F4739" s="2">
        <v>9469</v>
      </c>
      <c r="G4739" s="3">
        <v>19524</v>
      </c>
      <c r="H4739" s="3">
        <v>94.69</v>
      </c>
      <c r="I4739" s="3">
        <v>445.04300000000001</v>
      </c>
      <c r="J4739" s="3">
        <v>10008.733</v>
      </c>
      <c r="K4739" s="3">
        <v>15398.050769230769</v>
      </c>
      <c r="L4739" s="4">
        <v>0.35</v>
      </c>
    </row>
    <row r="4740" spans="1:12" x14ac:dyDescent="0.35">
      <c r="A4740" s="1" t="s">
        <v>7901</v>
      </c>
      <c r="B4740" t="s">
        <v>7902</v>
      </c>
      <c r="C4740" t="s">
        <v>363</v>
      </c>
      <c r="D4740" t="s">
        <v>364</v>
      </c>
      <c r="E4740">
        <v>1</v>
      </c>
      <c r="F4740" s="2">
        <v>8819</v>
      </c>
      <c r="G4740" s="3">
        <v>18184</v>
      </c>
      <c r="H4740" s="3">
        <v>88.19</v>
      </c>
      <c r="I4740" s="3">
        <v>414.49299999999999</v>
      </c>
      <c r="J4740" s="3">
        <v>9321.6830000000009</v>
      </c>
      <c r="K4740" s="3">
        <v>14341.050769230769</v>
      </c>
      <c r="L4740" s="4">
        <v>0.34999999999999992</v>
      </c>
    </row>
    <row r="4741" spans="1:12" x14ac:dyDescent="0.35">
      <c r="A4741" s="1" t="s">
        <v>7903</v>
      </c>
      <c r="B4741" t="s">
        <v>7904</v>
      </c>
      <c r="C4741" t="s">
        <v>363</v>
      </c>
      <c r="D4741" t="s">
        <v>364</v>
      </c>
      <c r="E4741">
        <v>1</v>
      </c>
      <c r="F4741" s="2">
        <v>12929</v>
      </c>
      <c r="G4741" s="3">
        <v>26658</v>
      </c>
      <c r="H4741" s="3">
        <v>129.29</v>
      </c>
      <c r="I4741" s="3">
        <v>607.66300000000001</v>
      </c>
      <c r="J4741" s="3">
        <v>13665.953000000001</v>
      </c>
      <c r="K4741" s="3">
        <v>21024.543076923077</v>
      </c>
      <c r="L4741" s="4">
        <v>0.34999999999999992</v>
      </c>
    </row>
    <row r="4742" spans="1:12" x14ac:dyDescent="0.35">
      <c r="A4742" s="1" t="s">
        <v>7905</v>
      </c>
      <c r="B4742" t="s">
        <v>7906</v>
      </c>
      <c r="C4742" t="s">
        <v>363</v>
      </c>
      <c r="D4742" t="s">
        <v>364</v>
      </c>
      <c r="E4742">
        <v>1</v>
      </c>
      <c r="F4742" s="2">
        <v>17249</v>
      </c>
      <c r="G4742" s="3">
        <v>35565</v>
      </c>
      <c r="H4742" s="3">
        <v>172.49</v>
      </c>
      <c r="I4742" s="3">
        <v>810.70299999999997</v>
      </c>
      <c r="J4742" s="3">
        <v>18232.193000000003</v>
      </c>
      <c r="K4742" s="3">
        <v>28049.527692307696</v>
      </c>
      <c r="L4742" s="4">
        <v>0.35</v>
      </c>
    </row>
    <row r="4743" spans="1:12" x14ac:dyDescent="0.35">
      <c r="A4743" s="1" t="s">
        <v>7907</v>
      </c>
      <c r="B4743" t="s">
        <v>7908</v>
      </c>
      <c r="C4743" t="s">
        <v>363</v>
      </c>
      <c r="D4743" t="s">
        <v>364</v>
      </c>
      <c r="E4743">
        <v>1</v>
      </c>
      <c r="F4743" s="2">
        <v>7689</v>
      </c>
      <c r="G4743" s="3">
        <v>15854</v>
      </c>
      <c r="H4743" s="3">
        <v>76.89</v>
      </c>
      <c r="I4743" s="3">
        <v>361.38299999999998</v>
      </c>
      <c r="J4743" s="3">
        <v>8127.2730000000001</v>
      </c>
      <c r="K4743" s="3">
        <v>12503.496923076922</v>
      </c>
      <c r="L4743" s="4">
        <v>0.34999999999999992</v>
      </c>
    </row>
    <row r="4744" spans="1:12" x14ac:dyDescent="0.35">
      <c r="A4744" s="1" t="s">
        <v>7909</v>
      </c>
      <c r="B4744" t="s">
        <v>7910</v>
      </c>
      <c r="C4744" t="s">
        <v>363</v>
      </c>
      <c r="D4744" t="s">
        <v>364</v>
      </c>
      <c r="E4744">
        <v>1</v>
      </c>
      <c r="F4744" s="2">
        <v>12449</v>
      </c>
      <c r="G4744" s="3">
        <v>25669</v>
      </c>
      <c r="H4744" s="3">
        <v>124.49000000000001</v>
      </c>
      <c r="I4744" s="3">
        <v>585.10299999999995</v>
      </c>
      <c r="J4744" s="3">
        <v>13158.592999999999</v>
      </c>
      <c r="K4744" s="3">
        <v>20243.989230769228</v>
      </c>
      <c r="L4744" s="4">
        <v>0.35</v>
      </c>
    </row>
    <row r="4745" spans="1:12" x14ac:dyDescent="0.35">
      <c r="A4745" s="1" t="s">
        <v>7911</v>
      </c>
      <c r="B4745" t="s">
        <v>7912</v>
      </c>
      <c r="C4745" t="s">
        <v>363</v>
      </c>
      <c r="D4745" t="s">
        <v>364</v>
      </c>
      <c r="E4745">
        <v>1</v>
      </c>
      <c r="F4745" s="2">
        <v>14879</v>
      </c>
      <c r="G4745" s="3">
        <v>30679</v>
      </c>
      <c r="H4745" s="3">
        <v>148.79</v>
      </c>
      <c r="I4745" s="3">
        <v>699.31299999999999</v>
      </c>
      <c r="J4745" s="3">
        <v>15727.103000000001</v>
      </c>
      <c r="K4745" s="3">
        <v>24195.543076923077</v>
      </c>
      <c r="L4745" s="4">
        <v>0.35</v>
      </c>
    </row>
    <row r="4746" spans="1:12" x14ac:dyDescent="0.35">
      <c r="A4746" s="1" t="s">
        <v>7913</v>
      </c>
      <c r="B4746" t="s">
        <v>7914</v>
      </c>
      <c r="C4746" t="s">
        <v>363</v>
      </c>
      <c r="D4746" t="s">
        <v>364</v>
      </c>
      <c r="E4746">
        <v>1</v>
      </c>
      <c r="F4746" s="2">
        <v>3789</v>
      </c>
      <c r="G4746" s="3">
        <v>7813</v>
      </c>
      <c r="H4746" s="3">
        <v>37.89</v>
      </c>
      <c r="I4746" s="3">
        <v>178.083</v>
      </c>
      <c r="J4746" s="3">
        <v>4004.973</v>
      </c>
      <c r="K4746" s="3">
        <v>6161.4969230769229</v>
      </c>
      <c r="L4746" s="4">
        <v>0.35</v>
      </c>
    </row>
    <row r="4747" spans="1:12" x14ac:dyDescent="0.35">
      <c r="A4747" s="1" t="s">
        <v>7915</v>
      </c>
      <c r="B4747" t="s">
        <v>7916</v>
      </c>
      <c r="C4747" t="s">
        <v>363</v>
      </c>
      <c r="D4747" t="s">
        <v>364</v>
      </c>
      <c r="E4747">
        <v>1</v>
      </c>
      <c r="F4747" s="2">
        <v>5959</v>
      </c>
      <c r="G4747" s="3">
        <v>12287</v>
      </c>
      <c r="H4747" s="3">
        <v>59.59</v>
      </c>
      <c r="I4747" s="3">
        <v>280.07299999999998</v>
      </c>
      <c r="J4747" s="3">
        <v>6298.6630000000005</v>
      </c>
      <c r="K4747" s="3">
        <v>9690.2507692307699</v>
      </c>
      <c r="L4747" s="4">
        <v>0.35</v>
      </c>
    </row>
    <row r="4748" spans="1:12" x14ac:dyDescent="0.35">
      <c r="A4748" s="1" t="s">
        <v>7917</v>
      </c>
      <c r="B4748" t="s">
        <v>7918</v>
      </c>
      <c r="C4748" t="s">
        <v>363</v>
      </c>
      <c r="D4748" t="s">
        <v>364</v>
      </c>
      <c r="E4748">
        <v>1</v>
      </c>
      <c r="F4748" s="2">
        <v>4439</v>
      </c>
      <c r="G4748" s="3">
        <v>9153</v>
      </c>
      <c r="H4748" s="3">
        <v>44.39</v>
      </c>
      <c r="I4748" s="3">
        <v>208.63300000000001</v>
      </c>
      <c r="J4748" s="3">
        <v>4692.0230000000001</v>
      </c>
      <c r="K4748" s="3">
        <v>7218.4969230769229</v>
      </c>
      <c r="L4748" s="4">
        <v>0.35</v>
      </c>
    </row>
    <row r="4749" spans="1:12" x14ac:dyDescent="0.35">
      <c r="A4749" s="1" t="s">
        <v>7919</v>
      </c>
      <c r="B4749" t="s">
        <v>7920</v>
      </c>
      <c r="C4749" t="s">
        <v>363</v>
      </c>
      <c r="D4749" t="s">
        <v>364</v>
      </c>
      <c r="E4749">
        <v>1</v>
      </c>
      <c r="F4749" s="2">
        <v>7259</v>
      </c>
      <c r="G4749" s="3">
        <v>14968</v>
      </c>
      <c r="H4749" s="3">
        <v>72.59</v>
      </c>
      <c r="I4749" s="3">
        <v>341.173</v>
      </c>
      <c r="J4749" s="3">
        <v>7672.7629999999999</v>
      </c>
      <c r="K4749" s="3">
        <v>11804.250769230768</v>
      </c>
      <c r="L4749" s="4">
        <v>0.34999999999999992</v>
      </c>
    </row>
    <row r="4750" spans="1:12" x14ac:dyDescent="0.35">
      <c r="A4750" s="1" t="s">
        <v>7921</v>
      </c>
      <c r="B4750" t="s">
        <v>7922</v>
      </c>
      <c r="C4750" t="s">
        <v>34</v>
      </c>
      <c r="D4750" t="s">
        <v>35</v>
      </c>
      <c r="E4750">
        <v>1</v>
      </c>
      <c r="F4750" s="2">
        <v>1.5</v>
      </c>
      <c r="G4750" s="3">
        <v>3.36</v>
      </c>
      <c r="H4750" s="3">
        <v>1.4999999999999999E-2</v>
      </c>
      <c r="I4750" s="3">
        <v>7.0500000000000007E-2</v>
      </c>
      <c r="J4750" s="3">
        <v>1.5854999999999999</v>
      </c>
      <c r="K4750" s="3">
        <v>2.4392307692307691</v>
      </c>
      <c r="L4750" s="4">
        <v>0.35</v>
      </c>
    </row>
    <row r="4751" spans="1:12" x14ac:dyDescent="0.35">
      <c r="A4751" s="1">
        <v>4430</v>
      </c>
      <c r="B4751" t="s">
        <v>7923</v>
      </c>
      <c r="C4751" t="s">
        <v>363</v>
      </c>
      <c r="D4751" t="s">
        <v>364</v>
      </c>
      <c r="E4751">
        <v>1</v>
      </c>
      <c r="F4751" s="2">
        <v>25.15</v>
      </c>
      <c r="G4751" s="3">
        <v>61.566400000000002</v>
      </c>
      <c r="H4751" s="3">
        <v>0.2515</v>
      </c>
      <c r="I4751" s="3">
        <v>1.18205</v>
      </c>
      <c r="J4751" s="3">
        <v>26.583549999999999</v>
      </c>
      <c r="K4751" s="3">
        <v>40.897769230769228</v>
      </c>
      <c r="L4751" s="4">
        <v>0.35</v>
      </c>
    </row>
    <row r="4752" spans="1:12" x14ac:dyDescent="0.35">
      <c r="A4752" s="1">
        <v>44301</v>
      </c>
      <c r="B4752" t="s">
        <v>7924</v>
      </c>
      <c r="C4752" t="s">
        <v>363</v>
      </c>
      <c r="D4752" t="s">
        <v>364</v>
      </c>
      <c r="E4752">
        <v>1</v>
      </c>
      <c r="F4752" s="2">
        <v>356.49</v>
      </c>
      <c r="G4752" s="3">
        <v>872.62559999999996</v>
      </c>
      <c r="H4752" s="3">
        <v>3.5649000000000002</v>
      </c>
      <c r="I4752" s="3">
        <v>16.755030000000001</v>
      </c>
      <c r="J4752" s="3">
        <v>376.80993000000001</v>
      </c>
      <c r="K4752" s="3">
        <v>579.70758461538458</v>
      </c>
      <c r="L4752" s="4">
        <v>0.34999999999999992</v>
      </c>
    </row>
    <row r="4753" spans="1:12" x14ac:dyDescent="0.35">
      <c r="A4753" s="1" t="s">
        <v>7925</v>
      </c>
      <c r="B4753" t="s">
        <v>7926</v>
      </c>
      <c r="C4753" t="s">
        <v>1467</v>
      </c>
      <c r="D4753" t="s">
        <v>1468</v>
      </c>
      <c r="E4753">
        <v>1</v>
      </c>
      <c r="F4753" s="2">
        <v>264.68</v>
      </c>
      <c r="G4753" s="3">
        <v>1047.424</v>
      </c>
      <c r="H4753" s="3">
        <v>2.6468000000000003</v>
      </c>
      <c r="I4753" s="3">
        <v>12.439960000000001</v>
      </c>
      <c r="J4753" s="3">
        <v>279.76675999999998</v>
      </c>
      <c r="K4753" s="3">
        <v>430.41039999999992</v>
      </c>
      <c r="L4753" s="4">
        <v>0.34999999999999992</v>
      </c>
    </row>
    <row r="4754" spans="1:12" x14ac:dyDescent="0.35">
      <c r="A4754" s="1">
        <v>49410</v>
      </c>
      <c r="B4754" t="s">
        <v>7927</v>
      </c>
      <c r="C4754" t="s">
        <v>363</v>
      </c>
      <c r="D4754" t="s">
        <v>364</v>
      </c>
      <c r="E4754">
        <v>1</v>
      </c>
      <c r="F4754" s="2">
        <v>2960.06</v>
      </c>
      <c r="G4754" s="3">
        <v>7245.7392</v>
      </c>
      <c r="H4754" s="3">
        <v>29.6006</v>
      </c>
      <c r="I4754" s="3">
        <v>139.12281999999999</v>
      </c>
      <c r="J4754" s="3">
        <v>3128.7834200000002</v>
      </c>
      <c r="K4754" s="3">
        <v>4813.5129538461542</v>
      </c>
      <c r="L4754" s="4">
        <v>0.35000000000000003</v>
      </c>
    </row>
    <row r="4755" spans="1:12" x14ac:dyDescent="0.35">
      <c r="A4755" s="1">
        <v>4511</v>
      </c>
      <c r="B4755" t="s">
        <v>7928</v>
      </c>
      <c r="C4755" t="s">
        <v>363</v>
      </c>
      <c r="D4755" t="s">
        <v>364</v>
      </c>
      <c r="E4755">
        <v>1</v>
      </c>
      <c r="F4755" s="2">
        <v>23.33</v>
      </c>
      <c r="G4755" s="3">
        <v>57.108800000000002</v>
      </c>
      <c r="H4755" s="3">
        <v>0.23329999999999998</v>
      </c>
      <c r="I4755" s="3">
        <v>1.0965099999999999</v>
      </c>
      <c r="J4755" s="3">
        <v>24.659809999999997</v>
      </c>
      <c r="K4755" s="3">
        <v>37.938169230769226</v>
      </c>
      <c r="L4755" s="4">
        <v>0.35000000000000003</v>
      </c>
    </row>
    <row r="4756" spans="1:12" x14ac:dyDescent="0.35">
      <c r="A4756" s="1" t="s">
        <v>7929</v>
      </c>
      <c r="B4756" t="s">
        <v>3359</v>
      </c>
      <c r="C4756" t="s">
        <v>13</v>
      </c>
      <c r="D4756" t="s">
        <v>14</v>
      </c>
      <c r="E4756">
        <v>1</v>
      </c>
      <c r="F4756" s="2">
        <v>9.09</v>
      </c>
      <c r="G4756" s="3">
        <v>22.2544</v>
      </c>
      <c r="H4756" s="3">
        <v>9.0899999999999995E-2</v>
      </c>
      <c r="I4756" s="3">
        <v>0.42723</v>
      </c>
      <c r="J4756" s="3">
        <v>9.6081299999999992</v>
      </c>
      <c r="K4756" s="3">
        <v>14.78173846153846</v>
      </c>
      <c r="L4756" s="4">
        <v>0.35</v>
      </c>
    </row>
    <row r="4757" spans="1:12" x14ac:dyDescent="0.35">
      <c r="A4757" s="1" t="s">
        <v>7930</v>
      </c>
      <c r="B4757" t="s">
        <v>7931</v>
      </c>
      <c r="C4757" t="s">
        <v>13</v>
      </c>
      <c r="D4757" t="s">
        <v>14</v>
      </c>
      <c r="E4757">
        <v>1</v>
      </c>
      <c r="F4757" s="2">
        <v>364.5</v>
      </c>
      <c r="G4757" s="3">
        <v>892.23680000000002</v>
      </c>
      <c r="H4757" s="3">
        <v>3.645</v>
      </c>
      <c r="I4757" s="3">
        <v>17.131499999999999</v>
      </c>
      <c r="J4757" s="3">
        <v>385.2765</v>
      </c>
      <c r="K4757" s="3">
        <v>592.73307692307685</v>
      </c>
      <c r="L4757" s="4">
        <v>0.34999999999999992</v>
      </c>
    </row>
    <row r="4758" spans="1:12" x14ac:dyDescent="0.35">
      <c r="A4758" s="1" t="s">
        <v>7932</v>
      </c>
      <c r="B4758" t="s">
        <v>7933</v>
      </c>
      <c r="C4758" t="s">
        <v>34</v>
      </c>
      <c r="D4758" t="s">
        <v>35</v>
      </c>
      <c r="E4758">
        <v>1</v>
      </c>
      <c r="F4758" s="2">
        <v>45.89</v>
      </c>
      <c r="G4758" s="3">
        <v>112.336</v>
      </c>
      <c r="H4758" s="3">
        <v>0.45890000000000003</v>
      </c>
      <c r="I4758" s="3">
        <v>2.1568300000000002</v>
      </c>
      <c r="J4758" s="3">
        <v>48.50573</v>
      </c>
      <c r="K4758" s="3">
        <v>74.624200000000002</v>
      </c>
      <c r="L4758" s="4">
        <v>0.35000000000000003</v>
      </c>
    </row>
    <row r="4759" spans="1:12" x14ac:dyDescent="0.35">
      <c r="A4759" s="1" t="s">
        <v>7934</v>
      </c>
      <c r="B4759" t="s">
        <v>7935</v>
      </c>
      <c r="C4759" t="s">
        <v>34</v>
      </c>
      <c r="D4759" t="s">
        <v>35</v>
      </c>
      <c r="E4759">
        <v>1</v>
      </c>
      <c r="F4759" s="2">
        <v>132.34</v>
      </c>
      <c r="G4759" s="3">
        <v>323.94880000000001</v>
      </c>
      <c r="H4759" s="3">
        <v>1.3234000000000001</v>
      </c>
      <c r="I4759" s="3">
        <v>6.2199800000000005</v>
      </c>
      <c r="J4759" s="3">
        <v>139.88337999999999</v>
      </c>
      <c r="K4759" s="3">
        <v>215.20519999999996</v>
      </c>
      <c r="L4759" s="4">
        <v>0.34999999999999992</v>
      </c>
    </row>
    <row r="4760" spans="1:12" x14ac:dyDescent="0.35">
      <c r="A4760" s="1" t="s">
        <v>7936</v>
      </c>
      <c r="B4760" t="s">
        <v>7937</v>
      </c>
      <c r="C4760" t="s">
        <v>34</v>
      </c>
      <c r="D4760" t="s">
        <v>35</v>
      </c>
      <c r="E4760">
        <v>1</v>
      </c>
      <c r="F4760" s="2">
        <v>19.29</v>
      </c>
      <c r="G4760" s="3">
        <v>47.219200000000001</v>
      </c>
      <c r="H4760" s="3">
        <v>0.19289999999999999</v>
      </c>
      <c r="I4760" s="3">
        <v>0.90662999999999994</v>
      </c>
      <c r="J4760" s="3">
        <v>20.389530000000001</v>
      </c>
      <c r="K4760" s="3">
        <v>31.368507692307691</v>
      </c>
      <c r="L4760" s="4">
        <v>0.35</v>
      </c>
    </row>
    <row r="4761" spans="1:12" x14ac:dyDescent="0.35">
      <c r="A4761" s="1">
        <v>4711</v>
      </c>
      <c r="B4761" t="s">
        <v>7938</v>
      </c>
      <c r="C4761" t="s">
        <v>363</v>
      </c>
      <c r="D4761" t="s">
        <v>364</v>
      </c>
      <c r="E4761">
        <v>1</v>
      </c>
      <c r="F4761" s="2">
        <v>33.17</v>
      </c>
      <c r="G4761" s="3">
        <v>81.2</v>
      </c>
      <c r="H4761" s="3">
        <v>0.33170000000000005</v>
      </c>
      <c r="I4761" s="3">
        <v>1.5589900000000001</v>
      </c>
      <c r="J4761" s="3">
        <v>35.060690000000001</v>
      </c>
      <c r="K4761" s="3">
        <v>53.939523076923074</v>
      </c>
      <c r="L4761" s="4">
        <v>0.34999999999999992</v>
      </c>
    </row>
    <row r="4762" spans="1:12" x14ac:dyDescent="0.35">
      <c r="A4762" s="1" t="s">
        <v>7939</v>
      </c>
      <c r="B4762" t="s">
        <v>7940</v>
      </c>
      <c r="C4762" t="s">
        <v>17</v>
      </c>
      <c r="D4762" t="s">
        <v>18</v>
      </c>
      <c r="E4762">
        <v>1</v>
      </c>
      <c r="F4762" s="2">
        <v>1.8</v>
      </c>
      <c r="G4762" s="3">
        <v>4.4800000000000004</v>
      </c>
      <c r="H4762" s="3">
        <v>1.8000000000000002E-2</v>
      </c>
      <c r="I4762" s="3">
        <v>8.4600000000000009E-2</v>
      </c>
      <c r="J4762" s="3">
        <v>1.9026000000000001</v>
      </c>
      <c r="K4762" s="3">
        <v>2.9270769230769229</v>
      </c>
      <c r="L4762" s="4">
        <v>0.34999999999999992</v>
      </c>
    </row>
    <row r="4763" spans="1:12" x14ac:dyDescent="0.35">
      <c r="A4763" s="1" t="s">
        <v>7941</v>
      </c>
      <c r="B4763" t="s">
        <v>7942</v>
      </c>
      <c r="C4763" t="s">
        <v>17</v>
      </c>
      <c r="D4763" t="s">
        <v>18</v>
      </c>
      <c r="E4763">
        <v>1</v>
      </c>
      <c r="F4763" s="2">
        <v>1.8</v>
      </c>
      <c r="G4763" s="3">
        <v>4.4800000000000004</v>
      </c>
      <c r="H4763" s="3">
        <v>1.8000000000000002E-2</v>
      </c>
      <c r="I4763" s="3">
        <v>8.4600000000000009E-2</v>
      </c>
      <c r="J4763" s="3">
        <v>1.9026000000000001</v>
      </c>
      <c r="K4763" s="3">
        <v>2.9270769230769229</v>
      </c>
      <c r="L4763" s="4">
        <v>0.34999999999999992</v>
      </c>
    </row>
    <row r="4764" spans="1:12" x14ac:dyDescent="0.35">
      <c r="A4764" s="1" t="s">
        <v>7943</v>
      </c>
      <c r="B4764" t="s">
        <v>7944</v>
      </c>
      <c r="C4764" t="s">
        <v>13</v>
      </c>
      <c r="D4764" t="s">
        <v>14</v>
      </c>
      <c r="E4764">
        <v>1</v>
      </c>
      <c r="F4764" s="2">
        <v>14.706099999999999</v>
      </c>
      <c r="G4764" s="3">
        <v>31</v>
      </c>
      <c r="H4764" s="3">
        <v>0.147061</v>
      </c>
      <c r="I4764" s="3">
        <v>0.69118669999999993</v>
      </c>
      <c r="J4764" s="3">
        <v>15.544347699999999</v>
      </c>
      <c r="K4764" s="3">
        <v>23.914381076923075</v>
      </c>
      <c r="L4764" s="4">
        <v>0.35</v>
      </c>
    </row>
    <row r="4765" spans="1:12" x14ac:dyDescent="0.35">
      <c r="A4765" s="1" t="s">
        <v>7945</v>
      </c>
      <c r="B4765" t="s">
        <v>7946</v>
      </c>
      <c r="C4765" t="s">
        <v>13</v>
      </c>
      <c r="D4765" t="s">
        <v>14</v>
      </c>
      <c r="E4765">
        <v>1</v>
      </c>
      <c r="F4765" s="2">
        <v>28.0532</v>
      </c>
      <c r="G4765" s="3">
        <v>58</v>
      </c>
      <c r="H4765" s="3">
        <v>0.280532</v>
      </c>
      <c r="I4765" s="3">
        <v>1.3185004</v>
      </c>
      <c r="J4765" s="3">
        <v>29.652232400000003</v>
      </c>
      <c r="K4765" s="3">
        <v>45.618819076923081</v>
      </c>
      <c r="L4765" s="4">
        <v>0.35000000000000003</v>
      </c>
    </row>
    <row r="4766" spans="1:12" x14ac:dyDescent="0.35">
      <c r="A4766" s="1" t="s">
        <v>7947</v>
      </c>
      <c r="B4766" t="s">
        <v>7948</v>
      </c>
      <c r="C4766" t="s">
        <v>34</v>
      </c>
      <c r="D4766" t="s">
        <v>35</v>
      </c>
      <c r="E4766">
        <v>1</v>
      </c>
      <c r="F4766" s="2">
        <v>52.54</v>
      </c>
      <c r="G4766" s="3">
        <v>128.6096</v>
      </c>
      <c r="H4766" s="3">
        <v>0.52539999999999998</v>
      </c>
      <c r="I4766" s="3">
        <v>2.4693800000000001</v>
      </c>
      <c r="J4766" s="3">
        <v>55.534779999999998</v>
      </c>
      <c r="K4766" s="3">
        <v>85.438123076923077</v>
      </c>
      <c r="L4766" s="4">
        <v>0.35000000000000003</v>
      </c>
    </row>
    <row r="4767" spans="1:12" x14ac:dyDescent="0.35">
      <c r="A4767" s="1" t="s">
        <v>7949</v>
      </c>
      <c r="B4767" t="s">
        <v>7950</v>
      </c>
      <c r="C4767" t="s">
        <v>17</v>
      </c>
      <c r="D4767" t="s">
        <v>18</v>
      </c>
      <c r="E4767">
        <v>1</v>
      </c>
      <c r="F4767" s="2">
        <v>250</v>
      </c>
      <c r="G4767" s="3">
        <v>611.95680000000004</v>
      </c>
      <c r="H4767" s="3">
        <v>2.5</v>
      </c>
      <c r="I4767" s="3">
        <v>11.75</v>
      </c>
      <c r="J4767" s="3">
        <v>264.25</v>
      </c>
      <c r="K4767" s="3">
        <v>406.53846153846155</v>
      </c>
      <c r="L4767" s="4">
        <v>0.35000000000000003</v>
      </c>
    </row>
    <row r="4768" spans="1:12" x14ac:dyDescent="0.35">
      <c r="A4768" s="1" t="s">
        <v>7951</v>
      </c>
      <c r="B4768" t="s">
        <v>7952</v>
      </c>
      <c r="C4768" t="s">
        <v>17</v>
      </c>
      <c r="D4768" t="s">
        <v>18</v>
      </c>
      <c r="E4768">
        <v>1</v>
      </c>
      <c r="F4768" s="2">
        <v>200</v>
      </c>
      <c r="G4768" s="3">
        <v>437.11</v>
      </c>
      <c r="H4768" s="3">
        <v>2</v>
      </c>
      <c r="I4768" s="3">
        <v>9.4</v>
      </c>
      <c r="J4768" s="3">
        <v>211.4</v>
      </c>
      <c r="K4768" s="3">
        <v>325.23076923076923</v>
      </c>
      <c r="L4768" s="4">
        <v>0.35</v>
      </c>
    </row>
    <row r="4769" spans="1:12" x14ac:dyDescent="0.35">
      <c r="A4769" s="1" t="s">
        <v>7953</v>
      </c>
      <c r="B4769" t="s">
        <v>2929</v>
      </c>
      <c r="C4769" t="s">
        <v>34</v>
      </c>
      <c r="D4769" t="s">
        <v>35</v>
      </c>
      <c r="E4769">
        <v>1</v>
      </c>
      <c r="F4769" s="2">
        <v>7781.4</v>
      </c>
      <c r="G4769" s="3">
        <v>19047.581999999999</v>
      </c>
      <c r="H4769" s="3">
        <v>77.813999999999993</v>
      </c>
      <c r="I4769" s="3">
        <v>365.72579999999999</v>
      </c>
      <c r="J4769" s="3">
        <v>8224.9398000000001</v>
      </c>
      <c r="K4769" s="3">
        <v>12653.753538461538</v>
      </c>
      <c r="L4769" s="4">
        <v>0.35</v>
      </c>
    </row>
    <row r="4770" spans="1:12" x14ac:dyDescent="0.35">
      <c r="A4770" s="1" t="s">
        <v>7954</v>
      </c>
      <c r="B4770" t="s">
        <v>7955</v>
      </c>
      <c r="C4770" t="s">
        <v>34</v>
      </c>
      <c r="D4770" t="s">
        <v>35</v>
      </c>
      <c r="E4770">
        <v>1</v>
      </c>
      <c r="F4770" s="2">
        <v>7947.72</v>
      </c>
      <c r="G4770" s="3">
        <v>19454.702000000001</v>
      </c>
      <c r="H4770" s="3">
        <v>79.477200000000011</v>
      </c>
      <c r="I4770" s="3">
        <v>373.54284000000001</v>
      </c>
      <c r="J4770" s="3">
        <v>8400.7400400000006</v>
      </c>
      <c r="K4770" s="3">
        <v>12924.215446153847</v>
      </c>
      <c r="L4770" s="4">
        <v>0.35</v>
      </c>
    </row>
    <row r="4771" spans="1:12" x14ac:dyDescent="0.35">
      <c r="A4771" s="1" t="s">
        <v>7956</v>
      </c>
      <c r="B4771" t="s">
        <v>7955</v>
      </c>
      <c r="C4771" t="s">
        <v>34</v>
      </c>
      <c r="D4771" t="s">
        <v>35</v>
      </c>
      <c r="E4771">
        <v>1</v>
      </c>
      <c r="F4771" s="2">
        <v>7947.72</v>
      </c>
      <c r="G4771" s="3">
        <v>19454.702000000001</v>
      </c>
      <c r="H4771" s="3">
        <v>79.477200000000011</v>
      </c>
      <c r="I4771" s="3">
        <v>373.54284000000001</v>
      </c>
      <c r="J4771" s="3">
        <v>8400.7400400000006</v>
      </c>
      <c r="K4771" s="3">
        <v>12924.215446153847</v>
      </c>
      <c r="L4771" s="4">
        <v>0.35</v>
      </c>
    </row>
    <row r="4772" spans="1:12" x14ac:dyDescent="0.35">
      <c r="A4772" s="1" t="s">
        <v>7957</v>
      </c>
      <c r="B4772" t="s">
        <v>7958</v>
      </c>
      <c r="C4772" t="s">
        <v>34</v>
      </c>
      <c r="D4772" t="s">
        <v>35</v>
      </c>
      <c r="E4772">
        <v>1</v>
      </c>
      <c r="F4772" s="2">
        <v>8114.04</v>
      </c>
      <c r="G4772" s="3">
        <v>19861.832999999999</v>
      </c>
      <c r="H4772" s="3">
        <v>81.1404</v>
      </c>
      <c r="I4772" s="3">
        <v>381.35987999999998</v>
      </c>
      <c r="J4772" s="3">
        <v>8576.5402799999993</v>
      </c>
      <c r="K4772" s="3">
        <v>13194.677353846153</v>
      </c>
      <c r="L4772" s="4">
        <v>0.35000000000000003</v>
      </c>
    </row>
    <row r="4773" spans="1:12" x14ac:dyDescent="0.35">
      <c r="A4773" s="1" t="s">
        <v>7959</v>
      </c>
      <c r="B4773" t="s">
        <v>7958</v>
      </c>
      <c r="C4773" t="s">
        <v>34</v>
      </c>
      <c r="D4773" t="s">
        <v>35</v>
      </c>
      <c r="E4773">
        <v>1</v>
      </c>
      <c r="F4773" s="2">
        <v>8114.04</v>
      </c>
      <c r="G4773" s="3">
        <v>19861.832999999999</v>
      </c>
      <c r="H4773" s="3">
        <v>81.1404</v>
      </c>
      <c r="I4773" s="3">
        <v>381.35987999999998</v>
      </c>
      <c r="J4773" s="3">
        <v>8576.5402799999993</v>
      </c>
      <c r="K4773" s="3">
        <v>13194.677353846153</v>
      </c>
      <c r="L4773" s="4">
        <v>0.35000000000000003</v>
      </c>
    </row>
    <row r="4774" spans="1:12" x14ac:dyDescent="0.35">
      <c r="A4774" s="1" t="s">
        <v>7960</v>
      </c>
      <c r="B4774" t="s">
        <v>1571</v>
      </c>
      <c r="C4774" t="s">
        <v>34</v>
      </c>
      <c r="D4774" t="s">
        <v>35</v>
      </c>
      <c r="E4774">
        <v>1</v>
      </c>
      <c r="F4774" s="2">
        <v>24137.19</v>
      </c>
      <c r="G4774" s="3">
        <v>59083.864000000001</v>
      </c>
      <c r="H4774" s="3">
        <v>241.37189999999998</v>
      </c>
      <c r="I4774" s="3">
        <v>1134.44793</v>
      </c>
      <c r="J4774" s="3">
        <v>25513.009829999995</v>
      </c>
      <c r="K4774" s="3">
        <v>39250.784353846146</v>
      </c>
      <c r="L4774" s="4">
        <v>0.35</v>
      </c>
    </row>
    <row r="4775" spans="1:12" x14ac:dyDescent="0.35">
      <c r="A4775" s="1" t="s">
        <v>7961</v>
      </c>
      <c r="B4775" t="s">
        <v>1571</v>
      </c>
      <c r="C4775" t="s">
        <v>34</v>
      </c>
      <c r="D4775" t="s">
        <v>35</v>
      </c>
      <c r="E4775">
        <v>1</v>
      </c>
      <c r="F4775" s="2">
        <v>25359.64</v>
      </c>
      <c r="G4775" s="3">
        <v>62076.212</v>
      </c>
      <c r="H4775" s="3">
        <v>253.59639999999999</v>
      </c>
      <c r="I4775" s="3">
        <v>1191.90308</v>
      </c>
      <c r="J4775" s="3">
        <v>26805.139479999998</v>
      </c>
      <c r="K4775" s="3">
        <v>41238.676123076919</v>
      </c>
      <c r="L4775" s="4">
        <v>0.35</v>
      </c>
    </row>
    <row r="4776" spans="1:12" x14ac:dyDescent="0.35">
      <c r="A4776" s="1" t="s">
        <v>7962</v>
      </c>
      <c r="B4776" t="s">
        <v>3024</v>
      </c>
      <c r="C4776" t="s">
        <v>34</v>
      </c>
      <c r="D4776" t="s">
        <v>35</v>
      </c>
      <c r="E4776">
        <v>1</v>
      </c>
      <c r="F4776" s="2">
        <v>8280.36</v>
      </c>
      <c r="G4776" s="3">
        <v>20268.953000000001</v>
      </c>
      <c r="H4776" s="3">
        <v>82.803600000000003</v>
      </c>
      <c r="I4776" s="3">
        <v>389.17692000000005</v>
      </c>
      <c r="J4776" s="3">
        <v>8752.3405199999997</v>
      </c>
      <c r="K4776" s="3">
        <v>13465.139261538461</v>
      </c>
      <c r="L4776" s="4">
        <v>0.35</v>
      </c>
    </row>
    <row r="4777" spans="1:12" x14ac:dyDescent="0.35">
      <c r="A4777" s="1" t="s">
        <v>7963</v>
      </c>
      <c r="B4777" t="s">
        <v>1571</v>
      </c>
      <c r="C4777" t="s">
        <v>34</v>
      </c>
      <c r="D4777" t="s">
        <v>35</v>
      </c>
      <c r="E4777">
        <v>1</v>
      </c>
      <c r="F4777" s="2">
        <v>29900.18</v>
      </c>
      <c r="G4777" s="3">
        <v>73190.712</v>
      </c>
      <c r="H4777" s="3">
        <v>299.0018</v>
      </c>
      <c r="I4777" s="3">
        <v>1405.30846</v>
      </c>
      <c r="J4777" s="3">
        <v>31604.490259999999</v>
      </c>
      <c r="K4777" s="3">
        <v>48622.292707692301</v>
      </c>
      <c r="L4777" s="4">
        <v>0.34999999999999992</v>
      </c>
    </row>
    <row r="4778" spans="1:12" x14ac:dyDescent="0.35">
      <c r="A4778" s="1" t="s">
        <v>7964</v>
      </c>
      <c r="B4778" t="s">
        <v>1575</v>
      </c>
      <c r="C4778" t="s">
        <v>34</v>
      </c>
      <c r="D4778" t="s">
        <v>35</v>
      </c>
      <c r="E4778">
        <v>1</v>
      </c>
      <c r="F4778" s="2">
        <v>29900.18</v>
      </c>
      <c r="G4778" s="3">
        <v>73190.712</v>
      </c>
      <c r="H4778" s="3">
        <v>299.0018</v>
      </c>
      <c r="I4778" s="3">
        <v>1405.30846</v>
      </c>
      <c r="J4778" s="3">
        <v>31604.490259999999</v>
      </c>
      <c r="K4778" s="3">
        <v>48622.292707692301</v>
      </c>
      <c r="L4778" s="4">
        <v>0.34999999999999992</v>
      </c>
    </row>
    <row r="4779" spans="1:12" x14ac:dyDescent="0.35">
      <c r="A4779" s="1" t="s">
        <v>7965</v>
      </c>
      <c r="B4779" t="s">
        <v>5466</v>
      </c>
      <c r="C4779" t="s">
        <v>34</v>
      </c>
      <c r="D4779" t="s">
        <v>35</v>
      </c>
      <c r="E4779">
        <v>1</v>
      </c>
      <c r="F4779" s="2">
        <v>9610.92</v>
      </c>
      <c r="G4779" s="3">
        <v>23525.947</v>
      </c>
      <c r="H4779" s="3">
        <v>96.109200000000001</v>
      </c>
      <c r="I4779" s="3">
        <v>451.71323999999998</v>
      </c>
      <c r="J4779" s="3">
        <v>10158.74244</v>
      </c>
      <c r="K4779" s="3">
        <v>15628.834523076923</v>
      </c>
      <c r="L4779" s="4">
        <v>0.35</v>
      </c>
    </row>
    <row r="4780" spans="1:12" x14ac:dyDescent="0.35">
      <c r="A4780" s="1" t="s">
        <v>7966</v>
      </c>
      <c r="B4780" t="s">
        <v>1584</v>
      </c>
      <c r="C4780" t="s">
        <v>34</v>
      </c>
      <c r="D4780" t="s">
        <v>35</v>
      </c>
      <c r="E4780">
        <v>1</v>
      </c>
      <c r="F4780" s="2">
        <v>17850.29</v>
      </c>
      <c r="G4780" s="3">
        <v>43694.559999999998</v>
      </c>
      <c r="H4780" s="3">
        <v>178.50290000000001</v>
      </c>
      <c r="I4780" s="3">
        <v>838.96363000000008</v>
      </c>
      <c r="J4780" s="3">
        <v>18867.756529999999</v>
      </c>
      <c r="K4780" s="3">
        <v>29027.317738461534</v>
      </c>
      <c r="L4780" s="4">
        <v>0.34999999999999992</v>
      </c>
    </row>
    <row r="4781" spans="1:12" x14ac:dyDescent="0.35">
      <c r="A4781" s="1" t="s">
        <v>7967</v>
      </c>
      <c r="B4781" t="s">
        <v>7968</v>
      </c>
      <c r="C4781" t="s">
        <v>34</v>
      </c>
      <c r="D4781" t="s">
        <v>35</v>
      </c>
      <c r="E4781">
        <v>1</v>
      </c>
      <c r="F4781" s="2">
        <v>11274.12</v>
      </c>
      <c r="G4781" s="3">
        <v>27597.18</v>
      </c>
      <c r="H4781" s="3">
        <v>112.74120000000001</v>
      </c>
      <c r="I4781" s="3">
        <v>529.88364000000001</v>
      </c>
      <c r="J4781" s="3">
        <v>11916.744840000001</v>
      </c>
      <c r="K4781" s="3">
        <v>18333.453600000001</v>
      </c>
      <c r="L4781" s="4">
        <v>0.35</v>
      </c>
    </row>
    <row r="4782" spans="1:12" x14ac:dyDescent="0.35">
      <c r="A4782" s="1" t="s">
        <v>7969</v>
      </c>
      <c r="B4782" t="s">
        <v>7970</v>
      </c>
      <c r="C4782" t="s">
        <v>17</v>
      </c>
      <c r="D4782" t="s">
        <v>18</v>
      </c>
      <c r="E4782">
        <v>1</v>
      </c>
      <c r="F4782" s="2">
        <v>25.559699999999999</v>
      </c>
      <c r="G4782" s="3">
        <v>53</v>
      </c>
      <c r="H4782" s="3">
        <v>0.25559700000000002</v>
      </c>
      <c r="I4782" s="3">
        <v>1.2013058999999999</v>
      </c>
      <c r="J4782" s="3">
        <v>27.016602900000002</v>
      </c>
      <c r="K4782" s="3">
        <v>41.564004461538467</v>
      </c>
      <c r="L4782" s="4">
        <v>0.35000000000000003</v>
      </c>
    </row>
    <row r="4783" spans="1:12" x14ac:dyDescent="0.35">
      <c r="A4783" s="1" t="s">
        <v>7971</v>
      </c>
      <c r="B4783" t="s">
        <v>1584</v>
      </c>
      <c r="C4783" t="s">
        <v>34</v>
      </c>
      <c r="D4783" t="s">
        <v>35</v>
      </c>
      <c r="E4783">
        <v>1</v>
      </c>
      <c r="F4783" s="2">
        <v>18898.11</v>
      </c>
      <c r="G4783" s="3">
        <v>46259.46</v>
      </c>
      <c r="H4783" s="3">
        <v>188.9811</v>
      </c>
      <c r="I4783" s="3">
        <v>888.21117000000004</v>
      </c>
      <c r="J4783" s="3">
        <v>19975.30227</v>
      </c>
      <c r="K4783" s="3">
        <v>30731.234261538462</v>
      </c>
      <c r="L4783" s="4">
        <v>0.35000000000000003</v>
      </c>
    </row>
    <row r="4784" spans="1:12" x14ac:dyDescent="0.35">
      <c r="A4784" s="1" t="s">
        <v>7972</v>
      </c>
      <c r="B4784" t="s">
        <v>1586</v>
      </c>
      <c r="C4784" t="s">
        <v>34</v>
      </c>
      <c r="D4784" t="s">
        <v>35</v>
      </c>
      <c r="E4784">
        <v>1</v>
      </c>
      <c r="F4784" s="2">
        <v>12604.68</v>
      </c>
      <c r="G4784" s="3">
        <v>30854.173999999999</v>
      </c>
      <c r="H4784" s="3">
        <v>126.0468</v>
      </c>
      <c r="I4784" s="3">
        <v>592.41996000000006</v>
      </c>
      <c r="J4784" s="3">
        <v>13323.14676</v>
      </c>
      <c r="K4784" s="3">
        <v>20497.148861538459</v>
      </c>
      <c r="L4784" s="4">
        <v>0.34999999999999992</v>
      </c>
    </row>
    <row r="4785" spans="1:12" x14ac:dyDescent="0.35">
      <c r="A4785" s="1" t="s">
        <v>7973</v>
      </c>
      <c r="B4785" t="s">
        <v>1584</v>
      </c>
      <c r="C4785" t="s">
        <v>34</v>
      </c>
      <c r="D4785" t="s">
        <v>35</v>
      </c>
      <c r="E4785">
        <v>1</v>
      </c>
      <c r="F4785" s="2">
        <v>19945.93</v>
      </c>
      <c r="G4785" s="3">
        <v>48824.35</v>
      </c>
      <c r="H4785" s="3">
        <v>199.45930000000001</v>
      </c>
      <c r="I4785" s="3">
        <v>937.45871</v>
      </c>
      <c r="J4785" s="3">
        <v>21082.848009999998</v>
      </c>
      <c r="K4785" s="3">
        <v>32435.15078461538</v>
      </c>
      <c r="L4785" s="4">
        <v>0.35</v>
      </c>
    </row>
    <row r="4786" spans="1:12" x14ac:dyDescent="0.35">
      <c r="A4786" s="1" t="s">
        <v>7974</v>
      </c>
      <c r="B4786" t="s">
        <v>1586</v>
      </c>
      <c r="C4786" t="s">
        <v>34</v>
      </c>
      <c r="D4786" t="s">
        <v>35</v>
      </c>
      <c r="E4786">
        <v>1</v>
      </c>
      <c r="F4786" s="2">
        <v>13935.24</v>
      </c>
      <c r="G4786" s="3">
        <v>34111.167999999998</v>
      </c>
      <c r="H4786" s="3">
        <v>139.35239999999999</v>
      </c>
      <c r="I4786" s="3">
        <v>654.95627999999999</v>
      </c>
      <c r="J4786" s="3">
        <v>14729.54868</v>
      </c>
      <c r="K4786" s="3">
        <v>22660.84412307692</v>
      </c>
      <c r="L4786" s="4">
        <v>0.34999999999999992</v>
      </c>
    </row>
    <row r="4787" spans="1:12" x14ac:dyDescent="0.35">
      <c r="A4787" s="1" t="s">
        <v>7975</v>
      </c>
      <c r="B4787" t="s">
        <v>7976</v>
      </c>
      <c r="C4787" t="s">
        <v>34</v>
      </c>
      <c r="D4787" t="s">
        <v>35</v>
      </c>
      <c r="E4787">
        <v>1</v>
      </c>
      <c r="F4787" s="2">
        <v>13935.24</v>
      </c>
      <c r="G4787" s="3">
        <v>34111.167999999998</v>
      </c>
      <c r="H4787" s="3">
        <v>139.35239999999999</v>
      </c>
      <c r="I4787" s="3">
        <v>654.95627999999999</v>
      </c>
      <c r="J4787" s="3">
        <v>14729.54868</v>
      </c>
      <c r="K4787" s="3">
        <v>22660.84412307692</v>
      </c>
      <c r="L4787" s="4">
        <v>0.34999999999999992</v>
      </c>
    </row>
    <row r="4788" spans="1:12" x14ac:dyDescent="0.35">
      <c r="A4788" s="1">
        <v>48200</v>
      </c>
      <c r="B4788" t="s">
        <v>7977</v>
      </c>
      <c r="C4788" t="s">
        <v>363</v>
      </c>
      <c r="D4788" t="s">
        <v>364</v>
      </c>
      <c r="E4788">
        <v>1</v>
      </c>
      <c r="F4788" s="2">
        <v>1362.53</v>
      </c>
      <c r="G4788" s="3">
        <v>3335.248</v>
      </c>
      <c r="H4788" s="3">
        <v>13.625299999999999</v>
      </c>
      <c r="I4788" s="3">
        <v>64.038910000000001</v>
      </c>
      <c r="J4788" s="3">
        <v>1440.1942099999999</v>
      </c>
      <c r="K4788" s="3">
        <v>2215.6833999999999</v>
      </c>
      <c r="L4788" s="4">
        <v>0.35000000000000003</v>
      </c>
    </row>
    <row r="4789" spans="1:12" x14ac:dyDescent="0.35">
      <c r="A4789" s="1" t="s">
        <v>7978</v>
      </c>
      <c r="B4789" t="s">
        <v>7979</v>
      </c>
      <c r="C4789" t="s">
        <v>34</v>
      </c>
      <c r="D4789" t="s">
        <v>35</v>
      </c>
      <c r="E4789">
        <v>1</v>
      </c>
      <c r="F4789" s="2">
        <v>19.29</v>
      </c>
      <c r="G4789" s="3">
        <v>47.219200000000001</v>
      </c>
      <c r="H4789" s="3">
        <v>0.19289999999999999</v>
      </c>
      <c r="I4789" s="3">
        <v>0.90662999999999994</v>
      </c>
      <c r="J4789" s="3">
        <v>20.389530000000001</v>
      </c>
      <c r="K4789" s="3">
        <v>31.368507692307691</v>
      </c>
      <c r="L4789" s="4">
        <v>0.35</v>
      </c>
    </row>
    <row r="4790" spans="1:12" x14ac:dyDescent="0.35">
      <c r="A4790" s="1" t="s">
        <v>7980</v>
      </c>
      <c r="B4790" t="s">
        <v>7981</v>
      </c>
      <c r="C4790" t="s">
        <v>34</v>
      </c>
      <c r="D4790" t="s">
        <v>35</v>
      </c>
      <c r="E4790">
        <v>1</v>
      </c>
      <c r="F4790" s="2">
        <v>52.54</v>
      </c>
      <c r="G4790" s="3">
        <v>128.6096</v>
      </c>
      <c r="H4790" s="3">
        <v>0.52539999999999998</v>
      </c>
      <c r="I4790" s="3">
        <v>2.4693800000000001</v>
      </c>
      <c r="J4790" s="3">
        <v>55.534779999999998</v>
      </c>
      <c r="K4790" s="3">
        <v>85.438123076923077</v>
      </c>
      <c r="L4790" s="4">
        <v>0.35000000000000003</v>
      </c>
    </row>
    <row r="4791" spans="1:12" x14ac:dyDescent="0.35">
      <c r="A4791" s="1">
        <v>5213</v>
      </c>
      <c r="B4791" t="s">
        <v>7982</v>
      </c>
      <c r="C4791" t="s">
        <v>363</v>
      </c>
      <c r="D4791" t="s">
        <v>364</v>
      </c>
      <c r="E4791">
        <v>1</v>
      </c>
      <c r="F4791" s="2">
        <v>44.1</v>
      </c>
      <c r="G4791" s="3">
        <v>107.9456</v>
      </c>
      <c r="H4791" s="3">
        <v>0.441</v>
      </c>
      <c r="I4791" s="3">
        <v>2.0727000000000002</v>
      </c>
      <c r="J4791" s="3">
        <v>46.613700000000001</v>
      </c>
      <c r="K4791" s="3">
        <v>71.713384615384612</v>
      </c>
      <c r="L4791" s="4">
        <v>0.35</v>
      </c>
    </row>
    <row r="4792" spans="1:12" x14ac:dyDescent="0.35">
      <c r="A4792" s="1">
        <v>5225</v>
      </c>
      <c r="B4792" t="s">
        <v>7983</v>
      </c>
      <c r="C4792" t="s">
        <v>363</v>
      </c>
      <c r="D4792" t="s">
        <v>364</v>
      </c>
      <c r="E4792">
        <v>1</v>
      </c>
      <c r="F4792" s="2">
        <v>44.1</v>
      </c>
      <c r="G4792" s="3">
        <v>107.9456</v>
      </c>
      <c r="H4792" s="3">
        <v>0.441</v>
      </c>
      <c r="I4792" s="3">
        <v>2.0727000000000002</v>
      </c>
      <c r="J4792" s="3">
        <v>46.613700000000001</v>
      </c>
      <c r="K4792" s="3">
        <v>71.713384615384612</v>
      </c>
      <c r="L4792" s="4">
        <v>0.35</v>
      </c>
    </row>
    <row r="4793" spans="1:12" x14ac:dyDescent="0.35">
      <c r="A4793" s="1">
        <v>4322</v>
      </c>
      <c r="B4793" t="s">
        <v>2931</v>
      </c>
      <c r="C4793" t="s">
        <v>363</v>
      </c>
      <c r="D4793" t="s">
        <v>364</v>
      </c>
      <c r="E4793">
        <v>1</v>
      </c>
      <c r="F4793" s="2">
        <v>25.88</v>
      </c>
      <c r="G4793" s="3">
        <v>63.347200000000001</v>
      </c>
      <c r="H4793" s="3">
        <v>0.25879999999999997</v>
      </c>
      <c r="I4793" s="3">
        <v>1.2163599999999999</v>
      </c>
      <c r="J4793" s="3">
        <v>27.355159999999998</v>
      </c>
      <c r="K4793" s="3">
        <v>42.084861538461531</v>
      </c>
      <c r="L4793" s="4">
        <v>0.34999999999999992</v>
      </c>
    </row>
    <row r="4794" spans="1:12" x14ac:dyDescent="0.35">
      <c r="A4794" s="1" t="s">
        <v>7984</v>
      </c>
      <c r="B4794" t="s">
        <v>7985</v>
      </c>
      <c r="C4794" t="s">
        <v>34</v>
      </c>
      <c r="D4794" t="s">
        <v>35</v>
      </c>
      <c r="E4794">
        <v>1</v>
      </c>
      <c r="F4794" s="2">
        <v>25.94</v>
      </c>
      <c r="G4794" s="3">
        <v>63.492800000000003</v>
      </c>
      <c r="H4794" s="3">
        <v>0.25940000000000002</v>
      </c>
      <c r="I4794" s="3">
        <v>1.2191800000000002</v>
      </c>
      <c r="J4794" s="3">
        <v>27.418580000000002</v>
      </c>
      <c r="K4794" s="3">
        <v>42.18243076923077</v>
      </c>
      <c r="L4794" s="4">
        <v>0.35</v>
      </c>
    </row>
    <row r="4795" spans="1:12" x14ac:dyDescent="0.35">
      <c r="A4795" s="1" t="s">
        <v>7986</v>
      </c>
      <c r="B4795" t="s">
        <v>7987</v>
      </c>
      <c r="C4795" t="s">
        <v>34</v>
      </c>
      <c r="D4795" t="s">
        <v>35</v>
      </c>
      <c r="E4795">
        <v>1</v>
      </c>
      <c r="F4795" s="2">
        <v>165.59</v>
      </c>
      <c r="G4795" s="3">
        <v>405.33920000000001</v>
      </c>
      <c r="H4795" s="3">
        <v>1.6559000000000001</v>
      </c>
      <c r="I4795" s="3">
        <v>7.7827299999999999</v>
      </c>
      <c r="J4795" s="3">
        <v>175.02862999999999</v>
      </c>
      <c r="K4795" s="3">
        <v>269.27481538461535</v>
      </c>
      <c r="L4795" s="4">
        <v>0.34999999999999992</v>
      </c>
    </row>
    <row r="4796" spans="1:12" x14ac:dyDescent="0.35">
      <c r="A4796" s="1" t="s">
        <v>7988</v>
      </c>
      <c r="B4796" t="s">
        <v>7989</v>
      </c>
      <c r="C4796" t="s">
        <v>34</v>
      </c>
      <c r="D4796" t="s">
        <v>35</v>
      </c>
      <c r="E4796">
        <v>1</v>
      </c>
      <c r="F4796" s="2">
        <v>797.34</v>
      </c>
      <c r="G4796" s="3">
        <v>1951.7568000000001</v>
      </c>
      <c r="H4796" s="3">
        <v>7.9734000000000007</v>
      </c>
      <c r="I4796" s="3">
        <v>37.474980000000002</v>
      </c>
      <c r="J4796" s="3">
        <v>842.78837999999996</v>
      </c>
      <c r="K4796" s="3">
        <v>1296.5975076923075</v>
      </c>
      <c r="L4796" s="4">
        <v>0.35</v>
      </c>
    </row>
    <row r="4797" spans="1:12" x14ac:dyDescent="0.35">
      <c r="A4797" s="1" t="s">
        <v>7990</v>
      </c>
      <c r="B4797" t="s">
        <v>7991</v>
      </c>
      <c r="C4797" t="s">
        <v>34</v>
      </c>
      <c r="D4797" t="s">
        <v>35</v>
      </c>
      <c r="E4797">
        <v>1</v>
      </c>
      <c r="F4797" s="2">
        <v>52.54</v>
      </c>
      <c r="G4797" s="3">
        <v>128.6096</v>
      </c>
      <c r="H4797" s="3">
        <v>0.52539999999999998</v>
      </c>
      <c r="I4797" s="3">
        <v>2.4693800000000001</v>
      </c>
      <c r="J4797" s="3">
        <v>55.534779999999998</v>
      </c>
      <c r="K4797" s="3">
        <v>85.438123076923077</v>
      </c>
      <c r="L4797" s="4">
        <v>0.35000000000000003</v>
      </c>
    </row>
    <row r="4798" spans="1:12" x14ac:dyDescent="0.35">
      <c r="A4798" s="1" t="s">
        <v>7992</v>
      </c>
      <c r="B4798" t="s">
        <v>7993</v>
      </c>
      <c r="C4798" t="s">
        <v>34</v>
      </c>
      <c r="D4798" t="s">
        <v>35</v>
      </c>
      <c r="E4798">
        <v>1</v>
      </c>
      <c r="F4798" s="2">
        <v>105.74</v>
      </c>
      <c r="G4798" s="3">
        <v>258.83199999999999</v>
      </c>
      <c r="H4798" s="3">
        <v>1.0573999999999999</v>
      </c>
      <c r="I4798" s="3">
        <v>4.9697800000000001</v>
      </c>
      <c r="J4798" s="3">
        <v>111.76718</v>
      </c>
      <c r="K4798" s="3">
        <v>171.94950769230769</v>
      </c>
      <c r="L4798" s="4">
        <v>0.35000000000000003</v>
      </c>
    </row>
    <row r="4799" spans="1:12" x14ac:dyDescent="0.35">
      <c r="A4799" s="1" t="s">
        <v>7994</v>
      </c>
      <c r="B4799" t="s">
        <v>7995</v>
      </c>
      <c r="C4799" t="s">
        <v>34</v>
      </c>
      <c r="D4799" t="s">
        <v>35</v>
      </c>
      <c r="E4799">
        <v>1</v>
      </c>
      <c r="F4799" s="2">
        <v>25.94</v>
      </c>
      <c r="G4799" s="3">
        <v>63.492800000000003</v>
      </c>
      <c r="H4799" s="3">
        <v>0.25940000000000002</v>
      </c>
      <c r="I4799" s="3">
        <v>1.2191800000000002</v>
      </c>
      <c r="J4799" s="3">
        <v>27.418580000000002</v>
      </c>
      <c r="K4799" s="3">
        <v>42.18243076923077</v>
      </c>
      <c r="L4799" s="4">
        <v>0.35</v>
      </c>
    </row>
    <row r="4800" spans="1:12" hidden="1" x14ac:dyDescent="0.35">
      <c r="A4800" s="1" t="s">
        <v>7996</v>
      </c>
      <c r="B4800" t="s">
        <v>7997</v>
      </c>
      <c r="C4800" t="s">
        <v>46</v>
      </c>
      <c r="D4800" t="s">
        <v>47</v>
      </c>
      <c r="E4800">
        <v>1</v>
      </c>
      <c r="F4800" s="2">
        <v>10.0425</v>
      </c>
      <c r="G4800" s="3">
        <v>18.97</v>
      </c>
      <c r="H4800" s="3">
        <v>0.100425</v>
      </c>
      <c r="I4800" s="3">
        <v>0.47199750000000001</v>
      </c>
      <c r="J4800" s="3">
        <v>10.6149225</v>
      </c>
      <c r="K4800" s="3">
        <v>16.330649999999999</v>
      </c>
      <c r="L4800" s="4">
        <v>0.34999999999999992</v>
      </c>
    </row>
    <row r="4801" spans="1:12" x14ac:dyDescent="0.35">
      <c r="A4801" s="1" t="s">
        <v>7998</v>
      </c>
      <c r="B4801" t="s">
        <v>7999</v>
      </c>
      <c r="C4801" t="s">
        <v>363</v>
      </c>
      <c r="D4801" t="s">
        <v>364</v>
      </c>
      <c r="E4801">
        <v>1</v>
      </c>
      <c r="F4801" s="2">
        <v>9.9</v>
      </c>
      <c r="G4801" s="3">
        <v>22</v>
      </c>
      <c r="H4801" s="3">
        <v>9.9000000000000005E-2</v>
      </c>
      <c r="I4801" s="3">
        <v>0.46529999999999999</v>
      </c>
      <c r="J4801" s="3">
        <v>10.4643</v>
      </c>
      <c r="K4801" s="3">
        <v>16.098923076923075</v>
      </c>
      <c r="L4801" s="4">
        <v>0.34999999999999992</v>
      </c>
    </row>
    <row r="4802" spans="1:12" x14ac:dyDescent="0.35">
      <c r="A4802" s="1">
        <v>6100004</v>
      </c>
      <c r="B4802" t="s">
        <v>8000</v>
      </c>
      <c r="C4802" t="s">
        <v>363</v>
      </c>
      <c r="D4802" t="s">
        <v>364</v>
      </c>
      <c r="E4802">
        <v>1</v>
      </c>
      <c r="F4802" s="2">
        <v>500</v>
      </c>
      <c r="G4802" s="3">
        <v>1223.9100000000001</v>
      </c>
      <c r="H4802" s="3">
        <v>5</v>
      </c>
      <c r="I4802" s="3">
        <v>23.5</v>
      </c>
      <c r="J4802" s="3">
        <v>528.5</v>
      </c>
      <c r="K4802" s="3">
        <v>813.07692307692309</v>
      </c>
      <c r="L4802" s="4">
        <v>0.35000000000000003</v>
      </c>
    </row>
    <row r="4803" spans="1:12" x14ac:dyDescent="0.35">
      <c r="A4803" s="1" t="s">
        <v>8001</v>
      </c>
      <c r="B4803" t="s">
        <v>8002</v>
      </c>
      <c r="C4803" t="s">
        <v>363</v>
      </c>
      <c r="D4803" t="s">
        <v>364</v>
      </c>
      <c r="E4803">
        <v>1</v>
      </c>
      <c r="F4803" s="2">
        <v>41369</v>
      </c>
      <c r="G4803" s="3">
        <v>85297</v>
      </c>
      <c r="H4803" s="3">
        <v>413.69</v>
      </c>
      <c r="I4803" s="3">
        <v>1944.3430000000001</v>
      </c>
      <c r="J4803" s="3">
        <v>43727.033000000003</v>
      </c>
      <c r="K4803" s="3">
        <v>67272.358461538461</v>
      </c>
      <c r="L4803" s="4">
        <v>0.34999999999999992</v>
      </c>
    </row>
    <row r="4804" spans="1:12" x14ac:dyDescent="0.35">
      <c r="A4804" s="1" t="s">
        <v>8003</v>
      </c>
      <c r="B4804" t="s">
        <v>8004</v>
      </c>
      <c r="C4804" t="s">
        <v>1441</v>
      </c>
      <c r="D4804" t="s">
        <v>1442</v>
      </c>
      <c r="E4804">
        <v>1</v>
      </c>
      <c r="F4804" s="2">
        <v>45</v>
      </c>
      <c r="G4804" s="3">
        <v>110.152</v>
      </c>
      <c r="H4804" s="3">
        <v>0.45</v>
      </c>
      <c r="I4804" s="3">
        <v>2.1150000000000002</v>
      </c>
      <c r="J4804" s="3">
        <v>47.565000000000005</v>
      </c>
      <c r="K4804" s="3">
        <v>73.176923076923089</v>
      </c>
      <c r="L4804" s="4">
        <v>0.35000000000000003</v>
      </c>
    </row>
    <row r="4805" spans="1:12" x14ac:dyDescent="0.35">
      <c r="A4805" s="1">
        <v>6400002</v>
      </c>
      <c r="B4805" t="s">
        <v>8005</v>
      </c>
      <c r="C4805" t="s">
        <v>363</v>
      </c>
      <c r="D4805" t="s">
        <v>364</v>
      </c>
      <c r="E4805">
        <v>1</v>
      </c>
      <c r="F4805" s="2">
        <v>1.74</v>
      </c>
      <c r="G4805" s="3">
        <v>6.5</v>
      </c>
      <c r="H4805" s="3">
        <v>1.7399999999999999E-2</v>
      </c>
      <c r="I4805" s="3">
        <v>8.1780000000000005E-2</v>
      </c>
      <c r="J4805" s="3">
        <v>1.83918</v>
      </c>
      <c r="K4805" s="3">
        <v>2.8295076923076921</v>
      </c>
      <c r="L4805" s="4">
        <v>0.34999999999999992</v>
      </c>
    </row>
    <row r="4806" spans="1:12" x14ac:dyDescent="0.35">
      <c r="A4806" s="1" t="s">
        <v>8006</v>
      </c>
      <c r="B4806" t="s">
        <v>8007</v>
      </c>
      <c r="C4806" t="s">
        <v>13</v>
      </c>
      <c r="D4806" t="s">
        <v>14</v>
      </c>
      <c r="E4806">
        <v>1</v>
      </c>
      <c r="F4806" s="2">
        <v>453.75</v>
      </c>
      <c r="G4806" s="3">
        <v>936</v>
      </c>
      <c r="H4806" s="3">
        <v>4.5375000000000005</v>
      </c>
      <c r="I4806" s="3">
        <v>21.326250000000002</v>
      </c>
      <c r="J4806" s="3">
        <v>479.61375000000004</v>
      </c>
      <c r="K4806" s="3">
        <v>737.86730769230769</v>
      </c>
      <c r="L4806" s="4">
        <v>0.34999999999999992</v>
      </c>
    </row>
    <row r="4807" spans="1:12" x14ac:dyDescent="0.35">
      <c r="A4807" s="1" t="s">
        <v>8008</v>
      </c>
      <c r="B4807" t="s">
        <v>7798</v>
      </c>
      <c r="C4807" t="s">
        <v>34</v>
      </c>
      <c r="D4807" t="s">
        <v>35</v>
      </c>
      <c r="E4807">
        <v>1</v>
      </c>
      <c r="F4807" s="2">
        <v>705.87</v>
      </c>
      <c r="G4807" s="3">
        <v>1727.8576</v>
      </c>
      <c r="H4807" s="3">
        <v>7.0587</v>
      </c>
      <c r="I4807" s="3">
        <v>33.175890000000003</v>
      </c>
      <c r="J4807" s="3">
        <v>746.10459000000003</v>
      </c>
      <c r="K4807" s="3">
        <v>1147.8532153846154</v>
      </c>
      <c r="L4807" s="4">
        <v>0.35</v>
      </c>
    </row>
    <row r="4808" spans="1:12" x14ac:dyDescent="0.35">
      <c r="A4808" s="1" t="s">
        <v>8009</v>
      </c>
      <c r="B4808" t="s">
        <v>8010</v>
      </c>
      <c r="C4808" t="s">
        <v>34</v>
      </c>
      <c r="D4808" t="s">
        <v>35</v>
      </c>
      <c r="E4808">
        <v>1</v>
      </c>
      <c r="F4808" s="2">
        <v>588.22</v>
      </c>
      <c r="G4808" s="3">
        <v>1288</v>
      </c>
      <c r="H4808" s="3">
        <v>5.8822000000000001</v>
      </c>
      <c r="I4808" s="3">
        <v>27.646340000000002</v>
      </c>
      <c r="J4808" s="3">
        <v>621.74854000000005</v>
      </c>
      <c r="K4808" s="3">
        <v>956.53621538461539</v>
      </c>
      <c r="L4808" s="4">
        <v>0.35</v>
      </c>
    </row>
    <row r="4809" spans="1:12" x14ac:dyDescent="0.35">
      <c r="A4809" s="1" t="s">
        <v>8011</v>
      </c>
      <c r="B4809" t="s">
        <v>1563</v>
      </c>
      <c r="C4809" t="s">
        <v>34</v>
      </c>
      <c r="D4809" t="s">
        <v>35</v>
      </c>
      <c r="E4809">
        <v>1</v>
      </c>
      <c r="F4809" s="2">
        <v>692</v>
      </c>
      <c r="G4809" s="3">
        <v>1693.8992000000001</v>
      </c>
      <c r="H4809" s="3">
        <v>6.92</v>
      </c>
      <c r="I4809" s="3">
        <v>32.524000000000001</v>
      </c>
      <c r="J4809" s="3">
        <v>731.44399999999996</v>
      </c>
      <c r="K4809" s="3">
        <v>1125.2984615384614</v>
      </c>
      <c r="L4809" s="4">
        <v>0.35</v>
      </c>
    </row>
    <row r="4810" spans="1:12" x14ac:dyDescent="0.35">
      <c r="A4810" s="1" t="s">
        <v>8012</v>
      </c>
      <c r="B4810" t="s">
        <v>8013</v>
      </c>
      <c r="C4810" t="s">
        <v>34</v>
      </c>
      <c r="D4810" t="s">
        <v>35</v>
      </c>
      <c r="E4810">
        <v>1</v>
      </c>
      <c r="F4810" s="2">
        <v>906.19</v>
      </c>
      <c r="G4810" s="3">
        <v>2353.12</v>
      </c>
      <c r="H4810" s="3">
        <v>9.0619000000000014</v>
      </c>
      <c r="I4810" s="3">
        <v>42.59093</v>
      </c>
      <c r="J4810" s="3">
        <v>957.84283000000005</v>
      </c>
      <c r="K4810" s="3">
        <v>1473.6043538461538</v>
      </c>
      <c r="L4810" s="4">
        <v>0.34999999999999992</v>
      </c>
    </row>
    <row r="4811" spans="1:12" x14ac:dyDescent="0.35">
      <c r="A4811" s="1">
        <v>650</v>
      </c>
      <c r="B4811" t="s">
        <v>8014</v>
      </c>
      <c r="C4811" t="s">
        <v>13</v>
      </c>
      <c r="D4811" t="s">
        <v>14</v>
      </c>
      <c r="E4811">
        <v>1</v>
      </c>
      <c r="F4811" s="2">
        <v>205</v>
      </c>
      <c r="G4811" s="3">
        <v>423</v>
      </c>
      <c r="H4811" s="3">
        <v>2.0499999999999998</v>
      </c>
      <c r="I4811" s="3">
        <v>9.6349999999999998</v>
      </c>
      <c r="J4811" s="3">
        <v>216.685</v>
      </c>
      <c r="K4811" s="3">
        <v>333.36153846153843</v>
      </c>
      <c r="L4811" s="4">
        <v>0.34999999999999992</v>
      </c>
    </row>
    <row r="4812" spans="1:12" x14ac:dyDescent="0.35">
      <c r="A4812" s="1">
        <v>7004</v>
      </c>
      <c r="B4812" t="s">
        <v>8015</v>
      </c>
      <c r="C4812" t="s">
        <v>363</v>
      </c>
      <c r="D4812" t="s">
        <v>364</v>
      </c>
      <c r="E4812">
        <v>1</v>
      </c>
      <c r="F4812" s="2">
        <v>61.97</v>
      </c>
      <c r="G4812" s="3">
        <v>151.69280000000001</v>
      </c>
      <c r="H4812" s="3">
        <v>0.61970000000000003</v>
      </c>
      <c r="I4812" s="3">
        <v>2.9125899999999998</v>
      </c>
      <c r="J4812" s="3">
        <v>65.502290000000002</v>
      </c>
      <c r="K4812" s="3">
        <v>100.77275384615385</v>
      </c>
      <c r="L4812" s="4">
        <v>0.35</v>
      </c>
    </row>
    <row r="4813" spans="1:12" x14ac:dyDescent="0.35">
      <c r="A4813" s="1" t="s">
        <v>8016</v>
      </c>
      <c r="B4813" t="s">
        <v>8017</v>
      </c>
      <c r="C4813" t="s">
        <v>363</v>
      </c>
      <c r="D4813" t="s">
        <v>364</v>
      </c>
      <c r="E4813">
        <v>1</v>
      </c>
      <c r="F4813" s="2">
        <v>133</v>
      </c>
      <c r="G4813" s="3">
        <v>294</v>
      </c>
      <c r="H4813" s="3">
        <v>1.33</v>
      </c>
      <c r="I4813" s="3">
        <v>6.2510000000000003</v>
      </c>
      <c r="J4813" s="3">
        <v>140.58100000000002</v>
      </c>
      <c r="K4813" s="3">
        <v>216.27846153846156</v>
      </c>
      <c r="L4813" s="4">
        <v>0.35</v>
      </c>
    </row>
    <row r="4814" spans="1:12" x14ac:dyDescent="0.35">
      <c r="A4814" s="1">
        <v>622325</v>
      </c>
      <c r="B4814" t="s">
        <v>8018</v>
      </c>
      <c r="C4814" t="s">
        <v>363</v>
      </c>
      <c r="D4814" t="s">
        <v>364</v>
      </c>
      <c r="E4814">
        <v>1</v>
      </c>
      <c r="F4814" s="2">
        <v>581</v>
      </c>
      <c r="G4814" s="3">
        <v>1422.19</v>
      </c>
      <c r="H4814" s="3">
        <v>5.8100000000000005</v>
      </c>
      <c r="I4814" s="3">
        <v>27.306999999999999</v>
      </c>
      <c r="J4814" s="3">
        <v>614.11699999999996</v>
      </c>
      <c r="K4814" s="3">
        <v>944.79538461538448</v>
      </c>
      <c r="L4814" s="4">
        <v>0.34999999999999992</v>
      </c>
    </row>
    <row r="4815" spans="1:12" x14ac:dyDescent="0.35">
      <c r="A4815" s="1">
        <v>6517024</v>
      </c>
      <c r="B4815" t="s">
        <v>8019</v>
      </c>
      <c r="C4815" t="s">
        <v>363</v>
      </c>
      <c r="D4815" t="s">
        <v>364</v>
      </c>
      <c r="E4815">
        <v>1</v>
      </c>
      <c r="F4815" s="2">
        <v>1440</v>
      </c>
      <c r="G4815" s="3">
        <v>3524.89</v>
      </c>
      <c r="H4815" s="3">
        <v>14.4</v>
      </c>
      <c r="I4815" s="3">
        <v>67.680000000000007</v>
      </c>
      <c r="J4815" s="3">
        <v>1522.0800000000002</v>
      </c>
      <c r="K4815" s="3">
        <v>2341.6615384615388</v>
      </c>
      <c r="L4815" s="4">
        <v>0.35000000000000003</v>
      </c>
    </row>
    <row r="4816" spans="1:12" x14ac:dyDescent="0.35">
      <c r="A4816" s="1">
        <v>6517036</v>
      </c>
      <c r="B4816" t="s">
        <v>8020</v>
      </c>
      <c r="C4816" t="s">
        <v>363</v>
      </c>
      <c r="D4816" t="s">
        <v>364</v>
      </c>
      <c r="E4816">
        <v>1</v>
      </c>
      <c r="F4816" s="2">
        <v>2294</v>
      </c>
      <c r="G4816" s="3">
        <v>5615.33</v>
      </c>
      <c r="H4816" s="3">
        <v>22.94</v>
      </c>
      <c r="I4816" s="3">
        <v>107.818</v>
      </c>
      <c r="J4816" s="3">
        <v>2424.7580000000003</v>
      </c>
      <c r="K4816" s="3">
        <v>3730.3969230769235</v>
      </c>
      <c r="L4816" s="4">
        <v>0.35</v>
      </c>
    </row>
    <row r="4817" spans="1:12" x14ac:dyDescent="0.35">
      <c r="A4817" s="1" t="s">
        <v>8021</v>
      </c>
      <c r="B4817" t="s">
        <v>8022</v>
      </c>
      <c r="C4817" t="s">
        <v>363</v>
      </c>
      <c r="D4817" t="s">
        <v>364</v>
      </c>
      <c r="E4817">
        <v>1</v>
      </c>
      <c r="F4817" s="2">
        <v>208</v>
      </c>
      <c r="G4817" s="3">
        <v>429</v>
      </c>
      <c r="H4817" s="3">
        <v>2.08</v>
      </c>
      <c r="I4817" s="3">
        <v>9.7759999999999998</v>
      </c>
      <c r="J4817" s="3">
        <v>219.85600000000002</v>
      </c>
      <c r="K4817" s="3">
        <v>338.24</v>
      </c>
      <c r="L4817" s="4">
        <v>0.34999999999999992</v>
      </c>
    </row>
    <row r="4818" spans="1:12" x14ac:dyDescent="0.35">
      <c r="A4818" s="1">
        <v>6300002</v>
      </c>
      <c r="B4818" t="s">
        <v>8023</v>
      </c>
      <c r="C4818" t="s">
        <v>363</v>
      </c>
      <c r="D4818" t="s">
        <v>364</v>
      </c>
      <c r="E4818">
        <v>1</v>
      </c>
      <c r="F4818" s="2">
        <v>393.53</v>
      </c>
      <c r="G4818" s="3">
        <v>963.3</v>
      </c>
      <c r="H4818" s="3">
        <v>3.9352999999999998</v>
      </c>
      <c r="I4818" s="3">
        <v>18.495909999999999</v>
      </c>
      <c r="J4818" s="3">
        <v>415.96120999999994</v>
      </c>
      <c r="K4818" s="3">
        <v>639.94032307692294</v>
      </c>
      <c r="L4818" s="4">
        <v>0.35</v>
      </c>
    </row>
    <row r="4819" spans="1:12" x14ac:dyDescent="0.35">
      <c r="A4819" s="1">
        <v>6700009</v>
      </c>
      <c r="B4819" t="s">
        <v>8024</v>
      </c>
      <c r="C4819" t="s">
        <v>363</v>
      </c>
      <c r="D4819" t="s">
        <v>364</v>
      </c>
      <c r="E4819">
        <v>1</v>
      </c>
      <c r="F4819" s="2">
        <v>12.48</v>
      </c>
      <c r="G4819" s="3">
        <v>34.94</v>
      </c>
      <c r="H4819" s="3">
        <v>0.12480000000000001</v>
      </c>
      <c r="I4819" s="3">
        <v>0.58655999999999997</v>
      </c>
      <c r="J4819" s="3">
        <v>13.191360000000001</v>
      </c>
      <c r="K4819" s="3">
        <v>20.2944</v>
      </c>
      <c r="L4819" s="4">
        <v>0.34999999999999992</v>
      </c>
    </row>
    <row r="4820" spans="1:12" x14ac:dyDescent="0.35">
      <c r="A4820" s="1" t="s">
        <v>8025</v>
      </c>
      <c r="B4820" t="s">
        <v>8026</v>
      </c>
      <c r="C4820" t="s">
        <v>363</v>
      </c>
      <c r="D4820" t="s">
        <v>364</v>
      </c>
      <c r="E4820">
        <v>1</v>
      </c>
      <c r="F4820" s="2">
        <v>3150</v>
      </c>
      <c r="G4820" s="3">
        <v>7710.68</v>
      </c>
      <c r="H4820" s="3">
        <v>31.5</v>
      </c>
      <c r="I4820" s="3">
        <v>148.05000000000001</v>
      </c>
      <c r="J4820" s="3">
        <v>3329.55</v>
      </c>
      <c r="K4820" s="3">
        <v>5122.3846153846152</v>
      </c>
      <c r="L4820" s="4">
        <v>0.34999999999999992</v>
      </c>
    </row>
    <row r="4821" spans="1:12" x14ac:dyDescent="0.35">
      <c r="A4821" s="1">
        <v>7388242</v>
      </c>
      <c r="B4821" t="s">
        <v>8027</v>
      </c>
      <c r="C4821" t="s">
        <v>363</v>
      </c>
      <c r="D4821" t="s">
        <v>364</v>
      </c>
      <c r="E4821">
        <v>1</v>
      </c>
      <c r="F4821" s="2">
        <v>175</v>
      </c>
      <c r="G4821" s="3">
        <v>428.37</v>
      </c>
      <c r="H4821" s="3">
        <v>1.75</v>
      </c>
      <c r="I4821" s="3">
        <v>8.2249999999999996</v>
      </c>
      <c r="J4821" s="3">
        <v>184.97499999999999</v>
      </c>
      <c r="K4821" s="3">
        <v>284.57692307692304</v>
      </c>
      <c r="L4821" s="4">
        <v>0.34999999999999992</v>
      </c>
    </row>
    <row r="4822" spans="1:12" x14ac:dyDescent="0.35">
      <c r="A4822" s="1" t="s">
        <v>8028</v>
      </c>
      <c r="B4822" t="s">
        <v>8029</v>
      </c>
      <c r="C4822" t="s">
        <v>13</v>
      </c>
      <c r="D4822" t="s">
        <v>14</v>
      </c>
      <c r="E4822">
        <v>1</v>
      </c>
      <c r="F4822" s="2">
        <v>178.13</v>
      </c>
      <c r="G4822" s="3">
        <v>368</v>
      </c>
      <c r="H4822" s="3">
        <v>1.7812999999999999</v>
      </c>
      <c r="I4822" s="3">
        <v>8.3721099999999993</v>
      </c>
      <c r="J4822" s="3">
        <v>188.28340999999998</v>
      </c>
      <c r="K4822" s="3">
        <v>289.66678461538459</v>
      </c>
      <c r="L4822" s="4">
        <v>0.35000000000000003</v>
      </c>
    </row>
    <row r="4823" spans="1:12" x14ac:dyDescent="0.35">
      <c r="A4823" s="1">
        <v>6800012</v>
      </c>
      <c r="B4823" t="s">
        <v>8030</v>
      </c>
      <c r="C4823" t="s">
        <v>363</v>
      </c>
      <c r="D4823" t="s">
        <v>364</v>
      </c>
      <c r="E4823">
        <v>1</v>
      </c>
      <c r="F4823" s="2">
        <v>1595</v>
      </c>
      <c r="G4823" s="3">
        <v>3904.3</v>
      </c>
      <c r="H4823" s="3">
        <v>15.950000000000001</v>
      </c>
      <c r="I4823" s="3">
        <v>74.965000000000003</v>
      </c>
      <c r="J4823" s="3">
        <v>1685.915</v>
      </c>
      <c r="K4823" s="3">
        <v>2593.7153846153847</v>
      </c>
      <c r="L4823" s="4">
        <v>0.35000000000000003</v>
      </c>
    </row>
    <row r="4824" spans="1:12" x14ac:dyDescent="0.35">
      <c r="A4824" s="1">
        <v>6800017</v>
      </c>
      <c r="B4824" t="s">
        <v>8031</v>
      </c>
      <c r="C4824" t="s">
        <v>363</v>
      </c>
      <c r="D4824" t="s">
        <v>364</v>
      </c>
      <c r="E4824">
        <v>1</v>
      </c>
      <c r="F4824" s="2">
        <v>375</v>
      </c>
      <c r="G4824" s="3">
        <v>917.94</v>
      </c>
      <c r="H4824" s="3">
        <v>3.75</v>
      </c>
      <c r="I4824" s="3">
        <v>17.625</v>
      </c>
      <c r="J4824" s="3">
        <v>396.375</v>
      </c>
      <c r="K4824" s="3">
        <v>609.80769230769226</v>
      </c>
      <c r="L4824" s="4">
        <v>0.35</v>
      </c>
    </row>
    <row r="4825" spans="1:12" x14ac:dyDescent="0.35">
      <c r="A4825" s="1">
        <v>6800027</v>
      </c>
      <c r="B4825" t="s">
        <v>8032</v>
      </c>
      <c r="C4825" t="s">
        <v>363</v>
      </c>
      <c r="D4825" t="s">
        <v>364</v>
      </c>
      <c r="E4825">
        <v>1</v>
      </c>
      <c r="F4825" s="2">
        <v>2495</v>
      </c>
      <c r="G4825" s="3">
        <v>6107.35</v>
      </c>
      <c r="H4825" s="3">
        <v>24.95</v>
      </c>
      <c r="I4825" s="3">
        <v>117.265</v>
      </c>
      <c r="J4825" s="3">
        <v>2637.2149999999997</v>
      </c>
      <c r="K4825" s="3">
        <v>4057.2538461538456</v>
      </c>
      <c r="L4825" s="4">
        <v>0.35</v>
      </c>
    </row>
    <row r="4826" spans="1:12" x14ac:dyDescent="0.35">
      <c r="A4826" s="1">
        <v>6800078</v>
      </c>
      <c r="B4826" t="s">
        <v>8033</v>
      </c>
      <c r="C4826" t="s">
        <v>363</v>
      </c>
      <c r="D4826" t="s">
        <v>364</v>
      </c>
      <c r="E4826">
        <v>1</v>
      </c>
      <c r="F4826" s="2">
        <v>1785</v>
      </c>
      <c r="G4826" s="3">
        <v>4369.3900000000003</v>
      </c>
      <c r="H4826" s="3">
        <v>17.850000000000001</v>
      </c>
      <c r="I4826" s="3">
        <v>83.894999999999996</v>
      </c>
      <c r="J4826" s="3">
        <v>1886.7449999999999</v>
      </c>
      <c r="K4826" s="3">
        <v>2902.684615384615</v>
      </c>
      <c r="L4826" s="4">
        <v>0.34999999999999992</v>
      </c>
    </row>
    <row r="4827" spans="1:12" x14ac:dyDescent="0.35">
      <c r="A4827" s="1">
        <v>6800140</v>
      </c>
      <c r="B4827" t="s">
        <v>8034</v>
      </c>
      <c r="C4827" t="s">
        <v>363</v>
      </c>
      <c r="D4827" t="s">
        <v>364</v>
      </c>
      <c r="E4827">
        <v>1</v>
      </c>
      <c r="F4827" s="2">
        <v>999</v>
      </c>
      <c r="G4827" s="3">
        <v>2445.39</v>
      </c>
      <c r="H4827" s="3">
        <v>9.99</v>
      </c>
      <c r="I4827" s="3">
        <v>46.953000000000003</v>
      </c>
      <c r="J4827" s="3">
        <v>1055.943</v>
      </c>
      <c r="K4827" s="3">
        <v>1624.5276923076922</v>
      </c>
      <c r="L4827" s="4">
        <v>0.35</v>
      </c>
    </row>
    <row r="4828" spans="1:12" x14ac:dyDescent="0.35">
      <c r="A4828" s="1">
        <v>6820</v>
      </c>
      <c r="B4828" t="s">
        <v>8035</v>
      </c>
      <c r="C4828" t="s">
        <v>363</v>
      </c>
      <c r="D4828" t="s">
        <v>364</v>
      </c>
      <c r="E4828">
        <v>1</v>
      </c>
      <c r="F4828" s="2">
        <v>70.709999999999994</v>
      </c>
      <c r="G4828" s="3">
        <v>173.0848</v>
      </c>
      <c r="H4828" s="3">
        <v>0.70709999999999995</v>
      </c>
      <c r="I4828" s="3">
        <v>3.3233699999999997</v>
      </c>
      <c r="J4828" s="3">
        <v>74.740469999999988</v>
      </c>
      <c r="K4828" s="3">
        <v>114.98533846153843</v>
      </c>
      <c r="L4828" s="4">
        <v>0.34999999999999992</v>
      </c>
    </row>
    <row r="4829" spans="1:12" x14ac:dyDescent="0.35">
      <c r="A4829" s="1">
        <v>6830</v>
      </c>
      <c r="B4829" t="s">
        <v>8036</v>
      </c>
      <c r="C4829" t="s">
        <v>363</v>
      </c>
      <c r="D4829" t="s">
        <v>364</v>
      </c>
      <c r="E4829">
        <v>1</v>
      </c>
      <c r="F4829" s="2">
        <v>53.95</v>
      </c>
      <c r="G4829" s="3">
        <v>132.0592</v>
      </c>
      <c r="H4829" s="3">
        <v>0.53950000000000009</v>
      </c>
      <c r="I4829" s="3">
        <v>2.53565</v>
      </c>
      <c r="J4829" s="3">
        <v>57.025149999999996</v>
      </c>
      <c r="K4829" s="3">
        <v>87.730999999999995</v>
      </c>
      <c r="L4829" s="4">
        <v>0.35</v>
      </c>
    </row>
    <row r="4830" spans="1:12" hidden="1" x14ac:dyDescent="0.35">
      <c r="A4830" s="1" t="s">
        <v>8037</v>
      </c>
      <c r="B4830" t="s">
        <v>8038</v>
      </c>
      <c r="C4830" t="s">
        <v>46</v>
      </c>
      <c r="D4830" t="s">
        <v>47</v>
      </c>
      <c r="E4830">
        <v>1</v>
      </c>
      <c r="F4830" s="2">
        <v>356.7629</v>
      </c>
      <c r="G4830" s="3">
        <v>736</v>
      </c>
      <c r="H4830" s="3">
        <v>3.5676290000000002</v>
      </c>
      <c r="I4830" s="3">
        <v>16.767856300000002</v>
      </c>
      <c r="J4830" s="3">
        <v>377.09838530000002</v>
      </c>
      <c r="K4830" s="3">
        <v>580.15136200000006</v>
      </c>
      <c r="L4830" s="4">
        <v>0.35000000000000003</v>
      </c>
    </row>
    <row r="4831" spans="1:12" hidden="1" x14ac:dyDescent="0.35">
      <c r="A4831" s="1" t="s">
        <v>8039</v>
      </c>
      <c r="B4831" t="s">
        <v>8040</v>
      </c>
      <c r="C4831" t="s">
        <v>46</v>
      </c>
      <c r="D4831" t="s">
        <v>47</v>
      </c>
      <c r="E4831">
        <v>1</v>
      </c>
      <c r="F4831" s="2">
        <v>37.581800000000001</v>
      </c>
      <c r="G4831" s="3">
        <v>78</v>
      </c>
      <c r="H4831" s="3">
        <v>0.37581800000000004</v>
      </c>
      <c r="I4831" s="3">
        <v>1.7663446</v>
      </c>
      <c r="J4831" s="3">
        <v>39.723962600000007</v>
      </c>
      <c r="K4831" s="3">
        <v>61.113788615384621</v>
      </c>
      <c r="L4831" s="4">
        <v>0.34999999999999992</v>
      </c>
    </row>
    <row r="4832" spans="1:12" x14ac:dyDescent="0.35">
      <c r="A4832" s="1" t="s">
        <v>8041</v>
      </c>
      <c r="B4832" t="s">
        <v>8042</v>
      </c>
      <c r="C4832" t="s">
        <v>34</v>
      </c>
      <c r="D4832" t="s">
        <v>35</v>
      </c>
      <c r="E4832">
        <v>1</v>
      </c>
      <c r="F4832" s="2">
        <v>142.97999999999999</v>
      </c>
      <c r="G4832" s="3">
        <v>349.98880000000003</v>
      </c>
      <c r="H4832" s="3">
        <v>1.4298</v>
      </c>
      <c r="I4832" s="3">
        <v>6.7200599999999993</v>
      </c>
      <c r="J4832" s="3">
        <v>151.12985999999998</v>
      </c>
      <c r="K4832" s="3">
        <v>232.50747692307689</v>
      </c>
      <c r="L4832" s="4">
        <v>0.35000000000000003</v>
      </c>
    </row>
    <row r="4833" spans="1:12" x14ac:dyDescent="0.35">
      <c r="A4833" s="1">
        <v>777163</v>
      </c>
      <c r="B4833" t="s">
        <v>8043</v>
      </c>
      <c r="C4833" t="s">
        <v>34</v>
      </c>
      <c r="D4833" t="s">
        <v>35</v>
      </c>
      <c r="E4833">
        <v>1</v>
      </c>
      <c r="F4833" s="2">
        <v>113.7</v>
      </c>
      <c r="G4833" s="3">
        <v>254.24</v>
      </c>
      <c r="H4833" s="3">
        <v>1.137</v>
      </c>
      <c r="I4833" s="3">
        <v>5.3439000000000005</v>
      </c>
      <c r="J4833" s="3">
        <v>120.18090000000001</v>
      </c>
      <c r="K4833" s="3">
        <v>184.89369230769231</v>
      </c>
      <c r="L4833" s="4">
        <v>0.34999999999999992</v>
      </c>
    </row>
    <row r="4834" spans="1:12" x14ac:dyDescent="0.35">
      <c r="A4834" s="1" t="s">
        <v>8044</v>
      </c>
      <c r="B4834" t="s">
        <v>8045</v>
      </c>
      <c r="C4834" t="s">
        <v>34</v>
      </c>
      <c r="D4834" t="s">
        <v>35</v>
      </c>
      <c r="E4834">
        <v>1</v>
      </c>
      <c r="F4834" s="2">
        <v>485</v>
      </c>
      <c r="G4834" s="3">
        <v>1221.472</v>
      </c>
      <c r="H4834" s="3">
        <v>4.8500000000000005</v>
      </c>
      <c r="I4834" s="3">
        <v>22.795000000000002</v>
      </c>
      <c r="J4834" s="3">
        <v>512.64499999999998</v>
      </c>
      <c r="K4834" s="3">
        <v>788.68461538461531</v>
      </c>
      <c r="L4834" s="4">
        <v>0.35</v>
      </c>
    </row>
    <row r="4835" spans="1:12" x14ac:dyDescent="0.35">
      <c r="A4835" s="1" t="s">
        <v>8046</v>
      </c>
      <c r="B4835" t="s">
        <v>8047</v>
      </c>
      <c r="C4835" t="s">
        <v>13</v>
      </c>
      <c r="D4835" t="s">
        <v>14</v>
      </c>
      <c r="E4835">
        <v>1</v>
      </c>
      <c r="F4835" s="2">
        <v>448.13</v>
      </c>
      <c r="G4835" s="3">
        <v>924</v>
      </c>
      <c r="H4835" s="3">
        <v>4.4813000000000001</v>
      </c>
      <c r="I4835" s="3">
        <v>21.062110000000001</v>
      </c>
      <c r="J4835" s="3">
        <v>473.67340999999999</v>
      </c>
      <c r="K4835" s="3">
        <v>728.72832307692306</v>
      </c>
      <c r="L4835" s="4">
        <v>0.35</v>
      </c>
    </row>
    <row r="4836" spans="1:12" x14ac:dyDescent="0.35">
      <c r="A4836" s="1" t="s">
        <v>8048</v>
      </c>
      <c r="B4836" t="s">
        <v>1723</v>
      </c>
      <c r="C4836" t="s">
        <v>13</v>
      </c>
      <c r="D4836" t="s">
        <v>14</v>
      </c>
      <c r="E4836">
        <v>1</v>
      </c>
      <c r="F4836" s="2">
        <v>436.25</v>
      </c>
      <c r="G4836" s="3">
        <v>900</v>
      </c>
      <c r="H4836" s="3">
        <v>4.3624999999999998</v>
      </c>
      <c r="I4836" s="3">
        <v>20.50375</v>
      </c>
      <c r="J4836" s="3">
        <v>461.11625000000004</v>
      </c>
      <c r="K4836" s="3">
        <v>709.40961538461545</v>
      </c>
      <c r="L4836" s="4">
        <v>0.35000000000000003</v>
      </c>
    </row>
    <row r="4837" spans="1:12" x14ac:dyDescent="0.35">
      <c r="A4837" s="1" t="s">
        <v>8049</v>
      </c>
      <c r="B4837" t="s">
        <v>8050</v>
      </c>
      <c r="C4837" t="s">
        <v>17</v>
      </c>
      <c r="D4837" t="s">
        <v>18</v>
      </c>
      <c r="E4837">
        <v>1</v>
      </c>
      <c r="F4837" s="2">
        <v>1287.5</v>
      </c>
      <c r="G4837" s="3">
        <v>3151.5904</v>
      </c>
      <c r="H4837" s="3">
        <v>12.875</v>
      </c>
      <c r="I4837" s="3">
        <v>60.512500000000003</v>
      </c>
      <c r="J4837" s="3">
        <v>1360.8875</v>
      </c>
      <c r="K4837" s="3">
        <v>2093.6730769230771</v>
      </c>
      <c r="L4837" s="4">
        <v>0.35000000000000003</v>
      </c>
    </row>
    <row r="4838" spans="1:12" x14ac:dyDescent="0.35">
      <c r="A4838" s="1" t="s">
        <v>8051</v>
      </c>
      <c r="B4838" t="s">
        <v>8052</v>
      </c>
      <c r="C4838" t="s">
        <v>17</v>
      </c>
      <c r="D4838" t="s">
        <v>18</v>
      </c>
      <c r="E4838">
        <v>1</v>
      </c>
      <c r="F4838" s="2">
        <v>1482.5</v>
      </c>
      <c r="G4838" s="3">
        <v>3628.9119999999998</v>
      </c>
      <c r="H4838" s="3">
        <v>14.825000000000001</v>
      </c>
      <c r="I4838" s="3">
        <v>69.677499999999995</v>
      </c>
      <c r="J4838" s="3">
        <v>1567.0025000000001</v>
      </c>
      <c r="K4838" s="3">
        <v>2410.773076923077</v>
      </c>
      <c r="L4838" s="4">
        <v>0.35000000000000003</v>
      </c>
    </row>
    <row r="4839" spans="1:12" x14ac:dyDescent="0.35">
      <c r="A4839" s="1" t="s">
        <v>8053</v>
      </c>
      <c r="B4839" t="s">
        <v>8054</v>
      </c>
      <c r="C4839" t="s">
        <v>13</v>
      </c>
      <c r="D4839" t="s">
        <v>14</v>
      </c>
      <c r="E4839">
        <v>1</v>
      </c>
      <c r="F4839" s="2">
        <v>327</v>
      </c>
      <c r="G4839" s="3">
        <v>800.44159999999999</v>
      </c>
      <c r="H4839" s="3">
        <v>3.27</v>
      </c>
      <c r="I4839" s="3">
        <v>15.369</v>
      </c>
      <c r="J4839" s="3">
        <v>345.63900000000001</v>
      </c>
      <c r="K4839" s="3">
        <v>531.75230769230768</v>
      </c>
      <c r="L4839" s="4">
        <v>0.35</v>
      </c>
    </row>
    <row r="4840" spans="1:12" x14ac:dyDescent="0.35">
      <c r="A4840" s="1" t="s">
        <v>8055</v>
      </c>
      <c r="B4840" t="s">
        <v>8056</v>
      </c>
      <c r="C4840" t="s">
        <v>13</v>
      </c>
      <c r="D4840" t="s">
        <v>14</v>
      </c>
      <c r="E4840">
        <v>1</v>
      </c>
      <c r="F4840" s="2">
        <v>748.2</v>
      </c>
      <c r="G4840" s="3">
        <v>1831.4688000000001</v>
      </c>
      <c r="H4840" s="3">
        <v>7.4820000000000002</v>
      </c>
      <c r="I4840" s="3">
        <v>35.165400000000005</v>
      </c>
      <c r="J4840" s="3">
        <v>790.84739999999999</v>
      </c>
      <c r="K4840" s="3">
        <v>1216.6883076923077</v>
      </c>
      <c r="L4840" s="4">
        <v>0.35000000000000003</v>
      </c>
    </row>
    <row r="4841" spans="1:12" x14ac:dyDescent="0.35">
      <c r="A4841" s="1">
        <v>86267</v>
      </c>
      <c r="B4841" t="s">
        <v>8057</v>
      </c>
      <c r="C4841" t="s">
        <v>363</v>
      </c>
      <c r="D4841" t="s">
        <v>364</v>
      </c>
      <c r="E4841">
        <v>1</v>
      </c>
      <c r="F4841" s="2">
        <v>118</v>
      </c>
      <c r="G4841" s="3">
        <v>288.85000000000002</v>
      </c>
      <c r="H4841" s="3">
        <v>1.18</v>
      </c>
      <c r="I4841" s="3">
        <v>5.5460000000000003</v>
      </c>
      <c r="J4841" s="3">
        <v>124.72600000000001</v>
      </c>
      <c r="K4841" s="3">
        <v>191.88615384615386</v>
      </c>
      <c r="L4841" s="4">
        <v>0.35</v>
      </c>
    </row>
    <row r="4842" spans="1:12" x14ac:dyDescent="0.35">
      <c r="A4842" s="1" t="s">
        <v>8058</v>
      </c>
      <c r="B4842" t="s">
        <v>8059</v>
      </c>
      <c r="C4842" t="s">
        <v>34</v>
      </c>
      <c r="D4842" t="s">
        <v>35</v>
      </c>
      <c r="E4842">
        <v>1</v>
      </c>
      <c r="F4842" s="2">
        <v>283.39</v>
      </c>
      <c r="G4842" s="3">
        <v>693.69439999999997</v>
      </c>
      <c r="H4842" s="3">
        <v>2.8338999999999999</v>
      </c>
      <c r="I4842" s="3">
        <v>13.319329999999999</v>
      </c>
      <c r="J4842" s="3">
        <v>299.54322999999994</v>
      </c>
      <c r="K4842" s="3">
        <v>460.83573846153837</v>
      </c>
      <c r="L4842" s="4">
        <v>0.35000000000000003</v>
      </c>
    </row>
    <row r="4843" spans="1:12" x14ac:dyDescent="0.35">
      <c r="A4843" s="1">
        <v>95900306160</v>
      </c>
      <c r="B4843" t="s">
        <v>8060</v>
      </c>
      <c r="C4843" t="s">
        <v>13</v>
      </c>
      <c r="D4843" t="s">
        <v>14</v>
      </c>
      <c r="E4843">
        <v>1</v>
      </c>
      <c r="F4843" s="2">
        <v>422.4</v>
      </c>
      <c r="G4843" s="3">
        <v>871</v>
      </c>
      <c r="H4843" s="3">
        <v>4.2240000000000002</v>
      </c>
      <c r="I4843" s="3">
        <v>19.852799999999998</v>
      </c>
      <c r="J4843" s="3">
        <v>446.47679999999997</v>
      </c>
      <c r="K4843" s="3">
        <v>686.88738461538458</v>
      </c>
      <c r="L4843" s="4">
        <v>0.35000000000000003</v>
      </c>
    </row>
    <row r="4844" spans="1:12" x14ac:dyDescent="0.35">
      <c r="A4844" s="1">
        <v>9590160000</v>
      </c>
      <c r="B4844" t="s">
        <v>8061</v>
      </c>
      <c r="C4844" t="s">
        <v>13</v>
      </c>
      <c r="D4844" t="s">
        <v>14</v>
      </c>
      <c r="E4844">
        <v>1</v>
      </c>
      <c r="F4844" s="2">
        <v>86.4</v>
      </c>
      <c r="G4844" s="3">
        <v>179</v>
      </c>
      <c r="H4844" s="3">
        <v>0.8640000000000001</v>
      </c>
      <c r="I4844" s="3">
        <v>4.0608000000000004</v>
      </c>
      <c r="J4844" s="3">
        <v>91.32480000000001</v>
      </c>
      <c r="K4844" s="3">
        <v>140.49969230769233</v>
      </c>
      <c r="L4844" s="4">
        <v>0.35000000000000003</v>
      </c>
    </row>
    <row r="4845" spans="1:12" x14ac:dyDescent="0.35">
      <c r="A4845" s="1">
        <v>9590410000</v>
      </c>
      <c r="B4845" t="s">
        <v>8062</v>
      </c>
      <c r="C4845" t="s">
        <v>13</v>
      </c>
      <c r="D4845" t="s">
        <v>14</v>
      </c>
      <c r="E4845">
        <v>1</v>
      </c>
      <c r="F4845" s="2">
        <v>37.200000000000003</v>
      </c>
      <c r="G4845" s="3">
        <v>77</v>
      </c>
      <c r="H4845" s="3">
        <v>0.37200000000000005</v>
      </c>
      <c r="I4845" s="3">
        <v>1.7484000000000002</v>
      </c>
      <c r="J4845" s="3">
        <v>39.320400000000006</v>
      </c>
      <c r="K4845" s="3">
        <v>60.492923076923084</v>
      </c>
      <c r="L4845" s="4">
        <v>0.35</v>
      </c>
    </row>
    <row r="4846" spans="1:12" x14ac:dyDescent="0.35">
      <c r="A4846" s="1" t="s">
        <v>8063</v>
      </c>
      <c r="B4846" t="s">
        <v>8064</v>
      </c>
      <c r="C4846" t="s">
        <v>1467</v>
      </c>
      <c r="D4846" t="s">
        <v>1468</v>
      </c>
      <c r="E4846">
        <v>1</v>
      </c>
      <c r="F4846" s="2">
        <v>3.08</v>
      </c>
      <c r="G4846" s="3">
        <v>12.32</v>
      </c>
      <c r="H4846" s="3">
        <v>3.0800000000000001E-2</v>
      </c>
      <c r="I4846" s="3">
        <v>0.14476</v>
      </c>
      <c r="J4846" s="3">
        <v>3.25556</v>
      </c>
      <c r="K4846" s="3">
        <v>5.0085538461538457</v>
      </c>
      <c r="L4846" s="4">
        <v>0.34999999999999992</v>
      </c>
    </row>
    <row r="4847" spans="1:12" x14ac:dyDescent="0.35">
      <c r="A4847" s="1" t="s">
        <v>8065</v>
      </c>
      <c r="B4847" t="s">
        <v>8066</v>
      </c>
      <c r="C4847" t="s">
        <v>13</v>
      </c>
      <c r="D4847" t="s">
        <v>14</v>
      </c>
      <c r="E4847">
        <v>1</v>
      </c>
      <c r="F4847" s="2">
        <v>91.04</v>
      </c>
      <c r="G4847" s="3">
        <v>222.84639999999999</v>
      </c>
      <c r="H4847" s="3">
        <v>0.9104000000000001</v>
      </c>
      <c r="I4847" s="3">
        <v>4.27888</v>
      </c>
      <c r="J4847" s="3">
        <v>96.229280000000003</v>
      </c>
      <c r="K4847" s="3">
        <v>148.04504615384616</v>
      </c>
      <c r="L4847" s="4">
        <v>0.35</v>
      </c>
    </row>
    <row r="4848" spans="1:12" x14ac:dyDescent="0.35">
      <c r="A4848" s="1" t="s">
        <v>8067</v>
      </c>
      <c r="B4848" t="s">
        <v>8068</v>
      </c>
      <c r="C4848" t="s">
        <v>1467</v>
      </c>
      <c r="D4848" t="s">
        <v>1468</v>
      </c>
      <c r="E4848">
        <v>1</v>
      </c>
      <c r="F4848" s="2">
        <v>6.2</v>
      </c>
      <c r="G4848" s="3">
        <v>13</v>
      </c>
      <c r="H4848" s="3">
        <v>6.2000000000000006E-2</v>
      </c>
      <c r="I4848" s="3">
        <v>0.29139999999999999</v>
      </c>
      <c r="J4848" s="3">
        <v>6.5534000000000008</v>
      </c>
      <c r="K4848" s="3">
        <v>10.082153846153847</v>
      </c>
      <c r="L4848" s="4">
        <v>0.35</v>
      </c>
    </row>
    <row r="4849" spans="1:12" x14ac:dyDescent="0.35">
      <c r="A4849" s="1" t="s">
        <v>8069</v>
      </c>
      <c r="B4849" t="s">
        <v>5574</v>
      </c>
      <c r="C4849" t="s">
        <v>13</v>
      </c>
      <c r="D4849" t="s">
        <v>14</v>
      </c>
      <c r="E4849">
        <v>1</v>
      </c>
      <c r="F4849" s="2">
        <v>3668.4</v>
      </c>
      <c r="G4849" s="3">
        <v>7564</v>
      </c>
      <c r="H4849" s="3">
        <v>36.684000000000005</v>
      </c>
      <c r="I4849" s="3">
        <v>172.41480000000001</v>
      </c>
      <c r="J4849" s="3">
        <v>3877.4988000000003</v>
      </c>
      <c r="K4849" s="3">
        <v>5965.3827692307696</v>
      </c>
      <c r="L4849" s="4">
        <v>0.35</v>
      </c>
    </row>
    <row r="4850" spans="1:12" x14ac:dyDescent="0.35">
      <c r="A4850" s="1" t="s">
        <v>8070</v>
      </c>
      <c r="B4850" t="s">
        <v>8071</v>
      </c>
      <c r="C4850" t="s">
        <v>13</v>
      </c>
      <c r="D4850" t="s">
        <v>14</v>
      </c>
      <c r="E4850">
        <v>1</v>
      </c>
      <c r="F4850" s="2">
        <v>381.25</v>
      </c>
      <c r="G4850" s="3">
        <v>820.01919999999996</v>
      </c>
      <c r="H4850" s="3">
        <v>3.8125</v>
      </c>
      <c r="I4850" s="3">
        <v>17.918749999999999</v>
      </c>
      <c r="J4850" s="3">
        <v>402.98124999999999</v>
      </c>
      <c r="K4850" s="3">
        <v>619.97115384615381</v>
      </c>
      <c r="L4850" s="4">
        <v>0.35</v>
      </c>
    </row>
    <row r="4851" spans="1:12" x14ac:dyDescent="0.35">
      <c r="A4851" s="1" t="s">
        <v>8072</v>
      </c>
      <c r="B4851" t="s">
        <v>8073</v>
      </c>
      <c r="C4851" t="s">
        <v>13</v>
      </c>
      <c r="D4851" t="s">
        <v>14</v>
      </c>
      <c r="E4851">
        <v>1</v>
      </c>
      <c r="F4851" s="2">
        <v>291.25</v>
      </c>
      <c r="G4851" s="3">
        <v>622.67520000000002</v>
      </c>
      <c r="H4851" s="3">
        <v>2.9125000000000001</v>
      </c>
      <c r="I4851" s="3">
        <v>13.688750000000001</v>
      </c>
      <c r="J4851" s="3">
        <v>307.85125000000005</v>
      </c>
      <c r="K4851" s="3">
        <v>473.61730769230775</v>
      </c>
      <c r="L4851" s="4">
        <v>0.35</v>
      </c>
    </row>
    <row r="4852" spans="1:12" x14ac:dyDescent="0.35">
      <c r="A4852" s="1" t="s">
        <v>8074</v>
      </c>
      <c r="B4852" t="s">
        <v>6874</v>
      </c>
      <c r="C4852" t="s">
        <v>13</v>
      </c>
      <c r="D4852" t="s">
        <v>14</v>
      </c>
      <c r="E4852">
        <v>1</v>
      </c>
      <c r="F4852" s="2">
        <v>2725</v>
      </c>
      <c r="G4852" s="3">
        <v>6670.3504000000003</v>
      </c>
      <c r="H4852" s="3">
        <v>27.25</v>
      </c>
      <c r="I4852" s="3">
        <v>128.07499999999999</v>
      </c>
      <c r="J4852" s="3">
        <v>2880.3249999999998</v>
      </c>
      <c r="K4852" s="3">
        <v>4431.2692307692305</v>
      </c>
      <c r="L4852" s="4">
        <v>0.35</v>
      </c>
    </row>
    <row r="4853" spans="1:12" x14ac:dyDescent="0.35">
      <c r="A4853" s="1" t="s">
        <v>8075</v>
      </c>
      <c r="B4853" t="s">
        <v>6874</v>
      </c>
      <c r="C4853" t="s">
        <v>13</v>
      </c>
      <c r="D4853" t="s">
        <v>14</v>
      </c>
      <c r="E4853">
        <v>1</v>
      </c>
      <c r="F4853" s="2">
        <v>4525</v>
      </c>
      <c r="G4853" s="3">
        <v>11076.451999999999</v>
      </c>
      <c r="H4853" s="3">
        <v>45.25</v>
      </c>
      <c r="I4853" s="3">
        <v>212.67500000000001</v>
      </c>
      <c r="J4853" s="3">
        <v>4782.9250000000002</v>
      </c>
      <c r="K4853" s="3">
        <v>7358.3461538461543</v>
      </c>
      <c r="L4853" s="4">
        <v>0.35000000000000003</v>
      </c>
    </row>
    <row r="4854" spans="1:12" x14ac:dyDescent="0.35">
      <c r="A4854" s="1" t="s">
        <v>8076</v>
      </c>
      <c r="B4854" t="s">
        <v>6874</v>
      </c>
      <c r="C4854" t="s">
        <v>13</v>
      </c>
      <c r="D4854" t="s">
        <v>14</v>
      </c>
      <c r="E4854">
        <v>1</v>
      </c>
      <c r="F4854" s="2">
        <v>5425</v>
      </c>
      <c r="G4854" s="3">
        <v>13279.504000000001</v>
      </c>
      <c r="H4854" s="3">
        <v>54.25</v>
      </c>
      <c r="I4854" s="3">
        <v>254.97499999999999</v>
      </c>
      <c r="J4854" s="3">
        <v>5734.2250000000004</v>
      </c>
      <c r="K4854" s="3">
        <v>8821.8846153846152</v>
      </c>
      <c r="L4854" s="4">
        <v>0.34999999999999992</v>
      </c>
    </row>
    <row r="4855" spans="1:12" x14ac:dyDescent="0.35">
      <c r="A4855" s="1" t="s">
        <v>8077</v>
      </c>
      <c r="B4855" t="s">
        <v>1659</v>
      </c>
      <c r="C4855" t="s">
        <v>34</v>
      </c>
      <c r="D4855" t="s">
        <v>35</v>
      </c>
      <c r="E4855">
        <v>1</v>
      </c>
      <c r="F4855" s="2">
        <v>296.56</v>
      </c>
      <c r="G4855" s="3">
        <v>725.928</v>
      </c>
      <c r="H4855" s="3">
        <v>2.9656000000000002</v>
      </c>
      <c r="I4855" s="3">
        <v>13.938320000000001</v>
      </c>
      <c r="J4855" s="3">
        <v>313.46391999999997</v>
      </c>
      <c r="K4855" s="3">
        <v>482.25218461538458</v>
      </c>
      <c r="L4855" s="4">
        <v>0.35000000000000003</v>
      </c>
    </row>
    <row r="4856" spans="1:12" x14ac:dyDescent="0.35">
      <c r="A4856" s="1" t="s">
        <v>8078</v>
      </c>
      <c r="B4856" t="s">
        <v>3060</v>
      </c>
      <c r="C4856" t="s">
        <v>34</v>
      </c>
      <c r="D4856" t="s">
        <v>35</v>
      </c>
      <c r="E4856">
        <v>1</v>
      </c>
      <c r="F4856" s="2">
        <v>322.92</v>
      </c>
      <c r="G4856" s="3">
        <v>790.45119999999997</v>
      </c>
      <c r="H4856" s="3">
        <v>3.2292000000000001</v>
      </c>
      <c r="I4856" s="3">
        <v>15.177240000000001</v>
      </c>
      <c r="J4856" s="3">
        <v>341.32643999999999</v>
      </c>
      <c r="K4856" s="3">
        <v>525.11759999999992</v>
      </c>
      <c r="L4856" s="4">
        <v>0.34999999999999992</v>
      </c>
    </row>
    <row r="4857" spans="1:12" hidden="1" x14ac:dyDescent="0.35">
      <c r="A4857" s="1" t="s">
        <v>8079</v>
      </c>
      <c r="B4857" t="s">
        <v>8080</v>
      </c>
      <c r="C4857" t="s">
        <v>46</v>
      </c>
      <c r="D4857" t="s">
        <v>47</v>
      </c>
      <c r="E4857">
        <v>1</v>
      </c>
      <c r="F4857" s="2">
        <v>0.7</v>
      </c>
      <c r="G4857" s="3">
        <v>4.032</v>
      </c>
      <c r="H4857" s="3">
        <v>6.9999999999999993E-3</v>
      </c>
      <c r="I4857" s="3">
        <v>3.2899999999999999E-2</v>
      </c>
      <c r="J4857" s="3">
        <v>0.7399</v>
      </c>
      <c r="K4857" s="3">
        <v>1.1383076923076922</v>
      </c>
      <c r="L4857" s="4">
        <v>0.35</v>
      </c>
    </row>
    <row r="4858" spans="1:12" hidden="1" x14ac:dyDescent="0.35">
      <c r="A4858" s="1" t="s">
        <v>8081</v>
      </c>
      <c r="B4858" t="s">
        <v>8082</v>
      </c>
      <c r="C4858" t="s">
        <v>46</v>
      </c>
      <c r="D4858" t="s">
        <v>47</v>
      </c>
      <c r="E4858">
        <v>1</v>
      </c>
      <c r="F4858" s="2">
        <v>390</v>
      </c>
      <c r="G4858" s="3">
        <v>954.65440000000001</v>
      </c>
      <c r="H4858" s="3">
        <v>3.9</v>
      </c>
      <c r="I4858" s="3">
        <v>18.329999999999998</v>
      </c>
      <c r="J4858" s="3">
        <v>412.22999999999996</v>
      </c>
      <c r="K4858" s="3">
        <v>634.19999999999993</v>
      </c>
      <c r="L4858" s="4">
        <v>0.35</v>
      </c>
    </row>
    <row r="4859" spans="1:12" x14ac:dyDescent="0.35">
      <c r="A4859" s="1" t="s">
        <v>8083</v>
      </c>
      <c r="B4859" t="s">
        <v>8084</v>
      </c>
      <c r="C4859" t="s">
        <v>1467</v>
      </c>
      <c r="D4859" t="s">
        <v>1468</v>
      </c>
      <c r="E4859">
        <v>1</v>
      </c>
      <c r="F4859" s="2">
        <v>10.39</v>
      </c>
      <c r="G4859" s="3">
        <v>22</v>
      </c>
      <c r="H4859" s="3">
        <v>0.10390000000000001</v>
      </c>
      <c r="I4859" s="3">
        <v>0.48833000000000004</v>
      </c>
      <c r="J4859" s="3">
        <v>10.982229999999999</v>
      </c>
      <c r="K4859" s="3">
        <v>16.89573846153846</v>
      </c>
      <c r="L4859" s="4">
        <v>0.35</v>
      </c>
    </row>
    <row r="4860" spans="1:12" x14ac:dyDescent="0.35">
      <c r="A4860" s="1" t="s">
        <v>8085</v>
      </c>
      <c r="B4860" t="s">
        <v>1765</v>
      </c>
      <c r="C4860" t="s">
        <v>363</v>
      </c>
      <c r="D4860" t="s">
        <v>364</v>
      </c>
      <c r="E4860">
        <v>1</v>
      </c>
      <c r="F4860" s="2">
        <v>539</v>
      </c>
      <c r="G4860" s="3">
        <v>1112</v>
      </c>
      <c r="H4860" s="3">
        <v>5.39</v>
      </c>
      <c r="I4860" s="3">
        <v>25.332999999999998</v>
      </c>
      <c r="J4860" s="3">
        <v>569.72299999999996</v>
      </c>
      <c r="K4860" s="3">
        <v>876.49692307692294</v>
      </c>
      <c r="L4860" s="4">
        <v>0.34999999999999992</v>
      </c>
    </row>
    <row r="4861" spans="1:12" x14ac:dyDescent="0.35">
      <c r="A4861" s="1" t="s">
        <v>8086</v>
      </c>
      <c r="B4861" t="s">
        <v>4327</v>
      </c>
      <c r="C4861" t="s">
        <v>363</v>
      </c>
      <c r="D4861" t="s">
        <v>364</v>
      </c>
      <c r="E4861">
        <v>1</v>
      </c>
      <c r="F4861" s="2">
        <v>559</v>
      </c>
      <c r="G4861" s="3">
        <v>1153</v>
      </c>
      <c r="H4861" s="3">
        <v>5.59</v>
      </c>
      <c r="I4861" s="3">
        <v>26.273</v>
      </c>
      <c r="J4861" s="3">
        <v>590.86300000000006</v>
      </c>
      <c r="K4861" s="3">
        <v>909.0200000000001</v>
      </c>
      <c r="L4861" s="4">
        <v>0.35000000000000003</v>
      </c>
    </row>
    <row r="4862" spans="1:12" x14ac:dyDescent="0.35">
      <c r="A4862" s="1" t="s">
        <v>8087</v>
      </c>
      <c r="B4862" t="s">
        <v>3089</v>
      </c>
      <c r="C4862" t="s">
        <v>363</v>
      </c>
      <c r="D4862" t="s">
        <v>364</v>
      </c>
      <c r="E4862">
        <v>1</v>
      </c>
      <c r="F4862" s="2">
        <v>1089</v>
      </c>
      <c r="G4862" s="3">
        <v>2246</v>
      </c>
      <c r="H4862" s="3">
        <v>10.89</v>
      </c>
      <c r="I4862" s="3">
        <v>51.183</v>
      </c>
      <c r="J4862" s="3">
        <v>1151.0730000000001</v>
      </c>
      <c r="K4862" s="3">
        <v>1770.8815384615386</v>
      </c>
      <c r="L4862" s="4">
        <v>0.35000000000000003</v>
      </c>
    </row>
    <row r="4863" spans="1:12" x14ac:dyDescent="0.35">
      <c r="A4863" s="1" t="s">
        <v>8088</v>
      </c>
      <c r="B4863" t="s">
        <v>8089</v>
      </c>
      <c r="C4863" t="s">
        <v>363</v>
      </c>
      <c r="D4863" t="s">
        <v>364</v>
      </c>
      <c r="E4863">
        <v>1</v>
      </c>
      <c r="F4863" s="2">
        <v>0.01</v>
      </c>
      <c r="G4863" s="3">
        <v>136.37119999999999</v>
      </c>
      <c r="H4863" s="3">
        <v>1E-4</v>
      </c>
      <c r="I4863" s="3">
        <v>4.6999999999999999E-4</v>
      </c>
      <c r="J4863" s="3">
        <v>1.057E-2</v>
      </c>
      <c r="K4863" s="3">
        <v>1.6261538461538459E-2</v>
      </c>
      <c r="L4863" s="4">
        <v>0.34999999999999992</v>
      </c>
    </row>
    <row r="4864" spans="1:12" x14ac:dyDescent="0.35">
      <c r="A4864" s="1" t="s">
        <v>8090</v>
      </c>
      <c r="B4864" t="s">
        <v>8089</v>
      </c>
      <c r="C4864" t="s">
        <v>363</v>
      </c>
      <c r="D4864" t="s">
        <v>364</v>
      </c>
      <c r="E4864">
        <v>1</v>
      </c>
      <c r="F4864" s="2">
        <v>0.01</v>
      </c>
      <c r="G4864" s="3">
        <v>136.37119999999999</v>
      </c>
      <c r="H4864" s="3">
        <v>1E-4</v>
      </c>
      <c r="I4864" s="3">
        <v>4.6999999999999999E-4</v>
      </c>
      <c r="J4864" s="3">
        <v>1.057E-2</v>
      </c>
      <c r="K4864" s="3">
        <v>1.6261538461538459E-2</v>
      </c>
      <c r="L4864" s="4">
        <v>0.34999999999999992</v>
      </c>
    </row>
    <row r="4865" spans="1:12" x14ac:dyDescent="0.35">
      <c r="A4865" s="1" t="s">
        <v>8091</v>
      </c>
      <c r="B4865" t="s">
        <v>6844</v>
      </c>
      <c r="C4865" t="s">
        <v>363</v>
      </c>
      <c r="D4865" t="s">
        <v>364</v>
      </c>
      <c r="E4865">
        <v>1</v>
      </c>
      <c r="F4865" s="2">
        <v>2169</v>
      </c>
      <c r="G4865" s="3">
        <v>4473</v>
      </c>
      <c r="H4865" s="3">
        <v>21.69</v>
      </c>
      <c r="I4865" s="3">
        <v>101.943</v>
      </c>
      <c r="J4865" s="3">
        <v>2292.6330000000003</v>
      </c>
      <c r="K4865" s="3">
        <v>3527.1276923076925</v>
      </c>
      <c r="L4865" s="4">
        <v>0.35</v>
      </c>
    </row>
    <row r="4866" spans="1:12" x14ac:dyDescent="0.35">
      <c r="A4866" s="1" t="s">
        <v>8092</v>
      </c>
      <c r="B4866" t="s">
        <v>8093</v>
      </c>
      <c r="C4866" t="s">
        <v>363</v>
      </c>
      <c r="D4866" t="s">
        <v>364</v>
      </c>
      <c r="E4866">
        <v>1</v>
      </c>
      <c r="F4866" s="2">
        <v>539</v>
      </c>
      <c r="G4866" s="3">
        <v>1112</v>
      </c>
      <c r="H4866" s="3">
        <v>5.39</v>
      </c>
      <c r="I4866" s="3">
        <v>25.332999999999998</v>
      </c>
      <c r="J4866" s="3">
        <v>569.72299999999996</v>
      </c>
      <c r="K4866" s="3">
        <v>876.49692307692294</v>
      </c>
      <c r="L4866" s="4">
        <v>0.34999999999999992</v>
      </c>
    </row>
    <row r="4867" spans="1:12" x14ac:dyDescent="0.35">
      <c r="A4867" s="1" t="s">
        <v>8094</v>
      </c>
      <c r="B4867" t="s">
        <v>8095</v>
      </c>
      <c r="C4867" t="s">
        <v>363</v>
      </c>
      <c r="D4867" t="s">
        <v>364</v>
      </c>
      <c r="E4867">
        <v>1</v>
      </c>
      <c r="F4867" s="2">
        <v>519</v>
      </c>
      <c r="G4867" s="3">
        <v>1071</v>
      </c>
      <c r="H4867" s="3">
        <v>5.19</v>
      </c>
      <c r="I4867" s="3">
        <v>24.393000000000001</v>
      </c>
      <c r="J4867" s="3">
        <v>548.58300000000008</v>
      </c>
      <c r="K4867" s="3">
        <v>843.97384615384624</v>
      </c>
      <c r="L4867" s="4">
        <v>0.35</v>
      </c>
    </row>
    <row r="4868" spans="1:12" x14ac:dyDescent="0.35">
      <c r="A4868" s="1" t="s">
        <v>8096</v>
      </c>
      <c r="B4868" t="s">
        <v>1769</v>
      </c>
      <c r="C4868" t="s">
        <v>363</v>
      </c>
      <c r="D4868" t="s">
        <v>364</v>
      </c>
      <c r="E4868">
        <v>1</v>
      </c>
      <c r="F4868" s="2">
        <v>3149</v>
      </c>
      <c r="G4868" s="3">
        <v>6493</v>
      </c>
      <c r="H4868" s="3">
        <v>31.490000000000002</v>
      </c>
      <c r="I4868" s="3">
        <v>148.00300000000001</v>
      </c>
      <c r="J4868" s="3">
        <v>3328.4929999999999</v>
      </c>
      <c r="K4868" s="3">
        <v>5120.7584615384612</v>
      </c>
      <c r="L4868" s="4">
        <v>0.35</v>
      </c>
    </row>
    <row r="4869" spans="1:12" x14ac:dyDescent="0.35">
      <c r="A4869" s="1" t="s">
        <v>8097</v>
      </c>
      <c r="B4869" t="s">
        <v>8098</v>
      </c>
      <c r="C4869" t="s">
        <v>363</v>
      </c>
      <c r="D4869" t="s">
        <v>364</v>
      </c>
      <c r="E4869">
        <v>1</v>
      </c>
      <c r="F4869" s="2">
        <v>3149</v>
      </c>
      <c r="G4869" s="3">
        <v>6493</v>
      </c>
      <c r="H4869" s="3">
        <v>31.490000000000002</v>
      </c>
      <c r="I4869" s="3">
        <v>148.00300000000001</v>
      </c>
      <c r="J4869" s="3">
        <v>3328.4929999999999</v>
      </c>
      <c r="K4869" s="3">
        <v>5120.7584615384612</v>
      </c>
      <c r="L4869" s="4">
        <v>0.35</v>
      </c>
    </row>
    <row r="4870" spans="1:12" x14ac:dyDescent="0.35">
      <c r="A4870" s="1" t="s">
        <v>8099</v>
      </c>
      <c r="B4870" t="s">
        <v>8100</v>
      </c>
      <c r="C4870" t="s">
        <v>363</v>
      </c>
      <c r="D4870" t="s">
        <v>364</v>
      </c>
      <c r="E4870">
        <v>1</v>
      </c>
      <c r="F4870" s="2">
        <v>3149</v>
      </c>
      <c r="G4870" s="3">
        <v>6493</v>
      </c>
      <c r="H4870" s="3">
        <v>31.490000000000002</v>
      </c>
      <c r="I4870" s="3">
        <v>148.00300000000001</v>
      </c>
      <c r="J4870" s="3">
        <v>3328.4929999999999</v>
      </c>
      <c r="K4870" s="3">
        <v>5120.7584615384612</v>
      </c>
      <c r="L4870" s="4">
        <v>0.35</v>
      </c>
    </row>
    <row r="4871" spans="1:12" x14ac:dyDescent="0.35">
      <c r="A4871" s="1" t="s">
        <v>8101</v>
      </c>
      <c r="B4871" t="s">
        <v>1773</v>
      </c>
      <c r="C4871" t="s">
        <v>363</v>
      </c>
      <c r="D4871" t="s">
        <v>364</v>
      </c>
      <c r="E4871">
        <v>1</v>
      </c>
      <c r="F4871" s="2">
        <v>3149</v>
      </c>
      <c r="G4871" s="3">
        <v>6493</v>
      </c>
      <c r="H4871" s="3">
        <v>31.490000000000002</v>
      </c>
      <c r="I4871" s="3">
        <v>148.00300000000001</v>
      </c>
      <c r="J4871" s="3">
        <v>3328.4929999999999</v>
      </c>
      <c r="K4871" s="3">
        <v>5120.7584615384612</v>
      </c>
      <c r="L4871" s="4">
        <v>0.35</v>
      </c>
    </row>
    <row r="4872" spans="1:12" x14ac:dyDescent="0.35">
      <c r="A4872" s="1" t="s">
        <v>8102</v>
      </c>
      <c r="B4872" t="s">
        <v>6855</v>
      </c>
      <c r="C4872" t="s">
        <v>363</v>
      </c>
      <c r="D4872" t="s">
        <v>364</v>
      </c>
      <c r="E4872">
        <v>1</v>
      </c>
      <c r="F4872" s="2">
        <v>3249</v>
      </c>
      <c r="G4872" s="3">
        <v>6699</v>
      </c>
      <c r="H4872" s="3">
        <v>32.49</v>
      </c>
      <c r="I4872" s="3">
        <v>152.703</v>
      </c>
      <c r="J4872" s="3">
        <v>3434.1929999999998</v>
      </c>
      <c r="K4872" s="3">
        <v>5283.373846153846</v>
      </c>
      <c r="L4872" s="4">
        <v>0.35000000000000003</v>
      </c>
    </row>
    <row r="4873" spans="1:12" x14ac:dyDescent="0.35">
      <c r="A4873" s="1" t="s">
        <v>8103</v>
      </c>
      <c r="B4873" t="s">
        <v>5588</v>
      </c>
      <c r="C4873" t="s">
        <v>363</v>
      </c>
      <c r="D4873" t="s">
        <v>364</v>
      </c>
      <c r="E4873">
        <v>1</v>
      </c>
      <c r="F4873" s="2">
        <v>262.99</v>
      </c>
      <c r="G4873" s="3">
        <v>543</v>
      </c>
      <c r="H4873" s="3">
        <v>2.6299000000000001</v>
      </c>
      <c r="I4873" s="3">
        <v>12.360530000000001</v>
      </c>
      <c r="J4873" s="3">
        <v>277.98043000000001</v>
      </c>
      <c r="K4873" s="3">
        <v>427.66219999999998</v>
      </c>
      <c r="L4873" s="4">
        <v>0.34999999999999992</v>
      </c>
    </row>
    <row r="4874" spans="1:12" x14ac:dyDescent="0.35">
      <c r="A4874" s="1" t="s">
        <v>8104</v>
      </c>
      <c r="B4874" t="s">
        <v>1771</v>
      </c>
      <c r="C4874" t="s">
        <v>363</v>
      </c>
      <c r="D4874" t="s">
        <v>364</v>
      </c>
      <c r="E4874">
        <v>1</v>
      </c>
      <c r="F4874" s="2">
        <v>2169</v>
      </c>
      <c r="G4874" s="3">
        <v>4473</v>
      </c>
      <c r="H4874" s="3">
        <v>21.69</v>
      </c>
      <c r="I4874" s="3">
        <v>101.943</v>
      </c>
      <c r="J4874" s="3">
        <v>2292.6330000000003</v>
      </c>
      <c r="K4874" s="3">
        <v>3527.1276923076925</v>
      </c>
      <c r="L4874" s="4">
        <v>0.35</v>
      </c>
    </row>
    <row r="4875" spans="1:12" x14ac:dyDescent="0.35">
      <c r="A4875" s="1" t="s">
        <v>8105</v>
      </c>
      <c r="B4875" t="s">
        <v>3106</v>
      </c>
      <c r="C4875" t="s">
        <v>363</v>
      </c>
      <c r="D4875" t="s">
        <v>364</v>
      </c>
      <c r="E4875">
        <v>1</v>
      </c>
      <c r="F4875" s="2">
        <v>2099</v>
      </c>
      <c r="G4875" s="3">
        <v>4328</v>
      </c>
      <c r="H4875" s="3">
        <v>20.990000000000002</v>
      </c>
      <c r="I4875" s="3">
        <v>98.653000000000006</v>
      </c>
      <c r="J4875" s="3">
        <v>2218.6429999999996</v>
      </c>
      <c r="K4875" s="3">
        <v>3413.2969230769222</v>
      </c>
      <c r="L4875" s="4">
        <v>0.35</v>
      </c>
    </row>
    <row r="4876" spans="1:12" x14ac:dyDescent="0.35">
      <c r="A4876" s="1" t="s">
        <v>8106</v>
      </c>
      <c r="B4876" t="s">
        <v>8107</v>
      </c>
      <c r="C4876" t="s">
        <v>363</v>
      </c>
      <c r="D4876" t="s">
        <v>364</v>
      </c>
      <c r="E4876">
        <v>1</v>
      </c>
      <c r="F4876" s="2">
        <v>1229</v>
      </c>
      <c r="G4876" s="3">
        <v>2535</v>
      </c>
      <c r="H4876" s="3">
        <v>12.290000000000001</v>
      </c>
      <c r="I4876" s="3">
        <v>57.762999999999998</v>
      </c>
      <c r="J4876" s="3">
        <v>1299.0529999999999</v>
      </c>
      <c r="K4876" s="3">
        <v>1998.5430769230766</v>
      </c>
      <c r="L4876" s="4">
        <v>0.34999999999999992</v>
      </c>
    </row>
    <row r="4877" spans="1:12" x14ac:dyDescent="0.35">
      <c r="A4877" s="1" t="s">
        <v>8108</v>
      </c>
      <c r="B4877" t="s">
        <v>8109</v>
      </c>
      <c r="C4877" t="s">
        <v>13</v>
      </c>
      <c r="D4877" t="s">
        <v>14</v>
      </c>
      <c r="E4877">
        <v>1</v>
      </c>
      <c r="F4877" s="2">
        <v>16.88</v>
      </c>
      <c r="G4877" s="3">
        <v>39.782400000000003</v>
      </c>
      <c r="H4877" s="3">
        <v>0.16880000000000001</v>
      </c>
      <c r="I4877" s="3">
        <v>0.79335999999999995</v>
      </c>
      <c r="J4877" s="3">
        <v>17.84216</v>
      </c>
      <c r="K4877" s="3">
        <v>27.449476923076922</v>
      </c>
      <c r="L4877" s="4">
        <v>0.35</v>
      </c>
    </row>
    <row r="4878" spans="1:12" x14ac:dyDescent="0.35">
      <c r="A4878" s="1" t="s">
        <v>8110</v>
      </c>
      <c r="B4878" t="s">
        <v>8111</v>
      </c>
      <c r="C4878" t="s">
        <v>13</v>
      </c>
      <c r="D4878" t="s">
        <v>14</v>
      </c>
      <c r="E4878">
        <v>1</v>
      </c>
      <c r="F4878" s="2">
        <v>16.88</v>
      </c>
      <c r="G4878" s="3">
        <v>39.782400000000003</v>
      </c>
      <c r="H4878" s="3">
        <v>0.16880000000000001</v>
      </c>
      <c r="I4878" s="3">
        <v>0.79335999999999995</v>
      </c>
      <c r="J4878" s="3">
        <v>17.84216</v>
      </c>
      <c r="K4878" s="3">
        <v>27.449476923076922</v>
      </c>
      <c r="L4878" s="4">
        <v>0.35</v>
      </c>
    </row>
    <row r="4879" spans="1:12" x14ac:dyDescent="0.35">
      <c r="A4879" s="1" t="s">
        <v>8112</v>
      </c>
      <c r="B4879" t="s">
        <v>8113</v>
      </c>
      <c r="C4879" t="s">
        <v>13</v>
      </c>
      <c r="D4879" t="s">
        <v>14</v>
      </c>
      <c r="E4879">
        <v>1</v>
      </c>
      <c r="F4879" s="2">
        <v>16.88</v>
      </c>
      <c r="G4879" s="3">
        <v>39.782400000000003</v>
      </c>
      <c r="H4879" s="3">
        <v>0.16880000000000001</v>
      </c>
      <c r="I4879" s="3">
        <v>0.79335999999999995</v>
      </c>
      <c r="J4879" s="3">
        <v>17.84216</v>
      </c>
      <c r="K4879" s="3">
        <v>27.449476923076922</v>
      </c>
      <c r="L4879" s="4">
        <v>0.35</v>
      </c>
    </row>
    <row r="4880" spans="1:12" x14ac:dyDescent="0.35">
      <c r="A4880" s="1" t="s">
        <v>8114</v>
      </c>
      <c r="B4880" t="s">
        <v>8115</v>
      </c>
      <c r="C4880" t="s">
        <v>34</v>
      </c>
      <c r="D4880" t="s">
        <v>35</v>
      </c>
      <c r="E4880">
        <v>1</v>
      </c>
      <c r="F4880" s="2">
        <v>561.95000000000005</v>
      </c>
      <c r="G4880" s="3">
        <v>1375.5616</v>
      </c>
      <c r="H4880" s="3">
        <v>5.6195000000000004</v>
      </c>
      <c r="I4880" s="3">
        <v>26.411650000000002</v>
      </c>
      <c r="J4880" s="3">
        <v>593.98115000000007</v>
      </c>
      <c r="K4880" s="3">
        <v>913.81715384615393</v>
      </c>
      <c r="L4880" s="4">
        <v>0.35</v>
      </c>
    </row>
    <row r="4881" spans="1:12" x14ac:dyDescent="0.35">
      <c r="A4881" s="1" t="s">
        <v>8116</v>
      </c>
      <c r="B4881" t="s">
        <v>8117</v>
      </c>
      <c r="C4881" t="s">
        <v>34</v>
      </c>
      <c r="D4881" t="s">
        <v>35</v>
      </c>
      <c r="E4881">
        <v>1</v>
      </c>
      <c r="F4881" s="2">
        <v>388.84</v>
      </c>
      <c r="G4881" s="3">
        <v>1008</v>
      </c>
      <c r="H4881" s="3">
        <v>3.8883999999999999</v>
      </c>
      <c r="I4881" s="3">
        <v>18.275479999999998</v>
      </c>
      <c r="J4881" s="3">
        <v>411.00387999999998</v>
      </c>
      <c r="K4881" s="3">
        <v>632.31366153846147</v>
      </c>
      <c r="L4881" s="4">
        <v>0.35</v>
      </c>
    </row>
    <row r="4882" spans="1:12" x14ac:dyDescent="0.35">
      <c r="A4882" s="1" t="s">
        <v>8118</v>
      </c>
      <c r="B4882" t="s">
        <v>8119</v>
      </c>
      <c r="C4882" t="s">
        <v>34</v>
      </c>
      <c r="D4882" t="s">
        <v>35</v>
      </c>
      <c r="E4882">
        <v>1</v>
      </c>
      <c r="F4882" s="2">
        <v>271.58999999999997</v>
      </c>
      <c r="G4882" s="3">
        <v>664.80960000000005</v>
      </c>
      <c r="H4882" s="3">
        <v>2.7159</v>
      </c>
      <c r="I4882" s="3">
        <v>12.764729999999998</v>
      </c>
      <c r="J4882" s="3">
        <v>287.07062999999994</v>
      </c>
      <c r="K4882" s="3">
        <v>441.64712307692298</v>
      </c>
      <c r="L4882" s="4">
        <v>0.35</v>
      </c>
    </row>
    <row r="4883" spans="1:12" x14ac:dyDescent="0.35">
      <c r="A4883" s="1" t="s">
        <v>8120</v>
      </c>
      <c r="B4883" t="s">
        <v>8121</v>
      </c>
      <c r="C4883" t="s">
        <v>34</v>
      </c>
      <c r="D4883" t="s">
        <v>35</v>
      </c>
      <c r="E4883">
        <v>1</v>
      </c>
      <c r="F4883" s="2">
        <v>114.18</v>
      </c>
      <c r="G4883" s="3">
        <v>279.49599999999998</v>
      </c>
      <c r="H4883" s="3">
        <v>1.1418000000000001</v>
      </c>
      <c r="I4883" s="3">
        <v>5.36646</v>
      </c>
      <c r="J4883" s="3">
        <v>120.68826000000001</v>
      </c>
      <c r="K4883" s="3">
        <v>185.67424615384616</v>
      </c>
      <c r="L4883" s="4">
        <v>0.34999999999999992</v>
      </c>
    </row>
    <row r="4884" spans="1:12" x14ac:dyDescent="0.35">
      <c r="A4884" s="1" t="s">
        <v>8122</v>
      </c>
      <c r="B4884" t="s">
        <v>8123</v>
      </c>
      <c r="C4884" t="s">
        <v>34</v>
      </c>
      <c r="D4884" t="s">
        <v>35</v>
      </c>
      <c r="E4884">
        <v>1</v>
      </c>
      <c r="F4884" s="2">
        <v>3543.31</v>
      </c>
      <c r="G4884" s="3">
        <v>7996.8</v>
      </c>
      <c r="H4884" s="3">
        <v>35.433100000000003</v>
      </c>
      <c r="I4884" s="3">
        <v>166.53557000000001</v>
      </c>
      <c r="J4884" s="3">
        <v>3745.2786700000001</v>
      </c>
      <c r="K4884" s="3">
        <v>5761.9671846153842</v>
      </c>
      <c r="L4884" s="4">
        <v>0.34999999999999992</v>
      </c>
    </row>
    <row r="4885" spans="1:12" x14ac:dyDescent="0.35">
      <c r="A4885" s="1" t="s">
        <v>8124</v>
      </c>
      <c r="B4885" t="s">
        <v>8125</v>
      </c>
      <c r="C4885" t="s">
        <v>13</v>
      </c>
      <c r="D4885" t="s">
        <v>14</v>
      </c>
      <c r="E4885">
        <v>1</v>
      </c>
      <c r="F4885" s="2">
        <v>15</v>
      </c>
      <c r="G4885" s="3">
        <v>36.7136</v>
      </c>
      <c r="H4885" s="3">
        <v>0.15</v>
      </c>
      <c r="I4885" s="3">
        <v>0.70499999999999996</v>
      </c>
      <c r="J4885" s="3">
        <v>15.855</v>
      </c>
      <c r="K4885" s="3">
        <v>24.392307692307693</v>
      </c>
      <c r="L4885" s="4">
        <v>0.35</v>
      </c>
    </row>
    <row r="4886" spans="1:12" x14ac:dyDescent="0.35">
      <c r="A4886" s="1" t="s">
        <v>8126</v>
      </c>
      <c r="B4886" t="s">
        <v>5633</v>
      </c>
      <c r="C4886" t="s">
        <v>17</v>
      </c>
      <c r="D4886" t="s">
        <v>18</v>
      </c>
      <c r="E4886">
        <v>1</v>
      </c>
      <c r="F4886" s="2">
        <v>52</v>
      </c>
      <c r="G4886" s="3">
        <v>127.288</v>
      </c>
      <c r="H4886" s="3">
        <v>0.52</v>
      </c>
      <c r="I4886" s="3">
        <v>2.444</v>
      </c>
      <c r="J4886" s="3">
        <v>54.964000000000006</v>
      </c>
      <c r="K4886" s="3">
        <v>84.56</v>
      </c>
      <c r="L4886" s="4">
        <v>0.34999999999999992</v>
      </c>
    </row>
    <row r="4887" spans="1:12" x14ac:dyDescent="0.35">
      <c r="A4887" s="1" t="s">
        <v>8127</v>
      </c>
      <c r="B4887" t="s">
        <v>8128</v>
      </c>
      <c r="C4887" t="s">
        <v>13</v>
      </c>
      <c r="D4887" t="s">
        <v>14</v>
      </c>
      <c r="E4887">
        <v>1</v>
      </c>
      <c r="F4887" s="2">
        <v>80</v>
      </c>
      <c r="G4887" s="3">
        <v>165</v>
      </c>
      <c r="H4887" s="3">
        <v>0.8</v>
      </c>
      <c r="I4887" s="3">
        <v>3.76</v>
      </c>
      <c r="J4887" s="3">
        <v>84.56</v>
      </c>
      <c r="K4887" s="3">
        <v>130.09230769230768</v>
      </c>
      <c r="L4887" s="4">
        <v>0.34999999999999992</v>
      </c>
    </row>
    <row r="4888" spans="1:12" x14ac:dyDescent="0.35">
      <c r="A4888" s="1" t="s">
        <v>8129</v>
      </c>
      <c r="B4888" t="s">
        <v>8130</v>
      </c>
      <c r="C4888" t="s">
        <v>21</v>
      </c>
      <c r="D4888" t="s">
        <v>22</v>
      </c>
      <c r="E4888">
        <v>1</v>
      </c>
      <c r="F4888" s="2">
        <v>1026</v>
      </c>
      <c r="G4888" s="3">
        <v>2511.4767999999999</v>
      </c>
      <c r="H4888" s="3">
        <v>10.26</v>
      </c>
      <c r="I4888" s="3">
        <v>48.222000000000001</v>
      </c>
      <c r="J4888" s="3">
        <v>1084.482</v>
      </c>
      <c r="K4888" s="3">
        <v>1668.4338461538462</v>
      </c>
      <c r="L4888" s="4">
        <v>0.35000000000000003</v>
      </c>
    </row>
    <row r="4889" spans="1:12" x14ac:dyDescent="0.35">
      <c r="A4889" s="1" t="s">
        <v>8131</v>
      </c>
      <c r="B4889" t="s">
        <v>8132</v>
      </c>
      <c r="C4889" t="s">
        <v>13</v>
      </c>
      <c r="D4889" t="s">
        <v>14</v>
      </c>
      <c r="E4889">
        <v>1</v>
      </c>
      <c r="F4889" s="2">
        <v>315</v>
      </c>
      <c r="G4889" s="3">
        <v>650</v>
      </c>
      <c r="H4889" s="3">
        <v>3.15</v>
      </c>
      <c r="I4889" s="3">
        <v>14.805</v>
      </c>
      <c r="J4889" s="3">
        <v>332.95499999999998</v>
      </c>
      <c r="K4889" s="3">
        <v>512.23846153846148</v>
      </c>
      <c r="L4889" s="4">
        <v>0.35</v>
      </c>
    </row>
    <row r="4890" spans="1:12" x14ac:dyDescent="0.35">
      <c r="A4890" s="1" t="s">
        <v>8133</v>
      </c>
      <c r="B4890" t="s">
        <v>3277</v>
      </c>
      <c r="C4890" t="s">
        <v>13</v>
      </c>
      <c r="D4890" t="s">
        <v>14</v>
      </c>
      <c r="E4890">
        <v>1</v>
      </c>
      <c r="F4890" s="2">
        <v>1169</v>
      </c>
      <c r="G4890" s="3">
        <v>2411</v>
      </c>
      <c r="H4890" s="3">
        <v>11.69</v>
      </c>
      <c r="I4890" s="3">
        <v>54.942999999999998</v>
      </c>
      <c r="J4890" s="3">
        <v>1235.633</v>
      </c>
      <c r="K4890" s="3">
        <v>1900.9738461538461</v>
      </c>
      <c r="L4890" s="4">
        <v>0.35</v>
      </c>
    </row>
    <row r="4891" spans="1:12" x14ac:dyDescent="0.35">
      <c r="A4891" s="1" t="s">
        <v>8134</v>
      </c>
      <c r="B4891" t="s">
        <v>8135</v>
      </c>
      <c r="C4891" t="s">
        <v>13</v>
      </c>
      <c r="D4891" t="s">
        <v>14</v>
      </c>
      <c r="E4891">
        <v>1</v>
      </c>
      <c r="F4891" s="2">
        <v>919.8</v>
      </c>
      <c r="G4891" s="3">
        <v>1955.0832</v>
      </c>
      <c r="H4891" s="3">
        <v>9.1980000000000004</v>
      </c>
      <c r="I4891" s="3">
        <v>43.230599999999995</v>
      </c>
      <c r="J4891" s="3">
        <v>972.22859999999991</v>
      </c>
      <c r="K4891" s="3">
        <v>1495.7363076923075</v>
      </c>
      <c r="L4891" s="4">
        <v>0.35</v>
      </c>
    </row>
    <row r="4892" spans="1:12" x14ac:dyDescent="0.35">
      <c r="A4892" s="1" t="s">
        <v>8136</v>
      </c>
      <c r="B4892" t="s">
        <v>3279</v>
      </c>
      <c r="C4892" t="s">
        <v>13</v>
      </c>
      <c r="D4892" t="s">
        <v>14</v>
      </c>
      <c r="E4892">
        <v>1</v>
      </c>
      <c r="F4892" s="2">
        <v>1881.6</v>
      </c>
      <c r="G4892" s="3">
        <v>3999.2736</v>
      </c>
      <c r="H4892" s="3">
        <v>18.815999999999999</v>
      </c>
      <c r="I4892" s="3">
        <v>88.435199999999995</v>
      </c>
      <c r="J4892" s="3">
        <v>1988.8511999999998</v>
      </c>
      <c r="K4892" s="3">
        <v>3059.7710769230766</v>
      </c>
      <c r="L4892" s="4">
        <v>0.35</v>
      </c>
    </row>
    <row r="4893" spans="1:12" x14ac:dyDescent="0.35">
      <c r="A4893" s="1" t="s">
        <v>8137</v>
      </c>
      <c r="B4893" t="s">
        <v>8138</v>
      </c>
      <c r="C4893" t="s">
        <v>1467</v>
      </c>
      <c r="D4893" t="s">
        <v>1468</v>
      </c>
      <c r="E4893">
        <v>1</v>
      </c>
      <c r="F4893" s="2">
        <v>15.55</v>
      </c>
      <c r="G4893" s="3">
        <v>61.532800000000002</v>
      </c>
      <c r="H4893" s="3">
        <v>0.1555</v>
      </c>
      <c r="I4893" s="3">
        <v>0.73085</v>
      </c>
      <c r="J4893" s="3">
        <v>16.436350000000001</v>
      </c>
      <c r="K4893" s="3">
        <v>25.286692307692309</v>
      </c>
      <c r="L4893" s="4">
        <v>0.35000000000000003</v>
      </c>
    </row>
    <row r="4894" spans="1:12" x14ac:dyDescent="0.35">
      <c r="A4894" s="1" t="s">
        <v>8139</v>
      </c>
      <c r="B4894" t="s">
        <v>1699</v>
      </c>
      <c r="C4894" t="s">
        <v>34</v>
      </c>
      <c r="D4894" t="s">
        <v>35</v>
      </c>
      <c r="E4894">
        <v>1</v>
      </c>
      <c r="F4894" s="2">
        <v>988.57</v>
      </c>
      <c r="G4894" s="3">
        <v>2419.8607999999999</v>
      </c>
      <c r="H4894" s="3">
        <v>9.8856999999999999</v>
      </c>
      <c r="I4894" s="3">
        <v>46.462790000000005</v>
      </c>
      <c r="J4894" s="3">
        <v>1044.91849</v>
      </c>
      <c r="K4894" s="3">
        <v>1607.5669076923077</v>
      </c>
      <c r="L4894" s="4">
        <v>0.35</v>
      </c>
    </row>
    <row r="4895" spans="1:12" x14ac:dyDescent="0.35">
      <c r="A4895" s="1" t="s">
        <v>8140</v>
      </c>
      <c r="B4895" t="s">
        <v>6968</v>
      </c>
      <c r="C4895" t="s">
        <v>13</v>
      </c>
      <c r="D4895" t="s">
        <v>14</v>
      </c>
      <c r="E4895">
        <v>1</v>
      </c>
      <c r="F4895" s="2">
        <v>2380</v>
      </c>
      <c r="G4895" s="3">
        <v>4908</v>
      </c>
      <c r="H4895" s="3">
        <v>23.8</v>
      </c>
      <c r="I4895" s="3">
        <v>111.86</v>
      </c>
      <c r="J4895" s="3">
        <v>2515.6600000000003</v>
      </c>
      <c r="K4895" s="3">
        <v>3870.2461538461544</v>
      </c>
      <c r="L4895" s="4">
        <v>0.35000000000000003</v>
      </c>
    </row>
    <row r="4896" spans="1:12" x14ac:dyDescent="0.35">
      <c r="A4896" s="1" t="s">
        <v>8141</v>
      </c>
      <c r="B4896" t="s">
        <v>3294</v>
      </c>
      <c r="C4896" t="s">
        <v>13</v>
      </c>
      <c r="D4896" t="s">
        <v>14</v>
      </c>
      <c r="E4896">
        <v>1</v>
      </c>
      <c r="F4896" s="2">
        <v>11760</v>
      </c>
      <c r="G4896" s="3">
        <v>24248</v>
      </c>
      <c r="H4896" s="3">
        <v>117.60000000000001</v>
      </c>
      <c r="I4896" s="3">
        <v>552.72</v>
      </c>
      <c r="J4896" s="3">
        <v>12430.32</v>
      </c>
      <c r="K4896" s="3">
        <v>19123.56923076923</v>
      </c>
      <c r="L4896" s="4">
        <v>0.35</v>
      </c>
    </row>
    <row r="4897" spans="1:12" x14ac:dyDescent="0.35">
      <c r="A4897" s="1" t="s">
        <v>8142</v>
      </c>
      <c r="B4897" t="s">
        <v>3294</v>
      </c>
      <c r="C4897" t="s">
        <v>13</v>
      </c>
      <c r="D4897" t="s">
        <v>14</v>
      </c>
      <c r="E4897">
        <v>1</v>
      </c>
      <c r="F4897" s="2">
        <v>14700</v>
      </c>
      <c r="G4897" s="3">
        <v>35983.18</v>
      </c>
      <c r="H4897" s="3">
        <v>147</v>
      </c>
      <c r="I4897" s="3">
        <v>690.9</v>
      </c>
      <c r="J4897" s="3">
        <v>15537.9</v>
      </c>
      <c r="K4897" s="3">
        <v>23904.461538461535</v>
      </c>
      <c r="L4897" s="4">
        <v>0.34999999999999992</v>
      </c>
    </row>
    <row r="4898" spans="1:12" x14ac:dyDescent="0.35">
      <c r="A4898" s="1" t="s">
        <v>8143</v>
      </c>
      <c r="B4898" t="s">
        <v>8144</v>
      </c>
      <c r="C4898" t="s">
        <v>13</v>
      </c>
      <c r="D4898" t="s">
        <v>14</v>
      </c>
      <c r="E4898">
        <v>1</v>
      </c>
      <c r="F4898" s="2">
        <v>2520</v>
      </c>
      <c r="G4898" s="3">
        <v>5196</v>
      </c>
      <c r="H4898" s="3">
        <v>25.2</v>
      </c>
      <c r="I4898" s="3">
        <v>118.44</v>
      </c>
      <c r="J4898" s="3">
        <v>2663.64</v>
      </c>
      <c r="K4898" s="3">
        <v>4097.9076923076918</v>
      </c>
      <c r="L4898" s="4">
        <v>0.35</v>
      </c>
    </row>
    <row r="4899" spans="1:12" x14ac:dyDescent="0.35">
      <c r="A4899" s="1" t="s">
        <v>8145</v>
      </c>
      <c r="B4899" t="s">
        <v>8146</v>
      </c>
      <c r="C4899" t="s">
        <v>13</v>
      </c>
      <c r="D4899" t="s">
        <v>14</v>
      </c>
      <c r="E4899">
        <v>1</v>
      </c>
      <c r="F4899" s="2">
        <v>7140</v>
      </c>
      <c r="G4899" s="3">
        <v>14722</v>
      </c>
      <c r="H4899" s="3">
        <v>71.400000000000006</v>
      </c>
      <c r="I4899" s="3">
        <v>335.58</v>
      </c>
      <c r="J4899" s="3">
        <v>7546.98</v>
      </c>
      <c r="K4899" s="3">
        <v>11610.73846153846</v>
      </c>
      <c r="L4899" s="4">
        <v>0.34999999999999992</v>
      </c>
    </row>
    <row r="4900" spans="1:12" x14ac:dyDescent="0.35">
      <c r="A4900" s="1" t="s">
        <v>8147</v>
      </c>
      <c r="B4900" t="s">
        <v>8148</v>
      </c>
      <c r="C4900" t="s">
        <v>13</v>
      </c>
      <c r="D4900" t="s">
        <v>14</v>
      </c>
      <c r="E4900">
        <v>1</v>
      </c>
      <c r="F4900" s="2">
        <v>8680</v>
      </c>
      <c r="G4900" s="3">
        <v>17897</v>
      </c>
      <c r="H4900" s="3">
        <v>86.8</v>
      </c>
      <c r="I4900" s="3">
        <v>407.96</v>
      </c>
      <c r="J4900" s="3">
        <v>9174.7599999999984</v>
      </c>
      <c r="K4900" s="3">
        <v>14115.015384615383</v>
      </c>
      <c r="L4900" s="4">
        <v>0.35000000000000003</v>
      </c>
    </row>
    <row r="4901" spans="1:12" x14ac:dyDescent="0.35">
      <c r="A4901" s="1" t="s">
        <v>8149</v>
      </c>
      <c r="B4901" t="s">
        <v>4500</v>
      </c>
      <c r="C4901" t="s">
        <v>13</v>
      </c>
      <c r="D4901" t="s">
        <v>14</v>
      </c>
      <c r="E4901">
        <v>1</v>
      </c>
      <c r="F4901" s="2">
        <v>3767.4</v>
      </c>
      <c r="G4901" s="3">
        <v>7768</v>
      </c>
      <c r="H4901" s="3">
        <v>37.673999999999999</v>
      </c>
      <c r="I4901" s="3">
        <v>177.06780000000001</v>
      </c>
      <c r="J4901" s="3">
        <v>3982.1417999999999</v>
      </c>
      <c r="K4901" s="3">
        <v>6126.3719999999994</v>
      </c>
      <c r="L4901" s="4">
        <v>0.35</v>
      </c>
    </row>
    <row r="4902" spans="1:12" x14ac:dyDescent="0.35">
      <c r="A4902" s="1" t="s">
        <v>8150</v>
      </c>
      <c r="B4902" t="s">
        <v>8151</v>
      </c>
      <c r="C4902" t="s">
        <v>13</v>
      </c>
      <c r="D4902" t="s">
        <v>14</v>
      </c>
      <c r="E4902">
        <v>1</v>
      </c>
      <c r="F4902" s="2">
        <v>17.989999999999998</v>
      </c>
      <c r="G4902" s="3">
        <v>44.038400000000003</v>
      </c>
      <c r="H4902" s="3">
        <v>0.17989999999999998</v>
      </c>
      <c r="I4902" s="3">
        <v>0.84552999999999989</v>
      </c>
      <c r="J4902" s="3">
        <v>19.015429999999999</v>
      </c>
      <c r="K4902" s="3">
        <v>29.254507692307691</v>
      </c>
      <c r="L4902" s="4">
        <v>0.35000000000000003</v>
      </c>
    </row>
    <row r="4903" spans="1:12" x14ac:dyDescent="0.35">
      <c r="A4903" s="1" t="s">
        <v>8152</v>
      </c>
      <c r="B4903" t="s">
        <v>8153</v>
      </c>
      <c r="C4903" t="s">
        <v>13</v>
      </c>
      <c r="D4903" t="s">
        <v>14</v>
      </c>
      <c r="E4903">
        <v>1</v>
      </c>
      <c r="F4903" s="2">
        <v>15.95</v>
      </c>
      <c r="G4903" s="3">
        <v>39.043199999999999</v>
      </c>
      <c r="H4903" s="3">
        <v>0.1595</v>
      </c>
      <c r="I4903" s="3">
        <v>0.74964999999999993</v>
      </c>
      <c r="J4903" s="3">
        <v>16.85915</v>
      </c>
      <c r="K4903" s="3">
        <v>25.937153846153844</v>
      </c>
      <c r="L4903" s="4">
        <v>0.35</v>
      </c>
    </row>
    <row r="4904" spans="1:12" x14ac:dyDescent="0.35">
      <c r="A4904" s="1" t="s">
        <v>8154</v>
      </c>
      <c r="B4904" t="s">
        <v>8155</v>
      </c>
      <c r="C4904" t="s">
        <v>13</v>
      </c>
      <c r="D4904" t="s">
        <v>14</v>
      </c>
      <c r="E4904">
        <v>1</v>
      </c>
      <c r="F4904" s="2">
        <v>19.95</v>
      </c>
      <c r="G4904" s="3">
        <v>48.832000000000001</v>
      </c>
      <c r="H4904" s="3">
        <v>0.19950000000000001</v>
      </c>
      <c r="I4904" s="3">
        <v>0.93764999999999998</v>
      </c>
      <c r="J4904" s="3">
        <v>21.087150000000001</v>
      </c>
      <c r="K4904" s="3">
        <v>32.441769230769232</v>
      </c>
      <c r="L4904" s="4">
        <v>0.35</v>
      </c>
    </row>
    <row r="4905" spans="1:12" x14ac:dyDescent="0.35">
      <c r="A4905" s="1" t="s">
        <v>8156</v>
      </c>
      <c r="B4905" t="s">
        <v>8157</v>
      </c>
      <c r="C4905" t="s">
        <v>13</v>
      </c>
      <c r="D4905" t="s">
        <v>14</v>
      </c>
      <c r="E4905">
        <v>1</v>
      </c>
      <c r="F4905" s="2">
        <v>12.95</v>
      </c>
      <c r="G4905" s="3">
        <v>31.696000000000002</v>
      </c>
      <c r="H4905" s="3">
        <v>0.1295</v>
      </c>
      <c r="I4905" s="3">
        <v>0.60864999999999991</v>
      </c>
      <c r="J4905" s="3">
        <v>13.68815</v>
      </c>
      <c r="K4905" s="3">
        <v>21.058692307692308</v>
      </c>
      <c r="L4905" s="4">
        <v>0.35</v>
      </c>
    </row>
    <row r="4906" spans="1:12" x14ac:dyDescent="0.35">
      <c r="A4906" s="1" t="s">
        <v>8158</v>
      </c>
      <c r="B4906" t="s">
        <v>8159</v>
      </c>
      <c r="C4906" t="s">
        <v>363</v>
      </c>
      <c r="D4906" t="s">
        <v>364</v>
      </c>
      <c r="E4906">
        <v>1</v>
      </c>
      <c r="F4906" s="2">
        <v>17.5</v>
      </c>
      <c r="G4906" s="3">
        <v>42.84</v>
      </c>
      <c r="H4906" s="3">
        <v>0.17500000000000002</v>
      </c>
      <c r="I4906" s="3">
        <v>0.82250000000000001</v>
      </c>
      <c r="J4906" s="3">
        <v>18.497500000000002</v>
      </c>
      <c r="K4906" s="3">
        <v>28.457692307692309</v>
      </c>
      <c r="L4906" s="4">
        <v>0.34999999999999992</v>
      </c>
    </row>
    <row r="4907" spans="1:12" x14ac:dyDescent="0.35">
      <c r="A4907" s="1" t="s">
        <v>8160</v>
      </c>
      <c r="B4907" t="s">
        <v>8161</v>
      </c>
      <c r="C4907" t="s">
        <v>13</v>
      </c>
      <c r="D4907" t="s">
        <v>14</v>
      </c>
      <c r="E4907">
        <v>1</v>
      </c>
      <c r="F4907" s="2">
        <v>37.200000000000003</v>
      </c>
      <c r="G4907" s="3">
        <v>91.055999999999997</v>
      </c>
      <c r="H4907" s="3">
        <v>0.37200000000000005</v>
      </c>
      <c r="I4907" s="3">
        <v>1.7484000000000002</v>
      </c>
      <c r="J4907" s="3">
        <v>39.320400000000006</v>
      </c>
      <c r="K4907" s="3">
        <v>60.492923076923084</v>
      </c>
      <c r="L4907" s="4">
        <v>0.35</v>
      </c>
    </row>
    <row r="4908" spans="1:12" x14ac:dyDescent="0.35">
      <c r="A4908" s="1" t="s">
        <v>8162</v>
      </c>
      <c r="B4908" t="s">
        <v>8163</v>
      </c>
      <c r="C4908" t="s">
        <v>13</v>
      </c>
      <c r="D4908" t="s">
        <v>14</v>
      </c>
      <c r="E4908">
        <v>1</v>
      </c>
      <c r="F4908" s="2">
        <v>1308.1300000000001</v>
      </c>
      <c r="G4908" s="3">
        <v>2698</v>
      </c>
      <c r="H4908" s="3">
        <v>13.081300000000001</v>
      </c>
      <c r="I4908" s="3">
        <v>61.482110000000006</v>
      </c>
      <c r="J4908" s="3">
        <v>1382.6934100000001</v>
      </c>
      <c r="K4908" s="3">
        <v>2127.2206307692309</v>
      </c>
      <c r="L4908" s="4">
        <v>0.35</v>
      </c>
    </row>
    <row r="4909" spans="1:12" x14ac:dyDescent="0.35">
      <c r="A4909" s="1" t="s">
        <v>8164</v>
      </c>
      <c r="B4909" t="s">
        <v>8165</v>
      </c>
      <c r="C4909" t="s">
        <v>17</v>
      </c>
      <c r="D4909" t="s">
        <v>18</v>
      </c>
      <c r="E4909">
        <v>1</v>
      </c>
      <c r="F4909" s="2">
        <v>65</v>
      </c>
      <c r="G4909" s="3">
        <v>159.10720000000001</v>
      </c>
      <c r="H4909" s="3">
        <v>0.65</v>
      </c>
      <c r="I4909" s="3">
        <v>3.0550000000000002</v>
      </c>
      <c r="J4909" s="3">
        <v>68.705000000000013</v>
      </c>
      <c r="K4909" s="3">
        <v>105.70000000000002</v>
      </c>
      <c r="L4909" s="4">
        <v>0.35</v>
      </c>
    </row>
    <row r="4910" spans="1:12" x14ac:dyDescent="0.35">
      <c r="A4910" s="1" t="s">
        <v>8166</v>
      </c>
      <c r="B4910" t="s">
        <v>8167</v>
      </c>
      <c r="C4910" t="s">
        <v>17</v>
      </c>
      <c r="D4910" t="s">
        <v>18</v>
      </c>
      <c r="E4910">
        <v>1</v>
      </c>
      <c r="F4910" s="2">
        <v>220</v>
      </c>
      <c r="G4910" s="3">
        <v>538.51840000000004</v>
      </c>
      <c r="H4910" s="3">
        <v>2.2000000000000002</v>
      </c>
      <c r="I4910" s="3">
        <v>10.34</v>
      </c>
      <c r="J4910" s="3">
        <v>232.54</v>
      </c>
      <c r="K4910" s="3">
        <v>357.75384615384615</v>
      </c>
      <c r="L4910" s="4">
        <v>0.35000000000000003</v>
      </c>
    </row>
    <row r="4911" spans="1:12" x14ac:dyDescent="0.35">
      <c r="A4911" s="1" t="s">
        <v>8168</v>
      </c>
      <c r="B4911" t="s">
        <v>8169</v>
      </c>
      <c r="C4911" t="s">
        <v>21</v>
      </c>
      <c r="D4911" t="s">
        <v>22</v>
      </c>
      <c r="E4911">
        <v>1</v>
      </c>
      <c r="F4911" s="2">
        <v>4163.25</v>
      </c>
      <c r="G4911" s="3">
        <v>10190.947</v>
      </c>
      <c r="H4911" s="3">
        <v>41.6325</v>
      </c>
      <c r="I4911" s="3">
        <v>195.67275000000001</v>
      </c>
      <c r="J4911" s="3">
        <v>4400.5552499999994</v>
      </c>
      <c r="K4911" s="3">
        <v>6770.0849999999991</v>
      </c>
      <c r="L4911" s="4">
        <v>0.35</v>
      </c>
    </row>
    <row r="4912" spans="1:12" x14ac:dyDescent="0.35">
      <c r="A4912" s="1" t="s">
        <v>8170</v>
      </c>
      <c r="B4912" t="s">
        <v>5653</v>
      </c>
      <c r="C4912" t="s">
        <v>21</v>
      </c>
      <c r="D4912" t="s">
        <v>22</v>
      </c>
      <c r="E4912">
        <v>1</v>
      </c>
      <c r="F4912" s="2">
        <v>3513.25</v>
      </c>
      <c r="G4912" s="3">
        <v>8599.8528000000006</v>
      </c>
      <c r="H4912" s="3">
        <v>35.1325</v>
      </c>
      <c r="I4912" s="3">
        <v>165.12275</v>
      </c>
      <c r="J4912" s="3">
        <v>3713.5052500000002</v>
      </c>
      <c r="K4912" s="3">
        <v>5713.085</v>
      </c>
      <c r="L4912" s="4">
        <v>0.35</v>
      </c>
    </row>
    <row r="4913" spans="1:12" x14ac:dyDescent="0.35">
      <c r="A4913" s="1" t="s">
        <v>8171</v>
      </c>
      <c r="B4913" t="s">
        <v>8172</v>
      </c>
      <c r="C4913" t="s">
        <v>21</v>
      </c>
      <c r="D4913" t="s">
        <v>22</v>
      </c>
      <c r="E4913">
        <v>1</v>
      </c>
      <c r="F4913" s="2">
        <v>3698.5</v>
      </c>
      <c r="G4913" s="3">
        <v>9053.3184000000001</v>
      </c>
      <c r="H4913" s="3">
        <v>36.984999999999999</v>
      </c>
      <c r="I4913" s="3">
        <v>173.8295</v>
      </c>
      <c r="J4913" s="3">
        <v>3909.3145</v>
      </c>
      <c r="K4913" s="3">
        <v>6014.33</v>
      </c>
      <c r="L4913" s="4">
        <v>0.35</v>
      </c>
    </row>
    <row r="4914" spans="1:12" x14ac:dyDescent="0.35">
      <c r="A4914" s="1" t="s">
        <v>8173</v>
      </c>
      <c r="B4914" t="s">
        <v>5658</v>
      </c>
      <c r="C4914" t="s">
        <v>21</v>
      </c>
      <c r="D4914" t="s">
        <v>22</v>
      </c>
      <c r="E4914">
        <v>1</v>
      </c>
      <c r="F4914" s="2">
        <v>3386.5</v>
      </c>
      <c r="G4914" s="3">
        <v>8289.5903999999991</v>
      </c>
      <c r="H4914" s="3">
        <v>33.865000000000002</v>
      </c>
      <c r="I4914" s="3">
        <v>159.16550000000001</v>
      </c>
      <c r="J4914" s="3">
        <v>3579.5304999999998</v>
      </c>
      <c r="K4914" s="3">
        <v>5506.9699999999993</v>
      </c>
      <c r="L4914" s="4">
        <v>0.35</v>
      </c>
    </row>
    <row r="4915" spans="1:12" x14ac:dyDescent="0.35">
      <c r="A4915" s="1" t="s">
        <v>8174</v>
      </c>
      <c r="B4915" t="s">
        <v>8175</v>
      </c>
      <c r="C4915" t="s">
        <v>21</v>
      </c>
      <c r="D4915" t="s">
        <v>22</v>
      </c>
      <c r="E4915">
        <v>1</v>
      </c>
      <c r="F4915" s="2">
        <v>4117.75</v>
      </c>
      <c r="G4915" s="3">
        <v>10079.574000000001</v>
      </c>
      <c r="H4915" s="3">
        <v>41.177500000000002</v>
      </c>
      <c r="I4915" s="3">
        <v>193.53425000000001</v>
      </c>
      <c r="J4915" s="3">
        <v>4352.4617499999995</v>
      </c>
      <c r="K4915" s="3">
        <v>6696.0949999999993</v>
      </c>
      <c r="L4915" s="4">
        <v>0.35000000000000003</v>
      </c>
    </row>
    <row r="4916" spans="1:12" x14ac:dyDescent="0.35">
      <c r="A4916" s="1" t="s">
        <v>8176</v>
      </c>
      <c r="B4916" t="s">
        <v>1794</v>
      </c>
      <c r="C4916" t="s">
        <v>21</v>
      </c>
      <c r="D4916" t="s">
        <v>22</v>
      </c>
      <c r="E4916">
        <v>1</v>
      </c>
      <c r="F4916" s="2">
        <v>4355</v>
      </c>
      <c r="G4916" s="3">
        <v>10660.316000000001</v>
      </c>
      <c r="H4916" s="3">
        <v>43.550000000000004</v>
      </c>
      <c r="I4916" s="3">
        <v>204.685</v>
      </c>
      <c r="J4916" s="3">
        <v>4603.2350000000006</v>
      </c>
      <c r="K4916" s="3">
        <v>7081.9000000000005</v>
      </c>
      <c r="L4916" s="4">
        <v>0.35</v>
      </c>
    </row>
    <row r="4917" spans="1:12" x14ac:dyDescent="0.35">
      <c r="A4917" s="1" t="s">
        <v>8177</v>
      </c>
      <c r="B4917" t="s">
        <v>8178</v>
      </c>
      <c r="C4917" t="s">
        <v>1467</v>
      </c>
      <c r="D4917" t="s">
        <v>1468</v>
      </c>
      <c r="E4917">
        <v>1</v>
      </c>
      <c r="F4917" s="2">
        <v>66.77</v>
      </c>
      <c r="G4917" s="3">
        <v>264.23039999999997</v>
      </c>
      <c r="H4917" s="3">
        <v>0.66769999999999996</v>
      </c>
      <c r="I4917" s="3">
        <v>3.1381899999999998</v>
      </c>
      <c r="J4917" s="3">
        <v>70.575889999999987</v>
      </c>
      <c r="K4917" s="3">
        <v>108.57829230769228</v>
      </c>
      <c r="L4917" s="4">
        <v>0.35</v>
      </c>
    </row>
    <row r="4918" spans="1:12" x14ac:dyDescent="0.35">
      <c r="A4918" s="1" t="s">
        <v>8179</v>
      </c>
      <c r="B4918" t="s">
        <v>5653</v>
      </c>
      <c r="C4918" t="s">
        <v>21</v>
      </c>
      <c r="D4918" t="s">
        <v>22</v>
      </c>
      <c r="E4918">
        <v>1</v>
      </c>
      <c r="F4918" s="2">
        <v>4075.5</v>
      </c>
      <c r="G4918" s="3">
        <v>9976.1535999999996</v>
      </c>
      <c r="H4918" s="3">
        <v>40.755000000000003</v>
      </c>
      <c r="I4918" s="3">
        <v>191.54849999999999</v>
      </c>
      <c r="J4918" s="3">
        <v>4307.8035</v>
      </c>
      <c r="K4918" s="3">
        <v>6627.3899999999994</v>
      </c>
      <c r="L4918" s="4">
        <v>0.34999999999999992</v>
      </c>
    </row>
    <row r="4919" spans="1:12" x14ac:dyDescent="0.35">
      <c r="A4919" s="1" t="s">
        <v>8180</v>
      </c>
      <c r="B4919" t="s">
        <v>8181</v>
      </c>
      <c r="C4919" t="s">
        <v>21</v>
      </c>
      <c r="D4919" t="s">
        <v>22</v>
      </c>
      <c r="E4919">
        <v>1</v>
      </c>
      <c r="F4919" s="2">
        <v>3406</v>
      </c>
      <c r="G4919" s="3">
        <v>8337.3248000000003</v>
      </c>
      <c r="H4919" s="3">
        <v>34.06</v>
      </c>
      <c r="I4919" s="3">
        <v>160.08199999999999</v>
      </c>
      <c r="J4919" s="3">
        <v>3600.1419999999998</v>
      </c>
      <c r="K4919" s="3">
        <v>5538.6799999999994</v>
      </c>
      <c r="L4919" s="4">
        <v>0.35</v>
      </c>
    </row>
    <row r="4920" spans="1:12" x14ac:dyDescent="0.35">
      <c r="A4920" s="1" t="s">
        <v>8182</v>
      </c>
      <c r="B4920" t="s">
        <v>1796</v>
      </c>
      <c r="C4920" t="s">
        <v>21</v>
      </c>
      <c r="D4920" t="s">
        <v>22</v>
      </c>
      <c r="E4920">
        <v>1</v>
      </c>
      <c r="F4920" s="2">
        <v>3705</v>
      </c>
      <c r="G4920" s="3">
        <v>9069.2335999999996</v>
      </c>
      <c r="H4920" s="3">
        <v>37.050000000000004</v>
      </c>
      <c r="I4920" s="3">
        <v>174.13499999999999</v>
      </c>
      <c r="J4920" s="3">
        <v>3916.1850000000004</v>
      </c>
      <c r="K4920" s="3">
        <v>6024.9000000000005</v>
      </c>
      <c r="L4920" s="4">
        <v>0.35</v>
      </c>
    </row>
    <row r="4921" spans="1:12" x14ac:dyDescent="0.35">
      <c r="A4921" s="1" t="s">
        <v>8183</v>
      </c>
      <c r="B4921" t="s">
        <v>8184</v>
      </c>
      <c r="C4921" t="s">
        <v>21</v>
      </c>
      <c r="D4921" t="s">
        <v>22</v>
      </c>
      <c r="E4921">
        <v>1</v>
      </c>
      <c r="F4921" s="2">
        <v>4485</v>
      </c>
      <c r="G4921" s="3">
        <v>10978.541999999999</v>
      </c>
      <c r="H4921" s="3">
        <v>44.85</v>
      </c>
      <c r="I4921" s="3">
        <v>210.79499999999999</v>
      </c>
      <c r="J4921" s="3">
        <v>4740.6450000000004</v>
      </c>
      <c r="K4921" s="3">
        <v>7293.3</v>
      </c>
      <c r="L4921" s="4">
        <v>0.35</v>
      </c>
    </row>
    <row r="4922" spans="1:12" x14ac:dyDescent="0.35">
      <c r="A4922" s="1" t="s">
        <v>8185</v>
      </c>
      <c r="B4922" t="s">
        <v>8186</v>
      </c>
      <c r="C4922" t="s">
        <v>21</v>
      </c>
      <c r="D4922" t="s">
        <v>22</v>
      </c>
      <c r="E4922">
        <v>1</v>
      </c>
      <c r="F4922" s="2">
        <v>4069</v>
      </c>
      <c r="G4922" s="3">
        <v>9960.2384000000002</v>
      </c>
      <c r="H4922" s="3">
        <v>40.69</v>
      </c>
      <c r="I4922" s="3">
        <v>191.24299999999999</v>
      </c>
      <c r="J4922" s="3">
        <v>4300.933</v>
      </c>
      <c r="K4922" s="3">
        <v>6616.82</v>
      </c>
      <c r="L4922" s="4">
        <v>0.35</v>
      </c>
    </row>
    <row r="4923" spans="1:12" x14ac:dyDescent="0.35">
      <c r="A4923" s="1" t="s">
        <v>8187</v>
      </c>
      <c r="B4923" t="s">
        <v>5660</v>
      </c>
      <c r="C4923" t="s">
        <v>21</v>
      </c>
      <c r="D4923" t="s">
        <v>22</v>
      </c>
      <c r="E4923">
        <v>1</v>
      </c>
      <c r="F4923" s="2">
        <v>5099.25</v>
      </c>
      <c r="G4923" s="3">
        <v>12482.12</v>
      </c>
      <c r="H4923" s="3">
        <v>50.9925</v>
      </c>
      <c r="I4923" s="3">
        <v>239.66475</v>
      </c>
      <c r="J4923" s="3">
        <v>5389.9072500000002</v>
      </c>
      <c r="K4923" s="3">
        <v>8292.1650000000009</v>
      </c>
      <c r="L4923" s="4">
        <v>0.35000000000000003</v>
      </c>
    </row>
    <row r="4924" spans="1:12" x14ac:dyDescent="0.35">
      <c r="A4924" s="1" t="s">
        <v>8188</v>
      </c>
      <c r="B4924" t="s">
        <v>8189</v>
      </c>
      <c r="C4924" t="s">
        <v>21</v>
      </c>
      <c r="D4924" t="s">
        <v>22</v>
      </c>
      <c r="E4924">
        <v>1</v>
      </c>
      <c r="F4924" s="2">
        <v>4904.25</v>
      </c>
      <c r="G4924" s="3">
        <v>12004.798000000001</v>
      </c>
      <c r="H4924" s="3">
        <v>49.042500000000004</v>
      </c>
      <c r="I4924" s="3">
        <v>230.49975000000001</v>
      </c>
      <c r="J4924" s="3">
        <v>5183.7922499999995</v>
      </c>
      <c r="K4924" s="3">
        <v>7975.0649999999987</v>
      </c>
      <c r="L4924" s="4">
        <v>0.35</v>
      </c>
    </row>
    <row r="4925" spans="1:12" x14ac:dyDescent="0.35">
      <c r="A4925" s="1" t="s">
        <v>8190</v>
      </c>
      <c r="B4925" t="s">
        <v>8191</v>
      </c>
      <c r="C4925" t="s">
        <v>21</v>
      </c>
      <c r="D4925" t="s">
        <v>22</v>
      </c>
      <c r="E4925">
        <v>1</v>
      </c>
      <c r="F4925" s="2">
        <v>5102.5</v>
      </c>
      <c r="G4925" s="3">
        <v>12490.083000000001</v>
      </c>
      <c r="H4925" s="3">
        <v>51.024999999999999</v>
      </c>
      <c r="I4925" s="3">
        <v>239.8175</v>
      </c>
      <c r="J4925" s="3">
        <v>5393.3424999999997</v>
      </c>
      <c r="K4925" s="3">
        <v>8297.4499999999989</v>
      </c>
      <c r="L4925" s="4">
        <v>0.34999999999999992</v>
      </c>
    </row>
    <row r="4926" spans="1:12" x14ac:dyDescent="0.35">
      <c r="A4926" s="1" t="s">
        <v>8192</v>
      </c>
      <c r="B4926" t="s">
        <v>8193</v>
      </c>
      <c r="C4926" t="s">
        <v>21</v>
      </c>
      <c r="D4926" t="s">
        <v>22</v>
      </c>
      <c r="E4926">
        <v>1</v>
      </c>
      <c r="F4926" s="2">
        <v>4650.75</v>
      </c>
      <c r="G4926" s="3">
        <v>11384.272999999999</v>
      </c>
      <c r="H4926" s="3">
        <v>46.5075</v>
      </c>
      <c r="I4926" s="3">
        <v>218.58525</v>
      </c>
      <c r="J4926" s="3">
        <v>4915.8427499999998</v>
      </c>
      <c r="K4926" s="3">
        <v>7562.8349999999991</v>
      </c>
      <c r="L4926" s="4">
        <v>0.35</v>
      </c>
    </row>
    <row r="4927" spans="1:12" x14ac:dyDescent="0.35">
      <c r="A4927" s="1" t="s">
        <v>8194</v>
      </c>
      <c r="B4927" t="s">
        <v>3211</v>
      </c>
      <c r="C4927" t="s">
        <v>21</v>
      </c>
      <c r="D4927" t="s">
        <v>22</v>
      </c>
      <c r="E4927">
        <v>1</v>
      </c>
      <c r="F4927" s="2">
        <v>4260.75</v>
      </c>
      <c r="G4927" s="3">
        <v>10429.608</v>
      </c>
      <c r="H4927" s="3">
        <v>42.607500000000002</v>
      </c>
      <c r="I4927" s="3">
        <v>200.25524999999999</v>
      </c>
      <c r="J4927" s="3">
        <v>4503.6127500000002</v>
      </c>
      <c r="K4927" s="3">
        <v>6928.6350000000002</v>
      </c>
      <c r="L4927" s="4">
        <v>0.35</v>
      </c>
    </row>
    <row r="4928" spans="1:12" x14ac:dyDescent="0.35">
      <c r="A4928" s="1" t="s">
        <v>8195</v>
      </c>
      <c r="B4928" t="s">
        <v>8196</v>
      </c>
      <c r="C4928" t="s">
        <v>21</v>
      </c>
      <c r="D4928" t="s">
        <v>22</v>
      </c>
      <c r="E4928">
        <v>1</v>
      </c>
      <c r="F4928" s="2">
        <v>5102.5</v>
      </c>
      <c r="G4928" s="3">
        <v>12490.083000000001</v>
      </c>
      <c r="H4928" s="3">
        <v>51.024999999999999</v>
      </c>
      <c r="I4928" s="3">
        <v>239.8175</v>
      </c>
      <c r="J4928" s="3">
        <v>5393.3424999999997</v>
      </c>
      <c r="K4928" s="3">
        <v>8297.4499999999989</v>
      </c>
      <c r="L4928" s="4">
        <v>0.34999999999999992</v>
      </c>
    </row>
    <row r="4929" spans="1:12" x14ac:dyDescent="0.35">
      <c r="A4929" s="1" t="s">
        <v>8197</v>
      </c>
      <c r="B4929" t="s">
        <v>8198</v>
      </c>
      <c r="C4929" t="s">
        <v>21</v>
      </c>
      <c r="D4929" t="s">
        <v>22</v>
      </c>
      <c r="E4929">
        <v>1</v>
      </c>
      <c r="F4929" s="2">
        <v>4540.25</v>
      </c>
      <c r="G4929" s="3">
        <v>11113.781999999999</v>
      </c>
      <c r="H4929" s="3">
        <v>45.402500000000003</v>
      </c>
      <c r="I4929" s="3">
        <v>213.39175</v>
      </c>
      <c r="J4929" s="3">
        <v>4799.0442499999999</v>
      </c>
      <c r="K4929" s="3">
        <v>7383.1449999999995</v>
      </c>
      <c r="L4929" s="4">
        <v>0.35</v>
      </c>
    </row>
    <row r="4930" spans="1:12" x14ac:dyDescent="0.35">
      <c r="A4930" s="1" t="s">
        <v>8199</v>
      </c>
      <c r="B4930" t="s">
        <v>1816</v>
      </c>
      <c r="C4930" t="s">
        <v>21</v>
      </c>
      <c r="D4930" t="s">
        <v>22</v>
      </c>
      <c r="E4930">
        <v>1</v>
      </c>
      <c r="F4930" s="2">
        <v>5164.25</v>
      </c>
      <c r="G4930" s="3">
        <v>12641.227000000001</v>
      </c>
      <c r="H4930" s="3">
        <v>51.642499999999998</v>
      </c>
      <c r="I4930" s="3">
        <v>242.71975</v>
      </c>
      <c r="J4930" s="3">
        <v>5458.6122500000001</v>
      </c>
      <c r="K4930" s="3">
        <v>8397.8649999999998</v>
      </c>
      <c r="L4930" s="4">
        <v>0.35</v>
      </c>
    </row>
    <row r="4931" spans="1:12" x14ac:dyDescent="0.35">
      <c r="A4931" s="1" t="s">
        <v>8200</v>
      </c>
      <c r="B4931" t="s">
        <v>5668</v>
      </c>
      <c r="C4931" t="s">
        <v>21</v>
      </c>
      <c r="D4931" t="s">
        <v>22</v>
      </c>
      <c r="E4931">
        <v>1</v>
      </c>
      <c r="F4931" s="2">
        <v>5037.5</v>
      </c>
      <c r="G4931" s="3">
        <v>12330.964</v>
      </c>
      <c r="H4931" s="3">
        <v>50.375</v>
      </c>
      <c r="I4931" s="3">
        <v>236.76249999999999</v>
      </c>
      <c r="J4931" s="3">
        <v>5324.6374999999998</v>
      </c>
      <c r="K4931" s="3">
        <v>8191.7499999999991</v>
      </c>
      <c r="L4931" s="4">
        <v>0.35</v>
      </c>
    </row>
    <row r="4932" spans="1:12" x14ac:dyDescent="0.35">
      <c r="A4932" s="1" t="s">
        <v>8201</v>
      </c>
      <c r="B4932" t="s">
        <v>6928</v>
      </c>
      <c r="C4932" t="s">
        <v>21</v>
      </c>
      <c r="D4932" t="s">
        <v>22</v>
      </c>
      <c r="E4932">
        <v>1</v>
      </c>
      <c r="F4932" s="2">
        <v>5037.5</v>
      </c>
      <c r="G4932" s="3">
        <v>12330.964</v>
      </c>
      <c r="H4932" s="3">
        <v>50.375</v>
      </c>
      <c r="I4932" s="3">
        <v>236.76249999999999</v>
      </c>
      <c r="J4932" s="3">
        <v>5324.6374999999998</v>
      </c>
      <c r="K4932" s="3">
        <v>8191.7499999999991</v>
      </c>
      <c r="L4932" s="4">
        <v>0.35</v>
      </c>
    </row>
    <row r="4933" spans="1:12" x14ac:dyDescent="0.35">
      <c r="A4933" s="1" t="s">
        <v>8202</v>
      </c>
      <c r="B4933" t="s">
        <v>6931</v>
      </c>
      <c r="C4933" t="s">
        <v>21</v>
      </c>
      <c r="D4933" t="s">
        <v>22</v>
      </c>
      <c r="E4933">
        <v>1</v>
      </c>
      <c r="F4933" s="2">
        <v>4858.75</v>
      </c>
      <c r="G4933" s="3">
        <v>11893.414000000001</v>
      </c>
      <c r="H4933" s="3">
        <v>48.587499999999999</v>
      </c>
      <c r="I4933" s="3">
        <v>228.36125000000001</v>
      </c>
      <c r="J4933" s="3">
        <v>5135.6987499999996</v>
      </c>
      <c r="K4933" s="3">
        <v>7901.0749999999989</v>
      </c>
      <c r="L4933" s="4">
        <v>0.35</v>
      </c>
    </row>
    <row r="4934" spans="1:12" x14ac:dyDescent="0.35">
      <c r="A4934" s="1" t="s">
        <v>8203</v>
      </c>
      <c r="B4934" t="s">
        <v>8204</v>
      </c>
      <c r="C4934" t="s">
        <v>21</v>
      </c>
      <c r="D4934" t="s">
        <v>22</v>
      </c>
      <c r="E4934">
        <v>1</v>
      </c>
      <c r="F4934" s="2">
        <v>1985.75</v>
      </c>
      <c r="G4934" s="3">
        <v>4860.7888000000003</v>
      </c>
      <c r="H4934" s="3">
        <v>19.857500000000002</v>
      </c>
      <c r="I4934" s="3">
        <v>93.330250000000007</v>
      </c>
      <c r="J4934" s="3">
        <v>2098.9377500000001</v>
      </c>
      <c r="K4934" s="3">
        <v>3229.1349999999998</v>
      </c>
      <c r="L4934" s="4">
        <v>0.34999999999999992</v>
      </c>
    </row>
    <row r="4935" spans="1:12" x14ac:dyDescent="0.35">
      <c r="A4935" s="1" t="s">
        <v>8205</v>
      </c>
      <c r="B4935" t="s">
        <v>8206</v>
      </c>
      <c r="C4935" t="s">
        <v>21</v>
      </c>
      <c r="D4935" t="s">
        <v>22</v>
      </c>
      <c r="E4935">
        <v>1</v>
      </c>
      <c r="F4935" s="2">
        <v>2232.75</v>
      </c>
      <c r="G4935" s="3">
        <v>5465.3984</v>
      </c>
      <c r="H4935" s="3">
        <v>22.327500000000001</v>
      </c>
      <c r="I4935" s="3">
        <v>104.93925</v>
      </c>
      <c r="J4935" s="3">
        <v>2360.0167499999998</v>
      </c>
      <c r="K4935" s="3">
        <v>3630.7949999999996</v>
      </c>
      <c r="L4935" s="4">
        <v>0.35</v>
      </c>
    </row>
    <row r="4936" spans="1:12" x14ac:dyDescent="0.35">
      <c r="A4936" s="1" t="s">
        <v>8207</v>
      </c>
      <c r="B4936" t="s">
        <v>8208</v>
      </c>
      <c r="C4936" t="s">
        <v>21</v>
      </c>
      <c r="D4936" t="s">
        <v>22</v>
      </c>
      <c r="E4936">
        <v>1</v>
      </c>
      <c r="F4936" s="2">
        <v>1729</v>
      </c>
      <c r="G4936" s="3">
        <v>4232.3119999999999</v>
      </c>
      <c r="H4936" s="3">
        <v>17.29</v>
      </c>
      <c r="I4936" s="3">
        <v>81.263000000000005</v>
      </c>
      <c r="J4936" s="3">
        <v>1827.5529999999999</v>
      </c>
      <c r="K4936" s="3">
        <v>2811.62</v>
      </c>
      <c r="L4936" s="4">
        <v>0.35000000000000003</v>
      </c>
    </row>
    <row r="4937" spans="1:12" x14ac:dyDescent="0.35">
      <c r="A4937" s="1" t="s">
        <v>8209</v>
      </c>
      <c r="B4937" t="s">
        <v>8210</v>
      </c>
      <c r="C4937" t="s">
        <v>21</v>
      </c>
      <c r="D4937" t="s">
        <v>22</v>
      </c>
      <c r="E4937">
        <v>1</v>
      </c>
      <c r="F4937" s="2">
        <v>2421.25</v>
      </c>
      <c r="G4937" s="3">
        <v>5926.8159999999998</v>
      </c>
      <c r="H4937" s="3">
        <v>24.212500000000002</v>
      </c>
      <c r="I4937" s="3">
        <v>113.79875</v>
      </c>
      <c r="J4937" s="3">
        <v>2559.26125</v>
      </c>
      <c r="K4937" s="3">
        <v>3937.3249999999998</v>
      </c>
      <c r="L4937" s="4">
        <v>0.35</v>
      </c>
    </row>
    <row r="4938" spans="1:12" x14ac:dyDescent="0.35">
      <c r="A4938" s="1" t="s">
        <v>8211</v>
      </c>
      <c r="B4938" t="s">
        <v>8212</v>
      </c>
      <c r="C4938" t="s">
        <v>21</v>
      </c>
      <c r="D4938" t="s">
        <v>22</v>
      </c>
      <c r="E4938">
        <v>1</v>
      </c>
      <c r="F4938" s="2">
        <v>2213.25</v>
      </c>
      <c r="G4938" s="3">
        <v>5417.6751999999997</v>
      </c>
      <c r="H4938" s="3">
        <v>22.1325</v>
      </c>
      <c r="I4938" s="3">
        <v>104.02275</v>
      </c>
      <c r="J4938" s="3">
        <v>2339.4052500000003</v>
      </c>
      <c r="K4938" s="3">
        <v>3599.085</v>
      </c>
      <c r="L4938" s="4">
        <v>0.34999999999999992</v>
      </c>
    </row>
    <row r="4939" spans="1:12" x14ac:dyDescent="0.35">
      <c r="A4939" s="1" t="s">
        <v>8213</v>
      </c>
      <c r="B4939" t="s">
        <v>8214</v>
      </c>
      <c r="C4939" t="s">
        <v>21</v>
      </c>
      <c r="D4939" t="s">
        <v>22</v>
      </c>
      <c r="E4939">
        <v>1</v>
      </c>
      <c r="F4939" s="2">
        <v>1036.75</v>
      </c>
      <c r="G4939" s="3">
        <v>2537.7968000000001</v>
      </c>
      <c r="H4939" s="3">
        <v>10.3675</v>
      </c>
      <c r="I4939" s="3">
        <v>48.727249999999998</v>
      </c>
      <c r="J4939" s="3">
        <v>1095.84475</v>
      </c>
      <c r="K4939" s="3">
        <v>1685.915</v>
      </c>
      <c r="L4939" s="4">
        <v>0.35</v>
      </c>
    </row>
    <row r="4940" spans="1:12" x14ac:dyDescent="0.35">
      <c r="A4940" s="1" t="s">
        <v>8215</v>
      </c>
      <c r="B4940" t="s">
        <v>8216</v>
      </c>
      <c r="C4940" t="s">
        <v>21</v>
      </c>
      <c r="D4940" t="s">
        <v>22</v>
      </c>
      <c r="E4940">
        <v>1</v>
      </c>
      <c r="F4940" s="2">
        <v>1602.25</v>
      </c>
      <c r="G4940" s="3">
        <v>3922.0383999999999</v>
      </c>
      <c r="H4940" s="3">
        <v>16.022500000000001</v>
      </c>
      <c r="I4940" s="3">
        <v>75.305750000000003</v>
      </c>
      <c r="J4940" s="3">
        <v>1693.57825</v>
      </c>
      <c r="K4940" s="3">
        <v>2605.5050000000001</v>
      </c>
      <c r="L4940" s="4">
        <v>0.35000000000000003</v>
      </c>
    </row>
    <row r="4941" spans="1:12" x14ac:dyDescent="0.35">
      <c r="A4941" s="1" t="s">
        <v>8217</v>
      </c>
      <c r="B4941" t="s">
        <v>8218</v>
      </c>
      <c r="C4941" t="s">
        <v>21</v>
      </c>
      <c r="D4941" t="s">
        <v>22</v>
      </c>
      <c r="E4941">
        <v>1</v>
      </c>
      <c r="F4941" s="2">
        <v>2349.75</v>
      </c>
      <c r="G4941" s="3">
        <v>5751.8047999999999</v>
      </c>
      <c r="H4941" s="3">
        <v>23.497499999999999</v>
      </c>
      <c r="I4941" s="3">
        <v>110.43825</v>
      </c>
      <c r="J4941" s="3">
        <v>2483.6857500000001</v>
      </c>
      <c r="K4941" s="3">
        <v>3821.0549999999998</v>
      </c>
      <c r="L4941" s="4">
        <v>0.34999999999999992</v>
      </c>
    </row>
    <row r="4942" spans="1:12" x14ac:dyDescent="0.35">
      <c r="A4942" s="1" t="s">
        <v>8219</v>
      </c>
      <c r="B4942" t="s">
        <v>8220</v>
      </c>
      <c r="C4942" t="s">
        <v>21</v>
      </c>
      <c r="D4942" t="s">
        <v>22</v>
      </c>
      <c r="E4942">
        <v>1</v>
      </c>
      <c r="F4942" s="2">
        <v>2151.5</v>
      </c>
      <c r="G4942" s="3">
        <v>5266.52</v>
      </c>
      <c r="H4942" s="3">
        <v>21.515000000000001</v>
      </c>
      <c r="I4942" s="3">
        <v>101.12050000000001</v>
      </c>
      <c r="J4942" s="3">
        <v>2274.1354999999999</v>
      </c>
      <c r="K4942" s="3">
        <v>3498.6699999999996</v>
      </c>
      <c r="L4942" s="4">
        <v>0.35</v>
      </c>
    </row>
    <row r="4943" spans="1:12" x14ac:dyDescent="0.35">
      <c r="A4943" s="1" t="s">
        <v>8221</v>
      </c>
      <c r="B4943" t="s">
        <v>8222</v>
      </c>
      <c r="C4943" t="s">
        <v>21</v>
      </c>
      <c r="D4943" t="s">
        <v>22</v>
      </c>
      <c r="E4943">
        <v>1</v>
      </c>
      <c r="F4943" s="2">
        <v>2148.25</v>
      </c>
      <c r="G4943" s="3">
        <v>5258.5568000000003</v>
      </c>
      <c r="H4943" s="3">
        <v>21.482500000000002</v>
      </c>
      <c r="I4943" s="3">
        <v>100.96775</v>
      </c>
      <c r="J4943" s="3">
        <v>2270.7002499999999</v>
      </c>
      <c r="K4943" s="3">
        <v>3493.3849999999998</v>
      </c>
      <c r="L4943" s="4">
        <v>0.35</v>
      </c>
    </row>
    <row r="4944" spans="1:12" x14ac:dyDescent="0.35">
      <c r="A4944" s="1" t="s">
        <v>8223</v>
      </c>
      <c r="B4944" t="s">
        <v>8224</v>
      </c>
      <c r="C4944" t="s">
        <v>21</v>
      </c>
      <c r="D4944" t="s">
        <v>22</v>
      </c>
      <c r="E4944">
        <v>1</v>
      </c>
      <c r="F4944" s="2">
        <v>1654.25</v>
      </c>
      <c r="G4944" s="3">
        <v>4049.3263999999999</v>
      </c>
      <c r="H4944" s="3">
        <v>16.5425</v>
      </c>
      <c r="I4944" s="3">
        <v>77.749750000000006</v>
      </c>
      <c r="J4944" s="3">
        <v>1748.54225</v>
      </c>
      <c r="K4944" s="3">
        <v>2690.0650000000001</v>
      </c>
      <c r="L4944" s="4">
        <v>0.35000000000000003</v>
      </c>
    </row>
    <row r="4945" spans="1:12" x14ac:dyDescent="0.35">
      <c r="A4945" s="1" t="s">
        <v>8225</v>
      </c>
      <c r="B4945" t="s">
        <v>8226</v>
      </c>
      <c r="C4945" t="s">
        <v>21</v>
      </c>
      <c r="D4945" t="s">
        <v>22</v>
      </c>
      <c r="E4945">
        <v>1</v>
      </c>
      <c r="F4945" s="2">
        <v>2109.25</v>
      </c>
      <c r="G4945" s="3">
        <v>5163.0991999999997</v>
      </c>
      <c r="H4945" s="3">
        <v>21.092500000000001</v>
      </c>
      <c r="I4945" s="3">
        <v>99.134749999999997</v>
      </c>
      <c r="J4945" s="3">
        <v>2229.4772500000004</v>
      </c>
      <c r="K4945" s="3">
        <v>3429.9650000000006</v>
      </c>
      <c r="L4945" s="4">
        <v>0.35000000000000003</v>
      </c>
    </row>
    <row r="4946" spans="1:12" x14ac:dyDescent="0.35">
      <c r="A4946" s="1" t="s">
        <v>8227</v>
      </c>
      <c r="B4946" t="s">
        <v>8228</v>
      </c>
      <c r="C4946" t="s">
        <v>21</v>
      </c>
      <c r="D4946" t="s">
        <v>22</v>
      </c>
      <c r="E4946">
        <v>1</v>
      </c>
      <c r="F4946" s="2">
        <v>1303.25</v>
      </c>
      <c r="G4946" s="3">
        <v>3190.1408000000001</v>
      </c>
      <c r="H4946" s="3">
        <v>13.032500000000001</v>
      </c>
      <c r="I4946" s="3">
        <v>61.252749999999999</v>
      </c>
      <c r="J4946" s="3">
        <v>1377.5352500000001</v>
      </c>
      <c r="K4946" s="3">
        <v>2119.2850000000003</v>
      </c>
      <c r="L4946" s="4">
        <v>0.35000000000000003</v>
      </c>
    </row>
    <row r="4947" spans="1:12" x14ac:dyDescent="0.35">
      <c r="A4947" s="1" t="s">
        <v>8229</v>
      </c>
      <c r="B4947" t="s">
        <v>8230</v>
      </c>
      <c r="C4947" t="s">
        <v>21</v>
      </c>
      <c r="D4947" t="s">
        <v>22</v>
      </c>
      <c r="E4947">
        <v>1</v>
      </c>
      <c r="F4947" s="2">
        <v>1014</v>
      </c>
      <c r="G4947" s="3">
        <v>2482.0992000000001</v>
      </c>
      <c r="H4947" s="3">
        <v>10.14</v>
      </c>
      <c r="I4947" s="3">
        <v>47.658000000000001</v>
      </c>
      <c r="J4947" s="3">
        <v>1071.798</v>
      </c>
      <c r="K4947" s="3">
        <v>1648.9199999999998</v>
      </c>
      <c r="L4947" s="4">
        <v>0.34999999999999992</v>
      </c>
    </row>
    <row r="4948" spans="1:12" x14ac:dyDescent="0.35">
      <c r="A4948" s="1" t="s">
        <v>8231</v>
      </c>
      <c r="B4948" t="s">
        <v>8232</v>
      </c>
      <c r="C4948" t="s">
        <v>21</v>
      </c>
      <c r="D4948" t="s">
        <v>22</v>
      </c>
      <c r="E4948">
        <v>1</v>
      </c>
      <c r="F4948" s="2">
        <v>3321.5</v>
      </c>
      <c r="G4948" s="3">
        <v>8130.4831999999997</v>
      </c>
      <c r="H4948" s="3">
        <v>33.215000000000003</v>
      </c>
      <c r="I4948" s="3">
        <v>156.1105</v>
      </c>
      <c r="J4948" s="3">
        <v>3510.8254999999999</v>
      </c>
      <c r="K4948" s="3">
        <v>5401.2699999999995</v>
      </c>
      <c r="L4948" s="4">
        <v>0.35</v>
      </c>
    </row>
    <row r="4949" spans="1:12" x14ac:dyDescent="0.35">
      <c r="A4949" s="1" t="s">
        <v>8233</v>
      </c>
      <c r="B4949" t="s">
        <v>8234</v>
      </c>
      <c r="C4949" t="s">
        <v>21</v>
      </c>
      <c r="D4949" t="s">
        <v>22</v>
      </c>
      <c r="E4949">
        <v>1</v>
      </c>
      <c r="F4949" s="2">
        <v>3383.25</v>
      </c>
      <c r="G4949" s="3">
        <v>8281.6383999999998</v>
      </c>
      <c r="H4949" s="3">
        <v>33.832500000000003</v>
      </c>
      <c r="I4949" s="3">
        <v>159.01275000000001</v>
      </c>
      <c r="J4949" s="3">
        <v>3576.0952499999999</v>
      </c>
      <c r="K4949" s="3">
        <v>5501.6849999999995</v>
      </c>
      <c r="L4949" s="4">
        <v>0.35</v>
      </c>
    </row>
    <row r="4950" spans="1:12" x14ac:dyDescent="0.35">
      <c r="A4950" s="1" t="s">
        <v>8235</v>
      </c>
      <c r="B4950" t="s">
        <v>1862</v>
      </c>
      <c r="C4950" t="s">
        <v>21</v>
      </c>
      <c r="D4950" t="s">
        <v>22</v>
      </c>
      <c r="E4950">
        <v>1</v>
      </c>
      <c r="F4950" s="2">
        <v>3279.25</v>
      </c>
      <c r="G4950" s="3">
        <v>8027.0623999999998</v>
      </c>
      <c r="H4950" s="3">
        <v>32.792500000000004</v>
      </c>
      <c r="I4950" s="3">
        <v>154.12475000000001</v>
      </c>
      <c r="J4950" s="3">
        <v>3466.16725</v>
      </c>
      <c r="K4950" s="3">
        <v>5332.5649999999996</v>
      </c>
      <c r="L4950" s="4">
        <v>0.35</v>
      </c>
    </row>
    <row r="4951" spans="1:12" x14ac:dyDescent="0.35">
      <c r="A4951" s="1" t="s">
        <v>8236</v>
      </c>
      <c r="B4951" t="s">
        <v>8237</v>
      </c>
      <c r="C4951" t="s">
        <v>21</v>
      </c>
      <c r="D4951" t="s">
        <v>22</v>
      </c>
      <c r="E4951">
        <v>1</v>
      </c>
      <c r="F4951" s="2">
        <v>3191.5</v>
      </c>
      <c r="G4951" s="3">
        <v>7812.2687999999998</v>
      </c>
      <c r="H4951" s="3">
        <v>31.914999999999999</v>
      </c>
      <c r="I4951" s="3">
        <v>150.00049999999999</v>
      </c>
      <c r="J4951" s="3">
        <v>3373.4155000000001</v>
      </c>
      <c r="K4951" s="3">
        <v>5189.87</v>
      </c>
      <c r="L4951" s="4">
        <v>0.35</v>
      </c>
    </row>
    <row r="4952" spans="1:12" x14ac:dyDescent="0.35">
      <c r="A4952" s="1" t="s">
        <v>8238</v>
      </c>
      <c r="B4952" t="s">
        <v>8239</v>
      </c>
      <c r="C4952" t="s">
        <v>21</v>
      </c>
      <c r="D4952" t="s">
        <v>22</v>
      </c>
      <c r="E4952">
        <v>1</v>
      </c>
      <c r="F4952" s="2">
        <v>1209</v>
      </c>
      <c r="G4952" s="3">
        <v>2959.4319999999998</v>
      </c>
      <c r="H4952" s="3">
        <v>12.09</v>
      </c>
      <c r="I4952" s="3">
        <v>56.823</v>
      </c>
      <c r="J4952" s="3">
        <v>1277.913</v>
      </c>
      <c r="K4952" s="3">
        <v>1966.02</v>
      </c>
      <c r="L4952" s="4">
        <v>0.35</v>
      </c>
    </row>
    <row r="4953" spans="1:12" x14ac:dyDescent="0.35">
      <c r="A4953" s="1" t="s">
        <v>8240</v>
      </c>
      <c r="B4953" t="s">
        <v>3309</v>
      </c>
      <c r="C4953" t="s">
        <v>13</v>
      </c>
      <c r="D4953" t="s">
        <v>14</v>
      </c>
      <c r="E4953">
        <v>1</v>
      </c>
      <c r="F4953" s="2">
        <v>3972.5</v>
      </c>
      <c r="G4953" s="3">
        <v>8191</v>
      </c>
      <c r="H4953" s="3">
        <v>39.725000000000001</v>
      </c>
      <c r="I4953" s="3">
        <v>186.70750000000001</v>
      </c>
      <c r="J4953" s="3">
        <v>4198.9324999999999</v>
      </c>
      <c r="K4953" s="3">
        <v>6459.8961538461535</v>
      </c>
      <c r="L4953" s="4">
        <v>0.35</v>
      </c>
    </row>
    <row r="4954" spans="1:12" x14ac:dyDescent="0.35">
      <c r="A4954" s="1" t="s">
        <v>8241</v>
      </c>
      <c r="B4954" t="s">
        <v>8242</v>
      </c>
      <c r="C4954" t="s">
        <v>13</v>
      </c>
      <c r="D4954" t="s">
        <v>14</v>
      </c>
      <c r="E4954">
        <v>1</v>
      </c>
      <c r="F4954" s="2">
        <v>14858.2</v>
      </c>
      <c r="G4954" s="3">
        <v>30636</v>
      </c>
      <c r="H4954" s="3">
        <v>148.58200000000002</v>
      </c>
      <c r="I4954" s="3">
        <v>698.33540000000005</v>
      </c>
      <c r="J4954" s="3">
        <v>15705.117400000001</v>
      </c>
      <c r="K4954" s="3">
        <v>24161.719076923076</v>
      </c>
      <c r="L4954" s="4">
        <v>0.34999999999999992</v>
      </c>
    </row>
    <row r="4955" spans="1:12" x14ac:dyDescent="0.35">
      <c r="A4955" s="1" t="s">
        <v>8243</v>
      </c>
      <c r="B4955" t="s">
        <v>8244</v>
      </c>
      <c r="C4955" t="s">
        <v>13</v>
      </c>
      <c r="D4955" t="s">
        <v>14</v>
      </c>
      <c r="E4955">
        <v>1</v>
      </c>
      <c r="F4955" s="2">
        <v>19229</v>
      </c>
      <c r="G4955" s="3">
        <v>39648</v>
      </c>
      <c r="H4955" s="3">
        <v>192.29</v>
      </c>
      <c r="I4955" s="3">
        <v>903.76300000000003</v>
      </c>
      <c r="J4955" s="3">
        <v>20325.053</v>
      </c>
      <c r="K4955" s="3">
        <v>31269.312307692308</v>
      </c>
      <c r="L4955" s="4">
        <v>0.35</v>
      </c>
    </row>
    <row r="4956" spans="1:12" x14ac:dyDescent="0.35">
      <c r="A4956" s="1" t="s">
        <v>8245</v>
      </c>
      <c r="B4956" t="s">
        <v>8246</v>
      </c>
      <c r="C4956" t="s">
        <v>13</v>
      </c>
      <c r="D4956" t="s">
        <v>14</v>
      </c>
      <c r="E4956">
        <v>1</v>
      </c>
      <c r="F4956" s="2">
        <v>3178.7</v>
      </c>
      <c r="G4956" s="3">
        <v>6555</v>
      </c>
      <c r="H4956" s="3">
        <v>31.786999999999999</v>
      </c>
      <c r="I4956" s="3">
        <v>149.3989</v>
      </c>
      <c r="J4956" s="3">
        <v>3359.8858999999998</v>
      </c>
      <c r="K4956" s="3">
        <v>5169.0552307692305</v>
      </c>
      <c r="L4956" s="4">
        <v>0.35000000000000003</v>
      </c>
    </row>
    <row r="4957" spans="1:12" x14ac:dyDescent="0.35">
      <c r="A4957" s="1" t="s">
        <v>8247</v>
      </c>
      <c r="B4957" t="s">
        <v>8248</v>
      </c>
      <c r="C4957" t="s">
        <v>13</v>
      </c>
      <c r="D4957" t="s">
        <v>14</v>
      </c>
      <c r="E4957">
        <v>1</v>
      </c>
      <c r="F4957" s="2">
        <v>3655.4</v>
      </c>
      <c r="G4957" s="3">
        <v>7537</v>
      </c>
      <c r="H4957" s="3">
        <v>36.554000000000002</v>
      </c>
      <c r="I4957" s="3">
        <v>171.8038</v>
      </c>
      <c r="J4957" s="3">
        <v>3863.7578000000003</v>
      </c>
      <c r="K4957" s="3">
        <v>5944.2427692307692</v>
      </c>
      <c r="L4957" s="4">
        <v>0.34999999999999992</v>
      </c>
    </row>
    <row r="4958" spans="1:12" x14ac:dyDescent="0.35">
      <c r="A4958" s="1" t="s">
        <v>8249</v>
      </c>
      <c r="B4958" t="s">
        <v>8250</v>
      </c>
      <c r="C4958" t="s">
        <v>13</v>
      </c>
      <c r="D4958" t="s">
        <v>14</v>
      </c>
      <c r="E4958">
        <v>1</v>
      </c>
      <c r="F4958" s="2">
        <v>2383.5</v>
      </c>
      <c r="G4958" s="3">
        <v>4915</v>
      </c>
      <c r="H4958" s="3">
        <v>23.835000000000001</v>
      </c>
      <c r="I4958" s="3">
        <v>112.0245</v>
      </c>
      <c r="J4958" s="3">
        <v>2519.3595</v>
      </c>
      <c r="K4958" s="3">
        <v>3875.937692307692</v>
      </c>
      <c r="L4958" s="4">
        <v>0.34999999999999992</v>
      </c>
    </row>
    <row r="4959" spans="1:12" x14ac:dyDescent="0.35">
      <c r="A4959" s="1" t="s">
        <v>8251</v>
      </c>
      <c r="B4959" t="s">
        <v>1935</v>
      </c>
      <c r="C4959" t="s">
        <v>13</v>
      </c>
      <c r="D4959" t="s">
        <v>14</v>
      </c>
      <c r="E4959">
        <v>1</v>
      </c>
      <c r="F4959" s="2">
        <v>2383.5</v>
      </c>
      <c r="G4959" s="3">
        <v>4915</v>
      </c>
      <c r="H4959" s="3">
        <v>23.835000000000001</v>
      </c>
      <c r="I4959" s="3">
        <v>112.0245</v>
      </c>
      <c r="J4959" s="3">
        <v>2519.3595</v>
      </c>
      <c r="K4959" s="3">
        <v>3875.937692307692</v>
      </c>
      <c r="L4959" s="4">
        <v>0.34999999999999992</v>
      </c>
    </row>
    <row r="4960" spans="1:12" x14ac:dyDescent="0.35">
      <c r="A4960" s="1" t="s">
        <v>8252</v>
      </c>
      <c r="B4960" t="s">
        <v>8253</v>
      </c>
      <c r="C4960" t="s">
        <v>13</v>
      </c>
      <c r="D4960" t="s">
        <v>14</v>
      </c>
      <c r="E4960">
        <v>1</v>
      </c>
      <c r="F4960" s="2">
        <v>347.76</v>
      </c>
      <c r="G4960" s="3">
        <v>718</v>
      </c>
      <c r="H4960" s="3">
        <v>3.4775999999999998</v>
      </c>
      <c r="I4960" s="3">
        <v>16.344719999999999</v>
      </c>
      <c r="J4960" s="3">
        <v>367.58231999999998</v>
      </c>
      <c r="K4960" s="3">
        <v>565.51126153846144</v>
      </c>
      <c r="L4960" s="4">
        <v>0.34999999999999992</v>
      </c>
    </row>
    <row r="4961" spans="1:12" x14ac:dyDescent="0.35">
      <c r="A4961" s="1" t="s">
        <v>8254</v>
      </c>
      <c r="B4961" t="s">
        <v>8255</v>
      </c>
      <c r="C4961" t="s">
        <v>13</v>
      </c>
      <c r="D4961" t="s">
        <v>14</v>
      </c>
      <c r="E4961">
        <v>1</v>
      </c>
      <c r="F4961" s="2">
        <v>352.8</v>
      </c>
      <c r="G4961" s="3">
        <v>728</v>
      </c>
      <c r="H4961" s="3">
        <v>3.528</v>
      </c>
      <c r="I4961" s="3">
        <v>16.581600000000002</v>
      </c>
      <c r="J4961" s="3">
        <v>372.90960000000001</v>
      </c>
      <c r="K4961" s="3">
        <v>573.7070769230769</v>
      </c>
      <c r="L4961" s="4">
        <v>0.35</v>
      </c>
    </row>
    <row r="4962" spans="1:12" x14ac:dyDescent="0.35">
      <c r="A4962" s="1" t="s">
        <v>8256</v>
      </c>
      <c r="B4962" t="s">
        <v>8257</v>
      </c>
      <c r="C4962" t="s">
        <v>13</v>
      </c>
      <c r="D4962" t="s">
        <v>14</v>
      </c>
      <c r="E4962">
        <v>1</v>
      </c>
      <c r="F4962" s="2">
        <v>188.16</v>
      </c>
      <c r="G4962" s="3">
        <v>388</v>
      </c>
      <c r="H4962" s="3">
        <v>1.8815999999999999</v>
      </c>
      <c r="I4962" s="3">
        <v>8.8435199999999998</v>
      </c>
      <c r="J4962" s="3">
        <v>198.88512</v>
      </c>
      <c r="K4962" s="3">
        <v>305.9771076923077</v>
      </c>
      <c r="L4962" s="4">
        <v>0.35000000000000003</v>
      </c>
    </row>
    <row r="4963" spans="1:12" x14ac:dyDescent="0.35">
      <c r="A4963" s="1" t="s">
        <v>8258</v>
      </c>
      <c r="B4963" t="s">
        <v>8259</v>
      </c>
      <c r="C4963" t="s">
        <v>13</v>
      </c>
      <c r="D4963" t="s">
        <v>14</v>
      </c>
      <c r="E4963">
        <v>1</v>
      </c>
      <c r="F4963" s="2">
        <v>78.959999999999994</v>
      </c>
      <c r="G4963" s="3">
        <v>312.46879999999999</v>
      </c>
      <c r="H4963" s="3">
        <v>0.78959999999999997</v>
      </c>
      <c r="I4963" s="3">
        <v>3.7111199999999998</v>
      </c>
      <c r="J4963" s="3">
        <v>83.460719999999981</v>
      </c>
      <c r="K4963" s="3">
        <v>128.40110769230765</v>
      </c>
      <c r="L4963" s="4">
        <v>0.34999999999999992</v>
      </c>
    </row>
    <row r="4964" spans="1:12" x14ac:dyDescent="0.35">
      <c r="A4964" s="1" t="s">
        <v>8260</v>
      </c>
      <c r="B4964" t="s">
        <v>8261</v>
      </c>
      <c r="C4964" t="s">
        <v>13</v>
      </c>
      <c r="D4964" t="s">
        <v>14</v>
      </c>
      <c r="E4964">
        <v>1</v>
      </c>
      <c r="F4964" s="2">
        <v>213.36</v>
      </c>
      <c r="G4964" s="3">
        <v>440</v>
      </c>
      <c r="H4964" s="3">
        <v>2.1336000000000004</v>
      </c>
      <c r="I4964" s="3">
        <v>10.02792</v>
      </c>
      <c r="J4964" s="3">
        <v>225.52152000000001</v>
      </c>
      <c r="K4964" s="3">
        <v>346.95618461538464</v>
      </c>
      <c r="L4964" s="4">
        <v>0.35000000000000003</v>
      </c>
    </row>
    <row r="4965" spans="1:12" x14ac:dyDescent="0.35">
      <c r="A4965" s="1" t="s">
        <v>8262</v>
      </c>
      <c r="B4965" t="s">
        <v>8263</v>
      </c>
      <c r="C4965" t="s">
        <v>1467</v>
      </c>
      <c r="D4965" t="s">
        <v>1468</v>
      </c>
      <c r="E4965">
        <v>1</v>
      </c>
      <c r="F4965" s="2">
        <v>138.63999999999999</v>
      </c>
      <c r="G4965" s="3">
        <v>548.64319999999998</v>
      </c>
      <c r="H4965" s="3">
        <v>1.3863999999999999</v>
      </c>
      <c r="I4965" s="3">
        <v>6.5160799999999997</v>
      </c>
      <c r="J4965" s="3">
        <v>146.54247999999998</v>
      </c>
      <c r="K4965" s="3">
        <v>225.4499692307692</v>
      </c>
      <c r="L4965" s="4">
        <v>0.35</v>
      </c>
    </row>
    <row r="4966" spans="1:12" x14ac:dyDescent="0.35">
      <c r="A4966" s="1" t="s">
        <v>8264</v>
      </c>
      <c r="B4966" t="s">
        <v>8265</v>
      </c>
      <c r="C4966" t="s">
        <v>13</v>
      </c>
      <c r="D4966" t="s">
        <v>14</v>
      </c>
      <c r="E4966">
        <v>1</v>
      </c>
      <c r="F4966" s="2">
        <v>600</v>
      </c>
      <c r="G4966" s="3">
        <v>1468.7008000000001</v>
      </c>
      <c r="H4966" s="3">
        <v>6</v>
      </c>
      <c r="I4966" s="3">
        <v>28.2</v>
      </c>
      <c r="J4966" s="3">
        <v>634.20000000000005</v>
      </c>
      <c r="K4966" s="3">
        <v>975.69230769230774</v>
      </c>
      <c r="L4966" s="4">
        <v>0.35</v>
      </c>
    </row>
    <row r="4967" spans="1:12" x14ac:dyDescent="0.35">
      <c r="A4967" s="1" t="s">
        <v>8266</v>
      </c>
      <c r="B4967" t="s">
        <v>8267</v>
      </c>
      <c r="C4967" t="s">
        <v>13</v>
      </c>
      <c r="D4967" t="s">
        <v>14</v>
      </c>
      <c r="E4967">
        <v>1</v>
      </c>
      <c r="F4967" s="2">
        <v>1353.24</v>
      </c>
      <c r="G4967" s="3">
        <v>5355.2240000000002</v>
      </c>
      <c r="H4967" s="3">
        <v>13.532400000000001</v>
      </c>
      <c r="I4967" s="3">
        <v>63.60228</v>
      </c>
      <c r="J4967" s="3">
        <v>1430.3746800000001</v>
      </c>
      <c r="K4967" s="3">
        <v>2200.5764307692307</v>
      </c>
      <c r="L4967" s="4">
        <v>0.34999999999999992</v>
      </c>
    </row>
    <row r="4968" spans="1:12" x14ac:dyDescent="0.35">
      <c r="A4968" s="1" t="s">
        <v>8268</v>
      </c>
      <c r="B4968" t="s">
        <v>6897</v>
      </c>
      <c r="C4968" t="s">
        <v>13</v>
      </c>
      <c r="D4968" t="s">
        <v>14</v>
      </c>
      <c r="E4968">
        <v>1</v>
      </c>
      <c r="F4968" s="2">
        <v>1174.32</v>
      </c>
      <c r="G4968" s="3">
        <v>4647.1711999999998</v>
      </c>
      <c r="H4968" s="3">
        <v>11.7432</v>
      </c>
      <c r="I4968" s="3">
        <v>55.193039999999996</v>
      </c>
      <c r="J4968" s="3">
        <v>1241.2562399999997</v>
      </c>
      <c r="K4968" s="3">
        <v>1909.6249846153842</v>
      </c>
      <c r="L4968" s="4">
        <v>0.35</v>
      </c>
    </row>
    <row r="4969" spans="1:12" x14ac:dyDescent="0.35">
      <c r="A4969" s="1" t="s">
        <v>8269</v>
      </c>
      <c r="B4969" t="s">
        <v>8270</v>
      </c>
      <c r="C4969" t="s">
        <v>13</v>
      </c>
      <c r="D4969" t="s">
        <v>14</v>
      </c>
      <c r="E4969">
        <v>1</v>
      </c>
      <c r="F4969" s="2">
        <v>1502.76</v>
      </c>
      <c r="G4969" s="3">
        <v>5946.92</v>
      </c>
      <c r="H4969" s="3">
        <v>15.0276</v>
      </c>
      <c r="I4969" s="3">
        <v>70.629720000000006</v>
      </c>
      <c r="J4969" s="3">
        <v>1588.4173199999998</v>
      </c>
      <c r="K4969" s="3">
        <v>2443.7189538461535</v>
      </c>
      <c r="L4969" s="4">
        <v>0.35</v>
      </c>
    </row>
    <row r="4970" spans="1:12" x14ac:dyDescent="0.35">
      <c r="A4970" s="1" t="s">
        <v>8271</v>
      </c>
      <c r="B4970" t="s">
        <v>1866</v>
      </c>
      <c r="C4970" t="s">
        <v>13</v>
      </c>
      <c r="D4970" t="s">
        <v>14</v>
      </c>
      <c r="E4970">
        <v>1</v>
      </c>
      <c r="F4970" s="2">
        <v>1498.56</v>
      </c>
      <c r="G4970" s="3">
        <v>5930.2992000000004</v>
      </c>
      <c r="H4970" s="3">
        <v>14.9856</v>
      </c>
      <c r="I4970" s="3">
        <v>70.432320000000004</v>
      </c>
      <c r="J4970" s="3">
        <v>1583.9779199999998</v>
      </c>
      <c r="K4970" s="3">
        <v>2436.8891076923073</v>
      </c>
      <c r="L4970" s="4">
        <v>0.35</v>
      </c>
    </row>
    <row r="4971" spans="1:12" x14ac:dyDescent="0.35">
      <c r="A4971" s="1" t="s">
        <v>8272</v>
      </c>
      <c r="B4971" t="s">
        <v>1866</v>
      </c>
      <c r="C4971" t="s">
        <v>13</v>
      </c>
      <c r="D4971" t="s">
        <v>14</v>
      </c>
      <c r="E4971">
        <v>1</v>
      </c>
      <c r="F4971" s="2">
        <v>1498.56</v>
      </c>
      <c r="G4971" s="3">
        <v>5930.2992000000004</v>
      </c>
      <c r="H4971" s="3">
        <v>14.9856</v>
      </c>
      <c r="I4971" s="3">
        <v>70.432320000000004</v>
      </c>
      <c r="J4971" s="3">
        <v>1583.9779199999998</v>
      </c>
      <c r="K4971" s="3">
        <v>2436.8891076923073</v>
      </c>
      <c r="L4971" s="4">
        <v>0.35</v>
      </c>
    </row>
    <row r="4972" spans="1:12" x14ac:dyDescent="0.35">
      <c r="A4972" s="1" t="s">
        <v>8273</v>
      </c>
      <c r="B4972" t="s">
        <v>1866</v>
      </c>
      <c r="C4972" t="s">
        <v>13</v>
      </c>
      <c r="D4972" t="s">
        <v>14</v>
      </c>
      <c r="E4972">
        <v>1</v>
      </c>
      <c r="F4972" s="2">
        <v>1498.56</v>
      </c>
      <c r="G4972" s="3">
        <v>5930.2992000000004</v>
      </c>
      <c r="H4972" s="3">
        <v>14.9856</v>
      </c>
      <c r="I4972" s="3">
        <v>70.432320000000004</v>
      </c>
      <c r="J4972" s="3">
        <v>1583.9779199999998</v>
      </c>
      <c r="K4972" s="3">
        <v>2436.8891076923073</v>
      </c>
      <c r="L4972" s="4">
        <v>0.35</v>
      </c>
    </row>
    <row r="4973" spans="1:12" x14ac:dyDescent="0.35">
      <c r="A4973" s="1" t="s">
        <v>8274</v>
      </c>
      <c r="B4973" t="s">
        <v>8275</v>
      </c>
      <c r="C4973" t="s">
        <v>13</v>
      </c>
      <c r="D4973" t="s">
        <v>14</v>
      </c>
      <c r="E4973">
        <v>1</v>
      </c>
      <c r="F4973" s="2">
        <v>376.32</v>
      </c>
      <c r="G4973" s="3">
        <v>1489.2192</v>
      </c>
      <c r="H4973" s="3">
        <v>3.7631999999999999</v>
      </c>
      <c r="I4973" s="3">
        <v>17.68704</v>
      </c>
      <c r="J4973" s="3">
        <v>397.77024</v>
      </c>
      <c r="K4973" s="3">
        <v>611.9542153846154</v>
      </c>
      <c r="L4973" s="4">
        <v>0.35000000000000003</v>
      </c>
    </row>
    <row r="4974" spans="1:12" x14ac:dyDescent="0.35">
      <c r="A4974" s="1" t="s">
        <v>8276</v>
      </c>
      <c r="B4974" t="s">
        <v>8277</v>
      </c>
      <c r="C4974" t="s">
        <v>13</v>
      </c>
      <c r="D4974" t="s">
        <v>14</v>
      </c>
      <c r="E4974">
        <v>1</v>
      </c>
      <c r="F4974" s="2">
        <v>563.64</v>
      </c>
      <c r="G4974" s="3">
        <v>2230.5136000000002</v>
      </c>
      <c r="H4974" s="3">
        <v>5.6364000000000001</v>
      </c>
      <c r="I4974" s="3">
        <v>26.49108</v>
      </c>
      <c r="J4974" s="3">
        <v>595.76747999999998</v>
      </c>
      <c r="K4974" s="3">
        <v>916.56535384615381</v>
      </c>
      <c r="L4974" s="4">
        <v>0.35</v>
      </c>
    </row>
    <row r="4975" spans="1:12" x14ac:dyDescent="0.35">
      <c r="A4975" s="1" t="s">
        <v>8278</v>
      </c>
      <c r="B4975" t="s">
        <v>8279</v>
      </c>
      <c r="C4975" t="s">
        <v>13</v>
      </c>
      <c r="D4975" t="s">
        <v>14</v>
      </c>
      <c r="E4975">
        <v>1</v>
      </c>
      <c r="F4975" s="2">
        <v>183.96</v>
      </c>
      <c r="G4975" s="3">
        <v>727.98879999999997</v>
      </c>
      <c r="H4975" s="3">
        <v>1.8396000000000001</v>
      </c>
      <c r="I4975" s="3">
        <v>8.6461199999999998</v>
      </c>
      <c r="J4975" s="3">
        <v>194.44571999999999</v>
      </c>
      <c r="K4975" s="3">
        <v>299.14726153846152</v>
      </c>
      <c r="L4975" s="4">
        <v>0.35</v>
      </c>
    </row>
    <row r="4976" spans="1:12" x14ac:dyDescent="0.35">
      <c r="A4976" s="1" t="s">
        <v>8280</v>
      </c>
      <c r="B4976" t="s">
        <v>3142</v>
      </c>
      <c r="C4976" t="s">
        <v>13</v>
      </c>
      <c r="D4976" t="s">
        <v>14</v>
      </c>
      <c r="E4976">
        <v>1</v>
      </c>
      <c r="F4976" s="2">
        <v>2199.12</v>
      </c>
      <c r="G4976" s="3">
        <v>4535</v>
      </c>
      <c r="H4976" s="3">
        <v>21.991199999999999</v>
      </c>
      <c r="I4976" s="3">
        <v>103.35863999999999</v>
      </c>
      <c r="J4976" s="3">
        <v>2324.4698399999997</v>
      </c>
      <c r="K4976" s="3">
        <v>3576.1074461538456</v>
      </c>
      <c r="L4976" s="4">
        <v>0.35</v>
      </c>
    </row>
    <row r="4977" spans="1:12" x14ac:dyDescent="0.35">
      <c r="A4977" s="1" t="s">
        <v>8281</v>
      </c>
      <c r="B4977" t="s">
        <v>1886</v>
      </c>
      <c r="C4977" t="s">
        <v>13</v>
      </c>
      <c r="D4977" t="s">
        <v>14</v>
      </c>
      <c r="E4977">
        <v>1</v>
      </c>
      <c r="F4977" s="2">
        <v>14265.63</v>
      </c>
      <c r="G4977" s="3">
        <v>34919.908000000003</v>
      </c>
      <c r="H4977" s="3">
        <v>142.65629999999999</v>
      </c>
      <c r="I4977" s="3">
        <v>670.48460999999998</v>
      </c>
      <c r="J4977" s="3">
        <v>15078.770909999999</v>
      </c>
      <c r="K4977" s="3">
        <v>23198.109092307692</v>
      </c>
      <c r="L4977" s="4">
        <v>0.35000000000000003</v>
      </c>
    </row>
    <row r="4978" spans="1:12" x14ac:dyDescent="0.35">
      <c r="A4978" s="1" t="s">
        <v>8282</v>
      </c>
      <c r="B4978" t="s">
        <v>8283</v>
      </c>
      <c r="C4978" t="s">
        <v>1467</v>
      </c>
      <c r="D4978" t="s">
        <v>1468</v>
      </c>
      <c r="E4978">
        <v>1</v>
      </c>
      <c r="F4978" s="2">
        <v>74.459999999999994</v>
      </c>
      <c r="G4978" s="3">
        <v>154</v>
      </c>
      <c r="H4978" s="3">
        <v>0.74459999999999993</v>
      </c>
      <c r="I4978" s="3">
        <v>3.4996199999999997</v>
      </c>
      <c r="J4978" s="3">
        <v>78.704219999999992</v>
      </c>
      <c r="K4978" s="3">
        <v>121.08341538461536</v>
      </c>
      <c r="L4978" s="4">
        <v>0.35</v>
      </c>
    </row>
    <row r="4979" spans="1:12" x14ac:dyDescent="0.35">
      <c r="A4979" s="1" t="s">
        <v>8284</v>
      </c>
      <c r="B4979" t="s">
        <v>8285</v>
      </c>
      <c r="C4979" t="s">
        <v>34</v>
      </c>
      <c r="D4979" t="s">
        <v>35</v>
      </c>
      <c r="E4979">
        <v>1</v>
      </c>
      <c r="F4979" s="2">
        <v>25.35</v>
      </c>
      <c r="G4979" s="3">
        <v>100.3184</v>
      </c>
      <c r="H4979" s="3">
        <v>0.2535</v>
      </c>
      <c r="I4979" s="3">
        <v>1.1914500000000001</v>
      </c>
      <c r="J4979" s="3">
        <v>26.79495</v>
      </c>
      <c r="K4979" s="3">
        <v>41.222999999999999</v>
      </c>
      <c r="L4979" s="4">
        <v>0.35</v>
      </c>
    </row>
    <row r="4980" spans="1:12" x14ac:dyDescent="0.35">
      <c r="A4980" s="1" t="s">
        <v>8286</v>
      </c>
      <c r="B4980" t="s">
        <v>1897</v>
      </c>
      <c r="C4980" t="s">
        <v>363</v>
      </c>
      <c r="D4980" t="s">
        <v>364</v>
      </c>
      <c r="E4980">
        <v>1</v>
      </c>
      <c r="F4980" s="2">
        <v>302.5</v>
      </c>
      <c r="G4980" s="3">
        <v>740.46559999999999</v>
      </c>
      <c r="H4980" s="3">
        <v>3.0249999999999999</v>
      </c>
      <c r="I4980" s="3">
        <v>14.217499999999999</v>
      </c>
      <c r="J4980" s="3">
        <v>319.74249999999995</v>
      </c>
      <c r="K4980" s="3">
        <v>491.91153846153838</v>
      </c>
      <c r="L4980" s="4">
        <v>0.35</v>
      </c>
    </row>
    <row r="4981" spans="1:12" x14ac:dyDescent="0.35">
      <c r="A4981" s="1" t="s">
        <v>8287</v>
      </c>
      <c r="B4981" t="s">
        <v>8288</v>
      </c>
      <c r="C4981" t="s">
        <v>13</v>
      </c>
      <c r="D4981" t="s">
        <v>14</v>
      </c>
      <c r="E4981">
        <v>1</v>
      </c>
      <c r="F4981" s="2">
        <v>1050</v>
      </c>
      <c r="G4981" s="3">
        <v>2165</v>
      </c>
      <c r="H4981" s="3">
        <v>10.5</v>
      </c>
      <c r="I4981" s="3">
        <v>49.35</v>
      </c>
      <c r="J4981" s="3">
        <v>1109.8499999999999</v>
      </c>
      <c r="K4981" s="3">
        <v>1707.4615384615383</v>
      </c>
      <c r="L4981" s="4">
        <v>0.35000000000000003</v>
      </c>
    </row>
    <row r="4982" spans="1:12" x14ac:dyDescent="0.35">
      <c r="A4982" s="1" t="s">
        <v>8289</v>
      </c>
      <c r="B4982" t="s">
        <v>8290</v>
      </c>
      <c r="C4982" t="s">
        <v>13</v>
      </c>
      <c r="D4982" t="s">
        <v>14</v>
      </c>
      <c r="E4982">
        <v>1</v>
      </c>
      <c r="F4982" s="2">
        <v>920.64</v>
      </c>
      <c r="G4982" s="3">
        <v>1899</v>
      </c>
      <c r="H4982" s="3">
        <v>9.2064000000000004</v>
      </c>
      <c r="I4982" s="3">
        <v>43.27008</v>
      </c>
      <c r="J4982" s="3">
        <v>973.11648000000002</v>
      </c>
      <c r="K4982" s="3">
        <v>1497.1022769230769</v>
      </c>
      <c r="L4982" s="4">
        <v>0.35</v>
      </c>
    </row>
    <row r="4983" spans="1:12" x14ac:dyDescent="0.35">
      <c r="A4983" s="1" t="s">
        <v>8291</v>
      </c>
      <c r="B4983" t="s">
        <v>8292</v>
      </c>
      <c r="C4983" t="s">
        <v>13</v>
      </c>
      <c r="D4983" t="s">
        <v>14</v>
      </c>
      <c r="E4983">
        <v>1</v>
      </c>
      <c r="F4983" s="2">
        <v>203</v>
      </c>
      <c r="G4983" s="3">
        <v>419</v>
      </c>
      <c r="H4983" s="3">
        <v>2.0300000000000002</v>
      </c>
      <c r="I4983" s="3">
        <v>9.5410000000000004</v>
      </c>
      <c r="J4983" s="3">
        <v>214.571</v>
      </c>
      <c r="K4983" s="3">
        <v>330.10923076923075</v>
      </c>
      <c r="L4983" s="4">
        <v>0.35</v>
      </c>
    </row>
    <row r="4984" spans="1:12" x14ac:dyDescent="0.35">
      <c r="A4984" s="1" t="s">
        <v>8293</v>
      </c>
      <c r="B4984" t="s">
        <v>8294</v>
      </c>
      <c r="C4984" t="s">
        <v>13</v>
      </c>
      <c r="D4984" t="s">
        <v>14</v>
      </c>
      <c r="E4984">
        <v>1</v>
      </c>
      <c r="F4984" s="2">
        <v>1202.8800000000001</v>
      </c>
      <c r="G4984" s="3">
        <v>4760.2016000000003</v>
      </c>
      <c r="H4984" s="3">
        <v>12.028800000000002</v>
      </c>
      <c r="I4984" s="3">
        <v>56.535360000000004</v>
      </c>
      <c r="J4984" s="3">
        <v>1271.4441600000002</v>
      </c>
      <c r="K4984" s="3">
        <v>1956.0679384615387</v>
      </c>
      <c r="L4984" s="4">
        <v>0.35</v>
      </c>
    </row>
    <row r="4985" spans="1:12" x14ac:dyDescent="0.35">
      <c r="A4985" s="1" t="s">
        <v>8295</v>
      </c>
      <c r="B4985" t="s">
        <v>8296</v>
      </c>
      <c r="C4985" t="s">
        <v>13</v>
      </c>
      <c r="D4985" t="s">
        <v>14</v>
      </c>
      <c r="E4985">
        <v>1</v>
      </c>
      <c r="F4985" s="2">
        <v>6.69</v>
      </c>
      <c r="G4985" s="3">
        <v>14</v>
      </c>
      <c r="H4985" s="3">
        <v>6.6900000000000001E-2</v>
      </c>
      <c r="I4985" s="3">
        <v>0.31443000000000004</v>
      </c>
      <c r="J4985" s="3">
        <v>7.0713300000000006</v>
      </c>
      <c r="K4985" s="3">
        <v>10.878969230769231</v>
      </c>
      <c r="L4985" s="4">
        <v>0.35</v>
      </c>
    </row>
    <row r="4986" spans="1:12" x14ac:dyDescent="0.35">
      <c r="A4986" s="1" t="s">
        <v>8297</v>
      </c>
      <c r="B4986" t="s">
        <v>8298</v>
      </c>
      <c r="C4986" t="s">
        <v>1902</v>
      </c>
      <c r="D4986" t="s">
        <v>1903</v>
      </c>
      <c r="E4986">
        <v>1</v>
      </c>
      <c r="F4986" s="2">
        <v>50</v>
      </c>
      <c r="G4986" s="3">
        <v>197.87</v>
      </c>
      <c r="H4986" s="3">
        <v>0.5</v>
      </c>
      <c r="I4986" s="3">
        <v>2.35</v>
      </c>
      <c r="J4986" s="3">
        <v>52.85</v>
      </c>
      <c r="K4986" s="3">
        <v>71.418918918918919</v>
      </c>
      <c r="L4986" s="4">
        <v>0.26</v>
      </c>
    </row>
    <row r="4987" spans="1:12" x14ac:dyDescent="0.35">
      <c r="A4987" s="1" t="s">
        <v>8299</v>
      </c>
      <c r="B4987" t="s">
        <v>8300</v>
      </c>
      <c r="C4987" t="s">
        <v>34</v>
      </c>
      <c r="D4987" t="s">
        <v>35</v>
      </c>
      <c r="E4987">
        <v>1</v>
      </c>
      <c r="F4987" s="2">
        <v>1449.65</v>
      </c>
      <c r="G4987" s="3">
        <v>3548.51</v>
      </c>
      <c r="H4987" s="3">
        <v>14.496500000000001</v>
      </c>
      <c r="I4987" s="3">
        <v>68.13355</v>
      </c>
      <c r="J4987" s="3">
        <v>1532.2800500000001</v>
      </c>
      <c r="K4987" s="3">
        <v>2357.3539230769229</v>
      </c>
      <c r="L4987" s="4">
        <v>0.34999999999999992</v>
      </c>
    </row>
    <row r="4988" spans="1:12" x14ac:dyDescent="0.35">
      <c r="A4988" s="1" t="s">
        <v>8301</v>
      </c>
      <c r="B4988" t="s">
        <v>8302</v>
      </c>
      <c r="C4988" t="s">
        <v>34</v>
      </c>
      <c r="D4988" t="s">
        <v>35</v>
      </c>
      <c r="E4988">
        <v>1</v>
      </c>
      <c r="F4988" s="2">
        <v>671.5</v>
      </c>
      <c r="G4988" s="3">
        <v>1643.72</v>
      </c>
      <c r="H4988" s="3">
        <v>6.7149999999999999</v>
      </c>
      <c r="I4988" s="3">
        <v>31.560500000000001</v>
      </c>
      <c r="J4988" s="3">
        <v>709.77550000000008</v>
      </c>
      <c r="K4988" s="3">
        <v>1091.9623076923078</v>
      </c>
      <c r="L4988" s="4">
        <v>0.35000000000000003</v>
      </c>
    </row>
    <row r="4989" spans="1:12" x14ac:dyDescent="0.35">
      <c r="A4989" s="1" t="s">
        <v>8303</v>
      </c>
      <c r="B4989" t="s">
        <v>8304</v>
      </c>
      <c r="C4989" t="s">
        <v>34</v>
      </c>
      <c r="D4989" t="s">
        <v>35</v>
      </c>
      <c r="E4989">
        <v>1</v>
      </c>
      <c r="F4989" s="2">
        <v>3428.6</v>
      </c>
      <c r="G4989" s="3">
        <v>8392.65</v>
      </c>
      <c r="H4989" s="3">
        <v>34.286000000000001</v>
      </c>
      <c r="I4989" s="3">
        <v>161.14419999999998</v>
      </c>
      <c r="J4989" s="3">
        <v>3624.0302000000001</v>
      </c>
      <c r="K4989" s="3">
        <v>5575.4310769230769</v>
      </c>
      <c r="L4989" s="4">
        <v>0.35</v>
      </c>
    </row>
    <row r="4990" spans="1:12" x14ac:dyDescent="0.35">
      <c r="A4990" s="1" t="s">
        <v>8305</v>
      </c>
      <c r="B4990" t="s">
        <v>8306</v>
      </c>
      <c r="C4990" t="s">
        <v>13</v>
      </c>
      <c r="D4990" t="s">
        <v>14</v>
      </c>
      <c r="E4990">
        <v>1</v>
      </c>
      <c r="F4990" s="2">
        <v>57.12</v>
      </c>
      <c r="G4990" s="3">
        <v>118</v>
      </c>
      <c r="H4990" s="3">
        <v>0.57120000000000004</v>
      </c>
      <c r="I4990" s="3">
        <v>2.6846399999999999</v>
      </c>
      <c r="J4990" s="3">
        <v>60.375839999999997</v>
      </c>
      <c r="K4990" s="3">
        <v>92.885907692307683</v>
      </c>
      <c r="L4990" s="4">
        <v>0.35</v>
      </c>
    </row>
    <row r="4991" spans="1:12" x14ac:dyDescent="0.35">
      <c r="A4991" s="1" t="s">
        <v>8307</v>
      </c>
      <c r="B4991" t="s">
        <v>4473</v>
      </c>
      <c r="C4991" t="s">
        <v>13</v>
      </c>
      <c r="D4991" t="s">
        <v>14</v>
      </c>
      <c r="E4991">
        <v>1</v>
      </c>
      <c r="F4991" s="2">
        <v>105.84</v>
      </c>
      <c r="G4991" s="3">
        <v>219</v>
      </c>
      <c r="H4991" s="3">
        <v>1.0584</v>
      </c>
      <c r="I4991" s="3">
        <v>4.9744799999999998</v>
      </c>
      <c r="J4991" s="3">
        <v>111.87288000000001</v>
      </c>
      <c r="K4991" s="3">
        <v>172.1121230769231</v>
      </c>
      <c r="L4991" s="4">
        <v>0.35000000000000003</v>
      </c>
    </row>
    <row r="4992" spans="1:12" x14ac:dyDescent="0.35">
      <c r="A4992" s="1" t="s">
        <v>8308</v>
      </c>
      <c r="B4992" t="s">
        <v>8309</v>
      </c>
      <c r="C4992" t="s">
        <v>13</v>
      </c>
      <c r="D4992" t="s">
        <v>14</v>
      </c>
      <c r="E4992">
        <v>1</v>
      </c>
      <c r="F4992" s="2">
        <v>1224.72</v>
      </c>
      <c r="G4992" s="3">
        <v>4846.6207999999997</v>
      </c>
      <c r="H4992" s="3">
        <v>12.247200000000001</v>
      </c>
      <c r="I4992" s="3">
        <v>57.561840000000004</v>
      </c>
      <c r="J4992" s="3">
        <v>1294.5290400000001</v>
      </c>
      <c r="K4992" s="3">
        <v>1991.5831384615385</v>
      </c>
      <c r="L4992" s="4">
        <v>0.35</v>
      </c>
    </row>
    <row r="4993" spans="1:12" x14ac:dyDescent="0.35">
      <c r="A4993" s="1" t="s">
        <v>8310</v>
      </c>
      <c r="B4993" t="s">
        <v>5728</v>
      </c>
      <c r="C4993" t="s">
        <v>13</v>
      </c>
      <c r="D4993" t="s">
        <v>14</v>
      </c>
      <c r="E4993">
        <v>1</v>
      </c>
      <c r="F4993" s="2">
        <v>1302</v>
      </c>
      <c r="G4993" s="3">
        <v>5152.4480000000003</v>
      </c>
      <c r="H4993" s="3">
        <v>13.02</v>
      </c>
      <c r="I4993" s="3">
        <v>61.194000000000003</v>
      </c>
      <c r="J4993" s="3">
        <v>1376.2139999999999</v>
      </c>
      <c r="K4993" s="3">
        <v>2117.2523076923076</v>
      </c>
      <c r="L4993" s="4">
        <v>0.35</v>
      </c>
    </row>
    <row r="4994" spans="1:12" x14ac:dyDescent="0.35">
      <c r="A4994" s="1" t="s">
        <v>8311</v>
      </c>
      <c r="B4994" t="s">
        <v>5728</v>
      </c>
      <c r="C4994" t="s">
        <v>13</v>
      </c>
      <c r="D4994" t="s">
        <v>14</v>
      </c>
      <c r="E4994">
        <v>1</v>
      </c>
      <c r="F4994" s="2">
        <v>1337.28</v>
      </c>
      <c r="G4994" s="3">
        <v>5292.0672000000004</v>
      </c>
      <c r="H4994" s="3">
        <v>13.3728</v>
      </c>
      <c r="I4994" s="3">
        <v>62.852159999999998</v>
      </c>
      <c r="J4994" s="3">
        <v>1413.50496</v>
      </c>
      <c r="K4994" s="3">
        <v>2174.6230153846154</v>
      </c>
      <c r="L4994" s="4">
        <v>0.35000000000000003</v>
      </c>
    </row>
    <row r="4995" spans="1:12" x14ac:dyDescent="0.35">
      <c r="A4995" s="1" t="s">
        <v>8312</v>
      </c>
      <c r="B4995" t="s">
        <v>6050</v>
      </c>
      <c r="C4995" t="s">
        <v>13</v>
      </c>
      <c r="D4995" t="s">
        <v>14</v>
      </c>
      <c r="E4995">
        <v>1</v>
      </c>
      <c r="F4995" s="2">
        <v>1346.1</v>
      </c>
      <c r="G4995" s="3">
        <v>3295.0288</v>
      </c>
      <c r="H4995" s="3">
        <v>13.460999999999999</v>
      </c>
      <c r="I4995" s="3">
        <v>63.266699999999993</v>
      </c>
      <c r="J4995" s="3">
        <v>1422.8276999999998</v>
      </c>
      <c r="K4995" s="3">
        <v>2188.9656923076918</v>
      </c>
      <c r="L4995" s="4">
        <v>0.34999999999999992</v>
      </c>
    </row>
    <row r="4996" spans="1:12" x14ac:dyDescent="0.35">
      <c r="A4996" s="1" t="s">
        <v>8313</v>
      </c>
      <c r="B4996" t="s">
        <v>8314</v>
      </c>
      <c r="C4996" t="s">
        <v>363</v>
      </c>
      <c r="D4996" t="s">
        <v>364</v>
      </c>
      <c r="E4996">
        <v>1</v>
      </c>
      <c r="F4996" s="2">
        <v>549.45000000000005</v>
      </c>
      <c r="G4996" s="3">
        <v>1344.9631999999999</v>
      </c>
      <c r="H4996" s="3">
        <v>5.4945000000000004</v>
      </c>
      <c r="I4996" s="3">
        <v>25.824150000000003</v>
      </c>
      <c r="J4996" s="3">
        <v>580.76865000000009</v>
      </c>
      <c r="K4996" s="3">
        <v>893.49023076923083</v>
      </c>
      <c r="L4996" s="4">
        <v>0.34999999999999992</v>
      </c>
    </row>
    <row r="4997" spans="1:12" x14ac:dyDescent="0.35">
      <c r="A4997" s="1" t="s">
        <v>8315</v>
      </c>
      <c r="B4997" t="s">
        <v>8316</v>
      </c>
      <c r="C4997" t="s">
        <v>26</v>
      </c>
      <c r="D4997" t="s">
        <v>27</v>
      </c>
      <c r="E4997">
        <v>1</v>
      </c>
      <c r="F4997" s="2">
        <v>130</v>
      </c>
      <c r="G4997" s="3">
        <v>318.20999999999998</v>
      </c>
      <c r="H4997" s="3">
        <v>1.3</v>
      </c>
      <c r="I4997" s="3">
        <v>6.11</v>
      </c>
      <c r="J4997" s="3">
        <v>137.41000000000003</v>
      </c>
      <c r="K4997" s="3">
        <v>211.40000000000003</v>
      </c>
      <c r="L4997" s="4">
        <v>0.35</v>
      </c>
    </row>
    <row r="4998" spans="1:12" x14ac:dyDescent="0.35">
      <c r="A4998" s="1" t="s">
        <v>8317</v>
      </c>
      <c r="B4998" t="s">
        <v>8318</v>
      </c>
      <c r="C4998" t="s">
        <v>13</v>
      </c>
      <c r="D4998" t="s">
        <v>14</v>
      </c>
      <c r="E4998">
        <v>1</v>
      </c>
      <c r="F4998" s="2">
        <v>22.26</v>
      </c>
      <c r="G4998" s="3">
        <v>54.488</v>
      </c>
      <c r="H4998" s="3">
        <v>0.22260000000000002</v>
      </c>
      <c r="I4998" s="3">
        <v>1.0462200000000001</v>
      </c>
      <c r="J4998" s="3">
        <v>23.528820000000003</v>
      </c>
      <c r="K4998" s="3">
        <v>36.198184615384619</v>
      </c>
      <c r="L4998" s="4">
        <v>0.35</v>
      </c>
    </row>
    <row r="4999" spans="1:12" x14ac:dyDescent="0.35">
      <c r="A4999" s="1" t="s">
        <v>8319</v>
      </c>
      <c r="B4999" t="s">
        <v>8320</v>
      </c>
      <c r="C4999" t="s">
        <v>34</v>
      </c>
      <c r="D4999" t="s">
        <v>35</v>
      </c>
      <c r="E4999">
        <v>1</v>
      </c>
      <c r="F4999" s="2">
        <v>987.5</v>
      </c>
      <c r="G4999" s="3">
        <v>2417.2399999999998</v>
      </c>
      <c r="H4999" s="3">
        <v>9.875</v>
      </c>
      <c r="I4999" s="3">
        <v>46.412500000000001</v>
      </c>
      <c r="J4999" s="3">
        <v>1043.7874999999999</v>
      </c>
      <c r="K4999" s="3">
        <v>1605.8269230769229</v>
      </c>
      <c r="L4999" s="4">
        <v>0.35</v>
      </c>
    </row>
    <row r="5000" spans="1:12" x14ac:dyDescent="0.35">
      <c r="A5000" s="1" t="s">
        <v>8321</v>
      </c>
      <c r="B5000" t="s">
        <v>8322</v>
      </c>
      <c r="C5000" t="s">
        <v>34</v>
      </c>
      <c r="D5000" t="s">
        <v>35</v>
      </c>
      <c r="E5000">
        <v>1</v>
      </c>
      <c r="F5000" s="2">
        <v>375.25</v>
      </c>
      <c r="G5000" s="3">
        <v>918.55</v>
      </c>
      <c r="H5000" s="3">
        <v>3.7524999999999999</v>
      </c>
      <c r="I5000" s="3">
        <v>17.636749999999999</v>
      </c>
      <c r="J5000" s="3">
        <v>396.63925</v>
      </c>
      <c r="K5000" s="3">
        <v>610.21423076923077</v>
      </c>
      <c r="L5000" s="4">
        <v>0.35</v>
      </c>
    </row>
    <row r="5001" spans="1:12" x14ac:dyDescent="0.35">
      <c r="A5001" s="1" t="s">
        <v>8323</v>
      </c>
      <c r="B5001" t="s">
        <v>8324</v>
      </c>
      <c r="C5001" t="s">
        <v>34</v>
      </c>
      <c r="D5001" t="s">
        <v>35</v>
      </c>
      <c r="E5001">
        <v>1</v>
      </c>
      <c r="F5001" s="2">
        <v>584.6</v>
      </c>
      <c r="G5001" s="3">
        <v>1431</v>
      </c>
      <c r="H5001" s="3">
        <v>5.8460000000000001</v>
      </c>
      <c r="I5001" s="3">
        <v>27.476200000000002</v>
      </c>
      <c r="J5001" s="3">
        <v>617.92219999999998</v>
      </c>
      <c r="K5001" s="3">
        <v>950.64953846153844</v>
      </c>
      <c r="L5001" s="4">
        <v>0.35000000000000003</v>
      </c>
    </row>
    <row r="5002" spans="1:12" x14ac:dyDescent="0.35">
      <c r="A5002" s="1" t="s">
        <v>8325</v>
      </c>
      <c r="B5002" t="s">
        <v>8326</v>
      </c>
      <c r="C5002" t="s">
        <v>34</v>
      </c>
      <c r="D5002" t="s">
        <v>35</v>
      </c>
      <c r="E5002">
        <v>1</v>
      </c>
      <c r="F5002" s="2">
        <v>383.15</v>
      </c>
      <c r="G5002" s="3">
        <v>937.89</v>
      </c>
      <c r="H5002" s="3">
        <v>3.8314999999999997</v>
      </c>
      <c r="I5002" s="3">
        <v>18.008049999999997</v>
      </c>
      <c r="J5002" s="3">
        <v>404.98955000000001</v>
      </c>
      <c r="K5002" s="3">
        <v>623.06084615384611</v>
      </c>
      <c r="L5002" s="4">
        <v>0.34999999999999992</v>
      </c>
    </row>
    <row r="5003" spans="1:12" x14ac:dyDescent="0.35">
      <c r="A5003" s="1" t="s">
        <v>8327</v>
      </c>
      <c r="B5003" t="s">
        <v>5820</v>
      </c>
      <c r="C5003" t="s">
        <v>13</v>
      </c>
      <c r="D5003" t="s">
        <v>14</v>
      </c>
      <c r="E5003">
        <v>1</v>
      </c>
      <c r="F5003" s="2">
        <v>747</v>
      </c>
      <c r="G5003" s="3">
        <v>1632.62</v>
      </c>
      <c r="H5003" s="3">
        <v>7.47</v>
      </c>
      <c r="I5003" s="3">
        <v>35.109000000000002</v>
      </c>
      <c r="J5003" s="3">
        <v>789.57900000000006</v>
      </c>
      <c r="K5003" s="3">
        <v>1214.7369230769232</v>
      </c>
      <c r="L5003" s="4">
        <v>0.35</v>
      </c>
    </row>
    <row r="5004" spans="1:12" x14ac:dyDescent="0.35">
      <c r="A5004" s="1" t="s">
        <v>8328</v>
      </c>
      <c r="B5004" t="s">
        <v>8329</v>
      </c>
      <c r="C5004" t="s">
        <v>1467</v>
      </c>
      <c r="D5004" t="s">
        <v>1468</v>
      </c>
      <c r="E5004">
        <v>1</v>
      </c>
      <c r="F5004" s="2">
        <v>355.32</v>
      </c>
      <c r="G5004" s="3">
        <v>1406.1152</v>
      </c>
      <c r="H5004" s="3">
        <v>3.5531999999999999</v>
      </c>
      <c r="I5004" s="3">
        <v>16.700040000000001</v>
      </c>
      <c r="J5004" s="3">
        <v>375.57324</v>
      </c>
      <c r="K5004" s="3">
        <v>577.80498461538457</v>
      </c>
      <c r="L5004" s="4">
        <v>0.35</v>
      </c>
    </row>
    <row r="5005" spans="1:12" x14ac:dyDescent="0.35">
      <c r="A5005" s="1" t="s">
        <v>8330</v>
      </c>
      <c r="B5005" t="s">
        <v>8331</v>
      </c>
      <c r="C5005" t="s">
        <v>1467</v>
      </c>
      <c r="D5005" t="s">
        <v>1468</v>
      </c>
      <c r="E5005">
        <v>1</v>
      </c>
      <c r="F5005" s="2">
        <v>501.22</v>
      </c>
      <c r="G5005" s="3">
        <v>1983.4975999999999</v>
      </c>
      <c r="H5005" s="3">
        <v>5.0122</v>
      </c>
      <c r="I5005" s="3">
        <v>23.55734</v>
      </c>
      <c r="J5005" s="3">
        <v>529.78953999999999</v>
      </c>
      <c r="K5005" s="3">
        <v>815.06083076923073</v>
      </c>
      <c r="L5005" s="4">
        <v>0.35</v>
      </c>
    </row>
    <row r="5006" spans="1:12" x14ac:dyDescent="0.35">
      <c r="A5006" s="1" t="s">
        <v>8332</v>
      </c>
      <c r="B5006" t="s">
        <v>8333</v>
      </c>
      <c r="C5006" t="s">
        <v>1467</v>
      </c>
      <c r="D5006" t="s">
        <v>1468</v>
      </c>
      <c r="E5006">
        <v>1</v>
      </c>
      <c r="F5006" s="2">
        <v>496.07</v>
      </c>
      <c r="G5006" s="3">
        <v>1963.1135999999999</v>
      </c>
      <c r="H5006" s="3">
        <v>4.9607000000000001</v>
      </c>
      <c r="I5006" s="3">
        <v>23.315290000000001</v>
      </c>
      <c r="J5006" s="3">
        <v>524.34598999999992</v>
      </c>
      <c r="K5006" s="3">
        <v>806.68613846153835</v>
      </c>
      <c r="L5006" s="4">
        <v>0.35000000000000003</v>
      </c>
    </row>
    <row r="5007" spans="1:12" x14ac:dyDescent="0.35">
      <c r="A5007" s="1" t="s">
        <v>8334</v>
      </c>
      <c r="B5007" t="s">
        <v>8335</v>
      </c>
      <c r="C5007" t="s">
        <v>1467</v>
      </c>
      <c r="D5007" t="s">
        <v>1468</v>
      </c>
      <c r="E5007">
        <v>1</v>
      </c>
      <c r="F5007" s="2">
        <v>10.130000000000001</v>
      </c>
      <c r="G5007" s="3">
        <v>21</v>
      </c>
      <c r="H5007" s="3">
        <v>0.10130000000000002</v>
      </c>
      <c r="I5007" s="3">
        <v>0.47611000000000003</v>
      </c>
      <c r="J5007" s="3">
        <v>10.707410000000001</v>
      </c>
      <c r="K5007" s="3">
        <v>16.472938461538462</v>
      </c>
      <c r="L5007" s="4">
        <v>0.34999999999999992</v>
      </c>
    </row>
    <row r="5008" spans="1:12" x14ac:dyDescent="0.35">
      <c r="A5008" s="1" t="s">
        <v>8336</v>
      </c>
      <c r="B5008" t="s">
        <v>8337</v>
      </c>
      <c r="C5008" t="s">
        <v>13</v>
      </c>
      <c r="D5008" t="s">
        <v>14</v>
      </c>
      <c r="E5008">
        <v>1</v>
      </c>
      <c r="F5008" s="2">
        <v>1552.32</v>
      </c>
      <c r="G5008" s="3">
        <v>6143.0432000000001</v>
      </c>
      <c r="H5008" s="3">
        <v>15.523199999999999</v>
      </c>
      <c r="I5008" s="3">
        <v>72.959040000000002</v>
      </c>
      <c r="J5008" s="3">
        <v>1640.80224</v>
      </c>
      <c r="K5008" s="3">
        <v>2524.3111384615386</v>
      </c>
      <c r="L5008" s="4">
        <v>0.35000000000000003</v>
      </c>
    </row>
    <row r="5009" spans="1:12" x14ac:dyDescent="0.35">
      <c r="A5009" s="1" t="s">
        <v>8338</v>
      </c>
      <c r="B5009" t="s">
        <v>8339</v>
      </c>
      <c r="C5009" t="s">
        <v>13</v>
      </c>
      <c r="D5009" t="s">
        <v>14</v>
      </c>
      <c r="E5009">
        <v>1</v>
      </c>
      <c r="F5009" s="2">
        <v>708.96</v>
      </c>
      <c r="G5009" s="3">
        <v>1462</v>
      </c>
      <c r="H5009" s="3">
        <v>7.0896000000000008</v>
      </c>
      <c r="I5009" s="3">
        <v>33.321120000000001</v>
      </c>
      <c r="J5009" s="3">
        <v>749.37072000000001</v>
      </c>
      <c r="K5009" s="3">
        <v>1152.8780307692307</v>
      </c>
      <c r="L5009" s="4">
        <v>0.35</v>
      </c>
    </row>
    <row r="5010" spans="1:12" x14ac:dyDescent="0.35">
      <c r="A5010" s="1" t="s">
        <v>8340</v>
      </c>
      <c r="B5010" t="s">
        <v>8341</v>
      </c>
      <c r="C5010" t="s">
        <v>1441</v>
      </c>
      <c r="D5010" t="s">
        <v>1442</v>
      </c>
      <c r="E5010">
        <v>1</v>
      </c>
      <c r="F5010" s="2">
        <v>1.88</v>
      </c>
      <c r="G5010" s="3">
        <v>4.6032000000000002</v>
      </c>
      <c r="H5010" s="3">
        <v>1.8800000000000001E-2</v>
      </c>
      <c r="I5010" s="3">
        <v>8.8359999999999994E-2</v>
      </c>
      <c r="J5010" s="3">
        <v>1.9871599999999998</v>
      </c>
      <c r="K5010" s="3">
        <v>3.0571692307692304</v>
      </c>
      <c r="L5010" s="4">
        <v>0.35</v>
      </c>
    </row>
    <row r="5011" spans="1:12" x14ac:dyDescent="0.35">
      <c r="A5011" s="1" t="s">
        <v>8342</v>
      </c>
      <c r="B5011" t="s">
        <v>8343</v>
      </c>
      <c r="C5011" t="s">
        <v>1441</v>
      </c>
      <c r="D5011" t="s">
        <v>1442</v>
      </c>
      <c r="E5011">
        <v>1</v>
      </c>
      <c r="F5011" s="2">
        <v>11.25</v>
      </c>
      <c r="G5011" s="3">
        <v>27.540800000000001</v>
      </c>
      <c r="H5011" s="3">
        <v>0.1125</v>
      </c>
      <c r="I5011" s="3">
        <v>0.52875000000000005</v>
      </c>
      <c r="J5011" s="3">
        <v>11.891250000000001</v>
      </c>
      <c r="K5011" s="3">
        <v>18.294230769230772</v>
      </c>
      <c r="L5011" s="4">
        <v>0.35000000000000003</v>
      </c>
    </row>
    <row r="5012" spans="1:12" x14ac:dyDescent="0.35">
      <c r="A5012" s="1" t="s">
        <v>8344</v>
      </c>
      <c r="B5012" t="s">
        <v>4520</v>
      </c>
      <c r="C5012" t="s">
        <v>13</v>
      </c>
      <c r="D5012" t="s">
        <v>14</v>
      </c>
      <c r="E5012">
        <v>1</v>
      </c>
      <c r="F5012" s="2">
        <v>471.15</v>
      </c>
      <c r="G5012" s="3">
        <v>972</v>
      </c>
      <c r="H5012" s="3">
        <v>4.7115</v>
      </c>
      <c r="I5012" s="3">
        <v>22.14405</v>
      </c>
      <c r="J5012" s="3">
        <v>498.00554999999997</v>
      </c>
      <c r="K5012" s="3">
        <v>766.16238461538455</v>
      </c>
      <c r="L5012" s="4">
        <v>0.35</v>
      </c>
    </row>
    <row r="5013" spans="1:12" x14ac:dyDescent="0.35">
      <c r="A5013" s="1" t="s">
        <v>8345</v>
      </c>
      <c r="B5013" t="s">
        <v>8346</v>
      </c>
      <c r="C5013" t="s">
        <v>13</v>
      </c>
      <c r="D5013" t="s">
        <v>14</v>
      </c>
      <c r="E5013">
        <v>1</v>
      </c>
      <c r="F5013" s="2">
        <v>657.45</v>
      </c>
      <c r="G5013" s="3">
        <v>1621</v>
      </c>
      <c r="H5013" s="3">
        <v>6.5745000000000005</v>
      </c>
      <c r="I5013" s="3">
        <v>30.900150000000004</v>
      </c>
      <c r="J5013" s="3">
        <v>694.92465000000004</v>
      </c>
      <c r="K5013" s="3">
        <v>1069.1148461538462</v>
      </c>
      <c r="L5013" s="4">
        <v>0.35</v>
      </c>
    </row>
    <row r="5014" spans="1:12" x14ac:dyDescent="0.35">
      <c r="A5014" s="1" t="s">
        <v>8347</v>
      </c>
      <c r="B5014" t="s">
        <v>8348</v>
      </c>
      <c r="C5014" t="s">
        <v>13</v>
      </c>
      <c r="D5014" t="s">
        <v>14</v>
      </c>
      <c r="E5014">
        <v>1</v>
      </c>
      <c r="F5014" s="2">
        <v>837.9</v>
      </c>
      <c r="G5014" s="3">
        <v>1728</v>
      </c>
      <c r="H5014" s="3">
        <v>8.3789999999999996</v>
      </c>
      <c r="I5014" s="3">
        <v>39.381299999999996</v>
      </c>
      <c r="J5014" s="3">
        <v>885.66030000000001</v>
      </c>
      <c r="K5014" s="3">
        <v>1362.5543076923077</v>
      </c>
      <c r="L5014" s="4">
        <v>0.35</v>
      </c>
    </row>
    <row r="5015" spans="1:12" x14ac:dyDescent="0.35">
      <c r="A5015" s="1" t="s">
        <v>8349</v>
      </c>
      <c r="B5015" t="s">
        <v>8350</v>
      </c>
      <c r="C5015" t="s">
        <v>13</v>
      </c>
      <c r="D5015" t="s">
        <v>14</v>
      </c>
      <c r="E5015">
        <v>1</v>
      </c>
      <c r="F5015" s="2">
        <v>406.25</v>
      </c>
      <c r="G5015" s="3">
        <v>838</v>
      </c>
      <c r="H5015" s="3">
        <v>4.0625</v>
      </c>
      <c r="I5015" s="3">
        <v>19.09375</v>
      </c>
      <c r="J5015" s="3">
        <v>429.40625</v>
      </c>
      <c r="K5015" s="3">
        <v>660.625</v>
      </c>
      <c r="L5015" s="4">
        <v>0.35</v>
      </c>
    </row>
    <row r="5016" spans="1:12" x14ac:dyDescent="0.35">
      <c r="A5016" s="1" t="s">
        <v>8351</v>
      </c>
      <c r="B5016" t="s">
        <v>8352</v>
      </c>
      <c r="C5016" t="s">
        <v>26</v>
      </c>
      <c r="D5016" t="s">
        <v>27</v>
      </c>
      <c r="E5016">
        <v>1</v>
      </c>
      <c r="F5016" s="2">
        <v>13.3</v>
      </c>
      <c r="G5016" s="3">
        <v>32.558399999999999</v>
      </c>
      <c r="H5016" s="3">
        <v>0.13300000000000001</v>
      </c>
      <c r="I5016" s="3">
        <v>0.62509999999999999</v>
      </c>
      <c r="J5016" s="3">
        <v>14.0581</v>
      </c>
      <c r="K5016" s="3">
        <v>21.627846153846153</v>
      </c>
      <c r="L5016" s="4">
        <v>0.35000000000000003</v>
      </c>
    </row>
    <row r="5017" spans="1:12" x14ac:dyDescent="0.35">
      <c r="A5017" s="1" t="s">
        <v>8353</v>
      </c>
      <c r="B5017" t="s">
        <v>8354</v>
      </c>
      <c r="C5017" t="s">
        <v>363</v>
      </c>
      <c r="D5017" t="s">
        <v>364</v>
      </c>
      <c r="E5017">
        <v>1</v>
      </c>
      <c r="F5017" s="2">
        <v>37.642000000000003</v>
      </c>
      <c r="G5017" s="3">
        <v>78</v>
      </c>
      <c r="H5017" s="3">
        <v>0.37642000000000003</v>
      </c>
      <c r="I5017" s="3">
        <v>1.7691740000000002</v>
      </c>
      <c r="J5017" s="3">
        <v>39.787594000000006</v>
      </c>
      <c r="K5017" s="3">
        <v>61.21168307692308</v>
      </c>
      <c r="L5017" s="4">
        <v>0.34999999999999992</v>
      </c>
    </row>
    <row r="5018" spans="1:12" x14ac:dyDescent="0.35">
      <c r="A5018" s="1" t="s">
        <v>8355</v>
      </c>
      <c r="B5018" t="s">
        <v>7074</v>
      </c>
      <c r="C5018" t="s">
        <v>13</v>
      </c>
      <c r="D5018" t="s">
        <v>14</v>
      </c>
      <c r="E5018">
        <v>1</v>
      </c>
      <c r="F5018" s="2">
        <v>866.88</v>
      </c>
      <c r="G5018" s="3">
        <v>1788</v>
      </c>
      <c r="H5018" s="3">
        <v>8.6688000000000009</v>
      </c>
      <c r="I5018" s="3">
        <v>40.743360000000003</v>
      </c>
      <c r="J5018" s="3">
        <v>916.29216000000008</v>
      </c>
      <c r="K5018" s="3">
        <v>1409.6802461538462</v>
      </c>
      <c r="L5018" s="4">
        <v>0.34999999999999992</v>
      </c>
    </row>
    <row r="5019" spans="1:12" x14ac:dyDescent="0.35">
      <c r="A5019" s="1" t="s">
        <v>8356</v>
      </c>
      <c r="B5019" t="s">
        <v>2010</v>
      </c>
      <c r="C5019" t="s">
        <v>13</v>
      </c>
      <c r="D5019" t="s">
        <v>14</v>
      </c>
      <c r="E5019">
        <v>1</v>
      </c>
      <c r="F5019" s="2">
        <v>2454.38</v>
      </c>
      <c r="G5019" s="3">
        <v>5061</v>
      </c>
      <c r="H5019" s="3">
        <v>24.543800000000001</v>
      </c>
      <c r="I5019" s="3">
        <v>115.35586000000001</v>
      </c>
      <c r="J5019" s="3">
        <v>2594.2796600000001</v>
      </c>
      <c r="K5019" s="3">
        <v>3991.1994769230769</v>
      </c>
      <c r="L5019" s="4">
        <v>0.35</v>
      </c>
    </row>
    <row r="5020" spans="1:12" x14ac:dyDescent="0.35">
      <c r="A5020" s="1" t="s">
        <v>8357</v>
      </c>
      <c r="B5020" t="s">
        <v>8358</v>
      </c>
      <c r="C5020" t="s">
        <v>13</v>
      </c>
      <c r="D5020" t="s">
        <v>14</v>
      </c>
      <c r="E5020">
        <v>1</v>
      </c>
      <c r="F5020" s="2">
        <v>4.95</v>
      </c>
      <c r="G5020" s="3">
        <v>12.118399999999999</v>
      </c>
      <c r="H5020" s="3">
        <v>4.9500000000000002E-2</v>
      </c>
      <c r="I5020" s="3">
        <v>0.23265</v>
      </c>
      <c r="J5020" s="3">
        <v>5.2321499999999999</v>
      </c>
      <c r="K5020" s="3">
        <v>8.0494615384615376</v>
      </c>
      <c r="L5020" s="4">
        <v>0.34999999999999992</v>
      </c>
    </row>
    <row r="5021" spans="1:12" x14ac:dyDescent="0.35">
      <c r="A5021" s="1" t="s">
        <v>8359</v>
      </c>
      <c r="B5021" t="s">
        <v>8360</v>
      </c>
      <c r="C5021" t="s">
        <v>13</v>
      </c>
      <c r="D5021" t="s">
        <v>14</v>
      </c>
      <c r="E5021">
        <v>1</v>
      </c>
      <c r="F5021" s="2">
        <v>95.79</v>
      </c>
      <c r="G5021" s="3">
        <v>234.48320000000001</v>
      </c>
      <c r="H5021" s="3">
        <v>0.95790000000000008</v>
      </c>
      <c r="I5021" s="3">
        <v>4.5021300000000002</v>
      </c>
      <c r="J5021" s="3">
        <v>101.25003</v>
      </c>
      <c r="K5021" s="3">
        <v>155.76927692307692</v>
      </c>
      <c r="L5021" s="4">
        <v>0.35</v>
      </c>
    </row>
    <row r="5022" spans="1:12" x14ac:dyDescent="0.35">
      <c r="A5022" s="1" t="s">
        <v>8361</v>
      </c>
      <c r="B5022" t="s">
        <v>8362</v>
      </c>
      <c r="C5022" t="s">
        <v>13</v>
      </c>
      <c r="D5022" t="s">
        <v>14</v>
      </c>
      <c r="E5022">
        <v>1</v>
      </c>
      <c r="F5022" s="2">
        <v>231.95</v>
      </c>
      <c r="G5022" s="3">
        <v>567.77279999999996</v>
      </c>
      <c r="H5022" s="3">
        <v>2.3195000000000001</v>
      </c>
      <c r="I5022" s="3">
        <v>10.90165</v>
      </c>
      <c r="J5022" s="3">
        <v>245.17114999999998</v>
      </c>
      <c r="K5022" s="3">
        <v>377.18638461538455</v>
      </c>
      <c r="L5022" s="4">
        <v>0.34999999999999992</v>
      </c>
    </row>
    <row r="5023" spans="1:12" x14ac:dyDescent="0.35">
      <c r="A5023" s="1" t="s">
        <v>8363</v>
      </c>
      <c r="B5023" t="s">
        <v>8364</v>
      </c>
      <c r="C5023" t="s">
        <v>13</v>
      </c>
      <c r="D5023" t="s">
        <v>14</v>
      </c>
      <c r="E5023">
        <v>1</v>
      </c>
      <c r="F5023" s="2">
        <v>14.16</v>
      </c>
      <c r="G5023" s="3">
        <v>34.664000000000001</v>
      </c>
      <c r="H5023" s="3">
        <v>0.1416</v>
      </c>
      <c r="I5023" s="3">
        <v>0.66552</v>
      </c>
      <c r="J5023" s="3">
        <v>14.967120000000001</v>
      </c>
      <c r="K5023" s="3">
        <v>23.026338461538462</v>
      </c>
      <c r="L5023" s="4">
        <v>0.34999999999999992</v>
      </c>
    </row>
    <row r="5024" spans="1:12" x14ac:dyDescent="0.35">
      <c r="A5024" s="1" t="s">
        <v>8365</v>
      </c>
      <c r="B5024" t="s">
        <v>8366</v>
      </c>
      <c r="C5024" t="s">
        <v>13</v>
      </c>
      <c r="D5024" t="s">
        <v>14</v>
      </c>
      <c r="E5024">
        <v>1</v>
      </c>
      <c r="F5024" s="2">
        <v>9.85</v>
      </c>
      <c r="G5024" s="3">
        <v>24.113600000000002</v>
      </c>
      <c r="H5024" s="3">
        <v>9.8500000000000004E-2</v>
      </c>
      <c r="I5024" s="3">
        <v>0.46294999999999997</v>
      </c>
      <c r="J5024" s="3">
        <v>10.411449999999999</v>
      </c>
      <c r="K5024" s="3">
        <v>16.017615384615382</v>
      </c>
      <c r="L5024" s="4">
        <v>0.35</v>
      </c>
    </row>
    <row r="5025" spans="1:12" x14ac:dyDescent="0.35">
      <c r="A5025" s="1" t="s">
        <v>8367</v>
      </c>
      <c r="B5025" t="s">
        <v>8368</v>
      </c>
      <c r="C5025" t="s">
        <v>13</v>
      </c>
      <c r="D5025" t="s">
        <v>14</v>
      </c>
      <c r="E5025">
        <v>1</v>
      </c>
      <c r="F5025" s="2">
        <v>12.72</v>
      </c>
      <c r="G5025" s="3">
        <v>31.135999999999999</v>
      </c>
      <c r="H5025" s="3">
        <v>0.12720000000000001</v>
      </c>
      <c r="I5025" s="3">
        <v>0.59784000000000004</v>
      </c>
      <c r="J5025" s="3">
        <v>13.445040000000001</v>
      </c>
      <c r="K5025" s="3">
        <v>20.684676923076925</v>
      </c>
      <c r="L5025" s="4">
        <v>0.35000000000000003</v>
      </c>
    </row>
    <row r="5026" spans="1:12" x14ac:dyDescent="0.35">
      <c r="A5026" s="1" t="s">
        <v>8369</v>
      </c>
      <c r="B5026" t="s">
        <v>8370</v>
      </c>
      <c r="C5026" t="s">
        <v>13</v>
      </c>
      <c r="D5026" t="s">
        <v>14</v>
      </c>
      <c r="E5026">
        <v>1</v>
      </c>
      <c r="F5026" s="2">
        <v>17.760000000000002</v>
      </c>
      <c r="G5026" s="3">
        <v>43.478400000000001</v>
      </c>
      <c r="H5026" s="3">
        <v>0.17760000000000001</v>
      </c>
      <c r="I5026" s="3">
        <v>0.83472000000000013</v>
      </c>
      <c r="J5026" s="3">
        <v>18.772320000000004</v>
      </c>
      <c r="K5026" s="3">
        <v>28.880492307692315</v>
      </c>
      <c r="L5026" s="4">
        <v>0.35000000000000003</v>
      </c>
    </row>
    <row r="5027" spans="1:12" x14ac:dyDescent="0.35">
      <c r="A5027" s="1" t="s">
        <v>8371</v>
      </c>
      <c r="B5027" t="s">
        <v>8372</v>
      </c>
      <c r="C5027" t="s">
        <v>26</v>
      </c>
      <c r="D5027" t="s">
        <v>27</v>
      </c>
      <c r="E5027">
        <v>1</v>
      </c>
      <c r="F5027" s="2">
        <v>52.37</v>
      </c>
      <c r="G5027" s="3">
        <v>120.96</v>
      </c>
      <c r="H5027" s="3">
        <v>0.52369999999999994</v>
      </c>
      <c r="I5027" s="3">
        <v>2.4613899999999997</v>
      </c>
      <c r="J5027" s="3">
        <v>55.355089999999997</v>
      </c>
      <c r="K5027" s="3">
        <v>85.161676923076911</v>
      </c>
      <c r="L5027" s="4">
        <v>0.34999999999999992</v>
      </c>
    </row>
    <row r="5028" spans="1:12" x14ac:dyDescent="0.35">
      <c r="A5028" s="1" t="s">
        <v>8373</v>
      </c>
      <c r="B5028" t="s">
        <v>8374</v>
      </c>
      <c r="C5028" t="s">
        <v>13</v>
      </c>
      <c r="D5028" t="s">
        <v>14</v>
      </c>
      <c r="E5028">
        <v>1</v>
      </c>
      <c r="F5028" s="2">
        <v>19.95</v>
      </c>
      <c r="G5028" s="3">
        <v>48.832000000000001</v>
      </c>
      <c r="H5028" s="3">
        <v>0.19950000000000001</v>
      </c>
      <c r="I5028" s="3">
        <v>0.93764999999999998</v>
      </c>
      <c r="J5028" s="3">
        <v>21.087150000000001</v>
      </c>
      <c r="K5028" s="3">
        <v>32.441769230769232</v>
      </c>
      <c r="L5028" s="4">
        <v>0.35</v>
      </c>
    </row>
    <row r="5029" spans="1:12" x14ac:dyDescent="0.35">
      <c r="A5029" s="1" t="s">
        <v>8375</v>
      </c>
      <c r="B5029" t="s">
        <v>8376</v>
      </c>
      <c r="C5029" t="s">
        <v>13</v>
      </c>
      <c r="D5029" t="s">
        <v>14</v>
      </c>
      <c r="E5029">
        <v>1</v>
      </c>
      <c r="F5029" s="2">
        <v>563.85</v>
      </c>
      <c r="G5029" s="3">
        <v>1163</v>
      </c>
      <c r="H5029" s="3">
        <v>5.6385000000000005</v>
      </c>
      <c r="I5029" s="3">
        <v>26.50095</v>
      </c>
      <c r="J5029" s="3">
        <v>595.98945000000003</v>
      </c>
      <c r="K5029" s="3">
        <v>916.90684615384612</v>
      </c>
      <c r="L5029" s="4">
        <v>0.34999999999999992</v>
      </c>
    </row>
    <row r="5030" spans="1:12" x14ac:dyDescent="0.35">
      <c r="A5030" s="1" t="s">
        <v>8377</v>
      </c>
      <c r="B5030" t="s">
        <v>8378</v>
      </c>
      <c r="C5030" t="s">
        <v>34</v>
      </c>
      <c r="D5030" t="s">
        <v>35</v>
      </c>
      <c r="E5030">
        <v>1</v>
      </c>
      <c r="F5030" s="2">
        <v>585</v>
      </c>
      <c r="G5030" s="3">
        <v>1431.99</v>
      </c>
      <c r="H5030" s="3">
        <v>5.8500000000000005</v>
      </c>
      <c r="I5030" s="3">
        <v>27.495000000000001</v>
      </c>
      <c r="J5030" s="3">
        <v>618.34500000000003</v>
      </c>
      <c r="K5030" s="3">
        <v>951.3</v>
      </c>
      <c r="L5030" s="4">
        <v>0.34999999999999992</v>
      </c>
    </row>
    <row r="5031" spans="1:12" x14ac:dyDescent="0.35">
      <c r="A5031" s="1" t="s">
        <v>8379</v>
      </c>
      <c r="B5031" t="s">
        <v>8380</v>
      </c>
      <c r="C5031" t="s">
        <v>17</v>
      </c>
      <c r="D5031" t="s">
        <v>18</v>
      </c>
      <c r="E5031">
        <v>1</v>
      </c>
      <c r="F5031" s="2">
        <v>875</v>
      </c>
      <c r="G5031" s="3">
        <v>2141.8544000000002</v>
      </c>
      <c r="H5031" s="3">
        <v>8.75</v>
      </c>
      <c r="I5031" s="3">
        <v>41.125</v>
      </c>
      <c r="J5031" s="3">
        <v>924.875</v>
      </c>
      <c r="K5031" s="3">
        <v>1422.8846153846152</v>
      </c>
      <c r="L5031" s="4">
        <v>0.34999999999999992</v>
      </c>
    </row>
    <row r="5032" spans="1:12" x14ac:dyDescent="0.35">
      <c r="A5032" s="1" t="s">
        <v>8381</v>
      </c>
      <c r="B5032" t="s">
        <v>8382</v>
      </c>
      <c r="C5032" t="s">
        <v>34</v>
      </c>
      <c r="D5032" t="s">
        <v>35</v>
      </c>
      <c r="E5032">
        <v>1</v>
      </c>
      <c r="F5032" s="2">
        <v>43.99</v>
      </c>
      <c r="G5032" s="3">
        <v>60.48</v>
      </c>
      <c r="H5032" s="3">
        <v>0.43990000000000001</v>
      </c>
      <c r="I5032" s="3">
        <v>2.0675300000000001</v>
      </c>
      <c r="J5032" s="3">
        <v>46.497430000000001</v>
      </c>
      <c r="K5032" s="3">
        <v>71.534507692307699</v>
      </c>
      <c r="L5032" s="4">
        <v>0.35000000000000003</v>
      </c>
    </row>
    <row r="5033" spans="1:12" x14ac:dyDescent="0.35">
      <c r="A5033" s="1" t="s">
        <v>8383</v>
      </c>
      <c r="B5033" t="s">
        <v>8384</v>
      </c>
      <c r="C5033" t="s">
        <v>34</v>
      </c>
      <c r="D5033" t="s">
        <v>35</v>
      </c>
      <c r="E5033">
        <v>1</v>
      </c>
      <c r="F5033" s="2">
        <v>5832.5</v>
      </c>
      <c r="G5033" s="3">
        <v>14276.998</v>
      </c>
      <c r="H5033" s="3">
        <v>58.325000000000003</v>
      </c>
      <c r="I5033" s="3">
        <v>274.1275</v>
      </c>
      <c r="J5033" s="3">
        <v>6164.9524999999994</v>
      </c>
      <c r="K5033" s="3">
        <v>9484.5423076923071</v>
      </c>
      <c r="L5033" s="4">
        <v>0.35000000000000003</v>
      </c>
    </row>
    <row r="5034" spans="1:12" x14ac:dyDescent="0.35">
      <c r="A5034" s="1" t="s">
        <v>8385</v>
      </c>
      <c r="B5034" t="s">
        <v>8386</v>
      </c>
      <c r="C5034" t="s">
        <v>34</v>
      </c>
      <c r="D5034" t="s">
        <v>35</v>
      </c>
      <c r="E5034">
        <v>1</v>
      </c>
      <c r="F5034" s="2">
        <v>92.36</v>
      </c>
      <c r="G5034" s="3">
        <v>226.08</v>
      </c>
      <c r="H5034" s="3">
        <v>0.92359999999999998</v>
      </c>
      <c r="I5034" s="3">
        <v>4.3409199999999997</v>
      </c>
      <c r="J5034" s="3">
        <v>97.62451999999999</v>
      </c>
      <c r="K5034" s="3">
        <v>150.1915692307692</v>
      </c>
      <c r="L5034" s="4">
        <v>0.35</v>
      </c>
    </row>
    <row r="5035" spans="1:12" x14ac:dyDescent="0.35">
      <c r="A5035" s="1" t="s">
        <v>8387</v>
      </c>
      <c r="B5035" t="s">
        <v>8388</v>
      </c>
      <c r="C5035" t="s">
        <v>363</v>
      </c>
      <c r="D5035" t="s">
        <v>364</v>
      </c>
      <c r="E5035">
        <v>1</v>
      </c>
      <c r="F5035" s="2">
        <v>38.5</v>
      </c>
      <c r="G5035" s="3">
        <v>94.236800000000002</v>
      </c>
      <c r="H5035" s="3">
        <v>0.38500000000000001</v>
      </c>
      <c r="I5035" s="3">
        <v>1.8095000000000001</v>
      </c>
      <c r="J5035" s="3">
        <v>40.694499999999998</v>
      </c>
      <c r="K5035" s="3">
        <v>62.606923076923074</v>
      </c>
      <c r="L5035" s="4">
        <v>0.35000000000000003</v>
      </c>
    </row>
    <row r="5036" spans="1:12" x14ac:dyDescent="0.35">
      <c r="A5036" s="1" t="s">
        <v>8389</v>
      </c>
      <c r="B5036" t="s">
        <v>3288</v>
      </c>
      <c r="C5036" t="s">
        <v>13</v>
      </c>
      <c r="D5036" t="s">
        <v>14</v>
      </c>
      <c r="E5036">
        <v>1</v>
      </c>
      <c r="F5036" s="2">
        <v>1999.2</v>
      </c>
      <c r="G5036" s="3">
        <v>4893.7168000000001</v>
      </c>
      <c r="H5036" s="3">
        <v>19.992000000000001</v>
      </c>
      <c r="I5036" s="3">
        <v>93.962400000000002</v>
      </c>
      <c r="J5036" s="3">
        <v>2113.1543999999999</v>
      </c>
      <c r="K5036" s="3">
        <v>3251.0067692307689</v>
      </c>
      <c r="L5036" s="4">
        <v>0.35</v>
      </c>
    </row>
    <row r="5037" spans="1:12" x14ac:dyDescent="0.35">
      <c r="A5037" s="1" t="s">
        <v>8390</v>
      </c>
      <c r="B5037" t="s">
        <v>8391</v>
      </c>
      <c r="C5037" t="s">
        <v>13</v>
      </c>
      <c r="D5037" t="s">
        <v>14</v>
      </c>
      <c r="E5037">
        <v>1</v>
      </c>
      <c r="F5037" s="2">
        <v>11.69</v>
      </c>
      <c r="G5037" s="3">
        <v>28.616</v>
      </c>
      <c r="H5037" s="3">
        <v>0.1169</v>
      </c>
      <c r="I5037" s="3">
        <v>0.54942999999999997</v>
      </c>
      <c r="J5037" s="3">
        <v>12.356329999999998</v>
      </c>
      <c r="K5037" s="3">
        <v>19.009738461538458</v>
      </c>
      <c r="L5037" s="4">
        <v>0.35</v>
      </c>
    </row>
    <row r="5038" spans="1:12" x14ac:dyDescent="0.35">
      <c r="A5038" s="1" t="s">
        <v>8392</v>
      </c>
      <c r="B5038" t="s">
        <v>8393</v>
      </c>
      <c r="C5038" t="s">
        <v>363</v>
      </c>
      <c r="D5038" t="s">
        <v>364</v>
      </c>
      <c r="E5038">
        <v>1</v>
      </c>
      <c r="F5038" s="2">
        <v>4.6500000000000004</v>
      </c>
      <c r="G5038" s="3">
        <v>11.379200000000001</v>
      </c>
      <c r="H5038" s="3">
        <v>4.6500000000000007E-2</v>
      </c>
      <c r="I5038" s="3">
        <v>0.21855000000000002</v>
      </c>
      <c r="J5038" s="3">
        <v>4.9150500000000008</v>
      </c>
      <c r="K5038" s="3">
        <v>7.5616153846153855</v>
      </c>
      <c r="L5038" s="4">
        <v>0.35</v>
      </c>
    </row>
    <row r="5039" spans="1:12" x14ac:dyDescent="0.35">
      <c r="A5039" s="1" t="s">
        <v>8394</v>
      </c>
      <c r="B5039" t="s">
        <v>2056</v>
      </c>
      <c r="C5039" t="s">
        <v>13</v>
      </c>
      <c r="D5039" t="s">
        <v>14</v>
      </c>
      <c r="E5039">
        <v>1</v>
      </c>
      <c r="F5039" s="2">
        <v>881.3</v>
      </c>
      <c r="G5039" s="3">
        <v>2157.2768000000001</v>
      </c>
      <c r="H5039" s="3">
        <v>8.8130000000000006</v>
      </c>
      <c r="I5039" s="3">
        <v>41.421099999999996</v>
      </c>
      <c r="J5039" s="3">
        <v>931.53409999999997</v>
      </c>
      <c r="K5039" s="3">
        <v>1433.1293846153844</v>
      </c>
      <c r="L5039" s="4">
        <v>0.34999999999999992</v>
      </c>
    </row>
    <row r="5040" spans="1:12" x14ac:dyDescent="0.35">
      <c r="A5040" s="1" t="s">
        <v>8395</v>
      </c>
      <c r="B5040" t="s">
        <v>7133</v>
      </c>
      <c r="C5040" t="s">
        <v>13</v>
      </c>
      <c r="D5040" t="s">
        <v>14</v>
      </c>
      <c r="E5040">
        <v>1</v>
      </c>
      <c r="F5040" s="2">
        <v>1306.9000000000001</v>
      </c>
      <c r="G5040" s="3">
        <v>3199.0783999999999</v>
      </c>
      <c r="H5040" s="3">
        <v>13.069000000000001</v>
      </c>
      <c r="I5040" s="3">
        <v>61.424300000000002</v>
      </c>
      <c r="J5040" s="3">
        <v>1381.3933</v>
      </c>
      <c r="K5040" s="3">
        <v>2125.2204615384612</v>
      </c>
      <c r="L5040" s="4">
        <v>0.34999999999999992</v>
      </c>
    </row>
    <row r="5041" spans="1:12" x14ac:dyDescent="0.35">
      <c r="A5041" s="1" t="s">
        <v>8396</v>
      </c>
      <c r="B5041" t="s">
        <v>8397</v>
      </c>
      <c r="C5041" t="s">
        <v>17</v>
      </c>
      <c r="D5041" t="s">
        <v>18</v>
      </c>
      <c r="E5041">
        <v>1</v>
      </c>
      <c r="F5041" s="2">
        <v>129</v>
      </c>
      <c r="G5041" s="3">
        <v>315.77280000000002</v>
      </c>
      <c r="H5041" s="3">
        <v>1.29</v>
      </c>
      <c r="I5041" s="3">
        <v>6.0629999999999997</v>
      </c>
      <c r="J5041" s="3">
        <v>136.35299999999998</v>
      </c>
      <c r="K5041" s="3">
        <v>209.77384615384611</v>
      </c>
      <c r="L5041" s="4">
        <v>0.35</v>
      </c>
    </row>
    <row r="5042" spans="1:12" x14ac:dyDescent="0.35">
      <c r="A5042" s="1" t="s">
        <v>8398</v>
      </c>
      <c r="B5042" t="s">
        <v>8399</v>
      </c>
      <c r="C5042" t="s">
        <v>17</v>
      </c>
      <c r="D5042" t="s">
        <v>18</v>
      </c>
      <c r="E5042">
        <v>1</v>
      </c>
      <c r="F5042" s="2">
        <v>30</v>
      </c>
      <c r="G5042" s="3">
        <v>73.438400000000001</v>
      </c>
      <c r="H5042" s="3">
        <v>0.3</v>
      </c>
      <c r="I5042" s="3">
        <v>1.41</v>
      </c>
      <c r="J5042" s="3">
        <v>31.71</v>
      </c>
      <c r="K5042" s="3">
        <v>48.784615384615385</v>
      </c>
      <c r="L5042" s="4">
        <v>0.35</v>
      </c>
    </row>
    <row r="5043" spans="1:12" x14ac:dyDescent="0.35">
      <c r="A5043" s="1" t="s">
        <v>8400</v>
      </c>
      <c r="B5043" t="s">
        <v>8401</v>
      </c>
      <c r="C5043" t="s">
        <v>17</v>
      </c>
      <c r="D5043" t="s">
        <v>18</v>
      </c>
      <c r="E5043">
        <v>1</v>
      </c>
      <c r="F5043" s="2">
        <v>30</v>
      </c>
      <c r="G5043" s="3">
        <v>73.438400000000001</v>
      </c>
      <c r="H5043" s="3">
        <v>0.3</v>
      </c>
      <c r="I5043" s="3">
        <v>1.41</v>
      </c>
      <c r="J5043" s="3">
        <v>31.71</v>
      </c>
      <c r="K5043" s="3">
        <v>48.784615384615385</v>
      </c>
      <c r="L5043" s="4">
        <v>0.35</v>
      </c>
    </row>
    <row r="5044" spans="1:12" x14ac:dyDescent="0.35">
      <c r="A5044" s="1" t="s">
        <v>8402</v>
      </c>
      <c r="B5044" t="s">
        <v>8403</v>
      </c>
      <c r="C5044" t="s">
        <v>17</v>
      </c>
      <c r="D5044" t="s">
        <v>18</v>
      </c>
      <c r="E5044">
        <v>1</v>
      </c>
      <c r="F5044" s="2">
        <v>19.96</v>
      </c>
      <c r="G5044" s="3">
        <v>48.854399999999998</v>
      </c>
      <c r="H5044" s="3">
        <v>0.1996</v>
      </c>
      <c r="I5044" s="3">
        <v>0.93812000000000006</v>
      </c>
      <c r="J5044" s="3">
        <v>21.097720000000002</v>
      </c>
      <c r="K5044" s="3">
        <v>32.458030769230774</v>
      </c>
      <c r="L5044" s="4">
        <v>0.35000000000000003</v>
      </c>
    </row>
    <row r="5045" spans="1:12" x14ac:dyDescent="0.35">
      <c r="A5045" s="1" t="s">
        <v>8404</v>
      </c>
      <c r="B5045" t="s">
        <v>8405</v>
      </c>
      <c r="C5045" t="s">
        <v>17</v>
      </c>
      <c r="D5045" t="s">
        <v>18</v>
      </c>
      <c r="E5045">
        <v>1</v>
      </c>
      <c r="F5045" s="2">
        <v>19.96</v>
      </c>
      <c r="G5045" s="3">
        <v>48.854399999999998</v>
      </c>
      <c r="H5045" s="3">
        <v>0.1996</v>
      </c>
      <c r="I5045" s="3">
        <v>0.93812000000000006</v>
      </c>
      <c r="J5045" s="3">
        <v>21.097720000000002</v>
      </c>
      <c r="K5045" s="3">
        <v>32.458030769230774</v>
      </c>
      <c r="L5045" s="4">
        <v>0.35000000000000003</v>
      </c>
    </row>
    <row r="5046" spans="1:12" x14ac:dyDescent="0.35">
      <c r="A5046" s="1" t="s">
        <v>8406</v>
      </c>
      <c r="B5046" t="s">
        <v>8407</v>
      </c>
      <c r="C5046" t="s">
        <v>17</v>
      </c>
      <c r="D5046" t="s">
        <v>18</v>
      </c>
      <c r="E5046">
        <v>1</v>
      </c>
      <c r="F5046" s="2">
        <v>48.75</v>
      </c>
      <c r="G5046" s="3">
        <v>119.336</v>
      </c>
      <c r="H5046" s="3">
        <v>0.48749999999999999</v>
      </c>
      <c r="I5046" s="3">
        <v>2.2912499999999998</v>
      </c>
      <c r="J5046" s="3">
        <v>51.528749999999995</v>
      </c>
      <c r="K5046" s="3">
        <v>79.274999999999991</v>
      </c>
      <c r="L5046" s="4">
        <v>0.35</v>
      </c>
    </row>
    <row r="5047" spans="1:12" x14ac:dyDescent="0.35">
      <c r="A5047" s="1" t="s">
        <v>8408</v>
      </c>
      <c r="B5047" t="s">
        <v>8409</v>
      </c>
      <c r="C5047" t="s">
        <v>17</v>
      </c>
      <c r="D5047" t="s">
        <v>18</v>
      </c>
      <c r="E5047">
        <v>1</v>
      </c>
      <c r="F5047" s="2">
        <v>46.2</v>
      </c>
      <c r="G5047" s="3">
        <v>113.0864</v>
      </c>
      <c r="H5047" s="3">
        <v>0.46200000000000002</v>
      </c>
      <c r="I5047" s="3">
        <v>2.1714000000000002</v>
      </c>
      <c r="J5047" s="3">
        <v>48.833400000000005</v>
      </c>
      <c r="K5047" s="3">
        <v>75.1283076923077</v>
      </c>
      <c r="L5047" s="4">
        <v>0.35000000000000003</v>
      </c>
    </row>
    <row r="5048" spans="1:12" x14ac:dyDescent="0.35">
      <c r="A5048" s="1" t="s">
        <v>8410</v>
      </c>
      <c r="B5048" t="s">
        <v>8411</v>
      </c>
      <c r="C5048" t="s">
        <v>13</v>
      </c>
      <c r="D5048" t="s">
        <v>14</v>
      </c>
      <c r="E5048">
        <v>1</v>
      </c>
      <c r="F5048" s="2">
        <v>834.96</v>
      </c>
      <c r="G5048" s="3">
        <v>3304.2127999999998</v>
      </c>
      <c r="H5048" s="3">
        <v>8.3496000000000006</v>
      </c>
      <c r="I5048" s="3">
        <v>39.243120000000005</v>
      </c>
      <c r="J5048" s="3">
        <v>882.55272000000002</v>
      </c>
      <c r="K5048" s="3">
        <v>1357.7734153846154</v>
      </c>
      <c r="L5048" s="4">
        <v>0.35</v>
      </c>
    </row>
    <row r="5049" spans="1:12" x14ac:dyDescent="0.35">
      <c r="A5049" s="1" t="s">
        <v>8412</v>
      </c>
      <c r="B5049" t="s">
        <v>8413</v>
      </c>
      <c r="C5049" t="s">
        <v>17</v>
      </c>
      <c r="D5049" t="s">
        <v>18</v>
      </c>
      <c r="E5049">
        <v>1</v>
      </c>
      <c r="F5049" s="2">
        <v>37.5</v>
      </c>
      <c r="G5049" s="3">
        <v>91.795199999999994</v>
      </c>
      <c r="H5049" s="3">
        <v>0.375</v>
      </c>
      <c r="I5049" s="3">
        <v>1.7625</v>
      </c>
      <c r="J5049" s="3">
        <v>39.637500000000003</v>
      </c>
      <c r="K5049" s="3">
        <v>60.980769230769234</v>
      </c>
      <c r="L5049" s="4">
        <v>0.35</v>
      </c>
    </row>
    <row r="5050" spans="1:12" x14ac:dyDescent="0.35">
      <c r="A5050" s="1" t="s">
        <v>8414</v>
      </c>
      <c r="B5050" t="s">
        <v>8415</v>
      </c>
      <c r="C5050" t="s">
        <v>17</v>
      </c>
      <c r="D5050" t="s">
        <v>18</v>
      </c>
      <c r="E5050">
        <v>1</v>
      </c>
      <c r="F5050" s="2">
        <v>69.3</v>
      </c>
      <c r="G5050" s="3">
        <v>169.6352</v>
      </c>
      <c r="H5050" s="3">
        <v>0.69299999999999995</v>
      </c>
      <c r="I5050" s="3">
        <v>3.2570999999999999</v>
      </c>
      <c r="J5050" s="3">
        <v>73.250099999999989</v>
      </c>
      <c r="K5050" s="3">
        <v>112.69246153846152</v>
      </c>
      <c r="L5050" s="4">
        <v>0.35</v>
      </c>
    </row>
    <row r="5051" spans="1:12" x14ac:dyDescent="0.35">
      <c r="A5051" s="1" t="s">
        <v>8416</v>
      </c>
      <c r="B5051" t="s">
        <v>8417</v>
      </c>
      <c r="C5051" t="s">
        <v>17</v>
      </c>
      <c r="D5051" t="s">
        <v>18</v>
      </c>
      <c r="E5051">
        <v>1</v>
      </c>
      <c r="F5051" s="2">
        <v>93.1</v>
      </c>
      <c r="G5051" s="3">
        <v>227.89760000000001</v>
      </c>
      <c r="H5051" s="3">
        <v>0.93099999999999994</v>
      </c>
      <c r="I5051" s="3">
        <v>4.3757000000000001</v>
      </c>
      <c r="J5051" s="3">
        <v>98.406699999999987</v>
      </c>
      <c r="K5051" s="3">
        <v>151.39492307692305</v>
      </c>
      <c r="L5051" s="4">
        <v>0.35</v>
      </c>
    </row>
    <row r="5052" spans="1:12" x14ac:dyDescent="0.35">
      <c r="A5052" s="1" t="s">
        <v>8418</v>
      </c>
      <c r="B5052" t="s">
        <v>8419</v>
      </c>
      <c r="C5052" t="s">
        <v>17</v>
      </c>
      <c r="D5052" t="s">
        <v>18</v>
      </c>
      <c r="E5052">
        <v>1</v>
      </c>
      <c r="F5052" s="2">
        <v>130.19999999999999</v>
      </c>
      <c r="G5052" s="3">
        <v>318.7072</v>
      </c>
      <c r="H5052" s="3">
        <v>1.3019999999999998</v>
      </c>
      <c r="I5052" s="3">
        <v>6.1193999999999997</v>
      </c>
      <c r="J5052" s="3">
        <v>137.62139999999999</v>
      </c>
      <c r="K5052" s="3">
        <v>211.72523076923076</v>
      </c>
      <c r="L5052" s="4">
        <v>0.35000000000000003</v>
      </c>
    </row>
    <row r="5053" spans="1:12" x14ac:dyDescent="0.35">
      <c r="A5053" s="1" t="s">
        <v>8420</v>
      </c>
      <c r="B5053" t="s">
        <v>8421</v>
      </c>
      <c r="C5053" t="s">
        <v>17</v>
      </c>
      <c r="D5053" t="s">
        <v>18</v>
      </c>
      <c r="E5053">
        <v>1</v>
      </c>
      <c r="F5053" s="2">
        <v>5995</v>
      </c>
      <c r="G5053" s="3">
        <v>14674.766</v>
      </c>
      <c r="H5053" s="3">
        <v>59.95</v>
      </c>
      <c r="I5053" s="3">
        <v>281.76499999999999</v>
      </c>
      <c r="J5053" s="3">
        <v>6336.7150000000001</v>
      </c>
      <c r="K5053" s="3">
        <v>9748.7923076923071</v>
      </c>
      <c r="L5053" s="4">
        <v>0.34999999999999992</v>
      </c>
    </row>
    <row r="5054" spans="1:12" x14ac:dyDescent="0.35">
      <c r="A5054" s="1" t="s">
        <v>8422</v>
      </c>
      <c r="B5054" t="s">
        <v>8423</v>
      </c>
      <c r="C5054" t="s">
        <v>13</v>
      </c>
      <c r="D5054" t="s">
        <v>14</v>
      </c>
      <c r="E5054">
        <v>1</v>
      </c>
      <c r="F5054" s="2">
        <v>350</v>
      </c>
      <c r="G5054" s="3">
        <v>856.74400000000003</v>
      </c>
      <c r="H5054" s="3">
        <v>3.5</v>
      </c>
      <c r="I5054" s="3">
        <v>16.45</v>
      </c>
      <c r="J5054" s="3">
        <v>369.95</v>
      </c>
      <c r="K5054" s="3">
        <v>569.15384615384608</v>
      </c>
      <c r="L5054" s="4">
        <v>0.34999999999999992</v>
      </c>
    </row>
    <row r="5055" spans="1:12" x14ac:dyDescent="0.35">
      <c r="A5055" s="1" t="s">
        <v>8424</v>
      </c>
      <c r="B5055" t="s">
        <v>8425</v>
      </c>
      <c r="C5055" t="s">
        <v>13</v>
      </c>
      <c r="D5055" t="s">
        <v>14</v>
      </c>
      <c r="E5055">
        <v>1</v>
      </c>
      <c r="F5055" s="2">
        <v>3844.38</v>
      </c>
      <c r="G5055" s="3">
        <v>9410.4079999999994</v>
      </c>
      <c r="H5055" s="3">
        <v>38.443800000000003</v>
      </c>
      <c r="I5055" s="3">
        <v>180.68586000000002</v>
      </c>
      <c r="J5055" s="3">
        <v>4063.5096600000002</v>
      </c>
      <c r="K5055" s="3">
        <v>6251.5533230769233</v>
      </c>
      <c r="L5055" s="4">
        <v>0.35</v>
      </c>
    </row>
    <row r="5056" spans="1:12" x14ac:dyDescent="0.35">
      <c r="A5056" s="1" t="s">
        <v>8426</v>
      </c>
      <c r="B5056" t="s">
        <v>8427</v>
      </c>
      <c r="C5056" t="s">
        <v>13</v>
      </c>
      <c r="D5056" t="s">
        <v>14</v>
      </c>
      <c r="E5056">
        <v>1</v>
      </c>
      <c r="F5056" s="2">
        <v>370</v>
      </c>
      <c r="G5056" s="3">
        <v>763</v>
      </c>
      <c r="H5056" s="3">
        <v>3.7</v>
      </c>
      <c r="I5056" s="3">
        <v>17.39</v>
      </c>
      <c r="J5056" s="3">
        <v>391.09</v>
      </c>
      <c r="K5056" s="3">
        <v>601.676923076923</v>
      </c>
      <c r="L5056" s="4">
        <v>0.35</v>
      </c>
    </row>
    <row r="5057" spans="1:12" x14ac:dyDescent="0.35">
      <c r="A5057" s="1" t="s">
        <v>8428</v>
      </c>
      <c r="B5057" t="s">
        <v>8429</v>
      </c>
      <c r="C5057" t="s">
        <v>13</v>
      </c>
      <c r="D5057" t="s">
        <v>14</v>
      </c>
      <c r="E5057">
        <v>1</v>
      </c>
      <c r="F5057" s="2">
        <v>2698.75</v>
      </c>
      <c r="G5057" s="3">
        <v>5565</v>
      </c>
      <c r="H5057" s="3">
        <v>26.987500000000001</v>
      </c>
      <c r="I5057" s="3">
        <v>126.84125</v>
      </c>
      <c r="J5057" s="3">
        <v>2852.5787500000001</v>
      </c>
      <c r="K5057" s="3">
        <v>4388.582692307692</v>
      </c>
      <c r="L5057" s="4">
        <v>0.34999999999999992</v>
      </c>
    </row>
    <row r="5058" spans="1:12" x14ac:dyDescent="0.35">
      <c r="A5058" s="1" t="s">
        <v>8430</v>
      </c>
      <c r="B5058" t="s">
        <v>2218</v>
      </c>
      <c r="C5058" t="s">
        <v>1467</v>
      </c>
      <c r="D5058" t="s">
        <v>1468</v>
      </c>
      <c r="E5058">
        <v>1</v>
      </c>
      <c r="F5058" s="2">
        <v>33.35</v>
      </c>
      <c r="G5058" s="3">
        <v>69</v>
      </c>
      <c r="H5058" s="3">
        <v>0.33350000000000002</v>
      </c>
      <c r="I5058" s="3">
        <v>1.56745</v>
      </c>
      <c r="J5058" s="3">
        <v>35.250950000000003</v>
      </c>
      <c r="K5058" s="3">
        <v>54.232230769230775</v>
      </c>
      <c r="L5058" s="4">
        <v>0.35000000000000003</v>
      </c>
    </row>
    <row r="5059" spans="1:12" x14ac:dyDescent="0.35">
      <c r="A5059" s="1" t="s">
        <v>8431</v>
      </c>
      <c r="B5059" t="s">
        <v>8432</v>
      </c>
      <c r="C5059" t="s">
        <v>13</v>
      </c>
      <c r="D5059" t="s">
        <v>14</v>
      </c>
      <c r="E5059">
        <v>1</v>
      </c>
      <c r="F5059" s="2">
        <v>189.38</v>
      </c>
      <c r="G5059" s="3">
        <v>391</v>
      </c>
      <c r="H5059" s="3">
        <v>1.8937999999999999</v>
      </c>
      <c r="I5059" s="3">
        <v>8.9008599999999998</v>
      </c>
      <c r="J5059" s="3">
        <v>200.17465999999999</v>
      </c>
      <c r="K5059" s="3">
        <v>307.96101538461534</v>
      </c>
      <c r="L5059" s="4">
        <v>0.34999999999999992</v>
      </c>
    </row>
    <row r="5060" spans="1:12" x14ac:dyDescent="0.35">
      <c r="A5060" s="1" t="s">
        <v>8433</v>
      </c>
      <c r="B5060" t="s">
        <v>8434</v>
      </c>
      <c r="C5060" t="s">
        <v>13</v>
      </c>
      <c r="D5060" t="s">
        <v>14</v>
      </c>
      <c r="E5060">
        <v>1</v>
      </c>
      <c r="F5060" s="2">
        <v>68.849999999999994</v>
      </c>
      <c r="G5060" s="3">
        <v>142</v>
      </c>
      <c r="H5060" s="3">
        <v>0.6885</v>
      </c>
      <c r="I5060" s="3">
        <v>3.2359499999999999</v>
      </c>
      <c r="J5060" s="3">
        <v>72.774450000000002</v>
      </c>
      <c r="K5060" s="3">
        <v>111.96069230769231</v>
      </c>
      <c r="L5060" s="4">
        <v>0.35000000000000003</v>
      </c>
    </row>
    <row r="5061" spans="1:12" x14ac:dyDescent="0.35">
      <c r="A5061" s="1" t="s">
        <v>8435</v>
      </c>
      <c r="B5061" t="s">
        <v>8436</v>
      </c>
      <c r="C5061" t="s">
        <v>21</v>
      </c>
      <c r="D5061" t="s">
        <v>22</v>
      </c>
      <c r="E5061">
        <v>1</v>
      </c>
      <c r="F5061" s="2">
        <v>64.040000000000006</v>
      </c>
      <c r="G5061" s="3">
        <v>141.12</v>
      </c>
      <c r="H5061" s="3">
        <v>0.64040000000000008</v>
      </c>
      <c r="I5061" s="3">
        <v>3.0098800000000003</v>
      </c>
      <c r="J5061" s="3">
        <v>67.690280000000001</v>
      </c>
      <c r="K5061" s="3">
        <v>104.1388923076923</v>
      </c>
      <c r="L5061" s="4">
        <v>0.35</v>
      </c>
    </row>
    <row r="5062" spans="1:12" x14ac:dyDescent="0.35">
      <c r="A5062" s="1" t="s">
        <v>8437</v>
      </c>
      <c r="B5062" t="s">
        <v>4758</v>
      </c>
      <c r="C5062" t="s">
        <v>21</v>
      </c>
      <c r="D5062" t="s">
        <v>22</v>
      </c>
      <c r="E5062">
        <v>1</v>
      </c>
      <c r="F5062" s="2">
        <v>52.2</v>
      </c>
      <c r="G5062" s="3">
        <v>120.75</v>
      </c>
      <c r="H5062" s="3">
        <v>0.52200000000000002</v>
      </c>
      <c r="I5062" s="3">
        <v>2.4534000000000002</v>
      </c>
      <c r="J5062" s="3">
        <v>55.175400000000003</v>
      </c>
      <c r="K5062" s="3">
        <v>84.885230769230773</v>
      </c>
      <c r="L5062" s="4">
        <v>0.35</v>
      </c>
    </row>
    <row r="5063" spans="1:12" x14ac:dyDescent="0.35">
      <c r="A5063" s="1" t="s">
        <v>8438</v>
      </c>
      <c r="B5063" t="s">
        <v>8439</v>
      </c>
      <c r="C5063" t="s">
        <v>13</v>
      </c>
      <c r="D5063" t="s">
        <v>14</v>
      </c>
      <c r="E5063">
        <v>1</v>
      </c>
      <c r="F5063" s="2">
        <v>9.4700000000000006</v>
      </c>
      <c r="G5063" s="3">
        <v>26.88</v>
      </c>
      <c r="H5063" s="3">
        <v>9.4700000000000006E-2</v>
      </c>
      <c r="I5063" s="3">
        <v>0.44509000000000004</v>
      </c>
      <c r="J5063" s="3">
        <v>10.009790000000001</v>
      </c>
      <c r="K5063" s="3">
        <v>15.399676923076923</v>
      </c>
      <c r="L5063" s="4">
        <v>0.34999999999999992</v>
      </c>
    </row>
    <row r="5064" spans="1:12" x14ac:dyDescent="0.35">
      <c r="A5064" s="1" t="s">
        <v>8440</v>
      </c>
      <c r="B5064" t="s">
        <v>3533</v>
      </c>
      <c r="C5064" t="s">
        <v>13</v>
      </c>
      <c r="D5064" t="s">
        <v>14</v>
      </c>
      <c r="E5064">
        <v>1</v>
      </c>
      <c r="F5064" s="2">
        <v>6781.25</v>
      </c>
      <c r="G5064" s="3">
        <v>13982</v>
      </c>
      <c r="H5064" s="3">
        <v>67.8125</v>
      </c>
      <c r="I5064" s="3">
        <v>318.71875</v>
      </c>
      <c r="J5064" s="3">
        <v>7167.78125</v>
      </c>
      <c r="K5064" s="3">
        <v>11027.35576923077</v>
      </c>
      <c r="L5064" s="4">
        <v>0.35000000000000003</v>
      </c>
    </row>
    <row r="5065" spans="1:12" x14ac:dyDescent="0.35">
      <c r="A5065" s="1" t="s">
        <v>8441</v>
      </c>
      <c r="B5065" t="s">
        <v>3533</v>
      </c>
      <c r="C5065" t="s">
        <v>13</v>
      </c>
      <c r="D5065" t="s">
        <v>14</v>
      </c>
      <c r="E5065">
        <v>1</v>
      </c>
      <c r="F5065" s="2">
        <v>27125.63</v>
      </c>
      <c r="G5065" s="3">
        <v>55930</v>
      </c>
      <c r="H5065" s="3">
        <v>271.25630000000001</v>
      </c>
      <c r="I5065" s="3">
        <v>1274.90461</v>
      </c>
      <c r="J5065" s="3">
        <v>28671.790910000003</v>
      </c>
      <c r="K5065" s="3">
        <v>44110.447553846156</v>
      </c>
      <c r="L5065" s="4">
        <v>0.35</v>
      </c>
    </row>
    <row r="5066" spans="1:12" x14ac:dyDescent="0.35">
      <c r="A5066" s="1" t="s">
        <v>8442</v>
      </c>
      <c r="B5066" t="s">
        <v>6441</v>
      </c>
      <c r="C5066" t="s">
        <v>13</v>
      </c>
      <c r="D5066" t="s">
        <v>14</v>
      </c>
      <c r="E5066">
        <v>1</v>
      </c>
      <c r="F5066" s="2">
        <v>221.85</v>
      </c>
      <c r="G5066" s="3">
        <v>458</v>
      </c>
      <c r="H5066" s="3">
        <v>2.2185000000000001</v>
      </c>
      <c r="I5066" s="3">
        <v>10.42695</v>
      </c>
      <c r="J5066" s="3">
        <v>234.49545000000001</v>
      </c>
      <c r="K5066" s="3">
        <v>360.76223076923077</v>
      </c>
      <c r="L5066" s="4">
        <v>0.35</v>
      </c>
    </row>
    <row r="5067" spans="1:12" x14ac:dyDescent="0.35">
      <c r="A5067" s="1" t="s">
        <v>8443</v>
      </c>
      <c r="B5067" t="s">
        <v>8444</v>
      </c>
      <c r="C5067" t="s">
        <v>13</v>
      </c>
      <c r="D5067" t="s">
        <v>14</v>
      </c>
      <c r="E5067">
        <v>1</v>
      </c>
      <c r="F5067" s="2">
        <v>52</v>
      </c>
      <c r="G5067" s="3">
        <v>127.288</v>
      </c>
      <c r="H5067" s="3">
        <v>0.52</v>
      </c>
      <c r="I5067" s="3">
        <v>2.444</v>
      </c>
      <c r="J5067" s="3">
        <v>54.964000000000006</v>
      </c>
      <c r="K5067" s="3">
        <v>84.56</v>
      </c>
      <c r="L5067" s="4">
        <v>0.34999999999999992</v>
      </c>
    </row>
    <row r="5068" spans="1:12" x14ac:dyDescent="0.35">
      <c r="A5068" s="1" t="s">
        <v>8445</v>
      </c>
      <c r="B5068" t="s">
        <v>8446</v>
      </c>
      <c r="C5068" t="s">
        <v>363</v>
      </c>
      <c r="D5068" t="s">
        <v>364</v>
      </c>
      <c r="E5068">
        <v>1</v>
      </c>
      <c r="F5068" s="2">
        <v>14.58</v>
      </c>
      <c r="G5068" s="3">
        <v>31.87</v>
      </c>
      <c r="H5068" s="3">
        <v>0.14580000000000001</v>
      </c>
      <c r="I5068" s="3">
        <v>0.68525999999999998</v>
      </c>
      <c r="J5068" s="3">
        <v>15.411059999999999</v>
      </c>
      <c r="K5068" s="3">
        <v>23.709323076923074</v>
      </c>
      <c r="L5068" s="4">
        <v>0.34999999999999992</v>
      </c>
    </row>
    <row r="5069" spans="1:12" x14ac:dyDescent="0.35">
      <c r="A5069" s="1" t="s">
        <v>8447</v>
      </c>
      <c r="B5069" t="s">
        <v>8448</v>
      </c>
      <c r="C5069" t="s">
        <v>34</v>
      </c>
      <c r="D5069" t="s">
        <v>35</v>
      </c>
      <c r="E5069">
        <v>1</v>
      </c>
      <c r="F5069" s="2">
        <v>173</v>
      </c>
      <c r="G5069" s="3">
        <v>448</v>
      </c>
      <c r="H5069" s="3">
        <v>1.73</v>
      </c>
      <c r="I5069" s="3">
        <v>8.1310000000000002</v>
      </c>
      <c r="J5069" s="3">
        <v>182.86099999999999</v>
      </c>
      <c r="K5069" s="3">
        <v>281.32461538461536</v>
      </c>
      <c r="L5069" s="4">
        <v>0.35</v>
      </c>
    </row>
    <row r="5070" spans="1:12" x14ac:dyDescent="0.35">
      <c r="A5070" s="1" t="s">
        <v>8449</v>
      </c>
      <c r="B5070" t="s">
        <v>8450</v>
      </c>
      <c r="C5070" t="s">
        <v>34</v>
      </c>
      <c r="D5070" t="s">
        <v>35</v>
      </c>
      <c r="E5070">
        <v>1</v>
      </c>
      <c r="F5070" s="2">
        <v>173</v>
      </c>
      <c r="G5070" s="3">
        <v>423.47199999999998</v>
      </c>
      <c r="H5070" s="3">
        <v>1.73</v>
      </c>
      <c r="I5070" s="3">
        <v>8.1310000000000002</v>
      </c>
      <c r="J5070" s="3">
        <v>182.86099999999999</v>
      </c>
      <c r="K5070" s="3">
        <v>281.32461538461536</v>
      </c>
      <c r="L5070" s="4">
        <v>0.35</v>
      </c>
    </row>
    <row r="5071" spans="1:12" x14ac:dyDescent="0.35">
      <c r="A5071" s="1" t="s">
        <v>8451</v>
      </c>
      <c r="B5071" t="s">
        <v>8452</v>
      </c>
      <c r="C5071" t="s">
        <v>34</v>
      </c>
      <c r="D5071" t="s">
        <v>35</v>
      </c>
      <c r="E5071">
        <v>1</v>
      </c>
      <c r="F5071" s="2">
        <v>266</v>
      </c>
      <c r="G5071" s="3">
        <v>651.1232</v>
      </c>
      <c r="H5071" s="3">
        <v>2.66</v>
      </c>
      <c r="I5071" s="3">
        <v>12.502000000000001</v>
      </c>
      <c r="J5071" s="3">
        <v>281.16200000000003</v>
      </c>
      <c r="K5071" s="3">
        <v>432.55692307692311</v>
      </c>
      <c r="L5071" s="4">
        <v>0.35</v>
      </c>
    </row>
    <row r="5072" spans="1:12" x14ac:dyDescent="0.35">
      <c r="A5072" s="1" t="s">
        <v>8453</v>
      </c>
      <c r="B5072" t="s">
        <v>2184</v>
      </c>
      <c r="C5072" t="s">
        <v>363</v>
      </c>
      <c r="D5072" t="s">
        <v>364</v>
      </c>
      <c r="E5072">
        <v>1</v>
      </c>
      <c r="F5072" s="2">
        <v>835.45</v>
      </c>
      <c r="G5072" s="3">
        <v>1723</v>
      </c>
      <c r="H5072" s="3">
        <v>8.3544999999999998</v>
      </c>
      <c r="I5072" s="3">
        <v>39.266150000000003</v>
      </c>
      <c r="J5072" s="3">
        <v>883.07065000000011</v>
      </c>
      <c r="K5072" s="3">
        <v>1358.5702307692309</v>
      </c>
      <c r="L5072" s="4">
        <v>0.35</v>
      </c>
    </row>
    <row r="5073" spans="1:12" x14ac:dyDescent="0.35">
      <c r="A5073" s="1" t="s">
        <v>8454</v>
      </c>
      <c r="B5073" t="s">
        <v>8455</v>
      </c>
      <c r="C5073" t="s">
        <v>13</v>
      </c>
      <c r="D5073" t="s">
        <v>14</v>
      </c>
      <c r="E5073">
        <v>1</v>
      </c>
      <c r="F5073" s="2">
        <v>5.8</v>
      </c>
      <c r="G5073" s="3">
        <v>14.201599999999999</v>
      </c>
      <c r="H5073" s="3">
        <v>5.7999999999999996E-2</v>
      </c>
      <c r="I5073" s="3">
        <v>0.27260000000000001</v>
      </c>
      <c r="J5073" s="3">
        <v>6.1305999999999994</v>
      </c>
      <c r="K5073" s="3">
        <v>9.4316923076923072</v>
      </c>
      <c r="L5073" s="4">
        <v>0.35000000000000003</v>
      </c>
    </row>
    <row r="5074" spans="1:12" x14ac:dyDescent="0.35">
      <c r="A5074" s="1" t="s">
        <v>8456</v>
      </c>
      <c r="B5074" t="s">
        <v>8457</v>
      </c>
      <c r="C5074" t="s">
        <v>13</v>
      </c>
      <c r="D5074" t="s">
        <v>14</v>
      </c>
      <c r="E5074">
        <v>1</v>
      </c>
      <c r="F5074" s="2">
        <v>29.99</v>
      </c>
      <c r="G5074" s="3">
        <v>73.415999999999997</v>
      </c>
      <c r="H5074" s="3">
        <v>0.2999</v>
      </c>
      <c r="I5074" s="3">
        <v>1.4095299999999999</v>
      </c>
      <c r="J5074" s="3">
        <v>31.69943</v>
      </c>
      <c r="K5074" s="3">
        <v>48.768353846153843</v>
      </c>
      <c r="L5074" s="4">
        <v>0.35</v>
      </c>
    </row>
    <row r="5075" spans="1:12" x14ac:dyDescent="0.35">
      <c r="A5075" s="1" t="s">
        <v>8458</v>
      </c>
      <c r="B5075" t="s">
        <v>2034</v>
      </c>
      <c r="C5075" t="s">
        <v>13</v>
      </c>
      <c r="D5075" t="s">
        <v>14</v>
      </c>
      <c r="E5075">
        <v>1</v>
      </c>
      <c r="F5075" s="2">
        <v>31.92</v>
      </c>
      <c r="G5075" s="3">
        <v>126.31359999999999</v>
      </c>
      <c r="H5075" s="3">
        <v>0.31920000000000004</v>
      </c>
      <c r="I5075" s="3">
        <v>1.50024</v>
      </c>
      <c r="J5075" s="3">
        <v>33.739440000000002</v>
      </c>
      <c r="K5075" s="3">
        <v>51.906830769230773</v>
      </c>
      <c r="L5075" s="4">
        <v>0.35000000000000003</v>
      </c>
    </row>
    <row r="5076" spans="1:12" x14ac:dyDescent="0.35">
      <c r="A5076" s="1" t="s">
        <v>8459</v>
      </c>
      <c r="B5076" t="s">
        <v>8460</v>
      </c>
      <c r="C5076" t="s">
        <v>21</v>
      </c>
      <c r="D5076" t="s">
        <v>22</v>
      </c>
      <c r="E5076">
        <v>1</v>
      </c>
      <c r="F5076" s="2">
        <v>31.2</v>
      </c>
      <c r="G5076" s="3">
        <v>76.372799999999998</v>
      </c>
      <c r="H5076" s="3">
        <v>0.312</v>
      </c>
      <c r="I5076" s="3">
        <v>1.4663999999999999</v>
      </c>
      <c r="J5076" s="3">
        <v>32.978400000000001</v>
      </c>
      <c r="K5076" s="3">
        <v>50.735999999999997</v>
      </c>
      <c r="L5076" s="4">
        <v>0.35</v>
      </c>
    </row>
    <row r="5077" spans="1:12" x14ac:dyDescent="0.35">
      <c r="A5077" s="1" t="s">
        <v>8461</v>
      </c>
      <c r="B5077" t="s">
        <v>8462</v>
      </c>
      <c r="C5077" t="s">
        <v>21</v>
      </c>
      <c r="D5077" t="s">
        <v>22</v>
      </c>
      <c r="E5077">
        <v>1</v>
      </c>
      <c r="F5077" s="2">
        <v>115.17</v>
      </c>
      <c r="G5077" s="3">
        <v>238</v>
      </c>
      <c r="H5077" s="3">
        <v>1.1516999999999999</v>
      </c>
      <c r="I5077" s="3">
        <v>5.4129899999999997</v>
      </c>
      <c r="J5077" s="3">
        <v>121.73469</v>
      </c>
      <c r="K5077" s="3">
        <v>187.28413846153845</v>
      </c>
      <c r="L5077" s="4">
        <v>0.34999999999999992</v>
      </c>
    </row>
    <row r="5078" spans="1:12" x14ac:dyDescent="0.35">
      <c r="A5078" s="1" t="s">
        <v>8463</v>
      </c>
      <c r="B5078" t="s">
        <v>8464</v>
      </c>
      <c r="C5078" t="s">
        <v>13</v>
      </c>
      <c r="D5078" t="s">
        <v>14</v>
      </c>
      <c r="E5078">
        <v>1</v>
      </c>
      <c r="F5078" s="2">
        <v>2275</v>
      </c>
      <c r="G5078" s="3">
        <v>4691</v>
      </c>
      <c r="H5078" s="3">
        <v>22.75</v>
      </c>
      <c r="I5078" s="3">
        <v>106.925</v>
      </c>
      <c r="J5078" s="3">
        <v>2404.6750000000002</v>
      </c>
      <c r="K5078" s="3">
        <v>3699.5</v>
      </c>
      <c r="L5078" s="4">
        <v>0.35</v>
      </c>
    </row>
    <row r="5079" spans="1:12" x14ac:dyDescent="0.35">
      <c r="A5079" s="1" t="s">
        <v>8465</v>
      </c>
      <c r="B5079" t="s">
        <v>8466</v>
      </c>
      <c r="C5079" t="s">
        <v>13</v>
      </c>
      <c r="D5079" t="s">
        <v>14</v>
      </c>
      <c r="E5079">
        <v>1</v>
      </c>
      <c r="F5079" s="2">
        <v>671.25</v>
      </c>
      <c r="G5079" s="3">
        <v>1385</v>
      </c>
      <c r="H5079" s="3">
        <v>6.7125000000000004</v>
      </c>
      <c r="I5079" s="3">
        <v>31.548750000000002</v>
      </c>
      <c r="J5079" s="3">
        <v>709.51125000000002</v>
      </c>
      <c r="K5079" s="3">
        <v>1091.5557692307693</v>
      </c>
      <c r="L5079" s="4">
        <v>0.35000000000000003</v>
      </c>
    </row>
    <row r="5080" spans="1:12" x14ac:dyDescent="0.35">
      <c r="A5080" s="1" t="s">
        <v>8467</v>
      </c>
      <c r="B5080" t="s">
        <v>8468</v>
      </c>
      <c r="C5080" t="s">
        <v>13</v>
      </c>
      <c r="D5080" t="s">
        <v>14</v>
      </c>
      <c r="E5080">
        <v>1</v>
      </c>
      <c r="F5080" s="2">
        <v>1006.25</v>
      </c>
      <c r="G5080" s="3">
        <v>2075</v>
      </c>
      <c r="H5080" s="3">
        <v>10.0625</v>
      </c>
      <c r="I5080" s="3">
        <v>47.293750000000003</v>
      </c>
      <c r="J5080" s="3">
        <v>1063.60625</v>
      </c>
      <c r="K5080" s="3">
        <v>1636.3173076923076</v>
      </c>
      <c r="L5080" s="4">
        <v>0.34999999999999992</v>
      </c>
    </row>
    <row r="5081" spans="1:12" hidden="1" x14ac:dyDescent="0.35">
      <c r="A5081" s="1" t="s">
        <v>8469</v>
      </c>
      <c r="B5081" t="s">
        <v>8470</v>
      </c>
      <c r="C5081" t="s">
        <v>46</v>
      </c>
      <c r="D5081" t="s">
        <v>47</v>
      </c>
      <c r="E5081">
        <v>1</v>
      </c>
      <c r="F5081" s="2">
        <v>146.25</v>
      </c>
      <c r="G5081" s="3">
        <v>357.99680000000001</v>
      </c>
      <c r="H5081" s="3">
        <v>1.4625000000000001</v>
      </c>
      <c r="I5081" s="3">
        <v>6.8737500000000002</v>
      </c>
      <c r="J5081" s="3">
        <v>154.58625000000001</v>
      </c>
      <c r="K5081" s="3">
        <v>237.82499999999999</v>
      </c>
      <c r="L5081" s="4">
        <v>0.34999999999999992</v>
      </c>
    </row>
    <row r="5082" spans="1:12" x14ac:dyDescent="0.35">
      <c r="A5082" s="1" t="s">
        <v>8471</v>
      </c>
      <c r="B5082" t="s">
        <v>8472</v>
      </c>
      <c r="C5082" t="s">
        <v>17</v>
      </c>
      <c r="D5082" t="s">
        <v>18</v>
      </c>
      <c r="E5082">
        <v>1</v>
      </c>
      <c r="F5082" s="2">
        <v>327</v>
      </c>
      <c r="G5082" s="3">
        <v>1294.05</v>
      </c>
      <c r="H5082" s="3">
        <v>3.27</v>
      </c>
      <c r="I5082" s="3">
        <v>15.369</v>
      </c>
      <c r="J5082" s="3">
        <v>345.63900000000001</v>
      </c>
      <c r="K5082" s="3">
        <v>531.75230769230768</v>
      </c>
      <c r="L5082" s="4">
        <v>0.35</v>
      </c>
    </row>
    <row r="5083" spans="1:12" x14ac:dyDescent="0.35">
      <c r="A5083" s="1" t="s">
        <v>8473</v>
      </c>
      <c r="B5083" t="s">
        <v>8474</v>
      </c>
      <c r="C5083" t="s">
        <v>13</v>
      </c>
      <c r="D5083" t="s">
        <v>14</v>
      </c>
      <c r="E5083">
        <v>1</v>
      </c>
      <c r="F5083" s="2">
        <v>324.89999999999998</v>
      </c>
      <c r="G5083" s="3">
        <v>710.09</v>
      </c>
      <c r="H5083" s="3">
        <v>3.2489999999999997</v>
      </c>
      <c r="I5083" s="3">
        <v>15.270299999999999</v>
      </c>
      <c r="J5083" s="3">
        <v>343.41930000000002</v>
      </c>
      <c r="K5083" s="3">
        <v>528.33738461538462</v>
      </c>
      <c r="L5083" s="4">
        <v>0.35</v>
      </c>
    </row>
    <row r="5084" spans="1:12" x14ac:dyDescent="0.35">
      <c r="A5084" s="1" t="s">
        <v>8475</v>
      </c>
      <c r="B5084" t="s">
        <v>8476</v>
      </c>
      <c r="C5084" t="s">
        <v>13</v>
      </c>
      <c r="D5084" t="s">
        <v>14</v>
      </c>
      <c r="E5084">
        <v>1</v>
      </c>
      <c r="F5084" s="2">
        <v>384.75</v>
      </c>
      <c r="G5084" s="3">
        <v>941.81</v>
      </c>
      <c r="H5084" s="3">
        <v>3.8475000000000001</v>
      </c>
      <c r="I5084" s="3">
        <v>18.08325</v>
      </c>
      <c r="J5084" s="3">
        <v>406.68075000000005</v>
      </c>
      <c r="K5084" s="3">
        <v>625.6626923076924</v>
      </c>
      <c r="L5084" s="4">
        <v>0.35000000000000003</v>
      </c>
    </row>
    <row r="5085" spans="1:12" x14ac:dyDescent="0.35">
      <c r="A5085" s="1" t="s">
        <v>8477</v>
      </c>
      <c r="B5085" t="s">
        <v>8478</v>
      </c>
      <c r="C5085" t="s">
        <v>13</v>
      </c>
      <c r="D5085" t="s">
        <v>14</v>
      </c>
      <c r="E5085">
        <v>1</v>
      </c>
      <c r="F5085" s="2">
        <v>450.3</v>
      </c>
      <c r="G5085" s="3">
        <v>1102.26</v>
      </c>
      <c r="H5085" s="3">
        <v>4.5030000000000001</v>
      </c>
      <c r="I5085" s="3">
        <v>21.164100000000001</v>
      </c>
      <c r="J5085" s="3">
        <v>475.96710000000002</v>
      </c>
      <c r="K5085" s="3">
        <v>732.25707692307697</v>
      </c>
      <c r="L5085" s="4">
        <v>0.35000000000000003</v>
      </c>
    </row>
    <row r="5086" spans="1:12" x14ac:dyDescent="0.35">
      <c r="A5086" s="1" t="s">
        <v>8479</v>
      </c>
      <c r="B5086" t="s">
        <v>8480</v>
      </c>
      <c r="C5086" t="s">
        <v>13</v>
      </c>
      <c r="D5086" t="s">
        <v>14</v>
      </c>
      <c r="E5086">
        <v>1</v>
      </c>
      <c r="F5086" s="2">
        <v>493.05</v>
      </c>
      <c r="G5086" s="3">
        <v>1206.9000000000001</v>
      </c>
      <c r="H5086" s="3">
        <v>4.9305000000000003</v>
      </c>
      <c r="I5086" s="3">
        <v>23.173349999999999</v>
      </c>
      <c r="J5086" s="3">
        <v>521.15385000000003</v>
      </c>
      <c r="K5086" s="3">
        <v>801.7751538461539</v>
      </c>
      <c r="L5086" s="4">
        <v>0.35</v>
      </c>
    </row>
    <row r="5087" spans="1:12" x14ac:dyDescent="0.35">
      <c r="A5087" s="1" t="s">
        <v>8481</v>
      </c>
      <c r="B5087" t="s">
        <v>8482</v>
      </c>
      <c r="C5087" t="s">
        <v>13</v>
      </c>
      <c r="D5087" t="s">
        <v>14</v>
      </c>
      <c r="E5087">
        <v>1</v>
      </c>
      <c r="F5087" s="2">
        <v>535.79999999999995</v>
      </c>
      <c r="G5087" s="3">
        <v>1311.55</v>
      </c>
      <c r="H5087" s="3">
        <v>5.3579999999999997</v>
      </c>
      <c r="I5087" s="3">
        <v>25.182599999999997</v>
      </c>
      <c r="J5087" s="3">
        <v>566.34059999999988</v>
      </c>
      <c r="K5087" s="3">
        <v>871.2932307692306</v>
      </c>
      <c r="L5087" s="4">
        <v>0.35000000000000003</v>
      </c>
    </row>
    <row r="5088" spans="1:12" x14ac:dyDescent="0.35">
      <c r="A5088" s="1" t="s">
        <v>8483</v>
      </c>
      <c r="B5088" t="s">
        <v>8484</v>
      </c>
      <c r="C5088" t="s">
        <v>13</v>
      </c>
      <c r="D5088" t="s">
        <v>14</v>
      </c>
      <c r="E5088">
        <v>1</v>
      </c>
      <c r="F5088" s="2">
        <v>156.25</v>
      </c>
      <c r="G5088" s="3">
        <v>382.47</v>
      </c>
      <c r="H5088" s="3">
        <v>1.5625</v>
      </c>
      <c r="I5088" s="3">
        <v>7.34375</v>
      </c>
      <c r="J5088" s="3">
        <v>165.15625</v>
      </c>
      <c r="K5088" s="3">
        <v>254.08653846153845</v>
      </c>
      <c r="L5088" s="4">
        <v>0.35</v>
      </c>
    </row>
    <row r="5089" spans="1:12" x14ac:dyDescent="0.35">
      <c r="A5089" s="1" t="s">
        <v>8485</v>
      </c>
      <c r="B5089" t="s">
        <v>8486</v>
      </c>
      <c r="C5089" t="s">
        <v>34</v>
      </c>
      <c r="D5089" t="s">
        <v>35</v>
      </c>
      <c r="E5089">
        <v>1</v>
      </c>
      <c r="F5089" s="2">
        <v>20.38</v>
      </c>
      <c r="G5089" s="3">
        <v>43</v>
      </c>
      <c r="H5089" s="3">
        <v>0.20379999999999998</v>
      </c>
      <c r="I5089" s="3">
        <v>0.95785999999999993</v>
      </c>
      <c r="J5089" s="3">
        <v>21.54166</v>
      </c>
      <c r="K5089" s="3">
        <v>33.141015384615386</v>
      </c>
      <c r="L5089" s="4">
        <v>0.35000000000000003</v>
      </c>
    </row>
    <row r="5090" spans="1:12" x14ac:dyDescent="0.35">
      <c r="A5090" s="1" t="s">
        <v>8487</v>
      </c>
      <c r="B5090" t="s">
        <v>8488</v>
      </c>
      <c r="C5090" t="s">
        <v>21</v>
      </c>
      <c r="D5090" t="s">
        <v>22</v>
      </c>
      <c r="E5090">
        <v>1</v>
      </c>
      <c r="F5090" s="2">
        <v>141.9</v>
      </c>
      <c r="G5090" s="3">
        <v>372.79199999999997</v>
      </c>
      <c r="H5090" s="3">
        <v>1.419</v>
      </c>
      <c r="I5090" s="3">
        <v>6.6693000000000007</v>
      </c>
      <c r="J5090" s="3">
        <v>149.98830000000001</v>
      </c>
      <c r="K5090" s="3">
        <v>230.75123076923077</v>
      </c>
      <c r="L5090" s="4">
        <v>0.35</v>
      </c>
    </row>
    <row r="5091" spans="1:12" x14ac:dyDescent="0.35">
      <c r="A5091" s="1" t="s">
        <v>8489</v>
      </c>
      <c r="B5091" t="s">
        <v>8490</v>
      </c>
      <c r="C5091" t="s">
        <v>13</v>
      </c>
      <c r="D5091" t="s">
        <v>14</v>
      </c>
      <c r="E5091">
        <v>1</v>
      </c>
      <c r="F5091" s="2">
        <v>2773.05</v>
      </c>
      <c r="G5091" s="3">
        <v>6787.97</v>
      </c>
      <c r="H5091" s="3">
        <v>27.730500000000003</v>
      </c>
      <c r="I5091" s="3">
        <v>130.33335</v>
      </c>
      <c r="J5091" s="3">
        <v>2931.1138500000002</v>
      </c>
      <c r="K5091" s="3">
        <v>4509.4059230769235</v>
      </c>
      <c r="L5091" s="4">
        <v>0.35000000000000003</v>
      </c>
    </row>
    <row r="5092" spans="1:12" x14ac:dyDescent="0.35">
      <c r="A5092" s="1" t="s">
        <v>8491</v>
      </c>
      <c r="B5092" t="s">
        <v>8492</v>
      </c>
      <c r="C5092" t="s">
        <v>13</v>
      </c>
      <c r="D5092" t="s">
        <v>14</v>
      </c>
      <c r="E5092">
        <v>1</v>
      </c>
      <c r="F5092" s="2">
        <v>1937.5</v>
      </c>
      <c r="G5092" s="3">
        <v>4742.68</v>
      </c>
      <c r="H5092" s="3">
        <v>19.375</v>
      </c>
      <c r="I5092" s="3">
        <v>91.0625</v>
      </c>
      <c r="J5092" s="3">
        <v>2047.9375</v>
      </c>
      <c r="K5092" s="3">
        <v>3150.6730769230767</v>
      </c>
      <c r="L5092" s="4">
        <v>0.34999999999999992</v>
      </c>
    </row>
    <row r="5093" spans="1:12" x14ac:dyDescent="0.35">
      <c r="A5093" s="1" t="s">
        <v>8493</v>
      </c>
      <c r="B5093" t="s">
        <v>8494</v>
      </c>
      <c r="C5093" t="s">
        <v>13</v>
      </c>
      <c r="D5093" t="s">
        <v>14</v>
      </c>
      <c r="E5093">
        <v>1</v>
      </c>
      <c r="F5093" s="2">
        <v>206.25</v>
      </c>
      <c r="G5093" s="3">
        <v>504.86</v>
      </c>
      <c r="H5093" s="3">
        <v>2.0625</v>
      </c>
      <c r="I5093" s="3">
        <v>9.6937499999999996</v>
      </c>
      <c r="J5093" s="3">
        <v>218.00624999999999</v>
      </c>
      <c r="K5093" s="3">
        <v>335.39423076923077</v>
      </c>
      <c r="L5093" s="4">
        <v>0.35000000000000003</v>
      </c>
    </row>
    <row r="5094" spans="1:12" x14ac:dyDescent="0.35">
      <c r="A5094" s="1" t="s">
        <v>8495</v>
      </c>
      <c r="B5094" t="s">
        <v>8496</v>
      </c>
      <c r="C5094" t="s">
        <v>13</v>
      </c>
      <c r="D5094" t="s">
        <v>14</v>
      </c>
      <c r="E5094">
        <v>1</v>
      </c>
      <c r="F5094" s="2">
        <v>212.5</v>
      </c>
      <c r="G5094" s="3">
        <v>520.16</v>
      </c>
      <c r="H5094" s="3">
        <v>2.125</v>
      </c>
      <c r="I5094" s="3">
        <v>9.9875000000000007</v>
      </c>
      <c r="J5094" s="3">
        <v>224.61250000000001</v>
      </c>
      <c r="K5094" s="3">
        <v>345.55769230769232</v>
      </c>
      <c r="L5094" s="4">
        <v>0.35</v>
      </c>
    </row>
    <row r="5095" spans="1:12" x14ac:dyDescent="0.35">
      <c r="A5095" s="1" t="s">
        <v>8497</v>
      </c>
      <c r="B5095" t="s">
        <v>8498</v>
      </c>
      <c r="C5095" t="s">
        <v>13</v>
      </c>
      <c r="D5095" t="s">
        <v>14</v>
      </c>
      <c r="E5095">
        <v>1</v>
      </c>
      <c r="F5095" s="2">
        <v>1243.75</v>
      </c>
      <c r="G5095" s="3">
        <v>3044.5</v>
      </c>
      <c r="H5095" s="3">
        <v>12.4375</v>
      </c>
      <c r="I5095" s="3">
        <v>58.456249999999997</v>
      </c>
      <c r="J5095" s="3">
        <v>1314.64375</v>
      </c>
      <c r="K5095" s="3">
        <v>2022.528846153846</v>
      </c>
      <c r="L5095" s="4">
        <v>0.35</v>
      </c>
    </row>
    <row r="5096" spans="1:12" x14ac:dyDescent="0.35">
      <c r="A5096" s="1" t="s">
        <v>8499</v>
      </c>
      <c r="B5096" t="s">
        <v>8500</v>
      </c>
      <c r="C5096" t="s">
        <v>1467</v>
      </c>
      <c r="D5096" t="s">
        <v>1468</v>
      </c>
      <c r="E5096">
        <v>1</v>
      </c>
      <c r="F5096" s="2">
        <v>46.55</v>
      </c>
      <c r="G5096" s="3">
        <v>184.2176</v>
      </c>
      <c r="H5096" s="3">
        <v>0.46549999999999997</v>
      </c>
      <c r="I5096" s="3">
        <v>2.1878500000000001</v>
      </c>
      <c r="J5096" s="3">
        <v>49.203349999999993</v>
      </c>
      <c r="K5096" s="3">
        <v>75.697461538461525</v>
      </c>
      <c r="L5096" s="4">
        <v>0.35</v>
      </c>
    </row>
    <row r="5097" spans="1:12" x14ac:dyDescent="0.35">
      <c r="A5097" s="1" t="s">
        <v>8501</v>
      </c>
      <c r="B5097" t="s">
        <v>8502</v>
      </c>
      <c r="C5097" t="s">
        <v>13</v>
      </c>
      <c r="D5097" t="s">
        <v>14</v>
      </c>
      <c r="E5097">
        <v>1</v>
      </c>
      <c r="F5097" s="2">
        <v>1479.8</v>
      </c>
      <c r="G5097" s="3">
        <v>3622.3040000000001</v>
      </c>
      <c r="H5097" s="3">
        <v>14.798</v>
      </c>
      <c r="I5097" s="3">
        <v>69.550600000000003</v>
      </c>
      <c r="J5097" s="3">
        <v>1564.1486</v>
      </c>
      <c r="K5097" s="3">
        <v>2406.3824615384615</v>
      </c>
      <c r="L5097" s="4">
        <v>0.35</v>
      </c>
    </row>
    <row r="5098" spans="1:12" x14ac:dyDescent="0.35">
      <c r="A5098" s="1" t="s">
        <v>8503</v>
      </c>
      <c r="B5098" t="s">
        <v>3493</v>
      </c>
      <c r="C5098" t="s">
        <v>13</v>
      </c>
      <c r="D5098" t="s">
        <v>14</v>
      </c>
      <c r="E5098">
        <v>1</v>
      </c>
      <c r="F5098" s="2">
        <v>840.7</v>
      </c>
      <c r="G5098" s="3">
        <v>2057.8991999999998</v>
      </c>
      <c r="H5098" s="3">
        <v>8.407</v>
      </c>
      <c r="I5098" s="3">
        <v>39.512900000000002</v>
      </c>
      <c r="J5098" s="3">
        <v>888.61990000000014</v>
      </c>
      <c r="K5098" s="3">
        <v>1367.1075384615385</v>
      </c>
      <c r="L5098" s="4">
        <v>0.34999999999999992</v>
      </c>
    </row>
    <row r="5099" spans="1:12" x14ac:dyDescent="0.35">
      <c r="A5099" s="1" t="s">
        <v>8504</v>
      </c>
      <c r="B5099" t="s">
        <v>8505</v>
      </c>
      <c r="C5099" t="s">
        <v>13</v>
      </c>
      <c r="D5099" t="s">
        <v>14</v>
      </c>
      <c r="E5099">
        <v>1</v>
      </c>
      <c r="F5099" s="2">
        <v>1833.3</v>
      </c>
      <c r="G5099" s="3">
        <v>4487.616</v>
      </c>
      <c r="H5099" s="3">
        <v>18.332999999999998</v>
      </c>
      <c r="I5099" s="3">
        <v>86.165099999999995</v>
      </c>
      <c r="J5099" s="3">
        <v>1937.7981</v>
      </c>
      <c r="K5099" s="3">
        <v>2981.2278461538458</v>
      </c>
      <c r="L5099" s="4">
        <v>0.34999999999999992</v>
      </c>
    </row>
    <row r="5100" spans="1:12" x14ac:dyDescent="0.35">
      <c r="A5100" s="1" t="s">
        <v>8506</v>
      </c>
      <c r="B5100" t="s">
        <v>5970</v>
      </c>
      <c r="C5100" t="s">
        <v>13</v>
      </c>
      <c r="D5100" t="s">
        <v>14</v>
      </c>
      <c r="E5100">
        <v>1</v>
      </c>
      <c r="F5100" s="2">
        <v>846.3</v>
      </c>
      <c r="G5100" s="3">
        <v>2071.6080000000002</v>
      </c>
      <c r="H5100" s="3">
        <v>8.4629999999999992</v>
      </c>
      <c r="I5100" s="3">
        <v>39.7761</v>
      </c>
      <c r="J5100" s="3">
        <v>894.53909999999996</v>
      </c>
      <c r="K5100" s="3">
        <v>1376.2139999999999</v>
      </c>
      <c r="L5100" s="4">
        <v>0.35</v>
      </c>
    </row>
    <row r="5101" spans="1:12" x14ac:dyDescent="0.35">
      <c r="A5101" s="1" t="s">
        <v>8507</v>
      </c>
      <c r="B5101" t="s">
        <v>8508</v>
      </c>
      <c r="C5101" t="s">
        <v>1467</v>
      </c>
      <c r="D5101" t="s">
        <v>1468</v>
      </c>
      <c r="E5101">
        <v>1</v>
      </c>
      <c r="F5101" s="2">
        <v>2.17</v>
      </c>
      <c r="G5101" s="3">
        <v>8.5904000000000007</v>
      </c>
      <c r="H5101" s="3">
        <v>2.1700000000000001E-2</v>
      </c>
      <c r="I5101" s="3">
        <v>0.10199</v>
      </c>
      <c r="J5101" s="3">
        <v>2.2936899999999998</v>
      </c>
      <c r="K5101" s="3">
        <v>3.5287538461538457</v>
      </c>
      <c r="L5101" s="4">
        <v>0.35</v>
      </c>
    </row>
    <row r="5102" spans="1:12" x14ac:dyDescent="0.35">
      <c r="A5102" s="1" t="s">
        <v>8509</v>
      </c>
      <c r="B5102" t="s">
        <v>8510</v>
      </c>
      <c r="C5102" t="s">
        <v>1467</v>
      </c>
      <c r="D5102" t="s">
        <v>1468</v>
      </c>
      <c r="E5102">
        <v>1</v>
      </c>
      <c r="F5102" s="2">
        <v>12.58</v>
      </c>
      <c r="G5102" s="3">
        <v>49.783999999999999</v>
      </c>
      <c r="H5102" s="3">
        <v>0.1258</v>
      </c>
      <c r="I5102" s="3">
        <v>0.59126000000000001</v>
      </c>
      <c r="J5102" s="3">
        <v>13.29706</v>
      </c>
      <c r="K5102" s="3">
        <v>20.457015384615385</v>
      </c>
      <c r="L5102" s="4">
        <v>0.35000000000000003</v>
      </c>
    </row>
    <row r="5103" spans="1:12" x14ac:dyDescent="0.35">
      <c r="A5103" s="1" t="s">
        <v>8511</v>
      </c>
      <c r="B5103" t="s">
        <v>8512</v>
      </c>
      <c r="C5103" t="s">
        <v>13</v>
      </c>
      <c r="D5103" t="s">
        <v>14</v>
      </c>
      <c r="E5103">
        <v>1</v>
      </c>
      <c r="F5103" s="2">
        <v>1445</v>
      </c>
      <c r="G5103" s="3">
        <v>2980</v>
      </c>
      <c r="H5103" s="3">
        <v>14.450000000000001</v>
      </c>
      <c r="I5103" s="3">
        <v>67.915000000000006</v>
      </c>
      <c r="J5103" s="3">
        <v>1527.365</v>
      </c>
      <c r="K5103" s="3">
        <v>2349.7923076923075</v>
      </c>
      <c r="L5103" s="4">
        <v>0.35</v>
      </c>
    </row>
    <row r="5104" spans="1:12" x14ac:dyDescent="0.35">
      <c r="A5104" s="1" t="s">
        <v>8513</v>
      </c>
      <c r="B5104" t="s">
        <v>8512</v>
      </c>
      <c r="C5104" t="s">
        <v>13</v>
      </c>
      <c r="D5104" t="s">
        <v>14</v>
      </c>
      <c r="E5104">
        <v>1</v>
      </c>
      <c r="F5104" s="2">
        <v>1445</v>
      </c>
      <c r="G5104" s="3">
        <v>2980</v>
      </c>
      <c r="H5104" s="3">
        <v>14.450000000000001</v>
      </c>
      <c r="I5104" s="3">
        <v>67.915000000000006</v>
      </c>
      <c r="J5104" s="3">
        <v>1527.365</v>
      </c>
      <c r="K5104" s="3">
        <v>2349.7923076923075</v>
      </c>
      <c r="L5104" s="4">
        <v>0.35</v>
      </c>
    </row>
    <row r="5105" spans="1:12" x14ac:dyDescent="0.35">
      <c r="A5105" s="1" t="s">
        <v>8514</v>
      </c>
      <c r="B5105" t="s">
        <v>2130</v>
      </c>
      <c r="C5105" t="s">
        <v>13</v>
      </c>
      <c r="D5105" t="s">
        <v>14</v>
      </c>
      <c r="E5105">
        <v>1</v>
      </c>
      <c r="F5105" s="2">
        <v>2009</v>
      </c>
      <c r="G5105" s="3">
        <v>4143</v>
      </c>
      <c r="H5105" s="3">
        <v>20.09</v>
      </c>
      <c r="I5105" s="3">
        <v>94.423000000000002</v>
      </c>
      <c r="J5105" s="3">
        <v>2123.5129999999999</v>
      </c>
      <c r="K5105" s="3">
        <v>3266.9430769230767</v>
      </c>
      <c r="L5105" s="4">
        <v>0.35</v>
      </c>
    </row>
    <row r="5106" spans="1:12" x14ac:dyDescent="0.35">
      <c r="A5106" s="1" t="s">
        <v>8515</v>
      </c>
      <c r="B5106" t="s">
        <v>8516</v>
      </c>
      <c r="C5106" t="s">
        <v>17</v>
      </c>
      <c r="D5106" t="s">
        <v>18</v>
      </c>
      <c r="E5106">
        <v>1</v>
      </c>
      <c r="F5106" s="2">
        <v>686.4</v>
      </c>
      <c r="G5106" s="3">
        <v>1565.36</v>
      </c>
      <c r="H5106" s="3">
        <v>6.8639999999999999</v>
      </c>
      <c r="I5106" s="3">
        <v>32.260799999999996</v>
      </c>
      <c r="J5106" s="3">
        <v>725.52480000000003</v>
      </c>
      <c r="K5106" s="3">
        <v>1116.192</v>
      </c>
      <c r="L5106" s="4">
        <v>0.35</v>
      </c>
    </row>
    <row r="5107" spans="1:12" x14ac:dyDescent="0.35">
      <c r="A5107" s="1" t="s">
        <v>8517</v>
      </c>
      <c r="B5107" t="s">
        <v>8518</v>
      </c>
      <c r="C5107" t="s">
        <v>1467</v>
      </c>
      <c r="D5107" t="s">
        <v>1468</v>
      </c>
      <c r="E5107">
        <v>1</v>
      </c>
      <c r="F5107" s="2">
        <v>8.7200000000000006</v>
      </c>
      <c r="G5107" s="3">
        <v>18</v>
      </c>
      <c r="H5107" s="3">
        <v>8.7200000000000014E-2</v>
      </c>
      <c r="I5107" s="3">
        <v>0.40984000000000004</v>
      </c>
      <c r="J5107" s="3">
        <v>9.2170400000000008</v>
      </c>
      <c r="K5107" s="3">
        <v>14.180061538461539</v>
      </c>
      <c r="L5107" s="4">
        <v>0.35</v>
      </c>
    </row>
    <row r="5108" spans="1:12" x14ac:dyDescent="0.35">
      <c r="A5108" s="1" t="s">
        <v>8519</v>
      </c>
      <c r="B5108" t="s">
        <v>8520</v>
      </c>
      <c r="C5108" t="s">
        <v>26</v>
      </c>
      <c r="D5108" t="s">
        <v>27</v>
      </c>
      <c r="E5108">
        <v>1</v>
      </c>
      <c r="F5108" s="2">
        <v>43.77</v>
      </c>
      <c r="G5108" s="3">
        <v>101.92</v>
      </c>
      <c r="H5108" s="3">
        <v>0.43770000000000003</v>
      </c>
      <c r="I5108" s="3">
        <v>2.0571900000000003</v>
      </c>
      <c r="J5108" s="3">
        <v>46.264890000000001</v>
      </c>
      <c r="K5108" s="3">
        <v>71.176753846153844</v>
      </c>
      <c r="L5108" s="4">
        <v>0.35</v>
      </c>
    </row>
    <row r="5109" spans="1:12" x14ac:dyDescent="0.35">
      <c r="A5109" s="1" t="s">
        <v>8521</v>
      </c>
      <c r="B5109" t="s">
        <v>8522</v>
      </c>
      <c r="C5109" t="s">
        <v>17</v>
      </c>
      <c r="D5109" t="s">
        <v>18</v>
      </c>
      <c r="E5109">
        <v>1</v>
      </c>
      <c r="F5109" s="2">
        <v>936</v>
      </c>
      <c r="G5109" s="3">
        <v>2291.17</v>
      </c>
      <c r="H5109" s="3">
        <v>9.36</v>
      </c>
      <c r="I5109" s="3">
        <v>43.991999999999997</v>
      </c>
      <c r="J5109" s="3">
        <v>989.35199999999998</v>
      </c>
      <c r="K5109" s="3">
        <v>1522.08</v>
      </c>
      <c r="L5109" s="4">
        <v>0.35</v>
      </c>
    </row>
    <row r="5110" spans="1:12" x14ac:dyDescent="0.35">
      <c r="A5110" s="1" t="s">
        <v>8523</v>
      </c>
      <c r="B5110" t="s">
        <v>4661</v>
      </c>
      <c r="C5110" t="s">
        <v>13</v>
      </c>
      <c r="D5110" t="s">
        <v>14</v>
      </c>
      <c r="E5110">
        <v>1</v>
      </c>
      <c r="F5110" s="2">
        <v>973</v>
      </c>
      <c r="G5110" s="3">
        <v>2381.7471999999998</v>
      </c>
      <c r="H5110" s="3">
        <v>9.73</v>
      </c>
      <c r="I5110" s="3">
        <v>45.731000000000002</v>
      </c>
      <c r="J5110" s="3">
        <v>1028.461</v>
      </c>
      <c r="K5110" s="3">
        <v>1582.2476923076922</v>
      </c>
      <c r="L5110" s="4">
        <v>0.34999999999999992</v>
      </c>
    </row>
    <row r="5111" spans="1:12" x14ac:dyDescent="0.35">
      <c r="A5111" s="1" t="s">
        <v>8524</v>
      </c>
      <c r="B5111" t="s">
        <v>8525</v>
      </c>
      <c r="C5111" t="s">
        <v>13</v>
      </c>
      <c r="D5111" t="s">
        <v>14</v>
      </c>
      <c r="E5111">
        <v>1</v>
      </c>
      <c r="F5111" s="2">
        <v>277.89999999999998</v>
      </c>
      <c r="G5111" s="3">
        <v>680.25440000000003</v>
      </c>
      <c r="H5111" s="3">
        <v>2.7789999999999999</v>
      </c>
      <c r="I5111" s="3">
        <v>13.061299999999999</v>
      </c>
      <c r="J5111" s="3">
        <v>293.74029999999999</v>
      </c>
      <c r="K5111" s="3">
        <v>451.90815384615382</v>
      </c>
      <c r="L5111" s="4">
        <v>0.35</v>
      </c>
    </row>
    <row r="5112" spans="1:12" x14ac:dyDescent="0.35">
      <c r="A5112" s="1" t="s">
        <v>8526</v>
      </c>
      <c r="B5112" t="s">
        <v>8527</v>
      </c>
      <c r="C5112" t="s">
        <v>13</v>
      </c>
      <c r="D5112" t="s">
        <v>14</v>
      </c>
      <c r="E5112">
        <v>1</v>
      </c>
      <c r="F5112" s="2">
        <v>4864.3</v>
      </c>
      <c r="G5112" s="3">
        <v>11907</v>
      </c>
      <c r="H5112" s="3">
        <v>48.643000000000001</v>
      </c>
      <c r="I5112" s="3">
        <v>228.62210000000002</v>
      </c>
      <c r="J5112" s="3">
        <v>5141.5650999999998</v>
      </c>
      <c r="K5112" s="3">
        <v>7910.1001538461533</v>
      </c>
      <c r="L5112" s="4">
        <v>0.35</v>
      </c>
    </row>
    <row r="5113" spans="1:12" x14ac:dyDescent="0.35">
      <c r="A5113" s="1" t="s">
        <v>8528</v>
      </c>
      <c r="B5113" t="s">
        <v>2141</v>
      </c>
      <c r="C5113" t="s">
        <v>13</v>
      </c>
      <c r="D5113" t="s">
        <v>14</v>
      </c>
      <c r="E5113">
        <v>1</v>
      </c>
      <c r="F5113" s="2">
        <v>2571.1</v>
      </c>
      <c r="G5113" s="3">
        <v>6293.6271999999999</v>
      </c>
      <c r="H5113" s="3">
        <v>25.710999999999999</v>
      </c>
      <c r="I5113" s="3">
        <v>120.8417</v>
      </c>
      <c r="J5113" s="3">
        <v>2717.6526999999996</v>
      </c>
      <c r="K5113" s="3">
        <v>4181.0041538461528</v>
      </c>
      <c r="L5113" s="4">
        <v>0.34999999999999992</v>
      </c>
    </row>
    <row r="5114" spans="1:12" x14ac:dyDescent="0.35">
      <c r="A5114" s="1" t="s">
        <v>8529</v>
      </c>
      <c r="B5114" t="s">
        <v>8530</v>
      </c>
      <c r="C5114" t="s">
        <v>34</v>
      </c>
      <c r="D5114" t="s">
        <v>35</v>
      </c>
      <c r="E5114">
        <v>1</v>
      </c>
      <c r="F5114" s="2">
        <v>225</v>
      </c>
      <c r="G5114" s="3">
        <v>550.76</v>
      </c>
      <c r="H5114" s="3">
        <v>2.25</v>
      </c>
      <c r="I5114" s="3">
        <v>10.574999999999999</v>
      </c>
      <c r="J5114" s="3">
        <v>237.82499999999999</v>
      </c>
      <c r="K5114" s="3">
        <v>365.88461538461536</v>
      </c>
      <c r="L5114" s="4">
        <v>0.35</v>
      </c>
    </row>
    <row r="5115" spans="1:12" x14ac:dyDescent="0.35">
      <c r="A5115" s="1" t="s">
        <v>8531</v>
      </c>
      <c r="B5115" t="s">
        <v>8532</v>
      </c>
      <c r="C5115" t="s">
        <v>13</v>
      </c>
      <c r="D5115" t="s">
        <v>14</v>
      </c>
      <c r="E5115">
        <v>1</v>
      </c>
      <c r="F5115" s="2">
        <v>5.73</v>
      </c>
      <c r="G5115" s="3">
        <v>14.022399999999999</v>
      </c>
      <c r="H5115" s="3">
        <v>5.7300000000000004E-2</v>
      </c>
      <c r="I5115" s="3">
        <v>0.26930999999999999</v>
      </c>
      <c r="J5115" s="3">
        <v>6.05661</v>
      </c>
      <c r="K5115" s="3">
        <v>9.3178615384615391</v>
      </c>
      <c r="L5115" s="4">
        <v>0.35000000000000003</v>
      </c>
    </row>
    <row r="5116" spans="1:12" x14ac:dyDescent="0.35">
      <c r="A5116" s="1" t="s">
        <v>8533</v>
      </c>
      <c r="B5116" t="s">
        <v>6007</v>
      </c>
      <c r="C5116" t="s">
        <v>13</v>
      </c>
      <c r="D5116" t="s">
        <v>14</v>
      </c>
      <c r="E5116">
        <v>1</v>
      </c>
      <c r="F5116" s="2">
        <v>6.76</v>
      </c>
      <c r="G5116" s="3">
        <v>16.542400000000001</v>
      </c>
      <c r="H5116" s="3">
        <v>6.7599999999999993E-2</v>
      </c>
      <c r="I5116" s="3">
        <v>0.31772</v>
      </c>
      <c r="J5116" s="3">
        <v>7.1453199999999999</v>
      </c>
      <c r="K5116" s="3">
        <v>10.992799999999999</v>
      </c>
      <c r="L5116" s="4">
        <v>0.35</v>
      </c>
    </row>
    <row r="5117" spans="1:12" x14ac:dyDescent="0.35">
      <c r="A5117" s="1" t="s">
        <v>8534</v>
      </c>
      <c r="B5117" t="s">
        <v>8535</v>
      </c>
      <c r="C5117" t="s">
        <v>13</v>
      </c>
      <c r="D5117" t="s">
        <v>14</v>
      </c>
      <c r="E5117">
        <v>1</v>
      </c>
      <c r="F5117" s="2">
        <v>4.12</v>
      </c>
      <c r="G5117" s="3">
        <v>10.08</v>
      </c>
      <c r="H5117" s="3">
        <v>4.1200000000000001E-2</v>
      </c>
      <c r="I5117" s="3">
        <v>0.19364000000000001</v>
      </c>
      <c r="J5117" s="3">
        <v>4.3548400000000003</v>
      </c>
      <c r="K5117" s="3">
        <v>6.6997538461538459</v>
      </c>
      <c r="L5117" s="4">
        <v>0.34999999999999992</v>
      </c>
    </row>
    <row r="5118" spans="1:12" x14ac:dyDescent="0.35">
      <c r="A5118" s="1" t="s">
        <v>8536</v>
      </c>
      <c r="B5118" t="s">
        <v>3519</v>
      </c>
      <c r="C5118" t="s">
        <v>13</v>
      </c>
      <c r="D5118" t="s">
        <v>14</v>
      </c>
      <c r="E5118">
        <v>1</v>
      </c>
      <c r="F5118" s="2">
        <v>231.7</v>
      </c>
      <c r="G5118" s="3">
        <v>567.16800000000001</v>
      </c>
      <c r="H5118" s="3">
        <v>2.3169999999999997</v>
      </c>
      <c r="I5118" s="3">
        <v>10.889899999999999</v>
      </c>
      <c r="J5118" s="3">
        <v>244.90690000000001</v>
      </c>
      <c r="K5118" s="3">
        <v>376.77984615384617</v>
      </c>
      <c r="L5118" s="4">
        <v>0.35</v>
      </c>
    </row>
    <row r="5119" spans="1:12" x14ac:dyDescent="0.35">
      <c r="A5119" s="1" t="s">
        <v>8537</v>
      </c>
      <c r="B5119" t="s">
        <v>8538</v>
      </c>
      <c r="C5119" t="s">
        <v>13</v>
      </c>
      <c r="D5119" t="s">
        <v>14</v>
      </c>
      <c r="E5119">
        <v>1</v>
      </c>
      <c r="F5119" s="2">
        <v>287.7</v>
      </c>
      <c r="G5119" s="3">
        <v>594</v>
      </c>
      <c r="H5119" s="3">
        <v>2.8769999999999998</v>
      </c>
      <c r="I5119" s="3">
        <v>13.521899999999999</v>
      </c>
      <c r="J5119" s="3">
        <v>304.09890000000001</v>
      </c>
      <c r="K5119" s="3">
        <v>467.84446153846153</v>
      </c>
      <c r="L5119" s="4">
        <v>0.35</v>
      </c>
    </row>
    <row r="5120" spans="1:12" x14ac:dyDescent="0.35">
      <c r="A5120" s="1" t="s">
        <v>8539</v>
      </c>
      <c r="B5120" t="s">
        <v>7265</v>
      </c>
      <c r="C5120" t="s">
        <v>13</v>
      </c>
      <c r="D5120" t="s">
        <v>14</v>
      </c>
      <c r="E5120">
        <v>1</v>
      </c>
      <c r="F5120" s="2">
        <v>287.7</v>
      </c>
      <c r="G5120" s="3">
        <v>594</v>
      </c>
      <c r="H5120" s="3">
        <v>2.8769999999999998</v>
      </c>
      <c r="I5120" s="3">
        <v>13.521899999999999</v>
      </c>
      <c r="J5120" s="3">
        <v>304.09890000000001</v>
      </c>
      <c r="K5120" s="3">
        <v>467.84446153846153</v>
      </c>
      <c r="L5120" s="4">
        <v>0.35</v>
      </c>
    </row>
    <row r="5121" spans="1:12" x14ac:dyDescent="0.35">
      <c r="A5121" s="1" t="s">
        <v>8540</v>
      </c>
      <c r="B5121" t="s">
        <v>5997</v>
      </c>
      <c r="C5121" t="s">
        <v>13</v>
      </c>
      <c r="D5121" t="s">
        <v>14</v>
      </c>
      <c r="E5121">
        <v>1</v>
      </c>
      <c r="F5121" s="2">
        <v>15150.63</v>
      </c>
      <c r="G5121" s="3">
        <v>31239</v>
      </c>
      <c r="H5121" s="3">
        <v>151.50629999999998</v>
      </c>
      <c r="I5121" s="3">
        <v>712.07961</v>
      </c>
      <c r="J5121" s="3">
        <v>16014.215909999999</v>
      </c>
      <c r="K5121" s="3">
        <v>24637.255246153843</v>
      </c>
      <c r="L5121" s="4">
        <v>0.35</v>
      </c>
    </row>
    <row r="5122" spans="1:12" x14ac:dyDescent="0.35">
      <c r="A5122" s="1" t="s">
        <v>8541</v>
      </c>
      <c r="B5122" t="s">
        <v>5997</v>
      </c>
      <c r="C5122" t="s">
        <v>13</v>
      </c>
      <c r="D5122" t="s">
        <v>14</v>
      </c>
      <c r="E5122">
        <v>1</v>
      </c>
      <c r="F5122" s="2">
        <v>15150.63</v>
      </c>
      <c r="G5122" s="3">
        <v>31239</v>
      </c>
      <c r="H5122" s="3">
        <v>151.50629999999998</v>
      </c>
      <c r="I5122" s="3">
        <v>712.07961</v>
      </c>
      <c r="J5122" s="3">
        <v>16014.215909999999</v>
      </c>
      <c r="K5122" s="3">
        <v>24637.255246153843</v>
      </c>
      <c r="L5122" s="4">
        <v>0.35</v>
      </c>
    </row>
    <row r="5123" spans="1:12" x14ac:dyDescent="0.35">
      <c r="A5123" s="1" t="s">
        <v>8542</v>
      </c>
      <c r="B5123" t="s">
        <v>8543</v>
      </c>
      <c r="C5123" t="s">
        <v>13</v>
      </c>
      <c r="D5123" t="s">
        <v>14</v>
      </c>
      <c r="E5123">
        <v>1</v>
      </c>
      <c r="F5123" s="2">
        <v>5136.25</v>
      </c>
      <c r="G5123" s="3">
        <v>12572.694</v>
      </c>
      <c r="H5123" s="3">
        <v>51.362500000000004</v>
      </c>
      <c r="I5123" s="3">
        <v>241.40375</v>
      </c>
      <c r="J5123" s="3">
        <v>5429.0162500000006</v>
      </c>
      <c r="K5123" s="3">
        <v>8352.3326923076929</v>
      </c>
      <c r="L5123" s="4">
        <v>0.35</v>
      </c>
    </row>
    <row r="5124" spans="1:12" x14ac:dyDescent="0.35">
      <c r="A5124" s="1" t="s">
        <v>8544</v>
      </c>
      <c r="B5124" t="s">
        <v>8545</v>
      </c>
      <c r="C5124" t="s">
        <v>13</v>
      </c>
      <c r="D5124" t="s">
        <v>14</v>
      </c>
      <c r="E5124">
        <v>1</v>
      </c>
      <c r="F5124" s="2">
        <v>1100</v>
      </c>
      <c r="G5124" s="3">
        <v>2692.6143999999999</v>
      </c>
      <c r="H5124" s="3">
        <v>11</v>
      </c>
      <c r="I5124" s="3">
        <v>51.7</v>
      </c>
      <c r="J5124" s="3">
        <v>1162.7</v>
      </c>
      <c r="K5124" s="3">
        <v>1788.7692307692307</v>
      </c>
      <c r="L5124" s="4">
        <v>0.35</v>
      </c>
    </row>
    <row r="5125" spans="1:12" x14ac:dyDescent="0.35">
      <c r="A5125" s="1" t="s">
        <v>8546</v>
      </c>
      <c r="B5125" t="s">
        <v>8547</v>
      </c>
      <c r="C5125" t="s">
        <v>13</v>
      </c>
      <c r="D5125" t="s">
        <v>14</v>
      </c>
      <c r="E5125">
        <v>1</v>
      </c>
      <c r="F5125" s="2">
        <v>1797.5</v>
      </c>
      <c r="G5125" s="3">
        <v>4399.9871999999996</v>
      </c>
      <c r="H5125" s="3">
        <v>17.975000000000001</v>
      </c>
      <c r="I5125" s="3">
        <v>84.482500000000002</v>
      </c>
      <c r="J5125" s="3">
        <v>1899.9575</v>
      </c>
      <c r="K5125" s="3">
        <v>2923.0115384615383</v>
      </c>
      <c r="L5125" s="4">
        <v>0.35</v>
      </c>
    </row>
    <row r="5126" spans="1:12" x14ac:dyDescent="0.35">
      <c r="A5126" s="1" t="s">
        <v>8548</v>
      </c>
      <c r="B5126" t="s">
        <v>8549</v>
      </c>
      <c r="C5126" t="s">
        <v>13</v>
      </c>
      <c r="D5126" t="s">
        <v>14</v>
      </c>
      <c r="E5126">
        <v>1</v>
      </c>
      <c r="F5126" s="2">
        <v>2237.5</v>
      </c>
      <c r="G5126" s="3">
        <v>5477.0352000000003</v>
      </c>
      <c r="H5126" s="3">
        <v>22.375</v>
      </c>
      <c r="I5126" s="3">
        <v>105.16249999999999</v>
      </c>
      <c r="J5126" s="3">
        <v>2365.0374999999999</v>
      </c>
      <c r="K5126" s="3">
        <v>3638.5192307692305</v>
      </c>
      <c r="L5126" s="4">
        <v>0.35</v>
      </c>
    </row>
    <row r="5127" spans="1:12" x14ac:dyDescent="0.35">
      <c r="A5127" s="1" t="s">
        <v>8550</v>
      </c>
      <c r="B5127" t="s">
        <v>8551</v>
      </c>
      <c r="C5127" t="s">
        <v>13</v>
      </c>
      <c r="D5127" t="s">
        <v>14</v>
      </c>
      <c r="E5127">
        <v>1</v>
      </c>
      <c r="F5127" s="2">
        <v>2451.5</v>
      </c>
      <c r="G5127" s="3">
        <v>6000.8703999999998</v>
      </c>
      <c r="H5127" s="3">
        <v>24.515000000000001</v>
      </c>
      <c r="I5127" s="3">
        <v>115.2205</v>
      </c>
      <c r="J5127" s="3">
        <v>2591.2354999999998</v>
      </c>
      <c r="K5127" s="3">
        <v>3986.5161538461534</v>
      </c>
      <c r="L5127" s="4">
        <v>0.35</v>
      </c>
    </row>
    <row r="5128" spans="1:12" x14ac:dyDescent="0.35">
      <c r="A5128" s="1" t="s">
        <v>8552</v>
      </c>
      <c r="B5128" t="s">
        <v>8553</v>
      </c>
      <c r="C5128" t="s">
        <v>13</v>
      </c>
      <c r="D5128" t="s">
        <v>14</v>
      </c>
      <c r="E5128">
        <v>1</v>
      </c>
      <c r="F5128" s="2">
        <v>2678.75</v>
      </c>
      <c r="G5128" s="3">
        <v>6557.1408000000001</v>
      </c>
      <c r="H5128" s="3">
        <v>26.787500000000001</v>
      </c>
      <c r="I5128" s="3">
        <v>125.90125</v>
      </c>
      <c r="J5128" s="3">
        <v>2831.4387499999998</v>
      </c>
      <c r="K5128" s="3">
        <v>4356.0596153846145</v>
      </c>
      <c r="L5128" s="4">
        <v>0.34999999999999992</v>
      </c>
    </row>
    <row r="5129" spans="1:12" x14ac:dyDescent="0.35">
      <c r="A5129" s="1" t="s">
        <v>8554</v>
      </c>
      <c r="B5129" t="s">
        <v>8555</v>
      </c>
      <c r="C5129" t="s">
        <v>13</v>
      </c>
      <c r="D5129" t="s">
        <v>14</v>
      </c>
      <c r="E5129">
        <v>1</v>
      </c>
      <c r="F5129" s="2">
        <v>3477.5</v>
      </c>
      <c r="G5129" s="3">
        <v>8512.3472000000002</v>
      </c>
      <c r="H5129" s="3">
        <v>34.774999999999999</v>
      </c>
      <c r="I5129" s="3">
        <v>163.4425</v>
      </c>
      <c r="J5129" s="3">
        <v>3675.7175000000002</v>
      </c>
      <c r="K5129" s="3">
        <v>5654.95</v>
      </c>
      <c r="L5129" s="4">
        <v>0.34999999999999992</v>
      </c>
    </row>
    <row r="5130" spans="1:12" x14ac:dyDescent="0.35">
      <c r="A5130" s="1" t="s">
        <v>8556</v>
      </c>
      <c r="B5130" t="s">
        <v>8557</v>
      </c>
      <c r="C5130" t="s">
        <v>13</v>
      </c>
      <c r="D5130" t="s">
        <v>14</v>
      </c>
      <c r="E5130">
        <v>1</v>
      </c>
      <c r="F5130" s="2">
        <v>90</v>
      </c>
      <c r="G5130" s="3">
        <v>220.304</v>
      </c>
      <c r="H5130" s="3">
        <v>0.9</v>
      </c>
      <c r="I5130" s="3">
        <v>4.2300000000000004</v>
      </c>
      <c r="J5130" s="3">
        <v>95.13000000000001</v>
      </c>
      <c r="K5130" s="3">
        <v>146.35384615384618</v>
      </c>
      <c r="L5130" s="4">
        <v>0.35000000000000003</v>
      </c>
    </row>
    <row r="5131" spans="1:12" x14ac:dyDescent="0.35">
      <c r="A5131" s="1" t="s">
        <v>8558</v>
      </c>
      <c r="B5131" t="s">
        <v>8559</v>
      </c>
      <c r="C5131" t="s">
        <v>13</v>
      </c>
      <c r="D5131" t="s">
        <v>14</v>
      </c>
      <c r="E5131">
        <v>1</v>
      </c>
      <c r="F5131" s="2">
        <v>925</v>
      </c>
      <c r="G5131" s="3">
        <v>2264.248</v>
      </c>
      <c r="H5131" s="3">
        <v>9.25</v>
      </c>
      <c r="I5131" s="3">
        <v>43.475000000000001</v>
      </c>
      <c r="J5131" s="3">
        <v>977.72500000000002</v>
      </c>
      <c r="K5131" s="3">
        <v>1504.1923076923076</v>
      </c>
      <c r="L5131" s="4">
        <v>0.35</v>
      </c>
    </row>
    <row r="5132" spans="1:12" x14ac:dyDescent="0.35">
      <c r="A5132" s="1" t="s">
        <v>8560</v>
      </c>
      <c r="B5132" t="s">
        <v>8561</v>
      </c>
      <c r="C5132" t="s">
        <v>13</v>
      </c>
      <c r="D5132" t="s">
        <v>14</v>
      </c>
      <c r="E5132">
        <v>1</v>
      </c>
      <c r="F5132" s="2">
        <v>150</v>
      </c>
      <c r="G5132" s="3">
        <v>367.18079999999998</v>
      </c>
      <c r="H5132" s="3">
        <v>1.5</v>
      </c>
      <c r="I5132" s="3">
        <v>7.05</v>
      </c>
      <c r="J5132" s="3">
        <v>158.55000000000001</v>
      </c>
      <c r="K5132" s="3">
        <v>243.92307692307693</v>
      </c>
      <c r="L5132" s="4">
        <v>0.35</v>
      </c>
    </row>
    <row r="5133" spans="1:12" x14ac:dyDescent="0.35">
      <c r="A5133" s="1" t="s">
        <v>8562</v>
      </c>
      <c r="B5133" t="s">
        <v>5930</v>
      </c>
      <c r="C5133" t="s">
        <v>13</v>
      </c>
      <c r="D5133" t="s">
        <v>14</v>
      </c>
      <c r="E5133">
        <v>1</v>
      </c>
      <c r="F5133" s="2">
        <v>103.5</v>
      </c>
      <c r="G5133" s="3">
        <v>253.3552</v>
      </c>
      <c r="H5133" s="3">
        <v>1.0349999999999999</v>
      </c>
      <c r="I5133" s="3">
        <v>4.8644999999999996</v>
      </c>
      <c r="J5133" s="3">
        <v>109.39949999999999</v>
      </c>
      <c r="K5133" s="3">
        <v>168.30692307692306</v>
      </c>
      <c r="L5133" s="4">
        <v>0.35</v>
      </c>
    </row>
    <row r="5134" spans="1:12" x14ac:dyDescent="0.35">
      <c r="A5134" s="1" t="s">
        <v>8563</v>
      </c>
      <c r="B5134" t="s">
        <v>8564</v>
      </c>
      <c r="C5134" t="s">
        <v>1467</v>
      </c>
      <c r="D5134" t="s">
        <v>1468</v>
      </c>
      <c r="E5134">
        <v>1</v>
      </c>
      <c r="F5134" s="2">
        <v>369.05</v>
      </c>
      <c r="G5134" s="3">
        <v>761</v>
      </c>
      <c r="H5134" s="3">
        <v>3.6905000000000001</v>
      </c>
      <c r="I5134" s="3">
        <v>17.34535</v>
      </c>
      <c r="J5134" s="3">
        <v>390.08584999999999</v>
      </c>
      <c r="K5134" s="3">
        <v>600.13207692307685</v>
      </c>
      <c r="L5134" s="4">
        <v>0.34999999999999992</v>
      </c>
    </row>
    <row r="5135" spans="1:12" x14ac:dyDescent="0.35">
      <c r="A5135" s="1" t="s">
        <v>8565</v>
      </c>
      <c r="B5135" t="s">
        <v>8566</v>
      </c>
      <c r="C5135" t="s">
        <v>13</v>
      </c>
      <c r="D5135" t="s">
        <v>14</v>
      </c>
      <c r="E5135">
        <v>1</v>
      </c>
      <c r="F5135" s="2">
        <v>73.8</v>
      </c>
      <c r="G5135" s="3">
        <v>180.6448</v>
      </c>
      <c r="H5135" s="3">
        <v>0.73799999999999999</v>
      </c>
      <c r="I5135" s="3">
        <v>3.4685999999999999</v>
      </c>
      <c r="J5135" s="3">
        <v>78.006599999999992</v>
      </c>
      <c r="K5135" s="3">
        <v>120.01015384615383</v>
      </c>
      <c r="L5135" s="4">
        <v>0.35</v>
      </c>
    </row>
    <row r="5136" spans="1:12" x14ac:dyDescent="0.35">
      <c r="A5136" s="1" t="s">
        <v>8567</v>
      </c>
      <c r="B5136" t="s">
        <v>8568</v>
      </c>
      <c r="C5136" t="s">
        <v>13</v>
      </c>
      <c r="D5136" t="s">
        <v>14</v>
      </c>
      <c r="E5136">
        <v>1</v>
      </c>
      <c r="F5136" s="2">
        <v>1992.5</v>
      </c>
      <c r="G5136" s="3">
        <v>4877.3087999999998</v>
      </c>
      <c r="H5136" s="3">
        <v>19.925000000000001</v>
      </c>
      <c r="I5136" s="3">
        <v>93.647499999999994</v>
      </c>
      <c r="J5136" s="3">
        <v>2106.0724999999998</v>
      </c>
      <c r="K5136" s="3">
        <v>3240.1115384615382</v>
      </c>
      <c r="L5136" s="4">
        <v>0.35000000000000003</v>
      </c>
    </row>
    <row r="5137" spans="1:12" x14ac:dyDescent="0.35">
      <c r="A5137" s="1" t="s">
        <v>8569</v>
      </c>
      <c r="B5137" t="s">
        <v>8570</v>
      </c>
      <c r="C5137" t="s">
        <v>13</v>
      </c>
      <c r="D5137" t="s">
        <v>14</v>
      </c>
      <c r="E5137">
        <v>1</v>
      </c>
      <c r="F5137" s="2">
        <v>1326.25</v>
      </c>
      <c r="G5137" s="3">
        <v>3246.4432000000002</v>
      </c>
      <c r="H5137" s="3">
        <v>13.262500000000001</v>
      </c>
      <c r="I5137" s="3">
        <v>62.333750000000002</v>
      </c>
      <c r="J5137" s="3">
        <v>1401.8462500000001</v>
      </c>
      <c r="K5137" s="3">
        <v>2156.6865384615385</v>
      </c>
      <c r="L5137" s="4">
        <v>0.35</v>
      </c>
    </row>
    <row r="5138" spans="1:12" x14ac:dyDescent="0.35">
      <c r="A5138" s="1" t="s">
        <v>8571</v>
      </c>
      <c r="B5138" t="s">
        <v>8572</v>
      </c>
      <c r="C5138" t="s">
        <v>13</v>
      </c>
      <c r="D5138" t="s">
        <v>14</v>
      </c>
      <c r="E5138">
        <v>1</v>
      </c>
      <c r="F5138" s="2">
        <v>71.400000000000006</v>
      </c>
      <c r="G5138" s="3">
        <v>148</v>
      </c>
      <c r="H5138" s="3">
        <v>0.71400000000000008</v>
      </c>
      <c r="I5138" s="3">
        <v>3.3558000000000003</v>
      </c>
      <c r="J5138" s="3">
        <v>75.469800000000006</v>
      </c>
      <c r="K5138" s="3">
        <v>116.10738461538462</v>
      </c>
      <c r="L5138" s="4">
        <v>0.35</v>
      </c>
    </row>
    <row r="5139" spans="1:12" x14ac:dyDescent="0.35">
      <c r="A5139" s="1" t="s">
        <v>8573</v>
      </c>
      <c r="B5139" t="s">
        <v>8574</v>
      </c>
      <c r="C5139" t="s">
        <v>13</v>
      </c>
      <c r="D5139" t="s">
        <v>14</v>
      </c>
      <c r="E5139">
        <v>1</v>
      </c>
      <c r="F5139" s="2">
        <v>134.4</v>
      </c>
      <c r="G5139" s="3">
        <v>278</v>
      </c>
      <c r="H5139" s="3">
        <v>1.3440000000000001</v>
      </c>
      <c r="I5139" s="3">
        <v>6.3168000000000006</v>
      </c>
      <c r="J5139" s="3">
        <v>142.0608</v>
      </c>
      <c r="K5139" s="3">
        <v>218.55507692307691</v>
      </c>
      <c r="L5139" s="4">
        <v>0.35</v>
      </c>
    </row>
    <row r="5140" spans="1:12" x14ac:dyDescent="0.35">
      <c r="A5140" s="1" t="s">
        <v>8575</v>
      </c>
      <c r="B5140" t="s">
        <v>8576</v>
      </c>
      <c r="C5140" t="s">
        <v>17</v>
      </c>
      <c r="D5140" t="s">
        <v>18</v>
      </c>
      <c r="E5140">
        <v>1</v>
      </c>
      <c r="F5140" s="2">
        <v>4.53</v>
      </c>
      <c r="G5140" s="3">
        <v>11.087999999999999</v>
      </c>
      <c r="H5140" s="3">
        <v>4.53E-2</v>
      </c>
      <c r="I5140" s="3">
        <v>0.21291000000000002</v>
      </c>
      <c r="J5140" s="3">
        <v>4.7882100000000003</v>
      </c>
      <c r="K5140" s="3">
        <v>7.3664769230769229</v>
      </c>
      <c r="L5140" s="4">
        <v>0.34999999999999992</v>
      </c>
    </row>
    <row r="5141" spans="1:12" x14ac:dyDescent="0.35">
      <c r="A5141" s="1" t="s">
        <v>8577</v>
      </c>
      <c r="B5141" t="s">
        <v>8578</v>
      </c>
      <c r="C5141" t="s">
        <v>1441</v>
      </c>
      <c r="D5141" t="s">
        <v>1442</v>
      </c>
      <c r="E5141">
        <v>1</v>
      </c>
      <c r="F5141" s="2">
        <v>8.6300000000000008</v>
      </c>
      <c r="G5141" s="3">
        <v>21.123200000000001</v>
      </c>
      <c r="H5141" s="3">
        <v>8.6300000000000016E-2</v>
      </c>
      <c r="I5141" s="3">
        <v>0.40561000000000003</v>
      </c>
      <c r="J5141" s="3">
        <v>9.1219099999999997</v>
      </c>
      <c r="K5141" s="3">
        <v>14.033707692307692</v>
      </c>
      <c r="L5141" s="4">
        <v>0.35</v>
      </c>
    </row>
    <row r="5142" spans="1:12" x14ac:dyDescent="0.35">
      <c r="A5142" s="1" t="s">
        <v>8579</v>
      </c>
      <c r="B5142" t="s">
        <v>8580</v>
      </c>
      <c r="C5142" t="s">
        <v>1441</v>
      </c>
      <c r="D5142" t="s">
        <v>1442</v>
      </c>
      <c r="E5142">
        <v>1</v>
      </c>
      <c r="F5142" s="2">
        <v>6.79</v>
      </c>
      <c r="G5142" s="3">
        <v>16.620799999999999</v>
      </c>
      <c r="H5142" s="3">
        <v>6.7900000000000002E-2</v>
      </c>
      <c r="I5142" s="3">
        <v>0.31913000000000002</v>
      </c>
      <c r="J5142" s="3">
        <v>7.1770300000000002</v>
      </c>
      <c r="K5142" s="3">
        <v>11.041584615384615</v>
      </c>
      <c r="L5142" s="4">
        <v>0.34999999999999992</v>
      </c>
    </row>
    <row r="5143" spans="1:12" x14ac:dyDescent="0.35">
      <c r="A5143" s="1" t="s">
        <v>8581</v>
      </c>
      <c r="B5143" t="s">
        <v>8582</v>
      </c>
      <c r="C5143" t="s">
        <v>13</v>
      </c>
      <c r="D5143" t="s">
        <v>14</v>
      </c>
      <c r="E5143">
        <v>1</v>
      </c>
      <c r="F5143" s="2">
        <v>3.76</v>
      </c>
      <c r="G5143" s="3">
        <v>9.2064000000000004</v>
      </c>
      <c r="H5143" s="3">
        <v>3.7600000000000001E-2</v>
      </c>
      <c r="I5143" s="3">
        <v>0.17671999999999999</v>
      </c>
      <c r="J5143" s="3">
        <v>3.9743199999999996</v>
      </c>
      <c r="K5143" s="3">
        <v>6.1143384615384608</v>
      </c>
      <c r="L5143" s="4">
        <v>0.35</v>
      </c>
    </row>
    <row r="5144" spans="1:12" x14ac:dyDescent="0.35">
      <c r="A5144" s="1" t="s">
        <v>8583</v>
      </c>
      <c r="B5144" t="s">
        <v>8584</v>
      </c>
      <c r="C5144" t="s">
        <v>13</v>
      </c>
      <c r="D5144" t="s">
        <v>14</v>
      </c>
      <c r="E5144">
        <v>1</v>
      </c>
      <c r="F5144" s="2">
        <v>1.4</v>
      </c>
      <c r="G5144" s="3">
        <v>3</v>
      </c>
      <c r="H5144" s="3">
        <v>1.3999999999999999E-2</v>
      </c>
      <c r="I5144" s="3">
        <v>6.5799999999999997E-2</v>
      </c>
      <c r="J5144" s="3">
        <v>1.4798</v>
      </c>
      <c r="K5144" s="3">
        <v>2.2766153846153845</v>
      </c>
      <c r="L5144" s="4">
        <v>0.35</v>
      </c>
    </row>
    <row r="5145" spans="1:12" x14ac:dyDescent="0.35">
      <c r="A5145" s="1" t="s">
        <v>8585</v>
      </c>
      <c r="B5145" t="s">
        <v>7479</v>
      </c>
      <c r="C5145" t="s">
        <v>13</v>
      </c>
      <c r="D5145" t="s">
        <v>14</v>
      </c>
      <c r="E5145">
        <v>1</v>
      </c>
      <c r="F5145" s="2">
        <v>1061.8800000000001</v>
      </c>
      <c r="G5145" s="3">
        <v>2599.3072000000002</v>
      </c>
      <c r="H5145" s="3">
        <v>10.618800000000002</v>
      </c>
      <c r="I5145" s="3">
        <v>49.908360000000002</v>
      </c>
      <c r="J5145" s="3">
        <v>1122.40716</v>
      </c>
      <c r="K5145" s="3">
        <v>1726.7802461538461</v>
      </c>
      <c r="L5145" s="4">
        <v>0.35</v>
      </c>
    </row>
    <row r="5146" spans="1:12" x14ac:dyDescent="0.35">
      <c r="A5146" s="1" t="s">
        <v>8586</v>
      </c>
      <c r="B5146" t="s">
        <v>2472</v>
      </c>
      <c r="C5146" t="s">
        <v>13</v>
      </c>
      <c r="D5146" t="s">
        <v>14</v>
      </c>
      <c r="E5146">
        <v>1</v>
      </c>
      <c r="F5146" s="2">
        <v>1356.25</v>
      </c>
      <c r="G5146" s="3">
        <v>3319.8816000000002</v>
      </c>
      <c r="H5146" s="3">
        <v>13.5625</v>
      </c>
      <c r="I5146" s="3">
        <v>63.743749999999999</v>
      </c>
      <c r="J5146" s="3">
        <v>1433.5562500000001</v>
      </c>
      <c r="K5146" s="3">
        <v>2205.4711538461538</v>
      </c>
      <c r="L5146" s="4">
        <v>0.34999999999999992</v>
      </c>
    </row>
    <row r="5147" spans="1:12" x14ac:dyDescent="0.35">
      <c r="A5147" s="1" t="s">
        <v>8587</v>
      </c>
      <c r="B5147" t="s">
        <v>8588</v>
      </c>
      <c r="C5147" t="s">
        <v>13</v>
      </c>
      <c r="D5147" t="s">
        <v>14</v>
      </c>
      <c r="E5147">
        <v>1</v>
      </c>
      <c r="F5147" s="2">
        <v>467.1</v>
      </c>
      <c r="G5147" s="3">
        <v>964</v>
      </c>
      <c r="H5147" s="3">
        <v>4.6710000000000003</v>
      </c>
      <c r="I5147" s="3">
        <v>21.953700000000001</v>
      </c>
      <c r="J5147" s="3">
        <v>493.72470000000004</v>
      </c>
      <c r="K5147" s="3">
        <v>759.57646153846156</v>
      </c>
      <c r="L5147" s="4">
        <v>0.35</v>
      </c>
    </row>
    <row r="5148" spans="1:12" x14ac:dyDescent="0.35">
      <c r="A5148" s="1" t="s">
        <v>8589</v>
      </c>
      <c r="B5148" t="s">
        <v>8590</v>
      </c>
      <c r="C5148" t="s">
        <v>13</v>
      </c>
      <c r="D5148" t="s">
        <v>14</v>
      </c>
      <c r="E5148">
        <v>1</v>
      </c>
      <c r="F5148" s="2">
        <v>566.25</v>
      </c>
      <c r="G5148" s="3">
        <v>1386.0896</v>
      </c>
      <c r="H5148" s="3">
        <v>5.6625000000000005</v>
      </c>
      <c r="I5148" s="3">
        <v>26.61375</v>
      </c>
      <c r="J5148" s="3">
        <v>598.52625</v>
      </c>
      <c r="K5148" s="3">
        <v>920.80961538461531</v>
      </c>
      <c r="L5148" s="4">
        <v>0.34999999999999992</v>
      </c>
    </row>
    <row r="5149" spans="1:12" x14ac:dyDescent="0.35">
      <c r="A5149" s="1" t="s">
        <v>8591</v>
      </c>
      <c r="B5149" t="s">
        <v>2480</v>
      </c>
      <c r="C5149" t="s">
        <v>13</v>
      </c>
      <c r="D5149" t="s">
        <v>14</v>
      </c>
      <c r="E5149">
        <v>1</v>
      </c>
      <c r="F5149" s="2">
        <v>10709.38</v>
      </c>
      <c r="G5149" s="3">
        <v>26214.797999999999</v>
      </c>
      <c r="H5149" s="3">
        <v>107.09379999999999</v>
      </c>
      <c r="I5149" s="3">
        <v>503.34085999999996</v>
      </c>
      <c r="J5149" s="3">
        <v>11319.81466</v>
      </c>
      <c r="K5149" s="3">
        <v>17415.099476923075</v>
      </c>
      <c r="L5149" s="4">
        <v>0.34999999999999992</v>
      </c>
    </row>
    <row r="5150" spans="1:12" x14ac:dyDescent="0.35">
      <c r="A5150" s="1" t="s">
        <v>8592</v>
      </c>
      <c r="B5150" t="s">
        <v>2480</v>
      </c>
      <c r="C5150" t="s">
        <v>13</v>
      </c>
      <c r="D5150" t="s">
        <v>14</v>
      </c>
      <c r="E5150">
        <v>1</v>
      </c>
      <c r="F5150" s="2">
        <v>11919.38</v>
      </c>
      <c r="G5150" s="3">
        <v>29176.671999999999</v>
      </c>
      <c r="H5150" s="3">
        <v>119.1938</v>
      </c>
      <c r="I5150" s="3">
        <v>560.21085999999991</v>
      </c>
      <c r="J5150" s="3">
        <v>12598.784659999998</v>
      </c>
      <c r="K5150" s="3">
        <v>19382.745630769226</v>
      </c>
      <c r="L5150" s="4">
        <v>0.35</v>
      </c>
    </row>
    <row r="5151" spans="1:12" x14ac:dyDescent="0.35">
      <c r="A5151" s="1" t="s">
        <v>8593</v>
      </c>
      <c r="B5151" t="s">
        <v>2480</v>
      </c>
      <c r="C5151" t="s">
        <v>13</v>
      </c>
      <c r="D5151" t="s">
        <v>14</v>
      </c>
      <c r="E5151">
        <v>1</v>
      </c>
      <c r="F5151" s="2">
        <v>10781.88</v>
      </c>
      <c r="G5151" s="3">
        <v>26392.261999999999</v>
      </c>
      <c r="H5151" s="3">
        <v>107.8188</v>
      </c>
      <c r="I5151" s="3">
        <v>506.74835999999999</v>
      </c>
      <c r="J5151" s="3">
        <v>11396.447159999998</v>
      </c>
      <c r="K5151" s="3">
        <v>17532.995630769226</v>
      </c>
      <c r="L5151" s="4">
        <v>0.35</v>
      </c>
    </row>
    <row r="5152" spans="1:12" x14ac:dyDescent="0.35">
      <c r="A5152" s="1" t="s">
        <v>8594</v>
      </c>
      <c r="B5152" t="s">
        <v>2480</v>
      </c>
      <c r="C5152" t="s">
        <v>13</v>
      </c>
      <c r="D5152" t="s">
        <v>14</v>
      </c>
      <c r="E5152">
        <v>1</v>
      </c>
      <c r="F5152" s="2">
        <v>10945</v>
      </c>
      <c r="G5152" s="3">
        <v>26791.553</v>
      </c>
      <c r="H5152" s="3">
        <v>109.45</v>
      </c>
      <c r="I5152" s="3">
        <v>514.41499999999996</v>
      </c>
      <c r="J5152" s="3">
        <v>11568.865000000002</v>
      </c>
      <c r="K5152" s="3">
        <v>17798.25384615385</v>
      </c>
      <c r="L5152" s="4">
        <v>0.35000000000000003</v>
      </c>
    </row>
    <row r="5153" spans="1:12" x14ac:dyDescent="0.35">
      <c r="A5153" s="1" t="s">
        <v>8595</v>
      </c>
      <c r="B5153" t="s">
        <v>3910</v>
      </c>
      <c r="C5153" t="s">
        <v>13</v>
      </c>
      <c r="D5153" t="s">
        <v>14</v>
      </c>
      <c r="E5153">
        <v>1</v>
      </c>
      <c r="F5153" s="2">
        <v>10143.75</v>
      </c>
      <c r="G5153" s="3">
        <v>24830.232</v>
      </c>
      <c r="H5153" s="3">
        <v>101.4375</v>
      </c>
      <c r="I5153" s="3">
        <v>476.75625000000002</v>
      </c>
      <c r="J5153" s="3">
        <v>10721.94375</v>
      </c>
      <c r="K5153" s="3">
        <v>16495.298076923078</v>
      </c>
      <c r="L5153" s="4">
        <v>0.35000000000000003</v>
      </c>
    </row>
    <row r="5154" spans="1:12" x14ac:dyDescent="0.35">
      <c r="A5154" s="1" t="s">
        <v>8596</v>
      </c>
      <c r="B5154" t="s">
        <v>3910</v>
      </c>
      <c r="C5154" t="s">
        <v>13</v>
      </c>
      <c r="D5154" t="s">
        <v>14</v>
      </c>
      <c r="E5154">
        <v>1</v>
      </c>
      <c r="F5154" s="2">
        <v>11920</v>
      </c>
      <c r="G5154" s="3">
        <v>29178.195</v>
      </c>
      <c r="H5154" s="3">
        <v>119.2</v>
      </c>
      <c r="I5154" s="3">
        <v>560.24</v>
      </c>
      <c r="J5154" s="3">
        <v>12599.44</v>
      </c>
      <c r="K5154" s="3">
        <v>19383.753846153846</v>
      </c>
      <c r="L5154" s="4">
        <v>0.35</v>
      </c>
    </row>
    <row r="5155" spans="1:12" x14ac:dyDescent="0.35">
      <c r="A5155" s="1" t="s">
        <v>8597</v>
      </c>
      <c r="B5155" t="s">
        <v>3913</v>
      </c>
      <c r="C5155" t="s">
        <v>13</v>
      </c>
      <c r="D5155" t="s">
        <v>14</v>
      </c>
      <c r="E5155">
        <v>1</v>
      </c>
      <c r="F5155" s="2">
        <v>10833.75</v>
      </c>
      <c r="G5155" s="3">
        <v>26519.236000000001</v>
      </c>
      <c r="H5155" s="3">
        <v>108.33750000000001</v>
      </c>
      <c r="I5155" s="3">
        <v>509.18625000000003</v>
      </c>
      <c r="J5155" s="3">
        <v>11451.27375</v>
      </c>
      <c r="K5155" s="3">
        <v>17617.344230769231</v>
      </c>
      <c r="L5155" s="4">
        <v>0.35</v>
      </c>
    </row>
    <row r="5156" spans="1:12" x14ac:dyDescent="0.35">
      <c r="A5156" s="1" t="s">
        <v>8598</v>
      </c>
      <c r="B5156" t="s">
        <v>3915</v>
      </c>
      <c r="C5156" t="s">
        <v>13</v>
      </c>
      <c r="D5156" t="s">
        <v>14</v>
      </c>
      <c r="E5156">
        <v>1</v>
      </c>
      <c r="F5156" s="2">
        <v>12046.88</v>
      </c>
      <c r="G5156" s="3">
        <v>29488.771000000001</v>
      </c>
      <c r="H5156" s="3">
        <v>120.46879999999999</v>
      </c>
      <c r="I5156" s="3">
        <v>566.20335999999998</v>
      </c>
      <c r="J5156" s="3">
        <v>12733.552159999999</v>
      </c>
      <c r="K5156" s="3">
        <v>19590.080246153844</v>
      </c>
      <c r="L5156" s="4">
        <v>0.35</v>
      </c>
    </row>
    <row r="5157" spans="1:12" x14ac:dyDescent="0.35">
      <c r="A5157" s="1" t="s">
        <v>8599</v>
      </c>
      <c r="B5157" t="s">
        <v>2625</v>
      </c>
      <c r="C5157" t="s">
        <v>13</v>
      </c>
      <c r="D5157" t="s">
        <v>14</v>
      </c>
      <c r="E5157">
        <v>1</v>
      </c>
      <c r="F5157" s="2">
        <v>12848.75</v>
      </c>
      <c r="G5157" s="3">
        <v>31451.616000000002</v>
      </c>
      <c r="H5157" s="3">
        <v>128.48750000000001</v>
      </c>
      <c r="I5157" s="3">
        <v>603.89125000000001</v>
      </c>
      <c r="J5157" s="3">
        <v>13581.12875</v>
      </c>
      <c r="K5157" s="3">
        <v>20894.044230769228</v>
      </c>
      <c r="L5157" s="4">
        <v>0.34999999999999992</v>
      </c>
    </row>
    <row r="5158" spans="1:12" x14ac:dyDescent="0.35">
      <c r="A5158" s="1" t="s">
        <v>8600</v>
      </c>
      <c r="B5158" t="s">
        <v>5141</v>
      </c>
      <c r="C5158" t="s">
        <v>13</v>
      </c>
      <c r="D5158" t="s">
        <v>14</v>
      </c>
      <c r="E5158">
        <v>1</v>
      </c>
      <c r="F5158" s="2">
        <v>1007.5</v>
      </c>
      <c r="G5158" s="3">
        <v>2466.1952000000001</v>
      </c>
      <c r="H5158" s="3">
        <v>10.075000000000001</v>
      </c>
      <c r="I5158" s="3">
        <v>47.352499999999999</v>
      </c>
      <c r="J5158" s="3">
        <v>1064.9275</v>
      </c>
      <c r="K5158" s="3">
        <v>1638.35</v>
      </c>
      <c r="L5158" s="4">
        <v>0.35</v>
      </c>
    </row>
    <row r="5159" spans="1:12" x14ac:dyDescent="0.35">
      <c r="A5159" s="1" t="s">
        <v>8601</v>
      </c>
      <c r="B5159" t="s">
        <v>3945</v>
      </c>
      <c r="C5159" t="s">
        <v>13</v>
      </c>
      <c r="D5159" t="s">
        <v>14</v>
      </c>
      <c r="E5159">
        <v>1</v>
      </c>
      <c r="F5159" s="2">
        <v>171</v>
      </c>
      <c r="G5159" s="3">
        <v>353</v>
      </c>
      <c r="H5159" s="3">
        <v>1.71</v>
      </c>
      <c r="I5159" s="3">
        <v>8.0370000000000008</v>
      </c>
      <c r="J5159" s="3">
        <v>180.74700000000001</v>
      </c>
      <c r="K5159" s="3">
        <v>278.07230769230773</v>
      </c>
      <c r="L5159" s="4">
        <v>0.35000000000000003</v>
      </c>
    </row>
    <row r="5160" spans="1:12" x14ac:dyDescent="0.35">
      <c r="A5160" s="1" t="s">
        <v>8602</v>
      </c>
      <c r="B5160" t="s">
        <v>8603</v>
      </c>
      <c r="C5160" t="s">
        <v>13</v>
      </c>
      <c r="D5160" t="s">
        <v>14</v>
      </c>
      <c r="E5160">
        <v>1</v>
      </c>
      <c r="F5160" s="2">
        <v>434.7</v>
      </c>
      <c r="G5160" s="3">
        <v>897</v>
      </c>
      <c r="H5160" s="3">
        <v>4.3470000000000004</v>
      </c>
      <c r="I5160" s="3">
        <v>20.430900000000001</v>
      </c>
      <c r="J5160" s="3">
        <v>459.47789999999998</v>
      </c>
      <c r="K5160" s="3">
        <v>706.88907692307691</v>
      </c>
      <c r="L5160" s="4">
        <v>0.35000000000000003</v>
      </c>
    </row>
    <row r="5161" spans="1:12" x14ac:dyDescent="0.35">
      <c r="A5161" s="1" t="s">
        <v>8604</v>
      </c>
      <c r="B5161" t="s">
        <v>8604</v>
      </c>
      <c r="C5161" t="s">
        <v>13</v>
      </c>
      <c r="D5161" t="s">
        <v>14</v>
      </c>
      <c r="E5161">
        <v>1</v>
      </c>
      <c r="F5161" s="2">
        <v>61.19</v>
      </c>
      <c r="G5161" s="3">
        <v>149.77760000000001</v>
      </c>
      <c r="H5161" s="3">
        <v>0.6119</v>
      </c>
      <c r="I5161" s="3">
        <v>2.8759299999999999</v>
      </c>
      <c r="J5161" s="3">
        <v>64.67783</v>
      </c>
      <c r="K5161" s="3">
        <v>99.504353846153847</v>
      </c>
      <c r="L5161" s="4">
        <v>0.35000000000000003</v>
      </c>
    </row>
    <row r="5162" spans="1:12" x14ac:dyDescent="0.35">
      <c r="A5162" s="1" t="s">
        <v>8605</v>
      </c>
      <c r="B5162" t="s">
        <v>8606</v>
      </c>
      <c r="C5162" t="s">
        <v>1467</v>
      </c>
      <c r="D5162" t="s">
        <v>1468</v>
      </c>
      <c r="E5162">
        <v>1</v>
      </c>
      <c r="F5162" s="2">
        <v>12.33</v>
      </c>
      <c r="G5162" s="3">
        <v>26</v>
      </c>
      <c r="H5162" s="3">
        <v>0.12330000000000001</v>
      </c>
      <c r="I5162" s="3">
        <v>0.57950999999999997</v>
      </c>
      <c r="J5162" s="3">
        <v>13.032810000000001</v>
      </c>
      <c r="K5162" s="3">
        <v>20.050476923076925</v>
      </c>
      <c r="L5162" s="4">
        <v>0.35</v>
      </c>
    </row>
    <row r="5163" spans="1:12" x14ac:dyDescent="0.35">
      <c r="A5163" s="1" t="s">
        <v>8607</v>
      </c>
      <c r="B5163" t="s">
        <v>8608</v>
      </c>
      <c r="C5163" t="s">
        <v>34</v>
      </c>
      <c r="D5163" t="s">
        <v>35</v>
      </c>
      <c r="E5163">
        <v>1</v>
      </c>
      <c r="F5163" s="2">
        <v>21.07</v>
      </c>
      <c r="G5163" s="3">
        <v>54.88</v>
      </c>
      <c r="H5163" s="3">
        <v>0.2107</v>
      </c>
      <c r="I5163" s="3">
        <v>0.99029</v>
      </c>
      <c r="J5163" s="3">
        <v>22.270990000000001</v>
      </c>
      <c r="K5163" s="3">
        <v>34.263061538461542</v>
      </c>
      <c r="L5163" s="4">
        <v>0.35000000000000003</v>
      </c>
    </row>
    <row r="5164" spans="1:12" x14ac:dyDescent="0.35">
      <c r="A5164" s="1" t="s">
        <v>8609</v>
      </c>
      <c r="B5164" t="s">
        <v>3915</v>
      </c>
      <c r="C5164" t="s">
        <v>13</v>
      </c>
      <c r="D5164" t="s">
        <v>14</v>
      </c>
      <c r="E5164">
        <v>1</v>
      </c>
      <c r="F5164" s="2">
        <v>12446.88</v>
      </c>
      <c r="G5164" s="3">
        <v>30467.907999999999</v>
      </c>
      <c r="H5164" s="3">
        <v>124.4688</v>
      </c>
      <c r="I5164" s="3">
        <v>585.00335999999993</v>
      </c>
      <c r="J5164" s="3">
        <v>13156.35216</v>
      </c>
      <c r="K5164" s="3">
        <v>20240.541784615383</v>
      </c>
      <c r="L5164" s="4">
        <v>0.34999999999999992</v>
      </c>
    </row>
    <row r="5165" spans="1:12" x14ac:dyDescent="0.35">
      <c r="A5165" s="1" t="s">
        <v>8610</v>
      </c>
      <c r="B5165" t="s">
        <v>5057</v>
      </c>
      <c r="C5165" t="s">
        <v>13</v>
      </c>
      <c r="D5165" t="s">
        <v>14</v>
      </c>
      <c r="E5165">
        <v>1</v>
      </c>
      <c r="F5165" s="2">
        <v>14108.13</v>
      </c>
      <c r="G5165" s="3">
        <v>34534.370999999999</v>
      </c>
      <c r="H5165" s="3">
        <v>141.0813</v>
      </c>
      <c r="I5165" s="3">
        <v>663.08210999999994</v>
      </c>
      <c r="J5165" s="3">
        <v>14912.293409999998</v>
      </c>
      <c r="K5165" s="3">
        <v>22941.989861538459</v>
      </c>
      <c r="L5165" s="4">
        <v>0.35</v>
      </c>
    </row>
    <row r="5166" spans="1:12" x14ac:dyDescent="0.35">
      <c r="A5166" s="1" t="s">
        <v>8611</v>
      </c>
      <c r="B5166" t="s">
        <v>3722</v>
      </c>
      <c r="C5166" t="s">
        <v>13</v>
      </c>
      <c r="D5166" t="s">
        <v>14</v>
      </c>
      <c r="E5166">
        <v>1</v>
      </c>
      <c r="F5166" s="2">
        <v>13633.13</v>
      </c>
      <c r="G5166" s="3">
        <v>33371.654000000002</v>
      </c>
      <c r="H5166" s="3">
        <v>136.3313</v>
      </c>
      <c r="I5166" s="3">
        <v>640.75711000000001</v>
      </c>
      <c r="J5166" s="3">
        <v>14410.218409999999</v>
      </c>
      <c r="K5166" s="3">
        <v>22169.566784615385</v>
      </c>
      <c r="L5166" s="4">
        <v>0.35000000000000003</v>
      </c>
    </row>
    <row r="5167" spans="1:12" x14ac:dyDescent="0.35">
      <c r="A5167" s="1" t="s">
        <v>8612</v>
      </c>
      <c r="B5167" t="s">
        <v>3722</v>
      </c>
      <c r="C5167" t="s">
        <v>13</v>
      </c>
      <c r="D5167" t="s">
        <v>14</v>
      </c>
      <c r="E5167">
        <v>1</v>
      </c>
      <c r="F5167" s="2">
        <v>12662.5</v>
      </c>
      <c r="G5167" s="3">
        <v>30995.707999999999</v>
      </c>
      <c r="H5167" s="3">
        <v>126.625</v>
      </c>
      <c r="I5167" s="3">
        <v>595.13750000000005</v>
      </c>
      <c r="J5167" s="3">
        <v>13384.262500000001</v>
      </c>
      <c r="K5167" s="3">
        <v>20591.173076923078</v>
      </c>
      <c r="L5167" s="4">
        <v>0.35</v>
      </c>
    </row>
    <row r="5168" spans="1:12" x14ac:dyDescent="0.35">
      <c r="A5168" s="1" t="s">
        <v>8613</v>
      </c>
      <c r="B5168" t="s">
        <v>3724</v>
      </c>
      <c r="C5168" t="s">
        <v>13</v>
      </c>
      <c r="D5168" t="s">
        <v>14</v>
      </c>
      <c r="E5168">
        <v>1</v>
      </c>
      <c r="F5168" s="2">
        <v>13505.63</v>
      </c>
      <c r="G5168" s="3">
        <v>33059.555</v>
      </c>
      <c r="H5168" s="3">
        <v>135.05629999999999</v>
      </c>
      <c r="I5168" s="3">
        <v>634.76460999999995</v>
      </c>
      <c r="J5168" s="3">
        <v>14275.45091</v>
      </c>
      <c r="K5168" s="3">
        <v>21962.232169230767</v>
      </c>
      <c r="L5168" s="4">
        <v>0.35</v>
      </c>
    </row>
    <row r="5169" spans="1:12" x14ac:dyDescent="0.35">
      <c r="A5169" s="1" t="s">
        <v>8614</v>
      </c>
      <c r="B5169" t="s">
        <v>5060</v>
      </c>
      <c r="C5169" t="s">
        <v>13</v>
      </c>
      <c r="D5169" t="s">
        <v>14</v>
      </c>
      <c r="E5169">
        <v>1</v>
      </c>
      <c r="F5169" s="2">
        <v>12496.88</v>
      </c>
      <c r="G5169" s="3">
        <v>30590.302</v>
      </c>
      <c r="H5169" s="3">
        <v>124.9688</v>
      </c>
      <c r="I5169" s="3">
        <v>587.35335999999995</v>
      </c>
      <c r="J5169" s="3">
        <v>13209.202159999999</v>
      </c>
      <c r="K5169" s="3">
        <v>20321.849476923075</v>
      </c>
      <c r="L5169" s="4">
        <v>0.35</v>
      </c>
    </row>
    <row r="5170" spans="1:12" x14ac:dyDescent="0.35">
      <c r="A5170" s="1" t="s">
        <v>8615</v>
      </c>
      <c r="B5170" t="s">
        <v>5060</v>
      </c>
      <c r="C5170" t="s">
        <v>13</v>
      </c>
      <c r="D5170" t="s">
        <v>14</v>
      </c>
      <c r="E5170">
        <v>1</v>
      </c>
      <c r="F5170" s="2">
        <v>14813.75</v>
      </c>
      <c r="G5170" s="3">
        <v>36261.612000000001</v>
      </c>
      <c r="H5170" s="3">
        <v>148.13750000000002</v>
      </c>
      <c r="I5170" s="3">
        <v>696.24625000000003</v>
      </c>
      <c r="J5170" s="3">
        <v>15658.133750000001</v>
      </c>
      <c r="K5170" s="3">
        <v>24089.436538461538</v>
      </c>
      <c r="L5170" s="4">
        <v>0.34999999999999992</v>
      </c>
    </row>
    <row r="5171" spans="1:12" x14ac:dyDescent="0.35">
      <c r="A5171" s="1" t="s">
        <v>8616</v>
      </c>
      <c r="B5171" t="s">
        <v>5060</v>
      </c>
      <c r="C5171" t="s">
        <v>13</v>
      </c>
      <c r="D5171" t="s">
        <v>14</v>
      </c>
      <c r="E5171">
        <v>1</v>
      </c>
      <c r="F5171" s="2">
        <v>13349.38</v>
      </c>
      <c r="G5171" s="3">
        <v>32677.075000000001</v>
      </c>
      <c r="H5171" s="3">
        <v>133.49379999999999</v>
      </c>
      <c r="I5171" s="3">
        <v>627.42085999999995</v>
      </c>
      <c r="J5171" s="3">
        <v>14110.29466</v>
      </c>
      <c r="K5171" s="3">
        <v>21708.145630769228</v>
      </c>
      <c r="L5171" s="4">
        <v>0.34999999999999992</v>
      </c>
    </row>
    <row r="5172" spans="1:12" x14ac:dyDescent="0.35">
      <c r="A5172" s="1" t="s">
        <v>8617</v>
      </c>
      <c r="B5172" t="s">
        <v>5060</v>
      </c>
      <c r="C5172" t="s">
        <v>13</v>
      </c>
      <c r="D5172" t="s">
        <v>14</v>
      </c>
      <c r="E5172">
        <v>1</v>
      </c>
      <c r="F5172" s="2">
        <v>14412.5</v>
      </c>
      <c r="G5172" s="3">
        <v>35279.417000000001</v>
      </c>
      <c r="H5172" s="3">
        <v>144.125</v>
      </c>
      <c r="I5172" s="3">
        <v>677.38750000000005</v>
      </c>
      <c r="J5172" s="3">
        <v>15234.012500000001</v>
      </c>
      <c r="K5172" s="3">
        <v>23436.942307692309</v>
      </c>
      <c r="L5172" s="4">
        <v>0.35</v>
      </c>
    </row>
    <row r="5173" spans="1:12" x14ac:dyDescent="0.35">
      <c r="A5173" s="1" t="s">
        <v>8618</v>
      </c>
      <c r="B5173" t="s">
        <v>6329</v>
      </c>
      <c r="C5173" t="s">
        <v>13</v>
      </c>
      <c r="D5173" t="s">
        <v>14</v>
      </c>
      <c r="E5173">
        <v>1</v>
      </c>
      <c r="F5173" s="2">
        <v>12697.5</v>
      </c>
      <c r="G5173" s="3">
        <v>31081.387999999999</v>
      </c>
      <c r="H5173" s="3">
        <v>126.97500000000001</v>
      </c>
      <c r="I5173" s="3">
        <v>596.78250000000003</v>
      </c>
      <c r="J5173" s="3">
        <v>13421.2575</v>
      </c>
      <c r="K5173" s="3">
        <v>20648.08846153846</v>
      </c>
      <c r="L5173" s="4">
        <v>0.35</v>
      </c>
    </row>
    <row r="5174" spans="1:12" x14ac:dyDescent="0.35">
      <c r="A5174" s="1" t="s">
        <v>8619</v>
      </c>
      <c r="B5174" t="s">
        <v>2486</v>
      </c>
      <c r="C5174" t="s">
        <v>13</v>
      </c>
      <c r="D5174" t="s">
        <v>14</v>
      </c>
      <c r="E5174">
        <v>1</v>
      </c>
      <c r="F5174" s="2">
        <v>29955.63</v>
      </c>
      <c r="G5174" s="3">
        <v>73326.444000000003</v>
      </c>
      <c r="H5174" s="3">
        <v>299.55630000000002</v>
      </c>
      <c r="I5174" s="3">
        <v>1407.91461</v>
      </c>
      <c r="J5174" s="3">
        <v>31663.100910000001</v>
      </c>
      <c r="K5174" s="3">
        <v>48712.46293846154</v>
      </c>
      <c r="L5174" s="4">
        <v>0.35</v>
      </c>
    </row>
    <row r="5175" spans="1:12" x14ac:dyDescent="0.35">
      <c r="A5175" s="1" t="s">
        <v>8620</v>
      </c>
      <c r="B5175" t="s">
        <v>2489</v>
      </c>
      <c r="C5175" t="s">
        <v>13</v>
      </c>
      <c r="D5175" t="s">
        <v>14</v>
      </c>
      <c r="E5175">
        <v>1</v>
      </c>
      <c r="F5175" s="2">
        <v>29955.63</v>
      </c>
      <c r="G5175" s="3">
        <v>73326.444000000003</v>
      </c>
      <c r="H5175" s="3">
        <v>299.55630000000002</v>
      </c>
      <c r="I5175" s="3">
        <v>1407.91461</v>
      </c>
      <c r="J5175" s="3">
        <v>31663.100910000001</v>
      </c>
      <c r="K5175" s="3">
        <v>48712.46293846154</v>
      </c>
      <c r="L5175" s="4">
        <v>0.35</v>
      </c>
    </row>
    <row r="5176" spans="1:12" x14ac:dyDescent="0.35">
      <c r="A5176" s="1" t="s">
        <v>8621</v>
      </c>
      <c r="B5176" t="s">
        <v>2489</v>
      </c>
      <c r="C5176" t="s">
        <v>13</v>
      </c>
      <c r="D5176" t="s">
        <v>14</v>
      </c>
      <c r="E5176">
        <v>1</v>
      </c>
      <c r="F5176" s="2">
        <v>30136.25</v>
      </c>
      <c r="G5176" s="3">
        <v>73768.563999999998</v>
      </c>
      <c r="H5176" s="3">
        <v>301.36250000000001</v>
      </c>
      <c r="I5176" s="3">
        <v>1416.4037499999999</v>
      </c>
      <c r="J5176" s="3">
        <v>31854.016250000001</v>
      </c>
      <c r="K5176" s="3">
        <v>49006.178846153845</v>
      </c>
      <c r="L5176" s="4">
        <v>0.35</v>
      </c>
    </row>
    <row r="5177" spans="1:12" x14ac:dyDescent="0.35">
      <c r="A5177" s="1" t="s">
        <v>8622</v>
      </c>
      <c r="B5177" t="s">
        <v>2494</v>
      </c>
      <c r="C5177" t="s">
        <v>13</v>
      </c>
      <c r="D5177" t="s">
        <v>14</v>
      </c>
      <c r="E5177">
        <v>1</v>
      </c>
      <c r="F5177" s="2">
        <v>33150</v>
      </c>
      <c r="G5177" s="3">
        <v>81145.736000000004</v>
      </c>
      <c r="H5177" s="3">
        <v>331.5</v>
      </c>
      <c r="I5177" s="3">
        <v>1558.05</v>
      </c>
      <c r="J5177" s="3">
        <v>35039.550000000003</v>
      </c>
      <c r="K5177" s="3">
        <v>53907</v>
      </c>
      <c r="L5177" s="4">
        <v>0.34999999999999992</v>
      </c>
    </row>
    <row r="5178" spans="1:12" x14ac:dyDescent="0.35">
      <c r="A5178" s="1" t="s">
        <v>8623</v>
      </c>
      <c r="B5178" t="s">
        <v>2505</v>
      </c>
      <c r="C5178" t="s">
        <v>13</v>
      </c>
      <c r="D5178" t="s">
        <v>14</v>
      </c>
      <c r="E5178">
        <v>1</v>
      </c>
      <c r="F5178" s="2">
        <v>22473.13</v>
      </c>
      <c r="G5178" s="3">
        <v>55010.512999999999</v>
      </c>
      <c r="H5178" s="3">
        <v>224.7313</v>
      </c>
      <c r="I5178" s="3">
        <v>1056.23711</v>
      </c>
      <c r="J5178" s="3">
        <v>23754.098409999999</v>
      </c>
      <c r="K5178" s="3">
        <v>36544.766784615378</v>
      </c>
      <c r="L5178" s="4">
        <v>0.34999999999999992</v>
      </c>
    </row>
    <row r="5179" spans="1:12" x14ac:dyDescent="0.35">
      <c r="A5179" s="1" t="s">
        <v>8624</v>
      </c>
      <c r="B5179" t="s">
        <v>2505</v>
      </c>
      <c r="C5179" t="s">
        <v>13</v>
      </c>
      <c r="D5179" t="s">
        <v>14</v>
      </c>
      <c r="E5179">
        <v>1</v>
      </c>
      <c r="F5179" s="2">
        <v>24623.75</v>
      </c>
      <c r="G5179" s="3">
        <v>60274.883000000002</v>
      </c>
      <c r="H5179" s="3">
        <v>246.23750000000001</v>
      </c>
      <c r="I5179" s="3">
        <v>1157.3162500000001</v>
      </c>
      <c r="J5179" s="3">
        <v>26027.303749999999</v>
      </c>
      <c r="K5179" s="3">
        <v>40042.005769230767</v>
      </c>
      <c r="L5179" s="4">
        <v>0.35</v>
      </c>
    </row>
    <row r="5180" spans="1:12" x14ac:dyDescent="0.35">
      <c r="A5180" s="1" t="s">
        <v>8625</v>
      </c>
      <c r="B5180" t="s">
        <v>2505</v>
      </c>
      <c r="C5180" t="s">
        <v>13</v>
      </c>
      <c r="D5180" t="s">
        <v>14</v>
      </c>
      <c r="E5180">
        <v>1</v>
      </c>
      <c r="F5180" s="2">
        <v>26660.63</v>
      </c>
      <c r="G5180" s="3">
        <v>65260.82</v>
      </c>
      <c r="H5180" s="3">
        <v>266.60630000000003</v>
      </c>
      <c r="I5180" s="3">
        <v>1253.04961</v>
      </c>
      <c r="J5180" s="3">
        <v>28180.285909999999</v>
      </c>
      <c r="K5180" s="3">
        <v>43354.286015384612</v>
      </c>
      <c r="L5180" s="4">
        <v>0.35</v>
      </c>
    </row>
    <row r="5181" spans="1:12" x14ac:dyDescent="0.35">
      <c r="A5181" s="1" t="s">
        <v>8626</v>
      </c>
      <c r="B5181" t="s">
        <v>2507</v>
      </c>
      <c r="C5181" t="s">
        <v>13</v>
      </c>
      <c r="D5181" t="s">
        <v>14</v>
      </c>
      <c r="E5181">
        <v>1</v>
      </c>
      <c r="F5181" s="2">
        <v>23290.63</v>
      </c>
      <c r="G5181" s="3">
        <v>57011.62</v>
      </c>
      <c r="H5181" s="3">
        <v>232.90630000000002</v>
      </c>
      <c r="I5181" s="3">
        <v>1094.6596100000002</v>
      </c>
      <c r="J5181" s="3">
        <v>24618.195909999999</v>
      </c>
      <c r="K5181" s="3">
        <v>37874.147553846153</v>
      </c>
      <c r="L5181" s="4">
        <v>0.35000000000000003</v>
      </c>
    </row>
    <row r="5182" spans="1:12" x14ac:dyDescent="0.35">
      <c r="A5182" s="1" t="s">
        <v>8627</v>
      </c>
      <c r="B5182" t="s">
        <v>2647</v>
      </c>
      <c r="C5182" t="s">
        <v>13</v>
      </c>
      <c r="D5182" t="s">
        <v>14</v>
      </c>
      <c r="E5182">
        <v>1</v>
      </c>
      <c r="F5182" s="2">
        <v>492.5</v>
      </c>
      <c r="G5182" s="3">
        <v>1016</v>
      </c>
      <c r="H5182" s="3">
        <v>4.9249999999999998</v>
      </c>
      <c r="I5182" s="3">
        <v>23.147500000000001</v>
      </c>
      <c r="J5182" s="3">
        <v>520.57249999999999</v>
      </c>
      <c r="K5182" s="3">
        <v>800.88076923076915</v>
      </c>
      <c r="L5182" s="4">
        <v>0.34999999999999992</v>
      </c>
    </row>
    <row r="5183" spans="1:12" x14ac:dyDescent="0.35">
      <c r="A5183" s="1" t="s">
        <v>8628</v>
      </c>
      <c r="B5183" t="s">
        <v>8629</v>
      </c>
      <c r="C5183" t="s">
        <v>34</v>
      </c>
      <c r="D5183" t="s">
        <v>35</v>
      </c>
      <c r="E5183">
        <v>1</v>
      </c>
      <c r="F5183" s="2">
        <v>59.95</v>
      </c>
      <c r="G5183" s="3">
        <v>146.7424</v>
      </c>
      <c r="H5183" s="3">
        <v>0.59950000000000003</v>
      </c>
      <c r="I5183" s="3">
        <v>2.81765</v>
      </c>
      <c r="J5183" s="3">
        <v>63.367150000000002</v>
      </c>
      <c r="K5183" s="3">
        <v>97.487923076923082</v>
      </c>
      <c r="L5183" s="4">
        <v>0.35000000000000003</v>
      </c>
    </row>
    <row r="5184" spans="1:12" x14ac:dyDescent="0.35">
      <c r="A5184" s="1" t="s">
        <v>8630</v>
      </c>
      <c r="B5184" t="s">
        <v>8631</v>
      </c>
      <c r="C5184" t="s">
        <v>13</v>
      </c>
      <c r="D5184" t="s">
        <v>14</v>
      </c>
      <c r="E5184">
        <v>1</v>
      </c>
      <c r="F5184" s="2">
        <v>26.19</v>
      </c>
      <c r="G5184" s="3">
        <v>64.108800000000002</v>
      </c>
      <c r="H5184" s="3">
        <v>0.26190000000000002</v>
      </c>
      <c r="I5184" s="3">
        <v>1.2309300000000001</v>
      </c>
      <c r="J5184" s="3">
        <v>27.682830000000003</v>
      </c>
      <c r="K5184" s="3">
        <v>42.58896923076923</v>
      </c>
      <c r="L5184" s="4">
        <v>0.34999999999999992</v>
      </c>
    </row>
    <row r="5185" spans="1:12" x14ac:dyDescent="0.35">
      <c r="A5185" s="1" t="s">
        <v>8632</v>
      </c>
      <c r="B5185" t="s">
        <v>8631</v>
      </c>
      <c r="C5185" t="s">
        <v>13</v>
      </c>
      <c r="D5185" t="s">
        <v>14</v>
      </c>
      <c r="E5185">
        <v>1</v>
      </c>
      <c r="F5185" s="2">
        <v>26.19</v>
      </c>
      <c r="G5185" s="3">
        <v>64.108800000000002</v>
      </c>
      <c r="H5185" s="3">
        <v>0.26190000000000002</v>
      </c>
      <c r="I5185" s="3">
        <v>1.2309300000000001</v>
      </c>
      <c r="J5185" s="3">
        <v>27.682830000000003</v>
      </c>
      <c r="K5185" s="3">
        <v>42.58896923076923</v>
      </c>
      <c r="L5185" s="4">
        <v>0.34999999999999992</v>
      </c>
    </row>
    <row r="5186" spans="1:12" x14ac:dyDescent="0.35">
      <c r="A5186" s="1" t="s">
        <v>8633</v>
      </c>
      <c r="B5186" t="s">
        <v>8634</v>
      </c>
      <c r="C5186" t="s">
        <v>1467</v>
      </c>
      <c r="D5186" t="s">
        <v>1468</v>
      </c>
      <c r="E5186">
        <v>1</v>
      </c>
      <c r="F5186" s="2">
        <v>1267.3900000000001</v>
      </c>
      <c r="G5186" s="3">
        <v>4478.1099999999997</v>
      </c>
      <c r="H5186" s="3">
        <v>12.673900000000001</v>
      </c>
      <c r="I5186" s="3">
        <v>59.567330000000005</v>
      </c>
      <c r="J5186" s="3">
        <v>1339.6312300000002</v>
      </c>
      <c r="K5186" s="3">
        <v>2060.9711230769235</v>
      </c>
      <c r="L5186" s="4">
        <v>0.35000000000000003</v>
      </c>
    </row>
    <row r="5187" spans="1:12" x14ac:dyDescent="0.35">
      <c r="A5187" s="1" t="s">
        <v>8635</v>
      </c>
      <c r="B5187" t="s">
        <v>8636</v>
      </c>
      <c r="C5187" t="s">
        <v>13</v>
      </c>
      <c r="D5187" t="s">
        <v>14</v>
      </c>
      <c r="E5187">
        <v>1</v>
      </c>
      <c r="F5187" s="2">
        <v>20.09</v>
      </c>
      <c r="G5187" s="3">
        <v>49.179200000000002</v>
      </c>
      <c r="H5187" s="3">
        <v>0.2009</v>
      </c>
      <c r="I5187" s="3">
        <v>0.94423000000000001</v>
      </c>
      <c r="J5187" s="3">
        <v>21.235130000000002</v>
      </c>
      <c r="K5187" s="3">
        <v>32.669430769230772</v>
      </c>
      <c r="L5187" s="4">
        <v>0.35</v>
      </c>
    </row>
    <row r="5188" spans="1:12" x14ac:dyDescent="0.35">
      <c r="A5188" s="1" t="s">
        <v>8637</v>
      </c>
      <c r="B5188" t="s">
        <v>8638</v>
      </c>
      <c r="C5188" t="s">
        <v>34</v>
      </c>
      <c r="D5188" t="s">
        <v>35</v>
      </c>
      <c r="E5188">
        <v>1</v>
      </c>
      <c r="F5188" s="2">
        <v>21.07</v>
      </c>
      <c r="G5188" s="3">
        <v>54.88</v>
      </c>
      <c r="H5188" s="3">
        <v>0.2107</v>
      </c>
      <c r="I5188" s="3">
        <v>0.99029</v>
      </c>
      <c r="J5188" s="3">
        <v>22.270990000000001</v>
      </c>
      <c r="K5188" s="3">
        <v>34.263061538461542</v>
      </c>
      <c r="L5188" s="4">
        <v>0.35000000000000003</v>
      </c>
    </row>
    <row r="5189" spans="1:12" x14ac:dyDescent="0.35">
      <c r="A5189" s="1" t="s">
        <v>8639</v>
      </c>
      <c r="B5189" t="s">
        <v>8640</v>
      </c>
      <c r="C5189" t="s">
        <v>26</v>
      </c>
      <c r="D5189" t="s">
        <v>27</v>
      </c>
      <c r="E5189">
        <v>1</v>
      </c>
      <c r="F5189" s="2">
        <v>166.62</v>
      </c>
      <c r="G5189" s="3">
        <v>407.85919999999999</v>
      </c>
      <c r="H5189" s="3">
        <v>1.6662000000000001</v>
      </c>
      <c r="I5189" s="3">
        <v>7.8311400000000004</v>
      </c>
      <c r="J5189" s="3">
        <v>176.11734000000001</v>
      </c>
      <c r="K5189" s="3">
        <v>270.94975384615384</v>
      </c>
      <c r="L5189" s="4">
        <v>0.34999999999999992</v>
      </c>
    </row>
    <row r="5190" spans="1:12" x14ac:dyDescent="0.35">
      <c r="A5190" s="1" t="s">
        <v>8641</v>
      </c>
      <c r="B5190" t="s">
        <v>2507</v>
      </c>
      <c r="C5190" t="s">
        <v>13</v>
      </c>
      <c r="D5190" t="s">
        <v>14</v>
      </c>
      <c r="E5190">
        <v>1</v>
      </c>
      <c r="F5190" s="2">
        <v>24623.75</v>
      </c>
      <c r="G5190" s="3">
        <v>60274.883000000002</v>
      </c>
      <c r="H5190" s="3">
        <v>246.23750000000001</v>
      </c>
      <c r="I5190" s="3">
        <v>1157.3162500000001</v>
      </c>
      <c r="J5190" s="3">
        <v>26027.303749999999</v>
      </c>
      <c r="K5190" s="3">
        <v>40042.005769230767</v>
      </c>
      <c r="L5190" s="4">
        <v>0.35</v>
      </c>
    </row>
    <row r="5191" spans="1:12" x14ac:dyDescent="0.35">
      <c r="A5191" s="1" t="s">
        <v>8642</v>
      </c>
      <c r="B5191" t="s">
        <v>2507</v>
      </c>
      <c r="C5191" t="s">
        <v>13</v>
      </c>
      <c r="D5191" t="s">
        <v>14</v>
      </c>
      <c r="E5191">
        <v>1</v>
      </c>
      <c r="F5191" s="2">
        <v>24623.75</v>
      </c>
      <c r="G5191" s="3">
        <v>60274.883000000002</v>
      </c>
      <c r="H5191" s="3">
        <v>246.23750000000001</v>
      </c>
      <c r="I5191" s="3">
        <v>1157.3162500000001</v>
      </c>
      <c r="J5191" s="3">
        <v>26027.303749999999</v>
      </c>
      <c r="K5191" s="3">
        <v>40042.005769230767</v>
      </c>
      <c r="L5191" s="4">
        <v>0.35</v>
      </c>
    </row>
    <row r="5192" spans="1:12" x14ac:dyDescent="0.35">
      <c r="A5192" s="1" t="s">
        <v>8643</v>
      </c>
      <c r="B5192" t="s">
        <v>2507</v>
      </c>
      <c r="C5192" t="s">
        <v>13</v>
      </c>
      <c r="D5192" t="s">
        <v>14</v>
      </c>
      <c r="E5192">
        <v>1</v>
      </c>
      <c r="F5192" s="2">
        <v>25725</v>
      </c>
      <c r="G5192" s="3">
        <v>62970.555</v>
      </c>
      <c r="H5192" s="3">
        <v>257.25</v>
      </c>
      <c r="I5192" s="3">
        <v>1209.075</v>
      </c>
      <c r="J5192" s="3">
        <v>27191.325000000001</v>
      </c>
      <c r="K5192" s="3">
        <v>41832.807692307695</v>
      </c>
      <c r="L5192" s="4">
        <v>0.35000000000000003</v>
      </c>
    </row>
    <row r="5193" spans="1:12" x14ac:dyDescent="0.35">
      <c r="A5193" s="1" t="s">
        <v>8644</v>
      </c>
      <c r="B5193" t="s">
        <v>2507</v>
      </c>
      <c r="C5193" t="s">
        <v>13</v>
      </c>
      <c r="D5193" t="s">
        <v>14</v>
      </c>
      <c r="E5193">
        <v>1</v>
      </c>
      <c r="F5193" s="2">
        <v>27595.63</v>
      </c>
      <c r="G5193" s="3">
        <v>67549.551999999996</v>
      </c>
      <c r="H5193" s="3">
        <v>275.9563</v>
      </c>
      <c r="I5193" s="3">
        <v>1296.99461</v>
      </c>
      <c r="J5193" s="3">
        <v>29168.580910000004</v>
      </c>
      <c r="K5193" s="3">
        <v>44874.739861538466</v>
      </c>
      <c r="L5193" s="4">
        <v>0.35</v>
      </c>
    </row>
    <row r="5194" spans="1:12" x14ac:dyDescent="0.35">
      <c r="A5194" s="1" t="s">
        <v>8645</v>
      </c>
      <c r="B5194" t="s">
        <v>2510</v>
      </c>
      <c r="C5194" t="s">
        <v>13</v>
      </c>
      <c r="D5194" t="s">
        <v>14</v>
      </c>
      <c r="E5194">
        <v>1</v>
      </c>
      <c r="F5194" s="2">
        <v>25725</v>
      </c>
      <c r="G5194" s="3">
        <v>62970.555</v>
      </c>
      <c r="H5194" s="3">
        <v>257.25</v>
      </c>
      <c r="I5194" s="3">
        <v>1209.075</v>
      </c>
      <c r="J5194" s="3">
        <v>27191.325000000001</v>
      </c>
      <c r="K5194" s="3">
        <v>41832.807692307695</v>
      </c>
      <c r="L5194" s="4">
        <v>0.35000000000000003</v>
      </c>
    </row>
    <row r="5195" spans="1:12" x14ac:dyDescent="0.35">
      <c r="A5195" s="1" t="s">
        <v>8646</v>
      </c>
      <c r="B5195" t="s">
        <v>2510</v>
      </c>
      <c r="C5195" t="s">
        <v>13</v>
      </c>
      <c r="D5195" t="s">
        <v>14</v>
      </c>
      <c r="E5195">
        <v>1</v>
      </c>
      <c r="F5195" s="2">
        <v>26426.880000000001</v>
      </c>
      <c r="G5195" s="3">
        <v>64688.646000000001</v>
      </c>
      <c r="H5195" s="3">
        <v>264.2688</v>
      </c>
      <c r="I5195" s="3">
        <v>1242.0633600000001</v>
      </c>
      <c r="J5195" s="3">
        <v>27933.212160000003</v>
      </c>
      <c r="K5195" s="3">
        <v>42974.172553846154</v>
      </c>
      <c r="L5195" s="4">
        <v>0.34999999999999992</v>
      </c>
    </row>
    <row r="5196" spans="1:12" x14ac:dyDescent="0.35">
      <c r="A5196" s="1" t="s">
        <v>8647</v>
      </c>
      <c r="B5196" t="s">
        <v>2510</v>
      </c>
      <c r="C5196" t="s">
        <v>13</v>
      </c>
      <c r="D5196" t="s">
        <v>14</v>
      </c>
      <c r="E5196">
        <v>1</v>
      </c>
      <c r="F5196" s="2">
        <v>27385</v>
      </c>
      <c r="G5196" s="3">
        <v>67033.960000000006</v>
      </c>
      <c r="H5196" s="3">
        <v>273.85000000000002</v>
      </c>
      <c r="I5196" s="3">
        <v>1287.095</v>
      </c>
      <c r="J5196" s="3">
        <v>28945.945</v>
      </c>
      <c r="K5196" s="3">
        <v>44532.223076923074</v>
      </c>
      <c r="L5196" s="4">
        <v>0.35</v>
      </c>
    </row>
    <row r="5197" spans="1:12" x14ac:dyDescent="0.35">
      <c r="A5197" s="1" t="s">
        <v>8648</v>
      </c>
      <c r="B5197" t="s">
        <v>2516</v>
      </c>
      <c r="C5197" t="s">
        <v>13</v>
      </c>
      <c r="D5197" t="s">
        <v>14</v>
      </c>
      <c r="E5197">
        <v>1</v>
      </c>
      <c r="F5197" s="2">
        <v>25725</v>
      </c>
      <c r="G5197" s="3">
        <v>62970.555</v>
      </c>
      <c r="H5197" s="3">
        <v>257.25</v>
      </c>
      <c r="I5197" s="3">
        <v>1209.075</v>
      </c>
      <c r="J5197" s="3">
        <v>27191.325000000001</v>
      </c>
      <c r="K5197" s="3">
        <v>41832.807692307695</v>
      </c>
      <c r="L5197" s="4">
        <v>0.35000000000000003</v>
      </c>
    </row>
    <row r="5198" spans="1:12" x14ac:dyDescent="0.35">
      <c r="A5198" s="1" t="s">
        <v>8649</v>
      </c>
      <c r="B5198" t="s">
        <v>2516</v>
      </c>
      <c r="C5198" t="s">
        <v>13</v>
      </c>
      <c r="D5198" t="s">
        <v>14</v>
      </c>
      <c r="E5198">
        <v>1</v>
      </c>
      <c r="F5198" s="2">
        <v>27595.63</v>
      </c>
      <c r="G5198" s="3">
        <v>67549.551999999996</v>
      </c>
      <c r="H5198" s="3">
        <v>275.9563</v>
      </c>
      <c r="I5198" s="3">
        <v>1296.99461</v>
      </c>
      <c r="J5198" s="3">
        <v>29168.580910000004</v>
      </c>
      <c r="K5198" s="3">
        <v>44874.739861538466</v>
      </c>
      <c r="L5198" s="4">
        <v>0.35</v>
      </c>
    </row>
    <row r="5199" spans="1:12" x14ac:dyDescent="0.35">
      <c r="A5199" s="1" t="s">
        <v>8650</v>
      </c>
      <c r="B5199" t="s">
        <v>2516</v>
      </c>
      <c r="C5199" t="s">
        <v>13</v>
      </c>
      <c r="D5199" t="s">
        <v>14</v>
      </c>
      <c r="E5199">
        <v>1</v>
      </c>
      <c r="F5199" s="2">
        <v>31281.25</v>
      </c>
      <c r="G5199" s="3">
        <v>76571.342000000004</v>
      </c>
      <c r="H5199" s="3">
        <v>312.8125</v>
      </c>
      <c r="I5199" s="3">
        <v>1470.21875</v>
      </c>
      <c r="J5199" s="3">
        <v>33064.28125</v>
      </c>
      <c r="K5199" s="3">
        <v>50868.125</v>
      </c>
      <c r="L5199" s="4">
        <v>0.35</v>
      </c>
    </row>
    <row r="5200" spans="1:12" x14ac:dyDescent="0.35">
      <c r="A5200" s="1" t="s">
        <v>8651</v>
      </c>
      <c r="B5200" t="s">
        <v>2521</v>
      </c>
      <c r="C5200" t="s">
        <v>13</v>
      </c>
      <c r="D5200" t="s">
        <v>14</v>
      </c>
      <c r="E5200">
        <v>1</v>
      </c>
      <c r="F5200" s="2">
        <v>27385</v>
      </c>
      <c r="G5200" s="3">
        <v>67033.960000000006</v>
      </c>
      <c r="H5200" s="3">
        <v>273.85000000000002</v>
      </c>
      <c r="I5200" s="3">
        <v>1287.095</v>
      </c>
      <c r="J5200" s="3">
        <v>28945.945</v>
      </c>
      <c r="K5200" s="3">
        <v>44532.223076923074</v>
      </c>
      <c r="L5200" s="4">
        <v>0.35</v>
      </c>
    </row>
    <row r="5201" spans="1:12" x14ac:dyDescent="0.35">
      <c r="A5201" s="1" t="s">
        <v>8652</v>
      </c>
      <c r="B5201" t="s">
        <v>2521</v>
      </c>
      <c r="C5201" t="s">
        <v>13</v>
      </c>
      <c r="D5201" t="s">
        <v>14</v>
      </c>
      <c r="E5201">
        <v>1</v>
      </c>
      <c r="F5201" s="2">
        <v>29300</v>
      </c>
      <c r="G5201" s="3">
        <v>71721.562999999995</v>
      </c>
      <c r="H5201" s="3">
        <v>293</v>
      </c>
      <c r="I5201" s="3">
        <v>1377.1</v>
      </c>
      <c r="J5201" s="3">
        <v>30970.1</v>
      </c>
      <c r="K5201" s="3">
        <v>47646.307692307688</v>
      </c>
      <c r="L5201" s="4">
        <v>0.35</v>
      </c>
    </row>
    <row r="5202" spans="1:12" x14ac:dyDescent="0.35">
      <c r="A5202" s="1" t="s">
        <v>8653</v>
      </c>
      <c r="B5202" t="s">
        <v>2521</v>
      </c>
      <c r="C5202" t="s">
        <v>13</v>
      </c>
      <c r="D5202" t="s">
        <v>14</v>
      </c>
      <c r="E5202">
        <v>1</v>
      </c>
      <c r="F5202" s="2">
        <v>30328.13</v>
      </c>
      <c r="G5202" s="3">
        <v>74238.259000000005</v>
      </c>
      <c r="H5202" s="3">
        <v>303.28130000000004</v>
      </c>
      <c r="I5202" s="3">
        <v>1425.42211</v>
      </c>
      <c r="J5202" s="3">
        <v>32056.833409999999</v>
      </c>
      <c r="K5202" s="3">
        <v>49318.205246153841</v>
      </c>
      <c r="L5202" s="4">
        <v>0.34999999999999992</v>
      </c>
    </row>
    <row r="5203" spans="1:12" x14ac:dyDescent="0.35">
      <c r="A5203" s="1" t="s">
        <v>8654</v>
      </c>
      <c r="B5203" t="s">
        <v>3760</v>
      </c>
      <c r="C5203" t="s">
        <v>13</v>
      </c>
      <c r="D5203" t="s">
        <v>14</v>
      </c>
      <c r="E5203">
        <v>1</v>
      </c>
      <c r="F5203" s="2">
        <v>4405</v>
      </c>
      <c r="G5203" s="3">
        <v>10782.71</v>
      </c>
      <c r="H5203" s="3">
        <v>44.050000000000004</v>
      </c>
      <c r="I5203" s="3">
        <v>207.035</v>
      </c>
      <c r="J5203" s="3">
        <v>4656.085</v>
      </c>
      <c r="K5203" s="3">
        <v>7163.207692307692</v>
      </c>
      <c r="L5203" s="4">
        <v>0.35</v>
      </c>
    </row>
    <row r="5204" spans="1:12" x14ac:dyDescent="0.35">
      <c r="A5204" s="1" t="s">
        <v>8655</v>
      </c>
      <c r="B5204" t="s">
        <v>6356</v>
      </c>
      <c r="C5204" t="s">
        <v>13</v>
      </c>
      <c r="D5204" t="s">
        <v>14</v>
      </c>
      <c r="E5204">
        <v>1</v>
      </c>
      <c r="F5204" s="2">
        <v>4660.63</v>
      </c>
      <c r="G5204" s="3">
        <v>11408.454</v>
      </c>
      <c r="H5204" s="3">
        <v>46.606300000000005</v>
      </c>
      <c r="I5204" s="3">
        <v>219.04961</v>
      </c>
      <c r="J5204" s="3">
        <v>4926.2859100000005</v>
      </c>
      <c r="K5204" s="3">
        <v>7578.9014000000006</v>
      </c>
      <c r="L5204" s="4">
        <v>0.35</v>
      </c>
    </row>
    <row r="5205" spans="1:12" x14ac:dyDescent="0.35">
      <c r="A5205" s="1" t="s">
        <v>8656</v>
      </c>
      <c r="B5205" t="s">
        <v>7523</v>
      </c>
      <c r="C5205" t="s">
        <v>13</v>
      </c>
      <c r="D5205" t="s">
        <v>14</v>
      </c>
      <c r="E5205">
        <v>1</v>
      </c>
      <c r="F5205" s="2">
        <v>5506.25</v>
      </c>
      <c r="G5205" s="3">
        <v>13478.393</v>
      </c>
      <c r="H5205" s="3">
        <v>55.0625</v>
      </c>
      <c r="I5205" s="3">
        <v>258.79374999999999</v>
      </c>
      <c r="J5205" s="3">
        <v>5820.1062499999998</v>
      </c>
      <c r="K5205" s="3">
        <v>8954.0096153846152</v>
      </c>
      <c r="L5205" s="4">
        <v>0.35000000000000003</v>
      </c>
    </row>
    <row r="5206" spans="1:12" x14ac:dyDescent="0.35">
      <c r="A5206" s="1" t="s">
        <v>8657</v>
      </c>
      <c r="B5206" t="s">
        <v>5092</v>
      </c>
      <c r="C5206" t="s">
        <v>13</v>
      </c>
      <c r="D5206" t="s">
        <v>14</v>
      </c>
      <c r="E5206">
        <v>1</v>
      </c>
      <c r="F5206" s="2">
        <v>5968.75</v>
      </c>
      <c r="G5206" s="3">
        <v>14610.512000000001</v>
      </c>
      <c r="H5206" s="3">
        <v>59.6875</v>
      </c>
      <c r="I5206" s="3">
        <v>280.53125</v>
      </c>
      <c r="J5206" s="3">
        <v>6308.96875</v>
      </c>
      <c r="K5206" s="3">
        <v>9706.1057692307695</v>
      </c>
      <c r="L5206" s="4">
        <v>0.35000000000000003</v>
      </c>
    </row>
    <row r="5207" spans="1:12" x14ac:dyDescent="0.35">
      <c r="A5207" s="1" t="s">
        <v>8658</v>
      </c>
      <c r="B5207" t="s">
        <v>5094</v>
      </c>
      <c r="C5207" t="s">
        <v>13</v>
      </c>
      <c r="D5207" t="s">
        <v>14</v>
      </c>
      <c r="E5207">
        <v>1</v>
      </c>
      <c r="F5207" s="2">
        <v>3913.75</v>
      </c>
      <c r="G5207" s="3">
        <v>9580.2111999999997</v>
      </c>
      <c r="H5207" s="3">
        <v>39.137500000000003</v>
      </c>
      <c r="I5207" s="3">
        <v>183.94624999999999</v>
      </c>
      <c r="J5207" s="3">
        <v>4136.8337499999998</v>
      </c>
      <c r="K5207" s="3">
        <v>6364.3596153846147</v>
      </c>
      <c r="L5207" s="4">
        <v>0.35</v>
      </c>
    </row>
    <row r="5208" spans="1:12" x14ac:dyDescent="0.35">
      <c r="A5208" s="1" t="s">
        <v>8659</v>
      </c>
      <c r="B5208" t="s">
        <v>3764</v>
      </c>
      <c r="C5208" t="s">
        <v>13</v>
      </c>
      <c r="D5208" t="s">
        <v>14</v>
      </c>
      <c r="E5208">
        <v>1</v>
      </c>
      <c r="F5208" s="2">
        <v>7646.25</v>
      </c>
      <c r="G5208" s="3">
        <v>18716.756000000001</v>
      </c>
      <c r="H5208" s="3">
        <v>76.462500000000006</v>
      </c>
      <c r="I5208" s="3">
        <v>359.37374999999997</v>
      </c>
      <c r="J5208" s="3">
        <v>8082.0862499999994</v>
      </c>
      <c r="K5208" s="3">
        <v>12433.978846153845</v>
      </c>
      <c r="L5208" s="4">
        <v>0.35</v>
      </c>
    </row>
    <row r="5209" spans="1:12" x14ac:dyDescent="0.35">
      <c r="A5209" s="1" t="s">
        <v>8660</v>
      </c>
      <c r="B5209" t="s">
        <v>8661</v>
      </c>
      <c r="C5209" t="s">
        <v>1467</v>
      </c>
      <c r="D5209" t="s">
        <v>1468</v>
      </c>
      <c r="E5209">
        <v>1</v>
      </c>
      <c r="F5209" s="2">
        <v>27.99</v>
      </c>
      <c r="G5209" s="3">
        <v>110.768</v>
      </c>
      <c r="H5209" s="3">
        <v>0.27989999999999998</v>
      </c>
      <c r="I5209" s="3">
        <v>1.3155299999999999</v>
      </c>
      <c r="J5209" s="3">
        <v>29.585429999999999</v>
      </c>
      <c r="K5209" s="3">
        <v>45.516046153846148</v>
      </c>
      <c r="L5209" s="4">
        <v>0.34999999999999992</v>
      </c>
    </row>
    <row r="5210" spans="1:12" x14ac:dyDescent="0.35">
      <c r="A5210" s="1" t="s">
        <v>8662</v>
      </c>
      <c r="B5210" t="s">
        <v>8663</v>
      </c>
      <c r="C5210" t="s">
        <v>13</v>
      </c>
      <c r="D5210" t="s">
        <v>14</v>
      </c>
      <c r="E5210">
        <v>1</v>
      </c>
      <c r="F5210" s="2">
        <v>430.32</v>
      </c>
      <c r="G5210" s="3">
        <v>1053.3488</v>
      </c>
      <c r="H5210" s="3">
        <v>4.3032000000000004</v>
      </c>
      <c r="I5210" s="3">
        <v>20.22504</v>
      </c>
      <c r="J5210" s="3">
        <v>454.84823999999998</v>
      </c>
      <c r="K5210" s="3">
        <v>699.76652307692302</v>
      </c>
      <c r="L5210" s="4">
        <v>0.35</v>
      </c>
    </row>
    <row r="5211" spans="1:12" x14ac:dyDescent="0.35">
      <c r="A5211" s="1" t="s">
        <v>8664</v>
      </c>
      <c r="B5211" t="s">
        <v>3673</v>
      </c>
      <c r="C5211" t="s">
        <v>13</v>
      </c>
      <c r="D5211" t="s">
        <v>14</v>
      </c>
      <c r="E5211">
        <v>1</v>
      </c>
      <c r="F5211" s="2">
        <v>792.12</v>
      </c>
      <c r="G5211" s="3">
        <v>3134.6783999999998</v>
      </c>
      <c r="H5211" s="3">
        <v>7.9211999999999998</v>
      </c>
      <c r="I5211" s="3">
        <v>37.229640000000003</v>
      </c>
      <c r="J5211" s="3">
        <v>837.27084000000002</v>
      </c>
      <c r="K5211" s="3">
        <v>1288.1089846153845</v>
      </c>
      <c r="L5211" s="4">
        <v>0.34999999999999992</v>
      </c>
    </row>
    <row r="5212" spans="1:12" x14ac:dyDescent="0.35">
      <c r="A5212" s="1" t="s">
        <v>8665</v>
      </c>
      <c r="B5212" t="s">
        <v>3764</v>
      </c>
      <c r="C5212" t="s">
        <v>13</v>
      </c>
      <c r="D5212" t="s">
        <v>14</v>
      </c>
      <c r="E5212">
        <v>1</v>
      </c>
      <c r="F5212" s="2">
        <v>7721.25</v>
      </c>
      <c r="G5212" s="3">
        <v>18900.347000000002</v>
      </c>
      <c r="H5212" s="3">
        <v>77.212500000000006</v>
      </c>
      <c r="I5212" s="3">
        <v>362.89875000000001</v>
      </c>
      <c r="J5212" s="3">
        <v>8161.3612499999999</v>
      </c>
      <c r="K5212" s="3">
        <v>12555.940384615384</v>
      </c>
      <c r="L5212" s="4">
        <v>0.35</v>
      </c>
    </row>
    <row r="5213" spans="1:12" x14ac:dyDescent="0.35">
      <c r="A5213" s="1" t="s">
        <v>8666</v>
      </c>
      <c r="B5213" t="s">
        <v>6361</v>
      </c>
      <c r="C5213" t="s">
        <v>13</v>
      </c>
      <c r="D5213" t="s">
        <v>14</v>
      </c>
      <c r="E5213">
        <v>1</v>
      </c>
      <c r="F5213" s="2">
        <v>8986.8799999999992</v>
      </c>
      <c r="G5213" s="3">
        <v>21998.401000000002</v>
      </c>
      <c r="H5213" s="3">
        <v>89.868799999999993</v>
      </c>
      <c r="I5213" s="3">
        <v>422.38335999999998</v>
      </c>
      <c r="J5213" s="3">
        <v>9499.1321599999992</v>
      </c>
      <c r="K5213" s="3">
        <v>14614.049476923075</v>
      </c>
      <c r="L5213" s="4">
        <v>0.35</v>
      </c>
    </row>
    <row r="5214" spans="1:12" x14ac:dyDescent="0.35">
      <c r="A5214" s="1" t="s">
        <v>8667</v>
      </c>
      <c r="B5214" t="s">
        <v>3766</v>
      </c>
      <c r="C5214" t="s">
        <v>13</v>
      </c>
      <c r="D5214" t="s">
        <v>14</v>
      </c>
      <c r="E5214">
        <v>1</v>
      </c>
      <c r="F5214" s="2">
        <v>8296.8799999999992</v>
      </c>
      <c r="G5214" s="3">
        <v>20309.396000000001</v>
      </c>
      <c r="H5214" s="3">
        <v>82.968799999999987</v>
      </c>
      <c r="I5214" s="3">
        <v>389.95335999999998</v>
      </c>
      <c r="J5214" s="3">
        <v>8769.8021599999993</v>
      </c>
      <c r="K5214" s="3">
        <v>13492.003323076922</v>
      </c>
      <c r="L5214" s="4">
        <v>0.35000000000000003</v>
      </c>
    </row>
    <row r="5215" spans="1:12" x14ac:dyDescent="0.35">
      <c r="A5215" s="1" t="s">
        <v>8668</v>
      </c>
      <c r="B5215" t="s">
        <v>6367</v>
      </c>
      <c r="C5215" t="s">
        <v>13</v>
      </c>
      <c r="D5215" t="s">
        <v>14</v>
      </c>
      <c r="E5215">
        <v>1</v>
      </c>
      <c r="F5215" s="2">
        <v>10290.629999999999</v>
      </c>
      <c r="G5215" s="3">
        <v>25189.762999999999</v>
      </c>
      <c r="H5215" s="3">
        <v>102.90629999999999</v>
      </c>
      <c r="I5215" s="3">
        <v>483.65960999999999</v>
      </c>
      <c r="J5215" s="3">
        <v>10877.19591</v>
      </c>
      <c r="K5215" s="3">
        <v>16734.147553846153</v>
      </c>
      <c r="L5215" s="4">
        <v>0.34999999999999992</v>
      </c>
    </row>
    <row r="5216" spans="1:12" x14ac:dyDescent="0.35">
      <c r="A5216" s="1" t="s">
        <v>8669</v>
      </c>
      <c r="B5216" t="s">
        <v>2532</v>
      </c>
      <c r="C5216" t="s">
        <v>13</v>
      </c>
      <c r="D5216" t="s">
        <v>14</v>
      </c>
      <c r="E5216">
        <v>1</v>
      </c>
      <c r="F5216" s="2">
        <v>12801.25</v>
      </c>
      <c r="G5216" s="3">
        <v>31335.348000000002</v>
      </c>
      <c r="H5216" s="3">
        <v>128.01249999999999</v>
      </c>
      <c r="I5216" s="3">
        <v>601.65875000000005</v>
      </c>
      <c r="J5216" s="3">
        <v>13530.921250000001</v>
      </c>
      <c r="K5216" s="3">
        <v>20816.801923076924</v>
      </c>
      <c r="L5216" s="4">
        <v>0.35</v>
      </c>
    </row>
    <row r="5217" spans="1:12" x14ac:dyDescent="0.35">
      <c r="A5217" s="1" t="s">
        <v>8670</v>
      </c>
      <c r="B5217" t="s">
        <v>2534</v>
      </c>
      <c r="C5217" t="s">
        <v>13</v>
      </c>
      <c r="D5217" t="s">
        <v>14</v>
      </c>
      <c r="E5217">
        <v>1</v>
      </c>
      <c r="F5217" s="2">
        <v>6844.38</v>
      </c>
      <c r="G5217" s="3">
        <v>16753.912</v>
      </c>
      <c r="H5217" s="3">
        <v>68.443799999999996</v>
      </c>
      <c r="I5217" s="3">
        <v>321.68585999999999</v>
      </c>
      <c r="J5217" s="3">
        <v>7234.5096599999997</v>
      </c>
      <c r="K5217" s="3">
        <v>11130.014861538461</v>
      </c>
      <c r="L5217" s="4">
        <v>0.35</v>
      </c>
    </row>
    <row r="5218" spans="1:12" x14ac:dyDescent="0.35">
      <c r="A5218" s="1" t="s">
        <v>8671</v>
      </c>
      <c r="B5218" t="s">
        <v>2534</v>
      </c>
      <c r="C5218" t="s">
        <v>13</v>
      </c>
      <c r="D5218" t="s">
        <v>14</v>
      </c>
      <c r="E5218">
        <v>1</v>
      </c>
      <c r="F5218" s="2">
        <v>7718.13</v>
      </c>
      <c r="G5218" s="3">
        <v>18892.707999999999</v>
      </c>
      <c r="H5218" s="3">
        <v>77.181300000000007</v>
      </c>
      <c r="I5218" s="3">
        <v>362.75211000000002</v>
      </c>
      <c r="J5218" s="3">
        <v>8158.0634100000007</v>
      </c>
      <c r="K5218" s="3">
        <v>12550.866784615386</v>
      </c>
      <c r="L5218" s="4">
        <v>0.35000000000000003</v>
      </c>
    </row>
    <row r="5219" spans="1:12" x14ac:dyDescent="0.35">
      <c r="A5219" s="1" t="s">
        <v>8672</v>
      </c>
      <c r="B5219" t="s">
        <v>8673</v>
      </c>
      <c r="C5219" t="s">
        <v>1467</v>
      </c>
      <c r="D5219" t="s">
        <v>1468</v>
      </c>
      <c r="E5219">
        <v>1</v>
      </c>
      <c r="F5219" s="2">
        <v>8.36</v>
      </c>
      <c r="G5219" s="3">
        <v>29.54</v>
      </c>
      <c r="H5219" s="3">
        <v>8.3599999999999994E-2</v>
      </c>
      <c r="I5219" s="3">
        <v>0.39291999999999999</v>
      </c>
      <c r="J5219" s="3">
        <v>8.8365200000000002</v>
      </c>
      <c r="K5219" s="3">
        <v>13.594646153846154</v>
      </c>
      <c r="L5219" s="4">
        <v>0.35000000000000003</v>
      </c>
    </row>
    <row r="5220" spans="1:12" x14ac:dyDescent="0.35">
      <c r="A5220" s="1" t="s">
        <v>8674</v>
      </c>
      <c r="B5220" t="s">
        <v>8675</v>
      </c>
      <c r="C5220" t="s">
        <v>13</v>
      </c>
      <c r="D5220" t="s">
        <v>14</v>
      </c>
      <c r="E5220">
        <v>1</v>
      </c>
      <c r="F5220" s="2">
        <v>2.48</v>
      </c>
      <c r="G5220" s="3">
        <v>6</v>
      </c>
      <c r="H5220" s="3">
        <v>2.4799999999999999E-2</v>
      </c>
      <c r="I5220" s="3">
        <v>0.11656</v>
      </c>
      <c r="J5220" s="3">
        <v>2.6213600000000001</v>
      </c>
      <c r="K5220" s="3">
        <v>4.0328615384615389</v>
      </c>
      <c r="L5220" s="4">
        <v>0.35000000000000003</v>
      </c>
    </row>
    <row r="5221" spans="1:12" x14ac:dyDescent="0.35">
      <c r="A5221" s="1" t="s">
        <v>8676</v>
      </c>
      <c r="B5221" t="s">
        <v>8677</v>
      </c>
      <c r="C5221" t="s">
        <v>13</v>
      </c>
      <c r="D5221" t="s">
        <v>14</v>
      </c>
      <c r="E5221">
        <v>1</v>
      </c>
      <c r="F5221" s="2">
        <v>1950.52</v>
      </c>
      <c r="G5221" s="3">
        <v>4022</v>
      </c>
      <c r="H5221" s="3">
        <v>19.505199999999999</v>
      </c>
      <c r="I5221" s="3">
        <v>91.674440000000004</v>
      </c>
      <c r="J5221" s="3">
        <v>2061.6996399999998</v>
      </c>
      <c r="K5221" s="3">
        <v>3171.8455999999996</v>
      </c>
      <c r="L5221" s="4">
        <v>0.35</v>
      </c>
    </row>
    <row r="5222" spans="1:12" x14ac:dyDescent="0.35">
      <c r="A5222" s="1" t="s">
        <v>8678</v>
      </c>
      <c r="B5222" t="s">
        <v>8679</v>
      </c>
      <c r="C5222" t="s">
        <v>13</v>
      </c>
      <c r="D5222" t="s">
        <v>14</v>
      </c>
      <c r="E5222">
        <v>1</v>
      </c>
      <c r="F5222" s="2">
        <v>332.64</v>
      </c>
      <c r="G5222" s="3">
        <v>686</v>
      </c>
      <c r="H5222" s="3">
        <v>3.3264</v>
      </c>
      <c r="I5222" s="3">
        <v>15.634079999999999</v>
      </c>
      <c r="J5222" s="3">
        <v>351.60047999999995</v>
      </c>
      <c r="K5222" s="3">
        <v>540.9238153846153</v>
      </c>
      <c r="L5222" s="4">
        <v>0.35</v>
      </c>
    </row>
    <row r="5223" spans="1:12" x14ac:dyDescent="0.35">
      <c r="A5223" s="1" t="s">
        <v>8680</v>
      </c>
      <c r="B5223" t="s">
        <v>8681</v>
      </c>
      <c r="C5223" t="s">
        <v>34</v>
      </c>
      <c r="D5223" t="s">
        <v>35</v>
      </c>
      <c r="E5223">
        <v>1</v>
      </c>
      <c r="F5223" s="2">
        <v>31.95</v>
      </c>
      <c r="G5223" s="3">
        <v>66</v>
      </c>
      <c r="H5223" s="3">
        <v>0.31950000000000001</v>
      </c>
      <c r="I5223" s="3">
        <v>1.5016499999999999</v>
      </c>
      <c r="J5223" s="3">
        <v>33.771149999999999</v>
      </c>
      <c r="K5223" s="3">
        <v>51.955615384615378</v>
      </c>
      <c r="L5223" s="4">
        <v>0.34999999999999992</v>
      </c>
    </row>
    <row r="5224" spans="1:12" x14ac:dyDescent="0.35">
      <c r="A5224" s="1" t="s">
        <v>8682</v>
      </c>
      <c r="B5224" t="s">
        <v>8683</v>
      </c>
      <c r="C5224" t="s">
        <v>13</v>
      </c>
      <c r="D5224" t="s">
        <v>14</v>
      </c>
      <c r="E5224">
        <v>1</v>
      </c>
      <c r="F5224" s="2">
        <v>285</v>
      </c>
      <c r="G5224" s="3">
        <v>697.64</v>
      </c>
      <c r="H5224" s="3">
        <v>2.85</v>
      </c>
      <c r="I5224" s="3">
        <v>13.395</v>
      </c>
      <c r="J5224" s="3">
        <v>301.245</v>
      </c>
      <c r="K5224" s="3">
        <v>463.45384615384614</v>
      </c>
      <c r="L5224" s="4">
        <v>0.35</v>
      </c>
    </row>
    <row r="5225" spans="1:12" x14ac:dyDescent="0.35">
      <c r="A5225" s="1" t="s">
        <v>8684</v>
      </c>
      <c r="B5225" t="s">
        <v>8685</v>
      </c>
      <c r="C5225" t="s">
        <v>21</v>
      </c>
      <c r="D5225" t="s">
        <v>22</v>
      </c>
      <c r="E5225">
        <v>1</v>
      </c>
      <c r="F5225" s="2">
        <v>49.6</v>
      </c>
      <c r="G5225" s="3">
        <v>103</v>
      </c>
      <c r="H5225" s="3">
        <v>0.49600000000000005</v>
      </c>
      <c r="I5225" s="3">
        <v>2.3311999999999999</v>
      </c>
      <c r="J5225" s="3">
        <v>52.427200000000006</v>
      </c>
      <c r="K5225" s="3">
        <v>80.657230769230779</v>
      </c>
      <c r="L5225" s="4">
        <v>0.35</v>
      </c>
    </row>
    <row r="5226" spans="1:12" x14ac:dyDescent="0.35">
      <c r="A5226" s="1" t="s">
        <v>8686</v>
      </c>
      <c r="B5226" t="s">
        <v>8687</v>
      </c>
      <c r="C5226" t="s">
        <v>21</v>
      </c>
      <c r="D5226" t="s">
        <v>22</v>
      </c>
      <c r="E5226">
        <v>1</v>
      </c>
      <c r="F5226" s="2">
        <v>53.53</v>
      </c>
      <c r="G5226" s="3">
        <v>111</v>
      </c>
      <c r="H5226" s="3">
        <v>0.5353</v>
      </c>
      <c r="I5226" s="3">
        <v>2.5159099999999999</v>
      </c>
      <c r="J5226" s="3">
        <v>56.581209999999999</v>
      </c>
      <c r="K5226" s="3">
        <v>87.048015384615383</v>
      </c>
      <c r="L5226" s="4">
        <v>0.35</v>
      </c>
    </row>
    <row r="5227" spans="1:12" x14ac:dyDescent="0.35">
      <c r="A5227" s="1" t="s">
        <v>8688</v>
      </c>
      <c r="B5227" t="s">
        <v>8689</v>
      </c>
      <c r="C5227" t="s">
        <v>21</v>
      </c>
      <c r="D5227" t="s">
        <v>22</v>
      </c>
      <c r="E5227">
        <v>1</v>
      </c>
      <c r="F5227" s="2">
        <v>58.07</v>
      </c>
      <c r="G5227" s="3">
        <v>120</v>
      </c>
      <c r="H5227" s="3">
        <v>0.58069999999999999</v>
      </c>
      <c r="I5227" s="3">
        <v>2.7292900000000002</v>
      </c>
      <c r="J5227" s="3">
        <v>61.379989999999999</v>
      </c>
      <c r="K5227" s="3">
        <v>94.430753846153848</v>
      </c>
      <c r="L5227" s="4">
        <v>0.35000000000000003</v>
      </c>
    </row>
    <row r="5228" spans="1:12" x14ac:dyDescent="0.35">
      <c r="A5228" s="1" t="s">
        <v>8690</v>
      </c>
      <c r="B5228" t="s">
        <v>8691</v>
      </c>
      <c r="C5228" t="s">
        <v>13</v>
      </c>
      <c r="D5228" t="s">
        <v>14</v>
      </c>
      <c r="E5228">
        <v>1</v>
      </c>
      <c r="F5228" s="2">
        <v>6.29</v>
      </c>
      <c r="G5228" s="3">
        <v>15.4</v>
      </c>
      <c r="H5228" s="3">
        <v>6.2899999999999998E-2</v>
      </c>
      <c r="I5228" s="3">
        <v>0.29563</v>
      </c>
      <c r="J5228" s="3">
        <v>6.6485300000000001</v>
      </c>
      <c r="K5228" s="3">
        <v>10.228507692307693</v>
      </c>
      <c r="L5228" s="4">
        <v>0.35000000000000003</v>
      </c>
    </row>
    <row r="5229" spans="1:12" x14ac:dyDescent="0.35">
      <c r="A5229" s="1" t="s">
        <v>8692</v>
      </c>
      <c r="B5229" t="s">
        <v>2426</v>
      </c>
      <c r="C5229" t="s">
        <v>13</v>
      </c>
      <c r="D5229" t="s">
        <v>14</v>
      </c>
      <c r="E5229">
        <v>1</v>
      </c>
      <c r="F5229" s="2">
        <v>1984.38</v>
      </c>
      <c r="G5229" s="3">
        <v>4857.4399999999996</v>
      </c>
      <c r="H5229" s="3">
        <v>19.843800000000002</v>
      </c>
      <c r="I5229" s="3">
        <v>93.265860000000004</v>
      </c>
      <c r="J5229" s="3">
        <v>2097.4896600000002</v>
      </c>
      <c r="K5229" s="3">
        <v>3226.9071692307693</v>
      </c>
      <c r="L5229" s="4">
        <v>0.35</v>
      </c>
    </row>
    <row r="5230" spans="1:12" x14ac:dyDescent="0.35">
      <c r="A5230" s="1" t="s">
        <v>8693</v>
      </c>
      <c r="B5230" t="s">
        <v>2426</v>
      </c>
      <c r="C5230" t="s">
        <v>13</v>
      </c>
      <c r="D5230" t="s">
        <v>14</v>
      </c>
      <c r="E5230">
        <v>1</v>
      </c>
      <c r="F5230" s="2">
        <v>1719.38</v>
      </c>
      <c r="G5230" s="3">
        <v>4208.7583999999997</v>
      </c>
      <c r="H5230" s="3">
        <v>17.193800000000003</v>
      </c>
      <c r="I5230" s="3">
        <v>80.810860000000005</v>
      </c>
      <c r="J5230" s="3">
        <v>1817.3846600000002</v>
      </c>
      <c r="K5230" s="3">
        <v>2795.9764</v>
      </c>
      <c r="L5230" s="4">
        <v>0.34999999999999992</v>
      </c>
    </row>
    <row r="5231" spans="1:12" x14ac:dyDescent="0.35">
      <c r="A5231" s="1" t="s">
        <v>8694</v>
      </c>
      <c r="B5231" t="s">
        <v>2540</v>
      </c>
      <c r="C5231" t="s">
        <v>13</v>
      </c>
      <c r="D5231" t="s">
        <v>14</v>
      </c>
      <c r="E5231">
        <v>1</v>
      </c>
      <c r="F5231" s="2">
        <v>21291.25</v>
      </c>
      <c r="G5231" s="3">
        <v>52117.464</v>
      </c>
      <c r="H5231" s="3">
        <v>212.91249999999999</v>
      </c>
      <c r="I5231" s="3">
        <v>1000.68875</v>
      </c>
      <c r="J5231" s="3">
        <v>22504.85125</v>
      </c>
      <c r="K5231" s="3">
        <v>34622.848076923074</v>
      </c>
      <c r="L5231" s="4">
        <v>0.34999999999999992</v>
      </c>
    </row>
    <row r="5232" spans="1:12" x14ac:dyDescent="0.35">
      <c r="A5232" s="1" t="s">
        <v>8695</v>
      </c>
      <c r="B5232" t="s">
        <v>2540</v>
      </c>
      <c r="C5232" t="s">
        <v>13</v>
      </c>
      <c r="D5232" t="s">
        <v>14</v>
      </c>
      <c r="E5232">
        <v>1</v>
      </c>
      <c r="F5232" s="2">
        <v>22782.5</v>
      </c>
      <c r="G5232" s="3">
        <v>55767.800999999999</v>
      </c>
      <c r="H5232" s="3">
        <v>227.82500000000002</v>
      </c>
      <c r="I5232" s="3">
        <v>1070.7774999999999</v>
      </c>
      <c r="J5232" s="3">
        <v>24081.102500000001</v>
      </c>
      <c r="K5232" s="3">
        <v>37047.85</v>
      </c>
      <c r="L5232" s="4">
        <v>0.35</v>
      </c>
    </row>
    <row r="5233" spans="1:12" x14ac:dyDescent="0.35">
      <c r="A5233" s="1" t="s">
        <v>8696</v>
      </c>
      <c r="B5233" t="s">
        <v>2540</v>
      </c>
      <c r="C5233" t="s">
        <v>13</v>
      </c>
      <c r="D5233" t="s">
        <v>14</v>
      </c>
      <c r="E5233">
        <v>1</v>
      </c>
      <c r="F5233" s="2">
        <v>22050.63</v>
      </c>
      <c r="G5233" s="3">
        <v>53976.305</v>
      </c>
      <c r="H5233" s="3">
        <v>220.50630000000001</v>
      </c>
      <c r="I5233" s="3">
        <v>1036.37961</v>
      </c>
      <c r="J5233" s="3">
        <v>23307.515910000002</v>
      </c>
      <c r="K5233" s="3">
        <v>35857.71678461539</v>
      </c>
      <c r="L5233" s="4">
        <v>0.35000000000000003</v>
      </c>
    </row>
    <row r="5234" spans="1:12" x14ac:dyDescent="0.35">
      <c r="A5234" s="1" t="s">
        <v>8697</v>
      </c>
      <c r="B5234" t="s">
        <v>2540</v>
      </c>
      <c r="C5234" t="s">
        <v>13</v>
      </c>
      <c r="D5234" t="s">
        <v>14</v>
      </c>
      <c r="E5234">
        <v>1</v>
      </c>
      <c r="F5234" s="2">
        <v>30738.75</v>
      </c>
      <c r="G5234" s="3">
        <v>75243.392000000007</v>
      </c>
      <c r="H5234" s="3">
        <v>307.38749999999999</v>
      </c>
      <c r="I5234" s="3">
        <v>1444.7212500000001</v>
      </c>
      <c r="J5234" s="3">
        <v>32490.858749999999</v>
      </c>
      <c r="K5234" s="3">
        <v>49985.936538461538</v>
      </c>
      <c r="L5234" s="4">
        <v>0.35</v>
      </c>
    </row>
    <row r="5235" spans="1:12" x14ac:dyDescent="0.35">
      <c r="A5235" s="1" t="s">
        <v>8698</v>
      </c>
      <c r="B5235" t="s">
        <v>2543</v>
      </c>
      <c r="C5235" t="s">
        <v>13</v>
      </c>
      <c r="D5235" t="s">
        <v>14</v>
      </c>
      <c r="E5235">
        <v>1</v>
      </c>
      <c r="F5235" s="2">
        <v>30312.5</v>
      </c>
      <c r="G5235" s="3">
        <v>74200</v>
      </c>
      <c r="H5235" s="3">
        <v>303.125</v>
      </c>
      <c r="I5235" s="3">
        <v>1424.6875</v>
      </c>
      <c r="J5235" s="3">
        <v>32040.3125</v>
      </c>
      <c r="K5235" s="3">
        <v>49292.788461538461</v>
      </c>
      <c r="L5235" s="4">
        <v>0.35</v>
      </c>
    </row>
    <row r="5236" spans="1:12" x14ac:dyDescent="0.35">
      <c r="A5236" s="1" t="s">
        <v>8699</v>
      </c>
      <c r="B5236" t="s">
        <v>2543</v>
      </c>
      <c r="C5236" t="s">
        <v>13</v>
      </c>
      <c r="D5236" t="s">
        <v>14</v>
      </c>
      <c r="E5236">
        <v>1</v>
      </c>
      <c r="F5236" s="2">
        <v>28135</v>
      </c>
      <c r="G5236" s="3">
        <v>68869.841</v>
      </c>
      <c r="H5236" s="3">
        <v>281.35000000000002</v>
      </c>
      <c r="I5236" s="3">
        <v>1322.345</v>
      </c>
      <c r="J5236" s="3">
        <v>29738.695</v>
      </c>
      <c r="K5236" s="3">
        <v>45751.838461538457</v>
      </c>
      <c r="L5236" s="4">
        <v>0.34999999999999992</v>
      </c>
    </row>
    <row r="5237" spans="1:12" x14ac:dyDescent="0.35">
      <c r="A5237" s="1" t="s">
        <v>8700</v>
      </c>
      <c r="B5237" t="s">
        <v>2543</v>
      </c>
      <c r="C5237" t="s">
        <v>13</v>
      </c>
      <c r="D5237" t="s">
        <v>14</v>
      </c>
      <c r="E5237">
        <v>1</v>
      </c>
      <c r="F5237" s="2">
        <v>28026.25</v>
      </c>
      <c r="G5237" s="3">
        <v>68603.64</v>
      </c>
      <c r="H5237" s="3">
        <v>280.26249999999999</v>
      </c>
      <c r="I5237" s="3">
        <v>1317.2337500000001</v>
      </c>
      <c r="J5237" s="3">
        <v>29623.74625</v>
      </c>
      <c r="K5237" s="3">
        <v>45574.994230769233</v>
      </c>
      <c r="L5237" s="4">
        <v>0.35000000000000003</v>
      </c>
    </row>
    <row r="5238" spans="1:12" x14ac:dyDescent="0.35">
      <c r="A5238" s="1" t="s">
        <v>8701</v>
      </c>
      <c r="B5238" t="s">
        <v>2545</v>
      </c>
      <c r="C5238" t="s">
        <v>13</v>
      </c>
      <c r="D5238" t="s">
        <v>14</v>
      </c>
      <c r="E5238">
        <v>1</v>
      </c>
      <c r="F5238" s="2">
        <v>10960</v>
      </c>
      <c r="G5238" s="3">
        <v>26828.267</v>
      </c>
      <c r="H5238" s="3">
        <v>109.60000000000001</v>
      </c>
      <c r="I5238" s="3">
        <v>515.12</v>
      </c>
      <c r="J5238" s="3">
        <v>11584.720000000001</v>
      </c>
      <c r="K5238" s="3">
        <v>17822.646153846155</v>
      </c>
      <c r="L5238" s="4">
        <v>0.35</v>
      </c>
    </row>
    <row r="5239" spans="1:12" x14ac:dyDescent="0.35">
      <c r="A5239" s="1" t="s">
        <v>8702</v>
      </c>
      <c r="B5239" t="s">
        <v>2545</v>
      </c>
      <c r="C5239" t="s">
        <v>13</v>
      </c>
      <c r="D5239" t="s">
        <v>14</v>
      </c>
      <c r="E5239">
        <v>1</v>
      </c>
      <c r="F5239" s="2">
        <v>12146.88</v>
      </c>
      <c r="G5239" s="3">
        <v>29733.558000000001</v>
      </c>
      <c r="H5239" s="3">
        <v>121.46879999999999</v>
      </c>
      <c r="I5239" s="3">
        <v>570.90336000000002</v>
      </c>
      <c r="J5239" s="3">
        <v>12839.25216</v>
      </c>
      <c r="K5239" s="3">
        <v>19752.695630769231</v>
      </c>
      <c r="L5239" s="4">
        <v>0.35</v>
      </c>
    </row>
    <row r="5240" spans="1:12" x14ac:dyDescent="0.35">
      <c r="A5240" s="1" t="s">
        <v>8703</v>
      </c>
      <c r="B5240" t="s">
        <v>2545</v>
      </c>
      <c r="C5240" t="s">
        <v>13</v>
      </c>
      <c r="D5240" t="s">
        <v>14</v>
      </c>
      <c r="E5240">
        <v>1</v>
      </c>
      <c r="F5240" s="2">
        <v>15051.25</v>
      </c>
      <c r="G5240" s="3">
        <v>36842.982000000004</v>
      </c>
      <c r="H5240" s="3">
        <v>150.51250000000002</v>
      </c>
      <c r="I5240" s="3">
        <v>707.40875000000005</v>
      </c>
      <c r="J5240" s="3">
        <v>15909.171250000001</v>
      </c>
      <c r="K5240" s="3">
        <v>24475.648076923077</v>
      </c>
      <c r="L5240" s="4">
        <v>0.34999999999999992</v>
      </c>
    </row>
    <row r="5241" spans="1:12" x14ac:dyDescent="0.35">
      <c r="A5241" s="1" t="s">
        <v>8704</v>
      </c>
      <c r="B5241" t="s">
        <v>2548</v>
      </c>
      <c r="C5241" t="s">
        <v>13</v>
      </c>
      <c r="D5241" t="s">
        <v>14</v>
      </c>
      <c r="E5241">
        <v>1</v>
      </c>
      <c r="F5241" s="2">
        <v>23541.88</v>
      </c>
      <c r="G5241" s="3">
        <v>57626.642999999996</v>
      </c>
      <c r="H5241" s="3">
        <v>235.4188</v>
      </c>
      <c r="I5241" s="3">
        <v>1106.4683600000001</v>
      </c>
      <c r="J5241" s="3">
        <v>24883.767159999999</v>
      </c>
      <c r="K5241" s="3">
        <v>38282.718707692307</v>
      </c>
      <c r="L5241" s="4">
        <v>0.35000000000000003</v>
      </c>
    </row>
    <row r="5242" spans="1:12" x14ac:dyDescent="0.35">
      <c r="A5242" s="1" t="s">
        <v>8705</v>
      </c>
      <c r="B5242" t="s">
        <v>2550</v>
      </c>
      <c r="C5242" t="s">
        <v>13</v>
      </c>
      <c r="D5242" t="s">
        <v>14</v>
      </c>
      <c r="E5242">
        <v>1</v>
      </c>
      <c r="F5242" s="2">
        <v>13595</v>
      </c>
      <c r="G5242" s="3">
        <v>33278.313000000002</v>
      </c>
      <c r="H5242" s="3">
        <v>135.94999999999999</v>
      </c>
      <c r="I5242" s="3">
        <v>638.96500000000003</v>
      </c>
      <c r="J5242" s="3">
        <v>14369.915000000001</v>
      </c>
      <c r="K5242" s="3">
        <v>22107.561538461538</v>
      </c>
      <c r="L5242" s="4">
        <v>0.34999999999999992</v>
      </c>
    </row>
    <row r="5243" spans="1:12" x14ac:dyDescent="0.35">
      <c r="A5243" s="1" t="s">
        <v>8706</v>
      </c>
      <c r="B5243" t="s">
        <v>2550</v>
      </c>
      <c r="C5243" t="s">
        <v>13</v>
      </c>
      <c r="D5243" t="s">
        <v>14</v>
      </c>
      <c r="E5243">
        <v>1</v>
      </c>
      <c r="F5243" s="2">
        <v>13470.63</v>
      </c>
      <c r="G5243" s="3">
        <v>32973.875</v>
      </c>
      <c r="H5243" s="3">
        <v>134.7063</v>
      </c>
      <c r="I5243" s="3">
        <v>633.11960999999997</v>
      </c>
      <c r="J5243" s="3">
        <v>14238.455909999999</v>
      </c>
      <c r="K5243" s="3">
        <v>21905.316784615381</v>
      </c>
      <c r="L5243" s="4">
        <v>0.35</v>
      </c>
    </row>
    <row r="5244" spans="1:12" x14ac:dyDescent="0.35">
      <c r="A5244" s="1" t="s">
        <v>8707</v>
      </c>
      <c r="B5244" t="s">
        <v>2555</v>
      </c>
      <c r="C5244" t="s">
        <v>13</v>
      </c>
      <c r="D5244" t="s">
        <v>14</v>
      </c>
      <c r="E5244">
        <v>1</v>
      </c>
      <c r="F5244" s="2">
        <v>11828.13</v>
      </c>
      <c r="G5244" s="3">
        <v>28953.31</v>
      </c>
      <c r="H5244" s="3">
        <v>118.28129999999999</v>
      </c>
      <c r="I5244" s="3">
        <v>555.92210999999998</v>
      </c>
      <c r="J5244" s="3">
        <v>12502.333409999999</v>
      </c>
      <c r="K5244" s="3">
        <v>19234.359092307692</v>
      </c>
      <c r="L5244" s="4">
        <v>0.35000000000000003</v>
      </c>
    </row>
    <row r="5245" spans="1:12" x14ac:dyDescent="0.35">
      <c r="A5245" s="1" t="s">
        <v>8708</v>
      </c>
      <c r="B5245" t="s">
        <v>2557</v>
      </c>
      <c r="C5245" t="s">
        <v>13</v>
      </c>
      <c r="D5245" t="s">
        <v>14</v>
      </c>
      <c r="E5245">
        <v>1</v>
      </c>
      <c r="F5245" s="2">
        <v>14984.38</v>
      </c>
      <c r="G5245" s="3">
        <v>36679.294000000002</v>
      </c>
      <c r="H5245" s="3">
        <v>149.84379999999999</v>
      </c>
      <c r="I5245" s="3">
        <v>704.26585999999998</v>
      </c>
      <c r="J5245" s="3">
        <v>15838.489659999999</v>
      </c>
      <c r="K5245" s="3">
        <v>24366.907169230766</v>
      </c>
      <c r="L5245" s="4">
        <v>0.34999999999999992</v>
      </c>
    </row>
    <row r="5246" spans="1:12" x14ac:dyDescent="0.35">
      <c r="A5246" s="1" t="s">
        <v>8709</v>
      </c>
      <c r="B5246" t="s">
        <v>2557</v>
      </c>
      <c r="C5246" t="s">
        <v>13</v>
      </c>
      <c r="D5246" t="s">
        <v>14</v>
      </c>
      <c r="E5246">
        <v>1</v>
      </c>
      <c r="F5246" s="2">
        <v>13576.88</v>
      </c>
      <c r="G5246" s="3">
        <v>33233.961000000003</v>
      </c>
      <c r="H5246" s="3">
        <v>135.7688</v>
      </c>
      <c r="I5246" s="3">
        <v>638.11335999999994</v>
      </c>
      <c r="J5246" s="3">
        <v>14350.762159999998</v>
      </c>
      <c r="K5246" s="3">
        <v>22078.095630769229</v>
      </c>
      <c r="L5246" s="4">
        <v>0.35000000000000003</v>
      </c>
    </row>
    <row r="5247" spans="1:12" x14ac:dyDescent="0.35">
      <c r="A5247" s="1" t="s">
        <v>8710</v>
      </c>
      <c r="B5247" t="s">
        <v>2557</v>
      </c>
      <c r="C5247" t="s">
        <v>13</v>
      </c>
      <c r="D5247" t="s">
        <v>14</v>
      </c>
      <c r="E5247">
        <v>1</v>
      </c>
      <c r="F5247" s="2">
        <v>13570</v>
      </c>
      <c r="G5247" s="3">
        <v>33217.116000000002</v>
      </c>
      <c r="H5247" s="3">
        <v>135.69999999999999</v>
      </c>
      <c r="I5247" s="3">
        <v>637.79</v>
      </c>
      <c r="J5247" s="3">
        <v>14343.490000000002</v>
      </c>
      <c r="K5247" s="3">
        <v>22066.907692307694</v>
      </c>
      <c r="L5247" s="4">
        <v>0.35</v>
      </c>
    </row>
    <row r="5248" spans="1:12" x14ac:dyDescent="0.35">
      <c r="A5248" s="1" t="s">
        <v>8711</v>
      </c>
      <c r="B5248" t="s">
        <v>4984</v>
      </c>
      <c r="C5248" t="s">
        <v>13</v>
      </c>
      <c r="D5248" t="s">
        <v>14</v>
      </c>
      <c r="E5248">
        <v>1</v>
      </c>
      <c r="F5248" s="2">
        <v>151.19999999999999</v>
      </c>
      <c r="G5248" s="3">
        <v>312</v>
      </c>
      <c r="H5248" s="3">
        <v>1.512</v>
      </c>
      <c r="I5248" s="3">
        <v>7.1063999999999998</v>
      </c>
      <c r="J5248" s="3">
        <v>159.8184</v>
      </c>
      <c r="K5248" s="3">
        <v>245.87446153846153</v>
      </c>
      <c r="L5248" s="4">
        <v>0.35</v>
      </c>
    </row>
    <row r="5249" spans="1:12" x14ac:dyDescent="0.35">
      <c r="A5249" s="1" t="s">
        <v>8712</v>
      </c>
      <c r="B5249" t="s">
        <v>8713</v>
      </c>
      <c r="C5249" t="s">
        <v>13</v>
      </c>
      <c r="D5249" t="s">
        <v>14</v>
      </c>
      <c r="E5249">
        <v>1</v>
      </c>
      <c r="F5249" s="2">
        <v>164.81</v>
      </c>
      <c r="G5249" s="3">
        <v>340</v>
      </c>
      <c r="H5249" s="3">
        <v>1.6481000000000001</v>
      </c>
      <c r="I5249" s="3">
        <v>7.7460700000000005</v>
      </c>
      <c r="J5249" s="3">
        <v>174.20417</v>
      </c>
      <c r="K5249" s="3">
        <v>268.00641538461537</v>
      </c>
      <c r="L5249" s="4">
        <v>0.34999999999999992</v>
      </c>
    </row>
    <row r="5250" spans="1:12" x14ac:dyDescent="0.35">
      <c r="A5250" s="1" t="s">
        <v>8714</v>
      </c>
      <c r="B5250" t="s">
        <v>8715</v>
      </c>
      <c r="C5250" t="s">
        <v>13</v>
      </c>
      <c r="D5250" t="s">
        <v>14</v>
      </c>
      <c r="E5250">
        <v>1</v>
      </c>
      <c r="F5250" s="2">
        <v>45.36</v>
      </c>
      <c r="G5250" s="3">
        <v>94</v>
      </c>
      <c r="H5250" s="3">
        <v>0.4536</v>
      </c>
      <c r="I5250" s="3">
        <v>2.13192</v>
      </c>
      <c r="J5250" s="3">
        <v>47.945520000000002</v>
      </c>
      <c r="K5250" s="3">
        <v>73.762338461538462</v>
      </c>
      <c r="L5250" s="4">
        <v>0.35</v>
      </c>
    </row>
    <row r="5251" spans="1:12" x14ac:dyDescent="0.35">
      <c r="A5251" s="1" t="s">
        <v>8716</v>
      </c>
      <c r="B5251" t="s">
        <v>2716</v>
      </c>
      <c r="C5251" t="s">
        <v>34</v>
      </c>
      <c r="D5251" t="s">
        <v>35</v>
      </c>
      <c r="E5251">
        <v>1</v>
      </c>
      <c r="F5251" s="2">
        <v>33</v>
      </c>
      <c r="G5251" s="3">
        <v>73</v>
      </c>
      <c r="H5251" s="3">
        <v>0.33</v>
      </c>
      <c r="I5251" s="3">
        <v>1.5509999999999999</v>
      </c>
      <c r="J5251" s="3">
        <v>34.881</v>
      </c>
      <c r="K5251" s="3">
        <v>53.663076923076922</v>
      </c>
      <c r="L5251" s="4">
        <v>0.35</v>
      </c>
    </row>
    <row r="5252" spans="1:12" x14ac:dyDescent="0.35">
      <c r="A5252" s="1" t="s">
        <v>8717</v>
      </c>
      <c r="B5252" t="s">
        <v>8718</v>
      </c>
      <c r="C5252" t="s">
        <v>363</v>
      </c>
      <c r="D5252" t="s">
        <v>364</v>
      </c>
      <c r="E5252">
        <v>1</v>
      </c>
      <c r="F5252" s="2">
        <v>461.99</v>
      </c>
      <c r="G5252" s="3">
        <v>953</v>
      </c>
      <c r="H5252" s="3">
        <v>4.6199000000000003</v>
      </c>
      <c r="I5252" s="3">
        <v>21.713530000000002</v>
      </c>
      <c r="J5252" s="3">
        <v>488.32342999999997</v>
      </c>
      <c r="K5252" s="3">
        <v>751.26681538461537</v>
      </c>
      <c r="L5252" s="4">
        <v>0.35000000000000003</v>
      </c>
    </row>
    <row r="5253" spans="1:12" x14ac:dyDescent="0.35">
      <c r="A5253" s="1" t="s">
        <v>8719</v>
      </c>
      <c r="B5253" t="s">
        <v>8720</v>
      </c>
      <c r="C5253" t="s">
        <v>363</v>
      </c>
      <c r="D5253" t="s">
        <v>364</v>
      </c>
      <c r="E5253">
        <v>1</v>
      </c>
      <c r="F5253" s="2">
        <v>396</v>
      </c>
      <c r="G5253" s="3">
        <v>969.33759999999995</v>
      </c>
      <c r="H5253" s="3">
        <v>3.96</v>
      </c>
      <c r="I5253" s="3">
        <v>18.611999999999998</v>
      </c>
      <c r="J5253" s="3">
        <v>418.572</v>
      </c>
      <c r="K5253" s="3">
        <v>643.95692307692309</v>
      </c>
      <c r="L5253" s="4">
        <v>0.35000000000000003</v>
      </c>
    </row>
    <row r="5254" spans="1:12" x14ac:dyDescent="0.35">
      <c r="A5254" s="1" t="s">
        <v>8721</v>
      </c>
      <c r="B5254" t="s">
        <v>4994</v>
      </c>
      <c r="C5254" t="s">
        <v>363</v>
      </c>
      <c r="D5254" t="s">
        <v>364</v>
      </c>
      <c r="E5254">
        <v>1</v>
      </c>
      <c r="F5254" s="2">
        <v>414.99</v>
      </c>
      <c r="G5254" s="3">
        <v>856</v>
      </c>
      <c r="H5254" s="3">
        <v>4.1499000000000006</v>
      </c>
      <c r="I5254" s="3">
        <v>19.504529999999999</v>
      </c>
      <c r="J5254" s="3">
        <v>438.64443</v>
      </c>
      <c r="K5254" s="3">
        <v>674.83758461538457</v>
      </c>
      <c r="L5254" s="4">
        <v>0.35</v>
      </c>
    </row>
    <row r="5255" spans="1:12" x14ac:dyDescent="0.35">
      <c r="A5255" s="1" t="s">
        <v>8722</v>
      </c>
      <c r="B5255" t="s">
        <v>8723</v>
      </c>
      <c r="C5255" t="s">
        <v>363</v>
      </c>
      <c r="D5255" t="s">
        <v>364</v>
      </c>
      <c r="E5255">
        <v>1</v>
      </c>
      <c r="F5255" s="2">
        <v>204.99</v>
      </c>
      <c r="G5255" s="3">
        <v>423</v>
      </c>
      <c r="H5255" s="3">
        <v>2.0499000000000001</v>
      </c>
      <c r="I5255" s="3">
        <v>9.6345299999999998</v>
      </c>
      <c r="J5255" s="3">
        <v>216.67443000000003</v>
      </c>
      <c r="K5255" s="3">
        <v>333.34527692307694</v>
      </c>
      <c r="L5255" s="4">
        <v>0.34999999999999992</v>
      </c>
    </row>
    <row r="5256" spans="1:12" x14ac:dyDescent="0.35">
      <c r="A5256" s="1" t="s">
        <v>8724</v>
      </c>
      <c r="B5256" t="s">
        <v>8725</v>
      </c>
      <c r="C5256" t="s">
        <v>363</v>
      </c>
      <c r="D5256" t="s">
        <v>364</v>
      </c>
      <c r="E5256">
        <v>1</v>
      </c>
      <c r="F5256" s="2">
        <v>62.99</v>
      </c>
      <c r="G5256" s="3">
        <v>130</v>
      </c>
      <c r="H5256" s="3">
        <v>0.62990000000000002</v>
      </c>
      <c r="I5256" s="3">
        <v>2.9605299999999999</v>
      </c>
      <c r="J5256" s="3">
        <v>66.580430000000007</v>
      </c>
      <c r="K5256" s="3">
        <v>102.43143076923077</v>
      </c>
      <c r="L5256" s="4">
        <v>0.35</v>
      </c>
    </row>
    <row r="5257" spans="1:12" x14ac:dyDescent="0.35">
      <c r="A5257" s="1" t="s">
        <v>8726</v>
      </c>
      <c r="B5257" t="s">
        <v>8727</v>
      </c>
      <c r="C5257" t="s">
        <v>363</v>
      </c>
      <c r="D5257" t="s">
        <v>364</v>
      </c>
      <c r="E5257">
        <v>1</v>
      </c>
      <c r="F5257" s="2">
        <v>29.99</v>
      </c>
      <c r="G5257" s="3">
        <v>62</v>
      </c>
      <c r="H5257" s="3">
        <v>0.2999</v>
      </c>
      <c r="I5257" s="3">
        <v>1.4095299999999999</v>
      </c>
      <c r="J5257" s="3">
        <v>31.69943</v>
      </c>
      <c r="K5257" s="3">
        <v>48.768353846153843</v>
      </c>
      <c r="L5257" s="4">
        <v>0.35</v>
      </c>
    </row>
    <row r="5258" spans="1:12" x14ac:dyDescent="0.35">
      <c r="A5258" s="1" t="s">
        <v>8728</v>
      </c>
      <c r="B5258" t="s">
        <v>8729</v>
      </c>
      <c r="C5258" t="s">
        <v>363</v>
      </c>
      <c r="D5258" t="s">
        <v>364</v>
      </c>
      <c r="E5258">
        <v>1</v>
      </c>
      <c r="F5258" s="2">
        <v>352</v>
      </c>
      <c r="G5258" s="3">
        <v>861.63840000000005</v>
      </c>
      <c r="H5258" s="3">
        <v>3.52</v>
      </c>
      <c r="I5258" s="3">
        <v>16.544</v>
      </c>
      <c r="J5258" s="3">
        <v>372.06399999999996</v>
      </c>
      <c r="K5258" s="3">
        <v>572.40615384615376</v>
      </c>
      <c r="L5258" s="4">
        <v>0.35</v>
      </c>
    </row>
    <row r="5259" spans="1:12" x14ac:dyDescent="0.35">
      <c r="A5259" s="1" t="s">
        <v>8730</v>
      </c>
      <c r="B5259" t="s">
        <v>8731</v>
      </c>
      <c r="C5259" t="s">
        <v>363</v>
      </c>
      <c r="D5259" t="s">
        <v>364</v>
      </c>
      <c r="E5259">
        <v>1</v>
      </c>
      <c r="F5259" s="2">
        <v>1969</v>
      </c>
      <c r="G5259" s="3">
        <v>4060</v>
      </c>
      <c r="H5259" s="3">
        <v>19.690000000000001</v>
      </c>
      <c r="I5259" s="3">
        <v>92.543000000000006</v>
      </c>
      <c r="J5259" s="3">
        <v>2081.2330000000002</v>
      </c>
      <c r="K5259" s="3">
        <v>3201.896923076923</v>
      </c>
      <c r="L5259" s="4">
        <v>0.34999999999999992</v>
      </c>
    </row>
    <row r="5260" spans="1:12" x14ac:dyDescent="0.35">
      <c r="A5260" s="1" t="s">
        <v>8732</v>
      </c>
      <c r="B5260" t="s">
        <v>7285</v>
      </c>
      <c r="C5260" t="s">
        <v>13</v>
      </c>
      <c r="D5260" t="s">
        <v>14</v>
      </c>
      <c r="E5260">
        <v>1</v>
      </c>
      <c r="F5260" s="2">
        <v>4365.2</v>
      </c>
      <c r="G5260" s="3">
        <v>10685.291999999999</v>
      </c>
      <c r="H5260" s="3">
        <v>43.652000000000001</v>
      </c>
      <c r="I5260" s="3">
        <v>205.1644</v>
      </c>
      <c r="J5260" s="3">
        <v>4614.0163999999995</v>
      </c>
      <c r="K5260" s="3">
        <v>7098.486769230768</v>
      </c>
      <c r="L5260" s="4">
        <v>0.35</v>
      </c>
    </row>
    <row r="5261" spans="1:12" x14ac:dyDescent="0.35">
      <c r="A5261" s="1" t="s">
        <v>8733</v>
      </c>
      <c r="B5261" t="s">
        <v>8734</v>
      </c>
      <c r="C5261" t="s">
        <v>13</v>
      </c>
      <c r="D5261" t="s">
        <v>14</v>
      </c>
      <c r="E5261">
        <v>1</v>
      </c>
      <c r="F5261" s="2">
        <v>67.900000000000006</v>
      </c>
      <c r="G5261" s="3">
        <v>166.208</v>
      </c>
      <c r="H5261" s="3">
        <v>0.67900000000000005</v>
      </c>
      <c r="I5261" s="3">
        <v>3.1913000000000005</v>
      </c>
      <c r="J5261" s="3">
        <v>71.770300000000006</v>
      </c>
      <c r="K5261" s="3">
        <v>110.41584615384616</v>
      </c>
      <c r="L5261" s="4">
        <v>0.35</v>
      </c>
    </row>
    <row r="5262" spans="1:12" x14ac:dyDescent="0.35">
      <c r="A5262" s="1" t="s">
        <v>8735</v>
      </c>
      <c r="B5262" t="s">
        <v>8736</v>
      </c>
      <c r="C5262" t="s">
        <v>13</v>
      </c>
      <c r="D5262" t="s">
        <v>14</v>
      </c>
      <c r="E5262">
        <v>1</v>
      </c>
      <c r="F5262" s="2">
        <v>15206.1</v>
      </c>
      <c r="G5262" s="3">
        <v>37222.023999999998</v>
      </c>
      <c r="H5262" s="3">
        <v>152.06100000000001</v>
      </c>
      <c r="I5262" s="3">
        <v>714.68669999999997</v>
      </c>
      <c r="J5262" s="3">
        <v>16072.8477</v>
      </c>
      <c r="K5262" s="3">
        <v>24727.457999999999</v>
      </c>
      <c r="L5262" s="4">
        <v>0.35</v>
      </c>
    </row>
    <row r="5263" spans="1:12" x14ac:dyDescent="0.35">
      <c r="A5263" s="1" t="s">
        <v>8737</v>
      </c>
      <c r="B5263" t="s">
        <v>8738</v>
      </c>
      <c r="C5263" t="s">
        <v>34</v>
      </c>
      <c r="D5263" t="s">
        <v>35</v>
      </c>
      <c r="E5263">
        <v>1</v>
      </c>
      <c r="F5263" s="2">
        <v>281.5</v>
      </c>
      <c r="G5263" s="3">
        <v>689.07</v>
      </c>
      <c r="H5263" s="3">
        <v>2.8149999999999999</v>
      </c>
      <c r="I5263" s="3">
        <v>13.230499999999999</v>
      </c>
      <c r="J5263" s="3">
        <v>297.5455</v>
      </c>
      <c r="K5263" s="3">
        <v>457.76230769230767</v>
      </c>
      <c r="L5263" s="4">
        <v>0.35</v>
      </c>
    </row>
    <row r="5264" spans="1:12" x14ac:dyDescent="0.35">
      <c r="A5264" s="1" t="s">
        <v>8739</v>
      </c>
      <c r="B5264" t="s">
        <v>3564</v>
      </c>
      <c r="C5264" t="s">
        <v>13</v>
      </c>
      <c r="D5264" t="s">
        <v>14</v>
      </c>
      <c r="E5264">
        <v>1</v>
      </c>
      <c r="F5264" s="2">
        <v>1281.7</v>
      </c>
      <c r="G5264" s="3">
        <v>3043.152</v>
      </c>
      <c r="H5264" s="3">
        <v>12.817</v>
      </c>
      <c r="I5264" s="3">
        <v>60.239900000000006</v>
      </c>
      <c r="J5264" s="3">
        <v>1354.7569000000001</v>
      </c>
      <c r="K5264" s="3">
        <v>2084.2413846153845</v>
      </c>
      <c r="L5264" s="4">
        <v>0.34999999999999992</v>
      </c>
    </row>
    <row r="5265" spans="1:12" x14ac:dyDescent="0.35">
      <c r="A5265" s="1" t="s">
        <v>8740</v>
      </c>
      <c r="B5265" t="s">
        <v>8741</v>
      </c>
      <c r="C5265" t="s">
        <v>13</v>
      </c>
      <c r="D5265" t="s">
        <v>14</v>
      </c>
      <c r="E5265">
        <v>1</v>
      </c>
      <c r="F5265" s="2">
        <v>1203.3</v>
      </c>
      <c r="G5265" s="3">
        <v>2854.6671999999999</v>
      </c>
      <c r="H5265" s="3">
        <v>12.032999999999999</v>
      </c>
      <c r="I5265" s="3">
        <v>56.555099999999996</v>
      </c>
      <c r="J5265" s="3">
        <v>1271.8880999999999</v>
      </c>
      <c r="K5265" s="3">
        <v>1956.7509230769228</v>
      </c>
      <c r="L5265" s="4">
        <v>0.35</v>
      </c>
    </row>
    <row r="5266" spans="1:12" hidden="1" x14ac:dyDescent="0.35">
      <c r="A5266" s="1" t="s">
        <v>8742</v>
      </c>
      <c r="B5266" t="s">
        <v>8743</v>
      </c>
      <c r="C5266" t="s">
        <v>46</v>
      </c>
      <c r="D5266" t="s">
        <v>47</v>
      </c>
      <c r="E5266">
        <v>1</v>
      </c>
      <c r="F5266" s="2">
        <v>77</v>
      </c>
      <c r="G5266" s="3">
        <v>172.48</v>
      </c>
      <c r="H5266" s="3">
        <v>0.77</v>
      </c>
      <c r="I5266" s="3">
        <v>3.6190000000000002</v>
      </c>
      <c r="J5266" s="3">
        <v>81.388999999999996</v>
      </c>
      <c r="K5266" s="3">
        <v>125.21384615384615</v>
      </c>
      <c r="L5266" s="4">
        <v>0.35000000000000003</v>
      </c>
    </row>
    <row r="5267" spans="1:12" x14ac:dyDescent="0.35">
      <c r="A5267" s="1" t="s">
        <v>8744</v>
      </c>
      <c r="B5267" t="s">
        <v>8745</v>
      </c>
      <c r="C5267" t="s">
        <v>21</v>
      </c>
      <c r="D5267" t="s">
        <v>22</v>
      </c>
      <c r="E5267">
        <v>1</v>
      </c>
      <c r="F5267" s="2">
        <v>53.52</v>
      </c>
      <c r="G5267" s="3">
        <v>111</v>
      </c>
      <c r="H5267" s="3">
        <v>0.53520000000000001</v>
      </c>
      <c r="I5267" s="3">
        <v>2.5154400000000003</v>
      </c>
      <c r="J5267" s="3">
        <v>56.570640000000004</v>
      </c>
      <c r="K5267" s="3">
        <v>87.031753846153848</v>
      </c>
      <c r="L5267" s="4">
        <v>0.35</v>
      </c>
    </row>
    <row r="5268" spans="1:12" x14ac:dyDescent="0.35">
      <c r="A5268" s="1" t="s">
        <v>8746</v>
      </c>
      <c r="B5268" t="s">
        <v>8747</v>
      </c>
      <c r="C5268" t="s">
        <v>21</v>
      </c>
      <c r="D5268" t="s">
        <v>22</v>
      </c>
      <c r="E5268">
        <v>1</v>
      </c>
      <c r="F5268" s="2">
        <v>129.69999999999999</v>
      </c>
      <c r="G5268" s="3">
        <v>286.64999999999998</v>
      </c>
      <c r="H5268" s="3">
        <v>1.2969999999999999</v>
      </c>
      <c r="I5268" s="3">
        <v>6.0958999999999994</v>
      </c>
      <c r="J5268" s="3">
        <v>137.09289999999999</v>
      </c>
      <c r="K5268" s="3">
        <v>210.91215384615381</v>
      </c>
      <c r="L5268" s="4">
        <v>0.35</v>
      </c>
    </row>
    <row r="5269" spans="1:12" x14ac:dyDescent="0.35">
      <c r="A5269" s="1" t="s">
        <v>8748</v>
      </c>
      <c r="B5269" t="s">
        <v>8749</v>
      </c>
      <c r="C5269" t="s">
        <v>21</v>
      </c>
      <c r="D5269" t="s">
        <v>22</v>
      </c>
      <c r="E5269">
        <v>1</v>
      </c>
      <c r="F5269" s="2">
        <v>76.19</v>
      </c>
      <c r="G5269" s="3">
        <v>158</v>
      </c>
      <c r="H5269" s="3">
        <v>0.76190000000000002</v>
      </c>
      <c r="I5269" s="3">
        <v>3.5809299999999999</v>
      </c>
      <c r="J5269" s="3">
        <v>80.53282999999999</v>
      </c>
      <c r="K5269" s="3">
        <v>123.89666153846152</v>
      </c>
      <c r="L5269" s="4">
        <v>0.35</v>
      </c>
    </row>
    <row r="5270" spans="1:12" x14ac:dyDescent="0.35">
      <c r="A5270" s="1" t="s">
        <v>8750</v>
      </c>
      <c r="B5270" t="s">
        <v>8751</v>
      </c>
      <c r="C5270" t="s">
        <v>13</v>
      </c>
      <c r="D5270" t="s">
        <v>14</v>
      </c>
      <c r="E5270">
        <v>1</v>
      </c>
      <c r="F5270" s="2">
        <v>2174.1999999999998</v>
      </c>
      <c r="G5270" s="3">
        <v>5322.0832</v>
      </c>
      <c r="H5270" s="3">
        <v>21.741999999999997</v>
      </c>
      <c r="I5270" s="3">
        <v>102.1874</v>
      </c>
      <c r="J5270" s="3">
        <v>2298.1293999999998</v>
      </c>
      <c r="K5270" s="3">
        <v>3535.5836923076918</v>
      </c>
      <c r="L5270" s="4">
        <v>0.35</v>
      </c>
    </row>
    <row r="5271" spans="1:12" x14ac:dyDescent="0.35">
      <c r="A5271" s="1" t="s">
        <v>8752</v>
      </c>
      <c r="B5271" t="s">
        <v>8753</v>
      </c>
      <c r="C5271" t="s">
        <v>13</v>
      </c>
      <c r="D5271" t="s">
        <v>14</v>
      </c>
      <c r="E5271">
        <v>1</v>
      </c>
      <c r="F5271" s="2">
        <v>398.16</v>
      </c>
      <c r="G5271" s="3">
        <v>821</v>
      </c>
      <c r="H5271" s="3">
        <v>3.9816000000000003</v>
      </c>
      <c r="I5271" s="3">
        <v>18.713520000000003</v>
      </c>
      <c r="J5271" s="3">
        <v>420.85512000000006</v>
      </c>
      <c r="K5271" s="3">
        <v>647.46941538461544</v>
      </c>
      <c r="L5271" s="4">
        <v>0.35</v>
      </c>
    </row>
    <row r="5272" spans="1:12" x14ac:dyDescent="0.35">
      <c r="A5272" s="1" t="s">
        <v>8754</v>
      </c>
      <c r="B5272" t="s">
        <v>8755</v>
      </c>
      <c r="C5272" t="s">
        <v>13</v>
      </c>
      <c r="D5272" t="s">
        <v>14</v>
      </c>
      <c r="E5272">
        <v>1</v>
      </c>
      <c r="F5272" s="2">
        <v>60.48</v>
      </c>
      <c r="G5272" s="3">
        <v>125</v>
      </c>
      <c r="H5272" s="3">
        <v>0.6048</v>
      </c>
      <c r="I5272" s="3">
        <v>2.8425599999999998</v>
      </c>
      <c r="J5272" s="3">
        <v>63.927359999999993</v>
      </c>
      <c r="K5272" s="3">
        <v>98.349784615384607</v>
      </c>
      <c r="L5272" s="4">
        <v>0.35000000000000003</v>
      </c>
    </row>
    <row r="5273" spans="1:12" x14ac:dyDescent="0.35">
      <c r="A5273" s="1" t="s">
        <v>8756</v>
      </c>
      <c r="B5273" t="s">
        <v>2557</v>
      </c>
      <c r="C5273" t="s">
        <v>13</v>
      </c>
      <c r="D5273" t="s">
        <v>14</v>
      </c>
      <c r="E5273">
        <v>1</v>
      </c>
      <c r="F5273" s="2">
        <v>17008.13</v>
      </c>
      <c r="G5273" s="3">
        <v>41633.099000000002</v>
      </c>
      <c r="H5273" s="3">
        <v>170.08130000000003</v>
      </c>
      <c r="I5273" s="3">
        <v>799.38211000000001</v>
      </c>
      <c r="J5273" s="3">
        <v>17977.593410000001</v>
      </c>
      <c r="K5273" s="3">
        <v>27657.836015384615</v>
      </c>
      <c r="L5273" s="4">
        <v>0.34999999999999992</v>
      </c>
    </row>
    <row r="5274" spans="1:12" x14ac:dyDescent="0.35">
      <c r="A5274" s="1" t="s">
        <v>8757</v>
      </c>
      <c r="B5274" t="s">
        <v>2563</v>
      </c>
      <c r="C5274" t="s">
        <v>13</v>
      </c>
      <c r="D5274" t="s">
        <v>14</v>
      </c>
      <c r="E5274">
        <v>1</v>
      </c>
      <c r="F5274" s="2">
        <v>17000.63</v>
      </c>
      <c r="G5274" s="3">
        <v>41614.741999999998</v>
      </c>
      <c r="H5274" s="3">
        <v>170.00630000000001</v>
      </c>
      <c r="I5274" s="3">
        <v>799.02961000000005</v>
      </c>
      <c r="J5274" s="3">
        <v>17969.665910000003</v>
      </c>
      <c r="K5274" s="3">
        <v>27645.639861538464</v>
      </c>
      <c r="L5274" s="4">
        <v>0.34999999999999992</v>
      </c>
    </row>
    <row r="5275" spans="1:12" x14ac:dyDescent="0.35">
      <c r="A5275" s="1" t="s">
        <v>8758</v>
      </c>
      <c r="B5275" t="s">
        <v>2565</v>
      </c>
      <c r="C5275" t="s">
        <v>13</v>
      </c>
      <c r="D5275" t="s">
        <v>14</v>
      </c>
      <c r="E5275">
        <v>1</v>
      </c>
      <c r="F5275" s="2">
        <v>15889.38</v>
      </c>
      <c r="G5275" s="3">
        <v>38894.576000000001</v>
      </c>
      <c r="H5275" s="3">
        <v>158.8938</v>
      </c>
      <c r="I5275" s="3">
        <v>746.80085999999994</v>
      </c>
      <c r="J5275" s="3">
        <v>16795.074659999998</v>
      </c>
      <c r="K5275" s="3">
        <v>25838.576399999998</v>
      </c>
      <c r="L5275" s="4">
        <v>0.35000000000000003</v>
      </c>
    </row>
    <row r="5276" spans="1:12" x14ac:dyDescent="0.35">
      <c r="A5276" s="1" t="s">
        <v>8759</v>
      </c>
      <c r="B5276" t="s">
        <v>2565</v>
      </c>
      <c r="C5276" t="s">
        <v>13</v>
      </c>
      <c r="D5276" t="s">
        <v>14</v>
      </c>
      <c r="E5276">
        <v>1</v>
      </c>
      <c r="F5276" s="2">
        <v>16912.5</v>
      </c>
      <c r="G5276" s="3">
        <v>41399.008000000002</v>
      </c>
      <c r="H5276" s="3">
        <v>169.125</v>
      </c>
      <c r="I5276" s="3">
        <v>794.88750000000005</v>
      </c>
      <c r="J5276" s="3">
        <v>17876.512500000001</v>
      </c>
      <c r="K5276" s="3">
        <v>27502.326923076922</v>
      </c>
      <c r="L5276" s="4">
        <v>0.34999999999999992</v>
      </c>
    </row>
    <row r="5277" spans="1:12" x14ac:dyDescent="0.35">
      <c r="A5277" s="1" t="s">
        <v>8760</v>
      </c>
      <c r="B5277" t="s">
        <v>2565</v>
      </c>
      <c r="C5277" t="s">
        <v>13</v>
      </c>
      <c r="D5277" t="s">
        <v>14</v>
      </c>
      <c r="E5277">
        <v>1</v>
      </c>
      <c r="F5277" s="2">
        <v>17696.88</v>
      </c>
      <c r="G5277" s="3">
        <v>43319.046000000002</v>
      </c>
      <c r="H5277" s="3">
        <v>176.96880000000002</v>
      </c>
      <c r="I5277" s="3">
        <v>831.75336000000004</v>
      </c>
      <c r="J5277" s="3">
        <v>18705.602159999999</v>
      </c>
      <c r="K5277" s="3">
        <v>28777.849476923075</v>
      </c>
      <c r="L5277" s="4">
        <v>0.35</v>
      </c>
    </row>
    <row r="5278" spans="1:12" x14ac:dyDescent="0.35">
      <c r="A5278" s="1" t="s">
        <v>8761</v>
      </c>
      <c r="B5278" t="s">
        <v>2571</v>
      </c>
      <c r="C5278" t="s">
        <v>13</v>
      </c>
      <c r="D5278" t="s">
        <v>14</v>
      </c>
      <c r="E5278">
        <v>1</v>
      </c>
      <c r="F5278" s="2">
        <v>14755.63</v>
      </c>
      <c r="G5278" s="3">
        <v>36119.35</v>
      </c>
      <c r="H5278" s="3">
        <v>147.55629999999999</v>
      </c>
      <c r="I5278" s="3">
        <v>693.51460999999995</v>
      </c>
      <c r="J5278" s="3">
        <v>15596.70091</v>
      </c>
      <c r="K5278" s="3">
        <v>23994.924476923075</v>
      </c>
      <c r="L5278" s="4">
        <v>0.35</v>
      </c>
    </row>
    <row r="5279" spans="1:12" x14ac:dyDescent="0.35">
      <c r="A5279" s="1" t="s">
        <v>8762</v>
      </c>
      <c r="B5279" t="s">
        <v>2571</v>
      </c>
      <c r="C5279" t="s">
        <v>13</v>
      </c>
      <c r="D5279" t="s">
        <v>14</v>
      </c>
      <c r="E5279">
        <v>1</v>
      </c>
      <c r="F5279" s="2">
        <v>15738.75</v>
      </c>
      <c r="G5279" s="3">
        <v>38525.86</v>
      </c>
      <c r="H5279" s="3">
        <v>157.38750000000002</v>
      </c>
      <c r="I5279" s="3">
        <v>739.72125000000005</v>
      </c>
      <c r="J5279" s="3">
        <v>16635.858749999999</v>
      </c>
      <c r="K5279" s="3">
        <v>25593.628846153846</v>
      </c>
      <c r="L5279" s="4">
        <v>0.35000000000000003</v>
      </c>
    </row>
    <row r="5280" spans="1:12" x14ac:dyDescent="0.35">
      <c r="A5280" s="1" t="s">
        <v>8763</v>
      </c>
      <c r="B5280" t="s">
        <v>2571</v>
      </c>
      <c r="C5280" t="s">
        <v>13</v>
      </c>
      <c r="D5280" t="s">
        <v>14</v>
      </c>
      <c r="E5280">
        <v>1</v>
      </c>
      <c r="F5280" s="2">
        <v>15824.38</v>
      </c>
      <c r="G5280" s="3">
        <v>38735.468000000001</v>
      </c>
      <c r="H5280" s="3">
        <v>158.24379999999999</v>
      </c>
      <c r="I5280" s="3">
        <v>743.74585999999999</v>
      </c>
      <c r="J5280" s="3">
        <v>16726.36966</v>
      </c>
      <c r="K5280" s="3">
        <v>25732.876400000001</v>
      </c>
      <c r="L5280" s="4">
        <v>0.35000000000000003</v>
      </c>
    </row>
    <row r="5281" spans="1:12" x14ac:dyDescent="0.35">
      <c r="A5281" s="1" t="s">
        <v>8764</v>
      </c>
      <c r="B5281" t="s">
        <v>2571</v>
      </c>
      <c r="C5281" t="s">
        <v>13</v>
      </c>
      <c r="D5281" t="s">
        <v>14</v>
      </c>
      <c r="E5281">
        <v>1</v>
      </c>
      <c r="F5281" s="2">
        <v>18720</v>
      </c>
      <c r="G5281" s="3">
        <v>45823.466999999997</v>
      </c>
      <c r="H5281" s="3">
        <v>187.20000000000002</v>
      </c>
      <c r="I5281" s="3">
        <v>879.84</v>
      </c>
      <c r="J5281" s="3">
        <v>19787.04</v>
      </c>
      <c r="K5281" s="3">
        <v>30441.599999999999</v>
      </c>
      <c r="L5281" s="4">
        <v>0.34999999999999992</v>
      </c>
    </row>
    <row r="5282" spans="1:12" x14ac:dyDescent="0.35">
      <c r="A5282" s="1" t="s">
        <v>8765</v>
      </c>
      <c r="B5282" t="s">
        <v>2571</v>
      </c>
      <c r="C5282" t="s">
        <v>13</v>
      </c>
      <c r="D5282" t="s">
        <v>14</v>
      </c>
      <c r="E5282">
        <v>1</v>
      </c>
      <c r="F5282" s="2">
        <v>16552.5</v>
      </c>
      <c r="G5282" s="3">
        <v>40517.792000000001</v>
      </c>
      <c r="H5282" s="3">
        <v>165.52500000000001</v>
      </c>
      <c r="I5282" s="3">
        <v>777.96749999999997</v>
      </c>
      <c r="J5282" s="3">
        <v>17495.9925</v>
      </c>
      <c r="K5282" s="3">
        <v>26916.91153846154</v>
      </c>
      <c r="L5282" s="4">
        <v>0.35000000000000003</v>
      </c>
    </row>
    <row r="5283" spans="1:12" x14ac:dyDescent="0.35">
      <c r="A5283" s="1" t="s">
        <v>8766</v>
      </c>
      <c r="B5283" t="s">
        <v>2571</v>
      </c>
      <c r="C5283" t="s">
        <v>13</v>
      </c>
      <c r="D5283" t="s">
        <v>14</v>
      </c>
      <c r="E5283">
        <v>1</v>
      </c>
      <c r="F5283" s="2">
        <v>18591.25</v>
      </c>
      <c r="G5283" s="3">
        <v>45508.31</v>
      </c>
      <c r="H5283" s="3">
        <v>185.91249999999999</v>
      </c>
      <c r="I5283" s="3">
        <v>873.78875000000005</v>
      </c>
      <c r="J5283" s="3">
        <v>19650.951249999998</v>
      </c>
      <c r="K5283" s="3">
        <v>30232.232692307687</v>
      </c>
      <c r="L5283" s="4">
        <v>0.34999999999999992</v>
      </c>
    </row>
    <row r="5284" spans="1:12" x14ac:dyDescent="0.35">
      <c r="A5284" s="1" t="s">
        <v>8767</v>
      </c>
      <c r="B5284" t="s">
        <v>2577</v>
      </c>
      <c r="C5284" t="s">
        <v>13</v>
      </c>
      <c r="D5284" t="s">
        <v>14</v>
      </c>
      <c r="E5284">
        <v>1</v>
      </c>
      <c r="F5284" s="2">
        <v>17008.13</v>
      </c>
      <c r="G5284" s="3">
        <v>41633.099000000002</v>
      </c>
      <c r="H5284" s="3">
        <v>170.08130000000003</v>
      </c>
      <c r="I5284" s="3">
        <v>799.38211000000001</v>
      </c>
      <c r="J5284" s="3">
        <v>17977.593410000001</v>
      </c>
      <c r="K5284" s="3">
        <v>27657.836015384615</v>
      </c>
      <c r="L5284" s="4">
        <v>0.34999999999999992</v>
      </c>
    </row>
    <row r="5285" spans="1:12" x14ac:dyDescent="0.35">
      <c r="A5285" s="1" t="s">
        <v>8768</v>
      </c>
      <c r="B5285" t="s">
        <v>2577</v>
      </c>
      <c r="C5285" t="s">
        <v>13</v>
      </c>
      <c r="D5285" t="s">
        <v>14</v>
      </c>
      <c r="E5285">
        <v>1</v>
      </c>
      <c r="F5285" s="2">
        <v>15824.38</v>
      </c>
      <c r="G5285" s="3">
        <v>38735.468000000001</v>
      </c>
      <c r="H5285" s="3">
        <v>158.24379999999999</v>
      </c>
      <c r="I5285" s="3">
        <v>743.74585999999999</v>
      </c>
      <c r="J5285" s="3">
        <v>16726.36966</v>
      </c>
      <c r="K5285" s="3">
        <v>25732.876400000001</v>
      </c>
      <c r="L5285" s="4">
        <v>0.35000000000000003</v>
      </c>
    </row>
    <row r="5286" spans="1:12" x14ac:dyDescent="0.35">
      <c r="A5286" s="1" t="s">
        <v>8769</v>
      </c>
      <c r="B5286" t="s">
        <v>2577</v>
      </c>
      <c r="C5286" t="s">
        <v>13</v>
      </c>
      <c r="D5286" t="s">
        <v>14</v>
      </c>
      <c r="E5286">
        <v>1</v>
      </c>
      <c r="F5286" s="2">
        <v>19604.38</v>
      </c>
      <c r="G5286" s="3">
        <v>47988.292000000001</v>
      </c>
      <c r="H5286" s="3">
        <v>196.0438</v>
      </c>
      <c r="I5286" s="3">
        <v>921.40586000000008</v>
      </c>
      <c r="J5286" s="3">
        <v>20721.829659999999</v>
      </c>
      <c r="K5286" s="3">
        <v>31879.737938461538</v>
      </c>
      <c r="L5286" s="4">
        <v>0.35000000000000003</v>
      </c>
    </row>
    <row r="5287" spans="1:12" x14ac:dyDescent="0.35">
      <c r="A5287" s="1" t="s">
        <v>8770</v>
      </c>
      <c r="B5287" t="s">
        <v>3800</v>
      </c>
      <c r="C5287" t="s">
        <v>13</v>
      </c>
      <c r="D5287" t="s">
        <v>14</v>
      </c>
      <c r="E5287">
        <v>1</v>
      </c>
      <c r="F5287" s="2">
        <v>20485</v>
      </c>
      <c r="G5287" s="3">
        <v>50143.9</v>
      </c>
      <c r="H5287" s="3">
        <v>204.85</v>
      </c>
      <c r="I5287" s="3">
        <v>962.79499999999996</v>
      </c>
      <c r="J5287" s="3">
        <v>21652.644999999997</v>
      </c>
      <c r="K5287" s="3">
        <v>33311.761538461535</v>
      </c>
      <c r="L5287" s="4">
        <v>0.35000000000000003</v>
      </c>
    </row>
    <row r="5288" spans="1:12" x14ac:dyDescent="0.35">
      <c r="A5288" s="1" t="s">
        <v>8771</v>
      </c>
      <c r="B5288" t="s">
        <v>3800</v>
      </c>
      <c r="C5288" t="s">
        <v>13</v>
      </c>
      <c r="D5288" t="s">
        <v>14</v>
      </c>
      <c r="E5288">
        <v>1</v>
      </c>
      <c r="F5288" s="2">
        <v>18476.88</v>
      </c>
      <c r="G5288" s="3">
        <v>45228.355000000003</v>
      </c>
      <c r="H5288" s="3">
        <v>184.76880000000003</v>
      </c>
      <c r="I5288" s="3">
        <v>868.41336000000001</v>
      </c>
      <c r="J5288" s="3">
        <v>19530.062160000001</v>
      </c>
      <c r="K5288" s="3">
        <v>30046.249476923076</v>
      </c>
      <c r="L5288" s="4">
        <v>0.34999999999999992</v>
      </c>
    </row>
    <row r="5289" spans="1:12" x14ac:dyDescent="0.35">
      <c r="A5289" s="1" t="s">
        <v>8772</v>
      </c>
      <c r="B5289" t="s">
        <v>3800</v>
      </c>
      <c r="C5289" t="s">
        <v>13</v>
      </c>
      <c r="D5289" t="s">
        <v>14</v>
      </c>
      <c r="E5289">
        <v>1</v>
      </c>
      <c r="F5289" s="2">
        <v>19831.88</v>
      </c>
      <c r="G5289" s="3">
        <v>48545.167999999998</v>
      </c>
      <c r="H5289" s="3">
        <v>198.31880000000001</v>
      </c>
      <c r="I5289" s="3">
        <v>932.09836000000007</v>
      </c>
      <c r="J5289" s="3">
        <v>20962.297160000002</v>
      </c>
      <c r="K5289" s="3">
        <v>32249.687938461539</v>
      </c>
      <c r="L5289" s="4">
        <v>0.34999999999999992</v>
      </c>
    </row>
    <row r="5290" spans="1:12" x14ac:dyDescent="0.35">
      <c r="A5290" s="1" t="s">
        <v>8773</v>
      </c>
      <c r="B5290" t="s">
        <v>3800</v>
      </c>
      <c r="C5290" t="s">
        <v>13</v>
      </c>
      <c r="D5290" t="s">
        <v>14</v>
      </c>
      <c r="E5290">
        <v>1</v>
      </c>
      <c r="F5290" s="2">
        <v>21096.25</v>
      </c>
      <c r="G5290" s="3">
        <v>51640.142</v>
      </c>
      <c r="H5290" s="3">
        <v>210.96250000000001</v>
      </c>
      <c r="I5290" s="3">
        <v>991.52374999999995</v>
      </c>
      <c r="J5290" s="3">
        <v>22298.736250000002</v>
      </c>
      <c r="K5290" s="3">
        <v>34305.748076923075</v>
      </c>
      <c r="L5290" s="4">
        <v>0.34999999999999992</v>
      </c>
    </row>
    <row r="5291" spans="1:12" x14ac:dyDescent="0.35">
      <c r="A5291" s="1" t="s">
        <v>8774</v>
      </c>
      <c r="B5291" t="s">
        <v>2582</v>
      </c>
      <c r="C5291" t="s">
        <v>13</v>
      </c>
      <c r="D5291" t="s">
        <v>14</v>
      </c>
      <c r="E5291">
        <v>1</v>
      </c>
      <c r="F5291" s="2">
        <v>20721.88</v>
      </c>
      <c r="G5291" s="3">
        <v>50723.747000000003</v>
      </c>
      <c r="H5291" s="3">
        <v>207.21880000000002</v>
      </c>
      <c r="I5291" s="3">
        <v>973.92836</v>
      </c>
      <c r="J5291" s="3">
        <v>21903.027160000001</v>
      </c>
      <c r="K5291" s="3">
        <v>33696.964861538465</v>
      </c>
      <c r="L5291" s="4">
        <v>0.35000000000000003</v>
      </c>
    </row>
    <row r="5292" spans="1:12" x14ac:dyDescent="0.35">
      <c r="A5292" s="1" t="s">
        <v>8775</v>
      </c>
      <c r="B5292" t="s">
        <v>8776</v>
      </c>
      <c r="C5292" t="s">
        <v>13</v>
      </c>
      <c r="D5292" t="s">
        <v>14</v>
      </c>
      <c r="E5292">
        <v>1</v>
      </c>
      <c r="F5292" s="2">
        <v>64</v>
      </c>
      <c r="G5292" s="3">
        <v>156.66560000000001</v>
      </c>
      <c r="H5292" s="3">
        <v>0.64</v>
      </c>
      <c r="I5292" s="3">
        <v>3.008</v>
      </c>
      <c r="J5292" s="3">
        <v>67.647999999999996</v>
      </c>
      <c r="K5292" s="3">
        <v>104.07384615384615</v>
      </c>
      <c r="L5292" s="4">
        <v>0.35</v>
      </c>
    </row>
    <row r="5293" spans="1:12" x14ac:dyDescent="0.35">
      <c r="A5293" s="1" t="s">
        <v>8777</v>
      </c>
      <c r="B5293" t="s">
        <v>3955</v>
      </c>
      <c r="C5293" t="s">
        <v>13</v>
      </c>
      <c r="D5293" t="s">
        <v>14</v>
      </c>
      <c r="E5293">
        <v>1</v>
      </c>
      <c r="F5293" s="2">
        <v>1714.8</v>
      </c>
      <c r="G5293" s="3">
        <v>4197.5472</v>
      </c>
      <c r="H5293" s="3">
        <v>17.148</v>
      </c>
      <c r="I5293" s="3">
        <v>80.595600000000005</v>
      </c>
      <c r="J5293" s="3">
        <v>1812.5436</v>
      </c>
      <c r="K5293" s="3">
        <v>2788.528615384615</v>
      </c>
      <c r="L5293" s="4">
        <v>0.34999999999999992</v>
      </c>
    </row>
    <row r="5294" spans="1:12" x14ac:dyDescent="0.35">
      <c r="A5294" s="1" t="s">
        <v>8778</v>
      </c>
      <c r="B5294" t="s">
        <v>8779</v>
      </c>
      <c r="C5294" t="s">
        <v>13</v>
      </c>
      <c r="D5294" t="s">
        <v>14</v>
      </c>
      <c r="E5294">
        <v>1</v>
      </c>
      <c r="F5294" s="2">
        <v>34.549999999999997</v>
      </c>
      <c r="G5294" s="3">
        <v>84.571200000000005</v>
      </c>
      <c r="H5294" s="3">
        <v>0.34549999999999997</v>
      </c>
      <c r="I5294" s="3">
        <v>1.6238499999999998</v>
      </c>
      <c r="J5294" s="3">
        <v>36.519349999999996</v>
      </c>
      <c r="K5294" s="3">
        <v>56.183615384615379</v>
      </c>
      <c r="L5294" s="4">
        <v>0.35000000000000003</v>
      </c>
    </row>
    <row r="5295" spans="1:12" x14ac:dyDescent="0.35">
      <c r="A5295" s="1" t="s">
        <v>8780</v>
      </c>
      <c r="B5295" t="s">
        <v>8781</v>
      </c>
      <c r="C5295" t="s">
        <v>13</v>
      </c>
      <c r="D5295" t="s">
        <v>14</v>
      </c>
      <c r="E5295">
        <v>1</v>
      </c>
      <c r="F5295" s="2">
        <v>73.42</v>
      </c>
      <c r="G5295" s="3">
        <v>179.71520000000001</v>
      </c>
      <c r="H5295" s="3">
        <v>0.73420000000000007</v>
      </c>
      <c r="I5295" s="3">
        <v>3.4507400000000001</v>
      </c>
      <c r="J5295" s="3">
        <v>77.604939999999999</v>
      </c>
      <c r="K5295" s="3">
        <v>119.39221538461538</v>
      </c>
      <c r="L5295" s="4">
        <v>0.35</v>
      </c>
    </row>
    <row r="5296" spans="1:12" x14ac:dyDescent="0.35">
      <c r="A5296" s="1" t="s">
        <v>8782</v>
      </c>
      <c r="B5296" t="s">
        <v>8783</v>
      </c>
      <c r="C5296" t="s">
        <v>34</v>
      </c>
      <c r="D5296" t="s">
        <v>35</v>
      </c>
      <c r="E5296">
        <v>1</v>
      </c>
      <c r="F5296" s="2">
        <v>29.99</v>
      </c>
      <c r="G5296" s="3">
        <v>73.42</v>
      </c>
      <c r="H5296" s="3">
        <v>0.2999</v>
      </c>
      <c r="I5296" s="3">
        <v>1.4095299999999999</v>
      </c>
      <c r="J5296" s="3">
        <v>31.69943</v>
      </c>
      <c r="K5296" s="3">
        <v>48.768353846153843</v>
      </c>
      <c r="L5296" s="4">
        <v>0.35</v>
      </c>
    </row>
    <row r="5297" spans="1:12" x14ac:dyDescent="0.35">
      <c r="A5297" s="1" t="s">
        <v>8784</v>
      </c>
      <c r="B5297" t="s">
        <v>8785</v>
      </c>
      <c r="C5297" t="s">
        <v>1467</v>
      </c>
      <c r="D5297" t="s">
        <v>1468</v>
      </c>
      <c r="E5297">
        <v>1</v>
      </c>
      <c r="F5297" s="2">
        <v>46.09</v>
      </c>
      <c r="G5297" s="3">
        <v>182.392</v>
      </c>
      <c r="H5297" s="3">
        <v>0.46090000000000003</v>
      </c>
      <c r="I5297" s="3">
        <v>2.1662300000000001</v>
      </c>
      <c r="J5297" s="3">
        <v>48.717130000000004</v>
      </c>
      <c r="K5297" s="3">
        <v>74.949430769230773</v>
      </c>
      <c r="L5297" s="4">
        <v>0.35</v>
      </c>
    </row>
    <row r="5298" spans="1:12" x14ac:dyDescent="0.35">
      <c r="A5298" s="1" t="s">
        <v>8786</v>
      </c>
      <c r="B5298" t="s">
        <v>4625</v>
      </c>
      <c r="C5298" t="s">
        <v>13</v>
      </c>
      <c r="D5298" t="s">
        <v>14</v>
      </c>
      <c r="E5298">
        <v>1</v>
      </c>
      <c r="F5298" s="2">
        <v>816.2</v>
      </c>
      <c r="G5298" s="3">
        <v>1997.9232</v>
      </c>
      <c r="H5298" s="3">
        <v>8.1620000000000008</v>
      </c>
      <c r="I5298" s="3">
        <v>38.361400000000003</v>
      </c>
      <c r="J5298" s="3">
        <v>862.72340000000008</v>
      </c>
      <c r="K5298" s="3">
        <v>1327.2667692307693</v>
      </c>
      <c r="L5298" s="4">
        <v>0.35</v>
      </c>
    </row>
    <row r="5299" spans="1:12" x14ac:dyDescent="0.35">
      <c r="A5299" s="1" t="s">
        <v>8787</v>
      </c>
      <c r="B5299" t="s">
        <v>3708</v>
      </c>
      <c r="C5299" t="s">
        <v>13</v>
      </c>
      <c r="D5299" t="s">
        <v>14</v>
      </c>
      <c r="E5299">
        <v>1</v>
      </c>
      <c r="F5299" s="2">
        <v>1476.3</v>
      </c>
      <c r="G5299" s="3">
        <v>3613.7359999999999</v>
      </c>
      <c r="H5299" s="3">
        <v>14.763</v>
      </c>
      <c r="I5299" s="3">
        <v>69.386099999999999</v>
      </c>
      <c r="J5299" s="3">
        <v>1560.4490999999998</v>
      </c>
      <c r="K5299" s="3">
        <v>2400.6909230769229</v>
      </c>
      <c r="L5299" s="4">
        <v>0.35000000000000003</v>
      </c>
    </row>
    <row r="5300" spans="1:12" x14ac:dyDescent="0.35">
      <c r="A5300" s="1" t="s">
        <v>8788</v>
      </c>
      <c r="B5300" t="s">
        <v>8789</v>
      </c>
      <c r="C5300" t="s">
        <v>13</v>
      </c>
      <c r="D5300" t="s">
        <v>14</v>
      </c>
      <c r="E5300">
        <v>1</v>
      </c>
      <c r="F5300" s="2">
        <v>384.38</v>
      </c>
      <c r="G5300" s="3">
        <v>940.9008</v>
      </c>
      <c r="H5300" s="3">
        <v>3.8437999999999999</v>
      </c>
      <c r="I5300" s="3">
        <v>18.065860000000001</v>
      </c>
      <c r="J5300" s="3">
        <v>406.28965999999997</v>
      </c>
      <c r="K5300" s="3">
        <v>625.0610153846153</v>
      </c>
      <c r="L5300" s="4">
        <v>0.35</v>
      </c>
    </row>
    <row r="5301" spans="1:12" x14ac:dyDescent="0.35">
      <c r="A5301" s="1" t="s">
        <v>8790</v>
      </c>
      <c r="B5301" t="s">
        <v>8791</v>
      </c>
      <c r="C5301" t="s">
        <v>13</v>
      </c>
      <c r="D5301" t="s">
        <v>14</v>
      </c>
      <c r="E5301">
        <v>1</v>
      </c>
      <c r="F5301" s="2">
        <v>390.63</v>
      </c>
      <c r="G5301" s="3">
        <v>956.2</v>
      </c>
      <c r="H5301" s="3">
        <v>3.9062999999999999</v>
      </c>
      <c r="I5301" s="3">
        <v>18.35961</v>
      </c>
      <c r="J5301" s="3">
        <v>412.89590999999996</v>
      </c>
      <c r="K5301" s="3">
        <v>635.22447692307685</v>
      </c>
      <c r="L5301" s="4">
        <v>0.35</v>
      </c>
    </row>
    <row r="5302" spans="1:12" x14ac:dyDescent="0.35">
      <c r="A5302" s="1" t="s">
        <v>8792</v>
      </c>
      <c r="B5302" t="s">
        <v>7468</v>
      </c>
      <c r="C5302" t="s">
        <v>13</v>
      </c>
      <c r="D5302" t="s">
        <v>14</v>
      </c>
      <c r="E5302">
        <v>1</v>
      </c>
      <c r="F5302" s="2">
        <v>5820.63</v>
      </c>
      <c r="G5302" s="3">
        <v>14247.945</v>
      </c>
      <c r="H5302" s="3">
        <v>58.206299999999999</v>
      </c>
      <c r="I5302" s="3">
        <v>273.56961000000001</v>
      </c>
      <c r="J5302" s="3">
        <v>6152.4059099999995</v>
      </c>
      <c r="K5302" s="3">
        <v>9465.2398615384609</v>
      </c>
      <c r="L5302" s="4">
        <v>0.35000000000000003</v>
      </c>
    </row>
    <row r="5303" spans="1:12" x14ac:dyDescent="0.35">
      <c r="A5303" s="1" t="s">
        <v>8793</v>
      </c>
      <c r="B5303" t="s">
        <v>2430</v>
      </c>
      <c r="C5303" t="s">
        <v>13</v>
      </c>
      <c r="D5303" t="s">
        <v>14</v>
      </c>
      <c r="E5303">
        <v>1</v>
      </c>
      <c r="F5303" s="2">
        <v>2551.25</v>
      </c>
      <c r="G5303" s="3">
        <v>6245.0415999999996</v>
      </c>
      <c r="H5303" s="3">
        <v>25.512499999999999</v>
      </c>
      <c r="I5303" s="3">
        <v>119.90875</v>
      </c>
      <c r="J5303" s="3">
        <v>2696.6712499999999</v>
      </c>
      <c r="K5303" s="3">
        <v>4148.7249999999995</v>
      </c>
      <c r="L5303" s="4">
        <v>0.34999999999999992</v>
      </c>
    </row>
    <row r="5304" spans="1:12" x14ac:dyDescent="0.35">
      <c r="A5304" s="1" t="s">
        <v>8794</v>
      </c>
      <c r="B5304" t="s">
        <v>2582</v>
      </c>
      <c r="C5304" t="s">
        <v>13</v>
      </c>
      <c r="D5304" t="s">
        <v>14</v>
      </c>
      <c r="E5304">
        <v>1</v>
      </c>
      <c r="F5304" s="2">
        <v>19340.63</v>
      </c>
      <c r="G5304" s="3">
        <v>47342.667999999998</v>
      </c>
      <c r="H5304" s="3">
        <v>193.40630000000002</v>
      </c>
      <c r="I5304" s="3">
        <v>909.00961000000007</v>
      </c>
      <c r="J5304" s="3">
        <v>20443.045910000001</v>
      </c>
      <c r="K5304" s="3">
        <v>31450.839861538461</v>
      </c>
      <c r="L5304" s="4">
        <v>0.35</v>
      </c>
    </row>
    <row r="5305" spans="1:12" x14ac:dyDescent="0.35">
      <c r="A5305" s="1" t="s">
        <v>8795</v>
      </c>
      <c r="B5305" t="s">
        <v>2582</v>
      </c>
      <c r="C5305" t="s">
        <v>13</v>
      </c>
      <c r="D5305" t="s">
        <v>14</v>
      </c>
      <c r="E5305">
        <v>1</v>
      </c>
      <c r="F5305" s="2">
        <v>18360</v>
      </c>
      <c r="G5305" s="3">
        <v>44942.250999999997</v>
      </c>
      <c r="H5305" s="3">
        <v>183.6</v>
      </c>
      <c r="I5305" s="3">
        <v>862.92</v>
      </c>
      <c r="J5305" s="3">
        <v>19406.519999999997</v>
      </c>
      <c r="K5305" s="3">
        <v>29856.184615384609</v>
      </c>
      <c r="L5305" s="4">
        <v>0.35</v>
      </c>
    </row>
    <row r="5306" spans="1:12" x14ac:dyDescent="0.35">
      <c r="A5306" s="1" t="s">
        <v>8796</v>
      </c>
      <c r="B5306" t="s">
        <v>2582</v>
      </c>
      <c r="C5306" t="s">
        <v>13</v>
      </c>
      <c r="D5306" t="s">
        <v>14</v>
      </c>
      <c r="E5306">
        <v>1</v>
      </c>
      <c r="F5306" s="2">
        <v>19831.88</v>
      </c>
      <c r="G5306" s="3">
        <v>48545.167999999998</v>
      </c>
      <c r="H5306" s="3">
        <v>198.31880000000001</v>
      </c>
      <c r="I5306" s="3">
        <v>932.09836000000007</v>
      </c>
      <c r="J5306" s="3">
        <v>20962.297160000002</v>
      </c>
      <c r="K5306" s="3">
        <v>32249.687938461539</v>
      </c>
      <c r="L5306" s="4">
        <v>0.34999999999999992</v>
      </c>
    </row>
    <row r="5307" spans="1:12" x14ac:dyDescent="0.35">
      <c r="A5307" s="1" t="s">
        <v>8797</v>
      </c>
      <c r="B5307" t="s">
        <v>2582</v>
      </c>
      <c r="C5307" t="s">
        <v>13</v>
      </c>
      <c r="D5307" t="s">
        <v>14</v>
      </c>
      <c r="E5307">
        <v>1</v>
      </c>
      <c r="F5307" s="2">
        <v>23705.63</v>
      </c>
      <c r="G5307" s="3">
        <v>58027.468000000001</v>
      </c>
      <c r="H5307" s="3">
        <v>237.05630000000002</v>
      </c>
      <c r="I5307" s="3">
        <v>1114.16461</v>
      </c>
      <c r="J5307" s="3">
        <v>25056.850910000001</v>
      </c>
      <c r="K5307" s="3">
        <v>38549.001400000001</v>
      </c>
      <c r="L5307" s="4">
        <v>0.35</v>
      </c>
    </row>
    <row r="5308" spans="1:12" x14ac:dyDescent="0.35">
      <c r="A5308" s="1" t="s">
        <v>8798</v>
      </c>
      <c r="B5308" t="s">
        <v>2586</v>
      </c>
      <c r="C5308" t="s">
        <v>13</v>
      </c>
      <c r="D5308" t="s">
        <v>14</v>
      </c>
      <c r="E5308">
        <v>1</v>
      </c>
      <c r="F5308" s="2">
        <v>17866.88</v>
      </c>
      <c r="G5308" s="3">
        <v>43735.171000000002</v>
      </c>
      <c r="H5308" s="3">
        <v>178.6688</v>
      </c>
      <c r="I5308" s="3">
        <v>839.74336000000005</v>
      </c>
      <c r="J5308" s="3">
        <v>18885.292160000001</v>
      </c>
      <c r="K5308" s="3">
        <v>29054.295630769229</v>
      </c>
      <c r="L5308" s="4">
        <v>0.34999999999999992</v>
      </c>
    </row>
    <row r="5309" spans="1:12" x14ac:dyDescent="0.35">
      <c r="A5309" s="1" t="s">
        <v>8799</v>
      </c>
      <c r="B5309" t="s">
        <v>2586</v>
      </c>
      <c r="C5309" t="s">
        <v>13</v>
      </c>
      <c r="D5309" t="s">
        <v>14</v>
      </c>
      <c r="E5309">
        <v>1</v>
      </c>
      <c r="F5309" s="2">
        <v>19358.13</v>
      </c>
      <c r="G5309" s="3">
        <v>47385.508000000002</v>
      </c>
      <c r="H5309" s="3">
        <v>193.58130000000003</v>
      </c>
      <c r="I5309" s="3">
        <v>909.83211000000006</v>
      </c>
      <c r="J5309" s="3">
        <v>20461.543410000002</v>
      </c>
      <c r="K5309" s="3">
        <v>31479.297553846154</v>
      </c>
      <c r="L5309" s="4">
        <v>0.34999999999999992</v>
      </c>
    </row>
    <row r="5310" spans="1:12" x14ac:dyDescent="0.35">
      <c r="A5310" s="1" t="s">
        <v>8800</v>
      </c>
      <c r="B5310" t="s">
        <v>2586</v>
      </c>
      <c r="C5310" t="s">
        <v>13</v>
      </c>
      <c r="D5310" t="s">
        <v>14</v>
      </c>
      <c r="E5310">
        <v>1</v>
      </c>
      <c r="F5310" s="2">
        <v>21709.38</v>
      </c>
      <c r="G5310" s="3">
        <v>53140.976000000002</v>
      </c>
      <c r="H5310" s="3">
        <v>217.09380000000002</v>
      </c>
      <c r="I5310" s="3">
        <v>1020.34086</v>
      </c>
      <c r="J5310" s="3">
        <v>22946.81466</v>
      </c>
      <c r="K5310" s="3">
        <v>35302.791784615387</v>
      </c>
      <c r="L5310" s="4">
        <v>0.35000000000000003</v>
      </c>
    </row>
    <row r="5311" spans="1:12" x14ac:dyDescent="0.35">
      <c r="A5311" s="1" t="s">
        <v>8801</v>
      </c>
      <c r="B5311" t="s">
        <v>2403</v>
      </c>
      <c r="C5311" t="s">
        <v>13</v>
      </c>
      <c r="D5311" t="s">
        <v>14</v>
      </c>
      <c r="E5311">
        <v>1</v>
      </c>
      <c r="F5311" s="2">
        <v>21669.38</v>
      </c>
      <c r="G5311" s="3">
        <v>53043.065000000002</v>
      </c>
      <c r="H5311" s="3">
        <v>216.69380000000001</v>
      </c>
      <c r="I5311" s="3">
        <v>1018.46086</v>
      </c>
      <c r="J5311" s="3">
        <v>22904.534660000001</v>
      </c>
      <c r="K5311" s="3">
        <v>35237.745630769234</v>
      </c>
      <c r="L5311" s="4">
        <v>0.35000000000000003</v>
      </c>
    </row>
    <row r="5312" spans="1:12" x14ac:dyDescent="0.35">
      <c r="A5312" s="1" t="s">
        <v>8802</v>
      </c>
      <c r="B5312" t="s">
        <v>2403</v>
      </c>
      <c r="C5312" t="s">
        <v>13</v>
      </c>
      <c r="D5312" t="s">
        <v>14</v>
      </c>
      <c r="E5312">
        <v>1</v>
      </c>
      <c r="F5312" s="2">
        <v>27656.25</v>
      </c>
      <c r="G5312" s="3">
        <v>67697.94</v>
      </c>
      <c r="H5312" s="3">
        <v>276.5625</v>
      </c>
      <c r="I5312" s="3">
        <v>1299.84375</v>
      </c>
      <c r="J5312" s="3">
        <v>29232.65625</v>
      </c>
      <c r="K5312" s="3">
        <v>44973.317307692305</v>
      </c>
      <c r="L5312" s="4">
        <v>0.35</v>
      </c>
    </row>
    <row r="5313" spans="1:12" x14ac:dyDescent="0.35">
      <c r="A5313" s="1" t="s">
        <v>8803</v>
      </c>
      <c r="B5313" t="s">
        <v>2407</v>
      </c>
      <c r="C5313" t="s">
        <v>13</v>
      </c>
      <c r="D5313" t="s">
        <v>14</v>
      </c>
      <c r="E5313">
        <v>1</v>
      </c>
      <c r="F5313" s="2">
        <v>23306.880000000001</v>
      </c>
      <c r="G5313" s="3">
        <v>57051.4</v>
      </c>
      <c r="H5313" s="3">
        <v>233.06880000000001</v>
      </c>
      <c r="I5313" s="3">
        <v>1095.42336</v>
      </c>
      <c r="J5313" s="3">
        <v>24635.372160000003</v>
      </c>
      <c r="K5313" s="3">
        <v>37900.572553846156</v>
      </c>
      <c r="L5313" s="4">
        <v>0.35</v>
      </c>
    </row>
    <row r="5314" spans="1:12" x14ac:dyDescent="0.35">
      <c r="A5314" s="1" t="s">
        <v>8804</v>
      </c>
      <c r="B5314" t="s">
        <v>2407</v>
      </c>
      <c r="C5314" t="s">
        <v>13</v>
      </c>
      <c r="D5314" t="s">
        <v>14</v>
      </c>
      <c r="E5314">
        <v>1</v>
      </c>
      <c r="F5314" s="2">
        <v>22050.63</v>
      </c>
      <c r="G5314" s="3">
        <v>53976.305</v>
      </c>
      <c r="H5314" s="3">
        <v>220.50630000000001</v>
      </c>
      <c r="I5314" s="3">
        <v>1036.37961</v>
      </c>
      <c r="J5314" s="3">
        <v>23307.515910000002</v>
      </c>
      <c r="K5314" s="3">
        <v>35857.71678461539</v>
      </c>
      <c r="L5314" s="4">
        <v>0.35000000000000003</v>
      </c>
    </row>
    <row r="5315" spans="1:12" x14ac:dyDescent="0.35">
      <c r="A5315" s="1" t="s">
        <v>8805</v>
      </c>
      <c r="B5315" t="s">
        <v>8806</v>
      </c>
      <c r="C5315" t="s">
        <v>1467</v>
      </c>
      <c r="D5315" t="s">
        <v>1468</v>
      </c>
      <c r="E5315">
        <v>1</v>
      </c>
      <c r="F5315" s="2">
        <v>3.56</v>
      </c>
      <c r="G5315" s="3">
        <v>14.089600000000001</v>
      </c>
      <c r="H5315" s="3">
        <v>3.56E-2</v>
      </c>
      <c r="I5315" s="3">
        <v>0.16732</v>
      </c>
      <c r="J5315" s="3">
        <v>3.7629200000000003</v>
      </c>
      <c r="K5315" s="3">
        <v>5.7891076923076925</v>
      </c>
      <c r="L5315" s="4">
        <v>0.35</v>
      </c>
    </row>
    <row r="5316" spans="1:12" x14ac:dyDescent="0.35">
      <c r="A5316" s="1" t="s">
        <v>8807</v>
      </c>
      <c r="B5316" t="s">
        <v>8808</v>
      </c>
      <c r="C5316" t="s">
        <v>1467</v>
      </c>
      <c r="D5316" t="s">
        <v>1468</v>
      </c>
      <c r="E5316">
        <v>1</v>
      </c>
      <c r="F5316" s="2">
        <v>37.43</v>
      </c>
      <c r="G5316" s="3">
        <v>132.25</v>
      </c>
      <c r="H5316" s="3">
        <v>0.37430000000000002</v>
      </c>
      <c r="I5316" s="3">
        <v>1.7592099999999999</v>
      </c>
      <c r="J5316" s="3">
        <v>39.563510000000001</v>
      </c>
      <c r="K5316" s="3">
        <v>60.86693846153846</v>
      </c>
      <c r="L5316" s="4">
        <v>0.35</v>
      </c>
    </row>
    <row r="5317" spans="1:12" x14ac:dyDescent="0.35">
      <c r="A5317" s="1" t="s">
        <v>8809</v>
      </c>
      <c r="B5317" t="s">
        <v>8810</v>
      </c>
      <c r="C5317" t="s">
        <v>21</v>
      </c>
      <c r="D5317" t="s">
        <v>22</v>
      </c>
      <c r="E5317">
        <v>1</v>
      </c>
      <c r="F5317" s="2">
        <v>231.84</v>
      </c>
      <c r="G5317" s="3">
        <v>536.48</v>
      </c>
      <c r="H5317" s="3">
        <v>2.3184</v>
      </c>
      <c r="I5317" s="3">
        <v>10.89648</v>
      </c>
      <c r="J5317" s="3">
        <v>245.05488</v>
      </c>
      <c r="K5317" s="3">
        <v>377.00750769230768</v>
      </c>
      <c r="L5317" s="4">
        <v>0.35</v>
      </c>
    </row>
    <row r="5318" spans="1:12" x14ac:dyDescent="0.35">
      <c r="A5318" s="1" t="s">
        <v>8811</v>
      </c>
      <c r="B5318" t="s">
        <v>8812</v>
      </c>
      <c r="C5318" t="s">
        <v>21</v>
      </c>
      <c r="D5318" t="s">
        <v>22</v>
      </c>
      <c r="E5318">
        <v>1</v>
      </c>
      <c r="F5318" s="2">
        <v>73.709999999999994</v>
      </c>
      <c r="G5318" s="3">
        <v>173.6</v>
      </c>
      <c r="H5318" s="3">
        <v>0.73709999999999998</v>
      </c>
      <c r="I5318" s="3">
        <v>3.4643699999999997</v>
      </c>
      <c r="J5318" s="3">
        <v>77.911469999999994</v>
      </c>
      <c r="K5318" s="3">
        <v>119.86379999999998</v>
      </c>
      <c r="L5318" s="4">
        <v>0.35</v>
      </c>
    </row>
    <row r="5319" spans="1:12" x14ac:dyDescent="0.35">
      <c r="A5319" s="1" t="s">
        <v>8813</v>
      </c>
      <c r="B5319" t="s">
        <v>8814</v>
      </c>
      <c r="C5319" t="s">
        <v>1467</v>
      </c>
      <c r="D5319" t="s">
        <v>1468</v>
      </c>
      <c r="E5319">
        <v>1</v>
      </c>
      <c r="F5319" s="2">
        <v>30.45</v>
      </c>
      <c r="G5319" s="3">
        <v>63</v>
      </c>
      <c r="H5319" s="3">
        <v>0.30449999999999999</v>
      </c>
      <c r="I5319" s="3">
        <v>1.4311499999999999</v>
      </c>
      <c r="J5319" s="3">
        <v>32.185650000000003</v>
      </c>
      <c r="K5319" s="3">
        <v>49.516384615384617</v>
      </c>
      <c r="L5319" s="4">
        <v>0.35</v>
      </c>
    </row>
    <row r="5320" spans="1:12" x14ac:dyDescent="0.35">
      <c r="A5320" s="1" t="s">
        <v>8815</v>
      </c>
      <c r="B5320" t="s">
        <v>8816</v>
      </c>
      <c r="C5320" t="s">
        <v>1467</v>
      </c>
      <c r="D5320" t="s">
        <v>1468</v>
      </c>
      <c r="E5320">
        <v>1</v>
      </c>
      <c r="F5320" s="2">
        <v>13.02</v>
      </c>
      <c r="G5320" s="3">
        <v>27</v>
      </c>
      <c r="H5320" s="3">
        <v>0.13020000000000001</v>
      </c>
      <c r="I5320" s="3">
        <v>0.61193999999999993</v>
      </c>
      <c r="J5320" s="3">
        <v>13.76214</v>
      </c>
      <c r="K5320" s="3">
        <v>21.172523076923078</v>
      </c>
      <c r="L5320" s="4">
        <v>0.35</v>
      </c>
    </row>
    <row r="5321" spans="1:12" x14ac:dyDescent="0.35">
      <c r="A5321" s="1" t="s">
        <v>8817</v>
      </c>
      <c r="B5321" t="s">
        <v>8818</v>
      </c>
      <c r="C5321" t="s">
        <v>1467</v>
      </c>
      <c r="D5321" t="s">
        <v>1468</v>
      </c>
      <c r="E5321">
        <v>1</v>
      </c>
      <c r="F5321" s="2">
        <v>15.66</v>
      </c>
      <c r="G5321" s="3">
        <v>33</v>
      </c>
      <c r="H5321" s="3">
        <v>0.15660000000000002</v>
      </c>
      <c r="I5321" s="3">
        <v>0.73602000000000001</v>
      </c>
      <c r="J5321" s="3">
        <v>16.552620000000001</v>
      </c>
      <c r="K5321" s="3">
        <v>25.46556923076923</v>
      </c>
      <c r="L5321" s="4">
        <v>0.34999999999999992</v>
      </c>
    </row>
    <row r="5322" spans="1:12" x14ac:dyDescent="0.35">
      <c r="A5322" s="1" t="s">
        <v>8819</v>
      </c>
      <c r="B5322" t="s">
        <v>8820</v>
      </c>
      <c r="C5322" t="s">
        <v>1467</v>
      </c>
      <c r="D5322" t="s">
        <v>1468</v>
      </c>
      <c r="E5322">
        <v>1</v>
      </c>
      <c r="F5322" s="2">
        <v>23.17</v>
      </c>
      <c r="G5322" s="3">
        <v>48</v>
      </c>
      <c r="H5322" s="3">
        <v>0.23170000000000002</v>
      </c>
      <c r="I5322" s="3">
        <v>1.0889900000000001</v>
      </c>
      <c r="J5322" s="3">
        <v>24.490690000000001</v>
      </c>
      <c r="K5322" s="3">
        <v>37.677984615384617</v>
      </c>
      <c r="L5322" s="4">
        <v>0.35</v>
      </c>
    </row>
    <row r="5323" spans="1:12" x14ac:dyDescent="0.35">
      <c r="A5323" s="1" t="s">
        <v>8821</v>
      </c>
      <c r="B5323" t="s">
        <v>8822</v>
      </c>
      <c r="C5323" t="s">
        <v>1467</v>
      </c>
      <c r="D5323" t="s">
        <v>1468</v>
      </c>
      <c r="E5323">
        <v>1</v>
      </c>
      <c r="F5323" s="2">
        <v>28.39</v>
      </c>
      <c r="G5323" s="3">
        <v>59</v>
      </c>
      <c r="H5323" s="3">
        <v>0.28389999999999999</v>
      </c>
      <c r="I5323" s="3">
        <v>1.33433</v>
      </c>
      <c r="J5323" s="3">
        <v>30.008230000000001</v>
      </c>
      <c r="K5323" s="3">
        <v>46.16650769230769</v>
      </c>
      <c r="L5323" s="4">
        <v>0.34999999999999992</v>
      </c>
    </row>
    <row r="5324" spans="1:12" x14ac:dyDescent="0.35">
      <c r="A5324" s="1" t="s">
        <v>8823</v>
      </c>
      <c r="B5324" t="s">
        <v>8824</v>
      </c>
      <c r="C5324" t="s">
        <v>1467</v>
      </c>
      <c r="D5324" t="s">
        <v>1468</v>
      </c>
      <c r="E5324">
        <v>1</v>
      </c>
      <c r="F5324" s="2">
        <v>53.73</v>
      </c>
      <c r="G5324" s="3">
        <v>111</v>
      </c>
      <c r="H5324" s="3">
        <v>0.5373</v>
      </c>
      <c r="I5324" s="3">
        <v>2.5253099999999997</v>
      </c>
      <c r="J5324" s="3">
        <v>56.792609999999996</v>
      </c>
      <c r="K5324" s="3">
        <v>87.373246153846139</v>
      </c>
      <c r="L5324" s="4">
        <v>0.34999999999999992</v>
      </c>
    </row>
    <row r="5325" spans="1:12" x14ac:dyDescent="0.35">
      <c r="A5325" s="1" t="s">
        <v>8825</v>
      </c>
      <c r="B5325" t="s">
        <v>8826</v>
      </c>
      <c r="C5325" t="s">
        <v>363</v>
      </c>
      <c r="D5325" t="s">
        <v>364</v>
      </c>
      <c r="E5325">
        <v>1</v>
      </c>
      <c r="F5325" s="2">
        <v>270.99</v>
      </c>
      <c r="G5325" s="3">
        <v>559</v>
      </c>
      <c r="H5325" s="3">
        <v>2.7099000000000002</v>
      </c>
      <c r="I5325" s="3">
        <v>12.73653</v>
      </c>
      <c r="J5325" s="3">
        <v>286.43643000000003</v>
      </c>
      <c r="K5325" s="3">
        <v>440.67143076923082</v>
      </c>
      <c r="L5325" s="4">
        <v>0.35000000000000003</v>
      </c>
    </row>
    <row r="5326" spans="1:12" x14ac:dyDescent="0.35">
      <c r="A5326" s="1" t="s">
        <v>8827</v>
      </c>
      <c r="B5326" t="s">
        <v>4843</v>
      </c>
      <c r="C5326" t="s">
        <v>363</v>
      </c>
      <c r="D5326" t="s">
        <v>364</v>
      </c>
      <c r="E5326">
        <v>1</v>
      </c>
      <c r="F5326" s="2">
        <v>1089</v>
      </c>
      <c r="G5326" s="3">
        <v>2246</v>
      </c>
      <c r="H5326" s="3">
        <v>10.89</v>
      </c>
      <c r="I5326" s="3">
        <v>51.183</v>
      </c>
      <c r="J5326" s="3">
        <v>1151.0730000000001</v>
      </c>
      <c r="K5326" s="3">
        <v>1770.8815384615386</v>
      </c>
      <c r="L5326" s="4">
        <v>0.35000000000000003</v>
      </c>
    </row>
    <row r="5327" spans="1:12" x14ac:dyDescent="0.35">
      <c r="A5327" s="1" t="s">
        <v>8828</v>
      </c>
      <c r="B5327" t="s">
        <v>8829</v>
      </c>
      <c r="C5327" t="s">
        <v>363</v>
      </c>
      <c r="D5327" t="s">
        <v>364</v>
      </c>
      <c r="E5327">
        <v>1</v>
      </c>
      <c r="F5327" s="2">
        <v>270.99</v>
      </c>
      <c r="G5327" s="3">
        <v>559</v>
      </c>
      <c r="H5327" s="3">
        <v>2.7099000000000002</v>
      </c>
      <c r="I5327" s="3">
        <v>12.73653</v>
      </c>
      <c r="J5327" s="3">
        <v>286.43643000000003</v>
      </c>
      <c r="K5327" s="3">
        <v>440.67143076923082</v>
      </c>
      <c r="L5327" s="4">
        <v>0.35000000000000003</v>
      </c>
    </row>
    <row r="5328" spans="1:12" x14ac:dyDescent="0.35">
      <c r="A5328" s="1" t="s">
        <v>8830</v>
      </c>
      <c r="B5328" t="s">
        <v>8831</v>
      </c>
      <c r="C5328" t="s">
        <v>13</v>
      </c>
      <c r="D5328" t="s">
        <v>14</v>
      </c>
      <c r="E5328">
        <v>1</v>
      </c>
      <c r="F5328" s="2">
        <v>500.63</v>
      </c>
      <c r="G5328" s="3">
        <v>1225.4592</v>
      </c>
      <c r="H5328" s="3">
        <v>5.0063000000000004</v>
      </c>
      <c r="I5328" s="3">
        <v>23.529609999999998</v>
      </c>
      <c r="J5328" s="3">
        <v>529.16591000000005</v>
      </c>
      <c r="K5328" s="3">
        <v>814.10140000000001</v>
      </c>
      <c r="L5328" s="4">
        <v>0.34999999999999992</v>
      </c>
    </row>
    <row r="5329" spans="1:12" x14ac:dyDescent="0.35">
      <c r="A5329" s="1" t="s">
        <v>8832</v>
      </c>
      <c r="B5329" t="s">
        <v>3654</v>
      </c>
      <c r="C5329" t="s">
        <v>13</v>
      </c>
      <c r="D5329" t="s">
        <v>14</v>
      </c>
      <c r="E5329">
        <v>1</v>
      </c>
      <c r="F5329" s="2">
        <v>328.75</v>
      </c>
      <c r="G5329" s="3">
        <v>804.73119999999994</v>
      </c>
      <c r="H5329" s="3">
        <v>3.2875000000000001</v>
      </c>
      <c r="I5329" s="3">
        <v>15.45125</v>
      </c>
      <c r="J5329" s="3">
        <v>347.48875000000004</v>
      </c>
      <c r="K5329" s="3">
        <v>534.59807692307697</v>
      </c>
      <c r="L5329" s="4">
        <v>0.35</v>
      </c>
    </row>
    <row r="5330" spans="1:12" x14ac:dyDescent="0.35">
      <c r="A5330" s="1" t="s">
        <v>8833</v>
      </c>
      <c r="B5330" t="s">
        <v>3647</v>
      </c>
      <c r="C5330" t="s">
        <v>13</v>
      </c>
      <c r="D5330" t="s">
        <v>14</v>
      </c>
      <c r="E5330">
        <v>1</v>
      </c>
      <c r="F5330" s="2">
        <v>117.5</v>
      </c>
      <c r="G5330" s="3">
        <v>287.61599999999999</v>
      </c>
      <c r="H5330" s="3">
        <v>1.175</v>
      </c>
      <c r="I5330" s="3">
        <v>5.5225</v>
      </c>
      <c r="J5330" s="3">
        <v>124.19749999999999</v>
      </c>
      <c r="K5330" s="3">
        <v>191.07307692307691</v>
      </c>
      <c r="L5330" s="4">
        <v>0.35000000000000003</v>
      </c>
    </row>
    <row r="5331" spans="1:12" x14ac:dyDescent="0.35">
      <c r="A5331" s="1" t="s">
        <v>8834</v>
      </c>
      <c r="B5331" t="s">
        <v>2387</v>
      </c>
      <c r="C5331" t="s">
        <v>13</v>
      </c>
      <c r="D5331" t="s">
        <v>14</v>
      </c>
      <c r="E5331">
        <v>1</v>
      </c>
      <c r="F5331" s="2">
        <v>728.75</v>
      </c>
      <c r="G5331" s="3">
        <v>1783.8576</v>
      </c>
      <c r="H5331" s="3">
        <v>7.2875000000000005</v>
      </c>
      <c r="I5331" s="3">
        <v>34.251249999999999</v>
      </c>
      <c r="J5331" s="3">
        <v>770.28875000000005</v>
      </c>
      <c r="K5331" s="3">
        <v>1185.0596153846154</v>
      </c>
      <c r="L5331" s="4">
        <v>0.35</v>
      </c>
    </row>
    <row r="5332" spans="1:12" x14ac:dyDescent="0.35">
      <c r="A5332" s="1" t="s">
        <v>8835</v>
      </c>
      <c r="B5332" t="s">
        <v>3654</v>
      </c>
      <c r="C5332" t="s">
        <v>13</v>
      </c>
      <c r="D5332" t="s">
        <v>14</v>
      </c>
      <c r="E5332">
        <v>1</v>
      </c>
      <c r="F5332" s="2">
        <v>328.75</v>
      </c>
      <c r="G5332" s="3">
        <v>804.73119999999994</v>
      </c>
      <c r="H5332" s="3">
        <v>3.2875000000000001</v>
      </c>
      <c r="I5332" s="3">
        <v>15.45125</v>
      </c>
      <c r="J5332" s="3">
        <v>347.48875000000004</v>
      </c>
      <c r="K5332" s="3">
        <v>534.59807692307697</v>
      </c>
      <c r="L5332" s="4">
        <v>0.35</v>
      </c>
    </row>
    <row r="5333" spans="1:12" x14ac:dyDescent="0.35">
      <c r="A5333" s="1" t="s">
        <v>8836</v>
      </c>
      <c r="B5333" t="s">
        <v>3654</v>
      </c>
      <c r="C5333" t="s">
        <v>13</v>
      </c>
      <c r="D5333" t="s">
        <v>14</v>
      </c>
      <c r="E5333">
        <v>1</v>
      </c>
      <c r="F5333" s="2">
        <v>378.75</v>
      </c>
      <c r="G5333" s="3">
        <v>927.11360000000002</v>
      </c>
      <c r="H5333" s="3">
        <v>3.7875000000000001</v>
      </c>
      <c r="I5333" s="3">
        <v>17.80125</v>
      </c>
      <c r="J5333" s="3">
        <v>400.33875</v>
      </c>
      <c r="K5333" s="3">
        <v>615.90576923076924</v>
      </c>
      <c r="L5333" s="4">
        <v>0.35</v>
      </c>
    </row>
    <row r="5334" spans="1:12" x14ac:dyDescent="0.35">
      <c r="A5334" s="1" t="s">
        <v>8837</v>
      </c>
      <c r="B5334" t="s">
        <v>2380</v>
      </c>
      <c r="C5334" t="s">
        <v>13</v>
      </c>
      <c r="D5334" t="s">
        <v>14</v>
      </c>
      <c r="E5334">
        <v>1</v>
      </c>
      <c r="F5334" s="2">
        <v>1048.75</v>
      </c>
      <c r="G5334" s="3">
        <v>2567.1632</v>
      </c>
      <c r="H5334" s="3">
        <v>10.487500000000001</v>
      </c>
      <c r="I5334" s="3">
        <v>49.291249999999998</v>
      </c>
      <c r="J5334" s="3">
        <v>1108.5287499999999</v>
      </c>
      <c r="K5334" s="3">
        <v>1705.4288461538461</v>
      </c>
      <c r="L5334" s="4">
        <v>0.35</v>
      </c>
    </row>
    <row r="5335" spans="1:12" x14ac:dyDescent="0.35">
      <c r="A5335" s="1" t="s">
        <v>8838</v>
      </c>
      <c r="B5335" t="s">
        <v>2387</v>
      </c>
      <c r="C5335" t="s">
        <v>13</v>
      </c>
      <c r="D5335" t="s">
        <v>14</v>
      </c>
      <c r="E5335">
        <v>1</v>
      </c>
      <c r="F5335" s="2">
        <v>678.75</v>
      </c>
      <c r="G5335" s="3">
        <v>1661.4639999999999</v>
      </c>
      <c r="H5335" s="3">
        <v>6.7875000000000005</v>
      </c>
      <c r="I5335" s="3">
        <v>31.901250000000001</v>
      </c>
      <c r="J5335" s="3">
        <v>717.43875000000003</v>
      </c>
      <c r="K5335" s="3">
        <v>1103.751923076923</v>
      </c>
      <c r="L5335" s="4">
        <v>0.35</v>
      </c>
    </row>
    <row r="5336" spans="1:12" x14ac:dyDescent="0.35">
      <c r="A5336" s="1" t="s">
        <v>8839</v>
      </c>
      <c r="B5336" t="s">
        <v>2387</v>
      </c>
      <c r="C5336" t="s">
        <v>13</v>
      </c>
      <c r="D5336" t="s">
        <v>14</v>
      </c>
      <c r="E5336">
        <v>1</v>
      </c>
      <c r="F5336" s="2">
        <v>678.75</v>
      </c>
      <c r="G5336" s="3">
        <v>1661.4639999999999</v>
      </c>
      <c r="H5336" s="3">
        <v>6.7875000000000005</v>
      </c>
      <c r="I5336" s="3">
        <v>31.901250000000001</v>
      </c>
      <c r="J5336" s="3">
        <v>717.43875000000003</v>
      </c>
      <c r="K5336" s="3">
        <v>1103.751923076923</v>
      </c>
      <c r="L5336" s="4">
        <v>0.35</v>
      </c>
    </row>
    <row r="5337" spans="1:12" x14ac:dyDescent="0.35">
      <c r="A5337" s="1" t="s">
        <v>8840</v>
      </c>
      <c r="B5337" t="s">
        <v>2373</v>
      </c>
      <c r="C5337" t="s">
        <v>13</v>
      </c>
      <c r="D5337" t="s">
        <v>14</v>
      </c>
      <c r="E5337">
        <v>1</v>
      </c>
      <c r="F5337" s="2">
        <v>117.5</v>
      </c>
      <c r="G5337" s="3">
        <v>287.61599999999999</v>
      </c>
      <c r="H5337" s="3">
        <v>1.175</v>
      </c>
      <c r="I5337" s="3">
        <v>5.5225</v>
      </c>
      <c r="J5337" s="3">
        <v>124.19749999999999</v>
      </c>
      <c r="K5337" s="3">
        <v>191.07307692307691</v>
      </c>
      <c r="L5337" s="4">
        <v>0.35000000000000003</v>
      </c>
    </row>
    <row r="5338" spans="1:12" x14ac:dyDescent="0.35">
      <c r="A5338" s="1" t="s">
        <v>8841</v>
      </c>
      <c r="B5338" t="s">
        <v>2385</v>
      </c>
      <c r="C5338" t="s">
        <v>13</v>
      </c>
      <c r="D5338" t="s">
        <v>14</v>
      </c>
      <c r="E5338">
        <v>1</v>
      </c>
      <c r="F5338" s="2">
        <v>203.75</v>
      </c>
      <c r="G5338" s="3">
        <v>498.74720000000002</v>
      </c>
      <c r="H5338" s="3">
        <v>2.0375000000000001</v>
      </c>
      <c r="I5338" s="3">
        <v>9.5762499999999999</v>
      </c>
      <c r="J5338" s="3">
        <v>215.36374999999998</v>
      </c>
      <c r="K5338" s="3">
        <v>331.32884615384609</v>
      </c>
      <c r="L5338" s="4">
        <v>0.34999999999999992</v>
      </c>
    </row>
    <row r="5339" spans="1:12" x14ac:dyDescent="0.35">
      <c r="A5339" s="1" t="s">
        <v>8842</v>
      </c>
      <c r="B5339" t="s">
        <v>2385</v>
      </c>
      <c r="C5339" t="s">
        <v>13</v>
      </c>
      <c r="D5339" t="s">
        <v>14</v>
      </c>
      <c r="E5339">
        <v>1</v>
      </c>
      <c r="F5339" s="2">
        <v>544.38</v>
      </c>
      <c r="G5339" s="3">
        <v>1332.5536</v>
      </c>
      <c r="H5339" s="3">
        <v>5.4438000000000004</v>
      </c>
      <c r="I5339" s="3">
        <v>25.58586</v>
      </c>
      <c r="J5339" s="3">
        <v>575.40966000000003</v>
      </c>
      <c r="K5339" s="3">
        <v>885.24563076923084</v>
      </c>
      <c r="L5339" s="4">
        <v>0.35000000000000003</v>
      </c>
    </row>
    <row r="5340" spans="1:12" x14ac:dyDescent="0.35">
      <c r="A5340" s="1" t="s">
        <v>8843</v>
      </c>
      <c r="B5340" t="s">
        <v>3654</v>
      </c>
      <c r="C5340" t="s">
        <v>13</v>
      </c>
      <c r="D5340" t="s">
        <v>14</v>
      </c>
      <c r="E5340">
        <v>1</v>
      </c>
      <c r="F5340" s="2">
        <v>328.75</v>
      </c>
      <c r="G5340" s="3">
        <v>804.73119999999994</v>
      </c>
      <c r="H5340" s="3">
        <v>3.2875000000000001</v>
      </c>
      <c r="I5340" s="3">
        <v>15.45125</v>
      </c>
      <c r="J5340" s="3">
        <v>347.48875000000004</v>
      </c>
      <c r="K5340" s="3">
        <v>534.59807692307697</v>
      </c>
      <c r="L5340" s="4">
        <v>0.35</v>
      </c>
    </row>
    <row r="5341" spans="1:12" x14ac:dyDescent="0.35">
      <c r="A5341" s="1" t="s">
        <v>8844</v>
      </c>
      <c r="B5341" t="s">
        <v>2382</v>
      </c>
      <c r="C5341" t="s">
        <v>13</v>
      </c>
      <c r="D5341" t="s">
        <v>14</v>
      </c>
      <c r="E5341">
        <v>1</v>
      </c>
      <c r="F5341" s="2">
        <v>431.88</v>
      </c>
      <c r="G5341" s="3">
        <v>1057.1679999999999</v>
      </c>
      <c r="H5341" s="3">
        <v>4.3188000000000004</v>
      </c>
      <c r="I5341" s="3">
        <v>20.298359999999999</v>
      </c>
      <c r="J5341" s="3">
        <v>456.49716000000001</v>
      </c>
      <c r="K5341" s="3">
        <v>702.30332307692311</v>
      </c>
      <c r="L5341" s="4">
        <v>0.35000000000000003</v>
      </c>
    </row>
    <row r="5342" spans="1:12" x14ac:dyDescent="0.35">
      <c r="A5342" s="1" t="s">
        <v>8845</v>
      </c>
      <c r="B5342" t="s">
        <v>2382</v>
      </c>
      <c r="C5342" t="s">
        <v>13</v>
      </c>
      <c r="D5342" t="s">
        <v>14</v>
      </c>
      <c r="E5342">
        <v>1</v>
      </c>
      <c r="F5342" s="2">
        <v>481.88</v>
      </c>
      <c r="G5342" s="3">
        <v>1179.5616</v>
      </c>
      <c r="H5342" s="3">
        <v>4.8188000000000004</v>
      </c>
      <c r="I5342" s="3">
        <v>22.64836</v>
      </c>
      <c r="J5342" s="3">
        <v>509.34716000000003</v>
      </c>
      <c r="K5342" s="3">
        <v>783.61101538461537</v>
      </c>
      <c r="L5342" s="4">
        <v>0.34999999999999992</v>
      </c>
    </row>
    <row r="5343" spans="1:12" x14ac:dyDescent="0.35">
      <c r="A5343" s="1" t="s">
        <v>8846</v>
      </c>
      <c r="B5343" t="s">
        <v>8847</v>
      </c>
      <c r="C5343" t="s">
        <v>13</v>
      </c>
      <c r="D5343" t="s">
        <v>14</v>
      </c>
      <c r="E5343">
        <v>1</v>
      </c>
      <c r="F5343" s="2">
        <v>129.38</v>
      </c>
      <c r="G5343" s="3">
        <v>316.70240000000001</v>
      </c>
      <c r="H5343" s="3">
        <v>1.2938000000000001</v>
      </c>
      <c r="I5343" s="3">
        <v>6.0808599999999995</v>
      </c>
      <c r="J5343" s="3">
        <v>136.75466</v>
      </c>
      <c r="K5343" s="3">
        <v>210.39178461538461</v>
      </c>
      <c r="L5343" s="4">
        <v>0.35</v>
      </c>
    </row>
    <row r="5344" spans="1:12" x14ac:dyDescent="0.35">
      <c r="A5344" s="1" t="s">
        <v>8848</v>
      </c>
      <c r="B5344" t="s">
        <v>8849</v>
      </c>
      <c r="C5344" t="s">
        <v>13</v>
      </c>
      <c r="D5344" t="s">
        <v>14</v>
      </c>
      <c r="E5344">
        <v>1</v>
      </c>
      <c r="F5344" s="2">
        <v>79.38</v>
      </c>
      <c r="G5344" s="3">
        <v>194.30879999999999</v>
      </c>
      <c r="H5344" s="3">
        <v>0.79379999999999995</v>
      </c>
      <c r="I5344" s="3">
        <v>3.7308599999999998</v>
      </c>
      <c r="J5344" s="3">
        <v>83.904660000000007</v>
      </c>
      <c r="K5344" s="3">
        <v>129.08409230769232</v>
      </c>
      <c r="L5344" s="4">
        <v>0.35</v>
      </c>
    </row>
    <row r="5345" spans="1:12" x14ac:dyDescent="0.35">
      <c r="A5345" s="1" t="s">
        <v>8850</v>
      </c>
      <c r="B5345" t="s">
        <v>8851</v>
      </c>
      <c r="C5345" t="s">
        <v>13</v>
      </c>
      <c r="D5345" t="s">
        <v>14</v>
      </c>
      <c r="E5345">
        <v>1</v>
      </c>
      <c r="F5345" s="2">
        <v>39.9</v>
      </c>
      <c r="G5345" s="3">
        <v>97.664000000000001</v>
      </c>
      <c r="H5345" s="3">
        <v>0.39900000000000002</v>
      </c>
      <c r="I5345" s="3">
        <v>1.8753</v>
      </c>
      <c r="J5345" s="3">
        <v>42.174300000000002</v>
      </c>
      <c r="K5345" s="3">
        <v>64.883538461538464</v>
      </c>
      <c r="L5345" s="4">
        <v>0.35</v>
      </c>
    </row>
    <row r="5346" spans="1:12" x14ac:dyDescent="0.35">
      <c r="A5346" s="1" t="s">
        <v>8852</v>
      </c>
      <c r="B5346" t="s">
        <v>8853</v>
      </c>
      <c r="C5346" t="s">
        <v>13</v>
      </c>
      <c r="D5346" t="s">
        <v>14</v>
      </c>
      <c r="E5346">
        <v>1</v>
      </c>
      <c r="F5346" s="2">
        <v>67.5</v>
      </c>
      <c r="G5346" s="3">
        <v>140</v>
      </c>
      <c r="H5346" s="3">
        <v>0.67500000000000004</v>
      </c>
      <c r="I5346" s="3">
        <v>3.1724999999999999</v>
      </c>
      <c r="J5346" s="3">
        <v>71.347499999999997</v>
      </c>
      <c r="K5346" s="3">
        <v>109.7653846153846</v>
      </c>
      <c r="L5346" s="4">
        <v>0.35</v>
      </c>
    </row>
    <row r="5347" spans="1:12" x14ac:dyDescent="0.35">
      <c r="A5347" s="1" t="s">
        <v>8854</v>
      </c>
      <c r="B5347" t="s">
        <v>8855</v>
      </c>
      <c r="C5347" t="s">
        <v>34</v>
      </c>
      <c r="D5347" t="s">
        <v>35</v>
      </c>
      <c r="E5347">
        <v>1</v>
      </c>
      <c r="F5347" s="2">
        <v>34.43</v>
      </c>
      <c r="G5347" s="3">
        <v>71</v>
      </c>
      <c r="H5347" s="3">
        <v>0.34429999999999999</v>
      </c>
      <c r="I5347" s="3">
        <v>1.6182099999999999</v>
      </c>
      <c r="J5347" s="3">
        <v>36.392509999999994</v>
      </c>
      <c r="K5347" s="3">
        <v>55.988476923076909</v>
      </c>
      <c r="L5347" s="4">
        <v>0.34999999999999992</v>
      </c>
    </row>
    <row r="5348" spans="1:12" x14ac:dyDescent="0.35">
      <c r="A5348" s="1" t="s">
        <v>8856</v>
      </c>
      <c r="B5348" t="s">
        <v>8857</v>
      </c>
      <c r="C5348" t="s">
        <v>13</v>
      </c>
      <c r="D5348" t="s">
        <v>14</v>
      </c>
      <c r="E5348">
        <v>1</v>
      </c>
      <c r="F5348" s="2">
        <v>657.72</v>
      </c>
      <c r="G5348" s="3">
        <v>2602.8128000000002</v>
      </c>
      <c r="H5348" s="3">
        <v>6.5772000000000004</v>
      </c>
      <c r="I5348" s="3">
        <v>30.912840000000003</v>
      </c>
      <c r="J5348" s="3">
        <v>695.21003999999994</v>
      </c>
      <c r="K5348" s="3">
        <v>1069.5539076923076</v>
      </c>
      <c r="L5348" s="4">
        <v>0.35</v>
      </c>
    </row>
    <row r="5349" spans="1:12" x14ac:dyDescent="0.35">
      <c r="A5349" s="1" t="s">
        <v>8858</v>
      </c>
      <c r="B5349" t="s">
        <v>8859</v>
      </c>
      <c r="C5349" t="s">
        <v>13</v>
      </c>
      <c r="D5349" t="s">
        <v>14</v>
      </c>
      <c r="E5349">
        <v>1</v>
      </c>
      <c r="F5349" s="2">
        <v>11.55</v>
      </c>
      <c r="G5349" s="3">
        <v>28.268799999999999</v>
      </c>
      <c r="H5349" s="3">
        <v>0.11550000000000001</v>
      </c>
      <c r="I5349" s="3">
        <v>0.54285000000000005</v>
      </c>
      <c r="J5349" s="3">
        <v>12.208350000000001</v>
      </c>
      <c r="K5349" s="3">
        <v>18.782076923076925</v>
      </c>
      <c r="L5349" s="4">
        <v>0.35000000000000003</v>
      </c>
    </row>
    <row r="5350" spans="1:12" x14ac:dyDescent="0.35">
      <c r="A5350" s="1" t="s">
        <v>8860</v>
      </c>
      <c r="B5350" t="s">
        <v>8861</v>
      </c>
      <c r="C5350" t="s">
        <v>13</v>
      </c>
      <c r="D5350" t="s">
        <v>14</v>
      </c>
      <c r="E5350">
        <v>1</v>
      </c>
      <c r="F5350" s="2">
        <v>10.33</v>
      </c>
      <c r="G5350" s="3">
        <v>25.2896</v>
      </c>
      <c r="H5350" s="3">
        <v>0.1033</v>
      </c>
      <c r="I5350" s="3">
        <v>0.48551</v>
      </c>
      <c r="J5350" s="3">
        <v>10.918810000000001</v>
      </c>
      <c r="K5350" s="3">
        <v>16.798169230769233</v>
      </c>
      <c r="L5350" s="4">
        <v>0.35000000000000003</v>
      </c>
    </row>
    <row r="5351" spans="1:12" x14ac:dyDescent="0.35">
      <c r="A5351" s="1" t="s">
        <v>8862</v>
      </c>
      <c r="B5351" t="s">
        <v>8863</v>
      </c>
      <c r="C5351" t="s">
        <v>13</v>
      </c>
      <c r="D5351" t="s">
        <v>14</v>
      </c>
      <c r="E5351">
        <v>1</v>
      </c>
      <c r="F5351" s="2">
        <v>128.80000000000001</v>
      </c>
      <c r="G5351" s="3">
        <v>315.27999999999997</v>
      </c>
      <c r="H5351" s="3">
        <v>1.288</v>
      </c>
      <c r="I5351" s="3">
        <v>6.0536000000000003</v>
      </c>
      <c r="J5351" s="3">
        <v>136.14160000000001</v>
      </c>
      <c r="K5351" s="3">
        <v>209.44861538461541</v>
      </c>
      <c r="L5351" s="4">
        <v>0.35000000000000003</v>
      </c>
    </row>
    <row r="5352" spans="1:12" x14ac:dyDescent="0.35">
      <c r="A5352" s="1" t="s">
        <v>8864</v>
      </c>
      <c r="B5352" t="s">
        <v>8865</v>
      </c>
      <c r="C5352" t="s">
        <v>13</v>
      </c>
      <c r="D5352" t="s">
        <v>14</v>
      </c>
      <c r="E5352">
        <v>1</v>
      </c>
      <c r="F5352" s="2">
        <v>116.9</v>
      </c>
      <c r="G5352" s="3">
        <v>286.14879999999999</v>
      </c>
      <c r="H5352" s="3">
        <v>1.169</v>
      </c>
      <c r="I5352" s="3">
        <v>5.4943</v>
      </c>
      <c r="J5352" s="3">
        <v>123.5633</v>
      </c>
      <c r="K5352" s="3">
        <v>190.09738461538461</v>
      </c>
      <c r="L5352" s="4">
        <v>0.35</v>
      </c>
    </row>
    <row r="5353" spans="1:12" x14ac:dyDescent="0.35">
      <c r="A5353" s="1" t="s">
        <v>8866</v>
      </c>
      <c r="B5353" t="s">
        <v>3608</v>
      </c>
      <c r="C5353" t="s">
        <v>13</v>
      </c>
      <c r="D5353" t="s">
        <v>14</v>
      </c>
      <c r="E5353">
        <v>1</v>
      </c>
      <c r="F5353" s="2">
        <v>226.25</v>
      </c>
      <c r="G5353" s="3">
        <v>467</v>
      </c>
      <c r="H5353" s="3">
        <v>2.2625000000000002</v>
      </c>
      <c r="I5353" s="3">
        <v>10.633749999999999</v>
      </c>
      <c r="J5353" s="3">
        <v>239.14624999999998</v>
      </c>
      <c r="K5353" s="3">
        <v>367.91730769230765</v>
      </c>
      <c r="L5353" s="4">
        <v>0.35</v>
      </c>
    </row>
    <row r="5354" spans="1:12" x14ac:dyDescent="0.35">
      <c r="A5354" s="1" t="s">
        <v>8867</v>
      </c>
      <c r="B5354" t="s">
        <v>2322</v>
      </c>
      <c r="C5354" t="s">
        <v>13</v>
      </c>
      <c r="D5354" t="s">
        <v>14</v>
      </c>
      <c r="E5354">
        <v>1</v>
      </c>
      <c r="F5354" s="2">
        <v>7436.25</v>
      </c>
      <c r="G5354" s="3">
        <v>15333</v>
      </c>
      <c r="H5354" s="3">
        <v>74.362499999999997</v>
      </c>
      <c r="I5354" s="3">
        <v>349.50375000000003</v>
      </c>
      <c r="J5354" s="3">
        <v>7860.11625</v>
      </c>
      <c r="K5354" s="3">
        <v>12092.486538461539</v>
      </c>
      <c r="L5354" s="4">
        <v>0.35000000000000003</v>
      </c>
    </row>
    <row r="5355" spans="1:12" x14ac:dyDescent="0.35">
      <c r="A5355" s="1" t="s">
        <v>8868</v>
      </c>
      <c r="B5355" t="s">
        <v>8869</v>
      </c>
      <c r="C5355" t="s">
        <v>13</v>
      </c>
      <c r="D5355" t="s">
        <v>14</v>
      </c>
      <c r="E5355">
        <v>1</v>
      </c>
      <c r="F5355" s="2">
        <v>2118.9</v>
      </c>
      <c r="G5355" s="3">
        <v>5186.72</v>
      </c>
      <c r="H5355" s="3">
        <v>21.189</v>
      </c>
      <c r="I5355" s="3">
        <v>99.588300000000004</v>
      </c>
      <c r="J5355" s="3">
        <v>2239.6772999999998</v>
      </c>
      <c r="K5355" s="3">
        <v>3445.6573846153842</v>
      </c>
      <c r="L5355" s="4">
        <v>0.35</v>
      </c>
    </row>
    <row r="5356" spans="1:12" x14ac:dyDescent="0.35">
      <c r="A5356" s="1" t="s">
        <v>8870</v>
      </c>
      <c r="B5356" t="s">
        <v>8871</v>
      </c>
      <c r="C5356" t="s">
        <v>13</v>
      </c>
      <c r="D5356" t="s">
        <v>14</v>
      </c>
      <c r="E5356">
        <v>1</v>
      </c>
      <c r="F5356" s="2">
        <v>2289</v>
      </c>
      <c r="G5356" s="3">
        <v>5603.0911999999998</v>
      </c>
      <c r="H5356" s="3">
        <v>22.89</v>
      </c>
      <c r="I5356" s="3">
        <v>107.583</v>
      </c>
      <c r="J5356" s="3">
        <v>2419.473</v>
      </c>
      <c r="K5356" s="3">
        <v>3722.2661538461534</v>
      </c>
      <c r="L5356" s="4">
        <v>0.34999999999999992</v>
      </c>
    </row>
    <row r="5357" spans="1:12" x14ac:dyDescent="0.35">
      <c r="A5357" s="1" t="s">
        <v>8872</v>
      </c>
      <c r="B5357" t="s">
        <v>8873</v>
      </c>
      <c r="C5357" t="s">
        <v>1467</v>
      </c>
      <c r="D5357" t="s">
        <v>1468</v>
      </c>
      <c r="E5357">
        <v>1</v>
      </c>
      <c r="F5357" s="2">
        <v>29.07</v>
      </c>
      <c r="G5357" s="3">
        <v>60</v>
      </c>
      <c r="H5357" s="3">
        <v>0.29070000000000001</v>
      </c>
      <c r="I5357" s="3">
        <v>1.36629</v>
      </c>
      <c r="J5357" s="3">
        <v>30.726990000000001</v>
      </c>
      <c r="K5357" s="3">
        <v>47.272292307692304</v>
      </c>
      <c r="L5357" s="4">
        <v>0.34999999999999992</v>
      </c>
    </row>
    <row r="5358" spans="1:12" x14ac:dyDescent="0.35">
      <c r="A5358" s="1" t="s">
        <v>8874</v>
      </c>
      <c r="B5358" t="s">
        <v>4805</v>
      </c>
      <c r="C5358" t="s">
        <v>13</v>
      </c>
      <c r="D5358" t="s">
        <v>14</v>
      </c>
      <c r="E5358">
        <v>1</v>
      </c>
      <c r="F5358" s="2">
        <v>1416.8</v>
      </c>
      <c r="G5358" s="3">
        <v>3468.0911999999998</v>
      </c>
      <c r="H5358" s="3">
        <v>14.167999999999999</v>
      </c>
      <c r="I5358" s="3">
        <v>66.589600000000004</v>
      </c>
      <c r="J5358" s="3">
        <v>1497.5575999999999</v>
      </c>
      <c r="K5358" s="3">
        <v>2303.9347692307688</v>
      </c>
      <c r="L5358" s="4">
        <v>0.34999999999999992</v>
      </c>
    </row>
    <row r="5359" spans="1:12" x14ac:dyDescent="0.35">
      <c r="A5359" s="1" t="s">
        <v>8875</v>
      </c>
      <c r="B5359" t="s">
        <v>3288</v>
      </c>
      <c r="C5359" t="s">
        <v>13</v>
      </c>
      <c r="D5359" t="s">
        <v>14</v>
      </c>
      <c r="E5359">
        <v>1</v>
      </c>
      <c r="F5359" s="2">
        <v>1435.7</v>
      </c>
      <c r="G5359" s="3">
        <v>3514.3584000000001</v>
      </c>
      <c r="H5359" s="3">
        <v>14.357000000000001</v>
      </c>
      <c r="I5359" s="3">
        <v>67.477900000000005</v>
      </c>
      <c r="J5359" s="3">
        <v>1517.5349000000001</v>
      </c>
      <c r="K5359" s="3">
        <v>2334.6690769230772</v>
      </c>
      <c r="L5359" s="4">
        <v>0.35000000000000003</v>
      </c>
    </row>
    <row r="5360" spans="1:12" x14ac:dyDescent="0.35">
      <c r="A5360" s="1" t="s">
        <v>8876</v>
      </c>
      <c r="B5360" t="s">
        <v>8877</v>
      </c>
      <c r="C5360" t="s">
        <v>17</v>
      </c>
      <c r="D5360" t="s">
        <v>18</v>
      </c>
      <c r="E5360">
        <v>1</v>
      </c>
      <c r="F5360" s="2">
        <v>84</v>
      </c>
      <c r="G5360" s="3">
        <v>205.6208</v>
      </c>
      <c r="H5360" s="3">
        <v>0.84</v>
      </c>
      <c r="I5360" s="3">
        <v>3.948</v>
      </c>
      <c r="J5360" s="3">
        <v>88.787999999999997</v>
      </c>
      <c r="K5360" s="3">
        <v>136.59692307692308</v>
      </c>
      <c r="L5360" s="4">
        <v>0.35000000000000003</v>
      </c>
    </row>
    <row r="5361" spans="1:12" x14ac:dyDescent="0.35">
      <c r="A5361" s="1" t="s">
        <v>8878</v>
      </c>
      <c r="B5361" t="s">
        <v>4886</v>
      </c>
      <c r="C5361" t="s">
        <v>13</v>
      </c>
      <c r="D5361" t="s">
        <v>14</v>
      </c>
      <c r="E5361">
        <v>1</v>
      </c>
      <c r="F5361" s="2">
        <v>28000</v>
      </c>
      <c r="G5361" s="3">
        <v>68539.384999999995</v>
      </c>
      <c r="H5361" s="3">
        <v>280</v>
      </c>
      <c r="I5361" s="3">
        <v>1316</v>
      </c>
      <c r="J5361" s="3">
        <v>29596</v>
      </c>
      <c r="K5361" s="3">
        <v>45532.307692307688</v>
      </c>
      <c r="L5361" s="4">
        <v>0.34999999999999992</v>
      </c>
    </row>
    <row r="5362" spans="1:12" x14ac:dyDescent="0.35">
      <c r="A5362" s="1" t="s">
        <v>8879</v>
      </c>
      <c r="B5362" t="s">
        <v>8880</v>
      </c>
      <c r="C5362" t="s">
        <v>13</v>
      </c>
      <c r="D5362" t="s">
        <v>14</v>
      </c>
      <c r="E5362">
        <v>1</v>
      </c>
      <c r="F5362" s="2">
        <v>152.5</v>
      </c>
      <c r="G5362" s="3">
        <v>315</v>
      </c>
      <c r="H5362" s="3">
        <v>1.5250000000000001</v>
      </c>
      <c r="I5362" s="3">
        <v>7.1675000000000004</v>
      </c>
      <c r="J5362" s="3">
        <v>161.1925</v>
      </c>
      <c r="K5362" s="3">
        <v>247.98846153846154</v>
      </c>
      <c r="L5362" s="4">
        <v>0.35000000000000003</v>
      </c>
    </row>
    <row r="5363" spans="1:12" x14ac:dyDescent="0.35">
      <c r="A5363" s="1" t="s">
        <v>8881</v>
      </c>
      <c r="B5363" t="s">
        <v>8882</v>
      </c>
      <c r="C5363" t="s">
        <v>13</v>
      </c>
      <c r="D5363" t="s">
        <v>14</v>
      </c>
      <c r="E5363">
        <v>1</v>
      </c>
      <c r="F5363" s="2">
        <v>35.630000000000003</v>
      </c>
      <c r="G5363" s="3">
        <v>74</v>
      </c>
      <c r="H5363" s="3">
        <v>0.35630000000000001</v>
      </c>
      <c r="I5363" s="3">
        <v>1.6746100000000002</v>
      </c>
      <c r="J5363" s="3">
        <v>37.660910000000001</v>
      </c>
      <c r="K5363" s="3">
        <v>57.939861538461535</v>
      </c>
      <c r="L5363" s="4">
        <v>0.34999999999999992</v>
      </c>
    </row>
    <row r="5364" spans="1:12" x14ac:dyDescent="0.35">
      <c r="A5364" s="1" t="s">
        <v>8883</v>
      </c>
      <c r="B5364" t="s">
        <v>8884</v>
      </c>
      <c r="C5364" t="s">
        <v>13</v>
      </c>
      <c r="D5364" t="s">
        <v>14</v>
      </c>
      <c r="E5364">
        <v>1</v>
      </c>
      <c r="F5364" s="2">
        <v>370</v>
      </c>
      <c r="G5364" s="3">
        <v>763</v>
      </c>
      <c r="H5364" s="3">
        <v>3.7</v>
      </c>
      <c r="I5364" s="3">
        <v>17.39</v>
      </c>
      <c r="J5364" s="3">
        <v>391.09</v>
      </c>
      <c r="K5364" s="3">
        <v>601.676923076923</v>
      </c>
      <c r="L5364" s="4">
        <v>0.35</v>
      </c>
    </row>
    <row r="5365" spans="1:12" x14ac:dyDescent="0.35">
      <c r="A5365" s="1" t="s">
        <v>8885</v>
      </c>
      <c r="B5365" t="s">
        <v>8886</v>
      </c>
      <c r="C5365" t="s">
        <v>13</v>
      </c>
      <c r="D5365" t="s">
        <v>14</v>
      </c>
      <c r="E5365">
        <v>1</v>
      </c>
      <c r="F5365" s="2">
        <v>467.5</v>
      </c>
      <c r="G5365" s="3">
        <v>964</v>
      </c>
      <c r="H5365" s="3">
        <v>4.6749999999999998</v>
      </c>
      <c r="I5365" s="3">
        <v>21.9725</v>
      </c>
      <c r="J5365" s="3">
        <v>494.14750000000004</v>
      </c>
      <c r="K5365" s="3">
        <v>760.22692307692307</v>
      </c>
      <c r="L5365" s="4">
        <v>0.34999999999999992</v>
      </c>
    </row>
    <row r="5366" spans="1:12" x14ac:dyDescent="0.35">
      <c r="A5366" s="1" t="s">
        <v>8887</v>
      </c>
      <c r="B5366" t="s">
        <v>8888</v>
      </c>
      <c r="C5366" t="s">
        <v>26</v>
      </c>
      <c r="D5366" t="s">
        <v>27</v>
      </c>
      <c r="E5366">
        <v>1</v>
      </c>
      <c r="F5366" s="2">
        <v>42.47</v>
      </c>
      <c r="G5366" s="3">
        <v>103.9584</v>
      </c>
      <c r="H5366" s="3">
        <v>0.42470000000000002</v>
      </c>
      <c r="I5366" s="3">
        <v>1.9960899999999999</v>
      </c>
      <c r="J5366" s="3">
        <v>44.890790000000003</v>
      </c>
      <c r="K5366" s="3">
        <v>69.062753846153853</v>
      </c>
      <c r="L5366" s="4">
        <v>0.35000000000000003</v>
      </c>
    </row>
    <row r="5367" spans="1:12" x14ac:dyDescent="0.35">
      <c r="A5367" s="1" t="s">
        <v>8889</v>
      </c>
      <c r="B5367" t="s">
        <v>8890</v>
      </c>
      <c r="C5367" t="s">
        <v>26</v>
      </c>
      <c r="D5367" t="s">
        <v>27</v>
      </c>
      <c r="E5367">
        <v>1</v>
      </c>
      <c r="F5367" s="2">
        <v>56.28</v>
      </c>
      <c r="G5367" s="3">
        <v>137.76</v>
      </c>
      <c r="H5367" s="3">
        <v>0.56280000000000008</v>
      </c>
      <c r="I5367" s="3">
        <v>2.6451600000000002</v>
      </c>
      <c r="J5367" s="3">
        <v>59.487960000000001</v>
      </c>
      <c r="K5367" s="3">
        <v>91.519938461538459</v>
      </c>
      <c r="L5367" s="4">
        <v>0.35</v>
      </c>
    </row>
    <row r="5368" spans="1:12" x14ac:dyDescent="0.35">
      <c r="A5368" s="1" t="s">
        <v>8891</v>
      </c>
      <c r="B5368" t="s">
        <v>8892</v>
      </c>
      <c r="C5368" t="s">
        <v>13</v>
      </c>
      <c r="D5368" t="s">
        <v>14</v>
      </c>
      <c r="E5368">
        <v>1</v>
      </c>
      <c r="F5368" s="2">
        <v>87.36</v>
      </c>
      <c r="G5368" s="3">
        <v>345.71039999999999</v>
      </c>
      <c r="H5368" s="3">
        <v>0.87360000000000004</v>
      </c>
      <c r="I5368" s="3">
        <v>4.1059200000000002</v>
      </c>
      <c r="J5368" s="3">
        <v>92.339519999999993</v>
      </c>
      <c r="K5368" s="3">
        <v>142.06079999999997</v>
      </c>
      <c r="L5368" s="4">
        <v>0.34999999999999992</v>
      </c>
    </row>
    <row r="5369" spans="1:12" x14ac:dyDescent="0.35">
      <c r="A5369" s="1" t="s">
        <v>8893</v>
      </c>
      <c r="B5369" t="s">
        <v>8894</v>
      </c>
      <c r="C5369" t="s">
        <v>21</v>
      </c>
      <c r="D5369" t="s">
        <v>22</v>
      </c>
      <c r="E5369">
        <v>1</v>
      </c>
      <c r="F5369" s="2">
        <v>21.98</v>
      </c>
      <c r="G5369" s="3">
        <v>46</v>
      </c>
      <c r="H5369" s="3">
        <v>0.2198</v>
      </c>
      <c r="I5369" s="3">
        <v>1.0330600000000001</v>
      </c>
      <c r="J5369" s="3">
        <v>23.232859999999999</v>
      </c>
      <c r="K5369" s="3">
        <v>35.742861538461533</v>
      </c>
      <c r="L5369" s="4">
        <v>0.34999999999999992</v>
      </c>
    </row>
    <row r="5370" spans="1:12" x14ac:dyDescent="0.35">
      <c r="A5370" s="1" t="s">
        <v>8895</v>
      </c>
      <c r="B5370" t="s">
        <v>8896</v>
      </c>
      <c r="C5370" t="s">
        <v>1467</v>
      </c>
      <c r="D5370" t="s">
        <v>1468</v>
      </c>
      <c r="E5370">
        <v>1</v>
      </c>
      <c r="F5370" s="2">
        <v>0.21</v>
      </c>
      <c r="G5370" s="3">
        <v>1</v>
      </c>
      <c r="H5370" s="3">
        <v>2.0999999999999999E-3</v>
      </c>
      <c r="I5370" s="3">
        <v>9.8700000000000003E-3</v>
      </c>
      <c r="J5370" s="3">
        <v>0.22196999999999997</v>
      </c>
      <c r="K5370" s="3">
        <v>0.34149230769230765</v>
      </c>
      <c r="L5370" s="4">
        <v>0.35</v>
      </c>
    </row>
    <row r="5371" spans="1:12" x14ac:dyDescent="0.35">
      <c r="A5371" s="1" t="s">
        <v>8897</v>
      </c>
      <c r="B5371" t="s">
        <v>8898</v>
      </c>
      <c r="C5371" t="s">
        <v>21</v>
      </c>
      <c r="D5371" t="s">
        <v>22</v>
      </c>
      <c r="E5371">
        <v>1</v>
      </c>
      <c r="F5371" s="2">
        <v>225.76</v>
      </c>
      <c r="G5371" s="3">
        <v>466</v>
      </c>
      <c r="H5371" s="3">
        <v>2.2576000000000001</v>
      </c>
      <c r="I5371" s="3">
        <v>10.610719999999999</v>
      </c>
      <c r="J5371" s="3">
        <v>238.62831999999997</v>
      </c>
      <c r="K5371" s="3">
        <v>367.12049230769225</v>
      </c>
      <c r="L5371" s="4">
        <v>0.35</v>
      </c>
    </row>
    <row r="5372" spans="1:12" x14ac:dyDescent="0.35">
      <c r="A5372" s="1" t="s">
        <v>8899</v>
      </c>
      <c r="B5372" t="s">
        <v>8900</v>
      </c>
      <c r="C5372" t="s">
        <v>363</v>
      </c>
      <c r="D5372" t="s">
        <v>364</v>
      </c>
      <c r="E5372">
        <v>1</v>
      </c>
      <c r="F5372" s="2">
        <v>734.5</v>
      </c>
      <c r="G5372" s="3">
        <v>1797.9359999999999</v>
      </c>
      <c r="H5372" s="3">
        <v>7.3449999999999998</v>
      </c>
      <c r="I5372" s="3">
        <v>34.521500000000003</v>
      </c>
      <c r="J5372" s="3">
        <v>776.36650000000009</v>
      </c>
      <c r="K5372" s="3">
        <v>1194.4100000000001</v>
      </c>
      <c r="L5372" s="4">
        <v>0.35</v>
      </c>
    </row>
    <row r="5373" spans="1:12" x14ac:dyDescent="0.35">
      <c r="A5373" s="1" t="s">
        <v>8901</v>
      </c>
      <c r="B5373" t="s">
        <v>8902</v>
      </c>
      <c r="C5373" t="s">
        <v>34</v>
      </c>
      <c r="D5373" t="s">
        <v>35</v>
      </c>
      <c r="E5373">
        <v>1</v>
      </c>
      <c r="F5373" s="2">
        <v>1585</v>
      </c>
      <c r="G5373" s="3">
        <v>3879.81</v>
      </c>
      <c r="H5373" s="3">
        <v>15.85</v>
      </c>
      <c r="I5373" s="3">
        <v>74.495000000000005</v>
      </c>
      <c r="J5373" s="3">
        <v>1675.3449999999998</v>
      </c>
      <c r="K5373" s="3">
        <v>2577.4538461538459</v>
      </c>
      <c r="L5373" s="4">
        <v>0.35000000000000003</v>
      </c>
    </row>
    <row r="5374" spans="1:12" x14ac:dyDescent="0.35">
      <c r="A5374" s="1" t="s">
        <v>8903</v>
      </c>
      <c r="B5374" t="s">
        <v>8904</v>
      </c>
      <c r="C5374" t="s">
        <v>34</v>
      </c>
      <c r="D5374" t="s">
        <v>35</v>
      </c>
      <c r="E5374">
        <v>1</v>
      </c>
      <c r="F5374" s="2">
        <v>1150</v>
      </c>
      <c r="G5374" s="3">
        <v>2815.01</v>
      </c>
      <c r="H5374" s="3">
        <v>11.5</v>
      </c>
      <c r="I5374" s="3">
        <v>54.05</v>
      </c>
      <c r="J5374" s="3">
        <v>1215.55</v>
      </c>
      <c r="K5374" s="3">
        <v>1870.0769230769229</v>
      </c>
      <c r="L5374" s="4">
        <v>0.35</v>
      </c>
    </row>
    <row r="5375" spans="1:12" x14ac:dyDescent="0.35">
      <c r="A5375" s="1" t="s">
        <v>8905</v>
      </c>
      <c r="B5375" t="s">
        <v>8906</v>
      </c>
      <c r="C5375" t="s">
        <v>1467</v>
      </c>
      <c r="D5375" t="s">
        <v>1468</v>
      </c>
      <c r="E5375">
        <v>1</v>
      </c>
      <c r="F5375" s="2">
        <v>4.07</v>
      </c>
      <c r="G5375" s="3">
        <v>16.105599999999999</v>
      </c>
      <c r="H5375" s="3">
        <v>4.0700000000000007E-2</v>
      </c>
      <c r="I5375" s="3">
        <v>0.19129000000000002</v>
      </c>
      <c r="J5375" s="3">
        <v>4.3019900000000009</v>
      </c>
      <c r="K5375" s="3">
        <v>6.618446153846155</v>
      </c>
      <c r="L5375" s="4">
        <v>0.35</v>
      </c>
    </row>
    <row r="5376" spans="1:12" x14ac:dyDescent="0.35">
      <c r="A5376" s="1" t="s">
        <v>8907</v>
      </c>
      <c r="B5376" t="s">
        <v>8908</v>
      </c>
      <c r="C5376" t="s">
        <v>1467</v>
      </c>
      <c r="D5376" t="s">
        <v>1468</v>
      </c>
      <c r="E5376">
        <v>1</v>
      </c>
      <c r="F5376" s="2">
        <v>4.5599999999999996</v>
      </c>
      <c r="G5376" s="3">
        <v>10</v>
      </c>
      <c r="H5376" s="3">
        <v>4.5599999999999995E-2</v>
      </c>
      <c r="I5376" s="3">
        <v>0.21431999999999998</v>
      </c>
      <c r="J5376" s="3">
        <v>4.8199199999999998</v>
      </c>
      <c r="K5376" s="3">
        <v>7.4152615384615377</v>
      </c>
      <c r="L5376" s="4">
        <v>0.35</v>
      </c>
    </row>
    <row r="5377" spans="1:12" x14ac:dyDescent="0.35">
      <c r="A5377" s="1" t="s">
        <v>8909</v>
      </c>
      <c r="B5377" t="s">
        <v>8910</v>
      </c>
      <c r="C5377" t="s">
        <v>1467</v>
      </c>
      <c r="D5377" t="s">
        <v>1468</v>
      </c>
      <c r="E5377">
        <v>1</v>
      </c>
      <c r="F5377" s="2">
        <v>55.32</v>
      </c>
      <c r="G5377" s="3">
        <v>115</v>
      </c>
      <c r="H5377" s="3">
        <v>0.55320000000000003</v>
      </c>
      <c r="I5377" s="3">
        <v>2.6000399999999999</v>
      </c>
      <c r="J5377" s="3">
        <v>58.473239999999997</v>
      </c>
      <c r="K5377" s="3">
        <v>89.958830769230758</v>
      </c>
      <c r="L5377" s="4">
        <v>0.35</v>
      </c>
    </row>
    <row r="5378" spans="1:12" x14ac:dyDescent="0.35">
      <c r="A5378" s="1" t="s">
        <v>8911</v>
      </c>
      <c r="B5378" t="s">
        <v>4998</v>
      </c>
      <c r="C5378" t="s">
        <v>1467</v>
      </c>
      <c r="D5378" t="s">
        <v>1468</v>
      </c>
      <c r="E5378">
        <v>1</v>
      </c>
      <c r="F5378" s="2">
        <v>6.62</v>
      </c>
      <c r="G5378" s="3">
        <v>23.39</v>
      </c>
      <c r="H5378" s="3">
        <v>6.6200000000000009E-2</v>
      </c>
      <c r="I5378" s="3">
        <v>0.31114000000000003</v>
      </c>
      <c r="J5378" s="3">
        <v>6.9973400000000003</v>
      </c>
      <c r="K5378" s="3">
        <v>10.765138461538461</v>
      </c>
      <c r="L5378" s="4">
        <v>0.34999999999999992</v>
      </c>
    </row>
    <row r="5379" spans="1:12" x14ac:dyDescent="0.35">
      <c r="A5379" s="1" t="s">
        <v>8912</v>
      </c>
      <c r="B5379" t="s">
        <v>8913</v>
      </c>
      <c r="C5379" t="s">
        <v>13</v>
      </c>
      <c r="D5379" t="s">
        <v>14</v>
      </c>
      <c r="E5379">
        <v>1</v>
      </c>
      <c r="F5379" s="2">
        <v>3038.7</v>
      </c>
      <c r="G5379" s="3">
        <v>7152.0847999999996</v>
      </c>
      <c r="H5379" s="3">
        <v>30.387</v>
      </c>
      <c r="I5379" s="3">
        <v>142.81889999999999</v>
      </c>
      <c r="J5379" s="3">
        <v>3211.9058999999997</v>
      </c>
      <c r="K5379" s="3">
        <v>4941.3936923076917</v>
      </c>
      <c r="L5379" s="4">
        <v>0.35</v>
      </c>
    </row>
    <row r="5380" spans="1:12" x14ac:dyDescent="0.35">
      <c r="A5380" s="1" t="s">
        <v>8914</v>
      </c>
      <c r="B5380" t="s">
        <v>8915</v>
      </c>
      <c r="C5380" t="s">
        <v>13</v>
      </c>
      <c r="D5380" t="s">
        <v>14</v>
      </c>
      <c r="E5380">
        <v>1</v>
      </c>
      <c r="F5380" s="2">
        <v>12.95</v>
      </c>
      <c r="G5380" s="3">
        <v>31.696000000000002</v>
      </c>
      <c r="H5380" s="3">
        <v>0.1295</v>
      </c>
      <c r="I5380" s="3">
        <v>0.60864999999999991</v>
      </c>
      <c r="J5380" s="3">
        <v>13.68815</v>
      </c>
      <c r="K5380" s="3">
        <v>21.058692307692308</v>
      </c>
      <c r="L5380" s="4">
        <v>0.35</v>
      </c>
    </row>
    <row r="5381" spans="1:12" x14ac:dyDescent="0.35">
      <c r="A5381" s="1" t="s">
        <v>8916</v>
      </c>
      <c r="B5381" t="s">
        <v>8917</v>
      </c>
      <c r="C5381" t="s">
        <v>13</v>
      </c>
      <c r="D5381" t="s">
        <v>14</v>
      </c>
      <c r="E5381">
        <v>1</v>
      </c>
      <c r="F5381" s="2">
        <v>35.28</v>
      </c>
      <c r="G5381" s="3">
        <v>73</v>
      </c>
      <c r="H5381" s="3">
        <v>0.3528</v>
      </c>
      <c r="I5381" s="3">
        <v>1.6581600000000001</v>
      </c>
      <c r="J5381" s="3">
        <v>37.290960000000005</v>
      </c>
      <c r="K5381" s="3">
        <v>57.370707692307697</v>
      </c>
      <c r="L5381" s="4">
        <v>0.35</v>
      </c>
    </row>
    <row r="5382" spans="1:12" x14ac:dyDescent="0.35">
      <c r="A5382" s="1" t="s">
        <v>8918</v>
      </c>
      <c r="B5382" t="s">
        <v>8919</v>
      </c>
      <c r="C5382" t="s">
        <v>13</v>
      </c>
      <c r="D5382" t="s">
        <v>14</v>
      </c>
      <c r="E5382">
        <v>1</v>
      </c>
      <c r="F5382" s="2">
        <v>1169.32</v>
      </c>
      <c r="G5382" s="3">
        <v>2727</v>
      </c>
      <c r="H5382" s="3">
        <v>11.693199999999999</v>
      </c>
      <c r="I5382" s="3">
        <v>54.958039999999997</v>
      </c>
      <c r="J5382" s="3">
        <v>1235.9712399999999</v>
      </c>
      <c r="K5382" s="3">
        <v>1901.494215384615</v>
      </c>
      <c r="L5382" s="4">
        <v>0.35</v>
      </c>
    </row>
    <row r="5383" spans="1:12" x14ac:dyDescent="0.35">
      <c r="A5383" s="1" t="s">
        <v>8920</v>
      </c>
      <c r="B5383" t="s">
        <v>8921</v>
      </c>
      <c r="C5383" t="s">
        <v>1467</v>
      </c>
      <c r="D5383" t="s">
        <v>1468</v>
      </c>
      <c r="E5383">
        <v>1</v>
      </c>
      <c r="F5383" s="2">
        <v>234.3</v>
      </c>
      <c r="G5383" s="3">
        <v>927.20320000000004</v>
      </c>
      <c r="H5383" s="3">
        <v>2.343</v>
      </c>
      <c r="I5383" s="3">
        <v>11.0121</v>
      </c>
      <c r="J5383" s="3">
        <v>247.6551</v>
      </c>
      <c r="K5383" s="3">
        <v>381.00784615384617</v>
      </c>
      <c r="L5383" s="4">
        <v>0.35000000000000003</v>
      </c>
    </row>
    <row r="5384" spans="1:12" x14ac:dyDescent="0.35">
      <c r="A5384" s="1" t="s">
        <v>8922</v>
      </c>
      <c r="B5384" t="s">
        <v>3994</v>
      </c>
      <c r="C5384" t="s">
        <v>13</v>
      </c>
      <c r="D5384" t="s">
        <v>14</v>
      </c>
      <c r="E5384">
        <v>1</v>
      </c>
      <c r="F5384" s="2">
        <v>765.66</v>
      </c>
      <c r="G5384" s="3">
        <v>3029.9695999999999</v>
      </c>
      <c r="H5384" s="3">
        <v>7.6566000000000001</v>
      </c>
      <c r="I5384" s="3">
        <v>35.986019999999996</v>
      </c>
      <c r="J5384" s="3">
        <v>809.30261999999993</v>
      </c>
      <c r="K5384" s="3">
        <v>1245.0809538461538</v>
      </c>
      <c r="L5384" s="4">
        <v>0.35000000000000003</v>
      </c>
    </row>
    <row r="5385" spans="1:12" x14ac:dyDescent="0.35">
      <c r="A5385" s="1" t="s">
        <v>8923</v>
      </c>
      <c r="B5385" t="s">
        <v>8924</v>
      </c>
      <c r="C5385" t="s">
        <v>34</v>
      </c>
      <c r="D5385" t="s">
        <v>35</v>
      </c>
      <c r="E5385">
        <v>1</v>
      </c>
      <c r="F5385" s="2">
        <v>11.61</v>
      </c>
      <c r="G5385" s="3">
        <v>30.24</v>
      </c>
      <c r="H5385" s="3">
        <v>0.11609999999999999</v>
      </c>
      <c r="I5385" s="3">
        <v>0.54566999999999999</v>
      </c>
      <c r="J5385" s="3">
        <v>12.271769999999998</v>
      </c>
      <c r="K5385" s="3">
        <v>18.879646153846149</v>
      </c>
      <c r="L5385" s="4">
        <v>0.34999999999999992</v>
      </c>
    </row>
    <row r="5386" spans="1:12" x14ac:dyDescent="0.35">
      <c r="A5386" s="1" t="s">
        <v>8925</v>
      </c>
      <c r="B5386" t="s">
        <v>8926</v>
      </c>
      <c r="C5386" t="s">
        <v>13</v>
      </c>
      <c r="D5386" t="s">
        <v>14</v>
      </c>
      <c r="E5386">
        <v>1</v>
      </c>
      <c r="F5386" s="2">
        <v>19.61</v>
      </c>
      <c r="G5386" s="3">
        <v>48.0032</v>
      </c>
      <c r="H5386" s="3">
        <v>0.1961</v>
      </c>
      <c r="I5386" s="3">
        <v>0.92166999999999999</v>
      </c>
      <c r="J5386" s="3">
        <v>20.72777</v>
      </c>
      <c r="K5386" s="3">
        <v>31.888876923076921</v>
      </c>
      <c r="L5386" s="4">
        <v>0.35</v>
      </c>
    </row>
    <row r="5387" spans="1:12" x14ac:dyDescent="0.35">
      <c r="A5387" s="1" t="s">
        <v>8927</v>
      </c>
      <c r="B5387" t="s">
        <v>8928</v>
      </c>
      <c r="C5387" t="s">
        <v>13</v>
      </c>
      <c r="D5387" t="s">
        <v>14</v>
      </c>
      <c r="E5387">
        <v>1</v>
      </c>
      <c r="F5387" s="2">
        <v>39</v>
      </c>
      <c r="G5387" s="3">
        <v>95.468800000000002</v>
      </c>
      <c r="H5387" s="3">
        <v>0.39</v>
      </c>
      <c r="I5387" s="3">
        <v>1.833</v>
      </c>
      <c r="J5387" s="3">
        <v>41.222999999999999</v>
      </c>
      <c r="K5387" s="3">
        <v>63.419999999999995</v>
      </c>
      <c r="L5387" s="4">
        <v>0.35</v>
      </c>
    </row>
    <row r="5388" spans="1:12" x14ac:dyDescent="0.35">
      <c r="A5388" s="1" t="s">
        <v>8929</v>
      </c>
      <c r="B5388" t="s">
        <v>8930</v>
      </c>
      <c r="C5388" t="s">
        <v>13</v>
      </c>
      <c r="D5388" t="s">
        <v>14</v>
      </c>
      <c r="E5388">
        <v>1</v>
      </c>
      <c r="F5388" s="2">
        <v>15.44</v>
      </c>
      <c r="G5388" s="3">
        <v>37.799999999999997</v>
      </c>
      <c r="H5388" s="3">
        <v>0.15440000000000001</v>
      </c>
      <c r="I5388" s="3">
        <v>0.72567999999999999</v>
      </c>
      <c r="J5388" s="3">
        <v>16.320080000000001</v>
      </c>
      <c r="K5388" s="3">
        <v>25.107815384615385</v>
      </c>
      <c r="L5388" s="4">
        <v>0.35</v>
      </c>
    </row>
    <row r="5389" spans="1:12" x14ac:dyDescent="0.35">
      <c r="A5389" s="1" t="s">
        <v>8931</v>
      </c>
      <c r="B5389" t="s">
        <v>8932</v>
      </c>
      <c r="C5389" t="s">
        <v>13</v>
      </c>
      <c r="D5389" t="s">
        <v>14</v>
      </c>
      <c r="E5389">
        <v>1</v>
      </c>
      <c r="F5389" s="2">
        <v>94</v>
      </c>
      <c r="G5389" s="3">
        <v>230.09280000000001</v>
      </c>
      <c r="H5389" s="3">
        <v>0.94000000000000006</v>
      </c>
      <c r="I5389" s="3">
        <v>4.4180000000000001</v>
      </c>
      <c r="J5389" s="3">
        <v>99.358000000000004</v>
      </c>
      <c r="K5389" s="3">
        <v>152.85846153846154</v>
      </c>
      <c r="L5389" s="4">
        <v>0.35</v>
      </c>
    </row>
    <row r="5390" spans="1:12" x14ac:dyDescent="0.35">
      <c r="A5390" s="1" t="s">
        <v>8933</v>
      </c>
      <c r="B5390" t="s">
        <v>8934</v>
      </c>
      <c r="C5390" t="s">
        <v>13</v>
      </c>
      <c r="D5390" t="s">
        <v>14</v>
      </c>
      <c r="E5390">
        <v>1</v>
      </c>
      <c r="F5390" s="2">
        <v>112.81</v>
      </c>
      <c r="G5390" s="3">
        <v>276.13600000000002</v>
      </c>
      <c r="H5390" s="3">
        <v>1.1281000000000001</v>
      </c>
      <c r="I5390" s="3">
        <v>5.3020700000000005</v>
      </c>
      <c r="J5390" s="3">
        <v>119.24017000000001</v>
      </c>
      <c r="K5390" s="3">
        <v>183.44641538461539</v>
      </c>
      <c r="L5390" s="4">
        <v>0.35</v>
      </c>
    </row>
    <row r="5391" spans="1:12" x14ac:dyDescent="0.35">
      <c r="A5391" s="1" t="s">
        <v>8935</v>
      </c>
      <c r="B5391" t="s">
        <v>8936</v>
      </c>
      <c r="C5391" t="s">
        <v>13</v>
      </c>
      <c r="D5391" t="s">
        <v>14</v>
      </c>
      <c r="E5391">
        <v>1</v>
      </c>
      <c r="F5391" s="2">
        <v>46.95</v>
      </c>
      <c r="G5391" s="3">
        <v>114.92319999999999</v>
      </c>
      <c r="H5391" s="3">
        <v>0.46950000000000003</v>
      </c>
      <c r="I5391" s="3">
        <v>2.2066500000000002</v>
      </c>
      <c r="J5391" s="3">
        <v>49.626150000000003</v>
      </c>
      <c r="K5391" s="3">
        <v>76.347923076923081</v>
      </c>
      <c r="L5391" s="4">
        <v>0.35</v>
      </c>
    </row>
    <row r="5392" spans="1:12" x14ac:dyDescent="0.35">
      <c r="A5392" s="1" t="s">
        <v>8937</v>
      </c>
      <c r="B5392" t="s">
        <v>6282</v>
      </c>
      <c r="C5392" t="s">
        <v>13</v>
      </c>
      <c r="D5392" t="s">
        <v>14</v>
      </c>
      <c r="E5392">
        <v>1</v>
      </c>
      <c r="F5392" s="2">
        <v>1413.13</v>
      </c>
      <c r="G5392" s="3">
        <v>3459.1088</v>
      </c>
      <c r="H5392" s="3">
        <v>14.131300000000001</v>
      </c>
      <c r="I5392" s="3">
        <v>66.417110000000008</v>
      </c>
      <c r="J5392" s="3">
        <v>1493.6784100000002</v>
      </c>
      <c r="K5392" s="3">
        <v>2297.9667846153848</v>
      </c>
      <c r="L5392" s="4">
        <v>0.35</v>
      </c>
    </row>
    <row r="5393" spans="1:12" x14ac:dyDescent="0.35">
      <c r="A5393" s="1" t="s">
        <v>8938</v>
      </c>
      <c r="B5393" t="s">
        <v>8939</v>
      </c>
      <c r="C5393" t="s">
        <v>13</v>
      </c>
      <c r="D5393" t="s">
        <v>14</v>
      </c>
      <c r="E5393">
        <v>1</v>
      </c>
      <c r="F5393" s="2">
        <v>2026.25</v>
      </c>
      <c r="G5393" s="3">
        <v>4959.9312</v>
      </c>
      <c r="H5393" s="3">
        <v>20.262499999999999</v>
      </c>
      <c r="I5393" s="3">
        <v>95.233750000000001</v>
      </c>
      <c r="J5393" s="3">
        <v>2141.7462500000001</v>
      </c>
      <c r="K5393" s="3">
        <v>3294.9942307692309</v>
      </c>
      <c r="L5393" s="4">
        <v>0.35</v>
      </c>
    </row>
    <row r="5394" spans="1:12" x14ac:dyDescent="0.35">
      <c r="A5394" s="1" t="s">
        <v>8940</v>
      </c>
      <c r="B5394" t="s">
        <v>5006</v>
      </c>
      <c r="C5394" t="s">
        <v>13</v>
      </c>
      <c r="D5394" t="s">
        <v>14</v>
      </c>
      <c r="E5394">
        <v>1</v>
      </c>
      <c r="F5394" s="2">
        <v>3625.63</v>
      </c>
      <c r="G5394" s="3">
        <v>8874.9472000000005</v>
      </c>
      <c r="H5394" s="3">
        <v>36.256300000000003</v>
      </c>
      <c r="I5394" s="3">
        <v>170.40461000000002</v>
      </c>
      <c r="J5394" s="3">
        <v>3832.2909100000002</v>
      </c>
      <c r="K5394" s="3">
        <v>5895.8321692307691</v>
      </c>
      <c r="L5394" s="4">
        <v>0.35</v>
      </c>
    </row>
    <row r="5395" spans="1:12" x14ac:dyDescent="0.35">
      <c r="A5395" s="1" t="s">
        <v>8941</v>
      </c>
      <c r="B5395" t="s">
        <v>7624</v>
      </c>
      <c r="C5395" t="s">
        <v>13</v>
      </c>
      <c r="D5395" t="s">
        <v>14</v>
      </c>
      <c r="E5395">
        <v>1</v>
      </c>
      <c r="F5395" s="2">
        <v>1944.38</v>
      </c>
      <c r="G5395" s="3">
        <v>4759.5183999999999</v>
      </c>
      <c r="H5395" s="3">
        <v>19.443800000000003</v>
      </c>
      <c r="I5395" s="3">
        <v>91.385860000000008</v>
      </c>
      <c r="J5395" s="3">
        <v>2055.20966</v>
      </c>
      <c r="K5395" s="3">
        <v>3161.8610153846153</v>
      </c>
      <c r="L5395" s="4">
        <v>0.35</v>
      </c>
    </row>
    <row r="5396" spans="1:12" x14ac:dyDescent="0.35">
      <c r="A5396" s="1" t="s">
        <v>8942</v>
      </c>
      <c r="B5396" t="s">
        <v>7627</v>
      </c>
      <c r="C5396" t="s">
        <v>13</v>
      </c>
      <c r="D5396" t="s">
        <v>14</v>
      </c>
      <c r="E5396">
        <v>1</v>
      </c>
      <c r="F5396" s="2">
        <v>3079.38</v>
      </c>
      <c r="G5396" s="3">
        <v>7537.8127999999997</v>
      </c>
      <c r="H5396" s="3">
        <v>30.793800000000001</v>
      </c>
      <c r="I5396" s="3">
        <v>144.73086000000001</v>
      </c>
      <c r="J5396" s="3">
        <v>3254.9046600000001</v>
      </c>
      <c r="K5396" s="3">
        <v>5007.5456307692311</v>
      </c>
      <c r="L5396" s="4">
        <v>0.35000000000000003</v>
      </c>
    </row>
    <row r="5397" spans="1:12" x14ac:dyDescent="0.35">
      <c r="A5397" s="1" t="s">
        <v>8943</v>
      </c>
      <c r="B5397" t="s">
        <v>2441</v>
      </c>
      <c r="C5397" t="s">
        <v>13</v>
      </c>
      <c r="D5397" t="s">
        <v>14</v>
      </c>
      <c r="E5397">
        <v>1</v>
      </c>
      <c r="F5397" s="2">
        <v>5849.38</v>
      </c>
      <c r="G5397" s="3">
        <v>11510.945</v>
      </c>
      <c r="H5397" s="3">
        <v>58.4938</v>
      </c>
      <c r="I5397" s="3">
        <v>274.92086</v>
      </c>
      <c r="J5397" s="3">
        <v>6182.7946600000005</v>
      </c>
      <c r="K5397" s="3">
        <v>9511.9917846153858</v>
      </c>
      <c r="L5397" s="4">
        <v>0.35000000000000003</v>
      </c>
    </row>
    <row r="5398" spans="1:12" x14ac:dyDescent="0.35">
      <c r="A5398" s="1" t="s">
        <v>8944</v>
      </c>
      <c r="B5398" t="s">
        <v>2441</v>
      </c>
      <c r="C5398" t="s">
        <v>13</v>
      </c>
      <c r="D5398" t="s">
        <v>14</v>
      </c>
      <c r="E5398">
        <v>1</v>
      </c>
      <c r="F5398" s="2">
        <v>7799.38</v>
      </c>
      <c r="G5398" s="3">
        <v>15347.931</v>
      </c>
      <c r="H5398" s="3">
        <v>77.993800000000007</v>
      </c>
      <c r="I5398" s="3">
        <v>366.57085999999998</v>
      </c>
      <c r="J5398" s="3">
        <v>8243.944660000001</v>
      </c>
      <c r="K5398" s="3">
        <v>12682.991784615386</v>
      </c>
      <c r="L5398" s="4">
        <v>0.35</v>
      </c>
    </row>
    <row r="5399" spans="1:12" x14ac:dyDescent="0.35">
      <c r="A5399" s="1" t="s">
        <v>8945</v>
      </c>
      <c r="B5399" t="s">
        <v>2444</v>
      </c>
      <c r="C5399" t="s">
        <v>13</v>
      </c>
      <c r="D5399" t="s">
        <v>14</v>
      </c>
      <c r="E5399">
        <v>1</v>
      </c>
      <c r="F5399" s="2">
        <v>4094.38</v>
      </c>
      <c r="G5399" s="3">
        <v>8591.9007999999994</v>
      </c>
      <c r="H5399" s="3">
        <v>40.943800000000003</v>
      </c>
      <c r="I5399" s="3">
        <v>192.43586000000002</v>
      </c>
      <c r="J5399" s="3">
        <v>4327.7596599999997</v>
      </c>
      <c r="K5399" s="3">
        <v>6658.0917846153843</v>
      </c>
      <c r="L5399" s="4">
        <v>0.35000000000000003</v>
      </c>
    </row>
    <row r="5400" spans="1:12" x14ac:dyDescent="0.35">
      <c r="A5400" s="1" t="s">
        <v>8946</v>
      </c>
      <c r="B5400" t="s">
        <v>2444</v>
      </c>
      <c r="C5400" t="s">
        <v>13</v>
      </c>
      <c r="D5400" t="s">
        <v>14</v>
      </c>
      <c r="E5400">
        <v>1</v>
      </c>
      <c r="F5400" s="2">
        <v>4549.38</v>
      </c>
      <c r="G5400" s="3">
        <v>9546.5552000000007</v>
      </c>
      <c r="H5400" s="3">
        <v>45.4938</v>
      </c>
      <c r="I5400" s="3">
        <v>213.82086000000001</v>
      </c>
      <c r="J5400" s="3">
        <v>4808.6946600000001</v>
      </c>
      <c r="K5400" s="3">
        <v>7397.9917846153849</v>
      </c>
      <c r="L5400" s="4">
        <v>0.35000000000000003</v>
      </c>
    </row>
    <row r="5401" spans="1:12" x14ac:dyDescent="0.35">
      <c r="A5401" s="1" t="s">
        <v>8947</v>
      </c>
      <c r="B5401" t="s">
        <v>2446</v>
      </c>
      <c r="C5401" t="s">
        <v>13</v>
      </c>
      <c r="D5401" t="s">
        <v>14</v>
      </c>
      <c r="E5401">
        <v>1</v>
      </c>
      <c r="F5401" s="2">
        <v>16056.25</v>
      </c>
      <c r="G5401" s="3">
        <v>39303.050999999999</v>
      </c>
      <c r="H5401" s="3">
        <v>160.5625</v>
      </c>
      <c r="I5401" s="3">
        <v>754.64374999999995</v>
      </c>
      <c r="J5401" s="3">
        <v>16971.456249999999</v>
      </c>
      <c r="K5401" s="3">
        <v>26109.932692307691</v>
      </c>
      <c r="L5401" s="4">
        <v>0.35000000000000003</v>
      </c>
    </row>
    <row r="5402" spans="1:12" x14ac:dyDescent="0.35">
      <c r="A5402" s="1" t="s">
        <v>8948</v>
      </c>
      <c r="B5402" t="s">
        <v>2446</v>
      </c>
      <c r="C5402" t="s">
        <v>13</v>
      </c>
      <c r="D5402" t="s">
        <v>14</v>
      </c>
      <c r="E5402">
        <v>1</v>
      </c>
      <c r="F5402" s="2">
        <v>16313.75</v>
      </c>
      <c r="G5402" s="3">
        <v>39933.364000000001</v>
      </c>
      <c r="H5402" s="3">
        <v>163.13750000000002</v>
      </c>
      <c r="I5402" s="3">
        <v>766.74625000000003</v>
      </c>
      <c r="J5402" s="3">
        <v>17243.633750000001</v>
      </c>
      <c r="K5402" s="3">
        <v>26528.667307692307</v>
      </c>
      <c r="L5402" s="4">
        <v>0.35</v>
      </c>
    </row>
    <row r="5403" spans="1:12" x14ac:dyDescent="0.35">
      <c r="A5403" s="1" t="s">
        <v>8949</v>
      </c>
      <c r="B5403" t="s">
        <v>2448</v>
      </c>
      <c r="C5403" t="s">
        <v>13</v>
      </c>
      <c r="D5403" t="s">
        <v>14</v>
      </c>
      <c r="E5403">
        <v>1</v>
      </c>
      <c r="F5403" s="2">
        <v>17746.25</v>
      </c>
      <c r="G5403" s="3">
        <v>43439.894</v>
      </c>
      <c r="H5403" s="3">
        <v>177.46250000000001</v>
      </c>
      <c r="I5403" s="3">
        <v>834.07375000000002</v>
      </c>
      <c r="J5403" s="3">
        <v>18757.786250000001</v>
      </c>
      <c r="K5403" s="3">
        <v>28858.132692307692</v>
      </c>
      <c r="L5403" s="4">
        <v>0.35</v>
      </c>
    </row>
    <row r="5404" spans="1:12" x14ac:dyDescent="0.35">
      <c r="A5404" s="1" t="s">
        <v>8950</v>
      </c>
      <c r="B5404" t="s">
        <v>8951</v>
      </c>
      <c r="C5404" t="s">
        <v>13</v>
      </c>
      <c r="D5404" t="s">
        <v>14</v>
      </c>
      <c r="E5404">
        <v>1</v>
      </c>
      <c r="F5404" s="2">
        <v>971.04</v>
      </c>
      <c r="G5404" s="3">
        <v>2003</v>
      </c>
      <c r="H5404" s="3">
        <v>9.7103999999999999</v>
      </c>
      <c r="I5404" s="3">
        <v>45.63888</v>
      </c>
      <c r="J5404" s="3">
        <v>1026.3892800000001</v>
      </c>
      <c r="K5404" s="3">
        <v>1579.0604307692308</v>
      </c>
      <c r="L5404" s="4">
        <v>0.35</v>
      </c>
    </row>
    <row r="5405" spans="1:12" x14ac:dyDescent="0.35">
      <c r="A5405" s="1" t="s">
        <v>8952</v>
      </c>
      <c r="B5405" t="s">
        <v>6447</v>
      </c>
      <c r="C5405" t="s">
        <v>363</v>
      </c>
      <c r="D5405" t="s">
        <v>364</v>
      </c>
      <c r="E5405">
        <v>1</v>
      </c>
      <c r="F5405" s="2">
        <v>24179</v>
      </c>
      <c r="G5405" s="3">
        <v>49854</v>
      </c>
      <c r="H5405" s="3">
        <v>241.79</v>
      </c>
      <c r="I5405" s="3">
        <v>1136.413</v>
      </c>
      <c r="J5405" s="3">
        <v>25557.203000000001</v>
      </c>
      <c r="K5405" s="3">
        <v>39318.773846153847</v>
      </c>
      <c r="L5405" s="4">
        <v>0.35</v>
      </c>
    </row>
    <row r="5406" spans="1:12" x14ac:dyDescent="0.35">
      <c r="A5406" s="1" t="s">
        <v>8953</v>
      </c>
      <c r="B5406" t="s">
        <v>5198</v>
      </c>
      <c r="C5406" t="s">
        <v>363</v>
      </c>
      <c r="D5406" t="s">
        <v>364</v>
      </c>
      <c r="E5406">
        <v>1</v>
      </c>
      <c r="F5406" s="2">
        <v>25529</v>
      </c>
      <c r="G5406" s="3">
        <v>52638</v>
      </c>
      <c r="H5406" s="3">
        <v>255.29</v>
      </c>
      <c r="I5406" s="3">
        <v>1199.8630000000001</v>
      </c>
      <c r="J5406" s="3">
        <v>26984.153000000002</v>
      </c>
      <c r="K5406" s="3">
        <v>41514.081538461542</v>
      </c>
      <c r="L5406" s="4">
        <v>0.35</v>
      </c>
    </row>
    <row r="5407" spans="1:12" x14ac:dyDescent="0.35">
      <c r="A5407" s="1" t="s">
        <v>8954</v>
      </c>
      <c r="B5407" t="s">
        <v>4002</v>
      </c>
      <c r="C5407" t="s">
        <v>363</v>
      </c>
      <c r="D5407" t="s">
        <v>364</v>
      </c>
      <c r="E5407">
        <v>1</v>
      </c>
      <c r="F5407" s="2">
        <v>15289</v>
      </c>
      <c r="G5407" s="3">
        <v>31524</v>
      </c>
      <c r="H5407" s="3">
        <v>152.89000000000001</v>
      </c>
      <c r="I5407" s="3">
        <v>718.58299999999997</v>
      </c>
      <c r="J5407" s="3">
        <v>16160.473</v>
      </c>
      <c r="K5407" s="3">
        <v>24862.266153846154</v>
      </c>
      <c r="L5407" s="4">
        <v>0.35000000000000003</v>
      </c>
    </row>
    <row r="5408" spans="1:12" x14ac:dyDescent="0.35">
      <c r="A5408" s="1" t="s">
        <v>8955</v>
      </c>
      <c r="B5408" t="s">
        <v>2667</v>
      </c>
      <c r="C5408" t="s">
        <v>363</v>
      </c>
      <c r="D5408" t="s">
        <v>364</v>
      </c>
      <c r="E5408">
        <v>1</v>
      </c>
      <c r="F5408" s="2">
        <v>16389</v>
      </c>
      <c r="G5408" s="3">
        <v>33792</v>
      </c>
      <c r="H5408" s="3">
        <v>163.89000000000001</v>
      </c>
      <c r="I5408" s="3">
        <v>770.28300000000002</v>
      </c>
      <c r="J5408" s="3">
        <v>17323.172999999999</v>
      </c>
      <c r="K5408" s="3">
        <v>26651.035384615381</v>
      </c>
      <c r="L5408" s="4">
        <v>0.35</v>
      </c>
    </row>
    <row r="5409" spans="1:12" x14ac:dyDescent="0.35">
      <c r="A5409" s="1" t="s">
        <v>8956</v>
      </c>
      <c r="B5409" t="s">
        <v>5204</v>
      </c>
      <c r="C5409" t="s">
        <v>363</v>
      </c>
      <c r="D5409" t="s">
        <v>364</v>
      </c>
      <c r="E5409">
        <v>1</v>
      </c>
      <c r="F5409" s="2">
        <v>18769</v>
      </c>
      <c r="G5409" s="3">
        <v>38699</v>
      </c>
      <c r="H5409" s="3">
        <v>187.69</v>
      </c>
      <c r="I5409" s="3">
        <v>882.14300000000003</v>
      </c>
      <c r="J5409" s="3">
        <v>19838.832999999999</v>
      </c>
      <c r="K5409" s="3">
        <v>30521.281538461535</v>
      </c>
      <c r="L5409" s="4">
        <v>0.35</v>
      </c>
    </row>
    <row r="5410" spans="1:12" x14ac:dyDescent="0.35">
      <c r="A5410" s="1" t="s">
        <v>8957</v>
      </c>
      <c r="B5410" t="s">
        <v>8958</v>
      </c>
      <c r="C5410" t="s">
        <v>363</v>
      </c>
      <c r="D5410" t="s">
        <v>364</v>
      </c>
      <c r="E5410">
        <v>1</v>
      </c>
      <c r="F5410" s="2">
        <v>1009</v>
      </c>
      <c r="G5410" s="3">
        <v>2081</v>
      </c>
      <c r="H5410" s="3">
        <v>10.09</v>
      </c>
      <c r="I5410" s="3">
        <v>47.423000000000002</v>
      </c>
      <c r="J5410" s="3">
        <v>1066.5129999999999</v>
      </c>
      <c r="K5410" s="3">
        <v>1640.7892307692307</v>
      </c>
      <c r="L5410" s="4">
        <v>0.35000000000000003</v>
      </c>
    </row>
    <row r="5411" spans="1:12" x14ac:dyDescent="0.35">
      <c r="A5411" s="1" t="s">
        <v>8959</v>
      </c>
      <c r="B5411" t="s">
        <v>2684</v>
      </c>
      <c r="C5411" t="s">
        <v>363</v>
      </c>
      <c r="D5411" t="s">
        <v>364</v>
      </c>
      <c r="E5411">
        <v>1</v>
      </c>
      <c r="F5411" s="2">
        <v>13499</v>
      </c>
      <c r="G5411" s="3">
        <v>27833</v>
      </c>
      <c r="H5411" s="3">
        <v>134.99</v>
      </c>
      <c r="I5411" s="3">
        <v>634.45299999999997</v>
      </c>
      <c r="J5411" s="3">
        <v>14268.442999999999</v>
      </c>
      <c r="K5411" s="3">
        <v>21951.450769230767</v>
      </c>
      <c r="L5411" s="4">
        <v>0.35</v>
      </c>
    </row>
    <row r="5412" spans="1:12" x14ac:dyDescent="0.35">
      <c r="A5412" s="1" t="s">
        <v>8960</v>
      </c>
      <c r="B5412" t="s">
        <v>2688</v>
      </c>
      <c r="C5412" t="s">
        <v>363</v>
      </c>
      <c r="D5412" t="s">
        <v>364</v>
      </c>
      <c r="E5412">
        <v>1</v>
      </c>
      <c r="F5412" s="2">
        <v>16339</v>
      </c>
      <c r="G5412" s="3">
        <v>33689</v>
      </c>
      <c r="H5412" s="3">
        <v>163.39000000000001</v>
      </c>
      <c r="I5412" s="3">
        <v>767.93299999999999</v>
      </c>
      <c r="J5412" s="3">
        <v>17270.323</v>
      </c>
      <c r="K5412" s="3">
        <v>26569.727692307693</v>
      </c>
      <c r="L5412" s="4">
        <v>0.35000000000000003</v>
      </c>
    </row>
    <row r="5413" spans="1:12" x14ac:dyDescent="0.35">
      <c r="A5413" s="1" t="s">
        <v>8961</v>
      </c>
      <c r="B5413" t="s">
        <v>4008</v>
      </c>
      <c r="C5413" t="s">
        <v>363</v>
      </c>
      <c r="D5413" t="s">
        <v>364</v>
      </c>
      <c r="E5413">
        <v>1</v>
      </c>
      <c r="F5413" s="2">
        <v>17149</v>
      </c>
      <c r="G5413" s="3">
        <v>35359</v>
      </c>
      <c r="H5413" s="3">
        <v>171.49</v>
      </c>
      <c r="I5413" s="3">
        <v>806.00300000000004</v>
      </c>
      <c r="J5413" s="3">
        <v>18126.493000000002</v>
      </c>
      <c r="K5413" s="3">
        <v>27886.91230769231</v>
      </c>
      <c r="L5413" s="4">
        <v>0.35</v>
      </c>
    </row>
    <row r="5414" spans="1:12" x14ac:dyDescent="0.35">
      <c r="A5414" s="1" t="s">
        <v>8962</v>
      </c>
      <c r="B5414" t="s">
        <v>8963</v>
      </c>
      <c r="C5414" t="s">
        <v>1441</v>
      </c>
      <c r="D5414" t="s">
        <v>1442</v>
      </c>
      <c r="E5414">
        <v>1</v>
      </c>
      <c r="F5414" s="2">
        <v>6</v>
      </c>
      <c r="G5414" s="3">
        <v>14.683199999999999</v>
      </c>
      <c r="H5414" s="3">
        <v>0.06</v>
      </c>
      <c r="I5414" s="3">
        <v>0.28200000000000003</v>
      </c>
      <c r="J5414" s="3">
        <v>6.3419999999999996</v>
      </c>
      <c r="K5414" s="3">
        <v>9.7569230769230764</v>
      </c>
      <c r="L5414" s="4">
        <v>0.35</v>
      </c>
    </row>
    <row r="5415" spans="1:12" x14ac:dyDescent="0.35">
      <c r="A5415" s="1" t="s">
        <v>8964</v>
      </c>
      <c r="B5415" t="s">
        <v>8965</v>
      </c>
      <c r="C5415" t="s">
        <v>17</v>
      </c>
      <c r="D5415" t="s">
        <v>18</v>
      </c>
      <c r="E5415">
        <v>1</v>
      </c>
      <c r="F5415" s="2">
        <v>295</v>
      </c>
      <c r="G5415" s="3">
        <v>722.11</v>
      </c>
      <c r="H5415" s="3">
        <v>2.95</v>
      </c>
      <c r="I5415" s="3">
        <v>13.865</v>
      </c>
      <c r="J5415" s="3">
        <v>311.815</v>
      </c>
      <c r="K5415" s="3">
        <v>479.71538461538461</v>
      </c>
      <c r="L5415" s="4">
        <v>0.35</v>
      </c>
    </row>
    <row r="5416" spans="1:12" x14ac:dyDescent="0.35">
      <c r="A5416" s="1" t="s">
        <v>8966</v>
      </c>
      <c r="B5416" t="s">
        <v>3714</v>
      </c>
      <c r="C5416" t="s">
        <v>17</v>
      </c>
      <c r="D5416" t="s">
        <v>18</v>
      </c>
      <c r="E5416">
        <v>1</v>
      </c>
      <c r="F5416" s="2">
        <v>175</v>
      </c>
      <c r="G5416" s="3">
        <v>428.3664</v>
      </c>
      <c r="H5416" s="3">
        <v>1.75</v>
      </c>
      <c r="I5416" s="3">
        <v>8.2249999999999996</v>
      </c>
      <c r="J5416" s="3">
        <v>184.97499999999999</v>
      </c>
      <c r="K5416" s="3">
        <v>284.57692307692304</v>
      </c>
      <c r="L5416" s="4">
        <v>0.34999999999999992</v>
      </c>
    </row>
    <row r="5417" spans="1:12" x14ac:dyDescent="0.35">
      <c r="A5417" s="1" t="s">
        <v>8967</v>
      </c>
      <c r="B5417" t="s">
        <v>8968</v>
      </c>
      <c r="C5417" t="s">
        <v>21</v>
      </c>
      <c r="D5417" t="s">
        <v>22</v>
      </c>
      <c r="E5417">
        <v>1</v>
      </c>
      <c r="F5417" s="2">
        <v>1184</v>
      </c>
      <c r="G5417" s="3">
        <v>2898.2352000000001</v>
      </c>
      <c r="H5417" s="3">
        <v>11.84</v>
      </c>
      <c r="I5417" s="3">
        <v>55.648000000000003</v>
      </c>
      <c r="J5417" s="3">
        <v>1251.4879999999998</v>
      </c>
      <c r="K5417" s="3">
        <v>1925.3661538461536</v>
      </c>
      <c r="L5417" s="4">
        <v>0.35</v>
      </c>
    </row>
    <row r="5418" spans="1:12" x14ac:dyDescent="0.35">
      <c r="A5418" s="1" t="s">
        <v>8969</v>
      </c>
      <c r="B5418" t="s">
        <v>8970</v>
      </c>
      <c r="C5418" t="s">
        <v>21</v>
      </c>
      <c r="D5418" t="s">
        <v>22</v>
      </c>
      <c r="E5418">
        <v>1</v>
      </c>
      <c r="F5418" s="2">
        <v>43.05</v>
      </c>
      <c r="G5418" s="3">
        <v>105.38079999999999</v>
      </c>
      <c r="H5418" s="3">
        <v>0.43049999999999999</v>
      </c>
      <c r="I5418" s="3">
        <v>2.0233499999999998</v>
      </c>
      <c r="J5418" s="3">
        <v>45.50385</v>
      </c>
      <c r="K5418" s="3">
        <v>70.005923076923068</v>
      </c>
      <c r="L5418" s="4">
        <v>0.34999999999999992</v>
      </c>
    </row>
    <row r="5419" spans="1:12" x14ac:dyDescent="0.35">
      <c r="A5419" s="1" t="s">
        <v>8971</v>
      </c>
      <c r="B5419" t="s">
        <v>8972</v>
      </c>
      <c r="C5419" t="s">
        <v>13</v>
      </c>
      <c r="D5419" t="s">
        <v>14</v>
      </c>
      <c r="E5419">
        <v>1</v>
      </c>
      <c r="F5419" s="2">
        <v>629.4</v>
      </c>
      <c r="G5419" s="3">
        <v>1540.672</v>
      </c>
      <c r="H5419" s="3">
        <v>6.2939999999999996</v>
      </c>
      <c r="I5419" s="3">
        <v>29.581799999999998</v>
      </c>
      <c r="J5419" s="3">
        <v>665.2758</v>
      </c>
      <c r="K5419" s="3">
        <v>1023.5012307692307</v>
      </c>
      <c r="L5419" s="4">
        <v>0.34999999999999992</v>
      </c>
    </row>
    <row r="5420" spans="1:12" x14ac:dyDescent="0.35">
      <c r="A5420" s="1" t="s">
        <v>8973</v>
      </c>
      <c r="B5420" t="s">
        <v>2456</v>
      </c>
      <c r="C5420" t="s">
        <v>13</v>
      </c>
      <c r="D5420" t="s">
        <v>14</v>
      </c>
      <c r="E5420">
        <v>1</v>
      </c>
      <c r="F5420" s="2">
        <v>10631.88</v>
      </c>
      <c r="G5420" s="3">
        <v>26025.092000000001</v>
      </c>
      <c r="H5420" s="3">
        <v>106.3188</v>
      </c>
      <c r="I5420" s="3">
        <v>499.69835999999998</v>
      </c>
      <c r="J5420" s="3">
        <v>11237.897159999999</v>
      </c>
      <c r="K5420" s="3">
        <v>17289.072553846152</v>
      </c>
      <c r="L5420" s="4">
        <v>0.35000000000000003</v>
      </c>
    </row>
    <row r="5421" spans="1:12" x14ac:dyDescent="0.35">
      <c r="A5421" s="1" t="s">
        <v>8974</v>
      </c>
      <c r="B5421" t="s">
        <v>2459</v>
      </c>
      <c r="C5421" t="s">
        <v>13</v>
      </c>
      <c r="D5421" t="s">
        <v>14</v>
      </c>
      <c r="E5421">
        <v>1</v>
      </c>
      <c r="F5421" s="2">
        <v>9441.25</v>
      </c>
      <c r="G5421" s="3">
        <v>23110.616999999998</v>
      </c>
      <c r="H5421" s="3">
        <v>94.412500000000009</v>
      </c>
      <c r="I5421" s="3">
        <v>443.73874999999998</v>
      </c>
      <c r="J5421" s="3">
        <v>9979.4012500000008</v>
      </c>
      <c r="K5421" s="3">
        <v>15352.925000000001</v>
      </c>
      <c r="L5421" s="4">
        <v>0.35</v>
      </c>
    </row>
    <row r="5422" spans="1:12" x14ac:dyDescent="0.35">
      <c r="A5422" s="1" t="s">
        <v>8975</v>
      </c>
      <c r="B5422" t="s">
        <v>2459</v>
      </c>
      <c r="C5422" t="s">
        <v>13</v>
      </c>
      <c r="D5422" t="s">
        <v>14</v>
      </c>
      <c r="E5422">
        <v>1</v>
      </c>
      <c r="F5422" s="2">
        <v>9441.25</v>
      </c>
      <c r="G5422" s="3">
        <v>23110.616999999998</v>
      </c>
      <c r="H5422" s="3">
        <v>94.412500000000009</v>
      </c>
      <c r="I5422" s="3">
        <v>443.73874999999998</v>
      </c>
      <c r="J5422" s="3">
        <v>9979.4012500000008</v>
      </c>
      <c r="K5422" s="3">
        <v>15352.925000000001</v>
      </c>
      <c r="L5422" s="4">
        <v>0.35</v>
      </c>
    </row>
    <row r="5423" spans="1:12" x14ac:dyDescent="0.35">
      <c r="A5423" s="1" t="s">
        <v>8976</v>
      </c>
      <c r="B5423" t="s">
        <v>3889</v>
      </c>
      <c r="C5423" t="s">
        <v>13</v>
      </c>
      <c r="D5423" t="s">
        <v>14</v>
      </c>
      <c r="E5423">
        <v>1</v>
      </c>
      <c r="F5423" s="2">
        <v>12205</v>
      </c>
      <c r="G5423" s="3">
        <v>29875.831999999999</v>
      </c>
      <c r="H5423" s="3">
        <v>122.05</v>
      </c>
      <c r="I5423" s="3">
        <v>573.63499999999999</v>
      </c>
      <c r="J5423" s="3">
        <v>12900.684999999999</v>
      </c>
      <c r="K5423" s="3">
        <v>19847.207692307689</v>
      </c>
      <c r="L5423" s="4">
        <v>0.34999999999999992</v>
      </c>
    </row>
    <row r="5424" spans="1:12" x14ac:dyDescent="0.35">
      <c r="A5424" s="1" t="s">
        <v>8977</v>
      </c>
      <c r="B5424" t="s">
        <v>3889</v>
      </c>
      <c r="C5424" t="s">
        <v>13</v>
      </c>
      <c r="D5424" t="s">
        <v>14</v>
      </c>
      <c r="E5424">
        <v>1</v>
      </c>
      <c r="F5424" s="2">
        <v>11130.63</v>
      </c>
      <c r="G5424" s="3">
        <v>27245.948</v>
      </c>
      <c r="H5424" s="3">
        <v>111.30629999999999</v>
      </c>
      <c r="I5424" s="3">
        <v>523.13960999999995</v>
      </c>
      <c r="J5424" s="3">
        <v>11765.07591</v>
      </c>
      <c r="K5424" s="3">
        <v>18100.116784615384</v>
      </c>
      <c r="L5424" s="4">
        <v>0.35</v>
      </c>
    </row>
    <row r="5425" spans="1:12" x14ac:dyDescent="0.35">
      <c r="A5425" s="1" t="s">
        <v>8978</v>
      </c>
      <c r="B5425" t="s">
        <v>3889</v>
      </c>
      <c r="C5425" t="s">
        <v>13</v>
      </c>
      <c r="D5425" t="s">
        <v>14</v>
      </c>
      <c r="E5425">
        <v>1</v>
      </c>
      <c r="F5425" s="2">
        <v>12240.63</v>
      </c>
      <c r="G5425" s="3">
        <v>29963.045999999998</v>
      </c>
      <c r="H5425" s="3">
        <v>122.40629999999999</v>
      </c>
      <c r="I5425" s="3">
        <v>575.30961000000002</v>
      </c>
      <c r="J5425" s="3">
        <v>12938.34591</v>
      </c>
      <c r="K5425" s="3">
        <v>19905.147553846153</v>
      </c>
      <c r="L5425" s="4">
        <v>0.35</v>
      </c>
    </row>
    <row r="5426" spans="1:12" x14ac:dyDescent="0.35">
      <c r="A5426" s="1" t="s">
        <v>8979</v>
      </c>
      <c r="B5426" t="s">
        <v>3889</v>
      </c>
      <c r="C5426" t="s">
        <v>13</v>
      </c>
      <c r="D5426" t="s">
        <v>14</v>
      </c>
      <c r="E5426">
        <v>1</v>
      </c>
      <c r="F5426" s="2">
        <v>13954.38</v>
      </c>
      <c r="G5426" s="3">
        <v>34158.017</v>
      </c>
      <c r="H5426" s="3">
        <v>139.5438</v>
      </c>
      <c r="I5426" s="3">
        <v>655.85586000000001</v>
      </c>
      <c r="J5426" s="3">
        <v>14749.779659999998</v>
      </c>
      <c r="K5426" s="3">
        <v>22691.968707692304</v>
      </c>
      <c r="L5426" s="4">
        <v>0.35</v>
      </c>
    </row>
    <row r="5427" spans="1:12" x14ac:dyDescent="0.35">
      <c r="A5427" s="1" t="s">
        <v>8980</v>
      </c>
      <c r="B5427" t="s">
        <v>2461</v>
      </c>
      <c r="C5427" t="s">
        <v>13</v>
      </c>
      <c r="D5427" t="s">
        <v>14</v>
      </c>
      <c r="E5427">
        <v>1</v>
      </c>
      <c r="F5427" s="2">
        <v>11560</v>
      </c>
      <c r="G5427" s="3">
        <v>28296.968000000001</v>
      </c>
      <c r="H5427" s="3">
        <v>115.60000000000001</v>
      </c>
      <c r="I5427" s="3">
        <v>543.32000000000005</v>
      </c>
      <c r="J5427" s="3">
        <v>12218.92</v>
      </c>
      <c r="K5427" s="3">
        <v>18798.33846153846</v>
      </c>
      <c r="L5427" s="4">
        <v>0.35</v>
      </c>
    </row>
    <row r="5428" spans="1:12" x14ac:dyDescent="0.35">
      <c r="A5428" s="1" t="s">
        <v>8981</v>
      </c>
      <c r="B5428" t="s">
        <v>2461</v>
      </c>
      <c r="C5428" t="s">
        <v>13</v>
      </c>
      <c r="D5428" t="s">
        <v>14</v>
      </c>
      <c r="E5428">
        <v>1</v>
      </c>
      <c r="F5428" s="2">
        <v>14076.88</v>
      </c>
      <c r="G5428" s="3">
        <v>34457.875</v>
      </c>
      <c r="H5428" s="3">
        <v>140.7688</v>
      </c>
      <c r="I5428" s="3">
        <v>661.61335999999994</v>
      </c>
      <c r="J5428" s="3">
        <v>14879.262159999998</v>
      </c>
      <c r="K5428" s="3">
        <v>22891.172553846151</v>
      </c>
      <c r="L5428" s="4">
        <v>0.35</v>
      </c>
    </row>
    <row r="5429" spans="1:12" x14ac:dyDescent="0.35">
      <c r="A5429" s="1" t="s">
        <v>8982</v>
      </c>
      <c r="B5429" t="s">
        <v>2464</v>
      </c>
      <c r="C5429" t="s">
        <v>13</v>
      </c>
      <c r="D5429" t="s">
        <v>14</v>
      </c>
      <c r="E5429">
        <v>1</v>
      </c>
      <c r="F5429" s="2">
        <v>13178.13</v>
      </c>
      <c r="G5429" s="3">
        <v>32257.892</v>
      </c>
      <c r="H5429" s="3">
        <v>131.78129999999999</v>
      </c>
      <c r="I5429" s="3">
        <v>619.37211000000002</v>
      </c>
      <c r="J5429" s="3">
        <v>13929.28341</v>
      </c>
      <c r="K5429" s="3">
        <v>21429.666784615383</v>
      </c>
      <c r="L5429" s="4">
        <v>0.35</v>
      </c>
    </row>
    <row r="5430" spans="1:12" x14ac:dyDescent="0.35">
      <c r="A5430" s="1" t="s">
        <v>8983</v>
      </c>
      <c r="B5430" t="s">
        <v>2469</v>
      </c>
      <c r="C5430" t="s">
        <v>13</v>
      </c>
      <c r="D5430" t="s">
        <v>14</v>
      </c>
      <c r="E5430">
        <v>1</v>
      </c>
      <c r="F5430" s="2">
        <v>13586.88</v>
      </c>
      <c r="G5430" s="3">
        <v>33258.444000000003</v>
      </c>
      <c r="H5430" s="3">
        <v>135.86879999999999</v>
      </c>
      <c r="I5430" s="3">
        <v>638.58335999999997</v>
      </c>
      <c r="J5430" s="3">
        <v>14361.33216</v>
      </c>
      <c r="K5430" s="3">
        <v>22094.357169230767</v>
      </c>
      <c r="L5430" s="4">
        <v>0.34999999999999992</v>
      </c>
    </row>
    <row r="5431" spans="1:12" x14ac:dyDescent="0.35">
      <c r="A5431" s="1" t="s">
        <v>8984</v>
      </c>
      <c r="B5431" t="s">
        <v>8985</v>
      </c>
      <c r="C5431" t="s">
        <v>13</v>
      </c>
      <c r="D5431" t="s">
        <v>14</v>
      </c>
      <c r="E5431">
        <v>1</v>
      </c>
      <c r="F5431" s="2">
        <v>578.75</v>
      </c>
      <c r="G5431" s="3">
        <v>1416.6880000000001</v>
      </c>
      <c r="H5431" s="3">
        <v>5.7875000000000005</v>
      </c>
      <c r="I5431" s="3">
        <v>27.201250000000002</v>
      </c>
      <c r="J5431" s="3">
        <v>611.73874999999998</v>
      </c>
      <c r="K5431" s="3">
        <v>941.13653846153841</v>
      </c>
      <c r="L5431" s="4">
        <v>0.35</v>
      </c>
    </row>
    <row r="5432" spans="1:12" x14ac:dyDescent="0.35">
      <c r="A5432" s="1" t="s">
        <v>8986</v>
      </c>
      <c r="B5432" t="s">
        <v>8987</v>
      </c>
      <c r="C5432" t="s">
        <v>13</v>
      </c>
      <c r="D5432" t="s">
        <v>14</v>
      </c>
      <c r="E5432">
        <v>1</v>
      </c>
      <c r="F5432" s="2">
        <v>543.9</v>
      </c>
      <c r="G5432" s="3">
        <v>1331.3776</v>
      </c>
      <c r="H5432" s="3">
        <v>5.4390000000000001</v>
      </c>
      <c r="I5432" s="3">
        <v>25.563299999999998</v>
      </c>
      <c r="J5432" s="3">
        <v>574.90229999999997</v>
      </c>
      <c r="K5432" s="3">
        <v>884.46507692307682</v>
      </c>
      <c r="L5432" s="4">
        <v>0.35</v>
      </c>
    </row>
    <row r="5433" spans="1:12" x14ac:dyDescent="0.35">
      <c r="A5433" s="1" t="s">
        <v>8988</v>
      </c>
      <c r="B5433" t="s">
        <v>8989</v>
      </c>
      <c r="C5433" t="s">
        <v>13</v>
      </c>
      <c r="D5433" t="s">
        <v>14</v>
      </c>
      <c r="E5433">
        <v>1</v>
      </c>
      <c r="F5433" s="2">
        <v>487.9</v>
      </c>
      <c r="G5433" s="3">
        <v>1194.3008</v>
      </c>
      <c r="H5433" s="3">
        <v>4.8789999999999996</v>
      </c>
      <c r="I5433" s="3">
        <v>22.9313</v>
      </c>
      <c r="J5433" s="3">
        <v>515.71029999999996</v>
      </c>
      <c r="K5433" s="3">
        <v>793.4004615384614</v>
      </c>
      <c r="L5433" s="4">
        <v>0.34999999999999992</v>
      </c>
    </row>
    <row r="5434" spans="1:12" x14ac:dyDescent="0.35">
      <c r="A5434" s="1" t="s">
        <v>8990</v>
      </c>
      <c r="B5434" t="s">
        <v>8991</v>
      </c>
      <c r="C5434" t="s">
        <v>13</v>
      </c>
      <c r="D5434" t="s">
        <v>14</v>
      </c>
      <c r="E5434">
        <v>1</v>
      </c>
      <c r="F5434" s="2">
        <v>501.2</v>
      </c>
      <c r="G5434" s="3">
        <v>1034</v>
      </c>
      <c r="H5434" s="3">
        <v>5.0119999999999996</v>
      </c>
      <c r="I5434" s="3">
        <v>23.5564</v>
      </c>
      <c r="J5434" s="3">
        <v>529.76840000000004</v>
      </c>
      <c r="K5434" s="3">
        <v>815.02830769230775</v>
      </c>
      <c r="L5434" s="4">
        <v>0.35</v>
      </c>
    </row>
    <row r="5435" spans="1:12" x14ac:dyDescent="0.35">
      <c r="A5435" s="1" t="s">
        <v>8992</v>
      </c>
      <c r="B5435" t="s">
        <v>8993</v>
      </c>
      <c r="C5435" t="s">
        <v>13</v>
      </c>
      <c r="D5435" t="s">
        <v>14</v>
      </c>
      <c r="E5435">
        <v>1</v>
      </c>
      <c r="F5435" s="2">
        <v>550.20000000000005</v>
      </c>
      <c r="G5435" s="3">
        <v>1346.8</v>
      </c>
      <c r="H5435" s="3">
        <v>5.5020000000000007</v>
      </c>
      <c r="I5435" s="3">
        <v>25.859400000000001</v>
      </c>
      <c r="J5435" s="3">
        <v>581.56140000000005</v>
      </c>
      <c r="K5435" s="3">
        <v>894.70984615384623</v>
      </c>
      <c r="L5435" s="4">
        <v>0.35</v>
      </c>
    </row>
    <row r="5436" spans="1:12" x14ac:dyDescent="0.35">
      <c r="A5436" s="1" t="s">
        <v>8994</v>
      </c>
      <c r="B5436" t="s">
        <v>8995</v>
      </c>
      <c r="C5436" t="s">
        <v>13</v>
      </c>
      <c r="D5436" t="s">
        <v>14</v>
      </c>
      <c r="E5436">
        <v>1</v>
      </c>
      <c r="F5436" s="2">
        <v>1294.3</v>
      </c>
      <c r="G5436" s="3">
        <v>3168.2336</v>
      </c>
      <c r="H5436" s="3">
        <v>12.943</v>
      </c>
      <c r="I5436" s="3">
        <v>60.832099999999997</v>
      </c>
      <c r="J5436" s="3">
        <v>1368.0751</v>
      </c>
      <c r="K5436" s="3">
        <v>2104.7309230769229</v>
      </c>
      <c r="L5436" s="4">
        <v>0.34999999999999992</v>
      </c>
    </row>
    <row r="5437" spans="1:12" x14ac:dyDescent="0.35">
      <c r="A5437" s="1" t="s">
        <v>8996</v>
      </c>
      <c r="B5437" t="s">
        <v>8997</v>
      </c>
      <c r="C5437" t="s">
        <v>13</v>
      </c>
      <c r="D5437" t="s">
        <v>14</v>
      </c>
      <c r="E5437">
        <v>1</v>
      </c>
      <c r="F5437" s="2">
        <v>282.8</v>
      </c>
      <c r="G5437" s="3">
        <v>692.24959999999999</v>
      </c>
      <c r="H5437" s="3">
        <v>2.8280000000000003</v>
      </c>
      <c r="I5437" s="3">
        <v>13.291600000000001</v>
      </c>
      <c r="J5437" s="3">
        <v>298.9196</v>
      </c>
      <c r="K5437" s="3">
        <v>459.87630769230771</v>
      </c>
      <c r="L5437" s="4">
        <v>0.35000000000000003</v>
      </c>
    </row>
    <row r="5438" spans="1:12" x14ac:dyDescent="0.35">
      <c r="A5438" s="1" t="s">
        <v>8998</v>
      </c>
      <c r="B5438" t="s">
        <v>8999</v>
      </c>
      <c r="C5438" t="s">
        <v>1441</v>
      </c>
      <c r="D5438" t="s">
        <v>1442</v>
      </c>
      <c r="E5438">
        <v>1</v>
      </c>
      <c r="F5438" s="2">
        <v>1.85</v>
      </c>
      <c r="G5438" s="3">
        <v>4.5247999999999999</v>
      </c>
      <c r="H5438" s="3">
        <v>1.8500000000000003E-2</v>
      </c>
      <c r="I5438" s="3">
        <v>8.695E-2</v>
      </c>
      <c r="J5438" s="3">
        <v>1.9554500000000001</v>
      </c>
      <c r="K5438" s="3">
        <v>3.0083846153846157</v>
      </c>
      <c r="L5438" s="4">
        <v>0.35000000000000003</v>
      </c>
    </row>
    <row r="5439" spans="1:12" x14ac:dyDescent="0.35">
      <c r="A5439" s="1" t="s">
        <v>9000</v>
      </c>
      <c r="B5439" t="s">
        <v>9001</v>
      </c>
      <c r="C5439" t="s">
        <v>1441</v>
      </c>
      <c r="D5439" t="s">
        <v>1442</v>
      </c>
      <c r="E5439">
        <v>1</v>
      </c>
      <c r="F5439" s="2">
        <v>1.1299999999999999</v>
      </c>
      <c r="G5439" s="3">
        <v>2.7664</v>
      </c>
      <c r="H5439" s="3">
        <v>1.1299999999999999E-2</v>
      </c>
      <c r="I5439" s="3">
        <v>5.3109999999999997E-2</v>
      </c>
      <c r="J5439" s="3">
        <v>1.19441</v>
      </c>
      <c r="K5439" s="3">
        <v>1.8375538461538461</v>
      </c>
      <c r="L5439" s="4">
        <v>0.35</v>
      </c>
    </row>
    <row r="5440" spans="1:12" x14ac:dyDescent="0.35">
      <c r="A5440" s="1" t="s">
        <v>9002</v>
      </c>
      <c r="B5440" t="s">
        <v>5286</v>
      </c>
      <c r="C5440" t="s">
        <v>13</v>
      </c>
      <c r="D5440" t="s">
        <v>14</v>
      </c>
      <c r="E5440">
        <v>1</v>
      </c>
      <c r="F5440" s="2">
        <v>72.5</v>
      </c>
      <c r="G5440" s="3">
        <v>150</v>
      </c>
      <c r="H5440" s="3">
        <v>0.72499999999999998</v>
      </c>
      <c r="I5440" s="3">
        <v>3.4075000000000002</v>
      </c>
      <c r="J5440" s="3">
        <v>76.632499999999993</v>
      </c>
      <c r="K5440" s="3">
        <v>117.89615384615384</v>
      </c>
      <c r="L5440" s="4">
        <v>0.35000000000000003</v>
      </c>
    </row>
    <row r="5441" spans="1:12" x14ac:dyDescent="0.35">
      <c r="A5441" s="1" t="s">
        <v>9003</v>
      </c>
      <c r="B5441" t="s">
        <v>9004</v>
      </c>
      <c r="C5441" t="s">
        <v>13</v>
      </c>
      <c r="D5441" t="s">
        <v>14</v>
      </c>
      <c r="E5441">
        <v>1</v>
      </c>
      <c r="F5441" s="2">
        <v>299.26</v>
      </c>
      <c r="G5441" s="3">
        <v>618</v>
      </c>
      <c r="H5441" s="3">
        <v>2.9925999999999999</v>
      </c>
      <c r="I5441" s="3">
        <v>14.06522</v>
      </c>
      <c r="J5441" s="3">
        <v>316.31781999999998</v>
      </c>
      <c r="K5441" s="3">
        <v>486.64279999999997</v>
      </c>
      <c r="L5441" s="4">
        <v>0.35</v>
      </c>
    </row>
    <row r="5442" spans="1:12" x14ac:dyDescent="0.35">
      <c r="A5442" s="1" t="s">
        <v>9005</v>
      </c>
      <c r="B5442" t="s">
        <v>5294</v>
      </c>
      <c r="C5442" t="s">
        <v>34</v>
      </c>
      <c r="D5442" t="s">
        <v>35</v>
      </c>
      <c r="E5442">
        <v>1</v>
      </c>
      <c r="F5442" s="2">
        <v>6263.38</v>
      </c>
      <c r="G5442" s="3">
        <v>15331.724</v>
      </c>
      <c r="H5442" s="3">
        <v>62.633800000000001</v>
      </c>
      <c r="I5442" s="3">
        <v>294.37886000000003</v>
      </c>
      <c r="J5442" s="3">
        <v>6620.3926599999995</v>
      </c>
      <c r="K5442" s="3">
        <v>10185.219476923075</v>
      </c>
      <c r="L5442" s="4">
        <v>0.35</v>
      </c>
    </row>
    <row r="5443" spans="1:12" x14ac:dyDescent="0.35">
      <c r="A5443" s="1" t="s">
        <v>9006</v>
      </c>
      <c r="B5443" t="s">
        <v>5294</v>
      </c>
      <c r="C5443" t="s">
        <v>34</v>
      </c>
      <c r="D5443" t="s">
        <v>35</v>
      </c>
      <c r="E5443">
        <v>1</v>
      </c>
      <c r="F5443" s="2">
        <v>5838.11</v>
      </c>
      <c r="G5443" s="3">
        <v>14290.728999999999</v>
      </c>
      <c r="H5443" s="3">
        <v>58.381099999999996</v>
      </c>
      <c r="I5443" s="3">
        <v>274.39116999999999</v>
      </c>
      <c r="J5443" s="3">
        <v>6170.8822699999992</v>
      </c>
      <c r="K5443" s="3">
        <v>9493.6650307692289</v>
      </c>
      <c r="L5443" s="4">
        <v>0.35</v>
      </c>
    </row>
    <row r="5444" spans="1:12" x14ac:dyDescent="0.35">
      <c r="A5444" s="1" t="s">
        <v>9007</v>
      </c>
      <c r="B5444" t="s">
        <v>5294</v>
      </c>
      <c r="C5444" t="s">
        <v>34</v>
      </c>
      <c r="D5444" t="s">
        <v>35</v>
      </c>
      <c r="E5444">
        <v>1</v>
      </c>
      <c r="F5444" s="2">
        <v>8231.06</v>
      </c>
      <c r="G5444" s="3">
        <v>20148.273000000001</v>
      </c>
      <c r="H5444" s="3">
        <v>82.310599999999994</v>
      </c>
      <c r="I5444" s="3">
        <v>386.85981999999996</v>
      </c>
      <c r="J5444" s="3">
        <v>8700.2304199999999</v>
      </c>
      <c r="K5444" s="3">
        <v>13384.969876923076</v>
      </c>
      <c r="L5444" s="4">
        <v>0.35</v>
      </c>
    </row>
    <row r="5445" spans="1:12" x14ac:dyDescent="0.35">
      <c r="A5445" s="1" t="s">
        <v>9008</v>
      </c>
      <c r="B5445" t="s">
        <v>5297</v>
      </c>
      <c r="C5445" t="s">
        <v>34</v>
      </c>
      <c r="D5445" t="s">
        <v>35</v>
      </c>
      <c r="E5445">
        <v>1</v>
      </c>
      <c r="F5445" s="2">
        <v>3543.2</v>
      </c>
      <c r="G5445" s="3">
        <v>8673.1679999999997</v>
      </c>
      <c r="H5445" s="3">
        <v>35.432000000000002</v>
      </c>
      <c r="I5445" s="3">
        <v>166.53039999999999</v>
      </c>
      <c r="J5445" s="3">
        <v>3745.1623999999997</v>
      </c>
      <c r="K5445" s="3">
        <v>5761.7883076923072</v>
      </c>
      <c r="L5445" s="4">
        <v>0.35</v>
      </c>
    </row>
    <row r="5446" spans="1:12" x14ac:dyDescent="0.35">
      <c r="A5446" s="1" t="s">
        <v>9009</v>
      </c>
      <c r="B5446" t="s">
        <v>5297</v>
      </c>
      <c r="C5446" t="s">
        <v>34</v>
      </c>
      <c r="D5446" t="s">
        <v>35</v>
      </c>
      <c r="E5446">
        <v>1</v>
      </c>
      <c r="F5446" s="2">
        <v>2347.8000000000002</v>
      </c>
      <c r="G5446" s="3">
        <v>5747.0223999999998</v>
      </c>
      <c r="H5446" s="3">
        <v>23.478000000000002</v>
      </c>
      <c r="I5446" s="3">
        <v>110.34660000000001</v>
      </c>
      <c r="J5446" s="3">
        <v>2481.6246000000001</v>
      </c>
      <c r="K5446" s="3">
        <v>3817.884</v>
      </c>
      <c r="L5446" s="4">
        <v>0.35</v>
      </c>
    </row>
    <row r="5447" spans="1:12" x14ac:dyDescent="0.35">
      <c r="A5447" s="1" t="s">
        <v>9010</v>
      </c>
      <c r="B5447" t="s">
        <v>9011</v>
      </c>
      <c r="C5447" t="s">
        <v>21</v>
      </c>
      <c r="D5447" t="s">
        <v>22</v>
      </c>
      <c r="E5447">
        <v>1</v>
      </c>
      <c r="F5447" s="2">
        <v>105.5</v>
      </c>
      <c r="G5447" s="3">
        <v>257.70999999999998</v>
      </c>
      <c r="H5447" s="3">
        <v>1.0549999999999999</v>
      </c>
      <c r="I5447" s="3">
        <v>4.9584999999999999</v>
      </c>
      <c r="J5447" s="3">
        <v>111.51350000000001</v>
      </c>
      <c r="K5447" s="3">
        <v>171.55923076923077</v>
      </c>
      <c r="L5447" s="4">
        <v>0.34999999999999992</v>
      </c>
    </row>
    <row r="5448" spans="1:12" x14ac:dyDescent="0.35">
      <c r="A5448" s="1" t="s">
        <v>9012</v>
      </c>
      <c r="B5448" t="s">
        <v>2752</v>
      </c>
      <c r="C5448" t="s">
        <v>34</v>
      </c>
      <c r="D5448" t="s">
        <v>35</v>
      </c>
      <c r="E5448">
        <v>1</v>
      </c>
      <c r="F5448" s="2">
        <v>1659.8</v>
      </c>
      <c r="G5448" s="3">
        <v>4062.9119999999998</v>
      </c>
      <c r="H5448" s="3">
        <v>16.597999999999999</v>
      </c>
      <c r="I5448" s="3">
        <v>78.010599999999997</v>
      </c>
      <c r="J5448" s="3">
        <v>1754.4086</v>
      </c>
      <c r="K5448" s="3">
        <v>2699.0901538461535</v>
      </c>
      <c r="L5448" s="4">
        <v>0.34999999999999992</v>
      </c>
    </row>
    <row r="5449" spans="1:12" x14ac:dyDescent="0.35">
      <c r="A5449" s="1" t="s">
        <v>9013</v>
      </c>
      <c r="B5449" t="s">
        <v>9014</v>
      </c>
      <c r="C5449" t="s">
        <v>17</v>
      </c>
      <c r="D5449" t="s">
        <v>18</v>
      </c>
      <c r="E5449">
        <v>1</v>
      </c>
      <c r="F5449" s="2">
        <v>37.5</v>
      </c>
      <c r="G5449" s="3">
        <v>91.795199999999994</v>
      </c>
      <c r="H5449" s="3">
        <v>0.375</v>
      </c>
      <c r="I5449" s="3">
        <v>1.7625</v>
      </c>
      <c r="J5449" s="3">
        <v>39.637500000000003</v>
      </c>
      <c r="K5449" s="3">
        <v>60.980769230769234</v>
      </c>
      <c r="L5449" s="4">
        <v>0.35</v>
      </c>
    </row>
    <row r="5450" spans="1:12" x14ac:dyDescent="0.35">
      <c r="A5450" s="1" t="s">
        <v>9015</v>
      </c>
      <c r="B5450" t="s">
        <v>9016</v>
      </c>
      <c r="C5450" t="s">
        <v>17</v>
      </c>
      <c r="D5450" t="s">
        <v>18</v>
      </c>
      <c r="E5450">
        <v>1</v>
      </c>
      <c r="F5450" s="2">
        <v>882.9</v>
      </c>
      <c r="G5450" s="3">
        <v>2161.1968000000002</v>
      </c>
      <c r="H5450" s="3">
        <v>8.8290000000000006</v>
      </c>
      <c r="I5450" s="3">
        <v>41.496299999999998</v>
      </c>
      <c r="J5450" s="3">
        <v>933.22529999999995</v>
      </c>
      <c r="K5450" s="3">
        <v>1435.7312307692307</v>
      </c>
      <c r="L5450" s="4">
        <v>0.35000000000000003</v>
      </c>
    </row>
    <row r="5451" spans="1:12" x14ac:dyDescent="0.35">
      <c r="A5451" s="1" t="s">
        <v>9017</v>
      </c>
      <c r="B5451" t="s">
        <v>9018</v>
      </c>
      <c r="C5451" t="s">
        <v>17</v>
      </c>
      <c r="D5451" t="s">
        <v>18</v>
      </c>
      <c r="E5451">
        <v>1</v>
      </c>
      <c r="F5451" s="2">
        <v>43.73</v>
      </c>
      <c r="G5451" s="3">
        <v>107.0384</v>
      </c>
      <c r="H5451" s="3">
        <v>0.43729999999999997</v>
      </c>
      <c r="I5451" s="3">
        <v>2.05531</v>
      </c>
      <c r="J5451" s="3">
        <v>46.222609999999996</v>
      </c>
      <c r="K5451" s="3">
        <v>71.111707692307689</v>
      </c>
      <c r="L5451" s="4">
        <v>0.35000000000000003</v>
      </c>
    </row>
    <row r="5452" spans="1:12" x14ac:dyDescent="0.35">
      <c r="A5452" s="1" t="s">
        <v>9019</v>
      </c>
      <c r="B5452" t="s">
        <v>9020</v>
      </c>
      <c r="C5452" t="s">
        <v>17</v>
      </c>
      <c r="D5452" t="s">
        <v>18</v>
      </c>
      <c r="E5452">
        <v>1</v>
      </c>
      <c r="F5452" s="2">
        <v>3114</v>
      </c>
      <c r="G5452" s="3">
        <v>7622.5631999999996</v>
      </c>
      <c r="H5452" s="3">
        <v>31.14</v>
      </c>
      <c r="I5452" s="3">
        <v>146.358</v>
      </c>
      <c r="J5452" s="3">
        <v>3291.498</v>
      </c>
      <c r="K5452" s="3">
        <v>5063.8430769230772</v>
      </c>
      <c r="L5452" s="4">
        <v>0.35000000000000003</v>
      </c>
    </row>
    <row r="5453" spans="1:12" x14ac:dyDescent="0.35">
      <c r="A5453" s="1" t="s">
        <v>9021</v>
      </c>
      <c r="B5453" t="s">
        <v>9022</v>
      </c>
      <c r="C5453" t="s">
        <v>1467</v>
      </c>
      <c r="D5453" t="s">
        <v>1468</v>
      </c>
      <c r="E5453">
        <v>1</v>
      </c>
      <c r="F5453" s="2">
        <v>1391.68</v>
      </c>
      <c r="G5453" s="3">
        <v>5507.3424000000005</v>
      </c>
      <c r="H5453" s="3">
        <v>13.9168</v>
      </c>
      <c r="I5453" s="3">
        <v>65.408960000000008</v>
      </c>
      <c r="J5453" s="3">
        <v>1471.00576</v>
      </c>
      <c r="K5453" s="3">
        <v>2263.0857846153845</v>
      </c>
      <c r="L5453" s="4">
        <v>0.34999999999999992</v>
      </c>
    </row>
    <row r="5454" spans="1:12" x14ac:dyDescent="0.35">
      <c r="A5454" s="1" t="s">
        <v>9023</v>
      </c>
      <c r="B5454" t="s">
        <v>9024</v>
      </c>
      <c r="C5454" t="s">
        <v>34</v>
      </c>
      <c r="D5454" t="s">
        <v>35</v>
      </c>
      <c r="E5454">
        <v>1</v>
      </c>
      <c r="F5454" s="2">
        <v>172.55</v>
      </c>
      <c r="G5454" s="3">
        <v>356</v>
      </c>
      <c r="H5454" s="3">
        <v>1.7255000000000003</v>
      </c>
      <c r="I5454" s="3">
        <v>8.1098499999999998</v>
      </c>
      <c r="J5454" s="3">
        <v>182.38535000000002</v>
      </c>
      <c r="K5454" s="3">
        <v>280.59284615384615</v>
      </c>
      <c r="L5454" s="4">
        <v>0.34999999999999992</v>
      </c>
    </row>
    <row r="5455" spans="1:12" x14ac:dyDescent="0.35">
      <c r="A5455" s="1" t="s">
        <v>9025</v>
      </c>
      <c r="B5455" t="s">
        <v>5248</v>
      </c>
      <c r="C5455" t="s">
        <v>13</v>
      </c>
      <c r="D5455" t="s">
        <v>14</v>
      </c>
      <c r="E5455">
        <v>1</v>
      </c>
      <c r="F5455" s="2">
        <v>1962.5</v>
      </c>
      <c r="G5455" s="3">
        <v>4047</v>
      </c>
      <c r="H5455" s="3">
        <v>19.625</v>
      </c>
      <c r="I5455" s="3">
        <v>92.237499999999997</v>
      </c>
      <c r="J5455" s="3">
        <v>2074.3625000000002</v>
      </c>
      <c r="K5455" s="3">
        <v>3191.3269230769233</v>
      </c>
      <c r="L5455" s="4">
        <v>0.35</v>
      </c>
    </row>
    <row r="5456" spans="1:12" x14ac:dyDescent="0.35">
      <c r="A5456" s="1" t="s">
        <v>9026</v>
      </c>
      <c r="B5456" t="s">
        <v>9027</v>
      </c>
      <c r="C5456" t="s">
        <v>13</v>
      </c>
      <c r="D5456" t="s">
        <v>14</v>
      </c>
      <c r="E5456">
        <v>1</v>
      </c>
      <c r="F5456" s="2">
        <v>15.3</v>
      </c>
      <c r="G5456" s="3">
        <v>32</v>
      </c>
      <c r="H5456" s="3">
        <v>0.153</v>
      </c>
      <c r="I5456" s="3">
        <v>0.71910000000000007</v>
      </c>
      <c r="J5456" s="3">
        <v>16.1721</v>
      </c>
      <c r="K5456" s="3">
        <v>24.880153846153846</v>
      </c>
      <c r="L5456" s="4">
        <v>0.35</v>
      </c>
    </row>
    <row r="5457" spans="1:12" x14ac:dyDescent="0.35">
      <c r="A5457" s="1" t="s">
        <v>9028</v>
      </c>
      <c r="B5457" t="s">
        <v>9029</v>
      </c>
      <c r="C5457" t="s">
        <v>13</v>
      </c>
      <c r="D5457" t="s">
        <v>14</v>
      </c>
      <c r="E5457">
        <v>1</v>
      </c>
      <c r="F5457" s="2">
        <v>17.77</v>
      </c>
      <c r="G5457" s="3">
        <v>37</v>
      </c>
      <c r="H5457" s="3">
        <v>0.1777</v>
      </c>
      <c r="I5457" s="3">
        <v>0.83518999999999999</v>
      </c>
      <c r="J5457" s="3">
        <v>18.782890000000002</v>
      </c>
      <c r="K5457" s="3">
        <v>28.89675384615385</v>
      </c>
      <c r="L5457" s="4">
        <v>0.35000000000000003</v>
      </c>
    </row>
    <row r="5458" spans="1:12" hidden="1" x14ac:dyDescent="0.35">
      <c r="A5458" s="1" t="s">
        <v>9030</v>
      </c>
      <c r="B5458" t="s">
        <v>9031</v>
      </c>
      <c r="C5458" t="s">
        <v>46</v>
      </c>
      <c r="D5458" t="s">
        <v>47</v>
      </c>
      <c r="E5458">
        <v>1</v>
      </c>
      <c r="F5458" s="2">
        <v>0.65</v>
      </c>
      <c r="G5458" s="3">
        <v>3.64</v>
      </c>
      <c r="H5458" s="3">
        <v>6.5000000000000006E-3</v>
      </c>
      <c r="I5458" s="3">
        <v>3.0550000000000001E-2</v>
      </c>
      <c r="J5458" s="3">
        <v>0.68704999999999994</v>
      </c>
      <c r="K5458" s="3">
        <v>1.0569999999999999</v>
      </c>
      <c r="L5458" s="4">
        <v>0.35000000000000003</v>
      </c>
    </row>
    <row r="5459" spans="1:12" hidden="1" x14ac:dyDescent="0.35">
      <c r="A5459" s="1" t="s">
        <v>9032</v>
      </c>
      <c r="B5459" t="s">
        <v>9033</v>
      </c>
      <c r="C5459" t="s">
        <v>46</v>
      </c>
      <c r="D5459" t="s">
        <v>47</v>
      </c>
      <c r="E5459">
        <v>1</v>
      </c>
      <c r="F5459" s="2">
        <v>6.8</v>
      </c>
      <c r="G5459" s="3">
        <v>21.761600000000001</v>
      </c>
      <c r="H5459" s="3">
        <v>6.8000000000000005E-2</v>
      </c>
      <c r="I5459" s="3">
        <v>0.3196</v>
      </c>
      <c r="J5459" s="3">
        <v>7.1875999999999998</v>
      </c>
      <c r="K5459" s="3">
        <v>11.057846153846153</v>
      </c>
      <c r="L5459" s="4">
        <v>0.35</v>
      </c>
    </row>
    <row r="5460" spans="1:12" hidden="1" x14ac:dyDescent="0.35">
      <c r="A5460" s="1" t="s">
        <v>9034</v>
      </c>
      <c r="B5460" t="s">
        <v>9035</v>
      </c>
      <c r="C5460" t="s">
        <v>46</v>
      </c>
      <c r="D5460" t="s">
        <v>47</v>
      </c>
      <c r="E5460">
        <v>1</v>
      </c>
      <c r="F5460" s="2">
        <v>5.25</v>
      </c>
      <c r="G5460" s="3">
        <v>16.8</v>
      </c>
      <c r="H5460" s="3">
        <v>5.2499999999999998E-2</v>
      </c>
      <c r="I5460" s="3">
        <v>0.24675</v>
      </c>
      <c r="J5460" s="3">
        <v>5.5492499999999998</v>
      </c>
      <c r="K5460" s="3">
        <v>8.5373076923076923</v>
      </c>
      <c r="L5460" s="4">
        <v>0.35000000000000003</v>
      </c>
    </row>
    <row r="5461" spans="1:12" x14ac:dyDescent="0.35">
      <c r="A5461" s="1" t="s">
        <v>9036</v>
      </c>
      <c r="B5461" t="s">
        <v>9037</v>
      </c>
      <c r="C5461" t="s">
        <v>34</v>
      </c>
      <c r="D5461" t="s">
        <v>35</v>
      </c>
      <c r="E5461">
        <v>1</v>
      </c>
      <c r="F5461" s="2">
        <v>82.45</v>
      </c>
      <c r="G5461" s="3">
        <v>184.69</v>
      </c>
      <c r="H5461" s="3">
        <v>0.82450000000000001</v>
      </c>
      <c r="I5461" s="3">
        <v>3.8751500000000001</v>
      </c>
      <c r="J5461" s="3">
        <v>87.149650000000008</v>
      </c>
      <c r="K5461" s="3">
        <v>134.07638461538463</v>
      </c>
      <c r="L5461" s="4">
        <v>0.35</v>
      </c>
    </row>
    <row r="5462" spans="1:12" x14ac:dyDescent="0.35">
      <c r="A5462" s="1" t="s">
        <v>9038</v>
      </c>
      <c r="B5462" t="s">
        <v>2754</v>
      </c>
      <c r="C5462" t="s">
        <v>13</v>
      </c>
      <c r="D5462" t="s">
        <v>14</v>
      </c>
      <c r="E5462">
        <v>1</v>
      </c>
      <c r="F5462" s="2">
        <v>2236.08</v>
      </c>
      <c r="G5462" s="3">
        <v>8848.9184000000005</v>
      </c>
      <c r="H5462" s="3">
        <v>22.360800000000001</v>
      </c>
      <c r="I5462" s="3">
        <v>105.09576</v>
      </c>
      <c r="J5462" s="3">
        <v>2363.53656</v>
      </c>
      <c r="K5462" s="3">
        <v>3636.2100923076923</v>
      </c>
      <c r="L5462" s="4">
        <v>0.35</v>
      </c>
    </row>
    <row r="5463" spans="1:12" x14ac:dyDescent="0.35">
      <c r="A5463" s="1" t="s">
        <v>9039</v>
      </c>
      <c r="B5463" t="s">
        <v>9040</v>
      </c>
      <c r="C5463" t="s">
        <v>13</v>
      </c>
      <c r="D5463" t="s">
        <v>14</v>
      </c>
      <c r="E5463">
        <v>1</v>
      </c>
      <c r="F5463" s="2">
        <v>104.16</v>
      </c>
      <c r="G5463" s="3">
        <v>412.1936</v>
      </c>
      <c r="H5463" s="3">
        <v>1.0416000000000001</v>
      </c>
      <c r="I5463" s="3">
        <v>4.8955199999999994</v>
      </c>
      <c r="J5463" s="3">
        <v>110.09712</v>
      </c>
      <c r="K5463" s="3">
        <v>169.38018461538462</v>
      </c>
      <c r="L5463" s="4">
        <v>0.35</v>
      </c>
    </row>
    <row r="5464" spans="1:12" hidden="1" x14ac:dyDescent="0.35">
      <c r="A5464" s="1" t="s">
        <v>9041</v>
      </c>
      <c r="B5464" t="s">
        <v>9042</v>
      </c>
      <c r="C5464" t="s">
        <v>46</v>
      </c>
      <c r="D5464" t="s">
        <v>47</v>
      </c>
      <c r="E5464">
        <v>1</v>
      </c>
      <c r="F5464" s="2">
        <v>28</v>
      </c>
      <c r="G5464" s="3">
        <v>69.697599999999994</v>
      </c>
      <c r="H5464" s="3">
        <v>0.28000000000000003</v>
      </c>
      <c r="I5464" s="3">
        <v>1.3160000000000001</v>
      </c>
      <c r="J5464" s="3">
        <v>29.596</v>
      </c>
      <c r="K5464" s="3">
        <v>45.53230769230769</v>
      </c>
      <c r="L5464" s="4">
        <v>0.35</v>
      </c>
    </row>
    <row r="5465" spans="1:12" hidden="1" x14ac:dyDescent="0.35">
      <c r="A5465" s="1" t="s">
        <v>9043</v>
      </c>
      <c r="B5465" t="s">
        <v>9044</v>
      </c>
      <c r="C5465" t="s">
        <v>46</v>
      </c>
      <c r="D5465" t="s">
        <v>47</v>
      </c>
      <c r="E5465">
        <v>1</v>
      </c>
      <c r="F5465" s="2">
        <v>13</v>
      </c>
      <c r="G5465" s="3">
        <v>36.4</v>
      </c>
      <c r="H5465" s="3">
        <v>0.13</v>
      </c>
      <c r="I5465" s="3">
        <v>0.61099999999999999</v>
      </c>
      <c r="J5465" s="3">
        <v>13.741000000000001</v>
      </c>
      <c r="K5465" s="3">
        <v>21.14</v>
      </c>
      <c r="L5465" s="4">
        <v>0.34999999999999992</v>
      </c>
    </row>
    <row r="5466" spans="1:12" hidden="1" x14ac:dyDescent="0.35">
      <c r="A5466" s="1" t="s">
        <v>9045</v>
      </c>
      <c r="B5466" t="s">
        <v>9046</v>
      </c>
      <c r="C5466" t="s">
        <v>46</v>
      </c>
      <c r="D5466" t="s">
        <v>47</v>
      </c>
      <c r="E5466">
        <v>1</v>
      </c>
      <c r="F5466" s="2">
        <v>0.75</v>
      </c>
      <c r="G5466" s="3">
        <v>2.2400000000000002</v>
      </c>
      <c r="H5466" s="3">
        <v>7.4999999999999997E-3</v>
      </c>
      <c r="I5466" s="3">
        <v>3.5250000000000004E-2</v>
      </c>
      <c r="J5466" s="3">
        <v>0.79274999999999995</v>
      </c>
      <c r="K5466" s="3">
        <v>1.2196153846153845</v>
      </c>
      <c r="L5466" s="4">
        <v>0.35</v>
      </c>
    </row>
    <row r="5467" spans="1:12" x14ac:dyDescent="0.35">
      <c r="A5467" s="1" t="s">
        <v>9047</v>
      </c>
      <c r="B5467" t="s">
        <v>9048</v>
      </c>
      <c r="C5467" t="s">
        <v>17</v>
      </c>
      <c r="D5467" t="s">
        <v>18</v>
      </c>
      <c r="E5467">
        <v>1</v>
      </c>
      <c r="F5467" s="2">
        <v>78</v>
      </c>
      <c r="G5467" s="3">
        <v>190.93</v>
      </c>
      <c r="H5467" s="3">
        <v>0.78</v>
      </c>
      <c r="I5467" s="3">
        <v>3.6659999999999999</v>
      </c>
      <c r="J5467" s="3">
        <v>82.445999999999998</v>
      </c>
      <c r="K5467" s="3">
        <v>126.83999999999999</v>
      </c>
      <c r="L5467" s="4">
        <v>0.35</v>
      </c>
    </row>
    <row r="5468" spans="1:12" x14ac:dyDescent="0.35">
      <c r="A5468" s="1" t="s">
        <v>9049</v>
      </c>
      <c r="B5468" t="s">
        <v>9050</v>
      </c>
      <c r="C5468" t="s">
        <v>17</v>
      </c>
      <c r="D5468" t="s">
        <v>18</v>
      </c>
      <c r="E5468">
        <v>1</v>
      </c>
      <c r="F5468" s="2">
        <v>137.5</v>
      </c>
      <c r="G5468" s="3">
        <v>336.58240000000001</v>
      </c>
      <c r="H5468" s="3">
        <v>1.375</v>
      </c>
      <c r="I5468" s="3">
        <v>6.4625000000000004</v>
      </c>
      <c r="J5468" s="3">
        <v>145.33750000000001</v>
      </c>
      <c r="K5468" s="3">
        <v>223.59615384615384</v>
      </c>
      <c r="L5468" s="4">
        <v>0.35</v>
      </c>
    </row>
    <row r="5469" spans="1:12" x14ac:dyDescent="0.35">
      <c r="A5469" s="1" t="s">
        <v>9051</v>
      </c>
      <c r="B5469" t="s">
        <v>9052</v>
      </c>
      <c r="C5469" t="s">
        <v>13</v>
      </c>
      <c r="D5469" t="s">
        <v>14</v>
      </c>
      <c r="E5469">
        <v>1</v>
      </c>
      <c r="F5469" s="2">
        <v>36113.129999999997</v>
      </c>
      <c r="G5469" s="3">
        <v>74461</v>
      </c>
      <c r="H5469" s="3">
        <v>361.13129999999995</v>
      </c>
      <c r="I5469" s="3">
        <v>1697.31711</v>
      </c>
      <c r="J5469" s="3">
        <v>38171.578410000002</v>
      </c>
      <c r="K5469" s="3">
        <v>58725.505246153843</v>
      </c>
      <c r="L5469" s="4">
        <v>0.34999999999999992</v>
      </c>
    </row>
    <row r="5470" spans="1:12" x14ac:dyDescent="0.35">
      <c r="A5470" s="1" t="s">
        <v>9053</v>
      </c>
      <c r="B5470" t="s">
        <v>5257</v>
      </c>
      <c r="C5470" t="s">
        <v>13</v>
      </c>
      <c r="D5470" t="s">
        <v>14</v>
      </c>
      <c r="E5470">
        <v>1</v>
      </c>
      <c r="F5470" s="2">
        <v>205.1</v>
      </c>
      <c r="G5470" s="3">
        <v>502.05119999999999</v>
      </c>
      <c r="H5470" s="3">
        <v>2.0510000000000002</v>
      </c>
      <c r="I5470" s="3">
        <v>9.6396999999999995</v>
      </c>
      <c r="J5470" s="3">
        <v>216.79069999999999</v>
      </c>
      <c r="K5470" s="3">
        <v>333.52415384615381</v>
      </c>
      <c r="L5470" s="4">
        <v>0.35</v>
      </c>
    </row>
    <row r="5471" spans="1:12" x14ac:dyDescent="0.35">
      <c r="A5471" s="1" t="s">
        <v>9054</v>
      </c>
      <c r="B5471" t="s">
        <v>6499</v>
      </c>
      <c r="C5471" t="s">
        <v>13</v>
      </c>
      <c r="D5471" t="s">
        <v>14</v>
      </c>
      <c r="E5471">
        <v>1</v>
      </c>
      <c r="F5471" s="2">
        <v>243.6</v>
      </c>
      <c r="G5471" s="3">
        <v>596.28800000000001</v>
      </c>
      <c r="H5471" s="3">
        <v>2.4359999999999999</v>
      </c>
      <c r="I5471" s="3">
        <v>11.449199999999999</v>
      </c>
      <c r="J5471" s="3">
        <v>257.48520000000002</v>
      </c>
      <c r="K5471" s="3">
        <v>396.13107692307693</v>
      </c>
      <c r="L5471" s="4">
        <v>0.35</v>
      </c>
    </row>
    <row r="5472" spans="1:12" x14ac:dyDescent="0.35">
      <c r="A5472" s="1" t="s">
        <v>9055</v>
      </c>
      <c r="B5472" t="s">
        <v>9056</v>
      </c>
      <c r="C5472" t="s">
        <v>13</v>
      </c>
      <c r="D5472" t="s">
        <v>14</v>
      </c>
      <c r="E5472">
        <v>1</v>
      </c>
      <c r="F5472" s="2">
        <v>142.1</v>
      </c>
      <c r="G5472" s="3">
        <v>347.83839999999998</v>
      </c>
      <c r="H5472" s="3">
        <v>1.421</v>
      </c>
      <c r="I5472" s="3">
        <v>6.6787000000000001</v>
      </c>
      <c r="J5472" s="3">
        <v>150.19969999999998</v>
      </c>
      <c r="K5472" s="3">
        <v>231.0764615384615</v>
      </c>
      <c r="L5472" s="4">
        <v>0.35</v>
      </c>
    </row>
    <row r="5473" spans="1:12" x14ac:dyDescent="0.35">
      <c r="A5473" s="1" t="s">
        <v>9057</v>
      </c>
      <c r="B5473" t="s">
        <v>9058</v>
      </c>
      <c r="C5473" t="s">
        <v>13</v>
      </c>
      <c r="D5473" t="s">
        <v>14</v>
      </c>
      <c r="E5473">
        <v>1</v>
      </c>
      <c r="F5473" s="2">
        <v>224</v>
      </c>
      <c r="G5473" s="3">
        <v>548.3184</v>
      </c>
      <c r="H5473" s="3">
        <v>2.2400000000000002</v>
      </c>
      <c r="I5473" s="3">
        <v>10.528</v>
      </c>
      <c r="J5473" s="3">
        <v>236.768</v>
      </c>
      <c r="K5473" s="3">
        <v>364.25846153846152</v>
      </c>
      <c r="L5473" s="4">
        <v>0.35</v>
      </c>
    </row>
    <row r="5474" spans="1:12" x14ac:dyDescent="0.35">
      <c r="A5474" s="1" t="s">
        <v>9059</v>
      </c>
      <c r="B5474" t="s">
        <v>9060</v>
      </c>
      <c r="C5474" t="s">
        <v>13</v>
      </c>
      <c r="D5474" t="s">
        <v>14</v>
      </c>
      <c r="E5474">
        <v>1</v>
      </c>
      <c r="F5474" s="2">
        <v>106.4</v>
      </c>
      <c r="G5474" s="3">
        <v>260.44479999999999</v>
      </c>
      <c r="H5474" s="3">
        <v>1.0640000000000001</v>
      </c>
      <c r="I5474" s="3">
        <v>5.0007999999999999</v>
      </c>
      <c r="J5474" s="3">
        <v>112.4648</v>
      </c>
      <c r="K5474" s="3">
        <v>173.02276923076923</v>
      </c>
      <c r="L5474" s="4">
        <v>0.35000000000000003</v>
      </c>
    </row>
    <row r="5475" spans="1:12" x14ac:dyDescent="0.35">
      <c r="A5475" s="1" t="s">
        <v>9061</v>
      </c>
      <c r="B5475" t="s">
        <v>9062</v>
      </c>
      <c r="C5475" t="s">
        <v>13</v>
      </c>
      <c r="D5475" t="s">
        <v>14</v>
      </c>
      <c r="E5475">
        <v>1</v>
      </c>
      <c r="F5475" s="2">
        <v>209.3</v>
      </c>
      <c r="G5475" s="3">
        <v>512.33280000000002</v>
      </c>
      <c r="H5475" s="3">
        <v>2.093</v>
      </c>
      <c r="I5475" s="3">
        <v>9.8371000000000013</v>
      </c>
      <c r="J5475" s="3">
        <v>221.23009999999999</v>
      </c>
      <c r="K5475" s="3">
        <v>340.35399999999998</v>
      </c>
      <c r="L5475" s="4">
        <v>0.35</v>
      </c>
    </row>
    <row r="5476" spans="1:12" x14ac:dyDescent="0.35">
      <c r="A5476" s="1" t="s">
        <v>9063</v>
      </c>
      <c r="B5476" t="s">
        <v>9064</v>
      </c>
      <c r="C5476" t="s">
        <v>1441</v>
      </c>
      <c r="D5476" t="s">
        <v>1442</v>
      </c>
      <c r="E5476">
        <v>1</v>
      </c>
      <c r="F5476" s="2">
        <v>26.25</v>
      </c>
      <c r="G5476" s="3">
        <v>64.254400000000004</v>
      </c>
      <c r="H5476" s="3">
        <v>0.26250000000000001</v>
      </c>
      <c r="I5476" s="3">
        <v>1.2337499999999999</v>
      </c>
      <c r="J5476" s="3">
        <v>27.74625</v>
      </c>
      <c r="K5476" s="3">
        <v>42.686538461538461</v>
      </c>
      <c r="L5476" s="4">
        <v>0.35</v>
      </c>
    </row>
    <row r="5477" spans="1:12" x14ac:dyDescent="0.35">
      <c r="A5477" s="1" t="s">
        <v>9065</v>
      </c>
      <c r="B5477" t="s">
        <v>9066</v>
      </c>
      <c r="C5477" t="s">
        <v>1441</v>
      </c>
      <c r="D5477" t="s">
        <v>1442</v>
      </c>
      <c r="E5477">
        <v>1</v>
      </c>
      <c r="F5477" s="2">
        <v>0.71250000000000002</v>
      </c>
      <c r="G5477" s="3">
        <v>1.7472000000000001</v>
      </c>
      <c r="H5477" s="3">
        <v>7.1250000000000003E-3</v>
      </c>
      <c r="I5477" s="3">
        <v>3.3487500000000003E-2</v>
      </c>
      <c r="J5477" s="3">
        <v>0.75311250000000007</v>
      </c>
      <c r="K5477" s="3">
        <v>1.1586346153846154</v>
      </c>
      <c r="L5477" s="4">
        <v>0.35</v>
      </c>
    </row>
    <row r="5478" spans="1:12" x14ac:dyDescent="0.35">
      <c r="A5478" s="1" t="s">
        <v>9067</v>
      </c>
      <c r="B5478" t="s">
        <v>4025</v>
      </c>
      <c r="C5478" t="s">
        <v>13</v>
      </c>
      <c r="D5478" t="s">
        <v>14</v>
      </c>
      <c r="E5478">
        <v>1</v>
      </c>
      <c r="F5478" s="2">
        <v>877.8</v>
      </c>
      <c r="G5478" s="3">
        <v>2148.7087999999999</v>
      </c>
      <c r="H5478" s="3">
        <v>8.7780000000000005</v>
      </c>
      <c r="I5478" s="3">
        <v>41.256599999999999</v>
      </c>
      <c r="J5478" s="3">
        <v>927.83460000000002</v>
      </c>
      <c r="K5478" s="3">
        <v>1427.4378461538461</v>
      </c>
      <c r="L5478" s="4">
        <v>0.34999999999999992</v>
      </c>
    </row>
    <row r="5479" spans="1:12" x14ac:dyDescent="0.35">
      <c r="A5479" s="1" t="s">
        <v>9068</v>
      </c>
      <c r="B5479" t="s">
        <v>9069</v>
      </c>
      <c r="C5479" t="s">
        <v>13</v>
      </c>
      <c r="D5479" t="s">
        <v>14</v>
      </c>
      <c r="E5479">
        <v>1</v>
      </c>
      <c r="F5479" s="2">
        <v>175.7</v>
      </c>
      <c r="G5479" s="3">
        <v>430.08</v>
      </c>
      <c r="H5479" s="3">
        <v>1.7569999999999999</v>
      </c>
      <c r="I5479" s="3">
        <v>8.2578999999999994</v>
      </c>
      <c r="J5479" s="3">
        <v>185.7149</v>
      </c>
      <c r="K5479" s="3">
        <v>285.71523076923074</v>
      </c>
      <c r="L5479" s="4">
        <v>0.34999999999999992</v>
      </c>
    </row>
    <row r="5480" spans="1:12" x14ac:dyDescent="0.35">
      <c r="A5480" s="1" t="s">
        <v>9070</v>
      </c>
      <c r="B5480" t="s">
        <v>9071</v>
      </c>
      <c r="C5480" t="s">
        <v>13</v>
      </c>
      <c r="D5480" t="s">
        <v>14</v>
      </c>
      <c r="E5480">
        <v>1</v>
      </c>
      <c r="F5480" s="2">
        <v>240.8</v>
      </c>
      <c r="G5480" s="3">
        <v>589.43359999999996</v>
      </c>
      <c r="H5480" s="3">
        <v>2.4080000000000004</v>
      </c>
      <c r="I5480" s="3">
        <v>11.317600000000001</v>
      </c>
      <c r="J5480" s="3">
        <v>254.5256</v>
      </c>
      <c r="K5480" s="3">
        <v>391.57784615384611</v>
      </c>
      <c r="L5480" s="4">
        <v>0.34999999999999992</v>
      </c>
    </row>
    <row r="5481" spans="1:12" x14ac:dyDescent="0.35">
      <c r="A5481" s="1">
        <v>1000000611</v>
      </c>
      <c r="B5481" t="s">
        <v>9072</v>
      </c>
      <c r="C5481" t="s">
        <v>13</v>
      </c>
      <c r="D5481" t="s">
        <v>14</v>
      </c>
      <c r="E5481">
        <v>1</v>
      </c>
      <c r="F5481" s="2">
        <v>16.2</v>
      </c>
      <c r="G5481" s="3">
        <v>34</v>
      </c>
      <c r="H5481" s="3">
        <v>0.16200000000000001</v>
      </c>
      <c r="I5481" s="3">
        <v>0.76139999999999997</v>
      </c>
      <c r="J5481" s="3">
        <v>17.123399999999997</v>
      </c>
      <c r="K5481" s="3">
        <v>26.343692307692301</v>
      </c>
      <c r="L5481" s="4">
        <v>0.35</v>
      </c>
    </row>
    <row r="5482" spans="1:12" x14ac:dyDescent="0.35">
      <c r="A5482" s="1">
        <v>1000000613</v>
      </c>
      <c r="B5482" t="s">
        <v>9073</v>
      </c>
      <c r="C5482" t="s">
        <v>13</v>
      </c>
      <c r="D5482" t="s">
        <v>14</v>
      </c>
      <c r="E5482">
        <v>1</v>
      </c>
      <c r="F5482" s="2">
        <v>10.8</v>
      </c>
      <c r="G5482" s="3">
        <v>23</v>
      </c>
      <c r="H5482" s="3">
        <v>0.10800000000000001</v>
      </c>
      <c r="I5482" s="3">
        <v>0.50760000000000005</v>
      </c>
      <c r="J5482" s="3">
        <v>11.415600000000001</v>
      </c>
      <c r="K5482" s="3">
        <v>17.562461538461541</v>
      </c>
      <c r="L5482" s="4">
        <v>0.35000000000000003</v>
      </c>
    </row>
    <row r="5483" spans="1:12" x14ac:dyDescent="0.35">
      <c r="A5483" s="1">
        <v>1023300010</v>
      </c>
      <c r="B5483" t="s">
        <v>9074</v>
      </c>
      <c r="C5483" t="s">
        <v>13</v>
      </c>
      <c r="D5483" t="s">
        <v>14</v>
      </c>
      <c r="E5483">
        <v>1</v>
      </c>
      <c r="F5483" s="2">
        <v>495.6</v>
      </c>
      <c r="G5483" s="3">
        <v>1213.1504</v>
      </c>
      <c r="H5483" s="3">
        <v>4.9560000000000004</v>
      </c>
      <c r="I5483" s="3">
        <v>23.293200000000002</v>
      </c>
      <c r="J5483" s="3">
        <v>523.8492</v>
      </c>
      <c r="K5483" s="3">
        <v>805.9218461538461</v>
      </c>
      <c r="L5483" s="4">
        <v>0.35</v>
      </c>
    </row>
    <row r="5484" spans="1:12" x14ac:dyDescent="0.35">
      <c r="A5484" s="1">
        <v>1023303010</v>
      </c>
      <c r="B5484" t="s">
        <v>9075</v>
      </c>
      <c r="C5484" t="s">
        <v>13</v>
      </c>
      <c r="D5484" t="s">
        <v>14</v>
      </c>
      <c r="E5484">
        <v>1</v>
      </c>
      <c r="F5484" s="2">
        <v>120</v>
      </c>
      <c r="G5484" s="3">
        <v>248</v>
      </c>
      <c r="H5484" s="3">
        <v>1.2</v>
      </c>
      <c r="I5484" s="3">
        <v>5.64</v>
      </c>
      <c r="J5484" s="3">
        <v>126.84</v>
      </c>
      <c r="K5484" s="3">
        <v>195.13846153846154</v>
      </c>
      <c r="L5484" s="4">
        <v>0.35</v>
      </c>
    </row>
    <row r="5485" spans="1:12" x14ac:dyDescent="0.35">
      <c r="A5485" s="1">
        <v>1023533312</v>
      </c>
      <c r="B5485" t="s">
        <v>9076</v>
      </c>
      <c r="C5485" t="s">
        <v>13</v>
      </c>
      <c r="D5485" t="s">
        <v>14</v>
      </c>
      <c r="E5485">
        <v>1</v>
      </c>
      <c r="F5485" s="2">
        <v>959.4</v>
      </c>
      <c r="G5485" s="3">
        <v>1979</v>
      </c>
      <c r="H5485" s="3">
        <v>9.5939999999999994</v>
      </c>
      <c r="I5485" s="3">
        <v>45.091799999999999</v>
      </c>
      <c r="J5485" s="3">
        <v>1014.0858000000001</v>
      </c>
      <c r="K5485" s="3">
        <v>1560.1320000000001</v>
      </c>
      <c r="L5485" s="4">
        <v>0.35</v>
      </c>
    </row>
    <row r="5486" spans="1:12" x14ac:dyDescent="0.35">
      <c r="A5486" s="1">
        <v>1023594100</v>
      </c>
      <c r="B5486" t="s">
        <v>9077</v>
      </c>
      <c r="C5486" t="s">
        <v>13</v>
      </c>
      <c r="D5486" t="s">
        <v>14</v>
      </c>
      <c r="E5486">
        <v>1</v>
      </c>
      <c r="F5486" s="2">
        <v>50.4</v>
      </c>
      <c r="G5486" s="3">
        <v>123.36799999999999</v>
      </c>
      <c r="H5486" s="3">
        <v>0.504</v>
      </c>
      <c r="I5486" s="3">
        <v>2.3687999999999998</v>
      </c>
      <c r="J5486" s="3">
        <v>53.272799999999997</v>
      </c>
      <c r="K5486" s="3">
        <v>81.958153846153834</v>
      </c>
      <c r="L5486" s="4">
        <v>0.34999999999999992</v>
      </c>
    </row>
    <row r="5487" spans="1:12" x14ac:dyDescent="0.35">
      <c r="A5487" s="1" t="s">
        <v>9078</v>
      </c>
      <c r="B5487" t="s">
        <v>9079</v>
      </c>
      <c r="C5487" t="s">
        <v>1467</v>
      </c>
      <c r="D5487" t="s">
        <v>1468</v>
      </c>
      <c r="E5487">
        <v>1</v>
      </c>
      <c r="F5487" s="2">
        <v>11.22</v>
      </c>
      <c r="G5487" s="3">
        <v>24</v>
      </c>
      <c r="H5487" s="3">
        <v>0.11220000000000001</v>
      </c>
      <c r="I5487" s="3">
        <v>0.52734000000000003</v>
      </c>
      <c r="J5487" s="3">
        <v>11.859540000000001</v>
      </c>
      <c r="K5487" s="3">
        <v>18.245446153846153</v>
      </c>
      <c r="L5487" s="4">
        <v>0.34999999999999992</v>
      </c>
    </row>
    <row r="5488" spans="1:12" hidden="1" x14ac:dyDescent="0.35">
      <c r="A5488" s="1" t="s">
        <v>9080</v>
      </c>
      <c r="B5488" t="s">
        <v>9081</v>
      </c>
      <c r="C5488" t="s">
        <v>46</v>
      </c>
      <c r="D5488" t="s">
        <v>47</v>
      </c>
      <c r="E5488">
        <v>1</v>
      </c>
      <c r="F5488" s="2">
        <v>0.59570000000000001</v>
      </c>
      <c r="G5488" s="3">
        <v>2</v>
      </c>
      <c r="H5488" s="3">
        <v>5.9570000000000005E-3</v>
      </c>
      <c r="I5488" s="3">
        <v>2.7997899999999999E-2</v>
      </c>
      <c r="J5488" s="3">
        <v>0.62965490000000002</v>
      </c>
      <c r="K5488" s="3">
        <v>0.96869984615384619</v>
      </c>
      <c r="L5488" s="4">
        <v>0.35000000000000003</v>
      </c>
    </row>
    <row r="5489" spans="1:12" x14ac:dyDescent="0.35">
      <c r="A5489" s="1">
        <v>1000106400</v>
      </c>
      <c r="B5489" t="s">
        <v>9082</v>
      </c>
      <c r="C5489" t="s">
        <v>13</v>
      </c>
      <c r="D5489" t="s">
        <v>14</v>
      </c>
      <c r="E5489">
        <v>1</v>
      </c>
      <c r="F5489" s="2">
        <v>240</v>
      </c>
      <c r="G5489" s="3">
        <v>495</v>
      </c>
      <c r="H5489" s="3">
        <v>2.4</v>
      </c>
      <c r="I5489" s="3">
        <v>11.28</v>
      </c>
      <c r="J5489" s="3">
        <v>253.68</v>
      </c>
      <c r="K5489" s="3">
        <v>390.27692307692308</v>
      </c>
      <c r="L5489" s="4">
        <v>0.35</v>
      </c>
    </row>
    <row r="5490" spans="1:12" x14ac:dyDescent="0.35">
      <c r="A5490" s="1">
        <v>100014010901</v>
      </c>
      <c r="B5490" t="s">
        <v>9083</v>
      </c>
      <c r="C5490" t="s">
        <v>13</v>
      </c>
      <c r="D5490" t="s">
        <v>14</v>
      </c>
      <c r="E5490">
        <v>1</v>
      </c>
      <c r="F5490" s="2">
        <v>24.6</v>
      </c>
      <c r="G5490" s="3">
        <v>53.76</v>
      </c>
      <c r="H5490" s="3">
        <v>0.24600000000000002</v>
      </c>
      <c r="I5490" s="3">
        <v>1.1562000000000001</v>
      </c>
      <c r="J5490" s="3">
        <v>26.002200000000002</v>
      </c>
      <c r="K5490" s="3">
        <v>40.003384615384618</v>
      </c>
      <c r="L5490" s="4">
        <v>0.35</v>
      </c>
    </row>
    <row r="5491" spans="1:12" x14ac:dyDescent="0.35">
      <c r="A5491" s="1" t="s">
        <v>9084</v>
      </c>
      <c r="B5491" t="s">
        <v>5370</v>
      </c>
      <c r="C5491" t="s">
        <v>13</v>
      </c>
      <c r="D5491" t="s">
        <v>14</v>
      </c>
      <c r="E5491">
        <v>1</v>
      </c>
      <c r="F5491" s="2">
        <v>3.39</v>
      </c>
      <c r="G5491" s="3">
        <v>8.2992000000000008</v>
      </c>
      <c r="H5491" s="3">
        <v>3.39E-2</v>
      </c>
      <c r="I5491" s="3">
        <v>0.15933</v>
      </c>
      <c r="J5491" s="3">
        <v>3.5832300000000004</v>
      </c>
      <c r="K5491" s="3">
        <v>5.5126615384615389</v>
      </c>
      <c r="L5491" s="4">
        <v>0.35</v>
      </c>
    </row>
    <row r="5492" spans="1:12" x14ac:dyDescent="0.35">
      <c r="A5492" s="1" t="s">
        <v>9085</v>
      </c>
      <c r="B5492" t="s">
        <v>5370</v>
      </c>
      <c r="C5492" t="s">
        <v>13</v>
      </c>
      <c r="D5492" t="s">
        <v>14</v>
      </c>
      <c r="E5492">
        <v>1</v>
      </c>
      <c r="F5492" s="2">
        <v>3.39</v>
      </c>
      <c r="G5492" s="3">
        <v>8.2992000000000008</v>
      </c>
      <c r="H5492" s="3">
        <v>3.39E-2</v>
      </c>
      <c r="I5492" s="3">
        <v>0.15933</v>
      </c>
      <c r="J5492" s="3">
        <v>3.5832300000000004</v>
      </c>
      <c r="K5492" s="3">
        <v>5.5126615384615389</v>
      </c>
      <c r="L5492" s="4">
        <v>0.35</v>
      </c>
    </row>
    <row r="5493" spans="1:12" x14ac:dyDescent="0.35">
      <c r="A5493" s="1">
        <v>1000603100</v>
      </c>
      <c r="B5493" t="s">
        <v>9086</v>
      </c>
      <c r="C5493" t="s">
        <v>13</v>
      </c>
      <c r="D5493" t="s">
        <v>14</v>
      </c>
      <c r="E5493">
        <v>1</v>
      </c>
      <c r="F5493" s="2">
        <v>39.6</v>
      </c>
      <c r="G5493" s="3">
        <v>82</v>
      </c>
      <c r="H5493" s="3">
        <v>0.39600000000000002</v>
      </c>
      <c r="I5493" s="3">
        <v>1.8612</v>
      </c>
      <c r="J5493" s="3">
        <v>41.857199999999999</v>
      </c>
      <c r="K5493" s="3">
        <v>64.3956923076923</v>
      </c>
      <c r="L5493" s="4">
        <v>0.34999999999999992</v>
      </c>
    </row>
    <row r="5494" spans="1:12" x14ac:dyDescent="0.35">
      <c r="A5494" s="1" t="s">
        <v>9087</v>
      </c>
      <c r="B5494" t="s">
        <v>9088</v>
      </c>
      <c r="C5494" t="s">
        <v>34</v>
      </c>
      <c r="D5494" t="s">
        <v>35</v>
      </c>
      <c r="E5494">
        <v>1</v>
      </c>
      <c r="F5494" s="2">
        <v>1038.01</v>
      </c>
      <c r="G5494" s="3">
        <v>2666.72</v>
      </c>
      <c r="H5494" s="3">
        <v>10.380100000000001</v>
      </c>
      <c r="I5494" s="3">
        <v>48.786470000000001</v>
      </c>
      <c r="J5494" s="3">
        <v>1097.1765700000001</v>
      </c>
      <c r="K5494" s="3">
        <v>1687.963953846154</v>
      </c>
      <c r="L5494" s="4">
        <v>0.35000000000000003</v>
      </c>
    </row>
    <row r="5495" spans="1:12" x14ac:dyDescent="0.35">
      <c r="A5495" s="1" t="s">
        <v>9089</v>
      </c>
      <c r="B5495" t="s">
        <v>6567</v>
      </c>
      <c r="C5495" t="s">
        <v>13</v>
      </c>
      <c r="D5495" t="s">
        <v>14</v>
      </c>
      <c r="E5495">
        <v>1</v>
      </c>
      <c r="F5495" s="2">
        <v>2.4700000000000002</v>
      </c>
      <c r="G5495" s="3">
        <v>6.048</v>
      </c>
      <c r="H5495" s="3">
        <v>2.4700000000000003E-2</v>
      </c>
      <c r="I5495" s="3">
        <v>0.11609000000000001</v>
      </c>
      <c r="J5495" s="3">
        <v>2.6107900000000002</v>
      </c>
      <c r="K5495" s="3">
        <v>4.0166000000000004</v>
      </c>
      <c r="L5495" s="4">
        <v>0.35000000000000003</v>
      </c>
    </row>
    <row r="5496" spans="1:12" x14ac:dyDescent="0.35">
      <c r="A5496" s="1" t="s">
        <v>9090</v>
      </c>
      <c r="B5496" t="s">
        <v>9091</v>
      </c>
      <c r="C5496" t="s">
        <v>1441</v>
      </c>
      <c r="D5496" t="s">
        <v>1442</v>
      </c>
      <c r="E5496">
        <v>1</v>
      </c>
      <c r="F5496" s="2">
        <v>71.25</v>
      </c>
      <c r="G5496" s="3">
        <v>174.40639999999999</v>
      </c>
      <c r="H5496" s="3">
        <v>0.71250000000000002</v>
      </c>
      <c r="I5496" s="3">
        <v>3.3487499999999999</v>
      </c>
      <c r="J5496" s="3">
        <v>75.311250000000001</v>
      </c>
      <c r="K5496" s="3">
        <v>115.86346153846154</v>
      </c>
      <c r="L5496" s="4">
        <v>0.35</v>
      </c>
    </row>
    <row r="5497" spans="1:12" x14ac:dyDescent="0.35">
      <c r="A5497" s="1" t="s">
        <v>9092</v>
      </c>
      <c r="B5497" t="s">
        <v>9093</v>
      </c>
      <c r="C5497" t="s">
        <v>1441</v>
      </c>
      <c r="D5497" t="s">
        <v>1442</v>
      </c>
      <c r="E5497">
        <v>1</v>
      </c>
      <c r="F5497" s="2">
        <v>15</v>
      </c>
      <c r="G5497" s="3">
        <v>36.7136</v>
      </c>
      <c r="H5497" s="3">
        <v>0.15</v>
      </c>
      <c r="I5497" s="3">
        <v>0.70499999999999996</v>
      </c>
      <c r="J5497" s="3">
        <v>15.855</v>
      </c>
      <c r="K5497" s="3">
        <v>24.392307692307693</v>
      </c>
      <c r="L5497" s="4">
        <v>0.35</v>
      </c>
    </row>
    <row r="5498" spans="1:12" x14ac:dyDescent="0.35">
      <c r="A5498" s="1" t="s">
        <v>9094</v>
      </c>
      <c r="B5498" t="s">
        <v>9095</v>
      </c>
      <c r="C5498" t="s">
        <v>29</v>
      </c>
      <c r="D5498" t="s">
        <v>30</v>
      </c>
      <c r="E5498">
        <v>1</v>
      </c>
      <c r="F5498" s="2">
        <v>2.88</v>
      </c>
      <c r="G5498" s="3">
        <v>10.752000000000001</v>
      </c>
      <c r="H5498" s="3">
        <v>2.8799999999999999E-2</v>
      </c>
      <c r="I5498" s="3">
        <v>0.13536000000000001</v>
      </c>
      <c r="J5498" s="3">
        <v>3.0441599999999998</v>
      </c>
      <c r="K5498" s="3">
        <v>4.6833230769230765</v>
      </c>
      <c r="L5498" s="4">
        <v>0.35</v>
      </c>
    </row>
    <row r="5499" spans="1:12" x14ac:dyDescent="0.35">
      <c r="A5499" s="1" t="s">
        <v>9096</v>
      </c>
      <c r="B5499" t="s">
        <v>9097</v>
      </c>
      <c r="C5499" t="s">
        <v>34</v>
      </c>
      <c r="D5499" t="s">
        <v>35</v>
      </c>
      <c r="E5499">
        <v>1</v>
      </c>
      <c r="F5499" s="2">
        <v>132.34</v>
      </c>
      <c r="G5499" s="3">
        <v>323.94880000000001</v>
      </c>
      <c r="H5499" s="3">
        <v>1.3234000000000001</v>
      </c>
      <c r="I5499" s="3">
        <v>6.2199800000000005</v>
      </c>
      <c r="J5499" s="3">
        <v>139.88337999999999</v>
      </c>
      <c r="K5499" s="3">
        <v>215.20519999999996</v>
      </c>
      <c r="L5499" s="4">
        <v>0.34999999999999992</v>
      </c>
    </row>
    <row r="5500" spans="1:12" x14ac:dyDescent="0.35">
      <c r="A5500" s="1">
        <v>1070629400</v>
      </c>
      <c r="B5500" t="s">
        <v>9098</v>
      </c>
      <c r="C5500" t="s">
        <v>13</v>
      </c>
      <c r="D5500" t="s">
        <v>14</v>
      </c>
      <c r="E5500">
        <v>1</v>
      </c>
      <c r="F5500" s="2">
        <v>248.4</v>
      </c>
      <c r="G5500" s="3">
        <v>513</v>
      </c>
      <c r="H5500" s="3">
        <v>2.484</v>
      </c>
      <c r="I5500" s="3">
        <v>11.674800000000001</v>
      </c>
      <c r="J5500" s="3">
        <v>262.55880000000002</v>
      </c>
      <c r="K5500" s="3">
        <v>403.93661538461538</v>
      </c>
      <c r="L5500" s="4">
        <v>0.34999999999999992</v>
      </c>
    </row>
    <row r="5501" spans="1:12" x14ac:dyDescent="0.35">
      <c r="A5501" s="1">
        <v>1070704500</v>
      </c>
      <c r="B5501" t="s">
        <v>9099</v>
      </c>
      <c r="C5501" t="s">
        <v>13</v>
      </c>
      <c r="D5501" t="s">
        <v>14</v>
      </c>
      <c r="E5501">
        <v>1</v>
      </c>
      <c r="F5501" s="2">
        <v>427.8</v>
      </c>
      <c r="G5501" s="3">
        <v>1047.1887999999999</v>
      </c>
      <c r="H5501" s="3">
        <v>4.2780000000000005</v>
      </c>
      <c r="I5501" s="3">
        <v>20.1066</v>
      </c>
      <c r="J5501" s="3">
        <v>452.18460000000005</v>
      </c>
      <c r="K5501" s="3">
        <v>695.66861538461546</v>
      </c>
      <c r="L5501" s="4">
        <v>0.35000000000000003</v>
      </c>
    </row>
    <row r="5502" spans="1:12" x14ac:dyDescent="0.35">
      <c r="A5502" s="1">
        <v>1072924950</v>
      </c>
      <c r="B5502" t="s">
        <v>9100</v>
      </c>
      <c r="C5502" t="s">
        <v>13</v>
      </c>
      <c r="D5502" t="s">
        <v>14</v>
      </c>
      <c r="E5502">
        <v>1</v>
      </c>
      <c r="F5502" s="2">
        <v>121.8</v>
      </c>
      <c r="G5502" s="3">
        <v>298.14400000000001</v>
      </c>
      <c r="H5502" s="3">
        <v>1.218</v>
      </c>
      <c r="I5502" s="3">
        <v>5.7245999999999997</v>
      </c>
      <c r="J5502" s="3">
        <v>128.74260000000001</v>
      </c>
      <c r="K5502" s="3">
        <v>198.06553846153847</v>
      </c>
      <c r="L5502" s="4">
        <v>0.35</v>
      </c>
    </row>
    <row r="5503" spans="1:12" x14ac:dyDescent="0.35">
      <c r="A5503" s="1" t="s">
        <v>9101</v>
      </c>
      <c r="B5503" t="s">
        <v>9102</v>
      </c>
      <c r="C5503" t="s">
        <v>1467</v>
      </c>
      <c r="D5503" t="s">
        <v>1468</v>
      </c>
      <c r="E5503">
        <v>1</v>
      </c>
      <c r="F5503" s="2">
        <v>16.59</v>
      </c>
      <c r="G5503" s="3">
        <v>35</v>
      </c>
      <c r="H5503" s="3">
        <v>0.16589999999999999</v>
      </c>
      <c r="I5503" s="3">
        <v>0.77973000000000003</v>
      </c>
      <c r="J5503" s="3">
        <v>17.535630000000001</v>
      </c>
      <c r="K5503" s="3">
        <v>26.977892307692308</v>
      </c>
      <c r="L5503" s="4">
        <v>0.35</v>
      </c>
    </row>
    <row r="5504" spans="1:12" x14ac:dyDescent="0.35">
      <c r="A5504" s="1" t="s">
        <v>9103</v>
      </c>
      <c r="B5504" t="s">
        <v>9104</v>
      </c>
      <c r="C5504" t="s">
        <v>34</v>
      </c>
      <c r="D5504" t="s">
        <v>35</v>
      </c>
      <c r="E5504">
        <v>1</v>
      </c>
      <c r="F5504" s="2">
        <v>1812.41</v>
      </c>
      <c r="G5504" s="3">
        <v>4548.32</v>
      </c>
      <c r="H5504" s="3">
        <v>18.124100000000002</v>
      </c>
      <c r="I5504" s="3">
        <v>85.183270000000007</v>
      </c>
      <c r="J5504" s="3">
        <v>1915.7173700000001</v>
      </c>
      <c r="K5504" s="3">
        <v>2947.2574923076922</v>
      </c>
      <c r="L5504" s="4">
        <v>0.35</v>
      </c>
    </row>
    <row r="5505" spans="1:12" x14ac:dyDescent="0.35">
      <c r="A5505" s="1" t="s">
        <v>9105</v>
      </c>
      <c r="B5505" t="s">
        <v>9106</v>
      </c>
      <c r="C5505" t="s">
        <v>34</v>
      </c>
      <c r="D5505" t="s">
        <v>35</v>
      </c>
      <c r="E5505">
        <v>1</v>
      </c>
      <c r="F5505" s="2">
        <v>4086.9</v>
      </c>
      <c r="G5505" s="3">
        <v>8427</v>
      </c>
      <c r="H5505" s="3">
        <v>40.869</v>
      </c>
      <c r="I5505" s="3">
        <v>192.08430000000001</v>
      </c>
      <c r="J5505" s="3">
        <v>4319.8533000000007</v>
      </c>
      <c r="K5505" s="3">
        <v>6645.9281538461546</v>
      </c>
      <c r="L5505" s="4">
        <v>0.35</v>
      </c>
    </row>
    <row r="5506" spans="1:12" x14ac:dyDescent="0.35">
      <c r="A5506" s="1" t="s">
        <v>9107</v>
      </c>
      <c r="B5506" t="s">
        <v>9108</v>
      </c>
      <c r="C5506" t="s">
        <v>34</v>
      </c>
      <c r="D5506" t="s">
        <v>35</v>
      </c>
      <c r="E5506">
        <v>1</v>
      </c>
      <c r="F5506" s="2">
        <v>4040.35</v>
      </c>
      <c r="G5506" s="3">
        <v>8331</v>
      </c>
      <c r="H5506" s="3">
        <v>40.403500000000001</v>
      </c>
      <c r="I5506" s="3">
        <v>189.89644999999999</v>
      </c>
      <c r="J5506" s="3">
        <v>4270.64995</v>
      </c>
      <c r="K5506" s="3">
        <v>6570.2306923076922</v>
      </c>
      <c r="L5506" s="4">
        <v>0.35</v>
      </c>
    </row>
    <row r="5507" spans="1:12" x14ac:dyDescent="0.35">
      <c r="A5507" s="1" t="s">
        <v>9109</v>
      </c>
      <c r="B5507" t="s">
        <v>9110</v>
      </c>
      <c r="C5507" t="s">
        <v>34</v>
      </c>
      <c r="D5507" t="s">
        <v>35</v>
      </c>
      <c r="E5507">
        <v>1</v>
      </c>
      <c r="F5507" s="2">
        <v>664.34</v>
      </c>
      <c r="G5507" s="3">
        <v>1626.1952000000001</v>
      </c>
      <c r="H5507" s="3">
        <v>6.6434000000000006</v>
      </c>
      <c r="I5507" s="3">
        <v>31.223980000000001</v>
      </c>
      <c r="J5507" s="3">
        <v>702.20738000000006</v>
      </c>
      <c r="K5507" s="3">
        <v>1080.3190461538461</v>
      </c>
      <c r="L5507" s="4">
        <v>0.34999999999999992</v>
      </c>
    </row>
    <row r="5508" spans="1:12" x14ac:dyDescent="0.35">
      <c r="A5508" s="1">
        <v>1002500020</v>
      </c>
      <c r="B5508" t="s">
        <v>9111</v>
      </c>
      <c r="C5508" t="s">
        <v>13</v>
      </c>
      <c r="D5508" t="s">
        <v>14</v>
      </c>
      <c r="E5508">
        <v>1</v>
      </c>
      <c r="F5508" s="2">
        <v>97.2</v>
      </c>
      <c r="G5508" s="3">
        <v>201</v>
      </c>
      <c r="H5508" s="3">
        <v>0.97200000000000009</v>
      </c>
      <c r="I5508" s="3">
        <v>4.5684000000000005</v>
      </c>
      <c r="J5508" s="3">
        <v>102.74039999999999</v>
      </c>
      <c r="K5508" s="3">
        <v>158.06215384615382</v>
      </c>
      <c r="L5508" s="4">
        <v>0.34999999999999992</v>
      </c>
    </row>
    <row r="5509" spans="1:12" x14ac:dyDescent="0.35">
      <c r="A5509" s="1">
        <v>1002602400</v>
      </c>
      <c r="B5509" t="s">
        <v>9112</v>
      </c>
      <c r="C5509" t="s">
        <v>13</v>
      </c>
      <c r="D5509" t="s">
        <v>14</v>
      </c>
      <c r="E5509">
        <v>1</v>
      </c>
      <c r="F5509" s="2">
        <v>1152.5999999999999</v>
      </c>
      <c r="G5509" s="3">
        <v>2377</v>
      </c>
      <c r="H5509" s="3">
        <v>11.526</v>
      </c>
      <c r="I5509" s="3">
        <v>54.172199999999997</v>
      </c>
      <c r="J5509" s="3">
        <v>1218.2982</v>
      </c>
      <c r="K5509" s="3">
        <v>1874.3049230769229</v>
      </c>
      <c r="L5509" s="4">
        <v>0.35</v>
      </c>
    </row>
    <row r="5510" spans="1:12" x14ac:dyDescent="0.35">
      <c r="A5510" s="1" t="s">
        <v>9113</v>
      </c>
      <c r="B5510" t="s">
        <v>9114</v>
      </c>
      <c r="C5510" t="s">
        <v>363</v>
      </c>
      <c r="D5510" t="s">
        <v>364</v>
      </c>
      <c r="E5510">
        <v>1</v>
      </c>
      <c r="F5510" s="2">
        <v>70</v>
      </c>
      <c r="G5510" s="3">
        <v>162.4</v>
      </c>
      <c r="H5510" s="3">
        <v>0.70000000000000007</v>
      </c>
      <c r="I5510" s="3">
        <v>3.29</v>
      </c>
      <c r="J5510" s="3">
        <v>73.990000000000009</v>
      </c>
      <c r="K5510" s="3">
        <v>113.83076923076923</v>
      </c>
      <c r="L5510" s="4">
        <v>0.34999999999999992</v>
      </c>
    </row>
    <row r="5511" spans="1:12" x14ac:dyDescent="0.35">
      <c r="A5511" s="1" t="s">
        <v>9115</v>
      </c>
      <c r="B5511" t="s">
        <v>9116</v>
      </c>
      <c r="C5511" t="s">
        <v>34</v>
      </c>
      <c r="D5511" t="s">
        <v>35</v>
      </c>
      <c r="E5511">
        <v>1</v>
      </c>
      <c r="F5511" s="2">
        <v>132.34</v>
      </c>
      <c r="G5511" s="3">
        <v>323.94880000000001</v>
      </c>
      <c r="H5511" s="3">
        <v>1.3234000000000001</v>
      </c>
      <c r="I5511" s="3">
        <v>6.2199800000000005</v>
      </c>
      <c r="J5511" s="3">
        <v>139.88337999999999</v>
      </c>
      <c r="K5511" s="3">
        <v>215.20519999999996</v>
      </c>
      <c r="L5511" s="4">
        <v>0.34999999999999992</v>
      </c>
    </row>
    <row r="5512" spans="1:12" x14ac:dyDescent="0.35">
      <c r="A5512" s="1" t="s">
        <v>9117</v>
      </c>
      <c r="B5512" t="s">
        <v>9118</v>
      </c>
      <c r="C5512" t="s">
        <v>26</v>
      </c>
      <c r="D5512" t="s">
        <v>27</v>
      </c>
      <c r="E5512">
        <v>1</v>
      </c>
      <c r="F5512" s="2">
        <v>331.84</v>
      </c>
      <c r="G5512" s="3">
        <v>812.2912</v>
      </c>
      <c r="H5512" s="3">
        <v>3.3184</v>
      </c>
      <c r="I5512" s="3">
        <v>15.59648</v>
      </c>
      <c r="J5512" s="3">
        <v>350.75487999999996</v>
      </c>
      <c r="K5512" s="3">
        <v>539.62289230769227</v>
      </c>
      <c r="L5512" s="4">
        <v>0.35000000000000003</v>
      </c>
    </row>
    <row r="5513" spans="1:12" x14ac:dyDescent="0.35">
      <c r="A5513" s="1">
        <v>1190119130</v>
      </c>
      <c r="B5513" t="s">
        <v>9119</v>
      </c>
      <c r="C5513" t="s">
        <v>13</v>
      </c>
      <c r="D5513" t="s">
        <v>14</v>
      </c>
      <c r="E5513">
        <v>1</v>
      </c>
      <c r="F5513" s="2">
        <v>4208.3999999999996</v>
      </c>
      <c r="G5513" s="3">
        <v>10301.468000000001</v>
      </c>
      <c r="H5513" s="3">
        <v>42.083999999999996</v>
      </c>
      <c r="I5513" s="3">
        <v>197.79479999999998</v>
      </c>
      <c r="J5513" s="3">
        <v>4448.2787999999991</v>
      </c>
      <c r="K5513" s="3">
        <v>6843.5058461538447</v>
      </c>
      <c r="L5513" s="4">
        <v>0.35</v>
      </c>
    </row>
    <row r="5514" spans="1:12" x14ac:dyDescent="0.35">
      <c r="A5514" s="1" t="s">
        <v>9120</v>
      </c>
      <c r="B5514" t="s">
        <v>9121</v>
      </c>
      <c r="C5514" t="s">
        <v>13</v>
      </c>
      <c r="D5514" t="s">
        <v>14</v>
      </c>
      <c r="E5514">
        <v>1</v>
      </c>
      <c r="F5514" s="2">
        <v>174.15</v>
      </c>
      <c r="G5514" s="3">
        <v>360</v>
      </c>
      <c r="H5514" s="3">
        <v>1.7415</v>
      </c>
      <c r="I5514" s="3">
        <v>8.1850500000000004</v>
      </c>
      <c r="J5514" s="3">
        <v>184.07655</v>
      </c>
      <c r="K5514" s="3">
        <v>283.19469230769232</v>
      </c>
      <c r="L5514" s="4">
        <v>0.35000000000000003</v>
      </c>
    </row>
    <row r="5515" spans="1:12" x14ac:dyDescent="0.35">
      <c r="A5515" s="1" t="s">
        <v>9122</v>
      </c>
      <c r="B5515" t="s">
        <v>9123</v>
      </c>
      <c r="C5515" t="s">
        <v>34</v>
      </c>
      <c r="D5515" t="s">
        <v>35</v>
      </c>
      <c r="E5515">
        <v>1</v>
      </c>
      <c r="F5515" s="2">
        <v>81.22</v>
      </c>
      <c r="G5515" s="3">
        <v>182.56</v>
      </c>
      <c r="H5515" s="3">
        <v>0.81220000000000003</v>
      </c>
      <c r="I5515" s="3">
        <v>3.8173400000000002</v>
      </c>
      <c r="J5515" s="3">
        <v>85.849540000000005</v>
      </c>
      <c r="K5515" s="3">
        <v>132.07621538461538</v>
      </c>
      <c r="L5515" s="4">
        <v>0.34999999999999992</v>
      </c>
    </row>
    <row r="5516" spans="1:12" x14ac:dyDescent="0.35">
      <c r="A5516" s="1" t="s">
        <v>9124</v>
      </c>
      <c r="B5516" t="s">
        <v>1409</v>
      </c>
      <c r="C5516" t="s">
        <v>34</v>
      </c>
      <c r="D5516" t="s">
        <v>35</v>
      </c>
      <c r="E5516">
        <v>1</v>
      </c>
      <c r="F5516" s="2">
        <v>605.15</v>
      </c>
      <c r="G5516" s="3">
        <v>1481.3119999999999</v>
      </c>
      <c r="H5516" s="3">
        <v>6.0514999999999999</v>
      </c>
      <c r="I5516" s="3">
        <v>28.442049999999998</v>
      </c>
      <c r="J5516" s="3">
        <v>639.64355</v>
      </c>
      <c r="K5516" s="3">
        <v>984.06700000000001</v>
      </c>
      <c r="L5516" s="4">
        <v>0.35</v>
      </c>
    </row>
    <row r="5517" spans="1:12" x14ac:dyDescent="0.35">
      <c r="A5517" s="1" t="s">
        <v>9125</v>
      </c>
      <c r="B5517" t="s">
        <v>9126</v>
      </c>
      <c r="C5517" t="s">
        <v>34</v>
      </c>
      <c r="D5517" t="s">
        <v>35</v>
      </c>
      <c r="E5517">
        <v>1</v>
      </c>
      <c r="F5517" s="2">
        <v>25.94</v>
      </c>
      <c r="G5517" s="3">
        <v>63.492800000000003</v>
      </c>
      <c r="H5517" s="3">
        <v>0.25940000000000002</v>
      </c>
      <c r="I5517" s="3">
        <v>1.2191800000000002</v>
      </c>
      <c r="J5517" s="3">
        <v>27.418580000000002</v>
      </c>
      <c r="K5517" s="3">
        <v>42.18243076923077</v>
      </c>
      <c r="L5517" s="4">
        <v>0.35</v>
      </c>
    </row>
    <row r="5518" spans="1:12" x14ac:dyDescent="0.35">
      <c r="A5518" s="1" t="s">
        <v>9127</v>
      </c>
      <c r="B5518" t="s">
        <v>9128</v>
      </c>
      <c r="C5518" t="s">
        <v>34</v>
      </c>
      <c r="D5518" t="s">
        <v>35</v>
      </c>
      <c r="E5518">
        <v>1</v>
      </c>
      <c r="F5518" s="2">
        <v>730.84</v>
      </c>
      <c r="G5518" s="3">
        <v>1788.9760000000001</v>
      </c>
      <c r="H5518" s="3">
        <v>7.3084000000000007</v>
      </c>
      <c r="I5518" s="3">
        <v>34.34948</v>
      </c>
      <c r="J5518" s="3">
        <v>772.49788000000001</v>
      </c>
      <c r="K5518" s="3">
        <v>1188.4582769230769</v>
      </c>
      <c r="L5518" s="4">
        <v>0.35</v>
      </c>
    </row>
    <row r="5519" spans="1:12" x14ac:dyDescent="0.35">
      <c r="A5519" s="1">
        <v>1007034310</v>
      </c>
      <c r="B5519" t="s">
        <v>9129</v>
      </c>
      <c r="C5519" t="s">
        <v>13</v>
      </c>
      <c r="D5519" t="s">
        <v>14</v>
      </c>
      <c r="E5519">
        <v>1</v>
      </c>
      <c r="F5519" s="2">
        <v>530.4</v>
      </c>
      <c r="G5519" s="3">
        <v>1094</v>
      </c>
      <c r="H5519" s="3">
        <v>5.3040000000000003</v>
      </c>
      <c r="I5519" s="3">
        <v>24.928799999999999</v>
      </c>
      <c r="J5519" s="3">
        <v>560.63279999999997</v>
      </c>
      <c r="K5519" s="3">
        <v>862.51199999999994</v>
      </c>
      <c r="L5519" s="4">
        <v>0.35</v>
      </c>
    </row>
    <row r="5520" spans="1:12" x14ac:dyDescent="0.35">
      <c r="A5520" s="1">
        <v>1007040000</v>
      </c>
      <c r="B5520" t="s">
        <v>9130</v>
      </c>
      <c r="C5520" t="s">
        <v>13</v>
      </c>
      <c r="D5520" t="s">
        <v>14</v>
      </c>
      <c r="E5520">
        <v>1</v>
      </c>
      <c r="F5520" s="2">
        <v>361.2</v>
      </c>
      <c r="G5520" s="3">
        <v>745</v>
      </c>
      <c r="H5520" s="3">
        <v>3.6120000000000001</v>
      </c>
      <c r="I5520" s="3">
        <v>16.976399999999998</v>
      </c>
      <c r="J5520" s="3">
        <v>381.78840000000002</v>
      </c>
      <c r="K5520" s="3">
        <v>587.36676923076925</v>
      </c>
      <c r="L5520" s="4">
        <v>0.35</v>
      </c>
    </row>
    <row r="5521" spans="1:12" x14ac:dyDescent="0.35">
      <c r="A5521" s="1">
        <v>125.43300000000001</v>
      </c>
      <c r="B5521" t="s">
        <v>9131</v>
      </c>
      <c r="C5521" t="s">
        <v>17</v>
      </c>
      <c r="D5521" t="s">
        <v>18</v>
      </c>
      <c r="E5521">
        <v>1</v>
      </c>
      <c r="F5521" s="2">
        <v>54.95</v>
      </c>
      <c r="G5521" s="3">
        <v>194.16</v>
      </c>
      <c r="H5521" s="3">
        <v>0.54949999999999999</v>
      </c>
      <c r="I5521" s="3">
        <v>2.5826500000000001</v>
      </c>
      <c r="J5521" s="3">
        <v>58.082150000000006</v>
      </c>
      <c r="K5521" s="3">
        <v>89.357153846153849</v>
      </c>
      <c r="L5521" s="4">
        <v>0.35</v>
      </c>
    </row>
    <row r="5522" spans="1:12" x14ac:dyDescent="0.35">
      <c r="A5522" s="1">
        <v>125099</v>
      </c>
      <c r="B5522" t="s">
        <v>9132</v>
      </c>
      <c r="C5522" t="s">
        <v>363</v>
      </c>
      <c r="D5522" t="s">
        <v>364</v>
      </c>
      <c r="E5522">
        <v>1</v>
      </c>
      <c r="F5522" s="2">
        <v>80</v>
      </c>
      <c r="G5522" s="3">
        <v>179.2</v>
      </c>
      <c r="H5522" s="3">
        <v>0.8</v>
      </c>
      <c r="I5522" s="3">
        <v>3.76</v>
      </c>
      <c r="J5522" s="3">
        <v>84.56</v>
      </c>
      <c r="K5522" s="3">
        <v>130.09230769230768</v>
      </c>
      <c r="L5522" s="4">
        <v>0.34999999999999992</v>
      </c>
    </row>
    <row r="5523" spans="1:12" x14ac:dyDescent="0.35">
      <c r="A5523" s="1">
        <v>2011</v>
      </c>
      <c r="B5523" t="s">
        <v>9133</v>
      </c>
      <c r="C5523" t="s">
        <v>26</v>
      </c>
      <c r="D5523" t="s">
        <v>27</v>
      </c>
      <c r="E5523">
        <v>1</v>
      </c>
      <c r="F5523" s="2">
        <v>189.18</v>
      </c>
      <c r="G5523" s="3">
        <v>1369.07</v>
      </c>
      <c r="H5523" s="3">
        <v>1.8918000000000001</v>
      </c>
      <c r="I5523" s="3">
        <v>8.8914600000000004</v>
      </c>
      <c r="J5523" s="3">
        <v>199.96325999999999</v>
      </c>
      <c r="K5523" s="3">
        <v>307.63578461538458</v>
      </c>
      <c r="L5523" s="4">
        <v>0.35</v>
      </c>
    </row>
    <row r="5524" spans="1:12" x14ac:dyDescent="0.35">
      <c r="A5524" s="1" t="s">
        <v>9134</v>
      </c>
      <c r="B5524" t="s">
        <v>9135</v>
      </c>
      <c r="C5524" t="s">
        <v>363</v>
      </c>
      <c r="D5524" t="s">
        <v>364</v>
      </c>
      <c r="E5524">
        <v>1</v>
      </c>
      <c r="F5524" s="2">
        <v>314.56</v>
      </c>
      <c r="G5524" s="3">
        <v>769.98879999999997</v>
      </c>
      <c r="H5524" s="3">
        <v>3.1456</v>
      </c>
      <c r="I5524" s="3">
        <v>14.784320000000001</v>
      </c>
      <c r="J5524" s="3">
        <v>332.48991999999998</v>
      </c>
      <c r="K5524" s="3">
        <v>511.52295384615383</v>
      </c>
      <c r="L5524" s="4">
        <v>0.35</v>
      </c>
    </row>
    <row r="5525" spans="1:12" x14ac:dyDescent="0.35">
      <c r="A5525" s="1">
        <v>1008015000</v>
      </c>
      <c r="B5525" t="s">
        <v>9136</v>
      </c>
      <c r="C5525" t="s">
        <v>13</v>
      </c>
      <c r="D5525" t="s">
        <v>14</v>
      </c>
      <c r="E5525">
        <v>1</v>
      </c>
      <c r="F5525" s="2">
        <v>937.2</v>
      </c>
      <c r="G5525" s="3">
        <v>2294.1071999999999</v>
      </c>
      <c r="H5525" s="3">
        <v>9.3719999999999999</v>
      </c>
      <c r="I5525" s="3">
        <v>44.048400000000001</v>
      </c>
      <c r="J5525" s="3">
        <v>990.62040000000002</v>
      </c>
      <c r="K5525" s="3">
        <v>1524.0313846153847</v>
      </c>
      <c r="L5525" s="4">
        <v>0.35000000000000003</v>
      </c>
    </row>
    <row r="5526" spans="1:12" x14ac:dyDescent="0.35">
      <c r="A5526" s="1">
        <v>1008091000</v>
      </c>
      <c r="B5526" t="s">
        <v>9137</v>
      </c>
      <c r="C5526" t="s">
        <v>13</v>
      </c>
      <c r="D5526" t="s">
        <v>14</v>
      </c>
      <c r="E5526">
        <v>1</v>
      </c>
      <c r="F5526" s="2">
        <v>100.2</v>
      </c>
      <c r="G5526" s="3">
        <v>207</v>
      </c>
      <c r="H5526" s="3">
        <v>1.002</v>
      </c>
      <c r="I5526" s="3">
        <v>4.7094000000000005</v>
      </c>
      <c r="J5526" s="3">
        <v>105.9114</v>
      </c>
      <c r="K5526" s="3">
        <v>162.94061538461537</v>
      </c>
      <c r="L5526" s="4">
        <v>0.34999999999999992</v>
      </c>
    </row>
    <row r="5527" spans="1:12" x14ac:dyDescent="0.35">
      <c r="A5527" s="1">
        <v>1008098000</v>
      </c>
      <c r="B5527" t="s">
        <v>9138</v>
      </c>
      <c r="C5527" t="s">
        <v>13</v>
      </c>
      <c r="D5527" t="s">
        <v>14</v>
      </c>
      <c r="E5527">
        <v>1</v>
      </c>
      <c r="F5527" s="2">
        <v>112.8</v>
      </c>
      <c r="G5527" s="3">
        <v>233</v>
      </c>
      <c r="H5527" s="3">
        <v>1.1279999999999999</v>
      </c>
      <c r="I5527" s="3">
        <v>5.3015999999999996</v>
      </c>
      <c r="J5527" s="3">
        <v>119.22959999999999</v>
      </c>
      <c r="K5527" s="3">
        <v>183.43015384615381</v>
      </c>
      <c r="L5527" s="4">
        <v>0.34999999999999992</v>
      </c>
    </row>
    <row r="5528" spans="1:12" x14ac:dyDescent="0.35">
      <c r="A5528" s="1">
        <v>1008098001</v>
      </c>
      <c r="B5528" t="s">
        <v>9139</v>
      </c>
      <c r="C5528" t="s">
        <v>13</v>
      </c>
      <c r="D5528" t="s">
        <v>14</v>
      </c>
      <c r="E5528">
        <v>1</v>
      </c>
      <c r="F5528" s="2">
        <v>71.400000000000006</v>
      </c>
      <c r="G5528" s="3">
        <v>148</v>
      </c>
      <c r="H5528" s="3">
        <v>0.71400000000000008</v>
      </c>
      <c r="I5528" s="3">
        <v>3.3558000000000003</v>
      </c>
      <c r="J5528" s="3">
        <v>75.469800000000006</v>
      </c>
      <c r="K5528" s="3">
        <v>116.10738461538462</v>
      </c>
      <c r="L5528" s="4">
        <v>0.35</v>
      </c>
    </row>
    <row r="5529" spans="1:12" x14ac:dyDescent="0.35">
      <c r="A5529" s="1">
        <v>1008111903</v>
      </c>
      <c r="B5529" t="s">
        <v>9140</v>
      </c>
      <c r="C5529" t="s">
        <v>13</v>
      </c>
      <c r="D5529" t="s">
        <v>14</v>
      </c>
      <c r="E5529">
        <v>1</v>
      </c>
      <c r="F5529" s="2">
        <v>522.6</v>
      </c>
      <c r="G5529" s="3">
        <v>1279.2416000000001</v>
      </c>
      <c r="H5529" s="3">
        <v>5.226</v>
      </c>
      <c r="I5529" s="3">
        <v>24.562200000000001</v>
      </c>
      <c r="J5529" s="3">
        <v>552.38819999999998</v>
      </c>
      <c r="K5529" s="3">
        <v>849.82799999999997</v>
      </c>
      <c r="L5529" s="4">
        <v>0.35</v>
      </c>
    </row>
    <row r="5530" spans="1:12" x14ac:dyDescent="0.35">
      <c r="A5530" s="1">
        <v>1008114010</v>
      </c>
      <c r="B5530" t="s">
        <v>9141</v>
      </c>
      <c r="C5530" t="s">
        <v>13</v>
      </c>
      <c r="D5530" t="s">
        <v>14</v>
      </c>
      <c r="E5530">
        <v>1</v>
      </c>
      <c r="F5530" s="2">
        <v>465.6</v>
      </c>
      <c r="G5530" s="3">
        <v>960</v>
      </c>
      <c r="H5530" s="3">
        <v>4.6560000000000006</v>
      </c>
      <c r="I5530" s="3">
        <v>21.883200000000002</v>
      </c>
      <c r="J5530" s="3">
        <v>492.13920000000002</v>
      </c>
      <c r="K5530" s="3">
        <v>757.13723076923077</v>
      </c>
      <c r="L5530" s="4">
        <v>0.35</v>
      </c>
    </row>
    <row r="5531" spans="1:12" x14ac:dyDescent="0.35">
      <c r="A5531" s="1">
        <v>1008140050</v>
      </c>
      <c r="B5531" t="s">
        <v>9142</v>
      </c>
      <c r="C5531" t="s">
        <v>13</v>
      </c>
      <c r="D5531" t="s">
        <v>14</v>
      </c>
      <c r="E5531">
        <v>1</v>
      </c>
      <c r="F5531" s="2">
        <v>31.8</v>
      </c>
      <c r="G5531" s="3">
        <v>66</v>
      </c>
      <c r="H5531" s="3">
        <v>0.318</v>
      </c>
      <c r="I5531" s="3">
        <v>1.4945999999999999</v>
      </c>
      <c r="J5531" s="3">
        <v>33.6126</v>
      </c>
      <c r="K5531" s="3">
        <v>51.71169230769231</v>
      </c>
      <c r="L5531" s="4">
        <v>0.35000000000000003</v>
      </c>
    </row>
    <row r="5532" spans="1:12" x14ac:dyDescent="0.35">
      <c r="A5532" s="1">
        <v>1008195002</v>
      </c>
      <c r="B5532" t="s">
        <v>9143</v>
      </c>
      <c r="C5532" t="s">
        <v>13</v>
      </c>
      <c r="D5532" t="s">
        <v>14</v>
      </c>
      <c r="E5532">
        <v>1</v>
      </c>
      <c r="F5532" s="2">
        <v>312</v>
      </c>
      <c r="G5532" s="3">
        <v>763.72799999999995</v>
      </c>
      <c r="H5532" s="3">
        <v>3.12</v>
      </c>
      <c r="I5532" s="3">
        <v>14.664</v>
      </c>
      <c r="J5532" s="3">
        <v>329.78399999999999</v>
      </c>
      <c r="K5532" s="3">
        <v>507.35999999999996</v>
      </c>
      <c r="L5532" s="4">
        <v>0.35</v>
      </c>
    </row>
    <row r="5533" spans="1:12" x14ac:dyDescent="0.35">
      <c r="A5533" s="1">
        <v>1009101010</v>
      </c>
      <c r="B5533" t="s">
        <v>9144</v>
      </c>
      <c r="C5533" t="s">
        <v>13</v>
      </c>
      <c r="D5533" t="s">
        <v>14</v>
      </c>
      <c r="E5533">
        <v>1</v>
      </c>
      <c r="F5533" s="2">
        <v>1780.8</v>
      </c>
      <c r="G5533" s="3">
        <v>3672</v>
      </c>
      <c r="H5533" s="3">
        <v>17.808</v>
      </c>
      <c r="I5533" s="3">
        <v>83.697599999999994</v>
      </c>
      <c r="J5533" s="3">
        <v>1882.3055999999999</v>
      </c>
      <c r="K5533" s="3">
        <v>2895.8547692307689</v>
      </c>
      <c r="L5533" s="4">
        <v>0.34999999999999992</v>
      </c>
    </row>
    <row r="5534" spans="1:12" x14ac:dyDescent="0.35">
      <c r="A5534" s="1">
        <v>1009608100</v>
      </c>
      <c r="B5534" t="s">
        <v>9145</v>
      </c>
      <c r="C5534" t="s">
        <v>13</v>
      </c>
      <c r="D5534" t="s">
        <v>14</v>
      </c>
      <c r="E5534">
        <v>1</v>
      </c>
      <c r="F5534" s="2">
        <v>1813.8</v>
      </c>
      <c r="G5534" s="3">
        <v>4439.8815999999997</v>
      </c>
      <c r="H5534" s="3">
        <v>18.138000000000002</v>
      </c>
      <c r="I5534" s="3">
        <v>85.248599999999996</v>
      </c>
      <c r="J5534" s="3">
        <v>1917.1865999999998</v>
      </c>
      <c r="K5534" s="3">
        <v>2949.5178461538458</v>
      </c>
      <c r="L5534" s="4">
        <v>0.35</v>
      </c>
    </row>
    <row r="5535" spans="1:12" x14ac:dyDescent="0.35">
      <c r="A5535" s="1">
        <v>1009640203</v>
      </c>
      <c r="B5535" t="s">
        <v>9146</v>
      </c>
      <c r="C5535" t="s">
        <v>13</v>
      </c>
      <c r="D5535" t="s">
        <v>14</v>
      </c>
      <c r="E5535">
        <v>1</v>
      </c>
      <c r="F5535" s="2">
        <v>5294.4</v>
      </c>
      <c r="G5535" s="3">
        <v>12959.822</v>
      </c>
      <c r="H5535" s="3">
        <v>52.943999999999996</v>
      </c>
      <c r="I5535" s="3">
        <v>248.83679999999998</v>
      </c>
      <c r="J5535" s="3">
        <v>5596.1808000000001</v>
      </c>
      <c r="K5535" s="3">
        <v>8609.5089230769227</v>
      </c>
      <c r="L5535" s="4">
        <v>0.35</v>
      </c>
    </row>
    <row r="5536" spans="1:12" x14ac:dyDescent="0.35">
      <c r="A5536" s="1">
        <v>1009641001</v>
      </c>
      <c r="B5536" t="s">
        <v>9147</v>
      </c>
      <c r="C5536" t="s">
        <v>13</v>
      </c>
      <c r="D5536" t="s">
        <v>14</v>
      </c>
      <c r="E5536">
        <v>1</v>
      </c>
      <c r="F5536" s="2">
        <v>423</v>
      </c>
      <c r="G5536" s="3">
        <v>873</v>
      </c>
      <c r="H5536" s="3">
        <v>4.2300000000000004</v>
      </c>
      <c r="I5536" s="3">
        <v>19.881</v>
      </c>
      <c r="J5536" s="3">
        <v>447.11099999999999</v>
      </c>
      <c r="K5536" s="3">
        <v>687.86307692307685</v>
      </c>
      <c r="L5536" s="4">
        <v>0.34999999999999992</v>
      </c>
    </row>
    <row r="5537" spans="1:12" x14ac:dyDescent="0.35">
      <c r="A5537" s="1">
        <v>1009643006</v>
      </c>
      <c r="B5537" t="s">
        <v>9148</v>
      </c>
      <c r="C5537" t="s">
        <v>13</v>
      </c>
      <c r="D5537" t="s">
        <v>14</v>
      </c>
      <c r="E5537">
        <v>1</v>
      </c>
      <c r="F5537" s="2">
        <v>1516.8</v>
      </c>
      <c r="G5537" s="3">
        <v>3128</v>
      </c>
      <c r="H5537" s="3">
        <v>15.167999999999999</v>
      </c>
      <c r="I5537" s="3">
        <v>71.289599999999993</v>
      </c>
      <c r="J5537" s="3">
        <v>1603.2575999999999</v>
      </c>
      <c r="K5537" s="3">
        <v>2466.5501538461535</v>
      </c>
      <c r="L5537" s="4">
        <v>0.35</v>
      </c>
    </row>
    <row r="5538" spans="1:12" x14ac:dyDescent="0.35">
      <c r="A5538" s="1">
        <v>1009648014</v>
      </c>
      <c r="B5538" t="s">
        <v>9149</v>
      </c>
      <c r="C5538" t="s">
        <v>13</v>
      </c>
      <c r="D5538" t="s">
        <v>14</v>
      </c>
      <c r="E5538">
        <v>1</v>
      </c>
      <c r="F5538" s="2">
        <v>16764.599999999999</v>
      </c>
      <c r="G5538" s="3">
        <v>41036.978999999999</v>
      </c>
      <c r="H5538" s="3">
        <v>167.64599999999999</v>
      </c>
      <c r="I5538" s="3">
        <v>787.93619999999999</v>
      </c>
      <c r="J5538" s="3">
        <v>17720.182199999999</v>
      </c>
      <c r="K5538" s="3">
        <v>27261.818769230766</v>
      </c>
      <c r="L5538" s="4">
        <v>0.34999999999999992</v>
      </c>
    </row>
    <row r="5539" spans="1:12" x14ac:dyDescent="0.35">
      <c r="A5539" s="1">
        <v>1009648092</v>
      </c>
      <c r="B5539" t="s">
        <v>9150</v>
      </c>
      <c r="C5539" t="s">
        <v>13</v>
      </c>
      <c r="D5539" t="s">
        <v>14</v>
      </c>
      <c r="E5539">
        <v>1</v>
      </c>
      <c r="F5539" s="2">
        <v>795.6</v>
      </c>
      <c r="G5539" s="3">
        <v>1641</v>
      </c>
      <c r="H5539" s="3">
        <v>7.9560000000000004</v>
      </c>
      <c r="I5539" s="3">
        <v>37.3932</v>
      </c>
      <c r="J5539" s="3">
        <v>840.94920000000002</v>
      </c>
      <c r="K5539" s="3">
        <v>1293.768</v>
      </c>
      <c r="L5539" s="4">
        <v>0.35</v>
      </c>
    </row>
    <row r="5540" spans="1:12" x14ac:dyDescent="0.35">
      <c r="A5540" s="1">
        <v>1009649904</v>
      </c>
      <c r="B5540" t="s">
        <v>9151</v>
      </c>
      <c r="C5540" t="s">
        <v>13</v>
      </c>
      <c r="D5540" t="s">
        <v>14</v>
      </c>
      <c r="E5540">
        <v>1</v>
      </c>
      <c r="F5540" s="2">
        <v>3169.2</v>
      </c>
      <c r="G5540" s="3">
        <v>6535</v>
      </c>
      <c r="H5540" s="3">
        <v>31.692</v>
      </c>
      <c r="I5540" s="3">
        <v>148.95239999999998</v>
      </c>
      <c r="J5540" s="3">
        <v>3349.8444</v>
      </c>
      <c r="K5540" s="3">
        <v>5153.6067692307688</v>
      </c>
      <c r="L5540" s="4">
        <v>0.35</v>
      </c>
    </row>
    <row r="5541" spans="1:12" x14ac:dyDescent="0.35">
      <c r="A5541" s="1">
        <v>1009649907</v>
      </c>
      <c r="B5541" t="s">
        <v>9152</v>
      </c>
      <c r="C5541" t="s">
        <v>13</v>
      </c>
      <c r="D5541" t="s">
        <v>14</v>
      </c>
      <c r="E5541">
        <v>1</v>
      </c>
      <c r="F5541" s="2">
        <v>5539.8</v>
      </c>
      <c r="G5541" s="3">
        <v>11423</v>
      </c>
      <c r="H5541" s="3">
        <v>55.398000000000003</v>
      </c>
      <c r="I5541" s="3">
        <v>260.37060000000002</v>
      </c>
      <c r="J5541" s="3">
        <v>5855.5686000000005</v>
      </c>
      <c r="K5541" s="3">
        <v>9008.5670769230783</v>
      </c>
      <c r="L5541" s="4">
        <v>0.35000000000000003</v>
      </c>
    </row>
    <row r="5542" spans="1:12" x14ac:dyDescent="0.35">
      <c r="A5542" s="1">
        <v>1009666000</v>
      </c>
      <c r="B5542" t="s">
        <v>9153</v>
      </c>
      <c r="C5542" t="s">
        <v>13</v>
      </c>
      <c r="D5542" t="s">
        <v>14</v>
      </c>
      <c r="E5542">
        <v>1</v>
      </c>
      <c r="F5542" s="2">
        <v>132.6</v>
      </c>
      <c r="G5542" s="3">
        <v>274</v>
      </c>
      <c r="H5542" s="3">
        <v>1.3260000000000001</v>
      </c>
      <c r="I5542" s="3">
        <v>6.2321999999999997</v>
      </c>
      <c r="J5542" s="3">
        <v>140.15819999999999</v>
      </c>
      <c r="K5542" s="3">
        <v>215.62799999999999</v>
      </c>
      <c r="L5542" s="4">
        <v>0.35</v>
      </c>
    </row>
    <row r="5543" spans="1:12" x14ac:dyDescent="0.35">
      <c r="A5543" s="1" t="s">
        <v>9154</v>
      </c>
      <c r="B5543" t="s">
        <v>9155</v>
      </c>
      <c r="C5543" t="s">
        <v>34</v>
      </c>
      <c r="D5543" t="s">
        <v>35</v>
      </c>
      <c r="E5543">
        <v>1</v>
      </c>
      <c r="F5543" s="2">
        <v>1322.69</v>
      </c>
      <c r="G5543" s="3">
        <v>3218.88</v>
      </c>
      <c r="H5543" s="3">
        <v>13.226900000000001</v>
      </c>
      <c r="I5543" s="3">
        <v>62.166430000000005</v>
      </c>
      <c r="J5543" s="3">
        <v>1398.0833300000002</v>
      </c>
      <c r="K5543" s="3">
        <v>2150.8974307692311</v>
      </c>
      <c r="L5543" s="4">
        <v>0.35000000000000003</v>
      </c>
    </row>
    <row r="5544" spans="1:12" x14ac:dyDescent="0.35">
      <c r="A5544" s="1" t="s">
        <v>9156</v>
      </c>
      <c r="B5544" t="s">
        <v>9157</v>
      </c>
      <c r="C5544" t="s">
        <v>34</v>
      </c>
      <c r="D5544" t="s">
        <v>35</v>
      </c>
      <c r="E5544">
        <v>1</v>
      </c>
      <c r="F5544" s="2">
        <v>1329.34</v>
      </c>
      <c r="G5544" s="3">
        <v>3080</v>
      </c>
      <c r="H5544" s="3">
        <v>13.2934</v>
      </c>
      <c r="I5544" s="3">
        <v>62.478979999999993</v>
      </c>
      <c r="J5544" s="3">
        <v>1405.11238</v>
      </c>
      <c r="K5544" s="3">
        <v>2161.711353846154</v>
      </c>
      <c r="L5544" s="4">
        <v>0.35000000000000003</v>
      </c>
    </row>
    <row r="5545" spans="1:12" x14ac:dyDescent="0.35">
      <c r="A5545" s="1" t="s">
        <v>9158</v>
      </c>
      <c r="B5545" t="s">
        <v>5361</v>
      </c>
      <c r="C5545" t="s">
        <v>13</v>
      </c>
      <c r="D5545" t="s">
        <v>14</v>
      </c>
      <c r="E5545">
        <v>1</v>
      </c>
      <c r="F5545" s="2">
        <v>1.84</v>
      </c>
      <c r="G5545" s="3">
        <v>4.5023999999999997</v>
      </c>
      <c r="H5545" s="3">
        <v>1.84E-2</v>
      </c>
      <c r="I5545" s="3">
        <v>8.6480000000000001E-2</v>
      </c>
      <c r="J5545" s="3">
        <v>1.9448799999999999</v>
      </c>
      <c r="K5545" s="3">
        <v>2.9921230769230767</v>
      </c>
      <c r="L5545" s="4">
        <v>0.35</v>
      </c>
    </row>
    <row r="5546" spans="1:12" x14ac:dyDescent="0.35">
      <c r="A5546" s="1" t="s">
        <v>9159</v>
      </c>
      <c r="B5546" t="s">
        <v>5361</v>
      </c>
      <c r="C5546" t="s">
        <v>13</v>
      </c>
      <c r="D5546" t="s">
        <v>14</v>
      </c>
      <c r="E5546">
        <v>1</v>
      </c>
      <c r="F5546" s="2">
        <v>1.84</v>
      </c>
      <c r="G5546" s="3">
        <v>4.5023999999999997</v>
      </c>
      <c r="H5546" s="3">
        <v>1.84E-2</v>
      </c>
      <c r="I5546" s="3">
        <v>8.6480000000000001E-2</v>
      </c>
      <c r="J5546" s="3">
        <v>1.9448799999999999</v>
      </c>
      <c r="K5546" s="3">
        <v>2.9921230769230767</v>
      </c>
      <c r="L5546" s="4">
        <v>0.35</v>
      </c>
    </row>
    <row r="5547" spans="1:12" x14ac:dyDescent="0.35">
      <c r="A5547" s="1" t="s">
        <v>9160</v>
      </c>
      <c r="B5547" t="s">
        <v>1425</v>
      </c>
      <c r="C5547" t="s">
        <v>13</v>
      </c>
      <c r="D5547" t="s">
        <v>14</v>
      </c>
      <c r="E5547">
        <v>1</v>
      </c>
      <c r="F5547" s="2">
        <v>3.67</v>
      </c>
      <c r="G5547" s="3">
        <v>8.9824000000000002</v>
      </c>
      <c r="H5547" s="3">
        <v>3.6700000000000003E-2</v>
      </c>
      <c r="I5547" s="3">
        <v>0.17249</v>
      </c>
      <c r="J5547" s="3">
        <v>3.8791899999999999</v>
      </c>
      <c r="K5547" s="3">
        <v>5.9679846153846148</v>
      </c>
      <c r="L5547" s="4">
        <v>0.34999999999999992</v>
      </c>
    </row>
    <row r="5548" spans="1:12" x14ac:dyDescent="0.35">
      <c r="A5548" s="1" t="s">
        <v>9161</v>
      </c>
      <c r="B5548" t="s">
        <v>2857</v>
      </c>
      <c r="C5548" t="s">
        <v>363</v>
      </c>
      <c r="D5548" t="s">
        <v>364</v>
      </c>
      <c r="E5548">
        <v>1</v>
      </c>
      <c r="F5548" s="2">
        <v>3.28</v>
      </c>
      <c r="G5548" s="3">
        <v>12.252800000000001</v>
      </c>
      <c r="H5548" s="3">
        <v>3.2799999999999996E-2</v>
      </c>
      <c r="I5548" s="3">
        <v>0.15415999999999999</v>
      </c>
      <c r="J5548" s="3">
        <v>3.4669599999999998</v>
      </c>
      <c r="K5548" s="3">
        <v>5.3337846153846149</v>
      </c>
      <c r="L5548" s="4">
        <v>0.35</v>
      </c>
    </row>
    <row r="5549" spans="1:12" hidden="1" x14ac:dyDescent="0.35">
      <c r="A5549" s="1" t="s">
        <v>9162</v>
      </c>
      <c r="B5549" t="s">
        <v>9163</v>
      </c>
      <c r="C5549" t="s">
        <v>46</v>
      </c>
      <c r="D5549" t="s">
        <v>47</v>
      </c>
      <c r="E5549">
        <v>1</v>
      </c>
      <c r="F5549" s="2">
        <v>0.97060000000000002</v>
      </c>
      <c r="G5549" s="3">
        <v>3</v>
      </c>
      <c r="H5549" s="3">
        <v>9.7060000000000011E-3</v>
      </c>
      <c r="I5549" s="3">
        <v>4.5618199999999998E-2</v>
      </c>
      <c r="J5549" s="3">
        <v>1.0259242</v>
      </c>
      <c r="K5549" s="3">
        <v>1.5783449230769229</v>
      </c>
      <c r="L5549" s="4">
        <v>0.34999999999999992</v>
      </c>
    </row>
    <row r="5550" spans="1:12" hidden="1" x14ac:dyDescent="0.35">
      <c r="A5550" s="1" t="s">
        <v>9164</v>
      </c>
      <c r="B5550" t="s">
        <v>9165</v>
      </c>
      <c r="C5550" t="s">
        <v>46</v>
      </c>
      <c r="D5550" t="s">
        <v>47</v>
      </c>
      <c r="E5550">
        <v>1</v>
      </c>
      <c r="F5550" s="2">
        <v>4.5162000000000004</v>
      </c>
      <c r="G5550" s="3">
        <v>10</v>
      </c>
      <c r="H5550" s="3">
        <v>4.5162000000000008E-2</v>
      </c>
      <c r="I5550" s="3">
        <v>0.21226140000000002</v>
      </c>
      <c r="J5550" s="3">
        <v>4.7736234000000008</v>
      </c>
      <c r="K5550" s="3">
        <v>7.3440360000000009</v>
      </c>
      <c r="L5550" s="4">
        <v>0.35</v>
      </c>
    </row>
    <row r="5551" spans="1:12" x14ac:dyDescent="0.35">
      <c r="A5551" s="1">
        <v>777670</v>
      </c>
      <c r="B5551" t="s">
        <v>9166</v>
      </c>
      <c r="C5551" t="s">
        <v>34</v>
      </c>
      <c r="D5551" t="s">
        <v>35</v>
      </c>
      <c r="E5551">
        <v>1</v>
      </c>
      <c r="F5551" s="2">
        <v>477.09</v>
      </c>
      <c r="G5551" s="3">
        <v>1167.8399999999999</v>
      </c>
      <c r="H5551" s="3">
        <v>4.7709000000000001</v>
      </c>
      <c r="I5551" s="3">
        <v>22.42323</v>
      </c>
      <c r="J5551" s="3">
        <v>504.28412999999995</v>
      </c>
      <c r="K5551" s="3">
        <v>775.8217384615383</v>
      </c>
      <c r="L5551" s="4">
        <v>0.34999999999999992</v>
      </c>
    </row>
    <row r="5552" spans="1:12" x14ac:dyDescent="0.35">
      <c r="A5552" s="1" t="s">
        <v>9167</v>
      </c>
      <c r="B5552" t="s">
        <v>9168</v>
      </c>
      <c r="C5552" t="s">
        <v>34</v>
      </c>
      <c r="D5552" t="s">
        <v>35</v>
      </c>
      <c r="E5552">
        <v>1</v>
      </c>
      <c r="F5552" s="2">
        <v>267.8</v>
      </c>
      <c r="G5552" s="3">
        <v>632.79999999999995</v>
      </c>
      <c r="H5552" s="3">
        <v>2.6780000000000004</v>
      </c>
      <c r="I5552" s="3">
        <v>12.586600000000001</v>
      </c>
      <c r="J5552" s="3">
        <v>283.06459999999998</v>
      </c>
      <c r="K5552" s="3">
        <v>435.48399999999998</v>
      </c>
      <c r="L5552" s="4">
        <v>0.35000000000000003</v>
      </c>
    </row>
    <row r="5553" spans="1:12" x14ac:dyDescent="0.35">
      <c r="A5553" s="1" t="s">
        <v>9169</v>
      </c>
      <c r="B5553" t="s">
        <v>9170</v>
      </c>
      <c r="C5553" t="s">
        <v>34</v>
      </c>
      <c r="D5553" t="s">
        <v>35</v>
      </c>
      <c r="E5553">
        <v>1</v>
      </c>
      <c r="F5553" s="2">
        <v>306</v>
      </c>
      <c r="G5553" s="3">
        <v>749.03359999999998</v>
      </c>
      <c r="H5553" s="3">
        <v>3.06</v>
      </c>
      <c r="I5553" s="3">
        <v>14.382</v>
      </c>
      <c r="J5553" s="3">
        <v>323.44200000000001</v>
      </c>
      <c r="K5553" s="3">
        <v>497.60307692307691</v>
      </c>
      <c r="L5553" s="4">
        <v>0.35</v>
      </c>
    </row>
    <row r="5554" spans="1:12" x14ac:dyDescent="0.35">
      <c r="A5554" s="1" t="s">
        <v>9171</v>
      </c>
      <c r="B5554" t="s">
        <v>9172</v>
      </c>
      <c r="C5554" t="s">
        <v>17</v>
      </c>
      <c r="D5554" t="s">
        <v>18</v>
      </c>
      <c r="E5554">
        <v>1</v>
      </c>
      <c r="F5554" s="2">
        <v>17.25</v>
      </c>
      <c r="G5554" s="3">
        <v>42.223999999999997</v>
      </c>
      <c r="H5554" s="3">
        <v>0.17250000000000001</v>
      </c>
      <c r="I5554" s="3">
        <v>0.81074999999999997</v>
      </c>
      <c r="J5554" s="3">
        <v>18.233249999999998</v>
      </c>
      <c r="K5554" s="3">
        <v>28.051153846153841</v>
      </c>
      <c r="L5554" s="4">
        <v>0.35</v>
      </c>
    </row>
    <row r="5555" spans="1:12" x14ac:dyDescent="0.35">
      <c r="A5555" s="1" t="s">
        <v>9173</v>
      </c>
      <c r="B5555" t="s">
        <v>2834</v>
      </c>
      <c r="C5555" t="s">
        <v>34</v>
      </c>
      <c r="D5555" t="s">
        <v>35</v>
      </c>
      <c r="E5555">
        <v>1</v>
      </c>
      <c r="F5555" s="2">
        <v>807.32</v>
      </c>
      <c r="G5555" s="3">
        <v>2078.7199999999998</v>
      </c>
      <c r="H5555" s="3">
        <v>8.0731999999999999</v>
      </c>
      <c r="I5555" s="3">
        <v>37.944040000000001</v>
      </c>
      <c r="J5555" s="3">
        <v>853.33724000000007</v>
      </c>
      <c r="K5555" s="3">
        <v>1312.8265230769232</v>
      </c>
      <c r="L5555" s="4">
        <v>0.35000000000000003</v>
      </c>
    </row>
    <row r="5556" spans="1:12" x14ac:dyDescent="0.35">
      <c r="A5556" s="1" t="s">
        <v>9174</v>
      </c>
      <c r="B5556" t="s">
        <v>9175</v>
      </c>
      <c r="C5556" t="s">
        <v>363</v>
      </c>
      <c r="D5556" t="s">
        <v>364</v>
      </c>
      <c r="E5556">
        <v>1</v>
      </c>
      <c r="F5556" s="2">
        <v>70.94</v>
      </c>
      <c r="G5556" s="3">
        <v>173.64</v>
      </c>
      <c r="H5556" s="3">
        <v>0.70940000000000003</v>
      </c>
      <c r="I5556" s="3">
        <v>3.3341799999999999</v>
      </c>
      <c r="J5556" s="3">
        <v>74.983580000000003</v>
      </c>
      <c r="K5556" s="3">
        <v>115.35935384615385</v>
      </c>
      <c r="L5556" s="4">
        <v>0.35</v>
      </c>
    </row>
    <row r="5557" spans="1:12" x14ac:dyDescent="0.35">
      <c r="A5557" s="1">
        <v>6500021</v>
      </c>
      <c r="B5557" t="s">
        <v>9176</v>
      </c>
      <c r="C5557" t="s">
        <v>363</v>
      </c>
      <c r="D5557" t="s">
        <v>364</v>
      </c>
      <c r="E5557">
        <v>1</v>
      </c>
      <c r="F5557" s="2">
        <v>210</v>
      </c>
      <c r="G5557" s="3">
        <v>514.04999999999995</v>
      </c>
      <c r="H5557" s="3">
        <v>2.1</v>
      </c>
      <c r="I5557" s="3">
        <v>9.8699999999999992</v>
      </c>
      <c r="J5557" s="3">
        <v>221.97</v>
      </c>
      <c r="K5557" s="3">
        <v>341.49230769230769</v>
      </c>
      <c r="L5557" s="4">
        <v>0.35</v>
      </c>
    </row>
    <row r="5558" spans="1:12" x14ac:dyDescent="0.35">
      <c r="A5558" s="1" t="s">
        <v>9177</v>
      </c>
      <c r="B5558" t="s">
        <v>9178</v>
      </c>
      <c r="C5558" t="s">
        <v>363</v>
      </c>
      <c r="D5558" t="s">
        <v>364</v>
      </c>
      <c r="E5558">
        <v>1</v>
      </c>
      <c r="F5558" s="2">
        <v>217.5</v>
      </c>
      <c r="G5558" s="3">
        <v>482</v>
      </c>
      <c r="H5558" s="3">
        <v>2.1750000000000003</v>
      </c>
      <c r="I5558" s="3">
        <v>10.2225</v>
      </c>
      <c r="J5558" s="3">
        <v>229.89750000000001</v>
      </c>
      <c r="K5558" s="3">
        <v>353.68846153846152</v>
      </c>
      <c r="L5558" s="4">
        <v>0.35</v>
      </c>
    </row>
    <row r="5559" spans="1:12" x14ac:dyDescent="0.35">
      <c r="A5559" s="1" t="s">
        <v>9179</v>
      </c>
      <c r="B5559" t="s">
        <v>9180</v>
      </c>
      <c r="C5559" t="s">
        <v>363</v>
      </c>
      <c r="D5559" t="s">
        <v>364</v>
      </c>
      <c r="E5559">
        <v>1</v>
      </c>
      <c r="F5559" s="2">
        <v>217.5</v>
      </c>
      <c r="G5559" s="3">
        <v>482</v>
      </c>
      <c r="H5559" s="3">
        <v>2.1750000000000003</v>
      </c>
      <c r="I5559" s="3">
        <v>10.2225</v>
      </c>
      <c r="J5559" s="3">
        <v>229.89750000000001</v>
      </c>
      <c r="K5559" s="3">
        <v>353.68846153846152</v>
      </c>
      <c r="L5559" s="4">
        <v>0.35</v>
      </c>
    </row>
    <row r="5560" spans="1:12" x14ac:dyDescent="0.35">
      <c r="A5560" s="1" t="s">
        <v>9181</v>
      </c>
      <c r="B5560" t="s">
        <v>9182</v>
      </c>
      <c r="C5560" t="s">
        <v>34</v>
      </c>
      <c r="D5560" t="s">
        <v>35</v>
      </c>
      <c r="E5560">
        <v>1</v>
      </c>
      <c r="F5560" s="2">
        <v>44.47</v>
      </c>
      <c r="G5560" s="3">
        <v>108.8528</v>
      </c>
      <c r="H5560" s="3">
        <v>0.44469999999999998</v>
      </c>
      <c r="I5560" s="3">
        <v>2.09009</v>
      </c>
      <c r="J5560" s="3">
        <v>47.00479</v>
      </c>
      <c r="K5560" s="3">
        <v>72.315061538461535</v>
      </c>
      <c r="L5560" s="4">
        <v>0.35</v>
      </c>
    </row>
    <row r="5561" spans="1:12" x14ac:dyDescent="0.35">
      <c r="A5561" s="1" t="s">
        <v>9183</v>
      </c>
      <c r="B5561" t="s">
        <v>9184</v>
      </c>
      <c r="C5561" t="s">
        <v>34</v>
      </c>
      <c r="D5561" t="s">
        <v>35</v>
      </c>
      <c r="E5561">
        <v>1</v>
      </c>
      <c r="F5561" s="2">
        <v>742.5</v>
      </c>
      <c r="G5561" s="3">
        <v>1904</v>
      </c>
      <c r="H5561" s="3">
        <v>7.4249999999999998</v>
      </c>
      <c r="I5561" s="3">
        <v>34.897500000000001</v>
      </c>
      <c r="J5561" s="3">
        <v>784.82249999999999</v>
      </c>
      <c r="K5561" s="3">
        <v>1207.4192307692308</v>
      </c>
      <c r="L5561" s="4">
        <v>0.35000000000000003</v>
      </c>
    </row>
    <row r="5562" spans="1:12" x14ac:dyDescent="0.35">
      <c r="A5562" s="1" t="s">
        <v>9185</v>
      </c>
      <c r="B5562" t="s">
        <v>9186</v>
      </c>
      <c r="C5562" t="s">
        <v>34</v>
      </c>
      <c r="D5562" t="s">
        <v>35</v>
      </c>
      <c r="E5562">
        <v>1</v>
      </c>
      <c r="F5562" s="2">
        <v>35.64</v>
      </c>
      <c r="G5562" s="3">
        <v>87.236800000000002</v>
      </c>
      <c r="H5562" s="3">
        <v>0.35639999999999999</v>
      </c>
      <c r="I5562" s="3">
        <v>1.6750800000000001</v>
      </c>
      <c r="J5562" s="3">
        <v>37.671480000000003</v>
      </c>
      <c r="K5562" s="3">
        <v>57.956123076923078</v>
      </c>
      <c r="L5562" s="4">
        <v>0.35</v>
      </c>
    </row>
    <row r="5563" spans="1:12" x14ac:dyDescent="0.35">
      <c r="A5563" s="1">
        <v>5313</v>
      </c>
      <c r="B5563" t="s">
        <v>9187</v>
      </c>
      <c r="C5563" t="s">
        <v>363</v>
      </c>
      <c r="D5563" t="s">
        <v>364</v>
      </c>
      <c r="E5563">
        <v>1</v>
      </c>
      <c r="F5563" s="2">
        <v>24.06</v>
      </c>
      <c r="G5563" s="3">
        <v>58.889600000000002</v>
      </c>
      <c r="H5563" s="3">
        <v>0.24059999999999998</v>
      </c>
      <c r="I5563" s="3">
        <v>1.1308199999999999</v>
      </c>
      <c r="J5563" s="3">
        <v>25.431419999999999</v>
      </c>
      <c r="K5563" s="3">
        <v>39.125261538461537</v>
      </c>
      <c r="L5563" s="4">
        <v>0.35</v>
      </c>
    </row>
    <row r="5564" spans="1:12" x14ac:dyDescent="0.35">
      <c r="A5564" s="1">
        <v>6100007</v>
      </c>
      <c r="B5564" t="s">
        <v>5499</v>
      </c>
      <c r="C5564" t="s">
        <v>363</v>
      </c>
      <c r="D5564" t="s">
        <v>364</v>
      </c>
      <c r="E5564">
        <v>1</v>
      </c>
      <c r="F5564" s="2">
        <v>1250</v>
      </c>
      <c r="G5564" s="3">
        <v>3059.8</v>
      </c>
      <c r="H5564" s="3">
        <v>12.5</v>
      </c>
      <c r="I5564" s="3">
        <v>58.75</v>
      </c>
      <c r="J5564" s="3">
        <v>1321.25</v>
      </c>
      <c r="K5564" s="3">
        <v>2032.6923076923076</v>
      </c>
      <c r="L5564" s="4">
        <v>0.35</v>
      </c>
    </row>
    <row r="5565" spans="1:12" x14ac:dyDescent="0.35">
      <c r="A5565" s="1">
        <v>2809016002</v>
      </c>
      <c r="B5565" t="s">
        <v>9188</v>
      </c>
      <c r="C5565" t="s">
        <v>13</v>
      </c>
      <c r="D5565" t="s">
        <v>14</v>
      </c>
      <c r="E5565">
        <v>1</v>
      </c>
      <c r="F5565" s="2">
        <v>9739.2000000000007</v>
      </c>
      <c r="G5565" s="3">
        <v>20081</v>
      </c>
      <c r="H5565" s="3">
        <v>97.39200000000001</v>
      </c>
      <c r="I5565" s="3">
        <v>457.74240000000003</v>
      </c>
      <c r="J5565" s="3">
        <v>10294.3344</v>
      </c>
      <c r="K5565" s="3">
        <v>15837.437538461538</v>
      </c>
      <c r="L5565" s="4">
        <v>0.35</v>
      </c>
    </row>
    <row r="5566" spans="1:12" x14ac:dyDescent="0.35">
      <c r="A5566" s="1">
        <v>2866776</v>
      </c>
      <c r="B5566" t="s">
        <v>9189</v>
      </c>
      <c r="C5566" t="s">
        <v>34</v>
      </c>
      <c r="D5566" t="s">
        <v>35</v>
      </c>
      <c r="E5566">
        <v>1</v>
      </c>
      <c r="F5566" s="2">
        <v>489.17</v>
      </c>
      <c r="G5566" s="3">
        <v>1197.4000000000001</v>
      </c>
      <c r="H5566" s="3">
        <v>4.8917000000000002</v>
      </c>
      <c r="I5566" s="3">
        <v>22.99099</v>
      </c>
      <c r="J5566" s="3">
        <v>517.05268999999998</v>
      </c>
      <c r="K5566" s="3">
        <v>795.4656769230769</v>
      </c>
      <c r="L5566" s="4">
        <v>0.35</v>
      </c>
    </row>
    <row r="5567" spans="1:12" x14ac:dyDescent="0.35">
      <c r="A5567" s="1">
        <v>4611</v>
      </c>
      <c r="B5567" t="s">
        <v>9190</v>
      </c>
      <c r="C5567" t="s">
        <v>363</v>
      </c>
      <c r="D5567" t="s">
        <v>364</v>
      </c>
      <c r="E5567">
        <v>1</v>
      </c>
      <c r="F5567" s="2">
        <v>25.88</v>
      </c>
      <c r="G5567" s="3">
        <v>63.347200000000001</v>
      </c>
      <c r="H5567" s="3">
        <v>0.25879999999999997</v>
      </c>
      <c r="I5567" s="3">
        <v>1.2163599999999999</v>
      </c>
      <c r="J5567" s="3">
        <v>27.355159999999998</v>
      </c>
      <c r="K5567" s="3">
        <v>42.084861538461531</v>
      </c>
      <c r="L5567" s="4">
        <v>0.34999999999999992</v>
      </c>
    </row>
    <row r="5568" spans="1:12" x14ac:dyDescent="0.35">
      <c r="A5568" s="1">
        <v>4622</v>
      </c>
      <c r="B5568" t="s">
        <v>9190</v>
      </c>
      <c r="C5568" t="s">
        <v>363</v>
      </c>
      <c r="D5568" t="s">
        <v>364</v>
      </c>
      <c r="E5568">
        <v>1</v>
      </c>
      <c r="F5568" s="2">
        <v>36.090000000000003</v>
      </c>
      <c r="G5568" s="3">
        <v>88.345600000000005</v>
      </c>
      <c r="H5568" s="3">
        <v>0.36090000000000005</v>
      </c>
      <c r="I5568" s="3">
        <v>1.6962300000000001</v>
      </c>
      <c r="J5568" s="3">
        <v>38.147130000000004</v>
      </c>
      <c r="K5568" s="3">
        <v>58.687892307692309</v>
      </c>
      <c r="L5568" s="4">
        <v>0.34999999999999992</v>
      </c>
    </row>
    <row r="5569" spans="1:12" x14ac:dyDescent="0.35">
      <c r="A5569" s="1" t="s">
        <v>9191</v>
      </c>
      <c r="B5569" t="s">
        <v>9192</v>
      </c>
      <c r="C5569" t="s">
        <v>363</v>
      </c>
      <c r="D5569" t="s">
        <v>364</v>
      </c>
      <c r="E5569">
        <v>1</v>
      </c>
      <c r="F5569" s="2">
        <v>96</v>
      </c>
      <c r="G5569" s="3">
        <v>234.99</v>
      </c>
      <c r="H5569" s="3">
        <v>0.96</v>
      </c>
      <c r="I5569" s="3">
        <v>4.5120000000000005</v>
      </c>
      <c r="J5569" s="3">
        <v>101.47199999999999</v>
      </c>
      <c r="K5569" s="3">
        <v>156.11076923076922</v>
      </c>
      <c r="L5569" s="4">
        <v>0.35</v>
      </c>
    </row>
    <row r="5570" spans="1:12" x14ac:dyDescent="0.35">
      <c r="A5570" s="1">
        <v>674192</v>
      </c>
      <c r="B5570" t="s">
        <v>9193</v>
      </c>
      <c r="C5570" t="s">
        <v>363</v>
      </c>
      <c r="D5570" t="s">
        <v>364</v>
      </c>
      <c r="E5570">
        <v>1</v>
      </c>
      <c r="F5570" s="2">
        <v>26</v>
      </c>
      <c r="G5570" s="3">
        <v>64.709999999999994</v>
      </c>
      <c r="H5570" s="3">
        <v>0.26</v>
      </c>
      <c r="I5570" s="3">
        <v>1.222</v>
      </c>
      <c r="J5570" s="3">
        <v>27.482000000000003</v>
      </c>
      <c r="K5570" s="3">
        <v>42.28</v>
      </c>
      <c r="L5570" s="4">
        <v>0.34999999999999992</v>
      </c>
    </row>
    <row r="5571" spans="1:12" x14ac:dyDescent="0.35">
      <c r="A5571" s="1">
        <v>7293966</v>
      </c>
      <c r="B5571" t="s">
        <v>5499</v>
      </c>
      <c r="C5571" t="s">
        <v>363</v>
      </c>
      <c r="D5571" t="s">
        <v>364</v>
      </c>
      <c r="E5571">
        <v>1</v>
      </c>
      <c r="F5571" s="2">
        <v>795</v>
      </c>
      <c r="G5571" s="3">
        <v>1946.03</v>
      </c>
      <c r="H5571" s="3">
        <v>7.95</v>
      </c>
      <c r="I5571" s="3">
        <v>37.365000000000002</v>
      </c>
      <c r="J5571" s="3">
        <v>840.31500000000005</v>
      </c>
      <c r="K5571" s="3">
        <v>1292.7923076923078</v>
      </c>
      <c r="L5571" s="4">
        <v>0.35</v>
      </c>
    </row>
    <row r="5572" spans="1:12" x14ac:dyDescent="0.35">
      <c r="A5572" s="1" t="s">
        <v>9194</v>
      </c>
      <c r="B5572" t="s">
        <v>9195</v>
      </c>
      <c r="C5572" t="s">
        <v>1441</v>
      </c>
      <c r="D5572" t="s">
        <v>1442</v>
      </c>
      <c r="E5572">
        <v>1</v>
      </c>
      <c r="F5572" s="2">
        <v>0.03</v>
      </c>
      <c r="G5572" s="3">
        <v>7.8399999999999997E-2</v>
      </c>
      <c r="H5572" s="3">
        <v>2.9999999999999997E-4</v>
      </c>
      <c r="I5572" s="3">
        <v>1.41E-3</v>
      </c>
      <c r="J5572" s="3">
        <v>3.1710000000000002E-2</v>
      </c>
      <c r="K5572" s="3">
        <v>4.8784615384615385E-2</v>
      </c>
      <c r="L5572" s="4">
        <v>0.35</v>
      </c>
    </row>
    <row r="5573" spans="1:12" x14ac:dyDescent="0.35">
      <c r="A5573" s="1" t="s">
        <v>9196</v>
      </c>
      <c r="B5573" t="s">
        <v>9197</v>
      </c>
      <c r="C5573" t="s">
        <v>17</v>
      </c>
      <c r="D5573" t="s">
        <v>18</v>
      </c>
      <c r="E5573">
        <v>1</v>
      </c>
      <c r="F5573" s="2">
        <v>1.8</v>
      </c>
      <c r="G5573" s="3">
        <v>4.4800000000000004</v>
      </c>
      <c r="H5573" s="3">
        <v>1.8000000000000002E-2</v>
      </c>
      <c r="I5573" s="3">
        <v>8.4600000000000009E-2</v>
      </c>
      <c r="J5573" s="3">
        <v>1.9026000000000001</v>
      </c>
      <c r="K5573" s="3">
        <v>2.9270769230769229</v>
      </c>
      <c r="L5573" s="4">
        <v>0.34999999999999992</v>
      </c>
    </row>
    <row r="5574" spans="1:12" hidden="1" x14ac:dyDescent="0.35">
      <c r="A5574" s="1" t="s">
        <v>9198</v>
      </c>
      <c r="B5574" t="s">
        <v>9199</v>
      </c>
      <c r="C5574" t="s">
        <v>46</v>
      </c>
      <c r="D5574" t="s">
        <v>47</v>
      </c>
      <c r="E5574">
        <v>1</v>
      </c>
      <c r="F5574" s="2">
        <v>0.22</v>
      </c>
      <c r="G5574" s="3">
        <v>0.5</v>
      </c>
      <c r="H5574" s="3">
        <v>2.2000000000000001E-3</v>
      </c>
      <c r="I5574" s="3">
        <v>1.034E-2</v>
      </c>
      <c r="J5574" s="3">
        <v>0.23254</v>
      </c>
      <c r="K5574" s="3">
        <v>0.35775384615384614</v>
      </c>
      <c r="L5574" s="4">
        <v>0.35</v>
      </c>
    </row>
    <row r="5575" spans="1:12" x14ac:dyDescent="0.35">
      <c r="A5575" s="1" t="s">
        <v>9200</v>
      </c>
      <c r="B5575" t="s">
        <v>8007</v>
      </c>
      <c r="C5575" t="s">
        <v>13</v>
      </c>
      <c r="D5575" t="s">
        <v>14</v>
      </c>
      <c r="E5575">
        <v>1</v>
      </c>
      <c r="F5575" s="2">
        <v>453.75</v>
      </c>
      <c r="G5575" s="3">
        <v>936</v>
      </c>
      <c r="H5575" s="3">
        <v>4.5375000000000005</v>
      </c>
      <c r="I5575" s="3">
        <v>21.326250000000002</v>
      </c>
      <c r="J5575" s="3">
        <v>479.61375000000004</v>
      </c>
      <c r="K5575" s="3">
        <v>737.86730769230769</v>
      </c>
      <c r="L5575" s="4">
        <v>0.34999999999999992</v>
      </c>
    </row>
    <row r="5576" spans="1:12" x14ac:dyDescent="0.35">
      <c r="A5576" s="1">
        <v>6201700</v>
      </c>
      <c r="B5576" t="s">
        <v>9201</v>
      </c>
      <c r="C5576" t="s">
        <v>363</v>
      </c>
      <c r="D5576" t="s">
        <v>364</v>
      </c>
      <c r="E5576">
        <v>1</v>
      </c>
      <c r="F5576" s="2">
        <v>695</v>
      </c>
      <c r="G5576" s="3">
        <v>1701.25</v>
      </c>
      <c r="H5576" s="3">
        <v>6.95</v>
      </c>
      <c r="I5576" s="3">
        <v>32.664999999999999</v>
      </c>
      <c r="J5576" s="3">
        <v>734.61500000000001</v>
      </c>
      <c r="K5576" s="3">
        <v>1130.176923076923</v>
      </c>
      <c r="L5576" s="4">
        <v>0.34999999999999992</v>
      </c>
    </row>
    <row r="5577" spans="1:12" x14ac:dyDescent="0.35">
      <c r="A5577" s="1" t="s">
        <v>9202</v>
      </c>
      <c r="B5577" t="s">
        <v>1714</v>
      </c>
      <c r="C5577" t="s">
        <v>13</v>
      </c>
      <c r="D5577" t="s">
        <v>14</v>
      </c>
      <c r="E5577">
        <v>1</v>
      </c>
      <c r="F5577" s="2">
        <v>324.38</v>
      </c>
      <c r="G5577" s="3">
        <v>669</v>
      </c>
      <c r="H5577" s="3">
        <v>3.2438000000000002</v>
      </c>
      <c r="I5577" s="3">
        <v>15.24586</v>
      </c>
      <c r="J5577" s="3">
        <v>342.86966000000001</v>
      </c>
      <c r="K5577" s="3">
        <v>527.49178461538463</v>
      </c>
      <c r="L5577" s="4">
        <v>0.35</v>
      </c>
    </row>
    <row r="5578" spans="1:12" x14ac:dyDescent="0.35">
      <c r="A5578" s="1" t="s">
        <v>9203</v>
      </c>
      <c r="B5578" t="s">
        <v>9204</v>
      </c>
      <c r="C5578" t="s">
        <v>13</v>
      </c>
      <c r="D5578" t="s">
        <v>14</v>
      </c>
      <c r="E5578">
        <v>1</v>
      </c>
      <c r="F5578" s="2">
        <v>676.25</v>
      </c>
      <c r="G5578" s="3">
        <v>1395</v>
      </c>
      <c r="H5578" s="3">
        <v>6.7625000000000002</v>
      </c>
      <c r="I5578" s="3">
        <v>31.783750000000001</v>
      </c>
      <c r="J5578" s="3">
        <v>714.7962500000001</v>
      </c>
      <c r="K5578" s="3">
        <v>1099.6865384615385</v>
      </c>
      <c r="L5578" s="4">
        <v>0.34999999999999992</v>
      </c>
    </row>
    <row r="5579" spans="1:12" x14ac:dyDescent="0.35">
      <c r="A5579" s="1" t="s">
        <v>9205</v>
      </c>
      <c r="B5579" t="s">
        <v>1723</v>
      </c>
      <c r="C5579" t="s">
        <v>13</v>
      </c>
      <c r="D5579" t="s">
        <v>14</v>
      </c>
      <c r="E5579">
        <v>1</v>
      </c>
      <c r="F5579" s="2">
        <v>436.25</v>
      </c>
      <c r="G5579" s="3">
        <v>900</v>
      </c>
      <c r="H5579" s="3">
        <v>4.3624999999999998</v>
      </c>
      <c r="I5579" s="3">
        <v>20.50375</v>
      </c>
      <c r="J5579" s="3">
        <v>461.11625000000004</v>
      </c>
      <c r="K5579" s="3">
        <v>709.40961538461545</v>
      </c>
      <c r="L5579" s="4">
        <v>0.35000000000000003</v>
      </c>
    </row>
    <row r="5580" spans="1:12" x14ac:dyDescent="0.35">
      <c r="A5580" s="1" t="s">
        <v>9206</v>
      </c>
      <c r="B5580" t="s">
        <v>9207</v>
      </c>
      <c r="C5580" t="s">
        <v>363</v>
      </c>
      <c r="D5580" t="s">
        <v>364</v>
      </c>
      <c r="E5580">
        <v>1</v>
      </c>
      <c r="F5580" s="2">
        <v>284.5</v>
      </c>
      <c r="G5580" s="3">
        <v>648</v>
      </c>
      <c r="H5580" s="3">
        <v>2.8450000000000002</v>
      </c>
      <c r="I5580" s="3">
        <v>13.371499999999999</v>
      </c>
      <c r="J5580" s="3">
        <v>300.71650000000005</v>
      </c>
      <c r="K5580" s="3">
        <v>462.64076923076931</v>
      </c>
      <c r="L5580" s="4">
        <v>0.35</v>
      </c>
    </row>
    <row r="5581" spans="1:12" x14ac:dyDescent="0.35">
      <c r="A5581" s="1" t="s">
        <v>9208</v>
      </c>
      <c r="B5581" t="s">
        <v>9209</v>
      </c>
      <c r="C5581" t="s">
        <v>17</v>
      </c>
      <c r="D5581" t="s">
        <v>18</v>
      </c>
      <c r="E5581">
        <v>1</v>
      </c>
      <c r="F5581" s="2">
        <v>250</v>
      </c>
      <c r="G5581" s="3">
        <v>611.95680000000004</v>
      </c>
      <c r="H5581" s="3">
        <v>2.5</v>
      </c>
      <c r="I5581" s="3">
        <v>11.75</v>
      </c>
      <c r="J5581" s="3">
        <v>264.25</v>
      </c>
      <c r="K5581" s="3">
        <v>406.53846153846155</v>
      </c>
      <c r="L5581" s="4">
        <v>0.35000000000000003</v>
      </c>
    </row>
    <row r="5582" spans="1:12" x14ac:dyDescent="0.35">
      <c r="A5582" s="1" t="s">
        <v>9210</v>
      </c>
      <c r="B5582" t="s">
        <v>9211</v>
      </c>
      <c r="C5582" t="s">
        <v>17</v>
      </c>
      <c r="D5582" t="s">
        <v>18</v>
      </c>
      <c r="E5582">
        <v>1</v>
      </c>
      <c r="F5582" s="2">
        <v>4.99</v>
      </c>
      <c r="G5582" s="3">
        <v>12.219200000000001</v>
      </c>
      <c r="H5582" s="3">
        <v>4.99E-2</v>
      </c>
      <c r="I5582" s="3">
        <v>0.23453000000000002</v>
      </c>
      <c r="J5582" s="3">
        <v>5.2744300000000006</v>
      </c>
      <c r="K5582" s="3">
        <v>8.1145076923076935</v>
      </c>
      <c r="L5582" s="4">
        <v>0.35000000000000003</v>
      </c>
    </row>
    <row r="5583" spans="1:12" x14ac:dyDescent="0.35">
      <c r="A5583" s="1">
        <v>6220</v>
      </c>
      <c r="B5583" t="s">
        <v>9212</v>
      </c>
      <c r="C5583" t="s">
        <v>363</v>
      </c>
      <c r="D5583" t="s">
        <v>364</v>
      </c>
      <c r="E5583">
        <v>1</v>
      </c>
      <c r="F5583" s="2">
        <v>82.01</v>
      </c>
      <c r="G5583" s="3">
        <v>200.74879999999999</v>
      </c>
      <c r="H5583" s="3">
        <v>0.82010000000000005</v>
      </c>
      <c r="I5583" s="3">
        <v>3.8544700000000001</v>
      </c>
      <c r="J5583" s="3">
        <v>86.684570000000008</v>
      </c>
      <c r="K5583" s="3">
        <v>133.36087692307694</v>
      </c>
      <c r="L5583" s="4">
        <v>0.35000000000000003</v>
      </c>
    </row>
    <row r="5584" spans="1:12" x14ac:dyDescent="0.35">
      <c r="A5584" s="1">
        <v>6231</v>
      </c>
      <c r="B5584" t="s">
        <v>9213</v>
      </c>
      <c r="C5584" t="s">
        <v>363</v>
      </c>
      <c r="D5584" t="s">
        <v>364</v>
      </c>
      <c r="E5584">
        <v>1</v>
      </c>
      <c r="F5584" s="2">
        <v>38.64</v>
      </c>
      <c r="G5584" s="3">
        <v>96.32</v>
      </c>
      <c r="H5584" s="3">
        <v>0.38640000000000002</v>
      </c>
      <c r="I5584" s="3">
        <v>1.8160800000000001</v>
      </c>
      <c r="J5584" s="3">
        <v>40.842480000000002</v>
      </c>
      <c r="K5584" s="3">
        <v>62.834584615384614</v>
      </c>
      <c r="L5584" s="4">
        <v>0.35</v>
      </c>
    </row>
    <row r="5585" spans="1:12" x14ac:dyDescent="0.35">
      <c r="A5585" s="1">
        <v>293638877</v>
      </c>
      <c r="B5585" t="s">
        <v>9214</v>
      </c>
      <c r="C5585" t="s">
        <v>13</v>
      </c>
      <c r="D5585" t="s">
        <v>14</v>
      </c>
      <c r="E5585">
        <v>1</v>
      </c>
      <c r="F5585" s="2">
        <v>966</v>
      </c>
      <c r="G5585" s="3">
        <v>1992</v>
      </c>
      <c r="H5585" s="3">
        <v>9.66</v>
      </c>
      <c r="I5585" s="3">
        <v>45.402000000000001</v>
      </c>
      <c r="J5585" s="3">
        <v>1021.062</v>
      </c>
      <c r="K5585" s="3">
        <v>1570.8646153846153</v>
      </c>
      <c r="L5585" s="4">
        <v>0.34999999999999992</v>
      </c>
    </row>
    <row r="5586" spans="1:12" x14ac:dyDescent="0.35">
      <c r="A5586" s="1">
        <v>293638898</v>
      </c>
      <c r="B5586" t="s">
        <v>9215</v>
      </c>
      <c r="C5586" t="s">
        <v>13</v>
      </c>
      <c r="D5586" t="s">
        <v>14</v>
      </c>
      <c r="E5586">
        <v>1</v>
      </c>
      <c r="F5586" s="2">
        <v>1143.0999999999999</v>
      </c>
      <c r="G5586" s="3">
        <v>2798.1183999999998</v>
      </c>
      <c r="H5586" s="3">
        <v>11.430999999999999</v>
      </c>
      <c r="I5586" s="3">
        <v>53.725699999999996</v>
      </c>
      <c r="J5586" s="3">
        <v>1208.2566999999999</v>
      </c>
      <c r="K5586" s="3">
        <v>1858.8564615384614</v>
      </c>
      <c r="L5586" s="4">
        <v>0.35000000000000003</v>
      </c>
    </row>
    <row r="5587" spans="1:12" x14ac:dyDescent="0.35">
      <c r="A5587" s="1">
        <v>293679290</v>
      </c>
      <c r="B5587" t="s">
        <v>9216</v>
      </c>
      <c r="C5587" t="s">
        <v>13</v>
      </c>
      <c r="D5587" t="s">
        <v>14</v>
      </c>
      <c r="E5587">
        <v>1</v>
      </c>
      <c r="F5587" s="2">
        <v>675.5</v>
      </c>
      <c r="G5587" s="3">
        <v>1393</v>
      </c>
      <c r="H5587" s="3">
        <v>6.7549999999999999</v>
      </c>
      <c r="I5587" s="3">
        <v>31.7485</v>
      </c>
      <c r="J5587" s="3">
        <v>714.00350000000003</v>
      </c>
      <c r="K5587" s="3">
        <v>1098.4669230769232</v>
      </c>
      <c r="L5587" s="4">
        <v>0.35000000000000003</v>
      </c>
    </row>
    <row r="5588" spans="1:12" x14ac:dyDescent="0.35">
      <c r="A5588" s="1">
        <v>293701729</v>
      </c>
      <c r="B5588" t="s">
        <v>9217</v>
      </c>
      <c r="C5588" t="s">
        <v>13</v>
      </c>
      <c r="D5588" t="s">
        <v>14</v>
      </c>
      <c r="E5588">
        <v>1</v>
      </c>
      <c r="F5588" s="2">
        <v>2017.4</v>
      </c>
      <c r="G5588" s="3">
        <v>4160</v>
      </c>
      <c r="H5588" s="3">
        <v>20.174000000000003</v>
      </c>
      <c r="I5588" s="3">
        <v>94.817800000000005</v>
      </c>
      <c r="J5588" s="3">
        <v>2132.3917999999999</v>
      </c>
      <c r="K5588" s="3">
        <v>3280.6027692307689</v>
      </c>
      <c r="L5588" s="4">
        <v>0.35</v>
      </c>
    </row>
    <row r="5589" spans="1:12" hidden="1" x14ac:dyDescent="0.35">
      <c r="A5589" s="1" t="s">
        <v>9218</v>
      </c>
      <c r="B5589" t="s">
        <v>9219</v>
      </c>
      <c r="C5589" t="s">
        <v>46</v>
      </c>
      <c r="D5589" t="s">
        <v>47</v>
      </c>
      <c r="E5589">
        <v>1</v>
      </c>
      <c r="F5589" s="2">
        <v>0.20910000000000001</v>
      </c>
      <c r="G5589" s="3">
        <v>1</v>
      </c>
      <c r="H5589" s="3">
        <v>2.091E-3</v>
      </c>
      <c r="I5589" s="3">
        <v>9.8277E-3</v>
      </c>
      <c r="J5589" s="3">
        <v>0.22101870000000001</v>
      </c>
      <c r="K5589" s="3">
        <v>0.34002876923076925</v>
      </c>
      <c r="L5589" s="4">
        <v>0.35</v>
      </c>
    </row>
    <row r="5590" spans="1:12" hidden="1" x14ac:dyDescent="0.35">
      <c r="A5590" s="1" t="s">
        <v>9220</v>
      </c>
      <c r="B5590" t="s">
        <v>9221</v>
      </c>
      <c r="C5590" t="s">
        <v>46</v>
      </c>
      <c r="D5590" t="s">
        <v>47</v>
      </c>
      <c r="E5590">
        <v>1</v>
      </c>
      <c r="F5590" s="2">
        <v>0.22650000000000001</v>
      </c>
      <c r="G5590" s="3">
        <v>1</v>
      </c>
      <c r="H5590" s="3">
        <v>2.2650000000000001E-3</v>
      </c>
      <c r="I5590" s="3">
        <v>1.06455E-2</v>
      </c>
      <c r="J5590" s="3">
        <v>0.2394105</v>
      </c>
      <c r="K5590" s="3">
        <v>0.36832384615384611</v>
      </c>
      <c r="L5590" s="4">
        <v>0.34999999999999992</v>
      </c>
    </row>
    <row r="5591" spans="1:12" hidden="1" x14ac:dyDescent="0.35">
      <c r="A5591" s="1" t="s">
        <v>9222</v>
      </c>
      <c r="B5591" t="s">
        <v>9223</v>
      </c>
      <c r="C5591" t="s">
        <v>46</v>
      </c>
      <c r="D5591" t="s">
        <v>47</v>
      </c>
      <c r="E5591">
        <v>1</v>
      </c>
      <c r="F5591" s="2">
        <v>0.01</v>
      </c>
      <c r="G5591" s="3">
        <v>0.1</v>
      </c>
      <c r="H5591" s="3">
        <v>1E-4</v>
      </c>
      <c r="I5591" s="3">
        <v>4.6999999999999999E-4</v>
      </c>
      <c r="J5591" s="3">
        <v>1.057E-2</v>
      </c>
      <c r="K5591" s="3">
        <v>1.6261538461538459E-2</v>
      </c>
      <c r="L5591" s="4">
        <v>0.34999999999999992</v>
      </c>
    </row>
    <row r="5592" spans="1:12" x14ac:dyDescent="0.35">
      <c r="A5592" s="1" t="s">
        <v>9224</v>
      </c>
      <c r="B5592" t="s">
        <v>1571</v>
      </c>
      <c r="C5592" t="s">
        <v>34</v>
      </c>
      <c r="D5592" t="s">
        <v>35</v>
      </c>
      <c r="E5592">
        <v>1</v>
      </c>
      <c r="F5592" s="2">
        <v>23089.37</v>
      </c>
      <c r="G5592" s="3">
        <v>56518.974000000002</v>
      </c>
      <c r="H5592" s="3">
        <v>230.8937</v>
      </c>
      <c r="I5592" s="3">
        <v>1085.20039</v>
      </c>
      <c r="J5592" s="3">
        <v>24405.464090000001</v>
      </c>
      <c r="K5592" s="3">
        <v>37546.867830769232</v>
      </c>
      <c r="L5592" s="4">
        <v>0.35</v>
      </c>
    </row>
    <row r="5593" spans="1:12" x14ac:dyDescent="0.35">
      <c r="A5593" s="1" t="s">
        <v>9225</v>
      </c>
      <c r="B5593" t="s">
        <v>1575</v>
      </c>
      <c r="C5593" t="s">
        <v>34</v>
      </c>
      <c r="D5593" t="s">
        <v>35</v>
      </c>
      <c r="E5593">
        <v>1</v>
      </c>
      <c r="F5593" s="2">
        <v>23089.37</v>
      </c>
      <c r="G5593" s="3">
        <v>56518.974000000002</v>
      </c>
      <c r="H5593" s="3">
        <v>230.8937</v>
      </c>
      <c r="I5593" s="3">
        <v>1085.20039</v>
      </c>
      <c r="J5593" s="3">
        <v>24405.464090000001</v>
      </c>
      <c r="K5593" s="3">
        <v>37546.867830769232</v>
      </c>
      <c r="L5593" s="4">
        <v>0.35</v>
      </c>
    </row>
    <row r="5594" spans="1:12" x14ac:dyDescent="0.35">
      <c r="A5594" s="1" t="s">
        <v>9226</v>
      </c>
      <c r="B5594" t="s">
        <v>1571</v>
      </c>
      <c r="C5594" t="s">
        <v>34</v>
      </c>
      <c r="D5594" t="s">
        <v>35</v>
      </c>
      <c r="E5594">
        <v>1</v>
      </c>
      <c r="F5594" s="2">
        <v>25359.64</v>
      </c>
      <c r="G5594" s="3">
        <v>62076.212</v>
      </c>
      <c r="H5594" s="3">
        <v>253.59639999999999</v>
      </c>
      <c r="I5594" s="3">
        <v>1191.90308</v>
      </c>
      <c r="J5594" s="3">
        <v>26805.139479999998</v>
      </c>
      <c r="K5594" s="3">
        <v>41238.676123076919</v>
      </c>
      <c r="L5594" s="4">
        <v>0.35</v>
      </c>
    </row>
    <row r="5595" spans="1:12" x14ac:dyDescent="0.35">
      <c r="A5595" s="1" t="s">
        <v>9227</v>
      </c>
      <c r="B5595" t="s">
        <v>1575</v>
      </c>
      <c r="C5595" t="s">
        <v>34</v>
      </c>
      <c r="D5595" t="s">
        <v>35</v>
      </c>
      <c r="E5595">
        <v>1</v>
      </c>
      <c r="F5595" s="2">
        <v>25359.64</v>
      </c>
      <c r="G5595" s="3">
        <v>62076.212</v>
      </c>
      <c r="H5595" s="3">
        <v>253.59639999999999</v>
      </c>
      <c r="I5595" s="3">
        <v>1191.90308</v>
      </c>
      <c r="J5595" s="3">
        <v>26805.139479999998</v>
      </c>
      <c r="K5595" s="3">
        <v>41238.676123076919</v>
      </c>
      <c r="L5595" s="4">
        <v>0.35</v>
      </c>
    </row>
    <row r="5596" spans="1:12" x14ac:dyDescent="0.35">
      <c r="A5596" s="1" t="s">
        <v>9228</v>
      </c>
      <c r="B5596" t="s">
        <v>1575</v>
      </c>
      <c r="C5596" t="s">
        <v>34</v>
      </c>
      <c r="D5596" t="s">
        <v>35</v>
      </c>
      <c r="E5596">
        <v>1</v>
      </c>
      <c r="F5596" s="2">
        <v>26756.73</v>
      </c>
      <c r="G5596" s="3">
        <v>65496.065000000002</v>
      </c>
      <c r="H5596" s="3">
        <v>267.56729999999999</v>
      </c>
      <c r="I5596" s="3">
        <v>1257.5663099999999</v>
      </c>
      <c r="J5596" s="3">
        <v>28281.863609999997</v>
      </c>
      <c r="K5596" s="3">
        <v>43510.559399999991</v>
      </c>
      <c r="L5596" s="4">
        <v>0.34999999999999992</v>
      </c>
    </row>
    <row r="5597" spans="1:12" x14ac:dyDescent="0.35">
      <c r="A5597" s="1" t="s">
        <v>9229</v>
      </c>
      <c r="B5597" t="s">
        <v>6733</v>
      </c>
      <c r="C5597" t="s">
        <v>34</v>
      </c>
      <c r="D5597" t="s">
        <v>35</v>
      </c>
      <c r="E5597">
        <v>1</v>
      </c>
      <c r="F5597" s="2">
        <v>8613</v>
      </c>
      <c r="G5597" s="3">
        <v>21083.204000000002</v>
      </c>
      <c r="H5597" s="3">
        <v>86.13</v>
      </c>
      <c r="I5597" s="3">
        <v>404.81099999999998</v>
      </c>
      <c r="J5597" s="3">
        <v>9103.9409999999989</v>
      </c>
      <c r="K5597" s="3">
        <v>14006.063076923076</v>
      </c>
      <c r="L5597" s="4">
        <v>0.35000000000000003</v>
      </c>
    </row>
    <row r="5598" spans="1:12" x14ac:dyDescent="0.35">
      <c r="A5598" s="1" t="s">
        <v>9230</v>
      </c>
      <c r="B5598" t="s">
        <v>6737</v>
      </c>
      <c r="C5598" t="s">
        <v>34</v>
      </c>
      <c r="D5598" t="s">
        <v>35</v>
      </c>
      <c r="E5598">
        <v>1</v>
      </c>
      <c r="F5598" s="2">
        <v>8945.64</v>
      </c>
      <c r="G5598" s="3">
        <v>21897.455999999998</v>
      </c>
      <c r="H5598" s="3">
        <v>89.456400000000002</v>
      </c>
      <c r="I5598" s="3">
        <v>420.44507999999996</v>
      </c>
      <c r="J5598" s="3">
        <v>9455.541479999998</v>
      </c>
      <c r="K5598" s="3">
        <v>14546.986892307688</v>
      </c>
      <c r="L5598" s="4">
        <v>0.35</v>
      </c>
    </row>
    <row r="5599" spans="1:12" x14ac:dyDescent="0.35">
      <c r="A5599" s="1" t="s">
        <v>9231</v>
      </c>
      <c r="B5599" t="s">
        <v>3030</v>
      </c>
      <c r="C5599" t="s">
        <v>34</v>
      </c>
      <c r="D5599" t="s">
        <v>35</v>
      </c>
      <c r="E5599">
        <v>1</v>
      </c>
      <c r="F5599" s="2">
        <v>8945.64</v>
      </c>
      <c r="G5599" s="3">
        <v>21897.455999999998</v>
      </c>
      <c r="H5599" s="3">
        <v>89.456400000000002</v>
      </c>
      <c r="I5599" s="3">
        <v>420.44507999999996</v>
      </c>
      <c r="J5599" s="3">
        <v>9455.541479999998</v>
      </c>
      <c r="K5599" s="3">
        <v>14546.986892307688</v>
      </c>
      <c r="L5599" s="4">
        <v>0.35</v>
      </c>
    </row>
    <row r="5600" spans="1:12" x14ac:dyDescent="0.35">
      <c r="A5600" s="1" t="s">
        <v>9232</v>
      </c>
      <c r="B5600" t="s">
        <v>1579</v>
      </c>
      <c r="C5600" t="s">
        <v>34</v>
      </c>
      <c r="D5600" t="s">
        <v>35</v>
      </c>
      <c r="E5600">
        <v>1</v>
      </c>
      <c r="F5600" s="2">
        <v>16278.57</v>
      </c>
      <c r="G5600" s="3">
        <v>39847.258999999998</v>
      </c>
      <c r="H5600" s="3">
        <v>162.78569999999999</v>
      </c>
      <c r="I5600" s="3">
        <v>765.09279000000004</v>
      </c>
      <c r="J5600" s="3">
        <v>17206.448489999999</v>
      </c>
      <c r="K5600" s="3">
        <v>26471.459215384613</v>
      </c>
      <c r="L5600" s="4">
        <v>0.35</v>
      </c>
    </row>
    <row r="5601" spans="1:12" x14ac:dyDescent="0.35">
      <c r="A5601" s="1" t="s">
        <v>9233</v>
      </c>
      <c r="B5601" t="s">
        <v>1579</v>
      </c>
      <c r="C5601" t="s">
        <v>34</v>
      </c>
      <c r="D5601" t="s">
        <v>35</v>
      </c>
      <c r="E5601">
        <v>1</v>
      </c>
      <c r="F5601" s="2">
        <v>16627.84</v>
      </c>
      <c r="G5601" s="3">
        <v>40702.211000000003</v>
      </c>
      <c r="H5601" s="3">
        <v>166.2784</v>
      </c>
      <c r="I5601" s="3">
        <v>781.50847999999996</v>
      </c>
      <c r="J5601" s="3">
        <v>17575.62688</v>
      </c>
      <c r="K5601" s="3">
        <v>27039.425969230768</v>
      </c>
      <c r="L5601" s="4">
        <v>0.35</v>
      </c>
    </row>
    <row r="5602" spans="1:12" x14ac:dyDescent="0.35">
      <c r="A5602" s="1">
        <v>6270</v>
      </c>
      <c r="B5602" t="s">
        <v>9234</v>
      </c>
      <c r="C5602" t="s">
        <v>363</v>
      </c>
      <c r="D5602" t="s">
        <v>364</v>
      </c>
      <c r="E5602">
        <v>1</v>
      </c>
      <c r="F5602" s="2">
        <v>41.92</v>
      </c>
      <c r="G5602" s="3">
        <v>102.6144</v>
      </c>
      <c r="H5602" s="3">
        <v>0.41920000000000002</v>
      </c>
      <c r="I5602" s="3">
        <v>1.97024</v>
      </c>
      <c r="J5602" s="3">
        <v>44.309440000000002</v>
      </c>
      <c r="K5602" s="3">
        <v>68.16836923076923</v>
      </c>
      <c r="L5602" s="4">
        <v>0.35</v>
      </c>
    </row>
    <row r="5603" spans="1:12" hidden="1" x14ac:dyDescent="0.35">
      <c r="A5603" s="1" t="s">
        <v>9235</v>
      </c>
      <c r="B5603" t="s">
        <v>9236</v>
      </c>
      <c r="C5603" t="s">
        <v>46</v>
      </c>
      <c r="D5603" t="s">
        <v>47</v>
      </c>
      <c r="E5603">
        <v>1</v>
      </c>
      <c r="F5603" s="2">
        <v>13.469200000000001</v>
      </c>
      <c r="G5603" s="3">
        <v>28</v>
      </c>
      <c r="H5603" s="3">
        <v>0.13469200000000001</v>
      </c>
      <c r="I5603" s="3">
        <v>0.63305240000000007</v>
      </c>
      <c r="J5603" s="3">
        <v>14.2369444</v>
      </c>
      <c r="K5603" s="3">
        <v>21.902991384615383</v>
      </c>
      <c r="L5603" s="4">
        <v>0.34999999999999992</v>
      </c>
    </row>
    <row r="5604" spans="1:12" x14ac:dyDescent="0.35">
      <c r="A5604" s="1">
        <v>7368427</v>
      </c>
      <c r="B5604" t="s">
        <v>9237</v>
      </c>
      <c r="C5604" t="s">
        <v>363</v>
      </c>
      <c r="D5604" t="s">
        <v>364</v>
      </c>
      <c r="E5604">
        <v>1</v>
      </c>
      <c r="F5604" s="2">
        <v>360</v>
      </c>
      <c r="G5604" s="3">
        <v>881.22</v>
      </c>
      <c r="H5604" s="3">
        <v>3.6</v>
      </c>
      <c r="I5604" s="3">
        <v>16.920000000000002</v>
      </c>
      <c r="J5604" s="3">
        <v>380.52000000000004</v>
      </c>
      <c r="K5604" s="3">
        <v>585.41538461538471</v>
      </c>
      <c r="L5604" s="4">
        <v>0.35000000000000003</v>
      </c>
    </row>
    <row r="5605" spans="1:12" x14ac:dyDescent="0.35">
      <c r="A5605" s="1" t="s">
        <v>9238</v>
      </c>
      <c r="B5605" t="s">
        <v>1584</v>
      </c>
      <c r="C5605" t="s">
        <v>34</v>
      </c>
      <c r="D5605" t="s">
        <v>35</v>
      </c>
      <c r="E5605">
        <v>1</v>
      </c>
      <c r="F5605" s="2">
        <v>18898.11</v>
      </c>
      <c r="G5605" s="3">
        <v>46259.46</v>
      </c>
      <c r="H5605" s="3">
        <v>188.9811</v>
      </c>
      <c r="I5605" s="3">
        <v>888.21117000000004</v>
      </c>
      <c r="J5605" s="3">
        <v>19975.30227</v>
      </c>
      <c r="K5605" s="3">
        <v>30731.234261538462</v>
      </c>
      <c r="L5605" s="4">
        <v>0.35000000000000003</v>
      </c>
    </row>
    <row r="5606" spans="1:12" x14ac:dyDescent="0.35">
      <c r="A5606" s="1" t="s">
        <v>9239</v>
      </c>
      <c r="B5606" t="s">
        <v>1581</v>
      </c>
      <c r="C5606" t="s">
        <v>34</v>
      </c>
      <c r="D5606" t="s">
        <v>35</v>
      </c>
      <c r="E5606">
        <v>1</v>
      </c>
      <c r="F5606" s="2">
        <v>19945.93</v>
      </c>
      <c r="G5606" s="3">
        <v>48824.35</v>
      </c>
      <c r="H5606" s="3">
        <v>199.45930000000001</v>
      </c>
      <c r="I5606" s="3">
        <v>937.45871</v>
      </c>
      <c r="J5606" s="3">
        <v>21082.848009999998</v>
      </c>
      <c r="K5606" s="3">
        <v>32435.15078461538</v>
      </c>
      <c r="L5606" s="4">
        <v>0.35</v>
      </c>
    </row>
    <row r="5607" spans="1:12" x14ac:dyDescent="0.35">
      <c r="A5607" s="1" t="s">
        <v>9240</v>
      </c>
      <c r="B5607" t="s">
        <v>9241</v>
      </c>
      <c r="C5607" t="s">
        <v>34</v>
      </c>
      <c r="D5607" t="s">
        <v>35</v>
      </c>
      <c r="E5607">
        <v>1</v>
      </c>
      <c r="F5607" s="2">
        <v>13935.24</v>
      </c>
      <c r="G5607" s="3">
        <v>34111.167999999998</v>
      </c>
      <c r="H5607" s="3">
        <v>139.35239999999999</v>
      </c>
      <c r="I5607" s="3">
        <v>654.95627999999999</v>
      </c>
      <c r="J5607" s="3">
        <v>14729.54868</v>
      </c>
      <c r="K5607" s="3">
        <v>22660.84412307692</v>
      </c>
      <c r="L5607" s="4">
        <v>0.34999999999999992</v>
      </c>
    </row>
    <row r="5608" spans="1:12" x14ac:dyDescent="0.35">
      <c r="A5608" s="1">
        <v>4850</v>
      </c>
      <c r="B5608" t="s">
        <v>9242</v>
      </c>
      <c r="C5608" t="s">
        <v>363</v>
      </c>
      <c r="D5608" t="s">
        <v>364</v>
      </c>
      <c r="E5608">
        <v>1</v>
      </c>
      <c r="F5608" s="2">
        <v>61.6</v>
      </c>
      <c r="G5608" s="3">
        <v>150.78559999999999</v>
      </c>
      <c r="H5608" s="3">
        <v>0.61599999999999999</v>
      </c>
      <c r="I5608" s="3">
        <v>2.8952</v>
      </c>
      <c r="J5608" s="3">
        <v>65.111199999999997</v>
      </c>
      <c r="K5608" s="3">
        <v>100.17107692307691</v>
      </c>
      <c r="L5608" s="4">
        <v>0.35</v>
      </c>
    </row>
    <row r="5609" spans="1:12" x14ac:dyDescent="0.35">
      <c r="A5609" s="1" t="s">
        <v>9243</v>
      </c>
      <c r="B5609" t="s">
        <v>9244</v>
      </c>
      <c r="C5609" t="s">
        <v>363</v>
      </c>
      <c r="D5609" t="s">
        <v>364</v>
      </c>
      <c r="E5609">
        <v>1</v>
      </c>
      <c r="F5609" s="2">
        <v>270.27999999999997</v>
      </c>
      <c r="G5609" s="3">
        <v>615</v>
      </c>
      <c r="H5609" s="3">
        <v>2.7027999999999999</v>
      </c>
      <c r="I5609" s="3">
        <v>12.703159999999999</v>
      </c>
      <c r="J5609" s="3">
        <v>285.68596000000002</v>
      </c>
      <c r="K5609" s="3">
        <v>439.51686153846157</v>
      </c>
      <c r="L5609" s="4">
        <v>0.35</v>
      </c>
    </row>
    <row r="5610" spans="1:12" x14ac:dyDescent="0.35">
      <c r="A5610" s="1">
        <v>50633</v>
      </c>
      <c r="B5610" t="s">
        <v>9245</v>
      </c>
      <c r="C5610" t="s">
        <v>21</v>
      </c>
      <c r="D5610" t="s">
        <v>22</v>
      </c>
      <c r="E5610">
        <v>1</v>
      </c>
      <c r="F5610" s="2">
        <v>559</v>
      </c>
      <c r="G5610" s="3">
        <v>1368.3376000000001</v>
      </c>
      <c r="H5610" s="3">
        <v>5.59</v>
      </c>
      <c r="I5610" s="3">
        <v>26.273</v>
      </c>
      <c r="J5610" s="3">
        <v>590.86300000000006</v>
      </c>
      <c r="K5610" s="3">
        <v>909.0200000000001</v>
      </c>
      <c r="L5610" s="4">
        <v>0.35000000000000003</v>
      </c>
    </row>
    <row r="5611" spans="1:12" x14ac:dyDescent="0.35">
      <c r="A5611" s="1">
        <v>2304102</v>
      </c>
      <c r="B5611" t="s">
        <v>9246</v>
      </c>
      <c r="C5611" t="s">
        <v>34</v>
      </c>
      <c r="D5611" t="s">
        <v>35</v>
      </c>
      <c r="E5611">
        <v>1</v>
      </c>
      <c r="F5611" s="2">
        <v>40.21</v>
      </c>
      <c r="G5611" s="3">
        <v>100.08</v>
      </c>
      <c r="H5611" s="3">
        <v>0.40210000000000001</v>
      </c>
      <c r="I5611" s="3">
        <v>1.8898699999999999</v>
      </c>
      <c r="J5611" s="3">
        <v>42.50197</v>
      </c>
      <c r="K5611" s="3">
        <v>65.387646153846148</v>
      </c>
      <c r="L5611" s="4">
        <v>0.34999999999999992</v>
      </c>
    </row>
    <row r="5612" spans="1:12" x14ac:dyDescent="0.35">
      <c r="A5612" s="1" t="s">
        <v>9247</v>
      </c>
      <c r="B5612" t="s">
        <v>9248</v>
      </c>
      <c r="C5612" t="s">
        <v>34</v>
      </c>
      <c r="D5612" t="s">
        <v>35</v>
      </c>
      <c r="E5612">
        <v>1</v>
      </c>
      <c r="F5612" s="2">
        <v>692</v>
      </c>
      <c r="G5612" s="3">
        <v>1553.44</v>
      </c>
      <c r="H5612" s="3">
        <v>6.92</v>
      </c>
      <c r="I5612" s="3">
        <v>32.524000000000001</v>
      </c>
      <c r="J5612" s="3">
        <v>731.44399999999996</v>
      </c>
      <c r="K5612" s="3">
        <v>1125.2984615384614</v>
      </c>
      <c r="L5612" s="4">
        <v>0.35</v>
      </c>
    </row>
    <row r="5613" spans="1:12" x14ac:dyDescent="0.35">
      <c r="A5613" s="1" t="s">
        <v>9249</v>
      </c>
      <c r="B5613" t="s">
        <v>9250</v>
      </c>
      <c r="C5613" t="s">
        <v>13</v>
      </c>
      <c r="D5613" t="s">
        <v>14</v>
      </c>
      <c r="E5613">
        <v>1</v>
      </c>
      <c r="F5613" s="2">
        <v>405</v>
      </c>
      <c r="G5613" s="3">
        <v>991.36800000000005</v>
      </c>
      <c r="H5613" s="3">
        <v>4.05</v>
      </c>
      <c r="I5613" s="3">
        <v>19.035</v>
      </c>
      <c r="J5613" s="3">
        <v>428.08500000000004</v>
      </c>
      <c r="K5613" s="3">
        <v>658.59230769230771</v>
      </c>
      <c r="L5613" s="4">
        <v>0.35</v>
      </c>
    </row>
    <row r="5614" spans="1:12" x14ac:dyDescent="0.35">
      <c r="A5614" s="1" t="s">
        <v>9251</v>
      </c>
      <c r="B5614" t="s">
        <v>3408</v>
      </c>
      <c r="C5614" t="s">
        <v>13</v>
      </c>
      <c r="D5614" t="s">
        <v>14</v>
      </c>
      <c r="E5614">
        <v>1</v>
      </c>
      <c r="F5614" s="2">
        <v>8.5500000000000007</v>
      </c>
      <c r="G5614" s="3">
        <v>20.9328</v>
      </c>
      <c r="H5614" s="3">
        <v>8.5500000000000007E-2</v>
      </c>
      <c r="I5614" s="3">
        <v>0.40185000000000004</v>
      </c>
      <c r="J5614" s="3">
        <v>9.03735</v>
      </c>
      <c r="K5614" s="3">
        <v>13.903615384615383</v>
      </c>
      <c r="L5614" s="4">
        <v>0.34999999999999992</v>
      </c>
    </row>
    <row r="5615" spans="1:12" x14ac:dyDescent="0.35">
      <c r="A5615" s="1" t="s">
        <v>9252</v>
      </c>
      <c r="B5615" t="s">
        <v>9253</v>
      </c>
      <c r="C5615" t="s">
        <v>34</v>
      </c>
      <c r="D5615" t="s">
        <v>35</v>
      </c>
      <c r="E5615">
        <v>1</v>
      </c>
      <c r="F5615" s="2">
        <v>112.39</v>
      </c>
      <c r="G5615" s="3">
        <v>275.11680000000001</v>
      </c>
      <c r="H5615" s="3">
        <v>1.1239000000000001</v>
      </c>
      <c r="I5615" s="3">
        <v>5.28233</v>
      </c>
      <c r="J5615" s="3">
        <v>118.79623000000001</v>
      </c>
      <c r="K5615" s="3">
        <v>182.76343076923078</v>
      </c>
      <c r="L5615" s="4">
        <v>0.35</v>
      </c>
    </row>
    <row r="5616" spans="1:12" x14ac:dyDescent="0.35">
      <c r="A5616" s="1" t="s">
        <v>9254</v>
      </c>
      <c r="B5616" t="s">
        <v>9255</v>
      </c>
      <c r="C5616" t="s">
        <v>34</v>
      </c>
      <c r="D5616" t="s">
        <v>35</v>
      </c>
      <c r="E5616">
        <v>1</v>
      </c>
      <c r="F5616" s="2">
        <v>25.94</v>
      </c>
      <c r="G5616" s="3">
        <v>63.492800000000003</v>
      </c>
      <c r="H5616" s="3">
        <v>0.25940000000000002</v>
      </c>
      <c r="I5616" s="3">
        <v>1.2191800000000002</v>
      </c>
      <c r="J5616" s="3">
        <v>27.418580000000002</v>
      </c>
      <c r="K5616" s="3">
        <v>42.18243076923077</v>
      </c>
      <c r="L5616" s="4">
        <v>0.35</v>
      </c>
    </row>
    <row r="5617" spans="1:12" x14ac:dyDescent="0.35">
      <c r="A5617" s="1" t="s">
        <v>9256</v>
      </c>
      <c r="B5617" t="s">
        <v>9257</v>
      </c>
      <c r="C5617" t="s">
        <v>34</v>
      </c>
      <c r="D5617" t="s">
        <v>35</v>
      </c>
      <c r="E5617">
        <v>1</v>
      </c>
      <c r="F5617" s="2">
        <v>464.84</v>
      </c>
      <c r="G5617" s="3">
        <v>1137.8527999999999</v>
      </c>
      <c r="H5617" s="3">
        <v>4.6483999999999996</v>
      </c>
      <c r="I5617" s="3">
        <v>21.847479999999997</v>
      </c>
      <c r="J5617" s="3">
        <v>491.33587999999997</v>
      </c>
      <c r="K5617" s="3">
        <v>755.90135384615382</v>
      </c>
      <c r="L5617" s="4">
        <v>0.35000000000000003</v>
      </c>
    </row>
    <row r="5618" spans="1:12" x14ac:dyDescent="0.35">
      <c r="A5618" s="1" t="s">
        <v>9258</v>
      </c>
      <c r="B5618" t="s">
        <v>9259</v>
      </c>
      <c r="C5618" t="s">
        <v>34</v>
      </c>
      <c r="D5618" t="s">
        <v>35</v>
      </c>
      <c r="E5618">
        <v>1</v>
      </c>
      <c r="F5618" s="2">
        <v>996.84</v>
      </c>
      <c r="G5618" s="3">
        <v>2440.0992000000001</v>
      </c>
      <c r="H5618" s="3">
        <v>9.9684000000000008</v>
      </c>
      <c r="I5618" s="3">
        <v>46.851480000000002</v>
      </c>
      <c r="J5618" s="3">
        <v>1053.6598799999999</v>
      </c>
      <c r="K5618" s="3">
        <v>1621.0151999999998</v>
      </c>
      <c r="L5618" s="4">
        <v>0.35</v>
      </c>
    </row>
    <row r="5619" spans="1:12" x14ac:dyDescent="0.35">
      <c r="A5619" s="1" t="s">
        <v>9260</v>
      </c>
      <c r="B5619" t="s">
        <v>9261</v>
      </c>
      <c r="C5619" t="s">
        <v>34</v>
      </c>
      <c r="D5619" t="s">
        <v>35</v>
      </c>
      <c r="E5619">
        <v>1</v>
      </c>
      <c r="F5619" s="2">
        <v>5.99</v>
      </c>
      <c r="G5619" s="3">
        <v>14.6608</v>
      </c>
      <c r="H5619" s="3">
        <v>5.9900000000000002E-2</v>
      </c>
      <c r="I5619" s="3">
        <v>0.28153</v>
      </c>
      <c r="J5619" s="3">
        <v>6.3314300000000001</v>
      </c>
      <c r="K5619" s="3">
        <v>9.7406615384615378</v>
      </c>
      <c r="L5619" s="4">
        <v>0.34999999999999992</v>
      </c>
    </row>
    <row r="5620" spans="1:12" x14ac:dyDescent="0.35">
      <c r="A5620" s="1" t="s">
        <v>9262</v>
      </c>
      <c r="B5620" t="s">
        <v>9263</v>
      </c>
      <c r="C5620" t="s">
        <v>34</v>
      </c>
      <c r="D5620" t="s">
        <v>35</v>
      </c>
      <c r="E5620">
        <v>1</v>
      </c>
      <c r="F5620" s="2">
        <v>265.33999999999997</v>
      </c>
      <c r="G5620" s="3">
        <v>649.5104</v>
      </c>
      <c r="H5620" s="3">
        <v>2.6534</v>
      </c>
      <c r="I5620" s="3">
        <v>12.470979999999999</v>
      </c>
      <c r="J5620" s="3">
        <v>280.46437999999995</v>
      </c>
      <c r="K5620" s="3">
        <v>431.48366153846143</v>
      </c>
      <c r="L5620" s="4">
        <v>0.35</v>
      </c>
    </row>
    <row r="5621" spans="1:12" x14ac:dyDescent="0.35">
      <c r="A5621" s="1" t="s">
        <v>9264</v>
      </c>
      <c r="B5621" t="s">
        <v>9265</v>
      </c>
      <c r="C5621" t="s">
        <v>13</v>
      </c>
      <c r="D5621" t="s">
        <v>14</v>
      </c>
      <c r="E5621">
        <v>1</v>
      </c>
      <c r="F5621" s="2">
        <v>5.63</v>
      </c>
      <c r="G5621" s="3">
        <v>12</v>
      </c>
      <c r="H5621" s="3">
        <v>5.6300000000000003E-2</v>
      </c>
      <c r="I5621" s="3">
        <v>0.26461000000000001</v>
      </c>
      <c r="J5621" s="3">
        <v>5.9509100000000004</v>
      </c>
      <c r="K5621" s="3">
        <v>9.1552461538461536</v>
      </c>
      <c r="L5621" s="4">
        <v>0.34999999999999992</v>
      </c>
    </row>
    <row r="5622" spans="1:12" x14ac:dyDescent="0.35">
      <c r="A5622" s="1" t="s">
        <v>9266</v>
      </c>
      <c r="B5622" t="s">
        <v>9267</v>
      </c>
      <c r="C5622" t="s">
        <v>29</v>
      </c>
      <c r="D5622" t="s">
        <v>30</v>
      </c>
      <c r="E5622">
        <v>1</v>
      </c>
      <c r="F5622" s="2">
        <v>340</v>
      </c>
      <c r="G5622" s="3">
        <v>832.26080000000002</v>
      </c>
      <c r="H5622" s="3">
        <v>3.4</v>
      </c>
      <c r="I5622" s="3">
        <v>15.98</v>
      </c>
      <c r="J5622" s="3">
        <v>359.38</v>
      </c>
      <c r="K5622" s="3">
        <v>552.89230769230767</v>
      </c>
      <c r="L5622" s="4">
        <v>0.35</v>
      </c>
    </row>
    <row r="5623" spans="1:12" x14ac:dyDescent="0.35">
      <c r="A5623" s="1" t="s">
        <v>9268</v>
      </c>
      <c r="B5623" t="s">
        <v>9269</v>
      </c>
      <c r="C5623" t="s">
        <v>1467</v>
      </c>
      <c r="D5623" t="s">
        <v>1468</v>
      </c>
      <c r="E5623">
        <v>1</v>
      </c>
      <c r="F5623" s="2">
        <v>47.66</v>
      </c>
      <c r="G5623" s="3">
        <v>188.608</v>
      </c>
      <c r="H5623" s="3">
        <v>0.47659999999999997</v>
      </c>
      <c r="I5623" s="3">
        <v>2.2400199999999999</v>
      </c>
      <c r="J5623" s="3">
        <v>50.376619999999996</v>
      </c>
      <c r="K5623" s="3">
        <v>77.502492307692293</v>
      </c>
      <c r="L5623" s="4">
        <v>0.34999999999999992</v>
      </c>
    </row>
    <row r="5624" spans="1:12" x14ac:dyDescent="0.35">
      <c r="A5624" s="1" t="s">
        <v>9270</v>
      </c>
      <c r="B5624" t="s">
        <v>5392</v>
      </c>
      <c r="C5624" t="s">
        <v>363</v>
      </c>
      <c r="D5624" t="s">
        <v>364</v>
      </c>
      <c r="E5624">
        <v>1</v>
      </c>
      <c r="F5624" s="2">
        <v>205.21</v>
      </c>
      <c r="G5624" s="3">
        <v>502.32</v>
      </c>
      <c r="H5624" s="3">
        <v>2.0521000000000003</v>
      </c>
      <c r="I5624" s="3">
        <v>9.6448700000000009</v>
      </c>
      <c r="J5624" s="3">
        <v>216.90697</v>
      </c>
      <c r="K5624" s="3">
        <v>333.70303076923074</v>
      </c>
      <c r="L5624" s="4">
        <v>0.34999999999999992</v>
      </c>
    </row>
    <row r="5625" spans="1:12" x14ac:dyDescent="0.35">
      <c r="A5625" s="1" t="s">
        <v>9271</v>
      </c>
      <c r="B5625" t="s">
        <v>9272</v>
      </c>
      <c r="C5625" t="s">
        <v>363</v>
      </c>
      <c r="D5625" t="s">
        <v>364</v>
      </c>
      <c r="E5625">
        <v>1</v>
      </c>
      <c r="F5625" s="2">
        <v>290.51</v>
      </c>
      <c r="G5625" s="3">
        <v>711.12159999999994</v>
      </c>
      <c r="H5625" s="3">
        <v>2.9051</v>
      </c>
      <c r="I5625" s="3">
        <v>13.653969999999999</v>
      </c>
      <c r="J5625" s="3">
        <v>307.06907000000001</v>
      </c>
      <c r="K5625" s="3">
        <v>472.41395384615385</v>
      </c>
      <c r="L5625" s="4">
        <v>0.35</v>
      </c>
    </row>
    <row r="5626" spans="1:12" x14ac:dyDescent="0.35">
      <c r="A5626" s="1" t="s">
        <v>9273</v>
      </c>
      <c r="B5626" t="s">
        <v>4174</v>
      </c>
      <c r="C5626" t="s">
        <v>34</v>
      </c>
      <c r="D5626" t="s">
        <v>35</v>
      </c>
      <c r="E5626">
        <v>1</v>
      </c>
      <c r="F5626" s="2">
        <v>2544.19</v>
      </c>
      <c r="G5626" s="3">
        <v>6227.76</v>
      </c>
      <c r="H5626" s="3">
        <v>25.4419</v>
      </c>
      <c r="I5626" s="3">
        <v>119.57693</v>
      </c>
      <c r="J5626" s="3">
        <v>2689.20883</v>
      </c>
      <c r="K5626" s="3">
        <v>4137.2443538461539</v>
      </c>
      <c r="L5626" s="4">
        <v>0.35</v>
      </c>
    </row>
    <row r="5627" spans="1:12" x14ac:dyDescent="0.35">
      <c r="A5627" s="1" t="s">
        <v>9274</v>
      </c>
      <c r="B5627" t="s">
        <v>9275</v>
      </c>
      <c r="C5627" t="s">
        <v>34</v>
      </c>
      <c r="D5627" t="s">
        <v>35</v>
      </c>
      <c r="E5627">
        <v>1</v>
      </c>
      <c r="F5627" s="2">
        <v>1644.76</v>
      </c>
      <c r="G5627" s="3">
        <v>4026.1</v>
      </c>
      <c r="H5627" s="3">
        <v>16.447600000000001</v>
      </c>
      <c r="I5627" s="3">
        <v>77.303719999999998</v>
      </c>
      <c r="J5627" s="3">
        <v>1738.5113200000001</v>
      </c>
      <c r="K5627" s="3">
        <v>2674.6327999999999</v>
      </c>
      <c r="L5627" s="4">
        <v>0.34999999999999992</v>
      </c>
    </row>
    <row r="5628" spans="1:12" x14ac:dyDescent="0.35">
      <c r="A5628" s="1" t="s">
        <v>9276</v>
      </c>
      <c r="B5628" t="s">
        <v>9277</v>
      </c>
      <c r="C5628" t="s">
        <v>13</v>
      </c>
      <c r="D5628" t="s">
        <v>14</v>
      </c>
      <c r="E5628">
        <v>1</v>
      </c>
      <c r="F5628" s="2">
        <v>11.25</v>
      </c>
      <c r="G5628" s="3">
        <v>27.540800000000001</v>
      </c>
      <c r="H5628" s="3">
        <v>0.1125</v>
      </c>
      <c r="I5628" s="3">
        <v>0.52875000000000005</v>
      </c>
      <c r="J5628" s="3">
        <v>11.891250000000001</v>
      </c>
      <c r="K5628" s="3">
        <v>18.294230769230772</v>
      </c>
      <c r="L5628" s="4">
        <v>0.35000000000000003</v>
      </c>
    </row>
    <row r="5629" spans="1:12" x14ac:dyDescent="0.35">
      <c r="A5629" s="1" t="s">
        <v>9278</v>
      </c>
      <c r="B5629" t="s">
        <v>9279</v>
      </c>
      <c r="C5629" t="s">
        <v>13</v>
      </c>
      <c r="D5629" t="s">
        <v>14</v>
      </c>
      <c r="E5629">
        <v>1</v>
      </c>
      <c r="F5629" s="2">
        <v>175.5</v>
      </c>
      <c r="G5629" s="3">
        <v>429.6</v>
      </c>
      <c r="H5629" s="3">
        <v>1.7550000000000001</v>
      </c>
      <c r="I5629" s="3">
        <v>8.2484999999999999</v>
      </c>
      <c r="J5629" s="3">
        <v>185.5035</v>
      </c>
      <c r="K5629" s="3">
        <v>285.39</v>
      </c>
      <c r="L5629" s="4">
        <v>0.35</v>
      </c>
    </row>
    <row r="5630" spans="1:12" x14ac:dyDescent="0.35">
      <c r="A5630" s="1">
        <v>55100</v>
      </c>
      <c r="B5630" t="s">
        <v>9280</v>
      </c>
      <c r="C5630" t="s">
        <v>363</v>
      </c>
      <c r="D5630" t="s">
        <v>364</v>
      </c>
      <c r="E5630">
        <v>1</v>
      </c>
      <c r="F5630" s="2">
        <v>2480.66</v>
      </c>
      <c r="G5630" s="3">
        <v>5728.8</v>
      </c>
      <c r="H5630" s="3">
        <v>24.8066</v>
      </c>
      <c r="I5630" s="3">
        <v>116.59102</v>
      </c>
      <c r="J5630" s="3">
        <v>2622.0576199999996</v>
      </c>
      <c r="K5630" s="3">
        <v>4033.9347999999991</v>
      </c>
      <c r="L5630" s="4">
        <v>0.35</v>
      </c>
    </row>
    <row r="5631" spans="1:12" x14ac:dyDescent="0.35">
      <c r="A5631" s="1">
        <v>700056</v>
      </c>
      <c r="B5631" t="s">
        <v>9281</v>
      </c>
      <c r="C5631" t="s">
        <v>363</v>
      </c>
      <c r="D5631" t="s">
        <v>364</v>
      </c>
      <c r="E5631">
        <v>1</v>
      </c>
      <c r="F5631" s="2">
        <v>20.05</v>
      </c>
      <c r="G5631" s="3">
        <v>49.078400000000002</v>
      </c>
      <c r="H5631" s="3">
        <v>0.20050000000000001</v>
      </c>
      <c r="I5631" s="3">
        <v>0.94235000000000002</v>
      </c>
      <c r="J5631" s="3">
        <v>21.192850000000004</v>
      </c>
      <c r="K5631" s="3">
        <v>32.604384615384618</v>
      </c>
      <c r="L5631" s="4">
        <v>0.34999999999999992</v>
      </c>
    </row>
    <row r="5632" spans="1:12" x14ac:dyDescent="0.35">
      <c r="A5632" s="1" t="s">
        <v>9282</v>
      </c>
      <c r="B5632" t="s">
        <v>9283</v>
      </c>
      <c r="C5632" t="s">
        <v>363</v>
      </c>
      <c r="D5632" t="s">
        <v>364</v>
      </c>
      <c r="E5632">
        <v>1</v>
      </c>
      <c r="F5632" s="2">
        <v>460.73</v>
      </c>
      <c r="G5632" s="3">
        <v>1127.7952</v>
      </c>
      <c r="H5632" s="3">
        <v>4.6073000000000004</v>
      </c>
      <c r="I5632" s="3">
        <v>21.654310000000002</v>
      </c>
      <c r="J5632" s="3">
        <v>486.99161000000004</v>
      </c>
      <c r="K5632" s="3">
        <v>749.21786153846153</v>
      </c>
      <c r="L5632" s="4">
        <v>0.34999999999999992</v>
      </c>
    </row>
    <row r="5633" spans="1:12" x14ac:dyDescent="0.35">
      <c r="A5633" s="1" t="s">
        <v>9284</v>
      </c>
      <c r="B5633" t="s">
        <v>9285</v>
      </c>
      <c r="C5633" t="s">
        <v>363</v>
      </c>
      <c r="D5633" t="s">
        <v>364</v>
      </c>
      <c r="E5633">
        <v>1</v>
      </c>
      <c r="F5633" s="2">
        <v>495.36</v>
      </c>
      <c r="G5633" s="3">
        <v>1212.5568000000001</v>
      </c>
      <c r="H5633" s="3">
        <v>4.9536000000000007</v>
      </c>
      <c r="I5633" s="3">
        <v>23.28192</v>
      </c>
      <c r="J5633" s="3">
        <v>523.59551999999996</v>
      </c>
      <c r="K5633" s="3">
        <v>805.53156923076915</v>
      </c>
      <c r="L5633" s="4">
        <v>0.35</v>
      </c>
    </row>
    <row r="5634" spans="1:12" x14ac:dyDescent="0.35">
      <c r="A5634" s="1">
        <v>3006220009</v>
      </c>
      <c r="B5634" t="s">
        <v>9286</v>
      </c>
      <c r="C5634" t="s">
        <v>13</v>
      </c>
      <c r="D5634" t="s">
        <v>14</v>
      </c>
      <c r="E5634">
        <v>1</v>
      </c>
      <c r="F5634" s="2">
        <v>831.6</v>
      </c>
      <c r="G5634" s="3">
        <v>2035.6224</v>
      </c>
      <c r="H5634" s="3">
        <v>8.3160000000000007</v>
      </c>
      <c r="I5634" s="3">
        <v>39.0852</v>
      </c>
      <c r="J5634" s="3">
        <v>879.00120000000004</v>
      </c>
      <c r="K5634" s="3">
        <v>1352.3095384615385</v>
      </c>
      <c r="L5634" s="4">
        <v>0.35</v>
      </c>
    </row>
    <row r="5635" spans="1:12" x14ac:dyDescent="0.35">
      <c r="A5635" s="1" t="s">
        <v>9287</v>
      </c>
      <c r="B5635" t="s">
        <v>9288</v>
      </c>
      <c r="C5635" t="s">
        <v>13</v>
      </c>
      <c r="D5635" t="s">
        <v>14</v>
      </c>
      <c r="E5635">
        <v>1</v>
      </c>
      <c r="F5635" s="2">
        <v>2670.53</v>
      </c>
      <c r="G5635" s="3">
        <v>6537.01</v>
      </c>
      <c r="H5635" s="3">
        <v>26.705300000000001</v>
      </c>
      <c r="I5635" s="3">
        <v>125.51491000000001</v>
      </c>
      <c r="J5635" s="3">
        <v>2822.7502100000002</v>
      </c>
      <c r="K5635" s="3">
        <v>4342.6926307692311</v>
      </c>
      <c r="L5635" s="4">
        <v>0.35000000000000003</v>
      </c>
    </row>
    <row r="5636" spans="1:12" x14ac:dyDescent="0.35">
      <c r="A5636" s="1">
        <v>2431</v>
      </c>
      <c r="B5636" t="s">
        <v>9289</v>
      </c>
      <c r="C5636" t="s">
        <v>1596</v>
      </c>
      <c r="D5636" t="s">
        <v>1597</v>
      </c>
      <c r="E5636">
        <v>1</v>
      </c>
      <c r="F5636" s="2">
        <v>115.38</v>
      </c>
      <c r="G5636" s="3">
        <v>456.6</v>
      </c>
      <c r="H5636" s="3">
        <v>1.1537999999999999</v>
      </c>
      <c r="I5636" s="3">
        <v>5.42286</v>
      </c>
      <c r="J5636" s="3">
        <v>121.95666</v>
      </c>
      <c r="K5636" s="3">
        <v>164.80629729729731</v>
      </c>
      <c r="L5636" s="4">
        <v>0.26000000000000006</v>
      </c>
    </row>
    <row r="5637" spans="1:12" x14ac:dyDescent="0.35">
      <c r="A5637" s="1" t="s">
        <v>9290</v>
      </c>
      <c r="B5637" t="s">
        <v>9291</v>
      </c>
      <c r="C5637" t="s">
        <v>363</v>
      </c>
      <c r="D5637" t="s">
        <v>364</v>
      </c>
      <c r="E5637">
        <v>1</v>
      </c>
      <c r="F5637" s="2">
        <v>14009</v>
      </c>
      <c r="G5637" s="3">
        <v>28885</v>
      </c>
      <c r="H5637" s="3">
        <v>140.09</v>
      </c>
      <c r="I5637" s="3">
        <v>658.423</v>
      </c>
      <c r="J5637" s="3">
        <v>14807.513000000001</v>
      </c>
      <c r="K5637" s="3">
        <v>22780.789230769231</v>
      </c>
      <c r="L5637" s="4">
        <v>0.35</v>
      </c>
    </row>
    <row r="5638" spans="1:12" x14ac:dyDescent="0.35">
      <c r="A5638" s="1" t="s">
        <v>9292</v>
      </c>
      <c r="B5638" t="s">
        <v>9293</v>
      </c>
      <c r="C5638" t="s">
        <v>363</v>
      </c>
      <c r="D5638" t="s">
        <v>364</v>
      </c>
      <c r="E5638">
        <v>1</v>
      </c>
      <c r="F5638" s="2">
        <v>66189</v>
      </c>
      <c r="G5638" s="3">
        <v>136473</v>
      </c>
      <c r="H5638" s="3">
        <v>661.89</v>
      </c>
      <c r="I5638" s="3">
        <v>3110.8829999999998</v>
      </c>
      <c r="J5638" s="3">
        <v>69961.773000000001</v>
      </c>
      <c r="K5638" s="3">
        <v>107633.49692307692</v>
      </c>
      <c r="L5638" s="4">
        <v>0.35</v>
      </c>
    </row>
    <row r="5639" spans="1:12" x14ac:dyDescent="0.35">
      <c r="A5639" s="1" t="s">
        <v>9294</v>
      </c>
      <c r="B5639" t="s">
        <v>9295</v>
      </c>
      <c r="C5639" t="s">
        <v>363</v>
      </c>
      <c r="D5639" t="s">
        <v>364</v>
      </c>
      <c r="E5639">
        <v>1</v>
      </c>
      <c r="F5639" s="2">
        <v>4092</v>
      </c>
      <c r="G5639" s="3">
        <v>10016.540000000001</v>
      </c>
      <c r="H5639" s="3">
        <v>40.92</v>
      </c>
      <c r="I5639" s="3">
        <v>192.32400000000001</v>
      </c>
      <c r="J5639" s="3">
        <v>4325.2439999999997</v>
      </c>
      <c r="K5639" s="3">
        <v>6654.2215384615374</v>
      </c>
      <c r="L5639" s="4">
        <v>0.34999999999999992</v>
      </c>
    </row>
    <row r="5640" spans="1:12" x14ac:dyDescent="0.35">
      <c r="A5640" s="1">
        <v>49510</v>
      </c>
      <c r="B5640" t="s">
        <v>9296</v>
      </c>
      <c r="C5640" t="s">
        <v>363</v>
      </c>
      <c r="D5640" t="s">
        <v>364</v>
      </c>
      <c r="E5640">
        <v>1</v>
      </c>
      <c r="F5640" s="2">
        <v>3430.06</v>
      </c>
      <c r="G5640" s="3">
        <v>8396.2255999999998</v>
      </c>
      <c r="H5640" s="3">
        <v>34.300600000000003</v>
      </c>
      <c r="I5640" s="3">
        <v>161.21281999999999</v>
      </c>
      <c r="J5640" s="3">
        <v>3625.5734200000002</v>
      </c>
      <c r="K5640" s="3">
        <v>5577.8052615384613</v>
      </c>
      <c r="L5640" s="4">
        <v>0.34999999999999992</v>
      </c>
    </row>
    <row r="5641" spans="1:12" x14ac:dyDescent="0.35">
      <c r="A5641" s="1" t="s">
        <v>9297</v>
      </c>
      <c r="B5641" t="s">
        <v>9298</v>
      </c>
      <c r="C5641" t="s">
        <v>13</v>
      </c>
      <c r="D5641" t="s">
        <v>14</v>
      </c>
      <c r="E5641">
        <v>1</v>
      </c>
      <c r="F5641" s="2">
        <v>53.803199999999997</v>
      </c>
      <c r="G5641" s="3">
        <v>111</v>
      </c>
      <c r="H5641" s="3">
        <v>0.53803199999999995</v>
      </c>
      <c r="I5641" s="3">
        <v>2.5287503999999998</v>
      </c>
      <c r="J5641" s="3">
        <v>56.869982399999998</v>
      </c>
      <c r="K5641" s="3">
        <v>87.492280615384615</v>
      </c>
      <c r="L5641" s="4">
        <v>0.35000000000000003</v>
      </c>
    </row>
    <row r="5642" spans="1:12" x14ac:dyDescent="0.35">
      <c r="A5642" s="1" t="s">
        <v>9299</v>
      </c>
      <c r="B5642" t="s">
        <v>9300</v>
      </c>
      <c r="C5642" t="s">
        <v>13</v>
      </c>
      <c r="D5642" t="s">
        <v>14</v>
      </c>
      <c r="E5642">
        <v>1</v>
      </c>
      <c r="F5642" s="2">
        <v>74.86</v>
      </c>
      <c r="G5642" s="3">
        <v>163.61000000000001</v>
      </c>
      <c r="H5642" s="3">
        <v>0.74860000000000004</v>
      </c>
      <c r="I5642" s="3">
        <v>3.5184199999999999</v>
      </c>
      <c r="J5642" s="3">
        <v>79.127020000000002</v>
      </c>
      <c r="K5642" s="3">
        <v>121.73387692307692</v>
      </c>
      <c r="L5642" s="4">
        <v>0.35</v>
      </c>
    </row>
    <row r="5643" spans="1:12" x14ac:dyDescent="0.35">
      <c r="A5643" s="1" t="s">
        <v>9301</v>
      </c>
      <c r="B5643" t="s">
        <v>9302</v>
      </c>
      <c r="C5643" t="s">
        <v>13</v>
      </c>
      <c r="D5643" t="s">
        <v>14</v>
      </c>
      <c r="E5643">
        <v>1</v>
      </c>
      <c r="F5643" s="2">
        <v>47.7</v>
      </c>
      <c r="G5643" s="3">
        <v>116.76</v>
      </c>
      <c r="H5643" s="3">
        <v>0.47700000000000004</v>
      </c>
      <c r="I5643" s="3">
        <v>2.2419000000000002</v>
      </c>
      <c r="J5643" s="3">
        <v>50.418900000000001</v>
      </c>
      <c r="K5643" s="3">
        <v>77.567538461538462</v>
      </c>
      <c r="L5643" s="4">
        <v>0.35</v>
      </c>
    </row>
    <row r="5644" spans="1:12" x14ac:dyDescent="0.35">
      <c r="A5644" s="1" t="s">
        <v>9303</v>
      </c>
      <c r="B5644" t="s">
        <v>9304</v>
      </c>
      <c r="C5644" t="s">
        <v>13</v>
      </c>
      <c r="D5644" t="s">
        <v>14</v>
      </c>
      <c r="E5644">
        <v>1</v>
      </c>
      <c r="F5644" s="2">
        <v>17.329999999999998</v>
      </c>
      <c r="G5644" s="3">
        <v>37.880000000000003</v>
      </c>
      <c r="H5644" s="3">
        <v>0.17329999999999998</v>
      </c>
      <c r="I5644" s="3">
        <v>0.81450999999999996</v>
      </c>
      <c r="J5644" s="3">
        <v>18.317809999999998</v>
      </c>
      <c r="K5644" s="3">
        <v>28.18124615384615</v>
      </c>
      <c r="L5644" s="4">
        <v>0.35</v>
      </c>
    </row>
    <row r="5645" spans="1:12" x14ac:dyDescent="0.35">
      <c r="A5645" s="1" t="s">
        <v>9305</v>
      </c>
      <c r="B5645" t="s">
        <v>9306</v>
      </c>
      <c r="C5645" t="s">
        <v>363</v>
      </c>
      <c r="D5645" t="s">
        <v>364</v>
      </c>
      <c r="E5645">
        <v>1</v>
      </c>
      <c r="F5645" s="2">
        <v>213.23</v>
      </c>
      <c r="G5645" s="3">
        <v>521.95360000000005</v>
      </c>
      <c r="H5645" s="3">
        <v>2.1322999999999999</v>
      </c>
      <c r="I5645" s="3">
        <v>10.02181</v>
      </c>
      <c r="J5645" s="3">
        <v>225.38410999999996</v>
      </c>
      <c r="K5645" s="3">
        <v>346.74478461538456</v>
      </c>
      <c r="L5645" s="4">
        <v>0.35</v>
      </c>
    </row>
    <row r="5646" spans="1:12" x14ac:dyDescent="0.35">
      <c r="A5646" s="1" t="s">
        <v>9307</v>
      </c>
      <c r="B5646" t="s">
        <v>9308</v>
      </c>
      <c r="C5646" t="s">
        <v>363</v>
      </c>
      <c r="D5646" t="s">
        <v>364</v>
      </c>
      <c r="E5646">
        <v>1</v>
      </c>
      <c r="F5646" s="2">
        <v>4092</v>
      </c>
      <c r="G5646" s="3">
        <v>10016.540000000001</v>
      </c>
      <c r="H5646" s="3">
        <v>40.92</v>
      </c>
      <c r="I5646" s="3">
        <v>192.32400000000001</v>
      </c>
      <c r="J5646" s="3">
        <v>4325.2439999999997</v>
      </c>
      <c r="K5646" s="3">
        <v>6654.2215384615374</v>
      </c>
      <c r="L5646" s="4">
        <v>0.34999999999999992</v>
      </c>
    </row>
    <row r="5647" spans="1:12" x14ac:dyDescent="0.35">
      <c r="A5647" s="1" t="s">
        <v>9309</v>
      </c>
      <c r="B5647" t="s">
        <v>9310</v>
      </c>
      <c r="C5647" t="s">
        <v>363</v>
      </c>
      <c r="D5647" t="s">
        <v>364</v>
      </c>
      <c r="E5647">
        <v>1</v>
      </c>
      <c r="F5647" s="2">
        <v>4092</v>
      </c>
      <c r="G5647" s="3">
        <v>10016.540000000001</v>
      </c>
      <c r="H5647" s="3">
        <v>40.92</v>
      </c>
      <c r="I5647" s="3">
        <v>192.32400000000001</v>
      </c>
      <c r="J5647" s="3">
        <v>4325.2439999999997</v>
      </c>
      <c r="K5647" s="3">
        <v>6654.2215384615374</v>
      </c>
      <c r="L5647" s="4">
        <v>0.34999999999999992</v>
      </c>
    </row>
    <row r="5648" spans="1:12" x14ac:dyDescent="0.35">
      <c r="A5648" s="1" t="s">
        <v>9311</v>
      </c>
      <c r="B5648" t="s">
        <v>9312</v>
      </c>
      <c r="C5648" t="s">
        <v>363</v>
      </c>
      <c r="D5648" t="s">
        <v>364</v>
      </c>
      <c r="E5648">
        <v>1</v>
      </c>
      <c r="F5648" s="2">
        <v>6009</v>
      </c>
      <c r="G5648" s="3">
        <v>12390</v>
      </c>
      <c r="H5648" s="3">
        <v>60.09</v>
      </c>
      <c r="I5648" s="3">
        <v>282.423</v>
      </c>
      <c r="J5648" s="3">
        <v>6351.5129999999999</v>
      </c>
      <c r="K5648" s="3">
        <v>9771.5584615384614</v>
      </c>
      <c r="L5648" s="4">
        <v>0.35</v>
      </c>
    </row>
    <row r="5649" spans="1:12" x14ac:dyDescent="0.35">
      <c r="A5649" s="1" t="s">
        <v>9313</v>
      </c>
      <c r="B5649" t="s">
        <v>9314</v>
      </c>
      <c r="C5649" t="s">
        <v>363</v>
      </c>
      <c r="D5649" t="s">
        <v>364</v>
      </c>
      <c r="E5649">
        <v>1</v>
      </c>
      <c r="F5649" s="2">
        <v>6009</v>
      </c>
      <c r="G5649" s="3">
        <v>12390</v>
      </c>
      <c r="H5649" s="3">
        <v>60.09</v>
      </c>
      <c r="I5649" s="3">
        <v>282.423</v>
      </c>
      <c r="J5649" s="3">
        <v>6351.5129999999999</v>
      </c>
      <c r="K5649" s="3">
        <v>9771.5584615384614</v>
      </c>
      <c r="L5649" s="4">
        <v>0.35</v>
      </c>
    </row>
    <row r="5650" spans="1:12" x14ac:dyDescent="0.35">
      <c r="A5650" s="1" t="s">
        <v>9315</v>
      </c>
      <c r="B5650" t="s">
        <v>9316</v>
      </c>
      <c r="C5650" t="s">
        <v>363</v>
      </c>
      <c r="D5650" t="s">
        <v>364</v>
      </c>
      <c r="E5650">
        <v>1</v>
      </c>
      <c r="F5650" s="2">
        <v>5579</v>
      </c>
      <c r="G5650" s="3">
        <v>11504</v>
      </c>
      <c r="H5650" s="3">
        <v>55.79</v>
      </c>
      <c r="I5650" s="3">
        <v>262.21300000000002</v>
      </c>
      <c r="J5650" s="3">
        <v>5897.0029999999997</v>
      </c>
      <c r="K5650" s="3">
        <v>9072.3123076923075</v>
      </c>
      <c r="L5650" s="4">
        <v>0.35000000000000003</v>
      </c>
    </row>
    <row r="5651" spans="1:12" x14ac:dyDescent="0.35">
      <c r="A5651" s="1" t="s">
        <v>9317</v>
      </c>
      <c r="B5651" t="s">
        <v>9318</v>
      </c>
      <c r="C5651" t="s">
        <v>363</v>
      </c>
      <c r="D5651" t="s">
        <v>364</v>
      </c>
      <c r="E5651">
        <v>1</v>
      </c>
      <c r="F5651" s="2">
        <v>4809</v>
      </c>
      <c r="G5651" s="3">
        <v>9916</v>
      </c>
      <c r="H5651" s="3">
        <v>48.09</v>
      </c>
      <c r="I5651" s="3">
        <v>226.023</v>
      </c>
      <c r="J5651" s="3">
        <v>5083.1130000000003</v>
      </c>
      <c r="K5651" s="3">
        <v>7820.1738461538462</v>
      </c>
      <c r="L5651" s="4">
        <v>0.35</v>
      </c>
    </row>
    <row r="5652" spans="1:12" x14ac:dyDescent="0.35">
      <c r="A5652" s="1" t="s">
        <v>9319</v>
      </c>
      <c r="B5652" t="s">
        <v>9320</v>
      </c>
      <c r="C5652" t="s">
        <v>363</v>
      </c>
      <c r="D5652" t="s">
        <v>364</v>
      </c>
      <c r="E5652">
        <v>1</v>
      </c>
      <c r="F5652" s="2">
        <v>5459</v>
      </c>
      <c r="G5652" s="3">
        <v>11256</v>
      </c>
      <c r="H5652" s="3">
        <v>54.59</v>
      </c>
      <c r="I5652" s="3">
        <v>256.57299999999998</v>
      </c>
      <c r="J5652" s="3">
        <v>5770.1630000000005</v>
      </c>
      <c r="K5652" s="3">
        <v>8877.1738461538462</v>
      </c>
      <c r="L5652" s="4">
        <v>0.34999999999999992</v>
      </c>
    </row>
    <row r="5653" spans="1:12" x14ac:dyDescent="0.35">
      <c r="A5653" s="1" t="s">
        <v>9321</v>
      </c>
      <c r="B5653" t="s">
        <v>9322</v>
      </c>
      <c r="C5653" t="s">
        <v>363</v>
      </c>
      <c r="D5653" t="s">
        <v>364</v>
      </c>
      <c r="E5653">
        <v>1</v>
      </c>
      <c r="F5653" s="2">
        <v>4809</v>
      </c>
      <c r="G5653" s="3">
        <v>9916</v>
      </c>
      <c r="H5653" s="3">
        <v>48.09</v>
      </c>
      <c r="I5653" s="3">
        <v>226.023</v>
      </c>
      <c r="J5653" s="3">
        <v>5083.1130000000003</v>
      </c>
      <c r="K5653" s="3">
        <v>7820.1738461538462</v>
      </c>
      <c r="L5653" s="4">
        <v>0.35</v>
      </c>
    </row>
    <row r="5654" spans="1:12" x14ac:dyDescent="0.35">
      <c r="A5654" s="1" t="s">
        <v>9323</v>
      </c>
      <c r="B5654" t="s">
        <v>9324</v>
      </c>
      <c r="C5654" t="s">
        <v>363</v>
      </c>
      <c r="D5654" t="s">
        <v>364</v>
      </c>
      <c r="E5654">
        <v>1</v>
      </c>
      <c r="F5654" s="2">
        <v>7359</v>
      </c>
      <c r="G5654" s="3">
        <v>15174</v>
      </c>
      <c r="H5654" s="3">
        <v>73.59</v>
      </c>
      <c r="I5654" s="3">
        <v>345.87299999999999</v>
      </c>
      <c r="J5654" s="3">
        <v>7778.4629999999997</v>
      </c>
      <c r="K5654" s="3">
        <v>11966.866153846153</v>
      </c>
      <c r="L5654" s="4">
        <v>0.35</v>
      </c>
    </row>
    <row r="5655" spans="1:12" x14ac:dyDescent="0.35">
      <c r="A5655" s="1" t="s">
        <v>9325</v>
      </c>
      <c r="B5655" t="s">
        <v>9326</v>
      </c>
      <c r="C5655" t="s">
        <v>363</v>
      </c>
      <c r="D5655" t="s">
        <v>364</v>
      </c>
      <c r="E5655">
        <v>1</v>
      </c>
      <c r="F5655" s="2">
        <v>7359</v>
      </c>
      <c r="G5655" s="3">
        <v>15174</v>
      </c>
      <c r="H5655" s="3">
        <v>73.59</v>
      </c>
      <c r="I5655" s="3">
        <v>345.87299999999999</v>
      </c>
      <c r="J5655" s="3">
        <v>7778.4629999999997</v>
      </c>
      <c r="K5655" s="3">
        <v>11966.866153846153</v>
      </c>
      <c r="L5655" s="4">
        <v>0.35</v>
      </c>
    </row>
    <row r="5656" spans="1:12" x14ac:dyDescent="0.35">
      <c r="A5656" s="1" t="s">
        <v>9327</v>
      </c>
      <c r="B5656" t="s">
        <v>9328</v>
      </c>
      <c r="C5656" t="s">
        <v>363</v>
      </c>
      <c r="D5656" t="s">
        <v>364</v>
      </c>
      <c r="E5656">
        <v>1</v>
      </c>
      <c r="F5656" s="2">
        <v>7519</v>
      </c>
      <c r="G5656" s="3">
        <v>15504</v>
      </c>
      <c r="H5656" s="3">
        <v>75.19</v>
      </c>
      <c r="I5656" s="3">
        <v>353.39300000000003</v>
      </c>
      <c r="J5656" s="3">
        <v>7947.5829999999996</v>
      </c>
      <c r="K5656" s="3">
        <v>12227.050769230767</v>
      </c>
      <c r="L5656" s="4">
        <v>0.34999999999999992</v>
      </c>
    </row>
    <row r="5657" spans="1:12" x14ac:dyDescent="0.35">
      <c r="A5657" s="1" t="s">
        <v>9329</v>
      </c>
      <c r="B5657" t="s">
        <v>9330</v>
      </c>
      <c r="C5657" t="s">
        <v>363</v>
      </c>
      <c r="D5657" t="s">
        <v>364</v>
      </c>
      <c r="E5657">
        <v>1</v>
      </c>
      <c r="F5657" s="2">
        <v>4439</v>
      </c>
      <c r="G5657" s="3">
        <v>9153</v>
      </c>
      <c r="H5657" s="3">
        <v>44.39</v>
      </c>
      <c r="I5657" s="3">
        <v>208.63300000000001</v>
      </c>
      <c r="J5657" s="3">
        <v>4692.0230000000001</v>
      </c>
      <c r="K5657" s="3">
        <v>7218.4969230769229</v>
      </c>
      <c r="L5657" s="4">
        <v>0.35</v>
      </c>
    </row>
    <row r="5658" spans="1:12" x14ac:dyDescent="0.35">
      <c r="A5658" s="1" t="s">
        <v>9331</v>
      </c>
      <c r="B5658" t="s">
        <v>9332</v>
      </c>
      <c r="C5658" t="s">
        <v>363</v>
      </c>
      <c r="D5658" t="s">
        <v>364</v>
      </c>
      <c r="E5658">
        <v>1</v>
      </c>
      <c r="F5658" s="2">
        <v>7689</v>
      </c>
      <c r="G5658" s="3">
        <v>15854</v>
      </c>
      <c r="H5658" s="3">
        <v>76.89</v>
      </c>
      <c r="I5658" s="3">
        <v>361.38299999999998</v>
      </c>
      <c r="J5658" s="3">
        <v>8127.2730000000001</v>
      </c>
      <c r="K5658" s="3">
        <v>12503.496923076922</v>
      </c>
      <c r="L5658" s="4">
        <v>0.34999999999999992</v>
      </c>
    </row>
    <row r="5659" spans="1:12" x14ac:dyDescent="0.35">
      <c r="A5659" s="1" t="s">
        <v>9333</v>
      </c>
      <c r="B5659" t="s">
        <v>9334</v>
      </c>
      <c r="C5659" t="s">
        <v>363</v>
      </c>
      <c r="D5659" t="s">
        <v>364</v>
      </c>
      <c r="E5659">
        <v>1</v>
      </c>
      <c r="F5659" s="2">
        <v>8499</v>
      </c>
      <c r="G5659" s="3">
        <v>17524</v>
      </c>
      <c r="H5659" s="3">
        <v>84.99</v>
      </c>
      <c r="I5659" s="3">
        <v>399.45299999999997</v>
      </c>
      <c r="J5659" s="3">
        <v>8983.4429999999993</v>
      </c>
      <c r="K5659" s="3">
        <v>13820.681538461537</v>
      </c>
      <c r="L5659" s="4">
        <v>0.35</v>
      </c>
    </row>
    <row r="5660" spans="1:12" hidden="1" x14ac:dyDescent="0.35">
      <c r="A5660" s="1" t="s">
        <v>9335</v>
      </c>
      <c r="B5660" t="s">
        <v>9336</v>
      </c>
      <c r="C5660" t="s">
        <v>46</v>
      </c>
      <c r="D5660" t="s">
        <v>47</v>
      </c>
      <c r="E5660">
        <v>1</v>
      </c>
      <c r="F5660" s="2">
        <v>10.3132</v>
      </c>
      <c r="G5660" s="3">
        <v>22</v>
      </c>
      <c r="H5660" s="3">
        <v>0.103132</v>
      </c>
      <c r="I5660" s="3">
        <v>0.4847204</v>
      </c>
      <c r="J5660" s="3">
        <v>10.901052400000001</v>
      </c>
      <c r="K5660" s="3">
        <v>16.770849846153848</v>
      </c>
      <c r="L5660" s="4">
        <v>0.35</v>
      </c>
    </row>
    <row r="5661" spans="1:12" x14ac:dyDescent="0.35">
      <c r="A5661" s="1">
        <v>60251</v>
      </c>
      <c r="B5661" t="s">
        <v>1676</v>
      </c>
      <c r="C5661" t="s">
        <v>1596</v>
      </c>
      <c r="D5661" t="s">
        <v>1597</v>
      </c>
      <c r="E5661">
        <v>1</v>
      </c>
      <c r="F5661" s="2">
        <v>1321.87</v>
      </c>
      <c r="G5661" s="3">
        <v>5231.08</v>
      </c>
      <c r="H5661" s="3">
        <v>13.218699999999998</v>
      </c>
      <c r="I5661" s="3">
        <v>62.127889999999994</v>
      </c>
      <c r="J5661" s="3">
        <v>1397.2165899999998</v>
      </c>
      <c r="K5661" s="3">
        <v>1888.1305270270268</v>
      </c>
      <c r="L5661" s="4">
        <v>0.26</v>
      </c>
    </row>
    <row r="5662" spans="1:12" x14ac:dyDescent="0.35">
      <c r="A5662" s="1">
        <v>60282</v>
      </c>
      <c r="B5662" t="s">
        <v>9337</v>
      </c>
      <c r="C5662" t="s">
        <v>1596</v>
      </c>
      <c r="D5662" t="s">
        <v>1597</v>
      </c>
      <c r="E5662">
        <v>1</v>
      </c>
      <c r="F5662" s="2">
        <v>1520.06</v>
      </c>
      <c r="G5662" s="3">
        <v>6015.39</v>
      </c>
      <c r="H5662" s="3">
        <v>15.2006</v>
      </c>
      <c r="I5662" s="3">
        <v>71.442819999999998</v>
      </c>
      <c r="J5662" s="3">
        <v>1606.7034199999998</v>
      </c>
      <c r="K5662" s="3">
        <v>2171.2208378378377</v>
      </c>
      <c r="L5662" s="4">
        <v>0.26000000000000006</v>
      </c>
    </row>
    <row r="5663" spans="1:12" x14ac:dyDescent="0.35">
      <c r="A5663" s="1" t="s">
        <v>9338</v>
      </c>
      <c r="B5663" t="s">
        <v>9339</v>
      </c>
      <c r="C5663" t="s">
        <v>363</v>
      </c>
      <c r="D5663" t="s">
        <v>364</v>
      </c>
      <c r="E5663">
        <v>1</v>
      </c>
      <c r="F5663" s="2">
        <v>365.59</v>
      </c>
      <c r="G5663" s="3">
        <v>894.90239999999994</v>
      </c>
      <c r="H5663" s="3">
        <v>3.6558999999999999</v>
      </c>
      <c r="I5663" s="3">
        <v>17.182729999999999</v>
      </c>
      <c r="J5663" s="3">
        <v>386.42862999999994</v>
      </c>
      <c r="K5663" s="3">
        <v>594.50558461538446</v>
      </c>
      <c r="L5663" s="4">
        <v>0.34999999999999992</v>
      </c>
    </row>
    <row r="5664" spans="1:12" x14ac:dyDescent="0.35">
      <c r="A5664" s="1">
        <v>44260</v>
      </c>
      <c r="B5664" t="s">
        <v>9340</v>
      </c>
      <c r="C5664" t="s">
        <v>363</v>
      </c>
      <c r="D5664" t="s">
        <v>364</v>
      </c>
      <c r="E5664">
        <v>1</v>
      </c>
      <c r="F5664" s="2">
        <v>17.190000000000001</v>
      </c>
      <c r="G5664" s="3">
        <v>40.32</v>
      </c>
      <c r="H5664" s="3">
        <v>0.17190000000000003</v>
      </c>
      <c r="I5664" s="3">
        <v>0.80793000000000004</v>
      </c>
      <c r="J5664" s="3">
        <v>18.169830000000001</v>
      </c>
      <c r="K5664" s="3">
        <v>27.953584615384617</v>
      </c>
      <c r="L5664" s="4">
        <v>0.35000000000000003</v>
      </c>
    </row>
    <row r="5665" spans="1:12" x14ac:dyDescent="0.35">
      <c r="A5665" s="1">
        <v>44302</v>
      </c>
      <c r="B5665" t="s">
        <v>9341</v>
      </c>
      <c r="C5665" t="s">
        <v>363</v>
      </c>
      <c r="D5665" t="s">
        <v>364</v>
      </c>
      <c r="E5665">
        <v>1</v>
      </c>
      <c r="F5665" s="2">
        <v>8.17</v>
      </c>
      <c r="G5665" s="3">
        <v>26.152000000000001</v>
      </c>
      <c r="H5665" s="3">
        <v>8.1699999999999995E-2</v>
      </c>
      <c r="I5665" s="3">
        <v>0.38399</v>
      </c>
      <c r="J5665" s="3">
        <v>8.6356900000000003</v>
      </c>
      <c r="K5665" s="3">
        <v>13.285676923076924</v>
      </c>
      <c r="L5665" s="4">
        <v>0.35000000000000003</v>
      </c>
    </row>
    <row r="5666" spans="1:12" x14ac:dyDescent="0.35">
      <c r="A5666" s="1" t="s">
        <v>9342</v>
      </c>
      <c r="B5666" t="s">
        <v>9343</v>
      </c>
      <c r="C5666" t="s">
        <v>363</v>
      </c>
      <c r="D5666" t="s">
        <v>364</v>
      </c>
      <c r="E5666">
        <v>1</v>
      </c>
      <c r="F5666" s="2">
        <v>598.51</v>
      </c>
      <c r="G5666" s="3">
        <v>1308.08</v>
      </c>
      <c r="H5666" s="3">
        <v>5.9851000000000001</v>
      </c>
      <c r="I5666" s="3">
        <v>28.12997</v>
      </c>
      <c r="J5666" s="3">
        <v>632.62506999999994</v>
      </c>
      <c r="K5666" s="3">
        <v>973.26933846153838</v>
      </c>
      <c r="L5666" s="4">
        <v>0.35000000000000003</v>
      </c>
    </row>
    <row r="5667" spans="1:12" x14ac:dyDescent="0.35">
      <c r="A5667" s="1" t="s">
        <v>9344</v>
      </c>
      <c r="B5667" t="s">
        <v>9345</v>
      </c>
      <c r="C5667" t="s">
        <v>26</v>
      </c>
      <c r="D5667" t="s">
        <v>27</v>
      </c>
      <c r="E5667">
        <v>1</v>
      </c>
      <c r="F5667" s="2">
        <v>97.5</v>
      </c>
      <c r="G5667" s="3">
        <v>238.66</v>
      </c>
      <c r="H5667" s="3">
        <v>0.97499999999999998</v>
      </c>
      <c r="I5667" s="3">
        <v>4.5824999999999996</v>
      </c>
      <c r="J5667" s="3">
        <v>103.05749999999999</v>
      </c>
      <c r="K5667" s="3">
        <v>158.54999999999998</v>
      </c>
      <c r="L5667" s="4">
        <v>0.35</v>
      </c>
    </row>
    <row r="5668" spans="1:12" x14ac:dyDescent="0.35">
      <c r="A5668" s="1" t="s">
        <v>9346</v>
      </c>
      <c r="B5668" t="s">
        <v>9347</v>
      </c>
      <c r="C5668" t="s">
        <v>13</v>
      </c>
      <c r="D5668" t="s">
        <v>14</v>
      </c>
      <c r="E5668">
        <v>1</v>
      </c>
      <c r="F5668" s="2">
        <v>353.4</v>
      </c>
      <c r="G5668" s="3">
        <v>865.07</v>
      </c>
      <c r="H5668" s="3">
        <v>3.5339999999999998</v>
      </c>
      <c r="I5668" s="3">
        <v>16.6098</v>
      </c>
      <c r="J5668" s="3">
        <v>373.54379999999998</v>
      </c>
      <c r="K5668" s="3">
        <v>574.68276923076917</v>
      </c>
      <c r="L5668" s="4">
        <v>0.35</v>
      </c>
    </row>
    <row r="5669" spans="1:12" x14ac:dyDescent="0.35">
      <c r="A5669" s="1" t="s">
        <v>9348</v>
      </c>
      <c r="B5669" t="s">
        <v>9349</v>
      </c>
      <c r="C5669" t="s">
        <v>13</v>
      </c>
      <c r="D5669" t="s">
        <v>14</v>
      </c>
      <c r="E5669">
        <v>1</v>
      </c>
      <c r="F5669" s="2">
        <v>331.25</v>
      </c>
      <c r="G5669" s="3">
        <v>810.85</v>
      </c>
      <c r="H5669" s="3">
        <v>3.3125</v>
      </c>
      <c r="I5669" s="3">
        <v>15.56875</v>
      </c>
      <c r="J5669" s="3">
        <v>350.13125000000002</v>
      </c>
      <c r="K5669" s="3">
        <v>538.66346153846155</v>
      </c>
      <c r="L5669" s="4">
        <v>0.35</v>
      </c>
    </row>
    <row r="5670" spans="1:12" x14ac:dyDescent="0.35">
      <c r="A5670" s="1" t="s">
        <v>9350</v>
      </c>
      <c r="B5670" t="s">
        <v>9351</v>
      </c>
      <c r="C5670" t="s">
        <v>13</v>
      </c>
      <c r="D5670" t="s">
        <v>14</v>
      </c>
      <c r="E5670">
        <v>1</v>
      </c>
      <c r="F5670" s="2">
        <v>1984.38</v>
      </c>
      <c r="G5670" s="3">
        <v>4857.4399999999996</v>
      </c>
      <c r="H5670" s="3">
        <v>19.843800000000002</v>
      </c>
      <c r="I5670" s="3">
        <v>93.265860000000004</v>
      </c>
      <c r="J5670" s="3">
        <v>2097.4896600000002</v>
      </c>
      <c r="K5670" s="3">
        <v>3226.9071692307693</v>
      </c>
      <c r="L5670" s="4">
        <v>0.35</v>
      </c>
    </row>
    <row r="5671" spans="1:12" x14ac:dyDescent="0.35">
      <c r="A5671" s="1" t="s">
        <v>9352</v>
      </c>
      <c r="B5671" t="s">
        <v>9353</v>
      </c>
      <c r="C5671" t="s">
        <v>13</v>
      </c>
      <c r="D5671" t="s">
        <v>14</v>
      </c>
      <c r="E5671">
        <v>1</v>
      </c>
      <c r="F5671" s="2">
        <v>234.38</v>
      </c>
      <c r="G5671" s="3">
        <v>573.72</v>
      </c>
      <c r="H5671" s="3">
        <v>2.3437999999999999</v>
      </c>
      <c r="I5671" s="3">
        <v>11.01586</v>
      </c>
      <c r="J5671" s="3">
        <v>247.73965999999999</v>
      </c>
      <c r="K5671" s="3">
        <v>381.13793846153845</v>
      </c>
      <c r="L5671" s="4">
        <v>0.35000000000000003</v>
      </c>
    </row>
    <row r="5672" spans="1:12" x14ac:dyDescent="0.35">
      <c r="A5672" s="1" t="s">
        <v>9354</v>
      </c>
      <c r="B5672" t="s">
        <v>9355</v>
      </c>
      <c r="C5672" t="s">
        <v>13</v>
      </c>
      <c r="D5672" t="s">
        <v>14</v>
      </c>
      <c r="E5672">
        <v>1</v>
      </c>
      <c r="F5672" s="2">
        <v>1484.38</v>
      </c>
      <c r="G5672" s="3">
        <v>3633.52</v>
      </c>
      <c r="H5672" s="3">
        <v>14.843800000000002</v>
      </c>
      <c r="I5672" s="3">
        <v>69.765860000000004</v>
      </c>
      <c r="J5672" s="3">
        <v>1568.9896600000002</v>
      </c>
      <c r="K5672" s="3">
        <v>2413.8302461538465</v>
      </c>
      <c r="L5672" s="4">
        <v>0.35000000000000003</v>
      </c>
    </row>
    <row r="5673" spans="1:12" x14ac:dyDescent="0.35">
      <c r="A5673" s="1" t="s">
        <v>9356</v>
      </c>
      <c r="B5673" t="s">
        <v>9357</v>
      </c>
      <c r="C5673" t="s">
        <v>13</v>
      </c>
      <c r="D5673" t="s">
        <v>14</v>
      </c>
      <c r="E5673">
        <v>1</v>
      </c>
      <c r="F5673" s="2">
        <v>325</v>
      </c>
      <c r="G5673" s="3">
        <v>795.55</v>
      </c>
      <c r="H5673" s="3">
        <v>3.25</v>
      </c>
      <c r="I5673" s="3">
        <v>15.275</v>
      </c>
      <c r="J5673" s="3">
        <v>343.52499999999998</v>
      </c>
      <c r="K5673" s="3">
        <v>528.5</v>
      </c>
      <c r="L5673" s="4">
        <v>0.35000000000000003</v>
      </c>
    </row>
    <row r="5674" spans="1:12" x14ac:dyDescent="0.35">
      <c r="A5674" s="1" t="s">
        <v>9358</v>
      </c>
      <c r="B5674" t="s">
        <v>9359</v>
      </c>
      <c r="C5674" t="s">
        <v>34</v>
      </c>
      <c r="D5674" t="s">
        <v>35</v>
      </c>
      <c r="E5674">
        <v>1</v>
      </c>
      <c r="F5674" s="2">
        <v>199.99</v>
      </c>
      <c r="G5674" s="3">
        <v>489.54</v>
      </c>
      <c r="H5674" s="3">
        <v>1.9999000000000002</v>
      </c>
      <c r="I5674" s="3">
        <v>9.3995300000000004</v>
      </c>
      <c r="J5674" s="3">
        <v>211.38943</v>
      </c>
      <c r="K5674" s="3">
        <v>325.21450769230768</v>
      </c>
      <c r="L5674" s="4">
        <v>0.35</v>
      </c>
    </row>
    <row r="5675" spans="1:12" x14ac:dyDescent="0.35">
      <c r="A5675" s="1" t="s">
        <v>9360</v>
      </c>
      <c r="B5675" t="s">
        <v>9361</v>
      </c>
      <c r="C5675" t="s">
        <v>13</v>
      </c>
      <c r="D5675" t="s">
        <v>14</v>
      </c>
      <c r="E5675">
        <v>1</v>
      </c>
      <c r="F5675" s="2">
        <v>805.27</v>
      </c>
      <c r="G5675" s="3">
        <v>1971.1664000000001</v>
      </c>
      <c r="H5675" s="3">
        <v>8.0526999999999997</v>
      </c>
      <c r="I5675" s="3">
        <v>37.84769</v>
      </c>
      <c r="J5675" s="3">
        <v>851.17039</v>
      </c>
      <c r="K5675" s="3">
        <v>1309.4929076923077</v>
      </c>
      <c r="L5675" s="4">
        <v>0.35</v>
      </c>
    </row>
    <row r="5676" spans="1:12" x14ac:dyDescent="0.35">
      <c r="A5676" s="1" t="s">
        <v>9362</v>
      </c>
      <c r="B5676" t="s">
        <v>9363</v>
      </c>
      <c r="C5676" t="s">
        <v>13</v>
      </c>
      <c r="D5676" t="s">
        <v>14</v>
      </c>
      <c r="E5676">
        <v>1</v>
      </c>
      <c r="F5676" s="2">
        <v>160.63</v>
      </c>
      <c r="G5676" s="3">
        <v>393.19839999999999</v>
      </c>
      <c r="H5676" s="3">
        <v>1.6063000000000001</v>
      </c>
      <c r="I5676" s="3">
        <v>7.5496099999999995</v>
      </c>
      <c r="J5676" s="3">
        <v>169.78591</v>
      </c>
      <c r="K5676" s="3">
        <v>261.20909230769229</v>
      </c>
      <c r="L5676" s="4">
        <v>0.34999999999999992</v>
      </c>
    </row>
    <row r="5677" spans="1:12" x14ac:dyDescent="0.35">
      <c r="A5677" s="1" t="s">
        <v>9364</v>
      </c>
      <c r="B5677" t="s">
        <v>9365</v>
      </c>
      <c r="C5677" t="s">
        <v>13</v>
      </c>
      <c r="D5677" t="s">
        <v>14</v>
      </c>
      <c r="E5677">
        <v>1</v>
      </c>
      <c r="F5677" s="2">
        <v>503.75</v>
      </c>
      <c r="G5677" s="3">
        <v>1233.0976000000001</v>
      </c>
      <c r="H5677" s="3">
        <v>5.0375000000000005</v>
      </c>
      <c r="I5677" s="3">
        <v>23.67625</v>
      </c>
      <c r="J5677" s="3">
        <v>532.46375</v>
      </c>
      <c r="K5677" s="3">
        <v>819.17499999999995</v>
      </c>
      <c r="L5677" s="4">
        <v>0.35</v>
      </c>
    </row>
    <row r="5678" spans="1:12" x14ac:dyDescent="0.35">
      <c r="A5678" s="1" t="s">
        <v>9366</v>
      </c>
      <c r="B5678" t="s">
        <v>9367</v>
      </c>
      <c r="C5678" t="s">
        <v>34</v>
      </c>
      <c r="D5678" t="s">
        <v>35</v>
      </c>
      <c r="E5678">
        <v>1</v>
      </c>
      <c r="F5678" s="2">
        <v>3900</v>
      </c>
      <c r="G5678" s="3">
        <v>8736</v>
      </c>
      <c r="H5678" s="3">
        <v>39</v>
      </c>
      <c r="I5678" s="3">
        <v>183.3</v>
      </c>
      <c r="J5678" s="3">
        <v>4122.3</v>
      </c>
      <c r="K5678" s="3">
        <v>6342</v>
      </c>
      <c r="L5678" s="4">
        <v>0.35</v>
      </c>
    </row>
    <row r="5679" spans="1:12" x14ac:dyDescent="0.35">
      <c r="A5679" s="1" t="s">
        <v>9368</v>
      </c>
      <c r="B5679" t="s">
        <v>9369</v>
      </c>
      <c r="C5679" t="s">
        <v>17</v>
      </c>
      <c r="D5679" t="s">
        <v>18</v>
      </c>
      <c r="E5679">
        <v>1</v>
      </c>
      <c r="F5679" s="2">
        <v>29</v>
      </c>
      <c r="G5679" s="3">
        <v>70.985600000000005</v>
      </c>
      <c r="H5679" s="3">
        <v>0.28999999999999998</v>
      </c>
      <c r="I5679" s="3">
        <v>1.363</v>
      </c>
      <c r="J5679" s="3">
        <v>30.652999999999999</v>
      </c>
      <c r="K5679" s="3">
        <v>47.158461538461538</v>
      </c>
      <c r="L5679" s="4">
        <v>0.35000000000000003</v>
      </c>
    </row>
    <row r="5680" spans="1:12" x14ac:dyDescent="0.35">
      <c r="A5680" s="1" t="s">
        <v>9370</v>
      </c>
      <c r="B5680" t="s">
        <v>9371</v>
      </c>
      <c r="C5680" t="s">
        <v>13</v>
      </c>
      <c r="D5680" t="s">
        <v>14</v>
      </c>
      <c r="E5680">
        <v>1</v>
      </c>
      <c r="F5680" s="2">
        <v>256.88</v>
      </c>
      <c r="G5680" s="3">
        <v>532.40319999999997</v>
      </c>
      <c r="H5680" s="3">
        <v>2.5688</v>
      </c>
      <c r="I5680" s="3">
        <v>12.073359999999999</v>
      </c>
      <c r="J5680" s="3">
        <v>271.52215999999999</v>
      </c>
      <c r="K5680" s="3">
        <v>417.72639999999996</v>
      </c>
      <c r="L5680" s="4">
        <v>0.35</v>
      </c>
    </row>
    <row r="5681" spans="1:12" x14ac:dyDescent="0.35">
      <c r="A5681" s="1" t="s">
        <v>9372</v>
      </c>
      <c r="B5681" t="s">
        <v>9373</v>
      </c>
      <c r="C5681" t="s">
        <v>13</v>
      </c>
      <c r="D5681" t="s">
        <v>14</v>
      </c>
      <c r="E5681">
        <v>1</v>
      </c>
      <c r="F5681" s="2">
        <v>188.13</v>
      </c>
      <c r="G5681" s="3">
        <v>442.15359999999998</v>
      </c>
      <c r="H5681" s="3">
        <v>1.8813</v>
      </c>
      <c r="I5681" s="3">
        <v>8.8421099999999999</v>
      </c>
      <c r="J5681" s="3">
        <v>198.85341</v>
      </c>
      <c r="K5681" s="3">
        <v>305.92832307692305</v>
      </c>
      <c r="L5681" s="4">
        <v>0.35</v>
      </c>
    </row>
    <row r="5682" spans="1:12" x14ac:dyDescent="0.35">
      <c r="A5682" s="1" t="s">
        <v>9374</v>
      </c>
      <c r="B5682" t="s">
        <v>9375</v>
      </c>
      <c r="C5682" t="s">
        <v>13</v>
      </c>
      <c r="D5682" t="s">
        <v>14</v>
      </c>
      <c r="E5682">
        <v>1</v>
      </c>
      <c r="F5682" s="2">
        <v>20.399999999999999</v>
      </c>
      <c r="G5682" s="3">
        <v>49.940800000000003</v>
      </c>
      <c r="H5682" s="3">
        <v>0.20399999999999999</v>
      </c>
      <c r="I5682" s="3">
        <v>0.95879999999999999</v>
      </c>
      <c r="J5682" s="3">
        <v>21.562799999999999</v>
      </c>
      <c r="K5682" s="3">
        <v>33.173538461538456</v>
      </c>
      <c r="L5682" s="4">
        <v>0.34999999999999992</v>
      </c>
    </row>
    <row r="5683" spans="1:12" x14ac:dyDescent="0.35">
      <c r="A5683" s="1" t="s">
        <v>9376</v>
      </c>
      <c r="B5683" t="s">
        <v>3277</v>
      </c>
      <c r="C5683" t="s">
        <v>13</v>
      </c>
      <c r="D5683" t="s">
        <v>14</v>
      </c>
      <c r="E5683">
        <v>1</v>
      </c>
      <c r="F5683" s="2">
        <v>861</v>
      </c>
      <c r="G5683" s="3">
        <v>1831.7152000000001</v>
      </c>
      <c r="H5683" s="3">
        <v>8.61</v>
      </c>
      <c r="I5683" s="3">
        <v>40.466999999999999</v>
      </c>
      <c r="J5683" s="3">
        <v>910.077</v>
      </c>
      <c r="K5683" s="3">
        <v>1400.1184615384616</v>
      </c>
      <c r="L5683" s="4">
        <v>0.35000000000000003</v>
      </c>
    </row>
    <row r="5684" spans="1:12" x14ac:dyDescent="0.35">
      <c r="A5684" s="1" t="s">
        <v>9377</v>
      </c>
      <c r="B5684" t="s">
        <v>9378</v>
      </c>
      <c r="C5684" t="s">
        <v>13</v>
      </c>
      <c r="D5684" t="s">
        <v>14</v>
      </c>
      <c r="E5684">
        <v>1</v>
      </c>
      <c r="F5684" s="2">
        <v>2116.8000000000002</v>
      </c>
      <c r="G5684" s="3">
        <v>4365</v>
      </c>
      <c r="H5684" s="3">
        <v>21.168000000000003</v>
      </c>
      <c r="I5684" s="3">
        <v>99.48960000000001</v>
      </c>
      <c r="J5684" s="3">
        <v>2237.4576000000002</v>
      </c>
      <c r="K5684" s="3">
        <v>3442.2424615384616</v>
      </c>
      <c r="L5684" s="4">
        <v>0.35</v>
      </c>
    </row>
    <row r="5685" spans="1:12" x14ac:dyDescent="0.35">
      <c r="A5685" s="1" t="s">
        <v>9379</v>
      </c>
      <c r="B5685" t="s">
        <v>5893</v>
      </c>
      <c r="C5685" t="s">
        <v>13</v>
      </c>
      <c r="D5685" t="s">
        <v>14</v>
      </c>
      <c r="E5685">
        <v>1</v>
      </c>
      <c r="F5685" s="2">
        <v>269.38</v>
      </c>
      <c r="G5685" s="3">
        <v>556</v>
      </c>
      <c r="H5685" s="3">
        <v>2.6938</v>
      </c>
      <c r="I5685" s="3">
        <v>12.66086</v>
      </c>
      <c r="J5685" s="3">
        <v>284.73466000000002</v>
      </c>
      <c r="K5685" s="3">
        <v>438.05332307692311</v>
      </c>
      <c r="L5685" s="4">
        <v>0.35</v>
      </c>
    </row>
    <row r="5686" spans="1:12" x14ac:dyDescent="0.35">
      <c r="A5686" s="1" t="s">
        <v>9380</v>
      </c>
      <c r="B5686" t="s">
        <v>9381</v>
      </c>
      <c r="C5686" t="s">
        <v>13</v>
      </c>
      <c r="D5686" t="s">
        <v>14</v>
      </c>
      <c r="E5686">
        <v>1</v>
      </c>
      <c r="F5686" s="2">
        <v>540.63</v>
      </c>
      <c r="G5686" s="3">
        <v>1115</v>
      </c>
      <c r="H5686" s="3">
        <v>5.4062999999999999</v>
      </c>
      <c r="I5686" s="3">
        <v>25.409610000000001</v>
      </c>
      <c r="J5686" s="3">
        <v>571.44591000000003</v>
      </c>
      <c r="K5686" s="3">
        <v>879.14755384615387</v>
      </c>
      <c r="L5686" s="4">
        <v>0.35</v>
      </c>
    </row>
    <row r="5687" spans="1:12" x14ac:dyDescent="0.35">
      <c r="A5687" s="1" t="s">
        <v>9382</v>
      </c>
      <c r="B5687" t="s">
        <v>2010</v>
      </c>
      <c r="C5687" t="s">
        <v>13</v>
      </c>
      <c r="D5687" t="s">
        <v>14</v>
      </c>
      <c r="E5687">
        <v>1</v>
      </c>
      <c r="F5687" s="2">
        <v>2454.38</v>
      </c>
      <c r="G5687" s="3">
        <v>5061</v>
      </c>
      <c r="H5687" s="3">
        <v>24.543800000000001</v>
      </c>
      <c r="I5687" s="3">
        <v>115.35586000000001</v>
      </c>
      <c r="J5687" s="3">
        <v>2594.2796600000001</v>
      </c>
      <c r="K5687" s="3">
        <v>3991.1994769230769</v>
      </c>
      <c r="L5687" s="4">
        <v>0.35</v>
      </c>
    </row>
    <row r="5688" spans="1:12" x14ac:dyDescent="0.35">
      <c r="A5688" s="1" t="s">
        <v>9383</v>
      </c>
      <c r="B5688" t="s">
        <v>9384</v>
      </c>
      <c r="C5688" t="s">
        <v>1467</v>
      </c>
      <c r="D5688" t="s">
        <v>1468</v>
      </c>
      <c r="E5688">
        <v>1</v>
      </c>
      <c r="F5688" s="2">
        <v>7.6</v>
      </c>
      <c r="G5688" s="3">
        <v>16</v>
      </c>
      <c r="H5688" s="3">
        <v>7.5999999999999998E-2</v>
      </c>
      <c r="I5688" s="3">
        <v>0.35719999999999996</v>
      </c>
      <c r="J5688" s="3">
        <v>8.033199999999999</v>
      </c>
      <c r="K5688" s="3">
        <v>12.358769230769228</v>
      </c>
      <c r="L5688" s="4">
        <v>0.34999999999999992</v>
      </c>
    </row>
    <row r="5689" spans="1:12" x14ac:dyDescent="0.35">
      <c r="A5689" s="1" t="s">
        <v>9385</v>
      </c>
      <c r="B5689" t="s">
        <v>9386</v>
      </c>
      <c r="C5689" t="s">
        <v>363</v>
      </c>
      <c r="D5689" t="s">
        <v>364</v>
      </c>
      <c r="E5689">
        <v>1</v>
      </c>
      <c r="F5689" s="2">
        <v>3.17</v>
      </c>
      <c r="G5689" s="3">
        <v>7.84</v>
      </c>
      <c r="H5689" s="3">
        <v>3.1699999999999999E-2</v>
      </c>
      <c r="I5689" s="3">
        <v>0.14898999999999998</v>
      </c>
      <c r="J5689" s="3">
        <v>3.3506899999999997</v>
      </c>
      <c r="K5689" s="3">
        <v>5.1549076923076917</v>
      </c>
      <c r="L5689" s="4">
        <v>0.35</v>
      </c>
    </row>
    <row r="5690" spans="1:12" x14ac:dyDescent="0.35">
      <c r="A5690" s="1" t="s">
        <v>9387</v>
      </c>
      <c r="B5690" t="s">
        <v>7133</v>
      </c>
      <c r="C5690" t="s">
        <v>13</v>
      </c>
      <c r="D5690" t="s">
        <v>14</v>
      </c>
      <c r="E5690">
        <v>1</v>
      </c>
      <c r="F5690" s="2">
        <v>1953</v>
      </c>
      <c r="G5690" s="3">
        <v>4780.6192000000001</v>
      </c>
      <c r="H5690" s="3">
        <v>19.53</v>
      </c>
      <c r="I5690" s="3">
        <v>91.790999999999997</v>
      </c>
      <c r="J5690" s="3">
        <v>2064.3209999999999</v>
      </c>
      <c r="K5690" s="3">
        <v>3175.8784615384611</v>
      </c>
      <c r="L5690" s="4">
        <v>0.34999999999999992</v>
      </c>
    </row>
    <row r="5691" spans="1:12" x14ac:dyDescent="0.35">
      <c r="A5691" s="1" t="s">
        <v>9388</v>
      </c>
      <c r="B5691" t="s">
        <v>2056</v>
      </c>
      <c r="C5691" t="s">
        <v>13</v>
      </c>
      <c r="D5691" t="s">
        <v>14</v>
      </c>
      <c r="E5691">
        <v>1</v>
      </c>
      <c r="F5691" s="2">
        <v>401.1</v>
      </c>
      <c r="G5691" s="3">
        <v>828</v>
      </c>
      <c r="H5691" s="3">
        <v>4.0110000000000001</v>
      </c>
      <c r="I5691" s="3">
        <v>18.851700000000001</v>
      </c>
      <c r="J5691" s="3">
        <v>423.96270000000004</v>
      </c>
      <c r="K5691" s="3">
        <v>652.25030769230773</v>
      </c>
      <c r="L5691" s="4">
        <v>0.35</v>
      </c>
    </row>
    <row r="5692" spans="1:12" x14ac:dyDescent="0.35">
      <c r="A5692" s="1" t="s">
        <v>9389</v>
      </c>
      <c r="B5692" t="s">
        <v>9390</v>
      </c>
      <c r="C5692" t="s">
        <v>17</v>
      </c>
      <c r="D5692" t="s">
        <v>18</v>
      </c>
      <c r="E5692">
        <v>1</v>
      </c>
      <c r="F5692" s="2">
        <v>68.900000000000006</v>
      </c>
      <c r="G5692" s="3">
        <v>168.66</v>
      </c>
      <c r="H5692" s="3">
        <v>0.68900000000000006</v>
      </c>
      <c r="I5692" s="3">
        <v>3.2383000000000002</v>
      </c>
      <c r="J5692" s="3">
        <v>72.827299999999994</v>
      </c>
      <c r="K5692" s="3">
        <v>112.04199999999999</v>
      </c>
      <c r="L5692" s="4">
        <v>0.35</v>
      </c>
    </row>
    <row r="5693" spans="1:12" x14ac:dyDescent="0.35">
      <c r="A5693" s="1" t="s">
        <v>9391</v>
      </c>
      <c r="B5693" t="s">
        <v>8163</v>
      </c>
      <c r="C5693" t="s">
        <v>13</v>
      </c>
      <c r="D5693" t="s">
        <v>14</v>
      </c>
      <c r="E5693">
        <v>1</v>
      </c>
      <c r="F5693" s="2">
        <v>1308.1300000000001</v>
      </c>
      <c r="G5693" s="3">
        <v>2698</v>
      </c>
      <c r="H5693" s="3">
        <v>13.081300000000001</v>
      </c>
      <c r="I5693" s="3">
        <v>61.482110000000006</v>
      </c>
      <c r="J5693" s="3">
        <v>1382.6934100000001</v>
      </c>
      <c r="K5693" s="3">
        <v>2127.2206307692309</v>
      </c>
      <c r="L5693" s="4">
        <v>0.35</v>
      </c>
    </row>
    <row r="5694" spans="1:12" x14ac:dyDescent="0.35">
      <c r="A5694" s="1" t="s">
        <v>9392</v>
      </c>
      <c r="B5694" t="s">
        <v>9393</v>
      </c>
      <c r="C5694" t="s">
        <v>17</v>
      </c>
      <c r="D5694" t="s">
        <v>18</v>
      </c>
      <c r="E5694">
        <v>1</v>
      </c>
      <c r="F5694" s="2">
        <v>200</v>
      </c>
      <c r="G5694" s="3">
        <v>489.56319999999999</v>
      </c>
      <c r="H5694" s="3">
        <v>2</v>
      </c>
      <c r="I5694" s="3">
        <v>9.4</v>
      </c>
      <c r="J5694" s="3">
        <v>211.4</v>
      </c>
      <c r="K5694" s="3">
        <v>325.23076923076923</v>
      </c>
      <c r="L5694" s="4">
        <v>0.35</v>
      </c>
    </row>
    <row r="5695" spans="1:12" x14ac:dyDescent="0.35">
      <c r="A5695" s="1" t="s">
        <v>9394</v>
      </c>
      <c r="B5695" t="s">
        <v>1794</v>
      </c>
      <c r="C5695" t="s">
        <v>21</v>
      </c>
      <c r="D5695" t="s">
        <v>22</v>
      </c>
      <c r="E5695">
        <v>1</v>
      </c>
      <c r="F5695" s="2">
        <v>3708.25</v>
      </c>
      <c r="G5695" s="3">
        <v>9077.1856000000007</v>
      </c>
      <c r="H5695" s="3">
        <v>37.082500000000003</v>
      </c>
      <c r="I5695" s="3">
        <v>174.28774999999999</v>
      </c>
      <c r="J5695" s="3">
        <v>3919.6202499999999</v>
      </c>
      <c r="K5695" s="3">
        <v>6030.1849999999995</v>
      </c>
      <c r="L5695" s="4">
        <v>0.35</v>
      </c>
    </row>
    <row r="5696" spans="1:12" x14ac:dyDescent="0.35">
      <c r="A5696" s="1" t="s">
        <v>9395</v>
      </c>
      <c r="B5696" t="s">
        <v>9396</v>
      </c>
      <c r="C5696" t="s">
        <v>21</v>
      </c>
      <c r="D5696" t="s">
        <v>22</v>
      </c>
      <c r="E5696">
        <v>1</v>
      </c>
      <c r="F5696" s="2">
        <v>3792.75</v>
      </c>
      <c r="G5696" s="3">
        <v>9284.0272000000004</v>
      </c>
      <c r="H5696" s="3">
        <v>37.927500000000002</v>
      </c>
      <c r="I5696" s="3">
        <v>178.25925000000001</v>
      </c>
      <c r="J5696" s="3">
        <v>4008.9367499999998</v>
      </c>
      <c r="K5696" s="3">
        <v>6167.5949999999993</v>
      </c>
      <c r="L5696" s="4">
        <v>0.35</v>
      </c>
    </row>
    <row r="5697" spans="1:12" x14ac:dyDescent="0.35">
      <c r="A5697" s="1" t="s">
        <v>9397</v>
      </c>
      <c r="B5697" t="s">
        <v>3197</v>
      </c>
      <c r="C5697" t="s">
        <v>21</v>
      </c>
      <c r="D5697" t="s">
        <v>22</v>
      </c>
      <c r="E5697">
        <v>1</v>
      </c>
      <c r="F5697" s="2">
        <v>4033.25</v>
      </c>
      <c r="G5697" s="3">
        <v>9872.7327999999998</v>
      </c>
      <c r="H5697" s="3">
        <v>40.332500000000003</v>
      </c>
      <c r="I5697" s="3">
        <v>189.56274999999999</v>
      </c>
      <c r="J5697" s="3">
        <v>4263.1452499999996</v>
      </c>
      <c r="K5697" s="3">
        <v>6558.6849999999995</v>
      </c>
      <c r="L5697" s="4">
        <v>0.35000000000000003</v>
      </c>
    </row>
    <row r="5698" spans="1:12" x14ac:dyDescent="0.35">
      <c r="A5698" s="1" t="s">
        <v>9398</v>
      </c>
      <c r="B5698" t="s">
        <v>1794</v>
      </c>
      <c r="C5698" t="s">
        <v>21</v>
      </c>
      <c r="D5698" t="s">
        <v>22</v>
      </c>
      <c r="E5698">
        <v>1</v>
      </c>
      <c r="F5698" s="2">
        <v>3575</v>
      </c>
      <c r="G5698" s="3">
        <v>8751.0079999999998</v>
      </c>
      <c r="H5698" s="3">
        <v>35.75</v>
      </c>
      <c r="I5698" s="3">
        <v>168.02500000000001</v>
      </c>
      <c r="J5698" s="3">
        <v>3778.7750000000001</v>
      </c>
      <c r="K5698" s="3">
        <v>5813.5</v>
      </c>
      <c r="L5698" s="4">
        <v>0.35</v>
      </c>
    </row>
    <row r="5699" spans="1:12" x14ac:dyDescent="0.35">
      <c r="A5699" s="1" t="s">
        <v>9399</v>
      </c>
      <c r="B5699" t="s">
        <v>9400</v>
      </c>
      <c r="C5699" t="s">
        <v>21</v>
      </c>
      <c r="D5699" t="s">
        <v>22</v>
      </c>
      <c r="E5699">
        <v>1</v>
      </c>
      <c r="F5699" s="2">
        <v>3708.25</v>
      </c>
      <c r="G5699" s="3">
        <v>9077.1856000000007</v>
      </c>
      <c r="H5699" s="3">
        <v>37.082500000000003</v>
      </c>
      <c r="I5699" s="3">
        <v>174.28774999999999</v>
      </c>
      <c r="J5699" s="3">
        <v>3919.6202499999999</v>
      </c>
      <c r="K5699" s="3">
        <v>6030.1849999999995</v>
      </c>
      <c r="L5699" s="4">
        <v>0.35</v>
      </c>
    </row>
    <row r="5700" spans="1:12" x14ac:dyDescent="0.35">
      <c r="A5700" s="1" t="s">
        <v>9401</v>
      </c>
      <c r="B5700" t="s">
        <v>9402</v>
      </c>
      <c r="C5700" t="s">
        <v>21</v>
      </c>
      <c r="D5700" t="s">
        <v>22</v>
      </c>
      <c r="E5700">
        <v>1</v>
      </c>
      <c r="F5700" s="2">
        <v>4247.75</v>
      </c>
      <c r="G5700" s="3">
        <v>10397.788</v>
      </c>
      <c r="H5700" s="3">
        <v>42.477499999999999</v>
      </c>
      <c r="I5700" s="3">
        <v>199.64425</v>
      </c>
      <c r="J5700" s="3">
        <v>4489.8717500000002</v>
      </c>
      <c r="K5700" s="3">
        <v>6907.4949999999999</v>
      </c>
      <c r="L5700" s="4">
        <v>0.35</v>
      </c>
    </row>
    <row r="5701" spans="1:12" x14ac:dyDescent="0.35">
      <c r="A5701" s="1" t="s">
        <v>9403</v>
      </c>
      <c r="B5701" t="s">
        <v>9404</v>
      </c>
      <c r="C5701" t="s">
        <v>13</v>
      </c>
      <c r="D5701" t="s">
        <v>14</v>
      </c>
      <c r="E5701">
        <v>1</v>
      </c>
      <c r="F5701" s="2">
        <v>751.81</v>
      </c>
      <c r="G5701" s="3">
        <v>1840.3055999999999</v>
      </c>
      <c r="H5701" s="3">
        <v>7.5180999999999996</v>
      </c>
      <c r="I5701" s="3">
        <v>35.335069999999995</v>
      </c>
      <c r="J5701" s="3">
        <v>794.66316999999992</v>
      </c>
      <c r="K5701" s="3">
        <v>1222.5587230769229</v>
      </c>
      <c r="L5701" s="4">
        <v>0.35</v>
      </c>
    </row>
    <row r="5702" spans="1:12" x14ac:dyDescent="0.35">
      <c r="A5702" s="1" t="s">
        <v>9405</v>
      </c>
      <c r="B5702" t="s">
        <v>5574</v>
      </c>
      <c r="C5702" t="s">
        <v>13</v>
      </c>
      <c r="D5702" t="s">
        <v>14</v>
      </c>
      <c r="E5702">
        <v>1</v>
      </c>
      <c r="F5702" s="2">
        <v>5281.8</v>
      </c>
      <c r="G5702" s="3">
        <v>10891</v>
      </c>
      <c r="H5702" s="3">
        <v>52.818000000000005</v>
      </c>
      <c r="I5702" s="3">
        <v>248.24460000000002</v>
      </c>
      <c r="J5702" s="3">
        <v>5582.8626000000004</v>
      </c>
      <c r="K5702" s="3">
        <v>8589.0193846153852</v>
      </c>
      <c r="L5702" s="4">
        <v>0.35</v>
      </c>
    </row>
    <row r="5703" spans="1:12" x14ac:dyDescent="0.35">
      <c r="A5703" s="1" t="s">
        <v>9406</v>
      </c>
      <c r="B5703" t="s">
        <v>9407</v>
      </c>
      <c r="C5703" t="s">
        <v>34</v>
      </c>
      <c r="D5703" t="s">
        <v>35</v>
      </c>
      <c r="E5703">
        <v>1</v>
      </c>
      <c r="F5703" s="2">
        <v>216.16</v>
      </c>
      <c r="G5703" s="3">
        <v>529.12159999999994</v>
      </c>
      <c r="H5703" s="3">
        <v>2.1616</v>
      </c>
      <c r="I5703" s="3">
        <v>10.159520000000001</v>
      </c>
      <c r="J5703" s="3">
        <v>228.48111999999998</v>
      </c>
      <c r="K5703" s="3">
        <v>351.50941538461535</v>
      </c>
      <c r="L5703" s="4">
        <v>0.35000000000000003</v>
      </c>
    </row>
    <row r="5704" spans="1:12" x14ac:dyDescent="0.35">
      <c r="A5704" s="1" t="s">
        <v>9408</v>
      </c>
      <c r="B5704" t="s">
        <v>9409</v>
      </c>
      <c r="C5704" t="s">
        <v>34</v>
      </c>
      <c r="D5704" t="s">
        <v>35</v>
      </c>
      <c r="E5704">
        <v>1</v>
      </c>
      <c r="F5704" s="2">
        <v>804.78</v>
      </c>
      <c r="G5704" s="3">
        <v>1921.92</v>
      </c>
      <c r="H5704" s="3">
        <v>8.0478000000000005</v>
      </c>
      <c r="I5704" s="3">
        <v>37.824660000000002</v>
      </c>
      <c r="J5704" s="3">
        <v>850.65246000000002</v>
      </c>
      <c r="K5704" s="3">
        <v>1308.6960923076922</v>
      </c>
      <c r="L5704" s="4">
        <v>0.34999999999999992</v>
      </c>
    </row>
    <row r="5705" spans="1:12" x14ac:dyDescent="0.35">
      <c r="A5705" s="1" t="s">
        <v>9410</v>
      </c>
      <c r="B5705" t="s">
        <v>9411</v>
      </c>
      <c r="C5705" t="s">
        <v>34</v>
      </c>
      <c r="D5705" t="s">
        <v>35</v>
      </c>
      <c r="E5705">
        <v>1</v>
      </c>
      <c r="F5705" s="2">
        <v>3366.14</v>
      </c>
      <c r="G5705" s="3">
        <v>7616</v>
      </c>
      <c r="H5705" s="3">
        <v>33.6614</v>
      </c>
      <c r="I5705" s="3">
        <v>158.20857999999998</v>
      </c>
      <c r="J5705" s="3">
        <v>3558.0099799999998</v>
      </c>
      <c r="K5705" s="3">
        <v>5473.861507692307</v>
      </c>
      <c r="L5705" s="4">
        <v>0.35</v>
      </c>
    </row>
    <row r="5706" spans="1:12" x14ac:dyDescent="0.35">
      <c r="A5706" s="1" t="s">
        <v>9412</v>
      </c>
      <c r="B5706" t="s">
        <v>9413</v>
      </c>
      <c r="C5706" t="s">
        <v>21</v>
      </c>
      <c r="D5706" t="s">
        <v>22</v>
      </c>
      <c r="E5706">
        <v>1</v>
      </c>
      <c r="F5706" s="2">
        <v>3874</v>
      </c>
      <c r="G5706" s="3">
        <v>9482.9168000000009</v>
      </c>
      <c r="H5706" s="3">
        <v>38.74</v>
      </c>
      <c r="I5706" s="3">
        <v>182.078</v>
      </c>
      <c r="J5706" s="3">
        <v>4094.8179999999998</v>
      </c>
      <c r="K5706" s="3">
        <v>6299.7199999999993</v>
      </c>
      <c r="L5706" s="4">
        <v>0.35</v>
      </c>
    </row>
    <row r="5707" spans="1:12" x14ac:dyDescent="0.35">
      <c r="A5707" s="1" t="s">
        <v>9414</v>
      </c>
      <c r="B5707" t="s">
        <v>9415</v>
      </c>
      <c r="C5707" t="s">
        <v>21</v>
      </c>
      <c r="D5707" t="s">
        <v>22</v>
      </c>
      <c r="E5707">
        <v>1</v>
      </c>
      <c r="F5707" s="2">
        <v>4134</v>
      </c>
      <c r="G5707" s="3">
        <v>10119.344999999999</v>
      </c>
      <c r="H5707" s="3">
        <v>41.34</v>
      </c>
      <c r="I5707" s="3">
        <v>194.298</v>
      </c>
      <c r="J5707" s="3">
        <v>4369.6379999999999</v>
      </c>
      <c r="K5707" s="3">
        <v>6722.5199999999995</v>
      </c>
      <c r="L5707" s="4">
        <v>0.35</v>
      </c>
    </row>
    <row r="5708" spans="1:12" x14ac:dyDescent="0.35">
      <c r="A5708" s="1" t="s">
        <v>9416</v>
      </c>
      <c r="B5708" t="s">
        <v>8186</v>
      </c>
      <c r="C5708" t="s">
        <v>21</v>
      </c>
      <c r="D5708" t="s">
        <v>22</v>
      </c>
      <c r="E5708">
        <v>1</v>
      </c>
      <c r="F5708" s="2">
        <v>4069</v>
      </c>
      <c r="G5708" s="3">
        <v>9960.2384000000002</v>
      </c>
      <c r="H5708" s="3">
        <v>40.69</v>
      </c>
      <c r="I5708" s="3">
        <v>191.24299999999999</v>
      </c>
      <c r="J5708" s="3">
        <v>4300.933</v>
      </c>
      <c r="K5708" s="3">
        <v>6616.82</v>
      </c>
      <c r="L5708" s="4">
        <v>0.35</v>
      </c>
    </row>
    <row r="5709" spans="1:12" x14ac:dyDescent="0.35">
      <c r="A5709" s="1" t="s">
        <v>9417</v>
      </c>
      <c r="B5709" t="s">
        <v>9418</v>
      </c>
      <c r="C5709" t="s">
        <v>21</v>
      </c>
      <c r="D5709" t="s">
        <v>22</v>
      </c>
      <c r="E5709">
        <v>1</v>
      </c>
      <c r="F5709" s="2">
        <v>4088.5</v>
      </c>
      <c r="G5709" s="3">
        <v>10007.972</v>
      </c>
      <c r="H5709" s="3">
        <v>40.884999999999998</v>
      </c>
      <c r="I5709" s="3">
        <v>192.15950000000001</v>
      </c>
      <c r="J5709" s="3">
        <v>4321.5445</v>
      </c>
      <c r="K5709" s="3">
        <v>6648.53</v>
      </c>
      <c r="L5709" s="4">
        <v>0.35</v>
      </c>
    </row>
    <row r="5710" spans="1:12" x14ac:dyDescent="0.35">
      <c r="A5710" s="1" t="s">
        <v>9419</v>
      </c>
      <c r="B5710" t="s">
        <v>9420</v>
      </c>
      <c r="C5710" t="s">
        <v>21</v>
      </c>
      <c r="D5710" t="s">
        <v>22</v>
      </c>
      <c r="E5710">
        <v>1</v>
      </c>
      <c r="F5710" s="2">
        <v>5232.5</v>
      </c>
      <c r="G5710" s="3">
        <v>12808.297</v>
      </c>
      <c r="H5710" s="3">
        <v>52.325000000000003</v>
      </c>
      <c r="I5710" s="3">
        <v>245.92750000000001</v>
      </c>
      <c r="J5710" s="3">
        <v>5530.7524999999996</v>
      </c>
      <c r="K5710" s="3">
        <v>8508.8499999999985</v>
      </c>
      <c r="L5710" s="4">
        <v>0.34999999999999992</v>
      </c>
    </row>
    <row r="5711" spans="1:12" x14ac:dyDescent="0.35">
      <c r="A5711" s="1" t="s">
        <v>9421</v>
      </c>
      <c r="B5711" t="s">
        <v>9422</v>
      </c>
      <c r="C5711" t="s">
        <v>21</v>
      </c>
      <c r="D5711" t="s">
        <v>22</v>
      </c>
      <c r="E5711">
        <v>1</v>
      </c>
      <c r="F5711" s="2">
        <v>5252</v>
      </c>
      <c r="G5711" s="3">
        <v>12856.031999999999</v>
      </c>
      <c r="H5711" s="3">
        <v>52.52</v>
      </c>
      <c r="I5711" s="3">
        <v>246.84399999999999</v>
      </c>
      <c r="J5711" s="3">
        <v>5551.3640000000005</v>
      </c>
      <c r="K5711" s="3">
        <v>8540.5600000000013</v>
      </c>
      <c r="L5711" s="4">
        <v>0.35000000000000003</v>
      </c>
    </row>
    <row r="5712" spans="1:12" x14ac:dyDescent="0.35">
      <c r="A5712" s="1" t="s">
        <v>9423</v>
      </c>
      <c r="B5712" t="s">
        <v>9424</v>
      </c>
      <c r="C5712" t="s">
        <v>21</v>
      </c>
      <c r="D5712" t="s">
        <v>22</v>
      </c>
      <c r="E5712">
        <v>1</v>
      </c>
      <c r="F5712" s="2">
        <v>4088.5</v>
      </c>
      <c r="G5712" s="3">
        <v>10007.972</v>
      </c>
      <c r="H5712" s="3">
        <v>40.884999999999998</v>
      </c>
      <c r="I5712" s="3">
        <v>192.15950000000001</v>
      </c>
      <c r="J5712" s="3">
        <v>4321.5445</v>
      </c>
      <c r="K5712" s="3">
        <v>6648.53</v>
      </c>
      <c r="L5712" s="4">
        <v>0.35</v>
      </c>
    </row>
    <row r="5713" spans="1:12" x14ac:dyDescent="0.35">
      <c r="A5713" s="1" t="s">
        <v>9425</v>
      </c>
      <c r="B5713" t="s">
        <v>9426</v>
      </c>
      <c r="C5713" t="s">
        <v>21</v>
      </c>
      <c r="D5713" t="s">
        <v>22</v>
      </c>
      <c r="E5713">
        <v>1</v>
      </c>
      <c r="F5713" s="2">
        <v>5661.5</v>
      </c>
      <c r="G5713" s="3">
        <v>13858.42</v>
      </c>
      <c r="H5713" s="3">
        <v>56.615000000000002</v>
      </c>
      <c r="I5713" s="3">
        <v>266.09050000000002</v>
      </c>
      <c r="J5713" s="3">
        <v>5984.2055</v>
      </c>
      <c r="K5713" s="3">
        <v>9206.4699999999993</v>
      </c>
      <c r="L5713" s="4">
        <v>0.35</v>
      </c>
    </row>
    <row r="5714" spans="1:12" x14ac:dyDescent="0.35">
      <c r="A5714" s="1" t="s">
        <v>9427</v>
      </c>
      <c r="B5714" t="s">
        <v>8198</v>
      </c>
      <c r="C5714" t="s">
        <v>21</v>
      </c>
      <c r="D5714" t="s">
        <v>22</v>
      </c>
      <c r="E5714">
        <v>1</v>
      </c>
      <c r="F5714" s="2">
        <v>4780.75</v>
      </c>
      <c r="G5714" s="3">
        <v>11702.487999999999</v>
      </c>
      <c r="H5714" s="3">
        <v>47.807500000000005</v>
      </c>
      <c r="I5714" s="3">
        <v>224.69524999999999</v>
      </c>
      <c r="J5714" s="3">
        <v>5053.2527499999997</v>
      </c>
      <c r="K5714" s="3">
        <v>7774.2349999999988</v>
      </c>
      <c r="L5714" s="4">
        <v>0.34999999999999992</v>
      </c>
    </row>
    <row r="5715" spans="1:12" x14ac:dyDescent="0.35">
      <c r="A5715" s="1" t="s">
        <v>9428</v>
      </c>
      <c r="B5715" t="s">
        <v>9422</v>
      </c>
      <c r="C5715" t="s">
        <v>21</v>
      </c>
      <c r="D5715" t="s">
        <v>22</v>
      </c>
      <c r="E5715">
        <v>1</v>
      </c>
      <c r="F5715" s="2">
        <v>3939</v>
      </c>
      <c r="G5715" s="3">
        <v>9642.0239999999994</v>
      </c>
      <c r="H5715" s="3">
        <v>39.39</v>
      </c>
      <c r="I5715" s="3">
        <v>185.13300000000001</v>
      </c>
      <c r="J5715" s="3">
        <v>4163.5230000000001</v>
      </c>
      <c r="K5715" s="3">
        <v>6405.42</v>
      </c>
      <c r="L5715" s="4">
        <v>0.35</v>
      </c>
    </row>
    <row r="5716" spans="1:12" x14ac:dyDescent="0.35">
      <c r="A5716" s="1" t="s">
        <v>9429</v>
      </c>
      <c r="B5716" t="s">
        <v>3222</v>
      </c>
      <c r="C5716" t="s">
        <v>21</v>
      </c>
      <c r="D5716" t="s">
        <v>22</v>
      </c>
      <c r="E5716">
        <v>1</v>
      </c>
      <c r="F5716" s="2">
        <v>4715.75</v>
      </c>
      <c r="G5716" s="3">
        <v>11543.38</v>
      </c>
      <c r="H5716" s="3">
        <v>47.157499999999999</v>
      </c>
      <c r="I5716" s="3">
        <v>221.64025000000001</v>
      </c>
      <c r="J5716" s="3">
        <v>4984.5477500000006</v>
      </c>
      <c r="K5716" s="3">
        <v>7668.5350000000008</v>
      </c>
      <c r="L5716" s="4">
        <v>0.35</v>
      </c>
    </row>
    <row r="5717" spans="1:12" x14ac:dyDescent="0.35">
      <c r="A5717" s="1" t="s">
        <v>9430</v>
      </c>
      <c r="B5717" t="s">
        <v>8198</v>
      </c>
      <c r="C5717" t="s">
        <v>21</v>
      </c>
      <c r="D5717" t="s">
        <v>22</v>
      </c>
      <c r="E5717">
        <v>1</v>
      </c>
      <c r="F5717" s="2">
        <v>4992</v>
      </c>
      <c r="G5717" s="3">
        <v>12219.592000000001</v>
      </c>
      <c r="H5717" s="3">
        <v>49.92</v>
      </c>
      <c r="I5717" s="3">
        <v>234.624</v>
      </c>
      <c r="J5717" s="3">
        <v>5276.5439999999999</v>
      </c>
      <c r="K5717" s="3">
        <v>8117.7599999999993</v>
      </c>
      <c r="L5717" s="4">
        <v>0.35</v>
      </c>
    </row>
    <row r="5718" spans="1:12" x14ac:dyDescent="0.35">
      <c r="A5718" s="1" t="s">
        <v>9431</v>
      </c>
      <c r="B5718" t="s">
        <v>3218</v>
      </c>
      <c r="C5718" t="s">
        <v>21</v>
      </c>
      <c r="D5718" t="s">
        <v>22</v>
      </c>
      <c r="E5718">
        <v>1</v>
      </c>
      <c r="F5718" s="2">
        <v>4410.25</v>
      </c>
      <c r="G5718" s="3">
        <v>10795.567999999999</v>
      </c>
      <c r="H5718" s="3">
        <v>44.102499999999999</v>
      </c>
      <c r="I5718" s="3">
        <v>207.28174999999999</v>
      </c>
      <c r="J5718" s="3">
        <v>4661.6342500000001</v>
      </c>
      <c r="K5718" s="3">
        <v>7171.7449999999999</v>
      </c>
      <c r="L5718" s="4">
        <v>0.35</v>
      </c>
    </row>
    <row r="5719" spans="1:12" x14ac:dyDescent="0.35">
      <c r="A5719" s="1" t="s">
        <v>9432</v>
      </c>
      <c r="B5719" t="s">
        <v>9433</v>
      </c>
      <c r="C5719" t="s">
        <v>21</v>
      </c>
      <c r="D5719" t="s">
        <v>22</v>
      </c>
      <c r="E5719">
        <v>1</v>
      </c>
      <c r="F5719" s="2">
        <v>1664</v>
      </c>
      <c r="G5719" s="3">
        <v>4073.1936000000001</v>
      </c>
      <c r="H5719" s="3">
        <v>16.64</v>
      </c>
      <c r="I5719" s="3">
        <v>78.207999999999998</v>
      </c>
      <c r="J5719" s="3">
        <v>1758.8480000000002</v>
      </c>
      <c r="K5719" s="3">
        <v>2705.92</v>
      </c>
      <c r="L5719" s="4">
        <v>0.34999999999999992</v>
      </c>
    </row>
    <row r="5720" spans="1:12" x14ac:dyDescent="0.35">
      <c r="A5720" s="1" t="s">
        <v>9434</v>
      </c>
      <c r="B5720" t="s">
        <v>9435</v>
      </c>
      <c r="C5720" t="s">
        <v>21</v>
      </c>
      <c r="D5720" t="s">
        <v>22</v>
      </c>
      <c r="E5720">
        <v>1</v>
      </c>
      <c r="F5720" s="2">
        <v>2427.75</v>
      </c>
      <c r="G5720" s="3">
        <v>5942.7312000000002</v>
      </c>
      <c r="H5720" s="3">
        <v>24.2775</v>
      </c>
      <c r="I5720" s="3">
        <v>114.10424999999999</v>
      </c>
      <c r="J5720" s="3">
        <v>2566.13175</v>
      </c>
      <c r="K5720" s="3">
        <v>3947.895</v>
      </c>
      <c r="L5720" s="4">
        <v>0.35</v>
      </c>
    </row>
    <row r="5721" spans="1:12" x14ac:dyDescent="0.35">
      <c r="A5721" s="1" t="s">
        <v>9436</v>
      </c>
      <c r="B5721" t="s">
        <v>9437</v>
      </c>
      <c r="C5721" t="s">
        <v>21</v>
      </c>
      <c r="D5721" t="s">
        <v>22</v>
      </c>
      <c r="E5721">
        <v>1</v>
      </c>
      <c r="F5721" s="2">
        <v>1985.75</v>
      </c>
      <c r="G5721" s="3">
        <v>4860.7888000000003</v>
      </c>
      <c r="H5721" s="3">
        <v>19.857500000000002</v>
      </c>
      <c r="I5721" s="3">
        <v>93.330250000000007</v>
      </c>
      <c r="J5721" s="3">
        <v>2098.9377500000001</v>
      </c>
      <c r="K5721" s="3">
        <v>3229.1349999999998</v>
      </c>
      <c r="L5721" s="4">
        <v>0.34999999999999992</v>
      </c>
    </row>
    <row r="5722" spans="1:12" x14ac:dyDescent="0.35">
      <c r="A5722" s="1" t="s">
        <v>9438</v>
      </c>
      <c r="B5722" t="s">
        <v>9439</v>
      </c>
      <c r="C5722" t="s">
        <v>21</v>
      </c>
      <c r="D5722" t="s">
        <v>22</v>
      </c>
      <c r="E5722">
        <v>1</v>
      </c>
      <c r="F5722" s="2">
        <v>2148.25</v>
      </c>
      <c r="G5722" s="3">
        <v>5258.5568000000003</v>
      </c>
      <c r="H5722" s="3">
        <v>21.482500000000002</v>
      </c>
      <c r="I5722" s="3">
        <v>100.96775</v>
      </c>
      <c r="J5722" s="3">
        <v>2270.7002499999999</v>
      </c>
      <c r="K5722" s="3">
        <v>3493.3849999999998</v>
      </c>
      <c r="L5722" s="4">
        <v>0.35</v>
      </c>
    </row>
    <row r="5723" spans="1:12" x14ac:dyDescent="0.35">
      <c r="A5723" s="1" t="s">
        <v>9440</v>
      </c>
      <c r="B5723" t="s">
        <v>9441</v>
      </c>
      <c r="C5723" t="s">
        <v>21</v>
      </c>
      <c r="D5723" t="s">
        <v>22</v>
      </c>
      <c r="E5723">
        <v>1</v>
      </c>
      <c r="F5723" s="2">
        <v>1664</v>
      </c>
      <c r="G5723" s="3">
        <v>4073.1936000000001</v>
      </c>
      <c r="H5723" s="3">
        <v>16.64</v>
      </c>
      <c r="I5723" s="3">
        <v>78.207999999999998</v>
      </c>
      <c r="J5723" s="3">
        <v>1758.8480000000002</v>
      </c>
      <c r="K5723" s="3">
        <v>2705.92</v>
      </c>
      <c r="L5723" s="4">
        <v>0.34999999999999992</v>
      </c>
    </row>
    <row r="5724" spans="1:12" x14ac:dyDescent="0.35">
      <c r="A5724" s="1" t="s">
        <v>9442</v>
      </c>
      <c r="B5724" t="s">
        <v>9443</v>
      </c>
      <c r="C5724" t="s">
        <v>21</v>
      </c>
      <c r="D5724" t="s">
        <v>22</v>
      </c>
      <c r="E5724">
        <v>1</v>
      </c>
      <c r="F5724" s="2">
        <v>2236</v>
      </c>
      <c r="G5724" s="3">
        <v>5473.3616000000002</v>
      </c>
      <c r="H5724" s="3">
        <v>22.36</v>
      </c>
      <c r="I5724" s="3">
        <v>105.092</v>
      </c>
      <c r="J5724" s="3">
        <v>2363.4520000000002</v>
      </c>
      <c r="K5724" s="3">
        <v>3636.0800000000004</v>
      </c>
      <c r="L5724" s="4">
        <v>0.35000000000000003</v>
      </c>
    </row>
    <row r="5725" spans="1:12" x14ac:dyDescent="0.35">
      <c r="A5725" s="1" t="s">
        <v>9444</v>
      </c>
      <c r="B5725" t="s">
        <v>1886</v>
      </c>
      <c r="C5725" t="s">
        <v>13</v>
      </c>
      <c r="D5725" t="s">
        <v>14</v>
      </c>
      <c r="E5725">
        <v>1</v>
      </c>
      <c r="F5725" s="2">
        <v>12968.75</v>
      </c>
      <c r="G5725" s="3">
        <v>31745.358</v>
      </c>
      <c r="H5725" s="3">
        <v>129.6875</v>
      </c>
      <c r="I5725" s="3">
        <v>609.53125</v>
      </c>
      <c r="J5725" s="3">
        <v>13707.96875</v>
      </c>
      <c r="K5725" s="3">
        <v>21089.182692307691</v>
      </c>
      <c r="L5725" s="4">
        <v>0.35</v>
      </c>
    </row>
    <row r="5726" spans="1:12" x14ac:dyDescent="0.35">
      <c r="A5726" s="1" t="s">
        <v>9445</v>
      </c>
      <c r="B5726" t="s">
        <v>9446</v>
      </c>
      <c r="C5726" t="s">
        <v>13</v>
      </c>
      <c r="D5726" t="s">
        <v>14</v>
      </c>
      <c r="E5726">
        <v>1</v>
      </c>
      <c r="F5726" s="2">
        <v>108.12</v>
      </c>
      <c r="G5726" s="3">
        <v>264.65600000000001</v>
      </c>
      <c r="H5726" s="3">
        <v>1.0812000000000002</v>
      </c>
      <c r="I5726" s="3">
        <v>5.0816400000000002</v>
      </c>
      <c r="J5726" s="3">
        <v>114.28283999999999</v>
      </c>
      <c r="K5726" s="3">
        <v>175.81975384615382</v>
      </c>
      <c r="L5726" s="4">
        <v>0.34999999999999992</v>
      </c>
    </row>
    <row r="5727" spans="1:12" x14ac:dyDescent="0.35">
      <c r="A5727" s="1" t="s">
        <v>9447</v>
      </c>
      <c r="B5727" t="s">
        <v>9448</v>
      </c>
      <c r="C5727" t="s">
        <v>13</v>
      </c>
      <c r="D5727" t="s">
        <v>14</v>
      </c>
      <c r="E5727">
        <v>1</v>
      </c>
      <c r="F5727" s="2">
        <v>74.150000000000006</v>
      </c>
      <c r="G5727" s="3">
        <v>181.50720000000001</v>
      </c>
      <c r="H5727" s="3">
        <v>0.74150000000000005</v>
      </c>
      <c r="I5727" s="3">
        <v>3.4850500000000002</v>
      </c>
      <c r="J5727" s="3">
        <v>78.376550000000009</v>
      </c>
      <c r="K5727" s="3">
        <v>120.57930769230771</v>
      </c>
      <c r="L5727" s="4">
        <v>0.35000000000000003</v>
      </c>
    </row>
    <row r="5728" spans="1:12" x14ac:dyDescent="0.35">
      <c r="A5728" s="1" t="s">
        <v>9449</v>
      </c>
      <c r="B5728" t="s">
        <v>9450</v>
      </c>
      <c r="C5728" t="s">
        <v>21</v>
      </c>
      <c r="D5728" t="s">
        <v>22</v>
      </c>
      <c r="E5728">
        <v>1</v>
      </c>
      <c r="F5728" s="2">
        <v>1972.75</v>
      </c>
      <c r="G5728" s="3">
        <v>4828.9696000000004</v>
      </c>
      <c r="H5728" s="3">
        <v>19.727499999999999</v>
      </c>
      <c r="I5728" s="3">
        <v>92.719250000000002</v>
      </c>
      <c r="J5728" s="3">
        <v>2085.1967500000001</v>
      </c>
      <c r="K5728" s="3">
        <v>3207.9949999999999</v>
      </c>
      <c r="L5728" s="4">
        <v>0.35</v>
      </c>
    </row>
    <row r="5729" spans="1:12" x14ac:dyDescent="0.35">
      <c r="A5729" s="1" t="s">
        <v>9451</v>
      </c>
      <c r="B5729" t="s">
        <v>9452</v>
      </c>
      <c r="C5729" t="s">
        <v>21</v>
      </c>
      <c r="D5729" t="s">
        <v>22</v>
      </c>
      <c r="E5729">
        <v>1</v>
      </c>
      <c r="F5729" s="2">
        <v>2073.5</v>
      </c>
      <c r="G5729" s="3">
        <v>5075.5824000000002</v>
      </c>
      <c r="H5729" s="3">
        <v>20.734999999999999</v>
      </c>
      <c r="I5729" s="3">
        <v>97.454499999999996</v>
      </c>
      <c r="J5729" s="3">
        <v>2191.6895</v>
      </c>
      <c r="K5729" s="3">
        <v>3371.83</v>
      </c>
      <c r="L5729" s="4">
        <v>0.35</v>
      </c>
    </row>
    <row r="5730" spans="1:12" x14ac:dyDescent="0.35">
      <c r="A5730" s="1" t="s">
        <v>9453</v>
      </c>
      <c r="B5730" t="s">
        <v>9452</v>
      </c>
      <c r="C5730" t="s">
        <v>21</v>
      </c>
      <c r="D5730" t="s">
        <v>22</v>
      </c>
      <c r="E5730">
        <v>1</v>
      </c>
      <c r="F5730" s="2">
        <v>2213.25</v>
      </c>
      <c r="G5730" s="3">
        <v>5417.6751999999997</v>
      </c>
      <c r="H5730" s="3">
        <v>22.1325</v>
      </c>
      <c r="I5730" s="3">
        <v>104.02275</v>
      </c>
      <c r="J5730" s="3">
        <v>2339.4052500000003</v>
      </c>
      <c r="K5730" s="3">
        <v>3599.085</v>
      </c>
      <c r="L5730" s="4">
        <v>0.34999999999999992</v>
      </c>
    </row>
    <row r="5731" spans="1:12" x14ac:dyDescent="0.35">
      <c r="A5731" s="1" t="s">
        <v>9454</v>
      </c>
      <c r="B5731" t="s">
        <v>9455</v>
      </c>
      <c r="C5731" t="s">
        <v>21</v>
      </c>
      <c r="D5731" t="s">
        <v>22</v>
      </c>
      <c r="E5731">
        <v>1</v>
      </c>
      <c r="F5731" s="2">
        <v>2197</v>
      </c>
      <c r="G5731" s="3">
        <v>5377.8927999999996</v>
      </c>
      <c r="H5731" s="3">
        <v>21.97</v>
      </c>
      <c r="I5731" s="3">
        <v>103.259</v>
      </c>
      <c r="J5731" s="3">
        <v>2322.2289999999998</v>
      </c>
      <c r="K5731" s="3">
        <v>3572.6599999999994</v>
      </c>
      <c r="L5731" s="4">
        <v>0.34999999999999992</v>
      </c>
    </row>
    <row r="5732" spans="1:12" x14ac:dyDescent="0.35">
      <c r="A5732" s="1" t="s">
        <v>9456</v>
      </c>
      <c r="B5732" t="s">
        <v>9457</v>
      </c>
      <c r="C5732" t="s">
        <v>21</v>
      </c>
      <c r="D5732" t="s">
        <v>22</v>
      </c>
      <c r="E5732">
        <v>1</v>
      </c>
      <c r="F5732" s="2">
        <v>2115.75</v>
      </c>
      <c r="G5732" s="3">
        <v>5179.0032000000001</v>
      </c>
      <c r="H5732" s="3">
        <v>21.157499999999999</v>
      </c>
      <c r="I5732" s="3">
        <v>99.440250000000006</v>
      </c>
      <c r="J5732" s="3">
        <v>2236.3477499999999</v>
      </c>
      <c r="K5732" s="3">
        <v>3440.5349999999999</v>
      </c>
      <c r="L5732" s="4">
        <v>0.35</v>
      </c>
    </row>
    <row r="5733" spans="1:12" x14ac:dyDescent="0.35">
      <c r="A5733" s="1" t="s">
        <v>9458</v>
      </c>
      <c r="B5733" t="s">
        <v>9459</v>
      </c>
      <c r="C5733" t="s">
        <v>21</v>
      </c>
      <c r="D5733" t="s">
        <v>22</v>
      </c>
      <c r="E5733">
        <v>1</v>
      </c>
      <c r="F5733" s="2">
        <v>1823.25</v>
      </c>
      <c r="G5733" s="3">
        <v>4463.0208000000002</v>
      </c>
      <c r="H5733" s="3">
        <v>18.232500000000002</v>
      </c>
      <c r="I5733" s="3">
        <v>85.692750000000004</v>
      </c>
      <c r="J5733" s="3">
        <v>1927.17525</v>
      </c>
      <c r="K5733" s="3">
        <v>2964.8849999999998</v>
      </c>
      <c r="L5733" s="4">
        <v>0.34999999999999992</v>
      </c>
    </row>
    <row r="5734" spans="1:12" x14ac:dyDescent="0.35">
      <c r="A5734" s="1" t="s">
        <v>9460</v>
      </c>
      <c r="B5734" t="s">
        <v>9461</v>
      </c>
      <c r="C5734" t="s">
        <v>21</v>
      </c>
      <c r="D5734" t="s">
        <v>22</v>
      </c>
      <c r="E5734">
        <v>1</v>
      </c>
      <c r="F5734" s="2">
        <v>1537.25</v>
      </c>
      <c r="G5734" s="3">
        <v>3762.9312</v>
      </c>
      <c r="H5734" s="3">
        <v>15.3725</v>
      </c>
      <c r="I5734" s="3">
        <v>72.250749999999996</v>
      </c>
      <c r="J5734" s="3">
        <v>1624.8732499999999</v>
      </c>
      <c r="K5734" s="3">
        <v>2499.8049999999998</v>
      </c>
      <c r="L5734" s="4">
        <v>0.35000000000000003</v>
      </c>
    </row>
    <row r="5735" spans="1:12" x14ac:dyDescent="0.35">
      <c r="A5735" s="1" t="s">
        <v>9462</v>
      </c>
      <c r="B5735" t="s">
        <v>9463</v>
      </c>
      <c r="C5735" t="s">
        <v>21</v>
      </c>
      <c r="D5735" t="s">
        <v>22</v>
      </c>
      <c r="E5735">
        <v>1</v>
      </c>
      <c r="F5735" s="2">
        <v>2769</v>
      </c>
      <c r="G5735" s="3">
        <v>6778.0608000000002</v>
      </c>
      <c r="H5735" s="3">
        <v>27.69</v>
      </c>
      <c r="I5735" s="3">
        <v>130.143</v>
      </c>
      <c r="J5735" s="3">
        <v>2926.8330000000001</v>
      </c>
      <c r="K5735" s="3">
        <v>4502.82</v>
      </c>
      <c r="L5735" s="4">
        <v>0.34999999999999992</v>
      </c>
    </row>
    <row r="5736" spans="1:12" x14ac:dyDescent="0.35">
      <c r="A5736" s="1" t="s">
        <v>9464</v>
      </c>
      <c r="B5736" t="s">
        <v>9465</v>
      </c>
      <c r="C5736" t="s">
        <v>21</v>
      </c>
      <c r="D5736" t="s">
        <v>22</v>
      </c>
      <c r="E5736">
        <v>1</v>
      </c>
      <c r="F5736" s="2">
        <v>2086.5</v>
      </c>
      <c r="G5736" s="3">
        <v>5107.4128000000001</v>
      </c>
      <c r="H5736" s="3">
        <v>20.865000000000002</v>
      </c>
      <c r="I5736" s="3">
        <v>98.0655</v>
      </c>
      <c r="J5736" s="3">
        <v>2205.4304999999999</v>
      </c>
      <c r="K5736" s="3">
        <v>3392.97</v>
      </c>
      <c r="L5736" s="4">
        <v>0.35</v>
      </c>
    </row>
    <row r="5737" spans="1:12" x14ac:dyDescent="0.35">
      <c r="A5737" s="1" t="s">
        <v>9466</v>
      </c>
      <c r="B5737" t="s">
        <v>9467</v>
      </c>
      <c r="C5737" t="s">
        <v>21</v>
      </c>
      <c r="D5737" t="s">
        <v>22</v>
      </c>
      <c r="E5737">
        <v>1</v>
      </c>
      <c r="F5737" s="2">
        <v>975</v>
      </c>
      <c r="G5737" s="3">
        <v>2386.6415999999999</v>
      </c>
      <c r="H5737" s="3">
        <v>9.75</v>
      </c>
      <c r="I5737" s="3">
        <v>45.825000000000003</v>
      </c>
      <c r="J5737" s="3">
        <v>1030.575</v>
      </c>
      <c r="K5737" s="3">
        <v>1585.5</v>
      </c>
      <c r="L5737" s="4">
        <v>0.35</v>
      </c>
    </row>
    <row r="5738" spans="1:12" x14ac:dyDescent="0.35">
      <c r="A5738" s="1" t="s">
        <v>9468</v>
      </c>
      <c r="B5738" t="s">
        <v>5718</v>
      </c>
      <c r="C5738" t="s">
        <v>21</v>
      </c>
      <c r="D5738" t="s">
        <v>22</v>
      </c>
      <c r="E5738">
        <v>1</v>
      </c>
      <c r="F5738" s="2">
        <v>2011.75</v>
      </c>
      <c r="G5738" s="3">
        <v>4924.4272000000001</v>
      </c>
      <c r="H5738" s="3">
        <v>20.1175</v>
      </c>
      <c r="I5738" s="3">
        <v>94.552250000000001</v>
      </c>
      <c r="J5738" s="3">
        <v>2126.41975</v>
      </c>
      <c r="K5738" s="3">
        <v>3271.415</v>
      </c>
      <c r="L5738" s="4">
        <v>0.35</v>
      </c>
    </row>
    <row r="5739" spans="1:12" x14ac:dyDescent="0.35">
      <c r="A5739" s="1" t="s">
        <v>9469</v>
      </c>
      <c r="B5739" t="s">
        <v>9470</v>
      </c>
      <c r="C5739" t="s">
        <v>21</v>
      </c>
      <c r="D5739" t="s">
        <v>22</v>
      </c>
      <c r="E5739">
        <v>1</v>
      </c>
      <c r="F5739" s="2">
        <v>916.5</v>
      </c>
      <c r="G5739" s="3">
        <v>2243.4384</v>
      </c>
      <c r="H5739" s="3">
        <v>9.1650000000000009</v>
      </c>
      <c r="I5739" s="3">
        <v>43.075499999999998</v>
      </c>
      <c r="J5739" s="3">
        <v>968.7405</v>
      </c>
      <c r="K5739" s="3">
        <v>1490.37</v>
      </c>
      <c r="L5739" s="4">
        <v>0.35</v>
      </c>
    </row>
    <row r="5740" spans="1:12" x14ac:dyDescent="0.35">
      <c r="A5740" s="1" t="s">
        <v>9471</v>
      </c>
      <c r="B5740" t="s">
        <v>1842</v>
      </c>
      <c r="C5740" t="s">
        <v>21</v>
      </c>
      <c r="D5740" t="s">
        <v>22</v>
      </c>
      <c r="E5740">
        <v>1</v>
      </c>
      <c r="F5740" s="2">
        <v>1365</v>
      </c>
      <c r="G5740" s="3">
        <v>3341.2959999999998</v>
      </c>
      <c r="H5740" s="3">
        <v>13.65</v>
      </c>
      <c r="I5740" s="3">
        <v>64.155000000000001</v>
      </c>
      <c r="J5740" s="3">
        <v>1442.8050000000001</v>
      </c>
      <c r="K5740" s="3">
        <v>2219.6999999999998</v>
      </c>
      <c r="L5740" s="4">
        <v>0.34999999999999992</v>
      </c>
    </row>
    <row r="5741" spans="1:12" x14ac:dyDescent="0.35">
      <c r="A5741" s="1" t="s">
        <v>9472</v>
      </c>
      <c r="B5741" t="s">
        <v>1856</v>
      </c>
      <c r="C5741" t="s">
        <v>21</v>
      </c>
      <c r="D5741" t="s">
        <v>22</v>
      </c>
      <c r="E5741">
        <v>1</v>
      </c>
      <c r="F5741" s="2">
        <v>3643.25</v>
      </c>
      <c r="G5741" s="3">
        <v>8918.0784000000003</v>
      </c>
      <c r="H5741" s="3">
        <v>36.432499999999997</v>
      </c>
      <c r="I5741" s="3">
        <v>171.23275000000001</v>
      </c>
      <c r="J5741" s="3">
        <v>3850.91525</v>
      </c>
      <c r="K5741" s="3">
        <v>5924.4849999999997</v>
      </c>
      <c r="L5741" s="4">
        <v>0.35</v>
      </c>
    </row>
    <row r="5742" spans="1:12" x14ac:dyDescent="0.35">
      <c r="A5742" s="1" t="s">
        <v>9473</v>
      </c>
      <c r="B5742" t="s">
        <v>1856</v>
      </c>
      <c r="C5742" t="s">
        <v>21</v>
      </c>
      <c r="D5742" t="s">
        <v>22</v>
      </c>
      <c r="E5742">
        <v>1</v>
      </c>
      <c r="F5742" s="2">
        <v>2996.5</v>
      </c>
      <c r="G5742" s="3">
        <v>7334.9359999999997</v>
      </c>
      <c r="H5742" s="3">
        <v>29.965</v>
      </c>
      <c r="I5742" s="3">
        <v>140.8355</v>
      </c>
      <c r="J5742" s="3">
        <v>3167.3005000000003</v>
      </c>
      <c r="K5742" s="3">
        <v>4872.7700000000004</v>
      </c>
      <c r="L5742" s="4">
        <v>0.35</v>
      </c>
    </row>
    <row r="5743" spans="1:12" x14ac:dyDescent="0.35">
      <c r="A5743" s="1" t="s">
        <v>9474</v>
      </c>
      <c r="B5743" t="s">
        <v>4465</v>
      </c>
      <c r="C5743" t="s">
        <v>21</v>
      </c>
      <c r="D5743" t="s">
        <v>22</v>
      </c>
      <c r="E5743">
        <v>1</v>
      </c>
      <c r="F5743" s="2">
        <v>2996.5</v>
      </c>
      <c r="G5743" s="3">
        <v>7334.9359999999997</v>
      </c>
      <c r="H5743" s="3">
        <v>29.965</v>
      </c>
      <c r="I5743" s="3">
        <v>140.8355</v>
      </c>
      <c r="J5743" s="3">
        <v>3167.3005000000003</v>
      </c>
      <c r="K5743" s="3">
        <v>4872.7700000000004</v>
      </c>
      <c r="L5743" s="4">
        <v>0.35</v>
      </c>
    </row>
    <row r="5744" spans="1:12" x14ac:dyDescent="0.35">
      <c r="A5744" s="1" t="s">
        <v>9475</v>
      </c>
      <c r="B5744" t="s">
        <v>9476</v>
      </c>
      <c r="C5744" t="s">
        <v>1902</v>
      </c>
      <c r="D5744" t="s">
        <v>1903</v>
      </c>
      <c r="E5744">
        <v>1</v>
      </c>
      <c r="F5744" s="2">
        <v>350</v>
      </c>
      <c r="G5744" s="3">
        <v>1385.07</v>
      </c>
      <c r="H5744" s="3">
        <v>3.5</v>
      </c>
      <c r="I5744" s="3">
        <v>16.45</v>
      </c>
      <c r="J5744" s="3">
        <v>369.95</v>
      </c>
      <c r="K5744" s="3">
        <v>499.93243243243245</v>
      </c>
      <c r="L5744" s="4">
        <v>0.26000000000000006</v>
      </c>
    </row>
    <row r="5745" spans="1:12" x14ac:dyDescent="0.35">
      <c r="A5745" s="1" t="s">
        <v>9477</v>
      </c>
      <c r="B5745" t="s">
        <v>9478</v>
      </c>
      <c r="C5745" t="s">
        <v>1902</v>
      </c>
      <c r="D5745" t="s">
        <v>1903</v>
      </c>
      <c r="E5745">
        <v>1</v>
      </c>
      <c r="F5745" s="2">
        <v>120</v>
      </c>
      <c r="G5745" s="3">
        <v>474.88</v>
      </c>
      <c r="H5745" s="3">
        <v>1.2</v>
      </c>
      <c r="I5745" s="3">
        <v>5.64</v>
      </c>
      <c r="J5745" s="3">
        <v>126.84</v>
      </c>
      <c r="K5745" s="3">
        <v>171.40540540540542</v>
      </c>
      <c r="L5745" s="4">
        <v>0.26</v>
      </c>
    </row>
    <row r="5746" spans="1:12" x14ac:dyDescent="0.35">
      <c r="A5746" s="1" t="s">
        <v>9479</v>
      </c>
      <c r="B5746" t="s">
        <v>9480</v>
      </c>
      <c r="C5746" t="s">
        <v>1467</v>
      </c>
      <c r="D5746" t="s">
        <v>1468</v>
      </c>
      <c r="E5746">
        <v>1</v>
      </c>
      <c r="F5746" s="2">
        <v>33.86</v>
      </c>
      <c r="G5746" s="3">
        <v>70</v>
      </c>
      <c r="H5746" s="3">
        <v>0.33860000000000001</v>
      </c>
      <c r="I5746" s="3">
        <v>1.5914200000000001</v>
      </c>
      <c r="J5746" s="3">
        <v>35.790019999999998</v>
      </c>
      <c r="K5746" s="3">
        <v>55.06156923076923</v>
      </c>
      <c r="L5746" s="4">
        <v>0.35000000000000003</v>
      </c>
    </row>
    <row r="5747" spans="1:12" x14ac:dyDescent="0.35">
      <c r="A5747" s="1" t="s">
        <v>9481</v>
      </c>
      <c r="B5747" t="s">
        <v>4545</v>
      </c>
      <c r="C5747" t="s">
        <v>13</v>
      </c>
      <c r="D5747" t="s">
        <v>14</v>
      </c>
      <c r="E5747">
        <v>1</v>
      </c>
      <c r="F5747" s="2">
        <v>1236.25</v>
      </c>
      <c r="G5747" s="3">
        <v>2549</v>
      </c>
      <c r="H5747" s="3">
        <v>12.362500000000001</v>
      </c>
      <c r="I5747" s="3">
        <v>58.103749999999998</v>
      </c>
      <c r="J5747" s="3">
        <v>1306.7162499999999</v>
      </c>
      <c r="K5747" s="3">
        <v>2010.3326923076922</v>
      </c>
      <c r="L5747" s="4">
        <v>0.35000000000000003</v>
      </c>
    </row>
    <row r="5748" spans="1:12" hidden="1" x14ac:dyDescent="0.35">
      <c r="A5748" s="1" t="s">
        <v>9482</v>
      </c>
      <c r="B5748" t="s">
        <v>8082</v>
      </c>
      <c r="C5748" t="s">
        <v>46</v>
      </c>
      <c r="D5748" t="s">
        <v>47</v>
      </c>
      <c r="E5748">
        <v>1</v>
      </c>
      <c r="F5748" s="2">
        <v>936</v>
      </c>
      <c r="G5748" s="3">
        <v>2291.1727999999998</v>
      </c>
      <c r="H5748" s="3">
        <v>9.36</v>
      </c>
      <c r="I5748" s="3">
        <v>43.991999999999997</v>
      </c>
      <c r="J5748" s="3">
        <v>989.35199999999998</v>
      </c>
      <c r="K5748" s="3">
        <v>1522.08</v>
      </c>
      <c r="L5748" s="4">
        <v>0.35</v>
      </c>
    </row>
    <row r="5749" spans="1:12" x14ac:dyDescent="0.35">
      <c r="A5749" s="1" t="s">
        <v>9483</v>
      </c>
      <c r="B5749" t="s">
        <v>9484</v>
      </c>
      <c r="C5749" t="s">
        <v>1467</v>
      </c>
      <c r="D5749" t="s">
        <v>1468</v>
      </c>
      <c r="E5749">
        <v>1</v>
      </c>
      <c r="F5749" s="2">
        <v>24</v>
      </c>
      <c r="G5749" s="3">
        <v>50</v>
      </c>
      <c r="H5749" s="3">
        <v>0.24</v>
      </c>
      <c r="I5749" s="3">
        <v>1.1280000000000001</v>
      </c>
      <c r="J5749" s="3">
        <v>25.367999999999999</v>
      </c>
      <c r="K5749" s="3">
        <v>39.027692307692305</v>
      </c>
      <c r="L5749" s="4">
        <v>0.35</v>
      </c>
    </row>
    <row r="5750" spans="1:12" x14ac:dyDescent="0.35">
      <c r="A5750" s="1" t="s">
        <v>9485</v>
      </c>
      <c r="B5750" t="s">
        <v>1852</v>
      </c>
      <c r="C5750" t="s">
        <v>21</v>
      </c>
      <c r="D5750" t="s">
        <v>22</v>
      </c>
      <c r="E5750">
        <v>1</v>
      </c>
      <c r="F5750" s="2">
        <v>3061.5</v>
      </c>
      <c r="G5750" s="3">
        <v>7494.0432000000001</v>
      </c>
      <c r="H5750" s="3">
        <v>30.615000000000002</v>
      </c>
      <c r="I5750" s="3">
        <v>143.8905</v>
      </c>
      <c r="J5750" s="3">
        <v>3236.0054999999998</v>
      </c>
      <c r="K5750" s="3">
        <v>4978.4699999999993</v>
      </c>
      <c r="L5750" s="4">
        <v>0.35</v>
      </c>
    </row>
    <row r="5751" spans="1:12" x14ac:dyDescent="0.35">
      <c r="A5751" s="1" t="s">
        <v>9486</v>
      </c>
      <c r="B5751" t="s">
        <v>9487</v>
      </c>
      <c r="C5751" t="s">
        <v>21</v>
      </c>
      <c r="D5751" t="s">
        <v>22</v>
      </c>
      <c r="E5751">
        <v>1</v>
      </c>
      <c r="F5751" s="2">
        <v>2934.75</v>
      </c>
      <c r="G5751" s="3">
        <v>7183.7808000000005</v>
      </c>
      <c r="H5751" s="3">
        <v>29.3475</v>
      </c>
      <c r="I5751" s="3">
        <v>137.93324999999999</v>
      </c>
      <c r="J5751" s="3">
        <v>3102.0307499999999</v>
      </c>
      <c r="K5751" s="3">
        <v>4772.3549999999996</v>
      </c>
      <c r="L5751" s="4">
        <v>0.35</v>
      </c>
    </row>
    <row r="5752" spans="1:12" x14ac:dyDescent="0.35">
      <c r="A5752" s="1" t="s">
        <v>9488</v>
      </c>
      <c r="B5752" t="s">
        <v>9489</v>
      </c>
      <c r="C5752" t="s">
        <v>21</v>
      </c>
      <c r="D5752" t="s">
        <v>22</v>
      </c>
      <c r="E5752">
        <v>1</v>
      </c>
      <c r="F5752" s="2">
        <v>2772.25</v>
      </c>
      <c r="G5752" s="3">
        <v>6786.0128000000004</v>
      </c>
      <c r="H5752" s="3">
        <v>27.7225</v>
      </c>
      <c r="I5752" s="3">
        <v>130.29575</v>
      </c>
      <c r="J5752" s="3">
        <v>2930.2682500000001</v>
      </c>
      <c r="K5752" s="3">
        <v>4508.1049999999996</v>
      </c>
      <c r="L5752" s="4">
        <v>0.34999999999999992</v>
      </c>
    </row>
    <row r="5753" spans="1:12" x14ac:dyDescent="0.35">
      <c r="A5753" s="1" t="s">
        <v>9490</v>
      </c>
      <c r="B5753" t="s">
        <v>9491</v>
      </c>
      <c r="C5753" t="s">
        <v>21</v>
      </c>
      <c r="D5753" t="s">
        <v>22</v>
      </c>
      <c r="E5753">
        <v>1</v>
      </c>
      <c r="F5753" s="2">
        <v>3084.25</v>
      </c>
      <c r="G5753" s="3">
        <v>7549.7407999999996</v>
      </c>
      <c r="H5753" s="3">
        <v>30.842500000000001</v>
      </c>
      <c r="I5753" s="3">
        <v>144.95975000000001</v>
      </c>
      <c r="J5753" s="3">
        <v>3260.0522500000002</v>
      </c>
      <c r="K5753" s="3">
        <v>5015.4650000000001</v>
      </c>
      <c r="L5753" s="4">
        <v>0.35</v>
      </c>
    </row>
    <row r="5754" spans="1:12" x14ac:dyDescent="0.35">
      <c r="A5754" s="1" t="s">
        <v>9492</v>
      </c>
      <c r="B5754" t="s">
        <v>9493</v>
      </c>
      <c r="C5754" t="s">
        <v>21</v>
      </c>
      <c r="D5754" t="s">
        <v>22</v>
      </c>
      <c r="E5754">
        <v>1</v>
      </c>
      <c r="F5754" s="2">
        <v>952.25</v>
      </c>
      <c r="G5754" s="3">
        <v>2330.9551999999999</v>
      </c>
      <c r="H5754" s="3">
        <v>9.5225000000000009</v>
      </c>
      <c r="I5754" s="3">
        <v>44.755749999999999</v>
      </c>
      <c r="J5754" s="3">
        <v>1006.5282500000001</v>
      </c>
      <c r="K5754" s="3">
        <v>1548.5050000000001</v>
      </c>
      <c r="L5754" s="4">
        <v>0.35</v>
      </c>
    </row>
    <row r="5755" spans="1:12" x14ac:dyDescent="0.35">
      <c r="A5755" s="1" t="s">
        <v>9494</v>
      </c>
      <c r="B5755" t="s">
        <v>4805</v>
      </c>
      <c r="C5755" t="s">
        <v>13</v>
      </c>
      <c r="D5755" t="s">
        <v>14</v>
      </c>
      <c r="E5755">
        <v>1</v>
      </c>
      <c r="F5755" s="2">
        <v>1227.8</v>
      </c>
      <c r="G5755" s="3">
        <v>3005.4528</v>
      </c>
      <c r="H5755" s="3">
        <v>12.278</v>
      </c>
      <c r="I5755" s="3">
        <v>57.706599999999995</v>
      </c>
      <c r="J5755" s="3">
        <v>1297.7846</v>
      </c>
      <c r="K5755" s="3">
        <v>1996.5916923076923</v>
      </c>
      <c r="L5755" s="4">
        <v>0.35000000000000003</v>
      </c>
    </row>
    <row r="5756" spans="1:12" x14ac:dyDescent="0.35">
      <c r="A5756" s="1" t="s">
        <v>9495</v>
      </c>
      <c r="B5756" t="s">
        <v>9496</v>
      </c>
      <c r="C5756" t="s">
        <v>363</v>
      </c>
      <c r="D5756" t="s">
        <v>364</v>
      </c>
      <c r="E5756">
        <v>1</v>
      </c>
      <c r="F5756" s="2">
        <v>396.99</v>
      </c>
      <c r="G5756" s="3">
        <v>819</v>
      </c>
      <c r="H5756" s="3">
        <v>3.9699</v>
      </c>
      <c r="I5756" s="3">
        <v>18.658529999999999</v>
      </c>
      <c r="J5756" s="3">
        <v>419.61842999999999</v>
      </c>
      <c r="K5756" s="3">
        <v>645.56681538461532</v>
      </c>
      <c r="L5756" s="4">
        <v>0.35</v>
      </c>
    </row>
    <row r="5757" spans="1:12" x14ac:dyDescent="0.35">
      <c r="A5757" s="1" t="s">
        <v>9497</v>
      </c>
      <c r="B5757" t="s">
        <v>9498</v>
      </c>
      <c r="C5757" t="s">
        <v>363</v>
      </c>
      <c r="D5757" t="s">
        <v>364</v>
      </c>
      <c r="E5757">
        <v>1</v>
      </c>
      <c r="F5757" s="2">
        <v>769.45</v>
      </c>
      <c r="G5757" s="3">
        <v>1883.4816000000001</v>
      </c>
      <c r="H5757" s="3">
        <v>7.6945000000000006</v>
      </c>
      <c r="I5757" s="3">
        <v>36.164149999999999</v>
      </c>
      <c r="J5757" s="3">
        <v>813.30864999999994</v>
      </c>
      <c r="K5757" s="3">
        <v>1251.2440769230768</v>
      </c>
      <c r="L5757" s="4">
        <v>0.35</v>
      </c>
    </row>
    <row r="5758" spans="1:12" x14ac:dyDescent="0.35">
      <c r="A5758" s="1" t="s">
        <v>9499</v>
      </c>
      <c r="B5758" t="s">
        <v>9500</v>
      </c>
      <c r="C5758" t="s">
        <v>21</v>
      </c>
      <c r="D5758" t="s">
        <v>22</v>
      </c>
      <c r="E5758">
        <v>1</v>
      </c>
      <c r="F5758" s="2">
        <v>421.2</v>
      </c>
      <c r="G5758" s="3">
        <v>869</v>
      </c>
      <c r="H5758" s="3">
        <v>4.2119999999999997</v>
      </c>
      <c r="I5758" s="3">
        <v>19.796399999999998</v>
      </c>
      <c r="J5758" s="3">
        <v>445.20839999999998</v>
      </c>
      <c r="K5758" s="3">
        <v>684.93599999999992</v>
      </c>
      <c r="L5758" s="4">
        <v>0.35</v>
      </c>
    </row>
    <row r="5759" spans="1:12" x14ac:dyDescent="0.35">
      <c r="A5759" s="1" t="s">
        <v>9501</v>
      </c>
      <c r="B5759" t="s">
        <v>9502</v>
      </c>
      <c r="C5759" t="s">
        <v>21</v>
      </c>
      <c r="D5759" t="s">
        <v>22</v>
      </c>
      <c r="E5759">
        <v>1</v>
      </c>
      <c r="F5759" s="2">
        <v>254.74</v>
      </c>
      <c r="G5759" s="3">
        <v>526</v>
      </c>
      <c r="H5759" s="3">
        <v>2.5474000000000001</v>
      </c>
      <c r="I5759" s="3">
        <v>11.97278</v>
      </c>
      <c r="J5759" s="3">
        <v>269.26017999999999</v>
      </c>
      <c r="K5759" s="3">
        <v>414.24643076923076</v>
      </c>
      <c r="L5759" s="4">
        <v>0.35</v>
      </c>
    </row>
    <row r="5760" spans="1:12" x14ac:dyDescent="0.35">
      <c r="A5760" s="1" t="s">
        <v>9503</v>
      </c>
      <c r="B5760" t="s">
        <v>9504</v>
      </c>
      <c r="C5760" t="s">
        <v>21</v>
      </c>
      <c r="D5760" t="s">
        <v>22</v>
      </c>
      <c r="E5760">
        <v>1</v>
      </c>
      <c r="F5760" s="2">
        <v>234.65</v>
      </c>
      <c r="G5760" s="3">
        <v>484</v>
      </c>
      <c r="H5760" s="3">
        <v>2.3465000000000003</v>
      </c>
      <c r="I5760" s="3">
        <v>11.028550000000001</v>
      </c>
      <c r="J5760" s="3">
        <v>248.02504999999999</v>
      </c>
      <c r="K5760" s="3">
        <v>381.577</v>
      </c>
      <c r="L5760" s="4">
        <v>0.35000000000000003</v>
      </c>
    </row>
    <row r="5761" spans="1:12" x14ac:dyDescent="0.35">
      <c r="A5761" s="1" t="s">
        <v>9505</v>
      </c>
      <c r="B5761" t="s">
        <v>9506</v>
      </c>
      <c r="C5761" t="s">
        <v>13</v>
      </c>
      <c r="D5761" t="s">
        <v>14</v>
      </c>
      <c r="E5761">
        <v>1</v>
      </c>
      <c r="F5761" s="2">
        <v>16.88</v>
      </c>
      <c r="G5761" s="3">
        <v>39.782400000000003</v>
      </c>
      <c r="H5761" s="3">
        <v>0.16880000000000001</v>
      </c>
      <c r="I5761" s="3">
        <v>0.79335999999999995</v>
      </c>
      <c r="J5761" s="3">
        <v>17.84216</v>
      </c>
      <c r="K5761" s="3">
        <v>27.449476923076922</v>
      </c>
      <c r="L5761" s="4">
        <v>0.35</v>
      </c>
    </row>
    <row r="5762" spans="1:12" x14ac:dyDescent="0.35">
      <c r="A5762" s="1" t="s">
        <v>9507</v>
      </c>
      <c r="B5762" t="s">
        <v>9508</v>
      </c>
      <c r="C5762" t="s">
        <v>13</v>
      </c>
      <c r="D5762" t="s">
        <v>14</v>
      </c>
      <c r="E5762">
        <v>1</v>
      </c>
      <c r="F5762" s="2">
        <v>3442.32</v>
      </c>
      <c r="G5762" s="3">
        <v>7949.76</v>
      </c>
      <c r="H5762" s="3">
        <v>34.423200000000001</v>
      </c>
      <c r="I5762" s="3">
        <v>161.78904</v>
      </c>
      <c r="J5762" s="3">
        <v>3638.5322400000005</v>
      </c>
      <c r="K5762" s="3">
        <v>5597.7419076923079</v>
      </c>
      <c r="L5762" s="4">
        <v>0.34999999999999992</v>
      </c>
    </row>
    <row r="5763" spans="1:12" x14ac:dyDescent="0.35">
      <c r="A5763" s="1" t="s">
        <v>9509</v>
      </c>
      <c r="B5763" t="s">
        <v>9510</v>
      </c>
      <c r="C5763" t="s">
        <v>21</v>
      </c>
      <c r="D5763" t="s">
        <v>22</v>
      </c>
      <c r="E5763">
        <v>1</v>
      </c>
      <c r="F5763" s="2">
        <v>192.4</v>
      </c>
      <c r="G5763" s="3">
        <v>397</v>
      </c>
      <c r="H5763" s="3">
        <v>1.9240000000000002</v>
      </c>
      <c r="I5763" s="3">
        <v>9.0427999999999997</v>
      </c>
      <c r="J5763" s="3">
        <v>203.36680000000001</v>
      </c>
      <c r="K5763" s="3">
        <v>312.87200000000001</v>
      </c>
      <c r="L5763" s="4">
        <v>0.35</v>
      </c>
    </row>
    <row r="5764" spans="1:12" x14ac:dyDescent="0.35">
      <c r="A5764" s="1" t="s">
        <v>9511</v>
      </c>
      <c r="B5764" t="s">
        <v>9512</v>
      </c>
      <c r="C5764" t="s">
        <v>21</v>
      </c>
      <c r="D5764" t="s">
        <v>22</v>
      </c>
      <c r="E5764">
        <v>1</v>
      </c>
      <c r="F5764" s="2">
        <v>337.39</v>
      </c>
      <c r="G5764" s="3">
        <v>825.8768</v>
      </c>
      <c r="H5764" s="3">
        <v>3.3738999999999999</v>
      </c>
      <c r="I5764" s="3">
        <v>15.857329999999999</v>
      </c>
      <c r="J5764" s="3">
        <v>356.62122999999997</v>
      </c>
      <c r="K5764" s="3">
        <v>548.64804615384605</v>
      </c>
      <c r="L5764" s="4">
        <v>0.34999999999999992</v>
      </c>
    </row>
    <row r="5765" spans="1:12" x14ac:dyDescent="0.35">
      <c r="A5765" s="1" t="s">
        <v>9513</v>
      </c>
      <c r="B5765" t="s">
        <v>9512</v>
      </c>
      <c r="C5765" t="s">
        <v>21</v>
      </c>
      <c r="D5765" t="s">
        <v>22</v>
      </c>
      <c r="E5765">
        <v>1</v>
      </c>
      <c r="F5765" s="2">
        <v>372.62</v>
      </c>
      <c r="G5765" s="3">
        <v>912.11680000000001</v>
      </c>
      <c r="H5765" s="3">
        <v>3.7262</v>
      </c>
      <c r="I5765" s="3">
        <v>17.51314</v>
      </c>
      <c r="J5765" s="3">
        <v>393.85934000000003</v>
      </c>
      <c r="K5765" s="3">
        <v>605.93744615384617</v>
      </c>
      <c r="L5765" s="4">
        <v>0.35</v>
      </c>
    </row>
    <row r="5766" spans="1:12" x14ac:dyDescent="0.35">
      <c r="A5766" s="1" t="s">
        <v>9514</v>
      </c>
      <c r="B5766" t="s">
        <v>9515</v>
      </c>
      <c r="C5766" t="s">
        <v>13</v>
      </c>
      <c r="D5766" t="s">
        <v>14</v>
      </c>
      <c r="E5766">
        <v>1</v>
      </c>
      <c r="F5766" s="2">
        <v>21.84</v>
      </c>
      <c r="G5766" s="3">
        <v>86.430400000000006</v>
      </c>
      <c r="H5766" s="3">
        <v>0.21840000000000001</v>
      </c>
      <c r="I5766" s="3">
        <v>1.0264800000000001</v>
      </c>
      <c r="J5766" s="3">
        <v>23.084879999999998</v>
      </c>
      <c r="K5766" s="3">
        <v>35.515199999999993</v>
      </c>
      <c r="L5766" s="4">
        <v>0.34999999999999992</v>
      </c>
    </row>
    <row r="5767" spans="1:12" x14ac:dyDescent="0.35">
      <c r="A5767" s="1" t="s">
        <v>9516</v>
      </c>
      <c r="B5767" t="s">
        <v>9517</v>
      </c>
      <c r="C5767" t="s">
        <v>34</v>
      </c>
      <c r="D5767" t="s">
        <v>35</v>
      </c>
      <c r="E5767">
        <v>1</v>
      </c>
      <c r="F5767" s="2">
        <v>23.08</v>
      </c>
      <c r="G5767" s="3">
        <v>48</v>
      </c>
      <c r="H5767" s="3">
        <v>0.23079999999999998</v>
      </c>
      <c r="I5767" s="3">
        <v>1.0847599999999999</v>
      </c>
      <c r="J5767" s="3">
        <v>24.395559999999996</v>
      </c>
      <c r="K5767" s="3">
        <v>37.531630769230759</v>
      </c>
      <c r="L5767" s="4">
        <v>0.34999999999999992</v>
      </c>
    </row>
    <row r="5768" spans="1:12" x14ac:dyDescent="0.35">
      <c r="A5768" s="1" t="s">
        <v>9518</v>
      </c>
      <c r="B5768" t="s">
        <v>9519</v>
      </c>
      <c r="C5768" t="s">
        <v>1467</v>
      </c>
      <c r="D5768" t="s">
        <v>1468</v>
      </c>
      <c r="E5768">
        <v>1</v>
      </c>
      <c r="F5768" s="2">
        <v>41.93</v>
      </c>
      <c r="G5768" s="3">
        <v>165.928</v>
      </c>
      <c r="H5768" s="3">
        <v>0.41930000000000001</v>
      </c>
      <c r="I5768" s="3">
        <v>1.97071</v>
      </c>
      <c r="J5768" s="3">
        <v>44.320009999999996</v>
      </c>
      <c r="K5768" s="3">
        <v>68.184630769230765</v>
      </c>
      <c r="L5768" s="4">
        <v>0.35000000000000003</v>
      </c>
    </row>
    <row r="5769" spans="1:12" x14ac:dyDescent="0.35">
      <c r="A5769" s="1" t="s">
        <v>9520</v>
      </c>
      <c r="B5769" t="s">
        <v>9521</v>
      </c>
      <c r="C5769" t="s">
        <v>1467</v>
      </c>
      <c r="D5769" t="s">
        <v>1468</v>
      </c>
      <c r="E5769">
        <v>1</v>
      </c>
      <c r="F5769" s="2">
        <v>25.05</v>
      </c>
      <c r="G5769" s="3">
        <v>52</v>
      </c>
      <c r="H5769" s="3">
        <v>0.2505</v>
      </c>
      <c r="I5769" s="3">
        <v>1.1773500000000001</v>
      </c>
      <c r="J5769" s="3">
        <v>26.47785</v>
      </c>
      <c r="K5769" s="3">
        <v>40.735153846153842</v>
      </c>
      <c r="L5769" s="4">
        <v>0.34999999999999992</v>
      </c>
    </row>
    <row r="5770" spans="1:12" x14ac:dyDescent="0.35">
      <c r="A5770" s="1" t="s">
        <v>9522</v>
      </c>
      <c r="B5770" t="s">
        <v>9523</v>
      </c>
      <c r="C5770" t="s">
        <v>17</v>
      </c>
      <c r="D5770" t="s">
        <v>18</v>
      </c>
      <c r="E5770">
        <v>1</v>
      </c>
      <c r="F5770" s="2">
        <v>37</v>
      </c>
      <c r="G5770" s="3">
        <v>92.5</v>
      </c>
      <c r="H5770" s="3">
        <v>0.37</v>
      </c>
      <c r="I5770" s="3">
        <v>1.7390000000000001</v>
      </c>
      <c r="J5770" s="3">
        <v>39.108999999999995</v>
      </c>
      <c r="K5770" s="3">
        <v>60.167692307692299</v>
      </c>
      <c r="L5770" s="4">
        <v>0.35</v>
      </c>
    </row>
    <row r="5771" spans="1:12" x14ac:dyDescent="0.35">
      <c r="A5771" s="1" t="s">
        <v>9524</v>
      </c>
      <c r="B5771" t="s">
        <v>4494</v>
      </c>
      <c r="C5771" t="s">
        <v>13</v>
      </c>
      <c r="D5771" t="s">
        <v>14</v>
      </c>
      <c r="E5771">
        <v>1</v>
      </c>
      <c r="F5771" s="2">
        <v>14700</v>
      </c>
      <c r="G5771" s="3">
        <v>30310</v>
      </c>
      <c r="H5771" s="3">
        <v>147</v>
      </c>
      <c r="I5771" s="3">
        <v>690.9</v>
      </c>
      <c r="J5771" s="3">
        <v>15537.9</v>
      </c>
      <c r="K5771" s="3">
        <v>23904.461538461535</v>
      </c>
      <c r="L5771" s="4">
        <v>0.34999999999999992</v>
      </c>
    </row>
    <row r="5772" spans="1:12" x14ac:dyDescent="0.35">
      <c r="A5772" s="1" t="s">
        <v>9525</v>
      </c>
      <c r="B5772" t="s">
        <v>3294</v>
      </c>
      <c r="C5772" t="s">
        <v>13</v>
      </c>
      <c r="D5772" t="s">
        <v>14</v>
      </c>
      <c r="E5772">
        <v>1</v>
      </c>
      <c r="F5772" s="2">
        <v>9380</v>
      </c>
      <c r="G5772" s="3">
        <v>19341</v>
      </c>
      <c r="H5772" s="3">
        <v>93.8</v>
      </c>
      <c r="I5772" s="3">
        <v>440.86</v>
      </c>
      <c r="J5772" s="3">
        <v>9914.66</v>
      </c>
      <c r="K5772" s="3">
        <v>15253.323076923076</v>
      </c>
      <c r="L5772" s="4">
        <v>0.35</v>
      </c>
    </row>
    <row r="5773" spans="1:12" x14ac:dyDescent="0.35">
      <c r="A5773" s="1" t="s">
        <v>9526</v>
      </c>
      <c r="B5773" t="s">
        <v>9527</v>
      </c>
      <c r="C5773" t="s">
        <v>13</v>
      </c>
      <c r="D5773" t="s">
        <v>14</v>
      </c>
      <c r="E5773">
        <v>1</v>
      </c>
      <c r="F5773" s="2">
        <v>8.15</v>
      </c>
      <c r="G5773" s="3">
        <v>19.947199999999999</v>
      </c>
      <c r="H5773" s="3">
        <v>8.1500000000000003E-2</v>
      </c>
      <c r="I5773" s="3">
        <v>0.38305</v>
      </c>
      <c r="J5773" s="3">
        <v>8.6145500000000013</v>
      </c>
      <c r="K5773" s="3">
        <v>13.253153846153849</v>
      </c>
      <c r="L5773" s="4">
        <v>0.35000000000000003</v>
      </c>
    </row>
    <row r="5774" spans="1:12" x14ac:dyDescent="0.35">
      <c r="A5774" s="1" t="s">
        <v>9528</v>
      </c>
      <c r="B5774" t="s">
        <v>9529</v>
      </c>
      <c r="C5774" t="s">
        <v>13</v>
      </c>
      <c r="D5774" t="s">
        <v>14</v>
      </c>
      <c r="E5774">
        <v>1</v>
      </c>
      <c r="F5774" s="2">
        <v>15.95</v>
      </c>
      <c r="G5774" s="3">
        <v>39.043199999999999</v>
      </c>
      <c r="H5774" s="3">
        <v>0.1595</v>
      </c>
      <c r="I5774" s="3">
        <v>0.74964999999999993</v>
      </c>
      <c r="J5774" s="3">
        <v>16.85915</v>
      </c>
      <c r="K5774" s="3">
        <v>25.937153846153844</v>
      </c>
      <c r="L5774" s="4">
        <v>0.35</v>
      </c>
    </row>
    <row r="5775" spans="1:12" x14ac:dyDescent="0.35">
      <c r="A5775" s="1" t="s">
        <v>9530</v>
      </c>
      <c r="B5775" t="s">
        <v>9529</v>
      </c>
      <c r="C5775" t="s">
        <v>13</v>
      </c>
      <c r="D5775" t="s">
        <v>14</v>
      </c>
      <c r="E5775">
        <v>1</v>
      </c>
      <c r="F5775" s="2">
        <v>12.03</v>
      </c>
      <c r="G5775" s="3">
        <v>29.444800000000001</v>
      </c>
      <c r="H5775" s="3">
        <v>0.12029999999999999</v>
      </c>
      <c r="I5775" s="3">
        <v>0.56540999999999997</v>
      </c>
      <c r="J5775" s="3">
        <v>12.71571</v>
      </c>
      <c r="K5775" s="3">
        <v>19.562630769230768</v>
      </c>
      <c r="L5775" s="4">
        <v>0.35</v>
      </c>
    </row>
    <row r="5776" spans="1:12" x14ac:dyDescent="0.35">
      <c r="A5776" s="1" t="s">
        <v>9531</v>
      </c>
      <c r="B5776" t="s">
        <v>9532</v>
      </c>
      <c r="C5776" t="s">
        <v>13</v>
      </c>
      <c r="D5776" t="s">
        <v>14</v>
      </c>
      <c r="E5776">
        <v>1</v>
      </c>
      <c r="F5776" s="2">
        <v>6.23</v>
      </c>
      <c r="G5776" s="3">
        <v>13.44</v>
      </c>
      <c r="H5776" s="3">
        <v>6.2300000000000008E-2</v>
      </c>
      <c r="I5776" s="3">
        <v>0.29281000000000001</v>
      </c>
      <c r="J5776" s="3">
        <v>6.5851100000000002</v>
      </c>
      <c r="K5776" s="3">
        <v>10.130938461538461</v>
      </c>
      <c r="L5776" s="4">
        <v>0.35</v>
      </c>
    </row>
    <row r="5777" spans="1:12" x14ac:dyDescent="0.35">
      <c r="A5777" s="1" t="s">
        <v>9533</v>
      </c>
      <c r="B5777" t="s">
        <v>9534</v>
      </c>
      <c r="C5777" t="s">
        <v>363</v>
      </c>
      <c r="D5777" t="s">
        <v>364</v>
      </c>
      <c r="E5777">
        <v>1</v>
      </c>
      <c r="F5777" s="2">
        <v>198</v>
      </c>
      <c r="G5777" s="3">
        <v>484.66879999999998</v>
      </c>
      <c r="H5777" s="3">
        <v>1.98</v>
      </c>
      <c r="I5777" s="3">
        <v>9.3059999999999992</v>
      </c>
      <c r="J5777" s="3">
        <v>209.286</v>
      </c>
      <c r="K5777" s="3">
        <v>321.97846153846154</v>
      </c>
      <c r="L5777" s="4">
        <v>0.35000000000000003</v>
      </c>
    </row>
    <row r="5778" spans="1:12" x14ac:dyDescent="0.35">
      <c r="A5778" s="1" t="s">
        <v>9535</v>
      </c>
      <c r="B5778" t="s">
        <v>9536</v>
      </c>
      <c r="C5778" t="s">
        <v>34</v>
      </c>
      <c r="D5778" t="s">
        <v>35</v>
      </c>
      <c r="E5778">
        <v>1</v>
      </c>
      <c r="F5778" s="2">
        <v>7291.67</v>
      </c>
      <c r="G5778" s="3">
        <v>17848.800999999999</v>
      </c>
      <c r="H5778" s="3">
        <v>72.916700000000006</v>
      </c>
      <c r="I5778" s="3">
        <v>342.70848999999998</v>
      </c>
      <c r="J5778" s="3">
        <v>7707.2951899999998</v>
      </c>
      <c r="K5778" s="3">
        <v>11857.377215384615</v>
      </c>
      <c r="L5778" s="4">
        <v>0.35</v>
      </c>
    </row>
    <row r="5779" spans="1:12" x14ac:dyDescent="0.35">
      <c r="A5779" s="1">
        <v>960687</v>
      </c>
      <c r="B5779" t="s">
        <v>9537</v>
      </c>
      <c r="C5779" t="s">
        <v>34</v>
      </c>
      <c r="D5779" t="s">
        <v>35</v>
      </c>
      <c r="E5779">
        <v>1</v>
      </c>
      <c r="F5779" s="2">
        <v>4.95</v>
      </c>
      <c r="G5779" s="3">
        <v>19.59</v>
      </c>
      <c r="H5779" s="3">
        <v>4.9500000000000002E-2</v>
      </c>
      <c r="I5779" s="3">
        <v>0.23265</v>
      </c>
      <c r="J5779" s="3">
        <v>5.2321499999999999</v>
      </c>
      <c r="K5779" s="3">
        <v>8.0494615384615376</v>
      </c>
      <c r="L5779" s="4">
        <v>0.34999999999999992</v>
      </c>
    </row>
    <row r="5780" spans="1:12" x14ac:dyDescent="0.35">
      <c r="A5780" s="1" t="s">
        <v>9538</v>
      </c>
      <c r="B5780" t="s">
        <v>9539</v>
      </c>
      <c r="C5780" t="s">
        <v>13</v>
      </c>
      <c r="D5780" t="s">
        <v>14</v>
      </c>
      <c r="E5780">
        <v>1</v>
      </c>
      <c r="F5780" s="2">
        <v>40</v>
      </c>
      <c r="G5780" s="3">
        <v>97.910399999999996</v>
      </c>
      <c r="H5780" s="3">
        <v>0.4</v>
      </c>
      <c r="I5780" s="3">
        <v>1.88</v>
      </c>
      <c r="J5780" s="3">
        <v>42.28</v>
      </c>
      <c r="K5780" s="3">
        <v>65.046153846153842</v>
      </c>
      <c r="L5780" s="4">
        <v>0.34999999999999992</v>
      </c>
    </row>
    <row r="5781" spans="1:12" x14ac:dyDescent="0.35">
      <c r="A5781" s="1" t="s">
        <v>9540</v>
      </c>
      <c r="B5781" t="s">
        <v>9541</v>
      </c>
      <c r="C5781" t="s">
        <v>13</v>
      </c>
      <c r="D5781" t="s">
        <v>14</v>
      </c>
      <c r="E5781">
        <v>1</v>
      </c>
      <c r="F5781" s="2">
        <v>129.5</v>
      </c>
      <c r="G5781" s="3">
        <v>268</v>
      </c>
      <c r="H5781" s="3">
        <v>1.2949999999999999</v>
      </c>
      <c r="I5781" s="3">
        <v>6.0865</v>
      </c>
      <c r="J5781" s="3">
        <v>136.88149999999999</v>
      </c>
      <c r="K5781" s="3">
        <v>210.58692307692306</v>
      </c>
      <c r="L5781" s="4">
        <v>0.35</v>
      </c>
    </row>
    <row r="5782" spans="1:12" x14ac:dyDescent="0.35">
      <c r="A5782" s="1" t="s">
        <v>9542</v>
      </c>
      <c r="B5782" t="s">
        <v>9543</v>
      </c>
      <c r="C5782" t="s">
        <v>13</v>
      </c>
      <c r="D5782" t="s">
        <v>14</v>
      </c>
      <c r="E5782">
        <v>1</v>
      </c>
      <c r="F5782" s="2">
        <v>9216.9</v>
      </c>
      <c r="G5782" s="3">
        <v>19004</v>
      </c>
      <c r="H5782" s="3">
        <v>92.168999999999997</v>
      </c>
      <c r="I5782" s="3">
        <v>433.1943</v>
      </c>
      <c r="J5782" s="3">
        <v>9742.2632999999987</v>
      </c>
      <c r="K5782" s="3">
        <v>14988.097384615383</v>
      </c>
      <c r="L5782" s="4">
        <v>0.35000000000000003</v>
      </c>
    </row>
    <row r="5783" spans="1:12" x14ac:dyDescent="0.35">
      <c r="A5783" s="1" t="s">
        <v>9544</v>
      </c>
      <c r="B5783" t="s">
        <v>3309</v>
      </c>
      <c r="C5783" t="s">
        <v>13</v>
      </c>
      <c r="D5783" t="s">
        <v>14</v>
      </c>
      <c r="E5783">
        <v>1</v>
      </c>
      <c r="F5783" s="2">
        <v>15168.3</v>
      </c>
      <c r="G5783" s="3">
        <v>31275</v>
      </c>
      <c r="H5783" s="3">
        <v>151.68299999999999</v>
      </c>
      <c r="I5783" s="3">
        <v>712.91009999999994</v>
      </c>
      <c r="J5783" s="3">
        <v>16032.893099999999</v>
      </c>
      <c r="K5783" s="3">
        <v>24665.989384615383</v>
      </c>
      <c r="L5783" s="4">
        <v>0.35</v>
      </c>
    </row>
    <row r="5784" spans="1:12" x14ac:dyDescent="0.35">
      <c r="A5784" s="1" t="s">
        <v>9545</v>
      </c>
      <c r="B5784" t="s">
        <v>9546</v>
      </c>
      <c r="C5784" t="s">
        <v>1441</v>
      </c>
      <c r="D5784" t="s">
        <v>1442</v>
      </c>
      <c r="E5784">
        <v>1</v>
      </c>
      <c r="F5784" s="2">
        <v>1.1299999999999999</v>
      </c>
      <c r="G5784" s="3">
        <v>2.7664</v>
      </c>
      <c r="H5784" s="3">
        <v>1.1299999999999999E-2</v>
      </c>
      <c r="I5784" s="3">
        <v>5.3109999999999997E-2</v>
      </c>
      <c r="J5784" s="3">
        <v>1.19441</v>
      </c>
      <c r="K5784" s="3">
        <v>1.8375538461538461</v>
      </c>
      <c r="L5784" s="4">
        <v>0.35</v>
      </c>
    </row>
    <row r="5785" spans="1:12" x14ac:dyDescent="0.35">
      <c r="A5785" s="1" t="s">
        <v>9547</v>
      </c>
      <c r="B5785" t="s">
        <v>9548</v>
      </c>
      <c r="C5785" t="s">
        <v>1441</v>
      </c>
      <c r="D5785" t="s">
        <v>1442</v>
      </c>
      <c r="E5785">
        <v>1</v>
      </c>
      <c r="F5785" s="2">
        <v>1.88</v>
      </c>
      <c r="G5785" s="3">
        <v>4.6032000000000002</v>
      </c>
      <c r="H5785" s="3">
        <v>1.8800000000000001E-2</v>
      </c>
      <c r="I5785" s="3">
        <v>8.8359999999999994E-2</v>
      </c>
      <c r="J5785" s="3">
        <v>1.9871599999999998</v>
      </c>
      <c r="K5785" s="3">
        <v>3.0571692307692304</v>
      </c>
      <c r="L5785" s="4">
        <v>0.35</v>
      </c>
    </row>
    <row r="5786" spans="1:12" x14ac:dyDescent="0.35">
      <c r="A5786" s="1" t="s">
        <v>9549</v>
      </c>
      <c r="B5786" t="s">
        <v>9550</v>
      </c>
      <c r="C5786" t="s">
        <v>1441</v>
      </c>
      <c r="D5786" t="s">
        <v>1442</v>
      </c>
      <c r="E5786">
        <v>1</v>
      </c>
      <c r="F5786" s="2">
        <v>11.25</v>
      </c>
      <c r="G5786" s="3">
        <v>27.540800000000001</v>
      </c>
      <c r="H5786" s="3">
        <v>0.1125</v>
      </c>
      <c r="I5786" s="3">
        <v>0.52875000000000005</v>
      </c>
      <c r="J5786" s="3">
        <v>11.891250000000001</v>
      </c>
      <c r="K5786" s="3">
        <v>18.294230769230772</v>
      </c>
      <c r="L5786" s="4">
        <v>0.35000000000000003</v>
      </c>
    </row>
    <row r="5787" spans="1:12" x14ac:dyDescent="0.35">
      <c r="A5787" s="1" t="s">
        <v>9551</v>
      </c>
      <c r="B5787" t="s">
        <v>9552</v>
      </c>
      <c r="C5787" t="s">
        <v>1441</v>
      </c>
      <c r="D5787" t="s">
        <v>1442</v>
      </c>
      <c r="E5787">
        <v>1</v>
      </c>
      <c r="F5787" s="2">
        <v>1.3125</v>
      </c>
      <c r="G5787" s="3">
        <v>3.2143999999999999</v>
      </c>
      <c r="H5787" s="3">
        <v>1.3125E-2</v>
      </c>
      <c r="I5787" s="3">
        <v>6.1687499999999999E-2</v>
      </c>
      <c r="J5787" s="3">
        <v>1.3873124999999999</v>
      </c>
      <c r="K5787" s="3">
        <v>2.1343269230769231</v>
      </c>
      <c r="L5787" s="4">
        <v>0.35000000000000003</v>
      </c>
    </row>
    <row r="5788" spans="1:12" x14ac:dyDescent="0.35">
      <c r="A5788" s="1" t="s">
        <v>9553</v>
      </c>
      <c r="B5788" t="s">
        <v>9554</v>
      </c>
      <c r="C5788" t="s">
        <v>34</v>
      </c>
      <c r="D5788" t="s">
        <v>35</v>
      </c>
      <c r="E5788">
        <v>1</v>
      </c>
      <c r="F5788" s="2">
        <v>11.22</v>
      </c>
      <c r="G5788" s="3">
        <v>31.42</v>
      </c>
      <c r="H5788" s="3">
        <v>0.11220000000000001</v>
      </c>
      <c r="I5788" s="3">
        <v>0.52734000000000003</v>
      </c>
      <c r="J5788" s="3">
        <v>11.859540000000001</v>
      </c>
      <c r="K5788" s="3">
        <v>18.245446153846153</v>
      </c>
      <c r="L5788" s="4">
        <v>0.34999999999999992</v>
      </c>
    </row>
    <row r="5789" spans="1:12" x14ac:dyDescent="0.35">
      <c r="A5789" s="1" t="s">
        <v>9555</v>
      </c>
      <c r="B5789" t="s">
        <v>9556</v>
      </c>
      <c r="C5789" t="s">
        <v>1467</v>
      </c>
      <c r="D5789" t="s">
        <v>1468</v>
      </c>
      <c r="E5789">
        <v>1</v>
      </c>
      <c r="F5789" s="2">
        <v>263.85000000000002</v>
      </c>
      <c r="G5789" s="3">
        <v>1044.1424</v>
      </c>
      <c r="H5789" s="3">
        <v>2.6385000000000001</v>
      </c>
      <c r="I5789" s="3">
        <v>12.400950000000002</v>
      </c>
      <c r="J5789" s="3">
        <v>278.88945000000007</v>
      </c>
      <c r="K5789" s="3">
        <v>429.06069230769242</v>
      </c>
      <c r="L5789" s="4">
        <v>0.35000000000000003</v>
      </c>
    </row>
    <row r="5790" spans="1:12" x14ac:dyDescent="0.35">
      <c r="A5790" s="1" t="s">
        <v>9557</v>
      </c>
      <c r="B5790" t="s">
        <v>9558</v>
      </c>
      <c r="C5790" t="s">
        <v>13</v>
      </c>
      <c r="D5790" t="s">
        <v>14</v>
      </c>
      <c r="E5790">
        <v>1</v>
      </c>
      <c r="F5790" s="2">
        <v>95.76</v>
      </c>
      <c r="G5790" s="3">
        <v>378.952</v>
      </c>
      <c r="H5790" s="3">
        <v>0.95760000000000012</v>
      </c>
      <c r="I5790" s="3">
        <v>4.5007200000000003</v>
      </c>
      <c r="J5790" s="3">
        <v>101.21832000000001</v>
      </c>
      <c r="K5790" s="3">
        <v>155.72049230769233</v>
      </c>
      <c r="L5790" s="4">
        <v>0.35000000000000003</v>
      </c>
    </row>
    <row r="5791" spans="1:12" x14ac:dyDescent="0.35">
      <c r="A5791" s="1" t="s">
        <v>9559</v>
      </c>
      <c r="B5791" t="s">
        <v>9560</v>
      </c>
      <c r="C5791" t="s">
        <v>13</v>
      </c>
      <c r="D5791" t="s">
        <v>14</v>
      </c>
      <c r="E5791">
        <v>1</v>
      </c>
      <c r="F5791" s="2">
        <v>10138.799999999999</v>
      </c>
      <c r="G5791" s="3">
        <v>20905</v>
      </c>
      <c r="H5791" s="3">
        <v>101.38799999999999</v>
      </c>
      <c r="I5791" s="3">
        <v>476.52359999999999</v>
      </c>
      <c r="J5791" s="3">
        <v>10716.711600000001</v>
      </c>
      <c r="K5791" s="3">
        <v>16487.248615384615</v>
      </c>
      <c r="L5791" s="4">
        <v>0.34999999999999992</v>
      </c>
    </row>
    <row r="5792" spans="1:12" x14ac:dyDescent="0.35">
      <c r="A5792" s="1" t="s">
        <v>9561</v>
      </c>
      <c r="B5792" t="s">
        <v>9562</v>
      </c>
      <c r="C5792" t="s">
        <v>13</v>
      </c>
      <c r="D5792" t="s">
        <v>14</v>
      </c>
      <c r="E5792">
        <v>1</v>
      </c>
      <c r="F5792" s="2">
        <v>17767.400000000001</v>
      </c>
      <c r="G5792" s="3">
        <v>36634</v>
      </c>
      <c r="H5792" s="3">
        <v>177.67400000000001</v>
      </c>
      <c r="I5792" s="3">
        <v>835.06780000000003</v>
      </c>
      <c r="J5792" s="3">
        <v>18780.141800000001</v>
      </c>
      <c r="K5792" s="3">
        <v>28892.525846153847</v>
      </c>
      <c r="L5792" s="4">
        <v>0.35</v>
      </c>
    </row>
    <row r="5793" spans="1:12" x14ac:dyDescent="0.35">
      <c r="A5793" s="1" t="s">
        <v>9563</v>
      </c>
      <c r="B5793" t="s">
        <v>3319</v>
      </c>
      <c r="C5793" t="s">
        <v>13</v>
      </c>
      <c r="D5793" t="s">
        <v>14</v>
      </c>
      <c r="E5793">
        <v>1</v>
      </c>
      <c r="F5793" s="2">
        <v>1123.5</v>
      </c>
      <c r="G5793" s="3">
        <v>2317</v>
      </c>
      <c r="H5793" s="3">
        <v>11.234999999999999</v>
      </c>
      <c r="I5793" s="3">
        <v>52.804499999999997</v>
      </c>
      <c r="J5793" s="3">
        <v>1187.5394999999999</v>
      </c>
      <c r="K5793" s="3">
        <v>1826.9838461538459</v>
      </c>
      <c r="L5793" s="4">
        <v>0.35</v>
      </c>
    </row>
    <row r="5794" spans="1:12" x14ac:dyDescent="0.35">
      <c r="A5794" s="1" t="s">
        <v>9564</v>
      </c>
      <c r="B5794" t="s">
        <v>9565</v>
      </c>
      <c r="C5794" t="s">
        <v>13</v>
      </c>
      <c r="D5794" t="s">
        <v>14</v>
      </c>
      <c r="E5794">
        <v>1</v>
      </c>
      <c r="F5794" s="2">
        <v>175.56</v>
      </c>
      <c r="G5794" s="3">
        <v>694.74720000000002</v>
      </c>
      <c r="H5794" s="3">
        <v>1.7556</v>
      </c>
      <c r="I5794" s="3">
        <v>8.2513199999999998</v>
      </c>
      <c r="J5794" s="3">
        <v>185.56691999999998</v>
      </c>
      <c r="K5794" s="3">
        <v>285.48756923076917</v>
      </c>
      <c r="L5794" s="4">
        <v>0.34999999999999992</v>
      </c>
    </row>
    <row r="5795" spans="1:12" x14ac:dyDescent="0.35">
      <c r="A5795" s="1" t="s">
        <v>9566</v>
      </c>
      <c r="B5795" t="s">
        <v>9567</v>
      </c>
      <c r="C5795" t="s">
        <v>1467</v>
      </c>
      <c r="D5795" t="s">
        <v>1468</v>
      </c>
      <c r="E5795">
        <v>1</v>
      </c>
      <c r="F5795" s="2">
        <v>470.4</v>
      </c>
      <c r="G5795" s="3">
        <v>1861.5296000000001</v>
      </c>
      <c r="H5795" s="3">
        <v>4.7039999999999997</v>
      </c>
      <c r="I5795" s="3">
        <v>22.108799999999999</v>
      </c>
      <c r="J5795" s="3">
        <v>497.21279999999996</v>
      </c>
      <c r="K5795" s="3">
        <v>764.94276923076916</v>
      </c>
      <c r="L5795" s="4">
        <v>0.35</v>
      </c>
    </row>
    <row r="5796" spans="1:12" x14ac:dyDescent="0.35">
      <c r="A5796" s="1" t="s">
        <v>9568</v>
      </c>
      <c r="B5796" t="s">
        <v>9569</v>
      </c>
      <c r="C5796" t="s">
        <v>21</v>
      </c>
      <c r="D5796" t="s">
        <v>22</v>
      </c>
      <c r="E5796">
        <v>1</v>
      </c>
      <c r="F5796" s="2">
        <v>72.5</v>
      </c>
      <c r="G5796" s="3">
        <v>170</v>
      </c>
      <c r="H5796" s="3">
        <v>0.72499999999999998</v>
      </c>
      <c r="I5796" s="3">
        <v>3.4075000000000002</v>
      </c>
      <c r="J5796" s="3">
        <v>76.632499999999993</v>
      </c>
      <c r="K5796" s="3">
        <v>117.89615384615384</v>
      </c>
      <c r="L5796" s="4">
        <v>0.35000000000000003</v>
      </c>
    </row>
    <row r="5797" spans="1:12" x14ac:dyDescent="0.35">
      <c r="A5797" s="1" t="s">
        <v>9570</v>
      </c>
      <c r="B5797" t="s">
        <v>3091</v>
      </c>
      <c r="C5797" t="s">
        <v>363</v>
      </c>
      <c r="D5797" t="s">
        <v>364</v>
      </c>
      <c r="E5797">
        <v>1</v>
      </c>
      <c r="F5797" s="2">
        <v>539</v>
      </c>
      <c r="G5797" s="3">
        <v>1112</v>
      </c>
      <c r="H5797" s="3">
        <v>5.39</v>
      </c>
      <c r="I5797" s="3">
        <v>25.332999999999998</v>
      </c>
      <c r="J5797" s="3">
        <v>569.72299999999996</v>
      </c>
      <c r="K5797" s="3">
        <v>876.49692307692294</v>
      </c>
      <c r="L5797" s="4">
        <v>0.34999999999999992</v>
      </c>
    </row>
    <row r="5798" spans="1:12" x14ac:dyDescent="0.35">
      <c r="A5798" s="1" t="s">
        <v>9571</v>
      </c>
      <c r="B5798" t="s">
        <v>4324</v>
      </c>
      <c r="C5798" t="s">
        <v>363</v>
      </c>
      <c r="D5798" t="s">
        <v>364</v>
      </c>
      <c r="E5798">
        <v>1</v>
      </c>
      <c r="F5798" s="2">
        <v>539</v>
      </c>
      <c r="G5798" s="3">
        <v>1112</v>
      </c>
      <c r="H5798" s="3">
        <v>5.39</v>
      </c>
      <c r="I5798" s="3">
        <v>25.332999999999998</v>
      </c>
      <c r="J5798" s="3">
        <v>569.72299999999996</v>
      </c>
      <c r="K5798" s="3">
        <v>876.49692307692294</v>
      </c>
      <c r="L5798" s="4">
        <v>0.34999999999999992</v>
      </c>
    </row>
    <row r="5799" spans="1:12" x14ac:dyDescent="0.35">
      <c r="A5799" s="1" t="s">
        <v>9572</v>
      </c>
      <c r="B5799" t="s">
        <v>1973</v>
      </c>
      <c r="C5799" t="s">
        <v>13</v>
      </c>
      <c r="D5799" t="s">
        <v>14</v>
      </c>
      <c r="E5799">
        <v>1</v>
      </c>
      <c r="F5799" s="2">
        <v>1693.44</v>
      </c>
      <c r="G5799" s="3">
        <v>3492</v>
      </c>
      <c r="H5799" s="3">
        <v>16.9344</v>
      </c>
      <c r="I5799" s="3">
        <v>79.591679999999997</v>
      </c>
      <c r="J5799" s="3">
        <v>1789.9660800000001</v>
      </c>
      <c r="K5799" s="3">
        <v>2753.7939692307696</v>
      </c>
      <c r="L5799" s="4">
        <v>0.35000000000000003</v>
      </c>
    </row>
    <row r="5800" spans="1:12" x14ac:dyDescent="0.35">
      <c r="A5800" s="1" t="s">
        <v>9573</v>
      </c>
      <c r="B5800" t="s">
        <v>9574</v>
      </c>
      <c r="C5800" t="s">
        <v>13</v>
      </c>
      <c r="D5800" t="s">
        <v>14</v>
      </c>
      <c r="E5800">
        <v>1</v>
      </c>
      <c r="F5800" s="2">
        <v>309.12</v>
      </c>
      <c r="G5800" s="3">
        <v>1223.2864</v>
      </c>
      <c r="H5800" s="3">
        <v>3.0912000000000002</v>
      </c>
      <c r="I5800" s="3">
        <v>14.528640000000001</v>
      </c>
      <c r="J5800" s="3">
        <v>326.73984000000002</v>
      </c>
      <c r="K5800" s="3">
        <v>502.67667692307691</v>
      </c>
      <c r="L5800" s="4">
        <v>0.35</v>
      </c>
    </row>
    <row r="5801" spans="1:12" x14ac:dyDescent="0.35">
      <c r="A5801" s="1" t="s">
        <v>9575</v>
      </c>
      <c r="B5801" t="s">
        <v>9576</v>
      </c>
      <c r="C5801" t="s">
        <v>13</v>
      </c>
      <c r="D5801" t="s">
        <v>14</v>
      </c>
      <c r="E5801">
        <v>1</v>
      </c>
      <c r="F5801" s="2">
        <v>693.84</v>
      </c>
      <c r="G5801" s="3">
        <v>2745.7584000000002</v>
      </c>
      <c r="H5801" s="3">
        <v>6.9384000000000006</v>
      </c>
      <c r="I5801" s="3">
        <v>32.610480000000003</v>
      </c>
      <c r="J5801" s="3">
        <v>733.38888000000009</v>
      </c>
      <c r="K5801" s="3">
        <v>1128.2905846153847</v>
      </c>
      <c r="L5801" s="4">
        <v>0.34999999999999992</v>
      </c>
    </row>
    <row r="5802" spans="1:12" x14ac:dyDescent="0.35">
      <c r="A5802" s="1" t="s">
        <v>9577</v>
      </c>
      <c r="B5802" t="s">
        <v>9578</v>
      </c>
      <c r="C5802" t="s">
        <v>34</v>
      </c>
      <c r="D5802" t="s">
        <v>35</v>
      </c>
      <c r="E5802">
        <v>1</v>
      </c>
      <c r="F5802" s="2">
        <v>1560.25</v>
      </c>
      <c r="G5802" s="3">
        <v>3819.23</v>
      </c>
      <c r="H5802" s="3">
        <v>15.602500000000001</v>
      </c>
      <c r="I5802" s="3">
        <v>73.33175</v>
      </c>
      <c r="J5802" s="3">
        <v>1649.18425</v>
      </c>
      <c r="K5802" s="3">
        <v>2537.2065384615385</v>
      </c>
      <c r="L5802" s="4">
        <v>0.35</v>
      </c>
    </row>
    <row r="5803" spans="1:12" x14ac:dyDescent="0.35">
      <c r="A5803" s="1" t="s">
        <v>9579</v>
      </c>
      <c r="B5803" t="s">
        <v>9580</v>
      </c>
      <c r="C5803" t="s">
        <v>34</v>
      </c>
      <c r="D5803" t="s">
        <v>35</v>
      </c>
      <c r="E5803">
        <v>1</v>
      </c>
      <c r="F5803" s="2">
        <v>355.5</v>
      </c>
      <c r="G5803" s="3">
        <v>870.21</v>
      </c>
      <c r="H5803" s="3">
        <v>3.5550000000000002</v>
      </c>
      <c r="I5803" s="3">
        <v>16.708500000000001</v>
      </c>
      <c r="J5803" s="3">
        <v>375.76350000000002</v>
      </c>
      <c r="K5803" s="3">
        <v>578.09769230769234</v>
      </c>
      <c r="L5803" s="4">
        <v>0.35</v>
      </c>
    </row>
    <row r="5804" spans="1:12" x14ac:dyDescent="0.35">
      <c r="A5804" s="1" t="s">
        <v>9581</v>
      </c>
      <c r="B5804" t="s">
        <v>9582</v>
      </c>
      <c r="C5804" t="s">
        <v>34</v>
      </c>
      <c r="D5804" t="s">
        <v>35</v>
      </c>
      <c r="E5804">
        <v>1</v>
      </c>
      <c r="F5804" s="2">
        <v>288.35000000000002</v>
      </c>
      <c r="G5804" s="3">
        <v>705.84</v>
      </c>
      <c r="H5804" s="3">
        <v>2.8835000000000002</v>
      </c>
      <c r="I5804" s="3">
        <v>13.55245</v>
      </c>
      <c r="J5804" s="3">
        <v>304.78595000000007</v>
      </c>
      <c r="K5804" s="3">
        <v>468.9014615384616</v>
      </c>
      <c r="L5804" s="4">
        <v>0.34999999999999992</v>
      </c>
    </row>
    <row r="5805" spans="1:12" x14ac:dyDescent="0.35">
      <c r="A5805" s="1" t="s">
        <v>9583</v>
      </c>
      <c r="B5805" t="s">
        <v>9584</v>
      </c>
      <c r="C5805" t="s">
        <v>34</v>
      </c>
      <c r="D5805" t="s">
        <v>35</v>
      </c>
      <c r="E5805">
        <v>1</v>
      </c>
      <c r="F5805" s="2">
        <v>556.95000000000005</v>
      </c>
      <c r="G5805" s="3">
        <v>1363.32</v>
      </c>
      <c r="H5805" s="3">
        <v>5.5695000000000006</v>
      </c>
      <c r="I5805" s="3">
        <v>26.176650000000002</v>
      </c>
      <c r="J5805" s="3">
        <v>588.69614999999999</v>
      </c>
      <c r="K5805" s="3">
        <v>905.68638461538455</v>
      </c>
      <c r="L5805" s="4">
        <v>0.35</v>
      </c>
    </row>
    <row r="5806" spans="1:12" x14ac:dyDescent="0.35">
      <c r="A5806" s="1" t="s">
        <v>9585</v>
      </c>
      <c r="B5806" t="s">
        <v>9586</v>
      </c>
      <c r="C5806" t="s">
        <v>34</v>
      </c>
      <c r="D5806" t="s">
        <v>35</v>
      </c>
      <c r="E5806">
        <v>1</v>
      </c>
      <c r="F5806" s="2">
        <v>742.6</v>
      </c>
      <c r="G5806" s="3">
        <v>1817.76</v>
      </c>
      <c r="H5806" s="3">
        <v>7.4260000000000002</v>
      </c>
      <c r="I5806" s="3">
        <v>34.902200000000001</v>
      </c>
      <c r="J5806" s="3">
        <v>784.92820000000006</v>
      </c>
      <c r="K5806" s="3">
        <v>1207.5818461538463</v>
      </c>
      <c r="L5806" s="4">
        <v>0.35000000000000003</v>
      </c>
    </row>
    <row r="5807" spans="1:12" x14ac:dyDescent="0.35">
      <c r="A5807" s="1" t="s">
        <v>9587</v>
      </c>
      <c r="B5807" t="s">
        <v>9588</v>
      </c>
      <c r="C5807" t="s">
        <v>34</v>
      </c>
      <c r="D5807" t="s">
        <v>35</v>
      </c>
      <c r="E5807">
        <v>1</v>
      </c>
      <c r="F5807" s="2">
        <v>210.2</v>
      </c>
      <c r="G5807" s="3">
        <v>434</v>
      </c>
      <c r="H5807" s="3">
        <v>2.1019999999999999</v>
      </c>
      <c r="I5807" s="3">
        <v>9.8793999999999986</v>
      </c>
      <c r="J5807" s="3">
        <v>222.1814</v>
      </c>
      <c r="K5807" s="3">
        <v>341.81753846153845</v>
      </c>
      <c r="L5807" s="4">
        <v>0.35</v>
      </c>
    </row>
    <row r="5808" spans="1:12" x14ac:dyDescent="0.35">
      <c r="A5808" s="1" t="s">
        <v>9589</v>
      </c>
      <c r="B5808" t="s">
        <v>4321</v>
      </c>
      <c r="C5808" t="s">
        <v>363</v>
      </c>
      <c r="D5808" t="s">
        <v>364</v>
      </c>
      <c r="E5808">
        <v>1</v>
      </c>
      <c r="F5808" s="2">
        <v>796</v>
      </c>
      <c r="G5808" s="3">
        <v>1948.4752000000001</v>
      </c>
      <c r="H5808" s="3">
        <v>7.96</v>
      </c>
      <c r="I5808" s="3">
        <v>37.411999999999999</v>
      </c>
      <c r="J5808" s="3">
        <v>841.37200000000007</v>
      </c>
      <c r="K5808" s="3">
        <v>1294.4184615384615</v>
      </c>
      <c r="L5808" s="4">
        <v>0.34999999999999992</v>
      </c>
    </row>
    <row r="5809" spans="1:12" x14ac:dyDescent="0.35">
      <c r="A5809" s="1" t="s">
        <v>9590</v>
      </c>
      <c r="B5809" t="s">
        <v>9591</v>
      </c>
      <c r="C5809" t="s">
        <v>363</v>
      </c>
      <c r="D5809" t="s">
        <v>364</v>
      </c>
      <c r="E5809">
        <v>1</v>
      </c>
      <c r="F5809" s="2">
        <v>262.99</v>
      </c>
      <c r="G5809" s="3">
        <v>543</v>
      </c>
      <c r="H5809" s="3">
        <v>2.6299000000000001</v>
      </c>
      <c r="I5809" s="3">
        <v>12.360530000000001</v>
      </c>
      <c r="J5809" s="3">
        <v>277.98043000000001</v>
      </c>
      <c r="K5809" s="3">
        <v>427.66219999999998</v>
      </c>
      <c r="L5809" s="4">
        <v>0.34999999999999992</v>
      </c>
    </row>
    <row r="5810" spans="1:12" x14ac:dyDescent="0.35">
      <c r="A5810" s="1" t="s">
        <v>9592</v>
      </c>
      <c r="B5810" t="s">
        <v>8100</v>
      </c>
      <c r="C5810" t="s">
        <v>363</v>
      </c>
      <c r="D5810" t="s">
        <v>364</v>
      </c>
      <c r="E5810">
        <v>1</v>
      </c>
      <c r="F5810" s="2">
        <v>1049</v>
      </c>
      <c r="G5810" s="3">
        <v>2163</v>
      </c>
      <c r="H5810" s="3">
        <v>10.49</v>
      </c>
      <c r="I5810" s="3">
        <v>49.302999999999997</v>
      </c>
      <c r="J5810" s="3">
        <v>1108.7930000000001</v>
      </c>
      <c r="K5810" s="3">
        <v>1705.8353846153848</v>
      </c>
      <c r="L5810" s="4">
        <v>0.35</v>
      </c>
    </row>
    <row r="5811" spans="1:12" x14ac:dyDescent="0.35">
      <c r="A5811" s="1" t="s">
        <v>9593</v>
      </c>
      <c r="B5811" t="s">
        <v>9594</v>
      </c>
      <c r="C5811" t="s">
        <v>363</v>
      </c>
      <c r="D5811" t="s">
        <v>364</v>
      </c>
      <c r="E5811">
        <v>1</v>
      </c>
      <c r="F5811" s="2">
        <v>1049</v>
      </c>
      <c r="G5811" s="3">
        <v>2163</v>
      </c>
      <c r="H5811" s="3">
        <v>10.49</v>
      </c>
      <c r="I5811" s="3">
        <v>49.302999999999997</v>
      </c>
      <c r="J5811" s="3">
        <v>1108.7930000000001</v>
      </c>
      <c r="K5811" s="3">
        <v>1705.8353846153848</v>
      </c>
      <c r="L5811" s="4">
        <v>0.35</v>
      </c>
    </row>
    <row r="5812" spans="1:12" x14ac:dyDescent="0.35">
      <c r="A5812" s="1" t="s">
        <v>9595</v>
      </c>
      <c r="B5812" t="s">
        <v>9596</v>
      </c>
      <c r="C5812" t="s">
        <v>363</v>
      </c>
      <c r="D5812" t="s">
        <v>364</v>
      </c>
      <c r="E5812">
        <v>1</v>
      </c>
      <c r="F5812" s="2">
        <v>1089</v>
      </c>
      <c r="G5812" s="3">
        <v>2246</v>
      </c>
      <c r="H5812" s="3">
        <v>10.89</v>
      </c>
      <c r="I5812" s="3">
        <v>51.183</v>
      </c>
      <c r="J5812" s="3">
        <v>1151.0730000000001</v>
      </c>
      <c r="K5812" s="3">
        <v>1770.8815384615386</v>
      </c>
      <c r="L5812" s="4">
        <v>0.35000000000000003</v>
      </c>
    </row>
    <row r="5813" spans="1:12" x14ac:dyDescent="0.35">
      <c r="A5813" s="1" t="s">
        <v>9597</v>
      </c>
      <c r="B5813" t="s">
        <v>4339</v>
      </c>
      <c r="C5813" t="s">
        <v>363</v>
      </c>
      <c r="D5813" t="s">
        <v>364</v>
      </c>
      <c r="E5813">
        <v>1</v>
      </c>
      <c r="F5813" s="2">
        <v>3249</v>
      </c>
      <c r="G5813" s="3">
        <v>6699</v>
      </c>
      <c r="H5813" s="3">
        <v>32.49</v>
      </c>
      <c r="I5813" s="3">
        <v>152.703</v>
      </c>
      <c r="J5813" s="3">
        <v>3434.1929999999998</v>
      </c>
      <c r="K5813" s="3">
        <v>5283.373846153846</v>
      </c>
      <c r="L5813" s="4">
        <v>0.35000000000000003</v>
      </c>
    </row>
    <row r="5814" spans="1:12" x14ac:dyDescent="0.35">
      <c r="A5814" s="1" t="s">
        <v>9598</v>
      </c>
      <c r="B5814" t="s">
        <v>1777</v>
      </c>
      <c r="C5814" t="s">
        <v>363</v>
      </c>
      <c r="D5814" t="s">
        <v>364</v>
      </c>
      <c r="E5814">
        <v>1</v>
      </c>
      <c r="F5814" s="2">
        <v>3249</v>
      </c>
      <c r="G5814" s="3">
        <v>6699</v>
      </c>
      <c r="H5814" s="3">
        <v>32.49</v>
      </c>
      <c r="I5814" s="3">
        <v>152.703</v>
      </c>
      <c r="J5814" s="3">
        <v>3434.1929999999998</v>
      </c>
      <c r="K5814" s="3">
        <v>5283.373846153846</v>
      </c>
      <c r="L5814" s="4">
        <v>0.35000000000000003</v>
      </c>
    </row>
    <row r="5815" spans="1:12" x14ac:dyDescent="0.35">
      <c r="A5815" s="1" t="s">
        <v>9599</v>
      </c>
      <c r="B5815" t="s">
        <v>3100</v>
      </c>
      <c r="C5815" t="s">
        <v>363</v>
      </c>
      <c r="D5815" t="s">
        <v>364</v>
      </c>
      <c r="E5815">
        <v>1</v>
      </c>
      <c r="F5815" s="2">
        <v>1089</v>
      </c>
      <c r="G5815" s="3">
        <v>2246</v>
      </c>
      <c r="H5815" s="3">
        <v>10.89</v>
      </c>
      <c r="I5815" s="3">
        <v>51.183</v>
      </c>
      <c r="J5815" s="3">
        <v>1151.0730000000001</v>
      </c>
      <c r="K5815" s="3">
        <v>1770.8815384615386</v>
      </c>
      <c r="L5815" s="4">
        <v>0.35000000000000003</v>
      </c>
    </row>
    <row r="5816" spans="1:12" x14ac:dyDescent="0.35">
      <c r="A5816" s="1" t="s">
        <v>9600</v>
      </c>
      <c r="B5816" t="s">
        <v>6847</v>
      </c>
      <c r="C5816" t="s">
        <v>363</v>
      </c>
      <c r="D5816" t="s">
        <v>364</v>
      </c>
      <c r="E5816">
        <v>1</v>
      </c>
      <c r="F5816" s="2">
        <v>1049</v>
      </c>
      <c r="G5816" s="3">
        <v>2163</v>
      </c>
      <c r="H5816" s="3">
        <v>10.49</v>
      </c>
      <c r="I5816" s="3">
        <v>49.302999999999997</v>
      </c>
      <c r="J5816" s="3">
        <v>1108.7930000000001</v>
      </c>
      <c r="K5816" s="3">
        <v>1705.8353846153848</v>
      </c>
      <c r="L5816" s="4">
        <v>0.35</v>
      </c>
    </row>
    <row r="5817" spans="1:12" x14ac:dyDescent="0.35">
      <c r="A5817" s="1" t="s">
        <v>9601</v>
      </c>
      <c r="B5817" t="s">
        <v>3100</v>
      </c>
      <c r="C5817" t="s">
        <v>363</v>
      </c>
      <c r="D5817" t="s">
        <v>364</v>
      </c>
      <c r="E5817">
        <v>1</v>
      </c>
      <c r="F5817" s="2">
        <v>2169</v>
      </c>
      <c r="G5817" s="3">
        <v>4473</v>
      </c>
      <c r="H5817" s="3">
        <v>21.69</v>
      </c>
      <c r="I5817" s="3">
        <v>101.943</v>
      </c>
      <c r="J5817" s="3">
        <v>2292.6330000000003</v>
      </c>
      <c r="K5817" s="3">
        <v>3527.1276923076925</v>
      </c>
      <c r="L5817" s="4">
        <v>0.35</v>
      </c>
    </row>
    <row r="5818" spans="1:12" x14ac:dyDescent="0.35">
      <c r="A5818" s="1" t="s">
        <v>9602</v>
      </c>
      <c r="B5818" t="s">
        <v>8100</v>
      </c>
      <c r="C5818" t="s">
        <v>363</v>
      </c>
      <c r="D5818" t="s">
        <v>364</v>
      </c>
      <c r="E5818">
        <v>1</v>
      </c>
      <c r="F5818" s="2">
        <v>7349</v>
      </c>
      <c r="G5818" s="3">
        <v>15153</v>
      </c>
      <c r="H5818" s="3">
        <v>73.489999999999995</v>
      </c>
      <c r="I5818" s="3">
        <v>345.40300000000002</v>
      </c>
      <c r="J5818" s="3">
        <v>7767.893</v>
      </c>
      <c r="K5818" s="3">
        <v>11950.604615384615</v>
      </c>
      <c r="L5818" s="4">
        <v>0.35</v>
      </c>
    </row>
    <row r="5819" spans="1:12" x14ac:dyDescent="0.35">
      <c r="A5819" s="1" t="s">
        <v>9603</v>
      </c>
      <c r="B5819" t="s">
        <v>9594</v>
      </c>
      <c r="C5819" t="s">
        <v>363</v>
      </c>
      <c r="D5819" t="s">
        <v>364</v>
      </c>
      <c r="E5819">
        <v>1</v>
      </c>
      <c r="F5819" s="2">
        <v>7349</v>
      </c>
      <c r="G5819" s="3">
        <v>15153</v>
      </c>
      <c r="H5819" s="3">
        <v>73.489999999999995</v>
      </c>
      <c r="I5819" s="3">
        <v>345.40300000000002</v>
      </c>
      <c r="J5819" s="3">
        <v>7767.893</v>
      </c>
      <c r="K5819" s="3">
        <v>11950.604615384615</v>
      </c>
      <c r="L5819" s="4">
        <v>0.35</v>
      </c>
    </row>
    <row r="5820" spans="1:12" x14ac:dyDescent="0.35">
      <c r="A5820" s="1" t="s">
        <v>9604</v>
      </c>
      <c r="B5820" t="s">
        <v>9605</v>
      </c>
      <c r="C5820" t="s">
        <v>13</v>
      </c>
      <c r="D5820" t="s">
        <v>14</v>
      </c>
      <c r="E5820">
        <v>1</v>
      </c>
      <c r="F5820" s="2">
        <v>163</v>
      </c>
      <c r="G5820" s="3">
        <v>399</v>
      </c>
      <c r="H5820" s="3">
        <v>1.6300000000000001</v>
      </c>
      <c r="I5820" s="3">
        <v>7.6609999999999996</v>
      </c>
      <c r="J5820" s="3">
        <v>172.291</v>
      </c>
      <c r="K5820" s="3">
        <v>265.06307692307689</v>
      </c>
      <c r="L5820" s="4">
        <v>0.34999999999999992</v>
      </c>
    </row>
    <row r="5821" spans="1:12" x14ac:dyDescent="0.35">
      <c r="A5821" s="1" t="s">
        <v>9606</v>
      </c>
      <c r="B5821" t="s">
        <v>3175</v>
      </c>
      <c r="C5821" t="s">
        <v>13</v>
      </c>
      <c r="D5821" t="s">
        <v>14</v>
      </c>
      <c r="E5821">
        <v>1</v>
      </c>
      <c r="F5821" s="2">
        <v>480.48</v>
      </c>
      <c r="G5821" s="3">
        <v>991</v>
      </c>
      <c r="H5821" s="3">
        <v>4.8048000000000002</v>
      </c>
      <c r="I5821" s="3">
        <v>22.582560000000001</v>
      </c>
      <c r="J5821" s="3">
        <v>507.86736000000002</v>
      </c>
      <c r="K5821" s="3">
        <v>781.33439999999996</v>
      </c>
      <c r="L5821" s="4">
        <v>0.34999999999999992</v>
      </c>
    </row>
    <row r="5822" spans="1:12" x14ac:dyDescent="0.35">
      <c r="A5822" s="1" t="s">
        <v>9607</v>
      </c>
      <c r="B5822" t="s">
        <v>1786</v>
      </c>
      <c r="C5822" t="s">
        <v>13</v>
      </c>
      <c r="D5822" t="s">
        <v>14</v>
      </c>
      <c r="E5822">
        <v>1</v>
      </c>
      <c r="F5822" s="2">
        <v>1925.28</v>
      </c>
      <c r="G5822" s="3">
        <v>7618.9791999999998</v>
      </c>
      <c r="H5822" s="3">
        <v>19.252800000000001</v>
      </c>
      <c r="I5822" s="3">
        <v>90.488159999999993</v>
      </c>
      <c r="J5822" s="3">
        <v>2035.0209599999998</v>
      </c>
      <c r="K5822" s="3">
        <v>3130.8014769230767</v>
      </c>
      <c r="L5822" s="4">
        <v>0.35000000000000003</v>
      </c>
    </row>
    <row r="5823" spans="1:12" x14ac:dyDescent="0.35">
      <c r="A5823" s="1" t="s">
        <v>9608</v>
      </c>
      <c r="B5823" t="s">
        <v>9609</v>
      </c>
      <c r="C5823" t="s">
        <v>13</v>
      </c>
      <c r="D5823" t="s">
        <v>14</v>
      </c>
      <c r="E5823">
        <v>1</v>
      </c>
      <c r="F5823" s="2">
        <v>378</v>
      </c>
      <c r="G5823" s="3">
        <v>1495.8720000000001</v>
      </c>
      <c r="H5823" s="3">
        <v>3.7800000000000002</v>
      </c>
      <c r="I5823" s="3">
        <v>17.766000000000002</v>
      </c>
      <c r="J5823" s="3">
        <v>399.54599999999999</v>
      </c>
      <c r="K5823" s="3">
        <v>614.68615384615384</v>
      </c>
      <c r="L5823" s="4">
        <v>0.35000000000000003</v>
      </c>
    </row>
    <row r="5824" spans="1:12" x14ac:dyDescent="0.35">
      <c r="A5824" s="1" t="s">
        <v>9610</v>
      </c>
      <c r="B5824" t="s">
        <v>9611</v>
      </c>
      <c r="C5824" t="s">
        <v>13</v>
      </c>
      <c r="D5824" t="s">
        <v>14</v>
      </c>
      <c r="E5824">
        <v>1</v>
      </c>
      <c r="F5824" s="2">
        <v>168</v>
      </c>
      <c r="G5824" s="3">
        <v>664.83199999999999</v>
      </c>
      <c r="H5824" s="3">
        <v>1.68</v>
      </c>
      <c r="I5824" s="3">
        <v>7.8959999999999999</v>
      </c>
      <c r="J5824" s="3">
        <v>177.57599999999999</v>
      </c>
      <c r="K5824" s="3">
        <v>273.19384615384615</v>
      </c>
      <c r="L5824" s="4">
        <v>0.35000000000000003</v>
      </c>
    </row>
    <row r="5825" spans="1:12" x14ac:dyDescent="0.35">
      <c r="A5825" s="1" t="s">
        <v>9612</v>
      </c>
      <c r="B5825" t="s">
        <v>9613</v>
      </c>
      <c r="C5825" t="s">
        <v>1467</v>
      </c>
      <c r="D5825" t="s">
        <v>1468</v>
      </c>
      <c r="E5825">
        <v>1</v>
      </c>
      <c r="F5825" s="2">
        <v>144.91</v>
      </c>
      <c r="G5825" s="3">
        <v>299</v>
      </c>
      <c r="H5825" s="3">
        <v>1.4491000000000001</v>
      </c>
      <c r="I5825" s="3">
        <v>6.8107699999999998</v>
      </c>
      <c r="J5825" s="3">
        <v>153.16986999999997</v>
      </c>
      <c r="K5825" s="3">
        <v>235.64595384615379</v>
      </c>
      <c r="L5825" s="4">
        <v>0.34999999999999992</v>
      </c>
    </row>
    <row r="5826" spans="1:12" x14ac:dyDescent="0.35">
      <c r="A5826" s="1" t="s">
        <v>9614</v>
      </c>
      <c r="B5826" t="s">
        <v>9615</v>
      </c>
      <c r="C5826" t="s">
        <v>13</v>
      </c>
      <c r="D5826" t="s">
        <v>14</v>
      </c>
      <c r="E5826">
        <v>1</v>
      </c>
      <c r="F5826" s="2">
        <v>145.35</v>
      </c>
      <c r="G5826" s="3">
        <v>300</v>
      </c>
      <c r="H5826" s="3">
        <v>1.4535</v>
      </c>
      <c r="I5826" s="3">
        <v>6.8314499999999994</v>
      </c>
      <c r="J5826" s="3">
        <v>153.63494999999998</v>
      </c>
      <c r="K5826" s="3">
        <v>236.3614615384615</v>
      </c>
      <c r="L5826" s="4">
        <v>0.35</v>
      </c>
    </row>
    <row r="5827" spans="1:12" x14ac:dyDescent="0.35">
      <c r="A5827" s="1" t="s">
        <v>9616</v>
      </c>
      <c r="B5827" t="s">
        <v>9617</v>
      </c>
      <c r="C5827" t="s">
        <v>13</v>
      </c>
      <c r="D5827" t="s">
        <v>14</v>
      </c>
      <c r="E5827">
        <v>1</v>
      </c>
      <c r="F5827" s="2">
        <v>54.37</v>
      </c>
      <c r="G5827" s="3">
        <v>133.08959999999999</v>
      </c>
      <c r="H5827" s="3">
        <v>0.54369999999999996</v>
      </c>
      <c r="I5827" s="3">
        <v>2.5553900000000001</v>
      </c>
      <c r="J5827" s="3">
        <v>57.469090000000001</v>
      </c>
      <c r="K5827" s="3">
        <v>88.413984615384621</v>
      </c>
      <c r="L5827" s="4">
        <v>0.35000000000000003</v>
      </c>
    </row>
    <row r="5828" spans="1:12" x14ac:dyDescent="0.35">
      <c r="A5828" s="1">
        <v>918543</v>
      </c>
      <c r="B5828" t="s">
        <v>9618</v>
      </c>
      <c r="C5828" t="s">
        <v>363</v>
      </c>
      <c r="D5828" t="s">
        <v>364</v>
      </c>
      <c r="E5828">
        <v>1</v>
      </c>
      <c r="F5828" s="2">
        <v>604</v>
      </c>
      <c r="G5828" s="3">
        <v>1478.49</v>
      </c>
      <c r="H5828" s="3">
        <v>6.04</v>
      </c>
      <c r="I5828" s="3">
        <v>28.388000000000002</v>
      </c>
      <c r="J5828" s="3">
        <v>638.428</v>
      </c>
      <c r="K5828" s="3">
        <v>982.19692307692299</v>
      </c>
      <c r="L5828" s="4">
        <v>0.34999999999999992</v>
      </c>
    </row>
    <row r="5829" spans="1:12" x14ac:dyDescent="0.35">
      <c r="A5829" s="1" t="s">
        <v>9619</v>
      </c>
      <c r="B5829" t="s">
        <v>9620</v>
      </c>
      <c r="C5829" t="s">
        <v>17</v>
      </c>
      <c r="D5829" t="s">
        <v>18</v>
      </c>
      <c r="E5829">
        <v>1</v>
      </c>
      <c r="F5829" s="2">
        <v>35</v>
      </c>
      <c r="G5829" s="3">
        <v>85.668800000000005</v>
      </c>
      <c r="H5829" s="3">
        <v>0.35000000000000003</v>
      </c>
      <c r="I5829" s="3">
        <v>1.645</v>
      </c>
      <c r="J5829" s="3">
        <v>36.995000000000005</v>
      </c>
      <c r="K5829" s="3">
        <v>56.915384615384617</v>
      </c>
      <c r="L5829" s="4">
        <v>0.34999999999999992</v>
      </c>
    </row>
    <row r="5830" spans="1:12" x14ac:dyDescent="0.35">
      <c r="A5830" s="1" t="s">
        <v>9621</v>
      </c>
      <c r="B5830" t="s">
        <v>9622</v>
      </c>
      <c r="C5830" t="s">
        <v>17</v>
      </c>
      <c r="D5830" t="s">
        <v>18</v>
      </c>
      <c r="E5830">
        <v>1</v>
      </c>
      <c r="F5830" s="2">
        <v>17.5</v>
      </c>
      <c r="G5830" s="3">
        <v>42.84</v>
      </c>
      <c r="H5830" s="3">
        <v>0.17500000000000002</v>
      </c>
      <c r="I5830" s="3">
        <v>0.82250000000000001</v>
      </c>
      <c r="J5830" s="3">
        <v>18.497500000000002</v>
      </c>
      <c r="K5830" s="3">
        <v>28.457692307692309</v>
      </c>
      <c r="L5830" s="4">
        <v>0.34999999999999992</v>
      </c>
    </row>
    <row r="5831" spans="1:12" x14ac:dyDescent="0.35">
      <c r="A5831" s="1" t="s">
        <v>9623</v>
      </c>
      <c r="B5831" t="s">
        <v>9624</v>
      </c>
      <c r="C5831" t="s">
        <v>13</v>
      </c>
      <c r="D5831" t="s">
        <v>14</v>
      </c>
      <c r="E5831">
        <v>1</v>
      </c>
      <c r="F5831" s="2">
        <v>970.9</v>
      </c>
      <c r="G5831" s="3">
        <v>2376.6064000000001</v>
      </c>
      <c r="H5831" s="3">
        <v>9.7089999999999996</v>
      </c>
      <c r="I5831" s="3">
        <v>45.632300000000001</v>
      </c>
      <c r="J5831" s="3">
        <v>1026.2412999999999</v>
      </c>
      <c r="K5831" s="3">
        <v>1578.8327692307691</v>
      </c>
      <c r="L5831" s="4">
        <v>0.35000000000000003</v>
      </c>
    </row>
    <row r="5832" spans="1:12" x14ac:dyDescent="0.35">
      <c r="A5832" s="1" t="s">
        <v>9625</v>
      </c>
      <c r="B5832" t="s">
        <v>9625</v>
      </c>
      <c r="C5832" t="s">
        <v>13</v>
      </c>
      <c r="D5832" t="s">
        <v>14</v>
      </c>
      <c r="E5832">
        <v>1</v>
      </c>
      <c r="F5832" s="2">
        <v>55</v>
      </c>
      <c r="G5832" s="3">
        <v>134.6352</v>
      </c>
      <c r="H5832" s="3">
        <v>0.55000000000000004</v>
      </c>
      <c r="I5832" s="3">
        <v>2.585</v>
      </c>
      <c r="J5832" s="3">
        <v>58.134999999999998</v>
      </c>
      <c r="K5832" s="3">
        <v>89.438461538461539</v>
      </c>
      <c r="L5832" s="4">
        <v>0.35000000000000003</v>
      </c>
    </row>
    <row r="5833" spans="1:12" x14ac:dyDescent="0.35">
      <c r="A5833" s="1" t="s">
        <v>9626</v>
      </c>
      <c r="B5833" t="s">
        <v>8309</v>
      </c>
      <c r="C5833" t="s">
        <v>13</v>
      </c>
      <c r="D5833" t="s">
        <v>14</v>
      </c>
      <c r="E5833">
        <v>1</v>
      </c>
      <c r="F5833" s="2">
        <v>1303.68</v>
      </c>
      <c r="G5833" s="3">
        <v>5159.1008000000002</v>
      </c>
      <c r="H5833" s="3">
        <v>13.036800000000001</v>
      </c>
      <c r="I5833" s="3">
        <v>61.272960000000005</v>
      </c>
      <c r="J5833" s="3">
        <v>1377.9897600000002</v>
      </c>
      <c r="K5833" s="3">
        <v>2119.9842461538465</v>
      </c>
      <c r="L5833" s="4">
        <v>0.35000000000000003</v>
      </c>
    </row>
    <row r="5834" spans="1:12" x14ac:dyDescent="0.35">
      <c r="A5834" s="1" t="s">
        <v>9627</v>
      </c>
      <c r="B5834" t="s">
        <v>9628</v>
      </c>
      <c r="C5834" t="s">
        <v>13</v>
      </c>
      <c r="D5834" t="s">
        <v>14</v>
      </c>
      <c r="E5834">
        <v>1</v>
      </c>
      <c r="F5834" s="2">
        <v>1502.76</v>
      </c>
      <c r="G5834" s="3">
        <v>5946.92</v>
      </c>
      <c r="H5834" s="3">
        <v>15.0276</v>
      </c>
      <c r="I5834" s="3">
        <v>70.629720000000006</v>
      </c>
      <c r="J5834" s="3">
        <v>1588.4173199999998</v>
      </c>
      <c r="K5834" s="3">
        <v>2443.7189538461535</v>
      </c>
      <c r="L5834" s="4">
        <v>0.35</v>
      </c>
    </row>
    <row r="5835" spans="1:12" x14ac:dyDescent="0.35">
      <c r="A5835" s="1" t="s">
        <v>9629</v>
      </c>
      <c r="B5835" t="s">
        <v>9630</v>
      </c>
      <c r="C5835" t="s">
        <v>13</v>
      </c>
      <c r="D5835" t="s">
        <v>14</v>
      </c>
      <c r="E5835">
        <v>1</v>
      </c>
      <c r="F5835" s="2">
        <v>1855.56</v>
      </c>
      <c r="G5835" s="3">
        <v>7343.0672000000004</v>
      </c>
      <c r="H5835" s="3">
        <v>18.555599999999998</v>
      </c>
      <c r="I5835" s="3">
        <v>87.211320000000001</v>
      </c>
      <c r="J5835" s="3">
        <v>1961.32692</v>
      </c>
      <c r="K5835" s="3">
        <v>3017.4260307692307</v>
      </c>
      <c r="L5835" s="4">
        <v>0.35</v>
      </c>
    </row>
    <row r="5836" spans="1:12" x14ac:dyDescent="0.35">
      <c r="A5836" s="1" t="s">
        <v>9631</v>
      </c>
      <c r="B5836" t="s">
        <v>9632</v>
      </c>
      <c r="C5836" t="s">
        <v>13</v>
      </c>
      <c r="D5836" t="s">
        <v>14</v>
      </c>
      <c r="E5836">
        <v>1</v>
      </c>
      <c r="F5836" s="2">
        <v>1944.6</v>
      </c>
      <c r="G5836" s="3">
        <v>7695.4304000000002</v>
      </c>
      <c r="H5836" s="3">
        <v>19.445999999999998</v>
      </c>
      <c r="I5836" s="3">
        <v>91.396199999999993</v>
      </c>
      <c r="J5836" s="3">
        <v>2055.4422</v>
      </c>
      <c r="K5836" s="3">
        <v>3162.2187692307689</v>
      </c>
      <c r="L5836" s="4">
        <v>0.34999999999999992</v>
      </c>
    </row>
    <row r="5837" spans="1:12" x14ac:dyDescent="0.35">
      <c r="A5837" s="1" t="s">
        <v>9633</v>
      </c>
      <c r="B5837" t="s">
        <v>5777</v>
      </c>
      <c r="C5837" t="s">
        <v>13</v>
      </c>
      <c r="D5837" t="s">
        <v>14</v>
      </c>
      <c r="E5837">
        <v>1</v>
      </c>
      <c r="F5837" s="2">
        <v>1498.56</v>
      </c>
      <c r="G5837" s="3">
        <v>5930.2992000000004</v>
      </c>
      <c r="H5837" s="3">
        <v>14.9856</v>
      </c>
      <c r="I5837" s="3">
        <v>70.432320000000004</v>
      </c>
      <c r="J5837" s="3">
        <v>1583.9779199999998</v>
      </c>
      <c r="K5837" s="3">
        <v>2436.8891076923073</v>
      </c>
      <c r="L5837" s="4">
        <v>0.35</v>
      </c>
    </row>
    <row r="5838" spans="1:12" x14ac:dyDescent="0.35">
      <c r="A5838" s="1" t="s">
        <v>9634</v>
      </c>
      <c r="B5838" t="s">
        <v>9635</v>
      </c>
      <c r="C5838" t="s">
        <v>13</v>
      </c>
      <c r="D5838" t="s">
        <v>14</v>
      </c>
      <c r="E5838">
        <v>1</v>
      </c>
      <c r="F5838" s="2">
        <v>1827</v>
      </c>
      <c r="G5838" s="3">
        <v>7230.0479999999998</v>
      </c>
      <c r="H5838" s="3">
        <v>18.27</v>
      </c>
      <c r="I5838" s="3">
        <v>85.869</v>
      </c>
      <c r="J5838" s="3">
        <v>1931.1389999999999</v>
      </c>
      <c r="K5838" s="3">
        <v>2970.9830769230766</v>
      </c>
      <c r="L5838" s="4">
        <v>0.35</v>
      </c>
    </row>
    <row r="5839" spans="1:12" x14ac:dyDescent="0.35">
      <c r="A5839" s="1" t="s">
        <v>9636</v>
      </c>
      <c r="B5839" t="s">
        <v>9637</v>
      </c>
      <c r="C5839" t="s">
        <v>13</v>
      </c>
      <c r="D5839" t="s">
        <v>14</v>
      </c>
      <c r="E5839">
        <v>1</v>
      </c>
      <c r="F5839" s="2">
        <v>3536.4</v>
      </c>
      <c r="G5839" s="3">
        <v>13994.713</v>
      </c>
      <c r="H5839" s="3">
        <v>35.364000000000004</v>
      </c>
      <c r="I5839" s="3">
        <v>166.21080000000001</v>
      </c>
      <c r="J5839" s="3">
        <v>3737.9748</v>
      </c>
      <c r="K5839" s="3">
        <v>5750.730461538461</v>
      </c>
      <c r="L5839" s="4">
        <v>0.34999999999999992</v>
      </c>
    </row>
    <row r="5840" spans="1:12" x14ac:dyDescent="0.35">
      <c r="A5840" s="1" t="s">
        <v>9638</v>
      </c>
      <c r="B5840" t="s">
        <v>9639</v>
      </c>
      <c r="C5840" t="s">
        <v>13</v>
      </c>
      <c r="D5840" t="s">
        <v>14</v>
      </c>
      <c r="E5840">
        <v>1</v>
      </c>
      <c r="F5840" s="2">
        <v>216.72</v>
      </c>
      <c r="G5840" s="3">
        <v>857.62879999999996</v>
      </c>
      <c r="H5840" s="3">
        <v>2.1672000000000002</v>
      </c>
      <c r="I5840" s="3">
        <v>10.185840000000001</v>
      </c>
      <c r="J5840" s="3">
        <v>229.07304000000002</v>
      </c>
      <c r="K5840" s="3">
        <v>352.42006153846154</v>
      </c>
      <c r="L5840" s="4">
        <v>0.34999999999999992</v>
      </c>
    </row>
    <row r="5841" spans="1:12" x14ac:dyDescent="0.35">
      <c r="A5841" s="1" t="s">
        <v>9640</v>
      </c>
      <c r="B5841" t="s">
        <v>9641</v>
      </c>
      <c r="C5841" t="s">
        <v>1467</v>
      </c>
      <c r="D5841" t="s">
        <v>1468</v>
      </c>
      <c r="E5841">
        <v>1</v>
      </c>
      <c r="F5841" s="2">
        <v>365.76</v>
      </c>
      <c r="G5841" s="3">
        <v>1292.3499999999999</v>
      </c>
      <c r="H5841" s="3">
        <v>3.6576</v>
      </c>
      <c r="I5841" s="3">
        <v>17.190719999999999</v>
      </c>
      <c r="J5841" s="3">
        <v>386.60831999999999</v>
      </c>
      <c r="K5841" s="3">
        <v>594.78203076923069</v>
      </c>
      <c r="L5841" s="4">
        <v>0.34999999999999992</v>
      </c>
    </row>
    <row r="5842" spans="1:12" x14ac:dyDescent="0.35">
      <c r="A5842" s="1" t="s">
        <v>9642</v>
      </c>
      <c r="B5842" t="s">
        <v>1899</v>
      </c>
      <c r="C5842" t="s">
        <v>13</v>
      </c>
      <c r="D5842" t="s">
        <v>14</v>
      </c>
      <c r="E5842">
        <v>1</v>
      </c>
      <c r="F5842" s="2">
        <v>2.48</v>
      </c>
      <c r="G5842" s="3">
        <v>6.0704000000000002</v>
      </c>
      <c r="H5842" s="3">
        <v>2.4799999999999999E-2</v>
      </c>
      <c r="I5842" s="3">
        <v>0.11656</v>
      </c>
      <c r="J5842" s="3">
        <v>2.6213600000000001</v>
      </c>
      <c r="K5842" s="3">
        <v>4.0328615384615389</v>
      </c>
      <c r="L5842" s="4">
        <v>0.35000000000000003</v>
      </c>
    </row>
    <row r="5843" spans="1:12" x14ac:dyDescent="0.35">
      <c r="A5843" s="1" t="s">
        <v>9643</v>
      </c>
      <c r="B5843" t="s">
        <v>7326</v>
      </c>
      <c r="C5843" t="s">
        <v>13</v>
      </c>
      <c r="D5843" t="s">
        <v>14</v>
      </c>
      <c r="E5843">
        <v>1</v>
      </c>
      <c r="F5843" s="2">
        <v>1154.3</v>
      </c>
      <c r="G5843" s="3">
        <v>2825.5360000000001</v>
      </c>
      <c r="H5843" s="3">
        <v>11.542999999999999</v>
      </c>
      <c r="I5843" s="3">
        <v>54.252099999999999</v>
      </c>
      <c r="J5843" s="3">
        <v>1220.0950999999998</v>
      </c>
      <c r="K5843" s="3">
        <v>1877.0693846153843</v>
      </c>
      <c r="L5843" s="4">
        <v>0.35</v>
      </c>
    </row>
    <row r="5844" spans="1:12" x14ac:dyDescent="0.35">
      <c r="A5844" s="1" t="s">
        <v>9644</v>
      </c>
      <c r="B5844" t="s">
        <v>9645</v>
      </c>
      <c r="C5844" t="s">
        <v>363</v>
      </c>
      <c r="D5844" t="s">
        <v>364</v>
      </c>
      <c r="E5844">
        <v>1</v>
      </c>
      <c r="F5844" s="2">
        <v>149.5</v>
      </c>
      <c r="G5844" s="3">
        <v>365.94880000000001</v>
      </c>
      <c r="H5844" s="3">
        <v>1.4950000000000001</v>
      </c>
      <c r="I5844" s="3">
        <v>7.0265000000000004</v>
      </c>
      <c r="J5844" s="3">
        <v>158.0215</v>
      </c>
      <c r="K5844" s="3">
        <v>243.10999999999999</v>
      </c>
      <c r="L5844" s="4">
        <v>0.34999999999999992</v>
      </c>
    </row>
    <row r="5845" spans="1:12" x14ac:dyDescent="0.35">
      <c r="A5845" s="1" t="s">
        <v>9646</v>
      </c>
      <c r="B5845" t="s">
        <v>9647</v>
      </c>
      <c r="C5845" t="s">
        <v>1441</v>
      </c>
      <c r="D5845" t="s">
        <v>1442</v>
      </c>
      <c r="E5845">
        <v>1</v>
      </c>
      <c r="F5845" s="2">
        <v>1.5</v>
      </c>
      <c r="G5845" s="3">
        <v>3.6736</v>
      </c>
      <c r="H5845" s="3">
        <v>1.4999999999999999E-2</v>
      </c>
      <c r="I5845" s="3">
        <v>7.0500000000000007E-2</v>
      </c>
      <c r="J5845" s="3">
        <v>1.5854999999999999</v>
      </c>
      <c r="K5845" s="3">
        <v>2.4392307692307691</v>
      </c>
      <c r="L5845" s="4">
        <v>0.35</v>
      </c>
    </row>
    <row r="5846" spans="1:12" x14ac:dyDescent="0.35">
      <c r="A5846" s="1" t="s">
        <v>9648</v>
      </c>
      <c r="B5846" t="s">
        <v>9649</v>
      </c>
      <c r="C5846" t="s">
        <v>1441</v>
      </c>
      <c r="D5846" t="s">
        <v>1442</v>
      </c>
      <c r="E5846">
        <v>1</v>
      </c>
      <c r="F5846" s="2">
        <v>18.75</v>
      </c>
      <c r="G5846" s="3">
        <v>45.897599999999997</v>
      </c>
      <c r="H5846" s="3">
        <v>0.1875</v>
      </c>
      <c r="I5846" s="3">
        <v>0.88124999999999998</v>
      </c>
      <c r="J5846" s="3">
        <v>19.818750000000001</v>
      </c>
      <c r="K5846" s="3">
        <v>30.490384615384617</v>
      </c>
      <c r="L5846" s="4">
        <v>0.35</v>
      </c>
    </row>
    <row r="5847" spans="1:12" x14ac:dyDescent="0.35">
      <c r="A5847" s="1" t="s">
        <v>9650</v>
      </c>
      <c r="B5847" t="s">
        <v>9651</v>
      </c>
      <c r="C5847" t="s">
        <v>13</v>
      </c>
      <c r="D5847" t="s">
        <v>14</v>
      </c>
      <c r="E5847">
        <v>1</v>
      </c>
      <c r="F5847" s="2">
        <v>13.51</v>
      </c>
      <c r="G5847" s="3">
        <v>33.073599999999999</v>
      </c>
      <c r="H5847" s="3">
        <v>0.1351</v>
      </c>
      <c r="I5847" s="3">
        <v>0.63497000000000003</v>
      </c>
      <c r="J5847" s="3">
        <v>14.280069999999998</v>
      </c>
      <c r="K5847" s="3">
        <v>21.969338461538459</v>
      </c>
      <c r="L5847" s="4">
        <v>0.35000000000000003</v>
      </c>
    </row>
    <row r="5848" spans="1:12" x14ac:dyDescent="0.35">
      <c r="A5848" s="1" t="s">
        <v>9652</v>
      </c>
      <c r="B5848" t="s">
        <v>9653</v>
      </c>
      <c r="C5848" t="s">
        <v>1441</v>
      </c>
      <c r="D5848" t="s">
        <v>1442</v>
      </c>
      <c r="E5848">
        <v>1</v>
      </c>
      <c r="F5848" s="2">
        <v>3.1875</v>
      </c>
      <c r="G5848" s="3">
        <v>7.8064</v>
      </c>
      <c r="H5848" s="3">
        <v>3.1875000000000001E-2</v>
      </c>
      <c r="I5848" s="3">
        <v>0.14981249999999999</v>
      </c>
      <c r="J5848" s="3">
        <v>3.3691874999999998</v>
      </c>
      <c r="K5848" s="3">
        <v>5.1833653846153842</v>
      </c>
      <c r="L5848" s="4">
        <v>0.35</v>
      </c>
    </row>
    <row r="5849" spans="1:12" x14ac:dyDescent="0.35">
      <c r="A5849" s="1" t="s">
        <v>9654</v>
      </c>
      <c r="B5849" t="s">
        <v>9655</v>
      </c>
      <c r="C5849" t="s">
        <v>13</v>
      </c>
      <c r="D5849" t="s">
        <v>14</v>
      </c>
      <c r="E5849">
        <v>1</v>
      </c>
      <c r="F5849" s="2">
        <v>7.8</v>
      </c>
      <c r="G5849" s="3">
        <v>19.096</v>
      </c>
      <c r="H5849" s="3">
        <v>7.8E-2</v>
      </c>
      <c r="I5849" s="3">
        <v>0.36659999999999998</v>
      </c>
      <c r="J5849" s="3">
        <v>8.2446000000000002</v>
      </c>
      <c r="K5849" s="3">
        <v>12.683999999999999</v>
      </c>
      <c r="L5849" s="4">
        <v>0.35</v>
      </c>
    </row>
    <row r="5850" spans="1:12" x14ac:dyDescent="0.35">
      <c r="A5850" s="1" t="s">
        <v>9656</v>
      </c>
      <c r="B5850" t="s">
        <v>9657</v>
      </c>
      <c r="C5850" t="s">
        <v>1467</v>
      </c>
      <c r="D5850" t="s">
        <v>1468</v>
      </c>
      <c r="E5850">
        <v>1</v>
      </c>
      <c r="F5850" s="2">
        <v>70.13</v>
      </c>
      <c r="G5850" s="3">
        <v>247.79</v>
      </c>
      <c r="H5850" s="3">
        <v>0.70129999999999992</v>
      </c>
      <c r="I5850" s="3">
        <v>3.2961099999999997</v>
      </c>
      <c r="J5850" s="3">
        <v>74.127409999999998</v>
      </c>
      <c r="K5850" s="3">
        <v>114.04216923076922</v>
      </c>
      <c r="L5850" s="4">
        <v>0.35</v>
      </c>
    </row>
    <row r="5851" spans="1:12" x14ac:dyDescent="0.35">
      <c r="A5851" s="1" t="s">
        <v>9658</v>
      </c>
      <c r="B5851" t="s">
        <v>9659</v>
      </c>
      <c r="C5851" t="s">
        <v>13</v>
      </c>
      <c r="D5851" t="s">
        <v>14</v>
      </c>
      <c r="E5851">
        <v>1</v>
      </c>
      <c r="F5851" s="2">
        <v>1372.5</v>
      </c>
      <c r="G5851" s="3">
        <v>2830</v>
      </c>
      <c r="H5851" s="3">
        <v>13.725</v>
      </c>
      <c r="I5851" s="3">
        <v>64.507499999999993</v>
      </c>
      <c r="J5851" s="3">
        <v>1450.7324999999998</v>
      </c>
      <c r="K5851" s="3">
        <v>2231.8961538461535</v>
      </c>
      <c r="L5851" s="4">
        <v>0.35</v>
      </c>
    </row>
    <row r="5852" spans="1:12" x14ac:dyDescent="0.35">
      <c r="A5852" s="1" t="s">
        <v>9660</v>
      </c>
      <c r="B5852" t="s">
        <v>9661</v>
      </c>
      <c r="C5852" t="s">
        <v>1467</v>
      </c>
      <c r="D5852" t="s">
        <v>1468</v>
      </c>
      <c r="E5852">
        <v>1</v>
      </c>
      <c r="F5852" s="2">
        <v>4.2699999999999996</v>
      </c>
      <c r="G5852" s="3">
        <v>16.9008</v>
      </c>
      <c r="H5852" s="3">
        <v>4.2699999999999995E-2</v>
      </c>
      <c r="I5852" s="3">
        <v>0.20068999999999998</v>
      </c>
      <c r="J5852" s="3">
        <v>4.5133899999999993</v>
      </c>
      <c r="K5852" s="3">
        <v>6.9436769230769215</v>
      </c>
      <c r="L5852" s="4">
        <v>0.34999999999999992</v>
      </c>
    </row>
    <row r="5853" spans="1:12" x14ac:dyDescent="0.35">
      <c r="A5853" s="1" t="s">
        <v>9662</v>
      </c>
      <c r="B5853" t="s">
        <v>9663</v>
      </c>
      <c r="C5853" t="s">
        <v>13</v>
      </c>
      <c r="D5853" t="s">
        <v>14</v>
      </c>
      <c r="E5853">
        <v>1</v>
      </c>
      <c r="F5853" s="2">
        <v>1791.3</v>
      </c>
      <c r="G5853" s="3">
        <v>4384.8112000000001</v>
      </c>
      <c r="H5853" s="3">
        <v>17.913</v>
      </c>
      <c r="I5853" s="3">
        <v>84.191099999999992</v>
      </c>
      <c r="J5853" s="3">
        <v>1893.4041</v>
      </c>
      <c r="K5853" s="3">
        <v>2912.9293846153846</v>
      </c>
      <c r="L5853" s="4">
        <v>0.35000000000000003</v>
      </c>
    </row>
    <row r="5854" spans="1:12" x14ac:dyDescent="0.35">
      <c r="A5854" s="1" t="s">
        <v>9664</v>
      </c>
      <c r="B5854" t="s">
        <v>9665</v>
      </c>
      <c r="C5854" t="s">
        <v>34</v>
      </c>
      <c r="D5854" t="s">
        <v>35</v>
      </c>
      <c r="E5854">
        <v>1</v>
      </c>
      <c r="F5854" s="2">
        <v>124.27</v>
      </c>
      <c r="G5854" s="3">
        <v>323.68</v>
      </c>
      <c r="H5854" s="3">
        <v>1.2426999999999999</v>
      </c>
      <c r="I5854" s="3">
        <v>5.8406899999999995</v>
      </c>
      <c r="J5854" s="3">
        <v>131.35338999999999</v>
      </c>
      <c r="K5854" s="3">
        <v>202.08213846153845</v>
      </c>
      <c r="L5854" s="4">
        <v>0.35000000000000003</v>
      </c>
    </row>
    <row r="5855" spans="1:12" x14ac:dyDescent="0.35">
      <c r="A5855" s="1" t="s">
        <v>9666</v>
      </c>
      <c r="B5855" t="s">
        <v>9667</v>
      </c>
      <c r="C5855" t="s">
        <v>34</v>
      </c>
      <c r="D5855" t="s">
        <v>35</v>
      </c>
      <c r="E5855">
        <v>1</v>
      </c>
      <c r="F5855" s="2">
        <v>731</v>
      </c>
      <c r="G5855" s="3">
        <v>1902.88</v>
      </c>
      <c r="H5855" s="3">
        <v>7.3100000000000005</v>
      </c>
      <c r="I5855" s="3">
        <v>34.356999999999999</v>
      </c>
      <c r="J5855" s="3">
        <v>772.66699999999992</v>
      </c>
      <c r="K5855" s="3">
        <v>1188.7184615384613</v>
      </c>
      <c r="L5855" s="4">
        <v>0.34999999999999992</v>
      </c>
    </row>
    <row r="5856" spans="1:12" x14ac:dyDescent="0.35">
      <c r="A5856" s="1" t="s">
        <v>9668</v>
      </c>
      <c r="B5856" t="s">
        <v>9669</v>
      </c>
      <c r="C5856" t="s">
        <v>34</v>
      </c>
      <c r="D5856" t="s">
        <v>35</v>
      </c>
      <c r="E5856">
        <v>1</v>
      </c>
      <c r="F5856" s="2">
        <v>266.17</v>
      </c>
      <c r="G5856" s="3">
        <v>651.5376</v>
      </c>
      <c r="H5856" s="3">
        <v>2.6617000000000002</v>
      </c>
      <c r="I5856" s="3">
        <v>12.50999</v>
      </c>
      <c r="J5856" s="3">
        <v>281.34169000000003</v>
      </c>
      <c r="K5856" s="3">
        <v>432.83336923076928</v>
      </c>
      <c r="L5856" s="4">
        <v>0.35000000000000003</v>
      </c>
    </row>
    <row r="5857" spans="1:12" x14ac:dyDescent="0.35">
      <c r="A5857" s="1" t="s">
        <v>9670</v>
      </c>
      <c r="B5857" t="s">
        <v>9671</v>
      </c>
      <c r="C5857" t="s">
        <v>34</v>
      </c>
      <c r="D5857" t="s">
        <v>35</v>
      </c>
      <c r="E5857">
        <v>1</v>
      </c>
      <c r="F5857" s="2">
        <v>21.07</v>
      </c>
      <c r="G5857" s="3">
        <v>54.88</v>
      </c>
      <c r="H5857" s="3">
        <v>0.2107</v>
      </c>
      <c r="I5857" s="3">
        <v>0.99029</v>
      </c>
      <c r="J5857" s="3">
        <v>22.270990000000001</v>
      </c>
      <c r="K5857" s="3">
        <v>34.263061538461542</v>
      </c>
      <c r="L5857" s="4">
        <v>0.35000000000000003</v>
      </c>
    </row>
    <row r="5858" spans="1:12" x14ac:dyDescent="0.35">
      <c r="A5858" s="1" t="s">
        <v>9672</v>
      </c>
      <c r="B5858" t="s">
        <v>9673</v>
      </c>
      <c r="C5858" t="s">
        <v>34</v>
      </c>
      <c r="D5858" t="s">
        <v>35</v>
      </c>
      <c r="E5858">
        <v>1</v>
      </c>
      <c r="F5858" s="2">
        <v>33.97</v>
      </c>
      <c r="G5858" s="3">
        <v>88.48</v>
      </c>
      <c r="H5858" s="3">
        <v>0.3397</v>
      </c>
      <c r="I5858" s="3">
        <v>1.59659</v>
      </c>
      <c r="J5858" s="3">
        <v>35.906289999999998</v>
      </c>
      <c r="K5858" s="3">
        <v>55.24044615384615</v>
      </c>
      <c r="L5858" s="4">
        <v>0.35</v>
      </c>
    </row>
    <row r="5859" spans="1:12" x14ac:dyDescent="0.35">
      <c r="A5859" s="1" t="s">
        <v>9674</v>
      </c>
      <c r="B5859" t="s">
        <v>9675</v>
      </c>
      <c r="C5859" t="s">
        <v>34</v>
      </c>
      <c r="D5859" t="s">
        <v>35</v>
      </c>
      <c r="E5859">
        <v>1</v>
      </c>
      <c r="F5859" s="2">
        <v>21.07</v>
      </c>
      <c r="G5859" s="3">
        <v>54.88</v>
      </c>
      <c r="H5859" s="3">
        <v>0.2107</v>
      </c>
      <c r="I5859" s="3">
        <v>0.99029</v>
      </c>
      <c r="J5859" s="3">
        <v>22.270990000000001</v>
      </c>
      <c r="K5859" s="3">
        <v>34.263061538461542</v>
      </c>
      <c r="L5859" s="4">
        <v>0.35000000000000003</v>
      </c>
    </row>
    <row r="5860" spans="1:12" x14ac:dyDescent="0.35">
      <c r="A5860" s="1" t="s">
        <v>9676</v>
      </c>
      <c r="B5860" t="s">
        <v>9677</v>
      </c>
      <c r="C5860" t="s">
        <v>34</v>
      </c>
      <c r="D5860" t="s">
        <v>35</v>
      </c>
      <c r="E5860">
        <v>1</v>
      </c>
      <c r="F5860" s="2">
        <v>32.25</v>
      </c>
      <c r="G5860" s="3">
        <v>84</v>
      </c>
      <c r="H5860" s="3">
        <v>0.32250000000000001</v>
      </c>
      <c r="I5860" s="3">
        <v>1.5157499999999999</v>
      </c>
      <c r="J5860" s="3">
        <v>34.088249999999995</v>
      </c>
      <c r="K5860" s="3">
        <v>52.443461538461527</v>
      </c>
      <c r="L5860" s="4">
        <v>0.35</v>
      </c>
    </row>
    <row r="5861" spans="1:12" x14ac:dyDescent="0.35">
      <c r="A5861" s="1" t="s">
        <v>9678</v>
      </c>
      <c r="B5861" t="s">
        <v>9679</v>
      </c>
      <c r="C5861" t="s">
        <v>21</v>
      </c>
      <c r="D5861" t="s">
        <v>22</v>
      </c>
      <c r="E5861">
        <v>1</v>
      </c>
      <c r="F5861" s="2">
        <v>288.87</v>
      </c>
      <c r="G5861" s="3">
        <v>669.38</v>
      </c>
      <c r="H5861" s="3">
        <v>2.8887</v>
      </c>
      <c r="I5861" s="3">
        <v>13.576890000000001</v>
      </c>
      <c r="J5861" s="3">
        <v>305.33558999999997</v>
      </c>
      <c r="K5861" s="3">
        <v>469.74706153846148</v>
      </c>
      <c r="L5861" s="4">
        <v>0.35</v>
      </c>
    </row>
    <row r="5862" spans="1:12" x14ac:dyDescent="0.35">
      <c r="A5862" s="1" t="s">
        <v>9680</v>
      </c>
      <c r="B5862" t="s">
        <v>9681</v>
      </c>
      <c r="C5862" t="s">
        <v>21</v>
      </c>
      <c r="D5862" t="s">
        <v>22</v>
      </c>
      <c r="E5862">
        <v>1</v>
      </c>
      <c r="F5862" s="2">
        <v>2312.98</v>
      </c>
      <c r="G5862" s="3">
        <v>5355</v>
      </c>
      <c r="H5862" s="3">
        <v>23.129799999999999</v>
      </c>
      <c r="I5862" s="3">
        <v>108.71006</v>
      </c>
      <c r="J5862" s="3">
        <v>2444.8198600000001</v>
      </c>
      <c r="K5862" s="3">
        <v>3761.261323076923</v>
      </c>
      <c r="L5862" s="4">
        <v>0.35</v>
      </c>
    </row>
    <row r="5863" spans="1:12" x14ac:dyDescent="0.35">
      <c r="A5863" s="1" t="s">
        <v>9682</v>
      </c>
      <c r="B5863" t="s">
        <v>5115</v>
      </c>
      <c r="C5863" t="s">
        <v>21</v>
      </c>
      <c r="D5863" t="s">
        <v>22</v>
      </c>
      <c r="E5863">
        <v>1</v>
      </c>
      <c r="F5863" s="2">
        <v>1388.2</v>
      </c>
      <c r="G5863" s="3">
        <v>2863</v>
      </c>
      <c r="H5863" s="3">
        <v>13.882000000000001</v>
      </c>
      <c r="I5863" s="3">
        <v>65.245400000000004</v>
      </c>
      <c r="J5863" s="3">
        <v>1467.3274000000001</v>
      </c>
      <c r="K5863" s="3">
        <v>2257.4267692307694</v>
      </c>
      <c r="L5863" s="4">
        <v>0.35</v>
      </c>
    </row>
    <row r="5864" spans="1:12" x14ac:dyDescent="0.35">
      <c r="A5864" s="1" t="s">
        <v>9683</v>
      </c>
      <c r="B5864" t="s">
        <v>9684</v>
      </c>
      <c r="C5864" t="s">
        <v>17</v>
      </c>
      <c r="D5864" t="s">
        <v>18</v>
      </c>
      <c r="E5864">
        <v>1</v>
      </c>
      <c r="F5864" s="2">
        <v>66</v>
      </c>
      <c r="G5864" s="3">
        <v>161.56</v>
      </c>
      <c r="H5864" s="3">
        <v>0.66</v>
      </c>
      <c r="I5864" s="3">
        <v>3.1019999999999999</v>
      </c>
      <c r="J5864" s="3">
        <v>69.762</v>
      </c>
      <c r="K5864" s="3">
        <v>107.32615384615384</v>
      </c>
      <c r="L5864" s="4">
        <v>0.35</v>
      </c>
    </row>
    <row r="5865" spans="1:12" x14ac:dyDescent="0.35">
      <c r="A5865" s="1" t="s">
        <v>9685</v>
      </c>
      <c r="B5865" t="s">
        <v>9686</v>
      </c>
      <c r="C5865" t="s">
        <v>1467</v>
      </c>
      <c r="D5865" t="s">
        <v>1468</v>
      </c>
      <c r="E5865">
        <v>1</v>
      </c>
      <c r="F5865" s="2">
        <v>39.200000000000003</v>
      </c>
      <c r="G5865" s="3">
        <v>155.13120000000001</v>
      </c>
      <c r="H5865" s="3">
        <v>0.39200000000000002</v>
      </c>
      <c r="I5865" s="3">
        <v>1.8424</v>
      </c>
      <c r="J5865" s="3">
        <v>41.434400000000004</v>
      </c>
      <c r="K5865" s="3">
        <v>63.745230769230773</v>
      </c>
      <c r="L5865" s="4">
        <v>0.35</v>
      </c>
    </row>
    <row r="5866" spans="1:12" x14ac:dyDescent="0.35">
      <c r="A5866" s="1" t="s">
        <v>9687</v>
      </c>
      <c r="B5866" t="s">
        <v>9688</v>
      </c>
      <c r="C5866" t="s">
        <v>34</v>
      </c>
      <c r="D5866" t="s">
        <v>35</v>
      </c>
      <c r="E5866">
        <v>1</v>
      </c>
      <c r="F5866" s="2">
        <v>311.99</v>
      </c>
      <c r="G5866" s="3">
        <v>721.28</v>
      </c>
      <c r="H5866" s="3">
        <v>3.1199000000000003</v>
      </c>
      <c r="I5866" s="3">
        <v>14.66353</v>
      </c>
      <c r="J5866" s="3">
        <v>329.77342999999996</v>
      </c>
      <c r="K5866" s="3">
        <v>507.34373846153841</v>
      </c>
      <c r="L5866" s="4">
        <v>0.35000000000000003</v>
      </c>
    </row>
    <row r="5867" spans="1:12" x14ac:dyDescent="0.35">
      <c r="A5867" s="1" t="s">
        <v>9689</v>
      </c>
      <c r="B5867" t="s">
        <v>9690</v>
      </c>
      <c r="C5867" t="s">
        <v>21</v>
      </c>
      <c r="D5867" t="s">
        <v>22</v>
      </c>
      <c r="E5867">
        <v>1</v>
      </c>
      <c r="F5867" s="2">
        <v>2310</v>
      </c>
      <c r="G5867" s="3">
        <v>6300</v>
      </c>
      <c r="H5867" s="3">
        <v>23.1</v>
      </c>
      <c r="I5867" s="3">
        <v>108.57</v>
      </c>
      <c r="J5867" s="3">
        <v>2441.67</v>
      </c>
      <c r="K5867" s="3">
        <v>3756.4153846153845</v>
      </c>
      <c r="L5867" s="4">
        <v>0.35</v>
      </c>
    </row>
    <row r="5868" spans="1:12" x14ac:dyDescent="0.35">
      <c r="A5868" s="1" t="s">
        <v>9691</v>
      </c>
      <c r="B5868" t="s">
        <v>9692</v>
      </c>
      <c r="C5868" t="s">
        <v>21</v>
      </c>
      <c r="D5868" t="s">
        <v>22</v>
      </c>
      <c r="E5868">
        <v>1</v>
      </c>
      <c r="F5868" s="2">
        <v>2887.5</v>
      </c>
      <c r="G5868" s="3">
        <v>7875</v>
      </c>
      <c r="H5868" s="3">
        <v>28.875</v>
      </c>
      <c r="I5868" s="3">
        <v>135.71250000000001</v>
      </c>
      <c r="J5868" s="3">
        <v>3052.0875000000001</v>
      </c>
      <c r="K5868" s="3">
        <v>4695.5192307692305</v>
      </c>
      <c r="L5868" s="4">
        <v>0.34999999999999992</v>
      </c>
    </row>
    <row r="5869" spans="1:12" x14ac:dyDescent="0.35">
      <c r="A5869" s="1" t="s">
        <v>9693</v>
      </c>
      <c r="B5869" t="s">
        <v>7202</v>
      </c>
      <c r="C5869" t="s">
        <v>13</v>
      </c>
      <c r="D5869" t="s">
        <v>14</v>
      </c>
      <c r="E5869">
        <v>1</v>
      </c>
      <c r="F5869" s="2">
        <v>312.89999999999998</v>
      </c>
      <c r="G5869" s="3">
        <v>765.92319999999995</v>
      </c>
      <c r="H5869" s="3">
        <v>3.129</v>
      </c>
      <c r="I5869" s="3">
        <v>14.706299999999999</v>
      </c>
      <c r="J5869" s="3">
        <v>330.7353</v>
      </c>
      <c r="K5869" s="3">
        <v>508.82353846153842</v>
      </c>
      <c r="L5869" s="4">
        <v>0.35</v>
      </c>
    </row>
    <row r="5870" spans="1:12" x14ac:dyDescent="0.35">
      <c r="A5870" s="1" t="s">
        <v>9694</v>
      </c>
      <c r="B5870" t="s">
        <v>9695</v>
      </c>
      <c r="C5870" t="s">
        <v>13</v>
      </c>
      <c r="D5870" t="s">
        <v>14</v>
      </c>
      <c r="E5870">
        <v>1</v>
      </c>
      <c r="F5870" s="2">
        <v>107.1</v>
      </c>
      <c r="G5870" s="3">
        <v>262.15839999999997</v>
      </c>
      <c r="H5870" s="3">
        <v>1.071</v>
      </c>
      <c r="I5870" s="3">
        <v>5.0336999999999996</v>
      </c>
      <c r="J5870" s="3">
        <v>113.20469999999999</v>
      </c>
      <c r="K5870" s="3">
        <v>174.16107692307691</v>
      </c>
      <c r="L5870" s="4">
        <v>0.35</v>
      </c>
    </row>
    <row r="5871" spans="1:12" x14ac:dyDescent="0.35">
      <c r="A5871" s="1" t="s">
        <v>9696</v>
      </c>
      <c r="B5871" t="s">
        <v>4778</v>
      </c>
      <c r="C5871" t="s">
        <v>13</v>
      </c>
      <c r="D5871" t="s">
        <v>14</v>
      </c>
      <c r="E5871">
        <v>1</v>
      </c>
      <c r="F5871" s="2">
        <v>23345</v>
      </c>
      <c r="G5871" s="3">
        <v>57144.707000000002</v>
      </c>
      <c r="H5871" s="3">
        <v>233.45000000000002</v>
      </c>
      <c r="I5871" s="3">
        <v>1097.2149999999999</v>
      </c>
      <c r="J5871" s="3">
        <v>24675.665000000001</v>
      </c>
      <c r="K5871" s="3">
        <v>37962.561538461538</v>
      </c>
      <c r="L5871" s="4">
        <v>0.35</v>
      </c>
    </row>
    <row r="5872" spans="1:12" x14ac:dyDescent="0.35">
      <c r="A5872" s="1" t="s">
        <v>9697</v>
      </c>
      <c r="B5872" t="s">
        <v>9698</v>
      </c>
      <c r="C5872" t="s">
        <v>13</v>
      </c>
      <c r="D5872" t="s">
        <v>14</v>
      </c>
      <c r="E5872">
        <v>1</v>
      </c>
      <c r="F5872" s="2">
        <v>88.29</v>
      </c>
      <c r="G5872" s="3">
        <v>216.11519999999999</v>
      </c>
      <c r="H5872" s="3">
        <v>0.88290000000000013</v>
      </c>
      <c r="I5872" s="3">
        <v>4.1496300000000002</v>
      </c>
      <c r="J5872" s="3">
        <v>93.322530000000015</v>
      </c>
      <c r="K5872" s="3">
        <v>143.57312307692308</v>
      </c>
      <c r="L5872" s="4">
        <v>0.34999999999999992</v>
      </c>
    </row>
    <row r="5873" spans="1:12" x14ac:dyDescent="0.35">
      <c r="A5873" s="1" t="s">
        <v>9699</v>
      </c>
      <c r="B5873" t="s">
        <v>6001</v>
      </c>
      <c r="C5873" t="s">
        <v>13</v>
      </c>
      <c r="D5873" t="s">
        <v>14</v>
      </c>
      <c r="E5873">
        <v>1</v>
      </c>
      <c r="F5873" s="2">
        <v>7.49</v>
      </c>
      <c r="G5873" s="3">
        <v>18.334399999999999</v>
      </c>
      <c r="H5873" s="3">
        <v>7.4900000000000008E-2</v>
      </c>
      <c r="I5873" s="3">
        <v>0.35203000000000001</v>
      </c>
      <c r="J5873" s="3">
        <v>7.9169300000000007</v>
      </c>
      <c r="K5873" s="3">
        <v>12.179892307692308</v>
      </c>
      <c r="L5873" s="4">
        <v>0.34999999999999992</v>
      </c>
    </row>
    <row r="5874" spans="1:12" x14ac:dyDescent="0.35">
      <c r="A5874" s="1" t="s">
        <v>9700</v>
      </c>
      <c r="B5874" t="s">
        <v>9701</v>
      </c>
      <c r="C5874" t="s">
        <v>26</v>
      </c>
      <c r="D5874" t="s">
        <v>27</v>
      </c>
      <c r="E5874">
        <v>1</v>
      </c>
      <c r="F5874" s="2">
        <v>200.97</v>
      </c>
      <c r="G5874" s="3">
        <v>464.8</v>
      </c>
      <c r="H5874" s="3">
        <v>2.0097</v>
      </c>
      <c r="I5874" s="3">
        <v>9.4455899999999993</v>
      </c>
      <c r="J5874" s="3">
        <v>212.42529000000002</v>
      </c>
      <c r="K5874" s="3">
        <v>326.80813846153848</v>
      </c>
      <c r="L5874" s="4">
        <v>0.35</v>
      </c>
    </row>
    <row r="5875" spans="1:12" x14ac:dyDescent="0.35">
      <c r="A5875" s="1" t="s">
        <v>9702</v>
      </c>
      <c r="B5875" t="s">
        <v>3673</v>
      </c>
      <c r="C5875" t="s">
        <v>13</v>
      </c>
      <c r="D5875" t="s">
        <v>14</v>
      </c>
      <c r="E5875">
        <v>1</v>
      </c>
      <c r="F5875" s="2">
        <v>792.12</v>
      </c>
      <c r="G5875" s="3">
        <v>3134.6783999999998</v>
      </c>
      <c r="H5875" s="3">
        <v>7.9211999999999998</v>
      </c>
      <c r="I5875" s="3">
        <v>37.229640000000003</v>
      </c>
      <c r="J5875" s="3">
        <v>837.27084000000002</v>
      </c>
      <c r="K5875" s="3">
        <v>1288.1089846153845</v>
      </c>
      <c r="L5875" s="4">
        <v>0.34999999999999992</v>
      </c>
    </row>
    <row r="5876" spans="1:12" x14ac:dyDescent="0.35">
      <c r="A5876" s="1" t="s">
        <v>9703</v>
      </c>
      <c r="B5876" t="s">
        <v>3673</v>
      </c>
      <c r="C5876" t="s">
        <v>13</v>
      </c>
      <c r="D5876" t="s">
        <v>14</v>
      </c>
      <c r="E5876">
        <v>1</v>
      </c>
      <c r="F5876" s="2">
        <v>975.24</v>
      </c>
      <c r="G5876" s="3">
        <v>3859.3519999999999</v>
      </c>
      <c r="H5876" s="3">
        <v>9.7523999999999997</v>
      </c>
      <c r="I5876" s="3">
        <v>45.836280000000002</v>
      </c>
      <c r="J5876" s="3">
        <v>1030.8286800000001</v>
      </c>
      <c r="K5876" s="3">
        <v>1585.890276923077</v>
      </c>
      <c r="L5876" s="4">
        <v>0.35</v>
      </c>
    </row>
    <row r="5877" spans="1:12" x14ac:dyDescent="0.35">
      <c r="A5877" s="1" t="s">
        <v>9704</v>
      </c>
      <c r="B5877" t="s">
        <v>9705</v>
      </c>
      <c r="C5877" t="s">
        <v>34</v>
      </c>
      <c r="D5877" t="s">
        <v>35</v>
      </c>
      <c r="E5877">
        <v>1</v>
      </c>
      <c r="F5877" s="2">
        <v>390</v>
      </c>
      <c r="G5877" s="3">
        <v>1543.36</v>
      </c>
      <c r="H5877" s="3">
        <v>3.9</v>
      </c>
      <c r="I5877" s="3">
        <v>18.329999999999998</v>
      </c>
      <c r="J5877" s="3">
        <v>412.22999999999996</v>
      </c>
      <c r="K5877" s="3">
        <v>634.19999999999993</v>
      </c>
      <c r="L5877" s="4">
        <v>0.35</v>
      </c>
    </row>
    <row r="5878" spans="1:12" x14ac:dyDescent="0.35">
      <c r="A5878" s="1" t="s">
        <v>9706</v>
      </c>
      <c r="B5878" t="s">
        <v>9707</v>
      </c>
      <c r="C5878" t="s">
        <v>13</v>
      </c>
      <c r="D5878" t="s">
        <v>14</v>
      </c>
      <c r="E5878">
        <v>1</v>
      </c>
      <c r="F5878" s="2">
        <v>18277</v>
      </c>
      <c r="G5878" s="3">
        <v>44739.082999999999</v>
      </c>
      <c r="H5878" s="3">
        <v>182.77</v>
      </c>
      <c r="I5878" s="3">
        <v>859.01900000000001</v>
      </c>
      <c r="J5878" s="3">
        <v>19318.789000000001</v>
      </c>
      <c r="K5878" s="3">
        <v>29721.213846153845</v>
      </c>
      <c r="L5878" s="4">
        <v>0.35</v>
      </c>
    </row>
    <row r="5879" spans="1:12" x14ac:dyDescent="0.35">
      <c r="A5879" s="1" t="s">
        <v>9708</v>
      </c>
      <c r="B5879" t="s">
        <v>3673</v>
      </c>
      <c r="C5879" t="s">
        <v>13</v>
      </c>
      <c r="D5879" t="s">
        <v>14</v>
      </c>
      <c r="E5879">
        <v>1</v>
      </c>
      <c r="F5879" s="2">
        <v>975.24</v>
      </c>
      <c r="G5879" s="3">
        <v>3859.3519999999999</v>
      </c>
      <c r="H5879" s="3">
        <v>9.7523999999999997</v>
      </c>
      <c r="I5879" s="3">
        <v>45.836280000000002</v>
      </c>
      <c r="J5879" s="3">
        <v>1030.8286800000001</v>
      </c>
      <c r="K5879" s="3">
        <v>1585.890276923077</v>
      </c>
      <c r="L5879" s="4">
        <v>0.35</v>
      </c>
    </row>
    <row r="5880" spans="1:12" x14ac:dyDescent="0.35">
      <c r="A5880" s="1" t="s">
        <v>9709</v>
      </c>
      <c r="B5880" t="s">
        <v>9710</v>
      </c>
      <c r="C5880" t="s">
        <v>1467</v>
      </c>
      <c r="D5880" t="s">
        <v>1468</v>
      </c>
      <c r="E5880">
        <v>1</v>
      </c>
      <c r="F5880" s="2">
        <v>9.56</v>
      </c>
      <c r="G5880" s="3">
        <v>37.833599999999997</v>
      </c>
      <c r="H5880" s="3">
        <v>9.5600000000000004E-2</v>
      </c>
      <c r="I5880" s="3">
        <v>0.44932</v>
      </c>
      <c r="J5880" s="3">
        <v>10.10492</v>
      </c>
      <c r="K5880" s="3">
        <v>15.546030769230768</v>
      </c>
      <c r="L5880" s="4">
        <v>0.35</v>
      </c>
    </row>
    <row r="5881" spans="1:12" x14ac:dyDescent="0.35">
      <c r="A5881" s="1" t="s">
        <v>9711</v>
      </c>
      <c r="B5881" t="s">
        <v>9712</v>
      </c>
      <c r="C5881" t="s">
        <v>13</v>
      </c>
      <c r="D5881" t="s">
        <v>14</v>
      </c>
      <c r="E5881">
        <v>1</v>
      </c>
      <c r="F5881" s="2">
        <v>2166.25</v>
      </c>
      <c r="G5881" s="3">
        <v>4467</v>
      </c>
      <c r="H5881" s="3">
        <v>21.662500000000001</v>
      </c>
      <c r="I5881" s="3">
        <v>101.81375</v>
      </c>
      <c r="J5881" s="3">
        <v>2289.7262499999997</v>
      </c>
      <c r="K5881" s="3">
        <v>3522.6557692307688</v>
      </c>
      <c r="L5881" s="4">
        <v>0.35</v>
      </c>
    </row>
    <row r="5882" spans="1:12" x14ac:dyDescent="0.35">
      <c r="A5882" s="1" t="s">
        <v>9713</v>
      </c>
      <c r="B5882" t="s">
        <v>9714</v>
      </c>
      <c r="C5882" t="s">
        <v>363</v>
      </c>
      <c r="D5882" t="s">
        <v>364</v>
      </c>
      <c r="E5882">
        <v>1</v>
      </c>
      <c r="F5882" s="2">
        <v>195</v>
      </c>
      <c r="G5882" s="3">
        <v>477.33280000000002</v>
      </c>
      <c r="H5882" s="3">
        <v>1.95</v>
      </c>
      <c r="I5882" s="3">
        <v>9.1649999999999991</v>
      </c>
      <c r="J5882" s="3">
        <v>206.11499999999998</v>
      </c>
      <c r="K5882" s="3">
        <v>317.09999999999997</v>
      </c>
      <c r="L5882" s="4">
        <v>0.35</v>
      </c>
    </row>
    <row r="5883" spans="1:12" x14ac:dyDescent="0.35">
      <c r="A5883" s="1" t="s">
        <v>9715</v>
      </c>
      <c r="B5883" t="s">
        <v>9716</v>
      </c>
      <c r="C5883" t="s">
        <v>13</v>
      </c>
      <c r="D5883" t="s">
        <v>14</v>
      </c>
      <c r="E5883">
        <v>1</v>
      </c>
      <c r="F5883" s="2">
        <v>1.83</v>
      </c>
      <c r="G5883" s="3">
        <v>4.4800000000000004</v>
      </c>
      <c r="H5883" s="3">
        <v>1.83E-2</v>
      </c>
      <c r="I5883" s="3">
        <v>8.6010000000000003E-2</v>
      </c>
      <c r="J5883" s="3">
        <v>1.93431</v>
      </c>
      <c r="K5883" s="3">
        <v>2.9758615384615381</v>
      </c>
      <c r="L5883" s="4">
        <v>0.34999999999999992</v>
      </c>
    </row>
    <row r="5884" spans="1:12" x14ac:dyDescent="0.35">
      <c r="A5884" s="1" t="s">
        <v>9717</v>
      </c>
      <c r="B5884" t="s">
        <v>9716</v>
      </c>
      <c r="C5884" t="s">
        <v>13</v>
      </c>
      <c r="D5884" t="s">
        <v>14</v>
      </c>
      <c r="E5884">
        <v>1</v>
      </c>
      <c r="F5884" s="2">
        <v>1.83</v>
      </c>
      <c r="G5884" s="3">
        <v>4.4800000000000004</v>
      </c>
      <c r="H5884" s="3">
        <v>1.83E-2</v>
      </c>
      <c r="I5884" s="3">
        <v>8.6010000000000003E-2</v>
      </c>
      <c r="J5884" s="3">
        <v>1.93431</v>
      </c>
      <c r="K5884" s="3">
        <v>2.9758615384615381</v>
      </c>
      <c r="L5884" s="4">
        <v>0.34999999999999992</v>
      </c>
    </row>
    <row r="5885" spans="1:12" x14ac:dyDescent="0.35">
      <c r="A5885" s="1" t="s">
        <v>9718</v>
      </c>
      <c r="B5885" t="s">
        <v>9719</v>
      </c>
      <c r="C5885" t="s">
        <v>13</v>
      </c>
      <c r="D5885" t="s">
        <v>14</v>
      </c>
      <c r="E5885">
        <v>1</v>
      </c>
      <c r="F5885" s="2">
        <v>165.2</v>
      </c>
      <c r="G5885" s="3">
        <v>341</v>
      </c>
      <c r="H5885" s="3">
        <v>1.6519999999999999</v>
      </c>
      <c r="I5885" s="3">
        <v>7.7643999999999993</v>
      </c>
      <c r="J5885" s="3">
        <v>174.61639999999997</v>
      </c>
      <c r="K5885" s="3">
        <v>268.64061538461533</v>
      </c>
      <c r="L5885" s="4">
        <v>0.35</v>
      </c>
    </row>
    <row r="5886" spans="1:12" x14ac:dyDescent="0.35">
      <c r="A5886" s="1" t="s">
        <v>9720</v>
      </c>
      <c r="B5886" t="s">
        <v>4674</v>
      </c>
      <c r="C5886" t="s">
        <v>13</v>
      </c>
      <c r="D5886" t="s">
        <v>14</v>
      </c>
      <c r="E5886">
        <v>1</v>
      </c>
      <c r="F5886" s="2">
        <v>118.3</v>
      </c>
      <c r="G5886" s="3">
        <v>289.57600000000002</v>
      </c>
      <c r="H5886" s="3">
        <v>1.1830000000000001</v>
      </c>
      <c r="I5886" s="3">
        <v>5.5601000000000003</v>
      </c>
      <c r="J5886" s="3">
        <v>125.04310000000001</v>
      </c>
      <c r="K5886" s="3">
        <v>192.374</v>
      </c>
      <c r="L5886" s="4">
        <v>0.34999999999999992</v>
      </c>
    </row>
    <row r="5887" spans="1:12" x14ac:dyDescent="0.35">
      <c r="A5887" s="1" t="s">
        <v>9721</v>
      </c>
      <c r="B5887" t="s">
        <v>2302</v>
      </c>
      <c r="C5887" t="s">
        <v>13</v>
      </c>
      <c r="D5887" t="s">
        <v>14</v>
      </c>
      <c r="E5887">
        <v>1</v>
      </c>
      <c r="F5887" s="2">
        <v>1953</v>
      </c>
      <c r="G5887" s="3">
        <v>4631.5472</v>
      </c>
      <c r="H5887" s="3">
        <v>19.53</v>
      </c>
      <c r="I5887" s="3">
        <v>91.790999999999997</v>
      </c>
      <c r="J5887" s="3">
        <v>2064.3209999999999</v>
      </c>
      <c r="K5887" s="3">
        <v>3175.8784615384611</v>
      </c>
      <c r="L5887" s="4">
        <v>0.34999999999999992</v>
      </c>
    </row>
    <row r="5888" spans="1:12" x14ac:dyDescent="0.35">
      <c r="A5888" s="1" t="s">
        <v>9722</v>
      </c>
      <c r="B5888" t="s">
        <v>9723</v>
      </c>
      <c r="C5888" t="s">
        <v>26</v>
      </c>
      <c r="D5888" t="s">
        <v>27</v>
      </c>
      <c r="E5888">
        <v>1</v>
      </c>
      <c r="F5888" s="2">
        <v>54.2</v>
      </c>
      <c r="G5888" s="3">
        <v>125.44</v>
      </c>
      <c r="H5888" s="3">
        <v>0.54200000000000004</v>
      </c>
      <c r="I5888" s="3">
        <v>2.5474000000000001</v>
      </c>
      <c r="J5888" s="3">
        <v>57.289400000000008</v>
      </c>
      <c r="K5888" s="3">
        <v>88.137538461538469</v>
      </c>
      <c r="L5888" s="4">
        <v>0.35</v>
      </c>
    </row>
    <row r="5889" spans="1:12" x14ac:dyDescent="0.35">
      <c r="A5889" s="1" t="s">
        <v>9724</v>
      </c>
      <c r="B5889" t="s">
        <v>9725</v>
      </c>
      <c r="C5889" t="s">
        <v>13</v>
      </c>
      <c r="D5889" t="s">
        <v>14</v>
      </c>
      <c r="E5889">
        <v>1</v>
      </c>
      <c r="F5889" s="2">
        <v>15.63</v>
      </c>
      <c r="G5889" s="3">
        <v>38.2592</v>
      </c>
      <c r="H5889" s="3">
        <v>0.15630000000000002</v>
      </c>
      <c r="I5889" s="3">
        <v>0.73460999999999999</v>
      </c>
      <c r="J5889" s="3">
        <v>16.520910000000001</v>
      </c>
      <c r="K5889" s="3">
        <v>25.416784615384614</v>
      </c>
      <c r="L5889" s="4">
        <v>0.34999999999999992</v>
      </c>
    </row>
    <row r="5890" spans="1:12" x14ac:dyDescent="0.35">
      <c r="A5890" s="1" t="s">
        <v>9726</v>
      </c>
      <c r="B5890" t="s">
        <v>9727</v>
      </c>
      <c r="C5890" t="s">
        <v>13</v>
      </c>
      <c r="D5890" t="s">
        <v>14</v>
      </c>
      <c r="E5890">
        <v>1</v>
      </c>
      <c r="F5890" s="2">
        <v>49.38</v>
      </c>
      <c r="G5890" s="3">
        <v>120.8704</v>
      </c>
      <c r="H5890" s="3">
        <v>0.49380000000000002</v>
      </c>
      <c r="I5890" s="3">
        <v>2.3208600000000001</v>
      </c>
      <c r="J5890" s="3">
        <v>52.194660000000006</v>
      </c>
      <c r="K5890" s="3">
        <v>80.299476923076924</v>
      </c>
      <c r="L5890" s="4">
        <v>0.34999999999999992</v>
      </c>
    </row>
    <row r="5891" spans="1:12" x14ac:dyDescent="0.35">
      <c r="A5891" s="1" t="s">
        <v>9728</v>
      </c>
      <c r="B5891" t="s">
        <v>9729</v>
      </c>
      <c r="C5891" t="s">
        <v>13</v>
      </c>
      <c r="D5891" t="s">
        <v>14</v>
      </c>
      <c r="E5891">
        <v>1</v>
      </c>
      <c r="F5891" s="2">
        <v>61.25</v>
      </c>
      <c r="G5891" s="3">
        <v>149.93440000000001</v>
      </c>
      <c r="H5891" s="3">
        <v>0.61250000000000004</v>
      </c>
      <c r="I5891" s="3">
        <v>2.8787500000000001</v>
      </c>
      <c r="J5891" s="3">
        <v>64.741249999999994</v>
      </c>
      <c r="K5891" s="3">
        <v>99.601923076923057</v>
      </c>
      <c r="L5891" s="4">
        <v>0.34999999999999992</v>
      </c>
    </row>
    <row r="5892" spans="1:12" x14ac:dyDescent="0.35">
      <c r="A5892" s="1" t="s">
        <v>9730</v>
      </c>
      <c r="B5892" t="s">
        <v>2382</v>
      </c>
      <c r="C5892" t="s">
        <v>13</v>
      </c>
      <c r="D5892" t="s">
        <v>14</v>
      </c>
      <c r="E5892">
        <v>1</v>
      </c>
      <c r="F5892" s="2">
        <v>431.88</v>
      </c>
      <c r="G5892" s="3">
        <v>1057.1679999999999</v>
      </c>
      <c r="H5892" s="3">
        <v>4.3188000000000004</v>
      </c>
      <c r="I5892" s="3">
        <v>20.298359999999999</v>
      </c>
      <c r="J5892" s="3">
        <v>456.49716000000001</v>
      </c>
      <c r="K5892" s="3">
        <v>702.30332307692311</v>
      </c>
      <c r="L5892" s="4">
        <v>0.35000000000000003</v>
      </c>
    </row>
    <row r="5893" spans="1:12" x14ac:dyDescent="0.35">
      <c r="A5893" s="1" t="s">
        <v>9731</v>
      </c>
      <c r="B5893" t="s">
        <v>2380</v>
      </c>
      <c r="C5893" t="s">
        <v>13</v>
      </c>
      <c r="D5893" t="s">
        <v>14</v>
      </c>
      <c r="E5893">
        <v>1</v>
      </c>
      <c r="F5893" s="2">
        <v>613.75</v>
      </c>
      <c r="G5893" s="3">
        <v>1502.3568</v>
      </c>
      <c r="H5893" s="3">
        <v>6.1375000000000002</v>
      </c>
      <c r="I5893" s="3">
        <v>28.846250000000001</v>
      </c>
      <c r="J5893" s="3">
        <v>648.7337500000001</v>
      </c>
      <c r="K5893" s="3">
        <v>998.05192307692323</v>
      </c>
      <c r="L5893" s="4">
        <v>0.35</v>
      </c>
    </row>
    <row r="5894" spans="1:12" hidden="1" x14ac:dyDescent="0.35">
      <c r="A5894" s="1" t="s">
        <v>9732</v>
      </c>
      <c r="B5894" t="s">
        <v>9733</v>
      </c>
      <c r="C5894" t="s">
        <v>46</v>
      </c>
      <c r="D5894" t="s">
        <v>47</v>
      </c>
      <c r="E5894">
        <v>1</v>
      </c>
      <c r="F5894" s="2">
        <v>650</v>
      </c>
      <c r="G5894" s="3">
        <v>1591.0944</v>
      </c>
      <c r="H5894" s="3">
        <v>6.5</v>
      </c>
      <c r="I5894" s="3">
        <v>30.55</v>
      </c>
      <c r="J5894" s="3">
        <v>687.05</v>
      </c>
      <c r="K5894" s="3">
        <v>1057</v>
      </c>
      <c r="L5894" s="4">
        <v>0.35000000000000003</v>
      </c>
    </row>
    <row r="5895" spans="1:12" x14ac:dyDescent="0.35">
      <c r="A5895" s="1" t="s">
        <v>9734</v>
      </c>
      <c r="B5895" t="s">
        <v>9735</v>
      </c>
      <c r="C5895" t="s">
        <v>21</v>
      </c>
      <c r="D5895" t="s">
        <v>22</v>
      </c>
      <c r="E5895">
        <v>1</v>
      </c>
      <c r="F5895" s="2">
        <v>92.14</v>
      </c>
      <c r="G5895" s="3">
        <v>190</v>
      </c>
      <c r="H5895" s="3">
        <v>0.9214</v>
      </c>
      <c r="I5895" s="3">
        <v>4.3305800000000003</v>
      </c>
      <c r="J5895" s="3">
        <v>97.391980000000004</v>
      </c>
      <c r="K5895" s="3">
        <v>149.83381538461538</v>
      </c>
      <c r="L5895" s="4">
        <v>0.34999999999999992</v>
      </c>
    </row>
    <row r="5896" spans="1:12" x14ac:dyDescent="0.35">
      <c r="A5896" s="1" t="s">
        <v>9736</v>
      </c>
      <c r="B5896" t="s">
        <v>9737</v>
      </c>
      <c r="C5896" t="s">
        <v>34</v>
      </c>
      <c r="D5896" t="s">
        <v>35</v>
      </c>
      <c r="E5896">
        <v>1</v>
      </c>
      <c r="F5896" s="2">
        <v>23</v>
      </c>
      <c r="G5896" s="3">
        <v>48</v>
      </c>
      <c r="H5896" s="3">
        <v>0.23</v>
      </c>
      <c r="I5896" s="3">
        <v>1.081</v>
      </c>
      <c r="J5896" s="3">
        <v>24.311</v>
      </c>
      <c r="K5896" s="3">
        <v>37.401538461538458</v>
      </c>
      <c r="L5896" s="4">
        <v>0.34999999999999992</v>
      </c>
    </row>
    <row r="5897" spans="1:12" x14ac:dyDescent="0.35">
      <c r="A5897" s="1" t="s">
        <v>9738</v>
      </c>
      <c r="B5897" t="s">
        <v>9739</v>
      </c>
      <c r="C5897" t="s">
        <v>13</v>
      </c>
      <c r="D5897" t="s">
        <v>14</v>
      </c>
      <c r="E5897">
        <v>1</v>
      </c>
      <c r="F5897" s="2">
        <v>15.3</v>
      </c>
      <c r="G5897" s="3">
        <v>32</v>
      </c>
      <c r="H5897" s="3">
        <v>0.153</v>
      </c>
      <c r="I5897" s="3">
        <v>0.71910000000000007</v>
      </c>
      <c r="J5897" s="3">
        <v>16.1721</v>
      </c>
      <c r="K5897" s="3">
        <v>24.880153846153846</v>
      </c>
      <c r="L5897" s="4">
        <v>0.35</v>
      </c>
    </row>
    <row r="5898" spans="1:12" x14ac:dyDescent="0.35">
      <c r="A5898" s="1" t="s">
        <v>9740</v>
      </c>
      <c r="B5898" t="s">
        <v>9741</v>
      </c>
      <c r="C5898" t="s">
        <v>13</v>
      </c>
      <c r="D5898" t="s">
        <v>14</v>
      </c>
      <c r="E5898">
        <v>1</v>
      </c>
      <c r="F5898" s="2">
        <v>279</v>
      </c>
      <c r="G5898" s="3">
        <v>682.94240000000002</v>
      </c>
      <c r="H5898" s="3">
        <v>2.79</v>
      </c>
      <c r="I5898" s="3">
        <v>13.113</v>
      </c>
      <c r="J5898" s="3">
        <v>294.90300000000002</v>
      </c>
      <c r="K5898" s="3">
        <v>453.6969230769231</v>
      </c>
      <c r="L5898" s="4">
        <v>0.35</v>
      </c>
    </row>
    <row r="5899" spans="1:12" x14ac:dyDescent="0.35">
      <c r="A5899" s="1" t="s">
        <v>9742</v>
      </c>
      <c r="B5899" t="s">
        <v>3710</v>
      </c>
      <c r="C5899" t="s">
        <v>13</v>
      </c>
      <c r="D5899" t="s">
        <v>14</v>
      </c>
      <c r="E5899">
        <v>1</v>
      </c>
      <c r="F5899" s="2">
        <v>1428</v>
      </c>
      <c r="G5899" s="3">
        <v>3495.5088000000001</v>
      </c>
      <c r="H5899" s="3">
        <v>14.280000000000001</v>
      </c>
      <c r="I5899" s="3">
        <v>67.116</v>
      </c>
      <c r="J5899" s="3">
        <v>1509.396</v>
      </c>
      <c r="K5899" s="3">
        <v>2322.1476923076921</v>
      </c>
      <c r="L5899" s="4">
        <v>0.35</v>
      </c>
    </row>
    <row r="5900" spans="1:12" x14ac:dyDescent="0.35">
      <c r="A5900" s="1" t="s">
        <v>9743</v>
      </c>
      <c r="B5900" t="s">
        <v>2373</v>
      </c>
      <c r="C5900" t="s">
        <v>13</v>
      </c>
      <c r="D5900" t="s">
        <v>14</v>
      </c>
      <c r="E5900">
        <v>1</v>
      </c>
      <c r="F5900" s="2">
        <v>422.5</v>
      </c>
      <c r="G5900" s="3">
        <v>1034.2080000000001</v>
      </c>
      <c r="H5900" s="3">
        <v>4.2249999999999996</v>
      </c>
      <c r="I5900" s="3">
        <v>19.857500000000002</v>
      </c>
      <c r="J5900" s="3">
        <v>446.58250000000004</v>
      </c>
      <c r="K5900" s="3">
        <v>687.05000000000007</v>
      </c>
      <c r="L5900" s="4">
        <v>0.35000000000000003</v>
      </c>
    </row>
    <row r="5901" spans="1:12" x14ac:dyDescent="0.35">
      <c r="A5901" s="1" t="s">
        <v>9744</v>
      </c>
      <c r="B5901" t="s">
        <v>2385</v>
      </c>
      <c r="C5901" t="s">
        <v>13</v>
      </c>
      <c r="D5901" t="s">
        <v>14</v>
      </c>
      <c r="E5901">
        <v>1</v>
      </c>
      <c r="F5901" s="2">
        <v>203.75</v>
      </c>
      <c r="G5901" s="3">
        <v>498.74720000000002</v>
      </c>
      <c r="H5901" s="3">
        <v>2.0375000000000001</v>
      </c>
      <c r="I5901" s="3">
        <v>9.5762499999999999</v>
      </c>
      <c r="J5901" s="3">
        <v>215.36374999999998</v>
      </c>
      <c r="K5901" s="3">
        <v>331.32884615384609</v>
      </c>
      <c r="L5901" s="4">
        <v>0.34999999999999992</v>
      </c>
    </row>
    <row r="5902" spans="1:12" x14ac:dyDescent="0.35">
      <c r="A5902" s="1" t="s">
        <v>9745</v>
      </c>
      <c r="B5902" t="s">
        <v>2385</v>
      </c>
      <c r="C5902" t="s">
        <v>13</v>
      </c>
      <c r="D5902" t="s">
        <v>14</v>
      </c>
      <c r="E5902">
        <v>1</v>
      </c>
      <c r="F5902" s="2">
        <v>253.75</v>
      </c>
      <c r="G5902" s="3">
        <v>621.14080000000001</v>
      </c>
      <c r="H5902" s="3">
        <v>2.5375000000000001</v>
      </c>
      <c r="I5902" s="3">
        <v>11.92625</v>
      </c>
      <c r="J5902" s="3">
        <v>268.21375</v>
      </c>
      <c r="K5902" s="3">
        <v>412.63653846153846</v>
      </c>
      <c r="L5902" s="4">
        <v>0.35</v>
      </c>
    </row>
    <row r="5903" spans="1:12" x14ac:dyDescent="0.35">
      <c r="A5903" s="1" t="s">
        <v>9746</v>
      </c>
      <c r="B5903" t="s">
        <v>3654</v>
      </c>
      <c r="C5903" t="s">
        <v>13</v>
      </c>
      <c r="D5903" t="s">
        <v>14</v>
      </c>
      <c r="E5903">
        <v>1</v>
      </c>
      <c r="F5903" s="2">
        <v>328.75</v>
      </c>
      <c r="G5903" s="3">
        <v>804.73119999999994</v>
      </c>
      <c r="H5903" s="3">
        <v>3.2875000000000001</v>
      </c>
      <c r="I5903" s="3">
        <v>15.45125</v>
      </c>
      <c r="J5903" s="3">
        <v>347.48875000000004</v>
      </c>
      <c r="K5903" s="3">
        <v>534.59807692307697</v>
      </c>
      <c r="L5903" s="4">
        <v>0.35</v>
      </c>
    </row>
    <row r="5904" spans="1:12" x14ac:dyDescent="0.35">
      <c r="A5904" s="1" t="s">
        <v>9747</v>
      </c>
      <c r="B5904" t="s">
        <v>2382</v>
      </c>
      <c r="C5904" t="s">
        <v>13</v>
      </c>
      <c r="D5904" t="s">
        <v>14</v>
      </c>
      <c r="E5904">
        <v>1</v>
      </c>
      <c r="F5904" s="2">
        <v>481.88</v>
      </c>
      <c r="G5904" s="3">
        <v>1179.5616</v>
      </c>
      <c r="H5904" s="3">
        <v>4.8188000000000004</v>
      </c>
      <c r="I5904" s="3">
        <v>22.64836</v>
      </c>
      <c r="J5904" s="3">
        <v>509.34716000000003</v>
      </c>
      <c r="K5904" s="3">
        <v>783.61101538461537</v>
      </c>
      <c r="L5904" s="4">
        <v>0.34999999999999992</v>
      </c>
    </row>
    <row r="5905" spans="1:12" x14ac:dyDescent="0.35">
      <c r="A5905" s="1" t="s">
        <v>9748</v>
      </c>
      <c r="B5905" t="s">
        <v>9749</v>
      </c>
      <c r="C5905" t="s">
        <v>13</v>
      </c>
      <c r="D5905" t="s">
        <v>14</v>
      </c>
      <c r="E5905">
        <v>1</v>
      </c>
      <c r="F5905" s="2">
        <v>136.88</v>
      </c>
      <c r="G5905" s="3">
        <v>335.05919999999998</v>
      </c>
      <c r="H5905" s="3">
        <v>1.3688</v>
      </c>
      <c r="I5905" s="3">
        <v>6.4333599999999995</v>
      </c>
      <c r="J5905" s="3">
        <v>144.68215999999998</v>
      </c>
      <c r="K5905" s="3">
        <v>222.58793846153841</v>
      </c>
      <c r="L5905" s="4">
        <v>0.34999999999999992</v>
      </c>
    </row>
    <row r="5906" spans="1:12" x14ac:dyDescent="0.35">
      <c r="A5906" s="1" t="s">
        <v>9750</v>
      </c>
      <c r="B5906" t="s">
        <v>9751</v>
      </c>
      <c r="C5906" t="s">
        <v>13</v>
      </c>
      <c r="D5906" t="s">
        <v>14</v>
      </c>
      <c r="E5906">
        <v>1</v>
      </c>
      <c r="F5906" s="2">
        <v>51.25</v>
      </c>
      <c r="G5906" s="3">
        <v>125.4512</v>
      </c>
      <c r="H5906" s="3">
        <v>0.51249999999999996</v>
      </c>
      <c r="I5906" s="3">
        <v>2.4087499999999999</v>
      </c>
      <c r="J5906" s="3">
        <v>54.171250000000001</v>
      </c>
      <c r="K5906" s="3">
        <v>83.340384615384608</v>
      </c>
      <c r="L5906" s="4">
        <v>0.34999999999999992</v>
      </c>
    </row>
    <row r="5907" spans="1:12" x14ac:dyDescent="0.35">
      <c r="A5907" s="1" t="s">
        <v>9752</v>
      </c>
      <c r="B5907" t="s">
        <v>2392</v>
      </c>
      <c r="C5907" t="s">
        <v>13</v>
      </c>
      <c r="D5907" t="s">
        <v>14</v>
      </c>
      <c r="E5907">
        <v>1</v>
      </c>
      <c r="F5907" s="2">
        <v>7799.38</v>
      </c>
      <c r="G5907" s="3">
        <v>15347.931</v>
      </c>
      <c r="H5907" s="3">
        <v>77.993800000000007</v>
      </c>
      <c r="I5907" s="3">
        <v>366.57085999999998</v>
      </c>
      <c r="J5907" s="3">
        <v>8243.944660000001</v>
      </c>
      <c r="K5907" s="3">
        <v>12682.991784615386</v>
      </c>
      <c r="L5907" s="4">
        <v>0.35</v>
      </c>
    </row>
    <row r="5908" spans="1:12" x14ac:dyDescent="0.35">
      <c r="A5908" s="1" t="s">
        <v>9753</v>
      </c>
      <c r="B5908" t="s">
        <v>2392</v>
      </c>
      <c r="C5908" t="s">
        <v>13</v>
      </c>
      <c r="D5908" t="s">
        <v>14</v>
      </c>
      <c r="E5908">
        <v>1</v>
      </c>
      <c r="F5908" s="2">
        <v>10399.379999999999</v>
      </c>
      <c r="G5908" s="3">
        <v>20463.900000000001</v>
      </c>
      <c r="H5908" s="3">
        <v>103.99379999999999</v>
      </c>
      <c r="I5908" s="3">
        <v>488.77085999999997</v>
      </c>
      <c r="J5908" s="3">
        <v>10992.14466</v>
      </c>
      <c r="K5908" s="3">
        <v>16910.991784615384</v>
      </c>
      <c r="L5908" s="4">
        <v>0.35</v>
      </c>
    </row>
    <row r="5909" spans="1:12" x14ac:dyDescent="0.35">
      <c r="A5909" s="1" t="s">
        <v>9754</v>
      </c>
      <c r="B5909" t="s">
        <v>2392</v>
      </c>
      <c r="C5909" t="s">
        <v>13</v>
      </c>
      <c r="D5909" t="s">
        <v>14</v>
      </c>
      <c r="E5909">
        <v>1</v>
      </c>
      <c r="F5909" s="2">
        <v>1300</v>
      </c>
      <c r="G5909" s="3">
        <v>2557.9904000000001</v>
      </c>
      <c r="H5909" s="3">
        <v>13</v>
      </c>
      <c r="I5909" s="3">
        <v>61.1</v>
      </c>
      <c r="J5909" s="3">
        <v>1374.1</v>
      </c>
      <c r="K5909" s="3">
        <v>2114</v>
      </c>
      <c r="L5909" s="4">
        <v>0.35000000000000003</v>
      </c>
    </row>
    <row r="5910" spans="1:12" x14ac:dyDescent="0.35">
      <c r="A5910" s="1" t="s">
        <v>9755</v>
      </c>
      <c r="B5910" t="s">
        <v>2595</v>
      </c>
      <c r="C5910" t="s">
        <v>13</v>
      </c>
      <c r="D5910" t="s">
        <v>14</v>
      </c>
      <c r="E5910">
        <v>1</v>
      </c>
      <c r="F5910" s="2">
        <v>1365</v>
      </c>
      <c r="G5910" s="3">
        <v>2863.9632000000001</v>
      </c>
      <c r="H5910" s="3">
        <v>13.65</v>
      </c>
      <c r="I5910" s="3">
        <v>64.155000000000001</v>
      </c>
      <c r="J5910" s="3">
        <v>1442.8050000000001</v>
      </c>
      <c r="K5910" s="3">
        <v>2219.6999999999998</v>
      </c>
      <c r="L5910" s="4">
        <v>0.34999999999999992</v>
      </c>
    </row>
    <row r="5911" spans="1:12" x14ac:dyDescent="0.35">
      <c r="A5911" s="1" t="s">
        <v>9756</v>
      </c>
      <c r="B5911" t="s">
        <v>2595</v>
      </c>
      <c r="C5911" t="s">
        <v>13</v>
      </c>
      <c r="D5911" t="s">
        <v>14</v>
      </c>
      <c r="E5911">
        <v>1</v>
      </c>
      <c r="F5911" s="2">
        <v>2275</v>
      </c>
      <c r="G5911" s="3">
        <v>4773.2831999999999</v>
      </c>
      <c r="H5911" s="3">
        <v>22.75</v>
      </c>
      <c r="I5911" s="3">
        <v>106.925</v>
      </c>
      <c r="J5911" s="3">
        <v>2404.6750000000002</v>
      </c>
      <c r="K5911" s="3">
        <v>3699.5</v>
      </c>
      <c r="L5911" s="4">
        <v>0.35</v>
      </c>
    </row>
    <row r="5912" spans="1:12" x14ac:dyDescent="0.35">
      <c r="A5912" s="1" t="s">
        <v>9757</v>
      </c>
      <c r="B5912" t="s">
        <v>2595</v>
      </c>
      <c r="C5912" t="s">
        <v>13</v>
      </c>
      <c r="D5912" t="s">
        <v>14</v>
      </c>
      <c r="E5912">
        <v>1</v>
      </c>
      <c r="F5912" s="2">
        <v>3639.38</v>
      </c>
      <c r="G5912" s="3">
        <v>7637.2464</v>
      </c>
      <c r="H5912" s="3">
        <v>36.393799999999999</v>
      </c>
      <c r="I5912" s="3">
        <v>171.05086</v>
      </c>
      <c r="J5912" s="3">
        <v>3846.8246599999998</v>
      </c>
      <c r="K5912" s="3">
        <v>5918.1917846153838</v>
      </c>
      <c r="L5912" s="4">
        <v>0.34999999999999992</v>
      </c>
    </row>
    <row r="5913" spans="1:12" x14ac:dyDescent="0.35">
      <c r="A5913" s="1" t="s">
        <v>9758</v>
      </c>
      <c r="B5913" t="s">
        <v>2595</v>
      </c>
      <c r="C5913" t="s">
        <v>13</v>
      </c>
      <c r="D5913" t="s">
        <v>14</v>
      </c>
      <c r="E5913">
        <v>1</v>
      </c>
      <c r="F5913" s="2">
        <v>4094.38</v>
      </c>
      <c r="G5913" s="3">
        <v>8591.9007999999994</v>
      </c>
      <c r="H5913" s="3">
        <v>40.943800000000003</v>
      </c>
      <c r="I5913" s="3">
        <v>192.43586000000002</v>
      </c>
      <c r="J5913" s="3">
        <v>4327.7596599999997</v>
      </c>
      <c r="K5913" s="3">
        <v>6658.0917846153843</v>
      </c>
      <c r="L5913" s="4">
        <v>0.35000000000000003</v>
      </c>
    </row>
    <row r="5914" spans="1:12" x14ac:dyDescent="0.35">
      <c r="A5914" s="1" t="s">
        <v>9759</v>
      </c>
      <c r="B5914" t="s">
        <v>2595</v>
      </c>
      <c r="C5914" t="s">
        <v>13</v>
      </c>
      <c r="D5914" t="s">
        <v>14</v>
      </c>
      <c r="E5914">
        <v>1</v>
      </c>
      <c r="F5914" s="2">
        <v>455</v>
      </c>
      <c r="G5914" s="3">
        <v>954.65440000000001</v>
      </c>
      <c r="H5914" s="3">
        <v>4.55</v>
      </c>
      <c r="I5914" s="3">
        <v>21.385000000000002</v>
      </c>
      <c r="J5914" s="3">
        <v>480.935</v>
      </c>
      <c r="K5914" s="3">
        <v>739.9</v>
      </c>
      <c r="L5914" s="4">
        <v>0.35</v>
      </c>
    </row>
    <row r="5915" spans="1:12" x14ac:dyDescent="0.35">
      <c r="A5915" s="1" t="s">
        <v>9760</v>
      </c>
      <c r="B5915" t="s">
        <v>9761</v>
      </c>
      <c r="C5915" t="s">
        <v>13</v>
      </c>
      <c r="D5915" t="s">
        <v>14</v>
      </c>
      <c r="E5915">
        <v>1</v>
      </c>
      <c r="F5915" s="2">
        <v>32.9</v>
      </c>
      <c r="G5915" s="3">
        <v>80.539199999999994</v>
      </c>
      <c r="H5915" s="3">
        <v>0.32900000000000001</v>
      </c>
      <c r="I5915" s="3">
        <v>1.5463</v>
      </c>
      <c r="J5915" s="3">
        <v>34.775300000000001</v>
      </c>
      <c r="K5915" s="3">
        <v>53.500461538461536</v>
      </c>
      <c r="L5915" s="4">
        <v>0.34999999999999992</v>
      </c>
    </row>
    <row r="5916" spans="1:12" x14ac:dyDescent="0.35">
      <c r="A5916" s="1" t="s">
        <v>9762</v>
      </c>
      <c r="B5916" t="s">
        <v>9763</v>
      </c>
      <c r="C5916" t="s">
        <v>13</v>
      </c>
      <c r="D5916" t="s">
        <v>14</v>
      </c>
      <c r="E5916">
        <v>1</v>
      </c>
      <c r="F5916" s="2">
        <v>146.88</v>
      </c>
      <c r="G5916" s="3">
        <v>359.54239999999999</v>
      </c>
      <c r="H5916" s="3">
        <v>1.4687999999999999</v>
      </c>
      <c r="I5916" s="3">
        <v>6.9033600000000002</v>
      </c>
      <c r="J5916" s="3">
        <v>155.25215999999998</v>
      </c>
      <c r="K5916" s="3">
        <v>238.84947692307688</v>
      </c>
      <c r="L5916" s="4">
        <v>0.35</v>
      </c>
    </row>
    <row r="5917" spans="1:12" x14ac:dyDescent="0.35">
      <c r="A5917" s="1" t="s">
        <v>9764</v>
      </c>
      <c r="B5917" t="s">
        <v>9765</v>
      </c>
      <c r="C5917" t="s">
        <v>17</v>
      </c>
      <c r="D5917" t="s">
        <v>18</v>
      </c>
      <c r="E5917">
        <v>1</v>
      </c>
      <c r="F5917" s="2">
        <v>18.75</v>
      </c>
      <c r="G5917" s="3">
        <v>45.897599999999997</v>
      </c>
      <c r="H5917" s="3">
        <v>0.1875</v>
      </c>
      <c r="I5917" s="3">
        <v>0.88124999999999998</v>
      </c>
      <c r="J5917" s="3">
        <v>19.818750000000001</v>
      </c>
      <c r="K5917" s="3">
        <v>30.490384615384617</v>
      </c>
      <c r="L5917" s="4">
        <v>0.35</v>
      </c>
    </row>
    <row r="5918" spans="1:12" x14ac:dyDescent="0.35">
      <c r="A5918" s="1" t="s">
        <v>9766</v>
      </c>
      <c r="B5918" t="s">
        <v>9767</v>
      </c>
      <c r="C5918" t="s">
        <v>17</v>
      </c>
      <c r="D5918" t="s">
        <v>18</v>
      </c>
      <c r="E5918">
        <v>1</v>
      </c>
      <c r="F5918" s="2">
        <v>22.5</v>
      </c>
      <c r="G5918" s="3">
        <v>55.081600000000002</v>
      </c>
      <c r="H5918" s="3">
        <v>0.22500000000000001</v>
      </c>
      <c r="I5918" s="3">
        <v>1.0575000000000001</v>
      </c>
      <c r="J5918" s="3">
        <v>23.782500000000002</v>
      </c>
      <c r="K5918" s="3">
        <v>36.588461538461544</v>
      </c>
      <c r="L5918" s="4">
        <v>0.35000000000000003</v>
      </c>
    </row>
    <row r="5919" spans="1:12" x14ac:dyDescent="0.35">
      <c r="A5919" s="1" t="s">
        <v>9768</v>
      </c>
      <c r="B5919" t="s">
        <v>9769</v>
      </c>
      <c r="C5919" t="s">
        <v>363</v>
      </c>
      <c r="D5919" t="s">
        <v>364</v>
      </c>
      <c r="E5919">
        <v>1</v>
      </c>
      <c r="F5919" s="2">
        <v>14.68</v>
      </c>
      <c r="G5919" s="3">
        <v>34.72</v>
      </c>
      <c r="H5919" s="3">
        <v>0.14680000000000001</v>
      </c>
      <c r="I5919" s="3">
        <v>0.68996000000000002</v>
      </c>
      <c r="J5919" s="3">
        <v>15.51676</v>
      </c>
      <c r="K5919" s="3">
        <v>23.871938461538459</v>
      </c>
      <c r="L5919" s="4">
        <v>0.34999999999999992</v>
      </c>
    </row>
    <row r="5920" spans="1:12" x14ac:dyDescent="0.35">
      <c r="A5920" s="1" t="s">
        <v>9770</v>
      </c>
      <c r="B5920" t="s">
        <v>9771</v>
      </c>
      <c r="C5920" t="s">
        <v>17</v>
      </c>
      <c r="D5920" t="s">
        <v>18</v>
      </c>
      <c r="E5920">
        <v>1</v>
      </c>
      <c r="F5920" s="2">
        <v>119</v>
      </c>
      <c r="G5920" s="3">
        <v>291.28960000000001</v>
      </c>
      <c r="H5920" s="3">
        <v>1.19</v>
      </c>
      <c r="I5920" s="3">
        <v>5.593</v>
      </c>
      <c r="J5920" s="3">
        <v>125.783</v>
      </c>
      <c r="K5920" s="3">
        <v>193.5123076923077</v>
      </c>
      <c r="L5920" s="4">
        <v>0.35000000000000003</v>
      </c>
    </row>
    <row r="5921" spans="1:12" x14ac:dyDescent="0.35">
      <c r="A5921" s="1" t="s">
        <v>9772</v>
      </c>
      <c r="B5921" t="s">
        <v>9773</v>
      </c>
      <c r="C5921" t="s">
        <v>13</v>
      </c>
      <c r="D5921" t="s">
        <v>14</v>
      </c>
      <c r="E5921">
        <v>1</v>
      </c>
      <c r="F5921" s="2">
        <v>156.80000000000001</v>
      </c>
      <c r="G5921" s="3">
        <v>383.82400000000001</v>
      </c>
      <c r="H5921" s="3">
        <v>1.5680000000000001</v>
      </c>
      <c r="I5921" s="3">
        <v>7.3696000000000002</v>
      </c>
      <c r="J5921" s="3">
        <v>165.73760000000001</v>
      </c>
      <c r="K5921" s="3">
        <v>254.98092307692309</v>
      </c>
      <c r="L5921" s="4">
        <v>0.35</v>
      </c>
    </row>
    <row r="5922" spans="1:12" x14ac:dyDescent="0.35">
      <c r="A5922" s="1" t="s">
        <v>9774</v>
      </c>
      <c r="B5922" t="s">
        <v>2294</v>
      </c>
      <c r="C5922" t="s">
        <v>21</v>
      </c>
      <c r="D5922" t="s">
        <v>22</v>
      </c>
      <c r="E5922">
        <v>1</v>
      </c>
      <c r="F5922" s="2">
        <v>49.6</v>
      </c>
      <c r="G5922" s="3">
        <v>103</v>
      </c>
      <c r="H5922" s="3">
        <v>0.49600000000000005</v>
      </c>
      <c r="I5922" s="3">
        <v>2.3311999999999999</v>
      </c>
      <c r="J5922" s="3">
        <v>52.427200000000006</v>
      </c>
      <c r="K5922" s="3">
        <v>80.657230769230779</v>
      </c>
      <c r="L5922" s="4">
        <v>0.35</v>
      </c>
    </row>
    <row r="5923" spans="1:12" x14ac:dyDescent="0.35">
      <c r="A5923" s="1" t="s">
        <v>9775</v>
      </c>
      <c r="B5923" t="s">
        <v>9776</v>
      </c>
      <c r="C5923" t="s">
        <v>21</v>
      </c>
      <c r="D5923" t="s">
        <v>22</v>
      </c>
      <c r="E5923">
        <v>1</v>
      </c>
      <c r="F5923" s="2">
        <v>22.52</v>
      </c>
      <c r="G5923" s="3">
        <v>43</v>
      </c>
      <c r="H5923" s="3">
        <v>0.22520000000000001</v>
      </c>
      <c r="I5923" s="3">
        <v>1.05844</v>
      </c>
      <c r="J5923" s="3">
        <v>23.803640000000001</v>
      </c>
      <c r="K5923" s="3">
        <v>36.620984615384614</v>
      </c>
      <c r="L5923" s="4">
        <v>0.34999999999999992</v>
      </c>
    </row>
    <row r="5924" spans="1:12" x14ac:dyDescent="0.35">
      <c r="A5924" s="1" t="s">
        <v>9777</v>
      </c>
      <c r="B5924" t="s">
        <v>9778</v>
      </c>
      <c r="C5924" t="s">
        <v>21</v>
      </c>
      <c r="D5924" t="s">
        <v>22</v>
      </c>
      <c r="E5924">
        <v>1</v>
      </c>
      <c r="F5924" s="2">
        <v>129.69999999999999</v>
      </c>
      <c r="G5924" s="3">
        <v>286.64999999999998</v>
      </c>
      <c r="H5924" s="3">
        <v>1.2969999999999999</v>
      </c>
      <c r="I5924" s="3">
        <v>6.0958999999999994</v>
      </c>
      <c r="J5924" s="3">
        <v>137.09289999999999</v>
      </c>
      <c r="K5924" s="3">
        <v>210.91215384615381</v>
      </c>
      <c r="L5924" s="4">
        <v>0.35</v>
      </c>
    </row>
    <row r="5925" spans="1:12" x14ac:dyDescent="0.35">
      <c r="A5925" s="1" t="s">
        <v>9779</v>
      </c>
      <c r="B5925" t="s">
        <v>4625</v>
      </c>
      <c r="C5925" t="s">
        <v>13</v>
      </c>
      <c r="D5925" t="s">
        <v>14</v>
      </c>
      <c r="E5925">
        <v>1</v>
      </c>
      <c r="F5925" s="2">
        <v>837.2</v>
      </c>
      <c r="G5925" s="3">
        <v>2049.3312000000001</v>
      </c>
      <c r="H5925" s="3">
        <v>8.3719999999999999</v>
      </c>
      <c r="I5925" s="3">
        <v>39.348400000000005</v>
      </c>
      <c r="J5925" s="3">
        <v>884.92039999999997</v>
      </c>
      <c r="K5925" s="3">
        <v>1361.4159999999999</v>
      </c>
      <c r="L5925" s="4">
        <v>0.35</v>
      </c>
    </row>
    <row r="5926" spans="1:12" x14ac:dyDescent="0.35">
      <c r="A5926" s="1" t="s">
        <v>9780</v>
      </c>
      <c r="B5926" t="s">
        <v>9781</v>
      </c>
      <c r="C5926" t="s">
        <v>17</v>
      </c>
      <c r="D5926" t="s">
        <v>18</v>
      </c>
      <c r="E5926">
        <v>1</v>
      </c>
      <c r="F5926" s="2">
        <v>51.1</v>
      </c>
      <c r="G5926" s="3">
        <v>125.08159999999999</v>
      </c>
      <c r="H5926" s="3">
        <v>0.51100000000000001</v>
      </c>
      <c r="I5926" s="3">
        <v>2.4016999999999999</v>
      </c>
      <c r="J5926" s="3">
        <v>54.012700000000002</v>
      </c>
      <c r="K5926" s="3">
        <v>83.09646153846154</v>
      </c>
      <c r="L5926" s="4">
        <v>0.35</v>
      </c>
    </row>
    <row r="5927" spans="1:12" x14ac:dyDescent="0.35">
      <c r="A5927" s="1" t="s">
        <v>9782</v>
      </c>
      <c r="B5927" t="s">
        <v>9783</v>
      </c>
      <c r="C5927" t="s">
        <v>17</v>
      </c>
      <c r="D5927" t="s">
        <v>18</v>
      </c>
      <c r="E5927">
        <v>1</v>
      </c>
      <c r="F5927" s="2">
        <v>75</v>
      </c>
      <c r="G5927" s="3">
        <v>183.59039999999999</v>
      </c>
      <c r="H5927" s="3">
        <v>0.75</v>
      </c>
      <c r="I5927" s="3">
        <v>3.5249999999999999</v>
      </c>
      <c r="J5927" s="3">
        <v>79.275000000000006</v>
      </c>
      <c r="K5927" s="3">
        <v>121.96153846153847</v>
      </c>
      <c r="L5927" s="4">
        <v>0.35</v>
      </c>
    </row>
    <row r="5928" spans="1:12" x14ac:dyDescent="0.35">
      <c r="A5928" s="1" t="s">
        <v>9784</v>
      </c>
      <c r="B5928" t="s">
        <v>9785</v>
      </c>
      <c r="C5928" t="s">
        <v>17</v>
      </c>
      <c r="D5928" t="s">
        <v>18</v>
      </c>
      <c r="E5928">
        <v>1</v>
      </c>
      <c r="F5928" s="2">
        <v>45</v>
      </c>
      <c r="G5928" s="3">
        <v>110.152</v>
      </c>
      <c r="H5928" s="3">
        <v>0.45</v>
      </c>
      <c r="I5928" s="3">
        <v>2.1150000000000002</v>
      </c>
      <c r="J5928" s="3">
        <v>47.565000000000005</v>
      </c>
      <c r="K5928" s="3">
        <v>73.176923076923089</v>
      </c>
      <c r="L5928" s="4">
        <v>0.35000000000000003</v>
      </c>
    </row>
    <row r="5929" spans="1:12" x14ac:dyDescent="0.35">
      <c r="A5929" s="1" t="s">
        <v>9786</v>
      </c>
      <c r="B5929" t="s">
        <v>9787</v>
      </c>
      <c r="C5929" t="s">
        <v>34</v>
      </c>
      <c r="D5929" t="s">
        <v>35</v>
      </c>
      <c r="E5929">
        <v>1</v>
      </c>
      <c r="F5929" s="2">
        <v>2.73</v>
      </c>
      <c r="G5929" s="3">
        <v>10.91</v>
      </c>
      <c r="H5929" s="3">
        <v>2.7300000000000001E-2</v>
      </c>
      <c r="I5929" s="3">
        <v>0.12831000000000001</v>
      </c>
      <c r="J5929" s="3">
        <v>2.8856099999999998</v>
      </c>
      <c r="K5929" s="3">
        <v>4.4393999999999991</v>
      </c>
      <c r="L5929" s="4">
        <v>0.34999999999999992</v>
      </c>
    </row>
    <row r="5930" spans="1:12" x14ac:dyDescent="0.35">
      <c r="A5930" s="1" t="s">
        <v>9788</v>
      </c>
      <c r="B5930" t="s">
        <v>9789</v>
      </c>
      <c r="C5930" t="s">
        <v>13</v>
      </c>
      <c r="D5930" t="s">
        <v>14</v>
      </c>
      <c r="E5930">
        <v>1</v>
      </c>
      <c r="F5930" s="2">
        <v>193.75</v>
      </c>
      <c r="G5930" s="3">
        <v>400</v>
      </c>
      <c r="H5930" s="3">
        <v>1.9375</v>
      </c>
      <c r="I5930" s="3">
        <v>9.1062499999999993</v>
      </c>
      <c r="J5930" s="3">
        <v>204.79374999999999</v>
      </c>
      <c r="K5930" s="3">
        <v>315.06730769230768</v>
      </c>
      <c r="L5930" s="4">
        <v>0.35000000000000003</v>
      </c>
    </row>
    <row r="5931" spans="1:12" x14ac:dyDescent="0.35">
      <c r="A5931" s="1" t="s">
        <v>9790</v>
      </c>
      <c r="B5931" t="s">
        <v>9791</v>
      </c>
      <c r="C5931" t="s">
        <v>13</v>
      </c>
      <c r="D5931" t="s">
        <v>14</v>
      </c>
      <c r="E5931">
        <v>1</v>
      </c>
      <c r="F5931" s="2">
        <v>308.75</v>
      </c>
      <c r="G5931" s="3">
        <v>637</v>
      </c>
      <c r="H5931" s="3">
        <v>3.0874999999999999</v>
      </c>
      <c r="I5931" s="3">
        <v>14.51125</v>
      </c>
      <c r="J5931" s="3">
        <v>326.34875</v>
      </c>
      <c r="K5931" s="3">
        <v>502.07499999999999</v>
      </c>
      <c r="L5931" s="4">
        <v>0.35</v>
      </c>
    </row>
    <row r="5932" spans="1:12" x14ac:dyDescent="0.35">
      <c r="A5932" s="1" t="s">
        <v>9792</v>
      </c>
      <c r="B5932" t="s">
        <v>9793</v>
      </c>
      <c r="C5932" t="s">
        <v>13</v>
      </c>
      <c r="D5932" t="s">
        <v>14</v>
      </c>
      <c r="E5932">
        <v>1</v>
      </c>
      <c r="F5932" s="2">
        <v>59.38</v>
      </c>
      <c r="G5932" s="3">
        <v>123</v>
      </c>
      <c r="H5932" s="3">
        <v>0.59379999999999999</v>
      </c>
      <c r="I5932" s="3">
        <v>2.7908600000000003</v>
      </c>
      <c r="J5932" s="3">
        <v>62.764660000000006</v>
      </c>
      <c r="K5932" s="3">
        <v>96.561015384615388</v>
      </c>
      <c r="L5932" s="4">
        <v>0.35</v>
      </c>
    </row>
    <row r="5933" spans="1:12" x14ac:dyDescent="0.35">
      <c r="A5933" s="1" t="s">
        <v>9794</v>
      </c>
      <c r="B5933" t="s">
        <v>9795</v>
      </c>
      <c r="C5933" t="s">
        <v>13</v>
      </c>
      <c r="D5933" t="s">
        <v>14</v>
      </c>
      <c r="E5933">
        <v>1</v>
      </c>
      <c r="F5933" s="2">
        <v>330.63</v>
      </c>
      <c r="G5933" s="3">
        <v>682</v>
      </c>
      <c r="H5933" s="3">
        <v>3.3063000000000002</v>
      </c>
      <c r="I5933" s="3">
        <v>15.53961</v>
      </c>
      <c r="J5933" s="3">
        <v>349.47591</v>
      </c>
      <c r="K5933" s="3">
        <v>537.65524615384618</v>
      </c>
      <c r="L5933" s="4">
        <v>0.35000000000000003</v>
      </c>
    </row>
    <row r="5934" spans="1:12" x14ac:dyDescent="0.35">
      <c r="A5934" s="1" t="s">
        <v>9796</v>
      </c>
      <c r="B5934" t="s">
        <v>9797</v>
      </c>
      <c r="C5934" t="s">
        <v>13</v>
      </c>
      <c r="D5934" t="s">
        <v>14</v>
      </c>
      <c r="E5934">
        <v>1</v>
      </c>
      <c r="F5934" s="2">
        <v>260</v>
      </c>
      <c r="G5934" s="3">
        <v>537</v>
      </c>
      <c r="H5934" s="3">
        <v>2.6</v>
      </c>
      <c r="I5934" s="3">
        <v>12.22</v>
      </c>
      <c r="J5934" s="3">
        <v>274.82000000000005</v>
      </c>
      <c r="K5934" s="3">
        <v>422.80000000000007</v>
      </c>
      <c r="L5934" s="4">
        <v>0.35</v>
      </c>
    </row>
    <row r="5935" spans="1:12" x14ac:dyDescent="0.35">
      <c r="A5935" s="1" t="s">
        <v>9798</v>
      </c>
      <c r="B5935" t="s">
        <v>9799</v>
      </c>
      <c r="C5935" t="s">
        <v>13</v>
      </c>
      <c r="D5935" t="s">
        <v>14</v>
      </c>
      <c r="E5935">
        <v>1</v>
      </c>
      <c r="F5935" s="2">
        <v>141.88</v>
      </c>
      <c r="G5935" s="3">
        <v>293</v>
      </c>
      <c r="H5935" s="3">
        <v>1.4188000000000001</v>
      </c>
      <c r="I5935" s="3">
        <v>6.6683599999999998</v>
      </c>
      <c r="J5935" s="3">
        <v>149.96716000000001</v>
      </c>
      <c r="K5935" s="3">
        <v>230.7187076923077</v>
      </c>
      <c r="L5935" s="4">
        <v>0.35</v>
      </c>
    </row>
    <row r="5936" spans="1:12" x14ac:dyDescent="0.35">
      <c r="A5936" s="1" t="s">
        <v>9800</v>
      </c>
      <c r="B5936" t="s">
        <v>9801</v>
      </c>
      <c r="C5936" t="s">
        <v>34</v>
      </c>
      <c r="D5936" t="s">
        <v>35</v>
      </c>
      <c r="E5936">
        <v>1</v>
      </c>
      <c r="F5936" s="2">
        <v>3500</v>
      </c>
      <c r="G5936" s="3">
        <v>4900</v>
      </c>
      <c r="H5936" s="3">
        <v>35</v>
      </c>
      <c r="I5936" s="3">
        <v>164.5</v>
      </c>
      <c r="J5936" s="3">
        <v>3699.5</v>
      </c>
      <c r="K5936" s="3">
        <v>5691.538461538461</v>
      </c>
      <c r="L5936" s="4">
        <v>0.34999999999999992</v>
      </c>
    </row>
    <row r="5937" spans="1:12" x14ac:dyDescent="0.35">
      <c r="A5937" s="1" t="s">
        <v>9802</v>
      </c>
      <c r="B5937" t="s">
        <v>9803</v>
      </c>
      <c r="C5937" t="s">
        <v>1467</v>
      </c>
      <c r="D5937" t="s">
        <v>1468</v>
      </c>
      <c r="E5937">
        <v>1</v>
      </c>
      <c r="F5937" s="2">
        <v>2.9</v>
      </c>
      <c r="G5937" s="3">
        <v>6</v>
      </c>
      <c r="H5937" s="3">
        <v>2.8999999999999998E-2</v>
      </c>
      <c r="I5937" s="3">
        <v>0.1363</v>
      </c>
      <c r="J5937" s="3">
        <v>3.0652999999999997</v>
      </c>
      <c r="K5937" s="3">
        <v>4.7158461538461536</v>
      </c>
      <c r="L5937" s="4">
        <v>0.35000000000000003</v>
      </c>
    </row>
    <row r="5938" spans="1:12" x14ac:dyDescent="0.35">
      <c r="A5938" s="1" t="s">
        <v>9804</v>
      </c>
      <c r="B5938" t="s">
        <v>9805</v>
      </c>
      <c r="C5938" t="s">
        <v>17</v>
      </c>
      <c r="D5938" t="s">
        <v>18</v>
      </c>
      <c r="E5938">
        <v>1</v>
      </c>
      <c r="F5938" s="2">
        <v>2100</v>
      </c>
      <c r="G5938" s="3">
        <v>5140.4528</v>
      </c>
      <c r="H5938" s="3">
        <v>21</v>
      </c>
      <c r="I5938" s="3">
        <v>98.7</v>
      </c>
      <c r="J5938" s="3">
        <v>2219.6999999999998</v>
      </c>
      <c r="K5938" s="3">
        <v>3414.9230769230767</v>
      </c>
      <c r="L5938" s="4">
        <v>0.35000000000000003</v>
      </c>
    </row>
    <row r="5939" spans="1:12" x14ac:dyDescent="0.35">
      <c r="A5939" s="1" t="s">
        <v>9806</v>
      </c>
      <c r="B5939" t="s">
        <v>2643</v>
      </c>
      <c r="C5939" t="s">
        <v>26</v>
      </c>
      <c r="D5939" t="s">
        <v>27</v>
      </c>
      <c r="E5939">
        <v>1</v>
      </c>
      <c r="F5939" s="2">
        <v>57.86</v>
      </c>
      <c r="G5939" s="3">
        <v>134.4</v>
      </c>
      <c r="H5939" s="3">
        <v>0.5786</v>
      </c>
      <c r="I5939" s="3">
        <v>2.7194199999999999</v>
      </c>
      <c r="J5939" s="3">
        <v>61.15802</v>
      </c>
      <c r="K5939" s="3">
        <v>94.089261538461543</v>
      </c>
      <c r="L5939" s="4">
        <v>0.35000000000000003</v>
      </c>
    </row>
    <row r="5940" spans="1:12" x14ac:dyDescent="0.35">
      <c r="A5940" s="1" t="s">
        <v>9807</v>
      </c>
      <c r="B5940" t="s">
        <v>1661</v>
      </c>
      <c r="C5940" t="s">
        <v>34</v>
      </c>
      <c r="D5940" t="s">
        <v>35</v>
      </c>
      <c r="E5940">
        <v>1</v>
      </c>
      <c r="F5940" s="2">
        <v>220.77</v>
      </c>
      <c r="G5940" s="3">
        <v>540.41120000000001</v>
      </c>
      <c r="H5940" s="3">
        <v>2.2077</v>
      </c>
      <c r="I5940" s="3">
        <v>10.376190000000001</v>
      </c>
      <c r="J5940" s="3">
        <v>233.35389000000001</v>
      </c>
      <c r="K5940" s="3">
        <v>359.00598461538459</v>
      </c>
      <c r="L5940" s="4">
        <v>0.34999999999999992</v>
      </c>
    </row>
    <row r="5941" spans="1:12" x14ac:dyDescent="0.35">
      <c r="A5941" s="1" t="s">
        <v>9808</v>
      </c>
      <c r="B5941" t="s">
        <v>9809</v>
      </c>
      <c r="C5941" t="s">
        <v>13</v>
      </c>
      <c r="D5941" t="s">
        <v>14</v>
      </c>
      <c r="E5941">
        <v>1</v>
      </c>
      <c r="F5941" s="2">
        <v>272.19</v>
      </c>
      <c r="G5941" s="3">
        <v>594.89</v>
      </c>
      <c r="H5941" s="3">
        <v>2.7219000000000002</v>
      </c>
      <c r="I5941" s="3">
        <v>12.79293</v>
      </c>
      <c r="J5941" s="3">
        <v>287.70483000000002</v>
      </c>
      <c r="K5941" s="3">
        <v>442.62281538461542</v>
      </c>
      <c r="L5941" s="4">
        <v>0.35000000000000003</v>
      </c>
    </row>
    <row r="5942" spans="1:12" x14ac:dyDescent="0.35">
      <c r="A5942" s="1" t="s">
        <v>9810</v>
      </c>
      <c r="B5942" t="s">
        <v>9811</v>
      </c>
      <c r="C5942" t="s">
        <v>13</v>
      </c>
      <c r="D5942" t="s">
        <v>14</v>
      </c>
      <c r="E5942">
        <v>1</v>
      </c>
      <c r="F5942" s="2">
        <v>29.95</v>
      </c>
      <c r="G5942" s="3">
        <v>73.315200000000004</v>
      </c>
      <c r="H5942" s="3">
        <v>0.29949999999999999</v>
      </c>
      <c r="I5942" s="3">
        <v>1.4076500000000001</v>
      </c>
      <c r="J5942" s="3">
        <v>31.657149999999998</v>
      </c>
      <c r="K5942" s="3">
        <v>48.703307692307689</v>
      </c>
      <c r="L5942" s="4">
        <v>0.35</v>
      </c>
    </row>
    <row r="5943" spans="1:12" x14ac:dyDescent="0.35">
      <c r="A5943" s="1" t="s">
        <v>9812</v>
      </c>
      <c r="B5943" t="s">
        <v>3708</v>
      </c>
      <c r="C5943" t="s">
        <v>13</v>
      </c>
      <c r="D5943" t="s">
        <v>14</v>
      </c>
      <c r="E5943">
        <v>1</v>
      </c>
      <c r="F5943" s="2">
        <v>2181.9</v>
      </c>
      <c r="G5943" s="3">
        <v>5340.9327999999996</v>
      </c>
      <c r="H5943" s="3">
        <v>21.819000000000003</v>
      </c>
      <c r="I5943" s="3">
        <v>102.5493</v>
      </c>
      <c r="J5943" s="3">
        <v>2306.2683000000002</v>
      </c>
      <c r="K5943" s="3">
        <v>3548.1050769230769</v>
      </c>
      <c r="L5943" s="4">
        <v>0.34999999999999992</v>
      </c>
    </row>
    <row r="5944" spans="1:12" x14ac:dyDescent="0.35">
      <c r="A5944" s="1" t="s">
        <v>9813</v>
      </c>
      <c r="B5944" t="s">
        <v>9814</v>
      </c>
      <c r="C5944" t="s">
        <v>34</v>
      </c>
      <c r="D5944" t="s">
        <v>35</v>
      </c>
      <c r="E5944">
        <v>1</v>
      </c>
      <c r="F5944" s="2">
        <v>6.05</v>
      </c>
      <c r="G5944" s="3">
        <v>13</v>
      </c>
      <c r="H5944" s="3">
        <v>6.0499999999999998E-2</v>
      </c>
      <c r="I5944" s="3">
        <v>0.28434999999999999</v>
      </c>
      <c r="J5944" s="3">
        <v>6.3948499999999999</v>
      </c>
      <c r="K5944" s="3">
        <v>9.8382307692307691</v>
      </c>
      <c r="L5944" s="4">
        <v>0.35</v>
      </c>
    </row>
    <row r="5945" spans="1:12" x14ac:dyDescent="0.35">
      <c r="A5945" s="1" t="s">
        <v>9815</v>
      </c>
      <c r="B5945" t="s">
        <v>9816</v>
      </c>
      <c r="C5945" t="s">
        <v>34</v>
      </c>
      <c r="D5945" t="s">
        <v>35</v>
      </c>
      <c r="E5945">
        <v>1</v>
      </c>
      <c r="F5945" s="2">
        <v>225</v>
      </c>
      <c r="G5945" s="3">
        <v>550.76</v>
      </c>
      <c r="H5945" s="3">
        <v>2.25</v>
      </c>
      <c r="I5945" s="3">
        <v>10.574999999999999</v>
      </c>
      <c r="J5945" s="3">
        <v>237.82499999999999</v>
      </c>
      <c r="K5945" s="3">
        <v>365.88461538461536</v>
      </c>
      <c r="L5945" s="4">
        <v>0.35</v>
      </c>
    </row>
    <row r="5946" spans="1:12" x14ac:dyDescent="0.35">
      <c r="A5946" s="1" t="s">
        <v>9817</v>
      </c>
      <c r="B5946" t="s">
        <v>9818</v>
      </c>
      <c r="C5946" t="s">
        <v>17</v>
      </c>
      <c r="D5946" t="s">
        <v>18</v>
      </c>
      <c r="E5946">
        <v>1</v>
      </c>
      <c r="F5946" s="2">
        <v>686.4</v>
      </c>
      <c r="G5946" s="3">
        <v>1680.19</v>
      </c>
      <c r="H5946" s="3">
        <v>6.8639999999999999</v>
      </c>
      <c r="I5946" s="3">
        <v>32.260799999999996</v>
      </c>
      <c r="J5946" s="3">
        <v>725.52480000000003</v>
      </c>
      <c r="K5946" s="3">
        <v>1116.192</v>
      </c>
      <c r="L5946" s="4">
        <v>0.35</v>
      </c>
    </row>
    <row r="5947" spans="1:12" x14ac:dyDescent="0.35">
      <c r="A5947" s="1" t="s">
        <v>9819</v>
      </c>
      <c r="B5947" t="s">
        <v>9820</v>
      </c>
      <c r="C5947" t="s">
        <v>13</v>
      </c>
      <c r="D5947" t="s">
        <v>14</v>
      </c>
      <c r="E5947">
        <v>1</v>
      </c>
      <c r="F5947" s="2">
        <v>1707.3</v>
      </c>
      <c r="G5947" s="3">
        <v>4179.1904000000004</v>
      </c>
      <c r="H5947" s="3">
        <v>17.073</v>
      </c>
      <c r="I5947" s="3">
        <v>80.243099999999998</v>
      </c>
      <c r="J5947" s="3">
        <v>1804.6161</v>
      </c>
      <c r="K5947" s="3">
        <v>2776.3324615384613</v>
      </c>
      <c r="L5947" s="4">
        <v>0.35</v>
      </c>
    </row>
    <row r="5948" spans="1:12" x14ac:dyDescent="0.35">
      <c r="A5948" s="1" t="s">
        <v>9821</v>
      </c>
      <c r="B5948" t="s">
        <v>3485</v>
      </c>
      <c r="C5948" t="s">
        <v>13</v>
      </c>
      <c r="D5948" t="s">
        <v>14</v>
      </c>
      <c r="E5948">
        <v>1</v>
      </c>
      <c r="F5948" s="2">
        <v>875</v>
      </c>
      <c r="G5948" s="3">
        <v>2141.8544000000002</v>
      </c>
      <c r="H5948" s="3">
        <v>8.75</v>
      </c>
      <c r="I5948" s="3">
        <v>41.125</v>
      </c>
      <c r="J5948" s="3">
        <v>924.875</v>
      </c>
      <c r="K5948" s="3">
        <v>1422.8846153846152</v>
      </c>
      <c r="L5948" s="4">
        <v>0.34999999999999992</v>
      </c>
    </row>
    <row r="5949" spans="1:12" x14ac:dyDescent="0.35">
      <c r="A5949" s="1" t="s">
        <v>9822</v>
      </c>
      <c r="B5949" t="s">
        <v>9823</v>
      </c>
      <c r="C5949" t="s">
        <v>13</v>
      </c>
      <c r="D5949" t="s">
        <v>14</v>
      </c>
      <c r="E5949">
        <v>1</v>
      </c>
      <c r="F5949" s="2">
        <v>1474.9</v>
      </c>
      <c r="G5949" s="3">
        <v>3610.3087999999998</v>
      </c>
      <c r="H5949" s="3">
        <v>14.749000000000001</v>
      </c>
      <c r="I5949" s="3">
        <v>69.320300000000003</v>
      </c>
      <c r="J5949" s="3">
        <v>1558.9693000000002</v>
      </c>
      <c r="K5949" s="3">
        <v>2398.4143076923078</v>
      </c>
      <c r="L5949" s="4">
        <v>0.35</v>
      </c>
    </row>
    <row r="5950" spans="1:12" x14ac:dyDescent="0.35">
      <c r="A5950" s="1" t="s">
        <v>9824</v>
      </c>
      <c r="B5950" t="s">
        <v>3493</v>
      </c>
      <c r="C5950" t="s">
        <v>13</v>
      </c>
      <c r="D5950" t="s">
        <v>14</v>
      </c>
      <c r="E5950">
        <v>1</v>
      </c>
      <c r="F5950" s="2">
        <v>937.3</v>
      </c>
      <c r="G5950" s="3">
        <v>2294.3535999999999</v>
      </c>
      <c r="H5950" s="3">
        <v>9.3729999999999993</v>
      </c>
      <c r="I5950" s="3">
        <v>44.053100000000001</v>
      </c>
      <c r="J5950" s="3">
        <v>990.72609999999997</v>
      </c>
      <c r="K5950" s="3">
        <v>1524.194</v>
      </c>
      <c r="L5950" s="4">
        <v>0.35</v>
      </c>
    </row>
    <row r="5951" spans="1:12" x14ac:dyDescent="0.35">
      <c r="A5951" s="1" t="s">
        <v>9825</v>
      </c>
      <c r="B5951" t="s">
        <v>5970</v>
      </c>
      <c r="C5951" t="s">
        <v>13</v>
      </c>
      <c r="D5951" t="s">
        <v>14</v>
      </c>
      <c r="E5951">
        <v>1</v>
      </c>
      <c r="F5951" s="2">
        <v>937.3</v>
      </c>
      <c r="G5951" s="3">
        <v>2294.3535999999999</v>
      </c>
      <c r="H5951" s="3">
        <v>9.3729999999999993</v>
      </c>
      <c r="I5951" s="3">
        <v>44.053100000000001</v>
      </c>
      <c r="J5951" s="3">
        <v>990.72609999999997</v>
      </c>
      <c r="K5951" s="3">
        <v>1524.194</v>
      </c>
      <c r="L5951" s="4">
        <v>0.35</v>
      </c>
    </row>
    <row r="5952" spans="1:12" x14ac:dyDescent="0.35">
      <c r="A5952" s="1" t="s">
        <v>9826</v>
      </c>
      <c r="B5952" t="s">
        <v>9827</v>
      </c>
      <c r="C5952" t="s">
        <v>13</v>
      </c>
      <c r="D5952" t="s">
        <v>14</v>
      </c>
      <c r="E5952">
        <v>1</v>
      </c>
      <c r="F5952" s="2">
        <v>45</v>
      </c>
      <c r="G5952" s="3">
        <v>110.152</v>
      </c>
      <c r="H5952" s="3">
        <v>0.45</v>
      </c>
      <c r="I5952" s="3">
        <v>2.1150000000000002</v>
      </c>
      <c r="J5952" s="3">
        <v>47.565000000000005</v>
      </c>
      <c r="K5952" s="3">
        <v>73.176923076923089</v>
      </c>
      <c r="L5952" s="4">
        <v>0.35000000000000003</v>
      </c>
    </row>
    <row r="5953" spans="1:12" x14ac:dyDescent="0.35">
      <c r="A5953" s="1" t="s">
        <v>9828</v>
      </c>
      <c r="B5953" t="s">
        <v>9829</v>
      </c>
      <c r="C5953" t="s">
        <v>13</v>
      </c>
      <c r="D5953" t="s">
        <v>14</v>
      </c>
      <c r="E5953">
        <v>1</v>
      </c>
      <c r="F5953" s="2">
        <v>458</v>
      </c>
      <c r="G5953" s="3">
        <v>1121.1088</v>
      </c>
      <c r="H5953" s="3">
        <v>4.58</v>
      </c>
      <c r="I5953" s="3">
        <v>21.526</v>
      </c>
      <c r="J5953" s="3">
        <v>484.10599999999999</v>
      </c>
      <c r="K5953" s="3">
        <v>744.77846153846156</v>
      </c>
      <c r="L5953" s="4">
        <v>0.35000000000000003</v>
      </c>
    </row>
    <row r="5954" spans="1:12" x14ac:dyDescent="0.35">
      <c r="A5954" s="1" t="s">
        <v>9830</v>
      </c>
      <c r="B5954" t="s">
        <v>9831</v>
      </c>
      <c r="C5954" t="s">
        <v>363</v>
      </c>
      <c r="D5954" t="s">
        <v>364</v>
      </c>
      <c r="E5954">
        <v>1</v>
      </c>
      <c r="F5954" s="2">
        <v>17.04</v>
      </c>
      <c r="G5954" s="3">
        <v>41.708799999999997</v>
      </c>
      <c r="H5954" s="3">
        <v>0.1704</v>
      </c>
      <c r="I5954" s="3">
        <v>0.80087999999999993</v>
      </c>
      <c r="J5954" s="3">
        <v>18.011279999999999</v>
      </c>
      <c r="K5954" s="3">
        <v>27.709661538461535</v>
      </c>
      <c r="L5954" s="4">
        <v>0.35</v>
      </c>
    </row>
    <row r="5955" spans="1:12" x14ac:dyDescent="0.35">
      <c r="A5955" s="1" t="s">
        <v>9832</v>
      </c>
      <c r="B5955" t="s">
        <v>9833</v>
      </c>
      <c r="C5955" t="s">
        <v>13</v>
      </c>
      <c r="D5955" t="s">
        <v>14</v>
      </c>
      <c r="E5955">
        <v>1</v>
      </c>
      <c r="F5955" s="2">
        <v>1.24</v>
      </c>
      <c r="G5955" s="3">
        <v>3.0352000000000001</v>
      </c>
      <c r="H5955" s="3">
        <v>1.24E-2</v>
      </c>
      <c r="I5955" s="3">
        <v>5.8279999999999998E-2</v>
      </c>
      <c r="J5955" s="3">
        <v>1.3106800000000001</v>
      </c>
      <c r="K5955" s="3">
        <v>2.0164307692307695</v>
      </c>
      <c r="L5955" s="4">
        <v>0.35000000000000003</v>
      </c>
    </row>
    <row r="5956" spans="1:12" x14ac:dyDescent="0.35">
      <c r="A5956" s="1" t="s">
        <v>9834</v>
      </c>
      <c r="B5956" t="s">
        <v>9835</v>
      </c>
      <c r="C5956" t="s">
        <v>13</v>
      </c>
      <c r="D5956" t="s">
        <v>14</v>
      </c>
      <c r="E5956">
        <v>1</v>
      </c>
      <c r="F5956" s="2">
        <v>116.9</v>
      </c>
      <c r="G5956" s="3">
        <v>286.14879999999999</v>
      </c>
      <c r="H5956" s="3">
        <v>1.169</v>
      </c>
      <c r="I5956" s="3">
        <v>5.4943</v>
      </c>
      <c r="J5956" s="3">
        <v>123.5633</v>
      </c>
      <c r="K5956" s="3">
        <v>190.09738461538461</v>
      </c>
      <c r="L5956" s="4">
        <v>0.35</v>
      </c>
    </row>
    <row r="5957" spans="1:12" x14ac:dyDescent="0.35">
      <c r="A5957" s="1" t="s">
        <v>9836</v>
      </c>
      <c r="B5957" t="s">
        <v>9837</v>
      </c>
      <c r="C5957" t="s">
        <v>13</v>
      </c>
      <c r="D5957" t="s">
        <v>14</v>
      </c>
      <c r="E5957">
        <v>1</v>
      </c>
      <c r="F5957" s="2">
        <v>1357.5</v>
      </c>
      <c r="G5957" s="3">
        <v>2799</v>
      </c>
      <c r="H5957" s="3">
        <v>13.575000000000001</v>
      </c>
      <c r="I5957" s="3">
        <v>63.802500000000002</v>
      </c>
      <c r="J5957" s="3">
        <v>1434.8775000000001</v>
      </c>
      <c r="K5957" s="3">
        <v>2207.5038461538461</v>
      </c>
      <c r="L5957" s="4">
        <v>0.35</v>
      </c>
    </row>
    <row r="5958" spans="1:12" x14ac:dyDescent="0.35">
      <c r="A5958" s="1" t="s">
        <v>9838</v>
      </c>
      <c r="B5958" t="s">
        <v>9839</v>
      </c>
      <c r="C5958" t="s">
        <v>13</v>
      </c>
      <c r="D5958" t="s">
        <v>14</v>
      </c>
      <c r="E5958">
        <v>1</v>
      </c>
      <c r="F5958" s="2">
        <v>3381.25</v>
      </c>
      <c r="G5958" s="3">
        <v>8276.7440000000006</v>
      </c>
      <c r="H5958" s="3">
        <v>33.8125</v>
      </c>
      <c r="I5958" s="3">
        <v>158.91874999999999</v>
      </c>
      <c r="J5958" s="3">
        <v>3573.9812499999998</v>
      </c>
      <c r="K5958" s="3">
        <v>5498.4326923076915</v>
      </c>
      <c r="L5958" s="4">
        <v>0.34999999999999992</v>
      </c>
    </row>
    <row r="5959" spans="1:12" x14ac:dyDescent="0.35">
      <c r="A5959" s="1" t="s">
        <v>9840</v>
      </c>
      <c r="B5959" t="s">
        <v>9841</v>
      </c>
      <c r="C5959" t="s">
        <v>13</v>
      </c>
      <c r="D5959" t="s">
        <v>14</v>
      </c>
      <c r="E5959">
        <v>1</v>
      </c>
      <c r="F5959" s="2">
        <v>3743.75</v>
      </c>
      <c r="G5959" s="3">
        <v>9164.0864000000001</v>
      </c>
      <c r="H5959" s="3">
        <v>37.4375</v>
      </c>
      <c r="I5959" s="3">
        <v>175.95625000000001</v>
      </c>
      <c r="J5959" s="3">
        <v>3957.1437500000002</v>
      </c>
      <c r="K5959" s="3">
        <v>6087.9134615384619</v>
      </c>
      <c r="L5959" s="4">
        <v>0.35000000000000003</v>
      </c>
    </row>
    <row r="5960" spans="1:12" x14ac:dyDescent="0.35">
      <c r="A5960" s="1" t="s">
        <v>9842</v>
      </c>
      <c r="B5960" t="s">
        <v>9843</v>
      </c>
      <c r="C5960" t="s">
        <v>13</v>
      </c>
      <c r="D5960" t="s">
        <v>14</v>
      </c>
      <c r="E5960">
        <v>1</v>
      </c>
      <c r="F5960" s="2">
        <v>1332.5</v>
      </c>
      <c r="G5960" s="3">
        <v>3261.7424000000001</v>
      </c>
      <c r="H5960" s="3">
        <v>13.325000000000001</v>
      </c>
      <c r="I5960" s="3">
        <v>62.627499999999998</v>
      </c>
      <c r="J5960" s="3">
        <v>1408.4525000000001</v>
      </c>
      <c r="K5960" s="3">
        <v>2166.85</v>
      </c>
      <c r="L5960" s="4">
        <v>0.34999999999999992</v>
      </c>
    </row>
    <row r="5961" spans="1:12" x14ac:dyDescent="0.35">
      <c r="A5961" s="1" t="s">
        <v>9844</v>
      </c>
      <c r="B5961" t="s">
        <v>9845</v>
      </c>
      <c r="C5961" t="s">
        <v>13</v>
      </c>
      <c r="D5961" t="s">
        <v>14</v>
      </c>
      <c r="E5961">
        <v>1</v>
      </c>
      <c r="F5961" s="2">
        <v>123.75</v>
      </c>
      <c r="G5961" s="3">
        <v>302.91520000000003</v>
      </c>
      <c r="H5961" s="3">
        <v>1.2375</v>
      </c>
      <c r="I5961" s="3">
        <v>5.8162500000000001</v>
      </c>
      <c r="J5961" s="3">
        <v>130.80375000000001</v>
      </c>
      <c r="K5961" s="3">
        <v>201.23653846153846</v>
      </c>
      <c r="L5961" s="4">
        <v>0.35</v>
      </c>
    </row>
    <row r="5962" spans="1:12" x14ac:dyDescent="0.35">
      <c r="A5962" s="1" t="s">
        <v>9846</v>
      </c>
      <c r="B5962" t="s">
        <v>9847</v>
      </c>
      <c r="C5962" t="s">
        <v>13</v>
      </c>
      <c r="D5962" t="s">
        <v>14</v>
      </c>
      <c r="E5962">
        <v>1</v>
      </c>
      <c r="F5962" s="2">
        <v>100</v>
      </c>
      <c r="G5962" s="3">
        <v>244.78720000000001</v>
      </c>
      <c r="H5962" s="3">
        <v>1</v>
      </c>
      <c r="I5962" s="3">
        <v>4.7</v>
      </c>
      <c r="J5962" s="3">
        <v>105.7</v>
      </c>
      <c r="K5962" s="3">
        <v>162.61538461538461</v>
      </c>
      <c r="L5962" s="4">
        <v>0.35</v>
      </c>
    </row>
    <row r="5963" spans="1:12" x14ac:dyDescent="0.35">
      <c r="A5963" s="1" t="s">
        <v>9848</v>
      </c>
      <c r="B5963" t="s">
        <v>9849</v>
      </c>
      <c r="C5963" t="s">
        <v>13</v>
      </c>
      <c r="D5963" t="s">
        <v>14</v>
      </c>
      <c r="E5963">
        <v>1</v>
      </c>
      <c r="F5963" s="2">
        <v>153</v>
      </c>
      <c r="G5963" s="3">
        <v>374.51679999999999</v>
      </c>
      <c r="H5963" s="3">
        <v>1.53</v>
      </c>
      <c r="I5963" s="3">
        <v>7.1909999999999998</v>
      </c>
      <c r="J5963" s="3">
        <v>161.721</v>
      </c>
      <c r="K5963" s="3">
        <v>248.80153846153846</v>
      </c>
      <c r="L5963" s="4">
        <v>0.35</v>
      </c>
    </row>
    <row r="5964" spans="1:12" x14ac:dyDescent="0.35">
      <c r="A5964" s="1" t="s">
        <v>9850</v>
      </c>
      <c r="B5964" t="s">
        <v>4694</v>
      </c>
      <c r="C5964" t="s">
        <v>13</v>
      </c>
      <c r="D5964" t="s">
        <v>14</v>
      </c>
      <c r="E5964">
        <v>1</v>
      </c>
      <c r="F5964" s="2">
        <v>211.5</v>
      </c>
      <c r="G5964" s="3">
        <v>517.72</v>
      </c>
      <c r="H5964" s="3">
        <v>2.1150000000000002</v>
      </c>
      <c r="I5964" s="3">
        <v>9.9405000000000001</v>
      </c>
      <c r="J5964" s="3">
        <v>223.55549999999999</v>
      </c>
      <c r="K5964" s="3">
        <v>343.93153846153842</v>
      </c>
      <c r="L5964" s="4">
        <v>0.34999999999999992</v>
      </c>
    </row>
    <row r="5965" spans="1:12" x14ac:dyDescent="0.35">
      <c r="A5965" s="1" t="s">
        <v>9851</v>
      </c>
      <c r="B5965" t="s">
        <v>9852</v>
      </c>
      <c r="C5965" t="s">
        <v>13</v>
      </c>
      <c r="D5965" t="s">
        <v>14</v>
      </c>
      <c r="E5965">
        <v>1</v>
      </c>
      <c r="F5965" s="2">
        <v>333</v>
      </c>
      <c r="G5965" s="3">
        <v>815.12480000000005</v>
      </c>
      <c r="H5965" s="3">
        <v>3.33</v>
      </c>
      <c r="I5965" s="3">
        <v>15.651</v>
      </c>
      <c r="J5965" s="3">
        <v>351.98099999999999</v>
      </c>
      <c r="K5965" s="3">
        <v>541.50923076923073</v>
      </c>
      <c r="L5965" s="4">
        <v>0.35</v>
      </c>
    </row>
    <row r="5966" spans="1:12" x14ac:dyDescent="0.35">
      <c r="A5966" s="1" t="s">
        <v>9853</v>
      </c>
      <c r="B5966" t="s">
        <v>9854</v>
      </c>
      <c r="C5966" t="s">
        <v>13</v>
      </c>
      <c r="D5966" t="s">
        <v>14</v>
      </c>
      <c r="E5966">
        <v>1</v>
      </c>
      <c r="F5966" s="2">
        <v>1055.6300000000001</v>
      </c>
      <c r="G5966" s="3">
        <v>2177</v>
      </c>
      <c r="H5966" s="3">
        <v>10.556300000000002</v>
      </c>
      <c r="I5966" s="3">
        <v>49.614610000000006</v>
      </c>
      <c r="J5966" s="3">
        <v>1115.8009100000002</v>
      </c>
      <c r="K5966" s="3">
        <v>1716.6167846153849</v>
      </c>
      <c r="L5966" s="4">
        <v>0.35</v>
      </c>
    </row>
    <row r="5967" spans="1:12" x14ac:dyDescent="0.35">
      <c r="A5967" s="1" t="s">
        <v>9855</v>
      </c>
      <c r="B5967" t="s">
        <v>9856</v>
      </c>
      <c r="C5967" t="s">
        <v>13</v>
      </c>
      <c r="D5967" t="s">
        <v>14</v>
      </c>
      <c r="E5967">
        <v>1</v>
      </c>
      <c r="F5967" s="2">
        <v>2312.5</v>
      </c>
      <c r="G5967" s="3">
        <v>5660.6144000000004</v>
      </c>
      <c r="H5967" s="3">
        <v>23.125</v>
      </c>
      <c r="I5967" s="3">
        <v>108.6875</v>
      </c>
      <c r="J5967" s="3">
        <v>2444.3125</v>
      </c>
      <c r="K5967" s="3">
        <v>3760.4807692307691</v>
      </c>
      <c r="L5967" s="4">
        <v>0.35</v>
      </c>
    </row>
    <row r="5968" spans="1:12" x14ac:dyDescent="0.35">
      <c r="A5968" s="1" t="s">
        <v>9857</v>
      </c>
      <c r="B5968" t="s">
        <v>9858</v>
      </c>
      <c r="C5968" t="s">
        <v>13</v>
      </c>
      <c r="D5968" t="s">
        <v>14</v>
      </c>
      <c r="E5968">
        <v>1</v>
      </c>
      <c r="F5968" s="2">
        <v>649.38</v>
      </c>
      <c r="G5968" s="3">
        <v>1339</v>
      </c>
      <c r="H5968" s="3">
        <v>6.4938000000000002</v>
      </c>
      <c r="I5968" s="3">
        <v>30.520859999999999</v>
      </c>
      <c r="J5968" s="3">
        <v>686.39465999999993</v>
      </c>
      <c r="K5968" s="3">
        <v>1055.9917846153844</v>
      </c>
      <c r="L5968" s="4">
        <v>0.34999999999999992</v>
      </c>
    </row>
    <row r="5969" spans="1:12" x14ac:dyDescent="0.35">
      <c r="A5969" s="1" t="s">
        <v>9859</v>
      </c>
      <c r="B5969" t="s">
        <v>9860</v>
      </c>
      <c r="C5969" t="s">
        <v>13</v>
      </c>
      <c r="D5969" t="s">
        <v>14</v>
      </c>
      <c r="E5969">
        <v>1</v>
      </c>
      <c r="F5969" s="2">
        <v>1435.63</v>
      </c>
      <c r="G5969" s="3">
        <v>2961</v>
      </c>
      <c r="H5969" s="3">
        <v>14.356300000000001</v>
      </c>
      <c r="I5969" s="3">
        <v>67.474609999999998</v>
      </c>
      <c r="J5969" s="3">
        <v>1517.46091</v>
      </c>
      <c r="K5969" s="3">
        <v>2334.5552461538459</v>
      </c>
      <c r="L5969" s="4">
        <v>0.34999999999999992</v>
      </c>
    </row>
    <row r="5970" spans="1:12" x14ac:dyDescent="0.35">
      <c r="A5970" s="1" t="s">
        <v>9861</v>
      </c>
      <c r="B5970" t="s">
        <v>9862</v>
      </c>
      <c r="C5970" t="s">
        <v>1467</v>
      </c>
      <c r="D5970" t="s">
        <v>1468</v>
      </c>
      <c r="E5970">
        <v>1</v>
      </c>
      <c r="F5970" s="2">
        <v>34.33</v>
      </c>
      <c r="G5970" s="3">
        <v>71</v>
      </c>
      <c r="H5970" s="3">
        <v>0.34329999999999999</v>
      </c>
      <c r="I5970" s="3">
        <v>1.61351</v>
      </c>
      <c r="J5970" s="3">
        <v>36.286809999999996</v>
      </c>
      <c r="K5970" s="3">
        <v>55.825861538461531</v>
      </c>
      <c r="L5970" s="4">
        <v>0.35</v>
      </c>
    </row>
    <row r="5971" spans="1:12" x14ac:dyDescent="0.35">
      <c r="A5971" s="1" t="s">
        <v>9863</v>
      </c>
      <c r="B5971" t="s">
        <v>9864</v>
      </c>
      <c r="C5971" t="s">
        <v>1467</v>
      </c>
      <c r="D5971" t="s">
        <v>1468</v>
      </c>
      <c r="E5971">
        <v>1</v>
      </c>
      <c r="F5971" s="2">
        <v>34.65</v>
      </c>
      <c r="G5971" s="3">
        <v>72</v>
      </c>
      <c r="H5971" s="3">
        <v>0.34649999999999997</v>
      </c>
      <c r="I5971" s="3">
        <v>1.6285499999999999</v>
      </c>
      <c r="J5971" s="3">
        <v>36.625049999999995</v>
      </c>
      <c r="K5971" s="3">
        <v>56.346230769230758</v>
      </c>
      <c r="L5971" s="4">
        <v>0.35</v>
      </c>
    </row>
    <row r="5972" spans="1:12" x14ac:dyDescent="0.35">
      <c r="A5972" s="1" t="s">
        <v>9865</v>
      </c>
      <c r="B5972" t="s">
        <v>4926</v>
      </c>
      <c r="C5972" t="s">
        <v>13</v>
      </c>
      <c r="D5972" t="s">
        <v>14</v>
      </c>
      <c r="E5972">
        <v>1</v>
      </c>
      <c r="F5972" s="2">
        <v>465</v>
      </c>
      <c r="G5972" s="3">
        <v>959</v>
      </c>
      <c r="H5972" s="3">
        <v>4.6500000000000004</v>
      </c>
      <c r="I5972" s="3">
        <v>21.855</v>
      </c>
      <c r="J5972" s="3">
        <v>491.505</v>
      </c>
      <c r="K5972" s="3">
        <v>756.16153846153838</v>
      </c>
      <c r="L5972" s="4">
        <v>0.34999999999999992</v>
      </c>
    </row>
    <row r="5973" spans="1:12" x14ac:dyDescent="0.35">
      <c r="A5973" s="1" t="s">
        <v>9866</v>
      </c>
      <c r="B5973" t="s">
        <v>2320</v>
      </c>
      <c r="C5973" t="s">
        <v>13</v>
      </c>
      <c r="D5973" t="s">
        <v>14</v>
      </c>
      <c r="E5973">
        <v>1</v>
      </c>
      <c r="F5973" s="2">
        <v>1858.75</v>
      </c>
      <c r="G5973" s="3">
        <v>3833</v>
      </c>
      <c r="H5973" s="3">
        <v>18.587500000000002</v>
      </c>
      <c r="I5973" s="3">
        <v>87.361249999999998</v>
      </c>
      <c r="J5973" s="3">
        <v>1964.69875</v>
      </c>
      <c r="K5973" s="3">
        <v>3022.6134615384613</v>
      </c>
      <c r="L5973" s="4">
        <v>0.34999999999999992</v>
      </c>
    </row>
    <row r="5974" spans="1:12" x14ac:dyDescent="0.35">
      <c r="A5974" s="1" t="s">
        <v>9867</v>
      </c>
      <c r="B5974" t="s">
        <v>9868</v>
      </c>
      <c r="C5974" t="s">
        <v>13</v>
      </c>
      <c r="D5974" t="s">
        <v>14</v>
      </c>
      <c r="E5974">
        <v>1</v>
      </c>
      <c r="F5974" s="2">
        <v>15.1</v>
      </c>
      <c r="G5974" s="3">
        <v>36.96</v>
      </c>
      <c r="H5974" s="3">
        <v>0.151</v>
      </c>
      <c r="I5974" s="3">
        <v>0.7097</v>
      </c>
      <c r="J5974" s="3">
        <v>15.960699999999999</v>
      </c>
      <c r="K5974" s="3">
        <v>24.554923076923075</v>
      </c>
      <c r="L5974" s="4">
        <v>0.35</v>
      </c>
    </row>
    <row r="5975" spans="1:12" x14ac:dyDescent="0.35">
      <c r="A5975" s="1" t="s">
        <v>9869</v>
      </c>
      <c r="B5975" t="s">
        <v>9870</v>
      </c>
      <c r="C5975" t="s">
        <v>34</v>
      </c>
      <c r="D5975" t="s">
        <v>35</v>
      </c>
      <c r="E5975">
        <v>1</v>
      </c>
      <c r="F5975" s="2">
        <v>20.38</v>
      </c>
      <c r="G5975" s="3">
        <v>43</v>
      </c>
      <c r="H5975" s="3">
        <v>0.20379999999999998</v>
      </c>
      <c r="I5975" s="3">
        <v>0.95785999999999993</v>
      </c>
      <c r="J5975" s="3">
        <v>21.54166</v>
      </c>
      <c r="K5975" s="3">
        <v>33.141015384615386</v>
      </c>
      <c r="L5975" s="4">
        <v>0.35000000000000003</v>
      </c>
    </row>
    <row r="5976" spans="1:12" x14ac:dyDescent="0.35">
      <c r="A5976" s="1" t="s">
        <v>9871</v>
      </c>
      <c r="B5976" t="s">
        <v>9872</v>
      </c>
      <c r="C5976" t="s">
        <v>1467</v>
      </c>
      <c r="D5976" t="s">
        <v>1468</v>
      </c>
      <c r="E5976">
        <v>1</v>
      </c>
      <c r="F5976" s="2">
        <v>399.62</v>
      </c>
      <c r="G5976" s="3">
        <v>824</v>
      </c>
      <c r="H5976" s="3">
        <v>3.9962</v>
      </c>
      <c r="I5976" s="3">
        <v>18.782140000000002</v>
      </c>
      <c r="J5976" s="3">
        <v>422.39834000000002</v>
      </c>
      <c r="K5976" s="3">
        <v>649.84360000000004</v>
      </c>
      <c r="L5976" s="4">
        <v>0.35000000000000003</v>
      </c>
    </row>
    <row r="5977" spans="1:12" x14ac:dyDescent="0.35">
      <c r="A5977" s="1" t="s">
        <v>9873</v>
      </c>
      <c r="B5977" t="s">
        <v>9874</v>
      </c>
      <c r="C5977" t="s">
        <v>21</v>
      </c>
      <c r="D5977" t="s">
        <v>22</v>
      </c>
      <c r="E5977">
        <v>1</v>
      </c>
      <c r="F5977" s="2">
        <v>10.96</v>
      </c>
      <c r="G5977" s="3">
        <v>25.76</v>
      </c>
      <c r="H5977" s="3">
        <v>0.10960000000000002</v>
      </c>
      <c r="I5977" s="3">
        <v>0.51512000000000002</v>
      </c>
      <c r="J5977" s="3">
        <v>11.584720000000001</v>
      </c>
      <c r="K5977" s="3">
        <v>17.822646153846154</v>
      </c>
      <c r="L5977" s="4">
        <v>0.35</v>
      </c>
    </row>
    <row r="5978" spans="1:12" x14ac:dyDescent="0.35">
      <c r="A5978" s="1" t="s">
        <v>9875</v>
      </c>
      <c r="B5978" t="s">
        <v>9876</v>
      </c>
      <c r="C5978" t="s">
        <v>21</v>
      </c>
      <c r="D5978" t="s">
        <v>22</v>
      </c>
      <c r="E5978">
        <v>1</v>
      </c>
      <c r="F5978" s="2">
        <v>14.93</v>
      </c>
      <c r="G5978" s="3">
        <v>34.72</v>
      </c>
      <c r="H5978" s="3">
        <v>0.14929999999999999</v>
      </c>
      <c r="I5978" s="3">
        <v>0.70170999999999994</v>
      </c>
      <c r="J5978" s="3">
        <v>15.78101</v>
      </c>
      <c r="K5978" s="3">
        <v>24.278476923076923</v>
      </c>
      <c r="L5978" s="4">
        <v>0.35</v>
      </c>
    </row>
    <row r="5979" spans="1:12" x14ac:dyDescent="0.35">
      <c r="A5979" s="1" t="s">
        <v>9877</v>
      </c>
      <c r="B5979" t="s">
        <v>9878</v>
      </c>
      <c r="C5979" t="s">
        <v>13</v>
      </c>
      <c r="D5979" t="s">
        <v>14</v>
      </c>
      <c r="E5979">
        <v>1</v>
      </c>
      <c r="F5979" s="2">
        <v>3382.4</v>
      </c>
      <c r="G5979" s="3">
        <v>6975</v>
      </c>
      <c r="H5979" s="3">
        <v>33.823999999999998</v>
      </c>
      <c r="I5979" s="3">
        <v>158.97280000000001</v>
      </c>
      <c r="J5979" s="3">
        <v>3575.1968000000002</v>
      </c>
      <c r="K5979" s="3">
        <v>5500.3027692307696</v>
      </c>
      <c r="L5979" s="4">
        <v>0.35000000000000003</v>
      </c>
    </row>
    <row r="5980" spans="1:12" x14ac:dyDescent="0.35">
      <c r="A5980" s="1" t="s">
        <v>9879</v>
      </c>
      <c r="B5980" t="s">
        <v>9880</v>
      </c>
      <c r="C5980" t="s">
        <v>13</v>
      </c>
      <c r="D5980" t="s">
        <v>14</v>
      </c>
      <c r="E5980">
        <v>1</v>
      </c>
      <c r="F5980" s="2">
        <v>4274.2</v>
      </c>
      <c r="G5980" s="3">
        <v>8813</v>
      </c>
      <c r="H5980" s="3">
        <v>42.741999999999997</v>
      </c>
      <c r="I5980" s="3">
        <v>200.88739999999999</v>
      </c>
      <c r="J5980" s="3">
        <v>4517.8293999999996</v>
      </c>
      <c r="K5980" s="3">
        <v>6950.5067692307684</v>
      </c>
      <c r="L5980" s="4">
        <v>0.35</v>
      </c>
    </row>
    <row r="5981" spans="1:12" x14ac:dyDescent="0.35">
      <c r="A5981" s="1" t="s">
        <v>9881</v>
      </c>
      <c r="B5981" t="s">
        <v>7241</v>
      </c>
      <c r="C5981" t="s">
        <v>13</v>
      </c>
      <c r="D5981" t="s">
        <v>14</v>
      </c>
      <c r="E5981">
        <v>1</v>
      </c>
      <c r="F5981" s="2">
        <v>177.1</v>
      </c>
      <c r="G5981" s="3">
        <v>366</v>
      </c>
      <c r="H5981" s="3">
        <v>1.7709999999999999</v>
      </c>
      <c r="I5981" s="3">
        <v>8.3237000000000005</v>
      </c>
      <c r="J5981" s="3">
        <v>187.19469999999998</v>
      </c>
      <c r="K5981" s="3">
        <v>287.9918461538461</v>
      </c>
      <c r="L5981" s="4">
        <v>0.34999999999999992</v>
      </c>
    </row>
    <row r="5982" spans="1:12" x14ac:dyDescent="0.35">
      <c r="A5982" s="1" t="s">
        <v>9882</v>
      </c>
      <c r="B5982" t="s">
        <v>9883</v>
      </c>
      <c r="C5982" t="s">
        <v>1467</v>
      </c>
      <c r="D5982" t="s">
        <v>1468</v>
      </c>
      <c r="E5982">
        <v>1</v>
      </c>
      <c r="F5982" s="2">
        <v>7.67</v>
      </c>
      <c r="G5982" s="3">
        <v>30.352</v>
      </c>
      <c r="H5982" s="3">
        <v>7.6700000000000004E-2</v>
      </c>
      <c r="I5982" s="3">
        <v>0.36048999999999998</v>
      </c>
      <c r="J5982" s="3">
        <v>8.1071899999999992</v>
      </c>
      <c r="K5982" s="3">
        <v>12.472599999999998</v>
      </c>
      <c r="L5982" s="4">
        <v>0.35</v>
      </c>
    </row>
    <row r="5983" spans="1:12" x14ac:dyDescent="0.35">
      <c r="A5983" s="1" t="s">
        <v>9884</v>
      </c>
      <c r="B5983" t="s">
        <v>9885</v>
      </c>
      <c r="C5983" t="s">
        <v>13</v>
      </c>
      <c r="D5983" t="s">
        <v>14</v>
      </c>
      <c r="E5983">
        <v>1</v>
      </c>
      <c r="F5983" s="2">
        <v>781.88</v>
      </c>
      <c r="G5983" s="3">
        <v>1613</v>
      </c>
      <c r="H5983" s="3">
        <v>7.8188000000000004</v>
      </c>
      <c r="I5983" s="3">
        <v>36.748359999999998</v>
      </c>
      <c r="J5983" s="3">
        <v>826.44716000000005</v>
      </c>
      <c r="K5983" s="3">
        <v>1271.4571692307693</v>
      </c>
      <c r="L5983" s="4">
        <v>0.35</v>
      </c>
    </row>
    <row r="5984" spans="1:12" x14ac:dyDescent="0.35">
      <c r="A5984" s="1" t="s">
        <v>9886</v>
      </c>
      <c r="B5984" t="s">
        <v>9887</v>
      </c>
      <c r="C5984" t="s">
        <v>1467</v>
      </c>
      <c r="D5984" t="s">
        <v>1468</v>
      </c>
      <c r="E5984">
        <v>1</v>
      </c>
      <c r="F5984" s="2">
        <v>148.55000000000001</v>
      </c>
      <c r="G5984" s="3">
        <v>587.86559999999997</v>
      </c>
      <c r="H5984" s="3">
        <v>1.4855</v>
      </c>
      <c r="I5984" s="3">
        <v>6.9818500000000006</v>
      </c>
      <c r="J5984" s="3">
        <v>157.01735000000002</v>
      </c>
      <c r="K5984" s="3">
        <v>241.56515384615386</v>
      </c>
      <c r="L5984" s="4">
        <v>0.35</v>
      </c>
    </row>
    <row r="5985" spans="1:12" x14ac:dyDescent="0.35">
      <c r="A5985" s="1" t="s">
        <v>9888</v>
      </c>
      <c r="B5985" t="s">
        <v>9889</v>
      </c>
      <c r="C5985" t="s">
        <v>13</v>
      </c>
      <c r="D5985" t="s">
        <v>14</v>
      </c>
      <c r="E5985">
        <v>1</v>
      </c>
      <c r="F5985" s="2">
        <v>420</v>
      </c>
      <c r="G5985" s="3">
        <v>1028.0927999999999</v>
      </c>
      <c r="H5985" s="3">
        <v>4.2</v>
      </c>
      <c r="I5985" s="3">
        <v>19.739999999999998</v>
      </c>
      <c r="J5985" s="3">
        <v>443.94</v>
      </c>
      <c r="K5985" s="3">
        <v>682.98461538461538</v>
      </c>
      <c r="L5985" s="4">
        <v>0.35</v>
      </c>
    </row>
    <row r="5986" spans="1:12" x14ac:dyDescent="0.35">
      <c r="A5986" s="1" t="s">
        <v>9890</v>
      </c>
      <c r="B5986" t="s">
        <v>7369</v>
      </c>
      <c r="C5986" t="s">
        <v>34</v>
      </c>
      <c r="D5986" t="s">
        <v>35</v>
      </c>
      <c r="E5986">
        <v>1</v>
      </c>
      <c r="F5986" s="2">
        <v>162</v>
      </c>
      <c r="G5986" s="3">
        <v>572.4</v>
      </c>
      <c r="H5986" s="3">
        <v>1.62</v>
      </c>
      <c r="I5986" s="3">
        <v>7.6139999999999999</v>
      </c>
      <c r="J5986" s="3">
        <v>171.23400000000001</v>
      </c>
      <c r="K5986" s="3">
        <v>263.43692307692311</v>
      </c>
      <c r="L5986" s="4">
        <v>0.35000000000000003</v>
      </c>
    </row>
    <row r="5987" spans="1:12" x14ac:dyDescent="0.35">
      <c r="A5987" s="1" t="s">
        <v>9891</v>
      </c>
      <c r="B5987" t="s">
        <v>9892</v>
      </c>
      <c r="C5987" t="s">
        <v>17</v>
      </c>
      <c r="D5987" t="s">
        <v>18</v>
      </c>
      <c r="E5987">
        <v>1</v>
      </c>
      <c r="F5987" s="2">
        <v>6.5</v>
      </c>
      <c r="G5987" s="3">
        <v>15.9152</v>
      </c>
      <c r="H5987" s="3">
        <v>6.5000000000000002E-2</v>
      </c>
      <c r="I5987" s="3">
        <v>0.30549999999999999</v>
      </c>
      <c r="J5987" s="3">
        <v>6.8705000000000007</v>
      </c>
      <c r="K5987" s="3">
        <v>10.57</v>
      </c>
      <c r="L5987" s="4">
        <v>0.34999999999999992</v>
      </c>
    </row>
    <row r="5988" spans="1:12" x14ac:dyDescent="0.35">
      <c r="A5988" s="1" t="s">
        <v>9893</v>
      </c>
      <c r="B5988" t="s">
        <v>9894</v>
      </c>
      <c r="C5988" t="s">
        <v>17</v>
      </c>
      <c r="D5988" t="s">
        <v>18</v>
      </c>
      <c r="E5988">
        <v>1</v>
      </c>
      <c r="F5988" s="2">
        <v>55</v>
      </c>
      <c r="G5988" s="3">
        <v>134.6352</v>
      </c>
      <c r="H5988" s="3">
        <v>0.55000000000000004</v>
      </c>
      <c r="I5988" s="3">
        <v>2.585</v>
      </c>
      <c r="J5988" s="3">
        <v>58.134999999999998</v>
      </c>
      <c r="K5988" s="3">
        <v>89.438461538461539</v>
      </c>
      <c r="L5988" s="4">
        <v>0.35000000000000003</v>
      </c>
    </row>
    <row r="5989" spans="1:12" x14ac:dyDescent="0.35">
      <c r="A5989" s="1" t="s">
        <v>9895</v>
      </c>
      <c r="B5989" t="s">
        <v>9896</v>
      </c>
      <c r="C5989" t="s">
        <v>17</v>
      </c>
      <c r="D5989" t="s">
        <v>18</v>
      </c>
      <c r="E5989">
        <v>1</v>
      </c>
      <c r="F5989" s="2">
        <v>30</v>
      </c>
      <c r="G5989" s="3">
        <v>73.438400000000001</v>
      </c>
      <c r="H5989" s="3">
        <v>0.3</v>
      </c>
      <c r="I5989" s="3">
        <v>1.41</v>
      </c>
      <c r="J5989" s="3">
        <v>31.71</v>
      </c>
      <c r="K5989" s="3">
        <v>48.784615384615385</v>
      </c>
      <c r="L5989" s="4">
        <v>0.35</v>
      </c>
    </row>
    <row r="5990" spans="1:12" x14ac:dyDescent="0.35">
      <c r="A5990" s="1" t="s">
        <v>9897</v>
      </c>
      <c r="B5990" t="s">
        <v>9898</v>
      </c>
      <c r="C5990" t="s">
        <v>17</v>
      </c>
      <c r="D5990" t="s">
        <v>18</v>
      </c>
      <c r="E5990">
        <v>1</v>
      </c>
      <c r="F5990" s="2">
        <v>12</v>
      </c>
      <c r="G5990" s="3">
        <v>29.377600000000001</v>
      </c>
      <c r="H5990" s="3">
        <v>0.12</v>
      </c>
      <c r="I5990" s="3">
        <v>0.56400000000000006</v>
      </c>
      <c r="J5990" s="3">
        <v>12.683999999999999</v>
      </c>
      <c r="K5990" s="3">
        <v>19.513846153846153</v>
      </c>
      <c r="L5990" s="4">
        <v>0.35</v>
      </c>
    </row>
    <row r="5991" spans="1:12" x14ac:dyDescent="0.35">
      <c r="A5991" s="1" t="s">
        <v>9899</v>
      </c>
      <c r="B5991" t="s">
        <v>9900</v>
      </c>
      <c r="C5991" t="s">
        <v>17</v>
      </c>
      <c r="D5991" t="s">
        <v>18</v>
      </c>
      <c r="E5991">
        <v>1</v>
      </c>
      <c r="F5991" s="2">
        <v>19.96</v>
      </c>
      <c r="G5991" s="3">
        <v>48.854399999999998</v>
      </c>
      <c r="H5991" s="3">
        <v>0.1996</v>
      </c>
      <c r="I5991" s="3">
        <v>0.93812000000000006</v>
      </c>
      <c r="J5991" s="3">
        <v>21.097720000000002</v>
      </c>
      <c r="K5991" s="3">
        <v>32.458030769230774</v>
      </c>
      <c r="L5991" s="4">
        <v>0.35000000000000003</v>
      </c>
    </row>
    <row r="5992" spans="1:12" x14ac:dyDescent="0.35">
      <c r="A5992" s="1" t="s">
        <v>9901</v>
      </c>
      <c r="B5992" t="s">
        <v>9902</v>
      </c>
      <c r="C5992" t="s">
        <v>17</v>
      </c>
      <c r="D5992" t="s">
        <v>18</v>
      </c>
      <c r="E5992">
        <v>1</v>
      </c>
      <c r="F5992" s="2">
        <v>7.5</v>
      </c>
      <c r="G5992" s="3">
        <v>18.3568</v>
      </c>
      <c r="H5992" s="3">
        <v>7.4999999999999997E-2</v>
      </c>
      <c r="I5992" s="3">
        <v>0.35249999999999998</v>
      </c>
      <c r="J5992" s="3">
        <v>7.9275000000000002</v>
      </c>
      <c r="K5992" s="3">
        <v>12.196153846153846</v>
      </c>
      <c r="L5992" s="4">
        <v>0.35</v>
      </c>
    </row>
    <row r="5993" spans="1:12" x14ac:dyDescent="0.35">
      <c r="A5993" s="1" t="s">
        <v>9903</v>
      </c>
      <c r="B5993" t="s">
        <v>4661</v>
      </c>
      <c r="C5993" t="s">
        <v>13</v>
      </c>
      <c r="D5993" t="s">
        <v>14</v>
      </c>
      <c r="E5993">
        <v>1</v>
      </c>
      <c r="F5993" s="2">
        <v>1180.9000000000001</v>
      </c>
      <c r="G5993" s="3">
        <v>2890.6527999999998</v>
      </c>
      <c r="H5993" s="3">
        <v>11.809000000000001</v>
      </c>
      <c r="I5993" s="3">
        <v>55.502300000000005</v>
      </c>
      <c r="J5993" s="3">
        <v>1248.2113000000002</v>
      </c>
      <c r="K5993" s="3">
        <v>1920.3250769230772</v>
      </c>
      <c r="L5993" s="4">
        <v>0.35</v>
      </c>
    </row>
    <row r="5994" spans="1:12" x14ac:dyDescent="0.35">
      <c r="A5994" s="1" t="s">
        <v>9904</v>
      </c>
      <c r="B5994" t="s">
        <v>9905</v>
      </c>
      <c r="C5994" t="s">
        <v>13</v>
      </c>
      <c r="D5994" t="s">
        <v>14</v>
      </c>
      <c r="E5994">
        <v>1</v>
      </c>
      <c r="F5994" s="2">
        <v>695.1</v>
      </c>
      <c r="G5994" s="3">
        <v>1701.4928</v>
      </c>
      <c r="H5994" s="3">
        <v>6.9510000000000005</v>
      </c>
      <c r="I5994" s="3">
        <v>32.669699999999999</v>
      </c>
      <c r="J5994" s="3">
        <v>734.72070000000008</v>
      </c>
      <c r="K5994" s="3">
        <v>1130.3395384615385</v>
      </c>
      <c r="L5994" s="4">
        <v>0.34999999999999992</v>
      </c>
    </row>
    <row r="5995" spans="1:12" x14ac:dyDescent="0.35">
      <c r="A5995" s="1" t="s">
        <v>9906</v>
      </c>
      <c r="B5995" t="s">
        <v>9907</v>
      </c>
      <c r="C5995" t="s">
        <v>13</v>
      </c>
      <c r="D5995" t="s">
        <v>14</v>
      </c>
      <c r="E5995">
        <v>1</v>
      </c>
      <c r="F5995" s="2">
        <v>735.7</v>
      </c>
      <c r="G5995" s="3">
        <v>1800.8704</v>
      </c>
      <c r="H5995" s="3">
        <v>7.3570000000000002</v>
      </c>
      <c r="I5995" s="3">
        <v>34.5779</v>
      </c>
      <c r="J5995" s="3">
        <v>777.63490000000002</v>
      </c>
      <c r="K5995" s="3">
        <v>1196.3613846153846</v>
      </c>
      <c r="L5995" s="4">
        <v>0.35</v>
      </c>
    </row>
    <row r="5996" spans="1:12" x14ac:dyDescent="0.35">
      <c r="A5996" s="1" t="s">
        <v>9908</v>
      </c>
      <c r="B5996" t="s">
        <v>2141</v>
      </c>
      <c r="C5996" t="s">
        <v>13</v>
      </c>
      <c r="D5996" t="s">
        <v>14</v>
      </c>
      <c r="E5996">
        <v>1</v>
      </c>
      <c r="F5996" s="2">
        <v>2918.3</v>
      </c>
      <c r="G5996" s="3">
        <v>7143.5168000000003</v>
      </c>
      <c r="H5996" s="3">
        <v>29.183000000000003</v>
      </c>
      <c r="I5996" s="3">
        <v>137.1601</v>
      </c>
      <c r="J5996" s="3">
        <v>3084.6431000000002</v>
      </c>
      <c r="K5996" s="3">
        <v>4745.6047692307693</v>
      </c>
      <c r="L5996" s="4">
        <v>0.35</v>
      </c>
    </row>
    <row r="5997" spans="1:12" x14ac:dyDescent="0.35">
      <c r="A5997" s="1" t="s">
        <v>9909</v>
      </c>
      <c r="B5997" t="s">
        <v>4667</v>
      </c>
      <c r="C5997" t="s">
        <v>13</v>
      </c>
      <c r="D5997" t="s">
        <v>14</v>
      </c>
      <c r="E5997">
        <v>1</v>
      </c>
      <c r="F5997" s="2">
        <v>1806</v>
      </c>
      <c r="G5997" s="3">
        <v>4420.7856000000002</v>
      </c>
      <c r="H5997" s="3">
        <v>18.059999999999999</v>
      </c>
      <c r="I5997" s="3">
        <v>84.882000000000005</v>
      </c>
      <c r="J5997" s="3">
        <v>1908.942</v>
      </c>
      <c r="K5997" s="3">
        <v>2936.833846153846</v>
      </c>
      <c r="L5997" s="4">
        <v>0.35</v>
      </c>
    </row>
    <row r="5998" spans="1:12" x14ac:dyDescent="0.35">
      <c r="A5998" s="1" t="s">
        <v>9910</v>
      </c>
      <c r="B5998" t="s">
        <v>9911</v>
      </c>
      <c r="C5998" t="s">
        <v>363</v>
      </c>
      <c r="D5998" t="s">
        <v>364</v>
      </c>
      <c r="E5998">
        <v>1</v>
      </c>
      <c r="F5998" s="2">
        <v>51.8</v>
      </c>
      <c r="G5998" s="3">
        <v>107</v>
      </c>
      <c r="H5998" s="3">
        <v>0.51800000000000002</v>
      </c>
      <c r="I5998" s="3">
        <v>2.4345999999999997</v>
      </c>
      <c r="J5998" s="3">
        <v>54.752600000000001</v>
      </c>
      <c r="K5998" s="3">
        <v>84.234769230769231</v>
      </c>
      <c r="L5998" s="4">
        <v>0.35</v>
      </c>
    </row>
    <row r="5999" spans="1:12" x14ac:dyDescent="0.35">
      <c r="A5999" s="1" t="s">
        <v>9912</v>
      </c>
      <c r="B5999" t="s">
        <v>9913</v>
      </c>
      <c r="C5999" t="s">
        <v>13</v>
      </c>
      <c r="D5999" t="s">
        <v>14</v>
      </c>
      <c r="E5999">
        <v>1</v>
      </c>
      <c r="F5999" s="2">
        <v>174.6</v>
      </c>
      <c r="G5999" s="3">
        <v>360</v>
      </c>
      <c r="H5999" s="3">
        <v>1.746</v>
      </c>
      <c r="I5999" s="3">
        <v>8.2061999999999991</v>
      </c>
      <c r="J5999" s="3">
        <v>184.5522</v>
      </c>
      <c r="K5999" s="3">
        <v>283.92646153846152</v>
      </c>
      <c r="L5999" s="4">
        <v>0.35</v>
      </c>
    </row>
    <row r="6000" spans="1:12" x14ac:dyDescent="0.35">
      <c r="A6000" s="1" t="s">
        <v>9914</v>
      </c>
      <c r="B6000" t="s">
        <v>9915</v>
      </c>
      <c r="C6000" t="s">
        <v>363</v>
      </c>
      <c r="D6000" t="s">
        <v>364</v>
      </c>
      <c r="E6000">
        <v>1</v>
      </c>
      <c r="F6000" s="2">
        <v>137.49</v>
      </c>
      <c r="G6000" s="3">
        <v>275</v>
      </c>
      <c r="H6000" s="3">
        <v>1.3749</v>
      </c>
      <c r="I6000" s="3">
        <v>6.4620300000000004</v>
      </c>
      <c r="J6000" s="3">
        <v>145.32693</v>
      </c>
      <c r="K6000" s="3">
        <v>223.57989230769232</v>
      </c>
      <c r="L6000" s="4">
        <v>0.35000000000000003</v>
      </c>
    </row>
    <row r="6001" spans="1:12" x14ac:dyDescent="0.35">
      <c r="A6001" s="1" t="s">
        <v>9916</v>
      </c>
      <c r="B6001" t="s">
        <v>9917</v>
      </c>
      <c r="C6001" t="s">
        <v>26</v>
      </c>
      <c r="D6001" t="s">
        <v>27</v>
      </c>
      <c r="E6001">
        <v>1</v>
      </c>
      <c r="F6001" s="2">
        <v>106.58</v>
      </c>
      <c r="G6001" s="3">
        <v>246.4</v>
      </c>
      <c r="H6001" s="3">
        <v>1.0658000000000001</v>
      </c>
      <c r="I6001" s="3">
        <v>5.0092600000000003</v>
      </c>
      <c r="J6001" s="3">
        <v>112.65505999999999</v>
      </c>
      <c r="K6001" s="3">
        <v>173.31547692307691</v>
      </c>
      <c r="L6001" s="4">
        <v>0.35000000000000003</v>
      </c>
    </row>
    <row r="6002" spans="1:12" x14ac:dyDescent="0.35">
      <c r="A6002" s="1" t="s">
        <v>9918</v>
      </c>
      <c r="B6002" t="s">
        <v>9919</v>
      </c>
      <c r="C6002" t="s">
        <v>363</v>
      </c>
      <c r="D6002" t="s">
        <v>364</v>
      </c>
      <c r="E6002">
        <v>1</v>
      </c>
      <c r="F6002" s="2">
        <v>0.01</v>
      </c>
      <c r="G6002" s="3">
        <v>136.37119999999999</v>
      </c>
      <c r="H6002" s="3">
        <v>1E-4</v>
      </c>
      <c r="I6002" s="3">
        <v>4.6999999999999999E-4</v>
      </c>
      <c r="J6002" s="3">
        <v>1.057E-2</v>
      </c>
      <c r="K6002" s="3">
        <v>1.6261538461538459E-2</v>
      </c>
      <c r="L6002" s="4">
        <v>0.34999999999999992</v>
      </c>
    </row>
    <row r="6003" spans="1:12" x14ac:dyDescent="0.35">
      <c r="A6003" s="1" t="s">
        <v>9920</v>
      </c>
      <c r="B6003" t="s">
        <v>9921</v>
      </c>
      <c r="C6003" t="s">
        <v>17</v>
      </c>
      <c r="D6003" t="s">
        <v>18</v>
      </c>
      <c r="E6003">
        <v>1</v>
      </c>
      <c r="F6003" s="2">
        <v>595</v>
      </c>
      <c r="G6003" s="3">
        <v>1456.4592</v>
      </c>
      <c r="H6003" s="3">
        <v>5.95</v>
      </c>
      <c r="I6003" s="3">
        <v>27.965</v>
      </c>
      <c r="J6003" s="3">
        <v>628.91500000000008</v>
      </c>
      <c r="K6003" s="3">
        <v>967.56153846153859</v>
      </c>
      <c r="L6003" s="4">
        <v>0.35000000000000003</v>
      </c>
    </row>
    <row r="6004" spans="1:12" x14ac:dyDescent="0.35">
      <c r="A6004" s="1" t="s">
        <v>9922</v>
      </c>
      <c r="B6004" t="s">
        <v>9923</v>
      </c>
      <c r="C6004" t="s">
        <v>17</v>
      </c>
      <c r="D6004" t="s">
        <v>18</v>
      </c>
      <c r="E6004">
        <v>1</v>
      </c>
      <c r="F6004" s="2">
        <v>57.75</v>
      </c>
      <c r="G6004" s="3">
        <v>141.3664</v>
      </c>
      <c r="H6004" s="3">
        <v>0.57750000000000001</v>
      </c>
      <c r="I6004" s="3">
        <v>2.7142499999999998</v>
      </c>
      <c r="J6004" s="3">
        <v>61.04175</v>
      </c>
      <c r="K6004" s="3">
        <v>93.910384615384615</v>
      </c>
      <c r="L6004" s="4">
        <v>0.35</v>
      </c>
    </row>
    <row r="6005" spans="1:12" x14ac:dyDescent="0.35">
      <c r="A6005" s="1" t="s">
        <v>9924</v>
      </c>
      <c r="B6005" t="s">
        <v>9925</v>
      </c>
      <c r="C6005" t="s">
        <v>17</v>
      </c>
      <c r="D6005" t="s">
        <v>18</v>
      </c>
      <c r="E6005">
        <v>1</v>
      </c>
      <c r="F6005" s="2">
        <v>14.95</v>
      </c>
      <c r="G6005" s="3">
        <v>36.590400000000002</v>
      </c>
      <c r="H6005" s="3">
        <v>0.14949999999999999</v>
      </c>
      <c r="I6005" s="3">
        <v>0.70265</v>
      </c>
      <c r="J6005" s="3">
        <v>15.802149999999999</v>
      </c>
      <c r="K6005" s="3">
        <v>24.310999999999996</v>
      </c>
      <c r="L6005" s="4">
        <v>0.34999999999999992</v>
      </c>
    </row>
    <row r="6006" spans="1:12" x14ac:dyDescent="0.35">
      <c r="A6006" s="1" t="s">
        <v>9926</v>
      </c>
      <c r="B6006" t="s">
        <v>9927</v>
      </c>
      <c r="C6006" t="s">
        <v>17</v>
      </c>
      <c r="D6006" t="s">
        <v>18</v>
      </c>
      <c r="E6006">
        <v>1</v>
      </c>
      <c r="F6006" s="2">
        <v>19.5</v>
      </c>
      <c r="G6006" s="3">
        <v>47.734400000000001</v>
      </c>
      <c r="H6006" s="3">
        <v>0.19500000000000001</v>
      </c>
      <c r="I6006" s="3">
        <v>0.91649999999999998</v>
      </c>
      <c r="J6006" s="3">
        <v>20.611499999999999</v>
      </c>
      <c r="K6006" s="3">
        <v>31.709999999999997</v>
      </c>
      <c r="L6006" s="4">
        <v>0.35</v>
      </c>
    </row>
    <row r="6007" spans="1:12" x14ac:dyDescent="0.35">
      <c r="A6007" s="1" t="s">
        <v>9928</v>
      </c>
      <c r="B6007" t="s">
        <v>9929</v>
      </c>
      <c r="C6007" t="s">
        <v>17</v>
      </c>
      <c r="D6007" t="s">
        <v>18</v>
      </c>
      <c r="E6007">
        <v>1</v>
      </c>
      <c r="F6007" s="2">
        <v>20</v>
      </c>
      <c r="G6007" s="3">
        <v>48.955199999999998</v>
      </c>
      <c r="H6007" s="3">
        <v>0.2</v>
      </c>
      <c r="I6007" s="3">
        <v>0.94</v>
      </c>
      <c r="J6007" s="3">
        <v>21.14</v>
      </c>
      <c r="K6007" s="3">
        <v>32.523076923076921</v>
      </c>
      <c r="L6007" s="4">
        <v>0.34999999999999992</v>
      </c>
    </row>
    <row r="6008" spans="1:12" x14ac:dyDescent="0.35">
      <c r="A6008" s="1" t="s">
        <v>9930</v>
      </c>
      <c r="B6008" t="s">
        <v>7262</v>
      </c>
      <c r="C6008" t="s">
        <v>17</v>
      </c>
      <c r="D6008" t="s">
        <v>18</v>
      </c>
      <c r="E6008">
        <v>1</v>
      </c>
      <c r="F6008" s="2">
        <v>100</v>
      </c>
      <c r="G6008" s="3">
        <v>244.78720000000001</v>
      </c>
      <c r="H6008" s="3">
        <v>1</v>
      </c>
      <c r="I6008" s="3">
        <v>4.7</v>
      </c>
      <c r="J6008" s="3">
        <v>105.7</v>
      </c>
      <c r="K6008" s="3">
        <v>162.61538461538461</v>
      </c>
      <c r="L6008" s="4">
        <v>0.35</v>
      </c>
    </row>
    <row r="6009" spans="1:12" x14ac:dyDescent="0.35">
      <c r="A6009" s="1" t="s">
        <v>9931</v>
      </c>
      <c r="B6009" t="s">
        <v>5997</v>
      </c>
      <c r="C6009" t="s">
        <v>13</v>
      </c>
      <c r="D6009" t="s">
        <v>14</v>
      </c>
      <c r="E6009">
        <v>1</v>
      </c>
      <c r="F6009" s="2">
        <v>3788.13</v>
      </c>
      <c r="G6009" s="3">
        <v>7811</v>
      </c>
      <c r="H6009" s="3">
        <v>37.881300000000003</v>
      </c>
      <c r="I6009" s="3">
        <v>178.04211000000001</v>
      </c>
      <c r="J6009" s="3">
        <v>4004.05341</v>
      </c>
      <c r="K6009" s="3">
        <v>6160.0821692307691</v>
      </c>
      <c r="L6009" s="4">
        <v>0.35</v>
      </c>
    </row>
    <row r="6010" spans="1:12" x14ac:dyDescent="0.35">
      <c r="A6010" s="1" t="s">
        <v>9932</v>
      </c>
      <c r="B6010" t="s">
        <v>9933</v>
      </c>
      <c r="C6010" t="s">
        <v>21</v>
      </c>
      <c r="D6010" t="s">
        <v>22</v>
      </c>
      <c r="E6010">
        <v>1</v>
      </c>
      <c r="F6010" s="2">
        <v>56.43</v>
      </c>
      <c r="G6010" s="3">
        <v>117</v>
      </c>
      <c r="H6010" s="3">
        <v>0.56430000000000002</v>
      </c>
      <c r="I6010" s="3">
        <v>2.6522100000000002</v>
      </c>
      <c r="J6010" s="3">
        <v>59.646510000000006</v>
      </c>
      <c r="K6010" s="3">
        <v>91.763861538461541</v>
      </c>
      <c r="L6010" s="4">
        <v>0.34999999999999992</v>
      </c>
    </row>
    <row r="6011" spans="1:12" x14ac:dyDescent="0.35">
      <c r="A6011" s="1" t="s">
        <v>9934</v>
      </c>
      <c r="B6011" t="s">
        <v>9935</v>
      </c>
      <c r="C6011" t="s">
        <v>21</v>
      </c>
      <c r="D6011" t="s">
        <v>22</v>
      </c>
      <c r="E6011">
        <v>1</v>
      </c>
      <c r="F6011" s="2">
        <v>580.66</v>
      </c>
      <c r="G6011" s="3">
        <v>1411.69</v>
      </c>
      <c r="H6011" s="3">
        <v>5.8065999999999995</v>
      </c>
      <c r="I6011" s="3">
        <v>27.29102</v>
      </c>
      <c r="J6011" s="3">
        <v>613.75761999999997</v>
      </c>
      <c r="K6011" s="3">
        <v>944.24249230769226</v>
      </c>
      <c r="L6011" s="4">
        <v>0.35</v>
      </c>
    </row>
    <row r="6012" spans="1:12" hidden="1" x14ac:dyDescent="0.35">
      <c r="A6012" s="1" t="s">
        <v>9936</v>
      </c>
      <c r="B6012" t="s">
        <v>9937</v>
      </c>
      <c r="C6012" t="s">
        <v>46</v>
      </c>
      <c r="D6012" t="s">
        <v>47</v>
      </c>
      <c r="E6012">
        <v>1</v>
      </c>
      <c r="F6012" s="2">
        <v>72</v>
      </c>
      <c r="G6012" s="3">
        <v>176.24</v>
      </c>
      <c r="H6012" s="3">
        <v>0.72</v>
      </c>
      <c r="I6012" s="3">
        <v>3.3839999999999999</v>
      </c>
      <c r="J6012" s="3">
        <v>76.103999999999999</v>
      </c>
      <c r="K6012" s="3">
        <v>117.08307692307692</v>
      </c>
      <c r="L6012" s="4">
        <v>0.35</v>
      </c>
    </row>
    <row r="6013" spans="1:12" x14ac:dyDescent="0.35">
      <c r="A6013" s="1" t="s">
        <v>9938</v>
      </c>
      <c r="B6013" t="s">
        <v>9939</v>
      </c>
      <c r="C6013" t="s">
        <v>13</v>
      </c>
      <c r="D6013" t="s">
        <v>14</v>
      </c>
      <c r="E6013">
        <v>1</v>
      </c>
      <c r="F6013" s="2">
        <v>411.6</v>
      </c>
      <c r="G6013" s="3">
        <v>1007.5296</v>
      </c>
      <c r="H6013" s="3">
        <v>4.1160000000000005</v>
      </c>
      <c r="I6013" s="3">
        <v>19.345200000000002</v>
      </c>
      <c r="J6013" s="3">
        <v>435.06119999999999</v>
      </c>
      <c r="K6013" s="3">
        <v>669.32492307692303</v>
      </c>
      <c r="L6013" s="4">
        <v>0.35</v>
      </c>
    </row>
    <row r="6014" spans="1:12" x14ac:dyDescent="0.35">
      <c r="A6014" s="1" t="s">
        <v>9940</v>
      </c>
      <c r="B6014" t="s">
        <v>9941</v>
      </c>
      <c r="C6014" t="s">
        <v>13</v>
      </c>
      <c r="D6014" t="s">
        <v>14</v>
      </c>
      <c r="E6014">
        <v>1</v>
      </c>
      <c r="F6014" s="2">
        <v>411.6</v>
      </c>
      <c r="G6014" s="3">
        <v>1007.5296</v>
      </c>
      <c r="H6014" s="3">
        <v>4.1160000000000005</v>
      </c>
      <c r="I6014" s="3">
        <v>19.345200000000002</v>
      </c>
      <c r="J6014" s="3">
        <v>435.06119999999999</v>
      </c>
      <c r="K6014" s="3">
        <v>669.32492307692303</v>
      </c>
      <c r="L6014" s="4">
        <v>0.35</v>
      </c>
    </row>
    <row r="6015" spans="1:12" x14ac:dyDescent="0.35">
      <c r="A6015" s="1" t="s">
        <v>9942</v>
      </c>
      <c r="B6015" t="s">
        <v>9943</v>
      </c>
      <c r="C6015" t="s">
        <v>13</v>
      </c>
      <c r="D6015" t="s">
        <v>14</v>
      </c>
      <c r="E6015">
        <v>1</v>
      </c>
      <c r="F6015" s="2">
        <v>240.1</v>
      </c>
      <c r="G6015" s="3">
        <v>587.72</v>
      </c>
      <c r="H6015" s="3">
        <v>2.4009999999999998</v>
      </c>
      <c r="I6015" s="3">
        <v>11.284699999999999</v>
      </c>
      <c r="J6015" s="3">
        <v>253.78569999999999</v>
      </c>
      <c r="K6015" s="3">
        <v>390.43953846153846</v>
      </c>
      <c r="L6015" s="4">
        <v>0.35000000000000003</v>
      </c>
    </row>
    <row r="6016" spans="1:12" x14ac:dyDescent="0.35">
      <c r="A6016" s="1" t="s">
        <v>9944</v>
      </c>
      <c r="B6016" t="s">
        <v>9945</v>
      </c>
      <c r="C6016" t="s">
        <v>13</v>
      </c>
      <c r="D6016" t="s">
        <v>14</v>
      </c>
      <c r="E6016">
        <v>1</v>
      </c>
      <c r="F6016" s="2">
        <v>546</v>
      </c>
      <c r="G6016" s="3">
        <v>1126</v>
      </c>
      <c r="H6016" s="3">
        <v>5.46</v>
      </c>
      <c r="I6016" s="3">
        <v>25.661999999999999</v>
      </c>
      <c r="J6016" s="3">
        <v>577.12200000000007</v>
      </c>
      <c r="K6016" s="3">
        <v>887.88000000000011</v>
      </c>
      <c r="L6016" s="4">
        <v>0.35</v>
      </c>
    </row>
    <row r="6017" spans="1:12" x14ac:dyDescent="0.35">
      <c r="A6017" s="1" t="s">
        <v>9946</v>
      </c>
      <c r="B6017" t="s">
        <v>9947</v>
      </c>
      <c r="C6017" t="s">
        <v>13</v>
      </c>
      <c r="D6017" t="s">
        <v>14</v>
      </c>
      <c r="E6017">
        <v>1</v>
      </c>
      <c r="F6017" s="2">
        <v>830.2</v>
      </c>
      <c r="G6017" s="3">
        <v>1712</v>
      </c>
      <c r="H6017" s="3">
        <v>8.3020000000000014</v>
      </c>
      <c r="I6017" s="3">
        <v>39.019400000000005</v>
      </c>
      <c r="J6017" s="3">
        <v>877.52140000000009</v>
      </c>
      <c r="K6017" s="3">
        <v>1350.0329230769232</v>
      </c>
      <c r="L6017" s="4">
        <v>0.35000000000000003</v>
      </c>
    </row>
    <row r="6018" spans="1:12" x14ac:dyDescent="0.35">
      <c r="A6018" s="1" t="s">
        <v>9948</v>
      </c>
      <c r="B6018" t="s">
        <v>9949</v>
      </c>
      <c r="C6018" t="s">
        <v>13</v>
      </c>
      <c r="D6018" t="s">
        <v>14</v>
      </c>
      <c r="E6018">
        <v>1</v>
      </c>
      <c r="F6018" s="2">
        <v>569.1</v>
      </c>
      <c r="G6018" s="3">
        <v>1174</v>
      </c>
      <c r="H6018" s="3">
        <v>5.6910000000000007</v>
      </c>
      <c r="I6018" s="3">
        <v>26.747700000000002</v>
      </c>
      <c r="J6018" s="3">
        <v>601.53870000000006</v>
      </c>
      <c r="K6018" s="3">
        <v>925.44415384615388</v>
      </c>
      <c r="L6018" s="4">
        <v>0.35</v>
      </c>
    </row>
    <row r="6019" spans="1:12" x14ac:dyDescent="0.35">
      <c r="A6019" s="1" t="s">
        <v>9950</v>
      </c>
      <c r="B6019" t="s">
        <v>9951</v>
      </c>
      <c r="C6019" t="s">
        <v>13</v>
      </c>
      <c r="D6019" t="s">
        <v>14</v>
      </c>
      <c r="E6019">
        <v>1</v>
      </c>
      <c r="F6019" s="2">
        <v>403.2</v>
      </c>
      <c r="G6019" s="3">
        <v>986.96640000000002</v>
      </c>
      <c r="H6019" s="3">
        <v>4.032</v>
      </c>
      <c r="I6019" s="3">
        <v>18.950399999999998</v>
      </c>
      <c r="J6019" s="3">
        <v>426.18239999999997</v>
      </c>
      <c r="K6019" s="3">
        <v>655.66523076923067</v>
      </c>
      <c r="L6019" s="4">
        <v>0.34999999999999992</v>
      </c>
    </row>
    <row r="6020" spans="1:12" x14ac:dyDescent="0.35">
      <c r="A6020" s="1" t="s">
        <v>9952</v>
      </c>
      <c r="B6020" t="s">
        <v>9953</v>
      </c>
      <c r="C6020" t="s">
        <v>13</v>
      </c>
      <c r="D6020" t="s">
        <v>14</v>
      </c>
      <c r="E6020">
        <v>1</v>
      </c>
      <c r="F6020" s="2">
        <v>77.7</v>
      </c>
      <c r="G6020" s="3">
        <v>190.19839999999999</v>
      </c>
      <c r="H6020" s="3">
        <v>0.77700000000000002</v>
      </c>
      <c r="I6020" s="3">
        <v>3.6518999999999999</v>
      </c>
      <c r="J6020" s="3">
        <v>82.128900000000002</v>
      </c>
      <c r="K6020" s="3">
        <v>126.35215384615384</v>
      </c>
      <c r="L6020" s="4">
        <v>0.35</v>
      </c>
    </row>
    <row r="6021" spans="1:12" x14ac:dyDescent="0.35">
      <c r="A6021" s="1" t="s">
        <v>9954</v>
      </c>
      <c r="B6021" t="s">
        <v>9955</v>
      </c>
      <c r="C6021" t="s">
        <v>34</v>
      </c>
      <c r="D6021" t="s">
        <v>35</v>
      </c>
      <c r="E6021">
        <v>1</v>
      </c>
      <c r="F6021" s="2">
        <v>296.7</v>
      </c>
      <c r="G6021" s="3">
        <v>726.27520000000004</v>
      </c>
      <c r="H6021" s="3">
        <v>2.9670000000000001</v>
      </c>
      <c r="I6021" s="3">
        <v>13.944899999999999</v>
      </c>
      <c r="J6021" s="3">
        <v>313.61189999999999</v>
      </c>
      <c r="K6021" s="3">
        <v>482.4798461538461</v>
      </c>
      <c r="L6021" s="4">
        <v>0.34999999999999992</v>
      </c>
    </row>
    <row r="6022" spans="1:12" x14ac:dyDescent="0.35">
      <c r="A6022" s="1" t="s">
        <v>9956</v>
      </c>
      <c r="B6022" t="s">
        <v>2507</v>
      </c>
      <c r="C6022" t="s">
        <v>13</v>
      </c>
      <c r="D6022" t="s">
        <v>14</v>
      </c>
      <c r="E6022">
        <v>1</v>
      </c>
      <c r="F6022" s="2">
        <v>22385</v>
      </c>
      <c r="G6022" s="3">
        <v>54794.79</v>
      </c>
      <c r="H6022" s="3">
        <v>223.85</v>
      </c>
      <c r="I6022" s="3">
        <v>1052.095</v>
      </c>
      <c r="J6022" s="3">
        <v>23660.945</v>
      </c>
      <c r="K6022" s="3">
        <v>36401.453846153847</v>
      </c>
      <c r="L6022" s="4">
        <v>0.35000000000000003</v>
      </c>
    </row>
    <row r="6023" spans="1:12" x14ac:dyDescent="0.35">
      <c r="A6023" s="1" t="s">
        <v>9957</v>
      </c>
      <c r="B6023" t="s">
        <v>2510</v>
      </c>
      <c r="C6023" t="s">
        <v>13</v>
      </c>
      <c r="D6023" t="s">
        <v>14</v>
      </c>
      <c r="E6023">
        <v>1</v>
      </c>
      <c r="F6023" s="2">
        <v>22385</v>
      </c>
      <c r="G6023" s="3">
        <v>54794.79</v>
      </c>
      <c r="H6023" s="3">
        <v>223.85</v>
      </c>
      <c r="I6023" s="3">
        <v>1052.095</v>
      </c>
      <c r="J6023" s="3">
        <v>23660.945</v>
      </c>
      <c r="K6023" s="3">
        <v>36401.453846153847</v>
      </c>
      <c r="L6023" s="4">
        <v>0.35000000000000003</v>
      </c>
    </row>
    <row r="6024" spans="1:12" x14ac:dyDescent="0.35">
      <c r="A6024" s="1" t="s">
        <v>9958</v>
      </c>
      <c r="B6024" t="s">
        <v>2510</v>
      </c>
      <c r="C6024" t="s">
        <v>13</v>
      </c>
      <c r="D6024" t="s">
        <v>14</v>
      </c>
      <c r="E6024">
        <v>1</v>
      </c>
      <c r="F6024" s="2">
        <v>29300</v>
      </c>
      <c r="G6024" s="3">
        <v>71721.562999999995</v>
      </c>
      <c r="H6024" s="3">
        <v>293</v>
      </c>
      <c r="I6024" s="3">
        <v>1377.1</v>
      </c>
      <c r="J6024" s="3">
        <v>30970.1</v>
      </c>
      <c r="K6024" s="3">
        <v>47646.307692307688</v>
      </c>
      <c r="L6024" s="4">
        <v>0.35</v>
      </c>
    </row>
    <row r="6025" spans="1:12" x14ac:dyDescent="0.35">
      <c r="A6025" s="1" t="s">
        <v>9959</v>
      </c>
      <c r="B6025" t="s">
        <v>2510</v>
      </c>
      <c r="C6025" t="s">
        <v>13</v>
      </c>
      <c r="D6025" t="s">
        <v>14</v>
      </c>
      <c r="E6025">
        <v>1</v>
      </c>
      <c r="F6025" s="2">
        <v>30328.13</v>
      </c>
      <c r="G6025" s="3">
        <v>74238.259000000005</v>
      </c>
      <c r="H6025" s="3">
        <v>303.28130000000004</v>
      </c>
      <c r="I6025" s="3">
        <v>1425.42211</v>
      </c>
      <c r="J6025" s="3">
        <v>32056.833409999999</v>
      </c>
      <c r="K6025" s="3">
        <v>49318.205246153841</v>
      </c>
      <c r="L6025" s="4">
        <v>0.34999999999999992</v>
      </c>
    </row>
    <row r="6026" spans="1:12" x14ac:dyDescent="0.35">
      <c r="A6026" s="1" t="s">
        <v>9960</v>
      </c>
      <c r="B6026" t="s">
        <v>2510</v>
      </c>
      <c r="C6026" t="s">
        <v>13</v>
      </c>
      <c r="D6026" t="s">
        <v>14</v>
      </c>
      <c r="E6026">
        <v>1</v>
      </c>
      <c r="F6026" s="2">
        <v>29043.13</v>
      </c>
      <c r="G6026" s="3">
        <v>71092.794999999998</v>
      </c>
      <c r="H6026" s="3">
        <v>290.43130000000002</v>
      </c>
      <c r="I6026" s="3">
        <v>1365.02711</v>
      </c>
      <c r="J6026" s="3">
        <v>30698.58841</v>
      </c>
      <c r="K6026" s="3">
        <v>47228.59755384615</v>
      </c>
      <c r="L6026" s="4">
        <v>0.34999999999999992</v>
      </c>
    </row>
    <row r="6027" spans="1:12" x14ac:dyDescent="0.35">
      <c r="A6027" s="1" t="s">
        <v>9961</v>
      </c>
      <c r="B6027" t="s">
        <v>2516</v>
      </c>
      <c r="C6027" t="s">
        <v>13</v>
      </c>
      <c r="D6027" t="s">
        <v>14</v>
      </c>
      <c r="E6027">
        <v>1</v>
      </c>
      <c r="F6027" s="2">
        <v>25725</v>
      </c>
      <c r="G6027" s="3">
        <v>62970.555</v>
      </c>
      <c r="H6027" s="3">
        <v>257.25</v>
      </c>
      <c r="I6027" s="3">
        <v>1209.075</v>
      </c>
      <c r="J6027" s="3">
        <v>27191.325000000001</v>
      </c>
      <c r="K6027" s="3">
        <v>41832.807692307695</v>
      </c>
      <c r="L6027" s="4">
        <v>0.35000000000000003</v>
      </c>
    </row>
    <row r="6028" spans="1:12" x14ac:dyDescent="0.35">
      <c r="A6028" s="1" t="s">
        <v>9962</v>
      </c>
      <c r="B6028" t="s">
        <v>2516</v>
      </c>
      <c r="C6028" t="s">
        <v>13</v>
      </c>
      <c r="D6028" t="s">
        <v>14</v>
      </c>
      <c r="E6028">
        <v>1</v>
      </c>
      <c r="F6028" s="2">
        <v>26426.880000000001</v>
      </c>
      <c r="G6028" s="3">
        <v>64688.646000000001</v>
      </c>
      <c r="H6028" s="3">
        <v>264.2688</v>
      </c>
      <c r="I6028" s="3">
        <v>1242.0633600000001</v>
      </c>
      <c r="J6028" s="3">
        <v>27933.212160000003</v>
      </c>
      <c r="K6028" s="3">
        <v>42974.172553846154</v>
      </c>
      <c r="L6028" s="4">
        <v>0.34999999999999992</v>
      </c>
    </row>
    <row r="6029" spans="1:12" x14ac:dyDescent="0.35">
      <c r="A6029" s="1" t="s">
        <v>9963</v>
      </c>
      <c r="B6029" t="s">
        <v>2516</v>
      </c>
      <c r="C6029" t="s">
        <v>13</v>
      </c>
      <c r="D6029" t="s">
        <v>14</v>
      </c>
      <c r="E6029">
        <v>1</v>
      </c>
      <c r="F6029" s="2">
        <v>28380.63</v>
      </c>
      <c r="G6029" s="3">
        <v>69471.101999999999</v>
      </c>
      <c r="H6029" s="3">
        <v>283.80630000000002</v>
      </c>
      <c r="I6029" s="3">
        <v>1333.8896099999999</v>
      </c>
      <c r="J6029" s="3">
        <v>29998.32591</v>
      </c>
      <c r="K6029" s="3">
        <v>46151.270630769228</v>
      </c>
      <c r="L6029" s="4">
        <v>0.35</v>
      </c>
    </row>
    <row r="6030" spans="1:12" x14ac:dyDescent="0.35">
      <c r="A6030" s="1" t="s">
        <v>9964</v>
      </c>
      <c r="B6030" t="s">
        <v>2516</v>
      </c>
      <c r="C6030" t="s">
        <v>13</v>
      </c>
      <c r="D6030" t="s">
        <v>14</v>
      </c>
      <c r="E6030">
        <v>1</v>
      </c>
      <c r="F6030" s="2">
        <v>28131.25</v>
      </c>
      <c r="G6030" s="3">
        <v>68860.657000000007</v>
      </c>
      <c r="H6030" s="3">
        <v>281.3125</v>
      </c>
      <c r="I6030" s="3">
        <v>1322.16875</v>
      </c>
      <c r="J6030" s="3">
        <v>29734.731250000001</v>
      </c>
      <c r="K6030" s="3">
        <v>45745.740384615383</v>
      </c>
      <c r="L6030" s="4">
        <v>0.35</v>
      </c>
    </row>
    <row r="6031" spans="1:12" x14ac:dyDescent="0.35">
      <c r="A6031" s="1" t="s">
        <v>9965</v>
      </c>
      <c r="B6031" t="s">
        <v>2516</v>
      </c>
      <c r="C6031" t="s">
        <v>13</v>
      </c>
      <c r="D6031" t="s">
        <v>14</v>
      </c>
      <c r="E6031">
        <v>1</v>
      </c>
      <c r="F6031" s="2">
        <v>28272.5</v>
      </c>
      <c r="G6031" s="3">
        <v>69206.411999999997</v>
      </c>
      <c r="H6031" s="3">
        <v>282.72500000000002</v>
      </c>
      <c r="I6031" s="3">
        <v>1328.8074999999999</v>
      </c>
      <c r="J6031" s="3">
        <v>29884.032499999998</v>
      </c>
      <c r="K6031" s="3">
        <v>45975.434615384613</v>
      </c>
      <c r="L6031" s="4">
        <v>0.35000000000000003</v>
      </c>
    </row>
    <row r="6032" spans="1:12" x14ac:dyDescent="0.35">
      <c r="A6032" s="1" t="s">
        <v>9966</v>
      </c>
      <c r="B6032" t="s">
        <v>2516</v>
      </c>
      <c r="C6032" t="s">
        <v>13</v>
      </c>
      <c r="D6032" t="s">
        <v>14</v>
      </c>
      <c r="E6032">
        <v>1</v>
      </c>
      <c r="F6032" s="2">
        <v>28272.5</v>
      </c>
      <c r="G6032" s="3">
        <v>69206.411999999997</v>
      </c>
      <c r="H6032" s="3">
        <v>282.72500000000002</v>
      </c>
      <c r="I6032" s="3">
        <v>1328.8074999999999</v>
      </c>
      <c r="J6032" s="3">
        <v>29884.032499999998</v>
      </c>
      <c r="K6032" s="3">
        <v>45975.434615384613</v>
      </c>
      <c r="L6032" s="4">
        <v>0.35000000000000003</v>
      </c>
    </row>
    <row r="6033" spans="1:12" x14ac:dyDescent="0.35">
      <c r="A6033" s="1" t="s">
        <v>9967</v>
      </c>
      <c r="B6033" t="s">
        <v>2516</v>
      </c>
      <c r="C6033" t="s">
        <v>13</v>
      </c>
      <c r="D6033" t="s">
        <v>14</v>
      </c>
      <c r="E6033">
        <v>1</v>
      </c>
      <c r="F6033" s="2">
        <v>29160.63</v>
      </c>
      <c r="G6033" s="3">
        <v>71380.410999999993</v>
      </c>
      <c r="H6033" s="3">
        <v>291.60630000000003</v>
      </c>
      <c r="I6033" s="3">
        <v>1370.54961</v>
      </c>
      <c r="J6033" s="3">
        <v>30822.785909999999</v>
      </c>
      <c r="K6033" s="3">
        <v>47419.670630769229</v>
      </c>
      <c r="L6033" s="4">
        <v>0.35000000000000003</v>
      </c>
    </row>
    <row r="6034" spans="1:12" x14ac:dyDescent="0.35">
      <c r="A6034" s="1" t="s">
        <v>9968</v>
      </c>
      <c r="B6034" t="s">
        <v>2516</v>
      </c>
      <c r="C6034" t="s">
        <v>13</v>
      </c>
      <c r="D6034" t="s">
        <v>14</v>
      </c>
      <c r="E6034">
        <v>1</v>
      </c>
      <c r="F6034" s="2">
        <v>29955.63</v>
      </c>
      <c r="G6034" s="3">
        <v>73326.444000000003</v>
      </c>
      <c r="H6034" s="3">
        <v>299.55630000000002</v>
      </c>
      <c r="I6034" s="3">
        <v>1407.91461</v>
      </c>
      <c r="J6034" s="3">
        <v>31663.100910000001</v>
      </c>
      <c r="K6034" s="3">
        <v>48712.46293846154</v>
      </c>
      <c r="L6034" s="4">
        <v>0.35</v>
      </c>
    </row>
    <row r="6035" spans="1:12" x14ac:dyDescent="0.35">
      <c r="A6035" s="1" t="s">
        <v>9969</v>
      </c>
      <c r="B6035" t="s">
        <v>2521</v>
      </c>
      <c r="C6035" t="s">
        <v>13</v>
      </c>
      <c r="D6035" t="s">
        <v>14</v>
      </c>
      <c r="E6035">
        <v>1</v>
      </c>
      <c r="F6035" s="2">
        <v>29160.63</v>
      </c>
      <c r="G6035" s="3">
        <v>71380.410999999993</v>
      </c>
      <c r="H6035" s="3">
        <v>291.60630000000003</v>
      </c>
      <c r="I6035" s="3">
        <v>1370.54961</v>
      </c>
      <c r="J6035" s="3">
        <v>30822.785909999999</v>
      </c>
      <c r="K6035" s="3">
        <v>47419.670630769229</v>
      </c>
      <c r="L6035" s="4">
        <v>0.35000000000000003</v>
      </c>
    </row>
    <row r="6036" spans="1:12" x14ac:dyDescent="0.35">
      <c r="A6036" s="1" t="s">
        <v>9970</v>
      </c>
      <c r="B6036" t="s">
        <v>2521</v>
      </c>
      <c r="C6036" t="s">
        <v>13</v>
      </c>
      <c r="D6036" t="s">
        <v>14</v>
      </c>
      <c r="E6036">
        <v>1</v>
      </c>
      <c r="F6036" s="2">
        <v>31281.25</v>
      </c>
      <c r="G6036" s="3">
        <v>76571.342000000004</v>
      </c>
      <c r="H6036" s="3">
        <v>312.8125</v>
      </c>
      <c r="I6036" s="3">
        <v>1470.21875</v>
      </c>
      <c r="J6036" s="3">
        <v>33064.28125</v>
      </c>
      <c r="K6036" s="3">
        <v>50868.125</v>
      </c>
      <c r="L6036" s="4">
        <v>0.35</v>
      </c>
    </row>
    <row r="6037" spans="1:12" x14ac:dyDescent="0.35">
      <c r="A6037" s="1" t="s">
        <v>9971</v>
      </c>
      <c r="B6037" t="s">
        <v>2525</v>
      </c>
      <c r="C6037" t="s">
        <v>13</v>
      </c>
      <c r="D6037" t="s">
        <v>14</v>
      </c>
      <c r="E6037">
        <v>1</v>
      </c>
      <c r="F6037" s="2">
        <v>7350</v>
      </c>
      <c r="G6037" s="3">
        <v>17991.59</v>
      </c>
      <c r="H6037" s="3">
        <v>73.5</v>
      </c>
      <c r="I6037" s="3">
        <v>345.45</v>
      </c>
      <c r="J6037" s="3">
        <v>7768.95</v>
      </c>
      <c r="K6037" s="3">
        <v>11952.230769230768</v>
      </c>
      <c r="L6037" s="4">
        <v>0.34999999999999992</v>
      </c>
    </row>
    <row r="6038" spans="1:12" x14ac:dyDescent="0.35">
      <c r="A6038" s="1" t="s">
        <v>9972</v>
      </c>
      <c r="B6038" t="s">
        <v>3771</v>
      </c>
      <c r="C6038" t="s">
        <v>13</v>
      </c>
      <c r="D6038" t="s">
        <v>14</v>
      </c>
      <c r="E6038">
        <v>1</v>
      </c>
      <c r="F6038" s="2">
        <v>9670</v>
      </c>
      <c r="G6038" s="3">
        <v>23670.561000000002</v>
      </c>
      <c r="H6038" s="3">
        <v>96.7</v>
      </c>
      <c r="I6038" s="3">
        <v>454.49</v>
      </c>
      <c r="J6038" s="3">
        <v>10221.19</v>
      </c>
      <c r="K6038" s="3">
        <v>15724.907692307692</v>
      </c>
      <c r="L6038" s="4">
        <v>0.34999999999999992</v>
      </c>
    </row>
    <row r="6039" spans="1:12" x14ac:dyDescent="0.35">
      <c r="A6039" s="1" t="s">
        <v>9973</v>
      </c>
      <c r="B6039" t="s">
        <v>3774</v>
      </c>
      <c r="C6039" t="s">
        <v>13</v>
      </c>
      <c r="D6039" t="s">
        <v>14</v>
      </c>
      <c r="E6039">
        <v>1</v>
      </c>
      <c r="F6039" s="2">
        <v>10118.129999999999</v>
      </c>
      <c r="G6039" s="3">
        <v>24767.511999999999</v>
      </c>
      <c r="H6039" s="3">
        <v>101.18129999999999</v>
      </c>
      <c r="I6039" s="3">
        <v>475.55210999999997</v>
      </c>
      <c r="J6039" s="3">
        <v>10694.86341</v>
      </c>
      <c r="K6039" s="3">
        <v>16453.636015384614</v>
      </c>
      <c r="L6039" s="4">
        <v>0.35</v>
      </c>
    </row>
    <row r="6040" spans="1:12" x14ac:dyDescent="0.35">
      <c r="A6040" s="1" t="s">
        <v>9974</v>
      </c>
      <c r="B6040" t="s">
        <v>7527</v>
      </c>
      <c r="C6040" t="s">
        <v>13</v>
      </c>
      <c r="D6040" t="s">
        <v>14</v>
      </c>
      <c r="E6040">
        <v>1</v>
      </c>
      <c r="F6040" s="2">
        <v>5905.63</v>
      </c>
      <c r="G6040" s="3">
        <v>14456.008</v>
      </c>
      <c r="H6040" s="3">
        <v>59.0563</v>
      </c>
      <c r="I6040" s="3">
        <v>277.56461000000002</v>
      </c>
      <c r="J6040" s="3">
        <v>6242.2509100000007</v>
      </c>
      <c r="K6040" s="3">
        <v>9603.46293846154</v>
      </c>
      <c r="L6040" s="4">
        <v>0.35000000000000003</v>
      </c>
    </row>
    <row r="6041" spans="1:12" x14ac:dyDescent="0.35">
      <c r="A6041" s="1" t="s">
        <v>9975</v>
      </c>
      <c r="B6041" t="s">
        <v>9976</v>
      </c>
      <c r="C6041" t="s">
        <v>21</v>
      </c>
      <c r="D6041" t="s">
        <v>22</v>
      </c>
      <c r="E6041">
        <v>1</v>
      </c>
      <c r="F6041" s="2">
        <v>22.91</v>
      </c>
      <c r="G6041" s="3">
        <v>53.55</v>
      </c>
      <c r="H6041" s="3">
        <v>0.2291</v>
      </c>
      <c r="I6041" s="3">
        <v>1.07677</v>
      </c>
      <c r="J6041" s="3">
        <v>24.215869999999999</v>
      </c>
      <c r="K6041" s="3">
        <v>37.255184615384614</v>
      </c>
      <c r="L6041" s="4">
        <v>0.35000000000000003</v>
      </c>
    </row>
    <row r="6042" spans="1:12" x14ac:dyDescent="0.35">
      <c r="A6042" s="1" t="s">
        <v>9977</v>
      </c>
      <c r="B6042" t="s">
        <v>2631</v>
      </c>
      <c r="C6042" t="s">
        <v>13</v>
      </c>
      <c r="D6042" t="s">
        <v>14</v>
      </c>
      <c r="E6042">
        <v>1</v>
      </c>
      <c r="F6042" s="2">
        <v>272.5</v>
      </c>
      <c r="G6042" s="3">
        <v>667.03840000000002</v>
      </c>
      <c r="H6042" s="3">
        <v>2.7250000000000001</v>
      </c>
      <c r="I6042" s="3">
        <v>12.807499999999999</v>
      </c>
      <c r="J6042" s="3">
        <v>288.03250000000003</v>
      </c>
      <c r="K6042" s="3">
        <v>443.12692307692311</v>
      </c>
      <c r="L6042" s="4">
        <v>0.35</v>
      </c>
    </row>
    <row r="6043" spans="1:12" x14ac:dyDescent="0.35">
      <c r="A6043" s="1" t="s">
        <v>9978</v>
      </c>
      <c r="B6043" t="s">
        <v>7603</v>
      </c>
      <c r="C6043" t="s">
        <v>13</v>
      </c>
      <c r="D6043" t="s">
        <v>14</v>
      </c>
      <c r="E6043">
        <v>1</v>
      </c>
      <c r="F6043" s="2">
        <v>2170.63</v>
      </c>
      <c r="G6043" s="3">
        <v>5313.3472000000002</v>
      </c>
      <c r="H6043" s="3">
        <v>21.706300000000002</v>
      </c>
      <c r="I6043" s="3">
        <v>102.01961</v>
      </c>
      <c r="J6043" s="3">
        <v>2294.3559099999998</v>
      </c>
      <c r="K6043" s="3">
        <v>3529.7783230769228</v>
      </c>
      <c r="L6043" s="4">
        <v>0.35000000000000003</v>
      </c>
    </row>
    <row r="6044" spans="1:12" x14ac:dyDescent="0.35">
      <c r="A6044" s="1" t="s">
        <v>9979</v>
      </c>
      <c r="B6044" t="s">
        <v>7605</v>
      </c>
      <c r="C6044" t="s">
        <v>13</v>
      </c>
      <c r="D6044" t="s">
        <v>14</v>
      </c>
      <c r="E6044">
        <v>1</v>
      </c>
      <c r="F6044" s="2">
        <v>13436.88</v>
      </c>
      <c r="G6044" s="3">
        <v>32891.264000000003</v>
      </c>
      <c r="H6044" s="3">
        <v>134.36879999999999</v>
      </c>
      <c r="I6044" s="3">
        <v>631.53336000000002</v>
      </c>
      <c r="J6044" s="3">
        <v>14202.782159999999</v>
      </c>
      <c r="K6044" s="3">
        <v>21850.434092307689</v>
      </c>
      <c r="L6044" s="4">
        <v>0.35</v>
      </c>
    </row>
    <row r="6045" spans="1:12" x14ac:dyDescent="0.35">
      <c r="A6045" s="1" t="s">
        <v>9980</v>
      </c>
      <c r="B6045" t="s">
        <v>2635</v>
      </c>
      <c r="C6045" t="s">
        <v>13</v>
      </c>
      <c r="D6045" t="s">
        <v>14</v>
      </c>
      <c r="E6045">
        <v>1</v>
      </c>
      <c r="F6045" s="2">
        <v>1137.5</v>
      </c>
      <c r="G6045" s="3">
        <v>2784.4096</v>
      </c>
      <c r="H6045" s="3">
        <v>11.375</v>
      </c>
      <c r="I6045" s="3">
        <v>53.462499999999999</v>
      </c>
      <c r="J6045" s="3">
        <v>1202.3375000000001</v>
      </c>
      <c r="K6045" s="3">
        <v>1849.75</v>
      </c>
      <c r="L6045" s="4">
        <v>0.35</v>
      </c>
    </row>
    <row r="6046" spans="1:12" x14ac:dyDescent="0.35">
      <c r="A6046" s="1" t="s">
        <v>9981</v>
      </c>
      <c r="B6046" t="s">
        <v>7607</v>
      </c>
      <c r="C6046" t="s">
        <v>13</v>
      </c>
      <c r="D6046" t="s">
        <v>14</v>
      </c>
      <c r="E6046">
        <v>1</v>
      </c>
      <c r="F6046" s="2">
        <v>8613.1299999999992</v>
      </c>
      <c r="G6046" s="3">
        <v>21083.518</v>
      </c>
      <c r="H6046" s="3">
        <v>86.131299999999996</v>
      </c>
      <c r="I6046" s="3">
        <v>404.81710999999996</v>
      </c>
      <c r="J6046" s="3">
        <v>9104.0784099999983</v>
      </c>
      <c r="K6046" s="3">
        <v>14006.274476923074</v>
      </c>
      <c r="L6046" s="4">
        <v>0.35</v>
      </c>
    </row>
    <row r="6047" spans="1:12" x14ac:dyDescent="0.35">
      <c r="A6047" s="1" t="s">
        <v>9982</v>
      </c>
      <c r="B6047" t="s">
        <v>9983</v>
      </c>
      <c r="C6047" t="s">
        <v>26</v>
      </c>
      <c r="D6047" t="s">
        <v>27</v>
      </c>
      <c r="E6047">
        <v>1</v>
      </c>
      <c r="F6047" s="2">
        <v>219.54</v>
      </c>
      <c r="G6047" s="3">
        <v>537.39840000000004</v>
      </c>
      <c r="H6047" s="3">
        <v>2.1953999999999998</v>
      </c>
      <c r="I6047" s="3">
        <v>10.318379999999999</v>
      </c>
      <c r="J6047" s="3">
        <v>232.05377999999999</v>
      </c>
      <c r="K6047" s="3">
        <v>357.00581538461535</v>
      </c>
      <c r="L6047" s="4">
        <v>0.35</v>
      </c>
    </row>
    <row r="6048" spans="1:12" x14ac:dyDescent="0.35">
      <c r="A6048" s="1" t="s">
        <v>9984</v>
      </c>
      <c r="B6048" t="s">
        <v>2532</v>
      </c>
      <c r="C6048" t="s">
        <v>13</v>
      </c>
      <c r="D6048" t="s">
        <v>14</v>
      </c>
      <c r="E6048">
        <v>1</v>
      </c>
      <c r="F6048" s="2">
        <v>13725.63</v>
      </c>
      <c r="G6048" s="3">
        <v>33598.072999999997</v>
      </c>
      <c r="H6048" s="3">
        <v>137.25629999999998</v>
      </c>
      <c r="I6048" s="3">
        <v>645.10460999999998</v>
      </c>
      <c r="J6048" s="3">
        <v>14507.990909999999</v>
      </c>
      <c r="K6048" s="3">
        <v>22319.986015384613</v>
      </c>
      <c r="L6048" s="4">
        <v>0.35</v>
      </c>
    </row>
    <row r="6049" spans="1:12" x14ac:dyDescent="0.35">
      <c r="A6049" s="1" t="s">
        <v>9985</v>
      </c>
      <c r="B6049" t="s">
        <v>2534</v>
      </c>
      <c r="C6049" t="s">
        <v>13</v>
      </c>
      <c r="D6049" t="s">
        <v>14</v>
      </c>
      <c r="E6049">
        <v>1</v>
      </c>
      <c r="F6049" s="2">
        <v>7040</v>
      </c>
      <c r="G6049" s="3">
        <v>17232.756000000001</v>
      </c>
      <c r="H6049" s="3">
        <v>70.400000000000006</v>
      </c>
      <c r="I6049" s="3">
        <v>330.88</v>
      </c>
      <c r="J6049" s="3">
        <v>7441.28</v>
      </c>
      <c r="K6049" s="3">
        <v>11448.123076923077</v>
      </c>
      <c r="L6049" s="4">
        <v>0.35000000000000003</v>
      </c>
    </row>
    <row r="6050" spans="1:12" x14ac:dyDescent="0.35">
      <c r="A6050" s="1" t="s">
        <v>9986</v>
      </c>
      <c r="B6050" t="s">
        <v>2540</v>
      </c>
      <c r="C6050" t="s">
        <v>13</v>
      </c>
      <c r="D6050" t="s">
        <v>14</v>
      </c>
      <c r="E6050">
        <v>1</v>
      </c>
      <c r="F6050" s="2">
        <v>23306.880000000001</v>
      </c>
      <c r="G6050" s="3">
        <v>57051.4</v>
      </c>
      <c r="H6050" s="3">
        <v>233.06880000000001</v>
      </c>
      <c r="I6050" s="3">
        <v>1095.42336</v>
      </c>
      <c r="J6050" s="3">
        <v>24635.372160000003</v>
      </c>
      <c r="K6050" s="3">
        <v>37900.572553846156</v>
      </c>
      <c r="L6050" s="4">
        <v>0.35</v>
      </c>
    </row>
    <row r="6051" spans="1:12" x14ac:dyDescent="0.35">
      <c r="A6051" s="1" t="s">
        <v>9987</v>
      </c>
      <c r="B6051" t="s">
        <v>2540</v>
      </c>
      <c r="C6051" t="s">
        <v>13</v>
      </c>
      <c r="D6051" t="s">
        <v>14</v>
      </c>
      <c r="E6051">
        <v>1</v>
      </c>
      <c r="F6051" s="2">
        <v>23159.38</v>
      </c>
      <c r="G6051" s="3">
        <v>56690.345000000001</v>
      </c>
      <c r="H6051" s="3">
        <v>231.59380000000002</v>
      </c>
      <c r="I6051" s="3">
        <v>1088.4908600000001</v>
      </c>
      <c r="J6051" s="3">
        <v>24479.464660000001</v>
      </c>
      <c r="K6051" s="3">
        <v>37660.714861538465</v>
      </c>
      <c r="L6051" s="4">
        <v>0.35000000000000003</v>
      </c>
    </row>
    <row r="6052" spans="1:12" x14ac:dyDescent="0.35">
      <c r="A6052" s="1" t="s">
        <v>9988</v>
      </c>
      <c r="B6052" t="s">
        <v>2540</v>
      </c>
      <c r="C6052" t="s">
        <v>13</v>
      </c>
      <c r="D6052" t="s">
        <v>14</v>
      </c>
      <c r="E6052">
        <v>1</v>
      </c>
      <c r="F6052" s="2">
        <v>27656.25</v>
      </c>
      <c r="G6052" s="3">
        <v>67697.94</v>
      </c>
      <c r="H6052" s="3">
        <v>276.5625</v>
      </c>
      <c r="I6052" s="3">
        <v>1299.84375</v>
      </c>
      <c r="J6052" s="3">
        <v>29232.65625</v>
      </c>
      <c r="K6052" s="3">
        <v>44973.317307692305</v>
      </c>
      <c r="L6052" s="4">
        <v>0.35</v>
      </c>
    </row>
    <row r="6053" spans="1:12" x14ac:dyDescent="0.35">
      <c r="A6053" s="1" t="s">
        <v>9989</v>
      </c>
      <c r="B6053" t="s">
        <v>2543</v>
      </c>
      <c r="C6053" t="s">
        <v>13</v>
      </c>
      <c r="D6053" t="s">
        <v>14</v>
      </c>
      <c r="E6053">
        <v>1</v>
      </c>
      <c r="F6053" s="2">
        <v>27656.25</v>
      </c>
      <c r="G6053" s="3">
        <v>67697.94</v>
      </c>
      <c r="H6053" s="3">
        <v>276.5625</v>
      </c>
      <c r="I6053" s="3">
        <v>1299.84375</v>
      </c>
      <c r="J6053" s="3">
        <v>29232.65625</v>
      </c>
      <c r="K6053" s="3">
        <v>44973.317307692305</v>
      </c>
      <c r="L6053" s="4">
        <v>0.35</v>
      </c>
    </row>
    <row r="6054" spans="1:12" x14ac:dyDescent="0.35">
      <c r="A6054" s="1" t="s">
        <v>9990</v>
      </c>
      <c r="B6054" t="s">
        <v>2543</v>
      </c>
      <c r="C6054" t="s">
        <v>13</v>
      </c>
      <c r="D6054" t="s">
        <v>14</v>
      </c>
      <c r="E6054">
        <v>1</v>
      </c>
      <c r="F6054" s="2">
        <v>22050.63</v>
      </c>
      <c r="G6054" s="3">
        <v>53976.305</v>
      </c>
      <c r="H6054" s="3">
        <v>220.50630000000001</v>
      </c>
      <c r="I6054" s="3">
        <v>1036.37961</v>
      </c>
      <c r="J6054" s="3">
        <v>23307.515910000002</v>
      </c>
      <c r="K6054" s="3">
        <v>35857.71678461539</v>
      </c>
      <c r="L6054" s="4">
        <v>0.35000000000000003</v>
      </c>
    </row>
    <row r="6055" spans="1:12" x14ac:dyDescent="0.35">
      <c r="A6055" s="1" t="s">
        <v>9991</v>
      </c>
      <c r="B6055" t="s">
        <v>2543</v>
      </c>
      <c r="C6055" t="s">
        <v>13</v>
      </c>
      <c r="D6055" t="s">
        <v>14</v>
      </c>
      <c r="E6055">
        <v>1</v>
      </c>
      <c r="F6055" s="2">
        <v>23541.88</v>
      </c>
      <c r="G6055" s="3">
        <v>57626.642999999996</v>
      </c>
      <c r="H6055" s="3">
        <v>235.4188</v>
      </c>
      <c r="I6055" s="3">
        <v>1106.4683600000001</v>
      </c>
      <c r="J6055" s="3">
        <v>24883.767159999999</v>
      </c>
      <c r="K6055" s="3">
        <v>38282.718707692307</v>
      </c>
      <c r="L6055" s="4">
        <v>0.35000000000000003</v>
      </c>
    </row>
    <row r="6056" spans="1:12" x14ac:dyDescent="0.35">
      <c r="A6056" s="1" t="s">
        <v>9992</v>
      </c>
      <c r="B6056" t="s">
        <v>2543</v>
      </c>
      <c r="C6056" t="s">
        <v>13</v>
      </c>
      <c r="D6056" t="s">
        <v>14</v>
      </c>
      <c r="E6056">
        <v>1</v>
      </c>
      <c r="F6056" s="2">
        <v>26345</v>
      </c>
      <c r="G6056" s="3">
        <v>64488.211000000003</v>
      </c>
      <c r="H6056" s="3">
        <v>263.45</v>
      </c>
      <c r="I6056" s="3">
        <v>1238.2149999999999</v>
      </c>
      <c r="J6056" s="3">
        <v>27846.665000000001</v>
      </c>
      <c r="K6056" s="3">
        <v>42841.023076923077</v>
      </c>
      <c r="L6056" s="4">
        <v>0.35</v>
      </c>
    </row>
    <row r="6057" spans="1:12" x14ac:dyDescent="0.35">
      <c r="A6057" s="1" t="s">
        <v>9993</v>
      </c>
      <c r="B6057" t="s">
        <v>2543</v>
      </c>
      <c r="C6057" t="s">
        <v>13</v>
      </c>
      <c r="D6057" t="s">
        <v>14</v>
      </c>
      <c r="E6057">
        <v>1</v>
      </c>
      <c r="F6057" s="2">
        <v>30738.75</v>
      </c>
      <c r="G6057" s="3">
        <v>75243.392000000007</v>
      </c>
      <c r="H6057" s="3">
        <v>307.38749999999999</v>
      </c>
      <c r="I6057" s="3">
        <v>1444.7212500000001</v>
      </c>
      <c r="J6057" s="3">
        <v>32490.858749999999</v>
      </c>
      <c r="K6057" s="3">
        <v>49985.936538461538</v>
      </c>
      <c r="L6057" s="4">
        <v>0.35</v>
      </c>
    </row>
    <row r="6058" spans="1:12" x14ac:dyDescent="0.35">
      <c r="A6058" s="1" t="s">
        <v>9994</v>
      </c>
      <c r="B6058" t="s">
        <v>2545</v>
      </c>
      <c r="C6058" t="s">
        <v>13</v>
      </c>
      <c r="D6058" t="s">
        <v>14</v>
      </c>
      <c r="E6058">
        <v>1</v>
      </c>
      <c r="F6058" s="2">
        <v>11365</v>
      </c>
      <c r="G6058" s="3">
        <v>27819.646000000001</v>
      </c>
      <c r="H6058" s="3">
        <v>113.65</v>
      </c>
      <c r="I6058" s="3">
        <v>534.15499999999997</v>
      </c>
      <c r="J6058" s="3">
        <v>12012.805</v>
      </c>
      <c r="K6058" s="3">
        <v>18481.238461538462</v>
      </c>
      <c r="L6058" s="4">
        <v>0.35</v>
      </c>
    </row>
    <row r="6059" spans="1:12" x14ac:dyDescent="0.35">
      <c r="A6059" s="1" t="s">
        <v>9995</v>
      </c>
      <c r="B6059" t="s">
        <v>9996</v>
      </c>
      <c r="C6059" t="s">
        <v>13</v>
      </c>
      <c r="D6059" t="s">
        <v>14</v>
      </c>
      <c r="E6059">
        <v>1</v>
      </c>
      <c r="F6059" s="2">
        <v>365.91</v>
      </c>
      <c r="G6059" s="3">
        <v>755</v>
      </c>
      <c r="H6059" s="3">
        <v>3.6591000000000005</v>
      </c>
      <c r="I6059" s="3">
        <v>17.197770000000002</v>
      </c>
      <c r="J6059" s="3">
        <v>386.76687000000004</v>
      </c>
      <c r="K6059" s="3">
        <v>595.02595384615393</v>
      </c>
      <c r="L6059" s="4">
        <v>0.35000000000000003</v>
      </c>
    </row>
    <row r="6060" spans="1:12" x14ac:dyDescent="0.35">
      <c r="A6060" s="1" t="s">
        <v>9997</v>
      </c>
      <c r="B6060" t="s">
        <v>9998</v>
      </c>
      <c r="C6060" t="s">
        <v>13</v>
      </c>
      <c r="D6060" t="s">
        <v>14</v>
      </c>
      <c r="E6060">
        <v>1</v>
      </c>
      <c r="F6060" s="2">
        <v>61.99</v>
      </c>
      <c r="G6060" s="3">
        <v>128</v>
      </c>
      <c r="H6060" s="3">
        <v>0.61990000000000001</v>
      </c>
      <c r="I6060" s="3">
        <v>2.9135300000000002</v>
      </c>
      <c r="J6060" s="3">
        <v>65.523430000000005</v>
      </c>
      <c r="K6060" s="3">
        <v>100.80527692307693</v>
      </c>
      <c r="L6060" s="4">
        <v>0.35000000000000003</v>
      </c>
    </row>
    <row r="6061" spans="1:12" x14ac:dyDescent="0.35">
      <c r="A6061" s="1" t="s">
        <v>9999</v>
      </c>
      <c r="B6061" t="s">
        <v>10000</v>
      </c>
      <c r="C6061" t="s">
        <v>363</v>
      </c>
      <c r="D6061" t="s">
        <v>364</v>
      </c>
      <c r="E6061">
        <v>1</v>
      </c>
      <c r="F6061" s="2">
        <v>0.01</v>
      </c>
      <c r="G6061" s="3">
        <v>136.37119999999999</v>
      </c>
      <c r="H6061" s="3">
        <v>1E-4</v>
      </c>
      <c r="I6061" s="3">
        <v>4.6999999999999999E-4</v>
      </c>
      <c r="J6061" s="3">
        <v>1.057E-2</v>
      </c>
      <c r="K6061" s="3">
        <v>1.6261538461538459E-2</v>
      </c>
      <c r="L6061" s="4">
        <v>0.34999999999999992</v>
      </c>
    </row>
    <row r="6062" spans="1:12" x14ac:dyDescent="0.35">
      <c r="A6062" s="1" t="s">
        <v>10001</v>
      </c>
      <c r="B6062" t="s">
        <v>7585</v>
      </c>
      <c r="C6062" t="s">
        <v>363</v>
      </c>
      <c r="D6062" t="s">
        <v>364</v>
      </c>
      <c r="E6062">
        <v>1</v>
      </c>
      <c r="F6062" s="2">
        <v>1839</v>
      </c>
      <c r="G6062" s="3">
        <v>3792</v>
      </c>
      <c r="H6062" s="3">
        <v>18.39</v>
      </c>
      <c r="I6062" s="3">
        <v>86.433000000000007</v>
      </c>
      <c r="J6062" s="3">
        <v>1943.8230000000001</v>
      </c>
      <c r="K6062" s="3">
        <v>2990.4969230769229</v>
      </c>
      <c r="L6062" s="4">
        <v>0.34999999999999992</v>
      </c>
    </row>
    <row r="6063" spans="1:12" x14ac:dyDescent="0.35">
      <c r="A6063" s="1" t="s">
        <v>10002</v>
      </c>
      <c r="B6063" t="s">
        <v>2603</v>
      </c>
      <c r="C6063" t="s">
        <v>363</v>
      </c>
      <c r="D6063" t="s">
        <v>364</v>
      </c>
      <c r="E6063">
        <v>1</v>
      </c>
      <c r="F6063" s="2">
        <v>3679</v>
      </c>
      <c r="G6063" s="3">
        <v>7586</v>
      </c>
      <c r="H6063" s="3">
        <v>36.79</v>
      </c>
      <c r="I6063" s="3">
        <v>172.91300000000001</v>
      </c>
      <c r="J6063" s="3">
        <v>3888.703</v>
      </c>
      <c r="K6063" s="3">
        <v>5982.62</v>
      </c>
      <c r="L6063" s="4">
        <v>0.35</v>
      </c>
    </row>
    <row r="6064" spans="1:12" x14ac:dyDescent="0.35">
      <c r="A6064" s="1" t="s">
        <v>10003</v>
      </c>
      <c r="B6064" t="s">
        <v>10004</v>
      </c>
      <c r="C6064" t="s">
        <v>1441</v>
      </c>
      <c r="D6064" t="s">
        <v>1442</v>
      </c>
      <c r="E6064">
        <v>1</v>
      </c>
      <c r="F6064" s="2">
        <v>0.15</v>
      </c>
      <c r="G6064" s="3">
        <v>0.36959999999999998</v>
      </c>
      <c r="H6064" s="3">
        <v>1.5E-3</v>
      </c>
      <c r="I6064" s="3">
        <v>7.0499999999999998E-3</v>
      </c>
      <c r="J6064" s="3">
        <v>0.15855</v>
      </c>
      <c r="K6064" s="3">
        <v>0.24392307692307691</v>
      </c>
      <c r="L6064" s="4">
        <v>0.35</v>
      </c>
    </row>
    <row r="6065" spans="1:12" x14ac:dyDescent="0.35">
      <c r="A6065" s="1" t="s">
        <v>10005</v>
      </c>
      <c r="B6065" t="s">
        <v>10006</v>
      </c>
      <c r="C6065" t="s">
        <v>1441</v>
      </c>
      <c r="D6065" t="s">
        <v>1442</v>
      </c>
      <c r="E6065">
        <v>1</v>
      </c>
      <c r="F6065" s="2">
        <v>1.31</v>
      </c>
      <c r="G6065" s="3">
        <v>3.2031999999999998</v>
      </c>
      <c r="H6065" s="3">
        <v>1.3100000000000001E-2</v>
      </c>
      <c r="I6065" s="3">
        <v>6.157E-2</v>
      </c>
      <c r="J6065" s="3">
        <v>1.3846700000000001</v>
      </c>
      <c r="K6065" s="3">
        <v>2.1302615384615384</v>
      </c>
      <c r="L6065" s="4">
        <v>0.35</v>
      </c>
    </row>
    <row r="6066" spans="1:12" x14ac:dyDescent="0.35">
      <c r="A6066" s="1" t="s">
        <v>10007</v>
      </c>
      <c r="B6066" t="s">
        <v>2545</v>
      </c>
      <c r="C6066" t="s">
        <v>13</v>
      </c>
      <c r="D6066" t="s">
        <v>14</v>
      </c>
      <c r="E6066">
        <v>1</v>
      </c>
      <c r="F6066" s="2">
        <v>11828.13</v>
      </c>
      <c r="G6066" s="3">
        <v>28953.31</v>
      </c>
      <c r="H6066" s="3">
        <v>118.28129999999999</v>
      </c>
      <c r="I6066" s="3">
        <v>555.92210999999998</v>
      </c>
      <c r="J6066" s="3">
        <v>12502.333409999999</v>
      </c>
      <c r="K6066" s="3">
        <v>19234.359092307692</v>
      </c>
      <c r="L6066" s="4">
        <v>0.35000000000000003</v>
      </c>
    </row>
    <row r="6067" spans="1:12" x14ac:dyDescent="0.35">
      <c r="A6067" s="1" t="s">
        <v>10008</v>
      </c>
      <c r="B6067" t="s">
        <v>2545</v>
      </c>
      <c r="C6067" t="s">
        <v>13</v>
      </c>
      <c r="D6067" t="s">
        <v>14</v>
      </c>
      <c r="E6067">
        <v>1</v>
      </c>
      <c r="F6067" s="2">
        <v>13112.5</v>
      </c>
      <c r="G6067" s="3">
        <v>32097.24</v>
      </c>
      <c r="H6067" s="3">
        <v>131.125</v>
      </c>
      <c r="I6067" s="3">
        <v>616.28750000000002</v>
      </c>
      <c r="J6067" s="3">
        <v>13859.9125</v>
      </c>
      <c r="K6067" s="3">
        <v>21322.942307692309</v>
      </c>
      <c r="L6067" s="4">
        <v>0.35000000000000003</v>
      </c>
    </row>
    <row r="6068" spans="1:12" x14ac:dyDescent="0.35">
      <c r="A6068" s="1" t="s">
        <v>10009</v>
      </c>
      <c r="B6068" t="s">
        <v>2545</v>
      </c>
      <c r="C6068" t="s">
        <v>13</v>
      </c>
      <c r="D6068" t="s">
        <v>14</v>
      </c>
      <c r="E6068">
        <v>1</v>
      </c>
      <c r="F6068" s="2">
        <v>14285</v>
      </c>
      <c r="G6068" s="3">
        <v>34967.317999999999</v>
      </c>
      <c r="H6068" s="3">
        <v>142.85</v>
      </c>
      <c r="I6068" s="3">
        <v>671.39499999999998</v>
      </c>
      <c r="J6068" s="3">
        <v>15099.245000000001</v>
      </c>
      <c r="K6068" s="3">
        <v>23229.607692307694</v>
      </c>
      <c r="L6068" s="4">
        <v>0.35000000000000003</v>
      </c>
    </row>
    <row r="6069" spans="1:12" x14ac:dyDescent="0.35">
      <c r="A6069" s="1" t="s">
        <v>10010</v>
      </c>
      <c r="B6069" t="s">
        <v>2545</v>
      </c>
      <c r="C6069" t="s">
        <v>13</v>
      </c>
      <c r="D6069" t="s">
        <v>14</v>
      </c>
      <c r="E6069">
        <v>1</v>
      </c>
      <c r="F6069" s="2">
        <v>12988.75</v>
      </c>
      <c r="G6069" s="3">
        <v>31794.312999999998</v>
      </c>
      <c r="H6069" s="3">
        <v>129.88749999999999</v>
      </c>
      <c r="I6069" s="3">
        <v>610.47125000000005</v>
      </c>
      <c r="J6069" s="3">
        <v>13729.108750000001</v>
      </c>
      <c r="K6069" s="3">
        <v>21121.705769230772</v>
      </c>
      <c r="L6069" s="4">
        <v>0.35000000000000003</v>
      </c>
    </row>
    <row r="6070" spans="1:12" x14ac:dyDescent="0.35">
      <c r="A6070" s="1" t="s">
        <v>10011</v>
      </c>
      <c r="B6070" t="s">
        <v>2545</v>
      </c>
      <c r="C6070" t="s">
        <v>13</v>
      </c>
      <c r="D6070" t="s">
        <v>14</v>
      </c>
      <c r="E6070">
        <v>1</v>
      </c>
      <c r="F6070" s="2">
        <v>13570</v>
      </c>
      <c r="G6070" s="3">
        <v>33217.116000000002</v>
      </c>
      <c r="H6070" s="3">
        <v>135.69999999999999</v>
      </c>
      <c r="I6070" s="3">
        <v>637.79</v>
      </c>
      <c r="J6070" s="3">
        <v>14343.490000000002</v>
      </c>
      <c r="K6070" s="3">
        <v>22066.907692307694</v>
      </c>
      <c r="L6070" s="4">
        <v>0.35</v>
      </c>
    </row>
    <row r="6071" spans="1:12" x14ac:dyDescent="0.35">
      <c r="A6071" s="1" t="s">
        <v>10012</v>
      </c>
      <c r="B6071" t="s">
        <v>2548</v>
      </c>
      <c r="C6071" t="s">
        <v>13</v>
      </c>
      <c r="D6071" t="s">
        <v>14</v>
      </c>
      <c r="E6071">
        <v>1</v>
      </c>
      <c r="F6071" s="2">
        <v>30738.75</v>
      </c>
      <c r="G6071" s="3">
        <v>75243.392000000007</v>
      </c>
      <c r="H6071" s="3">
        <v>307.38749999999999</v>
      </c>
      <c r="I6071" s="3">
        <v>1444.7212500000001</v>
      </c>
      <c r="J6071" s="3">
        <v>32490.858749999999</v>
      </c>
      <c r="K6071" s="3">
        <v>49985.936538461538</v>
      </c>
      <c r="L6071" s="4">
        <v>0.35</v>
      </c>
    </row>
    <row r="6072" spans="1:12" x14ac:dyDescent="0.35">
      <c r="A6072" s="1" t="s">
        <v>10013</v>
      </c>
      <c r="B6072" t="s">
        <v>2555</v>
      </c>
      <c r="C6072" t="s">
        <v>13</v>
      </c>
      <c r="D6072" t="s">
        <v>14</v>
      </c>
      <c r="E6072">
        <v>1</v>
      </c>
      <c r="F6072" s="2">
        <v>12698.13</v>
      </c>
      <c r="G6072" s="3">
        <v>31082.922999999999</v>
      </c>
      <c r="H6072" s="3">
        <v>126.98129999999999</v>
      </c>
      <c r="I6072" s="3">
        <v>596.81210999999996</v>
      </c>
      <c r="J6072" s="3">
        <v>13421.923409999999</v>
      </c>
      <c r="K6072" s="3">
        <v>20649.112938461538</v>
      </c>
      <c r="L6072" s="4">
        <v>0.35000000000000003</v>
      </c>
    </row>
    <row r="6073" spans="1:12" x14ac:dyDescent="0.35">
      <c r="A6073" s="1" t="s">
        <v>10014</v>
      </c>
      <c r="B6073" t="s">
        <v>2557</v>
      </c>
      <c r="C6073" t="s">
        <v>13</v>
      </c>
      <c r="D6073" t="s">
        <v>14</v>
      </c>
      <c r="E6073">
        <v>1</v>
      </c>
      <c r="F6073" s="2">
        <v>12723.13</v>
      </c>
      <c r="G6073" s="3">
        <v>31144.12</v>
      </c>
      <c r="H6073" s="3">
        <v>127.23129999999999</v>
      </c>
      <c r="I6073" s="3">
        <v>597.98710999999992</v>
      </c>
      <c r="J6073" s="3">
        <v>13448.348409999999</v>
      </c>
      <c r="K6073" s="3">
        <v>20689.766784615382</v>
      </c>
      <c r="L6073" s="4">
        <v>0.35</v>
      </c>
    </row>
    <row r="6074" spans="1:12" x14ac:dyDescent="0.35">
      <c r="A6074" s="1" t="s">
        <v>10015</v>
      </c>
      <c r="B6074" t="s">
        <v>2557</v>
      </c>
      <c r="C6074" t="s">
        <v>13</v>
      </c>
      <c r="D6074" t="s">
        <v>14</v>
      </c>
      <c r="E6074">
        <v>1</v>
      </c>
      <c r="F6074" s="2">
        <v>14455.63</v>
      </c>
      <c r="G6074" s="3">
        <v>35385</v>
      </c>
      <c r="H6074" s="3">
        <v>144.55629999999999</v>
      </c>
      <c r="I6074" s="3">
        <v>679.41460999999993</v>
      </c>
      <c r="J6074" s="3">
        <v>15279.600909999999</v>
      </c>
      <c r="K6074" s="3">
        <v>23507.078323076919</v>
      </c>
      <c r="L6074" s="4">
        <v>0.34999999999999992</v>
      </c>
    </row>
    <row r="6075" spans="1:12" x14ac:dyDescent="0.35">
      <c r="A6075" s="1" t="s">
        <v>10016</v>
      </c>
      <c r="B6075" t="s">
        <v>2557</v>
      </c>
      <c r="C6075" t="s">
        <v>13</v>
      </c>
      <c r="D6075" t="s">
        <v>14</v>
      </c>
      <c r="E6075">
        <v>1</v>
      </c>
      <c r="F6075" s="2">
        <v>15179.38</v>
      </c>
      <c r="G6075" s="3">
        <v>37156.616000000002</v>
      </c>
      <c r="H6075" s="3">
        <v>151.7938</v>
      </c>
      <c r="I6075" s="3">
        <v>713.43085999999994</v>
      </c>
      <c r="J6075" s="3">
        <v>16044.604659999999</v>
      </c>
      <c r="K6075" s="3">
        <v>24684.007169230768</v>
      </c>
      <c r="L6075" s="4">
        <v>0.35000000000000003</v>
      </c>
    </row>
    <row r="6076" spans="1:12" x14ac:dyDescent="0.35">
      <c r="A6076" s="1" t="s">
        <v>10017</v>
      </c>
      <c r="B6076" t="s">
        <v>2557</v>
      </c>
      <c r="C6076" t="s">
        <v>13</v>
      </c>
      <c r="D6076" t="s">
        <v>14</v>
      </c>
      <c r="E6076">
        <v>1</v>
      </c>
      <c r="F6076" s="2">
        <v>16912.5</v>
      </c>
      <c r="G6076" s="3">
        <v>41399.008000000002</v>
      </c>
      <c r="H6076" s="3">
        <v>169.125</v>
      </c>
      <c r="I6076" s="3">
        <v>794.88750000000005</v>
      </c>
      <c r="J6076" s="3">
        <v>17876.512500000001</v>
      </c>
      <c r="K6076" s="3">
        <v>27502.326923076922</v>
      </c>
      <c r="L6076" s="4">
        <v>0.34999999999999992</v>
      </c>
    </row>
    <row r="6077" spans="1:12" x14ac:dyDescent="0.35">
      <c r="A6077" s="1" t="s">
        <v>10018</v>
      </c>
      <c r="B6077" t="s">
        <v>2563</v>
      </c>
      <c r="C6077" t="s">
        <v>13</v>
      </c>
      <c r="D6077" t="s">
        <v>14</v>
      </c>
      <c r="E6077">
        <v>1</v>
      </c>
      <c r="F6077" s="2">
        <v>16024.38</v>
      </c>
      <c r="G6077" s="3">
        <v>39225.042999999998</v>
      </c>
      <c r="H6077" s="3">
        <v>160.24379999999999</v>
      </c>
      <c r="I6077" s="3">
        <v>753.14585999999997</v>
      </c>
      <c r="J6077" s="3">
        <v>16937.769659999998</v>
      </c>
      <c r="K6077" s="3">
        <v>26058.107169230767</v>
      </c>
      <c r="L6077" s="4">
        <v>0.35000000000000003</v>
      </c>
    </row>
    <row r="6078" spans="1:12" x14ac:dyDescent="0.35">
      <c r="A6078" s="1" t="s">
        <v>10019</v>
      </c>
      <c r="B6078" t="s">
        <v>2563</v>
      </c>
      <c r="C6078" t="s">
        <v>13</v>
      </c>
      <c r="D6078" t="s">
        <v>14</v>
      </c>
      <c r="E6078">
        <v>1</v>
      </c>
      <c r="F6078" s="2">
        <v>17805.63</v>
      </c>
      <c r="G6078" s="3">
        <v>43585.248</v>
      </c>
      <c r="H6078" s="3">
        <v>178.05630000000002</v>
      </c>
      <c r="I6078" s="3">
        <v>836.86461000000008</v>
      </c>
      <c r="J6078" s="3">
        <v>18820.550910000002</v>
      </c>
      <c r="K6078" s="3">
        <v>28954.69370769231</v>
      </c>
      <c r="L6078" s="4">
        <v>0.35</v>
      </c>
    </row>
    <row r="6079" spans="1:12" x14ac:dyDescent="0.35">
      <c r="A6079" s="1" t="s">
        <v>10020</v>
      </c>
      <c r="B6079" t="s">
        <v>2565</v>
      </c>
      <c r="C6079" t="s">
        <v>13</v>
      </c>
      <c r="D6079" t="s">
        <v>14</v>
      </c>
      <c r="E6079">
        <v>1</v>
      </c>
      <c r="F6079" s="2">
        <v>14380.63</v>
      </c>
      <c r="G6079" s="3">
        <v>35201.409</v>
      </c>
      <c r="H6079" s="3">
        <v>143.80629999999999</v>
      </c>
      <c r="I6079" s="3">
        <v>675.88960999999995</v>
      </c>
      <c r="J6079" s="3">
        <v>15200.32591</v>
      </c>
      <c r="K6079" s="3">
        <v>23385.116784615384</v>
      </c>
      <c r="L6079" s="4">
        <v>0.35</v>
      </c>
    </row>
    <row r="6080" spans="1:12" x14ac:dyDescent="0.35">
      <c r="A6080" s="1" t="s">
        <v>10021</v>
      </c>
      <c r="B6080" t="s">
        <v>2565</v>
      </c>
      <c r="C6080" t="s">
        <v>13</v>
      </c>
      <c r="D6080" t="s">
        <v>14</v>
      </c>
      <c r="E6080">
        <v>1</v>
      </c>
      <c r="F6080" s="2">
        <v>14211.25</v>
      </c>
      <c r="G6080" s="3">
        <v>34786.796000000002</v>
      </c>
      <c r="H6080" s="3">
        <v>142.11250000000001</v>
      </c>
      <c r="I6080" s="3">
        <v>667.92875000000004</v>
      </c>
      <c r="J6080" s="3">
        <v>15021.291249999998</v>
      </c>
      <c r="K6080" s="3">
        <v>23109.678846153842</v>
      </c>
      <c r="L6080" s="4">
        <v>0.34999999999999992</v>
      </c>
    </row>
    <row r="6081" spans="1:12" x14ac:dyDescent="0.35">
      <c r="A6081" s="1" t="s">
        <v>10022</v>
      </c>
      <c r="B6081" t="s">
        <v>2565</v>
      </c>
      <c r="C6081" t="s">
        <v>13</v>
      </c>
      <c r="D6081" t="s">
        <v>14</v>
      </c>
      <c r="E6081">
        <v>1</v>
      </c>
      <c r="F6081" s="2">
        <v>19604.38</v>
      </c>
      <c r="G6081" s="3">
        <v>47988.292000000001</v>
      </c>
      <c r="H6081" s="3">
        <v>196.0438</v>
      </c>
      <c r="I6081" s="3">
        <v>921.40586000000008</v>
      </c>
      <c r="J6081" s="3">
        <v>20721.829659999999</v>
      </c>
      <c r="K6081" s="3">
        <v>31879.737938461538</v>
      </c>
      <c r="L6081" s="4">
        <v>0.35000000000000003</v>
      </c>
    </row>
    <row r="6082" spans="1:12" x14ac:dyDescent="0.35">
      <c r="A6082" s="1" t="s">
        <v>10023</v>
      </c>
      <c r="B6082" t="s">
        <v>2568</v>
      </c>
      <c r="C6082" t="s">
        <v>13</v>
      </c>
      <c r="D6082" t="s">
        <v>14</v>
      </c>
      <c r="E6082">
        <v>1</v>
      </c>
      <c r="F6082" s="2">
        <v>16197.5</v>
      </c>
      <c r="G6082" s="3">
        <v>39648.805999999997</v>
      </c>
      <c r="H6082" s="3">
        <v>161.97499999999999</v>
      </c>
      <c r="I6082" s="3">
        <v>761.28250000000003</v>
      </c>
      <c r="J6082" s="3">
        <v>17120.7575</v>
      </c>
      <c r="K6082" s="3">
        <v>26339.626923076921</v>
      </c>
      <c r="L6082" s="4">
        <v>0.35</v>
      </c>
    </row>
    <row r="6083" spans="1:12" x14ac:dyDescent="0.35">
      <c r="A6083" s="1" t="s">
        <v>10024</v>
      </c>
      <c r="B6083" t="s">
        <v>2571</v>
      </c>
      <c r="C6083" t="s">
        <v>13</v>
      </c>
      <c r="D6083" t="s">
        <v>14</v>
      </c>
      <c r="E6083">
        <v>1</v>
      </c>
      <c r="F6083" s="2">
        <v>17008.13</v>
      </c>
      <c r="G6083" s="3">
        <v>41633.099000000002</v>
      </c>
      <c r="H6083" s="3">
        <v>170.08130000000003</v>
      </c>
      <c r="I6083" s="3">
        <v>799.38211000000001</v>
      </c>
      <c r="J6083" s="3">
        <v>17977.593410000001</v>
      </c>
      <c r="K6083" s="3">
        <v>27657.836015384615</v>
      </c>
      <c r="L6083" s="4">
        <v>0.34999999999999992</v>
      </c>
    </row>
    <row r="6084" spans="1:12" x14ac:dyDescent="0.35">
      <c r="A6084" s="1" t="s">
        <v>10025</v>
      </c>
      <c r="B6084" t="s">
        <v>2571</v>
      </c>
      <c r="C6084" t="s">
        <v>13</v>
      </c>
      <c r="D6084" t="s">
        <v>14</v>
      </c>
      <c r="E6084">
        <v>1</v>
      </c>
      <c r="F6084" s="2">
        <v>16912.5</v>
      </c>
      <c r="G6084" s="3">
        <v>41399.008000000002</v>
      </c>
      <c r="H6084" s="3">
        <v>169.125</v>
      </c>
      <c r="I6084" s="3">
        <v>794.88750000000005</v>
      </c>
      <c r="J6084" s="3">
        <v>17876.512500000001</v>
      </c>
      <c r="K6084" s="3">
        <v>27502.326923076922</v>
      </c>
      <c r="L6084" s="4">
        <v>0.34999999999999992</v>
      </c>
    </row>
    <row r="6085" spans="1:12" x14ac:dyDescent="0.35">
      <c r="A6085" s="1" t="s">
        <v>10026</v>
      </c>
      <c r="B6085" t="s">
        <v>10027</v>
      </c>
      <c r="C6085" t="s">
        <v>363</v>
      </c>
      <c r="D6085" t="s">
        <v>364</v>
      </c>
      <c r="E6085">
        <v>1</v>
      </c>
      <c r="F6085" s="2">
        <v>27.99</v>
      </c>
      <c r="G6085" s="3">
        <v>58</v>
      </c>
      <c r="H6085" s="3">
        <v>0.27989999999999998</v>
      </c>
      <c r="I6085" s="3">
        <v>1.3155299999999999</v>
      </c>
      <c r="J6085" s="3">
        <v>29.585429999999999</v>
      </c>
      <c r="K6085" s="3">
        <v>45.516046153846148</v>
      </c>
      <c r="L6085" s="4">
        <v>0.34999999999999992</v>
      </c>
    </row>
    <row r="6086" spans="1:12" x14ac:dyDescent="0.35">
      <c r="A6086" s="1" t="s">
        <v>10028</v>
      </c>
      <c r="B6086" t="s">
        <v>2659</v>
      </c>
      <c r="C6086" t="s">
        <v>13</v>
      </c>
      <c r="D6086" t="s">
        <v>14</v>
      </c>
      <c r="E6086">
        <v>1</v>
      </c>
      <c r="F6086" s="2">
        <v>80.64</v>
      </c>
      <c r="G6086" s="3">
        <v>319.1216</v>
      </c>
      <c r="H6086" s="3">
        <v>0.80640000000000001</v>
      </c>
      <c r="I6086" s="3">
        <v>3.7900800000000001</v>
      </c>
      <c r="J6086" s="3">
        <v>85.23648</v>
      </c>
      <c r="K6086" s="3">
        <v>131.13304615384615</v>
      </c>
      <c r="L6086" s="4">
        <v>0.35</v>
      </c>
    </row>
    <row r="6087" spans="1:12" x14ac:dyDescent="0.35">
      <c r="A6087" s="1" t="s">
        <v>10029</v>
      </c>
      <c r="B6087" t="s">
        <v>5213</v>
      </c>
      <c r="C6087" t="s">
        <v>13</v>
      </c>
      <c r="D6087" t="s">
        <v>14</v>
      </c>
      <c r="E6087">
        <v>1</v>
      </c>
      <c r="F6087" s="2">
        <v>14700</v>
      </c>
      <c r="G6087" s="3">
        <v>30310</v>
      </c>
      <c r="H6087" s="3">
        <v>147</v>
      </c>
      <c r="I6087" s="3">
        <v>690.9</v>
      </c>
      <c r="J6087" s="3">
        <v>15537.9</v>
      </c>
      <c r="K6087" s="3">
        <v>23904.461538461535</v>
      </c>
      <c r="L6087" s="4">
        <v>0.34999999999999992</v>
      </c>
    </row>
    <row r="6088" spans="1:12" x14ac:dyDescent="0.35">
      <c r="A6088" s="1" t="s">
        <v>10030</v>
      </c>
      <c r="B6088" t="s">
        <v>2661</v>
      </c>
      <c r="C6088" t="s">
        <v>13</v>
      </c>
      <c r="D6088" t="s">
        <v>14</v>
      </c>
      <c r="E6088">
        <v>1</v>
      </c>
      <c r="F6088" s="2">
        <v>662.2</v>
      </c>
      <c r="G6088" s="3">
        <v>1473.5952</v>
      </c>
      <c r="H6088" s="3">
        <v>6.6220000000000008</v>
      </c>
      <c r="I6088" s="3">
        <v>31.123400000000004</v>
      </c>
      <c r="J6088" s="3">
        <v>699.94540000000006</v>
      </c>
      <c r="K6088" s="3">
        <v>1076.8390769230771</v>
      </c>
      <c r="L6088" s="4">
        <v>0.35000000000000003</v>
      </c>
    </row>
    <row r="6089" spans="1:12" x14ac:dyDescent="0.35">
      <c r="A6089" s="1" t="s">
        <v>10031</v>
      </c>
      <c r="B6089" t="s">
        <v>10032</v>
      </c>
      <c r="C6089" t="s">
        <v>13</v>
      </c>
      <c r="D6089" t="s">
        <v>14</v>
      </c>
      <c r="E6089">
        <v>1</v>
      </c>
      <c r="F6089" s="2">
        <v>4200</v>
      </c>
      <c r="G6089" s="3">
        <v>8660</v>
      </c>
      <c r="H6089" s="3">
        <v>42</v>
      </c>
      <c r="I6089" s="3">
        <v>197.4</v>
      </c>
      <c r="J6089" s="3">
        <v>4439.3999999999996</v>
      </c>
      <c r="K6089" s="3">
        <v>6829.8461538461534</v>
      </c>
      <c r="L6089" s="4">
        <v>0.35000000000000003</v>
      </c>
    </row>
    <row r="6090" spans="1:12" x14ac:dyDescent="0.35">
      <c r="A6090" s="1" t="s">
        <v>10033</v>
      </c>
      <c r="B6090" t="s">
        <v>10034</v>
      </c>
      <c r="C6090" t="s">
        <v>13</v>
      </c>
      <c r="D6090" t="s">
        <v>14</v>
      </c>
      <c r="E6090">
        <v>1</v>
      </c>
      <c r="F6090" s="2">
        <v>266.25</v>
      </c>
      <c r="G6090" s="3">
        <v>651.73919999999998</v>
      </c>
      <c r="H6090" s="3">
        <v>2.6625000000000001</v>
      </c>
      <c r="I6090" s="3">
        <v>12.51375</v>
      </c>
      <c r="J6090" s="3">
        <v>281.42625000000004</v>
      </c>
      <c r="K6090" s="3">
        <v>432.96346153846156</v>
      </c>
      <c r="L6090" s="4">
        <v>0.34999999999999992</v>
      </c>
    </row>
    <row r="6091" spans="1:12" x14ac:dyDescent="0.35">
      <c r="A6091" s="1" t="s">
        <v>10035</v>
      </c>
      <c r="B6091" t="s">
        <v>2426</v>
      </c>
      <c r="C6091" t="s">
        <v>13</v>
      </c>
      <c r="D6091" t="s">
        <v>14</v>
      </c>
      <c r="E6091">
        <v>1</v>
      </c>
      <c r="F6091" s="2">
        <v>2223.13</v>
      </c>
      <c r="G6091" s="3">
        <v>5441.8559999999998</v>
      </c>
      <c r="H6091" s="3">
        <v>22.231300000000001</v>
      </c>
      <c r="I6091" s="3">
        <v>104.48711</v>
      </c>
      <c r="J6091" s="3">
        <v>2349.8484100000001</v>
      </c>
      <c r="K6091" s="3">
        <v>3615.1513999999997</v>
      </c>
      <c r="L6091" s="4">
        <v>0.34999999999999992</v>
      </c>
    </row>
    <row r="6092" spans="1:12" x14ac:dyDescent="0.35">
      <c r="A6092" s="1" t="s">
        <v>10036</v>
      </c>
      <c r="B6092" t="s">
        <v>2426</v>
      </c>
      <c r="C6092" t="s">
        <v>13</v>
      </c>
      <c r="D6092" t="s">
        <v>14</v>
      </c>
      <c r="E6092">
        <v>1</v>
      </c>
      <c r="F6092" s="2">
        <v>2074.38</v>
      </c>
      <c r="G6092" s="3">
        <v>5077.7439999999997</v>
      </c>
      <c r="H6092" s="3">
        <v>20.7438</v>
      </c>
      <c r="I6092" s="3">
        <v>97.495860000000008</v>
      </c>
      <c r="J6092" s="3">
        <v>2192.6196600000003</v>
      </c>
      <c r="K6092" s="3">
        <v>3373.2610153846158</v>
      </c>
      <c r="L6092" s="4">
        <v>0.35</v>
      </c>
    </row>
    <row r="6093" spans="1:12" x14ac:dyDescent="0.35">
      <c r="A6093" s="1" t="s">
        <v>10037</v>
      </c>
      <c r="B6093" t="s">
        <v>2426</v>
      </c>
      <c r="C6093" t="s">
        <v>13</v>
      </c>
      <c r="D6093" t="s">
        <v>14</v>
      </c>
      <c r="E6093">
        <v>1</v>
      </c>
      <c r="F6093" s="2">
        <v>1940</v>
      </c>
      <c r="G6093" s="3">
        <v>4748.8</v>
      </c>
      <c r="H6093" s="3">
        <v>19.400000000000002</v>
      </c>
      <c r="I6093" s="3">
        <v>91.18</v>
      </c>
      <c r="J6093" s="3">
        <v>2050.58</v>
      </c>
      <c r="K6093" s="3">
        <v>3154.7384615384613</v>
      </c>
      <c r="L6093" s="4">
        <v>0.35</v>
      </c>
    </row>
    <row r="6094" spans="1:12" x14ac:dyDescent="0.35">
      <c r="A6094" s="1" t="s">
        <v>10038</v>
      </c>
      <c r="B6094" t="s">
        <v>2571</v>
      </c>
      <c r="C6094" t="s">
        <v>13</v>
      </c>
      <c r="D6094" t="s">
        <v>14</v>
      </c>
      <c r="E6094">
        <v>1</v>
      </c>
      <c r="F6094" s="2">
        <v>17800.63</v>
      </c>
      <c r="G6094" s="3">
        <v>43573.006000000001</v>
      </c>
      <c r="H6094" s="3">
        <v>178.00630000000001</v>
      </c>
      <c r="I6094" s="3">
        <v>836.62961000000007</v>
      </c>
      <c r="J6094" s="3">
        <v>18815.265910000002</v>
      </c>
      <c r="K6094" s="3">
        <v>28946.562938461539</v>
      </c>
      <c r="L6094" s="4">
        <v>0.34999999999999992</v>
      </c>
    </row>
    <row r="6095" spans="1:12" x14ac:dyDescent="0.35">
      <c r="A6095" s="1" t="s">
        <v>10039</v>
      </c>
      <c r="B6095" t="s">
        <v>2571</v>
      </c>
      <c r="C6095" t="s">
        <v>13</v>
      </c>
      <c r="D6095" t="s">
        <v>14</v>
      </c>
      <c r="E6095">
        <v>1</v>
      </c>
      <c r="F6095" s="2">
        <v>18476.88</v>
      </c>
      <c r="G6095" s="3">
        <v>45228.355000000003</v>
      </c>
      <c r="H6095" s="3">
        <v>184.76880000000003</v>
      </c>
      <c r="I6095" s="3">
        <v>868.41336000000001</v>
      </c>
      <c r="J6095" s="3">
        <v>19530.062160000001</v>
      </c>
      <c r="K6095" s="3">
        <v>30046.249476923076</v>
      </c>
      <c r="L6095" s="4">
        <v>0.34999999999999992</v>
      </c>
    </row>
    <row r="6096" spans="1:12" x14ac:dyDescent="0.35">
      <c r="A6096" s="1" t="s">
        <v>10040</v>
      </c>
      <c r="B6096" t="s">
        <v>2577</v>
      </c>
      <c r="C6096" t="s">
        <v>13</v>
      </c>
      <c r="D6096" t="s">
        <v>14</v>
      </c>
      <c r="E6096">
        <v>1</v>
      </c>
      <c r="F6096" s="2">
        <v>16689.38</v>
      </c>
      <c r="G6096" s="3">
        <v>40852.851000000002</v>
      </c>
      <c r="H6096" s="3">
        <v>166.89380000000003</v>
      </c>
      <c r="I6096" s="3">
        <v>784.40086000000008</v>
      </c>
      <c r="J6096" s="3">
        <v>17640.674660000004</v>
      </c>
      <c r="K6096" s="3">
        <v>27139.499476923083</v>
      </c>
      <c r="L6096" s="4">
        <v>0.35</v>
      </c>
    </row>
    <row r="6097" spans="1:12" x14ac:dyDescent="0.35">
      <c r="A6097" s="1" t="s">
        <v>10041</v>
      </c>
      <c r="B6097" t="s">
        <v>2577</v>
      </c>
      <c r="C6097" t="s">
        <v>13</v>
      </c>
      <c r="D6097" t="s">
        <v>14</v>
      </c>
      <c r="E6097">
        <v>1</v>
      </c>
      <c r="F6097" s="2">
        <v>17696.88</v>
      </c>
      <c r="G6097" s="3">
        <v>43319.046000000002</v>
      </c>
      <c r="H6097" s="3">
        <v>176.96880000000002</v>
      </c>
      <c r="I6097" s="3">
        <v>831.75336000000004</v>
      </c>
      <c r="J6097" s="3">
        <v>18705.602159999999</v>
      </c>
      <c r="K6097" s="3">
        <v>28777.849476923075</v>
      </c>
      <c r="L6097" s="4">
        <v>0.35</v>
      </c>
    </row>
    <row r="6098" spans="1:12" x14ac:dyDescent="0.35">
      <c r="A6098" s="1" t="s">
        <v>10042</v>
      </c>
      <c r="B6098" t="s">
        <v>2577</v>
      </c>
      <c r="C6098" t="s">
        <v>13</v>
      </c>
      <c r="D6098" t="s">
        <v>14</v>
      </c>
      <c r="E6098">
        <v>1</v>
      </c>
      <c r="F6098" s="2">
        <v>17278.13</v>
      </c>
      <c r="G6098" s="3">
        <v>42294.010999999999</v>
      </c>
      <c r="H6098" s="3">
        <v>172.78130000000002</v>
      </c>
      <c r="I6098" s="3">
        <v>812.07211000000007</v>
      </c>
      <c r="J6098" s="3">
        <v>18262.983410000001</v>
      </c>
      <c r="K6098" s="3">
        <v>28096.897553846153</v>
      </c>
      <c r="L6098" s="4">
        <v>0.34999999999999992</v>
      </c>
    </row>
    <row r="6099" spans="1:12" x14ac:dyDescent="0.35">
      <c r="A6099" s="1" t="s">
        <v>10043</v>
      </c>
      <c r="B6099" t="s">
        <v>2577</v>
      </c>
      <c r="C6099" t="s">
        <v>13</v>
      </c>
      <c r="D6099" t="s">
        <v>14</v>
      </c>
      <c r="E6099">
        <v>1</v>
      </c>
      <c r="F6099" s="2">
        <v>20605</v>
      </c>
      <c r="G6099" s="3">
        <v>50437.642999999996</v>
      </c>
      <c r="H6099" s="3">
        <v>206.05</v>
      </c>
      <c r="I6099" s="3">
        <v>968.43499999999995</v>
      </c>
      <c r="J6099" s="3">
        <v>21779.485000000001</v>
      </c>
      <c r="K6099" s="3">
        <v>33506.9</v>
      </c>
      <c r="L6099" s="4">
        <v>0.35000000000000003</v>
      </c>
    </row>
    <row r="6100" spans="1:12" x14ac:dyDescent="0.35">
      <c r="A6100" s="1" t="s">
        <v>10044</v>
      </c>
      <c r="B6100" t="s">
        <v>3804</v>
      </c>
      <c r="C6100" t="s">
        <v>13</v>
      </c>
      <c r="D6100" t="s">
        <v>14</v>
      </c>
      <c r="E6100">
        <v>1</v>
      </c>
      <c r="F6100" s="2">
        <v>18556.88</v>
      </c>
      <c r="G6100" s="3">
        <v>45424.175999999999</v>
      </c>
      <c r="H6100" s="3">
        <v>185.56880000000001</v>
      </c>
      <c r="I6100" s="3">
        <v>872.17336</v>
      </c>
      <c r="J6100" s="3">
        <v>19614.622160000003</v>
      </c>
      <c r="K6100" s="3">
        <v>30176.341784615386</v>
      </c>
      <c r="L6100" s="4">
        <v>0.34999999999999992</v>
      </c>
    </row>
    <row r="6101" spans="1:12" x14ac:dyDescent="0.35">
      <c r="A6101" s="1" t="s">
        <v>10045</v>
      </c>
      <c r="B6101" t="s">
        <v>2582</v>
      </c>
      <c r="C6101" t="s">
        <v>13</v>
      </c>
      <c r="D6101" t="s">
        <v>14</v>
      </c>
      <c r="E6101">
        <v>1</v>
      </c>
      <c r="F6101" s="2">
        <v>22718.75</v>
      </c>
      <c r="G6101" s="3">
        <v>55611.752</v>
      </c>
      <c r="H6101" s="3">
        <v>227.1875</v>
      </c>
      <c r="I6101" s="3">
        <v>1067.78125</v>
      </c>
      <c r="J6101" s="3">
        <v>24013.71875</v>
      </c>
      <c r="K6101" s="3">
        <v>36944.182692307688</v>
      </c>
      <c r="L6101" s="4">
        <v>0.34999999999999992</v>
      </c>
    </row>
    <row r="6102" spans="1:12" x14ac:dyDescent="0.35">
      <c r="A6102" s="1" t="s">
        <v>10046</v>
      </c>
      <c r="B6102" t="s">
        <v>10047</v>
      </c>
      <c r="C6102" t="s">
        <v>13</v>
      </c>
      <c r="D6102" t="s">
        <v>14</v>
      </c>
      <c r="E6102">
        <v>1</v>
      </c>
      <c r="F6102" s="2">
        <v>19630</v>
      </c>
      <c r="G6102" s="3">
        <v>48051.000999999997</v>
      </c>
      <c r="H6102" s="3">
        <v>196.3</v>
      </c>
      <c r="I6102" s="3">
        <v>922.61</v>
      </c>
      <c r="J6102" s="3">
        <v>20748.91</v>
      </c>
      <c r="K6102" s="3">
        <v>31921.399999999998</v>
      </c>
      <c r="L6102" s="4">
        <v>0.35</v>
      </c>
    </row>
    <row r="6103" spans="1:12" x14ac:dyDescent="0.35">
      <c r="A6103" s="1" t="s">
        <v>10048</v>
      </c>
      <c r="B6103" t="s">
        <v>10047</v>
      </c>
      <c r="C6103" t="s">
        <v>13</v>
      </c>
      <c r="D6103" t="s">
        <v>14</v>
      </c>
      <c r="E6103">
        <v>1</v>
      </c>
      <c r="F6103" s="2">
        <v>21121.25</v>
      </c>
      <c r="G6103" s="3">
        <v>51701.339</v>
      </c>
      <c r="H6103" s="3">
        <v>211.21250000000001</v>
      </c>
      <c r="I6103" s="3">
        <v>992.69875000000002</v>
      </c>
      <c r="J6103" s="3">
        <v>22325.161250000001</v>
      </c>
      <c r="K6103" s="3">
        <v>34346.401923076926</v>
      </c>
      <c r="L6103" s="4">
        <v>0.35000000000000003</v>
      </c>
    </row>
    <row r="6104" spans="1:12" x14ac:dyDescent="0.35">
      <c r="A6104" s="1" t="s">
        <v>10049</v>
      </c>
      <c r="B6104" t="s">
        <v>2401</v>
      </c>
      <c r="C6104" t="s">
        <v>13</v>
      </c>
      <c r="D6104" t="s">
        <v>14</v>
      </c>
      <c r="E6104">
        <v>1</v>
      </c>
      <c r="F6104" s="2">
        <v>21121.25</v>
      </c>
      <c r="G6104" s="3">
        <v>51701.339</v>
      </c>
      <c r="H6104" s="3">
        <v>211.21250000000001</v>
      </c>
      <c r="I6104" s="3">
        <v>992.69875000000002</v>
      </c>
      <c r="J6104" s="3">
        <v>22325.161250000001</v>
      </c>
      <c r="K6104" s="3">
        <v>34346.401923076926</v>
      </c>
      <c r="L6104" s="4">
        <v>0.35000000000000003</v>
      </c>
    </row>
    <row r="6105" spans="1:12" x14ac:dyDescent="0.35">
      <c r="A6105" s="1" t="s">
        <v>10050</v>
      </c>
      <c r="B6105" t="s">
        <v>2401</v>
      </c>
      <c r="C6105" t="s">
        <v>13</v>
      </c>
      <c r="D6105" t="s">
        <v>14</v>
      </c>
      <c r="E6105">
        <v>1</v>
      </c>
      <c r="F6105" s="2">
        <v>21730</v>
      </c>
      <c r="G6105" s="3">
        <v>53191.453999999998</v>
      </c>
      <c r="H6105" s="3">
        <v>217.3</v>
      </c>
      <c r="I6105" s="3">
        <v>1021.3100000000001</v>
      </c>
      <c r="J6105" s="3">
        <v>22968.61</v>
      </c>
      <c r="K6105" s="3">
        <v>35336.323076923079</v>
      </c>
      <c r="L6105" s="4">
        <v>0.35000000000000003</v>
      </c>
    </row>
    <row r="6106" spans="1:12" x14ac:dyDescent="0.35">
      <c r="A6106" s="1" t="s">
        <v>10051</v>
      </c>
      <c r="B6106" t="s">
        <v>2403</v>
      </c>
      <c r="C6106" t="s">
        <v>13</v>
      </c>
      <c r="D6106" t="s">
        <v>14</v>
      </c>
      <c r="E6106">
        <v>1</v>
      </c>
      <c r="F6106" s="2">
        <v>22925.63</v>
      </c>
      <c r="G6106" s="3">
        <v>56118.16</v>
      </c>
      <c r="H6106" s="3">
        <v>229.25630000000001</v>
      </c>
      <c r="I6106" s="3">
        <v>1077.50461</v>
      </c>
      <c r="J6106" s="3">
        <v>24232.390910000002</v>
      </c>
      <c r="K6106" s="3">
        <v>37280.6014</v>
      </c>
      <c r="L6106" s="4">
        <v>0.34999999999999992</v>
      </c>
    </row>
    <row r="6107" spans="1:12" x14ac:dyDescent="0.35">
      <c r="A6107" s="1" t="s">
        <v>10052</v>
      </c>
      <c r="B6107" t="s">
        <v>2405</v>
      </c>
      <c r="C6107" t="s">
        <v>13</v>
      </c>
      <c r="D6107" t="s">
        <v>14</v>
      </c>
      <c r="E6107">
        <v>1</v>
      </c>
      <c r="F6107" s="2">
        <v>21588.13</v>
      </c>
      <c r="G6107" s="3">
        <v>52844.175999999999</v>
      </c>
      <c r="H6107" s="3">
        <v>215.88130000000001</v>
      </c>
      <c r="I6107" s="3">
        <v>1014.64211</v>
      </c>
      <c r="J6107" s="3">
        <v>22818.653410000003</v>
      </c>
      <c r="K6107" s="3">
        <v>35105.620630769234</v>
      </c>
      <c r="L6107" s="4">
        <v>0.35</v>
      </c>
    </row>
    <row r="6108" spans="1:12" x14ac:dyDescent="0.35">
      <c r="A6108" s="1" t="s">
        <v>10053</v>
      </c>
      <c r="B6108" t="s">
        <v>10054</v>
      </c>
      <c r="C6108" t="s">
        <v>26</v>
      </c>
      <c r="D6108" t="s">
        <v>27</v>
      </c>
      <c r="E6108">
        <v>1</v>
      </c>
      <c r="F6108" s="2">
        <v>20.71</v>
      </c>
      <c r="G6108" s="3">
        <v>48.16</v>
      </c>
      <c r="H6108" s="3">
        <v>0.20710000000000001</v>
      </c>
      <c r="I6108" s="3">
        <v>0.97337000000000007</v>
      </c>
      <c r="J6108" s="3">
        <v>21.890470000000001</v>
      </c>
      <c r="K6108" s="3">
        <v>33.677646153846155</v>
      </c>
      <c r="L6108" s="4">
        <v>0.35</v>
      </c>
    </row>
    <row r="6109" spans="1:12" x14ac:dyDescent="0.35">
      <c r="A6109" s="1" t="s">
        <v>10055</v>
      </c>
      <c r="B6109" t="s">
        <v>10056</v>
      </c>
      <c r="C6109" t="s">
        <v>26</v>
      </c>
      <c r="D6109" t="s">
        <v>27</v>
      </c>
      <c r="E6109">
        <v>1</v>
      </c>
      <c r="F6109" s="2">
        <v>34.1</v>
      </c>
      <c r="G6109" s="3">
        <v>79.52</v>
      </c>
      <c r="H6109" s="3">
        <v>0.34100000000000003</v>
      </c>
      <c r="I6109" s="3">
        <v>1.6027</v>
      </c>
      <c r="J6109" s="3">
        <v>36.043700000000001</v>
      </c>
      <c r="K6109" s="3">
        <v>55.451846153846155</v>
      </c>
      <c r="L6109" s="4">
        <v>0.35</v>
      </c>
    </row>
    <row r="6110" spans="1:12" x14ac:dyDescent="0.35">
      <c r="A6110" s="1" t="s">
        <v>10057</v>
      </c>
      <c r="B6110" t="s">
        <v>7750</v>
      </c>
      <c r="C6110" t="s">
        <v>13</v>
      </c>
      <c r="D6110" t="s">
        <v>14</v>
      </c>
      <c r="E6110">
        <v>1</v>
      </c>
      <c r="F6110" s="2">
        <v>941.88</v>
      </c>
      <c r="G6110" s="3">
        <v>1943</v>
      </c>
      <c r="H6110" s="3">
        <v>9.4188000000000009</v>
      </c>
      <c r="I6110" s="3">
        <v>44.268360000000001</v>
      </c>
      <c r="J6110" s="3">
        <v>995.56716000000006</v>
      </c>
      <c r="K6110" s="3">
        <v>1531.6417846153847</v>
      </c>
      <c r="L6110" s="4">
        <v>0.35000000000000003</v>
      </c>
    </row>
    <row r="6111" spans="1:12" x14ac:dyDescent="0.35">
      <c r="A6111" s="1" t="s">
        <v>10058</v>
      </c>
      <c r="B6111" t="s">
        <v>10059</v>
      </c>
      <c r="C6111" t="s">
        <v>13</v>
      </c>
      <c r="D6111" t="s">
        <v>14</v>
      </c>
      <c r="E6111">
        <v>1</v>
      </c>
      <c r="F6111" s="2">
        <v>36.61</v>
      </c>
      <c r="G6111" s="3">
        <v>89.611199999999997</v>
      </c>
      <c r="H6111" s="3">
        <v>0.36609999999999998</v>
      </c>
      <c r="I6111" s="3">
        <v>1.7206699999999999</v>
      </c>
      <c r="J6111" s="3">
        <v>38.696770000000001</v>
      </c>
      <c r="K6111" s="3">
        <v>59.533492307692306</v>
      </c>
      <c r="L6111" s="4">
        <v>0.35</v>
      </c>
    </row>
    <row r="6112" spans="1:12" x14ac:dyDescent="0.35">
      <c r="A6112" s="1" t="s">
        <v>10060</v>
      </c>
      <c r="B6112" t="s">
        <v>10061</v>
      </c>
      <c r="C6112" t="s">
        <v>21</v>
      </c>
      <c r="D6112" t="s">
        <v>22</v>
      </c>
      <c r="E6112">
        <v>1</v>
      </c>
      <c r="F6112" s="2">
        <v>78.73</v>
      </c>
      <c r="G6112" s="3">
        <v>220.5</v>
      </c>
      <c r="H6112" s="3">
        <v>0.78730000000000011</v>
      </c>
      <c r="I6112" s="3">
        <v>3.70031</v>
      </c>
      <c r="J6112" s="3">
        <v>83.217610000000008</v>
      </c>
      <c r="K6112" s="3">
        <v>128.02709230769233</v>
      </c>
      <c r="L6112" s="4">
        <v>0.35000000000000003</v>
      </c>
    </row>
    <row r="6113" spans="1:12" x14ac:dyDescent="0.35">
      <c r="A6113" s="1" t="s">
        <v>10062</v>
      </c>
      <c r="B6113" t="s">
        <v>10063</v>
      </c>
      <c r="C6113" t="s">
        <v>34</v>
      </c>
      <c r="D6113" t="s">
        <v>35</v>
      </c>
      <c r="E6113">
        <v>1</v>
      </c>
      <c r="F6113" s="2">
        <v>33.97</v>
      </c>
      <c r="G6113" s="3">
        <v>88.48</v>
      </c>
      <c r="H6113" s="3">
        <v>0.3397</v>
      </c>
      <c r="I6113" s="3">
        <v>1.59659</v>
      </c>
      <c r="J6113" s="3">
        <v>35.906289999999998</v>
      </c>
      <c r="K6113" s="3">
        <v>55.24044615384615</v>
      </c>
      <c r="L6113" s="4">
        <v>0.35</v>
      </c>
    </row>
    <row r="6114" spans="1:12" x14ac:dyDescent="0.35">
      <c r="A6114" s="1" t="s">
        <v>10064</v>
      </c>
      <c r="B6114" t="s">
        <v>10065</v>
      </c>
      <c r="C6114" t="s">
        <v>13</v>
      </c>
      <c r="D6114" t="s">
        <v>14</v>
      </c>
      <c r="E6114">
        <v>1</v>
      </c>
      <c r="F6114" s="2">
        <v>373.8</v>
      </c>
      <c r="G6114" s="3">
        <v>914.99519999999995</v>
      </c>
      <c r="H6114" s="3">
        <v>3.738</v>
      </c>
      <c r="I6114" s="3">
        <v>17.5686</v>
      </c>
      <c r="J6114" s="3">
        <v>395.10660000000001</v>
      </c>
      <c r="K6114" s="3">
        <v>607.85630769230772</v>
      </c>
      <c r="L6114" s="4">
        <v>0.35000000000000003</v>
      </c>
    </row>
    <row r="6115" spans="1:12" x14ac:dyDescent="0.35">
      <c r="A6115" s="1" t="s">
        <v>10066</v>
      </c>
      <c r="B6115" t="s">
        <v>10067</v>
      </c>
      <c r="C6115" t="s">
        <v>21</v>
      </c>
      <c r="D6115" t="s">
        <v>22</v>
      </c>
      <c r="E6115">
        <v>1</v>
      </c>
      <c r="F6115" s="2">
        <v>73.709999999999994</v>
      </c>
      <c r="G6115" s="3">
        <v>173.6</v>
      </c>
      <c r="H6115" s="3">
        <v>0.73709999999999998</v>
      </c>
      <c r="I6115" s="3">
        <v>3.4643699999999997</v>
      </c>
      <c r="J6115" s="3">
        <v>77.911469999999994</v>
      </c>
      <c r="K6115" s="3">
        <v>119.86379999999998</v>
      </c>
      <c r="L6115" s="4">
        <v>0.35</v>
      </c>
    </row>
    <row r="6116" spans="1:12" x14ac:dyDescent="0.35">
      <c r="A6116" s="1" t="s">
        <v>10068</v>
      </c>
      <c r="B6116" t="s">
        <v>10069</v>
      </c>
      <c r="C6116" t="s">
        <v>13</v>
      </c>
      <c r="D6116" t="s">
        <v>14</v>
      </c>
      <c r="E6116">
        <v>1</v>
      </c>
      <c r="F6116" s="2">
        <v>121.25</v>
      </c>
      <c r="G6116" s="3">
        <v>250</v>
      </c>
      <c r="H6116" s="3">
        <v>1.2125000000000001</v>
      </c>
      <c r="I6116" s="3">
        <v>5.6987500000000004</v>
      </c>
      <c r="J6116" s="3">
        <v>128.16125</v>
      </c>
      <c r="K6116" s="3">
        <v>197.17115384615383</v>
      </c>
      <c r="L6116" s="4">
        <v>0.35</v>
      </c>
    </row>
    <row r="6117" spans="1:12" x14ac:dyDescent="0.35">
      <c r="A6117" s="1" t="s">
        <v>10070</v>
      </c>
      <c r="B6117" t="s">
        <v>7566</v>
      </c>
      <c r="C6117" t="s">
        <v>13</v>
      </c>
      <c r="D6117" t="s">
        <v>14</v>
      </c>
      <c r="E6117">
        <v>1</v>
      </c>
      <c r="F6117" s="2">
        <v>935.63</v>
      </c>
      <c r="G6117" s="3">
        <v>1930</v>
      </c>
      <c r="H6117" s="3">
        <v>9.3563000000000009</v>
      </c>
      <c r="I6117" s="3">
        <v>43.974609999999998</v>
      </c>
      <c r="J6117" s="3">
        <v>988.96091000000001</v>
      </c>
      <c r="K6117" s="3">
        <v>1521.4783230769231</v>
      </c>
      <c r="L6117" s="4">
        <v>0.35</v>
      </c>
    </row>
    <row r="6118" spans="1:12" x14ac:dyDescent="0.35">
      <c r="A6118" s="1" t="s">
        <v>10071</v>
      </c>
      <c r="B6118" t="s">
        <v>10072</v>
      </c>
      <c r="C6118" t="s">
        <v>34</v>
      </c>
      <c r="D6118" t="s">
        <v>35</v>
      </c>
      <c r="E6118">
        <v>1</v>
      </c>
      <c r="F6118" s="2">
        <v>34.43</v>
      </c>
      <c r="G6118" s="3">
        <v>71</v>
      </c>
      <c r="H6118" s="3">
        <v>0.34429999999999999</v>
      </c>
      <c r="I6118" s="3">
        <v>1.6182099999999999</v>
      </c>
      <c r="J6118" s="3">
        <v>36.392509999999994</v>
      </c>
      <c r="K6118" s="3">
        <v>55.988476923076909</v>
      </c>
      <c r="L6118" s="4">
        <v>0.34999999999999992</v>
      </c>
    </row>
    <row r="6119" spans="1:12" x14ac:dyDescent="0.35">
      <c r="A6119" s="1" t="s">
        <v>10073</v>
      </c>
      <c r="B6119" t="s">
        <v>10074</v>
      </c>
      <c r="C6119" t="s">
        <v>1467</v>
      </c>
      <c r="D6119" t="s">
        <v>1468</v>
      </c>
      <c r="E6119">
        <v>1</v>
      </c>
      <c r="F6119" s="2">
        <v>13.9</v>
      </c>
      <c r="G6119" s="3">
        <v>29</v>
      </c>
      <c r="H6119" s="3">
        <v>0.13900000000000001</v>
      </c>
      <c r="I6119" s="3">
        <v>0.65329999999999999</v>
      </c>
      <c r="J6119" s="3">
        <v>14.692299999999999</v>
      </c>
      <c r="K6119" s="3">
        <v>22.603538461538459</v>
      </c>
      <c r="L6119" s="4">
        <v>0.35</v>
      </c>
    </row>
    <row r="6120" spans="1:12" x14ac:dyDescent="0.35">
      <c r="A6120" s="1" t="s">
        <v>10075</v>
      </c>
      <c r="B6120" t="s">
        <v>10076</v>
      </c>
      <c r="C6120" t="s">
        <v>13</v>
      </c>
      <c r="D6120" t="s">
        <v>14</v>
      </c>
      <c r="E6120">
        <v>1</v>
      </c>
      <c r="F6120" s="2">
        <v>991.8</v>
      </c>
      <c r="G6120" s="3">
        <v>2427.77</v>
      </c>
      <c r="H6120" s="3">
        <v>9.9179999999999993</v>
      </c>
      <c r="I6120" s="3">
        <v>46.614599999999996</v>
      </c>
      <c r="J6120" s="3">
        <v>1048.3326</v>
      </c>
      <c r="K6120" s="3">
        <v>1612.8193846153845</v>
      </c>
      <c r="L6120" s="4">
        <v>0.35</v>
      </c>
    </row>
    <row r="6121" spans="1:12" x14ac:dyDescent="0.35">
      <c r="A6121" s="1" t="s">
        <v>10077</v>
      </c>
      <c r="B6121" t="s">
        <v>10078</v>
      </c>
      <c r="C6121" t="s">
        <v>17</v>
      </c>
      <c r="D6121" t="s">
        <v>18</v>
      </c>
      <c r="E6121">
        <v>1</v>
      </c>
      <c r="F6121" s="2">
        <v>85.8</v>
      </c>
      <c r="G6121" s="3">
        <v>210.02</v>
      </c>
      <c r="H6121" s="3">
        <v>0.85799999999999998</v>
      </c>
      <c r="I6121" s="3">
        <v>4.0325999999999995</v>
      </c>
      <c r="J6121" s="3">
        <v>90.690600000000003</v>
      </c>
      <c r="K6121" s="3">
        <v>139.524</v>
      </c>
      <c r="L6121" s="4">
        <v>0.35</v>
      </c>
    </row>
    <row r="6122" spans="1:12" x14ac:dyDescent="0.35">
      <c r="A6122" s="1" t="s">
        <v>10079</v>
      </c>
      <c r="B6122" t="s">
        <v>5294</v>
      </c>
      <c r="C6122" t="s">
        <v>34</v>
      </c>
      <c r="D6122" t="s">
        <v>35</v>
      </c>
      <c r="E6122">
        <v>1</v>
      </c>
      <c r="F6122" s="2">
        <v>7859.97</v>
      </c>
      <c r="G6122" s="3">
        <v>19239.907999999999</v>
      </c>
      <c r="H6122" s="3">
        <v>78.599699999999999</v>
      </c>
      <c r="I6122" s="3">
        <v>369.41858999999999</v>
      </c>
      <c r="J6122" s="3">
        <v>8307.9882899999993</v>
      </c>
      <c r="K6122" s="3">
        <v>12781.520446153845</v>
      </c>
      <c r="L6122" s="4">
        <v>0.35</v>
      </c>
    </row>
    <row r="6123" spans="1:12" x14ac:dyDescent="0.35">
      <c r="A6123" s="1" t="s">
        <v>10080</v>
      </c>
      <c r="B6123" t="s">
        <v>10081</v>
      </c>
      <c r="C6123" t="s">
        <v>13</v>
      </c>
      <c r="D6123" t="s">
        <v>14</v>
      </c>
      <c r="E6123">
        <v>1</v>
      </c>
      <c r="F6123" s="2">
        <v>2948.13</v>
      </c>
      <c r="G6123" s="3">
        <v>7216.5407999999998</v>
      </c>
      <c r="H6123" s="3">
        <v>29.481300000000001</v>
      </c>
      <c r="I6123" s="3">
        <v>138.56211000000002</v>
      </c>
      <c r="J6123" s="3">
        <v>3116.1734099999999</v>
      </c>
      <c r="K6123" s="3">
        <v>4794.1129384615379</v>
      </c>
      <c r="L6123" s="4">
        <v>0.34999999999999992</v>
      </c>
    </row>
    <row r="6124" spans="1:12" x14ac:dyDescent="0.35">
      <c r="A6124" s="1" t="s">
        <v>10082</v>
      </c>
      <c r="B6124" t="s">
        <v>3938</v>
      </c>
      <c r="C6124" t="s">
        <v>13</v>
      </c>
      <c r="D6124" t="s">
        <v>14</v>
      </c>
      <c r="E6124">
        <v>1</v>
      </c>
      <c r="F6124" s="2">
        <v>3103.13</v>
      </c>
      <c r="G6124" s="3">
        <v>7595.9520000000002</v>
      </c>
      <c r="H6124" s="3">
        <v>31.031300000000002</v>
      </c>
      <c r="I6124" s="3">
        <v>145.84711000000001</v>
      </c>
      <c r="J6124" s="3">
        <v>3280.0084100000004</v>
      </c>
      <c r="K6124" s="3">
        <v>5046.166784615385</v>
      </c>
      <c r="L6124" s="4">
        <v>0.35</v>
      </c>
    </row>
    <row r="6125" spans="1:12" x14ac:dyDescent="0.35">
      <c r="A6125" s="1" t="s">
        <v>10083</v>
      </c>
      <c r="B6125" t="s">
        <v>4934</v>
      </c>
      <c r="C6125" t="s">
        <v>13</v>
      </c>
      <c r="D6125" t="s">
        <v>14</v>
      </c>
      <c r="E6125">
        <v>1</v>
      </c>
      <c r="F6125" s="2">
        <v>3426.88</v>
      </c>
      <c r="G6125" s="3">
        <v>8388.4416000000001</v>
      </c>
      <c r="H6125" s="3">
        <v>34.268799999999999</v>
      </c>
      <c r="I6125" s="3">
        <v>161.06336000000002</v>
      </c>
      <c r="J6125" s="3">
        <v>3622.21216</v>
      </c>
      <c r="K6125" s="3">
        <v>5572.6340923076923</v>
      </c>
      <c r="L6125" s="4">
        <v>0.35</v>
      </c>
    </row>
    <row r="6126" spans="1:12" x14ac:dyDescent="0.35">
      <c r="A6126" s="1" t="s">
        <v>10084</v>
      </c>
      <c r="B6126" t="s">
        <v>2430</v>
      </c>
      <c r="C6126" t="s">
        <v>13</v>
      </c>
      <c r="D6126" t="s">
        <v>14</v>
      </c>
      <c r="E6126">
        <v>1</v>
      </c>
      <c r="F6126" s="2">
        <v>4137.5</v>
      </c>
      <c r="G6126" s="3">
        <v>10127.913</v>
      </c>
      <c r="H6126" s="3">
        <v>41.375</v>
      </c>
      <c r="I6126" s="3">
        <v>194.46250000000001</v>
      </c>
      <c r="J6126" s="3">
        <v>4373.3374999999996</v>
      </c>
      <c r="K6126" s="3">
        <v>6728.2115384615381</v>
      </c>
      <c r="L6126" s="4">
        <v>0.35000000000000003</v>
      </c>
    </row>
    <row r="6127" spans="1:12" x14ac:dyDescent="0.35">
      <c r="A6127" s="1" t="s">
        <v>10085</v>
      </c>
      <c r="B6127" t="s">
        <v>10086</v>
      </c>
      <c r="C6127" t="s">
        <v>13</v>
      </c>
      <c r="D6127" t="s">
        <v>14</v>
      </c>
      <c r="E6127">
        <v>1</v>
      </c>
      <c r="F6127" s="2">
        <v>2803.13</v>
      </c>
      <c r="G6127" s="3">
        <v>6861.6016</v>
      </c>
      <c r="H6127" s="3">
        <v>28.031300000000002</v>
      </c>
      <c r="I6127" s="3">
        <v>131.74710999999999</v>
      </c>
      <c r="J6127" s="3">
        <v>2962.90841</v>
      </c>
      <c r="K6127" s="3">
        <v>4558.3206307692308</v>
      </c>
      <c r="L6127" s="4">
        <v>0.35</v>
      </c>
    </row>
    <row r="6128" spans="1:12" x14ac:dyDescent="0.35">
      <c r="A6128" s="1" t="s">
        <v>10087</v>
      </c>
      <c r="B6128" t="s">
        <v>5294</v>
      </c>
      <c r="C6128" t="s">
        <v>34</v>
      </c>
      <c r="D6128" t="s">
        <v>35</v>
      </c>
      <c r="E6128">
        <v>1</v>
      </c>
      <c r="F6128" s="2">
        <v>8399.19</v>
      </c>
      <c r="G6128" s="3">
        <v>20559.828000000001</v>
      </c>
      <c r="H6128" s="3">
        <v>83.991900000000001</v>
      </c>
      <c r="I6128" s="3">
        <v>394.76193000000001</v>
      </c>
      <c r="J6128" s="3">
        <v>8877.943830000002</v>
      </c>
      <c r="K6128" s="3">
        <v>13658.375123076925</v>
      </c>
      <c r="L6128" s="4">
        <v>0.34999999999999992</v>
      </c>
    </row>
    <row r="6129" spans="1:12" x14ac:dyDescent="0.35">
      <c r="A6129" s="1" t="s">
        <v>10088</v>
      </c>
      <c r="B6129" t="s">
        <v>2748</v>
      </c>
      <c r="C6129" t="s">
        <v>34</v>
      </c>
      <c r="D6129" t="s">
        <v>35</v>
      </c>
      <c r="E6129">
        <v>1</v>
      </c>
      <c r="F6129" s="2">
        <v>2911.1</v>
      </c>
      <c r="G6129" s="3">
        <v>7125.8879999999999</v>
      </c>
      <c r="H6129" s="3">
        <v>29.111000000000001</v>
      </c>
      <c r="I6129" s="3">
        <v>136.82169999999999</v>
      </c>
      <c r="J6129" s="3">
        <v>3077.0326999999997</v>
      </c>
      <c r="K6129" s="3">
        <v>4733.8964615384612</v>
      </c>
      <c r="L6129" s="4">
        <v>0.35</v>
      </c>
    </row>
    <row r="6130" spans="1:12" x14ac:dyDescent="0.35">
      <c r="A6130" s="1" t="s">
        <v>10089</v>
      </c>
      <c r="B6130" t="s">
        <v>5297</v>
      </c>
      <c r="C6130" t="s">
        <v>34</v>
      </c>
      <c r="D6130" t="s">
        <v>35</v>
      </c>
      <c r="E6130">
        <v>1</v>
      </c>
      <c r="F6130" s="2">
        <v>2498.3000000000002</v>
      </c>
      <c r="G6130" s="3">
        <v>6115.424</v>
      </c>
      <c r="H6130" s="3">
        <v>24.983000000000004</v>
      </c>
      <c r="I6130" s="3">
        <v>117.42010000000001</v>
      </c>
      <c r="J6130" s="3">
        <v>2640.7031000000002</v>
      </c>
      <c r="K6130" s="3">
        <v>4062.6201538461542</v>
      </c>
      <c r="L6130" s="4">
        <v>0.35000000000000003</v>
      </c>
    </row>
    <row r="6131" spans="1:12" x14ac:dyDescent="0.35">
      <c r="A6131" s="1" t="s">
        <v>10090</v>
      </c>
      <c r="B6131" t="s">
        <v>10091</v>
      </c>
      <c r="C6131" t="s">
        <v>34</v>
      </c>
      <c r="D6131" t="s">
        <v>35</v>
      </c>
      <c r="E6131">
        <v>1</v>
      </c>
      <c r="F6131" s="2">
        <v>508.01</v>
      </c>
      <c r="G6131" s="3">
        <v>1173.76</v>
      </c>
      <c r="H6131" s="3">
        <v>5.0800999999999998</v>
      </c>
      <c r="I6131" s="3">
        <v>23.876470000000001</v>
      </c>
      <c r="J6131" s="3">
        <v>536.96657000000005</v>
      </c>
      <c r="K6131" s="3">
        <v>826.10241538461548</v>
      </c>
      <c r="L6131" s="4">
        <v>0.35000000000000003</v>
      </c>
    </row>
    <row r="6132" spans="1:12" x14ac:dyDescent="0.35">
      <c r="A6132" s="1" t="s">
        <v>10092</v>
      </c>
      <c r="B6132" t="s">
        <v>10093</v>
      </c>
      <c r="C6132" t="s">
        <v>34</v>
      </c>
      <c r="D6132" t="s">
        <v>35</v>
      </c>
      <c r="E6132">
        <v>1</v>
      </c>
      <c r="F6132" s="2">
        <v>2625.99</v>
      </c>
      <c r="G6132" s="3">
        <v>6021.12</v>
      </c>
      <c r="H6132" s="3">
        <v>26.259899999999998</v>
      </c>
      <c r="I6132" s="3">
        <v>123.42152999999999</v>
      </c>
      <c r="J6132" s="3">
        <v>2775.6714299999999</v>
      </c>
      <c r="K6132" s="3">
        <v>4270.2637384615382</v>
      </c>
      <c r="L6132" s="4">
        <v>0.35</v>
      </c>
    </row>
    <row r="6133" spans="1:12" x14ac:dyDescent="0.35">
      <c r="A6133" s="1" t="s">
        <v>10094</v>
      </c>
      <c r="B6133" t="s">
        <v>10095</v>
      </c>
      <c r="C6133" t="s">
        <v>13</v>
      </c>
      <c r="D6133" t="s">
        <v>14</v>
      </c>
      <c r="E6133">
        <v>1</v>
      </c>
      <c r="F6133" s="2">
        <v>94.95</v>
      </c>
      <c r="G6133" s="3">
        <v>196</v>
      </c>
      <c r="H6133" s="3">
        <v>0.94950000000000001</v>
      </c>
      <c r="I6133" s="3">
        <v>4.46265</v>
      </c>
      <c r="J6133" s="3">
        <v>100.36215</v>
      </c>
      <c r="K6133" s="3">
        <v>154.40330769230769</v>
      </c>
      <c r="L6133" s="4">
        <v>0.35</v>
      </c>
    </row>
    <row r="6134" spans="1:12" x14ac:dyDescent="0.35">
      <c r="A6134" s="1" t="s">
        <v>10096</v>
      </c>
      <c r="B6134" t="s">
        <v>10097</v>
      </c>
      <c r="C6134" t="s">
        <v>21</v>
      </c>
      <c r="D6134" t="s">
        <v>22</v>
      </c>
      <c r="E6134">
        <v>1</v>
      </c>
      <c r="F6134" s="2">
        <v>0.16</v>
      </c>
      <c r="G6134" s="3">
        <v>1</v>
      </c>
      <c r="H6134" s="3">
        <v>1.6000000000000001E-3</v>
      </c>
      <c r="I6134" s="3">
        <v>7.5199999999999998E-3</v>
      </c>
      <c r="J6134" s="3">
        <v>0.16911999999999999</v>
      </c>
      <c r="K6134" s="3">
        <v>0.26018461538461535</v>
      </c>
      <c r="L6134" s="4">
        <v>0.34999999999999992</v>
      </c>
    </row>
    <row r="6135" spans="1:12" x14ac:dyDescent="0.35">
      <c r="A6135" s="1" t="s">
        <v>10098</v>
      </c>
      <c r="B6135" t="s">
        <v>10099</v>
      </c>
      <c r="C6135" t="s">
        <v>17</v>
      </c>
      <c r="D6135" t="s">
        <v>18</v>
      </c>
      <c r="E6135">
        <v>1</v>
      </c>
      <c r="F6135" s="2">
        <v>37.5</v>
      </c>
      <c r="G6135" s="3">
        <v>91.795199999999994</v>
      </c>
      <c r="H6135" s="3">
        <v>0.375</v>
      </c>
      <c r="I6135" s="3">
        <v>1.7625</v>
      </c>
      <c r="J6135" s="3">
        <v>39.637500000000003</v>
      </c>
      <c r="K6135" s="3">
        <v>60.980769230769234</v>
      </c>
      <c r="L6135" s="4">
        <v>0.35</v>
      </c>
    </row>
    <row r="6136" spans="1:12" x14ac:dyDescent="0.35">
      <c r="A6136" s="1" t="s">
        <v>10100</v>
      </c>
      <c r="B6136" t="s">
        <v>10101</v>
      </c>
      <c r="C6136" t="s">
        <v>34</v>
      </c>
      <c r="D6136" t="s">
        <v>35</v>
      </c>
      <c r="E6136">
        <v>1</v>
      </c>
      <c r="F6136" s="2">
        <v>1410.2</v>
      </c>
      <c r="G6136" s="3">
        <v>2908</v>
      </c>
      <c r="H6136" s="3">
        <v>14.102</v>
      </c>
      <c r="I6136" s="3">
        <v>66.279399999999995</v>
      </c>
      <c r="J6136" s="3">
        <v>1490.5814</v>
      </c>
      <c r="K6136" s="3">
        <v>2293.202153846154</v>
      </c>
      <c r="L6136" s="4">
        <v>0.35000000000000003</v>
      </c>
    </row>
    <row r="6137" spans="1:12" x14ac:dyDescent="0.35">
      <c r="A6137" s="1" t="s">
        <v>10102</v>
      </c>
      <c r="B6137" t="s">
        <v>10103</v>
      </c>
      <c r="C6137" t="s">
        <v>26</v>
      </c>
      <c r="D6137" t="s">
        <v>27</v>
      </c>
      <c r="E6137">
        <v>1</v>
      </c>
      <c r="F6137" s="2">
        <v>303.83</v>
      </c>
      <c r="G6137" s="3">
        <v>743.72479999999996</v>
      </c>
      <c r="H6137" s="3">
        <v>3.0383</v>
      </c>
      <c r="I6137" s="3">
        <v>14.280009999999999</v>
      </c>
      <c r="J6137" s="3">
        <v>321.14830999999998</v>
      </c>
      <c r="K6137" s="3">
        <v>494.07432307692301</v>
      </c>
      <c r="L6137" s="4">
        <v>0.34999999999999992</v>
      </c>
    </row>
    <row r="6138" spans="1:12" x14ac:dyDescent="0.35">
      <c r="A6138" s="1" t="s">
        <v>10104</v>
      </c>
      <c r="B6138" t="s">
        <v>10105</v>
      </c>
      <c r="C6138" t="s">
        <v>26</v>
      </c>
      <c r="D6138" t="s">
        <v>27</v>
      </c>
      <c r="E6138">
        <v>1</v>
      </c>
      <c r="F6138" s="2">
        <v>54.34</v>
      </c>
      <c r="G6138" s="3">
        <v>122.67359999999999</v>
      </c>
      <c r="H6138" s="3">
        <v>0.54339999999999999</v>
      </c>
      <c r="I6138" s="3">
        <v>2.5539800000000001</v>
      </c>
      <c r="J6138" s="3">
        <v>57.437380000000005</v>
      </c>
      <c r="K6138" s="3">
        <v>88.365200000000002</v>
      </c>
      <c r="L6138" s="4">
        <v>0.35</v>
      </c>
    </row>
    <row r="6139" spans="1:12" x14ac:dyDescent="0.35">
      <c r="A6139" s="1" t="s">
        <v>10106</v>
      </c>
      <c r="B6139" t="s">
        <v>10107</v>
      </c>
      <c r="C6139" t="s">
        <v>34</v>
      </c>
      <c r="D6139" t="s">
        <v>35</v>
      </c>
      <c r="E6139">
        <v>1</v>
      </c>
      <c r="F6139" s="2">
        <v>1419</v>
      </c>
      <c r="G6139" s="3">
        <v>3473.4784</v>
      </c>
      <c r="H6139" s="3">
        <v>14.19</v>
      </c>
      <c r="I6139" s="3">
        <v>66.692999999999998</v>
      </c>
      <c r="J6139" s="3">
        <v>1499.883</v>
      </c>
      <c r="K6139" s="3">
        <v>2307.5123076923078</v>
      </c>
      <c r="L6139" s="4">
        <v>0.35000000000000003</v>
      </c>
    </row>
    <row r="6140" spans="1:12" x14ac:dyDescent="0.35">
      <c r="A6140" s="1" t="s">
        <v>10108</v>
      </c>
      <c r="B6140" t="s">
        <v>3784</v>
      </c>
      <c r="C6140" t="s">
        <v>13</v>
      </c>
      <c r="D6140" t="s">
        <v>14</v>
      </c>
      <c r="E6140">
        <v>1</v>
      </c>
      <c r="F6140" s="2">
        <v>2234.4</v>
      </c>
      <c r="G6140" s="3">
        <v>5258.68</v>
      </c>
      <c r="H6140" s="3">
        <v>22.344000000000001</v>
      </c>
      <c r="I6140" s="3">
        <v>105.0168</v>
      </c>
      <c r="J6140" s="3">
        <v>2361.7608</v>
      </c>
      <c r="K6140" s="3">
        <v>3633.4781538461539</v>
      </c>
      <c r="L6140" s="4">
        <v>0.35</v>
      </c>
    </row>
    <row r="6141" spans="1:12" x14ac:dyDescent="0.35">
      <c r="A6141" s="1" t="s">
        <v>10109</v>
      </c>
      <c r="B6141" t="s">
        <v>2186</v>
      </c>
      <c r="C6141" t="s">
        <v>13</v>
      </c>
      <c r="D6141" t="s">
        <v>14</v>
      </c>
      <c r="E6141">
        <v>1</v>
      </c>
      <c r="F6141" s="2">
        <v>180</v>
      </c>
      <c r="G6141" s="3">
        <v>372</v>
      </c>
      <c r="H6141" s="3">
        <v>1.8</v>
      </c>
      <c r="I6141" s="3">
        <v>8.4600000000000009</v>
      </c>
      <c r="J6141" s="3">
        <v>190.26000000000002</v>
      </c>
      <c r="K6141" s="3">
        <v>292.70769230769235</v>
      </c>
      <c r="L6141" s="4">
        <v>0.35000000000000003</v>
      </c>
    </row>
    <row r="6142" spans="1:12" x14ac:dyDescent="0.35">
      <c r="A6142" s="1" t="s">
        <v>10110</v>
      </c>
      <c r="B6142" t="s">
        <v>10111</v>
      </c>
      <c r="C6142" t="s">
        <v>13</v>
      </c>
      <c r="D6142" t="s">
        <v>14</v>
      </c>
      <c r="E6142">
        <v>1</v>
      </c>
      <c r="F6142" s="2">
        <v>257.39999999999998</v>
      </c>
      <c r="G6142" s="3">
        <v>531</v>
      </c>
      <c r="H6142" s="3">
        <v>2.5739999999999998</v>
      </c>
      <c r="I6142" s="3">
        <v>12.097799999999999</v>
      </c>
      <c r="J6142" s="3">
        <v>272.0718</v>
      </c>
      <c r="K6142" s="3">
        <v>418.572</v>
      </c>
      <c r="L6142" s="4">
        <v>0.35000000000000003</v>
      </c>
    </row>
    <row r="6143" spans="1:12" x14ac:dyDescent="0.35">
      <c r="A6143" s="1" t="s">
        <v>10112</v>
      </c>
      <c r="B6143" t="s">
        <v>10113</v>
      </c>
      <c r="C6143" t="s">
        <v>13</v>
      </c>
      <c r="D6143" t="s">
        <v>14</v>
      </c>
      <c r="E6143">
        <v>1</v>
      </c>
      <c r="F6143" s="2">
        <v>12.15</v>
      </c>
      <c r="G6143" s="3">
        <v>26</v>
      </c>
      <c r="H6143" s="3">
        <v>0.12150000000000001</v>
      </c>
      <c r="I6143" s="3">
        <v>0.57105000000000006</v>
      </c>
      <c r="J6143" s="3">
        <v>12.842549999999999</v>
      </c>
      <c r="K6143" s="3">
        <v>19.757769230769227</v>
      </c>
      <c r="L6143" s="4">
        <v>0.34999999999999992</v>
      </c>
    </row>
    <row r="6144" spans="1:12" x14ac:dyDescent="0.35">
      <c r="A6144" s="1" t="s">
        <v>10114</v>
      </c>
      <c r="B6144" t="s">
        <v>10115</v>
      </c>
      <c r="C6144" t="s">
        <v>13</v>
      </c>
      <c r="D6144" t="s">
        <v>14</v>
      </c>
      <c r="E6144">
        <v>1</v>
      </c>
      <c r="F6144" s="2">
        <v>15.3</v>
      </c>
      <c r="G6144" s="3">
        <v>32</v>
      </c>
      <c r="H6144" s="3">
        <v>0.153</v>
      </c>
      <c r="I6144" s="3">
        <v>0.71910000000000007</v>
      </c>
      <c r="J6144" s="3">
        <v>16.1721</v>
      </c>
      <c r="K6144" s="3">
        <v>24.880153846153846</v>
      </c>
      <c r="L6144" s="4">
        <v>0.35</v>
      </c>
    </row>
    <row r="6145" spans="1:12" x14ac:dyDescent="0.35">
      <c r="A6145" s="1" t="s">
        <v>10116</v>
      </c>
      <c r="B6145" t="s">
        <v>10117</v>
      </c>
      <c r="C6145" t="s">
        <v>34</v>
      </c>
      <c r="D6145" t="s">
        <v>35</v>
      </c>
      <c r="E6145">
        <v>1</v>
      </c>
      <c r="F6145" s="2">
        <v>32.25</v>
      </c>
      <c r="G6145" s="3">
        <v>84</v>
      </c>
      <c r="H6145" s="3">
        <v>0.32250000000000001</v>
      </c>
      <c r="I6145" s="3">
        <v>1.5157499999999999</v>
      </c>
      <c r="J6145" s="3">
        <v>34.088249999999995</v>
      </c>
      <c r="K6145" s="3">
        <v>52.443461538461527</v>
      </c>
      <c r="L6145" s="4">
        <v>0.35</v>
      </c>
    </row>
    <row r="6146" spans="1:12" x14ac:dyDescent="0.35">
      <c r="A6146" s="1" t="s">
        <v>10118</v>
      </c>
      <c r="B6146" t="s">
        <v>8939</v>
      </c>
      <c r="C6146" t="s">
        <v>13</v>
      </c>
      <c r="D6146" t="s">
        <v>14</v>
      </c>
      <c r="E6146">
        <v>1</v>
      </c>
      <c r="F6146" s="2">
        <v>1820</v>
      </c>
      <c r="G6146" s="3">
        <v>4455.0576000000001</v>
      </c>
      <c r="H6146" s="3">
        <v>18.2</v>
      </c>
      <c r="I6146" s="3">
        <v>85.54</v>
      </c>
      <c r="J6146" s="3">
        <v>1923.74</v>
      </c>
      <c r="K6146" s="3">
        <v>2959.6</v>
      </c>
      <c r="L6146" s="4">
        <v>0.35</v>
      </c>
    </row>
    <row r="6147" spans="1:12" x14ac:dyDescent="0.35">
      <c r="A6147" s="1" t="s">
        <v>10119</v>
      </c>
      <c r="B6147" t="s">
        <v>5004</v>
      </c>
      <c r="C6147" t="s">
        <v>13</v>
      </c>
      <c r="D6147" t="s">
        <v>14</v>
      </c>
      <c r="E6147">
        <v>1</v>
      </c>
      <c r="F6147" s="2">
        <v>3310.63</v>
      </c>
      <c r="G6147" s="3">
        <v>8103.8720000000003</v>
      </c>
      <c r="H6147" s="3">
        <v>33.106300000000005</v>
      </c>
      <c r="I6147" s="3">
        <v>155.59961000000001</v>
      </c>
      <c r="J6147" s="3">
        <v>3499.3359100000002</v>
      </c>
      <c r="K6147" s="3">
        <v>5383.5937076923083</v>
      </c>
      <c r="L6147" s="4">
        <v>0.35000000000000003</v>
      </c>
    </row>
    <row r="6148" spans="1:12" x14ac:dyDescent="0.35">
      <c r="A6148" s="1" t="s">
        <v>10120</v>
      </c>
      <c r="B6148" t="s">
        <v>7622</v>
      </c>
      <c r="C6148" t="s">
        <v>13</v>
      </c>
      <c r="D6148" t="s">
        <v>14</v>
      </c>
      <c r="E6148">
        <v>1</v>
      </c>
      <c r="F6148" s="2">
        <v>3358.13</v>
      </c>
      <c r="G6148" s="3">
        <v>8220.1504000000004</v>
      </c>
      <c r="H6148" s="3">
        <v>33.581299999999999</v>
      </c>
      <c r="I6148" s="3">
        <v>157.83211</v>
      </c>
      <c r="J6148" s="3">
        <v>3549.5434099999998</v>
      </c>
      <c r="K6148" s="3">
        <v>5460.8360153846152</v>
      </c>
      <c r="L6148" s="4">
        <v>0.35000000000000003</v>
      </c>
    </row>
    <row r="6149" spans="1:12" x14ac:dyDescent="0.35">
      <c r="A6149" s="1" t="s">
        <v>10121</v>
      </c>
      <c r="B6149" t="s">
        <v>8913</v>
      </c>
      <c r="C6149" t="s">
        <v>13</v>
      </c>
      <c r="D6149" t="s">
        <v>14</v>
      </c>
      <c r="E6149">
        <v>1</v>
      </c>
      <c r="F6149" s="2">
        <v>3038.7</v>
      </c>
      <c r="G6149" s="3">
        <v>7152.0847999999996</v>
      </c>
      <c r="H6149" s="3">
        <v>30.387</v>
      </c>
      <c r="I6149" s="3">
        <v>142.81889999999999</v>
      </c>
      <c r="J6149" s="3">
        <v>3211.9058999999997</v>
      </c>
      <c r="K6149" s="3">
        <v>4941.3936923076917</v>
      </c>
      <c r="L6149" s="4">
        <v>0.35</v>
      </c>
    </row>
    <row r="6150" spans="1:12" x14ac:dyDescent="0.35">
      <c r="A6150" s="1" t="s">
        <v>10122</v>
      </c>
      <c r="B6150" t="s">
        <v>10123</v>
      </c>
      <c r="C6150" t="s">
        <v>13</v>
      </c>
      <c r="D6150" t="s">
        <v>14</v>
      </c>
      <c r="E6150">
        <v>1</v>
      </c>
      <c r="F6150" s="2">
        <v>7.15</v>
      </c>
      <c r="G6150" s="3">
        <v>17.505600000000001</v>
      </c>
      <c r="H6150" s="3">
        <v>7.1500000000000008E-2</v>
      </c>
      <c r="I6150" s="3">
        <v>0.33605000000000002</v>
      </c>
      <c r="J6150" s="3">
        <v>7.5575500000000009</v>
      </c>
      <c r="K6150" s="3">
        <v>11.627000000000001</v>
      </c>
      <c r="L6150" s="4">
        <v>0.35</v>
      </c>
    </row>
    <row r="6151" spans="1:12" x14ac:dyDescent="0.35">
      <c r="A6151" s="1" t="s">
        <v>10124</v>
      </c>
      <c r="B6151" t="s">
        <v>10125</v>
      </c>
      <c r="C6151" t="s">
        <v>1467</v>
      </c>
      <c r="D6151" t="s">
        <v>1468</v>
      </c>
      <c r="E6151">
        <v>1</v>
      </c>
      <c r="F6151" s="2">
        <v>6.57</v>
      </c>
      <c r="G6151" s="3">
        <v>25.995200000000001</v>
      </c>
      <c r="H6151" s="3">
        <v>6.5700000000000008E-2</v>
      </c>
      <c r="I6151" s="3">
        <v>0.30879000000000001</v>
      </c>
      <c r="J6151" s="3">
        <v>6.9444900000000001</v>
      </c>
      <c r="K6151" s="3">
        <v>10.683830769230768</v>
      </c>
      <c r="L6151" s="4">
        <v>0.34999999999999992</v>
      </c>
    </row>
    <row r="6152" spans="1:12" x14ac:dyDescent="0.35">
      <c r="A6152" s="1" t="s">
        <v>10126</v>
      </c>
      <c r="B6152" t="s">
        <v>10127</v>
      </c>
      <c r="C6152" t="s">
        <v>13</v>
      </c>
      <c r="D6152" t="s">
        <v>14</v>
      </c>
      <c r="E6152">
        <v>1</v>
      </c>
      <c r="F6152" s="2">
        <v>824</v>
      </c>
      <c r="G6152" s="3">
        <v>2017.0192</v>
      </c>
      <c r="H6152" s="3">
        <v>8.24</v>
      </c>
      <c r="I6152" s="3">
        <v>38.728000000000002</v>
      </c>
      <c r="J6152" s="3">
        <v>870.96799999999996</v>
      </c>
      <c r="K6152" s="3">
        <v>1339.9507692307691</v>
      </c>
      <c r="L6152" s="4">
        <v>0.35</v>
      </c>
    </row>
    <row r="6153" spans="1:12" x14ac:dyDescent="0.35">
      <c r="A6153" s="1" t="s">
        <v>10128</v>
      </c>
      <c r="B6153" t="s">
        <v>10129</v>
      </c>
      <c r="C6153" t="s">
        <v>34</v>
      </c>
      <c r="D6153" t="s">
        <v>35</v>
      </c>
      <c r="E6153">
        <v>1</v>
      </c>
      <c r="F6153" s="2">
        <v>93.5</v>
      </c>
      <c r="G6153" s="3">
        <v>209.44</v>
      </c>
      <c r="H6153" s="3">
        <v>0.93500000000000005</v>
      </c>
      <c r="I6153" s="3">
        <v>4.3944999999999999</v>
      </c>
      <c r="J6153" s="3">
        <v>98.829499999999996</v>
      </c>
      <c r="K6153" s="3">
        <v>152.04538461538459</v>
      </c>
      <c r="L6153" s="4">
        <v>0.34999999999999992</v>
      </c>
    </row>
    <row r="6154" spans="1:12" x14ac:dyDescent="0.35">
      <c r="A6154" s="1" t="s">
        <v>10130</v>
      </c>
      <c r="B6154" t="s">
        <v>3849</v>
      </c>
      <c r="C6154" t="s">
        <v>13</v>
      </c>
      <c r="D6154" t="s">
        <v>14</v>
      </c>
      <c r="E6154">
        <v>1</v>
      </c>
      <c r="F6154" s="2">
        <v>3920.63</v>
      </c>
      <c r="G6154" s="3">
        <v>9597.0560000000005</v>
      </c>
      <c r="H6154" s="3">
        <v>39.206299999999999</v>
      </c>
      <c r="I6154" s="3">
        <v>184.26961</v>
      </c>
      <c r="J6154" s="3">
        <v>4144.1059100000002</v>
      </c>
      <c r="K6154" s="3">
        <v>6375.5475538461542</v>
      </c>
      <c r="L6154" s="4">
        <v>0.35</v>
      </c>
    </row>
    <row r="6155" spans="1:12" x14ac:dyDescent="0.35">
      <c r="A6155" s="1" t="s">
        <v>10131</v>
      </c>
      <c r="B6155" t="s">
        <v>3851</v>
      </c>
      <c r="C6155" t="s">
        <v>13</v>
      </c>
      <c r="D6155" t="s">
        <v>14</v>
      </c>
      <c r="E6155">
        <v>1</v>
      </c>
      <c r="F6155" s="2">
        <v>4675.63</v>
      </c>
      <c r="G6155" s="3">
        <v>11445.168</v>
      </c>
      <c r="H6155" s="3">
        <v>46.756300000000003</v>
      </c>
      <c r="I6155" s="3">
        <v>219.75461000000001</v>
      </c>
      <c r="J6155" s="3">
        <v>4942.1409100000001</v>
      </c>
      <c r="K6155" s="3">
        <v>7603.2937076923072</v>
      </c>
      <c r="L6155" s="4">
        <v>0.34999999999999992</v>
      </c>
    </row>
    <row r="6156" spans="1:12" x14ac:dyDescent="0.35">
      <c r="A6156" s="1" t="s">
        <v>10132</v>
      </c>
      <c r="B6156" t="s">
        <v>2441</v>
      </c>
      <c r="C6156" t="s">
        <v>13</v>
      </c>
      <c r="D6156" t="s">
        <v>14</v>
      </c>
      <c r="E6156">
        <v>1</v>
      </c>
      <c r="F6156" s="2">
        <v>1950</v>
      </c>
      <c r="G6156" s="3">
        <v>3836.9856</v>
      </c>
      <c r="H6156" s="3">
        <v>19.5</v>
      </c>
      <c r="I6156" s="3">
        <v>91.65</v>
      </c>
      <c r="J6156" s="3">
        <v>2061.15</v>
      </c>
      <c r="K6156" s="3">
        <v>3171</v>
      </c>
      <c r="L6156" s="4">
        <v>0.35</v>
      </c>
    </row>
    <row r="6157" spans="1:12" x14ac:dyDescent="0.35">
      <c r="A6157" s="1" t="s">
        <v>10133</v>
      </c>
      <c r="B6157" t="s">
        <v>2441</v>
      </c>
      <c r="C6157" t="s">
        <v>13</v>
      </c>
      <c r="D6157" t="s">
        <v>14</v>
      </c>
      <c r="E6157">
        <v>1</v>
      </c>
      <c r="F6157" s="2">
        <v>6499.38</v>
      </c>
      <c r="G6157" s="3">
        <v>12789.94</v>
      </c>
      <c r="H6157" s="3">
        <v>64.993800000000007</v>
      </c>
      <c r="I6157" s="3">
        <v>305.47086000000002</v>
      </c>
      <c r="J6157" s="3">
        <v>6869.8446600000007</v>
      </c>
      <c r="K6157" s="3">
        <v>10568.991784615386</v>
      </c>
      <c r="L6157" s="4">
        <v>0.35000000000000003</v>
      </c>
    </row>
    <row r="6158" spans="1:12" x14ac:dyDescent="0.35">
      <c r="A6158" s="1" t="s">
        <v>10134</v>
      </c>
      <c r="B6158" t="s">
        <v>2441</v>
      </c>
      <c r="C6158" t="s">
        <v>13</v>
      </c>
      <c r="D6158" t="s">
        <v>14</v>
      </c>
      <c r="E6158">
        <v>1</v>
      </c>
      <c r="F6158" s="2">
        <v>1300</v>
      </c>
      <c r="G6158" s="3">
        <v>2557.9904000000001</v>
      </c>
      <c r="H6158" s="3">
        <v>13</v>
      </c>
      <c r="I6158" s="3">
        <v>61.1</v>
      </c>
      <c r="J6158" s="3">
        <v>1374.1</v>
      </c>
      <c r="K6158" s="3">
        <v>2114</v>
      </c>
      <c r="L6158" s="4">
        <v>0.35000000000000003</v>
      </c>
    </row>
    <row r="6159" spans="1:12" x14ac:dyDescent="0.35">
      <c r="A6159" s="1" t="s">
        <v>10135</v>
      </c>
      <c r="B6159" t="s">
        <v>3863</v>
      </c>
      <c r="C6159" t="s">
        <v>13</v>
      </c>
      <c r="D6159" t="s">
        <v>14</v>
      </c>
      <c r="E6159">
        <v>1</v>
      </c>
      <c r="F6159" s="2">
        <v>975</v>
      </c>
      <c r="G6159" s="3">
        <v>2386.6415999999999</v>
      </c>
      <c r="H6159" s="3">
        <v>9.75</v>
      </c>
      <c r="I6159" s="3">
        <v>45.825000000000003</v>
      </c>
      <c r="J6159" s="3">
        <v>1030.575</v>
      </c>
      <c r="K6159" s="3">
        <v>1585.5</v>
      </c>
      <c r="L6159" s="4">
        <v>0.35</v>
      </c>
    </row>
    <row r="6160" spans="1:12" x14ac:dyDescent="0.35">
      <c r="A6160" s="1" t="s">
        <v>10136</v>
      </c>
      <c r="B6160" t="s">
        <v>2444</v>
      </c>
      <c r="C6160" t="s">
        <v>13</v>
      </c>
      <c r="D6160" t="s">
        <v>14</v>
      </c>
      <c r="E6160">
        <v>1</v>
      </c>
      <c r="F6160" s="2">
        <v>1365</v>
      </c>
      <c r="G6160" s="3">
        <v>2863.9632000000001</v>
      </c>
      <c r="H6160" s="3">
        <v>13.65</v>
      </c>
      <c r="I6160" s="3">
        <v>64.155000000000001</v>
      </c>
      <c r="J6160" s="3">
        <v>1442.8050000000001</v>
      </c>
      <c r="K6160" s="3">
        <v>2219.6999999999998</v>
      </c>
      <c r="L6160" s="4">
        <v>0.34999999999999992</v>
      </c>
    </row>
    <row r="6161" spans="1:12" x14ac:dyDescent="0.35">
      <c r="A6161" s="1" t="s">
        <v>10137</v>
      </c>
      <c r="B6161" t="s">
        <v>2444</v>
      </c>
      <c r="C6161" t="s">
        <v>13</v>
      </c>
      <c r="D6161" t="s">
        <v>14</v>
      </c>
      <c r="E6161">
        <v>1</v>
      </c>
      <c r="F6161" s="2">
        <v>5004.38</v>
      </c>
      <c r="G6161" s="3">
        <v>10501.209000000001</v>
      </c>
      <c r="H6161" s="3">
        <v>50.043800000000005</v>
      </c>
      <c r="I6161" s="3">
        <v>235.20586</v>
      </c>
      <c r="J6161" s="3">
        <v>5289.6296600000005</v>
      </c>
      <c r="K6161" s="3">
        <v>8137.8917846153854</v>
      </c>
      <c r="L6161" s="4">
        <v>0.35</v>
      </c>
    </row>
    <row r="6162" spans="1:12" x14ac:dyDescent="0.35">
      <c r="A6162" s="1" t="s">
        <v>10138</v>
      </c>
      <c r="B6162" t="s">
        <v>2444</v>
      </c>
      <c r="C6162" t="s">
        <v>13</v>
      </c>
      <c r="D6162" t="s">
        <v>14</v>
      </c>
      <c r="E6162">
        <v>1</v>
      </c>
      <c r="F6162" s="2">
        <v>5914.38</v>
      </c>
      <c r="G6162" s="3">
        <v>12410.518</v>
      </c>
      <c r="H6162" s="3">
        <v>59.143799999999999</v>
      </c>
      <c r="I6162" s="3">
        <v>277.97586000000001</v>
      </c>
      <c r="J6162" s="3">
        <v>6251.4996599999995</v>
      </c>
      <c r="K6162" s="3">
        <v>9617.6917846153829</v>
      </c>
      <c r="L6162" s="4">
        <v>0.34999999999999992</v>
      </c>
    </row>
    <row r="6163" spans="1:12" x14ac:dyDescent="0.35">
      <c r="A6163" s="1" t="s">
        <v>10139</v>
      </c>
      <c r="B6163" t="s">
        <v>2456</v>
      </c>
      <c r="C6163" t="s">
        <v>13</v>
      </c>
      <c r="D6163" t="s">
        <v>14</v>
      </c>
      <c r="E6163">
        <v>1</v>
      </c>
      <c r="F6163" s="2">
        <v>9441.25</v>
      </c>
      <c r="G6163" s="3">
        <v>23110.616999999998</v>
      </c>
      <c r="H6163" s="3">
        <v>94.412500000000009</v>
      </c>
      <c r="I6163" s="3">
        <v>443.73874999999998</v>
      </c>
      <c r="J6163" s="3">
        <v>9979.4012500000008</v>
      </c>
      <c r="K6163" s="3">
        <v>15352.925000000001</v>
      </c>
      <c r="L6163" s="4">
        <v>0.35</v>
      </c>
    </row>
    <row r="6164" spans="1:12" x14ac:dyDescent="0.35">
      <c r="A6164" s="1" t="s">
        <v>10140</v>
      </c>
      <c r="B6164" t="s">
        <v>2456</v>
      </c>
      <c r="C6164" t="s">
        <v>13</v>
      </c>
      <c r="D6164" t="s">
        <v>14</v>
      </c>
      <c r="E6164">
        <v>1</v>
      </c>
      <c r="F6164" s="2">
        <v>9763.75</v>
      </c>
      <c r="G6164" s="3">
        <v>23900.048999999999</v>
      </c>
      <c r="H6164" s="3">
        <v>97.637500000000003</v>
      </c>
      <c r="I6164" s="3">
        <v>458.89625000000001</v>
      </c>
      <c r="J6164" s="3">
        <v>10320.283750000001</v>
      </c>
      <c r="K6164" s="3">
        <v>15877.359615384616</v>
      </c>
      <c r="L6164" s="4">
        <v>0.35</v>
      </c>
    </row>
    <row r="6165" spans="1:12" x14ac:dyDescent="0.35">
      <c r="A6165" s="1" t="s">
        <v>10141</v>
      </c>
      <c r="B6165" t="s">
        <v>2459</v>
      </c>
      <c r="C6165" t="s">
        <v>13</v>
      </c>
      <c r="D6165" t="s">
        <v>14</v>
      </c>
      <c r="E6165">
        <v>1</v>
      </c>
      <c r="F6165" s="2">
        <v>8505</v>
      </c>
      <c r="G6165" s="3">
        <v>20818.84</v>
      </c>
      <c r="H6165" s="3">
        <v>85.05</v>
      </c>
      <c r="I6165" s="3">
        <v>399.73500000000001</v>
      </c>
      <c r="J6165" s="3">
        <v>8989.7849999999999</v>
      </c>
      <c r="K6165" s="3">
        <v>13830.438461538461</v>
      </c>
      <c r="L6165" s="4">
        <v>0.35</v>
      </c>
    </row>
    <row r="6166" spans="1:12" x14ac:dyDescent="0.35">
      <c r="A6166" s="1" t="s">
        <v>10142</v>
      </c>
      <c r="B6166" t="s">
        <v>2459</v>
      </c>
      <c r="C6166" t="s">
        <v>13</v>
      </c>
      <c r="D6166" t="s">
        <v>14</v>
      </c>
      <c r="E6166">
        <v>1</v>
      </c>
      <c r="F6166" s="2">
        <v>10838.13</v>
      </c>
      <c r="G6166" s="3">
        <v>26529.955000000002</v>
      </c>
      <c r="H6166" s="3">
        <v>108.3813</v>
      </c>
      <c r="I6166" s="3">
        <v>509.39210999999995</v>
      </c>
      <c r="J6166" s="3">
        <v>11455.903409999999</v>
      </c>
      <c r="K6166" s="3">
        <v>17624.466784615382</v>
      </c>
      <c r="L6166" s="4">
        <v>0.35</v>
      </c>
    </row>
    <row r="6167" spans="1:12" x14ac:dyDescent="0.35">
      <c r="A6167" s="1" t="s">
        <v>10143</v>
      </c>
      <c r="B6167" t="s">
        <v>2459</v>
      </c>
      <c r="C6167" t="s">
        <v>13</v>
      </c>
      <c r="D6167" t="s">
        <v>14</v>
      </c>
      <c r="E6167">
        <v>1</v>
      </c>
      <c r="F6167" s="2">
        <v>12831.88</v>
      </c>
      <c r="G6167" s="3">
        <v>31410.321</v>
      </c>
      <c r="H6167" s="3">
        <v>128.31879999999998</v>
      </c>
      <c r="I6167" s="3">
        <v>603.09835999999996</v>
      </c>
      <c r="J6167" s="3">
        <v>13563.297159999998</v>
      </c>
      <c r="K6167" s="3">
        <v>20866.611015384613</v>
      </c>
      <c r="L6167" s="4">
        <v>0.35000000000000003</v>
      </c>
    </row>
    <row r="6168" spans="1:12" x14ac:dyDescent="0.35">
      <c r="A6168" s="1" t="s">
        <v>10144</v>
      </c>
      <c r="B6168" t="s">
        <v>2459</v>
      </c>
      <c r="C6168" t="s">
        <v>13</v>
      </c>
      <c r="D6168" t="s">
        <v>14</v>
      </c>
      <c r="E6168">
        <v>1</v>
      </c>
      <c r="F6168" s="2">
        <v>13294.38</v>
      </c>
      <c r="G6168" s="3">
        <v>32542.451000000001</v>
      </c>
      <c r="H6168" s="3">
        <v>132.94379999999998</v>
      </c>
      <c r="I6168" s="3">
        <v>624.83585999999991</v>
      </c>
      <c r="J6168" s="3">
        <v>14052.159659999998</v>
      </c>
      <c r="K6168" s="3">
        <v>21618.707169230765</v>
      </c>
      <c r="L6168" s="4">
        <v>0.35</v>
      </c>
    </row>
    <row r="6169" spans="1:12" x14ac:dyDescent="0.35">
      <c r="A6169" s="1" t="s">
        <v>10145</v>
      </c>
      <c r="B6169" t="s">
        <v>2459</v>
      </c>
      <c r="C6169" t="s">
        <v>13</v>
      </c>
      <c r="D6169" t="s">
        <v>14</v>
      </c>
      <c r="E6169">
        <v>1</v>
      </c>
      <c r="F6169" s="2">
        <v>14450.63</v>
      </c>
      <c r="G6169" s="3">
        <v>35372.758000000002</v>
      </c>
      <c r="H6169" s="3">
        <v>144.50629999999998</v>
      </c>
      <c r="I6169" s="3">
        <v>679.17960999999991</v>
      </c>
      <c r="J6169" s="3">
        <v>15274.315909999998</v>
      </c>
      <c r="K6169" s="3">
        <v>23498.947553846148</v>
      </c>
      <c r="L6169" s="4">
        <v>0.35</v>
      </c>
    </row>
    <row r="6170" spans="1:12" x14ac:dyDescent="0.35">
      <c r="A6170" s="1" t="s">
        <v>10146</v>
      </c>
      <c r="B6170" t="s">
        <v>3889</v>
      </c>
      <c r="C6170" t="s">
        <v>13</v>
      </c>
      <c r="D6170" t="s">
        <v>14</v>
      </c>
      <c r="E6170">
        <v>1</v>
      </c>
      <c r="F6170" s="2">
        <v>9763.75</v>
      </c>
      <c r="G6170" s="3">
        <v>23900.048999999999</v>
      </c>
      <c r="H6170" s="3">
        <v>97.637500000000003</v>
      </c>
      <c r="I6170" s="3">
        <v>458.89625000000001</v>
      </c>
      <c r="J6170" s="3">
        <v>10320.283750000001</v>
      </c>
      <c r="K6170" s="3">
        <v>15877.359615384616</v>
      </c>
      <c r="L6170" s="4">
        <v>0.35</v>
      </c>
    </row>
    <row r="6171" spans="1:12" x14ac:dyDescent="0.35">
      <c r="A6171" s="1" t="s">
        <v>10147</v>
      </c>
      <c r="B6171" t="s">
        <v>3889</v>
      </c>
      <c r="C6171" t="s">
        <v>13</v>
      </c>
      <c r="D6171" t="s">
        <v>14</v>
      </c>
      <c r="E6171">
        <v>1</v>
      </c>
      <c r="F6171" s="2">
        <v>10838.13</v>
      </c>
      <c r="G6171" s="3">
        <v>26529.955000000002</v>
      </c>
      <c r="H6171" s="3">
        <v>108.3813</v>
      </c>
      <c r="I6171" s="3">
        <v>509.39210999999995</v>
      </c>
      <c r="J6171" s="3">
        <v>11455.903409999999</v>
      </c>
      <c r="K6171" s="3">
        <v>17624.466784615382</v>
      </c>
      <c r="L6171" s="4">
        <v>0.35</v>
      </c>
    </row>
    <row r="6172" spans="1:12" hidden="1" x14ac:dyDescent="0.35">
      <c r="A6172" s="1" t="s">
        <v>10148</v>
      </c>
      <c r="B6172" t="s">
        <v>10149</v>
      </c>
      <c r="C6172" t="s">
        <v>46</v>
      </c>
      <c r="D6172" t="s">
        <v>47</v>
      </c>
      <c r="E6172">
        <v>1</v>
      </c>
      <c r="F6172" s="2">
        <v>0.8</v>
      </c>
      <c r="G6172" s="3">
        <v>2.2400000000000002</v>
      </c>
      <c r="H6172" s="3">
        <v>8.0000000000000002E-3</v>
      </c>
      <c r="I6172" s="3">
        <v>3.7600000000000001E-2</v>
      </c>
      <c r="J6172" s="3">
        <v>0.84560000000000002</v>
      </c>
      <c r="K6172" s="3">
        <v>1.3009230769230768</v>
      </c>
      <c r="L6172" s="4">
        <v>0.34999999999999992</v>
      </c>
    </row>
    <row r="6173" spans="1:12" hidden="1" x14ac:dyDescent="0.35">
      <c r="A6173" s="1" t="s">
        <v>10150</v>
      </c>
      <c r="B6173" t="s">
        <v>10151</v>
      </c>
      <c r="C6173" t="s">
        <v>46</v>
      </c>
      <c r="D6173" t="s">
        <v>47</v>
      </c>
      <c r="E6173">
        <v>1</v>
      </c>
      <c r="F6173" s="2">
        <v>24</v>
      </c>
      <c r="G6173" s="3">
        <v>67.2</v>
      </c>
      <c r="H6173" s="3">
        <v>0.24</v>
      </c>
      <c r="I6173" s="3">
        <v>1.1280000000000001</v>
      </c>
      <c r="J6173" s="3">
        <v>25.367999999999999</v>
      </c>
      <c r="K6173" s="3">
        <v>39.027692307692305</v>
      </c>
      <c r="L6173" s="4">
        <v>0.35</v>
      </c>
    </row>
    <row r="6174" spans="1:12" hidden="1" x14ac:dyDescent="0.35">
      <c r="A6174" s="1" t="s">
        <v>10152</v>
      </c>
      <c r="B6174" t="s">
        <v>10153</v>
      </c>
      <c r="C6174" t="s">
        <v>46</v>
      </c>
      <c r="D6174" t="s">
        <v>47</v>
      </c>
      <c r="E6174">
        <v>1</v>
      </c>
      <c r="F6174" s="2">
        <v>5.03</v>
      </c>
      <c r="G6174" s="3">
        <v>16.105599999999999</v>
      </c>
      <c r="H6174" s="3">
        <v>5.0300000000000004E-2</v>
      </c>
      <c r="I6174" s="3">
        <v>0.23641000000000001</v>
      </c>
      <c r="J6174" s="3">
        <v>5.3167100000000005</v>
      </c>
      <c r="K6174" s="3">
        <v>8.179553846153846</v>
      </c>
      <c r="L6174" s="4">
        <v>0.34999999999999992</v>
      </c>
    </row>
    <row r="6175" spans="1:12" hidden="1" x14ac:dyDescent="0.35">
      <c r="A6175" s="1" t="s">
        <v>10154</v>
      </c>
      <c r="B6175" t="s">
        <v>10155</v>
      </c>
      <c r="C6175" t="s">
        <v>46</v>
      </c>
      <c r="D6175" t="s">
        <v>47</v>
      </c>
      <c r="E6175">
        <v>1</v>
      </c>
      <c r="F6175" s="2">
        <v>3</v>
      </c>
      <c r="G6175" s="3">
        <v>11.2</v>
      </c>
      <c r="H6175" s="3">
        <v>0.03</v>
      </c>
      <c r="I6175" s="3">
        <v>0.14100000000000001</v>
      </c>
      <c r="J6175" s="3">
        <v>3.1709999999999998</v>
      </c>
      <c r="K6175" s="3">
        <v>4.8784615384615382</v>
      </c>
      <c r="L6175" s="4">
        <v>0.35</v>
      </c>
    </row>
    <row r="6176" spans="1:12" x14ac:dyDescent="0.35">
      <c r="A6176" s="1" t="s">
        <v>10156</v>
      </c>
      <c r="B6176" t="s">
        <v>10157</v>
      </c>
      <c r="C6176" t="s">
        <v>34</v>
      </c>
      <c r="D6176" t="s">
        <v>35</v>
      </c>
      <c r="E6176">
        <v>1</v>
      </c>
      <c r="F6176" s="2">
        <v>106.25</v>
      </c>
      <c r="G6176" s="3">
        <v>260.08999999999997</v>
      </c>
      <c r="H6176" s="3">
        <v>1.0625</v>
      </c>
      <c r="I6176" s="3">
        <v>4.9937500000000004</v>
      </c>
      <c r="J6176" s="3">
        <v>112.30625000000001</v>
      </c>
      <c r="K6176" s="3">
        <v>172.77884615384616</v>
      </c>
      <c r="L6176" s="4">
        <v>0.35</v>
      </c>
    </row>
    <row r="6177" spans="1:12" x14ac:dyDescent="0.35">
      <c r="A6177" s="1" t="s">
        <v>10158</v>
      </c>
      <c r="B6177" t="s">
        <v>10159</v>
      </c>
      <c r="C6177" t="s">
        <v>34</v>
      </c>
      <c r="D6177" t="s">
        <v>35</v>
      </c>
      <c r="E6177">
        <v>1</v>
      </c>
      <c r="F6177" s="2">
        <v>127.5</v>
      </c>
      <c r="G6177" s="3">
        <v>312.10000000000002</v>
      </c>
      <c r="H6177" s="3">
        <v>1.2750000000000001</v>
      </c>
      <c r="I6177" s="3">
        <v>5.9924999999999997</v>
      </c>
      <c r="J6177" s="3">
        <v>134.76750000000001</v>
      </c>
      <c r="K6177" s="3">
        <v>207.3346153846154</v>
      </c>
      <c r="L6177" s="4">
        <v>0.35</v>
      </c>
    </row>
    <row r="6178" spans="1:12" x14ac:dyDescent="0.35">
      <c r="A6178" s="1" t="s">
        <v>10160</v>
      </c>
      <c r="B6178" t="s">
        <v>4053</v>
      </c>
      <c r="C6178" t="s">
        <v>13</v>
      </c>
      <c r="D6178" t="s">
        <v>14</v>
      </c>
      <c r="E6178">
        <v>1</v>
      </c>
      <c r="F6178" s="2">
        <v>126</v>
      </c>
      <c r="G6178" s="3">
        <v>498.62400000000002</v>
      </c>
      <c r="H6178" s="3">
        <v>1.26</v>
      </c>
      <c r="I6178" s="3">
        <v>5.9219999999999997</v>
      </c>
      <c r="J6178" s="3">
        <v>133.18200000000002</v>
      </c>
      <c r="K6178" s="3">
        <v>204.89538461538464</v>
      </c>
      <c r="L6178" s="4">
        <v>0.35000000000000003</v>
      </c>
    </row>
    <row r="6179" spans="1:12" x14ac:dyDescent="0.35">
      <c r="A6179" s="1" t="s">
        <v>10161</v>
      </c>
      <c r="B6179" t="s">
        <v>10162</v>
      </c>
      <c r="C6179" t="s">
        <v>13</v>
      </c>
      <c r="D6179" t="s">
        <v>14</v>
      </c>
      <c r="E6179">
        <v>1</v>
      </c>
      <c r="F6179" s="2">
        <v>416.64</v>
      </c>
      <c r="G6179" s="3">
        <v>1648.7855999999999</v>
      </c>
      <c r="H6179" s="3">
        <v>4.1664000000000003</v>
      </c>
      <c r="I6179" s="3">
        <v>19.582079999999998</v>
      </c>
      <c r="J6179" s="3">
        <v>440.38848000000002</v>
      </c>
      <c r="K6179" s="3">
        <v>677.52073846153849</v>
      </c>
      <c r="L6179" s="4">
        <v>0.35</v>
      </c>
    </row>
    <row r="6180" spans="1:12" x14ac:dyDescent="0.35">
      <c r="A6180" s="1" t="s">
        <v>10163</v>
      </c>
      <c r="B6180" t="s">
        <v>10164</v>
      </c>
      <c r="C6180" t="s">
        <v>13</v>
      </c>
      <c r="D6180" t="s">
        <v>14</v>
      </c>
      <c r="E6180">
        <v>1</v>
      </c>
      <c r="F6180" s="2">
        <v>18.95</v>
      </c>
      <c r="G6180" s="3">
        <v>46.3904</v>
      </c>
      <c r="H6180" s="3">
        <v>0.1895</v>
      </c>
      <c r="I6180" s="3">
        <v>0.89064999999999994</v>
      </c>
      <c r="J6180" s="3">
        <v>20.030149999999999</v>
      </c>
      <c r="K6180" s="3">
        <v>30.815615384615381</v>
      </c>
      <c r="L6180" s="4">
        <v>0.34999999999999992</v>
      </c>
    </row>
    <row r="6181" spans="1:12" x14ac:dyDescent="0.35">
      <c r="A6181" s="1" t="s">
        <v>10165</v>
      </c>
      <c r="B6181" t="s">
        <v>10166</v>
      </c>
      <c r="C6181" t="s">
        <v>13</v>
      </c>
      <c r="D6181" t="s">
        <v>14</v>
      </c>
      <c r="E6181">
        <v>1</v>
      </c>
      <c r="F6181" s="2">
        <v>18.23</v>
      </c>
      <c r="G6181" s="3">
        <v>44.620800000000003</v>
      </c>
      <c r="H6181" s="3">
        <v>0.18230000000000002</v>
      </c>
      <c r="I6181" s="3">
        <v>0.85681000000000007</v>
      </c>
      <c r="J6181" s="3">
        <v>19.269110000000001</v>
      </c>
      <c r="K6181" s="3">
        <v>29.644784615384616</v>
      </c>
      <c r="L6181" s="4">
        <v>0.35</v>
      </c>
    </row>
    <row r="6182" spans="1:12" x14ac:dyDescent="0.35">
      <c r="A6182" s="1" t="s">
        <v>10167</v>
      </c>
      <c r="B6182" t="s">
        <v>10168</v>
      </c>
      <c r="C6182" t="s">
        <v>13</v>
      </c>
      <c r="D6182" t="s">
        <v>14</v>
      </c>
      <c r="E6182">
        <v>1</v>
      </c>
      <c r="F6182" s="2">
        <v>67.95</v>
      </c>
      <c r="G6182" s="3">
        <v>148.51</v>
      </c>
      <c r="H6182" s="3">
        <v>0.67949999999999999</v>
      </c>
      <c r="I6182" s="3">
        <v>3.1936500000000003</v>
      </c>
      <c r="J6182" s="3">
        <v>71.823150000000012</v>
      </c>
      <c r="K6182" s="3">
        <v>110.49715384615386</v>
      </c>
      <c r="L6182" s="4">
        <v>0.35</v>
      </c>
    </row>
    <row r="6183" spans="1:12" x14ac:dyDescent="0.35">
      <c r="A6183" s="1" t="s">
        <v>10169</v>
      </c>
      <c r="B6183" t="s">
        <v>10170</v>
      </c>
      <c r="C6183" t="s">
        <v>13</v>
      </c>
      <c r="D6183" t="s">
        <v>14</v>
      </c>
      <c r="E6183">
        <v>1</v>
      </c>
      <c r="F6183" s="2">
        <v>168.88</v>
      </c>
      <c r="G6183" s="3">
        <v>349</v>
      </c>
      <c r="H6183" s="3">
        <v>1.6888000000000001</v>
      </c>
      <c r="I6183" s="3">
        <v>7.93736</v>
      </c>
      <c r="J6183" s="3">
        <v>178.50615999999999</v>
      </c>
      <c r="K6183" s="3">
        <v>274.62486153846152</v>
      </c>
      <c r="L6183" s="4">
        <v>0.35</v>
      </c>
    </row>
    <row r="6184" spans="1:12" x14ac:dyDescent="0.35">
      <c r="A6184" s="1" t="s">
        <v>10171</v>
      </c>
      <c r="B6184" t="s">
        <v>10172</v>
      </c>
      <c r="C6184" t="s">
        <v>13</v>
      </c>
      <c r="D6184" t="s">
        <v>14</v>
      </c>
      <c r="E6184">
        <v>1</v>
      </c>
      <c r="F6184" s="2">
        <v>387.4</v>
      </c>
      <c r="G6184" s="3">
        <v>948.29280000000006</v>
      </c>
      <c r="H6184" s="3">
        <v>3.8739999999999997</v>
      </c>
      <c r="I6184" s="3">
        <v>18.207799999999999</v>
      </c>
      <c r="J6184" s="3">
        <v>409.48180000000002</v>
      </c>
      <c r="K6184" s="3">
        <v>629.97199999999998</v>
      </c>
      <c r="L6184" s="4">
        <v>0.34999999999999992</v>
      </c>
    </row>
    <row r="6185" spans="1:12" x14ac:dyDescent="0.35">
      <c r="A6185" s="1" t="s">
        <v>10173</v>
      </c>
      <c r="B6185" t="s">
        <v>3889</v>
      </c>
      <c r="C6185" t="s">
        <v>13</v>
      </c>
      <c r="D6185" t="s">
        <v>14</v>
      </c>
      <c r="E6185">
        <v>1</v>
      </c>
      <c r="F6185" s="2">
        <v>12831.88</v>
      </c>
      <c r="G6185" s="3">
        <v>31410.321</v>
      </c>
      <c r="H6185" s="3">
        <v>128.31879999999998</v>
      </c>
      <c r="I6185" s="3">
        <v>603.09835999999996</v>
      </c>
      <c r="J6185" s="3">
        <v>13563.297159999998</v>
      </c>
      <c r="K6185" s="3">
        <v>20866.611015384613</v>
      </c>
      <c r="L6185" s="4">
        <v>0.35000000000000003</v>
      </c>
    </row>
    <row r="6186" spans="1:12" x14ac:dyDescent="0.35">
      <c r="A6186" s="1" t="s">
        <v>10174</v>
      </c>
      <c r="B6186" t="s">
        <v>3889</v>
      </c>
      <c r="C6186" t="s">
        <v>13</v>
      </c>
      <c r="D6186" t="s">
        <v>14</v>
      </c>
      <c r="E6186">
        <v>1</v>
      </c>
      <c r="F6186" s="2">
        <v>14450.63</v>
      </c>
      <c r="G6186" s="3">
        <v>35372.758000000002</v>
      </c>
      <c r="H6186" s="3">
        <v>144.50629999999998</v>
      </c>
      <c r="I6186" s="3">
        <v>679.17960999999991</v>
      </c>
      <c r="J6186" s="3">
        <v>15274.315909999998</v>
      </c>
      <c r="K6186" s="3">
        <v>23498.947553846148</v>
      </c>
      <c r="L6186" s="4">
        <v>0.35</v>
      </c>
    </row>
    <row r="6187" spans="1:12" x14ac:dyDescent="0.35">
      <c r="A6187" s="1" t="s">
        <v>10175</v>
      </c>
      <c r="B6187" t="s">
        <v>2461</v>
      </c>
      <c r="C6187" t="s">
        <v>13</v>
      </c>
      <c r="D6187" t="s">
        <v>14</v>
      </c>
      <c r="E6187">
        <v>1</v>
      </c>
      <c r="F6187" s="2">
        <v>13294.38</v>
      </c>
      <c r="G6187" s="3">
        <v>32542.451000000001</v>
      </c>
      <c r="H6187" s="3">
        <v>132.94379999999998</v>
      </c>
      <c r="I6187" s="3">
        <v>624.83585999999991</v>
      </c>
      <c r="J6187" s="3">
        <v>14052.159659999998</v>
      </c>
      <c r="K6187" s="3">
        <v>21618.707169230765</v>
      </c>
      <c r="L6187" s="4">
        <v>0.35</v>
      </c>
    </row>
    <row r="6188" spans="1:12" x14ac:dyDescent="0.35">
      <c r="A6188" s="1" t="s">
        <v>10176</v>
      </c>
      <c r="B6188" t="s">
        <v>2461</v>
      </c>
      <c r="C6188" t="s">
        <v>13</v>
      </c>
      <c r="D6188" t="s">
        <v>14</v>
      </c>
      <c r="E6188">
        <v>1</v>
      </c>
      <c r="F6188" s="2">
        <v>15300.63</v>
      </c>
      <c r="G6188" s="3">
        <v>37453.415999999997</v>
      </c>
      <c r="H6188" s="3">
        <v>153.00629999999998</v>
      </c>
      <c r="I6188" s="3">
        <v>719.12960999999996</v>
      </c>
      <c r="J6188" s="3">
        <v>16172.765909999998</v>
      </c>
      <c r="K6188" s="3">
        <v>24881.178323076918</v>
      </c>
      <c r="L6188" s="4">
        <v>0.34999999999999992</v>
      </c>
    </row>
    <row r="6189" spans="1:12" x14ac:dyDescent="0.35">
      <c r="A6189" s="1" t="s">
        <v>10177</v>
      </c>
      <c r="B6189" t="s">
        <v>2461</v>
      </c>
      <c r="C6189" t="s">
        <v>13</v>
      </c>
      <c r="D6189" t="s">
        <v>14</v>
      </c>
      <c r="E6189">
        <v>1</v>
      </c>
      <c r="F6189" s="2">
        <v>15498.13</v>
      </c>
      <c r="G6189" s="3">
        <v>37936.864000000001</v>
      </c>
      <c r="H6189" s="3">
        <v>154.9813</v>
      </c>
      <c r="I6189" s="3">
        <v>728.41210999999998</v>
      </c>
      <c r="J6189" s="3">
        <v>16381.523409999998</v>
      </c>
      <c r="K6189" s="3">
        <v>25202.343707692304</v>
      </c>
      <c r="L6189" s="4">
        <v>0.35</v>
      </c>
    </row>
    <row r="6190" spans="1:12" x14ac:dyDescent="0.35">
      <c r="A6190" s="1" t="s">
        <v>10178</v>
      </c>
      <c r="B6190" t="s">
        <v>2461</v>
      </c>
      <c r="C6190" t="s">
        <v>13</v>
      </c>
      <c r="D6190" t="s">
        <v>14</v>
      </c>
      <c r="E6190">
        <v>1</v>
      </c>
      <c r="F6190" s="2">
        <v>16056.25</v>
      </c>
      <c r="G6190" s="3">
        <v>39303.050999999999</v>
      </c>
      <c r="H6190" s="3">
        <v>160.5625</v>
      </c>
      <c r="I6190" s="3">
        <v>754.64374999999995</v>
      </c>
      <c r="J6190" s="3">
        <v>16971.456249999999</v>
      </c>
      <c r="K6190" s="3">
        <v>26109.932692307691</v>
      </c>
      <c r="L6190" s="4">
        <v>0.35000000000000003</v>
      </c>
    </row>
    <row r="6191" spans="1:12" x14ac:dyDescent="0.35">
      <c r="A6191" s="1" t="s">
        <v>10179</v>
      </c>
      <c r="B6191" t="s">
        <v>2464</v>
      </c>
      <c r="C6191" t="s">
        <v>13</v>
      </c>
      <c r="D6191" t="s">
        <v>14</v>
      </c>
      <c r="E6191">
        <v>1</v>
      </c>
      <c r="F6191" s="2">
        <v>18370.63</v>
      </c>
      <c r="G6191" s="3">
        <v>44968.267999999996</v>
      </c>
      <c r="H6191" s="3">
        <v>183.70630000000003</v>
      </c>
      <c r="I6191" s="3">
        <v>863.41961000000003</v>
      </c>
      <c r="J6191" s="3">
        <v>19417.755910000003</v>
      </c>
      <c r="K6191" s="3">
        <v>29873.470630769236</v>
      </c>
      <c r="L6191" s="4">
        <v>0.35</v>
      </c>
    </row>
    <row r="6192" spans="1:12" x14ac:dyDescent="0.35">
      <c r="A6192" s="1" t="s">
        <v>10180</v>
      </c>
      <c r="B6192" t="s">
        <v>2464</v>
      </c>
      <c r="C6192" t="s">
        <v>13</v>
      </c>
      <c r="D6192" t="s">
        <v>14</v>
      </c>
      <c r="E6192">
        <v>1</v>
      </c>
      <c r="F6192" s="2">
        <v>16754.38</v>
      </c>
      <c r="G6192" s="3">
        <v>41011.957999999999</v>
      </c>
      <c r="H6192" s="3">
        <v>167.5438</v>
      </c>
      <c r="I6192" s="3">
        <v>787.45586000000003</v>
      </c>
      <c r="J6192" s="3">
        <v>17709.379659999999</v>
      </c>
      <c r="K6192" s="3">
        <v>27245.199476923073</v>
      </c>
      <c r="L6192" s="4">
        <v>0.35</v>
      </c>
    </row>
    <row r="6193" spans="1:12" x14ac:dyDescent="0.35">
      <c r="A6193" s="1" t="s">
        <v>10181</v>
      </c>
      <c r="B6193" t="s">
        <v>2469</v>
      </c>
      <c r="C6193" t="s">
        <v>13</v>
      </c>
      <c r="D6193" t="s">
        <v>14</v>
      </c>
      <c r="E6193">
        <v>1</v>
      </c>
      <c r="F6193" s="2">
        <v>14076.88</v>
      </c>
      <c r="G6193" s="3">
        <v>34457.875</v>
      </c>
      <c r="H6193" s="3">
        <v>140.7688</v>
      </c>
      <c r="I6193" s="3">
        <v>661.61335999999994</v>
      </c>
      <c r="J6193" s="3">
        <v>14879.262159999998</v>
      </c>
      <c r="K6193" s="3">
        <v>22891.172553846151</v>
      </c>
      <c r="L6193" s="4">
        <v>0.35</v>
      </c>
    </row>
    <row r="6194" spans="1:12" x14ac:dyDescent="0.35">
      <c r="A6194" s="1" t="s">
        <v>10182</v>
      </c>
      <c r="B6194" t="s">
        <v>2469</v>
      </c>
      <c r="C6194" t="s">
        <v>13</v>
      </c>
      <c r="D6194" t="s">
        <v>14</v>
      </c>
      <c r="E6194">
        <v>1</v>
      </c>
      <c r="F6194" s="2">
        <v>15498.13</v>
      </c>
      <c r="G6194" s="3">
        <v>37936.864000000001</v>
      </c>
      <c r="H6194" s="3">
        <v>154.9813</v>
      </c>
      <c r="I6194" s="3">
        <v>728.41210999999998</v>
      </c>
      <c r="J6194" s="3">
        <v>16381.523409999998</v>
      </c>
      <c r="K6194" s="3">
        <v>25202.343707692304</v>
      </c>
      <c r="L6194" s="4">
        <v>0.35</v>
      </c>
    </row>
    <row r="6195" spans="1:12" x14ac:dyDescent="0.35">
      <c r="A6195" s="1" t="s">
        <v>10183</v>
      </c>
      <c r="B6195" t="s">
        <v>2469</v>
      </c>
      <c r="C6195" t="s">
        <v>13</v>
      </c>
      <c r="D6195" t="s">
        <v>14</v>
      </c>
      <c r="E6195">
        <v>1</v>
      </c>
      <c r="F6195" s="2">
        <v>16313.75</v>
      </c>
      <c r="G6195" s="3">
        <v>39933.364000000001</v>
      </c>
      <c r="H6195" s="3">
        <v>163.13750000000002</v>
      </c>
      <c r="I6195" s="3">
        <v>766.74625000000003</v>
      </c>
      <c r="J6195" s="3">
        <v>17243.633750000001</v>
      </c>
      <c r="K6195" s="3">
        <v>26528.667307692307</v>
      </c>
      <c r="L6195" s="4">
        <v>0.35</v>
      </c>
    </row>
    <row r="6196" spans="1:12" x14ac:dyDescent="0.35">
      <c r="A6196" s="1" t="s">
        <v>10184</v>
      </c>
      <c r="B6196" t="s">
        <v>10185</v>
      </c>
      <c r="C6196" t="s">
        <v>13</v>
      </c>
      <c r="D6196" t="s">
        <v>14</v>
      </c>
      <c r="E6196">
        <v>1</v>
      </c>
      <c r="F6196" s="2">
        <v>894.7</v>
      </c>
      <c r="G6196" s="3">
        <v>2059</v>
      </c>
      <c r="H6196" s="3">
        <v>8.947000000000001</v>
      </c>
      <c r="I6196" s="3">
        <v>42.050900000000006</v>
      </c>
      <c r="J6196" s="3">
        <v>945.6979</v>
      </c>
      <c r="K6196" s="3">
        <v>1454.919846153846</v>
      </c>
      <c r="L6196" s="4">
        <v>0.34999999999999992</v>
      </c>
    </row>
    <row r="6197" spans="1:12" x14ac:dyDescent="0.35">
      <c r="A6197" s="1" t="s">
        <v>10186</v>
      </c>
      <c r="B6197" t="s">
        <v>10187</v>
      </c>
      <c r="C6197" t="s">
        <v>1467</v>
      </c>
      <c r="D6197" t="s">
        <v>1468</v>
      </c>
      <c r="E6197">
        <v>1</v>
      </c>
      <c r="F6197" s="2">
        <v>260.31</v>
      </c>
      <c r="G6197" s="3">
        <v>1030.1312</v>
      </c>
      <c r="H6197" s="3">
        <v>2.6031</v>
      </c>
      <c r="I6197" s="3">
        <v>12.23457</v>
      </c>
      <c r="J6197" s="3">
        <v>275.14767000000001</v>
      </c>
      <c r="K6197" s="3">
        <v>423.3041076923077</v>
      </c>
      <c r="L6197" s="4">
        <v>0.35</v>
      </c>
    </row>
    <row r="6198" spans="1:12" x14ac:dyDescent="0.35">
      <c r="A6198" s="1" t="s">
        <v>10188</v>
      </c>
      <c r="B6198" t="s">
        <v>10189</v>
      </c>
      <c r="C6198" t="s">
        <v>13</v>
      </c>
      <c r="D6198" t="s">
        <v>14</v>
      </c>
      <c r="E6198">
        <v>1</v>
      </c>
      <c r="F6198" s="2">
        <v>933.24</v>
      </c>
      <c r="G6198" s="3">
        <v>3693.1439999999998</v>
      </c>
      <c r="H6198" s="3">
        <v>9.3323999999999998</v>
      </c>
      <c r="I6198" s="3">
        <v>43.862279999999998</v>
      </c>
      <c r="J6198" s="3">
        <v>986.43468000000007</v>
      </c>
      <c r="K6198" s="3">
        <v>1517.5918153846155</v>
      </c>
      <c r="L6198" s="4">
        <v>0.35000000000000003</v>
      </c>
    </row>
    <row r="6199" spans="1:12" x14ac:dyDescent="0.35">
      <c r="A6199" s="1" t="s">
        <v>10190</v>
      </c>
      <c r="B6199" t="s">
        <v>3994</v>
      </c>
      <c r="C6199" t="s">
        <v>13</v>
      </c>
      <c r="D6199" t="s">
        <v>14</v>
      </c>
      <c r="E6199">
        <v>1</v>
      </c>
      <c r="F6199" s="2">
        <v>765.66</v>
      </c>
      <c r="G6199" s="3">
        <v>3029.9695999999999</v>
      </c>
      <c r="H6199" s="3">
        <v>7.6566000000000001</v>
      </c>
      <c r="I6199" s="3">
        <v>35.986019999999996</v>
      </c>
      <c r="J6199" s="3">
        <v>809.30261999999993</v>
      </c>
      <c r="K6199" s="3">
        <v>1245.0809538461538</v>
      </c>
      <c r="L6199" s="4">
        <v>0.35000000000000003</v>
      </c>
    </row>
    <row r="6200" spans="1:12" x14ac:dyDescent="0.35">
      <c r="A6200" s="1" t="s">
        <v>10191</v>
      </c>
      <c r="B6200" t="s">
        <v>2657</v>
      </c>
      <c r="C6200" t="s">
        <v>13</v>
      </c>
      <c r="D6200" t="s">
        <v>14</v>
      </c>
      <c r="E6200">
        <v>1</v>
      </c>
      <c r="F6200" s="2">
        <v>1095.3599999999999</v>
      </c>
      <c r="G6200" s="3">
        <v>2259</v>
      </c>
      <c r="H6200" s="3">
        <v>10.9536</v>
      </c>
      <c r="I6200" s="3">
        <v>51.481919999999995</v>
      </c>
      <c r="J6200" s="3">
        <v>1157.7955199999999</v>
      </c>
      <c r="K6200" s="3">
        <v>1781.2238769230767</v>
      </c>
      <c r="L6200" s="4">
        <v>0.35</v>
      </c>
    </row>
    <row r="6201" spans="1:12" x14ac:dyDescent="0.35">
      <c r="A6201" s="1" t="s">
        <v>10192</v>
      </c>
      <c r="B6201" t="s">
        <v>10193</v>
      </c>
      <c r="C6201" t="s">
        <v>363</v>
      </c>
      <c r="D6201" t="s">
        <v>364</v>
      </c>
      <c r="E6201">
        <v>1</v>
      </c>
      <c r="F6201" s="2">
        <v>19029</v>
      </c>
      <c r="G6201" s="3">
        <v>39236</v>
      </c>
      <c r="H6201" s="3">
        <v>190.29</v>
      </c>
      <c r="I6201" s="3">
        <v>894.36300000000006</v>
      </c>
      <c r="J6201" s="3">
        <v>20113.653000000002</v>
      </c>
      <c r="K6201" s="3">
        <v>30944.081538461542</v>
      </c>
      <c r="L6201" s="4">
        <v>0.35</v>
      </c>
    </row>
    <row r="6202" spans="1:12" x14ac:dyDescent="0.35">
      <c r="A6202" s="1" t="s">
        <v>10194</v>
      </c>
      <c r="B6202" t="s">
        <v>7657</v>
      </c>
      <c r="C6202" t="s">
        <v>363</v>
      </c>
      <c r="D6202" t="s">
        <v>364</v>
      </c>
      <c r="E6202">
        <v>1</v>
      </c>
      <c r="F6202" s="2">
        <v>21699</v>
      </c>
      <c r="G6202" s="3">
        <v>44741</v>
      </c>
      <c r="H6202" s="3">
        <v>216.99</v>
      </c>
      <c r="I6202" s="3">
        <v>1019.853</v>
      </c>
      <c r="J6202" s="3">
        <v>22935.843000000001</v>
      </c>
      <c r="K6202" s="3">
        <v>35285.912307692306</v>
      </c>
      <c r="L6202" s="4">
        <v>0.34999999999999992</v>
      </c>
    </row>
    <row r="6203" spans="1:12" x14ac:dyDescent="0.35">
      <c r="A6203" s="1" t="s">
        <v>10195</v>
      </c>
      <c r="B6203" t="s">
        <v>2665</v>
      </c>
      <c r="C6203" t="s">
        <v>363</v>
      </c>
      <c r="D6203" t="s">
        <v>364</v>
      </c>
      <c r="E6203">
        <v>1</v>
      </c>
      <c r="F6203" s="2">
        <v>22449</v>
      </c>
      <c r="G6203" s="3">
        <v>46287</v>
      </c>
      <c r="H6203" s="3">
        <v>224.49</v>
      </c>
      <c r="I6203" s="3">
        <v>1055.1030000000001</v>
      </c>
      <c r="J6203" s="3">
        <v>23728.593000000001</v>
      </c>
      <c r="K6203" s="3">
        <v>36505.527692307689</v>
      </c>
      <c r="L6203" s="4">
        <v>0.34999999999999992</v>
      </c>
    </row>
    <row r="6204" spans="1:12" x14ac:dyDescent="0.35">
      <c r="A6204" s="1" t="s">
        <v>10196</v>
      </c>
      <c r="B6204" t="s">
        <v>6447</v>
      </c>
      <c r="C6204" t="s">
        <v>363</v>
      </c>
      <c r="D6204" t="s">
        <v>364</v>
      </c>
      <c r="E6204">
        <v>1</v>
      </c>
      <c r="F6204" s="2">
        <v>24179</v>
      </c>
      <c r="G6204" s="3">
        <v>49854</v>
      </c>
      <c r="H6204" s="3">
        <v>241.79</v>
      </c>
      <c r="I6204" s="3">
        <v>1136.413</v>
      </c>
      <c r="J6204" s="3">
        <v>25557.203000000001</v>
      </c>
      <c r="K6204" s="3">
        <v>39318.773846153847</v>
      </c>
      <c r="L6204" s="4">
        <v>0.35</v>
      </c>
    </row>
    <row r="6205" spans="1:12" x14ac:dyDescent="0.35">
      <c r="A6205" s="1" t="s">
        <v>10197</v>
      </c>
      <c r="B6205" t="s">
        <v>5198</v>
      </c>
      <c r="C6205" t="s">
        <v>363</v>
      </c>
      <c r="D6205" t="s">
        <v>364</v>
      </c>
      <c r="E6205">
        <v>1</v>
      </c>
      <c r="F6205" s="2">
        <v>26039</v>
      </c>
      <c r="G6205" s="3">
        <v>53689</v>
      </c>
      <c r="H6205" s="3">
        <v>260.39</v>
      </c>
      <c r="I6205" s="3">
        <v>1223.8330000000001</v>
      </c>
      <c r="J6205" s="3">
        <v>27523.222999999998</v>
      </c>
      <c r="K6205" s="3">
        <v>42343.42</v>
      </c>
      <c r="L6205" s="4">
        <v>0.35000000000000003</v>
      </c>
    </row>
    <row r="6206" spans="1:12" x14ac:dyDescent="0.35">
      <c r="A6206" s="1" t="s">
        <v>10198</v>
      </c>
      <c r="B6206" t="s">
        <v>10199</v>
      </c>
      <c r="C6206" t="s">
        <v>13</v>
      </c>
      <c r="D6206" t="s">
        <v>14</v>
      </c>
      <c r="E6206">
        <v>1</v>
      </c>
      <c r="F6206" s="2">
        <v>140.69999999999999</v>
      </c>
      <c r="G6206" s="3">
        <v>291</v>
      </c>
      <c r="H6206" s="3">
        <v>1.4069999999999998</v>
      </c>
      <c r="I6206" s="3">
        <v>6.6128999999999998</v>
      </c>
      <c r="J6206" s="3">
        <v>148.7199</v>
      </c>
      <c r="K6206" s="3">
        <v>228.79984615384615</v>
      </c>
      <c r="L6206" s="4">
        <v>0.35</v>
      </c>
    </row>
    <row r="6207" spans="1:12" x14ac:dyDescent="0.35">
      <c r="A6207" s="1" t="s">
        <v>10200</v>
      </c>
      <c r="B6207" t="s">
        <v>10201</v>
      </c>
      <c r="C6207" t="s">
        <v>17</v>
      </c>
      <c r="D6207" t="s">
        <v>18</v>
      </c>
      <c r="E6207">
        <v>1</v>
      </c>
      <c r="F6207" s="2">
        <v>78</v>
      </c>
      <c r="G6207" s="3">
        <v>190.93</v>
      </c>
      <c r="H6207" s="3">
        <v>0.78</v>
      </c>
      <c r="I6207" s="3">
        <v>3.6659999999999999</v>
      </c>
      <c r="J6207" s="3">
        <v>82.445999999999998</v>
      </c>
      <c r="K6207" s="3">
        <v>126.83999999999999</v>
      </c>
      <c r="L6207" s="4">
        <v>0.35</v>
      </c>
    </row>
    <row r="6208" spans="1:12" x14ac:dyDescent="0.35">
      <c r="A6208" s="1" t="s">
        <v>10202</v>
      </c>
      <c r="B6208" t="s">
        <v>10203</v>
      </c>
      <c r="C6208" t="s">
        <v>17</v>
      </c>
      <c r="D6208" t="s">
        <v>18</v>
      </c>
      <c r="E6208">
        <v>1</v>
      </c>
      <c r="F6208" s="2">
        <v>78</v>
      </c>
      <c r="G6208" s="3">
        <v>190.93</v>
      </c>
      <c r="H6208" s="3">
        <v>0.78</v>
      </c>
      <c r="I6208" s="3">
        <v>3.6659999999999999</v>
      </c>
      <c r="J6208" s="3">
        <v>82.445999999999998</v>
      </c>
      <c r="K6208" s="3">
        <v>126.83999999999999</v>
      </c>
      <c r="L6208" s="4">
        <v>0.35</v>
      </c>
    </row>
    <row r="6209" spans="1:12" x14ac:dyDescent="0.35">
      <c r="A6209" s="1" t="s">
        <v>10204</v>
      </c>
      <c r="B6209" t="s">
        <v>10205</v>
      </c>
      <c r="C6209" t="s">
        <v>1467</v>
      </c>
      <c r="D6209" t="s">
        <v>1468</v>
      </c>
      <c r="E6209">
        <v>1</v>
      </c>
      <c r="F6209" s="2">
        <v>5.73</v>
      </c>
      <c r="G6209" s="3">
        <v>22.68</v>
      </c>
      <c r="H6209" s="3">
        <v>5.7300000000000004E-2</v>
      </c>
      <c r="I6209" s="3">
        <v>0.26930999999999999</v>
      </c>
      <c r="J6209" s="3">
        <v>6.05661</v>
      </c>
      <c r="K6209" s="3">
        <v>9.3178615384615391</v>
      </c>
      <c r="L6209" s="4">
        <v>0.35000000000000003</v>
      </c>
    </row>
    <row r="6210" spans="1:12" x14ac:dyDescent="0.35">
      <c r="A6210" s="1" t="s">
        <v>10206</v>
      </c>
      <c r="B6210" t="s">
        <v>10207</v>
      </c>
      <c r="C6210" t="s">
        <v>13</v>
      </c>
      <c r="D6210" t="s">
        <v>14</v>
      </c>
      <c r="E6210">
        <v>1</v>
      </c>
      <c r="F6210" s="2">
        <v>1327.9</v>
      </c>
      <c r="G6210" s="3">
        <v>3250.4751999999999</v>
      </c>
      <c r="H6210" s="3">
        <v>13.279000000000002</v>
      </c>
      <c r="I6210" s="3">
        <v>62.411300000000004</v>
      </c>
      <c r="J6210" s="3">
        <v>1403.5903000000001</v>
      </c>
      <c r="K6210" s="3">
        <v>2159.3696923076923</v>
      </c>
      <c r="L6210" s="4">
        <v>0.35</v>
      </c>
    </row>
    <row r="6211" spans="1:12" x14ac:dyDescent="0.35">
      <c r="A6211" s="1" t="s">
        <v>10208</v>
      </c>
      <c r="B6211" t="s">
        <v>2420</v>
      </c>
      <c r="C6211" t="s">
        <v>13</v>
      </c>
      <c r="D6211" t="s">
        <v>14</v>
      </c>
      <c r="E6211">
        <v>1</v>
      </c>
      <c r="F6211" s="2">
        <v>2515.8000000000002</v>
      </c>
      <c r="G6211" s="3">
        <v>6158.2640000000001</v>
      </c>
      <c r="H6211" s="3">
        <v>25.158000000000001</v>
      </c>
      <c r="I6211" s="3">
        <v>118.24260000000001</v>
      </c>
      <c r="J6211" s="3">
        <v>2659.2006000000001</v>
      </c>
      <c r="K6211" s="3">
        <v>4091.0778461538462</v>
      </c>
      <c r="L6211" s="4">
        <v>0.35</v>
      </c>
    </row>
    <row r="6212" spans="1:12" x14ac:dyDescent="0.35">
      <c r="A6212" s="1" t="s">
        <v>10209</v>
      </c>
      <c r="B6212" t="s">
        <v>10210</v>
      </c>
      <c r="C6212" t="s">
        <v>13</v>
      </c>
      <c r="D6212" t="s">
        <v>14</v>
      </c>
      <c r="E6212">
        <v>1</v>
      </c>
      <c r="F6212" s="2">
        <v>629.4</v>
      </c>
      <c r="G6212" s="3">
        <v>1540.672</v>
      </c>
      <c r="H6212" s="3">
        <v>6.2939999999999996</v>
      </c>
      <c r="I6212" s="3">
        <v>29.581799999999998</v>
      </c>
      <c r="J6212" s="3">
        <v>665.2758</v>
      </c>
      <c r="K6212" s="3">
        <v>1023.5012307692307</v>
      </c>
      <c r="L6212" s="4">
        <v>0.34999999999999992</v>
      </c>
    </row>
    <row r="6213" spans="1:12" x14ac:dyDescent="0.35">
      <c r="A6213" s="1" t="s">
        <v>10211</v>
      </c>
      <c r="B6213" t="s">
        <v>2480</v>
      </c>
      <c r="C6213" t="s">
        <v>13</v>
      </c>
      <c r="D6213" t="s">
        <v>14</v>
      </c>
      <c r="E6213">
        <v>1</v>
      </c>
      <c r="F6213" s="2">
        <v>8699.3799999999992</v>
      </c>
      <c r="G6213" s="3">
        <v>21294.649000000001</v>
      </c>
      <c r="H6213" s="3">
        <v>86.993799999999993</v>
      </c>
      <c r="I6213" s="3">
        <v>408.87085999999994</v>
      </c>
      <c r="J6213" s="3">
        <v>9195.2446599999985</v>
      </c>
      <c r="K6213" s="3">
        <v>14146.530246153843</v>
      </c>
      <c r="L6213" s="4">
        <v>0.35</v>
      </c>
    </row>
    <row r="6214" spans="1:12" x14ac:dyDescent="0.35">
      <c r="A6214" s="1" t="s">
        <v>10212</v>
      </c>
      <c r="B6214" t="s">
        <v>3910</v>
      </c>
      <c r="C6214" t="s">
        <v>13</v>
      </c>
      <c r="D6214" t="s">
        <v>14</v>
      </c>
      <c r="E6214">
        <v>1</v>
      </c>
      <c r="F6214" s="2">
        <v>10149.379999999999</v>
      </c>
      <c r="G6214" s="3">
        <v>24844.008000000002</v>
      </c>
      <c r="H6214" s="3">
        <v>101.49379999999999</v>
      </c>
      <c r="I6214" s="3">
        <v>477.02085999999997</v>
      </c>
      <c r="J6214" s="3">
        <v>10727.89466</v>
      </c>
      <c r="K6214" s="3">
        <v>16504.453323076923</v>
      </c>
      <c r="L6214" s="4">
        <v>0.35</v>
      </c>
    </row>
    <row r="6215" spans="1:12" x14ac:dyDescent="0.35">
      <c r="A6215" s="1" t="s">
        <v>10213</v>
      </c>
      <c r="B6215" t="s">
        <v>3913</v>
      </c>
      <c r="C6215" t="s">
        <v>13</v>
      </c>
      <c r="D6215" t="s">
        <v>14</v>
      </c>
      <c r="E6215">
        <v>1</v>
      </c>
      <c r="F6215" s="2">
        <v>11670.63</v>
      </c>
      <c r="G6215" s="3">
        <v>28567.772000000001</v>
      </c>
      <c r="H6215" s="3">
        <v>116.7063</v>
      </c>
      <c r="I6215" s="3">
        <v>548.51960999999994</v>
      </c>
      <c r="J6215" s="3">
        <v>12335.855909999998</v>
      </c>
      <c r="K6215" s="3">
        <v>18978.239861538459</v>
      </c>
      <c r="L6215" s="4">
        <v>0.35</v>
      </c>
    </row>
    <row r="6216" spans="1:12" x14ac:dyDescent="0.35">
      <c r="A6216" s="1" t="s">
        <v>10214</v>
      </c>
      <c r="B6216" t="s">
        <v>3915</v>
      </c>
      <c r="C6216" t="s">
        <v>13</v>
      </c>
      <c r="D6216" t="s">
        <v>14</v>
      </c>
      <c r="E6216">
        <v>1</v>
      </c>
      <c r="F6216" s="2">
        <v>10412.5</v>
      </c>
      <c r="G6216" s="3">
        <v>25488.085999999999</v>
      </c>
      <c r="H6216" s="3">
        <v>104.125</v>
      </c>
      <c r="I6216" s="3">
        <v>489.38749999999999</v>
      </c>
      <c r="J6216" s="3">
        <v>11006.012500000001</v>
      </c>
      <c r="K6216" s="3">
        <v>16932.326923076922</v>
      </c>
      <c r="L6216" s="4">
        <v>0.34999999999999992</v>
      </c>
    </row>
    <row r="6217" spans="1:12" x14ac:dyDescent="0.35">
      <c r="A6217" s="1" t="s">
        <v>10215</v>
      </c>
      <c r="B6217" t="s">
        <v>3915</v>
      </c>
      <c r="C6217" t="s">
        <v>13</v>
      </c>
      <c r="D6217" t="s">
        <v>14</v>
      </c>
      <c r="E6217">
        <v>1</v>
      </c>
      <c r="F6217" s="2">
        <v>11712.5</v>
      </c>
      <c r="G6217" s="3">
        <v>28670.263999999999</v>
      </c>
      <c r="H6217" s="3">
        <v>117.125</v>
      </c>
      <c r="I6217" s="3">
        <v>550.48749999999995</v>
      </c>
      <c r="J6217" s="3">
        <v>12380.112499999999</v>
      </c>
      <c r="K6217" s="3">
        <v>19046.326923076922</v>
      </c>
      <c r="L6217" s="4">
        <v>0.35</v>
      </c>
    </row>
    <row r="6218" spans="1:12" x14ac:dyDescent="0.35">
      <c r="A6218" s="1" t="s">
        <v>10216</v>
      </c>
      <c r="B6218" t="s">
        <v>3915</v>
      </c>
      <c r="C6218" t="s">
        <v>13</v>
      </c>
      <c r="D6218" t="s">
        <v>14</v>
      </c>
      <c r="E6218">
        <v>1</v>
      </c>
      <c r="F6218" s="2">
        <v>13346.25</v>
      </c>
      <c r="G6218" s="3">
        <v>32669.414000000001</v>
      </c>
      <c r="H6218" s="3">
        <v>133.46250000000001</v>
      </c>
      <c r="I6218" s="3">
        <v>627.27374999999995</v>
      </c>
      <c r="J6218" s="3">
        <v>14106.98625</v>
      </c>
      <c r="K6218" s="3">
        <v>21703.055769230767</v>
      </c>
      <c r="L6218" s="4">
        <v>0.34999999999999992</v>
      </c>
    </row>
    <row r="6219" spans="1:12" x14ac:dyDescent="0.35">
      <c r="A6219" s="1" t="s">
        <v>10217</v>
      </c>
      <c r="B6219" t="s">
        <v>3915</v>
      </c>
      <c r="C6219" t="s">
        <v>13</v>
      </c>
      <c r="D6219" t="s">
        <v>14</v>
      </c>
      <c r="E6219">
        <v>1</v>
      </c>
      <c r="F6219" s="2">
        <v>14108.13</v>
      </c>
      <c r="G6219" s="3">
        <v>34534.370999999999</v>
      </c>
      <c r="H6219" s="3">
        <v>141.0813</v>
      </c>
      <c r="I6219" s="3">
        <v>663.08210999999994</v>
      </c>
      <c r="J6219" s="3">
        <v>14912.293409999998</v>
      </c>
      <c r="K6219" s="3">
        <v>22941.989861538459</v>
      </c>
      <c r="L6219" s="4">
        <v>0.35</v>
      </c>
    </row>
    <row r="6220" spans="1:12" x14ac:dyDescent="0.35">
      <c r="A6220" s="1" t="s">
        <v>10218</v>
      </c>
      <c r="B6220" t="s">
        <v>5057</v>
      </c>
      <c r="C6220" t="s">
        <v>13</v>
      </c>
      <c r="D6220" t="s">
        <v>14</v>
      </c>
      <c r="E6220">
        <v>1</v>
      </c>
      <c r="F6220" s="2">
        <v>12278.75</v>
      </c>
      <c r="G6220" s="3">
        <v>30056.352999999999</v>
      </c>
      <c r="H6220" s="3">
        <v>122.78750000000001</v>
      </c>
      <c r="I6220" s="3">
        <v>577.10125000000005</v>
      </c>
      <c r="J6220" s="3">
        <v>12978.63875</v>
      </c>
      <c r="K6220" s="3">
        <v>19967.136538461538</v>
      </c>
      <c r="L6220" s="4">
        <v>0.35</v>
      </c>
    </row>
    <row r="6221" spans="1:12" x14ac:dyDescent="0.35">
      <c r="A6221" s="1" t="s">
        <v>10219</v>
      </c>
      <c r="B6221" t="s">
        <v>5057</v>
      </c>
      <c r="C6221" t="s">
        <v>13</v>
      </c>
      <c r="D6221" t="s">
        <v>14</v>
      </c>
      <c r="E6221">
        <v>1</v>
      </c>
      <c r="F6221" s="2">
        <v>12146.25</v>
      </c>
      <c r="G6221" s="3">
        <v>29732.011999999999</v>
      </c>
      <c r="H6221" s="3">
        <v>121.46250000000001</v>
      </c>
      <c r="I6221" s="3">
        <v>570.87374999999997</v>
      </c>
      <c r="J6221" s="3">
        <v>12838.58625</v>
      </c>
      <c r="K6221" s="3">
        <v>19751.671153846153</v>
      </c>
      <c r="L6221" s="4">
        <v>0.35</v>
      </c>
    </row>
    <row r="6222" spans="1:12" x14ac:dyDescent="0.35">
      <c r="A6222" s="1" t="s">
        <v>10220</v>
      </c>
      <c r="B6222" t="s">
        <v>5057</v>
      </c>
      <c r="C6222" t="s">
        <v>13</v>
      </c>
      <c r="D6222" t="s">
        <v>14</v>
      </c>
      <c r="E6222">
        <v>1</v>
      </c>
      <c r="F6222" s="2">
        <v>13170.63</v>
      </c>
      <c r="G6222" s="3">
        <v>32239.524000000001</v>
      </c>
      <c r="H6222" s="3">
        <v>131.7063</v>
      </c>
      <c r="I6222" s="3">
        <v>619.01960999999994</v>
      </c>
      <c r="J6222" s="3">
        <v>13921.355909999998</v>
      </c>
      <c r="K6222" s="3">
        <v>21417.470630769229</v>
      </c>
      <c r="L6222" s="4">
        <v>0.35000000000000003</v>
      </c>
    </row>
    <row r="6223" spans="1:12" x14ac:dyDescent="0.35">
      <c r="A6223" s="1" t="s">
        <v>10221</v>
      </c>
      <c r="B6223" t="s">
        <v>3722</v>
      </c>
      <c r="C6223" t="s">
        <v>13</v>
      </c>
      <c r="D6223" t="s">
        <v>14</v>
      </c>
      <c r="E6223">
        <v>1</v>
      </c>
      <c r="F6223" s="2">
        <v>14412.5</v>
      </c>
      <c r="G6223" s="3">
        <v>35279.417000000001</v>
      </c>
      <c r="H6223" s="3">
        <v>144.125</v>
      </c>
      <c r="I6223" s="3">
        <v>677.38750000000005</v>
      </c>
      <c r="J6223" s="3">
        <v>15234.012500000001</v>
      </c>
      <c r="K6223" s="3">
        <v>23436.942307692309</v>
      </c>
      <c r="L6223" s="4">
        <v>0.35</v>
      </c>
    </row>
    <row r="6224" spans="1:12" x14ac:dyDescent="0.35">
      <c r="A6224" s="1" t="s">
        <v>10222</v>
      </c>
      <c r="B6224" t="s">
        <v>3722</v>
      </c>
      <c r="C6224" t="s">
        <v>13</v>
      </c>
      <c r="D6224" t="s">
        <v>14</v>
      </c>
      <c r="E6224">
        <v>1</v>
      </c>
      <c r="F6224" s="2">
        <v>16531.25</v>
      </c>
      <c r="G6224" s="3">
        <v>40465.767999999996</v>
      </c>
      <c r="H6224" s="3">
        <v>165.3125</v>
      </c>
      <c r="I6224" s="3">
        <v>776.96875</v>
      </c>
      <c r="J6224" s="3">
        <v>17473.53125</v>
      </c>
      <c r="K6224" s="3">
        <v>26882.35576923077</v>
      </c>
      <c r="L6224" s="4">
        <v>0.35000000000000003</v>
      </c>
    </row>
    <row r="6225" spans="1:12" x14ac:dyDescent="0.35">
      <c r="A6225" s="1" t="s">
        <v>10223</v>
      </c>
      <c r="B6225" t="s">
        <v>3722</v>
      </c>
      <c r="C6225" t="s">
        <v>13</v>
      </c>
      <c r="D6225" t="s">
        <v>14</v>
      </c>
      <c r="E6225">
        <v>1</v>
      </c>
      <c r="F6225" s="2">
        <v>18074.38</v>
      </c>
      <c r="G6225" s="3">
        <v>44243.101999999999</v>
      </c>
      <c r="H6225" s="3">
        <v>180.74380000000002</v>
      </c>
      <c r="I6225" s="3">
        <v>849.49585999999999</v>
      </c>
      <c r="J6225" s="3">
        <v>19104.61966</v>
      </c>
      <c r="K6225" s="3">
        <v>29391.722553846153</v>
      </c>
      <c r="L6225" s="4">
        <v>0.35</v>
      </c>
    </row>
    <row r="6226" spans="1:12" x14ac:dyDescent="0.35">
      <c r="A6226" s="1" t="s">
        <v>10224</v>
      </c>
      <c r="B6226" t="s">
        <v>2627</v>
      </c>
      <c r="C6226" t="s">
        <v>13</v>
      </c>
      <c r="D6226" t="s">
        <v>14</v>
      </c>
      <c r="E6226">
        <v>1</v>
      </c>
      <c r="F6226" s="2">
        <v>8531.25</v>
      </c>
      <c r="G6226" s="3">
        <v>20883.094000000001</v>
      </c>
      <c r="H6226" s="3">
        <v>85.3125</v>
      </c>
      <c r="I6226" s="3">
        <v>400.96875</v>
      </c>
      <c r="J6226" s="3">
        <v>9017.53125</v>
      </c>
      <c r="K6226" s="3">
        <v>13873.125</v>
      </c>
      <c r="L6226" s="4">
        <v>0.35</v>
      </c>
    </row>
    <row r="6227" spans="1:12" x14ac:dyDescent="0.35">
      <c r="A6227" s="1" t="s">
        <v>10225</v>
      </c>
      <c r="B6227" t="s">
        <v>10226</v>
      </c>
      <c r="C6227" t="s">
        <v>363</v>
      </c>
      <c r="D6227" t="s">
        <v>364</v>
      </c>
      <c r="E6227">
        <v>1</v>
      </c>
      <c r="F6227" s="2">
        <v>13519</v>
      </c>
      <c r="G6227" s="3">
        <v>27875</v>
      </c>
      <c r="H6227" s="3">
        <v>135.19</v>
      </c>
      <c r="I6227" s="3">
        <v>635.39300000000003</v>
      </c>
      <c r="J6227" s="3">
        <v>14289.583000000001</v>
      </c>
      <c r="K6227" s="3">
        <v>21983.973846153847</v>
      </c>
      <c r="L6227" s="4">
        <v>0.35000000000000003</v>
      </c>
    </row>
    <row r="6228" spans="1:12" x14ac:dyDescent="0.35">
      <c r="A6228" s="1" t="s">
        <v>10227</v>
      </c>
      <c r="B6228" t="s">
        <v>2670</v>
      </c>
      <c r="C6228" t="s">
        <v>363</v>
      </c>
      <c r="D6228" t="s">
        <v>364</v>
      </c>
      <c r="E6228">
        <v>1</v>
      </c>
      <c r="F6228" s="2">
        <v>17489</v>
      </c>
      <c r="G6228" s="3">
        <v>36060</v>
      </c>
      <c r="H6228" s="3">
        <v>174.89000000000001</v>
      </c>
      <c r="I6228" s="3">
        <v>821.98299999999995</v>
      </c>
      <c r="J6228" s="3">
        <v>18485.873</v>
      </c>
      <c r="K6228" s="3">
        <v>28439.804615384615</v>
      </c>
      <c r="L6228" s="4">
        <v>0.35000000000000003</v>
      </c>
    </row>
    <row r="6229" spans="1:12" x14ac:dyDescent="0.35">
      <c r="A6229" s="1" t="s">
        <v>10228</v>
      </c>
      <c r="B6229" t="s">
        <v>2670</v>
      </c>
      <c r="C6229" t="s">
        <v>363</v>
      </c>
      <c r="D6229" t="s">
        <v>364</v>
      </c>
      <c r="E6229">
        <v>1</v>
      </c>
      <c r="F6229" s="2">
        <v>17149</v>
      </c>
      <c r="G6229" s="3">
        <v>35359</v>
      </c>
      <c r="H6229" s="3">
        <v>171.49</v>
      </c>
      <c r="I6229" s="3">
        <v>806.00300000000004</v>
      </c>
      <c r="J6229" s="3">
        <v>18126.493000000002</v>
      </c>
      <c r="K6229" s="3">
        <v>27886.91230769231</v>
      </c>
      <c r="L6229" s="4">
        <v>0.35</v>
      </c>
    </row>
    <row r="6230" spans="1:12" x14ac:dyDescent="0.35">
      <c r="A6230" s="1" t="s">
        <v>10229</v>
      </c>
      <c r="B6230" t="s">
        <v>2672</v>
      </c>
      <c r="C6230" t="s">
        <v>363</v>
      </c>
      <c r="D6230" t="s">
        <v>364</v>
      </c>
      <c r="E6230">
        <v>1</v>
      </c>
      <c r="F6230" s="2">
        <v>18319</v>
      </c>
      <c r="G6230" s="3">
        <v>37772</v>
      </c>
      <c r="H6230" s="3">
        <v>183.19</v>
      </c>
      <c r="I6230" s="3">
        <v>860.99300000000005</v>
      </c>
      <c r="J6230" s="3">
        <v>19363.182999999997</v>
      </c>
      <c r="K6230" s="3">
        <v>29789.512307692301</v>
      </c>
      <c r="L6230" s="4">
        <v>0.34999999999999992</v>
      </c>
    </row>
    <row r="6231" spans="1:12" x14ac:dyDescent="0.35">
      <c r="A6231" s="1" t="s">
        <v>10230</v>
      </c>
      <c r="B6231" t="s">
        <v>10231</v>
      </c>
      <c r="C6231" t="s">
        <v>363</v>
      </c>
      <c r="D6231" t="s">
        <v>364</v>
      </c>
      <c r="E6231">
        <v>1</v>
      </c>
      <c r="F6231" s="2">
        <v>19979</v>
      </c>
      <c r="G6231" s="3">
        <v>41194</v>
      </c>
      <c r="H6231" s="3">
        <v>199.79</v>
      </c>
      <c r="I6231" s="3">
        <v>939.01300000000003</v>
      </c>
      <c r="J6231" s="3">
        <v>21117.803</v>
      </c>
      <c r="K6231" s="3">
        <v>32488.92769230769</v>
      </c>
      <c r="L6231" s="4">
        <v>0.35</v>
      </c>
    </row>
    <row r="6232" spans="1:12" x14ac:dyDescent="0.35">
      <c r="A6232" s="1" t="s">
        <v>10232</v>
      </c>
      <c r="B6232" t="s">
        <v>10231</v>
      </c>
      <c r="C6232" t="s">
        <v>363</v>
      </c>
      <c r="D6232" t="s">
        <v>364</v>
      </c>
      <c r="E6232">
        <v>1</v>
      </c>
      <c r="F6232" s="2">
        <v>19579</v>
      </c>
      <c r="G6232" s="3">
        <v>40370</v>
      </c>
      <c r="H6232" s="3">
        <v>195.79</v>
      </c>
      <c r="I6232" s="3">
        <v>920.21299999999997</v>
      </c>
      <c r="J6232" s="3">
        <v>20695.003000000001</v>
      </c>
      <c r="K6232" s="3">
        <v>31838.466153846155</v>
      </c>
      <c r="L6232" s="4">
        <v>0.35000000000000003</v>
      </c>
    </row>
    <row r="6233" spans="1:12" x14ac:dyDescent="0.35">
      <c r="A6233" s="1" t="s">
        <v>10233</v>
      </c>
      <c r="B6233" t="s">
        <v>2674</v>
      </c>
      <c r="C6233" t="s">
        <v>363</v>
      </c>
      <c r="D6233" t="s">
        <v>364</v>
      </c>
      <c r="E6233">
        <v>1</v>
      </c>
      <c r="F6233" s="2">
        <v>20529</v>
      </c>
      <c r="G6233" s="3">
        <v>42328</v>
      </c>
      <c r="H6233" s="3">
        <v>205.29</v>
      </c>
      <c r="I6233" s="3">
        <v>964.86300000000006</v>
      </c>
      <c r="J6233" s="3">
        <v>21699.153000000002</v>
      </c>
      <c r="K6233" s="3">
        <v>33383.312307692308</v>
      </c>
      <c r="L6233" s="4">
        <v>0.34999999999999992</v>
      </c>
    </row>
    <row r="6234" spans="1:12" x14ac:dyDescent="0.35">
      <c r="A6234" s="1" t="s">
        <v>10234</v>
      </c>
      <c r="B6234" t="s">
        <v>2676</v>
      </c>
      <c r="C6234" t="s">
        <v>363</v>
      </c>
      <c r="D6234" t="s">
        <v>364</v>
      </c>
      <c r="E6234">
        <v>1</v>
      </c>
      <c r="F6234" s="2">
        <v>18499</v>
      </c>
      <c r="G6234" s="3">
        <v>38143</v>
      </c>
      <c r="H6234" s="3">
        <v>184.99</v>
      </c>
      <c r="I6234" s="3">
        <v>869.45299999999997</v>
      </c>
      <c r="J6234" s="3">
        <v>19553.443000000003</v>
      </c>
      <c r="K6234" s="3">
        <v>30082.220000000005</v>
      </c>
      <c r="L6234" s="4">
        <v>0.35000000000000003</v>
      </c>
    </row>
    <row r="6235" spans="1:12" x14ac:dyDescent="0.35">
      <c r="A6235" s="1" t="s">
        <v>10235</v>
      </c>
      <c r="B6235" t="s">
        <v>2686</v>
      </c>
      <c r="C6235" t="s">
        <v>363</v>
      </c>
      <c r="D6235" t="s">
        <v>364</v>
      </c>
      <c r="E6235">
        <v>1</v>
      </c>
      <c r="F6235" s="2">
        <v>15009</v>
      </c>
      <c r="G6235" s="3">
        <v>30947</v>
      </c>
      <c r="H6235" s="3">
        <v>150.09</v>
      </c>
      <c r="I6235" s="3">
        <v>705.423</v>
      </c>
      <c r="J6235" s="3">
        <v>15864.513000000001</v>
      </c>
      <c r="K6235" s="3">
        <v>24406.943076923078</v>
      </c>
      <c r="L6235" s="4">
        <v>0.35000000000000003</v>
      </c>
    </row>
    <row r="6236" spans="1:12" x14ac:dyDescent="0.35">
      <c r="A6236" s="1" t="s">
        <v>10236</v>
      </c>
      <c r="B6236" t="s">
        <v>10237</v>
      </c>
      <c r="C6236" t="s">
        <v>363</v>
      </c>
      <c r="D6236" t="s">
        <v>364</v>
      </c>
      <c r="E6236">
        <v>1</v>
      </c>
      <c r="F6236" s="2">
        <v>1374.45</v>
      </c>
      <c r="G6236" s="3">
        <v>3364.424</v>
      </c>
      <c r="H6236" s="3">
        <v>13.7445</v>
      </c>
      <c r="I6236" s="3">
        <v>64.599150000000009</v>
      </c>
      <c r="J6236" s="3">
        <v>1452.7936500000001</v>
      </c>
      <c r="K6236" s="3">
        <v>2235.0671538461538</v>
      </c>
      <c r="L6236" s="4">
        <v>0.35</v>
      </c>
    </row>
    <row r="6237" spans="1:12" x14ac:dyDescent="0.35">
      <c r="A6237" s="1" t="s">
        <v>10238</v>
      </c>
      <c r="B6237" t="s">
        <v>9052</v>
      </c>
      <c r="C6237" t="s">
        <v>13</v>
      </c>
      <c r="D6237" t="s">
        <v>14</v>
      </c>
      <c r="E6237">
        <v>1</v>
      </c>
      <c r="F6237" s="2">
        <v>36113.129999999997</v>
      </c>
      <c r="G6237" s="3">
        <v>74461</v>
      </c>
      <c r="H6237" s="3">
        <v>361.13129999999995</v>
      </c>
      <c r="I6237" s="3">
        <v>1697.31711</v>
      </c>
      <c r="J6237" s="3">
        <v>38171.578410000002</v>
      </c>
      <c r="K6237" s="3">
        <v>58725.505246153843</v>
      </c>
      <c r="L6237" s="4">
        <v>0.34999999999999992</v>
      </c>
    </row>
    <row r="6238" spans="1:12" x14ac:dyDescent="0.35">
      <c r="A6238" s="1" t="s">
        <v>10239</v>
      </c>
      <c r="B6238" t="s">
        <v>10240</v>
      </c>
      <c r="C6238" t="s">
        <v>34</v>
      </c>
      <c r="D6238" t="s">
        <v>35</v>
      </c>
      <c r="E6238">
        <v>1</v>
      </c>
      <c r="F6238" s="2">
        <v>173.75</v>
      </c>
      <c r="G6238" s="3">
        <v>425.30880000000002</v>
      </c>
      <c r="H6238" s="3">
        <v>1.7375</v>
      </c>
      <c r="I6238" s="3">
        <v>8.1662499999999998</v>
      </c>
      <c r="J6238" s="3">
        <v>183.65375</v>
      </c>
      <c r="K6238" s="3">
        <v>282.54423076923075</v>
      </c>
      <c r="L6238" s="4">
        <v>0.34999999999999992</v>
      </c>
    </row>
    <row r="6239" spans="1:12" x14ac:dyDescent="0.35">
      <c r="A6239" s="1" t="s">
        <v>10241</v>
      </c>
      <c r="B6239" t="s">
        <v>6497</v>
      </c>
      <c r="C6239" t="s">
        <v>13</v>
      </c>
      <c r="D6239" t="s">
        <v>14</v>
      </c>
      <c r="E6239">
        <v>1</v>
      </c>
      <c r="F6239" s="2">
        <v>153.30000000000001</v>
      </c>
      <c r="G6239" s="3">
        <v>375.25599999999997</v>
      </c>
      <c r="H6239" s="3">
        <v>1.5330000000000001</v>
      </c>
      <c r="I6239" s="3">
        <v>7.2051000000000007</v>
      </c>
      <c r="J6239" s="3">
        <v>162.03809999999999</v>
      </c>
      <c r="K6239" s="3">
        <v>249.28938461538459</v>
      </c>
      <c r="L6239" s="4">
        <v>0.35</v>
      </c>
    </row>
    <row r="6240" spans="1:12" x14ac:dyDescent="0.35">
      <c r="A6240" s="1" t="s">
        <v>10242</v>
      </c>
      <c r="B6240" t="s">
        <v>10243</v>
      </c>
      <c r="C6240" t="s">
        <v>13</v>
      </c>
      <c r="D6240" t="s">
        <v>14</v>
      </c>
      <c r="E6240">
        <v>1</v>
      </c>
      <c r="F6240" s="2">
        <v>134.4</v>
      </c>
      <c r="G6240" s="3">
        <v>328.98880000000003</v>
      </c>
      <c r="H6240" s="3">
        <v>1.3440000000000001</v>
      </c>
      <c r="I6240" s="3">
        <v>6.3168000000000006</v>
      </c>
      <c r="J6240" s="3">
        <v>142.0608</v>
      </c>
      <c r="K6240" s="3">
        <v>218.55507692307691</v>
      </c>
      <c r="L6240" s="4">
        <v>0.35</v>
      </c>
    </row>
    <row r="6241" spans="1:12" x14ac:dyDescent="0.35">
      <c r="A6241" s="1" t="s">
        <v>10244</v>
      </c>
      <c r="B6241" t="s">
        <v>10245</v>
      </c>
      <c r="C6241" t="s">
        <v>13</v>
      </c>
      <c r="D6241" t="s">
        <v>14</v>
      </c>
      <c r="E6241">
        <v>1</v>
      </c>
      <c r="F6241" s="2">
        <v>98.7</v>
      </c>
      <c r="G6241" s="3">
        <v>241.60640000000001</v>
      </c>
      <c r="H6241" s="3">
        <v>0.9870000000000001</v>
      </c>
      <c r="I6241" s="3">
        <v>4.6389000000000005</v>
      </c>
      <c r="J6241" s="3">
        <v>104.3259</v>
      </c>
      <c r="K6241" s="3">
        <v>160.50138461538461</v>
      </c>
      <c r="L6241" s="4">
        <v>0.34999999999999992</v>
      </c>
    </row>
    <row r="6242" spans="1:12" x14ac:dyDescent="0.35">
      <c r="A6242" s="1" t="s">
        <v>10246</v>
      </c>
      <c r="B6242" t="s">
        <v>10247</v>
      </c>
      <c r="C6242" t="s">
        <v>13</v>
      </c>
      <c r="D6242" t="s">
        <v>14</v>
      </c>
      <c r="E6242">
        <v>1</v>
      </c>
      <c r="F6242" s="2">
        <v>6</v>
      </c>
      <c r="G6242" s="3">
        <v>13</v>
      </c>
      <c r="H6242" s="3">
        <v>0.06</v>
      </c>
      <c r="I6242" s="3">
        <v>0.28200000000000003</v>
      </c>
      <c r="J6242" s="3">
        <v>6.3419999999999996</v>
      </c>
      <c r="K6242" s="3">
        <v>9.7569230769230764</v>
      </c>
      <c r="L6242" s="4">
        <v>0.35</v>
      </c>
    </row>
    <row r="6243" spans="1:12" x14ac:dyDescent="0.35">
      <c r="A6243" s="1" t="s">
        <v>10248</v>
      </c>
      <c r="B6243" t="s">
        <v>10249</v>
      </c>
      <c r="C6243" t="s">
        <v>13</v>
      </c>
      <c r="D6243" t="s">
        <v>14</v>
      </c>
      <c r="E6243">
        <v>1</v>
      </c>
      <c r="F6243" s="2">
        <v>10.32</v>
      </c>
      <c r="G6243" s="3">
        <v>25.267199999999999</v>
      </c>
      <c r="H6243" s="3">
        <v>0.1032</v>
      </c>
      <c r="I6243" s="3">
        <v>0.48504000000000003</v>
      </c>
      <c r="J6243" s="3">
        <v>10.908239999999999</v>
      </c>
      <c r="K6243" s="3">
        <v>16.781907692307691</v>
      </c>
      <c r="L6243" s="4">
        <v>0.35</v>
      </c>
    </row>
    <row r="6244" spans="1:12" x14ac:dyDescent="0.35">
      <c r="A6244" s="1" t="s">
        <v>10250</v>
      </c>
      <c r="B6244" t="s">
        <v>3724</v>
      </c>
      <c r="C6244" t="s">
        <v>13</v>
      </c>
      <c r="D6244" t="s">
        <v>14</v>
      </c>
      <c r="E6244">
        <v>1</v>
      </c>
      <c r="F6244" s="2">
        <v>13140</v>
      </c>
      <c r="G6244" s="3">
        <v>32164.552</v>
      </c>
      <c r="H6244" s="3">
        <v>131.4</v>
      </c>
      <c r="I6244" s="3">
        <v>617.58000000000004</v>
      </c>
      <c r="J6244" s="3">
        <v>13888.98</v>
      </c>
      <c r="K6244" s="3">
        <v>21367.661538461536</v>
      </c>
      <c r="L6244" s="4">
        <v>0.34999999999999992</v>
      </c>
    </row>
    <row r="6245" spans="1:12" x14ac:dyDescent="0.35">
      <c r="A6245" s="1" t="s">
        <v>10251</v>
      </c>
      <c r="B6245" t="s">
        <v>3727</v>
      </c>
      <c r="C6245" t="s">
        <v>13</v>
      </c>
      <c r="D6245" t="s">
        <v>14</v>
      </c>
      <c r="E6245">
        <v>1</v>
      </c>
      <c r="F6245" s="2">
        <v>7087.5</v>
      </c>
      <c r="G6245" s="3">
        <v>17349.035</v>
      </c>
      <c r="H6245" s="3">
        <v>70.875</v>
      </c>
      <c r="I6245" s="3">
        <v>333.11250000000001</v>
      </c>
      <c r="J6245" s="3">
        <v>7491.4875000000002</v>
      </c>
      <c r="K6245" s="3">
        <v>11525.365384615385</v>
      </c>
      <c r="L6245" s="4">
        <v>0.35</v>
      </c>
    </row>
    <row r="6246" spans="1:12" x14ac:dyDescent="0.35">
      <c r="A6246" s="1" t="s">
        <v>10252</v>
      </c>
      <c r="B6246" t="s">
        <v>3727</v>
      </c>
      <c r="C6246" t="s">
        <v>13</v>
      </c>
      <c r="D6246" t="s">
        <v>14</v>
      </c>
      <c r="E6246">
        <v>1</v>
      </c>
      <c r="F6246" s="2">
        <v>8753.1299999999992</v>
      </c>
      <c r="G6246" s="3">
        <v>21426.216</v>
      </c>
      <c r="H6246" s="3">
        <v>87.531299999999987</v>
      </c>
      <c r="I6246" s="3">
        <v>411.39710999999994</v>
      </c>
      <c r="J6246" s="3">
        <v>9252.0584099999996</v>
      </c>
      <c r="K6246" s="3">
        <v>14233.936015384614</v>
      </c>
      <c r="L6246" s="4">
        <v>0.34999999999999992</v>
      </c>
    </row>
    <row r="6247" spans="1:12" x14ac:dyDescent="0.35">
      <c r="A6247" s="1" t="s">
        <v>10253</v>
      </c>
      <c r="B6247" t="s">
        <v>2484</v>
      </c>
      <c r="C6247" t="s">
        <v>13</v>
      </c>
      <c r="D6247" t="s">
        <v>14</v>
      </c>
      <c r="E6247">
        <v>1</v>
      </c>
      <c r="F6247" s="2">
        <v>16430.63</v>
      </c>
      <c r="G6247" s="3">
        <v>40219.468000000001</v>
      </c>
      <c r="H6247" s="3">
        <v>164.30630000000002</v>
      </c>
      <c r="I6247" s="3">
        <v>772.23961000000008</v>
      </c>
      <c r="J6247" s="3">
        <v>17367.175910000002</v>
      </c>
      <c r="K6247" s="3">
        <v>26718.732169230771</v>
      </c>
      <c r="L6247" s="4">
        <v>0.35</v>
      </c>
    </row>
    <row r="6248" spans="1:12" x14ac:dyDescent="0.35">
      <c r="A6248" s="1" t="s">
        <v>10254</v>
      </c>
      <c r="B6248" t="s">
        <v>3729</v>
      </c>
      <c r="C6248" t="s">
        <v>13</v>
      </c>
      <c r="D6248" t="s">
        <v>14</v>
      </c>
      <c r="E6248">
        <v>1</v>
      </c>
      <c r="F6248" s="2">
        <v>9946.8799999999992</v>
      </c>
      <c r="G6248" s="3">
        <v>24348.317999999999</v>
      </c>
      <c r="H6248" s="3">
        <v>99.468799999999987</v>
      </c>
      <c r="I6248" s="3">
        <v>467.50335999999999</v>
      </c>
      <c r="J6248" s="3">
        <v>10513.85216</v>
      </c>
      <c r="K6248" s="3">
        <v>16175.15716923077</v>
      </c>
      <c r="L6248" s="4">
        <v>0.35</v>
      </c>
    </row>
    <row r="6249" spans="1:12" x14ac:dyDescent="0.35">
      <c r="A6249" s="1" t="s">
        <v>10255</v>
      </c>
      <c r="B6249" t="s">
        <v>2486</v>
      </c>
      <c r="C6249" t="s">
        <v>13</v>
      </c>
      <c r="D6249" t="s">
        <v>14</v>
      </c>
      <c r="E6249">
        <v>1</v>
      </c>
      <c r="F6249" s="2">
        <v>28272.5</v>
      </c>
      <c r="G6249" s="3">
        <v>69206.411999999997</v>
      </c>
      <c r="H6249" s="3">
        <v>282.72500000000002</v>
      </c>
      <c r="I6249" s="3">
        <v>1328.8074999999999</v>
      </c>
      <c r="J6249" s="3">
        <v>29884.032499999998</v>
      </c>
      <c r="K6249" s="3">
        <v>45975.434615384613</v>
      </c>
      <c r="L6249" s="4">
        <v>0.35000000000000003</v>
      </c>
    </row>
    <row r="6250" spans="1:12" x14ac:dyDescent="0.35">
      <c r="A6250" s="1" t="s">
        <v>10256</v>
      </c>
      <c r="B6250" t="s">
        <v>2486</v>
      </c>
      <c r="C6250" t="s">
        <v>13</v>
      </c>
      <c r="D6250" t="s">
        <v>14</v>
      </c>
      <c r="E6250">
        <v>1</v>
      </c>
      <c r="F6250" s="2">
        <v>26509.38</v>
      </c>
      <c r="G6250" s="3">
        <v>64890.593000000001</v>
      </c>
      <c r="H6250" s="3">
        <v>265.09379999999999</v>
      </c>
      <c r="I6250" s="3">
        <v>1245.9408600000002</v>
      </c>
      <c r="J6250" s="3">
        <v>28020.414659999999</v>
      </c>
      <c r="K6250" s="3">
        <v>43108.330246153841</v>
      </c>
      <c r="L6250" s="4">
        <v>0.34999999999999992</v>
      </c>
    </row>
    <row r="6251" spans="1:12" x14ac:dyDescent="0.35">
      <c r="A6251" s="1" t="s">
        <v>10257</v>
      </c>
      <c r="B6251" t="s">
        <v>2486</v>
      </c>
      <c r="C6251" t="s">
        <v>13</v>
      </c>
      <c r="D6251" t="s">
        <v>14</v>
      </c>
      <c r="E6251">
        <v>1</v>
      </c>
      <c r="F6251" s="2">
        <v>33150</v>
      </c>
      <c r="G6251" s="3">
        <v>81145.736000000004</v>
      </c>
      <c r="H6251" s="3">
        <v>331.5</v>
      </c>
      <c r="I6251" s="3">
        <v>1558.05</v>
      </c>
      <c r="J6251" s="3">
        <v>35039.550000000003</v>
      </c>
      <c r="K6251" s="3">
        <v>53907</v>
      </c>
      <c r="L6251" s="4">
        <v>0.34999999999999992</v>
      </c>
    </row>
    <row r="6252" spans="1:12" x14ac:dyDescent="0.35">
      <c r="A6252" s="1" t="s">
        <v>10258</v>
      </c>
      <c r="B6252" t="s">
        <v>2489</v>
      </c>
      <c r="C6252" t="s">
        <v>13</v>
      </c>
      <c r="D6252" t="s">
        <v>14</v>
      </c>
      <c r="E6252">
        <v>1</v>
      </c>
      <c r="F6252" s="2">
        <v>30220.63</v>
      </c>
      <c r="G6252" s="3">
        <v>73975.115000000005</v>
      </c>
      <c r="H6252" s="3">
        <v>302.2063</v>
      </c>
      <c r="I6252" s="3">
        <v>1420.36961</v>
      </c>
      <c r="J6252" s="3">
        <v>31943.205910000004</v>
      </c>
      <c r="K6252" s="3">
        <v>49143.39370769231</v>
      </c>
      <c r="L6252" s="4">
        <v>0.34999999999999992</v>
      </c>
    </row>
    <row r="6253" spans="1:12" x14ac:dyDescent="0.35">
      <c r="A6253" s="1" t="s">
        <v>10259</v>
      </c>
      <c r="B6253" t="s">
        <v>2489</v>
      </c>
      <c r="C6253" t="s">
        <v>13</v>
      </c>
      <c r="D6253" t="s">
        <v>14</v>
      </c>
      <c r="E6253">
        <v>1</v>
      </c>
      <c r="F6253" s="2">
        <v>27316.880000000001</v>
      </c>
      <c r="G6253" s="3">
        <v>66867.214000000007</v>
      </c>
      <c r="H6253" s="3">
        <v>273.16880000000003</v>
      </c>
      <c r="I6253" s="3">
        <v>1283.89336</v>
      </c>
      <c r="J6253" s="3">
        <v>28873.942159999999</v>
      </c>
      <c r="K6253" s="3">
        <v>44421.449476923073</v>
      </c>
      <c r="L6253" s="4">
        <v>0.35</v>
      </c>
    </row>
    <row r="6254" spans="1:12" x14ac:dyDescent="0.35">
      <c r="A6254" s="1" t="s">
        <v>10260</v>
      </c>
      <c r="B6254" t="s">
        <v>2489</v>
      </c>
      <c r="C6254" t="s">
        <v>13</v>
      </c>
      <c r="D6254" t="s">
        <v>14</v>
      </c>
      <c r="E6254">
        <v>1</v>
      </c>
      <c r="F6254" s="2">
        <v>34074.379999999997</v>
      </c>
      <c r="G6254" s="3">
        <v>83408.460000000006</v>
      </c>
      <c r="H6254" s="3">
        <v>340.74379999999996</v>
      </c>
      <c r="I6254" s="3">
        <v>1601.49586</v>
      </c>
      <c r="J6254" s="3">
        <v>36016.619659999997</v>
      </c>
      <c r="K6254" s="3">
        <v>55410.184092307689</v>
      </c>
      <c r="L6254" s="4">
        <v>0.35000000000000003</v>
      </c>
    </row>
    <row r="6255" spans="1:12" x14ac:dyDescent="0.35">
      <c r="A6255" s="1" t="s">
        <v>10261</v>
      </c>
      <c r="B6255" t="s">
        <v>2491</v>
      </c>
      <c r="C6255" t="s">
        <v>13</v>
      </c>
      <c r="D6255" t="s">
        <v>14</v>
      </c>
      <c r="E6255">
        <v>1</v>
      </c>
      <c r="F6255" s="2">
        <v>34053.75</v>
      </c>
      <c r="G6255" s="3">
        <v>83357.960000000006</v>
      </c>
      <c r="H6255" s="3">
        <v>340.53750000000002</v>
      </c>
      <c r="I6255" s="3">
        <v>1600.5262499999999</v>
      </c>
      <c r="J6255" s="3">
        <v>35994.813750000001</v>
      </c>
      <c r="K6255" s="3">
        <v>55376.636538461542</v>
      </c>
      <c r="L6255" s="4">
        <v>0.35000000000000003</v>
      </c>
    </row>
    <row r="6256" spans="1:12" x14ac:dyDescent="0.35">
      <c r="A6256" s="1" t="s">
        <v>10262</v>
      </c>
      <c r="B6256" t="s">
        <v>2494</v>
      </c>
      <c r="C6256" t="s">
        <v>13</v>
      </c>
      <c r="D6256" t="s">
        <v>14</v>
      </c>
      <c r="E6256">
        <v>1</v>
      </c>
      <c r="F6256" s="2">
        <v>34053.75</v>
      </c>
      <c r="G6256" s="3">
        <v>83357.960000000006</v>
      </c>
      <c r="H6256" s="3">
        <v>340.53750000000002</v>
      </c>
      <c r="I6256" s="3">
        <v>1600.5262499999999</v>
      </c>
      <c r="J6256" s="3">
        <v>35994.813750000001</v>
      </c>
      <c r="K6256" s="3">
        <v>55376.636538461542</v>
      </c>
      <c r="L6256" s="4">
        <v>0.35000000000000003</v>
      </c>
    </row>
    <row r="6257" spans="1:12" x14ac:dyDescent="0.35">
      <c r="A6257" s="1" t="s">
        <v>10263</v>
      </c>
      <c r="B6257" t="s">
        <v>2496</v>
      </c>
      <c r="C6257" t="s">
        <v>13</v>
      </c>
      <c r="D6257" t="s">
        <v>14</v>
      </c>
      <c r="E6257">
        <v>1</v>
      </c>
      <c r="F6257" s="2">
        <v>31818.13</v>
      </c>
      <c r="G6257" s="3">
        <v>77885.539000000004</v>
      </c>
      <c r="H6257" s="3">
        <v>318.18130000000002</v>
      </c>
      <c r="I6257" s="3">
        <v>1495.4521099999999</v>
      </c>
      <c r="J6257" s="3">
        <v>33631.76341</v>
      </c>
      <c r="K6257" s="3">
        <v>51741.174476923072</v>
      </c>
      <c r="L6257" s="4">
        <v>0.34999999999999992</v>
      </c>
    </row>
    <row r="6258" spans="1:12" x14ac:dyDescent="0.35">
      <c r="A6258" s="1" t="s">
        <v>10264</v>
      </c>
      <c r="B6258" t="s">
        <v>10265</v>
      </c>
      <c r="C6258" t="s">
        <v>13</v>
      </c>
      <c r="D6258" t="s">
        <v>14</v>
      </c>
      <c r="E6258">
        <v>1</v>
      </c>
      <c r="F6258" s="2">
        <v>33500</v>
      </c>
      <c r="G6258" s="3">
        <v>82002.467999999993</v>
      </c>
      <c r="H6258" s="3">
        <v>335</v>
      </c>
      <c r="I6258" s="3">
        <v>1574.5</v>
      </c>
      <c r="J6258" s="3">
        <v>35409.5</v>
      </c>
      <c r="K6258" s="3">
        <v>54476.153846153844</v>
      </c>
      <c r="L6258" s="4">
        <v>0.35</v>
      </c>
    </row>
    <row r="6259" spans="1:12" x14ac:dyDescent="0.35">
      <c r="A6259" s="1" t="s">
        <v>10266</v>
      </c>
      <c r="B6259" t="s">
        <v>2502</v>
      </c>
      <c r="C6259" t="s">
        <v>13</v>
      </c>
      <c r="D6259" t="s">
        <v>14</v>
      </c>
      <c r="E6259">
        <v>1</v>
      </c>
      <c r="F6259" s="2">
        <v>25518.75</v>
      </c>
      <c r="G6259" s="3">
        <v>62465.692000000003</v>
      </c>
      <c r="H6259" s="3">
        <v>255.1875</v>
      </c>
      <c r="I6259" s="3">
        <v>1199.3812499999999</v>
      </c>
      <c r="J6259" s="3">
        <v>26973.318749999999</v>
      </c>
      <c r="K6259" s="3">
        <v>41497.413461538461</v>
      </c>
      <c r="L6259" s="4">
        <v>0.35000000000000003</v>
      </c>
    </row>
    <row r="6260" spans="1:12" x14ac:dyDescent="0.35">
      <c r="A6260" s="1" t="s">
        <v>10267</v>
      </c>
      <c r="B6260" t="s">
        <v>2505</v>
      </c>
      <c r="C6260" t="s">
        <v>13</v>
      </c>
      <c r="D6260" t="s">
        <v>14</v>
      </c>
      <c r="E6260">
        <v>1</v>
      </c>
      <c r="F6260" s="2">
        <v>25725</v>
      </c>
      <c r="G6260" s="3">
        <v>62970.555</v>
      </c>
      <c r="H6260" s="3">
        <v>257.25</v>
      </c>
      <c r="I6260" s="3">
        <v>1209.075</v>
      </c>
      <c r="J6260" s="3">
        <v>27191.325000000001</v>
      </c>
      <c r="K6260" s="3">
        <v>41832.807692307695</v>
      </c>
      <c r="L6260" s="4">
        <v>0.35000000000000003</v>
      </c>
    </row>
    <row r="6261" spans="1:12" x14ac:dyDescent="0.35">
      <c r="A6261" s="1" t="s">
        <v>10268</v>
      </c>
      <c r="B6261" t="s">
        <v>2507</v>
      </c>
      <c r="C6261" t="s">
        <v>13</v>
      </c>
      <c r="D6261" t="s">
        <v>14</v>
      </c>
      <c r="E6261">
        <v>1</v>
      </c>
      <c r="F6261" s="2">
        <v>22473.13</v>
      </c>
      <c r="G6261" s="3">
        <v>55010.512999999999</v>
      </c>
      <c r="H6261" s="3">
        <v>224.7313</v>
      </c>
      <c r="I6261" s="3">
        <v>1056.23711</v>
      </c>
      <c r="J6261" s="3">
        <v>23754.098409999999</v>
      </c>
      <c r="K6261" s="3">
        <v>36544.766784615378</v>
      </c>
      <c r="L6261" s="4">
        <v>0.34999999999999992</v>
      </c>
    </row>
    <row r="6262" spans="1:12" x14ac:dyDescent="0.35">
      <c r="A6262" s="1" t="s">
        <v>10269</v>
      </c>
      <c r="B6262" t="s">
        <v>10270</v>
      </c>
      <c r="C6262" t="s">
        <v>13</v>
      </c>
      <c r="D6262" t="s">
        <v>14</v>
      </c>
      <c r="E6262">
        <v>1</v>
      </c>
      <c r="F6262" s="2">
        <v>164.25</v>
      </c>
      <c r="G6262" s="3">
        <v>339</v>
      </c>
      <c r="H6262" s="3">
        <v>1.6425000000000001</v>
      </c>
      <c r="I6262" s="3">
        <v>7.7197500000000003</v>
      </c>
      <c r="J6262" s="3">
        <v>173.61225000000002</v>
      </c>
      <c r="K6262" s="3">
        <v>267.09576923076924</v>
      </c>
      <c r="L6262" s="4">
        <v>0.34999999999999992</v>
      </c>
    </row>
    <row r="6263" spans="1:12" x14ac:dyDescent="0.35">
      <c r="A6263" s="1" t="s">
        <v>10271</v>
      </c>
      <c r="B6263" t="s">
        <v>10272</v>
      </c>
      <c r="C6263" t="s">
        <v>13</v>
      </c>
      <c r="D6263" t="s">
        <v>14</v>
      </c>
      <c r="E6263">
        <v>1</v>
      </c>
      <c r="F6263" s="2">
        <v>45</v>
      </c>
      <c r="G6263" s="3">
        <v>110.15</v>
      </c>
      <c r="H6263" s="3">
        <v>0.45</v>
      </c>
      <c r="I6263" s="3">
        <v>2.1150000000000002</v>
      </c>
      <c r="J6263" s="3">
        <v>47.565000000000005</v>
      </c>
      <c r="K6263" s="3">
        <v>73.176923076923089</v>
      </c>
      <c r="L6263" s="4">
        <v>0.35000000000000003</v>
      </c>
    </row>
    <row r="6264" spans="1:12" x14ac:dyDescent="0.35">
      <c r="A6264" s="1" t="s">
        <v>10273</v>
      </c>
      <c r="B6264" t="s">
        <v>7678</v>
      </c>
      <c r="C6264" t="s">
        <v>13</v>
      </c>
      <c r="D6264" t="s">
        <v>14</v>
      </c>
      <c r="E6264">
        <v>1</v>
      </c>
      <c r="F6264" s="2">
        <v>116.25</v>
      </c>
      <c r="G6264" s="3">
        <v>240</v>
      </c>
      <c r="H6264" s="3">
        <v>1.1625000000000001</v>
      </c>
      <c r="I6264" s="3">
        <v>5.4637500000000001</v>
      </c>
      <c r="J6264" s="3">
        <v>122.87625</v>
      </c>
      <c r="K6264" s="3">
        <v>189.0403846153846</v>
      </c>
      <c r="L6264" s="4">
        <v>0.34999999999999992</v>
      </c>
    </row>
    <row r="6265" spans="1:12" x14ac:dyDescent="0.35">
      <c r="A6265" s="1" t="s">
        <v>10274</v>
      </c>
      <c r="B6265" t="s">
        <v>5160</v>
      </c>
      <c r="C6265" t="s">
        <v>13</v>
      </c>
      <c r="D6265" t="s">
        <v>14</v>
      </c>
      <c r="E6265">
        <v>1</v>
      </c>
      <c r="F6265" s="2">
        <v>1865.63</v>
      </c>
      <c r="G6265" s="3">
        <v>3847</v>
      </c>
      <c r="H6265" s="3">
        <v>18.656300000000002</v>
      </c>
      <c r="I6265" s="3">
        <v>87.684610000000006</v>
      </c>
      <c r="J6265" s="3">
        <v>1971.9709100000002</v>
      </c>
      <c r="K6265" s="3">
        <v>3033.8014000000003</v>
      </c>
      <c r="L6265" s="4">
        <v>0.35</v>
      </c>
    </row>
    <row r="6266" spans="1:12" x14ac:dyDescent="0.35">
      <c r="A6266" s="1" t="s">
        <v>10275</v>
      </c>
      <c r="B6266" t="s">
        <v>10276</v>
      </c>
      <c r="C6266" t="s">
        <v>13</v>
      </c>
      <c r="D6266" t="s">
        <v>14</v>
      </c>
      <c r="E6266">
        <v>1</v>
      </c>
      <c r="F6266" s="2">
        <v>3731.88</v>
      </c>
      <c r="G6266" s="3">
        <v>7695</v>
      </c>
      <c r="H6266" s="3">
        <v>37.318800000000003</v>
      </c>
      <c r="I6266" s="3">
        <v>175.39836</v>
      </c>
      <c r="J6266" s="3">
        <v>3944.5971600000003</v>
      </c>
      <c r="K6266" s="3">
        <v>6068.6110153846157</v>
      </c>
      <c r="L6266" s="4">
        <v>0.35</v>
      </c>
    </row>
    <row r="6267" spans="1:12" x14ac:dyDescent="0.35">
      <c r="A6267" s="1" t="s">
        <v>10277</v>
      </c>
      <c r="B6267" t="s">
        <v>5166</v>
      </c>
      <c r="C6267" t="s">
        <v>13</v>
      </c>
      <c r="D6267" t="s">
        <v>14</v>
      </c>
      <c r="E6267">
        <v>1</v>
      </c>
      <c r="F6267" s="2">
        <v>525</v>
      </c>
      <c r="G6267" s="3">
        <v>771.06399999999996</v>
      </c>
      <c r="H6267" s="3">
        <v>5.25</v>
      </c>
      <c r="I6267" s="3">
        <v>24.675000000000001</v>
      </c>
      <c r="J6267" s="3">
        <v>554.92499999999995</v>
      </c>
      <c r="K6267" s="3">
        <v>853.73076923076917</v>
      </c>
      <c r="L6267" s="4">
        <v>0.35000000000000003</v>
      </c>
    </row>
    <row r="6268" spans="1:12" x14ac:dyDescent="0.35">
      <c r="A6268" s="1" t="s">
        <v>10278</v>
      </c>
      <c r="B6268" t="s">
        <v>10279</v>
      </c>
      <c r="C6268" t="s">
        <v>1441</v>
      </c>
      <c r="D6268" t="s">
        <v>1442</v>
      </c>
      <c r="E6268">
        <v>1</v>
      </c>
      <c r="F6268" s="2">
        <v>9.5625</v>
      </c>
      <c r="G6268" s="3">
        <v>23.408000000000001</v>
      </c>
      <c r="H6268" s="3">
        <v>9.5625000000000002E-2</v>
      </c>
      <c r="I6268" s="3">
        <v>0.44943749999999999</v>
      </c>
      <c r="J6268" s="3">
        <v>10.1075625</v>
      </c>
      <c r="K6268" s="3">
        <v>15.550096153846154</v>
      </c>
      <c r="L6268" s="4">
        <v>0.35</v>
      </c>
    </row>
    <row r="6269" spans="1:12" x14ac:dyDescent="0.35">
      <c r="A6269" s="1" t="s">
        <v>10280</v>
      </c>
      <c r="B6269" t="s">
        <v>1409</v>
      </c>
      <c r="C6269" t="s">
        <v>34</v>
      </c>
      <c r="D6269" t="s">
        <v>35</v>
      </c>
      <c r="E6269">
        <v>1</v>
      </c>
      <c r="F6269" s="2">
        <v>418.95</v>
      </c>
      <c r="G6269" s="3">
        <v>1025.5168000000001</v>
      </c>
      <c r="H6269" s="3">
        <v>4.1894999999999998</v>
      </c>
      <c r="I6269" s="3">
        <v>19.690649999999998</v>
      </c>
      <c r="J6269" s="3">
        <v>442.83015</v>
      </c>
      <c r="K6269" s="3">
        <v>681.27715384615385</v>
      </c>
      <c r="L6269" s="4">
        <v>0.35</v>
      </c>
    </row>
    <row r="6270" spans="1:12" x14ac:dyDescent="0.35">
      <c r="A6270" s="1" t="s">
        <v>10281</v>
      </c>
      <c r="B6270" t="s">
        <v>10282</v>
      </c>
      <c r="C6270" t="s">
        <v>34</v>
      </c>
      <c r="D6270" t="s">
        <v>35</v>
      </c>
      <c r="E6270">
        <v>1</v>
      </c>
      <c r="F6270" s="2">
        <v>49.88</v>
      </c>
      <c r="G6270" s="3">
        <v>122.1024</v>
      </c>
      <c r="H6270" s="3">
        <v>0.49880000000000002</v>
      </c>
      <c r="I6270" s="3">
        <v>2.34436</v>
      </c>
      <c r="J6270" s="3">
        <v>52.723160000000007</v>
      </c>
      <c r="K6270" s="3">
        <v>81.112553846153858</v>
      </c>
      <c r="L6270" s="4">
        <v>0.35000000000000003</v>
      </c>
    </row>
    <row r="6271" spans="1:12" x14ac:dyDescent="0.35">
      <c r="A6271" s="1" t="s">
        <v>10283</v>
      </c>
      <c r="B6271" t="s">
        <v>2814</v>
      </c>
      <c r="C6271" t="s">
        <v>34</v>
      </c>
      <c r="D6271" t="s">
        <v>35</v>
      </c>
      <c r="E6271">
        <v>1</v>
      </c>
      <c r="F6271" s="2">
        <v>93.1</v>
      </c>
      <c r="G6271" s="3">
        <v>227.89760000000001</v>
      </c>
      <c r="H6271" s="3">
        <v>0.93099999999999994</v>
      </c>
      <c r="I6271" s="3">
        <v>4.3757000000000001</v>
      </c>
      <c r="J6271" s="3">
        <v>98.406699999999987</v>
      </c>
      <c r="K6271" s="3">
        <v>151.39492307692305</v>
      </c>
      <c r="L6271" s="4">
        <v>0.35</v>
      </c>
    </row>
    <row r="6272" spans="1:12" x14ac:dyDescent="0.35">
      <c r="A6272" s="1" t="s">
        <v>10284</v>
      </c>
      <c r="B6272" t="s">
        <v>10285</v>
      </c>
      <c r="C6272" t="s">
        <v>34</v>
      </c>
      <c r="D6272" t="s">
        <v>35</v>
      </c>
      <c r="E6272">
        <v>1</v>
      </c>
      <c r="F6272" s="2">
        <v>2.66</v>
      </c>
      <c r="G6272" s="3">
        <v>6.5072000000000001</v>
      </c>
      <c r="H6272" s="3">
        <v>2.6600000000000002E-2</v>
      </c>
      <c r="I6272" s="3">
        <v>0.12502000000000002</v>
      </c>
      <c r="J6272" s="3">
        <v>2.8116200000000005</v>
      </c>
      <c r="K6272" s="3">
        <v>4.3255692307692311</v>
      </c>
      <c r="L6272" s="4">
        <v>0.34999999999999992</v>
      </c>
    </row>
    <row r="6273" spans="1:12" x14ac:dyDescent="0.35">
      <c r="A6273" s="1" t="s">
        <v>10286</v>
      </c>
      <c r="B6273" t="s">
        <v>10287</v>
      </c>
      <c r="C6273" t="s">
        <v>34</v>
      </c>
      <c r="D6273" t="s">
        <v>35</v>
      </c>
      <c r="E6273">
        <v>1</v>
      </c>
      <c r="F6273" s="2">
        <v>65.84</v>
      </c>
      <c r="G6273" s="3">
        <v>161.16800000000001</v>
      </c>
      <c r="H6273" s="3">
        <v>0.6584000000000001</v>
      </c>
      <c r="I6273" s="3">
        <v>3.0944800000000003</v>
      </c>
      <c r="J6273" s="3">
        <v>69.592880000000008</v>
      </c>
      <c r="K6273" s="3">
        <v>107.06596923076924</v>
      </c>
      <c r="L6273" s="4">
        <v>0.35</v>
      </c>
    </row>
    <row r="6274" spans="1:12" x14ac:dyDescent="0.35">
      <c r="A6274" s="1" t="s">
        <v>10288</v>
      </c>
      <c r="B6274" t="s">
        <v>10289</v>
      </c>
      <c r="C6274" t="s">
        <v>34</v>
      </c>
      <c r="D6274" t="s">
        <v>35</v>
      </c>
      <c r="E6274">
        <v>1</v>
      </c>
      <c r="F6274" s="2">
        <v>564.59</v>
      </c>
      <c r="G6274" s="3">
        <v>1456</v>
      </c>
      <c r="H6274" s="3">
        <v>5.6459000000000001</v>
      </c>
      <c r="I6274" s="3">
        <v>26.535730000000001</v>
      </c>
      <c r="J6274" s="3">
        <v>596.77162999999996</v>
      </c>
      <c r="K6274" s="3">
        <v>918.11019999999985</v>
      </c>
      <c r="L6274" s="4">
        <v>0.34999999999999992</v>
      </c>
    </row>
    <row r="6275" spans="1:12" x14ac:dyDescent="0.35">
      <c r="A6275" s="1" t="s">
        <v>10290</v>
      </c>
      <c r="B6275" t="s">
        <v>10291</v>
      </c>
      <c r="C6275" t="s">
        <v>34</v>
      </c>
      <c r="D6275" t="s">
        <v>35</v>
      </c>
      <c r="E6275">
        <v>1</v>
      </c>
      <c r="F6275" s="2">
        <v>664.34</v>
      </c>
      <c r="G6275" s="3">
        <v>1626.1952000000001</v>
      </c>
      <c r="H6275" s="3">
        <v>6.6434000000000006</v>
      </c>
      <c r="I6275" s="3">
        <v>31.223980000000001</v>
      </c>
      <c r="J6275" s="3">
        <v>702.20738000000006</v>
      </c>
      <c r="K6275" s="3">
        <v>1080.3190461538461</v>
      </c>
      <c r="L6275" s="4">
        <v>0.34999999999999992</v>
      </c>
    </row>
    <row r="6276" spans="1:12" x14ac:dyDescent="0.35">
      <c r="A6276" s="1" t="s">
        <v>10292</v>
      </c>
      <c r="B6276" t="s">
        <v>10293</v>
      </c>
      <c r="C6276" t="s">
        <v>26</v>
      </c>
      <c r="D6276" t="s">
        <v>27</v>
      </c>
      <c r="E6276">
        <v>1</v>
      </c>
      <c r="F6276" s="2">
        <v>597.84</v>
      </c>
      <c r="G6276" s="3">
        <v>1463.4143999999999</v>
      </c>
      <c r="H6276" s="3">
        <v>5.9784000000000006</v>
      </c>
      <c r="I6276" s="3">
        <v>28.098480000000002</v>
      </c>
      <c r="J6276" s="3">
        <v>631.91687999999999</v>
      </c>
      <c r="K6276" s="3">
        <v>972.17981538461538</v>
      </c>
      <c r="L6276" s="4">
        <v>0.35000000000000003</v>
      </c>
    </row>
    <row r="6277" spans="1:12" x14ac:dyDescent="0.35">
      <c r="A6277" s="1" t="s">
        <v>10294</v>
      </c>
      <c r="B6277" t="s">
        <v>10295</v>
      </c>
      <c r="C6277" t="s">
        <v>34</v>
      </c>
      <c r="D6277" t="s">
        <v>35</v>
      </c>
      <c r="E6277">
        <v>1</v>
      </c>
      <c r="F6277" s="2">
        <v>651.04</v>
      </c>
      <c r="G6277" s="3">
        <v>1593.6368</v>
      </c>
      <c r="H6277" s="3">
        <v>6.5103999999999997</v>
      </c>
      <c r="I6277" s="3">
        <v>30.598879999999998</v>
      </c>
      <c r="J6277" s="3">
        <v>688.14927999999998</v>
      </c>
      <c r="K6277" s="3">
        <v>1058.6912</v>
      </c>
      <c r="L6277" s="4">
        <v>0.35000000000000003</v>
      </c>
    </row>
    <row r="6278" spans="1:12" x14ac:dyDescent="0.35">
      <c r="A6278" s="1">
        <v>1007072090</v>
      </c>
      <c r="B6278" t="s">
        <v>10296</v>
      </c>
      <c r="C6278" t="s">
        <v>13</v>
      </c>
      <c r="D6278" t="s">
        <v>14</v>
      </c>
      <c r="E6278">
        <v>1</v>
      </c>
      <c r="F6278" s="2">
        <v>514.20000000000005</v>
      </c>
      <c r="G6278" s="3">
        <v>1061</v>
      </c>
      <c r="H6278" s="3">
        <v>5.1420000000000003</v>
      </c>
      <c r="I6278" s="3">
        <v>24.167400000000001</v>
      </c>
      <c r="J6278" s="3">
        <v>543.50940000000014</v>
      </c>
      <c r="K6278" s="3">
        <v>836.16830769230785</v>
      </c>
      <c r="L6278" s="4">
        <v>0.35</v>
      </c>
    </row>
    <row r="6279" spans="1:12" x14ac:dyDescent="0.35">
      <c r="A6279" s="1">
        <v>1008095201</v>
      </c>
      <c r="B6279" t="s">
        <v>10297</v>
      </c>
      <c r="C6279" t="s">
        <v>13</v>
      </c>
      <c r="D6279" t="s">
        <v>14</v>
      </c>
      <c r="E6279">
        <v>1</v>
      </c>
      <c r="F6279" s="2">
        <v>1348.2</v>
      </c>
      <c r="G6279" s="3">
        <v>2780</v>
      </c>
      <c r="H6279" s="3">
        <v>13.482000000000001</v>
      </c>
      <c r="I6279" s="3">
        <v>63.365400000000001</v>
      </c>
      <c r="J6279" s="3">
        <v>1425.0473999999999</v>
      </c>
      <c r="K6279" s="3">
        <v>2192.3806153846153</v>
      </c>
      <c r="L6279" s="4">
        <v>0.35000000000000003</v>
      </c>
    </row>
    <row r="6280" spans="1:12" x14ac:dyDescent="0.35">
      <c r="A6280" s="1">
        <v>1008098700</v>
      </c>
      <c r="B6280" t="s">
        <v>7814</v>
      </c>
      <c r="C6280" t="s">
        <v>13</v>
      </c>
      <c r="D6280" t="s">
        <v>14</v>
      </c>
      <c r="E6280">
        <v>1</v>
      </c>
      <c r="F6280" s="2">
        <v>101.4</v>
      </c>
      <c r="G6280" s="3">
        <v>210</v>
      </c>
      <c r="H6280" s="3">
        <v>1.014</v>
      </c>
      <c r="I6280" s="3">
        <v>4.7658000000000005</v>
      </c>
      <c r="J6280" s="3">
        <v>107.1798</v>
      </c>
      <c r="K6280" s="3">
        <v>164.892</v>
      </c>
      <c r="L6280" s="4">
        <v>0.35</v>
      </c>
    </row>
    <row r="6281" spans="1:12" x14ac:dyDescent="0.35">
      <c r="A6281" s="1">
        <v>1008111010</v>
      </c>
      <c r="B6281" t="s">
        <v>10298</v>
      </c>
      <c r="C6281" t="s">
        <v>13</v>
      </c>
      <c r="D6281" t="s">
        <v>14</v>
      </c>
      <c r="E6281">
        <v>1</v>
      </c>
      <c r="F6281" s="2">
        <v>759.6</v>
      </c>
      <c r="G6281" s="3">
        <v>1567</v>
      </c>
      <c r="H6281" s="3">
        <v>7.5960000000000001</v>
      </c>
      <c r="I6281" s="3">
        <v>35.7012</v>
      </c>
      <c r="J6281" s="3">
        <v>802.8972</v>
      </c>
      <c r="K6281" s="3">
        <v>1235.2264615384615</v>
      </c>
      <c r="L6281" s="4">
        <v>0.35</v>
      </c>
    </row>
    <row r="6282" spans="1:12" x14ac:dyDescent="0.35">
      <c r="A6282" s="1">
        <v>1008115020</v>
      </c>
      <c r="B6282" t="s">
        <v>10299</v>
      </c>
      <c r="C6282" t="s">
        <v>13</v>
      </c>
      <c r="D6282" t="s">
        <v>14</v>
      </c>
      <c r="E6282">
        <v>1</v>
      </c>
      <c r="F6282" s="2">
        <v>1068.5999999999999</v>
      </c>
      <c r="G6282" s="3">
        <v>2615.7600000000002</v>
      </c>
      <c r="H6282" s="3">
        <v>10.686</v>
      </c>
      <c r="I6282" s="3">
        <v>50.224199999999996</v>
      </c>
      <c r="J6282" s="3">
        <v>1129.5101999999997</v>
      </c>
      <c r="K6282" s="3">
        <v>1737.7079999999994</v>
      </c>
      <c r="L6282" s="4">
        <v>0.34999999999999992</v>
      </c>
    </row>
    <row r="6283" spans="1:12" x14ac:dyDescent="0.35">
      <c r="A6283" s="1">
        <v>1008116020</v>
      </c>
      <c r="B6283" t="s">
        <v>10300</v>
      </c>
      <c r="C6283" t="s">
        <v>13</v>
      </c>
      <c r="D6283" t="s">
        <v>14</v>
      </c>
      <c r="E6283">
        <v>1</v>
      </c>
      <c r="F6283" s="2">
        <v>658.2</v>
      </c>
      <c r="G6283" s="3">
        <v>1358</v>
      </c>
      <c r="H6283" s="3">
        <v>6.5820000000000007</v>
      </c>
      <c r="I6283" s="3">
        <v>30.935400000000001</v>
      </c>
      <c r="J6283" s="3">
        <v>695.7174</v>
      </c>
      <c r="K6283" s="3">
        <v>1070.3344615384615</v>
      </c>
      <c r="L6283" s="4">
        <v>0.35</v>
      </c>
    </row>
    <row r="6284" spans="1:12" x14ac:dyDescent="0.35">
      <c r="A6284" s="1">
        <v>1008140100</v>
      </c>
      <c r="B6284" t="s">
        <v>10301</v>
      </c>
      <c r="C6284" t="s">
        <v>13</v>
      </c>
      <c r="D6284" t="s">
        <v>14</v>
      </c>
      <c r="E6284">
        <v>1</v>
      </c>
      <c r="F6284" s="2">
        <v>277.2</v>
      </c>
      <c r="G6284" s="3">
        <v>572</v>
      </c>
      <c r="H6284" s="3">
        <v>2.7719999999999998</v>
      </c>
      <c r="I6284" s="3">
        <v>13.0284</v>
      </c>
      <c r="J6284" s="3">
        <v>293.00039999999996</v>
      </c>
      <c r="K6284" s="3">
        <v>450.76984615384606</v>
      </c>
      <c r="L6284" s="4">
        <v>0.35</v>
      </c>
    </row>
    <row r="6285" spans="1:12" x14ac:dyDescent="0.35">
      <c r="A6285" s="1" t="s">
        <v>10302</v>
      </c>
      <c r="B6285" t="s">
        <v>10303</v>
      </c>
      <c r="C6285" t="s">
        <v>34</v>
      </c>
      <c r="D6285" t="s">
        <v>35</v>
      </c>
      <c r="E6285">
        <v>1</v>
      </c>
      <c r="F6285" s="2">
        <v>823.52</v>
      </c>
      <c r="G6285" s="3">
        <v>2015.8432</v>
      </c>
      <c r="H6285" s="3">
        <v>8.2352000000000007</v>
      </c>
      <c r="I6285" s="3">
        <v>38.705439999999996</v>
      </c>
      <c r="J6285" s="3">
        <v>870.4606399999999</v>
      </c>
      <c r="K6285" s="3">
        <v>1339.1702153846152</v>
      </c>
      <c r="L6285" s="4">
        <v>0.35</v>
      </c>
    </row>
    <row r="6286" spans="1:12" x14ac:dyDescent="0.35">
      <c r="A6286" s="1">
        <v>125699</v>
      </c>
      <c r="B6286" t="s">
        <v>10304</v>
      </c>
      <c r="C6286" t="s">
        <v>363</v>
      </c>
      <c r="D6286" t="s">
        <v>364</v>
      </c>
      <c r="E6286">
        <v>1</v>
      </c>
      <c r="F6286" s="2">
        <v>260</v>
      </c>
      <c r="G6286" s="3">
        <v>636.44000000000005</v>
      </c>
      <c r="H6286" s="3">
        <v>2.6</v>
      </c>
      <c r="I6286" s="3">
        <v>12.22</v>
      </c>
      <c r="J6286" s="3">
        <v>274.82000000000005</v>
      </c>
      <c r="K6286" s="3">
        <v>422.80000000000007</v>
      </c>
      <c r="L6286" s="4">
        <v>0.35</v>
      </c>
    </row>
    <row r="6287" spans="1:12" x14ac:dyDescent="0.35">
      <c r="A6287" s="1" t="s">
        <v>10305</v>
      </c>
      <c r="B6287" t="s">
        <v>10306</v>
      </c>
      <c r="C6287" t="s">
        <v>1467</v>
      </c>
      <c r="D6287" t="s">
        <v>1468</v>
      </c>
      <c r="E6287">
        <v>1</v>
      </c>
      <c r="F6287" s="2">
        <v>44.52</v>
      </c>
      <c r="G6287" s="3">
        <v>176.17599999999999</v>
      </c>
      <c r="H6287" s="3">
        <v>0.44520000000000004</v>
      </c>
      <c r="I6287" s="3">
        <v>2.0924400000000003</v>
      </c>
      <c r="J6287" s="3">
        <v>47.057640000000006</v>
      </c>
      <c r="K6287" s="3">
        <v>72.396369230769238</v>
      </c>
      <c r="L6287" s="4">
        <v>0.35</v>
      </c>
    </row>
    <row r="6288" spans="1:12" x14ac:dyDescent="0.35">
      <c r="A6288" s="1">
        <v>2304115</v>
      </c>
      <c r="B6288" t="s">
        <v>10307</v>
      </c>
      <c r="C6288" t="s">
        <v>34</v>
      </c>
      <c r="D6288" t="s">
        <v>35</v>
      </c>
      <c r="E6288">
        <v>1</v>
      </c>
      <c r="F6288" s="2">
        <v>40.21</v>
      </c>
      <c r="G6288" s="3">
        <v>100.08</v>
      </c>
      <c r="H6288" s="3">
        <v>0.40210000000000001</v>
      </c>
      <c r="I6288" s="3">
        <v>1.8898699999999999</v>
      </c>
      <c r="J6288" s="3">
        <v>42.50197</v>
      </c>
      <c r="K6288" s="3">
        <v>65.387646153846148</v>
      </c>
      <c r="L6288" s="4">
        <v>0.34999999999999992</v>
      </c>
    </row>
    <row r="6289" spans="1:12" x14ac:dyDescent="0.35">
      <c r="A6289" s="1">
        <v>293658530</v>
      </c>
      <c r="B6289" t="s">
        <v>10308</v>
      </c>
      <c r="C6289" t="s">
        <v>13</v>
      </c>
      <c r="D6289" t="s">
        <v>14</v>
      </c>
      <c r="E6289">
        <v>1</v>
      </c>
      <c r="F6289" s="2">
        <v>214.9</v>
      </c>
      <c r="G6289" s="3">
        <v>444</v>
      </c>
      <c r="H6289" s="3">
        <v>2.149</v>
      </c>
      <c r="I6289" s="3">
        <v>10.100300000000001</v>
      </c>
      <c r="J6289" s="3">
        <v>227.14930000000001</v>
      </c>
      <c r="K6289" s="3">
        <v>349.46046153846152</v>
      </c>
      <c r="L6289" s="4">
        <v>0.34999999999999992</v>
      </c>
    </row>
    <row r="6290" spans="1:12" x14ac:dyDescent="0.35">
      <c r="A6290" s="1">
        <v>293678636</v>
      </c>
      <c r="B6290" t="s">
        <v>10309</v>
      </c>
      <c r="C6290" t="s">
        <v>13</v>
      </c>
      <c r="D6290" t="s">
        <v>14</v>
      </c>
      <c r="E6290">
        <v>1</v>
      </c>
      <c r="F6290" s="2">
        <v>583.1</v>
      </c>
      <c r="G6290" s="3">
        <v>1203</v>
      </c>
      <c r="H6290" s="3">
        <v>5.8310000000000004</v>
      </c>
      <c r="I6290" s="3">
        <v>27.4057</v>
      </c>
      <c r="J6290" s="3">
        <v>616.33670000000006</v>
      </c>
      <c r="K6290" s="3">
        <v>948.21030769230777</v>
      </c>
      <c r="L6290" s="4">
        <v>0.35</v>
      </c>
    </row>
    <row r="6291" spans="1:12" x14ac:dyDescent="0.35">
      <c r="A6291" s="1">
        <v>293678657</v>
      </c>
      <c r="B6291" t="s">
        <v>10310</v>
      </c>
      <c r="C6291" t="s">
        <v>13</v>
      </c>
      <c r="D6291" t="s">
        <v>14</v>
      </c>
      <c r="E6291">
        <v>1</v>
      </c>
      <c r="F6291" s="2">
        <v>597.1</v>
      </c>
      <c r="G6291" s="3">
        <v>1461.6</v>
      </c>
      <c r="H6291" s="3">
        <v>5.9710000000000001</v>
      </c>
      <c r="I6291" s="3">
        <v>28.063700000000001</v>
      </c>
      <c r="J6291" s="3">
        <v>631.13470000000007</v>
      </c>
      <c r="K6291" s="3">
        <v>970.97646153846165</v>
      </c>
      <c r="L6291" s="4">
        <v>0.35000000000000003</v>
      </c>
    </row>
    <row r="6292" spans="1:12" x14ac:dyDescent="0.35">
      <c r="A6292" s="1">
        <v>293701675</v>
      </c>
      <c r="B6292" t="s">
        <v>9217</v>
      </c>
      <c r="C6292" t="s">
        <v>13</v>
      </c>
      <c r="D6292" t="s">
        <v>14</v>
      </c>
      <c r="E6292">
        <v>1</v>
      </c>
      <c r="F6292" s="2">
        <v>1446.9</v>
      </c>
      <c r="G6292" s="3">
        <v>3541.7759999999998</v>
      </c>
      <c r="H6292" s="3">
        <v>14.469000000000001</v>
      </c>
      <c r="I6292" s="3">
        <v>68.004300000000001</v>
      </c>
      <c r="J6292" s="3">
        <v>1529.3733000000002</v>
      </c>
      <c r="K6292" s="3">
        <v>2352.8820000000001</v>
      </c>
      <c r="L6292" s="4">
        <v>0.34999999999999992</v>
      </c>
    </row>
    <row r="6293" spans="1:12" x14ac:dyDescent="0.35">
      <c r="A6293" s="1">
        <v>293701716</v>
      </c>
      <c r="B6293" t="s">
        <v>2900</v>
      </c>
      <c r="C6293" t="s">
        <v>13</v>
      </c>
      <c r="D6293" t="s">
        <v>14</v>
      </c>
      <c r="E6293">
        <v>1</v>
      </c>
      <c r="F6293" s="2">
        <v>1446.9</v>
      </c>
      <c r="G6293" s="3">
        <v>3541.7759999999998</v>
      </c>
      <c r="H6293" s="3">
        <v>14.469000000000001</v>
      </c>
      <c r="I6293" s="3">
        <v>68.004300000000001</v>
      </c>
      <c r="J6293" s="3">
        <v>1529.3733000000002</v>
      </c>
      <c r="K6293" s="3">
        <v>2352.8820000000001</v>
      </c>
      <c r="L6293" s="4">
        <v>0.34999999999999992</v>
      </c>
    </row>
    <row r="6294" spans="1:12" hidden="1" x14ac:dyDescent="0.35">
      <c r="A6294" s="1" t="s">
        <v>10311</v>
      </c>
      <c r="B6294" t="s">
        <v>10312</v>
      </c>
      <c r="C6294" t="s">
        <v>46</v>
      </c>
      <c r="D6294" t="s">
        <v>47</v>
      </c>
      <c r="E6294">
        <v>1</v>
      </c>
      <c r="F6294" s="2">
        <v>3.29</v>
      </c>
      <c r="G6294" s="3">
        <v>9</v>
      </c>
      <c r="H6294" s="3">
        <v>3.2899999999999999E-2</v>
      </c>
      <c r="I6294" s="3">
        <v>0.15462999999999999</v>
      </c>
      <c r="J6294" s="3">
        <v>3.4775300000000002</v>
      </c>
      <c r="K6294" s="3">
        <v>5.3500461538461543</v>
      </c>
      <c r="L6294" s="4">
        <v>0.35000000000000003</v>
      </c>
    </row>
    <row r="6295" spans="1:12" x14ac:dyDescent="0.35">
      <c r="A6295" s="1">
        <v>47703</v>
      </c>
      <c r="B6295" t="s">
        <v>10313</v>
      </c>
      <c r="C6295" t="s">
        <v>363</v>
      </c>
      <c r="D6295" t="s">
        <v>364</v>
      </c>
      <c r="E6295">
        <v>1</v>
      </c>
      <c r="F6295" s="2">
        <v>456.54</v>
      </c>
      <c r="G6295" s="3">
        <v>1055.04</v>
      </c>
      <c r="H6295" s="3">
        <v>4.5654000000000003</v>
      </c>
      <c r="I6295" s="3">
        <v>21.457380000000001</v>
      </c>
      <c r="J6295" s="3">
        <v>482.56278000000003</v>
      </c>
      <c r="K6295" s="3">
        <v>742.40427692307696</v>
      </c>
      <c r="L6295" s="4">
        <v>0.35</v>
      </c>
    </row>
    <row r="6296" spans="1:12" x14ac:dyDescent="0.35">
      <c r="A6296" s="1">
        <v>47723</v>
      </c>
      <c r="B6296" t="s">
        <v>10314</v>
      </c>
      <c r="C6296" t="s">
        <v>363</v>
      </c>
      <c r="D6296" t="s">
        <v>364</v>
      </c>
      <c r="E6296">
        <v>1</v>
      </c>
      <c r="F6296" s="2">
        <v>1175</v>
      </c>
      <c r="G6296" s="3">
        <v>2876.2048</v>
      </c>
      <c r="H6296" s="3">
        <v>11.75</v>
      </c>
      <c r="I6296" s="3">
        <v>55.225000000000001</v>
      </c>
      <c r="J6296" s="3">
        <v>1241.9749999999999</v>
      </c>
      <c r="K6296" s="3">
        <v>1910.7307692307691</v>
      </c>
      <c r="L6296" s="4">
        <v>0.35</v>
      </c>
    </row>
    <row r="6297" spans="1:12" x14ac:dyDescent="0.35">
      <c r="A6297" s="1" t="s">
        <v>10315</v>
      </c>
      <c r="B6297" t="s">
        <v>10316</v>
      </c>
      <c r="C6297" t="s">
        <v>34</v>
      </c>
      <c r="D6297" t="s">
        <v>35</v>
      </c>
      <c r="E6297">
        <v>1</v>
      </c>
      <c r="F6297" s="2">
        <v>3989.34</v>
      </c>
      <c r="G6297" s="3">
        <v>9765.2464</v>
      </c>
      <c r="H6297" s="3">
        <v>39.8934</v>
      </c>
      <c r="I6297" s="3">
        <v>187.49898000000002</v>
      </c>
      <c r="J6297" s="3">
        <v>4216.7323800000004</v>
      </c>
      <c r="K6297" s="3">
        <v>6487.2805846153851</v>
      </c>
      <c r="L6297" s="4">
        <v>0.35</v>
      </c>
    </row>
    <row r="6298" spans="1:12" x14ac:dyDescent="0.35">
      <c r="A6298" s="1">
        <v>1008140120</v>
      </c>
      <c r="B6298" t="s">
        <v>6583</v>
      </c>
      <c r="C6298" t="s">
        <v>13</v>
      </c>
      <c r="D6298" t="s">
        <v>14</v>
      </c>
      <c r="E6298">
        <v>1</v>
      </c>
      <c r="F6298" s="2">
        <v>100.2</v>
      </c>
      <c r="G6298" s="3">
        <v>207</v>
      </c>
      <c r="H6298" s="3">
        <v>1.002</v>
      </c>
      <c r="I6298" s="3">
        <v>4.7094000000000005</v>
      </c>
      <c r="J6298" s="3">
        <v>105.9114</v>
      </c>
      <c r="K6298" s="3">
        <v>162.94061538461537</v>
      </c>
      <c r="L6298" s="4">
        <v>0.34999999999999992</v>
      </c>
    </row>
    <row r="6299" spans="1:12" x14ac:dyDescent="0.35">
      <c r="A6299" s="1">
        <v>1009202100</v>
      </c>
      <c r="B6299" t="s">
        <v>10317</v>
      </c>
      <c r="C6299" t="s">
        <v>13</v>
      </c>
      <c r="D6299" t="s">
        <v>14</v>
      </c>
      <c r="E6299">
        <v>1</v>
      </c>
      <c r="F6299" s="2">
        <v>1456.2</v>
      </c>
      <c r="G6299" s="3">
        <v>3003</v>
      </c>
      <c r="H6299" s="3">
        <v>14.562000000000001</v>
      </c>
      <c r="I6299" s="3">
        <v>68.441400000000002</v>
      </c>
      <c r="J6299" s="3">
        <v>1539.2033999999999</v>
      </c>
      <c r="K6299" s="3">
        <v>2368.0052307692304</v>
      </c>
      <c r="L6299" s="4">
        <v>0.34999999999999992</v>
      </c>
    </row>
    <row r="6300" spans="1:12" x14ac:dyDescent="0.35">
      <c r="A6300" s="1">
        <v>1009511000</v>
      </c>
      <c r="B6300" t="s">
        <v>10318</v>
      </c>
      <c r="C6300" t="s">
        <v>13</v>
      </c>
      <c r="D6300" t="s">
        <v>14</v>
      </c>
      <c r="E6300">
        <v>1</v>
      </c>
      <c r="F6300" s="2">
        <v>1604.4</v>
      </c>
      <c r="G6300" s="3">
        <v>3309</v>
      </c>
      <c r="H6300" s="3">
        <v>16.044</v>
      </c>
      <c r="I6300" s="3">
        <v>75.406800000000004</v>
      </c>
      <c r="J6300" s="3">
        <v>1695.8508000000002</v>
      </c>
      <c r="K6300" s="3">
        <v>2609.0012307692309</v>
      </c>
      <c r="L6300" s="4">
        <v>0.35</v>
      </c>
    </row>
    <row r="6301" spans="1:12" x14ac:dyDescent="0.35">
      <c r="A6301" s="1">
        <v>1009640008</v>
      </c>
      <c r="B6301" t="s">
        <v>10319</v>
      </c>
      <c r="C6301" t="s">
        <v>13</v>
      </c>
      <c r="D6301" t="s">
        <v>14</v>
      </c>
      <c r="E6301">
        <v>1</v>
      </c>
      <c r="F6301" s="2">
        <v>3270</v>
      </c>
      <c r="G6301" s="3">
        <v>6743</v>
      </c>
      <c r="H6301" s="3">
        <v>32.700000000000003</v>
      </c>
      <c r="I6301" s="3">
        <v>153.69</v>
      </c>
      <c r="J6301" s="3">
        <v>3456.39</v>
      </c>
      <c r="K6301" s="3">
        <v>5317.5230769230766</v>
      </c>
      <c r="L6301" s="4">
        <v>0.35</v>
      </c>
    </row>
    <row r="6302" spans="1:12" x14ac:dyDescent="0.35">
      <c r="A6302" s="1">
        <v>1009640108</v>
      </c>
      <c r="B6302" t="s">
        <v>10320</v>
      </c>
      <c r="C6302" t="s">
        <v>13</v>
      </c>
      <c r="D6302" t="s">
        <v>14</v>
      </c>
      <c r="E6302">
        <v>1</v>
      </c>
      <c r="F6302" s="2">
        <v>2386.8000000000002</v>
      </c>
      <c r="G6302" s="3">
        <v>4922</v>
      </c>
      <c r="H6302" s="3">
        <v>23.868000000000002</v>
      </c>
      <c r="I6302" s="3">
        <v>112.17960000000001</v>
      </c>
      <c r="J6302" s="3">
        <v>2522.8476000000001</v>
      </c>
      <c r="K6302" s="3">
        <v>3881.3040000000001</v>
      </c>
      <c r="L6302" s="4">
        <v>0.35</v>
      </c>
    </row>
    <row r="6303" spans="1:12" x14ac:dyDescent="0.35">
      <c r="A6303" s="1">
        <v>1009641601</v>
      </c>
      <c r="B6303" t="s">
        <v>10321</v>
      </c>
      <c r="C6303" t="s">
        <v>13</v>
      </c>
      <c r="D6303" t="s">
        <v>14</v>
      </c>
      <c r="E6303">
        <v>1</v>
      </c>
      <c r="F6303" s="2">
        <v>404.4</v>
      </c>
      <c r="G6303" s="3">
        <v>834</v>
      </c>
      <c r="H6303" s="3">
        <v>4.0439999999999996</v>
      </c>
      <c r="I6303" s="3">
        <v>19.006799999999998</v>
      </c>
      <c r="J6303" s="3">
        <v>427.45079999999996</v>
      </c>
      <c r="K6303" s="3">
        <v>657.61661538461533</v>
      </c>
      <c r="L6303" s="4">
        <v>0.35000000000000003</v>
      </c>
    </row>
    <row r="6304" spans="1:12" x14ac:dyDescent="0.35">
      <c r="A6304" s="1">
        <v>1009642004</v>
      </c>
      <c r="B6304" t="s">
        <v>10322</v>
      </c>
      <c r="C6304" t="s">
        <v>13</v>
      </c>
      <c r="D6304" t="s">
        <v>14</v>
      </c>
      <c r="E6304">
        <v>1</v>
      </c>
      <c r="F6304" s="2">
        <v>3211.8</v>
      </c>
      <c r="G6304" s="3">
        <v>6623</v>
      </c>
      <c r="H6304" s="3">
        <v>32.118000000000002</v>
      </c>
      <c r="I6304" s="3">
        <v>150.9546</v>
      </c>
      <c r="J6304" s="3">
        <v>3394.8726000000001</v>
      </c>
      <c r="K6304" s="3">
        <v>5222.880923076923</v>
      </c>
      <c r="L6304" s="4">
        <v>0.35</v>
      </c>
    </row>
    <row r="6305" spans="1:12" x14ac:dyDescent="0.35">
      <c r="A6305" s="1">
        <v>1009648099</v>
      </c>
      <c r="B6305" t="s">
        <v>10323</v>
      </c>
      <c r="C6305" t="s">
        <v>13</v>
      </c>
      <c r="D6305" t="s">
        <v>14</v>
      </c>
      <c r="E6305">
        <v>1</v>
      </c>
      <c r="F6305" s="2">
        <v>52566</v>
      </c>
      <c r="G6305" s="3">
        <v>108384</v>
      </c>
      <c r="H6305" s="3">
        <v>525.66</v>
      </c>
      <c r="I6305" s="3">
        <v>2470.6019999999999</v>
      </c>
      <c r="J6305" s="3">
        <v>55562.262000000002</v>
      </c>
      <c r="K6305" s="3">
        <v>85480.403076923074</v>
      </c>
      <c r="L6305" s="4">
        <v>0.34999999999999992</v>
      </c>
    </row>
    <row r="6306" spans="1:12" x14ac:dyDescent="0.35">
      <c r="A6306" s="1">
        <v>1009648510</v>
      </c>
      <c r="B6306" t="s">
        <v>10324</v>
      </c>
      <c r="C6306" t="s">
        <v>13</v>
      </c>
      <c r="D6306" t="s">
        <v>14</v>
      </c>
      <c r="E6306">
        <v>1</v>
      </c>
      <c r="F6306" s="2">
        <v>1644.6</v>
      </c>
      <c r="G6306" s="3">
        <v>3391</v>
      </c>
      <c r="H6306" s="3">
        <v>16.445999999999998</v>
      </c>
      <c r="I6306" s="3">
        <v>77.296199999999999</v>
      </c>
      <c r="J6306" s="3">
        <v>1738.3421999999998</v>
      </c>
      <c r="K6306" s="3">
        <v>2674.3726153846151</v>
      </c>
      <c r="L6306" s="4">
        <v>0.35</v>
      </c>
    </row>
    <row r="6307" spans="1:12" x14ac:dyDescent="0.35">
      <c r="A6307" s="1">
        <v>1009649901</v>
      </c>
      <c r="B6307" t="s">
        <v>10325</v>
      </c>
      <c r="C6307" t="s">
        <v>13</v>
      </c>
      <c r="D6307" t="s">
        <v>14</v>
      </c>
      <c r="E6307">
        <v>1</v>
      </c>
      <c r="F6307" s="2">
        <v>794.4</v>
      </c>
      <c r="G6307" s="3">
        <v>1638</v>
      </c>
      <c r="H6307" s="3">
        <v>7.944</v>
      </c>
      <c r="I6307" s="3">
        <v>37.336799999999997</v>
      </c>
      <c r="J6307" s="3">
        <v>839.68079999999998</v>
      </c>
      <c r="K6307" s="3">
        <v>1291.8166153846153</v>
      </c>
      <c r="L6307" s="4">
        <v>0.35</v>
      </c>
    </row>
    <row r="6308" spans="1:12" x14ac:dyDescent="0.35">
      <c r="A6308" s="1" t="s">
        <v>10326</v>
      </c>
      <c r="B6308" t="s">
        <v>10327</v>
      </c>
      <c r="C6308" t="s">
        <v>1467</v>
      </c>
      <c r="D6308" t="s">
        <v>1468</v>
      </c>
      <c r="E6308">
        <v>1</v>
      </c>
      <c r="F6308" s="2">
        <v>0.93</v>
      </c>
      <c r="G6308" s="3">
        <v>5.2080000000000002</v>
      </c>
      <c r="H6308" s="3">
        <v>9.300000000000001E-3</v>
      </c>
      <c r="I6308" s="3">
        <v>4.3710000000000006E-2</v>
      </c>
      <c r="J6308" s="3">
        <v>0.98301000000000005</v>
      </c>
      <c r="K6308" s="3">
        <v>1.5123230769230769</v>
      </c>
      <c r="L6308" s="4">
        <v>0.34999999999999992</v>
      </c>
    </row>
    <row r="6309" spans="1:12" x14ac:dyDescent="0.35">
      <c r="A6309" s="1">
        <v>2966317</v>
      </c>
      <c r="B6309" t="s">
        <v>10328</v>
      </c>
      <c r="C6309" t="s">
        <v>34</v>
      </c>
      <c r="D6309" t="s">
        <v>35</v>
      </c>
      <c r="E6309">
        <v>1</v>
      </c>
      <c r="F6309" s="2">
        <v>15.85</v>
      </c>
      <c r="G6309" s="3">
        <v>44.39</v>
      </c>
      <c r="H6309" s="3">
        <v>0.1585</v>
      </c>
      <c r="I6309" s="3">
        <v>0.74495</v>
      </c>
      <c r="J6309" s="3">
        <v>16.753449999999997</v>
      </c>
      <c r="K6309" s="3">
        <v>25.774538461538455</v>
      </c>
      <c r="L6309" s="4">
        <v>0.34999999999999992</v>
      </c>
    </row>
    <row r="6310" spans="1:12" x14ac:dyDescent="0.35">
      <c r="A6310" s="1">
        <v>2967620</v>
      </c>
      <c r="B6310" t="s">
        <v>10329</v>
      </c>
      <c r="C6310" t="s">
        <v>34</v>
      </c>
      <c r="D6310" t="s">
        <v>35</v>
      </c>
      <c r="E6310">
        <v>1</v>
      </c>
      <c r="F6310" s="2">
        <v>23.97</v>
      </c>
      <c r="G6310" s="3">
        <v>67.12</v>
      </c>
      <c r="H6310" s="3">
        <v>0.2397</v>
      </c>
      <c r="I6310" s="3">
        <v>1.12659</v>
      </c>
      <c r="J6310" s="3">
        <v>25.336289999999998</v>
      </c>
      <c r="K6310" s="3">
        <v>38.978907692307686</v>
      </c>
      <c r="L6310" s="4">
        <v>0.34999999999999992</v>
      </c>
    </row>
    <row r="6311" spans="1:12" hidden="1" x14ac:dyDescent="0.35">
      <c r="A6311" s="1" t="s">
        <v>10330</v>
      </c>
      <c r="B6311" t="s">
        <v>10331</v>
      </c>
      <c r="C6311" t="s">
        <v>46</v>
      </c>
      <c r="D6311" t="s">
        <v>47</v>
      </c>
      <c r="E6311">
        <v>1</v>
      </c>
      <c r="F6311" s="2">
        <v>9.2600000000000002E-2</v>
      </c>
      <c r="G6311" s="3">
        <v>1</v>
      </c>
      <c r="H6311" s="3">
        <v>9.2600000000000007E-4</v>
      </c>
      <c r="I6311" s="3">
        <v>4.3522000000000005E-3</v>
      </c>
      <c r="J6311" s="3">
        <v>9.7878199999999999E-2</v>
      </c>
      <c r="K6311" s="3">
        <v>0.15058184615384615</v>
      </c>
      <c r="L6311" s="4">
        <v>0.35</v>
      </c>
    </row>
    <row r="6312" spans="1:12" x14ac:dyDescent="0.35">
      <c r="A6312" s="1" t="s">
        <v>10332</v>
      </c>
      <c r="B6312" t="s">
        <v>10333</v>
      </c>
      <c r="C6312" t="s">
        <v>21</v>
      </c>
      <c r="D6312" t="s">
        <v>22</v>
      </c>
      <c r="E6312">
        <v>1</v>
      </c>
      <c r="F6312" s="2">
        <v>64.5</v>
      </c>
      <c r="G6312" s="3">
        <v>144.47999999999999</v>
      </c>
      <c r="H6312" s="3">
        <v>0.64500000000000002</v>
      </c>
      <c r="I6312" s="3">
        <v>3.0314999999999999</v>
      </c>
      <c r="J6312" s="3">
        <v>68.17649999999999</v>
      </c>
      <c r="K6312" s="3">
        <v>104.88692307692305</v>
      </c>
      <c r="L6312" s="4">
        <v>0.35</v>
      </c>
    </row>
    <row r="6313" spans="1:12" x14ac:dyDescent="0.35">
      <c r="A6313" s="1" t="s">
        <v>10334</v>
      </c>
      <c r="B6313" t="s">
        <v>1571</v>
      </c>
      <c r="C6313" t="s">
        <v>34</v>
      </c>
      <c r="D6313" t="s">
        <v>35</v>
      </c>
      <c r="E6313">
        <v>1</v>
      </c>
      <c r="F6313" s="2">
        <v>24137.19</v>
      </c>
      <c r="G6313" s="3">
        <v>59083.864000000001</v>
      </c>
      <c r="H6313" s="3">
        <v>241.37189999999998</v>
      </c>
      <c r="I6313" s="3">
        <v>1134.44793</v>
      </c>
      <c r="J6313" s="3">
        <v>25513.009829999995</v>
      </c>
      <c r="K6313" s="3">
        <v>39250.784353846146</v>
      </c>
      <c r="L6313" s="4">
        <v>0.35</v>
      </c>
    </row>
    <row r="6314" spans="1:12" x14ac:dyDescent="0.35">
      <c r="A6314" s="1" t="s">
        <v>10335</v>
      </c>
      <c r="B6314" t="s">
        <v>1575</v>
      </c>
      <c r="C6314" t="s">
        <v>34</v>
      </c>
      <c r="D6314" t="s">
        <v>35</v>
      </c>
      <c r="E6314">
        <v>1</v>
      </c>
      <c r="F6314" s="2">
        <v>31995.81</v>
      </c>
      <c r="G6314" s="3">
        <v>78320.467999999993</v>
      </c>
      <c r="H6314" s="3">
        <v>319.9581</v>
      </c>
      <c r="I6314" s="3">
        <v>1503.8030700000002</v>
      </c>
      <c r="J6314" s="3">
        <v>33819.571170000003</v>
      </c>
      <c r="K6314" s="3">
        <v>52030.109492307696</v>
      </c>
      <c r="L6314" s="4">
        <v>0.35</v>
      </c>
    </row>
    <row r="6315" spans="1:12" x14ac:dyDescent="0.35">
      <c r="A6315" s="1" t="s">
        <v>10336</v>
      </c>
      <c r="B6315" t="s">
        <v>1575</v>
      </c>
      <c r="C6315" t="s">
        <v>34</v>
      </c>
      <c r="D6315" t="s">
        <v>35</v>
      </c>
      <c r="E6315">
        <v>1</v>
      </c>
      <c r="F6315" s="2">
        <v>31995.81</v>
      </c>
      <c r="G6315" s="3">
        <v>78320.467999999993</v>
      </c>
      <c r="H6315" s="3">
        <v>319.9581</v>
      </c>
      <c r="I6315" s="3">
        <v>1503.8030700000002</v>
      </c>
      <c r="J6315" s="3">
        <v>33819.571170000003</v>
      </c>
      <c r="K6315" s="3">
        <v>52030.109492307696</v>
      </c>
      <c r="L6315" s="4">
        <v>0.35</v>
      </c>
    </row>
    <row r="6316" spans="1:12" x14ac:dyDescent="0.35">
      <c r="A6316" s="1" t="s">
        <v>10337</v>
      </c>
      <c r="B6316" t="s">
        <v>1571</v>
      </c>
      <c r="C6316" t="s">
        <v>34</v>
      </c>
      <c r="D6316" t="s">
        <v>35</v>
      </c>
      <c r="E6316">
        <v>1</v>
      </c>
      <c r="F6316" s="2">
        <v>35139.26</v>
      </c>
      <c r="G6316" s="3">
        <v>86015.115000000005</v>
      </c>
      <c r="H6316" s="3">
        <v>351.39260000000002</v>
      </c>
      <c r="I6316" s="3">
        <v>1651.5452200000002</v>
      </c>
      <c r="J6316" s="3">
        <v>37142.197820000001</v>
      </c>
      <c r="K6316" s="3">
        <v>57141.842799999999</v>
      </c>
      <c r="L6316" s="4">
        <v>0.35</v>
      </c>
    </row>
    <row r="6317" spans="1:12" x14ac:dyDescent="0.35">
      <c r="A6317" s="1" t="s">
        <v>10338</v>
      </c>
      <c r="B6317" t="s">
        <v>6742</v>
      </c>
      <c r="C6317" t="s">
        <v>34</v>
      </c>
      <c r="D6317" t="s">
        <v>35</v>
      </c>
      <c r="E6317">
        <v>1</v>
      </c>
      <c r="F6317" s="2">
        <v>9610.92</v>
      </c>
      <c r="G6317" s="3">
        <v>23525.947</v>
      </c>
      <c r="H6317" s="3">
        <v>96.109200000000001</v>
      </c>
      <c r="I6317" s="3">
        <v>451.71323999999998</v>
      </c>
      <c r="J6317" s="3">
        <v>10158.74244</v>
      </c>
      <c r="K6317" s="3">
        <v>15628.834523076923</v>
      </c>
      <c r="L6317" s="4">
        <v>0.35</v>
      </c>
    </row>
    <row r="6318" spans="1:12" x14ac:dyDescent="0.35">
      <c r="A6318" s="1" t="s">
        <v>10339</v>
      </c>
      <c r="B6318" t="s">
        <v>1584</v>
      </c>
      <c r="C6318" t="s">
        <v>34</v>
      </c>
      <c r="D6318" t="s">
        <v>35</v>
      </c>
      <c r="E6318">
        <v>1</v>
      </c>
      <c r="F6318" s="2">
        <v>20993.74</v>
      </c>
      <c r="G6318" s="3">
        <v>51389.216999999997</v>
      </c>
      <c r="H6318" s="3">
        <v>209.93740000000003</v>
      </c>
      <c r="I6318" s="3">
        <v>986.70578000000012</v>
      </c>
      <c r="J6318" s="3">
        <v>22190.383180000001</v>
      </c>
      <c r="K6318" s="3">
        <v>34139.051046153843</v>
      </c>
      <c r="L6318" s="4">
        <v>0.34999999999999992</v>
      </c>
    </row>
    <row r="6319" spans="1:12" x14ac:dyDescent="0.35">
      <c r="A6319" s="1" t="s">
        <v>10340</v>
      </c>
      <c r="B6319" t="s">
        <v>1575</v>
      </c>
      <c r="C6319" t="s">
        <v>34</v>
      </c>
      <c r="D6319" t="s">
        <v>35</v>
      </c>
      <c r="E6319">
        <v>1</v>
      </c>
      <c r="F6319" s="2">
        <v>22041.56</v>
      </c>
      <c r="G6319" s="3">
        <v>53954.107000000004</v>
      </c>
      <c r="H6319" s="3">
        <v>220.41560000000001</v>
      </c>
      <c r="I6319" s="3">
        <v>1035.9533200000001</v>
      </c>
      <c r="J6319" s="3">
        <v>23297.928920000002</v>
      </c>
      <c r="K6319" s="3">
        <v>35842.967569230772</v>
      </c>
      <c r="L6319" s="4">
        <v>0.35</v>
      </c>
    </row>
    <row r="6320" spans="1:12" x14ac:dyDescent="0.35">
      <c r="A6320" s="1">
        <v>10118174</v>
      </c>
      <c r="B6320" t="s">
        <v>10341</v>
      </c>
      <c r="C6320" t="s">
        <v>34</v>
      </c>
      <c r="D6320" t="s">
        <v>35</v>
      </c>
      <c r="E6320">
        <v>1</v>
      </c>
      <c r="F6320" s="2">
        <v>1051.3800000000001</v>
      </c>
      <c r="G6320" s="3">
        <v>2573.6032</v>
      </c>
      <c r="H6320" s="3">
        <v>10.513800000000002</v>
      </c>
      <c r="I6320" s="3">
        <v>49.414860000000004</v>
      </c>
      <c r="J6320" s="3">
        <v>1111.3086600000001</v>
      </c>
      <c r="K6320" s="3">
        <v>1709.705630769231</v>
      </c>
      <c r="L6320" s="4">
        <v>0.35</v>
      </c>
    </row>
    <row r="6321" spans="1:12" x14ac:dyDescent="0.35">
      <c r="A6321" s="1" t="s">
        <v>10342</v>
      </c>
      <c r="B6321" t="s">
        <v>10343</v>
      </c>
      <c r="C6321" t="s">
        <v>34</v>
      </c>
      <c r="D6321" t="s">
        <v>35</v>
      </c>
      <c r="E6321">
        <v>1</v>
      </c>
      <c r="F6321" s="2">
        <v>2991.84</v>
      </c>
      <c r="G6321" s="3">
        <v>7323.5343999999996</v>
      </c>
      <c r="H6321" s="3">
        <v>29.918400000000002</v>
      </c>
      <c r="I6321" s="3">
        <v>140.61648</v>
      </c>
      <c r="J6321" s="3">
        <v>3162.3748800000003</v>
      </c>
      <c r="K6321" s="3">
        <v>4865.1921230769231</v>
      </c>
      <c r="L6321" s="4">
        <v>0.34999999999999992</v>
      </c>
    </row>
    <row r="6322" spans="1:12" x14ac:dyDescent="0.35">
      <c r="A6322" s="1" t="s">
        <v>10344</v>
      </c>
      <c r="B6322" t="s">
        <v>10345</v>
      </c>
      <c r="C6322" t="s">
        <v>34</v>
      </c>
      <c r="D6322" t="s">
        <v>35</v>
      </c>
      <c r="E6322">
        <v>1</v>
      </c>
      <c r="F6322" s="2">
        <v>331.84</v>
      </c>
      <c r="G6322" s="3">
        <v>812.2912</v>
      </c>
      <c r="H6322" s="3">
        <v>3.3184</v>
      </c>
      <c r="I6322" s="3">
        <v>15.59648</v>
      </c>
      <c r="J6322" s="3">
        <v>350.75487999999996</v>
      </c>
      <c r="K6322" s="3">
        <v>539.62289230769227</v>
      </c>
      <c r="L6322" s="4">
        <v>0.35000000000000003</v>
      </c>
    </row>
    <row r="6323" spans="1:12" x14ac:dyDescent="0.35">
      <c r="A6323" s="1" t="s">
        <v>10346</v>
      </c>
      <c r="B6323" t="s">
        <v>10347</v>
      </c>
      <c r="C6323" t="s">
        <v>34</v>
      </c>
      <c r="D6323" t="s">
        <v>35</v>
      </c>
      <c r="E6323">
        <v>1</v>
      </c>
      <c r="F6323" s="2">
        <v>345.14</v>
      </c>
      <c r="G6323" s="3">
        <v>844.84960000000001</v>
      </c>
      <c r="H6323" s="3">
        <v>3.4514</v>
      </c>
      <c r="I6323" s="3">
        <v>16.221579999999999</v>
      </c>
      <c r="J6323" s="3">
        <v>364.81297999999998</v>
      </c>
      <c r="K6323" s="3">
        <v>561.25073846153839</v>
      </c>
      <c r="L6323" s="4">
        <v>0.34999999999999992</v>
      </c>
    </row>
    <row r="6324" spans="1:12" x14ac:dyDescent="0.35">
      <c r="A6324" s="1" t="s">
        <v>10348</v>
      </c>
      <c r="B6324" t="s">
        <v>10349</v>
      </c>
      <c r="C6324" t="s">
        <v>34</v>
      </c>
      <c r="D6324" t="s">
        <v>35</v>
      </c>
      <c r="E6324">
        <v>1</v>
      </c>
      <c r="F6324" s="2">
        <v>99.09</v>
      </c>
      <c r="G6324" s="3">
        <v>242.55840000000001</v>
      </c>
      <c r="H6324" s="3">
        <v>0.9909</v>
      </c>
      <c r="I6324" s="3">
        <v>4.6572300000000002</v>
      </c>
      <c r="J6324" s="3">
        <v>104.73813</v>
      </c>
      <c r="K6324" s="3">
        <v>161.1355846153846</v>
      </c>
      <c r="L6324" s="4">
        <v>0.35</v>
      </c>
    </row>
    <row r="6325" spans="1:12" x14ac:dyDescent="0.35">
      <c r="A6325" s="1">
        <v>1020600700</v>
      </c>
      <c r="B6325" t="s">
        <v>10350</v>
      </c>
      <c r="C6325" t="s">
        <v>13</v>
      </c>
      <c r="D6325" t="s">
        <v>14</v>
      </c>
      <c r="E6325">
        <v>1</v>
      </c>
      <c r="F6325" s="2">
        <v>3069.6</v>
      </c>
      <c r="G6325" s="3">
        <v>6330</v>
      </c>
      <c r="H6325" s="3">
        <v>30.695999999999998</v>
      </c>
      <c r="I6325" s="3">
        <v>144.27119999999999</v>
      </c>
      <c r="J6325" s="3">
        <v>3244.5672</v>
      </c>
      <c r="K6325" s="3">
        <v>4991.641846153846</v>
      </c>
      <c r="L6325" s="4">
        <v>0.35</v>
      </c>
    </row>
    <row r="6326" spans="1:12" x14ac:dyDescent="0.35">
      <c r="A6326" s="1">
        <v>1023200030</v>
      </c>
      <c r="B6326" t="s">
        <v>10351</v>
      </c>
      <c r="C6326" t="s">
        <v>13</v>
      </c>
      <c r="D6326" t="s">
        <v>14</v>
      </c>
      <c r="E6326">
        <v>1</v>
      </c>
      <c r="F6326" s="2">
        <v>966</v>
      </c>
      <c r="G6326" s="3">
        <v>1992</v>
      </c>
      <c r="H6326" s="3">
        <v>9.66</v>
      </c>
      <c r="I6326" s="3">
        <v>45.402000000000001</v>
      </c>
      <c r="J6326" s="3">
        <v>1021.062</v>
      </c>
      <c r="K6326" s="3">
        <v>1570.8646153846153</v>
      </c>
      <c r="L6326" s="4">
        <v>0.34999999999999992</v>
      </c>
    </row>
    <row r="6327" spans="1:12" x14ac:dyDescent="0.35">
      <c r="A6327" s="1">
        <v>1023200033</v>
      </c>
      <c r="B6327" t="s">
        <v>10352</v>
      </c>
      <c r="C6327" t="s">
        <v>13</v>
      </c>
      <c r="D6327" t="s">
        <v>14</v>
      </c>
      <c r="E6327">
        <v>1</v>
      </c>
      <c r="F6327" s="2">
        <v>760.2</v>
      </c>
      <c r="G6327" s="3">
        <v>1568</v>
      </c>
      <c r="H6327" s="3">
        <v>7.6020000000000003</v>
      </c>
      <c r="I6327" s="3">
        <v>35.729400000000005</v>
      </c>
      <c r="J6327" s="3">
        <v>803.53140000000008</v>
      </c>
      <c r="K6327" s="3">
        <v>1236.202153846154</v>
      </c>
      <c r="L6327" s="4">
        <v>0.35000000000000003</v>
      </c>
    </row>
    <row r="6328" spans="1:12" x14ac:dyDescent="0.35">
      <c r="A6328" s="1">
        <v>1023533511</v>
      </c>
      <c r="B6328" t="s">
        <v>10353</v>
      </c>
      <c r="C6328" t="s">
        <v>13</v>
      </c>
      <c r="D6328" t="s">
        <v>14</v>
      </c>
      <c r="E6328">
        <v>1</v>
      </c>
      <c r="F6328" s="2">
        <v>1692</v>
      </c>
      <c r="G6328" s="3">
        <v>3489</v>
      </c>
      <c r="H6328" s="3">
        <v>16.920000000000002</v>
      </c>
      <c r="I6328" s="3">
        <v>79.524000000000001</v>
      </c>
      <c r="J6328" s="3">
        <v>1788.444</v>
      </c>
      <c r="K6328" s="3">
        <v>2751.4523076923074</v>
      </c>
      <c r="L6328" s="4">
        <v>0.34999999999999992</v>
      </c>
    </row>
    <row r="6329" spans="1:12" x14ac:dyDescent="0.35">
      <c r="A6329" s="1">
        <v>1023595020</v>
      </c>
      <c r="B6329" t="s">
        <v>10354</v>
      </c>
      <c r="C6329" t="s">
        <v>13</v>
      </c>
      <c r="D6329" t="s">
        <v>14</v>
      </c>
      <c r="E6329">
        <v>1</v>
      </c>
      <c r="F6329" s="2">
        <v>139.19999999999999</v>
      </c>
      <c r="G6329" s="3">
        <v>288</v>
      </c>
      <c r="H6329" s="3">
        <v>1.3919999999999999</v>
      </c>
      <c r="I6329" s="3">
        <v>6.5423999999999998</v>
      </c>
      <c r="J6329" s="3">
        <v>147.13439999999997</v>
      </c>
      <c r="K6329" s="3">
        <v>226.36061538461533</v>
      </c>
      <c r="L6329" s="4">
        <v>0.35</v>
      </c>
    </row>
    <row r="6330" spans="1:12" x14ac:dyDescent="0.35">
      <c r="A6330" s="1">
        <v>1023595060</v>
      </c>
      <c r="B6330" t="s">
        <v>10355</v>
      </c>
      <c r="C6330" t="s">
        <v>13</v>
      </c>
      <c r="D6330" t="s">
        <v>14</v>
      </c>
      <c r="E6330">
        <v>1</v>
      </c>
      <c r="F6330" s="2">
        <v>36.6</v>
      </c>
      <c r="G6330" s="3">
        <v>76</v>
      </c>
      <c r="H6330" s="3">
        <v>0.36600000000000005</v>
      </c>
      <c r="I6330" s="3">
        <v>1.7202000000000002</v>
      </c>
      <c r="J6330" s="3">
        <v>38.686199999999999</v>
      </c>
      <c r="K6330" s="3">
        <v>59.517230769230764</v>
      </c>
      <c r="L6330" s="4">
        <v>0.35</v>
      </c>
    </row>
    <row r="6331" spans="1:12" x14ac:dyDescent="0.35">
      <c r="A6331" s="1" t="s">
        <v>10356</v>
      </c>
      <c r="B6331" t="s">
        <v>10357</v>
      </c>
      <c r="C6331" t="s">
        <v>1441</v>
      </c>
      <c r="D6331" t="s">
        <v>1442</v>
      </c>
      <c r="E6331">
        <v>1</v>
      </c>
      <c r="F6331" s="2">
        <v>250</v>
      </c>
      <c r="G6331" s="3">
        <v>611.95680000000004</v>
      </c>
      <c r="H6331" s="3">
        <v>2.5</v>
      </c>
      <c r="I6331" s="3">
        <v>11.75</v>
      </c>
      <c r="J6331" s="3">
        <v>264.25</v>
      </c>
      <c r="K6331" s="3">
        <v>406.53846153846155</v>
      </c>
      <c r="L6331" s="4">
        <v>0.35000000000000003</v>
      </c>
    </row>
    <row r="6332" spans="1:12" x14ac:dyDescent="0.35">
      <c r="A6332" s="1" t="s">
        <v>10358</v>
      </c>
      <c r="B6332" t="s">
        <v>5361</v>
      </c>
      <c r="C6332" t="s">
        <v>13</v>
      </c>
      <c r="D6332" t="s">
        <v>14</v>
      </c>
      <c r="E6332">
        <v>1</v>
      </c>
      <c r="F6332" s="2">
        <v>1.84</v>
      </c>
      <c r="G6332" s="3">
        <v>4.5023999999999997</v>
      </c>
      <c r="H6332" s="3">
        <v>1.84E-2</v>
      </c>
      <c r="I6332" s="3">
        <v>8.6480000000000001E-2</v>
      </c>
      <c r="J6332" s="3">
        <v>1.9448799999999999</v>
      </c>
      <c r="K6332" s="3">
        <v>2.9921230769230767</v>
      </c>
      <c r="L6332" s="4">
        <v>0.35</v>
      </c>
    </row>
    <row r="6333" spans="1:12" x14ac:dyDescent="0.35">
      <c r="A6333" s="1" t="s">
        <v>10359</v>
      </c>
      <c r="B6333" t="s">
        <v>10360</v>
      </c>
      <c r="C6333" t="s">
        <v>34</v>
      </c>
      <c r="D6333" t="s">
        <v>35</v>
      </c>
      <c r="E6333">
        <v>1</v>
      </c>
      <c r="F6333" s="2">
        <v>27</v>
      </c>
      <c r="G6333" s="3">
        <v>66.091200000000001</v>
      </c>
      <c r="H6333" s="3">
        <v>0.27</v>
      </c>
      <c r="I6333" s="3">
        <v>1.2689999999999999</v>
      </c>
      <c r="J6333" s="3">
        <v>28.538999999999998</v>
      </c>
      <c r="K6333" s="3">
        <v>43.906153846153842</v>
      </c>
      <c r="L6333" s="4">
        <v>0.35</v>
      </c>
    </row>
    <row r="6334" spans="1:12" x14ac:dyDescent="0.35">
      <c r="A6334" s="1" t="s">
        <v>10361</v>
      </c>
      <c r="B6334" t="s">
        <v>4174</v>
      </c>
      <c r="C6334" t="s">
        <v>34</v>
      </c>
      <c r="D6334" t="s">
        <v>35</v>
      </c>
      <c r="E6334">
        <v>1</v>
      </c>
      <c r="F6334" s="2">
        <v>2397.54</v>
      </c>
      <c r="G6334" s="3">
        <v>5868.78</v>
      </c>
      <c r="H6334" s="3">
        <v>23.9754</v>
      </c>
      <c r="I6334" s="3">
        <v>112.68438</v>
      </c>
      <c r="J6334" s="3">
        <v>2534.1997799999999</v>
      </c>
      <c r="K6334" s="3">
        <v>3898.7688923076921</v>
      </c>
      <c r="L6334" s="4">
        <v>0.35</v>
      </c>
    </row>
    <row r="6335" spans="1:12" x14ac:dyDescent="0.35">
      <c r="A6335" s="1" t="s">
        <v>10362</v>
      </c>
      <c r="B6335" t="s">
        <v>4174</v>
      </c>
      <c r="C6335" t="s">
        <v>34</v>
      </c>
      <c r="D6335" t="s">
        <v>35</v>
      </c>
      <c r="E6335">
        <v>1</v>
      </c>
      <c r="F6335" s="2">
        <v>2397.54</v>
      </c>
      <c r="G6335" s="3">
        <v>5868.78</v>
      </c>
      <c r="H6335" s="3">
        <v>23.9754</v>
      </c>
      <c r="I6335" s="3">
        <v>112.68438</v>
      </c>
      <c r="J6335" s="3">
        <v>2534.1997799999999</v>
      </c>
      <c r="K6335" s="3">
        <v>3898.7688923076921</v>
      </c>
      <c r="L6335" s="4">
        <v>0.35</v>
      </c>
    </row>
    <row r="6336" spans="1:12" x14ac:dyDescent="0.35">
      <c r="A6336" s="1" t="s">
        <v>10363</v>
      </c>
      <c r="B6336" t="s">
        <v>4174</v>
      </c>
      <c r="C6336" t="s">
        <v>34</v>
      </c>
      <c r="D6336" t="s">
        <v>35</v>
      </c>
      <c r="E6336">
        <v>1</v>
      </c>
      <c r="F6336" s="2">
        <v>2397.54</v>
      </c>
      <c r="G6336" s="3">
        <v>5868.78</v>
      </c>
      <c r="H6336" s="3">
        <v>23.9754</v>
      </c>
      <c r="I6336" s="3">
        <v>112.68438</v>
      </c>
      <c r="J6336" s="3">
        <v>2534.1997799999999</v>
      </c>
      <c r="K6336" s="3">
        <v>3898.7688923076921</v>
      </c>
      <c r="L6336" s="4">
        <v>0.35</v>
      </c>
    </row>
    <row r="6337" spans="1:12" x14ac:dyDescent="0.35">
      <c r="A6337" s="1" t="s">
        <v>10364</v>
      </c>
      <c r="B6337" t="s">
        <v>2919</v>
      </c>
      <c r="C6337" t="s">
        <v>34</v>
      </c>
      <c r="D6337" t="s">
        <v>35</v>
      </c>
      <c r="E6337">
        <v>1</v>
      </c>
      <c r="F6337" s="2">
        <v>2007.23</v>
      </c>
      <c r="G6337" s="3">
        <v>4913.37</v>
      </c>
      <c r="H6337" s="3">
        <v>20.072300000000002</v>
      </c>
      <c r="I6337" s="3">
        <v>94.33981</v>
      </c>
      <c r="J6337" s="3">
        <v>2121.6421100000002</v>
      </c>
      <c r="K6337" s="3">
        <v>3264.0647846153847</v>
      </c>
      <c r="L6337" s="4">
        <v>0.35</v>
      </c>
    </row>
    <row r="6338" spans="1:12" x14ac:dyDescent="0.35">
      <c r="A6338" s="1" t="s">
        <v>10365</v>
      </c>
      <c r="B6338" t="s">
        <v>2919</v>
      </c>
      <c r="C6338" t="s">
        <v>34</v>
      </c>
      <c r="D6338" t="s">
        <v>35</v>
      </c>
      <c r="E6338">
        <v>1</v>
      </c>
      <c r="F6338" s="2">
        <v>2153.88</v>
      </c>
      <c r="G6338" s="3">
        <v>5272.34</v>
      </c>
      <c r="H6338" s="3">
        <v>21.538800000000002</v>
      </c>
      <c r="I6338" s="3">
        <v>101.23236</v>
      </c>
      <c r="J6338" s="3">
        <v>2276.6511599999999</v>
      </c>
      <c r="K6338" s="3">
        <v>3502.5402461538461</v>
      </c>
      <c r="L6338" s="4">
        <v>0.35000000000000003</v>
      </c>
    </row>
    <row r="6339" spans="1:12" x14ac:dyDescent="0.35">
      <c r="A6339" s="1">
        <v>4210</v>
      </c>
      <c r="B6339" t="s">
        <v>10366</v>
      </c>
      <c r="C6339" t="s">
        <v>363</v>
      </c>
      <c r="D6339" t="s">
        <v>364</v>
      </c>
      <c r="E6339">
        <v>1</v>
      </c>
      <c r="F6339" s="2">
        <v>20.78</v>
      </c>
      <c r="G6339" s="3">
        <v>50.870399999999997</v>
      </c>
      <c r="H6339" s="3">
        <v>0.20780000000000001</v>
      </c>
      <c r="I6339" s="3">
        <v>0.97666000000000008</v>
      </c>
      <c r="J6339" s="3">
        <v>21.964459999999999</v>
      </c>
      <c r="K6339" s="3">
        <v>33.791476923076921</v>
      </c>
      <c r="L6339" s="4">
        <v>0.35</v>
      </c>
    </row>
    <row r="6340" spans="1:12" x14ac:dyDescent="0.35">
      <c r="A6340" s="1" t="s">
        <v>10367</v>
      </c>
      <c r="B6340" t="s">
        <v>10368</v>
      </c>
      <c r="C6340" t="s">
        <v>34</v>
      </c>
      <c r="D6340" t="s">
        <v>35</v>
      </c>
      <c r="E6340">
        <v>1</v>
      </c>
      <c r="F6340" s="2">
        <v>218.79</v>
      </c>
      <c r="G6340" s="3">
        <v>535.5616</v>
      </c>
      <c r="H6340" s="3">
        <v>2.1879</v>
      </c>
      <c r="I6340" s="3">
        <v>10.28313</v>
      </c>
      <c r="J6340" s="3">
        <v>231.26103000000001</v>
      </c>
      <c r="K6340" s="3">
        <v>355.78620000000001</v>
      </c>
      <c r="L6340" s="4">
        <v>0.35</v>
      </c>
    </row>
    <row r="6341" spans="1:12" x14ac:dyDescent="0.35">
      <c r="A6341" s="1">
        <v>2390020100</v>
      </c>
      <c r="B6341" t="s">
        <v>10369</v>
      </c>
      <c r="C6341" t="s">
        <v>13</v>
      </c>
      <c r="D6341" t="s">
        <v>14</v>
      </c>
      <c r="E6341">
        <v>1</v>
      </c>
      <c r="F6341" s="2">
        <v>143.4</v>
      </c>
      <c r="G6341" s="3">
        <v>296</v>
      </c>
      <c r="H6341" s="3">
        <v>1.4340000000000002</v>
      </c>
      <c r="I6341" s="3">
        <v>6.7398000000000007</v>
      </c>
      <c r="J6341" s="3">
        <v>151.57380000000001</v>
      </c>
      <c r="K6341" s="3">
        <v>233.19046153846153</v>
      </c>
      <c r="L6341" s="4">
        <v>0.35</v>
      </c>
    </row>
    <row r="6342" spans="1:12" x14ac:dyDescent="0.35">
      <c r="A6342" s="1" t="s">
        <v>10370</v>
      </c>
      <c r="B6342" t="s">
        <v>10371</v>
      </c>
      <c r="C6342" t="s">
        <v>34</v>
      </c>
      <c r="D6342" t="s">
        <v>35</v>
      </c>
      <c r="E6342">
        <v>1</v>
      </c>
      <c r="F6342" s="2">
        <v>278.43</v>
      </c>
      <c r="G6342" s="3">
        <v>711.2</v>
      </c>
      <c r="H6342" s="3">
        <v>2.7843</v>
      </c>
      <c r="I6342" s="3">
        <v>13.086210000000001</v>
      </c>
      <c r="J6342" s="3">
        <v>294.30050999999997</v>
      </c>
      <c r="K6342" s="3">
        <v>452.77001538461531</v>
      </c>
      <c r="L6342" s="4">
        <v>0.34999999999999992</v>
      </c>
    </row>
    <row r="6343" spans="1:12" x14ac:dyDescent="0.35">
      <c r="A6343" s="1" t="s">
        <v>10372</v>
      </c>
      <c r="B6343" t="s">
        <v>10373</v>
      </c>
      <c r="C6343" t="s">
        <v>34</v>
      </c>
      <c r="D6343" t="s">
        <v>35</v>
      </c>
      <c r="E6343">
        <v>1</v>
      </c>
      <c r="F6343" s="2">
        <v>39.24</v>
      </c>
      <c r="G6343" s="3">
        <v>96.051199999999994</v>
      </c>
      <c r="H6343" s="3">
        <v>0.39240000000000003</v>
      </c>
      <c r="I6343" s="3">
        <v>1.8442800000000001</v>
      </c>
      <c r="J6343" s="3">
        <v>41.476680000000002</v>
      </c>
      <c r="K6343" s="3">
        <v>63.810276923076927</v>
      </c>
      <c r="L6343" s="4">
        <v>0.35000000000000003</v>
      </c>
    </row>
    <row r="6344" spans="1:12" x14ac:dyDescent="0.35">
      <c r="A6344" s="1">
        <v>1000000612</v>
      </c>
      <c r="B6344" t="s">
        <v>10374</v>
      </c>
      <c r="C6344" t="s">
        <v>13</v>
      </c>
      <c r="D6344" t="s">
        <v>14</v>
      </c>
      <c r="E6344">
        <v>1</v>
      </c>
      <c r="F6344" s="2">
        <v>5.4</v>
      </c>
      <c r="G6344" s="3">
        <v>12</v>
      </c>
      <c r="H6344" s="3">
        <v>5.4000000000000006E-2</v>
      </c>
      <c r="I6344" s="3">
        <v>0.25380000000000003</v>
      </c>
      <c r="J6344" s="3">
        <v>5.7078000000000007</v>
      </c>
      <c r="K6344" s="3">
        <v>8.7812307692307705</v>
      </c>
      <c r="L6344" s="4">
        <v>0.35000000000000003</v>
      </c>
    </row>
    <row r="6345" spans="1:12" x14ac:dyDescent="0.35">
      <c r="A6345" s="1" t="s">
        <v>10375</v>
      </c>
      <c r="B6345" t="s">
        <v>10376</v>
      </c>
      <c r="C6345" t="s">
        <v>363</v>
      </c>
      <c r="D6345" t="s">
        <v>364</v>
      </c>
      <c r="E6345">
        <v>1</v>
      </c>
      <c r="F6345" s="2">
        <v>187.72</v>
      </c>
      <c r="G6345" s="3">
        <v>459.50240000000002</v>
      </c>
      <c r="H6345" s="3">
        <v>1.8772</v>
      </c>
      <c r="I6345" s="3">
        <v>8.8228399999999993</v>
      </c>
      <c r="J6345" s="3">
        <v>198.42003999999997</v>
      </c>
      <c r="K6345" s="3">
        <v>305.26159999999993</v>
      </c>
      <c r="L6345" s="4">
        <v>0.34999999999999992</v>
      </c>
    </row>
    <row r="6346" spans="1:12" x14ac:dyDescent="0.35">
      <c r="A6346" s="1" t="s">
        <v>10377</v>
      </c>
      <c r="B6346" t="s">
        <v>10378</v>
      </c>
      <c r="C6346" t="s">
        <v>363</v>
      </c>
      <c r="D6346" t="s">
        <v>364</v>
      </c>
      <c r="E6346">
        <v>1</v>
      </c>
      <c r="F6346" s="2">
        <v>376.16</v>
      </c>
      <c r="G6346" s="3">
        <v>920.77440000000001</v>
      </c>
      <c r="H6346" s="3">
        <v>3.7616000000000005</v>
      </c>
      <c r="I6346" s="3">
        <v>17.67952</v>
      </c>
      <c r="J6346" s="3">
        <v>397.60112000000004</v>
      </c>
      <c r="K6346" s="3">
        <v>611.69403076923084</v>
      </c>
      <c r="L6346" s="4">
        <v>0.35000000000000003</v>
      </c>
    </row>
    <row r="6347" spans="1:12" x14ac:dyDescent="0.35">
      <c r="A6347" s="1" t="s">
        <v>10379</v>
      </c>
      <c r="B6347" t="s">
        <v>10380</v>
      </c>
      <c r="C6347" t="s">
        <v>363</v>
      </c>
      <c r="D6347" t="s">
        <v>364</v>
      </c>
      <c r="E6347">
        <v>1</v>
      </c>
      <c r="F6347" s="2">
        <v>518.32000000000005</v>
      </c>
      <c r="G6347" s="3">
        <v>1268.7583999999999</v>
      </c>
      <c r="H6347" s="3">
        <v>5.1832000000000003</v>
      </c>
      <c r="I6347" s="3">
        <v>24.361040000000003</v>
      </c>
      <c r="J6347" s="3">
        <v>547.86424000000011</v>
      </c>
      <c r="K6347" s="3">
        <v>842.86806153846169</v>
      </c>
      <c r="L6347" s="4">
        <v>0.35</v>
      </c>
    </row>
    <row r="6348" spans="1:12" x14ac:dyDescent="0.35">
      <c r="A6348" s="1" t="s">
        <v>10381</v>
      </c>
      <c r="B6348" t="s">
        <v>10382</v>
      </c>
      <c r="C6348" t="s">
        <v>21</v>
      </c>
      <c r="D6348" t="s">
        <v>22</v>
      </c>
      <c r="E6348">
        <v>1</v>
      </c>
      <c r="F6348" s="2">
        <v>2.8325</v>
      </c>
      <c r="G6348" s="3">
        <v>6</v>
      </c>
      <c r="H6348" s="3">
        <v>2.8324999999999999E-2</v>
      </c>
      <c r="I6348" s="3">
        <v>0.13312750000000001</v>
      </c>
      <c r="J6348" s="3">
        <v>2.9939525000000002</v>
      </c>
      <c r="K6348" s="3">
        <v>4.6060807692307693</v>
      </c>
      <c r="L6348" s="4">
        <v>0.35</v>
      </c>
    </row>
    <row r="6349" spans="1:12" x14ac:dyDescent="0.35">
      <c r="A6349" s="1" t="s">
        <v>10383</v>
      </c>
      <c r="B6349" t="s">
        <v>10384</v>
      </c>
      <c r="C6349" t="s">
        <v>363</v>
      </c>
      <c r="D6349" t="s">
        <v>364</v>
      </c>
      <c r="E6349">
        <v>1</v>
      </c>
      <c r="F6349" s="2">
        <v>936.77</v>
      </c>
      <c r="G6349" s="3">
        <v>2293.0544</v>
      </c>
      <c r="H6349" s="3">
        <v>9.3676999999999992</v>
      </c>
      <c r="I6349" s="3">
        <v>44.028190000000002</v>
      </c>
      <c r="J6349" s="3">
        <v>990.16588999999999</v>
      </c>
      <c r="K6349" s="3">
        <v>1523.3321384615383</v>
      </c>
      <c r="L6349" s="4">
        <v>0.34999999999999992</v>
      </c>
    </row>
    <row r="6350" spans="1:12" x14ac:dyDescent="0.35">
      <c r="A6350" s="1" t="s">
        <v>10385</v>
      </c>
      <c r="B6350" t="s">
        <v>10386</v>
      </c>
      <c r="C6350" t="s">
        <v>1467</v>
      </c>
      <c r="D6350" t="s">
        <v>1468</v>
      </c>
      <c r="E6350">
        <v>1</v>
      </c>
      <c r="F6350" s="2">
        <v>1.54</v>
      </c>
      <c r="G6350" s="3">
        <v>6.72</v>
      </c>
      <c r="H6350" s="3">
        <v>1.54E-2</v>
      </c>
      <c r="I6350" s="3">
        <v>7.238E-2</v>
      </c>
      <c r="J6350" s="3">
        <v>1.62778</v>
      </c>
      <c r="K6350" s="3">
        <v>2.5042769230769228</v>
      </c>
      <c r="L6350" s="4">
        <v>0.34999999999999992</v>
      </c>
    </row>
    <row r="6351" spans="1:12" x14ac:dyDescent="0.35">
      <c r="A6351" s="1" t="s">
        <v>10387</v>
      </c>
      <c r="B6351" t="s">
        <v>10388</v>
      </c>
      <c r="C6351" t="s">
        <v>13</v>
      </c>
      <c r="D6351" t="s">
        <v>14</v>
      </c>
      <c r="E6351">
        <v>1</v>
      </c>
      <c r="F6351" s="2">
        <v>2.4700000000000002</v>
      </c>
      <c r="G6351" s="3">
        <v>6.048</v>
      </c>
      <c r="H6351" s="3">
        <v>2.4700000000000003E-2</v>
      </c>
      <c r="I6351" s="3">
        <v>0.11609000000000001</v>
      </c>
      <c r="J6351" s="3">
        <v>2.6107900000000002</v>
      </c>
      <c r="K6351" s="3">
        <v>4.0166000000000004</v>
      </c>
      <c r="L6351" s="4">
        <v>0.35000000000000003</v>
      </c>
    </row>
    <row r="6352" spans="1:12" hidden="1" x14ac:dyDescent="0.35">
      <c r="A6352" s="1" t="s">
        <v>10389</v>
      </c>
      <c r="B6352" t="s">
        <v>10390</v>
      </c>
      <c r="C6352" t="s">
        <v>46</v>
      </c>
      <c r="D6352" t="s">
        <v>47</v>
      </c>
      <c r="E6352">
        <v>1</v>
      </c>
      <c r="F6352" s="2">
        <v>0.8296</v>
      </c>
      <c r="G6352" s="3">
        <v>2</v>
      </c>
      <c r="H6352" s="3">
        <v>8.2959999999999996E-3</v>
      </c>
      <c r="I6352" s="3">
        <v>3.8991200000000004E-2</v>
      </c>
      <c r="J6352" s="3">
        <v>0.87688719999999998</v>
      </c>
      <c r="K6352" s="3">
        <v>1.3490572307692308</v>
      </c>
      <c r="L6352" s="4">
        <v>0.35000000000000003</v>
      </c>
    </row>
    <row r="6353" spans="1:12" x14ac:dyDescent="0.35">
      <c r="A6353" s="1" t="s">
        <v>10391</v>
      </c>
      <c r="B6353" t="s">
        <v>10392</v>
      </c>
      <c r="C6353" t="s">
        <v>363</v>
      </c>
      <c r="D6353" t="s">
        <v>364</v>
      </c>
      <c r="E6353">
        <v>1</v>
      </c>
      <c r="F6353" s="2">
        <v>178.61</v>
      </c>
      <c r="G6353" s="3">
        <v>437.20319999999998</v>
      </c>
      <c r="H6353" s="3">
        <v>1.7861000000000002</v>
      </c>
      <c r="I6353" s="3">
        <v>8.3946700000000014</v>
      </c>
      <c r="J6353" s="3">
        <v>188.79077000000001</v>
      </c>
      <c r="K6353" s="3">
        <v>290.44733846153849</v>
      </c>
      <c r="L6353" s="4">
        <v>0.35000000000000003</v>
      </c>
    </row>
    <row r="6354" spans="1:12" x14ac:dyDescent="0.35">
      <c r="A6354" s="1" t="s">
        <v>10393</v>
      </c>
      <c r="B6354" t="s">
        <v>10394</v>
      </c>
      <c r="C6354" t="s">
        <v>1467</v>
      </c>
      <c r="D6354" t="s">
        <v>1468</v>
      </c>
      <c r="E6354">
        <v>1</v>
      </c>
      <c r="F6354" s="2">
        <v>59.96</v>
      </c>
      <c r="G6354" s="3">
        <v>124</v>
      </c>
      <c r="H6354" s="3">
        <v>0.59960000000000002</v>
      </c>
      <c r="I6354" s="3">
        <v>2.81812</v>
      </c>
      <c r="J6354" s="3">
        <v>63.377720000000004</v>
      </c>
      <c r="K6354" s="3">
        <v>97.504184615384617</v>
      </c>
      <c r="L6354" s="4">
        <v>0.35</v>
      </c>
    </row>
    <row r="6355" spans="1:12" hidden="1" x14ac:dyDescent="0.35">
      <c r="A6355" s="1" t="s">
        <v>10395</v>
      </c>
      <c r="B6355" t="s">
        <v>10396</v>
      </c>
      <c r="C6355" t="s">
        <v>46</v>
      </c>
      <c r="D6355" t="s">
        <v>47</v>
      </c>
      <c r="E6355">
        <v>1</v>
      </c>
      <c r="F6355" s="2">
        <v>0.23799999999999999</v>
      </c>
      <c r="G6355" s="3">
        <v>1</v>
      </c>
      <c r="H6355" s="3">
        <v>2.3799999999999997E-3</v>
      </c>
      <c r="I6355" s="3">
        <v>1.1186E-2</v>
      </c>
      <c r="J6355" s="3">
        <v>0.25156599999999996</v>
      </c>
      <c r="K6355" s="3">
        <v>0.3870246153846153</v>
      </c>
      <c r="L6355" s="4">
        <v>0.35</v>
      </c>
    </row>
    <row r="6356" spans="1:12" x14ac:dyDescent="0.35">
      <c r="A6356" s="1" t="s">
        <v>10397</v>
      </c>
      <c r="B6356" t="s">
        <v>10398</v>
      </c>
      <c r="C6356" t="s">
        <v>26</v>
      </c>
      <c r="D6356" t="s">
        <v>27</v>
      </c>
      <c r="E6356">
        <v>1</v>
      </c>
      <c r="F6356" s="2">
        <v>95.61</v>
      </c>
      <c r="G6356" s="3">
        <v>221.76</v>
      </c>
      <c r="H6356" s="3">
        <v>0.95610000000000006</v>
      </c>
      <c r="I6356" s="3">
        <v>4.4936699999999998</v>
      </c>
      <c r="J6356" s="3">
        <v>101.05977</v>
      </c>
      <c r="K6356" s="3">
        <v>155.47656923076923</v>
      </c>
      <c r="L6356" s="4">
        <v>0.35</v>
      </c>
    </row>
    <row r="6357" spans="1:12" x14ac:dyDescent="0.35">
      <c r="A6357" s="1" t="s">
        <v>10399</v>
      </c>
      <c r="B6357" t="s">
        <v>10400</v>
      </c>
      <c r="C6357" t="s">
        <v>26</v>
      </c>
      <c r="D6357" t="s">
        <v>27</v>
      </c>
      <c r="E6357">
        <v>1</v>
      </c>
      <c r="F6357" s="2">
        <v>120.58</v>
      </c>
      <c r="G6357" s="3">
        <v>278.88</v>
      </c>
      <c r="H6357" s="3">
        <v>1.2058</v>
      </c>
      <c r="I6357" s="3">
        <v>5.6672599999999997</v>
      </c>
      <c r="J6357" s="3">
        <v>127.45305999999999</v>
      </c>
      <c r="K6357" s="3">
        <v>196.08163076923074</v>
      </c>
      <c r="L6357" s="4">
        <v>0.34999999999999992</v>
      </c>
    </row>
    <row r="6358" spans="1:12" x14ac:dyDescent="0.35">
      <c r="A6358" s="1" t="s">
        <v>10401</v>
      </c>
      <c r="B6358" t="s">
        <v>10402</v>
      </c>
      <c r="C6358" t="s">
        <v>363</v>
      </c>
      <c r="D6358" t="s">
        <v>364</v>
      </c>
      <c r="E6358">
        <v>1</v>
      </c>
      <c r="F6358" s="2">
        <v>4092</v>
      </c>
      <c r="G6358" s="3">
        <v>10016.540000000001</v>
      </c>
      <c r="H6358" s="3">
        <v>40.92</v>
      </c>
      <c r="I6358" s="3">
        <v>192.32400000000001</v>
      </c>
      <c r="J6358" s="3">
        <v>4325.2439999999997</v>
      </c>
      <c r="K6358" s="3">
        <v>6654.2215384615374</v>
      </c>
      <c r="L6358" s="4">
        <v>0.34999999999999992</v>
      </c>
    </row>
    <row r="6359" spans="1:12" x14ac:dyDescent="0.35">
      <c r="A6359" s="1" t="s">
        <v>10403</v>
      </c>
      <c r="B6359" t="s">
        <v>10404</v>
      </c>
      <c r="C6359" t="s">
        <v>363</v>
      </c>
      <c r="D6359" t="s">
        <v>364</v>
      </c>
      <c r="E6359">
        <v>1</v>
      </c>
      <c r="F6359" s="2">
        <v>5199</v>
      </c>
      <c r="G6359" s="3">
        <v>10720</v>
      </c>
      <c r="H6359" s="3">
        <v>51.99</v>
      </c>
      <c r="I6359" s="3">
        <v>244.35300000000001</v>
      </c>
      <c r="J6359" s="3">
        <v>5495.3429999999998</v>
      </c>
      <c r="K6359" s="3">
        <v>8454.3738461538451</v>
      </c>
      <c r="L6359" s="4">
        <v>0.34999999999999992</v>
      </c>
    </row>
    <row r="6360" spans="1:12" x14ac:dyDescent="0.35">
      <c r="A6360" s="1" t="s">
        <v>10405</v>
      </c>
      <c r="B6360" t="s">
        <v>10406</v>
      </c>
      <c r="C6360" t="s">
        <v>363</v>
      </c>
      <c r="D6360" t="s">
        <v>364</v>
      </c>
      <c r="E6360">
        <v>1</v>
      </c>
      <c r="F6360" s="2">
        <v>4809</v>
      </c>
      <c r="G6360" s="3">
        <v>9916</v>
      </c>
      <c r="H6360" s="3">
        <v>48.09</v>
      </c>
      <c r="I6360" s="3">
        <v>226.023</v>
      </c>
      <c r="J6360" s="3">
        <v>5083.1130000000003</v>
      </c>
      <c r="K6360" s="3">
        <v>7820.1738461538462</v>
      </c>
      <c r="L6360" s="4">
        <v>0.35</v>
      </c>
    </row>
    <row r="6361" spans="1:12" x14ac:dyDescent="0.35">
      <c r="A6361" s="1" t="s">
        <v>10407</v>
      </c>
      <c r="B6361" t="s">
        <v>10408</v>
      </c>
      <c r="C6361" t="s">
        <v>363</v>
      </c>
      <c r="D6361" t="s">
        <v>364</v>
      </c>
      <c r="E6361">
        <v>1</v>
      </c>
      <c r="F6361" s="2">
        <v>4809</v>
      </c>
      <c r="G6361" s="3">
        <v>9916</v>
      </c>
      <c r="H6361" s="3">
        <v>48.09</v>
      </c>
      <c r="I6361" s="3">
        <v>226.023</v>
      </c>
      <c r="J6361" s="3">
        <v>5083.1130000000003</v>
      </c>
      <c r="K6361" s="3">
        <v>7820.1738461538462</v>
      </c>
      <c r="L6361" s="4">
        <v>0.35</v>
      </c>
    </row>
    <row r="6362" spans="1:12" x14ac:dyDescent="0.35">
      <c r="A6362" s="1" t="s">
        <v>10409</v>
      </c>
      <c r="B6362" t="s">
        <v>10410</v>
      </c>
      <c r="C6362" t="s">
        <v>363</v>
      </c>
      <c r="D6362" t="s">
        <v>364</v>
      </c>
      <c r="E6362">
        <v>1</v>
      </c>
      <c r="F6362" s="2">
        <v>15139</v>
      </c>
      <c r="G6362" s="3">
        <v>31215</v>
      </c>
      <c r="H6362" s="3">
        <v>151.39000000000001</v>
      </c>
      <c r="I6362" s="3">
        <v>711.53300000000002</v>
      </c>
      <c r="J6362" s="3">
        <v>16001.922999999999</v>
      </c>
      <c r="K6362" s="3">
        <v>24618.343076923073</v>
      </c>
      <c r="L6362" s="4">
        <v>0.34999999999999992</v>
      </c>
    </row>
    <row r="6363" spans="1:12" x14ac:dyDescent="0.35">
      <c r="A6363" s="1" t="s">
        <v>10411</v>
      </c>
      <c r="B6363" t="s">
        <v>10412</v>
      </c>
      <c r="C6363" t="s">
        <v>363</v>
      </c>
      <c r="D6363" t="s">
        <v>364</v>
      </c>
      <c r="E6363">
        <v>1</v>
      </c>
      <c r="F6363" s="2">
        <v>6309</v>
      </c>
      <c r="G6363" s="3">
        <v>13009</v>
      </c>
      <c r="H6363" s="3">
        <v>63.09</v>
      </c>
      <c r="I6363" s="3">
        <v>296.52300000000002</v>
      </c>
      <c r="J6363" s="3">
        <v>6668.6130000000003</v>
      </c>
      <c r="K6363" s="3">
        <v>10259.404615384616</v>
      </c>
      <c r="L6363" s="4">
        <v>0.35</v>
      </c>
    </row>
    <row r="6364" spans="1:12" x14ac:dyDescent="0.35">
      <c r="A6364" s="1" t="s">
        <v>10413</v>
      </c>
      <c r="B6364" t="s">
        <v>10414</v>
      </c>
      <c r="C6364" t="s">
        <v>363</v>
      </c>
      <c r="D6364" t="s">
        <v>364</v>
      </c>
      <c r="E6364">
        <v>1</v>
      </c>
      <c r="F6364" s="2">
        <v>5629</v>
      </c>
      <c r="G6364" s="3">
        <v>11607</v>
      </c>
      <c r="H6364" s="3">
        <v>56.29</v>
      </c>
      <c r="I6364" s="3">
        <v>264.56299999999999</v>
      </c>
      <c r="J6364" s="3">
        <v>5949.8530000000001</v>
      </c>
      <c r="K6364" s="3">
        <v>9153.619999999999</v>
      </c>
      <c r="L6364" s="4">
        <v>0.34999999999999992</v>
      </c>
    </row>
    <row r="6365" spans="1:12" x14ac:dyDescent="0.35">
      <c r="A6365" s="1" t="s">
        <v>10415</v>
      </c>
      <c r="B6365" t="s">
        <v>10416</v>
      </c>
      <c r="C6365" t="s">
        <v>363</v>
      </c>
      <c r="D6365" t="s">
        <v>364</v>
      </c>
      <c r="E6365">
        <v>1</v>
      </c>
      <c r="F6365" s="2">
        <v>7359</v>
      </c>
      <c r="G6365" s="3">
        <v>15174</v>
      </c>
      <c r="H6365" s="3">
        <v>73.59</v>
      </c>
      <c r="I6365" s="3">
        <v>345.87299999999999</v>
      </c>
      <c r="J6365" s="3">
        <v>7778.4629999999997</v>
      </c>
      <c r="K6365" s="3">
        <v>11966.866153846153</v>
      </c>
      <c r="L6365" s="4">
        <v>0.35</v>
      </c>
    </row>
    <row r="6366" spans="1:12" x14ac:dyDescent="0.35">
      <c r="A6366" s="1" t="s">
        <v>10417</v>
      </c>
      <c r="B6366" t="s">
        <v>10418</v>
      </c>
      <c r="C6366" t="s">
        <v>363</v>
      </c>
      <c r="D6366" t="s">
        <v>364</v>
      </c>
      <c r="E6366">
        <v>1</v>
      </c>
      <c r="F6366" s="2">
        <v>12929</v>
      </c>
      <c r="G6366" s="3">
        <v>26658</v>
      </c>
      <c r="H6366" s="3">
        <v>129.29</v>
      </c>
      <c r="I6366" s="3">
        <v>607.66300000000001</v>
      </c>
      <c r="J6366" s="3">
        <v>13665.953000000001</v>
      </c>
      <c r="K6366" s="3">
        <v>21024.543076923077</v>
      </c>
      <c r="L6366" s="4">
        <v>0.34999999999999992</v>
      </c>
    </row>
    <row r="6367" spans="1:12" x14ac:dyDescent="0.35">
      <c r="A6367" s="1" t="s">
        <v>10419</v>
      </c>
      <c r="B6367" t="s">
        <v>10420</v>
      </c>
      <c r="C6367" t="s">
        <v>363</v>
      </c>
      <c r="D6367" t="s">
        <v>364</v>
      </c>
      <c r="E6367">
        <v>1</v>
      </c>
      <c r="F6367" s="2">
        <v>18169</v>
      </c>
      <c r="G6367" s="3">
        <v>37462</v>
      </c>
      <c r="H6367" s="3">
        <v>181.69</v>
      </c>
      <c r="I6367" s="3">
        <v>853.94299999999998</v>
      </c>
      <c r="J6367" s="3">
        <v>19204.632999999998</v>
      </c>
      <c r="K6367" s="3">
        <v>29545.589230769227</v>
      </c>
      <c r="L6367" s="4">
        <v>0.35</v>
      </c>
    </row>
    <row r="6368" spans="1:12" x14ac:dyDescent="0.35">
      <c r="A6368" s="1">
        <v>1070629110</v>
      </c>
      <c r="B6368" t="s">
        <v>10421</v>
      </c>
      <c r="C6368" t="s">
        <v>13</v>
      </c>
      <c r="D6368" t="s">
        <v>14</v>
      </c>
      <c r="E6368">
        <v>1</v>
      </c>
      <c r="F6368" s="2">
        <v>247.8</v>
      </c>
      <c r="G6368" s="3">
        <v>511</v>
      </c>
      <c r="H6368" s="3">
        <v>2.4780000000000002</v>
      </c>
      <c r="I6368" s="3">
        <v>11.646600000000001</v>
      </c>
      <c r="J6368" s="3">
        <v>261.9246</v>
      </c>
      <c r="K6368" s="3">
        <v>402.96092307692305</v>
      </c>
      <c r="L6368" s="4">
        <v>0.35</v>
      </c>
    </row>
    <row r="6369" spans="1:12" x14ac:dyDescent="0.35">
      <c r="A6369" s="1" t="s">
        <v>10422</v>
      </c>
      <c r="B6369" t="s">
        <v>10423</v>
      </c>
      <c r="C6369" t="s">
        <v>1441</v>
      </c>
      <c r="D6369" t="s">
        <v>1442</v>
      </c>
      <c r="E6369">
        <v>1</v>
      </c>
      <c r="F6369" s="2">
        <v>720</v>
      </c>
      <c r="G6369" s="3">
        <v>1762.4431999999999</v>
      </c>
      <c r="H6369" s="3">
        <v>7.2</v>
      </c>
      <c r="I6369" s="3">
        <v>33.840000000000003</v>
      </c>
      <c r="J6369" s="3">
        <v>761.04000000000008</v>
      </c>
      <c r="K6369" s="3">
        <v>1170.8307692307694</v>
      </c>
      <c r="L6369" s="4">
        <v>0.35000000000000003</v>
      </c>
    </row>
    <row r="6370" spans="1:12" x14ac:dyDescent="0.35">
      <c r="A6370" s="1" t="s">
        <v>10424</v>
      </c>
      <c r="B6370" t="s">
        <v>10425</v>
      </c>
      <c r="C6370" t="s">
        <v>1467</v>
      </c>
      <c r="D6370" t="s">
        <v>1468</v>
      </c>
      <c r="E6370">
        <v>1</v>
      </c>
      <c r="F6370" s="2">
        <v>3.54</v>
      </c>
      <c r="G6370" s="3">
        <v>13</v>
      </c>
      <c r="H6370" s="3">
        <v>3.5400000000000001E-2</v>
      </c>
      <c r="I6370" s="3">
        <v>0.16638</v>
      </c>
      <c r="J6370" s="3">
        <v>3.7417800000000003</v>
      </c>
      <c r="K6370" s="3">
        <v>5.7565846153846154</v>
      </c>
      <c r="L6370" s="4">
        <v>0.34999999999999992</v>
      </c>
    </row>
    <row r="6371" spans="1:12" x14ac:dyDescent="0.35">
      <c r="A6371" s="1" t="s">
        <v>10426</v>
      </c>
      <c r="B6371" t="s">
        <v>10427</v>
      </c>
      <c r="C6371" t="s">
        <v>363</v>
      </c>
      <c r="D6371" t="s">
        <v>364</v>
      </c>
      <c r="E6371">
        <v>1</v>
      </c>
      <c r="F6371" s="2">
        <v>9419</v>
      </c>
      <c r="G6371" s="3">
        <v>19421</v>
      </c>
      <c r="H6371" s="3">
        <v>94.19</v>
      </c>
      <c r="I6371" s="3">
        <v>442.69299999999998</v>
      </c>
      <c r="J6371" s="3">
        <v>9955.8829999999998</v>
      </c>
      <c r="K6371" s="3">
        <v>15316.743076923076</v>
      </c>
      <c r="L6371" s="4">
        <v>0.35</v>
      </c>
    </row>
    <row r="6372" spans="1:12" x14ac:dyDescent="0.35">
      <c r="A6372" s="1" t="s">
        <v>10428</v>
      </c>
      <c r="B6372" t="s">
        <v>10429</v>
      </c>
      <c r="C6372" t="s">
        <v>363</v>
      </c>
      <c r="D6372" t="s">
        <v>364</v>
      </c>
      <c r="E6372">
        <v>1</v>
      </c>
      <c r="F6372" s="2">
        <v>11629</v>
      </c>
      <c r="G6372" s="3">
        <v>23978</v>
      </c>
      <c r="H6372" s="3">
        <v>116.29</v>
      </c>
      <c r="I6372" s="3">
        <v>546.56299999999999</v>
      </c>
      <c r="J6372" s="3">
        <v>12291.853000000001</v>
      </c>
      <c r="K6372" s="3">
        <v>18910.543076923077</v>
      </c>
      <c r="L6372" s="4">
        <v>0.35</v>
      </c>
    </row>
    <row r="6373" spans="1:12" x14ac:dyDescent="0.35">
      <c r="A6373" s="1">
        <v>44239</v>
      </c>
      <c r="B6373" t="s">
        <v>10430</v>
      </c>
      <c r="C6373" t="s">
        <v>363</v>
      </c>
      <c r="D6373" t="s">
        <v>364</v>
      </c>
      <c r="E6373">
        <v>1</v>
      </c>
      <c r="F6373" s="2">
        <v>56.64</v>
      </c>
      <c r="G6373" s="3">
        <v>126.8736</v>
      </c>
      <c r="H6373" s="3">
        <v>0.56640000000000001</v>
      </c>
      <c r="I6373" s="3">
        <v>2.66208</v>
      </c>
      <c r="J6373" s="3">
        <v>59.868480000000005</v>
      </c>
      <c r="K6373" s="3">
        <v>92.105353846153847</v>
      </c>
      <c r="L6373" s="4">
        <v>0.34999999999999992</v>
      </c>
    </row>
    <row r="6374" spans="1:12" x14ac:dyDescent="0.35">
      <c r="A6374" s="1" t="s">
        <v>10431</v>
      </c>
      <c r="B6374" t="s">
        <v>10432</v>
      </c>
      <c r="C6374" t="s">
        <v>34</v>
      </c>
      <c r="D6374" t="s">
        <v>35</v>
      </c>
      <c r="E6374">
        <v>1</v>
      </c>
      <c r="F6374" s="2">
        <v>597.84</v>
      </c>
      <c r="G6374" s="3">
        <v>1463.4143999999999</v>
      </c>
      <c r="H6374" s="3">
        <v>5.9784000000000006</v>
      </c>
      <c r="I6374" s="3">
        <v>28.098480000000002</v>
      </c>
      <c r="J6374" s="3">
        <v>631.91687999999999</v>
      </c>
      <c r="K6374" s="3">
        <v>972.17981538461538</v>
      </c>
      <c r="L6374" s="4">
        <v>0.35000000000000003</v>
      </c>
    </row>
    <row r="6375" spans="1:12" x14ac:dyDescent="0.35">
      <c r="A6375" s="1">
        <v>1072160000</v>
      </c>
      <c r="B6375" t="s">
        <v>1480</v>
      </c>
      <c r="C6375" t="s">
        <v>13</v>
      </c>
      <c r="D6375" t="s">
        <v>14</v>
      </c>
      <c r="E6375">
        <v>1</v>
      </c>
      <c r="F6375" s="2">
        <v>105</v>
      </c>
      <c r="G6375" s="3">
        <v>217</v>
      </c>
      <c r="H6375" s="3">
        <v>1.05</v>
      </c>
      <c r="I6375" s="3">
        <v>4.9349999999999996</v>
      </c>
      <c r="J6375" s="3">
        <v>110.985</v>
      </c>
      <c r="K6375" s="3">
        <v>170.74615384615385</v>
      </c>
      <c r="L6375" s="4">
        <v>0.35</v>
      </c>
    </row>
    <row r="6376" spans="1:12" x14ac:dyDescent="0.35">
      <c r="A6376" s="1">
        <v>1072629400</v>
      </c>
      <c r="B6376" t="s">
        <v>10433</v>
      </c>
      <c r="C6376" t="s">
        <v>13</v>
      </c>
      <c r="D6376" t="s">
        <v>14</v>
      </c>
      <c r="E6376">
        <v>1</v>
      </c>
      <c r="F6376" s="2">
        <v>180.6</v>
      </c>
      <c r="G6376" s="3">
        <v>373</v>
      </c>
      <c r="H6376" s="3">
        <v>1.806</v>
      </c>
      <c r="I6376" s="3">
        <v>8.4881999999999991</v>
      </c>
      <c r="J6376" s="3">
        <v>190.89420000000001</v>
      </c>
      <c r="K6376" s="3">
        <v>293.68338461538463</v>
      </c>
      <c r="L6376" s="4">
        <v>0.35</v>
      </c>
    </row>
    <row r="6377" spans="1:12" x14ac:dyDescent="0.35">
      <c r="A6377" s="1">
        <v>1072968903</v>
      </c>
      <c r="B6377" t="s">
        <v>10434</v>
      </c>
      <c r="C6377" t="s">
        <v>13</v>
      </c>
      <c r="D6377" t="s">
        <v>14</v>
      </c>
      <c r="E6377">
        <v>1</v>
      </c>
      <c r="F6377" s="2">
        <v>125.4</v>
      </c>
      <c r="G6377" s="3">
        <v>259</v>
      </c>
      <c r="H6377" s="3">
        <v>1.254</v>
      </c>
      <c r="I6377" s="3">
        <v>5.8938000000000006</v>
      </c>
      <c r="J6377" s="3">
        <v>132.54780000000002</v>
      </c>
      <c r="K6377" s="3">
        <v>203.91969230769234</v>
      </c>
      <c r="L6377" s="4">
        <v>0.35</v>
      </c>
    </row>
    <row r="6378" spans="1:12" x14ac:dyDescent="0.35">
      <c r="A6378" s="1">
        <v>357455</v>
      </c>
      <c r="B6378" t="s">
        <v>10435</v>
      </c>
      <c r="C6378" t="s">
        <v>363</v>
      </c>
      <c r="D6378" t="s">
        <v>364</v>
      </c>
      <c r="E6378">
        <v>1</v>
      </c>
      <c r="F6378" s="2">
        <v>15</v>
      </c>
      <c r="G6378" s="3">
        <v>42</v>
      </c>
      <c r="H6378" s="3">
        <v>0.15</v>
      </c>
      <c r="I6378" s="3">
        <v>0.70499999999999996</v>
      </c>
      <c r="J6378" s="3">
        <v>15.855</v>
      </c>
      <c r="K6378" s="3">
        <v>24.392307692307693</v>
      </c>
      <c r="L6378" s="4">
        <v>0.35</v>
      </c>
    </row>
    <row r="6379" spans="1:12" x14ac:dyDescent="0.35">
      <c r="A6379" s="1" t="s">
        <v>10436</v>
      </c>
      <c r="B6379" t="s">
        <v>10437</v>
      </c>
      <c r="C6379" t="s">
        <v>13</v>
      </c>
      <c r="D6379" t="s">
        <v>14</v>
      </c>
      <c r="E6379">
        <v>1</v>
      </c>
      <c r="F6379" s="2">
        <v>4.7699999999999996</v>
      </c>
      <c r="G6379" s="3">
        <v>11.68</v>
      </c>
      <c r="H6379" s="3">
        <v>4.7699999999999999E-2</v>
      </c>
      <c r="I6379" s="3">
        <v>0.22418999999999997</v>
      </c>
      <c r="J6379" s="3">
        <v>5.0418899999999995</v>
      </c>
      <c r="K6379" s="3">
        <v>7.7567538461538454</v>
      </c>
      <c r="L6379" s="4">
        <v>0.35</v>
      </c>
    </row>
    <row r="6380" spans="1:12" x14ac:dyDescent="0.35">
      <c r="A6380" s="1" t="s">
        <v>10438</v>
      </c>
      <c r="B6380" t="s">
        <v>4229</v>
      </c>
      <c r="C6380" t="s">
        <v>1467</v>
      </c>
      <c r="D6380" t="s">
        <v>1468</v>
      </c>
      <c r="E6380">
        <v>1</v>
      </c>
      <c r="F6380" s="2">
        <v>14.89</v>
      </c>
      <c r="G6380" s="3">
        <v>31</v>
      </c>
      <c r="H6380" s="3">
        <v>0.1489</v>
      </c>
      <c r="I6380" s="3">
        <v>0.69983000000000006</v>
      </c>
      <c r="J6380" s="3">
        <v>15.73873</v>
      </c>
      <c r="K6380" s="3">
        <v>24.213430769230769</v>
      </c>
      <c r="L6380" s="4">
        <v>0.35</v>
      </c>
    </row>
    <row r="6381" spans="1:12" x14ac:dyDescent="0.35">
      <c r="A6381" s="1">
        <v>4441</v>
      </c>
      <c r="B6381" t="s">
        <v>10439</v>
      </c>
      <c r="C6381" t="s">
        <v>363</v>
      </c>
      <c r="D6381" t="s">
        <v>364</v>
      </c>
      <c r="E6381">
        <v>1</v>
      </c>
      <c r="F6381" s="2">
        <v>25.15</v>
      </c>
      <c r="G6381" s="3">
        <v>61.566400000000002</v>
      </c>
      <c r="H6381" s="3">
        <v>0.2515</v>
      </c>
      <c r="I6381" s="3">
        <v>1.18205</v>
      </c>
      <c r="J6381" s="3">
        <v>26.583549999999999</v>
      </c>
      <c r="K6381" s="3">
        <v>40.897769230769228</v>
      </c>
      <c r="L6381" s="4">
        <v>0.35</v>
      </c>
    </row>
    <row r="6382" spans="1:12" x14ac:dyDescent="0.35">
      <c r="A6382" s="1">
        <v>4442</v>
      </c>
      <c r="B6382" t="s">
        <v>10440</v>
      </c>
      <c r="C6382" t="s">
        <v>363</v>
      </c>
      <c r="D6382" t="s">
        <v>364</v>
      </c>
      <c r="E6382">
        <v>1</v>
      </c>
      <c r="F6382" s="2">
        <v>28.8</v>
      </c>
      <c r="G6382" s="3">
        <v>70.492800000000003</v>
      </c>
      <c r="H6382" s="3">
        <v>0.28800000000000003</v>
      </c>
      <c r="I6382" s="3">
        <v>1.3536000000000001</v>
      </c>
      <c r="J6382" s="3">
        <v>30.441600000000001</v>
      </c>
      <c r="K6382" s="3">
        <v>46.833230769230767</v>
      </c>
      <c r="L6382" s="4">
        <v>0.34999999999999992</v>
      </c>
    </row>
    <row r="6383" spans="1:12" x14ac:dyDescent="0.35">
      <c r="A6383" s="1" t="s">
        <v>10441</v>
      </c>
      <c r="B6383" t="s">
        <v>10442</v>
      </c>
      <c r="C6383" t="s">
        <v>1467</v>
      </c>
      <c r="D6383" t="s">
        <v>1468</v>
      </c>
      <c r="E6383">
        <v>1</v>
      </c>
      <c r="F6383" s="2">
        <v>43.72</v>
      </c>
      <c r="G6383" s="3">
        <v>91</v>
      </c>
      <c r="H6383" s="3">
        <v>0.43719999999999998</v>
      </c>
      <c r="I6383" s="3">
        <v>2.05484</v>
      </c>
      <c r="J6383" s="3">
        <v>46.212039999999995</v>
      </c>
      <c r="K6383" s="3">
        <v>71.09544615384614</v>
      </c>
      <c r="L6383" s="4">
        <v>0.35</v>
      </c>
    </row>
    <row r="6384" spans="1:12" x14ac:dyDescent="0.35">
      <c r="A6384" s="1" t="s">
        <v>10443</v>
      </c>
      <c r="B6384" t="s">
        <v>9104</v>
      </c>
      <c r="C6384" t="s">
        <v>34</v>
      </c>
      <c r="D6384" t="s">
        <v>35</v>
      </c>
      <c r="E6384">
        <v>1</v>
      </c>
      <c r="F6384" s="2">
        <v>1812.41</v>
      </c>
      <c r="G6384" s="3">
        <v>4436.4768000000004</v>
      </c>
      <c r="H6384" s="3">
        <v>18.124100000000002</v>
      </c>
      <c r="I6384" s="3">
        <v>85.183270000000007</v>
      </c>
      <c r="J6384" s="3">
        <v>1915.7173700000001</v>
      </c>
      <c r="K6384" s="3">
        <v>2947.2574923076922</v>
      </c>
      <c r="L6384" s="4">
        <v>0.35</v>
      </c>
    </row>
    <row r="6385" spans="1:12" x14ac:dyDescent="0.35">
      <c r="A6385" s="1">
        <v>2809016038</v>
      </c>
      <c r="B6385" t="s">
        <v>10444</v>
      </c>
      <c r="C6385" t="s">
        <v>13</v>
      </c>
      <c r="D6385" t="s">
        <v>14</v>
      </c>
      <c r="E6385">
        <v>1</v>
      </c>
      <c r="F6385" s="2">
        <v>1658.4</v>
      </c>
      <c r="G6385" s="3">
        <v>3420</v>
      </c>
      <c r="H6385" s="3">
        <v>16.584</v>
      </c>
      <c r="I6385" s="3">
        <v>77.944800000000001</v>
      </c>
      <c r="J6385" s="3">
        <v>1752.9288000000001</v>
      </c>
      <c r="K6385" s="3">
        <v>2696.8135384615384</v>
      </c>
      <c r="L6385" s="4">
        <v>0.34999999999999992</v>
      </c>
    </row>
    <row r="6386" spans="1:12" x14ac:dyDescent="0.35">
      <c r="A6386" s="1" t="s">
        <v>10445</v>
      </c>
      <c r="B6386" t="s">
        <v>10446</v>
      </c>
      <c r="C6386" t="s">
        <v>34</v>
      </c>
      <c r="D6386" t="s">
        <v>35</v>
      </c>
      <c r="E6386">
        <v>1</v>
      </c>
      <c r="F6386" s="2">
        <v>171</v>
      </c>
      <c r="G6386" s="3">
        <v>418.57760000000002</v>
      </c>
      <c r="H6386" s="3">
        <v>1.71</v>
      </c>
      <c r="I6386" s="3">
        <v>8.0370000000000008</v>
      </c>
      <c r="J6386" s="3">
        <v>180.74700000000001</v>
      </c>
      <c r="K6386" s="3">
        <v>278.07230769230773</v>
      </c>
      <c r="L6386" s="4">
        <v>0.35000000000000003</v>
      </c>
    </row>
    <row r="6387" spans="1:12" x14ac:dyDescent="0.35">
      <c r="A6387" s="1" t="s">
        <v>10447</v>
      </c>
      <c r="B6387" t="s">
        <v>10448</v>
      </c>
      <c r="C6387" t="s">
        <v>363</v>
      </c>
      <c r="D6387" t="s">
        <v>364</v>
      </c>
      <c r="E6387">
        <v>1</v>
      </c>
      <c r="F6387" s="2">
        <v>384.45</v>
      </c>
      <c r="G6387" s="3">
        <v>793</v>
      </c>
      <c r="H6387" s="3">
        <v>3.8445</v>
      </c>
      <c r="I6387" s="3">
        <v>18.06915</v>
      </c>
      <c r="J6387" s="3">
        <v>406.36364999999995</v>
      </c>
      <c r="K6387" s="3">
        <v>625.17484615384603</v>
      </c>
      <c r="L6387" s="4">
        <v>0.35</v>
      </c>
    </row>
    <row r="6388" spans="1:12" x14ac:dyDescent="0.35">
      <c r="A6388" s="1">
        <v>1002600100</v>
      </c>
      <c r="B6388" t="s">
        <v>10449</v>
      </c>
      <c r="C6388" t="s">
        <v>13</v>
      </c>
      <c r="D6388" t="s">
        <v>14</v>
      </c>
      <c r="E6388">
        <v>1</v>
      </c>
      <c r="F6388" s="2">
        <v>279.60000000000002</v>
      </c>
      <c r="G6388" s="3">
        <v>577</v>
      </c>
      <c r="H6388" s="3">
        <v>2.7960000000000003</v>
      </c>
      <c r="I6388" s="3">
        <v>13.141200000000001</v>
      </c>
      <c r="J6388" s="3">
        <v>295.53720000000004</v>
      </c>
      <c r="K6388" s="3">
        <v>454.67261538461543</v>
      </c>
      <c r="L6388" s="4">
        <v>0.35</v>
      </c>
    </row>
    <row r="6389" spans="1:12" x14ac:dyDescent="0.35">
      <c r="A6389" s="1">
        <v>1002602003</v>
      </c>
      <c r="B6389" t="s">
        <v>10450</v>
      </c>
      <c r="C6389" t="s">
        <v>13</v>
      </c>
      <c r="D6389" t="s">
        <v>14</v>
      </c>
      <c r="E6389">
        <v>1</v>
      </c>
      <c r="F6389" s="2">
        <v>2928</v>
      </c>
      <c r="G6389" s="3">
        <v>6038</v>
      </c>
      <c r="H6389" s="3">
        <v>29.28</v>
      </c>
      <c r="I6389" s="3">
        <v>137.61600000000001</v>
      </c>
      <c r="J6389" s="3">
        <v>3094.8960000000002</v>
      </c>
      <c r="K6389" s="3">
        <v>4761.378461538462</v>
      </c>
      <c r="L6389" s="4">
        <v>0.35000000000000003</v>
      </c>
    </row>
    <row r="6390" spans="1:12" x14ac:dyDescent="0.35">
      <c r="A6390" s="1">
        <v>1002602201</v>
      </c>
      <c r="B6390" t="s">
        <v>2887</v>
      </c>
      <c r="C6390" t="s">
        <v>13</v>
      </c>
      <c r="D6390" t="s">
        <v>14</v>
      </c>
      <c r="E6390">
        <v>1</v>
      </c>
      <c r="F6390" s="2">
        <v>652.20000000000005</v>
      </c>
      <c r="G6390" s="3">
        <v>1345</v>
      </c>
      <c r="H6390" s="3">
        <v>6.5220000000000002</v>
      </c>
      <c r="I6390" s="3">
        <v>30.653400000000001</v>
      </c>
      <c r="J6390" s="3">
        <v>689.37540000000013</v>
      </c>
      <c r="K6390" s="3">
        <v>1060.5775384615386</v>
      </c>
      <c r="L6390" s="4">
        <v>0.34999999999999992</v>
      </c>
    </row>
    <row r="6391" spans="1:12" x14ac:dyDescent="0.35">
      <c r="A6391" s="1" t="s">
        <v>10451</v>
      </c>
      <c r="B6391" t="s">
        <v>10452</v>
      </c>
      <c r="C6391" t="s">
        <v>1467</v>
      </c>
      <c r="D6391" t="s">
        <v>1468</v>
      </c>
      <c r="E6391">
        <v>1</v>
      </c>
      <c r="F6391" s="2">
        <v>9.5</v>
      </c>
      <c r="G6391" s="3">
        <v>37.598399999999998</v>
      </c>
      <c r="H6391" s="3">
        <v>9.5000000000000001E-2</v>
      </c>
      <c r="I6391" s="3">
        <v>0.44650000000000001</v>
      </c>
      <c r="J6391" s="3">
        <v>10.041500000000001</v>
      </c>
      <c r="K6391" s="3">
        <v>15.44846153846154</v>
      </c>
      <c r="L6391" s="4">
        <v>0.35000000000000003</v>
      </c>
    </row>
    <row r="6392" spans="1:12" x14ac:dyDescent="0.35">
      <c r="A6392" s="1">
        <v>2864639</v>
      </c>
      <c r="B6392" t="s">
        <v>10453</v>
      </c>
      <c r="C6392" t="s">
        <v>34</v>
      </c>
      <c r="D6392" t="s">
        <v>35</v>
      </c>
      <c r="E6392">
        <v>1</v>
      </c>
      <c r="F6392" s="2">
        <v>54.13</v>
      </c>
      <c r="G6392" s="3">
        <v>121.25</v>
      </c>
      <c r="H6392" s="3">
        <v>0.5413</v>
      </c>
      <c r="I6392" s="3">
        <v>2.5441100000000003</v>
      </c>
      <c r="J6392" s="3">
        <v>57.215410000000006</v>
      </c>
      <c r="K6392" s="3">
        <v>88.023707692307696</v>
      </c>
      <c r="L6392" s="4">
        <v>0.35</v>
      </c>
    </row>
    <row r="6393" spans="1:12" x14ac:dyDescent="0.35">
      <c r="A6393" s="1" t="s">
        <v>10454</v>
      </c>
      <c r="B6393" t="s">
        <v>10455</v>
      </c>
      <c r="C6393" t="s">
        <v>1467</v>
      </c>
      <c r="D6393" t="s">
        <v>1468</v>
      </c>
      <c r="E6393">
        <v>1</v>
      </c>
      <c r="F6393" s="2">
        <v>42.96</v>
      </c>
      <c r="G6393" s="3">
        <v>89</v>
      </c>
      <c r="H6393" s="3">
        <v>0.42960000000000004</v>
      </c>
      <c r="I6393" s="3">
        <v>2.01912</v>
      </c>
      <c r="J6393" s="3">
        <v>45.408720000000002</v>
      </c>
      <c r="K6393" s="3">
        <v>69.859569230769239</v>
      </c>
      <c r="L6393" s="4">
        <v>0.35000000000000003</v>
      </c>
    </row>
    <row r="6394" spans="1:12" x14ac:dyDescent="0.35">
      <c r="A6394" s="1">
        <v>1190110138</v>
      </c>
      <c r="B6394" t="s">
        <v>6603</v>
      </c>
      <c r="C6394" t="s">
        <v>13</v>
      </c>
      <c r="D6394" t="s">
        <v>14</v>
      </c>
      <c r="E6394">
        <v>1</v>
      </c>
      <c r="F6394" s="2">
        <v>1053.5999999999999</v>
      </c>
      <c r="G6394" s="3">
        <v>2173</v>
      </c>
      <c r="H6394" s="3">
        <v>10.536</v>
      </c>
      <c r="I6394" s="3">
        <v>49.519199999999998</v>
      </c>
      <c r="J6394" s="3">
        <v>1113.6551999999999</v>
      </c>
      <c r="K6394" s="3">
        <v>1713.3156923076922</v>
      </c>
      <c r="L6394" s="4">
        <v>0.35</v>
      </c>
    </row>
    <row r="6395" spans="1:12" x14ac:dyDescent="0.35">
      <c r="A6395" s="1">
        <v>2902994</v>
      </c>
      <c r="B6395" t="s">
        <v>10456</v>
      </c>
      <c r="C6395" t="s">
        <v>34</v>
      </c>
      <c r="D6395" t="s">
        <v>35</v>
      </c>
      <c r="E6395">
        <v>1</v>
      </c>
      <c r="F6395" s="2">
        <v>73.47</v>
      </c>
      <c r="G6395" s="3">
        <v>164.57</v>
      </c>
      <c r="H6395" s="3">
        <v>0.73470000000000002</v>
      </c>
      <c r="I6395" s="3">
        <v>3.45309</v>
      </c>
      <c r="J6395" s="3">
        <v>77.657790000000006</v>
      </c>
      <c r="K6395" s="3">
        <v>119.47352307692309</v>
      </c>
      <c r="L6395" s="4">
        <v>0.35000000000000003</v>
      </c>
    </row>
    <row r="6396" spans="1:12" x14ac:dyDescent="0.35">
      <c r="A6396" s="1" t="s">
        <v>10457</v>
      </c>
      <c r="B6396" t="s">
        <v>10458</v>
      </c>
      <c r="C6396" t="s">
        <v>34</v>
      </c>
      <c r="D6396" t="s">
        <v>35</v>
      </c>
      <c r="E6396">
        <v>1</v>
      </c>
      <c r="F6396" s="2">
        <v>185.54</v>
      </c>
      <c r="G6396" s="3">
        <v>454.1712</v>
      </c>
      <c r="H6396" s="3">
        <v>1.8553999999999999</v>
      </c>
      <c r="I6396" s="3">
        <v>8.7203800000000005</v>
      </c>
      <c r="J6396" s="3">
        <v>196.11578</v>
      </c>
      <c r="K6396" s="3">
        <v>301.71658461538459</v>
      </c>
      <c r="L6396" s="4">
        <v>0.34999999999999992</v>
      </c>
    </row>
    <row r="6397" spans="1:12" x14ac:dyDescent="0.35">
      <c r="A6397" s="1" t="s">
        <v>10459</v>
      </c>
      <c r="B6397" t="s">
        <v>10460</v>
      </c>
      <c r="C6397" t="s">
        <v>34</v>
      </c>
      <c r="D6397" t="s">
        <v>35</v>
      </c>
      <c r="E6397">
        <v>1</v>
      </c>
      <c r="F6397" s="2">
        <v>152.29</v>
      </c>
      <c r="G6397" s="3">
        <v>372.7808</v>
      </c>
      <c r="H6397" s="3">
        <v>1.5228999999999999</v>
      </c>
      <c r="I6397" s="3">
        <v>7.1576299999999993</v>
      </c>
      <c r="J6397" s="3">
        <v>160.97053</v>
      </c>
      <c r="K6397" s="3">
        <v>247.64696923076923</v>
      </c>
      <c r="L6397" s="4">
        <v>0.35000000000000003</v>
      </c>
    </row>
    <row r="6398" spans="1:12" x14ac:dyDescent="0.35">
      <c r="A6398" s="1" t="s">
        <v>10461</v>
      </c>
      <c r="B6398" t="s">
        <v>4359</v>
      </c>
      <c r="C6398" t="s">
        <v>13</v>
      </c>
      <c r="D6398" t="s">
        <v>14</v>
      </c>
      <c r="E6398">
        <v>1</v>
      </c>
      <c r="F6398" s="2">
        <v>847.5</v>
      </c>
      <c r="G6398" s="3">
        <v>1748</v>
      </c>
      <c r="H6398" s="3">
        <v>8.4749999999999996</v>
      </c>
      <c r="I6398" s="3">
        <v>39.832500000000003</v>
      </c>
      <c r="J6398" s="3">
        <v>895.8075</v>
      </c>
      <c r="K6398" s="3">
        <v>1378.1653846153845</v>
      </c>
      <c r="L6398" s="4">
        <v>0.34999999999999992</v>
      </c>
    </row>
    <row r="6399" spans="1:12" x14ac:dyDescent="0.35">
      <c r="A6399" s="1" t="s">
        <v>10462</v>
      </c>
      <c r="B6399" t="s">
        <v>10463</v>
      </c>
      <c r="C6399" t="s">
        <v>34</v>
      </c>
      <c r="D6399" t="s">
        <v>35</v>
      </c>
      <c r="E6399">
        <v>1</v>
      </c>
      <c r="F6399" s="2">
        <v>291.92</v>
      </c>
      <c r="G6399" s="3">
        <v>714.57119999999998</v>
      </c>
      <c r="H6399" s="3">
        <v>2.9192</v>
      </c>
      <c r="I6399" s="3">
        <v>13.72024</v>
      </c>
      <c r="J6399" s="3">
        <v>308.55944</v>
      </c>
      <c r="K6399" s="3">
        <v>474.70683076923075</v>
      </c>
      <c r="L6399" s="4">
        <v>0.35</v>
      </c>
    </row>
    <row r="6400" spans="1:12" x14ac:dyDescent="0.35">
      <c r="A6400" s="1" t="s">
        <v>10464</v>
      </c>
      <c r="B6400" t="s">
        <v>10465</v>
      </c>
      <c r="C6400" t="s">
        <v>34</v>
      </c>
      <c r="D6400" t="s">
        <v>35</v>
      </c>
      <c r="E6400">
        <v>1</v>
      </c>
      <c r="F6400" s="2">
        <v>114.29</v>
      </c>
      <c r="G6400" s="3">
        <v>236</v>
      </c>
      <c r="H6400" s="3">
        <v>1.1429</v>
      </c>
      <c r="I6400" s="3">
        <v>5.3716300000000006</v>
      </c>
      <c r="J6400" s="3">
        <v>120.80453</v>
      </c>
      <c r="K6400" s="3">
        <v>185.85312307692308</v>
      </c>
      <c r="L6400" s="4">
        <v>0.35000000000000003</v>
      </c>
    </row>
    <row r="6401" spans="1:12" x14ac:dyDescent="0.35">
      <c r="A6401" s="1" t="s">
        <v>10466</v>
      </c>
      <c r="B6401" t="s">
        <v>10467</v>
      </c>
      <c r="C6401" t="s">
        <v>34</v>
      </c>
      <c r="D6401" t="s">
        <v>35</v>
      </c>
      <c r="E6401">
        <v>1</v>
      </c>
      <c r="F6401" s="2">
        <v>2869.97</v>
      </c>
      <c r="G6401" s="3">
        <v>7025.2111999999997</v>
      </c>
      <c r="H6401" s="3">
        <v>28.6997</v>
      </c>
      <c r="I6401" s="3">
        <v>134.88858999999999</v>
      </c>
      <c r="J6401" s="3">
        <v>3033.5582899999999</v>
      </c>
      <c r="K6401" s="3">
        <v>4667.0127538461538</v>
      </c>
      <c r="L6401" s="4">
        <v>0.35000000000000003</v>
      </c>
    </row>
    <row r="6402" spans="1:12" x14ac:dyDescent="0.35">
      <c r="A6402" s="1" t="s">
        <v>10468</v>
      </c>
      <c r="B6402" t="s">
        <v>10469</v>
      </c>
      <c r="C6402" t="s">
        <v>34</v>
      </c>
      <c r="D6402" t="s">
        <v>35</v>
      </c>
      <c r="E6402">
        <v>1</v>
      </c>
      <c r="F6402" s="2">
        <v>2084.3000000000002</v>
      </c>
      <c r="G6402" s="3">
        <v>5040</v>
      </c>
      <c r="H6402" s="3">
        <v>20.843000000000004</v>
      </c>
      <c r="I6402" s="3">
        <v>97.962100000000007</v>
      </c>
      <c r="J6402" s="3">
        <v>2203.1051000000002</v>
      </c>
      <c r="K6402" s="3">
        <v>3389.3924615384617</v>
      </c>
      <c r="L6402" s="4">
        <v>0.35</v>
      </c>
    </row>
    <row r="6403" spans="1:12" x14ac:dyDescent="0.35">
      <c r="A6403" s="1" t="s">
        <v>10470</v>
      </c>
      <c r="B6403" t="s">
        <v>5627</v>
      </c>
      <c r="C6403" t="s">
        <v>34</v>
      </c>
      <c r="D6403" t="s">
        <v>35</v>
      </c>
      <c r="E6403">
        <v>1</v>
      </c>
      <c r="F6403" s="2">
        <v>4031.61</v>
      </c>
      <c r="G6403" s="3">
        <v>9467.36</v>
      </c>
      <c r="H6403" s="3">
        <v>40.316099999999999</v>
      </c>
      <c r="I6403" s="3">
        <v>189.48567</v>
      </c>
      <c r="J6403" s="3">
        <v>4261.4117699999997</v>
      </c>
      <c r="K6403" s="3">
        <v>6556.0181076923072</v>
      </c>
      <c r="L6403" s="4">
        <v>0.35</v>
      </c>
    </row>
    <row r="6404" spans="1:12" x14ac:dyDescent="0.35">
      <c r="A6404" s="1" t="s">
        <v>10471</v>
      </c>
      <c r="B6404" t="s">
        <v>10472</v>
      </c>
      <c r="C6404" t="s">
        <v>1467</v>
      </c>
      <c r="D6404" t="s">
        <v>1468</v>
      </c>
      <c r="E6404">
        <v>1</v>
      </c>
      <c r="F6404" s="2">
        <v>37.340000000000003</v>
      </c>
      <c r="G6404" s="3">
        <v>147.76159999999999</v>
      </c>
      <c r="H6404" s="3">
        <v>0.37340000000000007</v>
      </c>
      <c r="I6404" s="3">
        <v>1.7549800000000002</v>
      </c>
      <c r="J6404" s="3">
        <v>39.468380000000003</v>
      </c>
      <c r="K6404" s="3">
        <v>60.720584615384617</v>
      </c>
      <c r="L6404" s="4">
        <v>0.35</v>
      </c>
    </row>
    <row r="6405" spans="1:12" x14ac:dyDescent="0.35">
      <c r="A6405" s="1" t="s">
        <v>10473</v>
      </c>
      <c r="B6405" t="s">
        <v>5559</v>
      </c>
      <c r="C6405" t="s">
        <v>13</v>
      </c>
      <c r="D6405" t="s">
        <v>14</v>
      </c>
      <c r="E6405">
        <v>1</v>
      </c>
      <c r="F6405" s="2">
        <v>358</v>
      </c>
      <c r="G6405" s="3">
        <v>876.32159999999999</v>
      </c>
      <c r="H6405" s="3">
        <v>3.58</v>
      </c>
      <c r="I6405" s="3">
        <v>16.826000000000001</v>
      </c>
      <c r="J6405" s="3">
        <v>378.40600000000001</v>
      </c>
      <c r="K6405" s="3">
        <v>582.16307692307691</v>
      </c>
      <c r="L6405" s="4">
        <v>0.35</v>
      </c>
    </row>
    <row r="6406" spans="1:12" x14ac:dyDescent="0.35">
      <c r="A6406" s="1" t="s">
        <v>10474</v>
      </c>
      <c r="B6406" t="s">
        <v>4348</v>
      </c>
      <c r="C6406" t="s">
        <v>13</v>
      </c>
      <c r="D6406" t="s">
        <v>14</v>
      </c>
      <c r="E6406">
        <v>1</v>
      </c>
      <c r="F6406" s="2">
        <v>400</v>
      </c>
      <c r="G6406" s="3">
        <v>979.13760000000002</v>
      </c>
      <c r="H6406" s="3">
        <v>4</v>
      </c>
      <c r="I6406" s="3">
        <v>18.8</v>
      </c>
      <c r="J6406" s="3">
        <v>422.8</v>
      </c>
      <c r="K6406" s="3">
        <v>650.46153846153845</v>
      </c>
      <c r="L6406" s="4">
        <v>0.35</v>
      </c>
    </row>
    <row r="6407" spans="1:12" x14ac:dyDescent="0.35">
      <c r="A6407" s="1" t="s">
        <v>10475</v>
      </c>
      <c r="B6407" t="s">
        <v>10476</v>
      </c>
      <c r="C6407" t="s">
        <v>21</v>
      </c>
      <c r="D6407" t="s">
        <v>22</v>
      </c>
      <c r="E6407">
        <v>1</v>
      </c>
      <c r="F6407" s="2">
        <v>1504.75</v>
      </c>
      <c r="G6407" s="3">
        <v>3683.3775999999998</v>
      </c>
      <c r="H6407" s="3">
        <v>15.047499999999999</v>
      </c>
      <c r="I6407" s="3">
        <v>70.723250000000007</v>
      </c>
      <c r="J6407" s="3">
        <v>1590.5207499999999</v>
      </c>
      <c r="K6407" s="3">
        <v>2446.9549999999999</v>
      </c>
      <c r="L6407" s="4">
        <v>0.35000000000000003</v>
      </c>
    </row>
    <row r="6408" spans="1:12" x14ac:dyDescent="0.35">
      <c r="A6408" s="1" t="s">
        <v>10477</v>
      </c>
      <c r="B6408" t="s">
        <v>10478</v>
      </c>
      <c r="C6408" t="s">
        <v>21</v>
      </c>
      <c r="D6408" t="s">
        <v>22</v>
      </c>
      <c r="E6408">
        <v>1</v>
      </c>
      <c r="F6408" s="2">
        <v>1914.25</v>
      </c>
      <c r="G6408" s="3">
        <v>4685.7664000000004</v>
      </c>
      <c r="H6408" s="3">
        <v>19.142500000000002</v>
      </c>
      <c r="I6408" s="3">
        <v>89.969750000000005</v>
      </c>
      <c r="J6408" s="3">
        <v>2023.3622499999999</v>
      </c>
      <c r="K6408" s="3">
        <v>3112.8649999999998</v>
      </c>
      <c r="L6408" s="4">
        <v>0.35</v>
      </c>
    </row>
    <row r="6409" spans="1:12" x14ac:dyDescent="0.35">
      <c r="A6409" s="1" t="s">
        <v>10479</v>
      </c>
      <c r="B6409" t="s">
        <v>10480</v>
      </c>
      <c r="C6409" t="s">
        <v>21</v>
      </c>
      <c r="D6409" t="s">
        <v>22</v>
      </c>
      <c r="E6409">
        <v>1</v>
      </c>
      <c r="F6409" s="2">
        <v>1504.75</v>
      </c>
      <c r="G6409" s="3">
        <v>3683.3775999999998</v>
      </c>
      <c r="H6409" s="3">
        <v>15.047499999999999</v>
      </c>
      <c r="I6409" s="3">
        <v>70.723250000000007</v>
      </c>
      <c r="J6409" s="3">
        <v>1590.5207499999999</v>
      </c>
      <c r="K6409" s="3">
        <v>2446.9549999999999</v>
      </c>
      <c r="L6409" s="4">
        <v>0.35000000000000003</v>
      </c>
    </row>
    <row r="6410" spans="1:12" x14ac:dyDescent="0.35">
      <c r="A6410" s="1" t="s">
        <v>10481</v>
      </c>
      <c r="B6410" t="s">
        <v>10482</v>
      </c>
      <c r="C6410" t="s">
        <v>21</v>
      </c>
      <c r="D6410" t="s">
        <v>22</v>
      </c>
      <c r="E6410">
        <v>1</v>
      </c>
      <c r="F6410" s="2">
        <v>1924</v>
      </c>
      <c r="G6410" s="3">
        <v>4709.6336000000001</v>
      </c>
      <c r="H6410" s="3">
        <v>19.240000000000002</v>
      </c>
      <c r="I6410" s="3">
        <v>90.427999999999997</v>
      </c>
      <c r="J6410" s="3">
        <v>2033.6680000000001</v>
      </c>
      <c r="K6410" s="3">
        <v>3128.7200000000003</v>
      </c>
      <c r="L6410" s="4">
        <v>0.35000000000000003</v>
      </c>
    </row>
    <row r="6411" spans="1:12" x14ac:dyDescent="0.35">
      <c r="A6411" s="1" t="s">
        <v>10483</v>
      </c>
      <c r="B6411" t="s">
        <v>6966</v>
      </c>
      <c r="C6411" t="s">
        <v>21</v>
      </c>
      <c r="D6411" t="s">
        <v>22</v>
      </c>
      <c r="E6411">
        <v>1</v>
      </c>
      <c r="F6411" s="2">
        <v>2232.75</v>
      </c>
      <c r="G6411" s="3">
        <v>5465.3984</v>
      </c>
      <c r="H6411" s="3">
        <v>22.327500000000001</v>
      </c>
      <c r="I6411" s="3">
        <v>104.93925</v>
      </c>
      <c r="J6411" s="3">
        <v>2360.0167499999998</v>
      </c>
      <c r="K6411" s="3">
        <v>3630.7949999999996</v>
      </c>
      <c r="L6411" s="4">
        <v>0.35</v>
      </c>
    </row>
    <row r="6412" spans="1:12" x14ac:dyDescent="0.35">
      <c r="A6412" s="1" t="s">
        <v>10484</v>
      </c>
      <c r="B6412" t="s">
        <v>10485</v>
      </c>
      <c r="C6412" t="s">
        <v>21</v>
      </c>
      <c r="D6412" t="s">
        <v>22</v>
      </c>
      <c r="E6412">
        <v>1</v>
      </c>
      <c r="F6412" s="2">
        <v>1504.75</v>
      </c>
      <c r="G6412" s="3">
        <v>3683.3775999999998</v>
      </c>
      <c r="H6412" s="3">
        <v>15.047499999999999</v>
      </c>
      <c r="I6412" s="3">
        <v>70.723250000000007</v>
      </c>
      <c r="J6412" s="3">
        <v>1590.5207499999999</v>
      </c>
      <c r="K6412" s="3">
        <v>2446.9549999999999</v>
      </c>
      <c r="L6412" s="4">
        <v>0.35000000000000003</v>
      </c>
    </row>
    <row r="6413" spans="1:12" x14ac:dyDescent="0.35">
      <c r="A6413" s="1" t="s">
        <v>10486</v>
      </c>
      <c r="B6413" t="s">
        <v>10487</v>
      </c>
      <c r="C6413" t="s">
        <v>21</v>
      </c>
      <c r="D6413" t="s">
        <v>22</v>
      </c>
      <c r="E6413">
        <v>1</v>
      </c>
      <c r="F6413" s="2">
        <v>3243.5</v>
      </c>
      <c r="G6413" s="3">
        <v>7939.5568000000003</v>
      </c>
      <c r="H6413" s="3">
        <v>32.435000000000002</v>
      </c>
      <c r="I6413" s="3">
        <v>152.44450000000001</v>
      </c>
      <c r="J6413" s="3">
        <v>3428.3795</v>
      </c>
      <c r="K6413" s="3">
        <v>5274.4299999999994</v>
      </c>
      <c r="L6413" s="4">
        <v>0.34999999999999992</v>
      </c>
    </row>
    <row r="6414" spans="1:12" x14ac:dyDescent="0.35">
      <c r="A6414" s="1" t="s">
        <v>10488</v>
      </c>
      <c r="B6414" t="s">
        <v>10489</v>
      </c>
      <c r="C6414" t="s">
        <v>21</v>
      </c>
      <c r="D6414" t="s">
        <v>22</v>
      </c>
      <c r="E6414">
        <v>1</v>
      </c>
      <c r="F6414" s="2">
        <v>1560</v>
      </c>
      <c r="G6414" s="3">
        <v>3818.6176</v>
      </c>
      <c r="H6414" s="3">
        <v>15.6</v>
      </c>
      <c r="I6414" s="3">
        <v>73.319999999999993</v>
      </c>
      <c r="J6414" s="3">
        <v>1648.9199999999998</v>
      </c>
      <c r="K6414" s="3">
        <v>2536.7999999999997</v>
      </c>
      <c r="L6414" s="4">
        <v>0.35</v>
      </c>
    </row>
    <row r="6415" spans="1:12" x14ac:dyDescent="0.35">
      <c r="A6415" s="1" t="s">
        <v>10490</v>
      </c>
      <c r="B6415" t="s">
        <v>10491</v>
      </c>
      <c r="C6415" t="s">
        <v>21</v>
      </c>
      <c r="D6415" t="s">
        <v>22</v>
      </c>
      <c r="E6415">
        <v>1</v>
      </c>
      <c r="F6415" s="2">
        <v>1956.5</v>
      </c>
      <c r="G6415" s="3">
        <v>4789.1872000000003</v>
      </c>
      <c r="H6415" s="3">
        <v>19.565000000000001</v>
      </c>
      <c r="I6415" s="3">
        <v>91.955500000000001</v>
      </c>
      <c r="J6415" s="3">
        <v>2068.0205000000001</v>
      </c>
      <c r="K6415" s="3">
        <v>3181.57</v>
      </c>
      <c r="L6415" s="4">
        <v>0.35000000000000003</v>
      </c>
    </row>
    <row r="6416" spans="1:12" x14ac:dyDescent="0.35">
      <c r="A6416" s="1" t="s">
        <v>10492</v>
      </c>
      <c r="B6416" t="s">
        <v>6986</v>
      </c>
      <c r="C6416" t="s">
        <v>21</v>
      </c>
      <c r="D6416" t="s">
        <v>22</v>
      </c>
      <c r="E6416">
        <v>1</v>
      </c>
      <c r="F6416" s="2">
        <v>2817.75</v>
      </c>
      <c r="G6416" s="3">
        <v>6897.3855999999996</v>
      </c>
      <c r="H6416" s="3">
        <v>28.177500000000002</v>
      </c>
      <c r="I6416" s="3">
        <v>132.43424999999999</v>
      </c>
      <c r="J6416" s="3">
        <v>2978.3617499999996</v>
      </c>
      <c r="K6416" s="3">
        <v>4582.0949999999993</v>
      </c>
      <c r="L6416" s="4">
        <v>0.35</v>
      </c>
    </row>
    <row r="6417" spans="1:12" x14ac:dyDescent="0.35">
      <c r="A6417" s="1" t="s">
        <v>10493</v>
      </c>
      <c r="B6417" t="s">
        <v>10494</v>
      </c>
      <c r="C6417" t="s">
        <v>21</v>
      </c>
      <c r="D6417" t="s">
        <v>22</v>
      </c>
      <c r="E6417">
        <v>1</v>
      </c>
      <c r="F6417" s="2">
        <v>3077.75</v>
      </c>
      <c r="G6417" s="3">
        <v>7533.8256000000001</v>
      </c>
      <c r="H6417" s="3">
        <v>30.7775</v>
      </c>
      <c r="I6417" s="3">
        <v>144.65424999999999</v>
      </c>
      <c r="J6417" s="3">
        <v>3253.1817500000002</v>
      </c>
      <c r="K6417" s="3">
        <v>5004.8950000000004</v>
      </c>
      <c r="L6417" s="4">
        <v>0.35000000000000003</v>
      </c>
    </row>
    <row r="6418" spans="1:12" x14ac:dyDescent="0.35">
      <c r="A6418" s="1" t="s">
        <v>10495</v>
      </c>
      <c r="B6418" t="s">
        <v>10496</v>
      </c>
      <c r="C6418" t="s">
        <v>21</v>
      </c>
      <c r="D6418" t="s">
        <v>22</v>
      </c>
      <c r="E6418">
        <v>1</v>
      </c>
      <c r="F6418" s="2">
        <v>2869.75</v>
      </c>
      <c r="G6418" s="3">
        <v>7024.6736000000001</v>
      </c>
      <c r="H6418" s="3">
        <v>28.697500000000002</v>
      </c>
      <c r="I6418" s="3">
        <v>134.87825000000001</v>
      </c>
      <c r="J6418" s="3">
        <v>3033.3257500000004</v>
      </c>
      <c r="K6418" s="3">
        <v>4666.6550000000007</v>
      </c>
      <c r="L6418" s="4">
        <v>0.35</v>
      </c>
    </row>
    <row r="6419" spans="1:12" x14ac:dyDescent="0.35">
      <c r="A6419" s="1" t="s">
        <v>10497</v>
      </c>
      <c r="B6419" t="s">
        <v>4465</v>
      </c>
      <c r="C6419" t="s">
        <v>21</v>
      </c>
      <c r="D6419" t="s">
        <v>22</v>
      </c>
      <c r="E6419">
        <v>1</v>
      </c>
      <c r="F6419" s="2">
        <v>2996.5</v>
      </c>
      <c r="G6419" s="3">
        <v>7334.9359999999997</v>
      </c>
      <c r="H6419" s="3">
        <v>29.965</v>
      </c>
      <c r="I6419" s="3">
        <v>140.8355</v>
      </c>
      <c r="J6419" s="3">
        <v>3167.3005000000003</v>
      </c>
      <c r="K6419" s="3">
        <v>4872.7700000000004</v>
      </c>
      <c r="L6419" s="4">
        <v>0.35</v>
      </c>
    </row>
    <row r="6420" spans="1:12" x14ac:dyDescent="0.35">
      <c r="A6420" s="1" t="s">
        <v>10498</v>
      </c>
      <c r="B6420" t="s">
        <v>9491</v>
      </c>
      <c r="C6420" t="s">
        <v>21</v>
      </c>
      <c r="D6420" t="s">
        <v>22</v>
      </c>
      <c r="E6420">
        <v>1</v>
      </c>
      <c r="F6420" s="2">
        <v>3731</v>
      </c>
      <c r="G6420" s="3">
        <v>9132.8719999999994</v>
      </c>
      <c r="H6420" s="3">
        <v>37.31</v>
      </c>
      <c r="I6420" s="3">
        <v>175.357</v>
      </c>
      <c r="J6420" s="3">
        <v>3943.6669999999999</v>
      </c>
      <c r="K6420" s="3">
        <v>6067.1799999999994</v>
      </c>
      <c r="L6420" s="4">
        <v>0.34999999999999992</v>
      </c>
    </row>
    <row r="6421" spans="1:12" x14ac:dyDescent="0.35">
      <c r="A6421" s="1" t="s">
        <v>10499</v>
      </c>
      <c r="B6421" t="s">
        <v>10500</v>
      </c>
      <c r="C6421" t="s">
        <v>13</v>
      </c>
      <c r="D6421" t="s">
        <v>14</v>
      </c>
      <c r="E6421">
        <v>1</v>
      </c>
      <c r="F6421" s="2">
        <v>11.25</v>
      </c>
      <c r="G6421" s="3">
        <v>22.96</v>
      </c>
      <c r="H6421" s="3">
        <v>0.1125</v>
      </c>
      <c r="I6421" s="3">
        <v>0.52875000000000005</v>
      </c>
      <c r="J6421" s="3">
        <v>11.891250000000001</v>
      </c>
      <c r="K6421" s="3">
        <v>18.294230769230772</v>
      </c>
      <c r="L6421" s="4">
        <v>0.35000000000000003</v>
      </c>
    </row>
    <row r="6422" spans="1:12" x14ac:dyDescent="0.35">
      <c r="A6422" s="1">
        <v>89058</v>
      </c>
      <c r="B6422" t="s">
        <v>1683</v>
      </c>
      <c r="C6422" t="s">
        <v>363</v>
      </c>
      <c r="D6422" t="s">
        <v>364</v>
      </c>
      <c r="E6422">
        <v>1</v>
      </c>
      <c r="F6422" s="2">
        <v>4462.18</v>
      </c>
      <c r="G6422" s="3">
        <v>10922.675999999999</v>
      </c>
      <c r="H6422" s="3">
        <v>44.6218</v>
      </c>
      <c r="I6422" s="3">
        <v>209.72246000000001</v>
      </c>
      <c r="J6422" s="3">
        <v>4716.5242600000001</v>
      </c>
      <c r="K6422" s="3">
        <v>7256.1911692307694</v>
      </c>
      <c r="L6422" s="4">
        <v>0.35</v>
      </c>
    </row>
    <row r="6423" spans="1:12" x14ac:dyDescent="0.35">
      <c r="A6423" s="1" t="s">
        <v>10501</v>
      </c>
      <c r="B6423" t="s">
        <v>10502</v>
      </c>
      <c r="C6423" t="s">
        <v>21</v>
      </c>
      <c r="D6423" t="s">
        <v>22</v>
      </c>
      <c r="E6423">
        <v>1</v>
      </c>
      <c r="F6423" s="2">
        <v>1170</v>
      </c>
      <c r="G6423" s="3">
        <v>2863.9632000000001</v>
      </c>
      <c r="H6423" s="3">
        <v>11.700000000000001</v>
      </c>
      <c r="I6423" s="3">
        <v>54.99</v>
      </c>
      <c r="J6423" s="3">
        <v>1236.69</v>
      </c>
      <c r="K6423" s="3">
        <v>1902.6</v>
      </c>
      <c r="L6423" s="4">
        <v>0.34999999999999992</v>
      </c>
    </row>
    <row r="6424" spans="1:12" x14ac:dyDescent="0.35">
      <c r="A6424" s="1" t="s">
        <v>10503</v>
      </c>
      <c r="B6424" t="s">
        <v>10504</v>
      </c>
      <c r="C6424" t="s">
        <v>34</v>
      </c>
      <c r="D6424" t="s">
        <v>35</v>
      </c>
      <c r="E6424">
        <v>1</v>
      </c>
      <c r="F6424" s="2">
        <v>86.92</v>
      </c>
      <c r="G6424" s="3">
        <v>212.7664</v>
      </c>
      <c r="H6424" s="3">
        <v>0.86920000000000008</v>
      </c>
      <c r="I6424" s="3">
        <v>4.0852399999999998</v>
      </c>
      <c r="J6424" s="3">
        <v>91.874440000000007</v>
      </c>
      <c r="K6424" s="3">
        <v>141.34529230769232</v>
      </c>
      <c r="L6424" s="4">
        <v>0.35</v>
      </c>
    </row>
    <row r="6425" spans="1:12" x14ac:dyDescent="0.35">
      <c r="A6425" s="1">
        <v>621523</v>
      </c>
      <c r="B6425" t="s">
        <v>10505</v>
      </c>
      <c r="C6425" t="s">
        <v>363</v>
      </c>
      <c r="D6425" t="s">
        <v>364</v>
      </c>
      <c r="E6425">
        <v>1</v>
      </c>
      <c r="F6425" s="2">
        <v>1.9</v>
      </c>
      <c r="G6425" s="3">
        <v>6.72</v>
      </c>
      <c r="H6425" s="3">
        <v>1.9E-2</v>
      </c>
      <c r="I6425" s="3">
        <v>8.929999999999999E-2</v>
      </c>
      <c r="J6425" s="3">
        <v>2.0082999999999998</v>
      </c>
      <c r="K6425" s="3">
        <v>3.0896923076923071</v>
      </c>
      <c r="L6425" s="4">
        <v>0.34999999999999992</v>
      </c>
    </row>
    <row r="6426" spans="1:12" x14ac:dyDescent="0.35">
      <c r="A6426" s="1" t="s">
        <v>10506</v>
      </c>
      <c r="B6426" t="s">
        <v>10507</v>
      </c>
      <c r="C6426" t="s">
        <v>13</v>
      </c>
      <c r="D6426" t="s">
        <v>14</v>
      </c>
      <c r="E6426">
        <v>1</v>
      </c>
      <c r="F6426" s="2">
        <v>390</v>
      </c>
      <c r="G6426" s="3">
        <v>805</v>
      </c>
      <c r="H6426" s="3">
        <v>3.9</v>
      </c>
      <c r="I6426" s="3">
        <v>18.329999999999998</v>
      </c>
      <c r="J6426" s="3">
        <v>412.22999999999996</v>
      </c>
      <c r="K6426" s="3">
        <v>634.19999999999993</v>
      </c>
      <c r="L6426" s="4">
        <v>0.35</v>
      </c>
    </row>
    <row r="6427" spans="1:12" hidden="1" x14ac:dyDescent="0.35">
      <c r="A6427" s="1" t="s">
        <v>10508</v>
      </c>
      <c r="B6427" t="s">
        <v>8080</v>
      </c>
      <c r="C6427" t="s">
        <v>46</v>
      </c>
      <c r="D6427" t="s">
        <v>47</v>
      </c>
      <c r="E6427">
        <v>1</v>
      </c>
      <c r="F6427" s="2">
        <v>25.35</v>
      </c>
      <c r="G6427" s="3">
        <v>63.1008</v>
      </c>
      <c r="H6427" s="3">
        <v>0.2535</v>
      </c>
      <c r="I6427" s="3">
        <v>1.1914500000000001</v>
      </c>
      <c r="J6427" s="3">
        <v>26.79495</v>
      </c>
      <c r="K6427" s="3">
        <v>41.222999999999999</v>
      </c>
      <c r="L6427" s="4">
        <v>0.35</v>
      </c>
    </row>
    <row r="6428" spans="1:12" x14ac:dyDescent="0.35">
      <c r="A6428" s="1" t="s">
        <v>10509</v>
      </c>
      <c r="B6428" t="s">
        <v>8128</v>
      </c>
      <c r="C6428" t="s">
        <v>13</v>
      </c>
      <c r="D6428" t="s">
        <v>14</v>
      </c>
      <c r="E6428">
        <v>1</v>
      </c>
      <c r="F6428" s="2">
        <v>72.5</v>
      </c>
      <c r="G6428" s="3">
        <v>150</v>
      </c>
      <c r="H6428" s="3">
        <v>0.72499999999999998</v>
      </c>
      <c r="I6428" s="3">
        <v>3.4075000000000002</v>
      </c>
      <c r="J6428" s="3">
        <v>76.632499999999993</v>
      </c>
      <c r="K6428" s="3">
        <v>117.89615384615384</v>
      </c>
      <c r="L6428" s="4">
        <v>0.35000000000000003</v>
      </c>
    </row>
    <row r="6429" spans="1:12" x14ac:dyDescent="0.35">
      <c r="A6429" s="1" t="s">
        <v>10510</v>
      </c>
      <c r="B6429" t="s">
        <v>10511</v>
      </c>
      <c r="C6429" t="s">
        <v>13</v>
      </c>
      <c r="D6429" t="s">
        <v>14</v>
      </c>
      <c r="E6429">
        <v>1</v>
      </c>
      <c r="F6429" s="2">
        <v>16.88</v>
      </c>
      <c r="G6429" s="3">
        <v>39.782400000000003</v>
      </c>
      <c r="H6429" s="3">
        <v>0.16880000000000001</v>
      </c>
      <c r="I6429" s="3">
        <v>0.79335999999999995</v>
      </c>
      <c r="J6429" s="3">
        <v>17.84216</v>
      </c>
      <c r="K6429" s="3">
        <v>27.449476923076922</v>
      </c>
      <c r="L6429" s="4">
        <v>0.35</v>
      </c>
    </row>
    <row r="6430" spans="1:12" x14ac:dyDescent="0.35">
      <c r="A6430" s="1" t="s">
        <v>10512</v>
      </c>
      <c r="B6430" t="s">
        <v>6970</v>
      </c>
      <c r="C6430" t="s">
        <v>13</v>
      </c>
      <c r="D6430" t="s">
        <v>14</v>
      </c>
      <c r="E6430">
        <v>1</v>
      </c>
      <c r="F6430" s="2">
        <v>2100</v>
      </c>
      <c r="G6430" s="3">
        <v>5140.4528</v>
      </c>
      <c r="H6430" s="3">
        <v>21</v>
      </c>
      <c r="I6430" s="3">
        <v>98.7</v>
      </c>
      <c r="J6430" s="3">
        <v>2219.6999999999998</v>
      </c>
      <c r="K6430" s="3">
        <v>3414.9230769230767</v>
      </c>
      <c r="L6430" s="4">
        <v>0.35000000000000003</v>
      </c>
    </row>
    <row r="6431" spans="1:12" x14ac:dyDescent="0.35">
      <c r="A6431" s="1" t="s">
        <v>10513</v>
      </c>
      <c r="B6431" t="s">
        <v>10514</v>
      </c>
      <c r="C6431" t="s">
        <v>13</v>
      </c>
      <c r="D6431" t="s">
        <v>14</v>
      </c>
      <c r="E6431">
        <v>1</v>
      </c>
      <c r="F6431" s="2">
        <v>167.3</v>
      </c>
      <c r="G6431" s="3">
        <v>345</v>
      </c>
      <c r="H6431" s="3">
        <v>1.673</v>
      </c>
      <c r="I6431" s="3">
        <v>7.8631000000000002</v>
      </c>
      <c r="J6431" s="3">
        <v>176.83610000000002</v>
      </c>
      <c r="K6431" s="3">
        <v>272.0555384615385</v>
      </c>
      <c r="L6431" s="4">
        <v>0.35000000000000003</v>
      </c>
    </row>
    <row r="6432" spans="1:12" x14ac:dyDescent="0.35">
      <c r="A6432" s="1" t="s">
        <v>10515</v>
      </c>
      <c r="B6432" t="s">
        <v>1911</v>
      </c>
      <c r="C6432" t="s">
        <v>13</v>
      </c>
      <c r="D6432" t="s">
        <v>14</v>
      </c>
      <c r="E6432">
        <v>1</v>
      </c>
      <c r="F6432" s="2">
        <v>9828</v>
      </c>
      <c r="G6432" s="3">
        <v>23132.043000000001</v>
      </c>
      <c r="H6432" s="3">
        <v>98.28</v>
      </c>
      <c r="I6432" s="3">
        <v>461.916</v>
      </c>
      <c r="J6432" s="3">
        <v>10388.196</v>
      </c>
      <c r="K6432" s="3">
        <v>15981.84</v>
      </c>
      <c r="L6432" s="4">
        <v>0.35000000000000003</v>
      </c>
    </row>
    <row r="6433" spans="1:12" x14ac:dyDescent="0.35">
      <c r="A6433" s="1" t="s">
        <v>10516</v>
      </c>
      <c r="B6433" t="s">
        <v>10517</v>
      </c>
      <c r="C6433" t="s">
        <v>13</v>
      </c>
      <c r="D6433" t="s">
        <v>14</v>
      </c>
      <c r="E6433">
        <v>1</v>
      </c>
      <c r="F6433" s="2">
        <v>12.95</v>
      </c>
      <c r="G6433" s="3">
        <v>31.696000000000002</v>
      </c>
      <c r="H6433" s="3">
        <v>0.1295</v>
      </c>
      <c r="I6433" s="3">
        <v>0.60864999999999991</v>
      </c>
      <c r="J6433" s="3">
        <v>13.68815</v>
      </c>
      <c r="K6433" s="3">
        <v>21.058692307692308</v>
      </c>
      <c r="L6433" s="4">
        <v>0.35</v>
      </c>
    </row>
    <row r="6434" spans="1:12" x14ac:dyDescent="0.35">
      <c r="A6434" s="1" t="s">
        <v>10518</v>
      </c>
      <c r="B6434" t="s">
        <v>5839</v>
      </c>
      <c r="C6434" t="s">
        <v>13</v>
      </c>
      <c r="D6434" t="s">
        <v>14</v>
      </c>
      <c r="E6434">
        <v>1</v>
      </c>
      <c r="F6434" s="2">
        <v>22.95</v>
      </c>
      <c r="G6434" s="3">
        <v>56.179200000000002</v>
      </c>
      <c r="H6434" s="3">
        <v>0.22950000000000001</v>
      </c>
      <c r="I6434" s="3">
        <v>1.0786499999999999</v>
      </c>
      <c r="J6434" s="3">
        <v>24.258150000000001</v>
      </c>
      <c r="K6434" s="3">
        <v>37.320230769230768</v>
      </c>
      <c r="L6434" s="4">
        <v>0.35</v>
      </c>
    </row>
    <row r="6435" spans="1:12" x14ac:dyDescent="0.35">
      <c r="A6435" s="1" t="s">
        <v>10519</v>
      </c>
      <c r="B6435" t="s">
        <v>10520</v>
      </c>
      <c r="C6435" t="s">
        <v>13</v>
      </c>
      <c r="D6435" t="s">
        <v>14</v>
      </c>
      <c r="E6435">
        <v>1</v>
      </c>
      <c r="F6435" s="2">
        <v>6.35</v>
      </c>
      <c r="G6435" s="3">
        <v>15.5456</v>
      </c>
      <c r="H6435" s="3">
        <v>6.3500000000000001E-2</v>
      </c>
      <c r="I6435" s="3">
        <v>0.29844999999999999</v>
      </c>
      <c r="J6435" s="3">
        <v>6.7119499999999999</v>
      </c>
      <c r="K6435" s="3">
        <v>10.326076923076922</v>
      </c>
      <c r="L6435" s="4">
        <v>0.34999999999999992</v>
      </c>
    </row>
    <row r="6436" spans="1:12" x14ac:dyDescent="0.35">
      <c r="A6436" s="1" t="s">
        <v>10521</v>
      </c>
      <c r="B6436" t="s">
        <v>10522</v>
      </c>
      <c r="C6436" t="s">
        <v>13</v>
      </c>
      <c r="D6436" t="s">
        <v>14</v>
      </c>
      <c r="E6436">
        <v>1</v>
      </c>
      <c r="F6436" s="2">
        <v>15.92</v>
      </c>
      <c r="G6436" s="3">
        <v>38.964799999999997</v>
      </c>
      <c r="H6436" s="3">
        <v>0.15920000000000001</v>
      </c>
      <c r="I6436" s="3">
        <v>0.74824000000000002</v>
      </c>
      <c r="J6436" s="3">
        <v>16.827439999999999</v>
      </c>
      <c r="K6436" s="3">
        <v>25.888369230769229</v>
      </c>
      <c r="L6436" s="4">
        <v>0.35</v>
      </c>
    </row>
    <row r="6437" spans="1:12" x14ac:dyDescent="0.35">
      <c r="A6437" s="1" t="s">
        <v>10523</v>
      </c>
      <c r="B6437" t="s">
        <v>10524</v>
      </c>
      <c r="C6437" t="s">
        <v>13</v>
      </c>
      <c r="D6437" t="s">
        <v>14</v>
      </c>
      <c r="E6437">
        <v>1</v>
      </c>
      <c r="F6437" s="2">
        <v>9.9499999999999993</v>
      </c>
      <c r="G6437" s="3">
        <v>24.36</v>
      </c>
      <c r="H6437" s="3">
        <v>9.9499999999999991E-2</v>
      </c>
      <c r="I6437" s="3">
        <v>0.46764999999999995</v>
      </c>
      <c r="J6437" s="3">
        <v>10.517150000000001</v>
      </c>
      <c r="K6437" s="3">
        <v>16.180230769230771</v>
      </c>
      <c r="L6437" s="4">
        <v>0.35000000000000003</v>
      </c>
    </row>
    <row r="6438" spans="1:12" x14ac:dyDescent="0.35">
      <c r="A6438" s="1" t="s">
        <v>10525</v>
      </c>
      <c r="B6438" t="s">
        <v>10526</v>
      </c>
      <c r="C6438" t="s">
        <v>363</v>
      </c>
      <c r="D6438" t="s">
        <v>364</v>
      </c>
      <c r="E6438">
        <v>1</v>
      </c>
      <c r="F6438" s="2">
        <v>68.75</v>
      </c>
      <c r="G6438" s="3">
        <v>168.2912</v>
      </c>
      <c r="H6438" s="3">
        <v>0.6875</v>
      </c>
      <c r="I6438" s="3">
        <v>3.2312500000000002</v>
      </c>
      <c r="J6438" s="3">
        <v>72.668750000000003</v>
      </c>
      <c r="K6438" s="3">
        <v>111.79807692307692</v>
      </c>
      <c r="L6438" s="4">
        <v>0.35</v>
      </c>
    </row>
    <row r="6439" spans="1:12" x14ac:dyDescent="0.35">
      <c r="A6439" s="1">
        <v>7372758</v>
      </c>
      <c r="B6439" t="s">
        <v>10527</v>
      </c>
      <c r="C6439" t="s">
        <v>363</v>
      </c>
      <c r="D6439" t="s">
        <v>364</v>
      </c>
      <c r="E6439">
        <v>1</v>
      </c>
      <c r="F6439" s="2">
        <v>735</v>
      </c>
      <c r="G6439" s="3">
        <v>1799.16</v>
      </c>
      <c r="H6439" s="3">
        <v>7.3500000000000005</v>
      </c>
      <c r="I6439" s="3">
        <v>34.545000000000002</v>
      </c>
      <c r="J6439" s="3">
        <v>776.89499999999998</v>
      </c>
      <c r="K6439" s="3">
        <v>1195.2230769230769</v>
      </c>
      <c r="L6439" s="4">
        <v>0.35</v>
      </c>
    </row>
    <row r="6440" spans="1:12" x14ac:dyDescent="0.35">
      <c r="A6440" s="1" t="s">
        <v>10528</v>
      </c>
      <c r="B6440" t="s">
        <v>10529</v>
      </c>
      <c r="C6440" t="s">
        <v>34</v>
      </c>
      <c r="D6440" t="s">
        <v>35</v>
      </c>
      <c r="E6440">
        <v>1</v>
      </c>
      <c r="F6440" s="2">
        <v>212.14</v>
      </c>
      <c r="G6440" s="3">
        <v>519.28800000000001</v>
      </c>
      <c r="H6440" s="3">
        <v>2.1214</v>
      </c>
      <c r="I6440" s="3">
        <v>9.97058</v>
      </c>
      <c r="J6440" s="3">
        <v>224.23197999999999</v>
      </c>
      <c r="K6440" s="3">
        <v>344.97227692307689</v>
      </c>
      <c r="L6440" s="4">
        <v>0.35</v>
      </c>
    </row>
    <row r="6441" spans="1:12" x14ac:dyDescent="0.35">
      <c r="A6441" s="1" t="s">
        <v>10530</v>
      </c>
      <c r="B6441" t="s">
        <v>10531</v>
      </c>
      <c r="C6441" t="s">
        <v>13</v>
      </c>
      <c r="D6441" t="s">
        <v>14</v>
      </c>
      <c r="E6441">
        <v>1</v>
      </c>
      <c r="F6441" s="2">
        <v>5.83</v>
      </c>
      <c r="G6441" s="3">
        <v>13</v>
      </c>
      <c r="H6441" s="3">
        <v>5.8300000000000005E-2</v>
      </c>
      <c r="I6441" s="3">
        <v>0.27401000000000003</v>
      </c>
      <c r="J6441" s="3">
        <v>6.1623099999999997</v>
      </c>
      <c r="K6441" s="3">
        <v>9.4804769230769228</v>
      </c>
      <c r="L6441" s="4">
        <v>0.35000000000000003</v>
      </c>
    </row>
    <row r="6442" spans="1:12" x14ac:dyDescent="0.35">
      <c r="A6442" s="1" t="s">
        <v>10532</v>
      </c>
      <c r="B6442" t="s">
        <v>10533</v>
      </c>
      <c r="C6442" t="s">
        <v>13</v>
      </c>
      <c r="D6442" t="s">
        <v>14</v>
      </c>
      <c r="E6442">
        <v>1</v>
      </c>
      <c r="F6442" s="2">
        <v>211.88</v>
      </c>
      <c r="G6442" s="3">
        <v>437</v>
      </c>
      <c r="H6442" s="3">
        <v>2.1187999999999998</v>
      </c>
      <c r="I6442" s="3">
        <v>9.958359999999999</v>
      </c>
      <c r="J6442" s="3">
        <v>223.95715999999999</v>
      </c>
      <c r="K6442" s="3">
        <v>344.5494769230769</v>
      </c>
      <c r="L6442" s="4">
        <v>0.35</v>
      </c>
    </row>
    <row r="6443" spans="1:12" x14ac:dyDescent="0.35">
      <c r="A6443" s="1">
        <v>740201</v>
      </c>
      <c r="B6443" t="s">
        <v>10534</v>
      </c>
      <c r="C6443" t="s">
        <v>34</v>
      </c>
      <c r="D6443" t="s">
        <v>35</v>
      </c>
      <c r="E6443">
        <v>1</v>
      </c>
      <c r="F6443" s="2">
        <v>475</v>
      </c>
      <c r="G6443" s="3">
        <v>1162.7167999999999</v>
      </c>
      <c r="H6443" s="3">
        <v>4.75</v>
      </c>
      <c r="I6443" s="3">
        <v>22.324999999999999</v>
      </c>
      <c r="J6443" s="3">
        <v>502.07499999999999</v>
      </c>
      <c r="K6443" s="3">
        <v>772.42307692307691</v>
      </c>
      <c r="L6443" s="4">
        <v>0.35</v>
      </c>
    </row>
    <row r="6444" spans="1:12" x14ac:dyDescent="0.35">
      <c r="A6444" s="1">
        <v>7403918</v>
      </c>
      <c r="B6444" t="s">
        <v>10535</v>
      </c>
      <c r="C6444" t="s">
        <v>363</v>
      </c>
      <c r="D6444" t="s">
        <v>364</v>
      </c>
      <c r="E6444">
        <v>1</v>
      </c>
      <c r="F6444" s="2">
        <v>500</v>
      </c>
      <c r="G6444" s="3">
        <v>1223.9100000000001</v>
      </c>
      <c r="H6444" s="3">
        <v>5</v>
      </c>
      <c r="I6444" s="3">
        <v>23.5</v>
      </c>
      <c r="J6444" s="3">
        <v>528.5</v>
      </c>
      <c r="K6444" s="3">
        <v>813.07692307692309</v>
      </c>
      <c r="L6444" s="4">
        <v>0.35000000000000003</v>
      </c>
    </row>
    <row r="6445" spans="1:12" x14ac:dyDescent="0.35">
      <c r="A6445" s="1" t="s">
        <v>10536</v>
      </c>
      <c r="B6445" t="s">
        <v>10537</v>
      </c>
      <c r="C6445" t="s">
        <v>13</v>
      </c>
      <c r="D6445" t="s">
        <v>14</v>
      </c>
      <c r="E6445">
        <v>1</v>
      </c>
      <c r="F6445" s="2">
        <v>3.51</v>
      </c>
      <c r="G6445" s="3">
        <v>8</v>
      </c>
      <c r="H6445" s="3">
        <v>3.5099999999999999E-2</v>
      </c>
      <c r="I6445" s="3">
        <v>0.16496999999999998</v>
      </c>
      <c r="J6445" s="3">
        <v>3.7100699999999995</v>
      </c>
      <c r="K6445" s="3">
        <v>5.7077999999999989</v>
      </c>
      <c r="L6445" s="4">
        <v>0.35</v>
      </c>
    </row>
    <row r="6446" spans="1:12" x14ac:dyDescent="0.35">
      <c r="A6446" s="1" t="s">
        <v>10538</v>
      </c>
      <c r="B6446" t="s">
        <v>10539</v>
      </c>
      <c r="C6446" t="s">
        <v>34</v>
      </c>
      <c r="D6446" t="s">
        <v>35</v>
      </c>
      <c r="E6446">
        <v>1</v>
      </c>
      <c r="F6446" s="2">
        <v>19.29</v>
      </c>
      <c r="G6446" s="3">
        <v>47.219200000000001</v>
      </c>
      <c r="H6446" s="3">
        <v>0.19289999999999999</v>
      </c>
      <c r="I6446" s="3">
        <v>0.90662999999999994</v>
      </c>
      <c r="J6446" s="3">
        <v>20.389530000000001</v>
      </c>
      <c r="K6446" s="3">
        <v>31.368507692307691</v>
      </c>
      <c r="L6446" s="4">
        <v>0.35</v>
      </c>
    </row>
    <row r="6447" spans="1:12" x14ac:dyDescent="0.35">
      <c r="A6447" s="1" t="s">
        <v>10540</v>
      </c>
      <c r="B6447" t="s">
        <v>10541</v>
      </c>
      <c r="C6447" t="s">
        <v>34</v>
      </c>
      <c r="D6447" t="s">
        <v>35</v>
      </c>
      <c r="E6447">
        <v>1</v>
      </c>
      <c r="F6447" s="2">
        <v>99.09</v>
      </c>
      <c r="G6447" s="3">
        <v>242.55840000000001</v>
      </c>
      <c r="H6447" s="3">
        <v>0.9909</v>
      </c>
      <c r="I6447" s="3">
        <v>4.6572300000000002</v>
      </c>
      <c r="J6447" s="3">
        <v>104.73813</v>
      </c>
      <c r="K6447" s="3">
        <v>161.1355846153846</v>
      </c>
      <c r="L6447" s="4">
        <v>0.35</v>
      </c>
    </row>
    <row r="6448" spans="1:12" x14ac:dyDescent="0.35">
      <c r="A6448" s="1" t="s">
        <v>10542</v>
      </c>
      <c r="B6448" t="s">
        <v>10543</v>
      </c>
      <c r="C6448" t="s">
        <v>34</v>
      </c>
      <c r="D6448" t="s">
        <v>35</v>
      </c>
      <c r="E6448">
        <v>1</v>
      </c>
      <c r="F6448" s="2">
        <v>15.96</v>
      </c>
      <c r="G6448" s="3">
        <v>39.065600000000003</v>
      </c>
      <c r="H6448" s="3">
        <v>0.15960000000000002</v>
      </c>
      <c r="I6448" s="3">
        <v>0.75012000000000001</v>
      </c>
      <c r="J6448" s="3">
        <v>16.869720000000001</v>
      </c>
      <c r="K6448" s="3">
        <v>25.953415384615386</v>
      </c>
      <c r="L6448" s="4">
        <v>0.35000000000000003</v>
      </c>
    </row>
    <row r="6449" spans="1:12" x14ac:dyDescent="0.35">
      <c r="A6449" s="1">
        <v>9590809710</v>
      </c>
      <c r="B6449" t="s">
        <v>10544</v>
      </c>
      <c r="C6449" t="s">
        <v>13</v>
      </c>
      <c r="D6449" t="s">
        <v>14</v>
      </c>
      <c r="E6449">
        <v>1</v>
      </c>
      <c r="F6449" s="2">
        <v>70.8</v>
      </c>
      <c r="G6449" s="3">
        <v>146</v>
      </c>
      <c r="H6449" s="3">
        <v>0.70799999999999996</v>
      </c>
      <c r="I6449" s="3">
        <v>3.3275999999999999</v>
      </c>
      <c r="J6449" s="3">
        <v>74.835599999999999</v>
      </c>
      <c r="K6449" s="3">
        <v>115.1316923076923</v>
      </c>
      <c r="L6449" s="4">
        <v>0.35</v>
      </c>
    </row>
    <row r="6450" spans="1:12" x14ac:dyDescent="0.35">
      <c r="A6450" s="1" t="s">
        <v>10545</v>
      </c>
      <c r="B6450" t="s">
        <v>10546</v>
      </c>
      <c r="C6450" t="s">
        <v>13</v>
      </c>
      <c r="D6450" t="s">
        <v>14</v>
      </c>
      <c r="E6450">
        <v>1</v>
      </c>
      <c r="F6450" s="2">
        <v>5.4</v>
      </c>
      <c r="G6450" s="3">
        <v>11.8</v>
      </c>
      <c r="H6450" s="3">
        <v>5.4000000000000006E-2</v>
      </c>
      <c r="I6450" s="3">
        <v>0.25380000000000003</v>
      </c>
      <c r="J6450" s="3">
        <v>5.7078000000000007</v>
      </c>
      <c r="K6450" s="3">
        <v>8.7812307692307705</v>
      </c>
      <c r="L6450" s="4">
        <v>0.35000000000000003</v>
      </c>
    </row>
    <row r="6451" spans="1:12" x14ac:dyDescent="0.35">
      <c r="A6451" s="1" t="s">
        <v>10547</v>
      </c>
      <c r="B6451" t="s">
        <v>10548</v>
      </c>
      <c r="C6451" t="s">
        <v>13</v>
      </c>
      <c r="D6451" t="s">
        <v>14</v>
      </c>
      <c r="E6451">
        <v>1</v>
      </c>
      <c r="F6451" s="2">
        <v>14.39</v>
      </c>
      <c r="G6451" s="3">
        <v>35.223999999999997</v>
      </c>
      <c r="H6451" s="3">
        <v>0.1439</v>
      </c>
      <c r="I6451" s="3">
        <v>0.67632999999999999</v>
      </c>
      <c r="J6451" s="3">
        <v>15.210230000000001</v>
      </c>
      <c r="K6451" s="3">
        <v>23.400353846153848</v>
      </c>
      <c r="L6451" s="4">
        <v>0.35000000000000003</v>
      </c>
    </row>
    <row r="6452" spans="1:12" x14ac:dyDescent="0.35">
      <c r="A6452" s="1" t="s">
        <v>10549</v>
      </c>
      <c r="B6452" t="s">
        <v>10550</v>
      </c>
      <c r="C6452" t="s">
        <v>34</v>
      </c>
      <c r="D6452" t="s">
        <v>35</v>
      </c>
      <c r="E6452">
        <v>1</v>
      </c>
      <c r="F6452" s="2">
        <v>65.84</v>
      </c>
      <c r="G6452" s="3">
        <v>161.16800000000001</v>
      </c>
      <c r="H6452" s="3">
        <v>0.6584000000000001</v>
      </c>
      <c r="I6452" s="3">
        <v>3.0944800000000003</v>
      </c>
      <c r="J6452" s="3">
        <v>69.592880000000008</v>
      </c>
      <c r="K6452" s="3">
        <v>107.06596923076924</v>
      </c>
      <c r="L6452" s="4">
        <v>0.35</v>
      </c>
    </row>
    <row r="6453" spans="1:12" x14ac:dyDescent="0.35">
      <c r="A6453" s="1" t="s">
        <v>10551</v>
      </c>
      <c r="B6453" t="s">
        <v>10552</v>
      </c>
      <c r="C6453" t="s">
        <v>34</v>
      </c>
      <c r="D6453" t="s">
        <v>35</v>
      </c>
      <c r="E6453">
        <v>1</v>
      </c>
      <c r="F6453" s="2">
        <v>19.29</v>
      </c>
      <c r="G6453" s="3">
        <v>47.219200000000001</v>
      </c>
      <c r="H6453" s="3">
        <v>0.19289999999999999</v>
      </c>
      <c r="I6453" s="3">
        <v>0.90662999999999994</v>
      </c>
      <c r="J6453" s="3">
        <v>20.389530000000001</v>
      </c>
      <c r="K6453" s="3">
        <v>31.368507692307691</v>
      </c>
      <c r="L6453" s="4">
        <v>0.35</v>
      </c>
    </row>
    <row r="6454" spans="1:12" x14ac:dyDescent="0.35">
      <c r="A6454" s="1" t="s">
        <v>10553</v>
      </c>
      <c r="B6454" t="s">
        <v>10554</v>
      </c>
      <c r="C6454" t="s">
        <v>1467</v>
      </c>
      <c r="D6454" t="s">
        <v>1468</v>
      </c>
      <c r="E6454">
        <v>1</v>
      </c>
      <c r="F6454" s="2">
        <v>682.44</v>
      </c>
      <c r="G6454" s="3">
        <v>2700.6448</v>
      </c>
      <c r="H6454" s="3">
        <v>6.8244000000000007</v>
      </c>
      <c r="I6454" s="3">
        <v>32.074680000000001</v>
      </c>
      <c r="J6454" s="3">
        <v>721.33907999999997</v>
      </c>
      <c r="K6454" s="3">
        <v>1109.7524307692306</v>
      </c>
      <c r="L6454" s="4">
        <v>0.34999999999999992</v>
      </c>
    </row>
    <row r="6455" spans="1:12" x14ac:dyDescent="0.35">
      <c r="A6455" s="1" t="s">
        <v>10555</v>
      </c>
      <c r="B6455" t="s">
        <v>10556</v>
      </c>
      <c r="C6455" t="s">
        <v>1467</v>
      </c>
      <c r="D6455" t="s">
        <v>1468</v>
      </c>
      <c r="E6455">
        <v>1</v>
      </c>
      <c r="F6455" s="2">
        <v>2645.17</v>
      </c>
      <c r="G6455" s="3">
        <v>10467.822</v>
      </c>
      <c r="H6455" s="3">
        <v>26.451700000000002</v>
      </c>
      <c r="I6455" s="3">
        <v>124.32299</v>
      </c>
      <c r="J6455" s="3">
        <v>2795.9446900000003</v>
      </c>
      <c r="K6455" s="3">
        <v>4301.4533692307696</v>
      </c>
      <c r="L6455" s="4">
        <v>0.35</v>
      </c>
    </row>
    <row r="6456" spans="1:12" x14ac:dyDescent="0.35">
      <c r="A6456" s="1" t="s">
        <v>10557</v>
      </c>
      <c r="B6456" t="s">
        <v>10558</v>
      </c>
      <c r="C6456" t="s">
        <v>13</v>
      </c>
      <c r="D6456" t="s">
        <v>14</v>
      </c>
      <c r="E6456">
        <v>1</v>
      </c>
      <c r="F6456" s="2">
        <v>62.3</v>
      </c>
      <c r="G6456" s="3">
        <v>152.4992</v>
      </c>
      <c r="H6456" s="3">
        <v>0.623</v>
      </c>
      <c r="I6456" s="3">
        <v>2.9280999999999997</v>
      </c>
      <c r="J6456" s="3">
        <v>65.851099999999988</v>
      </c>
      <c r="K6456" s="3">
        <v>101.30938461538459</v>
      </c>
      <c r="L6456" s="4">
        <v>0.34999999999999992</v>
      </c>
    </row>
    <row r="6457" spans="1:12" x14ac:dyDescent="0.35">
      <c r="A6457" s="1">
        <v>700021</v>
      </c>
      <c r="B6457" t="s">
        <v>10559</v>
      </c>
      <c r="C6457" t="s">
        <v>363</v>
      </c>
      <c r="D6457" t="s">
        <v>364</v>
      </c>
      <c r="E6457">
        <v>1</v>
      </c>
      <c r="F6457" s="2">
        <v>14.58</v>
      </c>
      <c r="G6457" s="3">
        <v>35.694400000000002</v>
      </c>
      <c r="H6457" s="3">
        <v>0.14580000000000001</v>
      </c>
      <c r="I6457" s="3">
        <v>0.68525999999999998</v>
      </c>
      <c r="J6457" s="3">
        <v>15.411059999999999</v>
      </c>
      <c r="K6457" s="3">
        <v>23.709323076923074</v>
      </c>
      <c r="L6457" s="4">
        <v>0.34999999999999992</v>
      </c>
    </row>
    <row r="6458" spans="1:12" x14ac:dyDescent="0.35">
      <c r="A6458" s="1" t="s">
        <v>10560</v>
      </c>
      <c r="B6458" t="s">
        <v>10561</v>
      </c>
      <c r="C6458" t="s">
        <v>13</v>
      </c>
      <c r="D6458" t="s">
        <v>14</v>
      </c>
      <c r="E6458">
        <v>1</v>
      </c>
      <c r="F6458" s="2">
        <v>473.2</v>
      </c>
      <c r="G6458" s="3">
        <v>976</v>
      </c>
      <c r="H6458" s="3">
        <v>4.7320000000000002</v>
      </c>
      <c r="I6458" s="3">
        <v>22.240400000000001</v>
      </c>
      <c r="J6458" s="3">
        <v>500.17240000000004</v>
      </c>
      <c r="K6458" s="3">
        <v>769.49599999999998</v>
      </c>
      <c r="L6458" s="4">
        <v>0.34999999999999992</v>
      </c>
    </row>
    <row r="6459" spans="1:12" x14ac:dyDescent="0.35">
      <c r="A6459" s="1">
        <v>6350</v>
      </c>
      <c r="B6459" t="s">
        <v>10562</v>
      </c>
      <c r="C6459" t="s">
        <v>363</v>
      </c>
      <c r="D6459" t="s">
        <v>364</v>
      </c>
      <c r="E6459">
        <v>1</v>
      </c>
      <c r="F6459" s="2">
        <v>186.26</v>
      </c>
      <c r="G6459" s="3">
        <v>455.92959999999999</v>
      </c>
      <c r="H6459" s="3">
        <v>1.8626</v>
      </c>
      <c r="I6459" s="3">
        <v>8.7542200000000001</v>
      </c>
      <c r="J6459" s="3">
        <v>196.87681999999998</v>
      </c>
      <c r="K6459" s="3">
        <v>302.88741538461534</v>
      </c>
      <c r="L6459" s="4">
        <v>0.35</v>
      </c>
    </row>
    <row r="6460" spans="1:12" x14ac:dyDescent="0.35">
      <c r="A6460" s="1" t="s">
        <v>10563</v>
      </c>
      <c r="B6460" t="s">
        <v>10564</v>
      </c>
      <c r="C6460" t="s">
        <v>29</v>
      </c>
      <c r="D6460" t="s">
        <v>30</v>
      </c>
      <c r="E6460">
        <v>1</v>
      </c>
      <c r="F6460" s="2">
        <v>22.43</v>
      </c>
      <c r="G6460" s="3">
        <v>62.809600000000003</v>
      </c>
      <c r="H6460" s="3">
        <v>0.2243</v>
      </c>
      <c r="I6460" s="3">
        <v>1.0542100000000001</v>
      </c>
      <c r="J6460" s="3">
        <v>23.70851</v>
      </c>
      <c r="K6460" s="3">
        <v>36.474630769230771</v>
      </c>
      <c r="L6460" s="4">
        <v>0.35000000000000003</v>
      </c>
    </row>
    <row r="6461" spans="1:12" x14ac:dyDescent="0.35">
      <c r="A6461" s="1" t="s">
        <v>10565</v>
      </c>
      <c r="B6461" t="s">
        <v>8089</v>
      </c>
      <c r="C6461" t="s">
        <v>363</v>
      </c>
      <c r="D6461" t="s">
        <v>364</v>
      </c>
      <c r="E6461">
        <v>1</v>
      </c>
      <c r="F6461" s="2">
        <v>0.01</v>
      </c>
      <c r="G6461" s="3">
        <v>136.37119999999999</v>
      </c>
      <c r="H6461" s="3">
        <v>1E-4</v>
      </c>
      <c r="I6461" s="3">
        <v>4.6999999999999999E-4</v>
      </c>
      <c r="J6461" s="3">
        <v>1.057E-2</v>
      </c>
      <c r="K6461" s="3">
        <v>1.6261538461538459E-2</v>
      </c>
      <c r="L6461" s="4">
        <v>0.34999999999999992</v>
      </c>
    </row>
    <row r="6462" spans="1:12" x14ac:dyDescent="0.35">
      <c r="A6462" s="1" t="s">
        <v>10566</v>
      </c>
      <c r="B6462" t="s">
        <v>6844</v>
      </c>
      <c r="C6462" t="s">
        <v>363</v>
      </c>
      <c r="D6462" t="s">
        <v>364</v>
      </c>
      <c r="E6462">
        <v>1</v>
      </c>
      <c r="F6462" s="2">
        <v>539</v>
      </c>
      <c r="G6462" s="3">
        <v>1112</v>
      </c>
      <c r="H6462" s="3">
        <v>5.39</v>
      </c>
      <c r="I6462" s="3">
        <v>25.332999999999998</v>
      </c>
      <c r="J6462" s="3">
        <v>569.72299999999996</v>
      </c>
      <c r="K6462" s="3">
        <v>876.49692307692294</v>
      </c>
      <c r="L6462" s="4">
        <v>0.34999999999999992</v>
      </c>
    </row>
    <row r="6463" spans="1:12" x14ac:dyDescent="0.35">
      <c r="A6463" s="1" t="s">
        <v>10567</v>
      </c>
      <c r="B6463" t="s">
        <v>10568</v>
      </c>
      <c r="C6463" t="s">
        <v>363</v>
      </c>
      <c r="D6463" t="s">
        <v>364</v>
      </c>
      <c r="E6463">
        <v>1</v>
      </c>
      <c r="F6463" s="2">
        <v>1109</v>
      </c>
      <c r="G6463" s="3">
        <v>2287</v>
      </c>
      <c r="H6463" s="3">
        <v>11.09</v>
      </c>
      <c r="I6463" s="3">
        <v>52.122999999999998</v>
      </c>
      <c r="J6463" s="3">
        <v>1172.213</v>
      </c>
      <c r="K6463" s="3">
        <v>1803.4046153846152</v>
      </c>
      <c r="L6463" s="4">
        <v>0.35</v>
      </c>
    </row>
    <row r="6464" spans="1:12" x14ac:dyDescent="0.35">
      <c r="A6464" s="1" t="s">
        <v>10569</v>
      </c>
      <c r="B6464" t="s">
        <v>1767</v>
      </c>
      <c r="C6464" t="s">
        <v>363</v>
      </c>
      <c r="D6464" t="s">
        <v>364</v>
      </c>
      <c r="E6464">
        <v>1</v>
      </c>
      <c r="F6464" s="2">
        <v>1049</v>
      </c>
      <c r="G6464" s="3">
        <v>2163</v>
      </c>
      <c r="H6464" s="3">
        <v>10.49</v>
      </c>
      <c r="I6464" s="3">
        <v>49.302999999999997</v>
      </c>
      <c r="J6464" s="3">
        <v>1108.7930000000001</v>
      </c>
      <c r="K6464" s="3">
        <v>1705.8353846153848</v>
      </c>
      <c r="L6464" s="4">
        <v>0.35</v>
      </c>
    </row>
    <row r="6465" spans="1:12" x14ac:dyDescent="0.35">
      <c r="A6465" s="1" t="s">
        <v>10570</v>
      </c>
      <c r="B6465" t="s">
        <v>1767</v>
      </c>
      <c r="C6465" t="s">
        <v>363</v>
      </c>
      <c r="D6465" t="s">
        <v>364</v>
      </c>
      <c r="E6465">
        <v>1</v>
      </c>
      <c r="F6465" s="2">
        <v>3249</v>
      </c>
      <c r="G6465" s="3">
        <v>6699</v>
      </c>
      <c r="H6465" s="3">
        <v>32.49</v>
      </c>
      <c r="I6465" s="3">
        <v>152.703</v>
      </c>
      <c r="J6465" s="3">
        <v>3434.1929999999998</v>
      </c>
      <c r="K6465" s="3">
        <v>5283.373846153846</v>
      </c>
      <c r="L6465" s="4">
        <v>0.35000000000000003</v>
      </c>
    </row>
    <row r="6466" spans="1:12" x14ac:dyDescent="0.35">
      <c r="A6466" s="1" t="s">
        <v>10571</v>
      </c>
      <c r="B6466" t="s">
        <v>10572</v>
      </c>
      <c r="C6466" t="s">
        <v>363</v>
      </c>
      <c r="D6466" t="s">
        <v>364</v>
      </c>
      <c r="E6466">
        <v>1</v>
      </c>
      <c r="F6466" s="2">
        <v>262.99</v>
      </c>
      <c r="G6466" s="3">
        <v>543</v>
      </c>
      <c r="H6466" s="3">
        <v>2.6299000000000001</v>
      </c>
      <c r="I6466" s="3">
        <v>12.360530000000001</v>
      </c>
      <c r="J6466" s="3">
        <v>277.98043000000001</v>
      </c>
      <c r="K6466" s="3">
        <v>427.66219999999998</v>
      </c>
      <c r="L6466" s="4">
        <v>0.34999999999999992</v>
      </c>
    </row>
    <row r="6467" spans="1:12" x14ac:dyDescent="0.35">
      <c r="A6467" s="1" t="s">
        <v>10573</v>
      </c>
      <c r="B6467" t="s">
        <v>4321</v>
      </c>
      <c r="C6467" t="s">
        <v>363</v>
      </c>
      <c r="D6467" t="s">
        <v>364</v>
      </c>
      <c r="E6467">
        <v>1</v>
      </c>
      <c r="F6467" s="2">
        <v>1596</v>
      </c>
      <c r="G6467" s="3">
        <v>3906.7392</v>
      </c>
      <c r="H6467" s="3">
        <v>15.96</v>
      </c>
      <c r="I6467" s="3">
        <v>75.012</v>
      </c>
      <c r="J6467" s="3">
        <v>1686.972</v>
      </c>
      <c r="K6467" s="3">
        <v>2595.3415384615382</v>
      </c>
      <c r="L6467" s="4">
        <v>0.34999999999999992</v>
      </c>
    </row>
    <row r="6468" spans="1:12" x14ac:dyDescent="0.35">
      <c r="A6468" s="1" t="s">
        <v>10574</v>
      </c>
      <c r="B6468" t="s">
        <v>3087</v>
      </c>
      <c r="C6468" t="s">
        <v>363</v>
      </c>
      <c r="D6468" t="s">
        <v>364</v>
      </c>
      <c r="E6468">
        <v>1</v>
      </c>
      <c r="F6468" s="2">
        <v>2099</v>
      </c>
      <c r="G6468" s="3">
        <v>4328</v>
      </c>
      <c r="H6468" s="3">
        <v>20.990000000000002</v>
      </c>
      <c r="I6468" s="3">
        <v>98.653000000000006</v>
      </c>
      <c r="J6468" s="3">
        <v>2218.6429999999996</v>
      </c>
      <c r="K6468" s="3">
        <v>3413.2969230769222</v>
      </c>
      <c r="L6468" s="4">
        <v>0.35</v>
      </c>
    </row>
    <row r="6469" spans="1:12" x14ac:dyDescent="0.35">
      <c r="A6469" s="1" t="s">
        <v>10575</v>
      </c>
      <c r="B6469" t="s">
        <v>6995</v>
      </c>
      <c r="C6469" t="s">
        <v>13</v>
      </c>
      <c r="D6469" t="s">
        <v>14</v>
      </c>
      <c r="E6469">
        <v>1</v>
      </c>
      <c r="F6469" s="2">
        <v>206.64</v>
      </c>
      <c r="G6469" s="3">
        <v>427</v>
      </c>
      <c r="H6469" s="3">
        <v>2.0663999999999998</v>
      </c>
      <c r="I6469" s="3">
        <v>9.7120800000000003</v>
      </c>
      <c r="J6469" s="3">
        <v>218.41847999999999</v>
      </c>
      <c r="K6469" s="3">
        <v>336.02843076923074</v>
      </c>
      <c r="L6469" s="4">
        <v>0.35</v>
      </c>
    </row>
    <row r="6470" spans="1:12" x14ac:dyDescent="0.35">
      <c r="A6470" s="1" t="s">
        <v>10576</v>
      </c>
      <c r="B6470" t="s">
        <v>8257</v>
      </c>
      <c r="C6470" t="s">
        <v>13</v>
      </c>
      <c r="D6470" t="s">
        <v>14</v>
      </c>
      <c r="E6470">
        <v>1</v>
      </c>
      <c r="F6470" s="2">
        <v>188.16</v>
      </c>
      <c r="G6470" s="3">
        <v>388</v>
      </c>
      <c r="H6470" s="3">
        <v>1.8815999999999999</v>
      </c>
      <c r="I6470" s="3">
        <v>8.8435199999999998</v>
      </c>
      <c r="J6470" s="3">
        <v>198.88512</v>
      </c>
      <c r="K6470" s="3">
        <v>305.9771076923077</v>
      </c>
      <c r="L6470" s="4">
        <v>0.35000000000000003</v>
      </c>
    </row>
    <row r="6471" spans="1:12" x14ac:dyDescent="0.35">
      <c r="A6471" s="1" t="s">
        <v>10577</v>
      </c>
      <c r="B6471" t="s">
        <v>10578</v>
      </c>
      <c r="C6471" t="s">
        <v>13</v>
      </c>
      <c r="D6471" t="s">
        <v>14</v>
      </c>
      <c r="E6471">
        <v>1</v>
      </c>
      <c r="F6471" s="2">
        <v>275.52</v>
      </c>
      <c r="G6471" s="3">
        <v>569</v>
      </c>
      <c r="H6471" s="3">
        <v>2.7551999999999999</v>
      </c>
      <c r="I6471" s="3">
        <v>12.949439999999999</v>
      </c>
      <c r="J6471" s="3">
        <v>291.22463999999997</v>
      </c>
      <c r="K6471" s="3">
        <v>448.03790769230761</v>
      </c>
      <c r="L6471" s="4">
        <v>0.35</v>
      </c>
    </row>
    <row r="6472" spans="1:12" x14ac:dyDescent="0.35">
      <c r="A6472" s="1" t="s">
        <v>10579</v>
      </c>
      <c r="B6472" t="s">
        <v>10580</v>
      </c>
      <c r="C6472" t="s">
        <v>13</v>
      </c>
      <c r="D6472" t="s">
        <v>14</v>
      </c>
      <c r="E6472">
        <v>1</v>
      </c>
      <c r="F6472" s="2">
        <v>65.34</v>
      </c>
      <c r="G6472" s="3">
        <v>159.93600000000001</v>
      </c>
      <c r="H6472" s="3">
        <v>0.65340000000000009</v>
      </c>
      <c r="I6472" s="3">
        <v>3.07098</v>
      </c>
      <c r="J6472" s="3">
        <v>69.064380000000014</v>
      </c>
      <c r="K6472" s="3">
        <v>106.25289230769232</v>
      </c>
      <c r="L6472" s="4">
        <v>0.34999999999999992</v>
      </c>
    </row>
    <row r="6473" spans="1:12" x14ac:dyDescent="0.35">
      <c r="A6473" s="1" t="s">
        <v>10581</v>
      </c>
      <c r="B6473" t="s">
        <v>10582</v>
      </c>
      <c r="C6473" t="s">
        <v>13</v>
      </c>
      <c r="D6473" t="s">
        <v>14</v>
      </c>
      <c r="E6473">
        <v>1</v>
      </c>
      <c r="F6473" s="2">
        <v>10.45</v>
      </c>
      <c r="G6473" s="3">
        <v>22.84</v>
      </c>
      <c r="H6473" s="3">
        <v>0.1045</v>
      </c>
      <c r="I6473" s="3">
        <v>0.49114999999999998</v>
      </c>
      <c r="J6473" s="3">
        <v>11.045649999999998</v>
      </c>
      <c r="K6473" s="3">
        <v>16.993307692307688</v>
      </c>
      <c r="L6473" s="4">
        <v>0.34999999999999992</v>
      </c>
    </row>
    <row r="6474" spans="1:12" x14ac:dyDescent="0.35">
      <c r="A6474" s="1" t="s">
        <v>10583</v>
      </c>
      <c r="B6474" t="s">
        <v>10584</v>
      </c>
      <c r="C6474" t="s">
        <v>13</v>
      </c>
      <c r="D6474" t="s">
        <v>14</v>
      </c>
      <c r="E6474">
        <v>1</v>
      </c>
      <c r="F6474" s="2">
        <v>1.6738</v>
      </c>
      <c r="G6474" s="3">
        <v>4</v>
      </c>
      <c r="H6474" s="3">
        <v>1.6737999999999999E-2</v>
      </c>
      <c r="I6474" s="3">
        <v>7.8668599999999991E-2</v>
      </c>
      <c r="J6474" s="3">
        <v>1.7692066</v>
      </c>
      <c r="K6474" s="3">
        <v>2.7218563076923075</v>
      </c>
      <c r="L6474" s="4">
        <v>0.35</v>
      </c>
    </row>
    <row r="6475" spans="1:12" x14ac:dyDescent="0.35">
      <c r="A6475" s="1" t="s">
        <v>10585</v>
      </c>
      <c r="B6475" t="s">
        <v>10586</v>
      </c>
      <c r="C6475" t="s">
        <v>13</v>
      </c>
      <c r="D6475" t="s">
        <v>14</v>
      </c>
      <c r="E6475">
        <v>1</v>
      </c>
      <c r="F6475" s="2">
        <v>2.8039000000000001</v>
      </c>
      <c r="G6475" s="3">
        <v>6</v>
      </c>
      <c r="H6475" s="3">
        <v>2.8039000000000001E-2</v>
      </c>
      <c r="I6475" s="3">
        <v>0.13178329999999999</v>
      </c>
      <c r="J6475" s="3">
        <v>2.9637223000000001</v>
      </c>
      <c r="K6475" s="3">
        <v>4.559572769230769</v>
      </c>
      <c r="L6475" s="4">
        <v>0.34999999999999992</v>
      </c>
    </row>
    <row r="6476" spans="1:12" x14ac:dyDescent="0.35">
      <c r="A6476" s="1" t="s">
        <v>10587</v>
      </c>
      <c r="B6476" t="s">
        <v>10588</v>
      </c>
      <c r="C6476" t="s">
        <v>13</v>
      </c>
      <c r="D6476" t="s">
        <v>14</v>
      </c>
      <c r="E6476">
        <v>1</v>
      </c>
      <c r="F6476" s="2">
        <v>2.1743999999999999</v>
      </c>
      <c r="G6476" s="3">
        <v>5</v>
      </c>
      <c r="H6476" s="3">
        <v>2.1743999999999999E-2</v>
      </c>
      <c r="I6476" s="3">
        <v>0.10219679999999999</v>
      </c>
      <c r="J6476" s="3">
        <v>2.2983408000000001</v>
      </c>
      <c r="K6476" s="3">
        <v>3.5359089230769229</v>
      </c>
      <c r="L6476" s="4">
        <v>0.35</v>
      </c>
    </row>
    <row r="6477" spans="1:12" x14ac:dyDescent="0.35">
      <c r="A6477" s="1" t="s">
        <v>10589</v>
      </c>
      <c r="B6477" t="s">
        <v>4331</v>
      </c>
      <c r="C6477" t="s">
        <v>363</v>
      </c>
      <c r="D6477" t="s">
        <v>364</v>
      </c>
      <c r="E6477">
        <v>1</v>
      </c>
      <c r="F6477" s="2">
        <v>396</v>
      </c>
      <c r="G6477" s="3">
        <v>969.33759999999995</v>
      </c>
      <c r="H6477" s="3">
        <v>3.96</v>
      </c>
      <c r="I6477" s="3">
        <v>18.611999999999998</v>
      </c>
      <c r="J6477" s="3">
        <v>418.572</v>
      </c>
      <c r="K6477" s="3">
        <v>643.95692307692309</v>
      </c>
      <c r="L6477" s="4">
        <v>0.35000000000000003</v>
      </c>
    </row>
    <row r="6478" spans="1:12" x14ac:dyDescent="0.35">
      <c r="A6478" s="1" t="s">
        <v>10590</v>
      </c>
      <c r="B6478" t="s">
        <v>3120</v>
      </c>
      <c r="C6478" t="s">
        <v>363</v>
      </c>
      <c r="D6478" t="s">
        <v>364</v>
      </c>
      <c r="E6478">
        <v>1</v>
      </c>
      <c r="F6478" s="2">
        <v>519</v>
      </c>
      <c r="G6478" s="3">
        <v>1071</v>
      </c>
      <c r="H6478" s="3">
        <v>5.19</v>
      </c>
      <c r="I6478" s="3">
        <v>24.393000000000001</v>
      </c>
      <c r="J6478" s="3">
        <v>548.58300000000008</v>
      </c>
      <c r="K6478" s="3">
        <v>843.97384615384624</v>
      </c>
      <c r="L6478" s="4">
        <v>0.35</v>
      </c>
    </row>
    <row r="6479" spans="1:12" x14ac:dyDescent="0.35">
      <c r="A6479" s="1" t="s">
        <v>10591</v>
      </c>
      <c r="B6479" t="s">
        <v>3122</v>
      </c>
      <c r="C6479" t="s">
        <v>363</v>
      </c>
      <c r="D6479" t="s">
        <v>364</v>
      </c>
      <c r="E6479">
        <v>1</v>
      </c>
      <c r="F6479" s="2">
        <v>1049</v>
      </c>
      <c r="G6479" s="3">
        <v>2163</v>
      </c>
      <c r="H6479" s="3">
        <v>10.49</v>
      </c>
      <c r="I6479" s="3">
        <v>49.302999999999997</v>
      </c>
      <c r="J6479" s="3">
        <v>1108.7930000000001</v>
      </c>
      <c r="K6479" s="3">
        <v>1705.8353846153848</v>
      </c>
      <c r="L6479" s="4">
        <v>0.35</v>
      </c>
    </row>
    <row r="6480" spans="1:12" x14ac:dyDescent="0.35">
      <c r="A6480" s="1" t="s">
        <v>10592</v>
      </c>
      <c r="B6480" t="s">
        <v>6855</v>
      </c>
      <c r="C6480" t="s">
        <v>363</v>
      </c>
      <c r="D6480" t="s">
        <v>364</v>
      </c>
      <c r="E6480">
        <v>1</v>
      </c>
      <c r="F6480" s="2">
        <v>1049</v>
      </c>
      <c r="G6480" s="3">
        <v>2163</v>
      </c>
      <c r="H6480" s="3">
        <v>10.49</v>
      </c>
      <c r="I6480" s="3">
        <v>49.302999999999997</v>
      </c>
      <c r="J6480" s="3">
        <v>1108.7930000000001</v>
      </c>
      <c r="K6480" s="3">
        <v>1705.8353846153848</v>
      </c>
      <c r="L6480" s="4">
        <v>0.35</v>
      </c>
    </row>
    <row r="6481" spans="1:12" x14ac:dyDescent="0.35">
      <c r="A6481" s="1" t="s">
        <v>10593</v>
      </c>
      <c r="B6481" t="s">
        <v>1775</v>
      </c>
      <c r="C6481" t="s">
        <v>363</v>
      </c>
      <c r="D6481" t="s">
        <v>364</v>
      </c>
      <c r="E6481">
        <v>1</v>
      </c>
      <c r="F6481" s="2">
        <v>3249</v>
      </c>
      <c r="G6481" s="3">
        <v>6699</v>
      </c>
      <c r="H6481" s="3">
        <v>32.49</v>
      </c>
      <c r="I6481" s="3">
        <v>152.703</v>
      </c>
      <c r="J6481" s="3">
        <v>3434.1929999999998</v>
      </c>
      <c r="K6481" s="3">
        <v>5283.373846153846</v>
      </c>
      <c r="L6481" s="4">
        <v>0.35000000000000003</v>
      </c>
    </row>
    <row r="6482" spans="1:12" x14ac:dyDescent="0.35">
      <c r="A6482" s="1" t="s">
        <v>10594</v>
      </c>
      <c r="B6482" t="s">
        <v>5588</v>
      </c>
      <c r="C6482" t="s">
        <v>363</v>
      </c>
      <c r="D6482" t="s">
        <v>364</v>
      </c>
      <c r="E6482">
        <v>1</v>
      </c>
      <c r="F6482" s="2">
        <v>1049</v>
      </c>
      <c r="G6482" s="3">
        <v>2163</v>
      </c>
      <c r="H6482" s="3">
        <v>10.49</v>
      </c>
      <c r="I6482" s="3">
        <v>49.302999999999997</v>
      </c>
      <c r="J6482" s="3">
        <v>1108.7930000000001</v>
      </c>
      <c r="K6482" s="3">
        <v>1705.8353846153848</v>
      </c>
      <c r="L6482" s="4">
        <v>0.35</v>
      </c>
    </row>
    <row r="6483" spans="1:12" x14ac:dyDescent="0.35">
      <c r="A6483" s="1" t="s">
        <v>10595</v>
      </c>
      <c r="B6483" t="s">
        <v>9594</v>
      </c>
      <c r="C6483" t="s">
        <v>363</v>
      </c>
      <c r="D6483" t="s">
        <v>364</v>
      </c>
      <c r="E6483">
        <v>1</v>
      </c>
      <c r="F6483" s="2">
        <v>3149</v>
      </c>
      <c r="G6483" s="3">
        <v>6493</v>
      </c>
      <c r="H6483" s="3">
        <v>31.490000000000002</v>
      </c>
      <c r="I6483" s="3">
        <v>148.00300000000001</v>
      </c>
      <c r="J6483" s="3">
        <v>3328.4929999999999</v>
      </c>
      <c r="K6483" s="3">
        <v>5120.7584615384612</v>
      </c>
      <c r="L6483" s="4">
        <v>0.35</v>
      </c>
    </row>
    <row r="6484" spans="1:12" x14ac:dyDescent="0.35">
      <c r="A6484" s="1" t="s">
        <v>10596</v>
      </c>
      <c r="B6484" t="s">
        <v>10597</v>
      </c>
      <c r="C6484" t="s">
        <v>363</v>
      </c>
      <c r="D6484" t="s">
        <v>364</v>
      </c>
      <c r="E6484">
        <v>1</v>
      </c>
      <c r="F6484" s="2">
        <v>270.99</v>
      </c>
      <c r="G6484" s="3">
        <v>559</v>
      </c>
      <c r="H6484" s="3">
        <v>2.7099000000000002</v>
      </c>
      <c r="I6484" s="3">
        <v>12.73653</v>
      </c>
      <c r="J6484" s="3">
        <v>286.43643000000003</v>
      </c>
      <c r="K6484" s="3">
        <v>440.67143076923082</v>
      </c>
      <c r="L6484" s="4">
        <v>0.35000000000000003</v>
      </c>
    </row>
    <row r="6485" spans="1:12" x14ac:dyDescent="0.35">
      <c r="A6485" s="1" t="s">
        <v>10598</v>
      </c>
      <c r="B6485" t="s">
        <v>4339</v>
      </c>
      <c r="C6485" t="s">
        <v>363</v>
      </c>
      <c r="D6485" t="s">
        <v>364</v>
      </c>
      <c r="E6485">
        <v>1</v>
      </c>
      <c r="F6485" s="2">
        <v>270.99</v>
      </c>
      <c r="G6485" s="3">
        <v>559</v>
      </c>
      <c r="H6485" s="3">
        <v>2.7099000000000002</v>
      </c>
      <c r="I6485" s="3">
        <v>12.73653</v>
      </c>
      <c r="J6485" s="3">
        <v>286.43643000000003</v>
      </c>
      <c r="K6485" s="3">
        <v>440.67143076923082</v>
      </c>
      <c r="L6485" s="4">
        <v>0.35000000000000003</v>
      </c>
    </row>
    <row r="6486" spans="1:12" x14ac:dyDescent="0.35">
      <c r="A6486" s="1" t="s">
        <v>10599</v>
      </c>
      <c r="B6486" t="s">
        <v>5585</v>
      </c>
      <c r="C6486" t="s">
        <v>363</v>
      </c>
      <c r="D6486" t="s">
        <v>364</v>
      </c>
      <c r="E6486">
        <v>1</v>
      </c>
      <c r="F6486" s="2">
        <v>7569</v>
      </c>
      <c r="G6486" s="3">
        <v>15607</v>
      </c>
      <c r="H6486" s="3">
        <v>75.69</v>
      </c>
      <c r="I6486" s="3">
        <v>355.74299999999999</v>
      </c>
      <c r="J6486" s="3">
        <v>8000.433</v>
      </c>
      <c r="K6486" s="3">
        <v>12308.358461538461</v>
      </c>
      <c r="L6486" s="4">
        <v>0.35</v>
      </c>
    </row>
    <row r="6487" spans="1:12" x14ac:dyDescent="0.35">
      <c r="A6487" s="1" t="s">
        <v>10600</v>
      </c>
      <c r="B6487" t="s">
        <v>5588</v>
      </c>
      <c r="C6487" t="s">
        <v>363</v>
      </c>
      <c r="D6487" t="s">
        <v>364</v>
      </c>
      <c r="E6487">
        <v>1</v>
      </c>
      <c r="F6487" s="2">
        <v>2099</v>
      </c>
      <c r="G6487" s="3">
        <v>4328</v>
      </c>
      <c r="H6487" s="3">
        <v>20.990000000000002</v>
      </c>
      <c r="I6487" s="3">
        <v>98.653000000000006</v>
      </c>
      <c r="J6487" s="3">
        <v>2218.6429999999996</v>
      </c>
      <c r="K6487" s="3">
        <v>3413.2969230769222</v>
      </c>
      <c r="L6487" s="4">
        <v>0.35</v>
      </c>
    </row>
    <row r="6488" spans="1:12" x14ac:dyDescent="0.35">
      <c r="A6488" s="1" t="s">
        <v>10601</v>
      </c>
      <c r="B6488" t="s">
        <v>3102</v>
      </c>
      <c r="C6488" t="s">
        <v>363</v>
      </c>
      <c r="D6488" t="s">
        <v>364</v>
      </c>
      <c r="E6488">
        <v>1</v>
      </c>
      <c r="F6488" s="2">
        <v>7729</v>
      </c>
      <c r="G6488" s="3">
        <v>15937</v>
      </c>
      <c r="H6488" s="3">
        <v>77.290000000000006</v>
      </c>
      <c r="I6488" s="3">
        <v>363.26299999999998</v>
      </c>
      <c r="J6488" s="3">
        <v>8169.5529999999999</v>
      </c>
      <c r="K6488" s="3">
        <v>12568.543076923077</v>
      </c>
      <c r="L6488" s="4">
        <v>0.35000000000000003</v>
      </c>
    </row>
    <row r="6489" spans="1:12" x14ac:dyDescent="0.35">
      <c r="A6489" s="1" t="s">
        <v>10602</v>
      </c>
      <c r="B6489" t="s">
        <v>10603</v>
      </c>
      <c r="C6489" t="s">
        <v>34</v>
      </c>
      <c r="D6489" t="s">
        <v>35</v>
      </c>
      <c r="E6489">
        <v>1</v>
      </c>
      <c r="F6489" s="2">
        <v>551.97</v>
      </c>
      <c r="G6489" s="3">
        <v>1426.88</v>
      </c>
      <c r="H6489" s="3">
        <v>5.5197000000000003</v>
      </c>
      <c r="I6489" s="3">
        <v>25.942590000000003</v>
      </c>
      <c r="J6489" s="3">
        <v>583.43229000000008</v>
      </c>
      <c r="K6489" s="3">
        <v>897.58813846153851</v>
      </c>
      <c r="L6489" s="4">
        <v>0.34999999999999992</v>
      </c>
    </row>
    <row r="6490" spans="1:12" x14ac:dyDescent="0.35">
      <c r="A6490" s="1" t="s">
        <v>10604</v>
      </c>
      <c r="B6490" t="s">
        <v>10605</v>
      </c>
      <c r="C6490" t="s">
        <v>1467</v>
      </c>
      <c r="D6490" t="s">
        <v>1468</v>
      </c>
      <c r="E6490">
        <v>1</v>
      </c>
      <c r="F6490" s="2">
        <v>8.5399999999999991</v>
      </c>
      <c r="G6490" s="3">
        <v>18</v>
      </c>
      <c r="H6490" s="3">
        <v>8.539999999999999E-2</v>
      </c>
      <c r="I6490" s="3">
        <v>0.40137999999999996</v>
      </c>
      <c r="J6490" s="3">
        <v>9.0267799999999987</v>
      </c>
      <c r="K6490" s="3">
        <v>13.887353846153843</v>
      </c>
      <c r="L6490" s="4">
        <v>0.34999999999999992</v>
      </c>
    </row>
    <row r="6491" spans="1:12" x14ac:dyDescent="0.35">
      <c r="A6491" s="1" t="s">
        <v>10606</v>
      </c>
      <c r="B6491" t="s">
        <v>10607</v>
      </c>
      <c r="C6491" t="s">
        <v>13</v>
      </c>
      <c r="D6491" t="s">
        <v>14</v>
      </c>
      <c r="E6491">
        <v>1</v>
      </c>
      <c r="F6491" s="2">
        <v>630</v>
      </c>
      <c r="G6491" s="3">
        <v>1299</v>
      </c>
      <c r="H6491" s="3">
        <v>6.3</v>
      </c>
      <c r="I6491" s="3">
        <v>29.61</v>
      </c>
      <c r="J6491" s="3">
        <v>665.91</v>
      </c>
      <c r="K6491" s="3">
        <v>1024.476923076923</v>
      </c>
      <c r="L6491" s="4">
        <v>0.35</v>
      </c>
    </row>
    <row r="6492" spans="1:12" x14ac:dyDescent="0.35">
      <c r="A6492" s="1">
        <v>640</v>
      </c>
      <c r="B6492" t="s">
        <v>10608</v>
      </c>
      <c r="C6492" t="s">
        <v>13</v>
      </c>
      <c r="D6492" t="s">
        <v>14</v>
      </c>
      <c r="E6492">
        <v>1</v>
      </c>
      <c r="F6492" s="2">
        <v>475</v>
      </c>
      <c r="G6492" s="3">
        <v>980</v>
      </c>
      <c r="H6492" s="3">
        <v>4.75</v>
      </c>
      <c r="I6492" s="3">
        <v>22.324999999999999</v>
      </c>
      <c r="J6492" s="3">
        <v>502.07499999999999</v>
      </c>
      <c r="K6492" s="3">
        <v>772.42307692307691</v>
      </c>
      <c r="L6492" s="4">
        <v>0.35</v>
      </c>
    </row>
    <row r="6493" spans="1:12" x14ac:dyDescent="0.35">
      <c r="A6493" s="1" t="s">
        <v>10609</v>
      </c>
      <c r="B6493" t="s">
        <v>10610</v>
      </c>
      <c r="C6493" t="s">
        <v>34</v>
      </c>
      <c r="D6493" t="s">
        <v>35</v>
      </c>
      <c r="E6493">
        <v>1</v>
      </c>
      <c r="F6493" s="2">
        <v>48.56</v>
      </c>
      <c r="G6493" s="3">
        <v>118.8656</v>
      </c>
      <c r="H6493" s="3">
        <v>0.48560000000000003</v>
      </c>
      <c r="I6493" s="3">
        <v>2.2823199999999999</v>
      </c>
      <c r="J6493" s="3">
        <v>51.327919999999999</v>
      </c>
      <c r="K6493" s="3">
        <v>78.96603076923077</v>
      </c>
      <c r="L6493" s="4">
        <v>0.35000000000000003</v>
      </c>
    </row>
    <row r="6494" spans="1:12" x14ac:dyDescent="0.35">
      <c r="A6494" s="1" t="s">
        <v>10611</v>
      </c>
      <c r="B6494" t="s">
        <v>10612</v>
      </c>
      <c r="C6494" t="s">
        <v>13</v>
      </c>
      <c r="D6494" t="s">
        <v>14</v>
      </c>
      <c r="E6494">
        <v>1</v>
      </c>
      <c r="F6494" s="2">
        <v>480.48</v>
      </c>
      <c r="G6494" s="3">
        <v>1901.424</v>
      </c>
      <c r="H6494" s="3">
        <v>4.8048000000000002</v>
      </c>
      <c r="I6494" s="3">
        <v>22.582560000000001</v>
      </c>
      <c r="J6494" s="3">
        <v>507.86736000000002</v>
      </c>
      <c r="K6494" s="3">
        <v>781.33439999999996</v>
      </c>
      <c r="L6494" s="4">
        <v>0.34999999999999992</v>
      </c>
    </row>
    <row r="6495" spans="1:12" x14ac:dyDescent="0.35">
      <c r="A6495" s="1" t="s">
        <v>10613</v>
      </c>
      <c r="B6495" t="s">
        <v>10614</v>
      </c>
      <c r="C6495" t="s">
        <v>17</v>
      </c>
      <c r="D6495" t="s">
        <v>18</v>
      </c>
      <c r="E6495">
        <v>1</v>
      </c>
      <c r="F6495" s="2">
        <v>1287.5</v>
      </c>
      <c r="G6495" s="3">
        <v>3151.5904</v>
      </c>
      <c r="H6495" s="3">
        <v>12.875</v>
      </c>
      <c r="I6495" s="3">
        <v>60.512500000000003</v>
      </c>
      <c r="J6495" s="3">
        <v>1360.8875</v>
      </c>
      <c r="K6495" s="3">
        <v>2093.6730769230771</v>
      </c>
      <c r="L6495" s="4">
        <v>0.35000000000000003</v>
      </c>
    </row>
    <row r="6496" spans="1:12" x14ac:dyDescent="0.35">
      <c r="A6496" s="1" t="s">
        <v>10615</v>
      </c>
      <c r="B6496" t="s">
        <v>10616</v>
      </c>
      <c r="C6496" t="s">
        <v>34</v>
      </c>
      <c r="D6496" t="s">
        <v>35</v>
      </c>
      <c r="E6496">
        <v>1</v>
      </c>
      <c r="F6496" s="2">
        <v>164.95</v>
      </c>
      <c r="G6496" s="3">
        <v>403.77120000000002</v>
      </c>
      <c r="H6496" s="3">
        <v>1.6495</v>
      </c>
      <c r="I6496" s="3">
        <v>7.7526499999999992</v>
      </c>
      <c r="J6496" s="3">
        <v>174.35214999999997</v>
      </c>
      <c r="K6496" s="3">
        <v>268.23407692307688</v>
      </c>
      <c r="L6496" s="4">
        <v>0.35000000000000003</v>
      </c>
    </row>
    <row r="6497" spans="1:12" x14ac:dyDescent="0.35">
      <c r="A6497" s="1" t="s">
        <v>10617</v>
      </c>
      <c r="B6497" t="s">
        <v>10618</v>
      </c>
      <c r="C6497" t="s">
        <v>13</v>
      </c>
      <c r="D6497" t="s">
        <v>14</v>
      </c>
      <c r="E6497">
        <v>1</v>
      </c>
      <c r="F6497" s="2">
        <v>254</v>
      </c>
      <c r="G6497" s="3">
        <v>621.74559999999997</v>
      </c>
      <c r="H6497" s="3">
        <v>2.54</v>
      </c>
      <c r="I6497" s="3">
        <v>11.938000000000001</v>
      </c>
      <c r="J6497" s="3">
        <v>268.47800000000001</v>
      </c>
      <c r="K6497" s="3">
        <v>413.04307692307691</v>
      </c>
      <c r="L6497" s="4">
        <v>0.35</v>
      </c>
    </row>
    <row r="6498" spans="1:12" x14ac:dyDescent="0.35">
      <c r="A6498" s="1" t="s">
        <v>10619</v>
      </c>
      <c r="B6498" t="s">
        <v>10619</v>
      </c>
      <c r="C6498" t="s">
        <v>13</v>
      </c>
      <c r="D6498" t="s">
        <v>14</v>
      </c>
      <c r="E6498">
        <v>1</v>
      </c>
      <c r="F6498" s="2">
        <v>7.2</v>
      </c>
      <c r="G6498" s="3">
        <v>17.628799999999998</v>
      </c>
      <c r="H6498" s="3">
        <v>7.2000000000000008E-2</v>
      </c>
      <c r="I6498" s="3">
        <v>0.33840000000000003</v>
      </c>
      <c r="J6498" s="3">
        <v>7.6104000000000003</v>
      </c>
      <c r="K6498" s="3">
        <v>11.708307692307692</v>
      </c>
      <c r="L6498" s="4">
        <v>0.34999999999999992</v>
      </c>
    </row>
    <row r="6499" spans="1:12" x14ac:dyDescent="0.35">
      <c r="A6499" s="1" t="s">
        <v>10620</v>
      </c>
      <c r="B6499" t="s">
        <v>5633</v>
      </c>
      <c r="C6499" t="s">
        <v>17</v>
      </c>
      <c r="D6499" t="s">
        <v>18</v>
      </c>
      <c r="E6499">
        <v>1</v>
      </c>
      <c r="F6499" s="2">
        <v>55</v>
      </c>
      <c r="G6499" s="3">
        <v>134.6352</v>
      </c>
      <c r="H6499" s="3">
        <v>0.55000000000000004</v>
      </c>
      <c r="I6499" s="3">
        <v>2.585</v>
      </c>
      <c r="J6499" s="3">
        <v>58.134999999999998</v>
      </c>
      <c r="K6499" s="3">
        <v>89.438461538461539</v>
      </c>
      <c r="L6499" s="4">
        <v>0.35000000000000003</v>
      </c>
    </row>
    <row r="6500" spans="1:12" x14ac:dyDescent="0.35">
      <c r="A6500" s="1">
        <v>870</v>
      </c>
      <c r="B6500" t="s">
        <v>10621</v>
      </c>
      <c r="C6500" t="s">
        <v>13</v>
      </c>
      <c r="D6500" t="s">
        <v>14</v>
      </c>
      <c r="E6500">
        <v>1</v>
      </c>
      <c r="F6500" s="2">
        <v>153.13</v>
      </c>
      <c r="G6500" s="3">
        <v>316</v>
      </c>
      <c r="H6500" s="3">
        <v>1.5312999999999999</v>
      </c>
      <c r="I6500" s="3">
        <v>7.1971099999999995</v>
      </c>
      <c r="J6500" s="3">
        <v>161.85840999999999</v>
      </c>
      <c r="K6500" s="3">
        <v>249.01293846153845</v>
      </c>
      <c r="L6500" s="4">
        <v>0.35000000000000003</v>
      </c>
    </row>
    <row r="6501" spans="1:12" x14ac:dyDescent="0.35">
      <c r="A6501" s="1" t="s">
        <v>10622</v>
      </c>
      <c r="B6501" t="s">
        <v>1721</v>
      </c>
      <c r="C6501" t="s">
        <v>13</v>
      </c>
      <c r="D6501" t="s">
        <v>14</v>
      </c>
      <c r="E6501">
        <v>1</v>
      </c>
      <c r="F6501" s="2">
        <v>406.25</v>
      </c>
      <c r="G6501" s="3">
        <v>838</v>
      </c>
      <c r="H6501" s="3">
        <v>4.0625</v>
      </c>
      <c r="I6501" s="3">
        <v>19.09375</v>
      </c>
      <c r="J6501" s="3">
        <v>429.40625</v>
      </c>
      <c r="K6501" s="3">
        <v>660.625</v>
      </c>
      <c r="L6501" s="4">
        <v>0.35</v>
      </c>
    </row>
    <row r="6502" spans="1:12" x14ac:dyDescent="0.35">
      <c r="A6502" s="1">
        <v>929718</v>
      </c>
      <c r="B6502" t="s">
        <v>10623</v>
      </c>
      <c r="C6502" t="s">
        <v>34</v>
      </c>
      <c r="D6502" t="s">
        <v>35</v>
      </c>
      <c r="E6502">
        <v>1</v>
      </c>
      <c r="F6502" s="2">
        <v>371.33</v>
      </c>
      <c r="G6502" s="3">
        <v>908.95839999999998</v>
      </c>
      <c r="H6502" s="3">
        <v>3.7132999999999998</v>
      </c>
      <c r="I6502" s="3">
        <v>17.45251</v>
      </c>
      <c r="J6502" s="3">
        <v>392.49581000000001</v>
      </c>
      <c r="K6502" s="3">
        <v>603.83970769230768</v>
      </c>
      <c r="L6502" s="4">
        <v>0.35</v>
      </c>
    </row>
    <row r="6503" spans="1:12" x14ac:dyDescent="0.35">
      <c r="A6503" s="1" t="s">
        <v>10624</v>
      </c>
      <c r="B6503" t="s">
        <v>10625</v>
      </c>
      <c r="C6503" t="s">
        <v>13</v>
      </c>
      <c r="D6503" t="s">
        <v>14</v>
      </c>
      <c r="E6503">
        <v>1</v>
      </c>
      <c r="F6503" s="2">
        <v>273.13</v>
      </c>
      <c r="G6503" s="3">
        <v>579.84640000000002</v>
      </c>
      <c r="H6503" s="3">
        <v>2.7313000000000001</v>
      </c>
      <c r="I6503" s="3">
        <v>12.837109999999999</v>
      </c>
      <c r="J6503" s="3">
        <v>288.69840999999997</v>
      </c>
      <c r="K6503" s="3">
        <v>444.15139999999991</v>
      </c>
      <c r="L6503" s="4">
        <v>0.34999999999999992</v>
      </c>
    </row>
    <row r="6504" spans="1:12" x14ac:dyDescent="0.35">
      <c r="A6504" s="1" t="s">
        <v>10626</v>
      </c>
      <c r="B6504" t="s">
        <v>10627</v>
      </c>
      <c r="C6504" t="s">
        <v>13</v>
      </c>
      <c r="D6504" t="s">
        <v>14</v>
      </c>
      <c r="E6504">
        <v>1</v>
      </c>
      <c r="F6504" s="2">
        <v>381.25</v>
      </c>
      <c r="G6504" s="3">
        <v>820.01919999999996</v>
      </c>
      <c r="H6504" s="3">
        <v>3.8125</v>
      </c>
      <c r="I6504" s="3">
        <v>17.918749999999999</v>
      </c>
      <c r="J6504" s="3">
        <v>402.98124999999999</v>
      </c>
      <c r="K6504" s="3">
        <v>619.97115384615381</v>
      </c>
      <c r="L6504" s="4">
        <v>0.35</v>
      </c>
    </row>
    <row r="6505" spans="1:12" x14ac:dyDescent="0.35">
      <c r="A6505" s="1" t="s">
        <v>10628</v>
      </c>
      <c r="B6505" t="s">
        <v>10629</v>
      </c>
      <c r="C6505" t="s">
        <v>363</v>
      </c>
      <c r="D6505" t="s">
        <v>364</v>
      </c>
      <c r="E6505">
        <v>1</v>
      </c>
      <c r="F6505" s="2">
        <v>34479</v>
      </c>
      <c r="G6505" s="3">
        <v>71091</v>
      </c>
      <c r="H6505" s="3">
        <v>344.79</v>
      </c>
      <c r="I6505" s="3">
        <v>1620.5129999999999</v>
      </c>
      <c r="J6505" s="3">
        <v>36444.303</v>
      </c>
      <c r="K6505" s="3">
        <v>56068.158461538456</v>
      </c>
      <c r="L6505" s="4">
        <v>0.34999999999999992</v>
      </c>
    </row>
    <row r="6506" spans="1:12" x14ac:dyDescent="0.35">
      <c r="A6506" s="1" t="s">
        <v>10630</v>
      </c>
      <c r="B6506" t="s">
        <v>10631</v>
      </c>
      <c r="C6506" t="s">
        <v>34</v>
      </c>
      <c r="D6506" t="s">
        <v>35</v>
      </c>
      <c r="E6506">
        <v>1</v>
      </c>
      <c r="F6506" s="2">
        <v>906.19</v>
      </c>
      <c r="G6506" s="3">
        <v>2353.12</v>
      </c>
      <c r="H6506" s="3">
        <v>9.0619000000000014</v>
      </c>
      <c r="I6506" s="3">
        <v>42.59093</v>
      </c>
      <c r="J6506" s="3">
        <v>957.84283000000005</v>
      </c>
      <c r="K6506" s="3">
        <v>1473.6043538461538</v>
      </c>
      <c r="L6506" s="4">
        <v>0.34999999999999992</v>
      </c>
    </row>
    <row r="6507" spans="1:12" x14ac:dyDescent="0.35">
      <c r="A6507" s="1" t="s">
        <v>10632</v>
      </c>
      <c r="B6507" t="s">
        <v>2834</v>
      </c>
      <c r="C6507" t="s">
        <v>34</v>
      </c>
      <c r="D6507" t="s">
        <v>35</v>
      </c>
      <c r="E6507">
        <v>1</v>
      </c>
      <c r="F6507" s="2">
        <v>807.32</v>
      </c>
      <c r="G6507" s="3">
        <v>1976.184</v>
      </c>
      <c r="H6507" s="3">
        <v>8.0731999999999999</v>
      </c>
      <c r="I6507" s="3">
        <v>37.944040000000001</v>
      </c>
      <c r="J6507" s="3">
        <v>853.33724000000007</v>
      </c>
      <c r="K6507" s="3">
        <v>1312.8265230769232</v>
      </c>
      <c r="L6507" s="4">
        <v>0.35000000000000003</v>
      </c>
    </row>
    <row r="6508" spans="1:12" x14ac:dyDescent="0.35">
      <c r="A6508" s="1">
        <v>6517043</v>
      </c>
      <c r="B6508" t="s">
        <v>5485</v>
      </c>
      <c r="C6508" t="s">
        <v>363</v>
      </c>
      <c r="D6508" t="s">
        <v>364</v>
      </c>
      <c r="E6508">
        <v>1</v>
      </c>
      <c r="F6508" s="2">
        <v>765</v>
      </c>
      <c r="G6508" s="3">
        <v>1872.6</v>
      </c>
      <c r="H6508" s="3">
        <v>7.65</v>
      </c>
      <c r="I6508" s="3">
        <v>35.954999999999998</v>
      </c>
      <c r="J6508" s="3">
        <v>808.60500000000002</v>
      </c>
      <c r="K6508" s="3">
        <v>1244.0076923076922</v>
      </c>
      <c r="L6508" s="4">
        <v>0.34999999999999992</v>
      </c>
    </row>
    <row r="6509" spans="1:12" x14ac:dyDescent="0.35">
      <c r="A6509" s="1">
        <v>6520014</v>
      </c>
      <c r="B6509" t="s">
        <v>10633</v>
      </c>
      <c r="C6509" t="s">
        <v>363</v>
      </c>
      <c r="D6509" t="s">
        <v>364</v>
      </c>
      <c r="E6509">
        <v>1</v>
      </c>
      <c r="F6509" s="2">
        <v>840</v>
      </c>
      <c r="G6509" s="3">
        <v>2056.19</v>
      </c>
      <c r="H6509" s="3">
        <v>8.4</v>
      </c>
      <c r="I6509" s="3">
        <v>39.479999999999997</v>
      </c>
      <c r="J6509" s="3">
        <v>887.88</v>
      </c>
      <c r="K6509" s="3">
        <v>1365.9692307692308</v>
      </c>
      <c r="L6509" s="4">
        <v>0.35</v>
      </c>
    </row>
    <row r="6510" spans="1:12" x14ac:dyDescent="0.35">
      <c r="A6510" s="1">
        <v>787980</v>
      </c>
      <c r="B6510" t="s">
        <v>10634</v>
      </c>
      <c r="C6510" t="s">
        <v>34</v>
      </c>
      <c r="D6510" t="s">
        <v>35</v>
      </c>
      <c r="E6510">
        <v>1</v>
      </c>
      <c r="F6510" s="2">
        <v>95.14</v>
      </c>
      <c r="G6510" s="3">
        <v>212.8</v>
      </c>
      <c r="H6510" s="3">
        <v>0.95140000000000002</v>
      </c>
      <c r="I6510" s="3">
        <v>4.4715800000000003</v>
      </c>
      <c r="J6510" s="3">
        <v>100.56298000000001</v>
      </c>
      <c r="K6510" s="3">
        <v>154.71227692307693</v>
      </c>
      <c r="L6510" s="4">
        <v>0.35</v>
      </c>
    </row>
    <row r="6511" spans="1:12" x14ac:dyDescent="0.35">
      <c r="A6511" s="1" t="s">
        <v>10635</v>
      </c>
      <c r="B6511" t="s">
        <v>10636</v>
      </c>
      <c r="C6511" t="s">
        <v>34</v>
      </c>
      <c r="D6511" t="s">
        <v>35</v>
      </c>
      <c r="E6511">
        <v>1</v>
      </c>
      <c r="F6511" s="2">
        <v>245.97</v>
      </c>
      <c r="G6511" s="3">
        <v>602.09</v>
      </c>
      <c r="H6511" s="3">
        <v>2.4597000000000002</v>
      </c>
      <c r="I6511" s="3">
        <v>11.560589999999999</v>
      </c>
      <c r="J6511" s="3">
        <v>259.99029000000002</v>
      </c>
      <c r="K6511" s="3">
        <v>399.98506153846154</v>
      </c>
      <c r="L6511" s="4">
        <v>0.35</v>
      </c>
    </row>
    <row r="6512" spans="1:12" x14ac:dyDescent="0.35">
      <c r="A6512" s="1" t="s">
        <v>10637</v>
      </c>
      <c r="B6512" t="s">
        <v>4298</v>
      </c>
      <c r="C6512" t="s">
        <v>13</v>
      </c>
      <c r="D6512" t="s">
        <v>14</v>
      </c>
      <c r="E6512">
        <v>1</v>
      </c>
      <c r="F6512" s="2">
        <v>168.13</v>
      </c>
      <c r="G6512" s="3">
        <v>347</v>
      </c>
      <c r="H6512" s="3">
        <v>1.6813</v>
      </c>
      <c r="I6512" s="3">
        <v>7.9021099999999995</v>
      </c>
      <c r="J6512" s="3">
        <v>177.71340999999998</v>
      </c>
      <c r="K6512" s="3">
        <v>273.40524615384612</v>
      </c>
      <c r="L6512" s="4">
        <v>0.35</v>
      </c>
    </row>
    <row r="6513" spans="1:12" x14ac:dyDescent="0.35">
      <c r="A6513" s="1" t="s">
        <v>10638</v>
      </c>
      <c r="B6513" t="s">
        <v>10639</v>
      </c>
      <c r="C6513" t="s">
        <v>13</v>
      </c>
      <c r="D6513" t="s">
        <v>14</v>
      </c>
      <c r="E6513">
        <v>1</v>
      </c>
      <c r="F6513" s="2">
        <v>105</v>
      </c>
      <c r="G6513" s="3">
        <v>257.01760000000002</v>
      </c>
      <c r="H6513" s="3">
        <v>1.05</v>
      </c>
      <c r="I6513" s="3">
        <v>4.9349999999999996</v>
      </c>
      <c r="J6513" s="3">
        <v>110.985</v>
      </c>
      <c r="K6513" s="3">
        <v>170.74615384615385</v>
      </c>
      <c r="L6513" s="4">
        <v>0.35</v>
      </c>
    </row>
    <row r="6514" spans="1:12" x14ac:dyDescent="0.35">
      <c r="A6514" s="1" t="s">
        <v>10640</v>
      </c>
      <c r="B6514" t="s">
        <v>10641</v>
      </c>
      <c r="C6514" t="s">
        <v>13</v>
      </c>
      <c r="D6514" t="s">
        <v>14</v>
      </c>
      <c r="E6514">
        <v>1</v>
      </c>
      <c r="F6514" s="2">
        <v>828.1</v>
      </c>
      <c r="G6514" s="3">
        <v>2027.0544</v>
      </c>
      <c r="H6514" s="3">
        <v>8.2810000000000006</v>
      </c>
      <c r="I6514" s="3">
        <v>38.920700000000004</v>
      </c>
      <c r="J6514" s="3">
        <v>875.30169999999998</v>
      </c>
      <c r="K6514" s="3">
        <v>1346.6179999999999</v>
      </c>
      <c r="L6514" s="4">
        <v>0.35</v>
      </c>
    </row>
    <row r="6515" spans="1:12" x14ac:dyDescent="0.35">
      <c r="A6515" s="1" t="s">
        <v>10642</v>
      </c>
      <c r="B6515" t="s">
        <v>3275</v>
      </c>
      <c r="C6515" t="s">
        <v>13</v>
      </c>
      <c r="D6515" t="s">
        <v>14</v>
      </c>
      <c r="E6515">
        <v>1</v>
      </c>
      <c r="F6515" s="2">
        <v>1454.6</v>
      </c>
      <c r="G6515" s="3">
        <v>3091.1215999999999</v>
      </c>
      <c r="H6515" s="3">
        <v>14.545999999999999</v>
      </c>
      <c r="I6515" s="3">
        <v>68.366199999999992</v>
      </c>
      <c r="J6515" s="3">
        <v>1537.5121999999999</v>
      </c>
      <c r="K6515" s="3">
        <v>2365.4033846153843</v>
      </c>
      <c r="L6515" s="4">
        <v>0.35</v>
      </c>
    </row>
    <row r="6516" spans="1:12" x14ac:dyDescent="0.35">
      <c r="A6516" s="1" t="s">
        <v>10643</v>
      </c>
      <c r="B6516" t="s">
        <v>10644</v>
      </c>
      <c r="C6516" t="s">
        <v>17</v>
      </c>
      <c r="D6516" t="s">
        <v>18</v>
      </c>
      <c r="E6516">
        <v>1</v>
      </c>
      <c r="F6516" s="2">
        <v>10.4</v>
      </c>
      <c r="G6516" s="3">
        <v>25.46</v>
      </c>
      <c r="H6516" s="3">
        <v>0.10400000000000001</v>
      </c>
      <c r="I6516" s="3">
        <v>0.48880000000000001</v>
      </c>
      <c r="J6516" s="3">
        <v>10.992799999999999</v>
      </c>
      <c r="K6516" s="3">
        <v>16.911999999999999</v>
      </c>
      <c r="L6516" s="4">
        <v>0.35000000000000003</v>
      </c>
    </row>
    <row r="6517" spans="1:12" x14ac:dyDescent="0.35">
      <c r="A6517" s="1" t="s">
        <v>10645</v>
      </c>
      <c r="B6517" t="s">
        <v>10646</v>
      </c>
      <c r="C6517" t="s">
        <v>13</v>
      </c>
      <c r="D6517" t="s">
        <v>14</v>
      </c>
      <c r="E6517">
        <v>1</v>
      </c>
      <c r="F6517" s="2">
        <v>10574.9</v>
      </c>
      <c r="G6517" s="3">
        <v>25885.608</v>
      </c>
      <c r="H6517" s="3">
        <v>105.749</v>
      </c>
      <c r="I6517" s="3">
        <v>497.02029999999996</v>
      </c>
      <c r="J6517" s="3">
        <v>11177.6693</v>
      </c>
      <c r="K6517" s="3">
        <v>17196.414307692306</v>
      </c>
      <c r="L6517" s="4">
        <v>0.35</v>
      </c>
    </row>
    <row r="6518" spans="1:12" x14ac:dyDescent="0.35">
      <c r="A6518" s="1" t="s">
        <v>10647</v>
      </c>
      <c r="B6518" t="s">
        <v>10648</v>
      </c>
      <c r="C6518" t="s">
        <v>13</v>
      </c>
      <c r="D6518" t="s">
        <v>14</v>
      </c>
      <c r="E6518">
        <v>1</v>
      </c>
      <c r="F6518" s="2">
        <v>6.88</v>
      </c>
      <c r="G6518" s="3">
        <v>15</v>
      </c>
      <c r="H6518" s="3">
        <v>6.88E-2</v>
      </c>
      <c r="I6518" s="3">
        <v>0.32335999999999998</v>
      </c>
      <c r="J6518" s="3">
        <v>7.2721600000000004</v>
      </c>
      <c r="K6518" s="3">
        <v>11.187938461538462</v>
      </c>
      <c r="L6518" s="4">
        <v>0.35</v>
      </c>
    </row>
    <row r="6519" spans="1:12" x14ac:dyDescent="0.35">
      <c r="A6519" s="1" t="s">
        <v>10649</v>
      </c>
      <c r="B6519" t="s">
        <v>10650</v>
      </c>
      <c r="C6519" t="s">
        <v>1467</v>
      </c>
      <c r="D6519" t="s">
        <v>1468</v>
      </c>
      <c r="E6519">
        <v>1</v>
      </c>
      <c r="F6519" s="2">
        <v>1.88</v>
      </c>
      <c r="G6519" s="3">
        <v>7.84</v>
      </c>
      <c r="H6519" s="3">
        <v>1.8800000000000001E-2</v>
      </c>
      <c r="I6519" s="3">
        <v>8.8359999999999994E-2</v>
      </c>
      <c r="J6519" s="3">
        <v>1.9871599999999998</v>
      </c>
      <c r="K6519" s="3">
        <v>3.0571692307692304</v>
      </c>
      <c r="L6519" s="4">
        <v>0.35</v>
      </c>
    </row>
    <row r="6520" spans="1:12" x14ac:dyDescent="0.35">
      <c r="A6520" s="1">
        <v>5224</v>
      </c>
      <c r="B6520" t="s">
        <v>10651</v>
      </c>
      <c r="C6520" t="s">
        <v>363</v>
      </c>
      <c r="D6520" t="s">
        <v>364</v>
      </c>
      <c r="E6520">
        <v>1</v>
      </c>
      <c r="F6520" s="2">
        <v>34.630000000000003</v>
      </c>
      <c r="G6520" s="3">
        <v>84.772800000000004</v>
      </c>
      <c r="H6520" s="3">
        <v>0.34630000000000005</v>
      </c>
      <c r="I6520" s="3">
        <v>1.6276100000000002</v>
      </c>
      <c r="J6520" s="3">
        <v>36.603909999999999</v>
      </c>
      <c r="K6520" s="3">
        <v>56.313707692307688</v>
      </c>
      <c r="L6520" s="4">
        <v>0.35</v>
      </c>
    </row>
    <row r="6521" spans="1:12" x14ac:dyDescent="0.35">
      <c r="A6521" s="1">
        <v>6100009</v>
      </c>
      <c r="B6521" t="s">
        <v>10652</v>
      </c>
      <c r="C6521" t="s">
        <v>363</v>
      </c>
      <c r="D6521" t="s">
        <v>364</v>
      </c>
      <c r="E6521">
        <v>1</v>
      </c>
      <c r="F6521" s="2">
        <v>1950</v>
      </c>
      <c r="G6521" s="3">
        <v>4773.28</v>
      </c>
      <c r="H6521" s="3">
        <v>19.5</v>
      </c>
      <c r="I6521" s="3">
        <v>91.65</v>
      </c>
      <c r="J6521" s="3">
        <v>2061.15</v>
      </c>
      <c r="K6521" s="3">
        <v>3171</v>
      </c>
      <c r="L6521" s="4">
        <v>0.35</v>
      </c>
    </row>
    <row r="6522" spans="1:12" x14ac:dyDescent="0.35">
      <c r="A6522" s="1" t="s">
        <v>10653</v>
      </c>
      <c r="B6522" t="s">
        <v>10654</v>
      </c>
      <c r="C6522" t="s">
        <v>363</v>
      </c>
      <c r="D6522" t="s">
        <v>364</v>
      </c>
      <c r="E6522">
        <v>1</v>
      </c>
      <c r="F6522" s="2">
        <v>45.57</v>
      </c>
      <c r="G6522" s="3">
        <v>113.3104</v>
      </c>
      <c r="H6522" s="3">
        <v>0.45569999999999999</v>
      </c>
      <c r="I6522" s="3">
        <v>2.1417899999999999</v>
      </c>
      <c r="J6522" s="3">
        <v>48.167490000000001</v>
      </c>
      <c r="K6522" s="3">
        <v>74.103830769230768</v>
      </c>
      <c r="L6522" s="4">
        <v>0.35</v>
      </c>
    </row>
    <row r="6523" spans="1:12" x14ac:dyDescent="0.35">
      <c r="A6523" s="1">
        <v>7161957</v>
      </c>
      <c r="B6523" t="s">
        <v>10655</v>
      </c>
      <c r="C6523" t="s">
        <v>363</v>
      </c>
      <c r="D6523" t="s">
        <v>364</v>
      </c>
      <c r="E6523">
        <v>1</v>
      </c>
      <c r="F6523" s="2">
        <v>550</v>
      </c>
      <c r="G6523" s="3">
        <v>1346.31</v>
      </c>
      <c r="H6523" s="3">
        <v>5.5</v>
      </c>
      <c r="I6523" s="3">
        <v>25.85</v>
      </c>
      <c r="J6523" s="3">
        <v>581.35</v>
      </c>
      <c r="K6523" s="3">
        <v>894.38461538461536</v>
      </c>
      <c r="L6523" s="4">
        <v>0.35</v>
      </c>
    </row>
    <row r="6524" spans="1:12" x14ac:dyDescent="0.35">
      <c r="A6524" s="1" t="s">
        <v>10656</v>
      </c>
      <c r="B6524" t="s">
        <v>10657</v>
      </c>
      <c r="C6524" t="s">
        <v>363</v>
      </c>
      <c r="D6524" t="s">
        <v>364</v>
      </c>
      <c r="E6524">
        <v>1</v>
      </c>
      <c r="F6524" s="2">
        <v>118.04</v>
      </c>
      <c r="G6524" s="3">
        <v>244</v>
      </c>
      <c r="H6524" s="3">
        <v>1.1804000000000001</v>
      </c>
      <c r="I6524" s="3">
        <v>5.5478800000000001</v>
      </c>
      <c r="J6524" s="3">
        <v>124.76828000000002</v>
      </c>
      <c r="K6524" s="3">
        <v>191.95120000000003</v>
      </c>
      <c r="L6524" s="4">
        <v>0.35</v>
      </c>
    </row>
    <row r="6525" spans="1:12" x14ac:dyDescent="0.35">
      <c r="A6525" s="1" t="s">
        <v>10658</v>
      </c>
      <c r="B6525" t="s">
        <v>10659</v>
      </c>
      <c r="C6525" t="s">
        <v>363</v>
      </c>
      <c r="D6525" t="s">
        <v>364</v>
      </c>
      <c r="E6525">
        <v>1</v>
      </c>
      <c r="F6525" s="2">
        <v>10.74</v>
      </c>
      <c r="G6525" s="3">
        <v>24</v>
      </c>
      <c r="H6525" s="3">
        <v>0.10740000000000001</v>
      </c>
      <c r="I6525" s="3">
        <v>0.50478000000000001</v>
      </c>
      <c r="J6525" s="3">
        <v>11.352180000000001</v>
      </c>
      <c r="K6525" s="3">
        <v>17.46489230769231</v>
      </c>
      <c r="L6525" s="4">
        <v>0.35000000000000003</v>
      </c>
    </row>
    <row r="6526" spans="1:12" x14ac:dyDescent="0.35">
      <c r="A6526" s="1" t="s">
        <v>10660</v>
      </c>
      <c r="B6526" t="s">
        <v>10661</v>
      </c>
      <c r="C6526" t="s">
        <v>363</v>
      </c>
      <c r="D6526" t="s">
        <v>364</v>
      </c>
      <c r="E6526">
        <v>1</v>
      </c>
      <c r="F6526" s="2">
        <v>9.99</v>
      </c>
      <c r="G6526" s="3">
        <v>22</v>
      </c>
      <c r="H6526" s="3">
        <v>9.9900000000000003E-2</v>
      </c>
      <c r="I6526" s="3">
        <v>0.46953</v>
      </c>
      <c r="J6526" s="3">
        <v>10.559430000000001</v>
      </c>
      <c r="K6526" s="3">
        <v>16.245276923076922</v>
      </c>
      <c r="L6526" s="4">
        <v>0.34999999999999992</v>
      </c>
    </row>
    <row r="6527" spans="1:12" x14ac:dyDescent="0.35">
      <c r="A6527" s="1" t="s">
        <v>10662</v>
      </c>
      <c r="B6527" t="s">
        <v>10663</v>
      </c>
      <c r="C6527" t="s">
        <v>17</v>
      </c>
      <c r="D6527" t="s">
        <v>18</v>
      </c>
      <c r="E6527">
        <v>1</v>
      </c>
      <c r="F6527" s="2">
        <v>142.5</v>
      </c>
      <c r="G6527" s="3">
        <v>348.81279999999998</v>
      </c>
      <c r="H6527" s="3">
        <v>1.425</v>
      </c>
      <c r="I6527" s="3">
        <v>6.6974999999999998</v>
      </c>
      <c r="J6527" s="3">
        <v>150.6225</v>
      </c>
      <c r="K6527" s="3">
        <v>231.72692307692307</v>
      </c>
      <c r="L6527" s="4">
        <v>0.35</v>
      </c>
    </row>
    <row r="6528" spans="1:12" x14ac:dyDescent="0.35">
      <c r="A6528" s="1" t="s">
        <v>10664</v>
      </c>
      <c r="B6528" t="s">
        <v>10665</v>
      </c>
      <c r="C6528" t="s">
        <v>34</v>
      </c>
      <c r="D6528" t="s">
        <v>35</v>
      </c>
      <c r="E6528">
        <v>1</v>
      </c>
      <c r="F6528" s="2">
        <v>806</v>
      </c>
      <c r="G6528" s="3">
        <v>1662</v>
      </c>
      <c r="H6528" s="3">
        <v>8.06</v>
      </c>
      <c r="I6528" s="3">
        <v>37.881999999999998</v>
      </c>
      <c r="J6528" s="3">
        <v>851.94199999999989</v>
      </c>
      <c r="K6528" s="3">
        <v>1310.6799999999998</v>
      </c>
      <c r="L6528" s="4">
        <v>0.35</v>
      </c>
    </row>
    <row r="6529" spans="1:12" x14ac:dyDescent="0.35">
      <c r="A6529" s="1" t="s">
        <v>10666</v>
      </c>
      <c r="B6529" t="s">
        <v>10667</v>
      </c>
      <c r="C6529" t="s">
        <v>17</v>
      </c>
      <c r="D6529" t="s">
        <v>18</v>
      </c>
      <c r="E6529">
        <v>1</v>
      </c>
      <c r="F6529" s="2">
        <v>72.5</v>
      </c>
      <c r="G6529" s="3">
        <v>177.464</v>
      </c>
      <c r="H6529" s="3">
        <v>0.72499999999999998</v>
      </c>
      <c r="I6529" s="3">
        <v>3.4075000000000002</v>
      </c>
      <c r="J6529" s="3">
        <v>76.632499999999993</v>
      </c>
      <c r="K6529" s="3">
        <v>117.89615384615384</v>
      </c>
      <c r="L6529" s="4">
        <v>0.35000000000000003</v>
      </c>
    </row>
    <row r="6530" spans="1:12" x14ac:dyDescent="0.35">
      <c r="A6530" s="1" t="s">
        <v>10668</v>
      </c>
      <c r="B6530" t="s">
        <v>10669</v>
      </c>
      <c r="C6530" t="s">
        <v>17</v>
      </c>
      <c r="D6530" t="s">
        <v>18</v>
      </c>
      <c r="E6530">
        <v>1</v>
      </c>
      <c r="F6530" s="2">
        <v>102.5</v>
      </c>
      <c r="G6530" s="3">
        <v>250.9024</v>
      </c>
      <c r="H6530" s="3">
        <v>1.0249999999999999</v>
      </c>
      <c r="I6530" s="3">
        <v>4.8174999999999999</v>
      </c>
      <c r="J6530" s="3">
        <v>108.3425</v>
      </c>
      <c r="K6530" s="3">
        <v>166.68076923076922</v>
      </c>
      <c r="L6530" s="4">
        <v>0.34999999999999992</v>
      </c>
    </row>
    <row r="6531" spans="1:12" x14ac:dyDescent="0.35">
      <c r="A6531" s="1" t="s">
        <v>10670</v>
      </c>
      <c r="B6531" t="s">
        <v>10671</v>
      </c>
      <c r="C6531" t="s">
        <v>21</v>
      </c>
      <c r="D6531" t="s">
        <v>22</v>
      </c>
      <c r="E6531">
        <v>1</v>
      </c>
      <c r="F6531" s="2">
        <v>3191.5</v>
      </c>
      <c r="G6531" s="3">
        <v>7812.2687999999998</v>
      </c>
      <c r="H6531" s="3">
        <v>31.914999999999999</v>
      </c>
      <c r="I6531" s="3">
        <v>150.00049999999999</v>
      </c>
      <c r="J6531" s="3">
        <v>3373.4155000000001</v>
      </c>
      <c r="K6531" s="3">
        <v>5189.87</v>
      </c>
      <c r="L6531" s="4">
        <v>0.35</v>
      </c>
    </row>
    <row r="6532" spans="1:12" x14ac:dyDescent="0.35">
      <c r="A6532" s="1" t="s">
        <v>10672</v>
      </c>
      <c r="B6532" t="s">
        <v>3165</v>
      </c>
      <c r="C6532" t="s">
        <v>21</v>
      </c>
      <c r="D6532" t="s">
        <v>22</v>
      </c>
      <c r="E6532">
        <v>1</v>
      </c>
      <c r="F6532" s="2">
        <v>3191.5</v>
      </c>
      <c r="G6532" s="3">
        <v>7812.2687999999998</v>
      </c>
      <c r="H6532" s="3">
        <v>31.914999999999999</v>
      </c>
      <c r="I6532" s="3">
        <v>150.00049999999999</v>
      </c>
      <c r="J6532" s="3">
        <v>3373.4155000000001</v>
      </c>
      <c r="K6532" s="3">
        <v>5189.87</v>
      </c>
      <c r="L6532" s="4">
        <v>0.35</v>
      </c>
    </row>
    <row r="6533" spans="1:12" x14ac:dyDescent="0.35">
      <c r="A6533" s="1" t="s">
        <v>10673</v>
      </c>
      <c r="B6533" t="s">
        <v>1804</v>
      </c>
      <c r="C6533" t="s">
        <v>21</v>
      </c>
      <c r="D6533" t="s">
        <v>22</v>
      </c>
      <c r="E6533">
        <v>1</v>
      </c>
      <c r="F6533" s="2">
        <v>4550</v>
      </c>
      <c r="G6533" s="3">
        <v>11137.648999999999</v>
      </c>
      <c r="H6533" s="3">
        <v>45.5</v>
      </c>
      <c r="I6533" s="3">
        <v>213.85</v>
      </c>
      <c r="J6533" s="3">
        <v>4809.3500000000004</v>
      </c>
      <c r="K6533" s="3">
        <v>7399</v>
      </c>
      <c r="L6533" s="4">
        <v>0.35</v>
      </c>
    </row>
    <row r="6534" spans="1:12" x14ac:dyDescent="0.35">
      <c r="A6534" s="1" t="s">
        <v>10674</v>
      </c>
      <c r="B6534" t="s">
        <v>1794</v>
      </c>
      <c r="C6534" t="s">
        <v>21</v>
      </c>
      <c r="D6534" t="s">
        <v>22</v>
      </c>
      <c r="E6534">
        <v>1</v>
      </c>
      <c r="F6534" s="2">
        <v>4160</v>
      </c>
      <c r="G6534" s="3">
        <v>10182.995000000001</v>
      </c>
      <c r="H6534" s="3">
        <v>41.6</v>
      </c>
      <c r="I6534" s="3">
        <v>195.52</v>
      </c>
      <c r="J6534" s="3">
        <v>4397.1200000000008</v>
      </c>
      <c r="K6534" s="3">
        <v>6764.8000000000011</v>
      </c>
      <c r="L6534" s="4">
        <v>0.35</v>
      </c>
    </row>
    <row r="6535" spans="1:12" x14ac:dyDescent="0.35">
      <c r="A6535" s="1" t="s">
        <v>10675</v>
      </c>
      <c r="B6535" t="s">
        <v>10676</v>
      </c>
      <c r="C6535" t="s">
        <v>21</v>
      </c>
      <c r="D6535" t="s">
        <v>22</v>
      </c>
      <c r="E6535">
        <v>1</v>
      </c>
      <c r="F6535" s="2">
        <v>3968.25</v>
      </c>
      <c r="G6535" s="3">
        <v>9713.6255999999994</v>
      </c>
      <c r="H6535" s="3">
        <v>39.682499999999997</v>
      </c>
      <c r="I6535" s="3">
        <v>186.50774999999999</v>
      </c>
      <c r="J6535" s="3">
        <v>4194.4402499999997</v>
      </c>
      <c r="K6535" s="3">
        <v>6452.9849999999997</v>
      </c>
      <c r="L6535" s="4">
        <v>0.35000000000000003</v>
      </c>
    </row>
    <row r="6536" spans="1:12" x14ac:dyDescent="0.35">
      <c r="A6536" s="1" t="s">
        <v>10677</v>
      </c>
      <c r="B6536" t="s">
        <v>9402</v>
      </c>
      <c r="C6536" t="s">
        <v>21</v>
      </c>
      <c r="D6536" t="s">
        <v>22</v>
      </c>
      <c r="E6536">
        <v>1</v>
      </c>
      <c r="F6536" s="2">
        <v>4374.5</v>
      </c>
      <c r="G6536" s="3">
        <v>10708.050999999999</v>
      </c>
      <c r="H6536" s="3">
        <v>43.744999999999997</v>
      </c>
      <c r="I6536" s="3">
        <v>205.60149999999999</v>
      </c>
      <c r="J6536" s="3">
        <v>4623.8464999999997</v>
      </c>
      <c r="K6536" s="3">
        <v>7113.61</v>
      </c>
      <c r="L6536" s="4">
        <v>0.35000000000000003</v>
      </c>
    </row>
    <row r="6537" spans="1:12" x14ac:dyDescent="0.35">
      <c r="A6537" s="1" t="s">
        <v>10678</v>
      </c>
      <c r="B6537" t="s">
        <v>10679</v>
      </c>
      <c r="C6537" t="s">
        <v>21</v>
      </c>
      <c r="D6537" t="s">
        <v>22</v>
      </c>
      <c r="E6537">
        <v>1</v>
      </c>
      <c r="F6537" s="2">
        <v>6249.75</v>
      </c>
      <c r="G6537" s="3">
        <v>15298.36</v>
      </c>
      <c r="H6537" s="3">
        <v>62.497500000000002</v>
      </c>
      <c r="I6537" s="3">
        <v>293.73824999999999</v>
      </c>
      <c r="J6537" s="3">
        <v>6605.9857500000007</v>
      </c>
      <c r="K6537" s="3">
        <v>10163.055</v>
      </c>
      <c r="L6537" s="4">
        <v>0.34999999999999992</v>
      </c>
    </row>
    <row r="6538" spans="1:12" x14ac:dyDescent="0.35">
      <c r="A6538" s="1" t="s">
        <v>10680</v>
      </c>
      <c r="B6538" t="s">
        <v>10681</v>
      </c>
      <c r="C6538" t="s">
        <v>21</v>
      </c>
      <c r="D6538" t="s">
        <v>22</v>
      </c>
      <c r="E6538">
        <v>1</v>
      </c>
      <c r="F6538" s="2">
        <v>3646.5</v>
      </c>
      <c r="G6538" s="3">
        <v>8926.0303999999996</v>
      </c>
      <c r="H6538" s="3">
        <v>36.465000000000003</v>
      </c>
      <c r="I6538" s="3">
        <v>171.38550000000001</v>
      </c>
      <c r="J6538" s="3">
        <v>3854.3505</v>
      </c>
      <c r="K6538" s="3">
        <v>5929.7699999999995</v>
      </c>
      <c r="L6538" s="4">
        <v>0.34999999999999992</v>
      </c>
    </row>
    <row r="6539" spans="1:12" x14ac:dyDescent="0.35">
      <c r="A6539" s="1" t="s">
        <v>10682</v>
      </c>
      <c r="B6539" t="s">
        <v>10683</v>
      </c>
      <c r="C6539" t="s">
        <v>1467</v>
      </c>
      <c r="D6539" t="s">
        <v>1468</v>
      </c>
      <c r="E6539">
        <v>1</v>
      </c>
      <c r="F6539" s="2">
        <v>9.4</v>
      </c>
      <c r="G6539" s="3">
        <v>37.1952</v>
      </c>
      <c r="H6539" s="3">
        <v>9.4E-2</v>
      </c>
      <c r="I6539" s="3">
        <v>0.44180000000000003</v>
      </c>
      <c r="J6539" s="3">
        <v>9.9358000000000004</v>
      </c>
      <c r="K6539" s="3">
        <v>15.285846153846155</v>
      </c>
      <c r="L6539" s="4">
        <v>0.35000000000000003</v>
      </c>
    </row>
    <row r="6540" spans="1:12" x14ac:dyDescent="0.35">
      <c r="A6540" s="1" t="s">
        <v>10684</v>
      </c>
      <c r="B6540" t="s">
        <v>10685</v>
      </c>
      <c r="C6540" t="s">
        <v>13</v>
      </c>
      <c r="D6540" t="s">
        <v>14</v>
      </c>
      <c r="E6540">
        <v>1</v>
      </c>
      <c r="F6540" s="2">
        <v>8.1300000000000008</v>
      </c>
      <c r="G6540" s="3">
        <v>17</v>
      </c>
      <c r="H6540" s="3">
        <v>8.1300000000000011E-2</v>
      </c>
      <c r="I6540" s="3">
        <v>0.38211000000000006</v>
      </c>
      <c r="J6540" s="3">
        <v>8.5934100000000022</v>
      </c>
      <c r="K6540" s="3">
        <v>13.220630769230771</v>
      </c>
      <c r="L6540" s="4">
        <v>0.34999999999999992</v>
      </c>
    </row>
    <row r="6541" spans="1:12" x14ac:dyDescent="0.35">
      <c r="A6541" s="1">
        <v>6840</v>
      </c>
      <c r="B6541" t="s">
        <v>10686</v>
      </c>
      <c r="C6541" t="s">
        <v>363</v>
      </c>
      <c r="D6541" t="s">
        <v>364</v>
      </c>
      <c r="E6541">
        <v>1</v>
      </c>
      <c r="F6541" s="2">
        <v>70.709999999999994</v>
      </c>
      <c r="G6541" s="3">
        <v>173.0848</v>
      </c>
      <c r="H6541" s="3">
        <v>0.70709999999999995</v>
      </c>
      <c r="I6541" s="3">
        <v>3.3233699999999997</v>
      </c>
      <c r="J6541" s="3">
        <v>74.740469999999988</v>
      </c>
      <c r="K6541" s="3">
        <v>114.98533846153843</v>
      </c>
      <c r="L6541" s="4">
        <v>0.34999999999999992</v>
      </c>
    </row>
    <row r="6542" spans="1:12" x14ac:dyDescent="0.35">
      <c r="A6542" s="1" t="s">
        <v>10687</v>
      </c>
      <c r="B6542" t="s">
        <v>10688</v>
      </c>
      <c r="C6542" t="s">
        <v>17</v>
      </c>
      <c r="D6542" t="s">
        <v>18</v>
      </c>
      <c r="E6542">
        <v>1</v>
      </c>
      <c r="F6542" s="2">
        <v>107.5</v>
      </c>
      <c r="G6542" s="3">
        <v>263.14400000000001</v>
      </c>
      <c r="H6542" s="3">
        <v>1.075</v>
      </c>
      <c r="I6542" s="3">
        <v>5.0525000000000002</v>
      </c>
      <c r="J6542" s="3">
        <v>113.6275</v>
      </c>
      <c r="K6542" s="3">
        <v>174.81153846153845</v>
      </c>
      <c r="L6542" s="4">
        <v>0.35</v>
      </c>
    </row>
    <row r="6543" spans="1:12" x14ac:dyDescent="0.35">
      <c r="A6543" s="1" t="s">
        <v>10689</v>
      </c>
      <c r="B6543" t="s">
        <v>10690</v>
      </c>
      <c r="C6543" t="s">
        <v>1467</v>
      </c>
      <c r="D6543" t="s">
        <v>1468</v>
      </c>
      <c r="E6543">
        <v>1</v>
      </c>
      <c r="F6543" s="2">
        <v>18.88</v>
      </c>
      <c r="G6543" s="3">
        <v>74.715199999999996</v>
      </c>
      <c r="H6543" s="3">
        <v>0.1888</v>
      </c>
      <c r="I6543" s="3">
        <v>0.88735999999999993</v>
      </c>
      <c r="J6543" s="3">
        <v>19.956160000000001</v>
      </c>
      <c r="K6543" s="3">
        <v>30.701784615384614</v>
      </c>
      <c r="L6543" s="4">
        <v>0.35</v>
      </c>
    </row>
    <row r="6544" spans="1:12" x14ac:dyDescent="0.35">
      <c r="A6544" s="1" t="s">
        <v>10691</v>
      </c>
      <c r="B6544" t="s">
        <v>10692</v>
      </c>
      <c r="C6544" t="s">
        <v>1467</v>
      </c>
      <c r="D6544" t="s">
        <v>1468</v>
      </c>
      <c r="E6544">
        <v>1</v>
      </c>
      <c r="F6544" s="2">
        <v>53.27</v>
      </c>
      <c r="G6544" s="3">
        <v>110</v>
      </c>
      <c r="H6544" s="3">
        <v>0.53270000000000006</v>
      </c>
      <c r="I6544" s="3">
        <v>2.5036900000000002</v>
      </c>
      <c r="J6544" s="3">
        <v>56.30639</v>
      </c>
      <c r="K6544" s="3">
        <v>86.625215384615387</v>
      </c>
      <c r="L6544" s="4">
        <v>0.35000000000000003</v>
      </c>
    </row>
    <row r="6545" spans="1:12" x14ac:dyDescent="0.35">
      <c r="A6545" s="1" t="s">
        <v>10693</v>
      </c>
      <c r="B6545" t="s">
        <v>4365</v>
      </c>
      <c r="C6545" t="s">
        <v>13</v>
      </c>
      <c r="D6545" t="s">
        <v>14</v>
      </c>
      <c r="E6545">
        <v>1</v>
      </c>
      <c r="F6545" s="2">
        <v>6781.25</v>
      </c>
      <c r="G6545" s="3">
        <v>13982</v>
      </c>
      <c r="H6545" s="3">
        <v>67.8125</v>
      </c>
      <c r="I6545" s="3">
        <v>318.71875</v>
      </c>
      <c r="J6545" s="3">
        <v>7167.78125</v>
      </c>
      <c r="K6545" s="3">
        <v>11027.35576923077</v>
      </c>
      <c r="L6545" s="4">
        <v>0.35000000000000003</v>
      </c>
    </row>
    <row r="6546" spans="1:12" x14ac:dyDescent="0.35">
      <c r="A6546" s="1" t="s">
        <v>10694</v>
      </c>
      <c r="B6546" t="s">
        <v>4365</v>
      </c>
      <c r="C6546" t="s">
        <v>13</v>
      </c>
      <c r="D6546" t="s">
        <v>14</v>
      </c>
      <c r="E6546">
        <v>1</v>
      </c>
      <c r="F6546" s="2">
        <v>27125.63</v>
      </c>
      <c r="G6546" s="3">
        <v>55930</v>
      </c>
      <c r="H6546" s="3">
        <v>271.25630000000001</v>
      </c>
      <c r="I6546" s="3">
        <v>1274.90461</v>
      </c>
      <c r="J6546" s="3">
        <v>28671.790910000003</v>
      </c>
      <c r="K6546" s="3">
        <v>44110.447553846156</v>
      </c>
      <c r="L6546" s="4">
        <v>0.35</v>
      </c>
    </row>
    <row r="6547" spans="1:12" x14ac:dyDescent="0.35">
      <c r="A6547" s="1" t="s">
        <v>10695</v>
      </c>
      <c r="B6547" t="s">
        <v>10696</v>
      </c>
      <c r="C6547" t="s">
        <v>21</v>
      </c>
      <c r="D6547" t="s">
        <v>22</v>
      </c>
      <c r="E6547">
        <v>1</v>
      </c>
      <c r="F6547" s="2">
        <v>4195.75</v>
      </c>
      <c r="G6547" s="3">
        <v>10270.5</v>
      </c>
      <c r="H6547" s="3">
        <v>41.957500000000003</v>
      </c>
      <c r="I6547" s="3">
        <v>197.20025000000001</v>
      </c>
      <c r="J6547" s="3">
        <v>4434.9077500000003</v>
      </c>
      <c r="K6547" s="3">
        <v>6822.9350000000004</v>
      </c>
      <c r="L6547" s="4">
        <v>0.35</v>
      </c>
    </row>
    <row r="6548" spans="1:12" x14ac:dyDescent="0.35">
      <c r="A6548" s="1" t="s">
        <v>10697</v>
      </c>
      <c r="B6548" t="s">
        <v>10698</v>
      </c>
      <c r="C6548" t="s">
        <v>21</v>
      </c>
      <c r="D6548" t="s">
        <v>22</v>
      </c>
      <c r="E6548">
        <v>1</v>
      </c>
      <c r="F6548" s="2">
        <v>4715.75</v>
      </c>
      <c r="G6548" s="3">
        <v>11543.38</v>
      </c>
      <c r="H6548" s="3">
        <v>47.157499999999999</v>
      </c>
      <c r="I6548" s="3">
        <v>221.64025000000001</v>
      </c>
      <c r="J6548" s="3">
        <v>4984.5477500000006</v>
      </c>
      <c r="K6548" s="3">
        <v>7668.5350000000008</v>
      </c>
      <c r="L6548" s="4">
        <v>0.35</v>
      </c>
    </row>
    <row r="6549" spans="1:12" x14ac:dyDescent="0.35">
      <c r="A6549" s="1" t="s">
        <v>10699</v>
      </c>
      <c r="B6549" t="s">
        <v>10700</v>
      </c>
      <c r="C6549" t="s">
        <v>21</v>
      </c>
      <c r="D6549" t="s">
        <v>22</v>
      </c>
      <c r="E6549">
        <v>1</v>
      </c>
      <c r="F6549" s="2">
        <v>4969.25</v>
      </c>
      <c r="G6549" s="3">
        <v>12163.905000000001</v>
      </c>
      <c r="H6549" s="3">
        <v>49.692500000000003</v>
      </c>
      <c r="I6549" s="3">
        <v>233.55475000000001</v>
      </c>
      <c r="J6549" s="3">
        <v>5252.4972500000003</v>
      </c>
      <c r="K6549" s="3">
        <v>8080.7650000000003</v>
      </c>
      <c r="L6549" s="4">
        <v>0.35</v>
      </c>
    </row>
    <row r="6550" spans="1:12" x14ac:dyDescent="0.35">
      <c r="A6550" s="1" t="s">
        <v>10701</v>
      </c>
      <c r="B6550" t="s">
        <v>10702</v>
      </c>
      <c r="C6550" t="s">
        <v>21</v>
      </c>
      <c r="D6550" t="s">
        <v>22</v>
      </c>
      <c r="E6550">
        <v>1</v>
      </c>
      <c r="F6550" s="2">
        <v>4842.5</v>
      </c>
      <c r="G6550" s="3">
        <v>11853.643</v>
      </c>
      <c r="H6550" s="3">
        <v>48.425000000000004</v>
      </c>
      <c r="I6550" s="3">
        <v>227.5975</v>
      </c>
      <c r="J6550" s="3">
        <v>5118.5225</v>
      </c>
      <c r="K6550" s="3">
        <v>7874.65</v>
      </c>
      <c r="L6550" s="4">
        <v>0.35</v>
      </c>
    </row>
    <row r="6551" spans="1:12" x14ac:dyDescent="0.35">
      <c r="A6551" s="1" t="s">
        <v>10703</v>
      </c>
      <c r="B6551" t="s">
        <v>1816</v>
      </c>
      <c r="C6551" t="s">
        <v>21</v>
      </c>
      <c r="D6551" t="s">
        <v>22</v>
      </c>
      <c r="E6551">
        <v>1</v>
      </c>
      <c r="F6551" s="2">
        <v>5037.5</v>
      </c>
      <c r="G6551" s="3">
        <v>12330.964</v>
      </c>
      <c r="H6551" s="3">
        <v>50.375</v>
      </c>
      <c r="I6551" s="3">
        <v>236.76249999999999</v>
      </c>
      <c r="J6551" s="3">
        <v>5324.6374999999998</v>
      </c>
      <c r="K6551" s="3">
        <v>8191.7499999999991</v>
      </c>
      <c r="L6551" s="4">
        <v>0.35</v>
      </c>
    </row>
    <row r="6552" spans="1:12" x14ac:dyDescent="0.35">
      <c r="A6552" s="1" t="s">
        <v>10704</v>
      </c>
      <c r="B6552" t="s">
        <v>3203</v>
      </c>
      <c r="C6552" t="s">
        <v>21</v>
      </c>
      <c r="D6552" t="s">
        <v>22</v>
      </c>
      <c r="E6552">
        <v>1</v>
      </c>
      <c r="F6552" s="2">
        <v>4862</v>
      </c>
      <c r="G6552" s="3">
        <v>11901.377</v>
      </c>
      <c r="H6552" s="3">
        <v>48.620000000000005</v>
      </c>
      <c r="I6552" s="3">
        <v>228.51400000000001</v>
      </c>
      <c r="J6552" s="3">
        <v>5139.134</v>
      </c>
      <c r="K6552" s="3">
        <v>7906.36</v>
      </c>
      <c r="L6552" s="4">
        <v>0.35</v>
      </c>
    </row>
    <row r="6553" spans="1:12" x14ac:dyDescent="0.35">
      <c r="A6553" s="1" t="s">
        <v>10705</v>
      </c>
      <c r="B6553" t="s">
        <v>10706</v>
      </c>
      <c r="C6553" t="s">
        <v>21</v>
      </c>
      <c r="D6553" t="s">
        <v>22</v>
      </c>
      <c r="E6553">
        <v>1</v>
      </c>
      <c r="F6553" s="2">
        <v>4478.5</v>
      </c>
      <c r="G6553" s="3">
        <v>10962.627</v>
      </c>
      <c r="H6553" s="3">
        <v>44.785000000000004</v>
      </c>
      <c r="I6553" s="3">
        <v>210.48949999999999</v>
      </c>
      <c r="J6553" s="3">
        <v>4733.7744999999995</v>
      </c>
      <c r="K6553" s="3">
        <v>7282.7299999999987</v>
      </c>
      <c r="L6553" s="4">
        <v>0.34999999999999992</v>
      </c>
    </row>
    <row r="6554" spans="1:12" x14ac:dyDescent="0.35">
      <c r="A6554" s="1" t="s">
        <v>10707</v>
      </c>
      <c r="B6554" t="s">
        <v>5674</v>
      </c>
      <c r="C6554" t="s">
        <v>21</v>
      </c>
      <c r="D6554" t="s">
        <v>22</v>
      </c>
      <c r="E6554">
        <v>1</v>
      </c>
      <c r="F6554" s="2">
        <v>4134</v>
      </c>
      <c r="G6554" s="3">
        <v>10119.344999999999</v>
      </c>
      <c r="H6554" s="3">
        <v>41.34</v>
      </c>
      <c r="I6554" s="3">
        <v>194.298</v>
      </c>
      <c r="J6554" s="3">
        <v>4369.6379999999999</v>
      </c>
      <c r="K6554" s="3">
        <v>6722.5199999999995</v>
      </c>
      <c r="L6554" s="4">
        <v>0.35</v>
      </c>
    </row>
    <row r="6555" spans="1:12" x14ac:dyDescent="0.35">
      <c r="A6555" s="1" t="s">
        <v>10708</v>
      </c>
      <c r="B6555" t="s">
        <v>6928</v>
      </c>
      <c r="C6555" t="s">
        <v>21</v>
      </c>
      <c r="D6555" t="s">
        <v>22</v>
      </c>
      <c r="E6555">
        <v>1</v>
      </c>
      <c r="F6555" s="2">
        <v>5037.5</v>
      </c>
      <c r="G6555" s="3">
        <v>12330.964</v>
      </c>
      <c r="H6555" s="3">
        <v>50.375</v>
      </c>
      <c r="I6555" s="3">
        <v>236.76249999999999</v>
      </c>
      <c r="J6555" s="3">
        <v>5324.6374999999998</v>
      </c>
      <c r="K6555" s="3">
        <v>8191.7499999999991</v>
      </c>
      <c r="L6555" s="4">
        <v>0.35</v>
      </c>
    </row>
    <row r="6556" spans="1:12" x14ac:dyDescent="0.35">
      <c r="A6556" s="1" t="s">
        <v>10709</v>
      </c>
      <c r="B6556" t="s">
        <v>3203</v>
      </c>
      <c r="C6556" t="s">
        <v>21</v>
      </c>
      <c r="D6556" t="s">
        <v>22</v>
      </c>
      <c r="E6556">
        <v>1</v>
      </c>
      <c r="F6556" s="2">
        <v>4452.5</v>
      </c>
      <c r="G6556" s="3">
        <v>10898.987999999999</v>
      </c>
      <c r="H6556" s="3">
        <v>44.524999999999999</v>
      </c>
      <c r="I6556" s="3">
        <v>209.26750000000001</v>
      </c>
      <c r="J6556" s="3">
        <v>4706.2924999999996</v>
      </c>
      <c r="K6556" s="3">
        <v>7240.4499999999989</v>
      </c>
      <c r="L6556" s="4">
        <v>0.35</v>
      </c>
    </row>
    <row r="6557" spans="1:12" x14ac:dyDescent="0.35">
      <c r="A6557" s="1" t="s">
        <v>10710</v>
      </c>
      <c r="B6557" t="s">
        <v>10711</v>
      </c>
      <c r="C6557" t="s">
        <v>21</v>
      </c>
      <c r="D6557" t="s">
        <v>22</v>
      </c>
      <c r="E6557">
        <v>1</v>
      </c>
      <c r="F6557" s="2">
        <v>4543.5</v>
      </c>
      <c r="G6557" s="3">
        <v>11121.734</v>
      </c>
      <c r="H6557" s="3">
        <v>45.435000000000002</v>
      </c>
      <c r="I6557" s="3">
        <v>213.5445</v>
      </c>
      <c r="J6557" s="3">
        <v>4802.4795000000004</v>
      </c>
      <c r="K6557" s="3">
        <v>7388.43</v>
      </c>
      <c r="L6557" s="4">
        <v>0.35</v>
      </c>
    </row>
    <row r="6558" spans="1:12" x14ac:dyDescent="0.35">
      <c r="A6558" s="1" t="s">
        <v>10712</v>
      </c>
      <c r="B6558" t="s">
        <v>3243</v>
      </c>
      <c r="C6558" t="s">
        <v>21</v>
      </c>
      <c r="D6558" t="s">
        <v>22</v>
      </c>
      <c r="E6558">
        <v>1</v>
      </c>
      <c r="F6558" s="2">
        <v>1985.75</v>
      </c>
      <c r="G6558" s="3">
        <v>4860.7888000000003</v>
      </c>
      <c r="H6558" s="3">
        <v>19.857500000000002</v>
      </c>
      <c r="I6558" s="3">
        <v>93.330250000000007</v>
      </c>
      <c r="J6558" s="3">
        <v>2098.9377500000001</v>
      </c>
      <c r="K6558" s="3">
        <v>3229.1349999999998</v>
      </c>
      <c r="L6558" s="4">
        <v>0.34999999999999992</v>
      </c>
    </row>
    <row r="6559" spans="1:12" x14ac:dyDescent="0.35">
      <c r="A6559" s="1" t="s">
        <v>10713</v>
      </c>
      <c r="B6559" t="s">
        <v>10714</v>
      </c>
      <c r="C6559" t="s">
        <v>21</v>
      </c>
      <c r="D6559" t="s">
        <v>22</v>
      </c>
      <c r="E6559">
        <v>1</v>
      </c>
      <c r="F6559" s="2">
        <v>1664</v>
      </c>
      <c r="G6559" s="3">
        <v>4073.1936000000001</v>
      </c>
      <c r="H6559" s="3">
        <v>16.64</v>
      </c>
      <c r="I6559" s="3">
        <v>78.207999999999998</v>
      </c>
      <c r="J6559" s="3">
        <v>1758.8480000000002</v>
      </c>
      <c r="K6559" s="3">
        <v>2705.92</v>
      </c>
      <c r="L6559" s="4">
        <v>0.34999999999999992</v>
      </c>
    </row>
    <row r="6560" spans="1:12" x14ac:dyDescent="0.35">
      <c r="A6560" s="1" t="s">
        <v>10715</v>
      </c>
      <c r="B6560" t="s">
        <v>10716</v>
      </c>
      <c r="C6560" t="s">
        <v>21</v>
      </c>
      <c r="D6560" t="s">
        <v>22</v>
      </c>
      <c r="E6560">
        <v>1</v>
      </c>
      <c r="F6560" s="2">
        <v>2050.75</v>
      </c>
      <c r="G6560" s="3">
        <v>5019.8959999999997</v>
      </c>
      <c r="H6560" s="3">
        <v>20.5075</v>
      </c>
      <c r="I6560" s="3">
        <v>96.385249999999999</v>
      </c>
      <c r="J6560" s="3">
        <v>2167.64275</v>
      </c>
      <c r="K6560" s="3">
        <v>3334.835</v>
      </c>
      <c r="L6560" s="4">
        <v>0.35000000000000003</v>
      </c>
    </row>
    <row r="6561" spans="1:12" x14ac:dyDescent="0.35">
      <c r="A6561" s="1" t="s">
        <v>10717</v>
      </c>
      <c r="B6561" t="s">
        <v>10718</v>
      </c>
      <c r="C6561" t="s">
        <v>21</v>
      </c>
      <c r="D6561" t="s">
        <v>22</v>
      </c>
      <c r="E6561">
        <v>1</v>
      </c>
      <c r="F6561" s="2">
        <v>2359.5</v>
      </c>
      <c r="G6561" s="3">
        <v>5775.6719999999996</v>
      </c>
      <c r="H6561" s="3">
        <v>23.594999999999999</v>
      </c>
      <c r="I6561" s="3">
        <v>110.8965</v>
      </c>
      <c r="J6561" s="3">
        <v>2493.9914999999996</v>
      </c>
      <c r="K6561" s="3">
        <v>3836.9099999999994</v>
      </c>
      <c r="L6561" s="4">
        <v>0.35</v>
      </c>
    </row>
    <row r="6562" spans="1:12" x14ac:dyDescent="0.35">
      <c r="A6562" s="1" t="s">
        <v>10719</v>
      </c>
      <c r="B6562" t="s">
        <v>5706</v>
      </c>
      <c r="C6562" t="s">
        <v>21</v>
      </c>
      <c r="D6562" t="s">
        <v>22</v>
      </c>
      <c r="E6562">
        <v>1</v>
      </c>
      <c r="F6562" s="2">
        <v>1439.75</v>
      </c>
      <c r="G6562" s="3">
        <v>3524.2703999999999</v>
      </c>
      <c r="H6562" s="3">
        <v>14.397500000000001</v>
      </c>
      <c r="I6562" s="3">
        <v>67.66825</v>
      </c>
      <c r="J6562" s="3">
        <v>1521.81575</v>
      </c>
      <c r="K6562" s="3">
        <v>2341.2550000000001</v>
      </c>
      <c r="L6562" s="4">
        <v>0.35000000000000003</v>
      </c>
    </row>
    <row r="6563" spans="1:12" x14ac:dyDescent="0.35">
      <c r="A6563" s="1" t="s">
        <v>10720</v>
      </c>
      <c r="B6563" t="s">
        <v>10721</v>
      </c>
      <c r="C6563" t="s">
        <v>21</v>
      </c>
      <c r="D6563" t="s">
        <v>22</v>
      </c>
      <c r="E6563">
        <v>1</v>
      </c>
      <c r="F6563" s="2">
        <v>1888.25</v>
      </c>
      <c r="G6563" s="3">
        <v>4622.1279999999997</v>
      </c>
      <c r="H6563" s="3">
        <v>18.8825</v>
      </c>
      <c r="I6563" s="3">
        <v>88.747749999999996</v>
      </c>
      <c r="J6563" s="3">
        <v>1995.8802499999999</v>
      </c>
      <c r="K6563" s="3">
        <v>3070.5849999999996</v>
      </c>
      <c r="L6563" s="4">
        <v>0.34999999999999992</v>
      </c>
    </row>
    <row r="6564" spans="1:12" x14ac:dyDescent="0.35">
      <c r="A6564" s="1" t="s">
        <v>10722</v>
      </c>
      <c r="B6564" t="s">
        <v>10723</v>
      </c>
      <c r="C6564" t="s">
        <v>1467</v>
      </c>
      <c r="D6564" t="s">
        <v>1468</v>
      </c>
      <c r="E6564">
        <v>1</v>
      </c>
      <c r="F6564" s="2">
        <v>90.75</v>
      </c>
      <c r="G6564" s="3">
        <v>320.64999999999998</v>
      </c>
      <c r="H6564" s="3">
        <v>0.90749999999999997</v>
      </c>
      <c r="I6564" s="3">
        <v>4.26525</v>
      </c>
      <c r="J6564" s="3">
        <v>95.922749999999994</v>
      </c>
      <c r="K6564" s="3">
        <v>147.57346153846152</v>
      </c>
      <c r="L6564" s="4">
        <v>0.34999999999999992</v>
      </c>
    </row>
    <row r="6565" spans="1:12" x14ac:dyDescent="0.35">
      <c r="A6565" s="1" t="s">
        <v>10724</v>
      </c>
      <c r="B6565" t="s">
        <v>4287</v>
      </c>
      <c r="C6565" t="s">
        <v>13</v>
      </c>
      <c r="D6565" t="s">
        <v>14</v>
      </c>
      <c r="E6565">
        <v>1</v>
      </c>
      <c r="F6565" s="2">
        <v>178.75</v>
      </c>
      <c r="G6565" s="3">
        <v>369</v>
      </c>
      <c r="H6565" s="3">
        <v>1.7875000000000001</v>
      </c>
      <c r="I6565" s="3">
        <v>8.4012499999999992</v>
      </c>
      <c r="J6565" s="3">
        <v>188.93875</v>
      </c>
      <c r="K6565" s="3">
        <v>290.67500000000001</v>
      </c>
      <c r="L6565" s="4">
        <v>0.35000000000000003</v>
      </c>
    </row>
    <row r="6566" spans="1:12" x14ac:dyDescent="0.35">
      <c r="A6566" s="1">
        <v>820344</v>
      </c>
      <c r="B6566" t="s">
        <v>10725</v>
      </c>
      <c r="C6566" t="s">
        <v>363</v>
      </c>
      <c r="D6566" t="s">
        <v>364</v>
      </c>
      <c r="E6566">
        <v>1</v>
      </c>
      <c r="F6566" s="2">
        <v>92.46</v>
      </c>
      <c r="G6566" s="3">
        <v>207.11</v>
      </c>
      <c r="H6566" s="3">
        <v>0.92459999999999998</v>
      </c>
      <c r="I6566" s="3">
        <v>4.3456199999999994</v>
      </c>
      <c r="J6566" s="3">
        <v>97.730219999999989</v>
      </c>
      <c r="K6566" s="3">
        <v>150.35418461538458</v>
      </c>
      <c r="L6566" s="4">
        <v>0.34999999999999992</v>
      </c>
    </row>
    <row r="6567" spans="1:12" x14ac:dyDescent="0.35">
      <c r="A6567" s="1" t="s">
        <v>10726</v>
      </c>
      <c r="B6567" t="s">
        <v>10727</v>
      </c>
      <c r="C6567" t="s">
        <v>13</v>
      </c>
      <c r="D6567" t="s">
        <v>14</v>
      </c>
      <c r="E6567">
        <v>1</v>
      </c>
      <c r="F6567" s="2">
        <v>197.5</v>
      </c>
      <c r="G6567" s="3">
        <v>408</v>
      </c>
      <c r="H6567" s="3">
        <v>1.9750000000000001</v>
      </c>
      <c r="I6567" s="3">
        <v>9.2825000000000006</v>
      </c>
      <c r="J6567" s="3">
        <v>208.75749999999999</v>
      </c>
      <c r="K6567" s="3">
        <v>321.1653846153846</v>
      </c>
      <c r="L6567" s="4">
        <v>0.35</v>
      </c>
    </row>
    <row r="6568" spans="1:12" x14ac:dyDescent="0.35">
      <c r="A6568" s="1" t="s">
        <v>10728</v>
      </c>
      <c r="B6568" t="s">
        <v>10729</v>
      </c>
      <c r="C6568" t="s">
        <v>17</v>
      </c>
      <c r="D6568" t="s">
        <v>18</v>
      </c>
      <c r="E6568">
        <v>1</v>
      </c>
      <c r="F6568" s="2">
        <v>39.200000000000003</v>
      </c>
      <c r="G6568" s="3">
        <v>95.950400000000002</v>
      </c>
      <c r="H6568" s="3">
        <v>0.39200000000000002</v>
      </c>
      <c r="I6568" s="3">
        <v>1.8424</v>
      </c>
      <c r="J6568" s="3">
        <v>41.434400000000004</v>
      </c>
      <c r="K6568" s="3">
        <v>63.745230769230773</v>
      </c>
      <c r="L6568" s="4">
        <v>0.35</v>
      </c>
    </row>
    <row r="6569" spans="1:12" x14ac:dyDescent="0.35">
      <c r="A6569" s="1" t="s">
        <v>10730</v>
      </c>
      <c r="B6569" t="s">
        <v>10731</v>
      </c>
      <c r="C6569" t="s">
        <v>34</v>
      </c>
      <c r="D6569" t="s">
        <v>35</v>
      </c>
      <c r="E6569">
        <v>1</v>
      </c>
      <c r="F6569" s="2">
        <v>36.99</v>
      </c>
      <c r="G6569" s="3">
        <v>90.54</v>
      </c>
      <c r="H6569" s="3">
        <v>0.36990000000000001</v>
      </c>
      <c r="I6569" s="3">
        <v>1.7385300000000001</v>
      </c>
      <c r="J6569" s="3">
        <v>39.09843</v>
      </c>
      <c r="K6569" s="3">
        <v>60.151430769230771</v>
      </c>
      <c r="L6569" s="4">
        <v>0.35000000000000003</v>
      </c>
    </row>
    <row r="6570" spans="1:12" x14ac:dyDescent="0.35">
      <c r="A6570" s="1" t="s">
        <v>10732</v>
      </c>
      <c r="B6570" t="s">
        <v>10733</v>
      </c>
      <c r="C6570" t="s">
        <v>17</v>
      </c>
      <c r="D6570" t="s">
        <v>18</v>
      </c>
      <c r="E6570">
        <v>1</v>
      </c>
      <c r="F6570" s="2">
        <v>6.3</v>
      </c>
      <c r="G6570" s="3">
        <v>15.4224</v>
      </c>
      <c r="H6570" s="3">
        <v>6.3E-2</v>
      </c>
      <c r="I6570" s="3">
        <v>0.29609999999999997</v>
      </c>
      <c r="J6570" s="3">
        <v>6.6590999999999996</v>
      </c>
      <c r="K6570" s="3">
        <v>10.244769230769229</v>
      </c>
      <c r="L6570" s="4">
        <v>0.34999999999999992</v>
      </c>
    </row>
    <row r="6571" spans="1:12" x14ac:dyDescent="0.35">
      <c r="A6571" s="1" t="s">
        <v>10734</v>
      </c>
      <c r="B6571" t="s">
        <v>10735</v>
      </c>
      <c r="C6571" t="s">
        <v>34</v>
      </c>
      <c r="D6571" t="s">
        <v>35</v>
      </c>
      <c r="E6571">
        <v>1</v>
      </c>
      <c r="F6571" s="2">
        <v>4.08</v>
      </c>
      <c r="G6571" s="3">
        <v>8.9600000000000009</v>
      </c>
      <c r="H6571" s="3">
        <v>4.0800000000000003E-2</v>
      </c>
      <c r="I6571" s="3">
        <v>0.19176000000000001</v>
      </c>
      <c r="J6571" s="3">
        <v>4.3125600000000004</v>
      </c>
      <c r="K6571" s="3">
        <v>6.6347076923076926</v>
      </c>
      <c r="L6571" s="4">
        <v>0.35</v>
      </c>
    </row>
    <row r="6572" spans="1:12" x14ac:dyDescent="0.35">
      <c r="A6572" s="1" t="s">
        <v>10736</v>
      </c>
      <c r="B6572" t="s">
        <v>10737</v>
      </c>
      <c r="C6572" t="s">
        <v>34</v>
      </c>
      <c r="D6572" t="s">
        <v>35</v>
      </c>
      <c r="E6572">
        <v>1</v>
      </c>
      <c r="F6572" s="2">
        <v>15</v>
      </c>
      <c r="G6572" s="3">
        <v>33</v>
      </c>
      <c r="H6572" s="3">
        <v>0.15</v>
      </c>
      <c r="I6572" s="3">
        <v>0.70499999999999996</v>
      </c>
      <c r="J6572" s="3">
        <v>15.855</v>
      </c>
      <c r="K6572" s="3">
        <v>24.392307692307693</v>
      </c>
      <c r="L6572" s="4">
        <v>0.35</v>
      </c>
    </row>
    <row r="6573" spans="1:12" x14ac:dyDescent="0.35">
      <c r="A6573" s="1" t="s">
        <v>10738</v>
      </c>
      <c r="B6573" t="s">
        <v>10739</v>
      </c>
      <c r="C6573" t="s">
        <v>1467</v>
      </c>
      <c r="D6573" t="s">
        <v>1468</v>
      </c>
      <c r="E6573">
        <v>1</v>
      </c>
      <c r="F6573" s="2">
        <v>26.59</v>
      </c>
      <c r="G6573" s="3">
        <v>55</v>
      </c>
      <c r="H6573" s="3">
        <v>0.26590000000000003</v>
      </c>
      <c r="I6573" s="3">
        <v>1.24973</v>
      </c>
      <c r="J6573" s="3">
        <v>28.105629999999998</v>
      </c>
      <c r="K6573" s="3">
        <v>43.239430769230765</v>
      </c>
      <c r="L6573" s="4">
        <v>0.35</v>
      </c>
    </row>
    <row r="6574" spans="1:12" x14ac:dyDescent="0.35">
      <c r="A6574" s="1" t="s">
        <v>10740</v>
      </c>
      <c r="B6574" t="s">
        <v>10741</v>
      </c>
      <c r="C6574" t="s">
        <v>34</v>
      </c>
      <c r="D6574" t="s">
        <v>35</v>
      </c>
      <c r="E6574">
        <v>1</v>
      </c>
      <c r="F6574" s="2">
        <v>0.03</v>
      </c>
      <c r="G6574" s="3">
        <v>7.8399999999999997E-2</v>
      </c>
      <c r="H6574" s="3">
        <v>2.9999999999999997E-4</v>
      </c>
      <c r="I6574" s="3">
        <v>1.41E-3</v>
      </c>
      <c r="J6574" s="3">
        <v>3.1710000000000002E-2</v>
      </c>
      <c r="K6574" s="3">
        <v>4.8784615384615385E-2</v>
      </c>
      <c r="L6574" s="4">
        <v>0.35</v>
      </c>
    </row>
    <row r="6575" spans="1:12" x14ac:dyDescent="0.35">
      <c r="A6575" s="1" t="s">
        <v>10742</v>
      </c>
      <c r="B6575" t="s">
        <v>10743</v>
      </c>
      <c r="C6575" t="s">
        <v>34</v>
      </c>
      <c r="D6575" t="s">
        <v>35</v>
      </c>
      <c r="E6575">
        <v>1</v>
      </c>
      <c r="F6575" s="2">
        <v>103.99</v>
      </c>
      <c r="G6575" s="3">
        <v>240.8</v>
      </c>
      <c r="H6575" s="3">
        <v>1.0399</v>
      </c>
      <c r="I6575" s="3">
        <v>4.8875299999999999</v>
      </c>
      <c r="J6575" s="3">
        <v>109.91743</v>
      </c>
      <c r="K6575" s="3">
        <v>169.10373846153846</v>
      </c>
      <c r="L6575" s="4">
        <v>0.35</v>
      </c>
    </row>
    <row r="6576" spans="1:12" x14ac:dyDescent="0.35">
      <c r="A6576" s="1" t="s">
        <v>10744</v>
      </c>
      <c r="B6576" t="s">
        <v>10745</v>
      </c>
      <c r="C6576" t="s">
        <v>17</v>
      </c>
      <c r="D6576" t="s">
        <v>18</v>
      </c>
      <c r="E6576">
        <v>1</v>
      </c>
      <c r="F6576" s="2">
        <v>271.5</v>
      </c>
      <c r="G6576" s="3">
        <v>1074.42</v>
      </c>
      <c r="H6576" s="3">
        <v>2.7149999999999999</v>
      </c>
      <c r="I6576" s="3">
        <v>12.7605</v>
      </c>
      <c r="J6576" s="3">
        <v>286.97549999999995</v>
      </c>
      <c r="K6576" s="3">
        <v>441.50076923076915</v>
      </c>
      <c r="L6576" s="4">
        <v>0.35</v>
      </c>
    </row>
    <row r="6577" spans="1:12" x14ac:dyDescent="0.35">
      <c r="A6577" s="1" t="s">
        <v>10746</v>
      </c>
      <c r="B6577" t="s">
        <v>10747</v>
      </c>
      <c r="C6577" t="s">
        <v>17</v>
      </c>
      <c r="D6577" t="s">
        <v>18</v>
      </c>
      <c r="E6577">
        <v>1</v>
      </c>
      <c r="F6577" s="2">
        <v>133</v>
      </c>
      <c r="G6577" s="3">
        <v>325.5616</v>
      </c>
      <c r="H6577" s="3">
        <v>1.33</v>
      </c>
      <c r="I6577" s="3">
        <v>6.2510000000000003</v>
      </c>
      <c r="J6577" s="3">
        <v>140.58100000000002</v>
      </c>
      <c r="K6577" s="3">
        <v>216.27846153846156</v>
      </c>
      <c r="L6577" s="4">
        <v>0.35</v>
      </c>
    </row>
    <row r="6578" spans="1:12" x14ac:dyDescent="0.35">
      <c r="A6578" s="1" t="s">
        <v>10748</v>
      </c>
      <c r="B6578" t="s">
        <v>10749</v>
      </c>
      <c r="C6578" t="s">
        <v>17</v>
      </c>
      <c r="D6578" t="s">
        <v>18</v>
      </c>
      <c r="E6578">
        <v>1</v>
      </c>
      <c r="F6578" s="2">
        <v>799.02</v>
      </c>
      <c r="G6578" s="3">
        <v>1955.8671999999999</v>
      </c>
      <c r="H6578" s="3">
        <v>7.9901999999999997</v>
      </c>
      <c r="I6578" s="3">
        <v>37.553939999999997</v>
      </c>
      <c r="J6578" s="3">
        <v>844.56413999999995</v>
      </c>
      <c r="K6578" s="3">
        <v>1299.329446153846</v>
      </c>
      <c r="L6578" s="4">
        <v>0.35</v>
      </c>
    </row>
    <row r="6579" spans="1:12" x14ac:dyDescent="0.35">
      <c r="A6579" s="1" t="s">
        <v>10750</v>
      </c>
      <c r="B6579" t="s">
        <v>10751</v>
      </c>
      <c r="C6579" t="s">
        <v>17</v>
      </c>
      <c r="D6579" t="s">
        <v>18</v>
      </c>
      <c r="E6579">
        <v>1</v>
      </c>
      <c r="F6579" s="2">
        <v>351.69</v>
      </c>
      <c r="G6579" s="3">
        <v>860.8768</v>
      </c>
      <c r="H6579" s="3">
        <v>3.5169000000000001</v>
      </c>
      <c r="I6579" s="3">
        <v>16.529430000000001</v>
      </c>
      <c r="J6579" s="3">
        <v>371.73633000000001</v>
      </c>
      <c r="K6579" s="3">
        <v>571.90204615384619</v>
      </c>
      <c r="L6579" s="4">
        <v>0.35000000000000003</v>
      </c>
    </row>
    <row r="6580" spans="1:12" x14ac:dyDescent="0.35">
      <c r="A6580" s="1" t="s">
        <v>10752</v>
      </c>
      <c r="B6580" t="s">
        <v>10753</v>
      </c>
      <c r="C6580" t="s">
        <v>13</v>
      </c>
      <c r="D6580" t="s">
        <v>14</v>
      </c>
      <c r="E6580">
        <v>1</v>
      </c>
      <c r="F6580" s="2">
        <v>261.88</v>
      </c>
      <c r="G6580" s="3">
        <v>540</v>
      </c>
      <c r="H6580" s="3">
        <v>2.6187999999999998</v>
      </c>
      <c r="I6580" s="3">
        <v>12.30836</v>
      </c>
      <c r="J6580" s="3">
        <v>276.80716000000001</v>
      </c>
      <c r="K6580" s="3">
        <v>425.85716923076922</v>
      </c>
      <c r="L6580" s="4">
        <v>0.35</v>
      </c>
    </row>
    <row r="6581" spans="1:12" x14ac:dyDescent="0.35">
      <c r="A6581" s="1" t="s">
        <v>10754</v>
      </c>
      <c r="B6581" t="s">
        <v>10755</v>
      </c>
      <c r="C6581" t="s">
        <v>13</v>
      </c>
      <c r="D6581" t="s">
        <v>14</v>
      </c>
      <c r="E6581">
        <v>1</v>
      </c>
      <c r="F6581" s="2">
        <v>444.38</v>
      </c>
      <c r="G6581" s="3">
        <v>917</v>
      </c>
      <c r="H6581" s="3">
        <v>4.4438000000000004</v>
      </c>
      <c r="I6581" s="3">
        <v>20.885860000000001</v>
      </c>
      <c r="J6581" s="3">
        <v>469.70965999999999</v>
      </c>
      <c r="K6581" s="3">
        <v>722.63024615384609</v>
      </c>
      <c r="L6581" s="4">
        <v>0.35</v>
      </c>
    </row>
    <row r="6582" spans="1:12" x14ac:dyDescent="0.35">
      <c r="A6582" s="1" t="s">
        <v>10756</v>
      </c>
      <c r="B6582" t="s">
        <v>10757</v>
      </c>
      <c r="C6582" t="s">
        <v>13</v>
      </c>
      <c r="D6582" t="s">
        <v>14</v>
      </c>
      <c r="E6582">
        <v>1</v>
      </c>
      <c r="F6582" s="2">
        <v>1048.75</v>
      </c>
      <c r="G6582" s="3">
        <v>2163</v>
      </c>
      <c r="H6582" s="3">
        <v>10.487500000000001</v>
      </c>
      <c r="I6582" s="3">
        <v>49.291249999999998</v>
      </c>
      <c r="J6582" s="3">
        <v>1108.5287499999999</v>
      </c>
      <c r="K6582" s="3">
        <v>1705.4288461538461</v>
      </c>
      <c r="L6582" s="4">
        <v>0.35</v>
      </c>
    </row>
    <row r="6583" spans="1:12" x14ac:dyDescent="0.35">
      <c r="A6583" s="1" t="s">
        <v>10758</v>
      </c>
      <c r="B6583" t="s">
        <v>10759</v>
      </c>
      <c r="C6583" t="s">
        <v>13</v>
      </c>
      <c r="D6583" t="s">
        <v>14</v>
      </c>
      <c r="E6583">
        <v>1</v>
      </c>
      <c r="F6583" s="2">
        <v>183.13</v>
      </c>
      <c r="G6583" s="3">
        <v>378</v>
      </c>
      <c r="H6583" s="3">
        <v>1.8312999999999999</v>
      </c>
      <c r="I6583" s="3">
        <v>8.6071100000000005</v>
      </c>
      <c r="J6583" s="3">
        <v>193.56841</v>
      </c>
      <c r="K6583" s="3">
        <v>297.79755384615385</v>
      </c>
      <c r="L6583" s="4">
        <v>0.35</v>
      </c>
    </row>
    <row r="6584" spans="1:12" x14ac:dyDescent="0.35">
      <c r="A6584" s="1" t="s">
        <v>10760</v>
      </c>
      <c r="B6584" t="s">
        <v>10761</v>
      </c>
      <c r="C6584" t="s">
        <v>1441</v>
      </c>
      <c r="D6584" t="s">
        <v>1442</v>
      </c>
      <c r="E6584">
        <v>1</v>
      </c>
      <c r="F6584" s="2">
        <v>6.94</v>
      </c>
      <c r="G6584" s="3">
        <v>16.990400000000001</v>
      </c>
      <c r="H6584" s="3">
        <v>6.9400000000000003E-2</v>
      </c>
      <c r="I6584" s="3">
        <v>0.32618000000000003</v>
      </c>
      <c r="J6584" s="3">
        <v>7.3355800000000002</v>
      </c>
      <c r="K6584" s="3">
        <v>11.285507692307693</v>
      </c>
      <c r="L6584" s="4">
        <v>0.35000000000000003</v>
      </c>
    </row>
    <row r="6585" spans="1:12" x14ac:dyDescent="0.35">
      <c r="A6585" s="1" t="s">
        <v>10762</v>
      </c>
      <c r="B6585" t="s">
        <v>10763</v>
      </c>
      <c r="C6585" t="s">
        <v>1441</v>
      </c>
      <c r="D6585" t="s">
        <v>1442</v>
      </c>
      <c r="E6585">
        <v>1</v>
      </c>
      <c r="F6585" s="2">
        <v>1.31</v>
      </c>
      <c r="G6585" s="3">
        <v>3.2031999999999998</v>
      </c>
      <c r="H6585" s="3">
        <v>1.3100000000000001E-2</v>
      </c>
      <c r="I6585" s="3">
        <v>6.157E-2</v>
      </c>
      <c r="J6585" s="3">
        <v>1.3846700000000001</v>
      </c>
      <c r="K6585" s="3">
        <v>2.1302615384615384</v>
      </c>
      <c r="L6585" s="4">
        <v>0.35</v>
      </c>
    </row>
    <row r="6586" spans="1:12" x14ac:dyDescent="0.35">
      <c r="A6586" s="1" t="s">
        <v>10764</v>
      </c>
      <c r="B6586" t="s">
        <v>3397</v>
      </c>
      <c r="C6586" t="s">
        <v>21</v>
      </c>
      <c r="D6586" t="s">
        <v>22</v>
      </c>
      <c r="E6586">
        <v>1</v>
      </c>
      <c r="F6586" s="2">
        <v>895.65</v>
      </c>
      <c r="G6586" s="3">
        <v>1847</v>
      </c>
      <c r="H6586" s="3">
        <v>8.9565000000000001</v>
      </c>
      <c r="I6586" s="3">
        <v>42.095549999999996</v>
      </c>
      <c r="J6586" s="3">
        <v>946.70204999999999</v>
      </c>
      <c r="K6586" s="3">
        <v>1456.4646923076923</v>
      </c>
      <c r="L6586" s="4">
        <v>0.35000000000000003</v>
      </c>
    </row>
    <row r="6587" spans="1:12" x14ac:dyDescent="0.35">
      <c r="A6587" s="1" t="s">
        <v>10765</v>
      </c>
      <c r="B6587" t="s">
        <v>10766</v>
      </c>
      <c r="C6587" t="s">
        <v>21</v>
      </c>
      <c r="D6587" t="s">
        <v>22</v>
      </c>
      <c r="E6587">
        <v>1</v>
      </c>
      <c r="F6587" s="2">
        <v>2312.98</v>
      </c>
      <c r="G6587" s="3">
        <v>4770</v>
      </c>
      <c r="H6587" s="3">
        <v>23.129799999999999</v>
      </c>
      <c r="I6587" s="3">
        <v>108.71006</v>
      </c>
      <c r="J6587" s="3">
        <v>2444.8198600000001</v>
      </c>
      <c r="K6587" s="3">
        <v>3761.261323076923</v>
      </c>
      <c r="L6587" s="4">
        <v>0.35</v>
      </c>
    </row>
    <row r="6588" spans="1:12" x14ac:dyDescent="0.35">
      <c r="A6588" s="1" t="s">
        <v>10767</v>
      </c>
      <c r="B6588" t="s">
        <v>10768</v>
      </c>
      <c r="C6588" t="s">
        <v>34</v>
      </c>
      <c r="D6588" t="s">
        <v>35</v>
      </c>
      <c r="E6588">
        <v>1</v>
      </c>
      <c r="F6588" s="2">
        <v>906.5</v>
      </c>
      <c r="G6588" s="3">
        <v>2218.9663999999998</v>
      </c>
      <c r="H6588" s="3">
        <v>9.0649999999999995</v>
      </c>
      <c r="I6588" s="3">
        <v>42.605499999999999</v>
      </c>
      <c r="J6588" s="3">
        <v>958.17050000000006</v>
      </c>
      <c r="K6588" s="3">
        <v>1474.1084615384616</v>
      </c>
      <c r="L6588" s="4">
        <v>0.35</v>
      </c>
    </row>
    <row r="6589" spans="1:12" x14ac:dyDescent="0.35">
      <c r="A6589" s="1" t="s">
        <v>10769</v>
      </c>
      <c r="B6589" t="s">
        <v>10770</v>
      </c>
      <c r="C6589" t="s">
        <v>1467</v>
      </c>
      <c r="D6589" t="s">
        <v>1468</v>
      </c>
      <c r="E6589">
        <v>1</v>
      </c>
      <c r="F6589" s="2">
        <v>15.52</v>
      </c>
      <c r="G6589" s="3">
        <v>32</v>
      </c>
      <c r="H6589" s="3">
        <v>0.1552</v>
      </c>
      <c r="I6589" s="3">
        <v>0.72943999999999998</v>
      </c>
      <c r="J6589" s="3">
        <v>16.404640000000001</v>
      </c>
      <c r="K6589" s="3">
        <v>25.237907692307694</v>
      </c>
      <c r="L6589" s="4">
        <v>0.35000000000000003</v>
      </c>
    </row>
    <row r="6590" spans="1:12" x14ac:dyDescent="0.35">
      <c r="A6590" s="1" t="s">
        <v>10771</v>
      </c>
      <c r="B6590" t="s">
        <v>10772</v>
      </c>
      <c r="C6590" t="s">
        <v>13</v>
      </c>
      <c r="D6590" t="s">
        <v>14</v>
      </c>
      <c r="E6590">
        <v>1</v>
      </c>
      <c r="F6590" s="2">
        <v>4539.8500000000004</v>
      </c>
      <c r="G6590" s="3">
        <v>9660</v>
      </c>
      <c r="H6590" s="3">
        <v>45.398500000000006</v>
      </c>
      <c r="I6590" s="3">
        <v>213.37295000000003</v>
      </c>
      <c r="J6590" s="3">
        <v>4798.6214500000006</v>
      </c>
      <c r="K6590" s="3">
        <v>7382.4945384615394</v>
      </c>
      <c r="L6590" s="4">
        <v>0.35000000000000003</v>
      </c>
    </row>
    <row r="6591" spans="1:12" x14ac:dyDescent="0.35">
      <c r="A6591" s="1" t="s">
        <v>10773</v>
      </c>
      <c r="B6591" t="s">
        <v>3309</v>
      </c>
      <c r="C6591" t="s">
        <v>13</v>
      </c>
      <c r="D6591" t="s">
        <v>14</v>
      </c>
      <c r="E6591">
        <v>1</v>
      </c>
      <c r="F6591" s="2">
        <v>11886.7</v>
      </c>
      <c r="G6591" s="3">
        <v>24509</v>
      </c>
      <c r="H6591" s="3">
        <v>118.867</v>
      </c>
      <c r="I6591" s="3">
        <v>558.67489999999998</v>
      </c>
      <c r="J6591" s="3">
        <v>12564.241900000001</v>
      </c>
      <c r="K6591" s="3">
        <v>19329.602923076924</v>
      </c>
      <c r="L6591" s="4">
        <v>0.35</v>
      </c>
    </row>
    <row r="6592" spans="1:12" x14ac:dyDescent="0.35">
      <c r="A6592" s="1" t="s">
        <v>10774</v>
      </c>
      <c r="B6592" t="s">
        <v>3321</v>
      </c>
      <c r="C6592" t="s">
        <v>13</v>
      </c>
      <c r="D6592" t="s">
        <v>14</v>
      </c>
      <c r="E6592">
        <v>1</v>
      </c>
      <c r="F6592" s="2">
        <v>2383.5</v>
      </c>
      <c r="G6592" s="3">
        <v>4915</v>
      </c>
      <c r="H6592" s="3">
        <v>23.835000000000001</v>
      </c>
      <c r="I6592" s="3">
        <v>112.0245</v>
      </c>
      <c r="J6592" s="3">
        <v>2519.3595</v>
      </c>
      <c r="K6592" s="3">
        <v>3875.937692307692</v>
      </c>
      <c r="L6592" s="4">
        <v>0.34999999999999992</v>
      </c>
    </row>
    <row r="6593" spans="1:12" x14ac:dyDescent="0.35">
      <c r="A6593" s="1" t="s">
        <v>10775</v>
      </c>
      <c r="B6593" t="s">
        <v>10776</v>
      </c>
      <c r="C6593" t="s">
        <v>13</v>
      </c>
      <c r="D6593" t="s">
        <v>14</v>
      </c>
      <c r="E6593">
        <v>1</v>
      </c>
      <c r="F6593" s="2">
        <v>1986.6</v>
      </c>
      <c r="G6593" s="3">
        <v>4097</v>
      </c>
      <c r="H6593" s="3">
        <v>19.866</v>
      </c>
      <c r="I6593" s="3">
        <v>93.370199999999997</v>
      </c>
      <c r="J6593" s="3">
        <v>2099.8361999999997</v>
      </c>
      <c r="K6593" s="3">
        <v>3230.5172307692301</v>
      </c>
      <c r="L6593" s="4">
        <v>0.34999999999999992</v>
      </c>
    </row>
    <row r="6594" spans="1:12" x14ac:dyDescent="0.35">
      <c r="A6594" s="1" t="s">
        <v>10777</v>
      </c>
      <c r="B6594" t="s">
        <v>10778</v>
      </c>
      <c r="C6594" t="s">
        <v>13</v>
      </c>
      <c r="D6594" t="s">
        <v>14</v>
      </c>
      <c r="E6594">
        <v>1</v>
      </c>
      <c r="F6594" s="2">
        <v>1986.6</v>
      </c>
      <c r="G6594" s="3">
        <v>4097</v>
      </c>
      <c r="H6594" s="3">
        <v>19.866</v>
      </c>
      <c r="I6594" s="3">
        <v>93.370199999999997</v>
      </c>
      <c r="J6594" s="3">
        <v>2099.8361999999997</v>
      </c>
      <c r="K6594" s="3">
        <v>3230.5172307692301</v>
      </c>
      <c r="L6594" s="4">
        <v>0.34999999999999992</v>
      </c>
    </row>
    <row r="6595" spans="1:12" x14ac:dyDescent="0.35">
      <c r="A6595" s="1" t="s">
        <v>10779</v>
      </c>
      <c r="B6595" t="s">
        <v>8250</v>
      </c>
      <c r="C6595" t="s">
        <v>13</v>
      </c>
      <c r="D6595" t="s">
        <v>14</v>
      </c>
      <c r="E6595">
        <v>1</v>
      </c>
      <c r="F6595" s="2">
        <v>1356.6</v>
      </c>
      <c r="G6595" s="3">
        <v>2798</v>
      </c>
      <c r="H6595" s="3">
        <v>13.565999999999999</v>
      </c>
      <c r="I6595" s="3">
        <v>63.760199999999998</v>
      </c>
      <c r="J6595" s="3">
        <v>1433.9261999999999</v>
      </c>
      <c r="K6595" s="3">
        <v>2206.0403076923076</v>
      </c>
      <c r="L6595" s="4">
        <v>0.35000000000000003</v>
      </c>
    </row>
    <row r="6596" spans="1:12" x14ac:dyDescent="0.35">
      <c r="A6596" s="1" t="s">
        <v>10780</v>
      </c>
      <c r="B6596" t="s">
        <v>10781</v>
      </c>
      <c r="C6596" t="s">
        <v>1441</v>
      </c>
      <c r="D6596" t="s">
        <v>1442</v>
      </c>
      <c r="E6596">
        <v>1</v>
      </c>
      <c r="F6596" s="2">
        <v>1.05</v>
      </c>
      <c r="G6596" s="3">
        <v>2.5648</v>
      </c>
      <c r="H6596" s="3">
        <v>1.0500000000000001E-2</v>
      </c>
      <c r="I6596" s="3">
        <v>4.9350000000000005E-2</v>
      </c>
      <c r="J6596" s="3">
        <v>1.10985</v>
      </c>
      <c r="K6596" s="3">
        <v>1.7074615384615384</v>
      </c>
      <c r="L6596" s="4">
        <v>0.35</v>
      </c>
    </row>
    <row r="6597" spans="1:12" x14ac:dyDescent="0.35">
      <c r="A6597" s="1" t="s">
        <v>10782</v>
      </c>
      <c r="B6597" t="s">
        <v>10783</v>
      </c>
      <c r="C6597" t="s">
        <v>1441</v>
      </c>
      <c r="D6597" t="s">
        <v>1442</v>
      </c>
      <c r="E6597">
        <v>1</v>
      </c>
      <c r="F6597" s="2">
        <v>1.8</v>
      </c>
      <c r="G6597" s="3">
        <v>4.4016000000000002</v>
      </c>
      <c r="H6597" s="3">
        <v>1.8000000000000002E-2</v>
      </c>
      <c r="I6597" s="3">
        <v>8.4600000000000009E-2</v>
      </c>
      <c r="J6597" s="3">
        <v>1.9026000000000001</v>
      </c>
      <c r="K6597" s="3">
        <v>2.9270769230769229</v>
      </c>
      <c r="L6597" s="4">
        <v>0.34999999999999992</v>
      </c>
    </row>
    <row r="6598" spans="1:12" x14ac:dyDescent="0.35">
      <c r="A6598" s="1" t="s">
        <v>10784</v>
      </c>
      <c r="B6598" t="s">
        <v>10785</v>
      </c>
      <c r="C6598" t="s">
        <v>1441</v>
      </c>
      <c r="D6598" t="s">
        <v>1442</v>
      </c>
      <c r="E6598">
        <v>1</v>
      </c>
      <c r="F6598" s="2">
        <v>1.1299999999999999</v>
      </c>
      <c r="G6598" s="3">
        <v>2.7664</v>
      </c>
      <c r="H6598" s="3">
        <v>1.1299999999999999E-2</v>
      </c>
      <c r="I6598" s="3">
        <v>5.3109999999999997E-2</v>
      </c>
      <c r="J6598" s="3">
        <v>1.19441</v>
      </c>
      <c r="K6598" s="3">
        <v>1.8375538461538461</v>
      </c>
      <c r="L6598" s="4">
        <v>0.35</v>
      </c>
    </row>
    <row r="6599" spans="1:12" x14ac:dyDescent="0.35">
      <c r="A6599" s="1" t="s">
        <v>10786</v>
      </c>
      <c r="B6599" t="s">
        <v>10787</v>
      </c>
      <c r="C6599" t="s">
        <v>17</v>
      </c>
      <c r="D6599" t="s">
        <v>18</v>
      </c>
      <c r="E6599">
        <v>1</v>
      </c>
      <c r="F6599" s="2">
        <v>22</v>
      </c>
      <c r="G6599" s="3">
        <v>55</v>
      </c>
      <c r="H6599" s="3">
        <v>0.22</v>
      </c>
      <c r="I6599" s="3">
        <v>1.034</v>
      </c>
      <c r="J6599" s="3">
        <v>23.253999999999998</v>
      </c>
      <c r="K6599" s="3">
        <v>35.77538461538461</v>
      </c>
      <c r="L6599" s="4">
        <v>0.35</v>
      </c>
    </row>
    <row r="6600" spans="1:12" x14ac:dyDescent="0.35">
      <c r="A6600" s="1" t="s">
        <v>10788</v>
      </c>
      <c r="B6600" t="s">
        <v>10789</v>
      </c>
      <c r="C6600" t="s">
        <v>13</v>
      </c>
      <c r="D6600" t="s">
        <v>14</v>
      </c>
      <c r="E6600">
        <v>1</v>
      </c>
      <c r="F6600" s="2">
        <v>42</v>
      </c>
      <c r="G6600" s="3">
        <v>229.3648</v>
      </c>
      <c r="H6600" s="3">
        <v>0.42</v>
      </c>
      <c r="I6600" s="3">
        <v>1.974</v>
      </c>
      <c r="J6600" s="3">
        <v>44.393999999999998</v>
      </c>
      <c r="K6600" s="3">
        <v>68.298461538461538</v>
      </c>
      <c r="L6600" s="4">
        <v>0.35000000000000003</v>
      </c>
    </row>
    <row r="6601" spans="1:12" x14ac:dyDescent="0.35">
      <c r="A6601" s="1" t="s">
        <v>10790</v>
      </c>
      <c r="B6601" t="s">
        <v>4718</v>
      </c>
      <c r="C6601" t="s">
        <v>13</v>
      </c>
      <c r="D6601" t="s">
        <v>14</v>
      </c>
      <c r="E6601">
        <v>1</v>
      </c>
      <c r="F6601" s="2">
        <v>686</v>
      </c>
      <c r="G6601" s="3">
        <v>1679.2159999999999</v>
      </c>
      <c r="H6601" s="3">
        <v>6.86</v>
      </c>
      <c r="I6601" s="3">
        <v>32.241999999999997</v>
      </c>
      <c r="J6601" s="3">
        <v>725.10199999999998</v>
      </c>
      <c r="K6601" s="3">
        <v>1115.5415384615385</v>
      </c>
      <c r="L6601" s="4">
        <v>0.35000000000000003</v>
      </c>
    </row>
    <row r="6602" spans="1:12" x14ac:dyDescent="0.35">
      <c r="A6602" s="1" t="s">
        <v>10791</v>
      </c>
      <c r="B6602" t="s">
        <v>10792</v>
      </c>
      <c r="C6602" t="s">
        <v>13</v>
      </c>
      <c r="D6602" t="s">
        <v>14</v>
      </c>
      <c r="E6602">
        <v>1</v>
      </c>
      <c r="F6602" s="2">
        <v>1411.9</v>
      </c>
      <c r="G6602" s="3">
        <v>3456.096</v>
      </c>
      <c r="H6602" s="3">
        <v>14.119000000000002</v>
      </c>
      <c r="I6602" s="3">
        <v>66.359300000000005</v>
      </c>
      <c r="J6602" s="3">
        <v>1492.3783000000001</v>
      </c>
      <c r="K6602" s="3">
        <v>2295.9666153846156</v>
      </c>
      <c r="L6602" s="4">
        <v>0.35000000000000003</v>
      </c>
    </row>
    <row r="6603" spans="1:12" x14ac:dyDescent="0.35">
      <c r="A6603" s="1" t="s">
        <v>10793</v>
      </c>
      <c r="B6603" t="s">
        <v>2154</v>
      </c>
      <c r="C6603" t="s">
        <v>13</v>
      </c>
      <c r="D6603" t="s">
        <v>14</v>
      </c>
      <c r="E6603">
        <v>1</v>
      </c>
      <c r="F6603" s="2">
        <v>706.3</v>
      </c>
      <c r="G6603" s="3">
        <v>1728.9104</v>
      </c>
      <c r="H6603" s="3">
        <v>7.0629999999999997</v>
      </c>
      <c r="I6603" s="3">
        <v>33.196100000000001</v>
      </c>
      <c r="J6603" s="3">
        <v>746.55909999999994</v>
      </c>
      <c r="K6603" s="3">
        <v>1148.5524615384613</v>
      </c>
      <c r="L6603" s="4">
        <v>0.34999999999999992</v>
      </c>
    </row>
    <row r="6604" spans="1:12" x14ac:dyDescent="0.35">
      <c r="A6604" s="1" t="s">
        <v>10794</v>
      </c>
      <c r="B6604" t="s">
        <v>2156</v>
      </c>
      <c r="C6604" t="s">
        <v>13</v>
      </c>
      <c r="D6604" t="s">
        <v>14</v>
      </c>
      <c r="E6604">
        <v>1</v>
      </c>
      <c r="F6604" s="2">
        <v>784</v>
      </c>
      <c r="G6604" s="3">
        <v>1919.0976000000001</v>
      </c>
      <c r="H6604" s="3">
        <v>7.84</v>
      </c>
      <c r="I6604" s="3">
        <v>36.847999999999999</v>
      </c>
      <c r="J6604" s="3">
        <v>828.68799999999999</v>
      </c>
      <c r="K6604" s="3">
        <v>1274.9046153846152</v>
      </c>
      <c r="L6604" s="4">
        <v>0.34999999999999992</v>
      </c>
    </row>
    <row r="6605" spans="1:12" x14ac:dyDescent="0.35">
      <c r="A6605" s="1" t="s">
        <v>10795</v>
      </c>
      <c r="B6605" t="s">
        <v>5970</v>
      </c>
      <c r="C6605" t="s">
        <v>13</v>
      </c>
      <c r="D6605" t="s">
        <v>14</v>
      </c>
      <c r="E6605">
        <v>1</v>
      </c>
      <c r="F6605" s="2">
        <v>952</v>
      </c>
      <c r="G6605" s="3">
        <v>2330.3391999999999</v>
      </c>
      <c r="H6605" s="3">
        <v>9.52</v>
      </c>
      <c r="I6605" s="3">
        <v>44.744</v>
      </c>
      <c r="J6605" s="3">
        <v>1006.264</v>
      </c>
      <c r="K6605" s="3">
        <v>1548.0984615384616</v>
      </c>
      <c r="L6605" s="4">
        <v>0.35000000000000003</v>
      </c>
    </row>
    <row r="6606" spans="1:12" x14ac:dyDescent="0.35">
      <c r="A6606" s="1" t="s">
        <v>10796</v>
      </c>
      <c r="B6606" t="s">
        <v>10797</v>
      </c>
      <c r="C6606" t="s">
        <v>13</v>
      </c>
      <c r="D6606" t="s">
        <v>14</v>
      </c>
      <c r="E6606">
        <v>1</v>
      </c>
      <c r="F6606" s="2">
        <v>96.6</v>
      </c>
      <c r="G6606" s="3">
        <v>236.46559999999999</v>
      </c>
      <c r="H6606" s="3">
        <v>0.96599999999999997</v>
      </c>
      <c r="I6606" s="3">
        <v>4.5401999999999996</v>
      </c>
      <c r="J6606" s="3">
        <v>102.10619999999999</v>
      </c>
      <c r="K6606" s="3">
        <v>157.08646153846152</v>
      </c>
      <c r="L6606" s="4">
        <v>0.35000000000000003</v>
      </c>
    </row>
    <row r="6607" spans="1:12" x14ac:dyDescent="0.35">
      <c r="A6607" s="1" t="s">
        <v>10798</v>
      </c>
      <c r="B6607" t="s">
        <v>7036</v>
      </c>
      <c r="C6607" t="s">
        <v>13</v>
      </c>
      <c r="D6607" t="s">
        <v>14</v>
      </c>
      <c r="E6607">
        <v>1</v>
      </c>
      <c r="F6607" s="2">
        <v>1078</v>
      </c>
      <c r="G6607" s="3">
        <v>2638.7647999999999</v>
      </c>
      <c r="H6607" s="3">
        <v>10.78</v>
      </c>
      <c r="I6607" s="3">
        <v>50.665999999999997</v>
      </c>
      <c r="J6607" s="3">
        <v>1139.4459999999999</v>
      </c>
      <c r="K6607" s="3">
        <v>1752.9938461538459</v>
      </c>
      <c r="L6607" s="4">
        <v>0.34999999999999992</v>
      </c>
    </row>
    <row r="6608" spans="1:12" x14ac:dyDescent="0.35">
      <c r="A6608" s="1" t="s">
        <v>10799</v>
      </c>
      <c r="B6608" t="s">
        <v>4772</v>
      </c>
      <c r="C6608" t="s">
        <v>13</v>
      </c>
      <c r="D6608" t="s">
        <v>14</v>
      </c>
      <c r="E6608">
        <v>1</v>
      </c>
      <c r="F6608" s="2">
        <v>773.13</v>
      </c>
      <c r="G6608" s="3">
        <v>1595</v>
      </c>
      <c r="H6608" s="3">
        <v>7.7313000000000001</v>
      </c>
      <c r="I6608" s="3">
        <v>36.337110000000003</v>
      </c>
      <c r="J6608" s="3">
        <v>817.19841000000008</v>
      </c>
      <c r="K6608" s="3">
        <v>1257.2283230769231</v>
      </c>
      <c r="L6608" s="4">
        <v>0.34999999999999992</v>
      </c>
    </row>
    <row r="6609" spans="1:12" x14ac:dyDescent="0.35">
      <c r="A6609" s="1" t="s">
        <v>10800</v>
      </c>
      <c r="B6609" t="s">
        <v>10801</v>
      </c>
      <c r="C6609" t="s">
        <v>13</v>
      </c>
      <c r="D6609" t="s">
        <v>14</v>
      </c>
      <c r="E6609">
        <v>1</v>
      </c>
      <c r="F6609" s="2">
        <v>1450.63</v>
      </c>
      <c r="G6609" s="3">
        <v>2991</v>
      </c>
      <c r="H6609" s="3">
        <v>14.506300000000001</v>
      </c>
      <c r="I6609" s="3">
        <v>68.179610000000011</v>
      </c>
      <c r="J6609" s="3">
        <v>1533.31591</v>
      </c>
      <c r="K6609" s="3">
        <v>2358.9475538461538</v>
      </c>
      <c r="L6609" s="4">
        <v>0.35</v>
      </c>
    </row>
    <row r="6610" spans="1:12" x14ac:dyDescent="0.35">
      <c r="A6610" s="1" t="s">
        <v>10802</v>
      </c>
      <c r="B6610" t="s">
        <v>10803</v>
      </c>
      <c r="C6610" t="s">
        <v>34</v>
      </c>
      <c r="D6610" t="s">
        <v>35</v>
      </c>
      <c r="E6610">
        <v>1</v>
      </c>
      <c r="F6610" s="2">
        <v>205.4</v>
      </c>
      <c r="G6610" s="3">
        <v>502.79</v>
      </c>
      <c r="H6610" s="3">
        <v>2.0540000000000003</v>
      </c>
      <c r="I6610" s="3">
        <v>9.6538000000000004</v>
      </c>
      <c r="J6610" s="3">
        <v>217.1078</v>
      </c>
      <c r="K6610" s="3">
        <v>334.012</v>
      </c>
      <c r="L6610" s="4">
        <v>0.35000000000000003</v>
      </c>
    </row>
    <row r="6611" spans="1:12" x14ac:dyDescent="0.35">
      <c r="A6611" s="1" t="s">
        <v>10804</v>
      </c>
      <c r="B6611" t="s">
        <v>10805</v>
      </c>
      <c r="C6611" t="s">
        <v>34</v>
      </c>
      <c r="D6611" t="s">
        <v>35</v>
      </c>
      <c r="E6611">
        <v>1</v>
      </c>
      <c r="F6611" s="2">
        <v>983.55</v>
      </c>
      <c r="G6611" s="3">
        <v>2407.56</v>
      </c>
      <c r="H6611" s="3">
        <v>9.8354999999999997</v>
      </c>
      <c r="I6611" s="3">
        <v>46.226849999999999</v>
      </c>
      <c r="J6611" s="3">
        <v>1039.6123499999999</v>
      </c>
      <c r="K6611" s="3">
        <v>1599.4036153846153</v>
      </c>
      <c r="L6611" s="4">
        <v>0.35000000000000003</v>
      </c>
    </row>
    <row r="6612" spans="1:12" x14ac:dyDescent="0.35">
      <c r="A6612" s="1" t="s">
        <v>10806</v>
      </c>
      <c r="B6612" t="s">
        <v>10807</v>
      </c>
      <c r="C6612" t="s">
        <v>34</v>
      </c>
      <c r="D6612" t="s">
        <v>35</v>
      </c>
      <c r="E6612">
        <v>1</v>
      </c>
      <c r="F6612" s="2">
        <v>375.25</v>
      </c>
      <c r="G6612" s="3">
        <v>918.55</v>
      </c>
      <c r="H6612" s="3">
        <v>3.7524999999999999</v>
      </c>
      <c r="I6612" s="3">
        <v>17.636749999999999</v>
      </c>
      <c r="J6612" s="3">
        <v>396.63925</v>
      </c>
      <c r="K6612" s="3">
        <v>610.21423076923077</v>
      </c>
      <c r="L6612" s="4">
        <v>0.35</v>
      </c>
    </row>
    <row r="6613" spans="1:12" x14ac:dyDescent="0.35">
      <c r="A6613" s="1" t="s">
        <v>10808</v>
      </c>
      <c r="B6613" t="s">
        <v>10809</v>
      </c>
      <c r="C6613" t="s">
        <v>34</v>
      </c>
      <c r="D6613" t="s">
        <v>35</v>
      </c>
      <c r="E6613">
        <v>1</v>
      </c>
      <c r="F6613" s="2">
        <v>11.39</v>
      </c>
      <c r="G6613" s="3">
        <v>31.9</v>
      </c>
      <c r="H6613" s="3">
        <v>0.1139</v>
      </c>
      <c r="I6613" s="3">
        <v>0.53532999999999997</v>
      </c>
      <c r="J6613" s="3">
        <v>12.03923</v>
      </c>
      <c r="K6613" s="3">
        <v>18.521892307692308</v>
      </c>
      <c r="L6613" s="4">
        <v>0.35000000000000003</v>
      </c>
    </row>
    <row r="6614" spans="1:12" x14ac:dyDescent="0.35">
      <c r="A6614" s="1" t="s">
        <v>10810</v>
      </c>
      <c r="B6614" t="s">
        <v>4274</v>
      </c>
      <c r="C6614" t="s">
        <v>17</v>
      </c>
      <c r="D6614" t="s">
        <v>18</v>
      </c>
      <c r="E6614">
        <v>1</v>
      </c>
      <c r="F6614" s="2">
        <v>636.25</v>
      </c>
      <c r="G6614" s="3">
        <v>1781.5056</v>
      </c>
      <c r="H6614" s="3">
        <v>6.3624999999999998</v>
      </c>
      <c r="I6614" s="3">
        <v>29.903749999999999</v>
      </c>
      <c r="J6614" s="3">
        <v>672.5162499999999</v>
      </c>
      <c r="K6614" s="3">
        <v>1034.6403846153844</v>
      </c>
      <c r="L6614" s="4">
        <v>0.35</v>
      </c>
    </row>
    <row r="6615" spans="1:12" x14ac:dyDescent="0.35">
      <c r="A6615" s="1" t="s">
        <v>10811</v>
      </c>
      <c r="B6615" t="s">
        <v>10812</v>
      </c>
      <c r="C6615" t="s">
        <v>21</v>
      </c>
      <c r="D6615" t="s">
        <v>22</v>
      </c>
      <c r="E6615">
        <v>1</v>
      </c>
      <c r="F6615" s="2">
        <v>118.5</v>
      </c>
      <c r="G6615" s="3">
        <v>290.06880000000001</v>
      </c>
      <c r="H6615" s="3">
        <v>1.1850000000000001</v>
      </c>
      <c r="I6615" s="3">
        <v>5.5694999999999997</v>
      </c>
      <c r="J6615" s="3">
        <v>125.25450000000001</v>
      </c>
      <c r="K6615" s="3">
        <v>192.69923076923078</v>
      </c>
      <c r="L6615" s="4">
        <v>0.35</v>
      </c>
    </row>
    <row r="6616" spans="1:12" x14ac:dyDescent="0.35">
      <c r="A6616" s="1" t="s">
        <v>10813</v>
      </c>
      <c r="B6616" t="s">
        <v>10814</v>
      </c>
      <c r="C6616" t="s">
        <v>1467</v>
      </c>
      <c r="D6616" t="s">
        <v>1468</v>
      </c>
      <c r="E6616">
        <v>1</v>
      </c>
      <c r="F6616" s="2">
        <v>74.58</v>
      </c>
      <c r="G6616" s="3">
        <v>295.14240000000001</v>
      </c>
      <c r="H6616" s="3">
        <v>0.74580000000000002</v>
      </c>
      <c r="I6616" s="3">
        <v>3.5052599999999998</v>
      </c>
      <c r="J6616" s="3">
        <v>78.831060000000008</v>
      </c>
      <c r="K6616" s="3">
        <v>121.27855384615386</v>
      </c>
      <c r="L6616" s="4">
        <v>0.35</v>
      </c>
    </row>
    <row r="6617" spans="1:12" x14ac:dyDescent="0.35">
      <c r="A6617" s="1" t="s">
        <v>10815</v>
      </c>
      <c r="B6617" t="s">
        <v>10816</v>
      </c>
      <c r="C6617" t="s">
        <v>13</v>
      </c>
      <c r="D6617" t="s">
        <v>14</v>
      </c>
      <c r="E6617">
        <v>1</v>
      </c>
      <c r="F6617" s="2">
        <v>80.55</v>
      </c>
      <c r="G6617" s="3">
        <v>167</v>
      </c>
      <c r="H6617" s="3">
        <v>0.80549999999999999</v>
      </c>
      <c r="I6617" s="3">
        <v>3.7858499999999999</v>
      </c>
      <c r="J6617" s="3">
        <v>85.141349999999989</v>
      </c>
      <c r="K6617" s="3">
        <v>130.98669230769229</v>
      </c>
      <c r="L6617" s="4">
        <v>0.35000000000000003</v>
      </c>
    </row>
    <row r="6618" spans="1:12" x14ac:dyDescent="0.35">
      <c r="A6618" s="1" t="s">
        <v>10817</v>
      </c>
      <c r="B6618" t="s">
        <v>10818</v>
      </c>
      <c r="C6618" t="s">
        <v>34</v>
      </c>
      <c r="D6618" t="s">
        <v>35</v>
      </c>
      <c r="E6618">
        <v>1</v>
      </c>
      <c r="F6618" s="2">
        <v>10.02</v>
      </c>
      <c r="G6618" s="3">
        <v>24.527999999999999</v>
      </c>
      <c r="H6618" s="3">
        <v>0.1002</v>
      </c>
      <c r="I6618" s="3">
        <v>0.47093999999999997</v>
      </c>
      <c r="J6618" s="3">
        <v>10.591139999999999</v>
      </c>
      <c r="K6618" s="3">
        <v>16.294061538461538</v>
      </c>
      <c r="L6618" s="4">
        <v>0.35000000000000003</v>
      </c>
    </row>
    <row r="6619" spans="1:12" x14ac:dyDescent="0.35">
      <c r="A6619" s="1" t="s">
        <v>10819</v>
      </c>
      <c r="B6619" t="s">
        <v>10820</v>
      </c>
      <c r="C6619" t="s">
        <v>13</v>
      </c>
      <c r="D6619" t="s">
        <v>14</v>
      </c>
      <c r="E6619">
        <v>1</v>
      </c>
      <c r="F6619" s="2">
        <v>1172.5</v>
      </c>
      <c r="G6619" s="3">
        <v>2870.0895999999998</v>
      </c>
      <c r="H6619" s="3">
        <v>11.725</v>
      </c>
      <c r="I6619" s="3">
        <v>55.107500000000002</v>
      </c>
      <c r="J6619" s="3">
        <v>1239.3325</v>
      </c>
      <c r="K6619" s="3">
        <v>1906.6653846153845</v>
      </c>
      <c r="L6619" s="4">
        <v>0.35</v>
      </c>
    </row>
    <row r="6620" spans="1:12" x14ac:dyDescent="0.35">
      <c r="A6620" s="1" t="s">
        <v>10821</v>
      </c>
      <c r="B6620" t="s">
        <v>7279</v>
      </c>
      <c r="C6620" t="s">
        <v>13</v>
      </c>
      <c r="D6620" t="s">
        <v>14</v>
      </c>
      <c r="E6620">
        <v>1</v>
      </c>
      <c r="F6620" s="2">
        <v>337.5</v>
      </c>
      <c r="G6620" s="3">
        <v>826.14559999999994</v>
      </c>
      <c r="H6620" s="3">
        <v>3.375</v>
      </c>
      <c r="I6620" s="3">
        <v>15.862500000000001</v>
      </c>
      <c r="J6620" s="3">
        <v>356.73750000000001</v>
      </c>
      <c r="K6620" s="3">
        <v>548.82692307692309</v>
      </c>
      <c r="L6620" s="4">
        <v>0.35</v>
      </c>
    </row>
    <row r="6621" spans="1:12" x14ac:dyDescent="0.35">
      <c r="A6621" s="1" t="s">
        <v>10822</v>
      </c>
      <c r="B6621" t="s">
        <v>10823</v>
      </c>
      <c r="C6621" t="s">
        <v>13</v>
      </c>
      <c r="D6621" t="s">
        <v>14</v>
      </c>
      <c r="E6621">
        <v>1</v>
      </c>
      <c r="F6621" s="2">
        <v>13.75</v>
      </c>
      <c r="G6621" s="3">
        <v>33.655999999999999</v>
      </c>
      <c r="H6621" s="3">
        <v>0.13750000000000001</v>
      </c>
      <c r="I6621" s="3">
        <v>0.64624999999999999</v>
      </c>
      <c r="J6621" s="3">
        <v>14.53375</v>
      </c>
      <c r="K6621" s="3">
        <v>22.359615384615385</v>
      </c>
      <c r="L6621" s="4">
        <v>0.35000000000000003</v>
      </c>
    </row>
    <row r="6622" spans="1:12" x14ac:dyDescent="0.35">
      <c r="A6622" s="1" t="s">
        <v>10824</v>
      </c>
      <c r="B6622" t="s">
        <v>10825</v>
      </c>
      <c r="C6622" t="s">
        <v>13</v>
      </c>
      <c r="D6622" t="s">
        <v>14</v>
      </c>
      <c r="E6622">
        <v>1</v>
      </c>
      <c r="F6622" s="2">
        <v>50</v>
      </c>
      <c r="G6622" s="3">
        <v>122.39360000000001</v>
      </c>
      <c r="H6622" s="3">
        <v>0.5</v>
      </c>
      <c r="I6622" s="3">
        <v>2.35</v>
      </c>
      <c r="J6622" s="3">
        <v>52.85</v>
      </c>
      <c r="K6622" s="3">
        <v>81.307692307692307</v>
      </c>
      <c r="L6622" s="4">
        <v>0.35</v>
      </c>
    </row>
    <row r="6623" spans="1:12" x14ac:dyDescent="0.35">
      <c r="A6623" s="1" t="s">
        <v>10826</v>
      </c>
      <c r="B6623" t="s">
        <v>10827</v>
      </c>
      <c r="C6623" t="s">
        <v>13</v>
      </c>
      <c r="D6623" t="s">
        <v>14</v>
      </c>
      <c r="E6623">
        <v>1</v>
      </c>
      <c r="F6623" s="2">
        <v>78.75</v>
      </c>
      <c r="G6623" s="3">
        <v>192.76320000000001</v>
      </c>
      <c r="H6623" s="3">
        <v>0.78749999999999998</v>
      </c>
      <c r="I6623" s="3">
        <v>3.7012499999999999</v>
      </c>
      <c r="J6623" s="3">
        <v>83.238749999999996</v>
      </c>
      <c r="K6623" s="3">
        <v>128.05961538461537</v>
      </c>
      <c r="L6623" s="4">
        <v>0.35</v>
      </c>
    </row>
    <row r="6624" spans="1:12" x14ac:dyDescent="0.35">
      <c r="A6624" s="1" t="s">
        <v>10828</v>
      </c>
      <c r="B6624" t="s">
        <v>10829</v>
      </c>
      <c r="C6624" t="s">
        <v>13</v>
      </c>
      <c r="D6624" t="s">
        <v>14</v>
      </c>
      <c r="E6624">
        <v>1</v>
      </c>
      <c r="F6624" s="2">
        <v>50</v>
      </c>
      <c r="G6624" s="3">
        <v>122.39360000000001</v>
      </c>
      <c r="H6624" s="3">
        <v>0.5</v>
      </c>
      <c r="I6624" s="3">
        <v>2.35</v>
      </c>
      <c r="J6624" s="3">
        <v>52.85</v>
      </c>
      <c r="K6624" s="3">
        <v>81.307692307692307</v>
      </c>
      <c r="L6624" s="4">
        <v>0.35</v>
      </c>
    </row>
    <row r="6625" spans="1:12" x14ac:dyDescent="0.35">
      <c r="A6625" s="1" t="s">
        <v>10830</v>
      </c>
      <c r="B6625" t="s">
        <v>10831</v>
      </c>
      <c r="C6625" t="s">
        <v>13</v>
      </c>
      <c r="D6625" t="s">
        <v>14</v>
      </c>
      <c r="E6625">
        <v>1</v>
      </c>
      <c r="F6625" s="2">
        <v>193.5</v>
      </c>
      <c r="G6625" s="3">
        <v>473.6592</v>
      </c>
      <c r="H6625" s="3">
        <v>1.9350000000000001</v>
      </c>
      <c r="I6625" s="3">
        <v>9.0945</v>
      </c>
      <c r="J6625" s="3">
        <v>204.52950000000001</v>
      </c>
      <c r="K6625" s="3">
        <v>314.66076923076923</v>
      </c>
      <c r="L6625" s="4">
        <v>0.35</v>
      </c>
    </row>
    <row r="6626" spans="1:12" x14ac:dyDescent="0.35">
      <c r="A6626" s="1" t="s">
        <v>10832</v>
      </c>
      <c r="B6626" t="s">
        <v>10833</v>
      </c>
      <c r="C6626" t="s">
        <v>13</v>
      </c>
      <c r="D6626" t="s">
        <v>14</v>
      </c>
      <c r="E6626">
        <v>1</v>
      </c>
      <c r="F6626" s="2">
        <v>133.5</v>
      </c>
      <c r="G6626" s="3">
        <v>326.7824</v>
      </c>
      <c r="H6626" s="3">
        <v>1.335</v>
      </c>
      <c r="I6626" s="3">
        <v>6.2744999999999997</v>
      </c>
      <c r="J6626" s="3">
        <v>141.1095</v>
      </c>
      <c r="K6626" s="3">
        <v>217.09153846153845</v>
      </c>
      <c r="L6626" s="4">
        <v>0.35</v>
      </c>
    </row>
    <row r="6627" spans="1:12" x14ac:dyDescent="0.35">
      <c r="A6627" s="1" t="s">
        <v>10834</v>
      </c>
      <c r="B6627" t="s">
        <v>10831</v>
      </c>
      <c r="C6627" t="s">
        <v>13</v>
      </c>
      <c r="D6627" t="s">
        <v>14</v>
      </c>
      <c r="E6627">
        <v>1</v>
      </c>
      <c r="F6627" s="2">
        <v>255</v>
      </c>
      <c r="G6627" s="3">
        <v>624.19839999999999</v>
      </c>
      <c r="H6627" s="3">
        <v>2.5500000000000003</v>
      </c>
      <c r="I6627" s="3">
        <v>11.984999999999999</v>
      </c>
      <c r="J6627" s="3">
        <v>269.53500000000003</v>
      </c>
      <c r="K6627" s="3">
        <v>414.66923076923081</v>
      </c>
      <c r="L6627" s="4">
        <v>0.35</v>
      </c>
    </row>
    <row r="6628" spans="1:12" x14ac:dyDescent="0.35">
      <c r="A6628" s="1" t="s">
        <v>10835</v>
      </c>
      <c r="B6628" t="s">
        <v>2072</v>
      </c>
      <c r="C6628" t="s">
        <v>13</v>
      </c>
      <c r="D6628" t="s">
        <v>14</v>
      </c>
      <c r="E6628">
        <v>1</v>
      </c>
      <c r="F6628" s="2">
        <v>66</v>
      </c>
      <c r="G6628" s="3">
        <v>161.56</v>
      </c>
      <c r="H6628" s="3">
        <v>0.66</v>
      </c>
      <c r="I6628" s="3">
        <v>3.1019999999999999</v>
      </c>
      <c r="J6628" s="3">
        <v>69.762</v>
      </c>
      <c r="K6628" s="3">
        <v>107.32615384615384</v>
      </c>
      <c r="L6628" s="4">
        <v>0.35</v>
      </c>
    </row>
    <row r="6629" spans="1:12" x14ac:dyDescent="0.35">
      <c r="A6629" s="1" t="s">
        <v>10836</v>
      </c>
      <c r="B6629" t="s">
        <v>10837</v>
      </c>
      <c r="C6629" t="s">
        <v>13</v>
      </c>
      <c r="D6629" t="s">
        <v>14</v>
      </c>
      <c r="E6629">
        <v>1</v>
      </c>
      <c r="F6629" s="2">
        <v>89.95</v>
      </c>
      <c r="G6629" s="3">
        <v>220.1808</v>
      </c>
      <c r="H6629" s="3">
        <v>0.89950000000000008</v>
      </c>
      <c r="I6629" s="3">
        <v>4.2276500000000006</v>
      </c>
      <c r="J6629" s="3">
        <v>95.077150000000003</v>
      </c>
      <c r="K6629" s="3">
        <v>146.27253846153846</v>
      </c>
      <c r="L6629" s="4">
        <v>0.35</v>
      </c>
    </row>
    <row r="6630" spans="1:12" x14ac:dyDescent="0.35">
      <c r="A6630" s="1" t="s">
        <v>10838</v>
      </c>
      <c r="B6630" t="s">
        <v>10839</v>
      </c>
      <c r="C6630" t="s">
        <v>34</v>
      </c>
      <c r="D6630" t="s">
        <v>35</v>
      </c>
      <c r="E6630">
        <v>1</v>
      </c>
      <c r="F6630" s="2">
        <v>74.989999999999995</v>
      </c>
      <c r="G6630" s="3">
        <v>157.63</v>
      </c>
      <c r="H6630" s="3">
        <v>0.74990000000000001</v>
      </c>
      <c r="I6630" s="3">
        <v>3.5245299999999999</v>
      </c>
      <c r="J6630" s="3">
        <v>79.26442999999999</v>
      </c>
      <c r="K6630" s="3">
        <v>121.9452769230769</v>
      </c>
      <c r="L6630" s="4">
        <v>0.35</v>
      </c>
    </row>
    <row r="6631" spans="1:12" x14ac:dyDescent="0.35">
      <c r="A6631" s="1" t="s">
        <v>10840</v>
      </c>
      <c r="B6631" t="s">
        <v>10841</v>
      </c>
      <c r="C6631" t="s">
        <v>1467</v>
      </c>
      <c r="D6631" t="s">
        <v>1468</v>
      </c>
      <c r="E6631">
        <v>1</v>
      </c>
      <c r="F6631" s="2">
        <v>537.70000000000005</v>
      </c>
      <c r="G6631" s="3">
        <v>2127.8544000000002</v>
      </c>
      <c r="H6631" s="3">
        <v>5.3770000000000007</v>
      </c>
      <c r="I6631" s="3">
        <v>25.271900000000002</v>
      </c>
      <c r="J6631" s="3">
        <v>568.34889999999996</v>
      </c>
      <c r="K6631" s="3">
        <v>874.38292307692302</v>
      </c>
      <c r="L6631" s="4">
        <v>0.35000000000000003</v>
      </c>
    </row>
    <row r="6632" spans="1:12" x14ac:dyDescent="0.35">
      <c r="A6632" s="1" t="s">
        <v>10842</v>
      </c>
      <c r="B6632" t="s">
        <v>10843</v>
      </c>
      <c r="C6632" t="s">
        <v>1467</v>
      </c>
      <c r="D6632" t="s">
        <v>1468</v>
      </c>
      <c r="E6632">
        <v>1</v>
      </c>
      <c r="F6632" s="2">
        <v>2353.58</v>
      </c>
      <c r="G6632" s="3">
        <v>9313.8976000000002</v>
      </c>
      <c r="H6632" s="3">
        <v>23.535799999999998</v>
      </c>
      <c r="I6632" s="3">
        <v>110.61825999999999</v>
      </c>
      <c r="J6632" s="3">
        <v>2487.7340600000002</v>
      </c>
      <c r="K6632" s="3">
        <v>3827.2831692307695</v>
      </c>
      <c r="L6632" s="4">
        <v>0.35</v>
      </c>
    </row>
    <row r="6633" spans="1:12" x14ac:dyDescent="0.35">
      <c r="A6633" s="1" t="s">
        <v>10844</v>
      </c>
      <c r="B6633" t="s">
        <v>10845</v>
      </c>
      <c r="C6633" t="s">
        <v>17</v>
      </c>
      <c r="D6633" t="s">
        <v>18</v>
      </c>
      <c r="E6633">
        <v>1</v>
      </c>
      <c r="F6633" s="2">
        <v>53.3</v>
      </c>
      <c r="G6633" s="3">
        <v>130.47</v>
      </c>
      <c r="H6633" s="3">
        <v>0.53300000000000003</v>
      </c>
      <c r="I6633" s="3">
        <v>2.5050999999999997</v>
      </c>
      <c r="J6633" s="3">
        <v>56.338099999999997</v>
      </c>
      <c r="K6633" s="3">
        <v>86.673999999999992</v>
      </c>
      <c r="L6633" s="4">
        <v>0.35</v>
      </c>
    </row>
    <row r="6634" spans="1:12" x14ac:dyDescent="0.35">
      <c r="A6634" s="1" t="s">
        <v>10846</v>
      </c>
      <c r="B6634" t="s">
        <v>10847</v>
      </c>
      <c r="C6634" t="s">
        <v>34</v>
      </c>
      <c r="D6634" t="s">
        <v>35</v>
      </c>
      <c r="E6634">
        <v>1</v>
      </c>
      <c r="F6634" s="2">
        <v>60.99</v>
      </c>
      <c r="G6634" s="3">
        <v>147.84</v>
      </c>
      <c r="H6634" s="3">
        <v>0.6099</v>
      </c>
      <c r="I6634" s="3">
        <v>2.86653</v>
      </c>
      <c r="J6634" s="3">
        <v>64.466430000000003</v>
      </c>
      <c r="K6634" s="3">
        <v>99.179123076923076</v>
      </c>
      <c r="L6634" s="4">
        <v>0.35</v>
      </c>
    </row>
    <row r="6635" spans="1:12" x14ac:dyDescent="0.35">
      <c r="A6635" s="1" t="s">
        <v>10848</v>
      </c>
      <c r="B6635" t="s">
        <v>10849</v>
      </c>
      <c r="C6635" t="s">
        <v>13</v>
      </c>
      <c r="D6635" t="s">
        <v>14</v>
      </c>
      <c r="E6635">
        <v>1</v>
      </c>
      <c r="F6635" s="2">
        <v>8.9499999999999993</v>
      </c>
      <c r="G6635" s="3">
        <v>21.9072</v>
      </c>
      <c r="H6635" s="3">
        <v>8.9499999999999996E-2</v>
      </c>
      <c r="I6635" s="3">
        <v>0.42064999999999997</v>
      </c>
      <c r="J6635" s="3">
        <v>9.4601499999999987</v>
      </c>
      <c r="K6635" s="3">
        <v>14.55407692307692</v>
      </c>
      <c r="L6635" s="4">
        <v>0.35</v>
      </c>
    </row>
    <row r="6636" spans="1:12" x14ac:dyDescent="0.35">
      <c r="A6636" s="1" t="s">
        <v>10850</v>
      </c>
      <c r="B6636" t="s">
        <v>10851</v>
      </c>
      <c r="C6636" t="s">
        <v>13</v>
      </c>
      <c r="D6636" t="s">
        <v>14</v>
      </c>
      <c r="E6636">
        <v>1</v>
      </c>
      <c r="F6636" s="2">
        <v>4321.8</v>
      </c>
      <c r="G6636" s="3">
        <v>9122.5903999999991</v>
      </c>
      <c r="H6636" s="3">
        <v>43.218000000000004</v>
      </c>
      <c r="I6636" s="3">
        <v>203.12460000000002</v>
      </c>
      <c r="J6636" s="3">
        <v>4568.1426000000001</v>
      </c>
      <c r="K6636" s="3">
        <v>7027.9116923076926</v>
      </c>
      <c r="L6636" s="4">
        <v>0.35000000000000003</v>
      </c>
    </row>
    <row r="6637" spans="1:12" x14ac:dyDescent="0.35">
      <c r="A6637" s="1" t="s">
        <v>10852</v>
      </c>
      <c r="B6637" t="s">
        <v>10853</v>
      </c>
      <c r="C6637" t="s">
        <v>13</v>
      </c>
      <c r="D6637" t="s">
        <v>14</v>
      </c>
      <c r="E6637">
        <v>1</v>
      </c>
      <c r="F6637" s="2">
        <v>216.3</v>
      </c>
      <c r="G6637" s="3">
        <v>446</v>
      </c>
      <c r="H6637" s="3">
        <v>2.1630000000000003</v>
      </c>
      <c r="I6637" s="3">
        <v>10.1661</v>
      </c>
      <c r="J6637" s="3">
        <v>228.62910000000002</v>
      </c>
      <c r="K6637" s="3">
        <v>351.73707692307693</v>
      </c>
      <c r="L6637" s="4">
        <v>0.34999999999999992</v>
      </c>
    </row>
    <row r="6638" spans="1:12" x14ac:dyDescent="0.35">
      <c r="A6638" s="1" t="s">
        <v>10854</v>
      </c>
      <c r="B6638" t="s">
        <v>4661</v>
      </c>
      <c r="C6638" t="s">
        <v>13</v>
      </c>
      <c r="D6638" t="s">
        <v>14</v>
      </c>
      <c r="E6638">
        <v>1</v>
      </c>
      <c r="F6638" s="2">
        <v>1042.3</v>
      </c>
      <c r="G6638" s="3">
        <v>2551.3824</v>
      </c>
      <c r="H6638" s="3">
        <v>10.423</v>
      </c>
      <c r="I6638" s="3">
        <v>48.988099999999996</v>
      </c>
      <c r="J6638" s="3">
        <v>1101.7111</v>
      </c>
      <c r="K6638" s="3">
        <v>1694.9401538461539</v>
      </c>
      <c r="L6638" s="4">
        <v>0.35000000000000003</v>
      </c>
    </row>
    <row r="6639" spans="1:12" x14ac:dyDescent="0.35">
      <c r="A6639" s="1" t="s">
        <v>10855</v>
      </c>
      <c r="B6639" t="s">
        <v>10856</v>
      </c>
      <c r="C6639" t="s">
        <v>13</v>
      </c>
      <c r="D6639" t="s">
        <v>14</v>
      </c>
      <c r="E6639">
        <v>1</v>
      </c>
      <c r="F6639" s="2">
        <v>1824.2</v>
      </c>
      <c r="G6639" s="3">
        <v>4465.3392000000003</v>
      </c>
      <c r="H6639" s="3">
        <v>18.242000000000001</v>
      </c>
      <c r="I6639" s="3">
        <v>85.737400000000008</v>
      </c>
      <c r="J6639" s="3">
        <v>1928.1794</v>
      </c>
      <c r="K6639" s="3">
        <v>2966.429846153846</v>
      </c>
      <c r="L6639" s="4">
        <v>0.35</v>
      </c>
    </row>
    <row r="6640" spans="1:12" x14ac:dyDescent="0.35">
      <c r="A6640" s="1" t="s">
        <v>10857</v>
      </c>
      <c r="B6640" t="s">
        <v>10858</v>
      </c>
      <c r="C6640" t="s">
        <v>13</v>
      </c>
      <c r="D6640" t="s">
        <v>14</v>
      </c>
      <c r="E6640">
        <v>1</v>
      </c>
      <c r="F6640" s="2">
        <v>228.9</v>
      </c>
      <c r="G6640" s="3">
        <v>560.31359999999995</v>
      </c>
      <c r="H6640" s="3">
        <v>2.2890000000000001</v>
      </c>
      <c r="I6640" s="3">
        <v>10.7583</v>
      </c>
      <c r="J6640" s="3">
        <v>241.94729999999998</v>
      </c>
      <c r="K6640" s="3">
        <v>372.22661538461534</v>
      </c>
      <c r="L6640" s="4">
        <v>0.35</v>
      </c>
    </row>
    <row r="6641" spans="1:12" x14ac:dyDescent="0.35">
      <c r="A6641" s="1" t="s">
        <v>10859</v>
      </c>
      <c r="B6641" t="s">
        <v>10860</v>
      </c>
      <c r="C6641" t="s">
        <v>13</v>
      </c>
      <c r="D6641" t="s">
        <v>14</v>
      </c>
      <c r="E6641">
        <v>1</v>
      </c>
      <c r="F6641" s="2">
        <v>207.9</v>
      </c>
      <c r="G6641" s="3">
        <v>508.90559999999999</v>
      </c>
      <c r="H6641" s="3">
        <v>2.0790000000000002</v>
      </c>
      <c r="I6641" s="3">
        <v>9.7713000000000001</v>
      </c>
      <c r="J6641" s="3">
        <v>219.75030000000001</v>
      </c>
      <c r="K6641" s="3">
        <v>338.07738461538463</v>
      </c>
      <c r="L6641" s="4">
        <v>0.35</v>
      </c>
    </row>
    <row r="6642" spans="1:12" x14ac:dyDescent="0.35">
      <c r="A6642" s="1" t="s">
        <v>10861</v>
      </c>
      <c r="B6642" t="s">
        <v>2137</v>
      </c>
      <c r="C6642" t="s">
        <v>13</v>
      </c>
      <c r="D6642" t="s">
        <v>14</v>
      </c>
      <c r="E6642">
        <v>1</v>
      </c>
      <c r="F6642" s="2">
        <v>555.79999999999995</v>
      </c>
      <c r="G6642" s="3">
        <v>1360.5088000000001</v>
      </c>
      <c r="H6642" s="3">
        <v>5.5579999999999998</v>
      </c>
      <c r="I6642" s="3">
        <v>26.122599999999998</v>
      </c>
      <c r="J6642" s="3">
        <v>587.48059999999998</v>
      </c>
      <c r="K6642" s="3">
        <v>903.81630769230765</v>
      </c>
      <c r="L6642" s="4">
        <v>0.35</v>
      </c>
    </row>
    <row r="6643" spans="1:12" x14ac:dyDescent="0.35">
      <c r="A6643" s="1" t="s">
        <v>10862</v>
      </c>
      <c r="B6643" t="s">
        <v>10863</v>
      </c>
      <c r="C6643" t="s">
        <v>13</v>
      </c>
      <c r="D6643" t="s">
        <v>14</v>
      </c>
      <c r="E6643">
        <v>1</v>
      </c>
      <c r="F6643" s="2">
        <v>695.1</v>
      </c>
      <c r="G6643" s="3">
        <v>1701.4928</v>
      </c>
      <c r="H6643" s="3">
        <v>6.9510000000000005</v>
      </c>
      <c r="I6643" s="3">
        <v>32.669699999999999</v>
      </c>
      <c r="J6643" s="3">
        <v>734.72070000000008</v>
      </c>
      <c r="K6643" s="3">
        <v>1130.3395384615385</v>
      </c>
      <c r="L6643" s="4">
        <v>0.34999999999999992</v>
      </c>
    </row>
    <row r="6644" spans="1:12" x14ac:dyDescent="0.35">
      <c r="A6644" s="1" t="s">
        <v>10864</v>
      </c>
      <c r="B6644" t="s">
        <v>10865</v>
      </c>
      <c r="C6644" t="s">
        <v>17</v>
      </c>
      <c r="D6644" t="s">
        <v>18</v>
      </c>
      <c r="E6644">
        <v>1</v>
      </c>
      <c r="F6644" s="2">
        <v>67.5</v>
      </c>
      <c r="G6644" s="3">
        <v>165.2336</v>
      </c>
      <c r="H6644" s="3">
        <v>0.67500000000000004</v>
      </c>
      <c r="I6644" s="3">
        <v>3.1724999999999999</v>
      </c>
      <c r="J6644" s="3">
        <v>71.347499999999997</v>
      </c>
      <c r="K6644" s="3">
        <v>109.7653846153846</v>
      </c>
      <c r="L6644" s="4">
        <v>0.35</v>
      </c>
    </row>
    <row r="6645" spans="1:12" x14ac:dyDescent="0.35">
      <c r="A6645" s="1" t="s">
        <v>10866</v>
      </c>
      <c r="B6645" t="s">
        <v>10867</v>
      </c>
      <c r="C6645" t="s">
        <v>13</v>
      </c>
      <c r="D6645" t="s">
        <v>14</v>
      </c>
      <c r="E6645">
        <v>1</v>
      </c>
      <c r="F6645" s="2">
        <v>655.63</v>
      </c>
      <c r="G6645" s="3">
        <v>1352</v>
      </c>
      <c r="H6645" s="3">
        <v>6.5563000000000002</v>
      </c>
      <c r="I6645" s="3">
        <v>30.814609999999998</v>
      </c>
      <c r="J6645" s="3">
        <v>693.00090999999998</v>
      </c>
      <c r="K6645" s="3">
        <v>1066.1552461538461</v>
      </c>
      <c r="L6645" s="4">
        <v>0.35</v>
      </c>
    </row>
    <row r="6646" spans="1:12" x14ac:dyDescent="0.35">
      <c r="A6646" s="1" t="s">
        <v>10868</v>
      </c>
      <c r="B6646" t="s">
        <v>10869</v>
      </c>
      <c r="C6646" t="s">
        <v>13</v>
      </c>
      <c r="D6646" t="s">
        <v>14</v>
      </c>
      <c r="E6646">
        <v>1</v>
      </c>
      <c r="F6646" s="2">
        <v>406.25</v>
      </c>
      <c r="G6646" s="3">
        <v>838</v>
      </c>
      <c r="H6646" s="3">
        <v>4.0625</v>
      </c>
      <c r="I6646" s="3">
        <v>19.09375</v>
      </c>
      <c r="J6646" s="3">
        <v>429.40625</v>
      </c>
      <c r="K6646" s="3">
        <v>660.625</v>
      </c>
      <c r="L6646" s="4">
        <v>0.35</v>
      </c>
    </row>
    <row r="6647" spans="1:12" x14ac:dyDescent="0.35">
      <c r="A6647" s="1" t="s">
        <v>10870</v>
      </c>
      <c r="B6647" t="s">
        <v>10871</v>
      </c>
      <c r="C6647" t="s">
        <v>13</v>
      </c>
      <c r="D6647" t="s">
        <v>14</v>
      </c>
      <c r="E6647">
        <v>1</v>
      </c>
      <c r="F6647" s="2">
        <v>2761.88</v>
      </c>
      <c r="G6647" s="3">
        <v>5695</v>
      </c>
      <c r="H6647" s="3">
        <v>27.6188</v>
      </c>
      <c r="I6647" s="3">
        <v>129.80835999999999</v>
      </c>
      <c r="J6647" s="3">
        <v>2919.3071600000003</v>
      </c>
      <c r="K6647" s="3">
        <v>4491.2417846153849</v>
      </c>
      <c r="L6647" s="4">
        <v>0.35</v>
      </c>
    </row>
    <row r="6648" spans="1:12" x14ac:dyDescent="0.35">
      <c r="A6648" s="1" t="s">
        <v>10872</v>
      </c>
      <c r="B6648" t="s">
        <v>10873</v>
      </c>
      <c r="C6648" t="s">
        <v>13</v>
      </c>
      <c r="D6648" t="s">
        <v>14</v>
      </c>
      <c r="E6648">
        <v>1</v>
      </c>
      <c r="F6648" s="2">
        <v>2348.13</v>
      </c>
      <c r="G6648" s="3">
        <v>4842</v>
      </c>
      <c r="H6648" s="3">
        <v>23.481300000000001</v>
      </c>
      <c r="I6648" s="3">
        <v>110.36211</v>
      </c>
      <c r="J6648" s="3">
        <v>2481.9734100000001</v>
      </c>
      <c r="K6648" s="3">
        <v>3818.4206307692307</v>
      </c>
      <c r="L6648" s="4">
        <v>0.35</v>
      </c>
    </row>
    <row r="6649" spans="1:12" x14ac:dyDescent="0.35">
      <c r="A6649" s="1" t="s">
        <v>10874</v>
      </c>
      <c r="B6649" t="s">
        <v>10875</v>
      </c>
      <c r="C6649" t="s">
        <v>13</v>
      </c>
      <c r="D6649" t="s">
        <v>14</v>
      </c>
      <c r="E6649">
        <v>1</v>
      </c>
      <c r="F6649" s="2">
        <v>2452.5</v>
      </c>
      <c r="G6649" s="3">
        <v>5057</v>
      </c>
      <c r="H6649" s="3">
        <v>24.525000000000002</v>
      </c>
      <c r="I6649" s="3">
        <v>115.2675</v>
      </c>
      <c r="J6649" s="3">
        <v>2592.2925</v>
      </c>
      <c r="K6649" s="3">
        <v>3988.1423076923074</v>
      </c>
      <c r="L6649" s="4">
        <v>0.35</v>
      </c>
    </row>
    <row r="6650" spans="1:12" x14ac:dyDescent="0.35">
      <c r="A6650" s="1" t="s">
        <v>10876</v>
      </c>
      <c r="B6650" t="s">
        <v>10877</v>
      </c>
      <c r="C6650" t="s">
        <v>13</v>
      </c>
      <c r="D6650" t="s">
        <v>14</v>
      </c>
      <c r="E6650">
        <v>1</v>
      </c>
      <c r="F6650" s="2">
        <v>314.38</v>
      </c>
      <c r="G6650" s="3">
        <v>649</v>
      </c>
      <c r="H6650" s="3">
        <v>3.1438000000000001</v>
      </c>
      <c r="I6650" s="3">
        <v>14.77586</v>
      </c>
      <c r="J6650" s="3">
        <v>332.29966000000002</v>
      </c>
      <c r="K6650" s="3">
        <v>511.23024615384617</v>
      </c>
      <c r="L6650" s="4">
        <v>0.35</v>
      </c>
    </row>
    <row r="6651" spans="1:12" x14ac:dyDescent="0.35">
      <c r="A6651" s="1" t="s">
        <v>10878</v>
      </c>
      <c r="B6651" t="s">
        <v>10879</v>
      </c>
      <c r="C6651" t="s">
        <v>1467</v>
      </c>
      <c r="D6651" t="s">
        <v>1468</v>
      </c>
      <c r="E6651">
        <v>1</v>
      </c>
      <c r="F6651" s="2">
        <v>36.08</v>
      </c>
      <c r="G6651" s="3">
        <v>75</v>
      </c>
      <c r="H6651" s="3">
        <v>0.36080000000000001</v>
      </c>
      <c r="I6651" s="3">
        <v>1.6957599999999999</v>
      </c>
      <c r="J6651" s="3">
        <v>38.136559999999996</v>
      </c>
      <c r="K6651" s="3">
        <v>58.671630769230759</v>
      </c>
      <c r="L6651" s="4">
        <v>0.35</v>
      </c>
    </row>
    <row r="6652" spans="1:12" x14ac:dyDescent="0.35">
      <c r="A6652" s="1" t="s">
        <v>10880</v>
      </c>
      <c r="B6652" t="s">
        <v>10881</v>
      </c>
      <c r="C6652" t="s">
        <v>34</v>
      </c>
      <c r="D6652" t="s">
        <v>35</v>
      </c>
      <c r="E6652">
        <v>1</v>
      </c>
      <c r="F6652" s="2">
        <v>259.89999999999998</v>
      </c>
      <c r="G6652" s="3">
        <v>600.32000000000005</v>
      </c>
      <c r="H6652" s="3">
        <v>2.5989999999999998</v>
      </c>
      <c r="I6652" s="3">
        <v>12.215299999999999</v>
      </c>
      <c r="J6652" s="3">
        <v>274.71429999999998</v>
      </c>
      <c r="K6652" s="3">
        <v>422.63738461538458</v>
      </c>
      <c r="L6652" s="4">
        <v>0.35</v>
      </c>
    </row>
    <row r="6653" spans="1:12" x14ac:dyDescent="0.35">
      <c r="A6653" s="1" t="s">
        <v>10882</v>
      </c>
      <c r="B6653" t="s">
        <v>10883</v>
      </c>
      <c r="C6653" t="s">
        <v>34</v>
      </c>
      <c r="D6653" t="s">
        <v>35</v>
      </c>
      <c r="E6653">
        <v>1</v>
      </c>
      <c r="F6653" s="2">
        <v>683.99</v>
      </c>
      <c r="G6653" s="3">
        <v>1497.44</v>
      </c>
      <c r="H6653" s="3">
        <v>6.8399000000000001</v>
      </c>
      <c r="I6653" s="3">
        <v>32.147530000000003</v>
      </c>
      <c r="J6653" s="3">
        <v>722.97742999999991</v>
      </c>
      <c r="K6653" s="3">
        <v>1112.2729692307691</v>
      </c>
      <c r="L6653" s="4">
        <v>0.35000000000000003</v>
      </c>
    </row>
    <row r="6654" spans="1:12" x14ac:dyDescent="0.35">
      <c r="A6654" s="1" t="s">
        <v>10884</v>
      </c>
      <c r="B6654" t="s">
        <v>10885</v>
      </c>
      <c r="C6654" t="s">
        <v>13</v>
      </c>
      <c r="D6654" t="s">
        <v>14</v>
      </c>
      <c r="E6654">
        <v>1</v>
      </c>
      <c r="F6654" s="2">
        <v>512.4</v>
      </c>
      <c r="G6654" s="3">
        <v>2027.7375999999999</v>
      </c>
      <c r="H6654" s="3">
        <v>5.1239999999999997</v>
      </c>
      <c r="I6654" s="3">
        <v>24.082799999999999</v>
      </c>
      <c r="J6654" s="3">
        <v>541.60680000000002</v>
      </c>
      <c r="K6654" s="3">
        <v>833.24123076923081</v>
      </c>
      <c r="L6654" s="4">
        <v>0.35000000000000003</v>
      </c>
    </row>
    <row r="6655" spans="1:12" x14ac:dyDescent="0.35">
      <c r="A6655" s="1" t="s">
        <v>10886</v>
      </c>
      <c r="B6655" t="s">
        <v>10887</v>
      </c>
      <c r="C6655" t="s">
        <v>13</v>
      </c>
      <c r="D6655" t="s">
        <v>14</v>
      </c>
      <c r="E6655">
        <v>1</v>
      </c>
      <c r="F6655" s="2">
        <v>606.48</v>
      </c>
      <c r="G6655" s="3">
        <v>2400.0479999999998</v>
      </c>
      <c r="H6655" s="3">
        <v>6.0648</v>
      </c>
      <c r="I6655" s="3">
        <v>28.504560000000001</v>
      </c>
      <c r="J6655" s="3">
        <v>641.04935999999998</v>
      </c>
      <c r="K6655" s="3">
        <v>986.22978461538457</v>
      </c>
      <c r="L6655" s="4">
        <v>0.35</v>
      </c>
    </row>
    <row r="6656" spans="1:12" x14ac:dyDescent="0.35">
      <c r="A6656" s="1" t="s">
        <v>10888</v>
      </c>
      <c r="B6656" t="s">
        <v>10889</v>
      </c>
      <c r="C6656" t="s">
        <v>13</v>
      </c>
      <c r="D6656" t="s">
        <v>14</v>
      </c>
      <c r="E6656">
        <v>1</v>
      </c>
      <c r="F6656" s="2">
        <v>183.96</v>
      </c>
      <c r="G6656" s="3">
        <v>727.98879999999997</v>
      </c>
      <c r="H6656" s="3">
        <v>1.8396000000000001</v>
      </c>
      <c r="I6656" s="3">
        <v>8.6461199999999998</v>
      </c>
      <c r="J6656" s="3">
        <v>194.44571999999999</v>
      </c>
      <c r="K6656" s="3">
        <v>299.14726153846152</v>
      </c>
      <c r="L6656" s="4">
        <v>0.35</v>
      </c>
    </row>
    <row r="6657" spans="1:12" x14ac:dyDescent="0.35">
      <c r="A6657" s="1" t="s">
        <v>10890</v>
      </c>
      <c r="B6657" t="s">
        <v>6897</v>
      </c>
      <c r="C6657" t="s">
        <v>13</v>
      </c>
      <c r="D6657" t="s">
        <v>14</v>
      </c>
      <c r="E6657">
        <v>1</v>
      </c>
      <c r="F6657" s="2">
        <v>1174.32</v>
      </c>
      <c r="G6657" s="3">
        <v>4647.1711999999998</v>
      </c>
      <c r="H6657" s="3">
        <v>11.7432</v>
      </c>
      <c r="I6657" s="3">
        <v>55.193039999999996</v>
      </c>
      <c r="J6657" s="3">
        <v>1241.2562399999997</v>
      </c>
      <c r="K6657" s="3">
        <v>1909.6249846153842</v>
      </c>
      <c r="L6657" s="4">
        <v>0.35</v>
      </c>
    </row>
    <row r="6658" spans="1:12" x14ac:dyDescent="0.35">
      <c r="A6658" s="1" t="s">
        <v>10891</v>
      </c>
      <c r="B6658" t="s">
        <v>5772</v>
      </c>
      <c r="C6658" t="s">
        <v>13</v>
      </c>
      <c r="D6658" t="s">
        <v>14</v>
      </c>
      <c r="E6658">
        <v>1</v>
      </c>
      <c r="F6658" s="2">
        <v>1174.32</v>
      </c>
      <c r="G6658" s="3">
        <v>4647.1711999999998</v>
      </c>
      <c r="H6658" s="3">
        <v>11.7432</v>
      </c>
      <c r="I6658" s="3">
        <v>55.193039999999996</v>
      </c>
      <c r="J6658" s="3">
        <v>1241.2562399999997</v>
      </c>
      <c r="K6658" s="3">
        <v>1909.6249846153842</v>
      </c>
      <c r="L6658" s="4">
        <v>0.35</v>
      </c>
    </row>
    <row r="6659" spans="1:12" x14ac:dyDescent="0.35">
      <c r="A6659" s="1" t="s">
        <v>10892</v>
      </c>
      <c r="B6659" t="s">
        <v>10893</v>
      </c>
      <c r="C6659" t="s">
        <v>13</v>
      </c>
      <c r="D6659" t="s">
        <v>14</v>
      </c>
      <c r="E6659">
        <v>1</v>
      </c>
      <c r="F6659" s="2">
        <v>1596.84</v>
      </c>
      <c r="G6659" s="3">
        <v>6319.2304000000004</v>
      </c>
      <c r="H6659" s="3">
        <v>15.968399999999999</v>
      </c>
      <c r="I6659" s="3">
        <v>75.051479999999998</v>
      </c>
      <c r="J6659" s="3">
        <v>1687.85988</v>
      </c>
      <c r="K6659" s="3">
        <v>2596.7075076923074</v>
      </c>
      <c r="L6659" s="4">
        <v>0.34999999999999992</v>
      </c>
    </row>
    <row r="6660" spans="1:12" x14ac:dyDescent="0.35">
      <c r="A6660" s="1" t="s">
        <v>10894</v>
      </c>
      <c r="B6660" t="s">
        <v>1866</v>
      </c>
      <c r="C6660" t="s">
        <v>13</v>
      </c>
      <c r="D6660" t="s">
        <v>14</v>
      </c>
      <c r="E6660">
        <v>1</v>
      </c>
      <c r="F6660" s="2">
        <v>1944.6</v>
      </c>
      <c r="G6660" s="3">
        <v>7695.4304000000002</v>
      </c>
      <c r="H6660" s="3">
        <v>19.445999999999998</v>
      </c>
      <c r="I6660" s="3">
        <v>91.396199999999993</v>
      </c>
      <c r="J6660" s="3">
        <v>2055.4422</v>
      </c>
      <c r="K6660" s="3">
        <v>3162.2187692307689</v>
      </c>
      <c r="L6660" s="4">
        <v>0.34999999999999992</v>
      </c>
    </row>
    <row r="6661" spans="1:12" x14ac:dyDescent="0.35">
      <c r="A6661" s="1" t="s">
        <v>10895</v>
      </c>
      <c r="B6661" t="s">
        <v>10896</v>
      </c>
      <c r="C6661" t="s">
        <v>13</v>
      </c>
      <c r="D6661" t="s">
        <v>14</v>
      </c>
      <c r="E6661">
        <v>1</v>
      </c>
      <c r="F6661" s="2">
        <v>1827</v>
      </c>
      <c r="G6661" s="3">
        <v>7230.0479999999998</v>
      </c>
      <c r="H6661" s="3">
        <v>18.27</v>
      </c>
      <c r="I6661" s="3">
        <v>85.869</v>
      </c>
      <c r="J6661" s="3">
        <v>1931.1389999999999</v>
      </c>
      <c r="K6661" s="3">
        <v>2970.9830769230766</v>
      </c>
      <c r="L6661" s="4">
        <v>0.35</v>
      </c>
    </row>
    <row r="6662" spans="1:12" x14ac:dyDescent="0.35">
      <c r="A6662" s="1" t="s">
        <v>10897</v>
      </c>
      <c r="B6662" t="s">
        <v>10898</v>
      </c>
      <c r="C6662" t="s">
        <v>13</v>
      </c>
      <c r="D6662" t="s">
        <v>14</v>
      </c>
      <c r="E6662">
        <v>1</v>
      </c>
      <c r="F6662" s="2">
        <v>1827</v>
      </c>
      <c r="G6662" s="3">
        <v>7230.0479999999998</v>
      </c>
      <c r="H6662" s="3">
        <v>18.27</v>
      </c>
      <c r="I6662" s="3">
        <v>85.869</v>
      </c>
      <c r="J6662" s="3">
        <v>1931.1389999999999</v>
      </c>
      <c r="K6662" s="3">
        <v>2970.9830769230766</v>
      </c>
      <c r="L6662" s="4">
        <v>0.35</v>
      </c>
    </row>
    <row r="6663" spans="1:12" x14ac:dyDescent="0.35">
      <c r="A6663" s="1" t="s">
        <v>10899</v>
      </c>
      <c r="B6663" t="s">
        <v>10900</v>
      </c>
      <c r="C6663" t="s">
        <v>26</v>
      </c>
      <c r="D6663" t="s">
        <v>27</v>
      </c>
      <c r="E6663">
        <v>1</v>
      </c>
      <c r="F6663" s="2">
        <v>139.68</v>
      </c>
      <c r="G6663" s="3">
        <v>1453.75</v>
      </c>
      <c r="H6663" s="3">
        <v>1.3968</v>
      </c>
      <c r="I6663" s="3">
        <v>6.5649600000000001</v>
      </c>
      <c r="J6663" s="3">
        <v>147.64176000000003</v>
      </c>
      <c r="K6663" s="3">
        <v>227.14116923076926</v>
      </c>
      <c r="L6663" s="4">
        <v>0.34999999999999992</v>
      </c>
    </row>
    <row r="6664" spans="1:12" x14ac:dyDescent="0.35">
      <c r="A6664" s="1" t="s">
        <v>10901</v>
      </c>
      <c r="B6664" t="s">
        <v>10902</v>
      </c>
      <c r="C6664" t="s">
        <v>17</v>
      </c>
      <c r="D6664" t="s">
        <v>18</v>
      </c>
      <c r="E6664">
        <v>1</v>
      </c>
      <c r="F6664" s="2">
        <v>20.149999999999999</v>
      </c>
      <c r="G6664" s="3">
        <v>49.32</v>
      </c>
      <c r="H6664" s="3">
        <v>0.20149999999999998</v>
      </c>
      <c r="I6664" s="3">
        <v>0.94704999999999995</v>
      </c>
      <c r="J6664" s="3">
        <v>21.298549999999999</v>
      </c>
      <c r="K6664" s="3">
        <v>32.766999999999996</v>
      </c>
      <c r="L6664" s="4">
        <v>0.35</v>
      </c>
    </row>
    <row r="6665" spans="1:12" x14ac:dyDescent="0.35">
      <c r="A6665" s="1" t="s">
        <v>10903</v>
      </c>
      <c r="B6665" t="s">
        <v>2236</v>
      </c>
      <c r="C6665" t="s">
        <v>13</v>
      </c>
      <c r="D6665" t="s">
        <v>14</v>
      </c>
      <c r="E6665">
        <v>1</v>
      </c>
      <c r="F6665" s="2">
        <v>2067.1</v>
      </c>
      <c r="G6665" s="3">
        <v>5059.9247999999998</v>
      </c>
      <c r="H6665" s="3">
        <v>20.670999999999999</v>
      </c>
      <c r="I6665" s="3">
        <v>97.153700000000001</v>
      </c>
      <c r="J6665" s="3">
        <v>2184.9246999999996</v>
      </c>
      <c r="K6665" s="3">
        <v>3361.4226153846148</v>
      </c>
      <c r="L6665" s="4">
        <v>0.35000000000000003</v>
      </c>
    </row>
    <row r="6666" spans="1:12" x14ac:dyDescent="0.35">
      <c r="A6666" s="1" t="s">
        <v>10904</v>
      </c>
      <c r="B6666" t="s">
        <v>10905</v>
      </c>
      <c r="C6666" t="s">
        <v>1467</v>
      </c>
      <c r="D6666" t="s">
        <v>1468</v>
      </c>
      <c r="E6666">
        <v>1</v>
      </c>
      <c r="F6666" s="2">
        <v>11.68</v>
      </c>
      <c r="G6666" s="3">
        <v>25</v>
      </c>
      <c r="H6666" s="3">
        <v>0.1168</v>
      </c>
      <c r="I6666" s="3">
        <v>0.54896</v>
      </c>
      <c r="J6666" s="3">
        <v>12.345759999999999</v>
      </c>
      <c r="K6666" s="3">
        <v>18.993476923076919</v>
      </c>
      <c r="L6666" s="4">
        <v>0.34999999999999992</v>
      </c>
    </row>
    <row r="6667" spans="1:12" x14ac:dyDescent="0.35">
      <c r="A6667" s="1" t="s">
        <v>10906</v>
      </c>
      <c r="B6667" t="s">
        <v>10907</v>
      </c>
      <c r="C6667" t="s">
        <v>17</v>
      </c>
      <c r="D6667" t="s">
        <v>18</v>
      </c>
      <c r="E6667">
        <v>1</v>
      </c>
      <c r="F6667" s="2">
        <v>27</v>
      </c>
      <c r="G6667" s="3">
        <v>66.091200000000001</v>
      </c>
      <c r="H6667" s="3">
        <v>0.27</v>
      </c>
      <c r="I6667" s="3">
        <v>1.2689999999999999</v>
      </c>
      <c r="J6667" s="3">
        <v>28.538999999999998</v>
      </c>
      <c r="K6667" s="3">
        <v>43.906153846153842</v>
      </c>
      <c r="L6667" s="4">
        <v>0.35</v>
      </c>
    </row>
    <row r="6668" spans="1:12" x14ac:dyDescent="0.35">
      <c r="A6668" s="1" t="s">
        <v>10908</v>
      </c>
      <c r="B6668" t="s">
        <v>10909</v>
      </c>
      <c r="C6668" t="s">
        <v>17</v>
      </c>
      <c r="D6668" t="s">
        <v>18</v>
      </c>
      <c r="E6668">
        <v>1</v>
      </c>
      <c r="F6668" s="2">
        <v>155</v>
      </c>
      <c r="G6668" s="3">
        <v>338.76</v>
      </c>
      <c r="H6668" s="3">
        <v>1.55</v>
      </c>
      <c r="I6668" s="3">
        <v>7.2850000000000001</v>
      </c>
      <c r="J6668" s="3">
        <v>163.83500000000001</v>
      </c>
      <c r="K6668" s="3">
        <v>252.05384615384617</v>
      </c>
      <c r="L6668" s="4">
        <v>0.35</v>
      </c>
    </row>
    <row r="6669" spans="1:12" x14ac:dyDescent="0.35">
      <c r="A6669" s="1" t="s">
        <v>10910</v>
      </c>
      <c r="B6669" t="s">
        <v>5997</v>
      </c>
      <c r="C6669" t="s">
        <v>13</v>
      </c>
      <c r="D6669" t="s">
        <v>14</v>
      </c>
      <c r="E6669">
        <v>1</v>
      </c>
      <c r="F6669" s="2">
        <v>946.88</v>
      </c>
      <c r="G6669" s="3">
        <v>1953</v>
      </c>
      <c r="H6669" s="3">
        <v>9.4687999999999999</v>
      </c>
      <c r="I6669" s="3">
        <v>44.503360000000001</v>
      </c>
      <c r="J6669" s="3">
        <v>1000.85216</v>
      </c>
      <c r="K6669" s="3">
        <v>1539.7725538461539</v>
      </c>
      <c r="L6669" s="4">
        <v>0.35</v>
      </c>
    </row>
    <row r="6670" spans="1:12" x14ac:dyDescent="0.35">
      <c r="A6670" s="1" t="s">
        <v>10911</v>
      </c>
      <c r="B6670" t="s">
        <v>10912</v>
      </c>
      <c r="C6670" t="s">
        <v>13</v>
      </c>
      <c r="D6670" t="s">
        <v>14</v>
      </c>
      <c r="E6670">
        <v>1</v>
      </c>
      <c r="F6670" s="2">
        <v>990</v>
      </c>
      <c r="G6670" s="3">
        <v>2042</v>
      </c>
      <c r="H6670" s="3">
        <v>9.9</v>
      </c>
      <c r="I6670" s="3">
        <v>46.53</v>
      </c>
      <c r="J6670" s="3">
        <v>1046.43</v>
      </c>
      <c r="K6670" s="3">
        <v>1609.8923076923077</v>
      </c>
      <c r="L6670" s="4">
        <v>0.35</v>
      </c>
    </row>
    <row r="6671" spans="1:12" x14ac:dyDescent="0.35">
      <c r="A6671" s="1" t="s">
        <v>10913</v>
      </c>
      <c r="B6671" t="s">
        <v>10914</v>
      </c>
      <c r="C6671" t="s">
        <v>13</v>
      </c>
      <c r="D6671" t="s">
        <v>14</v>
      </c>
      <c r="E6671">
        <v>1</v>
      </c>
      <c r="F6671" s="2">
        <v>412.5</v>
      </c>
      <c r="G6671" s="3">
        <v>851</v>
      </c>
      <c r="H6671" s="3">
        <v>4.125</v>
      </c>
      <c r="I6671" s="3">
        <v>19.387499999999999</v>
      </c>
      <c r="J6671" s="3">
        <v>436.01249999999999</v>
      </c>
      <c r="K6671" s="3">
        <v>670.78846153846155</v>
      </c>
      <c r="L6671" s="4">
        <v>0.35000000000000003</v>
      </c>
    </row>
    <row r="6672" spans="1:12" x14ac:dyDescent="0.35">
      <c r="A6672" s="1" t="s">
        <v>10915</v>
      </c>
      <c r="B6672" t="s">
        <v>10916</v>
      </c>
      <c r="C6672" t="s">
        <v>13</v>
      </c>
      <c r="D6672" t="s">
        <v>14</v>
      </c>
      <c r="E6672">
        <v>1</v>
      </c>
      <c r="F6672" s="2">
        <v>515.63</v>
      </c>
      <c r="G6672" s="3">
        <v>1064</v>
      </c>
      <c r="H6672" s="3">
        <v>5.1562999999999999</v>
      </c>
      <c r="I6672" s="3">
        <v>24.23461</v>
      </c>
      <c r="J6672" s="3">
        <v>545.02090999999996</v>
      </c>
      <c r="K6672" s="3">
        <v>838.49370769230757</v>
      </c>
      <c r="L6672" s="4">
        <v>0.35</v>
      </c>
    </row>
    <row r="6673" spans="1:12" x14ac:dyDescent="0.35">
      <c r="A6673" s="1" t="s">
        <v>10917</v>
      </c>
      <c r="B6673" t="s">
        <v>5777</v>
      </c>
      <c r="C6673" t="s">
        <v>13</v>
      </c>
      <c r="D6673" t="s">
        <v>14</v>
      </c>
      <c r="E6673">
        <v>1</v>
      </c>
      <c r="F6673" s="2">
        <v>1592.64</v>
      </c>
      <c r="G6673" s="3">
        <v>6302.6095999999998</v>
      </c>
      <c r="H6673" s="3">
        <v>15.926400000000001</v>
      </c>
      <c r="I6673" s="3">
        <v>74.85408000000001</v>
      </c>
      <c r="J6673" s="3">
        <v>1683.4204800000002</v>
      </c>
      <c r="K6673" s="3">
        <v>2589.8776615384618</v>
      </c>
      <c r="L6673" s="4">
        <v>0.35</v>
      </c>
    </row>
    <row r="6674" spans="1:12" x14ac:dyDescent="0.35">
      <c r="A6674" s="1" t="s">
        <v>10918</v>
      </c>
      <c r="B6674" t="s">
        <v>10919</v>
      </c>
      <c r="C6674" t="s">
        <v>13</v>
      </c>
      <c r="D6674" t="s">
        <v>14</v>
      </c>
      <c r="E6674">
        <v>1</v>
      </c>
      <c r="F6674" s="2">
        <v>3141.6</v>
      </c>
      <c r="G6674" s="3">
        <v>12432.358</v>
      </c>
      <c r="H6674" s="3">
        <v>31.416</v>
      </c>
      <c r="I6674" s="3">
        <v>147.65520000000001</v>
      </c>
      <c r="J6674" s="3">
        <v>3320.6712000000002</v>
      </c>
      <c r="K6674" s="3">
        <v>5108.724923076923</v>
      </c>
      <c r="L6674" s="4">
        <v>0.34999999999999992</v>
      </c>
    </row>
    <row r="6675" spans="1:12" x14ac:dyDescent="0.35">
      <c r="A6675" s="1" t="s">
        <v>10920</v>
      </c>
      <c r="B6675" t="s">
        <v>10921</v>
      </c>
      <c r="C6675" t="s">
        <v>13</v>
      </c>
      <c r="D6675" t="s">
        <v>14</v>
      </c>
      <c r="E6675">
        <v>1</v>
      </c>
      <c r="F6675" s="2">
        <v>307.44</v>
      </c>
      <c r="G6675" s="3">
        <v>1216.6448</v>
      </c>
      <c r="H6675" s="3">
        <v>3.0744000000000002</v>
      </c>
      <c r="I6675" s="3">
        <v>14.449680000000001</v>
      </c>
      <c r="J6675" s="3">
        <v>324.96408000000002</v>
      </c>
      <c r="K6675" s="3">
        <v>499.94473846153846</v>
      </c>
      <c r="L6675" s="4">
        <v>0.35</v>
      </c>
    </row>
    <row r="6676" spans="1:12" x14ac:dyDescent="0.35">
      <c r="A6676" s="1" t="s">
        <v>10922</v>
      </c>
      <c r="B6676" t="s">
        <v>10923</v>
      </c>
      <c r="C6676" t="s">
        <v>13</v>
      </c>
      <c r="D6676" t="s">
        <v>14</v>
      </c>
      <c r="E6676">
        <v>1</v>
      </c>
      <c r="F6676" s="2">
        <v>470.4</v>
      </c>
      <c r="G6676" s="3">
        <v>1861.5296000000001</v>
      </c>
      <c r="H6676" s="3">
        <v>4.7039999999999997</v>
      </c>
      <c r="I6676" s="3">
        <v>22.108799999999999</v>
      </c>
      <c r="J6676" s="3">
        <v>497.21279999999996</v>
      </c>
      <c r="K6676" s="3">
        <v>764.94276923076916</v>
      </c>
      <c r="L6676" s="4">
        <v>0.35</v>
      </c>
    </row>
    <row r="6677" spans="1:12" x14ac:dyDescent="0.35">
      <c r="A6677" s="1" t="s">
        <v>10924</v>
      </c>
      <c r="B6677" t="s">
        <v>10925</v>
      </c>
      <c r="C6677" t="s">
        <v>13</v>
      </c>
      <c r="D6677" t="s">
        <v>14</v>
      </c>
      <c r="E6677">
        <v>1</v>
      </c>
      <c r="F6677" s="2">
        <v>263.76</v>
      </c>
      <c r="G6677" s="3">
        <v>1043.7840000000001</v>
      </c>
      <c r="H6677" s="3">
        <v>2.6375999999999999</v>
      </c>
      <c r="I6677" s="3">
        <v>12.39672</v>
      </c>
      <c r="J6677" s="3">
        <v>278.79432000000003</v>
      </c>
      <c r="K6677" s="3">
        <v>428.91433846153848</v>
      </c>
      <c r="L6677" s="4">
        <v>0.35</v>
      </c>
    </row>
    <row r="6678" spans="1:12" x14ac:dyDescent="0.35">
      <c r="A6678" s="1" t="s">
        <v>10926</v>
      </c>
      <c r="B6678" t="s">
        <v>10927</v>
      </c>
      <c r="C6678" t="s">
        <v>1467</v>
      </c>
      <c r="D6678" t="s">
        <v>1468</v>
      </c>
      <c r="E6678">
        <v>1</v>
      </c>
      <c r="F6678" s="2">
        <v>253.33</v>
      </c>
      <c r="G6678" s="3">
        <v>1002.5119999999999</v>
      </c>
      <c r="H6678" s="3">
        <v>2.5333000000000001</v>
      </c>
      <c r="I6678" s="3">
        <v>11.906510000000001</v>
      </c>
      <c r="J6678" s="3">
        <v>267.76981000000001</v>
      </c>
      <c r="K6678" s="3">
        <v>411.95355384615385</v>
      </c>
      <c r="L6678" s="4">
        <v>0.35</v>
      </c>
    </row>
    <row r="6679" spans="1:12" x14ac:dyDescent="0.35">
      <c r="A6679" s="1" t="s">
        <v>10928</v>
      </c>
      <c r="B6679" t="s">
        <v>10929</v>
      </c>
      <c r="C6679" t="s">
        <v>13</v>
      </c>
      <c r="D6679" t="s">
        <v>14</v>
      </c>
      <c r="E6679">
        <v>1</v>
      </c>
      <c r="F6679" s="2">
        <v>3.18</v>
      </c>
      <c r="G6679" s="3">
        <v>7</v>
      </c>
      <c r="H6679" s="3">
        <v>3.1800000000000002E-2</v>
      </c>
      <c r="I6679" s="3">
        <v>0.14946000000000001</v>
      </c>
      <c r="J6679" s="3">
        <v>3.3612600000000001</v>
      </c>
      <c r="K6679" s="3">
        <v>5.1711692307692312</v>
      </c>
      <c r="L6679" s="4">
        <v>0.35000000000000003</v>
      </c>
    </row>
    <row r="6680" spans="1:12" x14ac:dyDescent="0.35">
      <c r="A6680" s="1" t="s">
        <v>10930</v>
      </c>
      <c r="B6680" t="s">
        <v>4559</v>
      </c>
      <c r="C6680" t="s">
        <v>13</v>
      </c>
      <c r="D6680" t="s">
        <v>14</v>
      </c>
      <c r="E6680">
        <v>1</v>
      </c>
      <c r="F6680" s="2">
        <v>3.18</v>
      </c>
      <c r="G6680" s="3">
        <v>7</v>
      </c>
      <c r="H6680" s="3">
        <v>3.1800000000000002E-2</v>
      </c>
      <c r="I6680" s="3">
        <v>0.14946000000000001</v>
      </c>
      <c r="J6680" s="3">
        <v>3.3612600000000001</v>
      </c>
      <c r="K6680" s="3">
        <v>5.1711692307692312</v>
      </c>
      <c r="L6680" s="4">
        <v>0.35000000000000003</v>
      </c>
    </row>
    <row r="6681" spans="1:12" x14ac:dyDescent="0.35">
      <c r="A6681" s="1" t="s">
        <v>10931</v>
      </c>
      <c r="B6681" t="s">
        <v>10932</v>
      </c>
      <c r="C6681" t="s">
        <v>17</v>
      </c>
      <c r="D6681" t="s">
        <v>18</v>
      </c>
      <c r="E6681">
        <v>1</v>
      </c>
      <c r="F6681" s="2">
        <v>60</v>
      </c>
      <c r="G6681" s="3">
        <v>146.8656</v>
      </c>
      <c r="H6681" s="3">
        <v>0.6</v>
      </c>
      <c r="I6681" s="3">
        <v>2.82</v>
      </c>
      <c r="J6681" s="3">
        <v>63.42</v>
      </c>
      <c r="K6681" s="3">
        <v>97.569230769230771</v>
      </c>
      <c r="L6681" s="4">
        <v>0.35</v>
      </c>
    </row>
    <row r="6682" spans="1:12" x14ac:dyDescent="0.35">
      <c r="A6682" s="1" t="s">
        <v>10933</v>
      </c>
      <c r="B6682" t="s">
        <v>10934</v>
      </c>
      <c r="C6682" t="s">
        <v>17</v>
      </c>
      <c r="D6682" t="s">
        <v>18</v>
      </c>
      <c r="E6682">
        <v>1</v>
      </c>
      <c r="F6682" s="2">
        <v>1200</v>
      </c>
      <c r="G6682" s="3">
        <v>2937.4016000000001</v>
      </c>
      <c r="H6682" s="3">
        <v>12</v>
      </c>
      <c r="I6682" s="3">
        <v>56.4</v>
      </c>
      <c r="J6682" s="3">
        <v>1268.4000000000001</v>
      </c>
      <c r="K6682" s="3">
        <v>1951.3846153846155</v>
      </c>
      <c r="L6682" s="4">
        <v>0.35</v>
      </c>
    </row>
    <row r="6683" spans="1:12" x14ac:dyDescent="0.35">
      <c r="A6683" s="1" t="s">
        <v>10935</v>
      </c>
      <c r="B6683" t="s">
        <v>10936</v>
      </c>
      <c r="C6683" t="s">
        <v>17</v>
      </c>
      <c r="D6683" t="s">
        <v>18</v>
      </c>
      <c r="E6683">
        <v>1</v>
      </c>
      <c r="F6683" s="2">
        <v>65</v>
      </c>
      <c r="G6683" s="3">
        <v>159.10720000000001</v>
      </c>
      <c r="H6683" s="3">
        <v>0.65</v>
      </c>
      <c r="I6683" s="3">
        <v>3.0550000000000002</v>
      </c>
      <c r="J6683" s="3">
        <v>68.705000000000013</v>
      </c>
      <c r="K6683" s="3">
        <v>105.70000000000002</v>
      </c>
      <c r="L6683" s="4">
        <v>0.35</v>
      </c>
    </row>
    <row r="6684" spans="1:12" x14ac:dyDescent="0.35">
      <c r="A6684" s="1" t="s">
        <v>10937</v>
      </c>
      <c r="B6684" t="s">
        <v>10938</v>
      </c>
      <c r="C6684" t="s">
        <v>17</v>
      </c>
      <c r="D6684" t="s">
        <v>18</v>
      </c>
      <c r="E6684">
        <v>1</v>
      </c>
      <c r="F6684" s="2">
        <v>24.95</v>
      </c>
      <c r="G6684" s="3">
        <v>61.073599999999999</v>
      </c>
      <c r="H6684" s="3">
        <v>0.2495</v>
      </c>
      <c r="I6684" s="3">
        <v>1.17265</v>
      </c>
      <c r="J6684" s="3">
        <v>26.372150000000001</v>
      </c>
      <c r="K6684" s="3">
        <v>40.572538461538464</v>
      </c>
      <c r="L6684" s="4">
        <v>0.35000000000000003</v>
      </c>
    </row>
    <row r="6685" spans="1:12" x14ac:dyDescent="0.35">
      <c r="A6685" s="1" t="s">
        <v>10939</v>
      </c>
      <c r="B6685" t="s">
        <v>10940</v>
      </c>
      <c r="C6685" t="s">
        <v>26</v>
      </c>
      <c r="D6685" t="s">
        <v>27</v>
      </c>
      <c r="E6685">
        <v>1</v>
      </c>
      <c r="F6685" s="2">
        <v>24.36</v>
      </c>
      <c r="G6685" s="3">
        <v>57.12</v>
      </c>
      <c r="H6685" s="3">
        <v>0.24360000000000001</v>
      </c>
      <c r="I6685" s="3">
        <v>1.1449199999999999</v>
      </c>
      <c r="J6685" s="3">
        <v>25.748519999999999</v>
      </c>
      <c r="K6685" s="3">
        <v>39.613107692307693</v>
      </c>
      <c r="L6685" s="4">
        <v>0.35000000000000003</v>
      </c>
    </row>
    <row r="6686" spans="1:12" x14ac:dyDescent="0.35">
      <c r="A6686" s="1" t="s">
        <v>10941</v>
      </c>
      <c r="B6686" t="s">
        <v>10942</v>
      </c>
      <c r="C6686" t="s">
        <v>26</v>
      </c>
      <c r="D6686" t="s">
        <v>27</v>
      </c>
      <c r="E6686">
        <v>1</v>
      </c>
      <c r="F6686" s="2">
        <v>390</v>
      </c>
      <c r="G6686" s="3">
        <v>954.65</v>
      </c>
      <c r="H6686" s="3">
        <v>3.9</v>
      </c>
      <c r="I6686" s="3">
        <v>18.329999999999998</v>
      </c>
      <c r="J6686" s="3">
        <v>412.22999999999996</v>
      </c>
      <c r="K6686" s="3">
        <v>634.19999999999993</v>
      </c>
      <c r="L6686" s="4">
        <v>0.35</v>
      </c>
    </row>
    <row r="6687" spans="1:12" x14ac:dyDescent="0.35">
      <c r="A6687" s="1" t="s">
        <v>10943</v>
      </c>
      <c r="B6687" t="s">
        <v>10944</v>
      </c>
      <c r="C6687" t="s">
        <v>17</v>
      </c>
      <c r="D6687" t="s">
        <v>18</v>
      </c>
      <c r="E6687">
        <v>2</v>
      </c>
      <c r="F6687" s="2">
        <v>39.06</v>
      </c>
      <c r="G6687" s="3">
        <v>80.540000000000006</v>
      </c>
      <c r="H6687" s="3">
        <v>0.39060000000000006</v>
      </c>
      <c r="I6687" s="3">
        <v>0</v>
      </c>
      <c r="J6687" s="3">
        <v>39.450600000000001</v>
      </c>
      <c r="K6687" s="3">
        <v>60.693230769230766</v>
      </c>
      <c r="L6687" s="4">
        <v>0.34999999999999992</v>
      </c>
    </row>
    <row r="6688" spans="1:12" x14ac:dyDescent="0.35">
      <c r="A6688" s="1" t="s">
        <v>10945</v>
      </c>
      <c r="B6688" t="s">
        <v>10946</v>
      </c>
      <c r="C6688" t="s">
        <v>17</v>
      </c>
      <c r="D6688" t="s">
        <v>18</v>
      </c>
      <c r="E6688">
        <v>1</v>
      </c>
      <c r="F6688" s="2">
        <v>686.4</v>
      </c>
      <c r="G6688" s="3">
        <v>1680.19</v>
      </c>
      <c r="H6688" s="3">
        <v>6.8639999999999999</v>
      </c>
      <c r="I6688" s="3">
        <v>32.260799999999996</v>
      </c>
      <c r="J6688" s="3">
        <v>725.52480000000003</v>
      </c>
      <c r="K6688" s="3">
        <v>1116.192</v>
      </c>
      <c r="L6688" s="4">
        <v>0.35</v>
      </c>
    </row>
    <row r="6689" spans="1:12" x14ac:dyDescent="0.35">
      <c r="A6689" s="1" t="s">
        <v>10947</v>
      </c>
      <c r="B6689" t="s">
        <v>2152</v>
      </c>
      <c r="C6689" t="s">
        <v>34</v>
      </c>
      <c r="D6689" t="s">
        <v>35</v>
      </c>
      <c r="E6689">
        <v>1</v>
      </c>
      <c r="F6689" s="2">
        <v>18099.77</v>
      </c>
      <c r="G6689" s="3">
        <v>44305.250999999997</v>
      </c>
      <c r="H6689" s="3">
        <v>180.99770000000001</v>
      </c>
      <c r="I6689" s="3">
        <v>850.68919000000005</v>
      </c>
      <c r="J6689" s="3">
        <v>19131.456890000001</v>
      </c>
      <c r="K6689" s="3">
        <v>29433.010600000001</v>
      </c>
      <c r="L6689" s="4">
        <v>0.35</v>
      </c>
    </row>
    <row r="6690" spans="1:12" x14ac:dyDescent="0.35">
      <c r="A6690" s="1" t="s">
        <v>10948</v>
      </c>
      <c r="B6690" t="s">
        <v>10949</v>
      </c>
      <c r="C6690" t="s">
        <v>13</v>
      </c>
      <c r="D6690" t="s">
        <v>14</v>
      </c>
      <c r="E6690">
        <v>1</v>
      </c>
      <c r="F6690" s="2">
        <v>467.4</v>
      </c>
      <c r="G6690" s="3">
        <v>1144.1099999999999</v>
      </c>
      <c r="H6690" s="3">
        <v>4.6739999999999995</v>
      </c>
      <c r="I6690" s="3">
        <v>21.9678</v>
      </c>
      <c r="J6690" s="3">
        <v>494.04179999999997</v>
      </c>
      <c r="K6690" s="3">
        <v>760.06430769230758</v>
      </c>
      <c r="L6690" s="4">
        <v>0.34999999999999992</v>
      </c>
    </row>
    <row r="6691" spans="1:12" x14ac:dyDescent="0.35">
      <c r="A6691" s="1" t="s">
        <v>10950</v>
      </c>
      <c r="B6691" t="s">
        <v>10951</v>
      </c>
      <c r="C6691" t="s">
        <v>13</v>
      </c>
      <c r="D6691" t="s">
        <v>14</v>
      </c>
      <c r="E6691">
        <v>1</v>
      </c>
      <c r="F6691" s="2">
        <v>3362.5</v>
      </c>
      <c r="G6691" s="3">
        <v>8230.85</v>
      </c>
      <c r="H6691" s="3">
        <v>33.625</v>
      </c>
      <c r="I6691" s="3">
        <v>158.03749999999999</v>
      </c>
      <c r="J6691" s="3">
        <v>3554.1624999999999</v>
      </c>
      <c r="K6691" s="3">
        <v>5467.9423076923076</v>
      </c>
      <c r="L6691" s="4">
        <v>0.35000000000000003</v>
      </c>
    </row>
    <row r="6692" spans="1:12" x14ac:dyDescent="0.35">
      <c r="A6692" s="1" t="s">
        <v>10952</v>
      </c>
      <c r="B6692" t="s">
        <v>10953</v>
      </c>
      <c r="C6692" t="s">
        <v>13</v>
      </c>
      <c r="D6692" t="s">
        <v>14</v>
      </c>
      <c r="E6692">
        <v>1</v>
      </c>
      <c r="F6692" s="2">
        <v>834.38</v>
      </c>
      <c r="G6692" s="3">
        <v>2042.42</v>
      </c>
      <c r="H6692" s="3">
        <v>8.3437999999999999</v>
      </c>
      <c r="I6692" s="3">
        <v>39.215859999999999</v>
      </c>
      <c r="J6692" s="3">
        <v>881.93966</v>
      </c>
      <c r="K6692" s="3">
        <v>1356.830246153846</v>
      </c>
      <c r="L6692" s="4">
        <v>0.34999999999999992</v>
      </c>
    </row>
    <row r="6693" spans="1:12" x14ac:dyDescent="0.35">
      <c r="A6693" s="1" t="s">
        <v>10954</v>
      </c>
      <c r="B6693" t="s">
        <v>2056</v>
      </c>
      <c r="C6693" t="s">
        <v>13</v>
      </c>
      <c r="D6693" t="s">
        <v>14</v>
      </c>
      <c r="E6693">
        <v>1</v>
      </c>
      <c r="F6693" s="2">
        <v>678.3</v>
      </c>
      <c r="G6693" s="3">
        <v>1660.3664000000001</v>
      </c>
      <c r="H6693" s="3">
        <v>6.7829999999999995</v>
      </c>
      <c r="I6693" s="3">
        <v>31.880099999999999</v>
      </c>
      <c r="J6693" s="3">
        <v>716.96309999999994</v>
      </c>
      <c r="K6693" s="3">
        <v>1103.0201538461538</v>
      </c>
      <c r="L6693" s="4">
        <v>0.35000000000000003</v>
      </c>
    </row>
    <row r="6694" spans="1:12" x14ac:dyDescent="0.35">
      <c r="A6694" s="1" t="s">
        <v>10955</v>
      </c>
      <c r="B6694" t="s">
        <v>10956</v>
      </c>
      <c r="C6694" t="s">
        <v>1467</v>
      </c>
      <c r="D6694" t="s">
        <v>1468</v>
      </c>
      <c r="E6694">
        <v>1</v>
      </c>
      <c r="F6694" s="2">
        <v>50.56</v>
      </c>
      <c r="G6694" s="3">
        <v>200.08799999999999</v>
      </c>
      <c r="H6694" s="3">
        <v>0.50560000000000005</v>
      </c>
      <c r="I6694" s="3">
        <v>2.3763200000000002</v>
      </c>
      <c r="J6694" s="3">
        <v>53.441920000000003</v>
      </c>
      <c r="K6694" s="3">
        <v>82.218338461538465</v>
      </c>
      <c r="L6694" s="4">
        <v>0.35</v>
      </c>
    </row>
    <row r="6695" spans="1:12" x14ac:dyDescent="0.35">
      <c r="A6695" s="1" t="s">
        <v>10957</v>
      </c>
      <c r="B6695" t="s">
        <v>10958</v>
      </c>
      <c r="C6695" t="s">
        <v>13</v>
      </c>
      <c r="D6695" t="s">
        <v>14</v>
      </c>
      <c r="E6695">
        <v>1</v>
      </c>
      <c r="F6695" s="2">
        <v>2419.1999999999998</v>
      </c>
      <c r="G6695" s="3">
        <v>4989</v>
      </c>
      <c r="H6695" s="3">
        <v>24.192</v>
      </c>
      <c r="I6695" s="3">
        <v>113.7024</v>
      </c>
      <c r="J6695" s="3">
        <v>2557.0944</v>
      </c>
      <c r="K6695" s="3">
        <v>3933.9913846153845</v>
      </c>
      <c r="L6695" s="4">
        <v>0.35</v>
      </c>
    </row>
    <row r="6696" spans="1:12" x14ac:dyDescent="0.35">
      <c r="A6696" s="1" t="s">
        <v>10959</v>
      </c>
      <c r="B6696" t="s">
        <v>10960</v>
      </c>
      <c r="C6696" t="s">
        <v>1467</v>
      </c>
      <c r="D6696" t="s">
        <v>1468</v>
      </c>
      <c r="E6696">
        <v>1</v>
      </c>
      <c r="F6696" s="2">
        <v>15.64</v>
      </c>
      <c r="G6696" s="3">
        <v>61.891199999999998</v>
      </c>
      <c r="H6696" s="3">
        <v>0.15640000000000001</v>
      </c>
      <c r="I6696" s="3">
        <v>0.73508000000000007</v>
      </c>
      <c r="J6696" s="3">
        <v>16.531480000000002</v>
      </c>
      <c r="K6696" s="3">
        <v>25.433046153846156</v>
      </c>
      <c r="L6696" s="4">
        <v>0.35</v>
      </c>
    </row>
    <row r="6697" spans="1:12" x14ac:dyDescent="0.35">
      <c r="A6697" s="1" t="s">
        <v>10961</v>
      </c>
      <c r="B6697" t="s">
        <v>10962</v>
      </c>
      <c r="C6697" t="s">
        <v>13</v>
      </c>
      <c r="D6697" t="s">
        <v>14</v>
      </c>
      <c r="E6697">
        <v>1</v>
      </c>
      <c r="F6697" s="2">
        <v>900</v>
      </c>
      <c r="G6697" s="3">
        <v>1856</v>
      </c>
      <c r="H6697" s="3">
        <v>9</v>
      </c>
      <c r="I6697" s="3">
        <v>42.3</v>
      </c>
      <c r="J6697" s="3">
        <v>951.3</v>
      </c>
      <c r="K6697" s="3">
        <v>1463.5384615384614</v>
      </c>
      <c r="L6697" s="4">
        <v>0.35</v>
      </c>
    </row>
    <row r="6698" spans="1:12" x14ac:dyDescent="0.35">
      <c r="A6698" s="1" t="s">
        <v>10963</v>
      </c>
      <c r="B6698" t="s">
        <v>10964</v>
      </c>
      <c r="C6698" t="s">
        <v>13</v>
      </c>
      <c r="D6698" t="s">
        <v>14</v>
      </c>
      <c r="E6698">
        <v>1</v>
      </c>
      <c r="F6698" s="2">
        <v>962.5</v>
      </c>
      <c r="G6698" s="3">
        <v>2356.04</v>
      </c>
      <c r="H6698" s="3">
        <v>9.625</v>
      </c>
      <c r="I6698" s="3">
        <v>45.237499999999997</v>
      </c>
      <c r="J6698" s="3">
        <v>1017.3625</v>
      </c>
      <c r="K6698" s="3">
        <v>1565.1730769230769</v>
      </c>
      <c r="L6698" s="4">
        <v>0.35000000000000003</v>
      </c>
    </row>
    <row r="6699" spans="1:12" x14ac:dyDescent="0.35">
      <c r="A6699" s="1" t="s">
        <v>10965</v>
      </c>
      <c r="B6699" t="s">
        <v>10966</v>
      </c>
      <c r="C6699" t="s">
        <v>13</v>
      </c>
      <c r="D6699" t="s">
        <v>14</v>
      </c>
      <c r="E6699">
        <v>1</v>
      </c>
      <c r="F6699" s="2">
        <v>1811.25</v>
      </c>
      <c r="G6699" s="3">
        <v>4433.6432000000004</v>
      </c>
      <c r="H6699" s="3">
        <v>18.112500000000001</v>
      </c>
      <c r="I6699" s="3">
        <v>85.128749999999997</v>
      </c>
      <c r="J6699" s="3">
        <v>1914.49125</v>
      </c>
      <c r="K6699" s="3">
        <v>2945.3711538461539</v>
      </c>
      <c r="L6699" s="4">
        <v>0.35</v>
      </c>
    </row>
    <row r="6700" spans="1:12" x14ac:dyDescent="0.35">
      <c r="A6700" s="1" t="s">
        <v>10967</v>
      </c>
      <c r="B6700" t="s">
        <v>10968</v>
      </c>
      <c r="C6700" t="s">
        <v>13</v>
      </c>
      <c r="D6700" t="s">
        <v>14</v>
      </c>
      <c r="E6700">
        <v>1</v>
      </c>
      <c r="F6700" s="2">
        <v>9057.5</v>
      </c>
      <c r="G6700" s="3">
        <v>22171.261999999999</v>
      </c>
      <c r="H6700" s="3">
        <v>90.575000000000003</v>
      </c>
      <c r="I6700" s="3">
        <v>425.70249999999999</v>
      </c>
      <c r="J6700" s="3">
        <v>9573.7775000000001</v>
      </c>
      <c r="K6700" s="3">
        <v>14728.888461538461</v>
      </c>
      <c r="L6700" s="4">
        <v>0.35</v>
      </c>
    </row>
    <row r="6701" spans="1:12" x14ac:dyDescent="0.35">
      <c r="A6701" s="1" t="s">
        <v>10969</v>
      </c>
      <c r="B6701" t="s">
        <v>10970</v>
      </c>
      <c r="C6701" t="s">
        <v>13</v>
      </c>
      <c r="D6701" t="s">
        <v>14</v>
      </c>
      <c r="E6701">
        <v>1</v>
      </c>
      <c r="F6701" s="2">
        <v>3585</v>
      </c>
      <c r="G6701" s="3">
        <v>8775.4912000000004</v>
      </c>
      <c r="H6701" s="3">
        <v>35.85</v>
      </c>
      <c r="I6701" s="3">
        <v>168.495</v>
      </c>
      <c r="J6701" s="3">
        <v>3789.3449999999998</v>
      </c>
      <c r="K6701" s="3">
        <v>5829.7615384615383</v>
      </c>
      <c r="L6701" s="4">
        <v>0.35000000000000003</v>
      </c>
    </row>
    <row r="6702" spans="1:12" x14ac:dyDescent="0.35">
      <c r="A6702" s="1" t="s">
        <v>10971</v>
      </c>
      <c r="B6702" t="s">
        <v>10972</v>
      </c>
      <c r="C6702" t="s">
        <v>363</v>
      </c>
      <c r="D6702" t="s">
        <v>364</v>
      </c>
      <c r="E6702">
        <v>1</v>
      </c>
      <c r="F6702" s="2">
        <v>685.8</v>
      </c>
      <c r="G6702" s="3">
        <v>1415</v>
      </c>
      <c r="H6702" s="3">
        <v>6.8579999999999997</v>
      </c>
      <c r="I6702" s="3">
        <v>32.232599999999998</v>
      </c>
      <c r="J6702" s="3">
        <v>724.89059999999995</v>
      </c>
      <c r="K6702" s="3">
        <v>1115.2163076923075</v>
      </c>
      <c r="L6702" s="4">
        <v>0.34999999999999992</v>
      </c>
    </row>
    <row r="6703" spans="1:12" x14ac:dyDescent="0.35">
      <c r="A6703" s="1" t="s">
        <v>10973</v>
      </c>
      <c r="B6703" t="s">
        <v>10974</v>
      </c>
      <c r="C6703" t="s">
        <v>13</v>
      </c>
      <c r="D6703" t="s">
        <v>14</v>
      </c>
      <c r="E6703">
        <v>1</v>
      </c>
      <c r="F6703" s="2">
        <v>258.3</v>
      </c>
      <c r="G6703" s="3">
        <v>632.27359999999999</v>
      </c>
      <c r="H6703" s="3">
        <v>2.5830000000000002</v>
      </c>
      <c r="I6703" s="3">
        <v>12.1401</v>
      </c>
      <c r="J6703" s="3">
        <v>273.02310000000006</v>
      </c>
      <c r="K6703" s="3">
        <v>420.03553846153852</v>
      </c>
      <c r="L6703" s="4">
        <v>0.35</v>
      </c>
    </row>
    <row r="6704" spans="1:12" x14ac:dyDescent="0.35">
      <c r="A6704" s="1" t="s">
        <v>10975</v>
      </c>
      <c r="B6704" t="s">
        <v>10976</v>
      </c>
      <c r="C6704" t="s">
        <v>13</v>
      </c>
      <c r="D6704" t="s">
        <v>14</v>
      </c>
      <c r="E6704">
        <v>1</v>
      </c>
      <c r="F6704" s="2">
        <v>1.32</v>
      </c>
      <c r="G6704" s="3">
        <v>3</v>
      </c>
      <c r="H6704" s="3">
        <v>1.3200000000000002E-2</v>
      </c>
      <c r="I6704" s="3">
        <v>6.2040000000000005E-2</v>
      </c>
      <c r="J6704" s="3">
        <v>1.3952400000000003</v>
      </c>
      <c r="K6704" s="3">
        <v>2.1465230769230774</v>
      </c>
      <c r="L6704" s="4">
        <v>0.35000000000000003</v>
      </c>
    </row>
    <row r="6705" spans="1:12" x14ac:dyDescent="0.35">
      <c r="A6705" s="1" t="s">
        <v>10977</v>
      </c>
      <c r="B6705" t="s">
        <v>10978</v>
      </c>
      <c r="C6705" t="s">
        <v>1467</v>
      </c>
      <c r="D6705" t="s">
        <v>1468</v>
      </c>
      <c r="E6705">
        <v>1</v>
      </c>
      <c r="F6705" s="2">
        <v>63.59</v>
      </c>
      <c r="G6705" s="3">
        <v>132</v>
      </c>
      <c r="H6705" s="3">
        <v>0.63590000000000002</v>
      </c>
      <c r="I6705" s="3">
        <v>2.9887300000000003</v>
      </c>
      <c r="J6705" s="3">
        <v>67.214630000000014</v>
      </c>
      <c r="K6705" s="3">
        <v>103.4071230769231</v>
      </c>
      <c r="L6705" s="4">
        <v>0.35000000000000003</v>
      </c>
    </row>
    <row r="6706" spans="1:12" x14ac:dyDescent="0.35">
      <c r="A6706" s="1" t="s">
        <v>10979</v>
      </c>
      <c r="B6706" t="s">
        <v>9381</v>
      </c>
      <c r="C6706" t="s">
        <v>13</v>
      </c>
      <c r="D6706" t="s">
        <v>14</v>
      </c>
      <c r="E6706">
        <v>1</v>
      </c>
      <c r="F6706" s="2">
        <v>540.63</v>
      </c>
      <c r="G6706" s="3">
        <v>1115</v>
      </c>
      <c r="H6706" s="3">
        <v>5.4062999999999999</v>
      </c>
      <c r="I6706" s="3">
        <v>25.409610000000001</v>
      </c>
      <c r="J6706" s="3">
        <v>571.44591000000003</v>
      </c>
      <c r="K6706" s="3">
        <v>879.14755384615387</v>
      </c>
      <c r="L6706" s="4">
        <v>0.35</v>
      </c>
    </row>
    <row r="6707" spans="1:12" x14ac:dyDescent="0.35">
      <c r="A6707" s="1" t="s">
        <v>10980</v>
      </c>
      <c r="B6707" t="s">
        <v>7077</v>
      </c>
      <c r="C6707" t="s">
        <v>13</v>
      </c>
      <c r="D6707" t="s">
        <v>14</v>
      </c>
      <c r="E6707">
        <v>1</v>
      </c>
      <c r="F6707" s="2">
        <v>34586.25</v>
      </c>
      <c r="G6707" s="3">
        <v>71312</v>
      </c>
      <c r="H6707" s="3">
        <v>345.86250000000001</v>
      </c>
      <c r="I6707" s="3">
        <v>1625.55375</v>
      </c>
      <c r="J6707" s="3">
        <v>36557.666250000002</v>
      </c>
      <c r="K6707" s="3">
        <v>56242.563461538462</v>
      </c>
      <c r="L6707" s="4">
        <v>0.35</v>
      </c>
    </row>
    <row r="6708" spans="1:12" x14ac:dyDescent="0.35">
      <c r="A6708" s="1" t="s">
        <v>10981</v>
      </c>
      <c r="B6708" t="s">
        <v>4580</v>
      </c>
      <c r="C6708" t="s">
        <v>13</v>
      </c>
      <c r="D6708" t="s">
        <v>14</v>
      </c>
      <c r="E6708">
        <v>1</v>
      </c>
      <c r="F6708" s="2">
        <v>17293.13</v>
      </c>
      <c r="G6708" s="3">
        <v>35656</v>
      </c>
      <c r="H6708" s="3">
        <v>172.93130000000002</v>
      </c>
      <c r="I6708" s="3">
        <v>812.77710999999999</v>
      </c>
      <c r="J6708" s="3">
        <v>18278.83841</v>
      </c>
      <c r="K6708" s="3">
        <v>28121.289861538462</v>
      </c>
      <c r="L6708" s="4">
        <v>0.35</v>
      </c>
    </row>
    <row r="6709" spans="1:12" x14ac:dyDescent="0.35">
      <c r="A6709" s="1" t="s">
        <v>10982</v>
      </c>
      <c r="B6709" t="s">
        <v>10983</v>
      </c>
      <c r="C6709" t="s">
        <v>13</v>
      </c>
      <c r="D6709" t="s">
        <v>14</v>
      </c>
      <c r="E6709">
        <v>1</v>
      </c>
      <c r="F6709" s="2">
        <v>178.8</v>
      </c>
      <c r="G6709" s="3">
        <v>437.67360000000002</v>
      </c>
      <c r="H6709" s="3">
        <v>1.7880000000000003</v>
      </c>
      <c r="I6709" s="3">
        <v>8.4036000000000008</v>
      </c>
      <c r="J6709" s="3">
        <v>188.99160000000003</v>
      </c>
      <c r="K6709" s="3">
        <v>290.75630769230776</v>
      </c>
      <c r="L6709" s="4">
        <v>0.35000000000000003</v>
      </c>
    </row>
    <row r="6710" spans="1:12" x14ac:dyDescent="0.35">
      <c r="A6710" s="1" t="s">
        <v>10984</v>
      </c>
      <c r="B6710" t="s">
        <v>10985</v>
      </c>
      <c r="C6710" t="s">
        <v>26</v>
      </c>
      <c r="D6710" t="s">
        <v>27</v>
      </c>
      <c r="E6710">
        <v>1</v>
      </c>
      <c r="F6710" s="2">
        <v>407.42</v>
      </c>
      <c r="G6710" s="3">
        <v>941.92</v>
      </c>
      <c r="H6710" s="3">
        <v>4.0742000000000003</v>
      </c>
      <c r="I6710" s="3">
        <v>19.14874</v>
      </c>
      <c r="J6710" s="3">
        <v>430.64294000000001</v>
      </c>
      <c r="K6710" s="3">
        <v>662.52760000000001</v>
      </c>
      <c r="L6710" s="4">
        <v>0.35</v>
      </c>
    </row>
    <row r="6711" spans="1:12" x14ac:dyDescent="0.35">
      <c r="A6711" s="1" t="s">
        <v>10986</v>
      </c>
      <c r="B6711" t="s">
        <v>10987</v>
      </c>
      <c r="C6711" t="s">
        <v>13</v>
      </c>
      <c r="D6711" t="s">
        <v>14</v>
      </c>
      <c r="E6711">
        <v>1</v>
      </c>
      <c r="F6711" s="2">
        <v>11.65</v>
      </c>
      <c r="G6711" s="3">
        <v>28.5152</v>
      </c>
      <c r="H6711" s="3">
        <v>0.11650000000000001</v>
      </c>
      <c r="I6711" s="3">
        <v>0.54754999999999998</v>
      </c>
      <c r="J6711" s="3">
        <v>12.31405</v>
      </c>
      <c r="K6711" s="3">
        <v>18.944692307692307</v>
      </c>
      <c r="L6711" s="4">
        <v>0.35</v>
      </c>
    </row>
    <row r="6712" spans="1:12" x14ac:dyDescent="0.35">
      <c r="A6712" s="1" t="s">
        <v>10988</v>
      </c>
      <c r="B6712" t="s">
        <v>10989</v>
      </c>
      <c r="C6712" t="s">
        <v>13</v>
      </c>
      <c r="D6712" t="s">
        <v>14</v>
      </c>
      <c r="E6712">
        <v>1</v>
      </c>
      <c r="F6712" s="2">
        <v>289.13</v>
      </c>
      <c r="G6712" s="3">
        <v>707.73919999999998</v>
      </c>
      <c r="H6712" s="3">
        <v>2.8913000000000002</v>
      </c>
      <c r="I6712" s="3">
        <v>13.58911</v>
      </c>
      <c r="J6712" s="3">
        <v>305.61041</v>
      </c>
      <c r="K6712" s="3">
        <v>470.16986153846153</v>
      </c>
      <c r="L6712" s="4">
        <v>0.35</v>
      </c>
    </row>
    <row r="6713" spans="1:12" x14ac:dyDescent="0.35">
      <c r="A6713" s="1" t="s">
        <v>10990</v>
      </c>
      <c r="B6713" t="s">
        <v>10991</v>
      </c>
      <c r="C6713" t="s">
        <v>26</v>
      </c>
      <c r="D6713" t="s">
        <v>27</v>
      </c>
      <c r="E6713">
        <v>1</v>
      </c>
      <c r="F6713" s="2">
        <v>1384.87</v>
      </c>
      <c r="G6713" s="3">
        <v>3198.72</v>
      </c>
      <c r="H6713" s="3">
        <v>13.848699999999999</v>
      </c>
      <c r="I6713" s="3">
        <v>65.088889999999992</v>
      </c>
      <c r="J6713" s="3">
        <v>1463.8075899999999</v>
      </c>
      <c r="K6713" s="3">
        <v>2252.0116769230767</v>
      </c>
      <c r="L6713" s="4">
        <v>0.35</v>
      </c>
    </row>
    <row r="6714" spans="1:12" x14ac:dyDescent="0.35">
      <c r="A6714" s="1" t="s">
        <v>10992</v>
      </c>
      <c r="B6714" t="s">
        <v>7210</v>
      </c>
      <c r="C6714" t="s">
        <v>34</v>
      </c>
      <c r="D6714" t="s">
        <v>35</v>
      </c>
      <c r="E6714">
        <v>1</v>
      </c>
      <c r="F6714" s="2">
        <v>137.16999999999999</v>
      </c>
      <c r="G6714" s="3">
        <v>357.28</v>
      </c>
      <c r="H6714" s="3">
        <v>1.3716999999999999</v>
      </c>
      <c r="I6714" s="3">
        <v>6.4469899999999996</v>
      </c>
      <c r="J6714" s="3">
        <v>144.98868999999999</v>
      </c>
      <c r="K6714" s="3">
        <v>223.05952307692306</v>
      </c>
      <c r="L6714" s="4">
        <v>0.35</v>
      </c>
    </row>
    <row r="6715" spans="1:12" x14ac:dyDescent="0.35">
      <c r="A6715" s="1" t="s">
        <v>10993</v>
      </c>
      <c r="B6715" t="s">
        <v>10994</v>
      </c>
      <c r="C6715" t="s">
        <v>21</v>
      </c>
      <c r="D6715" t="s">
        <v>22</v>
      </c>
      <c r="E6715">
        <v>1</v>
      </c>
      <c r="F6715" s="2">
        <v>8.57</v>
      </c>
      <c r="G6715" s="3">
        <v>24.49</v>
      </c>
      <c r="H6715" s="3">
        <v>8.5699999999999998E-2</v>
      </c>
      <c r="I6715" s="3">
        <v>0.40279000000000004</v>
      </c>
      <c r="J6715" s="3">
        <v>9.058489999999999</v>
      </c>
      <c r="K6715" s="3">
        <v>13.93613846153846</v>
      </c>
      <c r="L6715" s="4">
        <v>0.35000000000000003</v>
      </c>
    </row>
    <row r="6716" spans="1:12" x14ac:dyDescent="0.35">
      <c r="A6716" s="1" t="s">
        <v>10995</v>
      </c>
      <c r="B6716" t="s">
        <v>10996</v>
      </c>
      <c r="C6716" t="s">
        <v>13</v>
      </c>
      <c r="D6716" t="s">
        <v>14</v>
      </c>
      <c r="E6716">
        <v>1</v>
      </c>
      <c r="F6716" s="2">
        <v>103.6</v>
      </c>
      <c r="G6716" s="3">
        <v>253.59039999999999</v>
      </c>
      <c r="H6716" s="3">
        <v>1.036</v>
      </c>
      <c r="I6716" s="3">
        <v>4.8691999999999993</v>
      </c>
      <c r="J6716" s="3">
        <v>109.5052</v>
      </c>
      <c r="K6716" s="3">
        <v>168.46953846153846</v>
      </c>
      <c r="L6716" s="4">
        <v>0.35</v>
      </c>
    </row>
    <row r="6717" spans="1:12" x14ac:dyDescent="0.35">
      <c r="A6717" s="1" t="s">
        <v>10997</v>
      </c>
      <c r="B6717" t="s">
        <v>10998</v>
      </c>
      <c r="C6717" t="s">
        <v>13</v>
      </c>
      <c r="D6717" t="s">
        <v>14</v>
      </c>
      <c r="E6717">
        <v>1</v>
      </c>
      <c r="F6717" s="2">
        <v>62.5</v>
      </c>
      <c r="G6717" s="3">
        <v>152.99</v>
      </c>
      <c r="H6717" s="3">
        <v>0.625</v>
      </c>
      <c r="I6717" s="3">
        <v>2.9375</v>
      </c>
      <c r="J6717" s="3">
        <v>66.0625</v>
      </c>
      <c r="K6717" s="3">
        <v>101.63461538461539</v>
      </c>
      <c r="L6717" s="4">
        <v>0.35000000000000003</v>
      </c>
    </row>
    <row r="6718" spans="1:12" x14ac:dyDescent="0.35">
      <c r="A6718" s="1" t="s">
        <v>10999</v>
      </c>
      <c r="B6718" t="s">
        <v>9712</v>
      </c>
      <c r="C6718" t="s">
        <v>13</v>
      </c>
      <c r="D6718" t="s">
        <v>14</v>
      </c>
      <c r="E6718">
        <v>1</v>
      </c>
      <c r="F6718" s="2">
        <v>2166.25</v>
      </c>
      <c r="G6718" s="3">
        <v>4467</v>
      </c>
      <c r="H6718" s="3">
        <v>21.662500000000001</v>
      </c>
      <c r="I6718" s="3">
        <v>101.81375</v>
      </c>
      <c r="J6718" s="3">
        <v>2289.7262499999997</v>
      </c>
      <c r="K6718" s="3">
        <v>3522.6557692307688</v>
      </c>
      <c r="L6718" s="4">
        <v>0.35</v>
      </c>
    </row>
    <row r="6719" spans="1:12" x14ac:dyDescent="0.35">
      <c r="A6719" s="1" t="s">
        <v>11000</v>
      </c>
      <c r="B6719" t="s">
        <v>11001</v>
      </c>
      <c r="C6719" t="s">
        <v>13</v>
      </c>
      <c r="D6719" t="s">
        <v>14</v>
      </c>
      <c r="E6719">
        <v>1</v>
      </c>
      <c r="F6719" s="2">
        <v>90</v>
      </c>
      <c r="G6719" s="3">
        <v>220.304</v>
      </c>
      <c r="H6719" s="3">
        <v>0.9</v>
      </c>
      <c r="I6719" s="3">
        <v>4.2300000000000004</v>
      </c>
      <c r="J6719" s="3">
        <v>95.13000000000001</v>
      </c>
      <c r="K6719" s="3">
        <v>146.35384615384618</v>
      </c>
      <c r="L6719" s="4">
        <v>0.35000000000000003</v>
      </c>
    </row>
    <row r="6720" spans="1:12" x14ac:dyDescent="0.35">
      <c r="A6720" s="1" t="s">
        <v>11002</v>
      </c>
      <c r="B6720" t="s">
        <v>11003</v>
      </c>
      <c r="C6720" t="s">
        <v>13</v>
      </c>
      <c r="D6720" t="s">
        <v>14</v>
      </c>
      <c r="E6720">
        <v>1</v>
      </c>
      <c r="F6720" s="2">
        <v>607.5</v>
      </c>
      <c r="G6720" s="3">
        <v>1253</v>
      </c>
      <c r="H6720" s="3">
        <v>6.0750000000000002</v>
      </c>
      <c r="I6720" s="3">
        <v>28.552499999999998</v>
      </c>
      <c r="J6720" s="3">
        <v>642.12750000000005</v>
      </c>
      <c r="K6720" s="3">
        <v>987.88846153846157</v>
      </c>
      <c r="L6720" s="4">
        <v>0.35</v>
      </c>
    </row>
    <row r="6721" spans="1:12" x14ac:dyDescent="0.35">
      <c r="A6721" s="1" t="s">
        <v>11004</v>
      </c>
      <c r="B6721" t="s">
        <v>4671</v>
      </c>
      <c r="C6721" t="s">
        <v>13</v>
      </c>
      <c r="D6721" t="s">
        <v>14</v>
      </c>
      <c r="E6721">
        <v>1</v>
      </c>
      <c r="F6721" s="2">
        <v>4.96</v>
      </c>
      <c r="G6721" s="3">
        <v>12.1408</v>
      </c>
      <c r="H6721" s="3">
        <v>4.9599999999999998E-2</v>
      </c>
      <c r="I6721" s="3">
        <v>0.23311999999999999</v>
      </c>
      <c r="J6721" s="3">
        <v>5.2427200000000003</v>
      </c>
      <c r="K6721" s="3">
        <v>8.0657230769230779</v>
      </c>
      <c r="L6721" s="4">
        <v>0.35000000000000003</v>
      </c>
    </row>
    <row r="6722" spans="1:12" x14ac:dyDescent="0.35">
      <c r="A6722" s="1" t="s">
        <v>11005</v>
      </c>
      <c r="B6722" t="s">
        <v>11006</v>
      </c>
      <c r="C6722" t="s">
        <v>13</v>
      </c>
      <c r="D6722" t="s">
        <v>14</v>
      </c>
      <c r="E6722">
        <v>1</v>
      </c>
      <c r="F6722" s="2">
        <v>3.56</v>
      </c>
      <c r="G6722" s="3">
        <v>8.7135999999999996</v>
      </c>
      <c r="H6722" s="3">
        <v>3.56E-2</v>
      </c>
      <c r="I6722" s="3">
        <v>0.16732</v>
      </c>
      <c r="J6722" s="3">
        <v>3.7629200000000003</v>
      </c>
      <c r="K6722" s="3">
        <v>5.7891076923076925</v>
      </c>
      <c r="L6722" s="4">
        <v>0.35</v>
      </c>
    </row>
    <row r="6723" spans="1:12" x14ac:dyDescent="0.35">
      <c r="A6723" s="1" t="s">
        <v>11007</v>
      </c>
      <c r="B6723" t="s">
        <v>3562</v>
      </c>
      <c r="C6723" t="s">
        <v>13</v>
      </c>
      <c r="D6723" t="s">
        <v>14</v>
      </c>
      <c r="E6723">
        <v>1</v>
      </c>
      <c r="F6723" s="2">
        <v>1096.2</v>
      </c>
      <c r="G6723" s="3">
        <v>2602.7791999999999</v>
      </c>
      <c r="H6723" s="3">
        <v>10.962000000000002</v>
      </c>
      <c r="I6723" s="3">
        <v>51.5214</v>
      </c>
      <c r="J6723" s="3">
        <v>1158.6834000000001</v>
      </c>
      <c r="K6723" s="3">
        <v>1782.5898461538463</v>
      </c>
      <c r="L6723" s="4">
        <v>0.35</v>
      </c>
    </row>
    <row r="6724" spans="1:12" x14ac:dyDescent="0.35">
      <c r="A6724" s="1" t="s">
        <v>11008</v>
      </c>
      <c r="B6724" t="s">
        <v>11009</v>
      </c>
      <c r="C6724" t="s">
        <v>13</v>
      </c>
      <c r="D6724" t="s">
        <v>14</v>
      </c>
      <c r="E6724">
        <v>1</v>
      </c>
      <c r="F6724" s="2">
        <v>437.4</v>
      </c>
      <c r="G6724" s="3">
        <v>902</v>
      </c>
      <c r="H6724" s="3">
        <v>4.3739999999999997</v>
      </c>
      <c r="I6724" s="3">
        <v>20.5578</v>
      </c>
      <c r="J6724" s="3">
        <v>462.33179999999999</v>
      </c>
      <c r="K6724" s="3">
        <v>711.27969230769224</v>
      </c>
      <c r="L6724" s="4">
        <v>0.35</v>
      </c>
    </row>
    <row r="6725" spans="1:12" x14ac:dyDescent="0.35">
      <c r="A6725" s="1" t="s">
        <v>11010</v>
      </c>
      <c r="B6725" t="s">
        <v>11011</v>
      </c>
      <c r="C6725" t="s">
        <v>13</v>
      </c>
      <c r="D6725" t="s">
        <v>14</v>
      </c>
      <c r="E6725">
        <v>1</v>
      </c>
      <c r="F6725" s="2">
        <v>506.7</v>
      </c>
      <c r="G6725" s="3">
        <v>1045</v>
      </c>
      <c r="H6725" s="3">
        <v>5.0670000000000002</v>
      </c>
      <c r="I6725" s="3">
        <v>23.814899999999998</v>
      </c>
      <c r="J6725" s="3">
        <v>535.58190000000002</v>
      </c>
      <c r="K6725" s="3">
        <v>823.9721538461539</v>
      </c>
      <c r="L6725" s="4">
        <v>0.35000000000000003</v>
      </c>
    </row>
    <row r="6726" spans="1:12" x14ac:dyDescent="0.35">
      <c r="A6726" s="1" t="s">
        <v>11012</v>
      </c>
      <c r="B6726" t="s">
        <v>11013</v>
      </c>
      <c r="C6726" t="s">
        <v>13</v>
      </c>
      <c r="D6726" t="s">
        <v>14</v>
      </c>
      <c r="E6726">
        <v>1</v>
      </c>
      <c r="F6726" s="2">
        <v>49.5</v>
      </c>
      <c r="G6726" s="3">
        <v>103</v>
      </c>
      <c r="H6726" s="3">
        <v>0.495</v>
      </c>
      <c r="I6726" s="3">
        <v>2.3264999999999998</v>
      </c>
      <c r="J6726" s="3">
        <v>52.3215</v>
      </c>
      <c r="K6726" s="3">
        <v>80.494615384615386</v>
      </c>
      <c r="L6726" s="4">
        <v>0.35000000000000003</v>
      </c>
    </row>
    <row r="6727" spans="1:12" x14ac:dyDescent="0.35">
      <c r="A6727" s="1" t="s">
        <v>11014</v>
      </c>
      <c r="B6727" t="s">
        <v>6370</v>
      </c>
      <c r="C6727" t="s">
        <v>13</v>
      </c>
      <c r="D6727" t="s">
        <v>14</v>
      </c>
      <c r="E6727">
        <v>1</v>
      </c>
      <c r="F6727" s="2">
        <v>20238.75</v>
      </c>
      <c r="G6727" s="3">
        <v>49541.116000000002</v>
      </c>
      <c r="H6727" s="3">
        <v>202.38750000000002</v>
      </c>
      <c r="I6727" s="3">
        <v>951.22125000000005</v>
      </c>
      <c r="J6727" s="3">
        <v>21392.358749999999</v>
      </c>
      <c r="K6727" s="3">
        <v>32911.321153846155</v>
      </c>
      <c r="L6727" s="4">
        <v>0.35000000000000003</v>
      </c>
    </row>
    <row r="6728" spans="1:12" x14ac:dyDescent="0.35">
      <c r="A6728" s="1" t="s">
        <v>11015</v>
      </c>
      <c r="B6728" t="s">
        <v>6370</v>
      </c>
      <c r="C6728" t="s">
        <v>13</v>
      </c>
      <c r="D6728" t="s">
        <v>14</v>
      </c>
      <c r="E6728">
        <v>1</v>
      </c>
      <c r="F6728" s="2">
        <v>21730</v>
      </c>
      <c r="G6728" s="3">
        <v>53191.453999999998</v>
      </c>
      <c r="H6728" s="3">
        <v>217.3</v>
      </c>
      <c r="I6728" s="3">
        <v>1021.3100000000001</v>
      </c>
      <c r="J6728" s="3">
        <v>22968.61</v>
      </c>
      <c r="K6728" s="3">
        <v>35336.323076923079</v>
      </c>
      <c r="L6728" s="4">
        <v>0.35000000000000003</v>
      </c>
    </row>
    <row r="6729" spans="1:12" x14ac:dyDescent="0.35">
      <c r="A6729" s="1" t="s">
        <v>11016</v>
      </c>
      <c r="B6729" t="s">
        <v>2540</v>
      </c>
      <c r="C6729" t="s">
        <v>13</v>
      </c>
      <c r="D6729" t="s">
        <v>14</v>
      </c>
      <c r="E6729">
        <v>1</v>
      </c>
      <c r="F6729" s="2">
        <v>21669.38</v>
      </c>
      <c r="G6729" s="3">
        <v>53043.065000000002</v>
      </c>
      <c r="H6729" s="3">
        <v>216.69380000000001</v>
      </c>
      <c r="I6729" s="3">
        <v>1018.46086</v>
      </c>
      <c r="J6729" s="3">
        <v>22904.534660000001</v>
      </c>
      <c r="K6729" s="3">
        <v>35237.745630769234</v>
      </c>
      <c r="L6729" s="4">
        <v>0.35000000000000003</v>
      </c>
    </row>
    <row r="6730" spans="1:12" x14ac:dyDescent="0.35">
      <c r="A6730" s="1" t="s">
        <v>11017</v>
      </c>
      <c r="B6730" t="s">
        <v>2540</v>
      </c>
      <c r="C6730" t="s">
        <v>13</v>
      </c>
      <c r="D6730" t="s">
        <v>14</v>
      </c>
      <c r="E6730">
        <v>1</v>
      </c>
      <c r="F6730" s="2">
        <v>27756.25</v>
      </c>
      <c r="G6730" s="3">
        <v>67942.716</v>
      </c>
      <c r="H6730" s="3">
        <v>277.5625</v>
      </c>
      <c r="I6730" s="3">
        <v>1304.54375</v>
      </c>
      <c r="J6730" s="3">
        <v>29338.356250000001</v>
      </c>
      <c r="K6730" s="3">
        <v>45135.932692307695</v>
      </c>
      <c r="L6730" s="4">
        <v>0.35000000000000003</v>
      </c>
    </row>
    <row r="6731" spans="1:12" x14ac:dyDescent="0.35">
      <c r="A6731" s="1" t="s">
        <v>11018</v>
      </c>
      <c r="B6731" t="s">
        <v>2540</v>
      </c>
      <c r="C6731" t="s">
        <v>13</v>
      </c>
      <c r="D6731" t="s">
        <v>14</v>
      </c>
      <c r="E6731">
        <v>1</v>
      </c>
      <c r="F6731" s="2">
        <v>26345</v>
      </c>
      <c r="G6731" s="3">
        <v>64488.211000000003</v>
      </c>
      <c r="H6731" s="3">
        <v>263.45</v>
      </c>
      <c r="I6731" s="3">
        <v>1238.2149999999999</v>
      </c>
      <c r="J6731" s="3">
        <v>27846.665000000001</v>
      </c>
      <c r="K6731" s="3">
        <v>42841.023076923077</v>
      </c>
      <c r="L6731" s="4">
        <v>0.35</v>
      </c>
    </row>
    <row r="6732" spans="1:12" x14ac:dyDescent="0.35">
      <c r="A6732" s="1" t="s">
        <v>11019</v>
      </c>
      <c r="B6732" t="s">
        <v>2545</v>
      </c>
      <c r="C6732" t="s">
        <v>13</v>
      </c>
      <c r="D6732" t="s">
        <v>14</v>
      </c>
      <c r="E6732">
        <v>1</v>
      </c>
      <c r="F6732" s="2">
        <v>13043.13</v>
      </c>
      <c r="G6732" s="3">
        <v>31927.424999999999</v>
      </c>
      <c r="H6732" s="3">
        <v>130.43129999999999</v>
      </c>
      <c r="I6732" s="3">
        <v>613.02710999999999</v>
      </c>
      <c r="J6732" s="3">
        <v>13786.58841</v>
      </c>
      <c r="K6732" s="3">
        <v>21210.136015384614</v>
      </c>
      <c r="L6732" s="4">
        <v>0.35</v>
      </c>
    </row>
    <row r="6733" spans="1:12" x14ac:dyDescent="0.35">
      <c r="A6733" s="1" t="s">
        <v>11020</v>
      </c>
      <c r="B6733" t="s">
        <v>2548</v>
      </c>
      <c r="C6733" t="s">
        <v>13</v>
      </c>
      <c r="D6733" t="s">
        <v>14</v>
      </c>
      <c r="E6733">
        <v>1</v>
      </c>
      <c r="F6733" s="2">
        <v>28026.25</v>
      </c>
      <c r="G6733" s="3">
        <v>68603.64</v>
      </c>
      <c r="H6733" s="3">
        <v>280.26249999999999</v>
      </c>
      <c r="I6733" s="3">
        <v>1317.2337500000001</v>
      </c>
      <c r="J6733" s="3">
        <v>29623.74625</v>
      </c>
      <c r="K6733" s="3">
        <v>45574.994230769233</v>
      </c>
      <c r="L6733" s="4">
        <v>0.35000000000000003</v>
      </c>
    </row>
    <row r="6734" spans="1:12" x14ac:dyDescent="0.35">
      <c r="A6734" s="1" t="s">
        <v>11021</v>
      </c>
      <c r="B6734" t="s">
        <v>2550</v>
      </c>
      <c r="C6734" t="s">
        <v>13</v>
      </c>
      <c r="D6734" t="s">
        <v>14</v>
      </c>
      <c r="E6734">
        <v>1</v>
      </c>
      <c r="F6734" s="2">
        <v>14380.63</v>
      </c>
      <c r="G6734" s="3">
        <v>35201.409</v>
      </c>
      <c r="H6734" s="3">
        <v>143.80629999999999</v>
      </c>
      <c r="I6734" s="3">
        <v>675.88960999999995</v>
      </c>
      <c r="J6734" s="3">
        <v>15200.32591</v>
      </c>
      <c r="K6734" s="3">
        <v>23385.116784615384</v>
      </c>
      <c r="L6734" s="4">
        <v>0.35</v>
      </c>
    </row>
    <row r="6735" spans="1:12" x14ac:dyDescent="0.35">
      <c r="A6735" s="1" t="s">
        <v>11022</v>
      </c>
      <c r="B6735" t="s">
        <v>2555</v>
      </c>
      <c r="C6735" t="s">
        <v>13</v>
      </c>
      <c r="D6735" t="s">
        <v>14</v>
      </c>
      <c r="E6735">
        <v>1</v>
      </c>
      <c r="F6735" s="2">
        <v>13570</v>
      </c>
      <c r="G6735" s="3">
        <v>33217.116000000002</v>
      </c>
      <c r="H6735" s="3">
        <v>135.69999999999999</v>
      </c>
      <c r="I6735" s="3">
        <v>637.79</v>
      </c>
      <c r="J6735" s="3">
        <v>14343.490000000002</v>
      </c>
      <c r="K6735" s="3">
        <v>22066.907692307694</v>
      </c>
      <c r="L6735" s="4">
        <v>0.35</v>
      </c>
    </row>
    <row r="6736" spans="1:12" x14ac:dyDescent="0.35">
      <c r="A6736" s="1" t="s">
        <v>11023</v>
      </c>
      <c r="B6736" t="s">
        <v>2557</v>
      </c>
      <c r="C6736" t="s">
        <v>13</v>
      </c>
      <c r="D6736" t="s">
        <v>14</v>
      </c>
      <c r="E6736">
        <v>1</v>
      </c>
      <c r="F6736" s="2">
        <v>13470.63</v>
      </c>
      <c r="G6736" s="3">
        <v>32973.875</v>
      </c>
      <c r="H6736" s="3">
        <v>134.7063</v>
      </c>
      <c r="I6736" s="3">
        <v>633.11960999999997</v>
      </c>
      <c r="J6736" s="3">
        <v>14238.455909999999</v>
      </c>
      <c r="K6736" s="3">
        <v>21905.316784615381</v>
      </c>
      <c r="L6736" s="4">
        <v>0.35</v>
      </c>
    </row>
    <row r="6737" spans="1:12" x14ac:dyDescent="0.35">
      <c r="A6737" s="1" t="s">
        <v>11024</v>
      </c>
      <c r="B6737" t="s">
        <v>2557</v>
      </c>
      <c r="C6737" t="s">
        <v>13</v>
      </c>
      <c r="D6737" t="s">
        <v>14</v>
      </c>
      <c r="E6737">
        <v>1</v>
      </c>
      <c r="F6737" s="2">
        <v>15262.5</v>
      </c>
      <c r="G6737" s="3">
        <v>37360.086000000003</v>
      </c>
      <c r="H6737" s="3">
        <v>152.625</v>
      </c>
      <c r="I6737" s="3">
        <v>717.33749999999998</v>
      </c>
      <c r="J6737" s="3">
        <v>16132.4625</v>
      </c>
      <c r="K6737" s="3">
        <v>24819.173076923074</v>
      </c>
      <c r="L6737" s="4">
        <v>0.34999999999999992</v>
      </c>
    </row>
    <row r="6738" spans="1:12" x14ac:dyDescent="0.35">
      <c r="A6738" s="1" t="s">
        <v>11025</v>
      </c>
      <c r="B6738" t="s">
        <v>2557</v>
      </c>
      <c r="C6738" t="s">
        <v>13</v>
      </c>
      <c r="D6738" t="s">
        <v>14</v>
      </c>
      <c r="E6738">
        <v>1</v>
      </c>
      <c r="F6738" s="2">
        <v>16789.38</v>
      </c>
      <c r="G6738" s="3">
        <v>41097.637999999999</v>
      </c>
      <c r="H6738" s="3">
        <v>167.89380000000003</v>
      </c>
      <c r="I6738" s="3">
        <v>789.10086000000001</v>
      </c>
      <c r="J6738" s="3">
        <v>17746.374660000001</v>
      </c>
      <c r="K6738" s="3">
        <v>27302.114861538463</v>
      </c>
      <c r="L6738" s="4">
        <v>0.35</v>
      </c>
    </row>
    <row r="6739" spans="1:12" x14ac:dyDescent="0.35">
      <c r="A6739" s="1" t="s">
        <v>11026</v>
      </c>
      <c r="B6739" t="s">
        <v>2557</v>
      </c>
      <c r="C6739" t="s">
        <v>13</v>
      </c>
      <c r="D6739" t="s">
        <v>14</v>
      </c>
      <c r="E6739">
        <v>1</v>
      </c>
      <c r="F6739" s="2">
        <v>17000.63</v>
      </c>
      <c r="G6739" s="3">
        <v>41614.741999999998</v>
      </c>
      <c r="H6739" s="3">
        <v>170.00630000000001</v>
      </c>
      <c r="I6739" s="3">
        <v>799.02961000000005</v>
      </c>
      <c r="J6739" s="3">
        <v>17969.665910000003</v>
      </c>
      <c r="K6739" s="3">
        <v>27645.639861538464</v>
      </c>
      <c r="L6739" s="4">
        <v>0.34999999999999992</v>
      </c>
    </row>
    <row r="6740" spans="1:12" x14ac:dyDescent="0.35">
      <c r="A6740" s="1" t="s">
        <v>11027</v>
      </c>
      <c r="B6740" t="s">
        <v>2716</v>
      </c>
      <c r="C6740" t="s">
        <v>34</v>
      </c>
      <c r="D6740" t="s">
        <v>35</v>
      </c>
      <c r="E6740">
        <v>1</v>
      </c>
      <c r="F6740" s="2">
        <v>33</v>
      </c>
      <c r="G6740" s="3">
        <v>73</v>
      </c>
      <c r="H6740" s="3">
        <v>0.33</v>
      </c>
      <c r="I6740" s="3">
        <v>1.5509999999999999</v>
      </c>
      <c r="J6740" s="3">
        <v>34.881</v>
      </c>
      <c r="K6740" s="3">
        <v>53.663076923076922</v>
      </c>
      <c r="L6740" s="4">
        <v>0.35</v>
      </c>
    </row>
    <row r="6741" spans="1:12" x14ac:dyDescent="0.35">
      <c r="A6741" s="1" t="s">
        <v>11028</v>
      </c>
      <c r="B6741" t="s">
        <v>11029</v>
      </c>
      <c r="C6741" t="s">
        <v>363</v>
      </c>
      <c r="D6741" t="s">
        <v>364</v>
      </c>
      <c r="E6741">
        <v>1</v>
      </c>
      <c r="F6741" s="2">
        <v>33.99</v>
      </c>
      <c r="G6741" s="3">
        <v>71</v>
      </c>
      <c r="H6741" s="3">
        <v>0.33990000000000004</v>
      </c>
      <c r="I6741" s="3">
        <v>1.5975300000000001</v>
      </c>
      <c r="J6741" s="3">
        <v>35.927430000000001</v>
      </c>
      <c r="K6741" s="3">
        <v>55.272969230769228</v>
      </c>
      <c r="L6741" s="4">
        <v>0.34999999999999992</v>
      </c>
    </row>
    <row r="6742" spans="1:12" x14ac:dyDescent="0.35">
      <c r="A6742" s="1" t="s">
        <v>11030</v>
      </c>
      <c r="B6742" t="s">
        <v>11031</v>
      </c>
      <c r="C6742" t="s">
        <v>363</v>
      </c>
      <c r="D6742" t="s">
        <v>364</v>
      </c>
      <c r="E6742">
        <v>1</v>
      </c>
      <c r="F6742" s="2">
        <v>1389</v>
      </c>
      <c r="G6742" s="3">
        <v>2864</v>
      </c>
      <c r="H6742" s="3">
        <v>13.89</v>
      </c>
      <c r="I6742" s="3">
        <v>65.283000000000001</v>
      </c>
      <c r="J6742" s="3">
        <v>1468.173</v>
      </c>
      <c r="K6742" s="3">
        <v>2258.7276923076925</v>
      </c>
      <c r="L6742" s="4">
        <v>0.35000000000000003</v>
      </c>
    </row>
    <row r="6743" spans="1:12" x14ac:dyDescent="0.35">
      <c r="A6743" s="1" t="s">
        <v>11032</v>
      </c>
      <c r="B6743" t="s">
        <v>11033</v>
      </c>
      <c r="C6743" t="s">
        <v>363</v>
      </c>
      <c r="D6743" t="s">
        <v>364</v>
      </c>
      <c r="E6743">
        <v>1</v>
      </c>
      <c r="F6743" s="2">
        <v>50</v>
      </c>
      <c r="G6743" s="3">
        <v>122.39360000000001</v>
      </c>
      <c r="H6743" s="3">
        <v>0.5</v>
      </c>
      <c r="I6743" s="3">
        <v>2.35</v>
      </c>
      <c r="J6743" s="3">
        <v>52.85</v>
      </c>
      <c r="K6743" s="3">
        <v>81.307692307692307</v>
      </c>
      <c r="L6743" s="4">
        <v>0.35</v>
      </c>
    </row>
    <row r="6744" spans="1:12" x14ac:dyDescent="0.35">
      <c r="A6744" s="1" t="s">
        <v>11034</v>
      </c>
      <c r="B6744" t="s">
        <v>11035</v>
      </c>
      <c r="C6744" t="s">
        <v>363</v>
      </c>
      <c r="D6744" t="s">
        <v>364</v>
      </c>
      <c r="E6744">
        <v>1</v>
      </c>
      <c r="F6744" s="2">
        <v>0.01</v>
      </c>
      <c r="G6744" s="3">
        <v>136.37119999999999</v>
      </c>
      <c r="H6744" s="3">
        <v>1E-4</v>
      </c>
      <c r="I6744" s="3">
        <v>4.6999999999999999E-4</v>
      </c>
      <c r="J6744" s="3">
        <v>1.057E-2</v>
      </c>
      <c r="K6744" s="3">
        <v>1.6261538461538459E-2</v>
      </c>
      <c r="L6744" s="4">
        <v>0.34999999999999992</v>
      </c>
    </row>
    <row r="6745" spans="1:12" x14ac:dyDescent="0.35">
      <c r="A6745" s="1" t="s">
        <v>11036</v>
      </c>
      <c r="B6745" t="s">
        <v>11037</v>
      </c>
      <c r="C6745" t="s">
        <v>363</v>
      </c>
      <c r="D6745" t="s">
        <v>364</v>
      </c>
      <c r="E6745">
        <v>1</v>
      </c>
      <c r="F6745" s="2">
        <v>667</v>
      </c>
      <c r="G6745" s="3">
        <v>1632.7</v>
      </c>
      <c r="H6745" s="3">
        <v>6.67</v>
      </c>
      <c r="I6745" s="3">
        <v>31.349</v>
      </c>
      <c r="J6745" s="3">
        <v>705.01900000000001</v>
      </c>
      <c r="K6745" s="3">
        <v>1084.6446153846155</v>
      </c>
      <c r="L6745" s="4">
        <v>0.35000000000000003</v>
      </c>
    </row>
    <row r="6746" spans="1:12" x14ac:dyDescent="0.35">
      <c r="A6746" s="1" t="s">
        <v>11038</v>
      </c>
      <c r="B6746" t="s">
        <v>11039</v>
      </c>
      <c r="C6746" t="s">
        <v>34</v>
      </c>
      <c r="D6746" t="s">
        <v>35</v>
      </c>
      <c r="E6746">
        <v>1</v>
      </c>
      <c r="F6746" s="2">
        <v>13.67</v>
      </c>
      <c r="G6746" s="3">
        <v>32.479999999999997</v>
      </c>
      <c r="H6746" s="3">
        <v>0.13670000000000002</v>
      </c>
      <c r="I6746" s="3">
        <v>0.64249000000000001</v>
      </c>
      <c r="J6746" s="3">
        <v>14.44919</v>
      </c>
      <c r="K6746" s="3">
        <v>22.229523076923076</v>
      </c>
      <c r="L6746" s="4">
        <v>0.35</v>
      </c>
    </row>
    <row r="6747" spans="1:12" x14ac:dyDescent="0.35">
      <c r="A6747" s="1" t="s">
        <v>11040</v>
      </c>
      <c r="B6747" t="s">
        <v>2563</v>
      </c>
      <c r="C6747" t="s">
        <v>13</v>
      </c>
      <c r="D6747" t="s">
        <v>14</v>
      </c>
      <c r="E6747">
        <v>1</v>
      </c>
      <c r="F6747" s="2">
        <v>15320</v>
      </c>
      <c r="G6747" s="3">
        <v>37500.836000000003</v>
      </c>
      <c r="H6747" s="3">
        <v>153.20000000000002</v>
      </c>
      <c r="I6747" s="3">
        <v>720.04</v>
      </c>
      <c r="J6747" s="3">
        <v>16193.240000000002</v>
      </c>
      <c r="K6747" s="3">
        <v>24912.676923076924</v>
      </c>
      <c r="L6747" s="4">
        <v>0.35</v>
      </c>
    </row>
    <row r="6748" spans="1:12" x14ac:dyDescent="0.35">
      <c r="A6748" s="1" t="s">
        <v>11041</v>
      </c>
      <c r="B6748" t="s">
        <v>2565</v>
      </c>
      <c r="C6748" t="s">
        <v>13</v>
      </c>
      <c r="D6748" t="s">
        <v>14</v>
      </c>
      <c r="E6748">
        <v>1</v>
      </c>
      <c r="F6748" s="2">
        <v>15262.5</v>
      </c>
      <c r="G6748" s="3">
        <v>37360.086000000003</v>
      </c>
      <c r="H6748" s="3">
        <v>152.625</v>
      </c>
      <c r="I6748" s="3">
        <v>717.33749999999998</v>
      </c>
      <c r="J6748" s="3">
        <v>16132.4625</v>
      </c>
      <c r="K6748" s="3">
        <v>24819.173076923074</v>
      </c>
      <c r="L6748" s="4">
        <v>0.34999999999999992</v>
      </c>
    </row>
    <row r="6749" spans="1:12" x14ac:dyDescent="0.35">
      <c r="A6749" s="1" t="s">
        <v>11042</v>
      </c>
      <c r="B6749" t="s">
        <v>2565</v>
      </c>
      <c r="C6749" t="s">
        <v>13</v>
      </c>
      <c r="D6749" t="s">
        <v>14</v>
      </c>
      <c r="E6749">
        <v>1</v>
      </c>
      <c r="F6749" s="2">
        <v>17800.63</v>
      </c>
      <c r="G6749" s="3">
        <v>43573.006000000001</v>
      </c>
      <c r="H6749" s="3">
        <v>178.00630000000001</v>
      </c>
      <c r="I6749" s="3">
        <v>836.62961000000007</v>
      </c>
      <c r="J6749" s="3">
        <v>18815.265910000002</v>
      </c>
      <c r="K6749" s="3">
        <v>28946.562938461539</v>
      </c>
      <c r="L6749" s="4">
        <v>0.34999999999999992</v>
      </c>
    </row>
    <row r="6750" spans="1:12" x14ac:dyDescent="0.35">
      <c r="A6750" s="1" t="s">
        <v>11043</v>
      </c>
      <c r="B6750" t="s">
        <v>2571</v>
      </c>
      <c r="C6750" t="s">
        <v>13</v>
      </c>
      <c r="D6750" t="s">
        <v>14</v>
      </c>
      <c r="E6750">
        <v>1</v>
      </c>
      <c r="F6750" s="2">
        <v>15830.63</v>
      </c>
      <c r="G6750" s="3">
        <v>38750.767999999996</v>
      </c>
      <c r="H6750" s="3">
        <v>158.30629999999999</v>
      </c>
      <c r="I6750" s="3">
        <v>744.03960999999993</v>
      </c>
      <c r="J6750" s="3">
        <v>16732.975910000001</v>
      </c>
      <c r="K6750" s="3">
        <v>25743.039861538462</v>
      </c>
      <c r="L6750" s="4">
        <v>0.35</v>
      </c>
    </row>
    <row r="6751" spans="1:12" x14ac:dyDescent="0.35">
      <c r="A6751" s="1" t="s">
        <v>11044</v>
      </c>
      <c r="B6751" t="s">
        <v>2573</v>
      </c>
      <c r="C6751" t="s">
        <v>13</v>
      </c>
      <c r="D6751" t="s">
        <v>14</v>
      </c>
      <c r="E6751">
        <v>1</v>
      </c>
      <c r="F6751" s="2">
        <v>17805.63</v>
      </c>
      <c r="G6751" s="3">
        <v>43585.248</v>
      </c>
      <c r="H6751" s="3">
        <v>178.05630000000002</v>
      </c>
      <c r="I6751" s="3">
        <v>836.86461000000008</v>
      </c>
      <c r="J6751" s="3">
        <v>18820.550910000002</v>
      </c>
      <c r="K6751" s="3">
        <v>28954.69370769231</v>
      </c>
      <c r="L6751" s="4">
        <v>0.35</v>
      </c>
    </row>
    <row r="6752" spans="1:12" x14ac:dyDescent="0.35">
      <c r="A6752" s="1" t="s">
        <v>11045</v>
      </c>
      <c r="B6752" t="s">
        <v>2577</v>
      </c>
      <c r="C6752" t="s">
        <v>13</v>
      </c>
      <c r="D6752" t="s">
        <v>14</v>
      </c>
      <c r="E6752">
        <v>1</v>
      </c>
      <c r="F6752" s="2">
        <v>18476.88</v>
      </c>
      <c r="G6752" s="3">
        <v>45228.355000000003</v>
      </c>
      <c r="H6752" s="3">
        <v>184.76880000000003</v>
      </c>
      <c r="I6752" s="3">
        <v>868.41336000000001</v>
      </c>
      <c r="J6752" s="3">
        <v>19530.062160000001</v>
      </c>
      <c r="K6752" s="3">
        <v>30046.249476923076</v>
      </c>
      <c r="L6752" s="4">
        <v>0.34999999999999992</v>
      </c>
    </row>
    <row r="6753" spans="1:12" x14ac:dyDescent="0.35">
      <c r="A6753" s="1" t="s">
        <v>11046</v>
      </c>
      <c r="B6753" t="s">
        <v>2577</v>
      </c>
      <c r="C6753" t="s">
        <v>13</v>
      </c>
      <c r="D6753" t="s">
        <v>14</v>
      </c>
      <c r="E6753">
        <v>1</v>
      </c>
      <c r="F6753" s="2">
        <v>17440.63</v>
      </c>
      <c r="G6753" s="3">
        <v>42691.79</v>
      </c>
      <c r="H6753" s="3">
        <v>174.40630000000002</v>
      </c>
      <c r="I6753" s="3">
        <v>819.70961</v>
      </c>
      <c r="J6753" s="3">
        <v>18434.745910000001</v>
      </c>
      <c r="K6753" s="3">
        <v>28361.147553846156</v>
      </c>
      <c r="L6753" s="4">
        <v>0.35000000000000003</v>
      </c>
    </row>
    <row r="6754" spans="1:12" x14ac:dyDescent="0.35">
      <c r="A6754" s="1" t="s">
        <v>11047</v>
      </c>
      <c r="B6754" t="s">
        <v>2579</v>
      </c>
      <c r="C6754" t="s">
        <v>13</v>
      </c>
      <c r="D6754" t="s">
        <v>14</v>
      </c>
      <c r="E6754">
        <v>1</v>
      </c>
      <c r="F6754" s="2">
        <v>18931.88</v>
      </c>
      <c r="G6754" s="3">
        <v>46342.116000000002</v>
      </c>
      <c r="H6754" s="3">
        <v>189.31880000000001</v>
      </c>
      <c r="I6754" s="3">
        <v>889.79836</v>
      </c>
      <c r="J6754" s="3">
        <v>20010.997160000003</v>
      </c>
      <c r="K6754" s="3">
        <v>30786.149476923081</v>
      </c>
      <c r="L6754" s="4">
        <v>0.35000000000000003</v>
      </c>
    </row>
    <row r="6755" spans="1:12" x14ac:dyDescent="0.35">
      <c r="A6755" s="1" t="s">
        <v>11048</v>
      </c>
      <c r="B6755" t="s">
        <v>3800</v>
      </c>
      <c r="C6755" t="s">
        <v>13</v>
      </c>
      <c r="D6755" t="s">
        <v>14</v>
      </c>
      <c r="E6755">
        <v>1</v>
      </c>
      <c r="F6755" s="2">
        <v>18591.25</v>
      </c>
      <c r="G6755" s="3">
        <v>45508.31</v>
      </c>
      <c r="H6755" s="3">
        <v>185.91249999999999</v>
      </c>
      <c r="I6755" s="3">
        <v>873.78875000000005</v>
      </c>
      <c r="J6755" s="3">
        <v>19650.951249999998</v>
      </c>
      <c r="K6755" s="3">
        <v>30232.232692307687</v>
      </c>
      <c r="L6755" s="4">
        <v>0.34999999999999992</v>
      </c>
    </row>
    <row r="6756" spans="1:12" x14ac:dyDescent="0.35">
      <c r="A6756" s="1" t="s">
        <v>11049</v>
      </c>
      <c r="B6756" t="s">
        <v>3800</v>
      </c>
      <c r="C6756" t="s">
        <v>13</v>
      </c>
      <c r="D6756" t="s">
        <v>14</v>
      </c>
      <c r="E6756">
        <v>1</v>
      </c>
      <c r="F6756" s="2">
        <v>17278.13</v>
      </c>
      <c r="G6756" s="3">
        <v>42294.010999999999</v>
      </c>
      <c r="H6756" s="3">
        <v>172.78130000000002</v>
      </c>
      <c r="I6756" s="3">
        <v>812.07211000000007</v>
      </c>
      <c r="J6756" s="3">
        <v>18262.983410000001</v>
      </c>
      <c r="K6756" s="3">
        <v>28096.897553846153</v>
      </c>
      <c r="L6756" s="4">
        <v>0.34999999999999992</v>
      </c>
    </row>
    <row r="6757" spans="1:12" x14ac:dyDescent="0.35">
      <c r="A6757" s="1" t="s">
        <v>11050</v>
      </c>
      <c r="B6757" t="s">
        <v>3800</v>
      </c>
      <c r="C6757" t="s">
        <v>13</v>
      </c>
      <c r="D6757" t="s">
        <v>14</v>
      </c>
      <c r="E6757">
        <v>1</v>
      </c>
      <c r="F6757" s="2">
        <v>22718.75</v>
      </c>
      <c r="G6757" s="3">
        <v>55611.752</v>
      </c>
      <c r="H6757" s="3">
        <v>227.1875</v>
      </c>
      <c r="I6757" s="3">
        <v>1067.78125</v>
      </c>
      <c r="J6757" s="3">
        <v>24013.71875</v>
      </c>
      <c r="K6757" s="3">
        <v>36944.182692307688</v>
      </c>
      <c r="L6757" s="4">
        <v>0.34999999999999992</v>
      </c>
    </row>
    <row r="6758" spans="1:12" x14ac:dyDescent="0.35">
      <c r="A6758" s="1" t="s">
        <v>11051</v>
      </c>
      <c r="B6758" t="s">
        <v>3804</v>
      </c>
      <c r="C6758" t="s">
        <v>13</v>
      </c>
      <c r="D6758" t="s">
        <v>14</v>
      </c>
      <c r="E6758">
        <v>1</v>
      </c>
      <c r="F6758" s="2">
        <v>18931.88</v>
      </c>
      <c r="G6758" s="3">
        <v>46342.116000000002</v>
      </c>
      <c r="H6758" s="3">
        <v>189.31880000000001</v>
      </c>
      <c r="I6758" s="3">
        <v>889.79836</v>
      </c>
      <c r="J6758" s="3">
        <v>20010.997160000003</v>
      </c>
      <c r="K6758" s="3">
        <v>30786.149476923081</v>
      </c>
      <c r="L6758" s="4">
        <v>0.35000000000000003</v>
      </c>
    </row>
    <row r="6759" spans="1:12" x14ac:dyDescent="0.35">
      <c r="A6759" s="1" t="s">
        <v>11052</v>
      </c>
      <c r="B6759" t="s">
        <v>2582</v>
      </c>
      <c r="C6759" t="s">
        <v>13</v>
      </c>
      <c r="D6759" t="s">
        <v>14</v>
      </c>
      <c r="E6759">
        <v>1</v>
      </c>
      <c r="F6759" s="2">
        <v>20485</v>
      </c>
      <c r="G6759" s="3">
        <v>50143.9</v>
      </c>
      <c r="H6759" s="3">
        <v>204.85</v>
      </c>
      <c r="I6759" s="3">
        <v>962.79499999999996</v>
      </c>
      <c r="J6759" s="3">
        <v>21652.644999999997</v>
      </c>
      <c r="K6759" s="3">
        <v>33311.761538461535</v>
      </c>
      <c r="L6759" s="4">
        <v>0.35000000000000003</v>
      </c>
    </row>
    <row r="6760" spans="1:12" x14ac:dyDescent="0.35">
      <c r="A6760" s="1" t="s">
        <v>11053</v>
      </c>
      <c r="B6760" t="s">
        <v>2582</v>
      </c>
      <c r="C6760" t="s">
        <v>13</v>
      </c>
      <c r="D6760" t="s">
        <v>14</v>
      </c>
      <c r="E6760">
        <v>1</v>
      </c>
      <c r="F6760" s="2">
        <v>21096.25</v>
      </c>
      <c r="G6760" s="3">
        <v>51640.142</v>
      </c>
      <c r="H6760" s="3">
        <v>210.96250000000001</v>
      </c>
      <c r="I6760" s="3">
        <v>991.52374999999995</v>
      </c>
      <c r="J6760" s="3">
        <v>22298.736250000002</v>
      </c>
      <c r="K6760" s="3">
        <v>34305.748076923075</v>
      </c>
      <c r="L6760" s="4">
        <v>0.34999999999999992</v>
      </c>
    </row>
    <row r="6761" spans="1:12" x14ac:dyDescent="0.35">
      <c r="A6761" s="1" t="s">
        <v>11054</v>
      </c>
      <c r="B6761" t="s">
        <v>2582</v>
      </c>
      <c r="C6761" t="s">
        <v>13</v>
      </c>
      <c r="D6761" t="s">
        <v>14</v>
      </c>
      <c r="E6761">
        <v>1</v>
      </c>
      <c r="F6761" s="2">
        <v>21588.13</v>
      </c>
      <c r="G6761" s="3">
        <v>52844.175999999999</v>
      </c>
      <c r="H6761" s="3">
        <v>215.88130000000001</v>
      </c>
      <c r="I6761" s="3">
        <v>1014.64211</v>
      </c>
      <c r="J6761" s="3">
        <v>22818.653410000003</v>
      </c>
      <c r="K6761" s="3">
        <v>35105.620630769234</v>
      </c>
      <c r="L6761" s="4">
        <v>0.35</v>
      </c>
    </row>
    <row r="6762" spans="1:12" x14ac:dyDescent="0.35">
      <c r="A6762" s="1" t="s">
        <v>11055</v>
      </c>
      <c r="B6762" t="s">
        <v>3812</v>
      </c>
      <c r="C6762" t="s">
        <v>13</v>
      </c>
      <c r="D6762" t="s">
        <v>14</v>
      </c>
      <c r="E6762">
        <v>1</v>
      </c>
      <c r="F6762" s="2">
        <v>18931.88</v>
      </c>
      <c r="G6762" s="3">
        <v>46342.116000000002</v>
      </c>
      <c r="H6762" s="3">
        <v>189.31880000000001</v>
      </c>
      <c r="I6762" s="3">
        <v>889.79836</v>
      </c>
      <c r="J6762" s="3">
        <v>20010.997160000003</v>
      </c>
      <c r="K6762" s="3">
        <v>30786.149476923081</v>
      </c>
      <c r="L6762" s="4">
        <v>0.35000000000000003</v>
      </c>
    </row>
    <row r="6763" spans="1:12" x14ac:dyDescent="0.35">
      <c r="A6763" s="1" t="s">
        <v>11056</v>
      </c>
      <c r="B6763" t="s">
        <v>2586</v>
      </c>
      <c r="C6763" t="s">
        <v>13</v>
      </c>
      <c r="D6763" t="s">
        <v>14</v>
      </c>
      <c r="E6763">
        <v>1</v>
      </c>
      <c r="F6763" s="2">
        <v>19851.25</v>
      </c>
      <c r="G6763" s="3">
        <v>48592.588000000003</v>
      </c>
      <c r="H6763" s="3">
        <v>198.51250000000002</v>
      </c>
      <c r="I6763" s="3">
        <v>933.00874999999996</v>
      </c>
      <c r="J6763" s="3">
        <v>20982.771250000002</v>
      </c>
      <c r="K6763" s="3">
        <v>32281.186538461541</v>
      </c>
      <c r="L6763" s="4">
        <v>0.35000000000000003</v>
      </c>
    </row>
    <row r="6764" spans="1:12" x14ac:dyDescent="0.35">
      <c r="A6764" s="1" t="s">
        <v>11057</v>
      </c>
      <c r="B6764" t="s">
        <v>2586</v>
      </c>
      <c r="C6764" t="s">
        <v>13</v>
      </c>
      <c r="D6764" t="s">
        <v>14</v>
      </c>
      <c r="E6764">
        <v>1</v>
      </c>
      <c r="F6764" s="2">
        <v>21215.63</v>
      </c>
      <c r="G6764" s="3">
        <v>51932.360999999997</v>
      </c>
      <c r="H6764" s="3">
        <v>212.15630000000002</v>
      </c>
      <c r="I6764" s="3">
        <v>997.13461000000007</v>
      </c>
      <c r="J6764" s="3">
        <v>22424.920910000001</v>
      </c>
      <c r="K6764" s="3">
        <v>34499.878323076926</v>
      </c>
      <c r="L6764" s="4">
        <v>0.35000000000000003</v>
      </c>
    </row>
    <row r="6765" spans="1:12" x14ac:dyDescent="0.35">
      <c r="A6765" s="1" t="s">
        <v>11058</v>
      </c>
      <c r="B6765" t="s">
        <v>2586</v>
      </c>
      <c r="C6765" t="s">
        <v>13</v>
      </c>
      <c r="D6765" t="s">
        <v>14</v>
      </c>
      <c r="E6765">
        <v>1</v>
      </c>
      <c r="F6765" s="2">
        <v>20325.63</v>
      </c>
      <c r="G6765" s="3">
        <v>49753.792999999998</v>
      </c>
      <c r="H6765" s="3">
        <v>203.25630000000001</v>
      </c>
      <c r="I6765" s="3">
        <v>955.30461000000003</v>
      </c>
      <c r="J6765" s="3">
        <v>21484.190910000001</v>
      </c>
      <c r="K6765" s="3">
        <v>33052.6014</v>
      </c>
      <c r="L6765" s="4">
        <v>0.35</v>
      </c>
    </row>
    <row r="6766" spans="1:12" x14ac:dyDescent="0.35">
      <c r="A6766" s="1" t="s">
        <v>11059</v>
      </c>
      <c r="B6766" t="s">
        <v>10054</v>
      </c>
      <c r="C6766" t="s">
        <v>26</v>
      </c>
      <c r="D6766" t="s">
        <v>27</v>
      </c>
      <c r="E6766">
        <v>1</v>
      </c>
      <c r="F6766" s="2">
        <v>24.97</v>
      </c>
      <c r="G6766" s="3">
        <v>58.24</v>
      </c>
      <c r="H6766" s="3">
        <v>0.24970000000000001</v>
      </c>
      <c r="I6766" s="3">
        <v>1.1735899999999999</v>
      </c>
      <c r="J6766" s="3">
        <v>26.39329</v>
      </c>
      <c r="K6766" s="3">
        <v>40.605061538461534</v>
      </c>
      <c r="L6766" s="4">
        <v>0.34999999999999992</v>
      </c>
    </row>
    <row r="6767" spans="1:12" hidden="1" x14ac:dyDescent="0.35">
      <c r="A6767" s="1" t="s">
        <v>11060</v>
      </c>
      <c r="B6767" t="s">
        <v>11061</v>
      </c>
      <c r="C6767" t="s">
        <v>46</v>
      </c>
      <c r="D6767" t="s">
        <v>47</v>
      </c>
      <c r="E6767">
        <v>1</v>
      </c>
      <c r="F6767" s="2">
        <v>373.75</v>
      </c>
      <c r="G6767" s="3">
        <v>914.88319999999999</v>
      </c>
      <c r="H6767" s="3">
        <v>3.7375000000000003</v>
      </c>
      <c r="I6767" s="3">
        <v>17.56625</v>
      </c>
      <c r="J6767" s="3">
        <v>395.05375000000004</v>
      </c>
      <c r="K6767" s="3">
        <v>607.77500000000009</v>
      </c>
      <c r="L6767" s="4">
        <v>0.35000000000000003</v>
      </c>
    </row>
    <row r="6768" spans="1:12" hidden="1" x14ac:dyDescent="0.35">
      <c r="A6768" s="1" t="s">
        <v>11062</v>
      </c>
      <c r="B6768" t="s">
        <v>11063</v>
      </c>
      <c r="C6768" t="s">
        <v>46</v>
      </c>
      <c r="D6768" t="s">
        <v>47</v>
      </c>
      <c r="E6768">
        <v>1</v>
      </c>
      <c r="F6768" s="2">
        <v>1885</v>
      </c>
      <c r="G6768" s="3">
        <v>4614.1647999999996</v>
      </c>
      <c r="H6768" s="3">
        <v>18.850000000000001</v>
      </c>
      <c r="I6768" s="3">
        <v>88.594999999999999</v>
      </c>
      <c r="J6768" s="3">
        <v>1992.4449999999999</v>
      </c>
      <c r="K6768" s="3">
        <v>3065.2999999999997</v>
      </c>
      <c r="L6768" s="4">
        <v>0.35</v>
      </c>
    </row>
    <row r="6769" spans="1:12" hidden="1" x14ac:dyDescent="0.35">
      <c r="A6769" s="1" t="s">
        <v>11064</v>
      </c>
      <c r="B6769" t="s">
        <v>11065</v>
      </c>
      <c r="C6769" t="s">
        <v>46</v>
      </c>
      <c r="D6769" t="s">
        <v>47</v>
      </c>
      <c r="E6769">
        <v>1</v>
      </c>
      <c r="F6769" s="2">
        <v>321.75</v>
      </c>
      <c r="G6769" s="3">
        <v>787.59519999999998</v>
      </c>
      <c r="H6769" s="3">
        <v>3.2175000000000002</v>
      </c>
      <c r="I6769" s="3">
        <v>15.122249999999999</v>
      </c>
      <c r="J6769" s="3">
        <v>340.08974999999998</v>
      </c>
      <c r="K6769" s="3">
        <v>523.21499999999992</v>
      </c>
      <c r="L6769" s="4">
        <v>0.34999999999999992</v>
      </c>
    </row>
    <row r="6770" spans="1:12" hidden="1" x14ac:dyDescent="0.35">
      <c r="A6770" s="1" t="s">
        <v>11066</v>
      </c>
      <c r="B6770" t="s">
        <v>11067</v>
      </c>
      <c r="C6770" t="s">
        <v>46</v>
      </c>
      <c r="D6770" t="s">
        <v>47</v>
      </c>
      <c r="E6770">
        <v>1</v>
      </c>
      <c r="F6770" s="2">
        <v>747.5</v>
      </c>
      <c r="G6770" s="3">
        <v>1829.7552000000001</v>
      </c>
      <c r="H6770" s="3">
        <v>7.4750000000000005</v>
      </c>
      <c r="I6770" s="3">
        <v>35.1325</v>
      </c>
      <c r="J6770" s="3">
        <v>790.10750000000007</v>
      </c>
      <c r="K6770" s="3">
        <v>1215.5500000000002</v>
      </c>
      <c r="L6770" s="4">
        <v>0.35000000000000003</v>
      </c>
    </row>
    <row r="6771" spans="1:12" x14ac:dyDescent="0.35">
      <c r="A6771" s="1" t="s">
        <v>11068</v>
      </c>
      <c r="B6771" t="s">
        <v>11069</v>
      </c>
      <c r="C6771" t="s">
        <v>34</v>
      </c>
      <c r="D6771" t="s">
        <v>35</v>
      </c>
      <c r="E6771">
        <v>1</v>
      </c>
      <c r="F6771" s="2">
        <v>5737</v>
      </c>
      <c r="G6771" s="3">
        <v>9179.52</v>
      </c>
      <c r="H6771" s="3">
        <v>57.370000000000005</v>
      </c>
      <c r="I6771" s="3">
        <v>269.63900000000001</v>
      </c>
      <c r="J6771" s="3">
        <v>6064.009</v>
      </c>
      <c r="K6771" s="3">
        <v>9329.2446153846158</v>
      </c>
      <c r="L6771" s="4">
        <v>0.35000000000000003</v>
      </c>
    </row>
    <row r="6772" spans="1:12" x14ac:dyDescent="0.35">
      <c r="A6772" s="1" t="s">
        <v>11070</v>
      </c>
      <c r="B6772" t="s">
        <v>5294</v>
      </c>
      <c r="C6772" t="s">
        <v>34</v>
      </c>
      <c r="D6772" t="s">
        <v>35</v>
      </c>
      <c r="E6772">
        <v>1</v>
      </c>
      <c r="F6772" s="2">
        <v>6903.65</v>
      </c>
      <c r="G6772" s="3">
        <v>16898.995999999999</v>
      </c>
      <c r="H6772" s="3">
        <v>69.036500000000004</v>
      </c>
      <c r="I6772" s="3">
        <v>324.47154999999998</v>
      </c>
      <c r="J6772" s="3">
        <v>7297.15805</v>
      </c>
      <c r="K6772" s="3">
        <v>11226.396999999999</v>
      </c>
      <c r="L6772" s="4">
        <v>0.34999999999999992</v>
      </c>
    </row>
    <row r="6773" spans="1:12" x14ac:dyDescent="0.35">
      <c r="A6773" s="1" t="s">
        <v>11071</v>
      </c>
      <c r="B6773" t="s">
        <v>5297</v>
      </c>
      <c r="C6773" t="s">
        <v>34</v>
      </c>
      <c r="D6773" t="s">
        <v>35</v>
      </c>
      <c r="E6773">
        <v>1</v>
      </c>
      <c r="F6773" s="2">
        <v>3091.7</v>
      </c>
      <c r="G6773" s="3">
        <v>7567.9744000000001</v>
      </c>
      <c r="H6773" s="3">
        <v>30.916999999999998</v>
      </c>
      <c r="I6773" s="3">
        <v>145.3099</v>
      </c>
      <c r="J6773" s="3">
        <v>3267.9268999999999</v>
      </c>
      <c r="K6773" s="3">
        <v>5027.5798461538461</v>
      </c>
      <c r="L6773" s="4">
        <v>0.35000000000000003</v>
      </c>
    </row>
    <row r="6774" spans="1:12" x14ac:dyDescent="0.35">
      <c r="A6774" s="1" t="s">
        <v>11072</v>
      </c>
      <c r="B6774" t="s">
        <v>5297</v>
      </c>
      <c r="C6774" t="s">
        <v>34</v>
      </c>
      <c r="D6774" t="s">
        <v>35</v>
      </c>
      <c r="E6774">
        <v>1</v>
      </c>
      <c r="F6774" s="2">
        <v>3500.2</v>
      </c>
      <c r="G6774" s="3">
        <v>8567.9104000000007</v>
      </c>
      <c r="H6774" s="3">
        <v>35.002000000000002</v>
      </c>
      <c r="I6774" s="3">
        <v>164.5094</v>
      </c>
      <c r="J6774" s="3">
        <v>3699.7113999999997</v>
      </c>
      <c r="K6774" s="3">
        <v>5691.863692307692</v>
      </c>
      <c r="L6774" s="4">
        <v>0.35000000000000003</v>
      </c>
    </row>
    <row r="6775" spans="1:12" x14ac:dyDescent="0.35">
      <c r="A6775" s="1" t="s">
        <v>11073</v>
      </c>
      <c r="B6775" t="s">
        <v>5297</v>
      </c>
      <c r="C6775" t="s">
        <v>34</v>
      </c>
      <c r="D6775" t="s">
        <v>35</v>
      </c>
      <c r="E6775">
        <v>1</v>
      </c>
      <c r="F6775" s="2">
        <v>2816.5</v>
      </c>
      <c r="G6775" s="3">
        <v>6894.3280000000004</v>
      </c>
      <c r="H6775" s="3">
        <v>28.164999999999999</v>
      </c>
      <c r="I6775" s="3">
        <v>132.37549999999999</v>
      </c>
      <c r="J6775" s="3">
        <v>2977.0405000000001</v>
      </c>
      <c r="K6775" s="3">
        <v>4580.0623076923075</v>
      </c>
      <c r="L6775" s="4">
        <v>0.35</v>
      </c>
    </row>
    <row r="6776" spans="1:12" x14ac:dyDescent="0.35">
      <c r="A6776" s="1" t="s">
        <v>11074</v>
      </c>
      <c r="B6776" t="s">
        <v>11075</v>
      </c>
      <c r="C6776" t="s">
        <v>34</v>
      </c>
      <c r="D6776" t="s">
        <v>35</v>
      </c>
      <c r="E6776">
        <v>1</v>
      </c>
      <c r="F6776" s="2">
        <v>49.18</v>
      </c>
      <c r="G6776" s="3">
        <v>102</v>
      </c>
      <c r="H6776" s="3">
        <v>0.49180000000000001</v>
      </c>
      <c r="I6776" s="3">
        <v>2.3114599999999998</v>
      </c>
      <c r="J6776" s="3">
        <v>51.983259999999994</v>
      </c>
      <c r="K6776" s="3">
        <v>79.974246153846138</v>
      </c>
      <c r="L6776" s="4">
        <v>0.34999999999999992</v>
      </c>
    </row>
    <row r="6777" spans="1:12" x14ac:dyDescent="0.35">
      <c r="A6777" s="1" t="s">
        <v>11076</v>
      </c>
      <c r="B6777" t="s">
        <v>11077</v>
      </c>
      <c r="C6777" t="s">
        <v>34</v>
      </c>
      <c r="D6777" t="s">
        <v>35</v>
      </c>
      <c r="E6777">
        <v>1</v>
      </c>
      <c r="F6777" s="2">
        <v>23.85</v>
      </c>
      <c r="G6777" s="3">
        <v>50</v>
      </c>
      <c r="H6777" s="3">
        <v>0.23850000000000002</v>
      </c>
      <c r="I6777" s="3">
        <v>1.1209500000000001</v>
      </c>
      <c r="J6777" s="3">
        <v>25.20945</v>
      </c>
      <c r="K6777" s="3">
        <v>38.783769230769231</v>
      </c>
      <c r="L6777" s="4">
        <v>0.35</v>
      </c>
    </row>
    <row r="6778" spans="1:12" x14ac:dyDescent="0.35">
      <c r="A6778" s="1" t="s">
        <v>11078</v>
      </c>
      <c r="B6778" t="s">
        <v>11079</v>
      </c>
      <c r="C6778" t="s">
        <v>21</v>
      </c>
      <c r="D6778" t="s">
        <v>22</v>
      </c>
      <c r="E6778">
        <v>1</v>
      </c>
      <c r="F6778" s="2">
        <v>35.28</v>
      </c>
      <c r="G6778" s="3">
        <v>100.8</v>
      </c>
      <c r="H6778" s="3">
        <v>0.3528</v>
      </c>
      <c r="I6778" s="3">
        <v>1.6581600000000001</v>
      </c>
      <c r="J6778" s="3">
        <v>37.290960000000005</v>
      </c>
      <c r="K6778" s="3">
        <v>57.370707692307697</v>
      </c>
      <c r="L6778" s="4">
        <v>0.35</v>
      </c>
    </row>
    <row r="6779" spans="1:12" x14ac:dyDescent="0.35">
      <c r="A6779" s="1" t="s">
        <v>11080</v>
      </c>
      <c r="B6779" t="s">
        <v>11081</v>
      </c>
      <c r="C6779" t="s">
        <v>21</v>
      </c>
      <c r="D6779" t="s">
        <v>22</v>
      </c>
      <c r="E6779">
        <v>1</v>
      </c>
      <c r="F6779" s="2">
        <v>68.81</v>
      </c>
      <c r="G6779" s="3">
        <v>142</v>
      </c>
      <c r="H6779" s="3">
        <v>0.68810000000000004</v>
      </c>
      <c r="I6779" s="3">
        <v>3.23407</v>
      </c>
      <c r="J6779" s="3">
        <v>72.732170000000011</v>
      </c>
      <c r="K6779" s="3">
        <v>111.89564615384617</v>
      </c>
      <c r="L6779" s="4">
        <v>0.35000000000000003</v>
      </c>
    </row>
    <row r="6780" spans="1:12" x14ac:dyDescent="0.35">
      <c r="A6780" s="1" t="s">
        <v>11082</v>
      </c>
      <c r="B6780" t="s">
        <v>11083</v>
      </c>
      <c r="C6780" t="s">
        <v>21</v>
      </c>
      <c r="D6780" t="s">
        <v>22</v>
      </c>
      <c r="E6780">
        <v>1</v>
      </c>
      <c r="F6780" s="2">
        <v>86.85</v>
      </c>
      <c r="G6780" s="3">
        <v>180</v>
      </c>
      <c r="H6780" s="3">
        <v>0.86849999999999994</v>
      </c>
      <c r="I6780" s="3">
        <v>4.08195</v>
      </c>
      <c r="J6780" s="3">
        <v>91.800449999999998</v>
      </c>
      <c r="K6780" s="3">
        <v>141.23146153846153</v>
      </c>
      <c r="L6780" s="4">
        <v>0.35</v>
      </c>
    </row>
    <row r="6781" spans="1:12" x14ac:dyDescent="0.35">
      <c r="A6781" s="1" t="s">
        <v>11084</v>
      </c>
      <c r="B6781" t="s">
        <v>11085</v>
      </c>
      <c r="C6781" t="s">
        <v>13</v>
      </c>
      <c r="D6781" t="s">
        <v>14</v>
      </c>
      <c r="E6781">
        <v>1</v>
      </c>
      <c r="F6781" s="2">
        <v>253.8</v>
      </c>
      <c r="G6781" s="3">
        <v>524</v>
      </c>
      <c r="H6781" s="3">
        <v>2.5380000000000003</v>
      </c>
      <c r="I6781" s="3">
        <v>11.928600000000001</v>
      </c>
      <c r="J6781" s="3">
        <v>268.26660000000004</v>
      </c>
      <c r="K6781" s="3">
        <v>412.71784615384621</v>
      </c>
      <c r="L6781" s="4">
        <v>0.35</v>
      </c>
    </row>
    <row r="6782" spans="1:12" x14ac:dyDescent="0.35">
      <c r="A6782" s="1" t="s">
        <v>11086</v>
      </c>
      <c r="B6782" t="s">
        <v>11087</v>
      </c>
      <c r="C6782" t="s">
        <v>13</v>
      </c>
      <c r="D6782" t="s">
        <v>14</v>
      </c>
      <c r="E6782">
        <v>1</v>
      </c>
      <c r="F6782" s="2">
        <v>161</v>
      </c>
      <c r="G6782" s="3">
        <v>394.10559999999998</v>
      </c>
      <c r="H6782" s="3">
        <v>1.61</v>
      </c>
      <c r="I6782" s="3">
        <v>7.5670000000000002</v>
      </c>
      <c r="J6782" s="3">
        <v>170.17700000000002</v>
      </c>
      <c r="K6782" s="3">
        <v>261.81076923076927</v>
      </c>
      <c r="L6782" s="4">
        <v>0.35000000000000003</v>
      </c>
    </row>
    <row r="6783" spans="1:12" x14ac:dyDescent="0.35">
      <c r="A6783" s="1" t="s">
        <v>11088</v>
      </c>
      <c r="B6783" t="s">
        <v>2345</v>
      </c>
      <c r="C6783" t="s">
        <v>13</v>
      </c>
      <c r="D6783" t="s">
        <v>14</v>
      </c>
      <c r="E6783">
        <v>1</v>
      </c>
      <c r="F6783" s="2">
        <v>1530.9</v>
      </c>
      <c r="G6783" s="3">
        <v>3747.3856000000001</v>
      </c>
      <c r="H6783" s="3">
        <v>15.309000000000001</v>
      </c>
      <c r="I6783" s="3">
        <v>71.952300000000008</v>
      </c>
      <c r="J6783" s="3">
        <v>1618.1613</v>
      </c>
      <c r="K6783" s="3">
        <v>2489.4789230769229</v>
      </c>
      <c r="L6783" s="4">
        <v>0.35</v>
      </c>
    </row>
    <row r="6784" spans="1:12" x14ac:dyDescent="0.35">
      <c r="A6784" s="1" t="s">
        <v>11089</v>
      </c>
      <c r="B6784" t="s">
        <v>4934</v>
      </c>
      <c r="C6784" t="s">
        <v>13</v>
      </c>
      <c r="D6784" t="s">
        <v>14</v>
      </c>
      <c r="E6784">
        <v>1</v>
      </c>
      <c r="F6784" s="2">
        <v>2455.63</v>
      </c>
      <c r="G6784" s="3">
        <v>6010.9727999999996</v>
      </c>
      <c r="H6784" s="3">
        <v>24.5563</v>
      </c>
      <c r="I6784" s="3">
        <v>115.41461000000001</v>
      </c>
      <c r="J6784" s="3">
        <v>2595.6009100000001</v>
      </c>
      <c r="K6784" s="3">
        <v>3993.2321692307692</v>
      </c>
      <c r="L6784" s="4">
        <v>0.35</v>
      </c>
    </row>
    <row r="6785" spans="1:12" x14ac:dyDescent="0.35">
      <c r="A6785" s="1" t="s">
        <v>11090</v>
      </c>
      <c r="B6785" t="s">
        <v>2586</v>
      </c>
      <c r="C6785" t="s">
        <v>13</v>
      </c>
      <c r="D6785" t="s">
        <v>14</v>
      </c>
      <c r="E6785">
        <v>1</v>
      </c>
      <c r="F6785" s="2">
        <v>23306.880000000001</v>
      </c>
      <c r="G6785" s="3">
        <v>57051.4</v>
      </c>
      <c r="H6785" s="3">
        <v>233.06880000000001</v>
      </c>
      <c r="I6785" s="3">
        <v>1095.42336</v>
      </c>
      <c r="J6785" s="3">
        <v>24635.372160000003</v>
      </c>
      <c r="K6785" s="3">
        <v>37900.572553846156</v>
      </c>
      <c r="L6785" s="4">
        <v>0.35</v>
      </c>
    </row>
    <row r="6786" spans="1:12" x14ac:dyDescent="0.35">
      <c r="A6786" s="1" t="s">
        <v>11091</v>
      </c>
      <c r="B6786" t="s">
        <v>2586</v>
      </c>
      <c r="C6786" t="s">
        <v>13</v>
      </c>
      <c r="D6786" t="s">
        <v>14</v>
      </c>
      <c r="E6786">
        <v>1</v>
      </c>
      <c r="F6786" s="2">
        <v>25660</v>
      </c>
      <c r="G6786" s="3">
        <v>62811.447999999997</v>
      </c>
      <c r="H6786" s="3">
        <v>256.60000000000002</v>
      </c>
      <c r="I6786" s="3">
        <v>1206.02</v>
      </c>
      <c r="J6786" s="3">
        <v>27122.62</v>
      </c>
      <c r="K6786" s="3">
        <v>41727.107692307691</v>
      </c>
      <c r="L6786" s="4">
        <v>0.35</v>
      </c>
    </row>
    <row r="6787" spans="1:12" x14ac:dyDescent="0.35">
      <c r="A6787" s="1" t="s">
        <v>11092</v>
      </c>
      <c r="B6787" t="s">
        <v>2401</v>
      </c>
      <c r="C6787" t="s">
        <v>13</v>
      </c>
      <c r="D6787" t="s">
        <v>14</v>
      </c>
      <c r="E6787">
        <v>1</v>
      </c>
      <c r="F6787" s="2">
        <v>18360</v>
      </c>
      <c r="G6787" s="3">
        <v>44942.250999999997</v>
      </c>
      <c r="H6787" s="3">
        <v>183.6</v>
      </c>
      <c r="I6787" s="3">
        <v>862.92</v>
      </c>
      <c r="J6787" s="3">
        <v>19406.519999999997</v>
      </c>
      <c r="K6787" s="3">
        <v>29856.184615384609</v>
      </c>
      <c r="L6787" s="4">
        <v>0.35</v>
      </c>
    </row>
    <row r="6788" spans="1:12" x14ac:dyDescent="0.35">
      <c r="A6788" s="1" t="s">
        <v>11093</v>
      </c>
      <c r="B6788" t="s">
        <v>2401</v>
      </c>
      <c r="C6788" t="s">
        <v>13</v>
      </c>
      <c r="D6788" t="s">
        <v>14</v>
      </c>
      <c r="E6788">
        <v>1</v>
      </c>
      <c r="F6788" s="2">
        <v>21096.25</v>
      </c>
      <c r="G6788" s="3">
        <v>51640.142</v>
      </c>
      <c r="H6788" s="3">
        <v>210.96250000000001</v>
      </c>
      <c r="I6788" s="3">
        <v>991.52374999999995</v>
      </c>
      <c r="J6788" s="3">
        <v>22298.736250000002</v>
      </c>
      <c r="K6788" s="3">
        <v>34305.748076923075</v>
      </c>
      <c r="L6788" s="4">
        <v>0.34999999999999992</v>
      </c>
    </row>
    <row r="6789" spans="1:12" x14ac:dyDescent="0.35">
      <c r="A6789" s="1" t="s">
        <v>11094</v>
      </c>
      <c r="B6789" t="s">
        <v>2401</v>
      </c>
      <c r="C6789" t="s">
        <v>13</v>
      </c>
      <c r="D6789" t="s">
        <v>14</v>
      </c>
      <c r="E6789">
        <v>1</v>
      </c>
      <c r="F6789" s="2">
        <v>19630</v>
      </c>
      <c r="G6789" s="3">
        <v>48051.000999999997</v>
      </c>
      <c r="H6789" s="3">
        <v>196.3</v>
      </c>
      <c r="I6789" s="3">
        <v>922.61</v>
      </c>
      <c r="J6789" s="3">
        <v>20748.91</v>
      </c>
      <c r="K6789" s="3">
        <v>31921.399999999998</v>
      </c>
      <c r="L6789" s="4">
        <v>0.35</v>
      </c>
    </row>
    <row r="6790" spans="1:12" x14ac:dyDescent="0.35">
      <c r="A6790" s="1" t="s">
        <v>11095</v>
      </c>
      <c r="B6790" t="s">
        <v>2403</v>
      </c>
      <c r="C6790" t="s">
        <v>13</v>
      </c>
      <c r="D6790" t="s">
        <v>14</v>
      </c>
      <c r="E6790">
        <v>1</v>
      </c>
      <c r="F6790" s="2">
        <v>30312.5</v>
      </c>
      <c r="G6790" s="3">
        <v>74200</v>
      </c>
      <c r="H6790" s="3">
        <v>303.125</v>
      </c>
      <c r="I6790" s="3">
        <v>1424.6875</v>
      </c>
      <c r="J6790" s="3">
        <v>32040.3125</v>
      </c>
      <c r="K6790" s="3">
        <v>49292.788461538461</v>
      </c>
      <c r="L6790" s="4">
        <v>0.35</v>
      </c>
    </row>
    <row r="6791" spans="1:12" x14ac:dyDescent="0.35">
      <c r="A6791" s="1" t="s">
        <v>11096</v>
      </c>
      <c r="B6791" t="s">
        <v>2405</v>
      </c>
      <c r="C6791" t="s">
        <v>13</v>
      </c>
      <c r="D6791" t="s">
        <v>14</v>
      </c>
      <c r="E6791">
        <v>1</v>
      </c>
      <c r="F6791" s="2">
        <v>20343.75</v>
      </c>
      <c r="G6791" s="3">
        <v>49798.144999999997</v>
      </c>
      <c r="H6791" s="3">
        <v>203.4375</v>
      </c>
      <c r="I6791" s="3">
        <v>956.15625</v>
      </c>
      <c r="J6791" s="3">
        <v>21503.34375</v>
      </c>
      <c r="K6791" s="3">
        <v>33082.067307692305</v>
      </c>
      <c r="L6791" s="4">
        <v>0.34999999999999992</v>
      </c>
    </row>
    <row r="6792" spans="1:12" x14ac:dyDescent="0.35">
      <c r="A6792" s="1" t="s">
        <v>11097</v>
      </c>
      <c r="B6792" t="s">
        <v>3822</v>
      </c>
      <c r="C6792" t="s">
        <v>13</v>
      </c>
      <c r="D6792" t="s">
        <v>14</v>
      </c>
      <c r="E6792">
        <v>1</v>
      </c>
      <c r="F6792" s="2">
        <v>21121.25</v>
      </c>
      <c r="G6792" s="3">
        <v>51701.339</v>
      </c>
      <c r="H6792" s="3">
        <v>211.21250000000001</v>
      </c>
      <c r="I6792" s="3">
        <v>992.69875000000002</v>
      </c>
      <c r="J6792" s="3">
        <v>22325.161250000001</v>
      </c>
      <c r="K6792" s="3">
        <v>34346.401923076926</v>
      </c>
      <c r="L6792" s="4">
        <v>0.35000000000000003</v>
      </c>
    </row>
    <row r="6793" spans="1:12" x14ac:dyDescent="0.35">
      <c r="A6793" s="1" t="s">
        <v>11098</v>
      </c>
      <c r="B6793" t="s">
        <v>2407</v>
      </c>
      <c r="C6793" t="s">
        <v>13</v>
      </c>
      <c r="D6793" t="s">
        <v>14</v>
      </c>
      <c r="E6793">
        <v>1</v>
      </c>
      <c r="F6793" s="2">
        <v>23541.88</v>
      </c>
      <c r="G6793" s="3">
        <v>57626.642999999996</v>
      </c>
      <c r="H6793" s="3">
        <v>235.4188</v>
      </c>
      <c r="I6793" s="3">
        <v>1106.4683600000001</v>
      </c>
      <c r="J6793" s="3">
        <v>24883.767159999999</v>
      </c>
      <c r="K6793" s="3">
        <v>38282.718707692307</v>
      </c>
      <c r="L6793" s="4">
        <v>0.35000000000000003</v>
      </c>
    </row>
    <row r="6794" spans="1:12" x14ac:dyDescent="0.35">
      <c r="A6794" s="1" t="s">
        <v>11099</v>
      </c>
      <c r="B6794" t="s">
        <v>11100</v>
      </c>
      <c r="C6794" t="s">
        <v>13</v>
      </c>
      <c r="D6794" t="s">
        <v>14</v>
      </c>
      <c r="E6794">
        <v>1</v>
      </c>
      <c r="F6794" s="2">
        <v>694.68</v>
      </c>
      <c r="G6794" s="3">
        <v>2749.0848000000001</v>
      </c>
      <c r="H6794" s="3">
        <v>6.9467999999999996</v>
      </c>
      <c r="I6794" s="3">
        <v>32.64996</v>
      </c>
      <c r="J6794" s="3">
        <v>734.27675999999997</v>
      </c>
      <c r="K6794" s="3">
        <v>1129.6565538461537</v>
      </c>
      <c r="L6794" s="4">
        <v>0.34999999999999992</v>
      </c>
    </row>
    <row r="6795" spans="1:12" x14ac:dyDescent="0.35">
      <c r="A6795" s="1" t="s">
        <v>11101</v>
      </c>
      <c r="B6795" t="s">
        <v>11102</v>
      </c>
      <c r="C6795" t="s">
        <v>1467</v>
      </c>
      <c r="D6795" t="s">
        <v>1468</v>
      </c>
      <c r="E6795">
        <v>1</v>
      </c>
      <c r="F6795" s="2">
        <v>251.15</v>
      </c>
      <c r="G6795" s="3">
        <v>518</v>
      </c>
      <c r="H6795" s="3">
        <v>2.5115000000000003</v>
      </c>
      <c r="I6795" s="3">
        <v>11.80405</v>
      </c>
      <c r="J6795" s="3">
        <v>265.46555000000001</v>
      </c>
      <c r="K6795" s="3">
        <v>408.40853846153846</v>
      </c>
      <c r="L6795" s="4">
        <v>0.35</v>
      </c>
    </row>
    <row r="6796" spans="1:12" x14ac:dyDescent="0.35">
      <c r="A6796" s="1" t="s">
        <v>11103</v>
      </c>
      <c r="B6796" t="s">
        <v>11104</v>
      </c>
      <c r="C6796" t="s">
        <v>1467</v>
      </c>
      <c r="D6796" t="s">
        <v>1468</v>
      </c>
      <c r="E6796">
        <v>1</v>
      </c>
      <c r="F6796" s="2">
        <v>505.33</v>
      </c>
      <c r="G6796" s="3">
        <v>1999.76</v>
      </c>
      <c r="H6796" s="3">
        <v>5.0533000000000001</v>
      </c>
      <c r="I6796" s="3">
        <v>23.750509999999998</v>
      </c>
      <c r="J6796" s="3">
        <v>534.13380999999993</v>
      </c>
      <c r="K6796" s="3">
        <v>821.74432307692291</v>
      </c>
      <c r="L6796" s="4">
        <v>0.35</v>
      </c>
    </row>
    <row r="6797" spans="1:12" x14ac:dyDescent="0.35">
      <c r="A6797" s="1" t="s">
        <v>11105</v>
      </c>
      <c r="B6797" t="s">
        <v>11106</v>
      </c>
      <c r="C6797" t="s">
        <v>21</v>
      </c>
      <c r="D6797" t="s">
        <v>22</v>
      </c>
      <c r="E6797">
        <v>1</v>
      </c>
      <c r="F6797" s="2">
        <v>20.99</v>
      </c>
      <c r="G6797" s="3">
        <v>44</v>
      </c>
      <c r="H6797" s="3">
        <v>0.20989999999999998</v>
      </c>
      <c r="I6797" s="3">
        <v>0.98652999999999991</v>
      </c>
      <c r="J6797" s="3">
        <v>22.186429999999998</v>
      </c>
      <c r="K6797" s="3">
        <v>34.132969230769227</v>
      </c>
      <c r="L6797" s="4">
        <v>0.35</v>
      </c>
    </row>
    <row r="6798" spans="1:12" x14ac:dyDescent="0.35">
      <c r="A6798" s="1" t="s">
        <v>11107</v>
      </c>
      <c r="B6798" t="s">
        <v>11108</v>
      </c>
      <c r="C6798" t="s">
        <v>13</v>
      </c>
      <c r="D6798" t="s">
        <v>14</v>
      </c>
      <c r="E6798">
        <v>1</v>
      </c>
      <c r="F6798" s="2">
        <v>2.4</v>
      </c>
      <c r="G6798" s="3">
        <v>15.7136</v>
      </c>
      <c r="H6798" s="3">
        <v>2.4E-2</v>
      </c>
      <c r="I6798" s="3">
        <v>0.1128</v>
      </c>
      <c r="J6798" s="3">
        <v>2.5367999999999999</v>
      </c>
      <c r="K6798" s="3">
        <v>3.9027692307692305</v>
      </c>
      <c r="L6798" s="4">
        <v>0.35</v>
      </c>
    </row>
    <row r="6799" spans="1:12" x14ac:dyDescent="0.35">
      <c r="A6799" s="1" t="s">
        <v>11109</v>
      </c>
      <c r="B6799" t="s">
        <v>11110</v>
      </c>
      <c r="C6799" t="s">
        <v>13</v>
      </c>
      <c r="D6799" t="s">
        <v>14</v>
      </c>
      <c r="E6799">
        <v>1</v>
      </c>
      <c r="F6799" s="2">
        <v>13.5</v>
      </c>
      <c r="G6799" s="3">
        <v>33.051200000000001</v>
      </c>
      <c r="H6799" s="3">
        <v>0.13500000000000001</v>
      </c>
      <c r="I6799" s="3">
        <v>0.63449999999999995</v>
      </c>
      <c r="J6799" s="3">
        <v>14.269499999999999</v>
      </c>
      <c r="K6799" s="3">
        <v>21.953076923076921</v>
      </c>
      <c r="L6799" s="4">
        <v>0.35</v>
      </c>
    </row>
    <row r="6800" spans="1:12" x14ac:dyDescent="0.35">
      <c r="A6800" s="1" t="s">
        <v>11111</v>
      </c>
      <c r="B6800" t="s">
        <v>11112</v>
      </c>
      <c r="C6800" t="s">
        <v>13</v>
      </c>
      <c r="D6800" t="s">
        <v>14</v>
      </c>
      <c r="E6800">
        <v>1</v>
      </c>
      <c r="F6800" s="2">
        <v>16.149999999999999</v>
      </c>
      <c r="G6800" s="3">
        <v>39.536000000000001</v>
      </c>
      <c r="H6800" s="3">
        <v>0.16149999999999998</v>
      </c>
      <c r="I6800" s="3">
        <v>0.75904999999999989</v>
      </c>
      <c r="J6800" s="3">
        <v>17.070549999999997</v>
      </c>
      <c r="K6800" s="3">
        <v>26.262384615384612</v>
      </c>
      <c r="L6800" s="4">
        <v>0.35000000000000003</v>
      </c>
    </row>
    <row r="6801" spans="1:12" x14ac:dyDescent="0.35">
      <c r="A6801" s="1" t="s">
        <v>11113</v>
      </c>
      <c r="B6801" t="s">
        <v>11114</v>
      </c>
      <c r="C6801" t="s">
        <v>13</v>
      </c>
      <c r="D6801" t="s">
        <v>14</v>
      </c>
      <c r="E6801">
        <v>1</v>
      </c>
      <c r="F6801" s="2">
        <v>3.2</v>
      </c>
      <c r="G6801" s="3">
        <v>7.8288000000000002</v>
      </c>
      <c r="H6801" s="3">
        <v>3.2000000000000001E-2</v>
      </c>
      <c r="I6801" s="3">
        <v>0.15040000000000001</v>
      </c>
      <c r="J6801" s="3">
        <v>3.3824000000000001</v>
      </c>
      <c r="K6801" s="3">
        <v>5.2036923076923074</v>
      </c>
      <c r="L6801" s="4">
        <v>0.34999999999999992</v>
      </c>
    </row>
    <row r="6802" spans="1:12" x14ac:dyDescent="0.35">
      <c r="A6802" s="1" t="s">
        <v>11115</v>
      </c>
      <c r="B6802" t="s">
        <v>3710</v>
      </c>
      <c r="C6802" t="s">
        <v>13</v>
      </c>
      <c r="D6802" t="s">
        <v>14</v>
      </c>
      <c r="E6802">
        <v>1</v>
      </c>
      <c r="F6802" s="2">
        <v>1301.3</v>
      </c>
      <c r="G6802" s="3">
        <v>3185.3696</v>
      </c>
      <c r="H6802" s="3">
        <v>13.013</v>
      </c>
      <c r="I6802" s="3">
        <v>61.161099999999998</v>
      </c>
      <c r="J6802" s="3">
        <v>1375.4740999999999</v>
      </c>
      <c r="K6802" s="3">
        <v>2116.1139999999996</v>
      </c>
      <c r="L6802" s="4">
        <v>0.34999999999999992</v>
      </c>
    </row>
    <row r="6803" spans="1:12" x14ac:dyDescent="0.35">
      <c r="A6803" s="1" t="s">
        <v>11116</v>
      </c>
      <c r="B6803" t="s">
        <v>11117</v>
      </c>
      <c r="C6803" t="s">
        <v>13</v>
      </c>
      <c r="D6803" t="s">
        <v>14</v>
      </c>
      <c r="E6803">
        <v>1</v>
      </c>
      <c r="F6803" s="2">
        <v>68.75</v>
      </c>
      <c r="G6803" s="3">
        <v>168.2912</v>
      </c>
      <c r="H6803" s="3">
        <v>0.6875</v>
      </c>
      <c r="I6803" s="3">
        <v>3.2312500000000002</v>
      </c>
      <c r="J6803" s="3">
        <v>72.668750000000003</v>
      </c>
      <c r="K6803" s="3">
        <v>111.79807692307692</v>
      </c>
      <c r="L6803" s="4">
        <v>0.35</v>
      </c>
    </row>
    <row r="6804" spans="1:12" x14ac:dyDescent="0.35">
      <c r="A6804" s="1" t="s">
        <v>11118</v>
      </c>
      <c r="B6804" t="s">
        <v>2375</v>
      </c>
      <c r="C6804" t="s">
        <v>13</v>
      </c>
      <c r="D6804" t="s">
        <v>14</v>
      </c>
      <c r="E6804">
        <v>1</v>
      </c>
      <c r="F6804" s="2">
        <v>563.13</v>
      </c>
      <c r="G6804" s="3">
        <v>1378.4512</v>
      </c>
      <c r="H6804" s="3">
        <v>5.6313000000000004</v>
      </c>
      <c r="I6804" s="3">
        <v>26.467109999999998</v>
      </c>
      <c r="J6804" s="3">
        <v>595.22841000000005</v>
      </c>
      <c r="K6804" s="3">
        <v>915.73601538461548</v>
      </c>
      <c r="L6804" s="4">
        <v>0.35000000000000003</v>
      </c>
    </row>
    <row r="6805" spans="1:12" x14ac:dyDescent="0.35">
      <c r="A6805" s="1" t="s">
        <v>11119</v>
      </c>
      <c r="B6805" t="s">
        <v>2387</v>
      </c>
      <c r="C6805" t="s">
        <v>13</v>
      </c>
      <c r="D6805" t="s">
        <v>14</v>
      </c>
      <c r="E6805">
        <v>1</v>
      </c>
      <c r="F6805" s="2">
        <v>678.75</v>
      </c>
      <c r="G6805" s="3">
        <v>1661.4639999999999</v>
      </c>
      <c r="H6805" s="3">
        <v>6.7875000000000005</v>
      </c>
      <c r="I6805" s="3">
        <v>31.901250000000001</v>
      </c>
      <c r="J6805" s="3">
        <v>717.43875000000003</v>
      </c>
      <c r="K6805" s="3">
        <v>1103.751923076923</v>
      </c>
      <c r="L6805" s="4">
        <v>0.35</v>
      </c>
    </row>
    <row r="6806" spans="1:12" x14ac:dyDescent="0.35">
      <c r="A6806" s="1" t="s">
        <v>11120</v>
      </c>
      <c r="B6806" t="s">
        <v>2387</v>
      </c>
      <c r="C6806" t="s">
        <v>13</v>
      </c>
      <c r="D6806" t="s">
        <v>14</v>
      </c>
      <c r="E6806">
        <v>1</v>
      </c>
      <c r="F6806" s="2">
        <v>678.75</v>
      </c>
      <c r="G6806" s="3">
        <v>1661.4639999999999</v>
      </c>
      <c r="H6806" s="3">
        <v>6.7875000000000005</v>
      </c>
      <c r="I6806" s="3">
        <v>31.901250000000001</v>
      </c>
      <c r="J6806" s="3">
        <v>717.43875000000003</v>
      </c>
      <c r="K6806" s="3">
        <v>1103.751923076923</v>
      </c>
      <c r="L6806" s="4">
        <v>0.35</v>
      </c>
    </row>
    <row r="6807" spans="1:12" x14ac:dyDescent="0.35">
      <c r="A6807" s="1" t="s">
        <v>11121</v>
      </c>
      <c r="B6807" t="s">
        <v>2385</v>
      </c>
      <c r="C6807" t="s">
        <v>13</v>
      </c>
      <c r="D6807" t="s">
        <v>14</v>
      </c>
      <c r="E6807">
        <v>1</v>
      </c>
      <c r="F6807" s="2">
        <v>203.75</v>
      </c>
      <c r="G6807" s="3">
        <v>498.74720000000002</v>
      </c>
      <c r="H6807" s="3">
        <v>2.0375000000000001</v>
      </c>
      <c r="I6807" s="3">
        <v>9.5762499999999999</v>
      </c>
      <c r="J6807" s="3">
        <v>215.36374999999998</v>
      </c>
      <c r="K6807" s="3">
        <v>331.32884615384609</v>
      </c>
      <c r="L6807" s="4">
        <v>0.34999999999999992</v>
      </c>
    </row>
    <row r="6808" spans="1:12" x14ac:dyDescent="0.35">
      <c r="A6808" s="1" t="s">
        <v>11122</v>
      </c>
      <c r="B6808" t="s">
        <v>3654</v>
      </c>
      <c r="C6808" t="s">
        <v>13</v>
      </c>
      <c r="D6808" t="s">
        <v>14</v>
      </c>
      <c r="E6808">
        <v>1</v>
      </c>
      <c r="F6808" s="2">
        <v>328.75</v>
      </c>
      <c r="G6808" s="3">
        <v>804.73119999999994</v>
      </c>
      <c r="H6808" s="3">
        <v>3.2875000000000001</v>
      </c>
      <c r="I6808" s="3">
        <v>15.45125</v>
      </c>
      <c r="J6808" s="3">
        <v>347.48875000000004</v>
      </c>
      <c r="K6808" s="3">
        <v>534.59807692307697</v>
      </c>
      <c r="L6808" s="4">
        <v>0.35</v>
      </c>
    </row>
    <row r="6809" spans="1:12" x14ac:dyDescent="0.35">
      <c r="A6809" s="1" t="s">
        <v>11123</v>
      </c>
      <c r="B6809" t="s">
        <v>2382</v>
      </c>
      <c r="C6809" t="s">
        <v>13</v>
      </c>
      <c r="D6809" t="s">
        <v>14</v>
      </c>
      <c r="E6809">
        <v>1</v>
      </c>
      <c r="F6809" s="2">
        <v>849.38</v>
      </c>
      <c r="G6809" s="3">
        <v>2079.1455999999998</v>
      </c>
      <c r="H6809" s="3">
        <v>8.4938000000000002</v>
      </c>
      <c r="I6809" s="3">
        <v>39.920859999999998</v>
      </c>
      <c r="J6809" s="3">
        <v>897.79465999999991</v>
      </c>
      <c r="K6809" s="3">
        <v>1381.2225538461537</v>
      </c>
      <c r="L6809" s="4">
        <v>0.35</v>
      </c>
    </row>
    <row r="6810" spans="1:12" x14ac:dyDescent="0.35">
      <c r="A6810" s="1" t="s">
        <v>11124</v>
      </c>
      <c r="B6810" t="s">
        <v>11125</v>
      </c>
      <c r="C6810" t="s">
        <v>13</v>
      </c>
      <c r="D6810" t="s">
        <v>14</v>
      </c>
      <c r="E6810">
        <v>1</v>
      </c>
      <c r="F6810" s="2">
        <v>6967.5</v>
      </c>
      <c r="G6810" s="3">
        <v>17055.292000000001</v>
      </c>
      <c r="H6810" s="3">
        <v>69.674999999999997</v>
      </c>
      <c r="I6810" s="3">
        <v>327.47250000000003</v>
      </c>
      <c r="J6810" s="3">
        <v>7364.6475</v>
      </c>
      <c r="K6810" s="3">
        <v>11330.226923076923</v>
      </c>
      <c r="L6810" s="4">
        <v>0.35000000000000003</v>
      </c>
    </row>
    <row r="6811" spans="1:12" x14ac:dyDescent="0.35">
      <c r="A6811" s="1" t="s">
        <v>11126</v>
      </c>
      <c r="B6811" t="s">
        <v>11127</v>
      </c>
      <c r="C6811" t="s">
        <v>34</v>
      </c>
      <c r="D6811" t="s">
        <v>35</v>
      </c>
      <c r="E6811">
        <v>1</v>
      </c>
      <c r="F6811" s="2">
        <v>34.43</v>
      </c>
      <c r="G6811" s="3">
        <v>71</v>
      </c>
      <c r="H6811" s="3">
        <v>0.34429999999999999</v>
      </c>
      <c r="I6811" s="3">
        <v>1.6182099999999999</v>
      </c>
      <c r="J6811" s="3">
        <v>36.392509999999994</v>
      </c>
      <c r="K6811" s="3">
        <v>55.988476923076909</v>
      </c>
      <c r="L6811" s="4">
        <v>0.34999999999999992</v>
      </c>
    </row>
    <row r="6812" spans="1:12" x14ac:dyDescent="0.35">
      <c r="A6812" s="1" t="s">
        <v>11128</v>
      </c>
      <c r="B6812" t="s">
        <v>11129</v>
      </c>
      <c r="C6812" t="s">
        <v>34</v>
      </c>
      <c r="D6812" t="s">
        <v>35</v>
      </c>
      <c r="E6812">
        <v>1</v>
      </c>
      <c r="F6812" s="2">
        <v>34.43</v>
      </c>
      <c r="G6812" s="3">
        <v>71</v>
      </c>
      <c r="H6812" s="3">
        <v>0.34429999999999999</v>
      </c>
      <c r="I6812" s="3">
        <v>1.6182099999999999</v>
      </c>
      <c r="J6812" s="3">
        <v>36.392509999999994</v>
      </c>
      <c r="K6812" s="3">
        <v>55.988476923076909</v>
      </c>
      <c r="L6812" s="4">
        <v>0.34999999999999992</v>
      </c>
    </row>
    <row r="6813" spans="1:12" x14ac:dyDescent="0.35">
      <c r="A6813" s="1" t="s">
        <v>11130</v>
      </c>
      <c r="B6813" t="s">
        <v>11131</v>
      </c>
      <c r="C6813" t="s">
        <v>1467</v>
      </c>
      <c r="D6813" t="s">
        <v>1468</v>
      </c>
      <c r="E6813">
        <v>1</v>
      </c>
      <c r="F6813" s="2">
        <v>15.3</v>
      </c>
      <c r="G6813" s="3">
        <v>32</v>
      </c>
      <c r="H6813" s="3">
        <v>0.153</v>
      </c>
      <c r="I6813" s="3">
        <v>0.71910000000000007</v>
      </c>
      <c r="J6813" s="3">
        <v>16.1721</v>
      </c>
      <c r="K6813" s="3">
        <v>24.880153846153846</v>
      </c>
      <c r="L6813" s="4">
        <v>0.35</v>
      </c>
    </row>
    <row r="6814" spans="1:12" x14ac:dyDescent="0.35">
      <c r="A6814" s="1" t="s">
        <v>11132</v>
      </c>
      <c r="B6814" t="s">
        <v>11133</v>
      </c>
      <c r="C6814" t="s">
        <v>13</v>
      </c>
      <c r="D6814" t="s">
        <v>14</v>
      </c>
      <c r="E6814">
        <v>1</v>
      </c>
      <c r="F6814" s="2">
        <v>38</v>
      </c>
      <c r="G6814" s="3">
        <v>93.016000000000005</v>
      </c>
      <c r="H6814" s="3">
        <v>0.38</v>
      </c>
      <c r="I6814" s="3">
        <v>1.786</v>
      </c>
      <c r="J6814" s="3">
        <v>40.166000000000004</v>
      </c>
      <c r="K6814" s="3">
        <v>61.793846153846161</v>
      </c>
      <c r="L6814" s="4">
        <v>0.35000000000000003</v>
      </c>
    </row>
    <row r="6815" spans="1:12" x14ac:dyDescent="0.35">
      <c r="A6815" s="1" t="s">
        <v>11134</v>
      </c>
      <c r="B6815" t="s">
        <v>11135</v>
      </c>
      <c r="C6815" t="s">
        <v>13</v>
      </c>
      <c r="D6815" t="s">
        <v>14</v>
      </c>
      <c r="E6815">
        <v>1</v>
      </c>
      <c r="F6815" s="2">
        <v>135</v>
      </c>
      <c r="G6815" s="3">
        <v>279</v>
      </c>
      <c r="H6815" s="3">
        <v>1.35</v>
      </c>
      <c r="I6815" s="3">
        <v>6.3449999999999998</v>
      </c>
      <c r="J6815" s="3">
        <v>142.69499999999999</v>
      </c>
      <c r="K6815" s="3">
        <v>219.53076923076921</v>
      </c>
      <c r="L6815" s="4">
        <v>0.35</v>
      </c>
    </row>
    <row r="6816" spans="1:12" x14ac:dyDescent="0.35">
      <c r="A6816" s="1" t="s">
        <v>11136</v>
      </c>
      <c r="B6816" t="s">
        <v>2387</v>
      </c>
      <c r="C6816" t="s">
        <v>13</v>
      </c>
      <c r="D6816" t="s">
        <v>14</v>
      </c>
      <c r="E6816">
        <v>1</v>
      </c>
      <c r="F6816" s="2">
        <v>2253.75</v>
      </c>
      <c r="G6816" s="3">
        <v>5516.8064000000004</v>
      </c>
      <c r="H6816" s="3">
        <v>22.537500000000001</v>
      </c>
      <c r="I6816" s="3">
        <v>105.92625</v>
      </c>
      <c r="J6816" s="3">
        <v>2382.2137499999999</v>
      </c>
      <c r="K6816" s="3">
        <v>3664.9442307692307</v>
      </c>
      <c r="L6816" s="4">
        <v>0.35000000000000003</v>
      </c>
    </row>
    <row r="6817" spans="1:12" x14ac:dyDescent="0.35">
      <c r="A6817" s="1" t="s">
        <v>11137</v>
      </c>
      <c r="B6817" t="s">
        <v>3654</v>
      </c>
      <c r="C6817" t="s">
        <v>13</v>
      </c>
      <c r="D6817" t="s">
        <v>14</v>
      </c>
      <c r="E6817">
        <v>1</v>
      </c>
      <c r="F6817" s="2">
        <v>378.75</v>
      </c>
      <c r="G6817" s="3">
        <v>927.11360000000002</v>
      </c>
      <c r="H6817" s="3">
        <v>3.7875000000000001</v>
      </c>
      <c r="I6817" s="3">
        <v>17.80125</v>
      </c>
      <c r="J6817" s="3">
        <v>400.33875</v>
      </c>
      <c r="K6817" s="3">
        <v>615.90576923076924</v>
      </c>
      <c r="L6817" s="4">
        <v>0.35</v>
      </c>
    </row>
    <row r="6818" spans="1:12" x14ac:dyDescent="0.35">
      <c r="A6818" s="1" t="s">
        <v>11138</v>
      </c>
      <c r="B6818" t="s">
        <v>2382</v>
      </c>
      <c r="C6818" t="s">
        <v>13</v>
      </c>
      <c r="D6818" t="s">
        <v>14</v>
      </c>
      <c r="E6818">
        <v>1</v>
      </c>
      <c r="F6818" s="2">
        <v>849.38</v>
      </c>
      <c r="G6818" s="3">
        <v>2079.1455999999998</v>
      </c>
      <c r="H6818" s="3">
        <v>8.4938000000000002</v>
      </c>
      <c r="I6818" s="3">
        <v>39.920859999999998</v>
      </c>
      <c r="J6818" s="3">
        <v>897.79465999999991</v>
      </c>
      <c r="K6818" s="3">
        <v>1381.2225538461537</v>
      </c>
      <c r="L6818" s="4">
        <v>0.35</v>
      </c>
    </row>
    <row r="6819" spans="1:12" x14ac:dyDescent="0.35">
      <c r="A6819" s="1" t="s">
        <v>11139</v>
      </c>
      <c r="B6819" t="s">
        <v>11140</v>
      </c>
      <c r="C6819" t="s">
        <v>13</v>
      </c>
      <c r="D6819" t="s">
        <v>14</v>
      </c>
      <c r="E6819">
        <v>1</v>
      </c>
      <c r="F6819" s="2">
        <v>116.25</v>
      </c>
      <c r="G6819" s="3">
        <v>284.55840000000001</v>
      </c>
      <c r="H6819" s="3">
        <v>1.1625000000000001</v>
      </c>
      <c r="I6819" s="3">
        <v>5.4637500000000001</v>
      </c>
      <c r="J6819" s="3">
        <v>122.87625</v>
      </c>
      <c r="K6819" s="3">
        <v>189.0403846153846</v>
      </c>
      <c r="L6819" s="4">
        <v>0.34999999999999992</v>
      </c>
    </row>
    <row r="6820" spans="1:12" x14ac:dyDescent="0.35">
      <c r="A6820" s="1" t="s">
        <v>11141</v>
      </c>
      <c r="B6820" t="s">
        <v>11142</v>
      </c>
      <c r="C6820" t="s">
        <v>13</v>
      </c>
      <c r="D6820" t="s">
        <v>14</v>
      </c>
      <c r="E6820">
        <v>1</v>
      </c>
      <c r="F6820" s="2">
        <v>51.88</v>
      </c>
      <c r="G6820" s="3">
        <v>126.99679999999999</v>
      </c>
      <c r="H6820" s="3">
        <v>0.51880000000000004</v>
      </c>
      <c r="I6820" s="3">
        <v>2.4383600000000003</v>
      </c>
      <c r="J6820" s="3">
        <v>54.837160000000004</v>
      </c>
      <c r="K6820" s="3">
        <v>84.36486153846154</v>
      </c>
      <c r="L6820" s="4">
        <v>0.35</v>
      </c>
    </row>
    <row r="6821" spans="1:12" x14ac:dyDescent="0.35">
      <c r="A6821" s="1" t="s">
        <v>11143</v>
      </c>
      <c r="B6821" t="s">
        <v>2392</v>
      </c>
      <c r="C6821" t="s">
        <v>13</v>
      </c>
      <c r="D6821" t="s">
        <v>14</v>
      </c>
      <c r="E6821">
        <v>1</v>
      </c>
      <c r="F6821" s="2">
        <v>5199.38</v>
      </c>
      <c r="G6821" s="3">
        <v>10231.950000000001</v>
      </c>
      <c r="H6821" s="3">
        <v>51.9938</v>
      </c>
      <c r="I6821" s="3">
        <v>244.37085999999999</v>
      </c>
      <c r="J6821" s="3">
        <v>5495.7446600000003</v>
      </c>
      <c r="K6821" s="3">
        <v>8454.9917846153839</v>
      </c>
      <c r="L6821" s="4">
        <v>0.34999999999999992</v>
      </c>
    </row>
    <row r="6822" spans="1:12" x14ac:dyDescent="0.35">
      <c r="A6822" s="1" t="s">
        <v>11144</v>
      </c>
      <c r="B6822" t="s">
        <v>2392</v>
      </c>
      <c r="C6822" t="s">
        <v>13</v>
      </c>
      <c r="D6822" t="s">
        <v>14</v>
      </c>
      <c r="E6822">
        <v>1</v>
      </c>
      <c r="F6822" s="2">
        <v>6499.38</v>
      </c>
      <c r="G6822" s="3">
        <v>12789.94</v>
      </c>
      <c r="H6822" s="3">
        <v>64.993800000000007</v>
      </c>
      <c r="I6822" s="3">
        <v>305.47086000000002</v>
      </c>
      <c r="J6822" s="3">
        <v>6869.8446600000007</v>
      </c>
      <c r="K6822" s="3">
        <v>10568.991784615386</v>
      </c>
      <c r="L6822" s="4">
        <v>0.35000000000000003</v>
      </c>
    </row>
    <row r="6823" spans="1:12" x14ac:dyDescent="0.35">
      <c r="A6823" s="1" t="s">
        <v>11145</v>
      </c>
      <c r="B6823" t="s">
        <v>2392</v>
      </c>
      <c r="C6823" t="s">
        <v>13</v>
      </c>
      <c r="D6823" t="s">
        <v>14</v>
      </c>
      <c r="E6823">
        <v>1</v>
      </c>
      <c r="F6823" s="2">
        <v>8449.3799999999992</v>
      </c>
      <c r="G6823" s="3">
        <v>16626.915000000001</v>
      </c>
      <c r="H6823" s="3">
        <v>84.493799999999993</v>
      </c>
      <c r="I6823" s="3">
        <v>397.12085999999994</v>
      </c>
      <c r="J6823" s="3">
        <v>8930.9946599999985</v>
      </c>
      <c r="K6823" s="3">
        <v>13739.991784615382</v>
      </c>
      <c r="L6823" s="4">
        <v>0.35</v>
      </c>
    </row>
    <row r="6824" spans="1:12" x14ac:dyDescent="0.35">
      <c r="A6824" s="1" t="s">
        <v>11146</v>
      </c>
      <c r="B6824" t="s">
        <v>2392</v>
      </c>
      <c r="C6824" t="s">
        <v>13</v>
      </c>
      <c r="D6824" t="s">
        <v>14</v>
      </c>
      <c r="E6824">
        <v>1</v>
      </c>
      <c r="F6824" s="2">
        <v>9099.3799999999992</v>
      </c>
      <c r="G6824" s="3">
        <v>17905.91</v>
      </c>
      <c r="H6824" s="3">
        <v>90.993799999999993</v>
      </c>
      <c r="I6824" s="3">
        <v>427.67085999999995</v>
      </c>
      <c r="J6824" s="3">
        <v>9618.0446599999996</v>
      </c>
      <c r="K6824" s="3">
        <v>14796.991784615384</v>
      </c>
      <c r="L6824" s="4">
        <v>0.35</v>
      </c>
    </row>
    <row r="6825" spans="1:12" x14ac:dyDescent="0.35">
      <c r="A6825" s="1" t="s">
        <v>11147</v>
      </c>
      <c r="B6825" t="s">
        <v>2392</v>
      </c>
      <c r="C6825" t="s">
        <v>13</v>
      </c>
      <c r="D6825" t="s">
        <v>14</v>
      </c>
      <c r="E6825">
        <v>1</v>
      </c>
      <c r="F6825" s="2">
        <v>9749.3799999999992</v>
      </c>
      <c r="G6825" s="3">
        <v>19184.904999999999</v>
      </c>
      <c r="H6825" s="3">
        <v>97.493799999999993</v>
      </c>
      <c r="I6825" s="3">
        <v>458.22085999999996</v>
      </c>
      <c r="J6825" s="3">
        <v>10305.094659999999</v>
      </c>
      <c r="K6825" s="3">
        <v>15853.991784615382</v>
      </c>
      <c r="L6825" s="4">
        <v>0.35</v>
      </c>
    </row>
    <row r="6826" spans="1:12" x14ac:dyDescent="0.35">
      <c r="A6826" s="1" t="s">
        <v>11148</v>
      </c>
      <c r="B6826" t="s">
        <v>2595</v>
      </c>
      <c r="C6826" t="s">
        <v>13</v>
      </c>
      <c r="D6826" t="s">
        <v>14</v>
      </c>
      <c r="E6826">
        <v>1</v>
      </c>
      <c r="F6826" s="2">
        <v>1820</v>
      </c>
      <c r="G6826" s="3">
        <v>3818.6176</v>
      </c>
      <c r="H6826" s="3">
        <v>18.2</v>
      </c>
      <c r="I6826" s="3">
        <v>85.54</v>
      </c>
      <c r="J6826" s="3">
        <v>1923.74</v>
      </c>
      <c r="K6826" s="3">
        <v>2959.6</v>
      </c>
      <c r="L6826" s="4">
        <v>0.35</v>
      </c>
    </row>
    <row r="6827" spans="1:12" x14ac:dyDescent="0.35">
      <c r="A6827" s="1" t="s">
        <v>11149</v>
      </c>
      <c r="B6827" t="s">
        <v>2595</v>
      </c>
      <c r="C6827" t="s">
        <v>13</v>
      </c>
      <c r="D6827" t="s">
        <v>14</v>
      </c>
      <c r="E6827">
        <v>1</v>
      </c>
      <c r="F6827" s="2">
        <v>2730</v>
      </c>
      <c r="G6827" s="3">
        <v>5727.9376000000002</v>
      </c>
      <c r="H6827" s="3">
        <v>27.3</v>
      </c>
      <c r="I6827" s="3">
        <v>128.31</v>
      </c>
      <c r="J6827" s="3">
        <v>2885.61</v>
      </c>
      <c r="K6827" s="3">
        <v>4439.3999999999996</v>
      </c>
      <c r="L6827" s="4">
        <v>0.34999999999999992</v>
      </c>
    </row>
    <row r="6828" spans="1:12" x14ac:dyDescent="0.35">
      <c r="A6828" s="1" t="s">
        <v>11150</v>
      </c>
      <c r="B6828" t="s">
        <v>2595</v>
      </c>
      <c r="C6828" t="s">
        <v>13</v>
      </c>
      <c r="D6828" t="s">
        <v>14</v>
      </c>
      <c r="E6828">
        <v>1</v>
      </c>
      <c r="F6828" s="2">
        <v>3185</v>
      </c>
      <c r="G6828" s="3">
        <v>6682.5919999999996</v>
      </c>
      <c r="H6828" s="3">
        <v>31.85</v>
      </c>
      <c r="I6828" s="3">
        <v>149.69499999999999</v>
      </c>
      <c r="J6828" s="3">
        <v>3366.5450000000001</v>
      </c>
      <c r="K6828" s="3">
        <v>5179.3</v>
      </c>
      <c r="L6828" s="4">
        <v>0.35000000000000003</v>
      </c>
    </row>
    <row r="6829" spans="1:12" x14ac:dyDescent="0.35">
      <c r="A6829" s="1" t="s">
        <v>11151</v>
      </c>
      <c r="B6829" t="s">
        <v>2595</v>
      </c>
      <c r="C6829" t="s">
        <v>13</v>
      </c>
      <c r="D6829" t="s">
        <v>14</v>
      </c>
      <c r="E6829">
        <v>1</v>
      </c>
      <c r="F6829" s="2">
        <v>4549.38</v>
      </c>
      <c r="G6829" s="3">
        <v>9546.5552000000007</v>
      </c>
      <c r="H6829" s="3">
        <v>45.4938</v>
      </c>
      <c r="I6829" s="3">
        <v>213.82086000000001</v>
      </c>
      <c r="J6829" s="3">
        <v>4808.6946600000001</v>
      </c>
      <c r="K6829" s="3">
        <v>7397.9917846153849</v>
      </c>
      <c r="L6829" s="4">
        <v>0.35000000000000003</v>
      </c>
    </row>
    <row r="6830" spans="1:12" x14ac:dyDescent="0.35">
      <c r="A6830" s="1" t="s">
        <v>11152</v>
      </c>
      <c r="B6830" t="s">
        <v>2595</v>
      </c>
      <c r="C6830" t="s">
        <v>13</v>
      </c>
      <c r="D6830" t="s">
        <v>14</v>
      </c>
      <c r="E6830">
        <v>1</v>
      </c>
      <c r="F6830" s="2">
        <v>910</v>
      </c>
      <c r="G6830" s="3">
        <v>1909.3088</v>
      </c>
      <c r="H6830" s="3">
        <v>9.1</v>
      </c>
      <c r="I6830" s="3">
        <v>42.77</v>
      </c>
      <c r="J6830" s="3">
        <v>961.87</v>
      </c>
      <c r="K6830" s="3">
        <v>1479.8</v>
      </c>
      <c r="L6830" s="4">
        <v>0.35</v>
      </c>
    </row>
    <row r="6831" spans="1:12" x14ac:dyDescent="0.35">
      <c r="A6831" s="1" t="s">
        <v>11153</v>
      </c>
      <c r="B6831" t="s">
        <v>7445</v>
      </c>
      <c r="C6831" t="s">
        <v>13</v>
      </c>
      <c r="D6831" t="s">
        <v>14</v>
      </c>
      <c r="E6831">
        <v>1</v>
      </c>
      <c r="F6831" s="2">
        <v>48.75</v>
      </c>
      <c r="G6831" s="3">
        <v>119.336</v>
      </c>
      <c r="H6831" s="3">
        <v>0.48749999999999999</v>
      </c>
      <c r="I6831" s="3">
        <v>2.2912499999999998</v>
      </c>
      <c r="J6831" s="3">
        <v>51.528749999999995</v>
      </c>
      <c r="K6831" s="3">
        <v>79.274999999999991</v>
      </c>
      <c r="L6831" s="4">
        <v>0.35</v>
      </c>
    </row>
    <row r="6832" spans="1:12" x14ac:dyDescent="0.35">
      <c r="A6832" s="1" t="s">
        <v>11154</v>
      </c>
      <c r="B6832" t="s">
        <v>2392</v>
      </c>
      <c r="C6832" t="s">
        <v>13</v>
      </c>
      <c r="D6832" t="s">
        <v>14</v>
      </c>
      <c r="E6832">
        <v>1</v>
      </c>
      <c r="F6832" s="2">
        <v>76.3</v>
      </c>
      <c r="G6832" s="3">
        <v>186.77119999999999</v>
      </c>
      <c r="H6832" s="3">
        <v>0.76300000000000001</v>
      </c>
      <c r="I6832" s="3">
        <v>3.5861000000000001</v>
      </c>
      <c r="J6832" s="3">
        <v>80.649100000000004</v>
      </c>
      <c r="K6832" s="3">
        <v>124.07553846153846</v>
      </c>
      <c r="L6832" s="4">
        <v>0.34999999999999992</v>
      </c>
    </row>
    <row r="6833" spans="1:12" x14ac:dyDescent="0.35">
      <c r="A6833" s="1" t="s">
        <v>11155</v>
      </c>
      <c r="B6833" t="s">
        <v>11156</v>
      </c>
      <c r="C6833" t="s">
        <v>13</v>
      </c>
      <c r="D6833" t="s">
        <v>14</v>
      </c>
      <c r="E6833">
        <v>1</v>
      </c>
      <c r="F6833" s="2">
        <v>60.9</v>
      </c>
      <c r="G6833" s="3">
        <v>149.072</v>
      </c>
      <c r="H6833" s="3">
        <v>0.60899999999999999</v>
      </c>
      <c r="I6833" s="3">
        <v>2.8622999999999998</v>
      </c>
      <c r="J6833" s="3">
        <v>64.371300000000005</v>
      </c>
      <c r="K6833" s="3">
        <v>99.032769230769233</v>
      </c>
      <c r="L6833" s="4">
        <v>0.35</v>
      </c>
    </row>
    <row r="6834" spans="1:12" x14ac:dyDescent="0.35">
      <c r="A6834" s="1" t="s">
        <v>11157</v>
      </c>
      <c r="B6834" t="s">
        <v>11158</v>
      </c>
      <c r="C6834" t="s">
        <v>13</v>
      </c>
      <c r="D6834" t="s">
        <v>14</v>
      </c>
      <c r="E6834">
        <v>1</v>
      </c>
      <c r="F6834" s="2">
        <v>176.05</v>
      </c>
      <c r="G6834" s="3">
        <v>430.94240000000002</v>
      </c>
      <c r="H6834" s="3">
        <v>1.7605000000000002</v>
      </c>
      <c r="I6834" s="3">
        <v>8.2743500000000001</v>
      </c>
      <c r="J6834" s="3">
        <v>186.08485000000002</v>
      </c>
      <c r="K6834" s="3">
        <v>286.28438461538462</v>
      </c>
      <c r="L6834" s="4">
        <v>0.35</v>
      </c>
    </row>
    <row r="6835" spans="1:12" x14ac:dyDescent="0.35">
      <c r="A6835" s="1" t="s">
        <v>11159</v>
      </c>
      <c r="B6835" t="s">
        <v>11160</v>
      </c>
      <c r="C6835" t="s">
        <v>17</v>
      </c>
      <c r="D6835" t="s">
        <v>18</v>
      </c>
      <c r="E6835">
        <v>1</v>
      </c>
      <c r="F6835" s="2">
        <v>179.1</v>
      </c>
      <c r="G6835" s="3">
        <v>438.4128</v>
      </c>
      <c r="H6835" s="3">
        <v>1.7909999999999999</v>
      </c>
      <c r="I6835" s="3">
        <v>8.4177</v>
      </c>
      <c r="J6835" s="3">
        <v>189.30869999999999</v>
      </c>
      <c r="K6835" s="3">
        <v>291.24415384615384</v>
      </c>
      <c r="L6835" s="4">
        <v>0.35000000000000003</v>
      </c>
    </row>
    <row r="6836" spans="1:12" x14ac:dyDescent="0.35">
      <c r="A6836" s="1" t="s">
        <v>11161</v>
      </c>
      <c r="B6836" t="s">
        <v>11162</v>
      </c>
      <c r="C6836" t="s">
        <v>17</v>
      </c>
      <c r="D6836" t="s">
        <v>18</v>
      </c>
      <c r="E6836">
        <v>1</v>
      </c>
      <c r="F6836" s="2">
        <v>37.5</v>
      </c>
      <c r="G6836" s="3">
        <v>81.96</v>
      </c>
      <c r="H6836" s="3">
        <v>0.375</v>
      </c>
      <c r="I6836" s="3">
        <v>1.7625</v>
      </c>
      <c r="J6836" s="3">
        <v>39.637500000000003</v>
      </c>
      <c r="K6836" s="3">
        <v>60.980769230769234</v>
      </c>
      <c r="L6836" s="4">
        <v>0.35</v>
      </c>
    </row>
    <row r="6837" spans="1:12" x14ac:dyDescent="0.35">
      <c r="A6837" s="1" t="s">
        <v>11163</v>
      </c>
      <c r="B6837" t="s">
        <v>11164</v>
      </c>
      <c r="C6837" t="s">
        <v>34</v>
      </c>
      <c r="D6837" t="s">
        <v>35</v>
      </c>
      <c r="E6837">
        <v>1</v>
      </c>
      <c r="F6837" s="2">
        <v>172.55</v>
      </c>
      <c r="G6837" s="3">
        <v>356</v>
      </c>
      <c r="H6837" s="3">
        <v>1.7255000000000003</v>
      </c>
      <c r="I6837" s="3">
        <v>8.1098499999999998</v>
      </c>
      <c r="J6837" s="3">
        <v>182.38535000000002</v>
      </c>
      <c r="K6837" s="3">
        <v>280.59284615384615</v>
      </c>
      <c r="L6837" s="4">
        <v>0.34999999999999992</v>
      </c>
    </row>
    <row r="6838" spans="1:12" x14ac:dyDescent="0.35">
      <c r="A6838" s="1" t="s">
        <v>11165</v>
      </c>
      <c r="B6838" t="s">
        <v>11166</v>
      </c>
      <c r="C6838" t="s">
        <v>34</v>
      </c>
      <c r="D6838" t="s">
        <v>35</v>
      </c>
      <c r="E6838">
        <v>1</v>
      </c>
      <c r="F6838" s="2">
        <v>172.55</v>
      </c>
      <c r="G6838" s="3">
        <v>356</v>
      </c>
      <c r="H6838" s="3">
        <v>1.7255000000000003</v>
      </c>
      <c r="I6838" s="3">
        <v>8.1098499999999998</v>
      </c>
      <c r="J6838" s="3">
        <v>182.38535000000002</v>
      </c>
      <c r="K6838" s="3">
        <v>280.59284615384615</v>
      </c>
      <c r="L6838" s="4">
        <v>0.34999999999999992</v>
      </c>
    </row>
    <row r="6839" spans="1:12" x14ac:dyDescent="0.35">
      <c r="A6839" s="1" t="s">
        <v>11167</v>
      </c>
      <c r="B6839" t="s">
        <v>11168</v>
      </c>
      <c r="C6839" t="s">
        <v>34</v>
      </c>
      <c r="D6839" t="s">
        <v>35</v>
      </c>
      <c r="E6839">
        <v>1</v>
      </c>
      <c r="F6839" s="2">
        <v>1346.95</v>
      </c>
      <c r="G6839" s="3">
        <v>2778</v>
      </c>
      <c r="H6839" s="3">
        <v>13.4695</v>
      </c>
      <c r="I6839" s="3">
        <v>63.306650000000005</v>
      </c>
      <c r="J6839" s="3">
        <v>1423.72615</v>
      </c>
      <c r="K6839" s="3">
        <v>2190.3479230769231</v>
      </c>
      <c r="L6839" s="4">
        <v>0.35000000000000003</v>
      </c>
    </row>
    <row r="6840" spans="1:12" x14ac:dyDescent="0.35">
      <c r="A6840" s="1" t="s">
        <v>11169</v>
      </c>
      <c r="B6840" t="s">
        <v>2752</v>
      </c>
      <c r="C6840" t="s">
        <v>34</v>
      </c>
      <c r="D6840" t="s">
        <v>35</v>
      </c>
      <c r="E6840">
        <v>1</v>
      </c>
      <c r="F6840" s="2">
        <v>2322</v>
      </c>
      <c r="G6840" s="3">
        <v>5683.8768</v>
      </c>
      <c r="H6840" s="3">
        <v>23.22</v>
      </c>
      <c r="I6840" s="3">
        <v>109.134</v>
      </c>
      <c r="J6840" s="3">
        <v>2454.3539999999998</v>
      </c>
      <c r="K6840" s="3">
        <v>3775.9292307692303</v>
      </c>
      <c r="L6840" s="4">
        <v>0.35</v>
      </c>
    </row>
    <row r="6841" spans="1:12" x14ac:dyDescent="0.35">
      <c r="A6841" s="1" t="s">
        <v>11170</v>
      </c>
      <c r="B6841" t="s">
        <v>11171</v>
      </c>
      <c r="C6841" t="s">
        <v>13</v>
      </c>
      <c r="D6841" t="s">
        <v>14</v>
      </c>
      <c r="E6841">
        <v>1</v>
      </c>
      <c r="F6841" s="2">
        <v>3.23</v>
      </c>
      <c r="G6841" s="3">
        <v>7.9071999999999996</v>
      </c>
      <c r="H6841" s="3">
        <v>3.2300000000000002E-2</v>
      </c>
      <c r="I6841" s="3">
        <v>0.15181</v>
      </c>
      <c r="J6841" s="3">
        <v>3.41411</v>
      </c>
      <c r="K6841" s="3">
        <v>5.252476923076923</v>
      </c>
      <c r="L6841" s="4">
        <v>0.35</v>
      </c>
    </row>
    <row r="6842" spans="1:12" hidden="1" x14ac:dyDescent="0.35">
      <c r="A6842" s="1" t="s">
        <v>11172</v>
      </c>
      <c r="B6842" t="s">
        <v>11173</v>
      </c>
      <c r="C6842" t="s">
        <v>46</v>
      </c>
      <c r="D6842" t="s">
        <v>47</v>
      </c>
      <c r="E6842">
        <v>1</v>
      </c>
      <c r="F6842" s="2">
        <v>12</v>
      </c>
      <c r="G6842" s="3">
        <v>29.38</v>
      </c>
      <c r="H6842" s="3">
        <v>0.12</v>
      </c>
      <c r="I6842" s="3">
        <v>0.56400000000000006</v>
      </c>
      <c r="J6842" s="3">
        <v>12.683999999999999</v>
      </c>
      <c r="K6842" s="3">
        <v>19.513846153846153</v>
      </c>
      <c r="L6842" s="4">
        <v>0.35</v>
      </c>
    </row>
    <row r="6843" spans="1:12" x14ac:dyDescent="0.35">
      <c r="A6843" s="1" t="s">
        <v>11174</v>
      </c>
      <c r="B6843" t="s">
        <v>11175</v>
      </c>
      <c r="C6843" t="s">
        <v>26</v>
      </c>
      <c r="D6843" t="s">
        <v>27</v>
      </c>
      <c r="E6843">
        <v>1</v>
      </c>
      <c r="F6843" s="2">
        <v>146.16</v>
      </c>
      <c r="G6843" s="3">
        <v>338.24</v>
      </c>
      <c r="H6843" s="3">
        <v>1.4616</v>
      </c>
      <c r="I6843" s="3">
        <v>6.8695199999999996</v>
      </c>
      <c r="J6843" s="3">
        <v>154.49112</v>
      </c>
      <c r="K6843" s="3">
        <v>237.67864615384613</v>
      </c>
      <c r="L6843" s="4">
        <v>0.35</v>
      </c>
    </row>
    <row r="6844" spans="1:12" x14ac:dyDescent="0.35">
      <c r="A6844" s="1" t="s">
        <v>11176</v>
      </c>
      <c r="B6844" t="s">
        <v>11177</v>
      </c>
      <c r="C6844" t="s">
        <v>21</v>
      </c>
      <c r="D6844" t="s">
        <v>22</v>
      </c>
      <c r="E6844">
        <v>1</v>
      </c>
      <c r="F6844" s="2">
        <v>54.08</v>
      </c>
      <c r="G6844" s="3">
        <v>151.87</v>
      </c>
      <c r="H6844" s="3">
        <v>0.54079999999999995</v>
      </c>
      <c r="I6844" s="3">
        <v>2.54176</v>
      </c>
      <c r="J6844" s="3">
        <v>57.162559999999999</v>
      </c>
      <c r="K6844" s="3">
        <v>87.942399999999992</v>
      </c>
      <c r="L6844" s="4">
        <v>0.35</v>
      </c>
    </row>
    <row r="6845" spans="1:12" x14ac:dyDescent="0.35">
      <c r="A6845" s="1" t="s">
        <v>11178</v>
      </c>
      <c r="B6845" t="s">
        <v>11179</v>
      </c>
      <c r="C6845" t="s">
        <v>34</v>
      </c>
      <c r="D6845" t="s">
        <v>35</v>
      </c>
      <c r="E6845">
        <v>1</v>
      </c>
      <c r="F6845" s="2">
        <v>269.83</v>
      </c>
      <c r="G6845" s="3">
        <v>660.5</v>
      </c>
      <c r="H6845" s="3">
        <v>2.6982999999999997</v>
      </c>
      <c r="I6845" s="3">
        <v>12.68201</v>
      </c>
      <c r="J6845" s="3">
        <v>285.21030999999999</v>
      </c>
      <c r="K6845" s="3">
        <v>438.78509230769231</v>
      </c>
      <c r="L6845" s="4">
        <v>0.35000000000000003</v>
      </c>
    </row>
    <row r="6846" spans="1:12" x14ac:dyDescent="0.35">
      <c r="A6846" s="1" t="s">
        <v>11180</v>
      </c>
      <c r="B6846" t="s">
        <v>11181</v>
      </c>
      <c r="C6846" t="s">
        <v>21</v>
      </c>
      <c r="D6846" t="s">
        <v>22</v>
      </c>
      <c r="E6846">
        <v>1</v>
      </c>
      <c r="F6846" s="2">
        <v>5.09</v>
      </c>
      <c r="G6846" s="3">
        <v>11</v>
      </c>
      <c r="H6846" s="3">
        <v>5.0900000000000001E-2</v>
      </c>
      <c r="I6846" s="3">
        <v>0.23923</v>
      </c>
      <c r="J6846" s="3">
        <v>5.3801300000000003</v>
      </c>
      <c r="K6846" s="3">
        <v>8.2771230769230772</v>
      </c>
      <c r="L6846" s="4">
        <v>0.35</v>
      </c>
    </row>
    <row r="6847" spans="1:12" x14ac:dyDescent="0.35">
      <c r="A6847" s="1" t="s">
        <v>11182</v>
      </c>
      <c r="B6847" t="s">
        <v>11183</v>
      </c>
      <c r="C6847" t="s">
        <v>17</v>
      </c>
      <c r="D6847" t="s">
        <v>18</v>
      </c>
      <c r="E6847">
        <v>1</v>
      </c>
      <c r="F6847" s="2">
        <v>89.5</v>
      </c>
      <c r="G6847" s="3">
        <v>219.08320000000001</v>
      </c>
      <c r="H6847" s="3">
        <v>0.89500000000000002</v>
      </c>
      <c r="I6847" s="3">
        <v>4.2065000000000001</v>
      </c>
      <c r="J6847" s="3">
        <v>94.601500000000001</v>
      </c>
      <c r="K6847" s="3">
        <v>145.54076923076923</v>
      </c>
      <c r="L6847" s="4">
        <v>0.35</v>
      </c>
    </row>
    <row r="6848" spans="1:12" x14ac:dyDescent="0.35">
      <c r="A6848" s="1" t="s">
        <v>11184</v>
      </c>
      <c r="B6848" t="s">
        <v>11185</v>
      </c>
      <c r="C6848" t="s">
        <v>26</v>
      </c>
      <c r="D6848" t="s">
        <v>27</v>
      </c>
      <c r="E6848">
        <v>1</v>
      </c>
      <c r="F6848" s="2">
        <v>1782</v>
      </c>
      <c r="G6848" s="3">
        <v>4362.0415999999996</v>
      </c>
      <c r="H6848" s="3">
        <v>17.82</v>
      </c>
      <c r="I6848" s="3">
        <v>83.754000000000005</v>
      </c>
      <c r="J6848" s="3">
        <v>1883.5739999999998</v>
      </c>
      <c r="K6848" s="3">
        <v>2897.8061538461534</v>
      </c>
      <c r="L6848" s="4">
        <v>0.35</v>
      </c>
    </row>
    <row r="6849" spans="1:12" x14ac:dyDescent="0.35">
      <c r="A6849" s="1" t="s">
        <v>11186</v>
      </c>
      <c r="B6849" t="s">
        <v>11187</v>
      </c>
      <c r="C6849" t="s">
        <v>17</v>
      </c>
      <c r="D6849" t="s">
        <v>18</v>
      </c>
      <c r="E6849">
        <v>1</v>
      </c>
      <c r="F6849" s="2">
        <v>214.65</v>
      </c>
      <c r="G6849" s="3">
        <v>525.42560000000003</v>
      </c>
      <c r="H6849" s="3">
        <v>2.1465000000000001</v>
      </c>
      <c r="I6849" s="3">
        <v>10.08855</v>
      </c>
      <c r="J6849" s="3">
        <v>226.88505000000001</v>
      </c>
      <c r="K6849" s="3">
        <v>349.05392307692307</v>
      </c>
      <c r="L6849" s="4">
        <v>0.35</v>
      </c>
    </row>
    <row r="6850" spans="1:12" x14ac:dyDescent="0.35">
      <c r="A6850" s="1" t="s">
        <v>11188</v>
      </c>
      <c r="B6850" t="s">
        <v>4843</v>
      </c>
      <c r="C6850" t="s">
        <v>363</v>
      </c>
      <c r="D6850" t="s">
        <v>364</v>
      </c>
      <c r="E6850">
        <v>1</v>
      </c>
      <c r="F6850" s="2">
        <v>7569</v>
      </c>
      <c r="G6850" s="3">
        <v>15607</v>
      </c>
      <c r="H6850" s="3">
        <v>75.69</v>
      </c>
      <c r="I6850" s="3">
        <v>355.74299999999999</v>
      </c>
      <c r="J6850" s="3">
        <v>8000.433</v>
      </c>
      <c r="K6850" s="3">
        <v>12308.358461538461</v>
      </c>
      <c r="L6850" s="4">
        <v>0.35</v>
      </c>
    </row>
    <row r="6851" spans="1:12" x14ac:dyDescent="0.35">
      <c r="A6851" s="1" t="s">
        <v>11189</v>
      </c>
      <c r="B6851" t="s">
        <v>11190</v>
      </c>
      <c r="C6851" t="s">
        <v>13</v>
      </c>
      <c r="D6851" t="s">
        <v>14</v>
      </c>
      <c r="E6851">
        <v>1</v>
      </c>
      <c r="F6851" s="2">
        <v>284.74</v>
      </c>
      <c r="G6851" s="3">
        <v>622.32000000000005</v>
      </c>
      <c r="H6851" s="3">
        <v>2.8473999999999999</v>
      </c>
      <c r="I6851" s="3">
        <v>13.38278</v>
      </c>
      <c r="J6851" s="3">
        <v>300.97018000000003</v>
      </c>
      <c r="K6851" s="3">
        <v>463.03104615384621</v>
      </c>
      <c r="L6851" s="4">
        <v>0.35000000000000003</v>
      </c>
    </row>
    <row r="6852" spans="1:12" x14ac:dyDescent="0.35">
      <c r="A6852" s="1" t="s">
        <v>11191</v>
      </c>
      <c r="B6852" t="s">
        <v>11192</v>
      </c>
      <c r="C6852" t="s">
        <v>1467</v>
      </c>
      <c r="D6852" t="s">
        <v>1468</v>
      </c>
      <c r="E6852">
        <v>1</v>
      </c>
      <c r="F6852" s="2">
        <v>45.04</v>
      </c>
      <c r="G6852" s="3">
        <v>178.23679999999999</v>
      </c>
      <c r="H6852" s="3">
        <v>0.45040000000000002</v>
      </c>
      <c r="I6852" s="3">
        <v>2.1168800000000001</v>
      </c>
      <c r="J6852" s="3">
        <v>47.607280000000003</v>
      </c>
      <c r="K6852" s="3">
        <v>73.241969230769229</v>
      </c>
      <c r="L6852" s="4">
        <v>0.34999999999999992</v>
      </c>
    </row>
    <row r="6853" spans="1:12" x14ac:dyDescent="0.35">
      <c r="A6853" s="1" t="s">
        <v>11193</v>
      </c>
      <c r="B6853" t="s">
        <v>11194</v>
      </c>
      <c r="C6853" t="s">
        <v>34</v>
      </c>
      <c r="D6853" t="s">
        <v>35</v>
      </c>
      <c r="E6853">
        <v>1</v>
      </c>
      <c r="F6853" s="2">
        <v>31.53</v>
      </c>
      <c r="G6853" s="3">
        <v>77.179199999999994</v>
      </c>
      <c r="H6853" s="3">
        <v>0.31530000000000002</v>
      </c>
      <c r="I6853" s="3">
        <v>1.4819100000000001</v>
      </c>
      <c r="J6853" s="3">
        <v>33.327210000000001</v>
      </c>
      <c r="K6853" s="3">
        <v>51.272630769230766</v>
      </c>
      <c r="L6853" s="4">
        <v>0.34999999999999992</v>
      </c>
    </row>
    <row r="6854" spans="1:12" x14ac:dyDescent="0.35">
      <c r="A6854" s="1" t="s">
        <v>11195</v>
      </c>
      <c r="B6854" t="s">
        <v>11196</v>
      </c>
      <c r="C6854" t="s">
        <v>34</v>
      </c>
      <c r="D6854" t="s">
        <v>35</v>
      </c>
      <c r="E6854">
        <v>1</v>
      </c>
      <c r="F6854" s="2">
        <v>321.11</v>
      </c>
      <c r="G6854" s="3">
        <v>786.02719999999999</v>
      </c>
      <c r="H6854" s="3">
        <v>3.2111000000000001</v>
      </c>
      <c r="I6854" s="3">
        <v>15.092170000000001</v>
      </c>
      <c r="J6854" s="3">
        <v>339.41327000000001</v>
      </c>
      <c r="K6854" s="3">
        <v>522.17426153846156</v>
      </c>
      <c r="L6854" s="4">
        <v>0.35000000000000003</v>
      </c>
    </row>
    <row r="6855" spans="1:12" x14ac:dyDescent="0.35">
      <c r="A6855" s="1" t="s">
        <v>11197</v>
      </c>
      <c r="B6855" t="s">
        <v>11198</v>
      </c>
      <c r="C6855" t="s">
        <v>34</v>
      </c>
      <c r="D6855" t="s">
        <v>35</v>
      </c>
      <c r="E6855">
        <v>2</v>
      </c>
      <c r="F6855" s="2">
        <v>52.4895</v>
      </c>
      <c r="G6855" s="3">
        <v>277.76</v>
      </c>
      <c r="H6855" s="3">
        <v>0.524895</v>
      </c>
      <c r="I6855" s="3">
        <v>0</v>
      </c>
      <c r="J6855" s="3">
        <v>53.014395</v>
      </c>
      <c r="K6855" s="3">
        <v>81.560607692307684</v>
      </c>
      <c r="L6855" s="4">
        <v>0.34999999999999992</v>
      </c>
    </row>
    <row r="6856" spans="1:12" hidden="1" x14ac:dyDescent="0.35">
      <c r="A6856" s="1" t="s">
        <v>11199</v>
      </c>
      <c r="B6856" t="s">
        <v>11200</v>
      </c>
      <c r="C6856" t="s">
        <v>46</v>
      </c>
      <c r="D6856" t="s">
        <v>47</v>
      </c>
      <c r="E6856">
        <v>1</v>
      </c>
      <c r="F6856" s="2">
        <v>1.9</v>
      </c>
      <c r="G6856" s="3">
        <v>7.1007999999999996</v>
      </c>
      <c r="H6856" s="3">
        <v>1.9E-2</v>
      </c>
      <c r="I6856" s="3">
        <v>8.929999999999999E-2</v>
      </c>
      <c r="J6856" s="3">
        <v>2.0082999999999998</v>
      </c>
      <c r="K6856" s="3">
        <v>3.0896923076923071</v>
      </c>
      <c r="L6856" s="4">
        <v>0.34999999999999992</v>
      </c>
    </row>
    <row r="6857" spans="1:12" hidden="1" x14ac:dyDescent="0.35">
      <c r="A6857" s="1" t="s">
        <v>11201</v>
      </c>
      <c r="B6857" t="s">
        <v>11202</v>
      </c>
      <c r="C6857" t="s">
        <v>46</v>
      </c>
      <c r="D6857" t="s">
        <v>47</v>
      </c>
      <c r="E6857">
        <v>1</v>
      </c>
      <c r="F6857" s="2">
        <v>5</v>
      </c>
      <c r="G6857" s="3">
        <v>16.004799999999999</v>
      </c>
      <c r="H6857" s="3">
        <v>0.05</v>
      </c>
      <c r="I6857" s="3">
        <v>0.23499999999999999</v>
      </c>
      <c r="J6857" s="3">
        <v>5.2850000000000001</v>
      </c>
      <c r="K6857" s="3">
        <v>8.1307692307692303</v>
      </c>
      <c r="L6857" s="4">
        <v>0.34999999999999992</v>
      </c>
    </row>
    <row r="6858" spans="1:12" hidden="1" x14ac:dyDescent="0.35">
      <c r="A6858" s="1" t="s">
        <v>11203</v>
      </c>
      <c r="B6858" t="s">
        <v>10151</v>
      </c>
      <c r="C6858" t="s">
        <v>46</v>
      </c>
      <c r="D6858" t="s">
        <v>47</v>
      </c>
      <c r="E6858">
        <v>1</v>
      </c>
      <c r="F6858" s="2">
        <v>29.5</v>
      </c>
      <c r="G6858" s="3">
        <v>73.427199999999999</v>
      </c>
      <c r="H6858" s="3">
        <v>0.29499999999999998</v>
      </c>
      <c r="I6858" s="3">
        <v>1.3865000000000001</v>
      </c>
      <c r="J6858" s="3">
        <v>31.181500000000003</v>
      </c>
      <c r="K6858" s="3">
        <v>47.971538461538465</v>
      </c>
      <c r="L6858" s="4">
        <v>0.35</v>
      </c>
    </row>
    <row r="6859" spans="1:12" x14ac:dyDescent="0.35">
      <c r="A6859" s="1" t="s">
        <v>11204</v>
      </c>
      <c r="B6859" t="s">
        <v>11205</v>
      </c>
      <c r="C6859" t="s">
        <v>34</v>
      </c>
      <c r="D6859" t="s">
        <v>35</v>
      </c>
      <c r="E6859">
        <v>1</v>
      </c>
      <c r="F6859" s="2">
        <v>769.6</v>
      </c>
      <c r="G6859" s="3">
        <v>1883.85</v>
      </c>
      <c r="H6859" s="3">
        <v>7.6960000000000006</v>
      </c>
      <c r="I6859" s="3">
        <v>36.171199999999999</v>
      </c>
      <c r="J6859" s="3">
        <v>813.46720000000005</v>
      </c>
      <c r="K6859" s="3">
        <v>1251.4880000000001</v>
      </c>
      <c r="L6859" s="4">
        <v>0.35</v>
      </c>
    </row>
    <row r="6860" spans="1:12" x14ac:dyDescent="0.35">
      <c r="A6860" s="1" t="s">
        <v>11206</v>
      </c>
      <c r="B6860" t="s">
        <v>11207</v>
      </c>
      <c r="C6860" t="s">
        <v>13</v>
      </c>
      <c r="D6860" t="s">
        <v>14</v>
      </c>
      <c r="E6860">
        <v>1</v>
      </c>
      <c r="F6860" s="2">
        <v>626.64</v>
      </c>
      <c r="G6860" s="3">
        <v>2479.8256000000001</v>
      </c>
      <c r="H6860" s="3">
        <v>6.2664</v>
      </c>
      <c r="I6860" s="3">
        <v>29.452079999999999</v>
      </c>
      <c r="J6860" s="3">
        <v>662.35847999999999</v>
      </c>
      <c r="K6860" s="3">
        <v>1019.0130461538461</v>
      </c>
      <c r="L6860" s="4">
        <v>0.35</v>
      </c>
    </row>
    <row r="6861" spans="1:12" x14ac:dyDescent="0.35">
      <c r="A6861" s="1" t="s">
        <v>11208</v>
      </c>
      <c r="B6861" t="s">
        <v>2754</v>
      </c>
      <c r="C6861" t="s">
        <v>13</v>
      </c>
      <c r="D6861" t="s">
        <v>14</v>
      </c>
      <c r="E6861">
        <v>1</v>
      </c>
      <c r="F6861" s="2">
        <v>1364.16</v>
      </c>
      <c r="G6861" s="3">
        <v>5398.4336000000003</v>
      </c>
      <c r="H6861" s="3">
        <v>13.6416</v>
      </c>
      <c r="I6861" s="3">
        <v>64.115520000000004</v>
      </c>
      <c r="J6861" s="3">
        <v>1441.9171200000001</v>
      </c>
      <c r="K6861" s="3">
        <v>2218.3340307692306</v>
      </c>
      <c r="L6861" s="4">
        <v>0.34999999999999992</v>
      </c>
    </row>
    <row r="6862" spans="1:12" x14ac:dyDescent="0.35">
      <c r="A6862" s="1" t="s">
        <v>11209</v>
      </c>
      <c r="B6862" t="s">
        <v>11210</v>
      </c>
      <c r="C6862" t="s">
        <v>13</v>
      </c>
      <c r="D6862" t="s">
        <v>14</v>
      </c>
      <c r="E6862">
        <v>1</v>
      </c>
      <c r="F6862" s="2">
        <v>70.56</v>
      </c>
      <c r="G6862" s="3">
        <v>279.22719999999998</v>
      </c>
      <c r="H6862" s="3">
        <v>0.7056</v>
      </c>
      <c r="I6862" s="3">
        <v>3.3163200000000002</v>
      </c>
      <c r="J6862" s="3">
        <v>74.581920000000011</v>
      </c>
      <c r="K6862" s="3">
        <v>114.74141538461539</v>
      </c>
      <c r="L6862" s="4">
        <v>0.35</v>
      </c>
    </row>
    <row r="6863" spans="1:12" x14ac:dyDescent="0.35">
      <c r="A6863" s="1" t="s">
        <v>11211</v>
      </c>
      <c r="B6863" t="s">
        <v>4053</v>
      </c>
      <c r="C6863" t="s">
        <v>13</v>
      </c>
      <c r="D6863" t="s">
        <v>14</v>
      </c>
      <c r="E6863">
        <v>1</v>
      </c>
      <c r="F6863" s="2">
        <v>162.96</v>
      </c>
      <c r="G6863" s="3">
        <v>644.88480000000004</v>
      </c>
      <c r="H6863" s="3">
        <v>1.6296000000000002</v>
      </c>
      <c r="I6863" s="3">
        <v>7.6591200000000006</v>
      </c>
      <c r="J6863" s="3">
        <v>172.24872000000002</v>
      </c>
      <c r="K6863" s="3">
        <v>264.99803076923081</v>
      </c>
      <c r="L6863" s="4">
        <v>0.35000000000000003</v>
      </c>
    </row>
    <row r="6864" spans="1:12" x14ac:dyDescent="0.35">
      <c r="A6864" s="1" t="s">
        <v>11212</v>
      </c>
      <c r="B6864" t="s">
        <v>11213</v>
      </c>
      <c r="C6864" t="s">
        <v>13</v>
      </c>
      <c r="D6864" t="s">
        <v>14</v>
      </c>
      <c r="E6864">
        <v>1</v>
      </c>
      <c r="F6864" s="2">
        <v>581.28</v>
      </c>
      <c r="G6864" s="3">
        <v>2300.3231999999998</v>
      </c>
      <c r="H6864" s="3">
        <v>5.8128000000000002</v>
      </c>
      <c r="I6864" s="3">
        <v>27.320159999999998</v>
      </c>
      <c r="J6864" s="3">
        <v>614.41296</v>
      </c>
      <c r="K6864" s="3">
        <v>945.25070769230763</v>
      </c>
      <c r="L6864" s="4">
        <v>0.35</v>
      </c>
    </row>
    <row r="6865" spans="1:12" x14ac:dyDescent="0.35">
      <c r="A6865" s="1" t="s">
        <v>11214</v>
      </c>
      <c r="B6865" t="s">
        <v>11215</v>
      </c>
      <c r="C6865" t="s">
        <v>13</v>
      </c>
      <c r="D6865" t="s">
        <v>14</v>
      </c>
      <c r="E6865">
        <v>1</v>
      </c>
      <c r="F6865" s="2">
        <v>118.3</v>
      </c>
      <c r="G6865" s="3">
        <v>289.57600000000002</v>
      </c>
      <c r="H6865" s="3">
        <v>1.1830000000000001</v>
      </c>
      <c r="I6865" s="3">
        <v>5.5601000000000003</v>
      </c>
      <c r="J6865" s="3">
        <v>125.04310000000001</v>
      </c>
      <c r="K6865" s="3">
        <v>192.374</v>
      </c>
      <c r="L6865" s="4">
        <v>0.34999999999999992</v>
      </c>
    </row>
    <row r="6866" spans="1:12" x14ac:dyDescent="0.35">
      <c r="A6866" s="1" t="s">
        <v>11216</v>
      </c>
      <c r="B6866" t="s">
        <v>4926</v>
      </c>
      <c r="C6866" t="s">
        <v>13</v>
      </c>
      <c r="D6866" t="s">
        <v>14</v>
      </c>
      <c r="E6866">
        <v>1</v>
      </c>
      <c r="F6866" s="2">
        <v>295.63</v>
      </c>
      <c r="G6866" s="3">
        <v>610</v>
      </c>
      <c r="H6866" s="3">
        <v>2.9563000000000001</v>
      </c>
      <c r="I6866" s="3">
        <v>13.89461</v>
      </c>
      <c r="J6866" s="3">
        <v>312.48090999999999</v>
      </c>
      <c r="K6866" s="3">
        <v>480.73986153846153</v>
      </c>
      <c r="L6866" s="4">
        <v>0.35</v>
      </c>
    </row>
    <row r="6867" spans="1:12" x14ac:dyDescent="0.35">
      <c r="A6867" s="1" t="s">
        <v>11217</v>
      </c>
      <c r="B6867" t="s">
        <v>3610</v>
      </c>
      <c r="C6867" t="s">
        <v>13</v>
      </c>
      <c r="D6867" t="s">
        <v>14</v>
      </c>
      <c r="E6867">
        <v>1</v>
      </c>
      <c r="F6867" s="2">
        <v>591.25</v>
      </c>
      <c r="G6867" s="3">
        <v>1220</v>
      </c>
      <c r="H6867" s="3">
        <v>5.9125000000000005</v>
      </c>
      <c r="I6867" s="3">
        <v>27.78875</v>
      </c>
      <c r="J6867" s="3">
        <v>624.95125000000007</v>
      </c>
      <c r="K6867" s="3">
        <v>961.46346153846162</v>
      </c>
      <c r="L6867" s="4">
        <v>0.35</v>
      </c>
    </row>
    <row r="6868" spans="1:12" x14ac:dyDescent="0.35">
      <c r="A6868" s="1" t="s">
        <v>11218</v>
      </c>
      <c r="B6868" t="s">
        <v>11219</v>
      </c>
      <c r="C6868" t="s">
        <v>13</v>
      </c>
      <c r="D6868" t="s">
        <v>14</v>
      </c>
      <c r="E6868">
        <v>1</v>
      </c>
      <c r="F6868" s="2">
        <v>205.1</v>
      </c>
      <c r="G6868" s="3">
        <v>502.05119999999999</v>
      </c>
      <c r="H6868" s="3">
        <v>2.0510000000000002</v>
      </c>
      <c r="I6868" s="3">
        <v>9.6396999999999995</v>
      </c>
      <c r="J6868" s="3">
        <v>216.79069999999999</v>
      </c>
      <c r="K6868" s="3">
        <v>333.52415384615381</v>
      </c>
      <c r="L6868" s="4">
        <v>0.35</v>
      </c>
    </row>
    <row r="6869" spans="1:12" x14ac:dyDescent="0.35">
      <c r="A6869" s="1" t="s">
        <v>11220</v>
      </c>
      <c r="B6869" t="s">
        <v>11221</v>
      </c>
      <c r="C6869" t="s">
        <v>13</v>
      </c>
      <c r="D6869" t="s">
        <v>14</v>
      </c>
      <c r="E6869">
        <v>1</v>
      </c>
      <c r="F6869" s="2">
        <v>205.1</v>
      </c>
      <c r="G6869" s="3">
        <v>502.05119999999999</v>
      </c>
      <c r="H6869" s="3">
        <v>2.0510000000000002</v>
      </c>
      <c r="I6869" s="3">
        <v>9.6396999999999995</v>
      </c>
      <c r="J6869" s="3">
        <v>216.79069999999999</v>
      </c>
      <c r="K6869" s="3">
        <v>333.52415384615381</v>
      </c>
      <c r="L6869" s="4">
        <v>0.35</v>
      </c>
    </row>
    <row r="6870" spans="1:12" x14ac:dyDescent="0.35">
      <c r="A6870" s="1" t="s">
        <v>11222</v>
      </c>
      <c r="B6870" t="s">
        <v>3608</v>
      </c>
      <c r="C6870" t="s">
        <v>13</v>
      </c>
      <c r="D6870" t="s">
        <v>14</v>
      </c>
      <c r="E6870">
        <v>1</v>
      </c>
      <c r="F6870" s="2">
        <v>231.88</v>
      </c>
      <c r="G6870" s="3">
        <v>479</v>
      </c>
      <c r="H6870" s="3">
        <v>2.3188</v>
      </c>
      <c r="I6870" s="3">
        <v>10.89836</v>
      </c>
      <c r="J6870" s="3">
        <v>245.09716</v>
      </c>
      <c r="K6870" s="3">
        <v>377.07255384615382</v>
      </c>
      <c r="L6870" s="4">
        <v>0.35</v>
      </c>
    </row>
    <row r="6871" spans="1:12" x14ac:dyDescent="0.35">
      <c r="A6871" s="1" t="s">
        <v>11223</v>
      </c>
      <c r="B6871" t="s">
        <v>3610</v>
      </c>
      <c r="C6871" t="s">
        <v>13</v>
      </c>
      <c r="D6871" t="s">
        <v>14</v>
      </c>
      <c r="E6871">
        <v>1</v>
      </c>
      <c r="F6871" s="2">
        <v>929.38</v>
      </c>
      <c r="G6871" s="3">
        <v>1917</v>
      </c>
      <c r="H6871" s="3">
        <v>9.2938000000000009</v>
      </c>
      <c r="I6871" s="3">
        <v>43.680860000000003</v>
      </c>
      <c r="J6871" s="3">
        <v>982.35466000000008</v>
      </c>
      <c r="K6871" s="3">
        <v>1511.3148615384616</v>
      </c>
      <c r="L6871" s="4">
        <v>0.35</v>
      </c>
    </row>
    <row r="6872" spans="1:12" x14ac:dyDescent="0.35">
      <c r="A6872" s="1" t="s">
        <v>11224</v>
      </c>
      <c r="B6872" t="s">
        <v>4929</v>
      </c>
      <c r="C6872" t="s">
        <v>13</v>
      </c>
      <c r="D6872" t="s">
        <v>14</v>
      </c>
      <c r="E6872">
        <v>1</v>
      </c>
      <c r="F6872" s="2">
        <v>14871.88</v>
      </c>
      <c r="G6872" s="3">
        <v>30664</v>
      </c>
      <c r="H6872" s="3">
        <v>148.71879999999999</v>
      </c>
      <c r="I6872" s="3">
        <v>698.97835999999995</v>
      </c>
      <c r="J6872" s="3">
        <v>15719.577159999999</v>
      </c>
      <c r="K6872" s="3">
        <v>24183.964861538458</v>
      </c>
      <c r="L6872" s="4">
        <v>0.34999999999999992</v>
      </c>
    </row>
    <row r="6873" spans="1:12" hidden="1" x14ac:dyDescent="0.35">
      <c r="A6873" s="1" t="s">
        <v>11225</v>
      </c>
      <c r="B6873" t="s">
        <v>11226</v>
      </c>
      <c r="C6873" t="s">
        <v>46</v>
      </c>
      <c r="D6873" t="s">
        <v>47</v>
      </c>
      <c r="E6873">
        <v>1</v>
      </c>
      <c r="F6873" s="2">
        <v>27</v>
      </c>
      <c r="G6873" s="3">
        <v>67.2</v>
      </c>
      <c r="H6873" s="3">
        <v>0.27</v>
      </c>
      <c r="I6873" s="3">
        <v>1.2689999999999999</v>
      </c>
      <c r="J6873" s="3">
        <v>28.538999999999998</v>
      </c>
      <c r="K6873" s="3">
        <v>43.906153846153842</v>
      </c>
      <c r="L6873" s="4">
        <v>0.35</v>
      </c>
    </row>
    <row r="6874" spans="1:12" hidden="1" x14ac:dyDescent="0.35">
      <c r="A6874" s="1" t="s">
        <v>11227</v>
      </c>
      <c r="B6874" t="s">
        <v>11228</v>
      </c>
      <c r="C6874" t="s">
        <v>46</v>
      </c>
      <c r="D6874" t="s">
        <v>47</v>
      </c>
      <c r="E6874">
        <v>1</v>
      </c>
      <c r="F6874" s="2">
        <v>18.940000000000001</v>
      </c>
      <c r="G6874" s="3">
        <v>53.031999999999996</v>
      </c>
      <c r="H6874" s="3">
        <v>0.18940000000000001</v>
      </c>
      <c r="I6874" s="3">
        <v>0.89018000000000008</v>
      </c>
      <c r="J6874" s="3">
        <v>20.019580000000001</v>
      </c>
      <c r="K6874" s="3">
        <v>30.799353846153846</v>
      </c>
      <c r="L6874" s="4">
        <v>0.34999999999999992</v>
      </c>
    </row>
    <row r="6875" spans="1:12" x14ac:dyDescent="0.35">
      <c r="A6875" s="1" t="s">
        <v>11229</v>
      </c>
      <c r="B6875" t="s">
        <v>11230</v>
      </c>
      <c r="C6875" t="s">
        <v>34</v>
      </c>
      <c r="D6875" t="s">
        <v>35</v>
      </c>
      <c r="E6875">
        <v>1</v>
      </c>
      <c r="F6875" s="2">
        <v>13.51</v>
      </c>
      <c r="G6875" s="3">
        <v>33.073599999999999</v>
      </c>
      <c r="H6875" s="3">
        <v>0.1351</v>
      </c>
      <c r="I6875" s="3">
        <v>0.63497000000000003</v>
      </c>
      <c r="J6875" s="3">
        <v>14.280069999999998</v>
      </c>
      <c r="K6875" s="3">
        <v>21.969338461538459</v>
      </c>
      <c r="L6875" s="4">
        <v>0.35000000000000003</v>
      </c>
    </row>
    <row r="6876" spans="1:12" x14ac:dyDescent="0.35">
      <c r="A6876" s="1" t="s">
        <v>11231</v>
      </c>
      <c r="B6876" t="s">
        <v>11232</v>
      </c>
      <c r="C6876" t="s">
        <v>1467</v>
      </c>
      <c r="D6876" t="s">
        <v>1468</v>
      </c>
      <c r="E6876">
        <v>1</v>
      </c>
      <c r="F6876" s="2">
        <v>22.41</v>
      </c>
      <c r="G6876" s="3">
        <v>47</v>
      </c>
      <c r="H6876" s="3">
        <v>0.22409999999999999</v>
      </c>
      <c r="I6876" s="3">
        <v>1.0532699999999999</v>
      </c>
      <c r="J6876" s="3">
        <v>23.687370000000001</v>
      </c>
      <c r="K6876" s="3">
        <v>36.442107692307694</v>
      </c>
      <c r="L6876" s="4">
        <v>0.35</v>
      </c>
    </row>
    <row r="6877" spans="1:12" x14ac:dyDescent="0.35">
      <c r="A6877" s="1" t="s">
        <v>11233</v>
      </c>
      <c r="B6877" t="s">
        <v>2611</v>
      </c>
      <c r="C6877" t="s">
        <v>13</v>
      </c>
      <c r="D6877" t="s">
        <v>14</v>
      </c>
      <c r="E6877">
        <v>1</v>
      </c>
      <c r="F6877" s="2">
        <v>2267.3000000000002</v>
      </c>
      <c r="G6877" s="3">
        <v>5335.7920000000004</v>
      </c>
      <c r="H6877" s="3">
        <v>22.673000000000002</v>
      </c>
      <c r="I6877" s="3">
        <v>106.56310000000001</v>
      </c>
      <c r="J6877" s="3">
        <v>2396.5360999999998</v>
      </c>
      <c r="K6877" s="3">
        <v>3686.9786153846148</v>
      </c>
      <c r="L6877" s="4">
        <v>0.35</v>
      </c>
    </row>
    <row r="6878" spans="1:12" x14ac:dyDescent="0.35">
      <c r="A6878" s="1" t="s">
        <v>11234</v>
      </c>
      <c r="B6878" t="s">
        <v>2611</v>
      </c>
      <c r="C6878" t="s">
        <v>13</v>
      </c>
      <c r="D6878" t="s">
        <v>14</v>
      </c>
      <c r="E6878">
        <v>1</v>
      </c>
      <c r="F6878" s="2">
        <v>2537.5</v>
      </c>
      <c r="G6878" s="3">
        <v>5973.2064</v>
      </c>
      <c r="H6878" s="3">
        <v>25.375</v>
      </c>
      <c r="I6878" s="3">
        <v>119.2625</v>
      </c>
      <c r="J6878" s="3">
        <v>2682.1374999999998</v>
      </c>
      <c r="K6878" s="3">
        <v>4126.3653846153838</v>
      </c>
      <c r="L6878" s="4">
        <v>0.34999999999999992</v>
      </c>
    </row>
    <row r="6879" spans="1:12" x14ac:dyDescent="0.35">
      <c r="A6879" s="1" t="s">
        <v>11235</v>
      </c>
      <c r="B6879" t="s">
        <v>2611</v>
      </c>
      <c r="C6879" t="s">
        <v>13</v>
      </c>
      <c r="D6879" t="s">
        <v>14</v>
      </c>
      <c r="E6879">
        <v>1</v>
      </c>
      <c r="F6879" s="2">
        <v>2440.1999999999998</v>
      </c>
      <c r="G6879" s="3">
        <v>5743.5951999999997</v>
      </c>
      <c r="H6879" s="3">
        <v>24.401999999999997</v>
      </c>
      <c r="I6879" s="3">
        <v>114.68939999999999</v>
      </c>
      <c r="J6879" s="3">
        <v>2579.2914000000001</v>
      </c>
      <c r="K6879" s="3">
        <v>3968.1406153846156</v>
      </c>
      <c r="L6879" s="4">
        <v>0.35000000000000003</v>
      </c>
    </row>
    <row r="6880" spans="1:12" x14ac:dyDescent="0.35">
      <c r="A6880" s="1" t="s">
        <v>11236</v>
      </c>
      <c r="B6880" t="s">
        <v>11237</v>
      </c>
      <c r="C6880" t="s">
        <v>17</v>
      </c>
      <c r="D6880" t="s">
        <v>18</v>
      </c>
      <c r="E6880">
        <v>1</v>
      </c>
      <c r="F6880" s="2">
        <v>78</v>
      </c>
      <c r="G6880" s="3">
        <v>190.93</v>
      </c>
      <c r="H6880" s="3">
        <v>0.78</v>
      </c>
      <c r="I6880" s="3">
        <v>3.6659999999999999</v>
      </c>
      <c r="J6880" s="3">
        <v>82.445999999999998</v>
      </c>
      <c r="K6880" s="3">
        <v>126.83999999999999</v>
      </c>
      <c r="L6880" s="4">
        <v>0.35</v>
      </c>
    </row>
    <row r="6881" spans="1:12" x14ac:dyDescent="0.35">
      <c r="A6881" s="1" t="s">
        <v>11238</v>
      </c>
      <c r="B6881" t="s">
        <v>11239</v>
      </c>
      <c r="C6881" t="s">
        <v>17</v>
      </c>
      <c r="D6881" t="s">
        <v>18</v>
      </c>
      <c r="E6881">
        <v>1</v>
      </c>
      <c r="F6881" s="2">
        <v>5.2</v>
      </c>
      <c r="G6881" s="3">
        <v>12.72</v>
      </c>
      <c r="H6881" s="3">
        <v>5.2000000000000005E-2</v>
      </c>
      <c r="I6881" s="3">
        <v>0.24440000000000001</v>
      </c>
      <c r="J6881" s="3">
        <v>5.4963999999999995</v>
      </c>
      <c r="K6881" s="3">
        <v>8.4559999999999995</v>
      </c>
      <c r="L6881" s="4">
        <v>0.35000000000000003</v>
      </c>
    </row>
    <row r="6882" spans="1:12" x14ac:dyDescent="0.35">
      <c r="A6882" s="1" t="s">
        <v>11240</v>
      </c>
      <c r="B6882" t="s">
        <v>11241</v>
      </c>
      <c r="C6882" t="s">
        <v>17</v>
      </c>
      <c r="D6882" t="s">
        <v>18</v>
      </c>
      <c r="E6882">
        <v>1</v>
      </c>
      <c r="F6882" s="2">
        <v>101.4</v>
      </c>
      <c r="G6882" s="3">
        <v>248.21</v>
      </c>
      <c r="H6882" s="3">
        <v>1.014</v>
      </c>
      <c r="I6882" s="3">
        <v>4.7658000000000005</v>
      </c>
      <c r="J6882" s="3">
        <v>107.1798</v>
      </c>
      <c r="K6882" s="3">
        <v>164.892</v>
      </c>
      <c r="L6882" s="4">
        <v>0.35</v>
      </c>
    </row>
    <row r="6883" spans="1:12" x14ac:dyDescent="0.35">
      <c r="A6883" s="1" t="s">
        <v>11242</v>
      </c>
      <c r="B6883" t="s">
        <v>11243</v>
      </c>
      <c r="C6883" t="s">
        <v>26</v>
      </c>
      <c r="D6883" t="s">
        <v>27</v>
      </c>
      <c r="E6883">
        <v>1</v>
      </c>
      <c r="F6883" s="2">
        <v>137.03</v>
      </c>
      <c r="G6883" s="3">
        <v>316.95999999999998</v>
      </c>
      <c r="H6883" s="3">
        <v>1.3703000000000001</v>
      </c>
      <c r="I6883" s="3">
        <v>6.44041</v>
      </c>
      <c r="J6883" s="3">
        <v>144.84071</v>
      </c>
      <c r="K6883" s="3">
        <v>222.83186153846154</v>
      </c>
      <c r="L6883" s="4">
        <v>0.35</v>
      </c>
    </row>
    <row r="6884" spans="1:12" x14ac:dyDescent="0.35">
      <c r="A6884" s="1" t="s">
        <v>11244</v>
      </c>
      <c r="B6884" t="s">
        <v>11245</v>
      </c>
      <c r="C6884" t="s">
        <v>1467</v>
      </c>
      <c r="D6884" t="s">
        <v>1468</v>
      </c>
      <c r="E6884">
        <v>1</v>
      </c>
      <c r="F6884" s="2">
        <v>452.52</v>
      </c>
      <c r="G6884" s="3">
        <v>934</v>
      </c>
      <c r="H6884" s="3">
        <v>4.5251999999999999</v>
      </c>
      <c r="I6884" s="3">
        <v>21.268439999999998</v>
      </c>
      <c r="J6884" s="3">
        <v>478.31363999999996</v>
      </c>
      <c r="K6884" s="3">
        <v>735.86713846153839</v>
      </c>
      <c r="L6884" s="4">
        <v>0.35</v>
      </c>
    </row>
    <row r="6885" spans="1:12" x14ac:dyDescent="0.35">
      <c r="A6885" s="1" t="s">
        <v>11246</v>
      </c>
      <c r="B6885" t="s">
        <v>5259</v>
      </c>
      <c r="C6885" t="s">
        <v>13</v>
      </c>
      <c r="D6885" t="s">
        <v>14</v>
      </c>
      <c r="E6885">
        <v>1</v>
      </c>
      <c r="F6885" s="2">
        <v>250.6</v>
      </c>
      <c r="G6885" s="3">
        <v>613.42399999999998</v>
      </c>
      <c r="H6885" s="3">
        <v>2.5059999999999998</v>
      </c>
      <c r="I6885" s="3">
        <v>11.7782</v>
      </c>
      <c r="J6885" s="3">
        <v>264.88420000000002</v>
      </c>
      <c r="K6885" s="3">
        <v>407.51415384615387</v>
      </c>
      <c r="L6885" s="4">
        <v>0.35</v>
      </c>
    </row>
    <row r="6886" spans="1:12" x14ac:dyDescent="0.35">
      <c r="A6886" s="1" t="s">
        <v>11247</v>
      </c>
      <c r="B6886" t="s">
        <v>11248</v>
      </c>
      <c r="C6886" t="s">
        <v>13</v>
      </c>
      <c r="D6886" t="s">
        <v>14</v>
      </c>
      <c r="E6886">
        <v>1</v>
      </c>
      <c r="F6886" s="2">
        <v>130.19999999999999</v>
      </c>
      <c r="G6886" s="3">
        <v>318.7072</v>
      </c>
      <c r="H6886" s="3">
        <v>1.3019999999999998</v>
      </c>
      <c r="I6886" s="3">
        <v>6.1193999999999997</v>
      </c>
      <c r="J6886" s="3">
        <v>137.62139999999999</v>
      </c>
      <c r="K6886" s="3">
        <v>211.72523076923076</v>
      </c>
      <c r="L6886" s="4">
        <v>0.35000000000000003</v>
      </c>
    </row>
    <row r="6887" spans="1:12" x14ac:dyDescent="0.35">
      <c r="A6887" s="1" t="s">
        <v>11249</v>
      </c>
      <c r="B6887" t="s">
        <v>2282</v>
      </c>
      <c r="C6887" t="s">
        <v>363</v>
      </c>
      <c r="D6887" t="s">
        <v>364</v>
      </c>
      <c r="E6887">
        <v>1</v>
      </c>
      <c r="F6887" s="2">
        <v>162.5</v>
      </c>
      <c r="G6887" s="3">
        <v>397.76799999999997</v>
      </c>
      <c r="H6887" s="3">
        <v>1.625</v>
      </c>
      <c r="I6887" s="3">
        <v>7.6375000000000002</v>
      </c>
      <c r="J6887" s="3">
        <v>171.76249999999999</v>
      </c>
      <c r="K6887" s="3">
        <v>264.25</v>
      </c>
      <c r="L6887" s="4">
        <v>0.35000000000000003</v>
      </c>
    </row>
    <row r="6888" spans="1:12" x14ac:dyDescent="0.35">
      <c r="A6888" s="1" t="s">
        <v>11250</v>
      </c>
      <c r="B6888" t="s">
        <v>2282</v>
      </c>
      <c r="C6888" t="s">
        <v>363</v>
      </c>
      <c r="D6888" t="s">
        <v>364</v>
      </c>
      <c r="E6888">
        <v>1</v>
      </c>
      <c r="F6888" s="2">
        <v>97.5</v>
      </c>
      <c r="G6888" s="3">
        <v>218.4</v>
      </c>
      <c r="H6888" s="3">
        <v>0.97499999999999998</v>
      </c>
      <c r="I6888" s="3">
        <v>4.5824999999999996</v>
      </c>
      <c r="J6888" s="3">
        <v>103.05749999999999</v>
      </c>
      <c r="K6888" s="3">
        <v>158.54999999999998</v>
      </c>
      <c r="L6888" s="4">
        <v>0.35</v>
      </c>
    </row>
    <row r="6889" spans="1:12" x14ac:dyDescent="0.35">
      <c r="A6889" s="1" t="s">
        <v>11251</v>
      </c>
      <c r="B6889" t="s">
        <v>11252</v>
      </c>
      <c r="C6889" t="s">
        <v>363</v>
      </c>
      <c r="D6889" t="s">
        <v>364</v>
      </c>
      <c r="E6889">
        <v>1</v>
      </c>
      <c r="F6889" s="2">
        <v>383.5</v>
      </c>
      <c r="G6889" s="3">
        <v>938.73919999999998</v>
      </c>
      <c r="H6889" s="3">
        <v>3.835</v>
      </c>
      <c r="I6889" s="3">
        <v>18.0245</v>
      </c>
      <c r="J6889" s="3">
        <v>405.35949999999997</v>
      </c>
      <c r="K6889" s="3">
        <v>623.62999999999988</v>
      </c>
      <c r="L6889" s="4">
        <v>0.34999999999999992</v>
      </c>
    </row>
    <row r="6890" spans="1:12" x14ac:dyDescent="0.35">
      <c r="A6890" s="1" t="s">
        <v>11253</v>
      </c>
      <c r="B6890" t="s">
        <v>11254</v>
      </c>
      <c r="C6890" t="s">
        <v>34</v>
      </c>
      <c r="D6890" t="s">
        <v>35</v>
      </c>
      <c r="E6890">
        <v>1</v>
      </c>
      <c r="F6890" s="2">
        <v>95</v>
      </c>
      <c r="G6890" s="3">
        <v>212.8</v>
      </c>
      <c r="H6890" s="3">
        <v>0.95000000000000007</v>
      </c>
      <c r="I6890" s="3">
        <v>4.4649999999999999</v>
      </c>
      <c r="J6890" s="3">
        <v>100.41500000000001</v>
      </c>
      <c r="K6890" s="3">
        <v>154.48461538461538</v>
      </c>
      <c r="L6890" s="4">
        <v>0.34999999999999992</v>
      </c>
    </row>
    <row r="6891" spans="1:12" x14ac:dyDescent="0.35">
      <c r="A6891" s="1" t="s">
        <v>11255</v>
      </c>
      <c r="B6891" t="s">
        <v>11256</v>
      </c>
      <c r="C6891" t="s">
        <v>34</v>
      </c>
      <c r="D6891" t="s">
        <v>35</v>
      </c>
      <c r="E6891">
        <v>1</v>
      </c>
      <c r="F6891" s="2">
        <v>109.19</v>
      </c>
      <c r="G6891" s="3">
        <v>226</v>
      </c>
      <c r="H6891" s="3">
        <v>1.0919000000000001</v>
      </c>
      <c r="I6891" s="3">
        <v>5.1319299999999997</v>
      </c>
      <c r="J6891" s="3">
        <v>115.41382999999999</v>
      </c>
      <c r="K6891" s="3">
        <v>177.55973846153844</v>
      </c>
      <c r="L6891" s="4">
        <v>0.35</v>
      </c>
    </row>
    <row r="6892" spans="1:12" x14ac:dyDescent="0.35">
      <c r="A6892" s="1" t="s">
        <v>11257</v>
      </c>
      <c r="B6892" t="s">
        <v>3626</v>
      </c>
      <c r="C6892" t="s">
        <v>13</v>
      </c>
      <c r="D6892" t="s">
        <v>14</v>
      </c>
      <c r="E6892">
        <v>1</v>
      </c>
      <c r="F6892" s="2">
        <v>8733.2000000000007</v>
      </c>
      <c r="G6892" s="3">
        <v>21377.428</v>
      </c>
      <c r="H6892" s="3">
        <v>87.332000000000008</v>
      </c>
      <c r="I6892" s="3">
        <v>410.46040000000005</v>
      </c>
      <c r="J6892" s="3">
        <v>9230.992400000001</v>
      </c>
      <c r="K6892" s="3">
        <v>14201.52676923077</v>
      </c>
      <c r="L6892" s="4">
        <v>0.35</v>
      </c>
    </row>
    <row r="6893" spans="1:12" x14ac:dyDescent="0.35">
      <c r="A6893" s="1" t="s">
        <v>11258</v>
      </c>
      <c r="B6893" t="s">
        <v>11259</v>
      </c>
      <c r="C6893" t="s">
        <v>34</v>
      </c>
      <c r="D6893" t="s">
        <v>35</v>
      </c>
      <c r="E6893">
        <v>1</v>
      </c>
      <c r="F6893" s="2">
        <v>64.150000000000006</v>
      </c>
      <c r="G6893" s="3">
        <v>133</v>
      </c>
      <c r="H6893" s="3">
        <v>0.64150000000000007</v>
      </c>
      <c r="I6893" s="3">
        <v>3.0150500000000005</v>
      </c>
      <c r="J6893" s="3">
        <v>67.806550000000001</v>
      </c>
      <c r="K6893" s="3">
        <v>104.31776923076923</v>
      </c>
      <c r="L6893" s="4">
        <v>0.35</v>
      </c>
    </row>
    <row r="6894" spans="1:12" x14ac:dyDescent="0.35">
      <c r="A6894" s="1" t="s">
        <v>11260</v>
      </c>
      <c r="B6894" t="s">
        <v>11261</v>
      </c>
      <c r="C6894" t="s">
        <v>34</v>
      </c>
      <c r="D6894" t="s">
        <v>35</v>
      </c>
      <c r="E6894">
        <v>1</v>
      </c>
      <c r="F6894" s="2">
        <v>48.92</v>
      </c>
      <c r="G6894" s="3">
        <v>119.7504</v>
      </c>
      <c r="H6894" s="3">
        <v>0.48920000000000002</v>
      </c>
      <c r="I6894" s="3">
        <v>2.2992400000000002</v>
      </c>
      <c r="J6894" s="3">
        <v>51.708439999999996</v>
      </c>
      <c r="K6894" s="3">
        <v>79.551446153846143</v>
      </c>
      <c r="L6894" s="4">
        <v>0.35</v>
      </c>
    </row>
    <row r="6895" spans="1:12" x14ac:dyDescent="0.35">
      <c r="A6895" s="1" t="s">
        <v>11262</v>
      </c>
      <c r="B6895" t="s">
        <v>11263</v>
      </c>
      <c r="C6895" t="s">
        <v>13</v>
      </c>
      <c r="D6895" t="s">
        <v>14</v>
      </c>
      <c r="E6895">
        <v>1</v>
      </c>
      <c r="F6895" s="2">
        <v>123</v>
      </c>
      <c r="G6895" s="3">
        <v>301.07839999999999</v>
      </c>
      <c r="H6895" s="3">
        <v>1.23</v>
      </c>
      <c r="I6895" s="3">
        <v>5.7809999999999997</v>
      </c>
      <c r="J6895" s="3">
        <v>130.011</v>
      </c>
      <c r="K6895" s="3">
        <v>200.01692307692306</v>
      </c>
      <c r="L6895" s="4">
        <v>0.35</v>
      </c>
    </row>
    <row r="6896" spans="1:12" x14ac:dyDescent="0.35">
      <c r="A6896" s="1" t="s">
        <v>11264</v>
      </c>
      <c r="B6896" t="s">
        <v>3994</v>
      </c>
      <c r="C6896" t="s">
        <v>13</v>
      </c>
      <c r="D6896" t="s">
        <v>14</v>
      </c>
      <c r="E6896">
        <v>1</v>
      </c>
      <c r="F6896" s="2">
        <v>765.66</v>
      </c>
      <c r="G6896" s="3">
        <v>3029.9695999999999</v>
      </c>
      <c r="H6896" s="3">
        <v>7.6566000000000001</v>
      </c>
      <c r="I6896" s="3">
        <v>35.986019999999996</v>
      </c>
      <c r="J6896" s="3">
        <v>809.30261999999993</v>
      </c>
      <c r="K6896" s="3">
        <v>1245.0809538461538</v>
      </c>
      <c r="L6896" s="4">
        <v>0.35000000000000003</v>
      </c>
    </row>
    <row r="6897" spans="1:12" x14ac:dyDescent="0.35">
      <c r="A6897" s="1" t="s">
        <v>11265</v>
      </c>
      <c r="B6897" t="s">
        <v>2655</v>
      </c>
      <c r="C6897" t="s">
        <v>13</v>
      </c>
      <c r="D6897" t="s">
        <v>14</v>
      </c>
      <c r="E6897">
        <v>1</v>
      </c>
      <c r="F6897" s="2">
        <v>790.86</v>
      </c>
      <c r="G6897" s="3">
        <v>3129.6943999999999</v>
      </c>
      <c r="H6897" s="3">
        <v>7.9086000000000007</v>
      </c>
      <c r="I6897" s="3">
        <v>37.17042</v>
      </c>
      <c r="J6897" s="3">
        <v>835.93902000000003</v>
      </c>
      <c r="K6897" s="3">
        <v>1286.0600307692307</v>
      </c>
      <c r="L6897" s="4">
        <v>0.34999999999999992</v>
      </c>
    </row>
    <row r="6898" spans="1:12" x14ac:dyDescent="0.35">
      <c r="A6898" s="1" t="s">
        <v>11266</v>
      </c>
      <c r="B6898" t="s">
        <v>3991</v>
      </c>
      <c r="C6898" t="s">
        <v>13</v>
      </c>
      <c r="D6898" t="s">
        <v>14</v>
      </c>
      <c r="E6898">
        <v>1</v>
      </c>
      <c r="F6898" s="2">
        <v>949.62</v>
      </c>
      <c r="G6898" s="3">
        <v>3757.9584</v>
      </c>
      <c r="H6898" s="3">
        <v>9.4962</v>
      </c>
      <c r="I6898" s="3">
        <v>44.63214</v>
      </c>
      <c r="J6898" s="3">
        <v>1003.7483400000001</v>
      </c>
      <c r="K6898" s="3">
        <v>1544.2282153846154</v>
      </c>
      <c r="L6898" s="4">
        <v>0.34999999999999992</v>
      </c>
    </row>
    <row r="6899" spans="1:12" x14ac:dyDescent="0.35">
      <c r="A6899" s="1" t="s">
        <v>11267</v>
      </c>
      <c r="B6899" t="s">
        <v>5190</v>
      </c>
      <c r="C6899" t="s">
        <v>13</v>
      </c>
      <c r="D6899" t="s">
        <v>14</v>
      </c>
      <c r="E6899">
        <v>1</v>
      </c>
      <c r="F6899" s="2">
        <v>975.24</v>
      </c>
      <c r="G6899" s="3">
        <v>3859.3519999999999</v>
      </c>
      <c r="H6899" s="3">
        <v>9.7523999999999997</v>
      </c>
      <c r="I6899" s="3">
        <v>45.836280000000002</v>
      </c>
      <c r="J6899" s="3">
        <v>1030.8286800000001</v>
      </c>
      <c r="K6899" s="3">
        <v>1585.890276923077</v>
      </c>
      <c r="L6899" s="4">
        <v>0.35</v>
      </c>
    </row>
    <row r="6900" spans="1:12" x14ac:dyDescent="0.35">
      <c r="A6900" s="1" t="s">
        <v>11268</v>
      </c>
      <c r="B6900" t="s">
        <v>2657</v>
      </c>
      <c r="C6900" t="s">
        <v>13</v>
      </c>
      <c r="D6900" t="s">
        <v>14</v>
      </c>
      <c r="E6900">
        <v>1</v>
      </c>
      <c r="F6900" s="2">
        <v>1810.2</v>
      </c>
      <c r="G6900" s="3">
        <v>7163.5648000000001</v>
      </c>
      <c r="H6900" s="3">
        <v>18.102</v>
      </c>
      <c r="I6900" s="3">
        <v>85.079400000000007</v>
      </c>
      <c r="J6900" s="3">
        <v>1913.3814000000002</v>
      </c>
      <c r="K6900" s="3">
        <v>2943.6636923076926</v>
      </c>
      <c r="L6900" s="4">
        <v>0.35</v>
      </c>
    </row>
    <row r="6901" spans="1:12" x14ac:dyDescent="0.35">
      <c r="A6901" s="1" t="s">
        <v>11269</v>
      </c>
      <c r="B6901" t="s">
        <v>2657</v>
      </c>
      <c r="C6901" t="s">
        <v>13</v>
      </c>
      <c r="D6901" t="s">
        <v>14</v>
      </c>
      <c r="E6901">
        <v>1</v>
      </c>
      <c r="F6901" s="2">
        <v>1866.48</v>
      </c>
      <c r="G6901" s="3">
        <v>3849</v>
      </c>
      <c r="H6901" s="3">
        <v>18.6648</v>
      </c>
      <c r="I6901" s="3">
        <v>87.724559999999997</v>
      </c>
      <c r="J6901" s="3">
        <v>1972.8693600000001</v>
      </c>
      <c r="K6901" s="3">
        <v>3035.1836307692311</v>
      </c>
      <c r="L6901" s="4">
        <v>0.35000000000000003</v>
      </c>
    </row>
    <row r="6902" spans="1:12" x14ac:dyDescent="0.35">
      <c r="A6902" s="1" t="s">
        <v>11270</v>
      </c>
      <c r="B6902" t="s">
        <v>2663</v>
      </c>
      <c r="C6902" t="s">
        <v>363</v>
      </c>
      <c r="D6902" t="s">
        <v>364</v>
      </c>
      <c r="E6902">
        <v>1</v>
      </c>
      <c r="F6902" s="2">
        <v>20929</v>
      </c>
      <c r="G6902" s="3">
        <v>43153</v>
      </c>
      <c r="H6902" s="3">
        <v>209.29</v>
      </c>
      <c r="I6902" s="3">
        <v>983.66300000000001</v>
      </c>
      <c r="J6902" s="3">
        <v>22121.953000000001</v>
      </c>
      <c r="K6902" s="3">
        <v>34033.773846153847</v>
      </c>
      <c r="L6902" s="4">
        <v>0.35</v>
      </c>
    </row>
    <row r="6903" spans="1:12" x14ac:dyDescent="0.35">
      <c r="A6903" s="1" t="s">
        <v>11271</v>
      </c>
      <c r="B6903" t="s">
        <v>10231</v>
      </c>
      <c r="C6903" t="s">
        <v>363</v>
      </c>
      <c r="D6903" t="s">
        <v>364</v>
      </c>
      <c r="E6903">
        <v>1</v>
      </c>
      <c r="F6903" s="2">
        <v>19579</v>
      </c>
      <c r="G6903" s="3">
        <v>40370</v>
      </c>
      <c r="H6903" s="3">
        <v>195.79</v>
      </c>
      <c r="I6903" s="3">
        <v>920.21299999999997</v>
      </c>
      <c r="J6903" s="3">
        <v>20695.003000000001</v>
      </c>
      <c r="K6903" s="3">
        <v>31838.466153846155</v>
      </c>
      <c r="L6903" s="4">
        <v>0.35000000000000003</v>
      </c>
    </row>
    <row r="6904" spans="1:12" x14ac:dyDescent="0.35">
      <c r="A6904" s="1" t="s">
        <v>11272</v>
      </c>
      <c r="B6904" t="s">
        <v>2674</v>
      </c>
      <c r="C6904" t="s">
        <v>363</v>
      </c>
      <c r="D6904" t="s">
        <v>364</v>
      </c>
      <c r="E6904">
        <v>1</v>
      </c>
      <c r="F6904" s="2">
        <v>20119</v>
      </c>
      <c r="G6904" s="3">
        <v>41483</v>
      </c>
      <c r="H6904" s="3">
        <v>201.19</v>
      </c>
      <c r="I6904" s="3">
        <v>945.59299999999996</v>
      </c>
      <c r="J6904" s="3">
        <v>21265.782999999999</v>
      </c>
      <c r="K6904" s="3">
        <v>32716.58923076923</v>
      </c>
      <c r="L6904" s="4">
        <v>0.35</v>
      </c>
    </row>
    <row r="6905" spans="1:12" x14ac:dyDescent="0.35">
      <c r="A6905" s="1" t="s">
        <v>11273</v>
      </c>
      <c r="B6905" t="s">
        <v>2680</v>
      </c>
      <c r="C6905" t="s">
        <v>363</v>
      </c>
      <c r="D6905" t="s">
        <v>364</v>
      </c>
      <c r="E6905">
        <v>1</v>
      </c>
      <c r="F6905" s="2">
        <v>11979</v>
      </c>
      <c r="G6905" s="3">
        <v>24699</v>
      </c>
      <c r="H6905" s="3">
        <v>119.79</v>
      </c>
      <c r="I6905" s="3">
        <v>563.01300000000003</v>
      </c>
      <c r="J6905" s="3">
        <v>12661.803000000002</v>
      </c>
      <c r="K6905" s="3">
        <v>19479.696923076925</v>
      </c>
      <c r="L6905" s="4">
        <v>0.35</v>
      </c>
    </row>
    <row r="6906" spans="1:12" x14ac:dyDescent="0.35">
      <c r="A6906" s="1" t="s">
        <v>11274</v>
      </c>
      <c r="B6906" t="s">
        <v>2690</v>
      </c>
      <c r="C6906" t="s">
        <v>363</v>
      </c>
      <c r="D6906" t="s">
        <v>364</v>
      </c>
      <c r="E6906">
        <v>1</v>
      </c>
      <c r="F6906" s="2">
        <v>17689</v>
      </c>
      <c r="G6906" s="3">
        <v>36473</v>
      </c>
      <c r="H6906" s="3">
        <v>176.89000000000001</v>
      </c>
      <c r="I6906" s="3">
        <v>831.38300000000004</v>
      </c>
      <c r="J6906" s="3">
        <v>18697.273000000001</v>
      </c>
      <c r="K6906" s="3">
        <v>28765.035384615385</v>
      </c>
      <c r="L6906" s="4">
        <v>0.35</v>
      </c>
    </row>
    <row r="6907" spans="1:12" x14ac:dyDescent="0.35">
      <c r="A6907" s="1" t="s">
        <v>11275</v>
      </c>
      <c r="B6907" t="s">
        <v>11276</v>
      </c>
      <c r="C6907" t="s">
        <v>363</v>
      </c>
      <c r="D6907" t="s">
        <v>364</v>
      </c>
      <c r="E6907">
        <v>1</v>
      </c>
      <c r="F6907" s="2">
        <v>3089</v>
      </c>
      <c r="G6907" s="3">
        <v>6370</v>
      </c>
      <c r="H6907" s="3">
        <v>30.89</v>
      </c>
      <c r="I6907" s="3">
        <v>145.18299999999999</v>
      </c>
      <c r="J6907" s="3">
        <v>3265.0729999999999</v>
      </c>
      <c r="K6907" s="3">
        <v>5023.1892307692306</v>
      </c>
      <c r="L6907" s="4">
        <v>0.35</v>
      </c>
    </row>
    <row r="6908" spans="1:12" x14ac:dyDescent="0.35">
      <c r="A6908" s="1" t="s">
        <v>11277</v>
      </c>
      <c r="B6908" t="s">
        <v>11278</v>
      </c>
      <c r="C6908" t="s">
        <v>13</v>
      </c>
      <c r="D6908" t="s">
        <v>14</v>
      </c>
      <c r="E6908">
        <v>1</v>
      </c>
      <c r="F6908" s="2">
        <v>567</v>
      </c>
      <c r="G6908" s="3">
        <v>1387.9264000000001</v>
      </c>
      <c r="H6908" s="3">
        <v>5.67</v>
      </c>
      <c r="I6908" s="3">
        <v>26.649000000000001</v>
      </c>
      <c r="J6908" s="3">
        <v>599.31899999999996</v>
      </c>
      <c r="K6908" s="3">
        <v>922.02923076923071</v>
      </c>
      <c r="L6908" s="4">
        <v>0.35</v>
      </c>
    </row>
    <row r="6909" spans="1:12" x14ac:dyDescent="0.35">
      <c r="A6909" s="1" t="s">
        <v>11279</v>
      </c>
      <c r="B6909" t="s">
        <v>11280</v>
      </c>
      <c r="C6909" t="s">
        <v>13</v>
      </c>
      <c r="D6909" t="s">
        <v>14</v>
      </c>
      <c r="E6909">
        <v>1</v>
      </c>
      <c r="F6909" s="2">
        <v>424.2</v>
      </c>
      <c r="G6909" s="3">
        <v>875</v>
      </c>
      <c r="H6909" s="3">
        <v>4.242</v>
      </c>
      <c r="I6909" s="3">
        <v>19.9374</v>
      </c>
      <c r="J6909" s="3">
        <v>448.37940000000003</v>
      </c>
      <c r="K6909" s="3">
        <v>689.81446153846161</v>
      </c>
      <c r="L6909" s="4">
        <v>0.35000000000000003</v>
      </c>
    </row>
    <row r="6910" spans="1:12" x14ac:dyDescent="0.35">
      <c r="A6910" s="1" t="s">
        <v>11281</v>
      </c>
      <c r="B6910" t="s">
        <v>11282</v>
      </c>
      <c r="C6910" t="s">
        <v>13</v>
      </c>
      <c r="D6910" t="s">
        <v>14</v>
      </c>
      <c r="E6910">
        <v>1</v>
      </c>
      <c r="F6910" s="2">
        <v>22.67</v>
      </c>
      <c r="G6910" s="3">
        <v>55.496000000000002</v>
      </c>
      <c r="H6910" s="3">
        <v>0.22670000000000001</v>
      </c>
      <c r="I6910" s="3">
        <v>1.06549</v>
      </c>
      <c r="J6910" s="3">
        <v>23.962190000000003</v>
      </c>
      <c r="K6910" s="3">
        <v>36.864907692307696</v>
      </c>
      <c r="L6910" s="4">
        <v>0.35</v>
      </c>
    </row>
    <row r="6911" spans="1:12" x14ac:dyDescent="0.35">
      <c r="A6911" s="1" t="s">
        <v>11283</v>
      </c>
      <c r="B6911" t="s">
        <v>11284</v>
      </c>
      <c r="C6911" t="s">
        <v>13</v>
      </c>
      <c r="D6911" t="s">
        <v>14</v>
      </c>
      <c r="E6911">
        <v>1</v>
      </c>
      <c r="F6911" s="2">
        <v>27.22</v>
      </c>
      <c r="G6911" s="3">
        <v>66.628799999999998</v>
      </c>
      <c r="H6911" s="3">
        <v>0.2722</v>
      </c>
      <c r="I6911" s="3">
        <v>1.2793399999999999</v>
      </c>
      <c r="J6911" s="3">
        <v>28.771540000000002</v>
      </c>
      <c r="K6911" s="3">
        <v>44.26390769230769</v>
      </c>
      <c r="L6911" s="4">
        <v>0.34999999999999992</v>
      </c>
    </row>
    <row r="6912" spans="1:12" x14ac:dyDescent="0.35">
      <c r="A6912" s="1" t="s">
        <v>11285</v>
      </c>
      <c r="B6912" t="s">
        <v>11286</v>
      </c>
      <c r="C6912" t="s">
        <v>13</v>
      </c>
      <c r="D6912" t="s">
        <v>14</v>
      </c>
      <c r="E6912">
        <v>1</v>
      </c>
      <c r="F6912" s="2">
        <v>15.44</v>
      </c>
      <c r="G6912" s="3">
        <v>37.799999999999997</v>
      </c>
      <c r="H6912" s="3">
        <v>0.15440000000000001</v>
      </c>
      <c r="I6912" s="3">
        <v>0.72567999999999999</v>
      </c>
      <c r="J6912" s="3">
        <v>16.320080000000001</v>
      </c>
      <c r="K6912" s="3">
        <v>25.107815384615385</v>
      </c>
      <c r="L6912" s="4">
        <v>0.35</v>
      </c>
    </row>
    <row r="6913" spans="1:12" x14ac:dyDescent="0.35">
      <c r="A6913" s="1" t="s">
        <v>11287</v>
      </c>
      <c r="B6913" t="s">
        <v>11288</v>
      </c>
      <c r="C6913" t="s">
        <v>13</v>
      </c>
      <c r="D6913" t="s">
        <v>14</v>
      </c>
      <c r="E6913">
        <v>1</v>
      </c>
      <c r="F6913" s="2">
        <v>24.95</v>
      </c>
      <c r="G6913" s="3">
        <v>54.53</v>
      </c>
      <c r="H6913" s="3">
        <v>0.2495</v>
      </c>
      <c r="I6913" s="3">
        <v>1.17265</v>
      </c>
      <c r="J6913" s="3">
        <v>26.372150000000001</v>
      </c>
      <c r="K6913" s="3">
        <v>40.572538461538464</v>
      </c>
      <c r="L6913" s="4">
        <v>0.35000000000000003</v>
      </c>
    </row>
    <row r="6914" spans="1:12" x14ac:dyDescent="0.35">
      <c r="A6914" s="1" t="s">
        <v>11289</v>
      </c>
      <c r="B6914" t="s">
        <v>11290</v>
      </c>
      <c r="C6914" t="s">
        <v>13</v>
      </c>
      <c r="D6914" t="s">
        <v>14</v>
      </c>
      <c r="E6914">
        <v>1</v>
      </c>
      <c r="F6914" s="2">
        <v>141.02000000000001</v>
      </c>
      <c r="G6914" s="3">
        <v>345.1952</v>
      </c>
      <c r="H6914" s="3">
        <v>1.4102000000000001</v>
      </c>
      <c r="I6914" s="3">
        <v>6.6279400000000006</v>
      </c>
      <c r="J6914" s="3">
        <v>149.05814000000001</v>
      </c>
      <c r="K6914" s="3">
        <v>229.32021538461538</v>
      </c>
      <c r="L6914" s="4">
        <v>0.35</v>
      </c>
    </row>
    <row r="6915" spans="1:12" x14ac:dyDescent="0.35">
      <c r="A6915" s="1" t="s">
        <v>11291</v>
      </c>
      <c r="B6915" t="s">
        <v>11292</v>
      </c>
      <c r="C6915" t="s">
        <v>13</v>
      </c>
      <c r="D6915" t="s">
        <v>14</v>
      </c>
      <c r="E6915">
        <v>1</v>
      </c>
      <c r="F6915" s="2">
        <v>114.91</v>
      </c>
      <c r="G6915" s="3">
        <v>281.27679999999998</v>
      </c>
      <c r="H6915" s="3">
        <v>1.1491</v>
      </c>
      <c r="I6915" s="3">
        <v>5.4007699999999996</v>
      </c>
      <c r="J6915" s="3">
        <v>121.45987</v>
      </c>
      <c r="K6915" s="3">
        <v>186.86133846153845</v>
      </c>
      <c r="L6915" s="4">
        <v>0.35</v>
      </c>
    </row>
    <row r="6916" spans="1:12" x14ac:dyDescent="0.35">
      <c r="A6916" s="1" t="s">
        <v>11293</v>
      </c>
      <c r="B6916" t="s">
        <v>4980</v>
      </c>
      <c r="C6916" t="s">
        <v>13</v>
      </c>
      <c r="D6916" t="s">
        <v>14</v>
      </c>
      <c r="E6916">
        <v>1</v>
      </c>
      <c r="F6916" s="2">
        <v>2655.8</v>
      </c>
      <c r="G6916" s="3">
        <v>6500.9615999999996</v>
      </c>
      <c r="H6916" s="3">
        <v>26.558000000000003</v>
      </c>
      <c r="I6916" s="3">
        <v>124.82260000000001</v>
      </c>
      <c r="J6916" s="3">
        <v>2807.1806000000001</v>
      </c>
      <c r="K6916" s="3">
        <v>4318.7393846153846</v>
      </c>
      <c r="L6916" s="4">
        <v>0.35</v>
      </c>
    </row>
    <row r="6917" spans="1:12" x14ac:dyDescent="0.35">
      <c r="A6917" s="1" t="s">
        <v>11294</v>
      </c>
      <c r="B6917" t="s">
        <v>10207</v>
      </c>
      <c r="C6917" t="s">
        <v>13</v>
      </c>
      <c r="D6917" t="s">
        <v>14</v>
      </c>
      <c r="E6917">
        <v>1</v>
      </c>
      <c r="F6917" s="2">
        <v>1327.9</v>
      </c>
      <c r="G6917" s="3">
        <v>3250.4751999999999</v>
      </c>
      <c r="H6917" s="3">
        <v>13.279000000000002</v>
      </c>
      <c r="I6917" s="3">
        <v>62.411300000000004</v>
      </c>
      <c r="J6917" s="3">
        <v>1403.5903000000001</v>
      </c>
      <c r="K6917" s="3">
        <v>2159.3696923076923</v>
      </c>
      <c r="L6917" s="4">
        <v>0.35</v>
      </c>
    </row>
    <row r="6918" spans="1:12" x14ac:dyDescent="0.35">
      <c r="A6918" s="1" t="s">
        <v>11295</v>
      </c>
      <c r="B6918" t="s">
        <v>11296</v>
      </c>
      <c r="C6918" t="s">
        <v>13</v>
      </c>
      <c r="D6918" t="s">
        <v>14</v>
      </c>
      <c r="E6918">
        <v>1</v>
      </c>
      <c r="F6918" s="2">
        <v>175</v>
      </c>
      <c r="G6918" s="3">
        <v>428.3664</v>
      </c>
      <c r="H6918" s="3">
        <v>1.75</v>
      </c>
      <c r="I6918" s="3">
        <v>8.2249999999999996</v>
      </c>
      <c r="J6918" s="3">
        <v>184.97499999999999</v>
      </c>
      <c r="K6918" s="3">
        <v>284.57692307692304</v>
      </c>
      <c r="L6918" s="4">
        <v>0.34999999999999992</v>
      </c>
    </row>
    <row r="6919" spans="1:12" x14ac:dyDescent="0.35">
      <c r="A6919" s="1" t="s">
        <v>11297</v>
      </c>
      <c r="B6919" t="s">
        <v>11298</v>
      </c>
      <c r="C6919" t="s">
        <v>34</v>
      </c>
      <c r="D6919" t="s">
        <v>35</v>
      </c>
      <c r="E6919">
        <v>1</v>
      </c>
      <c r="F6919" s="2">
        <v>70</v>
      </c>
      <c r="G6919" s="3">
        <v>145</v>
      </c>
      <c r="H6919" s="3">
        <v>0.70000000000000007</v>
      </c>
      <c r="I6919" s="3">
        <v>3.29</v>
      </c>
      <c r="J6919" s="3">
        <v>73.990000000000009</v>
      </c>
      <c r="K6919" s="3">
        <v>113.83076923076923</v>
      </c>
      <c r="L6919" s="4">
        <v>0.34999999999999992</v>
      </c>
    </row>
    <row r="6920" spans="1:12" x14ac:dyDescent="0.35">
      <c r="A6920" s="1" t="s">
        <v>11299</v>
      </c>
      <c r="B6920" t="s">
        <v>11300</v>
      </c>
      <c r="C6920" t="s">
        <v>34</v>
      </c>
      <c r="D6920" t="s">
        <v>35</v>
      </c>
      <c r="E6920">
        <v>1</v>
      </c>
      <c r="F6920" s="2">
        <v>32.25</v>
      </c>
      <c r="G6920" s="3">
        <v>84</v>
      </c>
      <c r="H6920" s="3">
        <v>0.32250000000000001</v>
      </c>
      <c r="I6920" s="3">
        <v>1.5157499999999999</v>
      </c>
      <c r="J6920" s="3">
        <v>34.088249999999995</v>
      </c>
      <c r="K6920" s="3">
        <v>52.443461538461527</v>
      </c>
      <c r="L6920" s="4">
        <v>0.35</v>
      </c>
    </row>
    <row r="6921" spans="1:12" x14ac:dyDescent="0.35">
      <c r="A6921" s="1" t="s">
        <v>11301</v>
      </c>
      <c r="B6921" t="s">
        <v>6278</v>
      </c>
      <c r="C6921" t="s">
        <v>13</v>
      </c>
      <c r="D6921" t="s">
        <v>14</v>
      </c>
      <c r="E6921">
        <v>1</v>
      </c>
      <c r="F6921" s="2">
        <v>2436.88</v>
      </c>
      <c r="G6921" s="3">
        <v>5965.0752000000002</v>
      </c>
      <c r="H6921" s="3">
        <v>24.3688</v>
      </c>
      <c r="I6921" s="3">
        <v>114.53336</v>
      </c>
      <c r="J6921" s="3">
        <v>2575.7821600000002</v>
      </c>
      <c r="K6921" s="3">
        <v>3962.7417846153849</v>
      </c>
      <c r="L6921" s="4">
        <v>0.35</v>
      </c>
    </row>
    <row r="6922" spans="1:12" x14ac:dyDescent="0.35">
      <c r="A6922" s="1" t="s">
        <v>11302</v>
      </c>
      <c r="B6922" t="s">
        <v>2441</v>
      </c>
      <c r="C6922" t="s">
        <v>13</v>
      </c>
      <c r="D6922" t="s">
        <v>14</v>
      </c>
      <c r="E6922">
        <v>1</v>
      </c>
      <c r="F6922" s="2">
        <v>4549.38</v>
      </c>
      <c r="G6922" s="3">
        <v>8952.9552000000003</v>
      </c>
      <c r="H6922" s="3">
        <v>45.4938</v>
      </c>
      <c r="I6922" s="3">
        <v>213.82086000000001</v>
      </c>
      <c r="J6922" s="3">
        <v>4808.6946600000001</v>
      </c>
      <c r="K6922" s="3">
        <v>7397.9917846153849</v>
      </c>
      <c r="L6922" s="4">
        <v>0.35000000000000003</v>
      </c>
    </row>
    <row r="6923" spans="1:12" x14ac:dyDescent="0.35">
      <c r="A6923" s="1" t="s">
        <v>11303</v>
      </c>
      <c r="B6923" t="s">
        <v>2441</v>
      </c>
      <c r="C6923" t="s">
        <v>13</v>
      </c>
      <c r="D6923" t="s">
        <v>14</v>
      </c>
      <c r="E6923">
        <v>1</v>
      </c>
      <c r="F6923" s="2">
        <v>7149.38</v>
      </c>
      <c r="G6923" s="3">
        <v>14068.936</v>
      </c>
      <c r="H6923" s="3">
        <v>71.493800000000007</v>
      </c>
      <c r="I6923" s="3">
        <v>336.02086000000003</v>
      </c>
      <c r="J6923" s="3">
        <v>7556.8946599999999</v>
      </c>
      <c r="K6923" s="3">
        <v>11625.991784615384</v>
      </c>
      <c r="L6923" s="4">
        <v>0.35</v>
      </c>
    </row>
    <row r="6924" spans="1:12" x14ac:dyDescent="0.35">
      <c r="A6924" s="1" t="s">
        <v>11304</v>
      </c>
      <c r="B6924" t="s">
        <v>3863</v>
      </c>
      <c r="C6924" t="s">
        <v>13</v>
      </c>
      <c r="D6924" t="s">
        <v>14</v>
      </c>
      <c r="E6924">
        <v>1</v>
      </c>
      <c r="F6924" s="2">
        <v>1560</v>
      </c>
      <c r="G6924" s="3">
        <v>3818.6176</v>
      </c>
      <c r="H6924" s="3">
        <v>15.6</v>
      </c>
      <c r="I6924" s="3">
        <v>73.319999999999993</v>
      </c>
      <c r="J6924" s="3">
        <v>1648.9199999999998</v>
      </c>
      <c r="K6924" s="3">
        <v>2536.7999999999997</v>
      </c>
      <c r="L6924" s="4">
        <v>0.35</v>
      </c>
    </row>
    <row r="6925" spans="1:12" x14ac:dyDescent="0.35">
      <c r="A6925" s="1" t="s">
        <v>11305</v>
      </c>
      <c r="B6925" t="s">
        <v>2444</v>
      </c>
      <c r="C6925" t="s">
        <v>13</v>
      </c>
      <c r="D6925" t="s">
        <v>14</v>
      </c>
      <c r="E6925">
        <v>1</v>
      </c>
      <c r="F6925" s="2">
        <v>1820</v>
      </c>
      <c r="G6925" s="3">
        <v>3818.6176</v>
      </c>
      <c r="H6925" s="3">
        <v>18.2</v>
      </c>
      <c r="I6925" s="3">
        <v>85.54</v>
      </c>
      <c r="J6925" s="3">
        <v>1923.74</v>
      </c>
      <c r="K6925" s="3">
        <v>2959.6</v>
      </c>
      <c r="L6925" s="4">
        <v>0.35</v>
      </c>
    </row>
    <row r="6926" spans="1:12" x14ac:dyDescent="0.35">
      <c r="A6926" s="1" t="s">
        <v>11306</v>
      </c>
      <c r="B6926" t="s">
        <v>2444</v>
      </c>
      <c r="C6926" t="s">
        <v>13</v>
      </c>
      <c r="D6926" t="s">
        <v>14</v>
      </c>
      <c r="E6926">
        <v>1</v>
      </c>
      <c r="F6926" s="2">
        <v>2275</v>
      </c>
      <c r="G6926" s="3">
        <v>4773.2831999999999</v>
      </c>
      <c r="H6926" s="3">
        <v>22.75</v>
      </c>
      <c r="I6926" s="3">
        <v>106.925</v>
      </c>
      <c r="J6926" s="3">
        <v>2404.6750000000002</v>
      </c>
      <c r="K6926" s="3">
        <v>3699.5</v>
      </c>
      <c r="L6926" s="4">
        <v>0.35</v>
      </c>
    </row>
    <row r="6927" spans="1:12" x14ac:dyDescent="0.35">
      <c r="A6927" s="1" t="s">
        <v>11307</v>
      </c>
      <c r="B6927" t="s">
        <v>2444</v>
      </c>
      <c r="C6927" t="s">
        <v>13</v>
      </c>
      <c r="D6927" t="s">
        <v>14</v>
      </c>
      <c r="E6927">
        <v>1</v>
      </c>
      <c r="F6927" s="2">
        <v>455</v>
      </c>
      <c r="G6927" s="3">
        <v>954.65440000000001</v>
      </c>
      <c r="H6927" s="3">
        <v>4.55</v>
      </c>
      <c r="I6927" s="3">
        <v>21.385000000000002</v>
      </c>
      <c r="J6927" s="3">
        <v>480.935</v>
      </c>
      <c r="K6927" s="3">
        <v>739.9</v>
      </c>
      <c r="L6927" s="4">
        <v>0.35</v>
      </c>
    </row>
    <row r="6928" spans="1:12" x14ac:dyDescent="0.35">
      <c r="A6928" s="1" t="s">
        <v>11308</v>
      </c>
      <c r="B6928" t="s">
        <v>2446</v>
      </c>
      <c r="C6928" t="s">
        <v>13</v>
      </c>
      <c r="D6928" t="s">
        <v>14</v>
      </c>
      <c r="E6928">
        <v>1</v>
      </c>
      <c r="F6928" s="2">
        <v>15498.13</v>
      </c>
      <c r="G6928" s="3">
        <v>37936.864000000001</v>
      </c>
      <c r="H6928" s="3">
        <v>154.9813</v>
      </c>
      <c r="I6928" s="3">
        <v>728.41210999999998</v>
      </c>
      <c r="J6928" s="3">
        <v>16381.523409999998</v>
      </c>
      <c r="K6928" s="3">
        <v>25202.343707692304</v>
      </c>
      <c r="L6928" s="4">
        <v>0.35</v>
      </c>
    </row>
    <row r="6929" spans="1:12" x14ac:dyDescent="0.35">
      <c r="A6929" s="1" t="s">
        <v>11309</v>
      </c>
      <c r="B6929" t="s">
        <v>2446</v>
      </c>
      <c r="C6929" t="s">
        <v>13</v>
      </c>
      <c r="D6929" t="s">
        <v>14</v>
      </c>
      <c r="E6929">
        <v>1</v>
      </c>
      <c r="F6929" s="2">
        <v>15431.25</v>
      </c>
      <c r="G6929" s="3">
        <v>37773.152999999998</v>
      </c>
      <c r="H6929" s="3">
        <v>154.3125</v>
      </c>
      <c r="I6929" s="3">
        <v>725.26874999999995</v>
      </c>
      <c r="J6929" s="3">
        <v>16310.831249999999</v>
      </c>
      <c r="K6929" s="3">
        <v>25093.586538461535</v>
      </c>
      <c r="L6929" s="4">
        <v>0.34999999999999992</v>
      </c>
    </row>
    <row r="6930" spans="1:12" x14ac:dyDescent="0.35">
      <c r="A6930" s="1" t="s">
        <v>11310</v>
      </c>
      <c r="B6930" t="s">
        <v>2446</v>
      </c>
      <c r="C6930" t="s">
        <v>13</v>
      </c>
      <c r="D6930" t="s">
        <v>14</v>
      </c>
      <c r="E6930">
        <v>1</v>
      </c>
      <c r="F6930" s="2">
        <v>17129.38</v>
      </c>
      <c r="G6930" s="3">
        <v>41929.898999999998</v>
      </c>
      <c r="H6930" s="3">
        <v>171.2938</v>
      </c>
      <c r="I6930" s="3">
        <v>805.08086000000003</v>
      </c>
      <c r="J6930" s="3">
        <v>18105.754659999999</v>
      </c>
      <c r="K6930" s="3">
        <v>27855.007169230765</v>
      </c>
      <c r="L6930" s="4">
        <v>0.34999999999999992</v>
      </c>
    </row>
    <row r="6931" spans="1:12" x14ac:dyDescent="0.35">
      <c r="A6931" s="1" t="s">
        <v>11311</v>
      </c>
      <c r="B6931" t="s">
        <v>2448</v>
      </c>
      <c r="C6931" t="s">
        <v>13</v>
      </c>
      <c r="D6931" t="s">
        <v>14</v>
      </c>
      <c r="E6931">
        <v>1</v>
      </c>
      <c r="F6931" s="2">
        <v>16901.25</v>
      </c>
      <c r="G6931" s="3">
        <v>41371.466999999997</v>
      </c>
      <c r="H6931" s="3">
        <v>169.01250000000002</v>
      </c>
      <c r="I6931" s="3">
        <v>794.35874999999999</v>
      </c>
      <c r="J6931" s="3">
        <v>17864.62125</v>
      </c>
      <c r="K6931" s="3">
        <v>27484.03269230769</v>
      </c>
      <c r="L6931" s="4">
        <v>0.34999999999999992</v>
      </c>
    </row>
    <row r="6932" spans="1:12" x14ac:dyDescent="0.35">
      <c r="A6932" s="1" t="s">
        <v>11312</v>
      </c>
      <c r="B6932" t="s">
        <v>2448</v>
      </c>
      <c r="C6932" t="s">
        <v>13</v>
      </c>
      <c r="D6932" t="s">
        <v>14</v>
      </c>
      <c r="E6932">
        <v>1</v>
      </c>
      <c r="F6932" s="2">
        <v>17129.38</v>
      </c>
      <c r="G6932" s="3">
        <v>41929.898999999998</v>
      </c>
      <c r="H6932" s="3">
        <v>171.2938</v>
      </c>
      <c r="I6932" s="3">
        <v>805.08086000000003</v>
      </c>
      <c r="J6932" s="3">
        <v>18105.754659999999</v>
      </c>
      <c r="K6932" s="3">
        <v>27855.007169230765</v>
      </c>
      <c r="L6932" s="4">
        <v>0.34999999999999992</v>
      </c>
    </row>
    <row r="6933" spans="1:12" x14ac:dyDescent="0.35">
      <c r="A6933" s="1" t="s">
        <v>11313</v>
      </c>
      <c r="B6933" t="s">
        <v>2448</v>
      </c>
      <c r="C6933" t="s">
        <v>13</v>
      </c>
      <c r="D6933" t="s">
        <v>14</v>
      </c>
      <c r="E6933">
        <v>1</v>
      </c>
      <c r="F6933" s="2">
        <v>17591.88</v>
      </c>
      <c r="G6933" s="3">
        <v>43062.017</v>
      </c>
      <c r="H6933" s="3">
        <v>175.9188</v>
      </c>
      <c r="I6933" s="3">
        <v>826.8183600000001</v>
      </c>
      <c r="J6933" s="3">
        <v>18594.617160000002</v>
      </c>
      <c r="K6933" s="3">
        <v>28607.103323076924</v>
      </c>
      <c r="L6933" s="4">
        <v>0.35</v>
      </c>
    </row>
    <row r="6934" spans="1:12" x14ac:dyDescent="0.35">
      <c r="A6934" s="1" t="s">
        <v>11314</v>
      </c>
      <c r="B6934" t="s">
        <v>2453</v>
      </c>
      <c r="C6934" t="s">
        <v>13</v>
      </c>
      <c r="D6934" t="s">
        <v>14</v>
      </c>
      <c r="E6934">
        <v>1</v>
      </c>
      <c r="F6934" s="2">
        <v>8505</v>
      </c>
      <c r="G6934" s="3">
        <v>20818.84</v>
      </c>
      <c r="H6934" s="3">
        <v>85.05</v>
      </c>
      <c r="I6934" s="3">
        <v>399.73500000000001</v>
      </c>
      <c r="J6934" s="3">
        <v>8989.7849999999999</v>
      </c>
      <c r="K6934" s="3">
        <v>13830.438461538461</v>
      </c>
      <c r="L6934" s="4">
        <v>0.35</v>
      </c>
    </row>
    <row r="6935" spans="1:12" x14ac:dyDescent="0.35">
      <c r="A6935" s="1" t="s">
        <v>11315</v>
      </c>
      <c r="B6935" t="s">
        <v>2459</v>
      </c>
      <c r="C6935" t="s">
        <v>13</v>
      </c>
      <c r="D6935" t="s">
        <v>14</v>
      </c>
      <c r="E6935">
        <v>1</v>
      </c>
      <c r="F6935" s="2">
        <v>9781.25</v>
      </c>
      <c r="G6935" s="3">
        <v>23942.888999999999</v>
      </c>
      <c r="H6935" s="3">
        <v>97.8125</v>
      </c>
      <c r="I6935" s="3">
        <v>459.71875</v>
      </c>
      <c r="J6935" s="3">
        <v>10338.78125</v>
      </c>
      <c r="K6935" s="3">
        <v>15905.817307692307</v>
      </c>
      <c r="L6935" s="4">
        <v>0.35</v>
      </c>
    </row>
    <row r="6936" spans="1:12" x14ac:dyDescent="0.35">
      <c r="A6936" s="1" t="s">
        <v>11316</v>
      </c>
      <c r="B6936" t="s">
        <v>11317</v>
      </c>
      <c r="C6936" t="s">
        <v>363</v>
      </c>
      <c r="D6936" t="s">
        <v>364</v>
      </c>
      <c r="E6936">
        <v>1</v>
      </c>
      <c r="F6936" s="2">
        <v>89.99</v>
      </c>
      <c r="G6936" s="3">
        <v>186</v>
      </c>
      <c r="H6936" s="3">
        <v>0.89989999999999992</v>
      </c>
      <c r="I6936" s="3">
        <v>4.2295299999999996</v>
      </c>
      <c r="J6936" s="3">
        <v>95.119429999999994</v>
      </c>
      <c r="K6936" s="3">
        <v>146.3375846153846</v>
      </c>
      <c r="L6936" s="4">
        <v>0.35</v>
      </c>
    </row>
    <row r="6937" spans="1:12" x14ac:dyDescent="0.35">
      <c r="A6937" s="1" t="s">
        <v>11318</v>
      </c>
      <c r="B6937" t="s">
        <v>7680</v>
      </c>
      <c r="C6937" t="s">
        <v>13</v>
      </c>
      <c r="D6937" t="s">
        <v>14</v>
      </c>
      <c r="E6937">
        <v>1</v>
      </c>
      <c r="F6937" s="2">
        <v>933.13</v>
      </c>
      <c r="G6937" s="3">
        <v>1924</v>
      </c>
      <c r="H6937" s="3">
        <v>9.3313000000000006</v>
      </c>
      <c r="I6937" s="3">
        <v>43.857109999999999</v>
      </c>
      <c r="J6937" s="3">
        <v>986.31841000000009</v>
      </c>
      <c r="K6937" s="3">
        <v>1517.4129384615385</v>
      </c>
      <c r="L6937" s="4">
        <v>0.35</v>
      </c>
    </row>
    <row r="6938" spans="1:12" x14ac:dyDescent="0.35">
      <c r="A6938" s="1" t="s">
        <v>11319</v>
      </c>
      <c r="B6938" t="s">
        <v>10276</v>
      </c>
      <c r="C6938" t="s">
        <v>13</v>
      </c>
      <c r="D6938" t="s">
        <v>14</v>
      </c>
      <c r="E6938">
        <v>1</v>
      </c>
      <c r="F6938" s="2">
        <v>3731.88</v>
      </c>
      <c r="G6938" s="3">
        <v>7695</v>
      </c>
      <c r="H6938" s="3">
        <v>37.318800000000003</v>
      </c>
      <c r="I6938" s="3">
        <v>175.39836</v>
      </c>
      <c r="J6938" s="3">
        <v>3944.5971600000003</v>
      </c>
      <c r="K6938" s="3">
        <v>6068.6110153846157</v>
      </c>
      <c r="L6938" s="4">
        <v>0.35</v>
      </c>
    </row>
    <row r="6939" spans="1:12" x14ac:dyDescent="0.35">
      <c r="A6939" s="1" t="s">
        <v>11320</v>
      </c>
      <c r="B6939" t="s">
        <v>11321</v>
      </c>
      <c r="C6939" t="s">
        <v>13</v>
      </c>
      <c r="D6939" t="s">
        <v>14</v>
      </c>
      <c r="E6939">
        <v>1</v>
      </c>
      <c r="F6939" s="2">
        <v>781.25</v>
      </c>
      <c r="G6939" s="3">
        <v>1611</v>
      </c>
      <c r="H6939" s="3">
        <v>7.8125</v>
      </c>
      <c r="I6939" s="3">
        <v>36.71875</v>
      </c>
      <c r="J6939" s="3">
        <v>825.78125</v>
      </c>
      <c r="K6939" s="3">
        <v>1270.4326923076924</v>
      </c>
      <c r="L6939" s="4">
        <v>0.35000000000000003</v>
      </c>
    </row>
    <row r="6940" spans="1:12" x14ac:dyDescent="0.35">
      <c r="A6940" s="1" t="s">
        <v>11322</v>
      </c>
      <c r="B6940" t="s">
        <v>11321</v>
      </c>
      <c r="C6940" t="s">
        <v>13</v>
      </c>
      <c r="D6940" t="s">
        <v>14</v>
      </c>
      <c r="E6940">
        <v>1</v>
      </c>
      <c r="F6940" s="2">
        <v>781.25</v>
      </c>
      <c r="G6940" s="3">
        <v>1611</v>
      </c>
      <c r="H6940" s="3">
        <v>7.8125</v>
      </c>
      <c r="I6940" s="3">
        <v>36.71875</v>
      </c>
      <c r="J6940" s="3">
        <v>825.78125</v>
      </c>
      <c r="K6940" s="3">
        <v>1270.4326923076924</v>
      </c>
      <c r="L6940" s="4">
        <v>0.35000000000000003</v>
      </c>
    </row>
    <row r="6941" spans="1:12" x14ac:dyDescent="0.35">
      <c r="A6941" s="1" t="s">
        <v>11323</v>
      </c>
      <c r="B6941" t="s">
        <v>11324</v>
      </c>
      <c r="C6941" t="s">
        <v>1441</v>
      </c>
      <c r="D6941" t="s">
        <v>1442</v>
      </c>
      <c r="E6941">
        <v>1</v>
      </c>
      <c r="F6941" s="2">
        <v>1.31</v>
      </c>
      <c r="G6941" s="3">
        <v>3.2031999999999998</v>
      </c>
      <c r="H6941" s="3">
        <v>1.3100000000000001E-2</v>
      </c>
      <c r="I6941" s="3">
        <v>6.157E-2</v>
      </c>
      <c r="J6941" s="3">
        <v>1.3846700000000001</v>
      </c>
      <c r="K6941" s="3">
        <v>2.1302615384615384</v>
      </c>
      <c r="L6941" s="4">
        <v>0.35</v>
      </c>
    </row>
    <row r="6942" spans="1:12" x14ac:dyDescent="0.35">
      <c r="A6942" s="1" t="s">
        <v>11325</v>
      </c>
      <c r="B6942" t="s">
        <v>11326</v>
      </c>
      <c r="C6942" t="s">
        <v>13</v>
      </c>
      <c r="D6942" t="s">
        <v>14</v>
      </c>
      <c r="E6942">
        <v>1</v>
      </c>
      <c r="F6942" s="2">
        <v>622.29999999999995</v>
      </c>
      <c r="G6942" s="3">
        <v>1523.2896000000001</v>
      </c>
      <c r="H6942" s="3">
        <v>6.2229999999999999</v>
      </c>
      <c r="I6942" s="3">
        <v>29.248099999999997</v>
      </c>
      <c r="J6942" s="3">
        <v>657.77109999999993</v>
      </c>
      <c r="K6942" s="3">
        <v>1011.9555384615384</v>
      </c>
      <c r="L6942" s="4">
        <v>0.35000000000000003</v>
      </c>
    </row>
    <row r="6943" spans="1:12" x14ac:dyDescent="0.35">
      <c r="A6943" s="1" t="s">
        <v>11327</v>
      </c>
      <c r="B6943" t="s">
        <v>11328</v>
      </c>
      <c r="C6943" t="s">
        <v>1467</v>
      </c>
      <c r="D6943" t="s">
        <v>1468</v>
      </c>
      <c r="E6943">
        <v>1</v>
      </c>
      <c r="F6943" s="2">
        <v>2.06</v>
      </c>
      <c r="G6943" s="3">
        <v>5</v>
      </c>
      <c r="H6943" s="3">
        <v>2.06E-2</v>
      </c>
      <c r="I6943" s="3">
        <v>9.6820000000000003E-2</v>
      </c>
      <c r="J6943" s="3">
        <v>2.1774200000000001</v>
      </c>
      <c r="K6943" s="3">
        <v>3.349876923076923</v>
      </c>
      <c r="L6943" s="4">
        <v>0.34999999999999992</v>
      </c>
    </row>
    <row r="6944" spans="1:12" x14ac:dyDescent="0.35">
      <c r="A6944" s="1" t="s">
        <v>11329</v>
      </c>
      <c r="B6944" t="s">
        <v>11330</v>
      </c>
      <c r="C6944" t="s">
        <v>13</v>
      </c>
      <c r="D6944" t="s">
        <v>14</v>
      </c>
      <c r="E6944">
        <v>1</v>
      </c>
      <c r="F6944" s="2">
        <v>358.4</v>
      </c>
      <c r="G6944" s="3">
        <v>877.30719999999997</v>
      </c>
      <c r="H6944" s="3">
        <v>3.5839999999999996</v>
      </c>
      <c r="I6944" s="3">
        <v>16.844799999999999</v>
      </c>
      <c r="J6944" s="3">
        <v>378.8288</v>
      </c>
      <c r="K6944" s="3">
        <v>582.81353846153843</v>
      </c>
      <c r="L6944" s="4">
        <v>0.35</v>
      </c>
    </row>
    <row r="6945" spans="1:12" x14ac:dyDescent="0.35">
      <c r="A6945" s="1" t="s">
        <v>11331</v>
      </c>
      <c r="B6945" t="s">
        <v>11332</v>
      </c>
      <c r="C6945" t="s">
        <v>13</v>
      </c>
      <c r="D6945" t="s">
        <v>14</v>
      </c>
      <c r="E6945">
        <v>1</v>
      </c>
      <c r="F6945" s="2">
        <v>371</v>
      </c>
      <c r="G6945" s="3">
        <v>908.15200000000004</v>
      </c>
      <c r="H6945" s="3">
        <v>3.71</v>
      </c>
      <c r="I6945" s="3">
        <v>17.437000000000001</v>
      </c>
      <c r="J6945" s="3">
        <v>392.14699999999999</v>
      </c>
      <c r="K6945" s="3">
        <v>603.3030769230769</v>
      </c>
      <c r="L6945" s="4">
        <v>0.35</v>
      </c>
    </row>
    <row r="6946" spans="1:12" x14ac:dyDescent="0.35">
      <c r="A6946" s="1" t="s">
        <v>11333</v>
      </c>
      <c r="B6946" t="s">
        <v>11334</v>
      </c>
      <c r="C6946" t="s">
        <v>13</v>
      </c>
      <c r="D6946" t="s">
        <v>14</v>
      </c>
      <c r="E6946">
        <v>1</v>
      </c>
      <c r="F6946" s="2">
        <v>435.4</v>
      </c>
      <c r="G6946" s="3">
        <v>898</v>
      </c>
      <c r="H6946" s="3">
        <v>4.3540000000000001</v>
      </c>
      <c r="I6946" s="3">
        <v>20.463799999999999</v>
      </c>
      <c r="J6946" s="3">
        <v>460.21779999999995</v>
      </c>
      <c r="K6946" s="3">
        <v>708.02738461538456</v>
      </c>
      <c r="L6946" s="4">
        <v>0.35000000000000003</v>
      </c>
    </row>
    <row r="6947" spans="1:12" x14ac:dyDescent="0.35">
      <c r="A6947" s="1" t="s">
        <v>11335</v>
      </c>
      <c r="B6947" t="s">
        <v>11336</v>
      </c>
      <c r="C6947" t="s">
        <v>13</v>
      </c>
      <c r="D6947" t="s">
        <v>14</v>
      </c>
      <c r="E6947">
        <v>1</v>
      </c>
      <c r="F6947" s="2">
        <v>210.7</v>
      </c>
      <c r="G6947" s="3">
        <v>435</v>
      </c>
      <c r="H6947" s="3">
        <v>2.1069999999999998</v>
      </c>
      <c r="I6947" s="3">
        <v>9.9028999999999989</v>
      </c>
      <c r="J6947" s="3">
        <v>222.70989999999998</v>
      </c>
      <c r="K6947" s="3">
        <v>342.63061538461534</v>
      </c>
      <c r="L6947" s="4">
        <v>0.35</v>
      </c>
    </row>
    <row r="6948" spans="1:12" x14ac:dyDescent="0.35">
      <c r="A6948" s="1" t="s">
        <v>11337</v>
      </c>
      <c r="B6948" t="s">
        <v>11338</v>
      </c>
      <c r="C6948" t="s">
        <v>13</v>
      </c>
      <c r="D6948" t="s">
        <v>14</v>
      </c>
      <c r="E6948">
        <v>1</v>
      </c>
      <c r="F6948" s="2">
        <v>90.3</v>
      </c>
      <c r="G6948" s="3">
        <v>221.04320000000001</v>
      </c>
      <c r="H6948" s="3">
        <v>0.90300000000000002</v>
      </c>
      <c r="I6948" s="3">
        <v>4.2440999999999995</v>
      </c>
      <c r="J6948" s="3">
        <v>95.447100000000006</v>
      </c>
      <c r="K6948" s="3">
        <v>146.84169230769231</v>
      </c>
      <c r="L6948" s="4">
        <v>0.35</v>
      </c>
    </row>
    <row r="6949" spans="1:12" x14ac:dyDescent="0.35">
      <c r="A6949" s="1" t="s">
        <v>11339</v>
      </c>
      <c r="B6949" t="s">
        <v>11340</v>
      </c>
      <c r="C6949" t="s">
        <v>13</v>
      </c>
      <c r="D6949" t="s">
        <v>14</v>
      </c>
      <c r="E6949">
        <v>1</v>
      </c>
      <c r="F6949" s="2">
        <v>478.1</v>
      </c>
      <c r="G6949" s="3">
        <v>1170.3104000000001</v>
      </c>
      <c r="H6949" s="3">
        <v>4.7810000000000006</v>
      </c>
      <c r="I6949" s="3">
        <v>22.470700000000001</v>
      </c>
      <c r="J6949" s="3">
        <v>505.35170000000005</v>
      </c>
      <c r="K6949" s="3">
        <v>777.46415384615386</v>
      </c>
      <c r="L6949" s="4">
        <v>0.34999999999999992</v>
      </c>
    </row>
    <row r="6950" spans="1:12" x14ac:dyDescent="0.35">
      <c r="A6950" s="1" t="s">
        <v>11341</v>
      </c>
      <c r="B6950" t="s">
        <v>11342</v>
      </c>
      <c r="C6950" t="s">
        <v>13</v>
      </c>
      <c r="D6950" t="s">
        <v>14</v>
      </c>
      <c r="E6950">
        <v>1</v>
      </c>
      <c r="F6950" s="2">
        <v>245.7</v>
      </c>
      <c r="G6950" s="3">
        <v>601.42880000000002</v>
      </c>
      <c r="H6950" s="3">
        <v>2.4569999999999999</v>
      </c>
      <c r="I6950" s="3">
        <v>11.5479</v>
      </c>
      <c r="J6950" s="3">
        <v>259.70490000000001</v>
      </c>
      <c r="K6950" s="3">
        <v>399.54599999999999</v>
      </c>
      <c r="L6950" s="4">
        <v>0.35</v>
      </c>
    </row>
    <row r="6951" spans="1:12" x14ac:dyDescent="0.35">
      <c r="A6951" s="1" t="s">
        <v>11343</v>
      </c>
      <c r="B6951" t="s">
        <v>11344</v>
      </c>
      <c r="C6951" t="s">
        <v>13</v>
      </c>
      <c r="D6951" t="s">
        <v>14</v>
      </c>
      <c r="E6951">
        <v>1</v>
      </c>
      <c r="F6951" s="2">
        <v>200.2</v>
      </c>
      <c r="G6951" s="3">
        <v>490.05599999999998</v>
      </c>
      <c r="H6951" s="3">
        <v>2.0019999999999998</v>
      </c>
      <c r="I6951" s="3">
        <v>9.4093999999999998</v>
      </c>
      <c r="J6951" s="3">
        <v>211.6114</v>
      </c>
      <c r="K6951" s="3">
        <v>325.55599999999998</v>
      </c>
      <c r="L6951" s="4">
        <v>0.35</v>
      </c>
    </row>
    <row r="6952" spans="1:12" x14ac:dyDescent="0.35">
      <c r="A6952" s="1" t="s">
        <v>11345</v>
      </c>
      <c r="B6952" t="s">
        <v>11346</v>
      </c>
      <c r="C6952" t="s">
        <v>13</v>
      </c>
      <c r="D6952" t="s">
        <v>14</v>
      </c>
      <c r="E6952">
        <v>1</v>
      </c>
      <c r="F6952" s="2">
        <v>157.5</v>
      </c>
      <c r="G6952" s="3">
        <v>325</v>
      </c>
      <c r="H6952" s="3">
        <v>1.575</v>
      </c>
      <c r="I6952" s="3">
        <v>7.4024999999999999</v>
      </c>
      <c r="J6952" s="3">
        <v>166.47749999999999</v>
      </c>
      <c r="K6952" s="3">
        <v>256.11923076923074</v>
      </c>
      <c r="L6952" s="4">
        <v>0.35</v>
      </c>
    </row>
    <row r="6953" spans="1:12" x14ac:dyDescent="0.35">
      <c r="A6953" s="1" t="s">
        <v>11347</v>
      </c>
      <c r="B6953" t="s">
        <v>11348</v>
      </c>
      <c r="C6953" t="s">
        <v>17</v>
      </c>
      <c r="D6953" t="s">
        <v>18</v>
      </c>
      <c r="E6953">
        <v>1</v>
      </c>
      <c r="F6953" s="2">
        <v>11.5</v>
      </c>
      <c r="G6953" s="3">
        <v>28.145600000000002</v>
      </c>
      <c r="H6953" s="3">
        <v>0.115</v>
      </c>
      <c r="I6953" s="3">
        <v>0.54049999999999998</v>
      </c>
      <c r="J6953" s="3">
        <v>12.1555</v>
      </c>
      <c r="K6953" s="3">
        <v>18.700769230769229</v>
      </c>
      <c r="L6953" s="4">
        <v>0.34999999999999992</v>
      </c>
    </row>
    <row r="6954" spans="1:12" x14ac:dyDescent="0.35">
      <c r="A6954" s="1" t="s">
        <v>11349</v>
      </c>
      <c r="B6954" t="s">
        <v>11350</v>
      </c>
      <c r="C6954" t="s">
        <v>1467</v>
      </c>
      <c r="D6954" t="s">
        <v>1468</v>
      </c>
      <c r="E6954">
        <v>1</v>
      </c>
      <c r="F6954" s="2">
        <v>4.66</v>
      </c>
      <c r="G6954" s="3">
        <v>10</v>
      </c>
      <c r="H6954" s="3">
        <v>4.6600000000000003E-2</v>
      </c>
      <c r="I6954" s="3">
        <v>0.21902000000000002</v>
      </c>
      <c r="J6954" s="3">
        <v>4.9256200000000003</v>
      </c>
      <c r="K6954" s="3">
        <v>7.5778769230769232</v>
      </c>
      <c r="L6954" s="4">
        <v>0.35</v>
      </c>
    </row>
    <row r="6955" spans="1:12" x14ac:dyDescent="0.35">
      <c r="A6955" s="1" t="s">
        <v>11351</v>
      </c>
      <c r="B6955" t="s">
        <v>11352</v>
      </c>
      <c r="C6955" t="s">
        <v>1467</v>
      </c>
      <c r="D6955" t="s">
        <v>1468</v>
      </c>
      <c r="E6955">
        <v>1</v>
      </c>
      <c r="F6955" s="2">
        <v>4.66</v>
      </c>
      <c r="G6955" s="3">
        <v>10</v>
      </c>
      <c r="H6955" s="3">
        <v>4.6600000000000003E-2</v>
      </c>
      <c r="I6955" s="3">
        <v>0.21902000000000002</v>
      </c>
      <c r="J6955" s="3">
        <v>4.9256200000000003</v>
      </c>
      <c r="K6955" s="3">
        <v>7.5778769230769232</v>
      </c>
      <c r="L6955" s="4">
        <v>0.35</v>
      </c>
    </row>
    <row r="6956" spans="1:12" x14ac:dyDescent="0.35">
      <c r="A6956" s="1" t="s">
        <v>11353</v>
      </c>
      <c r="B6956" t="s">
        <v>11354</v>
      </c>
      <c r="C6956" t="s">
        <v>21</v>
      </c>
      <c r="D6956" t="s">
        <v>22</v>
      </c>
      <c r="E6956">
        <v>1</v>
      </c>
      <c r="F6956" s="2">
        <v>88.5</v>
      </c>
      <c r="G6956" s="3">
        <v>216.63040000000001</v>
      </c>
      <c r="H6956" s="3">
        <v>0.88500000000000001</v>
      </c>
      <c r="I6956" s="3">
        <v>4.1595000000000004</v>
      </c>
      <c r="J6956" s="3">
        <v>93.544499999999999</v>
      </c>
      <c r="K6956" s="3">
        <v>143.91461538461539</v>
      </c>
      <c r="L6956" s="4">
        <v>0.35000000000000003</v>
      </c>
    </row>
    <row r="6957" spans="1:12" x14ac:dyDescent="0.35">
      <c r="A6957" s="1" t="s">
        <v>11355</v>
      </c>
      <c r="B6957" t="s">
        <v>11356</v>
      </c>
      <c r="C6957" t="s">
        <v>21</v>
      </c>
      <c r="D6957" t="s">
        <v>22</v>
      </c>
      <c r="E6957">
        <v>1</v>
      </c>
      <c r="F6957" s="2">
        <v>64.5</v>
      </c>
      <c r="G6957" s="3">
        <v>157.88640000000001</v>
      </c>
      <c r="H6957" s="3">
        <v>0.64500000000000002</v>
      </c>
      <c r="I6957" s="3">
        <v>3.0314999999999999</v>
      </c>
      <c r="J6957" s="3">
        <v>68.17649999999999</v>
      </c>
      <c r="K6957" s="3">
        <v>104.88692307692305</v>
      </c>
      <c r="L6957" s="4">
        <v>0.35</v>
      </c>
    </row>
    <row r="6958" spans="1:12" x14ac:dyDescent="0.35">
      <c r="A6958" s="1" t="s">
        <v>11357</v>
      </c>
      <c r="B6958" t="s">
        <v>11358</v>
      </c>
      <c r="C6958" t="s">
        <v>21</v>
      </c>
      <c r="D6958" t="s">
        <v>22</v>
      </c>
      <c r="E6958">
        <v>1</v>
      </c>
      <c r="F6958" s="2">
        <v>8.98</v>
      </c>
      <c r="G6958" s="3">
        <v>21.28</v>
      </c>
      <c r="H6958" s="3">
        <v>8.9800000000000005E-2</v>
      </c>
      <c r="I6958" s="3">
        <v>0.42206000000000005</v>
      </c>
      <c r="J6958" s="3">
        <v>9.4918600000000009</v>
      </c>
      <c r="K6958" s="3">
        <v>14.602861538461539</v>
      </c>
      <c r="L6958" s="4">
        <v>0.35</v>
      </c>
    </row>
    <row r="6959" spans="1:12" x14ac:dyDescent="0.35">
      <c r="A6959" s="1" t="s">
        <v>11359</v>
      </c>
      <c r="B6959" t="s">
        <v>2459</v>
      </c>
      <c r="C6959" t="s">
        <v>13</v>
      </c>
      <c r="D6959" t="s">
        <v>14</v>
      </c>
      <c r="E6959">
        <v>1</v>
      </c>
      <c r="F6959" s="2">
        <v>9696.25</v>
      </c>
      <c r="G6959" s="3">
        <v>23734.815999999999</v>
      </c>
      <c r="H6959" s="3">
        <v>96.962500000000006</v>
      </c>
      <c r="I6959" s="3">
        <v>455.72375</v>
      </c>
      <c r="J6959" s="3">
        <v>10248.936249999999</v>
      </c>
      <c r="K6959" s="3">
        <v>15767.594230769228</v>
      </c>
      <c r="L6959" s="4">
        <v>0.34999999999999992</v>
      </c>
    </row>
    <row r="6960" spans="1:12" x14ac:dyDescent="0.35">
      <c r="A6960" s="1" t="s">
        <v>11360</v>
      </c>
      <c r="B6960" t="s">
        <v>2459</v>
      </c>
      <c r="C6960" t="s">
        <v>13</v>
      </c>
      <c r="D6960" t="s">
        <v>14</v>
      </c>
      <c r="E6960">
        <v>1</v>
      </c>
      <c r="F6960" s="2">
        <v>10838.13</v>
      </c>
      <c r="G6960" s="3">
        <v>26529.955000000002</v>
      </c>
      <c r="H6960" s="3">
        <v>108.3813</v>
      </c>
      <c r="I6960" s="3">
        <v>509.39210999999995</v>
      </c>
      <c r="J6960" s="3">
        <v>11455.903409999999</v>
      </c>
      <c r="K6960" s="3">
        <v>17624.466784615382</v>
      </c>
      <c r="L6960" s="4">
        <v>0.35</v>
      </c>
    </row>
    <row r="6961" spans="1:12" x14ac:dyDescent="0.35">
      <c r="A6961" s="1" t="s">
        <v>11361</v>
      </c>
      <c r="B6961" t="s">
        <v>2459</v>
      </c>
      <c r="C6961" t="s">
        <v>13</v>
      </c>
      <c r="D6961" t="s">
        <v>14</v>
      </c>
      <c r="E6961">
        <v>1</v>
      </c>
      <c r="F6961" s="2">
        <v>11130.63</v>
      </c>
      <c r="G6961" s="3">
        <v>27245.948</v>
      </c>
      <c r="H6961" s="3">
        <v>111.30629999999999</v>
      </c>
      <c r="I6961" s="3">
        <v>523.13960999999995</v>
      </c>
      <c r="J6961" s="3">
        <v>11765.07591</v>
      </c>
      <c r="K6961" s="3">
        <v>18100.116784615384</v>
      </c>
      <c r="L6961" s="4">
        <v>0.35</v>
      </c>
    </row>
    <row r="6962" spans="1:12" x14ac:dyDescent="0.35">
      <c r="A6962" s="1" t="s">
        <v>11362</v>
      </c>
      <c r="B6962" t="s">
        <v>2459</v>
      </c>
      <c r="C6962" t="s">
        <v>13</v>
      </c>
      <c r="D6962" t="s">
        <v>14</v>
      </c>
      <c r="E6962">
        <v>1</v>
      </c>
      <c r="F6962" s="2">
        <v>12491.88</v>
      </c>
      <c r="G6962" s="3">
        <v>30578.06</v>
      </c>
      <c r="H6962" s="3">
        <v>124.91879999999999</v>
      </c>
      <c r="I6962" s="3">
        <v>587.11835999999994</v>
      </c>
      <c r="J6962" s="3">
        <v>13203.917159999999</v>
      </c>
      <c r="K6962" s="3">
        <v>20313.718707692307</v>
      </c>
      <c r="L6962" s="4">
        <v>0.35000000000000003</v>
      </c>
    </row>
    <row r="6963" spans="1:12" x14ac:dyDescent="0.35">
      <c r="A6963" s="1" t="s">
        <v>11363</v>
      </c>
      <c r="B6963" t="s">
        <v>2461</v>
      </c>
      <c r="C6963" t="s">
        <v>13</v>
      </c>
      <c r="D6963" t="s">
        <v>14</v>
      </c>
      <c r="E6963">
        <v>1</v>
      </c>
      <c r="F6963" s="2">
        <v>14450.63</v>
      </c>
      <c r="G6963" s="3">
        <v>35372.758000000002</v>
      </c>
      <c r="H6963" s="3">
        <v>144.50629999999998</v>
      </c>
      <c r="I6963" s="3">
        <v>679.17960999999991</v>
      </c>
      <c r="J6963" s="3">
        <v>15274.315909999998</v>
      </c>
      <c r="K6963" s="3">
        <v>23498.947553846148</v>
      </c>
      <c r="L6963" s="4">
        <v>0.35</v>
      </c>
    </row>
    <row r="6964" spans="1:12" x14ac:dyDescent="0.35">
      <c r="A6964" s="1" t="s">
        <v>11364</v>
      </c>
      <c r="B6964" t="s">
        <v>2461</v>
      </c>
      <c r="C6964" t="s">
        <v>13</v>
      </c>
      <c r="D6964" t="s">
        <v>14</v>
      </c>
      <c r="E6964">
        <v>1</v>
      </c>
      <c r="F6964" s="2">
        <v>13586.88</v>
      </c>
      <c r="G6964" s="3">
        <v>33258.444000000003</v>
      </c>
      <c r="H6964" s="3">
        <v>135.86879999999999</v>
      </c>
      <c r="I6964" s="3">
        <v>638.58335999999997</v>
      </c>
      <c r="J6964" s="3">
        <v>14361.33216</v>
      </c>
      <c r="K6964" s="3">
        <v>22094.357169230767</v>
      </c>
      <c r="L6964" s="4">
        <v>0.34999999999999992</v>
      </c>
    </row>
    <row r="6965" spans="1:12" x14ac:dyDescent="0.35">
      <c r="A6965" s="1" t="s">
        <v>11365</v>
      </c>
      <c r="B6965" t="s">
        <v>2461</v>
      </c>
      <c r="C6965" t="s">
        <v>13</v>
      </c>
      <c r="D6965" t="s">
        <v>14</v>
      </c>
      <c r="E6965">
        <v>1</v>
      </c>
      <c r="F6965" s="2">
        <v>13586.88</v>
      </c>
      <c r="G6965" s="3">
        <v>33258.444000000003</v>
      </c>
      <c r="H6965" s="3">
        <v>135.86879999999999</v>
      </c>
      <c r="I6965" s="3">
        <v>638.58335999999997</v>
      </c>
      <c r="J6965" s="3">
        <v>14361.33216</v>
      </c>
      <c r="K6965" s="3">
        <v>22094.357169230767</v>
      </c>
      <c r="L6965" s="4">
        <v>0.34999999999999992</v>
      </c>
    </row>
    <row r="6966" spans="1:12" x14ac:dyDescent="0.35">
      <c r="A6966" s="1" t="s">
        <v>11366</v>
      </c>
      <c r="B6966" t="s">
        <v>2461</v>
      </c>
      <c r="C6966" t="s">
        <v>13</v>
      </c>
      <c r="D6966" t="s">
        <v>14</v>
      </c>
      <c r="E6966">
        <v>1</v>
      </c>
      <c r="F6966" s="2">
        <v>13954.38</v>
      </c>
      <c r="G6966" s="3">
        <v>34158.017</v>
      </c>
      <c r="H6966" s="3">
        <v>139.5438</v>
      </c>
      <c r="I6966" s="3">
        <v>655.85586000000001</v>
      </c>
      <c r="J6966" s="3">
        <v>14749.779659999998</v>
      </c>
      <c r="K6966" s="3">
        <v>22691.968707692304</v>
      </c>
      <c r="L6966" s="4">
        <v>0.35</v>
      </c>
    </row>
    <row r="6967" spans="1:12" x14ac:dyDescent="0.35">
      <c r="A6967" s="1" t="s">
        <v>11367</v>
      </c>
      <c r="B6967" t="s">
        <v>2464</v>
      </c>
      <c r="C6967" t="s">
        <v>13</v>
      </c>
      <c r="D6967" t="s">
        <v>14</v>
      </c>
      <c r="E6967">
        <v>1</v>
      </c>
      <c r="F6967" s="2">
        <v>14450.63</v>
      </c>
      <c r="G6967" s="3">
        <v>35372.758000000002</v>
      </c>
      <c r="H6967" s="3">
        <v>144.50629999999998</v>
      </c>
      <c r="I6967" s="3">
        <v>679.17960999999991</v>
      </c>
      <c r="J6967" s="3">
        <v>15274.315909999998</v>
      </c>
      <c r="K6967" s="3">
        <v>23498.947553846148</v>
      </c>
      <c r="L6967" s="4">
        <v>0.35</v>
      </c>
    </row>
    <row r="6968" spans="1:12" x14ac:dyDescent="0.35">
      <c r="A6968" s="1" t="s">
        <v>11368</v>
      </c>
      <c r="B6968" t="s">
        <v>2464</v>
      </c>
      <c r="C6968" t="s">
        <v>13</v>
      </c>
      <c r="D6968" t="s">
        <v>14</v>
      </c>
      <c r="E6968">
        <v>1</v>
      </c>
      <c r="F6968" s="2">
        <v>13586.88</v>
      </c>
      <c r="G6968" s="3">
        <v>33258.444000000003</v>
      </c>
      <c r="H6968" s="3">
        <v>135.86879999999999</v>
      </c>
      <c r="I6968" s="3">
        <v>638.58335999999997</v>
      </c>
      <c r="J6968" s="3">
        <v>14361.33216</v>
      </c>
      <c r="K6968" s="3">
        <v>22094.357169230767</v>
      </c>
      <c r="L6968" s="4">
        <v>0.34999999999999992</v>
      </c>
    </row>
    <row r="6969" spans="1:12" x14ac:dyDescent="0.35">
      <c r="A6969" s="1" t="s">
        <v>11369</v>
      </c>
      <c r="B6969" t="s">
        <v>2464</v>
      </c>
      <c r="C6969" t="s">
        <v>13</v>
      </c>
      <c r="D6969" t="s">
        <v>14</v>
      </c>
      <c r="E6969">
        <v>1</v>
      </c>
      <c r="F6969" s="2">
        <v>16056.25</v>
      </c>
      <c r="G6969" s="3">
        <v>39303.050999999999</v>
      </c>
      <c r="H6969" s="3">
        <v>160.5625</v>
      </c>
      <c r="I6969" s="3">
        <v>754.64374999999995</v>
      </c>
      <c r="J6969" s="3">
        <v>16971.456249999999</v>
      </c>
      <c r="K6969" s="3">
        <v>26109.932692307691</v>
      </c>
      <c r="L6969" s="4">
        <v>0.35000000000000003</v>
      </c>
    </row>
    <row r="6970" spans="1:12" x14ac:dyDescent="0.35">
      <c r="A6970" s="1" t="s">
        <v>11370</v>
      </c>
      <c r="B6970" t="s">
        <v>2464</v>
      </c>
      <c r="C6970" t="s">
        <v>13</v>
      </c>
      <c r="D6970" t="s">
        <v>14</v>
      </c>
      <c r="E6970">
        <v>1</v>
      </c>
      <c r="F6970" s="2">
        <v>17452.5</v>
      </c>
      <c r="G6970" s="3">
        <v>42720.843000000001</v>
      </c>
      <c r="H6970" s="3">
        <v>174.52500000000001</v>
      </c>
      <c r="I6970" s="3">
        <v>820.26750000000004</v>
      </c>
      <c r="J6970" s="3">
        <v>18447.292500000003</v>
      </c>
      <c r="K6970" s="3">
        <v>28380.450000000004</v>
      </c>
      <c r="L6970" s="4">
        <v>0.35</v>
      </c>
    </row>
    <row r="6971" spans="1:12" x14ac:dyDescent="0.35">
      <c r="A6971" s="1" t="s">
        <v>11371</v>
      </c>
      <c r="B6971" t="s">
        <v>2464</v>
      </c>
      <c r="C6971" t="s">
        <v>13</v>
      </c>
      <c r="D6971" t="s">
        <v>14</v>
      </c>
      <c r="E6971">
        <v>1</v>
      </c>
      <c r="F6971" s="2">
        <v>14696.25</v>
      </c>
      <c r="G6971" s="3">
        <v>35973.995999999999</v>
      </c>
      <c r="H6971" s="3">
        <v>146.96250000000001</v>
      </c>
      <c r="I6971" s="3">
        <v>690.72375</v>
      </c>
      <c r="J6971" s="3">
        <v>15533.936249999999</v>
      </c>
      <c r="K6971" s="3">
        <v>23898.363461538458</v>
      </c>
      <c r="L6971" s="4">
        <v>0.35</v>
      </c>
    </row>
    <row r="6972" spans="1:12" x14ac:dyDescent="0.35">
      <c r="A6972" s="1" t="s">
        <v>11372</v>
      </c>
      <c r="B6972" t="s">
        <v>2464</v>
      </c>
      <c r="C6972" t="s">
        <v>13</v>
      </c>
      <c r="D6972" t="s">
        <v>14</v>
      </c>
      <c r="E6972">
        <v>1</v>
      </c>
      <c r="F6972" s="2">
        <v>16901.25</v>
      </c>
      <c r="G6972" s="3">
        <v>41371.466999999997</v>
      </c>
      <c r="H6972" s="3">
        <v>169.01250000000002</v>
      </c>
      <c r="I6972" s="3">
        <v>794.35874999999999</v>
      </c>
      <c r="J6972" s="3">
        <v>17864.62125</v>
      </c>
      <c r="K6972" s="3">
        <v>27484.03269230769</v>
      </c>
      <c r="L6972" s="4">
        <v>0.34999999999999992</v>
      </c>
    </row>
    <row r="6973" spans="1:12" x14ac:dyDescent="0.35">
      <c r="A6973" s="1" t="s">
        <v>11373</v>
      </c>
      <c r="B6973" t="s">
        <v>2464</v>
      </c>
      <c r="C6973" t="s">
        <v>13</v>
      </c>
      <c r="D6973" t="s">
        <v>14</v>
      </c>
      <c r="E6973">
        <v>1</v>
      </c>
      <c r="F6973" s="2">
        <v>16313.75</v>
      </c>
      <c r="G6973" s="3">
        <v>39933.364000000001</v>
      </c>
      <c r="H6973" s="3">
        <v>163.13750000000002</v>
      </c>
      <c r="I6973" s="3">
        <v>766.74625000000003</v>
      </c>
      <c r="J6973" s="3">
        <v>17243.633750000001</v>
      </c>
      <c r="K6973" s="3">
        <v>26528.667307692307</v>
      </c>
      <c r="L6973" s="4">
        <v>0.35</v>
      </c>
    </row>
    <row r="6974" spans="1:12" x14ac:dyDescent="0.35">
      <c r="A6974" s="1" t="s">
        <v>11374</v>
      </c>
      <c r="B6974" t="s">
        <v>2469</v>
      </c>
      <c r="C6974" t="s">
        <v>13</v>
      </c>
      <c r="D6974" t="s">
        <v>14</v>
      </c>
      <c r="E6974">
        <v>1</v>
      </c>
      <c r="F6974" s="2">
        <v>16754.38</v>
      </c>
      <c r="G6974" s="3">
        <v>41011.957999999999</v>
      </c>
      <c r="H6974" s="3">
        <v>167.5438</v>
      </c>
      <c r="I6974" s="3">
        <v>787.45586000000003</v>
      </c>
      <c r="J6974" s="3">
        <v>17709.379659999999</v>
      </c>
      <c r="K6974" s="3">
        <v>27245.199476923073</v>
      </c>
      <c r="L6974" s="4">
        <v>0.35</v>
      </c>
    </row>
    <row r="6975" spans="1:12" x14ac:dyDescent="0.35">
      <c r="A6975" s="1" t="s">
        <v>11375</v>
      </c>
      <c r="B6975" t="s">
        <v>2469</v>
      </c>
      <c r="C6975" t="s">
        <v>13</v>
      </c>
      <c r="D6975" t="s">
        <v>14</v>
      </c>
      <c r="E6975">
        <v>1</v>
      </c>
      <c r="F6975" s="2">
        <v>19289.38</v>
      </c>
      <c r="G6975" s="3">
        <v>47217.216999999997</v>
      </c>
      <c r="H6975" s="3">
        <v>192.89380000000003</v>
      </c>
      <c r="I6975" s="3">
        <v>906.60086000000001</v>
      </c>
      <c r="J6975" s="3">
        <v>20388.874660000001</v>
      </c>
      <c r="K6975" s="3">
        <v>31367.499476923076</v>
      </c>
      <c r="L6975" s="4">
        <v>0.34999999999999992</v>
      </c>
    </row>
    <row r="6976" spans="1:12" x14ac:dyDescent="0.35">
      <c r="A6976" s="1" t="s">
        <v>11376</v>
      </c>
      <c r="B6976" t="s">
        <v>10270</v>
      </c>
      <c r="C6976" t="s">
        <v>13</v>
      </c>
      <c r="D6976" t="s">
        <v>14</v>
      </c>
      <c r="E6976">
        <v>1</v>
      </c>
      <c r="F6976" s="2">
        <v>134.55000000000001</v>
      </c>
      <c r="G6976" s="3">
        <v>278</v>
      </c>
      <c r="H6976" s="3">
        <v>1.3455000000000001</v>
      </c>
      <c r="I6976" s="3">
        <v>6.3238500000000002</v>
      </c>
      <c r="J6976" s="3">
        <v>142.21934999999999</v>
      </c>
      <c r="K6976" s="3">
        <v>218.79899999999998</v>
      </c>
      <c r="L6976" s="4">
        <v>0.35</v>
      </c>
    </row>
    <row r="6977" spans="1:12" x14ac:dyDescent="0.35">
      <c r="A6977" s="1" t="s">
        <v>11377</v>
      </c>
      <c r="B6977" t="s">
        <v>5170</v>
      </c>
      <c r="C6977" t="s">
        <v>13</v>
      </c>
      <c r="D6977" t="s">
        <v>14</v>
      </c>
      <c r="E6977">
        <v>1</v>
      </c>
      <c r="F6977" s="2">
        <v>190.35</v>
      </c>
      <c r="G6977" s="3">
        <v>393</v>
      </c>
      <c r="H6977" s="3">
        <v>1.9035</v>
      </c>
      <c r="I6977" s="3">
        <v>8.9464500000000005</v>
      </c>
      <c r="J6977" s="3">
        <v>201.19995</v>
      </c>
      <c r="K6977" s="3">
        <v>309.53838461538459</v>
      </c>
      <c r="L6977" s="4">
        <v>0.34999999999999992</v>
      </c>
    </row>
    <row r="6978" spans="1:12" x14ac:dyDescent="0.35">
      <c r="A6978" s="1" t="s">
        <v>11378</v>
      </c>
      <c r="B6978" t="s">
        <v>11379</v>
      </c>
      <c r="C6978" t="s">
        <v>13</v>
      </c>
      <c r="D6978" t="s">
        <v>14</v>
      </c>
      <c r="E6978">
        <v>1</v>
      </c>
      <c r="F6978" s="2">
        <v>279.45</v>
      </c>
      <c r="G6978" s="3">
        <v>577</v>
      </c>
      <c r="H6978" s="3">
        <v>2.7944999999999998</v>
      </c>
      <c r="I6978" s="3">
        <v>13.13415</v>
      </c>
      <c r="J6978" s="3">
        <v>295.37864999999999</v>
      </c>
      <c r="K6978" s="3">
        <v>454.4286923076923</v>
      </c>
      <c r="L6978" s="4">
        <v>0.35000000000000003</v>
      </c>
    </row>
    <row r="6979" spans="1:12" x14ac:dyDescent="0.35">
      <c r="A6979" s="1" t="s">
        <v>11380</v>
      </c>
      <c r="B6979" t="s">
        <v>11381</v>
      </c>
      <c r="C6979" t="s">
        <v>34</v>
      </c>
      <c r="D6979" t="s">
        <v>35</v>
      </c>
      <c r="E6979">
        <v>1</v>
      </c>
      <c r="F6979" s="2">
        <v>375.85</v>
      </c>
      <c r="G6979" s="3">
        <v>775</v>
      </c>
      <c r="H6979" s="3">
        <v>3.7585000000000002</v>
      </c>
      <c r="I6979" s="3">
        <v>17.664950000000001</v>
      </c>
      <c r="J6979" s="3">
        <v>397.27345000000003</v>
      </c>
      <c r="K6979" s="3">
        <v>611.18992307692315</v>
      </c>
      <c r="L6979" s="4">
        <v>0.35000000000000003</v>
      </c>
    </row>
    <row r="6980" spans="1:12" x14ac:dyDescent="0.35">
      <c r="A6980" s="1" t="s">
        <v>11382</v>
      </c>
      <c r="B6980" t="s">
        <v>2773</v>
      </c>
      <c r="C6980" t="s">
        <v>1467</v>
      </c>
      <c r="D6980" t="s">
        <v>1468</v>
      </c>
      <c r="E6980">
        <v>1</v>
      </c>
      <c r="F6980" s="2">
        <v>0.19</v>
      </c>
      <c r="G6980" s="3">
        <v>1.1200000000000001</v>
      </c>
      <c r="H6980" s="3">
        <v>1.9E-3</v>
      </c>
      <c r="I6980" s="3">
        <v>8.9300000000000004E-3</v>
      </c>
      <c r="J6980" s="3">
        <v>0.20083000000000001</v>
      </c>
      <c r="K6980" s="3">
        <v>0.30896923076923077</v>
      </c>
      <c r="L6980" s="4">
        <v>0.35</v>
      </c>
    </row>
    <row r="6981" spans="1:12" x14ac:dyDescent="0.35">
      <c r="A6981" s="1" t="s">
        <v>11383</v>
      </c>
      <c r="B6981" t="s">
        <v>3626</v>
      </c>
      <c r="C6981" t="s">
        <v>13</v>
      </c>
      <c r="D6981" t="s">
        <v>14</v>
      </c>
      <c r="E6981">
        <v>1</v>
      </c>
      <c r="F6981" s="2">
        <v>254.8</v>
      </c>
      <c r="G6981" s="3">
        <v>526</v>
      </c>
      <c r="H6981" s="3">
        <v>2.548</v>
      </c>
      <c r="I6981" s="3">
        <v>11.9756</v>
      </c>
      <c r="J6981" s="3">
        <v>269.3236</v>
      </c>
      <c r="K6981" s="3">
        <v>414.34399999999999</v>
      </c>
      <c r="L6981" s="4">
        <v>0.35</v>
      </c>
    </row>
    <row r="6982" spans="1:12" x14ac:dyDescent="0.35">
      <c r="A6982" s="1" t="s">
        <v>11384</v>
      </c>
      <c r="B6982" t="s">
        <v>11385</v>
      </c>
      <c r="C6982" t="s">
        <v>13</v>
      </c>
      <c r="D6982" t="s">
        <v>14</v>
      </c>
      <c r="E6982">
        <v>1</v>
      </c>
      <c r="F6982" s="2">
        <v>1.29</v>
      </c>
      <c r="G6982" s="3">
        <v>3</v>
      </c>
      <c r="H6982" s="3">
        <v>1.29E-2</v>
      </c>
      <c r="I6982" s="3">
        <v>6.0630000000000003E-2</v>
      </c>
      <c r="J6982" s="3">
        <v>1.3635299999999999</v>
      </c>
      <c r="K6982" s="3">
        <v>2.0977384615384613</v>
      </c>
      <c r="L6982" s="4">
        <v>0.35</v>
      </c>
    </row>
    <row r="6983" spans="1:12" x14ac:dyDescent="0.35">
      <c r="A6983" s="1" t="s">
        <v>11386</v>
      </c>
      <c r="B6983" t="s">
        <v>7382</v>
      </c>
      <c r="C6983" t="s">
        <v>13</v>
      </c>
      <c r="D6983" t="s">
        <v>14</v>
      </c>
      <c r="E6983">
        <v>1</v>
      </c>
      <c r="F6983" s="2">
        <v>433.13</v>
      </c>
      <c r="G6983" s="3">
        <v>1060.2256</v>
      </c>
      <c r="H6983" s="3">
        <v>4.3312999999999997</v>
      </c>
      <c r="I6983" s="3">
        <v>20.357109999999999</v>
      </c>
      <c r="J6983" s="3">
        <v>457.81840999999997</v>
      </c>
      <c r="K6983" s="3">
        <v>704.33601538461528</v>
      </c>
      <c r="L6983" s="4">
        <v>0.34999999999999992</v>
      </c>
    </row>
    <row r="6984" spans="1:12" x14ac:dyDescent="0.35">
      <c r="A6984" s="1" t="s">
        <v>11387</v>
      </c>
      <c r="B6984" t="s">
        <v>11388</v>
      </c>
      <c r="C6984" t="s">
        <v>1441</v>
      </c>
      <c r="D6984" t="s">
        <v>1442</v>
      </c>
      <c r="E6984">
        <v>1</v>
      </c>
      <c r="F6984" s="2">
        <v>18.75</v>
      </c>
      <c r="G6984" s="3">
        <v>45.897599999999997</v>
      </c>
      <c r="H6984" s="3">
        <v>0.1875</v>
      </c>
      <c r="I6984" s="3">
        <v>0.88124999999999998</v>
      </c>
      <c r="J6984" s="3">
        <v>19.818750000000001</v>
      </c>
      <c r="K6984" s="3">
        <v>30.490384615384617</v>
      </c>
      <c r="L6984" s="4">
        <v>0.35</v>
      </c>
    </row>
    <row r="6985" spans="1:12" x14ac:dyDescent="0.35">
      <c r="A6985" s="1" t="s">
        <v>11389</v>
      </c>
      <c r="B6985" t="s">
        <v>11390</v>
      </c>
      <c r="C6985" t="s">
        <v>17</v>
      </c>
      <c r="D6985" t="s">
        <v>18</v>
      </c>
      <c r="E6985">
        <v>1</v>
      </c>
      <c r="F6985" s="2">
        <v>129</v>
      </c>
      <c r="G6985" s="3">
        <v>315.77280000000002</v>
      </c>
      <c r="H6985" s="3">
        <v>1.29</v>
      </c>
      <c r="I6985" s="3">
        <v>6.0629999999999997</v>
      </c>
      <c r="J6985" s="3">
        <v>136.35299999999998</v>
      </c>
      <c r="K6985" s="3">
        <v>209.77384615384611</v>
      </c>
      <c r="L6985" s="4">
        <v>0.35</v>
      </c>
    </row>
    <row r="6986" spans="1:12" x14ac:dyDescent="0.35">
      <c r="A6986" s="1" t="s">
        <v>11391</v>
      </c>
      <c r="B6986" t="s">
        <v>11392</v>
      </c>
      <c r="C6986" t="s">
        <v>363</v>
      </c>
      <c r="D6986" t="s">
        <v>364</v>
      </c>
      <c r="E6986">
        <v>1</v>
      </c>
      <c r="F6986" s="2">
        <v>427.99</v>
      </c>
      <c r="G6986" s="3">
        <v>883</v>
      </c>
      <c r="H6986" s="3">
        <v>4.2799000000000005</v>
      </c>
      <c r="I6986" s="3">
        <v>20.11553</v>
      </c>
      <c r="J6986" s="3">
        <v>452.38542999999999</v>
      </c>
      <c r="K6986" s="3">
        <v>695.97758461538456</v>
      </c>
      <c r="L6986" s="4">
        <v>0.35</v>
      </c>
    </row>
    <row r="6987" spans="1:12" x14ac:dyDescent="0.35">
      <c r="A6987" s="1" t="s">
        <v>11393</v>
      </c>
      <c r="B6987" t="s">
        <v>11394</v>
      </c>
      <c r="C6987" t="s">
        <v>363</v>
      </c>
      <c r="D6987" t="s">
        <v>364</v>
      </c>
      <c r="E6987">
        <v>1</v>
      </c>
      <c r="F6987" s="2">
        <v>1299</v>
      </c>
      <c r="G6987" s="3">
        <v>2679</v>
      </c>
      <c r="H6987" s="3">
        <v>12.99</v>
      </c>
      <c r="I6987" s="3">
        <v>61.052999999999997</v>
      </c>
      <c r="J6987" s="3">
        <v>1373.0430000000001</v>
      </c>
      <c r="K6987" s="3">
        <v>2112.3738461538464</v>
      </c>
      <c r="L6987" s="4">
        <v>0.35000000000000003</v>
      </c>
    </row>
    <row r="6988" spans="1:12" x14ac:dyDescent="0.35">
      <c r="A6988" s="1" t="s">
        <v>11395</v>
      </c>
      <c r="B6988" t="s">
        <v>11396</v>
      </c>
      <c r="C6988" t="s">
        <v>363</v>
      </c>
      <c r="D6988" t="s">
        <v>364</v>
      </c>
      <c r="E6988">
        <v>1</v>
      </c>
      <c r="F6988" s="2">
        <v>0.01</v>
      </c>
      <c r="G6988" s="3">
        <v>136.37119999999999</v>
      </c>
      <c r="H6988" s="3">
        <v>1E-4</v>
      </c>
      <c r="I6988" s="3">
        <v>4.6999999999999999E-4</v>
      </c>
      <c r="J6988" s="3">
        <v>1.057E-2</v>
      </c>
      <c r="K6988" s="3">
        <v>1.6261538461538459E-2</v>
      </c>
      <c r="L6988" s="4">
        <v>0.34999999999999992</v>
      </c>
    </row>
    <row r="6989" spans="1:12" x14ac:dyDescent="0.35">
      <c r="A6989" s="1" t="s">
        <v>11397</v>
      </c>
      <c r="B6989" t="s">
        <v>11398</v>
      </c>
      <c r="C6989" t="s">
        <v>13</v>
      </c>
      <c r="D6989" t="s">
        <v>14</v>
      </c>
      <c r="E6989">
        <v>1</v>
      </c>
      <c r="F6989" s="2">
        <v>6</v>
      </c>
      <c r="G6989" s="3">
        <v>13.11</v>
      </c>
      <c r="H6989" s="3">
        <v>0.06</v>
      </c>
      <c r="I6989" s="3">
        <v>0.28200000000000003</v>
      </c>
      <c r="J6989" s="3">
        <v>6.3419999999999996</v>
      </c>
      <c r="K6989" s="3">
        <v>9.7569230769230764</v>
      </c>
      <c r="L6989" s="4">
        <v>0.35</v>
      </c>
    </row>
    <row r="6990" spans="1:12" x14ac:dyDescent="0.35">
      <c r="A6990" s="1" t="s">
        <v>11399</v>
      </c>
      <c r="B6990" t="s">
        <v>4996</v>
      </c>
      <c r="C6990" t="s">
        <v>13</v>
      </c>
      <c r="D6990" t="s">
        <v>14</v>
      </c>
      <c r="E6990">
        <v>1</v>
      </c>
      <c r="F6990" s="2">
        <v>7</v>
      </c>
      <c r="G6990" s="3">
        <v>15</v>
      </c>
      <c r="H6990" s="3">
        <v>7.0000000000000007E-2</v>
      </c>
      <c r="I6990" s="3">
        <v>0.32900000000000001</v>
      </c>
      <c r="J6990" s="3">
        <v>7.399</v>
      </c>
      <c r="K6990" s="3">
        <v>11.383076923076922</v>
      </c>
      <c r="L6990" s="4">
        <v>0.35</v>
      </c>
    </row>
    <row r="6991" spans="1:12" x14ac:dyDescent="0.35">
      <c r="A6991" s="1" t="s">
        <v>11400</v>
      </c>
      <c r="B6991" t="s">
        <v>11401</v>
      </c>
      <c r="C6991" t="s">
        <v>13</v>
      </c>
      <c r="D6991" t="s">
        <v>14</v>
      </c>
      <c r="E6991">
        <v>1</v>
      </c>
      <c r="F6991" s="2">
        <v>288.45</v>
      </c>
      <c r="G6991" s="3">
        <v>595</v>
      </c>
      <c r="H6991" s="3">
        <v>2.8845000000000001</v>
      </c>
      <c r="I6991" s="3">
        <v>13.55715</v>
      </c>
      <c r="J6991" s="3">
        <v>304.89164999999997</v>
      </c>
      <c r="K6991" s="3">
        <v>469.06407692307687</v>
      </c>
      <c r="L6991" s="4">
        <v>0.35</v>
      </c>
    </row>
    <row r="6992" spans="1:12" x14ac:dyDescent="0.35">
      <c r="A6992" s="1" t="s">
        <v>11402</v>
      </c>
      <c r="B6992" t="s">
        <v>2480</v>
      </c>
      <c r="C6992" t="s">
        <v>13</v>
      </c>
      <c r="D6992" t="s">
        <v>14</v>
      </c>
      <c r="E6992">
        <v>1</v>
      </c>
      <c r="F6992" s="2">
        <v>10781.25</v>
      </c>
      <c r="G6992" s="3">
        <v>26390.716</v>
      </c>
      <c r="H6992" s="3">
        <v>107.8125</v>
      </c>
      <c r="I6992" s="3">
        <v>506.71875</v>
      </c>
      <c r="J6992" s="3">
        <v>11395.78125</v>
      </c>
      <c r="K6992" s="3">
        <v>17531.971153846152</v>
      </c>
      <c r="L6992" s="4">
        <v>0.34999999999999992</v>
      </c>
    </row>
    <row r="6993" spans="1:12" x14ac:dyDescent="0.35">
      <c r="A6993" s="1" t="s">
        <v>11403</v>
      </c>
      <c r="B6993" t="s">
        <v>2480</v>
      </c>
      <c r="C6993" t="s">
        <v>13</v>
      </c>
      <c r="D6993" t="s">
        <v>14</v>
      </c>
      <c r="E6993">
        <v>1</v>
      </c>
      <c r="F6993" s="2">
        <v>11768.13</v>
      </c>
      <c r="G6993" s="3">
        <v>28806.444</v>
      </c>
      <c r="H6993" s="3">
        <v>117.68129999999999</v>
      </c>
      <c r="I6993" s="3">
        <v>553.10210999999993</v>
      </c>
      <c r="J6993" s="3">
        <v>12438.913409999999</v>
      </c>
      <c r="K6993" s="3">
        <v>19136.789861538458</v>
      </c>
      <c r="L6993" s="4">
        <v>0.34999999999999992</v>
      </c>
    </row>
    <row r="6994" spans="1:12" x14ac:dyDescent="0.35">
      <c r="A6994" s="1" t="s">
        <v>11404</v>
      </c>
      <c r="B6994" t="s">
        <v>3913</v>
      </c>
      <c r="C6994" t="s">
        <v>13</v>
      </c>
      <c r="D6994" t="s">
        <v>14</v>
      </c>
      <c r="E6994">
        <v>1</v>
      </c>
      <c r="F6994" s="2">
        <v>11712.5</v>
      </c>
      <c r="G6994" s="3">
        <v>28670.263999999999</v>
      </c>
      <c r="H6994" s="3">
        <v>117.125</v>
      </c>
      <c r="I6994" s="3">
        <v>550.48749999999995</v>
      </c>
      <c r="J6994" s="3">
        <v>12380.112499999999</v>
      </c>
      <c r="K6994" s="3">
        <v>19046.326923076922</v>
      </c>
      <c r="L6994" s="4">
        <v>0.35</v>
      </c>
    </row>
    <row r="6995" spans="1:12" x14ac:dyDescent="0.35">
      <c r="A6995" s="1" t="s">
        <v>11405</v>
      </c>
      <c r="B6995" t="s">
        <v>3913</v>
      </c>
      <c r="C6995" t="s">
        <v>13</v>
      </c>
      <c r="D6995" t="s">
        <v>14</v>
      </c>
      <c r="E6995">
        <v>1</v>
      </c>
      <c r="F6995" s="2">
        <v>12106.88</v>
      </c>
      <c r="G6995" s="3">
        <v>29635.648000000001</v>
      </c>
      <c r="H6995" s="3">
        <v>121.0688</v>
      </c>
      <c r="I6995" s="3">
        <v>569.02335999999991</v>
      </c>
      <c r="J6995" s="3">
        <v>12796.972159999998</v>
      </c>
      <c r="K6995" s="3">
        <v>19687.649476923074</v>
      </c>
      <c r="L6995" s="4">
        <v>0.35000000000000003</v>
      </c>
    </row>
    <row r="6996" spans="1:12" x14ac:dyDescent="0.35">
      <c r="A6996" s="1" t="s">
        <v>11406</v>
      </c>
      <c r="B6996" t="s">
        <v>11407</v>
      </c>
      <c r="C6996" t="s">
        <v>26</v>
      </c>
      <c r="D6996" t="s">
        <v>27</v>
      </c>
      <c r="E6996">
        <v>1</v>
      </c>
      <c r="F6996" s="2">
        <v>25.58</v>
      </c>
      <c r="G6996" s="3">
        <v>59.36</v>
      </c>
      <c r="H6996" s="3">
        <v>0.25579999999999997</v>
      </c>
      <c r="I6996" s="3">
        <v>1.2022599999999999</v>
      </c>
      <c r="J6996" s="3">
        <v>27.038059999999998</v>
      </c>
      <c r="K6996" s="3">
        <v>41.597015384615382</v>
      </c>
      <c r="L6996" s="4">
        <v>0.35000000000000003</v>
      </c>
    </row>
    <row r="6997" spans="1:12" x14ac:dyDescent="0.35">
      <c r="A6997" s="1" t="s">
        <v>11408</v>
      </c>
      <c r="B6997" t="s">
        <v>11409</v>
      </c>
      <c r="C6997" t="s">
        <v>363</v>
      </c>
      <c r="D6997" t="s">
        <v>364</v>
      </c>
      <c r="E6997">
        <v>1</v>
      </c>
      <c r="F6997" s="2">
        <v>67.069999999999993</v>
      </c>
      <c r="G6997" s="3">
        <v>164.1808</v>
      </c>
      <c r="H6997" s="3">
        <v>0.67069999999999996</v>
      </c>
      <c r="I6997" s="3">
        <v>3.1522899999999998</v>
      </c>
      <c r="J6997" s="3">
        <v>70.892989999999983</v>
      </c>
      <c r="K6997" s="3">
        <v>109.06613846153843</v>
      </c>
      <c r="L6997" s="4">
        <v>0.35</v>
      </c>
    </row>
    <row r="6998" spans="1:12" x14ac:dyDescent="0.35">
      <c r="A6998" s="1" t="s">
        <v>11410</v>
      </c>
      <c r="B6998" t="s">
        <v>11411</v>
      </c>
      <c r="C6998" t="s">
        <v>363</v>
      </c>
      <c r="D6998" t="s">
        <v>364</v>
      </c>
      <c r="E6998">
        <v>1</v>
      </c>
      <c r="F6998" s="2">
        <v>127.94</v>
      </c>
      <c r="G6998" s="3">
        <v>313.17439999999999</v>
      </c>
      <c r="H6998" s="3">
        <v>1.2794000000000001</v>
      </c>
      <c r="I6998" s="3">
        <v>6.0131800000000002</v>
      </c>
      <c r="J6998" s="3">
        <v>135.23258000000001</v>
      </c>
      <c r="K6998" s="3">
        <v>208.05012307692309</v>
      </c>
      <c r="L6998" s="4">
        <v>0.35</v>
      </c>
    </row>
    <row r="6999" spans="1:12" x14ac:dyDescent="0.35">
      <c r="A6999" s="1" t="s">
        <v>11412</v>
      </c>
      <c r="B6999" t="s">
        <v>11413</v>
      </c>
      <c r="C6999" t="s">
        <v>363</v>
      </c>
      <c r="D6999" t="s">
        <v>364</v>
      </c>
      <c r="E6999">
        <v>1</v>
      </c>
      <c r="F6999" s="2">
        <v>72.17</v>
      </c>
      <c r="G6999" s="3">
        <v>176.6576</v>
      </c>
      <c r="H6999" s="3">
        <v>0.72170000000000001</v>
      </c>
      <c r="I6999" s="3">
        <v>3.3919900000000003</v>
      </c>
      <c r="J6999" s="3">
        <v>76.283690000000007</v>
      </c>
      <c r="K6999" s="3">
        <v>117.35952307692308</v>
      </c>
      <c r="L6999" s="4">
        <v>0.35</v>
      </c>
    </row>
    <row r="7000" spans="1:12" x14ac:dyDescent="0.35">
      <c r="A7000" s="1" t="s">
        <v>11414</v>
      </c>
      <c r="B7000" t="s">
        <v>11415</v>
      </c>
      <c r="C7000" t="s">
        <v>34</v>
      </c>
      <c r="D7000" t="s">
        <v>35</v>
      </c>
      <c r="E7000">
        <v>1</v>
      </c>
      <c r="F7000" s="2">
        <v>159.94999999999999</v>
      </c>
      <c r="G7000" s="3">
        <v>391.52960000000002</v>
      </c>
      <c r="H7000" s="3">
        <v>1.5994999999999999</v>
      </c>
      <c r="I7000" s="3">
        <v>7.5176499999999997</v>
      </c>
      <c r="J7000" s="3">
        <v>169.06715</v>
      </c>
      <c r="K7000" s="3">
        <v>260.10330769230768</v>
      </c>
      <c r="L7000" s="4">
        <v>0.35</v>
      </c>
    </row>
    <row r="7001" spans="1:12" x14ac:dyDescent="0.35">
      <c r="A7001" s="1" t="s">
        <v>11416</v>
      </c>
      <c r="B7001" t="s">
        <v>11417</v>
      </c>
      <c r="C7001" t="s">
        <v>1441</v>
      </c>
      <c r="D7001" t="s">
        <v>1442</v>
      </c>
      <c r="E7001">
        <v>1</v>
      </c>
      <c r="F7001" s="2">
        <v>1.1299999999999999</v>
      </c>
      <c r="G7001" s="3">
        <v>2.7664</v>
      </c>
      <c r="H7001" s="3">
        <v>1.1299999999999999E-2</v>
      </c>
      <c r="I7001" s="3">
        <v>5.3109999999999997E-2</v>
      </c>
      <c r="J7001" s="3">
        <v>1.19441</v>
      </c>
      <c r="K7001" s="3">
        <v>1.8375538461538461</v>
      </c>
      <c r="L7001" s="4">
        <v>0.35</v>
      </c>
    </row>
    <row r="7002" spans="1:12" x14ac:dyDescent="0.35">
      <c r="A7002" s="1" t="s">
        <v>11418</v>
      </c>
      <c r="B7002" t="s">
        <v>11419</v>
      </c>
      <c r="C7002" t="s">
        <v>1441</v>
      </c>
      <c r="D7002" t="s">
        <v>1442</v>
      </c>
      <c r="E7002">
        <v>1</v>
      </c>
      <c r="F7002" s="2">
        <v>1.85</v>
      </c>
      <c r="G7002" s="3">
        <v>4.5247999999999999</v>
      </c>
      <c r="H7002" s="3">
        <v>1.8500000000000003E-2</v>
      </c>
      <c r="I7002" s="3">
        <v>8.695E-2</v>
      </c>
      <c r="J7002" s="3">
        <v>1.9554500000000001</v>
      </c>
      <c r="K7002" s="3">
        <v>3.0083846153846157</v>
      </c>
      <c r="L7002" s="4">
        <v>0.35000000000000003</v>
      </c>
    </row>
    <row r="7003" spans="1:12" x14ac:dyDescent="0.35">
      <c r="A7003" s="1" t="s">
        <v>11420</v>
      </c>
      <c r="B7003" t="s">
        <v>11421</v>
      </c>
      <c r="C7003" t="s">
        <v>1441</v>
      </c>
      <c r="D7003" t="s">
        <v>1442</v>
      </c>
      <c r="E7003">
        <v>1</v>
      </c>
      <c r="F7003" s="2">
        <v>11.25</v>
      </c>
      <c r="G7003" s="3">
        <v>27.540800000000001</v>
      </c>
      <c r="H7003" s="3">
        <v>0.1125</v>
      </c>
      <c r="I7003" s="3">
        <v>0.52875000000000005</v>
      </c>
      <c r="J7003" s="3">
        <v>11.891250000000001</v>
      </c>
      <c r="K7003" s="3">
        <v>18.294230769230772</v>
      </c>
      <c r="L7003" s="4">
        <v>0.35000000000000003</v>
      </c>
    </row>
    <row r="7004" spans="1:12" x14ac:dyDescent="0.35">
      <c r="A7004" s="1" t="s">
        <v>11422</v>
      </c>
      <c r="B7004" t="s">
        <v>11423</v>
      </c>
      <c r="C7004" t="s">
        <v>34</v>
      </c>
      <c r="D7004" t="s">
        <v>35</v>
      </c>
      <c r="E7004">
        <v>1</v>
      </c>
      <c r="F7004" s="2">
        <v>21.5</v>
      </c>
      <c r="G7004" s="3">
        <v>56</v>
      </c>
      <c r="H7004" s="3">
        <v>0.215</v>
      </c>
      <c r="I7004" s="3">
        <v>1.0105</v>
      </c>
      <c r="J7004" s="3">
        <v>22.7255</v>
      </c>
      <c r="K7004" s="3">
        <v>34.962307692307689</v>
      </c>
      <c r="L7004" s="4">
        <v>0.34999999999999992</v>
      </c>
    </row>
    <row r="7005" spans="1:12" x14ac:dyDescent="0.35">
      <c r="A7005" s="1" t="s">
        <v>11424</v>
      </c>
      <c r="B7005" t="s">
        <v>3915</v>
      </c>
      <c r="C7005" t="s">
        <v>13</v>
      </c>
      <c r="D7005" t="s">
        <v>14</v>
      </c>
      <c r="E7005">
        <v>1</v>
      </c>
      <c r="F7005" s="2">
        <v>11571.88</v>
      </c>
      <c r="G7005" s="3">
        <v>28326.054</v>
      </c>
      <c r="H7005" s="3">
        <v>115.71879999999999</v>
      </c>
      <c r="I7005" s="3">
        <v>543.87835999999993</v>
      </c>
      <c r="J7005" s="3">
        <v>12231.47716</v>
      </c>
      <c r="K7005" s="3">
        <v>18817.65716923077</v>
      </c>
      <c r="L7005" s="4">
        <v>0.35</v>
      </c>
    </row>
    <row r="7006" spans="1:12" x14ac:dyDescent="0.35">
      <c r="A7006" s="1" t="s">
        <v>11425</v>
      </c>
      <c r="B7006" t="s">
        <v>3915</v>
      </c>
      <c r="C7006" t="s">
        <v>13</v>
      </c>
      <c r="D7006" t="s">
        <v>14</v>
      </c>
      <c r="E7006">
        <v>1</v>
      </c>
      <c r="F7006" s="2">
        <v>12813.13</v>
      </c>
      <c r="G7006" s="3">
        <v>31364.423999999999</v>
      </c>
      <c r="H7006" s="3">
        <v>128.13129999999998</v>
      </c>
      <c r="I7006" s="3">
        <v>602.21710999999993</v>
      </c>
      <c r="J7006" s="3">
        <v>13543.478409999998</v>
      </c>
      <c r="K7006" s="3">
        <v>20836.120630769226</v>
      </c>
      <c r="L7006" s="4">
        <v>0.35</v>
      </c>
    </row>
    <row r="7007" spans="1:12" x14ac:dyDescent="0.35">
      <c r="A7007" s="1" t="s">
        <v>11426</v>
      </c>
      <c r="B7007" t="s">
        <v>5057</v>
      </c>
      <c r="C7007" t="s">
        <v>13</v>
      </c>
      <c r="D7007" t="s">
        <v>14</v>
      </c>
      <c r="E7007">
        <v>1</v>
      </c>
      <c r="F7007" s="2">
        <v>12313.75</v>
      </c>
      <c r="G7007" s="3">
        <v>30142.032999999999</v>
      </c>
      <c r="H7007" s="3">
        <v>123.1375</v>
      </c>
      <c r="I7007" s="3">
        <v>578.74625000000003</v>
      </c>
      <c r="J7007" s="3">
        <v>13015.633750000001</v>
      </c>
      <c r="K7007" s="3">
        <v>20024.051923076924</v>
      </c>
      <c r="L7007" s="4">
        <v>0.35</v>
      </c>
    </row>
    <row r="7008" spans="1:12" x14ac:dyDescent="0.35">
      <c r="A7008" s="1" t="s">
        <v>11427</v>
      </c>
      <c r="B7008" t="s">
        <v>3722</v>
      </c>
      <c r="C7008" t="s">
        <v>13</v>
      </c>
      <c r="D7008" t="s">
        <v>14</v>
      </c>
      <c r="E7008">
        <v>1</v>
      </c>
      <c r="F7008" s="2">
        <v>14976.25</v>
      </c>
      <c r="G7008" s="3">
        <v>36659.392</v>
      </c>
      <c r="H7008" s="3">
        <v>149.76250000000002</v>
      </c>
      <c r="I7008" s="3">
        <v>703.88374999999996</v>
      </c>
      <c r="J7008" s="3">
        <v>15829.896250000002</v>
      </c>
      <c r="K7008" s="3">
        <v>24353.686538461541</v>
      </c>
      <c r="L7008" s="4">
        <v>0.35000000000000003</v>
      </c>
    </row>
    <row r="7009" spans="1:12" x14ac:dyDescent="0.35">
      <c r="A7009" s="1" t="s">
        <v>11428</v>
      </c>
      <c r="B7009" t="s">
        <v>3722</v>
      </c>
      <c r="C7009" t="s">
        <v>13</v>
      </c>
      <c r="D7009" t="s">
        <v>14</v>
      </c>
      <c r="E7009">
        <v>1</v>
      </c>
      <c r="F7009" s="2">
        <v>14045.63</v>
      </c>
      <c r="G7009" s="3">
        <v>34381.39</v>
      </c>
      <c r="H7009" s="3">
        <v>140.4563</v>
      </c>
      <c r="I7009" s="3">
        <v>660.14460999999994</v>
      </c>
      <c r="J7009" s="3">
        <v>14846.230909999998</v>
      </c>
      <c r="K7009" s="3">
        <v>22840.355246153842</v>
      </c>
      <c r="L7009" s="4">
        <v>0.35</v>
      </c>
    </row>
    <row r="7010" spans="1:12" x14ac:dyDescent="0.35">
      <c r="A7010" s="1" t="s">
        <v>11429</v>
      </c>
      <c r="B7010" t="s">
        <v>3724</v>
      </c>
      <c r="C7010" t="s">
        <v>13</v>
      </c>
      <c r="D7010" t="s">
        <v>14</v>
      </c>
      <c r="E7010">
        <v>1</v>
      </c>
      <c r="F7010" s="2">
        <v>13173.75</v>
      </c>
      <c r="G7010" s="3">
        <v>32247.163</v>
      </c>
      <c r="H7010" s="3">
        <v>131.73750000000001</v>
      </c>
      <c r="I7010" s="3">
        <v>619.16624999999999</v>
      </c>
      <c r="J7010" s="3">
        <v>13924.653749999999</v>
      </c>
      <c r="K7010" s="3">
        <v>21422.544230769228</v>
      </c>
      <c r="L7010" s="4">
        <v>0.34999999999999992</v>
      </c>
    </row>
    <row r="7011" spans="1:12" x14ac:dyDescent="0.35">
      <c r="A7011" s="1" t="s">
        <v>11430</v>
      </c>
      <c r="B7011" t="s">
        <v>5060</v>
      </c>
      <c r="C7011" t="s">
        <v>13</v>
      </c>
      <c r="D7011" t="s">
        <v>14</v>
      </c>
      <c r="E7011">
        <v>1</v>
      </c>
      <c r="F7011" s="2">
        <v>13485</v>
      </c>
      <c r="G7011" s="3">
        <v>33009.053999999996</v>
      </c>
      <c r="H7011" s="3">
        <v>134.85</v>
      </c>
      <c r="I7011" s="3">
        <v>633.79499999999996</v>
      </c>
      <c r="J7011" s="3">
        <v>14253.645</v>
      </c>
      <c r="K7011" s="3">
        <v>21928.684615384616</v>
      </c>
      <c r="L7011" s="4">
        <v>0.35000000000000003</v>
      </c>
    </row>
    <row r="7012" spans="1:12" x14ac:dyDescent="0.35">
      <c r="A7012" s="1" t="s">
        <v>11431</v>
      </c>
      <c r="B7012" t="s">
        <v>5060</v>
      </c>
      <c r="C7012" t="s">
        <v>13</v>
      </c>
      <c r="D7012" t="s">
        <v>14</v>
      </c>
      <c r="E7012">
        <v>1</v>
      </c>
      <c r="F7012" s="2">
        <v>16531.25</v>
      </c>
      <c r="G7012" s="3">
        <v>40465.767999999996</v>
      </c>
      <c r="H7012" s="3">
        <v>165.3125</v>
      </c>
      <c r="I7012" s="3">
        <v>776.96875</v>
      </c>
      <c r="J7012" s="3">
        <v>17473.53125</v>
      </c>
      <c r="K7012" s="3">
        <v>26882.35576923077</v>
      </c>
      <c r="L7012" s="4">
        <v>0.35000000000000003</v>
      </c>
    </row>
    <row r="7013" spans="1:12" x14ac:dyDescent="0.35">
      <c r="A7013" s="1" t="s">
        <v>11432</v>
      </c>
      <c r="B7013" t="s">
        <v>5060</v>
      </c>
      <c r="C7013" t="s">
        <v>13</v>
      </c>
      <c r="D7013" t="s">
        <v>14</v>
      </c>
      <c r="E7013">
        <v>1</v>
      </c>
      <c r="F7013" s="2">
        <v>15388.13</v>
      </c>
      <c r="G7013" s="3">
        <v>37667.603999999999</v>
      </c>
      <c r="H7013" s="3">
        <v>153.88129999999998</v>
      </c>
      <c r="I7013" s="3">
        <v>723.24210999999991</v>
      </c>
      <c r="J7013" s="3">
        <v>16265.253409999998</v>
      </c>
      <c r="K7013" s="3">
        <v>25023.466784615379</v>
      </c>
      <c r="L7013" s="4">
        <v>0.34999999999999992</v>
      </c>
    </row>
    <row r="7014" spans="1:12" x14ac:dyDescent="0.35">
      <c r="A7014" s="1" t="s">
        <v>11433</v>
      </c>
      <c r="B7014" t="s">
        <v>5060</v>
      </c>
      <c r="C7014" t="s">
        <v>13</v>
      </c>
      <c r="D7014" t="s">
        <v>14</v>
      </c>
      <c r="E7014">
        <v>1</v>
      </c>
      <c r="F7014" s="2">
        <v>18074.38</v>
      </c>
      <c r="G7014" s="3">
        <v>44243.101999999999</v>
      </c>
      <c r="H7014" s="3">
        <v>180.74380000000002</v>
      </c>
      <c r="I7014" s="3">
        <v>849.49585999999999</v>
      </c>
      <c r="J7014" s="3">
        <v>19104.61966</v>
      </c>
      <c r="K7014" s="3">
        <v>29391.722553846153</v>
      </c>
      <c r="L7014" s="4">
        <v>0.35</v>
      </c>
    </row>
    <row r="7015" spans="1:12" x14ac:dyDescent="0.35">
      <c r="A7015" s="1" t="s">
        <v>11434</v>
      </c>
      <c r="B7015" t="s">
        <v>2484</v>
      </c>
      <c r="C7015" t="s">
        <v>13</v>
      </c>
      <c r="D7015" t="s">
        <v>14</v>
      </c>
      <c r="E7015">
        <v>1</v>
      </c>
      <c r="F7015" s="2">
        <v>15259.38</v>
      </c>
      <c r="G7015" s="3">
        <v>37352.447999999997</v>
      </c>
      <c r="H7015" s="3">
        <v>152.59379999999999</v>
      </c>
      <c r="I7015" s="3">
        <v>717.19085999999993</v>
      </c>
      <c r="J7015" s="3">
        <v>16129.16466</v>
      </c>
      <c r="K7015" s="3">
        <v>24814.099476923078</v>
      </c>
      <c r="L7015" s="4">
        <v>0.35000000000000003</v>
      </c>
    </row>
    <row r="7016" spans="1:12" x14ac:dyDescent="0.35">
      <c r="A7016" s="1" t="s">
        <v>11435</v>
      </c>
      <c r="B7016" t="s">
        <v>3729</v>
      </c>
      <c r="C7016" t="s">
        <v>13</v>
      </c>
      <c r="D7016" t="s">
        <v>14</v>
      </c>
      <c r="E7016">
        <v>1</v>
      </c>
      <c r="F7016" s="2">
        <v>9096.8799999999992</v>
      </c>
      <c r="G7016" s="3">
        <v>22267.66</v>
      </c>
      <c r="H7016" s="3">
        <v>90.968799999999987</v>
      </c>
      <c r="I7016" s="3">
        <v>427.55335999999994</v>
      </c>
      <c r="J7016" s="3">
        <v>9615.4021599999996</v>
      </c>
      <c r="K7016" s="3">
        <v>14792.926399999998</v>
      </c>
      <c r="L7016" s="4">
        <v>0.35</v>
      </c>
    </row>
    <row r="7017" spans="1:12" x14ac:dyDescent="0.35">
      <c r="A7017" s="1" t="s">
        <v>11436</v>
      </c>
      <c r="B7017" t="s">
        <v>3729</v>
      </c>
      <c r="C7017" t="s">
        <v>13</v>
      </c>
      <c r="D7017" t="s">
        <v>14</v>
      </c>
      <c r="E7017">
        <v>1</v>
      </c>
      <c r="F7017" s="2">
        <v>8447.5</v>
      </c>
      <c r="G7017" s="3">
        <v>20678.089</v>
      </c>
      <c r="H7017" s="3">
        <v>84.475000000000009</v>
      </c>
      <c r="I7017" s="3">
        <v>397.03250000000003</v>
      </c>
      <c r="J7017" s="3">
        <v>8929.0074999999997</v>
      </c>
      <c r="K7017" s="3">
        <v>13736.934615384615</v>
      </c>
      <c r="L7017" s="4">
        <v>0.35</v>
      </c>
    </row>
    <row r="7018" spans="1:12" x14ac:dyDescent="0.35">
      <c r="A7018" s="1" t="s">
        <v>11437</v>
      </c>
      <c r="B7018" t="s">
        <v>2486</v>
      </c>
      <c r="C7018" t="s">
        <v>13</v>
      </c>
      <c r="D7018" t="s">
        <v>14</v>
      </c>
      <c r="E7018">
        <v>1</v>
      </c>
      <c r="F7018" s="2">
        <v>29160.63</v>
      </c>
      <c r="G7018" s="3">
        <v>71380.410999999993</v>
      </c>
      <c r="H7018" s="3">
        <v>291.60630000000003</v>
      </c>
      <c r="I7018" s="3">
        <v>1370.54961</v>
      </c>
      <c r="J7018" s="3">
        <v>30822.785909999999</v>
      </c>
      <c r="K7018" s="3">
        <v>47419.670630769229</v>
      </c>
      <c r="L7018" s="4">
        <v>0.35000000000000003</v>
      </c>
    </row>
    <row r="7019" spans="1:12" x14ac:dyDescent="0.35">
      <c r="A7019" s="1" t="s">
        <v>11438</v>
      </c>
      <c r="B7019" t="s">
        <v>2486</v>
      </c>
      <c r="C7019" t="s">
        <v>13</v>
      </c>
      <c r="D7019" t="s">
        <v>14</v>
      </c>
      <c r="E7019">
        <v>1</v>
      </c>
      <c r="F7019" s="2">
        <v>31140.63</v>
      </c>
      <c r="G7019" s="3">
        <v>76227.120999999999</v>
      </c>
      <c r="H7019" s="3">
        <v>311.40630000000004</v>
      </c>
      <c r="I7019" s="3">
        <v>1463.60961</v>
      </c>
      <c r="J7019" s="3">
        <v>32915.645909999999</v>
      </c>
      <c r="K7019" s="3">
        <v>50639.455246153841</v>
      </c>
      <c r="L7019" s="4">
        <v>0.34999999999999992</v>
      </c>
    </row>
    <row r="7020" spans="1:12" x14ac:dyDescent="0.35">
      <c r="A7020" s="1" t="s">
        <v>11439</v>
      </c>
      <c r="B7020" t="s">
        <v>2486</v>
      </c>
      <c r="C7020" t="s">
        <v>13</v>
      </c>
      <c r="D7020" t="s">
        <v>14</v>
      </c>
      <c r="E7020">
        <v>1</v>
      </c>
      <c r="F7020" s="2">
        <v>30867.5</v>
      </c>
      <c r="G7020" s="3">
        <v>75558.547999999995</v>
      </c>
      <c r="H7020" s="3">
        <v>308.67500000000001</v>
      </c>
      <c r="I7020" s="3">
        <v>1450.7725</v>
      </c>
      <c r="J7020" s="3">
        <v>32626.947499999998</v>
      </c>
      <c r="K7020" s="3">
        <v>50195.303846153845</v>
      </c>
      <c r="L7020" s="4">
        <v>0.35000000000000003</v>
      </c>
    </row>
    <row r="7021" spans="1:12" x14ac:dyDescent="0.35">
      <c r="A7021" s="1" t="s">
        <v>11440</v>
      </c>
      <c r="B7021" t="s">
        <v>2489</v>
      </c>
      <c r="C7021" t="s">
        <v>13</v>
      </c>
      <c r="D7021" t="s">
        <v>14</v>
      </c>
      <c r="E7021">
        <v>1</v>
      </c>
      <c r="F7021" s="2">
        <v>30048.13</v>
      </c>
      <c r="G7021" s="3">
        <v>73552.864000000001</v>
      </c>
      <c r="H7021" s="3">
        <v>300.48130000000003</v>
      </c>
      <c r="I7021" s="3">
        <v>1412.2621100000001</v>
      </c>
      <c r="J7021" s="3">
        <v>31760.87341</v>
      </c>
      <c r="K7021" s="3">
        <v>48862.882169230768</v>
      </c>
      <c r="L7021" s="4">
        <v>0.35</v>
      </c>
    </row>
    <row r="7022" spans="1:12" x14ac:dyDescent="0.35">
      <c r="A7022" s="1" t="s">
        <v>11441</v>
      </c>
      <c r="B7022" t="s">
        <v>2489</v>
      </c>
      <c r="C7022" t="s">
        <v>13</v>
      </c>
      <c r="D7022" t="s">
        <v>14</v>
      </c>
      <c r="E7022">
        <v>1</v>
      </c>
      <c r="F7022" s="2">
        <v>30867.5</v>
      </c>
      <c r="G7022" s="3">
        <v>75558.547999999995</v>
      </c>
      <c r="H7022" s="3">
        <v>308.67500000000001</v>
      </c>
      <c r="I7022" s="3">
        <v>1450.7725</v>
      </c>
      <c r="J7022" s="3">
        <v>32626.947499999998</v>
      </c>
      <c r="K7022" s="3">
        <v>50195.303846153845</v>
      </c>
      <c r="L7022" s="4">
        <v>0.35000000000000003</v>
      </c>
    </row>
    <row r="7023" spans="1:12" x14ac:dyDescent="0.35">
      <c r="A7023" s="1" t="s">
        <v>11442</v>
      </c>
      <c r="B7023" t="s">
        <v>11443</v>
      </c>
      <c r="C7023" t="s">
        <v>1467</v>
      </c>
      <c r="D7023" t="s">
        <v>1468</v>
      </c>
      <c r="E7023">
        <v>1</v>
      </c>
      <c r="F7023" s="2">
        <v>23.9</v>
      </c>
      <c r="G7023" s="3">
        <v>94.584000000000003</v>
      </c>
      <c r="H7023" s="3">
        <v>0.23899999999999999</v>
      </c>
      <c r="I7023" s="3">
        <v>1.1233</v>
      </c>
      <c r="J7023" s="3">
        <v>25.2623</v>
      </c>
      <c r="K7023" s="3">
        <v>38.86507692307692</v>
      </c>
      <c r="L7023" s="4">
        <v>0.35</v>
      </c>
    </row>
    <row r="7024" spans="1:12" x14ac:dyDescent="0.35">
      <c r="A7024" s="1" t="s">
        <v>11444</v>
      </c>
      <c r="B7024" t="s">
        <v>11445</v>
      </c>
      <c r="C7024" t="s">
        <v>21</v>
      </c>
      <c r="D7024" t="s">
        <v>22</v>
      </c>
      <c r="E7024">
        <v>1</v>
      </c>
      <c r="F7024" s="2">
        <v>2.48</v>
      </c>
      <c r="G7024" s="3">
        <v>6.43</v>
      </c>
      <c r="H7024" s="3">
        <v>2.4799999999999999E-2</v>
      </c>
      <c r="I7024" s="3">
        <v>0.11656</v>
      </c>
      <c r="J7024" s="3">
        <v>2.6213600000000001</v>
      </c>
      <c r="K7024" s="3">
        <v>4.0328615384615389</v>
      </c>
      <c r="L7024" s="4">
        <v>0.35000000000000003</v>
      </c>
    </row>
    <row r="7025" spans="1:12" x14ac:dyDescent="0.35">
      <c r="A7025" s="1" t="s">
        <v>11446</v>
      </c>
      <c r="B7025" t="s">
        <v>11447</v>
      </c>
      <c r="C7025" t="s">
        <v>1441</v>
      </c>
      <c r="D7025" t="s">
        <v>1442</v>
      </c>
      <c r="E7025">
        <v>1</v>
      </c>
      <c r="F7025" s="2">
        <v>0.15</v>
      </c>
      <c r="G7025" s="3">
        <v>0.36959999999999998</v>
      </c>
      <c r="H7025" s="3">
        <v>1.5E-3</v>
      </c>
      <c r="I7025" s="3">
        <v>7.0499999999999998E-3</v>
      </c>
      <c r="J7025" s="3">
        <v>0.15855</v>
      </c>
      <c r="K7025" s="3">
        <v>0.24392307692307691</v>
      </c>
      <c r="L7025" s="4">
        <v>0.35</v>
      </c>
    </row>
    <row r="7026" spans="1:12" x14ac:dyDescent="0.35">
      <c r="A7026" s="1" t="s">
        <v>11448</v>
      </c>
      <c r="B7026" t="s">
        <v>11449</v>
      </c>
      <c r="C7026" t="s">
        <v>13</v>
      </c>
      <c r="D7026" t="s">
        <v>14</v>
      </c>
      <c r="E7026">
        <v>1</v>
      </c>
      <c r="F7026" s="2">
        <v>96.92</v>
      </c>
      <c r="G7026" s="3">
        <v>211.83</v>
      </c>
      <c r="H7026" s="3">
        <v>0.96920000000000006</v>
      </c>
      <c r="I7026" s="3">
        <v>4.5552400000000004</v>
      </c>
      <c r="J7026" s="3">
        <v>102.44444</v>
      </c>
      <c r="K7026" s="3">
        <v>157.60683076923075</v>
      </c>
      <c r="L7026" s="4">
        <v>0.34999999999999992</v>
      </c>
    </row>
    <row r="7027" spans="1:12" x14ac:dyDescent="0.35">
      <c r="A7027" s="1" t="s">
        <v>11450</v>
      </c>
      <c r="B7027" t="s">
        <v>11451</v>
      </c>
      <c r="C7027" t="s">
        <v>13</v>
      </c>
      <c r="D7027" t="s">
        <v>14</v>
      </c>
      <c r="E7027">
        <v>1</v>
      </c>
      <c r="F7027" s="2">
        <v>220.44</v>
      </c>
      <c r="G7027" s="3">
        <v>539.60479999999995</v>
      </c>
      <c r="H7027" s="3">
        <v>2.2044000000000001</v>
      </c>
      <c r="I7027" s="3">
        <v>10.36068</v>
      </c>
      <c r="J7027" s="3">
        <v>233.00507999999999</v>
      </c>
      <c r="K7027" s="3">
        <v>358.46935384615381</v>
      </c>
      <c r="L7027" s="4">
        <v>0.35</v>
      </c>
    </row>
    <row r="7028" spans="1:12" x14ac:dyDescent="0.35">
      <c r="A7028" s="1" t="s">
        <v>11452</v>
      </c>
      <c r="B7028" t="s">
        <v>11453</v>
      </c>
      <c r="C7028" t="s">
        <v>1467</v>
      </c>
      <c r="D7028" t="s">
        <v>1468</v>
      </c>
      <c r="E7028">
        <v>1</v>
      </c>
      <c r="F7028" s="2">
        <v>92.74</v>
      </c>
      <c r="G7028" s="3">
        <v>192</v>
      </c>
      <c r="H7028" s="3">
        <v>0.9274</v>
      </c>
      <c r="I7028" s="3">
        <v>4.3587799999999994</v>
      </c>
      <c r="J7028" s="3">
        <v>98.026179999999997</v>
      </c>
      <c r="K7028" s="3">
        <v>150.80950769230768</v>
      </c>
      <c r="L7028" s="4">
        <v>0.35</v>
      </c>
    </row>
    <row r="7029" spans="1:12" x14ac:dyDescent="0.35">
      <c r="A7029" s="1" t="s">
        <v>11454</v>
      </c>
      <c r="B7029" t="s">
        <v>11455</v>
      </c>
      <c r="C7029" t="s">
        <v>34</v>
      </c>
      <c r="D7029" t="s">
        <v>35</v>
      </c>
      <c r="E7029">
        <v>1</v>
      </c>
      <c r="F7029" s="2">
        <v>145.77000000000001</v>
      </c>
      <c r="G7029" s="3">
        <v>379.68</v>
      </c>
      <c r="H7029" s="3">
        <v>1.4577000000000002</v>
      </c>
      <c r="I7029" s="3">
        <v>6.8511900000000008</v>
      </c>
      <c r="J7029" s="3">
        <v>154.07889</v>
      </c>
      <c r="K7029" s="3">
        <v>237.04444615384614</v>
      </c>
      <c r="L7029" s="4">
        <v>0.35</v>
      </c>
    </row>
    <row r="7030" spans="1:12" x14ac:dyDescent="0.35">
      <c r="A7030" s="1" t="s">
        <v>11456</v>
      </c>
      <c r="B7030" t="s">
        <v>6138</v>
      </c>
      <c r="C7030" t="s">
        <v>34</v>
      </c>
      <c r="D7030" t="s">
        <v>35</v>
      </c>
      <c r="E7030">
        <v>1</v>
      </c>
      <c r="F7030" s="2">
        <v>169.85</v>
      </c>
      <c r="G7030" s="3">
        <v>442.4</v>
      </c>
      <c r="H7030" s="3">
        <v>1.6984999999999999</v>
      </c>
      <c r="I7030" s="3">
        <v>7.9829499999999998</v>
      </c>
      <c r="J7030" s="3">
        <v>179.53144999999998</v>
      </c>
      <c r="K7030" s="3">
        <v>276.20223076923071</v>
      </c>
      <c r="L7030" s="4">
        <v>0.34999999999999992</v>
      </c>
    </row>
    <row r="7031" spans="1:12" x14ac:dyDescent="0.35">
      <c r="A7031" s="1" t="s">
        <v>11457</v>
      </c>
      <c r="B7031" t="s">
        <v>4915</v>
      </c>
      <c r="C7031" t="s">
        <v>17</v>
      </c>
      <c r="D7031" t="s">
        <v>18</v>
      </c>
      <c r="E7031">
        <v>2</v>
      </c>
      <c r="F7031" s="2">
        <v>39.15</v>
      </c>
      <c r="G7031" s="3">
        <v>71</v>
      </c>
      <c r="H7031" s="3">
        <v>0.39150000000000001</v>
      </c>
      <c r="I7031" s="3">
        <v>0</v>
      </c>
      <c r="J7031" s="3">
        <v>39.541499999999999</v>
      </c>
      <c r="K7031" s="3">
        <v>60.833076923076916</v>
      </c>
      <c r="L7031" s="4">
        <v>0.34999999999999992</v>
      </c>
    </row>
    <row r="7032" spans="1:12" x14ac:dyDescent="0.35">
      <c r="A7032" s="1" t="s">
        <v>11458</v>
      </c>
      <c r="B7032" t="s">
        <v>11459</v>
      </c>
      <c r="C7032" t="s">
        <v>21</v>
      </c>
      <c r="D7032" t="s">
        <v>22</v>
      </c>
      <c r="E7032">
        <v>1</v>
      </c>
      <c r="F7032" s="2">
        <v>231.71</v>
      </c>
      <c r="G7032" s="3">
        <v>535.5</v>
      </c>
      <c r="H7032" s="3">
        <v>2.3170999999999999</v>
      </c>
      <c r="I7032" s="3">
        <v>10.890370000000001</v>
      </c>
      <c r="J7032" s="3">
        <v>244.91747000000001</v>
      </c>
      <c r="K7032" s="3">
        <v>376.79610769230771</v>
      </c>
      <c r="L7032" s="4">
        <v>0.35000000000000003</v>
      </c>
    </row>
    <row r="7033" spans="1:12" x14ac:dyDescent="0.35">
      <c r="A7033" s="1" t="s">
        <v>11460</v>
      </c>
      <c r="B7033" t="s">
        <v>11461</v>
      </c>
      <c r="C7033" t="s">
        <v>21</v>
      </c>
      <c r="D7033" t="s">
        <v>22</v>
      </c>
      <c r="E7033">
        <v>1</v>
      </c>
      <c r="F7033" s="2">
        <v>982.97</v>
      </c>
      <c r="G7033" s="3">
        <v>2275.88</v>
      </c>
      <c r="H7033" s="3">
        <v>9.8297000000000008</v>
      </c>
      <c r="I7033" s="3">
        <v>46.199590000000001</v>
      </c>
      <c r="J7033" s="3">
        <v>1038.99929</v>
      </c>
      <c r="K7033" s="3">
        <v>1598.4604461538461</v>
      </c>
      <c r="L7033" s="4">
        <v>0.35</v>
      </c>
    </row>
    <row r="7034" spans="1:12" x14ac:dyDescent="0.35">
      <c r="A7034" s="1" t="s">
        <v>11462</v>
      </c>
      <c r="B7034" t="s">
        <v>11463</v>
      </c>
      <c r="C7034" t="s">
        <v>21</v>
      </c>
      <c r="D7034" t="s">
        <v>22</v>
      </c>
      <c r="E7034">
        <v>1</v>
      </c>
      <c r="F7034" s="2">
        <v>1732.5</v>
      </c>
      <c r="G7034" s="3">
        <v>3937.5</v>
      </c>
      <c r="H7034" s="3">
        <v>17.324999999999999</v>
      </c>
      <c r="I7034" s="3">
        <v>81.427499999999995</v>
      </c>
      <c r="J7034" s="3">
        <v>1831.2525000000001</v>
      </c>
      <c r="K7034" s="3">
        <v>2817.3115384615385</v>
      </c>
      <c r="L7034" s="4">
        <v>0.35</v>
      </c>
    </row>
    <row r="7035" spans="1:12" x14ac:dyDescent="0.35">
      <c r="A7035" s="1" t="s">
        <v>11464</v>
      </c>
      <c r="B7035" t="s">
        <v>6217</v>
      </c>
      <c r="C7035" t="s">
        <v>26</v>
      </c>
      <c r="D7035" t="s">
        <v>27</v>
      </c>
      <c r="E7035">
        <v>1</v>
      </c>
      <c r="F7035" s="2">
        <v>653.4</v>
      </c>
      <c r="G7035" s="3">
        <v>1725.64</v>
      </c>
      <c r="H7035" s="3">
        <v>6.5339999999999998</v>
      </c>
      <c r="I7035" s="3">
        <v>30.709799999999998</v>
      </c>
      <c r="J7035" s="3">
        <v>690.64379999999994</v>
      </c>
      <c r="K7035" s="3">
        <v>1062.5289230769229</v>
      </c>
      <c r="L7035" s="4">
        <v>0.34999999999999992</v>
      </c>
    </row>
    <row r="7036" spans="1:12" x14ac:dyDescent="0.35">
      <c r="A7036" s="1" t="s">
        <v>11465</v>
      </c>
      <c r="B7036" t="s">
        <v>11466</v>
      </c>
      <c r="C7036" t="s">
        <v>26</v>
      </c>
      <c r="D7036" t="s">
        <v>27</v>
      </c>
      <c r="E7036">
        <v>1</v>
      </c>
      <c r="F7036" s="2">
        <v>2307.16</v>
      </c>
      <c r="G7036" s="3">
        <v>5647.5439999999999</v>
      </c>
      <c r="H7036" s="3">
        <v>23.0716</v>
      </c>
      <c r="I7036" s="3">
        <v>108.43651999999999</v>
      </c>
      <c r="J7036" s="3">
        <v>2438.6681200000003</v>
      </c>
      <c r="K7036" s="3">
        <v>3751.7971076923081</v>
      </c>
      <c r="L7036" s="4">
        <v>0.35000000000000003</v>
      </c>
    </row>
    <row r="7037" spans="1:12" x14ac:dyDescent="0.35">
      <c r="A7037" s="1" t="s">
        <v>11467</v>
      </c>
      <c r="B7037" t="s">
        <v>2489</v>
      </c>
      <c r="C7037" t="s">
        <v>13</v>
      </c>
      <c r="D7037" t="s">
        <v>14</v>
      </c>
      <c r="E7037">
        <v>1</v>
      </c>
      <c r="F7037" s="2">
        <v>33150</v>
      </c>
      <c r="G7037" s="3">
        <v>81145.736000000004</v>
      </c>
      <c r="H7037" s="3">
        <v>331.5</v>
      </c>
      <c r="I7037" s="3">
        <v>1558.05</v>
      </c>
      <c r="J7037" s="3">
        <v>35039.550000000003</v>
      </c>
      <c r="K7037" s="3">
        <v>53907</v>
      </c>
      <c r="L7037" s="4">
        <v>0.34999999999999992</v>
      </c>
    </row>
    <row r="7038" spans="1:12" x14ac:dyDescent="0.35">
      <c r="A7038" s="1" t="s">
        <v>11468</v>
      </c>
      <c r="B7038" t="s">
        <v>2489</v>
      </c>
      <c r="C7038" t="s">
        <v>13</v>
      </c>
      <c r="D7038" t="s">
        <v>14</v>
      </c>
      <c r="E7038">
        <v>1</v>
      </c>
      <c r="F7038" s="2">
        <v>30976.880000000001</v>
      </c>
      <c r="G7038" s="3">
        <v>75826.296000000002</v>
      </c>
      <c r="H7038" s="3">
        <v>309.7688</v>
      </c>
      <c r="I7038" s="3">
        <v>1455.91336</v>
      </c>
      <c r="J7038" s="3">
        <v>32742.562160000001</v>
      </c>
      <c r="K7038" s="3">
        <v>50373.172553846154</v>
      </c>
      <c r="L7038" s="4">
        <v>0.35</v>
      </c>
    </row>
    <row r="7039" spans="1:12" x14ac:dyDescent="0.35">
      <c r="A7039" s="1" t="s">
        <v>11469</v>
      </c>
      <c r="B7039" t="s">
        <v>2494</v>
      </c>
      <c r="C7039" t="s">
        <v>13</v>
      </c>
      <c r="D7039" t="s">
        <v>14</v>
      </c>
      <c r="E7039">
        <v>1</v>
      </c>
      <c r="F7039" s="2">
        <v>30136.25</v>
      </c>
      <c r="G7039" s="3">
        <v>73768.563999999998</v>
      </c>
      <c r="H7039" s="3">
        <v>301.36250000000001</v>
      </c>
      <c r="I7039" s="3">
        <v>1416.4037499999999</v>
      </c>
      <c r="J7039" s="3">
        <v>31854.016250000001</v>
      </c>
      <c r="K7039" s="3">
        <v>49006.178846153845</v>
      </c>
      <c r="L7039" s="4">
        <v>0.35</v>
      </c>
    </row>
    <row r="7040" spans="1:12" x14ac:dyDescent="0.35">
      <c r="A7040" s="1" t="s">
        <v>11470</v>
      </c>
      <c r="B7040" t="s">
        <v>2494</v>
      </c>
      <c r="C7040" t="s">
        <v>13</v>
      </c>
      <c r="D7040" t="s">
        <v>14</v>
      </c>
      <c r="E7040">
        <v>1</v>
      </c>
      <c r="F7040" s="2">
        <v>34074.379999999997</v>
      </c>
      <c r="G7040" s="3">
        <v>83408.460000000006</v>
      </c>
      <c r="H7040" s="3">
        <v>340.74379999999996</v>
      </c>
      <c r="I7040" s="3">
        <v>1601.49586</v>
      </c>
      <c r="J7040" s="3">
        <v>36016.619659999997</v>
      </c>
      <c r="K7040" s="3">
        <v>55410.184092307689</v>
      </c>
      <c r="L7040" s="4">
        <v>0.35000000000000003</v>
      </c>
    </row>
    <row r="7041" spans="1:12" x14ac:dyDescent="0.35">
      <c r="A7041" s="1" t="s">
        <v>11471</v>
      </c>
      <c r="B7041" t="s">
        <v>2494</v>
      </c>
      <c r="C7041" t="s">
        <v>13</v>
      </c>
      <c r="D7041" t="s">
        <v>14</v>
      </c>
      <c r="E7041">
        <v>1</v>
      </c>
      <c r="F7041" s="2">
        <v>31818.13</v>
      </c>
      <c r="G7041" s="3">
        <v>77885.539000000004</v>
      </c>
      <c r="H7041" s="3">
        <v>318.18130000000002</v>
      </c>
      <c r="I7041" s="3">
        <v>1495.4521099999999</v>
      </c>
      <c r="J7041" s="3">
        <v>33631.76341</v>
      </c>
      <c r="K7041" s="3">
        <v>51741.174476923072</v>
      </c>
      <c r="L7041" s="4">
        <v>0.34999999999999992</v>
      </c>
    </row>
    <row r="7042" spans="1:12" x14ac:dyDescent="0.35">
      <c r="A7042" s="1" t="s">
        <v>11472</v>
      </c>
      <c r="B7042" t="s">
        <v>11473</v>
      </c>
      <c r="C7042" t="s">
        <v>13</v>
      </c>
      <c r="D7042" t="s">
        <v>14</v>
      </c>
      <c r="E7042">
        <v>1</v>
      </c>
      <c r="F7042" s="2">
        <v>32658.75</v>
      </c>
      <c r="G7042" s="3">
        <v>79943.236000000004</v>
      </c>
      <c r="H7042" s="3">
        <v>326.58750000000003</v>
      </c>
      <c r="I7042" s="3">
        <v>1534.9612500000001</v>
      </c>
      <c r="J7042" s="3">
        <v>34520.298750000002</v>
      </c>
      <c r="K7042" s="3">
        <v>53108.151923076926</v>
      </c>
      <c r="L7042" s="4">
        <v>0.35000000000000003</v>
      </c>
    </row>
    <row r="7043" spans="1:12" x14ac:dyDescent="0.35">
      <c r="A7043" s="1" t="s">
        <v>11474</v>
      </c>
      <c r="B7043" t="s">
        <v>2502</v>
      </c>
      <c r="C7043" t="s">
        <v>13</v>
      </c>
      <c r="D7043" t="s">
        <v>14</v>
      </c>
      <c r="E7043">
        <v>1</v>
      </c>
      <c r="F7043" s="2">
        <v>23290.63</v>
      </c>
      <c r="G7043" s="3">
        <v>57011.62</v>
      </c>
      <c r="H7043" s="3">
        <v>232.90630000000002</v>
      </c>
      <c r="I7043" s="3">
        <v>1094.6596100000002</v>
      </c>
      <c r="J7043" s="3">
        <v>24618.195909999999</v>
      </c>
      <c r="K7043" s="3">
        <v>37874.147553846153</v>
      </c>
      <c r="L7043" s="4">
        <v>0.35000000000000003</v>
      </c>
    </row>
    <row r="7044" spans="1:12" x14ac:dyDescent="0.35">
      <c r="A7044" s="1" t="s">
        <v>11475</v>
      </c>
      <c r="B7044" t="s">
        <v>2502</v>
      </c>
      <c r="C7044" t="s">
        <v>13</v>
      </c>
      <c r="D7044" t="s">
        <v>14</v>
      </c>
      <c r="E7044">
        <v>1</v>
      </c>
      <c r="F7044" s="2">
        <v>24623.75</v>
      </c>
      <c r="G7044" s="3">
        <v>60274.883000000002</v>
      </c>
      <c r="H7044" s="3">
        <v>246.23750000000001</v>
      </c>
      <c r="I7044" s="3">
        <v>1157.3162500000001</v>
      </c>
      <c r="J7044" s="3">
        <v>26027.303749999999</v>
      </c>
      <c r="K7044" s="3">
        <v>40042.005769230767</v>
      </c>
      <c r="L7044" s="4">
        <v>0.35</v>
      </c>
    </row>
    <row r="7045" spans="1:12" x14ac:dyDescent="0.35">
      <c r="A7045" s="1" t="s">
        <v>11476</v>
      </c>
      <c r="B7045" t="s">
        <v>2505</v>
      </c>
      <c r="C7045" t="s">
        <v>13</v>
      </c>
      <c r="D7045" t="s">
        <v>14</v>
      </c>
      <c r="E7045">
        <v>1</v>
      </c>
      <c r="F7045" s="2">
        <v>22385</v>
      </c>
      <c r="G7045" s="3">
        <v>54794.79</v>
      </c>
      <c r="H7045" s="3">
        <v>223.85</v>
      </c>
      <c r="I7045" s="3">
        <v>1052.095</v>
      </c>
      <c r="J7045" s="3">
        <v>23660.945</v>
      </c>
      <c r="K7045" s="3">
        <v>36401.453846153847</v>
      </c>
      <c r="L7045" s="4">
        <v>0.35000000000000003</v>
      </c>
    </row>
    <row r="7046" spans="1:12" x14ac:dyDescent="0.35">
      <c r="A7046" s="1" t="s">
        <v>11477</v>
      </c>
      <c r="B7046" t="s">
        <v>2507</v>
      </c>
      <c r="C7046" t="s">
        <v>13</v>
      </c>
      <c r="D7046" t="s">
        <v>14</v>
      </c>
      <c r="E7046">
        <v>1</v>
      </c>
      <c r="F7046" s="2">
        <v>23386.25</v>
      </c>
      <c r="G7046" s="3">
        <v>57245.686000000002</v>
      </c>
      <c r="H7046" s="3">
        <v>233.86250000000001</v>
      </c>
      <c r="I7046" s="3">
        <v>1099.1537499999999</v>
      </c>
      <c r="J7046" s="3">
        <v>24719.266250000001</v>
      </c>
      <c r="K7046" s="3">
        <v>38029.640384615384</v>
      </c>
      <c r="L7046" s="4">
        <v>0.35</v>
      </c>
    </row>
    <row r="7047" spans="1:12" x14ac:dyDescent="0.35">
      <c r="A7047" s="1" t="s">
        <v>11478</v>
      </c>
      <c r="B7047" t="s">
        <v>2507</v>
      </c>
      <c r="C7047" t="s">
        <v>13</v>
      </c>
      <c r="D7047" t="s">
        <v>14</v>
      </c>
      <c r="E7047">
        <v>1</v>
      </c>
      <c r="F7047" s="2">
        <v>25725</v>
      </c>
      <c r="G7047" s="3">
        <v>62970.555</v>
      </c>
      <c r="H7047" s="3">
        <v>257.25</v>
      </c>
      <c r="I7047" s="3">
        <v>1209.075</v>
      </c>
      <c r="J7047" s="3">
        <v>27191.325000000001</v>
      </c>
      <c r="K7047" s="3">
        <v>41832.807692307695</v>
      </c>
      <c r="L7047" s="4">
        <v>0.35000000000000003</v>
      </c>
    </row>
    <row r="7048" spans="1:12" x14ac:dyDescent="0.35">
      <c r="A7048" s="1" t="s">
        <v>11479</v>
      </c>
      <c r="B7048" t="s">
        <v>2507</v>
      </c>
      <c r="C7048" t="s">
        <v>13</v>
      </c>
      <c r="D7048" t="s">
        <v>14</v>
      </c>
      <c r="E7048">
        <v>1</v>
      </c>
      <c r="F7048" s="2">
        <v>26426.880000000001</v>
      </c>
      <c r="G7048" s="3">
        <v>64688.646000000001</v>
      </c>
      <c r="H7048" s="3">
        <v>264.2688</v>
      </c>
      <c r="I7048" s="3">
        <v>1242.0633600000001</v>
      </c>
      <c r="J7048" s="3">
        <v>27933.212160000003</v>
      </c>
      <c r="K7048" s="3">
        <v>42974.172553846154</v>
      </c>
      <c r="L7048" s="4">
        <v>0.34999999999999992</v>
      </c>
    </row>
    <row r="7049" spans="1:12" x14ac:dyDescent="0.35">
      <c r="A7049" s="1" t="s">
        <v>11480</v>
      </c>
      <c r="B7049" t="s">
        <v>2507</v>
      </c>
      <c r="C7049" t="s">
        <v>13</v>
      </c>
      <c r="D7049" t="s">
        <v>14</v>
      </c>
      <c r="E7049">
        <v>1</v>
      </c>
      <c r="F7049" s="2">
        <v>27385</v>
      </c>
      <c r="G7049" s="3">
        <v>67033.960000000006</v>
      </c>
      <c r="H7049" s="3">
        <v>273.85000000000002</v>
      </c>
      <c r="I7049" s="3">
        <v>1287.095</v>
      </c>
      <c r="J7049" s="3">
        <v>28945.945</v>
      </c>
      <c r="K7049" s="3">
        <v>44532.223076923074</v>
      </c>
      <c r="L7049" s="4">
        <v>0.35</v>
      </c>
    </row>
    <row r="7050" spans="1:12" x14ac:dyDescent="0.35">
      <c r="A7050" s="1" t="s">
        <v>11481</v>
      </c>
      <c r="B7050" t="s">
        <v>2510</v>
      </c>
      <c r="C7050" t="s">
        <v>13</v>
      </c>
      <c r="D7050" t="s">
        <v>14</v>
      </c>
      <c r="E7050">
        <v>1</v>
      </c>
      <c r="F7050" s="2">
        <v>23386.25</v>
      </c>
      <c r="G7050" s="3">
        <v>57245.686000000002</v>
      </c>
      <c r="H7050" s="3">
        <v>233.86250000000001</v>
      </c>
      <c r="I7050" s="3">
        <v>1099.1537499999999</v>
      </c>
      <c r="J7050" s="3">
        <v>24719.266250000001</v>
      </c>
      <c r="K7050" s="3">
        <v>38029.640384615384</v>
      </c>
      <c r="L7050" s="4">
        <v>0.35</v>
      </c>
    </row>
    <row r="7051" spans="1:12" x14ac:dyDescent="0.35">
      <c r="A7051" s="1" t="s">
        <v>11482</v>
      </c>
      <c r="B7051" t="s">
        <v>2510</v>
      </c>
      <c r="C7051" t="s">
        <v>13</v>
      </c>
      <c r="D7051" t="s">
        <v>14</v>
      </c>
      <c r="E7051">
        <v>1</v>
      </c>
      <c r="F7051" s="2">
        <v>27595.63</v>
      </c>
      <c r="G7051" s="3">
        <v>67549.551999999996</v>
      </c>
      <c r="H7051" s="3">
        <v>275.9563</v>
      </c>
      <c r="I7051" s="3">
        <v>1296.99461</v>
      </c>
      <c r="J7051" s="3">
        <v>29168.580910000004</v>
      </c>
      <c r="K7051" s="3">
        <v>44874.739861538466</v>
      </c>
      <c r="L7051" s="4">
        <v>0.35</v>
      </c>
    </row>
    <row r="7052" spans="1:12" x14ac:dyDescent="0.35">
      <c r="A7052" s="1" t="s">
        <v>11483</v>
      </c>
      <c r="B7052" t="s">
        <v>2516</v>
      </c>
      <c r="C7052" t="s">
        <v>13</v>
      </c>
      <c r="D7052" t="s">
        <v>14</v>
      </c>
      <c r="E7052">
        <v>1</v>
      </c>
      <c r="F7052" s="2">
        <v>29300</v>
      </c>
      <c r="G7052" s="3">
        <v>71721.562999999995</v>
      </c>
      <c r="H7052" s="3">
        <v>293</v>
      </c>
      <c r="I7052" s="3">
        <v>1377.1</v>
      </c>
      <c r="J7052" s="3">
        <v>30970.1</v>
      </c>
      <c r="K7052" s="3">
        <v>47646.307692307688</v>
      </c>
      <c r="L7052" s="4">
        <v>0.35</v>
      </c>
    </row>
    <row r="7053" spans="1:12" x14ac:dyDescent="0.35">
      <c r="A7053" s="1" t="s">
        <v>11484</v>
      </c>
      <c r="B7053" t="s">
        <v>2521</v>
      </c>
      <c r="C7053" t="s">
        <v>13</v>
      </c>
      <c r="D7053" t="s">
        <v>14</v>
      </c>
      <c r="E7053">
        <v>1</v>
      </c>
      <c r="F7053" s="2">
        <v>27385</v>
      </c>
      <c r="G7053" s="3">
        <v>67033.960000000006</v>
      </c>
      <c r="H7053" s="3">
        <v>273.85000000000002</v>
      </c>
      <c r="I7053" s="3">
        <v>1287.095</v>
      </c>
      <c r="J7053" s="3">
        <v>28945.945</v>
      </c>
      <c r="K7053" s="3">
        <v>44532.223076923074</v>
      </c>
      <c r="L7053" s="4">
        <v>0.35</v>
      </c>
    </row>
    <row r="7054" spans="1:12" x14ac:dyDescent="0.35">
      <c r="A7054" s="1" t="s">
        <v>11485</v>
      </c>
      <c r="B7054" t="s">
        <v>2521</v>
      </c>
      <c r="C7054" t="s">
        <v>13</v>
      </c>
      <c r="D7054" t="s">
        <v>14</v>
      </c>
      <c r="E7054">
        <v>1</v>
      </c>
      <c r="F7054" s="2">
        <v>29376.25</v>
      </c>
      <c r="G7054" s="3">
        <v>71908.210999999996</v>
      </c>
      <c r="H7054" s="3">
        <v>293.76249999999999</v>
      </c>
      <c r="I7054" s="3">
        <v>1380.6837499999999</v>
      </c>
      <c r="J7054" s="3">
        <v>31050.696250000001</v>
      </c>
      <c r="K7054" s="3">
        <v>47770.301923076921</v>
      </c>
      <c r="L7054" s="4">
        <v>0.34999999999999992</v>
      </c>
    </row>
    <row r="7055" spans="1:12" x14ac:dyDescent="0.35">
      <c r="A7055" s="1" t="s">
        <v>11486</v>
      </c>
      <c r="B7055" t="s">
        <v>2521</v>
      </c>
      <c r="C7055" t="s">
        <v>13</v>
      </c>
      <c r="D7055" t="s">
        <v>14</v>
      </c>
      <c r="E7055">
        <v>1</v>
      </c>
      <c r="F7055" s="2">
        <v>28272.5</v>
      </c>
      <c r="G7055" s="3">
        <v>69206.411999999997</v>
      </c>
      <c r="H7055" s="3">
        <v>282.72500000000002</v>
      </c>
      <c r="I7055" s="3">
        <v>1328.8074999999999</v>
      </c>
      <c r="J7055" s="3">
        <v>29884.032499999998</v>
      </c>
      <c r="K7055" s="3">
        <v>45975.434615384613</v>
      </c>
      <c r="L7055" s="4">
        <v>0.35000000000000003</v>
      </c>
    </row>
    <row r="7056" spans="1:12" x14ac:dyDescent="0.35">
      <c r="A7056" s="1" t="s">
        <v>11487</v>
      </c>
      <c r="B7056" t="s">
        <v>11488</v>
      </c>
      <c r="C7056" t="s">
        <v>13</v>
      </c>
      <c r="D7056" t="s">
        <v>14</v>
      </c>
      <c r="E7056">
        <v>1</v>
      </c>
      <c r="F7056" s="2">
        <v>266.12</v>
      </c>
      <c r="G7056" s="3">
        <v>549</v>
      </c>
      <c r="H7056" s="3">
        <v>2.6612</v>
      </c>
      <c r="I7056" s="3">
        <v>12.50764</v>
      </c>
      <c r="J7056" s="3">
        <v>281.28883999999999</v>
      </c>
      <c r="K7056" s="3">
        <v>432.75206153846153</v>
      </c>
      <c r="L7056" s="4">
        <v>0.35000000000000003</v>
      </c>
    </row>
    <row r="7057" spans="1:12" x14ac:dyDescent="0.35">
      <c r="A7057" s="1" t="s">
        <v>11489</v>
      </c>
      <c r="B7057" t="s">
        <v>4982</v>
      </c>
      <c r="C7057" t="s">
        <v>13</v>
      </c>
      <c r="D7057" t="s">
        <v>14</v>
      </c>
      <c r="E7057">
        <v>1</v>
      </c>
      <c r="F7057" s="2">
        <v>158.76</v>
      </c>
      <c r="G7057" s="3">
        <v>328</v>
      </c>
      <c r="H7057" s="3">
        <v>1.5875999999999999</v>
      </c>
      <c r="I7057" s="3">
        <v>7.4617199999999997</v>
      </c>
      <c r="J7057" s="3">
        <v>167.80932000000001</v>
      </c>
      <c r="K7057" s="3">
        <v>258.16818461538463</v>
      </c>
      <c r="L7057" s="4">
        <v>0.35</v>
      </c>
    </row>
    <row r="7058" spans="1:12" x14ac:dyDescent="0.35">
      <c r="A7058" s="1" t="s">
        <v>11490</v>
      </c>
      <c r="B7058" t="s">
        <v>11491</v>
      </c>
      <c r="C7058" t="s">
        <v>13</v>
      </c>
      <c r="D7058" t="s">
        <v>14</v>
      </c>
      <c r="E7058">
        <v>1</v>
      </c>
      <c r="F7058" s="2">
        <v>1200.5</v>
      </c>
      <c r="G7058" s="3">
        <v>2938.6224000000002</v>
      </c>
      <c r="H7058" s="3">
        <v>12.005000000000001</v>
      </c>
      <c r="I7058" s="3">
        <v>56.423499999999997</v>
      </c>
      <c r="J7058" s="3">
        <v>1268.9285000000002</v>
      </c>
      <c r="K7058" s="3">
        <v>1952.1976923076925</v>
      </c>
      <c r="L7058" s="4">
        <v>0.34999999999999992</v>
      </c>
    </row>
    <row r="7059" spans="1:12" x14ac:dyDescent="0.35">
      <c r="A7059" s="1" t="s">
        <v>11492</v>
      </c>
      <c r="B7059" t="s">
        <v>11493</v>
      </c>
      <c r="C7059" t="s">
        <v>13</v>
      </c>
      <c r="D7059" t="s">
        <v>14</v>
      </c>
      <c r="E7059">
        <v>1</v>
      </c>
      <c r="F7059" s="2">
        <v>1747.2</v>
      </c>
      <c r="G7059" s="3">
        <v>3603</v>
      </c>
      <c r="H7059" s="3">
        <v>17.472000000000001</v>
      </c>
      <c r="I7059" s="3">
        <v>82.118400000000008</v>
      </c>
      <c r="J7059" s="3">
        <v>1846.7904000000001</v>
      </c>
      <c r="K7059" s="3">
        <v>2841.2159999999999</v>
      </c>
      <c r="L7059" s="4">
        <v>0.34999999999999992</v>
      </c>
    </row>
    <row r="7060" spans="1:12" x14ac:dyDescent="0.35">
      <c r="A7060" s="1" t="s">
        <v>11494</v>
      </c>
      <c r="B7060" t="s">
        <v>2521</v>
      </c>
      <c r="C7060" t="s">
        <v>13</v>
      </c>
      <c r="D7060" t="s">
        <v>14</v>
      </c>
      <c r="E7060">
        <v>1</v>
      </c>
      <c r="F7060" s="2">
        <v>29043.13</v>
      </c>
      <c r="G7060" s="3">
        <v>71092.794999999998</v>
      </c>
      <c r="H7060" s="3">
        <v>290.43130000000002</v>
      </c>
      <c r="I7060" s="3">
        <v>1365.02711</v>
      </c>
      <c r="J7060" s="3">
        <v>30698.58841</v>
      </c>
      <c r="K7060" s="3">
        <v>47228.59755384615</v>
      </c>
      <c r="L7060" s="4">
        <v>0.34999999999999992</v>
      </c>
    </row>
    <row r="7061" spans="1:12" x14ac:dyDescent="0.35">
      <c r="A7061" s="1" t="s">
        <v>11495</v>
      </c>
      <c r="B7061" t="s">
        <v>2521</v>
      </c>
      <c r="C7061" t="s">
        <v>13</v>
      </c>
      <c r="D7061" t="s">
        <v>14</v>
      </c>
      <c r="E7061">
        <v>1</v>
      </c>
      <c r="F7061" s="2">
        <v>30220.63</v>
      </c>
      <c r="G7061" s="3">
        <v>73975.115000000005</v>
      </c>
      <c r="H7061" s="3">
        <v>302.2063</v>
      </c>
      <c r="I7061" s="3">
        <v>1420.36961</v>
      </c>
      <c r="J7061" s="3">
        <v>31943.205910000004</v>
      </c>
      <c r="K7061" s="3">
        <v>49143.39370769231</v>
      </c>
      <c r="L7061" s="4">
        <v>0.34999999999999992</v>
      </c>
    </row>
    <row r="7062" spans="1:12" x14ac:dyDescent="0.35">
      <c r="A7062" s="1" t="s">
        <v>11496</v>
      </c>
      <c r="B7062" t="s">
        <v>2521</v>
      </c>
      <c r="C7062" t="s">
        <v>13</v>
      </c>
      <c r="D7062" t="s">
        <v>14</v>
      </c>
      <c r="E7062">
        <v>1</v>
      </c>
      <c r="F7062" s="2">
        <v>30048.13</v>
      </c>
      <c r="G7062" s="3">
        <v>73552.864000000001</v>
      </c>
      <c r="H7062" s="3">
        <v>300.48130000000003</v>
      </c>
      <c r="I7062" s="3">
        <v>1412.2621100000001</v>
      </c>
      <c r="J7062" s="3">
        <v>31760.87341</v>
      </c>
      <c r="K7062" s="3">
        <v>48862.882169230768</v>
      </c>
      <c r="L7062" s="4">
        <v>0.35</v>
      </c>
    </row>
    <row r="7063" spans="1:12" x14ac:dyDescent="0.35">
      <c r="A7063" s="1" t="s">
        <v>11497</v>
      </c>
      <c r="B7063" t="s">
        <v>2521</v>
      </c>
      <c r="C7063" t="s">
        <v>13</v>
      </c>
      <c r="D7063" t="s">
        <v>14</v>
      </c>
      <c r="E7063">
        <v>1</v>
      </c>
      <c r="F7063" s="2">
        <v>30867.5</v>
      </c>
      <c r="G7063" s="3">
        <v>75558.547999999995</v>
      </c>
      <c r="H7063" s="3">
        <v>308.67500000000001</v>
      </c>
      <c r="I7063" s="3">
        <v>1450.7725</v>
      </c>
      <c r="J7063" s="3">
        <v>32626.947499999998</v>
      </c>
      <c r="K7063" s="3">
        <v>50195.303846153845</v>
      </c>
      <c r="L7063" s="4">
        <v>0.35000000000000003</v>
      </c>
    </row>
    <row r="7064" spans="1:12" x14ac:dyDescent="0.35">
      <c r="A7064" s="1" t="s">
        <v>11498</v>
      </c>
      <c r="B7064" t="s">
        <v>6358</v>
      </c>
      <c r="C7064" t="s">
        <v>13</v>
      </c>
      <c r="D7064" t="s">
        <v>14</v>
      </c>
      <c r="E7064">
        <v>1</v>
      </c>
      <c r="F7064" s="2">
        <v>3010.63</v>
      </c>
      <c r="G7064" s="3">
        <v>7369.5216</v>
      </c>
      <c r="H7064" s="3">
        <v>30.106300000000001</v>
      </c>
      <c r="I7064" s="3">
        <v>141.49961000000002</v>
      </c>
      <c r="J7064" s="3">
        <v>3182.2359099999999</v>
      </c>
      <c r="K7064" s="3">
        <v>4895.7475538461531</v>
      </c>
      <c r="L7064" s="4">
        <v>0.34999999999999992</v>
      </c>
    </row>
    <row r="7065" spans="1:12" x14ac:dyDescent="0.35">
      <c r="A7065" s="1" t="s">
        <v>11499</v>
      </c>
      <c r="B7065" t="s">
        <v>2523</v>
      </c>
      <c r="C7065" t="s">
        <v>13</v>
      </c>
      <c r="D7065" t="s">
        <v>14</v>
      </c>
      <c r="E7065">
        <v>1</v>
      </c>
      <c r="F7065" s="2">
        <v>6572.5</v>
      </c>
      <c r="G7065" s="3">
        <v>16088.396000000001</v>
      </c>
      <c r="H7065" s="3">
        <v>65.724999999999994</v>
      </c>
      <c r="I7065" s="3">
        <v>308.90750000000003</v>
      </c>
      <c r="J7065" s="3">
        <v>6947.1325000000006</v>
      </c>
      <c r="K7065" s="3">
        <v>10687.896153846154</v>
      </c>
      <c r="L7065" s="4">
        <v>0.34999999999999992</v>
      </c>
    </row>
    <row r="7066" spans="1:12" x14ac:dyDescent="0.35">
      <c r="A7066" s="1" t="s">
        <v>11500</v>
      </c>
      <c r="B7066" t="s">
        <v>3764</v>
      </c>
      <c r="C7066" t="s">
        <v>13</v>
      </c>
      <c r="D7066" t="s">
        <v>14</v>
      </c>
      <c r="E7066">
        <v>1</v>
      </c>
      <c r="F7066" s="2">
        <v>7238.13</v>
      </c>
      <c r="G7066" s="3">
        <v>17717.75</v>
      </c>
      <c r="H7066" s="3">
        <v>72.381299999999996</v>
      </c>
      <c r="I7066" s="3">
        <v>340.19211000000001</v>
      </c>
      <c r="J7066" s="3">
        <v>7650.7034100000001</v>
      </c>
      <c r="K7066" s="3">
        <v>11770.312938461539</v>
      </c>
      <c r="L7066" s="4">
        <v>0.35</v>
      </c>
    </row>
    <row r="7067" spans="1:12" x14ac:dyDescent="0.35">
      <c r="A7067" s="1" t="s">
        <v>11501</v>
      </c>
      <c r="B7067" t="s">
        <v>3764</v>
      </c>
      <c r="C7067" t="s">
        <v>13</v>
      </c>
      <c r="D7067" t="s">
        <v>14</v>
      </c>
      <c r="E7067">
        <v>1</v>
      </c>
      <c r="F7067" s="2">
        <v>8527.5</v>
      </c>
      <c r="G7067" s="3">
        <v>20873.91</v>
      </c>
      <c r="H7067" s="3">
        <v>85.275000000000006</v>
      </c>
      <c r="I7067" s="3">
        <v>400.79250000000002</v>
      </c>
      <c r="J7067" s="3">
        <v>9013.5674999999992</v>
      </c>
      <c r="K7067" s="3">
        <v>13867.026923076921</v>
      </c>
      <c r="L7067" s="4">
        <v>0.35</v>
      </c>
    </row>
    <row r="7068" spans="1:12" x14ac:dyDescent="0.35">
      <c r="A7068" s="1" t="s">
        <v>11502</v>
      </c>
      <c r="B7068" t="s">
        <v>3766</v>
      </c>
      <c r="C7068" t="s">
        <v>13</v>
      </c>
      <c r="D7068" t="s">
        <v>14</v>
      </c>
      <c r="E7068">
        <v>1</v>
      </c>
      <c r="F7068" s="2">
        <v>8140</v>
      </c>
      <c r="G7068" s="3">
        <v>19925.382000000001</v>
      </c>
      <c r="H7068" s="3">
        <v>81.400000000000006</v>
      </c>
      <c r="I7068" s="3">
        <v>382.58</v>
      </c>
      <c r="J7068" s="3">
        <v>8603.98</v>
      </c>
      <c r="K7068" s="3">
        <v>13236.892307692307</v>
      </c>
      <c r="L7068" s="4">
        <v>0.35000000000000003</v>
      </c>
    </row>
    <row r="7069" spans="1:12" x14ac:dyDescent="0.35">
      <c r="A7069" s="1" t="s">
        <v>11503</v>
      </c>
      <c r="B7069" t="s">
        <v>3766</v>
      </c>
      <c r="C7069" t="s">
        <v>13</v>
      </c>
      <c r="D7069" t="s">
        <v>14</v>
      </c>
      <c r="E7069">
        <v>1</v>
      </c>
      <c r="F7069" s="2">
        <v>8516.25</v>
      </c>
      <c r="G7069" s="3">
        <v>20846.38</v>
      </c>
      <c r="H7069" s="3">
        <v>85.162500000000009</v>
      </c>
      <c r="I7069" s="3">
        <v>400.26375000000002</v>
      </c>
      <c r="J7069" s="3">
        <v>9001.6762500000004</v>
      </c>
      <c r="K7069" s="3">
        <v>13848.732692307693</v>
      </c>
      <c r="L7069" s="4">
        <v>0.35</v>
      </c>
    </row>
    <row r="7070" spans="1:12" x14ac:dyDescent="0.35">
      <c r="A7070" s="1" t="s">
        <v>11504</v>
      </c>
      <c r="B7070" t="s">
        <v>3766</v>
      </c>
      <c r="C7070" t="s">
        <v>13</v>
      </c>
      <c r="D7070" t="s">
        <v>14</v>
      </c>
      <c r="E7070">
        <v>1</v>
      </c>
      <c r="F7070" s="2">
        <v>9796.25</v>
      </c>
      <c r="G7070" s="3">
        <v>23979.602999999999</v>
      </c>
      <c r="H7070" s="3">
        <v>97.962500000000006</v>
      </c>
      <c r="I7070" s="3">
        <v>460.42374999999998</v>
      </c>
      <c r="J7070" s="3">
        <v>10354.63625</v>
      </c>
      <c r="K7070" s="3">
        <v>15930.209615384614</v>
      </c>
      <c r="L7070" s="4">
        <v>0.35</v>
      </c>
    </row>
    <row r="7071" spans="1:12" x14ac:dyDescent="0.35">
      <c r="A7071" s="1" t="s">
        <v>11505</v>
      </c>
      <c r="B7071" t="s">
        <v>3771</v>
      </c>
      <c r="C7071" t="s">
        <v>13</v>
      </c>
      <c r="D7071" t="s">
        <v>14</v>
      </c>
      <c r="E7071">
        <v>1</v>
      </c>
      <c r="F7071" s="2">
        <v>9134.3799999999992</v>
      </c>
      <c r="G7071" s="3">
        <v>22359.455999999998</v>
      </c>
      <c r="H7071" s="3">
        <v>91.343799999999987</v>
      </c>
      <c r="I7071" s="3">
        <v>429.31585999999999</v>
      </c>
      <c r="J7071" s="3">
        <v>9655.0396600000004</v>
      </c>
      <c r="K7071" s="3">
        <v>14853.90716923077</v>
      </c>
      <c r="L7071" s="4">
        <v>0.35</v>
      </c>
    </row>
    <row r="7072" spans="1:12" x14ac:dyDescent="0.35">
      <c r="A7072" s="1" t="s">
        <v>11506</v>
      </c>
      <c r="B7072" t="s">
        <v>3771</v>
      </c>
      <c r="C7072" t="s">
        <v>13</v>
      </c>
      <c r="D7072" t="s">
        <v>14</v>
      </c>
      <c r="E7072">
        <v>1</v>
      </c>
      <c r="F7072" s="2">
        <v>10580.63</v>
      </c>
      <c r="G7072" s="3">
        <v>25899.641</v>
      </c>
      <c r="H7072" s="3">
        <v>105.80629999999999</v>
      </c>
      <c r="I7072" s="3">
        <v>497.28960999999998</v>
      </c>
      <c r="J7072" s="3">
        <v>11183.725909999999</v>
      </c>
      <c r="K7072" s="3">
        <v>17205.732169230767</v>
      </c>
      <c r="L7072" s="4">
        <v>0.35</v>
      </c>
    </row>
    <row r="7073" spans="1:12" x14ac:dyDescent="0.35">
      <c r="A7073" s="1" t="s">
        <v>11507</v>
      </c>
      <c r="B7073" t="s">
        <v>2529</v>
      </c>
      <c r="C7073" t="s">
        <v>13</v>
      </c>
      <c r="D7073" t="s">
        <v>14</v>
      </c>
      <c r="E7073">
        <v>1</v>
      </c>
      <c r="F7073" s="2">
        <v>9998.1299999999992</v>
      </c>
      <c r="G7073" s="3">
        <v>24473.77</v>
      </c>
      <c r="H7073" s="3">
        <v>99.98129999999999</v>
      </c>
      <c r="I7073" s="3">
        <v>469.91210999999998</v>
      </c>
      <c r="J7073" s="3">
        <v>10568.023409999998</v>
      </c>
      <c r="K7073" s="3">
        <v>16258.497553846149</v>
      </c>
      <c r="L7073" s="4">
        <v>0.34999999999999992</v>
      </c>
    </row>
    <row r="7074" spans="1:12" x14ac:dyDescent="0.35">
      <c r="A7074" s="1" t="s">
        <v>11508</v>
      </c>
      <c r="B7074" t="s">
        <v>3774</v>
      </c>
      <c r="C7074" t="s">
        <v>13</v>
      </c>
      <c r="D7074" t="s">
        <v>14</v>
      </c>
      <c r="E7074">
        <v>1</v>
      </c>
      <c r="F7074" s="2">
        <v>11980.63</v>
      </c>
      <c r="G7074" s="3">
        <v>29326.606</v>
      </c>
      <c r="H7074" s="3">
        <v>119.80629999999999</v>
      </c>
      <c r="I7074" s="3">
        <v>563.08960999999999</v>
      </c>
      <c r="J7074" s="3">
        <v>12663.52591</v>
      </c>
      <c r="K7074" s="3">
        <v>19482.347553846153</v>
      </c>
      <c r="L7074" s="4">
        <v>0.35</v>
      </c>
    </row>
    <row r="7075" spans="1:12" x14ac:dyDescent="0.35">
      <c r="A7075" s="1" t="s">
        <v>11509</v>
      </c>
      <c r="B7075" t="s">
        <v>2532</v>
      </c>
      <c r="C7075" t="s">
        <v>13</v>
      </c>
      <c r="D7075" t="s">
        <v>14</v>
      </c>
      <c r="E7075">
        <v>1</v>
      </c>
      <c r="F7075" s="2">
        <v>11196.25</v>
      </c>
      <c r="G7075" s="3">
        <v>27406.567999999999</v>
      </c>
      <c r="H7075" s="3">
        <v>111.96250000000001</v>
      </c>
      <c r="I7075" s="3">
        <v>526.22375</v>
      </c>
      <c r="J7075" s="3">
        <v>11834.436249999999</v>
      </c>
      <c r="K7075" s="3">
        <v>18206.824999999997</v>
      </c>
      <c r="L7075" s="4">
        <v>0.35</v>
      </c>
    </row>
    <row r="7076" spans="1:12" x14ac:dyDescent="0.35">
      <c r="A7076" s="1" t="s">
        <v>11510</v>
      </c>
      <c r="B7076" t="s">
        <v>2534</v>
      </c>
      <c r="C7076" t="s">
        <v>13</v>
      </c>
      <c r="D7076" t="s">
        <v>14</v>
      </c>
      <c r="E7076">
        <v>1</v>
      </c>
      <c r="F7076" s="2">
        <v>6989.38</v>
      </c>
      <c r="G7076" s="3">
        <v>17108.850999999999</v>
      </c>
      <c r="H7076" s="3">
        <v>69.893799999999999</v>
      </c>
      <c r="I7076" s="3">
        <v>328.50085999999999</v>
      </c>
      <c r="J7076" s="3">
        <v>7387.77466</v>
      </c>
      <c r="K7076" s="3">
        <v>11365.807169230769</v>
      </c>
      <c r="L7076" s="4">
        <v>0.35000000000000003</v>
      </c>
    </row>
    <row r="7077" spans="1:12" x14ac:dyDescent="0.35">
      <c r="A7077" s="1">
        <v>94001239</v>
      </c>
      <c r="B7077" t="s">
        <v>11511</v>
      </c>
      <c r="C7077" t="s">
        <v>17</v>
      </c>
      <c r="D7077" t="s">
        <v>18</v>
      </c>
      <c r="E7077">
        <v>1</v>
      </c>
      <c r="F7077" s="2">
        <v>1.61</v>
      </c>
      <c r="G7077" s="3">
        <v>5</v>
      </c>
      <c r="H7077" s="3">
        <v>1.61E-2</v>
      </c>
      <c r="I7077" s="3">
        <v>7.5670000000000001E-2</v>
      </c>
      <c r="J7077" s="3">
        <v>1.70177</v>
      </c>
      <c r="K7077" s="3">
        <v>2.6181076923076922</v>
      </c>
      <c r="L7077" s="4">
        <v>0.35</v>
      </c>
    </row>
    <row r="7078" spans="1:12" x14ac:dyDescent="0.35">
      <c r="A7078" s="1" t="s">
        <v>11512</v>
      </c>
      <c r="B7078" t="s">
        <v>11513</v>
      </c>
      <c r="C7078" t="s">
        <v>13</v>
      </c>
      <c r="D7078" t="s">
        <v>14</v>
      </c>
      <c r="E7078">
        <v>1</v>
      </c>
      <c r="F7078" s="2">
        <v>1176.7</v>
      </c>
      <c r="G7078" s="3">
        <v>2427</v>
      </c>
      <c r="H7078" s="3">
        <v>11.767000000000001</v>
      </c>
      <c r="I7078" s="3">
        <v>55.304900000000004</v>
      </c>
      <c r="J7078" s="3">
        <v>1243.7719000000002</v>
      </c>
      <c r="K7078" s="3">
        <v>1913.4952307692311</v>
      </c>
      <c r="L7078" s="4">
        <v>0.35</v>
      </c>
    </row>
    <row r="7079" spans="1:12" x14ac:dyDescent="0.35">
      <c r="A7079" s="1" t="s">
        <v>11514</v>
      </c>
      <c r="B7079" t="s">
        <v>11515</v>
      </c>
      <c r="C7079" t="s">
        <v>13</v>
      </c>
      <c r="D7079" t="s">
        <v>14</v>
      </c>
      <c r="E7079">
        <v>1</v>
      </c>
      <c r="F7079" s="2">
        <v>643.53</v>
      </c>
      <c r="G7079" s="3">
        <v>1327</v>
      </c>
      <c r="H7079" s="3">
        <v>6.4352999999999998</v>
      </c>
      <c r="I7079" s="3">
        <v>30.245909999999999</v>
      </c>
      <c r="J7079" s="3">
        <v>680.21120999999994</v>
      </c>
      <c r="K7079" s="3">
        <v>1046.4787846153845</v>
      </c>
      <c r="L7079" s="4">
        <v>0.35</v>
      </c>
    </row>
    <row r="7080" spans="1:12" x14ac:dyDescent="0.35">
      <c r="A7080" s="1" t="s">
        <v>11516</v>
      </c>
      <c r="B7080" t="s">
        <v>11517</v>
      </c>
      <c r="C7080" t="s">
        <v>13</v>
      </c>
      <c r="D7080" t="s">
        <v>14</v>
      </c>
      <c r="E7080">
        <v>1</v>
      </c>
      <c r="F7080" s="2">
        <v>1533.48</v>
      </c>
      <c r="G7080" s="3">
        <v>3162</v>
      </c>
      <c r="H7080" s="3">
        <v>15.334800000000001</v>
      </c>
      <c r="I7080" s="3">
        <v>72.073560000000001</v>
      </c>
      <c r="J7080" s="3">
        <v>1620.8883600000001</v>
      </c>
      <c r="K7080" s="3">
        <v>2493.6744000000003</v>
      </c>
      <c r="L7080" s="4">
        <v>0.35000000000000003</v>
      </c>
    </row>
    <row r="7081" spans="1:12" x14ac:dyDescent="0.35">
      <c r="A7081" s="1" t="s">
        <v>11518</v>
      </c>
      <c r="B7081" t="s">
        <v>11519</v>
      </c>
      <c r="C7081" t="s">
        <v>13</v>
      </c>
      <c r="D7081" t="s">
        <v>14</v>
      </c>
      <c r="E7081">
        <v>1</v>
      </c>
      <c r="F7081" s="2">
        <v>643.53</v>
      </c>
      <c r="G7081" s="3">
        <v>1327</v>
      </c>
      <c r="H7081" s="3">
        <v>6.4352999999999998</v>
      </c>
      <c r="I7081" s="3">
        <v>30.245909999999999</v>
      </c>
      <c r="J7081" s="3">
        <v>680.21120999999994</v>
      </c>
      <c r="K7081" s="3">
        <v>1046.4787846153845</v>
      </c>
      <c r="L7081" s="4">
        <v>0.35</v>
      </c>
    </row>
    <row r="7082" spans="1:12" x14ac:dyDescent="0.35">
      <c r="A7082" s="1" t="s">
        <v>11520</v>
      </c>
      <c r="B7082" t="s">
        <v>11521</v>
      </c>
      <c r="C7082" t="s">
        <v>13</v>
      </c>
      <c r="D7082" t="s">
        <v>14</v>
      </c>
      <c r="E7082">
        <v>1</v>
      </c>
      <c r="F7082" s="2">
        <v>1084.58</v>
      </c>
      <c r="G7082" s="3">
        <v>2237</v>
      </c>
      <c r="H7082" s="3">
        <v>10.845799999999999</v>
      </c>
      <c r="I7082" s="3">
        <v>50.975259999999999</v>
      </c>
      <c r="J7082" s="3">
        <v>1146.4010599999999</v>
      </c>
      <c r="K7082" s="3">
        <v>1763.6939384615382</v>
      </c>
      <c r="L7082" s="4">
        <v>0.35</v>
      </c>
    </row>
    <row r="7083" spans="1:12" x14ac:dyDescent="0.35">
      <c r="A7083" s="1" t="s">
        <v>11522</v>
      </c>
      <c r="B7083" t="s">
        <v>11523</v>
      </c>
      <c r="C7083" t="s">
        <v>17</v>
      </c>
      <c r="D7083" t="s">
        <v>18</v>
      </c>
      <c r="E7083">
        <v>1</v>
      </c>
      <c r="F7083" s="2">
        <v>112.84</v>
      </c>
      <c r="G7083" s="3">
        <v>233</v>
      </c>
      <c r="H7083" s="3">
        <v>1.1284000000000001</v>
      </c>
      <c r="I7083" s="3">
        <v>5.3034800000000004</v>
      </c>
      <c r="J7083" s="3">
        <v>119.27188000000001</v>
      </c>
      <c r="K7083" s="3">
        <v>183.49520000000001</v>
      </c>
      <c r="L7083" s="4">
        <v>0.35</v>
      </c>
    </row>
    <row r="7084" spans="1:12" x14ac:dyDescent="0.35">
      <c r="A7084" s="1" t="s">
        <v>11524</v>
      </c>
      <c r="B7084" t="s">
        <v>11525</v>
      </c>
      <c r="C7084" t="s">
        <v>17</v>
      </c>
      <c r="D7084" t="s">
        <v>18</v>
      </c>
      <c r="E7084">
        <v>1</v>
      </c>
      <c r="F7084" s="2">
        <v>109.44</v>
      </c>
      <c r="G7084" s="3">
        <v>226</v>
      </c>
      <c r="H7084" s="3">
        <v>1.0944</v>
      </c>
      <c r="I7084" s="3">
        <v>5.1436799999999998</v>
      </c>
      <c r="J7084" s="3">
        <v>115.67807999999999</v>
      </c>
      <c r="K7084" s="3">
        <v>177.96627692307692</v>
      </c>
      <c r="L7084" s="4">
        <v>0.35000000000000003</v>
      </c>
    </row>
    <row r="7085" spans="1:12" hidden="1" x14ac:dyDescent="0.35">
      <c r="A7085" s="1" t="s">
        <v>11526</v>
      </c>
      <c r="B7085" t="s">
        <v>11527</v>
      </c>
      <c r="C7085" t="s">
        <v>46</v>
      </c>
      <c r="D7085" t="s">
        <v>47</v>
      </c>
      <c r="E7085">
        <v>1</v>
      </c>
      <c r="F7085" s="2">
        <v>2329.12</v>
      </c>
      <c r="G7085" s="3">
        <v>4803</v>
      </c>
      <c r="H7085" s="3">
        <v>23.2912</v>
      </c>
      <c r="I7085" s="3">
        <v>109.46863999999999</v>
      </c>
      <c r="J7085" s="3">
        <v>2461.8798400000001</v>
      </c>
      <c r="K7085" s="3">
        <v>3787.5074461538461</v>
      </c>
      <c r="L7085" s="4">
        <v>0.35</v>
      </c>
    </row>
    <row r="7086" spans="1:12" hidden="1" x14ac:dyDescent="0.35">
      <c r="A7086" s="1" t="s">
        <v>11528</v>
      </c>
      <c r="B7086" t="s">
        <v>11529</v>
      </c>
      <c r="C7086" t="s">
        <v>46</v>
      </c>
      <c r="D7086" t="s">
        <v>47</v>
      </c>
      <c r="E7086">
        <v>1</v>
      </c>
      <c r="F7086" s="2">
        <v>354.29</v>
      </c>
      <c r="G7086" s="3">
        <v>731</v>
      </c>
      <c r="H7086" s="3">
        <v>3.5429000000000004</v>
      </c>
      <c r="I7086" s="3">
        <v>16.651630000000001</v>
      </c>
      <c r="J7086" s="3">
        <v>374.48453000000001</v>
      </c>
      <c r="K7086" s="3">
        <v>576.13004615384614</v>
      </c>
      <c r="L7086" s="4">
        <v>0.35</v>
      </c>
    </row>
    <row r="7087" spans="1:12" x14ac:dyDescent="0.35">
      <c r="A7087" s="1" t="s">
        <v>11530</v>
      </c>
      <c r="B7087" t="s">
        <v>11531</v>
      </c>
      <c r="C7087" t="s">
        <v>17</v>
      </c>
      <c r="D7087" t="s">
        <v>18</v>
      </c>
      <c r="E7087">
        <v>2</v>
      </c>
      <c r="F7087" s="2">
        <v>97.56</v>
      </c>
      <c r="G7087" s="3">
        <v>202</v>
      </c>
      <c r="H7087" s="3">
        <v>0.97560000000000002</v>
      </c>
      <c r="I7087" s="3">
        <v>0</v>
      </c>
      <c r="J7087" s="3">
        <v>98.535600000000002</v>
      </c>
      <c r="K7087" s="3">
        <v>151.59323076923076</v>
      </c>
      <c r="L7087" s="4">
        <v>0.34999999999999992</v>
      </c>
    </row>
    <row r="7088" spans="1:12" x14ac:dyDescent="0.35">
      <c r="A7088" s="1" t="s">
        <v>11532</v>
      </c>
      <c r="B7088" t="s">
        <v>11533</v>
      </c>
      <c r="C7088" t="s">
        <v>13</v>
      </c>
      <c r="D7088" t="s">
        <v>14</v>
      </c>
      <c r="E7088">
        <v>1</v>
      </c>
      <c r="F7088" s="2">
        <v>645.13</v>
      </c>
      <c r="G7088" s="3">
        <v>1331</v>
      </c>
      <c r="H7088" s="3">
        <v>6.4512999999999998</v>
      </c>
      <c r="I7088" s="3">
        <v>30.321110000000001</v>
      </c>
      <c r="J7088" s="3">
        <v>681.90240999999992</v>
      </c>
      <c r="K7088" s="3">
        <v>1049.0806307692305</v>
      </c>
      <c r="L7088" s="4">
        <v>0.34999999999999992</v>
      </c>
    </row>
    <row r="7089" spans="1:12" x14ac:dyDescent="0.35">
      <c r="A7089" s="1" t="s">
        <v>11534</v>
      </c>
      <c r="B7089" t="s">
        <v>11535</v>
      </c>
      <c r="C7089" t="s">
        <v>13</v>
      </c>
      <c r="D7089" t="s">
        <v>14</v>
      </c>
      <c r="E7089">
        <v>1</v>
      </c>
      <c r="F7089" s="2">
        <v>485.88</v>
      </c>
      <c r="G7089" s="3">
        <v>1002</v>
      </c>
      <c r="H7089" s="3">
        <v>4.8588000000000005</v>
      </c>
      <c r="I7089" s="3">
        <v>22.836359999999999</v>
      </c>
      <c r="J7089" s="3">
        <v>513.57515999999998</v>
      </c>
      <c r="K7089" s="3">
        <v>790.11563076923073</v>
      </c>
      <c r="L7089" s="4">
        <v>0.35</v>
      </c>
    </row>
    <row r="7090" spans="1:12" x14ac:dyDescent="0.35">
      <c r="A7090" s="1" t="s">
        <v>11536</v>
      </c>
      <c r="B7090" t="s">
        <v>11537</v>
      </c>
      <c r="C7090" t="s">
        <v>13</v>
      </c>
      <c r="D7090" t="s">
        <v>14</v>
      </c>
      <c r="E7090">
        <v>1</v>
      </c>
      <c r="F7090" s="2">
        <v>790.55</v>
      </c>
      <c r="G7090" s="3">
        <v>1630</v>
      </c>
      <c r="H7090" s="3">
        <v>7.9055</v>
      </c>
      <c r="I7090" s="3">
        <v>37.155850000000001</v>
      </c>
      <c r="J7090" s="3">
        <v>835.6113499999999</v>
      </c>
      <c r="K7090" s="3">
        <v>1285.5559230769229</v>
      </c>
      <c r="L7090" s="4">
        <v>0.35</v>
      </c>
    </row>
    <row r="7091" spans="1:12" x14ac:dyDescent="0.35">
      <c r="A7091" s="1" t="s">
        <v>11538</v>
      </c>
      <c r="B7091" t="s">
        <v>11539</v>
      </c>
      <c r="C7091" t="s">
        <v>13</v>
      </c>
      <c r="D7091" t="s">
        <v>14</v>
      </c>
      <c r="E7091">
        <v>1</v>
      </c>
      <c r="F7091" s="2">
        <v>1231.5999999999999</v>
      </c>
      <c r="G7091" s="3">
        <v>2540</v>
      </c>
      <c r="H7091" s="3">
        <v>12.315999999999999</v>
      </c>
      <c r="I7091" s="3">
        <v>57.885199999999998</v>
      </c>
      <c r="J7091" s="3">
        <v>1301.8011999999999</v>
      </c>
      <c r="K7091" s="3">
        <v>2002.7710769230766</v>
      </c>
      <c r="L7091" s="4">
        <v>0.35</v>
      </c>
    </row>
    <row r="7092" spans="1:12" x14ac:dyDescent="0.35">
      <c r="A7092" s="1" t="s">
        <v>11540</v>
      </c>
      <c r="B7092" t="s">
        <v>11541</v>
      </c>
      <c r="C7092" t="s">
        <v>17</v>
      </c>
      <c r="D7092" t="s">
        <v>18</v>
      </c>
      <c r="E7092">
        <v>1</v>
      </c>
      <c r="F7092" s="2">
        <v>85.14</v>
      </c>
      <c r="G7092" s="3">
        <v>176</v>
      </c>
      <c r="H7092" s="3">
        <v>0.85140000000000005</v>
      </c>
      <c r="I7092" s="3">
        <v>4.0015799999999997</v>
      </c>
      <c r="J7092" s="3">
        <v>89.992980000000003</v>
      </c>
      <c r="K7092" s="3">
        <v>138.45073846153846</v>
      </c>
      <c r="L7092" s="4">
        <v>0.35</v>
      </c>
    </row>
    <row r="7093" spans="1:12" hidden="1" x14ac:dyDescent="0.35">
      <c r="A7093" s="1" t="s">
        <v>11542</v>
      </c>
      <c r="B7093" t="s">
        <v>11543</v>
      </c>
      <c r="C7093" t="s">
        <v>46</v>
      </c>
      <c r="D7093" t="s">
        <v>47</v>
      </c>
      <c r="E7093">
        <v>1</v>
      </c>
      <c r="F7093" s="2">
        <v>1265.67</v>
      </c>
      <c r="G7093" s="3">
        <v>2610</v>
      </c>
      <c r="H7093" s="3">
        <v>12.656700000000001</v>
      </c>
      <c r="I7093" s="3">
        <v>59.486490000000003</v>
      </c>
      <c r="J7093" s="3">
        <v>1337.8131900000001</v>
      </c>
      <c r="K7093" s="3">
        <v>2058.1741384615384</v>
      </c>
      <c r="L7093" s="4">
        <v>0.34999999999999992</v>
      </c>
    </row>
    <row r="7094" spans="1:12" x14ac:dyDescent="0.35">
      <c r="A7094" s="1" t="s">
        <v>11544</v>
      </c>
      <c r="B7094" t="s">
        <v>11545</v>
      </c>
      <c r="C7094" t="s">
        <v>13</v>
      </c>
      <c r="D7094" t="s">
        <v>14</v>
      </c>
      <c r="E7094">
        <v>1</v>
      </c>
      <c r="F7094" s="2">
        <v>562.41999999999996</v>
      </c>
      <c r="G7094" s="3">
        <v>1160</v>
      </c>
      <c r="H7094" s="3">
        <v>5.6242000000000001</v>
      </c>
      <c r="I7094" s="3">
        <v>26.433739999999997</v>
      </c>
      <c r="J7094" s="3">
        <v>594.47793999999988</v>
      </c>
      <c r="K7094" s="3">
        <v>914.58144615384595</v>
      </c>
      <c r="L7094" s="4">
        <v>0.35</v>
      </c>
    </row>
    <row r="7095" spans="1:12" x14ac:dyDescent="0.35">
      <c r="A7095" s="1" t="s">
        <v>11546</v>
      </c>
      <c r="B7095" t="s">
        <v>11547</v>
      </c>
      <c r="C7095" t="s">
        <v>13</v>
      </c>
      <c r="D7095" t="s">
        <v>14</v>
      </c>
      <c r="E7095">
        <v>1</v>
      </c>
      <c r="F7095" s="2">
        <v>484</v>
      </c>
      <c r="G7095" s="3">
        <v>998</v>
      </c>
      <c r="H7095" s="3">
        <v>4.84</v>
      </c>
      <c r="I7095" s="3">
        <v>22.748000000000001</v>
      </c>
      <c r="J7095" s="3">
        <v>511.58799999999997</v>
      </c>
      <c r="K7095" s="3">
        <v>787.05846153846142</v>
      </c>
      <c r="L7095" s="4">
        <v>0.34999999999999992</v>
      </c>
    </row>
    <row r="7096" spans="1:12" x14ac:dyDescent="0.35">
      <c r="A7096" s="1" t="s">
        <v>11548</v>
      </c>
      <c r="B7096" t="s">
        <v>11549</v>
      </c>
      <c r="C7096" t="s">
        <v>13</v>
      </c>
      <c r="D7096" t="s">
        <v>14</v>
      </c>
      <c r="E7096">
        <v>1</v>
      </c>
      <c r="F7096" s="2">
        <v>822.32</v>
      </c>
      <c r="G7096" s="3">
        <v>1696</v>
      </c>
      <c r="H7096" s="3">
        <v>8.2232000000000003</v>
      </c>
      <c r="I7096" s="3">
        <v>38.649039999999999</v>
      </c>
      <c r="J7096" s="3">
        <v>869.19224000000008</v>
      </c>
      <c r="K7096" s="3">
        <v>1337.2188307692309</v>
      </c>
      <c r="L7096" s="4">
        <v>0.35</v>
      </c>
    </row>
    <row r="7097" spans="1:12" x14ac:dyDescent="0.35">
      <c r="A7097" s="1" t="s">
        <v>11550</v>
      </c>
      <c r="B7097" t="s">
        <v>11551</v>
      </c>
      <c r="C7097" t="s">
        <v>13</v>
      </c>
      <c r="D7097" t="s">
        <v>14</v>
      </c>
      <c r="E7097">
        <v>1</v>
      </c>
      <c r="F7097" s="2">
        <v>1680.5</v>
      </c>
      <c r="G7097" s="3">
        <v>3465</v>
      </c>
      <c r="H7097" s="3">
        <v>16.805</v>
      </c>
      <c r="I7097" s="3">
        <v>78.983500000000006</v>
      </c>
      <c r="J7097" s="3">
        <v>1776.2885000000001</v>
      </c>
      <c r="K7097" s="3">
        <v>2732.7515384615385</v>
      </c>
      <c r="L7097" s="4">
        <v>0.35</v>
      </c>
    </row>
    <row r="7098" spans="1:12" x14ac:dyDescent="0.35">
      <c r="A7098" s="1" t="s">
        <v>11552</v>
      </c>
      <c r="B7098" t="s">
        <v>11553</v>
      </c>
      <c r="C7098" t="s">
        <v>13</v>
      </c>
      <c r="D7098" t="s">
        <v>14</v>
      </c>
      <c r="E7098">
        <v>1</v>
      </c>
      <c r="F7098" s="2">
        <v>937.56</v>
      </c>
      <c r="G7098" s="3">
        <v>1934</v>
      </c>
      <c r="H7098" s="3">
        <v>9.3756000000000004</v>
      </c>
      <c r="I7098" s="3">
        <v>44.06532</v>
      </c>
      <c r="J7098" s="3">
        <v>991.00091999999995</v>
      </c>
      <c r="K7098" s="3">
        <v>1524.6167999999998</v>
      </c>
      <c r="L7098" s="4">
        <v>0.34999999999999992</v>
      </c>
    </row>
    <row r="7099" spans="1:12" x14ac:dyDescent="0.35">
      <c r="A7099" s="1" t="s">
        <v>11554</v>
      </c>
      <c r="B7099" t="s">
        <v>11555</v>
      </c>
      <c r="C7099" t="s">
        <v>13</v>
      </c>
      <c r="D7099" t="s">
        <v>14</v>
      </c>
      <c r="E7099">
        <v>1</v>
      </c>
      <c r="F7099" s="2">
        <v>1378.61</v>
      </c>
      <c r="G7099" s="3">
        <v>2843</v>
      </c>
      <c r="H7099" s="3">
        <v>13.786099999999999</v>
      </c>
      <c r="I7099" s="3">
        <v>64.794669999999996</v>
      </c>
      <c r="J7099" s="3">
        <v>1457.1907699999999</v>
      </c>
      <c r="K7099" s="3">
        <v>2241.8319538461537</v>
      </c>
      <c r="L7099" s="4">
        <v>0.35</v>
      </c>
    </row>
    <row r="7100" spans="1:12" x14ac:dyDescent="0.35">
      <c r="A7100" s="1" t="s">
        <v>11556</v>
      </c>
      <c r="B7100" t="s">
        <v>11557</v>
      </c>
      <c r="C7100" t="s">
        <v>13</v>
      </c>
      <c r="D7100" t="s">
        <v>14</v>
      </c>
      <c r="E7100">
        <v>1</v>
      </c>
      <c r="F7100" s="2">
        <v>349.49</v>
      </c>
      <c r="G7100" s="3">
        <v>721</v>
      </c>
      <c r="H7100" s="3">
        <v>3.4949000000000003</v>
      </c>
      <c r="I7100" s="3">
        <v>16.426030000000001</v>
      </c>
      <c r="J7100" s="3">
        <v>369.41093000000001</v>
      </c>
      <c r="K7100" s="3">
        <v>568.32450769230763</v>
      </c>
      <c r="L7100" s="4">
        <v>0.34999999999999992</v>
      </c>
    </row>
    <row r="7101" spans="1:12" x14ac:dyDescent="0.35">
      <c r="A7101" s="1" t="s">
        <v>11558</v>
      </c>
      <c r="B7101" t="s">
        <v>11559</v>
      </c>
      <c r="C7101" t="s">
        <v>13</v>
      </c>
      <c r="D7101" t="s">
        <v>14</v>
      </c>
      <c r="E7101">
        <v>1</v>
      </c>
      <c r="F7101" s="2">
        <v>496.51</v>
      </c>
      <c r="G7101" s="3">
        <v>1024</v>
      </c>
      <c r="H7101" s="3">
        <v>4.9650999999999996</v>
      </c>
      <c r="I7101" s="3">
        <v>23.33597</v>
      </c>
      <c r="J7101" s="3">
        <v>524.81106999999997</v>
      </c>
      <c r="K7101" s="3">
        <v>807.40164615384606</v>
      </c>
      <c r="L7101" s="4">
        <v>0.35</v>
      </c>
    </row>
    <row r="7102" spans="1:12" hidden="1" x14ac:dyDescent="0.35">
      <c r="A7102" s="1" t="s">
        <v>11560</v>
      </c>
      <c r="B7102" t="s">
        <v>11561</v>
      </c>
      <c r="C7102" t="s">
        <v>46</v>
      </c>
      <c r="D7102" t="s">
        <v>47</v>
      </c>
      <c r="E7102">
        <v>1</v>
      </c>
      <c r="F7102" s="2">
        <v>340.27</v>
      </c>
      <c r="G7102" s="3">
        <v>702</v>
      </c>
      <c r="H7102" s="3">
        <v>3.4026999999999998</v>
      </c>
      <c r="I7102" s="3">
        <v>15.99269</v>
      </c>
      <c r="J7102" s="3">
        <v>359.66538999999995</v>
      </c>
      <c r="K7102" s="3">
        <v>553.33136923076916</v>
      </c>
      <c r="L7102" s="4">
        <v>0.35000000000000003</v>
      </c>
    </row>
    <row r="7103" spans="1:12" x14ac:dyDescent="0.35">
      <c r="A7103" s="1" t="s">
        <v>11562</v>
      </c>
      <c r="B7103" t="s">
        <v>11563</v>
      </c>
      <c r="C7103" t="s">
        <v>17</v>
      </c>
      <c r="D7103" t="s">
        <v>18</v>
      </c>
      <c r="E7103">
        <v>1</v>
      </c>
      <c r="F7103" s="2">
        <v>112.84</v>
      </c>
      <c r="G7103" s="3">
        <v>233</v>
      </c>
      <c r="H7103" s="3">
        <v>1.1284000000000001</v>
      </c>
      <c r="I7103" s="3">
        <v>5.3034800000000004</v>
      </c>
      <c r="J7103" s="3">
        <v>119.27188000000001</v>
      </c>
      <c r="K7103" s="3">
        <v>183.49520000000001</v>
      </c>
      <c r="L7103" s="4">
        <v>0.35</v>
      </c>
    </row>
    <row r="7104" spans="1:12" x14ac:dyDescent="0.35">
      <c r="A7104" s="1" t="s">
        <v>11564</v>
      </c>
      <c r="B7104" t="s">
        <v>11565</v>
      </c>
      <c r="C7104" t="s">
        <v>17</v>
      </c>
      <c r="D7104" t="s">
        <v>18</v>
      </c>
      <c r="E7104">
        <v>1</v>
      </c>
      <c r="F7104" s="2">
        <v>100.96</v>
      </c>
      <c r="G7104" s="3">
        <v>209</v>
      </c>
      <c r="H7104" s="3">
        <v>1.0096000000000001</v>
      </c>
      <c r="I7104" s="3">
        <v>4.74512</v>
      </c>
      <c r="J7104" s="3">
        <v>106.71472</v>
      </c>
      <c r="K7104" s="3">
        <v>164.17649230769231</v>
      </c>
      <c r="L7104" s="4">
        <v>0.35000000000000003</v>
      </c>
    </row>
    <row r="7105" spans="1:12" hidden="1" x14ac:dyDescent="0.35">
      <c r="A7105" s="1" t="s">
        <v>11566</v>
      </c>
      <c r="B7105" t="s">
        <v>11567</v>
      </c>
      <c r="C7105" t="s">
        <v>46</v>
      </c>
      <c r="D7105" t="s">
        <v>47</v>
      </c>
      <c r="E7105">
        <v>1</v>
      </c>
      <c r="F7105" s="2">
        <v>631.34</v>
      </c>
      <c r="G7105" s="3">
        <v>1302</v>
      </c>
      <c r="H7105" s="3">
        <v>6.3134000000000006</v>
      </c>
      <c r="I7105" s="3">
        <v>29.672980000000003</v>
      </c>
      <c r="J7105" s="3">
        <v>667.32638000000009</v>
      </c>
      <c r="K7105" s="3">
        <v>1026.6559692307694</v>
      </c>
      <c r="L7105" s="4">
        <v>0.35000000000000003</v>
      </c>
    </row>
    <row r="7106" spans="1:12" x14ac:dyDescent="0.35">
      <c r="A7106" s="1" t="s">
        <v>11568</v>
      </c>
      <c r="B7106" t="s">
        <v>11569</v>
      </c>
      <c r="C7106" t="s">
        <v>13</v>
      </c>
      <c r="D7106" t="s">
        <v>14</v>
      </c>
      <c r="E7106">
        <v>1</v>
      </c>
      <c r="F7106" s="2">
        <v>790.55</v>
      </c>
      <c r="G7106" s="3">
        <v>1630</v>
      </c>
      <c r="H7106" s="3">
        <v>7.9055</v>
      </c>
      <c r="I7106" s="3">
        <v>37.155850000000001</v>
      </c>
      <c r="J7106" s="3">
        <v>835.6113499999999</v>
      </c>
      <c r="K7106" s="3">
        <v>1285.5559230769229</v>
      </c>
      <c r="L7106" s="4">
        <v>0.35</v>
      </c>
    </row>
    <row r="7107" spans="1:12" x14ac:dyDescent="0.35">
      <c r="A7107" s="1" t="s">
        <v>11570</v>
      </c>
      <c r="B7107" t="s">
        <v>11571</v>
      </c>
      <c r="C7107" t="s">
        <v>13</v>
      </c>
      <c r="D7107" t="s">
        <v>14</v>
      </c>
      <c r="E7107">
        <v>1</v>
      </c>
      <c r="F7107" s="2">
        <v>407.95</v>
      </c>
      <c r="G7107" s="3">
        <v>842</v>
      </c>
      <c r="H7107" s="3">
        <v>4.0795000000000003</v>
      </c>
      <c r="I7107" s="3">
        <v>19.173649999999999</v>
      </c>
      <c r="J7107" s="3">
        <v>431.20314999999999</v>
      </c>
      <c r="K7107" s="3">
        <v>663.38946153846155</v>
      </c>
      <c r="L7107" s="4">
        <v>0.35000000000000003</v>
      </c>
    </row>
    <row r="7108" spans="1:12" x14ac:dyDescent="0.35">
      <c r="A7108" s="1" t="s">
        <v>11572</v>
      </c>
      <c r="B7108" t="s">
        <v>11573</v>
      </c>
      <c r="C7108" t="s">
        <v>13</v>
      </c>
      <c r="D7108" t="s">
        <v>14</v>
      </c>
      <c r="E7108">
        <v>1</v>
      </c>
      <c r="F7108" s="2">
        <v>1084.58</v>
      </c>
      <c r="G7108" s="3">
        <v>2237</v>
      </c>
      <c r="H7108" s="3">
        <v>10.845799999999999</v>
      </c>
      <c r="I7108" s="3">
        <v>50.975259999999999</v>
      </c>
      <c r="J7108" s="3">
        <v>1146.4010599999999</v>
      </c>
      <c r="K7108" s="3">
        <v>1763.6939384615382</v>
      </c>
      <c r="L7108" s="4">
        <v>0.35</v>
      </c>
    </row>
    <row r="7109" spans="1:12" x14ac:dyDescent="0.35">
      <c r="A7109" s="1" t="s">
        <v>11574</v>
      </c>
      <c r="B7109" t="s">
        <v>11575</v>
      </c>
      <c r="C7109" t="s">
        <v>13</v>
      </c>
      <c r="D7109" t="s">
        <v>14</v>
      </c>
      <c r="E7109">
        <v>1</v>
      </c>
      <c r="F7109" s="2">
        <v>1974.53</v>
      </c>
      <c r="G7109" s="3">
        <v>4072</v>
      </c>
      <c r="H7109" s="3">
        <v>19.7453</v>
      </c>
      <c r="I7109" s="3">
        <v>92.802909999999997</v>
      </c>
      <c r="J7109" s="3">
        <v>2087.0782100000001</v>
      </c>
      <c r="K7109" s="3">
        <v>3210.8895538461538</v>
      </c>
      <c r="L7109" s="4">
        <v>0.35</v>
      </c>
    </row>
    <row r="7110" spans="1:12" x14ac:dyDescent="0.35">
      <c r="A7110" s="1" t="s">
        <v>11576</v>
      </c>
      <c r="B7110" t="s">
        <v>11577</v>
      </c>
      <c r="C7110" t="s">
        <v>13</v>
      </c>
      <c r="D7110" t="s">
        <v>14</v>
      </c>
      <c r="E7110">
        <v>1</v>
      </c>
      <c r="F7110" s="2">
        <v>69.64</v>
      </c>
      <c r="G7110" s="3">
        <v>144</v>
      </c>
      <c r="H7110" s="3">
        <v>0.69640000000000002</v>
      </c>
      <c r="I7110" s="3">
        <v>3.2730800000000002</v>
      </c>
      <c r="J7110" s="3">
        <v>73.609479999999991</v>
      </c>
      <c r="K7110" s="3">
        <v>113.24535384615383</v>
      </c>
      <c r="L7110" s="4">
        <v>0.35000000000000003</v>
      </c>
    </row>
    <row r="7111" spans="1:12" x14ac:dyDescent="0.35">
      <c r="A7111" s="1" t="s">
        <v>11578</v>
      </c>
      <c r="B7111" t="s">
        <v>11579</v>
      </c>
      <c r="C7111" t="s">
        <v>17</v>
      </c>
      <c r="D7111" t="s">
        <v>18</v>
      </c>
      <c r="E7111">
        <v>1</v>
      </c>
      <c r="F7111" s="2">
        <v>100.96</v>
      </c>
      <c r="G7111" s="3">
        <v>209</v>
      </c>
      <c r="H7111" s="3">
        <v>1.0096000000000001</v>
      </c>
      <c r="I7111" s="3">
        <v>4.74512</v>
      </c>
      <c r="J7111" s="3">
        <v>106.71472</v>
      </c>
      <c r="K7111" s="3">
        <v>164.17649230769231</v>
      </c>
      <c r="L7111" s="4">
        <v>0.35000000000000003</v>
      </c>
    </row>
    <row r="7112" spans="1:12" x14ac:dyDescent="0.35">
      <c r="A7112" s="1" t="s">
        <v>11580</v>
      </c>
      <c r="B7112" t="s">
        <v>11581</v>
      </c>
      <c r="C7112" t="s">
        <v>17</v>
      </c>
      <c r="D7112" t="s">
        <v>18</v>
      </c>
      <c r="E7112">
        <v>1</v>
      </c>
      <c r="F7112" s="2">
        <v>120</v>
      </c>
      <c r="G7112" s="3">
        <v>248</v>
      </c>
      <c r="H7112" s="3">
        <v>1.2</v>
      </c>
      <c r="I7112" s="3">
        <v>5.64</v>
      </c>
      <c r="J7112" s="3">
        <v>126.84</v>
      </c>
      <c r="K7112" s="3">
        <v>195.13846153846154</v>
      </c>
      <c r="L7112" s="4">
        <v>0.35</v>
      </c>
    </row>
    <row r="7113" spans="1:12" x14ac:dyDescent="0.35">
      <c r="A7113" s="1" t="s">
        <v>11582</v>
      </c>
      <c r="B7113" t="s">
        <v>11583</v>
      </c>
      <c r="C7113" t="s">
        <v>13</v>
      </c>
      <c r="D7113" t="s">
        <v>14</v>
      </c>
      <c r="E7113">
        <v>1</v>
      </c>
      <c r="F7113" s="2">
        <v>1043.8900000000001</v>
      </c>
      <c r="G7113" s="3">
        <v>2153</v>
      </c>
      <c r="H7113" s="3">
        <v>10.438900000000002</v>
      </c>
      <c r="I7113" s="3">
        <v>49.062830000000005</v>
      </c>
      <c r="J7113" s="3">
        <v>1103.3917300000003</v>
      </c>
      <c r="K7113" s="3">
        <v>1697.5257384615388</v>
      </c>
      <c r="L7113" s="4">
        <v>0.35</v>
      </c>
    </row>
    <row r="7114" spans="1:12" x14ac:dyDescent="0.35">
      <c r="A7114" s="1" t="s">
        <v>11584</v>
      </c>
      <c r="B7114" t="s">
        <v>11585</v>
      </c>
      <c r="C7114" t="s">
        <v>13</v>
      </c>
      <c r="D7114" t="s">
        <v>14</v>
      </c>
      <c r="E7114">
        <v>1</v>
      </c>
      <c r="F7114" s="2">
        <v>1231.5999999999999</v>
      </c>
      <c r="G7114" s="3">
        <v>2540</v>
      </c>
      <c r="H7114" s="3">
        <v>12.315999999999999</v>
      </c>
      <c r="I7114" s="3">
        <v>57.885199999999998</v>
      </c>
      <c r="J7114" s="3">
        <v>1301.8011999999999</v>
      </c>
      <c r="K7114" s="3">
        <v>2002.7710769230766</v>
      </c>
      <c r="L7114" s="4">
        <v>0.35</v>
      </c>
    </row>
    <row r="7115" spans="1:12" x14ac:dyDescent="0.35">
      <c r="A7115" s="1" t="s">
        <v>11586</v>
      </c>
      <c r="B7115" t="s">
        <v>11587</v>
      </c>
      <c r="C7115" t="s">
        <v>13</v>
      </c>
      <c r="D7115" t="s">
        <v>14</v>
      </c>
      <c r="E7115">
        <v>1</v>
      </c>
      <c r="F7115" s="2">
        <v>1827.51</v>
      </c>
      <c r="G7115" s="3">
        <v>3769</v>
      </c>
      <c r="H7115" s="3">
        <v>18.275100000000002</v>
      </c>
      <c r="I7115" s="3">
        <v>85.892970000000005</v>
      </c>
      <c r="J7115" s="3">
        <v>1931.6780700000002</v>
      </c>
      <c r="K7115" s="3">
        <v>2971.8124153846156</v>
      </c>
      <c r="L7115" s="4">
        <v>0.35</v>
      </c>
    </row>
    <row r="7116" spans="1:12" x14ac:dyDescent="0.35">
      <c r="A7116" s="1" t="s">
        <v>11588</v>
      </c>
      <c r="B7116" t="s">
        <v>11589</v>
      </c>
      <c r="C7116" t="s">
        <v>34</v>
      </c>
      <c r="D7116" t="s">
        <v>35</v>
      </c>
      <c r="E7116">
        <v>1</v>
      </c>
      <c r="F7116" s="2">
        <v>150.33000000000001</v>
      </c>
      <c r="G7116" s="3">
        <v>303.52</v>
      </c>
      <c r="H7116" s="3">
        <v>1.5033000000000001</v>
      </c>
      <c r="I7116" s="3">
        <v>7.0655100000000006</v>
      </c>
      <c r="J7116" s="3">
        <v>158.89881</v>
      </c>
      <c r="K7116" s="3">
        <v>244.45970769230769</v>
      </c>
      <c r="L7116" s="4">
        <v>0.35</v>
      </c>
    </row>
    <row r="7117" spans="1:12" x14ac:dyDescent="0.35">
      <c r="A7117" s="1" t="s">
        <v>11590</v>
      </c>
      <c r="B7117" t="s">
        <v>11591</v>
      </c>
      <c r="C7117" t="s">
        <v>21</v>
      </c>
      <c r="D7117" t="s">
        <v>22</v>
      </c>
      <c r="E7117">
        <v>1</v>
      </c>
      <c r="F7117" s="2">
        <v>91</v>
      </c>
      <c r="G7117" s="3">
        <v>188</v>
      </c>
      <c r="H7117" s="3">
        <v>0.91</v>
      </c>
      <c r="I7117" s="3">
        <v>4.2770000000000001</v>
      </c>
      <c r="J7117" s="3">
        <v>96.186999999999998</v>
      </c>
      <c r="K7117" s="3">
        <v>147.97999999999999</v>
      </c>
      <c r="L7117" s="4">
        <v>0.35</v>
      </c>
    </row>
    <row r="7118" spans="1:12" x14ac:dyDescent="0.35">
      <c r="A7118" s="1" t="s">
        <v>11592</v>
      </c>
      <c r="B7118" t="s">
        <v>11593</v>
      </c>
      <c r="C7118" t="s">
        <v>21</v>
      </c>
      <c r="D7118" t="s">
        <v>22</v>
      </c>
      <c r="E7118">
        <v>1</v>
      </c>
      <c r="F7118" s="2">
        <v>326</v>
      </c>
      <c r="G7118" s="3">
        <v>673</v>
      </c>
      <c r="H7118" s="3">
        <v>3.2600000000000002</v>
      </c>
      <c r="I7118" s="3">
        <v>15.321999999999999</v>
      </c>
      <c r="J7118" s="3">
        <v>344.58199999999999</v>
      </c>
      <c r="K7118" s="3">
        <v>530.12615384615378</v>
      </c>
      <c r="L7118" s="4">
        <v>0.34999999999999992</v>
      </c>
    </row>
    <row r="7119" spans="1:12" x14ac:dyDescent="0.35">
      <c r="A7119" s="1" t="s">
        <v>11594</v>
      </c>
      <c r="B7119" t="s">
        <v>11595</v>
      </c>
      <c r="C7119" t="s">
        <v>21</v>
      </c>
      <c r="D7119" t="s">
        <v>22</v>
      </c>
      <c r="E7119">
        <v>1</v>
      </c>
      <c r="F7119" s="2">
        <v>70.5</v>
      </c>
      <c r="G7119" s="3">
        <v>146</v>
      </c>
      <c r="H7119" s="3">
        <v>0.70499999999999996</v>
      </c>
      <c r="I7119" s="3">
        <v>3.3134999999999999</v>
      </c>
      <c r="J7119" s="3">
        <v>74.518500000000003</v>
      </c>
      <c r="K7119" s="3">
        <v>114.64384615384616</v>
      </c>
      <c r="L7119" s="4">
        <v>0.35</v>
      </c>
    </row>
    <row r="7120" spans="1:12" x14ac:dyDescent="0.35">
      <c r="A7120" s="1" t="s">
        <v>11596</v>
      </c>
      <c r="B7120" t="s">
        <v>11597</v>
      </c>
      <c r="C7120" t="s">
        <v>21</v>
      </c>
      <c r="D7120" t="s">
        <v>22</v>
      </c>
      <c r="E7120">
        <v>1</v>
      </c>
      <c r="F7120" s="2">
        <v>531</v>
      </c>
      <c r="G7120" s="3">
        <v>1095</v>
      </c>
      <c r="H7120" s="3">
        <v>5.3100000000000005</v>
      </c>
      <c r="I7120" s="3">
        <v>24.957000000000001</v>
      </c>
      <c r="J7120" s="3">
        <v>561.26699999999994</v>
      </c>
      <c r="K7120" s="3">
        <v>863.48769230769221</v>
      </c>
      <c r="L7120" s="4">
        <v>0.35</v>
      </c>
    </row>
    <row r="7121" spans="1:12" x14ac:dyDescent="0.35">
      <c r="A7121" s="1" t="s">
        <v>11598</v>
      </c>
      <c r="B7121" t="s">
        <v>11599</v>
      </c>
      <c r="C7121" t="s">
        <v>21</v>
      </c>
      <c r="D7121" t="s">
        <v>22</v>
      </c>
      <c r="E7121">
        <v>1</v>
      </c>
      <c r="F7121" s="2">
        <v>237.5</v>
      </c>
      <c r="G7121" s="3">
        <v>490</v>
      </c>
      <c r="H7121" s="3">
        <v>2.375</v>
      </c>
      <c r="I7121" s="3">
        <v>11.1625</v>
      </c>
      <c r="J7121" s="3">
        <v>251.03749999999999</v>
      </c>
      <c r="K7121" s="3">
        <v>386.21153846153845</v>
      </c>
      <c r="L7121" s="4">
        <v>0.35</v>
      </c>
    </row>
    <row r="7122" spans="1:12" x14ac:dyDescent="0.35">
      <c r="A7122" s="1" t="s">
        <v>11600</v>
      </c>
      <c r="B7122" t="s">
        <v>11601</v>
      </c>
      <c r="C7122" t="s">
        <v>21</v>
      </c>
      <c r="D7122" t="s">
        <v>22</v>
      </c>
      <c r="E7122">
        <v>1</v>
      </c>
      <c r="F7122" s="2">
        <v>445</v>
      </c>
      <c r="G7122" s="3">
        <v>918</v>
      </c>
      <c r="H7122" s="3">
        <v>4.45</v>
      </c>
      <c r="I7122" s="3">
        <v>20.914999999999999</v>
      </c>
      <c r="J7122" s="3">
        <v>470.36500000000001</v>
      </c>
      <c r="K7122" s="3">
        <v>723.63846153846157</v>
      </c>
      <c r="L7122" s="4">
        <v>0.35000000000000003</v>
      </c>
    </row>
    <row r="7123" spans="1:12" x14ac:dyDescent="0.35">
      <c r="A7123" s="1" t="s">
        <v>11602</v>
      </c>
      <c r="B7123" t="s">
        <v>11603</v>
      </c>
      <c r="C7123" t="s">
        <v>21</v>
      </c>
      <c r="D7123" t="s">
        <v>22</v>
      </c>
      <c r="E7123">
        <v>1</v>
      </c>
      <c r="F7123" s="2">
        <v>57.5</v>
      </c>
      <c r="G7123" s="3">
        <v>119</v>
      </c>
      <c r="H7123" s="3">
        <v>0.57500000000000007</v>
      </c>
      <c r="I7123" s="3">
        <v>2.7025000000000001</v>
      </c>
      <c r="J7123" s="3">
        <v>60.777500000000003</v>
      </c>
      <c r="K7123" s="3">
        <v>93.503846153846155</v>
      </c>
      <c r="L7123" s="4">
        <v>0.35</v>
      </c>
    </row>
    <row r="7124" spans="1:12" x14ac:dyDescent="0.35">
      <c r="A7124" s="1" t="s">
        <v>11604</v>
      </c>
      <c r="B7124" t="s">
        <v>11605</v>
      </c>
      <c r="C7124" t="s">
        <v>21</v>
      </c>
      <c r="D7124" t="s">
        <v>22</v>
      </c>
      <c r="E7124">
        <v>1</v>
      </c>
      <c r="F7124" s="2">
        <v>2.58</v>
      </c>
      <c r="G7124" s="3">
        <v>6</v>
      </c>
      <c r="H7124" s="3">
        <v>2.58E-2</v>
      </c>
      <c r="I7124" s="3">
        <v>0.12126000000000001</v>
      </c>
      <c r="J7124" s="3">
        <v>2.7270599999999998</v>
      </c>
      <c r="K7124" s="3">
        <v>4.1954769230769227</v>
      </c>
      <c r="L7124" s="4">
        <v>0.35</v>
      </c>
    </row>
    <row r="7125" spans="1:12" x14ac:dyDescent="0.35">
      <c r="A7125" s="1" t="s">
        <v>11606</v>
      </c>
      <c r="B7125" t="s">
        <v>11607</v>
      </c>
      <c r="C7125" t="s">
        <v>21</v>
      </c>
      <c r="D7125" t="s">
        <v>22</v>
      </c>
      <c r="E7125">
        <v>1</v>
      </c>
      <c r="F7125" s="2">
        <v>9.5399999999999991</v>
      </c>
      <c r="G7125" s="3">
        <v>20</v>
      </c>
      <c r="H7125" s="3">
        <v>9.5399999999999999E-2</v>
      </c>
      <c r="I7125" s="3">
        <v>0.44837999999999995</v>
      </c>
      <c r="J7125" s="3">
        <v>10.083779999999999</v>
      </c>
      <c r="K7125" s="3">
        <v>15.513507692307691</v>
      </c>
      <c r="L7125" s="4">
        <v>0.35</v>
      </c>
    </row>
    <row r="7126" spans="1:12" x14ac:dyDescent="0.35">
      <c r="A7126" s="1" t="s">
        <v>11608</v>
      </c>
      <c r="B7126" t="s">
        <v>11609</v>
      </c>
      <c r="C7126" t="s">
        <v>21</v>
      </c>
      <c r="D7126" t="s">
        <v>22</v>
      </c>
      <c r="E7126">
        <v>1</v>
      </c>
      <c r="F7126" s="2">
        <v>286</v>
      </c>
      <c r="G7126" s="3">
        <v>590</v>
      </c>
      <c r="H7126" s="3">
        <v>2.86</v>
      </c>
      <c r="I7126" s="3">
        <v>13.442</v>
      </c>
      <c r="J7126" s="3">
        <v>302.30200000000002</v>
      </c>
      <c r="K7126" s="3">
        <v>465.08000000000004</v>
      </c>
      <c r="L7126" s="4">
        <v>0.35000000000000003</v>
      </c>
    </row>
    <row r="7127" spans="1:12" x14ac:dyDescent="0.35">
      <c r="A7127" s="1" t="s">
        <v>11610</v>
      </c>
      <c r="B7127" t="s">
        <v>11611</v>
      </c>
      <c r="C7127" t="s">
        <v>21</v>
      </c>
      <c r="D7127" t="s">
        <v>22</v>
      </c>
      <c r="E7127">
        <v>1</v>
      </c>
      <c r="F7127" s="2">
        <v>207.5</v>
      </c>
      <c r="G7127" s="3">
        <v>428</v>
      </c>
      <c r="H7127" s="3">
        <v>2.0750000000000002</v>
      </c>
      <c r="I7127" s="3">
        <v>9.7524999999999995</v>
      </c>
      <c r="J7127" s="3">
        <v>219.32749999999999</v>
      </c>
      <c r="K7127" s="3">
        <v>337.42692307692306</v>
      </c>
      <c r="L7127" s="4">
        <v>0.35000000000000003</v>
      </c>
    </row>
    <row r="7128" spans="1:12" x14ac:dyDescent="0.35">
      <c r="A7128" s="1" t="s">
        <v>11612</v>
      </c>
      <c r="B7128" t="s">
        <v>11613</v>
      </c>
      <c r="C7128" t="s">
        <v>21</v>
      </c>
      <c r="D7128" t="s">
        <v>22</v>
      </c>
      <c r="E7128">
        <v>1</v>
      </c>
      <c r="F7128" s="2">
        <v>537</v>
      </c>
      <c r="G7128" s="3">
        <v>1108</v>
      </c>
      <c r="H7128" s="3">
        <v>5.37</v>
      </c>
      <c r="I7128" s="3">
        <v>25.239000000000001</v>
      </c>
      <c r="J7128" s="3">
        <v>567.60900000000004</v>
      </c>
      <c r="K7128" s="3">
        <v>873.24461538461537</v>
      </c>
      <c r="L7128" s="4">
        <v>0.34999999999999992</v>
      </c>
    </row>
    <row r="7129" spans="1:12" x14ac:dyDescent="0.35">
      <c r="A7129" s="1" t="s">
        <v>11614</v>
      </c>
      <c r="B7129" t="s">
        <v>11615</v>
      </c>
      <c r="C7129" t="s">
        <v>21</v>
      </c>
      <c r="D7129" t="s">
        <v>22</v>
      </c>
      <c r="E7129">
        <v>1</v>
      </c>
      <c r="F7129" s="2">
        <v>196.5</v>
      </c>
      <c r="G7129" s="3">
        <v>406</v>
      </c>
      <c r="H7129" s="3">
        <v>1.9650000000000001</v>
      </c>
      <c r="I7129" s="3">
        <v>9.2355</v>
      </c>
      <c r="J7129" s="3">
        <v>207.70050000000001</v>
      </c>
      <c r="K7129" s="3">
        <v>319.53923076923076</v>
      </c>
      <c r="L7129" s="4">
        <v>0.35</v>
      </c>
    </row>
    <row r="7130" spans="1:12" x14ac:dyDescent="0.35">
      <c r="A7130" s="1" t="s">
        <v>11616</v>
      </c>
      <c r="B7130" t="s">
        <v>11617</v>
      </c>
      <c r="C7130" t="s">
        <v>21</v>
      </c>
      <c r="D7130" t="s">
        <v>22</v>
      </c>
      <c r="E7130">
        <v>1</v>
      </c>
      <c r="F7130" s="2">
        <v>5.04</v>
      </c>
      <c r="G7130" s="3">
        <v>11</v>
      </c>
      <c r="H7130" s="3">
        <v>5.04E-2</v>
      </c>
      <c r="I7130" s="3">
        <v>0.23688000000000001</v>
      </c>
      <c r="J7130" s="3">
        <v>5.32728</v>
      </c>
      <c r="K7130" s="3">
        <v>8.1958153846153845</v>
      </c>
      <c r="L7130" s="4">
        <v>0.35</v>
      </c>
    </row>
    <row r="7131" spans="1:12" x14ac:dyDescent="0.35">
      <c r="A7131" s="1" t="s">
        <v>11618</v>
      </c>
      <c r="B7131" t="s">
        <v>11619</v>
      </c>
      <c r="C7131" t="s">
        <v>21</v>
      </c>
      <c r="D7131" t="s">
        <v>22</v>
      </c>
      <c r="E7131">
        <v>1</v>
      </c>
      <c r="F7131" s="2">
        <v>5.04</v>
      </c>
      <c r="G7131" s="3">
        <v>11</v>
      </c>
      <c r="H7131" s="3">
        <v>5.04E-2</v>
      </c>
      <c r="I7131" s="3">
        <v>0.23688000000000001</v>
      </c>
      <c r="J7131" s="3">
        <v>5.32728</v>
      </c>
      <c r="K7131" s="3">
        <v>8.1958153846153845</v>
      </c>
      <c r="L7131" s="4">
        <v>0.35</v>
      </c>
    </row>
    <row r="7132" spans="1:12" x14ac:dyDescent="0.35">
      <c r="A7132" s="1" t="s">
        <v>11620</v>
      </c>
      <c r="B7132" t="s">
        <v>11621</v>
      </c>
      <c r="C7132" t="s">
        <v>21</v>
      </c>
      <c r="D7132" t="s">
        <v>22</v>
      </c>
      <c r="E7132">
        <v>1</v>
      </c>
      <c r="F7132" s="2">
        <v>172.5</v>
      </c>
      <c r="G7132" s="3">
        <v>356</v>
      </c>
      <c r="H7132" s="3">
        <v>1.7250000000000001</v>
      </c>
      <c r="I7132" s="3">
        <v>8.1074999999999999</v>
      </c>
      <c r="J7132" s="3">
        <v>182.33249999999998</v>
      </c>
      <c r="K7132" s="3">
        <v>280.51153846153841</v>
      </c>
      <c r="L7132" s="4">
        <v>0.34999999999999992</v>
      </c>
    </row>
    <row r="7133" spans="1:12" x14ac:dyDescent="0.35">
      <c r="A7133" s="1" t="s">
        <v>11622</v>
      </c>
      <c r="B7133" t="s">
        <v>11623</v>
      </c>
      <c r="C7133" t="s">
        <v>21</v>
      </c>
      <c r="D7133" t="s">
        <v>22</v>
      </c>
      <c r="E7133">
        <v>1</v>
      </c>
      <c r="F7133" s="2">
        <v>108</v>
      </c>
      <c r="G7133" s="3">
        <v>223</v>
      </c>
      <c r="H7133" s="3">
        <v>1.08</v>
      </c>
      <c r="I7133" s="3">
        <v>5.0759999999999996</v>
      </c>
      <c r="J7133" s="3">
        <v>114.15599999999999</v>
      </c>
      <c r="K7133" s="3">
        <v>175.62461538461537</v>
      </c>
      <c r="L7133" s="4">
        <v>0.35</v>
      </c>
    </row>
    <row r="7134" spans="1:12" x14ac:dyDescent="0.35">
      <c r="A7134" s="1" t="s">
        <v>11624</v>
      </c>
      <c r="B7134" t="s">
        <v>11625</v>
      </c>
      <c r="C7134" t="s">
        <v>21</v>
      </c>
      <c r="D7134" t="s">
        <v>22</v>
      </c>
      <c r="E7134">
        <v>1</v>
      </c>
      <c r="F7134" s="2">
        <v>178.5</v>
      </c>
      <c r="G7134" s="3">
        <v>369</v>
      </c>
      <c r="H7134" s="3">
        <v>1.7850000000000001</v>
      </c>
      <c r="I7134" s="3">
        <v>8.3895</v>
      </c>
      <c r="J7134" s="3">
        <v>188.67449999999999</v>
      </c>
      <c r="K7134" s="3">
        <v>290.26846153846151</v>
      </c>
      <c r="L7134" s="4">
        <v>0.35</v>
      </c>
    </row>
    <row r="7135" spans="1:12" x14ac:dyDescent="0.35">
      <c r="A7135" s="1" t="s">
        <v>11626</v>
      </c>
      <c r="B7135" t="s">
        <v>11627</v>
      </c>
      <c r="C7135" t="s">
        <v>21</v>
      </c>
      <c r="D7135" t="s">
        <v>22</v>
      </c>
      <c r="E7135">
        <v>1</v>
      </c>
      <c r="F7135" s="2">
        <v>90</v>
      </c>
      <c r="G7135" s="3">
        <v>186</v>
      </c>
      <c r="H7135" s="3">
        <v>0.9</v>
      </c>
      <c r="I7135" s="3">
        <v>4.2300000000000004</v>
      </c>
      <c r="J7135" s="3">
        <v>95.13000000000001</v>
      </c>
      <c r="K7135" s="3">
        <v>146.35384615384618</v>
      </c>
      <c r="L7135" s="4">
        <v>0.35000000000000003</v>
      </c>
    </row>
    <row r="7136" spans="1:12" x14ac:dyDescent="0.35">
      <c r="A7136" s="1" t="s">
        <v>11628</v>
      </c>
      <c r="B7136" t="s">
        <v>11629</v>
      </c>
      <c r="C7136" t="s">
        <v>21</v>
      </c>
      <c r="D7136" t="s">
        <v>22</v>
      </c>
      <c r="E7136">
        <v>1</v>
      </c>
      <c r="F7136" s="2">
        <v>7.62</v>
      </c>
      <c r="G7136" s="3">
        <v>16</v>
      </c>
      <c r="H7136" s="3">
        <v>7.6200000000000004E-2</v>
      </c>
      <c r="I7136" s="3">
        <v>0.35814000000000001</v>
      </c>
      <c r="J7136" s="3">
        <v>8.0543399999999998</v>
      </c>
      <c r="K7136" s="3">
        <v>12.391292307692307</v>
      </c>
      <c r="L7136" s="4">
        <v>0.35</v>
      </c>
    </row>
    <row r="7137" spans="1:12" x14ac:dyDescent="0.35">
      <c r="A7137" s="1" t="s">
        <v>11630</v>
      </c>
      <c r="B7137" t="s">
        <v>11631</v>
      </c>
      <c r="C7137" t="s">
        <v>21</v>
      </c>
      <c r="D7137" t="s">
        <v>22</v>
      </c>
      <c r="E7137">
        <v>1</v>
      </c>
      <c r="F7137" s="2">
        <v>8.48</v>
      </c>
      <c r="G7137" s="3">
        <v>18</v>
      </c>
      <c r="H7137" s="3">
        <v>8.48E-2</v>
      </c>
      <c r="I7137" s="3">
        <v>0.39856000000000003</v>
      </c>
      <c r="J7137" s="3">
        <v>8.9633599999999998</v>
      </c>
      <c r="K7137" s="3">
        <v>13.789784615384615</v>
      </c>
      <c r="L7137" s="4">
        <v>0.35000000000000003</v>
      </c>
    </row>
    <row r="7138" spans="1:12" x14ac:dyDescent="0.35">
      <c r="A7138" s="1" t="s">
        <v>11632</v>
      </c>
      <c r="B7138" t="s">
        <v>11633</v>
      </c>
      <c r="C7138" t="s">
        <v>21</v>
      </c>
      <c r="D7138" t="s">
        <v>22</v>
      </c>
      <c r="E7138">
        <v>1</v>
      </c>
      <c r="F7138" s="2">
        <v>36.299999999999997</v>
      </c>
      <c r="G7138" s="3">
        <v>75</v>
      </c>
      <c r="H7138" s="3">
        <v>0.36299999999999999</v>
      </c>
      <c r="I7138" s="3">
        <v>1.7060999999999999</v>
      </c>
      <c r="J7138" s="3">
        <v>38.369099999999996</v>
      </c>
      <c r="K7138" s="3">
        <v>59.029384615384608</v>
      </c>
      <c r="L7138" s="4">
        <v>0.35</v>
      </c>
    </row>
    <row r="7139" spans="1:12" x14ac:dyDescent="0.35">
      <c r="A7139" s="1" t="s">
        <v>11634</v>
      </c>
      <c r="B7139" t="s">
        <v>11635</v>
      </c>
      <c r="C7139" t="s">
        <v>21</v>
      </c>
      <c r="D7139" t="s">
        <v>22</v>
      </c>
      <c r="E7139">
        <v>1</v>
      </c>
      <c r="F7139" s="2">
        <v>29.55</v>
      </c>
      <c r="G7139" s="3">
        <v>61</v>
      </c>
      <c r="H7139" s="3">
        <v>0.29550000000000004</v>
      </c>
      <c r="I7139" s="3">
        <v>1.3888500000000001</v>
      </c>
      <c r="J7139" s="3">
        <v>31.234350000000003</v>
      </c>
      <c r="K7139" s="3">
        <v>48.052846153846154</v>
      </c>
      <c r="L7139" s="4">
        <v>0.34999999999999992</v>
      </c>
    </row>
    <row r="7140" spans="1:12" x14ac:dyDescent="0.35">
      <c r="A7140" s="1" t="s">
        <v>11636</v>
      </c>
      <c r="B7140" t="s">
        <v>11637</v>
      </c>
      <c r="C7140" t="s">
        <v>21</v>
      </c>
      <c r="D7140" t="s">
        <v>22</v>
      </c>
      <c r="E7140">
        <v>1</v>
      </c>
      <c r="F7140" s="2">
        <v>29.55</v>
      </c>
      <c r="G7140" s="3">
        <v>61</v>
      </c>
      <c r="H7140" s="3">
        <v>0.29550000000000004</v>
      </c>
      <c r="I7140" s="3">
        <v>1.3888500000000001</v>
      </c>
      <c r="J7140" s="3">
        <v>31.234350000000003</v>
      </c>
      <c r="K7140" s="3">
        <v>48.052846153846154</v>
      </c>
      <c r="L7140" s="4">
        <v>0.34999999999999992</v>
      </c>
    </row>
    <row r="7141" spans="1:12" x14ac:dyDescent="0.35">
      <c r="A7141" s="1" t="s">
        <v>11638</v>
      </c>
      <c r="B7141" t="s">
        <v>11639</v>
      </c>
      <c r="C7141" t="s">
        <v>21</v>
      </c>
      <c r="D7141" t="s">
        <v>22</v>
      </c>
      <c r="E7141">
        <v>1</v>
      </c>
      <c r="F7141" s="2">
        <v>262</v>
      </c>
      <c r="G7141" s="3">
        <v>541</v>
      </c>
      <c r="H7141" s="3">
        <v>2.62</v>
      </c>
      <c r="I7141" s="3">
        <v>12.314</v>
      </c>
      <c r="J7141" s="3">
        <v>276.93400000000003</v>
      </c>
      <c r="K7141" s="3">
        <v>426.05230769230769</v>
      </c>
      <c r="L7141" s="4">
        <v>0.34999999999999992</v>
      </c>
    </row>
    <row r="7142" spans="1:12" x14ac:dyDescent="0.35">
      <c r="A7142" s="1" t="s">
        <v>11640</v>
      </c>
      <c r="B7142" t="s">
        <v>11641</v>
      </c>
      <c r="C7142" t="s">
        <v>21</v>
      </c>
      <c r="D7142" t="s">
        <v>22</v>
      </c>
      <c r="E7142">
        <v>1</v>
      </c>
      <c r="F7142" s="2">
        <v>54</v>
      </c>
      <c r="G7142" s="3">
        <v>112</v>
      </c>
      <c r="H7142" s="3">
        <v>0.54</v>
      </c>
      <c r="I7142" s="3">
        <v>2.5379999999999998</v>
      </c>
      <c r="J7142" s="3">
        <v>57.077999999999996</v>
      </c>
      <c r="K7142" s="3">
        <v>87.812307692307684</v>
      </c>
      <c r="L7142" s="4">
        <v>0.35</v>
      </c>
    </row>
    <row r="7143" spans="1:12" x14ac:dyDescent="0.35">
      <c r="A7143" s="1" t="s">
        <v>11642</v>
      </c>
      <c r="B7143" t="s">
        <v>11643</v>
      </c>
      <c r="C7143" t="s">
        <v>21</v>
      </c>
      <c r="D7143" t="s">
        <v>22</v>
      </c>
      <c r="E7143">
        <v>1</v>
      </c>
      <c r="F7143" s="2">
        <v>54</v>
      </c>
      <c r="G7143" s="3">
        <v>112</v>
      </c>
      <c r="H7143" s="3">
        <v>0.54</v>
      </c>
      <c r="I7143" s="3">
        <v>2.5379999999999998</v>
      </c>
      <c r="J7143" s="3">
        <v>57.077999999999996</v>
      </c>
      <c r="K7143" s="3">
        <v>87.812307692307684</v>
      </c>
      <c r="L7143" s="4">
        <v>0.35</v>
      </c>
    </row>
    <row r="7144" spans="1:12" x14ac:dyDescent="0.35">
      <c r="A7144" s="1" t="s">
        <v>11644</v>
      </c>
      <c r="B7144" t="s">
        <v>11645</v>
      </c>
      <c r="C7144" t="s">
        <v>21</v>
      </c>
      <c r="D7144" t="s">
        <v>22</v>
      </c>
      <c r="E7144">
        <v>1</v>
      </c>
      <c r="F7144" s="2">
        <v>42.05</v>
      </c>
      <c r="G7144" s="3">
        <v>87</v>
      </c>
      <c r="H7144" s="3">
        <v>0.42049999999999998</v>
      </c>
      <c r="I7144" s="3">
        <v>1.9763499999999998</v>
      </c>
      <c r="J7144" s="3">
        <v>44.446849999999991</v>
      </c>
      <c r="K7144" s="3">
        <v>68.379769230769213</v>
      </c>
      <c r="L7144" s="4">
        <v>0.35</v>
      </c>
    </row>
    <row r="7145" spans="1:12" x14ac:dyDescent="0.35">
      <c r="A7145" s="1" t="s">
        <v>11646</v>
      </c>
      <c r="B7145" t="s">
        <v>11647</v>
      </c>
      <c r="C7145" t="s">
        <v>21</v>
      </c>
      <c r="D7145" t="s">
        <v>22</v>
      </c>
      <c r="E7145">
        <v>1</v>
      </c>
      <c r="F7145" s="2">
        <v>15.4</v>
      </c>
      <c r="G7145" s="3">
        <v>32</v>
      </c>
      <c r="H7145" s="3">
        <v>0.154</v>
      </c>
      <c r="I7145" s="3">
        <v>0.7238</v>
      </c>
      <c r="J7145" s="3">
        <v>16.277799999999999</v>
      </c>
      <c r="K7145" s="3">
        <v>25.042769230769228</v>
      </c>
      <c r="L7145" s="4">
        <v>0.35</v>
      </c>
    </row>
    <row r="7146" spans="1:12" x14ac:dyDescent="0.35">
      <c r="A7146" s="1" t="s">
        <v>11648</v>
      </c>
      <c r="B7146" t="s">
        <v>11649</v>
      </c>
      <c r="C7146" t="s">
        <v>21</v>
      </c>
      <c r="D7146" t="s">
        <v>22</v>
      </c>
      <c r="E7146">
        <v>1</v>
      </c>
      <c r="F7146" s="2">
        <v>15.4</v>
      </c>
      <c r="G7146" s="3">
        <v>32</v>
      </c>
      <c r="H7146" s="3">
        <v>0.154</v>
      </c>
      <c r="I7146" s="3">
        <v>0.7238</v>
      </c>
      <c r="J7146" s="3">
        <v>16.277799999999999</v>
      </c>
      <c r="K7146" s="3">
        <v>25.042769230769228</v>
      </c>
      <c r="L7146" s="4">
        <v>0.35</v>
      </c>
    </row>
    <row r="7147" spans="1:12" x14ac:dyDescent="0.35">
      <c r="A7147" s="1" t="s">
        <v>11650</v>
      </c>
      <c r="B7147" t="s">
        <v>11651</v>
      </c>
      <c r="C7147" t="s">
        <v>21</v>
      </c>
      <c r="D7147" t="s">
        <v>22</v>
      </c>
      <c r="E7147">
        <v>1</v>
      </c>
      <c r="F7147" s="2">
        <v>16.850000000000001</v>
      </c>
      <c r="G7147" s="3">
        <v>35</v>
      </c>
      <c r="H7147" s="3">
        <v>0.16850000000000001</v>
      </c>
      <c r="I7147" s="3">
        <v>0.79195000000000004</v>
      </c>
      <c r="J7147" s="3">
        <v>17.810450000000003</v>
      </c>
      <c r="K7147" s="3">
        <v>27.40069230769231</v>
      </c>
      <c r="L7147" s="4">
        <v>0.34999999999999992</v>
      </c>
    </row>
    <row r="7148" spans="1:12" x14ac:dyDescent="0.35">
      <c r="A7148" s="1" t="s">
        <v>11652</v>
      </c>
      <c r="B7148" t="s">
        <v>11653</v>
      </c>
      <c r="C7148" t="s">
        <v>21</v>
      </c>
      <c r="D7148" t="s">
        <v>22</v>
      </c>
      <c r="E7148">
        <v>1</v>
      </c>
      <c r="F7148" s="2">
        <v>28.6</v>
      </c>
      <c r="G7148" s="3">
        <v>59</v>
      </c>
      <c r="H7148" s="3">
        <v>0.28600000000000003</v>
      </c>
      <c r="I7148" s="3">
        <v>1.3442000000000001</v>
      </c>
      <c r="J7148" s="3">
        <v>30.230200000000004</v>
      </c>
      <c r="K7148" s="3">
        <v>46.508000000000003</v>
      </c>
      <c r="L7148" s="4">
        <v>0.35</v>
      </c>
    </row>
    <row r="7149" spans="1:12" x14ac:dyDescent="0.35">
      <c r="A7149" s="1" t="s">
        <v>11654</v>
      </c>
      <c r="B7149" t="s">
        <v>11655</v>
      </c>
      <c r="C7149" t="s">
        <v>21</v>
      </c>
      <c r="D7149" t="s">
        <v>22</v>
      </c>
      <c r="E7149">
        <v>1</v>
      </c>
      <c r="F7149" s="2">
        <v>45.05</v>
      </c>
      <c r="G7149" s="3">
        <v>93</v>
      </c>
      <c r="H7149" s="3">
        <v>0.45049999999999996</v>
      </c>
      <c r="I7149" s="3">
        <v>2.1173500000000001</v>
      </c>
      <c r="J7149" s="3">
        <v>47.617849999999997</v>
      </c>
      <c r="K7149" s="3">
        <v>73.258230769230764</v>
      </c>
      <c r="L7149" s="4">
        <v>0.35</v>
      </c>
    </row>
    <row r="7150" spans="1:12" x14ac:dyDescent="0.35">
      <c r="A7150" s="1" t="s">
        <v>11656</v>
      </c>
      <c r="B7150" t="s">
        <v>11657</v>
      </c>
      <c r="C7150" t="s">
        <v>21</v>
      </c>
      <c r="D7150" t="s">
        <v>22</v>
      </c>
      <c r="E7150">
        <v>1</v>
      </c>
      <c r="F7150" s="2">
        <v>4.91</v>
      </c>
      <c r="G7150" s="3">
        <v>11</v>
      </c>
      <c r="H7150" s="3">
        <v>4.9100000000000005E-2</v>
      </c>
      <c r="I7150" s="3">
        <v>0.23077</v>
      </c>
      <c r="J7150" s="3">
        <v>5.18987</v>
      </c>
      <c r="K7150" s="3">
        <v>7.9844153846153842</v>
      </c>
      <c r="L7150" s="4">
        <v>0.35</v>
      </c>
    </row>
    <row r="7151" spans="1:12" x14ac:dyDescent="0.35">
      <c r="A7151" s="1" t="s">
        <v>11658</v>
      </c>
      <c r="B7151" t="s">
        <v>11659</v>
      </c>
      <c r="C7151" t="s">
        <v>21</v>
      </c>
      <c r="D7151" t="s">
        <v>22</v>
      </c>
      <c r="E7151">
        <v>1</v>
      </c>
      <c r="F7151" s="2">
        <v>49.15</v>
      </c>
      <c r="G7151" s="3">
        <v>102</v>
      </c>
      <c r="H7151" s="3">
        <v>0.49149999999999999</v>
      </c>
      <c r="I7151" s="3">
        <v>2.3100499999999999</v>
      </c>
      <c r="J7151" s="3">
        <v>51.951549999999997</v>
      </c>
      <c r="K7151" s="3">
        <v>79.925461538461533</v>
      </c>
      <c r="L7151" s="4">
        <v>0.35</v>
      </c>
    </row>
    <row r="7152" spans="1:12" x14ac:dyDescent="0.35">
      <c r="A7152" s="1" t="s">
        <v>11660</v>
      </c>
      <c r="B7152" t="s">
        <v>11661</v>
      </c>
      <c r="C7152" t="s">
        <v>21</v>
      </c>
      <c r="D7152" t="s">
        <v>22</v>
      </c>
      <c r="E7152">
        <v>1</v>
      </c>
      <c r="F7152" s="2">
        <v>19.350000000000001</v>
      </c>
      <c r="G7152" s="3">
        <v>40</v>
      </c>
      <c r="H7152" s="3">
        <v>0.19350000000000001</v>
      </c>
      <c r="I7152" s="3">
        <v>0.90945000000000009</v>
      </c>
      <c r="J7152" s="3">
        <v>20.452950000000001</v>
      </c>
      <c r="K7152" s="3">
        <v>31.466076923076923</v>
      </c>
      <c r="L7152" s="4">
        <v>0.34999999999999992</v>
      </c>
    </row>
    <row r="7153" spans="1:12" x14ac:dyDescent="0.35">
      <c r="A7153" s="1" t="s">
        <v>11662</v>
      </c>
      <c r="B7153" t="s">
        <v>11663</v>
      </c>
      <c r="C7153" t="s">
        <v>21</v>
      </c>
      <c r="D7153" t="s">
        <v>22</v>
      </c>
      <c r="E7153">
        <v>1</v>
      </c>
      <c r="F7153" s="2">
        <v>77.5</v>
      </c>
      <c r="G7153" s="3">
        <v>160</v>
      </c>
      <c r="H7153" s="3">
        <v>0.77500000000000002</v>
      </c>
      <c r="I7153" s="3">
        <v>3.6425000000000001</v>
      </c>
      <c r="J7153" s="3">
        <v>81.917500000000004</v>
      </c>
      <c r="K7153" s="3">
        <v>126.02692307692308</v>
      </c>
      <c r="L7153" s="4">
        <v>0.35</v>
      </c>
    </row>
    <row r="7154" spans="1:12" x14ac:dyDescent="0.35">
      <c r="A7154" s="1" t="s">
        <v>11664</v>
      </c>
      <c r="B7154" t="s">
        <v>11665</v>
      </c>
      <c r="C7154" t="s">
        <v>21</v>
      </c>
      <c r="D7154" t="s">
        <v>22</v>
      </c>
      <c r="E7154">
        <v>1</v>
      </c>
      <c r="F7154" s="2">
        <v>19.649999999999999</v>
      </c>
      <c r="G7154" s="3">
        <v>41</v>
      </c>
      <c r="H7154" s="3">
        <v>0.19649999999999998</v>
      </c>
      <c r="I7154" s="3">
        <v>0.92354999999999998</v>
      </c>
      <c r="J7154" s="3">
        <v>20.770049999999998</v>
      </c>
      <c r="K7154" s="3">
        <v>31.953923076923072</v>
      </c>
      <c r="L7154" s="4">
        <v>0.35</v>
      </c>
    </row>
    <row r="7155" spans="1:12" x14ac:dyDescent="0.35">
      <c r="A7155" s="1" t="s">
        <v>11666</v>
      </c>
      <c r="B7155" t="s">
        <v>11667</v>
      </c>
      <c r="C7155" t="s">
        <v>21</v>
      </c>
      <c r="D7155" t="s">
        <v>22</v>
      </c>
      <c r="E7155">
        <v>1</v>
      </c>
      <c r="F7155" s="2">
        <v>10.3</v>
      </c>
      <c r="G7155" s="3">
        <v>22</v>
      </c>
      <c r="H7155" s="3">
        <v>0.10300000000000001</v>
      </c>
      <c r="I7155" s="3">
        <v>0.48410000000000003</v>
      </c>
      <c r="J7155" s="3">
        <v>10.8871</v>
      </c>
      <c r="K7155" s="3">
        <v>16.749384615384614</v>
      </c>
      <c r="L7155" s="4">
        <v>0.34999999999999992</v>
      </c>
    </row>
    <row r="7156" spans="1:12" x14ac:dyDescent="0.35">
      <c r="A7156" s="1" t="s">
        <v>11668</v>
      </c>
      <c r="B7156" t="s">
        <v>11669</v>
      </c>
      <c r="C7156" t="s">
        <v>21</v>
      </c>
      <c r="D7156" t="s">
        <v>22</v>
      </c>
      <c r="E7156">
        <v>1</v>
      </c>
      <c r="F7156" s="2">
        <v>55</v>
      </c>
      <c r="G7156" s="3">
        <v>114</v>
      </c>
      <c r="H7156" s="3">
        <v>0.55000000000000004</v>
      </c>
      <c r="I7156" s="3">
        <v>2.585</v>
      </c>
      <c r="J7156" s="3">
        <v>58.134999999999998</v>
      </c>
      <c r="K7156" s="3">
        <v>89.438461538461539</v>
      </c>
      <c r="L7156" s="4">
        <v>0.35000000000000003</v>
      </c>
    </row>
    <row r="7157" spans="1:12" x14ac:dyDescent="0.35">
      <c r="A7157" s="1" t="s">
        <v>11670</v>
      </c>
      <c r="B7157" t="s">
        <v>11671</v>
      </c>
      <c r="C7157" t="s">
        <v>21</v>
      </c>
      <c r="D7157" t="s">
        <v>22</v>
      </c>
      <c r="E7157">
        <v>1</v>
      </c>
      <c r="F7157" s="2">
        <v>16.850000000000001</v>
      </c>
      <c r="G7157" s="3">
        <v>35</v>
      </c>
      <c r="H7157" s="3">
        <v>0.16850000000000001</v>
      </c>
      <c r="I7157" s="3">
        <v>0.79195000000000004</v>
      </c>
      <c r="J7157" s="3">
        <v>17.810450000000003</v>
      </c>
      <c r="K7157" s="3">
        <v>27.40069230769231</v>
      </c>
      <c r="L7157" s="4">
        <v>0.34999999999999992</v>
      </c>
    </row>
    <row r="7158" spans="1:12" x14ac:dyDescent="0.35">
      <c r="A7158" s="1" t="s">
        <v>11672</v>
      </c>
      <c r="B7158" t="s">
        <v>11673</v>
      </c>
      <c r="C7158" t="s">
        <v>21</v>
      </c>
      <c r="D7158" t="s">
        <v>22</v>
      </c>
      <c r="E7158">
        <v>1</v>
      </c>
      <c r="F7158" s="2">
        <v>146.5</v>
      </c>
      <c r="G7158" s="3">
        <v>303</v>
      </c>
      <c r="H7158" s="3">
        <v>1.4650000000000001</v>
      </c>
      <c r="I7158" s="3">
        <v>6.8855000000000004</v>
      </c>
      <c r="J7158" s="3">
        <v>154.85050000000001</v>
      </c>
      <c r="K7158" s="3">
        <v>238.23153846153846</v>
      </c>
      <c r="L7158" s="4">
        <v>0.35</v>
      </c>
    </row>
    <row r="7159" spans="1:12" x14ac:dyDescent="0.35">
      <c r="A7159" s="1" t="s">
        <v>11674</v>
      </c>
      <c r="B7159" t="s">
        <v>11675</v>
      </c>
      <c r="C7159" t="s">
        <v>21</v>
      </c>
      <c r="D7159" t="s">
        <v>22</v>
      </c>
      <c r="E7159">
        <v>1</v>
      </c>
      <c r="F7159" s="2">
        <v>11.95</v>
      </c>
      <c r="G7159" s="3">
        <v>25</v>
      </c>
      <c r="H7159" s="3">
        <v>0.1195</v>
      </c>
      <c r="I7159" s="3">
        <v>0.56164999999999998</v>
      </c>
      <c r="J7159" s="3">
        <v>12.63115</v>
      </c>
      <c r="K7159" s="3">
        <v>19.43253846153846</v>
      </c>
      <c r="L7159" s="4">
        <v>0.35</v>
      </c>
    </row>
    <row r="7160" spans="1:12" x14ac:dyDescent="0.35">
      <c r="A7160" s="1" t="s">
        <v>11676</v>
      </c>
      <c r="B7160" t="s">
        <v>11677</v>
      </c>
      <c r="C7160" t="s">
        <v>21</v>
      </c>
      <c r="D7160" t="s">
        <v>22</v>
      </c>
      <c r="E7160">
        <v>1</v>
      </c>
      <c r="F7160" s="2">
        <v>238.5</v>
      </c>
      <c r="G7160" s="3">
        <v>492</v>
      </c>
      <c r="H7160" s="3">
        <v>2.3850000000000002</v>
      </c>
      <c r="I7160" s="3">
        <v>11.2095</v>
      </c>
      <c r="J7160" s="3">
        <v>252.09449999999998</v>
      </c>
      <c r="K7160" s="3">
        <v>387.83769230769229</v>
      </c>
      <c r="L7160" s="4">
        <v>0.35000000000000003</v>
      </c>
    </row>
    <row r="7161" spans="1:12" x14ac:dyDescent="0.35">
      <c r="A7161" s="1" t="s">
        <v>11678</v>
      </c>
      <c r="B7161" t="s">
        <v>11679</v>
      </c>
      <c r="C7161" t="s">
        <v>21</v>
      </c>
      <c r="D7161" t="s">
        <v>22</v>
      </c>
      <c r="E7161">
        <v>1</v>
      </c>
      <c r="F7161" s="2">
        <v>394</v>
      </c>
      <c r="G7161" s="3">
        <v>813</v>
      </c>
      <c r="H7161" s="3">
        <v>3.94</v>
      </c>
      <c r="I7161" s="3">
        <v>18.518000000000001</v>
      </c>
      <c r="J7161" s="3">
        <v>416.45799999999997</v>
      </c>
      <c r="K7161" s="3">
        <v>640.70461538461529</v>
      </c>
      <c r="L7161" s="4">
        <v>0.35</v>
      </c>
    </row>
    <row r="7162" spans="1:12" x14ac:dyDescent="0.35">
      <c r="A7162" s="1" t="s">
        <v>11680</v>
      </c>
      <c r="B7162" t="s">
        <v>11681</v>
      </c>
      <c r="C7162" t="s">
        <v>21</v>
      </c>
      <c r="D7162" t="s">
        <v>22</v>
      </c>
      <c r="E7162">
        <v>1</v>
      </c>
      <c r="F7162" s="2">
        <v>340</v>
      </c>
      <c r="G7162" s="3">
        <v>702</v>
      </c>
      <c r="H7162" s="3">
        <v>3.4</v>
      </c>
      <c r="I7162" s="3">
        <v>15.98</v>
      </c>
      <c r="J7162" s="3">
        <v>359.38</v>
      </c>
      <c r="K7162" s="3">
        <v>552.89230769230767</v>
      </c>
      <c r="L7162" s="4">
        <v>0.35</v>
      </c>
    </row>
    <row r="7163" spans="1:12" x14ac:dyDescent="0.35">
      <c r="A7163" s="1" t="s">
        <v>11682</v>
      </c>
      <c r="B7163" t="s">
        <v>11683</v>
      </c>
      <c r="C7163" t="s">
        <v>21</v>
      </c>
      <c r="D7163" t="s">
        <v>22</v>
      </c>
      <c r="E7163">
        <v>1</v>
      </c>
      <c r="F7163" s="2">
        <v>376</v>
      </c>
      <c r="G7163" s="3">
        <v>776</v>
      </c>
      <c r="H7163" s="3">
        <v>3.7600000000000002</v>
      </c>
      <c r="I7163" s="3">
        <v>17.672000000000001</v>
      </c>
      <c r="J7163" s="3">
        <v>397.43200000000002</v>
      </c>
      <c r="K7163" s="3">
        <v>611.43384615384616</v>
      </c>
      <c r="L7163" s="4">
        <v>0.35</v>
      </c>
    </row>
    <row r="7164" spans="1:12" x14ac:dyDescent="0.35">
      <c r="A7164" s="1" t="s">
        <v>11684</v>
      </c>
      <c r="B7164" t="s">
        <v>11685</v>
      </c>
      <c r="C7164" t="s">
        <v>21</v>
      </c>
      <c r="D7164" t="s">
        <v>22</v>
      </c>
      <c r="E7164">
        <v>1</v>
      </c>
      <c r="F7164" s="2">
        <v>119.5</v>
      </c>
      <c r="G7164" s="3">
        <v>247</v>
      </c>
      <c r="H7164" s="3">
        <v>1.1950000000000001</v>
      </c>
      <c r="I7164" s="3">
        <v>5.6165000000000003</v>
      </c>
      <c r="J7164" s="3">
        <v>126.3115</v>
      </c>
      <c r="K7164" s="3">
        <v>194.32538461538459</v>
      </c>
      <c r="L7164" s="4">
        <v>0.34999999999999992</v>
      </c>
    </row>
    <row r="7165" spans="1:12" x14ac:dyDescent="0.35">
      <c r="A7165" s="1" t="s">
        <v>11686</v>
      </c>
      <c r="B7165" t="s">
        <v>11687</v>
      </c>
      <c r="C7165" t="s">
        <v>21</v>
      </c>
      <c r="D7165" t="s">
        <v>22</v>
      </c>
      <c r="E7165">
        <v>1</v>
      </c>
      <c r="F7165" s="2">
        <v>32.6</v>
      </c>
      <c r="G7165" s="3">
        <v>68</v>
      </c>
      <c r="H7165" s="3">
        <v>0.32600000000000001</v>
      </c>
      <c r="I7165" s="3">
        <v>1.5322</v>
      </c>
      <c r="J7165" s="3">
        <v>34.458200000000005</v>
      </c>
      <c r="K7165" s="3">
        <v>53.012615384615394</v>
      </c>
      <c r="L7165" s="4">
        <v>0.35000000000000003</v>
      </c>
    </row>
    <row r="7166" spans="1:12" x14ac:dyDescent="0.35">
      <c r="A7166" s="1" t="s">
        <v>11688</v>
      </c>
      <c r="B7166" t="s">
        <v>11689</v>
      </c>
      <c r="C7166" t="s">
        <v>21</v>
      </c>
      <c r="D7166" t="s">
        <v>22</v>
      </c>
      <c r="E7166">
        <v>1</v>
      </c>
      <c r="F7166" s="2">
        <v>22.45</v>
      </c>
      <c r="G7166" s="3">
        <v>47</v>
      </c>
      <c r="H7166" s="3">
        <v>0.22450000000000001</v>
      </c>
      <c r="I7166" s="3">
        <v>1.05515</v>
      </c>
      <c r="J7166" s="3">
        <v>23.729649999999999</v>
      </c>
      <c r="K7166" s="3">
        <v>36.507153846153841</v>
      </c>
      <c r="L7166" s="4">
        <v>0.34999999999999992</v>
      </c>
    </row>
    <row r="7167" spans="1:12" x14ac:dyDescent="0.35">
      <c r="A7167" s="1" t="s">
        <v>11690</v>
      </c>
      <c r="B7167" t="s">
        <v>11691</v>
      </c>
      <c r="C7167" t="s">
        <v>21</v>
      </c>
      <c r="D7167" t="s">
        <v>22</v>
      </c>
      <c r="E7167">
        <v>1</v>
      </c>
      <c r="F7167" s="2">
        <v>93</v>
      </c>
      <c r="G7167" s="3">
        <v>192</v>
      </c>
      <c r="H7167" s="3">
        <v>0.93</v>
      </c>
      <c r="I7167" s="3">
        <v>4.3710000000000004</v>
      </c>
      <c r="J7167" s="3">
        <v>98.301000000000002</v>
      </c>
      <c r="K7167" s="3">
        <v>151.2323076923077</v>
      </c>
      <c r="L7167" s="4">
        <v>0.35000000000000003</v>
      </c>
    </row>
    <row r="7168" spans="1:12" x14ac:dyDescent="0.35">
      <c r="A7168" s="1" t="s">
        <v>11692</v>
      </c>
      <c r="B7168" t="s">
        <v>11693</v>
      </c>
      <c r="C7168" t="s">
        <v>21</v>
      </c>
      <c r="D7168" t="s">
        <v>22</v>
      </c>
      <c r="E7168">
        <v>1</v>
      </c>
      <c r="F7168" s="2">
        <v>2.58</v>
      </c>
      <c r="G7168" s="3">
        <v>6</v>
      </c>
      <c r="H7168" s="3">
        <v>2.58E-2</v>
      </c>
      <c r="I7168" s="3">
        <v>0.12126000000000001</v>
      </c>
      <c r="J7168" s="3">
        <v>2.7270599999999998</v>
      </c>
      <c r="K7168" s="3">
        <v>4.1954769230769227</v>
      </c>
      <c r="L7168" s="4">
        <v>0.35</v>
      </c>
    </row>
    <row r="7169" spans="1:12" x14ac:dyDescent="0.35">
      <c r="A7169" s="1" t="s">
        <v>11694</v>
      </c>
      <c r="B7169" t="s">
        <v>11695</v>
      </c>
      <c r="C7169" t="s">
        <v>21</v>
      </c>
      <c r="D7169" t="s">
        <v>22</v>
      </c>
      <c r="E7169">
        <v>1</v>
      </c>
      <c r="F7169" s="2">
        <v>79.5</v>
      </c>
      <c r="G7169" s="3">
        <v>164</v>
      </c>
      <c r="H7169" s="3">
        <v>0.79500000000000004</v>
      </c>
      <c r="I7169" s="3">
        <v>3.7364999999999999</v>
      </c>
      <c r="J7169" s="3">
        <v>84.031500000000008</v>
      </c>
      <c r="K7169" s="3">
        <v>129.27923076923076</v>
      </c>
      <c r="L7169" s="4">
        <v>0.34999999999999992</v>
      </c>
    </row>
    <row r="7170" spans="1:12" x14ac:dyDescent="0.35">
      <c r="A7170" s="1" t="s">
        <v>11696</v>
      </c>
      <c r="B7170" t="s">
        <v>11697</v>
      </c>
      <c r="C7170" t="s">
        <v>21</v>
      </c>
      <c r="D7170" t="s">
        <v>22</v>
      </c>
      <c r="E7170">
        <v>1</v>
      </c>
      <c r="F7170" s="2">
        <v>4.91</v>
      </c>
      <c r="G7170" s="3">
        <v>11</v>
      </c>
      <c r="H7170" s="3">
        <v>4.9100000000000005E-2</v>
      </c>
      <c r="I7170" s="3">
        <v>0.23077</v>
      </c>
      <c r="J7170" s="3">
        <v>5.18987</v>
      </c>
      <c r="K7170" s="3">
        <v>7.9844153846153842</v>
      </c>
      <c r="L7170" s="4">
        <v>0.35</v>
      </c>
    </row>
    <row r="7171" spans="1:12" x14ac:dyDescent="0.35">
      <c r="A7171" s="1" t="s">
        <v>11698</v>
      </c>
      <c r="B7171" t="s">
        <v>11699</v>
      </c>
      <c r="C7171" t="s">
        <v>21</v>
      </c>
      <c r="D7171" t="s">
        <v>22</v>
      </c>
      <c r="E7171">
        <v>1</v>
      </c>
      <c r="F7171" s="2">
        <v>136</v>
      </c>
      <c r="G7171" s="3">
        <v>281</v>
      </c>
      <c r="H7171" s="3">
        <v>1.36</v>
      </c>
      <c r="I7171" s="3">
        <v>6.3920000000000003</v>
      </c>
      <c r="J7171" s="3">
        <v>143.75200000000001</v>
      </c>
      <c r="K7171" s="3">
        <v>221.15692307692308</v>
      </c>
      <c r="L7171" s="4">
        <v>0.35</v>
      </c>
    </row>
    <row r="7172" spans="1:12" x14ac:dyDescent="0.35">
      <c r="A7172" s="1" t="s">
        <v>11700</v>
      </c>
      <c r="B7172" t="s">
        <v>11701</v>
      </c>
      <c r="C7172" t="s">
        <v>21</v>
      </c>
      <c r="D7172" t="s">
        <v>22</v>
      </c>
      <c r="E7172">
        <v>1</v>
      </c>
      <c r="F7172" s="2">
        <v>185</v>
      </c>
      <c r="G7172" s="3">
        <v>382</v>
      </c>
      <c r="H7172" s="3">
        <v>1.85</v>
      </c>
      <c r="I7172" s="3">
        <v>8.6950000000000003</v>
      </c>
      <c r="J7172" s="3">
        <v>195.54499999999999</v>
      </c>
      <c r="K7172" s="3">
        <v>300.8384615384615</v>
      </c>
      <c r="L7172" s="4">
        <v>0.35</v>
      </c>
    </row>
    <row r="7173" spans="1:12" x14ac:dyDescent="0.35">
      <c r="A7173" s="1" t="s">
        <v>11702</v>
      </c>
      <c r="B7173" t="s">
        <v>11703</v>
      </c>
      <c r="C7173" t="s">
        <v>21</v>
      </c>
      <c r="D7173" t="s">
        <v>22</v>
      </c>
      <c r="E7173">
        <v>1</v>
      </c>
      <c r="F7173" s="2">
        <v>161</v>
      </c>
      <c r="G7173" s="3">
        <v>332</v>
      </c>
      <c r="H7173" s="3">
        <v>1.61</v>
      </c>
      <c r="I7173" s="3">
        <v>7.5670000000000002</v>
      </c>
      <c r="J7173" s="3">
        <v>170.17700000000002</v>
      </c>
      <c r="K7173" s="3">
        <v>261.81076923076927</v>
      </c>
      <c r="L7173" s="4">
        <v>0.35000000000000003</v>
      </c>
    </row>
    <row r="7174" spans="1:12" x14ac:dyDescent="0.35">
      <c r="A7174" s="1" t="s">
        <v>11704</v>
      </c>
      <c r="B7174" t="s">
        <v>11705</v>
      </c>
      <c r="C7174" t="s">
        <v>21</v>
      </c>
      <c r="D7174" t="s">
        <v>22</v>
      </c>
      <c r="E7174">
        <v>1</v>
      </c>
      <c r="F7174" s="2">
        <v>14.35</v>
      </c>
      <c r="G7174" s="3">
        <v>30</v>
      </c>
      <c r="H7174" s="3">
        <v>0.14349999999999999</v>
      </c>
      <c r="I7174" s="3">
        <v>0.67444999999999999</v>
      </c>
      <c r="J7174" s="3">
        <v>15.167949999999999</v>
      </c>
      <c r="K7174" s="3">
        <v>23.335307692307691</v>
      </c>
      <c r="L7174" s="4">
        <v>0.35</v>
      </c>
    </row>
    <row r="7175" spans="1:12" x14ac:dyDescent="0.35">
      <c r="A7175" s="1" t="s">
        <v>11706</v>
      </c>
      <c r="B7175" t="s">
        <v>11707</v>
      </c>
      <c r="C7175" t="s">
        <v>21</v>
      </c>
      <c r="D7175" t="s">
        <v>22</v>
      </c>
      <c r="E7175">
        <v>1</v>
      </c>
      <c r="F7175" s="2">
        <v>495.5</v>
      </c>
      <c r="G7175" s="3">
        <v>1022</v>
      </c>
      <c r="H7175" s="3">
        <v>4.9550000000000001</v>
      </c>
      <c r="I7175" s="3">
        <v>23.288499999999999</v>
      </c>
      <c r="J7175" s="3">
        <v>523.74350000000004</v>
      </c>
      <c r="K7175" s="3">
        <v>805.75923076923084</v>
      </c>
      <c r="L7175" s="4">
        <v>0.35000000000000003</v>
      </c>
    </row>
    <row r="7176" spans="1:12" x14ac:dyDescent="0.35">
      <c r="A7176" s="1" t="s">
        <v>11708</v>
      </c>
      <c r="B7176" t="s">
        <v>11709</v>
      </c>
      <c r="C7176" t="s">
        <v>21</v>
      </c>
      <c r="D7176" t="s">
        <v>22</v>
      </c>
      <c r="E7176">
        <v>1</v>
      </c>
      <c r="F7176" s="2">
        <v>215</v>
      </c>
      <c r="G7176" s="3">
        <v>444</v>
      </c>
      <c r="H7176" s="3">
        <v>2.15</v>
      </c>
      <c r="I7176" s="3">
        <v>10.105</v>
      </c>
      <c r="J7176" s="3">
        <v>227.255</v>
      </c>
      <c r="K7176" s="3">
        <v>349.62307692307689</v>
      </c>
      <c r="L7176" s="4">
        <v>0.35</v>
      </c>
    </row>
    <row r="7177" spans="1:12" x14ac:dyDescent="0.35">
      <c r="A7177" s="1" t="s">
        <v>11710</v>
      </c>
      <c r="B7177" t="s">
        <v>11711</v>
      </c>
      <c r="C7177" t="s">
        <v>21</v>
      </c>
      <c r="D7177" t="s">
        <v>22</v>
      </c>
      <c r="E7177">
        <v>1</v>
      </c>
      <c r="F7177" s="2">
        <v>35.799999999999997</v>
      </c>
      <c r="G7177" s="3">
        <v>74</v>
      </c>
      <c r="H7177" s="3">
        <v>0.35799999999999998</v>
      </c>
      <c r="I7177" s="3">
        <v>1.6825999999999999</v>
      </c>
      <c r="J7177" s="3">
        <v>37.840599999999995</v>
      </c>
      <c r="K7177" s="3">
        <v>58.21630769230768</v>
      </c>
      <c r="L7177" s="4">
        <v>0.35</v>
      </c>
    </row>
    <row r="7178" spans="1:12" x14ac:dyDescent="0.35">
      <c r="A7178" s="1" t="s">
        <v>11712</v>
      </c>
      <c r="B7178" t="s">
        <v>11713</v>
      </c>
      <c r="C7178" t="s">
        <v>363</v>
      </c>
      <c r="D7178" t="s">
        <v>364</v>
      </c>
      <c r="E7178">
        <v>1</v>
      </c>
      <c r="F7178" s="2">
        <v>3.48</v>
      </c>
      <c r="G7178" s="3">
        <v>8</v>
      </c>
      <c r="H7178" s="3">
        <v>3.4799999999999998E-2</v>
      </c>
      <c r="I7178" s="3">
        <v>0.16356000000000001</v>
      </c>
      <c r="J7178" s="3">
        <v>3.6783600000000001</v>
      </c>
      <c r="K7178" s="3">
        <v>5.6590153846153841</v>
      </c>
      <c r="L7178" s="4">
        <v>0.34999999999999992</v>
      </c>
    </row>
    <row r="7179" spans="1:12" x14ac:dyDescent="0.35">
      <c r="A7179" s="1" t="s">
        <v>11714</v>
      </c>
      <c r="B7179" t="s">
        <v>11715</v>
      </c>
      <c r="C7179" t="s">
        <v>34</v>
      </c>
      <c r="D7179" t="s">
        <v>35</v>
      </c>
      <c r="E7179">
        <v>1</v>
      </c>
      <c r="F7179" s="2">
        <v>32.450000000000003</v>
      </c>
      <c r="G7179" s="3">
        <v>45.63</v>
      </c>
      <c r="H7179" s="3">
        <v>0.32450000000000001</v>
      </c>
      <c r="I7179" s="3">
        <v>1.5251500000000002</v>
      </c>
      <c r="J7179" s="3">
        <v>34.299650000000007</v>
      </c>
      <c r="K7179" s="3">
        <v>52.768692307692319</v>
      </c>
      <c r="L7179" s="4">
        <v>0.35000000000000003</v>
      </c>
    </row>
    <row r="7180" spans="1:12" x14ac:dyDescent="0.35">
      <c r="A7180" s="1" t="s">
        <v>11716</v>
      </c>
      <c r="B7180" t="s">
        <v>11717</v>
      </c>
      <c r="C7180" t="s">
        <v>363</v>
      </c>
      <c r="D7180" t="s">
        <v>364</v>
      </c>
      <c r="E7180">
        <v>1</v>
      </c>
      <c r="F7180" s="2">
        <v>5.48</v>
      </c>
      <c r="G7180" s="3">
        <v>12</v>
      </c>
      <c r="H7180" s="3">
        <v>5.4800000000000008E-2</v>
      </c>
      <c r="I7180" s="3">
        <v>0.25756000000000001</v>
      </c>
      <c r="J7180" s="3">
        <v>5.7923600000000004</v>
      </c>
      <c r="K7180" s="3">
        <v>8.9113230769230771</v>
      </c>
      <c r="L7180" s="4">
        <v>0.35</v>
      </c>
    </row>
    <row r="7181" spans="1:12" x14ac:dyDescent="0.35">
      <c r="A7181" s="1" t="s">
        <v>11718</v>
      </c>
      <c r="B7181" t="s">
        <v>11719</v>
      </c>
      <c r="C7181" t="s">
        <v>363</v>
      </c>
      <c r="D7181" t="s">
        <v>364</v>
      </c>
      <c r="E7181">
        <v>1</v>
      </c>
      <c r="F7181" s="2">
        <v>5.89</v>
      </c>
      <c r="G7181" s="3">
        <v>13</v>
      </c>
      <c r="H7181" s="3">
        <v>5.8900000000000001E-2</v>
      </c>
      <c r="I7181" s="3">
        <v>0.27682999999999996</v>
      </c>
      <c r="J7181" s="3">
        <v>6.2257300000000004</v>
      </c>
      <c r="K7181" s="3">
        <v>9.5780461538461541</v>
      </c>
      <c r="L7181" s="4">
        <v>0.35</v>
      </c>
    </row>
    <row r="7182" spans="1:12" x14ac:dyDescent="0.35">
      <c r="A7182" s="1" t="s">
        <v>11720</v>
      </c>
      <c r="B7182" t="s">
        <v>11721</v>
      </c>
      <c r="C7182" t="s">
        <v>34</v>
      </c>
      <c r="D7182" t="s">
        <v>35</v>
      </c>
      <c r="E7182">
        <v>1</v>
      </c>
      <c r="F7182" s="2">
        <v>32</v>
      </c>
      <c r="G7182" s="3">
        <v>0</v>
      </c>
      <c r="H7182" s="3">
        <v>0.32</v>
      </c>
      <c r="I7182" s="3">
        <v>1.504</v>
      </c>
      <c r="J7182" s="3">
        <v>33.823999999999998</v>
      </c>
      <c r="K7182" s="3">
        <v>52.036923076923074</v>
      </c>
      <c r="L7182" s="4">
        <v>0.35</v>
      </c>
    </row>
    <row r="7183" spans="1:12" x14ac:dyDescent="0.35">
      <c r="A7183" s="1" t="s">
        <v>11722</v>
      </c>
      <c r="B7183" t="s">
        <v>11723</v>
      </c>
      <c r="C7183" t="s">
        <v>34</v>
      </c>
      <c r="D7183" t="s">
        <v>35</v>
      </c>
      <c r="E7183">
        <v>1</v>
      </c>
      <c r="F7183" s="2">
        <v>49.18</v>
      </c>
      <c r="G7183" s="3">
        <v>102</v>
      </c>
      <c r="H7183" s="3">
        <v>0.49180000000000001</v>
      </c>
      <c r="I7183" s="3">
        <v>2.3114599999999998</v>
      </c>
      <c r="J7183" s="3">
        <v>51.983259999999994</v>
      </c>
      <c r="K7183" s="3">
        <v>79.974246153846138</v>
      </c>
      <c r="L7183" s="4">
        <v>0.34999999999999992</v>
      </c>
    </row>
    <row r="7184" spans="1:12" x14ac:dyDescent="0.35">
      <c r="A7184" s="1" t="s">
        <v>11724</v>
      </c>
      <c r="B7184" t="s">
        <v>11725</v>
      </c>
      <c r="C7184" t="s">
        <v>363</v>
      </c>
      <c r="D7184" t="s">
        <v>364</v>
      </c>
      <c r="E7184">
        <v>1</v>
      </c>
      <c r="F7184" s="2">
        <v>5.89</v>
      </c>
      <c r="G7184" s="3">
        <v>13</v>
      </c>
      <c r="H7184" s="3">
        <v>5.8900000000000001E-2</v>
      </c>
      <c r="I7184" s="3">
        <v>0.27682999999999996</v>
      </c>
      <c r="J7184" s="3">
        <v>6.2257300000000004</v>
      </c>
      <c r="K7184" s="3">
        <v>9.5780461538461541</v>
      </c>
      <c r="L7184" s="4">
        <v>0.35</v>
      </c>
    </row>
    <row r="7185" spans="1:12" x14ac:dyDescent="0.35">
      <c r="A7185" s="1" t="s">
        <v>11726</v>
      </c>
      <c r="B7185" t="s">
        <v>11727</v>
      </c>
      <c r="C7185" t="s">
        <v>363</v>
      </c>
      <c r="D7185" t="s">
        <v>364</v>
      </c>
      <c r="E7185">
        <v>1</v>
      </c>
      <c r="F7185" s="2">
        <v>19.63</v>
      </c>
      <c r="G7185" s="3">
        <v>41</v>
      </c>
      <c r="H7185" s="3">
        <v>0.1963</v>
      </c>
      <c r="I7185" s="3">
        <v>0.92260999999999993</v>
      </c>
      <c r="J7185" s="3">
        <v>20.748909999999999</v>
      </c>
      <c r="K7185" s="3">
        <v>31.921399999999998</v>
      </c>
      <c r="L7185" s="4">
        <v>0.35000000000000003</v>
      </c>
    </row>
    <row r="7186" spans="1:12" x14ac:dyDescent="0.35">
      <c r="A7186" s="1" t="s">
        <v>11728</v>
      </c>
      <c r="B7186" t="s">
        <v>7133</v>
      </c>
      <c r="C7186" t="s">
        <v>13</v>
      </c>
      <c r="D7186" t="s">
        <v>14</v>
      </c>
      <c r="E7186">
        <v>1</v>
      </c>
      <c r="F7186" s="2">
        <v>1878.8</v>
      </c>
      <c r="G7186" s="3">
        <v>4026.6912000000002</v>
      </c>
      <c r="H7186" s="3">
        <v>18.788</v>
      </c>
      <c r="I7186" s="3">
        <v>88.303600000000003</v>
      </c>
      <c r="J7186" s="3">
        <v>1985.8915999999999</v>
      </c>
      <c r="K7186" s="3">
        <v>3055.217846153846</v>
      </c>
      <c r="L7186" s="4">
        <v>0.35</v>
      </c>
    </row>
    <row r="7187" spans="1:12" x14ac:dyDescent="0.35">
      <c r="A7187" s="1" t="s">
        <v>11729</v>
      </c>
      <c r="B7187" t="s">
        <v>11730</v>
      </c>
      <c r="C7187" t="s">
        <v>34</v>
      </c>
      <c r="D7187" t="s">
        <v>35</v>
      </c>
      <c r="E7187">
        <v>1</v>
      </c>
      <c r="F7187" s="2">
        <v>32</v>
      </c>
      <c r="G7187" s="3">
        <v>0</v>
      </c>
      <c r="H7187" s="3">
        <v>0.32</v>
      </c>
      <c r="I7187" s="3">
        <v>1.504</v>
      </c>
      <c r="J7187" s="3">
        <v>33.823999999999998</v>
      </c>
      <c r="K7187" s="3">
        <v>52.036923076923074</v>
      </c>
      <c r="L7187" s="4">
        <v>0.35</v>
      </c>
    </row>
    <row r="7188" spans="1:12" x14ac:dyDescent="0.35">
      <c r="A7188" s="1" t="s">
        <v>11731</v>
      </c>
      <c r="B7188" t="s">
        <v>11732</v>
      </c>
      <c r="C7188" t="s">
        <v>34</v>
      </c>
      <c r="D7188" t="s">
        <v>35</v>
      </c>
      <c r="E7188">
        <v>1</v>
      </c>
      <c r="F7188" s="2">
        <v>32.450000000000003</v>
      </c>
      <c r="G7188" s="3">
        <v>45.63</v>
      </c>
      <c r="H7188" s="3">
        <v>0.32450000000000001</v>
      </c>
      <c r="I7188" s="3">
        <v>1.5251500000000002</v>
      </c>
      <c r="J7188" s="3">
        <v>34.299650000000007</v>
      </c>
      <c r="K7188" s="3">
        <v>52.768692307692319</v>
      </c>
      <c r="L7188" s="4">
        <v>0.35000000000000003</v>
      </c>
    </row>
    <row r="7189" spans="1:12" x14ac:dyDescent="0.35">
      <c r="A7189" s="1" t="s">
        <v>11733</v>
      </c>
      <c r="B7189" t="s">
        <v>11734</v>
      </c>
      <c r="C7189" t="s">
        <v>34</v>
      </c>
      <c r="D7189" t="s">
        <v>35</v>
      </c>
      <c r="E7189">
        <v>1</v>
      </c>
      <c r="F7189" s="2">
        <v>54.99</v>
      </c>
      <c r="G7189" s="3">
        <v>136.63999999999999</v>
      </c>
      <c r="H7189" s="3">
        <v>0.54990000000000006</v>
      </c>
      <c r="I7189" s="3">
        <v>2.58453</v>
      </c>
      <c r="J7189" s="3">
        <v>58.124430000000004</v>
      </c>
      <c r="K7189" s="3">
        <v>89.422200000000004</v>
      </c>
      <c r="L7189" s="4">
        <v>0.35</v>
      </c>
    </row>
    <row r="7190" spans="1:12" x14ac:dyDescent="0.35">
      <c r="A7190" s="1" t="s">
        <v>11735</v>
      </c>
      <c r="B7190" t="s">
        <v>11736</v>
      </c>
      <c r="C7190" t="s">
        <v>34</v>
      </c>
      <c r="D7190" t="s">
        <v>35</v>
      </c>
      <c r="E7190">
        <v>1</v>
      </c>
      <c r="F7190" s="2">
        <v>293.99</v>
      </c>
      <c r="G7190" s="3">
        <v>776.16</v>
      </c>
      <c r="H7190" s="3">
        <v>2.9399000000000002</v>
      </c>
      <c r="I7190" s="3">
        <v>13.81753</v>
      </c>
      <c r="J7190" s="3">
        <v>310.74743000000001</v>
      </c>
      <c r="K7190" s="3">
        <v>478.07296923076922</v>
      </c>
      <c r="L7190" s="4">
        <v>0.35</v>
      </c>
    </row>
    <row r="7191" spans="1:12" x14ac:dyDescent="0.35">
      <c r="A7191" s="1" t="s">
        <v>11737</v>
      </c>
      <c r="B7191" t="s">
        <v>11738</v>
      </c>
      <c r="C7191" t="s">
        <v>34</v>
      </c>
      <c r="D7191" t="s">
        <v>35</v>
      </c>
      <c r="E7191">
        <v>1</v>
      </c>
      <c r="F7191" s="2">
        <v>133.99</v>
      </c>
      <c r="G7191" s="3">
        <v>266.49</v>
      </c>
      <c r="H7191" s="3">
        <v>1.3399000000000001</v>
      </c>
      <c r="I7191" s="3">
        <v>6.2975300000000001</v>
      </c>
      <c r="J7191" s="3">
        <v>141.62743</v>
      </c>
      <c r="K7191" s="3">
        <v>217.88835384615385</v>
      </c>
      <c r="L7191" s="4">
        <v>0.35</v>
      </c>
    </row>
    <row r="7192" spans="1:12" x14ac:dyDescent="0.35">
      <c r="A7192" s="1" t="s">
        <v>11739</v>
      </c>
      <c r="B7192" t="s">
        <v>11740</v>
      </c>
      <c r="C7192" t="s">
        <v>34</v>
      </c>
      <c r="D7192" t="s">
        <v>35</v>
      </c>
      <c r="E7192">
        <v>1</v>
      </c>
      <c r="F7192" s="2">
        <v>1331.99</v>
      </c>
      <c r="G7192" s="3">
        <v>2797.76</v>
      </c>
      <c r="H7192" s="3">
        <v>13.319900000000001</v>
      </c>
      <c r="I7192" s="3">
        <v>62.603529999999999</v>
      </c>
      <c r="J7192" s="3">
        <v>1407.9134300000001</v>
      </c>
      <c r="K7192" s="3">
        <v>2166.0206615384614</v>
      </c>
      <c r="L7192" s="4">
        <v>0.34999999999999992</v>
      </c>
    </row>
    <row r="7193" spans="1:12" x14ac:dyDescent="0.35">
      <c r="A7193" s="1" t="s">
        <v>11741</v>
      </c>
      <c r="B7193" t="s">
        <v>11742</v>
      </c>
      <c r="C7193" t="s">
        <v>34</v>
      </c>
      <c r="D7193" t="s">
        <v>35</v>
      </c>
      <c r="E7193">
        <v>1</v>
      </c>
      <c r="F7193" s="2">
        <v>125.99</v>
      </c>
      <c r="G7193" s="3">
        <v>332.64</v>
      </c>
      <c r="H7193" s="3">
        <v>1.2599</v>
      </c>
      <c r="I7193" s="3">
        <v>5.9215299999999997</v>
      </c>
      <c r="J7193" s="3">
        <v>133.17142999999999</v>
      </c>
      <c r="K7193" s="3">
        <v>204.87912307692304</v>
      </c>
      <c r="L7193" s="4">
        <v>0.34999999999999992</v>
      </c>
    </row>
    <row r="7194" spans="1:12" x14ac:dyDescent="0.35">
      <c r="A7194" s="1" t="s">
        <v>11743</v>
      </c>
      <c r="B7194" t="s">
        <v>11744</v>
      </c>
      <c r="C7194" t="s">
        <v>34</v>
      </c>
      <c r="D7194" t="s">
        <v>35</v>
      </c>
      <c r="E7194">
        <v>1</v>
      </c>
      <c r="F7194" s="2">
        <v>85.99</v>
      </c>
      <c r="G7194" s="3">
        <v>577</v>
      </c>
      <c r="H7194" s="3">
        <v>0.8599</v>
      </c>
      <c r="I7194" s="3">
        <v>4.0415299999999998</v>
      </c>
      <c r="J7194" s="3">
        <v>90.891429999999986</v>
      </c>
      <c r="K7194" s="3">
        <v>139.83296923076921</v>
      </c>
      <c r="L7194" s="4">
        <v>0.35</v>
      </c>
    </row>
    <row r="7195" spans="1:12" x14ac:dyDescent="0.35">
      <c r="A7195" s="1" t="s">
        <v>11745</v>
      </c>
      <c r="B7195" t="s">
        <v>11746</v>
      </c>
      <c r="C7195" t="s">
        <v>34</v>
      </c>
      <c r="D7195" t="s">
        <v>35</v>
      </c>
      <c r="E7195">
        <v>1</v>
      </c>
      <c r="F7195" s="2">
        <v>4001.99</v>
      </c>
      <c r="G7195" s="3">
        <v>9625.2800000000007</v>
      </c>
      <c r="H7195" s="3">
        <v>40.0199</v>
      </c>
      <c r="I7195" s="3">
        <v>188.09352999999999</v>
      </c>
      <c r="J7195" s="3">
        <v>4230.1034299999992</v>
      </c>
      <c r="K7195" s="3">
        <v>6507.8514307692294</v>
      </c>
      <c r="L7195" s="4">
        <v>0.35</v>
      </c>
    </row>
    <row r="7196" spans="1:12" x14ac:dyDescent="0.35">
      <c r="A7196" s="1" t="s">
        <v>11747</v>
      </c>
      <c r="B7196" t="s">
        <v>11748</v>
      </c>
      <c r="C7196" t="s">
        <v>34</v>
      </c>
      <c r="D7196" t="s">
        <v>35</v>
      </c>
      <c r="E7196">
        <v>1</v>
      </c>
      <c r="F7196" s="2">
        <v>21.6</v>
      </c>
      <c r="G7196" s="3">
        <v>45</v>
      </c>
      <c r="H7196" s="3">
        <v>0.21600000000000003</v>
      </c>
      <c r="I7196" s="3">
        <v>1.0152000000000001</v>
      </c>
      <c r="J7196" s="3">
        <v>22.831200000000003</v>
      </c>
      <c r="K7196" s="3">
        <v>35.124923076923082</v>
      </c>
      <c r="L7196" s="4">
        <v>0.35000000000000003</v>
      </c>
    </row>
    <row r="7197" spans="1:12" x14ac:dyDescent="0.35">
      <c r="A7197" s="1" t="s">
        <v>11749</v>
      </c>
      <c r="B7197" t="s">
        <v>11750</v>
      </c>
      <c r="C7197" t="s">
        <v>34</v>
      </c>
      <c r="D7197" t="s">
        <v>35</v>
      </c>
      <c r="E7197">
        <v>1</v>
      </c>
      <c r="F7197" s="2">
        <v>28.5</v>
      </c>
      <c r="G7197" s="3">
        <v>59</v>
      </c>
      <c r="H7197" s="3">
        <v>0.28500000000000003</v>
      </c>
      <c r="I7197" s="3">
        <v>1.3394999999999999</v>
      </c>
      <c r="J7197" s="3">
        <v>30.124500000000001</v>
      </c>
      <c r="K7197" s="3">
        <v>46.345384615384617</v>
      </c>
      <c r="L7197" s="4">
        <v>0.35</v>
      </c>
    </row>
    <row r="7198" spans="1:12" x14ac:dyDescent="0.35">
      <c r="A7198" s="1" t="s">
        <v>11751</v>
      </c>
      <c r="B7198" t="s">
        <v>11752</v>
      </c>
      <c r="C7198" t="s">
        <v>34</v>
      </c>
      <c r="D7198" t="s">
        <v>35</v>
      </c>
      <c r="E7198">
        <v>1</v>
      </c>
      <c r="F7198" s="2">
        <v>21.6</v>
      </c>
      <c r="G7198" s="3">
        <v>45</v>
      </c>
      <c r="H7198" s="3">
        <v>0.21600000000000003</v>
      </c>
      <c r="I7198" s="3">
        <v>1.0152000000000001</v>
      </c>
      <c r="J7198" s="3">
        <v>22.831200000000003</v>
      </c>
      <c r="K7198" s="3">
        <v>35.124923076923082</v>
      </c>
      <c r="L7198" s="4">
        <v>0.35000000000000003</v>
      </c>
    </row>
    <row r="7199" spans="1:12" x14ac:dyDescent="0.35">
      <c r="A7199" s="1" t="s">
        <v>11753</v>
      </c>
      <c r="B7199" t="s">
        <v>11754</v>
      </c>
      <c r="C7199" t="s">
        <v>34</v>
      </c>
      <c r="D7199" t="s">
        <v>35</v>
      </c>
      <c r="E7199">
        <v>1</v>
      </c>
      <c r="F7199" s="2">
        <v>36.29</v>
      </c>
      <c r="G7199" s="3">
        <v>75</v>
      </c>
      <c r="H7199" s="3">
        <v>0.3629</v>
      </c>
      <c r="I7199" s="3">
        <v>1.70563</v>
      </c>
      <c r="J7199" s="3">
        <v>38.358530000000002</v>
      </c>
      <c r="K7199" s="3">
        <v>59.01312307692308</v>
      </c>
      <c r="L7199" s="4">
        <v>0.35</v>
      </c>
    </row>
    <row r="7200" spans="1:12" x14ac:dyDescent="0.35">
      <c r="A7200" s="1" t="s">
        <v>11755</v>
      </c>
      <c r="B7200" t="s">
        <v>11756</v>
      </c>
      <c r="C7200" t="s">
        <v>34</v>
      </c>
      <c r="D7200" t="s">
        <v>35</v>
      </c>
      <c r="E7200">
        <v>1</v>
      </c>
      <c r="F7200" s="2">
        <v>36.29</v>
      </c>
      <c r="G7200" s="3">
        <v>75</v>
      </c>
      <c r="H7200" s="3">
        <v>0.3629</v>
      </c>
      <c r="I7200" s="3">
        <v>1.70563</v>
      </c>
      <c r="J7200" s="3">
        <v>38.358530000000002</v>
      </c>
      <c r="K7200" s="3">
        <v>59.01312307692308</v>
      </c>
      <c r="L7200" s="4">
        <v>0.35</v>
      </c>
    </row>
    <row r="7201" spans="1:12" x14ac:dyDescent="0.35">
      <c r="A7201" s="1" t="s">
        <v>11757</v>
      </c>
      <c r="B7201" t="s">
        <v>11758</v>
      </c>
      <c r="C7201" t="s">
        <v>34</v>
      </c>
      <c r="D7201" t="s">
        <v>35</v>
      </c>
      <c r="E7201">
        <v>1</v>
      </c>
      <c r="F7201" s="2">
        <v>38.4</v>
      </c>
      <c r="G7201" s="3">
        <v>80</v>
      </c>
      <c r="H7201" s="3">
        <v>0.38400000000000001</v>
      </c>
      <c r="I7201" s="3">
        <v>1.8048</v>
      </c>
      <c r="J7201" s="3">
        <v>40.588799999999999</v>
      </c>
      <c r="K7201" s="3">
        <v>62.444307692307689</v>
      </c>
      <c r="L7201" s="4">
        <v>0.35</v>
      </c>
    </row>
    <row r="7202" spans="1:12" x14ac:dyDescent="0.35">
      <c r="A7202" s="1" t="s">
        <v>11759</v>
      </c>
      <c r="B7202" t="s">
        <v>11760</v>
      </c>
      <c r="C7202" t="s">
        <v>34</v>
      </c>
      <c r="D7202" t="s">
        <v>35</v>
      </c>
      <c r="E7202">
        <v>1</v>
      </c>
      <c r="F7202" s="2">
        <v>32.4</v>
      </c>
      <c r="G7202" s="3">
        <v>67</v>
      </c>
      <c r="H7202" s="3">
        <v>0.32400000000000001</v>
      </c>
      <c r="I7202" s="3">
        <v>1.5227999999999999</v>
      </c>
      <c r="J7202" s="3">
        <v>34.246799999999993</v>
      </c>
      <c r="K7202" s="3">
        <v>52.687384615384602</v>
      </c>
      <c r="L7202" s="4">
        <v>0.35</v>
      </c>
    </row>
    <row r="7203" spans="1:12" x14ac:dyDescent="0.35">
      <c r="A7203" s="1" t="s">
        <v>11761</v>
      </c>
      <c r="B7203" t="s">
        <v>11762</v>
      </c>
      <c r="C7203" t="s">
        <v>34</v>
      </c>
      <c r="D7203" t="s">
        <v>35</v>
      </c>
      <c r="E7203">
        <v>1</v>
      </c>
      <c r="F7203" s="2">
        <v>51.29</v>
      </c>
      <c r="G7203" s="3">
        <v>106</v>
      </c>
      <c r="H7203" s="3">
        <v>0.51290000000000002</v>
      </c>
      <c r="I7203" s="3">
        <v>2.4106299999999998</v>
      </c>
      <c r="J7203" s="3">
        <v>54.213529999999999</v>
      </c>
      <c r="K7203" s="3">
        <v>83.405430769230762</v>
      </c>
      <c r="L7203" s="4">
        <v>0.35</v>
      </c>
    </row>
    <row r="7204" spans="1:12" x14ac:dyDescent="0.35">
      <c r="A7204" s="1" t="s">
        <v>11763</v>
      </c>
      <c r="B7204" t="s">
        <v>11764</v>
      </c>
      <c r="C7204" t="s">
        <v>34</v>
      </c>
      <c r="D7204" t="s">
        <v>35</v>
      </c>
      <c r="E7204">
        <v>1</v>
      </c>
      <c r="F7204" s="2">
        <v>6.1</v>
      </c>
      <c r="G7204" s="3">
        <v>13</v>
      </c>
      <c r="H7204" s="3">
        <v>6.0999999999999999E-2</v>
      </c>
      <c r="I7204" s="3">
        <v>0.28670000000000001</v>
      </c>
      <c r="J7204" s="3">
        <v>6.4476999999999993</v>
      </c>
      <c r="K7204" s="3">
        <v>9.9195384615384601</v>
      </c>
      <c r="L7204" s="4">
        <v>0.35</v>
      </c>
    </row>
    <row r="7205" spans="1:12" x14ac:dyDescent="0.35">
      <c r="A7205" s="1" t="s">
        <v>11765</v>
      </c>
      <c r="B7205" t="s">
        <v>11766</v>
      </c>
      <c r="C7205" t="s">
        <v>34</v>
      </c>
      <c r="D7205" t="s">
        <v>35</v>
      </c>
      <c r="E7205">
        <v>1</v>
      </c>
      <c r="F7205" s="2">
        <v>32.4</v>
      </c>
      <c r="G7205" s="3">
        <v>67</v>
      </c>
      <c r="H7205" s="3">
        <v>0.32400000000000001</v>
      </c>
      <c r="I7205" s="3">
        <v>1.5227999999999999</v>
      </c>
      <c r="J7205" s="3">
        <v>34.246799999999993</v>
      </c>
      <c r="K7205" s="3">
        <v>52.687384615384602</v>
      </c>
      <c r="L7205" s="4">
        <v>0.35</v>
      </c>
    </row>
    <row r="7206" spans="1:12" x14ac:dyDescent="0.35">
      <c r="A7206" s="1" t="s">
        <v>11767</v>
      </c>
      <c r="B7206" t="s">
        <v>11768</v>
      </c>
      <c r="C7206" t="s">
        <v>34</v>
      </c>
      <c r="D7206" t="s">
        <v>35</v>
      </c>
      <c r="E7206">
        <v>1</v>
      </c>
      <c r="F7206" s="2">
        <v>30.55</v>
      </c>
      <c r="G7206" s="3">
        <v>63</v>
      </c>
      <c r="H7206" s="3">
        <v>0.30549999999999999</v>
      </c>
      <c r="I7206" s="3">
        <v>1.4358500000000001</v>
      </c>
      <c r="J7206" s="3">
        <v>32.291350000000001</v>
      </c>
      <c r="K7206" s="3">
        <v>49.679000000000002</v>
      </c>
      <c r="L7206" s="4">
        <v>0.35</v>
      </c>
    </row>
    <row r="7207" spans="1:12" x14ac:dyDescent="0.35">
      <c r="A7207" s="1" t="s">
        <v>11769</v>
      </c>
      <c r="B7207" t="s">
        <v>11770</v>
      </c>
      <c r="C7207" t="s">
        <v>34</v>
      </c>
      <c r="D7207" t="s">
        <v>35</v>
      </c>
      <c r="E7207">
        <v>1</v>
      </c>
      <c r="F7207" s="2">
        <v>32.4</v>
      </c>
      <c r="G7207" s="3">
        <v>67</v>
      </c>
      <c r="H7207" s="3">
        <v>0.32400000000000001</v>
      </c>
      <c r="I7207" s="3">
        <v>1.5227999999999999</v>
      </c>
      <c r="J7207" s="3">
        <v>34.246799999999993</v>
      </c>
      <c r="K7207" s="3">
        <v>52.687384615384602</v>
      </c>
      <c r="L7207" s="4">
        <v>0.35</v>
      </c>
    </row>
    <row r="7208" spans="1:12" x14ac:dyDescent="0.35">
      <c r="A7208" s="1" t="s">
        <v>11771</v>
      </c>
      <c r="B7208" t="s">
        <v>11772</v>
      </c>
      <c r="C7208" t="s">
        <v>34</v>
      </c>
      <c r="D7208" t="s">
        <v>35</v>
      </c>
      <c r="E7208">
        <v>1</v>
      </c>
      <c r="F7208" s="2">
        <v>30.55</v>
      </c>
      <c r="G7208" s="3">
        <v>63</v>
      </c>
      <c r="H7208" s="3">
        <v>0.30549999999999999</v>
      </c>
      <c r="I7208" s="3">
        <v>1.4358500000000001</v>
      </c>
      <c r="J7208" s="3">
        <v>32.291350000000001</v>
      </c>
      <c r="K7208" s="3">
        <v>49.679000000000002</v>
      </c>
      <c r="L7208" s="4">
        <v>0.35</v>
      </c>
    </row>
    <row r="7209" spans="1:12" x14ac:dyDescent="0.35">
      <c r="A7209" s="1" t="s">
        <v>11773</v>
      </c>
      <c r="B7209" t="s">
        <v>11774</v>
      </c>
      <c r="C7209" t="s">
        <v>34</v>
      </c>
      <c r="D7209" t="s">
        <v>35</v>
      </c>
      <c r="E7209">
        <v>1</v>
      </c>
      <c r="F7209" s="2">
        <v>32.4</v>
      </c>
      <c r="G7209" s="3">
        <v>67</v>
      </c>
      <c r="H7209" s="3">
        <v>0.32400000000000001</v>
      </c>
      <c r="I7209" s="3">
        <v>1.5227999999999999</v>
      </c>
      <c r="J7209" s="3">
        <v>34.246799999999993</v>
      </c>
      <c r="K7209" s="3">
        <v>52.687384615384602</v>
      </c>
      <c r="L7209" s="4">
        <v>0.35</v>
      </c>
    </row>
    <row r="7210" spans="1:12" x14ac:dyDescent="0.35">
      <c r="A7210" s="1" t="s">
        <v>11775</v>
      </c>
      <c r="B7210" t="s">
        <v>11776</v>
      </c>
      <c r="C7210" t="s">
        <v>34</v>
      </c>
      <c r="D7210" t="s">
        <v>35</v>
      </c>
      <c r="E7210">
        <v>1</v>
      </c>
      <c r="F7210" s="2">
        <v>51.29</v>
      </c>
      <c r="G7210" s="3">
        <v>106</v>
      </c>
      <c r="H7210" s="3">
        <v>0.51290000000000002</v>
      </c>
      <c r="I7210" s="3">
        <v>2.4106299999999998</v>
      </c>
      <c r="J7210" s="3">
        <v>54.213529999999999</v>
      </c>
      <c r="K7210" s="3">
        <v>83.405430769230762</v>
      </c>
      <c r="L7210" s="4">
        <v>0.35</v>
      </c>
    </row>
    <row r="7211" spans="1:12" x14ac:dyDescent="0.35">
      <c r="A7211" s="1" t="s">
        <v>11777</v>
      </c>
      <c r="B7211" t="s">
        <v>11778</v>
      </c>
      <c r="C7211" t="s">
        <v>34</v>
      </c>
      <c r="D7211" t="s">
        <v>35</v>
      </c>
      <c r="E7211">
        <v>1</v>
      </c>
      <c r="F7211" s="2">
        <v>28.5</v>
      </c>
      <c r="G7211" s="3">
        <v>59</v>
      </c>
      <c r="H7211" s="3">
        <v>0.28500000000000003</v>
      </c>
      <c r="I7211" s="3">
        <v>1.3394999999999999</v>
      </c>
      <c r="J7211" s="3">
        <v>30.124500000000001</v>
      </c>
      <c r="K7211" s="3">
        <v>46.345384615384617</v>
      </c>
      <c r="L7211" s="4">
        <v>0.35</v>
      </c>
    </row>
    <row r="7212" spans="1:12" x14ac:dyDescent="0.35">
      <c r="A7212" s="1" t="s">
        <v>11779</v>
      </c>
      <c r="B7212" t="s">
        <v>11780</v>
      </c>
      <c r="C7212" t="s">
        <v>34</v>
      </c>
      <c r="D7212" t="s">
        <v>35</v>
      </c>
      <c r="E7212">
        <v>1</v>
      </c>
      <c r="F7212" s="2">
        <v>26.11</v>
      </c>
      <c r="G7212" s="3">
        <v>54</v>
      </c>
      <c r="H7212" s="3">
        <v>0.2611</v>
      </c>
      <c r="I7212" s="3">
        <v>1.2271699999999999</v>
      </c>
      <c r="J7212" s="3">
        <v>27.598269999999999</v>
      </c>
      <c r="K7212" s="3">
        <v>42.458876923076922</v>
      </c>
      <c r="L7212" s="4">
        <v>0.35</v>
      </c>
    </row>
    <row r="7213" spans="1:12" x14ac:dyDescent="0.35">
      <c r="A7213" s="1" t="s">
        <v>11781</v>
      </c>
      <c r="B7213" t="s">
        <v>11782</v>
      </c>
      <c r="C7213" t="s">
        <v>34</v>
      </c>
      <c r="D7213" t="s">
        <v>35</v>
      </c>
      <c r="E7213">
        <v>1</v>
      </c>
      <c r="F7213" s="2">
        <v>21.6</v>
      </c>
      <c r="G7213" s="3">
        <v>45</v>
      </c>
      <c r="H7213" s="3">
        <v>0.21600000000000003</v>
      </c>
      <c r="I7213" s="3">
        <v>1.0152000000000001</v>
      </c>
      <c r="J7213" s="3">
        <v>22.831200000000003</v>
      </c>
      <c r="K7213" s="3">
        <v>35.124923076923082</v>
      </c>
      <c r="L7213" s="4">
        <v>0.35000000000000003</v>
      </c>
    </row>
    <row r="7214" spans="1:12" x14ac:dyDescent="0.35">
      <c r="A7214" s="1" t="s">
        <v>11783</v>
      </c>
      <c r="B7214" t="s">
        <v>11784</v>
      </c>
      <c r="C7214" t="s">
        <v>34</v>
      </c>
      <c r="D7214" t="s">
        <v>35</v>
      </c>
      <c r="E7214">
        <v>1</v>
      </c>
      <c r="F7214" s="2">
        <v>36.29</v>
      </c>
      <c r="G7214" s="3">
        <v>75</v>
      </c>
      <c r="H7214" s="3">
        <v>0.3629</v>
      </c>
      <c r="I7214" s="3">
        <v>1.70563</v>
      </c>
      <c r="J7214" s="3">
        <v>38.358530000000002</v>
      </c>
      <c r="K7214" s="3">
        <v>59.01312307692308</v>
      </c>
      <c r="L7214" s="4">
        <v>0.35</v>
      </c>
    </row>
    <row r="7215" spans="1:12" x14ac:dyDescent="0.35">
      <c r="A7215" s="1" t="s">
        <v>11785</v>
      </c>
      <c r="B7215" t="s">
        <v>11786</v>
      </c>
      <c r="C7215" t="s">
        <v>34</v>
      </c>
      <c r="D7215" t="s">
        <v>35</v>
      </c>
      <c r="E7215">
        <v>1</v>
      </c>
      <c r="F7215" s="2">
        <v>38.4</v>
      </c>
      <c r="G7215" s="3">
        <v>80</v>
      </c>
      <c r="H7215" s="3">
        <v>0.38400000000000001</v>
      </c>
      <c r="I7215" s="3">
        <v>1.8048</v>
      </c>
      <c r="J7215" s="3">
        <v>40.588799999999999</v>
      </c>
      <c r="K7215" s="3">
        <v>62.444307692307689</v>
      </c>
      <c r="L7215" s="4">
        <v>0.35</v>
      </c>
    </row>
    <row r="7216" spans="1:12" x14ac:dyDescent="0.35">
      <c r="A7216" s="1" t="s">
        <v>11787</v>
      </c>
      <c r="B7216" t="s">
        <v>11788</v>
      </c>
      <c r="C7216" t="s">
        <v>34</v>
      </c>
      <c r="D7216" t="s">
        <v>35</v>
      </c>
      <c r="E7216">
        <v>1</v>
      </c>
      <c r="F7216" s="2">
        <v>28.5</v>
      </c>
      <c r="G7216" s="3">
        <v>59</v>
      </c>
      <c r="H7216" s="3">
        <v>0.28500000000000003</v>
      </c>
      <c r="I7216" s="3">
        <v>1.3394999999999999</v>
      </c>
      <c r="J7216" s="3">
        <v>30.124500000000001</v>
      </c>
      <c r="K7216" s="3">
        <v>46.345384615384617</v>
      </c>
      <c r="L7216" s="4">
        <v>0.35</v>
      </c>
    </row>
    <row r="7217" spans="1:12" x14ac:dyDescent="0.35">
      <c r="A7217" s="1" t="s">
        <v>11789</v>
      </c>
      <c r="B7217" t="s">
        <v>11790</v>
      </c>
      <c r="C7217" t="s">
        <v>34</v>
      </c>
      <c r="D7217" t="s">
        <v>35</v>
      </c>
      <c r="E7217">
        <v>1</v>
      </c>
      <c r="F7217" s="2">
        <v>28.5</v>
      </c>
      <c r="G7217" s="3">
        <v>59</v>
      </c>
      <c r="H7217" s="3">
        <v>0.28500000000000003</v>
      </c>
      <c r="I7217" s="3">
        <v>1.3394999999999999</v>
      </c>
      <c r="J7217" s="3">
        <v>30.124500000000001</v>
      </c>
      <c r="K7217" s="3">
        <v>46.345384615384617</v>
      </c>
      <c r="L7217" s="4">
        <v>0.35</v>
      </c>
    </row>
    <row r="7218" spans="1:12" x14ac:dyDescent="0.35">
      <c r="A7218" s="1" t="s">
        <v>11791</v>
      </c>
      <c r="B7218" t="s">
        <v>11792</v>
      </c>
      <c r="C7218" t="s">
        <v>34</v>
      </c>
      <c r="D7218" t="s">
        <v>35</v>
      </c>
      <c r="E7218">
        <v>1</v>
      </c>
      <c r="F7218" s="2">
        <v>21.6</v>
      </c>
      <c r="G7218" s="3">
        <v>45</v>
      </c>
      <c r="H7218" s="3">
        <v>0.21600000000000003</v>
      </c>
      <c r="I7218" s="3">
        <v>1.0152000000000001</v>
      </c>
      <c r="J7218" s="3">
        <v>22.831200000000003</v>
      </c>
      <c r="K7218" s="3">
        <v>35.124923076923082</v>
      </c>
      <c r="L7218" s="4">
        <v>0.35000000000000003</v>
      </c>
    </row>
    <row r="7219" spans="1:12" x14ac:dyDescent="0.35">
      <c r="A7219" s="1" t="s">
        <v>11793</v>
      </c>
      <c r="B7219" t="s">
        <v>11794</v>
      </c>
      <c r="C7219" t="s">
        <v>34</v>
      </c>
      <c r="D7219" t="s">
        <v>35</v>
      </c>
      <c r="E7219">
        <v>1</v>
      </c>
      <c r="F7219" s="2">
        <v>36.29</v>
      </c>
      <c r="G7219" s="3">
        <v>75</v>
      </c>
      <c r="H7219" s="3">
        <v>0.3629</v>
      </c>
      <c r="I7219" s="3">
        <v>1.70563</v>
      </c>
      <c r="J7219" s="3">
        <v>38.358530000000002</v>
      </c>
      <c r="K7219" s="3">
        <v>59.01312307692308</v>
      </c>
      <c r="L7219" s="4">
        <v>0.35</v>
      </c>
    </row>
    <row r="7220" spans="1:12" x14ac:dyDescent="0.35">
      <c r="A7220" s="1" t="s">
        <v>11795</v>
      </c>
      <c r="B7220" t="s">
        <v>11796</v>
      </c>
      <c r="C7220" t="s">
        <v>34</v>
      </c>
      <c r="D7220" t="s">
        <v>35</v>
      </c>
      <c r="E7220">
        <v>1</v>
      </c>
      <c r="F7220" s="2">
        <v>30.55</v>
      </c>
      <c r="G7220" s="3">
        <v>63</v>
      </c>
      <c r="H7220" s="3">
        <v>0.30549999999999999</v>
      </c>
      <c r="I7220" s="3">
        <v>1.4358500000000001</v>
      </c>
      <c r="J7220" s="3">
        <v>32.291350000000001</v>
      </c>
      <c r="K7220" s="3">
        <v>49.679000000000002</v>
      </c>
      <c r="L7220" s="4">
        <v>0.35</v>
      </c>
    </row>
    <row r="7221" spans="1:12" x14ac:dyDescent="0.35">
      <c r="A7221" s="1" t="s">
        <v>11797</v>
      </c>
      <c r="B7221" t="s">
        <v>11798</v>
      </c>
      <c r="C7221" t="s">
        <v>34</v>
      </c>
      <c r="D7221" t="s">
        <v>35</v>
      </c>
      <c r="E7221">
        <v>1</v>
      </c>
      <c r="F7221" s="2">
        <v>30.55</v>
      </c>
      <c r="G7221" s="3">
        <v>63</v>
      </c>
      <c r="H7221" s="3">
        <v>0.30549999999999999</v>
      </c>
      <c r="I7221" s="3">
        <v>1.4358500000000001</v>
      </c>
      <c r="J7221" s="3">
        <v>32.291350000000001</v>
      </c>
      <c r="K7221" s="3">
        <v>49.679000000000002</v>
      </c>
      <c r="L7221" s="4">
        <v>0.35</v>
      </c>
    </row>
    <row r="7222" spans="1:12" x14ac:dyDescent="0.35">
      <c r="A7222" s="1" t="s">
        <v>11799</v>
      </c>
      <c r="B7222" t="s">
        <v>11800</v>
      </c>
      <c r="C7222" t="s">
        <v>34</v>
      </c>
      <c r="D7222" t="s">
        <v>35</v>
      </c>
      <c r="E7222">
        <v>1</v>
      </c>
      <c r="F7222" s="2">
        <v>32.4</v>
      </c>
      <c r="G7222" s="3">
        <v>67</v>
      </c>
      <c r="H7222" s="3">
        <v>0.32400000000000001</v>
      </c>
      <c r="I7222" s="3">
        <v>1.5227999999999999</v>
      </c>
      <c r="J7222" s="3">
        <v>34.246799999999993</v>
      </c>
      <c r="K7222" s="3">
        <v>52.687384615384602</v>
      </c>
      <c r="L7222" s="4">
        <v>0.35</v>
      </c>
    </row>
    <row r="7223" spans="1:12" x14ac:dyDescent="0.35">
      <c r="A7223" s="1" t="s">
        <v>11801</v>
      </c>
      <c r="B7223" t="s">
        <v>11802</v>
      </c>
      <c r="C7223" t="s">
        <v>34</v>
      </c>
      <c r="D7223" t="s">
        <v>35</v>
      </c>
      <c r="E7223">
        <v>1</v>
      </c>
      <c r="F7223" s="2">
        <v>30.55</v>
      </c>
      <c r="G7223" s="3">
        <v>63</v>
      </c>
      <c r="H7223" s="3">
        <v>0.30549999999999999</v>
      </c>
      <c r="I7223" s="3">
        <v>1.4358500000000001</v>
      </c>
      <c r="J7223" s="3">
        <v>32.291350000000001</v>
      </c>
      <c r="K7223" s="3">
        <v>49.679000000000002</v>
      </c>
      <c r="L7223" s="4">
        <v>0.35</v>
      </c>
    </row>
    <row r="7224" spans="1:12" x14ac:dyDescent="0.35">
      <c r="A7224" s="1" t="s">
        <v>11803</v>
      </c>
      <c r="B7224" t="s">
        <v>11804</v>
      </c>
      <c r="C7224" t="s">
        <v>34</v>
      </c>
      <c r="D7224" t="s">
        <v>35</v>
      </c>
      <c r="E7224">
        <v>1</v>
      </c>
      <c r="F7224" s="2">
        <v>32.4</v>
      </c>
      <c r="G7224" s="3">
        <v>67</v>
      </c>
      <c r="H7224" s="3">
        <v>0.32400000000000001</v>
      </c>
      <c r="I7224" s="3">
        <v>1.5227999999999999</v>
      </c>
      <c r="J7224" s="3">
        <v>34.246799999999993</v>
      </c>
      <c r="K7224" s="3">
        <v>52.687384615384602</v>
      </c>
      <c r="L7224" s="4">
        <v>0.35</v>
      </c>
    </row>
    <row r="7225" spans="1:12" x14ac:dyDescent="0.35">
      <c r="A7225" s="1" t="s">
        <v>11805</v>
      </c>
      <c r="B7225" t="s">
        <v>11806</v>
      </c>
      <c r="C7225" t="s">
        <v>34</v>
      </c>
      <c r="D7225" t="s">
        <v>35</v>
      </c>
      <c r="E7225">
        <v>1</v>
      </c>
      <c r="F7225" s="2">
        <v>32.4</v>
      </c>
      <c r="G7225" s="3">
        <v>67</v>
      </c>
      <c r="H7225" s="3">
        <v>0.32400000000000001</v>
      </c>
      <c r="I7225" s="3">
        <v>1.5227999999999999</v>
      </c>
      <c r="J7225" s="3">
        <v>34.246799999999993</v>
      </c>
      <c r="K7225" s="3">
        <v>52.687384615384602</v>
      </c>
      <c r="L7225" s="4">
        <v>0.35</v>
      </c>
    </row>
    <row r="7226" spans="1:12" x14ac:dyDescent="0.35">
      <c r="A7226" s="1" t="s">
        <v>11807</v>
      </c>
      <c r="B7226" t="s">
        <v>11808</v>
      </c>
      <c r="C7226" t="s">
        <v>34</v>
      </c>
      <c r="D7226" t="s">
        <v>35</v>
      </c>
      <c r="E7226">
        <v>1</v>
      </c>
      <c r="F7226" s="2">
        <v>32.4</v>
      </c>
      <c r="G7226" s="3">
        <v>67</v>
      </c>
      <c r="H7226" s="3">
        <v>0.32400000000000001</v>
      </c>
      <c r="I7226" s="3">
        <v>1.5227999999999999</v>
      </c>
      <c r="J7226" s="3">
        <v>34.246799999999993</v>
      </c>
      <c r="K7226" s="3">
        <v>52.687384615384602</v>
      </c>
      <c r="L7226" s="4">
        <v>0.35</v>
      </c>
    </row>
    <row r="7227" spans="1:12" x14ac:dyDescent="0.35">
      <c r="A7227" s="1" t="s">
        <v>11809</v>
      </c>
      <c r="B7227" t="s">
        <v>11810</v>
      </c>
      <c r="C7227" t="s">
        <v>34</v>
      </c>
      <c r="D7227" t="s">
        <v>35</v>
      </c>
      <c r="E7227">
        <v>1</v>
      </c>
      <c r="F7227" s="2">
        <v>7.9</v>
      </c>
      <c r="G7227" s="3">
        <v>17</v>
      </c>
      <c r="H7227" s="3">
        <v>7.9000000000000001E-2</v>
      </c>
      <c r="I7227" s="3">
        <v>0.37130000000000002</v>
      </c>
      <c r="J7227" s="3">
        <v>8.3503000000000007</v>
      </c>
      <c r="K7227" s="3">
        <v>12.846615384615385</v>
      </c>
      <c r="L7227" s="4">
        <v>0.35</v>
      </c>
    </row>
    <row r="7228" spans="1:12" x14ac:dyDescent="0.35">
      <c r="A7228" s="1" t="s">
        <v>11811</v>
      </c>
      <c r="B7228" t="s">
        <v>11812</v>
      </c>
      <c r="C7228" t="s">
        <v>34</v>
      </c>
      <c r="D7228" t="s">
        <v>35</v>
      </c>
      <c r="E7228">
        <v>1</v>
      </c>
      <c r="F7228" s="2">
        <v>28.5</v>
      </c>
      <c r="G7228" s="3">
        <v>59</v>
      </c>
      <c r="H7228" s="3">
        <v>0.28500000000000003</v>
      </c>
      <c r="I7228" s="3">
        <v>1.3394999999999999</v>
      </c>
      <c r="J7228" s="3">
        <v>30.124500000000001</v>
      </c>
      <c r="K7228" s="3">
        <v>46.345384615384617</v>
      </c>
      <c r="L7228" s="4">
        <v>0.35</v>
      </c>
    </row>
    <row r="7229" spans="1:12" x14ac:dyDescent="0.35">
      <c r="A7229" s="1" t="s">
        <v>11813</v>
      </c>
      <c r="B7229" t="s">
        <v>11814</v>
      </c>
      <c r="C7229" t="s">
        <v>34</v>
      </c>
      <c r="D7229" t="s">
        <v>35</v>
      </c>
      <c r="E7229">
        <v>1</v>
      </c>
      <c r="F7229" s="2">
        <v>21.6</v>
      </c>
      <c r="G7229" s="3">
        <v>45</v>
      </c>
      <c r="H7229" s="3">
        <v>0.21600000000000003</v>
      </c>
      <c r="I7229" s="3">
        <v>1.0152000000000001</v>
      </c>
      <c r="J7229" s="3">
        <v>22.831200000000003</v>
      </c>
      <c r="K7229" s="3">
        <v>35.124923076923082</v>
      </c>
      <c r="L7229" s="4">
        <v>0.35000000000000003</v>
      </c>
    </row>
    <row r="7230" spans="1:12" x14ac:dyDescent="0.35">
      <c r="A7230" s="1" t="s">
        <v>11815</v>
      </c>
      <c r="B7230" t="s">
        <v>11816</v>
      </c>
      <c r="C7230" t="s">
        <v>34</v>
      </c>
      <c r="D7230" t="s">
        <v>35</v>
      </c>
      <c r="E7230">
        <v>1</v>
      </c>
      <c r="F7230" s="2">
        <v>38.4</v>
      </c>
      <c r="G7230" s="3">
        <v>80</v>
      </c>
      <c r="H7230" s="3">
        <v>0.38400000000000001</v>
      </c>
      <c r="I7230" s="3">
        <v>1.8048</v>
      </c>
      <c r="J7230" s="3">
        <v>40.588799999999999</v>
      </c>
      <c r="K7230" s="3">
        <v>62.444307692307689</v>
      </c>
      <c r="L7230" s="4">
        <v>0.35</v>
      </c>
    </row>
    <row r="7231" spans="1:12" x14ac:dyDescent="0.35">
      <c r="A7231" s="1" t="s">
        <v>11817</v>
      </c>
      <c r="B7231" t="s">
        <v>11818</v>
      </c>
      <c r="C7231" t="s">
        <v>34</v>
      </c>
      <c r="D7231" t="s">
        <v>35</v>
      </c>
      <c r="E7231">
        <v>1</v>
      </c>
      <c r="F7231" s="2">
        <v>36.29</v>
      </c>
      <c r="G7231" s="3">
        <v>75</v>
      </c>
      <c r="H7231" s="3">
        <v>0.3629</v>
      </c>
      <c r="I7231" s="3">
        <v>1.70563</v>
      </c>
      <c r="J7231" s="3">
        <v>38.358530000000002</v>
      </c>
      <c r="K7231" s="3">
        <v>59.01312307692308</v>
      </c>
      <c r="L7231" s="4">
        <v>0.35</v>
      </c>
    </row>
    <row r="7232" spans="1:12" x14ac:dyDescent="0.35">
      <c r="A7232" s="1" t="s">
        <v>11819</v>
      </c>
      <c r="B7232" t="s">
        <v>11820</v>
      </c>
      <c r="C7232" t="s">
        <v>34</v>
      </c>
      <c r="D7232" t="s">
        <v>35</v>
      </c>
      <c r="E7232">
        <v>1</v>
      </c>
      <c r="F7232" s="2">
        <v>36.29</v>
      </c>
      <c r="G7232" s="3">
        <v>75</v>
      </c>
      <c r="H7232" s="3">
        <v>0.3629</v>
      </c>
      <c r="I7232" s="3">
        <v>1.70563</v>
      </c>
      <c r="J7232" s="3">
        <v>38.358530000000002</v>
      </c>
      <c r="K7232" s="3">
        <v>59.01312307692308</v>
      </c>
      <c r="L7232" s="4">
        <v>0.35</v>
      </c>
    </row>
    <row r="7233" spans="1:12" x14ac:dyDescent="0.35">
      <c r="A7233" s="1" t="s">
        <v>11821</v>
      </c>
      <c r="B7233" t="s">
        <v>11822</v>
      </c>
      <c r="C7233" t="s">
        <v>34</v>
      </c>
      <c r="D7233" t="s">
        <v>35</v>
      </c>
      <c r="E7233">
        <v>1</v>
      </c>
      <c r="F7233" s="2">
        <v>38.4</v>
      </c>
      <c r="G7233" s="3">
        <v>80</v>
      </c>
      <c r="H7233" s="3">
        <v>0.38400000000000001</v>
      </c>
      <c r="I7233" s="3">
        <v>1.8048</v>
      </c>
      <c r="J7233" s="3">
        <v>40.588799999999999</v>
      </c>
      <c r="K7233" s="3">
        <v>62.444307692307689</v>
      </c>
      <c r="L7233" s="4">
        <v>0.35</v>
      </c>
    </row>
    <row r="7234" spans="1:12" x14ac:dyDescent="0.35">
      <c r="A7234" s="1" t="s">
        <v>11823</v>
      </c>
      <c r="B7234" t="s">
        <v>11824</v>
      </c>
      <c r="C7234" t="s">
        <v>34</v>
      </c>
      <c r="D7234" t="s">
        <v>35</v>
      </c>
      <c r="E7234">
        <v>1</v>
      </c>
      <c r="F7234" s="2">
        <v>14.52</v>
      </c>
      <c r="G7234" s="3">
        <v>30</v>
      </c>
      <c r="H7234" s="3">
        <v>0.1452</v>
      </c>
      <c r="I7234" s="3">
        <v>0.68243999999999994</v>
      </c>
      <c r="J7234" s="3">
        <v>15.347639999999998</v>
      </c>
      <c r="K7234" s="3">
        <v>23.611753846153842</v>
      </c>
      <c r="L7234" s="4">
        <v>0.35</v>
      </c>
    </row>
    <row r="7235" spans="1:12" x14ac:dyDescent="0.35">
      <c r="A7235" s="1" t="s">
        <v>11825</v>
      </c>
      <c r="B7235" t="s">
        <v>11826</v>
      </c>
      <c r="C7235" t="s">
        <v>34</v>
      </c>
      <c r="D7235" t="s">
        <v>35</v>
      </c>
      <c r="E7235">
        <v>1</v>
      </c>
      <c r="F7235" s="2">
        <v>4.3</v>
      </c>
      <c r="G7235" s="3">
        <v>9</v>
      </c>
      <c r="H7235" s="3">
        <v>4.2999999999999997E-2</v>
      </c>
      <c r="I7235" s="3">
        <v>0.2021</v>
      </c>
      <c r="J7235" s="3">
        <v>4.5450999999999997</v>
      </c>
      <c r="K7235" s="3">
        <v>6.9924615384615381</v>
      </c>
      <c r="L7235" s="4">
        <v>0.35000000000000003</v>
      </c>
    </row>
    <row r="7236" spans="1:12" x14ac:dyDescent="0.35">
      <c r="A7236" s="1" t="s">
        <v>11827</v>
      </c>
      <c r="B7236" t="s">
        <v>11828</v>
      </c>
      <c r="C7236" t="s">
        <v>34</v>
      </c>
      <c r="D7236" t="s">
        <v>35</v>
      </c>
      <c r="E7236">
        <v>1</v>
      </c>
      <c r="F7236" s="2">
        <v>5.5</v>
      </c>
      <c r="G7236" s="3">
        <v>12</v>
      </c>
      <c r="H7236" s="3">
        <v>5.5E-2</v>
      </c>
      <c r="I7236" s="3">
        <v>0.25850000000000001</v>
      </c>
      <c r="J7236" s="3">
        <v>5.8134999999999994</v>
      </c>
      <c r="K7236" s="3">
        <v>8.9438461538461524</v>
      </c>
      <c r="L7236" s="4">
        <v>0.35</v>
      </c>
    </row>
    <row r="7237" spans="1:12" x14ac:dyDescent="0.35">
      <c r="A7237" s="1" t="s">
        <v>11829</v>
      </c>
      <c r="B7237" t="s">
        <v>11830</v>
      </c>
      <c r="C7237" t="s">
        <v>34</v>
      </c>
      <c r="D7237" t="s">
        <v>35</v>
      </c>
      <c r="E7237">
        <v>1</v>
      </c>
      <c r="F7237" s="2">
        <v>6.7</v>
      </c>
      <c r="G7237" s="3">
        <v>14</v>
      </c>
      <c r="H7237" s="3">
        <v>6.7000000000000004E-2</v>
      </c>
      <c r="I7237" s="3">
        <v>0.31490000000000001</v>
      </c>
      <c r="J7237" s="3">
        <v>7.0819000000000001</v>
      </c>
      <c r="K7237" s="3">
        <v>10.895230769230769</v>
      </c>
      <c r="L7237" s="4">
        <v>0.35000000000000003</v>
      </c>
    </row>
    <row r="7238" spans="1:12" x14ac:dyDescent="0.35">
      <c r="A7238" s="1" t="s">
        <v>11831</v>
      </c>
      <c r="B7238" t="s">
        <v>11832</v>
      </c>
      <c r="C7238" t="s">
        <v>34</v>
      </c>
      <c r="D7238" t="s">
        <v>35</v>
      </c>
      <c r="E7238">
        <v>1</v>
      </c>
      <c r="F7238" s="2">
        <v>21.6</v>
      </c>
      <c r="G7238" s="3">
        <v>45</v>
      </c>
      <c r="H7238" s="3">
        <v>0.21600000000000003</v>
      </c>
      <c r="I7238" s="3">
        <v>1.0152000000000001</v>
      </c>
      <c r="J7238" s="3">
        <v>22.831200000000003</v>
      </c>
      <c r="K7238" s="3">
        <v>35.124923076923082</v>
      </c>
      <c r="L7238" s="4">
        <v>0.35000000000000003</v>
      </c>
    </row>
    <row r="7239" spans="1:12" x14ac:dyDescent="0.35">
      <c r="A7239" s="1" t="s">
        <v>11833</v>
      </c>
      <c r="B7239" t="s">
        <v>11834</v>
      </c>
      <c r="C7239" t="s">
        <v>34</v>
      </c>
      <c r="D7239" t="s">
        <v>35</v>
      </c>
      <c r="E7239">
        <v>1</v>
      </c>
      <c r="F7239" s="2">
        <v>38.4</v>
      </c>
      <c r="G7239" s="3">
        <v>80</v>
      </c>
      <c r="H7239" s="3">
        <v>0.38400000000000001</v>
      </c>
      <c r="I7239" s="3">
        <v>1.8048</v>
      </c>
      <c r="J7239" s="3">
        <v>40.588799999999999</v>
      </c>
      <c r="K7239" s="3">
        <v>62.444307692307689</v>
      </c>
      <c r="L7239" s="4">
        <v>0.35</v>
      </c>
    </row>
    <row r="7240" spans="1:12" x14ac:dyDescent="0.35">
      <c r="A7240" s="1" t="s">
        <v>11835</v>
      </c>
      <c r="B7240" t="s">
        <v>11836</v>
      </c>
      <c r="C7240" t="s">
        <v>34</v>
      </c>
      <c r="D7240" t="s">
        <v>35</v>
      </c>
      <c r="E7240">
        <v>1</v>
      </c>
      <c r="F7240" s="2">
        <v>38.4</v>
      </c>
      <c r="G7240" s="3">
        <v>80</v>
      </c>
      <c r="H7240" s="3">
        <v>0.38400000000000001</v>
      </c>
      <c r="I7240" s="3">
        <v>1.8048</v>
      </c>
      <c r="J7240" s="3">
        <v>40.588799999999999</v>
      </c>
      <c r="K7240" s="3">
        <v>62.444307692307689</v>
      </c>
      <c r="L7240" s="4">
        <v>0.35</v>
      </c>
    </row>
    <row r="7241" spans="1:12" x14ac:dyDescent="0.35">
      <c r="A7241" s="1" t="s">
        <v>11837</v>
      </c>
      <c r="B7241" t="s">
        <v>11838</v>
      </c>
      <c r="C7241" t="s">
        <v>34</v>
      </c>
      <c r="D7241" t="s">
        <v>35</v>
      </c>
      <c r="E7241">
        <v>1</v>
      </c>
      <c r="F7241" s="2">
        <v>32.4</v>
      </c>
      <c r="G7241" s="3">
        <v>67</v>
      </c>
      <c r="H7241" s="3">
        <v>0.32400000000000001</v>
      </c>
      <c r="I7241" s="3">
        <v>1.5227999999999999</v>
      </c>
      <c r="J7241" s="3">
        <v>34.246799999999993</v>
      </c>
      <c r="K7241" s="3">
        <v>52.687384615384602</v>
      </c>
      <c r="L7241" s="4">
        <v>0.35</v>
      </c>
    </row>
    <row r="7242" spans="1:12" x14ac:dyDescent="0.35">
      <c r="A7242" s="1" t="s">
        <v>11839</v>
      </c>
      <c r="B7242" t="s">
        <v>11840</v>
      </c>
      <c r="C7242" t="s">
        <v>34</v>
      </c>
      <c r="D7242" t="s">
        <v>35</v>
      </c>
      <c r="E7242">
        <v>1</v>
      </c>
      <c r="F7242" s="2">
        <v>11.15</v>
      </c>
      <c r="G7242" s="3">
        <v>23</v>
      </c>
      <c r="H7242" s="3">
        <v>0.1115</v>
      </c>
      <c r="I7242" s="3">
        <v>0.52405000000000002</v>
      </c>
      <c r="J7242" s="3">
        <v>11.785550000000001</v>
      </c>
      <c r="K7242" s="3">
        <v>18.131615384615387</v>
      </c>
      <c r="L7242" s="4">
        <v>0.35000000000000003</v>
      </c>
    </row>
    <row r="7243" spans="1:12" x14ac:dyDescent="0.35">
      <c r="A7243" s="1" t="s">
        <v>11841</v>
      </c>
      <c r="B7243" t="s">
        <v>11842</v>
      </c>
      <c r="C7243" t="s">
        <v>34</v>
      </c>
      <c r="D7243" t="s">
        <v>35</v>
      </c>
      <c r="E7243">
        <v>1</v>
      </c>
      <c r="F7243" s="2">
        <v>7.9</v>
      </c>
      <c r="G7243" s="3">
        <v>17</v>
      </c>
      <c r="H7243" s="3">
        <v>7.9000000000000001E-2</v>
      </c>
      <c r="I7243" s="3">
        <v>0.37130000000000002</v>
      </c>
      <c r="J7243" s="3">
        <v>8.3503000000000007</v>
      </c>
      <c r="K7243" s="3">
        <v>12.846615384615385</v>
      </c>
      <c r="L7243" s="4">
        <v>0.35</v>
      </c>
    </row>
    <row r="7244" spans="1:12" x14ac:dyDescent="0.35">
      <c r="A7244" s="1" t="s">
        <v>11843</v>
      </c>
      <c r="B7244" t="s">
        <v>11844</v>
      </c>
      <c r="C7244" t="s">
        <v>34</v>
      </c>
      <c r="D7244" t="s">
        <v>35</v>
      </c>
      <c r="E7244">
        <v>1</v>
      </c>
      <c r="F7244" s="2">
        <v>21.6</v>
      </c>
      <c r="G7244" s="3">
        <v>45</v>
      </c>
      <c r="H7244" s="3">
        <v>0.21600000000000003</v>
      </c>
      <c r="I7244" s="3">
        <v>1.0152000000000001</v>
      </c>
      <c r="J7244" s="3">
        <v>22.831200000000003</v>
      </c>
      <c r="K7244" s="3">
        <v>35.124923076923082</v>
      </c>
      <c r="L7244" s="4">
        <v>0.35000000000000003</v>
      </c>
    </row>
    <row r="7245" spans="1:12" x14ac:dyDescent="0.35">
      <c r="A7245" s="1" t="s">
        <v>11845</v>
      </c>
      <c r="B7245" t="s">
        <v>11846</v>
      </c>
      <c r="C7245" t="s">
        <v>34</v>
      </c>
      <c r="D7245" t="s">
        <v>35</v>
      </c>
      <c r="E7245">
        <v>1</v>
      </c>
      <c r="F7245" s="2">
        <v>4.9000000000000004</v>
      </c>
      <c r="G7245" s="3">
        <v>11</v>
      </c>
      <c r="H7245" s="3">
        <v>4.9000000000000002E-2</v>
      </c>
      <c r="I7245" s="3">
        <v>0.2303</v>
      </c>
      <c r="J7245" s="3">
        <v>5.1793000000000005</v>
      </c>
      <c r="K7245" s="3">
        <v>7.9681538461538466</v>
      </c>
      <c r="L7245" s="4">
        <v>0.35</v>
      </c>
    </row>
    <row r="7246" spans="1:12" x14ac:dyDescent="0.35">
      <c r="A7246" s="1" t="s">
        <v>11847</v>
      </c>
      <c r="B7246" t="s">
        <v>11848</v>
      </c>
      <c r="C7246" t="s">
        <v>34</v>
      </c>
      <c r="D7246" t="s">
        <v>35</v>
      </c>
      <c r="E7246">
        <v>1</v>
      </c>
      <c r="F7246" s="2">
        <v>36.29</v>
      </c>
      <c r="G7246" s="3">
        <v>75</v>
      </c>
      <c r="H7246" s="3">
        <v>0.3629</v>
      </c>
      <c r="I7246" s="3">
        <v>1.70563</v>
      </c>
      <c r="J7246" s="3">
        <v>38.358530000000002</v>
      </c>
      <c r="K7246" s="3">
        <v>59.01312307692308</v>
      </c>
      <c r="L7246" s="4">
        <v>0.35</v>
      </c>
    </row>
    <row r="7247" spans="1:12" x14ac:dyDescent="0.35">
      <c r="A7247" s="1" t="s">
        <v>11849</v>
      </c>
      <c r="B7247" t="s">
        <v>11850</v>
      </c>
      <c r="C7247" t="s">
        <v>34</v>
      </c>
      <c r="D7247" t="s">
        <v>35</v>
      </c>
      <c r="E7247">
        <v>1</v>
      </c>
      <c r="F7247" s="2">
        <v>36.29</v>
      </c>
      <c r="G7247" s="3">
        <v>75</v>
      </c>
      <c r="H7247" s="3">
        <v>0.3629</v>
      </c>
      <c r="I7247" s="3">
        <v>1.70563</v>
      </c>
      <c r="J7247" s="3">
        <v>38.358530000000002</v>
      </c>
      <c r="K7247" s="3">
        <v>59.01312307692308</v>
      </c>
      <c r="L7247" s="4">
        <v>0.35</v>
      </c>
    </row>
    <row r="7248" spans="1:12" x14ac:dyDescent="0.35">
      <c r="A7248" s="1" t="s">
        <v>11851</v>
      </c>
      <c r="B7248" t="s">
        <v>11852</v>
      </c>
      <c r="C7248" t="s">
        <v>34</v>
      </c>
      <c r="D7248" t="s">
        <v>35</v>
      </c>
      <c r="E7248">
        <v>1</v>
      </c>
      <c r="F7248" s="2">
        <v>38.4</v>
      </c>
      <c r="G7248" s="3">
        <v>80</v>
      </c>
      <c r="H7248" s="3">
        <v>0.38400000000000001</v>
      </c>
      <c r="I7248" s="3">
        <v>1.8048</v>
      </c>
      <c r="J7248" s="3">
        <v>40.588799999999999</v>
      </c>
      <c r="K7248" s="3">
        <v>62.444307692307689</v>
      </c>
      <c r="L7248" s="4">
        <v>0.35</v>
      </c>
    </row>
    <row r="7249" spans="1:12" x14ac:dyDescent="0.35">
      <c r="A7249" s="1" t="s">
        <v>11853</v>
      </c>
      <c r="B7249" t="s">
        <v>11854</v>
      </c>
      <c r="C7249" t="s">
        <v>34</v>
      </c>
      <c r="D7249" t="s">
        <v>35</v>
      </c>
      <c r="E7249">
        <v>1</v>
      </c>
      <c r="F7249" s="2">
        <v>38.4</v>
      </c>
      <c r="G7249" s="3">
        <v>80</v>
      </c>
      <c r="H7249" s="3">
        <v>0.38400000000000001</v>
      </c>
      <c r="I7249" s="3">
        <v>1.8048</v>
      </c>
      <c r="J7249" s="3">
        <v>40.588799999999999</v>
      </c>
      <c r="K7249" s="3">
        <v>62.444307692307689</v>
      </c>
      <c r="L7249" s="4">
        <v>0.35</v>
      </c>
    </row>
    <row r="7250" spans="1:12" x14ac:dyDescent="0.35">
      <c r="A7250" s="1" t="s">
        <v>11855</v>
      </c>
      <c r="B7250" t="s">
        <v>11856</v>
      </c>
      <c r="C7250" t="s">
        <v>34</v>
      </c>
      <c r="D7250" t="s">
        <v>35</v>
      </c>
      <c r="E7250">
        <v>1</v>
      </c>
      <c r="F7250" s="2">
        <v>30.55</v>
      </c>
      <c r="G7250" s="3">
        <v>63</v>
      </c>
      <c r="H7250" s="3">
        <v>0.30549999999999999</v>
      </c>
      <c r="I7250" s="3">
        <v>1.4358500000000001</v>
      </c>
      <c r="J7250" s="3">
        <v>32.291350000000001</v>
      </c>
      <c r="K7250" s="3">
        <v>49.679000000000002</v>
      </c>
      <c r="L7250" s="4">
        <v>0.35</v>
      </c>
    </row>
    <row r="7251" spans="1:12" x14ac:dyDescent="0.35">
      <c r="A7251" s="1" t="s">
        <v>11857</v>
      </c>
      <c r="B7251" t="s">
        <v>11858</v>
      </c>
      <c r="C7251" t="s">
        <v>34</v>
      </c>
      <c r="D7251" t="s">
        <v>35</v>
      </c>
      <c r="E7251">
        <v>1</v>
      </c>
      <c r="F7251" s="2">
        <v>30.55</v>
      </c>
      <c r="G7251" s="3">
        <v>63</v>
      </c>
      <c r="H7251" s="3">
        <v>0.30549999999999999</v>
      </c>
      <c r="I7251" s="3">
        <v>1.4358500000000001</v>
      </c>
      <c r="J7251" s="3">
        <v>32.291350000000001</v>
      </c>
      <c r="K7251" s="3">
        <v>49.679000000000002</v>
      </c>
      <c r="L7251" s="4">
        <v>0.35</v>
      </c>
    </row>
    <row r="7252" spans="1:12" x14ac:dyDescent="0.35">
      <c r="A7252" s="1" t="s">
        <v>11859</v>
      </c>
      <c r="B7252" t="s">
        <v>11860</v>
      </c>
      <c r="C7252" t="s">
        <v>34</v>
      </c>
      <c r="D7252" t="s">
        <v>35</v>
      </c>
      <c r="E7252">
        <v>1</v>
      </c>
      <c r="F7252" s="2">
        <v>34.43</v>
      </c>
      <c r="G7252" s="3">
        <v>71</v>
      </c>
      <c r="H7252" s="3">
        <v>0.34429999999999999</v>
      </c>
      <c r="I7252" s="3">
        <v>1.6182099999999999</v>
      </c>
      <c r="J7252" s="3">
        <v>36.392509999999994</v>
      </c>
      <c r="K7252" s="3">
        <v>55.988476923076909</v>
      </c>
      <c r="L7252" s="4">
        <v>0.34999999999999992</v>
      </c>
    </row>
    <row r="7253" spans="1:12" x14ac:dyDescent="0.35">
      <c r="A7253" s="1" t="s">
        <v>11861</v>
      </c>
      <c r="B7253" t="s">
        <v>11862</v>
      </c>
      <c r="C7253" t="s">
        <v>34</v>
      </c>
      <c r="D7253" t="s">
        <v>35</v>
      </c>
      <c r="E7253">
        <v>1</v>
      </c>
      <c r="F7253" s="2">
        <v>34.43</v>
      </c>
      <c r="G7253" s="3">
        <v>71</v>
      </c>
      <c r="H7253" s="3">
        <v>0.34429999999999999</v>
      </c>
      <c r="I7253" s="3">
        <v>1.6182099999999999</v>
      </c>
      <c r="J7253" s="3">
        <v>36.392509999999994</v>
      </c>
      <c r="K7253" s="3">
        <v>55.988476923076909</v>
      </c>
      <c r="L7253" s="4">
        <v>0.34999999999999992</v>
      </c>
    </row>
    <row r="7254" spans="1:12" x14ac:dyDescent="0.35">
      <c r="A7254" s="1" t="s">
        <v>11863</v>
      </c>
      <c r="B7254" t="s">
        <v>11864</v>
      </c>
      <c r="C7254" t="s">
        <v>34</v>
      </c>
      <c r="D7254" t="s">
        <v>35</v>
      </c>
      <c r="E7254">
        <v>1</v>
      </c>
      <c r="F7254" s="2">
        <v>2.5</v>
      </c>
      <c r="G7254" s="3">
        <v>6</v>
      </c>
      <c r="H7254" s="3">
        <v>2.5000000000000001E-2</v>
      </c>
      <c r="I7254" s="3">
        <v>0.11749999999999999</v>
      </c>
      <c r="J7254" s="3">
        <v>2.6425000000000001</v>
      </c>
      <c r="K7254" s="3">
        <v>4.0653846153846152</v>
      </c>
      <c r="L7254" s="4">
        <v>0.34999999999999992</v>
      </c>
    </row>
    <row r="7255" spans="1:12" x14ac:dyDescent="0.35">
      <c r="A7255" s="1" t="s">
        <v>11865</v>
      </c>
      <c r="B7255" t="s">
        <v>11866</v>
      </c>
      <c r="C7255" t="s">
        <v>34</v>
      </c>
      <c r="D7255" t="s">
        <v>35</v>
      </c>
      <c r="E7255">
        <v>1</v>
      </c>
      <c r="F7255" s="2">
        <v>2.5</v>
      </c>
      <c r="G7255" s="3">
        <v>6</v>
      </c>
      <c r="H7255" s="3">
        <v>2.5000000000000001E-2</v>
      </c>
      <c r="I7255" s="3">
        <v>0.11749999999999999</v>
      </c>
      <c r="J7255" s="3">
        <v>2.6425000000000001</v>
      </c>
      <c r="K7255" s="3">
        <v>4.0653846153846152</v>
      </c>
      <c r="L7255" s="4">
        <v>0.34999999999999992</v>
      </c>
    </row>
    <row r="7256" spans="1:12" x14ac:dyDescent="0.35">
      <c r="A7256" s="1" t="s">
        <v>11867</v>
      </c>
      <c r="B7256" t="s">
        <v>11868</v>
      </c>
      <c r="C7256" t="s">
        <v>34</v>
      </c>
      <c r="D7256" t="s">
        <v>35</v>
      </c>
      <c r="E7256">
        <v>1</v>
      </c>
      <c r="F7256" s="2">
        <v>2.5</v>
      </c>
      <c r="G7256" s="3">
        <v>6</v>
      </c>
      <c r="H7256" s="3">
        <v>2.5000000000000001E-2</v>
      </c>
      <c r="I7256" s="3">
        <v>0.11749999999999999</v>
      </c>
      <c r="J7256" s="3">
        <v>2.6425000000000001</v>
      </c>
      <c r="K7256" s="3">
        <v>4.0653846153846152</v>
      </c>
      <c r="L7256" s="4">
        <v>0.34999999999999992</v>
      </c>
    </row>
    <row r="7257" spans="1:12" x14ac:dyDescent="0.35">
      <c r="A7257" s="1" t="s">
        <v>11869</v>
      </c>
      <c r="B7257" t="s">
        <v>11870</v>
      </c>
      <c r="C7257" t="s">
        <v>34</v>
      </c>
      <c r="D7257" t="s">
        <v>35</v>
      </c>
      <c r="E7257">
        <v>1</v>
      </c>
      <c r="F7257" s="2">
        <v>7</v>
      </c>
      <c r="G7257" s="3">
        <v>15</v>
      </c>
      <c r="H7257" s="3">
        <v>7.0000000000000007E-2</v>
      </c>
      <c r="I7257" s="3">
        <v>0.32900000000000001</v>
      </c>
      <c r="J7257" s="3">
        <v>7.399</v>
      </c>
      <c r="K7257" s="3">
        <v>11.383076923076922</v>
      </c>
      <c r="L7257" s="4">
        <v>0.35</v>
      </c>
    </row>
    <row r="7258" spans="1:12" x14ac:dyDescent="0.35">
      <c r="A7258" s="1" t="s">
        <v>11871</v>
      </c>
      <c r="B7258" t="s">
        <v>11872</v>
      </c>
      <c r="C7258" t="s">
        <v>34</v>
      </c>
      <c r="D7258" t="s">
        <v>35</v>
      </c>
      <c r="E7258">
        <v>1</v>
      </c>
      <c r="F7258" s="2">
        <v>2.5</v>
      </c>
      <c r="G7258" s="3">
        <v>6</v>
      </c>
      <c r="H7258" s="3">
        <v>2.5000000000000001E-2</v>
      </c>
      <c r="I7258" s="3">
        <v>0.11749999999999999</v>
      </c>
      <c r="J7258" s="3">
        <v>2.6425000000000001</v>
      </c>
      <c r="K7258" s="3">
        <v>4.0653846153846152</v>
      </c>
      <c r="L7258" s="4">
        <v>0.34999999999999992</v>
      </c>
    </row>
    <row r="7259" spans="1:12" x14ac:dyDescent="0.35">
      <c r="A7259" s="1" t="s">
        <v>11873</v>
      </c>
      <c r="B7259" t="s">
        <v>11874</v>
      </c>
      <c r="C7259" t="s">
        <v>1467</v>
      </c>
      <c r="D7259" t="s">
        <v>1468</v>
      </c>
      <c r="E7259">
        <v>1</v>
      </c>
      <c r="F7259" s="2">
        <v>670</v>
      </c>
      <c r="G7259" s="3">
        <v>1382</v>
      </c>
      <c r="H7259" s="3">
        <v>6.7</v>
      </c>
      <c r="I7259" s="3">
        <v>31.49</v>
      </c>
      <c r="J7259" s="3">
        <v>708.19</v>
      </c>
      <c r="K7259" s="3">
        <v>1089.523076923077</v>
      </c>
      <c r="L7259" s="4">
        <v>0.35000000000000003</v>
      </c>
    </row>
    <row r="7260" spans="1:12" x14ac:dyDescent="0.35">
      <c r="A7260" s="1" t="s">
        <v>11875</v>
      </c>
      <c r="B7260" t="s">
        <v>11876</v>
      </c>
      <c r="C7260" t="s">
        <v>34</v>
      </c>
      <c r="D7260" t="s">
        <v>35</v>
      </c>
      <c r="E7260">
        <v>1</v>
      </c>
      <c r="F7260" s="2">
        <v>2.5</v>
      </c>
      <c r="G7260" s="3">
        <v>6</v>
      </c>
      <c r="H7260" s="3">
        <v>2.5000000000000001E-2</v>
      </c>
      <c r="I7260" s="3">
        <v>0.11749999999999999</v>
      </c>
      <c r="J7260" s="3">
        <v>2.6425000000000001</v>
      </c>
      <c r="K7260" s="3">
        <v>4.0653846153846152</v>
      </c>
      <c r="L7260" s="4">
        <v>0.34999999999999992</v>
      </c>
    </row>
    <row r="7261" spans="1:12" x14ac:dyDescent="0.35">
      <c r="A7261" s="1" t="s">
        <v>11877</v>
      </c>
      <c r="B7261" t="s">
        <v>11878</v>
      </c>
      <c r="C7261" t="s">
        <v>34</v>
      </c>
      <c r="D7261" t="s">
        <v>35</v>
      </c>
      <c r="E7261">
        <v>1</v>
      </c>
      <c r="F7261" s="2">
        <v>2.5</v>
      </c>
      <c r="G7261" s="3">
        <v>6</v>
      </c>
      <c r="H7261" s="3">
        <v>2.5000000000000001E-2</v>
      </c>
      <c r="I7261" s="3">
        <v>0.11749999999999999</v>
      </c>
      <c r="J7261" s="3">
        <v>2.6425000000000001</v>
      </c>
      <c r="K7261" s="3">
        <v>4.0653846153846152</v>
      </c>
      <c r="L7261" s="4">
        <v>0.34999999999999992</v>
      </c>
    </row>
    <row r="7262" spans="1:12" x14ac:dyDescent="0.35">
      <c r="A7262" s="1" t="s">
        <v>11879</v>
      </c>
      <c r="B7262" t="s">
        <v>11880</v>
      </c>
      <c r="C7262" t="s">
        <v>1467</v>
      </c>
      <c r="D7262" t="s">
        <v>1468</v>
      </c>
      <c r="E7262">
        <v>1</v>
      </c>
      <c r="F7262" s="2">
        <v>237.5</v>
      </c>
      <c r="G7262" s="3">
        <v>490</v>
      </c>
      <c r="H7262" s="3">
        <v>2.375</v>
      </c>
      <c r="I7262" s="3">
        <v>11.1625</v>
      </c>
      <c r="J7262" s="3">
        <v>251.03749999999999</v>
      </c>
      <c r="K7262" s="3">
        <v>386.21153846153845</v>
      </c>
      <c r="L7262" s="4">
        <v>0.35</v>
      </c>
    </row>
    <row r="7263" spans="1:12" x14ac:dyDescent="0.35">
      <c r="A7263" s="1" t="s">
        <v>11881</v>
      </c>
      <c r="B7263" t="s">
        <v>11882</v>
      </c>
      <c r="C7263" t="s">
        <v>1467</v>
      </c>
      <c r="D7263" t="s">
        <v>1468</v>
      </c>
      <c r="E7263">
        <v>1</v>
      </c>
      <c r="F7263" s="2">
        <v>243.75</v>
      </c>
      <c r="G7263" s="3">
        <v>503</v>
      </c>
      <c r="H7263" s="3">
        <v>2.4375</v>
      </c>
      <c r="I7263" s="3">
        <v>11.456250000000001</v>
      </c>
      <c r="J7263" s="3">
        <v>257.64375000000001</v>
      </c>
      <c r="K7263" s="3">
        <v>396.375</v>
      </c>
      <c r="L7263" s="4">
        <v>0.35</v>
      </c>
    </row>
    <row r="7264" spans="1:12" x14ac:dyDescent="0.35">
      <c r="A7264" s="1" t="s">
        <v>11883</v>
      </c>
      <c r="B7264" t="s">
        <v>11884</v>
      </c>
      <c r="C7264" t="s">
        <v>34</v>
      </c>
      <c r="D7264" t="s">
        <v>35</v>
      </c>
      <c r="E7264">
        <v>1</v>
      </c>
      <c r="F7264" s="2">
        <v>2.5</v>
      </c>
      <c r="G7264" s="3">
        <v>6</v>
      </c>
      <c r="H7264" s="3">
        <v>2.5000000000000001E-2</v>
      </c>
      <c r="I7264" s="3">
        <v>0.11749999999999999</v>
      </c>
      <c r="J7264" s="3">
        <v>2.6425000000000001</v>
      </c>
      <c r="K7264" s="3">
        <v>4.0653846153846152</v>
      </c>
      <c r="L7264" s="4">
        <v>0.34999999999999992</v>
      </c>
    </row>
    <row r="7265" spans="1:12" x14ac:dyDescent="0.35">
      <c r="A7265" s="1" t="s">
        <v>11885</v>
      </c>
      <c r="B7265" t="s">
        <v>11886</v>
      </c>
      <c r="C7265" t="s">
        <v>34</v>
      </c>
      <c r="D7265" t="s">
        <v>35</v>
      </c>
      <c r="E7265">
        <v>1</v>
      </c>
      <c r="F7265" s="2">
        <v>2.5</v>
      </c>
      <c r="G7265" s="3">
        <v>6</v>
      </c>
      <c r="H7265" s="3">
        <v>2.5000000000000001E-2</v>
      </c>
      <c r="I7265" s="3">
        <v>0.11749999999999999</v>
      </c>
      <c r="J7265" s="3">
        <v>2.6425000000000001</v>
      </c>
      <c r="K7265" s="3">
        <v>4.0653846153846152</v>
      </c>
      <c r="L7265" s="4">
        <v>0.34999999999999992</v>
      </c>
    </row>
    <row r="7266" spans="1:12" x14ac:dyDescent="0.35">
      <c r="A7266" s="1" t="s">
        <v>11887</v>
      </c>
      <c r="B7266" t="s">
        <v>11888</v>
      </c>
      <c r="C7266" t="s">
        <v>34</v>
      </c>
      <c r="D7266" t="s">
        <v>35</v>
      </c>
      <c r="E7266">
        <v>1</v>
      </c>
      <c r="F7266" s="2">
        <v>2.5</v>
      </c>
      <c r="G7266" s="3">
        <v>6</v>
      </c>
      <c r="H7266" s="3">
        <v>2.5000000000000001E-2</v>
      </c>
      <c r="I7266" s="3">
        <v>0.11749999999999999</v>
      </c>
      <c r="J7266" s="3">
        <v>2.6425000000000001</v>
      </c>
      <c r="K7266" s="3">
        <v>4.0653846153846152</v>
      </c>
      <c r="L7266" s="4">
        <v>0.34999999999999992</v>
      </c>
    </row>
    <row r="7267" spans="1:12" x14ac:dyDescent="0.35">
      <c r="A7267" s="1" t="s">
        <v>11889</v>
      </c>
      <c r="B7267" t="s">
        <v>11890</v>
      </c>
      <c r="C7267" t="s">
        <v>34</v>
      </c>
      <c r="D7267" t="s">
        <v>35</v>
      </c>
      <c r="E7267">
        <v>1</v>
      </c>
      <c r="F7267" s="2">
        <v>2.5</v>
      </c>
      <c r="G7267" s="3">
        <v>6</v>
      </c>
      <c r="H7267" s="3">
        <v>2.5000000000000001E-2</v>
      </c>
      <c r="I7267" s="3">
        <v>0.11749999999999999</v>
      </c>
      <c r="J7267" s="3">
        <v>2.6425000000000001</v>
      </c>
      <c r="K7267" s="3">
        <v>4.0653846153846152</v>
      </c>
      <c r="L7267" s="4">
        <v>0.34999999999999992</v>
      </c>
    </row>
    <row r="7268" spans="1:12" x14ac:dyDescent="0.35">
      <c r="A7268" s="1" t="s">
        <v>11891</v>
      </c>
      <c r="B7268" t="s">
        <v>11892</v>
      </c>
      <c r="C7268" t="s">
        <v>1467</v>
      </c>
      <c r="D7268" t="s">
        <v>1468</v>
      </c>
      <c r="E7268">
        <v>1</v>
      </c>
      <c r="F7268" s="2">
        <v>237</v>
      </c>
      <c r="G7268" s="3">
        <v>489</v>
      </c>
      <c r="H7268" s="3">
        <v>2.37</v>
      </c>
      <c r="I7268" s="3">
        <v>11.138999999999999</v>
      </c>
      <c r="J7268" s="3">
        <v>250.50900000000001</v>
      </c>
      <c r="K7268" s="3">
        <v>385.39846153846156</v>
      </c>
      <c r="L7268" s="4">
        <v>0.35</v>
      </c>
    </row>
    <row r="7269" spans="1:12" x14ac:dyDescent="0.35">
      <c r="A7269" s="1" t="s">
        <v>11893</v>
      </c>
      <c r="B7269" t="s">
        <v>11894</v>
      </c>
      <c r="C7269" t="s">
        <v>1467</v>
      </c>
      <c r="D7269" t="s">
        <v>1468</v>
      </c>
      <c r="E7269">
        <v>1</v>
      </c>
      <c r="F7269" s="2">
        <v>243.75</v>
      </c>
      <c r="G7269" s="3">
        <v>503</v>
      </c>
      <c r="H7269" s="3">
        <v>2.4375</v>
      </c>
      <c r="I7269" s="3">
        <v>11.456250000000001</v>
      </c>
      <c r="J7269" s="3">
        <v>257.64375000000001</v>
      </c>
      <c r="K7269" s="3">
        <v>396.375</v>
      </c>
      <c r="L7269" s="4">
        <v>0.35</v>
      </c>
    </row>
    <row r="7270" spans="1:12" x14ac:dyDescent="0.35">
      <c r="A7270" s="1" t="s">
        <v>11895</v>
      </c>
      <c r="B7270" t="s">
        <v>11896</v>
      </c>
      <c r="C7270" t="s">
        <v>34</v>
      </c>
      <c r="D7270" t="s">
        <v>35</v>
      </c>
      <c r="E7270">
        <v>1</v>
      </c>
      <c r="F7270" s="2">
        <v>2.5</v>
      </c>
      <c r="G7270" s="3">
        <v>6</v>
      </c>
      <c r="H7270" s="3">
        <v>2.5000000000000001E-2</v>
      </c>
      <c r="I7270" s="3">
        <v>0.11749999999999999</v>
      </c>
      <c r="J7270" s="3">
        <v>2.6425000000000001</v>
      </c>
      <c r="K7270" s="3">
        <v>4.0653846153846152</v>
      </c>
      <c r="L7270" s="4">
        <v>0.34999999999999992</v>
      </c>
    </row>
    <row r="7271" spans="1:12" x14ac:dyDescent="0.35">
      <c r="A7271" s="1" t="s">
        <v>11897</v>
      </c>
      <c r="B7271" t="s">
        <v>11880</v>
      </c>
      <c r="C7271" t="s">
        <v>1467</v>
      </c>
      <c r="D7271" t="s">
        <v>1468</v>
      </c>
      <c r="E7271">
        <v>1</v>
      </c>
      <c r="F7271" s="2">
        <v>225</v>
      </c>
      <c r="G7271" s="3">
        <v>464</v>
      </c>
      <c r="H7271" s="3">
        <v>2.25</v>
      </c>
      <c r="I7271" s="3">
        <v>10.574999999999999</v>
      </c>
      <c r="J7271" s="3">
        <v>237.82499999999999</v>
      </c>
      <c r="K7271" s="3">
        <v>365.88461538461536</v>
      </c>
      <c r="L7271" s="4">
        <v>0.35</v>
      </c>
    </row>
    <row r="7272" spans="1:12" x14ac:dyDescent="0.35">
      <c r="A7272" s="1" t="s">
        <v>11898</v>
      </c>
      <c r="B7272" t="s">
        <v>11899</v>
      </c>
      <c r="C7272" t="s">
        <v>34</v>
      </c>
      <c r="D7272" t="s">
        <v>35</v>
      </c>
      <c r="E7272">
        <v>1</v>
      </c>
      <c r="F7272" s="2">
        <v>23</v>
      </c>
      <c r="G7272" s="3">
        <v>48</v>
      </c>
      <c r="H7272" s="3">
        <v>0.23</v>
      </c>
      <c r="I7272" s="3">
        <v>1.081</v>
      </c>
      <c r="J7272" s="3">
        <v>24.311</v>
      </c>
      <c r="K7272" s="3">
        <v>37.401538461538458</v>
      </c>
      <c r="L7272" s="4">
        <v>0.34999999999999992</v>
      </c>
    </row>
    <row r="7273" spans="1:12" x14ac:dyDescent="0.35">
      <c r="A7273" s="1" t="s">
        <v>11900</v>
      </c>
      <c r="B7273" t="s">
        <v>11901</v>
      </c>
      <c r="C7273" t="s">
        <v>34</v>
      </c>
      <c r="D7273" t="s">
        <v>35</v>
      </c>
      <c r="E7273">
        <v>1</v>
      </c>
      <c r="F7273" s="2">
        <v>2.5</v>
      </c>
      <c r="G7273" s="3">
        <v>6</v>
      </c>
      <c r="H7273" s="3">
        <v>2.5000000000000001E-2</v>
      </c>
      <c r="I7273" s="3">
        <v>0.11749999999999999</v>
      </c>
      <c r="J7273" s="3">
        <v>2.6425000000000001</v>
      </c>
      <c r="K7273" s="3">
        <v>4.0653846153846152</v>
      </c>
      <c r="L7273" s="4">
        <v>0.34999999999999992</v>
      </c>
    </row>
    <row r="7274" spans="1:12" x14ac:dyDescent="0.35">
      <c r="A7274" s="1" t="s">
        <v>11902</v>
      </c>
      <c r="B7274" t="s">
        <v>11880</v>
      </c>
      <c r="C7274" t="s">
        <v>1467</v>
      </c>
      <c r="D7274" t="s">
        <v>1468</v>
      </c>
      <c r="E7274">
        <v>1</v>
      </c>
      <c r="F7274" s="2">
        <v>237.5</v>
      </c>
      <c r="G7274" s="3">
        <v>490</v>
      </c>
      <c r="H7274" s="3">
        <v>2.375</v>
      </c>
      <c r="I7274" s="3">
        <v>11.1625</v>
      </c>
      <c r="J7274" s="3">
        <v>251.03749999999999</v>
      </c>
      <c r="K7274" s="3">
        <v>386.21153846153845</v>
      </c>
      <c r="L7274" s="4">
        <v>0.35</v>
      </c>
    </row>
    <row r="7275" spans="1:12" x14ac:dyDescent="0.35">
      <c r="A7275" s="1" t="s">
        <v>11903</v>
      </c>
      <c r="B7275" t="s">
        <v>11904</v>
      </c>
      <c r="C7275" t="s">
        <v>1467</v>
      </c>
      <c r="D7275" t="s">
        <v>1468</v>
      </c>
      <c r="E7275">
        <v>1</v>
      </c>
      <c r="F7275" s="2">
        <v>670</v>
      </c>
      <c r="G7275" s="3">
        <v>1382</v>
      </c>
      <c r="H7275" s="3">
        <v>6.7</v>
      </c>
      <c r="I7275" s="3">
        <v>31.49</v>
      </c>
      <c r="J7275" s="3">
        <v>708.19</v>
      </c>
      <c r="K7275" s="3">
        <v>1089.523076923077</v>
      </c>
      <c r="L7275" s="4">
        <v>0.35000000000000003</v>
      </c>
    </row>
    <row r="7276" spans="1:12" x14ac:dyDescent="0.35">
      <c r="A7276" s="1" t="s">
        <v>11905</v>
      </c>
      <c r="B7276" t="s">
        <v>11906</v>
      </c>
      <c r="C7276" t="s">
        <v>34</v>
      </c>
      <c r="D7276" t="s">
        <v>35</v>
      </c>
      <c r="E7276">
        <v>1</v>
      </c>
      <c r="F7276" s="2">
        <v>2.5</v>
      </c>
      <c r="G7276" s="3">
        <v>6</v>
      </c>
      <c r="H7276" s="3">
        <v>2.5000000000000001E-2</v>
      </c>
      <c r="I7276" s="3">
        <v>0.11749999999999999</v>
      </c>
      <c r="J7276" s="3">
        <v>2.6425000000000001</v>
      </c>
      <c r="K7276" s="3">
        <v>4.0653846153846152</v>
      </c>
      <c r="L7276" s="4">
        <v>0.34999999999999992</v>
      </c>
    </row>
    <row r="7277" spans="1:12" x14ac:dyDescent="0.35">
      <c r="A7277" s="1" t="s">
        <v>11907</v>
      </c>
      <c r="B7277" t="s">
        <v>11908</v>
      </c>
      <c r="C7277" t="s">
        <v>34</v>
      </c>
      <c r="D7277" t="s">
        <v>35</v>
      </c>
      <c r="E7277">
        <v>1</v>
      </c>
      <c r="F7277" s="2">
        <v>557.99</v>
      </c>
      <c r="G7277" s="3">
        <v>1151</v>
      </c>
      <c r="H7277" s="3">
        <v>5.5799000000000003</v>
      </c>
      <c r="I7277" s="3">
        <v>26.225529999999999</v>
      </c>
      <c r="J7277" s="3">
        <v>589.79543000000001</v>
      </c>
      <c r="K7277" s="3">
        <v>907.37758461538465</v>
      </c>
      <c r="L7277" s="4">
        <v>0.35000000000000003</v>
      </c>
    </row>
    <row r="7278" spans="1:12" x14ac:dyDescent="0.35">
      <c r="A7278" s="1" t="s">
        <v>11909</v>
      </c>
      <c r="B7278" t="s">
        <v>11910</v>
      </c>
      <c r="C7278" t="s">
        <v>34</v>
      </c>
      <c r="D7278" t="s">
        <v>35</v>
      </c>
      <c r="E7278">
        <v>1</v>
      </c>
      <c r="F7278" s="2">
        <v>305.99</v>
      </c>
      <c r="G7278" s="3">
        <v>631</v>
      </c>
      <c r="H7278" s="3">
        <v>3.0599000000000003</v>
      </c>
      <c r="I7278" s="3">
        <v>14.38153</v>
      </c>
      <c r="J7278" s="3">
        <v>323.43143000000003</v>
      </c>
      <c r="K7278" s="3">
        <v>497.58681538461542</v>
      </c>
      <c r="L7278" s="4">
        <v>0.35</v>
      </c>
    </row>
    <row r="7279" spans="1:12" x14ac:dyDescent="0.35">
      <c r="A7279" s="1" t="s">
        <v>11911</v>
      </c>
      <c r="B7279" t="s">
        <v>11912</v>
      </c>
      <c r="C7279" t="s">
        <v>34</v>
      </c>
      <c r="D7279" t="s">
        <v>35</v>
      </c>
      <c r="E7279">
        <v>1</v>
      </c>
      <c r="F7279" s="2">
        <v>4.45</v>
      </c>
      <c r="G7279" s="3">
        <v>10</v>
      </c>
      <c r="H7279" s="3">
        <v>4.4500000000000005E-2</v>
      </c>
      <c r="I7279" s="3">
        <v>0.20915</v>
      </c>
      <c r="J7279" s="3">
        <v>4.7036500000000006</v>
      </c>
      <c r="K7279" s="3">
        <v>7.2363846153846163</v>
      </c>
      <c r="L7279" s="4">
        <v>0.35000000000000003</v>
      </c>
    </row>
    <row r="7280" spans="1:12" x14ac:dyDescent="0.35">
      <c r="A7280" s="1" t="s">
        <v>11913</v>
      </c>
      <c r="B7280" t="s">
        <v>11914</v>
      </c>
      <c r="C7280" t="s">
        <v>1596</v>
      </c>
      <c r="D7280" t="s">
        <v>1597</v>
      </c>
      <c r="E7280">
        <v>1</v>
      </c>
      <c r="F7280" s="2">
        <v>1292.4000000000001</v>
      </c>
      <c r="G7280" s="3">
        <v>3614.8649</v>
      </c>
      <c r="H7280" s="3">
        <v>12.924000000000001</v>
      </c>
      <c r="I7280" s="3">
        <v>60.742800000000003</v>
      </c>
      <c r="J7280" s="3">
        <v>1366.0668000000001</v>
      </c>
      <c r="K7280" s="3">
        <v>1846.0362162162164</v>
      </c>
      <c r="L7280" s="4">
        <v>0.26000000000000006</v>
      </c>
    </row>
    <row r="7281" spans="1:12" x14ac:dyDescent="0.35">
      <c r="A7281" s="1">
        <v>660093</v>
      </c>
      <c r="B7281" t="s">
        <v>11915</v>
      </c>
      <c r="C7281" t="s">
        <v>17</v>
      </c>
      <c r="D7281" t="s">
        <v>18</v>
      </c>
      <c r="E7281">
        <v>1</v>
      </c>
      <c r="F7281" s="2">
        <v>469.06</v>
      </c>
      <c r="G7281" s="3">
        <v>417.91</v>
      </c>
      <c r="H7281" s="3">
        <v>4.6905999999999999</v>
      </c>
      <c r="I7281" s="3">
        <v>22.045819999999999</v>
      </c>
      <c r="J7281" s="3">
        <v>495.79642000000001</v>
      </c>
      <c r="K7281" s="3">
        <v>762.76372307692304</v>
      </c>
      <c r="L7281" s="4">
        <v>0.35</v>
      </c>
    </row>
    <row r="7282" spans="1:12" x14ac:dyDescent="0.35">
      <c r="A7282" s="1">
        <v>660098</v>
      </c>
      <c r="B7282" t="s">
        <v>11916</v>
      </c>
      <c r="C7282" t="s">
        <v>17</v>
      </c>
      <c r="D7282" t="s">
        <v>18</v>
      </c>
      <c r="E7282">
        <v>1</v>
      </c>
      <c r="F7282" s="2">
        <v>8.67</v>
      </c>
      <c r="G7282" s="3">
        <v>16.28</v>
      </c>
      <c r="H7282" s="3">
        <v>8.6699999999999999E-2</v>
      </c>
      <c r="I7282" s="3">
        <v>0.40749000000000002</v>
      </c>
      <c r="J7282" s="3">
        <v>9.1641899999999996</v>
      </c>
      <c r="K7282" s="3">
        <v>14.098753846153844</v>
      </c>
      <c r="L7282" s="4">
        <v>0.34999999999999992</v>
      </c>
    </row>
    <row r="7283" spans="1:12" x14ac:dyDescent="0.35">
      <c r="A7283" s="1">
        <v>660215</v>
      </c>
      <c r="B7283" t="s">
        <v>11917</v>
      </c>
      <c r="C7283" t="s">
        <v>17</v>
      </c>
      <c r="D7283" t="s">
        <v>18</v>
      </c>
      <c r="E7283">
        <v>1</v>
      </c>
      <c r="F7283" s="2">
        <v>33.630000000000003</v>
      </c>
      <c r="G7283" s="3">
        <v>61.75</v>
      </c>
      <c r="H7283" s="3">
        <v>0.33630000000000004</v>
      </c>
      <c r="I7283" s="3">
        <v>1.5806100000000001</v>
      </c>
      <c r="J7283" s="3">
        <v>35.546910000000004</v>
      </c>
      <c r="K7283" s="3">
        <v>54.687553846153854</v>
      </c>
      <c r="L7283" s="4">
        <v>0.35000000000000003</v>
      </c>
    </row>
    <row r="7284" spans="1:12" x14ac:dyDescent="0.35">
      <c r="A7284" s="1">
        <v>660273</v>
      </c>
      <c r="B7284" t="s">
        <v>11918</v>
      </c>
      <c r="C7284" t="s">
        <v>17</v>
      </c>
      <c r="D7284" t="s">
        <v>18</v>
      </c>
      <c r="E7284">
        <v>1</v>
      </c>
      <c r="F7284" s="2">
        <v>74.3</v>
      </c>
      <c r="G7284" s="3">
        <v>139.53</v>
      </c>
      <c r="H7284" s="3">
        <v>0.74299999999999999</v>
      </c>
      <c r="I7284" s="3">
        <v>3.4920999999999998</v>
      </c>
      <c r="J7284" s="3">
        <v>78.535099999999986</v>
      </c>
      <c r="K7284" s="3">
        <v>120.82323076923075</v>
      </c>
      <c r="L7284" s="4">
        <v>0.35</v>
      </c>
    </row>
    <row r="7285" spans="1:12" x14ac:dyDescent="0.35">
      <c r="A7285" s="1">
        <v>660279</v>
      </c>
      <c r="B7285" t="s">
        <v>11919</v>
      </c>
      <c r="C7285" t="s">
        <v>17</v>
      </c>
      <c r="D7285" t="s">
        <v>18</v>
      </c>
      <c r="E7285">
        <v>1</v>
      </c>
      <c r="F7285" s="2">
        <v>60.81</v>
      </c>
      <c r="G7285" s="3">
        <v>114.2</v>
      </c>
      <c r="H7285" s="3">
        <v>0.60810000000000008</v>
      </c>
      <c r="I7285" s="3">
        <v>2.8580700000000001</v>
      </c>
      <c r="J7285" s="3">
        <v>64.276170000000008</v>
      </c>
      <c r="K7285" s="3">
        <v>98.88641538461539</v>
      </c>
      <c r="L7285" s="4">
        <v>0.35</v>
      </c>
    </row>
    <row r="7286" spans="1:12" x14ac:dyDescent="0.35">
      <c r="A7286" s="1">
        <v>660282</v>
      </c>
      <c r="B7286" t="s">
        <v>11920</v>
      </c>
      <c r="C7286" t="s">
        <v>17</v>
      </c>
      <c r="D7286" t="s">
        <v>18</v>
      </c>
      <c r="E7286">
        <v>1</v>
      </c>
      <c r="F7286" s="2">
        <v>48.6</v>
      </c>
      <c r="G7286" s="3">
        <v>91.27</v>
      </c>
      <c r="H7286" s="3">
        <v>0.48600000000000004</v>
      </c>
      <c r="I7286" s="3">
        <v>2.2842000000000002</v>
      </c>
      <c r="J7286" s="3">
        <v>51.370199999999997</v>
      </c>
      <c r="K7286" s="3">
        <v>79.03107692307691</v>
      </c>
      <c r="L7286" s="4">
        <v>0.34999999999999992</v>
      </c>
    </row>
    <row r="7287" spans="1:12" x14ac:dyDescent="0.35">
      <c r="A7287" s="1">
        <v>660326</v>
      </c>
      <c r="B7287" t="s">
        <v>11921</v>
      </c>
      <c r="C7287" t="s">
        <v>17</v>
      </c>
      <c r="D7287" t="s">
        <v>18</v>
      </c>
      <c r="E7287">
        <v>1</v>
      </c>
      <c r="F7287" s="2">
        <v>20.16</v>
      </c>
      <c r="G7287" s="3">
        <v>37.85</v>
      </c>
      <c r="H7287" s="3">
        <v>0.2016</v>
      </c>
      <c r="I7287" s="3">
        <v>0.94752000000000003</v>
      </c>
      <c r="J7287" s="3">
        <v>21.30912</v>
      </c>
      <c r="K7287" s="3">
        <v>32.783261538461538</v>
      </c>
      <c r="L7287" s="4">
        <v>0.35</v>
      </c>
    </row>
    <row r="7288" spans="1:12" x14ac:dyDescent="0.35">
      <c r="A7288" s="1">
        <v>660334</v>
      </c>
      <c r="B7288" t="s">
        <v>11922</v>
      </c>
      <c r="C7288" t="s">
        <v>17</v>
      </c>
      <c r="D7288" t="s">
        <v>18</v>
      </c>
      <c r="E7288">
        <v>1</v>
      </c>
      <c r="F7288" s="2">
        <v>42.33</v>
      </c>
      <c r="G7288" s="3">
        <v>79.489999999999995</v>
      </c>
      <c r="H7288" s="3">
        <v>0.42330000000000001</v>
      </c>
      <c r="I7288" s="3">
        <v>1.9895099999999999</v>
      </c>
      <c r="J7288" s="3">
        <v>44.742809999999999</v>
      </c>
      <c r="K7288" s="3">
        <v>68.835092307692307</v>
      </c>
      <c r="L7288" s="4">
        <v>0.35000000000000003</v>
      </c>
    </row>
    <row r="7289" spans="1:12" x14ac:dyDescent="0.35">
      <c r="A7289" s="1">
        <v>660497</v>
      </c>
      <c r="B7289" t="s">
        <v>11923</v>
      </c>
      <c r="C7289" t="s">
        <v>17</v>
      </c>
      <c r="D7289" t="s">
        <v>18</v>
      </c>
      <c r="E7289">
        <v>1</v>
      </c>
      <c r="F7289" s="2">
        <v>26.11</v>
      </c>
      <c r="G7289" s="3">
        <v>49.04</v>
      </c>
      <c r="H7289" s="3">
        <v>0.2611</v>
      </c>
      <c r="I7289" s="3">
        <v>1.2271699999999999</v>
      </c>
      <c r="J7289" s="3">
        <v>27.598269999999999</v>
      </c>
      <c r="K7289" s="3">
        <v>42.458876923076922</v>
      </c>
      <c r="L7289" s="4">
        <v>0.35</v>
      </c>
    </row>
    <row r="7290" spans="1:12" x14ac:dyDescent="0.35">
      <c r="A7290" s="1">
        <v>660579</v>
      </c>
      <c r="B7290" t="s">
        <v>11924</v>
      </c>
      <c r="C7290" t="s">
        <v>17</v>
      </c>
      <c r="D7290" t="s">
        <v>18</v>
      </c>
      <c r="E7290">
        <v>1</v>
      </c>
      <c r="F7290" s="2">
        <v>3.75</v>
      </c>
      <c r="G7290" s="3">
        <v>7.84</v>
      </c>
      <c r="H7290" s="3">
        <v>3.7499999999999999E-2</v>
      </c>
      <c r="I7290" s="3">
        <v>0.17624999999999999</v>
      </c>
      <c r="J7290" s="3">
        <v>3.9637500000000001</v>
      </c>
      <c r="K7290" s="3">
        <v>6.0980769230769232</v>
      </c>
      <c r="L7290" s="4">
        <v>0.35</v>
      </c>
    </row>
    <row r="7291" spans="1:12" x14ac:dyDescent="0.35">
      <c r="A7291" s="1">
        <v>660130</v>
      </c>
      <c r="B7291" t="s">
        <v>11925</v>
      </c>
      <c r="C7291" t="s">
        <v>17</v>
      </c>
      <c r="D7291" t="s">
        <v>18</v>
      </c>
      <c r="E7291">
        <v>1</v>
      </c>
      <c r="F7291" s="2">
        <v>37.299999999999997</v>
      </c>
      <c r="G7291" s="3">
        <v>42.89</v>
      </c>
      <c r="H7291" s="3">
        <v>0.373</v>
      </c>
      <c r="I7291" s="3">
        <v>1.7530999999999999</v>
      </c>
      <c r="J7291" s="3">
        <v>39.426099999999991</v>
      </c>
      <c r="K7291" s="3">
        <v>60.655538461538448</v>
      </c>
      <c r="L7291" s="4">
        <v>0.35000000000000003</v>
      </c>
    </row>
    <row r="7292" spans="1:12" x14ac:dyDescent="0.35">
      <c r="A7292" s="1">
        <v>9000474</v>
      </c>
      <c r="B7292" t="s">
        <v>11926</v>
      </c>
      <c r="C7292" t="s">
        <v>17</v>
      </c>
      <c r="D7292" t="s">
        <v>18</v>
      </c>
      <c r="E7292">
        <v>1</v>
      </c>
      <c r="F7292" s="2">
        <v>2.4700000000000002</v>
      </c>
      <c r="G7292" s="3">
        <v>4.6399999999999997</v>
      </c>
      <c r="H7292" s="3">
        <v>2.4700000000000003E-2</v>
      </c>
      <c r="I7292" s="3">
        <v>0.11609000000000001</v>
      </c>
      <c r="J7292" s="3">
        <v>2.6107900000000002</v>
      </c>
      <c r="K7292" s="3">
        <v>4.0166000000000004</v>
      </c>
      <c r="L7292" s="4">
        <v>0.35000000000000003</v>
      </c>
    </row>
    <row r="7293" spans="1:12" x14ac:dyDescent="0.35">
      <c r="A7293" s="1">
        <v>7160457</v>
      </c>
      <c r="B7293" t="s">
        <v>11927</v>
      </c>
      <c r="C7293" t="s">
        <v>17</v>
      </c>
      <c r="D7293" t="s">
        <v>18</v>
      </c>
      <c r="E7293">
        <v>1</v>
      </c>
      <c r="F7293" s="2">
        <v>3.66</v>
      </c>
      <c r="G7293" s="3">
        <v>6.88</v>
      </c>
      <c r="H7293" s="3">
        <v>3.6600000000000001E-2</v>
      </c>
      <c r="I7293" s="3">
        <v>0.17202000000000001</v>
      </c>
      <c r="J7293" s="3">
        <v>3.8686199999999999</v>
      </c>
      <c r="K7293" s="3">
        <v>5.9517230769230762</v>
      </c>
      <c r="L7293" s="4">
        <v>0.34999999999999992</v>
      </c>
    </row>
    <row r="7294" spans="1:12" x14ac:dyDescent="0.35">
      <c r="A7294" s="1" t="s">
        <v>11928</v>
      </c>
      <c r="B7294" t="s">
        <v>11929</v>
      </c>
      <c r="C7294" t="s">
        <v>17</v>
      </c>
      <c r="D7294" t="s">
        <v>18</v>
      </c>
      <c r="E7294">
        <v>1</v>
      </c>
      <c r="F7294" s="2">
        <v>505.59</v>
      </c>
      <c r="G7294" s="3">
        <v>1012</v>
      </c>
      <c r="H7294" s="3">
        <v>5.0559000000000003</v>
      </c>
      <c r="I7294" s="3">
        <v>23.762729999999998</v>
      </c>
      <c r="J7294" s="3">
        <v>534.40863000000002</v>
      </c>
      <c r="K7294" s="3">
        <v>822.16712307692308</v>
      </c>
      <c r="L7294" s="4">
        <v>0.35</v>
      </c>
    </row>
    <row r="7295" spans="1:12" x14ac:dyDescent="0.35">
      <c r="A7295" s="1" t="s">
        <v>11930</v>
      </c>
      <c r="B7295" t="s">
        <v>11931</v>
      </c>
      <c r="C7295" t="s">
        <v>17</v>
      </c>
      <c r="D7295" t="s">
        <v>18</v>
      </c>
      <c r="E7295">
        <v>1</v>
      </c>
      <c r="F7295" s="2">
        <v>841.06</v>
      </c>
      <c r="G7295" s="3">
        <v>1683</v>
      </c>
      <c r="H7295" s="3">
        <v>8.4105999999999987</v>
      </c>
      <c r="I7295" s="3">
        <v>39.529820000000001</v>
      </c>
      <c r="J7295" s="3">
        <v>889.00041999999996</v>
      </c>
      <c r="K7295" s="3">
        <v>1367.6929538461538</v>
      </c>
      <c r="L7295" s="4">
        <v>0.35000000000000003</v>
      </c>
    </row>
    <row r="7296" spans="1:12" x14ac:dyDescent="0.35">
      <c r="A7296" s="1" t="s">
        <v>11932</v>
      </c>
      <c r="B7296" t="s">
        <v>11933</v>
      </c>
      <c r="C7296" t="s">
        <v>17</v>
      </c>
      <c r="D7296" t="s">
        <v>18</v>
      </c>
      <c r="E7296">
        <v>1</v>
      </c>
      <c r="F7296" s="2">
        <v>663.4</v>
      </c>
      <c r="G7296" s="3">
        <v>1327</v>
      </c>
      <c r="H7296" s="3">
        <v>6.6340000000000003</v>
      </c>
      <c r="I7296" s="3">
        <v>31.1798</v>
      </c>
      <c r="J7296" s="3">
        <v>701.21379999999999</v>
      </c>
      <c r="K7296" s="3">
        <v>1078.7904615384614</v>
      </c>
      <c r="L7296" s="4">
        <v>0.34999999999999992</v>
      </c>
    </row>
    <row r="7297" spans="1:12" x14ac:dyDescent="0.35">
      <c r="A7297" s="1" t="s">
        <v>11934</v>
      </c>
      <c r="B7297" t="s">
        <v>11935</v>
      </c>
      <c r="C7297" t="s">
        <v>17</v>
      </c>
      <c r="D7297" t="s">
        <v>18</v>
      </c>
      <c r="E7297">
        <v>1</v>
      </c>
      <c r="F7297" s="2">
        <v>5.0000000000000001E-3</v>
      </c>
      <c r="G7297" s="3">
        <v>0.06</v>
      </c>
      <c r="H7297" s="3">
        <v>5.0000000000000002E-5</v>
      </c>
      <c r="I7297" s="3">
        <v>2.3499999999999999E-4</v>
      </c>
      <c r="J7297" s="3">
        <v>5.2849999999999998E-3</v>
      </c>
      <c r="K7297" s="3">
        <v>8.1307692307692296E-3</v>
      </c>
      <c r="L7297" s="4">
        <v>0.34999999999999992</v>
      </c>
    </row>
    <row r="7298" spans="1:12" x14ac:dyDescent="0.35">
      <c r="A7298" s="1">
        <v>660089</v>
      </c>
      <c r="B7298" t="s">
        <v>11936</v>
      </c>
      <c r="C7298" t="s">
        <v>17</v>
      </c>
      <c r="D7298" t="s">
        <v>18</v>
      </c>
      <c r="E7298">
        <v>1</v>
      </c>
      <c r="F7298" s="2">
        <v>46.07</v>
      </c>
      <c r="G7298" s="3">
        <v>52.98</v>
      </c>
      <c r="H7298" s="3">
        <v>0.4607</v>
      </c>
      <c r="I7298" s="3">
        <v>2.1652900000000002</v>
      </c>
      <c r="J7298" s="3">
        <v>48.695990000000002</v>
      </c>
      <c r="K7298" s="3">
        <v>74.916907692307689</v>
      </c>
      <c r="L7298" s="4">
        <v>0.34999999999999992</v>
      </c>
    </row>
    <row r="7299" spans="1:12" x14ac:dyDescent="0.35">
      <c r="A7299" s="1">
        <v>660120</v>
      </c>
      <c r="B7299" t="s">
        <v>11937</v>
      </c>
      <c r="C7299" t="s">
        <v>17</v>
      </c>
      <c r="D7299" t="s">
        <v>18</v>
      </c>
      <c r="E7299">
        <v>1</v>
      </c>
      <c r="F7299" s="2">
        <v>396.91</v>
      </c>
      <c r="G7299" s="3">
        <v>745.38</v>
      </c>
      <c r="H7299" s="3">
        <v>3.9691000000000005</v>
      </c>
      <c r="I7299" s="3">
        <v>18.654770000000003</v>
      </c>
      <c r="J7299" s="3">
        <v>419.53387000000004</v>
      </c>
      <c r="K7299" s="3">
        <v>645.43672307692316</v>
      </c>
      <c r="L7299" s="4">
        <v>0.35000000000000003</v>
      </c>
    </row>
    <row r="7300" spans="1:12" x14ac:dyDescent="0.35">
      <c r="A7300" s="1">
        <v>660157</v>
      </c>
      <c r="B7300" t="s">
        <v>11938</v>
      </c>
      <c r="C7300" t="s">
        <v>17</v>
      </c>
      <c r="D7300" t="s">
        <v>18</v>
      </c>
      <c r="E7300">
        <v>1</v>
      </c>
      <c r="F7300" s="2">
        <v>37.299999999999997</v>
      </c>
      <c r="G7300" s="3">
        <v>42.89</v>
      </c>
      <c r="H7300" s="3">
        <v>0.373</v>
      </c>
      <c r="I7300" s="3">
        <v>1.7530999999999999</v>
      </c>
      <c r="J7300" s="3">
        <v>39.426099999999991</v>
      </c>
      <c r="K7300" s="3">
        <v>60.655538461538448</v>
      </c>
      <c r="L7300" s="4">
        <v>0.35000000000000003</v>
      </c>
    </row>
    <row r="7301" spans="1:12" x14ac:dyDescent="0.35">
      <c r="A7301" s="1">
        <v>660324</v>
      </c>
      <c r="B7301" t="s">
        <v>11939</v>
      </c>
      <c r="C7301" t="s">
        <v>17</v>
      </c>
      <c r="D7301" t="s">
        <v>18</v>
      </c>
      <c r="E7301">
        <v>1</v>
      </c>
      <c r="F7301" s="2">
        <v>49.3</v>
      </c>
      <c r="G7301" s="3">
        <v>92.58</v>
      </c>
      <c r="H7301" s="3">
        <v>0.49299999999999999</v>
      </c>
      <c r="I7301" s="3">
        <v>2.3170999999999999</v>
      </c>
      <c r="J7301" s="3">
        <v>52.110100000000003</v>
      </c>
      <c r="K7301" s="3">
        <v>80.169384615384615</v>
      </c>
      <c r="L7301" s="4">
        <v>0.35</v>
      </c>
    </row>
    <row r="7302" spans="1:12" x14ac:dyDescent="0.35">
      <c r="A7302" s="1">
        <v>660337</v>
      </c>
      <c r="B7302" t="s">
        <v>11940</v>
      </c>
      <c r="C7302" t="s">
        <v>17</v>
      </c>
      <c r="D7302" t="s">
        <v>18</v>
      </c>
      <c r="E7302">
        <v>1</v>
      </c>
      <c r="F7302" s="2">
        <v>75.44</v>
      </c>
      <c r="G7302" s="3">
        <v>82.64</v>
      </c>
      <c r="H7302" s="3">
        <v>0.75439999999999996</v>
      </c>
      <c r="I7302" s="3">
        <v>3.5456799999999999</v>
      </c>
      <c r="J7302" s="3">
        <v>79.740080000000006</v>
      </c>
      <c r="K7302" s="3">
        <v>122.67704615384616</v>
      </c>
      <c r="L7302" s="4">
        <v>0.35</v>
      </c>
    </row>
    <row r="7303" spans="1:12" x14ac:dyDescent="0.35">
      <c r="A7303" s="1">
        <v>660357</v>
      </c>
      <c r="B7303" t="s">
        <v>11941</v>
      </c>
      <c r="C7303" t="s">
        <v>17</v>
      </c>
      <c r="D7303" t="s">
        <v>18</v>
      </c>
      <c r="E7303">
        <v>1</v>
      </c>
      <c r="F7303" s="2">
        <v>37.4</v>
      </c>
      <c r="G7303" s="3">
        <v>70.239999999999995</v>
      </c>
      <c r="H7303" s="3">
        <v>0.374</v>
      </c>
      <c r="I7303" s="3">
        <v>1.7578</v>
      </c>
      <c r="J7303" s="3">
        <v>39.531800000000004</v>
      </c>
      <c r="K7303" s="3">
        <v>60.818153846153848</v>
      </c>
      <c r="L7303" s="4">
        <v>0.35</v>
      </c>
    </row>
    <row r="7304" spans="1:12" x14ac:dyDescent="0.35">
      <c r="A7304" s="1">
        <v>660381</v>
      </c>
      <c r="B7304" t="s">
        <v>11942</v>
      </c>
      <c r="C7304" t="s">
        <v>17</v>
      </c>
      <c r="D7304" t="s">
        <v>18</v>
      </c>
      <c r="E7304">
        <v>1</v>
      </c>
      <c r="F7304" s="2">
        <v>29.3</v>
      </c>
      <c r="G7304" s="3">
        <v>63.84</v>
      </c>
      <c r="H7304" s="3">
        <v>0.29300000000000004</v>
      </c>
      <c r="I7304" s="3">
        <v>1.3771</v>
      </c>
      <c r="J7304" s="3">
        <v>30.970099999999999</v>
      </c>
      <c r="K7304" s="3">
        <v>47.646307692307687</v>
      </c>
      <c r="L7304" s="4">
        <v>0.35</v>
      </c>
    </row>
    <row r="7305" spans="1:12" x14ac:dyDescent="0.35">
      <c r="A7305" s="1">
        <v>660382</v>
      </c>
      <c r="B7305" t="s">
        <v>11943</v>
      </c>
      <c r="C7305" t="s">
        <v>17</v>
      </c>
      <c r="D7305" t="s">
        <v>18</v>
      </c>
      <c r="E7305">
        <v>1</v>
      </c>
      <c r="F7305" s="2">
        <v>62.51</v>
      </c>
      <c r="G7305" s="3">
        <v>117.39</v>
      </c>
      <c r="H7305" s="3">
        <v>0.62509999999999999</v>
      </c>
      <c r="I7305" s="3">
        <v>2.93797</v>
      </c>
      <c r="J7305" s="3">
        <v>66.073070000000001</v>
      </c>
      <c r="K7305" s="3">
        <v>101.65087692307692</v>
      </c>
      <c r="L7305" s="4">
        <v>0.35</v>
      </c>
    </row>
    <row r="7306" spans="1:12" x14ac:dyDescent="0.35">
      <c r="A7306" s="1">
        <v>660507</v>
      </c>
      <c r="B7306" t="s">
        <v>11944</v>
      </c>
      <c r="C7306" t="s">
        <v>17</v>
      </c>
      <c r="D7306" t="s">
        <v>18</v>
      </c>
      <c r="E7306">
        <v>1</v>
      </c>
      <c r="F7306" s="2">
        <v>22.46</v>
      </c>
      <c r="G7306" s="3">
        <v>44.8</v>
      </c>
      <c r="H7306" s="3">
        <v>0.22460000000000002</v>
      </c>
      <c r="I7306" s="3">
        <v>1.05562</v>
      </c>
      <c r="J7306" s="3">
        <v>23.740220000000001</v>
      </c>
      <c r="K7306" s="3">
        <v>36.523415384615383</v>
      </c>
      <c r="L7306" s="4">
        <v>0.35</v>
      </c>
    </row>
    <row r="7307" spans="1:12" x14ac:dyDescent="0.35">
      <c r="A7307" s="1">
        <v>660517</v>
      </c>
      <c r="B7307" t="s">
        <v>11945</v>
      </c>
      <c r="C7307" t="s">
        <v>17</v>
      </c>
      <c r="D7307" t="s">
        <v>18</v>
      </c>
      <c r="E7307">
        <v>1</v>
      </c>
      <c r="F7307" s="2">
        <v>7.74</v>
      </c>
      <c r="G7307" s="3">
        <v>16.8</v>
      </c>
      <c r="H7307" s="3">
        <v>7.740000000000001E-2</v>
      </c>
      <c r="I7307" s="3">
        <v>0.36377999999999999</v>
      </c>
      <c r="J7307" s="3">
        <v>8.1811799999999995</v>
      </c>
      <c r="K7307" s="3">
        <v>12.586430769230768</v>
      </c>
      <c r="L7307" s="4">
        <v>0.35</v>
      </c>
    </row>
    <row r="7308" spans="1:12" x14ac:dyDescent="0.35">
      <c r="A7308" s="1">
        <v>660519</v>
      </c>
      <c r="B7308" t="s">
        <v>11946</v>
      </c>
      <c r="C7308" t="s">
        <v>17</v>
      </c>
      <c r="D7308" t="s">
        <v>18</v>
      </c>
      <c r="E7308">
        <v>1</v>
      </c>
      <c r="F7308" s="2">
        <v>7.74</v>
      </c>
      <c r="G7308" s="3">
        <v>16.8</v>
      </c>
      <c r="H7308" s="3">
        <v>7.740000000000001E-2</v>
      </c>
      <c r="I7308" s="3">
        <v>0.36377999999999999</v>
      </c>
      <c r="J7308" s="3">
        <v>8.1811799999999995</v>
      </c>
      <c r="K7308" s="3">
        <v>12.586430769230768</v>
      </c>
      <c r="L7308" s="4">
        <v>0.35</v>
      </c>
    </row>
    <row r="7309" spans="1:12" x14ac:dyDescent="0.35">
      <c r="A7309" s="1">
        <v>660580</v>
      </c>
      <c r="B7309" t="s">
        <v>11947</v>
      </c>
      <c r="C7309" t="s">
        <v>17</v>
      </c>
      <c r="D7309" t="s">
        <v>18</v>
      </c>
      <c r="E7309">
        <v>1</v>
      </c>
      <c r="F7309" s="2">
        <v>21.76</v>
      </c>
      <c r="G7309" s="3">
        <v>41.44</v>
      </c>
      <c r="H7309" s="3">
        <v>0.21760000000000002</v>
      </c>
      <c r="I7309" s="3">
        <v>1.0227200000000001</v>
      </c>
      <c r="J7309" s="3">
        <v>23.000320000000002</v>
      </c>
      <c r="K7309" s="3">
        <v>35.385107692307692</v>
      </c>
      <c r="L7309" s="4">
        <v>0.34999999999999992</v>
      </c>
    </row>
    <row r="7310" spans="1:12" x14ac:dyDescent="0.35">
      <c r="A7310" s="1">
        <v>651063</v>
      </c>
      <c r="B7310" t="s">
        <v>11948</v>
      </c>
      <c r="C7310" t="s">
        <v>17</v>
      </c>
      <c r="D7310" t="s">
        <v>18</v>
      </c>
      <c r="E7310">
        <v>1</v>
      </c>
      <c r="F7310" s="2">
        <v>264.95999999999998</v>
      </c>
      <c r="G7310" s="3">
        <v>226.48</v>
      </c>
      <c r="H7310" s="3">
        <v>2.6496</v>
      </c>
      <c r="I7310" s="3">
        <v>12.453119999999998</v>
      </c>
      <c r="J7310" s="3">
        <v>280.06272000000001</v>
      </c>
      <c r="K7310" s="3">
        <v>430.86572307692308</v>
      </c>
      <c r="L7310" s="4">
        <v>0.35</v>
      </c>
    </row>
    <row r="7311" spans="1:12" x14ac:dyDescent="0.35">
      <c r="A7311" s="1" t="s">
        <v>11949</v>
      </c>
      <c r="B7311" t="s">
        <v>11950</v>
      </c>
      <c r="C7311" t="s">
        <v>17</v>
      </c>
      <c r="D7311" t="s">
        <v>18</v>
      </c>
      <c r="E7311">
        <v>1</v>
      </c>
      <c r="F7311" s="2">
        <v>5.0000000000000001E-3</v>
      </c>
      <c r="G7311" s="3">
        <v>0.06</v>
      </c>
      <c r="H7311" s="3">
        <v>5.0000000000000002E-5</v>
      </c>
      <c r="I7311" s="3">
        <v>2.3499999999999999E-4</v>
      </c>
      <c r="J7311" s="3">
        <v>5.2849999999999998E-3</v>
      </c>
      <c r="K7311" s="3">
        <v>8.1307692307692296E-3</v>
      </c>
      <c r="L7311" s="4">
        <v>0.34999999999999992</v>
      </c>
    </row>
    <row r="7312" spans="1:12" x14ac:dyDescent="0.35">
      <c r="A7312" s="1" t="s">
        <v>11951</v>
      </c>
      <c r="B7312" t="s">
        <v>11952</v>
      </c>
      <c r="C7312" t="s">
        <v>17</v>
      </c>
      <c r="D7312" t="s">
        <v>18</v>
      </c>
      <c r="E7312">
        <v>1</v>
      </c>
      <c r="F7312" s="2">
        <v>5.0000000000000001E-3</v>
      </c>
      <c r="G7312" s="3">
        <v>0.06</v>
      </c>
      <c r="H7312" s="3">
        <v>5.0000000000000002E-5</v>
      </c>
      <c r="I7312" s="3">
        <v>2.3499999999999999E-4</v>
      </c>
      <c r="J7312" s="3">
        <v>5.2849999999999998E-3</v>
      </c>
      <c r="K7312" s="3">
        <v>8.1307692307692296E-3</v>
      </c>
      <c r="L7312" s="4">
        <v>0.34999999999999992</v>
      </c>
    </row>
    <row r="7313" spans="1:12" x14ac:dyDescent="0.35">
      <c r="A7313" s="1">
        <v>541199</v>
      </c>
      <c r="B7313" t="s">
        <v>11953</v>
      </c>
      <c r="C7313" t="s">
        <v>17</v>
      </c>
      <c r="D7313" t="s">
        <v>18</v>
      </c>
      <c r="E7313">
        <v>1</v>
      </c>
      <c r="F7313" s="2">
        <v>1039.03</v>
      </c>
      <c r="G7313" s="3">
        <v>2185.38</v>
      </c>
      <c r="H7313" s="3">
        <v>10.3903</v>
      </c>
      <c r="I7313" s="3">
        <v>48.834409999999998</v>
      </c>
      <c r="J7313" s="3">
        <v>1098.2547099999999</v>
      </c>
      <c r="K7313" s="3">
        <v>1689.6226307692307</v>
      </c>
      <c r="L7313" s="4">
        <v>0.35000000000000003</v>
      </c>
    </row>
    <row r="7314" spans="1:12" x14ac:dyDescent="0.35">
      <c r="A7314" s="1">
        <v>660200</v>
      </c>
      <c r="B7314" t="s">
        <v>11954</v>
      </c>
      <c r="C7314" t="s">
        <v>17</v>
      </c>
      <c r="D7314" t="s">
        <v>18</v>
      </c>
      <c r="E7314">
        <v>1</v>
      </c>
      <c r="F7314" s="2">
        <v>13.55</v>
      </c>
      <c r="G7314" s="3">
        <v>26.13</v>
      </c>
      <c r="H7314" s="3">
        <v>0.13550000000000001</v>
      </c>
      <c r="I7314" s="3">
        <v>0.63685000000000003</v>
      </c>
      <c r="J7314" s="3">
        <v>14.322350000000002</v>
      </c>
      <c r="K7314" s="3">
        <v>22.034384615384617</v>
      </c>
      <c r="L7314" s="4">
        <v>0.35</v>
      </c>
    </row>
    <row r="7315" spans="1:12" x14ac:dyDescent="0.35">
      <c r="A7315" s="1">
        <v>660305</v>
      </c>
      <c r="B7315" t="s">
        <v>11955</v>
      </c>
      <c r="C7315" t="s">
        <v>17</v>
      </c>
      <c r="D7315" t="s">
        <v>18</v>
      </c>
      <c r="E7315">
        <v>1</v>
      </c>
      <c r="F7315" s="2">
        <v>41.4</v>
      </c>
      <c r="G7315" s="3">
        <v>77.739999999999995</v>
      </c>
      <c r="H7315" s="3">
        <v>0.41399999999999998</v>
      </c>
      <c r="I7315" s="3">
        <v>1.9458</v>
      </c>
      <c r="J7315" s="3">
        <v>43.759799999999998</v>
      </c>
      <c r="K7315" s="3">
        <v>67.322769230769225</v>
      </c>
      <c r="L7315" s="4">
        <v>0.35</v>
      </c>
    </row>
    <row r="7316" spans="1:12" x14ac:dyDescent="0.35">
      <c r="A7316" s="1">
        <v>660345</v>
      </c>
      <c r="B7316" t="s">
        <v>11956</v>
      </c>
      <c r="C7316" t="s">
        <v>17</v>
      </c>
      <c r="D7316" t="s">
        <v>18</v>
      </c>
      <c r="E7316">
        <v>1</v>
      </c>
      <c r="F7316" s="2">
        <v>6.82</v>
      </c>
      <c r="G7316" s="3">
        <v>12.81</v>
      </c>
      <c r="H7316" s="3">
        <v>6.8200000000000011E-2</v>
      </c>
      <c r="I7316" s="3">
        <v>0.32053999999999999</v>
      </c>
      <c r="J7316" s="3">
        <v>7.2087400000000006</v>
      </c>
      <c r="K7316" s="3">
        <v>11.090369230769232</v>
      </c>
      <c r="L7316" s="4">
        <v>0.35000000000000003</v>
      </c>
    </row>
    <row r="7317" spans="1:12" x14ac:dyDescent="0.35">
      <c r="A7317" s="1">
        <v>660349</v>
      </c>
      <c r="B7317" t="s">
        <v>11957</v>
      </c>
      <c r="C7317" t="s">
        <v>17</v>
      </c>
      <c r="D7317" t="s">
        <v>18</v>
      </c>
      <c r="E7317">
        <v>1</v>
      </c>
      <c r="F7317" s="2">
        <v>16.170000000000002</v>
      </c>
      <c r="G7317" s="3">
        <v>30.37</v>
      </c>
      <c r="H7317" s="3">
        <v>0.16170000000000001</v>
      </c>
      <c r="I7317" s="3">
        <v>0.75999000000000005</v>
      </c>
      <c r="J7317" s="3">
        <v>17.09169</v>
      </c>
      <c r="K7317" s="3">
        <v>26.294907692307692</v>
      </c>
      <c r="L7317" s="4">
        <v>0.35000000000000003</v>
      </c>
    </row>
    <row r="7318" spans="1:12" x14ac:dyDescent="0.35">
      <c r="A7318" s="1">
        <v>660362</v>
      </c>
      <c r="B7318" t="s">
        <v>11958</v>
      </c>
      <c r="C7318" t="s">
        <v>17</v>
      </c>
      <c r="D7318" t="s">
        <v>18</v>
      </c>
      <c r="E7318">
        <v>1</v>
      </c>
      <c r="F7318" s="2">
        <v>5.79</v>
      </c>
      <c r="G7318" s="3">
        <v>13.44</v>
      </c>
      <c r="H7318" s="3">
        <v>5.79E-2</v>
      </c>
      <c r="I7318" s="3">
        <v>0.27212999999999998</v>
      </c>
      <c r="J7318" s="3">
        <v>6.1200299999999999</v>
      </c>
      <c r="K7318" s="3">
        <v>9.4154307692307686</v>
      </c>
      <c r="L7318" s="4">
        <v>0.35</v>
      </c>
    </row>
    <row r="7319" spans="1:12" x14ac:dyDescent="0.35">
      <c r="A7319" s="1">
        <v>660380</v>
      </c>
      <c r="B7319" t="s">
        <v>11959</v>
      </c>
      <c r="C7319" t="s">
        <v>17</v>
      </c>
      <c r="D7319" t="s">
        <v>18</v>
      </c>
      <c r="E7319">
        <v>1</v>
      </c>
      <c r="F7319" s="2">
        <v>5.15</v>
      </c>
      <c r="G7319" s="3">
        <v>15.68</v>
      </c>
      <c r="H7319" s="3">
        <v>5.1500000000000004E-2</v>
      </c>
      <c r="I7319" s="3">
        <v>0.24205000000000002</v>
      </c>
      <c r="J7319" s="3">
        <v>5.4435500000000001</v>
      </c>
      <c r="K7319" s="3">
        <v>8.3746923076923068</v>
      </c>
      <c r="L7319" s="4">
        <v>0.34999999999999992</v>
      </c>
    </row>
    <row r="7320" spans="1:12" x14ac:dyDescent="0.35">
      <c r="A7320" s="1">
        <v>660395</v>
      </c>
      <c r="B7320" t="s">
        <v>11960</v>
      </c>
      <c r="C7320" t="s">
        <v>17</v>
      </c>
      <c r="D7320" t="s">
        <v>18</v>
      </c>
      <c r="E7320">
        <v>1</v>
      </c>
      <c r="F7320" s="2">
        <v>25.73</v>
      </c>
      <c r="G7320" s="3">
        <v>56</v>
      </c>
      <c r="H7320" s="3">
        <v>0.25730000000000003</v>
      </c>
      <c r="I7320" s="3">
        <v>1.2093100000000001</v>
      </c>
      <c r="J7320" s="3">
        <v>27.19661</v>
      </c>
      <c r="K7320" s="3">
        <v>41.840938461538457</v>
      </c>
      <c r="L7320" s="4">
        <v>0.34999999999999992</v>
      </c>
    </row>
    <row r="7321" spans="1:12" x14ac:dyDescent="0.35">
      <c r="A7321" s="1">
        <v>660423</v>
      </c>
      <c r="B7321" t="s">
        <v>11961</v>
      </c>
      <c r="C7321" t="s">
        <v>17</v>
      </c>
      <c r="D7321" t="s">
        <v>18</v>
      </c>
      <c r="E7321">
        <v>1</v>
      </c>
      <c r="F7321" s="2">
        <v>17.02</v>
      </c>
      <c r="G7321" s="3">
        <v>31.96</v>
      </c>
      <c r="H7321" s="3">
        <v>0.17019999999999999</v>
      </c>
      <c r="I7321" s="3">
        <v>0.79993999999999998</v>
      </c>
      <c r="J7321" s="3">
        <v>17.99014</v>
      </c>
      <c r="K7321" s="3">
        <v>27.677138461538462</v>
      </c>
      <c r="L7321" s="4">
        <v>0.35</v>
      </c>
    </row>
    <row r="7322" spans="1:12" x14ac:dyDescent="0.35">
      <c r="A7322" s="1">
        <v>660426</v>
      </c>
      <c r="B7322" t="s">
        <v>11962</v>
      </c>
      <c r="C7322" t="s">
        <v>17</v>
      </c>
      <c r="D7322" t="s">
        <v>18</v>
      </c>
      <c r="E7322">
        <v>1</v>
      </c>
      <c r="F7322" s="2">
        <v>6.2</v>
      </c>
      <c r="G7322" s="3">
        <v>6.72</v>
      </c>
      <c r="H7322" s="3">
        <v>6.2000000000000006E-2</v>
      </c>
      <c r="I7322" s="3">
        <v>0.29139999999999999</v>
      </c>
      <c r="J7322" s="3">
        <v>6.5534000000000008</v>
      </c>
      <c r="K7322" s="3">
        <v>10.082153846153847</v>
      </c>
      <c r="L7322" s="4">
        <v>0.35</v>
      </c>
    </row>
    <row r="7323" spans="1:12" x14ac:dyDescent="0.35">
      <c r="A7323" s="1">
        <v>660427</v>
      </c>
      <c r="B7323" t="s">
        <v>11963</v>
      </c>
      <c r="C7323" t="s">
        <v>17</v>
      </c>
      <c r="D7323" t="s">
        <v>18</v>
      </c>
      <c r="E7323">
        <v>1</v>
      </c>
      <c r="F7323" s="2">
        <v>6.95</v>
      </c>
      <c r="G7323" s="3">
        <v>15.68</v>
      </c>
      <c r="H7323" s="3">
        <v>6.9500000000000006E-2</v>
      </c>
      <c r="I7323" s="3">
        <v>0.32665</v>
      </c>
      <c r="J7323" s="3">
        <v>7.3461499999999997</v>
      </c>
      <c r="K7323" s="3">
        <v>11.30176923076923</v>
      </c>
      <c r="L7323" s="4">
        <v>0.35</v>
      </c>
    </row>
    <row r="7324" spans="1:12" x14ac:dyDescent="0.35">
      <c r="A7324" s="1">
        <v>660575</v>
      </c>
      <c r="B7324" t="s">
        <v>11964</v>
      </c>
      <c r="C7324" t="s">
        <v>17</v>
      </c>
      <c r="D7324" t="s">
        <v>18</v>
      </c>
      <c r="E7324">
        <v>1</v>
      </c>
      <c r="F7324" s="2">
        <v>8.6999999999999993</v>
      </c>
      <c r="G7324" s="3">
        <v>16.34</v>
      </c>
      <c r="H7324" s="3">
        <v>8.6999999999999994E-2</v>
      </c>
      <c r="I7324" s="3">
        <v>0.40889999999999999</v>
      </c>
      <c r="J7324" s="3">
        <v>9.1958999999999982</v>
      </c>
      <c r="K7324" s="3">
        <v>14.147538461538458</v>
      </c>
      <c r="L7324" s="4">
        <v>0.35</v>
      </c>
    </row>
    <row r="7325" spans="1:12" x14ac:dyDescent="0.35">
      <c r="A7325" s="1">
        <v>660578</v>
      </c>
      <c r="B7325" t="s">
        <v>11965</v>
      </c>
      <c r="C7325" t="s">
        <v>17</v>
      </c>
      <c r="D7325" t="s">
        <v>18</v>
      </c>
      <c r="E7325">
        <v>1</v>
      </c>
      <c r="F7325" s="2">
        <v>41.1</v>
      </c>
      <c r="G7325" s="3">
        <v>77.180000000000007</v>
      </c>
      <c r="H7325" s="3">
        <v>0.41100000000000003</v>
      </c>
      <c r="I7325" s="3">
        <v>1.9317</v>
      </c>
      <c r="J7325" s="3">
        <v>43.442700000000002</v>
      </c>
      <c r="K7325" s="3">
        <v>66.834923076923076</v>
      </c>
      <c r="L7325" s="4">
        <v>0.35</v>
      </c>
    </row>
    <row r="7326" spans="1:12" x14ac:dyDescent="0.35">
      <c r="A7326" s="1" t="s">
        <v>11966</v>
      </c>
      <c r="B7326" t="s">
        <v>11967</v>
      </c>
      <c r="C7326" t="s">
        <v>17</v>
      </c>
      <c r="D7326" t="s">
        <v>18</v>
      </c>
      <c r="E7326">
        <v>1</v>
      </c>
      <c r="F7326" s="2">
        <v>0.01</v>
      </c>
      <c r="G7326" s="3">
        <v>0.06</v>
      </c>
      <c r="H7326" s="3">
        <v>1E-4</v>
      </c>
      <c r="I7326" s="3">
        <v>4.6999999999999999E-4</v>
      </c>
      <c r="J7326" s="3">
        <v>1.057E-2</v>
      </c>
      <c r="K7326" s="3">
        <v>1.6261538461538459E-2</v>
      </c>
      <c r="L7326" s="4">
        <v>0.34999999999999992</v>
      </c>
    </row>
    <row r="7327" spans="1:12" x14ac:dyDescent="0.35">
      <c r="A7327" s="1" t="s">
        <v>11968</v>
      </c>
      <c r="B7327" t="s">
        <v>11969</v>
      </c>
      <c r="C7327" t="s">
        <v>17</v>
      </c>
      <c r="D7327" t="s">
        <v>18</v>
      </c>
      <c r="E7327">
        <v>1</v>
      </c>
      <c r="F7327" s="2">
        <v>1055.79</v>
      </c>
      <c r="G7327" s="3">
        <v>2112</v>
      </c>
      <c r="H7327" s="3">
        <v>10.5579</v>
      </c>
      <c r="I7327" s="3">
        <v>49.622129999999999</v>
      </c>
      <c r="J7327" s="3">
        <v>1115.97003</v>
      </c>
      <c r="K7327" s="3">
        <v>1716.8769692307692</v>
      </c>
      <c r="L7327" s="4">
        <v>0.35000000000000003</v>
      </c>
    </row>
    <row r="7328" spans="1:12" x14ac:dyDescent="0.35">
      <c r="A7328" s="1" t="s">
        <v>11970</v>
      </c>
      <c r="B7328" t="s">
        <v>11971</v>
      </c>
      <c r="C7328" t="s">
        <v>17</v>
      </c>
      <c r="D7328" t="s">
        <v>18</v>
      </c>
      <c r="E7328">
        <v>1</v>
      </c>
      <c r="F7328" s="2">
        <v>20625.759999999998</v>
      </c>
      <c r="G7328" s="3">
        <v>41252</v>
      </c>
      <c r="H7328" s="3">
        <v>206.2576</v>
      </c>
      <c r="I7328" s="3">
        <v>969.41071999999997</v>
      </c>
      <c r="J7328" s="3">
        <v>21801.428319999999</v>
      </c>
      <c r="K7328" s="3">
        <v>33540.658953846149</v>
      </c>
      <c r="L7328" s="4">
        <v>0.34999999999999992</v>
      </c>
    </row>
    <row r="7329" spans="1:12" x14ac:dyDescent="0.35">
      <c r="A7329" s="1" t="s">
        <v>11972</v>
      </c>
      <c r="B7329" t="s">
        <v>11973</v>
      </c>
      <c r="C7329" t="s">
        <v>17</v>
      </c>
      <c r="D7329" t="s">
        <v>18</v>
      </c>
      <c r="E7329">
        <v>1</v>
      </c>
      <c r="F7329" s="2">
        <v>78.28</v>
      </c>
      <c r="G7329" s="3">
        <v>157</v>
      </c>
      <c r="H7329" s="3">
        <v>0.78280000000000005</v>
      </c>
      <c r="I7329" s="3">
        <v>3.67916</v>
      </c>
      <c r="J7329" s="3">
        <v>82.741959999999992</v>
      </c>
      <c r="K7329" s="3">
        <v>127.29532307692305</v>
      </c>
      <c r="L7329" s="4">
        <v>0.34999999999999992</v>
      </c>
    </row>
    <row r="7330" spans="1:12" x14ac:dyDescent="0.35">
      <c r="A7330" s="1">
        <v>7300090</v>
      </c>
      <c r="B7330" t="s">
        <v>11974</v>
      </c>
      <c r="C7330" t="s">
        <v>17</v>
      </c>
      <c r="D7330" t="s">
        <v>18</v>
      </c>
      <c r="E7330">
        <v>1</v>
      </c>
      <c r="F7330" s="2">
        <v>21</v>
      </c>
      <c r="G7330" s="3">
        <v>39.43</v>
      </c>
      <c r="H7330" s="3">
        <v>0.21</v>
      </c>
      <c r="I7330" s="3">
        <v>0.98699999999999999</v>
      </c>
      <c r="J7330" s="3">
        <v>22.196999999999999</v>
      </c>
      <c r="K7330" s="3">
        <v>34.149230769230769</v>
      </c>
      <c r="L7330" s="4">
        <v>0.35000000000000003</v>
      </c>
    </row>
    <row r="7331" spans="1:12" x14ac:dyDescent="0.35">
      <c r="A7331" s="1">
        <v>741050</v>
      </c>
      <c r="B7331" t="s">
        <v>11975</v>
      </c>
      <c r="C7331" t="s">
        <v>17</v>
      </c>
      <c r="D7331" t="s">
        <v>18</v>
      </c>
      <c r="E7331">
        <v>1</v>
      </c>
      <c r="F7331" s="2">
        <v>728.69</v>
      </c>
      <c r="G7331" s="3">
        <v>1532.65</v>
      </c>
      <c r="H7331" s="3">
        <v>7.286900000000001</v>
      </c>
      <c r="I7331" s="3">
        <v>34.248430000000006</v>
      </c>
      <c r="J7331" s="3">
        <v>770.22532999999999</v>
      </c>
      <c r="K7331" s="3">
        <v>1184.9620461538461</v>
      </c>
      <c r="L7331" s="4">
        <v>0.35</v>
      </c>
    </row>
    <row r="7332" spans="1:12" x14ac:dyDescent="0.35">
      <c r="A7332" s="1">
        <v>660094</v>
      </c>
      <c r="B7332" t="s">
        <v>11976</v>
      </c>
      <c r="C7332" t="s">
        <v>17</v>
      </c>
      <c r="D7332" t="s">
        <v>18</v>
      </c>
      <c r="E7332">
        <v>1</v>
      </c>
      <c r="F7332" s="2">
        <v>324.55</v>
      </c>
      <c r="G7332" s="3">
        <v>291.42</v>
      </c>
      <c r="H7332" s="3">
        <v>3.2455000000000003</v>
      </c>
      <c r="I7332" s="3">
        <v>15.25385</v>
      </c>
      <c r="J7332" s="3">
        <v>343.04935</v>
      </c>
      <c r="K7332" s="3">
        <v>527.76823076923074</v>
      </c>
      <c r="L7332" s="4">
        <v>0.35</v>
      </c>
    </row>
    <row r="7333" spans="1:12" x14ac:dyDescent="0.35">
      <c r="A7333" s="1">
        <v>660201</v>
      </c>
      <c r="B7333" t="s">
        <v>11977</v>
      </c>
      <c r="C7333" t="s">
        <v>17</v>
      </c>
      <c r="D7333" t="s">
        <v>18</v>
      </c>
      <c r="E7333">
        <v>1</v>
      </c>
      <c r="F7333" s="2">
        <v>11.86</v>
      </c>
      <c r="G7333" s="3">
        <v>14.95</v>
      </c>
      <c r="H7333" s="3">
        <v>0.1186</v>
      </c>
      <c r="I7333" s="3">
        <v>0.55742000000000003</v>
      </c>
      <c r="J7333" s="3">
        <v>12.536020000000001</v>
      </c>
      <c r="K7333" s="3">
        <v>19.286184615384617</v>
      </c>
      <c r="L7333" s="4">
        <v>0.35000000000000003</v>
      </c>
    </row>
    <row r="7334" spans="1:12" x14ac:dyDescent="0.35">
      <c r="A7334" s="1">
        <v>660210</v>
      </c>
      <c r="B7334" t="s">
        <v>11978</v>
      </c>
      <c r="C7334" t="s">
        <v>17</v>
      </c>
      <c r="D7334" t="s">
        <v>18</v>
      </c>
      <c r="E7334">
        <v>1</v>
      </c>
      <c r="F7334" s="2">
        <v>7.76</v>
      </c>
      <c r="G7334" s="3">
        <v>16.29</v>
      </c>
      <c r="H7334" s="3">
        <v>7.7600000000000002E-2</v>
      </c>
      <c r="I7334" s="3">
        <v>0.36471999999999999</v>
      </c>
      <c r="J7334" s="3">
        <v>8.2023200000000003</v>
      </c>
      <c r="K7334" s="3">
        <v>12.618953846153847</v>
      </c>
      <c r="L7334" s="4">
        <v>0.35000000000000003</v>
      </c>
    </row>
    <row r="7335" spans="1:12" x14ac:dyDescent="0.35">
      <c r="A7335" s="1">
        <v>660274</v>
      </c>
      <c r="B7335" t="s">
        <v>11979</v>
      </c>
      <c r="C7335" t="s">
        <v>17</v>
      </c>
      <c r="D7335" t="s">
        <v>18</v>
      </c>
      <c r="E7335">
        <v>1</v>
      </c>
      <c r="F7335" s="2">
        <v>103.03</v>
      </c>
      <c r="G7335" s="3">
        <v>86.42</v>
      </c>
      <c r="H7335" s="3">
        <v>1.0303</v>
      </c>
      <c r="I7335" s="3">
        <v>4.8424100000000001</v>
      </c>
      <c r="J7335" s="3">
        <v>108.90271</v>
      </c>
      <c r="K7335" s="3">
        <v>167.54263076923075</v>
      </c>
      <c r="L7335" s="4">
        <v>0.34999999999999992</v>
      </c>
    </row>
    <row r="7336" spans="1:12" x14ac:dyDescent="0.35">
      <c r="A7336" s="1">
        <v>660275</v>
      </c>
      <c r="B7336" t="s">
        <v>11980</v>
      </c>
      <c r="C7336" t="s">
        <v>17</v>
      </c>
      <c r="D7336" t="s">
        <v>18</v>
      </c>
      <c r="E7336">
        <v>1</v>
      </c>
      <c r="F7336" s="2">
        <v>14.48</v>
      </c>
      <c r="G7336" s="3">
        <v>27.2</v>
      </c>
      <c r="H7336" s="3">
        <v>0.14480000000000001</v>
      </c>
      <c r="I7336" s="3">
        <v>0.68056000000000005</v>
      </c>
      <c r="J7336" s="3">
        <v>15.30536</v>
      </c>
      <c r="K7336" s="3">
        <v>23.546707692307692</v>
      </c>
      <c r="L7336" s="4">
        <v>0.35</v>
      </c>
    </row>
    <row r="7337" spans="1:12" x14ac:dyDescent="0.35">
      <c r="A7337" s="1">
        <v>660302</v>
      </c>
      <c r="B7337" t="s">
        <v>11981</v>
      </c>
      <c r="C7337" t="s">
        <v>17</v>
      </c>
      <c r="D7337" t="s">
        <v>18</v>
      </c>
      <c r="E7337">
        <v>1</v>
      </c>
      <c r="F7337" s="2">
        <v>42.87</v>
      </c>
      <c r="G7337" s="3">
        <v>80.5</v>
      </c>
      <c r="H7337" s="3">
        <v>0.42869999999999997</v>
      </c>
      <c r="I7337" s="3">
        <v>2.0148899999999998</v>
      </c>
      <c r="J7337" s="3">
        <v>45.313589999999998</v>
      </c>
      <c r="K7337" s="3">
        <v>69.713215384615381</v>
      </c>
      <c r="L7337" s="4">
        <v>0.35</v>
      </c>
    </row>
    <row r="7338" spans="1:12" x14ac:dyDescent="0.35">
      <c r="A7338" s="1">
        <v>660466</v>
      </c>
      <c r="B7338" t="s">
        <v>11982</v>
      </c>
      <c r="C7338" t="s">
        <v>17</v>
      </c>
      <c r="D7338" t="s">
        <v>18</v>
      </c>
      <c r="E7338">
        <v>1</v>
      </c>
      <c r="F7338" s="2">
        <v>8.5</v>
      </c>
      <c r="G7338" s="3">
        <v>18.97</v>
      </c>
      <c r="H7338" s="3">
        <v>8.5000000000000006E-2</v>
      </c>
      <c r="I7338" s="3">
        <v>0.39950000000000002</v>
      </c>
      <c r="J7338" s="3">
        <v>8.9845000000000006</v>
      </c>
      <c r="K7338" s="3">
        <v>13.822307692307692</v>
      </c>
      <c r="L7338" s="4">
        <v>0.35</v>
      </c>
    </row>
    <row r="7339" spans="1:12" x14ac:dyDescent="0.35">
      <c r="A7339" s="1">
        <v>660506</v>
      </c>
      <c r="B7339" t="s">
        <v>11983</v>
      </c>
      <c r="C7339" t="s">
        <v>17</v>
      </c>
      <c r="D7339" t="s">
        <v>18</v>
      </c>
      <c r="E7339">
        <v>1</v>
      </c>
      <c r="F7339" s="2">
        <v>12.67</v>
      </c>
      <c r="G7339" s="3">
        <v>28</v>
      </c>
      <c r="H7339" s="3">
        <v>0.12670000000000001</v>
      </c>
      <c r="I7339" s="3">
        <v>0.59548999999999996</v>
      </c>
      <c r="J7339" s="3">
        <v>13.392189999999999</v>
      </c>
      <c r="K7339" s="3">
        <v>20.603369230769228</v>
      </c>
      <c r="L7339" s="4">
        <v>0.35</v>
      </c>
    </row>
    <row r="7340" spans="1:12" x14ac:dyDescent="0.35">
      <c r="A7340" s="1">
        <v>660508</v>
      </c>
      <c r="B7340" t="s">
        <v>11984</v>
      </c>
      <c r="C7340" t="s">
        <v>17</v>
      </c>
      <c r="D7340" t="s">
        <v>18</v>
      </c>
      <c r="E7340">
        <v>1</v>
      </c>
      <c r="F7340" s="2">
        <v>232.59</v>
      </c>
      <c r="G7340" s="3">
        <v>436.78</v>
      </c>
      <c r="H7340" s="3">
        <v>2.3259000000000003</v>
      </c>
      <c r="I7340" s="3">
        <v>10.93173</v>
      </c>
      <c r="J7340" s="3">
        <v>245.84762999999998</v>
      </c>
      <c r="K7340" s="3">
        <v>378.22712307692302</v>
      </c>
      <c r="L7340" s="4">
        <v>0.35</v>
      </c>
    </row>
    <row r="7341" spans="1:12" x14ac:dyDescent="0.35">
      <c r="A7341" s="1">
        <v>660515</v>
      </c>
      <c r="B7341" t="s">
        <v>11985</v>
      </c>
      <c r="C7341" t="s">
        <v>17</v>
      </c>
      <c r="D7341" t="s">
        <v>18</v>
      </c>
      <c r="E7341">
        <v>1</v>
      </c>
      <c r="F7341" s="2">
        <v>31.67</v>
      </c>
      <c r="G7341" s="3">
        <v>69.44</v>
      </c>
      <c r="H7341" s="3">
        <v>0.31670000000000004</v>
      </c>
      <c r="I7341" s="3">
        <v>1.4884900000000001</v>
      </c>
      <c r="J7341" s="3">
        <v>33.475190000000005</v>
      </c>
      <c r="K7341" s="3">
        <v>51.500292307692312</v>
      </c>
      <c r="L7341" s="4">
        <v>0.35</v>
      </c>
    </row>
    <row r="7342" spans="1:12" x14ac:dyDescent="0.35">
      <c r="A7342" s="1">
        <v>660581</v>
      </c>
      <c r="B7342" t="s">
        <v>11986</v>
      </c>
      <c r="C7342" t="s">
        <v>17</v>
      </c>
      <c r="D7342" t="s">
        <v>18</v>
      </c>
      <c r="E7342">
        <v>1</v>
      </c>
      <c r="F7342" s="2">
        <v>41.52</v>
      </c>
      <c r="G7342" s="3">
        <v>65.45</v>
      </c>
      <c r="H7342" s="3">
        <v>0.41520000000000001</v>
      </c>
      <c r="I7342" s="3">
        <v>1.9514400000000001</v>
      </c>
      <c r="J7342" s="3">
        <v>43.88664</v>
      </c>
      <c r="K7342" s="3">
        <v>67.517907692307688</v>
      </c>
      <c r="L7342" s="4">
        <v>0.35</v>
      </c>
    </row>
    <row r="7343" spans="1:12" x14ac:dyDescent="0.35">
      <c r="A7343" s="1">
        <v>7140157</v>
      </c>
      <c r="B7343" t="s">
        <v>11987</v>
      </c>
      <c r="C7343" t="s">
        <v>17</v>
      </c>
      <c r="D7343" t="s">
        <v>18</v>
      </c>
      <c r="E7343">
        <v>1</v>
      </c>
      <c r="F7343" s="2">
        <v>23.5</v>
      </c>
      <c r="G7343" s="3">
        <v>44.13</v>
      </c>
      <c r="H7343" s="3">
        <v>0.23500000000000001</v>
      </c>
      <c r="I7343" s="3">
        <v>1.1045</v>
      </c>
      <c r="J7343" s="3">
        <v>24.839500000000001</v>
      </c>
      <c r="K7343" s="3">
        <v>38.214615384615385</v>
      </c>
      <c r="L7343" s="4">
        <v>0.35</v>
      </c>
    </row>
    <row r="7344" spans="1:12" x14ac:dyDescent="0.35">
      <c r="A7344" s="1" t="s">
        <v>11988</v>
      </c>
      <c r="B7344" t="s">
        <v>11989</v>
      </c>
      <c r="C7344" t="s">
        <v>17</v>
      </c>
      <c r="D7344" t="s">
        <v>18</v>
      </c>
      <c r="E7344">
        <v>1</v>
      </c>
      <c r="F7344" s="2">
        <v>599.86</v>
      </c>
      <c r="G7344" s="3">
        <v>1200</v>
      </c>
      <c r="H7344" s="3">
        <v>5.9986000000000006</v>
      </c>
      <c r="I7344" s="3">
        <v>28.19342</v>
      </c>
      <c r="J7344" s="3">
        <v>634.05201999999997</v>
      </c>
      <c r="K7344" s="3">
        <v>975.46464615384605</v>
      </c>
      <c r="L7344" s="4">
        <v>0.35</v>
      </c>
    </row>
    <row r="7345" spans="1:12" x14ac:dyDescent="0.35">
      <c r="A7345" s="1">
        <v>660217</v>
      </c>
      <c r="B7345" t="s">
        <v>11990</v>
      </c>
      <c r="C7345" t="s">
        <v>17</v>
      </c>
      <c r="D7345" t="s">
        <v>18</v>
      </c>
      <c r="E7345">
        <v>1</v>
      </c>
      <c r="F7345" s="2">
        <v>27.17</v>
      </c>
      <c r="G7345" s="3">
        <v>46.33</v>
      </c>
      <c r="H7345" s="3">
        <v>0.2717</v>
      </c>
      <c r="I7345" s="3">
        <v>1.2769900000000001</v>
      </c>
      <c r="J7345" s="3">
        <v>28.718690000000002</v>
      </c>
      <c r="K7345" s="3">
        <v>44.182600000000001</v>
      </c>
      <c r="L7345" s="4">
        <v>0.35</v>
      </c>
    </row>
    <row r="7346" spans="1:12" x14ac:dyDescent="0.35">
      <c r="A7346" s="1">
        <v>660352</v>
      </c>
      <c r="B7346" t="s">
        <v>11991</v>
      </c>
      <c r="C7346" t="s">
        <v>17</v>
      </c>
      <c r="D7346" t="s">
        <v>18</v>
      </c>
      <c r="E7346">
        <v>1</v>
      </c>
      <c r="F7346" s="2">
        <v>455.84</v>
      </c>
      <c r="G7346" s="3">
        <v>856.03</v>
      </c>
      <c r="H7346" s="3">
        <v>4.5583999999999998</v>
      </c>
      <c r="I7346" s="3">
        <v>21.424479999999999</v>
      </c>
      <c r="J7346" s="3">
        <v>481.82288</v>
      </c>
      <c r="K7346" s="3">
        <v>741.2659692307692</v>
      </c>
      <c r="L7346" s="4">
        <v>0.35</v>
      </c>
    </row>
    <row r="7347" spans="1:12" x14ac:dyDescent="0.35">
      <c r="A7347" s="1">
        <v>660438</v>
      </c>
      <c r="B7347" t="s">
        <v>16</v>
      </c>
      <c r="C7347" t="s">
        <v>17</v>
      </c>
      <c r="D7347" t="s">
        <v>18</v>
      </c>
      <c r="E7347">
        <v>1</v>
      </c>
      <c r="F7347" s="2">
        <v>14.87</v>
      </c>
      <c r="G7347" s="3">
        <v>10.08</v>
      </c>
      <c r="H7347" s="3">
        <v>0.1487</v>
      </c>
      <c r="I7347" s="3">
        <v>0.69889000000000001</v>
      </c>
      <c r="J7347" s="3">
        <v>15.71759</v>
      </c>
      <c r="K7347" s="3">
        <v>24.180907692307692</v>
      </c>
      <c r="L7347" s="4">
        <v>0.35</v>
      </c>
    </row>
    <row r="7348" spans="1:12" x14ac:dyDescent="0.35">
      <c r="A7348" s="1">
        <v>660455</v>
      </c>
      <c r="B7348" t="s">
        <v>11992</v>
      </c>
      <c r="C7348" t="s">
        <v>17</v>
      </c>
      <c r="D7348" t="s">
        <v>18</v>
      </c>
      <c r="E7348">
        <v>1</v>
      </c>
      <c r="F7348" s="2">
        <v>35.700000000000003</v>
      </c>
      <c r="G7348" s="3">
        <v>78.400000000000006</v>
      </c>
      <c r="H7348" s="3">
        <v>0.35700000000000004</v>
      </c>
      <c r="I7348" s="3">
        <v>1.6779000000000002</v>
      </c>
      <c r="J7348" s="3">
        <v>37.734900000000003</v>
      </c>
      <c r="K7348" s="3">
        <v>58.053692307692309</v>
      </c>
      <c r="L7348" s="4">
        <v>0.35</v>
      </c>
    </row>
    <row r="7349" spans="1:12" x14ac:dyDescent="0.35">
      <c r="A7349" s="1">
        <v>660469</v>
      </c>
      <c r="B7349" t="s">
        <v>11993</v>
      </c>
      <c r="C7349" t="s">
        <v>17</v>
      </c>
      <c r="D7349" t="s">
        <v>18</v>
      </c>
      <c r="E7349">
        <v>1</v>
      </c>
      <c r="F7349" s="2">
        <v>20.73</v>
      </c>
      <c r="G7349" s="3">
        <v>45.92</v>
      </c>
      <c r="H7349" s="3">
        <v>0.20730000000000001</v>
      </c>
      <c r="I7349" s="3">
        <v>0.97431000000000001</v>
      </c>
      <c r="J7349" s="3">
        <v>21.91161</v>
      </c>
      <c r="K7349" s="3">
        <v>33.710169230769232</v>
      </c>
      <c r="L7349" s="4">
        <v>0.35000000000000003</v>
      </c>
    </row>
    <row r="7350" spans="1:12" x14ac:dyDescent="0.35">
      <c r="A7350" s="1" t="s">
        <v>11994</v>
      </c>
      <c r="B7350" t="s">
        <v>11995</v>
      </c>
      <c r="C7350" t="s">
        <v>17</v>
      </c>
      <c r="D7350" t="s">
        <v>18</v>
      </c>
      <c r="E7350">
        <v>1</v>
      </c>
      <c r="F7350" s="2">
        <v>857.95</v>
      </c>
      <c r="G7350" s="3">
        <v>1716</v>
      </c>
      <c r="H7350" s="3">
        <v>8.5795000000000012</v>
      </c>
      <c r="I7350" s="3">
        <v>40.323650000000001</v>
      </c>
      <c r="J7350" s="3">
        <v>906.85315000000014</v>
      </c>
      <c r="K7350" s="3">
        <v>1395.1586923076925</v>
      </c>
      <c r="L7350" s="4">
        <v>0.35</v>
      </c>
    </row>
    <row r="7351" spans="1:12" x14ac:dyDescent="0.35">
      <c r="A7351" s="1" t="s">
        <v>11996</v>
      </c>
      <c r="B7351" t="s">
        <v>11997</v>
      </c>
      <c r="C7351" t="s">
        <v>17</v>
      </c>
      <c r="D7351" t="s">
        <v>18</v>
      </c>
      <c r="E7351">
        <v>1</v>
      </c>
      <c r="F7351" s="2">
        <v>3730.13</v>
      </c>
      <c r="G7351" s="3">
        <v>7461</v>
      </c>
      <c r="H7351" s="3">
        <v>37.301300000000005</v>
      </c>
      <c r="I7351" s="3">
        <v>175.31611000000001</v>
      </c>
      <c r="J7351" s="3">
        <v>3942.7474100000004</v>
      </c>
      <c r="K7351" s="3">
        <v>6065.7652461538464</v>
      </c>
      <c r="L7351" s="4">
        <v>0.35</v>
      </c>
    </row>
    <row r="7352" spans="1:12" x14ac:dyDescent="0.35">
      <c r="A7352" s="1" t="s">
        <v>11998</v>
      </c>
      <c r="B7352" t="s">
        <v>11999</v>
      </c>
      <c r="C7352" t="s">
        <v>17</v>
      </c>
      <c r="D7352" t="s">
        <v>18</v>
      </c>
      <c r="E7352">
        <v>1</v>
      </c>
      <c r="F7352" s="2">
        <v>0.01</v>
      </c>
      <c r="G7352" s="3">
        <v>0.06</v>
      </c>
      <c r="H7352" s="3">
        <v>1E-4</v>
      </c>
      <c r="I7352" s="3">
        <v>4.6999999999999999E-4</v>
      </c>
      <c r="J7352" s="3">
        <v>1.057E-2</v>
      </c>
      <c r="K7352" s="3">
        <v>1.6261538461538459E-2</v>
      </c>
      <c r="L7352" s="4">
        <v>0.34999999999999992</v>
      </c>
    </row>
    <row r="7353" spans="1:12" x14ac:dyDescent="0.35">
      <c r="A7353" s="1" t="s">
        <v>12000</v>
      </c>
      <c r="B7353" t="s">
        <v>12001</v>
      </c>
      <c r="C7353" t="s">
        <v>17</v>
      </c>
      <c r="D7353" t="s">
        <v>18</v>
      </c>
      <c r="E7353">
        <v>1</v>
      </c>
      <c r="F7353" s="2">
        <v>785.71</v>
      </c>
      <c r="G7353" s="3">
        <v>1572</v>
      </c>
      <c r="H7353" s="3">
        <v>7.8571000000000009</v>
      </c>
      <c r="I7353" s="3">
        <v>36.928370000000001</v>
      </c>
      <c r="J7353" s="3">
        <v>830.49546999999995</v>
      </c>
      <c r="K7353" s="3">
        <v>1277.6853384615383</v>
      </c>
      <c r="L7353" s="4">
        <v>0.35</v>
      </c>
    </row>
    <row r="7354" spans="1:12" x14ac:dyDescent="0.35">
      <c r="A7354" s="1" t="s">
        <v>12002</v>
      </c>
      <c r="B7354" t="s">
        <v>12003</v>
      </c>
      <c r="C7354" t="s">
        <v>17</v>
      </c>
      <c r="D7354" t="s">
        <v>18</v>
      </c>
      <c r="E7354">
        <v>1</v>
      </c>
      <c r="F7354" s="2">
        <v>2799.73</v>
      </c>
      <c r="G7354" s="3">
        <v>5600</v>
      </c>
      <c r="H7354" s="3">
        <v>27.997299999999999</v>
      </c>
      <c r="I7354" s="3">
        <v>131.58731</v>
      </c>
      <c r="J7354" s="3">
        <v>2959.3146099999999</v>
      </c>
      <c r="K7354" s="3">
        <v>4552.7917076923077</v>
      </c>
      <c r="L7354" s="4">
        <v>0.35000000000000003</v>
      </c>
    </row>
    <row r="7355" spans="1:12" x14ac:dyDescent="0.35">
      <c r="A7355" s="1">
        <v>660109</v>
      </c>
      <c r="B7355" t="s">
        <v>12004</v>
      </c>
      <c r="C7355" t="s">
        <v>17</v>
      </c>
      <c r="D7355" t="s">
        <v>18</v>
      </c>
      <c r="E7355">
        <v>1</v>
      </c>
      <c r="F7355" s="2">
        <v>31.61</v>
      </c>
      <c r="G7355" s="3">
        <v>34.130000000000003</v>
      </c>
      <c r="H7355" s="3">
        <v>0.31609999999999999</v>
      </c>
      <c r="I7355" s="3">
        <v>1.48567</v>
      </c>
      <c r="J7355" s="3">
        <v>33.411769999999997</v>
      </c>
      <c r="K7355" s="3">
        <v>51.402723076923074</v>
      </c>
      <c r="L7355" s="4">
        <v>0.35000000000000003</v>
      </c>
    </row>
    <row r="7356" spans="1:12" x14ac:dyDescent="0.35">
      <c r="A7356" s="1">
        <v>660295</v>
      </c>
      <c r="B7356" t="s">
        <v>12005</v>
      </c>
      <c r="C7356" t="s">
        <v>17</v>
      </c>
      <c r="D7356" t="s">
        <v>18</v>
      </c>
      <c r="E7356">
        <v>1</v>
      </c>
      <c r="F7356" s="2">
        <v>9.0500000000000007</v>
      </c>
      <c r="G7356" s="3">
        <v>16.989999999999998</v>
      </c>
      <c r="H7356" s="3">
        <v>9.0500000000000011E-2</v>
      </c>
      <c r="I7356" s="3">
        <v>0.42535000000000006</v>
      </c>
      <c r="J7356" s="3">
        <v>9.5658500000000011</v>
      </c>
      <c r="K7356" s="3">
        <v>14.716692307692309</v>
      </c>
      <c r="L7356" s="4">
        <v>0.35</v>
      </c>
    </row>
    <row r="7357" spans="1:12" x14ac:dyDescent="0.35">
      <c r="A7357" s="1">
        <v>660303</v>
      </c>
      <c r="B7357" t="s">
        <v>12006</v>
      </c>
      <c r="C7357" t="s">
        <v>17</v>
      </c>
      <c r="D7357" t="s">
        <v>18</v>
      </c>
      <c r="E7357">
        <v>1</v>
      </c>
      <c r="F7357" s="2">
        <v>41.4</v>
      </c>
      <c r="G7357" s="3">
        <v>77.75</v>
      </c>
      <c r="H7357" s="3">
        <v>0.41399999999999998</v>
      </c>
      <c r="I7357" s="3">
        <v>1.9458</v>
      </c>
      <c r="J7357" s="3">
        <v>43.759799999999998</v>
      </c>
      <c r="K7357" s="3">
        <v>67.322769230769225</v>
      </c>
      <c r="L7357" s="4">
        <v>0.35</v>
      </c>
    </row>
    <row r="7358" spans="1:12" x14ac:dyDescent="0.35">
      <c r="A7358" s="1">
        <v>660304</v>
      </c>
      <c r="B7358" t="s">
        <v>12007</v>
      </c>
      <c r="C7358" t="s">
        <v>17</v>
      </c>
      <c r="D7358" t="s">
        <v>18</v>
      </c>
      <c r="E7358">
        <v>1</v>
      </c>
      <c r="F7358" s="2">
        <v>45.09</v>
      </c>
      <c r="G7358" s="3">
        <v>84.68</v>
      </c>
      <c r="H7358" s="3">
        <v>0.45090000000000002</v>
      </c>
      <c r="I7358" s="3">
        <v>2.1192299999999999</v>
      </c>
      <c r="J7358" s="3">
        <v>47.660130000000002</v>
      </c>
      <c r="K7358" s="3">
        <v>73.323276923076918</v>
      </c>
      <c r="L7358" s="4">
        <v>0.34999999999999992</v>
      </c>
    </row>
    <row r="7359" spans="1:12" x14ac:dyDescent="0.35">
      <c r="A7359" s="1">
        <v>660325</v>
      </c>
      <c r="B7359" t="s">
        <v>12008</v>
      </c>
      <c r="C7359" t="s">
        <v>17</v>
      </c>
      <c r="D7359" t="s">
        <v>18</v>
      </c>
      <c r="E7359">
        <v>1</v>
      </c>
      <c r="F7359" s="2">
        <v>46.96</v>
      </c>
      <c r="G7359" s="3">
        <v>88.18</v>
      </c>
      <c r="H7359" s="3">
        <v>0.46960000000000002</v>
      </c>
      <c r="I7359" s="3">
        <v>2.2071200000000002</v>
      </c>
      <c r="J7359" s="3">
        <v>49.636720000000004</v>
      </c>
      <c r="K7359" s="3">
        <v>76.364184615384616</v>
      </c>
      <c r="L7359" s="4">
        <v>0.35</v>
      </c>
    </row>
    <row r="7360" spans="1:12" x14ac:dyDescent="0.35">
      <c r="A7360" s="1">
        <v>660394</v>
      </c>
      <c r="B7360" t="s">
        <v>12009</v>
      </c>
      <c r="C7360" t="s">
        <v>17</v>
      </c>
      <c r="D7360" t="s">
        <v>18</v>
      </c>
      <c r="E7360">
        <v>1</v>
      </c>
      <c r="F7360" s="2">
        <v>13.28</v>
      </c>
      <c r="G7360" s="3">
        <v>29.12</v>
      </c>
      <c r="H7360" s="3">
        <v>0.1328</v>
      </c>
      <c r="I7360" s="3">
        <v>0.62415999999999994</v>
      </c>
      <c r="J7360" s="3">
        <v>14.036959999999999</v>
      </c>
      <c r="K7360" s="3">
        <v>21.595323076923073</v>
      </c>
      <c r="L7360" s="4">
        <v>0.34999999999999992</v>
      </c>
    </row>
    <row r="7361" spans="1:12" x14ac:dyDescent="0.35">
      <c r="A7361" s="1">
        <v>660424</v>
      </c>
      <c r="B7361" t="s">
        <v>12010</v>
      </c>
      <c r="C7361" t="s">
        <v>17</v>
      </c>
      <c r="D7361" t="s">
        <v>18</v>
      </c>
      <c r="E7361">
        <v>1</v>
      </c>
      <c r="F7361" s="2">
        <v>10.46</v>
      </c>
      <c r="G7361" s="3">
        <v>23.52</v>
      </c>
      <c r="H7361" s="3">
        <v>0.10460000000000001</v>
      </c>
      <c r="I7361" s="3">
        <v>0.49162000000000006</v>
      </c>
      <c r="J7361" s="3">
        <v>11.05622</v>
      </c>
      <c r="K7361" s="3">
        <v>17.00956923076923</v>
      </c>
      <c r="L7361" s="4">
        <v>0.35</v>
      </c>
    </row>
    <row r="7362" spans="1:12" x14ac:dyDescent="0.35">
      <c r="A7362" s="1">
        <v>660441</v>
      </c>
      <c r="B7362" t="s">
        <v>12011</v>
      </c>
      <c r="C7362" t="s">
        <v>17</v>
      </c>
      <c r="D7362" t="s">
        <v>18</v>
      </c>
      <c r="E7362">
        <v>1</v>
      </c>
      <c r="F7362" s="2">
        <v>6.76</v>
      </c>
      <c r="G7362" s="3">
        <v>15.68</v>
      </c>
      <c r="H7362" s="3">
        <v>6.7599999999999993E-2</v>
      </c>
      <c r="I7362" s="3">
        <v>0.31772</v>
      </c>
      <c r="J7362" s="3">
        <v>7.1453199999999999</v>
      </c>
      <c r="K7362" s="3">
        <v>10.992799999999999</v>
      </c>
      <c r="L7362" s="4">
        <v>0.35</v>
      </c>
    </row>
    <row r="7363" spans="1:12" x14ac:dyDescent="0.35">
      <c r="A7363" s="1">
        <v>660464</v>
      </c>
      <c r="B7363" t="s">
        <v>12012</v>
      </c>
      <c r="C7363" t="s">
        <v>17</v>
      </c>
      <c r="D7363" t="s">
        <v>18</v>
      </c>
      <c r="E7363">
        <v>1</v>
      </c>
      <c r="F7363" s="2">
        <v>12.09</v>
      </c>
      <c r="G7363" s="3">
        <v>21.89</v>
      </c>
      <c r="H7363" s="3">
        <v>0.12090000000000001</v>
      </c>
      <c r="I7363" s="3">
        <v>0.56823000000000001</v>
      </c>
      <c r="J7363" s="3">
        <v>12.77913</v>
      </c>
      <c r="K7363" s="3">
        <v>19.6602</v>
      </c>
      <c r="L7363" s="4">
        <v>0.35</v>
      </c>
    </row>
    <row r="7364" spans="1:12" x14ac:dyDescent="0.35">
      <c r="A7364" s="1">
        <v>660512</v>
      </c>
      <c r="B7364" t="s">
        <v>12013</v>
      </c>
      <c r="C7364" t="s">
        <v>17</v>
      </c>
      <c r="D7364" t="s">
        <v>18</v>
      </c>
      <c r="E7364">
        <v>1</v>
      </c>
      <c r="F7364" s="2">
        <v>2.74</v>
      </c>
      <c r="G7364" s="3">
        <v>7.94</v>
      </c>
      <c r="H7364" s="3">
        <v>2.7400000000000004E-2</v>
      </c>
      <c r="I7364" s="3">
        <v>0.12878000000000001</v>
      </c>
      <c r="J7364" s="3">
        <v>2.8961800000000002</v>
      </c>
      <c r="K7364" s="3">
        <v>4.4556615384615386</v>
      </c>
      <c r="L7364" s="4">
        <v>0.35</v>
      </c>
    </row>
    <row r="7365" spans="1:12" x14ac:dyDescent="0.35">
      <c r="A7365" s="1">
        <v>660521</v>
      </c>
      <c r="B7365" t="s">
        <v>12014</v>
      </c>
      <c r="C7365" t="s">
        <v>17</v>
      </c>
      <c r="D7365" t="s">
        <v>18</v>
      </c>
      <c r="E7365">
        <v>1</v>
      </c>
      <c r="F7365" s="2">
        <v>36.24</v>
      </c>
      <c r="G7365" s="3">
        <v>68.06</v>
      </c>
      <c r="H7365" s="3">
        <v>0.3624</v>
      </c>
      <c r="I7365" s="3">
        <v>1.7032800000000001</v>
      </c>
      <c r="J7365" s="3">
        <v>38.305680000000002</v>
      </c>
      <c r="K7365" s="3">
        <v>58.931815384615383</v>
      </c>
      <c r="L7365" s="4">
        <v>0.34999999999999992</v>
      </c>
    </row>
    <row r="7366" spans="1:12" x14ac:dyDescent="0.35">
      <c r="A7366" s="1" t="s">
        <v>12015</v>
      </c>
      <c r="B7366" t="s">
        <v>12016</v>
      </c>
      <c r="C7366" t="s">
        <v>17</v>
      </c>
      <c r="D7366" t="s">
        <v>18</v>
      </c>
      <c r="E7366">
        <v>1</v>
      </c>
      <c r="F7366" s="2">
        <v>5.0000000000000001E-3</v>
      </c>
      <c r="G7366" s="3">
        <v>0.06</v>
      </c>
      <c r="H7366" s="3">
        <v>5.0000000000000002E-5</v>
      </c>
      <c r="I7366" s="3">
        <v>2.3499999999999999E-4</v>
      </c>
      <c r="J7366" s="3">
        <v>5.2849999999999998E-3</v>
      </c>
      <c r="K7366" s="3">
        <v>8.1307692307692296E-3</v>
      </c>
      <c r="L7366" s="4">
        <v>0.34999999999999992</v>
      </c>
    </row>
    <row r="7367" spans="1:12" x14ac:dyDescent="0.35">
      <c r="A7367" s="1">
        <v>660197</v>
      </c>
      <c r="B7367" t="s">
        <v>12017</v>
      </c>
      <c r="C7367" t="s">
        <v>17</v>
      </c>
      <c r="D7367" t="s">
        <v>18</v>
      </c>
      <c r="E7367">
        <v>1</v>
      </c>
      <c r="F7367" s="2">
        <v>13.85</v>
      </c>
      <c r="G7367" s="3">
        <v>24.43</v>
      </c>
      <c r="H7367" s="3">
        <v>0.13850000000000001</v>
      </c>
      <c r="I7367" s="3">
        <v>0.65095000000000003</v>
      </c>
      <c r="J7367" s="3">
        <v>14.63945</v>
      </c>
      <c r="K7367" s="3">
        <v>22.52223076923077</v>
      </c>
      <c r="L7367" s="4">
        <v>0.35000000000000003</v>
      </c>
    </row>
    <row r="7368" spans="1:12" x14ac:dyDescent="0.35">
      <c r="A7368" s="1">
        <v>660211</v>
      </c>
      <c r="B7368" t="s">
        <v>12018</v>
      </c>
      <c r="C7368" t="s">
        <v>17</v>
      </c>
      <c r="D7368" t="s">
        <v>18</v>
      </c>
      <c r="E7368">
        <v>1</v>
      </c>
      <c r="F7368" s="2">
        <v>7.81</v>
      </c>
      <c r="G7368" s="3">
        <v>16.29</v>
      </c>
      <c r="H7368" s="3">
        <v>7.8100000000000003E-2</v>
      </c>
      <c r="I7368" s="3">
        <v>0.36707000000000001</v>
      </c>
      <c r="J7368" s="3">
        <v>8.2551699999999997</v>
      </c>
      <c r="K7368" s="3">
        <v>12.700261538461538</v>
      </c>
      <c r="L7368" s="4">
        <v>0.35</v>
      </c>
    </row>
    <row r="7369" spans="1:12" x14ac:dyDescent="0.35">
      <c r="A7369" s="1">
        <v>660276</v>
      </c>
      <c r="B7369" t="s">
        <v>12019</v>
      </c>
      <c r="C7369" t="s">
        <v>17</v>
      </c>
      <c r="D7369" t="s">
        <v>18</v>
      </c>
      <c r="E7369">
        <v>1</v>
      </c>
      <c r="F7369" s="2">
        <v>9.06</v>
      </c>
      <c r="G7369" s="3">
        <v>17.02</v>
      </c>
      <c r="H7369" s="3">
        <v>9.06E-2</v>
      </c>
      <c r="I7369" s="3">
        <v>0.42582000000000003</v>
      </c>
      <c r="J7369" s="3">
        <v>9.5764200000000006</v>
      </c>
      <c r="K7369" s="3">
        <v>14.732953846153846</v>
      </c>
      <c r="L7369" s="4">
        <v>0.34999999999999992</v>
      </c>
    </row>
    <row r="7370" spans="1:12" x14ac:dyDescent="0.35">
      <c r="A7370" s="1">
        <v>660277</v>
      </c>
      <c r="B7370" t="s">
        <v>12020</v>
      </c>
      <c r="C7370" t="s">
        <v>17</v>
      </c>
      <c r="D7370" t="s">
        <v>18</v>
      </c>
      <c r="E7370">
        <v>1</v>
      </c>
      <c r="F7370" s="2">
        <v>14.81</v>
      </c>
      <c r="G7370" s="3">
        <v>27.82</v>
      </c>
      <c r="H7370" s="3">
        <v>0.14810000000000001</v>
      </c>
      <c r="I7370" s="3">
        <v>0.69607000000000008</v>
      </c>
      <c r="J7370" s="3">
        <v>15.654170000000001</v>
      </c>
      <c r="K7370" s="3">
        <v>24.08333846153846</v>
      </c>
      <c r="L7370" s="4">
        <v>0.34999999999999992</v>
      </c>
    </row>
    <row r="7371" spans="1:12" x14ac:dyDescent="0.35">
      <c r="A7371" s="1">
        <v>660460</v>
      </c>
      <c r="B7371" t="s">
        <v>12021</v>
      </c>
      <c r="C7371" t="s">
        <v>17</v>
      </c>
      <c r="D7371" t="s">
        <v>18</v>
      </c>
      <c r="E7371">
        <v>1</v>
      </c>
      <c r="F7371" s="2">
        <v>9.2100000000000009</v>
      </c>
      <c r="G7371" s="3">
        <v>20.16</v>
      </c>
      <c r="H7371" s="3">
        <v>9.2100000000000015E-2</v>
      </c>
      <c r="I7371" s="3">
        <v>0.43287000000000003</v>
      </c>
      <c r="J7371" s="3">
        <v>9.7349700000000006</v>
      </c>
      <c r="K7371" s="3">
        <v>14.976876923076924</v>
      </c>
      <c r="L7371" s="4">
        <v>0.35000000000000003</v>
      </c>
    </row>
    <row r="7372" spans="1:12" x14ac:dyDescent="0.35">
      <c r="A7372" s="1">
        <v>660467</v>
      </c>
      <c r="B7372" t="s">
        <v>12022</v>
      </c>
      <c r="C7372" t="s">
        <v>17</v>
      </c>
      <c r="D7372" t="s">
        <v>18</v>
      </c>
      <c r="E7372">
        <v>1</v>
      </c>
      <c r="F7372" s="2">
        <v>4.32</v>
      </c>
      <c r="G7372" s="3">
        <v>10.08</v>
      </c>
      <c r="H7372" s="3">
        <v>4.3200000000000002E-2</v>
      </c>
      <c r="I7372" s="3">
        <v>0.20304000000000003</v>
      </c>
      <c r="J7372" s="3">
        <v>4.5662399999999996</v>
      </c>
      <c r="K7372" s="3">
        <v>7.0249846153846143</v>
      </c>
      <c r="L7372" s="4">
        <v>0.34999999999999992</v>
      </c>
    </row>
    <row r="7373" spans="1:12" x14ac:dyDescent="0.35">
      <c r="A7373" s="1">
        <v>660511</v>
      </c>
      <c r="B7373" t="s">
        <v>12023</v>
      </c>
      <c r="C7373" t="s">
        <v>17</v>
      </c>
      <c r="D7373" t="s">
        <v>18</v>
      </c>
      <c r="E7373">
        <v>1</v>
      </c>
      <c r="F7373" s="2">
        <v>14.4</v>
      </c>
      <c r="G7373" s="3">
        <v>29.69</v>
      </c>
      <c r="H7373" s="3">
        <v>0.14400000000000002</v>
      </c>
      <c r="I7373" s="3">
        <v>0.67680000000000007</v>
      </c>
      <c r="J7373" s="3">
        <v>15.220800000000001</v>
      </c>
      <c r="K7373" s="3">
        <v>23.416615384615383</v>
      </c>
      <c r="L7373" s="4">
        <v>0.34999999999999992</v>
      </c>
    </row>
    <row r="7374" spans="1:12" x14ac:dyDescent="0.35">
      <c r="A7374" s="1">
        <v>660520</v>
      </c>
      <c r="B7374" t="s">
        <v>12024</v>
      </c>
      <c r="C7374" t="s">
        <v>17</v>
      </c>
      <c r="D7374" t="s">
        <v>18</v>
      </c>
      <c r="E7374">
        <v>1</v>
      </c>
      <c r="F7374" s="2">
        <v>28.52</v>
      </c>
      <c r="G7374" s="3">
        <v>71.680000000000007</v>
      </c>
      <c r="H7374" s="3">
        <v>0.28520000000000001</v>
      </c>
      <c r="I7374" s="3">
        <v>1.3404400000000001</v>
      </c>
      <c r="J7374" s="3">
        <v>30.14564</v>
      </c>
      <c r="K7374" s="3">
        <v>46.377907692307694</v>
      </c>
      <c r="L7374" s="4">
        <v>0.35000000000000003</v>
      </c>
    </row>
    <row r="7375" spans="1:12" x14ac:dyDescent="0.35">
      <c r="A7375" s="1">
        <v>660582</v>
      </c>
      <c r="B7375" t="s">
        <v>12025</v>
      </c>
      <c r="C7375" t="s">
        <v>17</v>
      </c>
      <c r="D7375" t="s">
        <v>18</v>
      </c>
      <c r="E7375">
        <v>1</v>
      </c>
      <c r="F7375" s="2">
        <v>8.25</v>
      </c>
      <c r="G7375" s="3">
        <v>21.04</v>
      </c>
      <c r="H7375" s="3">
        <v>8.2500000000000004E-2</v>
      </c>
      <c r="I7375" s="3">
        <v>0.38774999999999998</v>
      </c>
      <c r="J7375" s="3">
        <v>8.7202500000000001</v>
      </c>
      <c r="K7375" s="3">
        <v>13.41576923076923</v>
      </c>
      <c r="L7375" s="4">
        <v>0.35</v>
      </c>
    </row>
    <row r="7376" spans="1:12" x14ac:dyDescent="0.35">
      <c r="A7376" s="1">
        <v>660585</v>
      </c>
      <c r="B7376" t="s">
        <v>12026</v>
      </c>
      <c r="C7376" t="s">
        <v>17</v>
      </c>
      <c r="D7376" t="s">
        <v>18</v>
      </c>
      <c r="E7376">
        <v>1</v>
      </c>
      <c r="F7376" s="2">
        <v>27.79</v>
      </c>
      <c r="G7376" s="3">
        <v>52.64</v>
      </c>
      <c r="H7376" s="3">
        <v>0.27789999999999998</v>
      </c>
      <c r="I7376" s="3">
        <v>1.30613</v>
      </c>
      <c r="J7376" s="3">
        <v>29.374029999999998</v>
      </c>
      <c r="K7376" s="3">
        <v>45.190815384615377</v>
      </c>
      <c r="L7376" s="4">
        <v>0.34999999999999992</v>
      </c>
    </row>
    <row r="7377" spans="1:12" x14ac:dyDescent="0.35">
      <c r="A7377" s="1">
        <v>660587</v>
      </c>
      <c r="B7377" t="s">
        <v>12027</v>
      </c>
      <c r="C7377" t="s">
        <v>17</v>
      </c>
      <c r="D7377" t="s">
        <v>18</v>
      </c>
      <c r="E7377">
        <v>1</v>
      </c>
      <c r="F7377" s="2">
        <v>15.6</v>
      </c>
      <c r="G7377" s="3">
        <v>29.29</v>
      </c>
      <c r="H7377" s="3">
        <v>0.156</v>
      </c>
      <c r="I7377" s="3">
        <v>0.73319999999999996</v>
      </c>
      <c r="J7377" s="3">
        <v>16.4892</v>
      </c>
      <c r="K7377" s="3">
        <v>25.367999999999999</v>
      </c>
      <c r="L7377" s="4">
        <v>0.35</v>
      </c>
    </row>
    <row r="7378" spans="1:12" x14ac:dyDescent="0.35">
      <c r="A7378" s="1" t="s">
        <v>12028</v>
      </c>
      <c r="B7378" t="s">
        <v>12029</v>
      </c>
      <c r="C7378" t="s">
        <v>17</v>
      </c>
      <c r="D7378" t="s">
        <v>18</v>
      </c>
      <c r="E7378">
        <v>1</v>
      </c>
      <c r="F7378" s="2">
        <v>93.75</v>
      </c>
      <c r="G7378" s="3">
        <v>188</v>
      </c>
      <c r="H7378" s="3">
        <v>0.9375</v>
      </c>
      <c r="I7378" s="3">
        <v>4.40625</v>
      </c>
      <c r="J7378" s="3">
        <v>99.09375</v>
      </c>
      <c r="K7378" s="3">
        <v>152.45192307692307</v>
      </c>
      <c r="L7378" s="4">
        <v>0.35</v>
      </c>
    </row>
    <row r="7379" spans="1:12" x14ac:dyDescent="0.35">
      <c r="A7379" s="1" t="s">
        <v>12030</v>
      </c>
      <c r="B7379" t="s">
        <v>12031</v>
      </c>
      <c r="C7379" t="s">
        <v>17</v>
      </c>
      <c r="D7379" t="s">
        <v>18</v>
      </c>
      <c r="E7379">
        <v>1</v>
      </c>
      <c r="F7379" s="2">
        <v>120.54</v>
      </c>
      <c r="G7379" s="3">
        <v>242</v>
      </c>
      <c r="H7379" s="3">
        <v>1.2054</v>
      </c>
      <c r="I7379" s="3">
        <v>5.6653800000000007</v>
      </c>
      <c r="J7379" s="3">
        <v>127.41078</v>
      </c>
      <c r="K7379" s="3">
        <v>196.0165846153846</v>
      </c>
      <c r="L7379" s="4">
        <v>0.34999999999999992</v>
      </c>
    </row>
    <row r="7380" spans="1:12" x14ac:dyDescent="0.35">
      <c r="A7380" s="1" t="s">
        <v>12032</v>
      </c>
      <c r="B7380" t="s">
        <v>12033</v>
      </c>
      <c r="C7380" t="s">
        <v>17</v>
      </c>
      <c r="D7380" t="s">
        <v>18</v>
      </c>
      <c r="E7380">
        <v>1</v>
      </c>
      <c r="F7380" s="2">
        <v>5.0000000000000001E-3</v>
      </c>
      <c r="G7380" s="3">
        <v>0.06</v>
      </c>
      <c r="H7380" s="3">
        <v>5.0000000000000002E-5</v>
      </c>
      <c r="I7380" s="3">
        <v>2.3499999999999999E-4</v>
      </c>
      <c r="J7380" s="3">
        <v>5.2849999999999998E-3</v>
      </c>
      <c r="K7380" s="3">
        <v>8.1307692307692296E-3</v>
      </c>
      <c r="L7380" s="4">
        <v>0.34999999999999992</v>
      </c>
    </row>
    <row r="7381" spans="1:12" x14ac:dyDescent="0.35">
      <c r="A7381" s="1" t="s">
        <v>12034</v>
      </c>
      <c r="B7381" t="s">
        <v>12035</v>
      </c>
      <c r="C7381" t="s">
        <v>17</v>
      </c>
      <c r="D7381" t="s">
        <v>18</v>
      </c>
      <c r="E7381">
        <v>1</v>
      </c>
      <c r="F7381" s="2">
        <v>2303.88</v>
      </c>
      <c r="G7381" s="3">
        <v>4608</v>
      </c>
      <c r="H7381" s="3">
        <v>23.038800000000002</v>
      </c>
      <c r="I7381" s="3">
        <v>108.28236000000001</v>
      </c>
      <c r="J7381" s="3">
        <v>2435.2011600000001</v>
      </c>
      <c r="K7381" s="3">
        <v>3746.4633230769232</v>
      </c>
      <c r="L7381" s="4">
        <v>0.35</v>
      </c>
    </row>
    <row r="7382" spans="1:12" x14ac:dyDescent="0.35">
      <c r="A7382" s="1" t="s">
        <v>12036</v>
      </c>
      <c r="B7382" t="s">
        <v>12037</v>
      </c>
      <c r="C7382" t="s">
        <v>17</v>
      </c>
      <c r="D7382" t="s">
        <v>18</v>
      </c>
      <c r="E7382">
        <v>1</v>
      </c>
      <c r="F7382" s="2">
        <v>1042.74</v>
      </c>
      <c r="G7382" s="3">
        <v>2086</v>
      </c>
      <c r="H7382" s="3">
        <v>10.4274</v>
      </c>
      <c r="I7382" s="3">
        <v>49.008780000000002</v>
      </c>
      <c r="J7382" s="3">
        <v>1102.1761799999999</v>
      </c>
      <c r="K7382" s="3">
        <v>1695.6556615384613</v>
      </c>
      <c r="L7382" s="4">
        <v>0.35</v>
      </c>
    </row>
    <row r="7383" spans="1:12" x14ac:dyDescent="0.35">
      <c r="A7383" s="1">
        <v>660113</v>
      </c>
      <c r="B7383" t="s">
        <v>12038</v>
      </c>
      <c r="C7383" t="s">
        <v>17</v>
      </c>
      <c r="D7383" t="s">
        <v>18</v>
      </c>
      <c r="E7383">
        <v>1</v>
      </c>
      <c r="F7383" s="2">
        <v>25.14</v>
      </c>
      <c r="G7383" s="3">
        <v>47.21</v>
      </c>
      <c r="H7383" s="3">
        <v>0.25140000000000001</v>
      </c>
      <c r="I7383" s="3">
        <v>1.1815800000000001</v>
      </c>
      <c r="J7383" s="3">
        <v>26.572980000000001</v>
      </c>
      <c r="K7383" s="3">
        <v>40.881507692307693</v>
      </c>
      <c r="L7383" s="4">
        <v>0.35</v>
      </c>
    </row>
    <row r="7384" spans="1:12" x14ac:dyDescent="0.35">
      <c r="A7384" s="1">
        <v>660177</v>
      </c>
      <c r="B7384" t="s">
        <v>12039</v>
      </c>
      <c r="C7384" t="s">
        <v>17</v>
      </c>
      <c r="D7384" t="s">
        <v>18</v>
      </c>
      <c r="E7384">
        <v>1</v>
      </c>
      <c r="F7384" s="2">
        <v>22.12</v>
      </c>
      <c r="G7384" s="3">
        <v>34.450000000000003</v>
      </c>
      <c r="H7384" s="3">
        <v>0.22120000000000001</v>
      </c>
      <c r="I7384" s="3">
        <v>1.0396400000000001</v>
      </c>
      <c r="J7384" s="3">
        <v>23.380839999999999</v>
      </c>
      <c r="K7384" s="3">
        <v>35.970523076923072</v>
      </c>
      <c r="L7384" s="4">
        <v>0.34999999999999992</v>
      </c>
    </row>
    <row r="7385" spans="1:12" x14ac:dyDescent="0.35">
      <c r="A7385" s="1">
        <v>660265</v>
      </c>
      <c r="B7385" t="s">
        <v>12040</v>
      </c>
      <c r="C7385" t="s">
        <v>17</v>
      </c>
      <c r="D7385" t="s">
        <v>18</v>
      </c>
      <c r="E7385">
        <v>1</v>
      </c>
      <c r="F7385" s="2">
        <v>8.17</v>
      </c>
      <c r="G7385" s="3">
        <v>15.34</v>
      </c>
      <c r="H7385" s="3">
        <v>8.1699999999999995E-2</v>
      </c>
      <c r="I7385" s="3">
        <v>0.38399</v>
      </c>
      <c r="J7385" s="3">
        <v>8.6356900000000003</v>
      </c>
      <c r="K7385" s="3">
        <v>13.285676923076924</v>
      </c>
      <c r="L7385" s="4">
        <v>0.35000000000000003</v>
      </c>
    </row>
    <row r="7386" spans="1:12" x14ac:dyDescent="0.35">
      <c r="A7386" s="1">
        <v>660360</v>
      </c>
      <c r="B7386" t="s">
        <v>12041</v>
      </c>
      <c r="C7386" t="s">
        <v>17</v>
      </c>
      <c r="D7386" t="s">
        <v>18</v>
      </c>
      <c r="E7386">
        <v>1</v>
      </c>
      <c r="F7386" s="2">
        <v>8.0299999999999994</v>
      </c>
      <c r="G7386" s="3">
        <v>15.08</v>
      </c>
      <c r="H7386" s="3">
        <v>8.0299999999999996E-2</v>
      </c>
      <c r="I7386" s="3">
        <v>0.37740999999999997</v>
      </c>
      <c r="J7386" s="3">
        <v>8.4877099999999981</v>
      </c>
      <c r="K7386" s="3">
        <v>13.058015384615381</v>
      </c>
      <c r="L7386" s="4">
        <v>0.34999999999999992</v>
      </c>
    </row>
    <row r="7387" spans="1:12" x14ac:dyDescent="0.35">
      <c r="A7387" s="1">
        <v>660422</v>
      </c>
      <c r="B7387" t="s">
        <v>12042</v>
      </c>
      <c r="C7387" t="s">
        <v>17</v>
      </c>
      <c r="D7387" t="s">
        <v>18</v>
      </c>
      <c r="E7387">
        <v>1</v>
      </c>
      <c r="F7387" s="2">
        <v>14.07</v>
      </c>
      <c r="G7387" s="3">
        <v>26.42</v>
      </c>
      <c r="H7387" s="3">
        <v>0.14070000000000002</v>
      </c>
      <c r="I7387" s="3">
        <v>0.66129000000000004</v>
      </c>
      <c r="J7387" s="3">
        <v>14.87199</v>
      </c>
      <c r="K7387" s="3">
        <v>22.879984615384615</v>
      </c>
      <c r="L7387" s="4">
        <v>0.35</v>
      </c>
    </row>
    <row r="7388" spans="1:12" x14ac:dyDescent="0.35">
      <c r="A7388" s="1">
        <v>660425</v>
      </c>
      <c r="B7388" t="s">
        <v>12043</v>
      </c>
      <c r="C7388" t="s">
        <v>17</v>
      </c>
      <c r="D7388" t="s">
        <v>18</v>
      </c>
      <c r="E7388">
        <v>1</v>
      </c>
      <c r="F7388" s="2">
        <v>6.75</v>
      </c>
      <c r="G7388" s="3">
        <v>15.68</v>
      </c>
      <c r="H7388" s="3">
        <v>6.7500000000000004E-2</v>
      </c>
      <c r="I7388" s="3">
        <v>0.31724999999999998</v>
      </c>
      <c r="J7388" s="3">
        <v>7.1347499999999995</v>
      </c>
      <c r="K7388" s="3">
        <v>10.97653846153846</v>
      </c>
      <c r="L7388" s="4">
        <v>0.35</v>
      </c>
    </row>
    <row r="7389" spans="1:12" x14ac:dyDescent="0.35">
      <c r="A7389" s="1">
        <v>660440</v>
      </c>
      <c r="B7389" t="s">
        <v>12044</v>
      </c>
      <c r="C7389" t="s">
        <v>17</v>
      </c>
      <c r="D7389" t="s">
        <v>18</v>
      </c>
      <c r="E7389">
        <v>1</v>
      </c>
      <c r="F7389" s="2">
        <v>17.64</v>
      </c>
      <c r="G7389" s="3">
        <v>39.200000000000003</v>
      </c>
      <c r="H7389" s="3">
        <v>0.1764</v>
      </c>
      <c r="I7389" s="3">
        <v>0.82908000000000004</v>
      </c>
      <c r="J7389" s="3">
        <v>18.645480000000003</v>
      </c>
      <c r="K7389" s="3">
        <v>28.685353846153848</v>
      </c>
      <c r="L7389" s="4">
        <v>0.35</v>
      </c>
    </row>
    <row r="7390" spans="1:12" x14ac:dyDescent="0.35">
      <c r="A7390" s="1">
        <v>660518</v>
      </c>
      <c r="B7390" t="s">
        <v>12045</v>
      </c>
      <c r="C7390" t="s">
        <v>17</v>
      </c>
      <c r="D7390" t="s">
        <v>18</v>
      </c>
      <c r="E7390">
        <v>1</v>
      </c>
      <c r="F7390" s="2">
        <v>7.74</v>
      </c>
      <c r="G7390" s="3">
        <v>21.28</v>
      </c>
      <c r="H7390" s="3">
        <v>7.740000000000001E-2</v>
      </c>
      <c r="I7390" s="3">
        <v>0.36377999999999999</v>
      </c>
      <c r="J7390" s="3">
        <v>8.1811799999999995</v>
      </c>
      <c r="K7390" s="3">
        <v>12.586430769230768</v>
      </c>
      <c r="L7390" s="4">
        <v>0.35</v>
      </c>
    </row>
    <row r="7391" spans="1:12" x14ac:dyDescent="0.35">
      <c r="A7391" s="1">
        <v>541317</v>
      </c>
      <c r="B7391" t="s">
        <v>12046</v>
      </c>
      <c r="C7391" t="s">
        <v>17</v>
      </c>
      <c r="D7391" t="s">
        <v>18</v>
      </c>
      <c r="E7391">
        <v>1</v>
      </c>
      <c r="F7391" s="2">
        <v>157.41</v>
      </c>
      <c r="G7391" s="3">
        <v>247.88</v>
      </c>
      <c r="H7391" s="3">
        <v>1.5741000000000001</v>
      </c>
      <c r="I7391" s="3">
        <v>7.3982700000000001</v>
      </c>
      <c r="J7391" s="3">
        <v>166.38236999999998</v>
      </c>
      <c r="K7391" s="3">
        <v>255.97287692307688</v>
      </c>
      <c r="L7391" s="4">
        <v>0.35</v>
      </c>
    </row>
    <row r="7392" spans="1:12" x14ac:dyDescent="0.35">
      <c r="A7392" s="1" t="s">
        <v>12047</v>
      </c>
      <c r="B7392" t="s">
        <v>12048</v>
      </c>
      <c r="C7392" t="s">
        <v>17</v>
      </c>
      <c r="D7392" t="s">
        <v>18</v>
      </c>
      <c r="E7392">
        <v>1</v>
      </c>
      <c r="F7392" s="2">
        <v>106.9</v>
      </c>
      <c r="G7392" s="3">
        <v>214</v>
      </c>
      <c r="H7392" s="3">
        <v>1.0690000000000002</v>
      </c>
      <c r="I7392" s="3">
        <v>5.0243000000000002</v>
      </c>
      <c r="J7392" s="3">
        <v>112.9933</v>
      </c>
      <c r="K7392" s="3">
        <v>173.83584615384615</v>
      </c>
      <c r="L7392" s="4">
        <v>0.35</v>
      </c>
    </row>
    <row r="7393" spans="1:12" x14ac:dyDescent="0.35">
      <c r="A7393" s="1" t="s">
        <v>12049</v>
      </c>
      <c r="B7393" t="s">
        <v>12050</v>
      </c>
      <c r="C7393" t="s">
        <v>13</v>
      </c>
      <c r="D7393" t="s">
        <v>14</v>
      </c>
      <c r="E7393">
        <v>1</v>
      </c>
      <c r="F7393" s="2">
        <v>64.95</v>
      </c>
      <c r="G7393" s="3">
        <v>134</v>
      </c>
      <c r="H7393" s="3">
        <v>0.64950000000000008</v>
      </c>
      <c r="I7393" s="3">
        <v>3.0526500000000003</v>
      </c>
      <c r="J7393" s="3">
        <v>68.652150000000006</v>
      </c>
      <c r="K7393" s="3">
        <v>105.61869230769231</v>
      </c>
      <c r="L7393" s="4">
        <v>0.35</v>
      </c>
    </row>
    <row r="7394" spans="1:12" x14ac:dyDescent="0.35">
      <c r="A7394" s="1" t="s">
        <v>12051</v>
      </c>
      <c r="B7394" t="s">
        <v>12052</v>
      </c>
      <c r="C7394" t="s">
        <v>13</v>
      </c>
      <c r="D7394" t="s">
        <v>14</v>
      </c>
      <c r="E7394">
        <v>1</v>
      </c>
      <c r="F7394" s="2">
        <v>123.18</v>
      </c>
      <c r="G7394" s="3">
        <v>254</v>
      </c>
      <c r="H7394" s="3">
        <v>1.2318</v>
      </c>
      <c r="I7394" s="3">
        <v>5.7894600000000001</v>
      </c>
      <c r="J7394" s="3">
        <v>130.20126000000002</v>
      </c>
      <c r="K7394" s="3">
        <v>200.30963076923078</v>
      </c>
      <c r="L7394" s="4">
        <v>0.34999999999999992</v>
      </c>
    </row>
    <row r="7395" spans="1:12" x14ac:dyDescent="0.35">
      <c r="A7395" s="1" t="s">
        <v>12053</v>
      </c>
      <c r="B7395" t="s">
        <v>12054</v>
      </c>
      <c r="C7395" t="s">
        <v>13</v>
      </c>
      <c r="D7395" t="s">
        <v>14</v>
      </c>
      <c r="E7395">
        <v>1</v>
      </c>
      <c r="F7395" s="2">
        <v>66.36</v>
      </c>
      <c r="G7395" s="3">
        <v>137</v>
      </c>
      <c r="H7395" s="3">
        <v>0.66359999999999997</v>
      </c>
      <c r="I7395" s="3">
        <v>3.1189200000000001</v>
      </c>
      <c r="J7395" s="3">
        <v>70.142520000000005</v>
      </c>
      <c r="K7395" s="3">
        <v>107.91156923076923</v>
      </c>
      <c r="L7395" s="4">
        <v>0.35</v>
      </c>
    </row>
    <row r="7396" spans="1:12" x14ac:dyDescent="0.35">
      <c r="A7396" s="1" t="s">
        <v>12055</v>
      </c>
      <c r="B7396" t="s">
        <v>12056</v>
      </c>
      <c r="C7396" t="s">
        <v>13</v>
      </c>
      <c r="D7396" t="s">
        <v>14</v>
      </c>
      <c r="E7396">
        <v>1</v>
      </c>
      <c r="F7396" s="2">
        <v>58.24</v>
      </c>
      <c r="G7396" s="3">
        <v>121</v>
      </c>
      <c r="H7396" s="3">
        <v>0.58240000000000003</v>
      </c>
      <c r="I7396" s="3">
        <v>2.7372800000000002</v>
      </c>
      <c r="J7396" s="3">
        <v>61.55968</v>
      </c>
      <c r="K7396" s="3">
        <v>94.7072</v>
      </c>
      <c r="L7396" s="4">
        <v>0.35</v>
      </c>
    </row>
    <row r="7397" spans="1:12" x14ac:dyDescent="0.35">
      <c r="A7397" s="1" t="s">
        <v>12057</v>
      </c>
      <c r="B7397" t="s">
        <v>12058</v>
      </c>
      <c r="C7397" t="s">
        <v>13</v>
      </c>
      <c r="D7397" t="s">
        <v>14</v>
      </c>
      <c r="E7397">
        <v>1</v>
      </c>
      <c r="F7397" s="2">
        <v>59.53</v>
      </c>
      <c r="G7397" s="3">
        <v>123</v>
      </c>
      <c r="H7397" s="3">
        <v>0.59530000000000005</v>
      </c>
      <c r="I7397" s="3">
        <v>2.7979099999999999</v>
      </c>
      <c r="J7397" s="3">
        <v>62.923210000000005</v>
      </c>
      <c r="K7397" s="3">
        <v>96.80493846153847</v>
      </c>
      <c r="L7397" s="4">
        <v>0.35000000000000003</v>
      </c>
    </row>
    <row r="7398" spans="1:12" x14ac:dyDescent="0.35">
      <c r="A7398" s="1" t="s">
        <v>12059</v>
      </c>
      <c r="B7398" t="s">
        <v>12060</v>
      </c>
      <c r="C7398" t="s">
        <v>13</v>
      </c>
      <c r="D7398" t="s">
        <v>14</v>
      </c>
      <c r="E7398">
        <v>1</v>
      </c>
      <c r="F7398" s="2">
        <v>2137.65</v>
      </c>
      <c r="G7398" s="3">
        <v>4408</v>
      </c>
      <c r="H7398" s="3">
        <v>21.3765</v>
      </c>
      <c r="I7398" s="3">
        <v>100.46955</v>
      </c>
      <c r="J7398" s="3">
        <v>2259.4960499999997</v>
      </c>
      <c r="K7398" s="3">
        <v>3476.1477692307685</v>
      </c>
      <c r="L7398" s="4">
        <v>0.34999999999999992</v>
      </c>
    </row>
    <row r="7399" spans="1:12" x14ac:dyDescent="0.35">
      <c r="A7399" s="1" t="s">
        <v>12061</v>
      </c>
      <c r="B7399" t="s">
        <v>12052</v>
      </c>
      <c r="C7399" t="s">
        <v>13</v>
      </c>
      <c r="D7399" t="s">
        <v>14</v>
      </c>
      <c r="E7399">
        <v>1</v>
      </c>
      <c r="F7399" s="2">
        <v>106.95</v>
      </c>
      <c r="G7399" s="3">
        <v>221</v>
      </c>
      <c r="H7399" s="3">
        <v>1.0695000000000001</v>
      </c>
      <c r="I7399" s="3">
        <v>5.0266500000000001</v>
      </c>
      <c r="J7399" s="3">
        <v>113.04615000000001</v>
      </c>
      <c r="K7399" s="3">
        <v>173.91715384615387</v>
      </c>
      <c r="L7399" s="4">
        <v>0.35000000000000003</v>
      </c>
    </row>
    <row r="7400" spans="1:12" x14ac:dyDescent="0.35">
      <c r="A7400" s="1" t="s">
        <v>12062</v>
      </c>
      <c r="B7400" t="s">
        <v>12063</v>
      </c>
      <c r="C7400" t="s">
        <v>13</v>
      </c>
      <c r="D7400" t="s">
        <v>14</v>
      </c>
      <c r="E7400">
        <v>1</v>
      </c>
      <c r="F7400" s="2">
        <v>32.479999999999997</v>
      </c>
      <c r="G7400" s="3">
        <v>67</v>
      </c>
      <c r="H7400" s="3">
        <v>0.32479999999999998</v>
      </c>
      <c r="I7400" s="3">
        <v>1.5265599999999999</v>
      </c>
      <c r="J7400" s="3">
        <v>34.331360000000004</v>
      </c>
      <c r="K7400" s="3">
        <v>52.817476923076924</v>
      </c>
      <c r="L7400" s="4">
        <v>0.34999999999999992</v>
      </c>
    </row>
    <row r="7401" spans="1:12" x14ac:dyDescent="0.35">
      <c r="A7401" s="1" t="s">
        <v>12064</v>
      </c>
      <c r="B7401" t="s">
        <v>12065</v>
      </c>
      <c r="C7401" t="s">
        <v>13</v>
      </c>
      <c r="D7401" t="s">
        <v>14</v>
      </c>
      <c r="E7401">
        <v>1</v>
      </c>
      <c r="F7401" s="2">
        <v>64.95</v>
      </c>
      <c r="G7401" s="3">
        <v>134</v>
      </c>
      <c r="H7401" s="3">
        <v>0.64950000000000008</v>
      </c>
      <c r="I7401" s="3">
        <v>3.0526500000000003</v>
      </c>
      <c r="J7401" s="3">
        <v>68.652150000000006</v>
      </c>
      <c r="K7401" s="3">
        <v>105.61869230769231</v>
      </c>
      <c r="L7401" s="4">
        <v>0.35</v>
      </c>
    </row>
    <row r="7402" spans="1:12" x14ac:dyDescent="0.35">
      <c r="A7402" s="1" t="s">
        <v>12066</v>
      </c>
      <c r="B7402" t="s">
        <v>12067</v>
      </c>
      <c r="C7402" t="s">
        <v>13</v>
      </c>
      <c r="D7402" t="s">
        <v>14</v>
      </c>
      <c r="E7402">
        <v>1</v>
      </c>
      <c r="F7402" s="2">
        <v>796.95</v>
      </c>
      <c r="G7402" s="3">
        <v>1644</v>
      </c>
      <c r="H7402" s="3">
        <v>7.9695000000000009</v>
      </c>
      <c r="I7402" s="3">
        <v>37.456650000000003</v>
      </c>
      <c r="J7402" s="3">
        <v>842.37615000000005</v>
      </c>
      <c r="K7402" s="3">
        <v>1295.9633076923078</v>
      </c>
      <c r="L7402" s="4">
        <v>0.35000000000000003</v>
      </c>
    </row>
    <row r="7403" spans="1:12" x14ac:dyDescent="0.35">
      <c r="A7403" s="1" t="s">
        <v>12068</v>
      </c>
      <c r="B7403" t="s">
        <v>12069</v>
      </c>
      <c r="C7403" t="s">
        <v>13</v>
      </c>
      <c r="D7403" t="s">
        <v>14</v>
      </c>
      <c r="E7403">
        <v>1</v>
      </c>
      <c r="F7403" s="2">
        <v>106.95</v>
      </c>
      <c r="G7403" s="3">
        <v>221</v>
      </c>
      <c r="H7403" s="3">
        <v>1.0695000000000001</v>
      </c>
      <c r="I7403" s="3">
        <v>5.0266500000000001</v>
      </c>
      <c r="J7403" s="3">
        <v>113.04615000000001</v>
      </c>
      <c r="K7403" s="3">
        <v>173.91715384615387</v>
      </c>
      <c r="L7403" s="4">
        <v>0.35000000000000003</v>
      </c>
    </row>
    <row r="7404" spans="1:12" x14ac:dyDescent="0.35">
      <c r="A7404" s="1" t="s">
        <v>12070</v>
      </c>
      <c r="B7404" t="s">
        <v>12071</v>
      </c>
      <c r="C7404" t="s">
        <v>13</v>
      </c>
      <c r="D7404" t="s">
        <v>14</v>
      </c>
      <c r="E7404">
        <v>1</v>
      </c>
      <c r="F7404" s="2">
        <v>128.59</v>
      </c>
      <c r="G7404" s="3">
        <v>266</v>
      </c>
      <c r="H7404" s="3">
        <v>1.2859</v>
      </c>
      <c r="I7404" s="3">
        <v>6.04373</v>
      </c>
      <c r="J7404" s="3">
        <v>135.91963000000001</v>
      </c>
      <c r="K7404" s="3">
        <v>209.1071230769231</v>
      </c>
      <c r="L7404" s="4">
        <v>0.35000000000000003</v>
      </c>
    </row>
    <row r="7405" spans="1:12" x14ac:dyDescent="0.35">
      <c r="A7405" s="1" t="s">
        <v>12072</v>
      </c>
      <c r="B7405" t="s">
        <v>12073</v>
      </c>
      <c r="C7405" t="s">
        <v>13</v>
      </c>
      <c r="D7405" t="s">
        <v>14</v>
      </c>
      <c r="E7405">
        <v>1</v>
      </c>
      <c r="F7405" s="2">
        <v>96.12</v>
      </c>
      <c r="G7405" s="3">
        <v>199</v>
      </c>
      <c r="H7405" s="3">
        <v>0.96120000000000005</v>
      </c>
      <c r="I7405" s="3">
        <v>4.5176400000000001</v>
      </c>
      <c r="J7405" s="3">
        <v>101.59884000000001</v>
      </c>
      <c r="K7405" s="3">
        <v>156.3059076923077</v>
      </c>
      <c r="L7405" s="4">
        <v>0.35</v>
      </c>
    </row>
    <row r="7406" spans="1:12" x14ac:dyDescent="0.35">
      <c r="A7406" s="1" t="s">
        <v>12074</v>
      </c>
      <c r="B7406" t="s">
        <v>12075</v>
      </c>
      <c r="C7406" t="s">
        <v>13</v>
      </c>
      <c r="D7406" t="s">
        <v>14</v>
      </c>
      <c r="E7406">
        <v>1</v>
      </c>
      <c r="F7406" s="2">
        <v>73.06</v>
      </c>
      <c r="G7406" s="3">
        <v>151</v>
      </c>
      <c r="H7406" s="3">
        <v>0.73060000000000003</v>
      </c>
      <c r="I7406" s="3">
        <v>3.4338200000000003</v>
      </c>
      <c r="J7406" s="3">
        <v>77.224419999999995</v>
      </c>
      <c r="K7406" s="3">
        <v>118.80679999999998</v>
      </c>
      <c r="L7406" s="4">
        <v>0.34999999999999992</v>
      </c>
    </row>
    <row r="7407" spans="1:12" x14ac:dyDescent="0.35">
      <c r="A7407" s="1" t="s">
        <v>12076</v>
      </c>
      <c r="B7407" t="s">
        <v>12077</v>
      </c>
      <c r="C7407" t="s">
        <v>13</v>
      </c>
      <c r="D7407" t="s">
        <v>14</v>
      </c>
      <c r="E7407">
        <v>1</v>
      </c>
      <c r="F7407" s="2">
        <v>64.95</v>
      </c>
      <c r="G7407" s="3">
        <v>134</v>
      </c>
      <c r="H7407" s="3">
        <v>0.64950000000000008</v>
      </c>
      <c r="I7407" s="3">
        <v>3.0526500000000003</v>
      </c>
      <c r="J7407" s="3">
        <v>68.652150000000006</v>
      </c>
      <c r="K7407" s="3">
        <v>105.61869230769231</v>
      </c>
      <c r="L7407" s="4">
        <v>0.35</v>
      </c>
    </row>
    <row r="7408" spans="1:12" x14ac:dyDescent="0.35">
      <c r="A7408" s="1" t="s">
        <v>12078</v>
      </c>
      <c r="B7408" t="s">
        <v>12079</v>
      </c>
      <c r="C7408" t="s">
        <v>13</v>
      </c>
      <c r="D7408" t="s">
        <v>14</v>
      </c>
      <c r="E7408">
        <v>1</v>
      </c>
      <c r="F7408" s="2">
        <v>25.77</v>
      </c>
      <c r="G7408" s="3">
        <v>54</v>
      </c>
      <c r="H7408" s="3">
        <v>0.25769999999999998</v>
      </c>
      <c r="I7408" s="3">
        <v>1.21119</v>
      </c>
      <c r="J7408" s="3">
        <v>27.238889999999998</v>
      </c>
      <c r="K7408" s="3">
        <v>41.905984615384611</v>
      </c>
      <c r="L7408" s="4">
        <v>0.35</v>
      </c>
    </row>
    <row r="7409" spans="1:12" x14ac:dyDescent="0.35">
      <c r="A7409" s="1" t="s">
        <v>12080</v>
      </c>
      <c r="B7409" t="s">
        <v>12081</v>
      </c>
      <c r="C7409" t="s">
        <v>13</v>
      </c>
      <c r="D7409" t="s">
        <v>14</v>
      </c>
      <c r="E7409">
        <v>1</v>
      </c>
      <c r="F7409" s="2">
        <v>73.06</v>
      </c>
      <c r="G7409" s="3">
        <v>151</v>
      </c>
      <c r="H7409" s="3">
        <v>0.73060000000000003</v>
      </c>
      <c r="I7409" s="3">
        <v>3.4338200000000003</v>
      </c>
      <c r="J7409" s="3">
        <v>77.224419999999995</v>
      </c>
      <c r="K7409" s="3">
        <v>118.80679999999998</v>
      </c>
      <c r="L7409" s="4">
        <v>0.34999999999999992</v>
      </c>
    </row>
    <row r="7410" spans="1:12" x14ac:dyDescent="0.35">
      <c r="A7410" s="1" t="s">
        <v>12082</v>
      </c>
      <c r="B7410" t="s">
        <v>12083</v>
      </c>
      <c r="C7410" t="s">
        <v>13</v>
      </c>
      <c r="D7410" t="s">
        <v>14</v>
      </c>
      <c r="E7410">
        <v>1</v>
      </c>
      <c r="F7410" s="2">
        <v>94.71</v>
      </c>
      <c r="G7410" s="3">
        <v>196</v>
      </c>
      <c r="H7410" s="3">
        <v>0.94709999999999994</v>
      </c>
      <c r="I7410" s="3">
        <v>4.4513699999999998</v>
      </c>
      <c r="J7410" s="3">
        <v>100.10847</v>
      </c>
      <c r="K7410" s="3">
        <v>154.01303076923077</v>
      </c>
      <c r="L7410" s="4">
        <v>0.35000000000000003</v>
      </c>
    </row>
    <row r="7411" spans="1:12" x14ac:dyDescent="0.35">
      <c r="A7411" s="1" t="s">
        <v>12084</v>
      </c>
      <c r="B7411" t="s">
        <v>12085</v>
      </c>
      <c r="C7411" t="s">
        <v>13</v>
      </c>
      <c r="D7411" t="s">
        <v>14</v>
      </c>
      <c r="E7411">
        <v>1</v>
      </c>
      <c r="F7411" s="2">
        <v>50.12</v>
      </c>
      <c r="G7411" s="3">
        <v>104</v>
      </c>
      <c r="H7411" s="3">
        <v>0.50119999999999998</v>
      </c>
      <c r="I7411" s="3">
        <v>2.3556399999999997</v>
      </c>
      <c r="J7411" s="3">
        <v>52.976839999999996</v>
      </c>
      <c r="K7411" s="3">
        <v>81.502830769230755</v>
      </c>
      <c r="L7411" s="4">
        <v>0.34999999999999992</v>
      </c>
    </row>
    <row r="7412" spans="1:12" x14ac:dyDescent="0.35">
      <c r="A7412" s="1" t="s">
        <v>12086</v>
      </c>
      <c r="B7412" t="s">
        <v>12087</v>
      </c>
      <c r="C7412" t="s">
        <v>13</v>
      </c>
      <c r="D7412" t="s">
        <v>14</v>
      </c>
      <c r="E7412">
        <v>1</v>
      </c>
      <c r="F7412" s="2">
        <v>50.12</v>
      </c>
      <c r="G7412" s="3">
        <v>104</v>
      </c>
      <c r="H7412" s="3">
        <v>0.50119999999999998</v>
      </c>
      <c r="I7412" s="3">
        <v>2.3556399999999997</v>
      </c>
      <c r="J7412" s="3">
        <v>52.976839999999996</v>
      </c>
      <c r="K7412" s="3">
        <v>81.502830769230755</v>
      </c>
      <c r="L7412" s="4">
        <v>0.34999999999999992</v>
      </c>
    </row>
    <row r="7413" spans="1:12" x14ac:dyDescent="0.35">
      <c r="A7413" s="1" t="s">
        <v>12088</v>
      </c>
      <c r="B7413" t="s">
        <v>12089</v>
      </c>
      <c r="C7413" t="s">
        <v>13</v>
      </c>
      <c r="D7413" t="s">
        <v>14</v>
      </c>
      <c r="E7413">
        <v>1</v>
      </c>
      <c r="F7413" s="2">
        <v>63.65</v>
      </c>
      <c r="G7413" s="3">
        <v>132</v>
      </c>
      <c r="H7413" s="3">
        <v>0.63649999999999995</v>
      </c>
      <c r="I7413" s="3">
        <v>2.9915500000000002</v>
      </c>
      <c r="J7413" s="3">
        <v>67.278050000000007</v>
      </c>
      <c r="K7413" s="3">
        <v>103.50469230769231</v>
      </c>
      <c r="L7413" s="4">
        <v>0.34999999999999992</v>
      </c>
    </row>
    <row r="7414" spans="1:12" x14ac:dyDescent="0.35">
      <c r="A7414" s="1" t="s">
        <v>12090</v>
      </c>
      <c r="B7414" t="s">
        <v>12091</v>
      </c>
      <c r="C7414" t="s">
        <v>13</v>
      </c>
      <c r="D7414" t="s">
        <v>14</v>
      </c>
      <c r="E7414">
        <v>1</v>
      </c>
      <c r="F7414" s="2">
        <v>165.06</v>
      </c>
      <c r="G7414" s="3">
        <v>341</v>
      </c>
      <c r="H7414" s="3">
        <v>1.6506000000000001</v>
      </c>
      <c r="I7414" s="3">
        <v>7.7578199999999997</v>
      </c>
      <c r="J7414" s="3">
        <v>174.46842000000001</v>
      </c>
      <c r="K7414" s="3">
        <v>268.41295384615387</v>
      </c>
      <c r="L7414" s="4">
        <v>0.35000000000000003</v>
      </c>
    </row>
    <row r="7415" spans="1:12" x14ac:dyDescent="0.35">
      <c r="A7415" s="1" t="s">
        <v>12092</v>
      </c>
      <c r="B7415" t="s">
        <v>12093</v>
      </c>
      <c r="C7415" t="s">
        <v>13</v>
      </c>
      <c r="D7415" t="s">
        <v>14</v>
      </c>
      <c r="E7415">
        <v>1</v>
      </c>
      <c r="F7415" s="2">
        <v>140.71</v>
      </c>
      <c r="G7415" s="3">
        <v>291</v>
      </c>
      <c r="H7415" s="3">
        <v>1.4071</v>
      </c>
      <c r="I7415" s="3">
        <v>6.6133700000000006</v>
      </c>
      <c r="J7415" s="3">
        <v>148.73047000000003</v>
      </c>
      <c r="K7415" s="3">
        <v>228.81610769230772</v>
      </c>
      <c r="L7415" s="4">
        <v>0.35</v>
      </c>
    </row>
    <row r="7416" spans="1:12" x14ac:dyDescent="0.35">
      <c r="A7416" s="1" t="s">
        <v>12094</v>
      </c>
      <c r="B7416" t="s">
        <v>12095</v>
      </c>
      <c r="C7416" t="s">
        <v>13</v>
      </c>
      <c r="D7416" t="s">
        <v>14</v>
      </c>
      <c r="E7416">
        <v>1</v>
      </c>
      <c r="F7416" s="2">
        <v>90.71</v>
      </c>
      <c r="G7416" s="3">
        <v>188</v>
      </c>
      <c r="H7416" s="3">
        <v>0.90709999999999991</v>
      </c>
      <c r="I7416" s="3">
        <v>4.2633700000000001</v>
      </c>
      <c r="J7416" s="3">
        <v>95.880469999999988</v>
      </c>
      <c r="K7416" s="3">
        <v>147.50841538461538</v>
      </c>
      <c r="L7416" s="4">
        <v>0.35000000000000003</v>
      </c>
    </row>
    <row r="7417" spans="1:12" x14ac:dyDescent="0.35">
      <c r="A7417" s="1" t="s">
        <v>12096</v>
      </c>
      <c r="B7417" t="s">
        <v>12097</v>
      </c>
      <c r="C7417" t="s">
        <v>13</v>
      </c>
      <c r="D7417" t="s">
        <v>14</v>
      </c>
      <c r="E7417">
        <v>1</v>
      </c>
      <c r="F7417" s="2">
        <v>32.479999999999997</v>
      </c>
      <c r="G7417" s="3">
        <v>67</v>
      </c>
      <c r="H7417" s="3">
        <v>0.32479999999999998</v>
      </c>
      <c r="I7417" s="3">
        <v>1.5265599999999999</v>
      </c>
      <c r="J7417" s="3">
        <v>34.331360000000004</v>
      </c>
      <c r="K7417" s="3">
        <v>52.817476923076924</v>
      </c>
      <c r="L7417" s="4">
        <v>0.34999999999999992</v>
      </c>
    </row>
    <row r="7418" spans="1:12" x14ac:dyDescent="0.35">
      <c r="A7418" s="1" t="s">
        <v>12098</v>
      </c>
      <c r="B7418" t="s">
        <v>12099</v>
      </c>
      <c r="C7418" t="s">
        <v>13</v>
      </c>
      <c r="D7418" t="s">
        <v>14</v>
      </c>
      <c r="E7418">
        <v>1</v>
      </c>
      <c r="F7418" s="2">
        <v>46</v>
      </c>
      <c r="G7418" s="3">
        <v>95</v>
      </c>
      <c r="H7418" s="3">
        <v>0.46</v>
      </c>
      <c r="I7418" s="3">
        <v>2.1619999999999999</v>
      </c>
      <c r="J7418" s="3">
        <v>48.622</v>
      </c>
      <c r="K7418" s="3">
        <v>74.803076923076915</v>
      </c>
      <c r="L7418" s="4">
        <v>0.34999999999999992</v>
      </c>
    </row>
    <row r="7419" spans="1:12" x14ac:dyDescent="0.35">
      <c r="A7419" s="1" t="s">
        <v>12100</v>
      </c>
      <c r="B7419" t="s">
        <v>12101</v>
      </c>
      <c r="C7419" t="s">
        <v>13</v>
      </c>
      <c r="D7419" t="s">
        <v>14</v>
      </c>
      <c r="E7419">
        <v>1</v>
      </c>
      <c r="F7419" s="2">
        <v>94.71</v>
      </c>
      <c r="G7419" s="3">
        <v>196</v>
      </c>
      <c r="H7419" s="3">
        <v>0.94709999999999994</v>
      </c>
      <c r="I7419" s="3">
        <v>4.4513699999999998</v>
      </c>
      <c r="J7419" s="3">
        <v>100.10847</v>
      </c>
      <c r="K7419" s="3">
        <v>154.01303076923077</v>
      </c>
      <c r="L7419" s="4">
        <v>0.35000000000000003</v>
      </c>
    </row>
    <row r="7420" spans="1:12" x14ac:dyDescent="0.35">
      <c r="A7420" s="1" t="s">
        <v>12102</v>
      </c>
      <c r="B7420" t="s">
        <v>12103</v>
      </c>
      <c r="C7420" t="s">
        <v>13</v>
      </c>
      <c r="D7420" t="s">
        <v>14</v>
      </c>
      <c r="E7420">
        <v>1</v>
      </c>
      <c r="F7420" s="2">
        <v>5.42</v>
      </c>
      <c r="G7420" s="3">
        <v>12</v>
      </c>
      <c r="H7420" s="3">
        <v>5.4199999999999998E-2</v>
      </c>
      <c r="I7420" s="3">
        <v>0.25474000000000002</v>
      </c>
      <c r="J7420" s="3">
        <v>5.7289399999999997</v>
      </c>
      <c r="K7420" s="3">
        <v>8.8137538461538458</v>
      </c>
      <c r="L7420" s="4">
        <v>0.35000000000000003</v>
      </c>
    </row>
    <row r="7421" spans="1:12" x14ac:dyDescent="0.35">
      <c r="A7421" s="1" t="s">
        <v>12104</v>
      </c>
      <c r="B7421" t="s">
        <v>12105</v>
      </c>
      <c r="C7421" t="s">
        <v>13</v>
      </c>
      <c r="D7421" t="s">
        <v>14</v>
      </c>
      <c r="E7421">
        <v>1</v>
      </c>
      <c r="F7421" s="2">
        <v>1012</v>
      </c>
      <c r="G7421" s="3">
        <v>2087</v>
      </c>
      <c r="H7421" s="3">
        <v>10.120000000000001</v>
      </c>
      <c r="I7421" s="3">
        <v>47.564</v>
      </c>
      <c r="J7421" s="3">
        <v>1069.684</v>
      </c>
      <c r="K7421" s="3">
        <v>1645.6676923076923</v>
      </c>
      <c r="L7421" s="4">
        <v>0.35000000000000003</v>
      </c>
    </row>
    <row r="7422" spans="1:12" x14ac:dyDescent="0.35">
      <c r="A7422" s="1" t="s">
        <v>12106</v>
      </c>
      <c r="B7422" t="s">
        <v>12107</v>
      </c>
      <c r="C7422" t="s">
        <v>13</v>
      </c>
      <c r="D7422" t="s">
        <v>14</v>
      </c>
      <c r="E7422">
        <v>1</v>
      </c>
      <c r="F7422" s="2">
        <v>92</v>
      </c>
      <c r="G7422" s="3">
        <v>190</v>
      </c>
      <c r="H7422" s="3">
        <v>0.92</v>
      </c>
      <c r="I7422" s="3">
        <v>4.3239999999999998</v>
      </c>
      <c r="J7422" s="3">
        <v>97.244</v>
      </c>
      <c r="K7422" s="3">
        <v>149.60615384615383</v>
      </c>
      <c r="L7422" s="4">
        <v>0.34999999999999992</v>
      </c>
    </row>
    <row r="7423" spans="1:12" x14ac:dyDescent="0.35">
      <c r="A7423" s="1" t="s">
        <v>12108</v>
      </c>
      <c r="B7423" t="s">
        <v>12109</v>
      </c>
      <c r="C7423" t="s">
        <v>13</v>
      </c>
      <c r="D7423" t="s">
        <v>14</v>
      </c>
      <c r="E7423">
        <v>1</v>
      </c>
      <c r="F7423" s="2">
        <v>96.12</v>
      </c>
      <c r="G7423" s="3">
        <v>199</v>
      </c>
      <c r="H7423" s="3">
        <v>0.96120000000000005</v>
      </c>
      <c r="I7423" s="3">
        <v>4.5176400000000001</v>
      </c>
      <c r="J7423" s="3">
        <v>101.59884000000001</v>
      </c>
      <c r="K7423" s="3">
        <v>156.3059076923077</v>
      </c>
      <c r="L7423" s="4">
        <v>0.35</v>
      </c>
    </row>
    <row r="7424" spans="1:12" x14ac:dyDescent="0.35">
      <c r="A7424" s="1" t="s">
        <v>12110</v>
      </c>
      <c r="B7424" t="s">
        <v>12111</v>
      </c>
      <c r="C7424" t="s">
        <v>13</v>
      </c>
      <c r="D7424" t="s">
        <v>14</v>
      </c>
      <c r="E7424">
        <v>1</v>
      </c>
      <c r="F7424" s="2">
        <v>48.71</v>
      </c>
      <c r="G7424" s="3">
        <v>101</v>
      </c>
      <c r="H7424" s="3">
        <v>0.48710000000000003</v>
      </c>
      <c r="I7424" s="3">
        <v>2.2893699999999999</v>
      </c>
      <c r="J7424" s="3">
        <v>51.486469999999997</v>
      </c>
      <c r="K7424" s="3">
        <v>79.209953846153837</v>
      </c>
      <c r="L7424" s="4">
        <v>0.35</v>
      </c>
    </row>
    <row r="7425" spans="1:12" x14ac:dyDescent="0.35">
      <c r="A7425" s="1" t="s">
        <v>12112</v>
      </c>
      <c r="B7425" t="s">
        <v>12113</v>
      </c>
      <c r="C7425" t="s">
        <v>13</v>
      </c>
      <c r="D7425" t="s">
        <v>14</v>
      </c>
      <c r="E7425">
        <v>1</v>
      </c>
      <c r="F7425" s="2">
        <v>47.42</v>
      </c>
      <c r="G7425" s="3">
        <v>98</v>
      </c>
      <c r="H7425" s="3">
        <v>0.47420000000000001</v>
      </c>
      <c r="I7425" s="3">
        <v>2.2287400000000002</v>
      </c>
      <c r="J7425" s="3">
        <v>50.122940000000007</v>
      </c>
      <c r="K7425" s="3">
        <v>77.112215384615396</v>
      </c>
      <c r="L7425" s="4">
        <v>0.35000000000000003</v>
      </c>
    </row>
    <row r="7426" spans="1:12" x14ac:dyDescent="0.35">
      <c r="A7426" s="1" t="s">
        <v>12114</v>
      </c>
      <c r="B7426" t="s">
        <v>12115</v>
      </c>
      <c r="C7426" t="s">
        <v>13</v>
      </c>
      <c r="D7426" t="s">
        <v>14</v>
      </c>
      <c r="E7426">
        <v>1</v>
      </c>
      <c r="F7426" s="2">
        <v>58.24</v>
      </c>
      <c r="G7426" s="3">
        <v>121</v>
      </c>
      <c r="H7426" s="3">
        <v>0.58240000000000003</v>
      </c>
      <c r="I7426" s="3">
        <v>2.7372800000000002</v>
      </c>
      <c r="J7426" s="3">
        <v>61.55968</v>
      </c>
      <c r="K7426" s="3">
        <v>94.7072</v>
      </c>
      <c r="L7426" s="4">
        <v>0.35</v>
      </c>
    </row>
    <row r="7427" spans="1:12" x14ac:dyDescent="0.35">
      <c r="A7427" s="1" t="s">
        <v>12116</v>
      </c>
      <c r="B7427" t="s">
        <v>12117</v>
      </c>
      <c r="C7427" t="s">
        <v>13</v>
      </c>
      <c r="D7427" t="s">
        <v>14</v>
      </c>
      <c r="E7427">
        <v>1</v>
      </c>
      <c r="F7427" s="2">
        <v>90.71</v>
      </c>
      <c r="G7427" s="3">
        <v>188</v>
      </c>
      <c r="H7427" s="3">
        <v>0.90709999999999991</v>
      </c>
      <c r="I7427" s="3">
        <v>4.2633700000000001</v>
      </c>
      <c r="J7427" s="3">
        <v>95.880469999999988</v>
      </c>
      <c r="K7427" s="3">
        <v>147.50841538461538</v>
      </c>
      <c r="L7427" s="4">
        <v>0.35000000000000003</v>
      </c>
    </row>
    <row r="7428" spans="1:12" x14ac:dyDescent="0.35">
      <c r="A7428" s="1" t="s">
        <v>12118</v>
      </c>
      <c r="B7428" t="s">
        <v>12119</v>
      </c>
      <c r="C7428" t="s">
        <v>13</v>
      </c>
      <c r="D7428" t="s">
        <v>14</v>
      </c>
      <c r="E7428">
        <v>1</v>
      </c>
      <c r="F7428" s="2">
        <v>553.41999999999996</v>
      </c>
      <c r="G7428" s="3">
        <v>1142</v>
      </c>
      <c r="H7428" s="3">
        <v>5.5341999999999993</v>
      </c>
      <c r="I7428" s="3">
        <v>26.010739999999998</v>
      </c>
      <c r="J7428" s="3">
        <v>584.96494000000007</v>
      </c>
      <c r="K7428" s="3">
        <v>899.94606153846166</v>
      </c>
      <c r="L7428" s="4">
        <v>0.35000000000000003</v>
      </c>
    </row>
    <row r="7429" spans="1:12" x14ac:dyDescent="0.35">
      <c r="A7429" s="1" t="s">
        <v>12120</v>
      </c>
      <c r="B7429" t="s">
        <v>12121</v>
      </c>
      <c r="C7429" t="s">
        <v>13</v>
      </c>
      <c r="D7429" t="s">
        <v>14</v>
      </c>
      <c r="E7429">
        <v>1</v>
      </c>
      <c r="F7429" s="2">
        <v>228.71</v>
      </c>
      <c r="G7429" s="3">
        <v>472</v>
      </c>
      <c r="H7429" s="3">
        <v>2.2871000000000001</v>
      </c>
      <c r="I7429" s="3">
        <v>10.749370000000001</v>
      </c>
      <c r="J7429" s="3">
        <v>241.74647000000002</v>
      </c>
      <c r="K7429" s="3">
        <v>371.91764615384619</v>
      </c>
      <c r="L7429" s="4">
        <v>0.35000000000000003</v>
      </c>
    </row>
    <row r="7430" spans="1:12" x14ac:dyDescent="0.35">
      <c r="A7430" s="1" t="s">
        <v>12122</v>
      </c>
      <c r="B7430" t="s">
        <v>12123</v>
      </c>
      <c r="C7430" t="s">
        <v>13</v>
      </c>
      <c r="D7430" t="s">
        <v>14</v>
      </c>
      <c r="E7430">
        <v>1</v>
      </c>
      <c r="F7430" s="2">
        <v>73.06</v>
      </c>
      <c r="G7430" s="3">
        <v>151</v>
      </c>
      <c r="H7430" s="3">
        <v>0.73060000000000003</v>
      </c>
      <c r="I7430" s="3">
        <v>3.4338200000000003</v>
      </c>
      <c r="J7430" s="3">
        <v>77.224419999999995</v>
      </c>
      <c r="K7430" s="3">
        <v>118.80679999999998</v>
      </c>
      <c r="L7430" s="4">
        <v>0.34999999999999992</v>
      </c>
    </row>
    <row r="7431" spans="1:12" x14ac:dyDescent="0.35">
      <c r="A7431" s="1" t="s">
        <v>12124</v>
      </c>
      <c r="B7431" t="s">
        <v>12125</v>
      </c>
      <c r="C7431" t="s">
        <v>13</v>
      </c>
      <c r="D7431" t="s">
        <v>14</v>
      </c>
      <c r="E7431">
        <v>1</v>
      </c>
      <c r="F7431" s="2">
        <v>74.48</v>
      </c>
      <c r="G7431" s="3">
        <v>154</v>
      </c>
      <c r="H7431" s="3">
        <v>0.74480000000000002</v>
      </c>
      <c r="I7431" s="3">
        <v>3.5005600000000001</v>
      </c>
      <c r="J7431" s="3">
        <v>78.725359999999995</v>
      </c>
      <c r="K7431" s="3">
        <v>121.11593846153845</v>
      </c>
      <c r="L7431" s="4">
        <v>0.35</v>
      </c>
    </row>
    <row r="7432" spans="1:12" x14ac:dyDescent="0.35">
      <c r="A7432" s="1" t="s">
        <v>12126</v>
      </c>
      <c r="B7432" t="s">
        <v>12127</v>
      </c>
      <c r="C7432" t="s">
        <v>13</v>
      </c>
      <c r="D7432" t="s">
        <v>14</v>
      </c>
      <c r="E7432">
        <v>1</v>
      </c>
      <c r="F7432" s="2">
        <v>28.48</v>
      </c>
      <c r="G7432" s="3">
        <v>59</v>
      </c>
      <c r="H7432" s="3">
        <v>0.2848</v>
      </c>
      <c r="I7432" s="3">
        <v>1.33856</v>
      </c>
      <c r="J7432" s="3">
        <v>30.103360000000002</v>
      </c>
      <c r="K7432" s="3">
        <v>46.31286153846154</v>
      </c>
      <c r="L7432" s="4">
        <v>0.35</v>
      </c>
    </row>
    <row r="7433" spans="1:12" x14ac:dyDescent="0.35">
      <c r="A7433" s="1" t="s">
        <v>12128</v>
      </c>
      <c r="B7433" t="s">
        <v>12129</v>
      </c>
      <c r="C7433" t="s">
        <v>13</v>
      </c>
      <c r="D7433" t="s">
        <v>14</v>
      </c>
      <c r="E7433">
        <v>1</v>
      </c>
      <c r="F7433" s="2">
        <v>58.24</v>
      </c>
      <c r="G7433" s="3">
        <v>121</v>
      </c>
      <c r="H7433" s="3">
        <v>0.58240000000000003</v>
      </c>
      <c r="I7433" s="3">
        <v>2.7372800000000002</v>
      </c>
      <c r="J7433" s="3">
        <v>61.55968</v>
      </c>
      <c r="K7433" s="3">
        <v>94.7072</v>
      </c>
      <c r="L7433" s="4">
        <v>0.35</v>
      </c>
    </row>
    <row r="7434" spans="1:12" x14ac:dyDescent="0.35">
      <c r="A7434" s="1" t="s">
        <v>12130</v>
      </c>
      <c r="B7434" t="s">
        <v>12131</v>
      </c>
      <c r="C7434" t="s">
        <v>13</v>
      </c>
      <c r="D7434" t="s">
        <v>14</v>
      </c>
      <c r="E7434">
        <v>1</v>
      </c>
      <c r="F7434" s="2">
        <v>42</v>
      </c>
      <c r="G7434" s="3">
        <v>87</v>
      </c>
      <c r="H7434" s="3">
        <v>0.42</v>
      </c>
      <c r="I7434" s="3">
        <v>1.974</v>
      </c>
      <c r="J7434" s="3">
        <v>44.393999999999998</v>
      </c>
      <c r="K7434" s="3">
        <v>68.298461538461538</v>
      </c>
      <c r="L7434" s="4">
        <v>0.35000000000000003</v>
      </c>
    </row>
    <row r="7435" spans="1:12" x14ac:dyDescent="0.35">
      <c r="A7435" s="1" t="s">
        <v>12132</v>
      </c>
      <c r="B7435" t="s">
        <v>12133</v>
      </c>
      <c r="C7435" t="s">
        <v>13</v>
      </c>
      <c r="D7435" t="s">
        <v>14</v>
      </c>
      <c r="E7435">
        <v>1</v>
      </c>
      <c r="F7435" s="2">
        <v>50.12</v>
      </c>
      <c r="G7435" s="3">
        <v>104</v>
      </c>
      <c r="H7435" s="3">
        <v>0.50119999999999998</v>
      </c>
      <c r="I7435" s="3">
        <v>2.3556399999999997</v>
      </c>
      <c r="J7435" s="3">
        <v>52.976839999999996</v>
      </c>
      <c r="K7435" s="3">
        <v>81.502830769230755</v>
      </c>
      <c r="L7435" s="4">
        <v>0.34999999999999992</v>
      </c>
    </row>
    <row r="7436" spans="1:12" x14ac:dyDescent="0.35">
      <c r="A7436" s="1" t="s">
        <v>12134</v>
      </c>
      <c r="B7436" t="s">
        <v>12135</v>
      </c>
      <c r="C7436" t="s">
        <v>13</v>
      </c>
      <c r="D7436" t="s">
        <v>14</v>
      </c>
      <c r="E7436">
        <v>1</v>
      </c>
      <c r="F7436" s="2">
        <v>93.42</v>
      </c>
      <c r="G7436" s="3">
        <v>193</v>
      </c>
      <c r="H7436" s="3">
        <v>0.93420000000000003</v>
      </c>
      <c r="I7436" s="3">
        <v>4.3907400000000001</v>
      </c>
      <c r="J7436" s="3">
        <v>98.74494</v>
      </c>
      <c r="K7436" s="3">
        <v>151.91529230769231</v>
      </c>
      <c r="L7436" s="4">
        <v>0.35000000000000003</v>
      </c>
    </row>
    <row r="7437" spans="1:12" x14ac:dyDescent="0.35">
      <c r="A7437" s="1" t="s">
        <v>12136</v>
      </c>
      <c r="B7437" t="s">
        <v>12137</v>
      </c>
      <c r="C7437" t="s">
        <v>13</v>
      </c>
      <c r="D7437" t="s">
        <v>14</v>
      </c>
      <c r="E7437">
        <v>1</v>
      </c>
      <c r="F7437" s="2">
        <v>33.89</v>
      </c>
      <c r="G7437" s="3">
        <v>70</v>
      </c>
      <c r="H7437" s="3">
        <v>0.33890000000000003</v>
      </c>
      <c r="I7437" s="3">
        <v>1.59283</v>
      </c>
      <c r="J7437" s="3">
        <v>35.821730000000002</v>
      </c>
      <c r="K7437" s="3">
        <v>55.110353846153849</v>
      </c>
      <c r="L7437" s="4">
        <v>0.35</v>
      </c>
    </row>
    <row r="7438" spans="1:12" x14ac:dyDescent="0.35">
      <c r="A7438" s="1" t="s">
        <v>12138</v>
      </c>
      <c r="B7438" t="s">
        <v>12139</v>
      </c>
      <c r="C7438" t="s">
        <v>13</v>
      </c>
      <c r="D7438" t="s">
        <v>14</v>
      </c>
      <c r="E7438">
        <v>1</v>
      </c>
      <c r="F7438" s="2">
        <v>33.89</v>
      </c>
      <c r="G7438" s="3">
        <v>70</v>
      </c>
      <c r="H7438" s="3">
        <v>0.33890000000000003</v>
      </c>
      <c r="I7438" s="3">
        <v>1.59283</v>
      </c>
      <c r="J7438" s="3">
        <v>35.821730000000002</v>
      </c>
      <c r="K7438" s="3">
        <v>55.110353846153849</v>
      </c>
      <c r="L7438" s="4">
        <v>0.35</v>
      </c>
    </row>
    <row r="7439" spans="1:12" x14ac:dyDescent="0.35">
      <c r="A7439" s="1" t="s">
        <v>12140</v>
      </c>
      <c r="B7439" t="s">
        <v>12141</v>
      </c>
      <c r="C7439" t="s">
        <v>13</v>
      </c>
      <c r="D7439" t="s">
        <v>14</v>
      </c>
      <c r="E7439">
        <v>1</v>
      </c>
      <c r="F7439" s="2">
        <v>50.12</v>
      </c>
      <c r="G7439" s="3">
        <v>104</v>
      </c>
      <c r="H7439" s="3">
        <v>0.50119999999999998</v>
      </c>
      <c r="I7439" s="3">
        <v>2.3556399999999997</v>
      </c>
      <c r="J7439" s="3">
        <v>52.976839999999996</v>
      </c>
      <c r="K7439" s="3">
        <v>81.502830769230755</v>
      </c>
      <c r="L7439" s="4">
        <v>0.34999999999999992</v>
      </c>
    </row>
    <row r="7440" spans="1:12" x14ac:dyDescent="0.35">
      <c r="A7440" s="1" t="s">
        <v>12142</v>
      </c>
      <c r="B7440" t="s">
        <v>12143</v>
      </c>
      <c r="C7440" t="s">
        <v>13</v>
      </c>
      <c r="D7440" t="s">
        <v>14</v>
      </c>
      <c r="E7440">
        <v>1</v>
      </c>
      <c r="F7440" s="2">
        <v>156.94999999999999</v>
      </c>
      <c r="G7440" s="3">
        <v>324</v>
      </c>
      <c r="H7440" s="3">
        <v>1.5694999999999999</v>
      </c>
      <c r="I7440" s="3">
        <v>7.3766499999999997</v>
      </c>
      <c r="J7440" s="3">
        <v>165.89615000000001</v>
      </c>
      <c r="K7440" s="3">
        <v>255.22484615384616</v>
      </c>
      <c r="L7440" s="4">
        <v>0.35</v>
      </c>
    </row>
    <row r="7441" spans="1:12" x14ac:dyDescent="0.35">
      <c r="A7441" s="1" t="s">
        <v>12144</v>
      </c>
      <c r="B7441" t="s">
        <v>12073</v>
      </c>
      <c r="C7441" t="s">
        <v>13</v>
      </c>
      <c r="D7441" t="s">
        <v>14</v>
      </c>
      <c r="E7441">
        <v>1</v>
      </c>
      <c r="F7441" s="2">
        <v>113.65</v>
      </c>
      <c r="G7441" s="3">
        <v>235</v>
      </c>
      <c r="H7441" s="3">
        <v>1.1365000000000001</v>
      </c>
      <c r="I7441" s="3">
        <v>5.3415500000000007</v>
      </c>
      <c r="J7441" s="3">
        <v>120.12805</v>
      </c>
      <c r="K7441" s="3">
        <v>184.81238461538462</v>
      </c>
      <c r="L7441" s="4">
        <v>0.35</v>
      </c>
    </row>
    <row r="7442" spans="1:12" x14ac:dyDescent="0.35">
      <c r="A7442" s="1" t="s">
        <v>12145</v>
      </c>
      <c r="B7442" t="s">
        <v>12117</v>
      </c>
      <c r="C7442" t="s">
        <v>13</v>
      </c>
      <c r="D7442" t="s">
        <v>14</v>
      </c>
      <c r="E7442">
        <v>1</v>
      </c>
      <c r="F7442" s="2">
        <v>151.53</v>
      </c>
      <c r="G7442" s="3">
        <v>313</v>
      </c>
      <c r="H7442" s="3">
        <v>1.5153000000000001</v>
      </c>
      <c r="I7442" s="3">
        <v>7.1219099999999997</v>
      </c>
      <c r="J7442" s="3">
        <v>160.16721000000001</v>
      </c>
      <c r="K7442" s="3">
        <v>246.41109230769231</v>
      </c>
      <c r="L7442" s="4">
        <v>0.35</v>
      </c>
    </row>
    <row r="7443" spans="1:12" x14ac:dyDescent="0.35">
      <c r="A7443" s="1" t="s">
        <v>12146</v>
      </c>
      <c r="B7443" t="s">
        <v>12117</v>
      </c>
      <c r="C7443" t="s">
        <v>13</v>
      </c>
      <c r="D7443" t="s">
        <v>14</v>
      </c>
      <c r="E7443">
        <v>1</v>
      </c>
      <c r="F7443" s="2">
        <v>108.24</v>
      </c>
      <c r="G7443" s="3">
        <v>224</v>
      </c>
      <c r="H7443" s="3">
        <v>1.0824</v>
      </c>
      <c r="I7443" s="3">
        <v>5.0872799999999998</v>
      </c>
      <c r="J7443" s="3">
        <v>114.40968000000001</v>
      </c>
      <c r="K7443" s="3">
        <v>176.01489230769232</v>
      </c>
      <c r="L7443" s="4">
        <v>0.35</v>
      </c>
    </row>
    <row r="7444" spans="1:12" x14ac:dyDescent="0.35">
      <c r="A7444" s="1" t="s">
        <v>12147</v>
      </c>
      <c r="B7444" t="s">
        <v>12148</v>
      </c>
      <c r="C7444" t="s">
        <v>13</v>
      </c>
      <c r="D7444" t="s">
        <v>14</v>
      </c>
      <c r="E7444">
        <v>1</v>
      </c>
      <c r="F7444" s="2">
        <v>204.36</v>
      </c>
      <c r="G7444" s="3">
        <v>422</v>
      </c>
      <c r="H7444" s="3">
        <v>2.0436000000000001</v>
      </c>
      <c r="I7444" s="3">
        <v>9.6049199999999999</v>
      </c>
      <c r="J7444" s="3">
        <v>216.00852</v>
      </c>
      <c r="K7444" s="3">
        <v>332.32080000000002</v>
      </c>
      <c r="L7444" s="4">
        <v>0.35000000000000003</v>
      </c>
    </row>
    <row r="7445" spans="1:12" x14ac:dyDescent="0.35">
      <c r="A7445" s="1" t="s">
        <v>12149</v>
      </c>
      <c r="B7445" t="s">
        <v>12148</v>
      </c>
      <c r="C7445" t="s">
        <v>13</v>
      </c>
      <c r="D7445" t="s">
        <v>14</v>
      </c>
      <c r="E7445">
        <v>1</v>
      </c>
      <c r="F7445" s="2">
        <v>132.59</v>
      </c>
      <c r="G7445" s="3">
        <v>274</v>
      </c>
      <c r="H7445" s="3">
        <v>1.3259000000000001</v>
      </c>
      <c r="I7445" s="3">
        <v>6.2317299999999998</v>
      </c>
      <c r="J7445" s="3">
        <v>140.14762999999999</v>
      </c>
      <c r="K7445" s="3">
        <v>215.61173846153844</v>
      </c>
      <c r="L7445" s="4">
        <v>0.35</v>
      </c>
    </row>
    <row r="7446" spans="1:12" x14ac:dyDescent="0.35">
      <c r="A7446" s="1" t="s">
        <v>12150</v>
      </c>
      <c r="B7446" t="s">
        <v>12121</v>
      </c>
      <c r="C7446" t="s">
        <v>13</v>
      </c>
      <c r="D7446" t="s">
        <v>14</v>
      </c>
      <c r="E7446">
        <v>1</v>
      </c>
      <c r="F7446" s="2">
        <v>228.71</v>
      </c>
      <c r="G7446" s="3">
        <v>472</v>
      </c>
      <c r="H7446" s="3">
        <v>2.2871000000000001</v>
      </c>
      <c r="I7446" s="3">
        <v>10.749370000000001</v>
      </c>
      <c r="J7446" s="3">
        <v>241.74647000000002</v>
      </c>
      <c r="K7446" s="3">
        <v>371.91764615384619</v>
      </c>
      <c r="L7446" s="4">
        <v>0.35000000000000003</v>
      </c>
    </row>
    <row r="7447" spans="1:12" x14ac:dyDescent="0.35">
      <c r="A7447" s="1" t="s">
        <v>12151</v>
      </c>
      <c r="B7447" t="s">
        <v>12152</v>
      </c>
      <c r="C7447" t="s">
        <v>13</v>
      </c>
      <c r="D7447" t="s">
        <v>14</v>
      </c>
      <c r="E7447">
        <v>1</v>
      </c>
      <c r="F7447" s="2">
        <v>727.89</v>
      </c>
      <c r="G7447" s="3">
        <v>1501</v>
      </c>
      <c r="H7447" s="3">
        <v>7.2789000000000001</v>
      </c>
      <c r="I7447" s="3">
        <v>34.210830000000001</v>
      </c>
      <c r="J7447" s="3">
        <v>769.37973</v>
      </c>
      <c r="K7447" s="3">
        <v>1183.6611230769231</v>
      </c>
      <c r="L7447" s="4">
        <v>0.35000000000000003</v>
      </c>
    </row>
    <row r="7448" spans="1:12" x14ac:dyDescent="0.35">
      <c r="A7448" s="1" t="s">
        <v>12153</v>
      </c>
      <c r="B7448" t="s">
        <v>12154</v>
      </c>
      <c r="C7448" t="s">
        <v>13</v>
      </c>
      <c r="D7448" t="s">
        <v>14</v>
      </c>
      <c r="E7448">
        <v>1</v>
      </c>
      <c r="F7448" s="2">
        <v>997.18</v>
      </c>
      <c r="G7448" s="3">
        <v>2057</v>
      </c>
      <c r="H7448" s="3">
        <v>9.9718</v>
      </c>
      <c r="I7448" s="3">
        <v>46.867460000000001</v>
      </c>
      <c r="J7448" s="3">
        <v>1054.01926</v>
      </c>
      <c r="K7448" s="3">
        <v>1621.5680923076923</v>
      </c>
      <c r="L7448" s="4">
        <v>0.35</v>
      </c>
    </row>
    <row r="7449" spans="1:12" x14ac:dyDescent="0.35">
      <c r="A7449" s="1" t="s">
        <v>12155</v>
      </c>
      <c r="B7449" t="s">
        <v>12156</v>
      </c>
      <c r="C7449" t="s">
        <v>13</v>
      </c>
      <c r="D7449" t="s">
        <v>14</v>
      </c>
      <c r="E7449">
        <v>1</v>
      </c>
      <c r="F7449" s="2">
        <v>77.180000000000007</v>
      </c>
      <c r="G7449" s="3">
        <v>160</v>
      </c>
      <c r="H7449" s="3">
        <v>0.77180000000000004</v>
      </c>
      <c r="I7449" s="3">
        <v>3.6274600000000001</v>
      </c>
      <c r="J7449" s="3">
        <v>81.579260000000005</v>
      </c>
      <c r="K7449" s="3">
        <v>125.50655384615385</v>
      </c>
      <c r="L7449" s="4">
        <v>0.35</v>
      </c>
    </row>
    <row r="7450" spans="1:12" x14ac:dyDescent="0.35">
      <c r="A7450" s="1" t="s">
        <v>12157</v>
      </c>
      <c r="B7450" t="s">
        <v>12158</v>
      </c>
      <c r="C7450" t="s">
        <v>13</v>
      </c>
      <c r="D7450" t="s">
        <v>14</v>
      </c>
      <c r="E7450">
        <v>1</v>
      </c>
      <c r="F7450" s="2">
        <v>56.83</v>
      </c>
      <c r="G7450" s="3">
        <v>118</v>
      </c>
      <c r="H7450" s="3">
        <v>0.56830000000000003</v>
      </c>
      <c r="I7450" s="3">
        <v>2.6710099999999999</v>
      </c>
      <c r="J7450" s="3">
        <v>60.069310000000002</v>
      </c>
      <c r="K7450" s="3">
        <v>92.414323076923083</v>
      </c>
      <c r="L7450" s="4">
        <v>0.35000000000000003</v>
      </c>
    </row>
    <row r="7451" spans="1:12" x14ac:dyDescent="0.35">
      <c r="A7451" s="1" t="s">
        <v>12159</v>
      </c>
      <c r="B7451" t="s">
        <v>12160</v>
      </c>
      <c r="C7451" t="s">
        <v>13</v>
      </c>
      <c r="D7451" t="s">
        <v>14</v>
      </c>
      <c r="E7451">
        <v>1</v>
      </c>
      <c r="F7451" s="2">
        <v>82.59</v>
      </c>
      <c r="G7451" s="3">
        <v>171</v>
      </c>
      <c r="H7451" s="3">
        <v>0.82590000000000008</v>
      </c>
      <c r="I7451" s="3">
        <v>3.8817300000000001</v>
      </c>
      <c r="J7451" s="3">
        <v>87.297630000000012</v>
      </c>
      <c r="K7451" s="3">
        <v>134.30404615384617</v>
      </c>
      <c r="L7451" s="4">
        <v>0.35</v>
      </c>
    </row>
    <row r="7452" spans="1:12" x14ac:dyDescent="0.35">
      <c r="A7452" s="1" t="s">
        <v>12161</v>
      </c>
      <c r="B7452" t="s">
        <v>12162</v>
      </c>
      <c r="C7452" t="s">
        <v>13</v>
      </c>
      <c r="D7452" t="s">
        <v>14</v>
      </c>
      <c r="E7452">
        <v>1</v>
      </c>
      <c r="F7452" s="2">
        <v>39.340000000000003</v>
      </c>
      <c r="G7452" s="3">
        <v>82</v>
      </c>
      <c r="H7452" s="3">
        <v>0.39340000000000003</v>
      </c>
      <c r="I7452" s="3">
        <v>1.8489800000000001</v>
      </c>
      <c r="J7452" s="3">
        <v>41.582380000000001</v>
      </c>
      <c r="K7452" s="3">
        <v>63.972892307692305</v>
      </c>
      <c r="L7452" s="4">
        <v>0.35</v>
      </c>
    </row>
    <row r="7453" spans="1:12" x14ac:dyDescent="0.35">
      <c r="A7453" s="1" t="s">
        <v>12163</v>
      </c>
      <c r="B7453" t="s">
        <v>12164</v>
      </c>
      <c r="C7453" t="s">
        <v>17</v>
      </c>
      <c r="D7453" t="s">
        <v>18</v>
      </c>
      <c r="E7453">
        <v>1</v>
      </c>
      <c r="F7453" s="2">
        <v>17</v>
      </c>
      <c r="G7453" s="3">
        <v>22</v>
      </c>
      <c r="H7453" s="3">
        <v>0.17</v>
      </c>
      <c r="I7453" s="3">
        <v>0.79900000000000004</v>
      </c>
      <c r="J7453" s="3">
        <v>17.969000000000001</v>
      </c>
      <c r="K7453" s="3">
        <v>27.644615384615385</v>
      </c>
      <c r="L7453" s="4">
        <v>0.35</v>
      </c>
    </row>
    <row r="7454" spans="1:12" x14ac:dyDescent="0.35">
      <c r="A7454" s="1" t="s">
        <v>12165</v>
      </c>
      <c r="B7454" t="s">
        <v>12166</v>
      </c>
      <c r="C7454" t="s">
        <v>17</v>
      </c>
      <c r="D7454" t="s">
        <v>18</v>
      </c>
      <c r="E7454">
        <v>1</v>
      </c>
      <c r="F7454" s="2">
        <v>9</v>
      </c>
      <c r="G7454" s="3">
        <v>12</v>
      </c>
      <c r="H7454" s="3">
        <v>0.09</v>
      </c>
      <c r="I7454" s="3">
        <v>0.42299999999999999</v>
      </c>
      <c r="J7454" s="3">
        <v>9.5129999999999999</v>
      </c>
      <c r="K7454" s="3">
        <v>14.635384615384615</v>
      </c>
      <c r="L7454" s="4">
        <v>0.35</v>
      </c>
    </row>
    <row r="7455" spans="1:12" x14ac:dyDescent="0.35">
      <c r="A7455" s="1" t="s">
        <v>12167</v>
      </c>
      <c r="B7455" t="s">
        <v>12168</v>
      </c>
      <c r="C7455" t="s">
        <v>17</v>
      </c>
      <c r="D7455" t="s">
        <v>18</v>
      </c>
      <c r="E7455">
        <v>1</v>
      </c>
      <c r="F7455" s="2">
        <v>1947</v>
      </c>
      <c r="G7455" s="3">
        <v>2995</v>
      </c>
      <c r="H7455" s="3">
        <v>19.47</v>
      </c>
      <c r="I7455" s="3">
        <v>91.509</v>
      </c>
      <c r="J7455" s="3">
        <v>2057.9789999999998</v>
      </c>
      <c r="K7455" s="3">
        <v>3166.121538461538</v>
      </c>
      <c r="L7455" s="4">
        <v>0.35</v>
      </c>
    </row>
    <row r="7456" spans="1:12" x14ac:dyDescent="0.35">
      <c r="A7456" s="1" t="s">
        <v>12169</v>
      </c>
      <c r="B7456" t="s">
        <v>12170</v>
      </c>
      <c r="C7456" t="s">
        <v>17</v>
      </c>
      <c r="D7456" t="s">
        <v>18</v>
      </c>
      <c r="E7456">
        <v>1</v>
      </c>
      <c r="F7456" s="2">
        <v>3500</v>
      </c>
      <c r="G7456" s="3">
        <v>3500</v>
      </c>
      <c r="H7456" s="3">
        <v>35</v>
      </c>
      <c r="I7456" s="3">
        <v>164.5</v>
      </c>
      <c r="J7456" s="3">
        <v>3699.5</v>
      </c>
      <c r="K7456" s="3">
        <v>5691.538461538461</v>
      </c>
      <c r="L7456" s="4">
        <v>0.34999999999999992</v>
      </c>
    </row>
    <row r="7457" spans="1:12" x14ac:dyDescent="0.35">
      <c r="A7457" s="1" t="s">
        <v>12171</v>
      </c>
      <c r="B7457" t="s">
        <v>12172</v>
      </c>
      <c r="C7457" t="s">
        <v>17</v>
      </c>
      <c r="D7457" t="s">
        <v>18</v>
      </c>
      <c r="E7457">
        <v>1</v>
      </c>
      <c r="F7457" s="2">
        <v>500</v>
      </c>
      <c r="G7457" s="3">
        <v>500</v>
      </c>
      <c r="H7457" s="3">
        <v>5</v>
      </c>
      <c r="I7457" s="3">
        <v>23.5</v>
      </c>
      <c r="J7457" s="3">
        <v>528.5</v>
      </c>
      <c r="K7457" s="3">
        <v>813.07692307692309</v>
      </c>
      <c r="L7457" s="4">
        <v>0.35000000000000003</v>
      </c>
    </row>
    <row r="7458" spans="1:12" x14ac:dyDescent="0.35">
      <c r="A7458" s="1" t="s">
        <v>12173</v>
      </c>
      <c r="B7458" t="s">
        <v>12174</v>
      </c>
      <c r="C7458" t="s">
        <v>17</v>
      </c>
      <c r="D7458" t="s">
        <v>18</v>
      </c>
      <c r="E7458">
        <v>1</v>
      </c>
      <c r="F7458" s="2">
        <v>600</v>
      </c>
      <c r="G7458" s="3">
        <v>600</v>
      </c>
      <c r="H7458" s="3">
        <v>6</v>
      </c>
      <c r="I7458" s="3">
        <v>28.2</v>
      </c>
      <c r="J7458" s="3">
        <v>634.20000000000005</v>
      </c>
      <c r="K7458" s="3">
        <v>975.69230769230774</v>
      </c>
      <c r="L7458" s="4">
        <v>0.35</v>
      </c>
    </row>
    <row r="7459" spans="1:12" x14ac:dyDescent="0.35">
      <c r="A7459" s="1" t="s">
        <v>12175</v>
      </c>
      <c r="B7459" t="s">
        <v>12176</v>
      </c>
      <c r="C7459" t="s">
        <v>17</v>
      </c>
      <c r="D7459" t="s">
        <v>18</v>
      </c>
      <c r="E7459">
        <v>1</v>
      </c>
      <c r="F7459" s="2">
        <v>41</v>
      </c>
      <c r="G7459" s="3">
        <v>54</v>
      </c>
      <c r="H7459" s="3">
        <v>0.41000000000000003</v>
      </c>
      <c r="I7459" s="3">
        <v>1.927</v>
      </c>
      <c r="J7459" s="3">
        <v>43.336999999999996</v>
      </c>
      <c r="K7459" s="3">
        <v>66.672307692307683</v>
      </c>
      <c r="L7459" s="4">
        <v>0.35</v>
      </c>
    </row>
    <row r="7460" spans="1:12" x14ac:dyDescent="0.35">
      <c r="A7460" s="1" t="s">
        <v>12177</v>
      </c>
      <c r="B7460" t="s">
        <v>12178</v>
      </c>
      <c r="C7460" t="s">
        <v>13</v>
      </c>
      <c r="D7460" t="s">
        <v>14</v>
      </c>
      <c r="E7460">
        <v>1</v>
      </c>
      <c r="F7460" s="2">
        <v>12.2</v>
      </c>
      <c r="G7460" s="3">
        <v>32.502400000000002</v>
      </c>
      <c r="H7460" s="3">
        <v>0.122</v>
      </c>
      <c r="I7460" s="3">
        <v>0.57340000000000002</v>
      </c>
      <c r="J7460" s="3">
        <v>12.895399999999999</v>
      </c>
      <c r="K7460" s="3">
        <v>19.83907692307692</v>
      </c>
      <c r="L7460" s="4">
        <v>0.35</v>
      </c>
    </row>
    <row r="7461" spans="1:12" x14ac:dyDescent="0.35">
      <c r="A7461" s="1" t="s">
        <v>12179</v>
      </c>
      <c r="B7461" t="s">
        <v>12180</v>
      </c>
      <c r="C7461" t="s">
        <v>13</v>
      </c>
      <c r="D7461" t="s">
        <v>14</v>
      </c>
      <c r="E7461">
        <v>1</v>
      </c>
      <c r="F7461" s="2">
        <v>8.1</v>
      </c>
      <c r="G7461" s="3">
        <v>22.523199999999999</v>
      </c>
      <c r="H7461" s="3">
        <v>8.1000000000000003E-2</v>
      </c>
      <c r="I7461" s="3">
        <v>0.38069999999999998</v>
      </c>
      <c r="J7461" s="3">
        <v>8.5616999999999983</v>
      </c>
      <c r="K7461" s="3">
        <v>13.17184615384615</v>
      </c>
      <c r="L7461" s="4">
        <v>0.35</v>
      </c>
    </row>
    <row r="7462" spans="1:12" x14ac:dyDescent="0.35">
      <c r="A7462" s="1" t="s">
        <v>12181</v>
      </c>
      <c r="B7462" t="s">
        <v>12170</v>
      </c>
      <c r="C7462" t="s">
        <v>17</v>
      </c>
      <c r="D7462" t="s">
        <v>18</v>
      </c>
      <c r="E7462">
        <v>1</v>
      </c>
      <c r="F7462" s="2">
        <v>2000</v>
      </c>
      <c r="G7462" s="3">
        <v>2000</v>
      </c>
      <c r="H7462" s="3">
        <v>20</v>
      </c>
      <c r="I7462" s="3">
        <v>94</v>
      </c>
      <c r="J7462" s="3">
        <v>2114</v>
      </c>
      <c r="K7462" s="3">
        <v>3252.3076923076924</v>
      </c>
      <c r="L7462" s="4">
        <v>0.35000000000000003</v>
      </c>
    </row>
    <row r="7463" spans="1:12" x14ac:dyDescent="0.35">
      <c r="A7463" s="1" t="s">
        <v>12182</v>
      </c>
      <c r="B7463" t="s">
        <v>12183</v>
      </c>
      <c r="C7463" t="s">
        <v>13</v>
      </c>
      <c r="D7463" t="s">
        <v>14</v>
      </c>
      <c r="E7463">
        <v>1</v>
      </c>
      <c r="F7463" s="2">
        <v>133.72999999999999</v>
      </c>
      <c r="G7463" s="3">
        <v>351.99360000000001</v>
      </c>
      <c r="H7463" s="3">
        <v>1.3372999999999999</v>
      </c>
      <c r="I7463" s="3">
        <v>6.28531</v>
      </c>
      <c r="J7463" s="3">
        <v>141.35261</v>
      </c>
      <c r="K7463" s="3">
        <v>217.46555384615382</v>
      </c>
      <c r="L7463" s="4">
        <v>0.34999999999999992</v>
      </c>
    </row>
    <row r="7464" spans="1:12" x14ac:dyDescent="0.35">
      <c r="A7464" s="1" t="s">
        <v>12184</v>
      </c>
      <c r="B7464" t="s">
        <v>12185</v>
      </c>
      <c r="C7464" t="s">
        <v>17</v>
      </c>
      <c r="D7464" t="s">
        <v>18</v>
      </c>
      <c r="E7464">
        <v>1</v>
      </c>
      <c r="F7464" s="2">
        <v>5720</v>
      </c>
      <c r="G7464" s="3">
        <v>8800</v>
      </c>
      <c r="H7464" s="3">
        <v>57.2</v>
      </c>
      <c r="I7464" s="3">
        <v>268.83999999999997</v>
      </c>
      <c r="J7464" s="3">
        <v>6046.04</v>
      </c>
      <c r="K7464" s="3">
        <v>9301.6</v>
      </c>
      <c r="L7464" s="4">
        <v>0.35000000000000003</v>
      </c>
    </row>
    <row r="7465" spans="1:12" x14ac:dyDescent="0.35">
      <c r="A7465" s="1" t="s">
        <v>12186</v>
      </c>
      <c r="B7465" t="s">
        <v>12187</v>
      </c>
      <c r="C7465" t="s">
        <v>17</v>
      </c>
      <c r="D7465" t="s">
        <v>18</v>
      </c>
      <c r="E7465">
        <v>1</v>
      </c>
      <c r="F7465" s="2">
        <v>1947</v>
      </c>
      <c r="G7465" s="3">
        <v>2995</v>
      </c>
      <c r="H7465" s="3">
        <v>19.47</v>
      </c>
      <c r="I7465" s="3">
        <v>91.509</v>
      </c>
      <c r="J7465" s="3">
        <v>2057.9789999999998</v>
      </c>
      <c r="K7465" s="3">
        <v>3166.121538461538</v>
      </c>
      <c r="L7465" s="4">
        <v>0.35</v>
      </c>
    </row>
    <row r="7466" spans="1:12" x14ac:dyDescent="0.35">
      <c r="A7466" s="1" t="s">
        <v>12188</v>
      </c>
      <c r="B7466" t="s">
        <v>12189</v>
      </c>
      <c r="C7466" t="s">
        <v>17</v>
      </c>
      <c r="D7466" t="s">
        <v>18</v>
      </c>
      <c r="E7466">
        <v>1</v>
      </c>
      <c r="F7466" s="2">
        <v>1500</v>
      </c>
      <c r="G7466" s="3">
        <v>1500</v>
      </c>
      <c r="H7466" s="3">
        <v>15</v>
      </c>
      <c r="I7466" s="3">
        <v>70.5</v>
      </c>
      <c r="J7466" s="3">
        <v>1585.5</v>
      </c>
      <c r="K7466" s="3">
        <v>2439.2307692307691</v>
      </c>
      <c r="L7466" s="4">
        <v>0.35</v>
      </c>
    </row>
    <row r="7467" spans="1:12" x14ac:dyDescent="0.35">
      <c r="A7467" s="1" t="s">
        <v>12190</v>
      </c>
      <c r="B7467" t="s">
        <v>12191</v>
      </c>
      <c r="C7467" t="s">
        <v>17</v>
      </c>
      <c r="D7467" t="s">
        <v>18</v>
      </c>
      <c r="E7467">
        <v>1</v>
      </c>
      <c r="F7467" s="2">
        <v>347</v>
      </c>
      <c r="G7467" s="3">
        <v>385</v>
      </c>
      <c r="H7467" s="3">
        <v>3.47</v>
      </c>
      <c r="I7467" s="3">
        <v>16.309000000000001</v>
      </c>
      <c r="J7467" s="3">
        <v>366.77900000000005</v>
      </c>
      <c r="K7467" s="3">
        <v>564.27538461538472</v>
      </c>
      <c r="L7467" s="4">
        <v>0.35000000000000003</v>
      </c>
    </row>
    <row r="7468" spans="1:12" x14ac:dyDescent="0.35">
      <c r="A7468" s="1" t="s">
        <v>12192</v>
      </c>
      <c r="B7468" t="s">
        <v>12193</v>
      </c>
      <c r="C7468" t="s">
        <v>17</v>
      </c>
      <c r="D7468" t="s">
        <v>18</v>
      </c>
      <c r="E7468">
        <v>1</v>
      </c>
      <c r="F7468" s="2">
        <v>2646</v>
      </c>
      <c r="G7468" s="3">
        <v>4070</v>
      </c>
      <c r="H7468" s="3">
        <v>26.46</v>
      </c>
      <c r="I7468" s="3">
        <v>124.36199999999999</v>
      </c>
      <c r="J7468" s="3">
        <v>2796.8220000000001</v>
      </c>
      <c r="K7468" s="3">
        <v>4302.8030769230772</v>
      </c>
      <c r="L7468" s="4">
        <v>0.35000000000000003</v>
      </c>
    </row>
    <row r="7469" spans="1:12" x14ac:dyDescent="0.35">
      <c r="A7469" s="1" t="s">
        <v>12194</v>
      </c>
      <c r="B7469" t="s">
        <v>12195</v>
      </c>
      <c r="C7469" t="s">
        <v>13</v>
      </c>
      <c r="D7469" t="s">
        <v>14</v>
      </c>
      <c r="E7469">
        <v>1</v>
      </c>
      <c r="F7469" s="2">
        <v>170.56</v>
      </c>
      <c r="G7469" s="3">
        <v>352</v>
      </c>
      <c r="H7469" s="3">
        <v>1.7056</v>
      </c>
      <c r="I7469" s="3">
        <v>8.0163200000000003</v>
      </c>
      <c r="J7469" s="3">
        <v>180.28192000000001</v>
      </c>
      <c r="K7469" s="3">
        <v>277.35680000000002</v>
      </c>
      <c r="L7469" s="4">
        <v>0.35</v>
      </c>
    </row>
    <row r="7470" spans="1:12" x14ac:dyDescent="0.35">
      <c r="A7470" s="1" t="s">
        <v>12196</v>
      </c>
      <c r="B7470" t="s">
        <v>12197</v>
      </c>
      <c r="C7470" t="s">
        <v>34</v>
      </c>
      <c r="D7470" t="s">
        <v>35</v>
      </c>
      <c r="E7470">
        <v>1</v>
      </c>
      <c r="F7470" s="2">
        <v>209.92500000000001</v>
      </c>
      <c r="G7470" s="3">
        <v>433</v>
      </c>
      <c r="H7470" s="3">
        <v>2.0992500000000001</v>
      </c>
      <c r="I7470" s="3">
        <v>9.8664750000000012</v>
      </c>
      <c r="J7470" s="3">
        <v>221.89072500000003</v>
      </c>
      <c r="K7470" s="3">
        <v>341.37034615384619</v>
      </c>
      <c r="L7470" s="4">
        <v>0.35</v>
      </c>
    </row>
    <row r="7471" spans="1:12" x14ac:dyDescent="0.35">
      <c r="A7471" s="1" t="s">
        <v>12198</v>
      </c>
      <c r="B7471" t="s">
        <v>12199</v>
      </c>
      <c r="C7471" t="s">
        <v>17</v>
      </c>
      <c r="D7471" t="s">
        <v>18</v>
      </c>
      <c r="E7471">
        <v>1</v>
      </c>
      <c r="F7471" s="2">
        <v>13</v>
      </c>
      <c r="G7471" s="3">
        <v>19.5</v>
      </c>
      <c r="H7471" s="3">
        <v>0.13</v>
      </c>
      <c r="I7471" s="3">
        <v>0.61099999999999999</v>
      </c>
      <c r="J7471" s="3">
        <v>13.741000000000001</v>
      </c>
      <c r="K7471" s="3">
        <v>21.14</v>
      </c>
      <c r="L7471" s="4">
        <v>0.34999999999999992</v>
      </c>
    </row>
    <row r="7472" spans="1:12" x14ac:dyDescent="0.35">
      <c r="A7472" s="1" t="s">
        <v>12200</v>
      </c>
      <c r="B7472" t="s">
        <v>12201</v>
      </c>
      <c r="C7472" t="s">
        <v>17</v>
      </c>
      <c r="D7472" t="s">
        <v>18</v>
      </c>
      <c r="E7472">
        <v>1</v>
      </c>
      <c r="F7472" s="2">
        <v>600</v>
      </c>
      <c r="G7472" s="3">
        <v>600</v>
      </c>
      <c r="H7472" s="3">
        <v>6</v>
      </c>
      <c r="I7472" s="3">
        <v>28.2</v>
      </c>
      <c r="J7472" s="3">
        <v>634.20000000000005</v>
      </c>
      <c r="K7472" s="3">
        <v>975.69230769230774</v>
      </c>
      <c r="L7472" s="4">
        <v>0.35</v>
      </c>
    </row>
    <row r="7473" spans="1:12" x14ac:dyDescent="0.35">
      <c r="A7473" s="1" t="s">
        <v>12202</v>
      </c>
      <c r="B7473" t="s">
        <v>12203</v>
      </c>
      <c r="C7473" t="s">
        <v>13</v>
      </c>
      <c r="D7473" t="s">
        <v>14</v>
      </c>
      <c r="E7473">
        <v>1</v>
      </c>
      <c r="F7473" s="2">
        <v>6.9</v>
      </c>
      <c r="G7473" s="3">
        <v>15.68</v>
      </c>
      <c r="H7473" s="3">
        <v>6.9000000000000006E-2</v>
      </c>
      <c r="I7473" s="3">
        <v>0.32430000000000003</v>
      </c>
      <c r="J7473" s="3">
        <v>7.2933000000000003</v>
      </c>
      <c r="K7473" s="3">
        <v>11.220461538461539</v>
      </c>
      <c r="L7473" s="4">
        <v>0.35</v>
      </c>
    </row>
    <row r="7474" spans="1:12" x14ac:dyDescent="0.35">
      <c r="A7474" s="1" t="s">
        <v>12204</v>
      </c>
      <c r="B7474" t="s">
        <v>12205</v>
      </c>
      <c r="C7474" t="s">
        <v>13</v>
      </c>
      <c r="D7474" t="s">
        <v>14</v>
      </c>
      <c r="E7474">
        <v>1</v>
      </c>
      <c r="F7474" s="2">
        <v>12.26</v>
      </c>
      <c r="G7474" s="3">
        <v>39.043199999999999</v>
      </c>
      <c r="H7474" s="3">
        <v>0.1226</v>
      </c>
      <c r="I7474" s="3">
        <v>0.57621999999999995</v>
      </c>
      <c r="J7474" s="3">
        <v>12.958819999999999</v>
      </c>
      <c r="K7474" s="3">
        <v>19.936646153846151</v>
      </c>
      <c r="L7474" s="4">
        <v>0.35</v>
      </c>
    </row>
    <row r="7475" spans="1:12" x14ac:dyDescent="0.35">
      <c r="A7475" s="1" t="s">
        <v>12206</v>
      </c>
      <c r="B7475" t="s">
        <v>12207</v>
      </c>
      <c r="C7475" t="s">
        <v>17</v>
      </c>
      <c r="D7475" t="s">
        <v>18</v>
      </c>
      <c r="E7475">
        <v>1</v>
      </c>
      <c r="F7475" s="2">
        <v>1947</v>
      </c>
      <c r="G7475" s="3">
        <v>2995</v>
      </c>
      <c r="H7475" s="3">
        <v>19.47</v>
      </c>
      <c r="I7475" s="3">
        <v>91.509</v>
      </c>
      <c r="J7475" s="3">
        <v>2057.9789999999998</v>
      </c>
      <c r="K7475" s="3">
        <v>3166.121538461538</v>
      </c>
      <c r="L7475" s="4">
        <v>0.35</v>
      </c>
    </row>
    <row r="7476" spans="1:12" x14ac:dyDescent="0.35">
      <c r="A7476" s="1" t="s">
        <v>12208</v>
      </c>
      <c r="B7476" t="s">
        <v>12209</v>
      </c>
      <c r="C7476" t="s">
        <v>34</v>
      </c>
      <c r="D7476" t="s">
        <v>35</v>
      </c>
      <c r="E7476">
        <v>1</v>
      </c>
      <c r="F7476" s="2">
        <v>40.6</v>
      </c>
      <c r="G7476" s="3">
        <v>84</v>
      </c>
      <c r="H7476" s="3">
        <v>0.40600000000000003</v>
      </c>
      <c r="I7476" s="3">
        <v>1.9082000000000001</v>
      </c>
      <c r="J7476" s="3">
        <v>42.914200000000001</v>
      </c>
      <c r="K7476" s="3">
        <v>66.021846153846155</v>
      </c>
      <c r="L7476" s="4">
        <v>0.35</v>
      </c>
    </row>
    <row r="7477" spans="1:12" x14ac:dyDescent="0.35">
      <c r="A7477" s="1" t="s">
        <v>12210</v>
      </c>
      <c r="B7477" t="s">
        <v>12211</v>
      </c>
      <c r="C7477" t="s">
        <v>34</v>
      </c>
      <c r="D7477" t="s">
        <v>35</v>
      </c>
      <c r="E7477">
        <v>1</v>
      </c>
      <c r="F7477" s="2">
        <v>99.95</v>
      </c>
      <c r="G7477" s="3">
        <v>207</v>
      </c>
      <c r="H7477" s="3">
        <v>0.99950000000000006</v>
      </c>
      <c r="I7477" s="3">
        <v>4.6976500000000003</v>
      </c>
      <c r="J7477" s="3">
        <v>105.64715</v>
      </c>
      <c r="K7477" s="3">
        <v>162.53407692307692</v>
      </c>
      <c r="L7477" s="4">
        <v>0.35000000000000003</v>
      </c>
    </row>
    <row r="7478" spans="1:12" x14ac:dyDescent="0.35">
      <c r="A7478" s="1" t="s">
        <v>12212</v>
      </c>
      <c r="B7478" t="s">
        <v>12213</v>
      </c>
      <c r="C7478" t="s">
        <v>34</v>
      </c>
      <c r="D7478" t="s">
        <v>35</v>
      </c>
      <c r="E7478">
        <v>1</v>
      </c>
      <c r="F7478" s="2">
        <v>137.65</v>
      </c>
      <c r="G7478" s="3">
        <v>284</v>
      </c>
      <c r="H7478" s="3">
        <v>1.3765000000000001</v>
      </c>
      <c r="I7478" s="3">
        <v>6.4695499999999999</v>
      </c>
      <c r="J7478" s="3">
        <v>145.49605</v>
      </c>
      <c r="K7478" s="3">
        <v>223.84007692307691</v>
      </c>
      <c r="L7478" s="4">
        <v>0.35</v>
      </c>
    </row>
    <row r="7479" spans="1:12" x14ac:dyDescent="0.35">
      <c r="A7479" s="1">
        <v>7211</v>
      </c>
      <c r="B7479" t="s">
        <v>12214</v>
      </c>
      <c r="C7479" t="s">
        <v>34</v>
      </c>
      <c r="D7479" t="s">
        <v>35</v>
      </c>
      <c r="E7479">
        <v>1</v>
      </c>
      <c r="F7479" s="2">
        <v>38.4</v>
      </c>
      <c r="G7479" s="3">
        <v>80</v>
      </c>
      <c r="H7479" s="3">
        <v>0.38400000000000001</v>
      </c>
      <c r="I7479" s="3">
        <v>1.8048</v>
      </c>
      <c r="J7479" s="3">
        <v>40.588799999999999</v>
      </c>
      <c r="K7479" s="3">
        <v>62.444307692307689</v>
      </c>
      <c r="L7479" s="4">
        <v>0.35</v>
      </c>
    </row>
    <row r="7480" spans="1:12" x14ac:dyDescent="0.35">
      <c r="A7480" s="1" t="s">
        <v>12215</v>
      </c>
      <c r="B7480" t="s">
        <v>12216</v>
      </c>
      <c r="C7480" t="s">
        <v>34</v>
      </c>
      <c r="D7480" t="s">
        <v>35</v>
      </c>
      <c r="E7480">
        <v>1</v>
      </c>
      <c r="F7480" s="2">
        <v>22.1</v>
      </c>
      <c r="G7480" s="3">
        <v>46</v>
      </c>
      <c r="H7480" s="3">
        <v>0.22100000000000003</v>
      </c>
      <c r="I7480" s="3">
        <v>1.0387000000000002</v>
      </c>
      <c r="J7480" s="3">
        <v>23.3597</v>
      </c>
      <c r="K7480" s="3">
        <v>35.938000000000002</v>
      </c>
      <c r="L7480" s="4">
        <v>0.35000000000000003</v>
      </c>
    </row>
    <row r="7481" spans="1:12" x14ac:dyDescent="0.35">
      <c r="A7481" s="1">
        <v>7240</v>
      </c>
      <c r="B7481" t="s">
        <v>12217</v>
      </c>
      <c r="C7481" t="s">
        <v>34</v>
      </c>
      <c r="D7481" t="s">
        <v>35</v>
      </c>
      <c r="E7481">
        <v>1</v>
      </c>
      <c r="F7481" s="2">
        <v>22.1</v>
      </c>
      <c r="G7481" s="3">
        <v>46</v>
      </c>
      <c r="H7481" s="3">
        <v>0.22100000000000003</v>
      </c>
      <c r="I7481" s="3">
        <v>1.0387000000000002</v>
      </c>
      <c r="J7481" s="3">
        <v>23.3597</v>
      </c>
      <c r="K7481" s="3">
        <v>35.938000000000002</v>
      </c>
      <c r="L7481" s="4">
        <v>0.35000000000000003</v>
      </c>
    </row>
    <row r="7482" spans="1:12" x14ac:dyDescent="0.35">
      <c r="A7482" s="1" t="s">
        <v>12218</v>
      </c>
      <c r="B7482" t="s">
        <v>12219</v>
      </c>
      <c r="C7482" t="s">
        <v>34</v>
      </c>
      <c r="D7482" t="s">
        <v>35</v>
      </c>
      <c r="E7482">
        <v>1</v>
      </c>
      <c r="F7482" s="2">
        <v>4200</v>
      </c>
      <c r="G7482" s="3">
        <v>8660</v>
      </c>
      <c r="H7482" s="3">
        <v>42</v>
      </c>
      <c r="I7482" s="3">
        <v>197.4</v>
      </c>
      <c r="J7482" s="3">
        <v>4439.3999999999996</v>
      </c>
      <c r="K7482" s="3">
        <v>6829.8461538461534</v>
      </c>
      <c r="L7482" s="4">
        <v>0.35000000000000003</v>
      </c>
    </row>
    <row r="7483" spans="1:12" x14ac:dyDescent="0.35">
      <c r="A7483" s="1" t="s">
        <v>12220</v>
      </c>
      <c r="B7483" t="s">
        <v>12221</v>
      </c>
      <c r="C7483" t="s">
        <v>34</v>
      </c>
      <c r="D7483" t="s">
        <v>35</v>
      </c>
      <c r="E7483">
        <v>1</v>
      </c>
      <c r="F7483" s="2">
        <v>39.15</v>
      </c>
      <c r="G7483" s="3">
        <v>81</v>
      </c>
      <c r="H7483" s="3">
        <v>0.39150000000000001</v>
      </c>
      <c r="I7483" s="3">
        <v>1.84005</v>
      </c>
      <c r="J7483" s="3">
        <v>41.381549999999997</v>
      </c>
      <c r="K7483" s="3">
        <v>63.663923076923069</v>
      </c>
      <c r="L7483" s="4">
        <v>0.35</v>
      </c>
    </row>
    <row r="7484" spans="1:12" x14ac:dyDescent="0.35">
      <c r="A7484" s="1">
        <v>8127</v>
      </c>
      <c r="B7484" t="s">
        <v>12222</v>
      </c>
      <c r="C7484" t="s">
        <v>34</v>
      </c>
      <c r="D7484" t="s">
        <v>35</v>
      </c>
      <c r="E7484">
        <v>1</v>
      </c>
      <c r="F7484" s="2">
        <v>45.55</v>
      </c>
      <c r="G7484" s="3">
        <v>94</v>
      </c>
      <c r="H7484" s="3">
        <v>0.45549999999999996</v>
      </c>
      <c r="I7484" s="3">
        <v>2.1408499999999999</v>
      </c>
      <c r="J7484" s="3">
        <v>48.146349999999998</v>
      </c>
      <c r="K7484" s="3">
        <v>74.071307692307684</v>
      </c>
      <c r="L7484" s="4">
        <v>0.35</v>
      </c>
    </row>
    <row r="7485" spans="1:12" x14ac:dyDescent="0.35">
      <c r="A7485" s="1" t="s">
        <v>12223</v>
      </c>
      <c r="B7485" t="s">
        <v>12224</v>
      </c>
      <c r="C7485" t="s">
        <v>34</v>
      </c>
      <c r="D7485" t="s">
        <v>35</v>
      </c>
      <c r="E7485">
        <v>1</v>
      </c>
      <c r="F7485" s="2">
        <v>137.65</v>
      </c>
      <c r="G7485" s="3">
        <v>284</v>
      </c>
      <c r="H7485" s="3">
        <v>1.3765000000000001</v>
      </c>
      <c r="I7485" s="3">
        <v>6.4695499999999999</v>
      </c>
      <c r="J7485" s="3">
        <v>145.49605</v>
      </c>
      <c r="K7485" s="3">
        <v>223.84007692307691</v>
      </c>
      <c r="L7485" s="4">
        <v>0.35</v>
      </c>
    </row>
    <row r="7486" spans="1:12" x14ac:dyDescent="0.35">
      <c r="A7486" s="1" t="s">
        <v>12225</v>
      </c>
      <c r="B7486" t="s">
        <v>12226</v>
      </c>
      <c r="C7486" t="s">
        <v>34</v>
      </c>
      <c r="D7486" t="s">
        <v>35</v>
      </c>
      <c r="E7486">
        <v>1</v>
      </c>
      <c r="F7486" s="2">
        <v>42.25</v>
      </c>
      <c r="G7486" s="3">
        <v>88</v>
      </c>
      <c r="H7486" s="3">
        <v>0.42249999999999999</v>
      </c>
      <c r="I7486" s="3">
        <v>1.9857499999999999</v>
      </c>
      <c r="J7486" s="3">
        <v>44.658250000000002</v>
      </c>
      <c r="K7486" s="3">
        <v>68.704999999999998</v>
      </c>
      <c r="L7486" s="4">
        <v>0.34999999999999992</v>
      </c>
    </row>
    <row r="7487" spans="1:12" x14ac:dyDescent="0.35">
      <c r="A7487" s="1">
        <v>7230</v>
      </c>
      <c r="B7487" t="s">
        <v>12227</v>
      </c>
      <c r="C7487" t="s">
        <v>34</v>
      </c>
      <c r="D7487" t="s">
        <v>35</v>
      </c>
      <c r="E7487">
        <v>1</v>
      </c>
      <c r="F7487" s="2">
        <v>86.35</v>
      </c>
      <c r="G7487" s="3">
        <v>179</v>
      </c>
      <c r="H7487" s="3">
        <v>0.86349999999999993</v>
      </c>
      <c r="I7487" s="3">
        <v>4.0584499999999997</v>
      </c>
      <c r="J7487" s="3">
        <v>91.27194999999999</v>
      </c>
      <c r="K7487" s="3">
        <v>140.41838461538458</v>
      </c>
      <c r="L7487" s="4">
        <v>0.34999999999999992</v>
      </c>
    </row>
    <row r="7488" spans="1:12" x14ac:dyDescent="0.35">
      <c r="A7488" s="1" t="s">
        <v>12228</v>
      </c>
      <c r="B7488" t="s">
        <v>12229</v>
      </c>
      <c r="C7488" t="s">
        <v>17</v>
      </c>
      <c r="D7488" t="s">
        <v>18</v>
      </c>
      <c r="E7488">
        <v>1</v>
      </c>
      <c r="F7488" s="2">
        <v>635.5</v>
      </c>
      <c r="G7488" s="3">
        <v>1311</v>
      </c>
      <c r="H7488" s="3">
        <v>6.3550000000000004</v>
      </c>
      <c r="I7488" s="3">
        <v>29.868500000000001</v>
      </c>
      <c r="J7488" s="3">
        <v>671.72350000000006</v>
      </c>
      <c r="K7488" s="3">
        <v>1033.4207692307693</v>
      </c>
      <c r="L7488" s="4">
        <v>0.35000000000000003</v>
      </c>
    </row>
    <row r="7489" spans="1:12" x14ac:dyDescent="0.35">
      <c r="A7489" s="1" t="s">
        <v>12230</v>
      </c>
      <c r="B7489" t="s">
        <v>12231</v>
      </c>
      <c r="C7489" t="s">
        <v>17</v>
      </c>
      <c r="D7489" t="s">
        <v>18</v>
      </c>
      <c r="E7489">
        <v>1</v>
      </c>
      <c r="F7489" s="2">
        <v>28</v>
      </c>
      <c r="G7489" s="3">
        <v>58</v>
      </c>
      <c r="H7489" s="3">
        <v>0.28000000000000003</v>
      </c>
      <c r="I7489" s="3">
        <v>1.3160000000000001</v>
      </c>
      <c r="J7489" s="3">
        <v>29.596</v>
      </c>
      <c r="K7489" s="3">
        <v>45.53230769230769</v>
      </c>
      <c r="L7489" s="4">
        <v>0.35</v>
      </c>
    </row>
    <row r="7490" spans="1:12" x14ac:dyDescent="0.35">
      <c r="A7490" s="1" t="s">
        <v>12232</v>
      </c>
      <c r="B7490" t="s">
        <v>12233</v>
      </c>
      <c r="C7490" t="s">
        <v>17</v>
      </c>
      <c r="D7490" t="s">
        <v>18</v>
      </c>
      <c r="E7490">
        <v>1</v>
      </c>
      <c r="F7490" s="2">
        <v>85</v>
      </c>
      <c r="G7490" s="3">
        <v>176</v>
      </c>
      <c r="H7490" s="3">
        <v>0.85</v>
      </c>
      <c r="I7490" s="3">
        <v>3.9950000000000001</v>
      </c>
      <c r="J7490" s="3">
        <v>89.844999999999999</v>
      </c>
      <c r="K7490" s="3">
        <v>138.22307692307692</v>
      </c>
      <c r="L7490" s="4">
        <v>0.35</v>
      </c>
    </row>
    <row r="7491" spans="1:12" x14ac:dyDescent="0.35">
      <c r="A7491" s="1" t="s">
        <v>12234</v>
      </c>
      <c r="B7491" t="s">
        <v>12235</v>
      </c>
      <c r="C7491" t="s">
        <v>17</v>
      </c>
      <c r="D7491" t="s">
        <v>18</v>
      </c>
      <c r="E7491">
        <v>1</v>
      </c>
      <c r="F7491" s="2">
        <v>25</v>
      </c>
      <c r="G7491" s="3">
        <v>52</v>
      </c>
      <c r="H7491" s="3">
        <v>0.25</v>
      </c>
      <c r="I7491" s="3">
        <v>1.175</v>
      </c>
      <c r="J7491" s="3">
        <v>26.425000000000001</v>
      </c>
      <c r="K7491" s="3">
        <v>40.653846153846153</v>
      </c>
      <c r="L7491" s="4">
        <v>0.35</v>
      </c>
    </row>
    <row r="7492" spans="1:12" x14ac:dyDescent="0.35">
      <c r="A7492" s="1" t="s">
        <v>12236</v>
      </c>
      <c r="B7492" t="s">
        <v>12237</v>
      </c>
      <c r="C7492" t="s">
        <v>17</v>
      </c>
      <c r="D7492" t="s">
        <v>18</v>
      </c>
      <c r="E7492">
        <v>1</v>
      </c>
      <c r="F7492" s="2">
        <v>36</v>
      </c>
      <c r="G7492" s="3">
        <v>75</v>
      </c>
      <c r="H7492" s="3">
        <v>0.36</v>
      </c>
      <c r="I7492" s="3">
        <v>1.6919999999999999</v>
      </c>
      <c r="J7492" s="3">
        <v>38.052</v>
      </c>
      <c r="K7492" s="3">
        <v>58.541538461538458</v>
      </c>
      <c r="L7492" s="4">
        <v>0.35</v>
      </c>
    </row>
    <row r="7493" spans="1:12" x14ac:dyDescent="0.35">
      <c r="A7493" s="1" t="s">
        <v>12238</v>
      </c>
      <c r="B7493" t="s">
        <v>12239</v>
      </c>
      <c r="C7493" t="s">
        <v>17</v>
      </c>
      <c r="D7493" t="s">
        <v>18</v>
      </c>
      <c r="E7493">
        <v>1</v>
      </c>
      <c r="F7493" s="2">
        <v>125</v>
      </c>
      <c r="G7493" s="3">
        <v>258</v>
      </c>
      <c r="H7493" s="3">
        <v>1.25</v>
      </c>
      <c r="I7493" s="3">
        <v>5.875</v>
      </c>
      <c r="J7493" s="3">
        <v>132.125</v>
      </c>
      <c r="K7493" s="3">
        <v>203.26923076923077</v>
      </c>
      <c r="L7493" s="4">
        <v>0.35000000000000003</v>
      </c>
    </row>
    <row r="7494" spans="1:12" x14ac:dyDescent="0.35">
      <c r="A7494" s="1" t="s">
        <v>12240</v>
      </c>
      <c r="B7494" t="s">
        <v>12241</v>
      </c>
      <c r="C7494" t="s">
        <v>17</v>
      </c>
      <c r="D7494" t="s">
        <v>18</v>
      </c>
      <c r="E7494">
        <v>1</v>
      </c>
      <c r="F7494" s="2">
        <v>65</v>
      </c>
      <c r="G7494" s="3">
        <v>135</v>
      </c>
      <c r="H7494" s="3">
        <v>0.65</v>
      </c>
      <c r="I7494" s="3">
        <v>3.0550000000000002</v>
      </c>
      <c r="J7494" s="3">
        <v>68.705000000000013</v>
      </c>
      <c r="K7494" s="3">
        <v>105.70000000000002</v>
      </c>
      <c r="L7494" s="4">
        <v>0.35</v>
      </c>
    </row>
    <row r="7495" spans="1:12" x14ac:dyDescent="0.35">
      <c r="A7495" s="1" t="s">
        <v>12242</v>
      </c>
      <c r="B7495" t="s">
        <v>12243</v>
      </c>
      <c r="C7495" t="s">
        <v>17</v>
      </c>
      <c r="D7495" t="s">
        <v>18</v>
      </c>
      <c r="E7495">
        <v>1</v>
      </c>
      <c r="F7495" s="2">
        <v>17.5</v>
      </c>
      <c r="G7495" s="3">
        <v>37</v>
      </c>
      <c r="H7495" s="3">
        <v>0.17500000000000002</v>
      </c>
      <c r="I7495" s="3">
        <v>0.82250000000000001</v>
      </c>
      <c r="J7495" s="3">
        <v>18.497500000000002</v>
      </c>
      <c r="K7495" s="3">
        <v>28.457692307692309</v>
      </c>
      <c r="L7495" s="4">
        <v>0.34999999999999992</v>
      </c>
    </row>
    <row r="7496" spans="1:12" x14ac:dyDescent="0.35">
      <c r="A7496" s="1" t="s">
        <v>12244</v>
      </c>
      <c r="B7496" t="s">
        <v>12245</v>
      </c>
      <c r="C7496" t="s">
        <v>17</v>
      </c>
      <c r="D7496" t="s">
        <v>18</v>
      </c>
      <c r="E7496">
        <v>1</v>
      </c>
      <c r="F7496" s="2">
        <v>95</v>
      </c>
      <c r="G7496" s="3">
        <v>196</v>
      </c>
      <c r="H7496" s="3">
        <v>0.95000000000000007</v>
      </c>
      <c r="I7496" s="3">
        <v>4.4649999999999999</v>
      </c>
      <c r="J7496" s="3">
        <v>100.41500000000001</v>
      </c>
      <c r="K7496" s="3">
        <v>154.48461538461538</v>
      </c>
      <c r="L7496" s="4">
        <v>0.34999999999999992</v>
      </c>
    </row>
    <row r="7497" spans="1:12" x14ac:dyDescent="0.35">
      <c r="A7497" s="1" t="s">
        <v>12246</v>
      </c>
      <c r="B7497" t="s">
        <v>12247</v>
      </c>
      <c r="C7497" t="s">
        <v>17</v>
      </c>
      <c r="D7497" t="s">
        <v>18</v>
      </c>
      <c r="E7497">
        <v>1</v>
      </c>
      <c r="F7497" s="2">
        <v>85</v>
      </c>
      <c r="G7497" s="3">
        <v>176</v>
      </c>
      <c r="H7497" s="3">
        <v>0.85</v>
      </c>
      <c r="I7497" s="3">
        <v>3.9950000000000001</v>
      </c>
      <c r="J7497" s="3">
        <v>89.844999999999999</v>
      </c>
      <c r="K7497" s="3">
        <v>138.22307692307692</v>
      </c>
      <c r="L7497" s="4">
        <v>0.35</v>
      </c>
    </row>
    <row r="7498" spans="1:12" x14ac:dyDescent="0.35">
      <c r="A7498" s="1" t="s">
        <v>12248</v>
      </c>
      <c r="B7498" t="s">
        <v>12249</v>
      </c>
      <c r="C7498" t="s">
        <v>17</v>
      </c>
      <c r="D7498" t="s">
        <v>18</v>
      </c>
      <c r="E7498">
        <v>1</v>
      </c>
      <c r="F7498" s="2">
        <v>463.5</v>
      </c>
      <c r="G7498" s="3">
        <v>956</v>
      </c>
      <c r="H7498" s="3">
        <v>4.6349999999999998</v>
      </c>
      <c r="I7498" s="3">
        <v>21.784500000000001</v>
      </c>
      <c r="J7498" s="3">
        <v>489.91949999999997</v>
      </c>
      <c r="K7498" s="3">
        <v>753.7223076923076</v>
      </c>
      <c r="L7498" s="4">
        <v>0.35</v>
      </c>
    </row>
    <row r="7499" spans="1:12" x14ac:dyDescent="0.35">
      <c r="A7499" s="1" t="s">
        <v>12250</v>
      </c>
      <c r="B7499" t="s">
        <v>12251</v>
      </c>
      <c r="C7499" t="s">
        <v>17</v>
      </c>
      <c r="D7499" t="s">
        <v>18</v>
      </c>
      <c r="E7499">
        <v>1</v>
      </c>
      <c r="F7499" s="2">
        <v>601</v>
      </c>
      <c r="G7499" s="3">
        <v>1240</v>
      </c>
      <c r="H7499" s="3">
        <v>6.01</v>
      </c>
      <c r="I7499" s="3">
        <v>28.247</v>
      </c>
      <c r="J7499" s="3">
        <v>635.25699999999995</v>
      </c>
      <c r="K7499" s="3">
        <v>977.31846153846141</v>
      </c>
      <c r="L7499" s="4">
        <v>0.35</v>
      </c>
    </row>
    <row r="7500" spans="1:12" x14ac:dyDescent="0.35">
      <c r="A7500" s="1" t="s">
        <v>12252</v>
      </c>
      <c r="B7500" t="s">
        <v>12253</v>
      </c>
      <c r="C7500" t="s">
        <v>17</v>
      </c>
      <c r="D7500" t="s">
        <v>18</v>
      </c>
      <c r="E7500">
        <v>1</v>
      </c>
      <c r="F7500" s="2">
        <v>175</v>
      </c>
      <c r="G7500" s="3">
        <v>361</v>
      </c>
      <c r="H7500" s="3">
        <v>1.75</v>
      </c>
      <c r="I7500" s="3">
        <v>8.2249999999999996</v>
      </c>
      <c r="J7500" s="3">
        <v>184.97499999999999</v>
      </c>
      <c r="K7500" s="3">
        <v>284.57692307692304</v>
      </c>
      <c r="L7500" s="4">
        <v>0.34999999999999992</v>
      </c>
    </row>
    <row r="7501" spans="1:12" x14ac:dyDescent="0.35">
      <c r="A7501" s="1" t="s">
        <v>12254</v>
      </c>
      <c r="B7501" t="s">
        <v>12255</v>
      </c>
      <c r="C7501" t="s">
        <v>17</v>
      </c>
      <c r="D7501" t="s">
        <v>18</v>
      </c>
      <c r="E7501">
        <v>1</v>
      </c>
      <c r="F7501" s="2">
        <v>525</v>
      </c>
      <c r="G7501" s="3">
        <v>1083</v>
      </c>
      <c r="H7501" s="3">
        <v>5.25</v>
      </c>
      <c r="I7501" s="3">
        <v>24.675000000000001</v>
      </c>
      <c r="J7501" s="3">
        <v>554.92499999999995</v>
      </c>
      <c r="K7501" s="3">
        <v>853.73076923076917</v>
      </c>
      <c r="L7501" s="4">
        <v>0.35000000000000003</v>
      </c>
    </row>
    <row r="7502" spans="1:12" x14ac:dyDescent="0.35">
      <c r="A7502" s="1" t="s">
        <v>12256</v>
      </c>
      <c r="B7502" t="s">
        <v>12257</v>
      </c>
      <c r="C7502" t="s">
        <v>17</v>
      </c>
      <c r="D7502" t="s">
        <v>18</v>
      </c>
      <c r="E7502">
        <v>1</v>
      </c>
      <c r="F7502" s="2">
        <v>425</v>
      </c>
      <c r="G7502" s="3">
        <v>877</v>
      </c>
      <c r="H7502" s="3">
        <v>4.25</v>
      </c>
      <c r="I7502" s="3">
        <v>19.975000000000001</v>
      </c>
      <c r="J7502" s="3">
        <v>449.22500000000002</v>
      </c>
      <c r="K7502" s="3">
        <v>691.11538461538464</v>
      </c>
      <c r="L7502" s="4">
        <v>0.35</v>
      </c>
    </row>
    <row r="7503" spans="1:12" x14ac:dyDescent="0.35">
      <c r="A7503" s="1" t="s">
        <v>12258</v>
      </c>
      <c r="B7503" t="s">
        <v>12259</v>
      </c>
      <c r="C7503" t="s">
        <v>17</v>
      </c>
      <c r="D7503" t="s">
        <v>18</v>
      </c>
      <c r="E7503">
        <v>1</v>
      </c>
      <c r="F7503" s="2">
        <v>9.5</v>
      </c>
      <c r="G7503" s="3">
        <v>20</v>
      </c>
      <c r="H7503" s="3">
        <v>9.5000000000000001E-2</v>
      </c>
      <c r="I7503" s="3">
        <v>0.44650000000000001</v>
      </c>
      <c r="J7503" s="3">
        <v>10.041500000000001</v>
      </c>
      <c r="K7503" s="3">
        <v>15.44846153846154</v>
      </c>
      <c r="L7503" s="4">
        <v>0.35000000000000003</v>
      </c>
    </row>
    <row r="7504" spans="1:12" x14ac:dyDescent="0.35">
      <c r="A7504" s="1" t="s">
        <v>12260</v>
      </c>
      <c r="B7504" t="s">
        <v>12261</v>
      </c>
      <c r="C7504" t="s">
        <v>17</v>
      </c>
      <c r="D7504" t="s">
        <v>18</v>
      </c>
      <c r="E7504">
        <v>1</v>
      </c>
      <c r="F7504" s="2">
        <v>635.5</v>
      </c>
      <c r="G7504" s="3">
        <v>1311</v>
      </c>
      <c r="H7504" s="3">
        <v>6.3550000000000004</v>
      </c>
      <c r="I7504" s="3">
        <v>29.868500000000001</v>
      </c>
      <c r="J7504" s="3">
        <v>671.72350000000006</v>
      </c>
      <c r="K7504" s="3">
        <v>1033.4207692307693</v>
      </c>
      <c r="L7504" s="4">
        <v>0.35000000000000003</v>
      </c>
    </row>
    <row r="7505" spans="1:12" x14ac:dyDescent="0.35">
      <c r="A7505" s="1" t="s">
        <v>12262</v>
      </c>
      <c r="B7505" t="s">
        <v>12263</v>
      </c>
      <c r="C7505" t="s">
        <v>17</v>
      </c>
      <c r="D7505" t="s">
        <v>18</v>
      </c>
      <c r="E7505">
        <v>1</v>
      </c>
      <c r="F7505" s="2">
        <v>275</v>
      </c>
      <c r="G7505" s="3">
        <v>568</v>
      </c>
      <c r="H7505" s="3">
        <v>2.75</v>
      </c>
      <c r="I7505" s="3">
        <v>12.925000000000001</v>
      </c>
      <c r="J7505" s="3">
        <v>290.67500000000001</v>
      </c>
      <c r="K7505" s="3">
        <v>447.19230769230768</v>
      </c>
      <c r="L7505" s="4">
        <v>0.35</v>
      </c>
    </row>
    <row r="7506" spans="1:12" x14ac:dyDescent="0.35">
      <c r="A7506" s="1" t="s">
        <v>12264</v>
      </c>
      <c r="B7506" t="s">
        <v>12265</v>
      </c>
      <c r="C7506" t="s">
        <v>17</v>
      </c>
      <c r="D7506" t="s">
        <v>18</v>
      </c>
      <c r="E7506">
        <v>1</v>
      </c>
      <c r="F7506" s="2">
        <v>42.5</v>
      </c>
      <c r="G7506" s="3">
        <v>88</v>
      </c>
      <c r="H7506" s="3">
        <v>0.42499999999999999</v>
      </c>
      <c r="I7506" s="3">
        <v>1.9975000000000001</v>
      </c>
      <c r="J7506" s="3">
        <v>44.922499999999999</v>
      </c>
      <c r="K7506" s="3">
        <v>69.111538461538458</v>
      </c>
      <c r="L7506" s="4">
        <v>0.35</v>
      </c>
    </row>
    <row r="7507" spans="1:12" x14ac:dyDescent="0.35">
      <c r="A7507" s="1" t="s">
        <v>12266</v>
      </c>
      <c r="B7507" t="s">
        <v>12267</v>
      </c>
      <c r="C7507" t="s">
        <v>17</v>
      </c>
      <c r="D7507" t="s">
        <v>18</v>
      </c>
      <c r="E7507">
        <v>1</v>
      </c>
      <c r="F7507" s="2">
        <v>60</v>
      </c>
      <c r="G7507" s="3">
        <v>124</v>
      </c>
      <c r="H7507" s="3">
        <v>0.6</v>
      </c>
      <c r="I7507" s="3">
        <v>2.82</v>
      </c>
      <c r="J7507" s="3">
        <v>63.42</v>
      </c>
      <c r="K7507" s="3">
        <v>97.569230769230771</v>
      </c>
      <c r="L7507" s="4">
        <v>0.35</v>
      </c>
    </row>
    <row r="7508" spans="1:12" x14ac:dyDescent="0.35">
      <c r="A7508" s="1" t="s">
        <v>12268</v>
      </c>
      <c r="B7508" t="s">
        <v>12269</v>
      </c>
      <c r="C7508" t="s">
        <v>17</v>
      </c>
      <c r="D7508" t="s">
        <v>18</v>
      </c>
      <c r="E7508">
        <v>1</v>
      </c>
      <c r="F7508" s="2">
        <v>65</v>
      </c>
      <c r="G7508" s="3">
        <v>135</v>
      </c>
      <c r="H7508" s="3">
        <v>0.65</v>
      </c>
      <c r="I7508" s="3">
        <v>3.0550000000000002</v>
      </c>
      <c r="J7508" s="3">
        <v>68.705000000000013</v>
      </c>
      <c r="K7508" s="3">
        <v>105.70000000000002</v>
      </c>
      <c r="L7508" s="4">
        <v>0.35</v>
      </c>
    </row>
    <row r="7509" spans="1:12" x14ac:dyDescent="0.35">
      <c r="A7509" s="1" t="s">
        <v>12270</v>
      </c>
      <c r="B7509" t="s">
        <v>12271</v>
      </c>
      <c r="C7509" t="s">
        <v>17</v>
      </c>
      <c r="D7509" t="s">
        <v>18</v>
      </c>
      <c r="E7509">
        <v>1</v>
      </c>
      <c r="F7509" s="2">
        <v>85</v>
      </c>
      <c r="G7509" s="3">
        <v>176</v>
      </c>
      <c r="H7509" s="3">
        <v>0.85</v>
      </c>
      <c r="I7509" s="3">
        <v>3.9950000000000001</v>
      </c>
      <c r="J7509" s="3">
        <v>89.844999999999999</v>
      </c>
      <c r="K7509" s="3">
        <v>138.22307692307692</v>
      </c>
      <c r="L7509" s="4">
        <v>0.35</v>
      </c>
    </row>
    <row r="7510" spans="1:12" x14ac:dyDescent="0.35">
      <c r="A7510" s="1" t="s">
        <v>12272</v>
      </c>
      <c r="B7510" t="s">
        <v>12273</v>
      </c>
      <c r="C7510" t="s">
        <v>17</v>
      </c>
      <c r="D7510" t="s">
        <v>18</v>
      </c>
      <c r="E7510">
        <v>1</v>
      </c>
      <c r="F7510" s="2">
        <v>85</v>
      </c>
      <c r="G7510" s="3">
        <v>176</v>
      </c>
      <c r="H7510" s="3">
        <v>0.85</v>
      </c>
      <c r="I7510" s="3">
        <v>3.9950000000000001</v>
      </c>
      <c r="J7510" s="3">
        <v>89.844999999999999</v>
      </c>
      <c r="K7510" s="3">
        <v>138.22307692307692</v>
      </c>
      <c r="L7510" s="4">
        <v>0.35</v>
      </c>
    </row>
    <row r="7511" spans="1:12" x14ac:dyDescent="0.35">
      <c r="A7511" s="1" t="s">
        <v>12274</v>
      </c>
      <c r="B7511" t="s">
        <v>12275</v>
      </c>
      <c r="C7511" t="s">
        <v>17</v>
      </c>
      <c r="D7511" t="s">
        <v>18</v>
      </c>
      <c r="E7511">
        <v>1</v>
      </c>
      <c r="F7511" s="2">
        <v>95</v>
      </c>
      <c r="G7511" s="3">
        <v>196</v>
      </c>
      <c r="H7511" s="3">
        <v>0.95000000000000007</v>
      </c>
      <c r="I7511" s="3">
        <v>4.4649999999999999</v>
      </c>
      <c r="J7511" s="3">
        <v>100.41500000000001</v>
      </c>
      <c r="K7511" s="3">
        <v>154.48461538461538</v>
      </c>
      <c r="L7511" s="4">
        <v>0.34999999999999992</v>
      </c>
    </row>
    <row r="7512" spans="1:12" x14ac:dyDescent="0.35">
      <c r="A7512" s="1" t="s">
        <v>12276</v>
      </c>
      <c r="B7512" t="s">
        <v>12277</v>
      </c>
      <c r="C7512" t="s">
        <v>17</v>
      </c>
      <c r="D7512" t="s">
        <v>18</v>
      </c>
      <c r="E7512">
        <v>1</v>
      </c>
      <c r="F7512" s="2">
        <v>275</v>
      </c>
      <c r="G7512" s="3">
        <v>568</v>
      </c>
      <c r="H7512" s="3">
        <v>2.75</v>
      </c>
      <c r="I7512" s="3">
        <v>12.925000000000001</v>
      </c>
      <c r="J7512" s="3">
        <v>290.67500000000001</v>
      </c>
      <c r="K7512" s="3">
        <v>447.19230769230768</v>
      </c>
      <c r="L7512" s="4">
        <v>0.35</v>
      </c>
    </row>
    <row r="7513" spans="1:12" x14ac:dyDescent="0.35">
      <c r="A7513" s="1" t="s">
        <v>12278</v>
      </c>
      <c r="B7513" t="s">
        <v>12279</v>
      </c>
      <c r="C7513" t="s">
        <v>17</v>
      </c>
      <c r="D7513" t="s">
        <v>18</v>
      </c>
      <c r="E7513">
        <v>1</v>
      </c>
      <c r="F7513" s="2">
        <v>22.5</v>
      </c>
      <c r="G7513" s="3">
        <v>47</v>
      </c>
      <c r="H7513" s="3">
        <v>0.22500000000000001</v>
      </c>
      <c r="I7513" s="3">
        <v>1.0575000000000001</v>
      </c>
      <c r="J7513" s="3">
        <v>23.782500000000002</v>
      </c>
      <c r="K7513" s="3">
        <v>36.588461538461544</v>
      </c>
      <c r="L7513" s="4">
        <v>0.35000000000000003</v>
      </c>
    </row>
    <row r="7514" spans="1:12" x14ac:dyDescent="0.35">
      <c r="A7514" s="1" t="s">
        <v>12280</v>
      </c>
      <c r="B7514" t="s">
        <v>12281</v>
      </c>
      <c r="C7514" t="s">
        <v>17</v>
      </c>
      <c r="D7514" t="s">
        <v>18</v>
      </c>
      <c r="E7514">
        <v>1</v>
      </c>
      <c r="F7514" s="2">
        <v>75</v>
      </c>
      <c r="G7514" s="3">
        <v>155</v>
      </c>
      <c r="H7514" s="3">
        <v>0.75</v>
      </c>
      <c r="I7514" s="3">
        <v>3.5249999999999999</v>
      </c>
      <c r="J7514" s="3">
        <v>79.275000000000006</v>
      </c>
      <c r="K7514" s="3">
        <v>121.96153846153847</v>
      </c>
      <c r="L7514" s="4">
        <v>0.35</v>
      </c>
    </row>
    <row r="7515" spans="1:12" x14ac:dyDescent="0.35">
      <c r="A7515" s="1" t="s">
        <v>12282</v>
      </c>
      <c r="B7515" t="s">
        <v>12283</v>
      </c>
      <c r="C7515" t="s">
        <v>17</v>
      </c>
      <c r="D7515" t="s">
        <v>18</v>
      </c>
      <c r="E7515">
        <v>1</v>
      </c>
      <c r="F7515" s="2">
        <v>1600</v>
      </c>
      <c r="G7515" s="3">
        <v>3299</v>
      </c>
      <c r="H7515" s="3">
        <v>16</v>
      </c>
      <c r="I7515" s="3">
        <v>75.2</v>
      </c>
      <c r="J7515" s="3">
        <v>1691.2</v>
      </c>
      <c r="K7515" s="3">
        <v>2601.8461538461538</v>
      </c>
      <c r="L7515" s="4">
        <v>0.35</v>
      </c>
    </row>
    <row r="7516" spans="1:12" x14ac:dyDescent="0.35">
      <c r="A7516" s="1" t="s">
        <v>12284</v>
      </c>
      <c r="B7516" t="s">
        <v>12285</v>
      </c>
      <c r="C7516" t="s">
        <v>17</v>
      </c>
      <c r="D7516" t="s">
        <v>18</v>
      </c>
      <c r="E7516">
        <v>1</v>
      </c>
      <c r="F7516" s="2">
        <v>31</v>
      </c>
      <c r="G7516" s="3">
        <v>64</v>
      </c>
      <c r="H7516" s="3">
        <v>0.31</v>
      </c>
      <c r="I7516" s="3">
        <v>1.4570000000000001</v>
      </c>
      <c r="J7516" s="3">
        <v>32.766999999999996</v>
      </c>
      <c r="K7516" s="3">
        <v>50.410769230769226</v>
      </c>
      <c r="L7516" s="4">
        <v>0.35000000000000003</v>
      </c>
    </row>
    <row r="7517" spans="1:12" x14ac:dyDescent="0.35">
      <c r="A7517" s="1" t="s">
        <v>12286</v>
      </c>
      <c r="B7517" t="s">
        <v>12287</v>
      </c>
      <c r="C7517" t="s">
        <v>17</v>
      </c>
      <c r="D7517" t="s">
        <v>18</v>
      </c>
      <c r="E7517">
        <v>1</v>
      </c>
      <c r="F7517" s="2">
        <v>281</v>
      </c>
      <c r="G7517" s="3">
        <v>580</v>
      </c>
      <c r="H7517" s="3">
        <v>2.81</v>
      </c>
      <c r="I7517" s="3">
        <v>13.207000000000001</v>
      </c>
      <c r="J7517" s="3">
        <v>297.017</v>
      </c>
      <c r="K7517" s="3">
        <v>456.94923076923072</v>
      </c>
      <c r="L7517" s="4">
        <v>0.34999999999999992</v>
      </c>
    </row>
    <row r="7518" spans="1:12" x14ac:dyDescent="0.35">
      <c r="A7518" s="1" t="s">
        <v>12288</v>
      </c>
      <c r="B7518" t="s">
        <v>12289</v>
      </c>
      <c r="C7518" t="s">
        <v>17</v>
      </c>
      <c r="D7518" t="s">
        <v>18</v>
      </c>
      <c r="E7518">
        <v>1</v>
      </c>
      <c r="F7518" s="2">
        <v>23.5</v>
      </c>
      <c r="G7518" s="3">
        <v>49</v>
      </c>
      <c r="H7518" s="3">
        <v>0.23500000000000001</v>
      </c>
      <c r="I7518" s="3">
        <v>1.1045</v>
      </c>
      <c r="J7518" s="3">
        <v>24.839500000000001</v>
      </c>
      <c r="K7518" s="3">
        <v>38.214615384615385</v>
      </c>
      <c r="L7518" s="4">
        <v>0.35</v>
      </c>
    </row>
    <row r="7519" spans="1:12" x14ac:dyDescent="0.35">
      <c r="A7519" s="1" t="s">
        <v>12290</v>
      </c>
      <c r="B7519" t="s">
        <v>12291</v>
      </c>
      <c r="C7519" t="s">
        <v>17</v>
      </c>
      <c r="D7519" t="s">
        <v>18</v>
      </c>
      <c r="E7519">
        <v>1</v>
      </c>
      <c r="F7519" s="2">
        <v>33.5</v>
      </c>
      <c r="G7519" s="3">
        <v>70</v>
      </c>
      <c r="H7519" s="3">
        <v>0.33500000000000002</v>
      </c>
      <c r="I7519" s="3">
        <v>1.5745</v>
      </c>
      <c r="J7519" s="3">
        <v>35.409500000000001</v>
      </c>
      <c r="K7519" s="3">
        <v>54.476153846153849</v>
      </c>
      <c r="L7519" s="4">
        <v>0.35000000000000003</v>
      </c>
    </row>
    <row r="7520" spans="1:12" x14ac:dyDescent="0.35">
      <c r="A7520" s="1" t="s">
        <v>12292</v>
      </c>
      <c r="B7520" t="s">
        <v>12293</v>
      </c>
      <c r="C7520" t="s">
        <v>17</v>
      </c>
      <c r="D7520" t="s">
        <v>18</v>
      </c>
      <c r="E7520">
        <v>1</v>
      </c>
      <c r="F7520" s="2">
        <v>415</v>
      </c>
      <c r="G7520" s="3">
        <v>856</v>
      </c>
      <c r="H7520" s="3">
        <v>4.1500000000000004</v>
      </c>
      <c r="I7520" s="3">
        <v>19.504999999999999</v>
      </c>
      <c r="J7520" s="3">
        <v>438.65499999999997</v>
      </c>
      <c r="K7520" s="3">
        <v>674.85384615384612</v>
      </c>
      <c r="L7520" s="4">
        <v>0.35000000000000003</v>
      </c>
    </row>
    <row r="7521" spans="1:12" x14ac:dyDescent="0.35">
      <c r="A7521" s="1" t="s">
        <v>12294</v>
      </c>
      <c r="B7521" t="s">
        <v>12295</v>
      </c>
      <c r="C7521" t="s">
        <v>17</v>
      </c>
      <c r="D7521" t="s">
        <v>18</v>
      </c>
      <c r="E7521">
        <v>1</v>
      </c>
      <c r="F7521" s="2">
        <v>165</v>
      </c>
      <c r="G7521" s="3">
        <v>341</v>
      </c>
      <c r="H7521" s="3">
        <v>1.6500000000000001</v>
      </c>
      <c r="I7521" s="3">
        <v>7.7549999999999999</v>
      </c>
      <c r="J7521" s="3">
        <v>174.405</v>
      </c>
      <c r="K7521" s="3">
        <v>268.31538461538463</v>
      </c>
      <c r="L7521" s="4">
        <v>0.35000000000000003</v>
      </c>
    </row>
    <row r="7522" spans="1:12" x14ac:dyDescent="0.35">
      <c r="A7522" s="1" t="s">
        <v>12296</v>
      </c>
      <c r="B7522" t="s">
        <v>12297</v>
      </c>
      <c r="C7522" t="s">
        <v>17</v>
      </c>
      <c r="D7522" t="s">
        <v>18</v>
      </c>
      <c r="E7522">
        <v>1</v>
      </c>
      <c r="F7522" s="2">
        <v>1200</v>
      </c>
      <c r="G7522" s="3">
        <v>2475</v>
      </c>
      <c r="H7522" s="3">
        <v>12</v>
      </c>
      <c r="I7522" s="3">
        <v>56.4</v>
      </c>
      <c r="J7522" s="3">
        <v>1268.4000000000001</v>
      </c>
      <c r="K7522" s="3">
        <v>1951.3846153846155</v>
      </c>
      <c r="L7522" s="4">
        <v>0.35</v>
      </c>
    </row>
    <row r="7523" spans="1:12" x14ac:dyDescent="0.35">
      <c r="A7523" s="1" t="s">
        <v>12298</v>
      </c>
      <c r="B7523" t="s">
        <v>12299</v>
      </c>
      <c r="C7523" t="s">
        <v>17</v>
      </c>
      <c r="D7523" t="s">
        <v>18</v>
      </c>
      <c r="E7523">
        <v>1</v>
      </c>
      <c r="F7523" s="2">
        <v>61</v>
      </c>
      <c r="G7523" s="3">
        <v>126</v>
      </c>
      <c r="H7523" s="3">
        <v>0.61</v>
      </c>
      <c r="I7523" s="3">
        <v>2.867</v>
      </c>
      <c r="J7523" s="3">
        <v>64.477000000000004</v>
      </c>
      <c r="K7523" s="3">
        <v>99.195384615384611</v>
      </c>
      <c r="L7523" s="4">
        <v>0.34999999999999992</v>
      </c>
    </row>
    <row r="7524" spans="1:12" x14ac:dyDescent="0.35">
      <c r="A7524" s="1" t="s">
        <v>12300</v>
      </c>
      <c r="B7524" t="s">
        <v>12301</v>
      </c>
      <c r="C7524" t="s">
        <v>17</v>
      </c>
      <c r="D7524" t="s">
        <v>18</v>
      </c>
      <c r="E7524">
        <v>1</v>
      </c>
      <c r="F7524" s="2">
        <v>1275</v>
      </c>
      <c r="G7524" s="3">
        <v>2629</v>
      </c>
      <c r="H7524" s="3">
        <v>12.75</v>
      </c>
      <c r="I7524" s="3">
        <v>59.924999999999997</v>
      </c>
      <c r="J7524" s="3">
        <v>1347.675</v>
      </c>
      <c r="K7524" s="3">
        <v>2073.3461538461538</v>
      </c>
      <c r="L7524" s="4">
        <v>0.35000000000000003</v>
      </c>
    </row>
    <row r="7525" spans="1:12" x14ac:dyDescent="0.35">
      <c r="A7525" s="1" t="s">
        <v>12302</v>
      </c>
      <c r="B7525" t="s">
        <v>12303</v>
      </c>
      <c r="C7525" t="s">
        <v>17</v>
      </c>
      <c r="D7525" t="s">
        <v>18</v>
      </c>
      <c r="E7525">
        <v>1</v>
      </c>
      <c r="F7525" s="2">
        <v>60</v>
      </c>
      <c r="G7525" s="3">
        <v>124</v>
      </c>
      <c r="H7525" s="3">
        <v>0.6</v>
      </c>
      <c r="I7525" s="3">
        <v>2.82</v>
      </c>
      <c r="J7525" s="3">
        <v>63.42</v>
      </c>
      <c r="K7525" s="3">
        <v>97.569230769230771</v>
      </c>
      <c r="L7525" s="4">
        <v>0.35</v>
      </c>
    </row>
    <row r="7526" spans="1:12" x14ac:dyDescent="0.35">
      <c r="A7526" s="1" t="s">
        <v>12304</v>
      </c>
      <c r="B7526" t="s">
        <v>12305</v>
      </c>
      <c r="C7526" t="s">
        <v>17</v>
      </c>
      <c r="D7526" t="s">
        <v>18</v>
      </c>
      <c r="E7526">
        <v>1</v>
      </c>
      <c r="F7526" s="2">
        <v>245</v>
      </c>
      <c r="G7526" s="3">
        <v>506</v>
      </c>
      <c r="H7526" s="3">
        <v>2.4500000000000002</v>
      </c>
      <c r="I7526" s="3">
        <v>11.515000000000001</v>
      </c>
      <c r="J7526" s="3">
        <v>258.96499999999997</v>
      </c>
      <c r="K7526" s="3">
        <v>398.40769230769223</v>
      </c>
      <c r="L7526" s="4">
        <v>0.34999999999999992</v>
      </c>
    </row>
    <row r="7527" spans="1:12" x14ac:dyDescent="0.35">
      <c r="A7527" s="1" t="s">
        <v>12306</v>
      </c>
      <c r="B7527" t="s">
        <v>12307</v>
      </c>
      <c r="C7527" t="s">
        <v>17</v>
      </c>
      <c r="D7527" t="s">
        <v>18</v>
      </c>
      <c r="E7527">
        <v>1</v>
      </c>
      <c r="F7527" s="2">
        <v>94.5</v>
      </c>
      <c r="G7527" s="3">
        <v>195</v>
      </c>
      <c r="H7527" s="3">
        <v>0.94500000000000006</v>
      </c>
      <c r="I7527" s="3">
        <v>4.4415000000000004</v>
      </c>
      <c r="J7527" s="3">
        <v>99.886499999999998</v>
      </c>
      <c r="K7527" s="3">
        <v>153.67153846153846</v>
      </c>
      <c r="L7527" s="4">
        <v>0.35000000000000003</v>
      </c>
    </row>
    <row r="7528" spans="1:12" x14ac:dyDescent="0.35">
      <c r="A7528" s="1" t="s">
        <v>12308</v>
      </c>
      <c r="B7528" t="s">
        <v>12309</v>
      </c>
      <c r="C7528" t="s">
        <v>17</v>
      </c>
      <c r="D7528" t="s">
        <v>18</v>
      </c>
      <c r="E7528">
        <v>1</v>
      </c>
      <c r="F7528" s="2">
        <v>50</v>
      </c>
      <c r="G7528" s="3">
        <v>104</v>
      </c>
      <c r="H7528" s="3">
        <v>0.5</v>
      </c>
      <c r="I7528" s="3">
        <v>2.35</v>
      </c>
      <c r="J7528" s="3">
        <v>52.85</v>
      </c>
      <c r="K7528" s="3">
        <v>81.307692307692307</v>
      </c>
      <c r="L7528" s="4">
        <v>0.35</v>
      </c>
    </row>
    <row r="7529" spans="1:12" x14ac:dyDescent="0.35">
      <c r="A7529" s="1" t="s">
        <v>12310</v>
      </c>
      <c r="B7529" t="s">
        <v>12311</v>
      </c>
      <c r="C7529" t="s">
        <v>17</v>
      </c>
      <c r="D7529" t="s">
        <v>18</v>
      </c>
      <c r="E7529">
        <v>1</v>
      </c>
      <c r="F7529" s="2">
        <v>275</v>
      </c>
      <c r="G7529" s="3">
        <v>568</v>
      </c>
      <c r="H7529" s="3">
        <v>2.75</v>
      </c>
      <c r="I7529" s="3">
        <v>12.925000000000001</v>
      </c>
      <c r="J7529" s="3">
        <v>290.67500000000001</v>
      </c>
      <c r="K7529" s="3">
        <v>447.19230769230768</v>
      </c>
      <c r="L7529" s="4">
        <v>0.35</v>
      </c>
    </row>
    <row r="7530" spans="1:12" x14ac:dyDescent="0.35">
      <c r="A7530" s="1" t="s">
        <v>12312</v>
      </c>
      <c r="B7530" t="s">
        <v>12313</v>
      </c>
      <c r="C7530" t="s">
        <v>17</v>
      </c>
      <c r="D7530" t="s">
        <v>18</v>
      </c>
      <c r="E7530">
        <v>1</v>
      </c>
      <c r="F7530" s="2">
        <v>110</v>
      </c>
      <c r="G7530" s="3">
        <v>227</v>
      </c>
      <c r="H7530" s="3">
        <v>1.1000000000000001</v>
      </c>
      <c r="I7530" s="3">
        <v>5.17</v>
      </c>
      <c r="J7530" s="3">
        <v>116.27</v>
      </c>
      <c r="K7530" s="3">
        <v>178.87692307692308</v>
      </c>
      <c r="L7530" s="4">
        <v>0.35000000000000003</v>
      </c>
    </row>
    <row r="7531" spans="1:12" x14ac:dyDescent="0.35">
      <c r="A7531" s="1" t="s">
        <v>12314</v>
      </c>
      <c r="B7531" t="s">
        <v>12315</v>
      </c>
      <c r="C7531" t="s">
        <v>17</v>
      </c>
      <c r="D7531" t="s">
        <v>18</v>
      </c>
      <c r="E7531">
        <v>1</v>
      </c>
      <c r="F7531" s="2">
        <v>30</v>
      </c>
      <c r="G7531" s="3">
        <v>62</v>
      </c>
      <c r="H7531" s="3">
        <v>0.3</v>
      </c>
      <c r="I7531" s="3">
        <v>1.41</v>
      </c>
      <c r="J7531" s="3">
        <v>31.71</v>
      </c>
      <c r="K7531" s="3">
        <v>48.784615384615385</v>
      </c>
      <c r="L7531" s="4">
        <v>0.35</v>
      </c>
    </row>
    <row r="7532" spans="1:12" x14ac:dyDescent="0.35">
      <c r="A7532" s="1" t="s">
        <v>12316</v>
      </c>
      <c r="B7532" t="s">
        <v>12317</v>
      </c>
      <c r="C7532" t="s">
        <v>17</v>
      </c>
      <c r="D7532" t="s">
        <v>18</v>
      </c>
      <c r="E7532">
        <v>1</v>
      </c>
      <c r="F7532" s="2">
        <v>40</v>
      </c>
      <c r="G7532" s="3">
        <v>83</v>
      </c>
      <c r="H7532" s="3">
        <v>0.4</v>
      </c>
      <c r="I7532" s="3">
        <v>1.88</v>
      </c>
      <c r="J7532" s="3">
        <v>42.28</v>
      </c>
      <c r="K7532" s="3">
        <v>65.046153846153842</v>
      </c>
      <c r="L7532" s="4">
        <v>0.34999999999999992</v>
      </c>
    </row>
    <row r="7533" spans="1:12" x14ac:dyDescent="0.35">
      <c r="A7533" s="1" t="s">
        <v>12318</v>
      </c>
      <c r="B7533" t="s">
        <v>12319</v>
      </c>
      <c r="C7533" t="s">
        <v>17</v>
      </c>
      <c r="D7533" t="s">
        <v>18</v>
      </c>
      <c r="E7533">
        <v>1</v>
      </c>
      <c r="F7533" s="2">
        <v>75</v>
      </c>
      <c r="G7533" s="3">
        <v>155</v>
      </c>
      <c r="H7533" s="3">
        <v>0.75</v>
      </c>
      <c r="I7533" s="3">
        <v>3.5249999999999999</v>
      </c>
      <c r="J7533" s="3">
        <v>79.275000000000006</v>
      </c>
      <c r="K7533" s="3">
        <v>121.96153846153847</v>
      </c>
      <c r="L7533" s="4">
        <v>0.35</v>
      </c>
    </row>
    <row r="7534" spans="1:12" x14ac:dyDescent="0.35">
      <c r="A7534" s="1" t="s">
        <v>12320</v>
      </c>
      <c r="B7534" t="s">
        <v>12321</v>
      </c>
      <c r="C7534" t="s">
        <v>17</v>
      </c>
      <c r="D7534" t="s">
        <v>18</v>
      </c>
      <c r="E7534">
        <v>1</v>
      </c>
      <c r="F7534" s="2">
        <v>21</v>
      </c>
      <c r="G7534" s="3">
        <v>44</v>
      </c>
      <c r="H7534" s="3">
        <v>0.21</v>
      </c>
      <c r="I7534" s="3">
        <v>0.98699999999999999</v>
      </c>
      <c r="J7534" s="3">
        <v>22.196999999999999</v>
      </c>
      <c r="K7534" s="3">
        <v>34.149230769230769</v>
      </c>
      <c r="L7534" s="4">
        <v>0.35000000000000003</v>
      </c>
    </row>
    <row r="7535" spans="1:12" x14ac:dyDescent="0.35">
      <c r="A7535" s="1" t="s">
        <v>12322</v>
      </c>
      <c r="B7535" t="s">
        <v>12323</v>
      </c>
      <c r="C7535" t="s">
        <v>17</v>
      </c>
      <c r="D7535" t="s">
        <v>18</v>
      </c>
      <c r="E7535">
        <v>1</v>
      </c>
      <c r="F7535" s="2">
        <v>33.5</v>
      </c>
      <c r="G7535" s="3">
        <v>70</v>
      </c>
      <c r="H7535" s="3">
        <v>0.33500000000000002</v>
      </c>
      <c r="I7535" s="3">
        <v>1.5745</v>
      </c>
      <c r="J7535" s="3">
        <v>35.409500000000001</v>
      </c>
      <c r="K7535" s="3">
        <v>54.476153846153849</v>
      </c>
      <c r="L7535" s="4">
        <v>0.35000000000000003</v>
      </c>
    </row>
    <row r="7536" spans="1:12" x14ac:dyDescent="0.35">
      <c r="A7536" s="1" t="s">
        <v>12324</v>
      </c>
      <c r="B7536" t="s">
        <v>12325</v>
      </c>
      <c r="C7536" t="s">
        <v>17</v>
      </c>
      <c r="D7536" t="s">
        <v>18</v>
      </c>
      <c r="E7536">
        <v>1</v>
      </c>
      <c r="F7536" s="2">
        <v>41</v>
      </c>
      <c r="G7536" s="3">
        <v>85</v>
      </c>
      <c r="H7536" s="3">
        <v>0.41000000000000003</v>
      </c>
      <c r="I7536" s="3">
        <v>1.927</v>
      </c>
      <c r="J7536" s="3">
        <v>43.336999999999996</v>
      </c>
      <c r="K7536" s="3">
        <v>66.672307692307683</v>
      </c>
      <c r="L7536" s="4">
        <v>0.35</v>
      </c>
    </row>
    <row r="7537" spans="1:12" x14ac:dyDescent="0.35">
      <c r="A7537" s="1" t="s">
        <v>12326</v>
      </c>
      <c r="B7537" t="s">
        <v>12327</v>
      </c>
      <c r="C7537" t="s">
        <v>17</v>
      </c>
      <c r="D7537" t="s">
        <v>18</v>
      </c>
      <c r="E7537">
        <v>1</v>
      </c>
      <c r="F7537" s="2">
        <v>1007</v>
      </c>
      <c r="G7537" s="3">
        <v>2077</v>
      </c>
      <c r="H7537" s="3">
        <v>10.07</v>
      </c>
      <c r="I7537" s="3">
        <v>47.329000000000001</v>
      </c>
      <c r="J7537" s="3">
        <v>1064.3990000000001</v>
      </c>
      <c r="K7537" s="3">
        <v>1637.5369230769231</v>
      </c>
      <c r="L7537" s="4">
        <v>0.35</v>
      </c>
    </row>
    <row r="7538" spans="1:12" x14ac:dyDescent="0.35">
      <c r="A7538" s="1" t="s">
        <v>12328</v>
      </c>
      <c r="B7538" t="s">
        <v>12329</v>
      </c>
      <c r="C7538" t="s">
        <v>17</v>
      </c>
      <c r="D7538" t="s">
        <v>18</v>
      </c>
      <c r="E7538">
        <v>1</v>
      </c>
      <c r="F7538" s="2">
        <v>150</v>
      </c>
      <c r="G7538" s="3">
        <v>310</v>
      </c>
      <c r="H7538" s="3">
        <v>1.5</v>
      </c>
      <c r="I7538" s="3">
        <v>7.05</v>
      </c>
      <c r="J7538" s="3">
        <v>158.55000000000001</v>
      </c>
      <c r="K7538" s="3">
        <v>243.92307692307693</v>
      </c>
      <c r="L7538" s="4">
        <v>0.35</v>
      </c>
    </row>
    <row r="7539" spans="1:12" x14ac:dyDescent="0.35">
      <c r="A7539" s="1" t="s">
        <v>12330</v>
      </c>
      <c r="B7539" t="s">
        <v>12331</v>
      </c>
      <c r="C7539" t="s">
        <v>17</v>
      </c>
      <c r="D7539" t="s">
        <v>18</v>
      </c>
      <c r="E7539">
        <v>1</v>
      </c>
      <c r="F7539" s="2">
        <v>202.5</v>
      </c>
      <c r="G7539" s="3">
        <v>418</v>
      </c>
      <c r="H7539" s="3">
        <v>2.0249999999999999</v>
      </c>
      <c r="I7539" s="3">
        <v>9.5175000000000001</v>
      </c>
      <c r="J7539" s="3">
        <v>214.04250000000002</v>
      </c>
      <c r="K7539" s="3">
        <v>329.29615384615386</v>
      </c>
      <c r="L7539" s="4">
        <v>0.35</v>
      </c>
    </row>
    <row r="7540" spans="1:12" x14ac:dyDescent="0.35">
      <c r="A7540" s="1" t="s">
        <v>12332</v>
      </c>
      <c r="B7540" t="s">
        <v>12333</v>
      </c>
      <c r="C7540" t="s">
        <v>17</v>
      </c>
      <c r="D7540" t="s">
        <v>18</v>
      </c>
      <c r="E7540">
        <v>1</v>
      </c>
      <c r="F7540" s="2">
        <v>36</v>
      </c>
      <c r="G7540" s="3">
        <v>75</v>
      </c>
      <c r="H7540" s="3">
        <v>0.36</v>
      </c>
      <c r="I7540" s="3">
        <v>1.6919999999999999</v>
      </c>
      <c r="J7540" s="3">
        <v>38.052</v>
      </c>
      <c r="K7540" s="3">
        <v>58.541538461538458</v>
      </c>
      <c r="L7540" s="4">
        <v>0.35</v>
      </c>
    </row>
    <row r="7541" spans="1:12" x14ac:dyDescent="0.35">
      <c r="A7541" s="1" t="s">
        <v>12334</v>
      </c>
      <c r="B7541" t="s">
        <v>12335</v>
      </c>
      <c r="C7541" t="s">
        <v>17</v>
      </c>
      <c r="D7541" t="s">
        <v>18</v>
      </c>
      <c r="E7541">
        <v>1</v>
      </c>
      <c r="F7541" s="2">
        <v>300</v>
      </c>
      <c r="G7541" s="3">
        <v>619</v>
      </c>
      <c r="H7541" s="3">
        <v>3</v>
      </c>
      <c r="I7541" s="3">
        <v>14.1</v>
      </c>
      <c r="J7541" s="3">
        <v>317.10000000000002</v>
      </c>
      <c r="K7541" s="3">
        <v>487.84615384615387</v>
      </c>
      <c r="L7541" s="4">
        <v>0.35</v>
      </c>
    </row>
    <row r="7542" spans="1:12" x14ac:dyDescent="0.35">
      <c r="A7542" s="1" t="s">
        <v>12336</v>
      </c>
      <c r="B7542" t="s">
        <v>12337</v>
      </c>
      <c r="C7542" t="s">
        <v>17</v>
      </c>
      <c r="D7542" t="s">
        <v>18</v>
      </c>
      <c r="E7542">
        <v>1</v>
      </c>
      <c r="F7542" s="2">
        <v>515</v>
      </c>
      <c r="G7542" s="3">
        <v>1062</v>
      </c>
      <c r="H7542" s="3">
        <v>5.15</v>
      </c>
      <c r="I7542" s="3">
        <v>24.204999999999998</v>
      </c>
      <c r="J7542" s="3">
        <v>544.35500000000002</v>
      </c>
      <c r="K7542" s="3">
        <v>837.46923076923076</v>
      </c>
      <c r="L7542" s="4">
        <v>0.35</v>
      </c>
    </row>
    <row r="7543" spans="1:12" x14ac:dyDescent="0.35">
      <c r="A7543" s="1" t="s">
        <v>12338</v>
      </c>
      <c r="B7543" t="s">
        <v>12339</v>
      </c>
      <c r="C7543" t="s">
        <v>17</v>
      </c>
      <c r="D7543" t="s">
        <v>18</v>
      </c>
      <c r="E7543">
        <v>1</v>
      </c>
      <c r="F7543" s="2">
        <v>75</v>
      </c>
      <c r="G7543" s="3">
        <v>155</v>
      </c>
      <c r="H7543" s="3">
        <v>0.75</v>
      </c>
      <c r="I7543" s="3">
        <v>3.5249999999999999</v>
      </c>
      <c r="J7543" s="3">
        <v>79.275000000000006</v>
      </c>
      <c r="K7543" s="3">
        <v>121.96153846153847</v>
      </c>
      <c r="L7543" s="4">
        <v>0.35</v>
      </c>
    </row>
    <row r="7544" spans="1:12" x14ac:dyDescent="0.35">
      <c r="A7544" s="1" t="s">
        <v>12340</v>
      </c>
      <c r="B7544" t="s">
        <v>12341</v>
      </c>
      <c r="C7544" t="s">
        <v>21</v>
      </c>
      <c r="D7544" t="s">
        <v>22</v>
      </c>
      <c r="E7544">
        <v>1</v>
      </c>
      <c r="F7544" s="2">
        <v>282.48</v>
      </c>
      <c r="G7544" s="3">
        <v>583</v>
      </c>
      <c r="H7544" s="3">
        <v>2.8248000000000002</v>
      </c>
      <c r="I7544" s="3">
        <v>13.276560000000002</v>
      </c>
      <c r="J7544" s="3">
        <v>298.58136000000002</v>
      </c>
      <c r="K7544" s="3">
        <v>459.35593846153847</v>
      </c>
      <c r="L7544" s="4">
        <v>0.35</v>
      </c>
    </row>
    <row r="7545" spans="1:12" x14ac:dyDescent="0.35">
      <c r="A7545" s="1">
        <v>40322</v>
      </c>
      <c r="B7545" t="s">
        <v>12342</v>
      </c>
      <c r="C7545" t="s">
        <v>34</v>
      </c>
      <c r="D7545" t="s">
        <v>35</v>
      </c>
      <c r="E7545">
        <v>1</v>
      </c>
      <c r="F7545" s="2">
        <v>900.03</v>
      </c>
      <c r="G7545" s="3">
        <v>1856</v>
      </c>
      <c r="H7545" s="3">
        <v>9.0002999999999993</v>
      </c>
      <c r="I7545" s="3">
        <v>42.301409999999997</v>
      </c>
      <c r="J7545" s="3">
        <v>951.33171000000004</v>
      </c>
      <c r="K7545" s="3">
        <v>1463.5872461538461</v>
      </c>
      <c r="L7545" s="4">
        <v>0.34999999999999992</v>
      </c>
    </row>
    <row r="7546" spans="1:12" x14ac:dyDescent="0.35">
      <c r="A7546" s="1">
        <v>40327</v>
      </c>
      <c r="B7546" t="s">
        <v>12343</v>
      </c>
      <c r="C7546" t="s">
        <v>34</v>
      </c>
      <c r="D7546" t="s">
        <v>35</v>
      </c>
      <c r="E7546">
        <v>1</v>
      </c>
      <c r="F7546" s="2">
        <v>900.03</v>
      </c>
      <c r="G7546" s="3">
        <v>1856</v>
      </c>
      <c r="H7546" s="3">
        <v>9.0002999999999993</v>
      </c>
      <c r="I7546" s="3">
        <v>42.301409999999997</v>
      </c>
      <c r="J7546" s="3">
        <v>951.33171000000004</v>
      </c>
      <c r="K7546" s="3">
        <v>1463.5872461538461</v>
      </c>
      <c r="L7546" s="4">
        <v>0.34999999999999992</v>
      </c>
    </row>
    <row r="7547" spans="1:12" x14ac:dyDescent="0.35">
      <c r="A7547" s="1">
        <v>40412</v>
      </c>
      <c r="B7547" t="s">
        <v>12344</v>
      </c>
      <c r="C7547" t="s">
        <v>34</v>
      </c>
      <c r="D7547" t="s">
        <v>35</v>
      </c>
      <c r="E7547">
        <v>1</v>
      </c>
      <c r="F7547" s="2">
        <v>3541.07</v>
      </c>
      <c r="G7547" s="3">
        <v>7302</v>
      </c>
      <c r="H7547" s="3">
        <v>35.410700000000006</v>
      </c>
      <c r="I7547" s="3">
        <v>166.43029000000001</v>
      </c>
      <c r="J7547" s="3">
        <v>3742.9109900000003</v>
      </c>
      <c r="K7547" s="3">
        <v>5758.3245999999999</v>
      </c>
      <c r="L7547" s="4">
        <v>0.34999999999999992</v>
      </c>
    </row>
    <row r="7548" spans="1:12" x14ac:dyDescent="0.35">
      <c r="A7548" s="1">
        <v>40425</v>
      </c>
      <c r="B7548" t="s">
        <v>12345</v>
      </c>
      <c r="C7548" t="s">
        <v>34</v>
      </c>
      <c r="D7548" t="s">
        <v>35</v>
      </c>
      <c r="E7548">
        <v>1</v>
      </c>
      <c r="F7548" s="2">
        <v>1803.54</v>
      </c>
      <c r="G7548" s="3">
        <v>3719</v>
      </c>
      <c r="H7548" s="3">
        <v>18.035399999999999</v>
      </c>
      <c r="I7548" s="3">
        <v>84.766379999999998</v>
      </c>
      <c r="J7548" s="3">
        <v>1906.34178</v>
      </c>
      <c r="K7548" s="3">
        <v>2932.8335076923076</v>
      </c>
      <c r="L7548" s="4">
        <v>0.35</v>
      </c>
    </row>
    <row r="7549" spans="1:12" x14ac:dyDescent="0.35">
      <c r="A7549" s="1">
        <v>40427</v>
      </c>
      <c r="B7549" t="s">
        <v>12346</v>
      </c>
      <c r="C7549" t="s">
        <v>34</v>
      </c>
      <c r="D7549" t="s">
        <v>35</v>
      </c>
      <c r="E7549">
        <v>1</v>
      </c>
      <c r="F7549" s="2">
        <v>1803.54</v>
      </c>
      <c r="G7549" s="3">
        <v>3719</v>
      </c>
      <c r="H7549" s="3">
        <v>18.035399999999999</v>
      </c>
      <c r="I7549" s="3">
        <v>84.766379999999998</v>
      </c>
      <c r="J7549" s="3">
        <v>1906.34178</v>
      </c>
      <c r="K7549" s="3">
        <v>2932.8335076923076</v>
      </c>
      <c r="L7549" s="4">
        <v>0.35</v>
      </c>
    </row>
    <row r="7550" spans="1:12" x14ac:dyDescent="0.35">
      <c r="A7550" s="1">
        <v>40456</v>
      </c>
      <c r="B7550" t="s">
        <v>12347</v>
      </c>
      <c r="C7550" t="s">
        <v>34</v>
      </c>
      <c r="D7550" t="s">
        <v>35</v>
      </c>
      <c r="E7550">
        <v>1</v>
      </c>
      <c r="F7550" s="2">
        <v>3541.07</v>
      </c>
      <c r="G7550" s="3">
        <v>7302</v>
      </c>
      <c r="H7550" s="3">
        <v>35.410700000000006</v>
      </c>
      <c r="I7550" s="3">
        <v>166.43029000000001</v>
      </c>
      <c r="J7550" s="3">
        <v>3742.9109900000003</v>
      </c>
      <c r="K7550" s="3">
        <v>5758.3245999999999</v>
      </c>
      <c r="L7550" s="4">
        <v>0.34999999999999992</v>
      </c>
    </row>
    <row r="7551" spans="1:12" x14ac:dyDescent="0.35">
      <c r="A7551" s="1">
        <v>40493</v>
      </c>
      <c r="B7551" t="s">
        <v>12348</v>
      </c>
      <c r="C7551" t="s">
        <v>34</v>
      </c>
      <c r="D7551" t="s">
        <v>35</v>
      </c>
      <c r="E7551">
        <v>1</v>
      </c>
      <c r="F7551" s="2">
        <v>2279.63</v>
      </c>
      <c r="G7551" s="3">
        <v>4701</v>
      </c>
      <c r="H7551" s="3">
        <v>22.796300000000002</v>
      </c>
      <c r="I7551" s="3">
        <v>107.14261</v>
      </c>
      <c r="J7551" s="3">
        <v>2409.56891</v>
      </c>
      <c r="K7551" s="3">
        <v>3707.0290923076923</v>
      </c>
      <c r="L7551" s="4">
        <v>0.35000000000000003</v>
      </c>
    </row>
    <row r="7552" spans="1:12" x14ac:dyDescent="0.35">
      <c r="A7552" s="1">
        <v>40496</v>
      </c>
      <c r="B7552" t="s">
        <v>12348</v>
      </c>
      <c r="C7552" t="s">
        <v>34</v>
      </c>
      <c r="D7552" t="s">
        <v>35</v>
      </c>
      <c r="E7552">
        <v>1</v>
      </c>
      <c r="F7552" s="2">
        <v>2279.63</v>
      </c>
      <c r="G7552" s="3">
        <v>4701</v>
      </c>
      <c r="H7552" s="3">
        <v>22.796300000000002</v>
      </c>
      <c r="I7552" s="3">
        <v>107.14261</v>
      </c>
      <c r="J7552" s="3">
        <v>2409.56891</v>
      </c>
      <c r="K7552" s="3">
        <v>3707.0290923076923</v>
      </c>
      <c r="L7552" s="4">
        <v>0.35000000000000003</v>
      </c>
    </row>
    <row r="7553" spans="1:12" x14ac:dyDescent="0.35">
      <c r="A7553" s="1">
        <v>40620</v>
      </c>
      <c r="B7553" t="s">
        <v>12349</v>
      </c>
      <c r="C7553" t="s">
        <v>34</v>
      </c>
      <c r="D7553" t="s">
        <v>35</v>
      </c>
      <c r="E7553">
        <v>1</v>
      </c>
      <c r="F7553" s="2">
        <v>900.03</v>
      </c>
      <c r="G7553" s="3">
        <v>1856</v>
      </c>
      <c r="H7553" s="3">
        <v>9.0002999999999993</v>
      </c>
      <c r="I7553" s="3">
        <v>42.301409999999997</v>
      </c>
      <c r="J7553" s="3">
        <v>951.33171000000004</v>
      </c>
      <c r="K7553" s="3">
        <v>1463.5872461538461</v>
      </c>
      <c r="L7553" s="4">
        <v>0.34999999999999992</v>
      </c>
    </row>
    <row r="7554" spans="1:12" x14ac:dyDescent="0.35">
      <c r="A7554" s="1">
        <v>40011</v>
      </c>
      <c r="B7554" t="s">
        <v>12350</v>
      </c>
      <c r="C7554" t="s">
        <v>34</v>
      </c>
      <c r="D7554" t="s">
        <v>35</v>
      </c>
      <c r="E7554">
        <v>1</v>
      </c>
      <c r="F7554" s="2">
        <v>371.83</v>
      </c>
      <c r="G7554" s="3">
        <v>767</v>
      </c>
      <c r="H7554" s="3">
        <v>3.7182999999999997</v>
      </c>
      <c r="I7554" s="3">
        <v>17.476009999999999</v>
      </c>
      <c r="J7554" s="3">
        <v>393.02430999999996</v>
      </c>
      <c r="K7554" s="3">
        <v>604.65278461538458</v>
      </c>
      <c r="L7554" s="4">
        <v>0.35000000000000003</v>
      </c>
    </row>
    <row r="7555" spans="1:12" x14ac:dyDescent="0.35">
      <c r="A7555" s="1">
        <v>40020</v>
      </c>
      <c r="B7555" t="s">
        <v>12351</v>
      </c>
      <c r="C7555" t="s">
        <v>34</v>
      </c>
      <c r="D7555" t="s">
        <v>35</v>
      </c>
      <c r="E7555">
        <v>1</v>
      </c>
      <c r="F7555" s="2">
        <v>41.7</v>
      </c>
      <c r="G7555" s="3">
        <v>86</v>
      </c>
      <c r="H7555" s="3">
        <v>0.41700000000000004</v>
      </c>
      <c r="I7555" s="3">
        <v>1.9599000000000002</v>
      </c>
      <c r="J7555" s="3">
        <v>44.076900000000002</v>
      </c>
      <c r="K7555" s="3">
        <v>67.810615384615389</v>
      </c>
      <c r="L7555" s="4">
        <v>0.35000000000000003</v>
      </c>
    </row>
    <row r="7556" spans="1:12" x14ac:dyDescent="0.35">
      <c r="A7556" s="1">
        <v>40025</v>
      </c>
      <c r="B7556" t="s">
        <v>12352</v>
      </c>
      <c r="C7556" t="s">
        <v>34</v>
      </c>
      <c r="D7556" t="s">
        <v>35</v>
      </c>
      <c r="E7556">
        <v>1</v>
      </c>
      <c r="F7556" s="2">
        <v>111.2</v>
      </c>
      <c r="G7556" s="3">
        <v>230</v>
      </c>
      <c r="H7556" s="3">
        <v>1.1120000000000001</v>
      </c>
      <c r="I7556" s="3">
        <v>5.2263999999999999</v>
      </c>
      <c r="J7556" s="3">
        <v>117.5384</v>
      </c>
      <c r="K7556" s="3">
        <v>180.82830769230767</v>
      </c>
      <c r="L7556" s="4">
        <v>0.35</v>
      </c>
    </row>
    <row r="7557" spans="1:12" x14ac:dyDescent="0.35">
      <c r="A7557" s="1">
        <v>40053</v>
      </c>
      <c r="B7557" t="s">
        <v>12353</v>
      </c>
      <c r="C7557" t="s">
        <v>34</v>
      </c>
      <c r="D7557" t="s">
        <v>35</v>
      </c>
      <c r="E7557">
        <v>1</v>
      </c>
      <c r="F7557" s="2">
        <v>66.02</v>
      </c>
      <c r="G7557" s="3">
        <v>137</v>
      </c>
      <c r="H7557" s="3">
        <v>0.66020000000000001</v>
      </c>
      <c r="I7557" s="3">
        <v>3.1029399999999998</v>
      </c>
      <c r="J7557" s="3">
        <v>69.783140000000003</v>
      </c>
      <c r="K7557" s="3">
        <v>107.35867692307693</v>
      </c>
      <c r="L7557" s="4">
        <v>0.35</v>
      </c>
    </row>
    <row r="7558" spans="1:12" x14ac:dyDescent="0.35">
      <c r="A7558" s="1">
        <v>40077</v>
      </c>
      <c r="B7558" t="s">
        <v>12354</v>
      </c>
      <c r="C7558" t="s">
        <v>34</v>
      </c>
      <c r="D7558" t="s">
        <v>35</v>
      </c>
      <c r="E7558">
        <v>1</v>
      </c>
      <c r="F7558" s="2">
        <v>403.1</v>
      </c>
      <c r="G7558" s="3">
        <v>832</v>
      </c>
      <c r="H7558" s="3">
        <v>4.0310000000000006</v>
      </c>
      <c r="I7558" s="3">
        <v>18.945700000000002</v>
      </c>
      <c r="J7558" s="3">
        <v>426.07670000000002</v>
      </c>
      <c r="K7558" s="3">
        <v>655.50261538461541</v>
      </c>
      <c r="L7558" s="4">
        <v>0.35</v>
      </c>
    </row>
    <row r="7559" spans="1:12" x14ac:dyDescent="0.35">
      <c r="A7559" s="1">
        <v>40146</v>
      </c>
      <c r="B7559" t="s">
        <v>12355</v>
      </c>
      <c r="C7559" t="s">
        <v>34</v>
      </c>
      <c r="D7559" t="s">
        <v>35</v>
      </c>
      <c r="E7559">
        <v>1</v>
      </c>
      <c r="F7559" s="2">
        <v>900.03</v>
      </c>
      <c r="G7559" s="3">
        <v>1856</v>
      </c>
      <c r="H7559" s="3">
        <v>9.0002999999999993</v>
      </c>
      <c r="I7559" s="3">
        <v>42.301409999999997</v>
      </c>
      <c r="J7559" s="3">
        <v>951.33171000000004</v>
      </c>
      <c r="K7559" s="3">
        <v>1463.5872461538461</v>
      </c>
      <c r="L7559" s="4">
        <v>0.34999999999999992</v>
      </c>
    </row>
    <row r="7560" spans="1:12" x14ac:dyDescent="0.35">
      <c r="A7560" s="1">
        <v>50003</v>
      </c>
      <c r="B7560" t="s">
        <v>12356</v>
      </c>
      <c r="C7560" t="s">
        <v>34</v>
      </c>
      <c r="D7560" t="s">
        <v>35</v>
      </c>
      <c r="E7560">
        <v>1</v>
      </c>
      <c r="F7560" s="2">
        <v>1039.03</v>
      </c>
      <c r="G7560" s="3">
        <v>2143</v>
      </c>
      <c r="H7560" s="3">
        <v>10.3903</v>
      </c>
      <c r="I7560" s="3">
        <v>48.834409999999998</v>
      </c>
      <c r="J7560" s="3">
        <v>1098.2547099999999</v>
      </c>
      <c r="K7560" s="3">
        <v>1689.6226307692307</v>
      </c>
      <c r="L7560" s="4">
        <v>0.35000000000000003</v>
      </c>
    </row>
    <row r="7561" spans="1:12" x14ac:dyDescent="0.35">
      <c r="A7561" s="1">
        <v>41181</v>
      </c>
      <c r="B7561" t="s">
        <v>12357</v>
      </c>
      <c r="C7561" t="s">
        <v>34</v>
      </c>
      <c r="D7561" t="s">
        <v>35</v>
      </c>
      <c r="E7561">
        <v>1</v>
      </c>
      <c r="F7561" s="2">
        <v>622.03</v>
      </c>
      <c r="G7561" s="3">
        <v>1283</v>
      </c>
      <c r="H7561" s="3">
        <v>6.2202999999999999</v>
      </c>
      <c r="I7561" s="3">
        <v>29.235409999999998</v>
      </c>
      <c r="J7561" s="3">
        <v>657.48570999999993</v>
      </c>
      <c r="K7561" s="3">
        <v>1011.5164769230768</v>
      </c>
      <c r="L7561" s="4">
        <v>0.35</v>
      </c>
    </row>
    <row r="7562" spans="1:12" x14ac:dyDescent="0.35">
      <c r="A7562" s="1">
        <v>41255</v>
      </c>
      <c r="B7562" t="s">
        <v>12358</v>
      </c>
      <c r="C7562" t="s">
        <v>34</v>
      </c>
      <c r="D7562" t="s">
        <v>35</v>
      </c>
      <c r="E7562">
        <v>1</v>
      </c>
      <c r="F7562" s="2">
        <v>747.13</v>
      </c>
      <c r="G7562" s="3">
        <v>1541</v>
      </c>
      <c r="H7562" s="3">
        <v>7.4713000000000003</v>
      </c>
      <c r="I7562" s="3">
        <v>35.115110000000001</v>
      </c>
      <c r="J7562" s="3">
        <v>789.71641</v>
      </c>
      <c r="K7562" s="3">
        <v>1214.9483230769231</v>
      </c>
      <c r="L7562" s="4">
        <v>0.35000000000000003</v>
      </c>
    </row>
    <row r="7563" spans="1:12" x14ac:dyDescent="0.35">
      <c r="A7563" s="1">
        <v>41467</v>
      </c>
      <c r="B7563" t="s">
        <v>12359</v>
      </c>
      <c r="C7563" t="s">
        <v>34</v>
      </c>
      <c r="D7563" t="s">
        <v>35</v>
      </c>
      <c r="E7563">
        <v>1</v>
      </c>
      <c r="F7563" s="2">
        <v>288.43</v>
      </c>
      <c r="G7563" s="3">
        <v>595</v>
      </c>
      <c r="H7563" s="3">
        <v>2.8843000000000001</v>
      </c>
      <c r="I7563" s="3">
        <v>13.55621</v>
      </c>
      <c r="J7563" s="3">
        <v>304.87051000000002</v>
      </c>
      <c r="K7563" s="3">
        <v>469.03155384615388</v>
      </c>
      <c r="L7563" s="4">
        <v>0.35</v>
      </c>
    </row>
    <row r="7564" spans="1:12" x14ac:dyDescent="0.35">
      <c r="A7564" s="1">
        <v>41471</v>
      </c>
      <c r="B7564" t="s">
        <v>12360</v>
      </c>
      <c r="C7564" t="s">
        <v>34</v>
      </c>
      <c r="D7564" t="s">
        <v>35</v>
      </c>
      <c r="E7564">
        <v>1</v>
      </c>
      <c r="F7564" s="2">
        <v>59.08</v>
      </c>
      <c r="G7564" s="3">
        <v>122</v>
      </c>
      <c r="H7564" s="3">
        <v>0.59079999999999999</v>
      </c>
      <c r="I7564" s="3">
        <v>2.7767599999999999</v>
      </c>
      <c r="J7564" s="3">
        <v>62.447560000000003</v>
      </c>
      <c r="K7564" s="3">
        <v>96.073169230769238</v>
      </c>
      <c r="L7564" s="4">
        <v>0.35000000000000003</v>
      </c>
    </row>
    <row r="7565" spans="1:12" x14ac:dyDescent="0.35">
      <c r="A7565" s="1">
        <v>41599</v>
      </c>
      <c r="B7565" t="s">
        <v>12361</v>
      </c>
      <c r="C7565" t="s">
        <v>34</v>
      </c>
      <c r="D7565" t="s">
        <v>35</v>
      </c>
      <c r="E7565">
        <v>1</v>
      </c>
      <c r="F7565" s="2">
        <v>52.12</v>
      </c>
      <c r="G7565" s="3">
        <v>108</v>
      </c>
      <c r="H7565" s="3">
        <v>0.5212</v>
      </c>
      <c r="I7565" s="3">
        <v>2.44964</v>
      </c>
      <c r="J7565" s="3">
        <v>55.09084</v>
      </c>
      <c r="K7565" s="3">
        <v>84.755138461538465</v>
      </c>
      <c r="L7565" s="4">
        <v>0.35000000000000003</v>
      </c>
    </row>
    <row r="7566" spans="1:12" x14ac:dyDescent="0.35">
      <c r="A7566" s="1">
        <v>41631</v>
      </c>
      <c r="B7566" t="s">
        <v>12362</v>
      </c>
      <c r="C7566" t="s">
        <v>34</v>
      </c>
      <c r="D7566" t="s">
        <v>35</v>
      </c>
      <c r="E7566">
        <v>1</v>
      </c>
      <c r="F7566" s="2">
        <v>69.510000000000005</v>
      </c>
      <c r="G7566" s="3">
        <v>144</v>
      </c>
      <c r="H7566" s="3">
        <v>0.69510000000000005</v>
      </c>
      <c r="I7566" s="3">
        <v>3.2669700000000002</v>
      </c>
      <c r="J7566" s="3">
        <v>73.472070000000002</v>
      </c>
      <c r="K7566" s="3">
        <v>113.03395384615385</v>
      </c>
      <c r="L7566" s="4">
        <v>0.35</v>
      </c>
    </row>
    <row r="7567" spans="1:12" x14ac:dyDescent="0.35">
      <c r="A7567" s="1">
        <v>41639</v>
      </c>
      <c r="B7567" t="s">
        <v>12363</v>
      </c>
      <c r="C7567" t="s">
        <v>34</v>
      </c>
      <c r="D7567" t="s">
        <v>35</v>
      </c>
      <c r="E7567">
        <v>1</v>
      </c>
      <c r="F7567" s="2">
        <v>4.87</v>
      </c>
      <c r="G7567" s="3">
        <v>11</v>
      </c>
      <c r="H7567" s="3">
        <v>4.87E-2</v>
      </c>
      <c r="I7567" s="3">
        <v>0.22889000000000001</v>
      </c>
      <c r="J7567" s="3">
        <v>5.1475900000000001</v>
      </c>
      <c r="K7567" s="3">
        <v>7.9193692307692309</v>
      </c>
      <c r="L7567" s="4">
        <v>0.35</v>
      </c>
    </row>
    <row r="7568" spans="1:12" x14ac:dyDescent="0.35">
      <c r="A7568" s="1">
        <v>50562</v>
      </c>
      <c r="B7568" t="s">
        <v>12364</v>
      </c>
      <c r="C7568" t="s">
        <v>34</v>
      </c>
      <c r="D7568" t="s">
        <v>35</v>
      </c>
      <c r="E7568">
        <v>1</v>
      </c>
      <c r="F7568" s="2">
        <v>681.11</v>
      </c>
      <c r="G7568" s="3">
        <v>1405</v>
      </c>
      <c r="H7568" s="3">
        <v>6.8111000000000006</v>
      </c>
      <c r="I7568" s="3">
        <v>32.012169999999998</v>
      </c>
      <c r="J7568" s="3">
        <v>719.93326999999999</v>
      </c>
      <c r="K7568" s="3">
        <v>1107.5896461538462</v>
      </c>
      <c r="L7568" s="4">
        <v>0.35000000000000003</v>
      </c>
    </row>
    <row r="7569" spans="1:12" x14ac:dyDescent="0.35">
      <c r="A7569" s="1">
        <v>50563</v>
      </c>
      <c r="B7569" t="s">
        <v>12365</v>
      </c>
      <c r="C7569" t="s">
        <v>34</v>
      </c>
      <c r="D7569" t="s">
        <v>35</v>
      </c>
      <c r="E7569">
        <v>1</v>
      </c>
      <c r="F7569" s="2">
        <v>681.11</v>
      </c>
      <c r="G7569" s="3">
        <v>1405</v>
      </c>
      <c r="H7569" s="3">
        <v>6.8111000000000006</v>
      </c>
      <c r="I7569" s="3">
        <v>32.012169999999998</v>
      </c>
      <c r="J7569" s="3">
        <v>719.93326999999999</v>
      </c>
      <c r="K7569" s="3">
        <v>1107.5896461538462</v>
      </c>
      <c r="L7569" s="4">
        <v>0.35000000000000003</v>
      </c>
    </row>
    <row r="7570" spans="1:12" x14ac:dyDescent="0.35">
      <c r="A7570" s="1">
        <v>49014</v>
      </c>
      <c r="B7570" t="s">
        <v>12366</v>
      </c>
      <c r="C7570" t="s">
        <v>34</v>
      </c>
      <c r="D7570" t="s">
        <v>35</v>
      </c>
      <c r="E7570">
        <v>1</v>
      </c>
      <c r="F7570" s="2">
        <v>236.3</v>
      </c>
      <c r="G7570" s="3">
        <v>488</v>
      </c>
      <c r="H7570" s="3">
        <v>2.363</v>
      </c>
      <c r="I7570" s="3">
        <v>11.106100000000001</v>
      </c>
      <c r="J7570" s="3">
        <v>249.76910000000001</v>
      </c>
      <c r="K7570" s="3">
        <v>384.26015384615386</v>
      </c>
      <c r="L7570" s="4">
        <v>0.35</v>
      </c>
    </row>
    <row r="7571" spans="1:12" x14ac:dyDescent="0.35">
      <c r="A7571" s="1">
        <v>49015</v>
      </c>
      <c r="B7571" t="s">
        <v>12367</v>
      </c>
      <c r="C7571" t="s">
        <v>34</v>
      </c>
      <c r="D7571" t="s">
        <v>35</v>
      </c>
      <c r="E7571">
        <v>1</v>
      </c>
      <c r="F7571" s="2">
        <v>288.43</v>
      </c>
      <c r="G7571" s="3">
        <v>595</v>
      </c>
      <c r="H7571" s="3">
        <v>2.8843000000000001</v>
      </c>
      <c r="I7571" s="3">
        <v>13.55621</v>
      </c>
      <c r="J7571" s="3">
        <v>304.87051000000002</v>
      </c>
      <c r="K7571" s="3">
        <v>469.03155384615388</v>
      </c>
      <c r="L7571" s="4">
        <v>0.35</v>
      </c>
    </row>
    <row r="7572" spans="1:12" x14ac:dyDescent="0.35">
      <c r="A7572" s="1">
        <v>70117</v>
      </c>
      <c r="B7572" t="s">
        <v>12368</v>
      </c>
      <c r="C7572" t="s">
        <v>34</v>
      </c>
      <c r="D7572" t="s">
        <v>35</v>
      </c>
      <c r="E7572">
        <v>1</v>
      </c>
      <c r="F7572" s="2">
        <v>1817.45</v>
      </c>
      <c r="G7572" s="3">
        <v>3748</v>
      </c>
      <c r="H7572" s="3">
        <v>18.174500000000002</v>
      </c>
      <c r="I7572" s="3">
        <v>85.420150000000007</v>
      </c>
      <c r="J7572" s="3">
        <v>1921.04465</v>
      </c>
      <c r="K7572" s="3">
        <v>2955.4533076923076</v>
      </c>
      <c r="L7572" s="4">
        <v>0.35</v>
      </c>
    </row>
    <row r="7573" spans="1:12" x14ac:dyDescent="0.35">
      <c r="A7573" s="1">
        <v>55001</v>
      </c>
      <c r="B7573" t="s">
        <v>12369</v>
      </c>
      <c r="C7573" t="s">
        <v>34</v>
      </c>
      <c r="D7573" t="s">
        <v>35</v>
      </c>
      <c r="E7573">
        <v>1</v>
      </c>
      <c r="F7573" s="2">
        <v>1595.04</v>
      </c>
      <c r="G7573" s="3">
        <v>3289</v>
      </c>
      <c r="H7573" s="3">
        <v>15.9504</v>
      </c>
      <c r="I7573" s="3">
        <v>74.966880000000003</v>
      </c>
      <c r="J7573" s="3">
        <v>1685.9572799999999</v>
      </c>
      <c r="K7573" s="3">
        <v>2593.7804307692304</v>
      </c>
      <c r="L7573" s="4">
        <v>0.35</v>
      </c>
    </row>
    <row r="7574" spans="1:12" x14ac:dyDescent="0.35">
      <c r="A7574" s="1">
        <v>55004</v>
      </c>
      <c r="B7574" t="s">
        <v>12369</v>
      </c>
      <c r="C7574" t="s">
        <v>34</v>
      </c>
      <c r="D7574" t="s">
        <v>35</v>
      </c>
      <c r="E7574">
        <v>1</v>
      </c>
      <c r="F7574" s="2">
        <v>1664.54</v>
      </c>
      <c r="G7574" s="3">
        <v>3433</v>
      </c>
      <c r="H7574" s="3">
        <v>16.645399999999999</v>
      </c>
      <c r="I7574" s="3">
        <v>78.233379999999997</v>
      </c>
      <c r="J7574" s="3">
        <v>1759.41878</v>
      </c>
      <c r="K7574" s="3">
        <v>2706.7981230769228</v>
      </c>
      <c r="L7574" s="4">
        <v>0.34999999999999992</v>
      </c>
    </row>
    <row r="7575" spans="1:12" x14ac:dyDescent="0.35">
      <c r="A7575" s="1">
        <v>55012</v>
      </c>
      <c r="B7575" t="s">
        <v>12370</v>
      </c>
      <c r="C7575" t="s">
        <v>34</v>
      </c>
      <c r="D7575" t="s">
        <v>35</v>
      </c>
      <c r="E7575">
        <v>1</v>
      </c>
      <c r="F7575" s="2">
        <v>1956.45</v>
      </c>
      <c r="G7575" s="3">
        <v>4034</v>
      </c>
      <c r="H7575" s="3">
        <v>19.564500000000002</v>
      </c>
      <c r="I7575" s="3">
        <v>91.953150000000008</v>
      </c>
      <c r="J7575" s="3">
        <v>2067.96765</v>
      </c>
      <c r="K7575" s="3">
        <v>3181.4886923076924</v>
      </c>
      <c r="L7575" s="4">
        <v>0.35000000000000003</v>
      </c>
    </row>
    <row r="7576" spans="1:12" x14ac:dyDescent="0.35">
      <c r="A7576" s="1">
        <v>55013</v>
      </c>
      <c r="B7576" t="s">
        <v>12371</v>
      </c>
      <c r="C7576" t="s">
        <v>34</v>
      </c>
      <c r="D7576" t="s">
        <v>35</v>
      </c>
      <c r="E7576">
        <v>1</v>
      </c>
      <c r="F7576" s="2">
        <v>1747.94</v>
      </c>
      <c r="G7576" s="3">
        <v>3604</v>
      </c>
      <c r="H7576" s="3">
        <v>17.479400000000002</v>
      </c>
      <c r="I7576" s="3">
        <v>82.153180000000006</v>
      </c>
      <c r="J7576" s="3">
        <v>1847.57258</v>
      </c>
      <c r="K7576" s="3">
        <v>2842.4193538461536</v>
      </c>
      <c r="L7576" s="4">
        <v>0.34999999999999992</v>
      </c>
    </row>
    <row r="7577" spans="1:12" x14ac:dyDescent="0.35">
      <c r="A7577" s="1">
        <v>55105</v>
      </c>
      <c r="B7577" t="s">
        <v>12372</v>
      </c>
      <c r="C7577" t="s">
        <v>34</v>
      </c>
      <c r="D7577" t="s">
        <v>35</v>
      </c>
      <c r="E7577">
        <v>1</v>
      </c>
      <c r="F7577" s="2">
        <v>1734.04</v>
      </c>
      <c r="G7577" s="3">
        <v>3576</v>
      </c>
      <c r="H7577" s="3">
        <v>17.340399999999999</v>
      </c>
      <c r="I7577" s="3">
        <v>81.499880000000005</v>
      </c>
      <c r="J7577" s="3">
        <v>1832.8802800000001</v>
      </c>
      <c r="K7577" s="3">
        <v>2819.8158153846152</v>
      </c>
      <c r="L7577" s="4">
        <v>0.34999999999999992</v>
      </c>
    </row>
    <row r="7578" spans="1:12" x14ac:dyDescent="0.35">
      <c r="A7578" s="1">
        <v>55200</v>
      </c>
      <c r="B7578" t="s">
        <v>12373</v>
      </c>
      <c r="C7578" t="s">
        <v>34</v>
      </c>
      <c r="D7578" t="s">
        <v>35</v>
      </c>
      <c r="E7578">
        <v>1</v>
      </c>
      <c r="F7578" s="2">
        <v>1608.94</v>
      </c>
      <c r="G7578" s="3">
        <v>3318</v>
      </c>
      <c r="H7578" s="3">
        <v>16.089400000000001</v>
      </c>
      <c r="I7578" s="3">
        <v>75.620180000000005</v>
      </c>
      <c r="J7578" s="3">
        <v>1700.6495800000002</v>
      </c>
      <c r="K7578" s="3">
        <v>2616.3839692307697</v>
      </c>
      <c r="L7578" s="4">
        <v>0.35000000000000003</v>
      </c>
    </row>
    <row r="7579" spans="1:12" x14ac:dyDescent="0.35">
      <c r="A7579" s="1" t="s">
        <v>12374</v>
      </c>
      <c r="B7579" t="s">
        <v>12375</v>
      </c>
      <c r="C7579" t="s">
        <v>34</v>
      </c>
      <c r="D7579" t="s">
        <v>35</v>
      </c>
      <c r="E7579">
        <v>1</v>
      </c>
      <c r="F7579" s="2">
        <v>3749.56</v>
      </c>
      <c r="G7579" s="3">
        <v>7732</v>
      </c>
      <c r="H7579" s="3">
        <v>37.495600000000003</v>
      </c>
      <c r="I7579" s="3">
        <v>176.22932</v>
      </c>
      <c r="J7579" s="3">
        <v>3963.2849200000001</v>
      </c>
      <c r="K7579" s="3">
        <v>6097.3614153846156</v>
      </c>
      <c r="L7579" s="4">
        <v>0.35000000000000003</v>
      </c>
    </row>
    <row r="7580" spans="1:12" x14ac:dyDescent="0.35">
      <c r="A7580" s="1" t="s">
        <v>12376</v>
      </c>
      <c r="B7580" t="s">
        <v>12377</v>
      </c>
      <c r="C7580" t="s">
        <v>34</v>
      </c>
      <c r="D7580" t="s">
        <v>35</v>
      </c>
      <c r="E7580">
        <v>1</v>
      </c>
      <c r="F7580" s="2">
        <v>3680.07</v>
      </c>
      <c r="G7580" s="3">
        <v>7588</v>
      </c>
      <c r="H7580" s="3">
        <v>36.800699999999999</v>
      </c>
      <c r="I7580" s="3">
        <v>172.96329</v>
      </c>
      <c r="J7580" s="3">
        <v>3889.8339900000001</v>
      </c>
      <c r="K7580" s="3">
        <v>5984.3599846153847</v>
      </c>
      <c r="L7580" s="4">
        <v>0.35</v>
      </c>
    </row>
    <row r="7581" spans="1:12" x14ac:dyDescent="0.35">
      <c r="A7581" s="1" t="s">
        <v>12378</v>
      </c>
      <c r="B7581" t="s">
        <v>12377</v>
      </c>
      <c r="C7581" t="s">
        <v>34</v>
      </c>
      <c r="D7581" t="s">
        <v>35</v>
      </c>
      <c r="E7581">
        <v>1</v>
      </c>
      <c r="F7581" s="2">
        <v>3853.82</v>
      </c>
      <c r="G7581" s="3">
        <v>7947</v>
      </c>
      <c r="H7581" s="3">
        <v>38.538200000000003</v>
      </c>
      <c r="I7581" s="3">
        <v>181.12954000000002</v>
      </c>
      <c r="J7581" s="3">
        <v>4073.48774</v>
      </c>
      <c r="K7581" s="3">
        <v>6266.9042153846149</v>
      </c>
      <c r="L7581" s="4">
        <v>0.34999999999999992</v>
      </c>
    </row>
    <row r="7582" spans="1:12" x14ac:dyDescent="0.35">
      <c r="A7582" s="1" t="s">
        <v>12379</v>
      </c>
      <c r="B7582" t="s">
        <v>12380</v>
      </c>
      <c r="C7582" t="s">
        <v>34</v>
      </c>
      <c r="D7582" t="s">
        <v>35</v>
      </c>
      <c r="E7582">
        <v>1</v>
      </c>
      <c r="F7582" s="2">
        <v>3749.56</v>
      </c>
      <c r="G7582" s="3">
        <v>7732</v>
      </c>
      <c r="H7582" s="3">
        <v>37.495600000000003</v>
      </c>
      <c r="I7582" s="3">
        <v>176.22932</v>
      </c>
      <c r="J7582" s="3">
        <v>3963.2849200000001</v>
      </c>
      <c r="K7582" s="3">
        <v>6097.3614153846156</v>
      </c>
      <c r="L7582" s="4">
        <v>0.35000000000000003</v>
      </c>
    </row>
    <row r="7583" spans="1:12" x14ac:dyDescent="0.35">
      <c r="A7583" s="1" t="s">
        <v>12381</v>
      </c>
      <c r="B7583" t="s">
        <v>12382</v>
      </c>
      <c r="C7583" t="s">
        <v>34</v>
      </c>
      <c r="D7583" t="s">
        <v>35</v>
      </c>
      <c r="E7583">
        <v>1</v>
      </c>
      <c r="F7583" s="2">
        <v>6578.25</v>
      </c>
      <c r="G7583" s="3">
        <v>13564</v>
      </c>
      <c r="H7583" s="3">
        <v>65.782499999999999</v>
      </c>
      <c r="I7583" s="3">
        <v>309.17775</v>
      </c>
      <c r="J7583" s="3">
        <v>6953.2102500000001</v>
      </c>
      <c r="K7583" s="3">
        <v>10697.246538461539</v>
      </c>
      <c r="L7583" s="4">
        <v>0.35000000000000003</v>
      </c>
    </row>
    <row r="7584" spans="1:12" x14ac:dyDescent="0.35">
      <c r="A7584" s="1" t="s">
        <v>12383</v>
      </c>
      <c r="B7584" t="s">
        <v>12384</v>
      </c>
      <c r="C7584" t="s">
        <v>34</v>
      </c>
      <c r="D7584" t="s">
        <v>35</v>
      </c>
      <c r="E7584">
        <v>1</v>
      </c>
      <c r="F7584" s="2">
        <v>3958.07</v>
      </c>
      <c r="G7584" s="3">
        <v>8161</v>
      </c>
      <c r="H7584" s="3">
        <v>39.5807</v>
      </c>
      <c r="I7584" s="3">
        <v>186.02929</v>
      </c>
      <c r="J7584" s="3">
        <v>4183.6799900000005</v>
      </c>
      <c r="K7584" s="3">
        <v>6436.4307538461544</v>
      </c>
      <c r="L7584" s="4">
        <v>0.35</v>
      </c>
    </row>
    <row r="7585" spans="1:12" x14ac:dyDescent="0.35">
      <c r="A7585" s="1" t="s">
        <v>12385</v>
      </c>
      <c r="B7585" t="s">
        <v>12386</v>
      </c>
      <c r="C7585" t="s">
        <v>34</v>
      </c>
      <c r="D7585" t="s">
        <v>35</v>
      </c>
      <c r="E7585">
        <v>1</v>
      </c>
      <c r="F7585" s="2">
        <v>6303.72</v>
      </c>
      <c r="G7585" s="3">
        <v>12998</v>
      </c>
      <c r="H7585" s="3">
        <v>63.037200000000006</v>
      </c>
      <c r="I7585" s="3">
        <v>296.27484000000004</v>
      </c>
      <c r="J7585" s="3">
        <v>6663.0320400000001</v>
      </c>
      <c r="K7585" s="3">
        <v>10250.818523076923</v>
      </c>
      <c r="L7585" s="4">
        <v>0.35</v>
      </c>
    </row>
    <row r="7586" spans="1:12" x14ac:dyDescent="0.35">
      <c r="A7586" s="1" t="s">
        <v>12387</v>
      </c>
      <c r="B7586" t="s">
        <v>12388</v>
      </c>
      <c r="C7586" t="s">
        <v>34</v>
      </c>
      <c r="D7586" t="s">
        <v>35</v>
      </c>
      <c r="E7586">
        <v>1</v>
      </c>
      <c r="F7586" s="2">
        <v>4444.57</v>
      </c>
      <c r="G7586" s="3">
        <v>9165</v>
      </c>
      <c r="H7586" s="3">
        <v>44.445699999999995</v>
      </c>
      <c r="I7586" s="3">
        <v>208.89479</v>
      </c>
      <c r="J7586" s="3">
        <v>4697.9104900000002</v>
      </c>
      <c r="K7586" s="3">
        <v>7227.5546000000004</v>
      </c>
      <c r="L7586" s="4">
        <v>0.35000000000000003</v>
      </c>
    </row>
    <row r="7587" spans="1:12" x14ac:dyDescent="0.35">
      <c r="A7587" s="1" t="s">
        <v>12389</v>
      </c>
      <c r="B7587" t="s">
        <v>12390</v>
      </c>
      <c r="C7587" t="s">
        <v>34</v>
      </c>
      <c r="D7587" t="s">
        <v>35</v>
      </c>
      <c r="E7587">
        <v>1</v>
      </c>
      <c r="F7587" s="2">
        <v>8885.67</v>
      </c>
      <c r="G7587" s="3">
        <v>18321</v>
      </c>
      <c r="H7587" s="3">
        <v>88.856700000000004</v>
      </c>
      <c r="I7587" s="3">
        <v>417.62648999999999</v>
      </c>
      <c r="J7587" s="3">
        <v>9392.1531900000009</v>
      </c>
      <c r="K7587" s="3">
        <v>14449.466446153847</v>
      </c>
      <c r="L7587" s="4">
        <v>0.35</v>
      </c>
    </row>
    <row r="7588" spans="1:12" x14ac:dyDescent="0.35">
      <c r="A7588" s="1" t="s">
        <v>12391</v>
      </c>
      <c r="B7588" t="s">
        <v>12392</v>
      </c>
      <c r="C7588" t="s">
        <v>34</v>
      </c>
      <c r="D7588" t="s">
        <v>35</v>
      </c>
      <c r="E7588">
        <v>1</v>
      </c>
      <c r="F7588" s="2">
        <v>4444.57</v>
      </c>
      <c r="G7588" s="3">
        <v>9165</v>
      </c>
      <c r="H7588" s="3">
        <v>44.445699999999995</v>
      </c>
      <c r="I7588" s="3">
        <v>208.89479</v>
      </c>
      <c r="J7588" s="3">
        <v>4697.9104900000002</v>
      </c>
      <c r="K7588" s="3">
        <v>7227.5546000000004</v>
      </c>
      <c r="L7588" s="4">
        <v>0.35000000000000003</v>
      </c>
    </row>
    <row r="7589" spans="1:12" x14ac:dyDescent="0.35">
      <c r="A7589" s="1" t="s">
        <v>12393</v>
      </c>
      <c r="B7589" t="s">
        <v>12394</v>
      </c>
      <c r="C7589" t="s">
        <v>34</v>
      </c>
      <c r="D7589" t="s">
        <v>35</v>
      </c>
      <c r="E7589">
        <v>1</v>
      </c>
      <c r="F7589" s="2">
        <v>4375.07</v>
      </c>
      <c r="G7589" s="3">
        <v>9021</v>
      </c>
      <c r="H7589" s="3">
        <v>43.750699999999995</v>
      </c>
      <c r="I7589" s="3">
        <v>205.62828999999999</v>
      </c>
      <c r="J7589" s="3">
        <v>4624.448989999999</v>
      </c>
      <c r="K7589" s="3">
        <v>7114.5369076923062</v>
      </c>
      <c r="L7589" s="4">
        <v>0.35000000000000003</v>
      </c>
    </row>
    <row r="7590" spans="1:12" x14ac:dyDescent="0.35">
      <c r="A7590" s="1" t="s">
        <v>12395</v>
      </c>
      <c r="B7590" t="s">
        <v>12396</v>
      </c>
      <c r="C7590" t="s">
        <v>34</v>
      </c>
      <c r="D7590" t="s">
        <v>35</v>
      </c>
      <c r="E7590">
        <v>1</v>
      </c>
      <c r="F7590" s="2">
        <v>4531.45</v>
      </c>
      <c r="G7590" s="3">
        <v>9344</v>
      </c>
      <c r="H7590" s="3">
        <v>45.314500000000002</v>
      </c>
      <c r="I7590" s="3">
        <v>212.97815</v>
      </c>
      <c r="J7590" s="3">
        <v>4789.7426500000001</v>
      </c>
      <c r="K7590" s="3">
        <v>7368.8348461538462</v>
      </c>
      <c r="L7590" s="4">
        <v>0.35</v>
      </c>
    </row>
    <row r="7591" spans="1:12" x14ac:dyDescent="0.35">
      <c r="A7591" s="1" t="s">
        <v>12397</v>
      </c>
      <c r="B7591" t="s">
        <v>12398</v>
      </c>
      <c r="C7591" t="s">
        <v>34</v>
      </c>
      <c r="D7591" t="s">
        <v>35</v>
      </c>
      <c r="E7591">
        <v>1</v>
      </c>
      <c r="F7591" s="2">
        <v>4639.18</v>
      </c>
      <c r="G7591" s="3">
        <v>9566</v>
      </c>
      <c r="H7591" s="3">
        <v>46.391800000000003</v>
      </c>
      <c r="I7591" s="3">
        <v>218.04146</v>
      </c>
      <c r="J7591" s="3">
        <v>4903.613260000001</v>
      </c>
      <c r="K7591" s="3">
        <v>7544.0204000000012</v>
      </c>
      <c r="L7591" s="4">
        <v>0.35</v>
      </c>
    </row>
    <row r="7592" spans="1:12" x14ac:dyDescent="0.35">
      <c r="A7592" s="1" t="s">
        <v>12399</v>
      </c>
      <c r="B7592" t="s">
        <v>12400</v>
      </c>
      <c r="C7592" t="s">
        <v>26</v>
      </c>
      <c r="D7592" t="s">
        <v>27</v>
      </c>
      <c r="E7592">
        <v>1</v>
      </c>
      <c r="F7592" s="2">
        <v>1664.54</v>
      </c>
      <c r="G7592" s="3">
        <v>3433</v>
      </c>
      <c r="H7592" s="3">
        <v>16.645399999999999</v>
      </c>
      <c r="I7592" s="3">
        <v>78.233379999999997</v>
      </c>
      <c r="J7592" s="3">
        <v>1759.41878</v>
      </c>
      <c r="K7592" s="3">
        <v>2706.7981230769228</v>
      </c>
      <c r="L7592" s="4">
        <v>0.34999999999999992</v>
      </c>
    </row>
    <row r="7593" spans="1:12" x14ac:dyDescent="0.35">
      <c r="A7593" s="1" t="s">
        <v>12401</v>
      </c>
      <c r="B7593" t="s">
        <v>12402</v>
      </c>
      <c r="C7593" t="s">
        <v>34</v>
      </c>
      <c r="D7593" t="s">
        <v>35</v>
      </c>
      <c r="E7593">
        <v>1</v>
      </c>
      <c r="F7593" s="2">
        <v>1994.67</v>
      </c>
      <c r="G7593" s="3">
        <v>4113</v>
      </c>
      <c r="H7593" s="3">
        <v>19.9467</v>
      </c>
      <c r="I7593" s="3">
        <v>93.749490000000009</v>
      </c>
      <c r="J7593" s="3">
        <v>2108.3661900000002</v>
      </c>
      <c r="K7593" s="3">
        <v>3243.6402923076926</v>
      </c>
      <c r="L7593" s="4">
        <v>0.35</v>
      </c>
    </row>
    <row r="7594" spans="1:12" x14ac:dyDescent="0.35">
      <c r="A7594" s="1" t="s">
        <v>12403</v>
      </c>
      <c r="B7594" t="s">
        <v>12404</v>
      </c>
      <c r="C7594" t="s">
        <v>34</v>
      </c>
      <c r="D7594" t="s">
        <v>35</v>
      </c>
      <c r="E7594">
        <v>1</v>
      </c>
      <c r="F7594" s="2">
        <v>4486.2700000000004</v>
      </c>
      <c r="G7594" s="3">
        <v>9251</v>
      </c>
      <c r="H7594" s="3">
        <v>44.862700000000004</v>
      </c>
      <c r="I7594" s="3">
        <v>210.85469000000003</v>
      </c>
      <c r="J7594" s="3">
        <v>4741.9873900000002</v>
      </c>
      <c r="K7594" s="3">
        <v>7295.3652153846151</v>
      </c>
      <c r="L7594" s="4">
        <v>0.34999999999999992</v>
      </c>
    </row>
    <row r="7595" spans="1:12" x14ac:dyDescent="0.35">
      <c r="A7595" s="1" t="s">
        <v>12405</v>
      </c>
      <c r="B7595" t="s">
        <v>12406</v>
      </c>
      <c r="C7595" t="s">
        <v>34</v>
      </c>
      <c r="D7595" t="s">
        <v>35</v>
      </c>
      <c r="E7595">
        <v>1</v>
      </c>
      <c r="F7595" s="2">
        <v>1247.54</v>
      </c>
      <c r="G7595" s="3">
        <v>2573</v>
      </c>
      <c r="H7595" s="3">
        <v>12.4754</v>
      </c>
      <c r="I7595" s="3">
        <v>58.63438</v>
      </c>
      <c r="J7595" s="3">
        <v>1318.64978</v>
      </c>
      <c r="K7595" s="3">
        <v>2028.691969230769</v>
      </c>
      <c r="L7595" s="4">
        <v>0.34999999999999992</v>
      </c>
    </row>
    <row r="7596" spans="1:12" x14ac:dyDescent="0.35">
      <c r="A7596" s="1" t="s">
        <v>12407</v>
      </c>
      <c r="B7596" t="s">
        <v>12408</v>
      </c>
      <c r="C7596" t="s">
        <v>34</v>
      </c>
      <c r="D7596" t="s">
        <v>35</v>
      </c>
      <c r="E7596">
        <v>1</v>
      </c>
      <c r="F7596" s="2">
        <v>1942.55</v>
      </c>
      <c r="G7596" s="3">
        <v>4006</v>
      </c>
      <c r="H7596" s="3">
        <v>19.4255</v>
      </c>
      <c r="I7596" s="3">
        <v>91.299849999999992</v>
      </c>
      <c r="J7596" s="3">
        <v>2053.2753499999999</v>
      </c>
      <c r="K7596" s="3">
        <v>3158.8851538461536</v>
      </c>
      <c r="L7596" s="4">
        <v>0.35</v>
      </c>
    </row>
    <row r="7597" spans="1:12" x14ac:dyDescent="0.35">
      <c r="A7597" s="1" t="s">
        <v>12409</v>
      </c>
      <c r="B7597" t="s">
        <v>12410</v>
      </c>
      <c r="C7597" t="s">
        <v>34</v>
      </c>
      <c r="D7597" t="s">
        <v>35</v>
      </c>
      <c r="E7597">
        <v>1</v>
      </c>
      <c r="F7597" s="2">
        <v>1421.29</v>
      </c>
      <c r="G7597" s="3">
        <v>2931</v>
      </c>
      <c r="H7597" s="3">
        <v>14.212899999999999</v>
      </c>
      <c r="I7597" s="3">
        <v>66.800629999999998</v>
      </c>
      <c r="J7597" s="3">
        <v>1502.3035299999999</v>
      </c>
      <c r="K7597" s="3">
        <v>2311.2361999999998</v>
      </c>
      <c r="L7597" s="4">
        <v>0.35</v>
      </c>
    </row>
    <row r="7598" spans="1:12" x14ac:dyDescent="0.35">
      <c r="A7598" s="1" t="s">
        <v>12411</v>
      </c>
      <c r="B7598" t="s">
        <v>12412</v>
      </c>
      <c r="C7598" t="s">
        <v>34</v>
      </c>
      <c r="D7598" t="s">
        <v>35</v>
      </c>
      <c r="E7598">
        <v>1</v>
      </c>
      <c r="F7598" s="2">
        <v>1456.04</v>
      </c>
      <c r="G7598" s="3">
        <v>3003</v>
      </c>
      <c r="H7598" s="3">
        <v>14.5604</v>
      </c>
      <c r="I7598" s="3">
        <v>68.433880000000002</v>
      </c>
      <c r="J7598" s="3">
        <v>1539.0342800000001</v>
      </c>
      <c r="K7598" s="3">
        <v>2367.745046153846</v>
      </c>
      <c r="L7598" s="4">
        <v>0.34999999999999992</v>
      </c>
    </row>
    <row r="7599" spans="1:12" x14ac:dyDescent="0.35">
      <c r="A7599" s="1" t="s">
        <v>12413</v>
      </c>
      <c r="B7599" t="s">
        <v>12414</v>
      </c>
      <c r="C7599" t="s">
        <v>34</v>
      </c>
      <c r="D7599" t="s">
        <v>35</v>
      </c>
      <c r="E7599">
        <v>1</v>
      </c>
      <c r="F7599" s="2">
        <v>2985.06</v>
      </c>
      <c r="G7599" s="3">
        <v>6155</v>
      </c>
      <c r="H7599" s="3">
        <v>29.8506</v>
      </c>
      <c r="I7599" s="3">
        <v>140.29782</v>
      </c>
      <c r="J7599" s="3">
        <v>3155.2084199999999</v>
      </c>
      <c r="K7599" s="3">
        <v>4854.1668</v>
      </c>
      <c r="L7599" s="4">
        <v>0.35000000000000003</v>
      </c>
    </row>
    <row r="7600" spans="1:12" x14ac:dyDescent="0.35">
      <c r="A7600" s="1" t="s">
        <v>12415</v>
      </c>
      <c r="B7600" t="s">
        <v>12416</v>
      </c>
      <c r="C7600" t="s">
        <v>34</v>
      </c>
      <c r="D7600" t="s">
        <v>35</v>
      </c>
      <c r="E7600">
        <v>1</v>
      </c>
      <c r="F7600" s="2">
        <v>2985.06</v>
      </c>
      <c r="G7600" s="3">
        <v>6155</v>
      </c>
      <c r="H7600" s="3">
        <v>29.8506</v>
      </c>
      <c r="I7600" s="3">
        <v>140.29782</v>
      </c>
      <c r="J7600" s="3">
        <v>3155.2084199999999</v>
      </c>
      <c r="K7600" s="3">
        <v>4854.1668</v>
      </c>
      <c r="L7600" s="4">
        <v>0.35000000000000003</v>
      </c>
    </row>
    <row r="7601" spans="1:12" x14ac:dyDescent="0.35">
      <c r="A7601" s="1" t="s">
        <v>12417</v>
      </c>
      <c r="B7601" t="s">
        <v>12418</v>
      </c>
      <c r="C7601" t="s">
        <v>34</v>
      </c>
      <c r="D7601" t="s">
        <v>35</v>
      </c>
      <c r="E7601">
        <v>1</v>
      </c>
      <c r="F7601" s="2">
        <v>761.03</v>
      </c>
      <c r="G7601" s="3">
        <v>1570</v>
      </c>
      <c r="H7601" s="3">
        <v>7.6102999999999996</v>
      </c>
      <c r="I7601" s="3">
        <v>35.768409999999996</v>
      </c>
      <c r="J7601" s="3">
        <v>804.40871000000004</v>
      </c>
      <c r="K7601" s="3">
        <v>1237.5518615384615</v>
      </c>
      <c r="L7601" s="4">
        <v>0.34999999999999992</v>
      </c>
    </row>
    <row r="7602" spans="1:12" x14ac:dyDescent="0.35">
      <c r="A7602" s="1" t="s">
        <v>12419</v>
      </c>
      <c r="B7602" t="s">
        <v>12420</v>
      </c>
      <c r="C7602" t="s">
        <v>34</v>
      </c>
      <c r="D7602" t="s">
        <v>35</v>
      </c>
      <c r="E7602">
        <v>1</v>
      </c>
      <c r="F7602" s="2">
        <v>483.03</v>
      </c>
      <c r="G7602" s="3">
        <v>996</v>
      </c>
      <c r="H7602" s="3">
        <v>4.8303000000000003</v>
      </c>
      <c r="I7602" s="3">
        <v>22.70241</v>
      </c>
      <c r="J7602" s="3">
        <v>510.56270999999998</v>
      </c>
      <c r="K7602" s="3">
        <v>785.48109230769228</v>
      </c>
      <c r="L7602" s="4">
        <v>0.35</v>
      </c>
    </row>
    <row r="7603" spans="1:12" x14ac:dyDescent="0.35">
      <c r="A7603" s="1" t="s">
        <v>12421</v>
      </c>
      <c r="B7603" t="s">
        <v>12422</v>
      </c>
      <c r="C7603" t="s">
        <v>34</v>
      </c>
      <c r="D7603" t="s">
        <v>35</v>
      </c>
      <c r="E7603">
        <v>1</v>
      </c>
      <c r="F7603" s="2">
        <v>708.91</v>
      </c>
      <c r="G7603" s="3">
        <v>1462</v>
      </c>
      <c r="H7603" s="3">
        <v>7.0891000000000002</v>
      </c>
      <c r="I7603" s="3">
        <v>33.318770000000001</v>
      </c>
      <c r="J7603" s="3">
        <v>749.31786999999997</v>
      </c>
      <c r="K7603" s="3">
        <v>1152.7967230769229</v>
      </c>
      <c r="L7603" s="4">
        <v>0.35</v>
      </c>
    </row>
    <row r="7604" spans="1:12" x14ac:dyDescent="0.35">
      <c r="A7604" s="1" t="s">
        <v>12423</v>
      </c>
      <c r="B7604" t="s">
        <v>12424</v>
      </c>
      <c r="C7604" t="s">
        <v>26</v>
      </c>
      <c r="D7604" t="s">
        <v>27</v>
      </c>
      <c r="E7604">
        <v>1</v>
      </c>
      <c r="F7604" s="2">
        <v>2564.5700000000002</v>
      </c>
      <c r="G7604" s="3">
        <v>5288</v>
      </c>
      <c r="H7604" s="3">
        <v>25.645700000000001</v>
      </c>
      <c r="I7604" s="3">
        <v>120.53479</v>
      </c>
      <c r="J7604" s="3">
        <v>2710.7504900000004</v>
      </c>
      <c r="K7604" s="3">
        <v>4170.3853692307694</v>
      </c>
      <c r="L7604" s="4">
        <v>0.34999999999999992</v>
      </c>
    </row>
    <row r="7605" spans="1:12" x14ac:dyDescent="0.35">
      <c r="A7605" s="1" t="s">
        <v>12425</v>
      </c>
      <c r="B7605" t="s">
        <v>12426</v>
      </c>
      <c r="C7605" t="s">
        <v>34</v>
      </c>
      <c r="D7605" t="s">
        <v>35</v>
      </c>
      <c r="E7605">
        <v>1</v>
      </c>
      <c r="F7605" s="2">
        <v>2985.06</v>
      </c>
      <c r="G7605" s="3">
        <v>6155</v>
      </c>
      <c r="H7605" s="3">
        <v>29.8506</v>
      </c>
      <c r="I7605" s="3">
        <v>140.29782</v>
      </c>
      <c r="J7605" s="3">
        <v>3155.2084199999999</v>
      </c>
      <c r="K7605" s="3">
        <v>4854.1668</v>
      </c>
      <c r="L7605" s="4">
        <v>0.35000000000000003</v>
      </c>
    </row>
    <row r="7606" spans="1:12" x14ac:dyDescent="0.35">
      <c r="A7606" s="1" t="s">
        <v>12427</v>
      </c>
      <c r="B7606" t="s">
        <v>12428</v>
      </c>
      <c r="C7606" t="s">
        <v>34</v>
      </c>
      <c r="D7606" t="s">
        <v>35</v>
      </c>
      <c r="E7606">
        <v>1</v>
      </c>
      <c r="F7606" s="2">
        <v>2915.56</v>
      </c>
      <c r="G7606" s="3">
        <v>6012</v>
      </c>
      <c r="H7606" s="3">
        <v>29.1556</v>
      </c>
      <c r="I7606" s="3">
        <v>137.03131999999999</v>
      </c>
      <c r="J7606" s="3">
        <v>3081.74692</v>
      </c>
      <c r="K7606" s="3">
        <v>4741.1491076923076</v>
      </c>
      <c r="L7606" s="4">
        <v>0.35</v>
      </c>
    </row>
    <row r="7607" spans="1:12" x14ac:dyDescent="0.35">
      <c r="A7607" s="1" t="s">
        <v>12429</v>
      </c>
      <c r="B7607" t="s">
        <v>12430</v>
      </c>
      <c r="C7607" t="s">
        <v>34</v>
      </c>
      <c r="D7607" t="s">
        <v>35</v>
      </c>
      <c r="E7607">
        <v>1</v>
      </c>
      <c r="F7607" s="2">
        <v>1303.1300000000001</v>
      </c>
      <c r="G7607" s="3">
        <v>2687</v>
      </c>
      <c r="H7607" s="3">
        <v>13.031300000000002</v>
      </c>
      <c r="I7607" s="3">
        <v>61.247110000000006</v>
      </c>
      <c r="J7607" s="3">
        <v>1377.4084100000002</v>
      </c>
      <c r="K7607" s="3">
        <v>2119.0898615384617</v>
      </c>
      <c r="L7607" s="4">
        <v>0.34999999999999992</v>
      </c>
    </row>
    <row r="7608" spans="1:12" x14ac:dyDescent="0.35">
      <c r="A7608" s="1" t="s">
        <v>12431</v>
      </c>
      <c r="B7608" t="s">
        <v>12432</v>
      </c>
      <c r="C7608" t="s">
        <v>34</v>
      </c>
      <c r="D7608" t="s">
        <v>35</v>
      </c>
      <c r="E7608">
        <v>1</v>
      </c>
      <c r="F7608" s="2">
        <v>1900.84</v>
      </c>
      <c r="G7608" s="3">
        <v>3920</v>
      </c>
      <c r="H7608" s="3">
        <v>19.008399999999998</v>
      </c>
      <c r="I7608" s="3">
        <v>89.339479999999995</v>
      </c>
      <c r="J7608" s="3">
        <v>2009.18788</v>
      </c>
      <c r="K7608" s="3">
        <v>3091.0582769230768</v>
      </c>
      <c r="L7608" s="4">
        <v>0.35</v>
      </c>
    </row>
    <row r="7609" spans="1:12" x14ac:dyDescent="0.35">
      <c r="A7609" s="1">
        <v>40111</v>
      </c>
      <c r="B7609" t="s">
        <v>12433</v>
      </c>
      <c r="C7609" t="s">
        <v>34</v>
      </c>
      <c r="D7609" t="s">
        <v>35</v>
      </c>
      <c r="E7609">
        <v>1</v>
      </c>
      <c r="F7609" s="2">
        <v>222.4</v>
      </c>
      <c r="G7609" s="3">
        <v>459</v>
      </c>
      <c r="H7609" s="3">
        <v>2.2240000000000002</v>
      </c>
      <c r="I7609" s="3">
        <v>10.4528</v>
      </c>
      <c r="J7609" s="3">
        <v>235.07679999999999</v>
      </c>
      <c r="K7609" s="3">
        <v>361.65661538461535</v>
      </c>
      <c r="L7609" s="4">
        <v>0.35</v>
      </c>
    </row>
    <row r="7610" spans="1:12" x14ac:dyDescent="0.35">
      <c r="A7610" s="1">
        <v>40113</v>
      </c>
      <c r="B7610" t="s">
        <v>12434</v>
      </c>
      <c r="C7610" t="s">
        <v>34</v>
      </c>
      <c r="D7610" t="s">
        <v>35</v>
      </c>
      <c r="E7610">
        <v>1</v>
      </c>
      <c r="F7610" s="2">
        <v>177.22</v>
      </c>
      <c r="G7610" s="3">
        <v>366</v>
      </c>
      <c r="H7610" s="3">
        <v>1.7722</v>
      </c>
      <c r="I7610" s="3">
        <v>8.3293400000000002</v>
      </c>
      <c r="J7610" s="3">
        <v>187.32154</v>
      </c>
      <c r="K7610" s="3">
        <v>288.18698461538463</v>
      </c>
      <c r="L7610" s="4">
        <v>0.35000000000000003</v>
      </c>
    </row>
    <row r="7611" spans="1:12" x14ac:dyDescent="0.35">
      <c r="A7611" s="1">
        <v>41033</v>
      </c>
      <c r="B7611" t="s">
        <v>12435</v>
      </c>
      <c r="C7611" t="s">
        <v>34</v>
      </c>
      <c r="D7611" t="s">
        <v>35</v>
      </c>
      <c r="E7611">
        <v>1</v>
      </c>
      <c r="F7611" s="2">
        <v>622.03</v>
      </c>
      <c r="G7611" s="3">
        <v>1283</v>
      </c>
      <c r="H7611" s="3">
        <v>6.2202999999999999</v>
      </c>
      <c r="I7611" s="3">
        <v>29.235409999999998</v>
      </c>
      <c r="J7611" s="3">
        <v>657.48570999999993</v>
      </c>
      <c r="K7611" s="3">
        <v>1011.5164769230768</v>
      </c>
      <c r="L7611" s="4">
        <v>0.35</v>
      </c>
    </row>
    <row r="7612" spans="1:12" x14ac:dyDescent="0.35">
      <c r="A7612" s="1">
        <v>41040</v>
      </c>
      <c r="B7612" t="s">
        <v>12436</v>
      </c>
      <c r="C7612" t="s">
        <v>34</v>
      </c>
      <c r="D7612" t="s">
        <v>35</v>
      </c>
      <c r="E7612">
        <v>1</v>
      </c>
      <c r="F7612" s="2">
        <v>622.03</v>
      </c>
      <c r="G7612" s="3">
        <v>1283</v>
      </c>
      <c r="H7612" s="3">
        <v>6.2202999999999999</v>
      </c>
      <c r="I7612" s="3">
        <v>29.235409999999998</v>
      </c>
      <c r="J7612" s="3">
        <v>657.48570999999993</v>
      </c>
      <c r="K7612" s="3">
        <v>1011.5164769230768</v>
      </c>
      <c r="L7612" s="4">
        <v>0.35</v>
      </c>
    </row>
    <row r="7613" spans="1:12" x14ac:dyDescent="0.35">
      <c r="A7613" s="1">
        <v>41163</v>
      </c>
      <c r="B7613" t="s">
        <v>12437</v>
      </c>
      <c r="C7613" t="s">
        <v>34</v>
      </c>
      <c r="D7613" t="s">
        <v>35</v>
      </c>
      <c r="E7613">
        <v>1</v>
      </c>
      <c r="F7613" s="2">
        <v>170.28</v>
      </c>
      <c r="G7613" s="3">
        <v>352</v>
      </c>
      <c r="H7613" s="3">
        <v>1.7028000000000001</v>
      </c>
      <c r="I7613" s="3">
        <v>8.0031599999999994</v>
      </c>
      <c r="J7613" s="3">
        <v>179.98596000000001</v>
      </c>
      <c r="K7613" s="3">
        <v>276.90147692307693</v>
      </c>
      <c r="L7613" s="4">
        <v>0.35</v>
      </c>
    </row>
    <row r="7614" spans="1:12" x14ac:dyDescent="0.35">
      <c r="A7614" s="1">
        <v>40324</v>
      </c>
      <c r="B7614" t="s">
        <v>12438</v>
      </c>
      <c r="C7614" t="s">
        <v>34</v>
      </c>
      <c r="D7614" t="s">
        <v>35</v>
      </c>
      <c r="E7614">
        <v>1</v>
      </c>
      <c r="F7614" s="2">
        <v>900.03</v>
      </c>
      <c r="G7614" s="3">
        <v>1856</v>
      </c>
      <c r="H7614" s="3">
        <v>9.0002999999999993</v>
      </c>
      <c r="I7614" s="3">
        <v>42.301409999999997</v>
      </c>
      <c r="J7614" s="3">
        <v>951.33171000000004</v>
      </c>
      <c r="K7614" s="3">
        <v>1463.5872461538461</v>
      </c>
      <c r="L7614" s="4">
        <v>0.34999999999999992</v>
      </c>
    </row>
    <row r="7615" spans="1:12" x14ac:dyDescent="0.35">
      <c r="A7615" s="1">
        <v>40326</v>
      </c>
      <c r="B7615" t="s">
        <v>12439</v>
      </c>
      <c r="C7615" t="s">
        <v>34</v>
      </c>
      <c r="D7615" t="s">
        <v>35</v>
      </c>
      <c r="E7615">
        <v>1</v>
      </c>
      <c r="F7615" s="2">
        <v>900.03</v>
      </c>
      <c r="G7615" s="3">
        <v>1856</v>
      </c>
      <c r="H7615" s="3">
        <v>9.0002999999999993</v>
      </c>
      <c r="I7615" s="3">
        <v>42.301409999999997</v>
      </c>
      <c r="J7615" s="3">
        <v>951.33171000000004</v>
      </c>
      <c r="K7615" s="3">
        <v>1463.5872461538461</v>
      </c>
      <c r="L7615" s="4">
        <v>0.34999999999999992</v>
      </c>
    </row>
    <row r="7616" spans="1:12" x14ac:dyDescent="0.35">
      <c r="A7616" s="1">
        <v>40352</v>
      </c>
      <c r="B7616" t="s">
        <v>12440</v>
      </c>
      <c r="C7616" t="s">
        <v>34</v>
      </c>
      <c r="D7616" t="s">
        <v>35</v>
      </c>
      <c r="E7616">
        <v>1</v>
      </c>
      <c r="F7616" s="2">
        <v>337.08</v>
      </c>
      <c r="G7616" s="3">
        <v>696</v>
      </c>
      <c r="H7616" s="3">
        <v>3.3708</v>
      </c>
      <c r="I7616" s="3">
        <v>15.84276</v>
      </c>
      <c r="J7616" s="3">
        <v>356.29355999999996</v>
      </c>
      <c r="K7616" s="3">
        <v>548.14393846153837</v>
      </c>
      <c r="L7616" s="4">
        <v>0.35</v>
      </c>
    </row>
    <row r="7617" spans="1:12" x14ac:dyDescent="0.35">
      <c r="A7617" s="1">
        <v>40395</v>
      </c>
      <c r="B7617" t="s">
        <v>12441</v>
      </c>
      <c r="C7617" t="s">
        <v>34</v>
      </c>
      <c r="D7617" t="s">
        <v>35</v>
      </c>
      <c r="E7617">
        <v>1</v>
      </c>
      <c r="F7617" s="2">
        <v>66.02</v>
      </c>
      <c r="G7617" s="3">
        <v>137</v>
      </c>
      <c r="H7617" s="3">
        <v>0.66020000000000001</v>
      </c>
      <c r="I7617" s="3">
        <v>3.1029399999999998</v>
      </c>
      <c r="J7617" s="3">
        <v>69.783140000000003</v>
      </c>
      <c r="K7617" s="3">
        <v>107.35867692307693</v>
      </c>
      <c r="L7617" s="4">
        <v>0.35</v>
      </c>
    </row>
    <row r="7618" spans="1:12" x14ac:dyDescent="0.35">
      <c r="A7618" s="1">
        <v>40413</v>
      </c>
      <c r="B7618" t="s">
        <v>12344</v>
      </c>
      <c r="C7618" t="s">
        <v>34</v>
      </c>
      <c r="D7618" t="s">
        <v>35</v>
      </c>
      <c r="E7618">
        <v>1</v>
      </c>
      <c r="F7618" s="2">
        <v>3541.07</v>
      </c>
      <c r="G7618" s="3">
        <v>7302</v>
      </c>
      <c r="H7618" s="3">
        <v>35.410700000000006</v>
      </c>
      <c r="I7618" s="3">
        <v>166.43029000000001</v>
      </c>
      <c r="J7618" s="3">
        <v>3742.9109900000003</v>
      </c>
      <c r="K7618" s="3">
        <v>5758.3245999999999</v>
      </c>
      <c r="L7618" s="4">
        <v>0.34999999999999992</v>
      </c>
    </row>
    <row r="7619" spans="1:12" x14ac:dyDescent="0.35">
      <c r="A7619" s="1">
        <v>40418</v>
      </c>
      <c r="B7619" t="s">
        <v>12344</v>
      </c>
      <c r="C7619" t="s">
        <v>34</v>
      </c>
      <c r="D7619" t="s">
        <v>35</v>
      </c>
      <c r="E7619">
        <v>1</v>
      </c>
      <c r="F7619" s="2">
        <v>3541.07</v>
      </c>
      <c r="G7619" s="3">
        <v>7302</v>
      </c>
      <c r="H7619" s="3">
        <v>35.410700000000006</v>
      </c>
      <c r="I7619" s="3">
        <v>166.43029000000001</v>
      </c>
      <c r="J7619" s="3">
        <v>3742.9109900000003</v>
      </c>
      <c r="K7619" s="3">
        <v>5758.3245999999999</v>
      </c>
      <c r="L7619" s="4">
        <v>0.34999999999999992</v>
      </c>
    </row>
    <row r="7620" spans="1:12" x14ac:dyDescent="0.35">
      <c r="A7620" s="1">
        <v>40443</v>
      </c>
      <c r="B7620" t="s">
        <v>12348</v>
      </c>
      <c r="C7620" t="s">
        <v>34</v>
      </c>
      <c r="D7620" t="s">
        <v>35</v>
      </c>
      <c r="E7620">
        <v>1</v>
      </c>
      <c r="F7620" s="2">
        <v>2244.88</v>
      </c>
      <c r="G7620" s="3">
        <v>4629</v>
      </c>
      <c r="H7620" s="3">
        <v>22.448800000000002</v>
      </c>
      <c r="I7620" s="3">
        <v>105.50936</v>
      </c>
      <c r="J7620" s="3">
        <v>2372.8381600000002</v>
      </c>
      <c r="K7620" s="3">
        <v>3650.5202461538465</v>
      </c>
      <c r="L7620" s="4">
        <v>0.35</v>
      </c>
    </row>
    <row r="7621" spans="1:12" x14ac:dyDescent="0.35">
      <c r="A7621" s="1">
        <v>40445</v>
      </c>
      <c r="B7621" t="s">
        <v>12442</v>
      </c>
      <c r="C7621" t="s">
        <v>34</v>
      </c>
      <c r="D7621" t="s">
        <v>35</v>
      </c>
      <c r="E7621">
        <v>1</v>
      </c>
      <c r="F7621" s="2">
        <v>2526.35</v>
      </c>
      <c r="G7621" s="3">
        <v>5209</v>
      </c>
      <c r="H7621" s="3">
        <v>25.263500000000001</v>
      </c>
      <c r="I7621" s="3">
        <v>118.73845</v>
      </c>
      <c r="J7621" s="3">
        <v>2670.3519499999998</v>
      </c>
      <c r="K7621" s="3">
        <v>4108.2337692307683</v>
      </c>
      <c r="L7621" s="4">
        <v>0.34999999999999992</v>
      </c>
    </row>
    <row r="7622" spans="1:12" x14ac:dyDescent="0.35">
      <c r="A7622" s="1">
        <v>40459</v>
      </c>
      <c r="B7622" t="s">
        <v>12344</v>
      </c>
      <c r="C7622" t="s">
        <v>34</v>
      </c>
      <c r="D7622" t="s">
        <v>35</v>
      </c>
      <c r="E7622">
        <v>1</v>
      </c>
      <c r="F7622" s="2">
        <v>3541.07</v>
      </c>
      <c r="G7622" s="3">
        <v>7302</v>
      </c>
      <c r="H7622" s="3">
        <v>35.410700000000006</v>
      </c>
      <c r="I7622" s="3">
        <v>166.43029000000001</v>
      </c>
      <c r="J7622" s="3">
        <v>3742.9109900000003</v>
      </c>
      <c r="K7622" s="3">
        <v>5758.3245999999999</v>
      </c>
      <c r="L7622" s="4">
        <v>0.34999999999999992</v>
      </c>
    </row>
    <row r="7623" spans="1:12" x14ac:dyDescent="0.35">
      <c r="A7623" s="1">
        <v>40460</v>
      </c>
      <c r="B7623" t="s">
        <v>12443</v>
      </c>
      <c r="C7623" t="s">
        <v>34</v>
      </c>
      <c r="D7623" t="s">
        <v>35</v>
      </c>
      <c r="E7623">
        <v>1</v>
      </c>
      <c r="F7623" s="2">
        <v>2776.55</v>
      </c>
      <c r="G7623" s="3">
        <v>5725</v>
      </c>
      <c r="H7623" s="3">
        <v>27.765500000000003</v>
      </c>
      <c r="I7623" s="3">
        <v>130.49785</v>
      </c>
      <c r="J7623" s="3">
        <v>2934.8133500000004</v>
      </c>
      <c r="K7623" s="3">
        <v>4515.0974615384621</v>
      </c>
      <c r="L7623" s="4">
        <v>0.35</v>
      </c>
    </row>
    <row r="7624" spans="1:12" x14ac:dyDescent="0.35">
      <c r="A7624" s="1">
        <v>40541</v>
      </c>
      <c r="B7624" t="s">
        <v>12444</v>
      </c>
      <c r="C7624" t="s">
        <v>34</v>
      </c>
      <c r="D7624" t="s">
        <v>35</v>
      </c>
      <c r="E7624">
        <v>1</v>
      </c>
      <c r="F7624" s="2">
        <v>38.22</v>
      </c>
      <c r="G7624" s="3">
        <v>79</v>
      </c>
      <c r="H7624" s="3">
        <v>0.38219999999999998</v>
      </c>
      <c r="I7624" s="3">
        <v>1.79634</v>
      </c>
      <c r="J7624" s="3">
        <v>40.398539999999997</v>
      </c>
      <c r="K7624" s="3">
        <v>62.151599999999995</v>
      </c>
      <c r="L7624" s="4">
        <v>0.35</v>
      </c>
    </row>
    <row r="7625" spans="1:12" x14ac:dyDescent="0.35">
      <c r="A7625" s="1">
        <v>40611</v>
      </c>
      <c r="B7625" t="s">
        <v>12349</v>
      </c>
      <c r="C7625" t="s">
        <v>34</v>
      </c>
      <c r="D7625" t="s">
        <v>35</v>
      </c>
      <c r="E7625">
        <v>1</v>
      </c>
      <c r="F7625" s="2">
        <v>900.03</v>
      </c>
      <c r="G7625" s="3">
        <v>1856</v>
      </c>
      <c r="H7625" s="3">
        <v>9.0002999999999993</v>
      </c>
      <c r="I7625" s="3">
        <v>42.301409999999997</v>
      </c>
      <c r="J7625" s="3">
        <v>951.33171000000004</v>
      </c>
      <c r="K7625" s="3">
        <v>1463.5872461538461</v>
      </c>
      <c r="L7625" s="4">
        <v>0.34999999999999992</v>
      </c>
    </row>
    <row r="7626" spans="1:12" x14ac:dyDescent="0.35">
      <c r="A7626" s="1">
        <v>40617</v>
      </c>
      <c r="B7626" t="s">
        <v>12349</v>
      </c>
      <c r="C7626" t="s">
        <v>34</v>
      </c>
      <c r="D7626" t="s">
        <v>35</v>
      </c>
      <c r="E7626">
        <v>1</v>
      </c>
      <c r="F7626" s="2">
        <v>900.03</v>
      </c>
      <c r="G7626" s="3">
        <v>1856</v>
      </c>
      <c r="H7626" s="3">
        <v>9.0002999999999993</v>
      </c>
      <c r="I7626" s="3">
        <v>42.301409999999997</v>
      </c>
      <c r="J7626" s="3">
        <v>951.33171000000004</v>
      </c>
      <c r="K7626" s="3">
        <v>1463.5872461538461</v>
      </c>
      <c r="L7626" s="4">
        <v>0.34999999999999992</v>
      </c>
    </row>
    <row r="7627" spans="1:12" x14ac:dyDescent="0.35">
      <c r="A7627" s="1">
        <v>41252</v>
      </c>
      <c r="B7627" t="s">
        <v>12445</v>
      </c>
      <c r="C7627" t="s">
        <v>34</v>
      </c>
      <c r="D7627" t="s">
        <v>35</v>
      </c>
      <c r="E7627">
        <v>1</v>
      </c>
      <c r="F7627" s="2">
        <v>747.13</v>
      </c>
      <c r="G7627" s="3">
        <v>1541</v>
      </c>
      <c r="H7627" s="3">
        <v>7.4713000000000003</v>
      </c>
      <c r="I7627" s="3">
        <v>35.115110000000001</v>
      </c>
      <c r="J7627" s="3">
        <v>789.71641</v>
      </c>
      <c r="K7627" s="3">
        <v>1214.9483230769231</v>
      </c>
      <c r="L7627" s="4">
        <v>0.35000000000000003</v>
      </c>
    </row>
    <row r="7628" spans="1:12" x14ac:dyDescent="0.35">
      <c r="A7628" s="1">
        <v>41404</v>
      </c>
      <c r="B7628" t="s">
        <v>12446</v>
      </c>
      <c r="C7628" t="s">
        <v>34</v>
      </c>
      <c r="D7628" t="s">
        <v>35</v>
      </c>
      <c r="E7628">
        <v>1</v>
      </c>
      <c r="F7628" s="2">
        <v>1167.6199999999999</v>
      </c>
      <c r="G7628" s="3">
        <v>2408</v>
      </c>
      <c r="H7628" s="3">
        <v>11.6762</v>
      </c>
      <c r="I7628" s="3">
        <v>54.878139999999995</v>
      </c>
      <c r="J7628" s="3">
        <v>1234.17434</v>
      </c>
      <c r="K7628" s="3">
        <v>1898.7297538461539</v>
      </c>
      <c r="L7628" s="4">
        <v>0.35000000000000003</v>
      </c>
    </row>
    <row r="7629" spans="1:12" x14ac:dyDescent="0.35">
      <c r="A7629" s="1">
        <v>41416</v>
      </c>
      <c r="B7629" t="s">
        <v>12447</v>
      </c>
      <c r="C7629" t="s">
        <v>34</v>
      </c>
      <c r="D7629" t="s">
        <v>35</v>
      </c>
      <c r="E7629">
        <v>1</v>
      </c>
      <c r="F7629" s="2">
        <v>76.45</v>
      </c>
      <c r="G7629" s="3">
        <v>158</v>
      </c>
      <c r="H7629" s="3">
        <v>0.76450000000000007</v>
      </c>
      <c r="I7629" s="3">
        <v>3.5931500000000001</v>
      </c>
      <c r="J7629" s="3">
        <v>80.807649999999995</v>
      </c>
      <c r="K7629" s="3">
        <v>124.31946153846152</v>
      </c>
      <c r="L7629" s="4">
        <v>0.35</v>
      </c>
    </row>
    <row r="7630" spans="1:12" x14ac:dyDescent="0.35">
      <c r="A7630" s="1">
        <v>41418</v>
      </c>
      <c r="B7630" t="s">
        <v>12448</v>
      </c>
      <c r="C7630" t="s">
        <v>34</v>
      </c>
      <c r="D7630" t="s">
        <v>35</v>
      </c>
      <c r="E7630">
        <v>1</v>
      </c>
      <c r="F7630" s="2">
        <v>111.2</v>
      </c>
      <c r="G7630" s="3">
        <v>230</v>
      </c>
      <c r="H7630" s="3">
        <v>1.1120000000000001</v>
      </c>
      <c r="I7630" s="3">
        <v>5.2263999999999999</v>
      </c>
      <c r="J7630" s="3">
        <v>117.5384</v>
      </c>
      <c r="K7630" s="3">
        <v>180.82830769230767</v>
      </c>
      <c r="L7630" s="4">
        <v>0.35</v>
      </c>
    </row>
    <row r="7631" spans="1:12" x14ac:dyDescent="0.35">
      <c r="A7631" s="1">
        <v>41421</v>
      </c>
      <c r="B7631" t="s">
        <v>12449</v>
      </c>
      <c r="C7631" t="s">
        <v>34</v>
      </c>
      <c r="D7631" t="s">
        <v>35</v>
      </c>
      <c r="E7631">
        <v>1</v>
      </c>
      <c r="F7631" s="2">
        <v>111.2</v>
      </c>
      <c r="G7631" s="3">
        <v>230</v>
      </c>
      <c r="H7631" s="3">
        <v>1.1120000000000001</v>
      </c>
      <c r="I7631" s="3">
        <v>5.2263999999999999</v>
      </c>
      <c r="J7631" s="3">
        <v>117.5384</v>
      </c>
      <c r="K7631" s="3">
        <v>180.82830769230767</v>
      </c>
      <c r="L7631" s="4">
        <v>0.35</v>
      </c>
    </row>
    <row r="7632" spans="1:12" x14ac:dyDescent="0.35">
      <c r="A7632" s="1">
        <v>41548</v>
      </c>
      <c r="B7632" t="s">
        <v>12450</v>
      </c>
      <c r="C7632" t="s">
        <v>34</v>
      </c>
      <c r="D7632" t="s">
        <v>35</v>
      </c>
      <c r="E7632">
        <v>1</v>
      </c>
      <c r="F7632" s="2">
        <v>62.55</v>
      </c>
      <c r="G7632" s="3">
        <v>129</v>
      </c>
      <c r="H7632" s="3">
        <v>0.62549999999999994</v>
      </c>
      <c r="I7632" s="3">
        <v>2.9398499999999999</v>
      </c>
      <c r="J7632" s="3">
        <v>66.115350000000007</v>
      </c>
      <c r="K7632" s="3">
        <v>101.71592307692309</v>
      </c>
      <c r="L7632" s="4">
        <v>0.35000000000000003</v>
      </c>
    </row>
    <row r="7633" spans="1:12" x14ac:dyDescent="0.35">
      <c r="A7633" s="1">
        <v>41574</v>
      </c>
      <c r="B7633" t="s">
        <v>12451</v>
      </c>
      <c r="C7633" t="s">
        <v>34</v>
      </c>
      <c r="D7633" t="s">
        <v>35</v>
      </c>
      <c r="E7633">
        <v>1</v>
      </c>
      <c r="F7633" s="2">
        <v>156.38</v>
      </c>
      <c r="G7633" s="3">
        <v>323</v>
      </c>
      <c r="H7633" s="3">
        <v>1.5638000000000001</v>
      </c>
      <c r="I7633" s="3">
        <v>7.3498599999999996</v>
      </c>
      <c r="J7633" s="3">
        <v>165.29365999999999</v>
      </c>
      <c r="K7633" s="3">
        <v>254.29793846153842</v>
      </c>
      <c r="L7633" s="4">
        <v>0.34999999999999992</v>
      </c>
    </row>
    <row r="7634" spans="1:12" x14ac:dyDescent="0.35">
      <c r="A7634" s="1">
        <v>41605</v>
      </c>
      <c r="B7634" t="s">
        <v>12452</v>
      </c>
      <c r="C7634" t="s">
        <v>34</v>
      </c>
      <c r="D7634" t="s">
        <v>35</v>
      </c>
      <c r="E7634">
        <v>1</v>
      </c>
      <c r="F7634" s="2">
        <v>62.55</v>
      </c>
      <c r="G7634" s="3">
        <v>129</v>
      </c>
      <c r="H7634" s="3">
        <v>0.62549999999999994</v>
      </c>
      <c r="I7634" s="3">
        <v>2.9398499999999999</v>
      </c>
      <c r="J7634" s="3">
        <v>66.115350000000007</v>
      </c>
      <c r="K7634" s="3">
        <v>101.71592307692309</v>
      </c>
      <c r="L7634" s="4">
        <v>0.35000000000000003</v>
      </c>
    </row>
    <row r="7635" spans="1:12" x14ac:dyDescent="0.35">
      <c r="A7635" s="1">
        <v>41804</v>
      </c>
      <c r="B7635" t="s">
        <v>12453</v>
      </c>
      <c r="C7635" t="s">
        <v>34</v>
      </c>
      <c r="D7635" t="s">
        <v>35</v>
      </c>
      <c r="E7635">
        <v>1</v>
      </c>
      <c r="F7635" s="2">
        <v>3610.56</v>
      </c>
      <c r="G7635" s="3">
        <v>7445</v>
      </c>
      <c r="H7635" s="3">
        <v>36.105600000000003</v>
      </c>
      <c r="I7635" s="3">
        <v>169.69631999999999</v>
      </c>
      <c r="J7635" s="3">
        <v>3816.3619199999998</v>
      </c>
      <c r="K7635" s="3">
        <v>5871.3260307692299</v>
      </c>
      <c r="L7635" s="4">
        <v>0.34999999999999992</v>
      </c>
    </row>
    <row r="7636" spans="1:12" x14ac:dyDescent="0.35">
      <c r="A7636" s="1">
        <v>40034</v>
      </c>
      <c r="B7636" t="s">
        <v>12454</v>
      </c>
      <c r="C7636" t="s">
        <v>34</v>
      </c>
      <c r="D7636" t="s">
        <v>35</v>
      </c>
      <c r="E7636">
        <v>1</v>
      </c>
      <c r="F7636" s="2">
        <v>517.78</v>
      </c>
      <c r="G7636" s="3">
        <v>1068</v>
      </c>
      <c r="H7636" s="3">
        <v>5.1777999999999995</v>
      </c>
      <c r="I7636" s="3">
        <v>24.335659999999997</v>
      </c>
      <c r="J7636" s="3">
        <v>547.29345999999998</v>
      </c>
      <c r="K7636" s="3">
        <v>841.98993846153837</v>
      </c>
      <c r="L7636" s="4">
        <v>0.35</v>
      </c>
    </row>
    <row r="7637" spans="1:12" x14ac:dyDescent="0.35">
      <c r="A7637" s="1">
        <v>40049</v>
      </c>
      <c r="B7637" t="s">
        <v>12455</v>
      </c>
      <c r="C7637" t="s">
        <v>34</v>
      </c>
      <c r="D7637" t="s">
        <v>35</v>
      </c>
      <c r="E7637">
        <v>1</v>
      </c>
      <c r="F7637" s="2">
        <v>41.7</v>
      </c>
      <c r="G7637" s="3">
        <v>86</v>
      </c>
      <c r="H7637" s="3">
        <v>0.41700000000000004</v>
      </c>
      <c r="I7637" s="3">
        <v>1.9599000000000002</v>
      </c>
      <c r="J7637" s="3">
        <v>44.076900000000002</v>
      </c>
      <c r="K7637" s="3">
        <v>67.810615384615389</v>
      </c>
      <c r="L7637" s="4">
        <v>0.35000000000000003</v>
      </c>
    </row>
    <row r="7638" spans="1:12" x14ac:dyDescent="0.35">
      <c r="A7638" s="1">
        <v>40052</v>
      </c>
      <c r="B7638" t="s">
        <v>12456</v>
      </c>
      <c r="C7638" t="s">
        <v>34</v>
      </c>
      <c r="D7638" t="s">
        <v>35</v>
      </c>
      <c r="E7638">
        <v>1</v>
      </c>
      <c r="F7638" s="2">
        <v>66.02</v>
      </c>
      <c r="G7638" s="3">
        <v>137</v>
      </c>
      <c r="H7638" s="3">
        <v>0.66020000000000001</v>
      </c>
      <c r="I7638" s="3">
        <v>3.1029399999999998</v>
      </c>
      <c r="J7638" s="3">
        <v>69.783140000000003</v>
      </c>
      <c r="K7638" s="3">
        <v>107.35867692307693</v>
      </c>
      <c r="L7638" s="4">
        <v>0.35</v>
      </c>
    </row>
    <row r="7639" spans="1:12" x14ac:dyDescent="0.35">
      <c r="A7639" s="1">
        <v>40069</v>
      </c>
      <c r="B7639" t="s">
        <v>12457</v>
      </c>
      <c r="C7639" t="s">
        <v>34</v>
      </c>
      <c r="D7639" t="s">
        <v>35</v>
      </c>
      <c r="E7639">
        <v>1</v>
      </c>
      <c r="F7639" s="2">
        <v>38.22</v>
      </c>
      <c r="G7639" s="3">
        <v>79</v>
      </c>
      <c r="H7639" s="3">
        <v>0.38219999999999998</v>
      </c>
      <c r="I7639" s="3">
        <v>1.79634</v>
      </c>
      <c r="J7639" s="3">
        <v>40.398539999999997</v>
      </c>
      <c r="K7639" s="3">
        <v>62.151599999999995</v>
      </c>
      <c r="L7639" s="4">
        <v>0.35</v>
      </c>
    </row>
    <row r="7640" spans="1:12" x14ac:dyDescent="0.35">
      <c r="A7640" s="1">
        <v>44022</v>
      </c>
      <c r="B7640" t="s">
        <v>12458</v>
      </c>
      <c r="C7640" t="s">
        <v>34</v>
      </c>
      <c r="D7640" t="s">
        <v>35</v>
      </c>
      <c r="E7640">
        <v>1</v>
      </c>
      <c r="F7640" s="2">
        <v>69.510000000000005</v>
      </c>
      <c r="G7640" s="3">
        <v>144</v>
      </c>
      <c r="H7640" s="3">
        <v>0.69510000000000005</v>
      </c>
      <c r="I7640" s="3">
        <v>3.2669700000000002</v>
      </c>
      <c r="J7640" s="3">
        <v>73.472070000000002</v>
      </c>
      <c r="K7640" s="3">
        <v>113.03395384615385</v>
      </c>
      <c r="L7640" s="4">
        <v>0.35</v>
      </c>
    </row>
    <row r="7641" spans="1:12" x14ac:dyDescent="0.35">
      <c r="A7641" s="1">
        <v>55103</v>
      </c>
      <c r="B7641" t="s">
        <v>12459</v>
      </c>
      <c r="C7641" t="s">
        <v>34</v>
      </c>
      <c r="D7641" t="s">
        <v>35</v>
      </c>
      <c r="E7641">
        <v>1</v>
      </c>
      <c r="F7641" s="2">
        <v>1803.54</v>
      </c>
      <c r="G7641" s="3">
        <v>3719</v>
      </c>
      <c r="H7641" s="3">
        <v>18.035399999999999</v>
      </c>
      <c r="I7641" s="3">
        <v>84.766379999999998</v>
      </c>
      <c r="J7641" s="3">
        <v>1906.34178</v>
      </c>
      <c r="K7641" s="3">
        <v>2932.8335076923076</v>
      </c>
      <c r="L7641" s="4">
        <v>0.35</v>
      </c>
    </row>
    <row r="7642" spans="1:12" x14ac:dyDescent="0.35">
      <c r="A7642" s="1">
        <v>55107</v>
      </c>
      <c r="B7642" t="s">
        <v>12369</v>
      </c>
      <c r="C7642" t="s">
        <v>34</v>
      </c>
      <c r="D7642" t="s">
        <v>35</v>
      </c>
      <c r="E7642">
        <v>1</v>
      </c>
      <c r="F7642" s="2">
        <v>1595.04</v>
      </c>
      <c r="G7642" s="3">
        <v>3289</v>
      </c>
      <c r="H7642" s="3">
        <v>15.9504</v>
      </c>
      <c r="I7642" s="3">
        <v>74.966880000000003</v>
      </c>
      <c r="J7642" s="3">
        <v>1685.9572799999999</v>
      </c>
      <c r="K7642" s="3">
        <v>2593.7804307692304</v>
      </c>
      <c r="L7642" s="4">
        <v>0.35</v>
      </c>
    </row>
    <row r="7643" spans="1:12" x14ac:dyDescent="0.35">
      <c r="A7643" s="1">
        <v>55108</v>
      </c>
      <c r="B7643" t="s">
        <v>12372</v>
      </c>
      <c r="C7643" t="s">
        <v>34</v>
      </c>
      <c r="D7643" t="s">
        <v>35</v>
      </c>
      <c r="E7643">
        <v>1</v>
      </c>
      <c r="F7643" s="2">
        <v>1734.04</v>
      </c>
      <c r="G7643" s="3">
        <v>3576</v>
      </c>
      <c r="H7643" s="3">
        <v>17.340399999999999</v>
      </c>
      <c r="I7643" s="3">
        <v>81.499880000000005</v>
      </c>
      <c r="J7643" s="3">
        <v>1832.8802800000001</v>
      </c>
      <c r="K7643" s="3">
        <v>2819.8158153846152</v>
      </c>
      <c r="L7643" s="4">
        <v>0.34999999999999992</v>
      </c>
    </row>
    <row r="7644" spans="1:12" x14ac:dyDescent="0.35">
      <c r="A7644" s="1">
        <v>55113</v>
      </c>
      <c r="B7644" t="s">
        <v>12460</v>
      </c>
      <c r="C7644" t="s">
        <v>34</v>
      </c>
      <c r="D7644" t="s">
        <v>35</v>
      </c>
      <c r="E7644">
        <v>1</v>
      </c>
      <c r="F7644" s="2">
        <v>1678.44</v>
      </c>
      <c r="G7644" s="3">
        <v>3461</v>
      </c>
      <c r="H7644" s="3">
        <v>16.784400000000002</v>
      </c>
      <c r="I7644" s="3">
        <v>78.886679999999998</v>
      </c>
      <c r="J7644" s="3">
        <v>1774.1110800000001</v>
      </c>
      <c r="K7644" s="3">
        <v>2729.4016615384617</v>
      </c>
      <c r="L7644" s="4">
        <v>0.35</v>
      </c>
    </row>
    <row r="7645" spans="1:12" x14ac:dyDescent="0.35">
      <c r="A7645" s="1">
        <v>50002</v>
      </c>
      <c r="B7645" t="s">
        <v>12356</v>
      </c>
      <c r="C7645" t="s">
        <v>34</v>
      </c>
      <c r="D7645" t="s">
        <v>35</v>
      </c>
      <c r="E7645">
        <v>1</v>
      </c>
      <c r="F7645" s="2">
        <v>990.38</v>
      </c>
      <c r="G7645" s="3">
        <v>2043</v>
      </c>
      <c r="H7645" s="3">
        <v>9.9038000000000004</v>
      </c>
      <c r="I7645" s="3">
        <v>46.54786</v>
      </c>
      <c r="J7645" s="3">
        <v>1046.8316600000001</v>
      </c>
      <c r="K7645" s="3">
        <v>1610.5102461538461</v>
      </c>
      <c r="L7645" s="4">
        <v>0.34999999999999992</v>
      </c>
    </row>
    <row r="7646" spans="1:12" x14ac:dyDescent="0.35">
      <c r="A7646" s="1">
        <v>55002</v>
      </c>
      <c r="B7646" t="s">
        <v>12372</v>
      </c>
      <c r="C7646" t="s">
        <v>34</v>
      </c>
      <c r="D7646" t="s">
        <v>35</v>
      </c>
      <c r="E7646">
        <v>1</v>
      </c>
      <c r="F7646" s="2">
        <v>1734.04</v>
      </c>
      <c r="G7646" s="3">
        <v>3576</v>
      </c>
      <c r="H7646" s="3">
        <v>17.340399999999999</v>
      </c>
      <c r="I7646" s="3">
        <v>81.499880000000005</v>
      </c>
      <c r="J7646" s="3">
        <v>1832.8802800000001</v>
      </c>
      <c r="K7646" s="3">
        <v>2819.8158153846152</v>
      </c>
      <c r="L7646" s="4">
        <v>0.34999999999999992</v>
      </c>
    </row>
    <row r="7647" spans="1:12" x14ac:dyDescent="0.35">
      <c r="A7647" s="1">
        <v>55008</v>
      </c>
      <c r="B7647" t="s">
        <v>12372</v>
      </c>
      <c r="C7647" t="s">
        <v>34</v>
      </c>
      <c r="D7647" t="s">
        <v>35</v>
      </c>
      <c r="E7647">
        <v>1</v>
      </c>
      <c r="F7647" s="2">
        <v>1803.54</v>
      </c>
      <c r="G7647" s="3">
        <v>3719</v>
      </c>
      <c r="H7647" s="3">
        <v>18.035399999999999</v>
      </c>
      <c r="I7647" s="3">
        <v>84.766379999999998</v>
      </c>
      <c r="J7647" s="3">
        <v>1906.34178</v>
      </c>
      <c r="K7647" s="3">
        <v>2932.8335076923076</v>
      </c>
      <c r="L7647" s="4">
        <v>0.35</v>
      </c>
    </row>
    <row r="7648" spans="1:12" x14ac:dyDescent="0.35">
      <c r="A7648" s="1">
        <v>55017</v>
      </c>
      <c r="B7648" t="s">
        <v>12461</v>
      </c>
      <c r="C7648" t="s">
        <v>34</v>
      </c>
      <c r="D7648" t="s">
        <v>35</v>
      </c>
      <c r="E7648">
        <v>1</v>
      </c>
      <c r="F7648" s="2">
        <v>1886.94</v>
      </c>
      <c r="G7648" s="3">
        <v>3891</v>
      </c>
      <c r="H7648" s="3">
        <v>18.869400000000002</v>
      </c>
      <c r="I7648" s="3">
        <v>88.686180000000007</v>
      </c>
      <c r="J7648" s="3">
        <v>1994.49558</v>
      </c>
      <c r="K7648" s="3">
        <v>3068.4547384615385</v>
      </c>
      <c r="L7648" s="4">
        <v>0.35</v>
      </c>
    </row>
    <row r="7649" spans="1:12" x14ac:dyDescent="0.35">
      <c r="A7649" s="1">
        <v>70009</v>
      </c>
      <c r="B7649" t="s">
        <v>12462</v>
      </c>
      <c r="C7649" t="s">
        <v>34</v>
      </c>
      <c r="D7649" t="s">
        <v>35</v>
      </c>
      <c r="E7649">
        <v>1</v>
      </c>
      <c r="F7649" s="2">
        <v>1942.55</v>
      </c>
      <c r="G7649" s="3">
        <v>4006</v>
      </c>
      <c r="H7649" s="3">
        <v>19.4255</v>
      </c>
      <c r="I7649" s="3">
        <v>91.299849999999992</v>
      </c>
      <c r="J7649" s="3">
        <v>2053.2753499999999</v>
      </c>
      <c r="K7649" s="3">
        <v>3158.8851538461536</v>
      </c>
      <c r="L7649" s="4">
        <v>0.35</v>
      </c>
    </row>
    <row r="7650" spans="1:12" x14ac:dyDescent="0.35">
      <c r="A7650" s="1">
        <v>70012</v>
      </c>
      <c r="B7650" t="s">
        <v>12463</v>
      </c>
      <c r="C7650" t="s">
        <v>34</v>
      </c>
      <c r="D7650" t="s">
        <v>35</v>
      </c>
      <c r="E7650">
        <v>1</v>
      </c>
      <c r="F7650" s="2">
        <v>1956.45</v>
      </c>
      <c r="G7650" s="3">
        <v>4034</v>
      </c>
      <c r="H7650" s="3">
        <v>19.564500000000002</v>
      </c>
      <c r="I7650" s="3">
        <v>91.953150000000008</v>
      </c>
      <c r="J7650" s="3">
        <v>2067.96765</v>
      </c>
      <c r="K7650" s="3">
        <v>3181.4886923076924</v>
      </c>
      <c r="L7650" s="4">
        <v>0.35000000000000003</v>
      </c>
    </row>
    <row r="7651" spans="1:12" x14ac:dyDescent="0.35">
      <c r="A7651" s="1">
        <v>70113</v>
      </c>
      <c r="B7651" t="s">
        <v>12464</v>
      </c>
      <c r="C7651" t="s">
        <v>34</v>
      </c>
      <c r="D7651" t="s">
        <v>35</v>
      </c>
      <c r="E7651">
        <v>1</v>
      </c>
      <c r="F7651" s="2">
        <v>1678.44</v>
      </c>
      <c r="G7651" s="3">
        <v>3461</v>
      </c>
      <c r="H7651" s="3">
        <v>16.784400000000002</v>
      </c>
      <c r="I7651" s="3">
        <v>78.886679999999998</v>
      </c>
      <c r="J7651" s="3">
        <v>1774.1110800000001</v>
      </c>
      <c r="K7651" s="3">
        <v>2729.4016615384617</v>
      </c>
      <c r="L7651" s="4">
        <v>0.35</v>
      </c>
    </row>
    <row r="7652" spans="1:12" x14ac:dyDescent="0.35">
      <c r="A7652" s="1">
        <v>70114</v>
      </c>
      <c r="B7652" t="s">
        <v>12465</v>
      </c>
      <c r="C7652" t="s">
        <v>34</v>
      </c>
      <c r="D7652" t="s">
        <v>35</v>
      </c>
      <c r="E7652">
        <v>1</v>
      </c>
      <c r="F7652" s="2">
        <v>1817.45</v>
      </c>
      <c r="G7652" s="3">
        <v>3748</v>
      </c>
      <c r="H7652" s="3">
        <v>18.174500000000002</v>
      </c>
      <c r="I7652" s="3">
        <v>85.420150000000007</v>
      </c>
      <c r="J7652" s="3">
        <v>1921.04465</v>
      </c>
      <c r="K7652" s="3">
        <v>2955.4533076923076</v>
      </c>
      <c r="L7652" s="4">
        <v>0.35</v>
      </c>
    </row>
    <row r="7653" spans="1:12" x14ac:dyDescent="0.35">
      <c r="A7653" s="1">
        <v>70118</v>
      </c>
      <c r="B7653" t="s">
        <v>12466</v>
      </c>
      <c r="C7653" t="s">
        <v>34</v>
      </c>
      <c r="D7653" t="s">
        <v>35</v>
      </c>
      <c r="E7653">
        <v>1</v>
      </c>
      <c r="F7653" s="2">
        <v>1956.45</v>
      </c>
      <c r="G7653" s="3">
        <v>4034</v>
      </c>
      <c r="H7653" s="3">
        <v>19.564500000000002</v>
      </c>
      <c r="I7653" s="3">
        <v>91.953150000000008</v>
      </c>
      <c r="J7653" s="3">
        <v>2067.96765</v>
      </c>
      <c r="K7653" s="3">
        <v>3181.4886923076924</v>
      </c>
      <c r="L7653" s="4">
        <v>0.35000000000000003</v>
      </c>
    </row>
    <row r="7654" spans="1:12" x14ac:dyDescent="0.35">
      <c r="A7654" s="1">
        <v>70119</v>
      </c>
      <c r="B7654" t="s">
        <v>12467</v>
      </c>
      <c r="C7654" t="s">
        <v>34</v>
      </c>
      <c r="D7654" t="s">
        <v>35</v>
      </c>
      <c r="E7654">
        <v>1</v>
      </c>
      <c r="F7654" s="2">
        <v>1595.04</v>
      </c>
      <c r="G7654" s="3">
        <v>3289</v>
      </c>
      <c r="H7654" s="3">
        <v>15.9504</v>
      </c>
      <c r="I7654" s="3">
        <v>74.966880000000003</v>
      </c>
      <c r="J7654" s="3">
        <v>1685.9572799999999</v>
      </c>
      <c r="K7654" s="3">
        <v>2593.7804307692304</v>
      </c>
      <c r="L7654" s="4">
        <v>0.35</v>
      </c>
    </row>
    <row r="7655" spans="1:12" x14ac:dyDescent="0.35">
      <c r="A7655" s="1">
        <v>70120</v>
      </c>
      <c r="B7655" t="s">
        <v>12468</v>
      </c>
      <c r="C7655" t="s">
        <v>34</v>
      </c>
      <c r="D7655" t="s">
        <v>35</v>
      </c>
      <c r="E7655">
        <v>1</v>
      </c>
      <c r="F7655" s="2">
        <v>1734.04</v>
      </c>
      <c r="G7655" s="3">
        <v>3576</v>
      </c>
      <c r="H7655" s="3">
        <v>17.340399999999999</v>
      </c>
      <c r="I7655" s="3">
        <v>81.499880000000005</v>
      </c>
      <c r="J7655" s="3">
        <v>1832.8802800000001</v>
      </c>
      <c r="K7655" s="3">
        <v>2819.8158153846152</v>
      </c>
      <c r="L7655" s="4">
        <v>0.34999999999999992</v>
      </c>
    </row>
    <row r="7656" spans="1:12" x14ac:dyDescent="0.35">
      <c r="A7656" s="1" t="s">
        <v>12469</v>
      </c>
      <c r="B7656" t="s">
        <v>12377</v>
      </c>
      <c r="C7656" t="s">
        <v>34</v>
      </c>
      <c r="D7656" t="s">
        <v>35</v>
      </c>
      <c r="E7656">
        <v>1</v>
      </c>
      <c r="F7656" s="2">
        <v>3853.82</v>
      </c>
      <c r="G7656" s="3">
        <v>7947</v>
      </c>
      <c r="H7656" s="3">
        <v>38.538200000000003</v>
      </c>
      <c r="I7656" s="3">
        <v>181.12954000000002</v>
      </c>
      <c r="J7656" s="3">
        <v>4073.48774</v>
      </c>
      <c r="K7656" s="3">
        <v>6266.9042153846149</v>
      </c>
      <c r="L7656" s="4">
        <v>0.34999999999999992</v>
      </c>
    </row>
    <row r="7657" spans="1:12" x14ac:dyDescent="0.35">
      <c r="A7657" s="1" t="s">
        <v>12470</v>
      </c>
      <c r="B7657" t="s">
        <v>12471</v>
      </c>
      <c r="C7657" t="s">
        <v>34</v>
      </c>
      <c r="D7657" t="s">
        <v>35</v>
      </c>
      <c r="E7657">
        <v>1</v>
      </c>
      <c r="F7657" s="2">
        <v>3645.31</v>
      </c>
      <c r="G7657" s="3">
        <v>7517</v>
      </c>
      <c r="H7657" s="3">
        <v>36.453099999999999</v>
      </c>
      <c r="I7657" s="3">
        <v>171.32956999999999</v>
      </c>
      <c r="J7657" s="3">
        <v>3853.09267</v>
      </c>
      <c r="K7657" s="3">
        <v>5927.834876923077</v>
      </c>
      <c r="L7657" s="4">
        <v>0.35000000000000003</v>
      </c>
    </row>
    <row r="7658" spans="1:12" x14ac:dyDescent="0.35">
      <c r="A7658" s="1" t="s">
        <v>12472</v>
      </c>
      <c r="B7658" t="s">
        <v>12473</v>
      </c>
      <c r="C7658" t="s">
        <v>34</v>
      </c>
      <c r="D7658" t="s">
        <v>35</v>
      </c>
      <c r="E7658">
        <v>1</v>
      </c>
      <c r="F7658" s="2">
        <v>3749.56</v>
      </c>
      <c r="G7658" s="3">
        <v>7732</v>
      </c>
      <c r="H7658" s="3">
        <v>37.495600000000003</v>
      </c>
      <c r="I7658" s="3">
        <v>176.22932</v>
      </c>
      <c r="J7658" s="3">
        <v>3963.2849200000001</v>
      </c>
      <c r="K7658" s="3">
        <v>6097.3614153846156</v>
      </c>
      <c r="L7658" s="4">
        <v>0.35000000000000003</v>
      </c>
    </row>
    <row r="7659" spans="1:12" x14ac:dyDescent="0.35">
      <c r="A7659" s="1" t="s">
        <v>12474</v>
      </c>
      <c r="B7659" t="s">
        <v>12475</v>
      </c>
      <c r="C7659" t="s">
        <v>34</v>
      </c>
      <c r="D7659" t="s">
        <v>35</v>
      </c>
      <c r="E7659">
        <v>1</v>
      </c>
      <c r="F7659" s="2">
        <v>4236.07</v>
      </c>
      <c r="G7659" s="3">
        <v>8735</v>
      </c>
      <c r="H7659" s="3">
        <v>42.360700000000001</v>
      </c>
      <c r="I7659" s="3">
        <v>199.09528999999998</v>
      </c>
      <c r="J7659" s="3">
        <v>4477.5259900000001</v>
      </c>
      <c r="K7659" s="3">
        <v>6888.5015230769231</v>
      </c>
      <c r="L7659" s="4">
        <v>0.35</v>
      </c>
    </row>
    <row r="7660" spans="1:12" x14ac:dyDescent="0.35">
      <c r="A7660" s="1" t="s">
        <v>12476</v>
      </c>
      <c r="B7660" t="s">
        <v>12477</v>
      </c>
      <c r="C7660" t="s">
        <v>34</v>
      </c>
      <c r="D7660" t="s">
        <v>35</v>
      </c>
      <c r="E7660">
        <v>1</v>
      </c>
      <c r="F7660" s="2">
        <v>4444.57</v>
      </c>
      <c r="G7660" s="3">
        <v>9165</v>
      </c>
      <c r="H7660" s="3">
        <v>44.445699999999995</v>
      </c>
      <c r="I7660" s="3">
        <v>208.89479</v>
      </c>
      <c r="J7660" s="3">
        <v>4697.9104900000002</v>
      </c>
      <c r="K7660" s="3">
        <v>7227.5546000000004</v>
      </c>
      <c r="L7660" s="4">
        <v>0.35000000000000003</v>
      </c>
    </row>
    <row r="7661" spans="1:12" x14ac:dyDescent="0.35">
      <c r="A7661" s="1" t="s">
        <v>12478</v>
      </c>
      <c r="B7661" t="s">
        <v>12479</v>
      </c>
      <c r="C7661" t="s">
        <v>34</v>
      </c>
      <c r="D7661" t="s">
        <v>35</v>
      </c>
      <c r="E7661">
        <v>1</v>
      </c>
      <c r="F7661" s="2">
        <v>4583.57</v>
      </c>
      <c r="G7661" s="3">
        <v>9451</v>
      </c>
      <c r="H7661" s="3">
        <v>45.835699999999996</v>
      </c>
      <c r="I7661" s="3">
        <v>215.42778999999999</v>
      </c>
      <c r="J7661" s="3">
        <v>4844.8334899999991</v>
      </c>
      <c r="K7661" s="3">
        <v>7453.5899846153825</v>
      </c>
      <c r="L7661" s="4">
        <v>0.34999999999999992</v>
      </c>
    </row>
    <row r="7662" spans="1:12" x14ac:dyDescent="0.35">
      <c r="A7662" s="1" t="s">
        <v>12480</v>
      </c>
      <c r="B7662" t="s">
        <v>12481</v>
      </c>
      <c r="C7662" t="s">
        <v>34</v>
      </c>
      <c r="D7662" t="s">
        <v>35</v>
      </c>
      <c r="E7662">
        <v>1</v>
      </c>
      <c r="F7662" s="2">
        <v>4840.7299999999996</v>
      </c>
      <c r="G7662" s="3">
        <v>9981</v>
      </c>
      <c r="H7662" s="3">
        <v>48.407299999999999</v>
      </c>
      <c r="I7662" s="3">
        <v>227.51430999999997</v>
      </c>
      <c r="J7662" s="3">
        <v>5116.651609999999</v>
      </c>
      <c r="K7662" s="3">
        <v>7871.7717076923054</v>
      </c>
      <c r="L7662" s="4">
        <v>0.34999999999999992</v>
      </c>
    </row>
    <row r="7663" spans="1:12" x14ac:dyDescent="0.35">
      <c r="A7663" s="1" t="s">
        <v>12482</v>
      </c>
      <c r="B7663" t="s">
        <v>12483</v>
      </c>
      <c r="C7663" t="s">
        <v>34</v>
      </c>
      <c r="D7663" t="s">
        <v>35</v>
      </c>
      <c r="E7663">
        <v>1</v>
      </c>
      <c r="F7663" s="2">
        <v>6060.46</v>
      </c>
      <c r="G7663" s="3">
        <v>12496</v>
      </c>
      <c r="H7663" s="3">
        <v>60.604600000000005</v>
      </c>
      <c r="I7663" s="3">
        <v>284.84161999999998</v>
      </c>
      <c r="J7663" s="3">
        <v>6405.9062199999998</v>
      </c>
      <c r="K7663" s="3">
        <v>9855.2403384615372</v>
      </c>
      <c r="L7663" s="4">
        <v>0.34999999999999992</v>
      </c>
    </row>
    <row r="7664" spans="1:12" x14ac:dyDescent="0.35">
      <c r="A7664" s="1" t="s">
        <v>12484</v>
      </c>
      <c r="B7664" t="s">
        <v>12485</v>
      </c>
      <c r="C7664" t="s">
        <v>34</v>
      </c>
      <c r="D7664" t="s">
        <v>35</v>
      </c>
      <c r="E7664">
        <v>1</v>
      </c>
      <c r="F7664" s="2">
        <v>6991.78</v>
      </c>
      <c r="G7664" s="3">
        <v>14417</v>
      </c>
      <c r="H7664" s="3">
        <v>69.9178</v>
      </c>
      <c r="I7664" s="3">
        <v>328.61365999999998</v>
      </c>
      <c r="J7664" s="3">
        <v>7390.3114599999999</v>
      </c>
      <c r="K7664" s="3">
        <v>11369.709938461538</v>
      </c>
      <c r="L7664" s="4">
        <v>0.35</v>
      </c>
    </row>
    <row r="7665" spans="1:12" x14ac:dyDescent="0.35">
      <c r="A7665" s="1" t="s">
        <v>12486</v>
      </c>
      <c r="B7665" t="s">
        <v>12487</v>
      </c>
      <c r="C7665" t="s">
        <v>34</v>
      </c>
      <c r="D7665" t="s">
        <v>35</v>
      </c>
      <c r="E7665">
        <v>1</v>
      </c>
      <c r="F7665" s="2">
        <v>7339.28</v>
      </c>
      <c r="G7665" s="3">
        <v>15133</v>
      </c>
      <c r="H7665" s="3">
        <v>73.392799999999994</v>
      </c>
      <c r="I7665" s="3">
        <v>344.94615999999996</v>
      </c>
      <c r="J7665" s="3">
        <v>7757.6189599999998</v>
      </c>
      <c r="K7665" s="3">
        <v>11934.7984</v>
      </c>
      <c r="L7665" s="4">
        <v>0.35</v>
      </c>
    </row>
    <row r="7666" spans="1:12" x14ac:dyDescent="0.35">
      <c r="A7666" s="1" t="s">
        <v>12488</v>
      </c>
      <c r="B7666" t="s">
        <v>12489</v>
      </c>
      <c r="C7666" t="s">
        <v>34</v>
      </c>
      <c r="D7666" t="s">
        <v>35</v>
      </c>
      <c r="E7666">
        <v>1</v>
      </c>
      <c r="F7666" s="2">
        <v>6536.55</v>
      </c>
      <c r="G7666" s="3">
        <v>13478</v>
      </c>
      <c r="H7666" s="3">
        <v>65.365499999999997</v>
      </c>
      <c r="I7666" s="3">
        <v>307.21785</v>
      </c>
      <c r="J7666" s="3">
        <v>6909.1333500000001</v>
      </c>
      <c r="K7666" s="3">
        <v>10629.435923076922</v>
      </c>
      <c r="L7666" s="4">
        <v>0.34999999999999992</v>
      </c>
    </row>
    <row r="7667" spans="1:12" x14ac:dyDescent="0.35">
      <c r="A7667" s="1" t="s">
        <v>12490</v>
      </c>
      <c r="B7667" t="s">
        <v>12491</v>
      </c>
      <c r="C7667" t="s">
        <v>34</v>
      </c>
      <c r="D7667" t="s">
        <v>35</v>
      </c>
      <c r="E7667">
        <v>1</v>
      </c>
      <c r="F7667" s="2">
        <v>6991.78</v>
      </c>
      <c r="G7667" s="3">
        <v>14417</v>
      </c>
      <c r="H7667" s="3">
        <v>69.9178</v>
      </c>
      <c r="I7667" s="3">
        <v>328.61365999999998</v>
      </c>
      <c r="J7667" s="3">
        <v>7390.3114599999999</v>
      </c>
      <c r="K7667" s="3">
        <v>11369.709938461538</v>
      </c>
      <c r="L7667" s="4">
        <v>0.35</v>
      </c>
    </row>
    <row r="7668" spans="1:12" x14ac:dyDescent="0.35">
      <c r="A7668" s="1" t="s">
        <v>12492</v>
      </c>
      <c r="B7668" t="s">
        <v>12493</v>
      </c>
      <c r="C7668" t="s">
        <v>34</v>
      </c>
      <c r="D7668" t="s">
        <v>35</v>
      </c>
      <c r="E7668">
        <v>1</v>
      </c>
      <c r="F7668" s="2">
        <v>1873.04</v>
      </c>
      <c r="G7668" s="3">
        <v>3862</v>
      </c>
      <c r="H7668" s="3">
        <v>18.730399999999999</v>
      </c>
      <c r="I7668" s="3">
        <v>88.032879999999992</v>
      </c>
      <c r="J7668" s="3">
        <v>1979.8032799999999</v>
      </c>
      <c r="K7668" s="3">
        <v>3045.8511999999996</v>
      </c>
      <c r="L7668" s="4">
        <v>0.35</v>
      </c>
    </row>
    <row r="7669" spans="1:12" x14ac:dyDescent="0.35">
      <c r="A7669" s="1" t="s">
        <v>12494</v>
      </c>
      <c r="B7669" t="s">
        <v>12493</v>
      </c>
      <c r="C7669" t="s">
        <v>34</v>
      </c>
      <c r="D7669" t="s">
        <v>35</v>
      </c>
      <c r="E7669">
        <v>1</v>
      </c>
      <c r="F7669" s="2">
        <v>2098.92</v>
      </c>
      <c r="G7669" s="3">
        <v>4328</v>
      </c>
      <c r="H7669" s="3">
        <v>20.9892</v>
      </c>
      <c r="I7669" s="3">
        <v>98.649240000000006</v>
      </c>
      <c r="J7669" s="3">
        <v>2218.5584400000002</v>
      </c>
      <c r="K7669" s="3">
        <v>3413.1668307692312</v>
      </c>
      <c r="L7669" s="4">
        <v>0.35000000000000003</v>
      </c>
    </row>
    <row r="7670" spans="1:12" x14ac:dyDescent="0.35">
      <c r="A7670" s="1" t="s">
        <v>12495</v>
      </c>
      <c r="B7670" t="s">
        <v>12496</v>
      </c>
      <c r="C7670" t="s">
        <v>34</v>
      </c>
      <c r="D7670" t="s">
        <v>35</v>
      </c>
      <c r="E7670">
        <v>1</v>
      </c>
      <c r="F7670" s="2">
        <v>1664.54</v>
      </c>
      <c r="G7670" s="3">
        <v>3433</v>
      </c>
      <c r="H7670" s="3">
        <v>16.645399999999999</v>
      </c>
      <c r="I7670" s="3">
        <v>78.233379999999997</v>
      </c>
      <c r="J7670" s="3">
        <v>1759.41878</v>
      </c>
      <c r="K7670" s="3">
        <v>2706.7981230769228</v>
      </c>
      <c r="L7670" s="4">
        <v>0.34999999999999992</v>
      </c>
    </row>
    <row r="7671" spans="1:12" x14ac:dyDescent="0.35">
      <c r="A7671" s="1" t="s">
        <v>12497</v>
      </c>
      <c r="B7671" t="s">
        <v>12498</v>
      </c>
      <c r="C7671" t="s">
        <v>34</v>
      </c>
      <c r="D7671" t="s">
        <v>35</v>
      </c>
      <c r="E7671">
        <v>1</v>
      </c>
      <c r="F7671" s="2">
        <v>1247.54</v>
      </c>
      <c r="G7671" s="3">
        <v>2573</v>
      </c>
      <c r="H7671" s="3">
        <v>12.4754</v>
      </c>
      <c r="I7671" s="3">
        <v>58.63438</v>
      </c>
      <c r="J7671" s="3">
        <v>1318.64978</v>
      </c>
      <c r="K7671" s="3">
        <v>2028.691969230769</v>
      </c>
      <c r="L7671" s="4">
        <v>0.34999999999999992</v>
      </c>
    </row>
    <row r="7672" spans="1:12" x14ac:dyDescent="0.35">
      <c r="A7672" s="1" t="s">
        <v>12499</v>
      </c>
      <c r="B7672" t="s">
        <v>12500</v>
      </c>
      <c r="C7672" t="s">
        <v>34</v>
      </c>
      <c r="D7672" t="s">
        <v>35</v>
      </c>
      <c r="E7672">
        <v>1</v>
      </c>
      <c r="F7672" s="2">
        <v>1403.91</v>
      </c>
      <c r="G7672" s="3">
        <v>2895</v>
      </c>
      <c r="H7672" s="3">
        <v>14.039100000000001</v>
      </c>
      <c r="I7672" s="3">
        <v>65.983770000000007</v>
      </c>
      <c r="J7672" s="3">
        <v>1483.9328700000001</v>
      </c>
      <c r="K7672" s="3">
        <v>2282.9736461538464</v>
      </c>
      <c r="L7672" s="4">
        <v>0.35000000000000003</v>
      </c>
    </row>
    <row r="7673" spans="1:12" x14ac:dyDescent="0.35">
      <c r="A7673" s="1" t="s">
        <v>12501</v>
      </c>
      <c r="B7673" t="s">
        <v>12502</v>
      </c>
      <c r="C7673" t="s">
        <v>34</v>
      </c>
      <c r="D7673" t="s">
        <v>35</v>
      </c>
      <c r="E7673">
        <v>1</v>
      </c>
      <c r="F7673" s="2">
        <v>1421.29</v>
      </c>
      <c r="G7673" s="3">
        <v>2931</v>
      </c>
      <c r="H7673" s="3">
        <v>14.212899999999999</v>
      </c>
      <c r="I7673" s="3">
        <v>66.800629999999998</v>
      </c>
      <c r="J7673" s="3">
        <v>1502.3035299999999</v>
      </c>
      <c r="K7673" s="3">
        <v>2311.2361999999998</v>
      </c>
      <c r="L7673" s="4">
        <v>0.35</v>
      </c>
    </row>
    <row r="7674" spans="1:12" x14ac:dyDescent="0.35">
      <c r="A7674" s="1" t="s">
        <v>12503</v>
      </c>
      <c r="B7674" t="s">
        <v>12504</v>
      </c>
      <c r="C7674" t="s">
        <v>34</v>
      </c>
      <c r="D7674" t="s">
        <v>35</v>
      </c>
      <c r="E7674">
        <v>1</v>
      </c>
      <c r="F7674" s="2">
        <v>1247.54</v>
      </c>
      <c r="G7674" s="3">
        <v>2573</v>
      </c>
      <c r="H7674" s="3">
        <v>12.4754</v>
      </c>
      <c r="I7674" s="3">
        <v>58.63438</v>
      </c>
      <c r="J7674" s="3">
        <v>1318.64978</v>
      </c>
      <c r="K7674" s="3">
        <v>2028.691969230769</v>
      </c>
      <c r="L7674" s="4">
        <v>0.34999999999999992</v>
      </c>
    </row>
    <row r="7675" spans="1:12" x14ac:dyDescent="0.35">
      <c r="A7675" s="1" t="s">
        <v>12505</v>
      </c>
      <c r="B7675" t="s">
        <v>12506</v>
      </c>
      <c r="C7675" t="s">
        <v>34</v>
      </c>
      <c r="D7675" t="s">
        <v>35</v>
      </c>
      <c r="E7675">
        <v>1</v>
      </c>
      <c r="F7675" s="2">
        <v>1456.04</v>
      </c>
      <c r="G7675" s="3">
        <v>3003</v>
      </c>
      <c r="H7675" s="3">
        <v>14.5604</v>
      </c>
      <c r="I7675" s="3">
        <v>68.433880000000002</v>
      </c>
      <c r="J7675" s="3">
        <v>1539.0342800000001</v>
      </c>
      <c r="K7675" s="3">
        <v>2367.745046153846</v>
      </c>
      <c r="L7675" s="4">
        <v>0.34999999999999992</v>
      </c>
    </row>
    <row r="7676" spans="1:12" x14ac:dyDescent="0.35">
      <c r="A7676" s="1" t="s">
        <v>12507</v>
      </c>
      <c r="B7676" t="s">
        <v>12508</v>
      </c>
      <c r="C7676" t="s">
        <v>34</v>
      </c>
      <c r="D7676" t="s">
        <v>35</v>
      </c>
      <c r="E7676">
        <v>1</v>
      </c>
      <c r="F7676" s="2">
        <v>1456.04</v>
      </c>
      <c r="G7676" s="3">
        <v>3003</v>
      </c>
      <c r="H7676" s="3">
        <v>14.5604</v>
      </c>
      <c r="I7676" s="3">
        <v>68.433880000000002</v>
      </c>
      <c r="J7676" s="3">
        <v>1539.0342800000001</v>
      </c>
      <c r="K7676" s="3">
        <v>2367.745046153846</v>
      </c>
      <c r="L7676" s="4">
        <v>0.34999999999999992</v>
      </c>
    </row>
    <row r="7677" spans="1:12" x14ac:dyDescent="0.35">
      <c r="A7677" s="1" t="s">
        <v>12509</v>
      </c>
      <c r="B7677" t="s">
        <v>12510</v>
      </c>
      <c r="C7677" t="s">
        <v>34</v>
      </c>
      <c r="D7677" t="s">
        <v>35</v>
      </c>
      <c r="E7677">
        <v>1</v>
      </c>
      <c r="F7677" s="2">
        <v>2776.55</v>
      </c>
      <c r="G7677" s="3">
        <v>5725</v>
      </c>
      <c r="H7677" s="3">
        <v>27.765500000000003</v>
      </c>
      <c r="I7677" s="3">
        <v>130.49785</v>
      </c>
      <c r="J7677" s="3">
        <v>2934.8133500000004</v>
      </c>
      <c r="K7677" s="3">
        <v>4515.0974615384621</v>
      </c>
      <c r="L7677" s="4">
        <v>0.35</v>
      </c>
    </row>
    <row r="7678" spans="1:12" x14ac:dyDescent="0.35">
      <c r="A7678" s="1" t="s">
        <v>12511</v>
      </c>
      <c r="B7678" t="s">
        <v>12512</v>
      </c>
      <c r="C7678" t="s">
        <v>34</v>
      </c>
      <c r="D7678" t="s">
        <v>35</v>
      </c>
      <c r="E7678">
        <v>1</v>
      </c>
      <c r="F7678" s="2">
        <v>2985.06</v>
      </c>
      <c r="G7678" s="3">
        <v>6155</v>
      </c>
      <c r="H7678" s="3">
        <v>29.8506</v>
      </c>
      <c r="I7678" s="3">
        <v>140.29782</v>
      </c>
      <c r="J7678" s="3">
        <v>3155.2084199999999</v>
      </c>
      <c r="K7678" s="3">
        <v>4854.1668</v>
      </c>
      <c r="L7678" s="4">
        <v>0.35000000000000003</v>
      </c>
    </row>
    <row r="7679" spans="1:12" x14ac:dyDescent="0.35">
      <c r="A7679" s="1" t="s">
        <v>12513</v>
      </c>
      <c r="B7679" t="s">
        <v>12514</v>
      </c>
      <c r="C7679" t="s">
        <v>34</v>
      </c>
      <c r="D7679" t="s">
        <v>35</v>
      </c>
      <c r="E7679">
        <v>1</v>
      </c>
      <c r="F7679" s="2">
        <v>2776.55</v>
      </c>
      <c r="G7679" s="3">
        <v>5725</v>
      </c>
      <c r="H7679" s="3">
        <v>27.765500000000003</v>
      </c>
      <c r="I7679" s="3">
        <v>130.49785</v>
      </c>
      <c r="J7679" s="3">
        <v>2934.8133500000004</v>
      </c>
      <c r="K7679" s="3">
        <v>4515.0974615384621</v>
      </c>
      <c r="L7679" s="4">
        <v>0.35</v>
      </c>
    </row>
    <row r="7680" spans="1:12" x14ac:dyDescent="0.35">
      <c r="A7680" s="1" t="s">
        <v>12515</v>
      </c>
      <c r="B7680" t="s">
        <v>12516</v>
      </c>
      <c r="C7680" t="s">
        <v>34</v>
      </c>
      <c r="D7680" t="s">
        <v>35</v>
      </c>
      <c r="E7680">
        <v>1</v>
      </c>
      <c r="F7680" s="2">
        <v>483.03</v>
      </c>
      <c r="G7680" s="3">
        <v>996</v>
      </c>
      <c r="H7680" s="3">
        <v>4.8303000000000003</v>
      </c>
      <c r="I7680" s="3">
        <v>22.70241</v>
      </c>
      <c r="J7680" s="3">
        <v>510.56270999999998</v>
      </c>
      <c r="K7680" s="3">
        <v>785.48109230769228</v>
      </c>
      <c r="L7680" s="4">
        <v>0.35</v>
      </c>
    </row>
    <row r="7681" spans="1:12" x14ac:dyDescent="0.35">
      <c r="A7681" s="1" t="s">
        <v>12517</v>
      </c>
      <c r="B7681" t="s">
        <v>12518</v>
      </c>
      <c r="C7681" t="s">
        <v>34</v>
      </c>
      <c r="D7681" t="s">
        <v>35</v>
      </c>
      <c r="E7681">
        <v>1</v>
      </c>
      <c r="F7681" s="2">
        <v>483.03</v>
      </c>
      <c r="G7681" s="3">
        <v>996</v>
      </c>
      <c r="H7681" s="3">
        <v>4.8303000000000003</v>
      </c>
      <c r="I7681" s="3">
        <v>22.70241</v>
      </c>
      <c r="J7681" s="3">
        <v>510.56270999999998</v>
      </c>
      <c r="K7681" s="3">
        <v>785.48109230769228</v>
      </c>
      <c r="L7681" s="4">
        <v>0.35</v>
      </c>
    </row>
    <row r="7682" spans="1:12" x14ac:dyDescent="0.35">
      <c r="A7682" s="1" t="s">
        <v>12519</v>
      </c>
      <c r="B7682" t="s">
        <v>12520</v>
      </c>
      <c r="C7682" t="s">
        <v>34</v>
      </c>
      <c r="D7682" t="s">
        <v>35</v>
      </c>
      <c r="E7682">
        <v>1</v>
      </c>
      <c r="F7682" s="2">
        <v>879.18</v>
      </c>
      <c r="G7682" s="3">
        <v>1813</v>
      </c>
      <c r="H7682" s="3">
        <v>8.7918000000000003</v>
      </c>
      <c r="I7682" s="3">
        <v>41.321459999999995</v>
      </c>
      <c r="J7682" s="3">
        <v>929.29325999999992</v>
      </c>
      <c r="K7682" s="3">
        <v>1429.6819384615383</v>
      </c>
      <c r="L7682" s="4">
        <v>0.35</v>
      </c>
    </row>
    <row r="7683" spans="1:12" x14ac:dyDescent="0.35">
      <c r="A7683" s="1" t="s">
        <v>12521</v>
      </c>
      <c r="B7683" t="s">
        <v>12522</v>
      </c>
      <c r="C7683" t="s">
        <v>34</v>
      </c>
      <c r="D7683" t="s">
        <v>35</v>
      </c>
      <c r="E7683">
        <v>1</v>
      </c>
      <c r="F7683" s="2">
        <v>2634.08</v>
      </c>
      <c r="G7683" s="3">
        <v>5432</v>
      </c>
      <c r="H7683" s="3">
        <v>26.340800000000002</v>
      </c>
      <c r="I7683" s="3">
        <v>123.80176</v>
      </c>
      <c r="J7683" s="3">
        <v>2784.2225599999997</v>
      </c>
      <c r="K7683" s="3">
        <v>4283.4193230769224</v>
      </c>
      <c r="L7683" s="4">
        <v>0.35</v>
      </c>
    </row>
    <row r="7684" spans="1:12" x14ac:dyDescent="0.35">
      <c r="A7684" s="1" t="s">
        <v>12523</v>
      </c>
      <c r="B7684" t="s">
        <v>12524</v>
      </c>
      <c r="C7684" t="s">
        <v>34</v>
      </c>
      <c r="D7684" t="s">
        <v>35</v>
      </c>
      <c r="E7684">
        <v>1</v>
      </c>
      <c r="F7684" s="2">
        <v>1803.54</v>
      </c>
      <c r="G7684" s="3">
        <v>3719</v>
      </c>
      <c r="H7684" s="3">
        <v>18.035399999999999</v>
      </c>
      <c r="I7684" s="3">
        <v>84.766379999999998</v>
      </c>
      <c r="J7684" s="3">
        <v>1906.34178</v>
      </c>
      <c r="K7684" s="3">
        <v>2932.8335076923076</v>
      </c>
      <c r="L7684" s="4">
        <v>0.35</v>
      </c>
    </row>
    <row r="7685" spans="1:12" x14ac:dyDescent="0.35">
      <c r="A7685" s="1" t="s">
        <v>12525</v>
      </c>
      <c r="B7685" t="s">
        <v>12526</v>
      </c>
      <c r="C7685" t="s">
        <v>34</v>
      </c>
      <c r="D7685" t="s">
        <v>35</v>
      </c>
      <c r="E7685">
        <v>1</v>
      </c>
      <c r="F7685" s="2">
        <v>1734.04</v>
      </c>
      <c r="G7685" s="3">
        <v>3576</v>
      </c>
      <c r="H7685" s="3">
        <v>17.340399999999999</v>
      </c>
      <c r="I7685" s="3">
        <v>81.499880000000005</v>
      </c>
      <c r="J7685" s="3">
        <v>1832.8802800000001</v>
      </c>
      <c r="K7685" s="3">
        <v>2819.8158153846152</v>
      </c>
      <c r="L7685" s="4">
        <v>0.34999999999999992</v>
      </c>
    </row>
    <row r="7686" spans="1:12" x14ac:dyDescent="0.35">
      <c r="A7686" s="1" t="s">
        <v>12527</v>
      </c>
      <c r="B7686" t="s">
        <v>12528</v>
      </c>
      <c r="C7686" t="s">
        <v>34</v>
      </c>
      <c r="D7686" t="s">
        <v>35</v>
      </c>
      <c r="E7686">
        <v>1</v>
      </c>
      <c r="F7686" s="2">
        <v>2634.08</v>
      </c>
      <c r="G7686" s="3">
        <v>5432</v>
      </c>
      <c r="H7686" s="3">
        <v>26.340800000000002</v>
      </c>
      <c r="I7686" s="3">
        <v>123.80176</v>
      </c>
      <c r="J7686" s="3">
        <v>2784.2225599999997</v>
      </c>
      <c r="K7686" s="3">
        <v>4283.4193230769224</v>
      </c>
      <c r="L7686" s="4">
        <v>0.35</v>
      </c>
    </row>
    <row r="7687" spans="1:12" x14ac:dyDescent="0.35">
      <c r="A7687" s="1" t="s">
        <v>12529</v>
      </c>
      <c r="B7687" t="s">
        <v>12530</v>
      </c>
      <c r="C7687" t="s">
        <v>34</v>
      </c>
      <c r="D7687" t="s">
        <v>35</v>
      </c>
      <c r="E7687">
        <v>1</v>
      </c>
      <c r="F7687" s="2">
        <v>1873.04</v>
      </c>
      <c r="G7687" s="3">
        <v>3862</v>
      </c>
      <c r="H7687" s="3">
        <v>18.730399999999999</v>
      </c>
      <c r="I7687" s="3">
        <v>88.032879999999992</v>
      </c>
      <c r="J7687" s="3">
        <v>1979.8032799999999</v>
      </c>
      <c r="K7687" s="3">
        <v>3045.8511999999996</v>
      </c>
      <c r="L7687" s="4">
        <v>0.35</v>
      </c>
    </row>
    <row r="7688" spans="1:12" x14ac:dyDescent="0.35">
      <c r="A7688" s="1" t="s">
        <v>12531</v>
      </c>
      <c r="B7688" t="s">
        <v>12532</v>
      </c>
      <c r="C7688" t="s">
        <v>34</v>
      </c>
      <c r="D7688" t="s">
        <v>35</v>
      </c>
      <c r="E7688">
        <v>1</v>
      </c>
      <c r="F7688" s="2">
        <v>3120.58</v>
      </c>
      <c r="G7688" s="3">
        <v>6435</v>
      </c>
      <c r="H7688" s="3">
        <v>31.2058</v>
      </c>
      <c r="I7688" s="3">
        <v>146.66726</v>
      </c>
      <c r="J7688" s="3">
        <v>3298.4530600000003</v>
      </c>
      <c r="K7688" s="3">
        <v>5074.5431692307693</v>
      </c>
      <c r="L7688" s="4">
        <v>0.35</v>
      </c>
    </row>
    <row r="7689" spans="1:12" x14ac:dyDescent="0.35">
      <c r="A7689" s="1" t="s">
        <v>12533</v>
      </c>
      <c r="B7689" t="s">
        <v>12428</v>
      </c>
      <c r="C7689" t="s">
        <v>34</v>
      </c>
      <c r="D7689" t="s">
        <v>35</v>
      </c>
      <c r="E7689">
        <v>1</v>
      </c>
      <c r="F7689" s="2">
        <v>2915.56</v>
      </c>
      <c r="G7689" s="3">
        <v>6012</v>
      </c>
      <c r="H7689" s="3">
        <v>29.1556</v>
      </c>
      <c r="I7689" s="3">
        <v>137.03131999999999</v>
      </c>
      <c r="J7689" s="3">
        <v>3081.74692</v>
      </c>
      <c r="K7689" s="3">
        <v>4741.1491076923076</v>
      </c>
      <c r="L7689" s="4">
        <v>0.35</v>
      </c>
    </row>
    <row r="7690" spans="1:12" x14ac:dyDescent="0.35">
      <c r="A7690" s="1" t="s">
        <v>12534</v>
      </c>
      <c r="B7690" t="s">
        <v>12535</v>
      </c>
      <c r="C7690" t="s">
        <v>34</v>
      </c>
      <c r="D7690" t="s">
        <v>35</v>
      </c>
      <c r="E7690">
        <v>1</v>
      </c>
      <c r="F7690" s="2">
        <v>3193.56</v>
      </c>
      <c r="G7690" s="3">
        <v>6585</v>
      </c>
      <c r="H7690" s="3">
        <v>31.935600000000001</v>
      </c>
      <c r="I7690" s="3">
        <v>150.09732</v>
      </c>
      <c r="J7690" s="3">
        <v>3375.5929199999996</v>
      </c>
      <c r="K7690" s="3">
        <v>5193.2198769230763</v>
      </c>
      <c r="L7690" s="4">
        <v>0.35</v>
      </c>
    </row>
    <row r="7691" spans="1:12" x14ac:dyDescent="0.35">
      <c r="A7691" s="1" t="s">
        <v>12536</v>
      </c>
      <c r="B7691" t="s">
        <v>12537</v>
      </c>
      <c r="C7691" t="s">
        <v>34</v>
      </c>
      <c r="D7691" t="s">
        <v>35</v>
      </c>
      <c r="E7691">
        <v>1</v>
      </c>
      <c r="F7691" s="2">
        <v>2985.06</v>
      </c>
      <c r="G7691" s="3">
        <v>6155</v>
      </c>
      <c r="H7691" s="3">
        <v>29.8506</v>
      </c>
      <c r="I7691" s="3">
        <v>140.29782</v>
      </c>
      <c r="J7691" s="3">
        <v>3155.2084199999999</v>
      </c>
      <c r="K7691" s="3">
        <v>4854.1668</v>
      </c>
      <c r="L7691" s="4">
        <v>0.35000000000000003</v>
      </c>
    </row>
    <row r="7692" spans="1:12" x14ac:dyDescent="0.35">
      <c r="A7692" s="1">
        <v>40030</v>
      </c>
      <c r="B7692" t="s">
        <v>12538</v>
      </c>
      <c r="C7692" t="s">
        <v>34</v>
      </c>
      <c r="D7692" t="s">
        <v>35</v>
      </c>
      <c r="E7692">
        <v>1</v>
      </c>
      <c r="F7692" s="2">
        <v>250.2</v>
      </c>
      <c r="G7692" s="3">
        <v>516</v>
      </c>
      <c r="H7692" s="3">
        <v>2.5019999999999998</v>
      </c>
      <c r="I7692" s="3">
        <v>11.759399999999999</v>
      </c>
      <c r="J7692" s="3">
        <v>264.46140000000003</v>
      </c>
      <c r="K7692" s="3">
        <v>406.86369230769236</v>
      </c>
      <c r="L7692" s="4">
        <v>0.35000000000000003</v>
      </c>
    </row>
    <row r="7693" spans="1:12" x14ac:dyDescent="0.35">
      <c r="A7693" s="1">
        <v>40037</v>
      </c>
      <c r="B7693" t="s">
        <v>12539</v>
      </c>
      <c r="C7693" t="s">
        <v>34</v>
      </c>
      <c r="D7693" t="s">
        <v>35</v>
      </c>
      <c r="E7693">
        <v>1</v>
      </c>
      <c r="F7693" s="2">
        <v>38.22</v>
      </c>
      <c r="G7693" s="3">
        <v>79</v>
      </c>
      <c r="H7693" s="3">
        <v>0.38219999999999998</v>
      </c>
      <c r="I7693" s="3">
        <v>1.79634</v>
      </c>
      <c r="J7693" s="3">
        <v>40.398539999999997</v>
      </c>
      <c r="K7693" s="3">
        <v>62.151599999999995</v>
      </c>
      <c r="L7693" s="4">
        <v>0.35</v>
      </c>
    </row>
    <row r="7694" spans="1:12" x14ac:dyDescent="0.35">
      <c r="A7694" s="1">
        <v>40059</v>
      </c>
      <c r="B7694" t="s">
        <v>12540</v>
      </c>
      <c r="C7694" t="s">
        <v>34</v>
      </c>
      <c r="D7694" t="s">
        <v>35</v>
      </c>
      <c r="E7694">
        <v>1</v>
      </c>
      <c r="F7694" s="2">
        <v>34.75</v>
      </c>
      <c r="G7694" s="3">
        <v>72</v>
      </c>
      <c r="H7694" s="3">
        <v>0.34750000000000003</v>
      </c>
      <c r="I7694" s="3">
        <v>1.6332500000000001</v>
      </c>
      <c r="J7694" s="3">
        <v>36.730749999999993</v>
      </c>
      <c r="K7694" s="3">
        <v>56.508846153846143</v>
      </c>
      <c r="L7694" s="4">
        <v>0.35</v>
      </c>
    </row>
    <row r="7695" spans="1:12" x14ac:dyDescent="0.35">
      <c r="A7695" s="1">
        <v>40064</v>
      </c>
      <c r="B7695" t="s">
        <v>12541</v>
      </c>
      <c r="C7695" t="s">
        <v>34</v>
      </c>
      <c r="D7695" t="s">
        <v>35</v>
      </c>
      <c r="E7695">
        <v>1</v>
      </c>
      <c r="F7695" s="2">
        <v>149.43</v>
      </c>
      <c r="G7695" s="3">
        <v>309</v>
      </c>
      <c r="H7695" s="3">
        <v>1.4943000000000002</v>
      </c>
      <c r="I7695" s="3">
        <v>7.0232100000000006</v>
      </c>
      <c r="J7695" s="3">
        <v>157.94751000000002</v>
      </c>
      <c r="K7695" s="3">
        <v>242.99616923076925</v>
      </c>
      <c r="L7695" s="4">
        <v>0.35</v>
      </c>
    </row>
    <row r="7696" spans="1:12" x14ac:dyDescent="0.35">
      <c r="A7696" s="1">
        <v>40067</v>
      </c>
      <c r="B7696" t="s">
        <v>12542</v>
      </c>
      <c r="C7696" t="s">
        <v>34</v>
      </c>
      <c r="D7696" t="s">
        <v>35</v>
      </c>
      <c r="E7696">
        <v>1</v>
      </c>
      <c r="F7696" s="2">
        <v>13.9</v>
      </c>
      <c r="G7696" s="3">
        <v>29</v>
      </c>
      <c r="H7696" s="3">
        <v>0.13900000000000001</v>
      </c>
      <c r="I7696" s="3">
        <v>0.65329999999999999</v>
      </c>
      <c r="J7696" s="3">
        <v>14.692299999999999</v>
      </c>
      <c r="K7696" s="3">
        <v>22.603538461538459</v>
      </c>
      <c r="L7696" s="4">
        <v>0.35</v>
      </c>
    </row>
    <row r="7697" spans="1:12" x14ac:dyDescent="0.35">
      <c r="A7697" s="1">
        <v>40079</v>
      </c>
      <c r="B7697" t="s">
        <v>12543</v>
      </c>
      <c r="C7697" t="s">
        <v>34</v>
      </c>
      <c r="D7697" t="s">
        <v>35</v>
      </c>
      <c r="E7697">
        <v>1</v>
      </c>
      <c r="F7697" s="2">
        <v>330.12</v>
      </c>
      <c r="G7697" s="3">
        <v>681</v>
      </c>
      <c r="H7697" s="3">
        <v>3.3012000000000001</v>
      </c>
      <c r="I7697" s="3">
        <v>15.515639999999999</v>
      </c>
      <c r="J7697" s="3">
        <v>348.93684000000002</v>
      </c>
      <c r="K7697" s="3">
        <v>536.82590769230774</v>
      </c>
      <c r="L7697" s="4">
        <v>0.35000000000000003</v>
      </c>
    </row>
    <row r="7698" spans="1:12" x14ac:dyDescent="0.35">
      <c r="A7698" s="1">
        <v>40100</v>
      </c>
      <c r="B7698" t="s">
        <v>12544</v>
      </c>
      <c r="C7698" t="s">
        <v>34</v>
      </c>
      <c r="D7698" t="s">
        <v>35</v>
      </c>
      <c r="E7698">
        <v>1</v>
      </c>
      <c r="F7698" s="2">
        <v>448.28</v>
      </c>
      <c r="G7698" s="3">
        <v>925</v>
      </c>
      <c r="H7698" s="3">
        <v>4.4828000000000001</v>
      </c>
      <c r="I7698" s="3">
        <v>21.06916</v>
      </c>
      <c r="J7698" s="3">
        <v>473.83195999999998</v>
      </c>
      <c r="K7698" s="3">
        <v>728.97224615384607</v>
      </c>
      <c r="L7698" s="4">
        <v>0.35</v>
      </c>
    </row>
    <row r="7699" spans="1:12" x14ac:dyDescent="0.35">
      <c r="A7699" s="1">
        <v>40150</v>
      </c>
      <c r="B7699" t="s">
        <v>12545</v>
      </c>
      <c r="C7699" t="s">
        <v>34</v>
      </c>
      <c r="D7699" t="s">
        <v>35</v>
      </c>
      <c r="E7699">
        <v>1</v>
      </c>
      <c r="F7699" s="2">
        <v>900.03</v>
      </c>
      <c r="G7699" s="3">
        <v>1856</v>
      </c>
      <c r="H7699" s="3">
        <v>9.0002999999999993</v>
      </c>
      <c r="I7699" s="3">
        <v>42.301409999999997</v>
      </c>
      <c r="J7699" s="3">
        <v>951.33171000000004</v>
      </c>
      <c r="K7699" s="3">
        <v>1463.5872461538461</v>
      </c>
      <c r="L7699" s="4">
        <v>0.34999999999999992</v>
      </c>
    </row>
    <row r="7700" spans="1:12" x14ac:dyDescent="0.35">
      <c r="A7700" s="1">
        <v>40183</v>
      </c>
      <c r="B7700" t="s">
        <v>12546</v>
      </c>
      <c r="C7700" t="s">
        <v>34</v>
      </c>
      <c r="D7700" t="s">
        <v>35</v>
      </c>
      <c r="E7700">
        <v>1</v>
      </c>
      <c r="F7700" s="2">
        <v>639.4</v>
      </c>
      <c r="G7700" s="3">
        <v>1319</v>
      </c>
      <c r="H7700" s="3">
        <v>6.3940000000000001</v>
      </c>
      <c r="I7700" s="3">
        <v>30.0518</v>
      </c>
      <c r="J7700" s="3">
        <v>675.84579999999994</v>
      </c>
      <c r="K7700" s="3">
        <v>1039.7627692307692</v>
      </c>
      <c r="L7700" s="4">
        <v>0.35000000000000003</v>
      </c>
    </row>
    <row r="7701" spans="1:12" x14ac:dyDescent="0.35">
      <c r="A7701" s="1">
        <v>40417</v>
      </c>
      <c r="B7701" t="s">
        <v>12344</v>
      </c>
      <c r="C7701" t="s">
        <v>34</v>
      </c>
      <c r="D7701" t="s">
        <v>35</v>
      </c>
      <c r="E7701">
        <v>1</v>
      </c>
      <c r="F7701" s="2">
        <v>3541.07</v>
      </c>
      <c r="G7701" s="3">
        <v>7302</v>
      </c>
      <c r="H7701" s="3">
        <v>35.410700000000006</v>
      </c>
      <c r="I7701" s="3">
        <v>166.43029000000001</v>
      </c>
      <c r="J7701" s="3">
        <v>3742.9109900000003</v>
      </c>
      <c r="K7701" s="3">
        <v>5758.3245999999999</v>
      </c>
      <c r="L7701" s="4">
        <v>0.34999999999999992</v>
      </c>
    </row>
    <row r="7702" spans="1:12" x14ac:dyDescent="0.35">
      <c r="A7702" s="1">
        <v>40426</v>
      </c>
      <c r="B7702" t="s">
        <v>12346</v>
      </c>
      <c r="C7702" t="s">
        <v>34</v>
      </c>
      <c r="D7702" t="s">
        <v>35</v>
      </c>
      <c r="E7702">
        <v>1</v>
      </c>
      <c r="F7702" s="2">
        <v>1734.04</v>
      </c>
      <c r="G7702" s="3">
        <v>3576</v>
      </c>
      <c r="H7702" s="3">
        <v>17.340399999999999</v>
      </c>
      <c r="I7702" s="3">
        <v>81.499880000000005</v>
      </c>
      <c r="J7702" s="3">
        <v>1832.8802800000001</v>
      </c>
      <c r="K7702" s="3">
        <v>2819.8158153846152</v>
      </c>
      <c r="L7702" s="4">
        <v>0.34999999999999992</v>
      </c>
    </row>
    <row r="7703" spans="1:12" x14ac:dyDescent="0.35">
      <c r="A7703" s="1">
        <v>40448</v>
      </c>
      <c r="B7703" t="s">
        <v>12547</v>
      </c>
      <c r="C7703" t="s">
        <v>34</v>
      </c>
      <c r="D7703" t="s">
        <v>35</v>
      </c>
      <c r="E7703">
        <v>1</v>
      </c>
      <c r="F7703" s="2">
        <v>3541.07</v>
      </c>
      <c r="G7703" s="3">
        <v>7302</v>
      </c>
      <c r="H7703" s="3">
        <v>35.410700000000006</v>
      </c>
      <c r="I7703" s="3">
        <v>166.43029000000001</v>
      </c>
      <c r="J7703" s="3">
        <v>3742.9109900000003</v>
      </c>
      <c r="K7703" s="3">
        <v>5758.3245999999999</v>
      </c>
      <c r="L7703" s="4">
        <v>0.34999999999999992</v>
      </c>
    </row>
    <row r="7704" spans="1:12" x14ac:dyDescent="0.35">
      <c r="A7704" s="1">
        <v>41104</v>
      </c>
      <c r="B7704" t="s">
        <v>12548</v>
      </c>
      <c r="C7704" t="s">
        <v>34</v>
      </c>
      <c r="D7704" t="s">
        <v>35</v>
      </c>
      <c r="E7704">
        <v>1</v>
      </c>
      <c r="F7704" s="2">
        <v>104.25</v>
      </c>
      <c r="G7704" s="3">
        <v>215</v>
      </c>
      <c r="H7704" s="3">
        <v>1.0425</v>
      </c>
      <c r="I7704" s="3">
        <v>4.89975</v>
      </c>
      <c r="J7704" s="3">
        <v>110.19225</v>
      </c>
      <c r="K7704" s="3">
        <v>169.52653846153845</v>
      </c>
      <c r="L7704" s="4">
        <v>0.34999999999999992</v>
      </c>
    </row>
    <row r="7705" spans="1:12" x14ac:dyDescent="0.35">
      <c r="A7705" s="1">
        <v>40465</v>
      </c>
      <c r="B7705" t="s">
        <v>12549</v>
      </c>
      <c r="C7705" t="s">
        <v>34</v>
      </c>
      <c r="D7705" t="s">
        <v>35</v>
      </c>
      <c r="E7705">
        <v>1</v>
      </c>
      <c r="F7705" s="2">
        <v>2776.55</v>
      </c>
      <c r="G7705" s="3">
        <v>5725</v>
      </c>
      <c r="H7705" s="3">
        <v>27.765500000000003</v>
      </c>
      <c r="I7705" s="3">
        <v>130.49785</v>
      </c>
      <c r="J7705" s="3">
        <v>2934.8133500000004</v>
      </c>
      <c r="K7705" s="3">
        <v>4515.0974615384621</v>
      </c>
      <c r="L7705" s="4">
        <v>0.35</v>
      </c>
    </row>
    <row r="7706" spans="1:12" x14ac:dyDescent="0.35">
      <c r="A7706" s="1">
        <v>40525</v>
      </c>
      <c r="B7706" t="s">
        <v>12550</v>
      </c>
      <c r="C7706" t="s">
        <v>34</v>
      </c>
      <c r="D7706" t="s">
        <v>35</v>
      </c>
      <c r="E7706">
        <v>1</v>
      </c>
      <c r="F7706" s="2">
        <v>531.69000000000005</v>
      </c>
      <c r="G7706" s="3">
        <v>1097</v>
      </c>
      <c r="H7706" s="3">
        <v>5.3169000000000004</v>
      </c>
      <c r="I7706" s="3">
        <v>24.989430000000002</v>
      </c>
      <c r="J7706" s="3">
        <v>561.99633000000006</v>
      </c>
      <c r="K7706" s="3">
        <v>864.60973846153854</v>
      </c>
      <c r="L7706" s="4">
        <v>0.35</v>
      </c>
    </row>
    <row r="7707" spans="1:12" x14ac:dyDescent="0.35">
      <c r="A7707" s="1">
        <v>40614</v>
      </c>
      <c r="B7707" t="s">
        <v>12551</v>
      </c>
      <c r="C7707" t="s">
        <v>34</v>
      </c>
      <c r="D7707" t="s">
        <v>35</v>
      </c>
      <c r="E7707">
        <v>1</v>
      </c>
      <c r="F7707" s="2">
        <v>900.03</v>
      </c>
      <c r="G7707" s="3">
        <v>1856</v>
      </c>
      <c r="H7707" s="3">
        <v>9.0002999999999993</v>
      </c>
      <c r="I7707" s="3">
        <v>42.301409999999997</v>
      </c>
      <c r="J7707" s="3">
        <v>951.33171000000004</v>
      </c>
      <c r="K7707" s="3">
        <v>1463.5872461538461</v>
      </c>
      <c r="L7707" s="4">
        <v>0.34999999999999992</v>
      </c>
    </row>
    <row r="7708" spans="1:12" x14ac:dyDescent="0.35">
      <c r="A7708" s="1">
        <v>40615</v>
      </c>
      <c r="B7708" t="s">
        <v>12552</v>
      </c>
      <c r="C7708" t="s">
        <v>34</v>
      </c>
      <c r="D7708" t="s">
        <v>35</v>
      </c>
      <c r="E7708">
        <v>1</v>
      </c>
      <c r="F7708" s="2">
        <v>900.03</v>
      </c>
      <c r="G7708" s="3">
        <v>1856</v>
      </c>
      <c r="H7708" s="3">
        <v>9.0002999999999993</v>
      </c>
      <c r="I7708" s="3">
        <v>42.301409999999997</v>
      </c>
      <c r="J7708" s="3">
        <v>951.33171000000004</v>
      </c>
      <c r="K7708" s="3">
        <v>1463.5872461538461</v>
      </c>
      <c r="L7708" s="4">
        <v>0.34999999999999992</v>
      </c>
    </row>
    <row r="7709" spans="1:12" x14ac:dyDescent="0.35">
      <c r="A7709" s="1">
        <v>40905</v>
      </c>
      <c r="B7709" t="s">
        <v>12553</v>
      </c>
      <c r="C7709" t="s">
        <v>34</v>
      </c>
      <c r="D7709" t="s">
        <v>35</v>
      </c>
      <c r="E7709">
        <v>1</v>
      </c>
      <c r="F7709" s="2">
        <v>2123.25</v>
      </c>
      <c r="G7709" s="3">
        <v>4378</v>
      </c>
      <c r="H7709" s="3">
        <v>21.232500000000002</v>
      </c>
      <c r="I7709" s="3">
        <v>99.792749999999998</v>
      </c>
      <c r="J7709" s="3">
        <v>2244.2752500000001</v>
      </c>
      <c r="K7709" s="3">
        <v>3452.731153846154</v>
      </c>
      <c r="L7709" s="4">
        <v>0.35</v>
      </c>
    </row>
    <row r="7710" spans="1:12" x14ac:dyDescent="0.35">
      <c r="A7710" s="1">
        <v>40912</v>
      </c>
      <c r="B7710" t="s">
        <v>12553</v>
      </c>
      <c r="C7710" t="s">
        <v>34</v>
      </c>
      <c r="D7710" t="s">
        <v>35</v>
      </c>
      <c r="E7710">
        <v>1</v>
      </c>
      <c r="F7710" s="2">
        <v>2192.75</v>
      </c>
      <c r="G7710" s="3">
        <v>4522</v>
      </c>
      <c r="H7710" s="3">
        <v>21.927500000000002</v>
      </c>
      <c r="I7710" s="3">
        <v>103.05925000000001</v>
      </c>
      <c r="J7710" s="3">
        <v>2317.7367499999996</v>
      </c>
      <c r="K7710" s="3">
        <v>3565.7488461538455</v>
      </c>
      <c r="L7710" s="4">
        <v>0.35000000000000003</v>
      </c>
    </row>
    <row r="7711" spans="1:12" x14ac:dyDescent="0.35">
      <c r="A7711" s="1">
        <v>40918</v>
      </c>
      <c r="B7711" t="s">
        <v>12553</v>
      </c>
      <c r="C7711" t="s">
        <v>34</v>
      </c>
      <c r="D7711" t="s">
        <v>35</v>
      </c>
      <c r="E7711">
        <v>1</v>
      </c>
      <c r="F7711" s="2">
        <v>2686.2</v>
      </c>
      <c r="G7711" s="3">
        <v>5539</v>
      </c>
      <c r="H7711" s="3">
        <v>26.861999999999998</v>
      </c>
      <c r="I7711" s="3">
        <v>126.25139999999999</v>
      </c>
      <c r="J7711" s="3">
        <v>2839.3134</v>
      </c>
      <c r="K7711" s="3">
        <v>4368.1744615384614</v>
      </c>
      <c r="L7711" s="4">
        <v>0.35</v>
      </c>
    </row>
    <row r="7712" spans="1:12" x14ac:dyDescent="0.35">
      <c r="A7712" s="1">
        <v>40921</v>
      </c>
      <c r="B7712" t="s">
        <v>12553</v>
      </c>
      <c r="C7712" t="s">
        <v>34</v>
      </c>
      <c r="D7712" t="s">
        <v>35</v>
      </c>
      <c r="E7712">
        <v>1</v>
      </c>
      <c r="F7712" s="2">
        <v>2686.2</v>
      </c>
      <c r="G7712" s="3">
        <v>5539</v>
      </c>
      <c r="H7712" s="3">
        <v>26.861999999999998</v>
      </c>
      <c r="I7712" s="3">
        <v>126.25139999999999</v>
      </c>
      <c r="J7712" s="3">
        <v>2839.3134</v>
      </c>
      <c r="K7712" s="3">
        <v>4368.1744615384614</v>
      </c>
      <c r="L7712" s="4">
        <v>0.35</v>
      </c>
    </row>
    <row r="7713" spans="1:12" x14ac:dyDescent="0.35">
      <c r="A7713" s="1">
        <v>40929</v>
      </c>
      <c r="B7713" t="s">
        <v>12553</v>
      </c>
      <c r="C7713" t="s">
        <v>34</v>
      </c>
      <c r="D7713" t="s">
        <v>35</v>
      </c>
      <c r="E7713">
        <v>1</v>
      </c>
      <c r="F7713" s="2">
        <v>3179.66</v>
      </c>
      <c r="G7713" s="3">
        <v>6556</v>
      </c>
      <c r="H7713" s="3">
        <v>31.796599999999998</v>
      </c>
      <c r="I7713" s="3">
        <v>149.44401999999999</v>
      </c>
      <c r="J7713" s="3">
        <v>3360.9006199999999</v>
      </c>
      <c r="K7713" s="3">
        <v>5170.6163384615384</v>
      </c>
      <c r="L7713" s="4">
        <v>0.35000000000000003</v>
      </c>
    </row>
    <row r="7714" spans="1:12" x14ac:dyDescent="0.35">
      <c r="A7714" s="1">
        <v>40951</v>
      </c>
      <c r="B7714" t="s">
        <v>12554</v>
      </c>
      <c r="C7714" t="s">
        <v>34</v>
      </c>
      <c r="D7714" t="s">
        <v>35</v>
      </c>
      <c r="E7714">
        <v>1</v>
      </c>
      <c r="F7714" s="2">
        <v>552.53</v>
      </c>
      <c r="G7714" s="3">
        <v>1140</v>
      </c>
      <c r="H7714" s="3">
        <v>5.5252999999999997</v>
      </c>
      <c r="I7714" s="3">
        <v>25.968909999999997</v>
      </c>
      <c r="J7714" s="3">
        <v>584.02421000000004</v>
      </c>
      <c r="K7714" s="3">
        <v>898.49878461538469</v>
      </c>
      <c r="L7714" s="4">
        <v>0.35000000000000003</v>
      </c>
    </row>
    <row r="7715" spans="1:12" x14ac:dyDescent="0.35">
      <c r="A7715" s="1">
        <v>41247</v>
      </c>
      <c r="B7715" t="s">
        <v>12555</v>
      </c>
      <c r="C7715" t="s">
        <v>34</v>
      </c>
      <c r="D7715" t="s">
        <v>35</v>
      </c>
      <c r="E7715">
        <v>1</v>
      </c>
      <c r="F7715" s="2">
        <v>156.38</v>
      </c>
      <c r="G7715" s="3">
        <v>323</v>
      </c>
      <c r="H7715" s="3">
        <v>1.5638000000000001</v>
      </c>
      <c r="I7715" s="3">
        <v>7.3498599999999996</v>
      </c>
      <c r="J7715" s="3">
        <v>165.29365999999999</v>
      </c>
      <c r="K7715" s="3">
        <v>254.29793846153842</v>
      </c>
      <c r="L7715" s="4">
        <v>0.34999999999999992</v>
      </c>
    </row>
    <row r="7716" spans="1:12" x14ac:dyDescent="0.35">
      <c r="A7716" s="1">
        <v>41251</v>
      </c>
      <c r="B7716" t="s">
        <v>12445</v>
      </c>
      <c r="C7716" t="s">
        <v>34</v>
      </c>
      <c r="D7716" t="s">
        <v>35</v>
      </c>
      <c r="E7716">
        <v>1</v>
      </c>
      <c r="F7716" s="2">
        <v>747.13</v>
      </c>
      <c r="G7716" s="3">
        <v>1541</v>
      </c>
      <c r="H7716" s="3">
        <v>7.4713000000000003</v>
      </c>
      <c r="I7716" s="3">
        <v>35.115110000000001</v>
      </c>
      <c r="J7716" s="3">
        <v>789.71641</v>
      </c>
      <c r="K7716" s="3">
        <v>1214.9483230769231</v>
      </c>
      <c r="L7716" s="4">
        <v>0.35000000000000003</v>
      </c>
    </row>
    <row r="7717" spans="1:12" x14ac:dyDescent="0.35">
      <c r="A7717" s="1">
        <v>41422</v>
      </c>
      <c r="B7717" t="s">
        <v>12556</v>
      </c>
      <c r="C7717" t="s">
        <v>34</v>
      </c>
      <c r="D7717" t="s">
        <v>35</v>
      </c>
      <c r="E7717">
        <v>1</v>
      </c>
      <c r="F7717" s="2">
        <v>298.85000000000002</v>
      </c>
      <c r="G7717" s="3">
        <v>617</v>
      </c>
      <c r="H7717" s="3">
        <v>2.9885000000000002</v>
      </c>
      <c r="I7717" s="3">
        <v>14.045950000000001</v>
      </c>
      <c r="J7717" s="3">
        <v>315.88445000000002</v>
      </c>
      <c r="K7717" s="3">
        <v>485.9760769230769</v>
      </c>
      <c r="L7717" s="4">
        <v>0.34999999999999992</v>
      </c>
    </row>
    <row r="7718" spans="1:12" x14ac:dyDescent="0.35">
      <c r="A7718" s="1">
        <v>41544</v>
      </c>
      <c r="B7718" t="s">
        <v>12557</v>
      </c>
      <c r="C7718" t="s">
        <v>34</v>
      </c>
      <c r="D7718" t="s">
        <v>35</v>
      </c>
      <c r="E7718">
        <v>1</v>
      </c>
      <c r="F7718" s="2">
        <v>45.18</v>
      </c>
      <c r="G7718" s="3">
        <v>94</v>
      </c>
      <c r="H7718" s="3">
        <v>0.45179999999999998</v>
      </c>
      <c r="I7718" s="3">
        <v>2.1234600000000001</v>
      </c>
      <c r="J7718" s="3">
        <v>47.75526</v>
      </c>
      <c r="K7718" s="3">
        <v>73.469630769230761</v>
      </c>
      <c r="L7718" s="4">
        <v>0.34999999999999992</v>
      </c>
    </row>
    <row r="7719" spans="1:12" x14ac:dyDescent="0.35">
      <c r="A7719" s="1">
        <v>41577</v>
      </c>
      <c r="B7719" t="s">
        <v>12558</v>
      </c>
      <c r="C7719" t="s">
        <v>34</v>
      </c>
      <c r="D7719" t="s">
        <v>35</v>
      </c>
      <c r="E7719">
        <v>1</v>
      </c>
      <c r="F7719" s="2">
        <v>900.03</v>
      </c>
      <c r="G7719" s="3">
        <v>1856</v>
      </c>
      <c r="H7719" s="3">
        <v>9.0002999999999993</v>
      </c>
      <c r="I7719" s="3">
        <v>42.301409999999997</v>
      </c>
      <c r="J7719" s="3">
        <v>951.33171000000004</v>
      </c>
      <c r="K7719" s="3">
        <v>1463.5872461538461</v>
      </c>
      <c r="L7719" s="4">
        <v>0.34999999999999992</v>
      </c>
    </row>
    <row r="7720" spans="1:12" x14ac:dyDescent="0.35">
      <c r="A7720" s="1">
        <v>41630</v>
      </c>
      <c r="B7720" t="s">
        <v>12559</v>
      </c>
      <c r="C7720" t="s">
        <v>34</v>
      </c>
      <c r="D7720" t="s">
        <v>35</v>
      </c>
      <c r="E7720">
        <v>1</v>
      </c>
      <c r="F7720" s="2">
        <v>69.510000000000005</v>
      </c>
      <c r="G7720" s="3">
        <v>144</v>
      </c>
      <c r="H7720" s="3">
        <v>0.69510000000000005</v>
      </c>
      <c r="I7720" s="3">
        <v>3.2669700000000002</v>
      </c>
      <c r="J7720" s="3">
        <v>73.472070000000002</v>
      </c>
      <c r="K7720" s="3">
        <v>113.03395384615385</v>
      </c>
      <c r="L7720" s="4">
        <v>0.35</v>
      </c>
    </row>
    <row r="7721" spans="1:12" x14ac:dyDescent="0.35">
      <c r="A7721" s="1">
        <v>41637</v>
      </c>
      <c r="B7721" t="s">
        <v>12560</v>
      </c>
      <c r="C7721" t="s">
        <v>34</v>
      </c>
      <c r="D7721" t="s">
        <v>35</v>
      </c>
      <c r="E7721">
        <v>1</v>
      </c>
      <c r="F7721" s="2">
        <v>62.55</v>
      </c>
      <c r="G7721" s="3">
        <v>129</v>
      </c>
      <c r="H7721" s="3">
        <v>0.62549999999999994</v>
      </c>
      <c r="I7721" s="3">
        <v>2.9398499999999999</v>
      </c>
      <c r="J7721" s="3">
        <v>66.115350000000007</v>
      </c>
      <c r="K7721" s="3">
        <v>101.71592307692309</v>
      </c>
      <c r="L7721" s="4">
        <v>0.35000000000000003</v>
      </c>
    </row>
    <row r="7722" spans="1:12" x14ac:dyDescent="0.35">
      <c r="A7722" s="1">
        <v>41704</v>
      </c>
      <c r="B7722" t="s">
        <v>12561</v>
      </c>
      <c r="C7722" t="s">
        <v>34</v>
      </c>
      <c r="D7722" t="s">
        <v>35</v>
      </c>
      <c r="E7722">
        <v>1</v>
      </c>
      <c r="F7722" s="2">
        <v>8.34</v>
      </c>
      <c r="G7722" s="3">
        <v>18</v>
      </c>
      <c r="H7722" s="3">
        <v>8.3400000000000002E-2</v>
      </c>
      <c r="I7722" s="3">
        <v>0.39198</v>
      </c>
      <c r="J7722" s="3">
        <v>8.8153799999999993</v>
      </c>
      <c r="K7722" s="3">
        <v>13.562123076923076</v>
      </c>
      <c r="L7722" s="4">
        <v>0.35</v>
      </c>
    </row>
    <row r="7723" spans="1:12" x14ac:dyDescent="0.35">
      <c r="A7723" s="1">
        <v>56008</v>
      </c>
      <c r="B7723" t="s">
        <v>12562</v>
      </c>
      <c r="C7723" t="s">
        <v>34</v>
      </c>
      <c r="D7723" t="s">
        <v>35</v>
      </c>
      <c r="E7723">
        <v>1</v>
      </c>
      <c r="F7723" s="2">
        <v>1747.94</v>
      </c>
      <c r="G7723" s="3">
        <v>3604</v>
      </c>
      <c r="H7723" s="3">
        <v>17.479400000000002</v>
      </c>
      <c r="I7723" s="3">
        <v>82.153180000000006</v>
      </c>
      <c r="J7723" s="3">
        <v>1847.57258</v>
      </c>
      <c r="K7723" s="3">
        <v>2842.4193538461536</v>
      </c>
      <c r="L7723" s="4">
        <v>0.34999999999999992</v>
      </c>
    </row>
    <row r="7724" spans="1:12" x14ac:dyDescent="0.35">
      <c r="A7724" s="1">
        <v>51051</v>
      </c>
      <c r="B7724" t="s">
        <v>12563</v>
      </c>
      <c r="C7724" t="s">
        <v>34</v>
      </c>
      <c r="D7724" t="s">
        <v>35</v>
      </c>
      <c r="E7724">
        <v>1</v>
      </c>
      <c r="F7724" s="2">
        <v>900.03</v>
      </c>
      <c r="G7724" s="3">
        <v>1856</v>
      </c>
      <c r="H7724" s="3">
        <v>9.0002999999999993</v>
      </c>
      <c r="I7724" s="3">
        <v>42.301409999999997</v>
      </c>
      <c r="J7724" s="3">
        <v>951.33171000000004</v>
      </c>
      <c r="K7724" s="3">
        <v>1463.5872461538461</v>
      </c>
      <c r="L7724" s="4">
        <v>0.34999999999999992</v>
      </c>
    </row>
    <row r="7725" spans="1:12" x14ac:dyDescent="0.35">
      <c r="A7725" s="1">
        <v>55006</v>
      </c>
      <c r="B7725" t="s">
        <v>12564</v>
      </c>
      <c r="C7725" t="s">
        <v>34</v>
      </c>
      <c r="D7725" t="s">
        <v>35</v>
      </c>
      <c r="E7725">
        <v>1</v>
      </c>
      <c r="F7725" s="2">
        <v>1942.55</v>
      </c>
      <c r="G7725" s="3">
        <v>4006</v>
      </c>
      <c r="H7725" s="3">
        <v>19.4255</v>
      </c>
      <c r="I7725" s="3">
        <v>91.299849999999992</v>
      </c>
      <c r="J7725" s="3">
        <v>2053.2753499999999</v>
      </c>
      <c r="K7725" s="3">
        <v>3158.8851538461536</v>
      </c>
      <c r="L7725" s="4">
        <v>0.35</v>
      </c>
    </row>
    <row r="7726" spans="1:12" x14ac:dyDescent="0.35">
      <c r="A7726" s="1">
        <v>55007</v>
      </c>
      <c r="B7726" t="s">
        <v>12369</v>
      </c>
      <c r="C7726" t="s">
        <v>34</v>
      </c>
      <c r="D7726" t="s">
        <v>35</v>
      </c>
      <c r="E7726">
        <v>1</v>
      </c>
      <c r="F7726" s="2">
        <v>1664.54</v>
      </c>
      <c r="G7726" s="3">
        <v>3433</v>
      </c>
      <c r="H7726" s="3">
        <v>16.645399999999999</v>
      </c>
      <c r="I7726" s="3">
        <v>78.233379999999997</v>
      </c>
      <c r="J7726" s="3">
        <v>1759.41878</v>
      </c>
      <c r="K7726" s="3">
        <v>2706.7981230769228</v>
      </c>
      <c r="L7726" s="4">
        <v>0.34999999999999992</v>
      </c>
    </row>
    <row r="7727" spans="1:12" x14ac:dyDescent="0.35">
      <c r="A7727" s="1">
        <v>70107</v>
      </c>
      <c r="B7727" t="s">
        <v>12565</v>
      </c>
      <c r="C7727" t="s">
        <v>34</v>
      </c>
      <c r="D7727" t="s">
        <v>35</v>
      </c>
      <c r="E7727">
        <v>1</v>
      </c>
      <c r="F7727" s="2">
        <v>1595.04</v>
      </c>
      <c r="G7727" s="3">
        <v>3289</v>
      </c>
      <c r="H7727" s="3">
        <v>15.9504</v>
      </c>
      <c r="I7727" s="3">
        <v>74.966880000000003</v>
      </c>
      <c r="J7727" s="3">
        <v>1685.9572799999999</v>
      </c>
      <c r="K7727" s="3">
        <v>2593.7804307692304</v>
      </c>
      <c r="L7727" s="4">
        <v>0.35</v>
      </c>
    </row>
    <row r="7728" spans="1:12" x14ac:dyDescent="0.35">
      <c r="A7728" s="1">
        <v>70017</v>
      </c>
      <c r="B7728" t="s">
        <v>12566</v>
      </c>
      <c r="C7728" t="s">
        <v>34</v>
      </c>
      <c r="D7728" t="s">
        <v>35</v>
      </c>
      <c r="E7728">
        <v>1</v>
      </c>
      <c r="F7728" s="2">
        <v>1886.94</v>
      </c>
      <c r="G7728" s="3">
        <v>3891</v>
      </c>
      <c r="H7728" s="3">
        <v>18.869400000000002</v>
      </c>
      <c r="I7728" s="3">
        <v>88.686180000000007</v>
      </c>
      <c r="J7728" s="3">
        <v>1994.49558</v>
      </c>
      <c r="K7728" s="3">
        <v>3068.4547384615385</v>
      </c>
      <c r="L7728" s="4">
        <v>0.35</v>
      </c>
    </row>
    <row r="7729" spans="1:12" x14ac:dyDescent="0.35">
      <c r="A7729" s="1" t="s">
        <v>12567</v>
      </c>
      <c r="B7729" t="s">
        <v>12568</v>
      </c>
      <c r="C7729" t="s">
        <v>34</v>
      </c>
      <c r="D7729" t="s">
        <v>35</v>
      </c>
      <c r="E7729">
        <v>1</v>
      </c>
      <c r="F7729" s="2">
        <v>1664.54</v>
      </c>
      <c r="G7729" s="3">
        <v>3433</v>
      </c>
      <c r="H7729" s="3">
        <v>16.645399999999999</v>
      </c>
      <c r="I7729" s="3">
        <v>78.233379999999997</v>
      </c>
      <c r="J7729" s="3">
        <v>1759.41878</v>
      </c>
      <c r="K7729" s="3">
        <v>2706.7981230769228</v>
      </c>
      <c r="L7729" s="4">
        <v>0.34999999999999992</v>
      </c>
    </row>
    <row r="7730" spans="1:12" x14ac:dyDescent="0.35">
      <c r="A7730" s="1" t="s">
        <v>12569</v>
      </c>
      <c r="B7730" t="s">
        <v>12570</v>
      </c>
      <c r="C7730" t="s">
        <v>34</v>
      </c>
      <c r="D7730" t="s">
        <v>35</v>
      </c>
      <c r="E7730">
        <v>1</v>
      </c>
      <c r="F7730" s="2">
        <v>1873.04</v>
      </c>
      <c r="G7730" s="3">
        <v>3862</v>
      </c>
      <c r="H7730" s="3">
        <v>18.730399999999999</v>
      </c>
      <c r="I7730" s="3">
        <v>88.032879999999992</v>
      </c>
      <c r="J7730" s="3">
        <v>1979.8032799999999</v>
      </c>
      <c r="K7730" s="3">
        <v>3045.8511999999996</v>
      </c>
      <c r="L7730" s="4">
        <v>0.35</v>
      </c>
    </row>
    <row r="7731" spans="1:12" x14ac:dyDescent="0.35">
      <c r="A7731" s="1" t="s">
        <v>12571</v>
      </c>
      <c r="B7731" t="s">
        <v>12572</v>
      </c>
      <c r="C7731" t="s">
        <v>26</v>
      </c>
      <c r="D7731" t="s">
        <v>27</v>
      </c>
      <c r="E7731">
        <v>1</v>
      </c>
      <c r="F7731" s="2">
        <v>1977.29</v>
      </c>
      <c r="G7731" s="3">
        <v>4077</v>
      </c>
      <c r="H7731" s="3">
        <v>19.7729</v>
      </c>
      <c r="I7731" s="3">
        <v>92.932630000000003</v>
      </c>
      <c r="J7731" s="3">
        <v>2089.9955299999997</v>
      </c>
      <c r="K7731" s="3">
        <v>3215.3777384615378</v>
      </c>
      <c r="L7731" s="4">
        <v>0.35</v>
      </c>
    </row>
    <row r="7732" spans="1:12" x14ac:dyDescent="0.35">
      <c r="A7732" s="1" t="s">
        <v>12573</v>
      </c>
      <c r="B7732" t="s">
        <v>12574</v>
      </c>
      <c r="C7732" t="s">
        <v>34</v>
      </c>
      <c r="D7732" t="s">
        <v>35</v>
      </c>
      <c r="E7732">
        <v>1</v>
      </c>
      <c r="F7732" s="2">
        <v>4451.53</v>
      </c>
      <c r="G7732" s="3">
        <v>9179</v>
      </c>
      <c r="H7732" s="3">
        <v>44.515299999999996</v>
      </c>
      <c r="I7732" s="3">
        <v>209.22190999999998</v>
      </c>
      <c r="J7732" s="3">
        <v>4705.26721</v>
      </c>
      <c r="K7732" s="3">
        <v>7238.8726307692305</v>
      </c>
      <c r="L7732" s="4">
        <v>0.35</v>
      </c>
    </row>
    <row r="7733" spans="1:12" x14ac:dyDescent="0.35">
      <c r="A7733" s="1" t="s">
        <v>12575</v>
      </c>
      <c r="B7733" t="s">
        <v>12576</v>
      </c>
      <c r="C7733" t="s">
        <v>34</v>
      </c>
      <c r="D7733" t="s">
        <v>35</v>
      </c>
      <c r="E7733">
        <v>1</v>
      </c>
      <c r="F7733" s="2">
        <v>1456.04</v>
      </c>
      <c r="G7733" s="3">
        <v>3003</v>
      </c>
      <c r="H7733" s="3">
        <v>14.5604</v>
      </c>
      <c r="I7733" s="3">
        <v>68.433880000000002</v>
      </c>
      <c r="J7733" s="3">
        <v>1539.0342800000001</v>
      </c>
      <c r="K7733" s="3">
        <v>2367.745046153846</v>
      </c>
      <c r="L7733" s="4">
        <v>0.34999999999999992</v>
      </c>
    </row>
    <row r="7734" spans="1:12" x14ac:dyDescent="0.35">
      <c r="A7734" s="1" t="s">
        <v>12577</v>
      </c>
      <c r="B7734" t="s">
        <v>12578</v>
      </c>
      <c r="C7734" t="s">
        <v>34</v>
      </c>
      <c r="D7734" t="s">
        <v>35</v>
      </c>
      <c r="E7734">
        <v>1</v>
      </c>
      <c r="F7734" s="2">
        <v>1403.91</v>
      </c>
      <c r="G7734" s="3">
        <v>2895</v>
      </c>
      <c r="H7734" s="3">
        <v>14.039100000000001</v>
      </c>
      <c r="I7734" s="3">
        <v>65.983770000000007</v>
      </c>
      <c r="J7734" s="3">
        <v>1483.9328700000001</v>
      </c>
      <c r="K7734" s="3">
        <v>2282.9736461538464</v>
      </c>
      <c r="L7734" s="4">
        <v>0.35000000000000003</v>
      </c>
    </row>
    <row r="7735" spans="1:12" x14ac:dyDescent="0.35">
      <c r="A7735" s="1" t="s">
        <v>12579</v>
      </c>
      <c r="B7735" t="s">
        <v>12580</v>
      </c>
      <c r="C7735" t="s">
        <v>34</v>
      </c>
      <c r="D7735" t="s">
        <v>35</v>
      </c>
      <c r="E7735">
        <v>1</v>
      </c>
      <c r="F7735" s="2">
        <v>1612.42</v>
      </c>
      <c r="G7735" s="3">
        <v>3325</v>
      </c>
      <c r="H7735" s="3">
        <v>16.124200000000002</v>
      </c>
      <c r="I7735" s="3">
        <v>75.783740000000009</v>
      </c>
      <c r="J7735" s="3">
        <v>1704.3279400000001</v>
      </c>
      <c r="K7735" s="3">
        <v>2622.0429846153847</v>
      </c>
      <c r="L7735" s="4">
        <v>0.35</v>
      </c>
    </row>
    <row r="7736" spans="1:12" x14ac:dyDescent="0.35">
      <c r="A7736" s="1" t="s">
        <v>12581</v>
      </c>
      <c r="B7736" t="s">
        <v>12582</v>
      </c>
      <c r="C7736" t="s">
        <v>34</v>
      </c>
      <c r="D7736" t="s">
        <v>35</v>
      </c>
      <c r="E7736">
        <v>1</v>
      </c>
      <c r="F7736" s="2">
        <v>1456.04</v>
      </c>
      <c r="G7736" s="3">
        <v>3003</v>
      </c>
      <c r="H7736" s="3">
        <v>14.5604</v>
      </c>
      <c r="I7736" s="3">
        <v>68.433880000000002</v>
      </c>
      <c r="J7736" s="3">
        <v>1539.0342800000001</v>
      </c>
      <c r="K7736" s="3">
        <v>2367.745046153846</v>
      </c>
      <c r="L7736" s="4">
        <v>0.34999999999999992</v>
      </c>
    </row>
    <row r="7737" spans="1:12" x14ac:dyDescent="0.35">
      <c r="A7737" s="1" t="s">
        <v>12583</v>
      </c>
      <c r="B7737" t="s">
        <v>12584</v>
      </c>
      <c r="C7737" t="s">
        <v>34</v>
      </c>
      <c r="D7737" t="s">
        <v>35</v>
      </c>
      <c r="E7737">
        <v>1</v>
      </c>
      <c r="F7737" s="2">
        <v>1577.66</v>
      </c>
      <c r="G7737" s="3">
        <v>3253</v>
      </c>
      <c r="H7737" s="3">
        <v>15.776600000000002</v>
      </c>
      <c r="I7737" s="3">
        <v>74.150019999999998</v>
      </c>
      <c r="J7737" s="3">
        <v>1667.58662</v>
      </c>
      <c r="K7737" s="3">
        <v>2565.517876923077</v>
      </c>
      <c r="L7737" s="4">
        <v>0.35</v>
      </c>
    </row>
    <row r="7738" spans="1:12" x14ac:dyDescent="0.35">
      <c r="A7738" s="1" t="s">
        <v>12585</v>
      </c>
      <c r="B7738" t="s">
        <v>12586</v>
      </c>
      <c r="C7738" t="s">
        <v>34</v>
      </c>
      <c r="D7738" t="s">
        <v>35</v>
      </c>
      <c r="E7738">
        <v>1</v>
      </c>
      <c r="F7738" s="2">
        <v>691.53</v>
      </c>
      <c r="G7738" s="3">
        <v>1426</v>
      </c>
      <c r="H7738" s="3">
        <v>6.9153000000000002</v>
      </c>
      <c r="I7738" s="3">
        <v>32.501910000000002</v>
      </c>
      <c r="J7738" s="3">
        <v>730.94720999999993</v>
      </c>
      <c r="K7738" s="3">
        <v>1124.5341692307691</v>
      </c>
      <c r="L7738" s="4">
        <v>0.35</v>
      </c>
    </row>
    <row r="7739" spans="1:12" x14ac:dyDescent="0.35">
      <c r="A7739" s="1" t="s">
        <v>12587</v>
      </c>
      <c r="B7739" t="s">
        <v>12418</v>
      </c>
      <c r="C7739" t="s">
        <v>34</v>
      </c>
      <c r="D7739" t="s">
        <v>35</v>
      </c>
      <c r="E7739">
        <v>1</v>
      </c>
      <c r="F7739" s="2">
        <v>761.03</v>
      </c>
      <c r="G7739" s="3">
        <v>1570</v>
      </c>
      <c r="H7739" s="3">
        <v>7.6102999999999996</v>
      </c>
      <c r="I7739" s="3">
        <v>35.768409999999996</v>
      </c>
      <c r="J7739" s="3">
        <v>804.40871000000004</v>
      </c>
      <c r="K7739" s="3">
        <v>1237.5518615384615</v>
      </c>
      <c r="L7739" s="4">
        <v>0.34999999999999992</v>
      </c>
    </row>
    <row r="7740" spans="1:12" x14ac:dyDescent="0.35">
      <c r="A7740" s="1" t="s">
        <v>12588</v>
      </c>
      <c r="B7740" t="s">
        <v>12589</v>
      </c>
      <c r="C7740" t="s">
        <v>34</v>
      </c>
      <c r="D7740" t="s">
        <v>35</v>
      </c>
      <c r="E7740">
        <v>1</v>
      </c>
      <c r="F7740" s="2">
        <v>448.28</v>
      </c>
      <c r="G7740" s="3">
        <v>925</v>
      </c>
      <c r="H7740" s="3">
        <v>4.4828000000000001</v>
      </c>
      <c r="I7740" s="3">
        <v>21.06916</v>
      </c>
      <c r="J7740" s="3">
        <v>473.83195999999998</v>
      </c>
      <c r="K7740" s="3">
        <v>728.97224615384607</v>
      </c>
      <c r="L7740" s="4">
        <v>0.35</v>
      </c>
    </row>
    <row r="7741" spans="1:12" x14ac:dyDescent="0.35">
      <c r="A7741" s="1" t="s">
        <v>12590</v>
      </c>
      <c r="B7741" t="s">
        <v>12591</v>
      </c>
      <c r="C7741" t="s">
        <v>34</v>
      </c>
      <c r="D7741" t="s">
        <v>35</v>
      </c>
      <c r="E7741">
        <v>1</v>
      </c>
      <c r="F7741" s="2">
        <v>483.03</v>
      </c>
      <c r="G7741" s="3">
        <v>996</v>
      </c>
      <c r="H7741" s="3">
        <v>4.8303000000000003</v>
      </c>
      <c r="I7741" s="3">
        <v>22.70241</v>
      </c>
      <c r="J7741" s="3">
        <v>510.56270999999998</v>
      </c>
      <c r="K7741" s="3">
        <v>785.48109230769228</v>
      </c>
      <c r="L7741" s="4">
        <v>0.35</v>
      </c>
    </row>
    <row r="7742" spans="1:12" x14ac:dyDescent="0.35">
      <c r="A7742" s="1" t="s">
        <v>12592</v>
      </c>
      <c r="B7742" t="s">
        <v>12593</v>
      </c>
      <c r="C7742" t="s">
        <v>34</v>
      </c>
      <c r="D7742" t="s">
        <v>35</v>
      </c>
      <c r="E7742">
        <v>1</v>
      </c>
      <c r="F7742" s="2">
        <v>483.03</v>
      </c>
      <c r="G7742" s="3">
        <v>996</v>
      </c>
      <c r="H7742" s="3">
        <v>4.8303000000000003</v>
      </c>
      <c r="I7742" s="3">
        <v>22.70241</v>
      </c>
      <c r="J7742" s="3">
        <v>510.56270999999998</v>
      </c>
      <c r="K7742" s="3">
        <v>785.48109230769228</v>
      </c>
      <c r="L7742" s="4">
        <v>0.35</v>
      </c>
    </row>
    <row r="7743" spans="1:12" x14ac:dyDescent="0.35">
      <c r="A7743" s="1" t="s">
        <v>12594</v>
      </c>
      <c r="B7743" t="s">
        <v>12595</v>
      </c>
      <c r="C7743" t="s">
        <v>34</v>
      </c>
      <c r="D7743" t="s">
        <v>35</v>
      </c>
      <c r="E7743">
        <v>1</v>
      </c>
      <c r="F7743" s="2">
        <v>656.79</v>
      </c>
      <c r="G7743" s="3">
        <v>1355</v>
      </c>
      <c r="H7743" s="3">
        <v>6.5678999999999998</v>
      </c>
      <c r="I7743" s="3">
        <v>30.869129999999998</v>
      </c>
      <c r="J7743" s="3">
        <v>694.22703000000001</v>
      </c>
      <c r="K7743" s="3">
        <v>1068.0415846153846</v>
      </c>
      <c r="L7743" s="4">
        <v>0.35</v>
      </c>
    </row>
    <row r="7744" spans="1:12" x14ac:dyDescent="0.35">
      <c r="A7744" s="1" t="s">
        <v>12596</v>
      </c>
      <c r="B7744" t="s">
        <v>12597</v>
      </c>
      <c r="C7744" t="s">
        <v>34</v>
      </c>
      <c r="D7744" t="s">
        <v>35</v>
      </c>
      <c r="E7744">
        <v>1</v>
      </c>
      <c r="F7744" s="2">
        <v>483.03</v>
      </c>
      <c r="G7744" s="3">
        <v>996</v>
      </c>
      <c r="H7744" s="3">
        <v>4.8303000000000003</v>
      </c>
      <c r="I7744" s="3">
        <v>22.70241</v>
      </c>
      <c r="J7744" s="3">
        <v>510.56270999999998</v>
      </c>
      <c r="K7744" s="3">
        <v>785.48109230769228</v>
      </c>
      <c r="L7744" s="4">
        <v>0.35</v>
      </c>
    </row>
    <row r="7745" spans="1:12" x14ac:dyDescent="0.35">
      <c r="A7745" s="1" t="s">
        <v>12598</v>
      </c>
      <c r="B7745" t="s">
        <v>12599</v>
      </c>
      <c r="C7745" t="s">
        <v>34</v>
      </c>
      <c r="D7745" t="s">
        <v>35</v>
      </c>
      <c r="E7745">
        <v>1</v>
      </c>
      <c r="F7745" s="2">
        <v>2915.56</v>
      </c>
      <c r="G7745" s="3">
        <v>6012</v>
      </c>
      <c r="H7745" s="3">
        <v>29.1556</v>
      </c>
      <c r="I7745" s="3">
        <v>137.03131999999999</v>
      </c>
      <c r="J7745" s="3">
        <v>3081.74692</v>
      </c>
      <c r="K7745" s="3">
        <v>4741.1491076923076</v>
      </c>
      <c r="L7745" s="4">
        <v>0.35</v>
      </c>
    </row>
    <row r="7746" spans="1:12" x14ac:dyDescent="0.35">
      <c r="A7746" s="1" t="s">
        <v>12600</v>
      </c>
      <c r="B7746" t="s">
        <v>12601</v>
      </c>
      <c r="C7746" t="s">
        <v>34</v>
      </c>
      <c r="D7746" t="s">
        <v>35</v>
      </c>
      <c r="E7746">
        <v>1</v>
      </c>
      <c r="F7746" s="2">
        <v>3193.56</v>
      </c>
      <c r="G7746" s="3">
        <v>6585</v>
      </c>
      <c r="H7746" s="3">
        <v>31.935600000000001</v>
      </c>
      <c r="I7746" s="3">
        <v>150.09732</v>
      </c>
      <c r="J7746" s="3">
        <v>3375.5929199999996</v>
      </c>
      <c r="K7746" s="3">
        <v>5193.2198769230763</v>
      </c>
      <c r="L7746" s="4">
        <v>0.35</v>
      </c>
    </row>
    <row r="7747" spans="1:12" x14ac:dyDescent="0.35">
      <c r="A7747" s="1" t="s">
        <v>12602</v>
      </c>
      <c r="B7747" t="s">
        <v>12603</v>
      </c>
      <c r="C7747" t="s">
        <v>34</v>
      </c>
      <c r="D7747" t="s">
        <v>35</v>
      </c>
      <c r="E7747">
        <v>1</v>
      </c>
      <c r="F7747" s="2">
        <v>3193.56</v>
      </c>
      <c r="G7747" s="3">
        <v>6585</v>
      </c>
      <c r="H7747" s="3">
        <v>31.935600000000001</v>
      </c>
      <c r="I7747" s="3">
        <v>150.09732</v>
      </c>
      <c r="J7747" s="3">
        <v>3375.5929199999996</v>
      </c>
      <c r="K7747" s="3">
        <v>5193.2198769230763</v>
      </c>
      <c r="L7747" s="4">
        <v>0.35</v>
      </c>
    </row>
    <row r="7748" spans="1:12" x14ac:dyDescent="0.35">
      <c r="A7748" s="1" t="s">
        <v>12604</v>
      </c>
      <c r="B7748" t="s">
        <v>12605</v>
      </c>
      <c r="C7748" t="s">
        <v>34</v>
      </c>
      <c r="D7748" t="s">
        <v>35</v>
      </c>
      <c r="E7748">
        <v>1</v>
      </c>
      <c r="F7748" s="2">
        <v>3367.31</v>
      </c>
      <c r="G7748" s="3">
        <v>6943</v>
      </c>
      <c r="H7748" s="3">
        <v>33.673099999999998</v>
      </c>
      <c r="I7748" s="3">
        <v>158.26356999999999</v>
      </c>
      <c r="J7748" s="3">
        <v>3559.24667</v>
      </c>
      <c r="K7748" s="3">
        <v>5475.7641076923073</v>
      </c>
      <c r="L7748" s="4">
        <v>0.35</v>
      </c>
    </row>
    <row r="7749" spans="1:12" x14ac:dyDescent="0.35">
      <c r="A7749" s="1" t="s">
        <v>12606</v>
      </c>
      <c r="B7749" t="s">
        <v>12607</v>
      </c>
      <c r="C7749" t="s">
        <v>34</v>
      </c>
      <c r="D7749" t="s">
        <v>35</v>
      </c>
      <c r="E7749">
        <v>1</v>
      </c>
      <c r="F7749" s="2">
        <v>2915.56</v>
      </c>
      <c r="G7749" s="3">
        <v>6012</v>
      </c>
      <c r="H7749" s="3">
        <v>29.1556</v>
      </c>
      <c r="I7749" s="3">
        <v>137.03131999999999</v>
      </c>
      <c r="J7749" s="3">
        <v>3081.74692</v>
      </c>
      <c r="K7749" s="3">
        <v>4741.1491076923076</v>
      </c>
      <c r="L7749" s="4">
        <v>0.35</v>
      </c>
    </row>
    <row r="7750" spans="1:12" x14ac:dyDescent="0.35">
      <c r="A7750" s="1" t="s">
        <v>12608</v>
      </c>
      <c r="B7750" t="s">
        <v>12609</v>
      </c>
      <c r="C7750" t="s">
        <v>34</v>
      </c>
      <c r="D7750" t="s">
        <v>35</v>
      </c>
      <c r="E7750">
        <v>1</v>
      </c>
      <c r="F7750" s="2">
        <v>3263.06</v>
      </c>
      <c r="G7750" s="3">
        <v>6728</v>
      </c>
      <c r="H7750" s="3">
        <v>32.630600000000001</v>
      </c>
      <c r="I7750" s="3">
        <v>153.36382</v>
      </c>
      <c r="J7750" s="3">
        <v>3449.0544199999999</v>
      </c>
      <c r="K7750" s="3">
        <v>5306.2375692307687</v>
      </c>
      <c r="L7750" s="4">
        <v>0.34999999999999992</v>
      </c>
    </row>
    <row r="7751" spans="1:12" x14ac:dyDescent="0.35">
      <c r="A7751" s="1" t="s">
        <v>12610</v>
      </c>
      <c r="B7751" t="s">
        <v>12611</v>
      </c>
      <c r="C7751" t="s">
        <v>34</v>
      </c>
      <c r="D7751" t="s">
        <v>35</v>
      </c>
      <c r="E7751">
        <v>1</v>
      </c>
      <c r="F7751" s="2">
        <v>3471.56</v>
      </c>
      <c r="G7751" s="3">
        <v>7158</v>
      </c>
      <c r="H7751" s="3">
        <v>34.715600000000002</v>
      </c>
      <c r="I7751" s="3">
        <v>163.16332</v>
      </c>
      <c r="J7751" s="3">
        <v>3669.4389200000001</v>
      </c>
      <c r="K7751" s="3">
        <v>5645.290646153846</v>
      </c>
      <c r="L7751" s="4">
        <v>0.35</v>
      </c>
    </row>
    <row r="7752" spans="1:12" x14ac:dyDescent="0.35">
      <c r="A7752" s="1" t="s">
        <v>12612</v>
      </c>
      <c r="B7752" t="s">
        <v>12613</v>
      </c>
      <c r="C7752" t="s">
        <v>34</v>
      </c>
      <c r="D7752" t="s">
        <v>35</v>
      </c>
      <c r="E7752">
        <v>1</v>
      </c>
      <c r="F7752" s="2">
        <v>3680.07</v>
      </c>
      <c r="G7752" s="3">
        <v>7588</v>
      </c>
      <c r="H7752" s="3">
        <v>36.800699999999999</v>
      </c>
      <c r="I7752" s="3">
        <v>172.96329</v>
      </c>
      <c r="J7752" s="3">
        <v>3889.8339900000001</v>
      </c>
      <c r="K7752" s="3">
        <v>5984.3599846153847</v>
      </c>
      <c r="L7752" s="4">
        <v>0.35</v>
      </c>
    </row>
    <row r="7753" spans="1:12" x14ac:dyDescent="0.35">
      <c r="A7753" s="1" t="s">
        <v>12614</v>
      </c>
      <c r="B7753" t="s">
        <v>12615</v>
      </c>
      <c r="C7753" t="s">
        <v>34</v>
      </c>
      <c r="D7753" t="s">
        <v>35</v>
      </c>
      <c r="E7753">
        <v>1</v>
      </c>
      <c r="F7753" s="2">
        <v>3874.66</v>
      </c>
      <c r="G7753" s="3">
        <v>7989</v>
      </c>
      <c r="H7753" s="3">
        <v>38.746600000000001</v>
      </c>
      <c r="I7753" s="3">
        <v>182.10901999999999</v>
      </c>
      <c r="J7753" s="3">
        <v>4095.5156199999997</v>
      </c>
      <c r="K7753" s="3">
        <v>6300.7932615384607</v>
      </c>
      <c r="L7753" s="4">
        <v>0.35</v>
      </c>
    </row>
    <row r="7754" spans="1:12" x14ac:dyDescent="0.35">
      <c r="A7754" s="1" t="s">
        <v>12616</v>
      </c>
      <c r="B7754" t="s">
        <v>12617</v>
      </c>
      <c r="C7754" t="s">
        <v>34</v>
      </c>
      <c r="D7754" t="s">
        <v>35</v>
      </c>
      <c r="E7754">
        <v>1</v>
      </c>
      <c r="F7754" s="2">
        <v>4322.9399999999996</v>
      </c>
      <c r="G7754" s="3">
        <v>8914</v>
      </c>
      <c r="H7754" s="3">
        <v>43.229399999999998</v>
      </c>
      <c r="I7754" s="3">
        <v>203.17817999999997</v>
      </c>
      <c r="J7754" s="3">
        <v>4569.3475799999997</v>
      </c>
      <c r="K7754" s="3">
        <v>7029.7655076923065</v>
      </c>
      <c r="L7754" s="4">
        <v>0.34999999999999992</v>
      </c>
    </row>
    <row r="7755" spans="1:12" x14ac:dyDescent="0.35">
      <c r="A7755" s="1" t="s">
        <v>12618</v>
      </c>
      <c r="B7755" t="s">
        <v>12619</v>
      </c>
      <c r="C7755" t="s">
        <v>34</v>
      </c>
      <c r="D7755" t="s">
        <v>35</v>
      </c>
      <c r="E7755">
        <v>1</v>
      </c>
      <c r="F7755" s="2">
        <v>6060.46</v>
      </c>
      <c r="G7755" s="3">
        <v>12496</v>
      </c>
      <c r="H7755" s="3">
        <v>60.604600000000005</v>
      </c>
      <c r="I7755" s="3">
        <v>284.84161999999998</v>
      </c>
      <c r="J7755" s="3">
        <v>6405.9062199999998</v>
      </c>
      <c r="K7755" s="3">
        <v>9855.2403384615372</v>
      </c>
      <c r="L7755" s="4">
        <v>0.34999999999999992</v>
      </c>
    </row>
    <row r="7756" spans="1:12" x14ac:dyDescent="0.35">
      <c r="A7756" s="1" t="s">
        <v>12620</v>
      </c>
      <c r="B7756" t="s">
        <v>12621</v>
      </c>
      <c r="C7756" t="s">
        <v>34</v>
      </c>
      <c r="D7756" t="s">
        <v>35</v>
      </c>
      <c r="E7756">
        <v>1</v>
      </c>
      <c r="F7756" s="2">
        <v>6129.97</v>
      </c>
      <c r="G7756" s="3">
        <v>12640</v>
      </c>
      <c r="H7756" s="3">
        <v>61.299700000000001</v>
      </c>
      <c r="I7756" s="3">
        <v>288.10858999999999</v>
      </c>
      <c r="J7756" s="3">
        <v>6479.3782899999997</v>
      </c>
      <c r="K7756" s="3">
        <v>9968.2742923076912</v>
      </c>
      <c r="L7756" s="4">
        <v>0.35</v>
      </c>
    </row>
    <row r="7757" spans="1:12" x14ac:dyDescent="0.35">
      <c r="A7757" s="1" t="s">
        <v>12622</v>
      </c>
      <c r="B7757" t="s">
        <v>12475</v>
      </c>
      <c r="C7757" t="s">
        <v>34</v>
      </c>
      <c r="D7757" t="s">
        <v>35</v>
      </c>
      <c r="E7757">
        <v>1</v>
      </c>
      <c r="F7757" s="2">
        <v>4444.57</v>
      </c>
      <c r="G7757" s="3">
        <v>9165</v>
      </c>
      <c r="H7757" s="3">
        <v>44.445699999999995</v>
      </c>
      <c r="I7757" s="3">
        <v>208.89479</v>
      </c>
      <c r="J7757" s="3">
        <v>4697.9104900000002</v>
      </c>
      <c r="K7757" s="3">
        <v>7227.5546000000004</v>
      </c>
      <c r="L7757" s="4">
        <v>0.35000000000000003</v>
      </c>
    </row>
    <row r="7758" spans="1:12" x14ac:dyDescent="0.35">
      <c r="A7758" s="1" t="s">
        <v>12623</v>
      </c>
      <c r="B7758" t="s">
        <v>12624</v>
      </c>
      <c r="C7758" t="s">
        <v>34</v>
      </c>
      <c r="D7758" t="s">
        <v>35</v>
      </c>
      <c r="E7758">
        <v>1</v>
      </c>
      <c r="F7758" s="2">
        <v>4409.82</v>
      </c>
      <c r="G7758" s="3">
        <v>9093</v>
      </c>
      <c r="H7758" s="3">
        <v>44.098199999999999</v>
      </c>
      <c r="I7758" s="3">
        <v>207.26154</v>
      </c>
      <c r="J7758" s="3">
        <v>4661.1797400000005</v>
      </c>
      <c r="K7758" s="3">
        <v>7171.0457538461542</v>
      </c>
      <c r="L7758" s="4">
        <v>0.35</v>
      </c>
    </row>
    <row r="7759" spans="1:12" x14ac:dyDescent="0.35">
      <c r="A7759" s="1" t="s">
        <v>12625</v>
      </c>
      <c r="B7759" t="s">
        <v>12626</v>
      </c>
      <c r="C7759" t="s">
        <v>34</v>
      </c>
      <c r="D7759" t="s">
        <v>35</v>
      </c>
      <c r="E7759">
        <v>1</v>
      </c>
      <c r="F7759" s="2">
        <v>4496.7</v>
      </c>
      <c r="G7759" s="3">
        <v>9272</v>
      </c>
      <c r="H7759" s="3">
        <v>44.966999999999999</v>
      </c>
      <c r="I7759" s="3">
        <v>211.3449</v>
      </c>
      <c r="J7759" s="3">
        <v>4753.0118999999995</v>
      </c>
      <c r="K7759" s="3">
        <v>7312.3259999999991</v>
      </c>
      <c r="L7759" s="4">
        <v>0.35</v>
      </c>
    </row>
    <row r="7760" spans="1:12" x14ac:dyDescent="0.35">
      <c r="A7760" s="1" t="s">
        <v>12627</v>
      </c>
      <c r="B7760" t="s">
        <v>12628</v>
      </c>
      <c r="C7760" t="s">
        <v>34</v>
      </c>
      <c r="D7760" t="s">
        <v>35</v>
      </c>
      <c r="E7760">
        <v>1</v>
      </c>
      <c r="F7760" s="2">
        <v>4392.45</v>
      </c>
      <c r="G7760" s="3">
        <v>9057</v>
      </c>
      <c r="H7760" s="3">
        <v>43.924500000000002</v>
      </c>
      <c r="I7760" s="3">
        <v>206.44514999999998</v>
      </c>
      <c r="J7760" s="3">
        <v>4642.8196499999995</v>
      </c>
      <c r="K7760" s="3">
        <v>7142.7994615384605</v>
      </c>
      <c r="L7760" s="4">
        <v>0.35</v>
      </c>
    </row>
    <row r="7761" spans="1:12" x14ac:dyDescent="0.35">
      <c r="A7761" s="1" t="s">
        <v>12629</v>
      </c>
      <c r="B7761" t="s">
        <v>12630</v>
      </c>
      <c r="C7761" t="s">
        <v>34</v>
      </c>
      <c r="D7761" t="s">
        <v>35</v>
      </c>
      <c r="E7761">
        <v>1</v>
      </c>
      <c r="F7761" s="2">
        <v>4778.18</v>
      </c>
      <c r="G7761" s="3">
        <v>9852</v>
      </c>
      <c r="H7761" s="3">
        <v>47.781800000000004</v>
      </c>
      <c r="I7761" s="3">
        <v>224.57446000000002</v>
      </c>
      <c r="J7761" s="3">
        <v>5050.5362599999999</v>
      </c>
      <c r="K7761" s="3">
        <v>7770.0557846153843</v>
      </c>
      <c r="L7761" s="4">
        <v>0.35</v>
      </c>
    </row>
    <row r="7762" spans="1:12" x14ac:dyDescent="0.35">
      <c r="A7762" s="1" t="s">
        <v>12631</v>
      </c>
      <c r="B7762" t="s">
        <v>12632</v>
      </c>
      <c r="C7762" t="s">
        <v>34</v>
      </c>
      <c r="D7762" t="s">
        <v>35</v>
      </c>
      <c r="E7762">
        <v>1</v>
      </c>
      <c r="F7762" s="2">
        <v>4778.18</v>
      </c>
      <c r="G7762" s="3">
        <v>9852</v>
      </c>
      <c r="H7762" s="3">
        <v>47.781800000000004</v>
      </c>
      <c r="I7762" s="3">
        <v>224.57446000000002</v>
      </c>
      <c r="J7762" s="3">
        <v>5050.5362599999999</v>
      </c>
      <c r="K7762" s="3">
        <v>7770.0557846153843</v>
      </c>
      <c r="L7762" s="4">
        <v>0.35</v>
      </c>
    </row>
    <row r="7763" spans="1:12" x14ac:dyDescent="0.35">
      <c r="A7763" s="1" t="s">
        <v>12633</v>
      </c>
      <c r="B7763" t="s">
        <v>12634</v>
      </c>
      <c r="C7763" t="s">
        <v>34</v>
      </c>
      <c r="D7763" t="s">
        <v>35</v>
      </c>
      <c r="E7763">
        <v>1</v>
      </c>
      <c r="F7763" s="2">
        <v>4375.07</v>
      </c>
      <c r="G7763" s="3">
        <v>9021</v>
      </c>
      <c r="H7763" s="3">
        <v>43.750699999999995</v>
      </c>
      <c r="I7763" s="3">
        <v>205.62828999999999</v>
      </c>
      <c r="J7763" s="3">
        <v>4624.448989999999</v>
      </c>
      <c r="K7763" s="3">
        <v>7114.5369076923062</v>
      </c>
      <c r="L7763" s="4">
        <v>0.35000000000000003</v>
      </c>
    </row>
    <row r="7764" spans="1:12" x14ac:dyDescent="0.35">
      <c r="A7764" s="1" t="s">
        <v>12635</v>
      </c>
      <c r="B7764" t="s">
        <v>12636</v>
      </c>
      <c r="C7764" t="s">
        <v>34</v>
      </c>
      <c r="D7764" t="s">
        <v>35</v>
      </c>
      <c r="E7764">
        <v>1</v>
      </c>
      <c r="F7764" s="2">
        <v>4375.07</v>
      </c>
      <c r="G7764" s="3">
        <v>9021</v>
      </c>
      <c r="H7764" s="3">
        <v>43.750699999999995</v>
      </c>
      <c r="I7764" s="3">
        <v>205.62828999999999</v>
      </c>
      <c r="J7764" s="3">
        <v>4624.448989999999</v>
      </c>
      <c r="K7764" s="3">
        <v>7114.5369076923062</v>
      </c>
      <c r="L7764" s="4">
        <v>0.35000000000000003</v>
      </c>
    </row>
    <row r="7765" spans="1:12" x14ac:dyDescent="0.35">
      <c r="A7765" s="1" t="s">
        <v>12637</v>
      </c>
      <c r="B7765" t="s">
        <v>12638</v>
      </c>
      <c r="C7765" t="s">
        <v>34</v>
      </c>
      <c r="D7765" t="s">
        <v>35</v>
      </c>
      <c r="E7765">
        <v>1</v>
      </c>
      <c r="F7765" s="2">
        <v>4444.57</v>
      </c>
      <c r="G7765" s="3">
        <v>9165</v>
      </c>
      <c r="H7765" s="3">
        <v>44.445699999999995</v>
      </c>
      <c r="I7765" s="3">
        <v>208.89479</v>
      </c>
      <c r="J7765" s="3">
        <v>4697.9104900000002</v>
      </c>
      <c r="K7765" s="3">
        <v>7227.5546000000004</v>
      </c>
      <c r="L7765" s="4">
        <v>0.35000000000000003</v>
      </c>
    </row>
    <row r="7766" spans="1:12" x14ac:dyDescent="0.35">
      <c r="A7766" s="1" t="s">
        <v>12639</v>
      </c>
      <c r="B7766" t="s">
        <v>12640</v>
      </c>
      <c r="C7766" t="s">
        <v>34</v>
      </c>
      <c r="D7766" t="s">
        <v>35</v>
      </c>
      <c r="E7766">
        <v>1</v>
      </c>
      <c r="F7766" s="2">
        <v>4375.07</v>
      </c>
      <c r="G7766" s="3">
        <v>9021</v>
      </c>
      <c r="H7766" s="3">
        <v>43.750699999999995</v>
      </c>
      <c r="I7766" s="3">
        <v>205.62828999999999</v>
      </c>
      <c r="J7766" s="3">
        <v>4624.448989999999</v>
      </c>
      <c r="K7766" s="3">
        <v>7114.5369076923062</v>
      </c>
      <c r="L7766" s="4">
        <v>0.35000000000000003</v>
      </c>
    </row>
    <row r="7767" spans="1:12" x14ac:dyDescent="0.35">
      <c r="A7767" s="1">
        <v>40051</v>
      </c>
      <c r="B7767" t="s">
        <v>12641</v>
      </c>
      <c r="C7767" t="s">
        <v>34</v>
      </c>
      <c r="D7767" t="s">
        <v>35</v>
      </c>
      <c r="E7767">
        <v>1</v>
      </c>
      <c r="F7767" s="2">
        <v>13.9</v>
      </c>
      <c r="G7767" s="3">
        <v>29</v>
      </c>
      <c r="H7767" s="3">
        <v>0.13900000000000001</v>
      </c>
      <c r="I7767" s="3">
        <v>0.65329999999999999</v>
      </c>
      <c r="J7767" s="3">
        <v>14.692299999999999</v>
      </c>
      <c r="K7767" s="3">
        <v>22.603538461538459</v>
      </c>
      <c r="L7767" s="4">
        <v>0.35</v>
      </c>
    </row>
    <row r="7768" spans="1:12" x14ac:dyDescent="0.35">
      <c r="A7768" s="1">
        <v>40063</v>
      </c>
      <c r="B7768" t="s">
        <v>12642</v>
      </c>
      <c r="C7768" t="s">
        <v>34</v>
      </c>
      <c r="D7768" t="s">
        <v>35</v>
      </c>
      <c r="E7768">
        <v>1</v>
      </c>
      <c r="F7768" s="2">
        <v>344.03</v>
      </c>
      <c r="G7768" s="3">
        <v>710</v>
      </c>
      <c r="H7768" s="3">
        <v>3.4402999999999997</v>
      </c>
      <c r="I7768" s="3">
        <v>16.169409999999999</v>
      </c>
      <c r="J7768" s="3">
        <v>363.63970999999992</v>
      </c>
      <c r="K7768" s="3">
        <v>559.44570769230756</v>
      </c>
      <c r="L7768" s="4">
        <v>0.35</v>
      </c>
    </row>
    <row r="7769" spans="1:12" x14ac:dyDescent="0.35">
      <c r="A7769" s="1">
        <v>40066</v>
      </c>
      <c r="B7769" t="s">
        <v>12643</v>
      </c>
      <c r="C7769" t="s">
        <v>34</v>
      </c>
      <c r="D7769" t="s">
        <v>35</v>
      </c>
      <c r="E7769">
        <v>1</v>
      </c>
      <c r="F7769" s="2">
        <v>222.4</v>
      </c>
      <c r="G7769" s="3">
        <v>459</v>
      </c>
      <c r="H7769" s="3">
        <v>2.2240000000000002</v>
      </c>
      <c r="I7769" s="3">
        <v>10.4528</v>
      </c>
      <c r="J7769" s="3">
        <v>235.07679999999999</v>
      </c>
      <c r="K7769" s="3">
        <v>361.65661538461535</v>
      </c>
      <c r="L7769" s="4">
        <v>0.35</v>
      </c>
    </row>
    <row r="7770" spans="1:12" x14ac:dyDescent="0.35">
      <c r="A7770" s="1">
        <v>40070</v>
      </c>
      <c r="B7770" t="s">
        <v>12644</v>
      </c>
      <c r="C7770" t="s">
        <v>34</v>
      </c>
      <c r="D7770" t="s">
        <v>35</v>
      </c>
      <c r="E7770">
        <v>1</v>
      </c>
      <c r="F7770" s="2">
        <v>15.29</v>
      </c>
      <c r="G7770" s="3">
        <v>32</v>
      </c>
      <c r="H7770" s="3">
        <v>0.15290000000000001</v>
      </c>
      <c r="I7770" s="3">
        <v>0.71862999999999999</v>
      </c>
      <c r="J7770" s="3">
        <v>16.161529999999999</v>
      </c>
      <c r="K7770" s="3">
        <v>24.863892307692307</v>
      </c>
      <c r="L7770" s="4">
        <v>0.35000000000000003</v>
      </c>
    </row>
    <row r="7771" spans="1:12" x14ac:dyDescent="0.35">
      <c r="A7771" s="1">
        <v>40109</v>
      </c>
      <c r="B7771" t="s">
        <v>12645</v>
      </c>
      <c r="C7771" t="s">
        <v>34</v>
      </c>
      <c r="D7771" t="s">
        <v>35</v>
      </c>
      <c r="E7771">
        <v>1</v>
      </c>
      <c r="F7771" s="2">
        <v>69.510000000000005</v>
      </c>
      <c r="G7771" s="3">
        <v>144</v>
      </c>
      <c r="H7771" s="3">
        <v>0.69510000000000005</v>
      </c>
      <c r="I7771" s="3">
        <v>3.2669700000000002</v>
      </c>
      <c r="J7771" s="3">
        <v>73.472070000000002</v>
      </c>
      <c r="K7771" s="3">
        <v>113.03395384615385</v>
      </c>
      <c r="L7771" s="4">
        <v>0.35</v>
      </c>
    </row>
    <row r="7772" spans="1:12" x14ac:dyDescent="0.35">
      <c r="A7772" s="1">
        <v>40142</v>
      </c>
      <c r="B7772" t="s">
        <v>12646</v>
      </c>
      <c r="C7772" t="s">
        <v>34</v>
      </c>
      <c r="D7772" t="s">
        <v>35</v>
      </c>
      <c r="E7772">
        <v>1</v>
      </c>
      <c r="F7772" s="2">
        <v>900.03</v>
      </c>
      <c r="G7772" s="3">
        <v>1856</v>
      </c>
      <c r="H7772" s="3">
        <v>9.0002999999999993</v>
      </c>
      <c r="I7772" s="3">
        <v>42.301409999999997</v>
      </c>
      <c r="J7772" s="3">
        <v>951.33171000000004</v>
      </c>
      <c r="K7772" s="3">
        <v>1463.5872461538461</v>
      </c>
      <c r="L7772" s="4">
        <v>0.34999999999999992</v>
      </c>
    </row>
    <row r="7773" spans="1:12" x14ac:dyDescent="0.35">
      <c r="A7773" s="1">
        <v>40145</v>
      </c>
      <c r="B7773" t="s">
        <v>12647</v>
      </c>
      <c r="C7773" t="s">
        <v>34</v>
      </c>
      <c r="D7773" t="s">
        <v>35</v>
      </c>
      <c r="E7773">
        <v>1</v>
      </c>
      <c r="F7773" s="2">
        <v>900.03</v>
      </c>
      <c r="G7773" s="3">
        <v>1856</v>
      </c>
      <c r="H7773" s="3">
        <v>9.0002999999999993</v>
      </c>
      <c r="I7773" s="3">
        <v>42.301409999999997</v>
      </c>
      <c r="J7773" s="3">
        <v>951.33171000000004</v>
      </c>
      <c r="K7773" s="3">
        <v>1463.5872461538461</v>
      </c>
      <c r="L7773" s="4">
        <v>0.34999999999999992</v>
      </c>
    </row>
    <row r="7774" spans="1:12" x14ac:dyDescent="0.35">
      <c r="A7774" s="1">
        <v>41037</v>
      </c>
      <c r="B7774" t="s">
        <v>12436</v>
      </c>
      <c r="C7774" t="s">
        <v>34</v>
      </c>
      <c r="D7774" t="s">
        <v>35</v>
      </c>
      <c r="E7774">
        <v>1</v>
      </c>
      <c r="F7774" s="2">
        <v>622.03</v>
      </c>
      <c r="G7774" s="3">
        <v>1283</v>
      </c>
      <c r="H7774" s="3">
        <v>6.2202999999999999</v>
      </c>
      <c r="I7774" s="3">
        <v>29.235409999999998</v>
      </c>
      <c r="J7774" s="3">
        <v>657.48570999999993</v>
      </c>
      <c r="K7774" s="3">
        <v>1011.5164769230768</v>
      </c>
      <c r="L7774" s="4">
        <v>0.35</v>
      </c>
    </row>
    <row r="7775" spans="1:12" x14ac:dyDescent="0.35">
      <c r="A7775" s="1">
        <v>41042</v>
      </c>
      <c r="B7775" t="s">
        <v>12648</v>
      </c>
      <c r="C7775" t="s">
        <v>34</v>
      </c>
      <c r="D7775" t="s">
        <v>35</v>
      </c>
      <c r="E7775">
        <v>1</v>
      </c>
      <c r="F7775" s="2">
        <v>79.92</v>
      </c>
      <c r="G7775" s="3">
        <v>165</v>
      </c>
      <c r="H7775" s="3">
        <v>0.79920000000000002</v>
      </c>
      <c r="I7775" s="3">
        <v>3.75624</v>
      </c>
      <c r="J7775" s="3">
        <v>84.475440000000006</v>
      </c>
      <c r="K7775" s="3">
        <v>129.96221538461538</v>
      </c>
      <c r="L7775" s="4">
        <v>0.34999999999999992</v>
      </c>
    </row>
    <row r="7776" spans="1:12" x14ac:dyDescent="0.35">
      <c r="A7776" s="1">
        <v>40148</v>
      </c>
      <c r="B7776" t="s">
        <v>12646</v>
      </c>
      <c r="C7776" t="s">
        <v>34</v>
      </c>
      <c r="D7776" t="s">
        <v>35</v>
      </c>
      <c r="E7776">
        <v>1</v>
      </c>
      <c r="F7776" s="2">
        <v>900.03</v>
      </c>
      <c r="G7776" s="3">
        <v>1856</v>
      </c>
      <c r="H7776" s="3">
        <v>9.0002999999999993</v>
      </c>
      <c r="I7776" s="3">
        <v>42.301409999999997</v>
      </c>
      <c r="J7776" s="3">
        <v>951.33171000000004</v>
      </c>
      <c r="K7776" s="3">
        <v>1463.5872461538461</v>
      </c>
      <c r="L7776" s="4">
        <v>0.34999999999999992</v>
      </c>
    </row>
    <row r="7777" spans="1:12" x14ac:dyDescent="0.35">
      <c r="A7777" s="1">
        <v>41127</v>
      </c>
      <c r="B7777" t="s">
        <v>12649</v>
      </c>
      <c r="C7777" t="s">
        <v>34</v>
      </c>
      <c r="D7777" t="s">
        <v>35</v>
      </c>
      <c r="E7777">
        <v>1</v>
      </c>
      <c r="F7777" s="2">
        <v>52.12</v>
      </c>
      <c r="G7777" s="3">
        <v>108</v>
      </c>
      <c r="H7777" s="3">
        <v>0.5212</v>
      </c>
      <c r="I7777" s="3">
        <v>2.44964</v>
      </c>
      <c r="J7777" s="3">
        <v>55.09084</v>
      </c>
      <c r="K7777" s="3">
        <v>84.755138461538465</v>
      </c>
      <c r="L7777" s="4">
        <v>0.35000000000000003</v>
      </c>
    </row>
    <row r="7778" spans="1:12" x14ac:dyDescent="0.35">
      <c r="A7778" s="1">
        <v>41159</v>
      </c>
      <c r="B7778" t="s">
        <v>12650</v>
      </c>
      <c r="C7778" t="s">
        <v>34</v>
      </c>
      <c r="D7778" t="s">
        <v>35</v>
      </c>
      <c r="E7778">
        <v>1</v>
      </c>
      <c r="F7778" s="2">
        <v>552.53</v>
      </c>
      <c r="G7778" s="3">
        <v>1140</v>
      </c>
      <c r="H7778" s="3">
        <v>5.5252999999999997</v>
      </c>
      <c r="I7778" s="3">
        <v>25.968909999999997</v>
      </c>
      <c r="J7778" s="3">
        <v>584.02421000000004</v>
      </c>
      <c r="K7778" s="3">
        <v>898.49878461538469</v>
      </c>
      <c r="L7778" s="4">
        <v>0.35000000000000003</v>
      </c>
    </row>
    <row r="7779" spans="1:12" x14ac:dyDescent="0.35">
      <c r="A7779" s="1">
        <v>41160</v>
      </c>
      <c r="B7779" t="s">
        <v>12651</v>
      </c>
      <c r="C7779" t="s">
        <v>34</v>
      </c>
      <c r="D7779" t="s">
        <v>35</v>
      </c>
      <c r="E7779">
        <v>1</v>
      </c>
      <c r="F7779" s="2">
        <v>552.53</v>
      </c>
      <c r="G7779" s="3">
        <v>1140</v>
      </c>
      <c r="H7779" s="3">
        <v>5.5252999999999997</v>
      </c>
      <c r="I7779" s="3">
        <v>25.968909999999997</v>
      </c>
      <c r="J7779" s="3">
        <v>584.02421000000004</v>
      </c>
      <c r="K7779" s="3">
        <v>898.49878461538469</v>
      </c>
      <c r="L7779" s="4">
        <v>0.35000000000000003</v>
      </c>
    </row>
    <row r="7780" spans="1:12" x14ac:dyDescent="0.35">
      <c r="A7780" s="1">
        <v>40253</v>
      </c>
      <c r="B7780" t="s">
        <v>12652</v>
      </c>
      <c r="C7780" t="s">
        <v>34</v>
      </c>
      <c r="D7780" t="s">
        <v>35</v>
      </c>
      <c r="E7780">
        <v>1</v>
      </c>
      <c r="F7780" s="2">
        <v>830.54</v>
      </c>
      <c r="G7780" s="3">
        <v>1713</v>
      </c>
      <c r="H7780" s="3">
        <v>8.3054000000000006</v>
      </c>
      <c r="I7780" s="3">
        <v>39.035379999999996</v>
      </c>
      <c r="J7780" s="3">
        <v>877.88077999999996</v>
      </c>
      <c r="K7780" s="3">
        <v>1350.5858153846152</v>
      </c>
      <c r="L7780" s="4">
        <v>0.34999999999999992</v>
      </c>
    </row>
    <row r="7781" spans="1:12" x14ac:dyDescent="0.35">
      <c r="A7781" s="1">
        <v>40325</v>
      </c>
      <c r="B7781" t="s">
        <v>12653</v>
      </c>
      <c r="C7781" t="s">
        <v>34</v>
      </c>
      <c r="D7781" t="s">
        <v>35</v>
      </c>
      <c r="E7781">
        <v>1</v>
      </c>
      <c r="F7781" s="2">
        <v>900.03</v>
      </c>
      <c r="G7781" s="3">
        <v>1856</v>
      </c>
      <c r="H7781" s="3">
        <v>9.0002999999999993</v>
      </c>
      <c r="I7781" s="3">
        <v>42.301409999999997</v>
      </c>
      <c r="J7781" s="3">
        <v>951.33171000000004</v>
      </c>
      <c r="K7781" s="3">
        <v>1463.5872461538461</v>
      </c>
      <c r="L7781" s="4">
        <v>0.34999999999999992</v>
      </c>
    </row>
    <row r="7782" spans="1:12" x14ac:dyDescent="0.35">
      <c r="A7782" s="1">
        <v>40405</v>
      </c>
      <c r="B7782" t="s">
        <v>12654</v>
      </c>
      <c r="C7782" t="s">
        <v>34</v>
      </c>
      <c r="D7782" t="s">
        <v>35</v>
      </c>
      <c r="E7782">
        <v>1</v>
      </c>
      <c r="F7782" s="2">
        <v>295.38</v>
      </c>
      <c r="G7782" s="3">
        <v>610</v>
      </c>
      <c r="H7782" s="3">
        <v>2.9538000000000002</v>
      </c>
      <c r="I7782" s="3">
        <v>13.882859999999999</v>
      </c>
      <c r="J7782" s="3">
        <v>312.21665999999999</v>
      </c>
      <c r="K7782" s="3">
        <v>480.33332307692302</v>
      </c>
      <c r="L7782" s="4">
        <v>0.34999999999999992</v>
      </c>
    </row>
    <row r="7783" spans="1:12" x14ac:dyDescent="0.35">
      <c r="A7783" s="1">
        <v>40416</v>
      </c>
      <c r="B7783" t="s">
        <v>12655</v>
      </c>
      <c r="C7783" t="s">
        <v>34</v>
      </c>
      <c r="D7783" t="s">
        <v>35</v>
      </c>
      <c r="E7783">
        <v>1</v>
      </c>
      <c r="F7783" s="2">
        <v>3541.07</v>
      </c>
      <c r="G7783" s="3">
        <v>7302</v>
      </c>
      <c r="H7783" s="3">
        <v>35.410700000000006</v>
      </c>
      <c r="I7783" s="3">
        <v>166.43029000000001</v>
      </c>
      <c r="J7783" s="3">
        <v>3742.9109900000003</v>
      </c>
      <c r="K7783" s="3">
        <v>5758.3245999999999</v>
      </c>
      <c r="L7783" s="4">
        <v>0.34999999999999992</v>
      </c>
    </row>
    <row r="7784" spans="1:12" x14ac:dyDescent="0.35">
      <c r="A7784" s="1">
        <v>40419</v>
      </c>
      <c r="B7784" t="s">
        <v>12344</v>
      </c>
      <c r="C7784" t="s">
        <v>34</v>
      </c>
      <c r="D7784" t="s">
        <v>35</v>
      </c>
      <c r="E7784">
        <v>1</v>
      </c>
      <c r="F7784" s="2">
        <v>3541.07</v>
      </c>
      <c r="G7784" s="3">
        <v>7302</v>
      </c>
      <c r="H7784" s="3">
        <v>35.410700000000006</v>
      </c>
      <c r="I7784" s="3">
        <v>166.43029000000001</v>
      </c>
      <c r="J7784" s="3">
        <v>3742.9109900000003</v>
      </c>
      <c r="K7784" s="3">
        <v>5758.3245999999999</v>
      </c>
      <c r="L7784" s="4">
        <v>0.34999999999999992</v>
      </c>
    </row>
    <row r="7785" spans="1:12" x14ac:dyDescent="0.35">
      <c r="A7785" s="1">
        <v>40433</v>
      </c>
      <c r="B7785" t="s">
        <v>12656</v>
      </c>
      <c r="C7785" t="s">
        <v>34</v>
      </c>
      <c r="D7785" t="s">
        <v>35</v>
      </c>
      <c r="E7785">
        <v>1</v>
      </c>
      <c r="F7785" s="2">
        <v>2019</v>
      </c>
      <c r="G7785" s="3">
        <v>4163</v>
      </c>
      <c r="H7785" s="3">
        <v>20.190000000000001</v>
      </c>
      <c r="I7785" s="3">
        <v>94.893000000000001</v>
      </c>
      <c r="J7785" s="3">
        <v>2134.0830000000001</v>
      </c>
      <c r="K7785" s="3">
        <v>3283.2046153846154</v>
      </c>
      <c r="L7785" s="4">
        <v>0.35</v>
      </c>
    </row>
    <row r="7786" spans="1:12" x14ac:dyDescent="0.35">
      <c r="A7786" s="1">
        <v>40434</v>
      </c>
      <c r="B7786" t="s">
        <v>12346</v>
      </c>
      <c r="C7786" t="s">
        <v>34</v>
      </c>
      <c r="D7786" t="s">
        <v>35</v>
      </c>
      <c r="E7786">
        <v>1</v>
      </c>
      <c r="F7786" s="2">
        <v>3541.07</v>
      </c>
      <c r="G7786" s="3">
        <v>7302</v>
      </c>
      <c r="H7786" s="3">
        <v>35.410700000000006</v>
      </c>
      <c r="I7786" s="3">
        <v>166.43029000000001</v>
      </c>
      <c r="J7786" s="3">
        <v>3742.9109900000003</v>
      </c>
      <c r="K7786" s="3">
        <v>5758.3245999999999</v>
      </c>
      <c r="L7786" s="4">
        <v>0.34999999999999992</v>
      </c>
    </row>
    <row r="7787" spans="1:12" x14ac:dyDescent="0.35">
      <c r="A7787" s="1">
        <v>40453</v>
      </c>
      <c r="B7787" t="s">
        <v>12344</v>
      </c>
      <c r="C7787" t="s">
        <v>34</v>
      </c>
      <c r="D7787" t="s">
        <v>35</v>
      </c>
      <c r="E7787">
        <v>1</v>
      </c>
      <c r="F7787" s="2">
        <v>3541.07</v>
      </c>
      <c r="G7787" s="3">
        <v>7302</v>
      </c>
      <c r="H7787" s="3">
        <v>35.410700000000006</v>
      </c>
      <c r="I7787" s="3">
        <v>166.43029000000001</v>
      </c>
      <c r="J7787" s="3">
        <v>3742.9109900000003</v>
      </c>
      <c r="K7787" s="3">
        <v>5758.3245999999999</v>
      </c>
      <c r="L7787" s="4">
        <v>0.34999999999999992</v>
      </c>
    </row>
    <row r="7788" spans="1:12" x14ac:dyDescent="0.35">
      <c r="A7788" s="1">
        <v>40520</v>
      </c>
      <c r="B7788" t="s">
        <v>12657</v>
      </c>
      <c r="C7788" t="s">
        <v>34</v>
      </c>
      <c r="D7788" t="s">
        <v>35</v>
      </c>
      <c r="E7788">
        <v>1</v>
      </c>
      <c r="F7788" s="2">
        <v>125.1</v>
      </c>
      <c r="G7788" s="3">
        <v>258</v>
      </c>
      <c r="H7788" s="3">
        <v>1.2509999999999999</v>
      </c>
      <c r="I7788" s="3">
        <v>5.8796999999999997</v>
      </c>
      <c r="J7788" s="3">
        <v>132.23070000000001</v>
      </c>
      <c r="K7788" s="3">
        <v>203.43184615384618</v>
      </c>
      <c r="L7788" s="4">
        <v>0.35000000000000003</v>
      </c>
    </row>
    <row r="7789" spans="1:12" x14ac:dyDescent="0.35">
      <c r="A7789" s="1">
        <v>40610</v>
      </c>
      <c r="B7789" t="s">
        <v>12349</v>
      </c>
      <c r="C7789" t="s">
        <v>34</v>
      </c>
      <c r="D7789" t="s">
        <v>35</v>
      </c>
      <c r="E7789">
        <v>1</v>
      </c>
      <c r="F7789" s="2">
        <v>900.03</v>
      </c>
      <c r="G7789" s="3">
        <v>1856</v>
      </c>
      <c r="H7789" s="3">
        <v>9.0002999999999993</v>
      </c>
      <c r="I7789" s="3">
        <v>42.301409999999997</v>
      </c>
      <c r="J7789" s="3">
        <v>951.33171000000004</v>
      </c>
      <c r="K7789" s="3">
        <v>1463.5872461538461</v>
      </c>
      <c r="L7789" s="4">
        <v>0.34999999999999992</v>
      </c>
    </row>
    <row r="7790" spans="1:12" x14ac:dyDescent="0.35">
      <c r="A7790" s="1">
        <v>40622</v>
      </c>
      <c r="B7790" t="s">
        <v>12658</v>
      </c>
      <c r="C7790" t="s">
        <v>34</v>
      </c>
      <c r="D7790" t="s">
        <v>35</v>
      </c>
      <c r="E7790">
        <v>1</v>
      </c>
      <c r="F7790" s="2">
        <v>900.03</v>
      </c>
      <c r="G7790" s="3">
        <v>1856</v>
      </c>
      <c r="H7790" s="3">
        <v>9.0002999999999993</v>
      </c>
      <c r="I7790" s="3">
        <v>42.301409999999997</v>
      </c>
      <c r="J7790" s="3">
        <v>951.33171000000004</v>
      </c>
      <c r="K7790" s="3">
        <v>1463.5872461538461</v>
      </c>
      <c r="L7790" s="4">
        <v>0.34999999999999992</v>
      </c>
    </row>
    <row r="7791" spans="1:12" x14ac:dyDescent="0.35">
      <c r="A7791" s="1">
        <v>41246</v>
      </c>
      <c r="B7791" t="s">
        <v>12659</v>
      </c>
      <c r="C7791" t="s">
        <v>34</v>
      </c>
      <c r="D7791" t="s">
        <v>35</v>
      </c>
      <c r="E7791">
        <v>1</v>
      </c>
      <c r="F7791" s="2">
        <v>93.83</v>
      </c>
      <c r="G7791" s="3">
        <v>194</v>
      </c>
      <c r="H7791" s="3">
        <v>0.93830000000000002</v>
      </c>
      <c r="I7791" s="3">
        <v>4.4100099999999998</v>
      </c>
      <c r="J7791" s="3">
        <v>99.178309999999996</v>
      </c>
      <c r="K7791" s="3">
        <v>152.58201538461537</v>
      </c>
      <c r="L7791" s="4">
        <v>0.35</v>
      </c>
    </row>
    <row r="7792" spans="1:12" x14ac:dyDescent="0.35">
      <c r="A7792" s="1">
        <v>41259</v>
      </c>
      <c r="B7792" t="s">
        <v>12660</v>
      </c>
      <c r="C7792" t="s">
        <v>34</v>
      </c>
      <c r="D7792" t="s">
        <v>35</v>
      </c>
      <c r="E7792">
        <v>1</v>
      </c>
      <c r="F7792" s="2">
        <v>747.13</v>
      </c>
      <c r="G7792" s="3">
        <v>1541</v>
      </c>
      <c r="H7792" s="3">
        <v>7.4713000000000003</v>
      </c>
      <c r="I7792" s="3">
        <v>35.115110000000001</v>
      </c>
      <c r="J7792" s="3">
        <v>789.71641</v>
      </c>
      <c r="K7792" s="3">
        <v>1214.9483230769231</v>
      </c>
      <c r="L7792" s="4">
        <v>0.35000000000000003</v>
      </c>
    </row>
    <row r="7793" spans="1:12" x14ac:dyDescent="0.35">
      <c r="A7793" s="1">
        <v>41260</v>
      </c>
      <c r="B7793" t="s">
        <v>12445</v>
      </c>
      <c r="C7793" t="s">
        <v>34</v>
      </c>
      <c r="D7793" t="s">
        <v>35</v>
      </c>
      <c r="E7793">
        <v>1</v>
      </c>
      <c r="F7793" s="2">
        <v>747.13</v>
      </c>
      <c r="G7793" s="3">
        <v>1541</v>
      </c>
      <c r="H7793" s="3">
        <v>7.4713000000000003</v>
      </c>
      <c r="I7793" s="3">
        <v>35.115110000000001</v>
      </c>
      <c r="J7793" s="3">
        <v>789.71641</v>
      </c>
      <c r="K7793" s="3">
        <v>1214.9483230769231</v>
      </c>
      <c r="L7793" s="4">
        <v>0.35000000000000003</v>
      </c>
    </row>
    <row r="7794" spans="1:12" x14ac:dyDescent="0.35">
      <c r="A7794" s="1">
        <v>41460</v>
      </c>
      <c r="B7794" t="s">
        <v>12661</v>
      </c>
      <c r="C7794" t="s">
        <v>34</v>
      </c>
      <c r="D7794" t="s">
        <v>35</v>
      </c>
      <c r="E7794">
        <v>1</v>
      </c>
      <c r="F7794" s="2">
        <v>531.69000000000005</v>
      </c>
      <c r="G7794" s="3">
        <v>1097</v>
      </c>
      <c r="H7794" s="3">
        <v>5.3169000000000004</v>
      </c>
      <c r="I7794" s="3">
        <v>24.989430000000002</v>
      </c>
      <c r="J7794" s="3">
        <v>561.99633000000006</v>
      </c>
      <c r="K7794" s="3">
        <v>864.60973846153854</v>
      </c>
      <c r="L7794" s="4">
        <v>0.35</v>
      </c>
    </row>
    <row r="7795" spans="1:12" x14ac:dyDescent="0.35">
      <c r="A7795" s="1">
        <v>41469</v>
      </c>
      <c r="B7795" t="s">
        <v>12662</v>
      </c>
      <c r="C7795" t="s">
        <v>34</v>
      </c>
      <c r="D7795" t="s">
        <v>35</v>
      </c>
      <c r="E7795">
        <v>1</v>
      </c>
      <c r="F7795" s="2">
        <v>128.57</v>
      </c>
      <c r="G7795" s="3">
        <v>266</v>
      </c>
      <c r="H7795" s="3">
        <v>1.2857000000000001</v>
      </c>
      <c r="I7795" s="3">
        <v>6.0427900000000001</v>
      </c>
      <c r="J7795" s="3">
        <v>135.89848999999998</v>
      </c>
      <c r="K7795" s="3">
        <v>209.07459999999998</v>
      </c>
      <c r="L7795" s="4">
        <v>0.35000000000000003</v>
      </c>
    </row>
    <row r="7796" spans="1:12" x14ac:dyDescent="0.35">
      <c r="A7796" s="1">
        <v>40919</v>
      </c>
      <c r="B7796" t="s">
        <v>12553</v>
      </c>
      <c r="C7796" t="s">
        <v>34</v>
      </c>
      <c r="D7796" t="s">
        <v>35</v>
      </c>
      <c r="E7796">
        <v>1</v>
      </c>
      <c r="F7796" s="2">
        <v>2686.2</v>
      </c>
      <c r="G7796" s="3">
        <v>5539</v>
      </c>
      <c r="H7796" s="3">
        <v>26.861999999999998</v>
      </c>
      <c r="I7796" s="3">
        <v>126.25139999999999</v>
      </c>
      <c r="J7796" s="3">
        <v>2839.3134</v>
      </c>
      <c r="K7796" s="3">
        <v>4368.1744615384614</v>
      </c>
      <c r="L7796" s="4">
        <v>0.35</v>
      </c>
    </row>
    <row r="7797" spans="1:12" x14ac:dyDescent="0.35">
      <c r="A7797" s="1">
        <v>40930</v>
      </c>
      <c r="B7797" t="s">
        <v>12553</v>
      </c>
      <c r="C7797" t="s">
        <v>34</v>
      </c>
      <c r="D7797" t="s">
        <v>35</v>
      </c>
      <c r="E7797">
        <v>1</v>
      </c>
      <c r="F7797" s="2">
        <v>3249.16</v>
      </c>
      <c r="G7797" s="3">
        <v>6700</v>
      </c>
      <c r="H7797" s="3">
        <v>32.491599999999998</v>
      </c>
      <c r="I7797" s="3">
        <v>152.71052</v>
      </c>
      <c r="J7797" s="3">
        <v>3434.3621199999998</v>
      </c>
      <c r="K7797" s="3">
        <v>5283.6340307692299</v>
      </c>
      <c r="L7797" s="4">
        <v>0.34999999999999992</v>
      </c>
    </row>
    <row r="7798" spans="1:12" x14ac:dyDescent="0.35">
      <c r="A7798" s="1">
        <v>40952</v>
      </c>
      <c r="B7798" t="s">
        <v>12663</v>
      </c>
      <c r="C7798" t="s">
        <v>34</v>
      </c>
      <c r="D7798" t="s">
        <v>35</v>
      </c>
      <c r="E7798">
        <v>1</v>
      </c>
      <c r="F7798" s="2">
        <v>31.28</v>
      </c>
      <c r="G7798" s="3">
        <v>65</v>
      </c>
      <c r="H7798" s="3">
        <v>0.31280000000000002</v>
      </c>
      <c r="I7798" s="3">
        <v>1.4701600000000001</v>
      </c>
      <c r="J7798" s="3">
        <v>33.062960000000004</v>
      </c>
      <c r="K7798" s="3">
        <v>50.866092307692313</v>
      </c>
      <c r="L7798" s="4">
        <v>0.35</v>
      </c>
    </row>
    <row r="7799" spans="1:12" x14ac:dyDescent="0.35">
      <c r="A7799" s="1">
        <v>41641</v>
      </c>
      <c r="B7799" t="s">
        <v>12664</v>
      </c>
      <c r="C7799" t="s">
        <v>34</v>
      </c>
      <c r="D7799" t="s">
        <v>35</v>
      </c>
      <c r="E7799">
        <v>1</v>
      </c>
      <c r="F7799" s="2">
        <v>163.33000000000001</v>
      </c>
      <c r="G7799" s="3">
        <v>337</v>
      </c>
      <c r="H7799" s="3">
        <v>1.6333000000000002</v>
      </c>
      <c r="I7799" s="3">
        <v>7.6765100000000004</v>
      </c>
      <c r="J7799" s="3">
        <v>172.63981000000001</v>
      </c>
      <c r="K7799" s="3">
        <v>265.59970769230767</v>
      </c>
      <c r="L7799" s="4">
        <v>0.34999999999999992</v>
      </c>
    </row>
    <row r="7800" spans="1:12" x14ac:dyDescent="0.35">
      <c r="A7800" s="1">
        <v>41712</v>
      </c>
      <c r="B7800" t="s">
        <v>12665</v>
      </c>
      <c r="C7800" t="s">
        <v>34</v>
      </c>
      <c r="D7800" t="s">
        <v>35</v>
      </c>
      <c r="E7800">
        <v>1</v>
      </c>
      <c r="F7800" s="2">
        <v>225.88</v>
      </c>
      <c r="G7800" s="3">
        <v>466</v>
      </c>
      <c r="H7800" s="3">
        <v>2.2587999999999999</v>
      </c>
      <c r="I7800" s="3">
        <v>10.61636</v>
      </c>
      <c r="J7800" s="3">
        <v>238.75515999999999</v>
      </c>
      <c r="K7800" s="3">
        <v>367.31563076923072</v>
      </c>
      <c r="L7800" s="4">
        <v>0.34999999999999992</v>
      </c>
    </row>
    <row r="7801" spans="1:12" x14ac:dyDescent="0.35">
      <c r="A7801" s="1">
        <v>41714</v>
      </c>
      <c r="B7801" t="s">
        <v>12666</v>
      </c>
      <c r="C7801" t="s">
        <v>34</v>
      </c>
      <c r="D7801" t="s">
        <v>35</v>
      </c>
      <c r="E7801">
        <v>1</v>
      </c>
      <c r="F7801" s="2">
        <v>24.33</v>
      </c>
      <c r="G7801" s="3">
        <v>51</v>
      </c>
      <c r="H7801" s="3">
        <v>0.24329999999999999</v>
      </c>
      <c r="I7801" s="3">
        <v>1.14351</v>
      </c>
      <c r="J7801" s="3">
        <v>25.716809999999999</v>
      </c>
      <c r="K7801" s="3">
        <v>39.564323076923074</v>
      </c>
      <c r="L7801" s="4">
        <v>0.35</v>
      </c>
    </row>
    <row r="7802" spans="1:12" x14ac:dyDescent="0.35">
      <c r="A7802" s="1">
        <v>41802</v>
      </c>
      <c r="B7802" t="s">
        <v>12667</v>
      </c>
      <c r="C7802" t="s">
        <v>34</v>
      </c>
      <c r="D7802" t="s">
        <v>35</v>
      </c>
      <c r="E7802">
        <v>1</v>
      </c>
      <c r="F7802" s="2">
        <v>34.75</v>
      </c>
      <c r="G7802" s="3">
        <v>72</v>
      </c>
      <c r="H7802" s="3">
        <v>0.34750000000000003</v>
      </c>
      <c r="I7802" s="3">
        <v>1.6332500000000001</v>
      </c>
      <c r="J7802" s="3">
        <v>36.730749999999993</v>
      </c>
      <c r="K7802" s="3">
        <v>56.508846153846143</v>
      </c>
      <c r="L7802" s="4">
        <v>0.35</v>
      </c>
    </row>
    <row r="7803" spans="1:12" x14ac:dyDescent="0.35">
      <c r="A7803" s="1">
        <v>50010</v>
      </c>
      <c r="B7803" t="s">
        <v>12668</v>
      </c>
      <c r="C7803" t="s">
        <v>34</v>
      </c>
      <c r="D7803" t="s">
        <v>35</v>
      </c>
      <c r="E7803">
        <v>1</v>
      </c>
      <c r="F7803" s="2">
        <v>969.54</v>
      </c>
      <c r="G7803" s="3">
        <v>2000</v>
      </c>
      <c r="H7803" s="3">
        <v>9.6953999999999994</v>
      </c>
      <c r="I7803" s="3">
        <v>45.568379999999998</v>
      </c>
      <c r="J7803" s="3">
        <v>1024.80378</v>
      </c>
      <c r="K7803" s="3">
        <v>1576.6211999999998</v>
      </c>
      <c r="L7803" s="4">
        <v>0.34999999999999992</v>
      </c>
    </row>
    <row r="7804" spans="1:12" x14ac:dyDescent="0.35">
      <c r="A7804" s="1">
        <v>55003</v>
      </c>
      <c r="B7804" t="s">
        <v>12459</v>
      </c>
      <c r="C7804" t="s">
        <v>34</v>
      </c>
      <c r="D7804" t="s">
        <v>35</v>
      </c>
      <c r="E7804">
        <v>1</v>
      </c>
      <c r="F7804" s="2">
        <v>1873.04</v>
      </c>
      <c r="G7804" s="3">
        <v>3862</v>
      </c>
      <c r="H7804" s="3">
        <v>18.730399999999999</v>
      </c>
      <c r="I7804" s="3">
        <v>88.032879999999992</v>
      </c>
      <c r="J7804" s="3">
        <v>1979.8032799999999</v>
      </c>
      <c r="K7804" s="3">
        <v>3045.8511999999996</v>
      </c>
      <c r="L7804" s="4">
        <v>0.35</v>
      </c>
    </row>
    <row r="7805" spans="1:12" x14ac:dyDescent="0.35">
      <c r="A7805" s="1">
        <v>55016</v>
      </c>
      <c r="B7805" t="s">
        <v>12669</v>
      </c>
      <c r="C7805" t="s">
        <v>34</v>
      </c>
      <c r="D7805" t="s">
        <v>35</v>
      </c>
      <c r="E7805">
        <v>1</v>
      </c>
      <c r="F7805" s="2">
        <v>1747.94</v>
      </c>
      <c r="G7805" s="3">
        <v>3604</v>
      </c>
      <c r="H7805" s="3">
        <v>17.479400000000002</v>
      </c>
      <c r="I7805" s="3">
        <v>82.153180000000006</v>
      </c>
      <c r="J7805" s="3">
        <v>1847.57258</v>
      </c>
      <c r="K7805" s="3">
        <v>2842.4193538461536</v>
      </c>
      <c r="L7805" s="4">
        <v>0.34999999999999992</v>
      </c>
    </row>
    <row r="7806" spans="1:12" x14ac:dyDescent="0.35">
      <c r="A7806" s="1">
        <v>60006</v>
      </c>
      <c r="B7806" t="s">
        <v>12670</v>
      </c>
      <c r="C7806" t="s">
        <v>34</v>
      </c>
      <c r="D7806" t="s">
        <v>35</v>
      </c>
      <c r="E7806">
        <v>1</v>
      </c>
      <c r="F7806" s="2">
        <v>1039.03</v>
      </c>
      <c r="G7806" s="3">
        <v>2143</v>
      </c>
      <c r="H7806" s="3">
        <v>10.3903</v>
      </c>
      <c r="I7806" s="3">
        <v>48.834409999999998</v>
      </c>
      <c r="J7806" s="3">
        <v>1098.2547099999999</v>
      </c>
      <c r="K7806" s="3">
        <v>1689.6226307692307</v>
      </c>
      <c r="L7806" s="4">
        <v>0.35000000000000003</v>
      </c>
    </row>
    <row r="7807" spans="1:12" x14ac:dyDescent="0.35">
      <c r="A7807" s="1">
        <v>60075</v>
      </c>
      <c r="B7807" t="s">
        <v>12671</v>
      </c>
      <c r="C7807" t="s">
        <v>34</v>
      </c>
      <c r="D7807" t="s">
        <v>35</v>
      </c>
      <c r="E7807">
        <v>1</v>
      </c>
      <c r="F7807" s="2">
        <v>1122.44</v>
      </c>
      <c r="G7807" s="3">
        <v>2315</v>
      </c>
      <c r="H7807" s="3">
        <v>11.224400000000001</v>
      </c>
      <c r="I7807" s="3">
        <v>52.75468</v>
      </c>
      <c r="J7807" s="3">
        <v>1186.4190800000001</v>
      </c>
      <c r="K7807" s="3">
        <v>1825.2601230769233</v>
      </c>
      <c r="L7807" s="4">
        <v>0.35</v>
      </c>
    </row>
    <row r="7808" spans="1:12" x14ac:dyDescent="0.35">
      <c r="A7808" s="1">
        <v>55104</v>
      </c>
      <c r="B7808" t="s">
        <v>12369</v>
      </c>
      <c r="C7808" t="s">
        <v>34</v>
      </c>
      <c r="D7808" t="s">
        <v>35</v>
      </c>
      <c r="E7808">
        <v>1</v>
      </c>
      <c r="F7808" s="2">
        <v>1595.04</v>
      </c>
      <c r="G7808" s="3">
        <v>3289</v>
      </c>
      <c r="H7808" s="3">
        <v>15.9504</v>
      </c>
      <c r="I7808" s="3">
        <v>74.966880000000003</v>
      </c>
      <c r="J7808" s="3">
        <v>1685.9572799999999</v>
      </c>
      <c r="K7808" s="3">
        <v>2593.7804307692304</v>
      </c>
      <c r="L7808" s="4">
        <v>0.35</v>
      </c>
    </row>
    <row r="7809" spans="1:12" x14ac:dyDescent="0.35">
      <c r="A7809" s="1">
        <v>70015</v>
      </c>
      <c r="B7809" t="s">
        <v>12672</v>
      </c>
      <c r="C7809" t="s">
        <v>34</v>
      </c>
      <c r="D7809" t="s">
        <v>35</v>
      </c>
      <c r="E7809">
        <v>1</v>
      </c>
      <c r="F7809" s="2">
        <v>2025.94</v>
      </c>
      <c r="G7809" s="3">
        <v>4178</v>
      </c>
      <c r="H7809" s="3">
        <v>20.259399999999999</v>
      </c>
      <c r="I7809" s="3">
        <v>95.219180000000009</v>
      </c>
      <c r="J7809" s="3">
        <v>2141.41858</v>
      </c>
      <c r="K7809" s="3">
        <v>3294.4901230769228</v>
      </c>
      <c r="L7809" s="4">
        <v>0.34999999999999992</v>
      </c>
    </row>
    <row r="7810" spans="1:12" x14ac:dyDescent="0.35">
      <c r="A7810" s="1">
        <v>70103</v>
      </c>
      <c r="B7810" t="s">
        <v>12673</v>
      </c>
      <c r="C7810" t="s">
        <v>34</v>
      </c>
      <c r="D7810" t="s">
        <v>35</v>
      </c>
      <c r="E7810">
        <v>1</v>
      </c>
      <c r="F7810" s="2">
        <v>1803.54</v>
      </c>
      <c r="G7810" s="3">
        <v>3719</v>
      </c>
      <c r="H7810" s="3">
        <v>18.035399999999999</v>
      </c>
      <c r="I7810" s="3">
        <v>84.766379999999998</v>
      </c>
      <c r="J7810" s="3">
        <v>1906.34178</v>
      </c>
      <c r="K7810" s="3">
        <v>2932.8335076923076</v>
      </c>
      <c r="L7810" s="4">
        <v>0.35</v>
      </c>
    </row>
    <row r="7811" spans="1:12" x14ac:dyDescent="0.35">
      <c r="A7811" s="1">
        <v>70115</v>
      </c>
      <c r="B7811" t="s">
        <v>12674</v>
      </c>
      <c r="C7811" t="s">
        <v>34</v>
      </c>
      <c r="D7811" t="s">
        <v>35</v>
      </c>
      <c r="E7811">
        <v>1</v>
      </c>
      <c r="F7811" s="2">
        <v>1956.45</v>
      </c>
      <c r="G7811" s="3">
        <v>4034</v>
      </c>
      <c r="H7811" s="3">
        <v>19.564500000000002</v>
      </c>
      <c r="I7811" s="3">
        <v>91.953150000000008</v>
      </c>
      <c r="J7811" s="3">
        <v>2067.96765</v>
      </c>
      <c r="K7811" s="3">
        <v>3181.4886923076924</v>
      </c>
      <c r="L7811" s="4">
        <v>0.35000000000000003</v>
      </c>
    </row>
    <row r="7812" spans="1:12" x14ac:dyDescent="0.35">
      <c r="A7812" s="1">
        <v>70121</v>
      </c>
      <c r="B7812" t="s">
        <v>12675</v>
      </c>
      <c r="C7812" t="s">
        <v>34</v>
      </c>
      <c r="D7812" t="s">
        <v>35</v>
      </c>
      <c r="E7812">
        <v>1</v>
      </c>
      <c r="F7812" s="2">
        <v>1873.04</v>
      </c>
      <c r="G7812" s="3">
        <v>3862</v>
      </c>
      <c r="H7812" s="3">
        <v>18.730399999999999</v>
      </c>
      <c r="I7812" s="3">
        <v>88.032879999999992</v>
      </c>
      <c r="J7812" s="3">
        <v>1979.8032799999999</v>
      </c>
      <c r="K7812" s="3">
        <v>3045.8511999999996</v>
      </c>
      <c r="L7812" s="4">
        <v>0.35</v>
      </c>
    </row>
    <row r="7813" spans="1:12" x14ac:dyDescent="0.35">
      <c r="A7813" s="1" t="s">
        <v>12676</v>
      </c>
      <c r="B7813" t="s">
        <v>12375</v>
      </c>
      <c r="C7813" t="s">
        <v>34</v>
      </c>
      <c r="D7813" t="s">
        <v>35</v>
      </c>
      <c r="E7813">
        <v>1</v>
      </c>
      <c r="F7813" s="2">
        <v>3749.56</v>
      </c>
      <c r="G7813" s="3">
        <v>7732</v>
      </c>
      <c r="H7813" s="3">
        <v>37.495600000000003</v>
      </c>
      <c r="I7813" s="3">
        <v>176.22932</v>
      </c>
      <c r="J7813" s="3">
        <v>3963.2849200000001</v>
      </c>
      <c r="K7813" s="3">
        <v>6097.3614153846156</v>
      </c>
      <c r="L7813" s="4">
        <v>0.35000000000000003</v>
      </c>
    </row>
    <row r="7814" spans="1:12" x14ac:dyDescent="0.35">
      <c r="A7814" s="1" t="s">
        <v>12677</v>
      </c>
      <c r="B7814" t="s">
        <v>12377</v>
      </c>
      <c r="C7814" t="s">
        <v>34</v>
      </c>
      <c r="D7814" t="s">
        <v>35</v>
      </c>
      <c r="E7814">
        <v>1</v>
      </c>
      <c r="F7814" s="2">
        <v>3853.82</v>
      </c>
      <c r="G7814" s="3">
        <v>7947</v>
      </c>
      <c r="H7814" s="3">
        <v>38.538200000000003</v>
      </c>
      <c r="I7814" s="3">
        <v>181.12954000000002</v>
      </c>
      <c r="J7814" s="3">
        <v>4073.48774</v>
      </c>
      <c r="K7814" s="3">
        <v>6266.9042153846149</v>
      </c>
      <c r="L7814" s="4">
        <v>0.34999999999999992</v>
      </c>
    </row>
    <row r="7815" spans="1:12" x14ac:dyDescent="0.35">
      <c r="A7815" s="1" t="s">
        <v>12678</v>
      </c>
      <c r="B7815" t="s">
        <v>12679</v>
      </c>
      <c r="C7815" t="s">
        <v>34</v>
      </c>
      <c r="D7815" t="s">
        <v>35</v>
      </c>
      <c r="E7815">
        <v>1</v>
      </c>
      <c r="F7815" s="2">
        <v>3680.07</v>
      </c>
      <c r="G7815" s="3">
        <v>7588</v>
      </c>
      <c r="H7815" s="3">
        <v>36.800699999999999</v>
      </c>
      <c r="I7815" s="3">
        <v>172.96329</v>
      </c>
      <c r="J7815" s="3">
        <v>3889.8339900000001</v>
      </c>
      <c r="K7815" s="3">
        <v>5984.3599846153847</v>
      </c>
      <c r="L7815" s="4">
        <v>0.35</v>
      </c>
    </row>
    <row r="7816" spans="1:12" x14ac:dyDescent="0.35">
      <c r="A7816" s="1" t="s">
        <v>12680</v>
      </c>
      <c r="B7816" t="s">
        <v>12681</v>
      </c>
      <c r="C7816" t="s">
        <v>34</v>
      </c>
      <c r="D7816" t="s">
        <v>35</v>
      </c>
      <c r="E7816">
        <v>1</v>
      </c>
      <c r="F7816" s="2">
        <v>3680.07</v>
      </c>
      <c r="G7816" s="3">
        <v>7588</v>
      </c>
      <c r="H7816" s="3">
        <v>36.800699999999999</v>
      </c>
      <c r="I7816" s="3">
        <v>172.96329</v>
      </c>
      <c r="J7816" s="3">
        <v>3889.8339900000001</v>
      </c>
      <c r="K7816" s="3">
        <v>5984.3599846153847</v>
      </c>
      <c r="L7816" s="4">
        <v>0.35</v>
      </c>
    </row>
    <row r="7817" spans="1:12" x14ac:dyDescent="0.35">
      <c r="A7817" s="1" t="s">
        <v>12682</v>
      </c>
      <c r="B7817" t="s">
        <v>12683</v>
      </c>
      <c r="C7817" t="s">
        <v>34</v>
      </c>
      <c r="D7817" t="s">
        <v>35</v>
      </c>
      <c r="E7817">
        <v>1</v>
      </c>
      <c r="F7817" s="2">
        <v>3860.76</v>
      </c>
      <c r="G7817" s="3">
        <v>7961</v>
      </c>
      <c r="H7817" s="3">
        <v>38.607600000000005</v>
      </c>
      <c r="I7817" s="3">
        <v>181.45572000000001</v>
      </c>
      <c r="J7817" s="3">
        <v>4080.82332</v>
      </c>
      <c r="K7817" s="3">
        <v>6278.1897230769227</v>
      </c>
      <c r="L7817" s="4">
        <v>0.35</v>
      </c>
    </row>
    <row r="7818" spans="1:12" x14ac:dyDescent="0.35">
      <c r="A7818" s="1" t="s">
        <v>12684</v>
      </c>
      <c r="B7818" t="s">
        <v>12685</v>
      </c>
      <c r="C7818" t="s">
        <v>34</v>
      </c>
      <c r="D7818" t="s">
        <v>35</v>
      </c>
      <c r="E7818">
        <v>1</v>
      </c>
      <c r="F7818" s="2">
        <v>3749.56</v>
      </c>
      <c r="G7818" s="3">
        <v>7732</v>
      </c>
      <c r="H7818" s="3">
        <v>37.495600000000003</v>
      </c>
      <c r="I7818" s="3">
        <v>176.22932</v>
      </c>
      <c r="J7818" s="3">
        <v>3963.2849200000001</v>
      </c>
      <c r="K7818" s="3">
        <v>6097.3614153846156</v>
      </c>
      <c r="L7818" s="4">
        <v>0.35000000000000003</v>
      </c>
    </row>
    <row r="7819" spans="1:12" x14ac:dyDescent="0.35">
      <c r="A7819" s="1" t="s">
        <v>12686</v>
      </c>
      <c r="B7819" t="s">
        <v>12687</v>
      </c>
      <c r="C7819" t="s">
        <v>34</v>
      </c>
      <c r="D7819" t="s">
        <v>35</v>
      </c>
      <c r="E7819">
        <v>1</v>
      </c>
      <c r="F7819" s="2">
        <v>4441.1000000000004</v>
      </c>
      <c r="G7819" s="3">
        <v>9157</v>
      </c>
      <c r="H7819" s="3">
        <v>44.411000000000001</v>
      </c>
      <c r="I7819" s="3">
        <v>208.73170000000002</v>
      </c>
      <c r="J7819" s="3">
        <v>4694.2427000000007</v>
      </c>
      <c r="K7819" s="3">
        <v>7221.9118461538474</v>
      </c>
      <c r="L7819" s="4">
        <v>0.35000000000000003</v>
      </c>
    </row>
    <row r="7820" spans="1:12" x14ac:dyDescent="0.35">
      <c r="A7820" s="1" t="s">
        <v>12688</v>
      </c>
      <c r="B7820" t="s">
        <v>12689</v>
      </c>
      <c r="C7820" t="s">
        <v>34</v>
      </c>
      <c r="D7820" t="s">
        <v>35</v>
      </c>
      <c r="E7820">
        <v>1</v>
      </c>
      <c r="F7820" s="2">
        <v>5504.46</v>
      </c>
      <c r="G7820" s="3">
        <v>11350</v>
      </c>
      <c r="H7820" s="3">
        <v>55.044600000000003</v>
      </c>
      <c r="I7820" s="3">
        <v>258.70962000000003</v>
      </c>
      <c r="J7820" s="3">
        <v>5818.2142199999998</v>
      </c>
      <c r="K7820" s="3">
        <v>8951.0987999999998</v>
      </c>
      <c r="L7820" s="4">
        <v>0.35</v>
      </c>
    </row>
    <row r="7821" spans="1:12" x14ac:dyDescent="0.35">
      <c r="A7821" s="1" t="s">
        <v>12690</v>
      </c>
      <c r="B7821" t="s">
        <v>12691</v>
      </c>
      <c r="C7821" t="s">
        <v>34</v>
      </c>
      <c r="D7821" t="s">
        <v>35</v>
      </c>
      <c r="E7821">
        <v>1</v>
      </c>
      <c r="F7821" s="2">
        <v>3541.07</v>
      </c>
      <c r="G7821" s="3">
        <v>7302</v>
      </c>
      <c r="H7821" s="3">
        <v>35.410700000000006</v>
      </c>
      <c r="I7821" s="3">
        <v>166.43029000000001</v>
      </c>
      <c r="J7821" s="3">
        <v>3742.9109900000003</v>
      </c>
      <c r="K7821" s="3">
        <v>5758.3245999999999</v>
      </c>
      <c r="L7821" s="4">
        <v>0.34999999999999992</v>
      </c>
    </row>
    <row r="7822" spans="1:12" x14ac:dyDescent="0.35">
      <c r="A7822" s="1" t="s">
        <v>12692</v>
      </c>
      <c r="B7822" t="s">
        <v>12693</v>
      </c>
      <c r="C7822" t="s">
        <v>34</v>
      </c>
      <c r="D7822" t="s">
        <v>35</v>
      </c>
      <c r="E7822">
        <v>1</v>
      </c>
      <c r="F7822" s="2">
        <v>3905.94</v>
      </c>
      <c r="G7822" s="3">
        <v>8054</v>
      </c>
      <c r="H7822" s="3">
        <v>39.059400000000004</v>
      </c>
      <c r="I7822" s="3">
        <v>183.57918000000001</v>
      </c>
      <c r="J7822" s="3">
        <v>4128.5785800000003</v>
      </c>
      <c r="K7822" s="3">
        <v>6351.6593538461539</v>
      </c>
      <c r="L7822" s="4">
        <v>0.34999999999999992</v>
      </c>
    </row>
    <row r="7823" spans="1:12" x14ac:dyDescent="0.35">
      <c r="A7823" s="1" t="s">
        <v>12694</v>
      </c>
      <c r="B7823" t="s">
        <v>12695</v>
      </c>
      <c r="C7823" t="s">
        <v>34</v>
      </c>
      <c r="D7823" t="s">
        <v>35</v>
      </c>
      <c r="E7823">
        <v>1</v>
      </c>
      <c r="F7823" s="2">
        <v>4145.72</v>
      </c>
      <c r="G7823" s="3">
        <v>8548</v>
      </c>
      <c r="H7823" s="3">
        <v>41.4572</v>
      </c>
      <c r="I7823" s="3">
        <v>194.84884000000002</v>
      </c>
      <c r="J7823" s="3">
        <v>4382.0260399999997</v>
      </c>
      <c r="K7823" s="3">
        <v>6741.5785230769225</v>
      </c>
      <c r="L7823" s="4">
        <v>0.35</v>
      </c>
    </row>
    <row r="7824" spans="1:12" x14ac:dyDescent="0.35">
      <c r="A7824" s="1" t="s">
        <v>12696</v>
      </c>
      <c r="B7824" t="s">
        <v>12697</v>
      </c>
      <c r="C7824" t="s">
        <v>34</v>
      </c>
      <c r="D7824" t="s">
        <v>35</v>
      </c>
      <c r="E7824">
        <v>1</v>
      </c>
      <c r="F7824" s="2">
        <v>4496.7</v>
      </c>
      <c r="G7824" s="3">
        <v>9272</v>
      </c>
      <c r="H7824" s="3">
        <v>44.966999999999999</v>
      </c>
      <c r="I7824" s="3">
        <v>211.3449</v>
      </c>
      <c r="J7824" s="3">
        <v>4753.0118999999995</v>
      </c>
      <c r="K7824" s="3">
        <v>7312.3259999999991</v>
      </c>
      <c r="L7824" s="4">
        <v>0.35</v>
      </c>
    </row>
    <row r="7825" spans="1:12" x14ac:dyDescent="0.35">
      <c r="A7825" s="1" t="s">
        <v>12698</v>
      </c>
      <c r="B7825" t="s">
        <v>12699</v>
      </c>
      <c r="C7825" t="s">
        <v>34</v>
      </c>
      <c r="D7825" t="s">
        <v>35</v>
      </c>
      <c r="E7825">
        <v>1</v>
      </c>
      <c r="F7825" s="2">
        <v>4166.57</v>
      </c>
      <c r="G7825" s="3">
        <v>8591</v>
      </c>
      <c r="H7825" s="3">
        <v>41.665700000000001</v>
      </c>
      <c r="I7825" s="3">
        <v>195.82879</v>
      </c>
      <c r="J7825" s="3">
        <v>4404.0644899999988</v>
      </c>
      <c r="K7825" s="3">
        <v>6775.4838307692289</v>
      </c>
      <c r="L7825" s="4">
        <v>0.35</v>
      </c>
    </row>
    <row r="7826" spans="1:12" x14ac:dyDescent="0.35">
      <c r="A7826" s="1" t="s">
        <v>12700</v>
      </c>
      <c r="B7826" t="s">
        <v>12701</v>
      </c>
      <c r="C7826" t="s">
        <v>34</v>
      </c>
      <c r="D7826" t="s">
        <v>35</v>
      </c>
      <c r="E7826">
        <v>1</v>
      </c>
      <c r="F7826" s="2">
        <v>4444.57</v>
      </c>
      <c r="G7826" s="3">
        <v>9165</v>
      </c>
      <c r="H7826" s="3">
        <v>44.445699999999995</v>
      </c>
      <c r="I7826" s="3">
        <v>208.89479</v>
      </c>
      <c r="J7826" s="3">
        <v>4697.9104900000002</v>
      </c>
      <c r="K7826" s="3">
        <v>7227.5546000000004</v>
      </c>
      <c r="L7826" s="4">
        <v>0.35000000000000003</v>
      </c>
    </row>
    <row r="7827" spans="1:12" x14ac:dyDescent="0.35">
      <c r="A7827" s="1" t="s">
        <v>12702</v>
      </c>
      <c r="B7827" t="s">
        <v>12703</v>
      </c>
      <c r="C7827" t="s">
        <v>34</v>
      </c>
      <c r="D7827" t="s">
        <v>35</v>
      </c>
      <c r="E7827">
        <v>1</v>
      </c>
      <c r="F7827" s="2">
        <v>5671.26</v>
      </c>
      <c r="G7827" s="3">
        <v>11694</v>
      </c>
      <c r="H7827" s="3">
        <v>56.712600000000002</v>
      </c>
      <c r="I7827" s="3">
        <v>266.54921999999999</v>
      </c>
      <c r="J7827" s="3">
        <v>5994.5218199999999</v>
      </c>
      <c r="K7827" s="3">
        <v>9222.3412615384605</v>
      </c>
      <c r="L7827" s="4">
        <v>0.34999999999999992</v>
      </c>
    </row>
    <row r="7828" spans="1:12" x14ac:dyDescent="0.35">
      <c r="A7828" s="1" t="s">
        <v>12704</v>
      </c>
      <c r="B7828" t="s">
        <v>12705</v>
      </c>
      <c r="C7828" t="s">
        <v>34</v>
      </c>
      <c r="D7828" t="s">
        <v>35</v>
      </c>
      <c r="E7828">
        <v>1</v>
      </c>
      <c r="F7828" s="2">
        <v>6001.39</v>
      </c>
      <c r="G7828" s="3">
        <v>12374</v>
      </c>
      <c r="H7828" s="3">
        <v>60.013900000000007</v>
      </c>
      <c r="I7828" s="3">
        <v>282.06533000000002</v>
      </c>
      <c r="J7828" s="3">
        <v>6343.4692300000006</v>
      </c>
      <c r="K7828" s="3">
        <v>9759.1834307692316</v>
      </c>
      <c r="L7828" s="4">
        <v>0.35</v>
      </c>
    </row>
    <row r="7829" spans="1:12" x14ac:dyDescent="0.35">
      <c r="A7829" s="1" t="s">
        <v>12706</v>
      </c>
      <c r="B7829" t="s">
        <v>12707</v>
      </c>
      <c r="C7829" t="s">
        <v>34</v>
      </c>
      <c r="D7829" t="s">
        <v>35</v>
      </c>
      <c r="E7829">
        <v>1</v>
      </c>
      <c r="F7829" s="2">
        <v>1664.54</v>
      </c>
      <c r="G7829" s="3">
        <v>3433</v>
      </c>
      <c r="H7829" s="3">
        <v>16.645399999999999</v>
      </c>
      <c r="I7829" s="3">
        <v>78.233379999999997</v>
      </c>
      <c r="J7829" s="3">
        <v>1759.41878</v>
      </c>
      <c r="K7829" s="3">
        <v>2706.7981230769228</v>
      </c>
      <c r="L7829" s="4">
        <v>0.34999999999999992</v>
      </c>
    </row>
    <row r="7830" spans="1:12" x14ac:dyDescent="0.35">
      <c r="A7830" s="1" t="s">
        <v>12708</v>
      </c>
      <c r="B7830" t="s">
        <v>12709</v>
      </c>
      <c r="C7830" t="s">
        <v>34</v>
      </c>
      <c r="D7830" t="s">
        <v>35</v>
      </c>
      <c r="E7830">
        <v>1</v>
      </c>
      <c r="F7830" s="2">
        <v>1942.55</v>
      </c>
      <c r="G7830" s="3">
        <v>4006</v>
      </c>
      <c r="H7830" s="3">
        <v>19.4255</v>
      </c>
      <c r="I7830" s="3">
        <v>91.299849999999992</v>
      </c>
      <c r="J7830" s="3">
        <v>2053.2753499999999</v>
      </c>
      <c r="K7830" s="3">
        <v>3158.8851538461536</v>
      </c>
      <c r="L7830" s="4">
        <v>0.35</v>
      </c>
    </row>
    <row r="7831" spans="1:12" x14ac:dyDescent="0.35">
      <c r="A7831" s="1" t="s">
        <v>12710</v>
      </c>
      <c r="B7831" t="s">
        <v>12711</v>
      </c>
      <c r="C7831" t="s">
        <v>34</v>
      </c>
      <c r="D7831" t="s">
        <v>35</v>
      </c>
      <c r="E7831">
        <v>1</v>
      </c>
      <c r="F7831" s="2">
        <v>1247.54</v>
      </c>
      <c r="G7831" s="3">
        <v>2573</v>
      </c>
      <c r="H7831" s="3">
        <v>12.4754</v>
      </c>
      <c r="I7831" s="3">
        <v>58.63438</v>
      </c>
      <c r="J7831" s="3">
        <v>1318.64978</v>
      </c>
      <c r="K7831" s="3">
        <v>2028.691969230769</v>
      </c>
      <c r="L7831" s="4">
        <v>0.34999999999999992</v>
      </c>
    </row>
    <row r="7832" spans="1:12" x14ac:dyDescent="0.35">
      <c r="A7832" s="1" t="s">
        <v>12712</v>
      </c>
      <c r="B7832" t="s">
        <v>12713</v>
      </c>
      <c r="C7832" t="s">
        <v>34</v>
      </c>
      <c r="D7832" t="s">
        <v>35</v>
      </c>
      <c r="E7832">
        <v>1</v>
      </c>
      <c r="F7832" s="2">
        <v>1421.29</v>
      </c>
      <c r="G7832" s="3">
        <v>2931</v>
      </c>
      <c r="H7832" s="3">
        <v>14.212899999999999</v>
      </c>
      <c r="I7832" s="3">
        <v>66.800629999999998</v>
      </c>
      <c r="J7832" s="3">
        <v>1502.3035299999999</v>
      </c>
      <c r="K7832" s="3">
        <v>2311.2361999999998</v>
      </c>
      <c r="L7832" s="4">
        <v>0.35</v>
      </c>
    </row>
    <row r="7833" spans="1:12" x14ac:dyDescent="0.35">
      <c r="A7833" s="1" t="s">
        <v>12714</v>
      </c>
      <c r="B7833" t="s">
        <v>12715</v>
      </c>
      <c r="C7833" t="s">
        <v>34</v>
      </c>
      <c r="D7833" t="s">
        <v>35</v>
      </c>
      <c r="E7833">
        <v>1</v>
      </c>
      <c r="F7833" s="2">
        <v>1421.29</v>
      </c>
      <c r="G7833" s="3">
        <v>2931</v>
      </c>
      <c r="H7833" s="3">
        <v>14.212899999999999</v>
      </c>
      <c r="I7833" s="3">
        <v>66.800629999999998</v>
      </c>
      <c r="J7833" s="3">
        <v>1502.3035299999999</v>
      </c>
      <c r="K7833" s="3">
        <v>2311.2361999999998</v>
      </c>
      <c r="L7833" s="4">
        <v>0.35</v>
      </c>
    </row>
    <row r="7834" spans="1:12" x14ac:dyDescent="0.35">
      <c r="A7834" s="1" t="s">
        <v>12716</v>
      </c>
      <c r="B7834" t="s">
        <v>12717</v>
      </c>
      <c r="C7834" t="s">
        <v>34</v>
      </c>
      <c r="D7834" t="s">
        <v>35</v>
      </c>
      <c r="E7834">
        <v>1</v>
      </c>
      <c r="F7834" s="2">
        <v>1629.8</v>
      </c>
      <c r="G7834" s="3">
        <v>3361</v>
      </c>
      <c r="H7834" s="3">
        <v>16.297999999999998</v>
      </c>
      <c r="I7834" s="3">
        <v>76.6006</v>
      </c>
      <c r="J7834" s="3">
        <v>1722.6985999999999</v>
      </c>
      <c r="K7834" s="3">
        <v>2650.3055384615382</v>
      </c>
      <c r="L7834" s="4">
        <v>0.34999999999999992</v>
      </c>
    </row>
    <row r="7835" spans="1:12" x14ac:dyDescent="0.35">
      <c r="A7835" s="1" t="s">
        <v>12718</v>
      </c>
      <c r="B7835" t="s">
        <v>12719</v>
      </c>
      <c r="C7835" t="s">
        <v>34</v>
      </c>
      <c r="D7835" t="s">
        <v>35</v>
      </c>
      <c r="E7835">
        <v>1</v>
      </c>
      <c r="F7835" s="2">
        <v>2776.55</v>
      </c>
      <c r="G7835" s="3">
        <v>5725</v>
      </c>
      <c r="H7835" s="3">
        <v>27.765500000000003</v>
      </c>
      <c r="I7835" s="3">
        <v>130.49785</v>
      </c>
      <c r="J7835" s="3">
        <v>2934.8133500000004</v>
      </c>
      <c r="K7835" s="3">
        <v>4515.0974615384621</v>
      </c>
      <c r="L7835" s="4">
        <v>0.35</v>
      </c>
    </row>
    <row r="7836" spans="1:12" x14ac:dyDescent="0.35">
      <c r="A7836" s="1" t="s">
        <v>12720</v>
      </c>
      <c r="B7836" t="s">
        <v>12589</v>
      </c>
      <c r="C7836" t="s">
        <v>34</v>
      </c>
      <c r="D7836" t="s">
        <v>35</v>
      </c>
      <c r="E7836">
        <v>1</v>
      </c>
      <c r="F7836" s="2">
        <v>448.28</v>
      </c>
      <c r="G7836" s="3">
        <v>925</v>
      </c>
      <c r="H7836" s="3">
        <v>4.4828000000000001</v>
      </c>
      <c r="I7836" s="3">
        <v>21.06916</v>
      </c>
      <c r="J7836" s="3">
        <v>473.83195999999998</v>
      </c>
      <c r="K7836" s="3">
        <v>728.97224615384607</v>
      </c>
      <c r="L7836" s="4">
        <v>0.35</v>
      </c>
    </row>
    <row r="7837" spans="1:12" x14ac:dyDescent="0.35">
      <c r="A7837" s="1" t="s">
        <v>12721</v>
      </c>
      <c r="B7837" t="s">
        <v>12722</v>
      </c>
      <c r="C7837" t="s">
        <v>34</v>
      </c>
      <c r="D7837" t="s">
        <v>35</v>
      </c>
      <c r="E7837">
        <v>1</v>
      </c>
      <c r="F7837" s="2">
        <v>483.03</v>
      </c>
      <c r="G7837" s="3">
        <v>996</v>
      </c>
      <c r="H7837" s="3">
        <v>4.8303000000000003</v>
      </c>
      <c r="I7837" s="3">
        <v>22.70241</v>
      </c>
      <c r="J7837" s="3">
        <v>510.56270999999998</v>
      </c>
      <c r="K7837" s="3">
        <v>785.48109230769228</v>
      </c>
      <c r="L7837" s="4">
        <v>0.35</v>
      </c>
    </row>
    <row r="7838" spans="1:12" x14ac:dyDescent="0.35">
      <c r="A7838" s="1" t="s">
        <v>12723</v>
      </c>
      <c r="B7838" t="s">
        <v>12722</v>
      </c>
      <c r="C7838" t="s">
        <v>34</v>
      </c>
      <c r="D7838" t="s">
        <v>35</v>
      </c>
      <c r="E7838">
        <v>1</v>
      </c>
      <c r="F7838" s="2">
        <v>604.65</v>
      </c>
      <c r="G7838" s="3">
        <v>1247</v>
      </c>
      <c r="H7838" s="3">
        <v>6.0465</v>
      </c>
      <c r="I7838" s="3">
        <v>28.41855</v>
      </c>
      <c r="J7838" s="3">
        <v>639.11505</v>
      </c>
      <c r="K7838" s="3">
        <v>983.253923076923</v>
      </c>
      <c r="L7838" s="4">
        <v>0.35</v>
      </c>
    </row>
    <row r="7839" spans="1:12" x14ac:dyDescent="0.35">
      <c r="A7839" s="1" t="s">
        <v>12724</v>
      </c>
      <c r="B7839" t="s">
        <v>12725</v>
      </c>
      <c r="C7839" t="s">
        <v>34</v>
      </c>
      <c r="D7839" t="s">
        <v>35</v>
      </c>
      <c r="E7839">
        <v>1</v>
      </c>
      <c r="F7839" s="2">
        <v>483.03</v>
      </c>
      <c r="G7839" s="3">
        <v>996</v>
      </c>
      <c r="H7839" s="3">
        <v>4.8303000000000003</v>
      </c>
      <c r="I7839" s="3">
        <v>22.70241</v>
      </c>
      <c r="J7839" s="3">
        <v>510.56270999999998</v>
      </c>
      <c r="K7839" s="3">
        <v>785.48109230769228</v>
      </c>
      <c r="L7839" s="4">
        <v>0.35</v>
      </c>
    </row>
    <row r="7840" spans="1:12" x14ac:dyDescent="0.35">
      <c r="A7840" s="1" t="s">
        <v>12726</v>
      </c>
      <c r="B7840" t="s">
        <v>12727</v>
      </c>
      <c r="C7840" t="s">
        <v>34</v>
      </c>
      <c r="D7840" t="s">
        <v>35</v>
      </c>
      <c r="E7840">
        <v>1</v>
      </c>
      <c r="F7840" s="2">
        <v>656.79</v>
      </c>
      <c r="G7840" s="3">
        <v>1355</v>
      </c>
      <c r="H7840" s="3">
        <v>6.5678999999999998</v>
      </c>
      <c r="I7840" s="3">
        <v>30.869129999999998</v>
      </c>
      <c r="J7840" s="3">
        <v>694.22703000000001</v>
      </c>
      <c r="K7840" s="3">
        <v>1068.0415846153846</v>
      </c>
      <c r="L7840" s="4">
        <v>0.35</v>
      </c>
    </row>
    <row r="7841" spans="1:12" x14ac:dyDescent="0.35">
      <c r="A7841" s="1" t="s">
        <v>12728</v>
      </c>
      <c r="B7841" t="s">
        <v>12729</v>
      </c>
      <c r="C7841" t="s">
        <v>34</v>
      </c>
      <c r="D7841" t="s">
        <v>35</v>
      </c>
      <c r="E7841">
        <v>1</v>
      </c>
      <c r="F7841" s="2">
        <v>594.24</v>
      </c>
      <c r="G7841" s="3">
        <v>1226</v>
      </c>
      <c r="H7841" s="3">
        <v>5.9424000000000001</v>
      </c>
      <c r="I7841" s="3">
        <v>27.929280000000002</v>
      </c>
      <c r="J7841" s="3">
        <v>628.11167999999998</v>
      </c>
      <c r="K7841" s="3">
        <v>966.32566153846142</v>
      </c>
      <c r="L7841" s="4">
        <v>0.34999999999999992</v>
      </c>
    </row>
    <row r="7842" spans="1:12" x14ac:dyDescent="0.35">
      <c r="A7842" s="1" t="s">
        <v>12730</v>
      </c>
      <c r="B7842" t="s">
        <v>12731</v>
      </c>
      <c r="C7842" t="s">
        <v>34</v>
      </c>
      <c r="D7842" t="s">
        <v>35</v>
      </c>
      <c r="E7842">
        <v>1</v>
      </c>
      <c r="F7842" s="2">
        <v>552.53</v>
      </c>
      <c r="G7842" s="3">
        <v>1140</v>
      </c>
      <c r="H7842" s="3">
        <v>5.5252999999999997</v>
      </c>
      <c r="I7842" s="3">
        <v>25.968909999999997</v>
      </c>
      <c r="J7842" s="3">
        <v>584.02421000000004</v>
      </c>
      <c r="K7842" s="3">
        <v>898.49878461538469</v>
      </c>
      <c r="L7842" s="4">
        <v>0.35000000000000003</v>
      </c>
    </row>
    <row r="7843" spans="1:12" x14ac:dyDescent="0.35">
      <c r="A7843" s="1" t="s">
        <v>12732</v>
      </c>
      <c r="B7843" t="s">
        <v>12733</v>
      </c>
      <c r="C7843" t="s">
        <v>34</v>
      </c>
      <c r="D7843" t="s">
        <v>35</v>
      </c>
      <c r="E7843">
        <v>1</v>
      </c>
      <c r="F7843" s="2">
        <v>1525.54</v>
      </c>
      <c r="G7843" s="3">
        <v>3146</v>
      </c>
      <c r="H7843" s="3">
        <v>15.2554</v>
      </c>
      <c r="I7843" s="3">
        <v>71.700379999999996</v>
      </c>
      <c r="J7843" s="3">
        <v>1612.49578</v>
      </c>
      <c r="K7843" s="3">
        <v>2480.7627384615384</v>
      </c>
      <c r="L7843" s="4">
        <v>0.35000000000000003</v>
      </c>
    </row>
    <row r="7844" spans="1:12" x14ac:dyDescent="0.35">
      <c r="A7844" s="1" t="s">
        <v>12734</v>
      </c>
      <c r="B7844" t="s">
        <v>12735</v>
      </c>
      <c r="C7844" t="s">
        <v>34</v>
      </c>
      <c r="D7844" t="s">
        <v>35</v>
      </c>
      <c r="E7844">
        <v>1</v>
      </c>
      <c r="F7844" s="2">
        <v>1734.04</v>
      </c>
      <c r="G7844" s="3">
        <v>3576</v>
      </c>
      <c r="H7844" s="3">
        <v>17.340399999999999</v>
      </c>
      <c r="I7844" s="3">
        <v>81.499880000000005</v>
      </c>
      <c r="J7844" s="3">
        <v>1832.8802800000001</v>
      </c>
      <c r="K7844" s="3">
        <v>2819.8158153846152</v>
      </c>
      <c r="L7844" s="4">
        <v>0.34999999999999992</v>
      </c>
    </row>
    <row r="7845" spans="1:12" x14ac:dyDescent="0.35">
      <c r="A7845" s="1" t="s">
        <v>12736</v>
      </c>
      <c r="B7845" t="s">
        <v>12737</v>
      </c>
      <c r="C7845" t="s">
        <v>34</v>
      </c>
      <c r="D7845" t="s">
        <v>35</v>
      </c>
      <c r="E7845">
        <v>1</v>
      </c>
      <c r="F7845" s="2">
        <v>3089.3</v>
      </c>
      <c r="G7845" s="3">
        <v>6370</v>
      </c>
      <c r="H7845" s="3">
        <v>30.893000000000004</v>
      </c>
      <c r="I7845" s="3">
        <v>145.19710000000001</v>
      </c>
      <c r="J7845" s="3">
        <v>3265.3901000000001</v>
      </c>
      <c r="K7845" s="3">
        <v>5023.677076923077</v>
      </c>
      <c r="L7845" s="4">
        <v>0.35</v>
      </c>
    </row>
    <row r="7846" spans="1:12" x14ac:dyDescent="0.35">
      <c r="A7846" s="1" t="s">
        <v>12738</v>
      </c>
      <c r="B7846" t="s">
        <v>12739</v>
      </c>
      <c r="C7846" t="s">
        <v>34</v>
      </c>
      <c r="D7846" t="s">
        <v>35</v>
      </c>
      <c r="E7846">
        <v>1</v>
      </c>
      <c r="F7846" s="2">
        <v>3554.97</v>
      </c>
      <c r="G7846" s="3">
        <v>7330</v>
      </c>
      <c r="H7846" s="3">
        <v>35.549700000000001</v>
      </c>
      <c r="I7846" s="3">
        <v>167.08358999999999</v>
      </c>
      <c r="J7846" s="3">
        <v>3757.60329</v>
      </c>
      <c r="K7846" s="3">
        <v>5780.9281384615379</v>
      </c>
      <c r="L7846" s="4">
        <v>0.34999999999999992</v>
      </c>
    </row>
    <row r="7847" spans="1:12" x14ac:dyDescent="0.35">
      <c r="A7847" s="1" t="s">
        <v>12740</v>
      </c>
      <c r="B7847" t="s">
        <v>12741</v>
      </c>
      <c r="C7847" t="s">
        <v>34</v>
      </c>
      <c r="D7847" t="s">
        <v>35</v>
      </c>
      <c r="E7847">
        <v>1</v>
      </c>
      <c r="F7847" s="2">
        <v>3332.56</v>
      </c>
      <c r="G7847" s="3">
        <v>6872</v>
      </c>
      <c r="H7847" s="3">
        <v>33.325600000000001</v>
      </c>
      <c r="I7847" s="3">
        <v>156.63032000000001</v>
      </c>
      <c r="J7847" s="3">
        <v>3522.5159200000003</v>
      </c>
      <c r="K7847" s="3">
        <v>5419.255261538462</v>
      </c>
      <c r="L7847" s="4">
        <v>0.35000000000000003</v>
      </c>
    </row>
    <row r="7848" spans="1:12" x14ac:dyDescent="0.35">
      <c r="A7848" s="1" t="s">
        <v>12742</v>
      </c>
      <c r="B7848" t="s">
        <v>12743</v>
      </c>
      <c r="C7848" t="s">
        <v>34</v>
      </c>
      <c r="D7848" t="s">
        <v>35</v>
      </c>
      <c r="E7848">
        <v>1</v>
      </c>
      <c r="F7848" s="2">
        <v>448.28</v>
      </c>
      <c r="G7848" s="3">
        <v>925</v>
      </c>
      <c r="H7848" s="3">
        <v>4.4828000000000001</v>
      </c>
      <c r="I7848" s="3">
        <v>21.06916</v>
      </c>
      <c r="J7848" s="3">
        <v>473.83195999999998</v>
      </c>
      <c r="K7848" s="3">
        <v>728.97224615384607</v>
      </c>
      <c r="L7848" s="4">
        <v>0.35</v>
      </c>
    </row>
    <row r="7849" spans="1:12" x14ac:dyDescent="0.35">
      <c r="A7849" s="1" t="s">
        <v>12744</v>
      </c>
      <c r="B7849" t="s">
        <v>12745</v>
      </c>
      <c r="C7849" t="s">
        <v>34</v>
      </c>
      <c r="D7849" t="s">
        <v>35</v>
      </c>
      <c r="E7849">
        <v>1</v>
      </c>
      <c r="F7849" s="2">
        <v>3332.56</v>
      </c>
      <c r="G7849" s="3">
        <v>6872</v>
      </c>
      <c r="H7849" s="3">
        <v>33.325600000000001</v>
      </c>
      <c r="I7849" s="3">
        <v>156.63032000000001</v>
      </c>
      <c r="J7849" s="3">
        <v>3522.5159200000003</v>
      </c>
      <c r="K7849" s="3">
        <v>5419.255261538462</v>
      </c>
      <c r="L7849" s="4">
        <v>0.35000000000000003</v>
      </c>
    </row>
    <row r="7850" spans="1:12" x14ac:dyDescent="0.35">
      <c r="A7850" s="1" t="s">
        <v>12746</v>
      </c>
      <c r="B7850" t="s">
        <v>12430</v>
      </c>
      <c r="C7850" t="s">
        <v>34</v>
      </c>
      <c r="D7850" t="s">
        <v>35</v>
      </c>
      <c r="E7850">
        <v>1</v>
      </c>
      <c r="F7850" s="2">
        <v>1442.15</v>
      </c>
      <c r="G7850" s="3">
        <v>2974</v>
      </c>
      <c r="H7850" s="3">
        <v>14.421500000000002</v>
      </c>
      <c r="I7850" s="3">
        <v>67.781050000000008</v>
      </c>
      <c r="J7850" s="3">
        <v>1524.3525500000001</v>
      </c>
      <c r="K7850" s="3">
        <v>2345.1577692307692</v>
      </c>
      <c r="L7850" s="4">
        <v>0.35</v>
      </c>
    </row>
    <row r="7851" spans="1:12" x14ac:dyDescent="0.35">
      <c r="A7851" s="1" t="s">
        <v>12747</v>
      </c>
      <c r="B7851" t="s">
        <v>12430</v>
      </c>
      <c r="C7851" t="s">
        <v>34</v>
      </c>
      <c r="D7851" t="s">
        <v>35</v>
      </c>
      <c r="E7851">
        <v>1</v>
      </c>
      <c r="F7851" s="2">
        <v>1285.76</v>
      </c>
      <c r="G7851" s="3">
        <v>2652</v>
      </c>
      <c r="H7851" s="3">
        <v>12.8576</v>
      </c>
      <c r="I7851" s="3">
        <v>60.430720000000001</v>
      </c>
      <c r="J7851" s="3">
        <v>1359.0483200000001</v>
      </c>
      <c r="K7851" s="3">
        <v>2090.8435692307694</v>
      </c>
      <c r="L7851" s="4">
        <v>0.35</v>
      </c>
    </row>
    <row r="7852" spans="1:12" x14ac:dyDescent="0.35">
      <c r="A7852" s="1">
        <v>42001</v>
      </c>
      <c r="B7852" t="s">
        <v>12436</v>
      </c>
      <c r="C7852" t="s">
        <v>34</v>
      </c>
      <c r="D7852" t="s">
        <v>35</v>
      </c>
      <c r="E7852">
        <v>1</v>
      </c>
      <c r="F7852" s="2">
        <v>642.88</v>
      </c>
      <c r="G7852" s="3">
        <v>1326</v>
      </c>
      <c r="H7852" s="3">
        <v>6.4287999999999998</v>
      </c>
      <c r="I7852" s="3">
        <v>30.21536</v>
      </c>
      <c r="J7852" s="3">
        <v>679.52416000000005</v>
      </c>
      <c r="K7852" s="3">
        <v>1045.4217846153847</v>
      </c>
      <c r="L7852" s="4">
        <v>0.35</v>
      </c>
    </row>
    <row r="7853" spans="1:12" x14ac:dyDescent="0.35">
      <c r="A7853" s="1">
        <v>40103</v>
      </c>
      <c r="B7853" t="s">
        <v>12748</v>
      </c>
      <c r="C7853" t="s">
        <v>34</v>
      </c>
      <c r="D7853" t="s">
        <v>35</v>
      </c>
      <c r="E7853">
        <v>1</v>
      </c>
      <c r="F7853" s="2">
        <v>225.88</v>
      </c>
      <c r="G7853" s="3">
        <v>466</v>
      </c>
      <c r="H7853" s="3">
        <v>2.2587999999999999</v>
      </c>
      <c r="I7853" s="3">
        <v>10.61636</v>
      </c>
      <c r="J7853" s="3">
        <v>238.75515999999999</v>
      </c>
      <c r="K7853" s="3">
        <v>367.31563076923072</v>
      </c>
      <c r="L7853" s="4">
        <v>0.34999999999999992</v>
      </c>
    </row>
    <row r="7854" spans="1:12" x14ac:dyDescent="0.35">
      <c r="A7854" s="1">
        <v>40105</v>
      </c>
      <c r="B7854" t="s">
        <v>12749</v>
      </c>
      <c r="C7854" t="s">
        <v>34</v>
      </c>
      <c r="D7854" t="s">
        <v>35</v>
      </c>
      <c r="E7854">
        <v>1</v>
      </c>
      <c r="F7854" s="2">
        <v>479.55</v>
      </c>
      <c r="G7854" s="3">
        <v>989</v>
      </c>
      <c r="H7854" s="3">
        <v>4.7955000000000005</v>
      </c>
      <c r="I7854" s="3">
        <v>22.53885</v>
      </c>
      <c r="J7854" s="3">
        <v>506.88435000000004</v>
      </c>
      <c r="K7854" s="3">
        <v>779.82207692307691</v>
      </c>
      <c r="L7854" s="4">
        <v>0.34999999999999992</v>
      </c>
    </row>
    <row r="7855" spans="1:12" x14ac:dyDescent="0.35">
      <c r="A7855" s="1">
        <v>40114</v>
      </c>
      <c r="B7855" t="s">
        <v>12750</v>
      </c>
      <c r="C7855" t="s">
        <v>34</v>
      </c>
      <c r="D7855" t="s">
        <v>35</v>
      </c>
      <c r="E7855">
        <v>1</v>
      </c>
      <c r="F7855" s="2">
        <v>121.63</v>
      </c>
      <c r="G7855" s="3">
        <v>251</v>
      </c>
      <c r="H7855" s="3">
        <v>1.2162999999999999</v>
      </c>
      <c r="I7855" s="3">
        <v>5.7166100000000002</v>
      </c>
      <c r="J7855" s="3">
        <v>128.56290999999999</v>
      </c>
      <c r="K7855" s="3">
        <v>197.78909230769227</v>
      </c>
      <c r="L7855" s="4">
        <v>0.34999999999999992</v>
      </c>
    </row>
    <row r="7856" spans="1:12" x14ac:dyDescent="0.35">
      <c r="A7856" s="1">
        <v>40117</v>
      </c>
      <c r="B7856" t="s">
        <v>12751</v>
      </c>
      <c r="C7856" t="s">
        <v>34</v>
      </c>
      <c r="D7856" t="s">
        <v>35</v>
      </c>
      <c r="E7856">
        <v>1</v>
      </c>
      <c r="F7856" s="2">
        <v>472.61</v>
      </c>
      <c r="G7856" s="3">
        <v>975</v>
      </c>
      <c r="H7856" s="3">
        <v>4.7261000000000006</v>
      </c>
      <c r="I7856" s="3">
        <v>22.212669999999999</v>
      </c>
      <c r="J7856" s="3">
        <v>499.54876999999999</v>
      </c>
      <c r="K7856" s="3">
        <v>768.53656923076915</v>
      </c>
      <c r="L7856" s="4">
        <v>0.34999999999999992</v>
      </c>
    </row>
    <row r="7857" spans="1:12" x14ac:dyDescent="0.35">
      <c r="A7857" s="1">
        <v>40149</v>
      </c>
      <c r="B7857" t="s">
        <v>12752</v>
      </c>
      <c r="C7857" t="s">
        <v>34</v>
      </c>
      <c r="D7857" t="s">
        <v>35</v>
      </c>
      <c r="E7857">
        <v>1</v>
      </c>
      <c r="F7857" s="2">
        <v>900.03</v>
      </c>
      <c r="G7857" s="3">
        <v>1856</v>
      </c>
      <c r="H7857" s="3">
        <v>9.0002999999999993</v>
      </c>
      <c r="I7857" s="3">
        <v>42.301409999999997</v>
      </c>
      <c r="J7857" s="3">
        <v>951.33171000000004</v>
      </c>
      <c r="K7857" s="3">
        <v>1463.5872461538461</v>
      </c>
      <c r="L7857" s="4">
        <v>0.34999999999999992</v>
      </c>
    </row>
    <row r="7858" spans="1:12" x14ac:dyDescent="0.35">
      <c r="A7858" s="1">
        <v>40166</v>
      </c>
      <c r="B7858" t="s">
        <v>12753</v>
      </c>
      <c r="C7858" t="s">
        <v>34</v>
      </c>
      <c r="D7858" t="s">
        <v>35</v>
      </c>
      <c r="E7858">
        <v>1</v>
      </c>
      <c r="F7858" s="2">
        <v>423.96</v>
      </c>
      <c r="G7858" s="3">
        <v>875</v>
      </c>
      <c r="H7858" s="3">
        <v>4.2396000000000003</v>
      </c>
      <c r="I7858" s="3">
        <v>19.926119999999997</v>
      </c>
      <c r="J7858" s="3">
        <v>448.12572</v>
      </c>
      <c r="K7858" s="3">
        <v>689.42418461538455</v>
      </c>
      <c r="L7858" s="4">
        <v>0.34999999999999992</v>
      </c>
    </row>
    <row r="7859" spans="1:12" x14ac:dyDescent="0.35">
      <c r="A7859" s="1">
        <v>40235</v>
      </c>
      <c r="B7859" t="s">
        <v>12754</v>
      </c>
      <c r="C7859" t="s">
        <v>34</v>
      </c>
      <c r="D7859" t="s">
        <v>35</v>
      </c>
      <c r="E7859">
        <v>1</v>
      </c>
      <c r="F7859" s="2">
        <v>969.54</v>
      </c>
      <c r="G7859" s="3">
        <v>2000</v>
      </c>
      <c r="H7859" s="3">
        <v>9.6953999999999994</v>
      </c>
      <c r="I7859" s="3">
        <v>45.568379999999998</v>
      </c>
      <c r="J7859" s="3">
        <v>1024.80378</v>
      </c>
      <c r="K7859" s="3">
        <v>1576.6211999999998</v>
      </c>
      <c r="L7859" s="4">
        <v>0.34999999999999992</v>
      </c>
    </row>
    <row r="7860" spans="1:12" x14ac:dyDescent="0.35">
      <c r="A7860" s="1">
        <v>40320</v>
      </c>
      <c r="B7860" t="s">
        <v>12755</v>
      </c>
      <c r="C7860" t="s">
        <v>34</v>
      </c>
      <c r="D7860" t="s">
        <v>35</v>
      </c>
      <c r="E7860">
        <v>1</v>
      </c>
      <c r="F7860" s="2">
        <v>830.54</v>
      </c>
      <c r="G7860" s="3">
        <v>1713</v>
      </c>
      <c r="H7860" s="3">
        <v>8.3054000000000006</v>
      </c>
      <c r="I7860" s="3">
        <v>39.035379999999996</v>
      </c>
      <c r="J7860" s="3">
        <v>877.88077999999996</v>
      </c>
      <c r="K7860" s="3">
        <v>1350.5858153846152</v>
      </c>
      <c r="L7860" s="4">
        <v>0.34999999999999992</v>
      </c>
    </row>
    <row r="7861" spans="1:12" x14ac:dyDescent="0.35">
      <c r="A7861" s="1">
        <v>40393</v>
      </c>
      <c r="B7861" t="s">
        <v>12756</v>
      </c>
      <c r="C7861" t="s">
        <v>34</v>
      </c>
      <c r="D7861" t="s">
        <v>35</v>
      </c>
      <c r="E7861">
        <v>1</v>
      </c>
      <c r="F7861" s="2">
        <v>48.65</v>
      </c>
      <c r="G7861" s="3">
        <v>101</v>
      </c>
      <c r="H7861" s="3">
        <v>0.48649999999999999</v>
      </c>
      <c r="I7861" s="3">
        <v>2.2865500000000001</v>
      </c>
      <c r="J7861" s="3">
        <v>51.423049999999996</v>
      </c>
      <c r="K7861" s="3">
        <v>79.112384615384613</v>
      </c>
      <c r="L7861" s="4">
        <v>0.35000000000000003</v>
      </c>
    </row>
    <row r="7862" spans="1:12" x14ac:dyDescent="0.35">
      <c r="A7862" s="1">
        <v>40402</v>
      </c>
      <c r="B7862" t="s">
        <v>12757</v>
      </c>
      <c r="C7862" t="s">
        <v>34</v>
      </c>
      <c r="D7862" t="s">
        <v>35</v>
      </c>
      <c r="E7862">
        <v>1</v>
      </c>
      <c r="F7862" s="2">
        <v>900.03</v>
      </c>
      <c r="G7862" s="3">
        <v>1856</v>
      </c>
      <c r="H7862" s="3">
        <v>9.0002999999999993</v>
      </c>
      <c r="I7862" s="3">
        <v>42.301409999999997</v>
      </c>
      <c r="J7862" s="3">
        <v>951.33171000000004</v>
      </c>
      <c r="K7862" s="3">
        <v>1463.5872461538461</v>
      </c>
      <c r="L7862" s="4">
        <v>0.34999999999999992</v>
      </c>
    </row>
    <row r="7863" spans="1:12" x14ac:dyDescent="0.35">
      <c r="A7863" s="1">
        <v>40421</v>
      </c>
      <c r="B7863" t="s">
        <v>12758</v>
      </c>
      <c r="C7863" t="s">
        <v>34</v>
      </c>
      <c r="D7863" t="s">
        <v>35</v>
      </c>
      <c r="E7863">
        <v>1</v>
      </c>
      <c r="F7863" s="2">
        <v>3610.56</v>
      </c>
      <c r="G7863" s="3">
        <v>7445</v>
      </c>
      <c r="H7863" s="3">
        <v>36.105600000000003</v>
      </c>
      <c r="I7863" s="3">
        <v>169.69631999999999</v>
      </c>
      <c r="J7863" s="3">
        <v>3816.3619199999998</v>
      </c>
      <c r="K7863" s="3">
        <v>5871.3260307692299</v>
      </c>
      <c r="L7863" s="4">
        <v>0.34999999999999992</v>
      </c>
    </row>
    <row r="7864" spans="1:12" x14ac:dyDescent="0.35">
      <c r="A7864" s="1">
        <v>40424</v>
      </c>
      <c r="B7864" t="s">
        <v>12346</v>
      </c>
      <c r="C7864" t="s">
        <v>34</v>
      </c>
      <c r="D7864" t="s">
        <v>35</v>
      </c>
      <c r="E7864">
        <v>1</v>
      </c>
      <c r="F7864" s="2">
        <v>1803.54</v>
      </c>
      <c r="G7864" s="3">
        <v>3719</v>
      </c>
      <c r="H7864" s="3">
        <v>18.035399999999999</v>
      </c>
      <c r="I7864" s="3">
        <v>84.766379999999998</v>
      </c>
      <c r="J7864" s="3">
        <v>1906.34178</v>
      </c>
      <c r="K7864" s="3">
        <v>2932.8335076923076</v>
      </c>
      <c r="L7864" s="4">
        <v>0.35</v>
      </c>
    </row>
    <row r="7865" spans="1:12" x14ac:dyDescent="0.35">
      <c r="A7865" s="1">
        <v>40432</v>
      </c>
      <c r="B7865" t="s">
        <v>12656</v>
      </c>
      <c r="C7865" t="s">
        <v>34</v>
      </c>
      <c r="D7865" t="s">
        <v>35</v>
      </c>
      <c r="E7865">
        <v>1</v>
      </c>
      <c r="F7865" s="2">
        <v>3506.31</v>
      </c>
      <c r="G7865" s="3">
        <v>7230</v>
      </c>
      <c r="H7865" s="3">
        <v>35.063099999999999</v>
      </c>
      <c r="I7865" s="3">
        <v>164.79657</v>
      </c>
      <c r="J7865" s="3">
        <v>3706.1696699999998</v>
      </c>
      <c r="K7865" s="3">
        <v>5701.7994923076922</v>
      </c>
      <c r="L7865" s="4">
        <v>0.35000000000000003</v>
      </c>
    </row>
    <row r="7866" spans="1:12" x14ac:dyDescent="0.35">
      <c r="A7866" s="1">
        <v>40452</v>
      </c>
      <c r="B7866" t="s">
        <v>12344</v>
      </c>
      <c r="C7866" t="s">
        <v>34</v>
      </c>
      <c r="D7866" t="s">
        <v>35</v>
      </c>
      <c r="E7866">
        <v>1</v>
      </c>
      <c r="F7866" s="2">
        <v>3541.07</v>
      </c>
      <c r="G7866" s="3">
        <v>7302</v>
      </c>
      <c r="H7866" s="3">
        <v>35.410700000000006</v>
      </c>
      <c r="I7866" s="3">
        <v>166.43029000000001</v>
      </c>
      <c r="J7866" s="3">
        <v>3742.9109900000003</v>
      </c>
      <c r="K7866" s="3">
        <v>5758.3245999999999</v>
      </c>
      <c r="L7866" s="4">
        <v>0.34999999999999992</v>
      </c>
    </row>
    <row r="7867" spans="1:12" x14ac:dyDescent="0.35">
      <c r="A7867" s="1">
        <v>40457</v>
      </c>
      <c r="B7867" t="s">
        <v>12344</v>
      </c>
      <c r="C7867" t="s">
        <v>34</v>
      </c>
      <c r="D7867" t="s">
        <v>35</v>
      </c>
      <c r="E7867">
        <v>1</v>
      </c>
      <c r="F7867" s="2">
        <v>3541.07</v>
      </c>
      <c r="G7867" s="3">
        <v>7302</v>
      </c>
      <c r="H7867" s="3">
        <v>35.410700000000006</v>
      </c>
      <c r="I7867" s="3">
        <v>166.43029000000001</v>
      </c>
      <c r="J7867" s="3">
        <v>3742.9109900000003</v>
      </c>
      <c r="K7867" s="3">
        <v>5758.3245999999999</v>
      </c>
      <c r="L7867" s="4">
        <v>0.34999999999999992</v>
      </c>
    </row>
    <row r="7868" spans="1:12" x14ac:dyDescent="0.35">
      <c r="A7868" s="1">
        <v>40486</v>
      </c>
      <c r="B7868" t="s">
        <v>12442</v>
      </c>
      <c r="C7868" t="s">
        <v>34</v>
      </c>
      <c r="D7868" t="s">
        <v>35</v>
      </c>
      <c r="E7868">
        <v>1</v>
      </c>
      <c r="F7868" s="2">
        <v>2526.35</v>
      </c>
      <c r="G7868" s="3">
        <v>5209</v>
      </c>
      <c r="H7868" s="3">
        <v>25.263500000000001</v>
      </c>
      <c r="I7868" s="3">
        <v>118.73845</v>
      </c>
      <c r="J7868" s="3">
        <v>2670.3519499999998</v>
      </c>
      <c r="K7868" s="3">
        <v>4108.2337692307683</v>
      </c>
      <c r="L7868" s="4">
        <v>0.34999999999999992</v>
      </c>
    </row>
    <row r="7869" spans="1:12" x14ac:dyDescent="0.35">
      <c r="A7869" s="1">
        <v>40613</v>
      </c>
      <c r="B7869" t="s">
        <v>12759</v>
      </c>
      <c r="C7869" t="s">
        <v>34</v>
      </c>
      <c r="D7869" t="s">
        <v>35</v>
      </c>
      <c r="E7869">
        <v>1</v>
      </c>
      <c r="F7869" s="2">
        <v>900.03</v>
      </c>
      <c r="G7869" s="3">
        <v>1856</v>
      </c>
      <c r="H7869" s="3">
        <v>9.0002999999999993</v>
      </c>
      <c r="I7869" s="3">
        <v>42.301409999999997</v>
      </c>
      <c r="J7869" s="3">
        <v>951.33171000000004</v>
      </c>
      <c r="K7869" s="3">
        <v>1463.5872461538461</v>
      </c>
      <c r="L7869" s="4">
        <v>0.34999999999999992</v>
      </c>
    </row>
    <row r="7870" spans="1:12" x14ac:dyDescent="0.35">
      <c r="A7870" s="1">
        <v>40616</v>
      </c>
      <c r="B7870" t="s">
        <v>12349</v>
      </c>
      <c r="C7870" t="s">
        <v>34</v>
      </c>
      <c r="D7870" t="s">
        <v>35</v>
      </c>
      <c r="E7870">
        <v>1</v>
      </c>
      <c r="F7870" s="2">
        <v>900.03</v>
      </c>
      <c r="G7870" s="3">
        <v>1856</v>
      </c>
      <c r="H7870" s="3">
        <v>9.0002999999999993</v>
      </c>
      <c r="I7870" s="3">
        <v>42.301409999999997</v>
      </c>
      <c r="J7870" s="3">
        <v>951.33171000000004</v>
      </c>
      <c r="K7870" s="3">
        <v>1463.5872461538461</v>
      </c>
      <c r="L7870" s="4">
        <v>0.34999999999999992</v>
      </c>
    </row>
    <row r="7871" spans="1:12" x14ac:dyDescent="0.35">
      <c r="A7871" s="1">
        <v>40687</v>
      </c>
      <c r="B7871" t="s">
        <v>12760</v>
      </c>
      <c r="C7871" t="s">
        <v>34</v>
      </c>
      <c r="D7871" t="s">
        <v>35</v>
      </c>
      <c r="E7871">
        <v>1</v>
      </c>
      <c r="F7871" s="2">
        <v>385.73</v>
      </c>
      <c r="G7871" s="3">
        <v>796</v>
      </c>
      <c r="H7871" s="3">
        <v>3.8573000000000004</v>
      </c>
      <c r="I7871" s="3">
        <v>18.12931</v>
      </c>
      <c r="J7871" s="3">
        <v>407.71661</v>
      </c>
      <c r="K7871" s="3">
        <v>627.25632307692308</v>
      </c>
      <c r="L7871" s="4">
        <v>0.35</v>
      </c>
    </row>
    <row r="7872" spans="1:12" x14ac:dyDescent="0.35">
      <c r="A7872" s="1">
        <v>40927</v>
      </c>
      <c r="B7872" t="s">
        <v>12553</v>
      </c>
      <c r="C7872" t="s">
        <v>34</v>
      </c>
      <c r="D7872" t="s">
        <v>35</v>
      </c>
      <c r="E7872">
        <v>1</v>
      </c>
      <c r="F7872" s="2">
        <v>2686.2</v>
      </c>
      <c r="G7872" s="3">
        <v>5539</v>
      </c>
      <c r="H7872" s="3">
        <v>26.861999999999998</v>
      </c>
      <c r="I7872" s="3">
        <v>126.25139999999999</v>
      </c>
      <c r="J7872" s="3">
        <v>2839.3134</v>
      </c>
      <c r="K7872" s="3">
        <v>4368.1744615384614</v>
      </c>
      <c r="L7872" s="4">
        <v>0.35</v>
      </c>
    </row>
    <row r="7873" spans="1:12" x14ac:dyDescent="0.35">
      <c r="A7873" s="1">
        <v>40933</v>
      </c>
      <c r="B7873" t="s">
        <v>12553</v>
      </c>
      <c r="C7873" t="s">
        <v>34</v>
      </c>
      <c r="D7873" t="s">
        <v>35</v>
      </c>
      <c r="E7873">
        <v>1</v>
      </c>
      <c r="F7873" s="2">
        <v>3249.16</v>
      </c>
      <c r="G7873" s="3">
        <v>6700</v>
      </c>
      <c r="H7873" s="3">
        <v>32.491599999999998</v>
      </c>
      <c r="I7873" s="3">
        <v>152.71052</v>
      </c>
      <c r="J7873" s="3">
        <v>3434.3621199999998</v>
      </c>
      <c r="K7873" s="3">
        <v>5283.6340307692299</v>
      </c>
      <c r="L7873" s="4">
        <v>0.34999999999999992</v>
      </c>
    </row>
    <row r="7874" spans="1:12" x14ac:dyDescent="0.35">
      <c r="A7874" s="1">
        <v>41116</v>
      </c>
      <c r="B7874" t="s">
        <v>12761</v>
      </c>
      <c r="C7874" t="s">
        <v>34</v>
      </c>
      <c r="D7874" t="s">
        <v>35</v>
      </c>
      <c r="E7874">
        <v>1</v>
      </c>
      <c r="F7874" s="2">
        <v>69.510000000000005</v>
      </c>
      <c r="G7874" s="3">
        <v>144</v>
      </c>
      <c r="H7874" s="3">
        <v>0.69510000000000005</v>
      </c>
      <c r="I7874" s="3">
        <v>3.2669700000000002</v>
      </c>
      <c r="J7874" s="3">
        <v>73.472070000000002</v>
      </c>
      <c r="K7874" s="3">
        <v>113.03395384615385</v>
      </c>
      <c r="L7874" s="4">
        <v>0.35</v>
      </c>
    </row>
    <row r="7875" spans="1:12" x14ac:dyDescent="0.35">
      <c r="A7875" s="1">
        <v>41121</v>
      </c>
      <c r="B7875" t="s">
        <v>12762</v>
      </c>
      <c r="C7875" t="s">
        <v>34</v>
      </c>
      <c r="D7875" t="s">
        <v>35</v>
      </c>
      <c r="E7875">
        <v>1</v>
      </c>
      <c r="F7875" s="2">
        <v>330.12</v>
      </c>
      <c r="G7875" s="3">
        <v>681</v>
      </c>
      <c r="H7875" s="3">
        <v>3.3012000000000001</v>
      </c>
      <c r="I7875" s="3">
        <v>15.515639999999999</v>
      </c>
      <c r="J7875" s="3">
        <v>348.93684000000002</v>
      </c>
      <c r="K7875" s="3">
        <v>536.82590769230774</v>
      </c>
      <c r="L7875" s="4">
        <v>0.35000000000000003</v>
      </c>
    </row>
    <row r="7876" spans="1:12" x14ac:dyDescent="0.35">
      <c r="A7876" s="1">
        <v>41128</v>
      </c>
      <c r="B7876" t="s">
        <v>12763</v>
      </c>
      <c r="C7876" t="s">
        <v>34</v>
      </c>
      <c r="D7876" t="s">
        <v>35</v>
      </c>
      <c r="E7876">
        <v>1</v>
      </c>
      <c r="F7876" s="2">
        <v>86.88</v>
      </c>
      <c r="G7876" s="3">
        <v>180</v>
      </c>
      <c r="H7876" s="3">
        <v>0.86880000000000002</v>
      </c>
      <c r="I7876" s="3">
        <v>4.0833599999999999</v>
      </c>
      <c r="J7876" s="3">
        <v>91.832159999999988</v>
      </c>
      <c r="K7876" s="3">
        <v>141.28024615384612</v>
      </c>
      <c r="L7876" s="4">
        <v>0.34999999999999992</v>
      </c>
    </row>
    <row r="7877" spans="1:12" x14ac:dyDescent="0.35">
      <c r="A7877" s="1">
        <v>41156</v>
      </c>
      <c r="B7877" t="s">
        <v>12764</v>
      </c>
      <c r="C7877" t="s">
        <v>34</v>
      </c>
      <c r="D7877" t="s">
        <v>35</v>
      </c>
      <c r="E7877">
        <v>1</v>
      </c>
      <c r="F7877" s="2">
        <v>552.53</v>
      </c>
      <c r="G7877" s="3">
        <v>1140</v>
      </c>
      <c r="H7877" s="3">
        <v>5.5252999999999997</v>
      </c>
      <c r="I7877" s="3">
        <v>25.968909999999997</v>
      </c>
      <c r="J7877" s="3">
        <v>584.02421000000004</v>
      </c>
      <c r="K7877" s="3">
        <v>898.49878461538469</v>
      </c>
      <c r="L7877" s="4">
        <v>0.35000000000000003</v>
      </c>
    </row>
    <row r="7878" spans="1:12" x14ac:dyDescent="0.35">
      <c r="A7878" s="1">
        <v>41158</v>
      </c>
      <c r="B7878" t="s">
        <v>12764</v>
      </c>
      <c r="C7878" t="s">
        <v>34</v>
      </c>
      <c r="D7878" t="s">
        <v>35</v>
      </c>
      <c r="E7878">
        <v>1</v>
      </c>
      <c r="F7878" s="2">
        <v>552.53</v>
      </c>
      <c r="G7878" s="3">
        <v>1140</v>
      </c>
      <c r="H7878" s="3">
        <v>5.5252999999999997</v>
      </c>
      <c r="I7878" s="3">
        <v>25.968909999999997</v>
      </c>
      <c r="J7878" s="3">
        <v>584.02421000000004</v>
      </c>
      <c r="K7878" s="3">
        <v>898.49878461538469</v>
      </c>
      <c r="L7878" s="4">
        <v>0.35000000000000003</v>
      </c>
    </row>
    <row r="7879" spans="1:12" x14ac:dyDescent="0.35">
      <c r="A7879" s="1">
        <v>41261</v>
      </c>
      <c r="B7879" t="s">
        <v>12765</v>
      </c>
      <c r="C7879" t="s">
        <v>34</v>
      </c>
      <c r="D7879" t="s">
        <v>35</v>
      </c>
      <c r="E7879">
        <v>1</v>
      </c>
      <c r="F7879" s="2">
        <v>747.13</v>
      </c>
      <c r="G7879" s="3">
        <v>1541</v>
      </c>
      <c r="H7879" s="3">
        <v>7.4713000000000003</v>
      </c>
      <c r="I7879" s="3">
        <v>35.115110000000001</v>
      </c>
      <c r="J7879" s="3">
        <v>789.71641</v>
      </c>
      <c r="K7879" s="3">
        <v>1214.9483230769231</v>
      </c>
      <c r="L7879" s="4">
        <v>0.35000000000000003</v>
      </c>
    </row>
    <row r="7880" spans="1:12" x14ac:dyDescent="0.35">
      <c r="A7880" s="1">
        <v>41553</v>
      </c>
      <c r="B7880" t="s">
        <v>12766</v>
      </c>
      <c r="C7880" t="s">
        <v>34</v>
      </c>
      <c r="D7880" t="s">
        <v>35</v>
      </c>
      <c r="E7880">
        <v>1</v>
      </c>
      <c r="F7880" s="2">
        <v>24.33</v>
      </c>
      <c r="G7880" s="3">
        <v>51</v>
      </c>
      <c r="H7880" s="3">
        <v>0.24329999999999999</v>
      </c>
      <c r="I7880" s="3">
        <v>1.14351</v>
      </c>
      <c r="J7880" s="3">
        <v>25.716809999999999</v>
      </c>
      <c r="K7880" s="3">
        <v>39.564323076923074</v>
      </c>
      <c r="L7880" s="4">
        <v>0.35</v>
      </c>
    </row>
    <row r="7881" spans="1:12" x14ac:dyDescent="0.35">
      <c r="A7881" s="1">
        <v>40009</v>
      </c>
      <c r="B7881" t="s">
        <v>12767</v>
      </c>
      <c r="C7881" t="s">
        <v>34</v>
      </c>
      <c r="D7881" t="s">
        <v>35</v>
      </c>
      <c r="E7881">
        <v>1</v>
      </c>
      <c r="F7881" s="2">
        <v>211.98</v>
      </c>
      <c r="G7881" s="3">
        <v>438</v>
      </c>
      <c r="H7881" s="3">
        <v>2.1198000000000001</v>
      </c>
      <c r="I7881" s="3">
        <v>9.9630599999999987</v>
      </c>
      <c r="J7881" s="3">
        <v>224.06286</v>
      </c>
      <c r="K7881" s="3">
        <v>344.71209230769227</v>
      </c>
      <c r="L7881" s="4">
        <v>0.34999999999999992</v>
      </c>
    </row>
    <row r="7882" spans="1:12" x14ac:dyDescent="0.35">
      <c r="A7882" s="1">
        <v>41629</v>
      </c>
      <c r="B7882" t="s">
        <v>12768</v>
      </c>
      <c r="C7882" t="s">
        <v>34</v>
      </c>
      <c r="D7882" t="s">
        <v>35</v>
      </c>
      <c r="E7882">
        <v>1</v>
      </c>
      <c r="F7882" s="2">
        <v>24.33</v>
      </c>
      <c r="G7882" s="3">
        <v>51</v>
      </c>
      <c r="H7882" s="3">
        <v>0.24329999999999999</v>
      </c>
      <c r="I7882" s="3">
        <v>1.14351</v>
      </c>
      <c r="J7882" s="3">
        <v>25.716809999999999</v>
      </c>
      <c r="K7882" s="3">
        <v>39.564323076923074</v>
      </c>
      <c r="L7882" s="4">
        <v>0.35</v>
      </c>
    </row>
    <row r="7883" spans="1:12" x14ac:dyDescent="0.35">
      <c r="A7883" s="1">
        <v>40013</v>
      </c>
      <c r="B7883" t="s">
        <v>12769</v>
      </c>
      <c r="C7883" t="s">
        <v>34</v>
      </c>
      <c r="D7883" t="s">
        <v>35</v>
      </c>
      <c r="E7883">
        <v>1</v>
      </c>
      <c r="F7883" s="2">
        <v>163.33000000000001</v>
      </c>
      <c r="G7883" s="3">
        <v>337</v>
      </c>
      <c r="H7883" s="3">
        <v>1.6333000000000002</v>
      </c>
      <c r="I7883" s="3">
        <v>7.6765100000000004</v>
      </c>
      <c r="J7883" s="3">
        <v>172.63981000000001</v>
      </c>
      <c r="K7883" s="3">
        <v>265.59970769230767</v>
      </c>
      <c r="L7883" s="4">
        <v>0.34999999999999992</v>
      </c>
    </row>
    <row r="7884" spans="1:12" x14ac:dyDescent="0.35">
      <c r="A7884" s="1">
        <v>40038</v>
      </c>
      <c r="B7884" t="s">
        <v>12770</v>
      </c>
      <c r="C7884" t="s">
        <v>34</v>
      </c>
      <c r="D7884" t="s">
        <v>35</v>
      </c>
      <c r="E7884">
        <v>1</v>
      </c>
      <c r="F7884" s="2">
        <v>344.03</v>
      </c>
      <c r="G7884" s="3">
        <v>710</v>
      </c>
      <c r="H7884" s="3">
        <v>3.4402999999999997</v>
      </c>
      <c r="I7884" s="3">
        <v>16.169409999999999</v>
      </c>
      <c r="J7884" s="3">
        <v>363.63970999999992</v>
      </c>
      <c r="K7884" s="3">
        <v>559.44570769230756</v>
      </c>
      <c r="L7884" s="4">
        <v>0.35</v>
      </c>
    </row>
    <row r="7885" spans="1:12" x14ac:dyDescent="0.35">
      <c r="A7885" s="1">
        <v>41803</v>
      </c>
      <c r="B7885" t="s">
        <v>12771</v>
      </c>
      <c r="C7885" t="s">
        <v>34</v>
      </c>
      <c r="D7885" t="s">
        <v>35</v>
      </c>
      <c r="E7885">
        <v>1</v>
      </c>
      <c r="F7885" s="2">
        <v>34.75</v>
      </c>
      <c r="G7885" s="3">
        <v>72</v>
      </c>
      <c r="H7885" s="3">
        <v>0.34750000000000003</v>
      </c>
      <c r="I7885" s="3">
        <v>1.6332500000000001</v>
      </c>
      <c r="J7885" s="3">
        <v>36.730749999999993</v>
      </c>
      <c r="K7885" s="3">
        <v>56.508846153846143</v>
      </c>
      <c r="L7885" s="4">
        <v>0.35</v>
      </c>
    </row>
    <row r="7886" spans="1:12" x14ac:dyDescent="0.35">
      <c r="A7886" s="1">
        <v>55014</v>
      </c>
      <c r="B7886" t="s">
        <v>12772</v>
      </c>
      <c r="C7886" t="s">
        <v>34</v>
      </c>
      <c r="D7886" t="s">
        <v>35</v>
      </c>
      <c r="E7886">
        <v>1</v>
      </c>
      <c r="F7886" s="2">
        <v>1886.94</v>
      </c>
      <c r="G7886" s="3">
        <v>3891</v>
      </c>
      <c r="H7886" s="3">
        <v>18.869400000000002</v>
      </c>
      <c r="I7886" s="3">
        <v>88.686180000000007</v>
      </c>
      <c r="J7886" s="3">
        <v>1994.49558</v>
      </c>
      <c r="K7886" s="3">
        <v>3068.4547384615385</v>
      </c>
      <c r="L7886" s="4">
        <v>0.35</v>
      </c>
    </row>
    <row r="7887" spans="1:12" x14ac:dyDescent="0.35">
      <c r="A7887" s="1">
        <v>55115</v>
      </c>
      <c r="B7887" t="s">
        <v>12773</v>
      </c>
      <c r="C7887" t="s">
        <v>34</v>
      </c>
      <c r="D7887" t="s">
        <v>35</v>
      </c>
      <c r="E7887">
        <v>1</v>
      </c>
      <c r="F7887" s="2">
        <v>1956.45</v>
      </c>
      <c r="G7887" s="3">
        <v>4034</v>
      </c>
      <c r="H7887" s="3">
        <v>19.564500000000002</v>
      </c>
      <c r="I7887" s="3">
        <v>91.953150000000008</v>
      </c>
      <c r="J7887" s="3">
        <v>2067.96765</v>
      </c>
      <c r="K7887" s="3">
        <v>3181.4886923076924</v>
      </c>
      <c r="L7887" s="4">
        <v>0.35000000000000003</v>
      </c>
    </row>
    <row r="7888" spans="1:12" x14ac:dyDescent="0.35">
      <c r="A7888" s="1">
        <v>55116</v>
      </c>
      <c r="B7888" t="s">
        <v>12774</v>
      </c>
      <c r="C7888" t="s">
        <v>34</v>
      </c>
      <c r="D7888" t="s">
        <v>35</v>
      </c>
      <c r="E7888">
        <v>1</v>
      </c>
      <c r="F7888" s="2">
        <v>1678.44</v>
      </c>
      <c r="G7888" s="3">
        <v>3461</v>
      </c>
      <c r="H7888" s="3">
        <v>16.784400000000002</v>
      </c>
      <c r="I7888" s="3">
        <v>78.886679999999998</v>
      </c>
      <c r="J7888" s="3">
        <v>1774.1110800000001</v>
      </c>
      <c r="K7888" s="3">
        <v>2729.4016615384617</v>
      </c>
      <c r="L7888" s="4">
        <v>0.35</v>
      </c>
    </row>
    <row r="7889" spans="1:12" x14ac:dyDescent="0.35">
      <c r="A7889" s="1">
        <v>70006</v>
      </c>
      <c r="B7889" t="s">
        <v>12775</v>
      </c>
      <c r="C7889" t="s">
        <v>34</v>
      </c>
      <c r="D7889" t="s">
        <v>35</v>
      </c>
      <c r="E7889">
        <v>1</v>
      </c>
      <c r="F7889" s="2">
        <v>1942.55</v>
      </c>
      <c r="G7889" s="3">
        <v>4006</v>
      </c>
      <c r="H7889" s="3">
        <v>19.4255</v>
      </c>
      <c r="I7889" s="3">
        <v>91.299849999999992</v>
      </c>
      <c r="J7889" s="3">
        <v>2053.2753499999999</v>
      </c>
      <c r="K7889" s="3">
        <v>3158.8851538461536</v>
      </c>
      <c r="L7889" s="4">
        <v>0.35</v>
      </c>
    </row>
    <row r="7890" spans="1:12" x14ac:dyDescent="0.35">
      <c r="A7890" s="1">
        <v>70108</v>
      </c>
      <c r="B7890" t="s">
        <v>12776</v>
      </c>
      <c r="C7890" t="s">
        <v>34</v>
      </c>
      <c r="D7890" t="s">
        <v>35</v>
      </c>
      <c r="E7890">
        <v>1</v>
      </c>
      <c r="F7890" s="2">
        <v>1734.04</v>
      </c>
      <c r="G7890" s="3">
        <v>3576</v>
      </c>
      <c r="H7890" s="3">
        <v>17.340399999999999</v>
      </c>
      <c r="I7890" s="3">
        <v>81.499880000000005</v>
      </c>
      <c r="J7890" s="3">
        <v>1832.8802800000001</v>
      </c>
      <c r="K7890" s="3">
        <v>2819.8158153846152</v>
      </c>
      <c r="L7890" s="4">
        <v>0.34999999999999992</v>
      </c>
    </row>
    <row r="7891" spans="1:12" x14ac:dyDescent="0.35">
      <c r="A7891" s="1">
        <v>70109</v>
      </c>
      <c r="B7891" t="s">
        <v>12777</v>
      </c>
      <c r="C7891" t="s">
        <v>34</v>
      </c>
      <c r="D7891" t="s">
        <v>35</v>
      </c>
      <c r="E7891">
        <v>1</v>
      </c>
      <c r="F7891" s="2">
        <v>1873.04</v>
      </c>
      <c r="G7891" s="3">
        <v>3862</v>
      </c>
      <c r="H7891" s="3">
        <v>18.730399999999999</v>
      </c>
      <c r="I7891" s="3">
        <v>88.032879999999992</v>
      </c>
      <c r="J7891" s="3">
        <v>1979.8032799999999</v>
      </c>
      <c r="K7891" s="3">
        <v>3045.8511999999996</v>
      </c>
      <c r="L7891" s="4">
        <v>0.35</v>
      </c>
    </row>
    <row r="7892" spans="1:12" x14ac:dyDescent="0.35">
      <c r="A7892" s="1">
        <v>70116</v>
      </c>
      <c r="B7892" t="s">
        <v>12778</v>
      </c>
      <c r="C7892" t="s">
        <v>34</v>
      </c>
      <c r="D7892" t="s">
        <v>35</v>
      </c>
      <c r="E7892">
        <v>1</v>
      </c>
      <c r="F7892" s="2">
        <v>1678.44</v>
      </c>
      <c r="G7892" s="3">
        <v>3461</v>
      </c>
      <c r="H7892" s="3">
        <v>16.784400000000002</v>
      </c>
      <c r="I7892" s="3">
        <v>78.886679999999998</v>
      </c>
      <c r="J7892" s="3">
        <v>1774.1110800000001</v>
      </c>
      <c r="K7892" s="3">
        <v>2729.4016615384617</v>
      </c>
      <c r="L7892" s="4">
        <v>0.35</v>
      </c>
    </row>
    <row r="7893" spans="1:12" x14ac:dyDescent="0.35">
      <c r="A7893" s="1" t="s">
        <v>12779</v>
      </c>
      <c r="B7893" t="s">
        <v>12780</v>
      </c>
      <c r="C7893" t="s">
        <v>34</v>
      </c>
      <c r="D7893" t="s">
        <v>35</v>
      </c>
      <c r="E7893">
        <v>1</v>
      </c>
      <c r="F7893" s="2">
        <v>3680.07</v>
      </c>
      <c r="G7893" s="3">
        <v>7588</v>
      </c>
      <c r="H7893" s="3">
        <v>36.800699999999999</v>
      </c>
      <c r="I7893" s="3">
        <v>172.96329</v>
      </c>
      <c r="J7893" s="3">
        <v>3889.8339900000001</v>
      </c>
      <c r="K7893" s="3">
        <v>5984.3599846153847</v>
      </c>
      <c r="L7893" s="4">
        <v>0.35</v>
      </c>
    </row>
    <row r="7894" spans="1:12" x14ac:dyDescent="0.35">
      <c r="A7894" s="1" t="s">
        <v>12781</v>
      </c>
      <c r="B7894" t="s">
        <v>12782</v>
      </c>
      <c r="C7894" t="s">
        <v>34</v>
      </c>
      <c r="D7894" t="s">
        <v>35</v>
      </c>
      <c r="E7894">
        <v>1</v>
      </c>
      <c r="F7894" s="2">
        <v>6644.27</v>
      </c>
      <c r="G7894" s="3">
        <v>13700</v>
      </c>
      <c r="H7894" s="3">
        <v>66.442700000000002</v>
      </c>
      <c r="I7894" s="3">
        <v>312.28069000000005</v>
      </c>
      <c r="J7894" s="3">
        <v>7022.9933899999996</v>
      </c>
      <c r="K7894" s="3">
        <v>10804.605215384614</v>
      </c>
      <c r="L7894" s="4">
        <v>0.34999999999999992</v>
      </c>
    </row>
    <row r="7895" spans="1:12" x14ac:dyDescent="0.35">
      <c r="A7895" s="1" t="s">
        <v>12783</v>
      </c>
      <c r="B7895" t="s">
        <v>12784</v>
      </c>
      <c r="C7895" t="s">
        <v>34</v>
      </c>
      <c r="D7895" t="s">
        <v>35</v>
      </c>
      <c r="E7895">
        <v>1</v>
      </c>
      <c r="F7895" s="2">
        <v>3749.56</v>
      </c>
      <c r="G7895" s="3">
        <v>7732</v>
      </c>
      <c r="H7895" s="3">
        <v>37.495600000000003</v>
      </c>
      <c r="I7895" s="3">
        <v>176.22932</v>
      </c>
      <c r="J7895" s="3">
        <v>3963.2849200000001</v>
      </c>
      <c r="K7895" s="3">
        <v>6097.3614153846156</v>
      </c>
      <c r="L7895" s="4">
        <v>0.35000000000000003</v>
      </c>
    </row>
    <row r="7896" spans="1:12" x14ac:dyDescent="0.35">
      <c r="A7896" s="1" t="s">
        <v>12785</v>
      </c>
      <c r="B7896" t="s">
        <v>12786</v>
      </c>
      <c r="C7896" t="s">
        <v>34</v>
      </c>
      <c r="D7896" t="s">
        <v>35</v>
      </c>
      <c r="E7896">
        <v>1</v>
      </c>
      <c r="F7896" s="2">
        <v>3471.56</v>
      </c>
      <c r="G7896" s="3">
        <v>7158</v>
      </c>
      <c r="H7896" s="3">
        <v>34.715600000000002</v>
      </c>
      <c r="I7896" s="3">
        <v>163.16332</v>
      </c>
      <c r="J7896" s="3">
        <v>3669.4389200000001</v>
      </c>
      <c r="K7896" s="3">
        <v>5645.290646153846</v>
      </c>
      <c r="L7896" s="4">
        <v>0.35</v>
      </c>
    </row>
    <row r="7897" spans="1:12" x14ac:dyDescent="0.35">
      <c r="A7897" s="1" t="s">
        <v>12787</v>
      </c>
      <c r="B7897" t="s">
        <v>12788</v>
      </c>
      <c r="C7897" t="s">
        <v>34</v>
      </c>
      <c r="D7897" t="s">
        <v>35</v>
      </c>
      <c r="E7897">
        <v>1</v>
      </c>
      <c r="F7897" s="2">
        <v>4236.07</v>
      </c>
      <c r="G7897" s="3">
        <v>8735</v>
      </c>
      <c r="H7897" s="3">
        <v>42.360700000000001</v>
      </c>
      <c r="I7897" s="3">
        <v>199.09528999999998</v>
      </c>
      <c r="J7897" s="3">
        <v>4477.5259900000001</v>
      </c>
      <c r="K7897" s="3">
        <v>6888.5015230769231</v>
      </c>
      <c r="L7897" s="4">
        <v>0.35</v>
      </c>
    </row>
    <row r="7898" spans="1:12" x14ac:dyDescent="0.35">
      <c r="A7898" s="1" t="s">
        <v>12789</v>
      </c>
      <c r="B7898" t="s">
        <v>12790</v>
      </c>
      <c r="C7898" t="s">
        <v>34</v>
      </c>
      <c r="D7898" t="s">
        <v>35</v>
      </c>
      <c r="E7898">
        <v>1</v>
      </c>
      <c r="F7898" s="2">
        <v>4632.22</v>
      </c>
      <c r="G7898" s="3">
        <v>9551</v>
      </c>
      <c r="H7898" s="3">
        <v>46.322200000000002</v>
      </c>
      <c r="I7898" s="3">
        <v>217.71434000000002</v>
      </c>
      <c r="J7898" s="3">
        <v>4896.2565400000003</v>
      </c>
      <c r="K7898" s="3">
        <v>7532.7023692307694</v>
      </c>
      <c r="L7898" s="4">
        <v>0.35</v>
      </c>
    </row>
    <row r="7899" spans="1:12" x14ac:dyDescent="0.35">
      <c r="A7899" s="1" t="s">
        <v>12791</v>
      </c>
      <c r="B7899" t="s">
        <v>12792</v>
      </c>
      <c r="C7899" t="s">
        <v>34</v>
      </c>
      <c r="D7899" t="s">
        <v>35</v>
      </c>
      <c r="E7899">
        <v>1</v>
      </c>
      <c r="F7899" s="2">
        <v>4444.57</v>
      </c>
      <c r="G7899" s="3">
        <v>9165</v>
      </c>
      <c r="H7899" s="3">
        <v>44.445699999999995</v>
      </c>
      <c r="I7899" s="3">
        <v>208.89479</v>
      </c>
      <c r="J7899" s="3">
        <v>4697.9104900000002</v>
      </c>
      <c r="K7899" s="3">
        <v>7227.5546000000004</v>
      </c>
      <c r="L7899" s="4">
        <v>0.35000000000000003</v>
      </c>
    </row>
    <row r="7900" spans="1:12" x14ac:dyDescent="0.35">
      <c r="A7900" s="1" t="s">
        <v>12793</v>
      </c>
      <c r="B7900" t="s">
        <v>12794</v>
      </c>
      <c r="C7900" t="s">
        <v>34</v>
      </c>
      <c r="D7900" t="s">
        <v>35</v>
      </c>
      <c r="E7900">
        <v>1</v>
      </c>
      <c r="F7900" s="2">
        <v>7547.79</v>
      </c>
      <c r="G7900" s="3">
        <v>15563</v>
      </c>
      <c r="H7900" s="3">
        <v>75.477900000000005</v>
      </c>
      <c r="I7900" s="3">
        <v>354.74612999999999</v>
      </c>
      <c r="J7900" s="3">
        <v>7978.0140300000003</v>
      </c>
      <c r="K7900" s="3">
        <v>12273.867738461538</v>
      </c>
      <c r="L7900" s="4">
        <v>0.35</v>
      </c>
    </row>
    <row r="7901" spans="1:12" x14ac:dyDescent="0.35">
      <c r="A7901" s="1" t="s">
        <v>12795</v>
      </c>
      <c r="B7901" t="s">
        <v>12796</v>
      </c>
      <c r="C7901" t="s">
        <v>34</v>
      </c>
      <c r="D7901" t="s">
        <v>35</v>
      </c>
      <c r="E7901">
        <v>1</v>
      </c>
      <c r="F7901" s="2">
        <v>1873.04</v>
      </c>
      <c r="G7901" s="3">
        <v>3862</v>
      </c>
      <c r="H7901" s="3">
        <v>18.730399999999999</v>
      </c>
      <c r="I7901" s="3">
        <v>88.032879999999992</v>
      </c>
      <c r="J7901" s="3">
        <v>1979.8032799999999</v>
      </c>
      <c r="K7901" s="3">
        <v>3045.8511999999996</v>
      </c>
      <c r="L7901" s="4">
        <v>0.35</v>
      </c>
    </row>
    <row r="7902" spans="1:12" x14ac:dyDescent="0.35">
      <c r="A7902" s="1" t="s">
        <v>12797</v>
      </c>
      <c r="B7902" t="s">
        <v>6901</v>
      </c>
      <c r="C7902" t="s">
        <v>34</v>
      </c>
      <c r="D7902" t="s">
        <v>35</v>
      </c>
      <c r="E7902">
        <v>1</v>
      </c>
      <c r="F7902" s="2">
        <v>1838.29</v>
      </c>
      <c r="G7902" s="3">
        <v>3791</v>
      </c>
      <c r="H7902" s="3">
        <v>18.382899999999999</v>
      </c>
      <c r="I7902" s="3">
        <v>86.399630000000002</v>
      </c>
      <c r="J7902" s="3">
        <v>1943.0725299999999</v>
      </c>
      <c r="K7902" s="3">
        <v>2989.3423538461534</v>
      </c>
      <c r="L7902" s="4">
        <v>0.34999999999999992</v>
      </c>
    </row>
    <row r="7903" spans="1:12" x14ac:dyDescent="0.35">
      <c r="A7903" s="1" t="s">
        <v>12798</v>
      </c>
      <c r="B7903" t="s">
        <v>12799</v>
      </c>
      <c r="C7903" t="s">
        <v>34</v>
      </c>
      <c r="D7903" t="s">
        <v>35</v>
      </c>
      <c r="E7903">
        <v>1</v>
      </c>
      <c r="F7903" s="2">
        <v>4621.8</v>
      </c>
      <c r="G7903" s="3">
        <v>9530</v>
      </c>
      <c r="H7903" s="3">
        <v>46.218000000000004</v>
      </c>
      <c r="I7903" s="3">
        <v>217.22460000000001</v>
      </c>
      <c r="J7903" s="3">
        <v>4885.2425999999996</v>
      </c>
      <c r="K7903" s="3">
        <v>7515.7578461538451</v>
      </c>
      <c r="L7903" s="4">
        <v>0.35</v>
      </c>
    </row>
    <row r="7904" spans="1:12" x14ac:dyDescent="0.35">
      <c r="A7904" s="1" t="s">
        <v>12800</v>
      </c>
      <c r="B7904" t="s">
        <v>12801</v>
      </c>
      <c r="C7904" t="s">
        <v>34</v>
      </c>
      <c r="D7904" t="s">
        <v>35</v>
      </c>
      <c r="E7904">
        <v>1</v>
      </c>
      <c r="F7904" s="2">
        <v>1456.04</v>
      </c>
      <c r="G7904" s="3">
        <v>3003</v>
      </c>
      <c r="H7904" s="3">
        <v>14.5604</v>
      </c>
      <c r="I7904" s="3">
        <v>68.433880000000002</v>
      </c>
      <c r="J7904" s="3">
        <v>1539.0342800000001</v>
      </c>
      <c r="K7904" s="3">
        <v>2367.745046153846</v>
      </c>
      <c r="L7904" s="4">
        <v>0.34999999999999992</v>
      </c>
    </row>
    <row r="7905" spans="1:12" x14ac:dyDescent="0.35">
      <c r="A7905" s="1" t="s">
        <v>12802</v>
      </c>
      <c r="B7905" t="s">
        <v>12803</v>
      </c>
      <c r="C7905" t="s">
        <v>34</v>
      </c>
      <c r="D7905" t="s">
        <v>35</v>
      </c>
      <c r="E7905">
        <v>1</v>
      </c>
      <c r="F7905" s="2">
        <v>1403.91</v>
      </c>
      <c r="G7905" s="3">
        <v>2895</v>
      </c>
      <c r="H7905" s="3">
        <v>14.039100000000001</v>
      </c>
      <c r="I7905" s="3">
        <v>65.983770000000007</v>
      </c>
      <c r="J7905" s="3">
        <v>1483.9328700000001</v>
      </c>
      <c r="K7905" s="3">
        <v>2282.9736461538464</v>
      </c>
      <c r="L7905" s="4">
        <v>0.35000000000000003</v>
      </c>
    </row>
    <row r="7906" spans="1:12" x14ac:dyDescent="0.35">
      <c r="A7906" s="1" t="s">
        <v>12804</v>
      </c>
      <c r="B7906" t="s">
        <v>12805</v>
      </c>
      <c r="C7906" t="s">
        <v>34</v>
      </c>
      <c r="D7906" t="s">
        <v>35</v>
      </c>
      <c r="E7906">
        <v>1</v>
      </c>
      <c r="F7906" s="2">
        <v>1247.54</v>
      </c>
      <c r="G7906" s="3">
        <v>2573</v>
      </c>
      <c r="H7906" s="3">
        <v>12.4754</v>
      </c>
      <c r="I7906" s="3">
        <v>58.63438</v>
      </c>
      <c r="J7906" s="3">
        <v>1318.64978</v>
      </c>
      <c r="K7906" s="3">
        <v>2028.691969230769</v>
      </c>
      <c r="L7906" s="4">
        <v>0.34999999999999992</v>
      </c>
    </row>
    <row r="7907" spans="1:12" x14ac:dyDescent="0.35">
      <c r="A7907" s="1" t="s">
        <v>12806</v>
      </c>
      <c r="B7907" t="s">
        <v>12807</v>
      </c>
      <c r="C7907" t="s">
        <v>34</v>
      </c>
      <c r="D7907" t="s">
        <v>35</v>
      </c>
      <c r="E7907">
        <v>1</v>
      </c>
      <c r="F7907" s="2">
        <v>1612.42</v>
      </c>
      <c r="G7907" s="3">
        <v>3325</v>
      </c>
      <c r="H7907" s="3">
        <v>16.124200000000002</v>
      </c>
      <c r="I7907" s="3">
        <v>75.783740000000009</v>
      </c>
      <c r="J7907" s="3">
        <v>1704.3279400000001</v>
      </c>
      <c r="K7907" s="3">
        <v>2622.0429846153847</v>
      </c>
      <c r="L7907" s="4">
        <v>0.35</v>
      </c>
    </row>
    <row r="7908" spans="1:12" x14ac:dyDescent="0.35">
      <c r="A7908" s="1" t="s">
        <v>12808</v>
      </c>
      <c r="B7908" t="s">
        <v>12809</v>
      </c>
      <c r="C7908" t="s">
        <v>34</v>
      </c>
      <c r="D7908" t="s">
        <v>35</v>
      </c>
      <c r="E7908">
        <v>1</v>
      </c>
      <c r="F7908" s="2">
        <v>1525.54</v>
      </c>
      <c r="G7908" s="3">
        <v>3146</v>
      </c>
      <c r="H7908" s="3">
        <v>15.2554</v>
      </c>
      <c r="I7908" s="3">
        <v>71.700379999999996</v>
      </c>
      <c r="J7908" s="3">
        <v>1612.49578</v>
      </c>
      <c r="K7908" s="3">
        <v>2480.7627384615384</v>
      </c>
      <c r="L7908" s="4">
        <v>0.35000000000000003</v>
      </c>
    </row>
    <row r="7909" spans="1:12" x14ac:dyDescent="0.35">
      <c r="A7909" s="1" t="s">
        <v>12810</v>
      </c>
      <c r="B7909" t="s">
        <v>12811</v>
      </c>
      <c r="C7909" t="s">
        <v>34</v>
      </c>
      <c r="D7909" t="s">
        <v>35</v>
      </c>
      <c r="E7909">
        <v>1</v>
      </c>
      <c r="F7909" s="2">
        <v>2116.3000000000002</v>
      </c>
      <c r="G7909" s="3">
        <v>4364</v>
      </c>
      <c r="H7909" s="3">
        <v>21.163000000000004</v>
      </c>
      <c r="I7909" s="3">
        <v>99.466100000000012</v>
      </c>
      <c r="J7909" s="3">
        <v>2236.9291000000003</v>
      </c>
      <c r="K7909" s="3">
        <v>3441.4293846153851</v>
      </c>
      <c r="L7909" s="4">
        <v>0.35</v>
      </c>
    </row>
    <row r="7910" spans="1:12" x14ac:dyDescent="0.35">
      <c r="A7910" s="1" t="s">
        <v>12812</v>
      </c>
      <c r="B7910" t="s">
        <v>12813</v>
      </c>
      <c r="C7910" t="s">
        <v>34</v>
      </c>
      <c r="D7910" t="s">
        <v>35</v>
      </c>
      <c r="E7910">
        <v>1</v>
      </c>
      <c r="F7910" s="2">
        <v>1247.54</v>
      </c>
      <c r="G7910" s="3">
        <v>2573</v>
      </c>
      <c r="H7910" s="3">
        <v>12.4754</v>
      </c>
      <c r="I7910" s="3">
        <v>58.63438</v>
      </c>
      <c r="J7910" s="3">
        <v>1318.64978</v>
      </c>
      <c r="K7910" s="3">
        <v>2028.691969230769</v>
      </c>
      <c r="L7910" s="4">
        <v>0.34999999999999992</v>
      </c>
    </row>
    <row r="7911" spans="1:12" x14ac:dyDescent="0.35">
      <c r="A7911" s="1" t="s">
        <v>12814</v>
      </c>
      <c r="B7911" t="s">
        <v>12815</v>
      </c>
      <c r="C7911" t="s">
        <v>34</v>
      </c>
      <c r="D7911" t="s">
        <v>35</v>
      </c>
      <c r="E7911">
        <v>1</v>
      </c>
      <c r="F7911" s="2">
        <v>483.03</v>
      </c>
      <c r="G7911" s="3">
        <v>996</v>
      </c>
      <c r="H7911" s="3">
        <v>4.8303000000000003</v>
      </c>
      <c r="I7911" s="3">
        <v>22.70241</v>
      </c>
      <c r="J7911" s="3">
        <v>510.56270999999998</v>
      </c>
      <c r="K7911" s="3">
        <v>785.48109230769228</v>
      </c>
      <c r="L7911" s="4">
        <v>0.35</v>
      </c>
    </row>
    <row r="7912" spans="1:12" x14ac:dyDescent="0.35">
      <c r="A7912" s="1" t="s">
        <v>12816</v>
      </c>
      <c r="B7912" t="s">
        <v>12817</v>
      </c>
      <c r="C7912" t="s">
        <v>34</v>
      </c>
      <c r="D7912" t="s">
        <v>35</v>
      </c>
      <c r="E7912">
        <v>1</v>
      </c>
      <c r="F7912" s="2">
        <v>552.53</v>
      </c>
      <c r="G7912" s="3">
        <v>1140</v>
      </c>
      <c r="H7912" s="3">
        <v>5.5252999999999997</v>
      </c>
      <c r="I7912" s="3">
        <v>25.968909999999997</v>
      </c>
      <c r="J7912" s="3">
        <v>584.02421000000004</v>
      </c>
      <c r="K7912" s="3">
        <v>898.49878461538469</v>
      </c>
      <c r="L7912" s="4">
        <v>0.35000000000000003</v>
      </c>
    </row>
    <row r="7913" spans="1:12" x14ac:dyDescent="0.35">
      <c r="A7913" s="1" t="s">
        <v>12818</v>
      </c>
      <c r="B7913" t="s">
        <v>12819</v>
      </c>
      <c r="C7913" t="s">
        <v>34</v>
      </c>
      <c r="D7913" t="s">
        <v>35</v>
      </c>
      <c r="E7913">
        <v>1</v>
      </c>
      <c r="F7913" s="2">
        <v>691.53</v>
      </c>
      <c r="G7913" s="3">
        <v>1426</v>
      </c>
      <c r="H7913" s="3">
        <v>6.9153000000000002</v>
      </c>
      <c r="I7913" s="3">
        <v>32.501910000000002</v>
      </c>
      <c r="J7913" s="3">
        <v>730.94720999999993</v>
      </c>
      <c r="K7913" s="3">
        <v>1124.5341692307691</v>
      </c>
      <c r="L7913" s="4">
        <v>0.35</v>
      </c>
    </row>
    <row r="7914" spans="1:12" x14ac:dyDescent="0.35">
      <c r="A7914" s="1" t="s">
        <v>12820</v>
      </c>
      <c r="B7914" t="s">
        <v>12821</v>
      </c>
      <c r="C7914" t="s">
        <v>34</v>
      </c>
      <c r="D7914" t="s">
        <v>35</v>
      </c>
      <c r="E7914">
        <v>1</v>
      </c>
      <c r="F7914" s="2">
        <v>448.28</v>
      </c>
      <c r="G7914" s="3">
        <v>925</v>
      </c>
      <c r="H7914" s="3">
        <v>4.4828000000000001</v>
      </c>
      <c r="I7914" s="3">
        <v>21.06916</v>
      </c>
      <c r="J7914" s="3">
        <v>473.83195999999998</v>
      </c>
      <c r="K7914" s="3">
        <v>728.97224615384607</v>
      </c>
      <c r="L7914" s="4">
        <v>0.35</v>
      </c>
    </row>
    <row r="7915" spans="1:12" x14ac:dyDescent="0.35">
      <c r="A7915" s="1" t="s">
        <v>12822</v>
      </c>
      <c r="B7915" t="s">
        <v>12823</v>
      </c>
      <c r="C7915" t="s">
        <v>34</v>
      </c>
      <c r="D7915" t="s">
        <v>35</v>
      </c>
      <c r="E7915">
        <v>1</v>
      </c>
      <c r="F7915" s="2">
        <v>1525.54</v>
      </c>
      <c r="G7915" s="3">
        <v>3146</v>
      </c>
      <c r="H7915" s="3">
        <v>15.2554</v>
      </c>
      <c r="I7915" s="3">
        <v>71.700379999999996</v>
      </c>
      <c r="J7915" s="3">
        <v>1612.49578</v>
      </c>
      <c r="K7915" s="3">
        <v>2480.7627384615384</v>
      </c>
      <c r="L7915" s="4">
        <v>0.35000000000000003</v>
      </c>
    </row>
    <row r="7916" spans="1:12" x14ac:dyDescent="0.35">
      <c r="A7916" s="1" t="s">
        <v>12824</v>
      </c>
      <c r="B7916" t="s">
        <v>12825</v>
      </c>
      <c r="C7916" t="s">
        <v>34</v>
      </c>
      <c r="D7916" t="s">
        <v>35</v>
      </c>
      <c r="E7916">
        <v>1</v>
      </c>
      <c r="F7916" s="2">
        <v>1751.42</v>
      </c>
      <c r="G7916" s="3">
        <v>3612</v>
      </c>
      <c r="H7916" s="3">
        <v>17.514200000000002</v>
      </c>
      <c r="I7916" s="3">
        <v>82.31674000000001</v>
      </c>
      <c r="J7916" s="3">
        <v>1851.2509400000001</v>
      </c>
      <c r="K7916" s="3">
        <v>2848.0783692307691</v>
      </c>
      <c r="L7916" s="4">
        <v>0.34999999999999992</v>
      </c>
    </row>
    <row r="7917" spans="1:12" x14ac:dyDescent="0.35">
      <c r="A7917" s="1" t="s">
        <v>12826</v>
      </c>
      <c r="B7917" t="s">
        <v>12827</v>
      </c>
      <c r="C7917" t="s">
        <v>34</v>
      </c>
      <c r="D7917" t="s">
        <v>35</v>
      </c>
      <c r="E7917">
        <v>1</v>
      </c>
      <c r="F7917" s="2">
        <v>1734.04</v>
      </c>
      <c r="G7917" s="3">
        <v>3576</v>
      </c>
      <c r="H7917" s="3">
        <v>17.340399999999999</v>
      </c>
      <c r="I7917" s="3">
        <v>81.499880000000005</v>
      </c>
      <c r="J7917" s="3">
        <v>1832.8802800000001</v>
      </c>
      <c r="K7917" s="3">
        <v>2819.8158153846152</v>
      </c>
      <c r="L7917" s="4">
        <v>0.34999999999999992</v>
      </c>
    </row>
    <row r="7918" spans="1:12" x14ac:dyDescent="0.35">
      <c r="A7918" s="1" t="s">
        <v>12828</v>
      </c>
      <c r="B7918" t="s">
        <v>12829</v>
      </c>
      <c r="C7918" t="s">
        <v>34</v>
      </c>
      <c r="D7918" t="s">
        <v>35</v>
      </c>
      <c r="E7918">
        <v>1</v>
      </c>
      <c r="F7918" s="2">
        <v>1734.04</v>
      </c>
      <c r="G7918" s="3">
        <v>3576</v>
      </c>
      <c r="H7918" s="3">
        <v>17.340399999999999</v>
      </c>
      <c r="I7918" s="3">
        <v>81.499880000000005</v>
      </c>
      <c r="J7918" s="3">
        <v>1832.8802800000001</v>
      </c>
      <c r="K7918" s="3">
        <v>2819.8158153846152</v>
      </c>
      <c r="L7918" s="4">
        <v>0.34999999999999992</v>
      </c>
    </row>
    <row r="7919" spans="1:12" x14ac:dyDescent="0.35">
      <c r="A7919" s="1" t="s">
        <v>12830</v>
      </c>
      <c r="B7919" t="s">
        <v>12831</v>
      </c>
      <c r="C7919" t="s">
        <v>34</v>
      </c>
      <c r="D7919" t="s">
        <v>35</v>
      </c>
      <c r="E7919">
        <v>1</v>
      </c>
      <c r="F7919" s="2">
        <v>2915.56</v>
      </c>
      <c r="G7919" s="3">
        <v>6012</v>
      </c>
      <c r="H7919" s="3">
        <v>29.1556</v>
      </c>
      <c r="I7919" s="3">
        <v>137.03131999999999</v>
      </c>
      <c r="J7919" s="3">
        <v>3081.74692</v>
      </c>
      <c r="K7919" s="3">
        <v>4741.1491076923076</v>
      </c>
      <c r="L7919" s="4">
        <v>0.35</v>
      </c>
    </row>
    <row r="7920" spans="1:12" x14ac:dyDescent="0.35">
      <c r="A7920" s="1" t="s">
        <v>12832</v>
      </c>
      <c r="B7920" t="s">
        <v>12833</v>
      </c>
      <c r="C7920" t="s">
        <v>34</v>
      </c>
      <c r="D7920" t="s">
        <v>35</v>
      </c>
      <c r="E7920">
        <v>1</v>
      </c>
      <c r="F7920" s="2">
        <v>3193.56</v>
      </c>
      <c r="G7920" s="3">
        <v>6585</v>
      </c>
      <c r="H7920" s="3">
        <v>31.935600000000001</v>
      </c>
      <c r="I7920" s="3">
        <v>150.09732</v>
      </c>
      <c r="J7920" s="3">
        <v>3375.5929199999996</v>
      </c>
      <c r="K7920" s="3">
        <v>5193.2198769230763</v>
      </c>
      <c r="L7920" s="4">
        <v>0.35</v>
      </c>
    </row>
    <row r="7921" spans="1:12" x14ac:dyDescent="0.35">
      <c r="A7921" s="1" t="s">
        <v>12834</v>
      </c>
      <c r="B7921" t="s">
        <v>12835</v>
      </c>
      <c r="C7921" t="s">
        <v>34</v>
      </c>
      <c r="D7921" t="s">
        <v>35</v>
      </c>
      <c r="E7921">
        <v>1</v>
      </c>
      <c r="F7921" s="2">
        <v>2985.06</v>
      </c>
      <c r="G7921" s="3">
        <v>6155</v>
      </c>
      <c r="H7921" s="3">
        <v>29.8506</v>
      </c>
      <c r="I7921" s="3">
        <v>140.29782</v>
      </c>
      <c r="J7921" s="3">
        <v>3155.2084199999999</v>
      </c>
      <c r="K7921" s="3">
        <v>4854.1668</v>
      </c>
      <c r="L7921" s="4">
        <v>0.35000000000000003</v>
      </c>
    </row>
    <row r="7922" spans="1:12" x14ac:dyDescent="0.35">
      <c r="A7922" s="1" t="s">
        <v>12836</v>
      </c>
      <c r="B7922" t="s">
        <v>12837</v>
      </c>
      <c r="C7922" t="s">
        <v>34</v>
      </c>
      <c r="D7922" t="s">
        <v>35</v>
      </c>
      <c r="E7922">
        <v>1</v>
      </c>
      <c r="F7922" s="2">
        <v>3089.3</v>
      </c>
      <c r="G7922" s="3">
        <v>6370</v>
      </c>
      <c r="H7922" s="3">
        <v>30.893000000000004</v>
      </c>
      <c r="I7922" s="3">
        <v>145.19710000000001</v>
      </c>
      <c r="J7922" s="3">
        <v>3265.3901000000001</v>
      </c>
      <c r="K7922" s="3">
        <v>5023.677076923077</v>
      </c>
      <c r="L7922" s="4">
        <v>0.35</v>
      </c>
    </row>
    <row r="7923" spans="1:12" x14ac:dyDescent="0.35">
      <c r="A7923" s="1" t="s">
        <v>12838</v>
      </c>
      <c r="B7923" t="s">
        <v>12837</v>
      </c>
      <c r="C7923" t="s">
        <v>34</v>
      </c>
      <c r="D7923" t="s">
        <v>35</v>
      </c>
      <c r="E7923">
        <v>1</v>
      </c>
      <c r="F7923" s="2">
        <v>2985.06</v>
      </c>
      <c r="G7923" s="3">
        <v>6155</v>
      </c>
      <c r="H7923" s="3">
        <v>29.8506</v>
      </c>
      <c r="I7923" s="3">
        <v>140.29782</v>
      </c>
      <c r="J7923" s="3">
        <v>3155.2084199999999</v>
      </c>
      <c r="K7923" s="3">
        <v>4854.1668</v>
      </c>
      <c r="L7923" s="4">
        <v>0.35000000000000003</v>
      </c>
    </row>
    <row r="7924" spans="1:12" x14ac:dyDescent="0.35">
      <c r="A7924" s="1" t="s">
        <v>12839</v>
      </c>
      <c r="B7924" t="s">
        <v>12840</v>
      </c>
      <c r="C7924" t="s">
        <v>34</v>
      </c>
      <c r="D7924" t="s">
        <v>35</v>
      </c>
      <c r="E7924">
        <v>1</v>
      </c>
      <c r="F7924" s="2">
        <v>3450.71</v>
      </c>
      <c r="G7924" s="3">
        <v>7115</v>
      </c>
      <c r="H7924" s="3">
        <v>34.507100000000001</v>
      </c>
      <c r="I7924" s="3">
        <v>162.18337</v>
      </c>
      <c r="J7924" s="3">
        <v>3647.40047</v>
      </c>
      <c r="K7924" s="3">
        <v>5611.3853384615386</v>
      </c>
      <c r="L7924" s="4">
        <v>0.35000000000000003</v>
      </c>
    </row>
    <row r="7925" spans="1:12" x14ac:dyDescent="0.35">
      <c r="A7925" s="1" t="s">
        <v>12841</v>
      </c>
      <c r="B7925" t="s">
        <v>12842</v>
      </c>
      <c r="C7925" t="s">
        <v>34</v>
      </c>
      <c r="D7925" t="s">
        <v>35</v>
      </c>
      <c r="E7925">
        <v>1</v>
      </c>
      <c r="F7925" s="2">
        <v>3572.34</v>
      </c>
      <c r="G7925" s="3">
        <v>7366</v>
      </c>
      <c r="H7925" s="3">
        <v>35.723400000000005</v>
      </c>
      <c r="I7925" s="3">
        <v>167.89998</v>
      </c>
      <c r="J7925" s="3">
        <v>3775.9633800000001</v>
      </c>
      <c r="K7925" s="3">
        <v>5809.1744307692306</v>
      </c>
      <c r="L7925" s="4">
        <v>0.35</v>
      </c>
    </row>
    <row r="7926" spans="1:12" x14ac:dyDescent="0.35">
      <c r="A7926" s="1" t="s">
        <v>12843</v>
      </c>
      <c r="B7926" t="s">
        <v>12844</v>
      </c>
      <c r="C7926" t="s">
        <v>34</v>
      </c>
      <c r="D7926" t="s">
        <v>35</v>
      </c>
      <c r="E7926">
        <v>1</v>
      </c>
      <c r="F7926" s="2">
        <v>2915.56</v>
      </c>
      <c r="G7926" s="3">
        <v>6012</v>
      </c>
      <c r="H7926" s="3">
        <v>29.1556</v>
      </c>
      <c r="I7926" s="3">
        <v>137.03131999999999</v>
      </c>
      <c r="J7926" s="3">
        <v>3081.74692</v>
      </c>
      <c r="K7926" s="3">
        <v>4741.1491076923076</v>
      </c>
      <c r="L7926" s="4">
        <v>0.35</v>
      </c>
    </row>
    <row r="7927" spans="1:12" x14ac:dyDescent="0.35">
      <c r="A7927" s="1" t="s">
        <v>12845</v>
      </c>
      <c r="B7927" t="s">
        <v>12846</v>
      </c>
      <c r="C7927" t="s">
        <v>34</v>
      </c>
      <c r="D7927" t="s">
        <v>35</v>
      </c>
      <c r="E7927">
        <v>1</v>
      </c>
      <c r="F7927" s="2">
        <v>3402.07</v>
      </c>
      <c r="G7927" s="3">
        <v>7015</v>
      </c>
      <c r="H7927" s="3">
        <v>34.020700000000005</v>
      </c>
      <c r="I7927" s="3">
        <v>159.89729</v>
      </c>
      <c r="J7927" s="3">
        <v>3595.9879900000001</v>
      </c>
      <c r="K7927" s="3">
        <v>5532.2892153846151</v>
      </c>
      <c r="L7927" s="4">
        <v>0.35</v>
      </c>
    </row>
    <row r="7928" spans="1:12" x14ac:dyDescent="0.35">
      <c r="A7928" s="1" t="s">
        <v>12847</v>
      </c>
      <c r="B7928" t="s">
        <v>12848</v>
      </c>
      <c r="C7928" t="s">
        <v>34</v>
      </c>
      <c r="D7928" t="s">
        <v>35</v>
      </c>
      <c r="E7928">
        <v>1</v>
      </c>
      <c r="F7928" s="2">
        <v>3193.56</v>
      </c>
      <c r="G7928" s="3">
        <v>6585</v>
      </c>
      <c r="H7928" s="3">
        <v>31.935600000000001</v>
      </c>
      <c r="I7928" s="3">
        <v>150.09732</v>
      </c>
      <c r="J7928" s="3">
        <v>3375.5929199999996</v>
      </c>
      <c r="K7928" s="3">
        <v>5193.2198769230763</v>
      </c>
      <c r="L7928" s="4">
        <v>0.35</v>
      </c>
    </row>
    <row r="7929" spans="1:12" x14ac:dyDescent="0.35">
      <c r="A7929" s="1" t="s">
        <v>12849</v>
      </c>
      <c r="B7929" t="s">
        <v>12850</v>
      </c>
      <c r="C7929" t="s">
        <v>34</v>
      </c>
      <c r="D7929" t="s">
        <v>35</v>
      </c>
      <c r="E7929">
        <v>1</v>
      </c>
      <c r="F7929" s="2">
        <v>3263.06</v>
      </c>
      <c r="G7929" s="3">
        <v>6728</v>
      </c>
      <c r="H7929" s="3">
        <v>32.630600000000001</v>
      </c>
      <c r="I7929" s="3">
        <v>153.36382</v>
      </c>
      <c r="J7929" s="3">
        <v>3449.0544199999999</v>
      </c>
      <c r="K7929" s="3">
        <v>5306.2375692307687</v>
      </c>
      <c r="L7929" s="4">
        <v>0.34999999999999992</v>
      </c>
    </row>
    <row r="7930" spans="1:12" x14ac:dyDescent="0.35">
      <c r="A7930" s="1" t="s">
        <v>12851</v>
      </c>
      <c r="B7930" t="s">
        <v>12745</v>
      </c>
      <c r="C7930" t="s">
        <v>34</v>
      </c>
      <c r="D7930" t="s">
        <v>35</v>
      </c>
      <c r="E7930">
        <v>1</v>
      </c>
      <c r="F7930" s="2">
        <v>3332.56</v>
      </c>
      <c r="G7930" s="3">
        <v>6872</v>
      </c>
      <c r="H7930" s="3">
        <v>33.325600000000001</v>
      </c>
      <c r="I7930" s="3">
        <v>156.63032000000001</v>
      </c>
      <c r="J7930" s="3">
        <v>3522.5159200000003</v>
      </c>
      <c r="K7930" s="3">
        <v>5419.255261538462</v>
      </c>
      <c r="L7930" s="4">
        <v>0.35000000000000003</v>
      </c>
    </row>
    <row r="7931" spans="1:12" x14ac:dyDescent="0.35">
      <c r="A7931" s="1" t="s">
        <v>12852</v>
      </c>
      <c r="B7931" t="s">
        <v>12430</v>
      </c>
      <c r="C7931" t="s">
        <v>34</v>
      </c>
      <c r="D7931" t="s">
        <v>35</v>
      </c>
      <c r="E7931">
        <v>1</v>
      </c>
      <c r="F7931" s="2">
        <v>1285.76</v>
      </c>
      <c r="G7931" s="3">
        <v>2652</v>
      </c>
      <c r="H7931" s="3">
        <v>12.8576</v>
      </c>
      <c r="I7931" s="3">
        <v>60.430720000000001</v>
      </c>
      <c r="J7931" s="3">
        <v>1359.0483200000001</v>
      </c>
      <c r="K7931" s="3">
        <v>2090.8435692307694</v>
      </c>
      <c r="L7931" s="4">
        <v>0.35</v>
      </c>
    </row>
    <row r="7932" spans="1:12" x14ac:dyDescent="0.35">
      <c r="A7932" s="1" t="s">
        <v>12853</v>
      </c>
      <c r="B7932" t="s">
        <v>12854</v>
      </c>
      <c r="C7932" t="s">
        <v>34</v>
      </c>
      <c r="D7932" t="s">
        <v>35</v>
      </c>
      <c r="E7932">
        <v>1</v>
      </c>
      <c r="F7932" s="2">
        <v>3714.82</v>
      </c>
      <c r="G7932" s="3">
        <v>7660</v>
      </c>
      <c r="H7932" s="3">
        <v>37.148200000000003</v>
      </c>
      <c r="I7932" s="3">
        <v>174.59654</v>
      </c>
      <c r="J7932" s="3">
        <v>3926.5647400000003</v>
      </c>
      <c r="K7932" s="3">
        <v>6040.868830769231</v>
      </c>
      <c r="L7932" s="4">
        <v>0.35</v>
      </c>
    </row>
    <row r="7933" spans="1:12" x14ac:dyDescent="0.35">
      <c r="A7933" s="1">
        <v>41031</v>
      </c>
      <c r="B7933" t="s">
        <v>12436</v>
      </c>
      <c r="C7933" t="s">
        <v>34</v>
      </c>
      <c r="D7933" t="s">
        <v>35</v>
      </c>
      <c r="E7933">
        <v>1</v>
      </c>
      <c r="F7933" s="2">
        <v>622.03</v>
      </c>
      <c r="G7933" s="3">
        <v>1283</v>
      </c>
      <c r="H7933" s="3">
        <v>6.2202999999999999</v>
      </c>
      <c r="I7933" s="3">
        <v>29.235409999999998</v>
      </c>
      <c r="J7933" s="3">
        <v>657.48570999999993</v>
      </c>
      <c r="K7933" s="3">
        <v>1011.5164769230768</v>
      </c>
      <c r="L7933" s="4">
        <v>0.35</v>
      </c>
    </row>
    <row r="7934" spans="1:12" x14ac:dyDescent="0.35">
      <c r="A7934" s="1">
        <v>41036</v>
      </c>
      <c r="B7934" t="s">
        <v>12436</v>
      </c>
      <c r="C7934" t="s">
        <v>34</v>
      </c>
      <c r="D7934" t="s">
        <v>35</v>
      </c>
      <c r="E7934">
        <v>1</v>
      </c>
      <c r="F7934" s="2">
        <v>622.03</v>
      </c>
      <c r="G7934" s="3">
        <v>1283</v>
      </c>
      <c r="H7934" s="3">
        <v>6.2202999999999999</v>
      </c>
      <c r="I7934" s="3">
        <v>29.235409999999998</v>
      </c>
      <c r="J7934" s="3">
        <v>657.48570999999993</v>
      </c>
      <c r="K7934" s="3">
        <v>1011.5164769230768</v>
      </c>
      <c r="L7934" s="4">
        <v>0.35</v>
      </c>
    </row>
    <row r="7935" spans="1:12" x14ac:dyDescent="0.35">
      <c r="A7935" s="1">
        <v>41044</v>
      </c>
      <c r="B7935" t="s">
        <v>12855</v>
      </c>
      <c r="C7935" t="s">
        <v>34</v>
      </c>
      <c r="D7935" t="s">
        <v>35</v>
      </c>
      <c r="E7935">
        <v>1</v>
      </c>
      <c r="F7935" s="2">
        <v>622.03</v>
      </c>
      <c r="G7935" s="3">
        <v>1283</v>
      </c>
      <c r="H7935" s="3">
        <v>6.2202999999999999</v>
      </c>
      <c r="I7935" s="3">
        <v>29.235409999999998</v>
      </c>
      <c r="J7935" s="3">
        <v>657.48570999999993</v>
      </c>
      <c r="K7935" s="3">
        <v>1011.5164769230768</v>
      </c>
      <c r="L7935" s="4">
        <v>0.35</v>
      </c>
    </row>
    <row r="7936" spans="1:12" x14ac:dyDescent="0.35">
      <c r="A7936" s="1">
        <v>40262</v>
      </c>
      <c r="B7936" t="s">
        <v>12856</v>
      </c>
      <c r="C7936" t="s">
        <v>34</v>
      </c>
      <c r="D7936" t="s">
        <v>35</v>
      </c>
      <c r="E7936">
        <v>1</v>
      </c>
      <c r="F7936" s="2">
        <v>969.54</v>
      </c>
      <c r="G7936" s="3">
        <v>2000</v>
      </c>
      <c r="H7936" s="3">
        <v>9.6953999999999994</v>
      </c>
      <c r="I7936" s="3">
        <v>45.568379999999998</v>
      </c>
      <c r="J7936" s="3">
        <v>1024.80378</v>
      </c>
      <c r="K7936" s="3">
        <v>1576.6211999999998</v>
      </c>
      <c r="L7936" s="4">
        <v>0.34999999999999992</v>
      </c>
    </row>
    <row r="7937" spans="1:12" x14ac:dyDescent="0.35">
      <c r="A7937" s="1">
        <v>40415</v>
      </c>
      <c r="B7937" t="s">
        <v>12857</v>
      </c>
      <c r="C7937" t="s">
        <v>34</v>
      </c>
      <c r="D7937" t="s">
        <v>35</v>
      </c>
      <c r="E7937">
        <v>1</v>
      </c>
      <c r="F7937" s="2">
        <v>3541.07</v>
      </c>
      <c r="G7937" s="3">
        <v>7302</v>
      </c>
      <c r="H7937" s="3">
        <v>35.410700000000006</v>
      </c>
      <c r="I7937" s="3">
        <v>166.43029000000001</v>
      </c>
      <c r="J7937" s="3">
        <v>3742.9109900000003</v>
      </c>
      <c r="K7937" s="3">
        <v>5758.3245999999999</v>
      </c>
      <c r="L7937" s="4">
        <v>0.34999999999999992</v>
      </c>
    </row>
    <row r="7938" spans="1:12" x14ac:dyDescent="0.35">
      <c r="A7938" s="1">
        <v>40483</v>
      </c>
      <c r="B7938" t="s">
        <v>12442</v>
      </c>
      <c r="C7938" t="s">
        <v>34</v>
      </c>
      <c r="D7938" t="s">
        <v>35</v>
      </c>
      <c r="E7938">
        <v>1</v>
      </c>
      <c r="F7938" s="2">
        <v>2561.1</v>
      </c>
      <c r="G7938" s="3">
        <v>5281</v>
      </c>
      <c r="H7938" s="3">
        <v>25.611000000000001</v>
      </c>
      <c r="I7938" s="3">
        <v>120.37169999999999</v>
      </c>
      <c r="J7938" s="3">
        <v>2707.0826999999999</v>
      </c>
      <c r="K7938" s="3">
        <v>4164.7426153846154</v>
      </c>
      <c r="L7938" s="4">
        <v>0.35000000000000003</v>
      </c>
    </row>
    <row r="7939" spans="1:12" x14ac:dyDescent="0.35">
      <c r="A7939" s="1">
        <v>41155</v>
      </c>
      <c r="B7939" t="s">
        <v>12858</v>
      </c>
      <c r="C7939" t="s">
        <v>34</v>
      </c>
      <c r="D7939" t="s">
        <v>35</v>
      </c>
      <c r="E7939">
        <v>1</v>
      </c>
      <c r="F7939" s="2">
        <v>552.53</v>
      </c>
      <c r="G7939" s="3">
        <v>1140</v>
      </c>
      <c r="H7939" s="3">
        <v>5.5252999999999997</v>
      </c>
      <c r="I7939" s="3">
        <v>25.968909999999997</v>
      </c>
      <c r="J7939" s="3">
        <v>584.02421000000004</v>
      </c>
      <c r="K7939" s="3">
        <v>898.49878461538469</v>
      </c>
      <c r="L7939" s="4">
        <v>0.35000000000000003</v>
      </c>
    </row>
    <row r="7940" spans="1:12" x14ac:dyDescent="0.35">
      <c r="A7940" s="1">
        <v>40619</v>
      </c>
      <c r="B7940" t="s">
        <v>12859</v>
      </c>
      <c r="C7940" t="s">
        <v>34</v>
      </c>
      <c r="D7940" t="s">
        <v>35</v>
      </c>
      <c r="E7940">
        <v>1</v>
      </c>
      <c r="F7940" s="2">
        <v>900.03</v>
      </c>
      <c r="G7940" s="3">
        <v>1856</v>
      </c>
      <c r="H7940" s="3">
        <v>9.0002999999999993</v>
      </c>
      <c r="I7940" s="3">
        <v>42.301409999999997</v>
      </c>
      <c r="J7940" s="3">
        <v>951.33171000000004</v>
      </c>
      <c r="K7940" s="3">
        <v>1463.5872461538461</v>
      </c>
      <c r="L7940" s="4">
        <v>0.34999999999999992</v>
      </c>
    </row>
    <row r="7941" spans="1:12" x14ac:dyDescent="0.35">
      <c r="A7941" s="1">
        <v>40621</v>
      </c>
      <c r="B7941" t="s">
        <v>12860</v>
      </c>
      <c r="C7941" t="s">
        <v>34</v>
      </c>
      <c r="D7941" t="s">
        <v>35</v>
      </c>
      <c r="E7941">
        <v>1</v>
      </c>
      <c r="F7941" s="2">
        <v>900.03</v>
      </c>
      <c r="G7941" s="3">
        <v>1856</v>
      </c>
      <c r="H7941" s="3">
        <v>9.0002999999999993</v>
      </c>
      <c r="I7941" s="3">
        <v>42.301409999999997</v>
      </c>
      <c r="J7941" s="3">
        <v>951.33171000000004</v>
      </c>
      <c r="K7941" s="3">
        <v>1463.5872461538461</v>
      </c>
      <c r="L7941" s="4">
        <v>0.34999999999999992</v>
      </c>
    </row>
    <row r="7942" spans="1:12" x14ac:dyDescent="0.35">
      <c r="A7942" s="1">
        <v>40033</v>
      </c>
      <c r="B7942" t="s">
        <v>12861</v>
      </c>
      <c r="C7942" t="s">
        <v>34</v>
      </c>
      <c r="D7942" t="s">
        <v>35</v>
      </c>
      <c r="E7942">
        <v>1</v>
      </c>
      <c r="F7942" s="2">
        <v>156.38</v>
      </c>
      <c r="G7942" s="3">
        <v>323</v>
      </c>
      <c r="H7942" s="3">
        <v>1.5638000000000001</v>
      </c>
      <c r="I7942" s="3">
        <v>7.3498599999999996</v>
      </c>
      <c r="J7942" s="3">
        <v>165.29365999999999</v>
      </c>
      <c r="K7942" s="3">
        <v>254.29793846153842</v>
      </c>
      <c r="L7942" s="4">
        <v>0.34999999999999992</v>
      </c>
    </row>
    <row r="7943" spans="1:12" x14ac:dyDescent="0.35">
      <c r="A7943" s="1">
        <v>40035</v>
      </c>
      <c r="B7943" t="s">
        <v>12862</v>
      </c>
      <c r="C7943" t="s">
        <v>34</v>
      </c>
      <c r="D7943" t="s">
        <v>35</v>
      </c>
      <c r="E7943">
        <v>1</v>
      </c>
      <c r="F7943" s="2">
        <v>149.43</v>
      </c>
      <c r="G7943" s="3">
        <v>309</v>
      </c>
      <c r="H7943" s="3">
        <v>1.4943000000000002</v>
      </c>
      <c r="I7943" s="3">
        <v>7.0232100000000006</v>
      </c>
      <c r="J7943" s="3">
        <v>157.94751000000002</v>
      </c>
      <c r="K7943" s="3">
        <v>242.99616923076925</v>
      </c>
      <c r="L7943" s="4">
        <v>0.35</v>
      </c>
    </row>
    <row r="7944" spans="1:12" x14ac:dyDescent="0.35">
      <c r="A7944" s="1">
        <v>40039</v>
      </c>
      <c r="B7944" t="s">
        <v>12863</v>
      </c>
      <c r="C7944" t="s">
        <v>34</v>
      </c>
      <c r="D7944" t="s">
        <v>35</v>
      </c>
      <c r="E7944">
        <v>1</v>
      </c>
      <c r="F7944" s="2">
        <v>66.02</v>
      </c>
      <c r="G7944" s="3">
        <v>137</v>
      </c>
      <c r="H7944" s="3">
        <v>0.66020000000000001</v>
      </c>
      <c r="I7944" s="3">
        <v>3.1029399999999998</v>
      </c>
      <c r="J7944" s="3">
        <v>69.783140000000003</v>
      </c>
      <c r="K7944" s="3">
        <v>107.35867692307693</v>
      </c>
      <c r="L7944" s="4">
        <v>0.35</v>
      </c>
    </row>
    <row r="7945" spans="1:12" x14ac:dyDescent="0.35">
      <c r="A7945" s="1">
        <v>40906</v>
      </c>
      <c r="B7945" t="s">
        <v>12553</v>
      </c>
      <c r="C7945" t="s">
        <v>34</v>
      </c>
      <c r="D7945" t="s">
        <v>35</v>
      </c>
      <c r="E7945">
        <v>1</v>
      </c>
      <c r="F7945" s="2">
        <v>2192.75</v>
      </c>
      <c r="G7945" s="3">
        <v>4522</v>
      </c>
      <c r="H7945" s="3">
        <v>21.927500000000002</v>
      </c>
      <c r="I7945" s="3">
        <v>103.05925000000001</v>
      </c>
      <c r="J7945" s="3">
        <v>2317.7367499999996</v>
      </c>
      <c r="K7945" s="3">
        <v>3565.7488461538455</v>
      </c>
      <c r="L7945" s="4">
        <v>0.35000000000000003</v>
      </c>
    </row>
    <row r="7946" spans="1:12" x14ac:dyDescent="0.35">
      <c r="A7946" s="1">
        <v>40922</v>
      </c>
      <c r="B7946" t="s">
        <v>12553</v>
      </c>
      <c r="C7946" t="s">
        <v>34</v>
      </c>
      <c r="D7946" t="s">
        <v>35</v>
      </c>
      <c r="E7946">
        <v>1</v>
      </c>
      <c r="F7946" s="2">
        <v>2686.2</v>
      </c>
      <c r="G7946" s="3">
        <v>5539</v>
      </c>
      <c r="H7946" s="3">
        <v>26.861999999999998</v>
      </c>
      <c r="I7946" s="3">
        <v>126.25139999999999</v>
      </c>
      <c r="J7946" s="3">
        <v>2839.3134</v>
      </c>
      <c r="K7946" s="3">
        <v>4368.1744615384614</v>
      </c>
      <c r="L7946" s="4">
        <v>0.35</v>
      </c>
    </row>
    <row r="7947" spans="1:12" x14ac:dyDescent="0.35">
      <c r="A7947" s="1">
        <v>40924</v>
      </c>
      <c r="B7947" t="s">
        <v>12553</v>
      </c>
      <c r="C7947" t="s">
        <v>34</v>
      </c>
      <c r="D7947" t="s">
        <v>35</v>
      </c>
      <c r="E7947">
        <v>1</v>
      </c>
      <c r="F7947" s="2">
        <v>2686.2</v>
      </c>
      <c r="G7947" s="3">
        <v>5539</v>
      </c>
      <c r="H7947" s="3">
        <v>26.861999999999998</v>
      </c>
      <c r="I7947" s="3">
        <v>126.25139999999999</v>
      </c>
      <c r="J7947" s="3">
        <v>2839.3134</v>
      </c>
      <c r="K7947" s="3">
        <v>4368.1744615384614</v>
      </c>
      <c r="L7947" s="4">
        <v>0.35</v>
      </c>
    </row>
    <row r="7948" spans="1:12" x14ac:dyDescent="0.35">
      <c r="A7948" s="1">
        <v>41253</v>
      </c>
      <c r="B7948" t="s">
        <v>12864</v>
      </c>
      <c r="C7948" t="s">
        <v>34</v>
      </c>
      <c r="D7948" t="s">
        <v>35</v>
      </c>
      <c r="E7948">
        <v>1</v>
      </c>
      <c r="F7948" s="2">
        <v>747.13</v>
      </c>
      <c r="G7948" s="3">
        <v>1541</v>
      </c>
      <c r="H7948" s="3">
        <v>7.4713000000000003</v>
      </c>
      <c r="I7948" s="3">
        <v>35.115110000000001</v>
      </c>
      <c r="J7948" s="3">
        <v>789.71641</v>
      </c>
      <c r="K7948" s="3">
        <v>1214.9483230769231</v>
      </c>
      <c r="L7948" s="4">
        <v>0.35000000000000003</v>
      </c>
    </row>
    <row r="7949" spans="1:12" x14ac:dyDescent="0.35">
      <c r="A7949" s="1">
        <v>41256</v>
      </c>
      <c r="B7949" t="s">
        <v>12445</v>
      </c>
      <c r="C7949" t="s">
        <v>34</v>
      </c>
      <c r="D7949" t="s">
        <v>35</v>
      </c>
      <c r="E7949">
        <v>1</v>
      </c>
      <c r="F7949" s="2">
        <v>747.13</v>
      </c>
      <c r="G7949" s="3">
        <v>1541</v>
      </c>
      <c r="H7949" s="3">
        <v>7.4713000000000003</v>
      </c>
      <c r="I7949" s="3">
        <v>35.115110000000001</v>
      </c>
      <c r="J7949" s="3">
        <v>789.71641</v>
      </c>
      <c r="K7949" s="3">
        <v>1214.9483230769231</v>
      </c>
      <c r="L7949" s="4">
        <v>0.35000000000000003</v>
      </c>
    </row>
    <row r="7950" spans="1:12" x14ac:dyDescent="0.35">
      <c r="A7950" s="1">
        <v>41402</v>
      </c>
      <c r="B7950" t="s">
        <v>12865</v>
      </c>
      <c r="C7950" t="s">
        <v>34</v>
      </c>
      <c r="D7950" t="s">
        <v>35</v>
      </c>
      <c r="E7950">
        <v>1</v>
      </c>
      <c r="F7950" s="2">
        <v>121.63</v>
      </c>
      <c r="G7950" s="3">
        <v>251</v>
      </c>
      <c r="H7950" s="3">
        <v>1.2162999999999999</v>
      </c>
      <c r="I7950" s="3">
        <v>5.7166100000000002</v>
      </c>
      <c r="J7950" s="3">
        <v>128.56290999999999</v>
      </c>
      <c r="K7950" s="3">
        <v>197.78909230769227</v>
      </c>
      <c r="L7950" s="4">
        <v>0.34999999999999992</v>
      </c>
    </row>
    <row r="7951" spans="1:12" x14ac:dyDescent="0.35">
      <c r="A7951" s="1">
        <v>41441</v>
      </c>
      <c r="B7951" t="s">
        <v>12866</v>
      </c>
      <c r="C7951" t="s">
        <v>34</v>
      </c>
      <c r="D7951" t="s">
        <v>35</v>
      </c>
      <c r="E7951">
        <v>1</v>
      </c>
      <c r="F7951" s="2">
        <v>222.4</v>
      </c>
      <c r="G7951" s="3">
        <v>459</v>
      </c>
      <c r="H7951" s="3">
        <v>2.2240000000000002</v>
      </c>
      <c r="I7951" s="3">
        <v>10.4528</v>
      </c>
      <c r="J7951" s="3">
        <v>235.07679999999999</v>
      </c>
      <c r="K7951" s="3">
        <v>361.65661538461535</v>
      </c>
      <c r="L7951" s="4">
        <v>0.35</v>
      </c>
    </row>
    <row r="7952" spans="1:12" x14ac:dyDescent="0.35">
      <c r="A7952" s="1">
        <v>41543</v>
      </c>
      <c r="B7952" t="s">
        <v>12867</v>
      </c>
      <c r="C7952" t="s">
        <v>34</v>
      </c>
      <c r="D7952" t="s">
        <v>35</v>
      </c>
      <c r="E7952">
        <v>1</v>
      </c>
      <c r="F7952" s="2">
        <v>135.53</v>
      </c>
      <c r="G7952" s="3">
        <v>280</v>
      </c>
      <c r="H7952" s="3">
        <v>1.3552999999999999</v>
      </c>
      <c r="I7952" s="3">
        <v>6.36991</v>
      </c>
      <c r="J7952" s="3">
        <v>143.25521000000001</v>
      </c>
      <c r="K7952" s="3">
        <v>220.39263076923078</v>
      </c>
      <c r="L7952" s="4">
        <v>0.35</v>
      </c>
    </row>
    <row r="7953" spans="1:12" x14ac:dyDescent="0.35">
      <c r="A7953" s="1">
        <v>40041</v>
      </c>
      <c r="B7953" t="s">
        <v>12868</v>
      </c>
      <c r="C7953" t="s">
        <v>34</v>
      </c>
      <c r="D7953" t="s">
        <v>35</v>
      </c>
      <c r="E7953">
        <v>1</v>
      </c>
      <c r="F7953" s="2">
        <v>83.4</v>
      </c>
      <c r="G7953" s="3">
        <v>172</v>
      </c>
      <c r="H7953" s="3">
        <v>0.83400000000000007</v>
      </c>
      <c r="I7953" s="3">
        <v>3.9198000000000004</v>
      </c>
      <c r="J7953" s="3">
        <v>88.153800000000004</v>
      </c>
      <c r="K7953" s="3">
        <v>135.62123076923078</v>
      </c>
      <c r="L7953" s="4">
        <v>0.35000000000000003</v>
      </c>
    </row>
    <row r="7954" spans="1:12" x14ac:dyDescent="0.35">
      <c r="A7954" s="1">
        <v>40050</v>
      </c>
      <c r="B7954" t="s">
        <v>12869</v>
      </c>
      <c r="C7954" t="s">
        <v>34</v>
      </c>
      <c r="D7954" t="s">
        <v>35</v>
      </c>
      <c r="E7954">
        <v>1</v>
      </c>
      <c r="F7954" s="2">
        <v>1595.04</v>
      </c>
      <c r="G7954" s="3">
        <v>3289</v>
      </c>
      <c r="H7954" s="3">
        <v>15.9504</v>
      </c>
      <c r="I7954" s="3">
        <v>74.966880000000003</v>
      </c>
      <c r="J7954" s="3">
        <v>1685.9572799999999</v>
      </c>
      <c r="K7954" s="3">
        <v>2593.7804307692304</v>
      </c>
      <c r="L7954" s="4">
        <v>0.35</v>
      </c>
    </row>
    <row r="7955" spans="1:12" x14ac:dyDescent="0.35">
      <c r="A7955" s="1">
        <v>40058</v>
      </c>
      <c r="B7955" t="s">
        <v>12870</v>
      </c>
      <c r="C7955" t="s">
        <v>34</v>
      </c>
      <c r="D7955" t="s">
        <v>35</v>
      </c>
      <c r="E7955">
        <v>1</v>
      </c>
      <c r="F7955" s="2">
        <v>34.75</v>
      </c>
      <c r="G7955" s="3">
        <v>72</v>
      </c>
      <c r="H7955" s="3">
        <v>0.34750000000000003</v>
      </c>
      <c r="I7955" s="3">
        <v>1.6332500000000001</v>
      </c>
      <c r="J7955" s="3">
        <v>36.730749999999993</v>
      </c>
      <c r="K7955" s="3">
        <v>56.508846153846143</v>
      </c>
      <c r="L7955" s="4">
        <v>0.35</v>
      </c>
    </row>
    <row r="7956" spans="1:12" x14ac:dyDescent="0.35">
      <c r="A7956" s="1">
        <v>41584</v>
      </c>
      <c r="B7956" t="s">
        <v>12871</v>
      </c>
      <c r="C7956" t="s">
        <v>34</v>
      </c>
      <c r="D7956" t="s">
        <v>35</v>
      </c>
      <c r="E7956">
        <v>1</v>
      </c>
      <c r="F7956" s="2">
        <v>34.75</v>
      </c>
      <c r="G7956" s="3">
        <v>72</v>
      </c>
      <c r="H7956" s="3">
        <v>0.34750000000000003</v>
      </c>
      <c r="I7956" s="3">
        <v>1.6332500000000001</v>
      </c>
      <c r="J7956" s="3">
        <v>36.730749999999993</v>
      </c>
      <c r="K7956" s="3">
        <v>56.508846153846143</v>
      </c>
      <c r="L7956" s="4">
        <v>0.35</v>
      </c>
    </row>
    <row r="7957" spans="1:12" x14ac:dyDescent="0.35">
      <c r="A7957" s="1">
        <v>41636</v>
      </c>
      <c r="B7957" t="s">
        <v>12872</v>
      </c>
      <c r="C7957" t="s">
        <v>34</v>
      </c>
      <c r="D7957" t="s">
        <v>35</v>
      </c>
      <c r="E7957">
        <v>1</v>
      </c>
      <c r="F7957" s="2">
        <v>423.96</v>
      </c>
      <c r="G7957" s="3">
        <v>875</v>
      </c>
      <c r="H7957" s="3">
        <v>4.2396000000000003</v>
      </c>
      <c r="I7957" s="3">
        <v>19.926119999999997</v>
      </c>
      <c r="J7957" s="3">
        <v>448.12572</v>
      </c>
      <c r="K7957" s="3">
        <v>689.42418461538455</v>
      </c>
      <c r="L7957" s="4">
        <v>0.34999999999999992</v>
      </c>
    </row>
    <row r="7958" spans="1:12" x14ac:dyDescent="0.35">
      <c r="A7958" s="1">
        <v>41711</v>
      </c>
      <c r="B7958" t="s">
        <v>12873</v>
      </c>
      <c r="C7958" t="s">
        <v>34</v>
      </c>
      <c r="D7958" t="s">
        <v>35</v>
      </c>
      <c r="E7958">
        <v>1</v>
      </c>
      <c r="F7958" s="2">
        <v>1668.02</v>
      </c>
      <c r="G7958" s="3">
        <v>3440</v>
      </c>
      <c r="H7958" s="3">
        <v>16.680199999999999</v>
      </c>
      <c r="I7958" s="3">
        <v>78.396940000000001</v>
      </c>
      <c r="J7958" s="3">
        <v>1763.0971400000001</v>
      </c>
      <c r="K7958" s="3">
        <v>2712.4571384615383</v>
      </c>
      <c r="L7958" s="4">
        <v>0.34999999999999992</v>
      </c>
    </row>
    <row r="7959" spans="1:12" x14ac:dyDescent="0.35">
      <c r="A7959" s="1">
        <v>55010</v>
      </c>
      <c r="B7959" t="s">
        <v>12874</v>
      </c>
      <c r="C7959" t="s">
        <v>34</v>
      </c>
      <c r="D7959" t="s">
        <v>35</v>
      </c>
      <c r="E7959">
        <v>1</v>
      </c>
      <c r="F7959" s="2">
        <v>1678.44</v>
      </c>
      <c r="G7959" s="3">
        <v>3461</v>
      </c>
      <c r="H7959" s="3">
        <v>16.784400000000002</v>
      </c>
      <c r="I7959" s="3">
        <v>78.886679999999998</v>
      </c>
      <c r="J7959" s="3">
        <v>1774.1110800000001</v>
      </c>
      <c r="K7959" s="3">
        <v>2729.4016615384617</v>
      </c>
      <c r="L7959" s="4">
        <v>0.35</v>
      </c>
    </row>
    <row r="7960" spans="1:12" x14ac:dyDescent="0.35">
      <c r="A7960" s="1">
        <v>55011</v>
      </c>
      <c r="B7960" t="s">
        <v>12875</v>
      </c>
      <c r="C7960" t="s">
        <v>34</v>
      </c>
      <c r="D7960" t="s">
        <v>35</v>
      </c>
      <c r="E7960">
        <v>1</v>
      </c>
      <c r="F7960" s="2">
        <v>1817.45</v>
      </c>
      <c r="G7960" s="3">
        <v>3748</v>
      </c>
      <c r="H7960" s="3">
        <v>18.174500000000002</v>
      </c>
      <c r="I7960" s="3">
        <v>85.420150000000007</v>
      </c>
      <c r="J7960" s="3">
        <v>1921.04465</v>
      </c>
      <c r="K7960" s="3">
        <v>2955.4533076923076</v>
      </c>
      <c r="L7960" s="4">
        <v>0.35</v>
      </c>
    </row>
    <row r="7961" spans="1:12" x14ac:dyDescent="0.35">
      <c r="A7961" s="1">
        <v>55018</v>
      </c>
      <c r="B7961" t="s">
        <v>12876</v>
      </c>
      <c r="C7961" t="s">
        <v>34</v>
      </c>
      <c r="D7961" t="s">
        <v>35</v>
      </c>
      <c r="E7961">
        <v>1</v>
      </c>
      <c r="F7961" s="2">
        <v>2025.94</v>
      </c>
      <c r="G7961" s="3">
        <v>4178</v>
      </c>
      <c r="H7961" s="3">
        <v>20.259399999999999</v>
      </c>
      <c r="I7961" s="3">
        <v>95.219180000000009</v>
      </c>
      <c r="J7961" s="3">
        <v>2141.41858</v>
      </c>
      <c r="K7961" s="3">
        <v>3294.4901230769228</v>
      </c>
      <c r="L7961" s="4">
        <v>0.34999999999999992</v>
      </c>
    </row>
    <row r="7962" spans="1:12" x14ac:dyDescent="0.35">
      <c r="A7962" s="1">
        <v>42501</v>
      </c>
      <c r="B7962" t="s">
        <v>12877</v>
      </c>
      <c r="C7962" t="s">
        <v>34</v>
      </c>
      <c r="D7962" t="s">
        <v>35</v>
      </c>
      <c r="E7962">
        <v>1</v>
      </c>
      <c r="F7962" s="2">
        <v>34.75</v>
      </c>
      <c r="G7962" s="3">
        <v>72</v>
      </c>
      <c r="H7962" s="3">
        <v>0.34750000000000003</v>
      </c>
      <c r="I7962" s="3">
        <v>1.6332500000000001</v>
      </c>
      <c r="J7962" s="3">
        <v>36.730749999999993</v>
      </c>
      <c r="K7962" s="3">
        <v>56.508846153846143</v>
      </c>
      <c r="L7962" s="4">
        <v>0.35</v>
      </c>
    </row>
    <row r="7963" spans="1:12" x14ac:dyDescent="0.35">
      <c r="A7963" s="1">
        <v>42504</v>
      </c>
      <c r="B7963" t="s">
        <v>12878</v>
      </c>
      <c r="C7963" t="s">
        <v>34</v>
      </c>
      <c r="D7963" t="s">
        <v>35</v>
      </c>
      <c r="E7963">
        <v>1</v>
      </c>
      <c r="F7963" s="2">
        <v>34.75</v>
      </c>
      <c r="G7963" s="3">
        <v>72</v>
      </c>
      <c r="H7963" s="3">
        <v>0.34750000000000003</v>
      </c>
      <c r="I7963" s="3">
        <v>1.6332500000000001</v>
      </c>
      <c r="J7963" s="3">
        <v>36.730749999999993</v>
      </c>
      <c r="K7963" s="3">
        <v>56.508846153846143</v>
      </c>
      <c r="L7963" s="4">
        <v>0.35</v>
      </c>
    </row>
    <row r="7964" spans="1:12" x14ac:dyDescent="0.35">
      <c r="A7964" s="1">
        <v>45005</v>
      </c>
      <c r="B7964" t="s">
        <v>12879</v>
      </c>
      <c r="C7964" t="s">
        <v>34</v>
      </c>
      <c r="D7964" t="s">
        <v>35</v>
      </c>
      <c r="E7964">
        <v>1</v>
      </c>
      <c r="F7964" s="2">
        <v>1039.03</v>
      </c>
      <c r="G7964" s="3">
        <v>2143</v>
      </c>
      <c r="H7964" s="3">
        <v>10.3903</v>
      </c>
      <c r="I7964" s="3">
        <v>48.834409999999998</v>
      </c>
      <c r="J7964" s="3">
        <v>1098.2547099999999</v>
      </c>
      <c r="K7964" s="3">
        <v>1689.6226307692307</v>
      </c>
      <c r="L7964" s="4">
        <v>0.35000000000000003</v>
      </c>
    </row>
    <row r="7965" spans="1:12" x14ac:dyDescent="0.35">
      <c r="A7965" s="1">
        <v>70005</v>
      </c>
      <c r="B7965" t="s">
        <v>12880</v>
      </c>
      <c r="C7965" t="s">
        <v>34</v>
      </c>
      <c r="D7965" t="s">
        <v>35</v>
      </c>
      <c r="E7965">
        <v>1</v>
      </c>
      <c r="F7965" s="2">
        <v>1803.54</v>
      </c>
      <c r="G7965" s="3">
        <v>3719</v>
      </c>
      <c r="H7965" s="3">
        <v>18.035399999999999</v>
      </c>
      <c r="I7965" s="3">
        <v>84.766379999999998</v>
      </c>
      <c r="J7965" s="3">
        <v>1906.34178</v>
      </c>
      <c r="K7965" s="3">
        <v>2932.8335076923076</v>
      </c>
      <c r="L7965" s="4">
        <v>0.35</v>
      </c>
    </row>
    <row r="7966" spans="1:12" x14ac:dyDescent="0.35">
      <c r="A7966" s="1">
        <v>70008</v>
      </c>
      <c r="B7966" t="s">
        <v>12881</v>
      </c>
      <c r="C7966" t="s">
        <v>34</v>
      </c>
      <c r="D7966" t="s">
        <v>35</v>
      </c>
      <c r="E7966">
        <v>1</v>
      </c>
      <c r="F7966" s="2">
        <v>1803.54</v>
      </c>
      <c r="G7966" s="3">
        <v>3719</v>
      </c>
      <c r="H7966" s="3">
        <v>18.035399999999999</v>
      </c>
      <c r="I7966" s="3">
        <v>84.766379999999998</v>
      </c>
      <c r="J7966" s="3">
        <v>1906.34178</v>
      </c>
      <c r="K7966" s="3">
        <v>2932.8335076923076</v>
      </c>
      <c r="L7966" s="4">
        <v>0.35</v>
      </c>
    </row>
    <row r="7967" spans="1:12" x14ac:dyDescent="0.35">
      <c r="A7967" s="1">
        <v>70010</v>
      </c>
      <c r="B7967" t="s">
        <v>12882</v>
      </c>
      <c r="C7967" t="s">
        <v>34</v>
      </c>
      <c r="D7967" t="s">
        <v>35</v>
      </c>
      <c r="E7967">
        <v>1</v>
      </c>
      <c r="F7967" s="2">
        <v>1678.44</v>
      </c>
      <c r="G7967" s="3">
        <v>3461</v>
      </c>
      <c r="H7967" s="3">
        <v>16.784400000000002</v>
      </c>
      <c r="I7967" s="3">
        <v>78.886679999999998</v>
      </c>
      <c r="J7967" s="3">
        <v>1774.1110800000001</v>
      </c>
      <c r="K7967" s="3">
        <v>2729.4016615384617</v>
      </c>
      <c r="L7967" s="4">
        <v>0.35</v>
      </c>
    </row>
    <row r="7968" spans="1:12" x14ac:dyDescent="0.35">
      <c r="A7968" s="1">
        <v>70011</v>
      </c>
      <c r="B7968" t="s">
        <v>12883</v>
      </c>
      <c r="C7968" t="s">
        <v>34</v>
      </c>
      <c r="D7968" t="s">
        <v>35</v>
      </c>
      <c r="E7968">
        <v>1</v>
      </c>
      <c r="F7968" s="2">
        <v>1817.45</v>
      </c>
      <c r="G7968" s="3">
        <v>3748</v>
      </c>
      <c r="H7968" s="3">
        <v>18.174500000000002</v>
      </c>
      <c r="I7968" s="3">
        <v>85.420150000000007</v>
      </c>
      <c r="J7968" s="3">
        <v>1921.04465</v>
      </c>
      <c r="K7968" s="3">
        <v>2955.4533076923076</v>
      </c>
      <c r="L7968" s="4">
        <v>0.35</v>
      </c>
    </row>
    <row r="7969" spans="1:12" x14ac:dyDescent="0.35">
      <c r="A7969" s="1">
        <v>70105</v>
      </c>
      <c r="B7969" t="s">
        <v>12884</v>
      </c>
      <c r="C7969" t="s">
        <v>34</v>
      </c>
      <c r="D7969" t="s">
        <v>35</v>
      </c>
      <c r="E7969">
        <v>1</v>
      </c>
      <c r="F7969" s="2">
        <v>1734.04</v>
      </c>
      <c r="G7969" s="3">
        <v>3576</v>
      </c>
      <c r="H7969" s="3">
        <v>17.340399999999999</v>
      </c>
      <c r="I7969" s="3">
        <v>81.499880000000005</v>
      </c>
      <c r="J7969" s="3">
        <v>1832.8802800000001</v>
      </c>
      <c r="K7969" s="3">
        <v>2819.8158153846152</v>
      </c>
      <c r="L7969" s="4">
        <v>0.34999999999999992</v>
      </c>
    </row>
    <row r="7970" spans="1:12" x14ac:dyDescent="0.35">
      <c r="A7970" s="1">
        <v>70110</v>
      </c>
      <c r="B7970" t="s">
        <v>12885</v>
      </c>
      <c r="C7970" t="s">
        <v>34</v>
      </c>
      <c r="D7970" t="s">
        <v>35</v>
      </c>
      <c r="E7970">
        <v>1</v>
      </c>
      <c r="F7970" s="2">
        <v>1608.94</v>
      </c>
      <c r="G7970" s="3">
        <v>3318</v>
      </c>
      <c r="H7970" s="3">
        <v>16.089400000000001</v>
      </c>
      <c r="I7970" s="3">
        <v>75.620180000000005</v>
      </c>
      <c r="J7970" s="3">
        <v>1700.6495800000002</v>
      </c>
      <c r="K7970" s="3">
        <v>2616.3839692307697</v>
      </c>
      <c r="L7970" s="4">
        <v>0.35000000000000003</v>
      </c>
    </row>
    <row r="7971" spans="1:12" x14ac:dyDescent="0.35">
      <c r="A7971" s="1">
        <v>70111</v>
      </c>
      <c r="B7971" t="s">
        <v>12886</v>
      </c>
      <c r="C7971" t="s">
        <v>34</v>
      </c>
      <c r="D7971" t="s">
        <v>35</v>
      </c>
      <c r="E7971">
        <v>1</v>
      </c>
      <c r="F7971" s="2">
        <v>1747.94</v>
      </c>
      <c r="G7971" s="3">
        <v>3604</v>
      </c>
      <c r="H7971" s="3">
        <v>17.479400000000002</v>
      </c>
      <c r="I7971" s="3">
        <v>82.153180000000006</v>
      </c>
      <c r="J7971" s="3">
        <v>1847.57258</v>
      </c>
      <c r="K7971" s="3">
        <v>2842.4193538461536</v>
      </c>
      <c r="L7971" s="4">
        <v>0.34999999999999992</v>
      </c>
    </row>
    <row r="7972" spans="1:12" x14ac:dyDescent="0.35">
      <c r="A7972" s="1">
        <v>55102</v>
      </c>
      <c r="B7972" t="s">
        <v>12372</v>
      </c>
      <c r="C7972" t="s">
        <v>34</v>
      </c>
      <c r="D7972" t="s">
        <v>35</v>
      </c>
      <c r="E7972">
        <v>1</v>
      </c>
      <c r="F7972" s="2">
        <v>1664.54</v>
      </c>
      <c r="G7972" s="3">
        <v>3433</v>
      </c>
      <c r="H7972" s="3">
        <v>16.645399999999999</v>
      </c>
      <c r="I7972" s="3">
        <v>78.233379999999997</v>
      </c>
      <c r="J7972" s="3">
        <v>1759.41878</v>
      </c>
      <c r="K7972" s="3">
        <v>2706.7981230769228</v>
      </c>
      <c r="L7972" s="4">
        <v>0.34999999999999992</v>
      </c>
    </row>
    <row r="7973" spans="1:12" x14ac:dyDescent="0.35">
      <c r="A7973" s="1">
        <v>55114</v>
      </c>
      <c r="B7973" t="s">
        <v>12887</v>
      </c>
      <c r="C7973" t="s">
        <v>34</v>
      </c>
      <c r="D7973" t="s">
        <v>35</v>
      </c>
      <c r="E7973">
        <v>1</v>
      </c>
      <c r="F7973" s="2">
        <v>1817.45</v>
      </c>
      <c r="G7973" s="3">
        <v>3748</v>
      </c>
      <c r="H7973" s="3">
        <v>18.174500000000002</v>
      </c>
      <c r="I7973" s="3">
        <v>85.420150000000007</v>
      </c>
      <c r="J7973" s="3">
        <v>1921.04465</v>
      </c>
      <c r="K7973" s="3">
        <v>2955.4533076923076</v>
      </c>
      <c r="L7973" s="4">
        <v>0.35</v>
      </c>
    </row>
    <row r="7974" spans="1:12" x14ac:dyDescent="0.35">
      <c r="A7974" s="1">
        <v>55118</v>
      </c>
      <c r="B7974" t="s">
        <v>12888</v>
      </c>
      <c r="C7974" t="s">
        <v>34</v>
      </c>
      <c r="D7974" t="s">
        <v>35</v>
      </c>
      <c r="E7974">
        <v>1</v>
      </c>
      <c r="F7974" s="2">
        <v>1956.45</v>
      </c>
      <c r="G7974" s="3">
        <v>4034</v>
      </c>
      <c r="H7974" s="3">
        <v>19.564500000000002</v>
      </c>
      <c r="I7974" s="3">
        <v>91.953150000000008</v>
      </c>
      <c r="J7974" s="3">
        <v>2067.96765</v>
      </c>
      <c r="K7974" s="3">
        <v>3181.4886923076924</v>
      </c>
      <c r="L7974" s="4">
        <v>0.35000000000000003</v>
      </c>
    </row>
    <row r="7975" spans="1:12" x14ac:dyDescent="0.35">
      <c r="A7975" s="1">
        <v>70206</v>
      </c>
      <c r="B7975" t="s">
        <v>12889</v>
      </c>
      <c r="C7975" t="s">
        <v>34</v>
      </c>
      <c r="D7975" t="s">
        <v>35</v>
      </c>
      <c r="E7975">
        <v>1</v>
      </c>
      <c r="F7975" s="2">
        <v>1678.44</v>
      </c>
      <c r="G7975" s="3">
        <v>3461</v>
      </c>
      <c r="H7975" s="3">
        <v>16.784400000000002</v>
      </c>
      <c r="I7975" s="3">
        <v>78.886679999999998</v>
      </c>
      <c r="J7975" s="3">
        <v>1774.1110800000001</v>
      </c>
      <c r="K7975" s="3">
        <v>2729.4016615384617</v>
      </c>
      <c r="L7975" s="4">
        <v>0.35</v>
      </c>
    </row>
    <row r="7976" spans="1:12" x14ac:dyDescent="0.35">
      <c r="A7976" s="1">
        <v>56005</v>
      </c>
      <c r="B7976" t="s">
        <v>12890</v>
      </c>
      <c r="C7976" t="s">
        <v>34</v>
      </c>
      <c r="D7976" t="s">
        <v>35</v>
      </c>
      <c r="E7976">
        <v>1</v>
      </c>
      <c r="F7976" s="2">
        <v>1539.44</v>
      </c>
      <c r="G7976" s="3">
        <v>3175</v>
      </c>
      <c r="H7976" s="3">
        <v>15.394400000000001</v>
      </c>
      <c r="I7976" s="3">
        <v>72.353679999999997</v>
      </c>
      <c r="J7976" s="3">
        <v>1627.1880799999999</v>
      </c>
      <c r="K7976" s="3">
        <v>2503.3662769230768</v>
      </c>
      <c r="L7976" s="4">
        <v>0.35000000000000003</v>
      </c>
    </row>
    <row r="7977" spans="1:12" x14ac:dyDescent="0.35">
      <c r="A7977" s="1" t="s">
        <v>12891</v>
      </c>
      <c r="B7977" t="s">
        <v>12892</v>
      </c>
      <c r="C7977" t="s">
        <v>34</v>
      </c>
      <c r="D7977" t="s">
        <v>35</v>
      </c>
      <c r="E7977">
        <v>1</v>
      </c>
      <c r="F7977" s="2">
        <v>3541.07</v>
      </c>
      <c r="G7977" s="3">
        <v>7302</v>
      </c>
      <c r="H7977" s="3">
        <v>35.410700000000006</v>
      </c>
      <c r="I7977" s="3">
        <v>166.43029000000001</v>
      </c>
      <c r="J7977" s="3">
        <v>3742.9109900000003</v>
      </c>
      <c r="K7977" s="3">
        <v>5758.3245999999999</v>
      </c>
      <c r="L7977" s="4">
        <v>0.34999999999999992</v>
      </c>
    </row>
    <row r="7978" spans="1:12" x14ac:dyDescent="0.35">
      <c r="A7978" s="1" t="s">
        <v>12893</v>
      </c>
      <c r="B7978" t="s">
        <v>12894</v>
      </c>
      <c r="C7978" t="s">
        <v>34</v>
      </c>
      <c r="D7978" t="s">
        <v>35</v>
      </c>
      <c r="E7978">
        <v>1</v>
      </c>
      <c r="F7978" s="2">
        <v>3749.56</v>
      </c>
      <c r="G7978" s="3">
        <v>7732</v>
      </c>
      <c r="H7978" s="3">
        <v>37.495600000000003</v>
      </c>
      <c r="I7978" s="3">
        <v>176.22932</v>
      </c>
      <c r="J7978" s="3">
        <v>3963.2849200000001</v>
      </c>
      <c r="K7978" s="3">
        <v>6097.3614153846156</v>
      </c>
      <c r="L7978" s="4">
        <v>0.35000000000000003</v>
      </c>
    </row>
    <row r="7979" spans="1:12" x14ac:dyDescent="0.35">
      <c r="A7979" s="1" t="s">
        <v>12895</v>
      </c>
      <c r="B7979" t="s">
        <v>12896</v>
      </c>
      <c r="C7979" t="s">
        <v>34</v>
      </c>
      <c r="D7979" t="s">
        <v>35</v>
      </c>
      <c r="E7979">
        <v>1</v>
      </c>
      <c r="F7979" s="2">
        <v>3888.56</v>
      </c>
      <c r="G7979" s="3">
        <v>8018</v>
      </c>
      <c r="H7979" s="3">
        <v>38.885600000000004</v>
      </c>
      <c r="I7979" s="3">
        <v>182.76231999999999</v>
      </c>
      <c r="J7979" s="3">
        <v>4110.2079199999998</v>
      </c>
      <c r="K7979" s="3">
        <v>6323.3967999999995</v>
      </c>
      <c r="L7979" s="4">
        <v>0.35</v>
      </c>
    </row>
    <row r="7980" spans="1:12" x14ac:dyDescent="0.35">
      <c r="A7980" s="1" t="s">
        <v>12897</v>
      </c>
      <c r="B7980" t="s">
        <v>12898</v>
      </c>
      <c r="C7980" t="s">
        <v>34</v>
      </c>
      <c r="D7980" t="s">
        <v>35</v>
      </c>
      <c r="E7980">
        <v>1</v>
      </c>
      <c r="F7980" s="2">
        <v>3680.07</v>
      </c>
      <c r="G7980" s="3">
        <v>7588</v>
      </c>
      <c r="H7980" s="3">
        <v>36.800699999999999</v>
      </c>
      <c r="I7980" s="3">
        <v>172.96329</v>
      </c>
      <c r="J7980" s="3">
        <v>3889.8339900000001</v>
      </c>
      <c r="K7980" s="3">
        <v>5984.3599846153847</v>
      </c>
      <c r="L7980" s="4">
        <v>0.35</v>
      </c>
    </row>
    <row r="7981" spans="1:12" x14ac:dyDescent="0.35">
      <c r="A7981" s="1" t="s">
        <v>12899</v>
      </c>
      <c r="B7981" t="s">
        <v>12900</v>
      </c>
      <c r="C7981" t="s">
        <v>34</v>
      </c>
      <c r="D7981" t="s">
        <v>35</v>
      </c>
      <c r="E7981">
        <v>1</v>
      </c>
      <c r="F7981" s="2">
        <v>3541.07</v>
      </c>
      <c r="G7981" s="3">
        <v>7302</v>
      </c>
      <c r="H7981" s="3">
        <v>35.410700000000006</v>
      </c>
      <c r="I7981" s="3">
        <v>166.43029000000001</v>
      </c>
      <c r="J7981" s="3">
        <v>3742.9109900000003</v>
      </c>
      <c r="K7981" s="3">
        <v>5758.3245999999999</v>
      </c>
      <c r="L7981" s="4">
        <v>0.34999999999999992</v>
      </c>
    </row>
    <row r="7982" spans="1:12" x14ac:dyDescent="0.35">
      <c r="A7982" s="1" t="s">
        <v>12901</v>
      </c>
      <c r="B7982" t="s">
        <v>12902</v>
      </c>
      <c r="C7982" t="s">
        <v>34</v>
      </c>
      <c r="D7982" t="s">
        <v>35</v>
      </c>
      <c r="E7982">
        <v>1</v>
      </c>
      <c r="F7982" s="2">
        <v>3697.44</v>
      </c>
      <c r="G7982" s="3">
        <v>7624</v>
      </c>
      <c r="H7982" s="3">
        <v>36.974400000000003</v>
      </c>
      <c r="I7982" s="3">
        <v>173.77968000000001</v>
      </c>
      <c r="J7982" s="3">
        <v>3908.1940800000002</v>
      </c>
      <c r="K7982" s="3">
        <v>6012.6062769230766</v>
      </c>
      <c r="L7982" s="4">
        <v>0.34999999999999992</v>
      </c>
    </row>
    <row r="7983" spans="1:12" x14ac:dyDescent="0.35">
      <c r="A7983" s="1" t="s">
        <v>12903</v>
      </c>
      <c r="B7983" t="s">
        <v>12904</v>
      </c>
      <c r="C7983" t="s">
        <v>34</v>
      </c>
      <c r="D7983" t="s">
        <v>35</v>
      </c>
      <c r="E7983">
        <v>1</v>
      </c>
      <c r="F7983" s="2">
        <v>4236.07</v>
      </c>
      <c r="G7983" s="3">
        <v>8735</v>
      </c>
      <c r="H7983" s="3">
        <v>42.360700000000001</v>
      </c>
      <c r="I7983" s="3">
        <v>199.09528999999998</v>
      </c>
      <c r="J7983" s="3">
        <v>4477.5259900000001</v>
      </c>
      <c r="K7983" s="3">
        <v>6888.5015230769231</v>
      </c>
      <c r="L7983" s="4">
        <v>0.35</v>
      </c>
    </row>
    <row r="7984" spans="1:12" x14ac:dyDescent="0.35">
      <c r="A7984" s="1" t="s">
        <v>12905</v>
      </c>
      <c r="B7984" t="s">
        <v>12788</v>
      </c>
      <c r="C7984" t="s">
        <v>34</v>
      </c>
      <c r="D7984" t="s">
        <v>35</v>
      </c>
      <c r="E7984">
        <v>1</v>
      </c>
      <c r="F7984" s="2">
        <v>5448.85</v>
      </c>
      <c r="G7984" s="3">
        <v>11235</v>
      </c>
      <c r="H7984" s="3">
        <v>54.488500000000002</v>
      </c>
      <c r="I7984" s="3">
        <v>256.09595000000002</v>
      </c>
      <c r="J7984" s="3">
        <v>5759.4344500000007</v>
      </c>
      <c r="K7984" s="3">
        <v>8860.6683846153846</v>
      </c>
      <c r="L7984" s="4">
        <v>0.34999999999999992</v>
      </c>
    </row>
    <row r="7985" spans="1:12" x14ac:dyDescent="0.35">
      <c r="A7985" s="1" t="s">
        <v>12906</v>
      </c>
      <c r="B7985" t="s">
        <v>12907</v>
      </c>
      <c r="C7985" t="s">
        <v>34</v>
      </c>
      <c r="D7985" t="s">
        <v>35</v>
      </c>
      <c r="E7985">
        <v>1</v>
      </c>
      <c r="F7985" s="2">
        <v>4444.57</v>
      </c>
      <c r="G7985" s="3">
        <v>9165</v>
      </c>
      <c r="H7985" s="3">
        <v>44.445699999999995</v>
      </c>
      <c r="I7985" s="3">
        <v>208.89479</v>
      </c>
      <c r="J7985" s="3">
        <v>4697.9104900000002</v>
      </c>
      <c r="K7985" s="3">
        <v>7227.5546000000004</v>
      </c>
      <c r="L7985" s="4">
        <v>0.35000000000000003</v>
      </c>
    </row>
    <row r="7986" spans="1:12" x14ac:dyDescent="0.35">
      <c r="A7986" s="1" t="s">
        <v>12908</v>
      </c>
      <c r="B7986" t="s">
        <v>12909</v>
      </c>
      <c r="C7986" t="s">
        <v>34</v>
      </c>
      <c r="D7986" t="s">
        <v>35</v>
      </c>
      <c r="E7986">
        <v>1</v>
      </c>
      <c r="F7986" s="2">
        <v>7339.28</v>
      </c>
      <c r="G7986" s="3">
        <v>15133</v>
      </c>
      <c r="H7986" s="3">
        <v>73.392799999999994</v>
      </c>
      <c r="I7986" s="3">
        <v>344.94615999999996</v>
      </c>
      <c r="J7986" s="3">
        <v>7757.6189599999998</v>
      </c>
      <c r="K7986" s="3">
        <v>11934.7984</v>
      </c>
      <c r="L7986" s="4">
        <v>0.35</v>
      </c>
    </row>
    <row r="7987" spans="1:12" x14ac:dyDescent="0.35">
      <c r="A7987" s="1" t="s">
        <v>12910</v>
      </c>
      <c r="B7987" t="s">
        <v>12911</v>
      </c>
      <c r="C7987" t="s">
        <v>34</v>
      </c>
      <c r="D7987" t="s">
        <v>35</v>
      </c>
      <c r="E7987">
        <v>1</v>
      </c>
      <c r="F7987" s="2">
        <v>4444.57</v>
      </c>
      <c r="G7987" s="3">
        <v>9165</v>
      </c>
      <c r="H7987" s="3">
        <v>44.445699999999995</v>
      </c>
      <c r="I7987" s="3">
        <v>208.89479</v>
      </c>
      <c r="J7987" s="3">
        <v>4697.9104900000002</v>
      </c>
      <c r="K7987" s="3">
        <v>7227.5546000000004</v>
      </c>
      <c r="L7987" s="4">
        <v>0.35000000000000003</v>
      </c>
    </row>
    <row r="7988" spans="1:12" x14ac:dyDescent="0.35">
      <c r="A7988" s="1" t="s">
        <v>12912</v>
      </c>
      <c r="B7988" t="s">
        <v>12398</v>
      </c>
      <c r="C7988" t="s">
        <v>34</v>
      </c>
      <c r="D7988" t="s">
        <v>35</v>
      </c>
      <c r="E7988">
        <v>1</v>
      </c>
      <c r="F7988" s="2">
        <v>4444.57</v>
      </c>
      <c r="G7988" s="3">
        <v>9165</v>
      </c>
      <c r="H7988" s="3">
        <v>44.445699999999995</v>
      </c>
      <c r="I7988" s="3">
        <v>208.89479</v>
      </c>
      <c r="J7988" s="3">
        <v>4697.9104900000002</v>
      </c>
      <c r="K7988" s="3">
        <v>7227.5546000000004</v>
      </c>
      <c r="L7988" s="4">
        <v>0.35000000000000003</v>
      </c>
    </row>
    <row r="7989" spans="1:12" x14ac:dyDescent="0.35">
      <c r="A7989" s="1" t="s">
        <v>12913</v>
      </c>
      <c r="B7989" t="s">
        <v>12914</v>
      </c>
      <c r="C7989" t="s">
        <v>34</v>
      </c>
      <c r="D7989" t="s">
        <v>35</v>
      </c>
      <c r="E7989">
        <v>1</v>
      </c>
      <c r="F7989" s="2">
        <v>4618.33</v>
      </c>
      <c r="G7989" s="3">
        <v>9523</v>
      </c>
      <c r="H7989" s="3">
        <v>46.183300000000003</v>
      </c>
      <c r="I7989" s="3">
        <v>217.06151</v>
      </c>
      <c r="J7989" s="3">
        <v>4881.5748100000001</v>
      </c>
      <c r="K7989" s="3">
        <v>7510.1150923076921</v>
      </c>
      <c r="L7989" s="4">
        <v>0.35</v>
      </c>
    </row>
    <row r="7990" spans="1:12" x14ac:dyDescent="0.35">
      <c r="A7990" s="1" t="s">
        <v>12915</v>
      </c>
      <c r="B7990" t="s">
        <v>12916</v>
      </c>
      <c r="C7990" t="s">
        <v>34</v>
      </c>
      <c r="D7990" t="s">
        <v>35</v>
      </c>
      <c r="E7990">
        <v>1</v>
      </c>
      <c r="F7990" s="2">
        <v>1820.92</v>
      </c>
      <c r="G7990" s="3">
        <v>3755</v>
      </c>
      <c r="H7990" s="3">
        <v>18.209200000000003</v>
      </c>
      <c r="I7990" s="3">
        <v>85.583240000000004</v>
      </c>
      <c r="J7990" s="3">
        <v>1924.71244</v>
      </c>
      <c r="K7990" s="3">
        <v>2961.0960615384615</v>
      </c>
      <c r="L7990" s="4">
        <v>0.35</v>
      </c>
    </row>
    <row r="7991" spans="1:12" x14ac:dyDescent="0.35">
      <c r="A7991" s="1" t="s">
        <v>12917</v>
      </c>
      <c r="B7991" t="s">
        <v>12918</v>
      </c>
      <c r="C7991" t="s">
        <v>34</v>
      </c>
      <c r="D7991" t="s">
        <v>35</v>
      </c>
      <c r="E7991">
        <v>1</v>
      </c>
      <c r="F7991" s="2">
        <v>1664.54</v>
      </c>
      <c r="G7991" s="3">
        <v>3433</v>
      </c>
      <c r="H7991" s="3">
        <v>16.645399999999999</v>
      </c>
      <c r="I7991" s="3">
        <v>78.233379999999997</v>
      </c>
      <c r="J7991" s="3">
        <v>1759.41878</v>
      </c>
      <c r="K7991" s="3">
        <v>2706.7981230769228</v>
      </c>
      <c r="L7991" s="4">
        <v>0.34999999999999992</v>
      </c>
    </row>
    <row r="7992" spans="1:12" x14ac:dyDescent="0.35">
      <c r="A7992" s="1" t="s">
        <v>12919</v>
      </c>
      <c r="B7992" t="s">
        <v>12920</v>
      </c>
      <c r="C7992" t="s">
        <v>34</v>
      </c>
      <c r="D7992" t="s">
        <v>35</v>
      </c>
      <c r="E7992">
        <v>1</v>
      </c>
      <c r="F7992" s="2">
        <v>1942.55</v>
      </c>
      <c r="G7992" s="3">
        <v>4006</v>
      </c>
      <c r="H7992" s="3">
        <v>19.4255</v>
      </c>
      <c r="I7992" s="3">
        <v>91.299849999999992</v>
      </c>
      <c r="J7992" s="3">
        <v>2053.2753499999999</v>
      </c>
      <c r="K7992" s="3">
        <v>3158.8851538461536</v>
      </c>
      <c r="L7992" s="4">
        <v>0.35</v>
      </c>
    </row>
    <row r="7993" spans="1:12" x14ac:dyDescent="0.35">
      <c r="A7993" s="1" t="s">
        <v>12921</v>
      </c>
      <c r="B7993" t="s">
        <v>12922</v>
      </c>
      <c r="C7993" t="s">
        <v>34</v>
      </c>
      <c r="D7993" t="s">
        <v>35</v>
      </c>
      <c r="E7993">
        <v>1</v>
      </c>
      <c r="F7993" s="2">
        <v>4486.2700000000004</v>
      </c>
      <c r="G7993" s="3">
        <v>9251</v>
      </c>
      <c r="H7993" s="3">
        <v>44.862700000000004</v>
      </c>
      <c r="I7993" s="3">
        <v>210.85469000000003</v>
      </c>
      <c r="J7993" s="3">
        <v>4741.9873900000002</v>
      </c>
      <c r="K7993" s="3">
        <v>7295.3652153846151</v>
      </c>
      <c r="L7993" s="4">
        <v>0.34999999999999992</v>
      </c>
    </row>
    <row r="7994" spans="1:12" x14ac:dyDescent="0.35">
      <c r="A7994" s="1" t="s">
        <v>12923</v>
      </c>
      <c r="B7994" t="s">
        <v>12406</v>
      </c>
      <c r="C7994" t="s">
        <v>34</v>
      </c>
      <c r="D7994" t="s">
        <v>35</v>
      </c>
      <c r="E7994">
        <v>1</v>
      </c>
      <c r="F7994" s="2">
        <v>1403.91</v>
      </c>
      <c r="G7994" s="3">
        <v>2895</v>
      </c>
      <c r="H7994" s="3">
        <v>14.039100000000001</v>
      </c>
      <c r="I7994" s="3">
        <v>65.983770000000007</v>
      </c>
      <c r="J7994" s="3">
        <v>1483.9328700000001</v>
      </c>
      <c r="K7994" s="3">
        <v>2282.9736461538464</v>
      </c>
      <c r="L7994" s="4">
        <v>0.35000000000000003</v>
      </c>
    </row>
    <row r="7995" spans="1:12" x14ac:dyDescent="0.35">
      <c r="A7995" s="1" t="s">
        <v>12924</v>
      </c>
      <c r="B7995" t="s">
        <v>12801</v>
      </c>
      <c r="C7995" t="s">
        <v>34</v>
      </c>
      <c r="D7995" t="s">
        <v>35</v>
      </c>
      <c r="E7995">
        <v>1</v>
      </c>
      <c r="F7995" s="2">
        <v>1577.66</v>
      </c>
      <c r="G7995" s="3">
        <v>3253</v>
      </c>
      <c r="H7995" s="3">
        <v>15.776600000000002</v>
      </c>
      <c r="I7995" s="3">
        <v>74.150019999999998</v>
      </c>
      <c r="J7995" s="3">
        <v>1667.58662</v>
      </c>
      <c r="K7995" s="3">
        <v>2565.517876923077</v>
      </c>
      <c r="L7995" s="4">
        <v>0.35</v>
      </c>
    </row>
    <row r="7996" spans="1:12" x14ac:dyDescent="0.35">
      <c r="A7996" s="1" t="s">
        <v>12925</v>
      </c>
      <c r="B7996" t="s">
        <v>12926</v>
      </c>
      <c r="C7996" t="s">
        <v>34</v>
      </c>
      <c r="D7996" t="s">
        <v>35</v>
      </c>
      <c r="E7996">
        <v>1</v>
      </c>
      <c r="F7996" s="2">
        <v>1247.54</v>
      </c>
      <c r="G7996" s="3">
        <v>2573</v>
      </c>
      <c r="H7996" s="3">
        <v>12.4754</v>
      </c>
      <c r="I7996" s="3">
        <v>58.63438</v>
      </c>
      <c r="J7996" s="3">
        <v>1318.64978</v>
      </c>
      <c r="K7996" s="3">
        <v>2028.691969230769</v>
      </c>
      <c r="L7996" s="4">
        <v>0.34999999999999992</v>
      </c>
    </row>
    <row r="7997" spans="1:12" x14ac:dyDescent="0.35">
      <c r="A7997" s="1" t="s">
        <v>12927</v>
      </c>
      <c r="B7997" t="s">
        <v>12928</v>
      </c>
      <c r="C7997" t="s">
        <v>34</v>
      </c>
      <c r="D7997" t="s">
        <v>35</v>
      </c>
      <c r="E7997">
        <v>1</v>
      </c>
      <c r="F7997" s="2">
        <v>1612.42</v>
      </c>
      <c r="G7997" s="3">
        <v>3325</v>
      </c>
      <c r="H7997" s="3">
        <v>16.124200000000002</v>
      </c>
      <c r="I7997" s="3">
        <v>75.783740000000009</v>
      </c>
      <c r="J7997" s="3">
        <v>1704.3279400000001</v>
      </c>
      <c r="K7997" s="3">
        <v>2622.0429846153847</v>
      </c>
      <c r="L7997" s="4">
        <v>0.35</v>
      </c>
    </row>
    <row r="7998" spans="1:12" x14ac:dyDescent="0.35">
      <c r="A7998" s="1" t="s">
        <v>12929</v>
      </c>
      <c r="B7998" t="s">
        <v>12930</v>
      </c>
      <c r="C7998" t="s">
        <v>34</v>
      </c>
      <c r="D7998" t="s">
        <v>35</v>
      </c>
      <c r="E7998">
        <v>1</v>
      </c>
      <c r="F7998" s="2">
        <v>1456.04</v>
      </c>
      <c r="G7998" s="3">
        <v>3003</v>
      </c>
      <c r="H7998" s="3">
        <v>14.5604</v>
      </c>
      <c r="I7998" s="3">
        <v>68.433880000000002</v>
      </c>
      <c r="J7998" s="3">
        <v>1539.0342800000001</v>
      </c>
      <c r="K7998" s="3">
        <v>2367.745046153846</v>
      </c>
      <c r="L7998" s="4">
        <v>0.34999999999999992</v>
      </c>
    </row>
    <row r="7999" spans="1:12" x14ac:dyDescent="0.35">
      <c r="A7999" s="1" t="s">
        <v>12931</v>
      </c>
      <c r="B7999" t="s">
        <v>12932</v>
      </c>
      <c r="C7999" t="s">
        <v>34</v>
      </c>
      <c r="D7999" t="s">
        <v>35</v>
      </c>
      <c r="E7999">
        <v>1</v>
      </c>
      <c r="F7999" s="2">
        <v>1612.42</v>
      </c>
      <c r="G7999" s="3">
        <v>3325</v>
      </c>
      <c r="H7999" s="3">
        <v>16.124200000000002</v>
      </c>
      <c r="I7999" s="3">
        <v>75.783740000000009</v>
      </c>
      <c r="J7999" s="3">
        <v>1704.3279400000001</v>
      </c>
      <c r="K7999" s="3">
        <v>2622.0429846153847</v>
      </c>
      <c r="L7999" s="4">
        <v>0.35</v>
      </c>
    </row>
    <row r="8000" spans="1:12" x14ac:dyDescent="0.35">
      <c r="A8000" s="1" t="s">
        <v>12933</v>
      </c>
      <c r="B8000" t="s">
        <v>12934</v>
      </c>
      <c r="C8000" t="s">
        <v>34</v>
      </c>
      <c r="D8000" t="s">
        <v>35</v>
      </c>
      <c r="E8000">
        <v>1</v>
      </c>
      <c r="F8000" s="2">
        <v>1456.04</v>
      </c>
      <c r="G8000" s="3">
        <v>3003</v>
      </c>
      <c r="H8000" s="3">
        <v>14.5604</v>
      </c>
      <c r="I8000" s="3">
        <v>68.433880000000002</v>
      </c>
      <c r="J8000" s="3">
        <v>1539.0342800000001</v>
      </c>
      <c r="K8000" s="3">
        <v>2367.745046153846</v>
      </c>
      <c r="L8000" s="4">
        <v>0.34999999999999992</v>
      </c>
    </row>
    <row r="8001" spans="1:12" x14ac:dyDescent="0.35">
      <c r="A8001" s="1" t="s">
        <v>12935</v>
      </c>
      <c r="B8001" t="s">
        <v>12936</v>
      </c>
      <c r="C8001" t="s">
        <v>34</v>
      </c>
      <c r="D8001" t="s">
        <v>35</v>
      </c>
      <c r="E8001">
        <v>1</v>
      </c>
      <c r="F8001" s="2">
        <v>1456.04</v>
      </c>
      <c r="G8001" s="3">
        <v>3003</v>
      </c>
      <c r="H8001" s="3">
        <v>14.5604</v>
      </c>
      <c r="I8001" s="3">
        <v>68.433880000000002</v>
      </c>
      <c r="J8001" s="3">
        <v>1539.0342800000001</v>
      </c>
      <c r="K8001" s="3">
        <v>2367.745046153846</v>
      </c>
      <c r="L8001" s="4">
        <v>0.34999999999999992</v>
      </c>
    </row>
    <row r="8002" spans="1:12" x14ac:dyDescent="0.35">
      <c r="A8002" s="1" t="s">
        <v>12937</v>
      </c>
      <c r="B8002" t="s">
        <v>12938</v>
      </c>
      <c r="C8002" t="s">
        <v>34</v>
      </c>
      <c r="D8002" t="s">
        <v>35</v>
      </c>
      <c r="E8002">
        <v>1</v>
      </c>
      <c r="F8002" s="2">
        <v>1942.55</v>
      </c>
      <c r="G8002" s="3">
        <v>4006</v>
      </c>
      <c r="H8002" s="3">
        <v>19.4255</v>
      </c>
      <c r="I8002" s="3">
        <v>91.299849999999992</v>
      </c>
      <c r="J8002" s="3">
        <v>2053.2753499999999</v>
      </c>
      <c r="K8002" s="3">
        <v>3158.8851538461536</v>
      </c>
      <c r="L8002" s="4">
        <v>0.35</v>
      </c>
    </row>
    <row r="8003" spans="1:12" x14ac:dyDescent="0.35">
      <c r="A8003" s="1" t="s">
        <v>12939</v>
      </c>
      <c r="B8003" t="s">
        <v>12940</v>
      </c>
      <c r="C8003" t="s">
        <v>34</v>
      </c>
      <c r="D8003" t="s">
        <v>35</v>
      </c>
      <c r="E8003">
        <v>1</v>
      </c>
      <c r="F8003" s="2">
        <v>2985.06</v>
      </c>
      <c r="G8003" s="3">
        <v>6155</v>
      </c>
      <c r="H8003" s="3">
        <v>29.8506</v>
      </c>
      <c r="I8003" s="3">
        <v>140.29782</v>
      </c>
      <c r="J8003" s="3">
        <v>3155.2084199999999</v>
      </c>
      <c r="K8003" s="3">
        <v>4854.1668</v>
      </c>
      <c r="L8003" s="4">
        <v>0.35000000000000003</v>
      </c>
    </row>
    <row r="8004" spans="1:12" x14ac:dyDescent="0.35">
      <c r="A8004" s="1" t="s">
        <v>12941</v>
      </c>
      <c r="B8004" t="s">
        <v>12418</v>
      </c>
      <c r="C8004" t="s">
        <v>34</v>
      </c>
      <c r="D8004" t="s">
        <v>35</v>
      </c>
      <c r="E8004">
        <v>1</v>
      </c>
      <c r="F8004" s="2">
        <v>847.91</v>
      </c>
      <c r="G8004" s="3">
        <v>1749</v>
      </c>
      <c r="H8004" s="3">
        <v>8.479099999999999</v>
      </c>
      <c r="I8004" s="3">
        <v>39.851770000000002</v>
      </c>
      <c r="J8004" s="3">
        <v>896.24086999999997</v>
      </c>
      <c r="K8004" s="3">
        <v>1378.8321076923075</v>
      </c>
      <c r="L8004" s="4">
        <v>0.35</v>
      </c>
    </row>
    <row r="8005" spans="1:12" x14ac:dyDescent="0.35">
      <c r="A8005" s="1" t="s">
        <v>12942</v>
      </c>
      <c r="B8005" t="s">
        <v>12943</v>
      </c>
      <c r="C8005" t="s">
        <v>34</v>
      </c>
      <c r="D8005" t="s">
        <v>35</v>
      </c>
      <c r="E8005">
        <v>1</v>
      </c>
      <c r="F8005" s="2">
        <v>691.53</v>
      </c>
      <c r="G8005" s="3">
        <v>1426</v>
      </c>
      <c r="H8005" s="3">
        <v>6.9153000000000002</v>
      </c>
      <c r="I8005" s="3">
        <v>32.501910000000002</v>
      </c>
      <c r="J8005" s="3">
        <v>730.94720999999993</v>
      </c>
      <c r="K8005" s="3">
        <v>1124.5341692307691</v>
      </c>
      <c r="L8005" s="4">
        <v>0.35</v>
      </c>
    </row>
    <row r="8006" spans="1:12" x14ac:dyDescent="0.35">
      <c r="A8006" s="1" t="s">
        <v>12944</v>
      </c>
      <c r="B8006" t="s">
        <v>12945</v>
      </c>
      <c r="C8006" t="s">
        <v>34</v>
      </c>
      <c r="D8006" t="s">
        <v>35</v>
      </c>
      <c r="E8006">
        <v>1</v>
      </c>
      <c r="F8006" s="2">
        <v>448.28</v>
      </c>
      <c r="G8006" s="3">
        <v>925</v>
      </c>
      <c r="H8006" s="3">
        <v>4.4828000000000001</v>
      </c>
      <c r="I8006" s="3">
        <v>21.06916</v>
      </c>
      <c r="J8006" s="3">
        <v>473.83195999999998</v>
      </c>
      <c r="K8006" s="3">
        <v>728.97224615384607</v>
      </c>
      <c r="L8006" s="4">
        <v>0.35</v>
      </c>
    </row>
    <row r="8007" spans="1:12" x14ac:dyDescent="0.35">
      <c r="A8007" s="1" t="s">
        <v>12946</v>
      </c>
      <c r="B8007" t="s">
        <v>12947</v>
      </c>
      <c r="C8007" t="s">
        <v>34</v>
      </c>
      <c r="D8007" t="s">
        <v>35</v>
      </c>
      <c r="E8007">
        <v>1</v>
      </c>
      <c r="F8007" s="2">
        <v>483.03</v>
      </c>
      <c r="G8007" s="3">
        <v>996</v>
      </c>
      <c r="H8007" s="3">
        <v>4.8303000000000003</v>
      </c>
      <c r="I8007" s="3">
        <v>22.70241</v>
      </c>
      <c r="J8007" s="3">
        <v>510.56270999999998</v>
      </c>
      <c r="K8007" s="3">
        <v>785.48109230769228</v>
      </c>
      <c r="L8007" s="4">
        <v>0.35</v>
      </c>
    </row>
    <row r="8008" spans="1:12" x14ac:dyDescent="0.35">
      <c r="A8008" s="1" t="s">
        <v>12948</v>
      </c>
      <c r="B8008" t="s">
        <v>12949</v>
      </c>
      <c r="C8008" t="s">
        <v>34</v>
      </c>
      <c r="D8008" t="s">
        <v>35</v>
      </c>
      <c r="E8008">
        <v>1</v>
      </c>
      <c r="F8008" s="2">
        <v>1681.92</v>
      </c>
      <c r="G8008" s="3">
        <v>3468</v>
      </c>
      <c r="H8008" s="3">
        <v>16.819200000000002</v>
      </c>
      <c r="I8008" s="3">
        <v>79.050240000000002</v>
      </c>
      <c r="J8008" s="3">
        <v>1777.78944</v>
      </c>
      <c r="K8008" s="3">
        <v>2735.0606769230767</v>
      </c>
      <c r="L8008" s="4">
        <v>0.34999999999999992</v>
      </c>
    </row>
    <row r="8009" spans="1:12" x14ac:dyDescent="0.35">
      <c r="A8009" s="1" t="s">
        <v>12950</v>
      </c>
      <c r="B8009" t="s">
        <v>12951</v>
      </c>
      <c r="C8009" t="s">
        <v>34</v>
      </c>
      <c r="D8009" t="s">
        <v>35</v>
      </c>
      <c r="E8009">
        <v>1</v>
      </c>
      <c r="F8009" s="2">
        <v>1803.54</v>
      </c>
      <c r="G8009" s="3">
        <v>3719</v>
      </c>
      <c r="H8009" s="3">
        <v>18.035399999999999</v>
      </c>
      <c r="I8009" s="3">
        <v>84.766379999999998</v>
      </c>
      <c r="J8009" s="3">
        <v>1906.34178</v>
      </c>
      <c r="K8009" s="3">
        <v>2932.8335076923076</v>
      </c>
      <c r="L8009" s="4">
        <v>0.35</v>
      </c>
    </row>
    <row r="8010" spans="1:12" x14ac:dyDescent="0.35">
      <c r="A8010" s="1" t="s">
        <v>12952</v>
      </c>
      <c r="B8010" t="s">
        <v>12953</v>
      </c>
      <c r="C8010" t="s">
        <v>34</v>
      </c>
      <c r="D8010" t="s">
        <v>35</v>
      </c>
      <c r="E8010">
        <v>1</v>
      </c>
      <c r="F8010" s="2">
        <v>3158.81</v>
      </c>
      <c r="G8010" s="3">
        <v>6514</v>
      </c>
      <c r="H8010" s="3">
        <v>31.588100000000001</v>
      </c>
      <c r="I8010" s="3">
        <v>148.46406999999999</v>
      </c>
      <c r="J8010" s="3">
        <v>3338.8621699999999</v>
      </c>
      <c r="K8010" s="3">
        <v>5136.7110307692301</v>
      </c>
      <c r="L8010" s="4">
        <v>0.34999999999999992</v>
      </c>
    </row>
    <row r="8011" spans="1:12" x14ac:dyDescent="0.35">
      <c r="A8011" s="1" t="s">
        <v>12954</v>
      </c>
      <c r="B8011" t="s">
        <v>12739</v>
      </c>
      <c r="C8011" t="s">
        <v>34</v>
      </c>
      <c r="D8011" t="s">
        <v>35</v>
      </c>
      <c r="E8011">
        <v>1</v>
      </c>
      <c r="F8011" s="2">
        <v>3332.56</v>
      </c>
      <c r="G8011" s="3">
        <v>6872</v>
      </c>
      <c r="H8011" s="3">
        <v>33.325600000000001</v>
      </c>
      <c r="I8011" s="3">
        <v>156.63032000000001</v>
      </c>
      <c r="J8011" s="3">
        <v>3522.5159200000003</v>
      </c>
      <c r="K8011" s="3">
        <v>5419.255261538462</v>
      </c>
      <c r="L8011" s="4">
        <v>0.35000000000000003</v>
      </c>
    </row>
    <row r="8012" spans="1:12" x14ac:dyDescent="0.35">
      <c r="A8012" s="1" t="s">
        <v>12955</v>
      </c>
      <c r="B8012" t="s">
        <v>12956</v>
      </c>
      <c r="C8012" t="s">
        <v>34</v>
      </c>
      <c r="D8012" t="s">
        <v>35</v>
      </c>
      <c r="E8012">
        <v>1</v>
      </c>
      <c r="F8012" s="2">
        <v>2985.06</v>
      </c>
      <c r="G8012" s="3">
        <v>6155</v>
      </c>
      <c r="H8012" s="3">
        <v>29.8506</v>
      </c>
      <c r="I8012" s="3">
        <v>140.29782</v>
      </c>
      <c r="J8012" s="3">
        <v>3155.2084199999999</v>
      </c>
      <c r="K8012" s="3">
        <v>4854.1668</v>
      </c>
      <c r="L8012" s="4">
        <v>0.35000000000000003</v>
      </c>
    </row>
    <row r="8013" spans="1:12" x14ac:dyDescent="0.35">
      <c r="A8013" s="1" t="s">
        <v>12957</v>
      </c>
      <c r="B8013" t="s">
        <v>12958</v>
      </c>
      <c r="C8013" t="s">
        <v>34</v>
      </c>
      <c r="D8013" t="s">
        <v>35</v>
      </c>
      <c r="E8013">
        <v>1</v>
      </c>
      <c r="F8013" s="2">
        <v>3193.56</v>
      </c>
      <c r="G8013" s="3">
        <v>6585</v>
      </c>
      <c r="H8013" s="3">
        <v>31.935600000000001</v>
      </c>
      <c r="I8013" s="3">
        <v>150.09732</v>
      </c>
      <c r="J8013" s="3">
        <v>3375.5929199999996</v>
      </c>
      <c r="K8013" s="3">
        <v>5193.2198769230763</v>
      </c>
      <c r="L8013" s="4">
        <v>0.35</v>
      </c>
    </row>
    <row r="8014" spans="1:12" x14ac:dyDescent="0.35">
      <c r="A8014" s="1" t="s">
        <v>12959</v>
      </c>
      <c r="B8014" t="s">
        <v>12960</v>
      </c>
      <c r="C8014" t="s">
        <v>34</v>
      </c>
      <c r="D8014" t="s">
        <v>35</v>
      </c>
      <c r="E8014">
        <v>1</v>
      </c>
      <c r="F8014" s="2">
        <v>3193.56</v>
      </c>
      <c r="G8014" s="3">
        <v>6585</v>
      </c>
      <c r="H8014" s="3">
        <v>31.935600000000001</v>
      </c>
      <c r="I8014" s="3">
        <v>150.09732</v>
      </c>
      <c r="J8014" s="3">
        <v>3375.5929199999996</v>
      </c>
      <c r="K8014" s="3">
        <v>5193.2198769230763</v>
      </c>
      <c r="L8014" s="4">
        <v>0.35</v>
      </c>
    </row>
    <row r="8015" spans="1:12" x14ac:dyDescent="0.35">
      <c r="A8015" s="1" t="s">
        <v>12961</v>
      </c>
      <c r="B8015" t="s">
        <v>12962</v>
      </c>
      <c r="C8015" t="s">
        <v>34</v>
      </c>
      <c r="D8015" t="s">
        <v>35</v>
      </c>
      <c r="E8015">
        <v>1</v>
      </c>
      <c r="F8015" s="2">
        <v>448.28</v>
      </c>
      <c r="G8015" s="3">
        <v>925</v>
      </c>
      <c r="H8015" s="3">
        <v>4.4828000000000001</v>
      </c>
      <c r="I8015" s="3">
        <v>21.06916</v>
      </c>
      <c r="J8015" s="3">
        <v>473.83195999999998</v>
      </c>
      <c r="K8015" s="3">
        <v>728.97224615384607</v>
      </c>
      <c r="L8015" s="4">
        <v>0.35</v>
      </c>
    </row>
    <row r="8016" spans="1:12" x14ac:dyDescent="0.35">
      <c r="A8016" s="1" t="s">
        <v>12963</v>
      </c>
      <c r="B8016" t="s">
        <v>12964</v>
      </c>
      <c r="C8016" t="s">
        <v>34</v>
      </c>
      <c r="D8016" t="s">
        <v>35</v>
      </c>
      <c r="E8016">
        <v>1</v>
      </c>
      <c r="F8016" s="2">
        <v>569.91</v>
      </c>
      <c r="G8016" s="3">
        <v>1176</v>
      </c>
      <c r="H8016" s="3">
        <v>5.6990999999999996</v>
      </c>
      <c r="I8016" s="3">
        <v>26.785769999999999</v>
      </c>
      <c r="J8016" s="3">
        <v>602.39486999999997</v>
      </c>
      <c r="K8016" s="3">
        <v>926.76133846153834</v>
      </c>
      <c r="L8016" s="4">
        <v>0.35</v>
      </c>
    </row>
    <row r="8017" spans="1:12" x14ac:dyDescent="0.35">
      <c r="A8017" s="1" t="s">
        <v>12965</v>
      </c>
      <c r="B8017" t="s">
        <v>12966</v>
      </c>
      <c r="C8017" t="s">
        <v>34</v>
      </c>
      <c r="D8017" t="s">
        <v>35</v>
      </c>
      <c r="E8017">
        <v>1</v>
      </c>
      <c r="F8017" s="2">
        <v>413.53</v>
      </c>
      <c r="G8017" s="3">
        <v>853</v>
      </c>
      <c r="H8017" s="3">
        <v>4.1353</v>
      </c>
      <c r="I8017" s="3">
        <v>19.43591</v>
      </c>
      <c r="J8017" s="3">
        <v>437.10120999999992</v>
      </c>
      <c r="K8017" s="3">
        <v>672.46339999999987</v>
      </c>
      <c r="L8017" s="4">
        <v>0.35</v>
      </c>
    </row>
    <row r="8018" spans="1:12" x14ac:dyDescent="0.35">
      <c r="A8018" s="1">
        <v>40115</v>
      </c>
      <c r="B8018" t="s">
        <v>12967</v>
      </c>
      <c r="C8018" t="s">
        <v>34</v>
      </c>
      <c r="D8018" t="s">
        <v>35</v>
      </c>
      <c r="E8018">
        <v>1</v>
      </c>
      <c r="F8018" s="2">
        <v>437.85</v>
      </c>
      <c r="G8018" s="3">
        <v>903</v>
      </c>
      <c r="H8018" s="3">
        <v>4.3785000000000007</v>
      </c>
      <c r="I8018" s="3">
        <v>20.578950000000003</v>
      </c>
      <c r="J8018" s="3">
        <v>462.80745000000002</v>
      </c>
      <c r="K8018" s="3">
        <v>712.0114615384615</v>
      </c>
      <c r="L8018" s="4">
        <v>0.34999999999999992</v>
      </c>
    </row>
    <row r="8019" spans="1:12" x14ac:dyDescent="0.35">
      <c r="A8019" s="1">
        <v>40144</v>
      </c>
      <c r="B8019" t="s">
        <v>12968</v>
      </c>
      <c r="C8019" t="s">
        <v>34</v>
      </c>
      <c r="D8019" t="s">
        <v>35</v>
      </c>
      <c r="E8019">
        <v>1</v>
      </c>
      <c r="F8019" s="2">
        <v>900.03</v>
      </c>
      <c r="G8019" s="3">
        <v>1856</v>
      </c>
      <c r="H8019" s="3">
        <v>9.0002999999999993</v>
      </c>
      <c r="I8019" s="3">
        <v>42.301409999999997</v>
      </c>
      <c r="J8019" s="3">
        <v>951.33171000000004</v>
      </c>
      <c r="K8019" s="3">
        <v>1463.5872461538461</v>
      </c>
      <c r="L8019" s="4">
        <v>0.34999999999999992</v>
      </c>
    </row>
    <row r="8020" spans="1:12" x14ac:dyDescent="0.35">
      <c r="A8020" s="1">
        <v>40186</v>
      </c>
      <c r="B8020" t="s">
        <v>12969</v>
      </c>
      <c r="C8020" t="s">
        <v>34</v>
      </c>
      <c r="D8020" t="s">
        <v>35</v>
      </c>
      <c r="E8020">
        <v>1</v>
      </c>
      <c r="F8020" s="2">
        <v>66.02</v>
      </c>
      <c r="G8020" s="3">
        <v>137</v>
      </c>
      <c r="H8020" s="3">
        <v>0.66020000000000001</v>
      </c>
      <c r="I8020" s="3">
        <v>3.1029399999999998</v>
      </c>
      <c r="J8020" s="3">
        <v>69.783140000000003</v>
      </c>
      <c r="K8020" s="3">
        <v>107.35867692307693</v>
      </c>
      <c r="L8020" s="4">
        <v>0.35</v>
      </c>
    </row>
    <row r="8021" spans="1:12" x14ac:dyDescent="0.35">
      <c r="A8021" s="1">
        <v>40196</v>
      </c>
      <c r="B8021" t="s">
        <v>12970</v>
      </c>
      <c r="C8021" t="s">
        <v>34</v>
      </c>
      <c r="D8021" t="s">
        <v>35</v>
      </c>
      <c r="E8021">
        <v>1</v>
      </c>
      <c r="F8021" s="2">
        <v>135.53</v>
      </c>
      <c r="G8021" s="3">
        <v>280</v>
      </c>
      <c r="H8021" s="3">
        <v>1.3552999999999999</v>
      </c>
      <c r="I8021" s="3">
        <v>6.36991</v>
      </c>
      <c r="J8021" s="3">
        <v>143.25521000000001</v>
      </c>
      <c r="K8021" s="3">
        <v>220.39263076923078</v>
      </c>
      <c r="L8021" s="4">
        <v>0.35</v>
      </c>
    </row>
    <row r="8022" spans="1:12" x14ac:dyDescent="0.35">
      <c r="A8022" s="1">
        <v>41032</v>
      </c>
      <c r="B8022" t="s">
        <v>12436</v>
      </c>
      <c r="C8022" t="s">
        <v>34</v>
      </c>
      <c r="D8022" t="s">
        <v>35</v>
      </c>
      <c r="E8022">
        <v>1</v>
      </c>
      <c r="F8022" s="2">
        <v>622.03</v>
      </c>
      <c r="G8022" s="3">
        <v>1283</v>
      </c>
      <c r="H8022" s="3">
        <v>6.2202999999999999</v>
      </c>
      <c r="I8022" s="3">
        <v>29.235409999999998</v>
      </c>
      <c r="J8022" s="3">
        <v>657.48570999999993</v>
      </c>
      <c r="K8022" s="3">
        <v>1011.5164769230768</v>
      </c>
      <c r="L8022" s="4">
        <v>0.35</v>
      </c>
    </row>
    <row r="8023" spans="1:12" x14ac:dyDescent="0.35">
      <c r="A8023" s="1">
        <v>41038</v>
      </c>
      <c r="B8023" t="s">
        <v>12436</v>
      </c>
      <c r="C8023" t="s">
        <v>34</v>
      </c>
      <c r="D8023" t="s">
        <v>35</v>
      </c>
      <c r="E8023">
        <v>1</v>
      </c>
      <c r="F8023" s="2">
        <v>622.03</v>
      </c>
      <c r="G8023" s="3">
        <v>1283</v>
      </c>
      <c r="H8023" s="3">
        <v>6.2202999999999999</v>
      </c>
      <c r="I8023" s="3">
        <v>29.235409999999998</v>
      </c>
      <c r="J8023" s="3">
        <v>657.48570999999993</v>
      </c>
      <c r="K8023" s="3">
        <v>1011.5164769230768</v>
      </c>
      <c r="L8023" s="4">
        <v>0.35</v>
      </c>
    </row>
    <row r="8024" spans="1:12" x14ac:dyDescent="0.35">
      <c r="A8024" s="1">
        <v>41089</v>
      </c>
      <c r="B8024" t="s">
        <v>12971</v>
      </c>
      <c r="C8024" t="s">
        <v>34</v>
      </c>
      <c r="D8024" t="s">
        <v>35</v>
      </c>
      <c r="E8024">
        <v>1</v>
      </c>
      <c r="F8024" s="2">
        <v>496.93</v>
      </c>
      <c r="G8024" s="3">
        <v>1025</v>
      </c>
      <c r="H8024" s="3">
        <v>4.9693000000000005</v>
      </c>
      <c r="I8024" s="3">
        <v>23.355710000000002</v>
      </c>
      <c r="J8024" s="3">
        <v>525.25500999999997</v>
      </c>
      <c r="K8024" s="3">
        <v>808.08463076923067</v>
      </c>
      <c r="L8024" s="4">
        <v>0.35</v>
      </c>
    </row>
    <row r="8025" spans="1:12" x14ac:dyDescent="0.35">
      <c r="A8025" s="1">
        <v>55005</v>
      </c>
      <c r="B8025" t="s">
        <v>12372</v>
      </c>
      <c r="C8025" t="s">
        <v>34</v>
      </c>
      <c r="D8025" t="s">
        <v>35</v>
      </c>
      <c r="E8025">
        <v>1</v>
      </c>
      <c r="F8025" s="2">
        <v>1803.54</v>
      </c>
      <c r="G8025" s="3">
        <v>3719</v>
      </c>
      <c r="H8025" s="3">
        <v>18.035399999999999</v>
      </c>
      <c r="I8025" s="3">
        <v>84.766379999999998</v>
      </c>
      <c r="J8025" s="3">
        <v>1906.34178</v>
      </c>
      <c r="K8025" s="3">
        <v>2932.8335076923076</v>
      </c>
      <c r="L8025" s="4">
        <v>0.35</v>
      </c>
    </row>
    <row r="8026" spans="1:12" x14ac:dyDescent="0.35">
      <c r="A8026" s="1">
        <v>40236</v>
      </c>
      <c r="B8026" t="s">
        <v>12646</v>
      </c>
      <c r="C8026" t="s">
        <v>34</v>
      </c>
      <c r="D8026" t="s">
        <v>35</v>
      </c>
      <c r="E8026">
        <v>1</v>
      </c>
      <c r="F8026" s="2">
        <v>969.54</v>
      </c>
      <c r="G8026" s="3">
        <v>2000</v>
      </c>
      <c r="H8026" s="3">
        <v>9.6953999999999994</v>
      </c>
      <c r="I8026" s="3">
        <v>45.568379999999998</v>
      </c>
      <c r="J8026" s="3">
        <v>1024.80378</v>
      </c>
      <c r="K8026" s="3">
        <v>1576.6211999999998</v>
      </c>
      <c r="L8026" s="4">
        <v>0.34999999999999992</v>
      </c>
    </row>
    <row r="8027" spans="1:12" x14ac:dyDescent="0.35">
      <c r="A8027" s="1">
        <v>40254</v>
      </c>
      <c r="B8027" t="s">
        <v>12972</v>
      </c>
      <c r="C8027" t="s">
        <v>34</v>
      </c>
      <c r="D8027" t="s">
        <v>35</v>
      </c>
      <c r="E8027">
        <v>1</v>
      </c>
      <c r="F8027" s="2">
        <v>969.54</v>
      </c>
      <c r="G8027" s="3">
        <v>2000</v>
      </c>
      <c r="H8027" s="3">
        <v>9.6953999999999994</v>
      </c>
      <c r="I8027" s="3">
        <v>45.568379999999998</v>
      </c>
      <c r="J8027" s="3">
        <v>1024.80378</v>
      </c>
      <c r="K8027" s="3">
        <v>1576.6211999999998</v>
      </c>
      <c r="L8027" s="4">
        <v>0.34999999999999992</v>
      </c>
    </row>
    <row r="8028" spans="1:12" x14ac:dyDescent="0.35">
      <c r="A8028" s="1">
        <v>40341</v>
      </c>
      <c r="B8028" t="s">
        <v>12973</v>
      </c>
      <c r="C8028" t="s">
        <v>34</v>
      </c>
      <c r="D8028" t="s">
        <v>35</v>
      </c>
      <c r="E8028">
        <v>1</v>
      </c>
      <c r="F8028" s="2">
        <v>900.03</v>
      </c>
      <c r="G8028" s="3">
        <v>1856</v>
      </c>
      <c r="H8028" s="3">
        <v>9.0002999999999993</v>
      </c>
      <c r="I8028" s="3">
        <v>42.301409999999997</v>
      </c>
      <c r="J8028" s="3">
        <v>951.33171000000004</v>
      </c>
      <c r="K8028" s="3">
        <v>1463.5872461538461</v>
      </c>
      <c r="L8028" s="4">
        <v>0.34999999999999992</v>
      </c>
    </row>
    <row r="8029" spans="1:12" x14ac:dyDescent="0.35">
      <c r="A8029" s="1">
        <v>40431</v>
      </c>
      <c r="B8029" t="s">
        <v>12974</v>
      </c>
      <c r="C8029" t="s">
        <v>34</v>
      </c>
      <c r="D8029" t="s">
        <v>35</v>
      </c>
      <c r="E8029">
        <v>1</v>
      </c>
      <c r="F8029" s="2">
        <v>1803.54</v>
      </c>
      <c r="G8029" s="3">
        <v>3719</v>
      </c>
      <c r="H8029" s="3">
        <v>18.035399999999999</v>
      </c>
      <c r="I8029" s="3">
        <v>84.766379999999998</v>
      </c>
      <c r="J8029" s="3">
        <v>1906.34178</v>
      </c>
      <c r="K8029" s="3">
        <v>2932.8335076923076</v>
      </c>
      <c r="L8029" s="4">
        <v>0.35</v>
      </c>
    </row>
    <row r="8030" spans="1:12" x14ac:dyDescent="0.35">
      <c r="A8030" s="1">
        <v>41152</v>
      </c>
      <c r="B8030" t="s">
        <v>12764</v>
      </c>
      <c r="C8030" t="s">
        <v>34</v>
      </c>
      <c r="D8030" t="s">
        <v>35</v>
      </c>
      <c r="E8030">
        <v>1</v>
      </c>
      <c r="F8030" s="2">
        <v>552.53</v>
      </c>
      <c r="G8030" s="3">
        <v>1140</v>
      </c>
      <c r="H8030" s="3">
        <v>5.5252999999999997</v>
      </c>
      <c r="I8030" s="3">
        <v>25.968909999999997</v>
      </c>
      <c r="J8030" s="3">
        <v>584.02421000000004</v>
      </c>
      <c r="K8030" s="3">
        <v>898.49878461538469</v>
      </c>
      <c r="L8030" s="4">
        <v>0.35000000000000003</v>
      </c>
    </row>
    <row r="8031" spans="1:12" x14ac:dyDescent="0.35">
      <c r="A8031" s="1">
        <v>41153</v>
      </c>
      <c r="B8031" t="s">
        <v>12975</v>
      </c>
      <c r="C8031" t="s">
        <v>34</v>
      </c>
      <c r="D8031" t="s">
        <v>35</v>
      </c>
      <c r="E8031">
        <v>1</v>
      </c>
      <c r="F8031" s="2">
        <v>552.53</v>
      </c>
      <c r="G8031" s="3">
        <v>1140</v>
      </c>
      <c r="H8031" s="3">
        <v>5.5252999999999997</v>
      </c>
      <c r="I8031" s="3">
        <v>25.968909999999997</v>
      </c>
      <c r="J8031" s="3">
        <v>584.02421000000004</v>
      </c>
      <c r="K8031" s="3">
        <v>898.49878461538469</v>
      </c>
      <c r="L8031" s="4">
        <v>0.35000000000000003</v>
      </c>
    </row>
    <row r="8032" spans="1:12" x14ac:dyDescent="0.35">
      <c r="A8032" s="1">
        <v>70101</v>
      </c>
      <c r="B8032" t="s">
        <v>12976</v>
      </c>
      <c r="C8032" t="s">
        <v>26</v>
      </c>
      <c r="D8032" t="s">
        <v>27</v>
      </c>
      <c r="E8032">
        <v>1</v>
      </c>
      <c r="F8032" s="2">
        <v>1525.54</v>
      </c>
      <c r="G8032" s="3">
        <v>3146</v>
      </c>
      <c r="H8032" s="3">
        <v>15.2554</v>
      </c>
      <c r="I8032" s="3">
        <v>71.700379999999996</v>
      </c>
      <c r="J8032" s="3">
        <v>1612.49578</v>
      </c>
      <c r="K8032" s="3">
        <v>2480.7627384615384</v>
      </c>
      <c r="L8032" s="4">
        <v>0.35000000000000003</v>
      </c>
    </row>
    <row r="8033" spans="1:12" x14ac:dyDescent="0.35">
      <c r="A8033" s="1">
        <v>40454</v>
      </c>
      <c r="B8033" t="s">
        <v>12977</v>
      </c>
      <c r="C8033" t="s">
        <v>34</v>
      </c>
      <c r="D8033" t="s">
        <v>35</v>
      </c>
      <c r="E8033">
        <v>1</v>
      </c>
      <c r="F8033" s="2">
        <v>3541.07</v>
      </c>
      <c r="G8033" s="3">
        <v>7302</v>
      </c>
      <c r="H8033" s="3">
        <v>35.410700000000006</v>
      </c>
      <c r="I8033" s="3">
        <v>166.43029000000001</v>
      </c>
      <c r="J8033" s="3">
        <v>3742.9109900000003</v>
      </c>
      <c r="K8033" s="3">
        <v>5758.3245999999999</v>
      </c>
      <c r="L8033" s="4">
        <v>0.34999999999999992</v>
      </c>
    </row>
    <row r="8034" spans="1:12" x14ac:dyDescent="0.35">
      <c r="A8034" s="1">
        <v>40513</v>
      </c>
      <c r="B8034" t="s">
        <v>12439</v>
      </c>
      <c r="C8034" t="s">
        <v>34</v>
      </c>
      <c r="D8034" t="s">
        <v>35</v>
      </c>
      <c r="E8034">
        <v>1</v>
      </c>
      <c r="F8034" s="2">
        <v>900.03</v>
      </c>
      <c r="G8034" s="3">
        <v>1856</v>
      </c>
      <c r="H8034" s="3">
        <v>9.0002999999999993</v>
      </c>
      <c r="I8034" s="3">
        <v>42.301409999999997</v>
      </c>
      <c r="J8034" s="3">
        <v>951.33171000000004</v>
      </c>
      <c r="K8034" s="3">
        <v>1463.5872461538461</v>
      </c>
      <c r="L8034" s="4">
        <v>0.34999999999999992</v>
      </c>
    </row>
    <row r="8035" spans="1:12" x14ac:dyDescent="0.35">
      <c r="A8035" s="1">
        <v>41257</v>
      </c>
      <c r="B8035" t="s">
        <v>12445</v>
      </c>
      <c r="C8035" t="s">
        <v>34</v>
      </c>
      <c r="D8035" t="s">
        <v>35</v>
      </c>
      <c r="E8035">
        <v>1</v>
      </c>
      <c r="F8035" s="2">
        <v>747.13</v>
      </c>
      <c r="G8035" s="3">
        <v>1541</v>
      </c>
      <c r="H8035" s="3">
        <v>7.4713000000000003</v>
      </c>
      <c r="I8035" s="3">
        <v>35.115110000000001</v>
      </c>
      <c r="J8035" s="3">
        <v>789.71641</v>
      </c>
      <c r="K8035" s="3">
        <v>1214.9483230769231</v>
      </c>
      <c r="L8035" s="4">
        <v>0.35000000000000003</v>
      </c>
    </row>
    <row r="8036" spans="1:12" x14ac:dyDescent="0.35">
      <c r="A8036" s="1">
        <v>70112</v>
      </c>
      <c r="B8036" t="s">
        <v>12978</v>
      </c>
      <c r="C8036" t="s">
        <v>34</v>
      </c>
      <c r="D8036" t="s">
        <v>35</v>
      </c>
      <c r="E8036">
        <v>1</v>
      </c>
      <c r="F8036" s="2">
        <v>1886.94</v>
      </c>
      <c r="G8036" s="3">
        <v>3891</v>
      </c>
      <c r="H8036" s="3">
        <v>18.869400000000002</v>
      </c>
      <c r="I8036" s="3">
        <v>88.686180000000007</v>
      </c>
      <c r="J8036" s="3">
        <v>1994.49558</v>
      </c>
      <c r="K8036" s="3">
        <v>3068.4547384615385</v>
      </c>
      <c r="L8036" s="4">
        <v>0.35</v>
      </c>
    </row>
    <row r="8037" spans="1:12" x14ac:dyDescent="0.35">
      <c r="A8037" s="1">
        <v>40907</v>
      </c>
      <c r="B8037" t="s">
        <v>12553</v>
      </c>
      <c r="C8037" t="s">
        <v>34</v>
      </c>
      <c r="D8037" t="s">
        <v>35</v>
      </c>
      <c r="E8037">
        <v>1</v>
      </c>
      <c r="F8037" s="2">
        <v>2192.75</v>
      </c>
      <c r="G8037" s="3">
        <v>4522</v>
      </c>
      <c r="H8037" s="3">
        <v>21.927500000000002</v>
      </c>
      <c r="I8037" s="3">
        <v>103.05925000000001</v>
      </c>
      <c r="J8037" s="3">
        <v>2317.7367499999996</v>
      </c>
      <c r="K8037" s="3">
        <v>3565.7488461538455</v>
      </c>
      <c r="L8037" s="4">
        <v>0.35000000000000003</v>
      </c>
    </row>
    <row r="8038" spans="1:12" x14ac:dyDescent="0.35">
      <c r="A8038" s="1">
        <v>40939</v>
      </c>
      <c r="B8038" t="s">
        <v>12553</v>
      </c>
      <c r="C8038" t="s">
        <v>34</v>
      </c>
      <c r="D8038" t="s">
        <v>35</v>
      </c>
      <c r="E8038">
        <v>1</v>
      </c>
      <c r="F8038" s="2">
        <v>3249.16</v>
      </c>
      <c r="G8038" s="3">
        <v>6700</v>
      </c>
      <c r="H8038" s="3">
        <v>32.491599999999998</v>
      </c>
      <c r="I8038" s="3">
        <v>152.71052</v>
      </c>
      <c r="J8038" s="3">
        <v>3434.3621199999998</v>
      </c>
      <c r="K8038" s="3">
        <v>5283.6340307692299</v>
      </c>
      <c r="L8038" s="4">
        <v>0.34999999999999992</v>
      </c>
    </row>
    <row r="8039" spans="1:12" x14ac:dyDescent="0.35">
      <c r="A8039" s="1">
        <v>41258</v>
      </c>
      <c r="B8039" t="s">
        <v>12445</v>
      </c>
      <c r="C8039" t="s">
        <v>34</v>
      </c>
      <c r="D8039" t="s">
        <v>35</v>
      </c>
      <c r="E8039">
        <v>1</v>
      </c>
      <c r="F8039" s="2">
        <v>747.13</v>
      </c>
      <c r="G8039" s="3">
        <v>1541</v>
      </c>
      <c r="H8039" s="3">
        <v>7.4713000000000003</v>
      </c>
      <c r="I8039" s="3">
        <v>35.115110000000001</v>
      </c>
      <c r="J8039" s="3">
        <v>789.71641</v>
      </c>
      <c r="K8039" s="3">
        <v>1214.9483230769231</v>
      </c>
      <c r="L8039" s="4">
        <v>0.35000000000000003</v>
      </c>
    </row>
    <row r="8040" spans="1:12" x14ac:dyDescent="0.35">
      <c r="A8040" s="1">
        <v>41427</v>
      </c>
      <c r="B8040" t="s">
        <v>12979</v>
      </c>
      <c r="C8040" t="s">
        <v>34</v>
      </c>
      <c r="D8040" t="s">
        <v>35</v>
      </c>
      <c r="E8040">
        <v>1</v>
      </c>
      <c r="F8040" s="2">
        <v>274.52999999999997</v>
      </c>
      <c r="G8040" s="3">
        <v>567</v>
      </c>
      <c r="H8040" s="3">
        <v>2.7452999999999999</v>
      </c>
      <c r="I8040" s="3">
        <v>12.902909999999999</v>
      </c>
      <c r="J8040" s="3">
        <v>290.17820999999998</v>
      </c>
      <c r="K8040" s="3">
        <v>446.42801538461532</v>
      </c>
      <c r="L8040" s="4">
        <v>0.35</v>
      </c>
    </row>
    <row r="8041" spans="1:12" x14ac:dyDescent="0.35">
      <c r="A8041" s="1">
        <v>41500</v>
      </c>
      <c r="B8041" t="s">
        <v>12980</v>
      </c>
      <c r="C8041" t="s">
        <v>34</v>
      </c>
      <c r="D8041" t="s">
        <v>35</v>
      </c>
      <c r="E8041">
        <v>1</v>
      </c>
      <c r="F8041" s="2">
        <v>27.8</v>
      </c>
      <c r="G8041" s="3">
        <v>58</v>
      </c>
      <c r="H8041" s="3">
        <v>0.27800000000000002</v>
      </c>
      <c r="I8041" s="3">
        <v>1.3066</v>
      </c>
      <c r="J8041" s="3">
        <v>29.384599999999999</v>
      </c>
      <c r="K8041" s="3">
        <v>45.207076923076919</v>
      </c>
      <c r="L8041" s="4">
        <v>0.35</v>
      </c>
    </row>
    <row r="8042" spans="1:12" x14ac:dyDescent="0.35">
      <c r="A8042" s="1">
        <v>41545</v>
      </c>
      <c r="B8042" t="s">
        <v>12981</v>
      </c>
      <c r="C8042" t="s">
        <v>34</v>
      </c>
      <c r="D8042" t="s">
        <v>35</v>
      </c>
      <c r="E8042">
        <v>1</v>
      </c>
      <c r="F8042" s="2">
        <v>31.28</v>
      </c>
      <c r="G8042" s="3">
        <v>65</v>
      </c>
      <c r="H8042" s="3">
        <v>0.31280000000000002</v>
      </c>
      <c r="I8042" s="3">
        <v>1.4701600000000001</v>
      </c>
      <c r="J8042" s="3">
        <v>33.062960000000004</v>
      </c>
      <c r="K8042" s="3">
        <v>50.866092307692313</v>
      </c>
      <c r="L8042" s="4">
        <v>0.35</v>
      </c>
    </row>
    <row r="8043" spans="1:12" x14ac:dyDescent="0.35">
      <c r="A8043" s="1">
        <v>41640</v>
      </c>
      <c r="B8043" t="s">
        <v>12982</v>
      </c>
      <c r="C8043" t="s">
        <v>34</v>
      </c>
      <c r="D8043" t="s">
        <v>35</v>
      </c>
      <c r="E8043">
        <v>1</v>
      </c>
      <c r="F8043" s="2">
        <v>163.33000000000001</v>
      </c>
      <c r="G8043" s="3">
        <v>337</v>
      </c>
      <c r="H8043" s="3">
        <v>1.6333000000000002</v>
      </c>
      <c r="I8043" s="3">
        <v>7.6765100000000004</v>
      </c>
      <c r="J8043" s="3">
        <v>172.63981000000001</v>
      </c>
      <c r="K8043" s="3">
        <v>265.59970769230767</v>
      </c>
      <c r="L8043" s="4">
        <v>0.34999999999999992</v>
      </c>
    </row>
    <row r="8044" spans="1:12" x14ac:dyDescent="0.35">
      <c r="A8044" s="1">
        <v>41801</v>
      </c>
      <c r="B8044" t="s">
        <v>12983</v>
      </c>
      <c r="C8044" t="s">
        <v>34</v>
      </c>
      <c r="D8044" t="s">
        <v>35</v>
      </c>
      <c r="E8044">
        <v>1</v>
      </c>
      <c r="F8044" s="2">
        <v>34.75</v>
      </c>
      <c r="G8044" s="3">
        <v>72</v>
      </c>
      <c r="H8044" s="3">
        <v>0.34750000000000003</v>
      </c>
      <c r="I8044" s="3">
        <v>1.6332500000000001</v>
      </c>
      <c r="J8044" s="3">
        <v>36.730749999999993</v>
      </c>
      <c r="K8044" s="3">
        <v>56.508846153846143</v>
      </c>
      <c r="L8044" s="4">
        <v>0.35</v>
      </c>
    </row>
    <row r="8045" spans="1:12" x14ac:dyDescent="0.35">
      <c r="A8045" s="1">
        <v>70207</v>
      </c>
      <c r="B8045" t="s">
        <v>12984</v>
      </c>
      <c r="C8045" t="s">
        <v>34</v>
      </c>
      <c r="D8045" t="s">
        <v>35</v>
      </c>
      <c r="E8045">
        <v>1</v>
      </c>
      <c r="F8045" s="2">
        <v>1747.94</v>
      </c>
      <c r="G8045" s="3">
        <v>3604</v>
      </c>
      <c r="H8045" s="3">
        <v>17.479400000000002</v>
      </c>
      <c r="I8045" s="3">
        <v>82.153180000000006</v>
      </c>
      <c r="J8045" s="3">
        <v>1847.57258</v>
      </c>
      <c r="K8045" s="3">
        <v>2842.4193538461536</v>
      </c>
      <c r="L8045" s="4">
        <v>0.34999999999999992</v>
      </c>
    </row>
    <row r="8046" spans="1:12" x14ac:dyDescent="0.35">
      <c r="A8046" s="1">
        <v>40029</v>
      </c>
      <c r="B8046" t="s">
        <v>12985</v>
      </c>
      <c r="C8046" t="s">
        <v>34</v>
      </c>
      <c r="D8046" t="s">
        <v>35</v>
      </c>
      <c r="E8046">
        <v>1</v>
      </c>
      <c r="F8046" s="2">
        <v>66.02</v>
      </c>
      <c r="G8046" s="3">
        <v>137</v>
      </c>
      <c r="H8046" s="3">
        <v>0.66020000000000001</v>
      </c>
      <c r="I8046" s="3">
        <v>3.1029399999999998</v>
      </c>
      <c r="J8046" s="3">
        <v>69.783140000000003</v>
      </c>
      <c r="K8046" s="3">
        <v>107.35867692307693</v>
      </c>
      <c r="L8046" s="4">
        <v>0.35</v>
      </c>
    </row>
    <row r="8047" spans="1:12" x14ac:dyDescent="0.35">
      <c r="A8047" s="1">
        <v>40032</v>
      </c>
      <c r="B8047" t="s">
        <v>12986</v>
      </c>
      <c r="C8047" t="s">
        <v>34</v>
      </c>
      <c r="D8047" t="s">
        <v>35</v>
      </c>
      <c r="E8047">
        <v>1</v>
      </c>
      <c r="F8047" s="2">
        <v>1942.55</v>
      </c>
      <c r="G8047" s="3">
        <v>4006</v>
      </c>
      <c r="H8047" s="3">
        <v>19.4255</v>
      </c>
      <c r="I8047" s="3">
        <v>91.299849999999992</v>
      </c>
      <c r="J8047" s="3">
        <v>2053.2753499999999</v>
      </c>
      <c r="K8047" s="3">
        <v>3158.8851538461536</v>
      </c>
      <c r="L8047" s="4">
        <v>0.35</v>
      </c>
    </row>
    <row r="8048" spans="1:12" x14ac:dyDescent="0.35">
      <c r="A8048" s="1">
        <v>40045</v>
      </c>
      <c r="B8048" t="s">
        <v>12987</v>
      </c>
      <c r="C8048" t="s">
        <v>34</v>
      </c>
      <c r="D8048" t="s">
        <v>35</v>
      </c>
      <c r="E8048">
        <v>1</v>
      </c>
      <c r="F8048" s="2">
        <v>121.63</v>
      </c>
      <c r="G8048" s="3">
        <v>251</v>
      </c>
      <c r="H8048" s="3">
        <v>1.2162999999999999</v>
      </c>
      <c r="I8048" s="3">
        <v>5.7166100000000002</v>
      </c>
      <c r="J8048" s="3">
        <v>128.56290999999999</v>
      </c>
      <c r="K8048" s="3">
        <v>197.78909230769227</v>
      </c>
      <c r="L8048" s="4">
        <v>0.34999999999999992</v>
      </c>
    </row>
    <row r="8049" spans="1:12" x14ac:dyDescent="0.35">
      <c r="A8049" s="1" t="s">
        <v>12988</v>
      </c>
      <c r="B8049" t="s">
        <v>12989</v>
      </c>
      <c r="C8049" t="s">
        <v>34</v>
      </c>
      <c r="D8049" t="s">
        <v>35</v>
      </c>
      <c r="E8049">
        <v>1</v>
      </c>
      <c r="F8049" s="2">
        <v>4444.57</v>
      </c>
      <c r="G8049" s="3">
        <v>9165</v>
      </c>
      <c r="H8049" s="3">
        <v>44.445699999999995</v>
      </c>
      <c r="I8049" s="3">
        <v>208.89479</v>
      </c>
      <c r="J8049" s="3">
        <v>4697.9104900000002</v>
      </c>
      <c r="K8049" s="3">
        <v>7227.5546000000004</v>
      </c>
      <c r="L8049" s="4">
        <v>0.35000000000000003</v>
      </c>
    </row>
    <row r="8050" spans="1:12" x14ac:dyDescent="0.35">
      <c r="A8050" s="1" t="s">
        <v>12990</v>
      </c>
      <c r="B8050" t="s">
        <v>12991</v>
      </c>
      <c r="C8050" t="s">
        <v>34</v>
      </c>
      <c r="D8050" t="s">
        <v>35</v>
      </c>
      <c r="E8050">
        <v>1</v>
      </c>
      <c r="F8050" s="2">
        <v>6234.21</v>
      </c>
      <c r="G8050" s="3">
        <v>12855</v>
      </c>
      <c r="H8050" s="3">
        <v>62.342100000000002</v>
      </c>
      <c r="I8050" s="3">
        <v>293.00787000000003</v>
      </c>
      <c r="J8050" s="3">
        <v>6589.5599700000002</v>
      </c>
      <c r="K8050" s="3">
        <v>10137.784569230769</v>
      </c>
      <c r="L8050" s="4">
        <v>0.35</v>
      </c>
    </row>
    <row r="8051" spans="1:12" x14ac:dyDescent="0.35">
      <c r="A8051" s="1" t="s">
        <v>12992</v>
      </c>
      <c r="B8051" t="s">
        <v>12993</v>
      </c>
      <c r="C8051" t="s">
        <v>34</v>
      </c>
      <c r="D8051" t="s">
        <v>35</v>
      </c>
      <c r="E8051">
        <v>1</v>
      </c>
      <c r="F8051" s="2">
        <v>4340.33</v>
      </c>
      <c r="G8051" s="3">
        <v>8950</v>
      </c>
      <c r="H8051" s="3">
        <v>43.403300000000002</v>
      </c>
      <c r="I8051" s="3">
        <v>203.99551</v>
      </c>
      <c r="J8051" s="3">
        <v>4587.7288099999996</v>
      </c>
      <c r="K8051" s="3">
        <v>7058.0443230769224</v>
      </c>
      <c r="L8051" s="4">
        <v>0.35</v>
      </c>
    </row>
    <row r="8052" spans="1:12" x14ac:dyDescent="0.35">
      <c r="A8052" s="1" t="s">
        <v>12994</v>
      </c>
      <c r="B8052" t="s">
        <v>12995</v>
      </c>
      <c r="C8052" t="s">
        <v>34</v>
      </c>
      <c r="D8052" t="s">
        <v>35</v>
      </c>
      <c r="E8052">
        <v>1</v>
      </c>
      <c r="F8052" s="2">
        <v>7158.57</v>
      </c>
      <c r="G8052" s="3">
        <v>14760</v>
      </c>
      <c r="H8052" s="3">
        <v>71.585700000000003</v>
      </c>
      <c r="I8052" s="3">
        <v>336.45278999999999</v>
      </c>
      <c r="J8052" s="3">
        <v>7566.6084899999996</v>
      </c>
      <c r="K8052" s="3">
        <v>11640.936138461537</v>
      </c>
      <c r="L8052" s="4">
        <v>0.34999999999999992</v>
      </c>
    </row>
    <row r="8053" spans="1:12" x14ac:dyDescent="0.35">
      <c r="A8053" s="1" t="s">
        <v>12996</v>
      </c>
      <c r="B8053" t="s">
        <v>12997</v>
      </c>
      <c r="C8053" t="s">
        <v>34</v>
      </c>
      <c r="D8053" t="s">
        <v>35</v>
      </c>
      <c r="E8053">
        <v>1</v>
      </c>
      <c r="F8053" s="2">
        <v>5379.36</v>
      </c>
      <c r="G8053" s="3">
        <v>11092</v>
      </c>
      <c r="H8053" s="3">
        <v>53.793599999999998</v>
      </c>
      <c r="I8053" s="3">
        <v>252.82991999999999</v>
      </c>
      <c r="J8053" s="3">
        <v>5685.9835199999998</v>
      </c>
      <c r="K8053" s="3">
        <v>8747.6669538461538</v>
      </c>
      <c r="L8053" s="4">
        <v>0.35000000000000003</v>
      </c>
    </row>
    <row r="8054" spans="1:12" x14ac:dyDescent="0.35">
      <c r="A8054" s="1" t="s">
        <v>12998</v>
      </c>
      <c r="B8054" t="s">
        <v>12999</v>
      </c>
      <c r="C8054" t="s">
        <v>34</v>
      </c>
      <c r="D8054" t="s">
        <v>35</v>
      </c>
      <c r="E8054">
        <v>1</v>
      </c>
      <c r="F8054" s="2">
        <v>4375.07</v>
      </c>
      <c r="G8054" s="3">
        <v>9021</v>
      </c>
      <c r="H8054" s="3">
        <v>43.750699999999995</v>
      </c>
      <c r="I8054" s="3">
        <v>205.62828999999999</v>
      </c>
      <c r="J8054" s="3">
        <v>4624.448989999999</v>
      </c>
      <c r="K8054" s="3">
        <v>7114.5369076923062</v>
      </c>
      <c r="L8054" s="4">
        <v>0.35000000000000003</v>
      </c>
    </row>
    <row r="8055" spans="1:12" x14ac:dyDescent="0.35">
      <c r="A8055" s="1" t="s">
        <v>13000</v>
      </c>
      <c r="B8055" t="s">
        <v>13001</v>
      </c>
      <c r="C8055" t="s">
        <v>34</v>
      </c>
      <c r="D8055" t="s">
        <v>35</v>
      </c>
      <c r="E8055">
        <v>1</v>
      </c>
      <c r="F8055" s="2">
        <v>4444.57</v>
      </c>
      <c r="G8055" s="3">
        <v>9165</v>
      </c>
      <c r="H8055" s="3">
        <v>44.445699999999995</v>
      </c>
      <c r="I8055" s="3">
        <v>208.89479</v>
      </c>
      <c r="J8055" s="3">
        <v>4697.9104900000002</v>
      </c>
      <c r="K8055" s="3">
        <v>7227.5546000000004</v>
      </c>
      <c r="L8055" s="4">
        <v>0.35000000000000003</v>
      </c>
    </row>
    <row r="8056" spans="1:12" x14ac:dyDescent="0.35">
      <c r="A8056" s="1" t="s">
        <v>13002</v>
      </c>
      <c r="B8056" t="s">
        <v>13003</v>
      </c>
      <c r="C8056" t="s">
        <v>34</v>
      </c>
      <c r="D8056" t="s">
        <v>35</v>
      </c>
      <c r="E8056">
        <v>1</v>
      </c>
      <c r="F8056" s="2">
        <v>4653.08</v>
      </c>
      <c r="G8056" s="3">
        <v>9594</v>
      </c>
      <c r="H8056" s="3">
        <v>46.530799999999999</v>
      </c>
      <c r="I8056" s="3">
        <v>218.69476</v>
      </c>
      <c r="J8056" s="3">
        <v>4918.3055600000007</v>
      </c>
      <c r="K8056" s="3">
        <v>7566.6239384615392</v>
      </c>
      <c r="L8056" s="4">
        <v>0.35</v>
      </c>
    </row>
    <row r="8057" spans="1:12" x14ac:dyDescent="0.35">
      <c r="A8057" s="1" t="s">
        <v>13004</v>
      </c>
      <c r="B8057" t="s">
        <v>13005</v>
      </c>
      <c r="C8057" t="s">
        <v>34</v>
      </c>
      <c r="D8057" t="s">
        <v>35</v>
      </c>
      <c r="E8057">
        <v>1</v>
      </c>
      <c r="F8057" s="2">
        <v>2133.67</v>
      </c>
      <c r="G8057" s="3">
        <v>4400</v>
      </c>
      <c r="H8057" s="3">
        <v>21.3367</v>
      </c>
      <c r="I8057" s="3">
        <v>100.28249000000001</v>
      </c>
      <c r="J8057" s="3">
        <v>2255.28919</v>
      </c>
      <c r="K8057" s="3">
        <v>3469.6756769230769</v>
      </c>
      <c r="L8057" s="4">
        <v>0.35000000000000003</v>
      </c>
    </row>
    <row r="8058" spans="1:12" x14ac:dyDescent="0.35">
      <c r="A8058" s="1" t="s">
        <v>13006</v>
      </c>
      <c r="B8058" t="s">
        <v>13007</v>
      </c>
      <c r="C8058" t="s">
        <v>34</v>
      </c>
      <c r="D8058" t="s">
        <v>35</v>
      </c>
      <c r="E8058">
        <v>1</v>
      </c>
      <c r="F8058" s="2">
        <v>4486.2700000000004</v>
      </c>
      <c r="G8058" s="3">
        <v>9251</v>
      </c>
      <c r="H8058" s="3">
        <v>44.862700000000004</v>
      </c>
      <c r="I8058" s="3">
        <v>210.85469000000003</v>
      </c>
      <c r="J8058" s="3">
        <v>4741.9873900000002</v>
      </c>
      <c r="K8058" s="3">
        <v>7295.3652153846151</v>
      </c>
      <c r="L8058" s="4">
        <v>0.34999999999999992</v>
      </c>
    </row>
    <row r="8059" spans="1:12" x14ac:dyDescent="0.35">
      <c r="A8059" s="1" t="s">
        <v>13008</v>
      </c>
      <c r="B8059" t="s">
        <v>12801</v>
      </c>
      <c r="C8059" t="s">
        <v>34</v>
      </c>
      <c r="D8059" t="s">
        <v>35</v>
      </c>
      <c r="E8059">
        <v>1</v>
      </c>
      <c r="F8059" s="2">
        <v>1577.66</v>
      </c>
      <c r="G8059" s="3">
        <v>3253</v>
      </c>
      <c r="H8059" s="3">
        <v>15.776600000000002</v>
      </c>
      <c r="I8059" s="3">
        <v>74.150019999999998</v>
      </c>
      <c r="J8059" s="3">
        <v>1667.58662</v>
      </c>
      <c r="K8059" s="3">
        <v>2565.517876923077</v>
      </c>
      <c r="L8059" s="4">
        <v>0.35</v>
      </c>
    </row>
    <row r="8060" spans="1:12" x14ac:dyDescent="0.35">
      <c r="A8060" s="1" t="s">
        <v>13009</v>
      </c>
      <c r="B8060" t="s">
        <v>13010</v>
      </c>
      <c r="C8060" t="s">
        <v>34</v>
      </c>
      <c r="D8060" t="s">
        <v>35</v>
      </c>
      <c r="E8060">
        <v>1</v>
      </c>
      <c r="F8060" s="2">
        <v>1560.29</v>
      </c>
      <c r="G8060" s="3">
        <v>3218</v>
      </c>
      <c r="H8060" s="3">
        <v>15.6029</v>
      </c>
      <c r="I8060" s="3">
        <v>73.333629999999999</v>
      </c>
      <c r="J8060" s="3">
        <v>1649.2265300000001</v>
      </c>
      <c r="K8060" s="3">
        <v>2537.2715846153847</v>
      </c>
      <c r="L8060" s="4">
        <v>0.35</v>
      </c>
    </row>
    <row r="8061" spans="1:12" x14ac:dyDescent="0.35">
      <c r="A8061" s="1" t="s">
        <v>13011</v>
      </c>
      <c r="B8061" t="s">
        <v>13012</v>
      </c>
      <c r="C8061" t="s">
        <v>34</v>
      </c>
      <c r="D8061" t="s">
        <v>35</v>
      </c>
      <c r="E8061">
        <v>1</v>
      </c>
      <c r="F8061" s="2">
        <v>1525.54</v>
      </c>
      <c r="G8061" s="3">
        <v>3146</v>
      </c>
      <c r="H8061" s="3">
        <v>15.2554</v>
      </c>
      <c r="I8061" s="3">
        <v>71.700379999999996</v>
      </c>
      <c r="J8061" s="3">
        <v>1612.49578</v>
      </c>
      <c r="K8061" s="3">
        <v>2480.7627384615384</v>
      </c>
      <c r="L8061" s="4">
        <v>0.35000000000000003</v>
      </c>
    </row>
    <row r="8062" spans="1:12" x14ac:dyDescent="0.35">
      <c r="A8062" s="1" t="s">
        <v>13013</v>
      </c>
      <c r="B8062" t="s">
        <v>13014</v>
      </c>
      <c r="C8062" t="s">
        <v>34</v>
      </c>
      <c r="D8062" t="s">
        <v>35</v>
      </c>
      <c r="E8062">
        <v>1</v>
      </c>
      <c r="F8062" s="2">
        <v>1577.66</v>
      </c>
      <c r="G8062" s="3">
        <v>3253</v>
      </c>
      <c r="H8062" s="3">
        <v>15.776600000000002</v>
      </c>
      <c r="I8062" s="3">
        <v>74.150019999999998</v>
      </c>
      <c r="J8062" s="3">
        <v>1667.58662</v>
      </c>
      <c r="K8062" s="3">
        <v>2565.517876923077</v>
      </c>
      <c r="L8062" s="4">
        <v>0.35</v>
      </c>
    </row>
    <row r="8063" spans="1:12" x14ac:dyDescent="0.35">
      <c r="A8063" s="1" t="s">
        <v>13015</v>
      </c>
      <c r="B8063" t="s">
        <v>13016</v>
      </c>
      <c r="C8063" t="s">
        <v>34</v>
      </c>
      <c r="D8063" t="s">
        <v>35</v>
      </c>
      <c r="E8063">
        <v>1</v>
      </c>
      <c r="F8063" s="2">
        <v>1716.67</v>
      </c>
      <c r="G8063" s="3">
        <v>3540</v>
      </c>
      <c r="H8063" s="3">
        <v>17.166700000000002</v>
      </c>
      <c r="I8063" s="3">
        <v>80.683490000000006</v>
      </c>
      <c r="J8063" s="3">
        <v>1814.5201900000002</v>
      </c>
      <c r="K8063" s="3">
        <v>2791.5695230769234</v>
      </c>
      <c r="L8063" s="4">
        <v>0.35</v>
      </c>
    </row>
    <row r="8064" spans="1:12" x14ac:dyDescent="0.35">
      <c r="A8064" s="1" t="s">
        <v>13017</v>
      </c>
      <c r="B8064" t="s">
        <v>13018</v>
      </c>
      <c r="C8064" t="s">
        <v>34</v>
      </c>
      <c r="D8064" t="s">
        <v>35</v>
      </c>
      <c r="E8064">
        <v>1</v>
      </c>
      <c r="F8064" s="2">
        <v>1421.29</v>
      </c>
      <c r="G8064" s="3">
        <v>2931</v>
      </c>
      <c r="H8064" s="3">
        <v>14.212899999999999</v>
      </c>
      <c r="I8064" s="3">
        <v>66.800629999999998</v>
      </c>
      <c r="J8064" s="3">
        <v>1502.3035299999999</v>
      </c>
      <c r="K8064" s="3">
        <v>2311.2361999999998</v>
      </c>
      <c r="L8064" s="4">
        <v>0.35</v>
      </c>
    </row>
    <row r="8065" spans="1:12" x14ac:dyDescent="0.35">
      <c r="A8065" s="1" t="s">
        <v>13019</v>
      </c>
      <c r="B8065" t="s">
        <v>13020</v>
      </c>
      <c r="C8065" t="s">
        <v>34</v>
      </c>
      <c r="D8065" t="s">
        <v>35</v>
      </c>
      <c r="E8065">
        <v>1</v>
      </c>
      <c r="F8065" s="2">
        <v>2985.06</v>
      </c>
      <c r="G8065" s="3">
        <v>6155</v>
      </c>
      <c r="H8065" s="3">
        <v>29.8506</v>
      </c>
      <c r="I8065" s="3">
        <v>140.29782</v>
      </c>
      <c r="J8065" s="3">
        <v>3155.2084199999999</v>
      </c>
      <c r="K8065" s="3">
        <v>4854.1668</v>
      </c>
      <c r="L8065" s="4">
        <v>0.35000000000000003</v>
      </c>
    </row>
    <row r="8066" spans="1:12" x14ac:dyDescent="0.35">
      <c r="A8066" s="1" t="s">
        <v>13021</v>
      </c>
      <c r="B8066" t="s">
        <v>13022</v>
      </c>
      <c r="C8066" t="s">
        <v>34</v>
      </c>
      <c r="D8066" t="s">
        <v>35</v>
      </c>
      <c r="E8066">
        <v>1</v>
      </c>
      <c r="F8066" s="2">
        <v>3193.56</v>
      </c>
      <c r="G8066" s="3">
        <v>6585</v>
      </c>
      <c r="H8066" s="3">
        <v>31.935600000000001</v>
      </c>
      <c r="I8066" s="3">
        <v>150.09732</v>
      </c>
      <c r="J8066" s="3">
        <v>3375.5929199999996</v>
      </c>
      <c r="K8066" s="3">
        <v>5193.2198769230763</v>
      </c>
      <c r="L8066" s="4">
        <v>0.35</v>
      </c>
    </row>
    <row r="8067" spans="1:12" x14ac:dyDescent="0.35">
      <c r="A8067" s="1" t="s">
        <v>13023</v>
      </c>
      <c r="B8067" t="s">
        <v>12418</v>
      </c>
      <c r="C8067" t="s">
        <v>34</v>
      </c>
      <c r="D8067" t="s">
        <v>35</v>
      </c>
      <c r="E8067">
        <v>1</v>
      </c>
      <c r="F8067" s="2">
        <v>761.03</v>
      </c>
      <c r="G8067" s="3">
        <v>1570</v>
      </c>
      <c r="H8067" s="3">
        <v>7.6102999999999996</v>
      </c>
      <c r="I8067" s="3">
        <v>35.768409999999996</v>
      </c>
      <c r="J8067" s="3">
        <v>804.40871000000004</v>
      </c>
      <c r="K8067" s="3">
        <v>1237.5518615384615</v>
      </c>
      <c r="L8067" s="4">
        <v>0.34999999999999992</v>
      </c>
    </row>
    <row r="8068" spans="1:12" x14ac:dyDescent="0.35">
      <c r="A8068" s="1" t="s">
        <v>13024</v>
      </c>
      <c r="B8068" t="s">
        <v>13025</v>
      </c>
      <c r="C8068" t="s">
        <v>34</v>
      </c>
      <c r="D8068" t="s">
        <v>35</v>
      </c>
      <c r="E8068">
        <v>1</v>
      </c>
      <c r="F8068" s="2">
        <v>691.53</v>
      </c>
      <c r="G8068" s="3">
        <v>1426</v>
      </c>
      <c r="H8068" s="3">
        <v>6.9153000000000002</v>
      </c>
      <c r="I8068" s="3">
        <v>32.501910000000002</v>
      </c>
      <c r="J8068" s="3">
        <v>730.94720999999993</v>
      </c>
      <c r="K8068" s="3">
        <v>1124.5341692307691</v>
      </c>
      <c r="L8068" s="4">
        <v>0.35</v>
      </c>
    </row>
    <row r="8069" spans="1:12" x14ac:dyDescent="0.35">
      <c r="A8069" s="1" t="s">
        <v>13026</v>
      </c>
      <c r="B8069" t="s">
        <v>13027</v>
      </c>
      <c r="C8069" t="s">
        <v>34</v>
      </c>
      <c r="D8069" t="s">
        <v>35</v>
      </c>
      <c r="E8069">
        <v>1</v>
      </c>
      <c r="F8069" s="2">
        <v>483.03</v>
      </c>
      <c r="G8069" s="3">
        <v>996</v>
      </c>
      <c r="H8069" s="3">
        <v>4.8303000000000003</v>
      </c>
      <c r="I8069" s="3">
        <v>22.70241</v>
      </c>
      <c r="J8069" s="3">
        <v>510.56270999999998</v>
      </c>
      <c r="K8069" s="3">
        <v>785.48109230769228</v>
      </c>
      <c r="L8069" s="4">
        <v>0.35</v>
      </c>
    </row>
    <row r="8070" spans="1:12" x14ac:dyDescent="0.35">
      <c r="A8070" s="1" t="s">
        <v>13028</v>
      </c>
      <c r="B8070" t="s">
        <v>13029</v>
      </c>
      <c r="C8070" t="s">
        <v>34</v>
      </c>
      <c r="D8070" t="s">
        <v>35</v>
      </c>
      <c r="E8070">
        <v>1</v>
      </c>
      <c r="F8070" s="2">
        <v>552.53</v>
      </c>
      <c r="G8070" s="3">
        <v>1140</v>
      </c>
      <c r="H8070" s="3">
        <v>5.5252999999999997</v>
      </c>
      <c r="I8070" s="3">
        <v>25.968909999999997</v>
      </c>
      <c r="J8070" s="3">
        <v>584.02421000000004</v>
      </c>
      <c r="K8070" s="3">
        <v>898.49878461538469</v>
      </c>
      <c r="L8070" s="4">
        <v>0.35000000000000003</v>
      </c>
    </row>
    <row r="8071" spans="1:12" x14ac:dyDescent="0.35">
      <c r="A8071" s="1" t="s">
        <v>13030</v>
      </c>
      <c r="B8071" t="s">
        <v>13031</v>
      </c>
      <c r="C8071" t="s">
        <v>34</v>
      </c>
      <c r="D8071" t="s">
        <v>35</v>
      </c>
      <c r="E8071">
        <v>1</v>
      </c>
      <c r="F8071" s="2">
        <v>639.4</v>
      </c>
      <c r="G8071" s="3">
        <v>1319</v>
      </c>
      <c r="H8071" s="3">
        <v>6.3940000000000001</v>
      </c>
      <c r="I8071" s="3">
        <v>30.0518</v>
      </c>
      <c r="J8071" s="3">
        <v>675.84579999999994</v>
      </c>
      <c r="K8071" s="3">
        <v>1039.7627692307692</v>
      </c>
      <c r="L8071" s="4">
        <v>0.35000000000000003</v>
      </c>
    </row>
    <row r="8072" spans="1:12" x14ac:dyDescent="0.35">
      <c r="A8072" s="1" t="s">
        <v>13032</v>
      </c>
      <c r="B8072" t="s">
        <v>13033</v>
      </c>
      <c r="C8072" t="s">
        <v>34</v>
      </c>
      <c r="D8072" t="s">
        <v>35</v>
      </c>
      <c r="E8072">
        <v>1</v>
      </c>
      <c r="F8072" s="2">
        <v>2773.08</v>
      </c>
      <c r="G8072" s="3">
        <v>5718</v>
      </c>
      <c r="H8072" s="3">
        <v>27.730799999999999</v>
      </c>
      <c r="I8072" s="3">
        <v>130.33475999999999</v>
      </c>
      <c r="J8072" s="3">
        <v>2931.1455599999999</v>
      </c>
      <c r="K8072" s="3">
        <v>4509.4547076923072</v>
      </c>
      <c r="L8072" s="4">
        <v>0.34999999999999992</v>
      </c>
    </row>
    <row r="8073" spans="1:12" x14ac:dyDescent="0.35">
      <c r="A8073" s="1" t="s">
        <v>13034</v>
      </c>
      <c r="B8073" t="s">
        <v>13035</v>
      </c>
      <c r="C8073" t="s">
        <v>34</v>
      </c>
      <c r="D8073" t="s">
        <v>35</v>
      </c>
      <c r="E8073">
        <v>1</v>
      </c>
      <c r="F8073" s="2">
        <v>3659.21</v>
      </c>
      <c r="G8073" s="3">
        <v>7545</v>
      </c>
      <c r="H8073" s="3">
        <v>36.592100000000002</v>
      </c>
      <c r="I8073" s="3">
        <v>171.98286999999999</v>
      </c>
      <c r="J8073" s="3">
        <v>3867.7849699999997</v>
      </c>
      <c r="K8073" s="3">
        <v>5950.4384153846149</v>
      </c>
      <c r="L8073" s="4">
        <v>0.35</v>
      </c>
    </row>
    <row r="8074" spans="1:12" x14ac:dyDescent="0.35">
      <c r="A8074" s="1" t="s">
        <v>13036</v>
      </c>
      <c r="B8074" t="s">
        <v>13037</v>
      </c>
      <c r="C8074" t="s">
        <v>34</v>
      </c>
      <c r="D8074" t="s">
        <v>35</v>
      </c>
      <c r="E8074">
        <v>1</v>
      </c>
      <c r="F8074" s="2">
        <v>3120.58</v>
      </c>
      <c r="G8074" s="3">
        <v>6435</v>
      </c>
      <c r="H8074" s="3">
        <v>31.2058</v>
      </c>
      <c r="I8074" s="3">
        <v>146.66726</v>
      </c>
      <c r="J8074" s="3">
        <v>3298.4530600000003</v>
      </c>
      <c r="K8074" s="3">
        <v>5074.5431692307693</v>
      </c>
      <c r="L8074" s="4">
        <v>0.35</v>
      </c>
    </row>
    <row r="8075" spans="1:12" x14ac:dyDescent="0.35">
      <c r="A8075" s="1" t="s">
        <v>13038</v>
      </c>
      <c r="B8075" t="s">
        <v>12739</v>
      </c>
      <c r="C8075" t="s">
        <v>34</v>
      </c>
      <c r="D8075" t="s">
        <v>35</v>
      </c>
      <c r="E8075">
        <v>1</v>
      </c>
      <c r="F8075" s="2">
        <v>3332.56</v>
      </c>
      <c r="G8075" s="3">
        <v>6872</v>
      </c>
      <c r="H8075" s="3">
        <v>33.325600000000001</v>
      </c>
      <c r="I8075" s="3">
        <v>156.63032000000001</v>
      </c>
      <c r="J8075" s="3">
        <v>3522.5159200000003</v>
      </c>
      <c r="K8075" s="3">
        <v>5419.255261538462</v>
      </c>
      <c r="L8075" s="4">
        <v>0.35000000000000003</v>
      </c>
    </row>
    <row r="8076" spans="1:12" x14ac:dyDescent="0.35">
      <c r="A8076" s="1" t="s">
        <v>13039</v>
      </c>
      <c r="B8076" t="s">
        <v>13040</v>
      </c>
      <c r="C8076" t="s">
        <v>34</v>
      </c>
      <c r="D8076" t="s">
        <v>35</v>
      </c>
      <c r="E8076">
        <v>1</v>
      </c>
      <c r="F8076" s="2">
        <v>3124.06</v>
      </c>
      <c r="G8076" s="3">
        <v>6442</v>
      </c>
      <c r="H8076" s="3">
        <v>31.240600000000001</v>
      </c>
      <c r="I8076" s="3">
        <v>146.83081999999999</v>
      </c>
      <c r="J8076" s="3">
        <v>3302.1314200000002</v>
      </c>
      <c r="K8076" s="3">
        <v>5080.2021846153848</v>
      </c>
      <c r="L8076" s="4">
        <v>0.35</v>
      </c>
    </row>
    <row r="8077" spans="1:12" x14ac:dyDescent="0.35">
      <c r="A8077" s="1" t="s">
        <v>13041</v>
      </c>
      <c r="B8077" t="s">
        <v>13042</v>
      </c>
      <c r="C8077" t="s">
        <v>34</v>
      </c>
      <c r="D8077" t="s">
        <v>35</v>
      </c>
      <c r="E8077">
        <v>1</v>
      </c>
      <c r="F8077" s="2">
        <v>3297.81</v>
      </c>
      <c r="G8077" s="3">
        <v>6800</v>
      </c>
      <c r="H8077" s="3">
        <v>32.978099999999998</v>
      </c>
      <c r="I8077" s="3">
        <v>154.99707000000001</v>
      </c>
      <c r="J8077" s="3">
        <v>3485.7851699999997</v>
      </c>
      <c r="K8077" s="3">
        <v>5362.7464153846149</v>
      </c>
      <c r="L8077" s="4">
        <v>0.35000000000000003</v>
      </c>
    </row>
    <row r="8078" spans="1:12" x14ac:dyDescent="0.35">
      <c r="A8078" s="1" t="s">
        <v>13043</v>
      </c>
      <c r="B8078" t="s">
        <v>13044</v>
      </c>
      <c r="C8078" t="s">
        <v>34</v>
      </c>
      <c r="D8078" t="s">
        <v>35</v>
      </c>
      <c r="E8078">
        <v>1</v>
      </c>
      <c r="F8078" s="2">
        <v>517.78</v>
      </c>
      <c r="G8078" s="3">
        <v>1068</v>
      </c>
      <c r="H8078" s="3">
        <v>5.1777999999999995</v>
      </c>
      <c r="I8078" s="3">
        <v>24.335659999999997</v>
      </c>
      <c r="J8078" s="3">
        <v>547.29345999999998</v>
      </c>
      <c r="K8078" s="3">
        <v>841.98993846153837</v>
      </c>
      <c r="L8078" s="4">
        <v>0.35</v>
      </c>
    </row>
    <row r="8079" spans="1:12" x14ac:dyDescent="0.35">
      <c r="A8079" s="1" t="s">
        <v>13045</v>
      </c>
      <c r="B8079" t="s">
        <v>12850</v>
      </c>
      <c r="C8079" t="s">
        <v>34</v>
      </c>
      <c r="D8079" t="s">
        <v>35</v>
      </c>
      <c r="E8079">
        <v>1</v>
      </c>
      <c r="F8079" s="2">
        <v>3263.06</v>
      </c>
      <c r="G8079" s="3">
        <v>6728</v>
      </c>
      <c r="H8079" s="3">
        <v>32.630600000000001</v>
      </c>
      <c r="I8079" s="3">
        <v>153.36382</v>
      </c>
      <c r="J8079" s="3">
        <v>3449.0544199999999</v>
      </c>
      <c r="K8079" s="3">
        <v>5306.2375692307687</v>
      </c>
      <c r="L8079" s="4">
        <v>0.34999999999999992</v>
      </c>
    </row>
    <row r="8080" spans="1:12" x14ac:dyDescent="0.35">
      <c r="A8080" s="1" t="s">
        <v>13046</v>
      </c>
      <c r="B8080" t="s">
        <v>13047</v>
      </c>
      <c r="C8080" t="s">
        <v>34</v>
      </c>
      <c r="D8080" t="s">
        <v>35</v>
      </c>
      <c r="E8080">
        <v>1</v>
      </c>
      <c r="F8080" s="2">
        <v>1442.15</v>
      </c>
      <c r="G8080" s="3">
        <v>2974</v>
      </c>
      <c r="H8080" s="3">
        <v>14.421500000000002</v>
      </c>
      <c r="I8080" s="3">
        <v>67.781050000000008</v>
      </c>
      <c r="J8080" s="3">
        <v>1524.3525500000001</v>
      </c>
      <c r="K8080" s="3">
        <v>2345.1577692307692</v>
      </c>
      <c r="L8080" s="4">
        <v>0.35</v>
      </c>
    </row>
    <row r="8081" spans="1:12" x14ac:dyDescent="0.35">
      <c r="A8081" s="1" t="s">
        <v>13048</v>
      </c>
      <c r="B8081" t="s">
        <v>13049</v>
      </c>
      <c r="C8081" t="s">
        <v>34</v>
      </c>
      <c r="D8081" t="s">
        <v>35</v>
      </c>
      <c r="E8081">
        <v>1</v>
      </c>
      <c r="F8081" s="2">
        <v>1424.76</v>
      </c>
      <c r="G8081" s="3">
        <v>2938</v>
      </c>
      <c r="H8081" s="3">
        <v>14.2476</v>
      </c>
      <c r="I8081" s="3">
        <v>66.963719999999995</v>
      </c>
      <c r="J8081" s="3">
        <v>1505.9713199999999</v>
      </c>
      <c r="K8081" s="3">
        <v>2316.8789538461538</v>
      </c>
      <c r="L8081" s="4">
        <v>0.35000000000000003</v>
      </c>
    </row>
    <row r="8082" spans="1:12" x14ac:dyDescent="0.35">
      <c r="A8082" s="1" t="s">
        <v>13050</v>
      </c>
      <c r="B8082" t="s">
        <v>13051</v>
      </c>
      <c r="C8082" t="s">
        <v>34</v>
      </c>
      <c r="D8082" t="s">
        <v>35</v>
      </c>
      <c r="E8082">
        <v>1</v>
      </c>
      <c r="F8082" s="2">
        <v>1535.97</v>
      </c>
      <c r="G8082" s="3">
        <v>3167</v>
      </c>
      <c r="H8082" s="3">
        <v>15.3597</v>
      </c>
      <c r="I8082" s="3">
        <v>72.19059</v>
      </c>
      <c r="J8082" s="3">
        <v>1623.5202899999999</v>
      </c>
      <c r="K8082" s="3">
        <v>2497.7235230769229</v>
      </c>
      <c r="L8082" s="4">
        <v>0.35</v>
      </c>
    </row>
    <row r="8083" spans="1:12" x14ac:dyDescent="0.35">
      <c r="A8083" s="1" t="s">
        <v>13052</v>
      </c>
      <c r="B8083" t="s">
        <v>12430</v>
      </c>
      <c r="C8083" t="s">
        <v>34</v>
      </c>
      <c r="D8083" t="s">
        <v>35</v>
      </c>
      <c r="E8083">
        <v>1</v>
      </c>
      <c r="F8083" s="2">
        <v>1303.1300000000001</v>
      </c>
      <c r="G8083" s="3">
        <v>2687</v>
      </c>
      <c r="H8083" s="3">
        <v>13.031300000000002</v>
      </c>
      <c r="I8083" s="3">
        <v>61.247110000000006</v>
      </c>
      <c r="J8083" s="3">
        <v>1377.4084100000002</v>
      </c>
      <c r="K8083" s="3">
        <v>2119.0898615384617</v>
      </c>
      <c r="L8083" s="4">
        <v>0.34999999999999992</v>
      </c>
    </row>
    <row r="8084" spans="1:12" x14ac:dyDescent="0.35">
      <c r="A8084" s="1" t="s">
        <v>13053</v>
      </c>
      <c r="B8084" t="s">
        <v>12430</v>
      </c>
      <c r="C8084" t="s">
        <v>34</v>
      </c>
      <c r="D8084" t="s">
        <v>35</v>
      </c>
      <c r="E8084">
        <v>1</v>
      </c>
      <c r="F8084" s="2">
        <v>1372.64</v>
      </c>
      <c r="G8084" s="3">
        <v>2831</v>
      </c>
      <c r="H8084" s="3">
        <v>13.726400000000002</v>
      </c>
      <c r="I8084" s="3">
        <v>64.514080000000007</v>
      </c>
      <c r="J8084" s="3">
        <v>1450.88048</v>
      </c>
      <c r="K8084" s="3">
        <v>2232.1238153846152</v>
      </c>
      <c r="L8084" s="4">
        <v>0.34999999999999992</v>
      </c>
    </row>
    <row r="8085" spans="1:12" x14ac:dyDescent="0.35">
      <c r="A8085" s="1" t="s">
        <v>13054</v>
      </c>
      <c r="B8085" t="s">
        <v>13055</v>
      </c>
      <c r="C8085" t="s">
        <v>34</v>
      </c>
      <c r="D8085" t="s">
        <v>35</v>
      </c>
      <c r="E8085">
        <v>1</v>
      </c>
      <c r="F8085" s="2">
        <v>3541.07</v>
      </c>
      <c r="G8085" s="3">
        <v>7302</v>
      </c>
      <c r="H8085" s="3">
        <v>35.410700000000006</v>
      </c>
      <c r="I8085" s="3">
        <v>166.43029000000001</v>
      </c>
      <c r="J8085" s="3">
        <v>3742.9109900000003</v>
      </c>
      <c r="K8085" s="3">
        <v>5758.3245999999999</v>
      </c>
      <c r="L8085" s="4">
        <v>0.34999999999999992</v>
      </c>
    </row>
    <row r="8086" spans="1:12" x14ac:dyDescent="0.35">
      <c r="A8086" s="1" t="s">
        <v>13056</v>
      </c>
      <c r="B8086" t="s">
        <v>12892</v>
      </c>
      <c r="C8086" t="s">
        <v>34</v>
      </c>
      <c r="D8086" t="s">
        <v>35</v>
      </c>
      <c r="E8086">
        <v>1</v>
      </c>
      <c r="F8086" s="2">
        <v>3541.07</v>
      </c>
      <c r="G8086" s="3">
        <v>7302</v>
      </c>
      <c r="H8086" s="3">
        <v>35.410700000000006</v>
      </c>
      <c r="I8086" s="3">
        <v>166.43029000000001</v>
      </c>
      <c r="J8086" s="3">
        <v>3742.9109900000003</v>
      </c>
      <c r="K8086" s="3">
        <v>5758.3245999999999</v>
      </c>
      <c r="L8086" s="4">
        <v>0.34999999999999992</v>
      </c>
    </row>
    <row r="8087" spans="1:12" x14ac:dyDescent="0.35">
      <c r="A8087" s="1" t="s">
        <v>13057</v>
      </c>
      <c r="B8087" t="s">
        <v>13058</v>
      </c>
      <c r="C8087" t="s">
        <v>34</v>
      </c>
      <c r="D8087" t="s">
        <v>35</v>
      </c>
      <c r="E8087">
        <v>1</v>
      </c>
      <c r="F8087" s="2">
        <v>3680.07</v>
      </c>
      <c r="G8087" s="3">
        <v>7588</v>
      </c>
      <c r="H8087" s="3">
        <v>36.800699999999999</v>
      </c>
      <c r="I8087" s="3">
        <v>172.96329</v>
      </c>
      <c r="J8087" s="3">
        <v>3889.8339900000001</v>
      </c>
      <c r="K8087" s="3">
        <v>5984.3599846153847</v>
      </c>
      <c r="L8087" s="4">
        <v>0.35</v>
      </c>
    </row>
    <row r="8088" spans="1:12" x14ac:dyDescent="0.35">
      <c r="A8088" s="1" t="s">
        <v>13059</v>
      </c>
      <c r="B8088" t="s">
        <v>13060</v>
      </c>
      <c r="C8088" t="s">
        <v>34</v>
      </c>
      <c r="D8088" t="s">
        <v>35</v>
      </c>
      <c r="E8088">
        <v>1</v>
      </c>
      <c r="F8088" s="2">
        <v>3749.56</v>
      </c>
      <c r="G8088" s="3">
        <v>7732</v>
      </c>
      <c r="H8088" s="3">
        <v>37.495600000000003</v>
      </c>
      <c r="I8088" s="3">
        <v>176.22932</v>
      </c>
      <c r="J8088" s="3">
        <v>3963.2849200000001</v>
      </c>
      <c r="K8088" s="3">
        <v>6097.3614153846156</v>
      </c>
      <c r="L8088" s="4">
        <v>0.35000000000000003</v>
      </c>
    </row>
    <row r="8089" spans="1:12" x14ac:dyDescent="0.35">
      <c r="A8089" s="1" t="s">
        <v>13061</v>
      </c>
      <c r="B8089" t="s">
        <v>13062</v>
      </c>
      <c r="C8089" t="s">
        <v>34</v>
      </c>
      <c r="D8089" t="s">
        <v>35</v>
      </c>
      <c r="E8089">
        <v>1</v>
      </c>
      <c r="F8089" s="2">
        <v>4027.57</v>
      </c>
      <c r="G8089" s="3">
        <v>8305</v>
      </c>
      <c r="H8089" s="3">
        <v>40.275700000000001</v>
      </c>
      <c r="I8089" s="3">
        <v>189.29579000000001</v>
      </c>
      <c r="J8089" s="3">
        <v>4257.14149</v>
      </c>
      <c r="K8089" s="3">
        <v>6549.4484461538459</v>
      </c>
      <c r="L8089" s="4">
        <v>0.35</v>
      </c>
    </row>
    <row r="8090" spans="1:12" x14ac:dyDescent="0.35">
      <c r="A8090" s="1" t="s">
        <v>13063</v>
      </c>
      <c r="B8090" t="s">
        <v>13064</v>
      </c>
      <c r="C8090" t="s">
        <v>34</v>
      </c>
      <c r="D8090" t="s">
        <v>35</v>
      </c>
      <c r="E8090">
        <v>1</v>
      </c>
      <c r="F8090" s="2">
        <v>5205.6099999999997</v>
      </c>
      <c r="G8090" s="3">
        <v>10734</v>
      </c>
      <c r="H8090" s="3">
        <v>52.056100000000001</v>
      </c>
      <c r="I8090" s="3">
        <v>244.66367</v>
      </c>
      <c r="J8090" s="3">
        <v>5502.3297699999994</v>
      </c>
      <c r="K8090" s="3">
        <v>8465.1227230769218</v>
      </c>
      <c r="L8090" s="4">
        <v>0.35</v>
      </c>
    </row>
    <row r="8091" spans="1:12" x14ac:dyDescent="0.35">
      <c r="A8091" s="1" t="s">
        <v>13065</v>
      </c>
      <c r="B8091" t="s">
        <v>13066</v>
      </c>
      <c r="C8091" t="s">
        <v>34</v>
      </c>
      <c r="D8091" t="s">
        <v>35</v>
      </c>
      <c r="E8091">
        <v>1</v>
      </c>
      <c r="F8091" s="2">
        <v>4375.07</v>
      </c>
      <c r="G8091" s="3">
        <v>9021</v>
      </c>
      <c r="H8091" s="3">
        <v>43.750699999999995</v>
      </c>
      <c r="I8091" s="3">
        <v>205.62828999999999</v>
      </c>
      <c r="J8091" s="3">
        <v>4624.448989999999</v>
      </c>
      <c r="K8091" s="3">
        <v>7114.5369076923062</v>
      </c>
      <c r="L8091" s="4">
        <v>0.35000000000000003</v>
      </c>
    </row>
    <row r="8092" spans="1:12" x14ac:dyDescent="0.35">
      <c r="A8092" s="1" t="s">
        <v>13067</v>
      </c>
      <c r="B8092" t="s">
        <v>13068</v>
      </c>
      <c r="C8092" t="s">
        <v>34</v>
      </c>
      <c r="D8092" t="s">
        <v>35</v>
      </c>
      <c r="E8092">
        <v>1</v>
      </c>
      <c r="F8092" s="2">
        <v>4236.07</v>
      </c>
      <c r="G8092" s="3">
        <v>8735</v>
      </c>
      <c r="H8092" s="3">
        <v>42.360700000000001</v>
      </c>
      <c r="I8092" s="3">
        <v>199.09528999999998</v>
      </c>
      <c r="J8092" s="3">
        <v>4477.5259900000001</v>
      </c>
      <c r="K8092" s="3">
        <v>6888.5015230769231</v>
      </c>
      <c r="L8092" s="4">
        <v>0.35</v>
      </c>
    </row>
    <row r="8093" spans="1:12" x14ac:dyDescent="0.35">
      <c r="A8093" s="1">
        <v>40046</v>
      </c>
      <c r="B8093" t="s">
        <v>13069</v>
      </c>
      <c r="C8093" t="s">
        <v>34</v>
      </c>
      <c r="D8093" t="s">
        <v>35</v>
      </c>
      <c r="E8093">
        <v>1</v>
      </c>
      <c r="F8093" s="2">
        <v>125.1</v>
      </c>
      <c r="G8093" s="3">
        <v>258</v>
      </c>
      <c r="H8093" s="3">
        <v>1.2509999999999999</v>
      </c>
      <c r="I8093" s="3">
        <v>5.8796999999999997</v>
      </c>
      <c r="J8093" s="3">
        <v>132.23070000000001</v>
      </c>
      <c r="K8093" s="3">
        <v>203.43184615384618</v>
      </c>
      <c r="L8093" s="4">
        <v>0.35000000000000003</v>
      </c>
    </row>
    <row r="8094" spans="1:12" x14ac:dyDescent="0.35">
      <c r="A8094" s="1">
        <v>40047</v>
      </c>
      <c r="B8094" t="s">
        <v>13070</v>
      </c>
      <c r="C8094" t="s">
        <v>34</v>
      </c>
      <c r="D8094" t="s">
        <v>35</v>
      </c>
      <c r="E8094">
        <v>1</v>
      </c>
      <c r="F8094" s="2">
        <v>117.46</v>
      </c>
      <c r="G8094" s="3">
        <v>243</v>
      </c>
      <c r="H8094" s="3">
        <v>1.1745999999999999</v>
      </c>
      <c r="I8094" s="3">
        <v>5.5206200000000001</v>
      </c>
      <c r="J8094" s="3">
        <v>124.15521999999999</v>
      </c>
      <c r="K8094" s="3">
        <v>191.00803076923074</v>
      </c>
      <c r="L8094" s="4">
        <v>0.35</v>
      </c>
    </row>
    <row r="8095" spans="1:12" x14ac:dyDescent="0.35">
      <c r="A8095" s="1">
        <v>40062</v>
      </c>
      <c r="B8095" t="s">
        <v>13071</v>
      </c>
      <c r="C8095" t="s">
        <v>34</v>
      </c>
      <c r="D8095" t="s">
        <v>35</v>
      </c>
      <c r="E8095">
        <v>1</v>
      </c>
      <c r="F8095" s="2">
        <v>566.42999999999995</v>
      </c>
      <c r="G8095" s="3">
        <v>1168</v>
      </c>
      <c r="H8095" s="3">
        <v>5.6642999999999999</v>
      </c>
      <c r="I8095" s="3">
        <v>26.622209999999999</v>
      </c>
      <c r="J8095" s="3">
        <v>598.71650999999997</v>
      </c>
      <c r="K8095" s="3">
        <v>921.10232307692297</v>
      </c>
      <c r="L8095" s="4">
        <v>0.35</v>
      </c>
    </row>
    <row r="8096" spans="1:12" x14ac:dyDescent="0.35">
      <c r="A8096" s="1">
        <v>42505</v>
      </c>
      <c r="B8096" t="s">
        <v>13072</v>
      </c>
      <c r="C8096" t="s">
        <v>34</v>
      </c>
      <c r="D8096" t="s">
        <v>35</v>
      </c>
      <c r="E8096">
        <v>1</v>
      </c>
      <c r="F8096" s="2">
        <v>13.9</v>
      </c>
      <c r="G8096" s="3">
        <v>29</v>
      </c>
      <c r="H8096" s="3">
        <v>0.13900000000000001</v>
      </c>
      <c r="I8096" s="3">
        <v>0.65329999999999999</v>
      </c>
      <c r="J8096" s="3">
        <v>14.692299999999999</v>
      </c>
      <c r="K8096" s="3">
        <v>22.603538461538459</v>
      </c>
      <c r="L8096" s="4">
        <v>0.35</v>
      </c>
    </row>
    <row r="8097" spans="1:12" x14ac:dyDescent="0.35">
      <c r="A8097" s="1">
        <v>40078</v>
      </c>
      <c r="B8097" t="s">
        <v>13073</v>
      </c>
      <c r="C8097" t="s">
        <v>34</v>
      </c>
      <c r="D8097" t="s">
        <v>35</v>
      </c>
      <c r="E8097">
        <v>1</v>
      </c>
      <c r="F8097" s="2">
        <v>608.13</v>
      </c>
      <c r="G8097" s="3">
        <v>1254</v>
      </c>
      <c r="H8097" s="3">
        <v>6.0812999999999997</v>
      </c>
      <c r="I8097" s="3">
        <v>28.58211</v>
      </c>
      <c r="J8097" s="3">
        <v>642.79340999999999</v>
      </c>
      <c r="K8097" s="3">
        <v>988.91293846153837</v>
      </c>
      <c r="L8097" s="4">
        <v>0.34999999999999992</v>
      </c>
    </row>
    <row r="8098" spans="1:12" x14ac:dyDescent="0.35">
      <c r="A8098" s="1">
        <v>40083</v>
      </c>
      <c r="B8098" t="s">
        <v>13074</v>
      </c>
      <c r="C8098" t="s">
        <v>34</v>
      </c>
      <c r="D8098" t="s">
        <v>35</v>
      </c>
      <c r="E8098">
        <v>1</v>
      </c>
      <c r="F8098" s="2">
        <v>2012.04</v>
      </c>
      <c r="G8098" s="3">
        <v>4149</v>
      </c>
      <c r="H8098" s="3">
        <v>20.1204</v>
      </c>
      <c r="I8098" s="3">
        <v>94.565879999999993</v>
      </c>
      <c r="J8098" s="3">
        <v>2126.7262799999999</v>
      </c>
      <c r="K8098" s="3">
        <v>3271.8865846153844</v>
      </c>
      <c r="L8098" s="4">
        <v>0.35000000000000003</v>
      </c>
    </row>
    <row r="8099" spans="1:12" x14ac:dyDescent="0.35">
      <c r="A8099" s="1">
        <v>40107</v>
      </c>
      <c r="B8099" t="s">
        <v>13075</v>
      </c>
      <c r="C8099" t="s">
        <v>34</v>
      </c>
      <c r="D8099" t="s">
        <v>35</v>
      </c>
      <c r="E8099">
        <v>1</v>
      </c>
      <c r="F8099" s="2">
        <v>41.7</v>
      </c>
      <c r="G8099" s="3">
        <v>86</v>
      </c>
      <c r="H8099" s="3">
        <v>0.41700000000000004</v>
      </c>
      <c r="I8099" s="3">
        <v>1.9599000000000002</v>
      </c>
      <c r="J8099" s="3">
        <v>44.076900000000002</v>
      </c>
      <c r="K8099" s="3">
        <v>67.810615384615389</v>
      </c>
      <c r="L8099" s="4">
        <v>0.35000000000000003</v>
      </c>
    </row>
    <row r="8100" spans="1:12" x14ac:dyDescent="0.35">
      <c r="A8100" s="1">
        <v>40133</v>
      </c>
      <c r="B8100" t="s">
        <v>13076</v>
      </c>
      <c r="C8100" t="s">
        <v>34</v>
      </c>
      <c r="D8100" t="s">
        <v>35</v>
      </c>
      <c r="E8100">
        <v>1</v>
      </c>
      <c r="F8100" s="2">
        <v>382.26</v>
      </c>
      <c r="G8100" s="3">
        <v>789</v>
      </c>
      <c r="H8100" s="3">
        <v>3.8226</v>
      </c>
      <c r="I8100" s="3">
        <v>17.96622</v>
      </c>
      <c r="J8100" s="3">
        <v>404.04882000000003</v>
      </c>
      <c r="K8100" s="3">
        <v>621.61356923076926</v>
      </c>
      <c r="L8100" s="4">
        <v>0.35</v>
      </c>
    </row>
    <row r="8101" spans="1:12" x14ac:dyDescent="0.35">
      <c r="A8101" s="1">
        <v>40147</v>
      </c>
      <c r="B8101" t="s">
        <v>13077</v>
      </c>
      <c r="C8101" t="s">
        <v>34</v>
      </c>
      <c r="D8101" t="s">
        <v>35</v>
      </c>
      <c r="E8101">
        <v>1</v>
      </c>
      <c r="F8101" s="2">
        <v>900.03</v>
      </c>
      <c r="G8101" s="3">
        <v>1856</v>
      </c>
      <c r="H8101" s="3">
        <v>9.0002999999999993</v>
      </c>
      <c r="I8101" s="3">
        <v>42.301409999999997</v>
      </c>
      <c r="J8101" s="3">
        <v>951.33171000000004</v>
      </c>
      <c r="K8101" s="3">
        <v>1463.5872461538461</v>
      </c>
      <c r="L8101" s="4">
        <v>0.34999999999999992</v>
      </c>
    </row>
    <row r="8102" spans="1:12" x14ac:dyDescent="0.35">
      <c r="A8102" s="1">
        <v>40159</v>
      </c>
      <c r="B8102" t="s">
        <v>12550</v>
      </c>
      <c r="C8102" t="s">
        <v>34</v>
      </c>
      <c r="D8102" t="s">
        <v>35</v>
      </c>
      <c r="E8102">
        <v>1</v>
      </c>
      <c r="F8102" s="2">
        <v>368.36</v>
      </c>
      <c r="G8102" s="3">
        <v>760</v>
      </c>
      <c r="H8102" s="3">
        <v>3.6836000000000002</v>
      </c>
      <c r="I8102" s="3">
        <v>17.312920000000002</v>
      </c>
      <c r="J8102" s="3">
        <v>389.35652000000005</v>
      </c>
      <c r="K8102" s="3">
        <v>599.01003076923087</v>
      </c>
      <c r="L8102" s="4">
        <v>0.35000000000000003</v>
      </c>
    </row>
    <row r="8103" spans="1:12" x14ac:dyDescent="0.35">
      <c r="A8103" s="1">
        <v>40340</v>
      </c>
      <c r="B8103" t="s">
        <v>12646</v>
      </c>
      <c r="C8103" t="s">
        <v>34</v>
      </c>
      <c r="D8103" t="s">
        <v>35</v>
      </c>
      <c r="E8103">
        <v>1</v>
      </c>
      <c r="F8103" s="2">
        <v>900.03</v>
      </c>
      <c r="G8103" s="3">
        <v>1856</v>
      </c>
      <c r="H8103" s="3">
        <v>9.0002999999999993</v>
      </c>
      <c r="I8103" s="3">
        <v>42.301409999999997</v>
      </c>
      <c r="J8103" s="3">
        <v>951.33171000000004</v>
      </c>
      <c r="K8103" s="3">
        <v>1463.5872461538461</v>
      </c>
      <c r="L8103" s="4">
        <v>0.34999999999999992</v>
      </c>
    </row>
    <row r="8104" spans="1:12" x14ac:dyDescent="0.35">
      <c r="A8104" s="1">
        <v>40414</v>
      </c>
      <c r="B8104" t="s">
        <v>13078</v>
      </c>
      <c r="C8104" t="s">
        <v>34</v>
      </c>
      <c r="D8104" t="s">
        <v>35</v>
      </c>
      <c r="E8104">
        <v>1</v>
      </c>
      <c r="F8104" s="2">
        <v>3541.07</v>
      </c>
      <c r="G8104" s="3">
        <v>7302</v>
      </c>
      <c r="H8104" s="3">
        <v>35.410700000000006</v>
      </c>
      <c r="I8104" s="3">
        <v>166.43029000000001</v>
      </c>
      <c r="J8104" s="3">
        <v>3742.9109900000003</v>
      </c>
      <c r="K8104" s="3">
        <v>5758.3245999999999</v>
      </c>
      <c r="L8104" s="4">
        <v>0.34999999999999992</v>
      </c>
    </row>
    <row r="8105" spans="1:12" x14ac:dyDescent="0.35">
      <c r="A8105" s="1">
        <v>40423</v>
      </c>
      <c r="B8105" t="s">
        <v>12346</v>
      </c>
      <c r="C8105" t="s">
        <v>34</v>
      </c>
      <c r="D8105" t="s">
        <v>35</v>
      </c>
      <c r="E8105">
        <v>1</v>
      </c>
      <c r="F8105" s="2">
        <v>1803.54</v>
      </c>
      <c r="G8105" s="3">
        <v>3719</v>
      </c>
      <c r="H8105" s="3">
        <v>18.035399999999999</v>
      </c>
      <c r="I8105" s="3">
        <v>84.766379999999998</v>
      </c>
      <c r="J8105" s="3">
        <v>1906.34178</v>
      </c>
      <c r="K8105" s="3">
        <v>2932.8335076923076</v>
      </c>
      <c r="L8105" s="4">
        <v>0.35</v>
      </c>
    </row>
    <row r="8106" spans="1:12" x14ac:dyDescent="0.35">
      <c r="A8106" s="1">
        <v>40429</v>
      </c>
      <c r="B8106" t="s">
        <v>12346</v>
      </c>
      <c r="C8106" t="s">
        <v>34</v>
      </c>
      <c r="D8106" t="s">
        <v>35</v>
      </c>
      <c r="E8106">
        <v>1</v>
      </c>
      <c r="F8106" s="2">
        <v>1803.54</v>
      </c>
      <c r="G8106" s="3">
        <v>3719</v>
      </c>
      <c r="H8106" s="3">
        <v>18.035399999999999</v>
      </c>
      <c r="I8106" s="3">
        <v>84.766379999999998</v>
      </c>
      <c r="J8106" s="3">
        <v>1906.34178</v>
      </c>
      <c r="K8106" s="3">
        <v>2932.8335076923076</v>
      </c>
      <c r="L8106" s="4">
        <v>0.35</v>
      </c>
    </row>
    <row r="8107" spans="1:12" x14ac:dyDescent="0.35">
      <c r="A8107" s="1">
        <v>40430</v>
      </c>
      <c r="B8107" t="s">
        <v>13079</v>
      </c>
      <c r="C8107" t="s">
        <v>34</v>
      </c>
      <c r="D8107" t="s">
        <v>35</v>
      </c>
      <c r="E8107">
        <v>1</v>
      </c>
      <c r="F8107" s="2">
        <v>1803.54</v>
      </c>
      <c r="G8107" s="3">
        <v>3719</v>
      </c>
      <c r="H8107" s="3">
        <v>18.035399999999999</v>
      </c>
      <c r="I8107" s="3">
        <v>84.766379999999998</v>
      </c>
      <c r="J8107" s="3">
        <v>1906.34178</v>
      </c>
      <c r="K8107" s="3">
        <v>2932.8335076923076</v>
      </c>
      <c r="L8107" s="4">
        <v>0.35</v>
      </c>
    </row>
    <row r="8108" spans="1:12" x14ac:dyDescent="0.35">
      <c r="A8108" s="1">
        <v>40447</v>
      </c>
      <c r="B8108" t="s">
        <v>12344</v>
      </c>
      <c r="C8108" t="s">
        <v>34</v>
      </c>
      <c r="D8108" t="s">
        <v>35</v>
      </c>
      <c r="E8108">
        <v>1</v>
      </c>
      <c r="F8108" s="2">
        <v>3541.07</v>
      </c>
      <c r="G8108" s="3">
        <v>7302</v>
      </c>
      <c r="H8108" s="3">
        <v>35.410700000000006</v>
      </c>
      <c r="I8108" s="3">
        <v>166.43029000000001</v>
      </c>
      <c r="J8108" s="3">
        <v>3742.9109900000003</v>
      </c>
      <c r="K8108" s="3">
        <v>5758.3245999999999</v>
      </c>
      <c r="L8108" s="4">
        <v>0.34999999999999992</v>
      </c>
    </row>
    <row r="8109" spans="1:12" x14ac:dyDescent="0.35">
      <c r="A8109" s="1">
        <v>40458</v>
      </c>
      <c r="B8109" t="s">
        <v>12344</v>
      </c>
      <c r="C8109" t="s">
        <v>34</v>
      </c>
      <c r="D8109" t="s">
        <v>35</v>
      </c>
      <c r="E8109">
        <v>1</v>
      </c>
      <c r="F8109" s="2">
        <v>3541.07</v>
      </c>
      <c r="G8109" s="3">
        <v>7302</v>
      </c>
      <c r="H8109" s="3">
        <v>35.410700000000006</v>
      </c>
      <c r="I8109" s="3">
        <v>166.43029000000001</v>
      </c>
      <c r="J8109" s="3">
        <v>3742.9109900000003</v>
      </c>
      <c r="K8109" s="3">
        <v>5758.3245999999999</v>
      </c>
      <c r="L8109" s="4">
        <v>0.34999999999999992</v>
      </c>
    </row>
    <row r="8110" spans="1:12" x14ac:dyDescent="0.35">
      <c r="A8110" s="1">
        <v>40464</v>
      </c>
      <c r="B8110" t="s">
        <v>12344</v>
      </c>
      <c r="C8110" t="s">
        <v>34</v>
      </c>
      <c r="D8110" t="s">
        <v>35</v>
      </c>
      <c r="E8110">
        <v>1</v>
      </c>
      <c r="F8110" s="2">
        <v>3541.07</v>
      </c>
      <c r="G8110" s="3">
        <v>7302</v>
      </c>
      <c r="H8110" s="3">
        <v>35.410700000000006</v>
      </c>
      <c r="I8110" s="3">
        <v>166.43029000000001</v>
      </c>
      <c r="J8110" s="3">
        <v>3742.9109900000003</v>
      </c>
      <c r="K8110" s="3">
        <v>5758.3245999999999</v>
      </c>
      <c r="L8110" s="4">
        <v>0.34999999999999992</v>
      </c>
    </row>
    <row r="8111" spans="1:12" x14ac:dyDescent="0.35">
      <c r="A8111" s="1">
        <v>40494</v>
      </c>
      <c r="B8111" t="s">
        <v>12348</v>
      </c>
      <c r="C8111" t="s">
        <v>34</v>
      </c>
      <c r="D8111" t="s">
        <v>35</v>
      </c>
      <c r="E8111">
        <v>1</v>
      </c>
      <c r="F8111" s="2">
        <v>2279.63</v>
      </c>
      <c r="G8111" s="3">
        <v>4701</v>
      </c>
      <c r="H8111" s="3">
        <v>22.796300000000002</v>
      </c>
      <c r="I8111" s="3">
        <v>107.14261</v>
      </c>
      <c r="J8111" s="3">
        <v>2409.56891</v>
      </c>
      <c r="K8111" s="3">
        <v>3707.0290923076923</v>
      </c>
      <c r="L8111" s="4">
        <v>0.35000000000000003</v>
      </c>
    </row>
    <row r="8112" spans="1:12" x14ac:dyDescent="0.35">
      <c r="A8112" s="1">
        <v>40497</v>
      </c>
      <c r="B8112" t="s">
        <v>12348</v>
      </c>
      <c r="C8112" t="s">
        <v>34</v>
      </c>
      <c r="D8112" t="s">
        <v>35</v>
      </c>
      <c r="E8112">
        <v>1</v>
      </c>
      <c r="F8112" s="2">
        <v>2279.63</v>
      </c>
      <c r="G8112" s="3">
        <v>4701</v>
      </c>
      <c r="H8112" s="3">
        <v>22.796300000000002</v>
      </c>
      <c r="I8112" s="3">
        <v>107.14261</v>
      </c>
      <c r="J8112" s="3">
        <v>2409.56891</v>
      </c>
      <c r="K8112" s="3">
        <v>3707.0290923076923</v>
      </c>
      <c r="L8112" s="4">
        <v>0.35000000000000003</v>
      </c>
    </row>
    <row r="8113" spans="1:12" x14ac:dyDescent="0.35">
      <c r="A8113" s="1">
        <v>40618</v>
      </c>
      <c r="B8113" t="s">
        <v>12349</v>
      </c>
      <c r="C8113" t="s">
        <v>34</v>
      </c>
      <c r="D8113" t="s">
        <v>35</v>
      </c>
      <c r="E8113">
        <v>1</v>
      </c>
      <c r="F8113" s="2">
        <v>900.03</v>
      </c>
      <c r="G8113" s="3">
        <v>1856</v>
      </c>
      <c r="H8113" s="3">
        <v>9.0002999999999993</v>
      </c>
      <c r="I8113" s="3">
        <v>42.301409999999997</v>
      </c>
      <c r="J8113" s="3">
        <v>951.33171000000004</v>
      </c>
      <c r="K8113" s="3">
        <v>1463.5872461538461</v>
      </c>
      <c r="L8113" s="4">
        <v>0.34999999999999992</v>
      </c>
    </row>
    <row r="8114" spans="1:12" x14ac:dyDescent="0.35">
      <c r="A8114" s="1">
        <v>41034</v>
      </c>
      <c r="B8114" t="s">
        <v>13080</v>
      </c>
      <c r="C8114" t="s">
        <v>34</v>
      </c>
      <c r="D8114" t="s">
        <v>35</v>
      </c>
      <c r="E8114">
        <v>1</v>
      </c>
      <c r="F8114" s="2">
        <v>622.03</v>
      </c>
      <c r="G8114" s="3">
        <v>1283</v>
      </c>
      <c r="H8114" s="3">
        <v>6.2202999999999999</v>
      </c>
      <c r="I8114" s="3">
        <v>29.235409999999998</v>
      </c>
      <c r="J8114" s="3">
        <v>657.48570999999993</v>
      </c>
      <c r="K8114" s="3">
        <v>1011.5164769230768</v>
      </c>
      <c r="L8114" s="4">
        <v>0.35</v>
      </c>
    </row>
    <row r="8115" spans="1:12" x14ac:dyDescent="0.35">
      <c r="A8115" s="1">
        <v>41035</v>
      </c>
      <c r="B8115" t="s">
        <v>13081</v>
      </c>
      <c r="C8115" t="s">
        <v>34</v>
      </c>
      <c r="D8115" t="s">
        <v>35</v>
      </c>
      <c r="E8115">
        <v>1</v>
      </c>
      <c r="F8115" s="2">
        <v>622.03</v>
      </c>
      <c r="G8115" s="3">
        <v>1283</v>
      </c>
      <c r="H8115" s="3">
        <v>6.2202999999999999</v>
      </c>
      <c r="I8115" s="3">
        <v>29.235409999999998</v>
      </c>
      <c r="J8115" s="3">
        <v>657.48570999999993</v>
      </c>
      <c r="K8115" s="3">
        <v>1011.5164769230768</v>
      </c>
      <c r="L8115" s="4">
        <v>0.35</v>
      </c>
    </row>
    <row r="8116" spans="1:12" x14ac:dyDescent="0.35">
      <c r="A8116" s="1">
        <v>41039</v>
      </c>
      <c r="B8116" t="s">
        <v>13082</v>
      </c>
      <c r="C8116" t="s">
        <v>34</v>
      </c>
      <c r="D8116" t="s">
        <v>35</v>
      </c>
      <c r="E8116">
        <v>1</v>
      </c>
      <c r="F8116" s="2">
        <v>622.03</v>
      </c>
      <c r="G8116" s="3">
        <v>1283</v>
      </c>
      <c r="H8116" s="3">
        <v>6.2202999999999999</v>
      </c>
      <c r="I8116" s="3">
        <v>29.235409999999998</v>
      </c>
      <c r="J8116" s="3">
        <v>657.48570999999993</v>
      </c>
      <c r="K8116" s="3">
        <v>1011.5164769230768</v>
      </c>
      <c r="L8116" s="4">
        <v>0.35</v>
      </c>
    </row>
    <row r="8117" spans="1:12" x14ac:dyDescent="0.35">
      <c r="A8117" s="1">
        <v>41041</v>
      </c>
      <c r="B8117" t="s">
        <v>13083</v>
      </c>
      <c r="C8117" t="s">
        <v>34</v>
      </c>
      <c r="D8117" t="s">
        <v>35</v>
      </c>
      <c r="E8117">
        <v>1</v>
      </c>
      <c r="F8117" s="2">
        <v>622.03</v>
      </c>
      <c r="G8117" s="3">
        <v>1283</v>
      </c>
      <c r="H8117" s="3">
        <v>6.2202999999999999</v>
      </c>
      <c r="I8117" s="3">
        <v>29.235409999999998</v>
      </c>
      <c r="J8117" s="3">
        <v>657.48570999999993</v>
      </c>
      <c r="K8117" s="3">
        <v>1011.5164769230768</v>
      </c>
      <c r="L8117" s="4">
        <v>0.35</v>
      </c>
    </row>
    <row r="8118" spans="1:12" x14ac:dyDescent="0.35">
      <c r="A8118" s="1">
        <v>70003</v>
      </c>
      <c r="B8118" t="s">
        <v>13084</v>
      </c>
      <c r="C8118" t="s">
        <v>34</v>
      </c>
      <c r="D8118" t="s">
        <v>35</v>
      </c>
      <c r="E8118">
        <v>1</v>
      </c>
      <c r="F8118" s="2">
        <v>1873.04</v>
      </c>
      <c r="G8118" s="3">
        <v>3862</v>
      </c>
      <c r="H8118" s="3">
        <v>18.730399999999999</v>
      </c>
      <c r="I8118" s="3">
        <v>88.032879999999992</v>
      </c>
      <c r="J8118" s="3">
        <v>1979.8032799999999</v>
      </c>
      <c r="K8118" s="3">
        <v>3045.8511999999996</v>
      </c>
      <c r="L8118" s="4">
        <v>0.35</v>
      </c>
    </row>
    <row r="8119" spans="1:12" x14ac:dyDescent="0.35">
      <c r="A8119" s="1">
        <v>70004</v>
      </c>
      <c r="B8119" t="s">
        <v>13085</v>
      </c>
      <c r="C8119" t="s">
        <v>34</v>
      </c>
      <c r="D8119" t="s">
        <v>35</v>
      </c>
      <c r="E8119">
        <v>1</v>
      </c>
      <c r="F8119" s="2">
        <v>1664.54</v>
      </c>
      <c r="G8119" s="3">
        <v>3433</v>
      </c>
      <c r="H8119" s="3">
        <v>16.645399999999999</v>
      </c>
      <c r="I8119" s="3">
        <v>78.233379999999997</v>
      </c>
      <c r="J8119" s="3">
        <v>1759.41878</v>
      </c>
      <c r="K8119" s="3">
        <v>2706.7981230769228</v>
      </c>
      <c r="L8119" s="4">
        <v>0.34999999999999992</v>
      </c>
    </row>
    <row r="8120" spans="1:12" x14ac:dyDescent="0.35">
      <c r="A8120" s="1">
        <v>70016</v>
      </c>
      <c r="B8120" t="s">
        <v>13086</v>
      </c>
      <c r="C8120" t="s">
        <v>34</v>
      </c>
      <c r="D8120" t="s">
        <v>35</v>
      </c>
      <c r="E8120">
        <v>1</v>
      </c>
      <c r="F8120" s="2">
        <v>1747.94</v>
      </c>
      <c r="G8120" s="3">
        <v>3604</v>
      </c>
      <c r="H8120" s="3">
        <v>17.479400000000002</v>
      </c>
      <c r="I8120" s="3">
        <v>82.153180000000006</v>
      </c>
      <c r="J8120" s="3">
        <v>1847.57258</v>
      </c>
      <c r="K8120" s="3">
        <v>2842.4193538461536</v>
      </c>
      <c r="L8120" s="4">
        <v>0.34999999999999992</v>
      </c>
    </row>
    <row r="8121" spans="1:12" x14ac:dyDescent="0.35">
      <c r="A8121" s="1">
        <v>40777</v>
      </c>
      <c r="B8121" t="s">
        <v>13087</v>
      </c>
      <c r="C8121" t="s">
        <v>34</v>
      </c>
      <c r="D8121" t="s">
        <v>35</v>
      </c>
      <c r="E8121">
        <v>1</v>
      </c>
      <c r="F8121" s="2">
        <v>691.53</v>
      </c>
      <c r="G8121" s="3">
        <v>1426</v>
      </c>
      <c r="H8121" s="3">
        <v>6.9153000000000002</v>
      </c>
      <c r="I8121" s="3">
        <v>32.501910000000002</v>
      </c>
      <c r="J8121" s="3">
        <v>730.94720999999993</v>
      </c>
      <c r="K8121" s="3">
        <v>1124.5341692307691</v>
      </c>
      <c r="L8121" s="4">
        <v>0.35</v>
      </c>
    </row>
    <row r="8122" spans="1:12" x14ac:dyDescent="0.35">
      <c r="A8122" s="1">
        <v>40789</v>
      </c>
      <c r="B8122" t="s">
        <v>13087</v>
      </c>
      <c r="C8122" t="s">
        <v>34</v>
      </c>
      <c r="D8122" t="s">
        <v>35</v>
      </c>
      <c r="E8122">
        <v>1</v>
      </c>
      <c r="F8122" s="2">
        <v>761.03</v>
      </c>
      <c r="G8122" s="3">
        <v>1570</v>
      </c>
      <c r="H8122" s="3">
        <v>7.6102999999999996</v>
      </c>
      <c r="I8122" s="3">
        <v>35.768409999999996</v>
      </c>
      <c r="J8122" s="3">
        <v>804.40871000000004</v>
      </c>
      <c r="K8122" s="3">
        <v>1237.5518615384615</v>
      </c>
      <c r="L8122" s="4">
        <v>0.34999999999999992</v>
      </c>
    </row>
    <row r="8123" spans="1:12" x14ac:dyDescent="0.35">
      <c r="A8123" s="1">
        <v>41109</v>
      </c>
      <c r="B8123" t="s">
        <v>13088</v>
      </c>
      <c r="C8123" t="s">
        <v>34</v>
      </c>
      <c r="D8123" t="s">
        <v>35</v>
      </c>
      <c r="E8123">
        <v>1</v>
      </c>
      <c r="F8123" s="2">
        <v>48.65</v>
      </c>
      <c r="G8123" s="3">
        <v>101</v>
      </c>
      <c r="H8123" s="3">
        <v>0.48649999999999999</v>
      </c>
      <c r="I8123" s="3">
        <v>2.2865500000000001</v>
      </c>
      <c r="J8123" s="3">
        <v>51.423049999999996</v>
      </c>
      <c r="K8123" s="3">
        <v>79.112384615384613</v>
      </c>
      <c r="L8123" s="4">
        <v>0.35000000000000003</v>
      </c>
    </row>
    <row r="8124" spans="1:12" x14ac:dyDescent="0.35">
      <c r="A8124" s="1">
        <v>41154</v>
      </c>
      <c r="B8124" t="s">
        <v>13089</v>
      </c>
      <c r="C8124" t="s">
        <v>34</v>
      </c>
      <c r="D8124" t="s">
        <v>35</v>
      </c>
      <c r="E8124">
        <v>1</v>
      </c>
      <c r="F8124" s="2">
        <v>552.53</v>
      </c>
      <c r="G8124" s="3">
        <v>1140</v>
      </c>
      <c r="H8124" s="3">
        <v>5.5252999999999997</v>
      </c>
      <c r="I8124" s="3">
        <v>25.968909999999997</v>
      </c>
      <c r="J8124" s="3">
        <v>584.02421000000004</v>
      </c>
      <c r="K8124" s="3">
        <v>898.49878461538469</v>
      </c>
      <c r="L8124" s="4">
        <v>0.35000000000000003</v>
      </c>
    </row>
    <row r="8125" spans="1:12" x14ac:dyDescent="0.35">
      <c r="A8125" s="1">
        <v>41161</v>
      </c>
      <c r="B8125" t="s">
        <v>12764</v>
      </c>
      <c r="C8125" t="s">
        <v>34</v>
      </c>
      <c r="D8125" t="s">
        <v>35</v>
      </c>
      <c r="E8125">
        <v>1</v>
      </c>
      <c r="F8125" s="2">
        <v>552.53</v>
      </c>
      <c r="G8125" s="3">
        <v>1140</v>
      </c>
      <c r="H8125" s="3">
        <v>5.5252999999999997</v>
      </c>
      <c r="I8125" s="3">
        <v>25.968909999999997</v>
      </c>
      <c r="J8125" s="3">
        <v>584.02421000000004</v>
      </c>
      <c r="K8125" s="3">
        <v>898.49878461538469</v>
      </c>
      <c r="L8125" s="4">
        <v>0.35000000000000003</v>
      </c>
    </row>
    <row r="8126" spans="1:12" x14ac:dyDescent="0.35">
      <c r="A8126" s="1">
        <v>70102</v>
      </c>
      <c r="B8126" t="s">
        <v>12884</v>
      </c>
      <c r="C8126" t="s">
        <v>34</v>
      </c>
      <c r="D8126" t="s">
        <v>35</v>
      </c>
      <c r="E8126">
        <v>1</v>
      </c>
      <c r="F8126" s="2">
        <v>1664.54</v>
      </c>
      <c r="G8126" s="3">
        <v>3433</v>
      </c>
      <c r="H8126" s="3">
        <v>16.645399999999999</v>
      </c>
      <c r="I8126" s="3">
        <v>78.233379999999997</v>
      </c>
      <c r="J8126" s="3">
        <v>1759.41878</v>
      </c>
      <c r="K8126" s="3">
        <v>2706.7981230769228</v>
      </c>
      <c r="L8126" s="4">
        <v>0.34999999999999992</v>
      </c>
    </row>
    <row r="8127" spans="1:12" x14ac:dyDescent="0.35">
      <c r="A8127" s="1">
        <v>70104</v>
      </c>
      <c r="B8127" t="s">
        <v>12976</v>
      </c>
      <c r="C8127" t="s">
        <v>34</v>
      </c>
      <c r="D8127" t="s">
        <v>35</v>
      </c>
      <c r="E8127">
        <v>1</v>
      </c>
      <c r="F8127" s="2">
        <v>1595.04</v>
      </c>
      <c r="G8127" s="3">
        <v>3289</v>
      </c>
      <c r="H8127" s="3">
        <v>15.9504</v>
      </c>
      <c r="I8127" s="3">
        <v>74.966880000000003</v>
      </c>
      <c r="J8127" s="3">
        <v>1685.9572799999999</v>
      </c>
      <c r="K8127" s="3">
        <v>2593.7804307692304</v>
      </c>
      <c r="L8127" s="4">
        <v>0.35</v>
      </c>
    </row>
    <row r="8128" spans="1:12" x14ac:dyDescent="0.35">
      <c r="A8128" s="1">
        <v>40909</v>
      </c>
      <c r="B8128" t="s">
        <v>12553</v>
      </c>
      <c r="C8128" t="s">
        <v>34</v>
      </c>
      <c r="D8128" t="s">
        <v>35</v>
      </c>
      <c r="E8128">
        <v>1</v>
      </c>
      <c r="F8128" s="2">
        <v>2192.75</v>
      </c>
      <c r="G8128" s="3">
        <v>4522</v>
      </c>
      <c r="H8128" s="3">
        <v>21.927500000000002</v>
      </c>
      <c r="I8128" s="3">
        <v>103.05925000000001</v>
      </c>
      <c r="J8128" s="3">
        <v>2317.7367499999996</v>
      </c>
      <c r="K8128" s="3">
        <v>3565.7488461538455</v>
      </c>
      <c r="L8128" s="4">
        <v>0.35000000000000003</v>
      </c>
    </row>
    <row r="8129" spans="1:12" x14ac:dyDescent="0.35">
      <c r="A8129" s="1">
        <v>40915</v>
      </c>
      <c r="B8129" t="s">
        <v>12553</v>
      </c>
      <c r="C8129" t="s">
        <v>34</v>
      </c>
      <c r="D8129" t="s">
        <v>35</v>
      </c>
      <c r="E8129">
        <v>1</v>
      </c>
      <c r="F8129" s="2">
        <v>2192.75</v>
      </c>
      <c r="G8129" s="3">
        <v>4522</v>
      </c>
      <c r="H8129" s="3">
        <v>21.927500000000002</v>
      </c>
      <c r="I8129" s="3">
        <v>103.05925000000001</v>
      </c>
      <c r="J8129" s="3">
        <v>2317.7367499999996</v>
      </c>
      <c r="K8129" s="3">
        <v>3565.7488461538455</v>
      </c>
      <c r="L8129" s="4">
        <v>0.35000000000000003</v>
      </c>
    </row>
    <row r="8130" spans="1:12" x14ac:dyDescent="0.35">
      <c r="A8130" s="1">
        <v>40934</v>
      </c>
      <c r="B8130" t="s">
        <v>12553</v>
      </c>
      <c r="C8130" t="s">
        <v>34</v>
      </c>
      <c r="D8130" t="s">
        <v>35</v>
      </c>
      <c r="E8130">
        <v>1</v>
      </c>
      <c r="F8130" s="2">
        <v>3249.16</v>
      </c>
      <c r="G8130" s="3">
        <v>6700</v>
      </c>
      <c r="H8130" s="3">
        <v>32.491599999999998</v>
      </c>
      <c r="I8130" s="3">
        <v>152.71052</v>
      </c>
      <c r="J8130" s="3">
        <v>3434.3621199999998</v>
      </c>
      <c r="K8130" s="3">
        <v>5283.6340307692299</v>
      </c>
      <c r="L8130" s="4">
        <v>0.34999999999999992</v>
      </c>
    </row>
    <row r="8131" spans="1:12" x14ac:dyDescent="0.35">
      <c r="A8131" s="1">
        <v>40950</v>
      </c>
      <c r="B8131" t="s">
        <v>13090</v>
      </c>
      <c r="C8131" t="s">
        <v>34</v>
      </c>
      <c r="D8131" t="s">
        <v>35</v>
      </c>
      <c r="E8131">
        <v>1</v>
      </c>
      <c r="F8131" s="2">
        <v>3541.07</v>
      </c>
      <c r="G8131" s="3">
        <v>7302</v>
      </c>
      <c r="H8131" s="3">
        <v>35.410700000000006</v>
      </c>
      <c r="I8131" s="3">
        <v>166.43029000000001</v>
      </c>
      <c r="J8131" s="3">
        <v>3742.9109900000003</v>
      </c>
      <c r="K8131" s="3">
        <v>5758.3245999999999</v>
      </c>
      <c r="L8131" s="4">
        <v>0.34999999999999992</v>
      </c>
    </row>
    <row r="8132" spans="1:12" x14ac:dyDescent="0.35">
      <c r="A8132" s="1">
        <v>40953</v>
      </c>
      <c r="B8132" t="s">
        <v>13091</v>
      </c>
      <c r="C8132" t="s">
        <v>34</v>
      </c>
      <c r="D8132" t="s">
        <v>35</v>
      </c>
      <c r="E8132">
        <v>1</v>
      </c>
      <c r="F8132" s="2">
        <v>45.18</v>
      </c>
      <c r="G8132" s="3">
        <v>94</v>
      </c>
      <c r="H8132" s="3">
        <v>0.45179999999999998</v>
      </c>
      <c r="I8132" s="3">
        <v>2.1234600000000001</v>
      </c>
      <c r="J8132" s="3">
        <v>47.75526</v>
      </c>
      <c r="K8132" s="3">
        <v>73.469630769230761</v>
      </c>
      <c r="L8132" s="4">
        <v>0.34999999999999992</v>
      </c>
    </row>
    <row r="8133" spans="1:12" x14ac:dyDescent="0.35">
      <c r="A8133" s="1">
        <v>55009</v>
      </c>
      <c r="B8133" t="s">
        <v>12564</v>
      </c>
      <c r="C8133" t="s">
        <v>34</v>
      </c>
      <c r="D8133" t="s">
        <v>35</v>
      </c>
      <c r="E8133">
        <v>1</v>
      </c>
      <c r="F8133" s="2">
        <v>1942.55</v>
      </c>
      <c r="G8133" s="3">
        <v>4006</v>
      </c>
      <c r="H8133" s="3">
        <v>19.4255</v>
      </c>
      <c r="I8133" s="3">
        <v>91.299849999999992</v>
      </c>
      <c r="J8133" s="3">
        <v>2053.2753499999999</v>
      </c>
      <c r="K8133" s="3">
        <v>3158.8851538461536</v>
      </c>
      <c r="L8133" s="4">
        <v>0.35</v>
      </c>
    </row>
    <row r="8134" spans="1:12" x14ac:dyDescent="0.35">
      <c r="A8134" s="1">
        <v>41419</v>
      </c>
      <c r="B8134" t="s">
        <v>12448</v>
      </c>
      <c r="C8134" t="s">
        <v>34</v>
      </c>
      <c r="D8134" t="s">
        <v>35</v>
      </c>
      <c r="E8134">
        <v>1</v>
      </c>
      <c r="F8134" s="2">
        <v>104.25</v>
      </c>
      <c r="G8134" s="3">
        <v>215</v>
      </c>
      <c r="H8134" s="3">
        <v>1.0425</v>
      </c>
      <c r="I8134" s="3">
        <v>4.89975</v>
      </c>
      <c r="J8134" s="3">
        <v>110.19225</v>
      </c>
      <c r="K8134" s="3">
        <v>169.52653846153845</v>
      </c>
      <c r="L8134" s="4">
        <v>0.34999999999999992</v>
      </c>
    </row>
    <row r="8135" spans="1:12" x14ac:dyDescent="0.35">
      <c r="A8135" s="1">
        <v>41466</v>
      </c>
      <c r="B8135" t="s">
        <v>13092</v>
      </c>
      <c r="C8135" t="s">
        <v>34</v>
      </c>
      <c r="D8135" t="s">
        <v>35</v>
      </c>
      <c r="E8135">
        <v>1</v>
      </c>
      <c r="F8135" s="2">
        <v>531.69000000000005</v>
      </c>
      <c r="G8135" s="3">
        <v>1097</v>
      </c>
      <c r="H8135" s="3">
        <v>5.3169000000000004</v>
      </c>
      <c r="I8135" s="3">
        <v>24.989430000000002</v>
      </c>
      <c r="J8135" s="3">
        <v>561.99633000000006</v>
      </c>
      <c r="K8135" s="3">
        <v>864.60973846153854</v>
      </c>
      <c r="L8135" s="4">
        <v>0.35</v>
      </c>
    </row>
    <row r="8136" spans="1:12" x14ac:dyDescent="0.35">
      <c r="A8136" s="1">
        <v>41576</v>
      </c>
      <c r="B8136" t="s">
        <v>12558</v>
      </c>
      <c r="C8136" t="s">
        <v>26</v>
      </c>
      <c r="D8136" t="s">
        <v>27</v>
      </c>
      <c r="E8136">
        <v>1</v>
      </c>
      <c r="F8136" s="2">
        <v>830.54</v>
      </c>
      <c r="G8136" s="3">
        <v>1713</v>
      </c>
      <c r="H8136" s="3">
        <v>8.3054000000000006</v>
      </c>
      <c r="I8136" s="3">
        <v>39.035379999999996</v>
      </c>
      <c r="J8136" s="3">
        <v>877.88077999999996</v>
      </c>
      <c r="K8136" s="3">
        <v>1350.5858153846152</v>
      </c>
      <c r="L8136" s="4">
        <v>0.34999999999999992</v>
      </c>
    </row>
    <row r="8137" spans="1:12" x14ac:dyDescent="0.35">
      <c r="A8137" s="1">
        <v>41595</v>
      </c>
      <c r="B8137" t="s">
        <v>13093</v>
      </c>
      <c r="C8137" t="s">
        <v>34</v>
      </c>
      <c r="D8137" t="s">
        <v>35</v>
      </c>
      <c r="E8137">
        <v>1</v>
      </c>
      <c r="F8137" s="2">
        <v>69.510000000000005</v>
      </c>
      <c r="G8137" s="3">
        <v>144</v>
      </c>
      <c r="H8137" s="3">
        <v>0.69510000000000005</v>
      </c>
      <c r="I8137" s="3">
        <v>3.2669700000000002</v>
      </c>
      <c r="J8137" s="3">
        <v>73.472070000000002</v>
      </c>
      <c r="K8137" s="3">
        <v>113.03395384615385</v>
      </c>
      <c r="L8137" s="4">
        <v>0.35</v>
      </c>
    </row>
    <row r="8138" spans="1:12" x14ac:dyDescent="0.35">
      <c r="A8138" s="1">
        <v>41598</v>
      </c>
      <c r="B8138" t="s">
        <v>13094</v>
      </c>
      <c r="C8138" t="s">
        <v>34</v>
      </c>
      <c r="D8138" t="s">
        <v>35</v>
      </c>
      <c r="E8138">
        <v>1</v>
      </c>
      <c r="F8138" s="2">
        <v>48.65</v>
      </c>
      <c r="G8138" s="3">
        <v>101</v>
      </c>
      <c r="H8138" s="3">
        <v>0.48649999999999999</v>
      </c>
      <c r="I8138" s="3">
        <v>2.2865500000000001</v>
      </c>
      <c r="J8138" s="3">
        <v>51.423049999999996</v>
      </c>
      <c r="K8138" s="3">
        <v>79.112384615384613</v>
      </c>
      <c r="L8138" s="4">
        <v>0.35000000000000003</v>
      </c>
    </row>
    <row r="8139" spans="1:12" x14ac:dyDescent="0.35">
      <c r="A8139" s="1">
        <v>41638</v>
      </c>
      <c r="B8139" t="s">
        <v>13095</v>
      </c>
      <c r="C8139" t="s">
        <v>34</v>
      </c>
      <c r="D8139" t="s">
        <v>35</v>
      </c>
      <c r="E8139">
        <v>1</v>
      </c>
      <c r="F8139" s="2">
        <v>69.510000000000005</v>
      </c>
      <c r="G8139" s="3">
        <v>144</v>
      </c>
      <c r="H8139" s="3">
        <v>0.69510000000000005</v>
      </c>
      <c r="I8139" s="3">
        <v>3.2669700000000002</v>
      </c>
      <c r="J8139" s="3">
        <v>73.472070000000002</v>
      </c>
      <c r="K8139" s="3">
        <v>113.03395384615385</v>
      </c>
      <c r="L8139" s="4">
        <v>0.35</v>
      </c>
    </row>
    <row r="8140" spans="1:12" x14ac:dyDescent="0.35">
      <c r="A8140" s="1">
        <v>70201</v>
      </c>
      <c r="B8140" t="s">
        <v>13096</v>
      </c>
      <c r="C8140" t="s">
        <v>34</v>
      </c>
      <c r="D8140" t="s">
        <v>35</v>
      </c>
      <c r="E8140">
        <v>1</v>
      </c>
      <c r="F8140" s="2">
        <v>1525.54</v>
      </c>
      <c r="G8140" s="3">
        <v>3146</v>
      </c>
      <c r="H8140" s="3">
        <v>15.2554</v>
      </c>
      <c r="I8140" s="3">
        <v>71.700379999999996</v>
      </c>
      <c r="J8140" s="3">
        <v>1612.49578</v>
      </c>
      <c r="K8140" s="3">
        <v>2480.7627384615384</v>
      </c>
      <c r="L8140" s="4">
        <v>0.35000000000000003</v>
      </c>
    </row>
    <row r="8141" spans="1:12" x14ac:dyDescent="0.35">
      <c r="A8141" s="1">
        <v>70202</v>
      </c>
      <c r="B8141" t="s">
        <v>13097</v>
      </c>
      <c r="C8141" t="s">
        <v>34</v>
      </c>
      <c r="D8141" t="s">
        <v>35</v>
      </c>
      <c r="E8141">
        <v>1</v>
      </c>
      <c r="F8141" s="2">
        <v>1595.04</v>
      </c>
      <c r="G8141" s="3">
        <v>3289</v>
      </c>
      <c r="H8141" s="3">
        <v>15.9504</v>
      </c>
      <c r="I8141" s="3">
        <v>74.966880000000003</v>
      </c>
      <c r="J8141" s="3">
        <v>1685.9572799999999</v>
      </c>
      <c r="K8141" s="3">
        <v>2593.7804307692304</v>
      </c>
      <c r="L8141" s="4">
        <v>0.35</v>
      </c>
    </row>
    <row r="8142" spans="1:12" x14ac:dyDescent="0.35">
      <c r="A8142" s="1">
        <v>49013</v>
      </c>
      <c r="B8142" t="s">
        <v>12367</v>
      </c>
      <c r="C8142" t="s">
        <v>34</v>
      </c>
      <c r="D8142" t="s">
        <v>35</v>
      </c>
      <c r="E8142">
        <v>1</v>
      </c>
      <c r="F8142" s="2">
        <v>218.93</v>
      </c>
      <c r="G8142" s="3">
        <v>452</v>
      </c>
      <c r="H8142" s="3">
        <v>2.1893000000000002</v>
      </c>
      <c r="I8142" s="3">
        <v>10.289709999999999</v>
      </c>
      <c r="J8142" s="3">
        <v>231.40901000000002</v>
      </c>
      <c r="K8142" s="3">
        <v>356.01386153846158</v>
      </c>
      <c r="L8142" s="4">
        <v>0.35000000000000003</v>
      </c>
    </row>
    <row r="8143" spans="1:12" x14ac:dyDescent="0.35">
      <c r="A8143" s="1">
        <v>60005</v>
      </c>
      <c r="B8143" t="s">
        <v>13098</v>
      </c>
      <c r="C8143" t="s">
        <v>26</v>
      </c>
      <c r="D8143" t="s">
        <v>27</v>
      </c>
      <c r="E8143">
        <v>1</v>
      </c>
      <c r="F8143" s="2">
        <v>990.38</v>
      </c>
      <c r="G8143" s="3">
        <v>2043</v>
      </c>
      <c r="H8143" s="3">
        <v>9.9038000000000004</v>
      </c>
      <c r="I8143" s="3">
        <v>46.54786</v>
      </c>
      <c r="J8143" s="3">
        <v>1046.8316600000001</v>
      </c>
      <c r="K8143" s="3">
        <v>1610.5102461538461</v>
      </c>
      <c r="L8143" s="4">
        <v>0.34999999999999992</v>
      </c>
    </row>
    <row r="8144" spans="1:12" x14ac:dyDescent="0.35">
      <c r="A8144" s="1">
        <v>42006</v>
      </c>
      <c r="B8144" t="s">
        <v>13099</v>
      </c>
      <c r="C8144" t="s">
        <v>34</v>
      </c>
      <c r="D8144" t="s">
        <v>35</v>
      </c>
      <c r="E8144">
        <v>1</v>
      </c>
      <c r="F8144" s="2">
        <v>677.63</v>
      </c>
      <c r="G8144" s="3">
        <v>1398</v>
      </c>
      <c r="H8144" s="3">
        <v>6.7763</v>
      </c>
      <c r="I8144" s="3">
        <v>31.848610000000001</v>
      </c>
      <c r="J8144" s="3">
        <v>716.25491</v>
      </c>
      <c r="K8144" s="3">
        <v>1101.9306307692307</v>
      </c>
      <c r="L8144" s="4">
        <v>0.34999999999999992</v>
      </c>
    </row>
    <row r="8145" spans="1:12" x14ac:dyDescent="0.35">
      <c r="A8145" s="1">
        <v>40024</v>
      </c>
      <c r="B8145" t="s">
        <v>13100</v>
      </c>
      <c r="C8145" t="s">
        <v>34</v>
      </c>
      <c r="D8145" t="s">
        <v>35</v>
      </c>
      <c r="E8145">
        <v>1</v>
      </c>
      <c r="F8145" s="2">
        <v>86.88</v>
      </c>
      <c r="G8145" s="3">
        <v>180</v>
      </c>
      <c r="H8145" s="3">
        <v>0.86880000000000002</v>
      </c>
      <c r="I8145" s="3">
        <v>4.0833599999999999</v>
      </c>
      <c r="J8145" s="3">
        <v>91.832159999999988</v>
      </c>
      <c r="K8145" s="3">
        <v>141.28024615384612</v>
      </c>
      <c r="L8145" s="4">
        <v>0.34999999999999992</v>
      </c>
    </row>
    <row r="8146" spans="1:12" x14ac:dyDescent="0.35">
      <c r="A8146" s="1" t="s">
        <v>13101</v>
      </c>
      <c r="B8146" t="s">
        <v>12892</v>
      </c>
      <c r="C8146" t="s">
        <v>34</v>
      </c>
      <c r="D8146" t="s">
        <v>35</v>
      </c>
      <c r="E8146">
        <v>1</v>
      </c>
      <c r="F8146" s="2">
        <v>3749.56</v>
      </c>
      <c r="G8146" s="3">
        <v>7732</v>
      </c>
      <c r="H8146" s="3">
        <v>37.495600000000003</v>
      </c>
      <c r="I8146" s="3">
        <v>176.22932</v>
      </c>
      <c r="J8146" s="3">
        <v>3963.2849200000001</v>
      </c>
      <c r="K8146" s="3">
        <v>6097.3614153846156</v>
      </c>
      <c r="L8146" s="4">
        <v>0.35000000000000003</v>
      </c>
    </row>
    <row r="8147" spans="1:12" x14ac:dyDescent="0.35">
      <c r="A8147" s="1" t="s">
        <v>13102</v>
      </c>
      <c r="B8147" t="s">
        <v>12377</v>
      </c>
      <c r="C8147" t="s">
        <v>34</v>
      </c>
      <c r="D8147" t="s">
        <v>35</v>
      </c>
      <c r="E8147">
        <v>1</v>
      </c>
      <c r="F8147" s="2">
        <v>3541.07</v>
      </c>
      <c r="G8147" s="3">
        <v>7302</v>
      </c>
      <c r="H8147" s="3">
        <v>35.410700000000006</v>
      </c>
      <c r="I8147" s="3">
        <v>166.43029000000001</v>
      </c>
      <c r="J8147" s="3">
        <v>3742.9109900000003</v>
      </c>
      <c r="K8147" s="3">
        <v>5758.3245999999999</v>
      </c>
      <c r="L8147" s="4">
        <v>0.34999999999999992</v>
      </c>
    </row>
    <row r="8148" spans="1:12" x14ac:dyDescent="0.35">
      <c r="A8148" s="1" t="s">
        <v>13103</v>
      </c>
      <c r="B8148" t="s">
        <v>13104</v>
      </c>
      <c r="C8148" t="s">
        <v>34</v>
      </c>
      <c r="D8148" t="s">
        <v>35</v>
      </c>
      <c r="E8148">
        <v>1</v>
      </c>
      <c r="F8148" s="2">
        <v>3749.56</v>
      </c>
      <c r="G8148" s="3">
        <v>7732</v>
      </c>
      <c r="H8148" s="3">
        <v>37.495600000000003</v>
      </c>
      <c r="I8148" s="3">
        <v>176.22932</v>
      </c>
      <c r="J8148" s="3">
        <v>3963.2849200000001</v>
      </c>
      <c r="K8148" s="3">
        <v>6097.3614153846156</v>
      </c>
      <c r="L8148" s="4">
        <v>0.35000000000000003</v>
      </c>
    </row>
    <row r="8149" spans="1:12" x14ac:dyDescent="0.35">
      <c r="A8149" s="1" t="s">
        <v>13105</v>
      </c>
      <c r="B8149" t="s">
        <v>13106</v>
      </c>
      <c r="C8149" t="s">
        <v>34</v>
      </c>
      <c r="D8149" t="s">
        <v>35</v>
      </c>
      <c r="E8149">
        <v>1</v>
      </c>
      <c r="F8149" s="2">
        <v>4566.2</v>
      </c>
      <c r="G8149" s="3">
        <v>9415</v>
      </c>
      <c r="H8149" s="3">
        <v>45.661999999999999</v>
      </c>
      <c r="I8149" s="3">
        <v>214.6114</v>
      </c>
      <c r="J8149" s="3">
        <v>4826.4733999999999</v>
      </c>
      <c r="K8149" s="3">
        <v>7425.3436923076915</v>
      </c>
      <c r="L8149" s="4">
        <v>0.35</v>
      </c>
    </row>
    <row r="8150" spans="1:12" x14ac:dyDescent="0.35">
      <c r="A8150" s="1" t="s">
        <v>13107</v>
      </c>
      <c r="B8150" t="s">
        <v>13108</v>
      </c>
      <c r="C8150" t="s">
        <v>34</v>
      </c>
      <c r="D8150" t="s">
        <v>35</v>
      </c>
      <c r="E8150">
        <v>1</v>
      </c>
      <c r="F8150" s="2">
        <v>4548.82</v>
      </c>
      <c r="G8150" s="3">
        <v>9380</v>
      </c>
      <c r="H8150" s="3">
        <v>45.488199999999999</v>
      </c>
      <c r="I8150" s="3">
        <v>213.79453999999998</v>
      </c>
      <c r="J8150" s="3">
        <v>4808.1027399999994</v>
      </c>
      <c r="K8150" s="3">
        <v>7397.0811384615372</v>
      </c>
      <c r="L8150" s="4">
        <v>0.35</v>
      </c>
    </row>
    <row r="8151" spans="1:12" x14ac:dyDescent="0.35">
      <c r="A8151" s="1" t="s">
        <v>13109</v>
      </c>
      <c r="B8151" t="s">
        <v>13110</v>
      </c>
      <c r="C8151" t="s">
        <v>34</v>
      </c>
      <c r="D8151" t="s">
        <v>35</v>
      </c>
      <c r="E8151">
        <v>1</v>
      </c>
      <c r="F8151" s="2">
        <v>4618.33</v>
      </c>
      <c r="G8151" s="3">
        <v>9523</v>
      </c>
      <c r="H8151" s="3">
        <v>46.183300000000003</v>
      </c>
      <c r="I8151" s="3">
        <v>217.06151</v>
      </c>
      <c r="J8151" s="3">
        <v>4881.5748100000001</v>
      </c>
      <c r="K8151" s="3">
        <v>7510.1150923076921</v>
      </c>
      <c r="L8151" s="4">
        <v>0.35</v>
      </c>
    </row>
    <row r="8152" spans="1:12" x14ac:dyDescent="0.35">
      <c r="A8152" s="1" t="s">
        <v>13111</v>
      </c>
      <c r="B8152" t="s">
        <v>13112</v>
      </c>
      <c r="C8152" t="s">
        <v>34</v>
      </c>
      <c r="D8152" t="s">
        <v>35</v>
      </c>
      <c r="E8152">
        <v>1</v>
      </c>
      <c r="F8152" s="2">
        <v>4392.45</v>
      </c>
      <c r="G8152" s="3">
        <v>9057</v>
      </c>
      <c r="H8152" s="3">
        <v>43.924500000000002</v>
      </c>
      <c r="I8152" s="3">
        <v>206.44514999999998</v>
      </c>
      <c r="J8152" s="3">
        <v>4642.8196499999995</v>
      </c>
      <c r="K8152" s="3">
        <v>7142.7994615384605</v>
      </c>
      <c r="L8152" s="4">
        <v>0.35</v>
      </c>
    </row>
    <row r="8153" spans="1:12" x14ac:dyDescent="0.35">
      <c r="A8153" s="1" t="s">
        <v>13113</v>
      </c>
      <c r="B8153" t="s">
        <v>13114</v>
      </c>
      <c r="C8153" t="s">
        <v>34</v>
      </c>
      <c r="D8153" t="s">
        <v>35</v>
      </c>
      <c r="E8153">
        <v>1</v>
      </c>
      <c r="F8153" s="2">
        <v>4392.45</v>
      </c>
      <c r="G8153" s="3">
        <v>9057</v>
      </c>
      <c r="H8153" s="3">
        <v>43.924500000000002</v>
      </c>
      <c r="I8153" s="3">
        <v>206.44514999999998</v>
      </c>
      <c r="J8153" s="3">
        <v>4642.8196499999995</v>
      </c>
      <c r="K8153" s="3">
        <v>7142.7994615384605</v>
      </c>
      <c r="L8153" s="4">
        <v>0.35</v>
      </c>
    </row>
    <row r="8154" spans="1:12" x14ac:dyDescent="0.35">
      <c r="A8154" s="1" t="s">
        <v>13115</v>
      </c>
      <c r="B8154" t="s">
        <v>13116</v>
      </c>
      <c r="C8154" t="s">
        <v>34</v>
      </c>
      <c r="D8154" t="s">
        <v>35</v>
      </c>
      <c r="E8154">
        <v>1</v>
      </c>
      <c r="F8154" s="2">
        <v>4653.08</v>
      </c>
      <c r="G8154" s="3">
        <v>9594</v>
      </c>
      <c r="H8154" s="3">
        <v>46.530799999999999</v>
      </c>
      <c r="I8154" s="3">
        <v>218.69476</v>
      </c>
      <c r="J8154" s="3">
        <v>4918.3055600000007</v>
      </c>
      <c r="K8154" s="3">
        <v>7566.6239384615392</v>
      </c>
      <c r="L8154" s="4">
        <v>0.35</v>
      </c>
    </row>
    <row r="8155" spans="1:12" x14ac:dyDescent="0.35">
      <c r="A8155" s="1" t="s">
        <v>13117</v>
      </c>
      <c r="B8155" t="s">
        <v>13118</v>
      </c>
      <c r="C8155" t="s">
        <v>34</v>
      </c>
      <c r="D8155" t="s">
        <v>35</v>
      </c>
      <c r="E8155">
        <v>1</v>
      </c>
      <c r="F8155" s="2">
        <v>7457.43</v>
      </c>
      <c r="G8155" s="3">
        <v>15377</v>
      </c>
      <c r="H8155" s="3">
        <v>74.574300000000008</v>
      </c>
      <c r="I8155" s="3">
        <v>350.49921000000001</v>
      </c>
      <c r="J8155" s="3">
        <v>7882.5035100000005</v>
      </c>
      <c r="K8155" s="3">
        <v>12126.928476923078</v>
      </c>
      <c r="L8155" s="4">
        <v>0.35000000000000003</v>
      </c>
    </row>
    <row r="8156" spans="1:12" x14ac:dyDescent="0.35">
      <c r="A8156" s="1" t="s">
        <v>13119</v>
      </c>
      <c r="B8156" t="s">
        <v>12390</v>
      </c>
      <c r="C8156" t="s">
        <v>34</v>
      </c>
      <c r="D8156" t="s">
        <v>35</v>
      </c>
      <c r="E8156">
        <v>1</v>
      </c>
      <c r="F8156" s="2">
        <v>6255.07</v>
      </c>
      <c r="G8156" s="3">
        <v>12898</v>
      </c>
      <c r="H8156" s="3">
        <v>62.550699999999999</v>
      </c>
      <c r="I8156" s="3">
        <v>293.98829000000001</v>
      </c>
      <c r="J8156" s="3">
        <v>6611.6089899999997</v>
      </c>
      <c r="K8156" s="3">
        <v>10171.706138461537</v>
      </c>
      <c r="L8156" s="4">
        <v>0.34999999999999992</v>
      </c>
    </row>
    <row r="8157" spans="1:12" x14ac:dyDescent="0.35">
      <c r="A8157" s="1" t="s">
        <v>13120</v>
      </c>
      <c r="B8157" t="s">
        <v>13121</v>
      </c>
      <c r="C8157" t="s">
        <v>34</v>
      </c>
      <c r="D8157" t="s">
        <v>35</v>
      </c>
      <c r="E8157">
        <v>1</v>
      </c>
      <c r="F8157" s="2">
        <v>1838.29</v>
      </c>
      <c r="G8157" s="3">
        <v>3791</v>
      </c>
      <c r="H8157" s="3">
        <v>18.382899999999999</v>
      </c>
      <c r="I8157" s="3">
        <v>86.399630000000002</v>
      </c>
      <c r="J8157" s="3">
        <v>1943.0725299999999</v>
      </c>
      <c r="K8157" s="3">
        <v>2989.3423538461534</v>
      </c>
      <c r="L8157" s="4">
        <v>0.34999999999999992</v>
      </c>
    </row>
    <row r="8158" spans="1:12" x14ac:dyDescent="0.35">
      <c r="A8158" s="1" t="s">
        <v>13122</v>
      </c>
      <c r="B8158" t="s">
        <v>13123</v>
      </c>
      <c r="C8158" t="s">
        <v>34</v>
      </c>
      <c r="D8158" t="s">
        <v>35</v>
      </c>
      <c r="E8158">
        <v>1</v>
      </c>
      <c r="F8158" s="2">
        <v>1664.54</v>
      </c>
      <c r="G8158" s="3">
        <v>3433</v>
      </c>
      <c r="H8158" s="3">
        <v>16.645399999999999</v>
      </c>
      <c r="I8158" s="3">
        <v>78.233379999999997</v>
      </c>
      <c r="J8158" s="3">
        <v>1759.41878</v>
      </c>
      <c r="K8158" s="3">
        <v>2706.7981230769228</v>
      </c>
      <c r="L8158" s="4">
        <v>0.34999999999999992</v>
      </c>
    </row>
    <row r="8159" spans="1:12" x14ac:dyDescent="0.35">
      <c r="A8159" s="1" t="s">
        <v>13124</v>
      </c>
      <c r="B8159" t="s">
        <v>13125</v>
      </c>
      <c r="C8159" t="s">
        <v>34</v>
      </c>
      <c r="D8159" t="s">
        <v>35</v>
      </c>
      <c r="E8159">
        <v>1</v>
      </c>
      <c r="F8159" s="2">
        <v>1699.29</v>
      </c>
      <c r="G8159" s="3">
        <v>3504</v>
      </c>
      <c r="H8159" s="3">
        <v>16.992899999999999</v>
      </c>
      <c r="I8159" s="3">
        <v>79.866630000000001</v>
      </c>
      <c r="J8159" s="3">
        <v>1796.1495299999999</v>
      </c>
      <c r="K8159" s="3">
        <v>2763.306969230769</v>
      </c>
      <c r="L8159" s="4">
        <v>0.35</v>
      </c>
    </row>
    <row r="8160" spans="1:12" x14ac:dyDescent="0.35">
      <c r="A8160" s="1" t="s">
        <v>13126</v>
      </c>
      <c r="B8160" t="s">
        <v>13127</v>
      </c>
      <c r="C8160" t="s">
        <v>34</v>
      </c>
      <c r="D8160" t="s">
        <v>35</v>
      </c>
      <c r="E8160">
        <v>1</v>
      </c>
      <c r="F8160" s="2">
        <v>1664.54</v>
      </c>
      <c r="G8160" s="3">
        <v>3433</v>
      </c>
      <c r="H8160" s="3">
        <v>16.645399999999999</v>
      </c>
      <c r="I8160" s="3">
        <v>78.233379999999997</v>
      </c>
      <c r="J8160" s="3">
        <v>1759.41878</v>
      </c>
      <c r="K8160" s="3">
        <v>2706.7981230769228</v>
      </c>
      <c r="L8160" s="4">
        <v>0.34999999999999992</v>
      </c>
    </row>
    <row r="8161" spans="1:12" x14ac:dyDescent="0.35">
      <c r="A8161" s="1" t="s">
        <v>13128</v>
      </c>
      <c r="B8161" t="s">
        <v>13129</v>
      </c>
      <c r="C8161" t="s">
        <v>34</v>
      </c>
      <c r="D8161" t="s">
        <v>35</v>
      </c>
      <c r="E8161">
        <v>1</v>
      </c>
      <c r="F8161" s="2">
        <v>1977.29</v>
      </c>
      <c r="G8161" s="3">
        <v>4077</v>
      </c>
      <c r="H8161" s="3">
        <v>19.7729</v>
      </c>
      <c r="I8161" s="3">
        <v>92.932630000000003</v>
      </c>
      <c r="J8161" s="3">
        <v>2089.9955299999997</v>
      </c>
      <c r="K8161" s="3">
        <v>3215.3777384615378</v>
      </c>
      <c r="L8161" s="4">
        <v>0.35</v>
      </c>
    </row>
    <row r="8162" spans="1:12" x14ac:dyDescent="0.35">
      <c r="A8162" s="1" t="s">
        <v>13130</v>
      </c>
      <c r="B8162" t="s">
        <v>13131</v>
      </c>
      <c r="C8162" t="s">
        <v>34</v>
      </c>
      <c r="D8162" t="s">
        <v>35</v>
      </c>
      <c r="E8162">
        <v>1</v>
      </c>
      <c r="F8162" s="2">
        <v>1873.04</v>
      </c>
      <c r="G8162" s="3">
        <v>3862</v>
      </c>
      <c r="H8162" s="3">
        <v>18.730399999999999</v>
      </c>
      <c r="I8162" s="3">
        <v>88.032879999999992</v>
      </c>
      <c r="J8162" s="3">
        <v>1979.8032799999999</v>
      </c>
      <c r="K8162" s="3">
        <v>3045.8511999999996</v>
      </c>
      <c r="L8162" s="4">
        <v>0.35</v>
      </c>
    </row>
    <row r="8163" spans="1:12" x14ac:dyDescent="0.35">
      <c r="A8163" s="1" t="s">
        <v>13132</v>
      </c>
      <c r="B8163" t="s">
        <v>13133</v>
      </c>
      <c r="C8163" t="s">
        <v>34</v>
      </c>
      <c r="D8163" t="s">
        <v>35</v>
      </c>
      <c r="E8163">
        <v>1</v>
      </c>
      <c r="F8163" s="2">
        <v>1247.54</v>
      </c>
      <c r="G8163" s="3">
        <v>2573</v>
      </c>
      <c r="H8163" s="3">
        <v>12.4754</v>
      </c>
      <c r="I8163" s="3">
        <v>58.63438</v>
      </c>
      <c r="J8163" s="3">
        <v>1318.64978</v>
      </c>
      <c r="K8163" s="3">
        <v>2028.691969230769</v>
      </c>
      <c r="L8163" s="4">
        <v>0.34999999999999992</v>
      </c>
    </row>
    <row r="8164" spans="1:12" x14ac:dyDescent="0.35">
      <c r="A8164" s="1" t="s">
        <v>13134</v>
      </c>
      <c r="B8164" t="s">
        <v>13135</v>
      </c>
      <c r="C8164" t="s">
        <v>34</v>
      </c>
      <c r="D8164" t="s">
        <v>35</v>
      </c>
      <c r="E8164">
        <v>1</v>
      </c>
      <c r="F8164" s="2">
        <v>1577.66</v>
      </c>
      <c r="G8164" s="3">
        <v>3253</v>
      </c>
      <c r="H8164" s="3">
        <v>15.776600000000002</v>
      </c>
      <c r="I8164" s="3">
        <v>74.150019999999998</v>
      </c>
      <c r="J8164" s="3">
        <v>1667.58662</v>
      </c>
      <c r="K8164" s="3">
        <v>2565.517876923077</v>
      </c>
      <c r="L8164" s="4">
        <v>0.35</v>
      </c>
    </row>
    <row r="8165" spans="1:12" x14ac:dyDescent="0.35">
      <c r="A8165" s="1" t="s">
        <v>13136</v>
      </c>
      <c r="B8165" t="s">
        <v>13137</v>
      </c>
      <c r="C8165" t="s">
        <v>34</v>
      </c>
      <c r="D8165" t="s">
        <v>35</v>
      </c>
      <c r="E8165">
        <v>1</v>
      </c>
      <c r="F8165" s="2">
        <v>1403.91</v>
      </c>
      <c r="G8165" s="3">
        <v>2895</v>
      </c>
      <c r="H8165" s="3">
        <v>14.039100000000001</v>
      </c>
      <c r="I8165" s="3">
        <v>65.983770000000007</v>
      </c>
      <c r="J8165" s="3">
        <v>1483.9328700000001</v>
      </c>
      <c r="K8165" s="3">
        <v>2282.9736461538464</v>
      </c>
      <c r="L8165" s="4">
        <v>0.35000000000000003</v>
      </c>
    </row>
    <row r="8166" spans="1:12" x14ac:dyDescent="0.35">
      <c r="A8166" s="1" t="s">
        <v>13138</v>
      </c>
      <c r="B8166" t="s">
        <v>13139</v>
      </c>
      <c r="C8166" t="s">
        <v>34</v>
      </c>
      <c r="D8166" t="s">
        <v>35</v>
      </c>
      <c r="E8166">
        <v>1</v>
      </c>
      <c r="F8166" s="2">
        <v>1247.54</v>
      </c>
      <c r="G8166" s="3">
        <v>2573</v>
      </c>
      <c r="H8166" s="3">
        <v>12.4754</v>
      </c>
      <c r="I8166" s="3">
        <v>58.63438</v>
      </c>
      <c r="J8166" s="3">
        <v>1318.64978</v>
      </c>
      <c r="K8166" s="3">
        <v>2028.691969230769</v>
      </c>
      <c r="L8166" s="4">
        <v>0.34999999999999992</v>
      </c>
    </row>
    <row r="8167" spans="1:12" x14ac:dyDescent="0.35">
      <c r="A8167" s="1" t="s">
        <v>13140</v>
      </c>
      <c r="B8167" t="s">
        <v>13141</v>
      </c>
      <c r="C8167" t="s">
        <v>34</v>
      </c>
      <c r="D8167" t="s">
        <v>35</v>
      </c>
      <c r="E8167">
        <v>1</v>
      </c>
      <c r="F8167" s="2">
        <v>1403.91</v>
      </c>
      <c r="G8167" s="3">
        <v>2895</v>
      </c>
      <c r="H8167" s="3">
        <v>14.039100000000001</v>
      </c>
      <c r="I8167" s="3">
        <v>65.983770000000007</v>
      </c>
      <c r="J8167" s="3">
        <v>1483.9328700000001</v>
      </c>
      <c r="K8167" s="3">
        <v>2282.9736461538464</v>
      </c>
      <c r="L8167" s="4">
        <v>0.35000000000000003</v>
      </c>
    </row>
    <row r="8168" spans="1:12" x14ac:dyDescent="0.35">
      <c r="A8168" s="1" t="s">
        <v>13142</v>
      </c>
      <c r="B8168" t="s">
        <v>13143</v>
      </c>
      <c r="C8168" t="s">
        <v>34</v>
      </c>
      <c r="D8168" t="s">
        <v>35</v>
      </c>
      <c r="E8168">
        <v>1</v>
      </c>
      <c r="F8168" s="2">
        <v>1247.54</v>
      </c>
      <c r="G8168" s="3">
        <v>2573</v>
      </c>
      <c r="H8168" s="3">
        <v>12.4754</v>
      </c>
      <c r="I8168" s="3">
        <v>58.63438</v>
      </c>
      <c r="J8168" s="3">
        <v>1318.64978</v>
      </c>
      <c r="K8168" s="3">
        <v>2028.691969230769</v>
      </c>
      <c r="L8168" s="4">
        <v>0.34999999999999992</v>
      </c>
    </row>
    <row r="8169" spans="1:12" x14ac:dyDescent="0.35">
      <c r="A8169" s="1" t="s">
        <v>13144</v>
      </c>
      <c r="B8169" t="s">
        <v>13145</v>
      </c>
      <c r="C8169" t="s">
        <v>34</v>
      </c>
      <c r="D8169" t="s">
        <v>35</v>
      </c>
      <c r="E8169">
        <v>1</v>
      </c>
      <c r="F8169" s="2">
        <v>1629.8</v>
      </c>
      <c r="G8169" s="3">
        <v>3361</v>
      </c>
      <c r="H8169" s="3">
        <v>16.297999999999998</v>
      </c>
      <c r="I8169" s="3">
        <v>76.6006</v>
      </c>
      <c r="J8169" s="3">
        <v>1722.6985999999999</v>
      </c>
      <c r="K8169" s="3">
        <v>2650.3055384615382</v>
      </c>
      <c r="L8169" s="4">
        <v>0.34999999999999992</v>
      </c>
    </row>
    <row r="8170" spans="1:12" x14ac:dyDescent="0.35">
      <c r="A8170" s="1" t="s">
        <v>13146</v>
      </c>
      <c r="B8170" t="s">
        <v>13147</v>
      </c>
      <c r="C8170" t="s">
        <v>34</v>
      </c>
      <c r="D8170" t="s">
        <v>35</v>
      </c>
      <c r="E8170">
        <v>1</v>
      </c>
      <c r="F8170" s="2">
        <v>2116.3000000000002</v>
      </c>
      <c r="G8170" s="3">
        <v>4364</v>
      </c>
      <c r="H8170" s="3">
        <v>21.163000000000004</v>
      </c>
      <c r="I8170" s="3">
        <v>99.466100000000012</v>
      </c>
      <c r="J8170" s="3">
        <v>2236.9291000000003</v>
      </c>
      <c r="K8170" s="3">
        <v>3441.4293846153851</v>
      </c>
      <c r="L8170" s="4">
        <v>0.35</v>
      </c>
    </row>
    <row r="8171" spans="1:12" x14ac:dyDescent="0.35">
      <c r="A8171" s="1" t="s">
        <v>13148</v>
      </c>
      <c r="B8171" t="s">
        <v>13149</v>
      </c>
      <c r="C8171" t="s">
        <v>34</v>
      </c>
      <c r="D8171" t="s">
        <v>35</v>
      </c>
      <c r="E8171">
        <v>1</v>
      </c>
      <c r="F8171" s="2">
        <v>1786.17</v>
      </c>
      <c r="G8171" s="3">
        <v>3683</v>
      </c>
      <c r="H8171" s="3">
        <v>17.861700000000003</v>
      </c>
      <c r="I8171" s="3">
        <v>83.94999</v>
      </c>
      <c r="J8171" s="3">
        <v>1887.9816900000001</v>
      </c>
      <c r="K8171" s="3">
        <v>2904.5872153846153</v>
      </c>
      <c r="L8171" s="4">
        <v>0.35</v>
      </c>
    </row>
    <row r="8172" spans="1:12" x14ac:dyDescent="0.35">
      <c r="A8172" s="1" t="s">
        <v>13150</v>
      </c>
      <c r="B8172" t="s">
        <v>13151</v>
      </c>
      <c r="C8172" t="s">
        <v>34</v>
      </c>
      <c r="D8172" t="s">
        <v>35</v>
      </c>
      <c r="E8172">
        <v>1</v>
      </c>
      <c r="F8172" s="2">
        <v>3158.81</v>
      </c>
      <c r="G8172" s="3">
        <v>6514</v>
      </c>
      <c r="H8172" s="3">
        <v>31.588100000000001</v>
      </c>
      <c r="I8172" s="3">
        <v>148.46406999999999</v>
      </c>
      <c r="J8172" s="3">
        <v>3338.8621699999999</v>
      </c>
      <c r="K8172" s="3">
        <v>5136.7110307692301</v>
      </c>
      <c r="L8172" s="4">
        <v>0.34999999999999992</v>
      </c>
    </row>
    <row r="8173" spans="1:12" x14ac:dyDescent="0.35">
      <c r="A8173" s="1" t="s">
        <v>13152</v>
      </c>
      <c r="B8173" t="s">
        <v>12589</v>
      </c>
      <c r="C8173" t="s">
        <v>34</v>
      </c>
      <c r="D8173" t="s">
        <v>35</v>
      </c>
      <c r="E8173">
        <v>1</v>
      </c>
      <c r="F8173" s="2">
        <v>483.03</v>
      </c>
      <c r="G8173" s="3">
        <v>996</v>
      </c>
      <c r="H8173" s="3">
        <v>4.8303000000000003</v>
      </c>
      <c r="I8173" s="3">
        <v>22.70241</v>
      </c>
      <c r="J8173" s="3">
        <v>510.56270999999998</v>
      </c>
      <c r="K8173" s="3">
        <v>785.48109230769228</v>
      </c>
      <c r="L8173" s="4">
        <v>0.35</v>
      </c>
    </row>
    <row r="8174" spans="1:12" x14ac:dyDescent="0.35">
      <c r="A8174" s="1" t="s">
        <v>13153</v>
      </c>
      <c r="B8174" t="s">
        <v>13154</v>
      </c>
      <c r="C8174" t="s">
        <v>34</v>
      </c>
      <c r="D8174" t="s">
        <v>35</v>
      </c>
      <c r="E8174">
        <v>1</v>
      </c>
      <c r="F8174" s="2">
        <v>483.03</v>
      </c>
      <c r="G8174" s="3">
        <v>996</v>
      </c>
      <c r="H8174" s="3">
        <v>4.8303000000000003</v>
      </c>
      <c r="I8174" s="3">
        <v>22.70241</v>
      </c>
      <c r="J8174" s="3">
        <v>510.56270999999998</v>
      </c>
      <c r="K8174" s="3">
        <v>785.48109230769228</v>
      </c>
      <c r="L8174" s="4">
        <v>0.35</v>
      </c>
    </row>
    <row r="8175" spans="1:12" x14ac:dyDescent="0.35">
      <c r="A8175" s="1" t="s">
        <v>13155</v>
      </c>
      <c r="B8175" t="s">
        <v>13156</v>
      </c>
      <c r="C8175" t="s">
        <v>34</v>
      </c>
      <c r="D8175" t="s">
        <v>35</v>
      </c>
      <c r="E8175">
        <v>1</v>
      </c>
      <c r="F8175" s="2">
        <v>448.28</v>
      </c>
      <c r="G8175" s="3">
        <v>925</v>
      </c>
      <c r="H8175" s="3">
        <v>4.4828000000000001</v>
      </c>
      <c r="I8175" s="3">
        <v>21.06916</v>
      </c>
      <c r="J8175" s="3">
        <v>473.83195999999998</v>
      </c>
      <c r="K8175" s="3">
        <v>728.97224615384607</v>
      </c>
      <c r="L8175" s="4">
        <v>0.35</v>
      </c>
    </row>
    <row r="8176" spans="1:12" x14ac:dyDescent="0.35">
      <c r="A8176" s="1" t="s">
        <v>13157</v>
      </c>
      <c r="B8176" t="s">
        <v>13158</v>
      </c>
      <c r="C8176" t="s">
        <v>34</v>
      </c>
      <c r="D8176" t="s">
        <v>35</v>
      </c>
      <c r="E8176">
        <v>1</v>
      </c>
      <c r="F8176" s="2">
        <v>483.03</v>
      </c>
      <c r="G8176" s="3">
        <v>996</v>
      </c>
      <c r="H8176" s="3">
        <v>4.8303000000000003</v>
      </c>
      <c r="I8176" s="3">
        <v>22.70241</v>
      </c>
      <c r="J8176" s="3">
        <v>510.56270999999998</v>
      </c>
      <c r="K8176" s="3">
        <v>785.48109230769228</v>
      </c>
      <c r="L8176" s="4">
        <v>0.35</v>
      </c>
    </row>
    <row r="8177" spans="1:12" x14ac:dyDescent="0.35">
      <c r="A8177" s="1" t="s">
        <v>13159</v>
      </c>
      <c r="B8177" t="s">
        <v>13160</v>
      </c>
      <c r="C8177" t="s">
        <v>34</v>
      </c>
      <c r="D8177" t="s">
        <v>35</v>
      </c>
      <c r="E8177">
        <v>1</v>
      </c>
      <c r="F8177" s="2">
        <v>483.03</v>
      </c>
      <c r="G8177" s="3">
        <v>996</v>
      </c>
      <c r="H8177" s="3">
        <v>4.8303000000000003</v>
      </c>
      <c r="I8177" s="3">
        <v>22.70241</v>
      </c>
      <c r="J8177" s="3">
        <v>510.56270999999998</v>
      </c>
      <c r="K8177" s="3">
        <v>785.48109230769228</v>
      </c>
      <c r="L8177" s="4">
        <v>0.35</v>
      </c>
    </row>
    <row r="8178" spans="1:12" x14ac:dyDescent="0.35">
      <c r="A8178" s="1" t="s">
        <v>13161</v>
      </c>
      <c r="B8178" t="s">
        <v>13162</v>
      </c>
      <c r="C8178" t="s">
        <v>34</v>
      </c>
      <c r="D8178" t="s">
        <v>35</v>
      </c>
      <c r="E8178">
        <v>1</v>
      </c>
      <c r="F8178" s="2">
        <v>691.53</v>
      </c>
      <c r="G8178" s="3">
        <v>1426</v>
      </c>
      <c r="H8178" s="3">
        <v>6.9153000000000002</v>
      </c>
      <c r="I8178" s="3">
        <v>32.501910000000002</v>
      </c>
      <c r="J8178" s="3">
        <v>730.94720999999993</v>
      </c>
      <c r="K8178" s="3">
        <v>1124.5341692307691</v>
      </c>
      <c r="L8178" s="4">
        <v>0.35</v>
      </c>
    </row>
    <row r="8179" spans="1:12" x14ac:dyDescent="0.35">
      <c r="A8179" s="1" t="s">
        <v>13163</v>
      </c>
      <c r="B8179" t="s">
        <v>13164</v>
      </c>
      <c r="C8179" t="s">
        <v>34</v>
      </c>
      <c r="D8179" t="s">
        <v>35</v>
      </c>
      <c r="E8179">
        <v>1</v>
      </c>
      <c r="F8179" s="2">
        <v>1595.04</v>
      </c>
      <c r="G8179" s="3">
        <v>3289</v>
      </c>
      <c r="H8179" s="3">
        <v>15.9504</v>
      </c>
      <c r="I8179" s="3">
        <v>74.966880000000003</v>
      </c>
      <c r="J8179" s="3">
        <v>1685.9572799999999</v>
      </c>
      <c r="K8179" s="3">
        <v>2593.7804307692304</v>
      </c>
      <c r="L8179" s="4">
        <v>0.35</v>
      </c>
    </row>
    <row r="8180" spans="1:12" x14ac:dyDescent="0.35">
      <c r="A8180" s="1" t="s">
        <v>13165</v>
      </c>
      <c r="B8180" t="s">
        <v>13166</v>
      </c>
      <c r="C8180" t="s">
        <v>26</v>
      </c>
      <c r="D8180" t="s">
        <v>27</v>
      </c>
      <c r="E8180">
        <v>1</v>
      </c>
      <c r="F8180" s="2">
        <v>1595.04</v>
      </c>
      <c r="G8180" s="3">
        <v>3289</v>
      </c>
      <c r="H8180" s="3">
        <v>15.9504</v>
      </c>
      <c r="I8180" s="3">
        <v>74.966880000000003</v>
      </c>
      <c r="J8180" s="3">
        <v>1685.9572799999999</v>
      </c>
      <c r="K8180" s="3">
        <v>2593.7804307692304</v>
      </c>
      <c r="L8180" s="4">
        <v>0.35</v>
      </c>
    </row>
    <row r="8181" spans="1:12" x14ac:dyDescent="0.35">
      <c r="A8181" s="1" t="s">
        <v>13167</v>
      </c>
      <c r="B8181" t="s">
        <v>13168</v>
      </c>
      <c r="C8181" t="s">
        <v>34</v>
      </c>
      <c r="D8181" t="s">
        <v>35</v>
      </c>
      <c r="E8181">
        <v>1</v>
      </c>
      <c r="F8181" s="2">
        <v>2915.56</v>
      </c>
      <c r="G8181" s="3">
        <v>6012</v>
      </c>
      <c r="H8181" s="3">
        <v>29.1556</v>
      </c>
      <c r="I8181" s="3">
        <v>137.03131999999999</v>
      </c>
      <c r="J8181" s="3">
        <v>3081.74692</v>
      </c>
      <c r="K8181" s="3">
        <v>4741.1491076923076</v>
      </c>
      <c r="L8181" s="4">
        <v>0.35</v>
      </c>
    </row>
    <row r="8182" spans="1:12" x14ac:dyDescent="0.35">
      <c r="A8182" s="1" t="s">
        <v>13169</v>
      </c>
      <c r="B8182" t="s">
        <v>13170</v>
      </c>
      <c r="C8182" t="s">
        <v>34</v>
      </c>
      <c r="D8182" t="s">
        <v>35</v>
      </c>
      <c r="E8182">
        <v>1</v>
      </c>
      <c r="F8182" s="2">
        <v>3193.56</v>
      </c>
      <c r="G8182" s="3">
        <v>6585</v>
      </c>
      <c r="H8182" s="3">
        <v>31.935600000000001</v>
      </c>
      <c r="I8182" s="3">
        <v>150.09732</v>
      </c>
      <c r="J8182" s="3">
        <v>3375.5929199999996</v>
      </c>
      <c r="K8182" s="3">
        <v>5193.2198769230763</v>
      </c>
      <c r="L8182" s="4">
        <v>0.35</v>
      </c>
    </row>
    <row r="8183" spans="1:12" x14ac:dyDescent="0.35">
      <c r="A8183" s="1" t="s">
        <v>13171</v>
      </c>
      <c r="B8183" t="s">
        <v>13172</v>
      </c>
      <c r="C8183" t="s">
        <v>34</v>
      </c>
      <c r="D8183" t="s">
        <v>35</v>
      </c>
      <c r="E8183">
        <v>1</v>
      </c>
      <c r="F8183" s="2">
        <v>3124.06</v>
      </c>
      <c r="G8183" s="3">
        <v>6442</v>
      </c>
      <c r="H8183" s="3">
        <v>31.240600000000001</v>
      </c>
      <c r="I8183" s="3">
        <v>146.83081999999999</v>
      </c>
      <c r="J8183" s="3">
        <v>3302.1314200000002</v>
      </c>
      <c r="K8183" s="3">
        <v>5080.2021846153848</v>
      </c>
      <c r="L8183" s="4">
        <v>0.35</v>
      </c>
    </row>
    <row r="8184" spans="1:12" x14ac:dyDescent="0.35">
      <c r="A8184" s="1" t="s">
        <v>13173</v>
      </c>
      <c r="B8184" t="s">
        <v>13174</v>
      </c>
      <c r="C8184" t="s">
        <v>34</v>
      </c>
      <c r="D8184" t="s">
        <v>35</v>
      </c>
      <c r="E8184">
        <v>1</v>
      </c>
      <c r="F8184" s="2">
        <v>3071.93</v>
      </c>
      <c r="G8184" s="3">
        <v>6334</v>
      </c>
      <c r="H8184" s="3">
        <v>30.7193</v>
      </c>
      <c r="I8184" s="3">
        <v>144.38070999999999</v>
      </c>
      <c r="J8184" s="3">
        <v>3247.0300099999999</v>
      </c>
      <c r="K8184" s="3">
        <v>4995.4307846153843</v>
      </c>
      <c r="L8184" s="4">
        <v>0.35</v>
      </c>
    </row>
    <row r="8185" spans="1:12" x14ac:dyDescent="0.35">
      <c r="A8185" s="1" t="s">
        <v>13175</v>
      </c>
      <c r="B8185" t="s">
        <v>13176</v>
      </c>
      <c r="C8185" t="s">
        <v>34</v>
      </c>
      <c r="D8185" t="s">
        <v>35</v>
      </c>
      <c r="E8185">
        <v>1</v>
      </c>
      <c r="F8185" s="2">
        <v>3071.93</v>
      </c>
      <c r="G8185" s="3">
        <v>6334</v>
      </c>
      <c r="H8185" s="3">
        <v>30.7193</v>
      </c>
      <c r="I8185" s="3">
        <v>144.38070999999999</v>
      </c>
      <c r="J8185" s="3">
        <v>3247.0300099999999</v>
      </c>
      <c r="K8185" s="3">
        <v>4995.4307846153843</v>
      </c>
      <c r="L8185" s="4">
        <v>0.35</v>
      </c>
    </row>
    <row r="8186" spans="1:12" x14ac:dyDescent="0.35">
      <c r="A8186" s="1" t="s">
        <v>13177</v>
      </c>
      <c r="B8186" t="s">
        <v>13178</v>
      </c>
      <c r="C8186" t="s">
        <v>34</v>
      </c>
      <c r="D8186" t="s">
        <v>35</v>
      </c>
      <c r="E8186">
        <v>1</v>
      </c>
      <c r="F8186" s="2">
        <v>2985.06</v>
      </c>
      <c r="G8186" s="3">
        <v>6155</v>
      </c>
      <c r="H8186" s="3">
        <v>29.8506</v>
      </c>
      <c r="I8186" s="3">
        <v>140.29782</v>
      </c>
      <c r="J8186" s="3">
        <v>3155.2084199999999</v>
      </c>
      <c r="K8186" s="3">
        <v>4854.1668</v>
      </c>
      <c r="L8186" s="4">
        <v>0.35000000000000003</v>
      </c>
    </row>
    <row r="8187" spans="1:12" x14ac:dyDescent="0.35">
      <c r="A8187" s="1" t="s">
        <v>13179</v>
      </c>
      <c r="B8187" t="s">
        <v>13180</v>
      </c>
      <c r="C8187" t="s">
        <v>34</v>
      </c>
      <c r="D8187" t="s">
        <v>35</v>
      </c>
      <c r="E8187">
        <v>1</v>
      </c>
      <c r="F8187" s="2">
        <v>448.28</v>
      </c>
      <c r="G8187" s="3">
        <v>925</v>
      </c>
      <c r="H8187" s="3">
        <v>4.4828000000000001</v>
      </c>
      <c r="I8187" s="3">
        <v>21.06916</v>
      </c>
      <c r="J8187" s="3">
        <v>473.83195999999998</v>
      </c>
      <c r="K8187" s="3">
        <v>728.97224615384607</v>
      </c>
      <c r="L8187" s="4">
        <v>0.35</v>
      </c>
    </row>
    <row r="8188" spans="1:12" x14ac:dyDescent="0.35">
      <c r="A8188" s="1" t="s">
        <v>13181</v>
      </c>
      <c r="B8188" t="s">
        <v>13182</v>
      </c>
      <c r="C8188" t="s">
        <v>34</v>
      </c>
      <c r="D8188" t="s">
        <v>35</v>
      </c>
      <c r="E8188">
        <v>1</v>
      </c>
      <c r="F8188" s="2">
        <v>604.65</v>
      </c>
      <c r="G8188" s="3">
        <v>1247</v>
      </c>
      <c r="H8188" s="3">
        <v>6.0465</v>
      </c>
      <c r="I8188" s="3">
        <v>28.41855</v>
      </c>
      <c r="J8188" s="3">
        <v>639.11505</v>
      </c>
      <c r="K8188" s="3">
        <v>983.253923076923</v>
      </c>
      <c r="L8188" s="4">
        <v>0.35</v>
      </c>
    </row>
    <row r="8189" spans="1:12" x14ac:dyDescent="0.35">
      <c r="A8189" s="1" t="s">
        <v>13183</v>
      </c>
      <c r="B8189" t="s">
        <v>13184</v>
      </c>
      <c r="C8189" t="s">
        <v>34</v>
      </c>
      <c r="D8189" t="s">
        <v>35</v>
      </c>
      <c r="E8189">
        <v>1</v>
      </c>
      <c r="F8189" s="2">
        <v>517.78</v>
      </c>
      <c r="G8189" s="3">
        <v>1068</v>
      </c>
      <c r="H8189" s="3">
        <v>5.1777999999999995</v>
      </c>
      <c r="I8189" s="3">
        <v>24.335659999999997</v>
      </c>
      <c r="J8189" s="3">
        <v>547.29345999999998</v>
      </c>
      <c r="K8189" s="3">
        <v>841.98993846153837</v>
      </c>
      <c r="L8189" s="4">
        <v>0.35</v>
      </c>
    </row>
    <row r="8190" spans="1:12" x14ac:dyDescent="0.35">
      <c r="A8190" s="1" t="s">
        <v>13185</v>
      </c>
      <c r="B8190" t="s">
        <v>13186</v>
      </c>
      <c r="C8190" t="s">
        <v>34</v>
      </c>
      <c r="D8190" t="s">
        <v>35</v>
      </c>
      <c r="E8190">
        <v>1</v>
      </c>
      <c r="F8190" s="2">
        <v>3471.56</v>
      </c>
      <c r="G8190" s="3">
        <v>7158</v>
      </c>
      <c r="H8190" s="3">
        <v>34.715600000000002</v>
      </c>
      <c r="I8190" s="3">
        <v>163.16332</v>
      </c>
      <c r="J8190" s="3">
        <v>3669.4389200000001</v>
      </c>
      <c r="K8190" s="3">
        <v>5645.290646153846</v>
      </c>
      <c r="L8190" s="4">
        <v>0.35</v>
      </c>
    </row>
    <row r="8191" spans="1:12" x14ac:dyDescent="0.35">
      <c r="A8191" s="1" t="s">
        <v>13187</v>
      </c>
      <c r="B8191" t="s">
        <v>12430</v>
      </c>
      <c r="C8191" t="s">
        <v>34</v>
      </c>
      <c r="D8191" t="s">
        <v>35</v>
      </c>
      <c r="E8191">
        <v>1</v>
      </c>
      <c r="F8191" s="2">
        <v>1355.27</v>
      </c>
      <c r="G8191" s="3">
        <v>2795</v>
      </c>
      <c r="H8191" s="3">
        <v>13.5527</v>
      </c>
      <c r="I8191" s="3">
        <v>63.697690000000001</v>
      </c>
      <c r="J8191" s="3">
        <v>1432.5203899999999</v>
      </c>
      <c r="K8191" s="3">
        <v>2203.8775230769229</v>
      </c>
      <c r="L8191" s="4">
        <v>0.35</v>
      </c>
    </row>
    <row r="8192" spans="1:12" x14ac:dyDescent="0.35">
      <c r="A8192" s="1" t="s">
        <v>13188</v>
      </c>
      <c r="B8192" t="s">
        <v>13189</v>
      </c>
      <c r="C8192" t="s">
        <v>34</v>
      </c>
      <c r="D8192" t="s">
        <v>35</v>
      </c>
      <c r="E8192">
        <v>1</v>
      </c>
      <c r="F8192" s="2">
        <v>3471.56</v>
      </c>
      <c r="G8192" s="3">
        <v>7158</v>
      </c>
      <c r="H8192" s="3">
        <v>34.715600000000002</v>
      </c>
      <c r="I8192" s="3">
        <v>163.16332</v>
      </c>
      <c r="J8192" s="3">
        <v>3669.4389200000001</v>
      </c>
      <c r="K8192" s="3">
        <v>5645.290646153846</v>
      </c>
      <c r="L8192" s="4">
        <v>0.35</v>
      </c>
    </row>
    <row r="8193" spans="1:12" x14ac:dyDescent="0.35">
      <c r="A8193" s="1">
        <v>40019</v>
      </c>
      <c r="B8193" t="s">
        <v>13190</v>
      </c>
      <c r="C8193" t="s">
        <v>34</v>
      </c>
      <c r="D8193" t="s">
        <v>35</v>
      </c>
      <c r="E8193">
        <v>1</v>
      </c>
      <c r="F8193" s="2">
        <v>305.8</v>
      </c>
      <c r="G8193" s="3">
        <v>631</v>
      </c>
      <c r="H8193" s="3">
        <v>3.0580000000000003</v>
      </c>
      <c r="I8193" s="3">
        <v>14.3726</v>
      </c>
      <c r="J8193" s="3">
        <v>323.23059999999998</v>
      </c>
      <c r="K8193" s="3">
        <v>497.2778461538461</v>
      </c>
      <c r="L8193" s="4">
        <v>0.35</v>
      </c>
    </row>
    <row r="8194" spans="1:12" x14ac:dyDescent="0.35">
      <c r="A8194" s="1">
        <v>40040</v>
      </c>
      <c r="B8194" t="s">
        <v>13191</v>
      </c>
      <c r="C8194" t="s">
        <v>34</v>
      </c>
      <c r="D8194" t="s">
        <v>35</v>
      </c>
      <c r="E8194">
        <v>1</v>
      </c>
      <c r="F8194" s="2">
        <v>205.02</v>
      </c>
      <c r="G8194" s="3">
        <v>423</v>
      </c>
      <c r="H8194" s="3">
        <v>2.0502000000000002</v>
      </c>
      <c r="I8194" s="3">
        <v>9.6359399999999997</v>
      </c>
      <c r="J8194" s="3">
        <v>216.70614</v>
      </c>
      <c r="K8194" s="3">
        <v>333.39406153846153</v>
      </c>
      <c r="L8194" s="4">
        <v>0.35</v>
      </c>
    </row>
    <row r="8195" spans="1:12" x14ac:dyDescent="0.35">
      <c r="A8195" s="1">
        <v>40061</v>
      </c>
      <c r="B8195" t="s">
        <v>13192</v>
      </c>
      <c r="C8195" t="s">
        <v>34</v>
      </c>
      <c r="D8195" t="s">
        <v>35</v>
      </c>
      <c r="E8195">
        <v>1</v>
      </c>
      <c r="F8195" s="2">
        <v>295.38</v>
      </c>
      <c r="G8195" s="3">
        <v>610</v>
      </c>
      <c r="H8195" s="3">
        <v>2.9538000000000002</v>
      </c>
      <c r="I8195" s="3">
        <v>13.882859999999999</v>
      </c>
      <c r="J8195" s="3">
        <v>312.21665999999999</v>
      </c>
      <c r="K8195" s="3">
        <v>480.33332307692302</v>
      </c>
      <c r="L8195" s="4">
        <v>0.34999999999999992</v>
      </c>
    </row>
    <row r="8196" spans="1:12" x14ac:dyDescent="0.35">
      <c r="A8196" s="1">
        <v>40065</v>
      </c>
      <c r="B8196" t="s">
        <v>13193</v>
      </c>
      <c r="C8196" t="s">
        <v>34</v>
      </c>
      <c r="D8196" t="s">
        <v>35</v>
      </c>
      <c r="E8196">
        <v>1</v>
      </c>
      <c r="F8196" s="2">
        <v>295.38</v>
      </c>
      <c r="G8196" s="3">
        <v>610</v>
      </c>
      <c r="H8196" s="3">
        <v>2.9538000000000002</v>
      </c>
      <c r="I8196" s="3">
        <v>13.882859999999999</v>
      </c>
      <c r="J8196" s="3">
        <v>312.21665999999999</v>
      </c>
      <c r="K8196" s="3">
        <v>480.33332307692302</v>
      </c>
      <c r="L8196" s="4">
        <v>0.34999999999999992</v>
      </c>
    </row>
    <row r="8197" spans="1:12" x14ac:dyDescent="0.35">
      <c r="A8197" s="1">
        <v>55015</v>
      </c>
      <c r="B8197" t="s">
        <v>13194</v>
      </c>
      <c r="C8197" t="s">
        <v>34</v>
      </c>
      <c r="D8197" t="s">
        <v>35</v>
      </c>
      <c r="E8197">
        <v>1</v>
      </c>
      <c r="F8197" s="2">
        <v>2025.94</v>
      </c>
      <c r="G8197" s="3">
        <v>4178</v>
      </c>
      <c r="H8197" s="3">
        <v>20.259399999999999</v>
      </c>
      <c r="I8197" s="3">
        <v>95.219180000000009</v>
      </c>
      <c r="J8197" s="3">
        <v>2141.41858</v>
      </c>
      <c r="K8197" s="3">
        <v>3294.4901230769228</v>
      </c>
      <c r="L8197" s="4">
        <v>0.34999999999999992</v>
      </c>
    </row>
    <row r="8198" spans="1:12" x14ac:dyDescent="0.35">
      <c r="A8198" s="1">
        <v>40110</v>
      </c>
      <c r="B8198" t="s">
        <v>13195</v>
      </c>
      <c r="C8198" t="s">
        <v>34</v>
      </c>
      <c r="D8198" t="s">
        <v>35</v>
      </c>
      <c r="E8198">
        <v>1</v>
      </c>
      <c r="F8198" s="2">
        <v>152.9</v>
      </c>
      <c r="G8198" s="3">
        <v>316</v>
      </c>
      <c r="H8198" s="3">
        <v>1.5290000000000001</v>
      </c>
      <c r="I8198" s="3">
        <v>7.1863000000000001</v>
      </c>
      <c r="J8198" s="3">
        <v>161.61529999999999</v>
      </c>
      <c r="K8198" s="3">
        <v>248.63892307692305</v>
      </c>
      <c r="L8198" s="4">
        <v>0.35</v>
      </c>
    </row>
    <row r="8199" spans="1:12" x14ac:dyDescent="0.35">
      <c r="A8199" s="1">
        <v>40112</v>
      </c>
      <c r="B8199" t="s">
        <v>13196</v>
      </c>
      <c r="C8199" t="s">
        <v>34</v>
      </c>
      <c r="D8199" t="s">
        <v>35</v>
      </c>
      <c r="E8199">
        <v>1</v>
      </c>
      <c r="F8199" s="2">
        <v>66.02</v>
      </c>
      <c r="G8199" s="3">
        <v>137</v>
      </c>
      <c r="H8199" s="3">
        <v>0.66020000000000001</v>
      </c>
      <c r="I8199" s="3">
        <v>3.1029399999999998</v>
      </c>
      <c r="J8199" s="3">
        <v>69.783140000000003</v>
      </c>
      <c r="K8199" s="3">
        <v>107.35867692307693</v>
      </c>
      <c r="L8199" s="4">
        <v>0.35</v>
      </c>
    </row>
    <row r="8200" spans="1:12" x14ac:dyDescent="0.35">
      <c r="A8200" s="1">
        <v>40184</v>
      </c>
      <c r="B8200" t="s">
        <v>13197</v>
      </c>
      <c r="C8200" t="s">
        <v>34</v>
      </c>
      <c r="D8200" t="s">
        <v>35</v>
      </c>
      <c r="E8200">
        <v>1</v>
      </c>
      <c r="F8200" s="2">
        <v>66.02</v>
      </c>
      <c r="G8200" s="3">
        <v>137</v>
      </c>
      <c r="H8200" s="3">
        <v>0.66020000000000001</v>
      </c>
      <c r="I8200" s="3">
        <v>3.1029399999999998</v>
      </c>
      <c r="J8200" s="3">
        <v>69.783140000000003</v>
      </c>
      <c r="K8200" s="3">
        <v>107.35867692307693</v>
      </c>
      <c r="L8200" s="4">
        <v>0.35</v>
      </c>
    </row>
    <row r="8201" spans="1:12" x14ac:dyDescent="0.35">
      <c r="A8201" s="1">
        <v>40185</v>
      </c>
      <c r="B8201" t="s">
        <v>13198</v>
      </c>
      <c r="C8201" t="s">
        <v>34</v>
      </c>
      <c r="D8201" t="s">
        <v>35</v>
      </c>
      <c r="E8201">
        <v>1</v>
      </c>
      <c r="F8201" s="2">
        <v>52.12</v>
      </c>
      <c r="G8201" s="3">
        <v>108</v>
      </c>
      <c r="H8201" s="3">
        <v>0.5212</v>
      </c>
      <c r="I8201" s="3">
        <v>2.44964</v>
      </c>
      <c r="J8201" s="3">
        <v>55.09084</v>
      </c>
      <c r="K8201" s="3">
        <v>84.755138461538465</v>
      </c>
      <c r="L8201" s="4">
        <v>0.35000000000000003</v>
      </c>
    </row>
    <row r="8202" spans="1:12" x14ac:dyDescent="0.35">
      <c r="A8202" s="1">
        <v>40192</v>
      </c>
      <c r="B8202" t="s">
        <v>13199</v>
      </c>
      <c r="C8202" t="s">
        <v>34</v>
      </c>
      <c r="D8202" t="s">
        <v>35</v>
      </c>
      <c r="E8202">
        <v>1</v>
      </c>
      <c r="F8202" s="2">
        <v>330.12</v>
      </c>
      <c r="G8202" s="3">
        <v>681</v>
      </c>
      <c r="H8202" s="3">
        <v>3.3012000000000001</v>
      </c>
      <c r="I8202" s="3">
        <v>15.515639999999999</v>
      </c>
      <c r="J8202" s="3">
        <v>348.93684000000002</v>
      </c>
      <c r="K8202" s="3">
        <v>536.82590769230774</v>
      </c>
      <c r="L8202" s="4">
        <v>0.35000000000000003</v>
      </c>
    </row>
    <row r="8203" spans="1:12" x14ac:dyDescent="0.35">
      <c r="A8203" s="1">
        <v>41151</v>
      </c>
      <c r="B8203" t="s">
        <v>12764</v>
      </c>
      <c r="C8203" t="s">
        <v>34</v>
      </c>
      <c r="D8203" t="s">
        <v>35</v>
      </c>
      <c r="E8203">
        <v>1</v>
      </c>
      <c r="F8203" s="2">
        <v>552.53</v>
      </c>
      <c r="G8203" s="3">
        <v>1140</v>
      </c>
      <c r="H8203" s="3">
        <v>5.5252999999999997</v>
      </c>
      <c r="I8203" s="3">
        <v>25.968909999999997</v>
      </c>
      <c r="J8203" s="3">
        <v>584.02421000000004</v>
      </c>
      <c r="K8203" s="3">
        <v>898.49878461538469</v>
      </c>
      <c r="L8203" s="4">
        <v>0.35000000000000003</v>
      </c>
    </row>
    <row r="8204" spans="1:12" x14ac:dyDescent="0.35">
      <c r="A8204" s="1">
        <v>41157</v>
      </c>
      <c r="B8204" t="s">
        <v>12764</v>
      </c>
      <c r="C8204" t="s">
        <v>34</v>
      </c>
      <c r="D8204" t="s">
        <v>35</v>
      </c>
      <c r="E8204">
        <v>1</v>
      </c>
      <c r="F8204" s="2">
        <v>552.53</v>
      </c>
      <c r="G8204" s="3">
        <v>1140</v>
      </c>
      <c r="H8204" s="3">
        <v>5.5252999999999997</v>
      </c>
      <c r="I8204" s="3">
        <v>25.968909999999997</v>
      </c>
      <c r="J8204" s="3">
        <v>584.02421000000004</v>
      </c>
      <c r="K8204" s="3">
        <v>898.49878461538469</v>
      </c>
      <c r="L8204" s="4">
        <v>0.35000000000000003</v>
      </c>
    </row>
    <row r="8205" spans="1:12" x14ac:dyDescent="0.35">
      <c r="A8205" s="1">
        <v>41183</v>
      </c>
      <c r="B8205" t="s">
        <v>13200</v>
      </c>
      <c r="C8205" t="s">
        <v>34</v>
      </c>
      <c r="D8205" t="s">
        <v>35</v>
      </c>
      <c r="E8205">
        <v>1</v>
      </c>
      <c r="F8205" s="2">
        <v>656.79</v>
      </c>
      <c r="G8205" s="3">
        <v>1355</v>
      </c>
      <c r="H8205" s="3">
        <v>6.5678999999999998</v>
      </c>
      <c r="I8205" s="3">
        <v>30.869129999999998</v>
      </c>
      <c r="J8205" s="3">
        <v>694.22703000000001</v>
      </c>
      <c r="K8205" s="3">
        <v>1068.0415846153846</v>
      </c>
      <c r="L8205" s="4">
        <v>0.35</v>
      </c>
    </row>
    <row r="8206" spans="1:12" x14ac:dyDescent="0.35">
      <c r="A8206" s="1">
        <v>55101</v>
      </c>
      <c r="B8206" t="s">
        <v>12369</v>
      </c>
      <c r="C8206" t="s">
        <v>34</v>
      </c>
      <c r="D8206" t="s">
        <v>35</v>
      </c>
      <c r="E8206">
        <v>1</v>
      </c>
      <c r="F8206" s="2">
        <v>1525.54</v>
      </c>
      <c r="G8206" s="3">
        <v>3146</v>
      </c>
      <c r="H8206" s="3">
        <v>15.2554</v>
      </c>
      <c r="I8206" s="3">
        <v>71.700379999999996</v>
      </c>
      <c r="J8206" s="3">
        <v>1612.49578</v>
      </c>
      <c r="K8206" s="3">
        <v>2480.7627384615384</v>
      </c>
      <c r="L8206" s="4">
        <v>0.35000000000000003</v>
      </c>
    </row>
    <row r="8207" spans="1:12" x14ac:dyDescent="0.35">
      <c r="A8207" s="1">
        <v>55106</v>
      </c>
      <c r="B8207" t="s">
        <v>12564</v>
      </c>
      <c r="C8207" t="s">
        <v>34</v>
      </c>
      <c r="D8207" t="s">
        <v>35</v>
      </c>
      <c r="E8207">
        <v>1</v>
      </c>
      <c r="F8207" s="2">
        <v>1873.04</v>
      </c>
      <c r="G8207" s="3">
        <v>3862</v>
      </c>
      <c r="H8207" s="3">
        <v>18.730399999999999</v>
      </c>
      <c r="I8207" s="3">
        <v>88.032879999999992</v>
      </c>
      <c r="J8207" s="3">
        <v>1979.8032799999999</v>
      </c>
      <c r="K8207" s="3">
        <v>3045.8511999999996</v>
      </c>
      <c r="L8207" s="4">
        <v>0.35</v>
      </c>
    </row>
    <row r="8208" spans="1:12" x14ac:dyDescent="0.35">
      <c r="A8208" s="1">
        <v>55117</v>
      </c>
      <c r="B8208" t="s">
        <v>13201</v>
      </c>
      <c r="C8208" t="s">
        <v>34</v>
      </c>
      <c r="D8208" t="s">
        <v>35</v>
      </c>
      <c r="E8208">
        <v>1</v>
      </c>
      <c r="F8208" s="2">
        <v>1817.45</v>
      </c>
      <c r="G8208" s="3">
        <v>3748</v>
      </c>
      <c r="H8208" s="3">
        <v>18.174500000000002</v>
      </c>
      <c r="I8208" s="3">
        <v>85.420150000000007</v>
      </c>
      <c r="J8208" s="3">
        <v>1921.04465</v>
      </c>
      <c r="K8208" s="3">
        <v>2955.4533076923076</v>
      </c>
      <c r="L8208" s="4">
        <v>0.35</v>
      </c>
    </row>
    <row r="8209" spans="1:12" x14ac:dyDescent="0.35">
      <c r="A8209" s="1">
        <v>40321</v>
      </c>
      <c r="B8209" t="s">
        <v>12757</v>
      </c>
      <c r="C8209" t="s">
        <v>34</v>
      </c>
      <c r="D8209" t="s">
        <v>35</v>
      </c>
      <c r="E8209">
        <v>1</v>
      </c>
      <c r="F8209" s="2">
        <v>900.03</v>
      </c>
      <c r="G8209" s="3">
        <v>1856</v>
      </c>
      <c r="H8209" s="3">
        <v>9.0002999999999993</v>
      </c>
      <c r="I8209" s="3">
        <v>42.301409999999997</v>
      </c>
      <c r="J8209" s="3">
        <v>951.33171000000004</v>
      </c>
      <c r="K8209" s="3">
        <v>1463.5872461538461</v>
      </c>
      <c r="L8209" s="4">
        <v>0.34999999999999992</v>
      </c>
    </row>
    <row r="8210" spans="1:12" x14ac:dyDescent="0.35">
      <c r="A8210" s="1">
        <v>40323</v>
      </c>
      <c r="B8210" t="s">
        <v>12856</v>
      </c>
      <c r="C8210" t="s">
        <v>34</v>
      </c>
      <c r="D8210" t="s">
        <v>35</v>
      </c>
      <c r="E8210">
        <v>1</v>
      </c>
      <c r="F8210" s="2">
        <v>900.03</v>
      </c>
      <c r="G8210" s="3">
        <v>1856</v>
      </c>
      <c r="H8210" s="3">
        <v>9.0002999999999993</v>
      </c>
      <c r="I8210" s="3">
        <v>42.301409999999997</v>
      </c>
      <c r="J8210" s="3">
        <v>951.33171000000004</v>
      </c>
      <c r="K8210" s="3">
        <v>1463.5872461538461</v>
      </c>
      <c r="L8210" s="4">
        <v>0.34999999999999992</v>
      </c>
    </row>
    <row r="8211" spans="1:12" x14ac:dyDescent="0.35">
      <c r="A8211" s="1">
        <v>40357</v>
      </c>
      <c r="B8211" t="s">
        <v>13202</v>
      </c>
      <c r="C8211" t="s">
        <v>34</v>
      </c>
      <c r="D8211" t="s">
        <v>35</v>
      </c>
      <c r="E8211">
        <v>1</v>
      </c>
      <c r="F8211" s="2">
        <v>225.88</v>
      </c>
      <c r="G8211" s="3">
        <v>466</v>
      </c>
      <c r="H8211" s="3">
        <v>2.2587999999999999</v>
      </c>
      <c r="I8211" s="3">
        <v>10.61636</v>
      </c>
      <c r="J8211" s="3">
        <v>238.75515999999999</v>
      </c>
      <c r="K8211" s="3">
        <v>367.31563076923072</v>
      </c>
      <c r="L8211" s="4">
        <v>0.34999999999999992</v>
      </c>
    </row>
    <row r="8212" spans="1:12" x14ac:dyDescent="0.35">
      <c r="A8212" s="1">
        <v>40420</v>
      </c>
      <c r="B8212" t="s">
        <v>13203</v>
      </c>
      <c r="C8212" t="s">
        <v>34</v>
      </c>
      <c r="D8212" t="s">
        <v>35</v>
      </c>
      <c r="E8212">
        <v>1</v>
      </c>
      <c r="F8212" s="2">
        <v>3541.07</v>
      </c>
      <c r="G8212" s="3">
        <v>7302</v>
      </c>
      <c r="H8212" s="3">
        <v>35.410700000000006</v>
      </c>
      <c r="I8212" s="3">
        <v>166.43029000000001</v>
      </c>
      <c r="J8212" s="3">
        <v>3742.9109900000003</v>
      </c>
      <c r="K8212" s="3">
        <v>5758.3245999999999</v>
      </c>
      <c r="L8212" s="4">
        <v>0.34999999999999992</v>
      </c>
    </row>
    <row r="8213" spans="1:12" x14ac:dyDescent="0.35">
      <c r="A8213" s="1">
        <v>40428</v>
      </c>
      <c r="B8213" t="s">
        <v>13204</v>
      </c>
      <c r="C8213" t="s">
        <v>34</v>
      </c>
      <c r="D8213" t="s">
        <v>35</v>
      </c>
      <c r="E8213">
        <v>1</v>
      </c>
      <c r="F8213" s="2">
        <v>1803.54</v>
      </c>
      <c r="G8213" s="3">
        <v>3719</v>
      </c>
      <c r="H8213" s="3">
        <v>18.035399999999999</v>
      </c>
      <c r="I8213" s="3">
        <v>84.766379999999998</v>
      </c>
      <c r="J8213" s="3">
        <v>1906.34178</v>
      </c>
      <c r="K8213" s="3">
        <v>2932.8335076923076</v>
      </c>
      <c r="L8213" s="4">
        <v>0.35</v>
      </c>
    </row>
    <row r="8214" spans="1:12" x14ac:dyDescent="0.35">
      <c r="A8214" s="1">
        <v>40455</v>
      </c>
      <c r="B8214" t="s">
        <v>13205</v>
      </c>
      <c r="C8214" t="s">
        <v>34</v>
      </c>
      <c r="D8214" t="s">
        <v>35</v>
      </c>
      <c r="E8214">
        <v>1</v>
      </c>
      <c r="F8214" s="2">
        <v>3541.07</v>
      </c>
      <c r="G8214" s="3">
        <v>7302</v>
      </c>
      <c r="H8214" s="3">
        <v>35.410700000000006</v>
      </c>
      <c r="I8214" s="3">
        <v>166.43029000000001</v>
      </c>
      <c r="J8214" s="3">
        <v>3742.9109900000003</v>
      </c>
      <c r="K8214" s="3">
        <v>5758.3245999999999</v>
      </c>
      <c r="L8214" s="4">
        <v>0.34999999999999992</v>
      </c>
    </row>
    <row r="8215" spans="1:12" x14ac:dyDescent="0.35">
      <c r="A8215" s="1">
        <v>40484</v>
      </c>
      <c r="B8215" t="s">
        <v>12442</v>
      </c>
      <c r="C8215" t="s">
        <v>34</v>
      </c>
      <c r="D8215" t="s">
        <v>35</v>
      </c>
      <c r="E8215">
        <v>1</v>
      </c>
      <c r="F8215" s="2">
        <v>2561.1</v>
      </c>
      <c r="G8215" s="3">
        <v>5281</v>
      </c>
      <c r="H8215" s="3">
        <v>25.611000000000001</v>
      </c>
      <c r="I8215" s="3">
        <v>120.37169999999999</v>
      </c>
      <c r="J8215" s="3">
        <v>2707.0826999999999</v>
      </c>
      <c r="K8215" s="3">
        <v>4164.7426153846154</v>
      </c>
      <c r="L8215" s="4">
        <v>0.35000000000000003</v>
      </c>
    </row>
    <row r="8216" spans="1:12" x14ac:dyDescent="0.35">
      <c r="A8216" s="1">
        <v>40487</v>
      </c>
      <c r="B8216" t="s">
        <v>12442</v>
      </c>
      <c r="C8216" t="s">
        <v>34</v>
      </c>
      <c r="D8216" t="s">
        <v>35</v>
      </c>
      <c r="E8216">
        <v>1</v>
      </c>
      <c r="F8216" s="2">
        <v>2526.35</v>
      </c>
      <c r="G8216" s="3">
        <v>5209</v>
      </c>
      <c r="H8216" s="3">
        <v>25.263500000000001</v>
      </c>
      <c r="I8216" s="3">
        <v>118.73845</v>
      </c>
      <c r="J8216" s="3">
        <v>2670.3519499999998</v>
      </c>
      <c r="K8216" s="3">
        <v>4108.2337692307683</v>
      </c>
      <c r="L8216" s="4">
        <v>0.34999999999999992</v>
      </c>
    </row>
    <row r="8217" spans="1:12" x14ac:dyDescent="0.35">
      <c r="A8217" s="1">
        <v>40489</v>
      </c>
      <c r="B8217" t="s">
        <v>12442</v>
      </c>
      <c r="C8217" t="s">
        <v>34</v>
      </c>
      <c r="D8217" t="s">
        <v>35</v>
      </c>
      <c r="E8217">
        <v>1</v>
      </c>
      <c r="F8217" s="2">
        <v>2526.35</v>
      </c>
      <c r="G8217" s="3">
        <v>5209</v>
      </c>
      <c r="H8217" s="3">
        <v>25.263500000000001</v>
      </c>
      <c r="I8217" s="3">
        <v>118.73845</v>
      </c>
      <c r="J8217" s="3">
        <v>2670.3519499999998</v>
      </c>
      <c r="K8217" s="3">
        <v>4108.2337692307683</v>
      </c>
      <c r="L8217" s="4">
        <v>0.34999999999999992</v>
      </c>
    </row>
    <row r="8218" spans="1:12" x14ac:dyDescent="0.35">
      <c r="A8218" s="1">
        <v>40499</v>
      </c>
      <c r="B8218" t="s">
        <v>12348</v>
      </c>
      <c r="C8218" t="s">
        <v>34</v>
      </c>
      <c r="D8218" t="s">
        <v>35</v>
      </c>
      <c r="E8218">
        <v>1</v>
      </c>
      <c r="F8218" s="2">
        <v>2279.63</v>
      </c>
      <c r="G8218" s="3">
        <v>4701</v>
      </c>
      <c r="H8218" s="3">
        <v>22.796300000000002</v>
      </c>
      <c r="I8218" s="3">
        <v>107.14261</v>
      </c>
      <c r="J8218" s="3">
        <v>2409.56891</v>
      </c>
      <c r="K8218" s="3">
        <v>3707.0290923076923</v>
      </c>
      <c r="L8218" s="4">
        <v>0.35000000000000003</v>
      </c>
    </row>
    <row r="8219" spans="1:12" x14ac:dyDescent="0.35">
      <c r="A8219" s="1">
        <v>40528</v>
      </c>
      <c r="B8219" t="s">
        <v>13206</v>
      </c>
      <c r="C8219" t="s">
        <v>34</v>
      </c>
      <c r="D8219" t="s">
        <v>35</v>
      </c>
      <c r="E8219">
        <v>1</v>
      </c>
      <c r="F8219" s="2">
        <v>569.91</v>
      </c>
      <c r="G8219" s="3">
        <v>1176</v>
      </c>
      <c r="H8219" s="3">
        <v>5.6990999999999996</v>
      </c>
      <c r="I8219" s="3">
        <v>26.785769999999999</v>
      </c>
      <c r="J8219" s="3">
        <v>602.39486999999997</v>
      </c>
      <c r="K8219" s="3">
        <v>926.76133846153834</v>
      </c>
      <c r="L8219" s="4">
        <v>0.35</v>
      </c>
    </row>
    <row r="8220" spans="1:12" x14ac:dyDescent="0.35">
      <c r="A8220" s="1">
        <v>40910</v>
      </c>
      <c r="B8220" t="s">
        <v>12553</v>
      </c>
      <c r="C8220" t="s">
        <v>34</v>
      </c>
      <c r="D8220" t="s">
        <v>35</v>
      </c>
      <c r="E8220">
        <v>1</v>
      </c>
      <c r="F8220" s="2">
        <v>2192.75</v>
      </c>
      <c r="G8220" s="3">
        <v>4522</v>
      </c>
      <c r="H8220" s="3">
        <v>21.927500000000002</v>
      </c>
      <c r="I8220" s="3">
        <v>103.05925000000001</v>
      </c>
      <c r="J8220" s="3">
        <v>2317.7367499999996</v>
      </c>
      <c r="K8220" s="3">
        <v>3565.7488461538455</v>
      </c>
      <c r="L8220" s="4">
        <v>0.35000000000000003</v>
      </c>
    </row>
    <row r="8221" spans="1:12" x14ac:dyDescent="0.35">
      <c r="A8221" s="1">
        <v>40917</v>
      </c>
      <c r="B8221" t="s">
        <v>12553</v>
      </c>
      <c r="C8221" t="s">
        <v>34</v>
      </c>
      <c r="D8221" t="s">
        <v>35</v>
      </c>
      <c r="E8221">
        <v>1</v>
      </c>
      <c r="F8221" s="2">
        <v>2616.71</v>
      </c>
      <c r="G8221" s="3">
        <v>5396</v>
      </c>
      <c r="H8221" s="3">
        <v>26.167100000000001</v>
      </c>
      <c r="I8221" s="3">
        <v>122.98537</v>
      </c>
      <c r="J8221" s="3">
        <v>2765.86247</v>
      </c>
      <c r="K8221" s="3">
        <v>4255.1730307692305</v>
      </c>
      <c r="L8221" s="4">
        <v>0.35</v>
      </c>
    </row>
    <row r="8222" spans="1:12" x14ac:dyDescent="0.35">
      <c r="A8222" s="1">
        <v>40931</v>
      </c>
      <c r="B8222" t="s">
        <v>12553</v>
      </c>
      <c r="C8222" t="s">
        <v>34</v>
      </c>
      <c r="D8222" t="s">
        <v>35</v>
      </c>
      <c r="E8222">
        <v>1</v>
      </c>
      <c r="F8222" s="2">
        <v>3249.16</v>
      </c>
      <c r="G8222" s="3">
        <v>6700</v>
      </c>
      <c r="H8222" s="3">
        <v>32.491599999999998</v>
      </c>
      <c r="I8222" s="3">
        <v>152.71052</v>
      </c>
      <c r="J8222" s="3">
        <v>3434.3621199999998</v>
      </c>
      <c r="K8222" s="3">
        <v>5283.6340307692299</v>
      </c>
      <c r="L8222" s="4">
        <v>0.34999999999999992</v>
      </c>
    </row>
    <row r="8223" spans="1:12" x14ac:dyDescent="0.35">
      <c r="A8223" s="1">
        <v>40936</v>
      </c>
      <c r="B8223" t="s">
        <v>12553</v>
      </c>
      <c r="C8223" t="s">
        <v>34</v>
      </c>
      <c r="D8223" t="s">
        <v>35</v>
      </c>
      <c r="E8223">
        <v>1</v>
      </c>
      <c r="F8223" s="2">
        <v>3249.16</v>
      </c>
      <c r="G8223" s="3">
        <v>6700</v>
      </c>
      <c r="H8223" s="3">
        <v>32.491599999999998</v>
      </c>
      <c r="I8223" s="3">
        <v>152.71052</v>
      </c>
      <c r="J8223" s="3">
        <v>3434.3621199999998</v>
      </c>
      <c r="K8223" s="3">
        <v>5283.6340307692299</v>
      </c>
      <c r="L8223" s="4">
        <v>0.34999999999999992</v>
      </c>
    </row>
    <row r="8224" spans="1:12" x14ac:dyDescent="0.35">
      <c r="A8224" s="1">
        <v>41254</v>
      </c>
      <c r="B8224" t="s">
        <v>13207</v>
      </c>
      <c r="C8224" t="s">
        <v>34</v>
      </c>
      <c r="D8224" t="s">
        <v>35</v>
      </c>
      <c r="E8224">
        <v>1</v>
      </c>
      <c r="F8224" s="2">
        <v>747.13</v>
      </c>
      <c r="G8224" s="3">
        <v>1541</v>
      </c>
      <c r="H8224" s="3">
        <v>7.4713000000000003</v>
      </c>
      <c r="I8224" s="3">
        <v>35.115110000000001</v>
      </c>
      <c r="J8224" s="3">
        <v>789.71641</v>
      </c>
      <c r="K8224" s="3">
        <v>1214.9483230769231</v>
      </c>
      <c r="L8224" s="4">
        <v>0.35000000000000003</v>
      </c>
    </row>
    <row r="8225" spans="1:12" x14ac:dyDescent="0.35">
      <c r="A8225" s="1">
        <v>41410</v>
      </c>
      <c r="B8225" t="s">
        <v>13208</v>
      </c>
      <c r="C8225" t="s">
        <v>34</v>
      </c>
      <c r="D8225" t="s">
        <v>35</v>
      </c>
      <c r="E8225">
        <v>1</v>
      </c>
      <c r="F8225" s="2">
        <v>104.25</v>
      </c>
      <c r="G8225" s="3">
        <v>215</v>
      </c>
      <c r="H8225" s="3">
        <v>1.0425</v>
      </c>
      <c r="I8225" s="3">
        <v>4.89975</v>
      </c>
      <c r="J8225" s="3">
        <v>110.19225</v>
      </c>
      <c r="K8225" s="3">
        <v>169.52653846153845</v>
      </c>
      <c r="L8225" s="4">
        <v>0.34999999999999992</v>
      </c>
    </row>
    <row r="8226" spans="1:12" x14ac:dyDescent="0.35">
      <c r="A8226" s="1">
        <v>41414</v>
      </c>
      <c r="B8226" t="s">
        <v>13209</v>
      </c>
      <c r="C8226" t="s">
        <v>34</v>
      </c>
      <c r="D8226" t="s">
        <v>35</v>
      </c>
      <c r="E8226">
        <v>1</v>
      </c>
      <c r="F8226" s="2">
        <v>52.12</v>
      </c>
      <c r="G8226" s="3">
        <v>108</v>
      </c>
      <c r="H8226" s="3">
        <v>0.5212</v>
      </c>
      <c r="I8226" s="3">
        <v>2.44964</v>
      </c>
      <c r="J8226" s="3">
        <v>55.09084</v>
      </c>
      <c r="K8226" s="3">
        <v>84.755138461538465</v>
      </c>
      <c r="L8226" s="4">
        <v>0.35000000000000003</v>
      </c>
    </row>
    <row r="8227" spans="1:12" x14ac:dyDescent="0.35">
      <c r="A8227" s="1">
        <v>41415</v>
      </c>
      <c r="B8227" t="s">
        <v>13210</v>
      </c>
      <c r="C8227" t="s">
        <v>34</v>
      </c>
      <c r="D8227" t="s">
        <v>35</v>
      </c>
      <c r="E8227">
        <v>1</v>
      </c>
      <c r="F8227" s="2">
        <v>152.9</v>
      </c>
      <c r="G8227" s="3">
        <v>316</v>
      </c>
      <c r="H8227" s="3">
        <v>1.5290000000000001</v>
      </c>
      <c r="I8227" s="3">
        <v>7.1863000000000001</v>
      </c>
      <c r="J8227" s="3">
        <v>161.61529999999999</v>
      </c>
      <c r="K8227" s="3">
        <v>248.63892307692305</v>
      </c>
      <c r="L8227" s="4">
        <v>0.35</v>
      </c>
    </row>
    <row r="8228" spans="1:12" x14ac:dyDescent="0.35">
      <c r="A8228" s="1">
        <v>41465</v>
      </c>
      <c r="B8228" t="s">
        <v>13211</v>
      </c>
      <c r="C8228" t="s">
        <v>34</v>
      </c>
      <c r="D8228" t="s">
        <v>35</v>
      </c>
      <c r="E8228">
        <v>1</v>
      </c>
      <c r="F8228" s="2">
        <v>177.22</v>
      </c>
      <c r="G8228" s="3">
        <v>366</v>
      </c>
      <c r="H8228" s="3">
        <v>1.7722</v>
      </c>
      <c r="I8228" s="3">
        <v>8.3293400000000002</v>
      </c>
      <c r="J8228" s="3">
        <v>187.32154</v>
      </c>
      <c r="K8228" s="3">
        <v>288.18698461538463</v>
      </c>
      <c r="L8228" s="4">
        <v>0.35000000000000003</v>
      </c>
    </row>
    <row r="8229" spans="1:12" x14ac:dyDescent="0.35">
      <c r="A8229" s="1">
        <v>56007</v>
      </c>
      <c r="B8229" t="s">
        <v>13212</v>
      </c>
      <c r="C8229" t="s">
        <v>34</v>
      </c>
      <c r="D8229" t="s">
        <v>35</v>
      </c>
      <c r="E8229">
        <v>1</v>
      </c>
      <c r="F8229" s="2">
        <v>1678.44</v>
      </c>
      <c r="G8229" s="3">
        <v>3461</v>
      </c>
      <c r="H8229" s="3">
        <v>16.784400000000002</v>
      </c>
      <c r="I8229" s="3">
        <v>78.886679999999998</v>
      </c>
      <c r="J8229" s="3">
        <v>1774.1110800000001</v>
      </c>
      <c r="K8229" s="3">
        <v>2729.4016615384617</v>
      </c>
      <c r="L8229" s="4">
        <v>0.35</v>
      </c>
    </row>
    <row r="8230" spans="1:12" x14ac:dyDescent="0.35">
      <c r="A8230" s="1">
        <v>41539</v>
      </c>
      <c r="B8230" t="s">
        <v>13213</v>
      </c>
      <c r="C8230" t="s">
        <v>34</v>
      </c>
      <c r="D8230" t="s">
        <v>35</v>
      </c>
      <c r="E8230">
        <v>1</v>
      </c>
      <c r="F8230" s="2">
        <v>566.42999999999995</v>
      </c>
      <c r="G8230" s="3">
        <v>1168</v>
      </c>
      <c r="H8230" s="3">
        <v>5.6642999999999999</v>
      </c>
      <c r="I8230" s="3">
        <v>26.622209999999999</v>
      </c>
      <c r="J8230" s="3">
        <v>598.71650999999997</v>
      </c>
      <c r="K8230" s="3">
        <v>921.10232307692297</v>
      </c>
      <c r="L8230" s="4">
        <v>0.35</v>
      </c>
    </row>
    <row r="8231" spans="1:12" x14ac:dyDescent="0.35">
      <c r="A8231" s="1">
        <v>41552</v>
      </c>
      <c r="B8231" t="s">
        <v>13214</v>
      </c>
      <c r="C8231" t="s">
        <v>34</v>
      </c>
      <c r="D8231" t="s">
        <v>35</v>
      </c>
      <c r="E8231">
        <v>1</v>
      </c>
      <c r="F8231" s="2">
        <v>205.02</v>
      </c>
      <c r="G8231" s="3">
        <v>423</v>
      </c>
      <c r="H8231" s="3">
        <v>2.0502000000000002</v>
      </c>
      <c r="I8231" s="3">
        <v>9.6359399999999997</v>
      </c>
      <c r="J8231" s="3">
        <v>216.70614</v>
      </c>
      <c r="K8231" s="3">
        <v>333.39406153846153</v>
      </c>
      <c r="L8231" s="4">
        <v>0.35</v>
      </c>
    </row>
    <row r="8232" spans="1:12" x14ac:dyDescent="0.35">
      <c r="A8232" s="1">
        <v>41575</v>
      </c>
      <c r="B8232" t="s">
        <v>13215</v>
      </c>
      <c r="C8232" t="s">
        <v>34</v>
      </c>
      <c r="D8232" t="s">
        <v>35</v>
      </c>
      <c r="E8232">
        <v>1</v>
      </c>
      <c r="F8232" s="2">
        <v>531.69000000000005</v>
      </c>
      <c r="G8232" s="3">
        <v>1097</v>
      </c>
      <c r="H8232" s="3">
        <v>5.3169000000000004</v>
      </c>
      <c r="I8232" s="3">
        <v>24.989430000000002</v>
      </c>
      <c r="J8232" s="3">
        <v>561.99633000000006</v>
      </c>
      <c r="K8232" s="3">
        <v>864.60973846153854</v>
      </c>
      <c r="L8232" s="4">
        <v>0.35</v>
      </c>
    </row>
    <row r="8233" spans="1:12" x14ac:dyDescent="0.35">
      <c r="A8233" s="1">
        <v>41601</v>
      </c>
      <c r="B8233" t="s">
        <v>13216</v>
      </c>
      <c r="C8233" t="s">
        <v>34</v>
      </c>
      <c r="D8233" t="s">
        <v>35</v>
      </c>
      <c r="E8233">
        <v>1</v>
      </c>
      <c r="F8233" s="2">
        <v>62.55</v>
      </c>
      <c r="G8233" s="3">
        <v>129</v>
      </c>
      <c r="H8233" s="3">
        <v>0.62549999999999994</v>
      </c>
      <c r="I8233" s="3">
        <v>2.9398499999999999</v>
      </c>
      <c r="J8233" s="3">
        <v>66.115350000000007</v>
      </c>
      <c r="K8233" s="3">
        <v>101.71592307692309</v>
      </c>
      <c r="L8233" s="4">
        <v>0.35000000000000003</v>
      </c>
    </row>
    <row r="8234" spans="1:12" x14ac:dyDescent="0.35">
      <c r="A8234" s="1">
        <v>41705</v>
      </c>
      <c r="B8234" t="s">
        <v>13217</v>
      </c>
      <c r="C8234" t="s">
        <v>34</v>
      </c>
      <c r="D8234" t="s">
        <v>35</v>
      </c>
      <c r="E8234">
        <v>1</v>
      </c>
      <c r="F8234" s="2">
        <v>10.43</v>
      </c>
      <c r="G8234" s="3">
        <v>22</v>
      </c>
      <c r="H8234" s="3">
        <v>0.1043</v>
      </c>
      <c r="I8234" s="3">
        <v>0.49020999999999998</v>
      </c>
      <c r="J8234" s="3">
        <v>11.024509999999999</v>
      </c>
      <c r="K8234" s="3">
        <v>16.960784615384615</v>
      </c>
      <c r="L8234" s="4">
        <v>0.35000000000000003</v>
      </c>
    </row>
    <row r="8235" spans="1:12" x14ac:dyDescent="0.35">
      <c r="A8235" s="1">
        <v>41713</v>
      </c>
      <c r="B8235" t="s">
        <v>13218</v>
      </c>
      <c r="C8235" t="s">
        <v>34</v>
      </c>
      <c r="D8235" t="s">
        <v>35</v>
      </c>
      <c r="E8235">
        <v>1</v>
      </c>
      <c r="F8235" s="2">
        <v>142.47</v>
      </c>
      <c r="G8235" s="3">
        <v>294</v>
      </c>
      <c r="H8235" s="3">
        <v>1.4247000000000001</v>
      </c>
      <c r="I8235" s="3">
        <v>6.6960899999999999</v>
      </c>
      <c r="J8235" s="3">
        <v>150.59079</v>
      </c>
      <c r="K8235" s="3">
        <v>231.67813846153845</v>
      </c>
      <c r="L8235" s="4">
        <v>0.35</v>
      </c>
    </row>
    <row r="8236" spans="1:12" x14ac:dyDescent="0.35">
      <c r="A8236" s="1" t="s">
        <v>13219</v>
      </c>
      <c r="B8236" t="s">
        <v>13220</v>
      </c>
      <c r="C8236" t="s">
        <v>34</v>
      </c>
      <c r="D8236" t="s">
        <v>35</v>
      </c>
      <c r="E8236">
        <v>1</v>
      </c>
      <c r="F8236" s="2">
        <v>5434.96</v>
      </c>
      <c r="G8236" s="3">
        <v>11207</v>
      </c>
      <c r="H8236" s="3">
        <v>54.349600000000002</v>
      </c>
      <c r="I8236" s="3">
        <v>255.44311999999999</v>
      </c>
      <c r="J8236" s="3">
        <v>5744.7527199999995</v>
      </c>
      <c r="K8236" s="3">
        <v>8838.0811076923073</v>
      </c>
      <c r="L8236" s="4">
        <v>0.35000000000000003</v>
      </c>
    </row>
    <row r="8237" spans="1:12" x14ac:dyDescent="0.35">
      <c r="A8237" s="1" t="s">
        <v>13221</v>
      </c>
      <c r="B8237" t="s">
        <v>13222</v>
      </c>
      <c r="C8237" t="s">
        <v>34</v>
      </c>
      <c r="D8237" t="s">
        <v>35</v>
      </c>
      <c r="E8237">
        <v>1</v>
      </c>
      <c r="F8237" s="2">
        <v>6505.27</v>
      </c>
      <c r="G8237" s="3">
        <v>13413</v>
      </c>
      <c r="H8237" s="3">
        <v>65.052700000000002</v>
      </c>
      <c r="I8237" s="3">
        <v>305.74769000000003</v>
      </c>
      <c r="J8237" s="3">
        <v>6876.0703900000008</v>
      </c>
      <c r="K8237" s="3">
        <v>10578.569830769231</v>
      </c>
      <c r="L8237" s="4">
        <v>0.34999999999999992</v>
      </c>
    </row>
    <row r="8238" spans="1:12" x14ac:dyDescent="0.35">
      <c r="A8238" s="1" t="s">
        <v>13223</v>
      </c>
      <c r="B8238" t="s">
        <v>13224</v>
      </c>
      <c r="C8238" t="s">
        <v>34</v>
      </c>
      <c r="D8238" t="s">
        <v>35</v>
      </c>
      <c r="E8238">
        <v>1</v>
      </c>
      <c r="F8238" s="2">
        <v>7078.65</v>
      </c>
      <c r="G8238" s="3">
        <v>14596</v>
      </c>
      <c r="H8238" s="3">
        <v>70.786500000000004</v>
      </c>
      <c r="I8238" s="3">
        <v>332.69655</v>
      </c>
      <c r="J8238" s="3">
        <v>7482.1330499999995</v>
      </c>
      <c r="K8238" s="3">
        <v>11510.973923076921</v>
      </c>
      <c r="L8238" s="4">
        <v>0.34999999999999992</v>
      </c>
    </row>
    <row r="8239" spans="1:12" x14ac:dyDescent="0.35">
      <c r="A8239" s="1" t="s">
        <v>13225</v>
      </c>
      <c r="B8239" t="s">
        <v>13226</v>
      </c>
      <c r="C8239" t="s">
        <v>34</v>
      </c>
      <c r="D8239" t="s">
        <v>35</v>
      </c>
      <c r="E8239">
        <v>1</v>
      </c>
      <c r="F8239" s="2">
        <v>3749.56</v>
      </c>
      <c r="G8239" s="3">
        <v>7732</v>
      </c>
      <c r="H8239" s="3">
        <v>37.495600000000003</v>
      </c>
      <c r="I8239" s="3">
        <v>176.22932</v>
      </c>
      <c r="J8239" s="3">
        <v>3963.2849200000001</v>
      </c>
      <c r="K8239" s="3">
        <v>6097.3614153846156</v>
      </c>
      <c r="L8239" s="4">
        <v>0.35000000000000003</v>
      </c>
    </row>
    <row r="8240" spans="1:12" x14ac:dyDescent="0.35">
      <c r="A8240" s="1">
        <v>70007</v>
      </c>
      <c r="B8240" t="s">
        <v>13227</v>
      </c>
      <c r="C8240" t="s">
        <v>34</v>
      </c>
      <c r="D8240" t="s">
        <v>35</v>
      </c>
      <c r="E8240">
        <v>1</v>
      </c>
      <c r="F8240" s="2">
        <v>1664.54</v>
      </c>
      <c r="G8240" s="3">
        <v>3433</v>
      </c>
      <c r="H8240" s="3">
        <v>16.645399999999999</v>
      </c>
      <c r="I8240" s="3">
        <v>78.233379999999997</v>
      </c>
      <c r="J8240" s="3">
        <v>1759.41878</v>
      </c>
      <c r="K8240" s="3">
        <v>2706.7981230769228</v>
      </c>
      <c r="L8240" s="4">
        <v>0.34999999999999992</v>
      </c>
    </row>
    <row r="8241" spans="1:12" x14ac:dyDescent="0.35">
      <c r="A8241" s="1" t="s">
        <v>13228</v>
      </c>
      <c r="B8241" t="s">
        <v>13229</v>
      </c>
      <c r="C8241" t="s">
        <v>34</v>
      </c>
      <c r="D8241" t="s">
        <v>35</v>
      </c>
      <c r="E8241">
        <v>1</v>
      </c>
      <c r="F8241" s="2">
        <v>4375.07</v>
      </c>
      <c r="G8241" s="3">
        <v>9021</v>
      </c>
      <c r="H8241" s="3">
        <v>43.750699999999995</v>
      </c>
      <c r="I8241" s="3">
        <v>205.62828999999999</v>
      </c>
      <c r="J8241" s="3">
        <v>4624.448989999999</v>
      </c>
      <c r="K8241" s="3">
        <v>7114.5369076923062</v>
      </c>
      <c r="L8241" s="4">
        <v>0.35000000000000003</v>
      </c>
    </row>
    <row r="8242" spans="1:12" x14ac:dyDescent="0.35">
      <c r="A8242" s="1" t="s">
        <v>13230</v>
      </c>
      <c r="B8242" t="s">
        <v>13231</v>
      </c>
      <c r="C8242" t="s">
        <v>34</v>
      </c>
      <c r="D8242" t="s">
        <v>35</v>
      </c>
      <c r="E8242">
        <v>1</v>
      </c>
      <c r="F8242" s="2">
        <v>4166.57</v>
      </c>
      <c r="G8242" s="3">
        <v>8591</v>
      </c>
      <c r="H8242" s="3">
        <v>41.665700000000001</v>
      </c>
      <c r="I8242" s="3">
        <v>195.82879</v>
      </c>
      <c r="J8242" s="3">
        <v>4404.0644899999988</v>
      </c>
      <c r="K8242" s="3">
        <v>6775.4838307692289</v>
      </c>
      <c r="L8242" s="4">
        <v>0.35</v>
      </c>
    </row>
    <row r="8243" spans="1:12" x14ac:dyDescent="0.35">
      <c r="A8243" s="1" t="s">
        <v>13232</v>
      </c>
      <c r="B8243" t="s">
        <v>13233</v>
      </c>
      <c r="C8243" t="s">
        <v>34</v>
      </c>
      <c r="D8243" t="s">
        <v>35</v>
      </c>
      <c r="E8243">
        <v>1</v>
      </c>
      <c r="F8243" s="2">
        <v>4618.33</v>
      </c>
      <c r="G8243" s="3">
        <v>9523</v>
      </c>
      <c r="H8243" s="3">
        <v>46.183300000000003</v>
      </c>
      <c r="I8243" s="3">
        <v>217.06151</v>
      </c>
      <c r="J8243" s="3">
        <v>4881.5748100000001</v>
      </c>
      <c r="K8243" s="3">
        <v>7510.1150923076921</v>
      </c>
      <c r="L8243" s="4">
        <v>0.35</v>
      </c>
    </row>
    <row r="8244" spans="1:12" x14ac:dyDescent="0.35">
      <c r="A8244" s="1" t="s">
        <v>13234</v>
      </c>
      <c r="B8244" t="s">
        <v>13235</v>
      </c>
      <c r="C8244" t="s">
        <v>34</v>
      </c>
      <c r="D8244" t="s">
        <v>35</v>
      </c>
      <c r="E8244">
        <v>1</v>
      </c>
      <c r="F8244" s="2">
        <v>4375.07</v>
      </c>
      <c r="G8244" s="3">
        <v>9021</v>
      </c>
      <c r="H8244" s="3">
        <v>43.750699999999995</v>
      </c>
      <c r="I8244" s="3">
        <v>205.62828999999999</v>
      </c>
      <c r="J8244" s="3">
        <v>4624.448989999999</v>
      </c>
      <c r="K8244" s="3">
        <v>7114.5369076923062</v>
      </c>
      <c r="L8244" s="4">
        <v>0.35000000000000003</v>
      </c>
    </row>
    <row r="8245" spans="1:12" x14ac:dyDescent="0.35">
      <c r="A8245" s="1" t="s">
        <v>13236</v>
      </c>
      <c r="B8245" t="s">
        <v>13237</v>
      </c>
      <c r="C8245" t="s">
        <v>34</v>
      </c>
      <c r="D8245" t="s">
        <v>35</v>
      </c>
      <c r="E8245">
        <v>1</v>
      </c>
      <c r="F8245" s="2">
        <v>4653.08</v>
      </c>
      <c r="G8245" s="3">
        <v>9594</v>
      </c>
      <c r="H8245" s="3">
        <v>46.530799999999999</v>
      </c>
      <c r="I8245" s="3">
        <v>218.69476</v>
      </c>
      <c r="J8245" s="3">
        <v>4918.3055600000007</v>
      </c>
      <c r="K8245" s="3">
        <v>7566.6239384615392</v>
      </c>
      <c r="L8245" s="4">
        <v>0.35</v>
      </c>
    </row>
    <row r="8246" spans="1:12" x14ac:dyDescent="0.35">
      <c r="A8246" s="1" t="s">
        <v>13238</v>
      </c>
      <c r="B8246" t="s">
        <v>13239</v>
      </c>
      <c r="C8246" t="s">
        <v>34</v>
      </c>
      <c r="D8246" t="s">
        <v>35</v>
      </c>
      <c r="E8246">
        <v>1</v>
      </c>
      <c r="F8246" s="2">
        <v>4548.82</v>
      </c>
      <c r="G8246" s="3">
        <v>9380</v>
      </c>
      <c r="H8246" s="3">
        <v>45.488199999999999</v>
      </c>
      <c r="I8246" s="3">
        <v>213.79453999999998</v>
      </c>
      <c r="J8246" s="3">
        <v>4808.1027399999994</v>
      </c>
      <c r="K8246" s="3">
        <v>7397.0811384615372</v>
      </c>
      <c r="L8246" s="4">
        <v>0.35</v>
      </c>
    </row>
    <row r="8247" spans="1:12" x14ac:dyDescent="0.35">
      <c r="A8247" s="1" t="s">
        <v>13240</v>
      </c>
      <c r="B8247" t="s">
        <v>13241</v>
      </c>
      <c r="C8247" t="s">
        <v>34</v>
      </c>
      <c r="D8247" t="s">
        <v>35</v>
      </c>
      <c r="E8247">
        <v>1</v>
      </c>
      <c r="F8247" s="2">
        <v>6991.78</v>
      </c>
      <c r="G8247" s="3">
        <v>14417</v>
      </c>
      <c r="H8247" s="3">
        <v>69.9178</v>
      </c>
      <c r="I8247" s="3">
        <v>328.61365999999998</v>
      </c>
      <c r="J8247" s="3">
        <v>7390.3114599999999</v>
      </c>
      <c r="K8247" s="3">
        <v>11369.709938461538</v>
      </c>
      <c r="L8247" s="4">
        <v>0.35</v>
      </c>
    </row>
    <row r="8248" spans="1:12" x14ac:dyDescent="0.35">
      <c r="A8248" s="1" t="s">
        <v>13242</v>
      </c>
      <c r="B8248" t="s">
        <v>13243</v>
      </c>
      <c r="C8248" t="s">
        <v>34</v>
      </c>
      <c r="D8248" t="s">
        <v>35</v>
      </c>
      <c r="E8248">
        <v>1</v>
      </c>
      <c r="F8248" s="2">
        <v>7804.93</v>
      </c>
      <c r="G8248" s="3">
        <v>16093</v>
      </c>
      <c r="H8248" s="3">
        <v>78.049300000000002</v>
      </c>
      <c r="I8248" s="3">
        <v>366.83170999999999</v>
      </c>
      <c r="J8248" s="3">
        <v>8249.8110099999994</v>
      </c>
      <c r="K8248" s="3">
        <v>12692.016938461536</v>
      </c>
      <c r="L8248" s="4">
        <v>0.34999999999999992</v>
      </c>
    </row>
    <row r="8249" spans="1:12" x14ac:dyDescent="0.35">
      <c r="A8249" s="1" t="s">
        <v>13244</v>
      </c>
      <c r="B8249" t="s">
        <v>13245</v>
      </c>
      <c r="C8249" t="s">
        <v>34</v>
      </c>
      <c r="D8249" t="s">
        <v>35</v>
      </c>
      <c r="E8249">
        <v>1</v>
      </c>
      <c r="F8249" s="2">
        <v>4461.9399999999996</v>
      </c>
      <c r="G8249" s="3">
        <v>9200</v>
      </c>
      <c r="H8249" s="3">
        <v>44.619399999999999</v>
      </c>
      <c r="I8249" s="3">
        <v>209.71117999999998</v>
      </c>
      <c r="J8249" s="3">
        <v>4716.2705799999994</v>
      </c>
      <c r="K8249" s="3">
        <v>7255.8008923076914</v>
      </c>
      <c r="L8249" s="4">
        <v>0.35</v>
      </c>
    </row>
    <row r="8250" spans="1:12" x14ac:dyDescent="0.35">
      <c r="A8250" s="1" t="s">
        <v>13246</v>
      </c>
      <c r="B8250" t="s">
        <v>13247</v>
      </c>
      <c r="C8250" t="s">
        <v>34</v>
      </c>
      <c r="D8250" t="s">
        <v>35</v>
      </c>
      <c r="E8250">
        <v>1</v>
      </c>
      <c r="F8250" s="2">
        <v>1664.54</v>
      </c>
      <c r="G8250" s="3">
        <v>3433</v>
      </c>
      <c r="H8250" s="3">
        <v>16.645399999999999</v>
      </c>
      <c r="I8250" s="3">
        <v>78.233379999999997</v>
      </c>
      <c r="J8250" s="3">
        <v>1759.41878</v>
      </c>
      <c r="K8250" s="3">
        <v>2706.7981230769228</v>
      </c>
      <c r="L8250" s="4">
        <v>0.34999999999999992</v>
      </c>
    </row>
    <row r="8251" spans="1:12" x14ac:dyDescent="0.35">
      <c r="A8251" s="1">
        <v>70014</v>
      </c>
      <c r="B8251" t="s">
        <v>13248</v>
      </c>
      <c r="C8251" t="s">
        <v>34</v>
      </c>
      <c r="D8251" t="s">
        <v>35</v>
      </c>
      <c r="E8251">
        <v>1</v>
      </c>
      <c r="F8251" s="2">
        <v>1886.94</v>
      </c>
      <c r="G8251" s="3">
        <v>3891</v>
      </c>
      <c r="H8251" s="3">
        <v>18.869400000000002</v>
      </c>
      <c r="I8251" s="3">
        <v>88.686180000000007</v>
      </c>
      <c r="J8251" s="3">
        <v>1994.49558</v>
      </c>
      <c r="K8251" s="3">
        <v>3068.4547384615385</v>
      </c>
      <c r="L8251" s="4">
        <v>0.35</v>
      </c>
    </row>
    <row r="8252" spans="1:12" x14ac:dyDescent="0.35">
      <c r="A8252" s="1">
        <v>70018</v>
      </c>
      <c r="B8252" t="s">
        <v>13249</v>
      </c>
      <c r="C8252" t="s">
        <v>34</v>
      </c>
      <c r="D8252" t="s">
        <v>35</v>
      </c>
      <c r="E8252">
        <v>1</v>
      </c>
      <c r="F8252" s="2">
        <v>2025.94</v>
      </c>
      <c r="G8252" s="3">
        <v>4178</v>
      </c>
      <c r="H8252" s="3">
        <v>20.259399999999999</v>
      </c>
      <c r="I8252" s="3">
        <v>95.219180000000009</v>
      </c>
      <c r="J8252" s="3">
        <v>2141.41858</v>
      </c>
      <c r="K8252" s="3">
        <v>3294.4901230769228</v>
      </c>
      <c r="L8252" s="4">
        <v>0.34999999999999992</v>
      </c>
    </row>
    <row r="8253" spans="1:12" x14ac:dyDescent="0.35">
      <c r="A8253" s="1" t="s">
        <v>13250</v>
      </c>
      <c r="B8253" t="s">
        <v>13251</v>
      </c>
      <c r="C8253" t="s">
        <v>34</v>
      </c>
      <c r="D8253" t="s">
        <v>35</v>
      </c>
      <c r="E8253">
        <v>1</v>
      </c>
      <c r="F8253" s="2">
        <v>1577.66</v>
      </c>
      <c r="G8253" s="3">
        <v>3253</v>
      </c>
      <c r="H8253" s="3">
        <v>15.776600000000002</v>
      </c>
      <c r="I8253" s="3">
        <v>74.150019999999998</v>
      </c>
      <c r="J8253" s="3">
        <v>1667.58662</v>
      </c>
      <c r="K8253" s="3">
        <v>2565.517876923077</v>
      </c>
      <c r="L8253" s="4">
        <v>0.35</v>
      </c>
    </row>
    <row r="8254" spans="1:12" x14ac:dyDescent="0.35">
      <c r="A8254" s="1" t="s">
        <v>13252</v>
      </c>
      <c r="B8254" t="s">
        <v>13253</v>
      </c>
      <c r="C8254" t="s">
        <v>34</v>
      </c>
      <c r="D8254" t="s">
        <v>35</v>
      </c>
      <c r="E8254">
        <v>1</v>
      </c>
      <c r="F8254" s="2">
        <v>1456.04</v>
      </c>
      <c r="G8254" s="3">
        <v>3003</v>
      </c>
      <c r="H8254" s="3">
        <v>14.5604</v>
      </c>
      <c r="I8254" s="3">
        <v>68.433880000000002</v>
      </c>
      <c r="J8254" s="3">
        <v>1539.0342800000001</v>
      </c>
      <c r="K8254" s="3">
        <v>2367.745046153846</v>
      </c>
      <c r="L8254" s="4">
        <v>0.34999999999999992</v>
      </c>
    </row>
    <row r="8255" spans="1:12" x14ac:dyDescent="0.35">
      <c r="A8255" s="1" t="s">
        <v>13254</v>
      </c>
      <c r="B8255" t="s">
        <v>13255</v>
      </c>
      <c r="C8255" t="s">
        <v>34</v>
      </c>
      <c r="D8255" t="s">
        <v>35</v>
      </c>
      <c r="E8255">
        <v>1</v>
      </c>
      <c r="F8255" s="2">
        <v>1456.04</v>
      </c>
      <c r="G8255" s="3">
        <v>3003</v>
      </c>
      <c r="H8255" s="3">
        <v>14.5604</v>
      </c>
      <c r="I8255" s="3">
        <v>68.433880000000002</v>
      </c>
      <c r="J8255" s="3">
        <v>1539.0342800000001</v>
      </c>
      <c r="K8255" s="3">
        <v>2367.745046153846</v>
      </c>
      <c r="L8255" s="4">
        <v>0.34999999999999992</v>
      </c>
    </row>
    <row r="8256" spans="1:12" x14ac:dyDescent="0.35">
      <c r="A8256" s="1" t="s">
        <v>13256</v>
      </c>
      <c r="B8256" t="s">
        <v>13257</v>
      </c>
      <c r="C8256" t="s">
        <v>34</v>
      </c>
      <c r="D8256" t="s">
        <v>35</v>
      </c>
      <c r="E8256">
        <v>1</v>
      </c>
      <c r="F8256" s="2">
        <v>1247.54</v>
      </c>
      <c r="G8256" s="3">
        <v>2573</v>
      </c>
      <c r="H8256" s="3">
        <v>12.4754</v>
      </c>
      <c r="I8256" s="3">
        <v>58.63438</v>
      </c>
      <c r="J8256" s="3">
        <v>1318.64978</v>
      </c>
      <c r="K8256" s="3">
        <v>2028.691969230769</v>
      </c>
      <c r="L8256" s="4">
        <v>0.34999999999999992</v>
      </c>
    </row>
    <row r="8257" spans="1:12" x14ac:dyDescent="0.35">
      <c r="A8257" s="1" t="s">
        <v>13258</v>
      </c>
      <c r="B8257" t="s">
        <v>13259</v>
      </c>
      <c r="C8257" t="s">
        <v>34</v>
      </c>
      <c r="D8257" t="s">
        <v>35</v>
      </c>
      <c r="E8257">
        <v>1</v>
      </c>
      <c r="F8257" s="2">
        <v>1421.29</v>
      </c>
      <c r="G8257" s="3">
        <v>2931</v>
      </c>
      <c r="H8257" s="3">
        <v>14.212899999999999</v>
      </c>
      <c r="I8257" s="3">
        <v>66.800629999999998</v>
      </c>
      <c r="J8257" s="3">
        <v>1502.3035299999999</v>
      </c>
      <c r="K8257" s="3">
        <v>2311.2361999999998</v>
      </c>
      <c r="L8257" s="4">
        <v>0.35</v>
      </c>
    </row>
    <row r="8258" spans="1:12" x14ac:dyDescent="0.35">
      <c r="A8258" s="1" t="s">
        <v>13260</v>
      </c>
      <c r="B8258" t="s">
        <v>13261</v>
      </c>
      <c r="C8258" t="s">
        <v>34</v>
      </c>
      <c r="D8258" t="s">
        <v>35</v>
      </c>
      <c r="E8258">
        <v>1</v>
      </c>
      <c r="F8258" s="2">
        <v>1456.04</v>
      </c>
      <c r="G8258" s="3">
        <v>3003</v>
      </c>
      <c r="H8258" s="3">
        <v>14.5604</v>
      </c>
      <c r="I8258" s="3">
        <v>68.433880000000002</v>
      </c>
      <c r="J8258" s="3">
        <v>1539.0342800000001</v>
      </c>
      <c r="K8258" s="3">
        <v>2367.745046153846</v>
      </c>
      <c r="L8258" s="4">
        <v>0.34999999999999992</v>
      </c>
    </row>
    <row r="8259" spans="1:12" x14ac:dyDescent="0.35">
      <c r="A8259" s="1" t="s">
        <v>13262</v>
      </c>
      <c r="B8259" t="s">
        <v>13263</v>
      </c>
      <c r="C8259" t="s">
        <v>34</v>
      </c>
      <c r="D8259" t="s">
        <v>35</v>
      </c>
      <c r="E8259">
        <v>1</v>
      </c>
      <c r="F8259" s="2">
        <v>1403.91</v>
      </c>
      <c r="G8259" s="3">
        <v>2895</v>
      </c>
      <c r="H8259" s="3">
        <v>14.039100000000001</v>
      </c>
      <c r="I8259" s="3">
        <v>65.983770000000007</v>
      </c>
      <c r="J8259" s="3">
        <v>1483.9328700000001</v>
      </c>
      <c r="K8259" s="3">
        <v>2282.9736461538464</v>
      </c>
      <c r="L8259" s="4">
        <v>0.35000000000000003</v>
      </c>
    </row>
    <row r="8260" spans="1:12" x14ac:dyDescent="0.35">
      <c r="A8260" s="1" t="s">
        <v>13264</v>
      </c>
      <c r="B8260" t="s">
        <v>13265</v>
      </c>
      <c r="C8260" t="s">
        <v>34</v>
      </c>
      <c r="D8260" t="s">
        <v>35</v>
      </c>
      <c r="E8260">
        <v>1</v>
      </c>
      <c r="F8260" s="2">
        <v>2985.06</v>
      </c>
      <c r="G8260" s="3">
        <v>6155</v>
      </c>
      <c r="H8260" s="3">
        <v>29.8506</v>
      </c>
      <c r="I8260" s="3">
        <v>140.29782</v>
      </c>
      <c r="J8260" s="3">
        <v>3155.2084199999999</v>
      </c>
      <c r="K8260" s="3">
        <v>4854.1668</v>
      </c>
      <c r="L8260" s="4">
        <v>0.35000000000000003</v>
      </c>
    </row>
    <row r="8261" spans="1:12" x14ac:dyDescent="0.35">
      <c r="A8261" s="1" t="s">
        <v>13266</v>
      </c>
      <c r="B8261" t="s">
        <v>13267</v>
      </c>
      <c r="C8261" t="s">
        <v>34</v>
      </c>
      <c r="D8261" t="s">
        <v>35</v>
      </c>
      <c r="E8261">
        <v>1</v>
      </c>
      <c r="F8261" s="2">
        <v>3297.81</v>
      </c>
      <c r="G8261" s="3">
        <v>6800</v>
      </c>
      <c r="H8261" s="3">
        <v>32.978099999999998</v>
      </c>
      <c r="I8261" s="3">
        <v>154.99707000000001</v>
      </c>
      <c r="J8261" s="3">
        <v>3485.7851699999997</v>
      </c>
      <c r="K8261" s="3">
        <v>5362.7464153846149</v>
      </c>
      <c r="L8261" s="4">
        <v>0.35000000000000003</v>
      </c>
    </row>
    <row r="8262" spans="1:12" x14ac:dyDescent="0.35">
      <c r="A8262" s="1" t="s">
        <v>13268</v>
      </c>
      <c r="B8262" t="s">
        <v>13269</v>
      </c>
      <c r="C8262" t="s">
        <v>34</v>
      </c>
      <c r="D8262" t="s">
        <v>35</v>
      </c>
      <c r="E8262">
        <v>1</v>
      </c>
      <c r="F8262" s="2">
        <v>2985.06</v>
      </c>
      <c r="G8262" s="3">
        <v>6155</v>
      </c>
      <c r="H8262" s="3">
        <v>29.8506</v>
      </c>
      <c r="I8262" s="3">
        <v>140.29782</v>
      </c>
      <c r="J8262" s="3">
        <v>3155.2084199999999</v>
      </c>
      <c r="K8262" s="3">
        <v>4854.1668</v>
      </c>
      <c r="L8262" s="4">
        <v>0.35000000000000003</v>
      </c>
    </row>
    <row r="8263" spans="1:12" x14ac:dyDescent="0.35">
      <c r="A8263" s="1" t="s">
        <v>13270</v>
      </c>
      <c r="B8263" t="s">
        <v>12418</v>
      </c>
      <c r="C8263" t="s">
        <v>34</v>
      </c>
      <c r="D8263" t="s">
        <v>35</v>
      </c>
      <c r="E8263">
        <v>1</v>
      </c>
      <c r="F8263" s="2">
        <v>847.91</v>
      </c>
      <c r="G8263" s="3">
        <v>1749</v>
      </c>
      <c r="H8263" s="3">
        <v>8.479099999999999</v>
      </c>
      <c r="I8263" s="3">
        <v>39.851770000000002</v>
      </c>
      <c r="J8263" s="3">
        <v>896.24086999999997</v>
      </c>
      <c r="K8263" s="3">
        <v>1378.8321076923075</v>
      </c>
      <c r="L8263" s="4">
        <v>0.35</v>
      </c>
    </row>
    <row r="8264" spans="1:12" x14ac:dyDescent="0.35">
      <c r="A8264" s="1" t="s">
        <v>13271</v>
      </c>
      <c r="B8264" t="s">
        <v>12589</v>
      </c>
      <c r="C8264" t="s">
        <v>26</v>
      </c>
      <c r="D8264" t="s">
        <v>27</v>
      </c>
      <c r="E8264">
        <v>1</v>
      </c>
      <c r="F8264" s="2">
        <v>639.4</v>
      </c>
      <c r="G8264" s="3">
        <v>1319</v>
      </c>
      <c r="H8264" s="3">
        <v>6.3940000000000001</v>
      </c>
      <c r="I8264" s="3">
        <v>30.0518</v>
      </c>
      <c r="J8264" s="3">
        <v>675.84579999999994</v>
      </c>
      <c r="K8264" s="3">
        <v>1039.7627692307692</v>
      </c>
      <c r="L8264" s="4">
        <v>0.35000000000000003</v>
      </c>
    </row>
    <row r="8265" spans="1:12" x14ac:dyDescent="0.35">
      <c r="A8265" s="1" t="s">
        <v>13272</v>
      </c>
      <c r="B8265" t="s">
        <v>13273</v>
      </c>
      <c r="C8265" t="s">
        <v>34</v>
      </c>
      <c r="D8265" t="s">
        <v>35</v>
      </c>
      <c r="E8265">
        <v>1</v>
      </c>
      <c r="F8265" s="2">
        <v>691.53</v>
      </c>
      <c r="G8265" s="3">
        <v>1426</v>
      </c>
      <c r="H8265" s="3">
        <v>6.9153000000000002</v>
      </c>
      <c r="I8265" s="3">
        <v>32.501910000000002</v>
      </c>
      <c r="J8265" s="3">
        <v>730.94720999999993</v>
      </c>
      <c r="K8265" s="3">
        <v>1124.5341692307691</v>
      </c>
      <c r="L8265" s="4">
        <v>0.35</v>
      </c>
    </row>
    <row r="8266" spans="1:12" x14ac:dyDescent="0.35">
      <c r="A8266" s="1">
        <v>70106</v>
      </c>
      <c r="B8266" t="s">
        <v>13274</v>
      </c>
      <c r="C8266" t="s">
        <v>34</v>
      </c>
      <c r="D8266" t="s">
        <v>35</v>
      </c>
      <c r="E8266">
        <v>1</v>
      </c>
      <c r="F8266" s="2">
        <v>1873.04</v>
      </c>
      <c r="G8266" s="3">
        <v>3862</v>
      </c>
      <c r="H8266" s="3">
        <v>18.730399999999999</v>
      </c>
      <c r="I8266" s="3">
        <v>88.032879999999992</v>
      </c>
      <c r="J8266" s="3">
        <v>1979.8032799999999</v>
      </c>
      <c r="K8266" s="3">
        <v>3045.8511999999996</v>
      </c>
      <c r="L8266" s="4">
        <v>0.35</v>
      </c>
    </row>
    <row r="8267" spans="1:12" x14ac:dyDescent="0.35">
      <c r="A8267" s="1" t="s">
        <v>13275</v>
      </c>
      <c r="B8267" t="s">
        <v>12722</v>
      </c>
      <c r="C8267" t="s">
        <v>34</v>
      </c>
      <c r="D8267" t="s">
        <v>35</v>
      </c>
      <c r="E8267">
        <v>1</v>
      </c>
      <c r="F8267" s="2">
        <v>604.65</v>
      </c>
      <c r="G8267" s="3">
        <v>1247</v>
      </c>
      <c r="H8267" s="3">
        <v>6.0465</v>
      </c>
      <c r="I8267" s="3">
        <v>28.41855</v>
      </c>
      <c r="J8267" s="3">
        <v>639.11505</v>
      </c>
      <c r="K8267" s="3">
        <v>983.253923076923</v>
      </c>
      <c r="L8267" s="4">
        <v>0.35</v>
      </c>
    </row>
    <row r="8268" spans="1:12" x14ac:dyDescent="0.35">
      <c r="A8268" s="1" t="s">
        <v>13276</v>
      </c>
      <c r="B8268" t="s">
        <v>13277</v>
      </c>
      <c r="C8268" t="s">
        <v>34</v>
      </c>
      <c r="D8268" t="s">
        <v>35</v>
      </c>
      <c r="E8268">
        <v>1</v>
      </c>
      <c r="F8268" s="2">
        <v>691.53</v>
      </c>
      <c r="G8268" s="3">
        <v>1426</v>
      </c>
      <c r="H8268" s="3">
        <v>6.9153000000000002</v>
      </c>
      <c r="I8268" s="3">
        <v>32.501910000000002</v>
      </c>
      <c r="J8268" s="3">
        <v>730.94720999999993</v>
      </c>
      <c r="K8268" s="3">
        <v>1124.5341692307691</v>
      </c>
      <c r="L8268" s="4">
        <v>0.35</v>
      </c>
    </row>
    <row r="8269" spans="1:12" x14ac:dyDescent="0.35">
      <c r="A8269" s="1" t="s">
        <v>13278</v>
      </c>
      <c r="B8269" t="s">
        <v>13279</v>
      </c>
      <c r="C8269" t="s">
        <v>34</v>
      </c>
      <c r="D8269" t="s">
        <v>35</v>
      </c>
      <c r="E8269">
        <v>1</v>
      </c>
      <c r="F8269" s="2">
        <v>483.03</v>
      </c>
      <c r="G8269" s="3">
        <v>996</v>
      </c>
      <c r="H8269" s="3">
        <v>4.8303000000000003</v>
      </c>
      <c r="I8269" s="3">
        <v>22.70241</v>
      </c>
      <c r="J8269" s="3">
        <v>510.56270999999998</v>
      </c>
      <c r="K8269" s="3">
        <v>785.48109230769228</v>
      </c>
      <c r="L8269" s="4">
        <v>0.35</v>
      </c>
    </row>
    <row r="8270" spans="1:12" x14ac:dyDescent="0.35">
      <c r="A8270" s="1" t="s">
        <v>13280</v>
      </c>
      <c r="B8270" t="s">
        <v>13281</v>
      </c>
      <c r="C8270" t="s">
        <v>34</v>
      </c>
      <c r="D8270" t="s">
        <v>35</v>
      </c>
      <c r="E8270">
        <v>1</v>
      </c>
      <c r="F8270" s="2">
        <v>1595.04</v>
      </c>
      <c r="G8270" s="3">
        <v>3289</v>
      </c>
      <c r="H8270" s="3">
        <v>15.9504</v>
      </c>
      <c r="I8270" s="3">
        <v>74.966880000000003</v>
      </c>
      <c r="J8270" s="3">
        <v>1685.9572799999999</v>
      </c>
      <c r="K8270" s="3">
        <v>2593.7804307692304</v>
      </c>
      <c r="L8270" s="4">
        <v>0.35</v>
      </c>
    </row>
    <row r="8271" spans="1:12" x14ac:dyDescent="0.35">
      <c r="A8271" s="1" t="s">
        <v>13282</v>
      </c>
      <c r="B8271" t="s">
        <v>13283</v>
      </c>
      <c r="C8271" t="s">
        <v>34</v>
      </c>
      <c r="D8271" t="s">
        <v>35</v>
      </c>
      <c r="E8271">
        <v>1</v>
      </c>
      <c r="F8271" s="2">
        <v>1664.54</v>
      </c>
      <c r="G8271" s="3">
        <v>3433</v>
      </c>
      <c r="H8271" s="3">
        <v>16.645399999999999</v>
      </c>
      <c r="I8271" s="3">
        <v>78.233379999999997</v>
      </c>
      <c r="J8271" s="3">
        <v>1759.41878</v>
      </c>
      <c r="K8271" s="3">
        <v>2706.7981230769228</v>
      </c>
      <c r="L8271" s="4">
        <v>0.34999999999999992</v>
      </c>
    </row>
    <row r="8272" spans="1:12" x14ac:dyDescent="0.35">
      <c r="A8272" s="1" t="s">
        <v>13284</v>
      </c>
      <c r="B8272" t="s">
        <v>13285</v>
      </c>
      <c r="C8272" t="s">
        <v>34</v>
      </c>
      <c r="D8272" t="s">
        <v>35</v>
      </c>
      <c r="E8272">
        <v>1</v>
      </c>
      <c r="F8272" s="2">
        <v>1751.42</v>
      </c>
      <c r="G8272" s="3">
        <v>3612</v>
      </c>
      <c r="H8272" s="3">
        <v>17.514200000000002</v>
      </c>
      <c r="I8272" s="3">
        <v>82.31674000000001</v>
      </c>
      <c r="J8272" s="3">
        <v>1851.2509400000001</v>
      </c>
      <c r="K8272" s="3">
        <v>2848.0783692307691</v>
      </c>
      <c r="L8272" s="4">
        <v>0.34999999999999992</v>
      </c>
    </row>
    <row r="8273" spans="1:12" x14ac:dyDescent="0.35">
      <c r="A8273" s="1" t="s">
        <v>13286</v>
      </c>
      <c r="B8273" t="s">
        <v>13287</v>
      </c>
      <c r="C8273" t="s">
        <v>34</v>
      </c>
      <c r="D8273" t="s">
        <v>35</v>
      </c>
      <c r="E8273">
        <v>1</v>
      </c>
      <c r="F8273" s="2">
        <v>2985.06</v>
      </c>
      <c r="G8273" s="3">
        <v>6155</v>
      </c>
      <c r="H8273" s="3">
        <v>29.8506</v>
      </c>
      <c r="I8273" s="3">
        <v>140.29782</v>
      </c>
      <c r="J8273" s="3">
        <v>3155.2084199999999</v>
      </c>
      <c r="K8273" s="3">
        <v>4854.1668</v>
      </c>
      <c r="L8273" s="4">
        <v>0.35000000000000003</v>
      </c>
    </row>
    <row r="8274" spans="1:12" x14ac:dyDescent="0.35">
      <c r="A8274" s="1" t="s">
        <v>13288</v>
      </c>
      <c r="B8274" t="s">
        <v>13289</v>
      </c>
      <c r="C8274" t="s">
        <v>34</v>
      </c>
      <c r="D8274" t="s">
        <v>35</v>
      </c>
      <c r="E8274">
        <v>1</v>
      </c>
      <c r="F8274" s="2">
        <v>3297.81</v>
      </c>
      <c r="G8274" s="3">
        <v>6800</v>
      </c>
      <c r="H8274" s="3">
        <v>32.978099999999998</v>
      </c>
      <c r="I8274" s="3">
        <v>154.99707000000001</v>
      </c>
      <c r="J8274" s="3">
        <v>3485.7851699999997</v>
      </c>
      <c r="K8274" s="3">
        <v>5362.7464153846149</v>
      </c>
      <c r="L8274" s="4">
        <v>0.35000000000000003</v>
      </c>
    </row>
    <row r="8275" spans="1:12" x14ac:dyDescent="0.35">
      <c r="A8275" s="1" t="s">
        <v>13290</v>
      </c>
      <c r="B8275" t="s">
        <v>13291</v>
      </c>
      <c r="C8275" t="s">
        <v>34</v>
      </c>
      <c r="D8275" t="s">
        <v>35</v>
      </c>
      <c r="E8275">
        <v>1</v>
      </c>
      <c r="F8275" s="2">
        <v>2985.06</v>
      </c>
      <c r="G8275" s="3">
        <v>6155</v>
      </c>
      <c r="H8275" s="3">
        <v>29.8506</v>
      </c>
      <c r="I8275" s="3">
        <v>140.29782</v>
      </c>
      <c r="J8275" s="3">
        <v>3155.2084199999999</v>
      </c>
      <c r="K8275" s="3">
        <v>4854.1668</v>
      </c>
      <c r="L8275" s="4">
        <v>0.35000000000000003</v>
      </c>
    </row>
    <row r="8276" spans="1:12" x14ac:dyDescent="0.35">
      <c r="A8276" s="1" t="s">
        <v>13292</v>
      </c>
      <c r="B8276" t="s">
        <v>13184</v>
      </c>
      <c r="C8276" t="s">
        <v>34</v>
      </c>
      <c r="D8276" t="s">
        <v>35</v>
      </c>
      <c r="E8276">
        <v>1</v>
      </c>
      <c r="F8276" s="2">
        <v>448.28</v>
      </c>
      <c r="G8276" s="3">
        <v>925</v>
      </c>
      <c r="H8276" s="3">
        <v>4.4828000000000001</v>
      </c>
      <c r="I8276" s="3">
        <v>21.06916</v>
      </c>
      <c r="J8276" s="3">
        <v>473.83195999999998</v>
      </c>
      <c r="K8276" s="3">
        <v>728.97224615384607</v>
      </c>
      <c r="L8276" s="4">
        <v>0.35</v>
      </c>
    </row>
    <row r="8277" spans="1:12" x14ac:dyDescent="0.35">
      <c r="A8277" s="1" t="s">
        <v>13293</v>
      </c>
      <c r="B8277" t="s">
        <v>13294</v>
      </c>
      <c r="C8277" t="s">
        <v>34</v>
      </c>
      <c r="D8277" t="s">
        <v>35</v>
      </c>
      <c r="E8277">
        <v>1</v>
      </c>
      <c r="F8277" s="2">
        <v>1553.34</v>
      </c>
      <c r="G8277" s="3">
        <v>3203</v>
      </c>
      <c r="H8277" s="3">
        <v>15.5334</v>
      </c>
      <c r="I8277" s="3">
        <v>73.006979999999999</v>
      </c>
      <c r="J8277" s="3">
        <v>1641.8803800000001</v>
      </c>
      <c r="K8277" s="3">
        <v>2525.9698153846152</v>
      </c>
      <c r="L8277" s="4">
        <v>0.34999999999999992</v>
      </c>
    </row>
    <row r="8278" spans="1:12" x14ac:dyDescent="0.35">
      <c r="A8278" s="1" t="s">
        <v>13295</v>
      </c>
      <c r="B8278" t="s">
        <v>12430</v>
      </c>
      <c r="C8278" t="s">
        <v>34</v>
      </c>
      <c r="D8278" t="s">
        <v>35</v>
      </c>
      <c r="E8278">
        <v>1</v>
      </c>
      <c r="F8278" s="2">
        <v>1424.76</v>
      </c>
      <c r="G8278" s="3">
        <v>2938</v>
      </c>
      <c r="H8278" s="3">
        <v>14.2476</v>
      </c>
      <c r="I8278" s="3">
        <v>66.963719999999995</v>
      </c>
      <c r="J8278" s="3">
        <v>1505.9713199999999</v>
      </c>
      <c r="K8278" s="3">
        <v>2316.8789538461538</v>
      </c>
      <c r="L8278" s="4">
        <v>0.35000000000000003</v>
      </c>
    </row>
    <row r="8279" spans="1:12" x14ac:dyDescent="0.35">
      <c r="A8279" s="1">
        <v>70203</v>
      </c>
      <c r="B8279" t="s">
        <v>12984</v>
      </c>
      <c r="C8279" t="s">
        <v>34</v>
      </c>
      <c r="D8279" t="s">
        <v>35</v>
      </c>
      <c r="E8279">
        <v>1</v>
      </c>
      <c r="F8279" s="2">
        <v>1664.54</v>
      </c>
      <c r="G8279" s="3">
        <v>3433</v>
      </c>
      <c r="H8279" s="3">
        <v>16.645399999999999</v>
      </c>
      <c r="I8279" s="3">
        <v>78.233379999999997</v>
      </c>
      <c r="J8279" s="3">
        <v>1759.41878</v>
      </c>
      <c r="K8279" s="3">
        <v>2706.7981230769228</v>
      </c>
      <c r="L8279" s="4">
        <v>0.34999999999999992</v>
      </c>
    </row>
    <row r="8280" spans="1:12" x14ac:dyDescent="0.35">
      <c r="A8280" s="1" t="s">
        <v>13296</v>
      </c>
      <c r="B8280" t="s">
        <v>13297</v>
      </c>
      <c r="C8280" t="s">
        <v>34</v>
      </c>
      <c r="D8280" t="s">
        <v>35</v>
      </c>
      <c r="E8280">
        <v>1</v>
      </c>
      <c r="F8280" s="2">
        <v>2.2400000000000002</v>
      </c>
      <c r="G8280" s="3">
        <v>5</v>
      </c>
      <c r="H8280" s="3">
        <v>2.2400000000000003E-2</v>
      </c>
      <c r="I8280" s="3">
        <v>0.10528000000000001</v>
      </c>
      <c r="J8280" s="3">
        <v>2.3676800000000005</v>
      </c>
      <c r="K8280" s="3">
        <v>3.642584615384616</v>
      </c>
      <c r="L8280" s="4">
        <v>0.35</v>
      </c>
    </row>
    <row r="8281" spans="1:12" x14ac:dyDescent="0.35">
      <c r="A8281" s="1" t="s">
        <v>13298</v>
      </c>
      <c r="B8281" t="s">
        <v>13299</v>
      </c>
      <c r="C8281" t="s">
        <v>34</v>
      </c>
      <c r="D8281" t="s">
        <v>35</v>
      </c>
      <c r="E8281">
        <v>1</v>
      </c>
      <c r="F8281" s="2">
        <v>27.6</v>
      </c>
      <c r="G8281" s="3">
        <v>44.8</v>
      </c>
      <c r="H8281" s="3">
        <v>0.27600000000000002</v>
      </c>
      <c r="I8281" s="3">
        <v>1.2972000000000001</v>
      </c>
      <c r="J8281" s="3">
        <v>29.173200000000001</v>
      </c>
      <c r="K8281" s="3">
        <v>44.881846153846155</v>
      </c>
      <c r="L8281" s="4">
        <v>0.35</v>
      </c>
    </row>
    <row r="8282" spans="1:12" x14ac:dyDescent="0.35">
      <c r="A8282" s="1" t="s">
        <v>13300</v>
      </c>
      <c r="B8282" t="s">
        <v>13301</v>
      </c>
      <c r="C8282" t="s">
        <v>34</v>
      </c>
      <c r="D8282" t="s">
        <v>35</v>
      </c>
      <c r="E8282">
        <v>1</v>
      </c>
      <c r="F8282" s="2">
        <v>1.94</v>
      </c>
      <c r="G8282" s="3">
        <v>3.92</v>
      </c>
      <c r="H8282" s="3">
        <v>1.9400000000000001E-2</v>
      </c>
      <c r="I8282" s="3">
        <v>9.1179999999999997E-2</v>
      </c>
      <c r="J8282" s="3">
        <v>2.0505800000000001</v>
      </c>
      <c r="K8282" s="3">
        <v>3.1547384615384617</v>
      </c>
      <c r="L8282" s="4">
        <v>0.35000000000000003</v>
      </c>
    </row>
    <row r="8283" spans="1:12" x14ac:dyDescent="0.35">
      <c r="A8283" s="1" t="s">
        <v>13302</v>
      </c>
      <c r="B8283" t="s">
        <v>13303</v>
      </c>
      <c r="C8283" t="s">
        <v>34</v>
      </c>
      <c r="D8283" t="s">
        <v>35</v>
      </c>
      <c r="E8283">
        <v>1</v>
      </c>
      <c r="F8283" s="2">
        <v>223.2</v>
      </c>
      <c r="G8283" s="3">
        <v>461</v>
      </c>
      <c r="H8283" s="3">
        <v>2.2319999999999998</v>
      </c>
      <c r="I8283" s="3">
        <v>10.490399999999999</v>
      </c>
      <c r="J8283" s="3">
        <v>235.92239999999998</v>
      </c>
      <c r="K8283" s="3">
        <v>362.95753846153843</v>
      </c>
      <c r="L8283" s="4">
        <v>0.35</v>
      </c>
    </row>
    <row r="8284" spans="1:12" x14ac:dyDescent="0.35">
      <c r="A8284" s="1" t="s">
        <v>13304</v>
      </c>
      <c r="B8284" t="s">
        <v>13297</v>
      </c>
      <c r="C8284" t="s">
        <v>34</v>
      </c>
      <c r="D8284" t="s">
        <v>35</v>
      </c>
      <c r="E8284">
        <v>1</v>
      </c>
      <c r="F8284" s="2">
        <v>2.2400000000000002</v>
      </c>
      <c r="G8284" s="3">
        <v>5</v>
      </c>
      <c r="H8284" s="3">
        <v>2.2400000000000003E-2</v>
      </c>
      <c r="I8284" s="3">
        <v>0.10528000000000001</v>
      </c>
      <c r="J8284" s="3">
        <v>2.3676800000000005</v>
      </c>
      <c r="K8284" s="3">
        <v>3.642584615384616</v>
      </c>
      <c r="L8284" s="4">
        <v>0.35</v>
      </c>
    </row>
    <row r="8285" spans="1:12" x14ac:dyDescent="0.35">
      <c r="A8285" s="1" t="s">
        <v>13305</v>
      </c>
      <c r="B8285" t="s">
        <v>13306</v>
      </c>
      <c r="C8285" t="s">
        <v>34</v>
      </c>
      <c r="D8285" t="s">
        <v>35</v>
      </c>
      <c r="E8285">
        <v>1</v>
      </c>
      <c r="F8285" s="2">
        <v>2.5</v>
      </c>
      <c r="G8285" s="3">
        <v>6</v>
      </c>
      <c r="H8285" s="3">
        <v>2.5000000000000001E-2</v>
      </c>
      <c r="I8285" s="3">
        <v>0.11749999999999999</v>
      </c>
      <c r="J8285" s="3">
        <v>2.6425000000000001</v>
      </c>
      <c r="K8285" s="3">
        <v>4.0653846153846152</v>
      </c>
      <c r="L8285" s="4">
        <v>0.34999999999999992</v>
      </c>
    </row>
    <row r="8286" spans="1:12" x14ac:dyDescent="0.35">
      <c r="A8286" s="1" t="s">
        <v>13307</v>
      </c>
      <c r="B8286" t="s">
        <v>13306</v>
      </c>
      <c r="C8286" t="s">
        <v>34</v>
      </c>
      <c r="D8286" t="s">
        <v>35</v>
      </c>
      <c r="E8286">
        <v>1</v>
      </c>
      <c r="F8286" s="2">
        <v>2.5</v>
      </c>
      <c r="G8286" s="3">
        <v>6</v>
      </c>
      <c r="H8286" s="3">
        <v>2.5000000000000001E-2</v>
      </c>
      <c r="I8286" s="3">
        <v>0.11749999999999999</v>
      </c>
      <c r="J8286" s="3">
        <v>2.6425000000000001</v>
      </c>
      <c r="K8286" s="3">
        <v>4.0653846153846152</v>
      </c>
      <c r="L8286" s="4">
        <v>0.34999999999999992</v>
      </c>
    </row>
    <row r="8287" spans="1:12" x14ac:dyDescent="0.35">
      <c r="A8287" s="1" t="s">
        <v>13308</v>
      </c>
      <c r="B8287" t="s">
        <v>13309</v>
      </c>
      <c r="C8287" t="s">
        <v>34</v>
      </c>
      <c r="D8287" t="s">
        <v>35</v>
      </c>
      <c r="E8287">
        <v>1</v>
      </c>
      <c r="F8287" s="2">
        <v>2.16</v>
      </c>
      <c r="G8287" s="3">
        <v>5.29</v>
      </c>
      <c r="H8287" s="3">
        <v>2.1600000000000001E-2</v>
      </c>
      <c r="I8287" s="3">
        <v>0.10152000000000001</v>
      </c>
      <c r="J8287" s="3">
        <v>2.2831199999999998</v>
      </c>
      <c r="K8287" s="3">
        <v>3.5124923076923071</v>
      </c>
      <c r="L8287" s="4">
        <v>0.34999999999999992</v>
      </c>
    </row>
    <row r="8288" spans="1:12" x14ac:dyDescent="0.35">
      <c r="A8288" s="1" t="s">
        <v>13310</v>
      </c>
      <c r="B8288" t="s">
        <v>13297</v>
      </c>
      <c r="C8288" t="s">
        <v>34</v>
      </c>
      <c r="D8288" t="s">
        <v>35</v>
      </c>
      <c r="E8288">
        <v>1</v>
      </c>
      <c r="F8288" s="2">
        <v>2.2400000000000002</v>
      </c>
      <c r="G8288" s="3">
        <v>5</v>
      </c>
      <c r="H8288" s="3">
        <v>2.2400000000000003E-2</v>
      </c>
      <c r="I8288" s="3">
        <v>0.10528000000000001</v>
      </c>
      <c r="J8288" s="3">
        <v>2.3676800000000005</v>
      </c>
      <c r="K8288" s="3">
        <v>3.642584615384616</v>
      </c>
      <c r="L8288" s="4">
        <v>0.35</v>
      </c>
    </row>
    <row r="8289" spans="1:12" x14ac:dyDescent="0.35">
      <c r="A8289" s="1" t="s">
        <v>13311</v>
      </c>
      <c r="B8289" t="s">
        <v>13297</v>
      </c>
      <c r="C8289" t="s">
        <v>34</v>
      </c>
      <c r="D8289" t="s">
        <v>35</v>
      </c>
      <c r="E8289">
        <v>1</v>
      </c>
      <c r="F8289" s="2">
        <v>2.2400000000000002</v>
      </c>
      <c r="G8289" s="3">
        <v>5</v>
      </c>
      <c r="H8289" s="3">
        <v>2.2400000000000003E-2</v>
      </c>
      <c r="I8289" s="3">
        <v>0.10528000000000001</v>
      </c>
      <c r="J8289" s="3">
        <v>2.3676800000000005</v>
      </c>
      <c r="K8289" s="3">
        <v>3.642584615384616</v>
      </c>
      <c r="L8289" s="4">
        <v>0.35</v>
      </c>
    </row>
    <row r="8290" spans="1:12" x14ac:dyDescent="0.35">
      <c r="A8290" s="1" t="s">
        <v>13312</v>
      </c>
      <c r="B8290" t="s">
        <v>13313</v>
      </c>
      <c r="C8290" t="s">
        <v>34</v>
      </c>
      <c r="D8290" t="s">
        <v>35</v>
      </c>
      <c r="E8290">
        <v>1</v>
      </c>
      <c r="F8290" s="2">
        <v>2.14</v>
      </c>
      <c r="G8290" s="3">
        <v>3.92</v>
      </c>
      <c r="H8290" s="3">
        <v>2.1400000000000002E-2</v>
      </c>
      <c r="I8290" s="3">
        <v>0.10058</v>
      </c>
      <c r="J8290" s="3">
        <v>2.2619799999999999</v>
      </c>
      <c r="K8290" s="3">
        <v>3.4799692307692305</v>
      </c>
      <c r="L8290" s="4">
        <v>0.35</v>
      </c>
    </row>
    <row r="8291" spans="1:12" x14ac:dyDescent="0.35">
      <c r="A8291" s="1" t="s">
        <v>13314</v>
      </c>
      <c r="B8291" t="s">
        <v>13315</v>
      </c>
      <c r="C8291" t="s">
        <v>34</v>
      </c>
      <c r="D8291" t="s">
        <v>35</v>
      </c>
      <c r="E8291">
        <v>1</v>
      </c>
      <c r="F8291" s="2">
        <v>2.14</v>
      </c>
      <c r="G8291" s="3">
        <v>3.92</v>
      </c>
      <c r="H8291" s="3">
        <v>2.1400000000000002E-2</v>
      </c>
      <c r="I8291" s="3">
        <v>0.10058</v>
      </c>
      <c r="J8291" s="3">
        <v>2.2619799999999999</v>
      </c>
      <c r="K8291" s="3">
        <v>3.4799692307692305</v>
      </c>
      <c r="L8291" s="4">
        <v>0.35</v>
      </c>
    </row>
    <row r="8292" spans="1:12" x14ac:dyDescent="0.35">
      <c r="A8292" s="1" t="s">
        <v>13316</v>
      </c>
      <c r="B8292" t="s">
        <v>13306</v>
      </c>
      <c r="C8292" t="s">
        <v>34</v>
      </c>
      <c r="D8292" t="s">
        <v>35</v>
      </c>
      <c r="E8292">
        <v>1</v>
      </c>
      <c r="F8292" s="2">
        <v>2.5</v>
      </c>
      <c r="G8292" s="3">
        <v>6</v>
      </c>
      <c r="H8292" s="3">
        <v>2.5000000000000001E-2</v>
      </c>
      <c r="I8292" s="3">
        <v>0.11749999999999999</v>
      </c>
      <c r="J8292" s="3">
        <v>2.6425000000000001</v>
      </c>
      <c r="K8292" s="3">
        <v>4.0653846153846152</v>
      </c>
      <c r="L8292" s="4">
        <v>0.34999999999999992</v>
      </c>
    </row>
    <row r="8293" spans="1:12" x14ac:dyDescent="0.35">
      <c r="A8293" s="1" t="s">
        <v>13317</v>
      </c>
      <c r="B8293" t="s">
        <v>13318</v>
      </c>
      <c r="C8293" t="s">
        <v>34</v>
      </c>
      <c r="D8293" t="s">
        <v>35</v>
      </c>
      <c r="E8293">
        <v>1</v>
      </c>
      <c r="F8293" s="2">
        <v>142.80000000000001</v>
      </c>
      <c r="G8293" s="3">
        <v>349.55</v>
      </c>
      <c r="H8293" s="3">
        <v>1.4280000000000002</v>
      </c>
      <c r="I8293" s="3">
        <v>6.7116000000000007</v>
      </c>
      <c r="J8293" s="3">
        <v>150.93960000000001</v>
      </c>
      <c r="K8293" s="3">
        <v>232.21476923076924</v>
      </c>
      <c r="L8293" s="4">
        <v>0.35</v>
      </c>
    </row>
    <row r="8294" spans="1:12" x14ac:dyDescent="0.35">
      <c r="A8294" s="1" t="s">
        <v>13319</v>
      </c>
      <c r="B8294" t="s">
        <v>13297</v>
      </c>
      <c r="C8294" t="s">
        <v>34</v>
      </c>
      <c r="D8294" t="s">
        <v>35</v>
      </c>
      <c r="E8294">
        <v>1</v>
      </c>
      <c r="F8294" s="2">
        <v>2.2400000000000002</v>
      </c>
      <c r="G8294" s="3">
        <v>5</v>
      </c>
      <c r="H8294" s="3">
        <v>2.2400000000000003E-2</v>
      </c>
      <c r="I8294" s="3">
        <v>0.10528000000000001</v>
      </c>
      <c r="J8294" s="3">
        <v>2.3676800000000005</v>
      </c>
      <c r="K8294" s="3">
        <v>3.642584615384616</v>
      </c>
      <c r="L8294" s="4">
        <v>0.35</v>
      </c>
    </row>
    <row r="8295" spans="1:12" x14ac:dyDescent="0.35">
      <c r="A8295" s="1" t="s">
        <v>13320</v>
      </c>
      <c r="B8295" t="s">
        <v>13321</v>
      </c>
      <c r="C8295" t="s">
        <v>34</v>
      </c>
      <c r="D8295" t="s">
        <v>35</v>
      </c>
      <c r="E8295">
        <v>1</v>
      </c>
      <c r="F8295" s="2">
        <v>15</v>
      </c>
      <c r="G8295" s="3">
        <v>31</v>
      </c>
      <c r="H8295" s="3">
        <v>0.15</v>
      </c>
      <c r="I8295" s="3">
        <v>0.70499999999999996</v>
      </c>
      <c r="J8295" s="3">
        <v>15.855</v>
      </c>
      <c r="K8295" s="3">
        <v>24.392307692307693</v>
      </c>
      <c r="L8295" s="4">
        <v>0.35</v>
      </c>
    </row>
    <row r="8296" spans="1:12" x14ac:dyDescent="0.35">
      <c r="A8296" s="1" t="s">
        <v>13322</v>
      </c>
      <c r="B8296" t="s">
        <v>13323</v>
      </c>
      <c r="C8296" t="s">
        <v>34</v>
      </c>
      <c r="D8296" t="s">
        <v>35</v>
      </c>
      <c r="E8296">
        <v>1</v>
      </c>
      <c r="F8296" s="2">
        <v>12</v>
      </c>
      <c r="G8296" s="3">
        <v>19.04</v>
      </c>
      <c r="H8296" s="3">
        <v>0.12</v>
      </c>
      <c r="I8296" s="3">
        <v>0.56400000000000006</v>
      </c>
      <c r="J8296" s="3">
        <v>12.683999999999999</v>
      </c>
      <c r="K8296" s="3">
        <v>19.513846153846153</v>
      </c>
      <c r="L8296" s="4">
        <v>0.35</v>
      </c>
    </row>
    <row r="8297" spans="1:12" x14ac:dyDescent="0.35">
      <c r="A8297" s="1" t="s">
        <v>13324</v>
      </c>
      <c r="B8297" t="s">
        <v>13325</v>
      </c>
      <c r="C8297" t="s">
        <v>34</v>
      </c>
      <c r="D8297" t="s">
        <v>35</v>
      </c>
      <c r="E8297">
        <v>1</v>
      </c>
      <c r="F8297" s="2">
        <v>1.94</v>
      </c>
      <c r="G8297" s="3">
        <v>3.92</v>
      </c>
      <c r="H8297" s="3">
        <v>1.9400000000000001E-2</v>
      </c>
      <c r="I8297" s="3">
        <v>9.1179999999999997E-2</v>
      </c>
      <c r="J8297" s="3">
        <v>2.0505800000000001</v>
      </c>
      <c r="K8297" s="3">
        <v>3.1547384615384617</v>
      </c>
      <c r="L8297" s="4">
        <v>0.35000000000000003</v>
      </c>
    </row>
    <row r="8298" spans="1:12" x14ac:dyDescent="0.35">
      <c r="A8298" s="1" t="s">
        <v>13326</v>
      </c>
      <c r="B8298" t="s">
        <v>13327</v>
      </c>
      <c r="C8298" t="s">
        <v>34</v>
      </c>
      <c r="D8298" t="s">
        <v>35</v>
      </c>
      <c r="E8298">
        <v>1</v>
      </c>
      <c r="F8298" s="2">
        <v>1.94</v>
      </c>
      <c r="G8298" s="3">
        <v>3.92</v>
      </c>
      <c r="H8298" s="3">
        <v>1.9400000000000001E-2</v>
      </c>
      <c r="I8298" s="3">
        <v>9.1179999999999997E-2</v>
      </c>
      <c r="J8298" s="3">
        <v>2.0505800000000001</v>
      </c>
      <c r="K8298" s="3">
        <v>3.1547384615384617</v>
      </c>
      <c r="L8298" s="4">
        <v>0.35000000000000003</v>
      </c>
    </row>
    <row r="8299" spans="1:12" x14ac:dyDescent="0.35">
      <c r="A8299" s="1" t="s">
        <v>13328</v>
      </c>
      <c r="B8299" t="s">
        <v>13329</v>
      </c>
      <c r="C8299" t="s">
        <v>34</v>
      </c>
      <c r="D8299" t="s">
        <v>35</v>
      </c>
      <c r="E8299">
        <v>1</v>
      </c>
      <c r="F8299" s="2">
        <v>3.36</v>
      </c>
      <c r="G8299" s="3">
        <v>8.2200000000000006</v>
      </c>
      <c r="H8299" s="3">
        <v>3.3599999999999998E-2</v>
      </c>
      <c r="I8299" s="3">
        <v>0.15792</v>
      </c>
      <c r="J8299" s="3">
        <v>3.5515199999999996</v>
      </c>
      <c r="K8299" s="3">
        <v>5.4638769230769224</v>
      </c>
      <c r="L8299" s="4">
        <v>0.35</v>
      </c>
    </row>
    <row r="8300" spans="1:12" x14ac:dyDescent="0.35">
      <c r="A8300" s="1" t="s">
        <v>13330</v>
      </c>
      <c r="B8300" t="s">
        <v>13331</v>
      </c>
      <c r="C8300" t="s">
        <v>34</v>
      </c>
      <c r="D8300" t="s">
        <v>35</v>
      </c>
      <c r="E8300">
        <v>1</v>
      </c>
      <c r="F8300" s="2">
        <v>2.14</v>
      </c>
      <c r="G8300" s="3">
        <v>5.26</v>
      </c>
      <c r="H8300" s="3">
        <v>2.1400000000000002E-2</v>
      </c>
      <c r="I8300" s="3">
        <v>0.10058</v>
      </c>
      <c r="J8300" s="3">
        <v>2.2619799999999999</v>
      </c>
      <c r="K8300" s="3">
        <v>3.4799692307692305</v>
      </c>
      <c r="L8300" s="4">
        <v>0.35</v>
      </c>
    </row>
    <row r="8301" spans="1:12" x14ac:dyDescent="0.35">
      <c r="A8301" s="1" t="s">
        <v>13332</v>
      </c>
      <c r="B8301" t="s">
        <v>13333</v>
      </c>
      <c r="C8301" t="s">
        <v>17</v>
      </c>
      <c r="D8301" t="s">
        <v>18</v>
      </c>
      <c r="E8301">
        <v>1</v>
      </c>
      <c r="F8301" s="2">
        <v>27.6</v>
      </c>
      <c r="G8301" s="3">
        <v>57</v>
      </c>
      <c r="H8301" s="3">
        <v>0.27600000000000002</v>
      </c>
      <c r="I8301" s="3">
        <v>1.2972000000000001</v>
      </c>
      <c r="J8301" s="3">
        <v>29.173200000000001</v>
      </c>
      <c r="K8301" s="3">
        <v>44.881846153846155</v>
      </c>
      <c r="L8301" s="4">
        <v>0.35</v>
      </c>
    </row>
    <row r="8302" spans="1:12" x14ac:dyDescent="0.35">
      <c r="A8302" s="1" t="s">
        <v>13334</v>
      </c>
      <c r="B8302" t="s">
        <v>13335</v>
      </c>
      <c r="C8302" t="s">
        <v>34</v>
      </c>
      <c r="D8302" t="s">
        <v>35</v>
      </c>
      <c r="E8302">
        <v>1</v>
      </c>
      <c r="F8302" s="2">
        <v>1.94</v>
      </c>
      <c r="G8302" s="3">
        <v>3.92</v>
      </c>
      <c r="H8302" s="3">
        <v>1.9400000000000001E-2</v>
      </c>
      <c r="I8302" s="3">
        <v>9.1179999999999997E-2</v>
      </c>
      <c r="J8302" s="3">
        <v>2.0505800000000001</v>
      </c>
      <c r="K8302" s="3">
        <v>3.1547384615384617</v>
      </c>
      <c r="L8302" s="4">
        <v>0.35000000000000003</v>
      </c>
    </row>
    <row r="8303" spans="1:12" x14ac:dyDescent="0.35">
      <c r="A8303" s="1" t="s">
        <v>13336</v>
      </c>
      <c r="B8303" t="s">
        <v>13337</v>
      </c>
      <c r="C8303" t="s">
        <v>34</v>
      </c>
      <c r="D8303" t="s">
        <v>35</v>
      </c>
      <c r="E8303">
        <v>1</v>
      </c>
      <c r="F8303" s="2">
        <v>7.2</v>
      </c>
      <c r="G8303" s="3">
        <v>17.63</v>
      </c>
      <c r="H8303" s="3">
        <v>7.2000000000000008E-2</v>
      </c>
      <c r="I8303" s="3">
        <v>0.33840000000000003</v>
      </c>
      <c r="J8303" s="3">
        <v>7.6104000000000003</v>
      </c>
      <c r="K8303" s="3">
        <v>11.708307692307692</v>
      </c>
      <c r="L8303" s="4">
        <v>0.34999999999999992</v>
      </c>
    </row>
    <row r="8304" spans="1:12" x14ac:dyDescent="0.35">
      <c r="A8304" s="1" t="s">
        <v>13338</v>
      </c>
      <c r="B8304" t="s">
        <v>13306</v>
      </c>
      <c r="C8304" t="s">
        <v>34</v>
      </c>
      <c r="D8304" t="s">
        <v>35</v>
      </c>
      <c r="E8304">
        <v>1</v>
      </c>
      <c r="F8304" s="2">
        <v>2.5</v>
      </c>
      <c r="G8304" s="3">
        <v>6</v>
      </c>
      <c r="H8304" s="3">
        <v>2.5000000000000001E-2</v>
      </c>
      <c r="I8304" s="3">
        <v>0.11749999999999999</v>
      </c>
      <c r="J8304" s="3">
        <v>2.6425000000000001</v>
      </c>
      <c r="K8304" s="3">
        <v>4.0653846153846152</v>
      </c>
      <c r="L8304" s="4">
        <v>0.34999999999999992</v>
      </c>
    </row>
    <row r="8305" spans="1:12" x14ac:dyDescent="0.35">
      <c r="A8305" s="1" t="s">
        <v>13339</v>
      </c>
      <c r="B8305" t="s">
        <v>13340</v>
      </c>
      <c r="C8305" t="s">
        <v>34</v>
      </c>
      <c r="D8305" t="s">
        <v>35</v>
      </c>
      <c r="E8305">
        <v>1</v>
      </c>
      <c r="F8305" s="2">
        <v>2.14</v>
      </c>
      <c r="G8305" s="3">
        <v>3.92</v>
      </c>
      <c r="H8305" s="3">
        <v>2.1400000000000002E-2</v>
      </c>
      <c r="I8305" s="3">
        <v>0.10058</v>
      </c>
      <c r="J8305" s="3">
        <v>2.2619799999999999</v>
      </c>
      <c r="K8305" s="3">
        <v>3.4799692307692305</v>
      </c>
      <c r="L8305" s="4">
        <v>0.35</v>
      </c>
    </row>
    <row r="8306" spans="1:12" x14ac:dyDescent="0.35">
      <c r="A8306" s="1" t="s">
        <v>13341</v>
      </c>
      <c r="B8306" t="s">
        <v>13342</v>
      </c>
      <c r="C8306" t="s">
        <v>34</v>
      </c>
      <c r="D8306" t="s">
        <v>35</v>
      </c>
      <c r="E8306">
        <v>1</v>
      </c>
      <c r="F8306" s="2">
        <v>13.8</v>
      </c>
      <c r="G8306" s="3">
        <v>29</v>
      </c>
      <c r="H8306" s="3">
        <v>0.13800000000000001</v>
      </c>
      <c r="I8306" s="3">
        <v>0.64860000000000007</v>
      </c>
      <c r="J8306" s="3">
        <v>14.586600000000001</v>
      </c>
      <c r="K8306" s="3">
        <v>22.440923076923077</v>
      </c>
      <c r="L8306" s="4">
        <v>0.35</v>
      </c>
    </row>
    <row r="8307" spans="1:12" x14ac:dyDescent="0.35">
      <c r="A8307" s="1" t="s">
        <v>13343</v>
      </c>
      <c r="B8307" t="s">
        <v>13344</v>
      </c>
      <c r="C8307" t="s">
        <v>34</v>
      </c>
      <c r="D8307" t="s">
        <v>35</v>
      </c>
      <c r="E8307">
        <v>1</v>
      </c>
      <c r="F8307" s="2">
        <v>754.8</v>
      </c>
      <c r="G8307" s="3">
        <v>1557</v>
      </c>
      <c r="H8307" s="3">
        <v>7.548</v>
      </c>
      <c r="I8307" s="3">
        <v>35.4756</v>
      </c>
      <c r="J8307" s="3">
        <v>797.82359999999994</v>
      </c>
      <c r="K8307" s="3">
        <v>1227.4209230769229</v>
      </c>
      <c r="L8307" s="4">
        <v>0.35</v>
      </c>
    </row>
    <row r="8308" spans="1:12" x14ac:dyDescent="0.35">
      <c r="A8308" s="1" t="s">
        <v>13345</v>
      </c>
      <c r="B8308" t="s">
        <v>13346</v>
      </c>
      <c r="C8308" t="s">
        <v>34</v>
      </c>
      <c r="D8308" t="s">
        <v>35</v>
      </c>
      <c r="E8308">
        <v>1</v>
      </c>
      <c r="F8308" s="2">
        <v>7.8</v>
      </c>
      <c r="G8308" s="3">
        <v>19.100000000000001</v>
      </c>
      <c r="H8308" s="3">
        <v>7.8E-2</v>
      </c>
      <c r="I8308" s="3">
        <v>0.36659999999999998</v>
      </c>
      <c r="J8308" s="3">
        <v>8.2446000000000002</v>
      </c>
      <c r="K8308" s="3">
        <v>12.683999999999999</v>
      </c>
      <c r="L8308" s="4">
        <v>0.35</v>
      </c>
    </row>
    <row r="8309" spans="1:12" x14ac:dyDescent="0.35">
      <c r="A8309" s="1" t="s">
        <v>13347</v>
      </c>
      <c r="B8309" t="s">
        <v>13348</v>
      </c>
      <c r="C8309" t="s">
        <v>34</v>
      </c>
      <c r="D8309" t="s">
        <v>35</v>
      </c>
      <c r="E8309">
        <v>1</v>
      </c>
      <c r="F8309" s="2">
        <v>2.14</v>
      </c>
      <c r="G8309" s="3">
        <v>5.26</v>
      </c>
      <c r="H8309" s="3">
        <v>2.1400000000000002E-2</v>
      </c>
      <c r="I8309" s="3">
        <v>0.10058</v>
      </c>
      <c r="J8309" s="3">
        <v>2.2619799999999999</v>
      </c>
      <c r="K8309" s="3">
        <v>3.4799692307692305</v>
      </c>
      <c r="L8309" s="4">
        <v>0.35</v>
      </c>
    </row>
    <row r="8310" spans="1:12" x14ac:dyDescent="0.35">
      <c r="A8310" s="1" t="s">
        <v>13349</v>
      </c>
      <c r="B8310" t="s">
        <v>13350</v>
      </c>
      <c r="C8310" t="s">
        <v>34</v>
      </c>
      <c r="D8310" t="s">
        <v>35</v>
      </c>
      <c r="E8310">
        <v>1</v>
      </c>
      <c r="F8310" s="2">
        <v>2.5</v>
      </c>
      <c r="G8310" s="3">
        <v>6</v>
      </c>
      <c r="H8310" s="3">
        <v>2.5000000000000001E-2</v>
      </c>
      <c r="I8310" s="3">
        <v>0.11749999999999999</v>
      </c>
      <c r="J8310" s="3">
        <v>2.6425000000000001</v>
      </c>
      <c r="K8310" s="3">
        <v>4.0653846153846152</v>
      </c>
      <c r="L8310" s="4">
        <v>0.34999999999999992</v>
      </c>
    </row>
    <row r="8311" spans="1:12" x14ac:dyDescent="0.35">
      <c r="A8311" s="1" t="s">
        <v>13351</v>
      </c>
      <c r="B8311" t="s">
        <v>13352</v>
      </c>
      <c r="C8311" t="s">
        <v>34</v>
      </c>
      <c r="D8311" t="s">
        <v>35</v>
      </c>
      <c r="E8311">
        <v>1</v>
      </c>
      <c r="F8311" s="2">
        <v>187.2</v>
      </c>
      <c r="G8311" s="3">
        <v>386</v>
      </c>
      <c r="H8311" s="3">
        <v>1.8719999999999999</v>
      </c>
      <c r="I8311" s="3">
        <v>8.7983999999999991</v>
      </c>
      <c r="J8311" s="3">
        <v>197.87039999999999</v>
      </c>
      <c r="K8311" s="3">
        <v>304.416</v>
      </c>
      <c r="L8311" s="4">
        <v>0.35000000000000003</v>
      </c>
    </row>
    <row r="8312" spans="1:12" x14ac:dyDescent="0.35">
      <c r="A8312" s="1" t="s">
        <v>13353</v>
      </c>
      <c r="B8312" t="s">
        <v>13354</v>
      </c>
      <c r="C8312" t="s">
        <v>363</v>
      </c>
      <c r="D8312" t="s">
        <v>364</v>
      </c>
      <c r="E8312">
        <v>1</v>
      </c>
      <c r="F8312" s="2">
        <v>32</v>
      </c>
      <c r="G8312" s="3">
        <v>66</v>
      </c>
      <c r="H8312" s="3">
        <v>0.32</v>
      </c>
      <c r="I8312" s="3">
        <v>1.504</v>
      </c>
      <c r="J8312" s="3">
        <v>33.823999999999998</v>
      </c>
      <c r="K8312" s="3">
        <v>52.036923076923074</v>
      </c>
      <c r="L8312" s="4">
        <v>0.35</v>
      </c>
    </row>
    <row r="8313" spans="1:12" x14ac:dyDescent="0.35">
      <c r="A8313" s="1" t="s">
        <v>13355</v>
      </c>
      <c r="B8313" t="s">
        <v>13356</v>
      </c>
      <c r="C8313" t="s">
        <v>363</v>
      </c>
      <c r="D8313" t="s">
        <v>364</v>
      </c>
      <c r="E8313">
        <v>1</v>
      </c>
      <c r="F8313" s="2">
        <v>70.069999999999993</v>
      </c>
      <c r="G8313" s="3">
        <v>145</v>
      </c>
      <c r="H8313" s="3">
        <v>0.70069999999999999</v>
      </c>
      <c r="I8313" s="3">
        <v>3.2932899999999998</v>
      </c>
      <c r="J8313" s="3">
        <v>74.06398999999999</v>
      </c>
      <c r="K8313" s="3">
        <v>113.94459999999998</v>
      </c>
      <c r="L8313" s="4">
        <v>0.35</v>
      </c>
    </row>
    <row r="8314" spans="1:12" x14ac:dyDescent="0.35">
      <c r="A8314" s="1" t="s">
        <v>13357</v>
      </c>
      <c r="B8314" t="s">
        <v>13358</v>
      </c>
      <c r="C8314" t="s">
        <v>363</v>
      </c>
      <c r="D8314" t="s">
        <v>364</v>
      </c>
      <c r="E8314">
        <v>1</v>
      </c>
      <c r="F8314" s="2">
        <v>204.53</v>
      </c>
      <c r="G8314" s="3">
        <v>422</v>
      </c>
      <c r="H8314" s="3">
        <v>2.0453000000000001</v>
      </c>
      <c r="I8314" s="3">
        <v>9.6129099999999994</v>
      </c>
      <c r="J8314" s="3">
        <v>216.18821</v>
      </c>
      <c r="K8314" s="3">
        <v>332.59724615384613</v>
      </c>
      <c r="L8314" s="4">
        <v>0.35</v>
      </c>
    </row>
    <row r="8315" spans="1:12" x14ac:dyDescent="0.35">
      <c r="A8315" s="1" t="s">
        <v>13359</v>
      </c>
      <c r="B8315" t="s">
        <v>13360</v>
      </c>
      <c r="C8315" t="s">
        <v>363</v>
      </c>
      <c r="D8315" t="s">
        <v>364</v>
      </c>
      <c r="E8315">
        <v>1</v>
      </c>
      <c r="F8315" s="2">
        <v>289.58</v>
      </c>
      <c r="G8315" s="3">
        <v>598</v>
      </c>
      <c r="H8315" s="3">
        <v>2.8957999999999999</v>
      </c>
      <c r="I8315" s="3">
        <v>13.610259999999998</v>
      </c>
      <c r="J8315" s="3">
        <v>306.08605999999997</v>
      </c>
      <c r="K8315" s="3">
        <v>470.90163076923074</v>
      </c>
      <c r="L8315" s="4">
        <v>0.35000000000000003</v>
      </c>
    </row>
    <row r="8316" spans="1:12" x14ac:dyDescent="0.35">
      <c r="A8316" s="1" t="s">
        <v>13361</v>
      </c>
      <c r="B8316" t="s">
        <v>13362</v>
      </c>
      <c r="C8316" t="s">
        <v>363</v>
      </c>
      <c r="D8316" t="s">
        <v>364</v>
      </c>
      <c r="E8316">
        <v>1</v>
      </c>
      <c r="F8316" s="2">
        <v>107.73</v>
      </c>
      <c r="G8316" s="3">
        <v>223</v>
      </c>
      <c r="H8316" s="3">
        <v>1.0773000000000001</v>
      </c>
      <c r="I8316" s="3">
        <v>5.0633100000000004</v>
      </c>
      <c r="J8316" s="3">
        <v>113.87061</v>
      </c>
      <c r="K8316" s="3">
        <v>175.18555384615385</v>
      </c>
      <c r="L8316" s="4">
        <v>0.35000000000000003</v>
      </c>
    </row>
    <row r="8317" spans="1:12" x14ac:dyDescent="0.35">
      <c r="A8317" s="1" t="s">
        <v>13363</v>
      </c>
      <c r="B8317" t="s">
        <v>13364</v>
      </c>
      <c r="C8317" t="s">
        <v>363</v>
      </c>
      <c r="D8317" t="s">
        <v>364</v>
      </c>
      <c r="E8317">
        <v>1</v>
      </c>
      <c r="F8317" s="2">
        <v>32.4</v>
      </c>
      <c r="G8317" s="3">
        <v>67</v>
      </c>
      <c r="H8317" s="3">
        <v>0.32400000000000001</v>
      </c>
      <c r="I8317" s="3">
        <v>1.5227999999999999</v>
      </c>
      <c r="J8317" s="3">
        <v>34.246799999999993</v>
      </c>
      <c r="K8317" s="3">
        <v>52.687384615384602</v>
      </c>
      <c r="L8317" s="4">
        <v>0.35</v>
      </c>
    </row>
    <row r="8318" spans="1:12" x14ac:dyDescent="0.35">
      <c r="A8318" s="1" t="s">
        <v>13365</v>
      </c>
      <c r="B8318" t="s">
        <v>13366</v>
      </c>
      <c r="C8318" t="s">
        <v>363</v>
      </c>
      <c r="D8318" t="s">
        <v>364</v>
      </c>
      <c r="E8318">
        <v>1</v>
      </c>
      <c r="F8318" s="2">
        <v>108.54</v>
      </c>
      <c r="G8318" s="3">
        <v>224</v>
      </c>
      <c r="H8318" s="3">
        <v>1.0854000000000001</v>
      </c>
      <c r="I8318" s="3">
        <v>5.1013800000000007</v>
      </c>
      <c r="J8318" s="3">
        <v>114.72678000000002</v>
      </c>
      <c r="K8318" s="3">
        <v>176.50273846153848</v>
      </c>
      <c r="L8318" s="4">
        <v>0.35</v>
      </c>
    </row>
    <row r="8319" spans="1:12" x14ac:dyDescent="0.35">
      <c r="A8319" s="1" t="s">
        <v>13367</v>
      </c>
      <c r="B8319" t="s">
        <v>13368</v>
      </c>
      <c r="C8319" t="s">
        <v>363</v>
      </c>
      <c r="D8319" t="s">
        <v>364</v>
      </c>
      <c r="E8319">
        <v>1</v>
      </c>
      <c r="F8319" s="2">
        <v>125.55</v>
      </c>
      <c r="G8319" s="3">
        <v>259</v>
      </c>
      <c r="H8319" s="3">
        <v>1.2555000000000001</v>
      </c>
      <c r="I8319" s="3">
        <v>5.9008500000000002</v>
      </c>
      <c r="J8319" s="3">
        <v>132.70634999999999</v>
      </c>
      <c r="K8319" s="3">
        <v>204.16361538461535</v>
      </c>
      <c r="L8319" s="4">
        <v>0.35</v>
      </c>
    </row>
    <row r="8320" spans="1:12" x14ac:dyDescent="0.35">
      <c r="A8320" s="1" t="s">
        <v>13369</v>
      </c>
      <c r="B8320" t="s">
        <v>2716</v>
      </c>
      <c r="C8320" t="s">
        <v>34</v>
      </c>
      <c r="D8320" t="s">
        <v>35</v>
      </c>
      <c r="E8320">
        <v>1</v>
      </c>
      <c r="F8320" s="2">
        <v>32.5</v>
      </c>
      <c r="G8320" s="3">
        <v>68</v>
      </c>
      <c r="H8320" s="3">
        <v>0.32500000000000001</v>
      </c>
      <c r="I8320" s="3">
        <v>1.5275000000000001</v>
      </c>
      <c r="J8320" s="3">
        <v>34.352500000000006</v>
      </c>
      <c r="K8320" s="3">
        <v>52.850000000000009</v>
      </c>
      <c r="L8320" s="4">
        <v>0.35</v>
      </c>
    </row>
    <row r="8321" spans="1:12" x14ac:dyDescent="0.35">
      <c r="A8321" s="1" t="s">
        <v>13370</v>
      </c>
      <c r="B8321" t="s">
        <v>13371</v>
      </c>
      <c r="C8321" t="s">
        <v>13</v>
      </c>
      <c r="D8321" t="s">
        <v>14</v>
      </c>
      <c r="E8321">
        <v>1</v>
      </c>
      <c r="F8321" s="2">
        <v>1816.5</v>
      </c>
      <c r="G8321" s="3">
        <v>3746</v>
      </c>
      <c r="H8321" s="3">
        <v>18.164999999999999</v>
      </c>
      <c r="I8321" s="3">
        <v>85.375500000000002</v>
      </c>
      <c r="J8321" s="3">
        <v>1920.0405000000001</v>
      </c>
      <c r="K8321" s="3">
        <v>2953.9084615384613</v>
      </c>
      <c r="L8321" s="4">
        <v>0.34999999999999992</v>
      </c>
    </row>
    <row r="8322" spans="1:12" x14ac:dyDescent="0.35">
      <c r="A8322" s="1" t="s">
        <v>13372</v>
      </c>
      <c r="B8322" t="s">
        <v>13373</v>
      </c>
      <c r="C8322" t="s">
        <v>34</v>
      </c>
      <c r="D8322" t="s">
        <v>35</v>
      </c>
      <c r="E8322">
        <v>1</v>
      </c>
      <c r="F8322" s="2">
        <v>3277.4</v>
      </c>
      <c r="G8322" s="3">
        <v>6758</v>
      </c>
      <c r="H8322" s="3">
        <v>32.774000000000001</v>
      </c>
      <c r="I8322" s="3">
        <v>154.0378</v>
      </c>
      <c r="J8322" s="3">
        <v>3464.2118</v>
      </c>
      <c r="K8322" s="3">
        <v>5329.5566153846148</v>
      </c>
      <c r="L8322" s="4">
        <v>0.34999999999999992</v>
      </c>
    </row>
    <row r="8323" spans="1:12" x14ac:dyDescent="0.35">
      <c r="A8323" s="1" t="s">
        <v>13374</v>
      </c>
      <c r="B8323" t="s">
        <v>13375</v>
      </c>
      <c r="C8323" t="s">
        <v>17</v>
      </c>
      <c r="D8323" t="s">
        <v>18</v>
      </c>
      <c r="E8323">
        <v>1</v>
      </c>
      <c r="F8323" s="2">
        <v>50</v>
      </c>
      <c r="G8323" s="3">
        <v>104</v>
      </c>
      <c r="H8323" s="3">
        <v>0.5</v>
      </c>
      <c r="I8323" s="3">
        <v>2.35</v>
      </c>
      <c r="J8323" s="3">
        <v>52.85</v>
      </c>
      <c r="K8323" s="3">
        <v>81.307692307692307</v>
      </c>
      <c r="L8323" s="4">
        <v>0.35</v>
      </c>
    </row>
    <row r="8324" spans="1:12" x14ac:dyDescent="0.35">
      <c r="A8324" s="1">
        <v>2805</v>
      </c>
      <c r="B8324" t="s">
        <v>13376</v>
      </c>
      <c r="C8324" t="s">
        <v>363</v>
      </c>
      <c r="D8324" t="s">
        <v>364</v>
      </c>
      <c r="E8324">
        <v>1</v>
      </c>
      <c r="F8324" s="2">
        <v>80.19</v>
      </c>
      <c r="G8324" s="3">
        <v>191</v>
      </c>
      <c r="H8324" s="3">
        <v>0.80189999999999995</v>
      </c>
      <c r="I8324" s="3">
        <v>3.7689300000000001</v>
      </c>
      <c r="J8324" s="3">
        <v>84.760829999999999</v>
      </c>
      <c r="K8324" s="3">
        <v>130.40127692307692</v>
      </c>
      <c r="L8324" s="4">
        <v>0.35</v>
      </c>
    </row>
    <row r="8325" spans="1:12" x14ac:dyDescent="0.35">
      <c r="A8325" s="1" t="s">
        <v>13377</v>
      </c>
      <c r="B8325" t="s">
        <v>13378</v>
      </c>
      <c r="C8325" t="s">
        <v>13</v>
      </c>
      <c r="D8325" t="s">
        <v>14</v>
      </c>
      <c r="E8325">
        <v>1</v>
      </c>
      <c r="F8325" s="2">
        <v>20.64</v>
      </c>
      <c r="G8325" s="3">
        <v>43</v>
      </c>
      <c r="H8325" s="3">
        <v>0.2064</v>
      </c>
      <c r="I8325" s="3">
        <v>0.97008000000000005</v>
      </c>
      <c r="J8325" s="3">
        <v>21.816479999999999</v>
      </c>
      <c r="K8325" s="3">
        <v>33.563815384615381</v>
      </c>
      <c r="L8325" s="4">
        <v>0.35</v>
      </c>
    </row>
    <row r="8326" spans="1:12" x14ac:dyDescent="0.35">
      <c r="A8326" s="1" t="s">
        <v>13379</v>
      </c>
      <c r="B8326" t="s">
        <v>13380</v>
      </c>
      <c r="C8326" t="s">
        <v>17</v>
      </c>
      <c r="D8326" t="s">
        <v>18</v>
      </c>
      <c r="E8326">
        <v>1</v>
      </c>
      <c r="F8326" s="2">
        <v>140</v>
      </c>
      <c r="G8326" s="3">
        <v>289</v>
      </c>
      <c r="H8326" s="3">
        <v>1.4000000000000001</v>
      </c>
      <c r="I8326" s="3">
        <v>6.58</v>
      </c>
      <c r="J8326" s="3">
        <v>147.98000000000002</v>
      </c>
      <c r="K8326" s="3">
        <v>227.66153846153847</v>
      </c>
      <c r="L8326" s="4">
        <v>0.34999999999999992</v>
      </c>
    </row>
    <row r="8327" spans="1:12" x14ac:dyDescent="0.35">
      <c r="A8327" s="1" t="s">
        <v>13381</v>
      </c>
      <c r="B8327" t="s">
        <v>13382</v>
      </c>
      <c r="C8327" t="s">
        <v>363</v>
      </c>
      <c r="D8327" t="s">
        <v>364</v>
      </c>
      <c r="E8327">
        <v>1</v>
      </c>
      <c r="F8327" s="2">
        <v>227.45</v>
      </c>
      <c r="G8327" s="3">
        <v>469</v>
      </c>
      <c r="H8327" s="3">
        <v>2.2744999999999997</v>
      </c>
      <c r="I8327" s="3">
        <v>10.690149999999999</v>
      </c>
      <c r="J8327" s="3">
        <v>240.41464999999997</v>
      </c>
      <c r="K8327" s="3">
        <v>369.86869230769224</v>
      </c>
      <c r="L8327" s="4">
        <v>0.35</v>
      </c>
    </row>
    <row r="8328" spans="1:12" x14ac:dyDescent="0.35">
      <c r="A8328" s="1" t="s">
        <v>13383</v>
      </c>
      <c r="B8328" t="s">
        <v>13384</v>
      </c>
      <c r="C8328" t="s">
        <v>34</v>
      </c>
      <c r="D8328" t="s">
        <v>35</v>
      </c>
      <c r="E8328">
        <v>1</v>
      </c>
      <c r="F8328" s="2">
        <v>376</v>
      </c>
      <c r="G8328" s="3">
        <v>776</v>
      </c>
      <c r="H8328" s="3">
        <v>3.7600000000000002</v>
      </c>
      <c r="I8328" s="3">
        <v>17.672000000000001</v>
      </c>
      <c r="J8328" s="3">
        <v>397.43200000000002</v>
      </c>
      <c r="K8328" s="3">
        <v>611.43384615384616</v>
      </c>
      <c r="L8328" s="4">
        <v>0.35</v>
      </c>
    </row>
    <row r="8329" spans="1:12" x14ac:dyDescent="0.35">
      <c r="A8329" s="1">
        <v>6290</v>
      </c>
      <c r="B8329" t="s">
        <v>13385</v>
      </c>
      <c r="C8329" t="s">
        <v>363</v>
      </c>
      <c r="D8329" t="s">
        <v>364</v>
      </c>
      <c r="E8329">
        <v>1</v>
      </c>
      <c r="F8329" s="2">
        <v>140.69999999999999</v>
      </c>
      <c r="G8329" s="3">
        <v>291</v>
      </c>
      <c r="H8329" s="3">
        <v>1.4069999999999998</v>
      </c>
      <c r="I8329" s="3">
        <v>6.6128999999999998</v>
      </c>
      <c r="J8329" s="3">
        <v>148.7199</v>
      </c>
      <c r="K8329" s="3">
        <v>228.79984615384615</v>
      </c>
      <c r="L8329" s="4">
        <v>0.35</v>
      </c>
    </row>
    <row r="8330" spans="1:12" x14ac:dyDescent="0.35">
      <c r="A8330" s="1" t="s">
        <v>13386</v>
      </c>
      <c r="B8330" t="s">
        <v>13387</v>
      </c>
      <c r="C8330" t="s">
        <v>13</v>
      </c>
      <c r="D8330" t="s">
        <v>14</v>
      </c>
      <c r="E8330">
        <v>1</v>
      </c>
      <c r="F8330" s="2">
        <v>107.1</v>
      </c>
      <c r="G8330" s="3">
        <v>218</v>
      </c>
      <c r="H8330" s="3">
        <v>1.071</v>
      </c>
      <c r="I8330" s="3">
        <v>5.0336999999999996</v>
      </c>
      <c r="J8330" s="3">
        <v>113.20469999999999</v>
      </c>
      <c r="K8330" s="3">
        <v>174.16107692307691</v>
      </c>
      <c r="L8330" s="4">
        <v>0.35</v>
      </c>
    </row>
    <row r="8331" spans="1:12" x14ac:dyDescent="0.35">
      <c r="A8331" s="1" t="s">
        <v>13388</v>
      </c>
      <c r="B8331" t="s">
        <v>13389</v>
      </c>
      <c r="C8331" t="s">
        <v>13</v>
      </c>
      <c r="D8331" t="s">
        <v>14</v>
      </c>
      <c r="E8331">
        <v>1</v>
      </c>
      <c r="F8331" s="2">
        <v>55.25</v>
      </c>
      <c r="G8331" s="3">
        <v>109.61</v>
      </c>
      <c r="H8331" s="3">
        <v>0.55249999999999999</v>
      </c>
      <c r="I8331" s="3">
        <v>2.5967500000000001</v>
      </c>
      <c r="J8331" s="3">
        <v>58.399250000000002</v>
      </c>
      <c r="K8331" s="3">
        <v>89.844999999999999</v>
      </c>
      <c r="L8331" s="4">
        <v>0.35</v>
      </c>
    </row>
    <row r="8332" spans="1:12" x14ac:dyDescent="0.35">
      <c r="A8332" s="1" t="s">
        <v>13390</v>
      </c>
      <c r="B8332" t="s">
        <v>13391</v>
      </c>
      <c r="C8332" t="s">
        <v>13</v>
      </c>
      <c r="D8332" t="s">
        <v>14</v>
      </c>
      <c r="E8332">
        <v>1</v>
      </c>
      <c r="F8332" s="2">
        <v>6.8</v>
      </c>
      <c r="G8332" s="3">
        <v>16.6432</v>
      </c>
      <c r="H8332" s="3">
        <v>6.8000000000000005E-2</v>
      </c>
      <c r="I8332" s="3">
        <v>0.3196</v>
      </c>
      <c r="J8332" s="3">
        <v>7.1875999999999998</v>
      </c>
      <c r="K8332" s="3">
        <v>11.057846153846153</v>
      </c>
      <c r="L8332" s="4">
        <v>0.35</v>
      </c>
    </row>
    <row r="8333" spans="1:12" x14ac:dyDescent="0.35">
      <c r="A8333" s="1" t="s">
        <v>13392</v>
      </c>
      <c r="B8333" t="s">
        <v>13393</v>
      </c>
      <c r="C8333" t="s">
        <v>13</v>
      </c>
      <c r="D8333" t="s">
        <v>14</v>
      </c>
      <c r="E8333">
        <v>1</v>
      </c>
      <c r="F8333" s="2">
        <v>379.1</v>
      </c>
      <c r="G8333" s="3">
        <v>769</v>
      </c>
      <c r="H8333" s="3">
        <v>3.7910000000000004</v>
      </c>
      <c r="I8333" s="3">
        <v>17.817700000000002</v>
      </c>
      <c r="J8333" s="3">
        <v>400.70870000000002</v>
      </c>
      <c r="K8333" s="3">
        <v>616.47492307692312</v>
      </c>
      <c r="L8333" s="4">
        <v>0.35000000000000003</v>
      </c>
    </row>
    <row r="8334" spans="1:12" x14ac:dyDescent="0.35">
      <c r="A8334" s="1" t="s">
        <v>13394</v>
      </c>
      <c r="B8334" t="s">
        <v>13395</v>
      </c>
      <c r="C8334" t="s">
        <v>13</v>
      </c>
      <c r="D8334" t="s">
        <v>14</v>
      </c>
      <c r="E8334">
        <v>1</v>
      </c>
      <c r="F8334" s="2">
        <v>307.7</v>
      </c>
      <c r="G8334" s="3">
        <v>624</v>
      </c>
      <c r="H8334" s="3">
        <v>3.077</v>
      </c>
      <c r="I8334" s="3">
        <v>14.4619</v>
      </c>
      <c r="J8334" s="3">
        <v>325.2389</v>
      </c>
      <c r="K8334" s="3">
        <v>500.36753846153846</v>
      </c>
      <c r="L8334" s="4">
        <v>0.35</v>
      </c>
    </row>
    <row r="8335" spans="1:12" x14ac:dyDescent="0.35">
      <c r="A8335" s="1" t="s">
        <v>13396</v>
      </c>
      <c r="B8335" t="s">
        <v>13397</v>
      </c>
      <c r="C8335" t="s">
        <v>13</v>
      </c>
      <c r="D8335" t="s">
        <v>14</v>
      </c>
      <c r="E8335">
        <v>1</v>
      </c>
      <c r="F8335" s="2">
        <v>315.35000000000002</v>
      </c>
      <c r="G8335" s="3">
        <v>639</v>
      </c>
      <c r="H8335" s="3">
        <v>3.1535000000000002</v>
      </c>
      <c r="I8335" s="3">
        <v>14.82145</v>
      </c>
      <c r="J8335" s="3">
        <v>333.32495000000006</v>
      </c>
      <c r="K8335" s="3">
        <v>512.80761538461547</v>
      </c>
      <c r="L8335" s="4">
        <v>0.35</v>
      </c>
    </row>
    <row r="8336" spans="1:12" x14ac:dyDescent="0.35">
      <c r="A8336" s="1" t="s">
        <v>13398</v>
      </c>
      <c r="B8336" t="s">
        <v>13399</v>
      </c>
      <c r="C8336" t="s">
        <v>13</v>
      </c>
      <c r="D8336" t="s">
        <v>14</v>
      </c>
      <c r="E8336">
        <v>1</v>
      </c>
      <c r="F8336" s="2">
        <v>164.9</v>
      </c>
      <c r="G8336" s="3">
        <v>212</v>
      </c>
      <c r="H8336" s="3">
        <v>1.649</v>
      </c>
      <c r="I8336" s="3">
        <v>7.7503000000000002</v>
      </c>
      <c r="J8336" s="3">
        <v>174.29930000000002</v>
      </c>
      <c r="K8336" s="3">
        <v>268.15276923076925</v>
      </c>
      <c r="L8336" s="4">
        <v>0.35</v>
      </c>
    </row>
    <row r="8337" spans="1:12" x14ac:dyDescent="0.35">
      <c r="A8337" s="1" t="s">
        <v>13400</v>
      </c>
      <c r="B8337" t="s">
        <v>13401</v>
      </c>
      <c r="C8337" t="s">
        <v>13</v>
      </c>
      <c r="D8337" t="s">
        <v>14</v>
      </c>
      <c r="E8337">
        <v>1</v>
      </c>
      <c r="F8337" s="2">
        <v>23.8</v>
      </c>
      <c r="G8337" s="3">
        <v>49</v>
      </c>
      <c r="H8337" s="3">
        <v>0.23800000000000002</v>
      </c>
      <c r="I8337" s="3">
        <v>1.1186</v>
      </c>
      <c r="J8337" s="3">
        <v>25.156600000000001</v>
      </c>
      <c r="K8337" s="3">
        <v>38.702461538461542</v>
      </c>
      <c r="L8337" s="4">
        <v>0.35000000000000003</v>
      </c>
    </row>
    <row r="8338" spans="1:12" x14ac:dyDescent="0.35">
      <c r="A8338" s="1" t="s">
        <v>13402</v>
      </c>
      <c r="B8338" t="s">
        <v>13403</v>
      </c>
      <c r="C8338" t="s">
        <v>13</v>
      </c>
      <c r="D8338" t="s">
        <v>14</v>
      </c>
      <c r="E8338">
        <v>1</v>
      </c>
      <c r="F8338" s="2">
        <v>76.5</v>
      </c>
      <c r="G8338" s="3">
        <v>156</v>
      </c>
      <c r="H8338" s="3">
        <v>0.76500000000000001</v>
      </c>
      <c r="I8338" s="3">
        <v>3.5954999999999999</v>
      </c>
      <c r="J8338" s="3">
        <v>80.860500000000002</v>
      </c>
      <c r="K8338" s="3">
        <v>124.40076923076923</v>
      </c>
      <c r="L8338" s="4">
        <v>0.35</v>
      </c>
    </row>
    <row r="8339" spans="1:12" x14ac:dyDescent="0.35">
      <c r="A8339" s="1" t="s">
        <v>13404</v>
      </c>
      <c r="B8339" t="s">
        <v>13405</v>
      </c>
      <c r="C8339" t="s">
        <v>13</v>
      </c>
      <c r="D8339" t="s">
        <v>14</v>
      </c>
      <c r="E8339">
        <v>1</v>
      </c>
      <c r="F8339" s="2">
        <v>292.39999999999998</v>
      </c>
      <c r="G8339" s="3">
        <v>594</v>
      </c>
      <c r="H8339" s="3">
        <v>2.9239999999999999</v>
      </c>
      <c r="I8339" s="3">
        <v>13.742799999999999</v>
      </c>
      <c r="J8339" s="3">
        <v>309.06679999999994</v>
      </c>
      <c r="K8339" s="3">
        <v>475.48738461538449</v>
      </c>
      <c r="L8339" s="4">
        <v>0.34999999999999992</v>
      </c>
    </row>
    <row r="8340" spans="1:12" x14ac:dyDescent="0.35">
      <c r="A8340" s="1" t="s">
        <v>13406</v>
      </c>
      <c r="B8340" t="s">
        <v>13407</v>
      </c>
      <c r="C8340" t="s">
        <v>13</v>
      </c>
      <c r="D8340" t="s">
        <v>14</v>
      </c>
      <c r="E8340">
        <v>1</v>
      </c>
      <c r="F8340" s="2">
        <v>125.8</v>
      </c>
      <c r="G8340" s="3">
        <v>255</v>
      </c>
      <c r="H8340" s="3">
        <v>1.258</v>
      </c>
      <c r="I8340" s="3">
        <v>5.9126000000000003</v>
      </c>
      <c r="J8340" s="3">
        <v>132.97059999999999</v>
      </c>
      <c r="K8340" s="3">
        <v>204.57015384615383</v>
      </c>
      <c r="L8340" s="4">
        <v>0.35</v>
      </c>
    </row>
    <row r="8341" spans="1:12" x14ac:dyDescent="0.35">
      <c r="A8341" s="1" t="s">
        <v>13408</v>
      </c>
      <c r="B8341" t="s">
        <v>13409</v>
      </c>
      <c r="C8341" t="s">
        <v>13</v>
      </c>
      <c r="D8341" t="s">
        <v>14</v>
      </c>
      <c r="E8341">
        <v>1</v>
      </c>
      <c r="F8341" s="2">
        <v>147.9</v>
      </c>
      <c r="G8341" s="3">
        <v>252</v>
      </c>
      <c r="H8341" s="3">
        <v>1.4790000000000001</v>
      </c>
      <c r="I8341" s="3">
        <v>6.9513000000000007</v>
      </c>
      <c r="J8341" s="3">
        <v>156.33030000000002</v>
      </c>
      <c r="K8341" s="3">
        <v>240.50815384615387</v>
      </c>
      <c r="L8341" s="4">
        <v>0.35</v>
      </c>
    </row>
    <row r="8342" spans="1:12" x14ac:dyDescent="0.35">
      <c r="A8342" s="1" t="s">
        <v>13410</v>
      </c>
      <c r="B8342" t="s">
        <v>13411</v>
      </c>
      <c r="C8342" t="s">
        <v>13</v>
      </c>
      <c r="D8342" t="s">
        <v>14</v>
      </c>
      <c r="E8342">
        <v>1</v>
      </c>
      <c r="F8342" s="2">
        <v>73.95</v>
      </c>
      <c r="G8342" s="3">
        <v>151</v>
      </c>
      <c r="H8342" s="3">
        <v>0.73950000000000005</v>
      </c>
      <c r="I8342" s="3">
        <v>3.4756500000000004</v>
      </c>
      <c r="J8342" s="3">
        <v>78.165150000000011</v>
      </c>
      <c r="K8342" s="3">
        <v>120.25407692307694</v>
      </c>
      <c r="L8342" s="4">
        <v>0.35</v>
      </c>
    </row>
    <row r="8343" spans="1:12" x14ac:dyDescent="0.35">
      <c r="A8343" s="1" t="s">
        <v>13412</v>
      </c>
      <c r="B8343" t="s">
        <v>13413</v>
      </c>
      <c r="C8343" t="s">
        <v>13</v>
      </c>
      <c r="D8343" t="s">
        <v>14</v>
      </c>
      <c r="E8343">
        <v>1</v>
      </c>
      <c r="F8343" s="2">
        <v>5.0999999999999996</v>
      </c>
      <c r="G8343" s="3">
        <v>12.488</v>
      </c>
      <c r="H8343" s="3">
        <v>5.0999999999999997E-2</v>
      </c>
      <c r="I8343" s="3">
        <v>0.2397</v>
      </c>
      <c r="J8343" s="3">
        <v>5.3906999999999998</v>
      </c>
      <c r="K8343" s="3">
        <v>8.293384615384614</v>
      </c>
      <c r="L8343" s="4">
        <v>0.34999999999999992</v>
      </c>
    </row>
    <row r="8344" spans="1:12" x14ac:dyDescent="0.35">
      <c r="A8344" s="1" t="s">
        <v>13414</v>
      </c>
      <c r="B8344" t="s">
        <v>13401</v>
      </c>
      <c r="C8344" t="s">
        <v>13</v>
      </c>
      <c r="D8344" t="s">
        <v>14</v>
      </c>
      <c r="E8344">
        <v>1</v>
      </c>
      <c r="F8344" s="2">
        <v>16.149999999999999</v>
      </c>
      <c r="G8344" s="3">
        <v>33</v>
      </c>
      <c r="H8344" s="3">
        <v>0.16149999999999998</v>
      </c>
      <c r="I8344" s="3">
        <v>0.75904999999999989</v>
      </c>
      <c r="J8344" s="3">
        <v>17.070549999999997</v>
      </c>
      <c r="K8344" s="3">
        <v>26.262384615384612</v>
      </c>
      <c r="L8344" s="4">
        <v>0.35000000000000003</v>
      </c>
    </row>
    <row r="8345" spans="1:12" x14ac:dyDescent="0.35">
      <c r="A8345" s="1" t="s">
        <v>13415</v>
      </c>
      <c r="B8345" t="s">
        <v>13416</v>
      </c>
      <c r="C8345" t="s">
        <v>13</v>
      </c>
      <c r="D8345" t="s">
        <v>14</v>
      </c>
      <c r="E8345">
        <v>1</v>
      </c>
      <c r="F8345" s="2">
        <v>501.5</v>
      </c>
      <c r="G8345" s="3">
        <v>1068</v>
      </c>
      <c r="H8345" s="3">
        <v>5.0149999999999997</v>
      </c>
      <c r="I8345" s="3">
        <v>23.570499999999999</v>
      </c>
      <c r="J8345" s="3">
        <v>530.08550000000002</v>
      </c>
      <c r="K8345" s="3">
        <v>815.51615384615388</v>
      </c>
      <c r="L8345" s="4">
        <v>0.35</v>
      </c>
    </row>
    <row r="8346" spans="1:12" x14ac:dyDescent="0.35">
      <c r="A8346" s="1" t="s">
        <v>13417</v>
      </c>
      <c r="B8346" t="s">
        <v>13418</v>
      </c>
      <c r="C8346" t="s">
        <v>13</v>
      </c>
      <c r="D8346" t="s">
        <v>14</v>
      </c>
      <c r="E8346">
        <v>1</v>
      </c>
      <c r="F8346" s="2">
        <v>38.25</v>
      </c>
      <c r="G8346" s="3">
        <v>66</v>
      </c>
      <c r="H8346" s="3">
        <v>0.38250000000000001</v>
      </c>
      <c r="I8346" s="3">
        <v>1.79775</v>
      </c>
      <c r="J8346" s="3">
        <v>40.430250000000001</v>
      </c>
      <c r="K8346" s="3">
        <v>62.200384615384614</v>
      </c>
      <c r="L8346" s="4">
        <v>0.35</v>
      </c>
    </row>
    <row r="8347" spans="1:12" x14ac:dyDescent="0.35">
      <c r="A8347" s="1" t="s">
        <v>13419</v>
      </c>
      <c r="B8347" t="s">
        <v>13420</v>
      </c>
      <c r="C8347" t="s">
        <v>13</v>
      </c>
      <c r="D8347" t="s">
        <v>14</v>
      </c>
      <c r="E8347">
        <v>1</v>
      </c>
      <c r="F8347" s="2">
        <v>62.9</v>
      </c>
      <c r="G8347" s="3">
        <v>127</v>
      </c>
      <c r="H8347" s="3">
        <v>0.629</v>
      </c>
      <c r="I8347" s="3">
        <v>2.9563000000000001</v>
      </c>
      <c r="J8347" s="3">
        <v>66.485299999999995</v>
      </c>
      <c r="K8347" s="3">
        <v>102.28507692307691</v>
      </c>
      <c r="L8347" s="4">
        <v>0.35</v>
      </c>
    </row>
    <row r="8348" spans="1:12" x14ac:dyDescent="0.35">
      <c r="A8348" s="1" t="s">
        <v>13421</v>
      </c>
      <c r="B8348" t="s">
        <v>13422</v>
      </c>
      <c r="C8348" t="s">
        <v>13</v>
      </c>
      <c r="D8348" t="s">
        <v>14</v>
      </c>
      <c r="E8348">
        <v>1</v>
      </c>
      <c r="F8348" s="2">
        <v>68</v>
      </c>
      <c r="G8348" s="3">
        <v>138</v>
      </c>
      <c r="H8348" s="3">
        <v>0.68</v>
      </c>
      <c r="I8348" s="3">
        <v>3.1960000000000002</v>
      </c>
      <c r="J8348" s="3">
        <v>71.876000000000005</v>
      </c>
      <c r="K8348" s="3">
        <v>110.57846153846154</v>
      </c>
      <c r="L8348" s="4">
        <v>0.35</v>
      </c>
    </row>
    <row r="8349" spans="1:12" x14ac:dyDescent="0.35">
      <c r="A8349" s="1" t="s">
        <v>13423</v>
      </c>
      <c r="B8349" t="s">
        <v>13424</v>
      </c>
      <c r="C8349" t="s">
        <v>13</v>
      </c>
      <c r="D8349" t="s">
        <v>14</v>
      </c>
      <c r="E8349">
        <v>1</v>
      </c>
      <c r="F8349" s="2">
        <v>76.5</v>
      </c>
      <c r="G8349" s="3">
        <v>156</v>
      </c>
      <c r="H8349" s="3">
        <v>0.76500000000000001</v>
      </c>
      <c r="I8349" s="3">
        <v>3.5954999999999999</v>
      </c>
      <c r="J8349" s="3">
        <v>80.860500000000002</v>
      </c>
      <c r="K8349" s="3">
        <v>124.40076923076923</v>
      </c>
      <c r="L8349" s="4">
        <v>0.35</v>
      </c>
    </row>
    <row r="8350" spans="1:12" x14ac:dyDescent="0.35">
      <c r="A8350" s="1" t="s">
        <v>13425</v>
      </c>
      <c r="B8350" t="s">
        <v>13426</v>
      </c>
      <c r="C8350" t="s">
        <v>13</v>
      </c>
      <c r="D8350" t="s">
        <v>14</v>
      </c>
      <c r="E8350">
        <v>1</v>
      </c>
      <c r="F8350" s="2">
        <v>210.8</v>
      </c>
      <c r="G8350" s="3">
        <v>427</v>
      </c>
      <c r="H8350" s="3">
        <v>2.1080000000000001</v>
      </c>
      <c r="I8350" s="3">
        <v>9.9076000000000004</v>
      </c>
      <c r="J8350" s="3">
        <v>222.81560000000002</v>
      </c>
      <c r="K8350" s="3">
        <v>342.79323076923077</v>
      </c>
      <c r="L8350" s="4">
        <v>0.35</v>
      </c>
    </row>
    <row r="8351" spans="1:12" x14ac:dyDescent="0.35">
      <c r="A8351" s="1" t="s">
        <v>13427</v>
      </c>
      <c r="B8351" t="s">
        <v>13428</v>
      </c>
      <c r="C8351" t="s">
        <v>13</v>
      </c>
      <c r="D8351" t="s">
        <v>14</v>
      </c>
      <c r="E8351">
        <v>1</v>
      </c>
      <c r="F8351" s="2">
        <v>200.6</v>
      </c>
      <c r="G8351" s="3">
        <v>427</v>
      </c>
      <c r="H8351" s="3">
        <v>2.0059999999999998</v>
      </c>
      <c r="I8351" s="3">
        <v>9.4282000000000004</v>
      </c>
      <c r="J8351" s="3">
        <v>212.0342</v>
      </c>
      <c r="K8351" s="3">
        <v>326.2064615384615</v>
      </c>
      <c r="L8351" s="4">
        <v>0.34999999999999992</v>
      </c>
    </row>
    <row r="8352" spans="1:12" x14ac:dyDescent="0.35">
      <c r="A8352" s="1" t="s">
        <v>13429</v>
      </c>
      <c r="B8352" t="s">
        <v>13430</v>
      </c>
      <c r="C8352" t="s">
        <v>13</v>
      </c>
      <c r="D8352" t="s">
        <v>14</v>
      </c>
      <c r="E8352">
        <v>1</v>
      </c>
      <c r="F8352" s="2">
        <v>91.8</v>
      </c>
      <c r="G8352" s="3">
        <v>187</v>
      </c>
      <c r="H8352" s="3">
        <v>0.91800000000000004</v>
      </c>
      <c r="I8352" s="3">
        <v>4.3145999999999995</v>
      </c>
      <c r="J8352" s="3">
        <v>97.032600000000002</v>
      </c>
      <c r="K8352" s="3">
        <v>149.28092307692307</v>
      </c>
      <c r="L8352" s="4">
        <v>0.35</v>
      </c>
    </row>
    <row r="8353" spans="1:12" x14ac:dyDescent="0.35">
      <c r="A8353" s="1" t="s">
        <v>13431</v>
      </c>
      <c r="B8353" t="s">
        <v>13432</v>
      </c>
      <c r="C8353" t="s">
        <v>13</v>
      </c>
      <c r="D8353" t="s">
        <v>14</v>
      </c>
      <c r="E8353">
        <v>1</v>
      </c>
      <c r="F8353" s="2">
        <v>134.30000000000001</v>
      </c>
      <c r="G8353" s="3">
        <v>272</v>
      </c>
      <c r="H8353" s="3">
        <v>1.3430000000000002</v>
      </c>
      <c r="I8353" s="3">
        <v>6.3121000000000009</v>
      </c>
      <c r="J8353" s="3">
        <v>141.95510000000002</v>
      </c>
      <c r="K8353" s="3">
        <v>218.39246153846156</v>
      </c>
      <c r="L8353" s="4">
        <v>0.35</v>
      </c>
    </row>
    <row r="8354" spans="1:12" x14ac:dyDescent="0.35">
      <c r="A8354" s="1" t="s">
        <v>13433</v>
      </c>
      <c r="B8354" t="s">
        <v>13434</v>
      </c>
      <c r="C8354" t="s">
        <v>13</v>
      </c>
      <c r="D8354" t="s">
        <v>14</v>
      </c>
      <c r="E8354">
        <v>1</v>
      </c>
      <c r="F8354" s="2">
        <v>346.8</v>
      </c>
      <c r="G8354" s="3">
        <v>704</v>
      </c>
      <c r="H8354" s="3">
        <v>3.468</v>
      </c>
      <c r="I8354" s="3">
        <v>16.299600000000002</v>
      </c>
      <c r="J8354" s="3">
        <v>366.56760000000003</v>
      </c>
      <c r="K8354" s="3">
        <v>563.95015384615385</v>
      </c>
      <c r="L8354" s="4">
        <v>0.35</v>
      </c>
    </row>
    <row r="8355" spans="1:12" x14ac:dyDescent="0.35">
      <c r="A8355" s="1" t="s">
        <v>13435</v>
      </c>
      <c r="B8355" t="s">
        <v>13401</v>
      </c>
      <c r="C8355" t="s">
        <v>13</v>
      </c>
      <c r="D8355" t="s">
        <v>14</v>
      </c>
      <c r="E8355">
        <v>1</v>
      </c>
      <c r="F8355" s="2">
        <v>17.850000000000001</v>
      </c>
      <c r="G8355" s="3">
        <v>37</v>
      </c>
      <c r="H8355" s="3">
        <v>0.17850000000000002</v>
      </c>
      <c r="I8355" s="3">
        <v>0.83895000000000008</v>
      </c>
      <c r="J8355" s="3">
        <v>18.867450000000002</v>
      </c>
      <c r="K8355" s="3">
        <v>29.026846153846154</v>
      </c>
      <c r="L8355" s="4">
        <v>0.35</v>
      </c>
    </row>
    <row r="8356" spans="1:12" x14ac:dyDescent="0.35">
      <c r="A8356" s="1" t="s">
        <v>13436</v>
      </c>
      <c r="B8356" t="s">
        <v>13437</v>
      </c>
      <c r="C8356" t="s">
        <v>13</v>
      </c>
      <c r="D8356" t="s">
        <v>14</v>
      </c>
      <c r="E8356">
        <v>1</v>
      </c>
      <c r="F8356" s="2">
        <v>141.1</v>
      </c>
      <c r="G8356" s="3">
        <v>286</v>
      </c>
      <c r="H8356" s="3">
        <v>1.411</v>
      </c>
      <c r="I8356" s="3">
        <v>6.6316999999999995</v>
      </c>
      <c r="J8356" s="3">
        <v>149.14269999999999</v>
      </c>
      <c r="K8356" s="3">
        <v>229.45030769230766</v>
      </c>
      <c r="L8356" s="4">
        <v>0.35</v>
      </c>
    </row>
    <row r="8357" spans="1:12" x14ac:dyDescent="0.35">
      <c r="A8357" s="1" t="s">
        <v>13438</v>
      </c>
      <c r="B8357" t="s">
        <v>13439</v>
      </c>
      <c r="C8357" t="s">
        <v>13</v>
      </c>
      <c r="D8357" t="s">
        <v>14</v>
      </c>
      <c r="E8357">
        <v>1</v>
      </c>
      <c r="F8357" s="2">
        <v>114.75</v>
      </c>
      <c r="G8357" s="3">
        <v>234</v>
      </c>
      <c r="H8357" s="3">
        <v>1.1475</v>
      </c>
      <c r="I8357" s="3">
        <v>5.3932500000000001</v>
      </c>
      <c r="J8357" s="3">
        <v>121.29074999999999</v>
      </c>
      <c r="K8357" s="3">
        <v>186.60115384615384</v>
      </c>
      <c r="L8357" s="4">
        <v>0.35000000000000003</v>
      </c>
    </row>
    <row r="8358" spans="1:12" x14ac:dyDescent="0.35">
      <c r="A8358" s="1" t="s">
        <v>13440</v>
      </c>
      <c r="B8358" t="s">
        <v>13441</v>
      </c>
      <c r="C8358" t="s">
        <v>13</v>
      </c>
      <c r="D8358" t="s">
        <v>14</v>
      </c>
      <c r="E8358">
        <v>1</v>
      </c>
      <c r="F8358" s="2">
        <v>43.35</v>
      </c>
      <c r="G8358" s="3">
        <v>89</v>
      </c>
      <c r="H8358" s="3">
        <v>0.4335</v>
      </c>
      <c r="I8358" s="3">
        <v>2.0374500000000002</v>
      </c>
      <c r="J8358" s="3">
        <v>45.820950000000003</v>
      </c>
      <c r="K8358" s="3">
        <v>70.493769230769232</v>
      </c>
      <c r="L8358" s="4">
        <v>0.35</v>
      </c>
    </row>
    <row r="8359" spans="1:12" x14ac:dyDescent="0.35">
      <c r="A8359" s="1" t="s">
        <v>13442</v>
      </c>
      <c r="B8359" t="s">
        <v>13443</v>
      </c>
      <c r="C8359" t="s">
        <v>13</v>
      </c>
      <c r="D8359" t="s">
        <v>14</v>
      </c>
      <c r="E8359">
        <v>1</v>
      </c>
      <c r="F8359" s="2">
        <v>107.1</v>
      </c>
      <c r="G8359" s="3">
        <v>249.6816</v>
      </c>
      <c r="H8359" s="3">
        <v>1.071</v>
      </c>
      <c r="I8359" s="3">
        <v>5.0336999999999996</v>
      </c>
      <c r="J8359" s="3">
        <v>113.20469999999999</v>
      </c>
      <c r="K8359" s="3">
        <v>174.16107692307691</v>
      </c>
      <c r="L8359" s="4">
        <v>0.35</v>
      </c>
    </row>
    <row r="8360" spans="1:12" x14ac:dyDescent="0.35">
      <c r="A8360" s="1" t="s">
        <v>13444</v>
      </c>
      <c r="B8360" t="s">
        <v>13445</v>
      </c>
      <c r="C8360" t="s">
        <v>13</v>
      </c>
      <c r="D8360" t="s">
        <v>14</v>
      </c>
      <c r="E8360">
        <v>1</v>
      </c>
      <c r="F8360" s="2">
        <v>166.6</v>
      </c>
      <c r="G8360" s="3">
        <v>355</v>
      </c>
      <c r="H8360" s="3">
        <v>1.6659999999999999</v>
      </c>
      <c r="I8360" s="3">
        <v>7.8301999999999996</v>
      </c>
      <c r="J8360" s="3">
        <v>176.09619999999998</v>
      </c>
      <c r="K8360" s="3">
        <v>270.91723076923074</v>
      </c>
      <c r="L8360" s="4">
        <v>0.35</v>
      </c>
    </row>
    <row r="8361" spans="1:12" x14ac:dyDescent="0.35">
      <c r="A8361" s="1" t="s">
        <v>13446</v>
      </c>
      <c r="B8361" t="s">
        <v>13447</v>
      </c>
      <c r="C8361" t="s">
        <v>13</v>
      </c>
      <c r="D8361" t="s">
        <v>14</v>
      </c>
      <c r="E8361">
        <v>1</v>
      </c>
      <c r="F8361" s="2">
        <v>17.850000000000001</v>
      </c>
      <c r="G8361" s="3">
        <v>30</v>
      </c>
      <c r="H8361" s="3">
        <v>0.17850000000000002</v>
      </c>
      <c r="I8361" s="3">
        <v>0.83895000000000008</v>
      </c>
      <c r="J8361" s="3">
        <v>18.867450000000002</v>
      </c>
      <c r="K8361" s="3">
        <v>29.026846153846154</v>
      </c>
      <c r="L8361" s="4">
        <v>0.35</v>
      </c>
    </row>
    <row r="8362" spans="1:12" x14ac:dyDescent="0.35">
      <c r="A8362" s="1" t="s">
        <v>13448</v>
      </c>
      <c r="B8362" t="s">
        <v>13449</v>
      </c>
      <c r="C8362" t="s">
        <v>13</v>
      </c>
      <c r="D8362" t="s">
        <v>14</v>
      </c>
      <c r="E8362">
        <v>1</v>
      </c>
      <c r="F8362" s="2">
        <v>106.25</v>
      </c>
      <c r="G8362" s="3">
        <v>216</v>
      </c>
      <c r="H8362" s="3">
        <v>1.0625</v>
      </c>
      <c r="I8362" s="3">
        <v>4.9937500000000004</v>
      </c>
      <c r="J8362" s="3">
        <v>112.30625000000001</v>
      </c>
      <c r="K8362" s="3">
        <v>172.77884615384616</v>
      </c>
      <c r="L8362" s="4">
        <v>0.35</v>
      </c>
    </row>
    <row r="8363" spans="1:12" x14ac:dyDescent="0.35">
      <c r="A8363" s="1" t="s">
        <v>13450</v>
      </c>
      <c r="B8363" t="s">
        <v>13401</v>
      </c>
      <c r="C8363" t="s">
        <v>13</v>
      </c>
      <c r="D8363" t="s">
        <v>14</v>
      </c>
      <c r="E8363">
        <v>1</v>
      </c>
      <c r="F8363" s="2">
        <v>17.850000000000001</v>
      </c>
      <c r="G8363" s="3">
        <v>37</v>
      </c>
      <c r="H8363" s="3">
        <v>0.17850000000000002</v>
      </c>
      <c r="I8363" s="3">
        <v>0.83895000000000008</v>
      </c>
      <c r="J8363" s="3">
        <v>18.867450000000002</v>
      </c>
      <c r="K8363" s="3">
        <v>29.026846153846154</v>
      </c>
      <c r="L8363" s="4">
        <v>0.35</v>
      </c>
    </row>
    <row r="8364" spans="1:12" x14ac:dyDescent="0.35">
      <c r="A8364" s="1" t="s">
        <v>13451</v>
      </c>
      <c r="B8364" t="s">
        <v>13452</v>
      </c>
      <c r="C8364" t="s">
        <v>13</v>
      </c>
      <c r="D8364" t="s">
        <v>14</v>
      </c>
      <c r="E8364">
        <v>1</v>
      </c>
      <c r="F8364" s="2">
        <v>128.35</v>
      </c>
      <c r="G8364" s="3">
        <v>261</v>
      </c>
      <c r="H8364" s="3">
        <v>1.2834999999999999</v>
      </c>
      <c r="I8364" s="3">
        <v>6.0324499999999999</v>
      </c>
      <c r="J8364" s="3">
        <v>135.66595000000001</v>
      </c>
      <c r="K8364" s="3">
        <v>208.71684615384615</v>
      </c>
      <c r="L8364" s="4">
        <v>0.34999999999999992</v>
      </c>
    </row>
    <row r="8365" spans="1:12" x14ac:dyDescent="0.35">
      <c r="A8365" s="1" t="s">
        <v>13453</v>
      </c>
      <c r="B8365" t="s">
        <v>13454</v>
      </c>
      <c r="C8365" t="s">
        <v>13</v>
      </c>
      <c r="D8365" t="s">
        <v>14</v>
      </c>
      <c r="E8365">
        <v>1</v>
      </c>
      <c r="F8365" s="2">
        <v>300.05</v>
      </c>
      <c r="G8365" s="3">
        <v>608</v>
      </c>
      <c r="H8365" s="3">
        <v>3.0005000000000002</v>
      </c>
      <c r="I8365" s="3">
        <v>14.102350000000001</v>
      </c>
      <c r="J8365" s="3">
        <v>317.15285</v>
      </c>
      <c r="K8365" s="3">
        <v>487.9274615384615</v>
      </c>
      <c r="L8365" s="4">
        <v>0.34999999999999992</v>
      </c>
    </row>
    <row r="8366" spans="1:12" x14ac:dyDescent="0.35">
      <c r="A8366" s="1" t="s">
        <v>13455</v>
      </c>
      <c r="B8366" t="s">
        <v>13456</v>
      </c>
      <c r="C8366" t="s">
        <v>13</v>
      </c>
      <c r="D8366" t="s">
        <v>14</v>
      </c>
      <c r="E8366">
        <v>1</v>
      </c>
      <c r="F8366" s="2">
        <v>11.9</v>
      </c>
      <c r="G8366" s="3">
        <v>22</v>
      </c>
      <c r="H8366" s="3">
        <v>0.11900000000000001</v>
      </c>
      <c r="I8366" s="3">
        <v>0.55930000000000002</v>
      </c>
      <c r="J8366" s="3">
        <v>12.5783</v>
      </c>
      <c r="K8366" s="3">
        <v>19.351230769230771</v>
      </c>
      <c r="L8366" s="4">
        <v>0.35000000000000003</v>
      </c>
    </row>
    <row r="8367" spans="1:12" x14ac:dyDescent="0.35">
      <c r="A8367" s="1" t="s">
        <v>13457</v>
      </c>
      <c r="B8367" t="s">
        <v>13387</v>
      </c>
      <c r="C8367" t="s">
        <v>13</v>
      </c>
      <c r="D8367" t="s">
        <v>14</v>
      </c>
      <c r="E8367">
        <v>1</v>
      </c>
      <c r="F8367" s="2">
        <v>53.55</v>
      </c>
      <c r="G8367" s="3">
        <v>105.89</v>
      </c>
      <c r="H8367" s="3">
        <v>0.53549999999999998</v>
      </c>
      <c r="I8367" s="3">
        <v>2.5168499999999998</v>
      </c>
      <c r="J8367" s="3">
        <v>56.602349999999994</v>
      </c>
      <c r="K8367" s="3">
        <v>87.080538461538453</v>
      </c>
      <c r="L8367" s="4">
        <v>0.35</v>
      </c>
    </row>
    <row r="8368" spans="1:12" x14ac:dyDescent="0.35">
      <c r="A8368" s="1" t="s">
        <v>13458</v>
      </c>
      <c r="B8368" t="s">
        <v>13459</v>
      </c>
      <c r="C8368" t="s">
        <v>13</v>
      </c>
      <c r="D8368" t="s">
        <v>14</v>
      </c>
      <c r="E8368">
        <v>1</v>
      </c>
      <c r="F8368" s="2">
        <v>223.55</v>
      </c>
      <c r="G8368" s="3">
        <v>453</v>
      </c>
      <c r="H8368" s="3">
        <v>2.2355</v>
      </c>
      <c r="I8368" s="3">
        <v>10.50685</v>
      </c>
      <c r="J8368" s="3">
        <v>236.29235</v>
      </c>
      <c r="K8368" s="3">
        <v>363.52669230769231</v>
      </c>
      <c r="L8368" s="4">
        <v>0.35000000000000003</v>
      </c>
    </row>
    <row r="8369" spans="1:12" x14ac:dyDescent="0.35">
      <c r="A8369" s="1" t="s">
        <v>13460</v>
      </c>
      <c r="B8369" t="s">
        <v>13461</v>
      </c>
      <c r="C8369" t="s">
        <v>13</v>
      </c>
      <c r="D8369" t="s">
        <v>14</v>
      </c>
      <c r="E8369">
        <v>1</v>
      </c>
      <c r="F8369" s="2">
        <v>30.6</v>
      </c>
      <c r="G8369" s="3">
        <v>70.739199999999997</v>
      </c>
      <c r="H8369" s="3">
        <v>0.30599999999999999</v>
      </c>
      <c r="I8369" s="3">
        <v>1.4382000000000001</v>
      </c>
      <c r="J8369" s="3">
        <v>32.344200000000001</v>
      </c>
      <c r="K8369" s="3">
        <v>49.760307692307691</v>
      </c>
      <c r="L8369" s="4">
        <v>0.35</v>
      </c>
    </row>
    <row r="8370" spans="1:12" x14ac:dyDescent="0.35">
      <c r="A8370" s="1" t="s">
        <v>13462</v>
      </c>
      <c r="B8370" t="s">
        <v>13463</v>
      </c>
      <c r="C8370" t="s">
        <v>13</v>
      </c>
      <c r="D8370" t="s">
        <v>14</v>
      </c>
      <c r="E8370">
        <v>1</v>
      </c>
      <c r="F8370" s="2">
        <v>700.4</v>
      </c>
      <c r="G8370" s="3">
        <v>1751</v>
      </c>
      <c r="H8370" s="3">
        <v>7.0039999999999996</v>
      </c>
      <c r="I8370" s="3">
        <v>32.918799999999997</v>
      </c>
      <c r="J8370" s="3">
        <v>740.32280000000003</v>
      </c>
      <c r="K8370" s="3">
        <v>1138.9581538461539</v>
      </c>
      <c r="L8370" s="4">
        <v>0.35</v>
      </c>
    </row>
    <row r="8371" spans="1:12" x14ac:dyDescent="0.35">
      <c r="A8371" s="1" t="s">
        <v>13464</v>
      </c>
      <c r="B8371" t="s">
        <v>13465</v>
      </c>
      <c r="C8371" t="s">
        <v>13</v>
      </c>
      <c r="D8371" t="s">
        <v>14</v>
      </c>
      <c r="E8371">
        <v>1</v>
      </c>
      <c r="F8371" s="2">
        <v>77.349999999999994</v>
      </c>
      <c r="G8371" s="3">
        <v>158</v>
      </c>
      <c r="H8371" s="3">
        <v>0.77349999999999997</v>
      </c>
      <c r="I8371" s="3">
        <v>3.6354499999999996</v>
      </c>
      <c r="J8371" s="3">
        <v>81.758949999999999</v>
      </c>
      <c r="K8371" s="3">
        <v>125.78299999999999</v>
      </c>
      <c r="L8371" s="4">
        <v>0.34999999999999992</v>
      </c>
    </row>
    <row r="8372" spans="1:12" x14ac:dyDescent="0.35">
      <c r="A8372" s="1" t="s">
        <v>13466</v>
      </c>
      <c r="B8372" t="s">
        <v>13467</v>
      </c>
      <c r="C8372" t="s">
        <v>13</v>
      </c>
      <c r="D8372" t="s">
        <v>14</v>
      </c>
      <c r="E8372">
        <v>1</v>
      </c>
      <c r="F8372" s="2">
        <v>113.9</v>
      </c>
      <c r="G8372" s="3">
        <v>243</v>
      </c>
      <c r="H8372" s="3">
        <v>1.139</v>
      </c>
      <c r="I8372" s="3">
        <v>5.3532999999999999</v>
      </c>
      <c r="J8372" s="3">
        <v>120.39230000000001</v>
      </c>
      <c r="K8372" s="3">
        <v>185.21892307692309</v>
      </c>
      <c r="L8372" s="4">
        <v>0.35000000000000003</v>
      </c>
    </row>
    <row r="8373" spans="1:12" x14ac:dyDescent="0.35">
      <c r="A8373" s="1" t="s">
        <v>13468</v>
      </c>
      <c r="B8373" t="s">
        <v>13469</v>
      </c>
      <c r="C8373" t="s">
        <v>13</v>
      </c>
      <c r="D8373" t="s">
        <v>14</v>
      </c>
      <c r="E8373">
        <v>1</v>
      </c>
      <c r="F8373" s="2">
        <v>185.3</v>
      </c>
      <c r="G8373" s="3">
        <v>377</v>
      </c>
      <c r="H8373" s="3">
        <v>1.8530000000000002</v>
      </c>
      <c r="I8373" s="3">
        <v>8.7091000000000012</v>
      </c>
      <c r="J8373" s="3">
        <v>195.86210000000003</v>
      </c>
      <c r="K8373" s="3">
        <v>301.32630769230775</v>
      </c>
      <c r="L8373" s="4">
        <v>0.35000000000000003</v>
      </c>
    </row>
    <row r="8374" spans="1:12" x14ac:dyDescent="0.35">
      <c r="A8374" s="1" t="s">
        <v>13470</v>
      </c>
      <c r="B8374" t="s">
        <v>13471</v>
      </c>
      <c r="C8374" t="s">
        <v>13</v>
      </c>
      <c r="D8374" t="s">
        <v>14</v>
      </c>
      <c r="E8374">
        <v>1</v>
      </c>
      <c r="F8374" s="2">
        <v>322.14999999999998</v>
      </c>
      <c r="G8374" s="3">
        <v>653</v>
      </c>
      <c r="H8374" s="3">
        <v>3.2214999999999998</v>
      </c>
      <c r="I8374" s="3">
        <v>15.141049999999998</v>
      </c>
      <c r="J8374" s="3">
        <v>340.51254999999998</v>
      </c>
      <c r="K8374" s="3">
        <v>523.86546153846143</v>
      </c>
      <c r="L8374" s="4">
        <v>0.34999999999999992</v>
      </c>
    </row>
    <row r="8375" spans="1:12" x14ac:dyDescent="0.35">
      <c r="A8375" s="1" t="s">
        <v>13472</v>
      </c>
      <c r="B8375" t="s">
        <v>13473</v>
      </c>
      <c r="C8375" t="s">
        <v>13</v>
      </c>
      <c r="D8375" t="s">
        <v>14</v>
      </c>
      <c r="E8375">
        <v>1</v>
      </c>
      <c r="F8375" s="2">
        <v>385.05</v>
      </c>
      <c r="G8375" s="3">
        <v>820</v>
      </c>
      <c r="H8375" s="3">
        <v>3.8505000000000003</v>
      </c>
      <c r="I8375" s="3">
        <v>18.097350000000002</v>
      </c>
      <c r="J8375" s="3">
        <v>406.99785000000003</v>
      </c>
      <c r="K8375" s="3">
        <v>626.15053846153853</v>
      </c>
      <c r="L8375" s="4">
        <v>0.35000000000000003</v>
      </c>
    </row>
    <row r="8376" spans="1:12" x14ac:dyDescent="0.35">
      <c r="A8376" s="1" t="s">
        <v>13474</v>
      </c>
      <c r="B8376" t="s">
        <v>13475</v>
      </c>
      <c r="C8376" t="s">
        <v>13</v>
      </c>
      <c r="D8376" t="s">
        <v>14</v>
      </c>
      <c r="E8376">
        <v>1</v>
      </c>
      <c r="F8376" s="2">
        <v>261.8</v>
      </c>
      <c r="G8376" s="3">
        <v>530</v>
      </c>
      <c r="H8376" s="3">
        <v>2.6180000000000003</v>
      </c>
      <c r="I8376" s="3">
        <v>12.304600000000001</v>
      </c>
      <c r="J8376" s="3">
        <v>276.7226</v>
      </c>
      <c r="K8376" s="3">
        <v>425.72707692307694</v>
      </c>
      <c r="L8376" s="4">
        <v>0.35000000000000003</v>
      </c>
    </row>
    <row r="8377" spans="1:12" x14ac:dyDescent="0.35">
      <c r="A8377" s="1" t="s">
        <v>13476</v>
      </c>
      <c r="B8377" t="s">
        <v>13477</v>
      </c>
      <c r="C8377" t="s">
        <v>13</v>
      </c>
      <c r="D8377" t="s">
        <v>14</v>
      </c>
      <c r="E8377">
        <v>1</v>
      </c>
      <c r="F8377" s="2">
        <v>111.35</v>
      </c>
      <c r="G8377" s="3">
        <v>227</v>
      </c>
      <c r="H8377" s="3">
        <v>1.1134999999999999</v>
      </c>
      <c r="I8377" s="3">
        <v>5.2334499999999995</v>
      </c>
      <c r="J8377" s="3">
        <v>117.69695</v>
      </c>
      <c r="K8377" s="3">
        <v>181.07223076923077</v>
      </c>
      <c r="L8377" s="4">
        <v>0.35</v>
      </c>
    </row>
    <row r="8378" spans="1:12" x14ac:dyDescent="0.35">
      <c r="A8378" s="1" t="s">
        <v>13478</v>
      </c>
      <c r="B8378" t="s">
        <v>13479</v>
      </c>
      <c r="C8378" t="s">
        <v>13</v>
      </c>
      <c r="D8378" t="s">
        <v>14</v>
      </c>
      <c r="E8378">
        <v>1</v>
      </c>
      <c r="F8378" s="2">
        <v>216.75</v>
      </c>
      <c r="G8378" s="3">
        <v>440</v>
      </c>
      <c r="H8378" s="3">
        <v>2.1675</v>
      </c>
      <c r="I8378" s="3">
        <v>10.187250000000001</v>
      </c>
      <c r="J8378" s="3">
        <v>229.10475</v>
      </c>
      <c r="K8378" s="3">
        <v>352.46884615384613</v>
      </c>
      <c r="L8378" s="4">
        <v>0.35</v>
      </c>
    </row>
    <row r="8379" spans="1:12" x14ac:dyDescent="0.35">
      <c r="A8379" s="1" t="s">
        <v>13480</v>
      </c>
      <c r="B8379" t="s">
        <v>13481</v>
      </c>
      <c r="C8379" t="s">
        <v>13</v>
      </c>
      <c r="D8379" t="s">
        <v>14</v>
      </c>
      <c r="E8379">
        <v>1</v>
      </c>
      <c r="F8379" s="2">
        <v>183.6</v>
      </c>
      <c r="G8379" s="3">
        <v>391</v>
      </c>
      <c r="H8379" s="3">
        <v>1.8360000000000001</v>
      </c>
      <c r="I8379" s="3">
        <v>8.6291999999999991</v>
      </c>
      <c r="J8379" s="3">
        <v>194.0652</v>
      </c>
      <c r="K8379" s="3">
        <v>298.56184615384615</v>
      </c>
      <c r="L8379" s="4">
        <v>0.35</v>
      </c>
    </row>
    <row r="8380" spans="1:12" x14ac:dyDescent="0.35">
      <c r="A8380" s="1" t="s">
        <v>13482</v>
      </c>
      <c r="B8380" t="s">
        <v>13483</v>
      </c>
      <c r="C8380" t="s">
        <v>13</v>
      </c>
      <c r="D8380" t="s">
        <v>14</v>
      </c>
      <c r="E8380">
        <v>1</v>
      </c>
      <c r="F8380" s="2">
        <v>59.5</v>
      </c>
      <c r="G8380" s="3">
        <v>139.40639999999999</v>
      </c>
      <c r="H8380" s="3">
        <v>0.59499999999999997</v>
      </c>
      <c r="I8380" s="3">
        <v>2.7965</v>
      </c>
      <c r="J8380" s="3">
        <v>62.891500000000001</v>
      </c>
      <c r="K8380" s="3">
        <v>96.75615384615385</v>
      </c>
      <c r="L8380" s="4">
        <v>0.35000000000000003</v>
      </c>
    </row>
    <row r="8381" spans="1:12" x14ac:dyDescent="0.35">
      <c r="A8381" s="1" t="s">
        <v>13484</v>
      </c>
      <c r="B8381" t="s">
        <v>13485</v>
      </c>
      <c r="C8381" t="s">
        <v>13</v>
      </c>
      <c r="D8381" t="s">
        <v>14</v>
      </c>
      <c r="E8381">
        <v>1</v>
      </c>
      <c r="F8381" s="2">
        <v>500.65</v>
      </c>
      <c r="G8381" s="3">
        <v>1015</v>
      </c>
      <c r="H8381" s="3">
        <v>5.0065</v>
      </c>
      <c r="I8381" s="3">
        <v>23.530549999999998</v>
      </c>
      <c r="J8381" s="3">
        <v>529.18705</v>
      </c>
      <c r="K8381" s="3">
        <v>814.133923076923</v>
      </c>
      <c r="L8381" s="4">
        <v>0.34999999999999992</v>
      </c>
    </row>
    <row r="8382" spans="1:12" x14ac:dyDescent="0.35">
      <c r="A8382" s="1" t="s">
        <v>13486</v>
      </c>
      <c r="B8382" t="s">
        <v>13487</v>
      </c>
      <c r="C8382" t="s">
        <v>13</v>
      </c>
      <c r="D8382" t="s">
        <v>14</v>
      </c>
      <c r="E8382">
        <v>1</v>
      </c>
      <c r="F8382" s="2">
        <v>646.85</v>
      </c>
      <c r="G8382" s="3">
        <v>1618</v>
      </c>
      <c r="H8382" s="3">
        <v>6.4685000000000006</v>
      </c>
      <c r="I8382" s="3">
        <v>30.401949999999999</v>
      </c>
      <c r="J8382" s="3">
        <v>683.72045000000003</v>
      </c>
      <c r="K8382" s="3">
        <v>1051.8776153846154</v>
      </c>
      <c r="L8382" s="4">
        <v>0.35</v>
      </c>
    </row>
    <row r="8383" spans="1:12" x14ac:dyDescent="0.35">
      <c r="A8383" s="1" t="s">
        <v>13488</v>
      </c>
      <c r="B8383" t="s">
        <v>13489</v>
      </c>
      <c r="C8383" t="s">
        <v>13</v>
      </c>
      <c r="D8383" t="s">
        <v>14</v>
      </c>
      <c r="E8383">
        <v>1</v>
      </c>
      <c r="F8383" s="2">
        <v>415.65</v>
      </c>
      <c r="G8383" s="3">
        <v>728</v>
      </c>
      <c r="H8383" s="3">
        <v>4.1564999999999994</v>
      </c>
      <c r="I8383" s="3">
        <v>19.535550000000001</v>
      </c>
      <c r="J8383" s="3">
        <v>439.34204999999997</v>
      </c>
      <c r="K8383" s="3">
        <v>675.91084615384614</v>
      </c>
      <c r="L8383" s="4">
        <v>0.35000000000000003</v>
      </c>
    </row>
    <row r="8384" spans="1:12" x14ac:dyDescent="0.35">
      <c r="A8384" s="1" t="s">
        <v>13490</v>
      </c>
      <c r="B8384" t="s">
        <v>13403</v>
      </c>
      <c r="C8384" t="s">
        <v>13</v>
      </c>
      <c r="D8384" t="s">
        <v>14</v>
      </c>
      <c r="E8384">
        <v>1</v>
      </c>
      <c r="F8384" s="2">
        <v>74.8</v>
      </c>
      <c r="G8384" s="3">
        <v>152</v>
      </c>
      <c r="H8384" s="3">
        <v>0.748</v>
      </c>
      <c r="I8384" s="3">
        <v>3.5156000000000001</v>
      </c>
      <c r="J8384" s="3">
        <v>79.063600000000008</v>
      </c>
      <c r="K8384" s="3">
        <v>121.6363076923077</v>
      </c>
      <c r="L8384" s="4">
        <v>0.35</v>
      </c>
    </row>
    <row r="8385" spans="1:12" x14ac:dyDescent="0.35">
      <c r="A8385" s="1" t="s">
        <v>13491</v>
      </c>
      <c r="B8385" t="s">
        <v>13430</v>
      </c>
      <c r="C8385" t="s">
        <v>13</v>
      </c>
      <c r="D8385" t="s">
        <v>14</v>
      </c>
      <c r="E8385">
        <v>1</v>
      </c>
      <c r="F8385" s="2">
        <v>181.9</v>
      </c>
      <c r="G8385" s="3">
        <v>369</v>
      </c>
      <c r="H8385" s="3">
        <v>1.8190000000000002</v>
      </c>
      <c r="I8385" s="3">
        <v>8.5493000000000006</v>
      </c>
      <c r="J8385" s="3">
        <v>192.26829999999998</v>
      </c>
      <c r="K8385" s="3">
        <v>295.7973846153846</v>
      </c>
      <c r="L8385" s="4">
        <v>0.35000000000000003</v>
      </c>
    </row>
    <row r="8386" spans="1:12" x14ac:dyDescent="0.35">
      <c r="A8386" s="1" t="s">
        <v>13492</v>
      </c>
      <c r="B8386" t="s">
        <v>13493</v>
      </c>
      <c r="C8386" t="s">
        <v>13</v>
      </c>
      <c r="D8386" t="s">
        <v>14</v>
      </c>
      <c r="E8386">
        <v>1</v>
      </c>
      <c r="F8386" s="2">
        <v>33.15</v>
      </c>
      <c r="G8386" s="3">
        <v>67</v>
      </c>
      <c r="H8386" s="3">
        <v>0.33150000000000002</v>
      </c>
      <c r="I8386" s="3">
        <v>1.5580499999999999</v>
      </c>
      <c r="J8386" s="3">
        <v>35.039549999999998</v>
      </c>
      <c r="K8386" s="3">
        <v>53.906999999999996</v>
      </c>
      <c r="L8386" s="4">
        <v>0.35</v>
      </c>
    </row>
    <row r="8387" spans="1:12" x14ac:dyDescent="0.35">
      <c r="A8387" s="1" t="s">
        <v>13494</v>
      </c>
      <c r="B8387" t="s">
        <v>13495</v>
      </c>
      <c r="C8387" t="s">
        <v>13</v>
      </c>
      <c r="D8387" t="s">
        <v>14</v>
      </c>
      <c r="E8387">
        <v>1</v>
      </c>
      <c r="F8387" s="2">
        <v>249.05</v>
      </c>
      <c r="G8387" s="3">
        <v>505</v>
      </c>
      <c r="H8387" s="3">
        <v>2.4905000000000004</v>
      </c>
      <c r="I8387" s="3">
        <v>11.705350000000001</v>
      </c>
      <c r="J8387" s="3">
        <v>263.24585000000002</v>
      </c>
      <c r="K8387" s="3">
        <v>404.9936153846154</v>
      </c>
      <c r="L8387" s="4">
        <v>0.35</v>
      </c>
    </row>
    <row r="8388" spans="1:12" x14ac:dyDescent="0.35">
      <c r="A8388" s="1" t="s">
        <v>13496</v>
      </c>
      <c r="B8388" t="s">
        <v>13497</v>
      </c>
      <c r="C8388" t="s">
        <v>13</v>
      </c>
      <c r="D8388" t="s">
        <v>14</v>
      </c>
      <c r="E8388">
        <v>1</v>
      </c>
      <c r="F8388" s="2">
        <v>311.10000000000002</v>
      </c>
      <c r="G8388" s="3">
        <v>662</v>
      </c>
      <c r="H8388" s="3">
        <v>3.1110000000000002</v>
      </c>
      <c r="I8388" s="3">
        <v>14.621700000000001</v>
      </c>
      <c r="J8388" s="3">
        <v>328.83269999999999</v>
      </c>
      <c r="K8388" s="3">
        <v>505.89646153846149</v>
      </c>
      <c r="L8388" s="4">
        <v>0.35</v>
      </c>
    </row>
    <row r="8389" spans="1:12" x14ac:dyDescent="0.35">
      <c r="A8389" s="1" t="s">
        <v>13498</v>
      </c>
      <c r="B8389" t="s">
        <v>13420</v>
      </c>
      <c r="C8389" t="s">
        <v>13</v>
      </c>
      <c r="D8389" t="s">
        <v>14</v>
      </c>
      <c r="E8389">
        <v>1</v>
      </c>
      <c r="F8389" s="2">
        <v>125.8</v>
      </c>
      <c r="G8389" s="3">
        <v>255</v>
      </c>
      <c r="H8389" s="3">
        <v>1.258</v>
      </c>
      <c r="I8389" s="3">
        <v>5.9126000000000003</v>
      </c>
      <c r="J8389" s="3">
        <v>132.97059999999999</v>
      </c>
      <c r="K8389" s="3">
        <v>204.57015384615383</v>
      </c>
      <c r="L8389" s="4">
        <v>0.35</v>
      </c>
    </row>
    <row r="8390" spans="1:12" x14ac:dyDescent="0.35">
      <c r="A8390" s="1" t="s">
        <v>13499</v>
      </c>
      <c r="B8390" t="s">
        <v>13500</v>
      </c>
      <c r="C8390" t="s">
        <v>13</v>
      </c>
      <c r="D8390" t="s">
        <v>14</v>
      </c>
      <c r="E8390">
        <v>1</v>
      </c>
      <c r="F8390" s="2">
        <v>92.65</v>
      </c>
      <c r="G8390" s="3">
        <v>189</v>
      </c>
      <c r="H8390" s="3">
        <v>0.9265000000000001</v>
      </c>
      <c r="I8390" s="3">
        <v>4.3545500000000006</v>
      </c>
      <c r="J8390" s="3">
        <v>97.931050000000013</v>
      </c>
      <c r="K8390" s="3">
        <v>150.66315384615388</v>
      </c>
      <c r="L8390" s="4">
        <v>0.35000000000000003</v>
      </c>
    </row>
    <row r="8391" spans="1:12" x14ac:dyDescent="0.35">
      <c r="A8391" s="1" t="s">
        <v>13501</v>
      </c>
      <c r="B8391" t="s">
        <v>13502</v>
      </c>
      <c r="C8391" t="s">
        <v>13</v>
      </c>
      <c r="D8391" t="s">
        <v>14</v>
      </c>
      <c r="E8391">
        <v>1</v>
      </c>
      <c r="F8391" s="2">
        <v>11.05</v>
      </c>
      <c r="G8391" s="3">
        <v>22</v>
      </c>
      <c r="H8391" s="3">
        <v>0.11050000000000001</v>
      </c>
      <c r="I8391" s="3">
        <v>0.51935000000000009</v>
      </c>
      <c r="J8391" s="3">
        <v>11.67985</v>
      </c>
      <c r="K8391" s="3">
        <v>17.969000000000001</v>
      </c>
      <c r="L8391" s="4">
        <v>0.35000000000000003</v>
      </c>
    </row>
    <row r="8392" spans="1:12" x14ac:dyDescent="0.35">
      <c r="A8392" s="1" t="s">
        <v>13503</v>
      </c>
      <c r="B8392" t="s">
        <v>13504</v>
      </c>
      <c r="C8392" t="s">
        <v>13</v>
      </c>
      <c r="D8392" t="s">
        <v>14</v>
      </c>
      <c r="E8392">
        <v>1</v>
      </c>
      <c r="F8392" s="2">
        <v>385.9</v>
      </c>
      <c r="G8392" s="3">
        <v>782</v>
      </c>
      <c r="H8392" s="3">
        <v>3.859</v>
      </c>
      <c r="I8392" s="3">
        <v>18.1373</v>
      </c>
      <c r="J8392" s="3">
        <v>407.89629999999994</v>
      </c>
      <c r="K8392" s="3">
        <v>627.53276923076908</v>
      </c>
      <c r="L8392" s="4">
        <v>0.34999999999999992</v>
      </c>
    </row>
    <row r="8393" spans="1:12" x14ac:dyDescent="0.35">
      <c r="A8393" s="1" t="s">
        <v>13505</v>
      </c>
      <c r="B8393" t="s">
        <v>13506</v>
      </c>
      <c r="C8393" t="s">
        <v>13</v>
      </c>
      <c r="D8393" t="s">
        <v>14</v>
      </c>
      <c r="E8393">
        <v>1</v>
      </c>
      <c r="F8393" s="2">
        <v>382.5</v>
      </c>
      <c r="G8393" s="3">
        <v>769</v>
      </c>
      <c r="H8393" s="3">
        <v>3.8250000000000002</v>
      </c>
      <c r="I8393" s="3">
        <v>17.977499999999999</v>
      </c>
      <c r="J8393" s="3">
        <v>404.30250000000001</v>
      </c>
      <c r="K8393" s="3">
        <v>622.0038461538461</v>
      </c>
      <c r="L8393" s="4">
        <v>0.34999999999999992</v>
      </c>
    </row>
    <row r="8394" spans="1:12" x14ac:dyDescent="0.35">
      <c r="A8394" s="1" t="s">
        <v>13507</v>
      </c>
      <c r="B8394" t="s">
        <v>13508</v>
      </c>
      <c r="C8394" t="s">
        <v>13</v>
      </c>
      <c r="D8394" t="s">
        <v>14</v>
      </c>
      <c r="E8394">
        <v>1</v>
      </c>
      <c r="F8394" s="2">
        <v>124.1</v>
      </c>
      <c r="G8394" s="3">
        <v>289.20639999999997</v>
      </c>
      <c r="H8394" s="3">
        <v>1.2409999999999999</v>
      </c>
      <c r="I8394" s="3">
        <v>5.8327</v>
      </c>
      <c r="J8394" s="3">
        <v>131.1737</v>
      </c>
      <c r="K8394" s="3">
        <v>201.80569230769228</v>
      </c>
      <c r="L8394" s="4">
        <v>0.34999999999999992</v>
      </c>
    </row>
    <row r="8395" spans="1:12" x14ac:dyDescent="0.35">
      <c r="A8395" s="1" t="s">
        <v>13509</v>
      </c>
      <c r="B8395" t="s">
        <v>13510</v>
      </c>
      <c r="C8395" t="s">
        <v>363</v>
      </c>
      <c r="D8395" t="s">
        <v>364</v>
      </c>
      <c r="E8395">
        <v>1</v>
      </c>
      <c r="F8395" s="2">
        <v>185.9</v>
      </c>
      <c r="G8395" s="3">
        <v>384</v>
      </c>
      <c r="H8395" s="3">
        <v>1.859</v>
      </c>
      <c r="I8395" s="3">
        <v>8.7372999999999994</v>
      </c>
      <c r="J8395" s="3">
        <v>196.49630000000002</v>
      </c>
      <c r="K8395" s="3">
        <v>302.30200000000002</v>
      </c>
      <c r="L8395" s="4">
        <v>0.35</v>
      </c>
    </row>
    <row r="8396" spans="1:12" x14ac:dyDescent="0.35">
      <c r="A8396" s="1" t="s">
        <v>13511</v>
      </c>
      <c r="B8396" t="s">
        <v>13512</v>
      </c>
      <c r="C8396" t="s">
        <v>363</v>
      </c>
      <c r="D8396" t="s">
        <v>364</v>
      </c>
      <c r="E8396">
        <v>1</v>
      </c>
      <c r="F8396" s="2">
        <v>78.37</v>
      </c>
      <c r="G8396" s="3">
        <v>162</v>
      </c>
      <c r="H8396" s="3">
        <v>0.78370000000000006</v>
      </c>
      <c r="I8396" s="3">
        <v>3.6833900000000002</v>
      </c>
      <c r="J8396" s="3">
        <v>82.837090000000003</v>
      </c>
      <c r="K8396" s="3">
        <v>127.44167692307693</v>
      </c>
      <c r="L8396" s="4">
        <v>0.35</v>
      </c>
    </row>
    <row r="8397" spans="1:12" x14ac:dyDescent="0.35">
      <c r="A8397" s="1" t="s">
        <v>13513</v>
      </c>
      <c r="B8397" t="s">
        <v>13514</v>
      </c>
      <c r="C8397" t="s">
        <v>363</v>
      </c>
      <c r="D8397" t="s">
        <v>364</v>
      </c>
      <c r="E8397">
        <v>1</v>
      </c>
      <c r="F8397" s="2">
        <v>185.9</v>
      </c>
      <c r="G8397" s="3">
        <v>384</v>
      </c>
      <c r="H8397" s="3">
        <v>1.859</v>
      </c>
      <c r="I8397" s="3">
        <v>8.7372999999999994</v>
      </c>
      <c r="J8397" s="3">
        <v>196.49630000000002</v>
      </c>
      <c r="K8397" s="3">
        <v>302.30200000000002</v>
      </c>
      <c r="L8397" s="4">
        <v>0.35</v>
      </c>
    </row>
    <row r="8398" spans="1:12" x14ac:dyDescent="0.35">
      <c r="A8398" s="1" t="s">
        <v>13515</v>
      </c>
      <c r="B8398" t="s">
        <v>13516</v>
      </c>
      <c r="C8398" t="s">
        <v>363</v>
      </c>
      <c r="D8398" t="s">
        <v>364</v>
      </c>
      <c r="E8398">
        <v>1</v>
      </c>
      <c r="F8398" s="2">
        <v>39</v>
      </c>
      <c r="G8398" s="3">
        <v>81</v>
      </c>
      <c r="H8398" s="3">
        <v>0.39</v>
      </c>
      <c r="I8398" s="3">
        <v>1.833</v>
      </c>
      <c r="J8398" s="3">
        <v>41.222999999999999</v>
      </c>
      <c r="K8398" s="3">
        <v>63.419999999999995</v>
      </c>
      <c r="L8398" s="4">
        <v>0.35</v>
      </c>
    </row>
    <row r="8399" spans="1:12" x14ac:dyDescent="0.35">
      <c r="A8399" s="1" t="s">
        <v>13517</v>
      </c>
      <c r="B8399" t="s">
        <v>13518</v>
      </c>
      <c r="C8399" t="s">
        <v>363</v>
      </c>
      <c r="D8399" t="s">
        <v>364</v>
      </c>
      <c r="E8399">
        <v>1</v>
      </c>
      <c r="F8399" s="2">
        <v>939.32</v>
      </c>
      <c r="G8399" s="3">
        <v>1937</v>
      </c>
      <c r="H8399" s="3">
        <v>9.3932000000000002</v>
      </c>
      <c r="I8399" s="3">
        <v>44.148040000000002</v>
      </c>
      <c r="J8399" s="3">
        <v>992.86124000000007</v>
      </c>
      <c r="K8399" s="3">
        <v>1527.4788307692309</v>
      </c>
      <c r="L8399" s="4">
        <v>0.35</v>
      </c>
    </row>
    <row r="8400" spans="1:12" x14ac:dyDescent="0.35">
      <c r="A8400" s="1" t="s">
        <v>13519</v>
      </c>
      <c r="B8400" t="s">
        <v>13520</v>
      </c>
      <c r="C8400" t="s">
        <v>363</v>
      </c>
      <c r="D8400" t="s">
        <v>364</v>
      </c>
      <c r="E8400">
        <v>1</v>
      </c>
      <c r="F8400" s="2">
        <v>134.87</v>
      </c>
      <c r="G8400" s="3">
        <v>279</v>
      </c>
      <c r="H8400" s="3">
        <v>1.3487</v>
      </c>
      <c r="I8400" s="3">
        <v>6.3388900000000001</v>
      </c>
      <c r="J8400" s="3">
        <v>142.55759</v>
      </c>
      <c r="K8400" s="3">
        <v>219.31936923076924</v>
      </c>
      <c r="L8400" s="4">
        <v>0.35000000000000003</v>
      </c>
    </row>
    <row r="8401" spans="1:12" x14ac:dyDescent="0.35">
      <c r="A8401" s="1" t="s">
        <v>13521</v>
      </c>
      <c r="B8401" t="s">
        <v>13522</v>
      </c>
      <c r="C8401" t="s">
        <v>363</v>
      </c>
      <c r="D8401" t="s">
        <v>364</v>
      </c>
      <c r="E8401">
        <v>1</v>
      </c>
      <c r="F8401" s="2">
        <v>105.34</v>
      </c>
      <c r="G8401" s="3">
        <v>218</v>
      </c>
      <c r="H8401" s="3">
        <v>1.0534000000000001</v>
      </c>
      <c r="I8401" s="3">
        <v>4.9509800000000004</v>
      </c>
      <c r="J8401" s="3">
        <v>111.34438</v>
      </c>
      <c r="K8401" s="3">
        <v>171.29904615384615</v>
      </c>
      <c r="L8401" s="4">
        <v>0.35</v>
      </c>
    </row>
    <row r="8402" spans="1:12" x14ac:dyDescent="0.35">
      <c r="A8402" s="1" t="s">
        <v>13523</v>
      </c>
      <c r="B8402" t="s">
        <v>13524</v>
      </c>
      <c r="C8402" t="s">
        <v>363</v>
      </c>
      <c r="D8402" t="s">
        <v>364</v>
      </c>
      <c r="E8402">
        <v>1</v>
      </c>
      <c r="F8402" s="2">
        <v>140.69999999999999</v>
      </c>
      <c r="G8402" s="3">
        <v>291</v>
      </c>
      <c r="H8402" s="3">
        <v>1.4069999999999998</v>
      </c>
      <c r="I8402" s="3">
        <v>6.6128999999999998</v>
      </c>
      <c r="J8402" s="3">
        <v>148.7199</v>
      </c>
      <c r="K8402" s="3">
        <v>228.79984615384615</v>
      </c>
      <c r="L8402" s="4">
        <v>0.35</v>
      </c>
    </row>
    <row r="8403" spans="1:12" x14ac:dyDescent="0.35">
      <c r="A8403" s="1" t="s">
        <v>13525</v>
      </c>
      <c r="B8403" t="s">
        <v>13526</v>
      </c>
      <c r="C8403" t="s">
        <v>363</v>
      </c>
      <c r="D8403" t="s">
        <v>364</v>
      </c>
      <c r="E8403">
        <v>1</v>
      </c>
      <c r="F8403" s="2">
        <v>602.52</v>
      </c>
      <c r="G8403" s="3">
        <v>1243</v>
      </c>
      <c r="H8403" s="3">
        <v>6.0251999999999999</v>
      </c>
      <c r="I8403" s="3">
        <v>28.318439999999999</v>
      </c>
      <c r="J8403" s="3">
        <v>636.86364000000003</v>
      </c>
      <c r="K8403" s="3">
        <v>979.79021538461541</v>
      </c>
      <c r="L8403" s="4">
        <v>0.35</v>
      </c>
    </row>
    <row r="8404" spans="1:12" x14ac:dyDescent="0.35">
      <c r="A8404" s="1" t="s">
        <v>13527</v>
      </c>
      <c r="B8404" t="s">
        <v>13528</v>
      </c>
      <c r="C8404" t="s">
        <v>34</v>
      </c>
      <c r="D8404" t="s">
        <v>35</v>
      </c>
      <c r="E8404">
        <v>1</v>
      </c>
      <c r="F8404" s="2">
        <v>55.55</v>
      </c>
      <c r="G8404" s="3">
        <v>115</v>
      </c>
      <c r="H8404" s="3">
        <v>0.55549999999999999</v>
      </c>
      <c r="I8404" s="3">
        <v>2.6108499999999997</v>
      </c>
      <c r="J8404" s="3">
        <v>58.716349999999998</v>
      </c>
      <c r="K8404" s="3">
        <v>90.332846153846148</v>
      </c>
      <c r="L8404" s="4">
        <v>0.35</v>
      </c>
    </row>
    <row r="8405" spans="1:12" x14ac:dyDescent="0.35">
      <c r="A8405" s="1" t="s">
        <v>13529</v>
      </c>
      <c r="B8405" t="s">
        <v>13530</v>
      </c>
      <c r="C8405" t="s">
        <v>363</v>
      </c>
      <c r="D8405" t="s">
        <v>364</v>
      </c>
      <c r="E8405">
        <v>1</v>
      </c>
      <c r="F8405" s="2">
        <v>55.4</v>
      </c>
      <c r="G8405" s="3">
        <v>115</v>
      </c>
      <c r="H8405" s="3">
        <v>0.55400000000000005</v>
      </c>
      <c r="I8405" s="3">
        <v>2.6038000000000001</v>
      </c>
      <c r="J8405" s="3">
        <v>58.5578</v>
      </c>
      <c r="K8405" s="3">
        <v>90.088923076923081</v>
      </c>
      <c r="L8405" s="4">
        <v>0.35000000000000003</v>
      </c>
    </row>
    <row r="8406" spans="1:12" x14ac:dyDescent="0.35">
      <c r="A8406" s="1" t="s">
        <v>13531</v>
      </c>
      <c r="B8406" t="s">
        <v>13532</v>
      </c>
      <c r="C8406" t="s">
        <v>363</v>
      </c>
      <c r="D8406" t="s">
        <v>364</v>
      </c>
      <c r="E8406">
        <v>1</v>
      </c>
      <c r="F8406" s="2">
        <v>185.9</v>
      </c>
      <c r="G8406" s="3">
        <v>384</v>
      </c>
      <c r="H8406" s="3">
        <v>1.859</v>
      </c>
      <c r="I8406" s="3">
        <v>8.7372999999999994</v>
      </c>
      <c r="J8406" s="3">
        <v>196.49630000000002</v>
      </c>
      <c r="K8406" s="3">
        <v>302.30200000000002</v>
      </c>
      <c r="L8406" s="4">
        <v>0.35</v>
      </c>
    </row>
    <row r="8407" spans="1:12" x14ac:dyDescent="0.35">
      <c r="A8407" s="1" t="s">
        <v>13533</v>
      </c>
      <c r="B8407" t="s">
        <v>13534</v>
      </c>
      <c r="C8407" t="s">
        <v>363</v>
      </c>
      <c r="D8407" t="s">
        <v>364</v>
      </c>
      <c r="E8407">
        <v>1</v>
      </c>
      <c r="F8407" s="2">
        <v>256.97000000000003</v>
      </c>
      <c r="G8407" s="3">
        <v>530</v>
      </c>
      <c r="H8407" s="3">
        <v>2.5697000000000005</v>
      </c>
      <c r="I8407" s="3">
        <v>12.077590000000001</v>
      </c>
      <c r="J8407" s="3">
        <v>271.61729000000003</v>
      </c>
      <c r="K8407" s="3">
        <v>417.8727538461539</v>
      </c>
      <c r="L8407" s="4">
        <v>0.35000000000000003</v>
      </c>
    </row>
    <row r="8408" spans="1:12" x14ac:dyDescent="0.35">
      <c r="A8408" s="1" t="s">
        <v>13535</v>
      </c>
      <c r="B8408" t="s">
        <v>13536</v>
      </c>
      <c r="C8408" t="s">
        <v>363</v>
      </c>
      <c r="D8408" t="s">
        <v>364</v>
      </c>
      <c r="E8408">
        <v>1</v>
      </c>
      <c r="F8408" s="2">
        <v>102.79</v>
      </c>
      <c r="G8408" s="3">
        <v>212</v>
      </c>
      <c r="H8408" s="3">
        <v>1.0279</v>
      </c>
      <c r="I8408" s="3">
        <v>4.8311299999999999</v>
      </c>
      <c r="J8408" s="3">
        <v>108.64903000000001</v>
      </c>
      <c r="K8408" s="3">
        <v>167.15235384615386</v>
      </c>
      <c r="L8408" s="4">
        <v>0.35</v>
      </c>
    </row>
    <row r="8409" spans="1:12" x14ac:dyDescent="0.35">
      <c r="A8409" s="1" t="s">
        <v>13537</v>
      </c>
      <c r="B8409" t="s">
        <v>13538</v>
      </c>
      <c r="C8409" t="s">
        <v>363</v>
      </c>
      <c r="D8409" t="s">
        <v>364</v>
      </c>
      <c r="E8409">
        <v>1</v>
      </c>
      <c r="F8409" s="2">
        <v>39.729999999999997</v>
      </c>
      <c r="G8409" s="3">
        <v>82</v>
      </c>
      <c r="H8409" s="3">
        <v>0.39729999999999999</v>
      </c>
      <c r="I8409" s="3">
        <v>1.8673099999999998</v>
      </c>
      <c r="J8409" s="3">
        <v>41.994609999999994</v>
      </c>
      <c r="K8409" s="3">
        <v>64.607092307692298</v>
      </c>
      <c r="L8409" s="4">
        <v>0.35</v>
      </c>
    </row>
    <row r="8410" spans="1:12" x14ac:dyDescent="0.35">
      <c r="A8410" s="1" t="s">
        <v>13539</v>
      </c>
      <c r="B8410" t="s">
        <v>13540</v>
      </c>
      <c r="C8410" t="s">
        <v>363</v>
      </c>
      <c r="D8410" t="s">
        <v>364</v>
      </c>
      <c r="E8410">
        <v>1</v>
      </c>
      <c r="F8410" s="2">
        <v>926.56</v>
      </c>
      <c r="G8410" s="3">
        <v>1911</v>
      </c>
      <c r="H8410" s="3">
        <v>9.2655999999999992</v>
      </c>
      <c r="I8410" s="3">
        <v>43.548319999999997</v>
      </c>
      <c r="J8410" s="3">
        <v>979.37391999999988</v>
      </c>
      <c r="K8410" s="3">
        <v>1506.7291076923075</v>
      </c>
      <c r="L8410" s="4">
        <v>0.35</v>
      </c>
    </row>
    <row r="8411" spans="1:12" x14ac:dyDescent="0.35">
      <c r="A8411" s="1" t="s">
        <v>13541</v>
      </c>
      <c r="B8411" t="s">
        <v>13542</v>
      </c>
      <c r="C8411" t="s">
        <v>363</v>
      </c>
      <c r="D8411" t="s">
        <v>364</v>
      </c>
      <c r="E8411">
        <v>1</v>
      </c>
      <c r="F8411" s="2">
        <v>75.819999999999993</v>
      </c>
      <c r="G8411" s="3">
        <v>157</v>
      </c>
      <c r="H8411" s="3">
        <v>0.75819999999999999</v>
      </c>
      <c r="I8411" s="3">
        <v>3.5635399999999997</v>
      </c>
      <c r="J8411" s="3">
        <v>80.141739999999999</v>
      </c>
      <c r="K8411" s="3">
        <v>123.29498461538461</v>
      </c>
      <c r="L8411" s="4">
        <v>0.35</v>
      </c>
    </row>
    <row r="8412" spans="1:12" x14ac:dyDescent="0.35">
      <c r="A8412" s="1" t="s">
        <v>13543</v>
      </c>
      <c r="B8412" t="s">
        <v>13544</v>
      </c>
      <c r="C8412" t="s">
        <v>21</v>
      </c>
      <c r="D8412" t="s">
        <v>22</v>
      </c>
      <c r="E8412">
        <v>1</v>
      </c>
      <c r="F8412" s="2">
        <v>428</v>
      </c>
      <c r="G8412" s="3">
        <v>883</v>
      </c>
      <c r="H8412" s="3">
        <v>4.28</v>
      </c>
      <c r="I8412" s="3">
        <v>20.116</v>
      </c>
      <c r="J8412" s="3">
        <v>452.39599999999996</v>
      </c>
      <c r="K8412" s="3">
        <v>695.99384615384611</v>
      </c>
      <c r="L8412" s="4">
        <v>0.35000000000000003</v>
      </c>
    </row>
    <row r="8413" spans="1:12" x14ac:dyDescent="0.35">
      <c r="A8413" s="1" t="s">
        <v>13545</v>
      </c>
      <c r="B8413" t="s">
        <v>13546</v>
      </c>
      <c r="C8413" t="s">
        <v>21</v>
      </c>
      <c r="D8413" t="s">
        <v>22</v>
      </c>
      <c r="E8413">
        <v>1</v>
      </c>
      <c r="F8413" s="2">
        <v>63</v>
      </c>
      <c r="G8413" s="3">
        <v>130</v>
      </c>
      <c r="H8413" s="3">
        <v>0.63</v>
      </c>
      <c r="I8413" s="3">
        <v>2.9609999999999999</v>
      </c>
      <c r="J8413" s="3">
        <v>66.591000000000008</v>
      </c>
      <c r="K8413" s="3">
        <v>102.44769230769232</v>
      </c>
      <c r="L8413" s="4">
        <v>0.35000000000000003</v>
      </c>
    </row>
    <row r="8414" spans="1:12" x14ac:dyDescent="0.35">
      <c r="A8414" s="1" t="s">
        <v>13547</v>
      </c>
      <c r="B8414" t="s">
        <v>13548</v>
      </c>
      <c r="C8414" t="s">
        <v>21</v>
      </c>
      <c r="D8414" t="s">
        <v>22</v>
      </c>
      <c r="E8414">
        <v>1</v>
      </c>
      <c r="F8414" s="2">
        <v>55.5</v>
      </c>
      <c r="G8414" s="3">
        <v>115</v>
      </c>
      <c r="H8414" s="3">
        <v>0.55500000000000005</v>
      </c>
      <c r="I8414" s="3">
        <v>2.6084999999999998</v>
      </c>
      <c r="J8414" s="3">
        <v>58.663499999999999</v>
      </c>
      <c r="K8414" s="3">
        <v>90.251538461538459</v>
      </c>
      <c r="L8414" s="4">
        <v>0.35</v>
      </c>
    </row>
    <row r="8415" spans="1:12" x14ac:dyDescent="0.35">
      <c r="A8415" s="1" t="s">
        <v>13549</v>
      </c>
      <c r="B8415" t="s">
        <v>13550</v>
      </c>
      <c r="C8415" t="s">
        <v>34</v>
      </c>
      <c r="D8415" t="s">
        <v>35</v>
      </c>
      <c r="E8415">
        <v>1</v>
      </c>
      <c r="F8415" s="2">
        <v>86.06</v>
      </c>
      <c r="G8415" s="3">
        <v>178</v>
      </c>
      <c r="H8415" s="3">
        <v>0.86060000000000003</v>
      </c>
      <c r="I8415" s="3">
        <v>4.0448200000000005</v>
      </c>
      <c r="J8415" s="3">
        <v>90.965420000000009</v>
      </c>
      <c r="K8415" s="3">
        <v>139.9468</v>
      </c>
      <c r="L8415" s="4">
        <v>0.34999999999999992</v>
      </c>
    </row>
    <row r="8416" spans="1:12" x14ac:dyDescent="0.35">
      <c r="A8416" s="1" t="s">
        <v>13551</v>
      </c>
      <c r="B8416" t="s">
        <v>2716</v>
      </c>
      <c r="C8416" t="s">
        <v>34</v>
      </c>
      <c r="D8416" t="s">
        <v>35</v>
      </c>
      <c r="E8416">
        <v>1</v>
      </c>
      <c r="F8416" s="2">
        <v>116.66</v>
      </c>
      <c r="G8416" s="3">
        <v>241</v>
      </c>
      <c r="H8416" s="3">
        <v>1.1666000000000001</v>
      </c>
      <c r="I8416" s="3">
        <v>5.4830199999999998</v>
      </c>
      <c r="J8416" s="3">
        <v>123.30962</v>
      </c>
      <c r="K8416" s="3">
        <v>189.70710769230769</v>
      </c>
      <c r="L8416" s="4">
        <v>0.35000000000000003</v>
      </c>
    </row>
    <row r="8417" spans="1:12" x14ac:dyDescent="0.35">
      <c r="A8417" s="1" t="s">
        <v>13552</v>
      </c>
      <c r="B8417" t="s">
        <v>2716</v>
      </c>
      <c r="C8417" t="s">
        <v>34</v>
      </c>
      <c r="D8417" t="s">
        <v>35</v>
      </c>
      <c r="E8417">
        <v>1</v>
      </c>
      <c r="F8417" s="2">
        <v>27.3</v>
      </c>
      <c r="G8417" s="3">
        <v>57</v>
      </c>
      <c r="H8417" s="3">
        <v>0.27300000000000002</v>
      </c>
      <c r="I8417" s="3">
        <v>1.2831000000000001</v>
      </c>
      <c r="J8417" s="3">
        <v>28.856100000000001</v>
      </c>
      <c r="K8417" s="3">
        <v>44.393999999999998</v>
      </c>
      <c r="L8417" s="4">
        <v>0.34999999999999992</v>
      </c>
    </row>
    <row r="8418" spans="1:12" x14ac:dyDescent="0.35">
      <c r="A8418" s="1" t="s">
        <v>13553</v>
      </c>
      <c r="B8418" t="s">
        <v>13554</v>
      </c>
      <c r="C8418" t="s">
        <v>34</v>
      </c>
      <c r="D8418" t="s">
        <v>35</v>
      </c>
      <c r="E8418">
        <v>1</v>
      </c>
      <c r="F8418" s="2">
        <v>51.28</v>
      </c>
      <c r="G8418" s="3">
        <v>106</v>
      </c>
      <c r="H8418" s="3">
        <v>0.51280000000000003</v>
      </c>
      <c r="I8418" s="3">
        <v>2.4101599999999999</v>
      </c>
      <c r="J8418" s="3">
        <v>54.202959999999997</v>
      </c>
      <c r="K8418" s="3">
        <v>83.389169230769227</v>
      </c>
      <c r="L8418" s="4">
        <v>0.35</v>
      </c>
    </row>
    <row r="8419" spans="1:12" x14ac:dyDescent="0.35">
      <c r="A8419" s="1" t="s">
        <v>13555</v>
      </c>
      <c r="B8419" t="s">
        <v>2716</v>
      </c>
      <c r="C8419" t="s">
        <v>34</v>
      </c>
      <c r="D8419" t="s">
        <v>35</v>
      </c>
      <c r="E8419">
        <v>1</v>
      </c>
      <c r="F8419" s="2">
        <v>72.91</v>
      </c>
      <c r="G8419" s="3">
        <v>151</v>
      </c>
      <c r="H8419" s="3">
        <v>0.72909999999999997</v>
      </c>
      <c r="I8419" s="3">
        <v>3.4267699999999999</v>
      </c>
      <c r="J8419" s="3">
        <v>77.065870000000004</v>
      </c>
      <c r="K8419" s="3">
        <v>118.56287692307693</v>
      </c>
      <c r="L8419" s="4">
        <v>0.35</v>
      </c>
    </row>
    <row r="8420" spans="1:12" x14ac:dyDescent="0.35">
      <c r="A8420" s="1" t="s">
        <v>13556</v>
      </c>
      <c r="B8420" t="s">
        <v>13557</v>
      </c>
      <c r="C8420" t="s">
        <v>34</v>
      </c>
      <c r="D8420" t="s">
        <v>35</v>
      </c>
      <c r="E8420">
        <v>1</v>
      </c>
      <c r="F8420" s="2">
        <v>419</v>
      </c>
      <c r="G8420" s="3">
        <v>864</v>
      </c>
      <c r="H8420" s="3">
        <v>4.1900000000000004</v>
      </c>
      <c r="I8420" s="3">
        <v>19.693000000000001</v>
      </c>
      <c r="J8420" s="3">
        <v>442.88299999999998</v>
      </c>
      <c r="K8420" s="3">
        <v>681.35846153846148</v>
      </c>
      <c r="L8420" s="4">
        <v>0.35</v>
      </c>
    </row>
    <row r="8421" spans="1:12" x14ac:dyDescent="0.35">
      <c r="A8421" s="1" t="s">
        <v>13558</v>
      </c>
      <c r="B8421" t="s">
        <v>13559</v>
      </c>
      <c r="C8421" t="s">
        <v>34</v>
      </c>
      <c r="D8421" t="s">
        <v>35</v>
      </c>
      <c r="E8421">
        <v>1</v>
      </c>
      <c r="F8421" s="2">
        <v>1698</v>
      </c>
      <c r="G8421" s="3">
        <v>3502</v>
      </c>
      <c r="H8421" s="3">
        <v>16.98</v>
      </c>
      <c r="I8421" s="3">
        <v>79.805999999999997</v>
      </c>
      <c r="J8421" s="3">
        <v>1794.7860000000001</v>
      </c>
      <c r="K8421" s="3">
        <v>2761.2092307692305</v>
      </c>
      <c r="L8421" s="4">
        <v>0.34999999999999992</v>
      </c>
    </row>
    <row r="8422" spans="1:12" x14ac:dyDescent="0.35">
      <c r="A8422" s="1" t="s">
        <v>13560</v>
      </c>
      <c r="B8422" t="s">
        <v>13559</v>
      </c>
      <c r="C8422" t="s">
        <v>34</v>
      </c>
      <c r="D8422" t="s">
        <v>35</v>
      </c>
      <c r="E8422">
        <v>1</v>
      </c>
      <c r="F8422" s="2">
        <v>2267</v>
      </c>
      <c r="G8422" s="3">
        <v>4675</v>
      </c>
      <c r="H8422" s="3">
        <v>22.67</v>
      </c>
      <c r="I8422" s="3">
        <v>106.54900000000001</v>
      </c>
      <c r="J8422" s="3">
        <v>2396.2190000000001</v>
      </c>
      <c r="K8422" s="3">
        <v>3686.4907692307693</v>
      </c>
      <c r="L8422" s="4">
        <v>0.35</v>
      </c>
    </row>
    <row r="8423" spans="1:12" x14ac:dyDescent="0.35">
      <c r="A8423" s="1" t="s">
        <v>13561</v>
      </c>
      <c r="B8423" t="s">
        <v>13562</v>
      </c>
      <c r="C8423" t="s">
        <v>13</v>
      </c>
      <c r="D8423" t="s">
        <v>14</v>
      </c>
      <c r="E8423">
        <v>1</v>
      </c>
      <c r="F8423" s="2">
        <v>288.56</v>
      </c>
      <c r="G8423" s="3">
        <v>595</v>
      </c>
      <c r="H8423" s="3">
        <v>2.8856000000000002</v>
      </c>
      <c r="I8423" s="3">
        <v>13.56232</v>
      </c>
      <c r="J8423" s="3">
        <v>305.00792000000001</v>
      </c>
      <c r="K8423" s="3">
        <v>469.24295384615385</v>
      </c>
      <c r="L8423" s="4">
        <v>0.35</v>
      </c>
    </row>
    <row r="8424" spans="1:12" x14ac:dyDescent="0.35">
      <c r="A8424" s="1" t="s">
        <v>13563</v>
      </c>
      <c r="B8424" t="s">
        <v>13564</v>
      </c>
      <c r="C8424" t="s">
        <v>13</v>
      </c>
      <c r="D8424" t="s">
        <v>14</v>
      </c>
      <c r="E8424">
        <v>1</v>
      </c>
      <c r="F8424" s="2">
        <v>109</v>
      </c>
      <c r="G8424" s="3">
        <v>225</v>
      </c>
      <c r="H8424" s="3">
        <v>1.0900000000000001</v>
      </c>
      <c r="I8424" s="3">
        <v>5.1230000000000002</v>
      </c>
      <c r="J8424" s="3">
        <v>115.21300000000001</v>
      </c>
      <c r="K8424" s="3">
        <v>177.25076923076924</v>
      </c>
      <c r="L8424" s="4">
        <v>0.35</v>
      </c>
    </row>
    <row r="8425" spans="1:12" x14ac:dyDescent="0.35">
      <c r="A8425" s="1" t="s">
        <v>13565</v>
      </c>
      <c r="B8425" t="s">
        <v>13566</v>
      </c>
      <c r="C8425" t="s">
        <v>34</v>
      </c>
      <c r="D8425" t="s">
        <v>35</v>
      </c>
      <c r="E8425">
        <v>1</v>
      </c>
      <c r="F8425" s="2">
        <v>1097.57</v>
      </c>
      <c r="G8425" s="3">
        <v>2264</v>
      </c>
      <c r="H8425" s="3">
        <v>10.9757</v>
      </c>
      <c r="I8425" s="3">
        <v>51.585789999999996</v>
      </c>
      <c r="J8425" s="3">
        <v>1160.13149</v>
      </c>
      <c r="K8425" s="3">
        <v>1784.8176769230768</v>
      </c>
      <c r="L8425" s="4">
        <v>0.34999999999999992</v>
      </c>
    </row>
    <row r="8426" spans="1:12" x14ac:dyDescent="0.35">
      <c r="A8426" s="1" t="s">
        <v>13567</v>
      </c>
      <c r="B8426" t="s">
        <v>13568</v>
      </c>
      <c r="C8426" t="s">
        <v>34</v>
      </c>
      <c r="D8426" t="s">
        <v>35</v>
      </c>
      <c r="E8426">
        <v>1</v>
      </c>
      <c r="F8426" s="2">
        <v>296.10000000000002</v>
      </c>
      <c r="G8426" s="3">
        <v>611</v>
      </c>
      <c r="H8426" s="3">
        <v>2.9610000000000003</v>
      </c>
      <c r="I8426" s="3">
        <v>13.916700000000001</v>
      </c>
      <c r="J8426" s="3">
        <v>312.97770000000003</v>
      </c>
      <c r="K8426" s="3">
        <v>481.50415384615388</v>
      </c>
      <c r="L8426" s="4">
        <v>0.35</v>
      </c>
    </row>
    <row r="8427" spans="1:12" x14ac:dyDescent="0.35">
      <c r="A8427" s="1" t="s">
        <v>13569</v>
      </c>
      <c r="B8427" t="s">
        <v>13570</v>
      </c>
      <c r="C8427" t="s">
        <v>34</v>
      </c>
      <c r="D8427" t="s">
        <v>35</v>
      </c>
      <c r="E8427">
        <v>1</v>
      </c>
      <c r="F8427" s="2">
        <v>37.26</v>
      </c>
      <c r="G8427" s="3">
        <v>77</v>
      </c>
      <c r="H8427" s="3">
        <v>0.37259999999999999</v>
      </c>
      <c r="I8427" s="3">
        <v>1.75122</v>
      </c>
      <c r="J8427" s="3">
        <v>39.38382</v>
      </c>
      <c r="K8427" s="3">
        <v>60.590492307692308</v>
      </c>
      <c r="L8427" s="4">
        <v>0.35000000000000003</v>
      </c>
    </row>
    <row r="8428" spans="1:12" x14ac:dyDescent="0.35">
      <c r="A8428" s="1" t="s">
        <v>13571</v>
      </c>
      <c r="B8428" t="s">
        <v>13572</v>
      </c>
      <c r="C8428" t="s">
        <v>34</v>
      </c>
      <c r="D8428" t="s">
        <v>35</v>
      </c>
      <c r="E8428">
        <v>1</v>
      </c>
      <c r="F8428" s="2">
        <v>79.03</v>
      </c>
      <c r="G8428" s="3">
        <v>163</v>
      </c>
      <c r="H8428" s="3">
        <v>0.7903</v>
      </c>
      <c r="I8428" s="3">
        <v>3.71441</v>
      </c>
      <c r="J8428" s="3">
        <v>83.534710000000004</v>
      </c>
      <c r="K8428" s="3">
        <v>128.51493846153846</v>
      </c>
      <c r="L8428" s="4">
        <v>0.35</v>
      </c>
    </row>
    <row r="8429" spans="1:12" x14ac:dyDescent="0.35">
      <c r="A8429" s="1" t="s">
        <v>13573</v>
      </c>
      <c r="B8429" t="s">
        <v>13574</v>
      </c>
      <c r="C8429" t="s">
        <v>34</v>
      </c>
      <c r="D8429" t="s">
        <v>35</v>
      </c>
      <c r="E8429">
        <v>1</v>
      </c>
      <c r="F8429" s="2">
        <v>178.49</v>
      </c>
      <c r="G8429" s="3">
        <v>369</v>
      </c>
      <c r="H8429" s="3">
        <v>1.7849000000000002</v>
      </c>
      <c r="I8429" s="3">
        <v>8.38903</v>
      </c>
      <c r="J8429" s="3">
        <v>188.66392999999999</v>
      </c>
      <c r="K8429" s="3">
        <v>290.25219999999996</v>
      </c>
      <c r="L8429" s="4">
        <v>0.34999999999999992</v>
      </c>
    </row>
    <row r="8430" spans="1:12" x14ac:dyDescent="0.35">
      <c r="A8430" s="1" t="s">
        <v>13575</v>
      </c>
      <c r="B8430" t="s">
        <v>13576</v>
      </c>
      <c r="C8430" t="s">
        <v>34</v>
      </c>
      <c r="D8430" t="s">
        <v>35</v>
      </c>
      <c r="E8430">
        <v>1</v>
      </c>
      <c r="F8430" s="2">
        <v>55.41</v>
      </c>
      <c r="G8430" s="3">
        <v>115</v>
      </c>
      <c r="H8430" s="3">
        <v>0.55409999999999993</v>
      </c>
      <c r="I8430" s="3">
        <v>2.6042699999999996</v>
      </c>
      <c r="J8430" s="3">
        <v>58.568369999999994</v>
      </c>
      <c r="K8430" s="3">
        <v>90.105184615384601</v>
      </c>
      <c r="L8430" s="4">
        <v>0.35</v>
      </c>
    </row>
    <row r="8431" spans="1:12" x14ac:dyDescent="0.35">
      <c r="A8431" s="1" t="s">
        <v>13577</v>
      </c>
      <c r="B8431" t="s">
        <v>13570</v>
      </c>
      <c r="C8431" t="s">
        <v>34</v>
      </c>
      <c r="D8431" t="s">
        <v>35</v>
      </c>
      <c r="E8431">
        <v>1</v>
      </c>
      <c r="F8431" s="2">
        <v>63.08</v>
      </c>
      <c r="G8431" s="3">
        <v>131</v>
      </c>
      <c r="H8431" s="3">
        <v>0.63080000000000003</v>
      </c>
      <c r="I8431" s="3">
        <v>2.9647600000000001</v>
      </c>
      <c r="J8431" s="3">
        <v>66.675560000000004</v>
      </c>
      <c r="K8431" s="3">
        <v>102.57778461538462</v>
      </c>
      <c r="L8431" s="4">
        <v>0.35</v>
      </c>
    </row>
    <row r="8432" spans="1:12" x14ac:dyDescent="0.35">
      <c r="A8432" s="1" t="s">
        <v>13578</v>
      </c>
      <c r="B8432" t="s">
        <v>13570</v>
      </c>
      <c r="C8432" t="s">
        <v>34</v>
      </c>
      <c r="D8432" t="s">
        <v>35</v>
      </c>
      <c r="E8432">
        <v>1</v>
      </c>
      <c r="F8432" s="2">
        <v>37.26</v>
      </c>
      <c r="G8432" s="3">
        <v>77</v>
      </c>
      <c r="H8432" s="3">
        <v>0.37259999999999999</v>
      </c>
      <c r="I8432" s="3">
        <v>1.75122</v>
      </c>
      <c r="J8432" s="3">
        <v>39.38382</v>
      </c>
      <c r="K8432" s="3">
        <v>60.590492307692308</v>
      </c>
      <c r="L8432" s="4">
        <v>0.35000000000000003</v>
      </c>
    </row>
    <row r="8433" spans="1:12" x14ac:dyDescent="0.35">
      <c r="A8433" s="1" t="s">
        <v>13579</v>
      </c>
      <c r="B8433" t="s">
        <v>13580</v>
      </c>
      <c r="C8433" t="s">
        <v>34</v>
      </c>
      <c r="D8433" t="s">
        <v>35</v>
      </c>
      <c r="E8433">
        <v>1</v>
      </c>
      <c r="F8433" s="2">
        <v>616.1</v>
      </c>
      <c r="G8433" s="3">
        <v>1271</v>
      </c>
      <c r="H8433" s="3">
        <v>6.1610000000000005</v>
      </c>
      <c r="I8433" s="3">
        <v>28.956700000000001</v>
      </c>
      <c r="J8433" s="3">
        <v>651.21769999999992</v>
      </c>
      <c r="K8433" s="3">
        <v>1001.8733846153845</v>
      </c>
      <c r="L8433" s="4">
        <v>0.35</v>
      </c>
    </row>
    <row r="8434" spans="1:12" x14ac:dyDescent="0.35">
      <c r="A8434" s="1" t="s">
        <v>13581</v>
      </c>
      <c r="B8434" t="s">
        <v>13572</v>
      </c>
      <c r="C8434" t="s">
        <v>34</v>
      </c>
      <c r="D8434" t="s">
        <v>35</v>
      </c>
      <c r="E8434">
        <v>1</v>
      </c>
      <c r="F8434" s="2">
        <v>72.58</v>
      </c>
      <c r="G8434" s="3">
        <v>150</v>
      </c>
      <c r="H8434" s="3">
        <v>0.7258</v>
      </c>
      <c r="I8434" s="3">
        <v>3.41126</v>
      </c>
      <c r="J8434" s="3">
        <v>76.717060000000004</v>
      </c>
      <c r="K8434" s="3">
        <v>118.02624615384616</v>
      </c>
      <c r="L8434" s="4">
        <v>0.35</v>
      </c>
    </row>
    <row r="8435" spans="1:12" x14ac:dyDescent="0.35">
      <c r="A8435" s="1" t="s">
        <v>13582</v>
      </c>
      <c r="B8435" t="s">
        <v>13580</v>
      </c>
      <c r="C8435" t="s">
        <v>34</v>
      </c>
      <c r="D8435" t="s">
        <v>35</v>
      </c>
      <c r="E8435">
        <v>1</v>
      </c>
      <c r="F8435" s="2">
        <v>558.5</v>
      </c>
      <c r="G8435" s="3">
        <v>1152</v>
      </c>
      <c r="H8435" s="3">
        <v>5.585</v>
      </c>
      <c r="I8435" s="3">
        <v>26.249500000000001</v>
      </c>
      <c r="J8435" s="3">
        <v>590.33450000000005</v>
      </c>
      <c r="K8435" s="3">
        <v>908.20692307692309</v>
      </c>
      <c r="L8435" s="4">
        <v>0.35</v>
      </c>
    </row>
    <row r="8436" spans="1:12" x14ac:dyDescent="0.35">
      <c r="A8436" s="1" t="s">
        <v>13583</v>
      </c>
      <c r="B8436" t="s">
        <v>13584</v>
      </c>
      <c r="C8436" t="s">
        <v>34</v>
      </c>
      <c r="D8436" t="s">
        <v>35</v>
      </c>
      <c r="E8436">
        <v>1</v>
      </c>
      <c r="F8436" s="2">
        <v>3.99</v>
      </c>
      <c r="G8436" s="3">
        <v>9</v>
      </c>
      <c r="H8436" s="3">
        <v>3.9900000000000005E-2</v>
      </c>
      <c r="I8436" s="3">
        <v>0.18753</v>
      </c>
      <c r="J8436" s="3">
        <v>4.2174300000000002</v>
      </c>
      <c r="K8436" s="3">
        <v>6.4883538461538466</v>
      </c>
      <c r="L8436" s="4">
        <v>0.35000000000000003</v>
      </c>
    </row>
    <row r="8437" spans="1:12" x14ac:dyDescent="0.35">
      <c r="A8437" s="1" t="s">
        <v>13585</v>
      </c>
      <c r="B8437" t="s">
        <v>13586</v>
      </c>
      <c r="C8437" t="s">
        <v>34</v>
      </c>
      <c r="D8437" t="s">
        <v>35</v>
      </c>
      <c r="E8437">
        <v>1</v>
      </c>
      <c r="F8437" s="2">
        <v>41.34</v>
      </c>
      <c r="G8437" s="3">
        <v>86</v>
      </c>
      <c r="H8437" s="3">
        <v>0.41340000000000005</v>
      </c>
      <c r="I8437" s="3">
        <v>1.9429800000000002</v>
      </c>
      <c r="J8437" s="3">
        <v>43.696380000000005</v>
      </c>
      <c r="K8437" s="3">
        <v>67.225200000000001</v>
      </c>
      <c r="L8437" s="4">
        <v>0.34999999999999992</v>
      </c>
    </row>
    <row r="8438" spans="1:12" x14ac:dyDescent="0.35">
      <c r="A8438" s="1" t="s">
        <v>13587</v>
      </c>
      <c r="B8438" t="s">
        <v>13572</v>
      </c>
      <c r="C8438" t="s">
        <v>34</v>
      </c>
      <c r="D8438" t="s">
        <v>35</v>
      </c>
      <c r="E8438">
        <v>1</v>
      </c>
      <c r="F8438" s="2">
        <v>654.9</v>
      </c>
      <c r="G8438" s="3">
        <v>1351</v>
      </c>
      <c r="H8438" s="3">
        <v>6.5489999999999995</v>
      </c>
      <c r="I8438" s="3">
        <v>30.7803</v>
      </c>
      <c r="J8438" s="3">
        <v>692.22929999999997</v>
      </c>
      <c r="K8438" s="3">
        <v>1064.9681538461537</v>
      </c>
      <c r="L8438" s="4">
        <v>0.34999999999999992</v>
      </c>
    </row>
    <row r="8439" spans="1:12" x14ac:dyDescent="0.35">
      <c r="A8439" s="1" t="s">
        <v>13588</v>
      </c>
      <c r="B8439" t="s">
        <v>13589</v>
      </c>
      <c r="C8439" t="s">
        <v>34</v>
      </c>
      <c r="D8439" t="s">
        <v>35</v>
      </c>
      <c r="E8439">
        <v>1</v>
      </c>
      <c r="F8439" s="2">
        <v>4.5</v>
      </c>
      <c r="G8439" s="3">
        <v>10</v>
      </c>
      <c r="H8439" s="3">
        <v>4.4999999999999998E-2</v>
      </c>
      <c r="I8439" s="3">
        <v>0.21149999999999999</v>
      </c>
      <c r="J8439" s="3">
        <v>4.7565</v>
      </c>
      <c r="K8439" s="3">
        <v>7.3176923076923073</v>
      </c>
      <c r="L8439" s="4">
        <v>0.35</v>
      </c>
    </row>
    <row r="8440" spans="1:12" x14ac:dyDescent="0.35">
      <c r="A8440" s="1" t="s">
        <v>13590</v>
      </c>
      <c r="B8440" t="s">
        <v>13557</v>
      </c>
      <c r="C8440" t="s">
        <v>34</v>
      </c>
      <c r="D8440" t="s">
        <v>35</v>
      </c>
      <c r="E8440">
        <v>1</v>
      </c>
      <c r="F8440" s="2">
        <v>109.65</v>
      </c>
      <c r="G8440" s="3">
        <v>227</v>
      </c>
      <c r="H8440" s="3">
        <v>1.0965</v>
      </c>
      <c r="I8440" s="3">
        <v>5.1535500000000001</v>
      </c>
      <c r="J8440" s="3">
        <v>115.90005000000001</v>
      </c>
      <c r="K8440" s="3">
        <v>178.30776923076922</v>
      </c>
      <c r="L8440" s="4">
        <v>0.34999999999999992</v>
      </c>
    </row>
    <row r="8441" spans="1:12" x14ac:dyDescent="0.35">
      <c r="A8441" s="1" t="s">
        <v>13591</v>
      </c>
      <c r="B8441" t="s">
        <v>13580</v>
      </c>
      <c r="C8441" t="s">
        <v>34</v>
      </c>
      <c r="D8441" t="s">
        <v>35</v>
      </c>
      <c r="E8441">
        <v>1</v>
      </c>
      <c r="F8441" s="2">
        <v>482</v>
      </c>
      <c r="G8441" s="3">
        <v>994</v>
      </c>
      <c r="H8441" s="3">
        <v>4.82</v>
      </c>
      <c r="I8441" s="3">
        <v>22.654</v>
      </c>
      <c r="J8441" s="3">
        <v>509.47399999999999</v>
      </c>
      <c r="K8441" s="3">
        <v>783.80615384615385</v>
      </c>
      <c r="L8441" s="4">
        <v>0.35000000000000003</v>
      </c>
    </row>
    <row r="8442" spans="1:12" x14ac:dyDescent="0.35">
      <c r="A8442" s="1" t="s">
        <v>13592</v>
      </c>
      <c r="B8442" t="s">
        <v>13576</v>
      </c>
      <c r="C8442" t="s">
        <v>34</v>
      </c>
      <c r="D8442" t="s">
        <v>35</v>
      </c>
      <c r="E8442">
        <v>1</v>
      </c>
      <c r="F8442" s="2">
        <v>30.02</v>
      </c>
      <c r="G8442" s="3">
        <v>62</v>
      </c>
      <c r="H8442" s="3">
        <v>0.30020000000000002</v>
      </c>
      <c r="I8442" s="3">
        <v>1.4109400000000001</v>
      </c>
      <c r="J8442" s="3">
        <v>31.73114</v>
      </c>
      <c r="K8442" s="3">
        <v>48.817138461538462</v>
      </c>
      <c r="L8442" s="4">
        <v>0.35000000000000003</v>
      </c>
    </row>
    <row r="8443" spans="1:12" x14ac:dyDescent="0.35">
      <c r="A8443" s="1" t="s">
        <v>13593</v>
      </c>
      <c r="B8443" t="s">
        <v>13570</v>
      </c>
      <c r="C8443" t="s">
        <v>34</v>
      </c>
      <c r="D8443" t="s">
        <v>35</v>
      </c>
      <c r="E8443">
        <v>1</v>
      </c>
      <c r="F8443" s="2">
        <v>63.08</v>
      </c>
      <c r="G8443" s="3">
        <v>131</v>
      </c>
      <c r="H8443" s="3">
        <v>0.63080000000000003</v>
      </c>
      <c r="I8443" s="3">
        <v>2.9647600000000001</v>
      </c>
      <c r="J8443" s="3">
        <v>66.675560000000004</v>
      </c>
      <c r="K8443" s="3">
        <v>102.57778461538462</v>
      </c>
      <c r="L8443" s="4">
        <v>0.35</v>
      </c>
    </row>
    <row r="8444" spans="1:12" x14ac:dyDescent="0.35">
      <c r="A8444" s="1" t="s">
        <v>13594</v>
      </c>
      <c r="B8444" t="s">
        <v>13574</v>
      </c>
      <c r="C8444" t="s">
        <v>34</v>
      </c>
      <c r="D8444" t="s">
        <v>35</v>
      </c>
      <c r="E8444">
        <v>1</v>
      </c>
      <c r="F8444" s="2">
        <v>184.07</v>
      </c>
      <c r="G8444" s="3">
        <v>380</v>
      </c>
      <c r="H8444" s="3">
        <v>1.8407</v>
      </c>
      <c r="I8444" s="3">
        <v>8.6512899999999995</v>
      </c>
      <c r="J8444" s="3">
        <v>194.56198999999998</v>
      </c>
      <c r="K8444" s="3">
        <v>299.32613846153845</v>
      </c>
      <c r="L8444" s="4">
        <v>0.35000000000000003</v>
      </c>
    </row>
    <row r="8445" spans="1:12" x14ac:dyDescent="0.35">
      <c r="A8445" s="1" t="s">
        <v>13595</v>
      </c>
      <c r="B8445" t="s">
        <v>13570</v>
      </c>
      <c r="C8445" t="s">
        <v>34</v>
      </c>
      <c r="D8445" t="s">
        <v>35</v>
      </c>
      <c r="E8445">
        <v>1</v>
      </c>
      <c r="F8445" s="2">
        <v>37.26</v>
      </c>
      <c r="G8445" s="3">
        <v>77</v>
      </c>
      <c r="H8445" s="3">
        <v>0.37259999999999999</v>
      </c>
      <c r="I8445" s="3">
        <v>1.75122</v>
      </c>
      <c r="J8445" s="3">
        <v>39.38382</v>
      </c>
      <c r="K8445" s="3">
        <v>60.590492307692308</v>
      </c>
      <c r="L8445" s="4">
        <v>0.35000000000000003</v>
      </c>
    </row>
    <row r="8446" spans="1:12" x14ac:dyDescent="0.35">
      <c r="A8446" s="1" t="s">
        <v>13596</v>
      </c>
      <c r="B8446" t="s">
        <v>13597</v>
      </c>
      <c r="C8446" t="s">
        <v>34</v>
      </c>
      <c r="D8446" t="s">
        <v>35</v>
      </c>
      <c r="E8446">
        <v>1</v>
      </c>
      <c r="F8446" s="2">
        <v>41.34</v>
      </c>
      <c r="G8446" s="3">
        <v>86</v>
      </c>
      <c r="H8446" s="3">
        <v>0.41340000000000005</v>
      </c>
      <c r="I8446" s="3">
        <v>1.9429800000000002</v>
      </c>
      <c r="J8446" s="3">
        <v>43.696380000000005</v>
      </c>
      <c r="K8446" s="3">
        <v>67.225200000000001</v>
      </c>
      <c r="L8446" s="4">
        <v>0.34999999999999992</v>
      </c>
    </row>
    <row r="8447" spans="1:12" x14ac:dyDescent="0.35">
      <c r="A8447" s="1" t="s">
        <v>13598</v>
      </c>
      <c r="B8447" t="s">
        <v>13572</v>
      </c>
      <c r="C8447" t="s">
        <v>34</v>
      </c>
      <c r="D8447" t="s">
        <v>35</v>
      </c>
      <c r="E8447">
        <v>1</v>
      </c>
      <c r="F8447" s="2">
        <v>397.52</v>
      </c>
      <c r="G8447" s="3">
        <v>820</v>
      </c>
      <c r="H8447" s="3">
        <v>3.9752000000000001</v>
      </c>
      <c r="I8447" s="3">
        <v>18.683440000000001</v>
      </c>
      <c r="J8447" s="3">
        <v>420.17863999999997</v>
      </c>
      <c r="K8447" s="3">
        <v>646.42867692307686</v>
      </c>
      <c r="L8447" s="4">
        <v>0.35</v>
      </c>
    </row>
    <row r="8448" spans="1:12" x14ac:dyDescent="0.35">
      <c r="A8448" s="1" t="s">
        <v>13599</v>
      </c>
      <c r="B8448" t="s">
        <v>13586</v>
      </c>
      <c r="C8448" t="s">
        <v>34</v>
      </c>
      <c r="D8448" t="s">
        <v>35</v>
      </c>
      <c r="E8448">
        <v>1</v>
      </c>
      <c r="F8448" s="2">
        <v>39.22</v>
      </c>
      <c r="G8448" s="3">
        <v>81</v>
      </c>
      <c r="H8448" s="3">
        <v>0.39219999999999999</v>
      </c>
      <c r="I8448" s="3">
        <v>1.84334</v>
      </c>
      <c r="J8448" s="3">
        <v>41.455539999999999</v>
      </c>
      <c r="K8448" s="3">
        <v>63.777753846153843</v>
      </c>
      <c r="L8448" s="4">
        <v>0.35</v>
      </c>
    </row>
    <row r="8449" spans="1:12" x14ac:dyDescent="0.35">
      <c r="A8449" s="1" t="s">
        <v>13600</v>
      </c>
      <c r="B8449" t="s">
        <v>13601</v>
      </c>
      <c r="C8449" t="s">
        <v>34</v>
      </c>
      <c r="D8449" t="s">
        <v>35</v>
      </c>
      <c r="E8449">
        <v>1</v>
      </c>
      <c r="F8449" s="2">
        <v>41.34</v>
      </c>
      <c r="G8449" s="3">
        <v>86</v>
      </c>
      <c r="H8449" s="3">
        <v>0.41340000000000005</v>
      </c>
      <c r="I8449" s="3">
        <v>1.9429800000000002</v>
      </c>
      <c r="J8449" s="3">
        <v>43.696380000000005</v>
      </c>
      <c r="K8449" s="3">
        <v>67.225200000000001</v>
      </c>
      <c r="L8449" s="4">
        <v>0.34999999999999992</v>
      </c>
    </row>
    <row r="8450" spans="1:12" x14ac:dyDescent="0.35">
      <c r="A8450" s="1" t="s">
        <v>13602</v>
      </c>
      <c r="B8450" t="s">
        <v>13603</v>
      </c>
      <c r="C8450" t="s">
        <v>34</v>
      </c>
      <c r="D8450" t="s">
        <v>35</v>
      </c>
      <c r="E8450">
        <v>1</v>
      </c>
      <c r="F8450" s="2">
        <v>34.979999999999997</v>
      </c>
      <c r="G8450" s="3">
        <v>73</v>
      </c>
      <c r="H8450" s="3">
        <v>0.3498</v>
      </c>
      <c r="I8450" s="3">
        <v>1.6440599999999999</v>
      </c>
      <c r="J8450" s="3">
        <v>36.973860000000002</v>
      </c>
      <c r="K8450" s="3">
        <v>56.88286153846154</v>
      </c>
      <c r="L8450" s="4">
        <v>0.35</v>
      </c>
    </row>
    <row r="8451" spans="1:12" x14ac:dyDescent="0.35">
      <c r="A8451" s="1" t="s">
        <v>13604</v>
      </c>
      <c r="B8451" t="s">
        <v>13601</v>
      </c>
      <c r="C8451" t="s">
        <v>34</v>
      </c>
      <c r="D8451" t="s">
        <v>35</v>
      </c>
      <c r="E8451">
        <v>1</v>
      </c>
      <c r="F8451" s="2">
        <v>62.54</v>
      </c>
      <c r="G8451" s="3">
        <v>129</v>
      </c>
      <c r="H8451" s="3">
        <v>0.62539999999999996</v>
      </c>
      <c r="I8451" s="3">
        <v>2.9393799999999999</v>
      </c>
      <c r="J8451" s="3">
        <v>66.104780000000005</v>
      </c>
      <c r="K8451" s="3">
        <v>101.69966153846154</v>
      </c>
      <c r="L8451" s="4">
        <v>0.35</v>
      </c>
    </row>
    <row r="8452" spans="1:12" x14ac:dyDescent="0.35">
      <c r="A8452" s="1" t="s">
        <v>13605</v>
      </c>
      <c r="B8452" t="s">
        <v>13580</v>
      </c>
      <c r="C8452" t="s">
        <v>34</v>
      </c>
      <c r="D8452" t="s">
        <v>35</v>
      </c>
      <c r="E8452">
        <v>1</v>
      </c>
      <c r="F8452" s="2">
        <v>228</v>
      </c>
      <c r="G8452" s="3">
        <v>471</v>
      </c>
      <c r="H8452" s="3">
        <v>2.2800000000000002</v>
      </c>
      <c r="I8452" s="3">
        <v>10.715999999999999</v>
      </c>
      <c r="J8452" s="3">
        <v>240.99600000000001</v>
      </c>
      <c r="K8452" s="3">
        <v>370.76307692307694</v>
      </c>
      <c r="L8452" s="4">
        <v>0.35</v>
      </c>
    </row>
    <row r="8453" spans="1:12" x14ac:dyDescent="0.35">
      <c r="A8453" s="1" t="s">
        <v>13606</v>
      </c>
      <c r="B8453" t="s">
        <v>13576</v>
      </c>
      <c r="C8453" t="s">
        <v>34</v>
      </c>
      <c r="D8453" t="s">
        <v>35</v>
      </c>
      <c r="E8453">
        <v>2</v>
      </c>
      <c r="F8453" s="2">
        <v>55.41</v>
      </c>
      <c r="G8453" s="3">
        <v>115</v>
      </c>
      <c r="H8453" s="3">
        <v>0.55409999999999993</v>
      </c>
      <c r="I8453" s="3">
        <v>0</v>
      </c>
      <c r="J8453" s="3">
        <v>55.964099999999995</v>
      </c>
      <c r="K8453" s="3">
        <v>86.098615384615371</v>
      </c>
      <c r="L8453" s="4">
        <v>0.35</v>
      </c>
    </row>
    <row r="8454" spans="1:12" x14ac:dyDescent="0.35">
      <c r="A8454" s="1" t="s">
        <v>13607</v>
      </c>
      <c r="B8454" t="s">
        <v>13601</v>
      </c>
      <c r="C8454" t="s">
        <v>34</v>
      </c>
      <c r="D8454" t="s">
        <v>35</v>
      </c>
      <c r="E8454">
        <v>1</v>
      </c>
      <c r="F8454" s="2">
        <v>34.979999999999997</v>
      </c>
      <c r="G8454" s="3">
        <v>73</v>
      </c>
      <c r="H8454" s="3">
        <v>0.3498</v>
      </c>
      <c r="I8454" s="3">
        <v>1.6440599999999999</v>
      </c>
      <c r="J8454" s="3">
        <v>36.973860000000002</v>
      </c>
      <c r="K8454" s="3">
        <v>56.88286153846154</v>
      </c>
      <c r="L8454" s="4">
        <v>0.35</v>
      </c>
    </row>
    <row r="8455" spans="1:12" x14ac:dyDescent="0.35">
      <c r="A8455" s="1" t="s">
        <v>13608</v>
      </c>
      <c r="B8455" t="s">
        <v>13572</v>
      </c>
      <c r="C8455" t="s">
        <v>34</v>
      </c>
      <c r="D8455" t="s">
        <v>35</v>
      </c>
      <c r="E8455">
        <v>1</v>
      </c>
      <c r="F8455" s="2">
        <v>142.66999999999999</v>
      </c>
      <c r="G8455" s="3">
        <v>295</v>
      </c>
      <c r="H8455" s="3">
        <v>1.4266999999999999</v>
      </c>
      <c r="I8455" s="3">
        <v>6.7054899999999993</v>
      </c>
      <c r="J8455" s="3">
        <v>150.80219</v>
      </c>
      <c r="K8455" s="3">
        <v>232.00336923076921</v>
      </c>
      <c r="L8455" s="4">
        <v>0.35</v>
      </c>
    </row>
    <row r="8456" spans="1:12" x14ac:dyDescent="0.35">
      <c r="A8456" s="1" t="s">
        <v>13609</v>
      </c>
      <c r="B8456" t="s">
        <v>13570</v>
      </c>
      <c r="C8456" t="s">
        <v>34</v>
      </c>
      <c r="D8456" t="s">
        <v>35</v>
      </c>
      <c r="E8456">
        <v>1</v>
      </c>
      <c r="F8456" s="2">
        <v>37.26</v>
      </c>
      <c r="G8456" s="3">
        <v>77</v>
      </c>
      <c r="H8456" s="3">
        <v>0.37259999999999999</v>
      </c>
      <c r="I8456" s="3">
        <v>1.75122</v>
      </c>
      <c r="J8456" s="3">
        <v>39.38382</v>
      </c>
      <c r="K8456" s="3">
        <v>60.590492307692308</v>
      </c>
      <c r="L8456" s="4">
        <v>0.35000000000000003</v>
      </c>
    </row>
    <row r="8457" spans="1:12" x14ac:dyDescent="0.35">
      <c r="A8457" s="1" t="s">
        <v>13610</v>
      </c>
      <c r="B8457" t="s">
        <v>13601</v>
      </c>
      <c r="C8457" t="s">
        <v>34</v>
      </c>
      <c r="D8457" t="s">
        <v>35</v>
      </c>
      <c r="E8457">
        <v>1</v>
      </c>
      <c r="F8457" s="2">
        <v>41.34</v>
      </c>
      <c r="G8457" s="3">
        <v>86</v>
      </c>
      <c r="H8457" s="3">
        <v>0.41340000000000005</v>
      </c>
      <c r="I8457" s="3">
        <v>1.9429800000000002</v>
      </c>
      <c r="J8457" s="3">
        <v>43.696380000000005</v>
      </c>
      <c r="K8457" s="3">
        <v>67.225200000000001</v>
      </c>
      <c r="L8457" s="4">
        <v>0.34999999999999992</v>
      </c>
    </row>
    <row r="8458" spans="1:12" x14ac:dyDescent="0.35">
      <c r="A8458" s="1" t="s">
        <v>13611</v>
      </c>
      <c r="B8458" t="s">
        <v>13612</v>
      </c>
      <c r="C8458" t="s">
        <v>34</v>
      </c>
      <c r="D8458" t="s">
        <v>35</v>
      </c>
      <c r="E8458">
        <v>1</v>
      </c>
      <c r="F8458" s="2">
        <v>164.72</v>
      </c>
      <c r="G8458" s="3">
        <v>357.26</v>
      </c>
      <c r="H8458" s="3">
        <v>1.6472</v>
      </c>
      <c r="I8458" s="3">
        <v>7.7418399999999998</v>
      </c>
      <c r="J8458" s="3">
        <v>174.10903999999999</v>
      </c>
      <c r="K8458" s="3">
        <v>267.86006153846154</v>
      </c>
      <c r="L8458" s="4">
        <v>0.35000000000000003</v>
      </c>
    </row>
    <row r="8459" spans="1:12" x14ac:dyDescent="0.35">
      <c r="A8459" s="1" t="s">
        <v>13613</v>
      </c>
      <c r="B8459" t="s">
        <v>13614</v>
      </c>
      <c r="C8459" t="s">
        <v>34</v>
      </c>
      <c r="D8459" t="s">
        <v>35</v>
      </c>
      <c r="E8459">
        <v>1</v>
      </c>
      <c r="F8459" s="2">
        <v>55.94</v>
      </c>
      <c r="G8459" s="3">
        <v>111</v>
      </c>
      <c r="H8459" s="3">
        <v>0.55940000000000001</v>
      </c>
      <c r="I8459" s="3">
        <v>2.6291799999999999</v>
      </c>
      <c r="J8459" s="3">
        <v>59.128579999999992</v>
      </c>
      <c r="K8459" s="3">
        <v>90.967046153846141</v>
      </c>
      <c r="L8459" s="4">
        <v>0.35</v>
      </c>
    </row>
    <row r="8460" spans="1:12" x14ac:dyDescent="0.35">
      <c r="A8460" s="1" t="s">
        <v>13615</v>
      </c>
      <c r="B8460" t="s">
        <v>13576</v>
      </c>
      <c r="C8460" t="s">
        <v>34</v>
      </c>
      <c r="D8460" t="s">
        <v>35</v>
      </c>
      <c r="E8460">
        <v>1</v>
      </c>
      <c r="F8460" s="2">
        <v>30.02</v>
      </c>
      <c r="G8460" s="3">
        <v>62</v>
      </c>
      <c r="H8460" s="3">
        <v>0.30020000000000002</v>
      </c>
      <c r="I8460" s="3">
        <v>1.4109400000000001</v>
      </c>
      <c r="J8460" s="3">
        <v>31.73114</v>
      </c>
      <c r="K8460" s="3">
        <v>48.817138461538462</v>
      </c>
      <c r="L8460" s="4">
        <v>0.35000000000000003</v>
      </c>
    </row>
    <row r="8461" spans="1:12" x14ac:dyDescent="0.35">
      <c r="A8461" s="1" t="s">
        <v>13616</v>
      </c>
      <c r="B8461" t="s">
        <v>13601</v>
      </c>
      <c r="C8461" t="s">
        <v>34</v>
      </c>
      <c r="D8461" t="s">
        <v>35</v>
      </c>
      <c r="E8461">
        <v>1</v>
      </c>
      <c r="F8461" s="2">
        <v>41.34</v>
      </c>
      <c r="G8461" s="3">
        <v>86</v>
      </c>
      <c r="H8461" s="3">
        <v>0.41340000000000005</v>
      </c>
      <c r="I8461" s="3">
        <v>1.9429800000000002</v>
      </c>
      <c r="J8461" s="3">
        <v>43.696380000000005</v>
      </c>
      <c r="K8461" s="3">
        <v>67.225200000000001</v>
      </c>
      <c r="L8461" s="4">
        <v>0.34999999999999992</v>
      </c>
    </row>
    <row r="8462" spans="1:12" x14ac:dyDescent="0.35">
      <c r="A8462" s="1" t="s">
        <v>13617</v>
      </c>
      <c r="B8462" t="s">
        <v>13580</v>
      </c>
      <c r="C8462" t="s">
        <v>34</v>
      </c>
      <c r="D8462" t="s">
        <v>35</v>
      </c>
      <c r="E8462">
        <v>1</v>
      </c>
      <c r="F8462" s="2">
        <v>264</v>
      </c>
      <c r="G8462" s="3">
        <v>545</v>
      </c>
      <c r="H8462" s="3">
        <v>2.64</v>
      </c>
      <c r="I8462" s="3">
        <v>12.407999999999999</v>
      </c>
      <c r="J8462" s="3">
        <v>279.048</v>
      </c>
      <c r="K8462" s="3">
        <v>429.30461538461537</v>
      </c>
      <c r="L8462" s="4">
        <v>0.35</v>
      </c>
    </row>
    <row r="8463" spans="1:12" x14ac:dyDescent="0.35">
      <c r="A8463" s="1" t="s">
        <v>13618</v>
      </c>
      <c r="B8463" t="s">
        <v>13586</v>
      </c>
      <c r="C8463" t="s">
        <v>34</v>
      </c>
      <c r="D8463" t="s">
        <v>35</v>
      </c>
      <c r="E8463">
        <v>1</v>
      </c>
      <c r="F8463" s="2">
        <v>34.979999999999997</v>
      </c>
      <c r="G8463" s="3">
        <v>73</v>
      </c>
      <c r="H8463" s="3">
        <v>0.3498</v>
      </c>
      <c r="I8463" s="3">
        <v>1.6440599999999999</v>
      </c>
      <c r="J8463" s="3">
        <v>36.973860000000002</v>
      </c>
      <c r="K8463" s="3">
        <v>56.88286153846154</v>
      </c>
      <c r="L8463" s="4">
        <v>0.35</v>
      </c>
    </row>
    <row r="8464" spans="1:12" x14ac:dyDescent="0.35">
      <c r="A8464" s="1" t="s">
        <v>13619</v>
      </c>
      <c r="B8464" t="s">
        <v>13589</v>
      </c>
      <c r="C8464" t="s">
        <v>34</v>
      </c>
      <c r="D8464" t="s">
        <v>35</v>
      </c>
      <c r="E8464">
        <v>1</v>
      </c>
      <c r="F8464" s="2">
        <v>4.5</v>
      </c>
      <c r="G8464" s="3">
        <v>10</v>
      </c>
      <c r="H8464" s="3">
        <v>4.4999999999999998E-2</v>
      </c>
      <c r="I8464" s="3">
        <v>0.21149999999999999</v>
      </c>
      <c r="J8464" s="3">
        <v>4.7565</v>
      </c>
      <c r="K8464" s="3">
        <v>7.3176923076923073</v>
      </c>
      <c r="L8464" s="4">
        <v>0.35</v>
      </c>
    </row>
    <row r="8465" spans="1:12" x14ac:dyDescent="0.35">
      <c r="A8465" s="1" t="s">
        <v>13620</v>
      </c>
      <c r="B8465" t="s">
        <v>13568</v>
      </c>
      <c r="C8465" t="s">
        <v>34</v>
      </c>
      <c r="D8465" t="s">
        <v>35</v>
      </c>
      <c r="E8465">
        <v>1</v>
      </c>
      <c r="F8465" s="2">
        <v>120.75</v>
      </c>
      <c r="G8465" s="3">
        <v>249</v>
      </c>
      <c r="H8465" s="3">
        <v>1.2075</v>
      </c>
      <c r="I8465" s="3">
        <v>5.6752500000000001</v>
      </c>
      <c r="J8465" s="3">
        <v>127.63275</v>
      </c>
      <c r="K8465" s="3">
        <v>196.35807692307691</v>
      </c>
      <c r="L8465" s="4">
        <v>0.34999999999999992</v>
      </c>
    </row>
    <row r="8466" spans="1:12" x14ac:dyDescent="0.35">
      <c r="A8466" s="1" t="s">
        <v>13621</v>
      </c>
      <c r="B8466" t="s">
        <v>13568</v>
      </c>
      <c r="C8466" t="s">
        <v>34</v>
      </c>
      <c r="D8466" t="s">
        <v>35</v>
      </c>
      <c r="E8466">
        <v>1</v>
      </c>
      <c r="F8466" s="2">
        <v>227.68</v>
      </c>
      <c r="G8466" s="3">
        <v>470</v>
      </c>
      <c r="H8466" s="3">
        <v>2.2768000000000002</v>
      </c>
      <c r="I8466" s="3">
        <v>10.70096</v>
      </c>
      <c r="J8466" s="3">
        <v>240.65776000000002</v>
      </c>
      <c r="K8466" s="3">
        <v>370.2427076923077</v>
      </c>
      <c r="L8466" s="4">
        <v>0.35</v>
      </c>
    </row>
    <row r="8467" spans="1:12" x14ac:dyDescent="0.35">
      <c r="A8467" s="1" t="s">
        <v>13622</v>
      </c>
      <c r="B8467" t="s">
        <v>13574</v>
      </c>
      <c r="C8467" t="s">
        <v>34</v>
      </c>
      <c r="D8467" t="s">
        <v>35</v>
      </c>
      <c r="E8467">
        <v>1</v>
      </c>
      <c r="F8467" s="2">
        <v>356.38</v>
      </c>
      <c r="G8467" s="3">
        <v>735</v>
      </c>
      <c r="H8467" s="3">
        <v>3.5638000000000001</v>
      </c>
      <c r="I8467" s="3">
        <v>16.749859999999998</v>
      </c>
      <c r="J8467" s="3">
        <v>376.69366000000002</v>
      </c>
      <c r="K8467" s="3">
        <v>579.52870769230776</v>
      </c>
      <c r="L8467" s="4">
        <v>0.35000000000000003</v>
      </c>
    </row>
    <row r="8468" spans="1:12" x14ac:dyDescent="0.35">
      <c r="A8468" s="1" t="s">
        <v>13623</v>
      </c>
      <c r="B8468" t="s">
        <v>13570</v>
      </c>
      <c r="C8468" t="s">
        <v>34</v>
      </c>
      <c r="D8468" t="s">
        <v>35</v>
      </c>
      <c r="E8468">
        <v>1</v>
      </c>
      <c r="F8468" s="2">
        <v>37.26</v>
      </c>
      <c r="G8468" s="3">
        <v>77</v>
      </c>
      <c r="H8468" s="3">
        <v>0.37259999999999999</v>
      </c>
      <c r="I8468" s="3">
        <v>1.75122</v>
      </c>
      <c r="J8468" s="3">
        <v>39.38382</v>
      </c>
      <c r="K8468" s="3">
        <v>60.590492307692308</v>
      </c>
      <c r="L8468" s="4">
        <v>0.35000000000000003</v>
      </c>
    </row>
    <row r="8469" spans="1:12" x14ac:dyDescent="0.35">
      <c r="A8469" s="1" t="s">
        <v>13624</v>
      </c>
      <c r="B8469" t="s">
        <v>13625</v>
      </c>
      <c r="C8469" t="s">
        <v>34</v>
      </c>
      <c r="D8469" t="s">
        <v>35</v>
      </c>
      <c r="E8469">
        <v>1</v>
      </c>
      <c r="F8469" s="2">
        <v>3.99</v>
      </c>
      <c r="G8469" s="3">
        <v>9</v>
      </c>
      <c r="H8469" s="3">
        <v>3.9900000000000005E-2</v>
      </c>
      <c r="I8469" s="3">
        <v>0.18753</v>
      </c>
      <c r="J8469" s="3">
        <v>4.2174300000000002</v>
      </c>
      <c r="K8469" s="3">
        <v>6.4883538461538466</v>
      </c>
      <c r="L8469" s="4">
        <v>0.35000000000000003</v>
      </c>
    </row>
    <row r="8470" spans="1:12" x14ac:dyDescent="0.35">
      <c r="A8470" s="1" t="s">
        <v>13626</v>
      </c>
      <c r="B8470" t="s">
        <v>13557</v>
      </c>
      <c r="C8470" t="s">
        <v>34</v>
      </c>
      <c r="D8470" t="s">
        <v>35</v>
      </c>
      <c r="E8470">
        <v>1</v>
      </c>
      <c r="F8470" s="2">
        <v>308.14999999999998</v>
      </c>
      <c r="G8470" s="3">
        <v>636</v>
      </c>
      <c r="H8470" s="3">
        <v>3.0814999999999997</v>
      </c>
      <c r="I8470" s="3">
        <v>14.483049999999999</v>
      </c>
      <c r="J8470" s="3">
        <v>325.71454999999997</v>
      </c>
      <c r="K8470" s="3">
        <v>501.09930769230766</v>
      </c>
      <c r="L8470" s="4">
        <v>0.35000000000000003</v>
      </c>
    </row>
    <row r="8471" spans="1:12" x14ac:dyDescent="0.35">
      <c r="A8471" s="1" t="s">
        <v>13627</v>
      </c>
      <c r="B8471" t="s">
        <v>13580</v>
      </c>
      <c r="C8471" t="s">
        <v>34</v>
      </c>
      <c r="D8471" t="s">
        <v>35</v>
      </c>
      <c r="E8471">
        <v>1</v>
      </c>
      <c r="F8471" s="2">
        <v>2418</v>
      </c>
      <c r="G8471" s="3">
        <v>4986</v>
      </c>
      <c r="H8471" s="3">
        <v>24.18</v>
      </c>
      <c r="I8471" s="3">
        <v>113.646</v>
      </c>
      <c r="J8471" s="3">
        <v>2555.826</v>
      </c>
      <c r="K8471" s="3">
        <v>3932.04</v>
      </c>
      <c r="L8471" s="4">
        <v>0.35</v>
      </c>
    </row>
    <row r="8472" spans="1:12" x14ac:dyDescent="0.35">
      <c r="A8472" s="1" t="s">
        <v>13628</v>
      </c>
      <c r="B8472" t="s">
        <v>13576</v>
      </c>
      <c r="C8472" t="s">
        <v>34</v>
      </c>
      <c r="D8472" t="s">
        <v>35</v>
      </c>
      <c r="E8472">
        <v>1</v>
      </c>
      <c r="F8472" s="2">
        <v>55.41</v>
      </c>
      <c r="G8472" s="3">
        <v>115</v>
      </c>
      <c r="H8472" s="3">
        <v>0.55409999999999993</v>
      </c>
      <c r="I8472" s="3">
        <v>2.6042699999999996</v>
      </c>
      <c r="J8472" s="3">
        <v>58.568369999999994</v>
      </c>
      <c r="K8472" s="3">
        <v>90.105184615384601</v>
      </c>
      <c r="L8472" s="4">
        <v>0.35</v>
      </c>
    </row>
    <row r="8473" spans="1:12" x14ac:dyDescent="0.35">
      <c r="A8473" s="1" t="s">
        <v>13629</v>
      </c>
      <c r="B8473" t="s">
        <v>13601</v>
      </c>
      <c r="C8473" t="s">
        <v>34</v>
      </c>
      <c r="D8473" t="s">
        <v>35</v>
      </c>
      <c r="E8473">
        <v>1</v>
      </c>
      <c r="F8473" s="2">
        <v>69.959999999999994</v>
      </c>
      <c r="G8473" s="3">
        <v>145</v>
      </c>
      <c r="H8473" s="3">
        <v>0.6996</v>
      </c>
      <c r="I8473" s="3">
        <v>3.2881199999999997</v>
      </c>
      <c r="J8473" s="3">
        <v>73.947720000000004</v>
      </c>
      <c r="K8473" s="3">
        <v>113.76572307692308</v>
      </c>
      <c r="L8473" s="4">
        <v>0.35</v>
      </c>
    </row>
    <row r="8474" spans="1:12" x14ac:dyDescent="0.35">
      <c r="A8474" s="1" t="s">
        <v>13630</v>
      </c>
      <c r="B8474" t="s">
        <v>13572</v>
      </c>
      <c r="C8474" t="s">
        <v>34</v>
      </c>
      <c r="D8474" t="s">
        <v>35</v>
      </c>
      <c r="E8474">
        <v>1</v>
      </c>
      <c r="F8474" s="2">
        <v>292.64</v>
      </c>
      <c r="G8474" s="3">
        <v>604</v>
      </c>
      <c r="H8474" s="3">
        <v>2.9264000000000001</v>
      </c>
      <c r="I8474" s="3">
        <v>13.75408</v>
      </c>
      <c r="J8474" s="3">
        <v>309.32047999999998</v>
      </c>
      <c r="K8474" s="3">
        <v>475.8776615384615</v>
      </c>
      <c r="L8474" s="4">
        <v>0.35</v>
      </c>
    </row>
    <row r="8475" spans="1:12" x14ac:dyDescent="0.35">
      <c r="A8475" s="1" t="s">
        <v>13631</v>
      </c>
      <c r="B8475" t="s">
        <v>13576</v>
      </c>
      <c r="C8475" t="s">
        <v>34</v>
      </c>
      <c r="D8475" t="s">
        <v>35</v>
      </c>
      <c r="E8475">
        <v>1</v>
      </c>
      <c r="F8475" s="2">
        <v>30.02</v>
      </c>
      <c r="G8475" s="3">
        <v>62</v>
      </c>
      <c r="H8475" s="3">
        <v>0.30020000000000002</v>
      </c>
      <c r="I8475" s="3">
        <v>1.4109400000000001</v>
      </c>
      <c r="J8475" s="3">
        <v>31.73114</v>
      </c>
      <c r="K8475" s="3">
        <v>48.817138461538462</v>
      </c>
      <c r="L8475" s="4">
        <v>0.35000000000000003</v>
      </c>
    </row>
    <row r="8476" spans="1:12" x14ac:dyDescent="0.35">
      <c r="A8476" s="1" t="s">
        <v>13632</v>
      </c>
      <c r="B8476" t="s">
        <v>13633</v>
      </c>
      <c r="C8476" t="s">
        <v>34</v>
      </c>
      <c r="D8476" t="s">
        <v>35</v>
      </c>
      <c r="E8476">
        <v>1</v>
      </c>
      <c r="F8476" s="2">
        <v>59.36</v>
      </c>
      <c r="G8476" s="3">
        <v>129.91</v>
      </c>
      <c r="H8476" s="3">
        <v>0.59360000000000002</v>
      </c>
      <c r="I8476" s="3">
        <v>2.78992</v>
      </c>
      <c r="J8476" s="3">
        <v>62.743520000000004</v>
      </c>
      <c r="K8476" s="3">
        <v>96.528492307692304</v>
      </c>
      <c r="L8476" s="4">
        <v>0.34999999999999992</v>
      </c>
    </row>
    <row r="8477" spans="1:12" x14ac:dyDescent="0.35">
      <c r="A8477" s="1" t="s">
        <v>13634</v>
      </c>
      <c r="B8477" t="s">
        <v>13557</v>
      </c>
      <c r="C8477" t="s">
        <v>34</v>
      </c>
      <c r="D8477" t="s">
        <v>35</v>
      </c>
      <c r="E8477">
        <v>1</v>
      </c>
      <c r="F8477" s="2">
        <v>201.71</v>
      </c>
      <c r="G8477" s="3">
        <v>416</v>
      </c>
      <c r="H8477" s="3">
        <v>2.0171000000000001</v>
      </c>
      <c r="I8477" s="3">
        <v>9.4803700000000006</v>
      </c>
      <c r="J8477" s="3">
        <v>213.20747</v>
      </c>
      <c r="K8477" s="3">
        <v>328.01149230769232</v>
      </c>
      <c r="L8477" s="4">
        <v>0.35000000000000003</v>
      </c>
    </row>
    <row r="8478" spans="1:12" x14ac:dyDescent="0.35">
      <c r="A8478" s="1" t="s">
        <v>13635</v>
      </c>
      <c r="B8478" t="s">
        <v>13570</v>
      </c>
      <c r="C8478" t="s">
        <v>34</v>
      </c>
      <c r="D8478" t="s">
        <v>35</v>
      </c>
      <c r="E8478">
        <v>1</v>
      </c>
      <c r="F8478" s="2">
        <v>63.08</v>
      </c>
      <c r="G8478" s="3">
        <v>131</v>
      </c>
      <c r="H8478" s="3">
        <v>0.63080000000000003</v>
      </c>
      <c r="I8478" s="3">
        <v>2.9647600000000001</v>
      </c>
      <c r="J8478" s="3">
        <v>66.675560000000004</v>
      </c>
      <c r="K8478" s="3">
        <v>102.57778461538462</v>
      </c>
      <c r="L8478" s="4">
        <v>0.35</v>
      </c>
    </row>
    <row r="8479" spans="1:12" x14ac:dyDescent="0.35">
      <c r="A8479" s="1" t="s">
        <v>13636</v>
      </c>
      <c r="B8479" t="s">
        <v>13557</v>
      </c>
      <c r="C8479" t="s">
        <v>34</v>
      </c>
      <c r="D8479" t="s">
        <v>35</v>
      </c>
      <c r="E8479">
        <v>1</v>
      </c>
      <c r="F8479" s="2">
        <v>2308</v>
      </c>
      <c r="G8479" s="3">
        <v>4759</v>
      </c>
      <c r="H8479" s="3">
        <v>23.080000000000002</v>
      </c>
      <c r="I8479" s="3">
        <v>108.476</v>
      </c>
      <c r="J8479" s="3">
        <v>2439.556</v>
      </c>
      <c r="K8479" s="3">
        <v>3753.1630769230769</v>
      </c>
      <c r="L8479" s="4">
        <v>0.35</v>
      </c>
    </row>
    <row r="8480" spans="1:12" x14ac:dyDescent="0.35">
      <c r="A8480" s="1" t="s">
        <v>13637</v>
      </c>
      <c r="B8480" t="s">
        <v>13576</v>
      </c>
      <c r="C8480" t="s">
        <v>34</v>
      </c>
      <c r="D8480" t="s">
        <v>35</v>
      </c>
      <c r="E8480">
        <v>1</v>
      </c>
      <c r="F8480" s="2">
        <v>30.02</v>
      </c>
      <c r="G8480" s="3">
        <v>62</v>
      </c>
      <c r="H8480" s="3">
        <v>0.30020000000000002</v>
      </c>
      <c r="I8480" s="3">
        <v>1.4109400000000001</v>
      </c>
      <c r="J8480" s="3">
        <v>31.73114</v>
      </c>
      <c r="K8480" s="3">
        <v>48.817138461538462</v>
      </c>
      <c r="L8480" s="4">
        <v>0.35000000000000003</v>
      </c>
    </row>
    <row r="8481" spans="1:12" x14ac:dyDescent="0.35">
      <c r="A8481" s="1" t="s">
        <v>13638</v>
      </c>
      <c r="B8481" t="s">
        <v>13601</v>
      </c>
      <c r="C8481" t="s">
        <v>34</v>
      </c>
      <c r="D8481" t="s">
        <v>35</v>
      </c>
      <c r="E8481">
        <v>1</v>
      </c>
      <c r="F8481" s="2">
        <v>41.34</v>
      </c>
      <c r="G8481" s="3">
        <v>86</v>
      </c>
      <c r="H8481" s="3">
        <v>0.41340000000000005</v>
      </c>
      <c r="I8481" s="3">
        <v>1.9429800000000002</v>
      </c>
      <c r="J8481" s="3">
        <v>43.696380000000005</v>
      </c>
      <c r="K8481" s="3">
        <v>67.225200000000001</v>
      </c>
      <c r="L8481" s="4">
        <v>0.34999999999999992</v>
      </c>
    </row>
    <row r="8482" spans="1:12" x14ac:dyDescent="0.35">
      <c r="A8482" s="1" t="s">
        <v>13639</v>
      </c>
      <c r="B8482" t="s">
        <v>13640</v>
      </c>
      <c r="C8482" t="s">
        <v>34</v>
      </c>
      <c r="D8482" t="s">
        <v>35</v>
      </c>
      <c r="E8482">
        <v>1</v>
      </c>
      <c r="F8482" s="2">
        <v>19.47</v>
      </c>
      <c r="G8482" s="3">
        <v>28.02</v>
      </c>
      <c r="H8482" s="3">
        <v>0.19469999999999998</v>
      </c>
      <c r="I8482" s="3">
        <v>0.91508999999999996</v>
      </c>
      <c r="J8482" s="3">
        <v>20.579789999999999</v>
      </c>
      <c r="K8482" s="3">
        <v>31.661215384615382</v>
      </c>
      <c r="L8482" s="4">
        <v>0.35</v>
      </c>
    </row>
    <row r="8483" spans="1:12" x14ac:dyDescent="0.35">
      <c r="A8483" s="1" t="s">
        <v>13641</v>
      </c>
      <c r="B8483" t="s">
        <v>13642</v>
      </c>
      <c r="C8483" t="s">
        <v>34</v>
      </c>
      <c r="D8483" t="s">
        <v>35</v>
      </c>
      <c r="E8483">
        <v>1</v>
      </c>
      <c r="F8483" s="2">
        <v>24.06</v>
      </c>
      <c r="G8483" s="3">
        <v>48</v>
      </c>
      <c r="H8483" s="3">
        <v>0.24059999999999998</v>
      </c>
      <c r="I8483" s="3">
        <v>1.1308199999999999</v>
      </c>
      <c r="J8483" s="3">
        <v>25.431419999999999</v>
      </c>
      <c r="K8483" s="3">
        <v>39.125261538461537</v>
      </c>
      <c r="L8483" s="4">
        <v>0.35</v>
      </c>
    </row>
    <row r="8484" spans="1:12" x14ac:dyDescent="0.35">
      <c r="A8484" s="1" t="s">
        <v>13643</v>
      </c>
      <c r="B8484" t="s">
        <v>13572</v>
      </c>
      <c r="C8484" t="s">
        <v>34</v>
      </c>
      <c r="D8484" t="s">
        <v>35</v>
      </c>
      <c r="E8484">
        <v>1</v>
      </c>
      <c r="F8484" s="2">
        <v>2328</v>
      </c>
      <c r="G8484" s="3">
        <v>4800</v>
      </c>
      <c r="H8484" s="3">
        <v>23.28</v>
      </c>
      <c r="I8484" s="3">
        <v>109.416</v>
      </c>
      <c r="J8484" s="3">
        <v>2460.6960000000004</v>
      </c>
      <c r="K8484" s="3">
        <v>3785.6861538461544</v>
      </c>
      <c r="L8484" s="4">
        <v>0.35</v>
      </c>
    </row>
    <row r="8485" spans="1:12" x14ac:dyDescent="0.35">
      <c r="A8485" s="1" t="s">
        <v>13644</v>
      </c>
      <c r="B8485" t="s">
        <v>13580</v>
      </c>
      <c r="C8485" t="s">
        <v>34</v>
      </c>
      <c r="D8485" t="s">
        <v>35</v>
      </c>
      <c r="E8485">
        <v>1</v>
      </c>
      <c r="F8485" s="2">
        <v>396.1</v>
      </c>
      <c r="G8485" s="3">
        <v>817</v>
      </c>
      <c r="H8485" s="3">
        <v>3.9610000000000003</v>
      </c>
      <c r="I8485" s="3">
        <v>18.616700000000002</v>
      </c>
      <c r="J8485" s="3">
        <v>418.67770000000002</v>
      </c>
      <c r="K8485" s="3">
        <v>644.11953846153847</v>
      </c>
      <c r="L8485" s="4">
        <v>0.35</v>
      </c>
    </row>
    <row r="8486" spans="1:12" x14ac:dyDescent="0.35">
      <c r="A8486" s="1" t="s">
        <v>13645</v>
      </c>
      <c r="B8486" t="s">
        <v>13597</v>
      </c>
      <c r="C8486" t="s">
        <v>34</v>
      </c>
      <c r="D8486" t="s">
        <v>35</v>
      </c>
      <c r="E8486">
        <v>1</v>
      </c>
      <c r="F8486" s="2">
        <v>162.30000000000001</v>
      </c>
      <c r="G8486" s="3">
        <v>335</v>
      </c>
      <c r="H8486" s="3">
        <v>1.6230000000000002</v>
      </c>
      <c r="I8486" s="3">
        <v>7.6281000000000008</v>
      </c>
      <c r="J8486" s="3">
        <v>171.55109999999999</v>
      </c>
      <c r="K8486" s="3">
        <v>263.92476923076919</v>
      </c>
      <c r="L8486" s="4">
        <v>0.34999999999999992</v>
      </c>
    </row>
    <row r="8487" spans="1:12" x14ac:dyDescent="0.35">
      <c r="A8487" s="1" t="s">
        <v>13646</v>
      </c>
      <c r="B8487" t="s">
        <v>13574</v>
      </c>
      <c r="C8487" t="s">
        <v>34</v>
      </c>
      <c r="D8487" t="s">
        <v>35</v>
      </c>
      <c r="E8487">
        <v>1</v>
      </c>
      <c r="F8487" s="2">
        <v>364.76</v>
      </c>
      <c r="G8487" s="3">
        <v>753</v>
      </c>
      <c r="H8487" s="3">
        <v>3.6476000000000002</v>
      </c>
      <c r="I8487" s="3">
        <v>17.143719999999998</v>
      </c>
      <c r="J8487" s="3">
        <v>385.55131999999998</v>
      </c>
      <c r="K8487" s="3">
        <v>593.1558769230769</v>
      </c>
      <c r="L8487" s="4">
        <v>0.35000000000000003</v>
      </c>
    </row>
    <row r="8488" spans="1:12" x14ac:dyDescent="0.35">
      <c r="A8488" s="1" t="s">
        <v>13647</v>
      </c>
      <c r="B8488" t="s">
        <v>13648</v>
      </c>
      <c r="C8488" t="s">
        <v>34</v>
      </c>
      <c r="D8488" t="s">
        <v>35</v>
      </c>
      <c r="E8488">
        <v>1</v>
      </c>
      <c r="F8488" s="2">
        <v>2545</v>
      </c>
      <c r="G8488" s="3">
        <v>5248</v>
      </c>
      <c r="H8488" s="3">
        <v>25.45</v>
      </c>
      <c r="I8488" s="3">
        <v>119.61499999999999</v>
      </c>
      <c r="J8488" s="3">
        <v>2690.0649999999996</v>
      </c>
      <c r="K8488" s="3">
        <v>4138.5615384615376</v>
      </c>
      <c r="L8488" s="4">
        <v>0.35</v>
      </c>
    </row>
    <row r="8489" spans="1:12" x14ac:dyDescent="0.35">
      <c r="A8489" s="1" t="s">
        <v>13649</v>
      </c>
      <c r="B8489" t="s">
        <v>13576</v>
      </c>
      <c r="C8489" t="s">
        <v>34</v>
      </c>
      <c r="D8489" t="s">
        <v>35</v>
      </c>
      <c r="E8489">
        <v>1</v>
      </c>
      <c r="F8489" s="2">
        <v>30.02</v>
      </c>
      <c r="G8489" s="3">
        <v>62</v>
      </c>
      <c r="H8489" s="3">
        <v>0.30020000000000002</v>
      </c>
      <c r="I8489" s="3">
        <v>1.4109400000000001</v>
      </c>
      <c r="J8489" s="3">
        <v>31.73114</v>
      </c>
      <c r="K8489" s="3">
        <v>48.817138461538462</v>
      </c>
      <c r="L8489" s="4">
        <v>0.35000000000000003</v>
      </c>
    </row>
    <row r="8490" spans="1:12" x14ac:dyDescent="0.35">
      <c r="A8490" s="1" t="s">
        <v>13650</v>
      </c>
      <c r="B8490" t="s">
        <v>13651</v>
      </c>
      <c r="C8490" t="s">
        <v>34</v>
      </c>
      <c r="D8490" t="s">
        <v>35</v>
      </c>
      <c r="E8490">
        <v>1</v>
      </c>
      <c r="F8490" s="2">
        <v>37.1</v>
      </c>
      <c r="G8490" s="3">
        <v>77</v>
      </c>
      <c r="H8490" s="3">
        <v>0.371</v>
      </c>
      <c r="I8490" s="3">
        <v>1.7437</v>
      </c>
      <c r="J8490" s="3">
        <v>39.214700000000001</v>
      </c>
      <c r="K8490" s="3">
        <v>60.330307692307692</v>
      </c>
      <c r="L8490" s="4">
        <v>0.35</v>
      </c>
    </row>
    <row r="8491" spans="1:12" x14ac:dyDescent="0.35">
      <c r="A8491" s="1" t="s">
        <v>13652</v>
      </c>
      <c r="B8491" t="s">
        <v>13576</v>
      </c>
      <c r="C8491" t="s">
        <v>34</v>
      </c>
      <c r="D8491" t="s">
        <v>35</v>
      </c>
      <c r="E8491">
        <v>1</v>
      </c>
      <c r="F8491" s="2">
        <v>55.41</v>
      </c>
      <c r="G8491" s="3">
        <v>115</v>
      </c>
      <c r="H8491" s="3">
        <v>0.55409999999999993</v>
      </c>
      <c r="I8491" s="3">
        <v>2.6042699999999996</v>
      </c>
      <c r="J8491" s="3">
        <v>58.568369999999994</v>
      </c>
      <c r="K8491" s="3">
        <v>90.105184615384601</v>
      </c>
      <c r="L8491" s="4">
        <v>0.35</v>
      </c>
    </row>
    <row r="8492" spans="1:12" x14ac:dyDescent="0.35">
      <c r="A8492" s="1" t="s">
        <v>13653</v>
      </c>
      <c r="B8492" t="s">
        <v>13570</v>
      </c>
      <c r="C8492" t="s">
        <v>34</v>
      </c>
      <c r="D8492" t="s">
        <v>35</v>
      </c>
      <c r="E8492">
        <v>1</v>
      </c>
      <c r="F8492" s="2">
        <v>63.08</v>
      </c>
      <c r="G8492" s="3">
        <v>131</v>
      </c>
      <c r="H8492" s="3">
        <v>0.63080000000000003</v>
      </c>
      <c r="I8492" s="3">
        <v>2.9647600000000001</v>
      </c>
      <c r="J8492" s="3">
        <v>66.675560000000004</v>
      </c>
      <c r="K8492" s="3">
        <v>102.57778461538462</v>
      </c>
      <c r="L8492" s="4">
        <v>0.35</v>
      </c>
    </row>
    <row r="8493" spans="1:12" x14ac:dyDescent="0.35">
      <c r="A8493" s="1" t="s">
        <v>13654</v>
      </c>
      <c r="B8493" t="s">
        <v>13601</v>
      </c>
      <c r="C8493" t="s">
        <v>34</v>
      </c>
      <c r="D8493" t="s">
        <v>35</v>
      </c>
      <c r="E8493">
        <v>1</v>
      </c>
      <c r="F8493" s="2">
        <v>41.34</v>
      </c>
      <c r="G8493" s="3">
        <v>86</v>
      </c>
      <c r="H8493" s="3">
        <v>0.41340000000000005</v>
      </c>
      <c r="I8493" s="3">
        <v>1.9429800000000002</v>
      </c>
      <c r="J8493" s="3">
        <v>43.696380000000005</v>
      </c>
      <c r="K8493" s="3">
        <v>67.225200000000001</v>
      </c>
      <c r="L8493" s="4">
        <v>0.34999999999999992</v>
      </c>
    </row>
    <row r="8494" spans="1:12" x14ac:dyDescent="0.35">
      <c r="A8494" s="1" t="s">
        <v>13655</v>
      </c>
      <c r="B8494" t="s">
        <v>13589</v>
      </c>
      <c r="C8494" t="s">
        <v>34</v>
      </c>
      <c r="D8494" t="s">
        <v>35</v>
      </c>
      <c r="E8494">
        <v>1</v>
      </c>
      <c r="F8494" s="2">
        <v>4.5</v>
      </c>
      <c r="G8494" s="3">
        <v>10</v>
      </c>
      <c r="H8494" s="3">
        <v>4.4999999999999998E-2</v>
      </c>
      <c r="I8494" s="3">
        <v>0.21149999999999999</v>
      </c>
      <c r="J8494" s="3">
        <v>4.7565</v>
      </c>
      <c r="K8494" s="3">
        <v>7.3176923076923073</v>
      </c>
      <c r="L8494" s="4">
        <v>0.35</v>
      </c>
    </row>
    <row r="8495" spans="1:12" x14ac:dyDescent="0.35">
      <c r="A8495" s="1" t="s">
        <v>13656</v>
      </c>
      <c r="B8495" t="s">
        <v>13657</v>
      </c>
      <c r="C8495" t="s">
        <v>34</v>
      </c>
      <c r="D8495" t="s">
        <v>35</v>
      </c>
      <c r="E8495">
        <v>1</v>
      </c>
      <c r="F8495" s="2">
        <v>3.99</v>
      </c>
      <c r="G8495" s="3">
        <v>9</v>
      </c>
      <c r="H8495" s="3">
        <v>3.9900000000000005E-2</v>
      </c>
      <c r="I8495" s="3">
        <v>0.18753</v>
      </c>
      <c r="J8495" s="3">
        <v>4.2174300000000002</v>
      </c>
      <c r="K8495" s="3">
        <v>6.4883538461538466</v>
      </c>
      <c r="L8495" s="4">
        <v>0.35000000000000003</v>
      </c>
    </row>
    <row r="8496" spans="1:12" x14ac:dyDescent="0.35">
      <c r="A8496" s="1" t="s">
        <v>13658</v>
      </c>
      <c r="B8496" t="s">
        <v>13580</v>
      </c>
      <c r="C8496" t="s">
        <v>34</v>
      </c>
      <c r="D8496" t="s">
        <v>35</v>
      </c>
      <c r="E8496">
        <v>1</v>
      </c>
      <c r="F8496" s="2">
        <v>763.5</v>
      </c>
      <c r="G8496" s="3">
        <v>1575</v>
      </c>
      <c r="H8496" s="3">
        <v>7.6349999999999998</v>
      </c>
      <c r="I8496" s="3">
        <v>35.884500000000003</v>
      </c>
      <c r="J8496" s="3">
        <v>807.01949999999999</v>
      </c>
      <c r="K8496" s="3">
        <v>1241.5684615384614</v>
      </c>
      <c r="L8496" s="4">
        <v>0.34999999999999992</v>
      </c>
    </row>
    <row r="8497" spans="1:12" x14ac:dyDescent="0.35">
      <c r="A8497" s="1" t="s">
        <v>13659</v>
      </c>
      <c r="B8497" t="s">
        <v>13651</v>
      </c>
      <c r="C8497" t="s">
        <v>34</v>
      </c>
      <c r="D8497" t="s">
        <v>35</v>
      </c>
      <c r="E8497">
        <v>1</v>
      </c>
      <c r="F8497" s="2">
        <v>41.34</v>
      </c>
      <c r="G8497" s="3">
        <v>86</v>
      </c>
      <c r="H8497" s="3">
        <v>0.41340000000000005</v>
      </c>
      <c r="I8497" s="3">
        <v>1.9429800000000002</v>
      </c>
      <c r="J8497" s="3">
        <v>43.696380000000005</v>
      </c>
      <c r="K8497" s="3">
        <v>67.225200000000001</v>
      </c>
      <c r="L8497" s="4">
        <v>0.34999999999999992</v>
      </c>
    </row>
    <row r="8498" spans="1:12" x14ac:dyDescent="0.35">
      <c r="A8498" s="1" t="s">
        <v>13660</v>
      </c>
      <c r="B8498" t="s">
        <v>13661</v>
      </c>
      <c r="C8498" t="s">
        <v>34</v>
      </c>
      <c r="D8498" t="s">
        <v>35</v>
      </c>
      <c r="E8498">
        <v>1</v>
      </c>
      <c r="F8498" s="2">
        <v>3.99</v>
      </c>
      <c r="G8498" s="3">
        <v>9</v>
      </c>
      <c r="H8498" s="3">
        <v>3.9900000000000005E-2</v>
      </c>
      <c r="I8498" s="3">
        <v>0.18753</v>
      </c>
      <c r="J8498" s="3">
        <v>4.2174300000000002</v>
      </c>
      <c r="K8498" s="3">
        <v>6.4883538461538466</v>
      </c>
      <c r="L8498" s="4">
        <v>0.35000000000000003</v>
      </c>
    </row>
    <row r="8499" spans="1:12" x14ac:dyDescent="0.35">
      <c r="A8499" s="1" t="s">
        <v>13662</v>
      </c>
      <c r="B8499" t="s">
        <v>13557</v>
      </c>
      <c r="C8499" t="s">
        <v>34</v>
      </c>
      <c r="D8499" t="s">
        <v>35</v>
      </c>
      <c r="E8499">
        <v>1</v>
      </c>
      <c r="F8499" s="2">
        <v>81.489999999999995</v>
      </c>
      <c r="G8499" s="3">
        <v>169</v>
      </c>
      <c r="H8499" s="3">
        <v>0.81489999999999996</v>
      </c>
      <c r="I8499" s="3">
        <v>3.8300299999999998</v>
      </c>
      <c r="J8499" s="3">
        <v>86.134929999999983</v>
      </c>
      <c r="K8499" s="3">
        <v>132.5152769230769</v>
      </c>
      <c r="L8499" s="4">
        <v>0.35</v>
      </c>
    </row>
    <row r="8500" spans="1:12" x14ac:dyDescent="0.35">
      <c r="A8500" s="1" t="s">
        <v>13663</v>
      </c>
      <c r="B8500" t="s">
        <v>13570</v>
      </c>
      <c r="C8500" t="s">
        <v>34</v>
      </c>
      <c r="D8500" t="s">
        <v>35</v>
      </c>
      <c r="E8500">
        <v>1</v>
      </c>
      <c r="F8500" s="2">
        <v>63.08</v>
      </c>
      <c r="G8500" s="3">
        <v>131</v>
      </c>
      <c r="H8500" s="3">
        <v>0.63080000000000003</v>
      </c>
      <c r="I8500" s="3">
        <v>2.9647600000000001</v>
      </c>
      <c r="J8500" s="3">
        <v>66.675560000000004</v>
      </c>
      <c r="K8500" s="3">
        <v>102.57778461538462</v>
      </c>
      <c r="L8500" s="4">
        <v>0.35</v>
      </c>
    </row>
    <row r="8501" spans="1:12" x14ac:dyDescent="0.35">
      <c r="A8501" s="1" t="s">
        <v>13664</v>
      </c>
      <c r="B8501" t="s">
        <v>13665</v>
      </c>
      <c r="C8501" t="s">
        <v>34</v>
      </c>
      <c r="D8501" t="s">
        <v>35</v>
      </c>
      <c r="E8501">
        <v>1</v>
      </c>
      <c r="F8501" s="2">
        <v>3.99</v>
      </c>
      <c r="G8501" s="3">
        <v>9</v>
      </c>
      <c r="H8501" s="3">
        <v>3.9900000000000005E-2</v>
      </c>
      <c r="I8501" s="3">
        <v>0.18753</v>
      </c>
      <c r="J8501" s="3">
        <v>4.2174300000000002</v>
      </c>
      <c r="K8501" s="3">
        <v>6.4883538461538466</v>
      </c>
      <c r="L8501" s="4">
        <v>0.35000000000000003</v>
      </c>
    </row>
    <row r="8502" spans="1:12" x14ac:dyDescent="0.35">
      <c r="A8502" s="1" t="s">
        <v>13666</v>
      </c>
      <c r="B8502" t="s">
        <v>13589</v>
      </c>
      <c r="C8502" t="s">
        <v>34</v>
      </c>
      <c r="D8502" t="s">
        <v>35</v>
      </c>
      <c r="E8502">
        <v>1</v>
      </c>
      <c r="F8502" s="2">
        <v>4.5</v>
      </c>
      <c r="G8502" s="3">
        <v>10</v>
      </c>
      <c r="H8502" s="3">
        <v>4.4999999999999998E-2</v>
      </c>
      <c r="I8502" s="3">
        <v>0.21149999999999999</v>
      </c>
      <c r="J8502" s="3">
        <v>4.7565</v>
      </c>
      <c r="K8502" s="3">
        <v>7.3176923076923073</v>
      </c>
      <c r="L8502" s="4">
        <v>0.35</v>
      </c>
    </row>
    <row r="8503" spans="1:12" x14ac:dyDescent="0.35">
      <c r="A8503" s="1" t="s">
        <v>13667</v>
      </c>
      <c r="B8503" t="s">
        <v>2716</v>
      </c>
      <c r="C8503" t="s">
        <v>34</v>
      </c>
      <c r="D8503" t="s">
        <v>35</v>
      </c>
      <c r="E8503">
        <v>1</v>
      </c>
      <c r="F8503" s="2">
        <v>37.1</v>
      </c>
      <c r="G8503" s="3">
        <v>57</v>
      </c>
      <c r="H8503" s="3">
        <v>0.371</v>
      </c>
      <c r="I8503" s="3">
        <v>1.7437</v>
      </c>
      <c r="J8503" s="3">
        <v>39.214700000000001</v>
      </c>
      <c r="K8503" s="3">
        <v>60.330307692307692</v>
      </c>
      <c r="L8503" s="4">
        <v>0.35</v>
      </c>
    </row>
    <row r="8504" spans="1:12" x14ac:dyDescent="0.35">
      <c r="A8504" s="1" t="s">
        <v>13668</v>
      </c>
      <c r="B8504" t="s">
        <v>13669</v>
      </c>
      <c r="C8504" t="s">
        <v>34</v>
      </c>
      <c r="D8504" t="s">
        <v>35</v>
      </c>
      <c r="E8504">
        <v>1</v>
      </c>
      <c r="F8504" s="2">
        <v>95.57</v>
      </c>
      <c r="G8504" s="3">
        <v>198</v>
      </c>
      <c r="H8504" s="3">
        <v>0.95569999999999999</v>
      </c>
      <c r="I8504" s="3">
        <v>4.4917899999999999</v>
      </c>
      <c r="J8504" s="3">
        <v>101.01748999999998</v>
      </c>
      <c r="K8504" s="3">
        <v>155.41152307692303</v>
      </c>
      <c r="L8504" s="4">
        <v>0.34999999999999992</v>
      </c>
    </row>
    <row r="8505" spans="1:12" x14ac:dyDescent="0.35">
      <c r="A8505" s="1" t="s">
        <v>13670</v>
      </c>
      <c r="B8505" t="s">
        <v>13671</v>
      </c>
      <c r="C8505" t="s">
        <v>34</v>
      </c>
      <c r="D8505" t="s">
        <v>35</v>
      </c>
      <c r="E8505">
        <v>1</v>
      </c>
      <c r="F8505" s="2">
        <v>708.58</v>
      </c>
      <c r="G8505" s="3">
        <v>1461</v>
      </c>
      <c r="H8505" s="3">
        <v>7.0858000000000008</v>
      </c>
      <c r="I8505" s="3">
        <v>33.303260000000002</v>
      </c>
      <c r="J8505" s="3">
        <v>748.96906000000001</v>
      </c>
      <c r="K8505" s="3">
        <v>1152.2600923076923</v>
      </c>
      <c r="L8505" s="4">
        <v>0.35</v>
      </c>
    </row>
    <row r="8506" spans="1:12" x14ac:dyDescent="0.35">
      <c r="A8506" s="1" t="s">
        <v>13672</v>
      </c>
      <c r="B8506" t="s">
        <v>13673</v>
      </c>
      <c r="C8506" t="s">
        <v>34</v>
      </c>
      <c r="D8506" t="s">
        <v>35</v>
      </c>
      <c r="E8506">
        <v>1</v>
      </c>
      <c r="F8506" s="2">
        <v>473.39</v>
      </c>
      <c r="G8506" s="3">
        <v>977</v>
      </c>
      <c r="H8506" s="3">
        <v>4.7339000000000002</v>
      </c>
      <c r="I8506" s="3">
        <v>22.24933</v>
      </c>
      <c r="J8506" s="3">
        <v>500.37322999999998</v>
      </c>
      <c r="K8506" s="3">
        <v>769.80496923076919</v>
      </c>
      <c r="L8506" s="4">
        <v>0.35</v>
      </c>
    </row>
    <row r="8507" spans="1:12" x14ac:dyDescent="0.35">
      <c r="A8507" s="1" t="s">
        <v>13674</v>
      </c>
      <c r="B8507" t="s">
        <v>13675</v>
      </c>
      <c r="C8507" t="s">
        <v>34</v>
      </c>
      <c r="D8507" t="s">
        <v>35</v>
      </c>
      <c r="E8507">
        <v>1</v>
      </c>
      <c r="F8507" s="2">
        <v>136.25</v>
      </c>
      <c r="G8507" s="3">
        <v>281</v>
      </c>
      <c r="H8507" s="3">
        <v>1.3625</v>
      </c>
      <c r="I8507" s="3">
        <v>6.4037499999999996</v>
      </c>
      <c r="J8507" s="3">
        <v>144.01625000000001</v>
      </c>
      <c r="K8507" s="3">
        <v>221.56346153846155</v>
      </c>
      <c r="L8507" s="4">
        <v>0.35</v>
      </c>
    </row>
    <row r="8508" spans="1:12" x14ac:dyDescent="0.35">
      <c r="A8508" s="1" t="s">
        <v>13676</v>
      </c>
      <c r="B8508" t="s">
        <v>13677</v>
      </c>
      <c r="C8508" t="s">
        <v>34</v>
      </c>
      <c r="D8508" t="s">
        <v>35</v>
      </c>
      <c r="E8508">
        <v>1</v>
      </c>
      <c r="F8508" s="2">
        <v>51.61</v>
      </c>
      <c r="G8508" s="3">
        <v>107</v>
      </c>
      <c r="H8508" s="3">
        <v>0.5161</v>
      </c>
      <c r="I8508" s="3">
        <v>2.4256699999999998</v>
      </c>
      <c r="J8508" s="3">
        <v>54.551769999999998</v>
      </c>
      <c r="K8508" s="3">
        <v>83.925799999999995</v>
      </c>
      <c r="L8508" s="4">
        <v>0.35</v>
      </c>
    </row>
    <row r="8509" spans="1:12" x14ac:dyDescent="0.35">
      <c r="A8509" s="1" t="s">
        <v>13678</v>
      </c>
      <c r="B8509" t="s">
        <v>13679</v>
      </c>
      <c r="C8509" t="s">
        <v>34</v>
      </c>
      <c r="D8509" t="s">
        <v>35</v>
      </c>
      <c r="E8509">
        <v>1</v>
      </c>
      <c r="F8509" s="2">
        <v>154.1</v>
      </c>
      <c r="G8509" s="3">
        <v>318</v>
      </c>
      <c r="H8509" s="3">
        <v>1.5409999999999999</v>
      </c>
      <c r="I8509" s="3">
        <v>7.2427000000000001</v>
      </c>
      <c r="J8509" s="3">
        <v>162.8837</v>
      </c>
      <c r="K8509" s="3">
        <v>250.5903076923077</v>
      </c>
      <c r="L8509" s="4">
        <v>0.35000000000000003</v>
      </c>
    </row>
    <row r="8510" spans="1:12" x14ac:dyDescent="0.35">
      <c r="A8510" s="1" t="s">
        <v>13680</v>
      </c>
      <c r="B8510" t="s">
        <v>13681</v>
      </c>
      <c r="C8510" t="s">
        <v>34</v>
      </c>
      <c r="D8510" t="s">
        <v>35</v>
      </c>
      <c r="E8510">
        <v>1</v>
      </c>
      <c r="F8510" s="2">
        <v>274.99</v>
      </c>
      <c r="G8510" s="3">
        <v>567</v>
      </c>
      <c r="H8510" s="3">
        <v>2.7499000000000002</v>
      </c>
      <c r="I8510" s="3">
        <v>12.924530000000001</v>
      </c>
      <c r="J8510" s="3">
        <v>290.66443000000004</v>
      </c>
      <c r="K8510" s="3">
        <v>447.17604615384619</v>
      </c>
      <c r="L8510" s="4">
        <v>0.35</v>
      </c>
    </row>
    <row r="8511" spans="1:12" x14ac:dyDescent="0.35">
      <c r="A8511" s="1" t="s">
        <v>13682</v>
      </c>
      <c r="B8511" t="s">
        <v>13683</v>
      </c>
      <c r="C8511" t="s">
        <v>34</v>
      </c>
      <c r="D8511" t="s">
        <v>35</v>
      </c>
      <c r="E8511">
        <v>1</v>
      </c>
      <c r="F8511" s="2">
        <v>108.19</v>
      </c>
      <c r="G8511" s="3">
        <v>224</v>
      </c>
      <c r="H8511" s="3">
        <v>1.0819000000000001</v>
      </c>
      <c r="I8511" s="3">
        <v>5.0849299999999999</v>
      </c>
      <c r="J8511" s="3">
        <v>114.35683</v>
      </c>
      <c r="K8511" s="3">
        <v>175.9335846153846</v>
      </c>
      <c r="L8511" s="4">
        <v>0.34999999999999992</v>
      </c>
    </row>
    <row r="8512" spans="1:12" x14ac:dyDescent="0.35">
      <c r="A8512" s="1" t="s">
        <v>13684</v>
      </c>
      <c r="B8512" t="s">
        <v>13685</v>
      </c>
      <c r="C8512" t="s">
        <v>34</v>
      </c>
      <c r="D8512" t="s">
        <v>35</v>
      </c>
      <c r="E8512">
        <v>1</v>
      </c>
      <c r="F8512" s="2">
        <v>92.58</v>
      </c>
      <c r="G8512" s="3">
        <v>191</v>
      </c>
      <c r="H8512" s="3">
        <v>0.92579999999999996</v>
      </c>
      <c r="I8512" s="3">
        <v>4.3512599999999999</v>
      </c>
      <c r="J8512" s="3">
        <v>97.85705999999999</v>
      </c>
      <c r="K8512" s="3">
        <v>150.54932307692306</v>
      </c>
      <c r="L8512" s="4">
        <v>0.35</v>
      </c>
    </row>
    <row r="8513" spans="1:12" x14ac:dyDescent="0.35">
      <c r="A8513" s="1" t="s">
        <v>13686</v>
      </c>
      <c r="B8513" t="s">
        <v>13687</v>
      </c>
      <c r="C8513" t="s">
        <v>34</v>
      </c>
      <c r="D8513" t="s">
        <v>35</v>
      </c>
      <c r="E8513">
        <v>1</v>
      </c>
      <c r="F8513" s="2">
        <v>162.04</v>
      </c>
      <c r="G8513" s="3">
        <v>335</v>
      </c>
      <c r="H8513" s="3">
        <v>1.6204000000000001</v>
      </c>
      <c r="I8513" s="3">
        <v>7.6158799999999998</v>
      </c>
      <c r="J8513" s="3">
        <v>171.27627999999999</v>
      </c>
      <c r="K8513" s="3">
        <v>263.50196923076919</v>
      </c>
      <c r="L8513" s="4">
        <v>0.35</v>
      </c>
    </row>
    <row r="8514" spans="1:12" x14ac:dyDescent="0.35">
      <c r="A8514" s="1" t="s">
        <v>13688</v>
      </c>
      <c r="B8514" t="s">
        <v>13681</v>
      </c>
      <c r="C8514" t="s">
        <v>34</v>
      </c>
      <c r="D8514" t="s">
        <v>35</v>
      </c>
      <c r="E8514">
        <v>1</v>
      </c>
      <c r="F8514" s="2">
        <v>236.09</v>
      </c>
      <c r="G8514" s="3">
        <v>487</v>
      </c>
      <c r="H8514" s="3">
        <v>2.3609</v>
      </c>
      <c r="I8514" s="3">
        <v>11.09623</v>
      </c>
      <c r="J8514" s="3">
        <v>249.54712999999998</v>
      </c>
      <c r="K8514" s="3">
        <v>383.91866153846149</v>
      </c>
      <c r="L8514" s="4">
        <v>0.35</v>
      </c>
    </row>
    <row r="8515" spans="1:12" x14ac:dyDescent="0.35">
      <c r="A8515" s="1" t="s">
        <v>13689</v>
      </c>
      <c r="B8515" t="s">
        <v>13690</v>
      </c>
      <c r="C8515" t="s">
        <v>34</v>
      </c>
      <c r="D8515" t="s">
        <v>35</v>
      </c>
      <c r="E8515">
        <v>1</v>
      </c>
      <c r="F8515" s="2">
        <v>42.98</v>
      </c>
      <c r="G8515" s="3">
        <v>89</v>
      </c>
      <c r="H8515" s="3">
        <v>0.42979999999999996</v>
      </c>
      <c r="I8515" s="3">
        <v>2.02006</v>
      </c>
      <c r="J8515" s="3">
        <v>45.429859999999998</v>
      </c>
      <c r="K8515" s="3">
        <v>69.892092307692309</v>
      </c>
      <c r="L8515" s="4">
        <v>0.35000000000000003</v>
      </c>
    </row>
    <row r="8516" spans="1:12" x14ac:dyDescent="0.35">
      <c r="A8516" s="1" t="s">
        <v>13691</v>
      </c>
      <c r="B8516" t="s">
        <v>13692</v>
      </c>
      <c r="C8516" t="s">
        <v>34</v>
      </c>
      <c r="D8516" t="s">
        <v>35</v>
      </c>
      <c r="E8516">
        <v>1</v>
      </c>
      <c r="F8516" s="2">
        <v>327.33</v>
      </c>
      <c r="G8516" s="3">
        <v>675</v>
      </c>
      <c r="H8516" s="3">
        <v>3.2732999999999999</v>
      </c>
      <c r="I8516" s="3">
        <v>15.384509999999999</v>
      </c>
      <c r="J8516" s="3">
        <v>345.98780999999997</v>
      </c>
      <c r="K8516" s="3">
        <v>532.28893846153835</v>
      </c>
      <c r="L8516" s="4">
        <v>0.34999999999999992</v>
      </c>
    </row>
    <row r="8517" spans="1:12" x14ac:dyDescent="0.35">
      <c r="A8517" s="1" t="s">
        <v>13693</v>
      </c>
      <c r="B8517" t="s">
        <v>13694</v>
      </c>
      <c r="C8517" t="s">
        <v>34</v>
      </c>
      <c r="D8517" t="s">
        <v>35</v>
      </c>
      <c r="E8517">
        <v>1</v>
      </c>
      <c r="F8517" s="2">
        <v>51.72</v>
      </c>
      <c r="G8517" s="3">
        <v>107</v>
      </c>
      <c r="H8517" s="3">
        <v>0.51719999999999999</v>
      </c>
      <c r="I8517" s="3">
        <v>2.4308399999999999</v>
      </c>
      <c r="J8517" s="3">
        <v>54.668040000000005</v>
      </c>
      <c r="K8517" s="3">
        <v>84.104676923076923</v>
      </c>
      <c r="L8517" s="4">
        <v>0.34999999999999992</v>
      </c>
    </row>
    <row r="8518" spans="1:12" x14ac:dyDescent="0.35">
      <c r="A8518" s="1" t="s">
        <v>13695</v>
      </c>
      <c r="B8518" t="s">
        <v>13679</v>
      </c>
      <c r="C8518" t="s">
        <v>34</v>
      </c>
      <c r="D8518" t="s">
        <v>35</v>
      </c>
      <c r="E8518">
        <v>1</v>
      </c>
      <c r="F8518" s="2">
        <v>191.01</v>
      </c>
      <c r="G8518" s="3">
        <v>394</v>
      </c>
      <c r="H8518" s="3">
        <v>1.9100999999999999</v>
      </c>
      <c r="I8518" s="3">
        <v>8.9774700000000003</v>
      </c>
      <c r="J8518" s="3">
        <v>201.89757</v>
      </c>
      <c r="K8518" s="3">
        <v>310.61164615384615</v>
      </c>
      <c r="L8518" s="4">
        <v>0.35</v>
      </c>
    </row>
    <row r="8519" spans="1:12" x14ac:dyDescent="0.35">
      <c r="A8519" s="1" t="s">
        <v>13696</v>
      </c>
      <c r="B8519" t="s">
        <v>13679</v>
      </c>
      <c r="C8519" t="s">
        <v>34</v>
      </c>
      <c r="D8519" t="s">
        <v>35</v>
      </c>
      <c r="E8519">
        <v>1</v>
      </c>
      <c r="F8519" s="2">
        <v>151.38999999999999</v>
      </c>
      <c r="G8519" s="3">
        <v>313</v>
      </c>
      <c r="H8519" s="3">
        <v>1.5138999999999998</v>
      </c>
      <c r="I8519" s="3">
        <v>7.1153299999999993</v>
      </c>
      <c r="J8519" s="3">
        <v>160.01922999999999</v>
      </c>
      <c r="K8519" s="3">
        <v>246.18343076923074</v>
      </c>
      <c r="L8519" s="4">
        <v>0.34999999999999992</v>
      </c>
    </row>
    <row r="8520" spans="1:12" x14ac:dyDescent="0.35">
      <c r="A8520" s="1" t="s">
        <v>13697</v>
      </c>
      <c r="B8520" t="s">
        <v>13698</v>
      </c>
      <c r="C8520" t="s">
        <v>34</v>
      </c>
      <c r="D8520" t="s">
        <v>35</v>
      </c>
      <c r="E8520">
        <v>1</v>
      </c>
      <c r="F8520" s="2">
        <v>418.06</v>
      </c>
      <c r="G8520" s="3">
        <v>862</v>
      </c>
      <c r="H8520" s="3">
        <v>4.1806000000000001</v>
      </c>
      <c r="I8520" s="3">
        <v>19.648820000000001</v>
      </c>
      <c r="J8520" s="3">
        <v>441.88942000000003</v>
      </c>
      <c r="K8520" s="3">
        <v>679.82987692307699</v>
      </c>
      <c r="L8520" s="4">
        <v>0.35000000000000003</v>
      </c>
    </row>
    <row r="8521" spans="1:12" x14ac:dyDescent="0.35">
      <c r="A8521" s="1" t="s">
        <v>13699</v>
      </c>
      <c r="B8521" t="s">
        <v>13681</v>
      </c>
      <c r="C8521" t="s">
        <v>34</v>
      </c>
      <c r="D8521" t="s">
        <v>35</v>
      </c>
      <c r="E8521">
        <v>1</v>
      </c>
      <c r="F8521" s="2">
        <v>207.87</v>
      </c>
      <c r="G8521" s="3">
        <v>429</v>
      </c>
      <c r="H8521" s="3">
        <v>2.0787</v>
      </c>
      <c r="I8521" s="3">
        <v>9.7698900000000002</v>
      </c>
      <c r="J8521" s="3">
        <v>219.71859000000001</v>
      </c>
      <c r="K8521" s="3">
        <v>338.02859999999998</v>
      </c>
      <c r="L8521" s="4">
        <v>0.34999999999999992</v>
      </c>
    </row>
    <row r="8522" spans="1:12" x14ac:dyDescent="0.35">
      <c r="A8522" s="1" t="s">
        <v>13700</v>
      </c>
      <c r="B8522" t="s">
        <v>13679</v>
      </c>
      <c r="C8522" t="s">
        <v>34</v>
      </c>
      <c r="D8522" t="s">
        <v>35</v>
      </c>
      <c r="E8522">
        <v>1</v>
      </c>
      <c r="F8522" s="2">
        <v>158.52000000000001</v>
      </c>
      <c r="G8522" s="3">
        <v>327</v>
      </c>
      <c r="H8522" s="3">
        <v>1.5852000000000002</v>
      </c>
      <c r="I8522" s="3">
        <v>7.4504400000000004</v>
      </c>
      <c r="J8522" s="3">
        <v>167.55563999999998</v>
      </c>
      <c r="K8522" s="3">
        <v>257.77790769230768</v>
      </c>
      <c r="L8522" s="4">
        <v>0.35000000000000003</v>
      </c>
    </row>
    <row r="8523" spans="1:12" x14ac:dyDescent="0.35">
      <c r="A8523" s="1" t="s">
        <v>13701</v>
      </c>
      <c r="B8523" t="s">
        <v>13679</v>
      </c>
      <c r="C8523" t="s">
        <v>34</v>
      </c>
      <c r="D8523" t="s">
        <v>35</v>
      </c>
      <c r="E8523">
        <v>1</v>
      </c>
      <c r="F8523" s="2">
        <v>166.94</v>
      </c>
      <c r="G8523" s="3">
        <v>345</v>
      </c>
      <c r="H8523" s="3">
        <v>1.6694</v>
      </c>
      <c r="I8523" s="3">
        <v>7.8461799999999995</v>
      </c>
      <c r="J8523" s="3">
        <v>176.45558</v>
      </c>
      <c r="K8523" s="3">
        <v>271.47012307692307</v>
      </c>
      <c r="L8523" s="4">
        <v>0.35</v>
      </c>
    </row>
    <row r="8524" spans="1:12" x14ac:dyDescent="0.35">
      <c r="A8524" s="1" t="s">
        <v>13702</v>
      </c>
      <c r="B8524" t="s">
        <v>13703</v>
      </c>
      <c r="C8524" t="s">
        <v>34</v>
      </c>
      <c r="D8524" t="s">
        <v>35</v>
      </c>
      <c r="E8524">
        <v>1</v>
      </c>
      <c r="F8524" s="2">
        <v>89.04</v>
      </c>
      <c r="G8524" s="3">
        <v>184</v>
      </c>
      <c r="H8524" s="3">
        <v>0.89040000000000008</v>
      </c>
      <c r="I8524" s="3">
        <v>4.1848800000000006</v>
      </c>
      <c r="J8524" s="3">
        <v>94.115280000000013</v>
      </c>
      <c r="K8524" s="3">
        <v>144.79273846153848</v>
      </c>
      <c r="L8524" s="4">
        <v>0.35</v>
      </c>
    </row>
    <row r="8525" spans="1:12" x14ac:dyDescent="0.35">
      <c r="A8525" s="1" t="s">
        <v>13704</v>
      </c>
      <c r="B8525" t="s">
        <v>13705</v>
      </c>
      <c r="C8525" t="s">
        <v>34</v>
      </c>
      <c r="D8525" t="s">
        <v>35</v>
      </c>
      <c r="E8525">
        <v>1</v>
      </c>
      <c r="F8525" s="2">
        <v>116.9</v>
      </c>
      <c r="G8525" s="3">
        <v>242</v>
      </c>
      <c r="H8525" s="3">
        <v>1.169</v>
      </c>
      <c r="I8525" s="3">
        <v>5.4943</v>
      </c>
      <c r="J8525" s="3">
        <v>123.5633</v>
      </c>
      <c r="K8525" s="3">
        <v>190.09738461538461</v>
      </c>
      <c r="L8525" s="4">
        <v>0.35</v>
      </c>
    </row>
    <row r="8526" spans="1:12" x14ac:dyDescent="0.35">
      <c r="A8526" s="1" t="s">
        <v>13706</v>
      </c>
      <c r="B8526" t="s">
        <v>13677</v>
      </c>
      <c r="C8526" t="s">
        <v>34</v>
      </c>
      <c r="D8526" t="s">
        <v>35</v>
      </c>
      <c r="E8526">
        <v>1</v>
      </c>
      <c r="F8526" s="2">
        <v>168.59</v>
      </c>
      <c r="G8526" s="3">
        <v>348</v>
      </c>
      <c r="H8526" s="3">
        <v>1.6859000000000002</v>
      </c>
      <c r="I8526" s="3">
        <v>7.9237299999999999</v>
      </c>
      <c r="J8526" s="3">
        <v>178.19963000000001</v>
      </c>
      <c r="K8526" s="3">
        <v>274.15327692307693</v>
      </c>
      <c r="L8526" s="4">
        <v>0.35</v>
      </c>
    </row>
    <row r="8527" spans="1:12" x14ac:dyDescent="0.35">
      <c r="A8527" s="1" t="s">
        <v>13707</v>
      </c>
      <c r="B8527" t="s">
        <v>13708</v>
      </c>
      <c r="C8527" t="s">
        <v>34</v>
      </c>
      <c r="D8527" t="s">
        <v>35</v>
      </c>
      <c r="E8527">
        <v>1</v>
      </c>
      <c r="F8527" s="2">
        <v>4.26</v>
      </c>
      <c r="G8527" s="3">
        <v>9</v>
      </c>
      <c r="H8527" s="3">
        <v>4.2599999999999999E-2</v>
      </c>
      <c r="I8527" s="3">
        <v>0.20021999999999998</v>
      </c>
      <c r="J8527" s="3">
        <v>4.5028199999999998</v>
      </c>
      <c r="K8527" s="3">
        <v>6.9274153846153839</v>
      </c>
      <c r="L8527" s="4">
        <v>0.35</v>
      </c>
    </row>
    <row r="8528" spans="1:12" x14ac:dyDescent="0.35">
      <c r="A8528" s="1" t="s">
        <v>13709</v>
      </c>
      <c r="B8528" t="s">
        <v>13710</v>
      </c>
      <c r="C8528" t="s">
        <v>34</v>
      </c>
      <c r="D8528" t="s">
        <v>35</v>
      </c>
      <c r="E8528">
        <v>1</v>
      </c>
      <c r="F8528" s="2">
        <v>39.97</v>
      </c>
      <c r="G8528" s="3">
        <v>83</v>
      </c>
      <c r="H8528" s="3">
        <v>0.3997</v>
      </c>
      <c r="I8528" s="3">
        <v>1.87859</v>
      </c>
      <c r="J8528" s="3">
        <v>42.248290000000004</v>
      </c>
      <c r="K8528" s="3">
        <v>64.997369230769237</v>
      </c>
      <c r="L8528" s="4">
        <v>0.35</v>
      </c>
    </row>
    <row r="8529" spans="1:12" x14ac:dyDescent="0.35">
      <c r="A8529" s="1" t="s">
        <v>13711</v>
      </c>
      <c r="B8529" t="s">
        <v>13712</v>
      </c>
      <c r="C8529" t="s">
        <v>34</v>
      </c>
      <c r="D8529" t="s">
        <v>35</v>
      </c>
      <c r="E8529">
        <v>1</v>
      </c>
      <c r="F8529" s="2">
        <v>33.44</v>
      </c>
      <c r="G8529" s="3">
        <v>69</v>
      </c>
      <c r="H8529" s="3">
        <v>0.33439999999999998</v>
      </c>
      <c r="I8529" s="3">
        <v>1.57168</v>
      </c>
      <c r="J8529" s="3">
        <v>35.346080000000001</v>
      </c>
      <c r="K8529" s="3">
        <v>54.378584615384618</v>
      </c>
      <c r="L8529" s="4">
        <v>0.35000000000000003</v>
      </c>
    </row>
    <row r="8530" spans="1:12" x14ac:dyDescent="0.35">
      <c r="A8530" s="1" t="s">
        <v>13713</v>
      </c>
      <c r="B8530" t="s">
        <v>13714</v>
      </c>
      <c r="C8530" t="s">
        <v>34</v>
      </c>
      <c r="D8530" t="s">
        <v>35</v>
      </c>
      <c r="E8530">
        <v>1</v>
      </c>
      <c r="F8530" s="2">
        <v>8.6199999999999992</v>
      </c>
      <c r="G8530" s="3">
        <v>18</v>
      </c>
      <c r="H8530" s="3">
        <v>8.6199999999999999E-2</v>
      </c>
      <c r="I8530" s="3">
        <v>0.40513999999999994</v>
      </c>
      <c r="J8530" s="3">
        <v>9.1113399999999984</v>
      </c>
      <c r="K8530" s="3">
        <v>14.017446153846151</v>
      </c>
      <c r="L8530" s="4">
        <v>0.35</v>
      </c>
    </row>
    <row r="8531" spans="1:12" x14ac:dyDescent="0.35">
      <c r="A8531" s="1" t="s">
        <v>13715</v>
      </c>
      <c r="B8531" t="s">
        <v>13716</v>
      </c>
      <c r="C8531" t="s">
        <v>34</v>
      </c>
      <c r="D8531" t="s">
        <v>35</v>
      </c>
      <c r="E8531">
        <v>1</v>
      </c>
      <c r="F8531" s="2">
        <v>106.03</v>
      </c>
      <c r="G8531" s="3">
        <v>219</v>
      </c>
      <c r="H8531" s="3">
        <v>1.0603</v>
      </c>
      <c r="I8531" s="3">
        <v>4.9834100000000001</v>
      </c>
      <c r="J8531" s="3">
        <v>112.07371000000001</v>
      </c>
      <c r="K8531" s="3">
        <v>172.42109230769231</v>
      </c>
      <c r="L8531" s="4">
        <v>0.35</v>
      </c>
    </row>
    <row r="8532" spans="1:12" x14ac:dyDescent="0.35">
      <c r="A8532" s="1" t="s">
        <v>13717</v>
      </c>
      <c r="B8532" t="s">
        <v>13718</v>
      </c>
      <c r="C8532" t="s">
        <v>34</v>
      </c>
      <c r="D8532" t="s">
        <v>35</v>
      </c>
      <c r="E8532">
        <v>1</v>
      </c>
      <c r="F8532" s="2">
        <v>158.68</v>
      </c>
      <c r="G8532" s="3">
        <v>328</v>
      </c>
      <c r="H8532" s="3">
        <v>1.5868000000000002</v>
      </c>
      <c r="I8532" s="3">
        <v>7.4579599999999999</v>
      </c>
      <c r="J8532" s="3">
        <v>167.72476</v>
      </c>
      <c r="K8532" s="3">
        <v>258.0380923076923</v>
      </c>
      <c r="L8532" s="4">
        <v>0.35</v>
      </c>
    </row>
    <row r="8533" spans="1:12" x14ac:dyDescent="0.35">
      <c r="A8533" s="1" t="s">
        <v>13719</v>
      </c>
      <c r="B8533" t="s">
        <v>13720</v>
      </c>
      <c r="C8533" t="s">
        <v>34</v>
      </c>
      <c r="D8533" t="s">
        <v>35</v>
      </c>
      <c r="E8533">
        <v>1</v>
      </c>
      <c r="F8533" s="2">
        <v>70.23</v>
      </c>
      <c r="G8533" s="3">
        <v>145</v>
      </c>
      <c r="H8533" s="3">
        <v>0.70230000000000004</v>
      </c>
      <c r="I8533" s="3">
        <v>3.3008100000000002</v>
      </c>
      <c r="J8533" s="3">
        <v>74.233109999999996</v>
      </c>
      <c r="K8533" s="3">
        <v>114.20478461538461</v>
      </c>
      <c r="L8533" s="4">
        <v>0.35000000000000003</v>
      </c>
    </row>
    <row r="8534" spans="1:12" x14ac:dyDescent="0.35">
      <c r="A8534" s="1" t="s">
        <v>13721</v>
      </c>
      <c r="B8534" t="s">
        <v>13722</v>
      </c>
      <c r="C8534" t="s">
        <v>34</v>
      </c>
      <c r="D8534" t="s">
        <v>35</v>
      </c>
      <c r="E8534">
        <v>1</v>
      </c>
      <c r="F8534" s="2">
        <v>162.94999999999999</v>
      </c>
      <c r="G8534" s="3">
        <v>336</v>
      </c>
      <c r="H8534" s="3">
        <v>1.6294999999999999</v>
      </c>
      <c r="I8534" s="3">
        <v>7.6586499999999997</v>
      </c>
      <c r="J8534" s="3">
        <v>172.23814999999999</v>
      </c>
      <c r="K8534" s="3">
        <v>264.9817692307692</v>
      </c>
      <c r="L8534" s="4">
        <v>0.35</v>
      </c>
    </row>
    <row r="8535" spans="1:12" x14ac:dyDescent="0.35">
      <c r="A8535" s="1" t="s">
        <v>13723</v>
      </c>
      <c r="B8535" t="s">
        <v>13724</v>
      </c>
      <c r="C8535" t="s">
        <v>34</v>
      </c>
      <c r="D8535" t="s">
        <v>35</v>
      </c>
      <c r="E8535">
        <v>1</v>
      </c>
      <c r="F8535" s="2">
        <v>298.45</v>
      </c>
      <c r="G8535" s="3">
        <v>616</v>
      </c>
      <c r="H8535" s="3">
        <v>2.9845000000000002</v>
      </c>
      <c r="I8535" s="3">
        <v>14.027149999999999</v>
      </c>
      <c r="J8535" s="3">
        <v>315.46165000000002</v>
      </c>
      <c r="K8535" s="3">
        <v>485.32561538461539</v>
      </c>
      <c r="L8535" s="4">
        <v>0.35</v>
      </c>
    </row>
    <row r="8536" spans="1:12" x14ac:dyDescent="0.35">
      <c r="A8536" s="1" t="s">
        <v>13725</v>
      </c>
      <c r="B8536" t="s">
        <v>13726</v>
      </c>
      <c r="C8536" t="s">
        <v>34</v>
      </c>
      <c r="D8536" t="s">
        <v>35</v>
      </c>
      <c r="E8536">
        <v>1</v>
      </c>
      <c r="F8536" s="2">
        <v>143.69</v>
      </c>
      <c r="G8536" s="3">
        <v>297</v>
      </c>
      <c r="H8536" s="3">
        <v>1.4369000000000001</v>
      </c>
      <c r="I8536" s="3">
        <v>6.7534299999999998</v>
      </c>
      <c r="J8536" s="3">
        <v>151.88033000000001</v>
      </c>
      <c r="K8536" s="3">
        <v>233.66204615384618</v>
      </c>
      <c r="L8536" s="4">
        <v>0.35</v>
      </c>
    </row>
    <row r="8537" spans="1:12" x14ac:dyDescent="0.35">
      <c r="A8537" s="1" t="s">
        <v>13727</v>
      </c>
      <c r="B8537" t="s">
        <v>13728</v>
      </c>
      <c r="C8537" t="s">
        <v>34</v>
      </c>
      <c r="D8537" t="s">
        <v>35</v>
      </c>
      <c r="E8537">
        <v>1</v>
      </c>
      <c r="F8537" s="2">
        <v>475.75</v>
      </c>
      <c r="G8537" s="3">
        <v>981</v>
      </c>
      <c r="H8537" s="3">
        <v>4.7575000000000003</v>
      </c>
      <c r="I8537" s="3">
        <v>22.360250000000001</v>
      </c>
      <c r="J8537" s="3">
        <v>502.86775</v>
      </c>
      <c r="K8537" s="3">
        <v>773.6426923076923</v>
      </c>
      <c r="L8537" s="4">
        <v>0.35</v>
      </c>
    </row>
    <row r="8538" spans="1:12" x14ac:dyDescent="0.35">
      <c r="A8538" s="1" t="s">
        <v>13729</v>
      </c>
      <c r="B8538" t="s">
        <v>13681</v>
      </c>
      <c r="C8538" t="s">
        <v>34</v>
      </c>
      <c r="D8538" t="s">
        <v>35</v>
      </c>
      <c r="E8538">
        <v>1</v>
      </c>
      <c r="F8538" s="2">
        <v>164.2</v>
      </c>
      <c r="G8538" s="3">
        <v>339</v>
      </c>
      <c r="H8538" s="3">
        <v>1.6419999999999999</v>
      </c>
      <c r="I8538" s="3">
        <v>7.7173999999999996</v>
      </c>
      <c r="J8538" s="3">
        <v>173.55939999999998</v>
      </c>
      <c r="K8538" s="3">
        <v>267.01446153846149</v>
      </c>
      <c r="L8538" s="4">
        <v>0.34999999999999992</v>
      </c>
    </row>
    <row r="8539" spans="1:12" x14ac:dyDescent="0.35">
      <c r="A8539" s="1" t="s">
        <v>13730</v>
      </c>
      <c r="B8539" t="s">
        <v>13731</v>
      </c>
      <c r="C8539" t="s">
        <v>34</v>
      </c>
      <c r="D8539" t="s">
        <v>35</v>
      </c>
      <c r="E8539">
        <v>1</v>
      </c>
      <c r="F8539" s="2">
        <v>208.85</v>
      </c>
      <c r="G8539" s="3">
        <v>431</v>
      </c>
      <c r="H8539" s="3">
        <v>2.0884999999999998</v>
      </c>
      <c r="I8539" s="3">
        <v>9.8159499999999991</v>
      </c>
      <c r="J8539" s="3">
        <v>220.75444999999999</v>
      </c>
      <c r="K8539" s="3">
        <v>339.62223076923073</v>
      </c>
      <c r="L8539" s="4">
        <v>0.34999999999999992</v>
      </c>
    </row>
    <row r="8540" spans="1:12" x14ac:dyDescent="0.35">
      <c r="A8540" s="1" t="s">
        <v>13732</v>
      </c>
      <c r="B8540" t="s">
        <v>13733</v>
      </c>
      <c r="C8540" t="s">
        <v>34</v>
      </c>
      <c r="D8540" t="s">
        <v>35</v>
      </c>
      <c r="E8540">
        <v>1</v>
      </c>
      <c r="F8540" s="2">
        <v>364.31</v>
      </c>
      <c r="G8540" s="3">
        <v>752</v>
      </c>
      <c r="H8540" s="3">
        <v>3.6431</v>
      </c>
      <c r="I8540" s="3">
        <v>17.12257</v>
      </c>
      <c r="J8540" s="3">
        <v>385.07567</v>
      </c>
      <c r="K8540" s="3">
        <v>592.42410769230764</v>
      </c>
      <c r="L8540" s="4">
        <v>0.34999999999999992</v>
      </c>
    </row>
    <row r="8541" spans="1:12" x14ac:dyDescent="0.35">
      <c r="A8541" s="1" t="s">
        <v>13734</v>
      </c>
      <c r="B8541" t="s">
        <v>13679</v>
      </c>
      <c r="C8541" t="s">
        <v>34</v>
      </c>
      <c r="D8541" t="s">
        <v>35</v>
      </c>
      <c r="E8541">
        <v>1</v>
      </c>
      <c r="F8541" s="2">
        <v>302.43</v>
      </c>
      <c r="G8541" s="3">
        <v>624</v>
      </c>
      <c r="H8541" s="3">
        <v>3.0243000000000002</v>
      </c>
      <c r="I8541" s="3">
        <v>14.21421</v>
      </c>
      <c r="J8541" s="3">
        <v>319.66850999999997</v>
      </c>
      <c r="K8541" s="3">
        <v>491.79770769230765</v>
      </c>
      <c r="L8541" s="4">
        <v>0.35000000000000003</v>
      </c>
    </row>
    <row r="8542" spans="1:12" x14ac:dyDescent="0.35">
      <c r="A8542" s="1" t="s">
        <v>13735</v>
      </c>
      <c r="B8542" t="s">
        <v>13679</v>
      </c>
      <c r="C8542" t="s">
        <v>34</v>
      </c>
      <c r="D8542" t="s">
        <v>35</v>
      </c>
      <c r="E8542">
        <v>1</v>
      </c>
      <c r="F8542" s="2">
        <v>162.69999999999999</v>
      </c>
      <c r="G8542" s="3">
        <v>336</v>
      </c>
      <c r="H8542" s="3">
        <v>1.627</v>
      </c>
      <c r="I8542" s="3">
        <v>7.6468999999999996</v>
      </c>
      <c r="J8542" s="3">
        <v>171.97389999999999</v>
      </c>
      <c r="K8542" s="3">
        <v>264.57523076923076</v>
      </c>
      <c r="L8542" s="4">
        <v>0.35000000000000003</v>
      </c>
    </row>
    <row r="8543" spans="1:12" x14ac:dyDescent="0.35">
      <c r="A8543" s="1" t="s">
        <v>13736</v>
      </c>
      <c r="B8543" t="s">
        <v>13737</v>
      </c>
      <c r="C8543" t="s">
        <v>34</v>
      </c>
      <c r="D8543" t="s">
        <v>35</v>
      </c>
      <c r="E8543">
        <v>1</v>
      </c>
      <c r="F8543" s="2">
        <v>275.11</v>
      </c>
      <c r="G8543" s="3">
        <v>568</v>
      </c>
      <c r="H8543" s="3">
        <v>2.7511000000000001</v>
      </c>
      <c r="I8543" s="3">
        <v>12.93017</v>
      </c>
      <c r="J8543" s="3">
        <v>290.79127</v>
      </c>
      <c r="K8543" s="3">
        <v>447.37118461538461</v>
      </c>
      <c r="L8543" s="4">
        <v>0.35</v>
      </c>
    </row>
    <row r="8544" spans="1:12" x14ac:dyDescent="0.35">
      <c r="A8544" s="1" t="s">
        <v>13738</v>
      </c>
      <c r="B8544" t="s">
        <v>13739</v>
      </c>
      <c r="C8544" t="s">
        <v>34</v>
      </c>
      <c r="D8544" t="s">
        <v>35</v>
      </c>
      <c r="E8544">
        <v>1</v>
      </c>
      <c r="F8544" s="2">
        <v>13.87</v>
      </c>
      <c r="G8544" s="3">
        <v>29</v>
      </c>
      <c r="H8544" s="3">
        <v>0.13869999999999999</v>
      </c>
      <c r="I8544" s="3">
        <v>0.65188999999999997</v>
      </c>
      <c r="J8544" s="3">
        <v>14.660589999999999</v>
      </c>
      <c r="K8544" s="3">
        <v>22.554753846153844</v>
      </c>
      <c r="L8544" s="4">
        <v>0.35</v>
      </c>
    </row>
    <row r="8545" spans="1:12" x14ac:dyDescent="0.35">
      <c r="A8545" s="1" t="s">
        <v>13740</v>
      </c>
      <c r="B8545" t="s">
        <v>13741</v>
      </c>
      <c r="C8545" t="s">
        <v>34</v>
      </c>
      <c r="D8545" t="s">
        <v>35</v>
      </c>
      <c r="E8545">
        <v>1</v>
      </c>
      <c r="F8545" s="2">
        <v>15.82</v>
      </c>
      <c r="G8545" s="3">
        <v>33</v>
      </c>
      <c r="H8545" s="3">
        <v>0.15820000000000001</v>
      </c>
      <c r="I8545" s="3">
        <v>0.74353999999999998</v>
      </c>
      <c r="J8545" s="3">
        <v>16.72174</v>
      </c>
      <c r="K8545" s="3">
        <v>25.725753846153847</v>
      </c>
      <c r="L8545" s="4">
        <v>0.35</v>
      </c>
    </row>
    <row r="8546" spans="1:12" x14ac:dyDescent="0.35">
      <c r="A8546" s="1" t="s">
        <v>13742</v>
      </c>
      <c r="B8546" t="s">
        <v>13743</v>
      </c>
      <c r="C8546" t="s">
        <v>34</v>
      </c>
      <c r="D8546" t="s">
        <v>35</v>
      </c>
      <c r="E8546">
        <v>1</v>
      </c>
      <c r="F8546" s="2">
        <v>298.38</v>
      </c>
      <c r="G8546" s="3">
        <v>616</v>
      </c>
      <c r="H8546" s="3">
        <v>2.9838</v>
      </c>
      <c r="I8546" s="3">
        <v>14.023859999999999</v>
      </c>
      <c r="J8546" s="3">
        <v>315.38765999999998</v>
      </c>
      <c r="K8546" s="3">
        <v>485.21178461538454</v>
      </c>
      <c r="L8546" s="4">
        <v>0.34999999999999992</v>
      </c>
    </row>
    <row r="8547" spans="1:12" x14ac:dyDescent="0.35">
      <c r="A8547" s="1" t="s">
        <v>13744</v>
      </c>
      <c r="B8547" t="s">
        <v>13745</v>
      </c>
      <c r="C8547" t="s">
        <v>34</v>
      </c>
      <c r="D8547" t="s">
        <v>35</v>
      </c>
      <c r="E8547">
        <v>1</v>
      </c>
      <c r="F8547" s="2">
        <v>129.84</v>
      </c>
      <c r="G8547" s="3">
        <v>268</v>
      </c>
      <c r="H8547" s="3">
        <v>1.2984</v>
      </c>
      <c r="I8547" s="3">
        <v>6.1024799999999999</v>
      </c>
      <c r="J8547" s="3">
        <v>137.24088</v>
      </c>
      <c r="K8547" s="3">
        <v>211.13981538461539</v>
      </c>
      <c r="L8547" s="4">
        <v>0.35</v>
      </c>
    </row>
    <row r="8548" spans="1:12" x14ac:dyDescent="0.35">
      <c r="A8548" s="1" t="s">
        <v>13746</v>
      </c>
      <c r="B8548" t="s">
        <v>13747</v>
      </c>
      <c r="C8548" t="s">
        <v>34</v>
      </c>
      <c r="D8548" t="s">
        <v>35</v>
      </c>
      <c r="E8548">
        <v>1</v>
      </c>
      <c r="F8548" s="2">
        <v>643.61</v>
      </c>
      <c r="G8548" s="3">
        <v>1328</v>
      </c>
      <c r="H8548" s="3">
        <v>6.4361000000000006</v>
      </c>
      <c r="I8548" s="3">
        <v>30.249670000000002</v>
      </c>
      <c r="J8548" s="3">
        <v>680.29577000000006</v>
      </c>
      <c r="K8548" s="3">
        <v>1046.6088769230769</v>
      </c>
      <c r="L8548" s="4">
        <v>0.34999999999999992</v>
      </c>
    </row>
    <row r="8549" spans="1:12" x14ac:dyDescent="0.35">
      <c r="A8549" s="1" t="s">
        <v>13748</v>
      </c>
      <c r="B8549" t="s">
        <v>13749</v>
      </c>
      <c r="C8549" t="s">
        <v>34</v>
      </c>
      <c r="D8549" t="s">
        <v>35</v>
      </c>
      <c r="E8549">
        <v>1</v>
      </c>
      <c r="F8549" s="2">
        <v>224.46</v>
      </c>
      <c r="G8549" s="3">
        <v>463</v>
      </c>
      <c r="H8549" s="3">
        <v>2.2446000000000002</v>
      </c>
      <c r="I8549" s="3">
        <v>10.549620000000001</v>
      </c>
      <c r="J8549" s="3">
        <v>237.25422</v>
      </c>
      <c r="K8549" s="3">
        <v>365.00649230769233</v>
      </c>
      <c r="L8549" s="4">
        <v>0.35000000000000003</v>
      </c>
    </row>
    <row r="8550" spans="1:12" x14ac:dyDescent="0.35">
      <c r="A8550" s="1" t="s">
        <v>13750</v>
      </c>
      <c r="B8550" t="s">
        <v>13751</v>
      </c>
      <c r="C8550" t="s">
        <v>34</v>
      </c>
      <c r="D8550" t="s">
        <v>35</v>
      </c>
      <c r="E8550">
        <v>1</v>
      </c>
      <c r="F8550" s="2">
        <v>315.22000000000003</v>
      </c>
      <c r="G8550" s="3">
        <v>650</v>
      </c>
      <c r="H8550" s="3">
        <v>3.1522000000000006</v>
      </c>
      <c r="I8550" s="3">
        <v>14.815340000000001</v>
      </c>
      <c r="J8550" s="3">
        <v>333.18754000000001</v>
      </c>
      <c r="K8550" s="3">
        <v>512.59621538461533</v>
      </c>
      <c r="L8550" s="4">
        <v>0.34999999999999992</v>
      </c>
    </row>
    <row r="8551" spans="1:12" x14ac:dyDescent="0.35">
      <c r="A8551" s="1" t="s">
        <v>13752</v>
      </c>
      <c r="B8551" t="s">
        <v>13753</v>
      </c>
      <c r="C8551" t="s">
        <v>34</v>
      </c>
      <c r="D8551" t="s">
        <v>35</v>
      </c>
      <c r="E8551">
        <v>1</v>
      </c>
      <c r="F8551" s="2">
        <v>128.65</v>
      </c>
      <c r="G8551" s="3">
        <v>266</v>
      </c>
      <c r="H8551" s="3">
        <v>1.2865</v>
      </c>
      <c r="I8551" s="3">
        <v>6.0465499999999999</v>
      </c>
      <c r="J8551" s="3">
        <v>135.98304999999999</v>
      </c>
      <c r="K8551" s="3">
        <v>209.20469230769228</v>
      </c>
      <c r="L8551" s="4">
        <v>0.35</v>
      </c>
    </row>
    <row r="8552" spans="1:12" x14ac:dyDescent="0.35">
      <c r="A8552" s="1" t="s">
        <v>13754</v>
      </c>
      <c r="B8552" t="s">
        <v>13698</v>
      </c>
      <c r="C8552" t="s">
        <v>34</v>
      </c>
      <c r="D8552" t="s">
        <v>35</v>
      </c>
      <c r="E8552">
        <v>1</v>
      </c>
      <c r="F8552" s="2">
        <v>445.67</v>
      </c>
      <c r="G8552" s="3">
        <v>919</v>
      </c>
      <c r="H8552" s="3">
        <v>4.4567000000000005</v>
      </c>
      <c r="I8552" s="3">
        <v>20.946490000000001</v>
      </c>
      <c r="J8552" s="3">
        <v>471.07319000000001</v>
      </c>
      <c r="K8552" s="3">
        <v>724.72798461538457</v>
      </c>
      <c r="L8552" s="4">
        <v>0.34999999999999992</v>
      </c>
    </row>
    <row r="8553" spans="1:12" x14ac:dyDescent="0.35">
      <c r="A8553" s="1" t="s">
        <v>13755</v>
      </c>
      <c r="B8553" t="s">
        <v>13756</v>
      </c>
      <c r="C8553" t="s">
        <v>34</v>
      </c>
      <c r="D8553" t="s">
        <v>35</v>
      </c>
      <c r="E8553">
        <v>1</v>
      </c>
      <c r="F8553" s="2">
        <v>12.95</v>
      </c>
      <c r="G8553" s="3">
        <v>27</v>
      </c>
      <c r="H8553" s="3">
        <v>0.1295</v>
      </c>
      <c r="I8553" s="3">
        <v>0.60864999999999991</v>
      </c>
      <c r="J8553" s="3">
        <v>13.68815</v>
      </c>
      <c r="K8553" s="3">
        <v>21.058692307692308</v>
      </c>
      <c r="L8553" s="4">
        <v>0.35</v>
      </c>
    </row>
    <row r="8554" spans="1:12" x14ac:dyDescent="0.35">
      <c r="A8554" s="1" t="s">
        <v>13757</v>
      </c>
      <c r="B8554" t="s">
        <v>13758</v>
      </c>
      <c r="C8554" t="s">
        <v>34</v>
      </c>
      <c r="D8554" t="s">
        <v>35</v>
      </c>
      <c r="E8554">
        <v>1</v>
      </c>
      <c r="F8554" s="2">
        <v>161.91999999999999</v>
      </c>
      <c r="G8554" s="3">
        <v>334</v>
      </c>
      <c r="H8554" s="3">
        <v>1.6192</v>
      </c>
      <c r="I8554" s="3">
        <v>7.6102399999999992</v>
      </c>
      <c r="J8554" s="3">
        <v>171.14944</v>
      </c>
      <c r="K8554" s="3">
        <v>263.30683076923077</v>
      </c>
      <c r="L8554" s="4">
        <v>0.35000000000000003</v>
      </c>
    </row>
    <row r="8555" spans="1:12" x14ac:dyDescent="0.35">
      <c r="A8555" s="1" t="s">
        <v>13759</v>
      </c>
      <c r="B8555" t="s">
        <v>13760</v>
      </c>
      <c r="C8555" t="s">
        <v>34</v>
      </c>
      <c r="D8555" t="s">
        <v>35</v>
      </c>
      <c r="E8555">
        <v>1</v>
      </c>
      <c r="F8555" s="2">
        <v>238.02</v>
      </c>
      <c r="G8555" s="3">
        <v>491</v>
      </c>
      <c r="H8555" s="3">
        <v>2.3802000000000003</v>
      </c>
      <c r="I8555" s="3">
        <v>11.18694</v>
      </c>
      <c r="J8555" s="3">
        <v>251.58714000000001</v>
      </c>
      <c r="K8555" s="3">
        <v>387.05713846153844</v>
      </c>
      <c r="L8555" s="4">
        <v>0.35</v>
      </c>
    </row>
    <row r="8556" spans="1:12" x14ac:dyDescent="0.35">
      <c r="A8556" s="1" t="s">
        <v>13761</v>
      </c>
      <c r="B8556" t="s">
        <v>13762</v>
      </c>
      <c r="C8556" t="s">
        <v>34</v>
      </c>
      <c r="D8556" t="s">
        <v>35</v>
      </c>
      <c r="E8556">
        <v>1</v>
      </c>
      <c r="F8556" s="2">
        <v>110.86</v>
      </c>
      <c r="G8556" s="3">
        <v>229</v>
      </c>
      <c r="H8556" s="3">
        <v>1.1086</v>
      </c>
      <c r="I8556" s="3">
        <v>5.2104200000000001</v>
      </c>
      <c r="J8556" s="3">
        <v>117.17901999999999</v>
      </c>
      <c r="K8556" s="3">
        <v>180.27541538461537</v>
      </c>
      <c r="L8556" s="4">
        <v>0.35</v>
      </c>
    </row>
    <row r="8557" spans="1:12" x14ac:dyDescent="0.35">
      <c r="A8557" s="1" t="s">
        <v>13763</v>
      </c>
      <c r="B8557" t="s">
        <v>13764</v>
      </c>
      <c r="C8557" t="s">
        <v>34</v>
      </c>
      <c r="D8557" t="s">
        <v>35</v>
      </c>
      <c r="E8557">
        <v>1</v>
      </c>
      <c r="F8557" s="2">
        <v>158.72999999999999</v>
      </c>
      <c r="G8557" s="3">
        <v>328</v>
      </c>
      <c r="H8557" s="3">
        <v>1.5872999999999999</v>
      </c>
      <c r="I8557" s="3">
        <v>7.4603099999999998</v>
      </c>
      <c r="J8557" s="3">
        <v>167.77760999999998</v>
      </c>
      <c r="K8557" s="3">
        <v>258.11939999999998</v>
      </c>
      <c r="L8557" s="4">
        <v>0.35000000000000003</v>
      </c>
    </row>
    <row r="8558" spans="1:12" x14ac:dyDescent="0.35">
      <c r="A8558" s="1" t="s">
        <v>13765</v>
      </c>
      <c r="B8558" t="s">
        <v>13766</v>
      </c>
      <c r="C8558" t="s">
        <v>34</v>
      </c>
      <c r="D8558" t="s">
        <v>35</v>
      </c>
      <c r="E8558">
        <v>1</v>
      </c>
      <c r="F8558" s="2">
        <v>84.04</v>
      </c>
      <c r="G8558" s="3">
        <v>174</v>
      </c>
      <c r="H8558" s="3">
        <v>0.84040000000000004</v>
      </c>
      <c r="I8558" s="3">
        <v>3.9498800000000003</v>
      </c>
      <c r="J8558" s="3">
        <v>88.830280000000016</v>
      </c>
      <c r="K8558" s="3">
        <v>136.66196923076924</v>
      </c>
      <c r="L8558" s="4">
        <v>0.34999999999999992</v>
      </c>
    </row>
    <row r="8559" spans="1:12" x14ac:dyDescent="0.35">
      <c r="A8559" s="1" t="s">
        <v>13767</v>
      </c>
      <c r="B8559" t="s">
        <v>13768</v>
      </c>
      <c r="C8559" t="s">
        <v>34</v>
      </c>
      <c r="D8559" t="s">
        <v>35</v>
      </c>
      <c r="E8559">
        <v>1</v>
      </c>
      <c r="F8559" s="2">
        <v>283.8</v>
      </c>
      <c r="G8559" s="3">
        <v>586</v>
      </c>
      <c r="H8559" s="3">
        <v>2.8380000000000001</v>
      </c>
      <c r="I8559" s="3">
        <v>13.338600000000001</v>
      </c>
      <c r="J8559" s="3">
        <v>299.97660000000002</v>
      </c>
      <c r="K8559" s="3">
        <v>461.50246153846155</v>
      </c>
      <c r="L8559" s="4">
        <v>0.35</v>
      </c>
    </row>
    <row r="8560" spans="1:12" x14ac:dyDescent="0.35">
      <c r="A8560" s="1" t="s">
        <v>13769</v>
      </c>
      <c r="B8560" t="s">
        <v>13677</v>
      </c>
      <c r="C8560" t="s">
        <v>34</v>
      </c>
      <c r="D8560" t="s">
        <v>35</v>
      </c>
      <c r="E8560">
        <v>1</v>
      </c>
      <c r="F8560" s="2">
        <v>219.2</v>
      </c>
      <c r="G8560" s="3">
        <v>452</v>
      </c>
      <c r="H8560" s="3">
        <v>2.1919999999999997</v>
      </c>
      <c r="I8560" s="3">
        <v>10.302399999999999</v>
      </c>
      <c r="J8560" s="3">
        <v>231.6944</v>
      </c>
      <c r="K8560" s="3">
        <v>356.45292307692307</v>
      </c>
      <c r="L8560" s="4">
        <v>0.35</v>
      </c>
    </row>
    <row r="8561" spans="1:12" x14ac:dyDescent="0.35">
      <c r="A8561" s="1" t="s">
        <v>13770</v>
      </c>
      <c r="B8561" t="s">
        <v>13771</v>
      </c>
      <c r="C8561" t="s">
        <v>34</v>
      </c>
      <c r="D8561" t="s">
        <v>35</v>
      </c>
      <c r="E8561">
        <v>1</v>
      </c>
      <c r="F8561" s="2">
        <v>284.32</v>
      </c>
      <c r="G8561" s="3">
        <v>587</v>
      </c>
      <c r="H8561" s="3">
        <v>2.8431999999999999</v>
      </c>
      <c r="I8561" s="3">
        <v>13.36304</v>
      </c>
      <c r="J8561" s="3">
        <v>300.52624000000003</v>
      </c>
      <c r="K8561" s="3">
        <v>462.34806153846159</v>
      </c>
      <c r="L8561" s="4">
        <v>0.35000000000000003</v>
      </c>
    </row>
    <row r="8562" spans="1:12" x14ac:dyDescent="0.35">
      <c r="A8562" s="1" t="s">
        <v>13772</v>
      </c>
      <c r="B8562" t="s">
        <v>13773</v>
      </c>
      <c r="C8562" t="s">
        <v>34</v>
      </c>
      <c r="D8562" t="s">
        <v>35</v>
      </c>
      <c r="E8562">
        <v>1</v>
      </c>
      <c r="F8562" s="2">
        <v>10.68</v>
      </c>
      <c r="G8562" s="3">
        <v>23</v>
      </c>
      <c r="H8562" s="3">
        <v>0.10680000000000001</v>
      </c>
      <c r="I8562" s="3">
        <v>0.50195999999999996</v>
      </c>
      <c r="J8562" s="3">
        <v>11.28876</v>
      </c>
      <c r="K8562" s="3">
        <v>17.367323076923075</v>
      </c>
      <c r="L8562" s="4">
        <v>0.34999999999999992</v>
      </c>
    </row>
    <row r="8563" spans="1:12" x14ac:dyDescent="0.35">
      <c r="A8563" s="1" t="s">
        <v>13774</v>
      </c>
      <c r="B8563" t="s">
        <v>13775</v>
      </c>
      <c r="C8563" t="s">
        <v>34</v>
      </c>
      <c r="D8563" t="s">
        <v>35</v>
      </c>
      <c r="E8563">
        <v>1</v>
      </c>
      <c r="F8563" s="2">
        <v>10.68</v>
      </c>
      <c r="G8563" s="3">
        <v>23</v>
      </c>
      <c r="H8563" s="3">
        <v>0.10680000000000001</v>
      </c>
      <c r="I8563" s="3">
        <v>0.50195999999999996</v>
      </c>
      <c r="J8563" s="3">
        <v>11.28876</v>
      </c>
      <c r="K8563" s="3">
        <v>17.367323076923075</v>
      </c>
      <c r="L8563" s="4">
        <v>0.34999999999999992</v>
      </c>
    </row>
    <row r="8564" spans="1:12" x14ac:dyDescent="0.35">
      <c r="A8564" s="1" t="s">
        <v>13776</v>
      </c>
      <c r="B8564" t="s">
        <v>13679</v>
      </c>
      <c r="C8564" t="s">
        <v>34</v>
      </c>
      <c r="D8564" t="s">
        <v>35</v>
      </c>
      <c r="E8564">
        <v>1</v>
      </c>
      <c r="F8564" s="2">
        <v>302.43</v>
      </c>
      <c r="G8564" s="3">
        <v>624</v>
      </c>
      <c r="H8564" s="3">
        <v>3.0243000000000002</v>
      </c>
      <c r="I8564" s="3">
        <v>14.21421</v>
      </c>
      <c r="J8564" s="3">
        <v>319.66850999999997</v>
      </c>
      <c r="K8564" s="3">
        <v>491.79770769230765</v>
      </c>
      <c r="L8564" s="4">
        <v>0.35000000000000003</v>
      </c>
    </row>
    <row r="8565" spans="1:12" x14ac:dyDescent="0.35">
      <c r="A8565" s="1" t="s">
        <v>13777</v>
      </c>
      <c r="B8565" t="s">
        <v>13778</v>
      </c>
      <c r="C8565" t="s">
        <v>34</v>
      </c>
      <c r="D8565" t="s">
        <v>35</v>
      </c>
      <c r="E8565">
        <v>1</v>
      </c>
      <c r="F8565" s="2">
        <v>10.68</v>
      </c>
      <c r="G8565" s="3">
        <v>23</v>
      </c>
      <c r="H8565" s="3">
        <v>0.10680000000000001</v>
      </c>
      <c r="I8565" s="3">
        <v>0.50195999999999996</v>
      </c>
      <c r="J8565" s="3">
        <v>11.28876</v>
      </c>
      <c r="K8565" s="3">
        <v>17.367323076923075</v>
      </c>
      <c r="L8565" s="4">
        <v>0.34999999999999992</v>
      </c>
    </row>
    <row r="8566" spans="1:12" x14ac:dyDescent="0.35">
      <c r="A8566" s="1" t="s">
        <v>13779</v>
      </c>
      <c r="B8566" t="s">
        <v>13780</v>
      </c>
      <c r="C8566" t="s">
        <v>34</v>
      </c>
      <c r="D8566" t="s">
        <v>35</v>
      </c>
      <c r="E8566">
        <v>1</v>
      </c>
      <c r="F8566" s="2">
        <v>367.2</v>
      </c>
      <c r="G8566" s="3">
        <v>758</v>
      </c>
      <c r="H8566" s="3">
        <v>3.6720000000000002</v>
      </c>
      <c r="I8566" s="3">
        <v>17.258399999999998</v>
      </c>
      <c r="J8566" s="3">
        <v>388.13040000000001</v>
      </c>
      <c r="K8566" s="3">
        <v>597.12369230769229</v>
      </c>
      <c r="L8566" s="4">
        <v>0.35</v>
      </c>
    </row>
    <row r="8567" spans="1:12" x14ac:dyDescent="0.35">
      <c r="A8567" s="1" t="s">
        <v>13781</v>
      </c>
      <c r="B8567" t="s">
        <v>13782</v>
      </c>
      <c r="C8567" t="s">
        <v>34</v>
      </c>
      <c r="D8567" t="s">
        <v>35</v>
      </c>
      <c r="E8567">
        <v>1</v>
      </c>
      <c r="F8567" s="2">
        <v>151.38999999999999</v>
      </c>
      <c r="G8567" s="3">
        <v>313</v>
      </c>
      <c r="H8567" s="3">
        <v>1.5138999999999998</v>
      </c>
      <c r="I8567" s="3">
        <v>7.1153299999999993</v>
      </c>
      <c r="J8567" s="3">
        <v>160.01922999999999</v>
      </c>
      <c r="K8567" s="3">
        <v>246.18343076923074</v>
      </c>
      <c r="L8567" s="4">
        <v>0.34999999999999992</v>
      </c>
    </row>
    <row r="8568" spans="1:12" x14ac:dyDescent="0.35">
      <c r="A8568" s="1" t="s">
        <v>13783</v>
      </c>
      <c r="B8568" t="s">
        <v>13784</v>
      </c>
      <c r="C8568" t="s">
        <v>34</v>
      </c>
      <c r="D8568" t="s">
        <v>35</v>
      </c>
      <c r="E8568">
        <v>1</v>
      </c>
      <c r="F8568" s="2">
        <v>196.86</v>
      </c>
      <c r="G8568" s="3">
        <v>406</v>
      </c>
      <c r="H8568" s="3">
        <v>1.9686000000000001</v>
      </c>
      <c r="I8568" s="3">
        <v>9.2524200000000008</v>
      </c>
      <c r="J8568" s="3">
        <v>208.08102000000002</v>
      </c>
      <c r="K8568" s="3">
        <v>320.12464615384619</v>
      </c>
      <c r="L8568" s="4">
        <v>0.35</v>
      </c>
    </row>
    <row r="8569" spans="1:12" x14ac:dyDescent="0.35">
      <c r="A8569" s="1" t="s">
        <v>13785</v>
      </c>
      <c r="B8569" t="s">
        <v>13786</v>
      </c>
      <c r="C8569" t="s">
        <v>34</v>
      </c>
      <c r="D8569" t="s">
        <v>35</v>
      </c>
      <c r="E8569">
        <v>1</v>
      </c>
      <c r="F8569" s="2">
        <v>129.84</v>
      </c>
      <c r="G8569" s="3">
        <v>268</v>
      </c>
      <c r="H8569" s="3">
        <v>1.2984</v>
      </c>
      <c r="I8569" s="3">
        <v>6.1024799999999999</v>
      </c>
      <c r="J8569" s="3">
        <v>137.24088</v>
      </c>
      <c r="K8569" s="3">
        <v>211.13981538461539</v>
      </c>
      <c r="L8569" s="4">
        <v>0.35</v>
      </c>
    </row>
    <row r="8570" spans="1:12" x14ac:dyDescent="0.35">
      <c r="A8570" s="1" t="s">
        <v>13787</v>
      </c>
      <c r="B8570" t="s">
        <v>13679</v>
      </c>
      <c r="C8570" t="s">
        <v>34</v>
      </c>
      <c r="D8570" t="s">
        <v>35</v>
      </c>
      <c r="E8570">
        <v>1</v>
      </c>
      <c r="F8570" s="2">
        <v>207.11</v>
      </c>
      <c r="G8570" s="3">
        <v>428</v>
      </c>
      <c r="H8570" s="3">
        <v>2.0711000000000004</v>
      </c>
      <c r="I8570" s="3">
        <v>9.7341700000000007</v>
      </c>
      <c r="J8570" s="3">
        <v>218.91527000000002</v>
      </c>
      <c r="K8570" s="3">
        <v>336.7927230769231</v>
      </c>
      <c r="L8570" s="4">
        <v>0.35</v>
      </c>
    </row>
    <row r="8571" spans="1:12" x14ac:dyDescent="0.35">
      <c r="A8571" s="1" t="s">
        <v>13788</v>
      </c>
      <c r="B8571" t="s">
        <v>13679</v>
      </c>
      <c r="C8571" t="s">
        <v>34</v>
      </c>
      <c r="D8571" t="s">
        <v>35</v>
      </c>
      <c r="E8571">
        <v>1</v>
      </c>
      <c r="F8571" s="2">
        <v>154.1</v>
      </c>
      <c r="G8571" s="3">
        <v>318</v>
      </c>
      <c r="H8571" s="3">
        <v>1.5409999999999999</v>
      </c>
      <c r="I8571" s="3">
        <v>7.2427000000000001</v>
      </c>
      <c r="J8571" s="3">
        <v>162.8837</v>
      </c>
      <c r="K8571" s="3">
        <v>250.5903076923077</v>
      </c>
      <c r="L8571" s="4">
        <v>0.35000000000000003</v>
      </c>
    </row>
    <row r="8572" spans="1:12" x14ac:dyDescent="0.35">
      <c r="A8572" s="1" t="s">
        <v>13789</v>
      </c>
      <c r="B8572" t="s">
        <v>13790</v>
      </c>
      <c r="C8572" t="s">
        <v>34</v>
      </c>
      <c r="D8572" t="s">
        <v>35</v>
      </c>
      <c r="E8572">
        <v>1</v>
      </c>
      <c r="F8572" s="2">
        <v>80.349999999999994</v>
      </c>
      <c r="G8572" s="3">
        <v>166</v>
      </c>
      <c r="H8572" s="3">
        <v>0.80349999999999999</v>
      </c>
      <c r="I8572" s="3">
        <v>3.7764499999999996</v>
      </c>
      <c r="J8572" s="3">
        <v>84.929949999999991</v>
      </c>
      <c r="K8572" s="3">
        <v>130.66146153846151</v>
      </c>
      <c r="L8572" s="4">
        <v>0.34999999999999992</v>
      </c>
    </row>
    <row r="8573" spans="1:12" x14ac:dyDescent="0.35">
      <c r="A8573" s="1" t="s">
        <v>13791</v>
      </c>
      <c r="B8573" t="s">
        <v>13792</v>
      </c>
      <c r="C8573" t="s">
        <v>34</v>
      </c>
      <c r="D8573" t="s">
        <v>35</v>
      </c>
      <c r="E8573">
        <v>1</v>
      </c>
      <c r="F8573" s="2">
        <v>172.43</v>
      </c>
      <c r="G8573" s="3">
        <v>356</v>
      </c>
      <c r="H8573" s="3">
        <v>1.7243000000000002</v>
      </c>
      <c r="I8573" s="3">
        <v>8.1042100000000001</v>
      </c>
      <c r="J8573" s="3">
        <v>182.25851</v>
      </c>
      <c r="K8573" s="3">
        <v>280.39770769230768</v>
      </c>
      <c r="L8573" s="4">
        <v>0.35</v>
      </c>
    </row>
    <row r="8574" spans="1:12" x14ac:dyDescent="0.35">
      <c r="A8574" s="1" t="s">
        <v>13793</v>
      </c>
      <c r="B8574" t="s">
        <v>13780</v>
      </c>
      <c r="C8574" t="s">
        <v>34</v>
      </c>
      <c r="D8574" t="s">
        <v>35</v>
      </c>
      <c r="E8574">
        <v>1</v>
      </c>
      <c r="F8574" s="2">
        <v>274.99</v>
      </c>
      <c r="G8574" s="3">
        <v>567</v>
      </c>
      <c r="H8574" s="3">
        <v>2.7499000000000002</v>
      </c>
      <c r="I8574" s="3">
        <v>12.924530000000001</v>
      </c>
      <c r="J8574" s="3">
        <v>290.66443000000004</v>
      </c>
      <c r="K8574" s="3">
        <v>447.17604615384619</v>
      </c>
      <c r="L8574" s="4">
        <v>0.35</v>
      </c>
    </row>
    <row r="8575" spans="1:12" x14ac:dyDescent="0.35">
      <c r="A8575" s="1" t="s">
        <v>13794</v>
      </c>
      <c r="B8575" t="s">
        <v>13795</v>
      </c>
      <c r="C8575" t="s">
        <v>34</v>
      </c>
      <c r="D8575" t="s">
        <v>35</v>
      </c>
      <c r="E8575">
        <v>1</v>
      </c>
      <c r="F8575" s="2">
        <v>40.06</v>
      </c>
      <c r="G8575" s="3">
        <v>83</v>
      </c>
      <c r="H8575" s="3">
        <v>0.40060000000000001</v>
      </c>
      <c r="I8575" s="3">
        <v>1.8828200000000002</v>
      </c>
      <c r="J8575" s="3">
        <v>42.343420000000002</v>
      </c>
      <c r="K8575" s="3">
        <v>65.143723076923081</v>
      </c>
      <c r="L8575" s="4">
        <v>0.35000000000000003</v>
      </c>
    </row>
    <row r="8576" spans="1:12" x14ac:dyDescent="0.35">
      <c r="A8576" s="1" t="s">
        <v>13796</v>
      </c>
      <c r="B8576" t="s">
        <v>13797</v>
      </c>
      <c r="C8576" t="s">
        <v>34</v>
      </c>
      <c r="D8576" t="s">
        <v>35</v>
      </c>
      <c r="E8576">
        <v>1</v>
      </c>
      <c r="F8576" s="2">
        <v>80.38</v>
      </c>
      <c r="G8576" s="3">
        <v>166</v>
      </c>
      <c r="H8576" s="3">
        <v>0.80379999999999996</v>
      </c>
      <c r="I8576" s="3">
        <v>3.77786</v>
      </c>
      <c r="J8576" s="3">
        <v>84.961659999999995</v>
      </c>
      <c r="K8576" s="3">
        <v>130.71024615384613</v>
      </c>
      <c r="L8576" s="4">
        <v>0.34999999999999992</v>
      </c>
    </row>
    <row r="8577" spans="1:12" x14ac:dyDescent="0.35">
      <c r="A8577" s="1" t="s">
        <v>13798</v>
      </c>
      <c r="B8577" t="s">
        <v>13799</v>
      </c>
      <c r="C8577" t="s">
        <v>34</v>
      </c>
      <c r="D8577" t="s">
        <v>35</v>
      </c>
      <c r="E8577">
        <v>1</v>
      </c>
      <c r="F8577" s="2">
        <v>51.72</v>
      </c>
      <c r="G8577" s="3">
        <v>107</v>
      </c>
      <c r="H8577" s="3">
        <v>0.51719999999999999</v>
      </c>
      <c r="I8577" s="3">
        <v>2.4308399999999999</v>
      </c>
      <c r="J8577" s="3">
        <v>54.668040000000005</v>
      </c>
      <c r="K8577" s="3">
        <v>84.104676923076923</v>
      </c>
      <c r="L8577" s="4">
        <v>0.34999999999999992</v>
      </c>
    </row>
    <row r="8578" spans="1:12" x14ac:dyDescent="0.35">
      <c r="A8578" s="1" t="s">
        <v>13800</v>
      </c>
      <c r="B8578" t="s">
        <v>13679</v>
      </c>
      <c r="C8578" t="s">
        <v>34</v>
      </c>
      <c r="D8578" t="s">
        <v>35</v>
      </c>
      <c r="E8578">
        <v>1</v>
      </c>
      <c r="F8578" s="2">
        <v>256.69</v>
      </c>
      <c r="G8578" s="3">
        <v>530</v>
      </c>
      <c r="H8578" s="3">
        <v>2.5669</v>
      </c>
      <c r="I8578" s="3">
        <v>12.06443</v>
      </c>
      <c r="J8578" s="3">
        <v>271.32132999999999</v>
      </c>
      <c r="K8578" s="3">
        <v>417.41743076923075</v>
      </c>
      <c r="L8578" s="4">
        <v>0.35</v>
      </c>
    </row>
    <row r="8579" spans="1:12" x14ac:dyDescent="0.35">
      <c r="A8579" s="1" t="s">
        <v>13801</v>
      </c>
      <c r="B8579" t="s">
        <v>13802</v>
      </c>
      <c r="C8579" t="s">
        <v>34</v>
      </c>
      <c r="D8579" t="s">
        <v>35</v>
      </c>
      <c r="E8579">
        <v>1</v>
      </c>
      <c r="F8579" s="2">
        <v>663.11</v>
      </c>
      <c r="G8579" s="3">
        <v>1368</v>
      </c>
      <c r="H8579" s="3">
        <v>6.6311</v>
      </c>
      <c r="I8579" s="3">
        <v>31.166170000000001</v>
      </c>
      <c r="J8579" s="3">
        <v>700.90726999999993</v>
      </c>
      <c r="K8579" s="3">
        <v>1078.3188769230767</v>
      </c>
      <c r="L8579" s="4">
        <v>0.34999999999999992</v>
      </c>
    </row>
    <row r="8580" spans="1:12" x14ac:dyDescent="0.35">
      <c r="A8580" s="1" t="s">
        <v>13803</v>
      </c>
      <c r="B8580" t="s">
        <v>13804</v>
      </c>
      <c r="C8580" t="s">
        <v>34</v>
      </c>
      <c r="D8580" t="s">
        <v>35</v>
      </c>
      <c r="E8580">
        <v>1</v>
      </c>
      <c r="F8580" s="2">
        <v>61.37</v>
      </c>
      <c r="G8580" s="3">
        <v>127</v>
      </c>
      <c r="H8580" s="3">
        <v>0.61370000000000002</v>
      </c>
      <c r="I8580" s="3">
        <v>2.8843899999999998</v>
      </c>
      <c r="J8580" s="3">
        <v>64.868089999999995</v>
      </c>
      <c r="K8580" s="3">
        <v>99.797061538461534</v>
      </c>
      <c r="L8580" s="4">
        <v>0.35000000000000003</v>
      </c>
    </row>
    <row r="8581" spans="1:12" x14ac:dyDescent="0.35">
      <c r="A8581" s="1" t="s">
        <v>13805</v>
      </c>
      <c r="B8581" t="s">
        <v>13806</v>
      </c>
      <c r="C8581" t="s">
        <v>34</v>
      </c>
      <c r="D8581" t="s">
        <v>35</v>
      </c>
      <c r="E8581">
        <v>1</v>
      </c>
      <c r="F8581" s="2">
        <v>575.75</v>
      </c>
      <c r="G8581" s="3">
        <v>1188</v>
      </c>
      <c r="H8581" s="3">
        <v>5.7575000000000003</v>
      </c>
      <c r="I8581" s="3">
        <v>27.06025</v>
      </c>
      <c r="J8581" s="3">
        <v>608.56775000000005</v>
      </c>
      <c r="K8581" s="3">
        <v>936.25807692307694</v>
      </c>
      <c r="L8581" s="4">
        <v>0.35</v>
      </c>
    </row>
    <row r="8582" spans="1:12" x14ac:dyDescent="0.35">
      <c r="A8582" s="1" t="s">
        <v>13807</v>
      </c>
      <c r="B8582" t="s">
        <v>13679</v>
      </c>
      <c r="C8582" t="s">
        <v>34</v>
      </c>
      <c r="D8582" t="s">
        <v>35</v>
      </c>
      <c r="E8582">
        <v>1</v>
      </c>
      <c r="F8582" s="2">
        <v>204.99</v>
      </c>
      <c r="G8582" s="3">
        <v>423</v>
      </c>
      <c r="H8582" s="3">
        <v>2.0499000000000001</v>
      </c>
      <c r="I8582" s="3">
        <v>9.6345299999999998</v>
      </c>
      <c r="J8582" s="3">
        <v>216.67443000000003</v>
      </c>
      <c r="K8582" s="3">
        <v>333.34527692307694</v>
      </c>
      <c r="L8582" s="4">
        <v>0.34999999999999992</v>
      </c>
    </row>
    <row r="8583" spans="1:12" x14ac:dyDescent="0.35">
      <c r="A8583" s="1" t="s">
        <v>13808</v>
      </c>
      <c r="B8583" t="s">
        <v>13809</v>
      </c>
      <c r="C8583" t="s">
        <v>34</v>
      </c>
      <c r="D8583" t="s">
        <v>35</v>
      </c>
      <c r="E8583">
        <v>1</v>
      </c>
      <c r="F8583" s="2">
        <v>370.65</v>
      </c>
      <c r="G8583" s="3">
        <v>765</v>
      </c>
      <c r="H8583" s="3">
        <v>3.7064999999999997</v>
      </c>
      <c r="I8583" s="3">
        <v>17.420549999999999</v>
      </c>
      <c r="J8583" s="3">
        <v>391.77704999999997</v>
      </c>
      <c r="K8583" s="3">
        <v>602.73392307692302</v>
      </c>
      <c r="L8583" s="4">
        <v>0.35</v>
      </c>
    </row>
    <row r="8584" spans="1:12" x14ac:dyDescent="0.35">
      <c r="A8584" s="1" t="s">
        <v>13810</v>
      </c>
      <c r="B8584" t="s">
        <v>13811</v>
      </c>
      <c r="C8584" t="s">
        <v>34</v>
      </c>
      <c r="D8584" t="s">
        <v>35</v>
      </c>
      <c r="E8584">
        <v>1</v>
      </c>
      <c r="F8584" s="2">
        <v>319.37</v>
      </c>
      <c r="G8584" s="3">
        <v>659</v>
      </c>
      <c r="H8584" s="3">
        <v>3.1937000000000002</v>
      </c>
      <c r="I8584" s="3">
        <v>15.010390000000001</v>
      </c>
      <c r="J8584" s="3">
        <v>337.57408999999996</v>
      </c>
      <c r="K8584" s="3">
        <v>519.34475384615371</v>
      </c>
      <c r="L8584" s="4">
        <v>0.34999999999999992</v>
      </c>
    </row>
    <row r="8585" spans="1:12" x14ac:dyDescent="0.35">
      <c r="A8585" s="1" t="s">
        <v>13812</v>
      </c>
      <c r="B8585" t="s">
        <v>13813</v>
      </c>
      <c r="C8585" t="s">
        <v>34</v>
      </c>
      <c r="D8585" t="s">
        <v>35</v>
      </c>
      <c r="E8585">
        <v>1</v>
      </c>
      <c r="F8585" s="2">
        <v>36.58</v>
      </c>
      <c r="G8585" s="3">
        <v>76</v>
      </c>
      <c r="H8585" s="3">
        <v>0.36580000000000001</v>
      </c>
      <c r="I8585" s="3">
        <v>1.71926</v>
      </c>
      <c r="J8585" s="3">
        <v>38.665059999999997</v>
      </c>
      <c r="K8585" s="3">
        <v>59.484707692307687</v>
      </c>
      <c r="L8585" s="4">
        <v>0.35</v>
      </c>
    </row>
    <row r="8586" spans="1:12" x14ac:dyDescent="0.35">
      <c r="A8586" s="1" t="s">
        <v>13814</v>
      </c>
      <c r="B8586" t="s">
        <v>13815</v>
      </c>
      <c r="C8586" t="s">
        <v>34</v>
      </c>
      <c r="D8586" t="s">
        <v>35</v>
      </c>
      <c r="E8586">
        <v>1</v>
      </c>
      <c r="F8586" s="2">
        <v>20.25</v>
      </c>
      <c r="G8586" s="3">
        <v>42</v>
      </c>
      <c r="H8586" s="3">
        <v>0.20250000000000001</v>
      </c>
      <c r="I8586" s="3">
        <v>0.95174999999999998</v>
      </c>
      <c r="J8586" s="3">
        <v>21.404250000000001</v>
      </c>
      <c r="K8586" s="3">
        <v>32.929615384615389</v>
      </c>
      <c r="L8586" s="4">
        <v>0.35000000000000003</v>
      </c>
    </row>
    <row r="8587" spans="1:12" x14ac:dyDescent="0.35">
      <c r="A8587" s="1" t="s">
        <v>13816</v>
      </c>
      <c r="B8587" t="s">
        <v>13817</v>
      </c>
      <c r="C8587" t="s">
        <v>34</v>
      </c>
      <c r="D8587" t="s">
        <v>35</v>
      </c>
      <c r="E8587">
        <v>1</v>
      </c>
      <c r="F8587" s="2">
        <v>205.96</v>
      </c>
      <c r="G8587" s="3">
        <v>425</v>
      </c>
      <c r="H8587" s="3">
        <v>2.0596000000000001</v>
      </c>
      <c r="I8587" s="3">
        <v>9.6801200000000005</v>
      </c>
      <c r="J8587" s="3">
        <v>217.69971999999999</v>
      </c>
      <c r="K8587" s="3">
        <v>334.92264615384613</v>
      </c>
      <c r="L8587" s="4">
        <v>0.35</v>
      </c>
    </row>
    <row r="8588" spans="1:12" x14ac:dyDescent="0.35">
      <c r="A8588" s="1" t="s">
        <v>13818</v>
      </c>
      <c r="B8588" t="s">
        <v>13819</v>
      </c>
      <c r="C8588" t="s">
        <v>34</v>
      </c>
      <c r="D8588" t="s">
        <v>35</v>
      </c>
      <c r="E8588">
        <v>1</v>
      </c>
      <c r="F8588" s="2">
        <v>243.15</v>
      </c>
      <c r="G8588" s="3">
        <v>502</v>
      </c>
      <c r="H8588" s="3">
        <v>2.4315000000000002</v>
      </c>
      <c r="I8588" s="3">
        <v>11.428050000000001</v>
      </c>
      <c r="J8588" s="3">
        <v>257.00954999999999</v>
      </c>
      <c r="K8588" s="3">
        <v>395.39930769230767</v>
      </c>
      <c r="L8588" s="4">
        <v>0.35</v>
      </c>
    </row>
    <row r="8589" spans="1:12" x14ac:dyDescent="0.35">
      <c r="A8589" s="1" t="s">
        <v>13820</v>
      </c>
      <c r="B8589" t="s">
        <v>13821</v>
      </c>
      <c r="C8589" t="s">
        <v>34</v>
      </c>
      <c r="D8589" t="s">
        <v>35</v>
      </c>
      <c r="E8589">
        <v>1</v>
      </c>
      <c r="F8589" s="2">
        <v>207.44</v>
      </c>
      <c r="G8589" s="3">
        <v>428</v>
      </c>
      <c r="H8589" s="3">
        <v>2.0743999999999998</v>
      </c>
      <c r="I8589" s="3">
        <v>9.7496799999999997</v>
      </c>
      <c r="J8589" s="3">
        <v>219.26408000000001</v>
      </c>
      <c r="K8589" s="3">
        <v>337.32935384615382</v>
      </c>
      <c r="L8589" s="4">
        <v>0.34999999999999992</v>
      </c>
    </row>
    <row r="8590" spans="1:12" x14ac:dyDescent="0.35">
      <c r="A8590" s="1" t="s">
        <v>13822</v>
      </c>
      <c r="B8590" t="s">
        <v>13823</v>
      </c>
      <c r="C8590" t="s">
        <v>34</v>
      </c>
      <c r="D8590" t="s">
        <v>35</v>
      </c>
      <c r="E8590">
        <v>1</v>
      </c>
      <c r="F8590" s="2">
        <v>232.49</v>
      </c>
      <c r="G8590" s="3">
        <v>480</v>
      </c>
      <c r="H8590" s="3">
        <v>2.3249</v>
      </c>
      <c r="I8590" s="3">
        <v>10.92703</v>
      </c>
      <c r="J8590" s="3">
        <v>245.74193000000002</v>
      </c>
      <c r="K8590" s="3">
        <v>378.0645076923077</v>
      </c>
      <c r="L8590" s="4">
        <v>0.34999999999999992</v>
      </c>
    </row>
    <row r="8591" spans="1:12" x14ac:dyDescent="0.35">
      <c r="A8591" s="1" t="s">
        <v>13824</v>
      </c>
      <c r="B8591" t="s">
        <v>13825</v>
      </c>
      <c r="C8591" t="s">
        <v>34</v>
      </c>
      <c r="D8591" t="s">
        <v>35</v>
      </c>
      <c r="E8591">
        <v>1</v>
      </c>
      <c r="F8591" s="2">
        <v>387.51</v>
      </c>
      <c r="G8591" s="3">
        <v>799</v>
      </c>
      <c r="H8591" s="3">
        <v>3.8751000000000002</v>
      </c>
      <c r="I8591" s="3">
        <v>18.212969999999999</v>
      </c>
      <c r="J8591" s="3">
        <v>409.59806999999995</v>
      </c>
      <c r="K8591" s="3">
        <v>630.15087692307679</v>
      </c>
      <c r="L8591" s="4">
        <v>0.34999999999999992</v>
      </c>
    </row>
    <row r="8592" spans="1:12" x14ac:dyDescent="0.35">
      <c r="A8592" s="1" t="s">
        <v>13826</v>
      </c>
      <c r="B8592" t="s">
        <v>13827</v>
      </c>
      <c r="C8592" t="s">
        <v>34</v>
      </c>
      <c r="D8592" t="s">
        <v>35</v>
      </c>
      <c r="E8592">
        <v>1</v>
      </c>
      <c r="F8592" s="2">
        <v>4.22</v>
      </c>
      <c r="G8592" s="3">
        <v>9</v>
      </c>
      <c r="H8592" s="3">
        <v>4.2200000000000001E-2</v>
      </c>
      <c r="I8592" s="3">
        <v>0.19833999999999999</v>
      </c>
      <c r="J8592" s="3">
        <v>4.4605399999999999</v>
      </c>
      <c r="K8592" s="3">
        <v>6.8623692307692306</v>
      </c>
      <c r="L8592" s="4">
        <v>0.35</v>
      </c>
    </row>
    <row r="8593" spans="1:12" x14ac:dyDescent="0.35">
      <c r="A8593" s="1" t="s">
        <v>13828</v>
      </c>
      <c r="B8593" t="s">
        <v>13679</v>
      </c>
      <c r="C8593" t="s">
        <v>34</v>
      </c>
      <c r="D8593" t="s">
        <v>35</v>
      </c>
      <c r="E8593">
        <v>1</v>
      </c>
      <c r="F8593" s="2">
        <v>80.94</v>
      </c>
      <c r="G8593" s="3">
        <v>167</v>
      </c>
      <c r="H8593" s="3">
        <v>0.80940000000000001</v>
      </c>
      <c r="I8593" s="3">
        <v>3.8041800000000001</v>
      </c>
      <c r="J8593" s="3">
        <v>85.553579999999997</v>
      </c>
      <c r="K8593" s="3">
        <v>131.62089230769229</v>
      </c>
      <c r="L8593" s="4">
        <v>0.34999999999999992</v>
      </c>
    </row>
    <row r="8594" spans="1:12" x14ac:dyDescent="0.35">
      <c r="A8594" s="1" t="s">
        <v>13829</v>
      </c>
      <c r="B8594" t="s">
        <v>13830</v>
      </c>
      <c r="C8594" t="s">
        <v>34</v>
      </c>
      <c r="D8594" t="s">
        <v>35</v>
      </c>
      <c r="E8594">
        <v>1</v>
      </c>
      <c r="F8594" s="2">
        <v>16.850000000000001</v>
      </c>
      <c r="G8594" s="3">
        <v>35</v>
      </c>
      <c r="H8594" s="3">
        <v>0.16850000000000001</v>
      </c>
      <c r="I8594" s="3">
        <v>0.79195000000000004</v>
      </c>
      <c r="J8594" s="3">
        <v>17.810450000000003</v>
      </c>
      <c r="K8594" s="3">
        <v>27.40069230769231</v>
      </c>
      <c r="L8594" s="4">
        <v>0.34999999999999992</v>
      </c>
    </row>
    <row r="8595" spans="1:12" x14ac:dyDescent="0.35">
      <c r="A8595" s="1" t="s">
        <v>13831</v>
      </c>
      <c r="B8595" t="s">
        <v>13832</v>
      </c>
      <c r="C8595" t="s">
        <v>34</v>
      </c>
      <c r="D8595" t="s">
        <v>35</v>
      </c>
      <c r="E8595">
        <v>1</v>
      </c>
      <c r="F8595" s="2">
        <v>57.22</v>
      </c>
      <c r="G8595" s="3">
        <v>118</v>
      </c>
      <c r="H8595" s="3">
        <v>0.57220000000000004</v>
      </c>
      <c r="I8595" s="3">
        <v>2.6893400000000001</v>
      </c>
      <c r="J8595" s="3">
        <v>60.481540000000003</v>
      </c>
      <c r="K8595" s="3">
        <v>93.048523076923075</v>
      </c>
      <c r="L8595" s="4">
        <v>0.35</v>
      </c>
    </row>
    <row r="8596" spans="1:12" x14ac:dyDescent="0.35">
      <c r="A8596" s="1" t="s">
        <v>13833</v>
      </c>
      <c r="B8596" t="s">
        <v>13677</v>
      </c>
      <c r="C8596" t="s">
        <v>34</v>
      </c>
      <c r="D8596" t="s">
        <v>35</v>
      </c>
      <c r="E8596">
        <v>1</v>
      </c>
      <c r="F8596" s="2">
        <v>195.42</v>
      </c>
      <c r="G8596" s="3">
        <v>403</v>
      </c>
      <c r="H8596" s="3">
        <v>1.9541999999999999</v>
      </c>
      <c r="I8596" s="3">
        <v>9.1847399999999997</v>
      </c>
      <c r="J8596" s="3">
        <v>206.55893999999998</v>
      </c>
      <c r="K8596" s="3">
        <v>317.78298461538458</v>
      </c>
      <c r="L8596" s="4">
        <v>0.35</v>
      </c>
    </row>
    <row r="8597" spans="1:12" x14ac:dyDescent="0.35">
      <c r="A8597" s="1" t="s">
        <v>13834</v>
      </c>
      <c r="B8597" t="s">
        <v>13835</v>
      </c>
      <c r="C8597" t="s">
        <v>34</v>
      </c>
      <c r="D8597" t="s">
        <v>35</v>
      </c>
      <c r="E8597">
        <v>1</v>
      </c>
      <c r="F8597" s="2">
        <v>19.739999999999998</v>
      </c>
      <c r="G8597" s="3">
        <v>41</v>
      </c>
      <c r="H8597" s="3">
        <v>0.19739999999999999</v>
      </c>
      <c r="I8597" s="3">
        <v>0.92777999999999994</v>
      </c>
      <c r="J8597" s="3">
        <v>20.865179999999995</v>
      </c>
      <c r="K8597" s="3">
        <v>32.100276923076912</v>
      </c>
      <c r="L8597" s="4">
        <v>0.34999999999999992</v>
      </c>
    </row>
    <row r="8598" spans="1:12" x14ac:dyDescent="0.35">
      <c r="A8598" s="1" t="s">
        <v>13836</v>
      </c>
      <c r="B8598" t="s">
        <v>13837</v>
      </c>
      <c r="C8598" t="s">
        <v>34</v>
      </c>
      <c r="D8598" t="s">
        <v>35</v>
      </c>
      <c r="E8598">
        <v>1</v>
      </c>
      <c r="F8598" s="2">
        <v>247.89</v>
      </c>
      <c r="G8598" s="3">
        <v>512</v>
      </c>
      <c r="H8598" s="3">
        <v>2.4788999999999999</v>
      </c>
      <c r="I8598" s="3">
        <v>11.650829999999999</v>
      </c>
      <c r="J8598" s="3">
        <v>262.01972999999998</v>
      </c>
      <c r="K8598" s="3">
        <v>403.10727692307688</v>
      </c>
      <c r="L8598" s="4">
        <v>0.35</v>
      </c>
    </row>
    <row r="8599" spans="1:12" x14ac:dyDescent="0.35">
      <c r="A8599" s="1" t="s">
        <v>13838</v>
      </c>
      <c r="B8599" t="s">
        <v>13825</v>
      </c>
      <c r="C8599" t="s">
        <v>34</v>
      </c>
      <c r="D8599" t="s">
        <v>35</v>
      </c>
      <c r="E8599">
        <v>1</v>
      </c>
      <c r="F8599" s="2">
        <v>387.51</v>
      </c>
      <c r="G8599" s="3">
        <v>799</v>
      </c>
      <c r="H8599" s="3">
        <v>3.8751000000000002</v>
      </c>
      <c r="I8599" s="3">
        <v>18.212969999999999</v>
      </c>
      <c r="J8599" s="3">
        <v>409.59806999999995</v>
      </c>
      <c r="K8599" s="3">
        <v>630.15087692307679</v>
      </c>
      <c r="L8599" s="4">
        <v>0.34999999999999992</v>
      </c>
    </row>
    <row r="8600" spans="1:12" x14ac:dyDescent="0.35">
      <c r="A8600" s="1" t="s">
        <v>13839</v>
      </c>
      <c r="B8600" t="s">
        <v>13840</v>
      </c>
      <c r="C8600" t="s">
        <v>34</v>
      </c>
      <c r="D8600" t="s">
        <v>35</v>
      </c>
      <c r="E8600">
        <v>1</v>
      </c>
      <c r="F8600" s="2">
        <v>87.25</v>
      </c>
      <c r="G8600" s="3">
        <v>180</v>
      </c>
      <c r="H8600" s="3">
        <v>0.87250000000000005</v>
      </c>
      <c r="I8600" s="3">
        <v>4.1007499999999997</v>
      </c>
      <c r="J8600" s="3">
        <v>92.223250000000007</v>
      </c>
      <c r="K8600" s="3">
        <v>141.88192307692307</v>
      </c>
      <c r="L8600" s="4">
        <v>0.34999999999999992</v>
      </c>
    </row>
    <row r="8601" spans="1:12" x14ac:dyDescent="0.35">
      <c r="A8601" s="1" t="s">
        <v>13841</v>
      </c>
      <c r="B8601" t="s">
        <v>13681</v>
      </c>
      <c r="C8601" t="s">
        <v>34</v>
      </c>
      <c r="D8601" t="s">
        <v>35</v>
      </c>
      <c r="E8601">
        <v>1</v>
      </c>
      <c r="F8601" s="2">
        <v>185.19</v>
      </c>
      <c r="G8601" s="3">
        <v>382</v>
      </c>
      <c r="H8601" s="3">
        <v>1.8519000000000001</v>
      </c>
      <c r="I8601" s="3">
        <v>8.7039299999999997</v>
      </c>
      <c r="J8601" s="3">
        <v>195.74583000000001</v>
      </c>
      <c r="K8601" s="3">
        <v>301.14743076923077</v>
      </c>
      <c r="L8601" s="4">
        <v>0.35</v>
      </c>
    </row>
    <row r="8602" spans="1:12" x14ac:dyDescent="0.35">
      <c r="A8602" s="1" t="s">
        <v>13842</v>
      </c>
      <c r="B8602" t="s">
        <v>13843</v>
      </c>
      <c r="C8602" t="s">
        <v>34</v>
      </c>
      <c r="D8602" t="s">
        <v>35</v>
      </c>
      <c r="E8602">
        <v>1</v>
      </c>
      <c r="F8602" s="2">
        <v>316.20999999999998</v>
      </c>
      <c r="G8602" s="3">
        <v>652</v>
      </c>
      <c r="H8602" s="3">
        <v>3.1620999999999997</v>
      </c>
      <c r="I8602" s="3">
        <v>14.86187</v>
      </c>
      <c r="J8602" s="3">
        <v>334.23397</v>
      </c>
      <c r="K8602" s="3">
        <v>514.20610769230768</v>
      </c>
      <c r="L8602" s="4">
        <v>0.35</v>
      </c>
    </row>
    <row r="8603" spans="1:12" x14ac:dyDescent="0.35">
      <c r="A8603" s="1" t="s">
        <v>13844</v>
      </c>
      <c r="B8603" t="s">
        <v>13845</v>
      </c>
      <c r="C8603" t="s">
        <v>34</v>
      </c>
      <c r="D8603" t="s">
        <v>35</v>
      </c>
      <c r="E8603">
        <v>1</v>
      </c>
      <c r="F8603" s="2">
        <v>51.94</v>
      </c>
      <c r="G8603" s="3">
        <v>108</v>
      </c>
      <c r="H8603" s="3">
        <v>0.51939999999999997</v>
      </c>
      <c r="I8603" s="3">
        <v>2.4411799999999997</v>
      </c>
      <c r="J8603" s="3">
        <v>54.900579999999998</v>
      </c>
      <c r="K8603" s="3">
        <v>84.462430769230764</v>
      </c>
      <c r="L8603" s="4">
        <v>0.35</v>
      </c>
    </row>
    <row r="8604" spans="1:12" x14ac:dyDescent="0.35">
      <c r="A8604" s="1" t="s">
        <v>13846</v>
      </c>
      <c r="B8604" t="s">
        <v>13679</v>
      </c>
      <c r="C8604" t="s">
        <v>34</v>
      </c>
      <c r="D8604" t="s">
        <v>35</v>
      </c>
      <c r="E8604">
        <v>1</v>
      </c>
      <c r="F8604" s="2">
        <v>38.83</v>
      </c>
      <c r="G8604" s="3">
        <v>81</v>
      </c>
      <c r="H8604" s="3">
        <v>0.38829999999999998</v>
      </c>
      <c r="I8604" s="3">
        <v>1.82501</v>
      </c>
      <c r="J8604" s="3">
        <v>41.043309999999998</v>
      </c>
      <c r="K8604" s="3">
        <v>63.143553846153843</v>
      </c>
      <c r="L8604" s="4">
        <v>0.35</v>
      </c>
    </row>
    <row r="8605" spans="1:12" x14ac:dyDescent="0.35">
      <c r="A8605" s="1" t="s">
        <v>13847</v>
      </c>
      <c r="B8605" t="s">
        <v>13848</v>
      </c>
      <c r="C8605" t="s">
        <v>34</v>
      </c>
      <c r="D8605" t="s">
        <v>35</v>
      </c>
      <c r="E8605">
        <v>1</v>
      </c>
      <c r="F8605" s="2">
        <v>29.28</v>
      </c>
      <c r="G8605" s="3">
        <v>61</v>
      </c>
      <c r="H8605" s="3">
        <v>0.2928</v>
      </c>
      <c r="I8605" s="3">
        <v>1.37616</v>
      </c>
      <c r="J8605" s="3">
        <v>30.94896</v>
      </c>
      <c r="K8605" s="3">
        <v>47.61378461538461</v>
      </c>
      <c r="L8605" s="4">
        <v>0.34999999999999992</v>
      </c>
    </row>
    <row r="8606" spans="1:12" x14ac:dyDescent="0.35">
      <c r="A8606" s="1" t="s">
        <v>13849</v>
      </c>
      <c r="B8606" t="s">
        <v>13850</v>
      </c>
      <c r="C8606" t="s">
        <v>34</v>
      </c>
      <c r="D8606" t="s">
        <v>35</v>
      </c>
      <c r="E8606">
        <v>1</v>
      </c>
      <c r="F8606" s="2">
        <v>38.200000000000003</v>
      </c>
      <c r="G8606" s="3">
        <v>79</v>
      </c>
      <c r="H8606" s="3">
        <v>0.38200000000000006</v>
      </c>
      <c r="I8606" s="3">
        <v>1.7954000000000001</v>
      </c>
      <c r="J8606" s="3">
        <v>40.377400000000002</v>
      </c>
      <c r="K8606" s="3">
        <v>62.119076923076925</v>
      </c>
      <c r="L8606" s="4">
        <v>0.35</v>
      </c>
    </row>
    <row r="8607" spans="1:12" x14ac:dyDescent="0.35">
      <c r="A8607" s="1" t="s">
        <v>13851</v>
      </c>
      <c r="B8607" t="s">
        <v>13797</v>
      </c>
      <c r="C8607" t="s">
        <v>34</v>
      </c>
      <c r="D8607" t="s">
        <v>35</v>
      </c>
      <c r="E8607">
        <v>1</v>
      </c>
      <c r="F8607" s="2">
        <v>80.38</v>
      </c>
      <c r="G8607" s="3">
        <v>166</v>
      </c>
      <c r="H8607" s="3">
        <v>0.80379999999999996</v>
      </c>
      <c r="I8607" s="3">
        <v>3.77786</v>
      </c>
      <c r="J8607" s="3">
        <v>84.961659999999995</v>
      </c>
      <c r="K8607" s="3">
        <v>130.71024615384613</v>
      </c>
      <c r="L8607" s="4">
        <v>0.34999999999999992</v>
      </c>
    </row>
    <row r="8608" spans="1:12" x14ac:dyDescent="0.35">
      <c r="A8608" s="1" t="s">
        <v>13852</v>
      </c>
      <c r="B8608" t="s">
        <v>13853</v>
      </c>
      <c r="C8608" t="s">
        <v>34</v>
      </c>
      <c r="D8608" t="s">
        <v>35</v>
      </c>
      <c r="E8608">
        <v>1</v>
      </c>
      <c r="F8608" s="2">
        <v>226.15</v>
      </c>
      <c r="G8608" s="3">
        <v>467</v>
      </c>
      <c r="H8608" s="3">
        <v>2.2615000000000003</v>
      </c>
      <c r="I8608" s="3">
        <v>10.629049999999999</v>
      </c>
      <c r="J8608" s="3">
        <v>239.04055000000002</v>
      </c>
      <c r="K8608" s="3">
        <v>367.75469230769232</v>
      </c>
      <c r="L8608" s="4">
        <v>0.35</v>
      </c>
    </row>
    <row r="8609" spans="1:12" x14ac:dyDescent="0.35">
      <c r="A8609" s="1" t="s">
        <v>13854</v>
      </c>
      <c r="B8609" t="s">
        <v>13855</v>
      </c>
      <c r="C8609" t="s">
        <v>34</v>
      </c>
      <c r="D8609" t="s">
        <v>35</v>
      </c>
      <c r="E8609">
        <v>1</v>
      </c>
      <c r="F8609" s="2">
        <v>29.28</v>
      </c>
      <c r="G8609" s="3">
        <v>61</v>
      </c>
      <c r="H8609" s="3">
        <v>0.2928</v>
      </c>
      <c r="I8609" s="3">
        <v>1.37616</v>
      </c>
      <c r="J8609" s="3">
        <v>30.94896</v>
      </c>
      <c r="K8609" s="3">
        <v>47.61378461538461</v>
      </c>
      <c r="L8609" s="4">
        <v>0.34999999999999992</v>
      </c>
    </row>
    <row r="8610" spans="1:12" x14ac:dyDescent="0.35">
      <c r="A8610" s="1" t="s">
        <v>13856</v>
      </c>
      <c r="B8610" t="s">
        <v>13679</v>
      </c>
      <c r="C8610" t="s">
        <v>34</v>
      </c>
      <c r="D8610" t="s">
        <v>35</v>
      </c>
      <c r="E8610">
        <v>1</v>
      </c>
      <c r="F8610" s="2">
        <v>69.17</v>
      </c>
      <c r="G8610" s="3">
        <v>143</v>
      </c>
      <c r="H8610" s="3">
        <v>0.69169999999999998</v>
      </c>
      <c r="I8610" s="3">
        <v>3.2509900000000003</v>
      </c>
      <c r="J8610" s="3">
        <v>73.112690000000001</v>
      </c>
      <c r="K8610" s="3">
        <v>112.48106153846153</v>
      </c>
      <c r="L8610" s="4">
        <v>0.35</v>
      </c>
    </row>
    <row r="8611" spans="1:12" x14ac:dyDescent="0.35">
      <c r="A8611" s="1" t="s">
        <v>13857</v>
      </c>
      <c r="B8611" t="s">
        <v>13858</v>
      </c>
      <c r="C8611" t="s">
        <v>34</v>
      </c>
      <c r="D8611" t="s">
        <v>35</v>
      </c>
      <c r="E8611">
        <v>1</v>
      </c>
      <c r="F8611" s="2">
        <v>3.58</v>
      </c>
      <c r="G8611" s="3">
        <v>8</v>
      </c>
      <c r="H8611" s="3">
        <v>3.5799999999999998E-2</v>
      </c>
      <c r="I8611" s="3">
        <v>0.16825999999999999</v>
      </c>
      <c r="J8611" s="3">
        <v>3.7840600000000002</v>
      </c>
      <c r="K8611" s="3">
        <v>5.8216307692307696</v>
      </c>
      <c r="L8611" s="4">
        <v>0.35000000000000003</v>
      </c>
    </row>
    <row r="8612" spans="1:12" x14ac:dyDescent="0.35">
      <c r="A8612" s="1" t="s">
        <v>13859</v>
      </c>
      <c r="B8612" t="s">
        <v>13860</v>
      </c>
      <c r="C8612" t="s">
        <v>34</v>
      </c>
      <c r="D8612" t="s">
        <v>35</v>
      </c>
      <c r="E8612">
        <v>1</v>
      </c>
      <c r="F8612" s="2">
        <v>205.96</v>
      </c>
      <c r="G8612" s="3">
        <v>425</v>
      </c>
      <c r="H8612" s="3">
        <v>2.0596000000000001</v>
      </c>
      <c r="I8612" s="3">
        <v>9.6801200000000005</v>
      </c>
      <c r="J8612" s="3">
        <v>217.69971999999999</v>
      </c>
      <c r="K8612" s="3">
        <v>334.92264615384613</v>
      </c>
      <c r="L8612" s="4">
        <v>0.35</v>
      </c>
    </row>
    <row r="8613" spans="1:12" x14ac:dyDescent="0.35">
      <c r="A8613" s="1" t="s">
        <v>13861</v>
      </c>
      <c r="B8613" t="s">
        <v>13862</v>
      </c>
      <c r="C8613" t="s">
        <v>34</v>
      </c>
      <c r="D8613" t="s">
        <v>35</v>
      </c>
      <c r="E8613">
        <v>1</v>
      </c>
      <c r="F8613" s="2">
        <v>232.31</v>
      </c>
      <c r="G8613" s="3">
        <v>479</v>
      </c>
      <c r="H8613" s="3">
        <v>2.3231000000000002</v>
      </c>
      <c r="I8613" s="3">
        <v>10.918570000000001</v>
      </c>
      <c r="J8613" s="3">
        <v>245.55167</v>
      </c>
      <c r="K8613" s="3">
        <v>377.77179999999998</v>
      </c>
      <c r="L8613" s="4">
        <v>0.35</v>
      </c>
    </row>
    <row r="8614" spans="1:12" x14ac:dyDescent="0.35">
      <c r="A8614" s="1" t="s">
        <v>13863</v>
      </c>
      <c r="B8614" t="s">
        <v>13864</v>
      </c>
      <c r="C8614" t="s">
        <v>34</v>
      </c>
      <c r="D8614" t="s">
        <v>35</v>
      </c>
      <c r="E8614">
        <v>1</v>
      </c>
      <c r="F8614" s="2">
        <v>52.48</v>
      </c>
      <c r="G8614" s="3">
        <v>109</v>
      </c>
      <c r="H8614" s="3">
        <v>0.52479999999999993</v>
      </c>
      <c r="I8614" s="3">
        <v>2.4665599999999999</v>
      </c>
      <c r="J8614" s="3">
        <v>55.471359999999997</v>
      </c>
      <c r="K8614" s="3">
        <v>85.340553846153838</v>
      </c>
      <c r="L8614" s="4">
        <v>0.35</v>
      </c>
    </row>
    <row r="8615" spans="1:12" x14ac:dyDescent="0.35">
      <c r="A8615" s="1" t="s">
        <v>13865</v>
      </c>
      <c r="B8615" t="s">
        <v>13866</v>
      </c>
      <c r="C8615" t="s">
        <v>34</v>
      </c>
      <c r="D8615" t="s">
        <v>35</v>
      </c>
      <c r="E8615">
        <v>1</v>
      </c>
      <c r="F8615" s="2">
        <v>250.98</v>
      </c>
      <c r="G8615" s="3">
        <v>518</v>
      </c>
      <c r="H8615" s="3">
        <v>2.5097999999999998</v>
      </c>
      <c r="I8615" s="3">
        <v>11.796059999999999</v>
      </c>
      <c r="J8615" s="3">
        <v>265.28586000000001</v>
      </c>
      <c r="K8615" s="3">
        <v>408.13209230769229</v>
      </c>
      <c r="L8615" s="4">
        <v>0.34999999999999992</v>
      </c>
    </row>
    <row r="8616" spans="1:12" x14ac:dyDescent="0.35">
      <c r="A8616" s="1" t="s">
        <v>13867</v>
      </c>
      <c r="B8616" t="s">
        <v>13868</v>
      </c>
      <c r="C8616" t="s">
        <v>34</v>
      </c>
      <c r="D8616" t="s">
        <v>35</v>
      </c>
      <c r="E8616">
        <v>1</v>
      </c>
      <c r="F8616" s="2">
        <v>219.73</v>
      </c>
      <c r="G8616" s="3">
        <v>454</v>
      </c>
      <c r="H8616" s="3">
        <v>2.1972999999999998</v>
      </c>
      <c r="I8616" s="3">
        <v>10.327309999999999</v>
      </c>
      <c r="J8616" s="3">
        <v>232.25461000000001</v>
      </c>
      <c r="K8616" s="3">
        <v>357.31478461538461</v>
      </c>
      <c r="L8616" s="4">
        <v>0.35</v>
      </c>
    </row>
    <row r="8617" spans="1:12" x14ac:dyDescent="0.35">
      <c r="A8617" s="1" t="s">
        <v>13869</v>
      </c>
      <c r="B8617" t="s">
        <v>13681</v>
      </c>
      <c r="C8617" t="s">
        <v>34</v>
      </c>
      <c r="D8617" t="s">
        <v>35</v>
      </c>
      <c r="E8617">
        <v>1</v>
      </c>
      <c r="F8617" s="2">
        <v>171.19</v>
      </c>
      <c r="G8617" s="3">
        <v>353</v>
      </c>
      <c r="H8617" s="3">
        <v>1.7119</v>
      </c>
      <c r="I8617" s="3">
        <v>8.0459300000000002</v>
      </c>
      <c r="J8617" s="3">
        <v>180.94783000000001</v>
      </c>
      <c r="K8617" s="3">
        <v>278.38127692307694</v>
      </c>
      <c r="L8617" s="4">
        <v>0.35</v>
      </c>
    </row>
    <row r="8618" spans="1:12" x14ac:dyDescent="0.35">
      <c r="A8618" s="1" t="s">
        <v>13870</v>
      </c>
      <c r="B8618" t="s">
        <v>13679</v>
      </c>
      <c r="C8618" t="s">
        <v>34</v>
      </c>
      <c r="D8618" t="s">
        <v>35</v>
      </c>
      <c r="E8618">
        <v>1</v>
      </c>
      <c r="F8618" s="2">
        <v>80.349999999999994</v>
      </c>
      <c r="G8618" s="3">
        <v>166</v>
      </c>
      <c r="H8618" s="3">
        <v>0.80349999999999999</v>
      </c>
      <c r="I8618" s="3">
        <v>3.7764499999999996</v>
      </c>
      <c r="J8618" s="3">
        <v>84.929949999999991</v>
      </c>
      <c r="K8618" s="3">
        <v>130.66146153846151</v>
      </c>
      <c r="L8618" s="4">
        <v>0.34999999999999992</v>
      </c>
    </row>
    <row r="8619" spans="1:12" x14ac:dyDescent="0.35">
      <c r="A8619" s="1" t="s">
        <v>13871</v>
      </c>
      <c r="B8619" t="s">
        <v>13872</v>
      </c>
      <c r="C8619" t="s">
        <v>34</v>
      </c>
      <c r="D8619" t="s">
        <v>35</v>
      </c>
      <c r="E8619">
        <v>1</v>
      </c>
      <c r="F8619" s="2">
        <v>132.27000000000001</v>
      </c>
      <c r="G8619" s="3">
        <v>273</v>
      </c>
      <c r="H8619" s="3">
        <v>1.3227000000000002</v>
      </c>
      <c r="I8619" s="3">
        <v>6.2166900000000007</v>
      </c>
      <c r="J8619" s="3">
        <v>139.80939000000001</v>
      </c>
      <c r="K8619" s="3">
        <v>215.09136923076923</v>
      </c>
      <c r="L8619" s="4">
        <v>0.35</v>
      </c>
    </row>
    <row r="8620" spans="1:12" x14ac:dyDescent="0.35">
      <c r="A8620" s="1" t="s">
        <v>13873</v>
      </c>
      <c r="B8620" t="s">
        <v>13780</v>
      </c>
      <c r="C8620" t="s">
        <v>34</v>
      </c>
      <c r="D8620" t="s">
        <v>35</v>
      </c>
      <c r="E8620">
        <v>1</v>
      </c>
      <c r="F8620" s="2">
        <v>164.2</v>
      </c>
      <c r="G8620" s="3">
        <v>339</v>
      </c>
      <c r="H8620" s="3">
        <v>1.6419999999999999</v>
      </c>
      <c r="I8620" s="3">
        <v>7.7173999999999996</v>
      </c>
      <c r="J8620" s="3">
        <v>173.55939999999998</v>
      </c>
      <c r="K8620" s="3">
        <v>267.01446153846149</v>
      </c>
      <c r="L8620" s="4">
        <v>0.34999999999999992</v>
      </c>
    </row>
    <row r="8621" spans="1:12" x14ac:dyDescent="0.35">
      <c r="A8621" s="1" t="s">
        <v>13874</v>
      </c>
      <c r="B8621" t="s">
        <v>13837</v>
      </c>
      <c r="C8621" t="s">
        <v>34</v>
      </c>
      <c r="D8621" t="s">
        <v>35</v>
      </c>
      <c r="E8621">
        <v>1</v>
      </c>
      <c r="F8621" s="2">
        <v>225.73</v>
      </c>
      <c r="G8621" s="3">
        <v>466</v>
      </c>
      <c r="H8621" s="3">
        <v>2.2572999999999999</v>
      </c>
      <c r="I8621" s="3">
        <v>10.609309999999999</v>
      </c>
      <c r="J8621" s="3">
        <v>238.59660999999997</v>
      </c>
      <c r="K8621" s="3">
        <v>367.07170769230765</v>
      </c>
      <c r="L8621" s="4">
        <v>0.35000000000000003</v>
      </c>
    </row>
    <row r="8622" spans="1:12" x14ac:dyDescent="0.35">
      <c r="A8622" s="1" t="s">
        <v>13875</v>
      </c>
      <c r="B8622" t="s">
        <v>13876</v>
      </c>
      <c r="C8622" t="s">
        <v>34</v>
      </c>
      <c r="D8622" t="s">
        <v>35</v>
      </c>
      <c r="E8622">
        <v>1</v>
      </c>
      <c r="F8622" s="2">
        <v>22.58</v>
      </c>
      <c r="G8622" s="3">
        <v>47</v>
      </c>
      <c r="H8622" s="3">
        <v>0.2258</v>
      </c>
      <c r="I8622" s="3">
        <v>1.0612599999999999</v>
      </c>
      <c r="J8622" s="3">
        <v>23.867059999999999</v>
      </c>
      <c r="K8622" s="3">
        <v>36.718553846153846</v>
      </c>
      <c r="L8622" s="4">
        <v>0.35000000000000003</v>
      </c>
    </row>
    <row r="8623" spans="1:12" x14ac:dyDescent="0.35">
      <c r="A8623" s="1" t="s">
        <v>13877</v>
      </c>
      <c r="B8623" t="s">
        <v>13673</v>
      </c>
      <c r="C8623" t="s">
        <v>34</v>
      </c>
      <c r="D8623" t="s">
        <v>35</v>
      </c>
      <c r="E8623">
        <v>1</v>
      </c>
      <c r="F8623" s="2">
        <v>546.82000000000005</v>
      </c>
      <c r="G8623" s="3">
        <v>1128</v>
      </c>
      <c r="H8623" s="3">
        <v>5.4682000000000004</v>
      </c>
      <c r="I8623" s="3">
        <v>25.700540000000004</v>
      </c>
      <c r="J8623" s="3">
        <v>577.98874000000012</v>
      </c>
      <c r="K8623" s="3">
        <v>889.21344615384635</v>
      </c>
      <c r="L8623" s="4">
        <v>0.35000000000000003</v>
      </c>
    </row>
    <row r="8624" spans="1:12" x14ac:dyDescent="0.35">
      <c r="A8624" s="1" t="s">
        <v>13878</v>
      </c>
      <c r="B8624" t="s">
        <v>13679</v>
      </c>
      <c r="C8624" t="s">
        <v>34</v>
      </c>
      <c r="D8624" t="s">
        <v>35</v>
      </c>
      <c r="E8624">
        <v>1</v>
      </c>
      <c r="F8624" s="2">
        <v>131.97999999999999</v>
      </c>
      <c r="G8624" s="3">
        <v>273</v>
      </c>
      <c r="H8624" s="3">
        <v>1.3197999999999999</v>
      </c>
      <c r="I8624" s="3">
        <v>6.2030599999999998</v>
      </c>
      <c r="J8624" s="3">
        <v>139.50285999999997</v>
      </c>
      <c r="K8624" s="3">
        <v>214.61978461538456</v>
      </c>
      <c r="L8624" s="4">
        <v>0.35</v>
      </c>
    </row>
    <row r="8625" spans="1:12" x14ac:dyDescent="0.35">
      <c r="A8625" s="1" t="s">
        <v>13879</v>
      </c>
      <c r="B8625" t="s">
        <v>13671</v>
      </c>
      <c r="C8625" t="s">
        <v>34</v>
      </c>
      <c r="D8625" t="s">
        <v>35</v>
      </c>
      <c r="E8625">
        <v>1</v>
      </c>
      <c r="F8625" s="2">
        <v>643.61</v>
      </c>
      <c r="G8625" s="3">
        <v>1328</v>
      </c>
      <c r="H8625" s="3">
        <v>6.4361000000000006</v>
      </c>
      <c r="I8625" s="3">
        <v>30.249670000000002</v>
      </c>
      <c r="J8625" s="3">
        <v>680.29577000000006</v>
      </c>
      <c r="K8625" s="3">
        <v>1046.6088769230769</v>
      </c>
      <c r="L8625" s="4">
        <v>0.34999999999999992</v>
      </c>
    </row>
    <row r="8626" spans="1:12" x14ac:dyDescent="0.35">
      <c r="A8626" s="1" t="s">
        <v>13880</v>
      </c>
      <c r="B8626" t="s">
        <v>13681</v>
      </c>
      <c r="C8626" t="s">
        <v>34</v>
      </c>
      <c r="D8626" t="s">
        <v>35</v>
      </c>
      <c r="E8626">
        <v>1</v>
      </c>
      <c r="F8626" s="2">
        <v>198.88</v>
      </c>
      <c r="G8626" s="3">
        <v>411</v>
      </c>
      <c r="H8626" s="3">
        <v>1.9887999999999999</v>
      </c>
      <c r="I8626" s="3">
        <v>9.3473600000000001</v>
      </c>
      <c r="J8626" s="3">
        <v>210.21616</v>
      </c>
      <c r="K8626" s="3">
        <v>323.40947692307691</v>
      </c>
      <c r="L8626" s="4">
        <v>0.35</v>
      </c>
    </row>
    <row r="8627" spans="1:12" x14ac:dyDescent="0.35">
      <c r="A8627" s="1" t="s">
        <v>13881</v>
      </c>
      <c r="B8627" t="s">
        <v>13862</v>
      </c>
      <c r="C8627" t="s">
        <v>34</v>
      </c>
      <c r="D8627" t="s">
        <v>35</v>
      </c>
      <c r="E8627">
        <v>1</v>
      </c>
      <c r="F8627" s="2">
        <v>209.72</v>
      </c>
      <c r="G8627" s="3">
        <v>433</v>
      </c>
      <c r="H8627" s="3">
        <v>2.0972</v>
      </c>
      <c r="I8627" s="3">
        <v>9.85684</v>
      </c>
      <c r="J8627" s="3">
        <v>221.67403999999999</v>
      </c>
      <c r="K8627" s="3">
        <v>341.0369846153846</v>
      </c>
      <c r="L8627" s="4">
        <v>0.35</v>
      </c>
    </row>
    <row r="8628" spans="1:12" x14ac:dyDescent="0.35">
      <c r="A8628" s="1" t="s">
        <v>13882</v>
      </c>
      <c r="B8628" t="s">
        <v>13883</v>
      </c>
      <c r="C8628" t="s">
        <v>34</v>
      </c>
      <c r="D8628" t="s">
        <v>35</v>
      </c>
      <c r="E8628">
        <v>1</v>
      </c>
      <c r="F8628" s="2">
        <v>312.60000000000002</v>
      </c>
      <c r="G8628" s="3">
        <v>645</v>
      </c>
      <c r="H8628" s="3">
        <v>3.1260000000000003</v>
      </c>
      <c r="I8628" s="3">
        <v>14.692200000000001</v>
      </c>
      <c r="J8628" s="3">
        <v>330.41820000000001</v>
      </c>
      <c r="K8628" s="3">
        <v>508.33569230769228</v>
      </c>
      <c r="L8628" s="4">
        <v>0.34999999999999992</v>
      </c>
    </row>
    <row r="8629" spans="1:12" x14ac:dyDescent="0.35">
      <c r="A8629" s="1" t="s">
        <v>13884</v>
      </c>
      <c r="B8629" t="s">
        <v>13681</v>
      </c>
      <c r="C8629" t="s">
        <v>34</v>
      </c>
      <c r="D8629" t="s">
        <v>35</v>
      </c>
      <c r="E8629">
        <v>1</v>
      </c>
      <c r="F8629" s="2">
        <v>226.63</v>
      </c>
      <c r="G8629" s="3">
        <v>468</v>
      </c>
      <c r="H8629" s="3">
        <v>2.2663000000000002</v>
      </c>
      <c r="I8629" s="3">
        <v>10.65161</v>
      </c>
      <c r="J8629" s="3">
        <v>239.54791</v>
      </c>
      <c r="K8629" s="3">
        <v>368.53524615384612</v>
      </c>
      <c r="L8629" s="4">
        <v>0.34999999999999992</v>
      </c>
    </row>
    <row r="8630" spans="1:12" x14ac:dyDescent="0.35">
      <c r="A8630" s="1" t="s">
        <v>13885</v>
      </c>
      <c r="B8630" t="s">
        <v>13681</v>
      </c>
      <c r="C8630" t="s">
        <v>34</v>
      </c>
      <c r="D8630" t="s">
        <v>35</v>
      </c>
      <c r="E8630">
        <v>1</v>
      </c>
      <c r="F8630" s="2">
        <v>144.99</v>
      </c>
      <c r="G8630" s="3">
        <v>299</v>
      </c>
      <c r="H8630" s="3">
        <v>1.4499000000000002</v>
      </c>
      <c r="I8630" s="3">
        <v>6.8145300000000004</v>
      </c>
      <c r="J8630" s="3">
        <v>153.25443000000001</v>
      </c>
      <c r="K8630" s="3">
        <v>235.77604615384615</v>
      </c>
      <c r="L8630" s="4">
        <v>0.34999999999999992</v>
      </c>
    </row>
    <row r="8631" spans="1:12" x14ac:dyDescent="0.35">
      <c r="A8631" s="1" t="s">
        <v>13886</v>
      </c>
      <c r="B8631" t="s">
        <v>13679</v>
      </c>
      <c r="C8631" t="s">
        <v>34</v>
      </c>
      <c r="D8631" t="s">
        <v>35</v>
      </c>
      <c r="E8631">
        <v>1</v>
      </c>
      <c r="F8631" s="2">
        <v>188.1</v>
      </c>
      <c r="G8631" s="3">
        <v>388</v>
      </c>
      <c r="H8631" s="3">
        <v>1.881</v>
      </c>
      <c r="I8631" s="3">
        <v>8.8407</v>
      </c>
      <c r="J8631" s="3">
        <v>198.82169999999999</v>
      </c>
      <c r="K8631" s="3">
        <v>305.87953846153846</v>
      </c>
      <c r="L8631" s="4">
        <v>0.35000000000000003</v>
      </c>
    </row>
    <row r="8632" spans="1:12" x14ac:dyDescent="0.35">
      <c r="A8632" s="1" t="s">
        <v>13887</v>
      </c>
      <c r="B8632" t="s">
        <v>13679</v>
      </c>
      <c r="C8632" t="s">
        <v>34</v>
      </c>
      <c r="D8632" t="s">
        <v>35</v>
      </c>
      <c r="E8632">
        <v>1</v>
      </c>
      <c r="F8632" s="2">
        <v>222.27</v>
      </c>
      <c r="G8632" s="3">
        <v>459</v>
      </c>
      <c r="H8632" s="3">
        <v>2.2227000000000001</v>
      </c>
      <c r="I8632" s="3">
        <v>10.44669</v>
      </c>
      <c r="J8632" s="3">
        <v>234.93939</v>
      </c>
      <c r="K8632" s="3">
        <v>361.44521538461538</v>
      </c>
      <c r="L8632" s="4">
        <v>0.35</v>
      </c>
    </row>
    <row r="8633" spans="1:12" x14ac:dyDescent="0.35">
      <c r="A8633" s="1" t="s">
        <v>13888</v>
      </c>
      <c r="B8633" t="s">
        <v>13889</v>
      </c>
      <c r="C8633" t="s">
        <v>34</v>
      </c>
      <c r="D8633" t="s">
        <v>35</v>
      </c>
      <c r="E8633">
        <v>1</v>
      </c>
      <c r="F8633" s="2">
        <v>162.36000000000001</v>
      </c>
      <c r="G8633" s="3">
        <v>335</v>
      </c>
      <c r="H8633" s="3">
        <v>1.6236000000000002</v>
      </c>
      <c r="I8633" s="3">
        <v>7.6309200000000006</v>
      </c>
      <c r="J8633" s="3">
        <v>171.61452000000003</v>
      </c>
      <c r="K8633" s="3">
        <v>264.02233846153848</v>
      </c>
      <c r="L8633" s="4">
        <v>0.34999999999999992</v>
      </c>
    </row>
    <row r="8634" spans="1:12" x14ac:dyDescent="0.35">
      <c r="A8634" s="1" t="s">
        <v>13890</v>
      </c>
      <c r="B8634" t="s">
        <v>13891</v>
      </c>
      <c r="C8634" t="s">
        <v>34</v>
      </c>
      <c r="D8634" t="s">
        <v>35</v>
      </c>
      <c r="E8634">
        <v>1</v>
      </c>
      <c r="F8634" s="2">
        <v>32.46</v>
      </c>
      <c r="G8634" s="3">
        <v>67</v>
      </c>
      <c r="H8634" s="3">
        <v>0.3246</v>
      </c>
      <c r="I8634" s="3">
        <v>1.52562</v>
      </c>
      <c r="J8634" s="3">
        <v>34.310220000000001</v>
      </c>
      <c r="K8634" s="3">
        <v>52.784953846153847</v>
      </c>
      <c r="L8634" s="4">
        <v>0.35</v>
      </c>
    </row>
    <row r="8635" spans="1:12" x14ac:dyDescent="0.35">
      <c r="A8635" s="1" t="s">
        <v>13892</v>
      </c>
      <c r="B8635" t="s">
        <v>13795</v>
      </c>
      <c r="C8635" t="s">
        <v>34</v>
      </c>
      <c r="D8635" t="s">
        <v>35</v>
      </c>
      <c r="E8635">
        <v>1</v>
      </c>
      <c r="F8635" s="2">
        <v>32.89</v>
      </c>
      <c r="G8635" s="3">
        <v>68</v>
      </c>
      <c r="H8635" s="3">
        <v>0.32890000000000003</v>
      </c>
      <c r="I8635" s="3">
        <v>1.54583</v>
      </c>
      <c r="J8635" s="3">
        <v>34.76473</v>
      </c>
      <c r="K8635" s="3">
        <v>53.484200000000001</v>
      </c>
      <c r="L8635" s="4">
        <v>0.35000000000000003</v>
      </c>
    </row>
    <row r="8636" spans="1:12" x14ac:dyDescent="0.35">
      <c r="A8636" s="1" t="s">
        <v>13893</v>
      </c>
      <c r="B8636" t="s">
        <v>13894</v>
      </c>
      <c r="C8636" t="s">
        <v>34</v>
      </c>
      <c r="D8636" t="s">
        <v>35</v>
      </c>
      <c r="E8636">
        <v>1</v>
      </c>
      <c r="F8636" s="2">
        <v>8.07</v>
      </c>
      <c r="G8636" s="3">
        <v>17</v>
      </c>
      <c r="H8636" s="3">
        <v>8.0700000000000008E-2</v>
      </c>
      <c r="I8636" s="3">
        <v>0.37929000000000002</v>
      </c>
      <c r="J8636" s="3">
        <v>8.5299899999999997</v>
      </c>
      <c r="K8636" s="3">
        <v>13.123061538461538</v>
      </c>
      <c r="L8636" s="4">
        <v>0.35000000000000003</v>
      </c>
    </row>
    <row r="8637" spans="1:12" x14ac:dyDescent="0.35">
      <c r="A8637" s="1" t="s">
        <v>13895</v>
      </c>
      <c r="B8637" t="s">
        <v>13679</v>
      </c>
      <c r="C8637" t="s">
        <v>34</v>
      </c>
      <c r="D8637" t="s">
        <v>35</v>
      </c>
      <c r="E8637">
        <v>1</v>
      </c>
      <c r="F8637" s="2">
        <v>146.91999999999999</v>
      </c>
      <c r="G8637" s="3">
        <v>303</v>
      </c>
      <c r="H8637" s="3">
        <v>1.4691999999999998</v>
      </c>
      <c r="I8637" s="3">
        <v>6.9052399999999992</v>
      </c>
      <c r="J8637" s="3">
        <v>155.29443999999998</v>
      </c>
      <c r="K8637" s="3">
        <v>238.91452307692305</v>
      </c>
      <c r="L8637" s="4">
        <v>0.35</v>
      </c>
    </row>
    <row r="8638" spans="1:12" x14ac:dyDescent="0.35">
      <c r="A8638" s="1" t="s">
        <v>13896</v>
      </c>
      <c r="B8638" t="s">
        <v>13897</v>
      </c>
      <c r="C8638" t="s">
        <v>34</v>
      </c>
      <c r="D8638" t="s">
        <v>35</v>
      </c>
      <c r="E8638">
        <v>1</v>
      </c>
      <c r="F8638" s="2">
        <v>302.58999999999997</v>
      </c>
      <c r="G8638" s="3">
        <v>624</v>
      </c>
      <c r="H8638" s="3">
        <v>3.0259</v>
      </c>
      <c r="I8638" s="3">
        <v>14.221729999999999</v>
      </c>
      <c r="J8638" s="3">
        <v>319.83762999999993</v>
      </c>
      <c r="K8638" s="3">
        <v>492.05789230769221</v>
      </c>
      <c r="L8638" s="4">
        <v>0.35000000000000003</v>
      </c>
    </row>
    <row r="8639" spans="1:12" x14ac:dyDescent="0.35">
      <c r="A8639" s="1" t="s">
        <v>13898</v>
      </c>
      <c r="B8639" t="s">
        <v>13899</v>
      </c>
      <c r="C8639" t="s">
        <v>34</v>
      </c>
      <c r="D8639" t="s">
        <v>35</v>
      </c>
      <c r="E8639">
        <v>1</v>
      </c>
      <c r="F8639" s="2">
        <v>2.27</v>
      </c>
      <c r="G8639" s="3">
        <v>5</v>
      </c>
      <c r="H8639" s="3">
        <v>2.2700000000000001E-2</v>
      </c>
      <c r="I8639" s="3">
        <v>0.10669000000000001</v>
      </c>
      <c r="J8639" s="3">
        <v>2.3993899999999999</v>
      </c>
      <c r="K8639" s="3">
        <v>3.6913692307692303</v>
      </c>
      <c r="L8639" s="4">
        <v>0.34999999999999992</v>
      </c>
    </row>
    <row r="8640" spans="1:12" x14ac:dyDescent="0.35">
      <c r="A8640" s="1" t="s">
        <v>13900</v>
      </c>
      <c r="B8640" t="s">
        <v>13901</v>
      </c>
      <c r="C8640" t="s">
        <v>34</v>
      </c>
      <c r="D8640" t="s">
        <v>35</v>
      </c>
      <c r="E8640">
        <v>1</v>
      </c>
      <c r="F8640" s="2">
        <v>51.21</v>
      </c>
      <c r="G8640" s="3">
        <v>106</v>
      </c>
      <c r="H8640" s="3">
        <v>0.5121</v>
      </c>
      <c r="I8640" s="3">
        <v>2.4068700000000001</v>
      </c>
      <c r="J8640" s="3">
        <v>54.128969999999995</v>
      </c>
      <c r="K8640" s="3">
        <v>83.275338461538453</v>
      </c>
      <c r="L8640" s="4">
        <v>0.35</v>
      </c>
    </row>
    <row r="8641" spans="1:12" x14ac:dyDescent="0.35">
      <c r="A8641" s="1" t="s">
        <v>13902</v>
      </c>
      <c r="B8641" t="s">
        <v>13679</v>
      </c>
      <c r="C8641" t="s">
        <v>34</v>
      </c>
      <c r="D8641" t="s">
        <v>35</v>
      </c>
      <c r="E8641">
        <v>1</v>
      </c>
      <c r="F8641" s="2">
        <v>208.85</v>
      </c>
      <c r="G8641" s="3">
        <v>431</v>
      </c>
      <c r="H8641" s="3">
        <v>2.0884999999999998</v>
      </c>
      <c r="I8641" s="3">
        <v>9.8159499999999991</v>
      </c>
      <c r="J8641" s="3">
        <v>220.75444999999999</v>
      </c>
      <c r="K8641" s="3">
        <v>339.62223076923073</v>
      </c>
      <c r="L8641" s="4">
        <v>0.34999999999999992</v>
      </c>
    </row>
    <row r="8642" spans="1:12" x14ac:dyDescent="0.35">
      <c r="A8642" s="1" t="s">
        <v>13903</v>
      </c>
      <c r="B8642" t="s">
        <v>13904</v>
      </c>
      <c r="C8642" t="s">
        <v>34</v>
      </c>
      <c r="D8642" t="s">
        <v>35</v>
      </c>
      <c r="E8642">
        <v>1</v>
      </c>
      <c r="F8642" s="2">
        <v>51.48</v>
      </c>
      <c r="G8642" s="3">
        <v>107</v>
      </c>
      <c r="H8642" s="3">
        <v>0.51479999999999992</v>
      </c>
      <c r="I8642" s="3">
        <v>2.4195599999999997</v>
      </c>
      <c r="J8642" s="3">
        <v>54.414359999999995</v>
      </c>
      <c r="K8642" s="3">
        <v>83.714399999999983</v>
      </c>
      <c r="L8642" s="4">
        <v>0.34999999999999992</v>
      </c>
    </row>
    <row r="8643" spans="1:12" x14ac:dyDescent="0.35">
      <c r="A8643" s="1" t="s">
        <v>13905</v>
      </c>
      <c r="B8643" t="s">
        <v>13906</v>
      </c>
      <c r="C8643" t="s">
        <v>34</v>
      </c>
      <c r="D8643" t="s">
        <v>35</v>
      </c>
      <c r="E8643">
        <v>1</v>
      </c>
      <c r="F8643" s="2">
        <v>67.56</v>
      </c>
      <c r="G8643" s="3">
        <v>140</v>
      </c>
      <c r="H8643" s="3">
        <v>0.67560000000000009</v>
      </c>
      <c r="I8643" s="3">
        <v>3.1753200000000001</v>
      </c>
      <c r="J8643" s="3">
        <v>71.410920000000004</v>
      </c>
      <c r="K8643" s="3">
        <v>109.86295384615384</v>
      </c>
      <c r="L8643" s="4">
        <v>0.34999999999999992</v>
      </c>
    </row>
    <row r="8644" spans="1:12" x14ac:dyDescent="0.35">
      <c r="A8644" s="1" t="s">
        <v>13907</v>
      </c>
      <c r="B8644" t="s">
        <v>13908</v>
      </c>
      <c r="C8644" t="s">
        <v>34</v>
      </c>
      <c r="D8644" t="s">
        <v>35</v>
      </c>
      <c r="E8644">
        <v>1</v>
      </c>
      <c r="F8644" s="2">
        <v>520.44000000000005</v>
      </c>
      <c r="G8644" s="3">
        <v>1074</v>
      </c>
      <c r="H8644" s="3">
        <v>5.2044000000000006</v>
      </c>
      <c r="I8644" s="3">
        <v>24.460680000000004</v>
      </c>
      <c r="J8644" s="3">
        <v>550.10508000000004</v>
      </c>
      <c r="K8644" s="3">
        <v>846.31550769230773</v>
      </c>
      <c r="L8644" s="4">
        <v>0.35</v>
      </c>
    </row>
    <row r="8645" spans="1:12" x14ac:dyDescent="0.35">
      <c r="A8645" s="1" t="s">
        <v>13909</v>
      </c>
      <c r="B8645" t="s">
        <v>13910</v>
      </c>
      <c r="C8645" t="s">
        <v>34</v>
      </c>
      <c r="D8645" t="s">
        <v>35</v>
      </c>
      <c r="E8645">
        <v>1</v>
      </c>
      <c r="F8645" s="2">
        <v>75.73</v>
      </c>
      <c r="G8645" s="3">
        <v>157</v>
      </c>
      <c r="H8645" s="3">
        <v>0.75730000000000008</v>
      </c>
      <c r="I8645" s="3">
        <v>3.55931</v>
      </c>
      <c r="J8645" s="3">
        <v>80.046610000000001</v>
      </c>
      <c r="K8645" s="3">
        <v>123.14863076923076</v>
      </c>
      <c r="L8645" s="4">
        <v>0.35</v>
      </c>
    </row>
    <row r="8646" spans="1:12" x14ac:dyDescent="0.35">
      <c r="A8646" s="1" t="s">
        <v>13911</v>
      </c>
      <c r="B8646" t="s">
        <v>13835</v>
      </c>
      <c r="C8646" t="s">
        <v>34</v>
      </c>
      <c r="D8646" t="s">
        <v>35</v>
      </c>
      <c r="E8646">
        <v>1</v>
      </c>
      <c r="F8646" s="2">
        <v>17.440000000000001</v>
      </c>
      <c r="G8646" s="3">
        <v>36</v>
      </c>
      <c r="H8646" s="3">
        <v>0.17440000000000003</v>
      </c>
      <c r="I8646" s="3">
        <v>0.81968000000000008</v>
      </c>
      <c r="J8646" s="3">
        <v>18.434080000000002</v>
      </c>
      <c r="K8646" s="3">
        <v>28.360123076923077</v>
      </c>
      <c r="L8646" s="4">
        <v>0.35</v>
      </c>
    </row>
    <row r="8647" spans="1:12" x14ac:dyDescent="0.35">
      <c r="A8647" s="1" t="s">
        <v>13912</v>
      </c>
      <c r="B8647" t="s">
        <v>13673</v>
      </c>
      <c r="C8647" t="s">
        <v>34</v>
      </c>
      <c r="D8647" t="s">
        <v>35</v>
      </c>
      <c r="E8647">
        <v>1</v>
      </c>
      <c r="F8647" s="2">
        <v>486.64</v>
      </c>
      <c r="G8647" s="3">
        <v>1004</v>
      </c>
      <c r="H8647" s="3">
        <v>4.8663999999999996</v>
      </c>
      <c r="I8647" s="3">
        <v>22.87208</v>
      </c>
      <c r="J8647" s="3">
        <v>514.37847999999997</v>
      </c>
      <c r="K8647" s="3">
        <v>791.35150769230756</v>
      </c>
      <c r="L8647" s="4">
        <v>0.34999999999999992</v>
      </c>
    </row>
    <row r="8648" spans="1:12" x14ac:dyDescent="0.35">
      <c r="A8648" s="1" t="s">
        <v>13913</v>
      </c>
      <c r="B8648" t="s">
        <v>13679</v>
      </c>
      <c r="C8648" t="s">
        <v>34</v>
      </c>
      <c r="D8648" t="s">
        <v>35</v>
      </c>
      <c r="E8648">
        <v>1</v>
      </c>
      <c r="F8648" s="2">
        <v>146.91999999999999</v>
      </c>
      <c r="G8648" s="3">
        <v>303</v>
      </c>
      <c r="H8648" s="3">
        <v>1.4691999999999998</v>
      </c>
      <c r="I8648" s="3">
        <v>6.9052399999999992</v>
      </c>
      <c r="J8648" s="3">
        <v>155.29443999999998</v>
      </c>
      <c r="K8648" s="3">
        <v>238.91452307692305</v>
      </c>
      <c r="L8648" s="4">
        <v>0.35</v>
      </c>
    </row>
    <row r="8649" spans="1:12" x14ac:dyDescent="0.35">
      <c r="A8649" s="1" t="s">
        <v>13914</v>
      </c>
      <c r="B8649" t="s">
        <v>13915</v>
      </c>
      <c r="C8649" t="s">
        <v>34</v>
      </c>
      <c r="D8649" t="s">
        <v>35</v>
      </c>
      <c r="E8649">
        <v>1</v>
      </c>
      <c r="F8649" s="2">
        <v>115.52</v>
      </c>
      <c r="G8649" s="3">
        <v>239</v>
      </c>
      <c r="H8649" s="3">
        <v>1.1552</v>
      </c>
      <c r="I8649" s="3">
        <v>5.4294399999999996</v>
      </c>
      <c r="J8649" s="3">
        <v>122.10463999999999</v>
      </c>
      <c r="K8649" s="3">
        <v>187.85329230769227</v>
      </c>
      <c r="L8649" s="4">
        <v>0.34999999999999992</v>
      </c>
    </row>
    <row r="8650" spans="1:12" x14ac:dyDescent="0.35">
      <c r="A8650" s="1" t="s">
        <v>13916</v>
      </c>
      <c r="B8650" t="s">
        <v>13917</v>
      </c>
      <c r="C8650" t="s">
        <v>34</v>
      </c>
      <c r="D8650" t="s">
        <v>35</v>
      </c>
      <c r="E8650">
        <v>1</v>
      </c>
      <c r="F8650" s="2">
        <v>283.8</v>
      </c>
      <c r="G8650" s="3">
        <v>586</v>
      </c>
      <c r="H8650" s="3">
        <v>2.8380000000000001</v>
      </c>
      <c r="I8650" s="3">
        <v>13.338600000000001</v>
      </c>
      <c r="J8650" s="3">
        <v>299.97660000000002</v>
      </c>
      <c r="K8650" s="3">
        <v>461.50246153846155</v>
      </c>
      <c r="L8650" s="4">
        <v>0.35</v>
      </c>
    </row>
    <row r="8651" spans="1:12" x14ac:dyDescent="0.35">
      <c r="A8651" s="1" t="s">
        <v>13918</v>
      </c>
      <c r="B8651" t="s">
        <v>13919</v>
      </c>
      <c r="C8651" t="s">
        <v>34</v>
      </c>
      <c r="D8651" t="s">
        <v>35</v>
      </c>
      <c r="E8651">
        <v>1</v>
      </c>
      <c r="F8651" s="2">
        <v>232.08</v>
      </c>
      <c r="G8651" s="3">
        <v>479</v>
      </c>
      <c r="H8651" s="3">
        <v>2.3208000000000002</v>
      </c>
      <c r="I8651" s="3">
        <v>10.907760000000001</v>
      </c>
      <c r="J8651" s="3">
        <v>245.30856</v>
      </c>
      <c r="K8651" s="3">
        <v>377.39778461538458</v>
      </c>
      <c r="L8651" s="4">
        <v>0.34999999999999992</v>
      </c>
    </row>
    <row r="8652" spans="1:12" x14ac:dyDescent="0.35">
      <c r="A8652" s="1" t="s">
        <v>13920</v>
      </c>
      <c r="B8652" t="s">
        <v>13921</v>
      </c>
      <c r="C8652" t="s">
        <v>34</v>
      </c>
      <c r="D8652" t="s">
        <v>35</v>
      </c>
      <c r="E8652">
        <v>1</v>
      </c>
      <c r="F8652" s="2">
        <v>216.61</v>
      </c>
      <c r="G8652" s="3">
        <v>447</v>
      </c>
      <c r="H8652" s="3">
        <v>2.1661000000000001</v>
      </c>
      <c r="I8652" s="3">
        <v>10.180670000000001</v>
      </c>
      <c r="J8652" s="3">
        <v>228.95677000000001</v>
      </c>
      <c r="K8652" s="3">
        <v>352.24118461538461</v>
      </c>
      <c r="L8652" s="4">
        <v>0.35</v>
      </c>
    </row>
    <row r="8653" spans="1:12" x14ac:dyDescent="0.35">
      <c r="A8653" s="1" t="s">
        <v>13922</v>
      </c>
      <c r="B8653" t="s">
        <v>13923</v>
      </c>
      <c r="C8653" t="s">
        <v>34</v>
      </c>
      <c r="D8653" t="s">
        <v>35</v>
      </c>
      <c r="E8653">
        <v>1</v>
      </c>
      <c r="F8653" s="2">
        <v>89.09</v>
      </c>
      <c r="G8653" s="3">
        <v>184</v>
      </c>
      <c r="H8653" s="3">
        <v>0.89090000000000003</v>
      </c>
      <c r="I8653" s="3">
        <v>4.1872300000000005</v>
      </c>
      <c r="J8653" s="3">
        <v>94.168130000000005</v>
      </c>
      <c r="K8653" s="3">
        <v>144.87404615384617</v>
      </c>
      <c r="L8653" s="4">
        <v>0.35000000000000003</v>
      </c>
    </row>
    <row r="8654" spans="1:12" x14ac:dyDescent="0.35">
      <c r="A8654" s="1" t="s">
        <v>13924</v>
      </c>
      <c r="B8654" t="s">
        <v>13925</v>
      </c>
      <c r="C8654" t="s">
        <v>34</v>
      </c>
      <c r="D8654" t="s">
        <v>35</v>
      </c>
      <c r="E8654">
        <v>1</v>
      </c>
      <c r="F8654" s="2">
        <v>209.62</v>
      </c>
      <c r="G8654" s="3">
        <v>433</v>
      </c>
      <c r="H8654" s="3">
        <v>2.0962000000000001</v>
      </c>
      <c r="I8654" s="3">
        <v>9.8521400000000003</v>
      </c>
      <c r="J8654" s="3">
        <v>221.56834000000001</v>
      </c>
      <c r="K8654" s="3">
        <v>340.87436923076922</v>
      </c>
      <c r="L8654" s="4">
        <v>0.35</v>
      </c>
    </row>
    <row r="8655" spans="1:12" x14ac:dyDescent="0.35">
      <c r="A8655" s="1" t="s">
        <v>13926</v>
      </c>
      <c r="B8655" t="s">
        <v>13927</v>
      </c>
      <c r="C8655" t="s">
        <v>34</v>
      </c>
      <c r="D8655" t="s">
        <v>35</v>
      </c>
      <c r="E8655">
        <v>1</v>
      </c>
      <c r="F8655" s="2">
        <v>319.37</v>
      </c>
      <c r="G8655" s="3">
        <v>659</v>
      </c>
      <c r="H8655" s="3">
        <v>3.1937000000000002</v>
      </c>
      <c r="I8655" s="3">
        <v>15.010390000000001</v>
      </c>
      <c r="J8655" s="3">
        <v>337.57408999999996</v>
      </c>
      <c r="K8655" s="3">
        <v>519.34475384615371</v>
      </c>
      <c r="L8655" s="4">
        <v>0.34999999999999992</v>
      </c>
    </row>
    <row r="8656" spans="1:12" x14ac:dyDescent="0.35">
      <c r="A8656" s="1" t="s">
        <v>13928</v>
      </c>
      <c r="B8656" t="s">
        <v>13929</v>
      </c>
      <c r="C8656" t="s">
        <v>34</v>
      </c>
      <c r="D8656" t="s">
        <v>35</v>
      </c>
      <c r="E8656">
        <v>1</v>
      </c>
      <c r="F8656" s="2">
        <v>92.63</v>
      </c>
      <c r="G8656" s="3">
        <v>191</v>
      </c>
      <c r="H8656" s="3">
        <v>0.92630000000000001</v>
      </c>
      <c r="I8656" s="3">
        <v>4.3536099999999998</v>
      </c>
      <c r="J8656" s="3">
        <v>97.909909999999996</v>
      </c>
      <c r="K8656" s="3">
        <v>150.63063076923075</v>
      </c>
      <c r="L8656" s="4">
        <v>0.34999999999999992</v>
      </c>
    </row>
    <row r="8657" spans="1:12" x14ac:dyDescent="0.35">
      <c r="A8657" s="1" t="s">
        <v>13930</v>
      </c>
      <c r="B8657" t="s">
        <v>13931</v>
      </c>
      <c r="C8657" t="s">
        <v>34</v>
      </c>
      <c r="D8657" t="s">
        <v>35</v>
      </c>
      <c r="E8657">
        <v>1</v>
      </c>
      <c r="F8657" s="2">
        <v>439.31</v>
      </c>
      <c r="G8657" s="3">
        <v>906</v>
      </c>
      <c r="H8657" s="3">
        <v>4.3931000000000004</v>
      </c>
      <c r="I8657" s="3">
        <v>20.647570000000002</v>
      </c>
      <c r="J8657" s="3">
        <v>464.35067000000004</v>
      </c>
      <c r="K8657" s="3">
        <v>714.38564615384621</v>
      </c>
      <c r="L8657" s="4">
        <v>0.35</v>
      </c>
    </row>
    <row r="8658" spans="1:12" x14ac:dyDescent="0.35">
      <c r="A8658" s="1" t="s">
        <v>13932</v>
      </c>
      <c r="B8658" t="s">
        <v>13891</v>
      </c>
      <c r="C8658" t="s">
        <v>34</v>
      </c>
      <c r="D8658" t="s">
        <v>35</v>
      </c>
      <c r="E8658">
        <v>1</v>
      </c>
      <c r="F8658" s="2">
        <v>106.65</v>
      </c>
      <c r="G8658" s="3">
        <v>220</v>
      </c>
      <c r="H8658" s="3">
        <v>1.0665</v>
      </c>
      <c r="I8658" s="3">
        <v>5.0125500000000001</v>
      </c>
      <c r="J8658" s="3">
        <v>112.72905000000002</v>
      </c>
      <c r="K8658" s="3">
        <v>173.4293076923077</v>
      </c>
      <c r="L8658" s="4">
        <v>0.35</v>
      </c>
    </row>
    <row r="8659" spans="1:12" x14ac:dyDescent="0.35">
      <c r="A8659" s="1" t="s">
        <v>13933</v>
      </c>
      <c r="B8659" t="s">
        <v>13934</v>
      </c>
      <c r="C8659" t="s">
        <v>34</v>
      </c>
      <c r="D8659" t="s">
        <v>35</v>
      </c>
      <c r="E8659">
        <v>1</v>
      </c>
      <c r="F8659" s="2">
        <v>67.67</v>
      </c>
      <c r="G8659" s="3">
        <v>140</v>
      </c>
      <c r="H8659" s="3">
        <v>0.67670000000000008</v>
      </c>
      <c r="I8659" s="3">
        <v>3.1804900000000003</v>
      </c>
      <c r="J8659" s="3">
        <v>71.527190000000004</v>
      </c>
      <c r="K8659" s="3">
        <v>110.04183076923077</v>
      </c>
      <c r="L8659" s="4">
        <v>0.35</v>
      </c>
    </row>
    <row r="8660" spans="1:12" x14ac:dyDescent="0.35">
      <c r="A8660" s="1" t="s">
        <v>13935</v>
      </c>
      <c r="B8660" t="s">
        <v>13936</v>
      </c>
      <c r="C8660" t="s">
        <v>34</v>
      </c>
      <c r="D8660" t="s">
        <v>35</v>
      </c>
      <c r="E8660">
        <v>1</v>
      </c>
      <c r="F8660" s="2">
        <v>162.29</v>
      </c>
      <c r="G8660" s="3">
        <v>335</v>
      </c>
      <c r="H8660" s="3">
        <v>1.6229</v>
      </c>
      <c r="I8660" s="3">
        <v>7.6276299999999999</v>
      </c>
      <c r="J8660" s="3">
        <v>171.54052999999999</v>
      </c>
      <c r="K8660" s="3">
        <v>263.90850769230769</v>
      </c>
      <c r="L8660" s="4">
        <v>0.35000000000000003</v>
      </c>
    </row>
    <row r="8661" spans="1:12" x14ac:dyDescent="0.35">
      <c r="A8661" s="1" t="s">
        <v>13937</v>
      </c>
      <c r="B8661" t="s">
        <v>13679</v>
      </c>
      <c r="C8661" t="s">
        <v>34</v>
      </c>
      <c r="D8661" t="s">
        <v>35</v>
      </c>
      <c r="E8661">
        <v>1</v>
      </c>
      <c r="F8661" s="2">
        <v>208.69</v>
      </c>
      <c r="G8661" s="3">
        <v>431</v>
      </c>
      <c r="H8661" s="3">
        <v>2.0869</v>
      </c>
      <c r="I8661" s="3">
        <v>9.8084299999999995</v>
      </c>
      <c r="J8661" s="3">
        <v>220.58533</v>
      </c>
      <c r="K8661" s="3">
        <v>339.36204615384617</v>
      </c>
      <c r="L8661" s="4">
        <v>0.35000000000000003</v>
      </c>
    </row>
    <row r="8662" spans="1:12" x14ac:dyDescent="0.35">
      <c r="A8662" s="1" t="s">
        <v>13938</v>
      </c>
      <c r="B8662" t="s">
        <v>13939</v>
      </c>
      <c r="C8662" t="s">
        <v>34</v>
      </c>
      <c r="D8662" t="s">
        <v>35</v>
      </c>
      <c r="E8662">
        <v>1</v>
      </c>
      <c r="F8662" s="2">
        <v>98.04</v>
      </c>
      <c r="G8662" s="3">
        <v>203</v>
      </c>
      <c r="H8662" s="3">
        <v>0.98040000000000005</v>
      </c>
      <c r="I8662" s="3">
        <v>4.6078800000000006</v>
      </c>
      <c r="J8662" s="3">
        <v>103.62828</v>
      </c>
      <c r="K8662" s="3">
        <v>159.42812307692307</v>
      </c>
      <c r="L8662" s="4">
        <v>0.35</v>
      </c>
    </row>
    <row r="8663" spans="1:12" x14ac:dyDescent="0.35">
      <c r="A8663" s="1" t="s">
        <v>13940</v>
      </c>
      <c r="B8663" t="s">
        <v>13941</v>
      </c>
      <c r="C8663" t="s">
        <v>34</v>
      </c>
      <c r="D8663" t="s">
        <v>35</v>
      </c>
      <c r="E8663">
        <v>1</v>
      </c>
      <c r="F8663" s="2">
        <v>405.53</v>
      </c>
      <c r="G8663" s="3">
        <v>837</v>
      </c>
      <c r="H8663" s="3">
        <v>4.0552999999999999</v>
      </c>
      <c r="I8663" s="3">
        <v>19.059909999999999</v>
      </c>
      <c r="J8663" s="3">
        <v>428.64520999999996</v>
      </c>
      <c r="K8663" s="3">
        <v>659.45416923076914</v>
      </c>
      <c r="L8663" s="4">
        <v>0.35</v>
      </c>
    </row>
    <row r="8664" spans="1:12" x14ac:dyDescent="0.35">
      <c r="A8664" s="1" t="s">
        <v>13942</v>
      </c>
      <c r="B8664" t="s">
        <v>13908</v>
      </c>
      <c r="C8664" t="s">
        <v>34</v>
      </c>
      <c r="D8664" t="s">
        <v>35</v>
      </c>
      <c r="E8664">
        <v>1</v>
      </c>
      <c r="F8664" s="2">
        <v>530.03</v>
      </c>
      <c r="G8664" s="3">
        <v>1093</v>
      </c>
      <c r="H8664" s="3">
        <v>5.3003</v>
      </c>
      <c r="I8664" s="3">
        <v>24.91141</v>
      </c>
      <c r="J8664" s="3">
        <v>560.24171000000001</v>
      </c>
      <c r="K8664" s="3">
        <v>861.91032307692308</v>
      </c>
      <c r="L8664" s="4">
        <v>0.35</v>
      </c>
    </row>
    <row r="8665" spans="1:12" x14ac:dyDescent="0.35">
      <c r="A8665" s="1" t="s">
        <v>13943</v>
      </c>
      <c r="B8665" t="s">
        <v>13673</v>
      </c>
      <c r="C8665" t="s">
        <v>34</v>
      </c>
      <c r="D8665" t="s">
        <v>35</v>
      </c>
      <c r="E8665">
        <v>1</v>
      </c>
      <c r="F8665" s="2">
        <v>433.56</v>
      </c>
      <c r="G8665" s="3">
        <v>894</v>
      </c>
      <c r="H8665" s="3">
        <v>4.3356000000000003</v>
      </c>
      <c r="I8665" s="3">
        <v>20.377320000000001</v>
      </c>
      <c r="J8665" s="3">
        <v>458.27292</v>
      </c>
      <c r="K8665" s="3">
        <v>705.03526153846155</v>
      </c>
      <c r="L8665" s="4">
        <v>0.35000000000000003</v>
      </c>
    </row>
    <row r="8666" spans="1:12" x14ac:dyDescent="0.35">
      <c r="A8666" s="1" t="s">
        <v>13944</v>
      </c>
      <c r="B8666" t="s">
        <v>13671</v>
      </c>
      <c r="C8666" t="s">
        <v>34</v>
      </c>
      <c r="D8666" t="s">
        <v>35</v>
      </c>
      <c r="E8666">
        <v>1</v>
      </c>
      <c r="F8666" s="2">
        <v>589.48</v>
      </c>
      <c r="G8666" s="3">
        <v>1216</v>
      </c>
      <c r="H8666" s="3">
        <v>5.8948</v>
      </c>
      <c r="I8666" s="3">
        <v>27.705560000000002</v>
      </c>
      <c r="J8666" s="3">
        <v>623.08036000000004</v>
      </c>
      <c r="K8666" s="3">
        <v>958.58516923076922</v>
      </c>
      <c r="L8666" s="4">
        <v>0.35</v>
      </c>
    </row>
    <row r="8667" spans="1:12" x14ac:dyDescent="0.35">
      <c r="A8667" s="1" t="s">
        <v>13945</v>
      </c>
      <c r="B8667" t="s">
        <v>13946</v>
      </c>
      <c r="C8667" t="s">
        <v>34</v>
      </c>
      <c r="D8667" t="s">
        <v>35</v>
      </c>
      <c r="E8667">
        <v>1</v>
      </c>
      <c r="F8667" s="2">
        <v>4.3899999999999997</v>
      </c>
      <c r="G8667" s="3">
        <v>10</v>
      </c>
      <c r="H8667" s="3">
        <v>4.3899999999999995E-2</v>
      </c>
      <c r="I8667" s="3">
        <v>0.20632999999999999</v>
      </c>
      <c r="J8667" s="3">
        <v>4.6402299999999999</v>
      </c>
      <c r="K8667" s="3">
        <v>7.1388153846153841</v>
      </c>
      <c r="L8667" s="4">
        <v>0.35</v>
      </c>
    </row>
    <row r="8668" spans="1:12" x14ac:dyDescent="0.35">
      <c r="A8668" s="1" t="s">
        <v>13947</v>
      </c>
      <c r="B8668" t="s">
        <v>13948</v>
      </c>
      <c r="C8668" t="s">
        <v>34</v>
      </c>
      <c r="D8668" t="s">
        <v>35</v>
      </c>
      <c r="E8668">
        <v>1</v>
      </c>
      <c r="F8668" s="2">
        <v>924.08</v>
      </c>
      <c r="G8668" s="3">
        <v>1906</v>
      </c>
      <c r="H8668" s="3">
        <v>9.2408000000000001</v>
      </c>
      <c r="I8668" s="3">
        <v>43.431760000000004</v>
      </c>
      <c r="J8668" s="3">
        <v>976.75256000000013</v>
      </c>
      <c r="K8668" s="3">
        <v>1502.6962461538462</v>
      </c>
      <c r="L8668" s="4">
        <v>0.34999999999999992</v>
      </c>
    </row>
    <row r="8669" spans="1:12" x14ac:dyDescent="0.35">
      <c r="A8669" s="1" t="s">
        <v>13949</v>
      </c>
      <c r="B8669" t="s">
        <v>13950</v>
      </c>
      <c r="C8669" t="s">
        <v>34</v>
      </c>
      <c r="D8669" t="s">
        <v>35</v>
      </c>
      <c r="E8669">
        <v>1</v>
      </c>
      <c r="F8669" s="2">
        <v>62.51</v>
      </c>
      <c r="G8669" s="3">
        <v>129</v>
      </c>
      <c r="H8669" s="3">
        <v>0.62509999999999999</v>
      </c>
      <c r="I8669" s="3">
        <v>2.93797</v>
      </c>
      <c r="J8669" s="3">
        <v>66.073070000000001</v>
      </c>
      <c r="K8669" s="3">
        <v>101.65087692307692</v>
      </c>
      <c r="L8669" s="4">
        <v>0.35</v>
      </c>
    </row>
    <row r="8670" spans="1:12" x14ac:dyDescent="0.35">
      <c r="A8670" s="1" t="s">
        <v>13951</v>
      </c>
      <c r="B8670" t="s">
        <v>13845</v>
      </c>
      <c r="C8670" t="s">
        <v>34</v>
      </c>
      <c r="D8670" t="s">
        <v>35</v>
      </c>
      <c r="E8670">
        <v>1</v>
      </c>
      <c r="F8670" s="2">
        <v>53.65</v>
      </c>
      <c r="G8670" s="3">
        <v>111</v>
      </c>
      <c r="H8670" s="3">
        <v>0.53649999999999998</v>
      </c>
      <c r="I8670" s="3">
        <v>2.52155</v>
      </c>
      <c r="J8670" s="3">
        <v>56.708049999999993</v>
      </c>
      <c r="K8670" s="3">
        <v>87.243153846153831</v>
      </c>
      <c r="L8670" s="4">
        <v>0.35</v>
      </c>
    </row>
    <row r="8671" spans="1:12" x14ac:dyDescent="0.35">
      <c r="A8671" s="1" t="s">
        <v>13952</v>
      </c>
      <c r="B8671" t="s">
        <v>13698</v>
      </c>
      <c r="C8671" t="s">
        <v>34</v>
      </c>
      <c r="D8671" t="s">
        <v>35</v>
      </c>
      <c r="E8671">
        <v>1</v>
      </c>
      <c r="F8671" s="2">
        <v>546.82000000000005</v>
      </c>
      <c r="G8671" s="3">
        <v>1128</v>
      </c>
      <c r="H8671" s="3">
        <v>5.4682000000000004</v>
      </c>
      <c r="I8671" s="3">
        <v>25.700540000000004</v>
      </c>
      <c r="J8671" s="3">
        <v>577.98874000000012</v>
      </c>
      <c r="K8671" s="3">
        <v>889.21344615384635</v>
      </c>
      <c r="L8671" s="4">
        <v>0.35000000000000003</v>
      </c>
    </row>
    <row r="8672" spans="1:12" x14ac:dyDescent="0.35">
      <c r="A8672" s="1" t="s">
        <v>13953</v>
      </c>
      <c r="B8672" t="s">
        <v>13679</v>
      </c>
      <c r="C8672" t="s">
        <v>34</v>
      </c>
      <c r="D8672" t="s">
        <v>35</v>
      </c>
      <c r="E8672">
        <v>1</v>
      </c>
      <c r="F8672" s="2">
        <v>179.52</v>
      </c>
      <c r="G8672" s="3">
        <v>371</v>
      </c>
      <c r="H8672" s="3">
        <v>1.7952000000000001</v>
      </c>
      <c r="I8672" s="3">
        <v>8.4374400000000005</v>
      </c>
      <c r="J8672" s="3">
        <v>189.75264000000001</v>
      </c>
      <c r="K8672" s="3">
        <v>291.92713846153845</v>
      </c>
      <c r="L8672" s="4">
        <v>0.34999999999999992</v>
      </c>
    </row>
    <row r="8673" spans="1:12" x14ac:dyDescent="0.35">
      <c r="A8673" s="1" t="s">
        <v>13954</v>
      </c>
      <c r="B8673" t="s">
        <v>13955</v>
      </c>
      <c r="C8673" t="s">
        <v>34</v>
      </c>
      <c r="D8673" t="s">
        <v>35</v>
      </c>
      <c r="E8673">
        <v>1</v>
      </c>
      <c r="F8673" s="2">
        <v>293.83</v>
      </c>
      <c r="G8673" s="3">
        <v>606</v>
      </c>
      <c r="H8673" s="3">
        <v>2.9382999999999999</v>
      </c>
      <c r="I8673" s="3">
        <v>13.81001</v>
      </c>
      <c r="J8673" s="3">
        <v>310.57830999999999</v>
      </c>
      <c r="K8673" s="3">
        <v>477.8127846153846</v>
      </c>
      <c r="L8673" s="4">
        <v>0.35000000000000003</v>
      </c>
    </row>
    <row r="8674" spans="1:12" x14ac:dyDescent="0.35">
      <c r="A8674" s="1" t="s">
        <v>13956</v>
      </c>
      <c r="B8674" t="s">
        <v>13957</v>
      </c>
      <c r="C8674" t="s">
        <v>34</v>
      </c>
      <c r="D8674" t="s">
        <v>35</v>
      </c>
      <c r="E8674">
        <v>1</v>
      </c>
      <c r="F8674" s="2">
        <v>141.66999999999999</v>
      </c>
      <c r="G8674" s="3">
        <v>293</v>
      </c>
      <c r="H8674" s="3">
        <v>1.4166999999999998</v>
      </c>
      <c r="I8674" s="3">
        <v>6.6584899999999996</v>
      </c>
      <c r="J8674" s="3">
        <v>149.74518999999998</v>
      </c>
      <c r="K8674" s="3">
        <v>230.37721538461534</v>
      </c>
      <c r="L8674" s="4">
        <v>0.35</v>
      </c>
    </row>
    <row r="8675" spans="1:12" x14ac:dyDescent="0.35">
      <c r="A8675" s="1" t="s">
        <v>13958</v>
      </c>
      <c r="B8675" t="s">
        <v>13679</v>
      </c>
      <c r="C8675" t="s">
        <v>34</v>
      </c>
      <c r="D8675" t="s">
        <v>35</v>
      </c>
      <c r="E8675">
        <v>1</v>
      </c>
      <c r="F8675" s="2">
        <v>41.3</v>
      </c>
      <c r="G8675" s="3">
        <v>86</v>
      </c>
      <c r="H8675" s="3">
        <v>0.41299999999999998</v>
      </c>
      <c r="I8675" s="3">
        <v>1.9410999999999998</v>
      </c>
      <c r="J8675" s="3">
        <v>43.654099999999993</v>
      </c>
      <c r="K8675" s="3">
        <v>67.160153846153833</v>
      </c>
      <c r="L8675" s="4">
        <v>0.35</v>
      </c>
    </row>
    <row r="8676" spans="1:12" x14ac:dyDescent="0.35">
      <c r="A8676" s="1" t="s">
        <v>13959</v>
      </c>
      <c r="B8676" t="s">
        <v>13908</v>
      </c>
      <c r="C8676" t="s">
        <v>34</v>
      </c>
      <c r="D8676" t="s">
        <v>35</v>
      </c>
      <c r="E8676">
        <v>1</v>
      </c>
      <c r="F8676" s="2">
        <v>510.81</v>
      </c>
      <c r="G8676" s="3">
        <v>1054</v>
      </c>
      <c r="H8676" s="3">
        <v>5.1081000000000003</v>
      </c>
      <c r="I8676" s="3">
        <v>24.00807</v>
      </c>
      <c r="J8676" s="3">
        <v>539.92616999999996</v>
      </c>
      <c r="K8676" s="3">
        <v>830.65564615384608</v>
      </c>
      <c r="L8676" s="4">
        <v>0.35</v>
      </c>
    </row>
    <row r="8677" spans="1:12" x14ac:dyDescent="0.35">
      <c r="A8677" s="1" t="s">
        <v>13960</v>
      </c>
      <c r="B8677" t="s">
        <v>13961</v>
      </c>
      <c r="C8677" t="s">
        <v>34</v>
      </c>
      <c r="D8677" t="s">
        <v>35</v>
      </c>
      <c r="E8677">
        <v>1</v>
      </c>
      <c r="F8677" s="2">
        <v>552.89</v>
      </c>
      <c r="G8677" s="3">
        <v>1140</v>
      </c>
      <c r="H8677" s="3">
        <v>5.5289000000000001</v>
      </c>
      <c r="I8677" s="3">
        <v>25.98583</v>
      </c>
      <c r="J8677" s="3">
        <v>584.40472999999997</v>
      </c>
      <c r="K8677" s="3">
        <v>899.0841999999999</v>
      </c>
      <c r="L8677" s="4">
        <v>0.35</v>
      </c>
    </row>
    <row r="8678" spans="1:12" x14ac:dyDescent="0.35">
      <c r="A8678" s="1" t="s">
        <v>13962</v>
      </c>
      <c r="B8678" t="s">
        <v>13679</v>
      </c>
      <c r="C8678" t="s">
        <v>34</v>
      </c>
      <c r="D8678" t="s">
        <v>35</v>
      </c>
      <c r="E8678">
        <v>1</v>
      </c>
      <c r="F8678" s="2">
        <v>68.8</v>
      </c>
      <c r="G8678" s="3">
        <v>142</v>
      </c>
      <c r="H8678" s="3">
        <v>0.68799999999999994</v>
      </c>
      <c r="I8678" s="3">
        <v>3.2336</v>
      </c>
      <c r="J8678" s="3">
        <v>72.721599999999995</v>
      </c>
      <c r="K8678" s="3">
        <v>111.87938461538461</v>
      </c>
      <c r="L8678" s="4">
        <v>0.35000000000000003</v>
      </c>
    </row>
    <row r="8679" spans="1:12" x14ac:dyDescent="0.35">
      <c r="A8679" s="1" t="s">
        <v>13963</v>
      </c>
      <c r="B8679" t="s">
        <v>13964</v>
      </c>
      <c r="C8679" t="s">
        <v>34</v>
      </c>
      <c r="D8679" t="s">
        <v>35</v>
      </c>
      <c r="E8679">
        <v>1</v>
      </c>
      <c r="F8679" s="2">
        <v>786.02</v>
      </c>
      <c r="G8679" s="3">
        <v>1621</v>
      </c>
      <c r="H8679" s="3">
        <v>7.8601999999999999</v>
      </c>
      <c r="I8679" s="3">
        <v>36.94294</v>
      </c>
      <c r="J8679" s="3">
        <v>830.82313999999997</v>
      </c>
      <c r="K8679" s="3">
        <v>1278.1894461538461</v>
      </c>
      <c r="L8679" s="4">
        <v>0.35000000000000003</v>
      </c>
    </row>
    <row r="8680" spans="1:12" x14ac:dyDescent="0.35">
      <c r="A8680" s="1" t="s">
        <v>13965</v>
      </c>
      <c r="B8680" t="s">
        <v>13679</v>
      </c>
      <c r="C8680" t="s">
        <v>34</v>
      </c>
      <c r="D8680" t="s">
        <v>35</v>
      </c>
      <c r="E8680">
        <v>1</v>
      </c>
      <c r="F8680" s="2">
        <v>159.55000000000001</v>
      </c>
      <c r="G8680" s="3">
        <v>329</v>
      </c>
      <c r="H8680" s="3">
        <v>1.5955000000000001</v>
      </c>
      <c r="I8680" s="3">
        <v>7.4988500000000009</v>
      </c>
      <c r="J8680" s="3">
        <v>168.64435</v>
      </c>
      <c r="K8680" s="3">
        <v>259.45284615384617</v>
      </c>
      <c r="L8680" s="4">
        <v>0.35000000000000003</v>
      </c>
    </row>
    <row r="8681" spans="1:12" x14ac:dyDescent="0.35">
      <c r="A8681" s="1" t="s">
        <v>13966</v>
      </c>
      <c r="B8681" t="s">
        <v>13967</v>
      </c>
      <c r="C8681" t="s">
        <v>34</v>
      </c>
      <c r="D8681" t="s">
        <v>35</v>
      </c>
      <c r="E8681">
        <v>1</v>
      </c>
      <c r="F8681" s="2">
        <v>8.07</v>
      </c>
      <c r="G8681" s="3">
        <v>17</v>
      </c>
      <c r="H8681" s="3">
        <v>8.0700000000000008E-2</v>
      </c>
      <c r="I8681" s="3">
        <v>0.37929000000000002</v>
      </c>
      <c r="J8681" s="3">
        <v>8.5299899999999997</v>
      </c>
      <c r="K8681" s="3">
        <v>13.123061538461538</v>
      </c>
      <c r="L8681" s="4">
        <v>0.35000000000000003</v>
      </c>
    </row>
    <row r="8682" spans="1:12" x14ac:dyDescent="0.35">
      <c r="A8682" s="1" t="s">
        <v>13968</v>
      </c>
      <c r="B8682" t="s">
        <v>13749</v>
      </c>
      <c r="C8682" t="s">
        <v>34</v>
      </c>
      <c r="D8682" t="s">
        <v>35</v>
      </c>
      <c r="E8682">
        <v>1</v>
      </c>
      <c r="F8682" s="2">
        <v>224.46</v>
      </c>
      <c r="G8682" s="3">
        <v>463</v>
      </c>
      <c r="H8682" s="3">
        <v>2.2446000000000002</v>
      </c>
      <c r="I8682" s="3">
        <v>10.549620000000001</v>
      </c>
      <c r="J8682" s="3">
        <v>237.25422</v>
      </c>
      <c r="K8682" s="3">
        <v>365.00649230769233</v>
      </c>
      <c r="L8682" s="4">
        <v>0.35000000000000003</v>
      </c>
    </row>
    <row r="8683" spans="1:12" x14ac:dyDescent="0.35">
      <c r="A8683" s="1" t="s">
        <v>13969</v>
      </c>
      <c r="B8683" t="s">
        <v>13923</v>
      </c>
      <c r="C8683" t="s">
        <v>34</v>
      </c>
      <c r="D8683" t="s">
        <v>35</v>
      </c>
      <c r="E8683">
        <v>1</v>
      </c>
      <c r="F8683" s="2">
        <v>89.09</v>
      </c>
      <c r="G8683" s="3">
        <v>184</v>
      </c>
      <c r="H8683" s="3">
        <v>0.89090000000000003</v>
      </c>
      <c r="I8683" s="3">
        <v>4.1872300000000005</v>
      </c>
      <c r="J8683" s="3">
        <v>94.168130000000005</v>
      </c>
      <c r="K8683" s="3">
        <v>144.87404615384617</v>
      </c>
      <c r="L8683" s="4">
        <v>0.35000000000000003</v>
      </c>
    </row>
    <row r="8684" spans="1:12" x14ac:dyDescent="0.35">
      <c r="A8684" s="1" t="s">
        <v>13970</v>
      </c>
      <c r="B8684" t="s">
        <v>13971</v>
      </c>
      <c r="C8684" t="s">
        <v>34</v>
      </c>
      <c r="D8684" t="s">
        <v>35</v>
      </c>
      <c r="E8684">
        <v>1</v>
      </c>
      <c r="F8684" s="2">
        <v>86.14</v>
      </c>
      <c r="G8684" s="3">
        <v>178</v>
      </c>
      <c r="H8684" s="3">
        <v>0.86140000000000005</v>
      </c>
      <c r="I8684" s="3">
        <v>4.0485800000000003</v>
      </c>
      <c r="J8684" s="3">
        <v>91.049980000000005</v>
      </c>
      <c r="K8684" s="3">
        <v>140.0768923076923</v>
      </c>
      <c r="L8684" s="4">
        <v>0.34999999999999992</v>
      </c>
    </row>
    <row r="8685" spans="1:12" x14ac:dyDescent="0.35">
      <c r="A8685" s="1" t="s">
        <v>13972</v>
      </c>
      <c r="B8685" t="s">
        <v>13673</v>
      </c>
      <c r="C8685" t="s">
        <v>34</v>
      </c>
      <c r="D8685" t="s">
        <v>35</v>
      </c>
      <c r="E8685">
        <v>1</v>
      </c>
      <c r="F8685" s="2">
        <v>269.63</v>
      </c>
      <c r="G8685" s="3">
        <v>556</v>
      </c>
      <c r="H8685" s="3">
        <v>2.6962999999999999</v>
      </c>
      <c r="I8685" s="3">
        <v>12.672610000000001</v>
      </c>
      <c r="J8685" s="3">
        <v>284.99891000000002</v>
      </c>
      <c r="K8685" s="3">
        <v>438.45986153846155</v>
      </c>
      <c r="L8685" s="4">
        <v>0.35</v>
      </c>
    </row>
    <row r="8686" spans="1:12" x14ac:dyDescent="0.35">
      <c r="A8686" s="1" t="s">
        <v>13973</v>
      </c>
      <c r="B8686" t="s">
        <v>13835</v>
      </c>
      <c r="C8686" t="s">
        <v>34</v>
      </c>
      <c r="D8686" t="s">
        <v>35</v>
      </c>
      <c r="E8686">
        <v>1</v>
      </c>
      <c r="F8686" s="2">
        <v>18.02</v>
      </c>
      <c r="G8686" s="3">
        <v>38</v>
      </c>
      <c r="H8686" s="3">
        <v>0.1802</v>
      </c>
      <c r="I8686" s="3">
        <v>0.84694000000000003</v>
      </c>
      <c r="J8686" s="3">
        <v>19.047139999999999</v>
      </c>
      <c r="K8686" s="3">
        <v>29.303292307692306</v>
      </c>
      <c r="L8686" s="4">
        <v>0.35000000000000003</v>
      </c>
    </row>
    <row r="8687" spans="1:12" x14ac:dyDescent="0.35">
      <c r="A8687" s="1" t="s">
        <v>13974</v>
      </c>
      <c r="B8687" t="s">
        <v>13975</v>
      </c>
      <c r="C8687" t="s">
        <v>34</v>
      </c>
      <c r="D8687" t="s">
        <v>35</v>
      </c>
      <c r="E8687">
        <v>1</v>
      </c>
      <c r="F8687" s="2">
        <v>12.21</v>
      </c>
      <c r="G8687" s="3">
        <v>26</v>
      </c>
      <c r="H8687" s="3">
        <v>0.12210000000000001</v>
      </c>
      <c r="I8687" s="3">
        <v>0.57386999999999999</v>
      </c>
      <c r="J8687" s="3">
        <v>12.90597</v>
      </c>
      <c r="K8687" s="3">
        <v>19.855338461538462</v>
      </c>
      <c r="L8687" s="4">
        <v>0.35000000000000003</v>
      </c>
    </row>
    <row r="8688" spans="1:12" x14ac:dyDescent="0.35">
      <c r="A8688" s="1" t="s">
        <v>13976</v>
      </c>
      <c r="B8688" t="s">
        <v>13747</v>
      </c>
      <c r="C8688" t="s">
        <v>34</v>
      </c>
      <c r="D8688" t="s">
        <v>35</v>
      </c>
      <c r="E8688">
        <v>1</v>
      </c>
      <c r="F8688" s="2">
        <v>662.87</v>
      </c>
      <c r="G8688" s="3">
        <v>1367</v>
      </c>
      <c r="H8688" s="3">
        <v>6.6287000000000003</v>
      </c>
      <c r="I8688" s="3">
        <v>31.154890000000002</v>
      </c>
      <c r="J8688" s="3">
        <v>700.65359000000001</v>
      </c>
      <c r="K8688" s="3">
        <v>1077.9286</v>
      </c>
      <c r="L8688" s="4">
        <v>0.35</v>
      </c>
    </row>
    <row r="8689" spans="1:12" x14ac:dyDescent="0.35">
      <c r="A8689" s="1" t="s">
        <v>13977</v>
      </c>
      <c r="B8689" t="s">
        <v>13978</v>
      </c>
      <c r="C8689" t="s">
        <v>34</v>
      </c>
      <c r="D8689" t="s">
        <v>35</v>
      </c>
      <c r="E8689">
        <v>1</v>
      </c>
      <c r="F8689" s="2">
        <v>92.58</v>
      </c>
      <c r="G8689" s="3">
        <v>191</v>
      </c>
      <c r="H8689" s="3">
        <v>0.92579999999999996</v>
      </c>
      <c r="I8689" s="3">
        <v>4.3512599999999999</v>
      </c>
      <c r="J8689" s="3">
        <v>97.85705999999999</v>
      </c>
      <c r="K8689" s="3">
        <v>150.54932307692306</v>
      </c>
      <c r="L8689" s="4">
        <v>0.35</v>
      </c>
    </row>
    <row r="8690" spans="1:12" x14ac:dyDescent="0.35">
      <c r="A8690" s="1" t="s">
        <v>13979</v>
      </c>
      <c r="B8690" t="s">
        <v>13980</v>
      </c>
      <c r="C8690" t="s">
        <v>34</v>
      </c>
      <c r="D8690" t="s">
        <v>35</v>
      </c>
      <c r="E8690">
        <v>1</v>
      </c>
      <c r="F8690" s="2">
        <v>139.75</v>
      </c>
      <c r="G8690" s="3">
        <v>289</v>
      </c>
      <c r="H8690" s="3">
        <v>1.3975</v>
      </c>
      <c r="I8690" s="3">
        <v>6.5682499999999999</v>
      </c>
      <c r="J8690" s="3">
        <v>147.71575000000001</v>
      </c>
      <c r="K8690" s="3">
        <v>227.25500000000002</v>
      </c>
      <c r="L8690" s="4">
        <v>0.35000000000000003</v>
      </c>
    </row>
    <row r="8691" spans="1:12" x14ac:dyDescent="0.35">
      <c r="A8691" s="1" t="s">
        <v>13981</v>
      </c>
      <c r="B8691" t="s">
        <v>13982</v>
      </c>
      <c r="C8691" t="s">
        <v>34</v>
      </c>
      <c r="D8691" t="s">
        <v>35</v>
      </c>
      <c r="E8691">
        <v>1</v>
      </c>
      <c r="F8691" s="2">
        <v>213.43</v>
      </c>
      <c r="G8691" s="3">
        <v>441</v>
      </c>
      <c r="H8691" s="3">
        <v>2.1343000000000001</v>
      </c>
      <c r="I8691" s="3">
        <v>10.03121</v>
      </c>
      <c r="J8691" s="3">
        <v>225.59550999999999</v>
      </c>
      <c r="K8691" s="3">
        <v>347.07001538461537</v>
      </c>
      <c r="L8691" s="4">
        <v>0.35000000000000003</v>
      </c>
    </row>
    <row r="8692" spans="1:12" x14ac:dyDescent="0.35">
      <c r="A8692" s="1" t="s">
        <v>13983</v>
      </c>
      <c r="B8692" t="s">
        <v>13984</v>
      </c>
      <c r="C8692" t="s">
        <v>34</v>
      </c>
      <c r="D8692" t="s">
        <v>35</v>
      </c>
      <c r="E8692">
        <v>1</v>
      </c>
      <c r="F8692" s="2">
        <v>3.56</v>
      </c>
      <c r="G8692" s="3">
        <v>8</v>
      </c>
      <c r="H8692" s="3">
        <v>3.56E-2</v>
      </c>
      <c r="I8692" s="3">
        <v>0.16732</v>
      </c>
      <c r="J8692" s="3">
        <v>3.7629200000000003</v>
      </c>
      <c r="K8692" s="3">
        <v>5.7891076923076925</v>
      </c>
      <c r="L8692" s="4">
        <v>0.35</v>
      </c>
    </row>
    <row r="8693" spans="1:12" x14ac:dyDescent="0.35">
      <c r="A8693" s="1" t="s">
        <v>13985</v>
      </c>
      <c r="B8693" t="s">
        <v>13986</v>
      </c>
      <c r="C8693" t="s">
        <v>34</v>
      </c>
      <c r="D8693" t="s">
        <v>35</v>
      </c>
      <c r="E8693">
        <v>1</v>
      </c>
      <c r="F8693" s="2">
        <v>34.5</v>
      </c>
      <c r="G8693" s="3">
        <v>72</v>
      </c>
      <c r="H8693" s="3">
        <v>0.34500000000000003</v>
      </c>
      <c r="I8693" s="3">
        <v>1.6214999999999999</v>
      </c>
      <c r="J8693" s="3">
        <v>36.466499999999996</v>
      </c>
      <c r="K8693" s="3">
        <v>56.102307692307683</v>
      </c>
      <c r="L8693" s="4">
        <v>0.35</v>
      </c>
    </row>
    <row r="8694" spans="1:12" x14ac:dyDescent="0.35">
      <c r="A8694" s="1" t="s">
        <v>13987</v>
      </c>
      <c r="B8694" t="s">
        <v>13679</v>
      </c>
      <c r="C8694" t="s">
        <v>34</v>
      </c>
      <c r="D8694" t="s">
        <v>35</v>
      </c>
      <c r="E8694">
        <v>1</v>
      </c>
      <c r="F8694" s="2">
        <v>75</v>
      </c>
      <c r="G8694" s="3">
        <v>155</v>
      </c>
      <c r="H8694" s="3">
        <v>0.75</v>
      </c>
      <c r="I8694" s="3">
        <v>3.5249999999999999</v>
      </c>
      <c r="J8694" s="3">
        <v>79.275000000000006</v>
      </c>
      <c r="K8694" s="3">
        <v>121.96153846153847</v>
      </c>
      <c r="L8694" s="4">
        <v>0.35</v>
      </c>
    </row>
    <row r="8695" spans="1:12" x14ac:dyDescent="0.35">
      <c r="A8695" s="1" t="s">
        <v>13988</v>
      </c>
      <c r="B8695" t="s">
        <v>13989</v>
      </c>
      <c r="C8695" t="s">
        <v>34</v>
      </c>
      <c r="D8695" t="s">
        <v>35</v>
      </c>
      <c r="E8695">
        <v>1</v>
      </c>
      <c r="F8695" s="2">
        <v>387.51</v>
      </c>
      <c r="G8695" s="3">
        <v>799</v>
      </c>
      <c r="H8695" s="3">
        <v>3.8751000000000002</v>
      </c>
      <c r="I8695" s="3">
        <v>18.212969999999999</v>
      </c>
      <c r="J8695" s="3">
        <v>409.59806999999995</v>
      </c>
      <c r="K8695" s="3">
        <v>630.15087692307679</v>
      </c>
      <c r="L8695" s="4">
        <v>0.34999999999999992</v>
      </c>
    </row>
    <row r="8696" spans="1:12" x14ac:dyDescent="0.35">
      <c r="A8696" s="1" t="s">
        <v>13990</v>
      </c>
      <c r="B8696" t="s">
        <v>13991</v>
      </c>
      <c r="C8696" t="s">
        <v>34</v>
      </c>
      <c r="D8696" t="s">
        <v>35</v>
      </c>
      <c r="E8696">
        <v>1</v>
      </c>
      <c r="F8696" s="2">
        <v>232.08</v>
      </c>
      <c r="G8696" s="3">
        <v>479</v>
      </c>
      <c r="H8696" s="3">
        <v>2.3208000000000002</v>
      </c>
      <c r="I8696" s="3">
        <v>10.907760000000001</v>
      </c>
      <c r="J8696" s="3">
        <v>245.30856</v>
      </c>
      <c r="K8696" s="3">
        <v>377.39778461538458</v>
      </c>
      <c r="L8696" s="4">
        <v>0.34999999999999992</v>
      </c>
    </row>
    <row r="8697" spans="1:12" x14ac:dyDescent="0.35">
      <c r="A8697" s="1" t="s">
        <v>13992</v>
      </c>
      <c r="B8697" t="s">
        <v>13679</v>
      </c>
      <c r="C8697" t="s">
        <v>34</v>
      </c>
      <c r="D8697" t="s">
        <v>35</v>
      </c>
      <c r="E8697">
        <v>1</v>
      </c>
      <c r="F8697" s="2">
        <v>109.91</v>
      </c>
      <c r="G8697" s="3">
        <v>227</v>
      </c>
      <c r="H8697" s="3">
        <v>1.0991</v>
      </c>
      <c r="I8697" s="3">
        <v>5.1657700000000002</v>
      </c>
      <c r="J8697" s="3">
        <v>116.17486999999998</v>
      </c>
      <c r="K8697" s="3">
        <v>178.73056923076919</v>
      </c>
      <c r="L8697" s="4">
        <v>0.34999999999999992</v>
      </c>
    </row>
    <row r="8698" spans="1:12" x14ac:dyDescent="0.35">
      <c r="A8698" s="1" t="s">
        <v>13993</v>
      </c>
      <c r="B8698" t="s">
        <v>13687</v>
      </c>
      <c r="C8698" t="s">
        <v>34</v>
      </c>
      <c r="D8698" t="s">
        <v>35</v>
      </c>
      <c r="E8698">
        <v>1</v>
      </c>
      <c r="F8698" s="2">
        <v>159.75</v>
      </c>
      <c r="G8698" s="3">
        <v>330</v>
      </c>
      <c r="H8698" s="3">
        <v>1.5975000000000001</v>
      </c>
      <c r="I8698" s="3">
        <v>7.5082500000000003</v>
      </c>
      <c r="J8698" s="3">
        <v>168.85575</v>
      </c>
      <c r="K8698" s="3">
        <v>259.77807692307692</v>
      </c>
      <c r="L8698" s="4">
        <v>0.35</v>
      </c>
    </row>
    <row r="8699" spans="1:12" x14ac:dyDescent="0.35">
      <c r="A8699" s="1" t="s">
        <v>13994</v>
      </c>
      <c r="B8699" t="s">
        <v>13679</v>
      </c>
      <c r="C8699" t="s">
        <v>34</v>
      </c>
      <c r="D8699" t="s">
        <v>35</v>
      </c>
      <c r="E8699">
        <v>1</v>
      </c>
      <c r="F8699" s="2">
        <v>128.01</v>
      </c>
      <c r="G8699" s="3">
        <v>264</v>
      </c>
      <c r="H8699" s="3">
        <v>1.2801</v>
      </c>
      <c r="I8699" s="3">
        <v>6.01647</v>
      </c>
      <c r="J8699" s="3">
        <v>135.30656999999999</v>
      </c>
      <c r="K8699" s="3">
        <v>208.16395384615382</v>
      </c>
      <c r="L8699" s="4">
        <v>0.34999999999999992</v>
      </c>
    </row>
    <row r="8700" spans="1:12" x14ac:dyDescent="0.35">
      <c r="A8700" s="1" t="s">
        <v>13995</v>
      </c>
      <c r="B8700" t="s">
        <v>13728</v>
      </c>
      <c r="C8700" t="s">
        <v>34</v>
      </c>
      <c r="D8700" t="s">
        <v>35</v>
      </c>
      <c r="E8700">
        <v>1</v>
      </c>
      <c r="F8700" s="2">
        <v>475.75</v>
      </c>
      <c r="G8700" s="3">
        <v>981</v>
      </c>
      <c r="H8700" s="3">
        <v>4.7575000000000003</v>
      </c>
      <c r="I8700" s="3">
        <v>22.360250000000001</v>
      </c>
      <c r="J8700" s="3">
        <v>502.86775</v>
      </c>
      <c r="K8700" s="3">
        <v>773.6426923076923</v>
      </c>
      <c r="L8700" s="4">
        <v>0.35</v>
      </c>
    </row>
    <row r="8701" spans="1:12" x14ac:dyDescent="0.35">
      <c r="A8701" s="1" t="s">
        <v>13996</v>
      </c>
      <c r="B8701" t="s">
        <v>13997</v>
      </c>
      <c r="C8701" t="s">
        <v>34</v>
      </c>
      <c r="D8701" t="s">
        <v>35</v>
      </c>
      <c r="E8701">
        <v>1</v>
      </c>
      <c r="F8701" s="2">
        <v>139.75</v>
      </c>
      <c r="G8701" s="3">
        <v>289</v>
      </c>
      <c r="H8701" s="3">
        <v>1.3975</v>
      </c>
      <c r="I8701" s="3">
        <v>6.5682499999999999</v>
      </c>
      <c r="J8701" s="3">
        <v>147.71575000000001</v>
      </c>
      <c r="K8701" s="3">
        <v>227.25500000000002</v>
      </c>
      <c r="L8701" s="4">
        <v>0.35000000000000003</v>
      </c>
    </row>
    <row r="8702" spans="1:12" x14ac:dyDescent="0.35">
      <c r="A8702" s="1" t="s">
        <v>13998</v>
      </c>
      <c r="B8702" t="s">
        <v>13999</v>
      </c>
      <c r="C8702" t="s">
        <v>34</v>
      </c>
      <c r="D8702" t="s">
        <v>35</v>
      </c>
      <c r="E8702">
        <v>1</v>
      </c>
      <c r="F8702" s="2">
        <v>209.72</v>
      </c>
      <c r="G8702" s="3">
        <v>433</v>
      </c>
      <c r="H8702" s="3">
        <v>2.0972</v>
      </c>
      <c r="I8702" s="3">
        <v>9.85684</v>
      </c>
      <c r="J8702" s="3">
        <v>221.67403999999999</v>
      </c>
      <c r="K8702" s="3">
        <v>341.0369846153846</v>
      </c>
      <c r="L8702" s="4">
        <v>0.35</v>
      </c>
    </row>
    <row r="8703" spans="1:12" x14ac:dyDescent="0.35">
      <c r="A8703" s="1" t="s">
        <v>14000</v>
      </c>
      <c r="B8703" t="s">
        <v>14001</v>
      </c>
      <c r="C8703" t="s">
        <v>34</v>
      </c>
      <c r="D8703" t="s">
        <v>35</v>
      </c>
      <c r="E8703">
        <v>1</v>
      </c>
      <c r="F8703" s="2">
        <v>113.02</v>
      </c>
      <c r="G8703" s="3">
        <v>234</v>
      </c>
      <c r="H8703" s="3">
        <v>1.1302000000000001</v>
      </c>
      <c r="I8703" s="3">
        <v>5.3119399999999999</v>
      </c>
      <c r="J8703" s="3">
        <v>119.46214000000001</v>
      </c>
      <c r="K8703" s="3">
        <v>183.7879076923077</v>
      </c>
      <c r="L8703" s="4">
        <v>0.35</v>
      </c>
    </row>
    <row r="8704" spans="1:12" x14ac:dyDescent="0.35">
      <c r="A8704" s="1" t="s">
        <v>14002</v>
      </c>
      <c r="B8704" t="s">
        <v>14003</v>
      </c>
      <c r="C8704" t="s">
        <v>34</v>
      </c>
      <c r="D8704" t="s">
        <v>35</v>
      </c>
      <c r="E8704">
        <v>1</v>
      </c>
      <c r="F8704" s="2">
        <v>264.76</v>
      </c>
      <c r="G8704" s="3">
        <v>546</v>
      </c>
      <c r="H8704" s="3">
        <v>2.6476000000000002</v>
      </c>
      <c r="I8704" s="3">
        <v>12.443719999999999</v>
      </c>
      <c r="J8704" s="3">
        <v>279.85131999999999</v>
      </c>
      <c r="K8704" s="3">
        <v>430.54049230769226</v>
      </c>
      <c r="L8704" s="4">
        <v>0.35</v>
      </c>
    </row>
    <row r="8705" spans="1:12" x14ac:dyDescent="0.35">
      <c r="A8705" s="1" t="s">
        <v>14004</v>
      </c>
      <c r="B8705" t="s">
        <v>14005</v>
      </c>
      <c r="C8705" t="s">
        <v>34</v>
      </c>
      <c r="D8705" t="s">
        <v>35</v>
      </c>
      <c r="E8705">
        <v>1</v>
      </c>
      <c r="F8705" s="2">
        <v>70.239999999999995</v>
      </c>
      <c r="G8705" s="3">
        <v>145</v>
      </c>
      <c r="H8705" s="3">
        <v>0.70239999999999991</v>
      </c>
      <c r="I8705" s="3">
        <v>3.3012799999999998</v>
      </c>
      <c r="J8705" s="3">
        <v>74.243679999999998</v>
      </c>
      <c r="K8705" s="3">
        <v>114.22104615384615</v>
      </c>
      <c r="L8705" s="4">
        <v>0.35</v>
      </c>
    </row>
    <row r="8706" spans="1:12" x14ac:dyDescent="0.35">
      <c r="A8706" s="1" t="s">
        <v>14006</v>
      </c>
      <c r="B8706" t="s">
        <v>14007</v>
      </c>
      <c r="C8706" t="s">
        <v>34</v>
      </c>
      <c r="D8706" t="s">
        <v>35</v>
      </c>
      <c r="E8706">
        <v>1</v>
      </c>
      <c r="F8706" s="2">
        <v>284.99</v>
      </c>
      <c r="G8706" s="3">
        <v>588</v>
      </c>
      <c r="H8706" s="3">
        <v>2.8499000000000003</v>
      </c>
      <c r="I8706" s="3">
        <v>13.39453</v>
      </c>
      <c r="J8706" s="3">
        <v>301.23442999999997</v>
      </c>
      <c r="K8706" s="3">
        <v>463.43758461538454</v>
      </c>
      <c r="L8706" s="4">
        <v>0.34999999999999992</v>
      </c>
    </row>
    <row r="8707" spans="1:12" x14ac:dyDescent="0.35">
      <c r="A8707" s="1" t="s">
        <v>14008</v>
      </c>
      <c r="B8707" t="s">
        <v>14009</v>
      </c>
      <c r="C8707" t="s">
        <v>34</v>
      </c>
      <c r="D8707" t="s">
        <v>35</v>
      </c>
      <c r="E8707">
        <v>1</v>
      </c>
      <c r="F8707" s="2">
        <v>612.34</v>
      </c>
      <c r="G8707" s="3">
        <v>1263</v>
      </c>
      <c r="H8707" s="3">
        <v>6.1234000000000002</v>
      </c>
      <c r="I8707" s="3">
        <v>28.779980000000002</v>
      </c>
      <c r="J8707" s="3">
        <v>647.24338</v>
      </c>
      <c r="K8707" s="3">
        <v>995.75904615384616</v>
      </c>
      <c r="L8707" s="4">
        <v>0.35</v>
      </c>
    </row>
    <row r="8708" spans="1:12" x14ac:dyDescent="0.35">
      <c r="A8708" s="1" t="s">
        <v>14010</v>
      </c>
      <c r="B8708" t="s">
        <v>14011</v>
      </c>
      <c r="C8708" t="s">
        <v>34</v>
      </c>
      <c r="D8708" t="s">
        <v>35</v>
      </c>
      <c r="E8708">
        <v>1</v>
      </c>
      <c r="F8708" s="2">
        <v>346.2</v>
      </c>
      <c r="G8708" s="3">
        <v>714</v>
      </c>
      <c r="H8708" s="3">
        <v>3.4619999999999997</v>
      </c>
      <c r="I8708" s="3">
        <v>16.2714</v>
      </c>
      <c r="J8708" s="3">
        <v>365.93340000000001</v>
      </c>
      <c r="K8708" s="3">
        <v>562.97446153846158</v>
      </c>
      <c r="L8708" s="4">
        <v>0.35000000000000003</v>
      </c>
    </row>
    <row r="8709" spans="1:12" x14ac:dyDescent="0.35">
      <c r="A8709" s="1" t="s">
        <v>14012</v>
      </c>
      <c r="B8709" t="s">
        <v>14013</v>
      </c>
      <c r="C8709" t="s">
        <v>34</v>
      </c>
      <c r="D8709" t="s">
        <v>35</v>
      </c>
      <c r="E8709">
        <v>1</v>
      </c>
      <c r="F8709" s="2">
        <v>369.5</v>
      </c>
      <c r="G8709" s="3">
        <v>762</v>
      </c>
      <c r="H8709" s="3">
        <v>3.6950000000000003</v>
      </c>
      <c r="I8709" s="3">
        <v>17.366499999999998</v>
      </c>
      <c r="J8709" s="3">
        <v>390.56149999999997</v>
      </c>
      <c r="K8709" s="3">
        <v>600.86384615384611</v>
      </c>
      <c r="L8709" s="4">
        <v>0.35000000000000003</v>
      </c>
    </row>
    <row r="8710" spans="1:12" x14ac:dyDescent="0.35">
      <c r="A8710" s="1" t="s">
        <v>14014</v>
      </c>
      <c r="B8710" t="s">
        <v>14015</v>
      </c>
      <c r="C8710" t="s">
        <v>34</v>
      </c>
      <c r="D8710" t="s">
        <v>35</v>
      </c>
      <c r="E8710">
        <v>1</v>
      </c>
      <c r="F8710" s="2">
        <v>8.4600000000000009</v>
      </c>
      <c r="G8710" s="3">
        <v>18</v>
      </c>
      <c r="H8710" s="3">
        <v>8.4600000000000009E-2</v>
      </c>
      <c r="I8710" s="3">
        <v>0.39762000000000003</v>
      </c>
      <c r="J8710" s="3">
        <v>8.9422200000000007</v>
      </c>
      <c r="K8710" s="3">
        <v>13.75726153846154</v>
      </c>
      <c r="L8710" s="4">
        <v>0.35000000000000003</v>
      </c>
    </row>
    <row r="8711" spans="1:12" x14ac:dyDescent="0.35">
      <c r="A8711" s="1" t="s">
        <v>14016</v>
      </c>
      <c r="B8711" t="s">
        <v>14017</v>
      </c>
      <c r="C8711" t="s">
        <v>34</v>
      </c>
      <c r="D8711" t="s">
        <v>35</v>
      </c>
      <c r="E8711">
        <v>1</v>
      </c>
      <c r="F8711" s="2">
        <v>100.72</v>
      </c>
      <c r="G8711" s="3">
        <v>208</v>
      </c>
      <c r="H8711" s="3">
        <v>1.0072000000000001</v>
      </c>
      <c r="I8711" s="3">
        <v>4.7338399999999998</v>
      </c>
      <c r="J8711" s="3">
        <v>106.46104</v>
      </c>
      <c r="K8711" s="3">
        <v>163.78621538461536</v>
      </c>
      <c r="L8711" s="4">
        <v>0.34999999999999992</v>
      </c>
    </row>
    <row r="8712" spans="1:12" x14ac:dyDescent="0.35">
      <c r="A8712" s="1" t="s">
        <v>14018</v>
      </c>
      <c r="B8712" t="s">
        <v>13679</v>
      </c>
      <c r="C8712" t="s">
        <v>34</v>
      </c>
      <c r="D8712" t="s">
        <v>35</v>
      </c>
      <c r="E8712">
        <v>1</v>
      </c>
      <c r="F8712" s="2">
        <v>197.01</v>
      </c>
      <c r="G8712" s="3">
        <v>407</v>
      </c>
      <c r="H8712" s="3">
        <v>1.9701</v>
      </c>
      <c r="I8712" s="3">
        <v>9.2594700000000003</v>
      </c>
      <c r="J8712" s="3">
        <v>208.23956999999999</v>
      </c>
      <c r="K8712" s="3">
        <v>320.3685692307692</v>
      </c>
      <c r="L8712" s="4">
        <v>0.35</v>
      </c>
    </row>
    <row r="8713" spans="1:12" x14ac:dyDescent="0.35">
      <c r="A8713" s="1" t="s">
        <v>14019</v>
      </c>
      <c r="B8713" t="s">
        <v>14020</v>
      </c>
      <c r="C8713" t="s">
        <v>34</v>
      </c>
      <c r="D8713" t="s">
        <v>35</v>
      </c>
      <c r="E8713">
        <v>1</v>
      </c>
      <c r="F8713" s="2">
        <v>322.08999999999997</v>
      </c>
      <c r="G8713" s="3">
        <v>665</v>
      </c>
      <c r="H8713" s="3">
        <v>3.2208999999999999</v>
      </c>
      <c r="I8713" s="3">
        <v>15.138229999999998</v>
      </c>
      <c r="J8713" s="3">
        <v>340.44912999999997</v>
      </c>
      <c r="K8713" s="3">
        <v>523.76789230769225</v>
      </c>
      <c r="L8713" s="4">
        <v>0.35</v>
      </c>
    </row>
    <row r="8714" spans="1:12" x14ac:dyDescent="0.35">
      <c r="A8714" s="1" t="s">
        <v>14021</v>
      </c>
      <c r="B8714" t="s">
        <v>14022</v>
      </c>
      <c r="C8714" t="s">
        <v>34</v>
      </c>
      <c r="D8714" t="s">
        <v>35</v>
      </c>
      <c r="E8714">
        <v>1</v>
      </c>
      <c r="F8714" s="2">
        <v>31.27</v>
      </c>
      <c r="G8714" s="3">
        <v>65</v>
      </c>
      <c r="H8714" s="3">
        <v>0.31269999999999998</v>
      </c>
      <c r="I8714" s="3">
        <v>1.4696899999999999</v>
      </c>
      <c r="J8714" s="3">
        <v>33.052390000000003</v>
      </c>
      <c r="K8714" s="3">
        <v>50.84983076923077</v>
      </c>
      <c r="L8714" s="4">
        <v>0.35</v>
      </c>
    </row>
    <row r="8715" spans="1:12" x14ac:dyDescent="0.35">
      <c r="A8715" s="1" t="s">
        <v>14023</v>
      </c>
      <c r="B8715" t="s">
        <v>13679</v>
      </c>
      <c r="C8715" t="s">
        <v>34</v>
      </c>
      <c r="D8715" t="s">
        <v>35</v>
      </c>
      <c r="E8715">
        <v>1</v>
      </c>
      <c r="F8715" s="2">
        <v>208.69</v>
      </c>
      <c r="G8715" s="3">
        <v>431</v>
      </c>
      <c r="H8715" s="3">
        <v>2.0869</v>
      </c>
      <c r="I8715" s="3">
        <v>9.8084299999999995</v>
      </c>
      <c r="J8715" s="3">
        <v>220.58533</v>
      </c>
      <c r="K8715" s="3">
        <v>339.36204615384617</v>
      </c>
      <c r="L8715" s="4">
        <v>0.35000000000000003</v>
      </c>
    </row>
    <row r="8716" spans="1:12" x14ac:dyDescent="0.35">
      <c r="A8716" s="1" t="s">
        <v>14024</v>
      </c>
      <c r="B8716" t="s">
        <v>14025</v>
      </c>
      <c r="C8716" t="s">
        <v>34</v>
      </c>
      <c r="D8716" t="s">
        <v>35</v>
      </c>
      <c r="E8716">
        <v>1</v>
      </c>
      <c r="F8716" s="2">
        <v>222.81</v>
      </c>
      <c r="G8716" s="3">
        <v>460</v>
      </c>
      <c r="H8716" s="3">
        <v>2.2281</v>
      </c>
      <c r="I8716" s="3">
        <v>10.47207</v>
      </c>
      <c r="J8716" s="3">
        <v>235.51017000000002</v>
      </c>
      <c r="K8716" s="3">
        <v>362.32333846153847</v>
      </c>
      <c r="L8716" s="4">
        <v>0.35</v>
      </c>
    </row>
    <row r="8717" spans="1:12" x14ac:dyDescent="0.35">
      <c r="A8717" s="1" t="s">
        <v>14026</v>
      </c>
      <c r="B8717" t="s">
        <v>13669</v>
      </c>
      <c r="C8717" t="s">
        <v>34</v>
      </c>
      <c r="D8717" t="s">
        <v>35</v>
      </c>
      <c r="E8717">
        <v>1</v>
      </c>
      <c r="F8717" s="2">
        <v>86.55</v>
      </c>
      <c r="G8717" s="3">
        <v>179</v>
      </c>
      <c r="H8717" s="3">
        <v>0.86549999999999994</v>
      </c>
      <c r="I8717" s="3">
        <v>4.06785</v>
      </c>
      <c r="J8717" s="3">
        <v>91.483350000000002</v>
      </c>
      <c r="K8717" s="3">
        <v>140.7436153846154</v>
      </c>
      <c r="L8717" s="4">
        <v>0.35000000000000003</v>
      </c>
    </row>
    <row r="8718" spans="1:12" x14ac:dyDescent="0.35">
      <c r="A8718" s="1" t="s">
        <v>14027</v>
      </c>
      <c r="B8718" t="s">
        <v>13677</v>
      </c>
      <c r="C8718" t="s">
        <v>34</v>
      </c>
      <c r="D8718" t="s">
        <v>35</v>
      </c>
      <c r="E8718">
        <v>1</v>
      </c>
      <c r="F8718" s="2">
        <v>219.2</v>
      </c>
      <c r="G8718" s="3">
        <v>452</v>
      </c>
      <c r="H8718" s="3">
        <v>2.1919999999999997</v>
      </c>
      <c r="I8718" s="3">
        <v>10.302399999999999</v>
      </c>
      <c r="J8718" s="3">
        <v>231.6944</v>
      </c>
      <c r="K8718" s="3">
        <v>356.45292307692307</v>
      </c>
      <c r="L8718" s="4">
        <v>0.35</v>
      </c>
    </row>
    <row r="8719" spans="1:12" x14ac:dyDescent="0.35">
      <c r="A8719" s="1" t="s">
        <v>14028</v>
      </c>
      <c r="B8719" t="s">
        <v>14029</v>
      </c>
      <c r="C8719" t="s">
        <v>34</v>
      </c>
      <c r="D8719" t="s">
        <v>35</v>
      </c>
      <c r="E8719">
        <v>1</v>
      </c>
      <c r="F8719" s="2">
        <v>12.42</v>
      </c>
      <c r="G8719" s="3">
        <v>26</v>
      </c>
      <c r="H8719" s="3">
        <v>0.1242</v>
      </c>
      <c r="I8719" s="3">
        <v>0.58374000000000004</v>
      </c>
      <c r="J8719" s="3">
        <v>13.127940000000001</v>
      </c>
      <c r="K8719" s="3">
        <v>20.196830769230768</v>
      </c>
      <c r="L8719" s="4">
        <v>0.34999999999999992</v>
      </c>
    </row>
    <row r="8720" spans="1:12" x14ac:dyDescent="0.35">
      <c r="A8720" s="1" t="s">
        <v>14030</v>
      </c>
      <c r="B8720" t="s">
        <v>14031</v>
      </c>
      <c r="C8720" t="s">
        <v>34</v>
      </c>
      <c r="D8720" t="s">
        <v>35</v>
      </c>
      <c r="E8720">
        <v>1</v>
      </c>
      <c r="F8720" s="2">
        <v>91.92</v>
      </c>
      <c r="G8720" s="3">
        <v>190</v>
      </c>
      <c r="H8720" s="3">
        <v>0.91920000000000002</v>
      </c>
      <c r="I8720" s="3">
        <v>4.3202400000000001</v>
      </c>
      <c r="J8720" s="3">
        <v>97.159440000000004</v>
      </c>
      <c r="K8720" s="3">
        <v>149.47606153846155</v>
      </c>
      <c r="L8720" s="4">
        <v>0.35000000000000003</v>
      </c>
    </row>
    <row r="8721" spans="1:12" x14ac:dyDescent="0.35">
      <c r="A8721" s="1" t="s">
        <v>14032</v>
      </c>
      <c r="B8721" t="s">
        <v>13681</v>
      </c>
      <c r="C8721" t="s">
        <v>34</v>
      </c>
      <c r="D8721" t="s">
        <v>35</v>
      </c>
      <c r="E8721">
        <v>1</v>
      </c>
      <c r="F8721" s="2">
        <v>151.97</v>
      </c>
      <c r="G8721" s="3">
        <v>314</v>
      </c>
      <c r="H8721" s="3">
        <v>1.5197000000000001</v>
      </c>
      <c r="I8721" s="3">
        <v>7.1425900000000002</v>
      </c>
      <c r="J8721" s="3">
        <v>160.63229000000001</v>
      </c>
      <c r="K8721" s="3">
        <v>247.1266</v>
      </c>
      <c r="L8721" s="4">
        <v>0.34999999999999992</v>
      </c>
    </row>
    <row r="8722" spans="1:12" x14ac:dyDescent="0.35">
      <c r="A8722" s="1" t="s">
        <v>14033</v>
      </c>
      <c r="B8722" t="s">
        <v>14034</v>
      </c>
      <c r="C8722" t="s">
        <v>34</v>
      </c>
      <c r="D8722" t="s">
        <v>35</v>
      </c>
      <c r="E8722">
        <v>1</v>
      </c>
      <c r="F8722" s="2">
        <v>18.59</v>
      </c>
      <c r="G8722" s="3">
        <v>39</v>
      </c>
      <c r="H8722" s="3">
        <v>0.18590000000000001</v>
      </c>
      <c r="I8722" s="3">
        <v>0.87373000000000001</v>
      </c>
      <c r="J8722" s="3">
        <v>19.649629999999998</v>
      </c>
      <c r="K8722" s="3">
        <v>30.230199999999996</v>
      </c>
      <c r="L8722" s="4">
        <v>0.35</v>
      </c>
    </row>
    <row r="8723" spans="1:12" x14ac:dyDescent="0.35">
      <c r="A8723" s="1" t="s">
        <v>14035</v>
      </c>
      <c r="B8723" t="s">
        <v>13853</v>
      </c>
      <c r="C8723" t="s">
        <v>34</v>
      </c>
      <c r="D8723" t="s">
        <v>35</v>
      </c>
      <c r="E8723">
        <v>1</v>
      </c>
      <c r="F8723" s="2">
        <v>248.78</v>
      </c>
      <c r="G8723" s="3">
        <v>513</v>
      </c>
      <c r="H8723" s="3">
        <v>2.4878</v>
      </c>
      <c r="I8723" s="3">
        <v>11.69266</v>
      </c>
      <c r="J8723" s="3">
        <v>262.96046000000001</v>
      </c>
      <c r="K8723" s="3">
        <v>404.55455384615385</v>
      </c>
      <c r="L8723" s="4">
        <v>0.35</v>
      </c>
    </row>
    <row r="8724" spans="1:12" x14ac:dyDescent="0.35">
      <c r="A8724" s="1" t="s">
        <v>14036</v>
      </c>
      <c r="B8724" t="s">
        <v>14037</v>
      </c>
      <c r="C8724" t="s">
        <v>34</v>
      </c>
      <c r="D8724" t="s">
        <v>35</v>
      </c>
      <c r="E8724">
        <v>1</v>
      </c>
      <c r="F8724" s="2">
        <v>376.17</v>
      </c>
      <c r="G8724" s="3">
        <v>776</v>
      </c>
      <c r="H8724" s="3">
        <v>3.7617000000000003</v>
      </c>
      <c r="I8724" s="3">
        <v>17.67999</v>
      </c>
      <c r="J8724" s="3">
        <v>397.61169000000001</v>
      </c>
      <c r="K8724" s="3">
        <v>611.71029230769227</v>
      </c>
      <c r="L8724" s="4">
        <v>0.34999999999999992</v>
      </c>
    </row>
    <row r="8725" spans="1:12" x14ac:dyDescent="0.35">
      <c r="A8725" s="1" t="s">
        <v>14038</v>
      </c>
      <c r="B8725" t="s">
        <v>14039</v>
      </c>
      <c r="C8725" t="s">
        <v>34</v>
      </c>
      <c r="D8725" t="s">
        <v>35</v>
      </c>
      <c r="E8725">
        <v>1</v>
      </c>
      <c r="F8725" s="2">
        <v>264.76</v>
      </c>
      <c r="G8725" s="3">
        <v>546</v>
      </c>
      <c r="H8725" s="3">
        <v>2.6476000000000002</v>
      </c>
      <c r="I8725" s="3">
        <v>12.443719999999999</v>
      </c>
      <c r="J8725" s="3">
        <v>279.85131999999999</v>
      </c>
      <c r="K8725" s="3">
        <v>430.54049230769226</v>
      </c>
      <c r="L8725" s="4">
        <v>0.35</v>
      </c>
    </row>
    <row r="8726" spans="1:12" x14ac:dyDescent="0.35">
      <c r="A8726" s="1" t="s">
        <v>14040</v>
      </c>
      <c r="B8726" t="s">
        <v>13891</v>
      </c>
      <c r="C8726" t="s">
        <v>34</v>
      </c>
      <c r="D8726" t="s">
        <v>35</v>
      </c>
      <c r="E8726">
        <v>1</v>
      </c>
      <c r="F8726" s="2">
        <v>66.13</v>
      </c>
      <c r="G8726" s="3">
        <v>137</v>
      </c>
      <c r="H8726" s="3">
        <v>0.6613</v>
      </c>
      <c r="I8726" s="3">
        <v>3.1081099999999999</v>
      </c>
      <c r="J8726" s="3">
        <v>69.899409999999989</v>
      </c>
      <c r="K8726" s="3">
        <v>107.53755384615383</v>
      </c>
      <c r="L8726" s="4">
        <v>0.35</v>
      </c>
    </row>
    <row r="8727" spans="1:12" x14ac:dyDescent="0.35">
      <c r="A8727" s="1" t="s">
        <v>14041</v>
      </c>
      <c r="B8727" t="s">
        <v>14042</v>
      </c>
      <c r="C8727" t="s">
        <v>34</v>
      </c>
      <c r="D8727" t="s">
        <v>35</v>
      </c>
      <c r="E8727">
        <v>1</v>
      </c>
      <c r="F8727" s="2">
        <v>2.06</v>
      </c>
      <c r="G8727" s="3">
        <v>5</v>
      </c>
      <c r="H8727" s="3">
        <v>2.06E-2</v>
      </c>
      <c r="I8727" s="3">
        <v>9.6820000000000003E-2</v>
      </c>
      <c r="J8727" s="3">
        <v>2.1774200000000001</v>
      </c>
      <c r="K8727" s="3">
        <v>3.349876923076923</v>
      </c>
      <c r="L8727" s="4">
        <v>0.34999999999999992</v>
      </c>
    </row>
    <row r="8728" spans="1:12" x14ac:dyDescent="0.35">
      <c r="A8728" s="1" t="s">
        <v>14043</v>
      </c>
      <c r="B8728" t="s">
        <v>14044</v>
      </c>
      <c r="C8728" t="s">
        <v>34</v>
      </c>
      <c r="D8728" t="s">
        <v>35</v>
      </c>
      <c r="E8728">
        <v>1</v>
      </c>
      <c r="F8728" s="2">
        <v>461.33</v>
      </c>
      <c r="G8728" s="3">
        <v>952</v>
      </c>
      <c r="H8728" s="3">
        <v>4.6132999999999997</v>
      </c>
      <c r="I8728" s="3">
        <v>21.682510000000001</v>
      </c>
      <c r="J8728" s="3">
        <v>487.62580999999994</v>
      </c>
      <c r="K8728" s="3">
        <v>750.19355384615369</v>
      </c>
      <c r="L8728" s="4">
        <v>0.34999999999999992</v>
      </c>
    </row>
    <row r="8729" spans="1:12" x14ac:dyDescent="0.35">
      <c r="A8729" s="1" t="s">
        <v>14045</v>
      </c>
      <c r="B8729" t="s">
        <v>13743</v>
      </c>
      <c r="C8729" t="s">
        <v>34</v>
      </c>
      <c r="D8729" t="s">
        <v>35</v>
      </c>
      <c r="E8729">
        <v>1</v>
      </c>
      <c r="F8729" s="2">
        <v>224.46</v>
      </c>
      <c r="G8729" s="3">
        <v>463</v>
      </c>
      <c r="H8729" s="3">
        <v>2.2446000000000002</v>
      </c>
      <c r="I8729" s="3">
        <v>10.549620000000001</v>
      </c>
      <c r="J8729" s="3">
        <v>237.25422</v>
      </c>
      <c r="K8729" s="3">
        <v>365.00649230769233</v>
      </c>
      <c r="L8729" s="4">
        <v>0.35000000000000003</v>
      </c>
    </row>
    <row r="8730" spans="1:12" x14ac:dyDescent="0.35">
      <c r="A8730" s="1" t="s">
        <v>14046</v>
      </c>
      <c r="B8730" t="s">
        <v>13891</v>
      </c>
      <c r="C8730" t="s">
        <v>34</v>
      </c>
      <c r="D8730" t="s">
        <v>35</v>
      </c>
      <c r="E8730">
        <v>1</v>
      </c>
      <c r="F8730" s="2">
        <v>156.22</v>
      </c>
      <c r="G8730" s="3">
        <v>323</v>
      </c>
      <c r="H8730" s="3">
        <v>1.5622</v>
      </c>
      <c r="I8730" s="3">
        <v>7.3423400000000001</v>
      </c>
      <c r="J8730" s="3">
        <v>165.12454</v>
      </c>
      <c r="K8730" s="3">
        <v>254.03775384615383</v>
      </c>
      <c r="L8730" s="4">
        <v>0.35</v>
      </c>
    </row>
    <row r="8731" spans="1:12" x14ac:dyDescent="0.35">
      <c r="A8731" s="1" t="s">
        <v>14047</v>
      </c>
      <c r="B8731" t="s">
        <v>14048</v>
      </c>
      <c r="C8731" t="s">
        <v>34</v>
      </c>
      <c r="D8731" t="s">
        <v>35</v>
      </c>
      <c r="E8731">
        <v>1</v>
      </c>
      <c r="F8731" s="2">
        <v>13.87</v>
      </c>
      <c r="G8731" s="3">
        <v>29</v>
      </c>
      <c r="H8731" s="3">
        <v>0.13869999999999999</v>
      </c>
      <c r="I8731" s="3">
        <v>0.65188999999999997</v>
      </c>
      <c r="J8731" s="3">
        <v>14.660589999999999</v>
      </c>
      <c r="K8731" s="3">
        <v>22.554753846153844</v>
      </c>
      <c r="L8731" s="4">
        <v>0.35</v>
      </c>
    </row>
    <row r="8732" spans="1:12" x14ac:dyDescent="0.35">
      <c r="A8732" s="1" t="s">
        <v>14049</v>
      </c>
      <c r="B8732" t="s">
        <v>14050</v>
      </c>
      <c r="C8732" t="s">
        <v>34</v>
      </c>
      <c r="D8732" t="s">
        <v>35</v>
      </c>
      <c r="E8732">
        <v>1</v>
      </c>
      <c r="F8732" s="2">
        <v>81.72</v>
      </c>
      <c r="G8732" s="3">
        <v>169</v>
      </c>
      <c r="H8732" s="3">
        <v>0.81720000000000004</v>
      </c>
      <c r="I8732" s="3">
        <v>3.84084</v>
      </c>
      <c r="J8732" s="3">
        <v>86.378039999999999</v>
      </c>
      <c r="K8732" s="3">
        <v>132.8892923076923</v>
      </c>
      <c r="L8732" s="4">
        <v>0.35</v>
      </c>
    </row>
    <row r="8733" spans="1:12" x14ac:dyDescent="0.35">
      <c r="A8733" s="1" t="s">
        <v>14051</v>
      </c>
      <c r="B8733" t="s">
        <v>14052</v>
      </c>
      <c r="C8733" t="s">
        <v>34</v>
      </c>
      <c r="D8733" t="s">
        <v>35</v>
      </c>
      <c r="E8733">
        <v>1</v>
      </c>
      <c r="F8733" s="2">
        <v>83.85</v>
      </c>
      <c r="G8733" s="3">
        <v>173</v>
      </c>
      <c r="H8733" s="3">
        <v>0.83849999999999991</v>
      </c>
      <c r="I8733" s="3">
        <v>3.94095</v>
      </c>
      <c r="J8733" s="3">
        <v>88.629449999999991</v>
      </c>
      <c r="K8733" s="3">
        <v>136.35299999999998</v>
      </c>
      <c r="L8733" s="4">
        <v>0.35</v>
      </c>
    </row>
    <row r="8734" spans="1:12" x14ac:dyDescent="0.35">
      <c r="A8734" s="1" t="s">
        <v>14053</v>
      </c>
      <c r="B8734" t="s">
        <v>14054</v>
      </c>
      <c r="C8734" t="s">
        <v>34</v>
      </c>
      <c r="D8734" t="s">
        <v>35</v>
      </c>
      <c r="E8734">
        <v>1</v>
      </c>
      <c r="F8734" s="2">
        <v>110.38</v>
      </c>
      <c r="G8734" s="3">
        <v>228</v>
      </c>
      <c r="H8734" s="3">
        <v>1.1037999999999999</v>
      </c>
      <c r="I8734" s="3">
        <v>5.1878599999999997</v>
      </c>
      <c r="J8734" s="3">
        <v>116.67166</v>
      </c>
      <c r="K8734" s="3">
        <v>179.49486153846155</v>
      </c>
      <c r="L8734" s="4">
        <v>0.35000000000000003</v>
      </c>
    </row>
    <row r="8735" spans="1:12" x14ac:dyDescent="0.35">
      <c r="A8735" s="1" t="s">
        <v>14055</v>
      </c>
      <c r="B8735" t="s">
        <v>13679</v>
      </c>
      <c r="C8735" t="s">
        <v>34</v>
      </c>
      <c r="D8735" t="s">
        <v>35</v>
      </c>
      <c r="E8735">
        <v>1</v>
      </c>
      <c r="F8735" s="2">
        <v>187.77</v>
      </c>
      <c r="G8735" s="3">
        <v>388</v>
      </c>
      <c r="H8735" s="3">
        <v>1.8777000000000001</v>
      </c>
      <c r="I8735" s="3">
        <v>8.825190000000001</v>
      </c>
      <c r="J8735" s="3">
        <v>198.47289000000001</v>
      </c>
      <c r="K8735" s="3">
        <v>305.34290769230768</v>
      </c>
      <c r="L8735" s="4">
        <v>0.34999999999999992</v>
      </c>
    </row>
    <row r="8736" spans="1:12" x14ac:dyDescent="0.35">
      <c r="A8736" s="1" t="s">
        <v>14056</v>
      </c>
      <c r="B8736" t="s">
        <v>14057</v>
      </c>
      <c r="C8736" t="s">
        <v>34</v>
      </c>
      <c r="D8736" t="s">
        <v>35</v>
      </c>
      <c r="E8736">
        <v>1</v>
      </c>
      <c r="F8736" s="2">
        <v>232.1</v>
      </c>
      <c r="G8736" s="3">
        <v>479</v>
      </c>
      <c r="H8736" s="3">
        <v>2.3210000000000002</v>
      </c>
      <c r="I8736" s="3">
        <v>10.9087</v>
      </c>
      <c r="J8736" s="3">
        <v>245.3297</v>
      </c>
      <c r="K8736" s="3">
        <v>377.43030769230768</v>
      </c>
      <c r="L8736" s="4">
        <v>0.35</v>
      </c>
    </row>
    <row r="8737" spans="1:12" x14ac:dyDescent="0.35">
      <c r="A8737" s="1" t="s">
        <v>14058</v>
      </c>
      <c r="B8737" t="s">
        <v>14059</v>
      </c>
      <c r="C8737" t="s">
        <v>34</v>
      </c>
      <c r="D8737" t="s">
        <v>35</v>
      </c>
      <c r="E8737">
        <v>1</v>
      </c>
      <c r="F8737" s="2">
        <v>24.17</v>
      </c>
      <c r="G8737" s="3">
        <v>50</v>
      </c>
      <c r="H8737" s="3">
        <v>0.24170000000000003</v>
      </c>
      <c r="I8737" s="3">
        <v>1.1359900000000001</v>
      </c>
      <c r="J8737" s="3">
        <v>25.547690000000003</v>
      </c>
      <c r="K8737" s="3">
        <v>39.304138461538464</v>
      </c>
      <c r="L8737" s="4">
        <v>0.35</v>
      </c>
    </row>
    <row r="8738" spans="1:12" x14ac:dyDescent="0.35">
      <c r="A8738" s="1" t="s">
        <v>14060</v>
      </c>
      <c r="B8738" t="s">
        <v>13835</v>
      </c>
      <c r="C8738" t="s">
        <v>34</v>
      </c>
      <c r="D8738" t="s">
        <v>35</v>
      </c>
      <c r="E8738">
        <v>1</v>
      </c>
      <c r="F8738" s="2">
        <v>20.32</v>
      </c>
      <c r="G8738" s="3">
        <v>42</v>
      </c>
      <c r="H8738" s="3">
        <v>0.20320000000000002</v>
      </c>
      <c r="I8738" s="3">
        <v>0.95504</v>
      </c>
      <c r="J8738" s="3">
        <v>21.47824</v>
      </c>
      <c r="K8738" s="3">
        <v>33.043446153846155</v>
      </c>
      <c r="L8738" s="4">
        <v>0.35000000000000003</v>
      </c>
    </row>
    <row r="8739" spans="1:12" x14ac:dyDescent="0.35">
      <c r="A8739" s="1" t="s">
        <v>14061</v>
      </c>
      <c r="B8739" t="s">
        <v>14062</v>
      </c>
      <c r="C8739" t="s">
        <v>34</v>
      </c>
      <c r="D8739" t="s">
        <v>35</v>
      </c>
      <c r="E8739">
        <v>1</v>
      </c>
      <c r="F8739" s="2">
        <v>234.05</v>
      </c>
      <c r="G8739" s="3">
        <v>483</v>
      </c>
      <c r="H8739" s="3">
        <v>2.3405</v>
      </c>
      <c r="I8739" s="3">
        <v>11.000350000000001</v>
      </c>
      <c r="J8739" s="3">
        <v>247.39085</v>
      </c>
      <c r="K8739" s="3">
        <v>380.60130769230767</v>
      </c>
      <c r="L8739" s="4">
        <v>0.35</v>
      </c>
    </row>
    <row r="8740" spans="1:12" x14ac:dyDescent="0.35">
      <c r="A8740" s="1" t="s">
        <v>14063</v>
      </c>
      <c r="B8740" t="s">
        <v>14064</v>
      </c>
      <c r="C8740" t="s">
        <v>34</v>
      </c>
      <c r="D8740" t="s">
        <v>35</v>
      </c>
      <c r="E8740">
        <v>1</v>
      </c>
      <c r="F8740" s="2">
        <v>20.34</v>
      </c>
      <c r="G8740" s="3">
        <v>42</v>
      </c>
      <c r="H8740" s="3">
        <v>0.2034</v>
      </c>
      <c r="I8740" s="3">
        <v>0.95597999999999994</v>
      </c>
      <c r="J8740" s="3">
        <v>21.499379999999999</v>
      </c>
      <c r="K8740" s="3">
        <v>33.075969230769225</v>
      </c>
      <c r="L8740" s="4">
        <v>0.34999999999999992</v>
      </c>
    </row>
    <row r="8741" spans="1:12" x14ac:dyDescent="0.35">
      <c r="A8741" s="1" t="s">
        <v>14065</v>
      </c>
      <c r="B8741" t="s">
        <v>14066</v>
      </c>
      <c r="C8741" t="s">
        <v>34</v>
      </c>
      <c r="D8741" t="s">
        <v>35</v>
      </c>
      <c r="E8741">
        <v>1</v>
      </c>
      <c r="F8741" s="2">
        <v>128.38999999999999</v>
      </c>
      <c r="G8741" s="3">
        <v>265</v>
      </c>
      <c r="H8741" s="3">
        <v>1.2838999999999998</v>
      </c>
      <c r="I8741" s="3">
        <v>6.0343299999999997</v>
      </c>
      <c r="J8741" s="3">
        <v>135.70822999999999</v>
      </c>
      <c r="K8741" s="3">
        <v>208.78189230769229</v>
      </c>
      <c r="L8741" s="4">
        <v>0.35000000000000003</v>
      </c>
    </row>
    <row r="8742" spans="1:12" x14ac:dyDescent="0.35">
      <c r="A8742" s="1" t="s">
        <v>14067</v>
      </c>
      <c r="B8742" t="s">
        <v>14068</v>
      </c>
      <c r="C8742" t="s">
        <v>34</v>
      </c>
      <c r="D8742" t="s">
        <v>35</v>
      </c>
      <c r="E8742">
        <v>1</v>
      </c>
      <c r="F8742" s="2">
        <v>33.11</v>
      </c>
      <c r="G8742" s="3">
        <v>69</v>
      </c>
      <c r="H8742" s="3">
        <v>0.33110000000000001</v>
      </c>
      <c r="I8742" s="3">
        <v>1.5561700000000001</v>
      </c>
      <c r="J8742" s="3">
        <v>34.99727</v>
      </c>
      <c r="K8742" s="3">
        <v>53.841953846153842</v>
      </c>
      <c r="L8742" s="4">
        <v>0.34999999999999992</v>
      </c>
    </row>
    <row r="8743" spans="1:12" x14ac:dyDescent="0.35">
      <c r="A8743" s="1" t="s">
        <v>14069</v>
      </c>
      <c r="B8743" t="s">
        <v>13698</v>
      </c>
      <c r="C8743" t="s">
        <v>34</v>
      </c>
      <c r="D8743" t="s">
        <v>35</v>
      </c>
      <c r="E8743">
        <v>1</v>
      </c>
      <c r="F8743" s="2">
        <v>486.64</v>
      </c>
      <c r="G8743" s="3">
        <v>1004</v>
      </c>
      <c r="H8743" s="3">
        <v>4.8663999999999996</v>
      </c>
      <c r="I8743" s="3">
        <v>22.87208</v>
      </c>
      <c r="J8743" s="3">
        <v>514.37847999999997</v>
      </c>
      <c r="K8743" s="3">
        <v>791.35150769230756</v>
      </c>
      <c r="L8743" s="4">
        <v>0.34999999999999992</v>
      </c>
    </row>
    <row r="8744" spans="1:12" x14ac:dyDescent="0.35">
      <c r="A8744" s="1" t="s">
        <v>14070</v>
      </c>
      <c r="B8744" t="s">
        <v>14071</v>
      </c>
      <c r="C8744" t="s">
        <v>34</v>
      </c>
      <c r="D8744" t="s">
        <v>35</v>
      </c>
      <c r="E8744">
        <v>1</v>
      </c>
      <c r="F8744" s="2">
        <v>29.77</v>
      </c>
      <c r="G8744" s="3">
        <v>62</v>
      </c>
      <c r="H8744" s="3">
        <v>0.29770000000000002</v>
      </c>
      <c r="I8744" s="3">
        <v>1.3991899999999999</v>
      </c>
      <c r="J8744" s="3">
        <v>31.466889999999999</v>
      </c>
      <c r="K8744" s="3">
        <v>48.410599999999995</v>
      </c>
      <c r="L8744" s="4">
        <v>0.34999999999999992</v>
      </c>
    </row>
    <row r="8745" spans="1:12" x14ac:dyDescent="0.35">
      <c r="A8745" s="1" t="s">
        <v>14072</v>
      </c>
      <c r="B8745" t="s">
        <v>13797</v>
      </c>
      <c r="C8745" t="s">
        <v>34</v>
      </c>
      <c r="D8745" t="s">
        <v>35</v>
      </c>
      <c r="E8745">
        <v>1</v>
      </c>
      <c r="F8745" s="2">
        <v>45.09</v>
      </c>
      <c r="G8745" s="3">
        <v>93</v>
      </c>
      <c r="H8745" s="3">
        <v>0.45090000000000002</v>
      </c>
      <c r="I8745" s="3">
        <v>2.1192299999999999</v>
      </c>
      <c r="J8745" s="3">
        <v>47.660130000000002</v>
      </c>
      <c r="K8745" s="3">
        <v>73.323276923076918</v>
      </c>
      <c r="L8745" s="4">
        <v>0.34999999999999992</v>
      </c>
    </row>
    <row r="8746" spans="1:12" x14ac:dyDescent="0.35">
      <c r="A8746" s="1" t="s">
        <v>14073</v>
      </c>
      <c r="B8746" t="s">
        <v>14074</v>
      </c>
      <c r="C8746" t="s">
        <v>34</v>
      </c>
      <c r="D8746" t="s">
        <v>35</v>
      </c>
      <c r="E8746">
        <v>1</v>
      </c>
      <c r="F8746" s="2">
        <v>33.159999999999997</v>
      </c>
      <c r="G8746" s="3">
        <v>69</v>
      </c>
      <c r="H8746" s="3">
        <v>0.33159999999999995</v>
      </c>
      <c r="I8746" s="3">
        <v>1.5585199999999999</v>
      </c>
      <c r="J8746" s="3">
        <v>35.05012</v>
      </c>
      <c r="K8746" s="3">
        <v>53.923261538461539</v>
      </c>
      <c r="L8746" s="4">
        <v>0.35000000000000003</v>
      </c>
    </row>
    <row r="8747" spans="1:12" x14ac:dyDescent="0.35">
      <c r="A8747" s="1" t="s">
        <v>14075</v>
      </c>
      <c r="B8747" t="s">
        <v>14076</v>
      </c>
      <c r="C8747" t="s">
        <v>34</v>
      </c>
      <c r="D8747" t="s">
        <v>35</v>
      </c>
      <c r="E8747">
        <v>1</v>
      </c>
      <c r="F8747" s="2">
        <v>51.72</v>
      </c>
      <c r="G8747" s="3">
        <v>107</v>
      </c>
      <c r="H8747" s="3">
        <v>0.51719999999999999</v>
      </c>
      <c r="I8747" s="3">
        <v>2.4308399999999999</v>
      </c>
      <c r="J8747" s="3">
        <v>54.668040000000005</v>
      </c>
      <c r="K8747" s="3">
        <v>84.104676923076923</v>
      </c>
      <c r="L8747" s="4">
        <v>0.34999999999999992</v>
      </c>
    </row>
    <row r="8748" spans="1:12" x14ac:dyDescent="0.35">
      <c r="A8748" s="1" t="s">
        <v>14077</v>
      </c>
      <c r="B8748" t="s">
        <v>14078</v>
      </c>
      <c r="C8748" t="s">
        <v>34</v>
      </c>
      <c r="D8748" t="s">
        <v>35</v>
      </c>
      <c r="E8748">
        <v>1</v>
      </c>
      <c r="F8748" s="2">
        <v>360.75</v>
      </c>
      <c r="G8748" s="3">
        <v>744</v>
      </c>
      <c r="H8748" s="3">
        <v>3.6074999999999999</v>
      </c>
      <c r="I8748" s="3">
        <v>16.955249999999999</v>
      </c>
      <c r="J8748" s="3">
        <v>381.31274999999999</v>
      </c>
      <c r="K8748" s="3">
        <v>586.63499999999999</v>
      </c>
      <c r="L8748" s="4">
        <v>0.35</v>
      </c>
    </row>
    <row r="8749" spans="1:12" x14ac:dyDescent="0.35">
      <c r="A8749" s="1" t="s">
        <v>14079</v>
      </c>
      <c r="B8749" t="s">
        <v>14080</v>
      </c>
      <c r="C8749" t="s">
        <v>34</v>
      </c>
      <c r="D8749" t="s">
        <v>35</v>
      </c>
      <c r="E8749">
        <v>1</v>
      </c>
      <c r="F8749" s="2">
        <v>275.11</v>
      </c>
      <c r="G8749" s="3">
        <v>568</v>
      </c>
      <c r="H8749" s="3">
        <v>2.7511000000000001</v>
      </c>
      <c r="I8749" s="3">
        <v>12.93017</v>
      </c>
      <c r="J8749" s="3">
        <v>290.79127</v>
      </c>
      <c r="K8749" s="3">
        <v>447.37118461538461</v>
      </c>
      <c r="L8749" s="4">
        <v>0.35</v>
      </c>
    </row>
    <row r="8750" spans="1:12" x14ac:dyDescent="0.35">
      <c r="A8750" s="1" t="s">
        <v>14081</v>
      </c>
      <c r="B8750" t="s">
        <v>14082</v>
      </c>
      <c r="C8750" t="s">
        <v>34</v>
      </c>
      <c r="D8750" t="s">
        <v>35</v>
      </c>
      <c r="E8750">
        <v>1</v>
      </c>
      <c r="F8750" s="2">
        <v>676.77</v>
      </c>
      <c r="G8750" s="3">
        <v>1396</v>
      </c>
      <c r="H8750" s="3">
        <v>6.7676999999999996</v>
      </c>
      <c r="I8750" s="3">
        <v>31.80819</v>
      </c>
      <c r="J8750" s="3">
        <v>715.34588999999994</v>
      </c>
      <c r="K8750" s="3">
        <v>1100.5321384615384</v>
      </c>
      <c r="L8750" s="4">
        <v>0.35</v>
      </c>
    </row>
    <row r="8751" spans="1:12" x14ac:dyDescent="0.35">
      <c r="A8751" s="1" t="s">
        <v>14083</v>
      </c>
      <c r="B8751" t="s">
        <v>13683</v>
      </c>
      <c r="C8751" t="s">
        <v>34</v>
      </c>
      <c r="D8751" t="s">
        <v>35</v>
      </c>
      <c r="E8751">
        <v>1</v>
      </c>
      <c r="F8751" s="2">
        <v>34.6</v>
      </c>
      <c r="G8751" s="3">
        <v>72</v>
      </c>
      <c r="H8751" s="3">
        <v>0.34600000000000003</v>
      </c>
      <c r="I8751" s="3">
        <v>1.6262000000000001</v>
      </c>
      <c r="J8751" s="3">
        <v>36.572199999999995</v>
      </c>
      <c r="K8751" s="3">
        <v>56.264923076923068</v>
      </c>
      <c r="L8751" s="4">
        <v>0.35</v>
      </c>
    </row>
    <row r="8752" spans="1:12" x14ac:dyDescent="0.35">
      <c r="A8752" s="1" t="s">
        <v>14084</v>
      </c>
      <c r="B8752" t="s">
        <v>14085</v>
      </c>
      <c r="C8752" t="s">
        <v>34</v>
      </c>
      <c r="D8752" t="s">
        <v>35</v>
      </c>
      <c r="E8752">
        <v>1</v>
      </c>
      <c r="F8752" s="2">
        <v>887.02</v>
      </c>
      <c r="G8752" s="3">
        <v>1829</v>
      </c>
      <c r="H8752" s="3">
        <v>8.8702000000000005</v>
      </c>
      <c r="I8752" s="3">
        <v>41.68994</v>
      </c>
      <c r="J8752" s="3">
        <v>937.58013999999991</v>
      </c>
      <c r="K8752" s="3">
        <v>1442.4309846153844</v>
      </c>
      <c r="L8752" s="4">
        <v>0.35</v>
      </c>
    </row>
    <row r="8753" spans="1:12" x14ac:dyDescent="0.35">
      <c r="A8753" s="1" t="s">
        <v>14086</v>
      </c>
      <c r="B8753" t="s">
        <v>13698</v>
      </c>
      <c r="C8753" t="s">
        <v>34</v>
      </c>
      <c r="D8753" t="s">
        <v>35</v>
      </c>
      <c r="E8753">
        <v>1</v>
      </c>
      <c r="F8753" s="2">
        <v>418.06</v>
      </c>
      <c r="G8753" s="3">
        <v>862</v>
      </c>
      <c r="H8753" s="3">
        <v>4.1806000000000001</v>
      </c>
      <c r="I8753" s="3">
        <v>19.648820000000001</v>
      </c>
      <c r="J8753" s="3">
        <v>441.88942000000003</v>
      </c>
      <c r="K8753" s="3">
        <v>679.82987692307699</v>
      </c>
      <c r="L8753" s="4">
        <v>0.35000000000000003</v>
      </c>
    </row>
    <row r="8754" spans="1:12" x14ac:dyDescent="0.35">
      <c r="A8754" s="1" t="s">
        <v>14087</v>
      </c>
      <c r="B8754" t="s">
        <v>14088</v>
      </c>
      <c r="C8754" t="s">
        <v>34</v>
      </c>
      <c r="D8754" t="s">
        <v>35</v>
      </c>
      <c r="E8754">
        <v>1</v>
      </c>
      <c r="F8754" s="2">
        <v>64.650000000000006</v>
      </c>
      <c r="G8754" s="3">
        <v>134</v>
      </c>
      <c r="H8754" s="3">
        <v>0.64650000000000007</v>
      </c>
      <c r="I8754" s="3">
        <v>3.0385500000000003</v>
      </c>
      <c r="J8754" s="3">
        <v>68.33505000000001</v>
      </c>
      <c r="K8754" s="3">
        <v>105.13084615384616</v>
      </c>
      <c r="L8754" s="4">
        <v>0.35</v>
      </c>
    </row>
    <row r="8755" spans="1:12" x14ac:dyDescent="0.35">
      <c r="A8755" s="1" t="s">
        <v>14089</v>
      </c>
      <c r="B8755" t="s">
        <v>13961</v>
      </c>
      <c r="C8755" t="s">
        <v>34</v>
      </c>
      <c r="D8755" t="s">
        <v>35</v>
      </c>
      <c r="E8755">
        <v>1</v>
      </c>
      <c r="F8755" s="2">
        <v>581.32000000000005</v>
      </c>
      <c r="G8755" s="3">
        <v>1199</v>
      </c>
      <c r="H8755" s="3">
        <v>5.813200000000001</v>
      </c>
      <c r="I8755" s="3">
        <v>27.322040000000001</v>
      </c>
      <c r="J8755" s="3">
        <v>614.45524000000012</v>
      </c>
      <c r="K8755" s="3">
        <v>945.31575384615394</v>
      </c>
      <c r="L8755" s="4">
        <v>0.34999999999999992</v>
      </c>
    </row>
    <row r="8756" spans="1:12" x14ac:dyDescent="0.35">
      <c r="A8756" s="1" t="s">
        <v>14090</v>
      </c>
      <c r="B8756" t="s">
        <v>14091</v>
      </c>
      <c r="C8756" t="s">
        <v>34</v>
      </c>
      <c r="D8756" t="s">
        <v>35</v>
      </c>
      <c r="E8756">
        <v>1</v>
      </c>
      <c r="F8756" s="2">
        <v>275.66000000000003</v>
      </c>
      <c r="G8756" s="3">
        <v>569</v>
      </c>
      <c r="H8756" s="3">
        <v>2.7566000000000002</v>
      </c>
      <c r="I8756" s="3">
        <v>12.956020000000001</v>
      </c>
      <c r="J8756" s="3">
        <v>291.37262000000004</v>
      </c>
      <c r="K8756" s="3">
        <v>448.2655692307693</v>
      </c>
      <c r="L8756" s="4">
        <v>0.35000000000000003</v>
      </c>
    </row>
    <row r="8757" spans="1:12" x14ac:dyDescent="0.35">
      <c r="A8757" s="1" t="s">
        <v>14092</v>
      </c>
      <c r="B8757" t="s">
        <v>13733</v>
      </c>
      <c r="C8757" t="s">
        <v>34</v>
      </c>
      <c r="D8757" t="s">
        <v>35</v>
      </c>
      <c r="E8757">
        <v>1</v>
      </c>
      <c r="F8757" s="2">
        <v>364.31</v>
      </c>
      <c r="G8757" s="3">
        <v>752</v>
      </c>
      <c r="H8757" s="3">
        <v>3.6431</v>
      </c>
      <c r="I8757" s="3">
        <v>17.12257</v>
      </c>
      <c r="J8757" s="3">
        <v>385.07567</v>
      </c>
      <c r="K8757" s="3">
        <v>592.42410769230764</v>
      </c>
      <c r="L8757" s="4">
        <v>0.34999999999999992</v>
      </c>
    </row>
    <row r="8758" spans="1:12" x14ac:dyDescent="0.35">
      <c r="A8758" s="1" t="s">
        <v>14093</v>
      </c>
      <c r="B8758" t="s">
        <v>13780</v>
      </c>
      <c r="C8758" t="s">
        <v>34</v>
      </c>
      <c r="D8758" t="s">
        <v>35</v>
      </c>
      <c r="E8758">
        <v>1</v>
      </c>
      <c r="F8758" s="2">
        <v>226.63</v>
      </c>
      <c r="G8758" s="3">
        <v>468</v>
      </c>
      <c r="H8758" s="3">
        <v>2.2663000000000002</v>
      </c>
      <c r="I8758" s="3">
        <v>10.65161</v>
      </c>
      <c r="J8758" s="3">
        <v>239.54791</v>
      </c>
      <c r="K8758" s="3">
        <v>368.53524615384612</v>
      </c>
      <c r="L8758" s="4">
        <v>0.34999999999999992</v>
      </c>
    </row>
    <row r="8759" spans="1:12" x14ac:dyDescent="0.35">
      <c r="A8759" s="1" t="s">
        <v>14094</v>
      </c>
      <c r="B8759" t="s">
        <v>14095</v>
      </c>
      <c r="C8759" t="s">
        <v>34</v>
      </c>
      <c r="D8759" t="s">
        <v>35</v>
      </c>
      <c r="E8759">
        <v>1</v>
      </c>
      <c r="F8759" s="2">
        <v>223.5</v>
      </c>
      <c r="G8759" s="3">
        <v>461</v>
      </c>
      <c r="H8759" s="3">
        <v>2.2349999999999999</v>
      </c>
      <c r="I8759" s="3">
        <v>10.5045</v>
      </c>
      <c r="J8759" s="3">
        <v>236.23950000000002</v>
      </c>
      <c r="K8759" s="3">
        <v>363.44538461538463</v>
      </c>
      <c r="L8759" s="4">
        <v>0.35</v>
      </c>
    </row>
    <row r="8760" spans="1:12" x14ac:dyDescent="0.35">
      <c r="A8760" s="1" t="s">
        <v>14096</v>
      </c>
      <c r="B8760" t="s">
        <v>14097</v>
      </c>
      <c r="C8760" t="s">
        <v>34</v>
      </c>
      <c r="D8760" t="s">
        <v>35</v>
      </c>
      <c r="E8760">
        <v>1</v>
      </c>
      <c r="F8760" s="2">
        <v>245.23</v>
      </c>
      <c r="G8760" s="3">
        <v>506</v>
      </c>
      <c r="H8760" s="3">
        <v>2.4523000000000001</v>
      </c>
      <c r="I8760" s="3">
        <v>11.52581</v>
      </c>
      <c r="J8760" s="3">
        <v>259.20810999999998</v>
      </c>
      <c r="K8760" s="3">
        <v>398.78170769230763</v>
      </c>
      <c r="L8760" s="4">
        <v>0.35</v>
      </c>
    </row>
    <row r="8761" spans="1:12" x14ac:dyDescent="0.35">
      <c r="A8761" s="1" t="s">
        <v>14098</v>
      </c>
      <c r="B8761" t="s">
        <v>13687</v>
      </c>
      <c r="C8761" t="s">
        <v>34</v>
      </c>
      <c r="D8761" t="s">
        <v>35</v>
      </c>
      <c r="E8761">
        <v>1</v>
      </c>
      <c r="F8761" s="2">
        <v>162.04</v>
      </c>
      <c r="G8761" s="3">
        <v>335</v>
      </c>
      <c r="H8761" s="3">
        <v>1.6204000000000001</v>
      </c>
      <c r="I8761" s="3">
        <v>7.6158799999999998</v>
      </c>
      <c r="J8761" s="3">
        <v>171.27627999999999</v>
      </c>
      <c r="K8761" s="3">
        <v>263.50196923076919</v>
      </c>
      <c r="L8761" s="4">
        <v>0.35</v>
      </c>
    </row>
    <row r="8762" spans="1:12" x14ac:dyDescent="0.35">
      <c r="A8762" s="1" t="s">
        <v>14099</v>
      </c>
      <c r="B8762" t="s">
        <v>14100</v>
      </c>
      <c r="C8762" t="s">
        <v>34</v>
      </c>
      <c r="D8762" t="s">
        <v>35</v>
      </c>
      <c r="E8762">
        <v>1</v>
      </c>
      <c r="F8762" s="2">
        <v>290.22000000000003</v>
      </c>
      <c r="G8762" s="3">
        <v>599</v>
      </c>
      <c r="H8762" s="3">
        <v>2.9022000000000001</v>
      </c>
      <c r="I8762" s="3">
        <v>13.640340000000002</v>
      </c>
      <c r="J8762" s="3">
        <v>306.76254</v>
      </c>
      <c r="K8762" s="3">
        <v>471.9423692307692</v>
      </c>
      <c r="L8762" s="4">
        <v>0.35</v>
      </c>
    </row>
    <row r="8763" spans="1:12" x14ac:dyDescent="0.35">
      <c r="A8763" s="1" t="s">
        <v>14101</v>
      </c>
      <c r="B8763" t="s">
        <v>14102</v>
      </c>
      <c r="C8763" t="s">
        <v>34</v>
      </c>
      <c r="D8763" t="s">
        <v>35</v>
      </c>
      <c r="E8763">
        <v>1</v>
      </c>
      <c r="F8763" s="2">
        <v>26.07</v>
      </c>
      <c r="G8763" s="3">
        <v>54</v>
      </c>
      <c r="H8763" s="3">
        <v>0.26069999999999999</v>
      </c>
      <c r="I8763" s="3">
        <v>1.22529</v>
      </c>
      <c r="J8763" s="3">
        <v>27.555990000000001</v>
      </c>
      <c r="K8763" s="3">
        <v>42.393830769230767</v>
      </c>
      <c r="L8763" s="4">
        <v>0.34999999999999992</v>
      </c>
    </row>
    <row r="8764" spans="1:12" x14ac:dyDescent="0.35">
      <c r="A8764" s="1" t="s">
        <v>14103</v>
      </c>
      <c r="B8764" t="s">
        <v>14104</v>
      </c>
      <c r="C8764" t="s">
        <v>34</v>
      </c>
      <c r="D8764" t="s">
        <v>35</v>
      </c>
      <c r="E8764">
        <v>1</v>
      </c>
      <c r="F8764" s="2">
        <v>676.77</v>
      </c>
      <c r="G8764" s="3">
        <v>1396</v>
      </c>
      <c r="H8764" s="3">
        <v>6.7676999999999996</v>
      </c>
      <c r="I8764" s="3">
        <v>31.80819</v>
      </c>
      <c r="J8764" s="3">
        <v>715.34588999999994</v>
      </c>
      <c r="K8764" s="3">
        <v>1100.5321384615384</v>
      </c>
      <c r="L8764" s="4">
        <v>0.35</v>
      </c>
    </row>
    <row r="8765" spans="1:12" x14ac:dyDescent="0.35">
      <c r="A8765" s="1" t="s">
        <v>14105</v>
      </c>
      <c r="B8765" t="s">
        <v>14106</v>
      </c>
      <c r="C8765" t="s">
        <v>34</v>
      </c>
      <c r="D8765" t="s">
        <v>35</v>
      </c>
      <c r="E8765">
        <v>1</v>
      </c>
      <c r="F8765" s="2">
        <v>22.56</v>
      </c>
      <c r="G8765" s="3">
        <v>47</v>
      </c>
      <c r="H8765" s="3">
        <v>0.22559999999999999</v>
      </c>
      <c r="I8765" s="3">
        <v>1.0603199999999999</v>
      </c>
      <c r="J8765" s="3">
        <v>23.84592</v>
      </c>
      <c r="K8765" s="3">
        <v>36.686030769230769</v>
      </c>
      <c r="L8765" s="4">
        <v>0.35</v>
      </c>
    </row>
    <row r="8766" spans="1:12" x14ac:dyDescent="0.35">
      <c r="A8766" s="1" t="s">
        <v>14107</v>
      </c>
      <c r="B8766" t="s">
        <v>14108</v>
      </c>
      <c r="C8766" t="s">
        <v>34</v>
      </c>
      <c r="D8766" t="s">
        <v>35</v>
      </c>
      <c r="E8766">
        <v>1</v>
      </c>
      <c r="F8766" s="2">
        <v>60.46</v>
      </c>
      <c r="G8766" s="3">
        <v>125</v>
      </c>
      <c r="H8766" s="3">
        <v>0.60460000000000003</v>
      </c>
      <c r="I8766" s="3">
        <v>2.8416200000000003</v>
      </c>
      <c r="J8766" s="3">
        <v>63.906219999999998</v>
      </c>
      <c r="K8766" s="3">
        <v>98.317261538461537</v>
      </c>
      <c r="L8766" s="4">
        <v>0.35000000000000003</v>
      </c>
    </row>
    <row r="8767" spans="1:12" x14ac:dyDescent="0.35">
      <c r="A8767" s="1" t="s">
        <v>14109</v>
      </c>
      <c r="B8767" t="s">
        <v>13679</v>
      </c>
      <c r="C8767" t="s">
        <v>34</v>
      </c>
      <c r="D8767" t="s">
        <v>35</v>
      </c>
      <c r="E8767">
        <v>1</v>
      </c>
      <c r="F8767" s="2">
        <v>159.55000000000001</v>
      </c>
      <c r="G8767" s="3">
        <v>329</v>
      </c>
      <c r="H8767" s="3">
        <v>1.5955000000000001</v>
      </c>
      <c r="I8767" s="3">
        <v>7.4988500000000009</v>
      </c>
      <c r="J8767" s="3">
        <v>168.64435</v>
      </c>
      <c r="K8767" s="3">
        <v>259.45284615384617</v>
      </c>
      <c r="L8767" s="4">
        <v>0.35000000000000003</v>
      </c>
    </row>
    <row r="8768" spans="1:12" x14ac:dyDescent="0.35">
      <c r="A8768" s="1" t="s">
        <v>14110</v>
      </c>
      <c r="B8768" t="s">
        <v>14111</v>
      </c>
      <c r="C8768" t="s">
        <v>34</v>
      </c>
      <c r="D8768" t="s">
        <v>35</v>
      </c>
      <c r="E8768">
        <v>1</v>
      </c>
      <c r="F8768" s="2">
        <v>596.45000000000005</v>
      </c>
      <c r="G8768" s="3">
        <v>1230</v>
      </c>
      <c r="H8768" s="3">
        <v>5.964500000000001</v>
      </c>
      <c r="I8768" s="3">
        <v>28.033150000000003</v>
      </c>
      <c r="J8768" s="3">
        <v>630.44765000000007</v>
      </c>
      <c r="K8768" s="3">
        <v>969.91946153846163</v>
      </c>
      <c r="L8768" s="4">
        <v>0.35</v>
      </c>
    </row>
    <row r="8769" spans="1:12" x14ac:dyDescent="0.35">
      <c r="A8769" s="1" t="s">
        <v>14112</v>
      </c>
      <c r="B8769" t="s">
        <v>13698</v>
      </c>
      <c r="C8769" t="s">
        <v>34</v>
      </c>
      <c r="D8769" t="s">
        <v>35</v>
      </c>
      <c r="E8769">
        <v>1</v>
      </c>
      <c r="F8769" s="2">
        <v>433.56</v>
      </c>
      <c r="G8769" s="3">
        <v>894</v>
      </c>
      <c r="H8769" s="3">
        <v>4.3356000000000003</v>
      </c>
      <c r="I8769" s="3">
        <v>20.377320000000001</v>
      </c>
      <c r="J8769" s="3">
        <v>458.27292</v>
      </c>
      <c r="K8769" s="3">
        <v>705.03526153846155</v>
      </c>
      <c r="L8769" s="4">
        <v>0.35000000000000003</v>
      </c>
    </row>
    <row r="8770" spans="1:12" x14ac:dyDescent="0.35">
      <c r="A8770" s="1" t="s">
        <v>14113</v>
      </c>
      <c r="B8770" t="s">
        <v>13679</v>
      </c>
      <c r="C8770" t="s">
        <v>34</v>
      </c>
      <c r="D8770" t="s">
        <v>35</v>
      </c>
      <c r="E8770">
        <v>1</v>
      </c>
      <c r="F8770" s="2">
        <v>83.85</v>
      </c>
      <c r="G8770" s="3">
        <v>173</v>
      </c>
      <c r="H8770" s="3">
        <v>0.83849999999999991</v>
      </c>
      <c r="I8770" s="3">
        <v>3.94095</v>
      </c>
      <c r="J8770" s="3">
        <v>88.629449999999991</v>
      </c>
      <c r="K8770" s="3">
        <v>136.35299999999998</v>
      </c>
      <c r="L8770" s="4">
        <v>0.35</v>
      </c>
    </row>
    <row r="8771" spans="1:12" x14ac:dyDescent="0.35">
      <c r="A8771" s="1" t="s">
        <v>14114</v>
      </c>
      <c r="B8771" t="s">
        <v>14115</v>
      </c>
      <c r="C8771" t="s">
        <v>34</v>
      </c>
      <c r="D8771" t="s">
        <v>35</v>
      </c>
      <c r="E8771">
        <v>1</v>
      </c>
      <c r="F8771" s="2">
        <v>596.45000000000005</v>
      </c>
      <c r="G8771" s="3">
        <v>1230</v>
      </c>
      <c r="H8771" s="3">
        <v>5.964500000000001</v>
      </c>
      <c r="I8771" s="3">
        <v>28.033150000000003</v>
      </c>
      <c r="J8771" s="3">
        <v>630.44765000000007</v>
      </c>
      <c r="K8771" s="3">
        <v>969.91946153846163</v>
      </c>
      <c r="L8771" s="4">
        <v>0.35</v>
      </c>
    </row>
    <row r="8772" spans="1:12" x14ac:dyDescent="0.35">
      <c r="A8772" s="1" t="s">
        <v>14116</v>
      </c>
      <c r="B8772" t="s">
        <v>13837</v>
      </c>
      <c r="C8772" t="s">
        <v>34</v>
      </c>
      <c r="D8772" t="s">
        <v>35</v>
      </c>
      <c r="E8772">
        <v>1</v>
      </c>
      <c r="F8772" s="2">
        <v>181.12</v>
      </c>
      <c r="G8772" s="3">
        <v>374</v>
      </c>
      <c r="H8772" s="3">
        <v>1.8112000000000001</v>
      </c>
      <c r="I8772" s="3">
        <v>8.5126400000000011</v>
      </c>
      <c r="J8772" s="3">
        <v>191.44384000000002</v>
      </c>
      <c r="K8772" s="3">
        <v>294.52898461538462</v>
      </c>
      <c r="L8772" s="4">
        <v>0.34999999999999992</v>
      </c>
    </row>
    <row r="8773" spans="1:12" x14ac:dyDescent="0.35">
      <c r="A8773" s="1" t="s">
        <v>14117</v>
      </c>
      <c r="B8773" t="s">
        <v>13679</v>
      </c>
      <c r="C8773" t="s">
        <v>34</v>
      </c>
      <c r="D8773" t="s">
        <v>35</v>
      </c>
      <c r="E8773">
        <v>1</v>
      </c>
      <c r="F8773" s="2">
        <v>219.98</v>
      </c>
      <c r="G8773" s="3">
        <v>454</v>
      </c>
      <c r="H8773" s="3">
        <v>2.1997999999999998</v>
      </c>
      <c r="I8773" s="3">
        <v>10.33906</v>
      </c>
      <c r="J8773" s="3">
        <v>232.51885999999999</v>
      </c>
      <c r="K8773" s="3">
        <v>357.72132307692306</v>
      </c>
      <c r="L8773" s="4">
        <v>0.35</v>
      </c>
    </row>
    <row r="8774" spans="1:12" x14ac:dyDescent="0.35">
      <c r="A8774" s="1" t="s">
        <v>14118</v>
      </c>
      <c r="B8774" t="s">
        <v>13679</v>
      </c>
      <c r="C8774" t="s">
        <v>34</v>
      </c>
      <c r="D8774" t="s">
        <v>35</v>
      </c>
      <c r="E8774">
        <v>1</v>
      </c>
      <c r="F8774" s="2">
        <v>183.18</v>
      </c>
      <c r="G8774" s="3">
        <v>378</v>
      </c>
      <c r="H8774" s="3">
        <v>1.8318000000000001</v>
      </c>
      <c r="I8774" s="3">
        <v>8.6094600000000003</v>
      </c>
      <c r="J8774" s="3">
        <v>193.62126000000001</v>
      </c>
      <c r="K8774" s="3">
        <v>297.87886153846154</v>
      </c>
      <c r="L8774" s="4">
        <v>0.35</v>
      </c>
    </row>
    <row r="8775" spans="1:12" x14ac:dyDescent="0.35">
      <c r="A8775" s="1" t="s">
        <v>14119</v>
      </c>
      <c r="B8775" t="s">
        <v>13698</v>
      </c>
      <c r="C8775" t="s">
        <v>34</v>
      </c>
      <c r="D8775" t="s">
        <v>35</v>
      </c>
      <c r="E8775">
        <v>1</v>
      </c>
      <c r="F8775" s="2">
        <v>567.15</v>
      </c>
      <c r="G8775" s="3">
        <v>1170</v>
      </c>
      <c r="H8775" s="3">
        <v>5.6715</v>
      </c>
      <c r="I8775" s="3">
        <v>26.65605</v>
      </c>
      <c r="J8775" s="3">
        <v>599.47755000000006</v>
      </c>
      <c r="K8775" s="3">
        <v>922.27315384615395</v>
      </c>
      <c r="L8775" s="4">
        <v>0.35</v>
      </c>
    </row>
    <row r="8776" spans="1:12" x14ac:dyDescent="0.35">
      <c r="A8776" s="1" t="s">
        <v>14120</v>
      </c>
      <c r="B8776" t="s">
        <v>13673</v>
      </c>
      <c r="C8776" t="s">
        <v>34</v>
      </c>
      <c r="D8776" t="s">
        <v>35</v>
      </c>
      <c r="E8776">
        <v>1</v>
      </c>
      <c r="F8776" s="2">
        <v>418.06</v>
      </c>
      <c r="G8776" s="3">
        <v>862</v>
      </c>
      <c r="H8776" s="3">
        <v>4.1806000000000001</v>
      </c>
      <c r="I8776" s="3">
        <v>19.648820000000001</v>
      </c>
      <c r="J8776" s="3">
        <v>441.88942000000003</v>
      </c>
      <c r="K8776" s="3">
        <v>679.82987692307699</v>
      </c>
      <c r="L8776" s="4">
        <v>0.35000000000000003</v>
      </c>
    </row>
    <row r="8777" spans="1:12" x14ac:dyDescent="0.35">
      <c r="A8777" s="1" t="s">
        <v>14121</v>
      </c>
      <c r="B8777" t="s">
        <v>13677</v>
      </c>
      <c r="C8777" t="s">
        <v>34</v>
      </c>
      <c r="D8777" t="s">
        <v>35</v>
      </c>
      <c r="E8777">
        <v>1</v>
      </c>
      <c r="F8777" s="2">
        <v>206.91</v>
      </c>
      <c r="G8777" s="3">
        <v>427</v>
      </c>
      <c r="H8777" s="3">
        <v>2.0691000000000002</v>
      </c>
      <c r="I8777" s="3">
        <v>9.7247699999999995</v>
      </c>
      <c r="J8777" s="3">
        <v>218.70386999999999</v>
      </c>
      <c r="K8777" s="3">
        <v>336.46749230769228</v>
      </c>
      <c r="L8777" s="4">
        <v>0.35</v>
      </c>
    </row>
    <row r="8778" spans="1:12" x14ac:dyDescent="0.35">
      <c r="A8778" s="1" t="s">
        <v>14122</v>
      </c>
      <c r="B8778" t="s">
        <v>14123</v>
      </c>
      <c r="C8778" t="s">
        <v>26</v>
      </c>
      <c r="D8778" t="s">
        <v>27</v>
      </c>
      <c r="E8778">
        <v>1</v>
      </c>
      <c r="F8778" s="2">
        <v>1.47</v>
      </c>
      <c r="G8778" s="3">
        <v>4</v>
      </c>
      <c r="H8778" s="3">
        <v>1.47E-2</v>
      </c>
      <c r="I8778" s="3">
        <v>6.9089999999999999E-2</v>
      </c>
      <c r="J8778" s="3">
        <v>1.55379</v>
      </c>
      <c r="K8778" s="3">
        <v>2.3904461538461539</v>
      </c>
      <c r="L8778" s="4">
        <v>0.35000000000000003</v>
      </c>
    </row>
    <row r="8779" spans="1:12" x14ac:dyDescent="0.35">
      <c r="A8779" s="1" t="s">
        <v>14124</v>
      </c>
      <c r="B8779" t="s">
        <v>14125</v>
      </c>
      <c r="C8779" t="s">
        <v>34</v>
      </c>
      <c r="D8779" t="s">
        <v>35</v>
      </c>
      <c r="E8779">
        <v>1</v>
      </c>
      <c r="F8779" s="2">
        <v>208.85</v>
      </c>
      <c r="G8779" s="3">
        <v>431</v>
      </c>
      <c r="H8779" s="3">
        <v>2.0884999999999998</v>
      </c>
      <c r="I8779" s="3">
        <v>9.8159499999999991</v>
      </c>
      <c r="J8779" s="3">
        <v>220.75444999999999</v>
      </c>
      <c r="K8779" s="3">
        <v>339.62223076923073</v>
      </c>
      <c r="L8779" s="4">
        <v>0.34999999999999992</v>
      </c>
    </row>
    <row r="8780" spans="1:12" x14ac:dyDescent="0.35">
      <c r="A8780" s="1" t="s">
        <v>14126</v>
      </c>
      <c r="B8780" t="s">
        <v>13679</v>
      </c>
      <c r="C8780" t="s">
        <v>34</v>
      </c>
      <c r="D8780" t="s">
        <v>35</v>
      </c>
      <c r="E8780">
        <v>1</v>
      </c>
      <c r="F8780" s="2">
        <v>89.28</v>
      </c>
      <c r="G8780" s="3">
        <v>185</v>
      </c>
      <c r="H8780" s="3">
        <v>0.89280000000000004</v>
      </c>
      <c r="I8780" s="3">
        <v>4.1961599999999999</v>
      </c>
      <c r="J8780" s="3">
        <v>94.368960000000001</v>
      </c>
      <c r="K8780" s="3">
        <v>145.18301538461537</v>
      </c>
      <c r="L8780" s="4">
        <v>0.34999999999999992</v>
      </c>
    </row>
    <row r="8781" spans="1:12" x14ac:dyDescent="0.35">
      <c r="A8781" s="1" t="s">
        <v>14127</v>
      </c>
      <c r="B8781" t="s">
        <v>14128</v>
      </c>
      <c r="C8781" t="s">
        <v>34</v>
      </c>
      <c r="D8781" t="s">
        <v>35</v>
      </c>
      <c r="E8781">
        <v>1</v>
      </c>
      <c r="F8781" s="2">
        <v>13.83</v>
      </c>
      <c r="G8781" s="3">
        <v>29</v>
      </c>
      <c r="H8781" s="3">
        <v>0.13830000000000001</v>
      </c>
      <c r="I8781" s="3">
        <v>0.65000999999999998</v>
      </c>
      <c r="J8781" s="3">
        <v>14.618309999999999</v>
      </c>
      <c r="K8781" s="3">
        <v>22.48970769230769</v>
      </c>
      <c r="L8781" s="4">
        <v>0.35</v>
      </c>
    </row>
    <row r="8782" spans="1:12" x14ac:dyDescent="0.35">
      <c r="A8782" s="1" t="s">
        <v>14129</v>
      </c>
      <c r="B8782" t="s">
        <v>14130</v>
      </c>
      <c r="C8782" t="s">
        <v>34</v>
      </c>
      <c r="D8782" t="s">
        <v>35</v>
      </c>
      <c r="E8782">
        <v>1</v>
      </c>
      <c r="F8782" s="2">
        <v>209.62</v>
      </c>
      <c r="G8782" s="3">
        <v>433</v>
      </c>
      <c r="H8782" s="3">
        <v>2.0962000000000001</v>
      </c>
      <c r="I8782" s="3">
        <v>9.8521400000000003</v>
      </c>
      <c r="J8782" s="3">
        <v>221.56834000000001</v>
      </c>
      <c r="K8782" s="3">
        <v>340.87436923076922</v>
      </c>
      <c r="L8782" s="4">
        <v>0.35</v>
      </c>
    </row>
    <row r="8783" spans="1:12" x14ac:dyDescent="0.35">
      <c r="A8783" s="1" t="s">
        <v>14131</v>
      </c>
      <c r="B8783" t="s">
        <v>14132</v>
      </c>
      <c r="C8783" t="s">
        <v>34</v>
      </c>
      <c r="D8783" t="s">
        <v>35</v>
      </c>
      <c r="E8783">
        <v>1</v>
      </c>
      <c r="F8783" s="2">
        <v>79.069999999999993</v>
      </c>
      <c r="G8783" s="3">
        <v>164</v>
      </c>
      <c r="H8783" s="3">
        <v>0.79069999999999996</v>
      </c>
      <c r="I8783" s="3">
        <v>3.7162899999999999</v>
      </c>
      <c r="J8783" s="3">
        <v>83.576989999999995</v>
      </c>
      <c r="K8783" s="3">
        <v>128.5799846153846</v>
      </c>
      <c r="L8783" s="4">
        <v>0.35</v>
      </c>
    </row>
    <row r="8784" spans="1:12" x14ac:dyDescent="0.35">
      <c r="A8784" s="1" t="s">
        <v>14133</v>
      </c>
      <c r="B8784" t="s">
        <v>13961</v>
      </c>
      <c r="C8784" t="s">
        <v>34</v>
      </c>
      <c r="D8784" t="s">
        <v>35</v>
      </c>
      <c r="E8784">
        <v>1</v>
      </c>
      <c r="F8784" s="2">
        <v>559.82000000000005</v>
      </c>
      <c r="G8784" s="3">
        <v>1155</v>
      </c>
      <c r="H8784" s="3">
        <v>5.5982000000000003</v>
      </c>
      <c r="I8784" s="3">
        <v>26.311540000000001</v>
      </c>
      <c r="J8784" s="3">
        <v>591.72974000000011</v>
      </c>
      <c r="K8784" s="3">
        <v>910.35344615384633</v>
      </c>
      <c r="L8784" s="4">
        <v>0.35000000000000003</v>
      </c>
    </row>
    <row r="8785" spans="1:12" x14ac:dyDescent="0.35">
      <c r="A8785" s="1" t="s">
        <v>14134</v>
      </c>
      <c r="B8785" t="s">
        <v>13835</v>
      </c>
      <c r="C8785" t="s">
        <v>34</v>
      </c>
      <c r="D8785" t="s">
        <v>35</v>
      </c>
      <c r="E8785">
        <v>1</v>
      </c>
      <c r="F8785" s="2">
        <v>19.739999999999998</v>
      </c>
      <c r="G8785" s="3">
        <v>41</v>
      </c>
      <c r="H8785" s="3">
        <v>0.19739999999999999</v>
      </c>
      <c r="I8785" s="3">
        <v>0.92777999999999994</v>
      </c>
      <c r="J8785" s="3">
        <v>20.865179999999995</v>
      </c>
      <c r="K8785" s="3">
        <v>32.100276923076912</v>
      </c>
      <c r="L8785" s="4">
        <v>0.34999999999999992</v>
      </c>
    </row>
    <row r="8786" spans="1:12" x14ac:dyDescent="0.35">
      <c r="A8786" s="1" t="s">
        <v>14135</v>
      </c>
      <c r="B8786" t="s">
        <v>13714</v>
      </c>
      <c r="C8786" t="s">
        <v>34</v>
      </c>
      <c r="D8786" t="s">
        <v>35</v>
      </c>
      <c r="E8786">
        <v>1</v>
      </c>
      <c r="F8786" s="2">
        <v>11.59</v>
      </c>
      <c r="G8786" s="3">
        <v>24</v>
      </c>
      <c r="H8786" s="3">
        <v>0.1159</v>
      </c>
      <c r="I8786" s="3">
        <v>0.54473000000000005</v>
      </c>
      <c r="J8786" s="3">
        <v>12.250629999999999</v>
      </c>
      <c r="K8786" s="3">
        <v>18.847123076923076</v>
      </c>
      <c r="L8786" s="4">
        <v>0.35</v>
      </c>
    </row>
    <row r="8787" spans="1:12" x14ac:dyDescent="0.35">
      <c r="A8787" s="1" t="s">
        <v>14136</v>
      </c>
      <c r="B8787" t="s">
        <v>14137</v>
      </c>
      <c r="C8787" t="s">
        <v>34</v>
      </c>
      <c r="D8787" t="s">
        <v>35</v>
      </c>
      <c r="E8787">
        <v>1</v>
      </c>
      <c r="F8787" s="2">
        <v>47.31</v>
      </c>
      <c r="G8787" s="3">
        <v>98</v>
      </c>
      <c r="H8787" s="3">
        <v>0.47310000000000002</v>
      </c>
      <c r="I8787" s="3">
        <v>2.22357</v>
      </c>
      <c r="J8787" s="3">
        <v>50.006670000000007</v>
      </c>
      <c r="K8787" s="3">
        <v>76.933338461538469</v>
      </c>
      <c r="L8787" s="4">
        <v>0.35</v>
      </c>
    </row>
    <row r="8788" spans="1:12" x14ac:dyDescent="0.35">
      <c r="A8788" s="1" t="s">
        <v>14138</v>
      </c>
      <c r="B8788" t="s">
        <v>13733</v>
      </c>
      <c r="C8788" t="s">
        <v>34</v>
      </c>
      <c r="D8788" t="s">
        <v>35</v>
      </c>
      <c r="E8788">
        <v>1</v>
      </c>
      <c r="F8788" s="2">
        <v>364.31</v>
      </c>
      <c r="G8788" s="3">
        <v>752</v>
      </c>
      <c r="H8788" s="3">
        <v>3.6431</v>
      </c>
      <c r="I8788" s="3">
        <v>17.12257</v>
      </c>
      <c r="J8788" s="3">
        <v>385.07567</v>
      </c>
      <c r="K8788" s="3">
        <v>592.42410769230764</v>
      </c>
      <c r="L8788" s="4">
        <v>0.34999999999999992</v>
      </c>
    </row>
    <row r="8789" spans="1:12" x14ac:dyDescent="0.35">
      <c r="A8789" s="1" t="s">
        <v>14139</v>
      </c>
      <c r="B8789" t="s">
        <v>14140</v>
      </c>
      <c r="C8789" t="s">
        <v>34</v>
      </c>
      <c r="D8789" t="s">
        <v>35</v>
      </c>
      <c r="E8789">
        <v>1</v>
      </c>
      <c r="F8789" s="2">
        <v>293.83</v>
      </c>
      <c r="G8789" s="3">
        <v>606</v>
      </c>
      <c r="H8789" s="3">
        <v>2.9382999999999999</v>
      </c>
      <c r="I8789" s="3">
        <v>13.81001</v>
      </c>
      <c r="J8789" s="3">
        <v>310.57830999999999</v>
      </c>
      <c r="K8789" s="3">
        <v>477.8127846153846</v>
      </c>
      <c r="L8789" s="4">
        <v>0.35000000000000003</v>
      </c>
    </row>
    <row r="8790" spans="1:12" x14ac:dyDescent="0.35">
      <c r="A8790" s="1" t="s">
        <v>14141</v>
      </c>
      <c r="B8790" t="s">
        <v>14142</v>
      </c>
      <c r="C8790" t="s">
        <v>34</v>
      </c>
      <c r="D8790" t="s">
        <v>35</v>
      </c>
      <c r="E8790">
        <v>1</v>
      </c>
      <c r="F8790" s="2">
        <v>249.43</v>
      </c>
      <c r="G8790" s="3">
        <v>515</v>
      </c>
      <c r="H8790" s="3">
        <v>2.4943</v>
      </c>
      <c r="I8790" s="3">
        <v>11.72321</v>
      </c>
      <c r="J8790" s="3">
        <v>263.64751000000001</v>
      </c>
      <c r="K8790" s="3">
        <v>405.61155384615387</v>
      </c>
      <c r="L8790" s="4">
        <v>0.35000000000000003</v>
      </c>
    </row>
    <row r="8791" spans="1:12" x14ac:dyDescent="0.35">
      <c r="A8791" s="1" t="s">
        <v>14143</v>
      </c>
      <c r="B8791" t="s">
        <v>14144</v>
      </c>
      <c r="C8791" t="s">
        <v>34</v>
      </c>
      <c r="D8791" t="s">
        <v>35</v>
      </c>
      <c r="E8791">
        <v>1</v>
      </c>
      <c r="F8791" s="2">
        <v>6.44</v>
      </c>
      <c r="G8791" s="3">
        <v>14</v>
      </c>
      <c r="H8791" s="3">
        <v>6.4399999999999999E-2</v>
      </c>
      <c r="I8791" s="3">
        <v>0.30268</v>
      </c>
      <c r="J8791" s="3">
        <v>6.80708</v>
      </c>
      <c r="K8791" s="3">
        <v>10.472430769230769</v>
      </c>
      <c r="L8791" s="4">
        <v>0.35</v>
      </c>
    </row>
    <row r="8792" spans="1:12" x14ac:dyDescent="0.35">
      <c r="A8792" s="1" t="s">
        <v>14145</v>
      </c>
      <c r="B8792" t="s">
        <v>14146</v>
      </c>
      <c r="C8792" t="s">
        <v>34</v>
      </c>
      <c r="D8792" t="s">
        <v>35</v>
      </c>
      <c r="E8792">
        <v>1</v>
      </c>
      <c r="F8792" s="2">
        <v>65.89</v>
      </c>
      <c r="G8792" s="3">
        <v>136</v>
      </c>
      <c r="H8792" s="3">
        <v>0.65890000000000004</v>
      </c>
      <c r="I8792" s="3">
        <v>3.0968300000000002</v>
      </c>
      <c r="J8792" s="3">
        <v>69.64573</v>
      </c>
      <c r="K8792" s="3">
        <v>107.14727692307692</v>
      </c>
      <c r="L8792" s="4">
        <v>0.35</v>
      </c>
    </row>
    <row r="8793" spans="1:12" x14ac:dyDescent="0.35">
      <c r="A8793" s="1" t="s">
        <v>14147</v>
      </c>
      <c r="B8793" t="s">
        <v>14148</v>
      </c>
      <c r="C8793" t="s">
        <v>34</v>
      </c>
      <c r="D8793" t="s">
        <v>35</v>
      </c>
      <c r="E8793">
        <v>1</v>
      </c>
      <c r="F8793" s="2">
        <v>270.72000000000003</v>
      </c>
      <c r="G8793" s="3">
        <v>559</v>
      </c>
      <c r="H8793" s="3">
        <v>2.7072000000000003</v>
      </c>
      <c r="I8793" s="3">
        <v>12.723840000000001</v>
      </c>
      <c r="J8793" s="3">
        <v>286.15104000000002</v>
      </c>
      <c r="K8793" s="3">
        <v>440.23236923076928</v>
      </c>
      <c r="L8793" s="4">
        <v>0.35000000000000003</v>
      </c>
    </row>
    <row r="8794" spans="1:12" x14ac:dyDescent="0.35">
      <c r="A8794" s="1" t="s">
        <v>14149</v>
      </c>
      <c r="B8794" t="s">
        <v>14150</v>
      </c>
      <c r="C8794" t="s">
        <v>34</v>
      </c>
      <c r="D8794" t="s">
        <v>35</v>
      </c>
      <c r="E8794">
        <v>1</v>
      </c>
      <c r="F8794" s="2">
        <v>3.76</v>
      </c>
      <c r="G8794" s="3">
        <v>8</v>
      </c>
      <c r="H8794" s="3">
        <v>3.7600000000000001E-2</v>
      </c>
      <c r="I8794" s="3">
        <v>0.17671999999999999</v>
      </c>
      <c r="J8794" s="3">
        <v>3.9743199999999996</v>
      </c>
      <c r="K8794" s="3">
        <v>6.1143384615384608</v>
      </c>
      <c r="L8794" s="4">
        <v>0.35</v>
      </c>
    </row>
    <row r="8795" spans="1:12" x14ac:dyDescent="0.35">
      <c r="A8795" s="1" t="s">
        <v>14151</v>
      </c>
      <c r="B8795" t="s">
        <v>13741</v>
      </c>
      <c r="C8795" t="s">
        <v>34</v>
      </c>
      <c r="D8795" t="s">
        <v>35</v>
      </c>
      <c r="E8795">
        <v>1</v>
      </c>
      <c r="F8795" s="2">
        <v>15.82</v>
      </c>
      <c r="G8795" s="3">
        <v>33</v>
      </c>
      <c r="H8795" s="3">
        <v>0.15820000000000001</v>
      </c>
      <c r="I8795" s="3">
        <v>0.74353999999999998</v>
      </c>
      <c r="J8795" s="3">
        <v>16.72174</v>
      </c>
      <c r="K8795" s="3">
        <v>25.725753846153847</v>
      </c>
      <c r="L8795" s="4">
        <v>0.35</v>
      </c>
    </row>
    <row r="8796" spans="1:12" x14ac:dyDescent="0.35">
      <c r="A8796" s="1" t="s">
        <v>14152</v>
      </c>
      <c r="B8796" t="s">
        <v>13679</v>
      </c>
      <c r="C8796" t="s">
        <v>34</v>
      </c>
      <c r="D8796" t="s">
        <v>35</v>
      </c>
      <c r="E8796">
        <v>1</v>
      </c>
      <c r="F8796" s="2">
        <v>267.55</v>
      </c>
      <c r="G8796" s="3">
        <v>552</v>
      </c>
      <c r="H8796" s="3">
        <v>2.6755</v>
      </c>
      <c r="I8796" s="3">
        <v>12.574850000000001</v>
      </c>
      <c r="J8796" s="3">
        <v>282.80035000000004</v>
      </c>
      <c r="K8796" s="3">
        <v>435.07746153846159</v>
      </c>
      <c r="L8796" s="4">
        <v>0.35</v>
      </c>
    </row>
    <row r="8797" spans="1:12" x14ac:dyDescent="0.35">
      <c r="A8797" s="1" t="s">
        <v>14153</v>
      </c>
      <c r="B8797" t="s">
        <v>14154</v>
      </c>
      <c r="C8797" t="s">
        <v>34</v>
      </c>
      <c r="D8797" t="s">
        <v>35</v>
      </c>
      <c r="E8797">
        <v>1</v>
      </c>
      <c r="F8797" s="2">
        <v>4.04</v>
      </c>
      <c r="G8797" s="3">
        <v>9</v>
      </c>
      <c r="H8797" s="3">
        <v>4.0399999999999998E-2</v>
      </c>
      <c r="I8797" s="3">
        <v>0.18987999999999999</v>
      </c>
      <c r="J8797" s="3">
        <v>4.2702799999999996</v>
      </c>
      <c r="K8797" s="3">
        <v>6.5696615384615376</v>
      </c>
      <c r="L8797" s="4">
        <v>0.35</v>
      </c>
    </row>
    <row r="8798" spans="1:12" x14ac:dyDescent="0.35">
      <c r="A8798" s="1" t="s">
        <v>14155</v>
      </c>
      <c r="B8798" t="s">
        <v>13679</v>
      </c>
      <c r="C8798" t="s">
        <v>34</v>
      </c>
      <c r="D8798" t="s">
        <v>35</v>
      </c>
      <c r="E8798">
        <v>1</v>
      </c>
      <c r="F8798" s="2">
        <v>162.69999999999999</v>
      </c>
      <c r="G8798" s="3">
        <v>336</v>
      </c>
      <c r="H8798" s="3">
        <v>1.627</v>
      </c>
      <c r="I8798" s="3">
        <v>7.6468999999999996</v>
      </c>
      <c r="J8798" s="3">
        <v>171.97389999999999</v>
      </c>
      <c r="K8798" s="3">
        <v>264.57523076923076</v>
      </c>
      <c r="L8798" s="4">
        <v>0.35000000000000003</v>
      </c>
    </row>
    <row r="8799" spans="1:12" x14ac:dyDescent="0.35">
      <c r="A8799" s="1" t="s">
        <v>14156</v>
      </c>
      <c r="B8799" t="s">
        <v>13677</v>
      </c>
      <c r="C8799" t="s">
        <v>34</v>
      </c>
      <c r="D8799" t="s">
        <v>35</v>
      </c>
      <c r="E8799">
        <v>1</v>
      </c>
      <c r="F8799" s="2">
        <v>162.85</v>
      </c>
      <c r="G8799" s="3">
        <v>336</v>
      </c>
      <c r="H8799" s="3">
        <v>1.6285000000000001</v>
      </c>
      <c r="I8799" s="3">
        <v>7.65395</v>
      </c>
      <c r="J8799" s="3">
        <v>172.13245000000001</v>
      </c>
      <c r="K8799" s="3">
        <v>264.81915384615382</v>
      </c>
      <c r="L8799" s="4">
        <v>0.34999999999999992</v>
      </c>
    </row>
    <row r="8800" spans="1:12" x14ac:dyDescent="0.35">
      <c r="A8800" s="1" t="s">
        <v>14157</v>
      </c>
      <c r="B8800" t="s">
        <v>13891</v>
      </c>
      <c r="C8800" t="s">
        <v>34</v>
      </c>
      <c r="D8800" t="s">
        <v>35</v>
      </c>
      <c r="E8800">
        <v>1</v>
      </c>
      <c r="F8800" s="2">
        <v>84.18</v>
      </c>
      <c r="G8800" s="3">
        <v>174</v>
      </c>
      <c r="H8800" s="3">
        <v>0.8418000000000001</v>
      </c>
      <c r="I8800" s="3">
        <v>3.9564600000000003</v>
      </c>
      <c r="J8800" s="3">
        <v>88.97826000000002</v>
      </c>
      <c r="K8800" s="3">
        <v>136.88963076923079</v>
      </c>
      <c r="L8800" s="4">
        <v>0.35</v>
      </c>
    </row>
    <row r="8801" spans="1:12" x14ac:dyDescent="0.35">
      <c r="A8801" s="1" t="s">
        <v>14158</v>
      </c>
      <c r="B8801" t="s">
        <v>13780</v>
      </c>
      <c r="C8801" t="s">
        <v>34</v>
      </c>
      <c r="D8801" t="s">
        <v>35</v>
      </c>
      <c r="E8801">
        <v>1</v>
      </c>
      <c r="F8801" s="2">
        <v>171.19</v>
      </c>
      <c r="G8801" s="3">
        <v>353</v>
      </c>
      <c r="H8801" s="3">
        <v>1.7119</v>
      </c>
      <c r="I8801" s="3">
        <v>8.0459300000000002</v>
      </c>
      <c r="J8801" s="3">
        <v>180.94783000000001</v>
      </c>
      <c r="K8801" s="3">
        <v>278.38127692307694</v>
      </c>
      <c r="L8801" s="4">
        <v>0.35</v>
      </c>
    </row>
    <row r="8802" spans="1:12" x14ac:dyDescent="0.35">
      <c r="A8802" s="1" t="s">
        <v>14159</v>
      </c>
      <c r="B8802" t="s">
        <v>14160</v>
      </c>
      <c r="C8802" t="s">
        <v>34</v>
      </c>
      <c r="D8802" t="s">
        <v>35</v>
      </c>
      <c r="E8802">
        <v>1</v>
      </c>
      <c r="F8802" s="2">
        <v>405.53</v>
      </c>
      <c r="G8802" s="3">
        <v>837</v>
      </c>
      <c r="H8802" s="3">
        <v>4.0552999999999999</v>
      </c>
      <c r="I8802" s="3">
        <v>19.059909999999999</v>
      </c>
      <c r="J8802" s="3">
        <v>428.64520999999996</v>
      </c>
      <c r="K8802" s="3">
        <v>659.45416923076914</v>
      </c>
      <c r="L8802" s="4">
        <v>0.35</v>
      </c>
    </row>
    <row r="8803" spans="1:12" x14ac:dyDescent="0.35">
      <c r="A8803" s="1" t="s">
        <v>14161</v>
      </c>
      <c r="B8803" t="s">
        <v>13679</v>
      </c>
      <c r="C8803" t="s">
        <v>34</v>
      </c>
      <c r="D8803" t="s">
        <v>35</v>
      </c>
      <c r="E8803">
        <v>1</v>
      </c>
      <c r="F8803" s="2">
        <v>57.3</v>
      </c>
      <c r="G8803" s="3">
        <v>119</v>
      </c>
      <c r="H8803" s="3">
        <v>0.57299999999999995</v>
      </c>
      <c r="I8803" s="3">
        <v>2.6930999999999998</v>
      </c>
      <c r="J8803" s="3">
        <v>60.566099999999999</v>
      </c>
      <c r="K8803" s="3">
        <v>93.178615384615384</v>
      </c>
      <c r="L8803" s="4">
        <v>0.35000000000000003</v>
      </c>
    </row>
    <row r="8804" spans="1:12" x14ac:dyDescent="0.35">
      <c r="A8804" s="1" t="s">
        <v>14162</v>
      </c>
      <c r="B8804" t="s">
        <v>14163</v>
      </c>
      <c r="C8804" t="s">
        <v>34</v>
      </c>
      <c r="D8804" t="s">
        <v>35</v>
      </c>
      <c r="E8804">
        <v>1</v>
      </c>
      <c r="F8804" s="2">
        <v>34.5</v>
      </c>
      <c r="G8804" s="3">
        <v>72</v>
      </c>
      <c r="H8804" s="3">
        <v>0.34500000000000003</v>
      </c>
      <c r="I8804" s="3">
        <v>1.6214999999999999</v>
      </c>
      <c r="J8804" s="3">
        <v>36.466499999999996</v>
      </c>
      <c r="K8804" s="3">
        <v>56.102307692307683</v>
      </c>
      <c r="L8804" s="4">
        <v>0.35</v>
      </c>
    </row>
    <row r="8805" spans="1:12" x14ac:dyDescent="0.35">
      <c r="A8805" s="1" t="s">
        <v>14164</v>
      </c>
      <c r="B8805" t="s">
        <v>14165</v>
      </c>
      <c r="C8805" t="s">
        <v>34</v>
      </c>
      <c r="D8805" t="s">
        <v>35</v>
      </c>
      <c r="E8805">
        <v>1</v>
      </c>
      <c r="F8805" s="2">
        <v>135.11000000000001</v>
      </c>
      <c r="G8805" s="3">
        <v>279</v>
      </c>
      <c r="H8805" s="3">
        <v>1.3511000000000002</v>
      </c>
      <c r="I8805" s="3">
        <v>6.3501700000000003</v>
      </c>
      <c r="J8805" s="3">
        <v>142.81127000000001</v>
      </c>
      <c r="K8805" s="3">
        <v>219.70964615384617</v>
      </c>
      <c r="L8805" s="4">
        <v>0.35</v>
      </c>
    </row>
    <row r="8806" spans="1:12" x14ac:dyDescent="0.35">
      <c r="A8806" s="1" t="s">
        <v>14166</v>
      </c>
      <c r="B8806" t="s">
        <v>13679</v>
      </c>
      <c r="C8806" t="s">
        <v>34</v>
      </c>
      <c r="D8806" t="s">
        <v>35</v>
      </c>
      <c r="E8806">
        <v>1</v>
      </c>
      <c r="F8806" s="2">
        <v>183.18</v>
      </c>
      <c r="G8806" s="3">
        <v>378</v>
      </c>
      <c r="H8806" s="3">
        <v>1.8318000000000001</v>
      </c>
      <c r="I8806" s="3">
        <v>8.6094600000000003</v>
      </c>
      <c r="J8806" s="3">
        <v>193.62126000000001</v>
      </c>
      <c r="K8806" s="3">
        <v>297.87886153846154</v>
      </c>
      <c r="L8806" s="4">
        <v>0.35</v>
      </c>
    </row>
    <row r="8807" spans="1:12" x14ac:dyDescent="0.35">
      <c r="A8807" s="1" t="s">
        <v>14167</v>
      </c>
      <c r="B8807" t="s">
        <v>13681</v>
      </c>
      <c r="C8807" t="s">
        <v>34</v>
      </c>
      <c r="D8807" t="s">
        <v>35</v>
      </c>
      <c r="E8807">
        <v>1</v>
      </c>
      <c r="F8807" s="2">
        <v>196.86</v>
      </c>
      <c r="G8807" s="3">
        <v>406</v>
      </c>
      <c r="H8807" s="3">
        <v>1.9686000000000001</v>
      </c>
      <c r="I8807" s="3">
        <v>9.2524200000000008</v>
      </c>
      <c r="J8807" s="3">
        <v>208.08102000000002</v>
      </c>
      <c r="K8807" s="3">
        <v>320.12464615384619</v>
      </c>
      <c r="L8807" s="4">
        <v>0.35</v>
      </c>
    </row>
    <row r="8808" spans="1:12" x14ac:dyDescent="0.35">
      <c r="A8808" s="1" t="s">
        <v>14168</v>
      </c>
      <c r="B8808" t="s">
        <v>14169</v>
      </c>
      <c r="C8808" t="s">
        <v>34</v>
      </c>
      <c r="D8808" t="s">
        <v>35</v>
      </c>
      <c r="E8808">
        <v>1</v>
      </c>
      <c r="F8808" s="2">
        <v>207.44</v>
      </c>
      <c r="G8808" s="3">
        <v>428</v>
      </c>
      <c r="H8808" s="3">
        <v>2.0743999999999998</v>
      </c>
      <c r="I8808" s="3">
        <v>9.7496799999999997</v>
      </c>
      <c r="J8808" s="3">
        <v>219.26408000000001</v>
      </c>
      <c r="K8808" s="3">
        <v>337.32935384615382</v>
      </c>
      <c r="L8808" s="4">
        <v>0.34999999999999992</v>
      </c>
    </row>
    <row r="8809" spans="1:12" x14ac:dyDescent="0.35">
      <c r="A8809" s="1" t="s">
        <v>14170</v>
      </c>
      <c r="B8809" t="s">
        <v>14171</v>
      </c>
      <c r="C8809" t="s">
        <v>34</v>
      </c>
      <c r="D8809" t="s">
        <v>35</v>
      </c>
      <c r="E8809">
        <v>1</v>
      </c>
      <c r="F8809" s="2">
        <v>612.34</v>
      </c>
      <c r="G8809" s="3">
        <v>1263</v>
      </c>
      <c r="H8809" s="3">
        <v>6.1234000000000002</v>
      </c>
      <c r="I8809" s="3">
        <v>28.779980000000002</v>
      </c>
      <c r="J8809" s="3">
        <v>647.24338</v>
      </c>
      <c r="K8809" s="3">
        <v>995.75904615384616</v>
      </c>
      <c r="L8809" s="4">
        <v>0.35</v>
      </c>
    </row>
    <row r="8810" spans="1:12" x14ac:dyDescent="0.35">
      <c r="A8810" s="1" t="s">
        <v>14172</v>
      </c>
      <c r="B8810" t="s">
        <v>14173</v>
      </c>
      <c r="C8810" t="s">
        <v>34</v>
      </c>
      <c r="D8810" t="s">
        <v>35</v>
      </c>
      <c r="E8810">
        <v>1</v>
      </c>
      <c r="F8810" s="2">
        <v>280.42</v>
      </c>
      <c r="G8810" s="3">
        <v>579</v>
      </c>
      <c r="H8810" s="3">
        <v>2.8042000000000002</v>
      </c>
      <c r="I8810" s="3">
        <v>13.179740000000001</v>
      </c>
      <c r="J8810" s="3">
        <v>296.40393999999998</v>
      </c>
      <c r="K8810" s="3">
        <v>456.00606153846149</v>
      </c>
      <c r="L8810" s="4">
        <v>0.35</v>
      </c>
    </row>
    <row r="8811" spans="1:12" x14ac:dyDescent="0.35">
      <c r="A8811" s="1" t="s">
        <v>14174</v>
      </c>
      <c r="B8811" t="s">
        <v>14175</v>
      </c>
      <c r="C8811" t="s">
        <v>34</v>
      </c>
      <c r="D8811" t="s">
        <v>35</v>
      </c>
      <c r="E8811">
        <v>1</v>
      </c>
      <c r="F8811" s="2">
        <v>62.54</v>
      </c>
      <c r="G8811" s="3">
        <v>129</v>
      </c>
      <c r="H8811" s="3">
        <v>0.62539999999999996</v>
      </c>
      <c r="I8811" s="3">
        <v>2.9393799999999999</v>
      </c>
      <c r="J8811" s="3">
        <v>66.104780000000005</v>
      </c>
      <c r="K8811" s="3">
        <v>101.69966153846154</v>
      </c>
      <c r="L8811" s="4">
        <v>0.35</v>
      </c>
    </row>
    <row r="8812" spans="1:12" x14ac:dyDescent="0.35">
      <c r="A8812" s="1" t="s">
        <v>14176</v>
      </c>
      <c r="B8812" t="s">
        <v>14177</v>
      </c>
      <c r="C8812" t="s">
        <v>34</v>
      </c>
      <c r="D8812" t="s">
        <v>35</v>
      </c>
      <c r="E8812">
        <v>1</v>
      </c>
      <c r="F8812" s="2">
        <v>298.38</v>
      </c>
      <c r="G8812" s="3">
        <v>616</v>
      </c>
      <c r="H8812" s="3">
        <v>2.9838</v>
      </c>
      <c r="I8812" s="3">
        <v>14.023859999999999</v>
      </c>
      <c r="J8812" s="3">
        <v>315.38765999999998</v>
      </c>
      <c r="K8812" s="3">
        <v>485.21178461538454</v>
      </c>
      <c r="L8812" s="4">
        <v>0.34999999999999992</v>
      </c>
    </row>
    <row r="8813" spans="1:12" x14ac:dyDescent="0.35">
      <c r="A8813" s="1" t="s">
        <v>14178</v>
      </c>
      <c r="B8813" t="s">
        <v>14175</v>
      </c>
      <c r="C8813" t="s">
        <v>34</v>
      </c>
      <c r="D8813" t="s">
        <v>35</v>
      </c>
      <c r="E8813">
        <v>1</v>
      </c>
      <c r="F8813" s="2">
        <v>28.74</v>
      </c>
      <c r="G8813" s="3">
        <v>60</v>
      </c>
      <c r="H8813" s="3">
        <v>0.28739999999999999</v>
      </c>
      <c r="I8813" s="3">
        <v>1.3507799999999999</v>
      </c>
      <c r="J8813" s="3">
        <v>30.37818</v>
      </c>
      <c r="K8813" s="3">
        <v>46.735661538461535</v>
      </c>
      <c r="L8813" s="4">
        <v>0.34999999999999992</v>
      </c>
    </row>
    <row r="8814" spans="1:12" x14ac:dyDescent="0.35">
      <c r="A8814" s="1" t="s">
        <v>14179</v>
      </c>
      <c r="B8814" t="s">
        <v>13747</v>
      </c>
      <c r="C8814" t="s">
        <v>34</v>
      </c>
      <c r="D8814" t="s">
        <v>35</v>
      </c>
      <c r="E8814">
        <v>1</v>
      </c>
      <c r="F8814" s="2">
        <v>708.58</v>
      </c>
      <c r="G8814" s="3">
        <v>1461</v>
      </c>
      <c r="H8814" s="3">
        <v>7.0858000000000008</v>
      </c>
      <c r="I8814" s="3">
        <v>33.303260000000002</v>
      </c>
      <c r="J8814" s="3">
        <v>748.96906000000001</v>
      </c>
      <c r="K8814" s="3">
        <v>1152.2600923076923</v>
      </c>
      <c r="L8814" s="4">
        <v>0.35</v>
      </c>
    </row>
    <row r="8815" spans="1:12" x14ac:dyDescent="0.35">
      <c r="A8815" s="1" t="s">
        <v>14180</v>
      </c>
      <c r="B8815" t="s">
        <v>13679</v>
      </c>
      <c r="C8815" t="s">
        <v>34</v>
      </c>
      <c r="D8815" t="s">
        <v>35</v>
      </c>
      <c r="E8815">
        <v>1</v>
      </c>
      <c r="F8815" s="2">
        <v>241.62</v>
      </c>
      <c r="G8815" s="3">
        <v>499</v>
      </c>
      <c r="H8815" s="3">
        <v>2.4161999999999999</v>
      </c>
      <c r="I8815" s="3">
        <v>11.35614</v>
      </c>
      <c r="J8815" s="3">
        <v>255.39234000000002</v>
      </c>
      <c r="K8815" s="3">
        <v>392.91129230769235</v>
      </c>
      <c r="L8815" s="4">
        <v>0.35000000000000003</v>
      </c>
    </row>
    <row r="8816" spans="1:12" x14ac:dyDescent="0.35">
      <c r="A8816" s="1">
        <v>6030</v>
      </c>
      <c r="B8816" t="s">
        <v>14181</v>
      </c>
      <c r="C8816" t="s">
        <v>34</v>
      </c>
      <c r="D8816" t="s">
        <v>35</v>
      </c>
      <c r="E8816">
        <v>1</v>
      </c>
      <c r="F8816" s="2">
        <v>11.14</v>
      </c>
      <c r="G8816" s="3">
        <v>23</v>
      </c>
      <c r="H8816" s="3">
        <v>0.11140000000000001</v>
      </c>
      <c r="I8816" s="3">
        <v>0.52358000000000005</v>
      </c>
      <c r="J8816" s="3">
        <v>11.774980000000001</v>
      </c>
      <c r="K8816" s="3">
        <v>18.115353846153848</v>
      </c>
      <c r="L8816" s="4">
        <v>0.35000000000000003</v>
      </c>
    </row>
    <row r="8817" spans="1:12" x14ac:dyDescent="0.35">
      <c r="A8817" s="1" t="s">
        <v>14182</v>
      </c>
      <c r="B8817" t="s">
        <v>13679</v>
      </c>
      <c r="C8817" t="s">
        <v>34</v>
      </c>
      <c r="D8817" t="s">
        <v>35</v>
      </c>
      <c r="E8817">
        <v>1</v>
      </c>
      <c r="F8817" s="2">
        <v>84.87</v>
      </c>
      <c r="G8817" s="3">
        <v>175</v>
      </c>
      <c r="H8817" s="3">
        <v>0.84870000000000001</v>
      </c>
      <c r="I8817" s="3">
        <v>3.98889</v>
      </c>
      <c r="J8817" s="3">
        <v>89.707589999999996</v>
      </c>
      <c r="K8817" s="3">
        <v>138.01167692307692</v>
      </c>
      <c r="L8817" s="4">
        <v>0.35000000000000003</v>
      </c>
    </row>
    <row r="8818" spans="1:12" x14ac:dyDescent="0.35">
      <c r="A8818" s="1" t="s">
        <v>14183</v>
      </c>
      <c r="B8818" t="s">
        <v>14184</v>
      </c>
      <c r="C8818" t="s">
        <v>34</v>
      </c>
      <c r="D8818" t="s">
        <v>35</v>
      </c>
      <c r="E8818">
        <v>1</v>
      </c>
      <c r="F8818" s="2">
        <v>18.59</v>
      </c>
      <c r="G8818" s="3">
        <v>39</v>
      </c>
      <c r="H8818" s="3">
        <v>0.18590000000000001</v>
      </c>
      <c r="I8818" s="3">
        <v>0.87373000000000001</v>
      </c>
      <c r="J8818" s="3">
        <v>19.649629999999998</v>
      </c>
      <c r="K8818" s="3">
        <v>30.230199999999996</v>
      </c>
      <c r="L8818" s="4">
        <v>0.35</v>
      </c>
    </row>
    <row r="8819" spans="1:12" x14ac:dyDescent="0.35">
      <c r="A8819" s="1" t="s">
        <v>14185</v>
      </c>
      <c r="B8819" t="s">
        <v>14095</v>
      </c>
      <c r="C8819" t="s">
        <v>34</v>
      </c>
      <c r="D8819" t="s">
        <v>35</v>
      </c>
      <c r="E8819">
        <v>1</v>
      </c>
      <c r="F8819" s="2">
        <v>187.19</v>
      </c>
      <c r="G8819" s="3">
        <v>386</v>
      </c>
      <c r="H8819" s="3">
        <v>1.8719000000000001</v>
      </c>
      <c r="I8819" s="3">
        <v>8.7979299999999991</v>
      </c>
      <c r="J8819" s="3">
        <v>197.85983000000002</v>
      </c>
      <c r="K8819" s="3">
        <v>304.3997384615385</v>
      </c>
      <c r="L8819" s="4">
        <v>0.35000000000000003</v>
      </c>
    </row>
    <row r="8820" spans="1:12" x14ac:dyDescent="0.35">
      <c r="A8820" s="1" t="s">
        <v>14186</v>
      </c>
      <c r="B8820" t="s">
        <v>14187</v>
      </c>
      <c r="C8820" t="s">
        <v>34</v>
      </c>
      <c r="D8820" t="s">
        <v>35</v>
      </c>
      <c r="E8820">
        <v>1</v>
      </c>
      <c r="F8820" s="2">
        <v>658.89</v>
      </c>
      <c r="G8820" s="3">
        <v>1359</v>
      </c>
      <c r="H8820" s="3">
        <v>6.5888999999999998</v>
      </c>
      <c r="I8820" s="3">
        <v>30.967829999999999</v>
      </c>
      <c r="J8820" s="3">
        <v>696.44673</v>
      </c>
      <c r="K8820" s="3">
        <v>1071.4565076923077</v>
      </c>
      <c r="L8820" s="4">
        <v>0.35</v>
      </c>
    </row>
    <row r="8821" spans="1:12" x14ac:dyDescent="0.35">
      <c r="A8821" s="1" t="s">
        <v>14188</v>
      </c>
      <c r="B8821" t="s">
        <v>14189</v>
      </c>
      <c r="C8821" t="s">
        <v>34</v>
      </c>
      <c r="D8821" t="s">
        <v>35</v>
      </c>
      <c r="E8821">
        <v>1</v>
      </c>
      <c r="F8821" s="2">
        <v>13.87</v>
      </c>
      <c r="G8821" s="3">
        <v>29</v>
      </c>
      <c r="H8821" s="3">
        <v>0.13869999999999999</v>
      </c>
      <c r="I8821" s="3">
        <v>0.65188999999999997</v>
      </c>
      <c r="J8821" s="3">
        <v>14.660589999999999</v>
      </c>
      <c r="K8821" s="3">
        <v>22.554753846153844</v>
      </c>
      <c r="L8821" s="4">
        <v>0.35</v>
      </c>
    </row>
    <row r="8822" spans="1:12" x14ac:dyDescent="0.35">
      <c r="A8822" s="1" t="s">
        <v>14190</v>
      </c>
      <c r="B8822" t="s">
        <v>14191</v>
      </c>
      <c r="C8822" t="s">
        <v>34</v>
      </c>
      <c r="D8822" t="s">
        <v>35</v>
      </c>
      <c r="E8822">
        <v>1</v>
      </c>
      <c r="F8822" s="2">
        <v>719.61</v>
      </c>
      <c r="G8822" s="3">
        <v>1484</v>
      </c>
      <c r="H8822" s="3">
        <v>7.1961000000000004</v>
      </c>
      <c r="I8822" s="3">
        <v>33.821669999999997</v>
      </c>
      <c r="J8822" s="3">
        <v>760.62777000000006</v>
      </c>
      <c r="K8822" s="3">
        <v>1170.1965692307692</v>
      </c>
      <c r="L8822" s="4">
        <v>0.35</v>
      </c>
    </row>
    <row r="8823" spans="1:12" x14ac:dyDescent="0.35">
      <c r="A8823" s="1" t="s">
        <v>14192</v>
      </c>
      <c r="B8823" t="s">
        <v>14193</v>
      </c>
      <c r="C8823" t="s">
        <v>34</v>
      </c>
      <c r="D8823" t="s">
        <v>35</v>
      </c>
      <c r="E8823">
        <v>1</v>
      </c>
      <c r="F8823" s="2">
        <v>32.020000000000003</v>
      </c>
      <c r="G8823" s="3">
        <v>67</v>
      </c>
      <c r="H8823" s="3">
        <v>0.32020000000000004</v>
      </c>
      <c r="I8823" s="3">
        <v>1.5049400000000002</v>
      </c>
      <c r="J8823" s="3">
        <v>33.845140000000001</v>
      </c>
      <c r="K8823" s="3">
        <v>52.069446153846151</v>
      </c>
      <c r="L8823" s="4">
        <v>0.35</v>
      </c>
    </row>
    <row r="8824" spans="1:12" x14ac:dyDescent="0.35">
      <c r="A8824" s="1" t="s">
        <v>14194</v>
      </c>
      <c r="B8824" t="s">
        <v>14195</v>
      </c>
      <c r="C8824" t="s">
        <v>34</v>
      </c>
      <c r="D8824" t="s">
        <v>35</v>
      </c>
      <c r="E8824">
        <v>1</v>
      </c>
      <c r="F8824" s="2">
        <v>367.38</v>
      </c>
      <c r="G8824" s="3">
        <v>758</v>
      </c>
      <c r="H8824" s="3">
        <v>3.6738</v>
      </c>
      <c r="I8824" s="3">
        <v>17.266860000000001</v>
      </c>
      <c r="J8824" s="3">
        <v>388.32066000000003</v>
      </c>
      <c r="K8824" s="3">
        <v>597.41640000000007</v>
      </c>
      <c r="L8824" s="4">
        <v>0.35000000000000003</v>
      </c>
    </row>
    <row r="8825" spans="1:12" x14ac:dyDescent="0.35">
      <c r="A8825" s="1" t="s">
        <v>14196</v>
      </c>
      <c r="B8825" t="s">
        <v>13795</v>
      </c>
      <c r="C8825" t="s">
        <v>34</v>
      </c>
      <c r="D8825" t="s">
        <v>35</v>
      </c>
      <c r="E8825">
        <v>1</v>
      </c>
      <c r="F8825" s="2">
        <v>56.35</v>
      </c>
      <c r="G8825" s="3">
        <v>117</v>
      </c>
      <c r="H8825" s="3">
        <v>0.5635</v>
      </c>
      <c r="I8825" s="3">
        <v>2.64845</v>
      </c>
      <c r="J8825" s="3">
        <v>59.561949999999996</v>
      </c>
      <c r="K8825" s="3">
        <v>91.633769230769218</v>
      </c>
      <c r="L8825" s="4">
        <v>0.35</v>
      </c>
    </row>
    <row r="8826" spans="1:12" x14ac:dyDescent="0.35">
      <c r="A8826" s="1" t="s">
        <v>14197</v>
      </c>
      <c r="B8826" t="s">
        <v>13883</v>
      </c>
      <c r="C8826" t="s">
        <v>34</v>
      </c>
      <c r="D8826" t="s">
        <v>35</v>
      </c>
      <c r="E8826">
        <v>1</v>
      </c>
      <c r="F8826" s="2">
        <v>312.60000000000002</v>
      </c>
      <c r="G8826" s="3">
        <v>645</v>
      </c>
      <c r="H8826" s="3">
        <v>3.1260000000000003</v>
      </c>
      <c r="I8826" s="3">
        <v>14.692200000000001</v>
      </c>
      <c r="J8826" s="3">
        <v>330.41820000000001</v>
      </c>
      <c r="K8826" s="3">
        <v>508.33569230769228</v>
      </c>
      <c r="L8826" s="4">
        <v>0.34999999999999992</v>
      </c>
    </row>
    <row r="8827" spans="1:12" x14ac:dyDescent="0.35">
      <c r="A8827" s="1" t="s">
        <v>14198</v>
      </c>
      <c r="B8827" t="s">
        <v>14199</v>
      </c>
      <c r="C8827" t="s">
        <v>34</v>
      </c>
      <c r="D8827" t="s">
        <v>35</v>
      </c>
      <c r="E8827">
        <v>1</v>
      </c>
      <c r="F8827" s="2">
        <v>66.11</v>
      </c>
      <c r="G8827" s="3">
        <v>137</v>
      </c>
      <c r="H8827" s="3">
        <v>0.66110000000000002</v>
      </c>
      <c r="I8827" s="3">
        <v>3.10717</v>
      </c>
      <c r="J8827" s="3">
        <v>69.878270000000001</v>
      </c>
      <c r="K8827" s="3">
        <v>107.50503076923077</v>
      </c>
      <c r="L8827" s="4">
        <v>0.35000000000000003</v>
      </c>
    </row>
    <row r="8828" spans="1:12" x14ac:dyDescent="0.35">
      <c r="A8828" s="1" t="s">
        <v>14200</v>
      </c>
      <c r="B8828" t="s">
        <v>13671</v>
      </c>
      <c r="C8828" t="s">
        <v>34</v>
      </c>
      <c r="D8828" t="s">
        <v>35</v>
      </c>
      <c r="E8828">
        <v>1</v>
      </c>
      <c r="F8828" s="2">
        <v>692.65</v>
      </c>
      <c r="G8828" s="3">
        <v>1429</v>
      </c>
      <c r="H8828" s="3">
        <v>6.9264999999999999</v>
      </c>
      <c r="I8828" s="3">
        <v>32.554549999999999</v>
      </c>
      <c r="J8828" s="3">
        <v>732.13104999999996</v>
      </c>
      <c r="K8828" s="3">
        <v>1126.3554615384614</v>
      </c>
      <c r="L8828" s="4">
        <v>0.35</v>
      </c>
    </row>
    <row r="8829" spans="1:12" x14ac:dyDescent="0.35">
      <c r="A8829" s="1" t="s">
        <v>14201</v>
      </c>
      <c r="B8829" t="s">
        <v>13677</v>
      </c>
      <c r="C8829" t="s">
        <v>34</v>
      </c>
      <c r="D8829" t="s">
        <v>35</v>
      </c>
      <c r="E8829">
        <v>1</v>
      </c>
      <c r="F8829" s="2">
        <v>38.32</v>
      </c>
      <c r="G8829" s="3">
        <v>80</v>
      </c>
      <c r="H8829" s="3">
        <v>0.38319999999999999</v>
      </c>
      <c r="I8829" s="3">
        <v>1.80104</v>
      </c>
      <c r="J8829" s="3">
        <v>40.504240000000003</v>
      </c>
      <c r="K8829" s="3">
        <v>62.314215384615387</v>
      </c>
      <c r="L8829" s="4">
        <v>0.35</v>
      </c>
    </row>
    <row r="8830" spans="1:12" x14ac:dyDescent="0.35">
      <c r="A8830" s="1" t="s">
        <v>14202</v>
      </c>
      <c r="B8830" t="s">
        <v>14203</v>
      </c>
      <c r="C8830" t="s">
        <v>34</v>
      </c>
      <c r="D8830" t="s">
        <v>35</v>
      </c>
      <c r="E8830">
        <v>1</v>
      </c>
      <c r="F8830" s="2">
        <v>70.23</v>
      </c>
      <c r="G8830" s="3">
        <v>145</v>
      </c>
      <c r="H8830" s="3">
        <v>0.70230000000000004</v>
      </c>
      <c r="I8830" s="3">
        <v>3.3008100000000002</v>
      </c>
      <c r="J8830" s="3">
        <v>74.233109999999996</v>
      </c>
      <c r="K8830" s="3">
        <v>114.20478461538461</v>
      </c>
      <c r="L8830" s="4">
        <v>0.35000000000000003</v>
      </c>
    </row>
    <row r="8831" spans="1:12" x14ac:dyDescent="0.35">
      <c r="A8831" s="1" t="s">
        <v>14204</v>
      </c>
      <c r="B8831" t="s">
        <v>14205</v>
      </c>
      <c r="C8831" t="s">
        <v>34</v>
      </c>
      <c r="D8831" t="s">
        <v>35</v>
      </c>
      <c r="E8831">
        <v>1</v>
      </c>
      <c r="F8831" s="2">
        <v>30.15</v>
      </c>
      <c r="G8831" s="3">
        <v>63</v>
      </c>
      <c r="H8831" s="3">
        <v>0.30149999999999999</v>
      </c>
      <c r="I8831" s="3">
        <v>1.4170499999999999</v>
      </c>
      <c r="J8831" s="3">
        <v>31.868549999999999</v>
      </c>
      <c r="K8831" s="3">
        <v>49.02853846153846</v>
      </c>
      <c r="L8831" s="4">
        <v>0.35</v>
      </c>
    </row>
    <row r="8832" spans="1:12" x14ac:dyDescent="0.35">
      <c r="A8832" s="1" t="s">
        <v>14206</v>
      </c>
      <c r="B8832" t="s">
        <v>14207</v>
      </c>
      <c r="C8832" t="s">
        <v>34</v>
      </c>
      <c r="D8832" t="s">
        <v>35</v>
      </c>
      <c r="E8832">
        <v>1</v>
      </c>
      <c r="F8832" s="2">
        <v>28.92</v>
      </c>
      <c r="G8832" s="3">
        <v>60</v>
      </c>
      <c r="H8832" s="3">
        <v>0.28920000000000001</v>
      </c>
      <c r="I8832" s="3">
        <v>1.35924</v>
      </c>
      <c r="J8832" s="3">
        <v>30.568440000000002</v>
      </c>
      <c r="K8832" s="3">
        <v>47.028369230769236</v>
      </c>
      <c r="L8832" s="4">
        <v>0.35000000000000003</v>
      </c>
    </row>
    <row r="8833" spans="1:12" x14ac:dyDescent="0.35">
      <c r="A8833" s="1" t="s">
        <v>14208</v>
      </c>
      <c r="B8833" t="s">
        <v>14209</v>
      </c>
      <c r="C8833" t="s">
        <v>34</v>
      </c>
      <c r="D8833" t="s">
        <v>35</v>
      </c>
      <c r="E8833">
        <v>1</v>
      </c>
      <c r="F8833" s="2">
        <v>154.66</v>
      </c>
      <c r="G8833" s="3">
        <v>319</v>
      </c>
      <c r="H8833" s="3">
        <v>1.5466</v>
      </c>
      <c r="I8833" s="3">
        <v>7.2690200000000003</v>
      </c>
      <c r="J8833" s="3">
        <v>163.47562000000002</v>
      </c>
      <c r="K8833" s="3">
        <v>251.50095384615386</v>
      </c>
      <c r="L8833" s="4">
        <v>0.35</v>
      </c>
    </row>
    <row r="8834" spans="1:12" x14ac:dyDescent="0.35">
      <c r="A8834" s="1" t="s">
        <v>14210</v>
      </c>
      <c r="B8834" t="s">
        <v>13934</v>
      </c>
      <c r="C8834" t="s">
        <v>34</v>
      </c>
      <c r="D8834" t="s">
        <v>35</v>
      </c>
      <c r="E8834">
        <v>1</v>
      </c>
      <c r="F8834" s="2">
        <v>64.209999999999994</v>
      </c>
      <c r="G8834" s="3">
        <v>133</v>
      </c>
      <c r="H8834" s="3">
        <v>0.6421</v>
      </c>
      <c r="I8834" s="3">
        <v>3.0178699999999998</v>
      </c>
      <c r="J8834" s="3">
        <v>67.869969999999995</v>
      </c>
      <c r="K8834" s="3">
        <v>104.41533846153845</v>
      </c>
      <c r="L8834" s="4">
        <v>0.35</v>
      </c>
    </row>
    <row r="8835" spans="1:12" x14ac:dyDescent="0.35">
      <c r="A8835" s="1" t="s">
        <v>14211</v>
      </c>
      <c r="B8835" t="s">
        <v>14212</v>
      </c>
      <c r="C8835" t="s">
        <v>34</v>
      </c>
      <c r="D8835" t="s">
        <v>35</v>
      </c>
      <c r="E8835">
        <v>1</v>
      </c>
      <c r="F8835" s="2">
        <v>153.72</v>
      </c>
      <c r="G8835" s="3">
        <v>317</v>
      </c>
      <c r="H8835" s="3">
        <v>1.5372000000000001</v>
      </c>
      <c r="I8835" s="3">
        <v>7.2248400000000004</v>
      </c>
      <c r="J8835" s="3">
        <v>162.48204000000001</v>
      </c>
      <c r="K8835" s="3">
        <v>249.97236923076923</v>
      </c>
      <c r="L8835" s="4">
        <v>0.35</v>
      </c>
    </row>
    <row r="8836" spans="1:12" x14ac:dyDescent="0.35">
      <c r="A8836" s="1" t="s">
        <v>14213</v>
      </c>
      <c r="B8836" t="s">
        <v>14214</v>
      </c>
      <c r="C8836" t="s">
        <v>1902</v>
      </c>
      <c r="D8836" t="s">
        <v>1903</v>
      </c>
      <c r="E8836">
        <v>1</v>
      </c>
      <c r="F8836" s="2">
        <v>637.52</v>
      </c>
      <c r="G8836" s="3">
        <v>1375.76</v>
      </c>
      <c r="H8836" s="3">
        <v>6.3751999999999995</v>
      </c>
      <c r="I8836" s="3">
        <v>29.963439999999999</v>
      </c>
      <c r="J8836" s="3">
        <v>673.85863999999992</v>
      </c>
      <c r="K8836" s="3">
        <v>910.61978378378365</v>
      </c>
      <c r="L8836" s="4">
        <v>0.25999999999999995</v>
      </c>
    </row>
    <row r="8837" spans="1:12" x14ac:dyDescent="0.35">
      <c r="A8837" s="1" t="s">
        <v>14215</v>
      </c>
      <c r="B8837" t="s">
        <v>14216</v>
      </c>
      <c r="C8837" t="s">
        <v>13</v>
      </c>
      <c r="D8837" t="s">
        <v>14</v>
      </c>
      <c r="E8837">
        <v>1</v>
      </c>
      <c r="F8837" s="2">
        <v>30.12</v>
      </c>
      <c r="G8837" s="3">
        <v>63</v>
      </c>
      <c r="H8837" s="3">
        <v>0.30120000000000002</v>
      </c>
      <c r="I8837" s="3">
        <v>1.41564</v>
      </c>
      <c r="J8837" s="3">
        <v>31.836840000000002</v>
      </c>
      <c r="K8837" s="3">
        <v>48.979753846153848</v>
      </c>
      <c r="L8837" s="4">
        <v>0.35</v>
      </c>
    </row>
    <row r="8838" spans="1:12" x14ac:dyDescent="0.35">
      <c r="A8838" s="1" t="s">
        <v>14217</v>
      </c>
      <c r="B8838" t="s">
        <v>14218</v>
      </c>
      <c r="C8838" t="s">
        <v>21</v>
      </c>
      <c r="D8838" t="s">
        <v>22</v>
      </c>
      <c r="E8838">
        <v>1</v>
      </c>
      <c r="F8838" s="2">
        <v>79.64</v>
      </c>
      <c r="G8838" s="3">
        <v>180.208</v>
      </c>
      <c r="H8838" s="3">
        <v>0.7964</v>
      </c>
      <c r="I8838" s="3">
        <v>3.74308</v>
      </c>
      <c r="J8838" s="3">
        <v>84.179480000000012</v>
      </c>
      <c r="K8838" s="3">
        <v>129.50689230769231</v>
      </c>
      <c r="L8838" s="4">
        <v>0.34999999999999992</v>
      </c>
    </row>
    <row r="8839" spans="1:12" x14ac:dyDescent="0.35">
      <c r="A8839" s="1" t="s">
        <v>14219</v>
      </c>
      <c r="B8839" t="s">
        <v>14220</v>
      </c>
      <c r="C8839" t="s">
        <v>13</v>
      </c>
      <c r="D8839" t="s">
        <v>14</v>
      </c>
      <c r="E8839">
        <v>1</v>
      </c>
      <c r="F8839" s="2">
        <v>324.82</v>
      </c>
      <c r="G8839" s="3">
        <v>670</v>
      </c>
      <c r="H8839" s="3">
        <v>3.2482000000000002</v>
      </c>
      <c r="I8839" s="3">
        <v>15.266539999999999</v>
      </c>
      <c r="J8839" s="3">
        <v>343.33474000000001</v>
      </c>
      <c r="K8839" s="3">
        <v>528.20729230769234</v>
      </c>
      <c r="L8839" s="4">
        <v>0.35000000000000003</v>
      </c>
    </row>
    <row r="8840" spans="1:12" x14ac:dyDescent="0.35">
      <c r="A8840" s="1" t="s">
        <v>14221</v>
      </c>
      <c r="B8840" t="s">
        <v>14222</v>
      </c>
      <c r="C8840" t="s">
        <v>34</v>
      </c>
      <c r="D8840" t="s">
        <v>35</v>
      </c>
      <c r="E8840">
        <v>1</v>
      </c>
      <c r="F8840" s="2">
        <v>4907</v>
      </c>
      <c r="G8840" s="3">
        <v>10118</v>
      </c>
      <c r="H8840" s="3">
        <v>49.07</v>
      </c>
      <c r="I8840" s="3">
        <v>230.62899999999999</v>
      </c>
      <c r="J8840" s="3">
        <v>5186.6989999999996</v>
      </c>
      <c r="K8840" s="3">
        <v>7979.536923076922</v>
      </c>
      <c r="L8840" s="4">
        <v>0.35</v>
      </c>
    </row>
    <row r="8841" spans="1:12" x14ac:dyDescent="0.35">
      <c r="A8841" s="1" t="s">
        <v>14223</v>
      </c>
      <c r="B8841" t="s">
        <v>14224</v>
      </c>
      <c r="C8841" t="s">
        <v>34</v>
      </c>
      <c r="D8841" t="s">
        <v>35</v>
      </c>
      <c r="E8841">
        <v>1</v>
      </c>
      <c r="F8841" s="2">
        <v>436</v>
      </c>
      <c r="G8841" s="3">
        <v>899</v>
      </c>
      <c r="H8841" s="3">
        <v>4.3600000000000003</v>
      </c>
      <c r="I8841" s="3">
        <v>20.492000000000001</v>
      </c>
      <c r="J8841" s="3">
        <v>460.85200000000003</v>
      </c>
      <c r="K8841" s="3">
        <v>709.00307692307695</v>
      </c>
      <c r="L8841" s="4">
        <v>0.35</v>
      </c>
    </row>
    <row r="8842" spans="1:12" x14ac:dyDescent="0.35">
      <c r="A8842" s="1" t="s">
        <v>14225</v>
      </c>
      <c r="B8842" t="s">
        <v>14226</v>
      </c>
      <c r="C8842" t="s">
        <v>34</v>
      </c>
      <c r="D8842" t="s">
        <v>35</v>
      </c>
      <c r="E8842">
        <v>2</v>
      </c>
      <c r="F8842" s="2">
        <v>755.2</v>
      </c>
      <c r="G8842" s="3">
        <v>1558</v>
      </c>
      <c r="H8842" s="3">
        <v>7.5520000000000005</v>
      </c>
      <c r="I8842" s="3">
        <v>0</v>
      </c>
      <c r="J8842" s="3">
        <v>762.75200000000007</v>
      </c>
      <c r="K8842" s="3">
        <v>1173.4646153846154</v>
      </c>
      <c r="L8842" s="4">
        <v>0.35</v>
      </c>
    </row>
    <row r="8843" spans="1:12" x14ac:dyDescent="0.35">
      <c r="A8843" s="1" t="s">
        <v>14227</v>
      </c>
      <c r="B8843" t="s">
        <v>14228</v>
      </c>
      <c r="C8843" t="s">
        <v>34</v>
      </c>
      <c r="D8843" t="s">
        <v>35</v>
      </c>
      <c r="E8843">
        <v>1</v>
      </c>
      <c r="F8843" s="2">
        <v>13.75</v>
      </c>
      <c r="G8843" s="3">
        <v>29</v>
      </c>
      <c r="H8843" s="3">
        <v>0.13750000000000001</v>
      </c>
      <c r="I8843" s="3">
        <v>0.64624999999999999</v>
      </c>
      <c r="J8843" s="3">
        <v>14.53375</v>
      </c>
      <c r="K8843" s="3">
        <v>22.359615384615385</v>
      </c>
      <c r="L8843" s="4">
        <v>0.35000000000000003</v>
      </c>
    </row>
    <row r="8844" spans="1:12" x14ac:dyDescent="0.35">
      <c r="A8844" s="1" t="s">
        <v>14229</v>
      </c>
      <c r="B8844" t="s">
        <v>14230</v>
      </c>
      <c r="C8844" t="s">
        <v>34</v>
      </c>
      <c r="D8844" t="s">
        <v>35</v>
      </c>
      <c r="E8844">
        <v>2</v>
      </c>
      <c r="F8844" s="2">
        <v>345.35</v>
      </c>
      <c r="G8844" s="3">
        <v>713</v>
      </c>
      <c r="H8844" s="3">
        <v>3.4535000000000005</v>
      </c>
      <c r="I8844" s="3">
        <v>0</v>
      </c>
      <c r="J8844" s="3">
        <v>348.80350000000004</v>
      </c>
      <c r="K8844" s="3">
        <v>536.62076923076927</v>
      </c>
      <c r="L8844" s="4">
        <v>0.35</v>
      </c>
    </row>
    <row r="8845" spans="1:12" x14ac:dyDescent="0.35">
      <c r="A8845" s="1" t="s">
        <v>14231</v>
      </c>
      <c r="B8845" t="s">
        <v>14232</v>
      </c>
      <c r="C8845" t="s">
        <v>34</v>
      </c>
      <c r="D8845" t="s">
        <v>35</v>
      </c>
      <c r="E8845">
        <v>2</v>
      </c>
      <c r="F8845" s="2">
        <v>157.6</v>
      </c>
      <c r="G8845" s="3">
        <v>325</v>
      </c>
      <c r="H8845" s="3">
        <v>1.5760000000000001</v>
      </c>
      <c r="I8845" s="3">
        <v>0</v>
      </c>
      <c r="J8845" s="3">
        <v>159.17599999999999</v>
      </c>
      <c r="K8845" s="3">
        <v>244.88615384615383</v>
      </c>
      <c r="L8845" s="4">
        <v>0.35000000000000003</v>
      </c>
    </row>
    <row r="8846" spans="1:12" x14ac:dyDescent="0.35">
      <c r="A8846" s="1" t="s">
        <v>14233</v>
      </c>
      <c r="B8846" t="s">
        <v>14234</v>
      </c>
      <c r="C8846" t="s">
        <v>34</v>
      </c>
      <c r="D8846" t="s">
        <v>35</v>
      </c>
      <c r="E8846">
        <v>2</v>
      </c>
      <c r="F8846" s="2">
        <v>93.15</v>
      </c>
      <c r="G8846" s="3">
        <v>193</v>
      </c>
      <c r="H8846" s="3">
        <v>0.93150000000000011</v>
      </c>
      <c r="I8846" s="3">
        <v>0</v>
      </c>
      <c r="J8846" s="3">
        <v>94.081500000000005</v>
      </c>
      <c r="K8846" s="3">
        <v>144.74076923076925</v>
      </c>
      <c r="L8846" s="4">
        <v>0.35000000000000003</v>
      </c>
    </row>
    <row r="8847" spans="1:12" x14ac:dyDescent="0.35">
      <c r="A8847" s="1" t="s">
        <v>14235</v>
      </c>
      <c r="B8847" t="s">
        <v>14236</v>
      </c>
      <c r="C8847" t="s">
        <v>34</v>
      </c>
      <c r="D8847" t="s">
        <v>35</v>
      </c>
      <c r="E8847">
        <v>1</v>
      </c>
      <c r="F8847" s="2">
        <v>57.25</v>
      </c>
      <c r="G8847" s="3">
        <v>119</v>
      </c>
      <c r="H8847" s="3">
        <v>0.57250000000000001</v>
      </c>
      <c r="I8847" s="3">
        <v>2.69075</v>
      </c>
      <c r="J8847" s="3">
        <v>60.513249999999999</v>
      </c>
      <c r="K8847" s="3">
        <v>93.097307692307695</v>
      </c>
      <c r="L8847" s="4">
        <v>0.35000000000000003</v>
      </c>
    </row>
    <row r="8848" spans="1:12" x14ac:dyDescent="0.35">
      <c r="A8848" s="1" t="s">
        <v>14237</v>
      </c>
      <c r="B8848" t="s">
        <v>14238</v>
      </c>
      <c r="C8848" t="s">
        <v>34</v>
      </c>
      <c r="D8848" t="s">
        <v>35</v>
      </c>
      <c r="E8848">
        <v>2</v>
      </c>
      <c r="F8848" s="2">
        <v>818.55</v>
      </c>
      <c r="G8848" s="3">
        <v>1688</v>
      </c>
      <c r="H8848" s="3">
        <v>8.1854999999999993</v>
      </c>
      <c r="I8848" s="3">
        <v>0</v>
      </c>
      <c r="J8848" s="3">
        <v>826.7355</v>
      </c>
      <c r="K8848" s="3">
        <v>1271.9007692307691</v>
      </c>
      <c r="L8848" s="4">
        <v>0.34999999999999992</v>
      </c>
    </row>
    <row r="8849" spans="1:12" x14ac:dyDescent="0.35">
      <c r="A8849" s="1" t="s">
        <v>14239</v>
      </c>
      <c r="B8849" t="s">
        <v>14240</v>
      </c>
      <c r="C8849" t="s">
        <v>34</v>
      </c>
      <c r="D8849" t="s">
        <v>35</v>
      </c>
      <c r="E8849">
        <v>2</v>
      </c>
      <c r="F8849" s="2">
        <v>1043.3</v>
      </c>
      <c r="G8849" s="3">
        <v>2152</v>
      </c>
      <c r="H8849" s="3">
        <v>10.433</v>
      </c>
      <c r="I8849" s="3">
        <v>0</v>
      </c>
      <c r="J8849" s="3">
        <v>1053.7329999999999</v>
      </c>
      <c r="K8849" s="3">
        <v>1621.1276923076921</v>
      </c>
      <c r="L8849" s="4">
        <v>0.34999999999999992</v>
      </c>
    </row>
    <row r="8850" spans="1:12" x14ac:dyDescent="0.35">
      <c r="A8850" s="1" t="s">
        <v>14241</v>
      </c>
      <c r="B8850" t="s">
        <v>14242</v>
      </c>
      <c r="C8850" t="s">
        <v>34</v>
      </c>
      <c r="D8850" t="s">
        <v>35</v>
      </c>
      <c r="E8850">
        <v>1</v>
      </c>
      <c r="F8850" s="2">
        <v>67.55</v>
      </c>
      <c r="G8850" s="3">
        <v>140</v>
      </c>
      <c r="H8850" s="3">
        <v>0.67549999999999999</v>
      </c>
      <c r="I8850" s="3">
        <v>3.1748499999999997</v>
      </c>
      <c r="J8850" s="3">
        <v>71.400350000000003</v>
      </c>
      <c r="K8850" s="3">
        <v>109.84669230769231</v>
      </c>
      <c r="L8850" s="4">
        <v>0.35</v>
      </c>
    </row>
    <row r="8851" spans="1:12" x14ac:dyDescent="0.35">
      <c r="A8851" s="1" t="s">
        <v>14243</v>
      </c>
      <c r="B8851" t="s">
        <v>14244</v>
      </c>
      <c r="C8851" t="s">
        <v>34</v>
      </c>
      <c r="D8851" t="s">
        <v>35</v>
      </c>
      <c r="E8851">
        <v>2</v>
      </c>
      <c r="F8851" s="2">
        <v>60.3</v>
      </c>
      <c r="G8851" s="3">
        <v>125</v>
      </c>
      <c r="H8851" s="3">
        <v>0.60299999999999998</v>
      </c>
      <c r="I8851" s="3">
        <v>0</v>
      </c>
      <c r="J8851" s="3">
        <v>60.902999999999999</v>
      </c>
      <c r="K8851" s="3">
        <v>93.696923076923071</v>
      </c>
      <c r="L8851" s="4">
        <v>0.35</v>
      </c>
    </row>
    <row r="8852" spans="1:12" x14ac:dyDescent="0.35">
      <c r="A8852" s="1" t="s">
        <v>14245</v>
      </c>
      <c r="B8852" t="s">
        <v>14246</v>
      </c>
      <c r="C8852" t="s">
        <v>34</v>
      </c>
      <c r="D8852" t="s">
        <v>35</v>
      </c>
      <c r="E8852">
        <v>1</v>
      </c>
      <c r="F8852" s="2">
        <v>834</v>
      </c>
      <c r="G8852" s="3">
        <v>1720</v>
      </c>
      <c r="H8852" s="3">
        <v>8.34</v>
      </c>
      <c r="I8852" s="3">
        <v>39.198</v>
      </c>
      <c r="J8852" s="3">
        <v>881.53800000000001</v>
      </c>
      <c r="K8852" s="3">
        <v>1356.2123076923076</v>
      </c>
      <c r="L8852" s="4">
        <v>0.34999999999999992</v>
      </c>
    </row>
    <row r="8853" spans="1:12" x14ac:dyDescent="0.35">
      <c r="A8853" s="1" t="s">
        <v>14247</v>
      </c>
      <c r="B8853" t="s">
        <v>14248</v>
      </c>
      <c r="C8853" t="s">
        <v>34</v>
      </c>
      <c r="D8853" t="s">
        <v>35</v>
      </c>
      <c r="E8853">
        <v>1</v>
      </c>
      <c r="F8853" s="2">
        <v>521.65</v>
      </c>
      <c r="G8853" s="3">
        <v>1076</v>
      </c>
      <c r="H8853" s="3">
        <v>5.2164999999999999</v>
      </c>
      <c r="I8853" s="3">
        <v>24.51755</v>
      </c>
      <c r="J8853" s="3">
        <v>551.38405</v>
      </c>
      <c r="K8853" s="3">
        <v>848.28315384615382</v>
      </c>
      <c r="L8853" s="4">
        <v>0.35</v>
      </c>
    </row>
    <row r="8854" spans="1:12" x14ac:dyDescent="0.35">
      <c r="A8854" s="1" t="s">
        <v>14249</v>
      </c>
      <c r="B8854" t="s">
        <v>14250</v>
      </c>
      <c r="C8854" t="s">
        <v>34</v>
      </c>
      <c r="D8854" t="s">
        <v>35</v>
      </c>
      <c r="E8854">
        <v>2</v>
      </c>
      <c r="F8854" s="2">
        <v>64.900000000000006</v>
      </c>
      <c r="G8854" s="3">
        <v>134</v>
      </c>
      <c r="H8854" s="3">
        <v>0.64900000000000002</v>
      </c>
      <c r="I8854" s="3">
        <v>0</v>
      </c>
      <c r="J8854" s="3">
        <v>65.549000000000007</v>
      </c>
      <c r="K8854" s="3">
        <v>100.84461538461539</v>
      </c>
      <c r="L8854" s="4">
        <v>0.35</v>
      </c>
    </row>
    <row r="8855" spans="1:12" x14ac:dyDescent="0.35">
      <c r="A8855" s="1" t="s">
        <v>14251</v>
      </c>
      <c r="B8855" t="s">
        <v>14252</v>
      </c>
      <c r="C8855" t="s">
        <v>34</v>
      </c>
      <c r="D8855" t="s">
        <v>35</v>
      </c>
      <c r="E8855">
        <v>2</v>
      </c>
      <c r="F8855" s="2">
        <v>73.650000000000006</v>
      </c>
      <c r="G8855" s="3">
        <v>152</v>
      </c>
      <c r="H8855" s="3">
        <v>0.73650000000000004</v>
      </c>
      <c r="I8855" s="3">
        <v>0</v>
      </c>
      <c r="J8855" s="3">
        <v>74.386500000000012</v>
      </c>
      <c r="K8855" s="3">
        <v>114.44076923076925</v>
      </c>
      <c r="L8855" s="4">
        <v>0.35</v>
      </c>
    </row>
    <row r="8856" spans="1:12" x14ac:dyDescent="0.35">
      <c r="A8856" s="1" t="s">
        <v>14253</v>
      </c>
      <c r="B8856" t="s">
        <v>14254</v>
      </c>
      <c r="C8856" t="s">
        <v>34</v>
      </c>
      <c r="D8856" t="s">
        <v>35</v>
      </c>
      <c r="E8856">
        <v>2</v>
      </c>
      <c r="F8856" s="2">
        <v>2146.5</v>
      </c>
      <c r="G8856" s="3">
        <v>4426</v>
      </c>
      <c r="H8856" s="3">
        <v>21.465</v>
      </c>
      <c r="I8856" s="3">
        <v>0</v>
      </c>
      <c r="J8856" s="3">
        <v>2167.9650000000001</v>
      </c>
      <c r="K8856" s="3">
        <v>3335.3307692307694</v>
      </c>
      <c r="L8856" s="4">
        <v>0.35</v>
      </c>
    </row>
    <row r="8857" spans="1:12" x14ac:dyDescent="0.35">
      <c r="A8857" s="1" t="s">
        <v>14255</v>
      </c>
      <c r="B8857" t="s">
        <v>14256</v>
      </c>
      <c r="C8857" t="s">
        <v>34</v>
      </c>
      <c r="D8857" t="s">
        <v>35</v>
      </c>
      <c r="E8857">
        <v>2</v>
      </c>
      <c r="F8857" s="2">
        <v>45</v>
      </c>
      <c r="G8857" s="3">
        <v>93</v>
      </c>
      <c r="H8857" s="3">
        <v>0.45</v>
      </c>
      <c r="I8857" s="3">
        <v>0</v>
      </c>
      <c r="J8857" s="3">
        <v>45.45</v>
      </c>
      <c r="K8857" s="3">
        <v>69.92307692307692</v>
      </c>
      <c r="L8857" s="4">
        <v>0.34999999999999992</v>
      </c>
    </row>
    <row r="8858" spans="1:12" x14ac:dyDescent="0.35">
      <c r="A8858" s="1" t="s">
        <v>14257</v>
      </c>
      <c r="B8858" t="s">
        <v>14258</v>
      </c>
      <c r="C8858" t="s">
        <v>34</v>
      </c>
      <c r="D8858" t="s">
        <v>35</v>
      </c>
      <c r="E8858">
        <v>2</v>
      </c>
      <c r="F8858" s="2">
        <v>89.7</v>
      </c>
      <c r="G8858" s="3">
        <v>185</v>
      </c>
      <c r="H8858" s="3">
        <v>0.89700000000000002</v>
      </c>
      <c r="I8858" s="3">
        <v>0</v>
      </c>
      <c r="J8858" s="3">
        <v>90.597000000000008</v>
      </c>
      <c r="K8858" s="3">
        <v>139.38</v>
      </c>
      <c r="L8858" s="4">
        <v>0.34999999999999992</v>
      </c>
    </row>
    <row r="8859" spans="1:12" x14ac:dyDescent="0.35">
      <c r="A8859" s="1" t="s">
        <v>14259</v>
      </c>
      <c r="B8859" t="s">
        <v>14260</v>
      </c>
      <c r="C8859" t="s">
        <v>34</v>
      </c>
      <c r="D8859" t="s">
        <v>35</v>
      </c>
      <c r="E8859">
        <v>1</v>
      </c>
      <c r="F8859" s="2">
        <v>22.9</v>
      </c>
      <c r="G8859" s="3">
        <v>48</v>
      </c>
      <c r="H8859" s="3">
        <v>0.22899999999999998</v>
      </c>
      <c r="I8859" s="3">
        <v>1.0763</v>
      </c>
      <c r="J8859" s="3">
        <v>24.205299999999998</v>
      </c>
      <c r="K8859" s="3">
        <v>37.238923076923072</v>
      </c>
      <c r="L8859" s="4">
        <v>0.35</v>
      </c>
    </row>
    <row r="8860" spans="1:12" x14ac:dyDescent="0.35">
      <c r="A8860" s="1" t="s">
        <v>14261</v>
      </c>
      <c r="B8860" t="s">
        <v>14262</v>
      </c>
      <c r="C8860" t="s">
        <v>34</v>
      </c>
      <c r="D8860" t="s">
        <v>35</v>
      </c>
      <c r="E8860">
        <v>2</v>
      </c>
      <c r="F8860" s="2">
        <v>260.25</v>
      </c>
      <c r="G8860" s="3">
        <v>537</v>
      </c>
      <c r="H8860" s="3">
        <v>2.6025</v>
      </c>
      <c r="I8860" s="3">
        <v>0</v>
      </c>
      <c r="J8860" s="3">
        <v>262.85250000000002</v>
      </c>
      <c r="K8860" s="3">
        <v>404.38846153846157</v>
      </c>
      <c r="L8860" s="4">
        <v>0.35</v>
      </c>
    </row>
    <row r="8861" spans="1:12" x14ac:dyDescent="0.35">
      <c r="A8861" s="1" t="s">
        <v>14263</v>
      </c>
      <c r="B8861" t="s">
        <v>14228</v>
      </c>
      <c r="C8861" t="s">
        <v>34</v>
      </c>
      <c r="D8861" t="s">
        <v>35</v>
      </c>
      <c r="E8861">
        <v>2</v>
      </c>
      <c r="F8861" s="2">
        <v>8.4</v>
      </c>
      <c r="G8861" s="3">
        <v>18</v>
      </c>
      <c r="H8861" s="3">
        <v>8.4000000000000005E-2</v>
      </c>
      <c r="I8861" s="3">
        <v>0</v>
      </c>
      <c r="J8861" s="3">
        <v>8.484</v>
      </c>
      <c r="K8861" s="3">
        <v>13.052307692307691</v>
      </c>
      <c r="L8861" s="4">
        <v>0.34999999999999992</v>
      </c>
    </row>
    <row r="8862" spans="1:12" x14ac:dyDescent="0.35">
      <c r="A8862" s="1" t="s">
        <v>14264</v>
      </c>
      <c r="B8862" t="s">
        <v>14265</v>
      </c>
      <c r="C8862" t="s">
        <v>34</v>
      </c>
      <c r="D8862" t="s">
        <v>35</v>
      </c>
      <c r="E8862">
        <v>2</v>
      </c>
      <c r="F8862" s="2">
        <v>200</v>
      </c>
      <c r="G8862" s="3">
        <v>413</v>
      </c>
      <c r="H8862" s="3">
        <v>2</v>
      </c>
      <c r="I8862" s="3">
        <v>0</v>
      </c>
      <c r="J8862" s="3">
        <v>202</v>
      </c>
      <c r="K8862" s="3">
        <v>310.76923076923077</v>
      </c>
      <c r="L8862" s="4">
        <v>0.35000000000000003</v>
      </c>
    </row>
    <row r="8863" spans="1:12" x14ac:dyDescent="0.35">
      <c r="A8863" s="1" t="s">
        <v>14266</v>
      </c>
      <c r="B8863" t="s">
        <v>14267</v>
      </c>
      <c r="C8863" t="s">
        <v>34</v>
      </c>
      <c r="D8863" t="s">
        <v>35</v>
      </c>
      <c r="E8863">
        <v>1</v>
      </c>
      <c r="F8863" s="2">
        <v>88.9</v>
      </c>
      <c r="G8863" s="3">
        <v>184</v>
      </c>
      <c r="H8863" s="3">
        <v>0.88900000000000012</v>
      </c>
      <c r="I8863" s="3">
        <v>4.1783000000000001</v>
      </c>
      <c r="J8863" s="3">
        <v>93.967299999999994</v>
      </c>
      <c r="K8863" s="3">
        <v>144.5650769230769</v>
      </c>
      <c r="L8863" s="4">
        <v>0.34999999999999992</v>
      </c>
    </row>
    <row r="8864" spans="1:12" x14ac:dyDescent="0.35">
      <c r="A8864" s="1" t="s">
        <v>14268</v>
      </c>
      <c r="B8864" t="s">
        <v>14269</v>
      </c>
      <c r="C8864" t="s">
        <v>34</v>
      </c>
      <c r="D8864" t="s">
        <v>35</v>
      </c>
      <c r="E8864">
        <v>1</v>
      </c>
      <c r="F8864" s="2">
        <v>89.7</v>
      </c>
      <c r="G8864" s="3">
        <v>185</v>
      </c>
      <c r="H8864" s="3">
        <v>0.89700000000000002</v>
      </c>
      <c r="I8864" s="3">
        <v>4.2159000000000004</v>
      </c>
      <c r="J8864" s="3">
        <v>94.812900000000013</v>
      </c>
      <c r="K8864" s="3">
        <v>145.86600000000001</v>
      </c>
      <c r="L8864" s="4">
        <v>0.35</v>
      </c>
    </row>
    <row r="8865" spans="1:12" x14ac:dyDescent="0.35">
      <c r="A8865" s="1" t="s">
        <v>14270</v>
      </c>
      <c r="B8865" t="s">
        <v>14271</v>
      </c>
      <c r="C8865" t="s">
        <v>34</v>
      </c>
      <c r="D8865" t="s">
        <v>35</v>
      </c>
      <c r="E8865">
        <v>2</v>
      </c>
      <c r="F8865" s="2">
        <v>43.9</v>
      </c>
      <c r="G8865" s="3">
        <v>91</v>
      </c>
      <c r="H8865" s="3">
        <v>0.439</v>
      </c>
      <c r="I8865" s="3">
        <v>0</v>
      </c>
      <c r="J8865" s="3">
        <v>44.338999999999999</v>
      </c>
      <c r="K8865" s="3">
        <v>68.213846153846148</v>
      </c>
      <c r="L8865" s="4">
        <v>0.35</v>
      </c>
    </row>
    <row r="8866" spans="1:12" x14ac:dyDescent="0.35">
      <c r="A8866" s="1" t="s">
        <v>14272</v>
      </c>
      <c r="B8866" t="s">
        <v>14273</v>
      </c>
      <c r="C8866" t="s">
        <v>34</v>
      </c>
      <c r="D8866" t="s">
        <v>35</v>
      </c>
      <c r="E8866">
        <v>1</v>
      </c>
      <c r="F8866" s="2">
        <v>124.4</v>
      </c>
      <c r="G8866" s="3">
        <v>257</v>
      </c>
      <c r="H8866" s="3">
        <v>1.244</v>
      </c>
      <c r="I8866" s="3">
        <v>5.8468</v>
      </c>
      <c r="J8866" s="3">
        <v>131.49080000000001</v>
      </c>
      <c r="K8866" s="3">
        <v>202.29353846153847</v>
      </c>
      <c r="L8866" s="4">
        <v>0.35000000000000003</v>
      </c>
    </row>
    <row r="8867" spans="1:12" x14ac:dyDescent="0.35">
      <c r="A8867" s="1" t="s">
        <v>14274</v>
      </c>
      <c r="B8867" t="s">
        <v>14275</v>
      </c>
      <c r="C8867" t="s">
        <v>34</v>
      </c>
      <c r="D8867" t="s">
        <v>35</v>
      </c>
      <c r="E8867">
        <v>2</v>
      </c>
      <c r="F8867" s="2">
        <v>26</v>
      </c>
      <c r="G8867" s="3">
        <v>54</v>
      </c>
      <c r="H8867" s="3">
        <v>0.26</v>
      </c>
      <c r="I8867" s="3">
        <v>0</v>
      </c>
      <c r="J8867" s="3">
        <v>26.26</v>
      </c>
      <c r="K8867" s="3">
        <v>40.4</v>
      </c>
      <c r="L8867" s="4">
        <v>0.34999999999999992</v>
      </c>
    </row>
    <row r="8868" spans="1:12" x14ac:dyDescent="0.35">
      <c r="A8868" s="1" t="s">
        <v>14276</v>
      </c>
      <c r="B8868" t="s">
        <v>14277</v>
      </c>
      <c r="C8868" t="s">
        <v>34</v>
      </c>
      <c r="D8868" t="s">
        <v>35</v>
      </c>
      <c r="E8868">
        <v>2</v>
      </c>
      <c r="F8868" s="2">
        <v>26.35</v>
      </c>
      <c r="G8868" s="3">
        <v>55</v>
      </c>
      <c r="H8868" s="3">
        <v>0.26350000000000001</v>
      </c>
      <c r="I8868" s="3">
        <v>0</v>
      </c>
      <c r="J8868" s="3">
        <v>26.613500000000002</v>
      </c>
      <c r="K8868" s="3">
        <v>40.943846153846152</v>
      </c>
      <c r="L8868" s="4">
        <v>0.34999999999999992</v>
      </c>
    </row>
    <row r="8869" spans="1:12" x14ac:dyDescent="0.35">
      <c r="A8869" s="1" t="s">
        <v>14278</v>
      </c>
      <c r="B8869" t="s">
        <v>14279</v>
      </c>
      <c r="C8869" t="s">
        <v>34</v>
      </c>
      <c r="D8869" t="s">
        <v>35</v>
      </c>
      <c r="E8869">
        <v>1</v>
      </c>
      <c r="F8869" s="2">
        <v>838</v>
      </c>
      <c r="G8869" s="3">
        <v>1728</v>
      </c>
      <c r="H8869" s="3">
        <v>8.3800000000000008</v>
      </c>
      <c r="I8869" s="3">
        <v>39.386000000000003</v>
      </c>
      <c r="J8869" s="3">
        <v>885.76599999999996</v>
      </c>
      <c r="K8869" s="3">
        <v>1362.716923076923</v>
      </c>
      <c r="L8869" s="4">
        <v>0.35</v>
      </c>
    </row>
    <row r="8870" spans="1:12" x14ac:dyDescent="0.35">
      <c r="A8870" s="1" t="s">
        <v>14280</v>
      </c>
      <c r="B8870" t="s">
        <v>14281</v>
      </c>
      <c r="C8870" t="s">
        <v>34</v>
      </c>
      <c r="D8870" t="s">
        <v>35</v>
      </c>
      <c r="E8870">
        <v>2</v>
      </c>
      <c r="F8870" s="2">
        <v>106.1</v>
      </c>
      <c r="G8870" s="3">
        <v>219</v>
      </c>
      <c r="H8870" s="3">
        <v>1.0609999999999999</v>
      </c>
      <c r="I8870" s="3">
        <v>0</v>
      </c>
      <c r="J8870" s="3">
        <v>107.161</v>
      </c>
      <c r="K8870" s="3">
        <v>164.86307692307693</v>
      </c>
      <c r="L8870" s="4">
        <v>0.35000000000000003</v>
      </c>
    </row>
    <row r="8871" spans="1:12" x14ac:dyDescent="0.35">
      <c r="A8871" s="1" t="s">
        <v>14282</v>
      </c>
      <c r="B8871" t="s">
        <v>14283</v>
      </c>
      <c r="C8871" t="s">
        <v>34</v>
      </c>
      <c r="D8871" t="s">
        <v>35</v>
      </c>
      <c r="E8871">
        <v>1</v>
      </c>
      <c r="F8871" s="2">
        <v>141.19999999999999</v>
      </c>
      <c r="G8871" s="3">
        <v>292</v>
      </c>
      <c r="H8871" s="3">
        <v>1.4119999999999999</v>
      </c>
      <c r="I8871" s="3">
        <v>6.6363999999999992</v>
      </c>
      <c r="J8871" s="3">
        <v>149.2484</v>
      </c>
      <c r="K8871" s="3">
        <v>229.61292307692307</v>
      </c>
      <c r="L8871" s="4">
        <v>0.35</v>
      </c>
    </row>
    <row r="8872" spans="1:12" x14ac:dyDescent="0.35">
      <c r="A8872" s="1" t="s">
        <v>14284</v>
      </c>
      <c r="B8872" t="s">
        <v>14285</v>
      </c>
      <c r="C8872" t="s">
        <v>34</v>
      </c>
      <c r="D8872" t="s">
        <v>35</v>
      </c>
      <c r="E8872">
        <v>2</v>
      </c>
      <c r="F8872" s="2">
        <v>76.319999999999993</v>
      </c>
      <c r="G8872" s="3">
        <v>158</v>
      </c>
      <c r="H8872" s="3">
        <v>0.76319999999999999</v>
      </c>
      <c r="I8872" s="3">
        <v>0</v>
      </c>
      <c r="J8872" s="3">
        <v>77.083199999999991</v>
      </c>
      <c r="K8872" s="3">
        <v>118.58953846153844</v>
      </c>
      <c r="L8872" s="4">
        <v>0.35</v>
      </c>
    </row>
    <row r="8873" spans="1:12" x14ac:dyDescent="0.35">
      <c r="A8873" s="1" t="s">
        <v>14286</v>
      </c>
      <c r="B8873" t="s">
        <v>14287</v>
      </c>
      <c r="C8873" t="s">
        <v>34</v>
      </c>
      <c r="D8873" t="s">
        <v>35</v>
      </c>
      <c r="E8873">
        <v>2</v>
      </c>
      <c r="F8873" s="2">
        <v>37</v>
      </c>
      <c r="G8873" s="3">
        <v>77</v>
      </c>
      <c r="H8873" s="3">
        <v>0.37</v>
      </c>
      <c r="I8873" s="3">
        <v>0</v>
      </c>
      <c r="J8873" s="3">
        <v>37.369999999999997</v>
      </c>
      <c r="K8873" s="3">
        <v>57.492307692307683</v>
      </c>
      <c r="L8873" s="4">
        <v>0.34999999999999992</v>
      </c>
    </row>
    <row r="8874" spans="1:12" x14ac:dyDescent="0.35">
      <c r="A8874" s="1" t="s">
        <v>14288</v>
      </c>
      <c r="B8874" t="s">
        <v>14289</v>
      </c>
      <c r="C8874" t="s">
        <v>34</v>
      </c>
      <c r="D8874" t="s">
        <v>35</v>
      </c>
      <c r="E8874">
        <v>2</v>
      </c>
      <c r="F8874" s="2">
        <v>175.54</v>
      </c>
      <c r="G8874" s="3">
        <v>362</v>
      </c>
      <c r="H8874" s="3">
        <v>1.7553999999999998</v>
      </c>
      <c r="I8874" s="3">
        <v>0</v>
      </c>
      <c r="J8874" s="3">
        <v>177.2954</v>
      </c>
      <c r="K8874" s="3">
        <v>272.76215384615386</v>
      </c>
      <c r="L8874" s="4">
        <v>0.35000000000000003</v>
      </c>
    </row>
    <row r="8875" spans="1:12" x14ac:dyDescent="0.35">
      <c r="A8875" s="1" t="s">
        <v>14290</v>
      </c>
      <c r="B8875" t="s">
        <v>14291</v>
      </c>
      <c r="C8875" t="s">
        <v>34</v>
      </c>
      <c r="D8875" t="s">
        <v>35</v>
      </c>
      <c r="E8875">
        <v>2</v>
      </c>
      <c r="F8875" s="2">
        <v>437.7</v>
      </c>
      <c r="G8875" s="3">
        <v>903</v>
      </c>
      <c r="H8875" s="3">
        <v>4.3769999999999998</v>
      </c>
      <c r="I8875" s="3">
        <v>0</v>
      </c>
      <c r="J8875" s="3">
        <v>442.077</v>
      </c>
      <c r="K8875" s="3">
        <v>680.11846153846147</v>
      </c>
      <c r="L8875" s="4">
        <v>0.34999999999999992</v>
      </c>
    </row>
    <row r="8876" spans="1:12" x14ac:dyDescent="0.35">
      <c r="A8876" s="1" t="s">
        <v>14292</v>
      </c>
      <c r="B8876" t="s">
        <v>14293</v>
      </c>
      <c r="C8876" t="s">
        <v>34</v>
      </c>
      <c r="D8876" t="s">
        <v>35</v>
      </c>
      <c r="E8876">
        <v>1</v>
      </c>
      <c r="F8876" s="2">
        <v>49.6</v>
      </c>
      <c r="G8876" s="3">
        <v>103</v>
      </c>
      <c r="H8876" s="3">
        <v>0.49600000000000005</v>
      </c>
      <c r="I8876" s="3">
        <v>2.3311999999999999</v>
      </c>
      <c r="J8876" s="3">
        <v>52.427200000000006</v>
      </c>
      <c r="K8876" s="3">
        <v>80.657230769230779</v>
      </c>
      <c r="L8876" s="4">
        <v>0.35</v>
      </c>
    </row>
    <row r="8877" spans="1:12" x14ac:dyDescent="0.35">
      <c r="A8877" s="1" t="s">
        <v>14294</v>
      </c>
      <c r="B8877" t="s">
        <v>14295</v>
      </c>
      <c r="C8877" t="s">
        <v>34</v>
      </c>
      <c r="D8877" t="s">
        <v>35</v>
      </c>
      <c r="E8877">
        <v>2</v>
      </c>
      <c r="F8877" s="2">
        <v>156.1</v>
      </c>
      <c r="G8877" s="3">
        <v>322</v>
      </c>
      <c r="H8877" s="3">
        <v>1.5609999999999999</v>
      </c>
      <c r="I8877" s="3">
        <v>0</v>
      </c>
      <c r="J8877" s="3">
        <v>157.661</v>
      </c>
      <c r="K8877" s="3">
        <v>242.55538461538461</v>
      </c>
      <c r="L8877" s="4">
        <v>0.35</v>
      </c>
    </row>
    <row r="8878" spans="1:12" x14ac:dyDescent="0.35">
      <c r="A8878" s="1" t="s">
        <v>14296</v>
      </c>
      <c r="B8878" t="s">
        <v>14297</v>
      </c>
      <c r="C8878" t="s">
        <v>34</v>
      </c>
      <c r="D8878" t="s">
        <v>35</v>
      </c>
      <c r="E8878">
        <v>1</v>
      </c>
      <c r="F8878" s="2">
        <v>928</v>
      </c>
      <c r="G8878" s="3">
        <v>1914</v>
      </c>
      <c r="H8878" s="3">
        <v>9.2799999999999994</v>
      </c>
      <c r="I8878" s="3">
        <v>43.616</v>
      </c>
      <c r="J8878" s="3">
        <v>980.89599999999996</v>
      </c>
      <c r="K8878" s="3">
        <v>1509.0707692307692</v>
      </c>
      <c r="L8878" s="4">
        <v>0.35000000000000003</v>
      </c>
    </row>
    <row r="8879" spans="1:12" x14ac:dyDescent="0.35">
      <c r="A8879" s="1" t="s">
        <v>14298</v>
      </c>
      <c r="B8879" t="s">
        <v>14299</v>
      </c>
      <c r="C8879" t="s">
        <v>34</v>
      </c>
      <c r="D8879" t="s">
        <v>35</v>
      </c>
      <c r="E8879">
        <v>2</v>
      </c>
      <c r="F8879" s="2">
        <v>67.92</v>
      </c>
      <c r="G8879" s="3">
        <v>141</v>
      </c>
      <c r="H8879" s="3">
        <v>0.67920000000000003</v>
      </c>
      <c r="I8879" s="3">
        <v>0</v>
      </c>
      <c r="J8879" s="3">
        <v>68.599199999999996</v>
      </c>
      <c r="K8879" s="3">
        <v>105.53723076923076</v>
      </c>
      <c r="L8879" s="4">
        <v>0.35</v>
      </c>
    </row>
    <row r="8880" spans="1:12" x14ac:dyDescent="0.35">
      <c r="A8880" s="1" t="s">
        <v>14300</v>
      </c>
      <c r="B8880" t="s">
        <v>14301</v>
      </c>
      <c r="C8880" t="s">
        <v>34</v>
      </c>
      <c r="D8880" t="s">
        <v>35</v>
      </c>
      <c r="E8880">
        <v>2</v>
      </c>
      <c r="F8880" s="2">
        <v>521.65</v>
      </c>
      <c r="G8880" s="3">
        <v>1076</v>
      </c>
      <c r="H8880" s="3">
        <v>5.2164999999999999</v>
      </c>
      <c r="I8880" s="3">
        <v>0</v>
      </c>
      <c r="J8880" s="3">
        <v>526.86649999999997</v>
      </c>
      <c r="K8880" s="3">
        <v>810.56384615384604</v>
      </c>
      <c r="L8880" s="4">
        <v>0.34999999999999992</v>
      </c>
    </row>
    <row r="8881" spans="1:12" x14ac:dyDescent="0.35">
      <c r="A8881" s="1" t="s">
        <v>14302</v>
      </c>
      <c r="B8881" t="s">
        <v>14303</v>
      </c>
      <c r="C8881" t="s">
        <v>34</v>
      </c>
      <c r="D8881" t="s">
        <v>35</v>
      </c>
      <c r="E8881">
        <v>1</v>
      </c>
      <c r="F8881" s="2">
        <v>67.95</v>
      </c>
      <c r="G8881" s="3">
        <v>141</v>
      </c>
      <c r="H8881" s="3">
        <v>0.67949999999999999</v>
      </c>
      <c r="I8881" s="3">
        <v>3.1936500000000003</v>
      </c>
      <c r="J8881" s="3">
        <v>71.823150000000012</v>
      </c>
      <c r="K8881" s="3">
        <v>110.49715384615386</v>
      </c>
      <c r="L8881" s="4">
        <v>0.35</v>
      </c>
    </row>
    <row r="8882" spans="1:12" x14ac:dyDescent="0.35">
      <c r="A8882" s="1" t="s">
        <v>14304</v>
      </c>
      <c r="B8882" t="s">
        <v>14305</v>
      </c>
      <c r="C8882" t="s">
        <v>34</v>
      </c>
      <c r="D8882" t="s">
        <v>35</v>
      </c>
      <c r="E8882">
        <v>1</v>
      </c>
      <c r="F8882" s="2">
        <v>317.5</v>
      </c>
      <c r="G8882" s="3">
        <v>655</v>
      </c>
      <c r="H8882" s="3">
        <v>3.1750000000000003</v>
      </c>
      <c r="I8882" s="3">
        <v>14.922499999999999</v>
      </c>
      <c r="J8882" s="3">
        <v>335.59750000000003</v>
      </c>
      <c r="K8882" s="3">
        <v>516.30384615384617</v>
      </c>
      <c r="L8882" s="4">
        <v>0.35</v>
      </c>
    </row>
    <row r="8883" spans="1:12" x14ac:dyDescent="0.35">
      <c r="A8883" s="1" t="s">
        <v>14306</v>
      </c>
      <c r="B8883" t="s">
        <v>14307</v>
      </c>
      <c r="C8883" t="s">
        <v>34</v>
      </c>
      <c r="D8883" t="s">
        <v>35</v>
      </c>
      <c r="E8883">
        <v>2</v>
      </c>
      <c r="F8883" s="2">
        <v>41.2</v>
      </c>
      <c r="G8883" s="3">
        <v>85</v>
      </c>
      <c r="H8883" s="3">
        <v>0.41200000000000003</v>
      </c>
      <c r="I8883" s="3">
        <v>0</v>
      </c>
      <c r="J8883" s="3">
        <v>41.612000000000002</v>
      </c>
      <c r="K8883" s="3">
        <v>64.018461538461537</v>
      </c>
      <c r="L8883" s="4">
        <v>0.35</v>
      </c>
    </row>
    <row r="8884" spans="1:12" x14ac:dyDescent="0.35">
      <c r="A8884" s="1" t="s">
        <v>14308</v>
      </c>
      <c r="B8884" t="s">
        <v>14309</v>
      </c>
      <c r="C8884" t="s">
        <v>34</v>
      </c>
      <c r="D8884" t="s">
        <v>35</v>
      </c>
      <c r="E8884">
        <v>2</v>
      </c>
      <c r="F8884" s="2">
        <v>260.25</v>
      </c>
      <c r="G8884" s="3">
        <v>537</v>
      </c>
      <c r="H8884" s="3">
        <v>2.6025</v>
      </c>
      <c r="I8884" s="3">
        <v>0</v>
      </c>
      <c r="J8884" s="3">
        <v>262.85250000000002</v>
      </c>
      <c r="K8884" s="3">
        <v>404.38846153846157</v>
      </c>
      <c r="L8884" s="4">
        <v>0.35</v>
      </c>
    </row>
    <row r="8885" spans="1:12" x14ac:dyDescent="0.35">
      <c r="A8885" s="1" t="s">
        <v>14310</v>
      </c>
      <c r="B8885" t="s">
        <v>14311</v>
      </c>
      <c r="C8885" t="s">
        <v>34</v>
      </c>
      <c r="D8885" t="s">
        <v>35</v>
      </c>
      <c r="E8885">
        <v>2</v>
      </c>
      <c r="F8885" s="2">
        <v>56.5</v>
      </c>
      <c r="G8885" s="3">
        <v>117</v>
      </c>
      <c r="H8885" s="3">
        <v>0.56500000000000006</v>
      </c>
      <c r="I8885" s="3">
        <v>0</v>
      </c>
      <c r="J8885" s="3">
        <v>57.064999999999998</v>
      </c>
      <c r="K8885" s="3">
        <v>87.792307692307688</v>
      </c>
      <c r="L8885" s="4">
        <v>0.35</v>
      </c>
    </row>
    <row r="8886" spans="1:12" x14ac:dyDescent="0.35">
      <c r="A8886" s="1" t="s">
        <v>14312</v>
      </c>
      <c r="B8886" t="s">
        <v>14313</v>
      </c>
      <c r="C8886" t="s">
        <v>34</v>
      </c>
      <c r="D8886" t="s">
        <v>35</v>
      </c>
      <c r="E8886">
        <v>1</v>
      </c>
      <c r="F8886" s="2">
        <v>117.15</v>
      </c>
      <c r="G8886" s="3">
        <v>242</v>
      </c>
      <c r="H8886" s="3">
        <v>1.1715</v>
      </c>
      <c r="I8886" s="3">
        <v>5.5060500000000001</v>
      </c>
      <c r="J8886" s="3">
        <v>123.82755</v>
      </c>
      <c r="K8886" s="3">
        <v>190.50392307692309</v>
      </c>
      <c r="L8886" s="4">
        <v>0.35000000000000003</v>
      </c>
    </row>
    <row r="8887" spans="1:12" x14ac:dyDescent="0.35">
      <c r="A8887" s="1" t="s">
        <v>14314</v>
      </c>
      <c r="B8887" t="s">
        <v>14315</v>
      </c>
      <c r="C8887" t="s">
        <v>34</v>
      </c>
      <c r="D8887" t="s">
        <v>35</v>
      </c>
      <c r="E8887">
        <v>2</v>
      </c>
      <c r="F8887" s="2">
        <v>40</v>
      </c>
      <c r="G8887" s="3">
        <v>83</v>
      </c>
      <c r="H8887" s="3">
        <v>0.4</v>
      </c>
      <c r="I8887" s="3">
        <v>0</v>
      </c>
      <c r="J8887" s="3">
        <v>40.4</v>
      </c>
      <c r="K8887" s="3">
        <v>62.153846153846146</v>
      </c>
      <c r="L8887" s="4">
        <v>0.34999999999999992</v>
      </c>
    </row>
    <row r="8888" spans="1:12" x14ac:dyDescent="0.35">
      <c r="A8888" s="1" t="s">
        <v>14316</v>
      </c>
      <c r="B8888" t="s">
        <v>14317</v>
      </c>
      <c r="C8888" t="s">
        <v>34</v>
      </c>
      <c r="D8888" t="s">
        <v>35</v>
      </c>
      <c r="E8888">
        <v>1</v>
      </c>
      <c r="F8888" s="2">
        <v>30.9</v>
      </c>
      <c r="G8888" s="3">
        <v>64</v>
      </c>
      <c r="H8888" s="3">
        <v>0.309</v>
      </c>
      <c r="I8888" s="3">
        <v>1.4522999999999999</v>
      </c>
      <c r="J8888" s="3">
        <v>32.661299999999997</v>
      </c>
      <c r="K8888" s="3">
        <v>50.248153846153841</v>
      </c>
      <c r="L8888" s="4">
        <v>0.35</v>
      </c>
    </row>
    <row r="8889" spans="1:12" x14ac:dyDescent="0.35">
      <c r="A8889" s="1" t="s">
        <v>14318</v>
      </c>
      <c r="B8889" t="s">
        <v>14297</v>
      </c>
      <c r="C8889" t="s">
        <v>34</v>
      </c>
      <c r="D8889" t="s">
        <v>35</v>
      </c>
      <c r="E8889">
        <v>2</v>
      </c>
      <c r="F8889" s="2">
        <v>818.9</v>
      </c>
      <c r="G8889" s="3">
        <v>1689</v>
      </c>
      <c r="H8889" s="3">
        <v>8.1890000000000001</v>
      </c>
      <c r="I8889" s="3">
        <v>0</v>
      </c>
      <c r="J8889" s="3">
        <v>827.08899999999994</v>
      </c>
      <c r="K8889" s="3">
        <v>1272.4446153846152</v>
      </c>
      <c r="L8889" s="4">
        <v>0.34999999999999992</v>
      </c>
    </row>
    <row r="8890" spans="1:12" x14ac:dyDescent="0.35">
      <c r="A8890" s="1" t="s">
        <v>14319</v>
      </c>
      <c r="B8890" t="s">
        <v>14320</v>
      </c>
      <c r="C8890" t="s">
        <v>34</v>
      </c>
      <c r="D8890" t="s">
        <v>35</v>
      </c>
      <c r="E8890">
        <v>2</v>
      </c>
      <c r="F8890" s="2">
        <v>1042.9000000000001</v>
      </c>
      <c r="G8890" s="3">
        <v>2151</v>
      </c>
      <c r="H8890" s="3">
        <v>10.429</v>
      </c>
      <c r="I8890" s="3">
        <v>0</v>
      </c>
      <c r="J8890" s="3">
        <v>1053.3290000000002</v>
      </c>
      <c r="K8890" s="3">
        <v>1620.5061538461541</v>
      </c>
      <c r="L8890" s="4">
        <v>0.35</v>
      </c>
    </row>
    <row r="8891" spans="1:12" x14ac:dyDescent="0.35">
      <c r="A8891" s="1" t="s">
        <v>14321</v>
      </c>
      <c r="B8891" t="s">
        <v>14322</v>
      </c>
      <c r="C8891" t="s">
        <v>34</v>
      </c>
      <c r="D8891" t="s">
        <v>35</v>
      </c>
      <c r="E8891">
        <v>2</v>
      </c>
      <c r="F8891" s="2">
        <v>686.9</v>
      </c>
      <c r="G8891" s="3">
        <v>1417</v>
      </c>
      <c r="H8891" s="3">
        <v>6.8689999999999998</v>
      </c>
      <c r="I8891" s="3">
        <v>0</v>
      </c>
      <c r="J8891" s="3">
        <v>693.76900000000001</v>
      </c>
      <c r="K8891" s="3">
        <v>1067.3369230769231</v>
      </c>
      <c r="L8891" s="4">
        <v>0.35</v>
      </c>
    </row>
    <row r="8892" spans="1:12" x14ac:dyDescent="0.35">
      <c r="A8892" s="1" t="s">
        <v>14323</v>
      </c>
      <c r="B8892" t="s">
        <v>14324</v>
      </c>
      <c r="C8892" t="s">
        <v>34</v>
      </c>
      <c r="D8892" t="s">
        <v>35</v>
      </c>
      <c r="E8892">
        <v>1</v>
      </c>
      <c r="F8892" s="2">
        <v>82.1</v>
      </c>
      <c r="G8892" s="3">
        <v>170</v>
      </c>
      <c r="H8892" s="3">
        <v>0.82099999999999995</v>
      </c>
      <c r="I8892" s="3">
        <v>3.8586999999999998</v>
      </c>
      <c r="J8892" s="3">
        <v>86.779699999999991</v>
      </c>
      <c r="K8892" s="3">
        <v>133.50723076923074</v>
      </c>
      <c r="L8892" s="4">
        <v>0.34999999999999992</v>
      </c>
    </row>
    <row r="8893" spans="1:12" x14ac:dyDescent="0.35">
      <c r="A8893" s="1" t="s">
        <v>14325</v>
      </c>
      <c r="B8893" t="s">
        <v>14326</v>
      </c>
      <c r="C8893" t="s">
        <v>34</v>
      </c>
      <c r="D8893" t="s">
        <v>35</v>
      </c>
      <c r="E8893">
        <v>2</v>
      </c>
      <c r="F8893" s="2">
        <v>97.3</v>
      </c>
      <c r="G8893" s="3">
        <v>201</v>
      </c>
      <c r="H8893" s="3">
        <v>0.97299999999999998</v>
      </c>
      <c r="I8893" s="3">
        <v>0</v>
      </c>
      <c r="J8893" s="3">
        <v>98.272999999999996</v>
      </c>
      <c r="K8893" s="3">
        <v>151.18923076923076</v>
      </c>
      <c r="L8893" s="4">
        <v>0.35</v>
      </c>
    </row>
    <row r="8894" spans="1:12" x14ac:dyDescent="0.35">
      <c r="A8894" s="1" t="s">
        <v>14327</v>
      </c>
      <c r="B8894" t="s">
        <v>14328</v>
      </c>
      <c r="C8894" t="s">
        <v>34</v>
      </c>
      <c r="D8894" t="s">
        <v>35</v>
      </c>
      <c r="E8894">
        <v>2</v>
      </c>
      <c r="F8894" s="2">
        <v>650</v>
      </c>
      <c r="G8894" s="3">
        <v>1341</v>
      </c>
      <c r="H8894" s="3">
        <v>6.5</v>
      </c>
      <c r="I8894" s="3">
        <v>0</v>
      </c>
      <c r="J8894" s="3">
        <v>656.5</v>
      </c>
      <c r="K8894" s="3">
        <v>1010</v>
      </c>
      <c r="L8894" s="4">
        <v>0.35</v>
      </c>
    </row>
    <row r="8895" spans="1:12" x14ac:dyDescent="0.35">
      <c r="A8895" s="1" t="s">
        <v>14329</v>
      </c>
      <c r="B8895" t="s">
        <v>14330</v>
      </c>
      <c r="C8895" t="s">
        <v>34</v>
      </c>
      <c r="D8895" t="s">
        <v>35</v>
      </c>
      <c r="E8895">
        <v>2</v>
      </c>
      <c r="F8895" s="2">
        <v>21.75</v>
      </c>
      <c r="G8895" s="3">
        <v>45</v>
      </c>
      <c r="H8895" s="3">
        <v>0.2175</v>
      </c>
      <c r="I8895" s="3">
        <v>0</v>
      </c>
      <c r="J8895" s="3">
        <v>21.967500000000001</v>
      </c>
      <c r="K8895" s="3">
        <v>33.79615384615385</v>
      </c>
      <c r="L8895" s="4">
        <v>0.35000000000000003</v>
      </c>
    </row>
    <row r="8896" spans="1:12" x14ac:dyDescent="0.35">
      <c r="A8896" s="1" t="s">
        <v>14331</v>
      </c>
      <c r="B8896" t="s">
        <v>14332</v>
      </c>
      <c r="C8896" t="s">
        <v>34</v>
      </c>
      <c r="D8896" t="s">
        <v>35</v>
      </c>
      <c r="E8896">
        <v>2</v>
      </c>
      <c r="F8896" s="2">
        <v>1483.7</v>
      </c>
      <c r="G8896" s="3">
        <v>3060</v>
      </c>
      <c r="H8896" s="3">
        <v>14.837000000000002</v>
      </c>
      <c r="I8896" s="3">
        <v>0</v>
      </c>
      <c r="J8896" s="3">
        <v>1498.537</v>
      </c>
      <c r="K8896" s="3">
        <v>2305.4415384615386</v>
      </c>
      <c r="L8896" s="4">
        <v>0.35000000000000003</v>
      </c>
    </row>
    <row r="8897" spans="1:12" x14ac:dyDescent="0.35">
      <c r="A8897" s="1" t="s">
        <v>14333</v>
      </c>
      <c r="B8897" t="s">
        <v>14334</v>
      </c>
      <c r="C8897" t="s">
        <v>34</v>
      </c>
      <c r="D8897" t="s">
        <v>35</v>
      </c>
      <c r="E8897">
        <v>2</v>
      </c>
      <c r="F8897" s="2">
        <v>141.19999999999999</v>
      </c>
      <c r="G8897" s="3">
        <v>292</v>
      </c>
      <c r="H8897" s="3">
        <v>1.4119999999999999</v>
      </c>
      <c r="I8897" s="3">
        <v>0</v>
      </c>
      <c r="J8897" s="3">
        <v>142.61199999999999</v>
      </c>
      <c r="K8897" s="3">
        <v>219.4030769230769</v>
      </c>
      <c r="L8897" s="4">
        <v>0.34999999999999992</v>
      </c>
    </row>
    <row r="8898" spans="1:12" x14ac:dyDescent="0.35">
      <c r="A8898" s="1" t="s">
        <v>14335</v>
      </c>
      <c r="B8898" t="s">
        <v>14336</v>
      </c>
      <c r="C8898" t="s">
        <v>34</v>
      </c>
      <c r="D8898" t="s">
        <v>35</v>
      </c>
      <c r="E8898">
        <v>1</v>
      </c>
      <c r="F8898" s="2">
        <v>129.75</v>
      </c>
      <c r="G8898" s="3">
        <v>268</v>
      </c>
      <c r="H8898" s="3">
        <v>1.2975000000000001</v>
      </c>
      <c r="I8898" s="3">
        <v>6.0982500000000002</v>
      </c>
      <c r="J8898" s="3">
        <v>137.14575000000002</v>
      </c>
      <c r="K8898" s="3">
        <v>210.99346153846156</v>
      </c>
      <c r="L8898" s="4">
        <v>0.35</v>
      </c>
    </row>
    <row r="8899" spans="1:12" x14ac:dyDescent="0.35">
      <c r="A8899" s="1" t="s">
        <v>14337</v>
      </c>
      <c r="B8899" t="s">
        <v>14338</v>
      </c>
      <c r="C8899" t="s">
        <v>34</v>
      </c>
      <c r="D8899" t="s">
        <v>35</v>
      </c>
      <c r="E8899">
        <v>1</v>
      </c>
      <c r="F8899" s="2">
        <v>156.1</v>
      </c>
      <c r="G8899" s="3">
        <v>322</v>
      </c>
      <c r="H8899" s="3">
        <v>1.5609999999999999</v>
      </c>
      <c r="I8899" s="3">
        <v>7.3366999999999996</v>
      </c>
      <c r="J8899" s="3">
        <v>164.99770000000001</v>
      </c>
      <c r="K8899" s="3">
        <v>253.84261538461539</v>
      </c>
      <c r="L8899" s="4">
        <v>0.35</v>
      </c>
    </row>
    <row r="8900" spans="1:12" x14ac:dyDescent="0.35">
      <c r="A8900" s="1" t="s">
        <v>14339</v>
      </c>
      <c r="B8900" t="s">
        <v>14340</v>
      </c>
      <c r="C8900" t="s">
        <v>34</v>
      </c>
      <c r="D8900" t="s">
        <v>35</v>
      </c>
      <c r="E8900">
        <v>2</v>
      </c>
      <c r="F8900" s="2">
        <v>82.1</v>
      </c>
      <c r="G8900" s="3">
        <v>170</v>
      </c>
      <c r="H8900" s="3">
        <v>0.82099999999999995</v>
      </c>
      <c r="I8900" s="3">
        <v>0</v>
      </c>
      <c r="J8900" s="3">
        <v>82.920999999999992</v>
      </c>
      <c r="K8900" s="3">
        <v>127.57076923076922</v>
      </c>
      <c r="L8900" s="4">
        <v>0.35</v>
      </c>
    </row>
    <row r="8901" spans="1:12" x14ac:dyDescent="0.35">
      <c r="A8901" s="1" t="s">
        <v>14341</v>
      </c>
      <c r="B8901" t="s">
        <v>14342</v>
      </c>
      <c r="C8901" t="s">
        <v>34</v>
      </c>
      <c r="D8901" t="s">
        <v>35</v>
      </c>
      <c r="E8901">
        <v>1</v>
      </c>
      <c r="F8901" s="2">
        <v>30.9</v>
      </c>
      <c r="G8901" s="3">
        <v>64</v>
      </c>
      <c r="H8901" s="3">
        <v>0.309</v>
      </c>
      <c r="I8901" s="3">
        <v>1.4522999999999999</v>
      </c>
      <c r="J8901" s="3">
        <v>32.661299999999997</v>
      </c>
      <c r="K8901" s="3">
        <v>50.248153846153841</v>
      </c>
      <c r="L8901" s="4">
        <v>0.35</v>
      </c>
    </row>
    <row r="8902" spans="1:12" x14ac:dyDescent="0.35">
      <c r="A8902" s="1" t="s">
        <v>14343</v>
      </c>
      <c r="B8902" t="s">
        <v>14344</v>
      </c>
      <c r="C8902" t="s">
        <v>34</v>
      </c>
      <c r="D8902" t="s">
        <v>35</v>
      </c>
      <c r="E8902">
        <v>2</v>
      </c>
      <c r="F8902" s="2">
        <v>87.8</v>
      </c>
      <c r="G8902" s="3">
        <v>182</v>
      </c>
      <c r="H8902" s="3">
        <v>0.878</v>
      </c>
      <c r="I8902" s="3">
        <v>0</v>
      </c>
      <c r="J8902" s="3">
        <v>88.677999999999997</v>
      </c>
      <c r="K8902" s="3">
        <v>136.4276923076923</v>
      </c>
      <c r="L8902" s="4">
        <v>0.35</v>
      </c>
    </row>
    <row r="8903" spans="1:12" x14ac:dyDescent="0.35">
      <c r="A8903" s="1" t="s">
        <v>14345</v>
      </c>
      <c r="B8903" t="s">
        <v>14346</v>
      </c>
      <c r="C8903" t="s">
        <v>34</v>
      </c>
      <c r="D8903" t="s">
        <v>35</v>
      </c>
      <c r="E8903">
        <v>2</v>
      </c>
      <c r="F8903" s="2">
        <v>214.1</v>
      </c>
      <c r="G8903" s="3">
        <v>442</v>
      </c>
      <c r="H8903" s="3">
        <v>2.141</v>
      </c>
      <c r="I8903" s="3">
        <v>0</v>
      </c>
      <c r="J8903" s="3">
        <v>216.24099999999999</v>
      </c>
      <c r="K8903" s="3">
        <v>332.67846153846148</v>
      </c>
      <c r="L8903" s="4">
        <v>0.34999999999999992</v>
      </c>
    </row>
    <row r="8904" spans="1:12" x14ac:dyDescent="0.35">
      <c r="A8904" s="1" t="s">
        <v>14347</v>
      </c>
      <c r="B8904" t="s">
        <v>14348</v>
      </c>
      <c r="C8904" t="s">
        <v>34</v>
      </c>
      <c r="D8904" t="s">
        <v>35</v>
      </c>
      <c r="E8904">
        <v>1</v>
      </c>
      <c r="F8904" s="2">
        <v>818.55</v>
      </c>
      <c r="G8904" s="3">
        <v>1688</v>
      </c>
      <c r="H8904" s="3">
        <v>8.1854999999999993</v>
      </c>
      <c r="I8904" s="3">
        <v>38.471849999999996</v>
      </c>
      <c r="J8904" s="3">
        <v>865.20735000000002</v>
      </c>
      <c r="K8904" s="3">
        <v>1331.0882307692307</v>
      </c>
      <c r="L8904" s="4">
        <v>0.34999999999999992</v>
      </c>
    </row>
    <row r="8905" spans="1:12" x14ac:dyDescent="0.35">
      <c r="A8905" s="1" t="e">
        <v>#NAME?</v>
      </c>
      <c r="B8905" t="s">
        <v>14349</v>
      </c>
      <c r="C8905" t="s">
        <v>34</v>
      </c>
      <c r="D8905" t="s">
        <v>35</v>
      </c>
      <c r="E8905">
        <v>1</v>
      </c>
      <c r="F8905" s="2">
        <v>20.29</v>
      </c>
      <c r="G8905" s="3">
        <v>42</v>
      </c>
      <c r="H8905" s="3">
        <v>0.2029</v>
      </c>
      <c r="I8905" s="3">
        <v>0.95362999999999998</v>
      </c>
      <c r="J8905" s="3">
        <v>21.446529999999999</v>
      </c>
      <c r="K8905" s="3">
        <v>32.994661538461536</v>
      </c>
      <c r="L8905" s="4">
        <v>0.35</v>
      </c>
    </row>
    <row r="8906" spans="1:12" x14ac:dyDescent="0.35">
      <c r="A8906" s="1" t="e">
        <v>#NAME?</v>
      </c>
      <c r="B8906" t="s">
        <v>7220</v>
      </c>
      <c r="C8906" t="s">
        <v>34</v>
      </c>
      <c r="D8906" t="s">
        <v>35</v>
      </c>
      <c r="E8906">
        <v>1</v>
      </c>
      <c r="F8906" s="2">
        <v>4.45</v>
      </c>
      <c r="G8906" s="3">
        <v>10</v>
      </c>
      <c r="H8906" s="3">
        <v>4.4500000000000005E-2</v>
      </c>
      <c r="I8906" s="3">
        <v>0.20915</v>
      </c>
      <c r="J8906" s="3">
        <v>4.7036500000000006</v>
      </c>
      <c r="K8906" s="3">
        <v>7.2363846153846163</v>
      </c>
      <c r="L8906" s="4">
        <v>0.35000000000000003</v>
      </c>
    </row>
    <row r="8907" spans="1:12" x14ac:dyDescent="0.35">
      <c r="A8907" s="1" t="e">
        <v>#NAME?</v>
      </c>
      <c r="B8907" t="s">
        <v>14350</v>
      </c>
      <c r="C8907" t="s">
        <v>34</v>
      </c>
      <c r="D8907" t="s">
        <v>35</v>
      </c>
      <c r="E8907">
        <v>1</v>
      </c>
      <c r="F8907" s="2">
        <v>12.44</v>
      </c>
      <c r="G8907" s="3">
        <v>26</v>
      </c>
      <c r="H8907" s="3">
        <v>0.1244</v>
      </c>
      <c r="I8907" s="3">
        <v>0.58467999999999998</v>
      </c>
      <c r="J8907" s="3">
        <v>13.14908</v>
      </c>
      <c r="K8907" s="3">
        <v>20.229353846153845</v>
      </c>
      <c r="L8907" s="4">
        <v>0.35</v>
      </c>
    </row>
    <row r="8908" spans="1:12" x14ac:dyDescent="0.35">
      <c r="A8908" s="1" t="e">
        <v>#NAME?</v>
      </c>
      <c r="B8908" t="s">
        <v>9787</v>
      </c>
      <c r="C8908" t="s">
        <v>34</v>
      </c>
      <c r="D8908" t="s">
        <v>35</v>
      </c>
      <c r="E8908">
        <v>1</v>
      </c>
      <c r="F8908" s="2">
        <v>3.28</v>
      </c>
      <c r="G8908" s="3">
        <v>7</v>
      </c>
      <c r="H8908" s="3">
        <v>3.2799999999999996E-2</v>
      </c>
      <c r="I8908" s="3">
        <v>0.15415999999999999</v>
      </c>
      <c r="J8908" s="3">
        <v>3.4669599999999998</v>
      </c>
      <c r="K8908" s="3">
        <v>5.3337846153846149</v>
      </c>
      <c r="L8908" s="4">
        <v>0.35</v>
      </c>
    </row>
    <row r="8909" spans="1:12" x14ac:dyDescent="0.35">
      <c r="A8909" s="1" t="s">
        <v>14351</v>
      </c>
      <c r="B8909" t="s">
        <v>14352</v>
      </c>
      <c r="C8909" t="s">
        <v>34</v>
      </c>
      <c r="D8909" t="s">
        <v>35</v>
      </c>
      <c r="E8909">
        <v>1</v>
      </c>
      <c r="F8909" s="2">
        <v>110.2</v>
      </c>
      <c r="G8909" s="3">
        <v>245</v>
      </c>
      <c r="H8909" s="3">
        <v>1.1020000000000001</v>
      </c>
      <c r="I8909" s="3">
        <v>5.1794000000000002</v>
      </c>
      <c r="J8909" s="3">
        <v>116.48140000000001</v>
      </c>
      <c r="K8909" s="3">
        <v>179.20215384615386</v>
      </c>
      <c r="L8909" s="4">
        <v>0.35000000000000003</v>
      </c>
    </row>
    <row r="8910" spans="1:12" x14ac:dyDescent="0.35">
      <c r="A8910" s="1" t="s">
        <v>14353</v>
      </c>
      <c r="B8910" t="s">
        <v>14354</v>
      </c>
      <c r="C8910" t="s">
        <v>34</v>
      </c>
      <c r="D8910" t="s">
        <v>35</v>
      </c>
      <c r="E8910">
        <v>1</v>
      </c>
      <c r="F8910" s="2">
        <v>111.35</v>
      </c>
      <c r="G8910" s="3">
        <v>248</v>
      </c>
      <c r="H8910" s="3">
        <v>1.1134999999999999</v>
      </c>
      <c r="I8910" s="3">
        <v>5.2334499999999995</v>
      </c>
      <c r="J8910" s="3">
        <v>117.69695</v>
      </c>
      <c r="K8910" s="3">
        <v>181.07223076923077</v>
      </c>
      <c r="L8910" s="4">
        <v>0.35</v>
      </c>
    </row>
    <row r="8911" spans="1:12" x14ac:dyDescent="0.35">
      <c r="A8911" s="1" t="s">
        <v>14355</v>
      </c>
      <c r="B8911" t="s">
        <v>14356</v>
      </c>
      <c r="C8911" t="s">
        <v>17</v>
      </c>
      <c r="D8911" t="s">
        <v>18</v>
      </c>
      <c r="E8911">
        <v>1</v>
      </c>
      <c r="F8911" s="2">
        <v>140</v>
      </c>
      <c r="G8911" s="3">
        <v>289</v>
      </c>
      <c r="H8911" s="3">
        <v>1.4000000000000001</v>
      </c>
      <c r="I8911" s="3">
        <v>6.58</v>
      </c>
      <c r="J8911" s="3">
        <v>147.98000000000002</v>
      </c>
      <c r="K8911" s="3">
        <v>227.66153846153847</v>
      </c>
      <c r="L8911" s="4">
        <v>0.34999999999999992</v>
      </c>
    </row>
    <row r="8912" spans="1:12" x14ac:dyDescent="0.35">
      <c r="A8912" s="1" t="s">
        <v>14357</v>
      </c>
      <c r="B8912" t="s">
        <v>14358</v>
      </c>
      <c r="C8912" t="s">
        <v>17</v>
      </c>
      <c r="D8912" t="s">
        <v>18</v>
      </c>
      <c r="E8912">
        <v>1</v>
      </c>
      <c r="F8912" s="2">
        <v>120</v>
      </c>
      <c r="G8912" s="3">
        <v>248</v>
      </c>
      <c r="H8912" s="3">
        <v>1.2</v>
      </c>
      <c r="I8912" s="3">
        <v>5.64</v>
      </c>
      <c r="J8912" s="3">
        <v>126.84</v>
      </c>
      <c r="K8912" s="3">
        <v>195.13846153846154</v>
      </c>
      <c r="L8912" s="4">
        <v>0.35</v>
      </c>
    </row>
    <row r="8913" spans="1:12" x14ac:dyDescent="0.35">
      <c r="A8913" s="1" t="s">
        <v>14359</v>
      </c>
      <c r="B8913" t="s">
        <v>14358</v>
      </c>
      <c r="C8913" t="s">
        <v>17</v>
      </c>
      <c r="D8913" t="s">
        <v>18</v>
      </c>
      <c r="E8913">
        <v>1</v>
      </c>
      <c r="F8913" s="2">
        <v>130</v>
      </c>
      <c r="G8913" s="3">
        <v>269</v>
      </c>
      <c r="H8913" s="3">
        <v>1.3</v>
      </c>
      <c r="I8913" s="3">
        <v>6.11</v>
      </c>
      <c r="J8913" s="3">
        <v>137.41000000000003</v>
      </c>
      <c r="K8913" s="3">
        <v>211.40000000000003</v>
      </c>
      <c r="L8913" s="4">
        <v>0.35</v>
      </c>
    </row>
    <row r="8914" spans="1:12" x14ac:dyDescent="0.35">
      <c r="A8914" s="1" t="s">
        <v>14360</v>
      </c>
      <c r="B8914" t="s">
        <v>14361</v>
      </c>
      <c r="C8914" t="s">
        <v>34</v>
      </c>
      <c r="D8914" t="s">
        <v>35</v>
      </c>
      <c r="E8914">
        <v>1</v>
      </c>
      <c r="F8914" s="2">
        <v>25.69</v>
      </c>
      <c r="G8914" s="3">
        <v>53</v>
      </c>
      <c r="H8914" s="3">
        <v>0.25690000000000002</v>
      </c>
      <c r="I8914" s="3">
        <v>1.20743</v>
      </c>
      <c r="J8914" s="3">
        <v>27.154330000000002</v>
      </c>
      <c r="K8914" s="3">
        <v>41.77589230769231</v>
      </c>
      <c r="L8914" s="4">
        <v>0.35</v>
      </c>
    </row>
    <row r="8915" spans="1:12" x14ac:dyDescent="0.35">
      <c r="A8915" s="1" t="s">
        <v>14362</v>
      </c>
      <c r="B8915" t="s">
        <v>14363</v>
      </c>
      <c r="C8915" t="s">
        <v>34</v>
      </c>
      <c r="D8915" t="s">
        <v>35</v>
      </c>
      <c r="E8915">
        <v>1</v>
      </c>
      <c r="F8915" s="2">
        <v>943</v>
      </c>
      <c r="G8915" s="3">
        <v>1945</v>
      </c>
      <c r="H8915" s="3">
        <v>9.43</v>
      </c>
      <c r="I8915" s="3">
        <v>44.320999999999998</v>
      </c>
      <c r="J8915" s="3">
        <v>996.75099999999998</v>
      </c>
      <c r="K8915" s="3">
        <v>1533.4630769230769</v>
      </c>
      <c r="L8915" s="4">
        <v>0.35</v>
      </c>
    </row>
    <row r="8916" spans="1:12" x14ac:dyDescent="0.35">
      <c r="A8916" s="1" t="s">
        <v>14364</v>
      </c>
      <c r="B8916" t="s">
        <v>14365</v>
      </c>
      <c r="C8916" t="s">
        <v>21</v>
      </c>
      <c r="D8916" t="s">
        <v>22</v>
      </c>
      <c r="E8916">
        <v>1</v>
      </c>
      <c r="F8916" s="2">
        <v>135.62</v>
      </c>
      <c r="G8916" s="3">
        <v>243</v>
      </c>
      <c r="H8916" s="3">
        <v>1.3562000000000001</v>
      </c>
      <c r="I8916" s="3">
        <v>6.3741400000000006</v>
      </c>
      <c r="J8916" s="3">
        <v>143.35034000000002</v>
      </c>
      <c r="K8916" s="3">
        <v>220.53898461538463</v>
      </c>
      <c r="L8916" s="4">
        <v>0.35</v>
      </c>
    </row>
    <row r="8917" spans="1:12" x14ac:dyDescent="0.35">
      <c r="A8917" s="1" t="s">
        <v>14366</v>
      </c>
      <c r="B8917" t="s">
        <v>14367</v>
      </c>
      <c r="C8917" t="s">
        <v>34</v>
      </c>
      <c r="D8917" t="s">
        <v>35</v>
      </c>
      <c r="E8917">
        <v>1</v>
      </c>
      <c r="F8917" s="2">
        <v>574.91</v>
      </c>
      <c r="G8917" s="3">
        <v>1186</v>
      </c>
      <c r="H8917" s="3">
        <v>5.7490999999999994</v>
      </c>
      <c r="I8917" s="3">
        <v>27.020769999999999</v>
      </c>
      <c r="J8917" s="3">
        <v>607.67986999999994</v>
      </c>
      <c r="K8917" s="3">
        <v>934.8921076923076</v>
      </c>
      <c r="L8917" s="4">
        <v>0.35000000000000003</v>
      </c>
    </row>
    <row r="8918" spans="1:12" x14ac:dyDescent="0.35">
      <c r="A8918" s="1" t="s">
        <v>14368</v>
      </c>
      <c r="B8918" t="s">
        <v>14369</v>
      </c>
      <c r="C8918" t="s">
        <v>21</v>
      </c>
      <c r="D8918" t="s">
        <v>22</v>
      </c>
      <c r="E8918">
        <v>1</v>
      </c>
      <c r="F8918" s="2">
        <v>195.36</v>
      </c>
      <c r="G8918" s="3">
        <v>403</v>
      </c>
      <c r="H8918" s="3">
        <v>1.9536000000000002</v>
      </c>
      <c r="I8918" s="3">
        <v>9.1819199999999999</v>
      </c>
      <c r="J8918" s="3">
        <v>206.49552</v>
      </c>
      <c r="K8918" s="3">
        <v>317.6854153846154</v>
      </c>
      <c r="L8918" s="4">
        <v>0.35000000000000003</v>
      </c>
    </row>
    <row r="8919" spans="1:12" x14ac:dyDescent="0.35">
      <c r="A8919" s="1" t="s">
        <v>14370</v>
      </c>
      <c r="B8919" t="s">
        <v>14371</v>
      </c>
      <c r="C8919" t="s">
        <v>21</v>
      </c>
      <c r="D8919" t="s">
        <v>22</v>
      </c>
      <c r="E8919">
        <v>1</v>
      </c>
      <c r="F8919" s="2">
        <v>72.62</v>
      </c>
      <c r="G8919" s="3">
        <v>150</v>
      </c>
      <c r="H8919" s="3">
        <v>0.72620000000000007</v>
      </c>
      <c r="I8919" s="3">
        <v>3.4131400000000003</v>
      </c>
      <c r="J8919" s="3">
        <v>76.759340000000009</v>
      </c>
      <c r="K8919" s="3">
        <v>118.09129230769231</v>
      </c>
      <c r="L8919" s="4">
        <v>0.35</v>
      </c>
    </row>
    <row r="8920" spans="1:12" x14ac:dyDescent="0.35">
      <c r="A8920" s="1" t="s">
        <v>14372</v>
      </c>
      <c r="B8920" t="s">
        <v>14373</v>
      </c>
      <c r="C8920" t="s">
        <v>17</v>
      </c>
      <c r="D8920" t="s">
        <v>18</v>
      </c>
      <c r="E8920">
        <v>1</v>
      </c>
      <c r="F8920" s="2">
        <v>165</v>
      </c>
      <c r="G8920" s="3">
        <v>240.41</v>
      </c>
      <c r="H8920" s="3">
        <v>1.6500000000000001</v>
      </c>
      <c r="I8920" s="3">
        <v>7.7549999999999999</v>
      </c>
      <c r="J8920" s="3">
        <v>174.405</v>
      </c>
      <c r="K8920" s="3">
        <v>268.31538461538463</v>
      </c>
      <c r="L8920" s="4">
        <v>0.35000000000000003</v>
      </c>
    </row>
    <row r="8921" spans="1:12" x14ac:dyDescent="0.35">
      <c r="A8921" s="1" t="s">
        <v>14374</v>
      </c>
      <c r="B8921" t="s">
        <v>14375</v>
      </c>
      <c r="C8921" t="s">
        <v>34</v>
      </c>
      <c r="D8921" t="s">
        <v>35</v>
      </c>
      <c r="E8921">
        <v>1</v>
      </c>
      <c r="F8921" s="2">
        <v>250</v>
      </c>
      <c r="G8921" s="3">
        <v>516</v>
      </c>
      <c r="H8921" s="3">
        <v>2.5</v>
      </c>
      <c r="I8921" s="3">
        <v>11.75</v>
      </c>
      <c r="J8921" s="3">
        <v>264.25</v>
      </c>
      <c r="K8921" s="3">
        <v>406.53846153846155</v>
      </c>
      <c r="L8921" s="4">
        <v>0.35000000000000003</v>
      </c>
    </row>
    <row r="8922" spans="1:12" x14ac:dyDescent="0.35">
      <c r="A8922" s="1" t="s">
        <v>14376</v>
      </c>
      <c r="B8922" t="s">
        <v>14377</v>
      </c>
      <c r="C8922" t="s">
        <v>34</v>
      </c>
      <c r="D8922" t="s">
        <v>35</v>
      </c>
      <c r="E8922">
        <v>1</v>
      </c>
      <c r="F8922" s="2">
        <v>100</v>
      </c>
      <c r="G8922" s="3">
        <v>207</v>
      </c>
      <c r="H8922" s="3">
        <v>1</v>
      </c>
      <c r="I8922" s="3">
        <v>4.7</v>
      </c>
      <c r="J8922" s="3">
        <v>105.7</v>
      </c>
      <c r="K8922" s="3">
        <v>162.61538461538461</v>
      </c>
      <c r="L8922" s="4">
        <v>0.35</v>
      </c>
    </row>
    <row r="8923" spans="1:12" x14ac:dyDescent="0.35">
      <c r="A8923" s="1">
        <v>273081</v>
      </c>
      <c r="B8923" t="s">
        <v>14378</v>
      </c>
      <c r="C8923" t="s">
        <v>34</v>
      </c>
      <c r="D8923" t="s">
        <v>35</v>
      </c>
      <c r="E8923">
        <v>1</v>
      </c>
      <c r="F8923" s="2">
        <v>11</v>
      </c>
      <c r="G8923" s="3">
        <v>23</v>
      </c>
      <c r="H8923" s="3">
        <v>0.11</v>
      </c>
      <c r="I8923" s="3">
        <v>0.51700000000000002</v>
      </c>
      <c r="J8923" s="3">
        <v>11.626999999999999</v>
      </c>
      <c r="K8923" s="3">
        <v>17.887692307692305</v>
      </c>
      <c r="L8923" s="4">
        <v>0.35</v>
      </c>
    </row>
    <row r="8924" spans="1:12" x14ac:dyDescent="0.35">
      <c r="A8924" s="1" t="s">
        <v>14379</v>
      </c>
      <c r="B8924" t="s">
        <v>14380</v>
      </c>
      <c r="C8924" t="s">
        <v>34</v>
      </c>
      <c r="D8924" t="s">
        <v>35</v>
      </c>
      <c r="E8924">
        <v>1</v>
      </c>
      <c r="F8924" s="2">
        <v>210</v>
      </c>
      <c r="G8924" s="3">
        <v>433</v>
      </c>
      <c r="H8924" s="3">
        <v>2.1</v>
      </c>
      <c r="I8924" s="3">
        <v>9.8699999999999992</v>
      </c>
      <c r="J8924" s="3">
        <v>221.97</v>
      </c>
      <c r="K8924" s="3">
        <v>341.49230769230769</v>
      </c>
      <c r="L8924" s="4">
        <v>0.35</v>
      </c>
    </row>
    <row r="8925" spans="1:12" x14ac:dyDescent="0.35">
      <c r="A8925" s="1" t="s">
        <v>14381</v>
      </c>
      <c r="B8925" t="s">
        <v>14382</v>
      </c>
      <c r="C8925" t="s">
        <v>34</v>
      </c>
      <c r="D8925" t="s">
        <v>35</v>
      </c>
      <c r="E8925">
        <v>1</v>
      </c>
      <c r="F8925" s="2">
        <v>22.8</v>
      </c>
      <c r="G8925" s="3">
        <v>48</v>
      </c>
      <c r="H8925" s="3">
        <v>0.22800000000000001</v>
      </c>
      <c r="I8925" s="3">
        <v>1.0716000000000001</v>
      </c>
      <c r="J8925" s="3">
        <v>24.099600000000002</v>
      </c>
      <c r="K8925" s="3">
        <v>37.076307692307694</v>
      </c>
      <c r="L8925" s="4">
        <v>0.35</v>
      </c>
    </row>
    <row r="8926" spans="1:12" x14ac:dyDescent="0.35">
      <c r="A8926" s="1" t="s">
        <v>14383</v>
      </c>
      <c r="B8926" t="s">
        <v>14384</v>
      </c>
      <c r="C8926" t="s">
        <v>34</v>
      </c>
      <c r="D8926" t="s">
        <v>35</v>
      </c>
      <c r="E8926">
        <v>1</v>
      </c>
      <c r="F8926" s="2">
        <v>25.8</v>
      </c>
      <c r="G8926" s="3">
        <v>54</v>
      </c>
      <c r="H8926" s="3">
        <v>0.25800000000000001</v>
      </c>
      <c r="I8926" s="3">
        <v>1.2126000000000001</v>
      </c>
      <c r="J8926" s="3">
        <v>27.270600000000002</v>
      </c>
      <c r="K8926" s="3">
        <v>41.95476923076923</v>
      </c>
      <c r="L8926" s="4">
        <v>0.34999999999999992</v>
      </c>
    </row>
    <row r="8927" spans="1:12" x14ac:dyDescent="0.35">
      <c r="A8927" s="1" t="s">
        <v>14385</v>
      </c>
      <c r="B8927" t="s">
        <v>14386</v>
      </c>
      <c r="C8927" t="s">
        <v>34</v>
      </c>
      <c r="D8927" t="s">
        <v>35</v>
      </c>
      <c r="E8927">
        <v>1</v>
      </c>
      <c r="F8927" s="2">
        <v>13.2</v>
      </c>
      <c r="G8927" s="3">
        <v>28</v>
      </c>
      <c r="H8927" s="3">
        <v>0.13200000000000001</v>
      </c>
      <c r="I8927" s="3">
        <v>0.62039999999999995</v>
      </c>
      <c r="J8927" s="3">
        <v>13.952399999999999</v>
      </c>
      <c r="K8927" s="3">
        <v>21.465230769230768</v>
      </c>
      <c r="L8927" s="4">
        <v>0.35000000000000003</v>
      </c>
    </row>
    <row r="8928" spans="1:12" x14ac:dyDescent="0.35">
      <c r="A8928" s="1" t="s">
        <v>14387</v>
      </c>
      <c r="B8928" t="s">
        <v>14388</v>
      </c>
      <c r="C8928" t="s">
        <v>34</v>
      </c>
      <c r="D8928" t="s">
        <v>35</v>
      </c>
      <c r="E8928">
        <v>1</v>
      </c>
      <c r="F8928" s="2">
        <v>58.12</v>
      </c>
      <c r="G8928" s="3">
        <v>120</v>
      </c>
      <c r="H8928" s="3">
        <v>0.58119999999999994</v>
      </c>
      <c r="I8928" s="3">
        <v>2.7316400000000001</v>
      </c>
      <c r="J8928" s="3">
        <v>61.432839999999999</v>
      </c>
      <c r="K8928" s="3">
        <v>94.512061538461538</v>
      </c>
      <c r="L8928" s="4">
        <v>0.35000000000000003</v>
      </c>
    </row>
    <row r="8929" spans="1:12" x14ac:dyDescent="0.35">
      <c r="A8929" s="1" t="s">
        <v>14389</v>
      </c>
      <c r="B8929" t="s">
        <v>14390</v>
      </c>
      <c r="C8929" t="s">
        <v>34</v>
      </c>
      <c r="D8929" t="s">
        <v>35</v>
      </c>
      <c r="E8929">
        <v>1</v>
      </c>
      <c r="F8929" s="2">
        <v>1.5</v>
      </c>
      <c r="G8929" s="3">
        <v>4</v>
      </c>
      <c r="H8929" s="3">
        <v>1.4999999999999999E-2</v>
      </c>
      <c r="I8929" s="3">
        <v>7.0500000000000007E-2</v>
      </c>
      <c r="J8929" s="3">
        <v>1.5854999999999999</v>
      </c>
      <c r="K8929" s="3">
        <v>2.4392307692307691</v>
      </c>
      <c r="L8929" s="4">
        <v>0.35</v>
      </c>
    </row>
    <row r="8930" spans="1:12" x14ac:dyDescent="0.35">
      <c r="A8930" s="1" t="s">
        <v>14391</v>
      </c>
      <c r="B8930" t="s">
        <v>14390</v>
      </c>
      <c r="C8930" t="s">
        <v>34</v>
      </c>
      <c r="D8930" t="s">
        <v>35</v>
      </c>
      <c r="E8930">
        <v>1</v>
      </c>
      <c r="F8930" s="2">
        <v>1</v>
      </c>
      <c r="G8930" s="3">
        <v>3</v>
      </c>
      <c r="H8930" s="3">
        <v>0.01</v>
      </c>
      <c r="I8930" s="3">
        <v>4.7E-2</v>
      </c>
      <c r="J8930" s="3">
        <v>1.0569999999999999</v>
      </c>
      <c r="K8930" s="3">
        <v>1.6261538461538461</v>
      </c>
      <c r="L8930" s="4">
        <v>0.35</v>
      </c>
    </row>
    <row r="8931" spans="1:12" x14ac:dyDescent="0.35">
      <c r="A8931" s="1" t="s">
        <v>14392</v>
      </c>
      <c r="B8931" t="s">
        <v>14393</v>
      </c>
      <c r="C8931" t="s">
        <v>34</v>
      </c>
      <c r="D8931" t="s">
        <v>35</v>
      </c>
      <c r="E8931">
        <v>1</v>
      </c>
      <c r="F8931" s="2">
        <v>33.6</v>
      </c>
      <c r="G8931" s="3">
        <v>70</v>
      </c>
      <c r="H8931" s="3">
        <v>0.33600000000000002</v>
      </c>
      <c r="I8931" s="3">
        <v>1.5792000000000002</v>
      </c>
      <c r="J8931" s="3">
        <v>35.5152</v>
      </c>
      <c r="K8931" s="3">
        <v>54.638769230769228</v>
      </c>
      <c r="L8931" s="4">
        <v>0.35</v>
      </c>
    </row>
    <row r="8932" spans="1:12" x14ac:dyDescent="0.35">
      <c r="A8932" s="1" t="s">
        <v>14394</v>
      </c>
      <c r="B8932" t="s">
        <v>14395</v>
      </c>
      <c r="C8932" t="s">
        <v>34</v>
      </c>
      <c r="D8932" t="s">
        <v>35</v>
      </c>
      <c r="E8932">
        <v>1</v>
      </c>
      <c r="F8932" s="2">
        <v>17.100000000000001</v>
      </c>
      <c r="G8932" s="3">
        <v>36</v>
      </c>
      <c r="H8932" s="3">
        <v>0.17100000000000001</v>
      </c>
      <c r="I8932" s="3">
        <v>0.80370000000000008</v>
      </c>
      <c r="J8932" s="3">
        <v>18.0747</v>
      </c>
      <c r="K8932" s="3">
        <v>27.807230769230767</v>
      </c>
      <c r="L8932" s="4">
        <v>0.34999999999999992</v>
      </c>
    </row>
    <row r="8933" spans="1:12" x14ac:dyDescent="0.35">
      <c r="A8933" s="1" t="s">
        <v>14396</v>
      </c>
      <c r="B8933" t="s">
        <v>14390</v>
      </c>
      <c r="C8933" t="s">
        <v>34</v>
      </c>
      <c r="D8933" t="s">
        <v>35</v>
      </c>
      <c r="E8933">
        <v>1</v>
      </c>
      <c r="F8933" s="2">
        <v>1.5</v>
      </c>
      <c r="G8933" s="3">
        <v>4</v>
      </c>
      <c r="H8933" s="3">
        <v>1.4999999999999999E-2</v>
      </c>
      <c r="I8933" s="3">
        <v>7.0500000000000007E-2</v>
      </c>
      <c r="J8933" s="3">
        <v>1.5854999999999999</v>
      </c>
      <c r="K8933" s="3">
        <v>2.4392307692307691</v>
      </c>
      <c r="L8933" s="4">
        <v>0.35</v>
      </c>
    </row>
    <row r="8934" spans="1:12" x14ac:dyDescent="0.35">
      <c r="A8934" s="1" t="s">
        <v>14397</v>
      </c>
      <c r="B8934" t="s">
        <v>14398</v>
      </c>
      <c r="C8934" t="s">
        <v>34</v>
      </c>
      <c r="D8934" t="s">
        <v>35</v>
      </c>
      <c r="E8934">
        <v>1</v>
      </c>
      <c r="F8934" s="2">
        <v>6</v>
      </c>
      <c r="G8934" s="3">
        <v>13</v>
      </c>
      <c r="H8934" s="3">
        <v>0.06</v>
      </c>
      <c r="I8934" s="3">
        <v>0.28200000000000003</v>
      </c>
      <c r="J8934" s="3">
        <v>6.3419999999999996</v>
      </c>
      <c r="K8934" s="3">
        <v>9.7569230769230764</v>
      </c>
      <c r="L8934" s="4">
        <v>0.35</v>
      </c>
    </row>
    <row r="8935" spans="1:12" x14ac:dyDescent="0.35">
      <c r="A8935" s="1" t="s">
        <v>14399</v>
      </c>
      <c r="B8935" t="s">
        <v>14400</v>
      </c>
      <c r="C8935" t="s">
        <v>34</v>
      </c>
      <c r="D8935" t="s">
        <v>35</v>
      </c>
      <c r="E8935">
        <v>1</v>
      </c>
      <c r="F8935" s="2">
        <v>9.6</v>
      </c>
      <c r="G8935" s="3">
        <v>20</v>
      </c>
      <c r="H8935" s="3">
        <v>9.6000000000000002E-2</v>
      </c>
      <c r="I8935" s="3">
        <v>0.45119999999999999</v>
      </c>
      <c r="J8935" s="3">
        <v>10.1472</v>
      </c>
      <c r="K8935" s="3">
        <v>15.611076923076922</v>
      </c>
      <c r="L8935" s="4">
        <v>0.35</v>
      </c>
    </row>
    <row r="8936" spans="1:12" x14ac:dyDescent="0.35">
      <c r="A8936" s="1" t="s">
        <v>14401</v>
      </c>
      <c r="B8936" t="s">
        <v>14390</v>
      </c>
      <c r="C8936" t="s">
        <v>34</v>
      </c>
      <c r="D8936" t="s">
        <v>35</v>
      </c>
      <c r="E8936">
        <v>1</v>
      </c>
      <c r="F8936" s="2">
        <v>1.5</v>
      </c>
      <c r="G8936" s="3">
        <v>4</v>
      </c>
      <c r="H8936" s="3">
        <v>1.4999999999999999E-2</v>
      </c>
      <c r="I8936" s="3">
        <v>7.0500000000000007E-2</v>
      </c>
      <c r="J8936" s="3">
        <v>1.5854999999999999</v>
      </c>
      <c r="K8936" s="3">
        <v>2.4392307692307691</v>
      </c>
      <c r="L8936" s="4">
        <v>0.35</v>
      </c>
    </row>
    <row r="8937" spans="1:12" x14ac:dyDescent="0.35">
      <c r="A8937" s="1" t="s">
        <v>14402</v>
      </c>
      <c r="B8937" t="s">
        <v>14403</v>
      </c>
      <c r="C8937" t="s">
        <v>34</v>
      </c>
      <c r="D8937" t="s">
        <v>35</v>
      </c>
      <c r="E8937">
        <v>1</v>
      </c>
      <c r="F8937" s="2">
        <v>2</v>
      </c>
      <c r="G8937" s="3">
        <v>5</v>
      </c>
      <c r="H8937" s="3">
        <v>0.02</v>
      </c>
      <c r="I8937" s="3">
        <v>9.4E-2</v>
      </c>
      <c r="J8937" s="3">
        <v>2.1139999999999999</v>
      </c>
      <c r="K8937" s="3">
        <v>3.2523076923076921</v>
      </c>
      <c r="L8937" s="4">
        <v>0.35</v>
      </c>
    </row>
    <row r="8938" spans="1:12" x14ac:dyDescent="0.35">
      <c r="A8938" s="1" t="s">
        <v>14404</v>
      </c>
      <c r="B8938" t="s">
        <v>14405</v>
      </c>
      <c r="C8938" t="s">
        <v>34</v>
      </c>
      <c r="D8938" t="s">
        <v>35</v>
      </c>
      <c r="E8938">
        <v>1</v>
      </c>
      <c r="F8938" s="2">
        <v>16.2</v>
      </c>
      <c r="G8938" s="3">
        <v>34</v>
      </c>
      <c r="H8938" s="3">
        <v>0.16200000000000001</v>
      </c>
      <c r="I8938" s="3">
        <v>0.76139999999999997</v>
      </c>
      <c r="J8938" s="3">
        <v>17.123399999999997</v>
      </c>
      <c r="K8938" s="3">
        <v>26.343692307692301</v>
      </c>
      <c r="L8938" s="4">
        <v>0.35</v>
      </c>
    </row>
    <row r="8939" spans="1:12" x14ac:dyDescent="0.35">
      <c r="A8939" s="1" t="s">
        <v>14406</v>
      </c>
      <c r="B8939" t="s">
        <v>14407</v>
      </c>
      <c r="C8939" t="s">
        <v>21</v>
      </c>
      <c r="D8939" t="s">
        <v>22</v>
      </c>
      <c r="E8939">
        <v>1</v>
      </c>
      <c r="F8939" s="2">
        <v>15.37</v>
      </c>
      <c r="G8939" s="3">
        <v>32</v>
      </c>
      <c r="H8939" s="3">
        <v>0.1537</v>
      </c>
      <c r="I8939" s="3">
        <v>0.72238999999999998</v>
      </c>
      <c r="J8939" s="3">
        <v>16.246089999999999</v>
      </c>
      <c r="K8939" s="3">
        <v>24.993984615384612</v>
      </c>
      <c r="L8939" s="4">
        <v>0.35</v>
      </c>
    </row>
    <row r="8940" spans="1:12" x14ac:dyDescent="0.35">
      <c r="A8940" s="1" t="s">
        <v>14408</v>
      </c>
      <c r="B8940" t="s">
        <v>14390</v>
      </c>
      <c r="C8940" t="s">
        <v>34</v>
      </c>
      <c r="D8940" t="s">
        <v>35</v>
      </c>
      <c r="E8940">
        <v>1</v>
      </c>
      <c r="F8940" s="2">
        <v>1.5</v>
      </c>
      <c r="G8940" s="3">
        <v>4</v>
      </c>
      <c r="H8940" s="3">
        <v>1.4999999999999999E-2</v>
      </c>
      <c r="I8940" s="3">
        <v>7.0500000000000007E-2</v>
      </c>
      <c r="J8940" s="3">
        <v>1.5854999999999999</v>
      </c>
      <c r="K8940" s="3">
        <v>2.4392307692307691</v>
      </c>
      <c r="L8940" s="4">
        <v>0.35</v>
      </c>
    </row>
    <row r="8941" spans="1:12" x14ac:dyDescent="0.35">
      <c r="A8941" s="1" t="s">
        <v>14409</v>
      </c>
      <c r="B8941" t="s">
        <v>14390</v>
      </c>
      <c r="C8941" t="s">
        <v>34</v>
      </c>
      <c r="D8941" t="s">
        <v>35</v>
      </c>
      <c r="E8941">
        <v>1</v>
      </c>
      <c r="F8941" s="2">
        <v>1</v>
      </c>
      <c r="G8941" s="3">
        <v>3</v>
      </c>
      <c r="H8941" s="3">
        <v>0.01</v>
      </c>
      <c r="I8941" s="3">
        <v>4.7E-2</v>
      </c>
      <c r="J8941" s="3">
        <v>1.0569999999999999</v>
      </c>
      <c r="K8941" s="3">
        <v>1.6261538461538461</v>
      </c>
      <c r="L8941" s="4">
        <v>0.35</v>
      </c>
    </row>
    <row r="8942" spans="1:12" x14ac:dyDescent="0.35">
      <c r="A8942" s="1" t="s">
        <v>14410</v>
      </c>
      <c r="B8942" t="s">
        <v>14411</v>
      </c>
      <c r="C8942" t="s">
        <v>34</v>
      </c>
      <c r="D8942" t="s">
        <v>35</v>
      </c>
      <c r="E8942">
        <v>1</v>
      </c>
      <c r="F8942" s="2">
        <v>253.75</v>
      </c>
      <c r="G8942" s="3">
        <v>524</v>
      </c>
      <c r="H8942" s="3">
        <v>2.5375000000000001</v>
      </c>
      <c r="I8942" s="3">
        <v>11.92625</v>
      </c>
      <c r="J8942" s="3">
        <v>268.21375</v>
      </c>
      <c r="K8942" s="3">
        <v>412.63653846153846</v>
      </c>
      <c r="L8942" s="4">
        <v>0.35</v>
      </c>
    </row>
    <row r="8943" spans="1:12" x14ac:dyDescent="0.35">
      <c r="A8943" s="1" t="s">
        <v>14412</v>
      </c>
      <c r="B8943" t="s">
        <v>14413</v>
      </c>
      <c r="C8943" t="s">
        <v>34</v>
      </c>
      <c r="D8943" t="s">
        <v>35</v>
      </c>
      <c r="E8943">
        <v>1</v>
      </c>
      <c r="F8943" s="2">
        <v>31.8</v>
      </c>
      <c r="G8943" s="3">
        <v>66</v>
      </c>
      <c r="H8943" s="3">
        <v>0.318</v>
      </c>
      <c r="I8943" s="3">
        <v>1.4945999999999999</v>
      </c>
      <c r="J8943" s="3">
        <v>33.6126</v>
      </c>
      <c r="K8943" s="3">
        <v>51.71169230769231</v>
      </c>
      <c r="L8943" s="4">
        <v>0.35000000000000003</v>
      </c>
    </row>
    <row r="8944" spans="1:12" x14ac:dyDescent="0.35">
      <c r="A8944" s="1" t="s">
        <v>14414</v>
      </c>
      <c r="B8944" t="s">
        <v>14390</v>
      </c>
      <c r="C8944" t="s">
        <v>34</v>
      </c>
      <c r="D8944" t="s">
        <v>35</v>
      </c>
      <c r="E8944">
        <v>1</v>
      </c>
      <c r="F8944" s="2">
        <v>1.5</v>
      </c>
      <c r="G8944" s="3">
        <v>4</v>
      </c>
      <c r="H8944" s="3">
        <v>1.4999999999999999E-2</v>
      </c>
      <c r="I8944" s="3">
        <v>7.0500000000000007E-2</v>
      </c>
      <c r="J8944" s="3">
        <v>1.5854999999999999</v>
      </c>
      <c r="K8944" s="3">
        <v>2.4392307692307691</v>
      </c>
      <c r="L8944" s="4">
        <v>0.35</v>
      </c>
    </row>
    <row r="8945" spans="1:12" x14ac:dyDescent="0.35">
      <c r="A8945" s="1" t="s">
        <v>14415</v>
      </c>
      <c r="B8945" t="s">
        <v>14416</v>
      </c>
      <c r="C8945" t="s">
        <v>34</v>
      </c>
      <c r="D8945" t="s">
        <v>35</v>
      </c>
      <c r="E8945">
        <v>1</v>
      </c>
      <c r="F8945" s="2">
        <v>6</v>
      </c>
      <c r="G8945" s="3">
        <v>13</v>
      </c>
      <c r="H8945" s="3">
        <v>0.06</v>
      </c>
      <c r="I8945" s="3">
        <v>0.28200000000000003</v>
      </c>
      <c r="J8945" s="3">
        <v>6.3419999999999996</v>
      </c>
      <c r="K8945" s="3">
        <v>9.7569230769230764</v>
      </c>
      <c r="L8945" s="4">
        <v>0.35</v>
      </c>
    </row>
    <row r="8946" spans="1:12" x14ac:dyDescent="0.35">
      <c r="A8946" s="1" t="s">
        <v>14417</v>
      </c>
      <c r="B8946" t="s">
        <v>14418</v>
      </c>
      <c r="C8946" t="s">
        <v>34</v>
      </c>
      <c r="D8946" t="s">
        <v>35</v>
      </c>
      <c r="E8946">
        <v>1</v>
      </c>
      <c r="F8946" s="2">
        <v>420</v>
      </c>
      <c r="G8946" s="3">
        <v>866</v>
      </c>
      <c r="H8946" s="3">
        <v>4.2</v>
      </c>
      <c r="I8946" s="3">
        <v>19.739999999999998</v>
      </c>
      <c r="J8946" s="3">
        <v>443.94</v>
      </c>
      <c r="K8946" s="3">
        <v>682.98461538461538</v>
      </c>
      <c r="L8946" s="4">
        <v>0.35</v>
      </c>
    </row>
    <row r="8947" spans="1:12" x14ac:dyDescent="0.35">
      <c r="A8947" s="1" t="s">
        <v>14419</v>
      </c>
      <c r="B8947" t="s">
        <v>14390</v>
      </c>
      <c r="C8947" t="s">
        <v>34</v>
      </c>
      <c r="D8947" t="s">
        <v>35</v>
      </c>
      <c r="E8947">
        <v>1</v>
      </c>
      <c r="F8947" s="2">
        <v>1</v>
      </c>
      <c r="G8947" s="3">
        <v>3</v>
      </c>
      <c r="H8947" s="3">
        <v>0.01</v>
      </c>
      <c r="I8947" s="3">
        <v>4.7E-2</v>
      </c>
      <c r="J8947" s="3">
        <v>1.0569999999999999</v>
      </c>
      <c r="K8947" s="3">
        <v>1.6261538461538461</v>
      </c>
      <c r="L8947" s="4">
        <v>0.35</v>
      </c>
    </row>
    <row r="8948" spans="1:12" x14ac:dyDescent="0.35">
      <c r="A8948" s="1" t="s">
        <v>14420</v>
      </c>
      <c r="B8948" t="s">
        <v>14421</v>
      </c>
      <c r="C8948" t="s">
        <v>34</v>
      </c>
      <c r="D8948" t="s">
        <v>35</v>
      </c>
      <c r="E8948">
        <v>1</v>
      </c>
      <c r="F8948" s="2">
        <v>9.6</v>
      </c>
      <c r="G8948" s="3">
        <v>20</v>
      </c>
      <c r="H8948" s="3">
        <v>9.6000000000000002E-2</v>
      </c>
      <c r="I8948" s="3">
        <v>0.45119999999999999</v>
      </c>
      <c r="J8948" s="3">
        <v>10.1472</v>
      </c>
      <c r="K8948" s="3">
        <v>15.611076923076922</v>
      </c>
      <c r="L8948" s="4">
        <v>0.35</v>
      </c>
    </row>
    <row r="8949" spans="1:12" x14ac:dyDescent="0.35">
      <c r="A8949" s="1" t="s">
        <v>14422</v>
      </c>
      <c r="B8949" t="s">
        <v>14390</v>
      </c>
      <c r="C8949" t="s">
        <v>34</v>
      </c>
      <c r="D8949" t="s">
        <v>35</v>
      </c>
      <c r="E8949">
        <v>1</v>
      </c>
      <c r="F8949" s="2">
        <v>1.5</v>
      </c>
      <c r="G8949" s="3">
        <v>4</v>
      </c>
      <c r="H8949" s="3">
        <v>1.4999999999999999E-2</v>
      </c>
      <c r="I8949" s="3">
        <v>7.0500000000000007E-2</v>
      </c>
      <c r="J8949" s="3">
        <v>1.5854999999999999</v>
      </c>
      <c r="K8949" s="3">
        <v>2.4392307692307691</v>
      </c>
      <c r="L8949" s="4">
        <v>0.35</v>
      </c>
    </row>
    <row r="8950" spans="1:12" x14ac:dyDescent="0.35">
      <c r="A8950" s="1" t="s">
        <v>14423</v>
      </c>
      <c r="B8950" t="s">
        <v>14390</v>
      </c>
      <c r="C8950" t="s">
        <v>34</v>
      </c>
      <c r="D8950" t="s">
        <v>35</v>
      </c>
      <c r="E8950">
        <v>1</v>
      </c>
      <c r="F8950" s="2">
        <v>1.5</v>
      </c>
      <c r="G8950" s="3">
        <v>4</v>
      </c>
      <c r="H8950" s="3">
        <v>1.4999999999999999E-2</v>
      </c>
      <c r="I8950" s="3">
        <v>7.0500000000000007E-2</v>
      </c>
      <c r="J8950" s="3">
        <v>1.5854999999999999</v>
      </c>
      <c r="K8950" s="3">
        <v>2.4392307692307691</v>
      </c>
      <c r="L8950" s="4">
        <v>0.35</v>
      </c>
    </row>
    <row r="8951" spans="1:12" x14ac:dyDescent="0.35">
      <c r="A8951" s="1" t="s">
        <v>14424</v>
      </c>
      <c r="B8951" t="s">
        <v>14425</v>
      </c>
      <c r="C8951" t="s">
        <v>34</v>
      </c>
      <c r="D8951" t="s">
        <v>35</v>
      </c>
      <c r="E8951">
        <v>1</v>
      </c>
      <c r="F8951" s="2">
        <v>1.5</v>
      </c>
      <c r="G8951" s="3">
        <v>4</v>
      </c>
      <c r="H8951" s="3">
        <v>1.4999999999999999E-2</v>
      </c>
      <c r="I8951" s="3">
        <v>7.0500000000000007E-2</v>
      </c>
      <c r="J8951" s="3">
        <v>1.5854999999999999</v>
      </c>
      <c r="K8951" s="3">
        <v>2.4392307692307691</v>
      </c>
      <c r="L8951" s="4">
        <v>0.35</v>
      </c>
    </row>
    <row r="8952" spans="1:12" x14ac:dyDescent="0.35">
      <c r="A8952" s="1" t="s">
        <v>14426</v>
      </c>
      <c r="B8952" t="s">
        <v>14427</v>
      </c>
      <c r="C8952" t="s">
        <v>34</v>
      </c>
      <c r="D8952" t="s">
        <v>35</v>
      </c>
      <c r="E8952">
        <v>1</v>
      </c>
      <c r="F8952" s="2">
        <v>9.6</v>
      </c>
      <c r="G8952" s="3">
        <v>20</v>
      </c>
      <c r="H8952" s="3">
        <v>9.6000000000000002E-2</v>
      </c>
      <c r="I8952" s="3">
        <v>0.45119999999999999</v>
      </c>
      <c r="J8952" s="3">
        <v>10.1472</v>
      </c>
      <c r="K8952" s="3">
        <v>15.611076923076922</v>
      </c>
      <c r="L8952" s="4">
        <v>0.35</v>
      </c>
    </row>
    <row r="8953" spans="1:12" x14ac:dyDescent="0.35">
      <c r="A8953" s="1" t="s">
        <v>14428</v>
      </c>
      <c r="B8953" t="s">
        <v>14429</v>
      </c>
      <c r="C8953" t="s">
        <v>34</v>
      </c>
      <c r="D8953" t="s">
        <v>35</v>
      </c>
      <c r="E8953">
        <v>1</v>
      </c>
      <c r="F8953" s="2">
        <v>218.67</v>
      </c>
      <c r="G8953" s="3">
        <v>451</v>
      </c>
      <c r="H8953" s="3">
        <v>2.1867000000000001</v>
      </c>
      <c r="I8953" s="3">
        <v>10.27749</v>
      </c>
      <c r="J8953" s="3">
        <v>231.13418999999999</v>
      </c>
      <c r="K8953" s="3">
        <v>355.59106153846153</v>
      </c>
      <c r="L8953" s="4">
        <v>0.35000000000000003</v>
      </c>
    </row>
    <row r="8954" spans="1:12" x14ac:dyDescent="0.35">
      <c r="A8954" s="1" t="s">
        <v>14430</v>
      </c>
      <c r="B8954" t="s">
        <v>14390</v>
      </c>
      <c r="C8954" t="s">
        <v>34</v>
      </c>
      <c r="D8954" t="s">
        <v>35</v>
      </c>
      <c r="E8954">
        <v>1</v>
      </c>
      <c r="F8954" s="2">
        <v>1.5</v>
      </c>
      <c r="G8954" s="3">
        <v>4</v>
      </c>
      <c r="H8954" s="3">
        <v>1.4999999999999999E-2</v>
      </c>
      <c r="I8954" s="3">
        <v>7.0500000000000007E-2</v>
      </c>
      <c r="J8954" s="3">
        <v>1.5854999999999999</v>
      </c>
      <c r="K8954" s="3">
        <v>2.4392307692307691</v>
      </c>
      <c r="L8954" s="4">
        <v>0.35</v>
      </c>
    </row>
    <row r="8955" spans="1:12" x14ac:dyDescent="0.35">
      <c r="A8955" s="1" t="s">
        <v>14431</v>
      </c>
      <c r="B8955" t="s">
        <v>14390</v>
      </c>
      <c r="C8955" t="s">
        <v>34</v>
      </c>
      <c r="D8955" t="s">
        <v>35</v>
      </c>
      <c r="E8955">
        <v>1</v>
      </c>
      <c r="F8955" s="2">
        <v>1.5</v>
      </c>
      <c r="G8955" s="3">
        <v>4</v>
      </c>
      <c r="H8955" s="3">
        <v>1.4999999999999999E-2</v>
      </c>
      <c r="I8955" s="3">
        <v>7.0500000000000007E-2</v>
      </c>
      <c r="J8955" s="3">
        <v>1.5854999999999999</v>
      </c>
      <c r="K8955" s="3">
        <v>2.4392307692307691</v>
      </c>
      <c r="L8955" s="4">
        <v>0.35</v>
      </c>
    </row>
    <row r="8956" spans="1:12" x14ac:dyDescent="0.35">
      <c r="A8956" s="1" t="s">
        <v>14432</v>
      </c>
      <c r="B8956" t="s">
        <v>14433</v>
      </c>
      <c r="C8956" t="s">
        <v>34</v>
      </c>
      <c r="D8956" t="s">
        <v>35</v>
      </c>
      <c r="E8956">
        <v>1</v>
      </c>
      <c r="F8956" s="2">
        <v>7.8</v>
      </c>
      <c r="G8956" s="3">
        <v>17</v>
      </c>
      <c r="H8956" s="3">
        <v>7.8E-2</v>
      </c>
      <c r="I8956" s="3">
        <v>0.36659999999999998</v>
      </c>
      <c r="J8956" s="3">
        <v>8.2446000000000002</v>
      </c>
      <c r="K8956" s="3">
        <v>12.683999999999999</v>
      </c>
      <c r="L8956" s="4">
        <v>0.35</v>
      </c>
    </row>
    <row r="8957" spans="1:12" x14ac:dyDescent="0.35">
      <c r="A8957" s="1" t="s">
        <v>14434</v>
      </c>
      <c r="B8957" t="s">
        <v>14435</v>
      </c>
      <c r="C8957" t="s">
        <v>34</v>
      </c>
      <c r="D8957" t="s">
        <v>35</v>
      </c>
      <c r="E8957">
        <v>1</v>
      </c>
      <c r="F8957" s="2">
        <v>3.78</v>
      </c>
      <c r="G8957" s="3">
        <v>8</v>
      </c>
      <c r="H8957" s="3">
        <v>3.78E-2</v>
      </c>
      <c r="I8957" s="3">
        <v>0.17765999999999998</v>
      </c>
      <c r="J8957" s="3">
        <v>3.9954599999999996</v>
      </c>
      <c r="K8957" s="3">
        <v>6.1468615384615379</v>
      </c>
      <c r="L8957" s="4">
        <v>0.35000000000000003</v>
      </c>
    </row>
    <row r="8958" spans="1:12" x14ac:dyDescent="0.35">
      <c r="A8958" s="1" t="s">
        <v>14436</v>
      </c>
      <c r="B8958" t="s">
        <v>14437</v>
      </c>
      <c r="C8958" t="s">
        <v>34</v>
      </c>
      <c r="D8958" t="s">
        <v>35</v>
      </c>
      <c r="E8958">
        <v>1</v>
      </c>
      <c r="F8958" s="2">
        <v>570</v>
      </c>
      <c r="G8958" s="3">
        <v>1176</v>
      </c>
      <c r="H8958" s="3">
        <v>5.7</v>
      </c>
      <c r="I8958" s="3">
        <v>26.79</v>
      </c>
      <c r="J8958" s="3">
        <v>602.49</v>
      </c>
      <c r="K8958" s="3">
        <v>926.90769230769229</v>
      </c>
      <c r="L8958" s="4">
        <v>0.35</v>
      </c>
    </row>
    <row r="8959" spans="1:12" x14ac:dyDescent="0.35">
      <c r="A8959" s="1" t="s">
        <v>14438</v>
      </c>
      <c r="B8959" t="s">
        <v>14439</v>
      </c>
      <c r="C8959" t="s">
        <v>34</v>
      </c>
      <c r="D8959" t="s">
        <v>35</v>
      </c>
      <c r="E8959">
        <v>1</v>
      </c>
      <c r="F8959" s="2">
        <v>15</v>
      </c>
      <c r="G8959" s="3">
        <v>31</v>
      </c>
      <c r="H8959" s="3">
        <v>0.15</v>
      </c>
      <c r="I8959" s="3">
        <v>0.70499999999999996</v>
      </c>
      <c r="J8959" s="3">
        <v>15.855</v>
      </c>
      <c r="K8959" s="3">
        <v>24.392307692307693</v>
      </c>
      <c r="L8959" s="4">
        <v>0.35</v>
      </c>
    </row>
    <row r="8960" spans="1:12" x14ac:dyDescent="0.35">
      <c r="A8960" s="1" t="s">
        <v>14440</v>
      </c>
      <c r="B8960" t="s">
        <v>14441</v>
      </c>
      <c r="C8960" t="s">
        <v>34</v>
      </c>
      <c r="D8960" t="s">
        <v>35</v>
      </c>
      <c r="E8960">
        <v>1</v>
      </c>
      <c r="F8960" s="2">
        <v>299.5</v>
      </c>
      <c r="G8960" s="3">
        <v>618</v>
      </c>
      <c r="H8960" s="3">
        <v>2.9950000000000001</v>
      </c>
      <c r="I8960" s="3">
        <v>14.076499999999999</v>
      </c>
      <c r="J8960" s="3">
        <v>316.57150000000001</v>
      </c>
      <c r="K8960" s="3">
        <v>487.03307692307692</v>
      </c>
      <c r="L8960" s="4">
        <v>0.35</v>
      </c>
    </row>
    <row r="8961" spans="1:12" x14ac:dyDescent="0.35">
      <c r="A8961" s="1" t="s">
        <v>14442</v>
      </c>
      <c r="B8961" t="s">
        <v>14443</v>
      </c>
      <c r="C8961" t="s">
        <v>34</v>
      </c>
      <c r="D8961" t="s">
        <v>35</v>
      </c>
      <c r="E8961">
        <v>1</v>
      </c>
      <c r="F8961" s="2">
        <v>97.99</v>
      </c>
      <c r="G8961" s="3">
        <v>203</v>
      </c>
      <c r="H8961" s="3">
        <v>0.97989999999999999</v>
      </c>
      <c r="I8961" s="3">
        <v>4.6055299999999999</v>
      </c>
      <c r="J8961" s="3">
        <v>103.57543</v>
      </c>
      <c r="K8961" s="3">
        <v>159.34681538461538</v>
      </c>
      <c r="L8961" s="4">
        <v>0.35000000000000003</v>
      </c>
    </row>
    <row r="8962" spans="1:12" x14ac:dyDescent="0.35">
      <c r="A8962" s="1" t="s">
        <v>14444</v>
      </c>
      <c r="B8962" t="s">
        <v>14445</v>
      </c>
      <c r="C8962" t="s">
        <v>34</v>
      </c>
      <c r="D8962" t="s">
        <v>35</v>
      </c>
      <c r="E8962">
        <v>1</v>
      </c>
      <c r="F8962" s="2">
        <v>245.99</v>
      </c>
      <c r="G8962" s="3">
        <v>508</v>
      </c>
      <c r="H8962" s="3">
        <v>2.4599000000000002</v>
      </c>
      <c r="I8962" s="3">
        <v>11.561530000000001</v>
      </c>
      <c r="J8962" s="3">
        <v>260.01143000000002</v>
      </c>
      <c r="K8962" s="3">
        <v>400.01758461538464</v>
      </c>
      <c r="L8962" s="4">
        <v>0.35</v>
      </c>
    </row>
    <row r="8963" spans="1:12" x14ac:dyDescent="0.35">
      <c r="A8963" s="1" t="s">
        <v>14446</v>
      </c>
      <c r="B8963" t="s">
        <v>14447</v>
      </c>
      <c r="C8963" t="s">
        <v>363</v>
      </c>
      <c r="D8963" t="s">
        <v>364</v>
      </c>
      <c r="E8963">
        <v>1</v>
      </c>
      <c r="F8963" s="2">
        <v>19.68</v>
      </c>
      <c r="G8963" s="3">
        <v>41</v>
      </c>
      <c r="H8963" s="3">
        <v>0.1968</v>
      </c>
      <c r="I8963" s="3">
        <v>0.92496</v>
      </c>
      <c r="J8963" s="3">
        <v>20.801759999999998</v>
      </c>
      <c r="K8963" s="3">
        <v>32.002707692307688</v>
      </c>
      <c r="L8963" s="4">
        <v>0.35</v>
      </c>
    </row>
    <row r="8964" spans="1:12" x14ac:dyDescent="0.35">
      <c r="A8964" s="1" t="s">
        <v>14448</v>
      </c>
      <c r="B8964" t="s">
        <v>14449</v>
      </c>
      <c r="C8964" t="s">
        <v>363</v>
      </c>
      <c r="D8964" t="s">
        <v>364</v>
      </c>
      <c r="E8964">
        <v>1</v>
      </c>
      <c r="F8964" s="2">
        <v>19.68</v>
      </c>
      <c r="G8964" s="3">
        <v>41</v>
      </c>
      <c r="H8964" s="3">
        <v>0.1968</v>
      </c>
      <c r="I8964" s="3">
        <v>0.92496</v>
      </c>
      <c r="J8964" s="3">
        <v>20.801759999999998</v>
      </c>
      <c r="K8964" s="3">
        <v>32.002707692307688</v>
      </c>
      <c r="L8964" s="4">
        <v>0.35</v>
      </c>
    </row>
    <row r="8965" spans="1:12" x14ac:dyDescent="0.35">
      <c r="A8965" s="1" t="s">
        <v>14450</v>
      </c>
      <c r="B8965" t="s">
        <v>14451</v>
      </c>
      <c r="C8965" t="s">
        <v>363</v>
      </c>
      <c r="D8965" t="s">
        <v>364</v>
      </c>
      <c r="E8965">
        <v>1</v>
      </c>
      <c r="F8965" s="2">
        <v>197.87</v>
      </c>
      <c r="G8965" s="3">
        <v>408</v>
      </c>
      <c r="H8965" s="3">
        <v>1.9787000000000001</v>
      </c>
      <c r="I8965" s="3">
        <v>9.2998899999999995</v>
      </c>
      <c r="J8965" s="3">
        <v>209.14859000000001</v>
      </c>
      <c r="K8965" s="3">
        <v>321.76706153846152</v>
      </c>
      <c r="L8965" s="4">
        <v>0.34999999999999992</v>
      </c>
    </row>
    <row r="8966" spans="1:12" x14ac:dyDescent="0.35">
      <c r="A8966" s="1" t="s">
        <v>14452</v>
      </c>
      <c r="B8966" t="s">
        <v>14453</v>
      </c>
      <c r="C8966" t="s">
        <v>363</v>
      </c>
      <c r="D8966" t="s">
        <v>364</v>
      </c>
      <c r="E8966">
        <v>1</v>
      </c>
      <c r="F8966" s="2">
        <v>19.68</v>
      </c>
      <c r="G8966" s="3">
        <v>41</v>
      </c>
      <c r="H8966" s="3">
        <v>0.1968</v>
      </c>
      <c r="I8966" s="3">
        <v>0.92496</v>
      </c>
      <c r="J8966" s="3">
        <v>20.801759999999998</v>
      </c>
      <c r="K8966" s="3">
        <v>32.002707692307688</v>
      </c>
      <c r="L8966" s="4">
        <v>0.35</v>
      </c>
    </row>
    <row r="8967" spans="1:12" x14ac:dyDescent="0.35">
      <c r="A8967" s="1" t="s">
        <v>14454</v>
      </c>
      <c r="B8967" t="s">
        <v>14455</v>
      </c>
      <c r="C8967" t="s">
        <v>34</v>
      </c>
      <c r="D8967" t="s">
        <v>35</v>
      </c>
      <c r="E8967">
        <v>1</v>
      </c>
      <c r="F8967" s="2">
        <v>424.99</v>
      </c>
      <c r="G8967" s="3">
        <v>877</v>
      </c>
      <c r="H8967" s="3">
        <v>4.2499000000000002</v>
      </c>
      <c r="I8967" s="3">
        <v>19.974530000000001</v>
      </c>
      <c r="J8967" s="3">
        <v>449.21443000000005</v>
      </c>
      <c r="K8967" s="3">
        <v>691.09912307692309</v>
      </c>
      <c r="L8967" s="4">
        <v>0.34999999999999992</v>
      </c>
    </row>
    <row r="8968" spans="1:12" x14ac:dyDescent="0.35">
      <c r="A8968" s="1" t="s">
        <v>14456</v>
      </c>
      <c r="B8968" t="s">
        <v>14457</v>
      </c>
      <c r="C8968" t="s">
        <v>34</v>
      </c>
      <c r="D8968" t="s">
        <v>35</v>
      </c>
      <c r="E8968">
        <v>1</v>
      </c>
      <c r="F8968" s="2">
        <v>1104.99</v>
      </c>
      <c r="G8968" s="3">
        <v>2279</v>
      </c>
      <c r="H8968" s="3">
        <v>11.049900000000001</v>
      </c>
      <c r="I8968" s="3">
        <v>51.934530000000002</v>
      </c>
      <c r="J8968" s="3">
        <v>1167.97443</v>
      </c>
      <c r="K8968" s="3">
        <v>1796.8837384615383</v>
      </c>
      <c r="L8968" s="4">
        <v>0.35</v>
      </c>
    </row>
    <row r="8969" spans="1:12" x14ac:dyDescent="0.35">
      <c r="A8969" s="1" t="s">
        <v>14458</v>
      </c>
      <c r="B8969" t="s">
        <v>14459</v>
      </c>
      <c r="C8969" t="s">
        <v>34</v>
      </c>
      <c r="D8969" t="s">
        <v>35</v>
      </c>
      <c r="E8969">
        <v>1</v>
      </c>
      <c r="F8969" s="2">
        <v>137.99</v>
      </c>
      <c r="G8969" s="3">
        <v>285</v>
      </c>
      <c r="H8969" s="3">
        <v>1.3799000000000001</v>
      </c>
      <c r="I8969" s="3">
        <v>6.4855300000000007</v>
      </c>
      <c r="J8969" s="3">
        <v>145.85543000000001</v>
      </c>
      <c r="K8969" s="3">
        <v>224.39296923076924</v>
      </c>
      <c r="L8969" s="4">
        <v>0.35</v>
      </c>
    </row>
    <row r="8970" spans="1:12" x14ac:dyDescent="0.35">
      <c r="A8970" s="1" t="s">
        <v>14460</v>
      </c>
      <c r="B8970" t="s">
        <v>14461</v>
      </c>
      <c r="C8970" t="s">
        <v>34</v>
      </c>
      <c r="D8970" t="s">
        <v>35</v>
      </c>
      <c r="E8970">
        <v>1</v>
      </c>
      <c r="F8970" s="2">
        <v>19.989999999999998</v>
      </c>
      <c r="G8970" s="3">
        <v>42</v>
      </c>
      <c r="H8970" s="3">
        <v>0.19989999999999999</v>
      </c>
      <c r="I8970" s="3">
        <v>0.93952999999999998</v>
      </c>
      <c r="J8970" s="3">
        <v>21.129429999999999</v>
      </c>
      <c r="K8970" s="3">
        <v>32.506815384615379</v>
      </c>
      <c r="L8970" s="4">
        <v>0.34999999999999992</v>
      </c>
    </row>
    <row r="8971" spans="1:12" x14ac:dyDescent="0.35">
      <c r="A8971" s="1" t="s">
        <v>14462</v>
      </c>
      <c r="B8971" t="s">
        <v>14463</v>
      </c>
      <c r="C8971" t="s">
        <v>34</v>
      </c>
      <c r="D8971" t="s">
        <v>35</v>
      </c>
      <c r="E8971">
        <v>1</v>
      </c>
      <c r="F8971" s="2">
        <v>26.99</v>
      </c>
      <c r="G8971" s="3">
        <v>56</v>
      </c>
      <c r="H8971" s="3">
        <v>0.26989999999999997</v>
      </c>
      <c r="I8971" s="3">
        <v>1.2685299999999999</v>
      </c>
      <c r="J8971" s="3">
        <v>28.528429999999997</v>
      </c>
      <c r="K8971" s="3">
        <v>43.8898923076923</v>
      </c>
      <c r="L8971" s="4">
        <v>0.35</v>
      </c>
    </row>
    <row r="8972" spans="1:12" x14ac:dyDescent="0.35">
      <c r="A8972" s="1" t="s">
        <v>14464</v>
      </c>
      <c r="B8972" t="s">
        <v>14465</v>
      </c>
      <c r="C8972" t="s">
        <v>363</v>
      </c>
      <c r="D8972" t="s">
        <v>364</v>
      </c>
      <c r="E8972">
        <v>1</v>
      </c>
      <c r="F8972" s="2">
        <v>19.68</v>
      </c>
      <c r="G8972" s="3">
        <v>41</v>
      </c>
      <c r="H8972" s="3">
        <v>0.1968</v>
      </c>
      <c r="I8972" s="3">
        <v>0.92496</v>
      </c>
      <c r="J8972" s="3">
        <v>20.801759999999998</v>
      </c>
      <c r="K8972" s="3">
        <v>32.002707692307688</v>
      </c>
      <c r="L8972" s="4">
        <v>0.35</v>
      </c>
    </row>
    <row r="8973" spans="1:12" x14ac:dyDescent="0.35">
      <c r="A8973" s="1" t="s">
        <v>14466</v>
      </c>
      <c r="B8973" t="s">
        <v>14467</v>
      </c>
      <c r="C8973" t="s">
        <v>363</v>
      </c>
      <c r="D8973" t="s">
        <v>364</v>
      </c>
      <c r="E8973">
        <v>1</v>
      </c>
      <c r="F8973" s="2">
        <v>324.10000000000002</v>
      </c>
      <c r="G8973" s="3">
        <v>669</v>
      </c>
      <c r="H8973" s="3">
        <v>3.2410000000000001</v>
      </c>
      <c r="I8973" s="3">
        <v>15.232700000000001</v>
      </c>
      <c r="J8973" s="3">
        <v>342.57370000000003</v>
      </c>
      <c r="K8973" s="3">
        <v>527.03646153846159</v>
      </c>
      <c r="L8973" s="4">
        <v>0.35000000000000003</v>
      </c>
    </row>
    <row r="8974" spans="1:12" x14ac:dyDescent="0.35">
      <c r="A8974" s="1" t="s">
        <v>14468</v>
      </c>
      <c r="B8974" t="s">
        <v>14469</v>
      </c>
      <c r="C8974" t="s">
        <v>363</v>
      </c>
      <c r="D8974" t="s">
        <v>364</v>
      </c>
      <c r="E8974">
        <v>1</v>
      </c>
      <c r="F8974" s="2">
        <v>197.87</v>
      </c>
      <c r="G8974" s="3">
        <v>408</v>
      </c>
      <c r="H8974" s="3">
        <v>1.9787000000000001</v>
      </c>
      <c r="I8974" s="3">
        <v>9.2998899999999995</v>
      </c>
      <c r="J8974" s="3">
        <v>209.14859000000001</v>
      </c>
      <c r="K8974" s="3">
        <v>321.76706153846152</v>
      </c>
      <c r="L8974" s="4">
        <v>0.34999999999999992</v>
      </c>
    </row>
    <row r="8975" spans="1:12" x14ac:dyDescent="0.35">
      <c r="A8975" s="1" t="s">
        <v>14470</v>
      </c>
      <c r="B8975" t="s">
        <v>14471</v>
      </c>
      <c r="C8975" t="s">
        <v>363</v>
      </c>
      <c r="D8975" t="s">
        <v>364</v>
      </c>
      <c r="E8975">
        <v>1</v>
      </c>
      <c r="F8975" s="2">
        <v>178.6</v>
      </c>
      <c r="G8975" s="3">
        <v>369</v>
      </c>
      <c r="H8975" s="3">
        <v>1.786</v>
      </c>
      <c r="I8975" s="3">
        <v>8.3941999999999997</v>
      </c>
      <c r="J8975" s="3">
        <v>188.78020000000001</v>
      </c>
      <c r="K8975" s="3">
        <v>290.43107692307694</v>
      </c>
      <c r="L8975" s="4">
        <v>0.35000000000000003</v>
      </c>
    </row>
    <row r="8976" spans="1:12" x14ac:dyDescent="0.35">
      <c r="A8976" s="1" t="s">
        <v>14472</v>
      </c>
      <c r="B8976" t="s">
        <v>14311</v>
      </c>
      <c r="C8976" t="s">
        <v>34</v>
      </c>
      <c r="D8976" t="s">
        <v>35</v>
      </c>
      <c r="E8976">
        <v>1</v>
      </c>
      <c r="F8976" s="2">
        <v>48.99</v>
      </c>
      <c r="G8976" s="3">
        <v>102</v>
      </c>
      <c r="H8976" s="3">
        <v>0.48990000000000006</v>
      </c>
      <c r="I8976" s="3">
        <v>2.30253</v>
      </c>
      <c r="J8976" s="3">
        <v>51.782429999999998</v>
      </c>
      <c r="K8976" s="3">
        <v>79.665276923076917</v>
      </c>
      <c r="L8976" s="4">
        <v>0.35</v>
      </c>
    </row>
    <row r="8977" spans="1:12" x14ac:dyDescent="0.35">
      <c r="A8977" s="1" t="s">
        <v>14473</v>
      </c>
      <c r="B8977" t="s">
        <v>14474</v>
      </c>
      <c r="C8977" t="s">
        <v>34</v>
      </c>
      <c r="D8977" t="s">
        <v>35</v>
      </c>
      <c r="E8977">
        <v>1</v>
      </c>
      <c r="F8977" s="2">
        <v>19.989999999999998</v>
      </c>
      <c r="G8977" s="3">
        <v>42</v>
      </c>
      <c r="H8977" s="3">
        <v>0.19989999999999999</v>
      </c>
      <c r="I8977" s="3">
        <v>0.93952999999999998</v>
      </c>
      <c r="J8977" s="3">
        <v>21.129429999999999</v>
      </c>
      <c r="K8977" s="3">
        <v>32.506815384615379</v>
      </c>
      <c r="L8977" s="4">
        <v>0.34999999999999992</v>
      </c>
    </row>
    <row r="8978" spans="1:12" x14ac:dyDescent="0.35">
      <c r="A8978" s="1" t="s">
        <v>14475</v>
      </c>
      <c r="B8978" t="s">
        <v>14476</v>
      </c>
      <c r="C8978" t="s">
        <v>363</v>
      </c>
      <c r="D8978" t="s">
        <v>364</v>
      </c>
      <c r="E8978">
        <v>1</v>
      </c>
      <c r="F8978" s="2">
        <v>178.6</v>
      </c>
      <c r="G8978" s="3">
        <v>369</v>
      </c>
      <c r="H8978" s="3">
        <v>1.786</v>
      </c>
      <c r="I8978" s="3">
        <v>8.3941999999999997</v>
      </c>
      <c r="J8978" s="3">
        <v>188.78020000000001</v>
      </c>
      <c r="K8978" s="3">
        <v>290.43107692307694</v>
      </c>
      <c r="L8978" s="4">
        <v>0.35000000000000003</v>
      </c>
    </row>
    <row r="8979" spans="1:12" x14ac:dyDescent="0.35">
      <c r="A8979" s="1" t="s">
        <v>14477</v>
      </c>
      <c r="B8979" t="s">
        <v>14478</v>
      </c>
      <c r="C8979" t="s">
        <v>34</v>
      </c>
      <c r="D8979" t="s">
        <v>35</v>
      </c>
      <c r="E8979">
        <v>1</v>
      </c>
      <c r="F8979" s="2">
        <v>157.99</v>
      </c>
      <c r="G8979" s="3">
        <v>326</v>
      </c>
      <c r="H8979" s="3">
        <v>1.5799000000000001</v>
      </c>
      <c r="I8979" s="3">
        <v>7.4255300000000002</v>
      </c>
      <c r="J8979" s="3">
        <v>166.99543000000003</v>
      </c>
      <c r="K8979" s="3">
        <v>256.9160461538462</v>
      </c>
      <c r="L8979" s="4">
        <v>0.35</v>
      </c>
    </row>
    <row r="8980" spans="1:12" x14ac:dyDescent="0.35">
      <c r="A8980" s="1" t="s">
        <v>14479</v>
      </c>
      <c r="B8980" t="s">
        <v>14480</v>
      </c>
      <c r="C8980" t="s">
        <v>34</v>
      </c>
      <c r="D8980" t="s">
        <v>35</v>
      </c>
      <c r="E8980">
        <v>1</v>
      </c>
      <c r="F8980" s="2">
        <v>493.99</v>
      </c>
      <c r="G8980" s="3">
        <v>1019</v>
      </c>
      <c r="H8980" s="3">
        <v>4.9399000000000006</v>
      </c>
      <c r="I8980" s="3">
        <v>23.21753</v>
      </c>
      <c r="J8980" s="3">
        <v>522.14742999999999</v>
      </c>
      <c r="K8980" s="3">
        <v>803.30373846153839</v>
      </c>
      <c r="L8980" s="4">
        <v>0.35</v>
      </c>
    </row>
    <row r="8981" spans="1:12" x14ac:dyDescent="0.35">
      <c r="A8981" s="1" t="s">
        <v>14481</v>
      </c>
      <c r="B8981" t="s">
        <v>14482</v>
      </c>
      <c r="C8981" t="s">
        <v>363</v>
      </c>
      <c r="D8981" t="s">
        <v>364</v>
      </c>
      <c r="E8981">
        <v>1</v>
      </c>
      <c r="F8981" s="2">
        <v>178.6</v>
      </c>
      <c r="G8981" s="3">
        <v>369</v>
      </c>
      <c r="H8981" s="3">
        <v>1.786</v>
      </c>
      <c r="I8981" s="3">
        <v>8.3941999999999997</v>
      </c>
      <c r="J8981" s="3">
        <v>188.78020000000001</v>
      </c>
      <c r="K8981" s="3">
        <v>290.43107692307694</v>
      </c>
      <c r="L8981" s="4">
        <v>0.35000000000000003</v>
      </c>
    </row>
    <row r="8982" spans="1:12" x14ac:dyDescent="0.35">
      <c r="A8982" s="1" t="s">
        <v>14483</v>
      </c>
      <c r="B8982" t="s">
        <v>14484</v>
      </c>
      <c r="C8982" t="s">
        <v>363</v>
      </c>
      <c r="D8982" t="s">
        <v>364</v>
      </c>
      <c r="E8982">
        <v>1</v>
      </c>
      <c r="F8982" s="2">
        <v>324.10000000000002</v>
      </c>
      <c r="G8982" s="3">
        <v>669</v>
      </c>
      <c r="H8982" s="3">
        <v>3.2410000000000001</v>
      </c>
      <c r="I8982" s="3">
        <v>15.232700000000001</v>
      </c>
      <c r="J8982" s="3">
        <v>342.57370000000003</v>
      </c>
      <c r="K8982" s="3">
        <v>527.03646153846159</v>
      </c>
      <c r="L8982" s="4">
        <v>0.35000000000000003</v>
      </c>
    </row>
    <row r="8983" spans="1:12" x14ac:dyDescent="0.35">
      <c r="A8983" s="1" t="s">
        <v>14485</v>
      </c>
      <c r="B8983" t="s">
        <v>14486</v>
      </c>
      <c r="C8983" t="s">
        <v>34</v>
      </c>
      <c r="D8983" t="s">
        <v>35</v>
      </c>
      <c r="E8983">
        <v>1</v>
      </c>
      <c r="F8983" s="2">
        <v>88.99</v>
      </c>
      <c r="G8983" s="3">
        <v>184</v>
      </c>
      <c r="H8983" s="3">
        <v>0.88989999999999991</v>
      </c>
      <c r="I8983" s="3">
        <v>4.1825299999999999</v>
      </c>
      <c r="J8983" s="3">
        <v>94.062429999999992</v>
      </c>
      <c r="K8983" s="3">
        <v>144.71143076923076</v>
      </c>
      <c r="L8983" s="4">
        <v>0.35000000000000003</v>
      </c>
    </row>
    <row r="8984" spans="1:12" x14ac:dyDescent="0.35">
      <c r="A8984" s="1" t="s">
        <v>14487</v>
      </c>
      <c r="B8984" t="s">
        <v>14488</v>
      </c>
      <c r="C8984" t="s">
        <v>363</v>
      </c>
      <c r="D8984" t="s">
        <v>364</v>
      </c>
      <c r="E8984">
        <v>1</v>
      </c>
      <c r="F8984" s="2">
        <v>3.59</v>
      </c>
      <c r="G8984" s="3">
        <v>8</v>
      </c>
      <c r="H8984" s="3">
        <v>3.5900000000000001E-2</v>
      </c>
      <c r="I8984" s="3">
        <v>0.16872999999999999</v>
      </c>
      <c r="J8984" s="3">
        <v>3.7946299999999997</v>
      </c>
      <c r="K8984" s="3">
        <v>5.8378923076923073</v>
      </c>
      <c r="L8984" s="4">
        <v>0.35</v>
      </c>
    </row>
    <row r="8985" spans="1:12" x14ac:dyDescent="0.35">
      <c r="A8985" s="1" t="s">
        <v>14489</v>
      </c>
      <c r="B8985" t="s">
        <v>14490</v>
      </c>
      <c r="C8985" t="s">
        <v>34</v>
      </c>
      <c r="D8985" t="s">
        <v>35</v>
      </c>
      <c r="E8985">
        <v>1</v>
      </c>
      <c r="F8985" s="2">
        <v>31.99</v>
      </c>
      <c r="G8985" s="3">
        <v>66</v>
      </c>
      <c r="H8985" s="3">
        <v>0.31990000000000002</v>
      </c>
      <c r="I8985" s="3">
        <v>1.50353</v>
      </c>
      <c r="J8985" s="3">
        <v>33.813429999999997</v>
      </c>
      <c r="K8985" s="3">
        <v>52.020661538461532</v>
      </c>
      <c r="L8985" s="4">
        <v>0.35</v>
      </c>
    </row>
    <row r="8986" spans="1:12" x14ac:dyDescent="0.35">
      <c r="A8986" s="1" t="s">
        <v>14491</v>
      </c>
      <c r="B8986" t="s">
        <v>14492</v>
      </c>
      <c r="C8986" t="s">
        <v>34</v>
      </c>
      <c r="D8986" t="s">
        <v>35</v>
      </c>
      <c r="E8986">
        <v>1</v>
      </c>
      <c r="F8986" s="2">
        <v>13.99</v>
      </c>
      <c r="G8986" s="3">
        <v>29</v>
      </c>
      <c r="H8986" s="3">
        <v>0.1399</v>
      </c>
      <c r="I8986" s="3">
        <v>0.65753000000000006</v>
      </c>
      <c r="J8986" s="3">
        <v>14.787430000000001</v>
      </c>
      <c r="K8986" s="3">
        <v>22.749892307692306</v>
      </c>
      <c r="L8986" s="4">
        <v>0.34999999999999992</v>
      </c>
    </row>
    <row r="8987" spans="1:12" x14ac:dyDescent="0.35">
      <c r="A8987" s="1" t="s">
        <v>14493</v>
      </c>
      <c r="B8987" t="s">
        <v>14494</v>
      </c>
      <c r="C8987" t="s">
        <v>34</v>
      </c>
      <c r="D8987" t="s">
        <v>35</v>
      </c>
      <c r="E8987">
        <v>1</v>
      </c>
      <c r="F8987" s="2">
        <v>257.99</v>
      </c>
      <c r="G8987" s="3">
        <v>532</v>
      </c>
      <c r="H8987" s="3">
        <v>2.5799000000000003</v>
      </c>
      <c r="I8987" s="3">
        <v>12.125530000000001</v>
      </c>
      <c r="J8987" s="3">
        <v>272.69543000000004</v>
      </c>
      <c r="K8987" s="3">
        <v>419.53143076923084</v>
      </c>
      <c r="L8987" s="4">
        <v>0.35</v>
      </c>
    </row>
    <row r="8988" spans="1:12" x14ac:dyDescent="0.35">
      <c r="A8988" s="1" t="s">
        <v>14495</v>
      </c>
      <c r="B8988" t="s">
        <v>14496</v>
      </c>
      <c r="C8988" t="s">
        <v>34</v>
      </c>
      <c r="D8988" t="s">
        <v>35</v>
      </c>
      <c r="E8988">
        <v>1</v>
      </c>
      <c r="F8988" s="2">
        <v>420.99</v>
      </c>
      <c r="G8988" s="3">
        <v>869</v>
      </c>
      <c r="H8988" s="3">
        <v>4.2099000000000002</v>
      </c>
      <c r="I8988" s="3">
        <v>19.786529999999999</v>
      </c>
      <c r="J8988" s="3">
        <v>444.98643000000004</v>
      </c>
      <c r="K8988" s="3">
        <v>684.59450769230773</v>
      </c>
      <c r="L8988" s="4">
        <v>0.35</v>
      </c>
    </row>
    <row r="8989" spans="1:12" x14ac:dyDescent="0.35">
      <c r="A8989" s="1" t="s">
        <v>14497</v>
      </c>
      <c r="B8989" t="s">
        <v>14498</v>
      </c>
      <c r="C8989" t="s">
        <v>21</v>
      </c>
      <c r="D8989" t="s">
        <v>22</v>
      </c>
      <c r="E8989">
        <v>1</v>
      </c>
      <c r="F8989" s="2">
        <v>81.34</v>
      </c>
      <c r="G8989" s="3">
        <v>168</v>
      </c>
      <c r="H8989" s="3">
        <v>0.81340000000000001</v>
      </c>
      <c r="I8989" s="3">
        <v>3.8229800000000003</v>
      </c>
      <c r="J8989" s="3">
        <v>85.976380000000006</v>
      </c>
      <c r="K8989" s="3">
        <v>132.27135384615386</v>
      </c>
      <c r="L8989" s="4">
        <v>0.35000000000000003</v>
      </c>
    </row>
    <row r="8990" spans="1:12" x14ac:dyDescent="0.35">
      <c r="A8990" s="1" t="s">
        <v>14499</v>
      </c>
      <c r="B8990" t="s">
        <v>14500</v>
      </c>
      <c r="C8990" t="s">
        <v>34</v>
      </c>
      <c r="D8990" t="s">
        <v>35</v>
      </c>
      <c r="E8990">
        <v>1</v>
      </c>
      <c r="F8990" s="2">
        <v>619.99</v>
      </c>
      <c r="G8990" s="3">
        <v>1279</v>
      </c>
      <c r="H8990" s="3">
        <v>6.1999000000000004</v>
      </c>
      <c r="I8990" s="3">
        <v>29.139530000000001</v>
      </c>
      <c r="J8990" s="3">
        <v>655.32943</v>
      </c>
      <c r="K8990" s="3">
        <v>1008.199123076923</v>
      </c>
      <c r="L8990" s="4">
        <v>0.34999999999999992</v>
      </c>
    </row>
    <row r="8991" spans="1:12" x14ac:dyDescent="0.35">
      <c r="A8991" s="1" t="s">
        <v>14501</v>
      </c>
      <c r="B8991" t="s">
        <v>14502</v>
      </c>
      <c r="C8991" t="s">
        <v>34</v>
      </c>
      <c r="D8991" t="s">
        <v>35</v>
      </c>
      <c r="E8991">
        <v>1</v>
      </c>
      <c r="F8991" s="2">
        <v>15.99</v>
      </c>
      <c r="G8991" s="3">
        <v>33</v>
      </c>
      <c r="H8991" s="3">
        <v>0.15990000000000001</v>
      </c>
      <c r="I8991" s="3">
        <v>0.75153000000000003</v>
      </c>
      <c r="J8991" s="3">
        <v>16.901429999999998</v>
      </c>
      <c r="K8991" s="3">
        <v>26.002199999999995</v>
      </c>
      <c r="L8991" s="4">
        <v>0.35</v>
      </c>
    </row>
    <row r="8992" spans="1:12" x14ac:dyDescent="0.35">
      <c r="A8992" s="1" t="s">
        <v>14503</v>
      </c>
      <c r="B8992" t="s">
        <v>14504</v>
      </c>
      <c r="C8992" t="s">
        <v>34</v>
      </c>
      <c r="D8992" t="s">
        <v>35</v>
      </c>
      <c r="E8992">
        <v>1</v>
      </c>
      <c r="F8992" s="2">
        <v>206.99</v>
      </c>
      <c r="G8992" s="3">
        <v>427</v>
      </c>
      <c r="H8992" s="3">
        <v>2.0699000000000001</v>
      </c>
      <c r="I8992" s="3">
        <v>9.728530000000001</v>
      </c>
      <c r="J8992" s="3">
        <v>218.78843000000001</v>
      </c>
      <c r="K8992" s="3">
        <v>336.59758461538462</v>
      </c>
      <c r="L8992" s="4">
        <v>0.35</v>
      </c>
    </row>
    <row r="8993" spans="1:12" x14ac:dyDescent="0.35">
      <c r="A8993" s="1" t="s">
        <v>14505</v>
      </c>
      <c r="B8993" t="s">
        <v>14506</v>
      </c>
      <c r="C8993" t="s">
        <v>363</v>
      </c>
      <c r="D8993" t="s">
        <v>364</v>
      </c>
      <c r="E8993">
        <v>1</v>
      </c>
      <c r="F8993" s="2">
        <v>178.6</v>
      </c>
      <c r="G8993" s="3">
        <v>369</v>
      </c>
      <c r="H8993" s="3">
        <v>1.786</v>
      </c>
      <c r="I8993" s="3">
        <v>8.3941999999999997</v>
      </c>
      <c r="J8993" s="3">
        <v>188.78020000000001</v>
      </c>
      <c r="K8993" s="3">
        <v>290.43107692307694</v>
      </c>
      <c r="L8993" s="4">
        <v>0.35000000000000003</v>
      </c>
    </row>
    <row r="8994" spans="1:12" x14ac:dyDescent="0.35">
      <c r="A8994" s="1" t="s">
        <v>14507</v>
      </c>
      <c r="B8994" t="s">
        <v>14508</v>
      </c>
      <c r="C8994" t="s">
        <v>363</v>
      </c>
      <c r="D8994" t="s">
        <v>364</v>
      </c>
      <c r="E8994">
        <v>1</v>
      </c>
      <c r="F8994" s="2">
        <v>348.71</v>
      </c>
      <c r="G8994" s="3">
        <v>719</v>
      </c>
      <c r="H8994" s="3">
        <v>3.4870999999999999</v>
      </c>
      <c r="I8994" s="3">
        <v>16.38937</v>
      </c>
      <c r="J8994" s="3">
        <v>368.58646999999996</v>
      </c>
      <c r="K8994" s="3">
        <v>567.05610769230759</v>
      </c>
      <c r="L8994" s="4">
        <v>0.34999999999999992</v>
      </c>
    </row>
    <row r="8995" spans="1:12" x14ac:dyDescent="0.35">
      <c r="A8995" s="1" t="s">
        <v>14509</v>
      </c>
      <c r="B8995" t="s">
        <v>14510</v>
      </c>
      <c r="C8995" t="s">
        <v>34</v>
      </c>
      <c r="D8995" t="s">
        <v>35</v>
      </c>
      <c r="E8995">
        <v>1</v>
      </c>
      <c r="F8995" s="2">
        <v>2686.99</v>
      </c>
      <c r="G8995" s="3">
        <v>5541</v>
      </c>
      <c r="H8995" s="3">
        <v>26.869899999999998</v>
      </c>
      <c r="I8995" s="3">
        <v>126.28852999999999</v>
      </c>
      <c r="J8995" s="3">
        <v>2840.1484299999997</v>
      </c>
      <c r="K8995" s="3">
        <v>4369.4591230769229</v>
      </c>
      <c r="L8995" s="4">
        <v>0.35000000000000003</v>
      </c>
    </row>
    <row r="8996" spans="1:12" x14ac:dyDescent="0.35">
      <c r="A8996" s="1" t="s">
        <v>14511</v>
      </c>
      <c r="B8996" t="s">
        <v>1705</v>
      </c>
      <c r="C8996" t="s">
        <v>363</v>
      </c>
      <c r="D8996" t="s">
        <v>364</v>
      </c>
      <c r="E8996">
        <v>1</v>
      </c>
      <c r="F8996" s="2">
        <v>324.10000000000002</v>
      </c>
      <c r="G8996" s="3">
        <v>669</v>
      </c>
      <c r="H8996" s="3">
        <v>3.2410000000000001</v>
      </c>
      <c r="I8996" s="3">
        <v>15.232700000000001</v>
      </c>
      <c r="J8996" s="3">
        <v>342.57370000000003</v>
      </c>
      <c r="K8996" s="3">
        <v>527.03646153846159</v>
      </c>
      <c r="L8996" s="4">
        <v>0.35000000000000003</v>
      </c>
    </row>
    <row r="8997" spans="1:12" x14ac:dyDescent="0.35">
      <c r="A8997" s="1" t="s">
        <v>14512</v>
      </c>
      <c r="B8997" t="s">
        <v>14513</v>
      </c>
      <c r="C8997" t="s">
        <v>363</v>
      </c>
      <c r="D8997" t="s">
        <v>364</v>
      </c>
      <c r="E8997">
        <v>1</v>
      </c>
      <c r="F8997" s="2">
        <v>178.6</v>
      </c>
      <c r="G8997" s="3">
        <v>369</v>
      </c>
      <c r="H8997" s="3">
        <v>1.786</v>
      </c>
      <c r="I8997" s="3">
        <v>8.3941999999999997</v>
      </c>
      <c r="J8997" s="3">
        <v>188.78020000000001</v>
      </c>
      <c r="K8997" s="3">
        <v>290.43107692307694</v>
      </c>
      <c r="L8997" s="4">
        <v>0.35000000000000003</v>
      </c>
    </row>
    <row r="8998" spans="1:12" x14ac:dyDescent="0.35">
      <c r="A8998" s="1" t="s">
        <v>14514</v>
      </c>
      <c r="B8998" t="s">
        <v>14515</v>
      </c>
      <c r="C8998" t="s">
        <v>34</v>
      </c>
      <c r="D8998" t="s">
        <v>35</v>
      </c>
      <c r="E8998">
        <v>1</v>
      </c>
      <c r="F8998" s="2">
        <v>300.99</v>
      </c>
      <c r="G8998" s="3">
        <v>621</v>
      </c>
      <c r="H8998" s="3">
        <v>3.0099</v>
      </c>
      <c r="I8998" s="3">
        <v>14.14653</v>
      </c>
      <c r="J8998" s="3">
        <v>318.14643000000001</v>
      </c>
      <c r="K8998" s="3">
        <v>489.45604615384616</v>
      </c>
      <c r="L8998" s="4">
        <v>0.35</v>
      </c>
    </row>
    <row r="8999" spans="1:12" x14ac:dyDescent="0.35">
      <c r="A8999" s="1" t="s">
        <v>14516</v>
      </c>
      <c r="B8999" t="s">
        <v>14517</v>
      </c>
      <c r="C8999" t="s">
        <v>34</v>
      </c>
      <c r="D8999" t="s">
        <v>35</v>
      </c>
      <c r="E8999">
        <v>1</v>
      </c>
      <c r="F8999" s="2">
        <v>86.99</v>
      </c>
      <c r="G8999" s="3">
        <v>180</v>
      </c>
      <c r="H8999" s="3">
        <v>0.86990000000000001</v>
      </c>
      <c r="I8999" s="3">
        <v>4.0885299999999996</v>
      </c>
      <c r="J8999" s="3">
        <v>91.948430000000002</v>
      </c>
      <c r="K8999" s="3">
        <v>141.45912307692308</v>
      </c>
      <c r="L8999" s="4">
        <v>0.35</v>
      </c>
    </row>
    <row r="9000" spans="1:12" x14ac:dyDescent="0.35">
      <c r="A9000" s="1" t="s">
        <v>14518</v>
      </c>
      <c r="B9000" t="s">
        <v>14519</v>
      </c>
      <c r="C9000" t="s">
        <v>34</v>
      </c>
      <c r="D9000" t="s">
        <v>35</v>
      </c>
      <c r="E9000">
        <v>1</v>
      </c>
      <c r="F9000" s="2">
        <v>1455.99</v>
      </c>
      <c r="G9000" s="3">
        <v>3003</v>
      </c>
      <c r="H9000" s="3">
        <v>14.559900000000001</v>
      </c>
      <c r="I9000" s="3">
        <v>68.431529999999995</v>
      </c>
      <c r="J9000" s="3">
        <v>1538.98143</v>
      </c>
      <c r="K9000" s="3">
        <v>2367.6637384615383</v>
      </c>
      <c r="L9000" s="4">
        <v>0.34999999999999992</v>
      </c>
    </row>
    <row r="9001" spans="1:12" x14ac:dyDescent="0.35">
      <c r="A9001" s="1" t="s">
        <v>14520</v>
      </c>
      <c r="B9001" t="s">
        <v>14521</v>
      </c>
      <c r="C9001" t="s">
        <v>34</v>
      </c>
      <c r="D9001" t="s">
        <v>35</v>
      </c>
      <c r="E9001">
        <v>1</v>
      </c>
      <c r="F9001" s="2">
        <v>104.99</v>
      </c>
      <c r="G9001" s="3">
        <v>217</v>
      </c>
      <c r="H9001" s="3">
        <v>1.0499000000000001</v>
      </c>
      <c r="I9001" s="3">
        <v>4.9345299999999996</v>
      </c>
      <c r="J9001" s="3">
        <v>110.97442999999998</v>
      </c>
      <c r="K9001" s="3">
        <v>170.72989230769227</v>
      </c>
      <c r="L9001" s="4">
        <v>0.34999999999999992</v>
      </c>
    </row>
    <row r="9002" spans="1:12" x14ac:dyDescent="0.35">
      <c r="A9002" s="1" t="s">
        <v>14522</v>
      </c>
      <c r="B9002" t="s">
        <v>14523</v>
      </c>
      <c r="C9002" t="s">
        <v>363</v>
      </c>
      <c r="D9002" t="s">
        <v>364</v>
      </c>
      <c r="E9002">
        <v>1</v>
      </c>
      <c r="F9002" s="2">
        <v>197.87</v>
      </c>
      <c r="G9002" s="3">
        <v>408</v>
      </c>
      <c r="H9002" s="3">
        <v>1.9787000000000001</v>
      </c>
      <c r="I9002" s="3">
        <v>9.2998899999999995</v>
      </c>
      <c r="J9002" s="3">
        <v>209.14859000000001</v>
      </c>
      <c r="K9002" s="3">
        <v>321.76706153846152</v>
      </c>
      <c r="L9002" s="4">
        <v>0.34999999999999992</v>
      </c>
    </row>
    <row r="9003" spans="1:12" x14ac:dyDescent="0.35">
      <c r="A9003" s="1" t="s">
        <v>14524</v>
      </c>
      <c r="B9003" t="s">
        <v>14525</v>
      </c>
      <c r="C9003" t="s">
        <v>363</v>
      </c>
      <c r="D9003" t="s">
        <v>364</v>
      </c>
      <c r="E9003">
        <v>1</v>
      </c>
      <c r="F9003" s="2">
        <v>178.6</v>
      </c>
      <c r="G9003" s="3">
        <v>369</v>
      </c>
      <c r="H9003" s="3">
        <v>1.786</v>
      </c>
      <c r="I9003" s="3">
        <v>8.3941999999999997</v>
      </c>
      <c r="J9003" s="3">
        <v>188.78020000000001</v>
      </c>
      <c r="K9003" s="3">
        <v>290.43107692307694</v>
      </c>
      <c r="L9003" s="4">
        <v>0.35000000000000003</v>
      </c>
    </row>
    <row r="9004" spans="1:12" x14ac:dyDescent="0.35">
      <c r="A9004" s="1" t="s">
        <v>14526</v>
      </c>
      <c r="B9004" t="s">
        <v>14527</v>
      </c>
      <c r="C9004" t="s">
        <v>363</v>
      </c>
      <c r="D9004" t="s">
        <v>364</v>
      </c>
      <c r="E9004">
        <v>1</v>
      </c>
      <c r="F9004" s="2">
        <v>2.81</v>
      </c>
      <c r="G9004" s="3">
        <v>6</v>
      </c>
      <c r="H9004" s="3">
        <v>2.81E-2</v>
      </c>
      <c r="I9004" s="3">
        <v>0.13206999999999999</v>
      </c>
      <c r="J9004" s="3">
        <v>2.97017</v>
      </c>
      <c r="K9004" s="3">
        <v>4.5694923076923075</v>
      </c>
      <c r="L9004" s="4">
        <v>0.35</v>
      </c>
    </row>
    <row r="9005" spans="1:12" x14ac:dyDescent="0.35">
      <c r="A9005" s="1">
        <v>47725</v>
      </c>
      <c r="B9005" t="s">
        <v>14528</v>
      </c>
      <c r="C9005" t="s">
        <v>363</v>
      </c>
      <c r="D9005" t="s">
        <v>364</v>
      </c>
      <c r="E9005">
        <v>1</v>
      </c>
      <c r="F9005" s="2">
        <v>18.98</v>
      </c>
      <c r="G9005" s="3">
        <v>40</v>
      </c>
      <c r="H9005" s="3">
        <v>0.1898</v>
      </c>
      <c r="I9005" s="3">
        <v>0.89206000000000008</v>
      </c>
      <c r="J9005" s="3">
        <v>20.061860000000003</v>
      </c>
      <c r="K9005" s="3">
        <v>30.864400000000003</v>
      </c>
      <c r="L9005" s="4">
        <v>0.35</v>
      </c>
    </row>
    <row r="9006" spans="1:12" x14ac:dyDescent="0.35">
      <c r="A9006" s="1" t="s">
        <v>14529</v>
      </c>
      <c r="B9006" t="s">
        <v>14530</v>
      </c>
      <c r="C9006" t="s">
        <v>17</v>
      </c>
      <c r="D9006" t="s">
        <v>18</v>
      </c>
      <c r="E9006">
        <v>1</v>
      </c>
      <c r="F9006" s="2">
        <v>57.6</v>
      </c>
      <c r="G9006" s="3">
        <v>119</v>
      </c>
      <c r="H9006" s="3">
        <v>0.57600000000000007</v>
      </c>
      <c r="I9006" s="3">
        <v>2.7072000000000003</v>
      </c>
      <c r="J9006" s="3">
        <v>60.883200000000002</v>
      </c>
      <c r="K9006" s="3">
        <v>93.666461538461533</v>
      </c>
      <c r="L9006" s="4">
        <v>0.34999999999999992</v>
      </c>
    </row>
    <row r="9007" spans="1:12" x14ac:dyDescent="0.35">
      <c r="A9007" s="1" t="s">
        <v>14531</v>
      </c>
      <c r="B9007" t="s">
        <v>14532</v>
      </c>
      <c r="C9007" t="s">
        <v>34</v>
      </c>
      <c r="D9007" t="s">
        <v>35</v>
      </c>
      <c r="E9007">
        <v>1</v>
      </c>
      <c r="F9007" s="2">
        <v>18.989999999999998</v>
      </c>
      <c r="G9007" s="3">
        <v>40</v>
      </c>
      <c r="H9007" s="3">
        <v>0.18989999999999999</v>
      </c>
      <c r="I9007" s="3">
        <v>0.89252999999999993</v>
      </c>
      <c r="J9007" s="3">
        <v>20.072430000000001</v>
      </c>
      <c r="K9007" s="3">
        <v>30.880661538461538</v>
      </c>
      <c r="L9007" s="4">
        <v>0.35</v>
      </c>
    </row>
    <row r="9008" spans="1:12" x14ac:dyDescent="0.35">
      <c r="A9008" s="1" t="s">
        <v>14533</v>
      </c>
      <c r="B9008" t="s">
        <v>14534</v>
      </c>
      <c r="C9008" t="s">
        <v>34</v>
      </c>
      <c r="D9008" t="s">
        <v>35</v>
      </c>
      <c r="E9008">
        <v>1</v>
      </c>
      <c r="F9008" s="2">
        <v>10.99</v>
      </c>
      <c r="G9008" s="3">
        <v>23</v>
      </c>
      <c r="H9008" s="3">
        <v>0.1099</v>
      </c>
      <c r="I9008" s="3">
        <v>0.51653000000000004</v>
      </c>
      <c r="J9008" s="3">
        <v>11.616429999999999</v>
      </c>
      <c r="K9008" s="3">
        <v>17.871430769230766</v>
      </c>
      <c r="L9008" s="4">
        <v>0.34999999999999992</v>
      </c>
    </row>
    <row r="9009" spans="1:12" x14ac:dyDescent="0.35">
      <c r="A9009" s="1" t="s">
        <v>14535</v>
      </c>
      <c r="B9009" t="s">
        <v>14536</v>
      </c>
      <c r="C9009" t="s">
        <v>34</v>
      </c>
      <c r="D9009" t="s">
        <v>35</v>
      </c>
      <c r="E9009">
        <v>1</v>
      </c>
      <c r="F9009" s="2">
        <v>953.99</v>
      </c>
      <c r="G9009" s="3">
        <v>1967</v>
      </c>
      <c r="H9009" s="3">
        <v>9.5399000000000012</v>
      </c>
      <c r="I9009" s="3">
        <v>44.837530000000001</v>
      </c>
      <c r="J9009" s="3">
        <v>1008.36743</v>
      </c>
      <c r="K9009" s="3">
        <v>1551.3345076923076</v>
      </c>
      <c r="L9009" s="4">
        <v>0.35</v>
      </c>
    </row>
    <row r="9010" spans="1:12" x14ac:dyDescent="0.35">
      <c r="A9010" s="1" t="s">
        <v>14537</v>
      </c>
      <c r="B9010" t="s">
        <v>14508</v>
      </c>
      <c r="C9010" t="s">
        <v>363</v>
      </c>
      <c r="D9010" t="s">
        <v>364</v>
      </c>
      <c r="E9010">
        <v>1</v>
      </c>
      <c r="F9010" s="2">
        <v>348.71</v>
      </c>
      <c r="G9010" s="3">
        <v>719</v>
      </c>
      <c r="H9010" s="3">
        <v>3.4870999999999999</v>
      </c>
      <c r="I9010" s="3">
        <v>16.38937</v>
      </c>
      <c r="J9010" s="3">
        <v>368.58646999999996</v>
      </c>
      <c r="K9010" s="3">
        <v>567.05610769230759</v>
      </c>
      <c r="L9010" s="4">
        <v>0.34999999999999992</v>
      </c>
    </row>
    <row r="9011" spans="1:12" x14ac:dyDescent="0.35">
      <c r="A9011" s="1" t="s">
        <v>14538</v>
      </c>
      <c r="B9011" t="s">
        <v>14539</v>
      </c>
      <c r="C9011" t="s">
        <v>34</v>
      </c>
      <c r="D9011" t="s">
        <v>35</v>
      </c>
      <c r="E9011">
        <v>1</v>
      </c>
      <c r="F9011" s="2">
        <v>142.99</v>
      </c>
      <c r="G9011" s="3">
        <v>295</v>
      </c>
      <c r="H9011" s="3">
        <v>1.4299000000000002</v>
      </c>
      <c r="I9011" s="3">
        <v>6.7205300000000001</v>
      </c>
      <c r="J9011" s="3">
        <v>151.14043000000001</v>
      </c>
      <c r="K9011" s="3">
        <v>232.52373846153847</v>
      </c>
      <c r="L9011" s="4">
        <v>0.35</v>
      </c>
    </row>
    <row r="9012" spans="1:12" x14ac:dyDescent="0.35">
      <c r="A9012" s="1" t="s">
        <v>14540</v>
      </c>
      <c r="B9012" t="s">
        <v>14541</v>
      </c>
      <c r="C9012" t="s">
        <v>34</v>
      </c>
      <c r="D9012" t="s">
        <v>35</v>
      </c>
      <c r="E9012">
        <v>1</v>
      </c>
      <c r="F9012" s="2">
        <v>66.81</v>
      </c>
      <c r="G9012" s="3">
        <v>155.68</v>
      </c>
      <c r="H9012" s="3">
        <v>0.66810000000000003</v>
      </c>
      <c r="I9012" s="3">
        <v>3.1400700000000001</v>
      </c>
      <c r="J9012" s="3">
        <v>70.618169999999992</v>
      </c>
      <c r="K9012" s="3">
        <v>108.64333846153845</v>
      </c>
      <c r="L9012" s="4">
        <v>0.35</v>
      </c>
    </row>
    <row r="9013" spans="1:12" x14ac:dyDescent="0.35">
      <c r="A9013" s="1" t="s">
        <v>14542</v>
      </c>
      <c r="B9013" t="s">
        <v>14543</v>
      </c>
      <c r="C9013" t="s">
        <v>34</v>
      </c>
      <c r="D9013" t="s">
        <v>35</v>
      </c>
      <c r="E9013">
        <v>1</v>
      </c>
      <c r="F9013" s="2">
        <v>53.08</v>
      </c>
      <c r="G9013" s="3">
        <v>188</v>
      </c>
      <c r="H9013" s="3">
        <v>0.53079999999999994</v>
      </c>
      <c r="I9013" s="3">
        <v>2.4947599999999999</v>
      </c>
      <c r="J9013" s="3">
        <v>56.105559999999997</v>
      </c>
      <c r="K9013" s="3">
        <v>86.316246153846151</v>
      </c>
      <c r="L9013" s="4">
        <v>0.35000000000000003</v>
      </c>
    </row>
    <row r="9014" spans="1:12" x14ac:dyDescent="0.35">
      <c r="A9014" s="1" t="s">
        <v>14544</v>
      </c>
      <c r="B9014" t="s">
        <v>14545</v>
      </c>
      <c r="C9014" t="s">
        <v>13</v>
      </c>
      <c r="D9014" t="s">
        <v>14</v>
      </c>
      <c r="E9014">
        <v>1</v>
      </c>
      <c r="F9014" s="2">
        <v>65.45</v>
      </c>
      <c r="G9014" s="3">
        <v>289</v>
      </c>
      <c r="H9014" s="3">
        <v>0.65450000000000008</v>
      </c>
      <c r="I9014" s="3">
        <v>3.0761500000000002</v>
      </c>
      <c r="J9014" s="3">
        <v>69.18065</v>
      </c>
      <c r="K9014" s="3">
        <v>106.43176923076923</v>
      </c>
      <c r="L9014" s="4">
        <v>0.35000000000000003</v>
      </c>
    </row>
    <row r="9015" spans="1:12" x14ac:dyDescent="0.35">
      <c r="A9015" s="1" t="s">
        <v>14546</v>
      </c>
      <c r="B9015" t="s">
        <v>14547</v>
      </c>
      <c r="C9015" t="s">
        <v>26</v>
      </c>
      <c r="D9015" t="s">
        <v>27</v>
      </c>
      <c r="E9015">
        <v>1</v>
      </c>
      <c r="F9015" s="2">
        <v>164</v>
      </c>
      <c r="G9015" s="3">
        <v>339</v>
      </c>
      <c r="H9015" s="3">
        <v>1.6400000000000001</v>
      </c>
      <c r="I9015" s="3">
        <v>7.7080000000000002</v>
      </c>
      <c r="J9015" s="3">
        <v>173.34799999999998</v>
      </c>
      <c r="K9015" s="3">
        <v>266.68923076923073</v>
      </c>
      <c r="L9015" s="4">
        <v>0.35</v>
      </c>
    </row>
    <row r="9016" spans="1:12" x14ac:dyDescent="0.35">
      <c r="A9016" s="1" t="s">
        <v>14548</v>
      </c>
      <c r="B9016" t="s">
        <v>14549</v>
      </c>
      <c r="C9016" t="s">
        <v>26</v>
      </c>
      <c r="D9016" t="s">
        <v>27</v>
      </c>
      <c r="E9016">
        <v>1</v>
      </c>
      <c r="F9016" s="2">
        <v>99</v>
      </c>
      <c r="G9016" s="3">
        <v>205</v>
      </c>
      <c r="H9016" s="3">
        <v>0.99</v>
      </c>
      <c r="I9016" s="3">
        <v>4.6529999999999996</v>
      </c>
      <c r="J9016" s="3">
        <v>104.643</v>
      </c>
      <c r="K9016" s="3">
        <v>160.98923076923077</v>
      </c>
      <c r="L9016" s="4">
        <v>0.35000000000000003</v>
      </c>
    </row>
    <row r="9017" spans="1:12" x14ac:dyDescent="0.35">
      <c r="A9017" s="1" t="s">
        <v>14550</v>
      </c>
      <c r="B9017" t="s">
        <v>14551</v>
      </c>
      <c r="C9017" t="s">
        <v>26</v>
      </c>
      <c r="D9017" t="s">
        <v>27</v>
      </c>
      <c r="E9017">
        <v>1</v>
      </c>
      <c r="F9017" s="2">
        <v>45</v>
      </c>
      <c r="G9017" s="3">
        <v>93</v>
      </c>
      <c r="H9017" s="3">
        <v>0.45</v>
      </c>
      <c r="I9017" s="3">
        <v>2.1150000000000002</v>
      </c>
      <c r="J9017" s="3">
        <v>47.565000000000005</v>
      </c>
      <c r="K9017" s="3">
        <v>73.176923076923089</v>
      </c>
      <c r="L9017" s="4">
        <v>0.35000000000000003</v>
      </c>
    </row>
    <row r="9018" spans="1:12" x14ac:dyDescent="0.35">
      <c r="A9018" s="1" t="s">
        <v>14552</v>
      </c>
      <c r="B9018" t="s">
        <v>14553</v>
      </c>
      <c r="C9018" t="s">
        <v>26</v>
      </c>
      <c r="D9018" t="s">
        <v>27</v>
      </c>
      <c r="E9018">
        <v>1</v>
      </c>
      <c r="F9018" s="2">
        <v>47</v>
      </c>
      <c r="G9018" s="3">
        <v>97</v>
      </c>
      <c r="H9018" s="3">
        <v>0.47000000000000003</v>
      </c>
      <c r="I9018" s="3">
        <v>2.2090000000000001</v>
      </c>
      <c r="J9018" s="3">
        <v>49.679000000000002</v>
      </c>
      <c r="K9018" s="3">
        <v>76.42923076923077</v>
      </c>
      <c r="L9018" s="4">
        <v>0.35</v>
      </c>
    </row>
    <row r="9019" spans="1:12" x14ac:dyDescent="0.35">
      <c r="A9019" s="1" t="s">
        <v>14554</v>
      </c>
      <c r="B9019" t="s">
        <v>14555</v>
      </c>
      <c r="C9019" t="s">
        <v>26</v>
      </c>
      <c r="D9019" t="s">
        <v>27</v>
      </c>
      <c r="E9019">
        <v>1</v>
      </c>
      <c r="F9019" s="2">
        <v>3.2</v>
      </c>
      <c r="G9019" s="3">
        <v>7</v>
      </c>
      <c r="H9019" s="3">
        <v>3.2000000000000001E-2</v>
      </c>
      <c r="I9019" s="3">
        <v>0.15040000000000001</v>
      </c>
      <c r="J9019" s="3">
        <v>3.3824000000000001</v>
      </c>
      <c r="K9019" s="3">
        <v>5.2036923076923074</v>
      </c>
      <c r="L9019" s="4">
        <v>0.34999999999999992</v>
      </c>
    </row>
    <row r="9020" spans="1:12" x14ac:dyDescent="0.35">
      <c r="A9020" s="1" t="s">
        <v>14556</v>
      </c>
      <c r="B9020" t="s">
        <v>14557</v>
      </c>
      <c r="C9020" t="s">
        <v>26</v>
      </c>
      <c r="D9020" t="s">
        <v>27</v>
      </c>
      <c r="E9020">
        <v>1</v>
      </c>
      <c r="F9020" s="2">
        <v>60</v>
      </c>
      <c r="G9020" s="3">
        <v>124</v>
      </c>
      <c r="H9020" s="3">
        <v>0.6</v>
      </c>
      <c r="I9020" s="3">
        <v>2.82</v>
      </c>
      <c r="J9020" s="3">
        <v>63.42</v>
      </c>
      <c r="K9020" s="3">
        <v>97.569230769230771</v>
      </c>
      <c r="L9020" s="4">
        <v>0.35</v>
      </c>
    </row>
    <row r="9021" spans="1:12" x14ac:dyDescent="0.35">
      <c r="A9021" s="1" t="s">
        <v>14558</v>
      </c>
      <c r="B9021" t="s">
        <v>14559</v>
      </c>
      <c r="C9021" t="s">
        <v>26</v>
      </c>
      <c r="D9021" t="s">
        <v>27</v>
      </c>
      <c r="E9021">
        <v>1</v>
      </c>
      <c r="F9021" s="2">
        <v>1.3</v>
      </c>
      <c r="G9021" s="3">
        <v>3</v>
      </c>
      <c r="H9021" s="3">
        <v>1.3000000000000001E-2</v>
      </c>
      <c r="I9021" s="3">
        <v>6.1100000000000002E-2</v>
      </c>
      <c r="J9021" s="3">
        <v>1.3740999999999999</v>
      </c>
      <c r="K9021" s="3">
        <v>2.1139999999999999</v>
      </c>
      <c r="L9021" s="4">
        <v>0.35000000000000003</v>
      </c>
    </row>
    <row r="9022" spans="1:12" x14ac:dyDescent="0.35">
      <c r="A9022" s="1" t="s">
        <v>14560</v>
      </c>
      <c r="B9022" t="s">
        <v>14561</v>
      </c>
      <c r="C9022" t="s">
        <v>26</v>
      </c>
      <c r="D9022" t="s">
        <v>27</v>
      </c>
      <c r="E9022">
        <v>1</v>
      </c>
      <c r="F9022" s="2">
        <v>58</v>
      </c>
      <c r="G9022" s="3">
        <v>120</v>
      </c>
      <c r="H9022" s="3">
        <v>0.57999999999999996</v>
      </c>
      <c r="I9022" s="3">
        <v>2.726</v>
      </c>
      <c r="J9022" s="3">
        <v>61.305999999999997</v>
      </c>
      <c r="K9022" s="3">
        <v>94.316923076923075</v>
      </c>
      <c r="L9022" s="4">
        <v>0.35000000000000003</v>
      </c>
    </row>
    <row r="9023" spans="1:12" x14ac:dyDescent="0.35">
      <c r="A9023" s="1" t="s">
        <v>14562</v>
      </c>
      <c r="B9023" t="s">
        <v>14563</v>
      </c>
      <c r="C9023" t="s">
        <v>26</v>
      </c>
      <c r="D9023" t="s">
        <v>27</v>
      </c>
      <c r="E9023">
        <v>1</v>
      </c>
      <c r="F9023" s="2">
        <v>82</v>
      </c>
      <c r="G9023" s="3">
        <v>170</v>
      </c>
      <c r="H9023" s="3">
        <v>0.82000000000000006</v>
      </c>
      <c r="I9023" s="3">
        <v>3.8540000000000001</v>
      </c>
      <c r="J9023" s="3">
        <v>86.673999999999992</v>
      </c>
      <c r="K9023" s="3">
        <v>133.34461538461537</v>
      </c>
      <c r="L9023" s="4">
        <v>0.35</v>
      </c>
    </row>
    <row r="9024" spans="1:12" x14ac:dyDescent="0.35">
      <c r="A9024" s="1" t="s">
        <v>14564</v>
      </c>
      <c r="B9024" t="s">
        <v>14565</v>
      </c>
      <c r="C9024" t="s">
        <v>26</v>
      </c>
      <c r="D9024" t="s">
        <v>27</v>
      </c>
      <c r="E9024">
        <v>1</v>
      </c>
      <c r="F9024" s="2">
        <v>5.3</v>
      </c>
      <c r="G9024" s="3">
        <v>11</v>
      </c>
      <c r="H9024" s="3">
        <v>5.2999999999999999E-2</v>
      </c>
      <c r="I9024" s="3">
        <v>0.24909999999999999</v>
      </c>
      <c r="J9024" s="3">
        <v>5.6021000000000001</v>
      </c>
      <c r="K9024" s="3">
        <v>8.618615384615385</v>
      </c>
      <c r="L9024" s="4">
        <v>0.35000000000000003</v>
      </c>
    </row>
    <row r="9025" spans="1:12" x14ac:dyDescent="0.35">
      <c r="A9025" s="1" t="s">
        <v>14566</v>
      </c>
      <c r="B9025" t="s">
        <v>14567</v>
      </c>
      <c r="C9025" t="s">
        <v>26</v>
      </c>
      <c r="D9025" t="s">
        <v>27</v>
      </c>
      <c r="E9025">
        <v>1</v>
      </c>
      <c r="F9025" s="2">
        <v>132</v>
      </c>
      <c r="G9025" s="3">
        <v>273</v>
      </c>
      <c r="H9025" s="3">
        <v>1.32</v>
      </c>
      <c r="I9025" s="3">
        <v>6.2039999999999997</v>
      </c>
      <c r="J9025" s="3">
        <v>139.524</v>
      </c>
      <c r="K9025" s="3">
        <v>214.65230769230769</v>
      </c>
      <c r="L9025" s="4">
        <v>0.35</v>
      </c>
    </row>
    <row r="9026" spans="1:12" x14ac:dyDescent="0.35">
      <c r="A9026" s="1" t="s">
        <v>14568</v>
      </c>
      <c r="B9026" t="s">
        <v>14569</v>
      </c>
      <c r="C9026" t="s">
        <v>26</v>
      </c>
      <c r="D9026" t="s">
        <v>27</v>
      </c>
      <c r="E9026">
        <v>1</v>
      </c>
      <c r="F9026" s="2">
        <v>55</v>
      </c>
      <c r="G9026" s="3">
        <v>114</v>
      </c>
      <c r="H9026" s="3">
        <v>0.55000000000000004</v>
      </c>
      <c r="I9026" s="3">
        <v>2.585</v>
      </c>
      <c r="J9026" s="3">
        <v>58.134999999999998</v>
      </c>
      <c r="K9026" s="3">
        <v>89.438461538461539</v>
      </c>
      <c r="L9026" s="4">
        <v>0.35000000000000003</v>
      </c>
    </row>
    <row r="9027" spans="1:12" x14ac:dyDescent="0.35">
      <c r="A9027" s="1" t="s">
        <v>14570</v>
      </c>
      <c r="B9027" t="s">
        <v>14571</v>
      </c>
      <c r="C9027" t="s">
        <v>26</v>
      </c>
      <c r="D9027" t="s">
        <v>27</v>
      </c>
      <c r="E9027">
        <v>1</v>
      </c>
      <c r="F9027" s="2">
        <v>63</v>
      </c>
      <c r="G9027" s="3">
        <v>130</v>
      </c>
      <c r="H9027" s="3">
        <v>0.63</v>
      </c>
      <c r="I9027" s="3">
        <v>2.9609999999999999</v>
      </c>
      <c r="J9027" s="3">
        <v>66.591000000000008</v>
      </c>
      <c r="K9027" s="3">
        <v>102.44769230769232</v>
      </c>
      <c r="L9027" s="4">
        <v>0.35000000000000003</v>
      </c>
    </row>
    <row r="9028" spans="1:12" x14ac:dyDescent="0.35">
      <c r="A9028" s="1" t="s">
        <v>14572</v>
      </c>
      <c r="B9028" t="s">
        <v>14573</v>
      </c>
      <c r="C9028" t="s">
        <v>26</v>
      </c>
      <c r="D9028" t="s">
        <v>27</v>
      </c>
      <c r="E9028">
        <v>1</v>
      </c>
      <c r="F9028" s="2">
        <v>63</v>
      </c>
      <c r="G9028" s="3">
        <v>130</v>
      </c>
      <c r="H9028" s="3">
        <v>0.63</v>
      </c>
      <c r="I9028" s="3">
        <v>2.9609999999999999</v>
      </c>
      <c r="J9028" s="3">
        <v>66.591000000000008</v>
      </c>
      <c r="K9028" s="3">
        <v>102.44769230769232</v>
      </c>
      <c r="L9028" s="4">
        <v>0.35000000000000003</v>
      </c>
    </row>
    <row r="9029" spans="1:12" x14ac:dyDescent="0.35">
      <c r="A9029" s="1" t="s">
        <v>14574</v>
      </c>
      <c r="B9029" t="s">
        <v>14575</v>
      </c>
      <c r="C9029" t="s">
        <v>26</v>
      </c>
      <c r="D9029" t="s">
        <v>27</v>
      </c>
      <c r="E9029">
        <v>1</v>
      </c>
      <c r="F9029" s="2">
        <v>3.3</v>
      </c>
      <c r="G9029" s="3">
        <v>7</v>
      </c>
      <c r="H9029" s="3">
        <v>3.3000000000000002E-2</v>
      </c>
      <c r="I9029" s="3">
        <v>0.15509999999999999</v>
      </c>
      <c r="J9029" s="3">
        <v>3.4880999999999998</v>
      </c>
      <c r="K9029" s="3">
        <v>5.366307692307692</v>
      </c>
      <c r="L9029" s="4">
        <v>0.35000000000000003</v>
      </c>
    </row>
    <row r="9030" spans="1:12" x14ac:dyDescent="0.35">
      <c r="A9030" s="1" t="s">
        <v>14576</v>
      </c>
      <c r="B9030" t="s">
        <v>14577</v>
      </c>
      <c r="C9030" t="s">
        <v>26</v>
      </c>
      <c r="D9030" t="s">
        <v>27</v>
      </c>
      <c r="E9030">
        <v>1</v>
      </c>
      <c r="F9030" s="2">
        <v>45</v>
      </c>
      <c r="G9030" s="3">
        <v>93</v>
      </c>
      <c r="H9030" s="3">
        <v>0.45</v>
      </c>
      <c r="I9030" s="3">
        <v>2.1150000000000002</v>
      </c>
      <c r="J9030" s="3">
        <v>47.565000000000005</v>
      </c>
      <c r="K9030" s="3">
        <v>73.176923076923089</v>
      </c>
      <c r="L9030" s="4">
        <v>0.35000000000000003</v>
      </c>
    </row>
    <row r="9031" spans="1:12" x14ac:dyDescent="0.35">
      <c r="A9031" s="1" t="s">
        <v>14578</v>
      </c>
      <c r="B9031" t="s">
        <v>14573</v>
      </c>
      <c r="C9031" t="s">
        <v>26</v>
      </c>
      <c r="D9031" t="s">
        <v>27</v>
      </c>
      <c r="E9031">
        <v>1</v>
      </c>
      <c r="F9031" s="2">
        <v>63</v>
      </c>
      <c r="G9031" s="3">
        <v>130</v>
      </c>
      <c r="H9031" s="3">
        <v>0.63</v>
      </c>
      <c r="I9031" s="3">
        <v>2.9609999999999999</v>
      </c>
      <c r="J9031" s="3">
        <v>66.591000000000008</v>
      </c>
      <c r="K9031" s="3">
        <v>102.44769230769232</v>
      </c>
      <c r="L9031" s="4">
        <v>0.35000000000000003</v>
      </c>
    </row>
    <row r="9032" spans="1:12" x14ac:dyDescent="0.35">
      <c r="A9032" s="1" t="s">
        <v>14579</v>
      </c>
      <c r="B9032" t="s">
        <v>14580</v>
      </c>
      <c r="C9032" t="s">
        <v>26</v>
      </c>
      <c r="D9032" t="s">
        <v>27</v>
      </c>
      <c r="E9032">
        <v>1</v>
      </c>
      <c r="F9032" s="2">
        <v>1.2</v>
      </c>
      <c r="G9032" s="3">
        <v>3</v>
      </c>
      <c r="H9032" s="3">
        <v>1.2E-2</v>
      </c>
      <c r="I9032" s="3">
        <v>5.6399999999999999E-2</v>
      </c>
      <c r="J9032" s="3">
        <v>1.2684</v>
      </c>
      <c r="K9032" s="3">
        <v>1.9513846153846153</v>
      </c>
      <c r="L9032" s="4">
        <v>0.35</v>
      </c>
    </row>
    <row r="9033" spans="1:12" x14ac:dyDescent="0.35">
      <c r="A9033" s="1" t="s">
        <v>14581</v>
      </c>
      <c r="B9033" t="s">
        <v>14582</v>
      </c>
      <c r="C9033" t="s">
        <v>26</v>
      </c>
      <c r="D9033" t="s">
        <v>27</v>
      </c>
      <c r="E9033">
        <v>1</v>
      </c>
      <c r="F9033" s="2">
        <v>95</v>
      </c>
      <c r="G9033" s="3">
        <v>196</v>
      </c>
      <c r="H9033" s="3">
        <v>0.95000000000000007</v>
      </c>
      <c r="I9033" s="3">
        <v>4.4649999999999999</v>
      </c>
      <c r="J9033" s="3">
        <v>100.41500000000001</v>
      </c>
      <c r="K9033" s="3">
        <v>154.48461538461538</v>
      </c>
      <c r="L9033" s="4">
        <v>0.34999999999999992</v>
      </c>
    </row>
    <row r="9034" spans="1:12" x14ac:dyDescent="0.35">
      <c r="A9034" s="1" t="s">
        <v>14583</v>
      </c>
      <c r="B9034" t="s">
        <v>14584</v>
      </c>
      <c r="C9034" t="s">
        <v>26</v>
      </c>
      <c r="D9034" t="s">
        <v>27</v>
      </c>
      <c r="E9034">
        <v>1</v>
      </c>
      <c r="F9034" s="2">
        <v>5.5</v>
      </c>
      <c r="G9034" s="3">
        <v>12</v>
      </c>
      <c r="H9034" s="3">
        <v>5.5E-2</v>
      </c>
      <c r="I9034" s="3">
        <v>0.25850000000000001</v>
      </c>
      <c r="J9034" s="3">
        <v>5.8134999999999994</v>
      </c>
      <c r="K9034" s="3">
        <v>8.9438461538461524</v>
      </c>
      <c r="L9034" s="4">
        <v>0.35</v>
      </c>
    </row>
    <row r="9035" spans="1:12" x14ac:dyDescent="0.35">
      <c r="A9035" s="1" t="s">
        <v>14585</v>
      </c>
      <c r="B9035" t="s">
        <v>4758</v>
      </c>
      <c r="C9035" t="s">
        <v>26</v>
      </c>
      <c r="D9035" t="s">
        <v>27</v>
      </c>
      <c r="E9035">
        <v>1</v>
      </c>
      <c r="F9035" s="2">
        <v>102</v>
      </c>
      <c r="G9035" s="3">
        <v>211</v>
      </c>
      <c r="H9035" s="3">
        <v>1.02</v>
      </c>
      <c r="I9035" s="3">
        <v>4.7939999999999996</v>
      </c>
      <c r="J9035" s="3">
        <v>107.81399999999999</v>
      </c>
      <c r="K9035" s="3">
        <v>165.86769230769229</v>
      </c>
      <c r="L9035" s="4">
        <v>0.35</v>
      </c>
    </row>
    <row r="9036" spans="1:12" x14ac:dyDescent="0.35">
      <c r="A9036" s="1" t="s">
        <v>14586</v>
      </c>
      <c r="B9036" t="s">
        <v>14587</v>
      </c>
      <c r="C9036" t="s">
        <v>26</v>
      </c>
      <c r="D9036" t="s">
        <v>27</v>
      </c>
      <c r="E9036">
        <v>1</v>
      </c>
      <c r="F9036" s="2">
        <v>4.3</v>
      </c>
      <c r="G9036" s="3">
        <v>9</v>
      </c>
      <c r="H9036" s="3">
        <v>4.2999999999999997E-2</v>
      </c>
      <c r="I9036" s="3">
        <v>0.2021</v>
      </c>
      <c r="J9036" s="3">
        <v>4.5450999999999997</v>
      </c>
      <c r="K9036" s="3">
        <v>6.9924615384615381</v>
      </c>
      <c r="L9036" s="4">
        <v>0.35000000000000003</v>
      </c>
    </row>
    <row r="9037" spans="1:12" x14ac:dyDescent="0.35">
      <c r="A9037" s="1" t="s">
        <v>14588</v>
      </c>
      <c r="B9037" t="s">
        <v>14589</v>
      </c>
      <c r="C9037" t="s">
        <v>26</v>
      </c>
      <c r="D9037" t="s">
        <v>27</v>
      </c>
      <c r="E9037">
        <v>1</v>
      </c>
      <c r="F9037" s="2">
        <v>38</v>
      </c>
      <c r="G9037" s="3">
        <v>79</v>
      </c>
      <c r="H9037" s="3">
        <v>0.38</v>
      </c>
      <c r="I9037" s="3">
        <v>1.786</v>
      </c>
      <c r="J9037" s="3">
        <v>40.166000000000004</v>
      </c>
      <c r="K9037" s="3">
        <v>61.793846153846161</v>
      </c>
      <c r="L9037" s="4">
        <v>0.35000000000000003</v>
      </c>
    </row>
    <row r="9038" spans="1:12" x14ac:dyDescent="0.35">
      <c r="A9038" s="1" t="s">
        <v>14590</v>
      </c>
      <c r="B9038" t="s">
        <v>14591</v>
      </c>
      <c r="C9038" t="s">
        <v>26</v>
      </c>
      <c r="D9038" t="s">
        <v>27</v>
      </c>
      <c r="E9038">
        <v>1</v>
      </c>
      <c r="F9038" s="2">
        <v>2.4</v>
      </c>
      <c r="G9038" s="3">
        <v>5</v>
      </c>
      <c r="H9038" s="3">
        <v>2.4E-2</v>
      </c>
      <c r="I9038" s="3">
        <v>0.1128</v>
      </c>
      <c r="J9038" s="3">
        <v>2.5367999999999999</v>
      </c>
      <c r="K9038" s="3">
        <v>3.9027692307692305</v>
      </c>
      <c r="L9038" s="4">
        <v>0.35</v>
      </c>
    </row>
    <row r="9039" spans="1:12" x14ac:dyDescent="0.35">
      <c r="A9039" s="1" t="s">
        <v>14592</v>
      </c>
      <c r="B9039" t="s">
        <v>14593</v>
      </c>
      <c r="C9039" t="s">
        <v>26</v>
      </c>
      <c r="D9039" t="s">
        <v>27</v>
      </c>
      <c r="E9039">
        <v>1</v>
      </c>
      <c r="F9039" s="2">
        <v>60</v>
      </c>
      <c r="G9039" s="3">
        <v>124</v>
      </c>
      <c r="H9039" s="3">
        <v>0.6</v>
      </c>
      <c r="I9039" s="3">
        <v>2.82</v>
      </c>
      <c r="J9039" s="3">
        <v>63.42</v>
      </c>
      <c r="K9039" s="3">
        <v>97.569230769230771</v>
      </c>
      <c r="L9039" s="4">
        <v>0.35</v>
      </c>
    </row>
    <row r="9040" spans="1:12" x14ac:dyDescent="0.35">
      <c r="A9040" s="1" t="s">
        <v>14594</v>
      </c>
      <c r="B9040" t="s">
        <v>14595</v>
      </c>
      <c r="C9040" t="s">
        <v>26</v>
      </c>
      <c r="D9040" t="s">
        <v>27</v>
      </c>
      <c r="E9040">
        <v>1</v>
      </c>
      <c r="F9040" s="2">
        <v>293</v>
      </c>
      <c r="G9040" s="3">
        <v>605</v>
      </c>
      <c r="H9040" s="3">
        <v>2.93</v>
      </c>
      <c r="I9040" s="3">
        <v>13.771000000000001</v>
      </c>
      <c r="J9040" s="3">
        <v>309.70100000000002</v>
      </c>
      <c r="K9040" s="3">
        <v>476.46307692307693</v>
      </c>
      <c r="L9040" s="4">
        <v>0.35</v>
      </c>
    </row>
    <row r="9041" spans="1:12" x14ac:dyDescent="0.35">
      <c r="A9041" s="1" t="s">
        <v>14596</v>
      </c>
      <c r="B9041" t="s">
        <v>14597</v>
      </c>
      <c r="C9041" t="s">
        <v>26</v>
      </c>
      <c r="D9041" t="s">
        <v>27</v>
      </c>
      <c r="E9041">
        <v>1</v>
      </c>
      <c r="F9041" s="2">
        <v>58</v>
      </c>
      <c r="G9041" s="3">
        <v>120</v>
      </c>
      <c r="H9041" s="3">
        <v>0.57999999999999996</v>
      </c>
      <c r="I9041" s="3">
        <v>2.726</v>
      </c>
      <c r="J9041" s="3">
        <v>61.305999999999997</v>
      </c>
      <c r="K9041" s="3">
        <v>94.316923076923075</v>
      </c>
      <c r="L9041" s="4">
        <v>0.35000000000000003</v>
      </c>
    </row>
    <row r="9042" spans="1:12" x14ac:dyDescent="0.35">
      <c r="A9042" s="1" t="s">
        <v>14598</v>
      </c>
      <c r="B9042" t="s">
        <v>14599</v>
      </c>
      <c r="C9042" t="s">
        <v>26</v>
      </c>
      <c r="D9042" t="s">
        <v>27</v>
      </c>
      <c r="E9042">
        <v>1</v>
      </c>
      <c r="F9042" s="2">
        <v>39</v>
      </c>
      <c r="G9042" s="3">
        <v>81</v>
      </c>
      <c r="H9042" s="3">
        <v>0.39</v>
      </c>
      <c r="I9042" s="3">
        <v>1.833</v>
      </c>
      <c r="J9042" s="3">
        <v>41.222999999999999</v>
      </c>
      <c r="K9042" s="3">
        <v>63.419999999999995</v>
      </c>
      <c r="L9042" s="4">
        <v>0.35</v>
      </c>
    </row>
    <row r="9043" spans="1:12" x14ac:dyDescent="0.35">
      <c r="A9043" s="1" t="s">
        <v>14600</v>
      </c>
      <c r="B9043" t="s">
        <v>14601</v>
      </c>
      <c r="C9043" t="s">
        <v>26</v>
      </c>
      <c r="D9043" t="s">
        <v>27</v>
      </c>
      <c r="E9043">
        <v>1</v>
      </c>
      <c r="F9043" s="2">
        <v>48</v>
      </c>
      <c r="G9043" s="3">
        <v>99</v>
      </c>
      <c r="H9043" s="3">
        <v>0.48</v>
      </c>
      <c r="I9043" s="3">
        <v>2.2560000000000002</v>
      </c>
      <c r="J9043" s="3">
        <v>50.735999999999997</v>
      </c>
      <c r="K9043" s="3">
        <v>78.055384615384611</v>
      </c>
      <c r="L9043" s="4">
        <v>0.35</v>
      </c>
    </row>
    <row r="9044" spans="1:12" x14ac:dyDescent="0.35">
      <c r="A9044" s="1" t="s">
        <v>14602</v>
      </c>
      <c r="B9044" t="s">
        <v>1431</v>
      </c>
      <c r="C9044" t="s">
        <v>13</v>
      </c>
      <c r="D9044" t="s">
        <v>14</v>
      </c>
      <c r="E9044">
        <v>1</v>
      </c>
      <c r="F9044" s="2">
        <v>3.76</v>
      </c>
      <c r="G9044" s="3">
        <v>8</v>
      </c>
      <c r="H9044" s="3">
        <v>3.7600000000000001E-2</v>
      </c>
      <c r="I9044" s="3">
        <v>0.17671999999999999</v>
      </c>
      <c r="J9044" s="3">
        <v>3.9743199999999996</v>
      </c>
      <c r="K9044" s="3">
        <v>6.1143384615384608</v>
      </c>
      <c r="L9044" s="4">
        <v>0.35</v>
      </c>
    </row>
    <row r="9045" spans="1:12" x14ac:dyDescent="0.35">
      <c r="A9045" s="1" t="s">
        <v>14603</v>
      </c>
      <c r="B9045" t="s">
        <v>14604</v>
      </c>
      <c r="C9045" t="s">
        <v>363</v>
      </c>
      <c r="D9045" t="s">
        <v>364</v>
      </c>
      <c r="E9045">
        <v>1</v>
      </c>
      <c r="F9045" s="2">
        <v>217.61</v>
      </c>
      <c r="G9045" s="3">
        <v>449</v>
      </c>
      <c r="H9045" s="3">
        <v>2.1761000000000004</v>
      </c>
      <c r="I9045" s="3">
        <v>10.22767</v>
      </c>
      <c r="J9045" s="3">
        <v>230.01376999999999</v>
      </c>
      <c r="K9045" s="3">
        <v>353.86733846153845</v>
      </c>
      <c r="L9045" s="4">
        <v>0.35</v>
      </c>
    </row>
    <row r="9046" spans="1:12" x14ac:dyDescent="0.35">
      <c r="A9046" s="1" t="s">
        <v>14605</v>
      </c>
      <c r="B9046" t="s">
        <v>14606</v>
      </c>
      <c r="C9046" t="s">
        <v>1467</v>
      </c>
      <c r="D9046" t="s">
        <v>1468</v>
      </c>
      <c r="E9046">
        <v>1</v>
      </c>
      <c r="F9046" s="2">
        <v>60.49</v>
      </c>
      <c r="G9046" s="3">
        <v>122</v>
      </c>
      <c r="H9046" s="3">
        <v>0.60489999999999999</v>
      </c>
      <c r="I9046" s="3">
        <v>2.8430300000000002</v>
      </c>
      <c r="J9046" s="3">
        <v>63.937930000000001</v>
      </c>
      <c r="K9046" s="3">
        <v>98.366046153846156</v>
      </c>
      <c r="L9046" s="4">
        <v>0.35</v>
      </c>
    </row>
    <row r="9047" spans="1:12" x14ac:dyDescent="0.35">
      <c r="A9047" s="1" t="s">
        <v>14607</v>
      </c>
      <c r="B9047" t="s">
        <v>14608</v>
      </c>
      <c r="C9047" t="s">
        <v>1467</v>
      </c>
      <c r="D9047" t="s">
        <v>1468</v>
      </c>
      <c r="E9047">
        <v>1</v>
      </c>
      <c r="F9047" s="2">
        <v>19.989999999999998</v>
      </c>
      <c r="G9047" s="3">
        <v>40</v>
      </c>
      <c r="H9047" s="3">
        <v>0.19989999999999999</v>
      </c>
      <c r="I9047" s="3">
        <v>0.93952999999999998</v>
      </c>
      <c r="J9047" s="3">
        <v>21.129429999999999</v>
      </c>
      <c r="K9047" s="3">
        <v>32.506815384615379</v>
      </c>
      <c r="L9047" s="4">
        <v>0.34999999999999992</v>
      </c>
    </row>
    <row r="9048" spans="1:12" x14ac:dyDescent="0.35">
      <c r="A9048" s="1" t="s">
        <v>14609</v>
      </c>
      <c r="B9048" t="s">
        <v>14610</v>
      </c>
      <c r="C9048" t="s">
        <v>363</v>
      </c>
      <c r="D9048" t="s">
        <v>364</v>
      </c>
      <c r="E9048">
        <v>1</v>
      </c>
      <c r="F9048" s="2">
        <v>283.95</v>
      </c>
      <c r="G9048" s="3">
        <v>586</v>
      </c>
      <c r="H9048" s="3">
        <v>2.8395000000000001</v>
      </c>
      <c r="I9048" s="3">
        <v>13.345649999999999</v>
      </c>
      <c r="J9048" s="3">
        <v>300.13514999999995</v>
      </c>
      <c r="K9048" s="3">
        <v>461.7463846153845</v>
      </c>
      <c r="L9048" s="4">
        <v>0.34999999999999992</v>
      </c>
    </row>
    <row r="9049" spans="1:12" x14ac:dyDescent="0.35">
      <c r="A9049" s="1" t="s">
        <v>14611</v>
      </c>
      <c r="B9049" t="s">
        <v>14612</v>
      </c>
      <c r="C9049" t="s">
        <v>1467</v>
      </c>
      <c r="D9049" t="s">
        <v>1468</v>
      </c>
      <c r="E9049">
        <v>1</v>
      </c>
      <c r="F9049" s="2">
        <v>53.21</v>
      </c>
      <c r="G9049" s="3">
        <v>107</v>
      </c>
      <c r="H9049" s="3">
        <v>0.53210000000000002</v>
      </c>
      <c r="I9049" s="3">
        <v>2.5008699999999999</v>
      </c>
      <c r="J9049" s="3">
        <v>56.24297</v>
      </c>
      <c r="K9049" s="3">
        <v>86.527646153846149</v>
      </c>
      <c r="L9049" s="4">
        <v>0.35</v>
      </c>
    </row>
    <row r="9050" spans="1:12" x14ac:dyDescent="0.35">
      <c r="A9050" s="1" t="s">
        <v>14613</v>
      </c>
      <c r="B9050" t="s">
        <v>14614</v>
      </c>
      <c r="C9050" t="s">
        <v>34</v>
      </c>
      <c r="D9050" t="s">
        <v>35</v>
      </c>
      <c r="E9050">
        <v>1</v>
      </c>
      <c r="F9050" s="2">
        <v>46.65</v>
      </c>
      <c r="G9050" s="3">
        <v>97</v>
      </c>
      <c r="H9050" s="3">
        <v>0.46649999999999997</v>
      </c>
      <c r="I9050" s="3">
        <v>2.1925499999999998</v>
      </c>
      <c r="J9050" s="3">
        <v>49.309049999999999</v>
      </c>
      <c r="K9050" s="3">
        <v>75.860076923076917</v>
      </c>
      <c r="L9050" s="4">
        <v>0.35</v>
      </c>
    </row>
    <row r="9051" spans="1:12" x14ac:dyDescent="0.35">
      <c r="A9051" s="1" t="s">
        <v>14615</v>
      </c>
      <c r="B9051" t="s">
        <v>14616</v>
      </c>
      <c r="C9051" t="s">
        <v>26</v>
      </c>
      <c r="D9051" t="s">
        <v>27</v>
      </c>
      <c r="E9051">
        <v>1</v>
      </c>
      <c r="F9051" s="2">
        <v>24.24</v>
      </c>
      <c r="G9051" s="3">
        <v>1002.6016</v>
      </c>
      <c r="H9051" s="3">
        <v>0.24239999999999998</v>
      </c>
      <c r="I9051" s="3">
        <v>1.1392799999999998</v>
      </c>
      <c r="J9051" s="3">
        <v>25.621679999999998</v>
      </c>
      <c r="K9051" s="3">
        <v>39.417969230769224</v>
      </c>
      <c r="L9051" s="4">
        <v>0.34999999999999992</v>
      </c>
    </row>
    <row r="9052" spans="1:12" x14ac:dyDescent="0.35">
      <c r="A9052" s="1" t="s">
        <v>14617</v>
      </c>
      <c r="B9052" t="s">
        <v>14618</v>
      </c>
      <c r="C9052" t="s">
        <v>26</v>
      </c>
      <c r="D9052" t="s">
        <v>27</v>
      </c>
      <c r="E9052">
        <v>1</v>
      </c>
      <c r="F9052" s="2">
        <v>76.48</v>
      </c>
      <c r="G9052" s="3">
        <v>187.208</v>
      </c>
      <c r="H9052" s="3">
        <v>0.76480000000000004</v>
      </c>
      <c r="I9052" s="3">
        <v>3.59456</v>
      </c>
      <c r="J9052" s="3">
        <v>80.839359999999999</v>
      </c>
      <c r="K9052" s="3">
        <v>124.36824615384614</v>
      </c>
      <c r="L9052" s="4">
        <v>0.35</v>
      </c>
    </row>
    <row r="9053" spans="1:12" x14ac:dyDescent="0.35">
      <c r="A9053" s="1" t="s">
        <v>14619</v>
      </c>
      <c r="B9053" t="s">
        <v>14618</v>
      </c>
      <c r="C9053" t="s">
        <v>26</v>
      </c>
      <c r="D9053" t="s">
        <v>27</v>
      </c>
      <c r="E9053">
        <v>1</v>
      </c>
      <c r="F9053" s="2">
        <v>27.71</v>
      </c>
      <c r="G9053" s="3">
        <v>67.827200000000005</v>
      </c>
      <c r="H9053" s="3">
        <v>0.27710000000000001</v>
      </c>
      <c r="I9053" s="3">
        <v>1.30237</v>
      </c>
      <c r="J9053" s="3">
        <v>29.289470000000001</v>
      </c>
      <c r="K9053" s="3">
        <v>45.060723076923075</v>
      </c>
      <c r="L9053" s="4">
        <v>0.34999999999999992</v>
      </c>
    </row>
    <row r="9054" spans="1:12" x14ac:dyDescent="0.35">
      <c r="A9054" s="1" t="s">
        <v>14620</v>
      </c>
      <c r="B9054" t="s">
        <v>14621</v>
      </c>
      <c r="C9054" t="s">
        <v>26</v>
      </c>
      <c r="D9054" t="s">
        <v>27</v>
      </c>
      <c r="E9054">
        <v>1</v>
      </c>
      <c r="F9054" s="2">
        <v>65.400000000000006</v>
      </c>
      <c r="G9054" s="3">
        <v>160.09280000000001</v>
      </c>
      <c r="H9054" s="3">
        <v>0.65400000000000003</v>
      </c>
      <c r="I9054" s="3">
        <v>3.0738000000000003</v>
      </c>
      <c r="J9054" s="3">
        <v>69.127800000000008</v>
      </c>
      <c r="K9054" s="3">
        <v>106.35046153846154</v>
      </c>
      <c r="L9054" s="4">
        <v>0.35</v>
      </c>
    </row>
    <row r="9055" spans="1:12" x14ac:dyDescent="0.35">
      <c r="A9055" s="1" t="s">
        <v>14622</v>
      </c>
      <c r="B9055" t="s">
        <v>14623</v>
      </c>
      <c r="C9055" t="s">
        <v>26</v>
      </c>
      <c r="D9055" t="s">
        <v>27</v>
      </c>
      <c r="E9055">
        <v>1</v>
      </c>
      <c r="F9055" s="2">
        <v>98.66</v>
      </c>
      <c r="G9055" s="3">
        <v>241.50559999999999</v>
      </c>
      <c r="H9055" s="3">
        <v>0.98660000000000003</v>
      </c>
      <c r="I9055" s="3">
        <v>4.6370199999999997</v>
      </c>
      <c r="J9055" s="3">
        <v>104.28361999999998</v>
      </c>
      <c r="K9055" s="3">
        <v>160.43633846153844</v>
      </c>
      <c r="L9055" s="4">
        <v>0.35000000000000003</v>
      </c>
    </row>
    <row r="9056" spans="1:12" x14ac:dyDescent="0.35">
      <c r="A9056" s="1" t="s">
        <v>14624</v>
      </c>
      <c r="B9056" t="s">
        <v>14625</v>
      </c>
      <c r="C9056" t="s">
        <v>26</v>
      </c>
      <c r="D9056" t="s">
        <v>27</v>
      </c>
      <c r="E9056">
        <v>1</v>
      </c>
      <c r="F9056" s="2">
        <v>64.290000000000006</v>
      </c>
      <c r="G9056" s="3">
        <v>157.37119999999999</v>
      </c>
      <c r="H9056" s="3">
        <v>0.64290000000000003</v>
      </c>
      <c r="I9056" s="3">
        <v>3.0216300000000005</v>
      </c>
      <c r="J9056" s="3">
        <v>67.954530000000005</v>
      </c>
      <c r="K9056" s="3">
        <v>104.54543076923078</v>
      </c>
      <c r="L9056" s="4">
        <v>0.35</v>
      </c>
    </row>
    <row r="9057" spans="1:12" hidden="1" x14ac:dyDescent="0.35">
      <c r="A9057" s="1" t="s">
        <v>14626</v>
      </c>
      <c r="B9057" t="s">
        <v>14627</v>
      </c>
      <c r="C9057" t="s">
        <v>46</v>
      </c>
      <c r="D9057" t="s">
        <v>47</v>
      </c>
      <c r="E9057">
        <v>2</v>
      </c>
      <c r="F9057" s="2">
        <v>20.34</v>
      </c>
      <c r="G9057" s="3">
        <v>55</v>
      </c>
      <c r="H9057" s="3">
        <v>0.2034</v>
      </c>
      <c r="I9057" s="3">
        <v>0</v>
      </c>
      <c r="J9057" s="3">
        <v>20.543399999999998</v>
      </c>
      <c r="K9057" s="3">
        <v>31.605230769230765</v>
      </c>
      <c r="L9057" s="4">
        <v>0.35</v>
      </c>
    </row>
    <row r="9058" spans="1:12" x14ac:dyDescent="0.35">
      <c r="A9058" s="1">
        <v>7005</v>
      </c>
      <c r="B9058" t="s">
        <v>14628</v>
      </c>
      <c r="C9058" t="s">
        <v>363</v>
      </c>
      <c r="D9058" t="s">
        <v>364</v>
      </c>
      <c r="E9058">
        <v>1</v>
      </c>
      <c r="F9058" s="2">
        <v>70.349999999999994</v>
      </c>
      <c r="G9058" s="3">
        <v>146</v>
      </c>
      <c r="H9058" s="3">
        <v>0.7034999999999999</v>
      </c>
      <c r="I9058" s="3">
        <v>3.3064499999999999</v>
      </c>
      <c r="J9058" s="3">
        <v>74.359949999999998</v>
      </c>
      <c r="K9058" s="3">
        <v>114.39992307692307</v>
      </c>
      <c r="L9058" s="4">
        <v>0.35</v>
      </c>
    </row>
    <row r="9059" spans="1:12" x14ac:dyDescent="0.35">
      <c r="A9059" s="1" t="s">
        <v>14629</v>
      </c>
      <c r="B9059" t="s">
        <v>14630</v>
      </c>
      <c r="C9059" t="s">
        <v>363</v>
      </c>
      <c r="D9059" t="s">
        <v>364</v>
      </c>
      <c r="E9059">
        <v>1</v>
      </c>
      <c r="F9059" s="2">
        <v>628.76</v>
      </c>
      <c r="G9059" s="3">
        <v>1297</v>
      </c>
      <c r="H9059" s="3">
        <v>6.2876000000000003</v>
      </c>
      <c r="I9059" s="3">
        <v>29.55172</v>
      </c>
      <c r="J9059" s="3">
        <v>664.59932000000003</v>
      </c>
      <c r="K9059" s="3">
        <v>1022.4604923076923</v>
      </c>
      <c r="L9059" s="4">
        <v>0.35</v>
      </c>
    </row>
    <row r="9060" spans="1:12" x14ac:dyDescent="0.35">
      <c r="A9060" s="1" t="s">
        <v>14631</v>
      </c>
      <c r="B9060" t="s">
        <v>14632</v>
      </c>
      <c r="C9060" t="s">
        <v>34</v>
      </c>
      <c r="D9060" t="s">
        <v>35</v>
      </c>
      <c r="E9060">
        <v>1</v>
      </c>
      <c r="F9060" s="2">
        <v>0.79</v>
      </c>
      <c r="G9060" s="3">
        <v>2</v>
      </c>
      <c r="H9060" s="3">
        <v>7.9000000000000008E-3</v>
      </c>
      <c r="I9060" s="3">
        <v>3.7130000000000003E-2</v>
      </c>
      <c r="J9060" s="3">
        <v>0.83503000000000005</v>
      </c>
      <c r="K9060" s="3">
        <v>1.2846615384615385</v>
      </c>
      <c r="L9060" s="4">
        <v>0.35</v>
      </c>
    </row>
    <row r="9061" spans="1:12" x14ac:dyDescent="0.35">
      <c r="A9061" s="1">
        <v>446100</v>
      </c>
      <c r="B9061" t="s">
        <v>14632</v>
      </c>
      <c r="C9061" t="s">
        <v>34</v>
      </c>
      <c r="D9061" t="s">
        <v>35</v>
      </c>
      <c r="E9061">
        <v>1</v>
      </c>
      <c r="F9061" s="2">
        <v>0.79</v>
      </c>
      <c r="G9061" s="3">
        <v>2</v>
      </c>
      <c r="H9061" s="3">
        <v>7.9000000000000008E-3</v>
      </c>
      <c r="I9061" s="3">
        <v>3.7130000000000003E-2</v>
      </c>
      <c r="J9061" s="3">
        <v>0.83503000000000005</v>
      </c>
      <c r="K9061" s="3">
        <v>1.2846615384615385</v>
      </c>
      <c r="L9061" s="4">
        <v>0.35</v>
      </c>
    </row>
    <row r="9062" spans="1:12" x14ac:dyDescent="0.35">
      <c r="A9062" s="1" t="s">
        <v>14633</v>
      </c>
      <c r="B9062" t="s">
        <v>14632</v>
      </c>
      <c r="C9062" t="s">
        <v>34</v>
      </c>
      <c r="D9062" t="s">
        <v>35</v>
      </c>
      <c r="E9062">
        <v>1</v>
      </c>
      <c r="F9062" s="2">
        <v>0.79</v>
      </c>
      <c r="G9062" s="3">
        <v>2</v>
      </c>
      <c r="H9062" s="3">
        <v>7.9000000000000008E-3</v>
      </c>
      <c r="I9062" s="3">
        <v>3.7130000000000003E-2</v>
      </c>
      <c r="J9062" s="3">
        <v>0.83503000000000005</v>
      </c>
      <c r="K9062" s="3">
        <v>1.2846615384615385</v>
      </c>
      <c r="L9062" s="4">
        <v>0.35</v>
      </c>
    </row>
    <row r="9063" spans="1:12" x14ac:dyDescent="0.35">
      <c r="A9063" s="1" t="s">
        <v>14634</v>
      </c>
      <c r="B9063" t="s">
        <v>14635</v>
      </c>
      <c r="C9063" t="s">
        <v>34</v>
      </c>
      <c r="D9063" t="s">
        <v>35</v>
      </c>
      <c r="E9063">
        <v>1</v>
      </c>
      <c r="F9063" s="2">
        <v>0.79</v>
      </c>
      <c r="G9063" s="3">
        <v>2</v>
      </c>
      <c r="H9063" s="3">
        <v>7.9000000000000008E-3</v>
      </c>
      <c r="I9063" s="3">
        <v>3.7130000000000003E-2</v>
      </c>
      <c r="J9063" s="3">
        <v>0.83503000000000005</v>
      </c>
      <c r="K9063" s="3">
        <v>1.2846615384615385</v>
      </c>
      <c r="L9063" s="4">
        <v>0.35</v>
      </c>
    </row>
    <row r="9064" spans="1:12" x14ac:dyDescent="0.35">
      <c r="A9064" s="1">
        <v>5556160</v>
      </c>
      <c r="B9064" t="s">
        <v>14636</v>
      </c>
      <c r="C9064" t="s">
        <v>34</v>
      </c>
      <c r="D9064" t="s">
        <v>35</v>
      </c>
      <c r="E9064">
        <v>1</v>
      </c>
      <c r="F9064" s="2">
        <v>0.19</v>
      </c>
      <c r="G9064" s="3">
        <v>1</v>
      </c>
      <c r="H9064" s="3">
        <v>1.9E-3</v>
      </c>
      <c r="I9064" s="3">
        <v>8.9300000000000004E-3</v>
      </c>
      <c r="J9064" s="3">
        <v>0.20083000000000001</v>
      </c>
      <c r="K9064" s="3">
        <v>0.30896923076923077</v>
      </c>
      <c r="L9064" s="4">
        <v>0.35</v>
      </c>
    </row>
    <row r="9065" spans="1:12" x14ac:dyDescent="0.35">
      <c r="A9065" s="1">
        <v>555610</v>
      </c>
      <c r="B9065" t="s">
        <v>14637</v>
      </c>
      <c r="C9065" t="s">
        <v>34</v>
      </c>
      <c r="D9065" t="s">
        <v>35</v>
      </c>
      <c r="E9065">
        <v>1</v>
      </c>
      <c r="F9065" s="2">
        <v>0.19</v>
      </c>
      <c r="G9065" s="3">
        <v>1</v>
      </c>
      <c r="H9065" s="3">
        <v>1.9E-3</v>
      </c>
      <c r="I9065" s="3">
        <v>8.9300000000000004E-3</v>
      </c>
      <c r="J9065" s="3">
        <v>0.20083000000000001</v>
      </c>
      <c r="K9065" s="3">
        <v>0.30896923076923077</v>
      </c>
      <c r="L9065" s="4">
        <v>0.35</v>
      </c>
    </row>
    <row r="9066" spans="1:12" x14ac:dyDescent="0.35">
      <c r="A9066" s="1">
        <v>4461040</v>
      </c>
      <c r="B9066" t="s">
        <v>14632</v>
      </c>
      <c r="C9066" t="s">
        <v>34</v>
      </c>
      <c r="D9066" t="s">
        <v>35</v>
      </c>
      <c r="E9066">
        <v>1</v>
      </c>
      <c r="F9066" s="2">
        <v>0.79</v>
      </c>
      <c r="G9066" s="3">
        <v>2</v>
      </c>
      <c r="H9066" s="3">
        <v>7.9000000000000008E-3</v>
      </c>
      <c r="I9066" s="3">
        <v>3.7130000000000003E-2</v>
      </c>
      <c r="J9066" s="3">
        <v>0.83503000000000005</v>
      </c>
      <c r="K9066" s="3">
        <v>1.2846615384615385</v>
      </c>
      <c r="L9066" s="4">
        <v>0.35</v>
      </c>
    </row>
    <row r="9067" spans="1:12" x14ac:dyDescent="0.35">
      <c r="A9067" s="1">
        <v>555619</v>
      </c>
      <c r="B9067" t="s">
        <v>14638</v>
      </c>
      <c r="C9067" t="s">
        <v>34</v>
      </c>
      <c r="D9067" t="s">
        <v>35</v>
      </c>
      <c r="E9067">
        <v>1</v>
      </c>
      <c r="F9067" s="2">
        <v>0.19</v>
      </c>
      <c r="G9067" s="3">
        <v>1</v>
      </c>
      <c r="H9067" s="3">
        <v>1.9E-3</v>
      </c>
      <c r="I9067" s="3">
        <v>8.9300000000000004E-3</v>
      </c>
      <c r="J9067" s="3">
        <v>0.20083000000000001</v>
      </c>
      <c r="K9067" s="3">
        <v>0.30896923076923077</v>
      </c>
      <c r="L9067" s="4">
        <v>0.35</v>
      </c>
    </row>
    <row r="9068" spans="1:12" x14ac:dyDescent="0.35">
      <c r="A9068" s="1" t="s">
        <v>14639</v>
      </c>
      <c r="B9068" t="s">
        <v>14632</v>
      </c>
      <c r="C9068" t="s">
        <v>34</v>
      </c>
      <c r="D9068" t="s">
        <v>35</v>
      </c>
      <c r="E9068">
        <v>1</v>
      </c>
      <c r="F9068" s="2">
        <v>0.79</v>
      </c>
      <c r="G9068" s="3">
        <v>2</v>
      </c>
      <c r="H9068" s="3">
        <v>7.9000000000000008E-3</v>
      </c>
      <c r="I9068" s="3">
        <v>3.7130000000000003E-2</v>
      </c>
      <c r="J9068" s="3">
        <v>0.83503000000000005</v>
      </c>
      <c r="K9068" s="3">
        <v>1.2846615384615385</v>
      </c>
      <c r="L9068" s="4">
        <v>0.35</v>
      </c>
    </row>
    <row r="9069" spans="1:12" x14ac:dyDescent="0.35">
      <c r="A9069" s="1">
        <v>4461095</v>
      </c>
      <c r="B9069" t="s">
        <v>14632</v>
      </c>
      <c r="C9069" t="s">
        <v>34</v>
      </c>
      <c r="D9069" t="s">
        <v>35</v>
      </c>
      <c r="E9069">
        <v>1</v>
      </c>
      <c r="F9069" s="2">
        <v>0.79</v>
      </c>
      <c r="G9069" s="3">
        <v>2</v>
      </c>
      <c r="H9069" s="3">
        <v>7.9000000000000008E-3</v>
      </c>
      <c r="I9069" s="3">
        <v>3.7130000000000003E-2</v>
      </c>
      <c r="J9069" s="3">
        <v>0.83503000000000005</v>
      </c>
      <c r="K9069" s="3">
        <v>1.2846615384615385</v>
      </c>
      <c r="L9069" s="4">
        <v>0.35</v>
      </c>
    </row>
    <row r="9070" spans="1:12" x14ac:dyDescent="0.35">
      <c r="A9070" s="1">
        <v>5556140</v>
      </c>
      <c r="B9070" t="s">
        <v>14640</v>
      </c>
      <c r="C9070" t="s">
        <v>34</v>
      </c>
      <c r="D9070" t="s">
        <v>35</v>
      </c>
      <c r="E9070">
        <v>1</v>
      </c>
      <c r="F9070" s="2">
        <v>0.19</v>
      </c>
      <c r="G9070" s="3">
        <v>1</v>
      </c>
      <c r="H9070" s="3">
        <v>1.9E-3</v>
      </c>
      <c r="I9070" s="3">
        <v>8.9300000000000004E-3</v>
      </c>
      <c r="J9070" s="3">
        <v>0.20083000000000001</v>
      </c>
      <c r="K9070" s="3">
        <v>0.30896923076923077</v>
      </c>
      <c r="L9070" s="4">
        <v>0.35</v>
      </c>
    </row>
    <row r="9071" spans="1:12" x14ac:dyDescent="0.35">
      <c r="A9071" s="1">
        <v>5556150</v>
      </c>
      <c r="B9071" t="s">
        <v>14641</v>
      </c>
      <c r="C9071" t="s">
        <v>34</v>
      </c>
      <c r="D9071" t="s">
        <v>35</v>
      </c>
      <c r="E9071">
        <v>1</v>
      </c>
      <c r="F9071" s="2">
        <v>0.19</v>
      </c>
      <c r="G9071" s="3">
        <v>1</v>
      </c>
      <c r="H9071" s="3">
        <v>1.9E-3</v>
      </c>
      <c r="I9071" s="3">
        <v>8.9300000000000004E-3</v>
      </c>
      <c r="J9071" s="3">
        <v>0.20083000000000001</v>
      </c>
      <c r="K9071" s="3">
        <v>0.30896923076923077</v>
      </c>
      <c r="L9071" s="4">
        <v>0.35</v>
      </c>
    </row>
    <row r="9072" spans="1:12" x14ac:dyDescent="0.35">
      <c r="A9072" s="1">
        <v>4461050</v>
      </c>
      <c r="B9072" t="s">
        <v>14632</v>
      </c>
      <c r="C9072" t="s">
        <v>34</v>
      </c>
      <c r="D9072" t="s">
        <v>35</v>
      </c>
      <c r="E9072">
        <v>1</v>
      </c>
      <c r="F9072" s="2">
        <v>0.79</v>
      </c>
      <c r="G9072" s="3">
        <v>2</v>
      </c>
      <c r="H9072" s="3">
        <v>7.9000000000000008E-3</v>
      </c>
      <c r="I9072" s="3">
        <v>3.7130000000000003E-2</v>
      </c>
      <c r="J9072" s="3">
        <v>0.83503000000000005</v>
      </c>
      <c r="K9072" s="3">
        <v>1.2846615384615385</v>
      </c>
      <c r="L9072" s="4">
        <v>0.35</v>
      </c>
    </row>
    <row r="9073" spans="1:12" x14ac:dyDescent="0.35">
      <c r="A9073" s="1">
        <v>4461030</v>
      </c>
      <c r="B9073" t="s">
        <v>14632</v>
      </c>
      <c r="C9073" t="s">
        <v>34</v>
      </c>
      <c r="D9073" t="s">
        <v>35</v>
      </c>
      <c r="E9073">
        <v>1</v>
      </c>
      <c r="F9073" s="2">
        <v>0.79</v>
      </c>
      <c r="G9073" s="3">
        <v>2</v>
      </c>
      <c r="H9073" s="3">
        <v>7.9000000000000008E-3</v>
      </c>
      <c r="I9073" s="3">
        <v>3.7130000000000003E-2</v>
      </c>
      <c r="J9073" s="3">
        <v>0.83503000000000005</v>
      </c>
      <c r="K9073" s="3">
        <v>1.2846615384615385</v>
      </c>
      <c r="L9073" s="4">
        <v>0.35</v>
      </c>
    </row>
    <row r="9074" spans="1:12" x14ac:dyDescent="0.35">
      <c r="A9074" s="1">
        <v>4461060</v>
      </c>
      <c r="B9074" t="s">
        <v>14632</v>
      </c>
      <c r="C9074" t="s">
        <v>34</v>
      </c>
      <c r="D9074" t="s">
        <v>35</v>
      </c>
      <c r="E9074">
        <v>1</v>
      </c>
      <c r="F9074" s="2">
        <v>0.79</v>
      </c>
      <c r="G9074" s="3">
        <v>2</v>
      </c>
      <c r="H9074" s="3">
        <v>7.9000000000000008E-3</v>
      </c>
      <c r="I9074" s="3">
        <v>3.7130000000000003E-2</v>
      </c>
      <c r="J9074" s="3">
        <v>0.83503000000000005</v>
      </c>
      <c r="K9074" s="3">
        <v>1.2846615384615385</v>
      </c>
      <c r="L9074" s="4">
        <v>0.35</v>
      </c>
    </row>
    <row r="9075" spans="1:12" x14ac:dyDescent="0.35">
      <c r="A9075" s="1" t="s">
        <v>14642</v>
      </c>
      <c r="B9075" t="s">
        <v>14643</v>
      </c>
      <c r="C9075" t="s">
        <v>34</v>
      </c>
      <c r="D9075" t="s">
        <v>35</v>
      </c>
      <c r="E9075">
        <v>1</v>
      </c>
      <c r="F9075" s="2">
        <v>7.67</v>
      </c>
      <c r="G9075" s="3">
        <v>13.44</v>
      </c>
      <c r="H9075" s="3">
        <v>7.6700000000000004E-2</v>
      </c>
      <c r="I9075" s="3">
        <v>0.36048999999999998</v>
      </c>
      <c r="J9075" s="3">
        <v>8.1071899999999992</v>
      </c>
      <c r="K9075" s="3">
        <v>12.472599999999998</v>
      </c>
      <c r="L9075" s="4">
        <v>0.35</v>
      </c>
    </row>
    <row r="9076" spans="1:12" x14ac:dyDescent="0.35">
      <c r="A9076" s="1" t="s">
        <v>14644</v>
      </c>
      <c r="B9076" t="s">
        <v>14645</v>
      </c>
      <c r="C9076" t="s">
        <v>34</v>
      </c>
      <c r="D9076" t="s">
        <v>35</v>
      </c>
      <c r="E9076">
        <v>1</v>
      </c>
      <c r="F9076" s="2">
        <v>7.67</v>
      </c>
      <c r="G9076" s="3">
        <v>13.44</v>
      </c>
      <c r="H9076" s="3">
        <v>7.6700000000000004E-2</v>
      </c>
      <c r="I9076" s="3">
        <v>0.36048999999999998</v>
      </c>
      <c r="J9076" s="3">
        <v>8.1071899999999992</v>
      </c>
      <c r="K9076" s="3">
        <v>12.472599999999998</v>
      </c>
      <c r="L9076" s="4">
        <v>0.35</v>
      </c>
    </row>
    <row r="9077" spans="1:12" x14ac:dyDescent="0.35">
      <c r="A9077" s="1" t="s">
        <v>14646</v>
      </c>
      <c r="B9077" t="s">
        <v>14647</v>
      </c>
      <c r="C9077" t="s">
        <v>34</v>
      </c>
      <c r="D9077" t="s">
        <v>35</v>
      </c>
      <c r="E9077">
        <v>1</v>
      </c>
      <c r="F9077" s="2">
        <v>7.67</v>
      </c>
      <c r="G9077" s="3">
        <v>15.34</v>
      </c>
      <c r="H9077" s="3">
        <v>7.6700000000000004E-2</v>
      </c>
      <c r="I9077" s="3">
        <v>0.36048999999999998</v>
      </c>
      <c r="J9077" s="3">
        <v>8.1071899999999992</v>
      </c>
      <c r="K9077" s="3">
        <v>12.472599999999998</v>
      </c>
      <c r="L9077" s="4">
        <v>0.35</v>
      </c>
    </row>
    <row r="9078" spans="1:12" x14ac:dyDescent="0.35">
      <c r="A9078" s="1" t="s">
        <v>14648</v>
      </c>
      <c r="B9078" t="s">
        <v>14649</v>
      </c>
      <c r="C9078" t="s">
        <v>34</v>
      </c>
      <c r="D9078" t="s">
        <v>35</v>
      </c>
      <c r="E9078">
        <v>1</v>
      </c>
      <c r="F9078" s="2">
        <v>7.67</v>
      </c>
      <c r="G9078" s="3">
        <v>15.34</v>
      </c>
      <c r="H9078" s="3">
        <v>7.6700000000000004E-2</v>
      </c>
      <c r="I9078" s="3">
        <v>0.36048999999999998</v>
      </c>
      <c r="J9078" s="3">
        <v>8.1071899999999992</v>
      </c>
      <c r="K9078" s="3">
        <v>12.472599999999998</v>
      </c>
      <c r="L9078" s="4">
        <v>0.35</v>
      </c>
    </row>
    <row r="9079" spans="1:12" x14ac:dyDescent="0.35">
      <c r="A9079" s="1" t="s">
        <v>14650</v>
      </c>
      <c r="B9079" t="s">
        <v>14651</v>
      </c>
      <c r="C9079" t="s">
        <v>34</v>
      </c>
      <c r="D9079" t="s">
        <v>35</v>
      </c>
      <c r="E9079">
        <v>1</v>
      </c>
      <c r="F9079" s="2">
        <v>7.97</v>
      </c>
      <c r="G9079" s="3">
        <v>15.34</v>
      </c>
      <c r="H9079" s="3">
        <v>7.9699999999999993E-2</v>
      </c>
      <c r="I9079" s="3">
        <v>0.37458999999999998</v>
      </c>
      <c r="J9079" s="3">
        <v>8.4242899999999992</v>
      </c>
      <c r="K9079" s="3">
        <v>12.960446153846153</v>
      </c>
      <c r="L9079" s="4">
        <v>0.35000000000000003</v>
      </c>
    </row>
    <row r="9080" spans="1:12" x14ac:dyDescent="0.35">
      <c r="A9080" s="1" t="s">
        <v>14652</v>
      </c>
      <c r="B9080" t="s">
        <v>14653</v>
      </c>
      <c r="C9080" t="s">
        <v>34</v>
      </c>
      <c r="D9080" t="s">
        <v>35</v>
      </c>
      <c r="E9080">
        <v>1</v>
      </c>
      <c r="F9080" s="2">
        <v>7.67</v>
      </c>
      <c r="G9080" s="3">
        <v>15</v>
      </c>
      <c r="H9080" s="3">
        <v>7.6700000000000004E-2</v>
      </c>
      <c r="I9080" s="3">
        <v>0.36048999999999998</v>
      </c>
      <c r="J9080" s="3">
        <v>8.1071899999999992</v>
      </c>
      <c r="K9080" s="3">
        <v>12.472599999999998</v>
      </c>
      <c r="L9080" s="4">
        <v>0.35</v>
      </c>
    </row>
    <row r="9081" spans="1:12" x14ac:dyDescent="0.35">
      <c r="A9081" s="1" t="s">
        <v>14654</v>
      </c>
      <c r="B9081" t="s">
        <v>14655</v>
      </c>
      <c r="C9081" t="s">
        <v>34</v>
      </c>
      <c r="D9081" t="s">
        <v>35</v>
      </c>
      <c r="E9081">
        <v>1</v>
      </c>
      <c r="F9081" s="2">
        <v>7.67</v>
      </c>
      <c r="G9081" s="3">
        <v>13.44</v>
      </c>
      <c r="H9081" s="3">
        <v>7.6700000000000004E-2</v>
      </c>
      <c r="I9081" s="3">
        <v>0.36048999999999998</v>
      </c>
      <c r="J9081" s="3">
        <v>8.1071899999999992</v>
      </c>
      <c r="K9081" s="3">
        <v>12.472599999999998</v>
      </c>
      <c r="L9081" s="4">
        <v>0.35</v>
      </c>
    </row>
    <row r="9082" spans="1:12" x14ac:dyDescent="0.35">
      <c r="A9082" s="1" t="s">
        <v>14656</v>
      </c>
      <c r="B9082" t="s">
        <v>14657</v>
      </c>
      <c r="C9082" t="s">
        <v>34</v>
      </c>
      <c r="D9082" t="s">
        <v>35</v>
      </c>
      <c r="E9082">
        <v>1</v>
      </c>
      <c r="F9082" s="2">
        <v>7.67</v>
      </c>
      <c r="G9082" s="3">
        <v>13.44</v>
      </c>
      <c r="H9082" s="3">
        <v>7.6700000000000004E-2</v>
      </c>
      <c r="I9082" s="3">
        <v>0.36048999999999998</v>
      </c>
      <c r="J9082" s="3">
        <v>8.1071899999999992</v>
      </c>
      <c r="K9082" s="3">
        <v>12.472599999999998</v>
      </c>
      <c r="L9082" s="4">
        <v>0.35</v>
      </c>
    </row>
    <row r="9083" spans="1:12" x14ac:dyDescent="0.35">
      <c r="A9083" s="1" t="s">
        <v>14658</v>
      </c>
      <c r="B9083" t="s">
        <v>14659</v>
      </c>
      <c r="C9083" t="s">
        <v>34</v>
      </c>
      <c r="D9083" t="s">
        <v>35</v>
      </c>
      <c r="E9083">
        <v>1</v>
      </c>
      <c r="F9083" s="2">
        <v>7.67</v>
      </c>
      <c r="G9083" s="3">
        <v>19.04</v>
      </c>
      <c r="H9083" s="3">
        <v>7.6700000000000004E-2</v>
      </c>
      <c r="I9083" s="3">
        <v>0.36048999999999998</v>
      </c>
      <c r="J9083" s="3">
        <v>8.1071899999999992</v>
      </c>
      <c r="K9083" s="3">
        <v>12.472599999999998</v>
      </c>
      <c r="L9083" s="4">
        <v>0.35</v>
      </c>
    </row>
    <row r="9084" spans="1:12" x14ac:dyDescent="0.35">
      <c r="A9084" s="1" t="s">
        <v>14660</v>
      </c>
      <c r="B9084" t="s">
        <v>14661</v>
      </c>
      <c r="C9084" t="s">
        <v>34</v>
      </c>
      <c r="D9084" t="s">
        <v>35</v>
      </c>
      <c r="E9084">
        <v>1</v>
      </c>
      <c r="F9084" s="2">
        <v>7.67</v>
      </c>
      <c r="G9084" s="3">
        <v>13.44</v>
      </c>
      <c r="H9084" s="3">
        <v>7.6700000000000004E-2</v>
      </c>
      <c r="I9084" s="3">
        <v>0.36048999999999998</v>
      </c>
      <c r="J9084" s="3">
        <v>8.1071899999999992</v>
      </c>
      <c r="K9084" s="3">
        <v>12.472599999999998</v>
      </c>
      <c r="L9084" s="4">
        <v>0.35</v>
      </c>
    </row>
    <row r="9085" spans="1:12" x14ac:dyDescent="0.35">
      <c r="A9085" s="1" t="s">
        <v>14662</v>
      </c>
      <c r="B9085" t="s">
        <v>14663</v>
      </c>
      <c r="C9085" t="s">
        <v>34</v>
      </c>
      <c r="D9085" t="s">
        <v>35</v>
      </c>
      <c r="E9085">
        <v>1</v>
      </c>
      <c r="F9085" s="2">
        <v>66.48</v>
      </c>
      <c r="G9085" s="3">
        <v>125</v>
      </c>
      <c r="H9085" s="3">
        <v>0.66480000000000006</v>
      </c>
      <c r="I9085" s="3">
        <v>3.1245600000000002</v>
      </c>
      <c r="J9085" s="3">
        <v>70.269360000000006</v>
      </c>
      <c r="K9085" s="3">
        <v>108.10670769230769</v>
      </c>
      <c r="L9085" s="4">
        <v>0.35</v>
      </c>
    </row>
    <row r="9086" spans="1:12" x14ac:dyDescent="0.35">
      <c r="A9086" s="1" t="s">
        <v>14664</v>
      </c>
      <c r="B9086" t="s">
        <v>14665</v>
      </c>
      <c r="C9086" t="s">
        <v>34</v>
      </c>
      <c r="D9086" t="s">
        <v>35</v>
      </c>
      <c r="E9086">
        <v>1</v>
      </c>
      <c r="F9086" s="2">
        <v>7.67</v>
      </c>
      <c r="G9086" s="3">
        <v>14.56</v>
      </c>
      <c r="H9086" s="3">
        <v>7.6700000000000004E-2</v>
      </c>
      <c r="I9086" s="3">
        <v>0.36048999999999998</v>
      </c>
      <c r="J9086" s="3">
        <v>8.1071899999999992</v>
      </c>
      <c r="K9086" s="3">
        <v>12.472599999999998</v>
      </c>
      <c r="L9086" s="4">
        <v>0.35</v>
      </c>
    </row>
    <row r="9087" spans="1:12" x14ac:dyDescent="0.35">
      <c r="A9087" s="1" t="s">
        <v>14666</v>
      </c>
      <c r="B9087" t="s">
        <v>14667</v>
      </c>
      <c r="C9087" t="s">
        <v>34</v>
      </c>
      <c r="D9087" t="s">
        <v>35</v>
      </c>
      <c r="E9087">
        <v>1</v>
      </c>
      <c r="F9087" s="2">
        <v>7.67</v>
      </c>
      <c r="G9087" s="3">
        <v>14.56</v>
      </c>
      <c r="H9087" s="3">
        <v>7.6700000000000004E-2</v>
      </c>
      <c r="I9087" s="3">
        <v>0.36048999999999998</v>
      </c>
      <c r="J9087" s="3">
        <v>8.1071899999999992</v>
      </c>
      <c r="K9087" s="3">
        <v>12.472599999999998</v>
      </c>
      <c r="L9087" s="4">
        <v>0.35</v>
      </c>
    </row>
    <row r="9088" spans="1:12" x14ac:dyDescent="0.35">
      <c r="A9088" s="1" t="s">
        <v>14668</v>
      </c>
      <c r="B9088" t="s">
        <v>14669</v>
      </c>
      <c r="C9088" t="s">
        <v>34</v>
      </c>
      <c r="D9088" t="s">
        <v>35</v>
      </c>
      <c r="E9088">
        <v>1</v>
      </c>
      <c r="F9088" s="2">
        <v>137.9</v>
      </c>
      <c r="G9088" s="3">
        <v>285</v>
      </c>
      <c r="H9088" s="3">
        <v>1.379</v>
      </c>
      <c r="I9088" s="3">
        <v>6.4813000000000001</v>
      </c>
      <c r="J9088" s="3">
        <v>145.7603</v>
      </c>
      <c r="K9088" s="3">
        <v>224.24661538461538</v>
      </c>
      <c r="L9088" s="4">
        <v>0.35</v>
      </c>
    </row>
    <row r="9089" spans="1:12" x14ac:dyDescent="0.35">
      <c r="A9089" s="1" t="s">
        <v>14670</v>
      </c>
      <c r="B9089" t="s">
        <v>14671</v>
      </c>
      <c r="C9089" t="s">
        <v>34</v>
      </c>
      <c r="D9089" t="s">
        <v>35</v>
      </c>
      <c r="E9089">
        <v>1</v>
      </c>
      <c r="F9089" s="2">
        <v>120.1</v>
      </c>
      <c r="G9089" s="3">
        <v>248</v>
      </c>
      <c r="H9089" s="3">
        <v>1.2010000000000001</v>
      </c>
      <c r="I9089" s="3">
        <v>5.6446999999999994</v>
      </c>
      <c r="J9089" s="3">
        <v>126.94569999999999</v>
      </c>
      <c r="K9089" s="3">
        <v>195.30107692307689</v>
      </c>
      <c r="L9089" s="4">
        <v>0.35</v>
      </c>
    </row>
    <row r="9090" spans="1:12" x14ac:dyDescent="0.35">
      <c r="A9090" s="1" t="s">
        <v>14672</v>
      </c>
      <c r="B9090" t="s">
        <v>14673</v>
      </c>
      <c r="C9090" t="s">
        <v>34</v>
      </c>
      <c r="D9090" t="s">
        <v>35</v>
      </c>
      <c r="E9090">
        <v>1</v>
      </c>
      <c r="F9090" s="2">
        <v>249.5</v>
      </c>
      <c r="G9090" s="3">
        <v>515</v>
      </c>
      <c r="H9090" s="3">
        <v>2.4950000000000001</v>
      </c>
      <c r="I9090" s="3">
        <v>11.7265</v>
      </c>
      <c r="J9090" s="3">
        <v>263.72149999999999</v>
      </c>
      <c r="K9090" s="3">
        <v>405.7253846153846</v>
      </c>
      <c r="L9090" s="4">
        <v>0.35</v>
      </c>
    </row>
    <row r="9091" spans="1:12" x14ac:dyDescent="0.35">
      <c r="A9091" s="1" t="s">
        <v>14674</v>
      </c>
      <c r="B9091" t="s">
        <v>14675</v>
      </c>
      <c r="C9091" t="s">
        <v>34</v>
      </c>
      <c r="D9091" t="s">
        <v>35</v>
      </c>
      <c r="E9091">
        <v>1</v>
      </c>
      <c r="F9091" s="2">
        <v>123.6</v>
      </c>
      <c r="G9091" s="3">
        <v>255</v>
      </c>
      <c r="H9091" s="3">
        <v>1.236</v>
      </c>
      <c r="I9091" s="3">
        <v>5.8091999999999997</v>
      </c>
      <c r="J9091" s="3">
        <v>130.64519999999999</v>
      </c>
      <c r="K9091" s="3">
        <v>200.99261538461536</v>
      </c>
      <c r="L9091" s="4">
        <v>0.35</v>
      </c>
    </row>
    <row r="9092" spans="1:12" x14ac:dyDescent="0.35">
      <c r="A9092" s="1" t="s">
        <v>14676</v>
      </c>
      <c r="B9092" t="s">
        <v>14677</v>
      </c>
      <c r="C9092" t="s">
        <v>34</v>
      </c>
      <c r="D9092" t="s">
        <v>35</v>
      </c>
      <c r="E9092">
        <v>1</v>
      </c>
      <c r="F9092" s="2">
        <v>102.15</v>
      </c>
      <c r="G9092" s="3">
        <v>211</v>
      </c>
      <c r="H9092" s="3">
        <v>1.0215000000000001</v>
      </c>
      <c r="I9092" s="3">
        <v>4.80105</v>
      </c>
      <c r="J9092" s="3">
        <v>107.97255000000001</v>
      </c>
      <c r="K9092" s="3">
        <v>166.11161538461539</v>
      </c>
      <c r="L9092" s="4">
        <v>0.34999999999999992</v>
      </c>
    </row>
    <row r="9093" spans="1:12" x14ac:dyDescent="0.35">
      <c r="A9093" s="1" t="s">
        <v>14678</v>
      </c>
      <c r="B9093" t="s">
        <v>14679</v>
      </c>
      <c r="C9093" t="s">
        <v>26</v>
      </c>
      <c r="D9093" t="s">
        <v>27</v>
      </c>
      <c r="E9093">
        <v>1</v>
      </c>
      <c r="F9093" s="2">
        <v>62.08</v>
      </c>
      <c r="G9093" s="3">
        <v>128</v>
      </c>
      <c r="H9093" s="3">
        <v>0.62080000000000002</v>
      </c>
      <c r="I9093" s="3">
        <v>2.9177599999999999</v>
      </c>
      <c r="J9093" s="3">
        <v>65.618560000000002</v>
      </c>
      <c r="K9093" s="3">
        <v>100.95163076923077</v>
      </c>
      <c r="L9093" s="4">
        <v>0.35000000000000003</v>
      </c>
    </row>
    <row r="9094" spans="1:12" x14ac:dyDescent="0.35">
      <c r="A9094" s="1" t="s">
        <v>14680</v>
      </c>
      <c r="B9094" t="s">
        <v>14681</v>
      </c>
      <c r="C9094" t="s">
        <v>34</v>
      </c>
      <c r="D9094" t="s">
        <v>35</v>
      </c>
      <c r="E9094">
        <v>1</v>
      </c>
      <c r="F9094" s="2">
        <v>430</v>
      </c>
      <c r="G9094" s="3">
        <v>887</v>
      </c>
      <c r="H9094" s="3">
        <v>4.3</v>
      </c>
      <c r="I9094" s="3">
        <v>20.21</v>
      </c>
      <c r="J9094" s="3">
        <v>454.51</v>
      </c>
      <c r="K9094" s="3">
        <v>699.24615384615379</v>
      </c>
      <c r="L9094" s="4">
        <v>0.35</v>
      </c>
    </row>
    <row r="9095" spans="1:12" x14ac:dyDescent="0.35">
      <c r="A9095" s="1" t="s">
        <v>14682</v>
      </c>
      <c r="B9095" t="s">
        <v>14683</v>
      </c>
      <c r="C9095" t="s">
        <v>13</v>
      </c>
      <c r="D9095" t="s">
        <v>14</v>
      </c>
      <c r="E9095">
        <v>1</v>
      </c>
      <c r="F9095" s="2">
        <v>116.95</v>
      </c>
      <c r="G9095" s="3">
        <v>242</v>
      </c>
      <c r="H9095" s="3">
        <v>1.1695</v>
      </c>
      <c r="I9095" s="3">
        <v>5.4966499999999998</v>
      </c>
      <c r="J9095" s="3">
        <v>123.61615</v>
      </c>
      <c r="K9095" s="3">
        <v>190.1786923076923</v>
      </c>
      <c r="L9095" s="4">
        <v>0.35</v>
      </c>
    </row>
    <row r="9096" spans="1:12" x14ac:dyDescent="0.35">
      <c r="A9096" s="1" t="s">
        <v>14684</v>
      </c>
      <c r="B9096" t="s">
        <v>14685</v>
      </c>
      <c r="C9096" t="s">
        <v>21</v>
      </c>
      <c r="D9096" t="s">
        <v>22</v>
      </c>
      <c r="E9096">
        <v>1</v>
      </c>
      <c r="F9096" s="2">
        <v>403.09</v>
      </c>
      <c r="G9096" s="3">
        <v>832</v>
      </c>
      <c r="H9096" s="3">
        <v>4.0308999999999999</v>
      </c>
      <c r="I9096" s="3">
        <v>18.945229999999999</v>
      </c>
      <c r="J9096" s="3">
        <v>426.06612999999993</v>
      </c>
      <c r="K9096" s="3">
        <v>655.48635384615375</v>
      </c>
      <c r="L9096" s="4">
        <v>0.35000000000000003</v>
      </c>
    </row>
    <row r="9097" spans="1:12" hidden="1" x14ac:dyDescent="0.35">
      <c r="A9097" s="1" t="s">
        <v>14686</v>
      </c>
      <c r="B9097" t="s">
        <v>14687</v>
      </c>
      <c r="C9097" t="s">
        <v>46</v>
      </c>
      <c r="D9097" t="s">
        <v>47</v>
      </c>
      <c r="E9097">
        <v>1</v>
      </c>
      <c r="F9097" s="2">
        <v>0.40079999999999999</v>
      </c>
      <c r="G9097" s="3">
        <v>1</v>
      </c>
      <c r="H9097" s="3">
        <v>4.0080000000000003E-3</v>
      </c>
      <c r="I9097" s="3">
        <v>1.8837599999999999E-2</v>
      </c>
      <c r="J9097" s="3">
        <v>0.42364560000000001</v>
      </c>
      <c r="K9097" s="3">
        <v>0.65176246153846151</v>
      </c>
      <c r="L9097" s="4">
        <v>0.35</v>
      </c>
    </row>
    <row r="9098" spans="1:12" x14ac:dyDescent="0.35">
      <c r="A9098" s="1" t="s">
        <v>14688</v>
      </c>
      <c r="B9098" t="s">
        <v>2716</v>
      </c>
      <c r="C9098" t="s">
        <v>34</v>
      </c>
      <c r="D9098" t="s">
        <v>35</v>
      </c>
      <c r="E9098">
        <v>1</v>
      </c>
      <c r="F9098" s="2">
        <v>37.1</v>
      </c>
      <c r="G9098" s="3">
        <v>77</v>
      </c>
      <c r="H9098" s="3">
        <v>0.371</v>
      </c>
      <c r="I9098" s="3">
        <v>1.7437</v>
      </c>
      <c r="J9098" s="3">
        <v>39.214700000000001</v>
      </c>
      <c r="K9098" s="3">
        <v>60.330307692307692</v>
      </c>
      <c r="L9098" s="4">
        <v>0.35</v>
      </c>
    </row>
    <row r="9099" spans="1:12" x14ac:dyDescent="0.35">
      <c r="A9099" s="1" t="s">
        <v>14689</v>
      </c>
      <c r="B9099" t="s">
        <v>14690</v>
      </c>
      <c r="C9099" t="s">
        <v>17</v>
      </c>
      <c r="D9099" t="s">
        <v>18</v>
      </c>
      <c r="E9099">
        <v>1</v>
      </c>
      <c r="F9099" s="2">
        <v>3004.51</v>
      </c>
      <c r="G9099" s="3">
        <v>6195</v>
      </c>
      <c r="H9099" s="3">
        <v>30.045100000000001</v>
      </c>
      <c r="I9099" s="3">
        <v>141.21197000000001</v>
      </c>
      <c r="J9099" s="3">
        <v>3175.7670699999999</v>
      </c>
      <c r="K9099" s="3">
        <v>4885.7954923076923</v>
      </c>
      <c r="L9099" s="4">
        <v>0.35000000000000003</v>
      </c>
    </row>
    <row r="9100" spans="1:12" x14ac:dyDescent="0.35">
      <c r="A9100" s="1" t="s">
        <v>14691</v>
      </c>
      <c r="B9100" t="s">
        <v>14692</v>
      </c>
      <c r="C9100" t="s">
        <v>17</v>
      </c>
      <c r="D9100" t="s">
        <v>18</v>
      </c>
      <c r="E9100">
        <v>1</v>
      </c>
      <c r="F9100" s="2">
        <v>636.66</v>
      </c>
      <c r="G9100" s="3">
        <v>1313</v>
      </c>
      <c r="H9100" s="3">
        <v>6.3666</v>
      </c>
      <c r="I9100" s="3">
        <v>29.923019999999998</v>
      </c>
      <c r="J9100" s="3">
        <v>672.94961999999987</v>
      </c>
      <c r="K9100" s="3">
        <v>1035.3071076923075</v>
      </c>
      <c r="L9100" s="4">
        <v>0.35</v>
      </c>
    </row>
    <row r="9101" spans="1:12" x14ac:dyDescent="0.35">
      <c r="A9101" s="1" t="s">
        <v>14693</v>
      </c>
      <c r="B9101" t="s">
        <v>14694</v>
      </c>
      <c r="C9101" t="s">
        <v>17</v>
      </c>
      <c r="D9101" t="s">
        <v>18</v>
      </c>
      <c r="E9101">
        <v>1</v>
      </c>
      <c r="F9101" s="2">
        <v>1131.04</v>
      </c>
      <c r="G9101" s="3">
        <v>2333</v>
      </c>
      <c r="H9101" s="3">
        <v>11.3104</v>
      </c>
      <c r="I9101" s="3">
        <v>53.158879999999996</v>
      </c>
      <c r="J9101" s="3">
        <v>1195.50928</v>
      </c>
      <c r="K9101" s="3">
        <v>1839.245046153846</v>
      </c>
      <c r="L9101" s="4">
        <v>0.35</v>
      </c>
    </row>
    <row r="9102" spans="1:12" x14ac:dyDescent="0.35">
      <c r="A9102" s="1" t="s">
        <v>14695</v>
      </c>
      <c r="B9102" t="s">
        <v>14696</v>
      </c>
      <c r="C9102" t="s">
        <v>17</v>
      </c>
      <c r="D9102" t="s">
        <v>18</v>
      </c>
      <c r="E9102">
        <v>1</v>
      </c>
      <c r="F9102" s="2">
        <v>1063.8399999999999</v>
      </c>
      <c r="G9102" s="3">
        <v>2194</v>
      </c>
      <c r="H9102" s="3">
        <v>10.638399999999999</v>
      </c>
      <c r="I9102" s="3">
        <v>50.000479999999996</v>
      </c>
      <c r="J9102" s="3">
        <v>1124.4788799999999</v>
      </c>
      <c r="K9102" s="3">
        <v>1729.9675076923074</v>
      </c>
      <c r="L9102" s="4">
        <v>0.35</v>
      </c>
    </row>
    <row r="9103" spans="1:12" x14ac:dyDescent="0.35">
      <c r="A9103" s="1" t="s">
        <v>14697</v>
      </c>
      <c r="B9103" t="s">
        <v>14698</v>
      </c>
      <c r="C9103" t="s">
        <v>17</v>
      </c>
      <c r="D9103" t="s">
        <v>18</v>
      </c>
      <c r="E9103">
        <v>1</v>
      </c>
      <c r="F9103" s="2">
        <v>378.83</v>
      </c>
      <c r="G9103" s="3">
        <v>782</v>
      </c>
      <c r="H9103" s="3">
        <v>3.7883</v>
      </c>
      <c r="I9103" s="3">
        <v>17.805009999999999</v>
      </c>
      <c r="J9103" s="3">
        <v>400.42330999999996</v>
      </c>
      <c r="K9103" s="3">
        <v>616.0358615384614</v>
      </c>
      <c r="L9103" s="4">
        <v>0.34999999999999992</v>
      </c>
    </row>
    <row r="9104" spans="1:12" x14ac:dyDescent="0.35">
      <c r="A9104" s="1" t="s">
        <v>14699</v>
      </c>
      <c r="B9104" t="s">
        <v>14700</v>
      </c>
      <c r="C9104" t="s">
        <v>17</v>
      </c>
      <c r="D9104" t="s">
        <v>18</v>
      </c>
      <c r="E9104">
        <v>1</v>
      </c>
      <c r="F9104" s="2">
        <v>8281.7900000000009</v>
      </c>
      <c r="G9104" s="3">
        <v>17076</v>
      </c>
      <c r="H9104" s="3">
        <v>82.817900000000009</v>
      </c>
      <c r="I9104" s="3">
        <v>389.24413000000004</v>
      </c>
      <c r="J9104" s="3">
        <v>8753.8520300000018</v>
      </c>
      <c r="K9104" s="3">
        <v>13467.464661538464</v>
      </c>
      <c r="L9104" s="4">
        <v>0.35000000000000003</v>
      </c>
    </row>
    <row r="9105" spans="1:12" x14ac:dyDescent="0.35">
      <c r="A9105" s="1" t="s">
        <v>14701</v>
      </c>
      <c r="B9105" t="s">
        <v>14702</v>
      </c>
      <c r="C9105" t="s">
        <v>17</v>
      </c>
      <c r="D9105" t="s">
        <v>18</v>
      </c>
      <c r="E9105">
        <v>1</v>
      </c>
      <c r="F9105" s="2">
        <v>6.53</v>
      </c>
      <c r="G9105" s="3">
        <v>14</v>
      </c>
      <c r="H9105" s="3">
        <v>6.5299999999999997E-2</v>
      </c>
      <c r="I9105" s="3">
        <v>0.30691000000000002</v>
      </c>
      <c r="J9105" s="3">
        <v>6.9022100000000002</v>
      </c>
      <c r="K9105" s="3">
        <v>10.618784615384616</v>
      </c>
      <c r="L9105" s="4">
        <v>0.35000000000000003</v>
      </c>
    </row>
    <row r="9106" spans="1:12" x14ac:dyDescent="0.35">
      <c r="A9106" s="1" t="s">
        <v>14703</v>
      </c>
      <c r="B9106" t="s">
        <v>14704</v>
      </c>
      <c r="C9106" t="s">
        <v>17</v>
      </c>
      <c r="D9106" t="s">
        <v>18</v>
      </c>
      <c r="E9106">
        <v>1</v>
      </c>
      <c r="F9106" s="2">
        <v>1131.04</v>
      </c>
      <c r="G9106" s="3">
        <v>2333</v>
      </c>
      <c r="H9106" s="3">
        <v>11.3104</v>
      </c>
      <c r="I9106" s="3">
        <v>53.158879999999996</v>
      </c>
      <c r="J9106" s="3">
        <v>1195.50928</v>
      </c>
      <c r="K9106" s="3">
        <v>1839.245046153846</v>
      </c>
      <c r="L9106" s="4">
        <v>0.35</v>
      </c>
    </row>
    <row r="9107" spans="1:12" x14ac:dyDescent="0.35">
      <c r="A9107" s="1" t="s">
        <v>14705</v>
      </c>
      <c r="B9107" t="s">
        <v>14706</v>
      </c>
      <c r="C9107" t="s">
        <v>17</v>
      </c>
      <c r="D9107" t="s">
        <v>18</v>
      </c>
      <c r="E9107">
        <v>1</v>
      </c>
      <c r="F9107" s="2">
        <v>401.13</v>
      </c>
      <c r="G9107" s="3">
        <v>828</v>
      </c>
      <c r="H9107" s="3">
        <v>4.0113000000000003</v>
      </c>
      <c r="I9107" s="3">
        <v>18.853110000000001</v>
      </c>
      <c r="J9107" s="3">
        <v>423.99441000000002</v>
      </c>
      <c r="K9107" s="3">
        <v>652.29909230769226</v>
      </c>
      <c r="L9107" s="4">
        <v>0.34999999999999992</v>
      </c>
    </row>
    <row r="9108" spans="1:12" x14ac:dyDescent="0.35">
      <c r="A9108" s="1" t="s">
        <v>14707</v>
      </c>
      <c r="B9108" t="s">
        <v>14708</v>
      </c>
      <c r="C9108" t="s">
        <v>17</v>
      </c>
      <c r="D9108" t="s">
        <v>18</v>
      </c>
      <c r="E9108">
        <v>1</v>
      </c>
      <c r="F9108" s="2">
        <v>3229.01</v>
      </c>
      <c r="G9108" s="3">
        <v>6658</v>
      </c>
      <c r="H9108" s="3">
        <v>32.290100000000002</v>
      </c>
      <c r="I9108" s="3">
        <v>151.76347000000001</v>
      </c>
      <c r="J9108" s="3">
        <v>3413.0635700000003</v>
      </c>
      <c r="K9108" s="3">
        <v>5250.867030769231</v>
      </c>
      <c r="L9108" s="4">
        <v>0.35</v>
      </c>
    </row>
    <row r="9109" spans="1:12" x14ac:dyDescent="0.35">
      <c r="A9109" s="1" t="s">
        <v>14709</v>
      </c>
      <c r="B9109" t="s">
        <v>14710</v>
      </c>
      <c r="C9109" t="s">
        <v>17</v>
      </c>
      <c r="D9109" t="s">
        <v>18</v>
      </c>
      <c r="E9109">
        <v>1</v>
      </c>
      <c r="F9109" s="2">
        <v>2665.21</v>
      </c>
      <c r="G9109" s="3">
        <v>5496</v>
      </c>
      <c r="H9109" s="3">
        <v>26.652100000000001</v>
      </c>
      <c r="I9109" s="3">
        <v>125.26487</v>
      </c>
      <c r="J9109" s="3">
        <v>2817.1269699999998</v>
      </c>
      <c r="K9109" s="3">
        <v>4334.0414923076914</v>
      </c>
      <c r="L9109" s="4">
        <v>0.34999999999999992</v>
      </c>
    </row>
    <row r="9110" spans="1:12" x14ac:dyDescent="0.35">
      <c r="A9110" s="1" t="s">
        <v>14711</v>
      </c>
      <c r="B9110" t="s">
        <v>14712</v>
      </c>
      <c r="C9110" t="s">
        <v>17</v>
      </c>
      <c r="D9110" t="s">
        <v>18</v>
      </c>
      <c r="E9110">
        <v>1</v>
      </c>
      <c r="F9110" s="2">
        <v>1273.33</v>
      </c>
      <c r="G9110" s="3">
        <v>2626</v>
      </c>
      <c r="H9110" s="3">
        <v>12.7333</v>
      </c>
      <c r="I9110" s="3">
        <v>59.846509999999995</v>
      </c>
      <c r="J9110" s="3">
        <v>1345.9098100000001</v>
      </c>
      <c r="K9110" s="3">
        <v>2070.6304769230769</v>
      </c>
      <c r="L9110" s="4">
        <v>0.34999999999999992</v>
      </c>
    </row>
    <row r="9111" spans="1:12" x14ac:dyDescent="0.35">
      <c r="A9111" s="1" t="s">
        <v>14713</v>
      </c>
      <c r="B9111" t="s">
        <v>14714</v>
      </c>
      <c r="C9111" t="s">
        <v>17</v>
      </c>
      <c r="D9111" t="s">
        <v>18</v>
      </c>
      <c r="E9111">
        <v>1</v>
      </c>
      <c r="F9111" s="2">
        <v>5812.09</v>
      </c>
      <c r="G9111" s="3">
        <v>11984</v>
      </c>
      <c r="H9111" s="3">
        <v>58.120900000000006</v>
      </c>
      <c r="I9111" s="3">
        <v>273.16822999999999</v>
      </c>
      <c r="J9111" s="3">
        <v>6143.3791300000003</v>
      </c>
      <c r="K9111" s="3">
        <v>9451.352507692307</v>
      </c>
      <c r="L9111" s="4">
        <v>0.34999999999999992</v>
      </c>
    </row>
    <row r="9112" spans="1:12" x14ac:dyDescent="0.35">
      <c r="A9112" s="1" t="s">
        <v>14715</v>
      </c>
      <c r="B9112" t="s">
        <v>14716</v>
      </c>
      <c r="C9112" t="s">
        <v>17</v>
      </c>
      <c r="D9112" t="s">
        <v>18</v>
      </c>
      <c r="E9112">
        <v>1</v>
      </c>
      <c r="F9112" s="2">
        <v>412.34</v>
      </c>
      <c r="G9112" s="3">
        <v>851</v>
      </c>
      <c r="H9112" s="3">
        <v>4.1234000000000002</v>
      </c>
      <c r="I9112" s="3">
        <v>19.37998</v>
      </c>
      <c r="J9112" s="3">
        <v>435.84337999999997</v>
      </c>
      <c r="K9112" s="3">
        <v>670.52827692307687</v>
      </c>
      <c r="L9112" s="4">
        <v>0.35</v>
      </c>
    </row>
    <row r="9113" spans="1:12" x14ac:dyDescent="0.35">
      <c r="A9113" s="1" t="s">
        <v>14717</v>
      </c>
      <c r="B9113" t="s">
        <v>14718</v>
      </c>
      <c r="C9113" t="s">
        <v>17</v>
      </c>
      <c r="D9113" t="s">
        <v>18</v>
      </c>
      <c r="E9113">
        <v>1</v>
      </c>
      <c r="F9113" s="2">
        <v>1113.8499999999999</v>
      </c>
      <c r="G9113" s="3">
        <v>2297</v>
      </c>
      <c r="H9113" s="3">
        <v>11.138499999999999</v>
      </c>
      <c r="I9113" s="3">
        <v>52.350949999999997</v>
      </c>
      <c r="J9113" s="3">
        <v>1177.3394499999999</v>
      </c>
      <c r="K9113" s="3">
        <v>1811.2914615384614</v>
      </c>
      <c r="L9113" s="4">
        <v>0.35</v>
      </c>
    </row>
    <row r="9114" spans="1:12" x14ac:dyDescent="0.35">
      <c r="A9114" s="1" t="s">
        <v>14719</v>
      </c>
      <c r="B9114" t="s">
        <v>14720</v>
      </c>
      <c r="C9114" t="s">
        <v>17</v>
      </c>
      <c r="D9114" t="s">
        <v>18</v>
      </c>
      <c r="E9114">
        <v>1</v>
      </c>
      <c r="F9114" s="2">
        <v>220.32</v>
      </c>
      <c r="G9114" s="3">
        <v>455</v>
      </c>
      <c r="H9114" s="3">
        <v>2.2031999999999998</v>
      </c>
      <c r="I9114" s="3">
        <v>10.355039999999999</v>
      </c>
      <c r="J9114" s="3">
        <v>232.87824000000001</v>
      </c>
      <c r="K9114" s="3">
        <v>358.27421538461539</v>
      </c>
      <c r="L9114" s="4">
        <v>0.35</v>
      </c>
    </row>
    <row r="9115" spans="1:12" x14ac:dyDescent="0.35">
      <c r="A9115" s="1" t="s">
        <v>14721</v>
      </c>
      <c r="B9115" t="s">
        <v>14722</v>
      </c>
      <c r="C9115" t="s">
        <v>17</v>
      </c>
      <c r="D9115" t="s">
        <v>18</v>
      </c>
      <c r="E9115">
        <v>1</v>
      </c>
      <c r="F9115" s="2">
        <v>5420.94</v>
      </c>
      <c r="G9115" s="3">
        <v>11178</v>
      </c>
      <c r="H9115" s="3">
        <v>54.209399999999995</v>
      </c>
      <c r="I9115" s="3">
        <v>254.78417999999999</v>
      </c>
      <c r="J9115" s="3">
        <v>5729.933579999999</v>
      </c>
      <c r="K9115" s="3">
        <v>8815.2824307692281</v>
      </c>
      <c r="L9115" s="4">
        <v>0.34999999999999992</v>
      </c>
    </row>
    <row r="9116" spans="1:12" x14ac:dyDescent="0.35">
      <c r="A9116" s="1" t="s">
        <v>14723</v>
      </c>
      <c r="B9116" t="s">
        <v>14724</v>
      </c>
      <c r="C9116" t="s">
        <v>17</v>
      </c>
      <c r="D9116" t="s">
        <v>18</v>
      </c>
      <c r="E9116">
        <v>1</v>
      </c>
      <c r="F9116" s="2">
        <v>1235.5899999999999</v>
      </c>
      <c r="G9116" s="3">
        <v>2548</v>
      </c>
      <c r="H9116" s="3">
        <v>12.3559</v>
      </c>
      <c r="I9116" s="3">
        <v>58.072729999999993</v>
      </c>
      <c r="J9116" s="3">
        <v>1306.01863</v>
      </c>
      <c r="K9116" s="3">
        <v>2009.2594307692307</v>
      </c>
      <c r="L9116" s="4">
        <v>0.35</v>
      </c>
    </row>
    <row r="9117" spans="1:12" x14ac:dyDescent="0.35">
      <c r="A9117" s="1" t="s">
        <v>14725</v>
      </c>
      <c r="B9117" t="s">
        <v>14726</v>
      </c>
      <c r="C9117" t="s">
        <v>17</v>
      </c>
      <c r="D9117" t="s">
        <v>18</v>
      </c>
      <c r="E9117">
        <v>1</v>
      </c>
      <c r="F9117" s="2">
        <v>363.83</v>
      </c>
      <c r="G9117" s="3">
        <v>751</v>
      </c>
      <c r="H9117" s="3">
        <v>3.6383000000000001</v>
      </c>
      <c r="I9117" s="3">
        <v>17.100010000000001</v>
      </c>
      <c r="J9117" s="3">
        <v>384.56831</v>
      </c>
      <c r="K9117" s="3">
        <v>591.64355384615385</v>
      </c>
      <c r="L9117" s="4">
        <v>0.35000000000000003</v>
      </c>
    </row>
    <row r="9118" spans="1:12" x14ac:dyDescent="0.35">
      <c r="A9118" s="1" t="s">
        <v>14727</v>
      </c>
      <c r="B9118" t="s">
        <v>14728</v>
      </c>
      <c r="C9118" t="s">
        <v>17</v>
      </c>
      <c r="D9118" t="s">
        <v>18</v>
      </c>
      <c r="E9118">
        <v>1</v>
      </c>
      <c r="F9118" s="2">
        <v>103.5</v>
      </c>
      <c r="G9118" s="3">
        <v>214</v>
      </c>
      <c r="H9118" s="3">
        <v>1.0349999999999999</v>
      </c>
      <c r="I9118" s="3">
        <v>4.8644999999999996</v>
      </c>
      <c r="J9118" s="3">
        <v>109.39949999999999</v>
      </c>
      <c r="K9118" s="3">
        <v>168.30692307692306</v>
      </c>
      <c r="L9118" s="4">
        <v>0.35</v>
      </c>
    </row>
    <row r="9119" spans="1:12" x14ac:dyDescent="0.35">
      <c r="A9119" s="1" t="s">
        <v>14729</v>
      </c>
      <c r="B9119" t="s">
        <v>14730</v>
      </c>
      <c r="C9119" t="s">
        <v>17</v>
      </c>
      <c r="D9119" t="s">
        <v>18</v>
      </c>
      <c r="E9119">
        <v>1</v>
      </c>
      <c r="F9119" s="2">
        <v>42.84</v>
      </c>
      <c r="G9119" s="3">
        <v>89</v>
      </c>
      <c r="H9119" s="3">
        <v>0.42840000000000006</v>
      </c>
      <c r="I9119" s="3">
        <v>2.0134800000000004</v>
      </c>
      <c r="J9119" s="3">
        <v>45.281880000000008</v>
      </c>
      <c r="K9119" s="3">
        <v>69.664430769230776</v>
      </c>
      <c r="L9119" s="4">
        <v>0.34999999999999992</v>
      </c>
    </row>
    <row r="9120" spans="1:12" x14ac:dyDescent="0.35">
      <c r="A9120" s="1" t="s">
        <v>14731</v>
      </c>
      <c r="B9120" t="s">
        <v>14732</v>
      </c>
      <c r="C9120" t="s">
        <v>17</v>
      </c>
      <c r="D9120" t="s">
        <v>18</v>
      </c>
      <c r="E9120">
        <v>1</v>
      </c>
      <c r="F9120" s="2">
        <v>2786.09</v>
      </c>
      <c r="G9120" s="3">
        <v>5745</v>
      </c>
      <c r="H9120" s="3">
        <v>27.860900000000001</v>
      </c>
      <c r="I9120" s="3">
        <v>130.94623000000001</v>
      </c>
      <c r="J9120" s="3">
        <v>2944.8971300000003</v>
      </c>
      <c r="K9120" s="3">
        <v>4530.6109692307691</v>
      </c>
      <c r="L9120" s="4">
        <v>0.34999999999999992</v>
      </c>
    </row>
    <row r="9121" spans="1:12" x14ac:dyDescent="0.35">
      <c r="A9121" s="1" t="s">
        <v>14733</v>
      </c>
      <c r="B9121" t="s">
        <v>14734</v>
      </c>
      <c r="C9121" t="s">
        <v>17</v>
      </c>
      <c r="D9121" t="s">
        <v>18</v>
      </c>
      <c r="E9121">
        <v>1</v>
      </c>
      <c r="F9121" s="2">
        <v>445.56</v>
      </c>
      <c r="G9121" s="3">
        <v>919</v>
      </c>
      <c r="H9121" s="3">
        <v>4.4556000000000004</v>
      </c>
      <c r="I9121" s="3">
        <v>20.941320000000001</v>
      </c>
      <c r="J9121" s="3">
        <v>470.95692000000003</v>
      </c>
      <c r="K9121" s="3">
        <v>724.54910769230776</v>
      </c>
      <c r="L9121" s="4">
        <v>0.35000000000000003</v>
      </c>
    </row>
    <row r="9122" spans="1:12" x14ac:dyDescent="0.35">
      <c r="A9122" s="1" t="s">
        <v>14735</v>
      </c>
      <c r="B9122" t="s">
        <v>14736</v>
      </c>
      <c r="C9122" t="s">
        <v>17</v>
      </c>
      <c r="D9122" t="s">
        <v>18</v>
      </c>
      <c r="E9122">
        <v>1</v>
      </c>
      <c r="F9122" s="2">
        <v>2898.8</v>
      </c>
      <c r="G9122" s="3">
        <v>5977</v>
      </c>
      <c r="H9122" s="3">
        <v>28.988000000000003</v>
      </c>
      <c r="I9122" s="3">
        <v>136.24360000000001</v>
      </c>
      <c r="J9122" s="3">
        <v>3064.0316000000003</v>
      </c>
      <c r="K9122" s="3">
        <v>4713.8947692307693</v>
      </c>
      <c r="L9122" s="4">
        <v>0.35</v>
      </c>
    </row>
    <row r="9123" spans="1:12" x14ac:dyDescent="0.35">
      <c r="A9123" s="1" t="s">
        <v>14737</v>
      </c>
      <c r="B9123" t="s">
        <v>14738</v>
      </c>
      <c r="C9123" t="s">
        <v>17</v>
      </c>
      <c r="D9123" t="s">
        <v>18</v>
      </c>
      <c r="E9123">
        <v>1</v>
      </c>
      <c r="F9123" s="2">
        <v>101.39</v>
      </c>
      <c r="G9123" s="3">
        <v>210</v>
      </c>
      <c r="H9123" s="3">
        <v>1.0139</v>
      </c>
      <c r="I9123" s="3">
        <v>4.7653299999999996</v>
      </c>
      <c r="J9123" s="3">
        <v>107.16923000000001</v>
      </c>
      <c r="K9123" s="3">
        <v>164.87573846153848</v>
      </c>
      <c r="L9123" s="4">
        <v>0.35</v>
      </c>
    </row>
    <row r="9124" spans="1:12" x14ac:dyDescent="0.35">
      <c r="A9124" s="1" t="s">
        <v>14739</v>
      </c>
      <c r="B9124" t="s">
        <v>14740</v>
      </c>
      <c r="C9124" t="s">
        <v>17</v>
      </c>
      <c r="D9124" t="s">
        <v>18</v>
      </c>
      <c r="E9124">
        <v>1</v>
      </c>
      <c r="F9124" s="2">
        <v>8.6</v>
      </c>
      <c r="G9124" s="3">
        <v>18</v>
      </c>
      <c r="H9124" s="3">
        <v>8.5999999999999993E-2</v>
      </c>
      <c r="I9124" s="3">
        <v>0.4042</v>
      </c>
      <c r="J9124" s="3">
        <v>9.0901999999999994</v>
      </c>
      <c r="K9124" s="3">
        <v>13.984923076923076</v>
      </c>
      <c r="L9124" s="4">
        <v>0.35000000000000003</v>
      </c>
    </row>
    <row r="9125" spans="1:12" x14ac:dyDescent="0.35">
      <c r="A9125" s="1" t="s">
        <v>14741</v>
      </c>
      <c r="B9125" t="s">
        <v>14742</v>
      </c>
      <c r="C9125" t="s">
        <v>17</v>
      </c>
      <c r="D9125" t="s">
        <v>18</v>
      </c>
      <c r="E9125">
        <v>1</v>
      </c>
      <c r="F9125" s="2">
        <v>671.64</v>
      </c>
      <c r="G9125" s="3">
        <v>1385</v>
      </c>
      <c r="H9125" s="3">
        <v>6.7164000000000001</v>
      </c>
      <c r="I9125" s="3">
        <v>31.567080000000001</v>
      </c>
      <c r="J9125" s="3">
        <v>709.92348000000004</v>
      </c>
      <c r="K9125" s="3">
        <v>1092.1899692307693</v>
      </c>
      <c r="L9125" s="4">
        <v>0.35</v>
      </c>
    </row>
    <row r="9126" spans="1:12" x14ac:dyDescent="0.35">
      <c r="A9126" s="1" t="s">
        <v>14743</v>
      </c>
      <c r="B9126" t="s">
        <v>14744</v>
      </c>
      <c r="C9126" t="s">
        <v>17</v>
      </c>
      <c r="D9126" t="s">
        <v>18</v>
      </c>
      <c r="E9126">
        <v>1</v>
      </c>
      <c r="F9126" s="2">
        <v>3.95</v>
      </c>
      <c r="G9126" s="3">
        <v>9</v>
      </c>
      <c r="H9126" s="3">
        <v>3.95E-2</v>
      </c>
      <c r="I9126" s="3">
        <v>0.18565000000000001</v>
      </c>
      <c r="J9126" s="3">
        <v>4.1751500000000004</v>
      </c>
      <c r="K9126" s="3">
        <v>6.4233076923076924</v>
      </c>
      <c r="L9126" s="4">
        <v>0.35</v>
      </c>
    </row>
    <row r="9127" spans="1:12" x14ac:dyDescent="0.35">
      <c r="A9127" s="1" t="s">
        <v>14745</v>
      </c>
      <c r="B9127" t="s">
        <v>14746</v>
      </c>
      <c r="C9127" t="s">
        <v>17</v>
      </c>
      <c r="D9127" t="s">
        <v>18</v>
      </c>
      <c r="E9127">
        <v>1</v>
      </c>
      <c r="F9127" s="2">
        <v>75.8</v>
      </c>
      <c r="G9127" s="3">
        <v>157</v>
      </c>
      <c r="H9127" s="3">
        <v>0.75800000000000001</v>
      </c>
      <c r="I9127" s="3">
        <v>3.5625999999999998</v>
      </c>
      <c r="J9127" s="3">
        <v>80.120599999999996</v>
      </c>
      <c r="K9127" s="3">
        <v>123.26246153846152</v>
      </c>
      <c r="L9127" s="4">
        <v>0.34999999999999992</v>
      </c>
    </row>
    <row r="9128" spans="1:12" x14ac:dyDescent="0.35">
      <c r="A9128" s="1" t="s">
        <v>14747</v>
      </c>
      <c r="B9128" t="s">
        <v>14748</v>
      </c>
      <c r="C9128" t="s">
        <v>17</v>
      </c>
      <c r="D9128" t="s">
        <v>18</v>
      </c>
      <c r="E9128">
        <v>1</v>
      </c>
      <c r="F9128" s="2">
        <v>2827.61</v>
      </c>
      <c r="G9128" s="3">
        <v>5831</v>
      </c>
      <c r="H9128" s="3">
        <v>28.276100000000003</v>
      </c>
      <c r="I9128" s="3">
        <v>132.89767000000001</v>
      </c>
      <c r="J9128" s="3">
        <v>2988.78377</v>
      </c>
      <c r="K9128" s="3">
        <v>4598.1288769230769</v>
      </c>
      <c r="L9128" s="4">
        <v>0.35</v>
      </c>
    </row>
    <row r="9129" spans="1:12" x14ac:dyDescent="0.35">
      <c r="A9129" s="1" t="s">
        <v>14749</v>
      </c>
      <c r="B9129" t="s">
        <v>14750</v>
      </c>
      <c r="C9129" t="s">
        <v>17</v>
      </c>
      <c r="D9129" t="s">
        <v>18</v>
      </c>
      <c r="E9129">
        <v>1</v>
      </c>
      <c r="F9129" s="2">
        <v>2989.09</v>
      </c>
      <c r="G9129" s="3">
        <v>6164</v>
      </c>
      <c r="H9129" s="3">
        <v>29.890900000000002</v>
      </c>
      <c r="I9129" s="3">
        <v>140.48723000000001</v>
      </c>
      <c r="J9129" s="3">
        <v>3159.4681300000002</v>
      </c>
      <c r="K9129" s="3">
        <v>4860.7201999999997</v>
      </c>
      <c r="L9129" s="4">
        <v>0.34999999999999992</v>
      </c>
    </row>
    <row r="9130" spans="1:12" x14ac:dyDescent="0.35">
      <c r="A9130" s="1" t="s">
        <v>14751</v>
      </c>
      <c r="B9130" t="s">
        <v>14752</v>
      </c>
      <c r="C9130" t="s">
        <v>17</v>
      </c>
      <c r="D9130" t="s">
        <v>18</v>
      </c>
      <c r="E9130">
        <v>1</v>
      </c>
      <c r="F9130" s="2">
        <v>303.57</v>
      </c>
      <c r="G9130" s="3">
        <v>626</v>
      </c>
      <c r="H9130" s="3">
        <v>3.0356999999999998</v>
      </c>
      <c r="I9130" s="3">
        <v>14.26779</v>
      </c>
      <c r="J9130" s="3">
        <v>320.87349</v>
      </c>
      <c r="K9130" s="3">
        <v>493.65152307692307</v>
      </c>
      <c r="L9130" s="4">
        <v>0.35</v>
      </c>
    </row>
    <row r="9131" spans="1:12" x14ac:dyDescent="0.35">
      <c r="A9131" s="1" t="s">
        <v>14753</v>
      </c>
      <c r="B9131" t="s">
        <v>14754</v>
      </c>
      <c r="C9131" t="s">
        <v>17</v>
      </c>
      <c r="D9131" t="s">
        <v>18</v>
      </c>
      <c r="E9131">
        <v>1</v>
      </c>
      <c r="F9131" s="2">
        <v>1047.99</v>
      </c>
      <c r="G9131" s="3">
        <v>2161</v>
      </c>
      <c r="H9131" s="3">
        <v>10.479900000000001</v>
      </c>
      <c r="I9131" s="3">
        <v>49.25553</v>
      </c>
      <c r="J9131" s="3">
        <v>1107.72543</v>
      </c>
      <c r="K9131" s="3">
        <v>1704.1929692307692</v>
      </c>
      <c r="L9131" s="4">
        <v>0.35000000000000003</v>
      </c>
    </row>
    <row r="9132" spans="1:12" x14ac:dyDescent="0.35">
      <c r="A9132" s="1" t="s">
        <v>14755</v>
      </c>
      <c r="B9132" t="s">
        <v>14756</v>
      </c>
      <c r="C9132" t="s">
        <v>17</v>
      </c>
      <c r="D9132" t="s">
        <v>18</v>
      </c>
      <c r="E9132">
        <v>1</v>
      </c>
      <c r="F9132" s="2">
        <v>1150.82</v>
      </c>
      <c r="G9132" s="3">
        <v>2373</v>
      </c>
      <c r="H9132" s="3">
        <v>11.5082</v>
      </c>
      <c r="I9132" s="3">
        <v>54.088539999999995</v>
      </c>
      <c r="J9132" s="3">
        <v>1216.4167399999999</v>
      </c>
      <c r="K9132" s="3">
        <v>1871.410369230769</v>
      </c>
      <c r="L9132" s="4">
        <v>0.35</v>
      </c>
    </row>
    <row r="9133" spans="1:12" x14ac:dyDescent="0.35">
      <c r="A9133" s="1" t="s">
        <v>14757</v>
      </c>
      <c r="B9133" t="s">
        <v>14758</v>
      </c>
      <c r="C9133" t="s">
        <v>17</v>
      </c>
      <c r="D9133" t="s">
        <v>18</v>
      </c>
      <c r="E9133">
        <v>1</v>
      </c>
      <c r="F9133" s="2">
        <v>1561.45</v>
      </c>
      <c r="G9133" s="3">
        <v>3220</v>
      </c>
      <c r="H9133" s="3">
        <v>15.614500000000001</v>
      </c>
      <c r="I9133" s="3">
        <v>73.388149999999996</v>
      </c>
      <c r="J9133" s="3">
        <v>1650.4526499999999</v>
      </c>
      <c r="K9133" s="3">
        <v>2539.157923076923</v>
      </c>
      <c r="L9133" s="4">
        <v>0.35</v>
      </c>
    </row>
    <row r="9134" spans="1:12" x14ac:dyDescent="0.35">
      <c r="A9134" s="1" t="s">
        <v>14759</v>
      </c>
      <c r="B9134" t="s">
        <v>14760</v>
      </c>
      <c r="C9134" t="s">
        <v>17</v>
      </c>
      <c r="D9134" t="s">
        <v>18</v>
      </c>
      <c r="E9134">
        <v>1</v>
      </c>
      <c r="F9134" s="2">
        <v>7733.02</v>
      </c>
      <c r="G9134" s="3">
        <v>15945</v>
      </c>
      <c r="H9134" s="3">
        <v>77.330200000000005</v>
      </c>
      <c r="I9134" s="3">
        <v>363.45194000000004</v>
      </c>
      <c r="J9134" s="3">
        <v>8173.8021400000007</v>
      </c>
      <c r="K9134" s="3">
        <v>12575.080215384616</v>
      </c>
      <c r="L9134" s="4">
        <v>0.35</v>
      </c>
    </row>
    <row r="9135" spans="1:12" x14ac:dyDescent="0.35">
      <c r="A9135" s="1" t="s">
        <v>14761</v>
      </c>
      <c r="B9135" t="s">
        <v>14762</v>
      </c>
      <c r="C9135" t="s">
        <v>17</v>
      </c>
      <c r="D9135" t="s">
        <v>18</v>
      </c>
      <c r="E9135">
        <v>1</v>
      </c>
      <c r="F9135" s="2">
        <v>907.25</v>
      </c>
      <c r="G9135" s="3">
        <v>1871</v>
      </c>
      <c r="H9135" s="3">
        <v>9.0724999999999998</v>
      </c>
      <c r="I9135" s="3">
        <v>42.640749999999997</v>
      </c>
      <c r="J9135" s="3">
        <v>958.96325000000002</v>
      </c>
      <c r="K9135" s="3">
        <v>1475.3280769230769</v>
      </c>
      <c r="L9135" s="4">
        <v>0.35</v>
      </c>
    </row>
    <row r="9136" spans="1:12" x14ac:dyDescent="0.35">
      <c r="A9136" s="1" t="s">
        <v>14763</v>
      </c>
      <c r="B9136" t="s">
        <v>14764</v>
      </c>
      <c r="C9136" t="s">
        <v>17</v>
      </c>
      <c r="D9136" t="s">
        <v>18</v>
      </c>
      <c r="E9136">
        <v>1</v>
      </c>
      <c r="F9136" s="2">
        <v>1037.45</v>
      </c>
      <c r="G9136" s="3">
        <v>2140</v>
      </c>
      <c r="H9136" s="3">
        <v>10.374500000000001</v>
      </c>
      <c r="I9136" s="3">
        <v>48.760150000000003</v>
      </c>
      <c r="J9136" s="3">
        <v>1096.58465</v>
      </c>
      <c r="K9136" s="3">
        <v>1687.0533076923077</v>
      </c>
      <c r="L9136" s="4">
        <v>0.35000000000000003</v>
      </c>
    </row>
    <row r="9137" spans="1:12" x14ac:dyDescent="0.35">
      <c r="A9137" s="1" t="s">
        <v>14765</v>
      </c>
      <c r="B9137" t="s">
        <v>14766</v>
      </c>
      <c r="C9137" t="s">
        <v>17</v>
      </c>
      <c r="D9137" t="s">
        <v>18</v>
      </c>
      <c r="E9137">
        <v>1</v>
      </c>
      <c r="F9137" s="2">
        <v>637.98</v>
      </c>
      <c r="G9137" s="3">
        <v>1316</v>
      </c>
      <c r="H9137" s="3">
        <v>6.3798000000000004</v>
      </c>
      <c r="I9137" s="3">
        <v>29.985060000000001</v>
      </c>
      <c r="J9137" s="3">
        <v>674.34486000000004</v>
      </c>
      <c r="K9137" s="3">
        <v>1037.4536307692308</v>
      </c>
      <c r="L9137" s="4">
        <v>0.35</v>
      </c>
    </row>
    <row r="9138" spans="1:12" x14ac:dyDescent="0.35">
      <c r="A9138" s="1" t="s">
        <v>14767</v>
      </c>
      <c r="B9138" t="s">
        <v>14768</v>
      </c>
      <c r="C9138" t="s">
        <v>17</v>
      </c>
      <c r="D9138" t="s">
        <v>18</v>
      </c>
      <c r="E9138">
        <v>1</v>
      </c>
      <c r="F9138" s="2">
        <v>2746.15</v>
      </c>
      <c r="G9138" s="3">
        <v>5663</v>
      </c>
      <c r="H9138" s="3">
        <v>27.461500000000001</v>
      </c>
      <c r="I9138" s="3">
        <v>129.06905</v>
      </c>
      <c r="J9138" s="3">
        <v>2902.68055</v>
      </c>
      <c r="K9138" s="3">
        <v>4465.6623846153843</v>
      </c>
      <c r="L9138" s="4">
        <v>0.34999999999999992</v>
      </c>
    </row>
    <row r="9139" spans="1:12" x14ac:dyDescent="0.35">
      <c r="A9139" s="1" t="s">
        <v>14769</v>
      </c>
      <c r="B9139" t="s">
        <v>13380</v>
      </c>
      <c r="C9139" t="s">
        <v>17</v>
      </c>
      <c r="D9139" t="s">
        <v>18</v>
      </c>
      <c r="E9139">
        <v>1</v>
      </c>
      <c r="F9139" s="2">
        <v>141</v>
      </c>
      <c r="G9139" s="3">
        <v>291</v>
      </c>
      <c r="H9139" s="3">
        <v>1.41</v>
      </c>
      <c r="I9139" s="3">
        <v>6.6269999999999998</v>
      </c>
      <c r="J9139" s="3">
        <v>149.03700000000001</v>
      </c>
      <c r="K9139" s="3">
        <v>229.28769230769231</v>
      </c>
      <c r="L9139" s="4">
        <v>0.35</v>
      </c>
    </row>
    <row r="9140" spans="1:12" x14ac:dyDescent="0.35">
      <c r="A9140" s="1" t="s">
        <v>14770</v>
      </c>
      <c r="B9140" t="s">
        <v>14771</v>
      </c>
      <c r="C9140" t="s">
        <v>17</v>
      </c>
      <c r="D9140" t="s">
        <v>18</v>
      </c>
      <c r="E9140">
        <v>1</v>
      </c>
      <c r="F9140" s="2">
        <v>124.88</v>
      </c>
      <c r="G9140" s="3">
        <v>258</v>
      </c>
      <c r="H9140" s="3">
        <v>1.2487999999999999</v>
      </c>
      <c r="I9140" s="3">
        <v>5.8693599999999995</v>
      </c>
      <c r="J9140" s="3">
        <v>131.99815999999998</v>
      </c>
      <c r="K9140" s="3">
        <v>203.07409230769227</v>
      </c>
      <c r="L9140" s="4">
        <v>0.35</v>
      </c>
    </row>
    <row r="9141" spans="1:12" x14ac:dyDescent="0.35">
      <c r="A9141" s="1" t="s">
        <v>14772</v>
      </c>
      <c r="B9141" t="s">
        <v>14773</v>
      </c>
      <c r="C9141" t="s">
        <v>17</v>
      </c>
      <c r="D9141" t="s">
        <v>18</v>
      </c>
      <c r="E9141">
        <v>1</v>
      </c>
      <c r="F9141" s="2">
        <v>268.92</v>
      </c>
      <c r="G9141" s="3">
        <v>555</v>
      </c>
      <c r="H9141" s="3">
        <v>2.6892</v>
      </c>
      <c r="I9141" s="3">
        <v>12.639240000000001</v>
      </c>
      <c r="J9141" s="3">
        <v>284.24844000000007</v>
      </c>
      <c r="K9141" s="3">
        <v>437.30529230769241</v>
      </c>
      <c r="L9141" s="4">
        <v>0.35</v>
      </c>
    </row>
    <row r="9142" spans="1:12" x14ac:dyDescent="0.35">
      <c r="A9142" s="1" t="s">
        <v>14774</v>
      </c>
      <c r="B9142" t="s">
        <v>14775</v>
      </c>
      <c r="C9142" t="s">
        <v>17</v>
      </c>
      <c r="D9142" t="s">
        <v>18</v>
      </c>
      <c r="E9142">
        <v>1</v>
      </c>
      <c r="F9142" s="2">
        <v>5102.22</v>
      </c>
      <c r="G9142" s="3">
        <v>10521</v>
      </c>
      <c r="H9142" s="3">
        <v>51.022200000000005</v>
      </c>
      <c r="I9142" s="3">
        <v>239.80434000000002</v>
      </c>
      <c r="J9142" s="3">
        <v>5393.0465400000003</v>
      </c>
      <c r="K9142" s="3">
        <v>8296.9946769230773</v>
      </c>
      <c r="L9142" s="4">
        <v>0.35</v>
      </c>
    </row>
    <row r="9143" spans="1:12" x14ac:dyDescent="0.35">
      <c r="A9143" s="1" t="s">
        <v>14776</v>
      </c>
      <c r="B9143" t="s">
        <v>14777</v>
      </c>
      <c r="C9143" t="s">
        <v>17</v>
      </c>
      <c r="D9143" t="s">
        <v>18</v>
      </c>
      <c r="E9143">
        <v>1</v>
      </c>
      <c r="F9143" s="2">
        <v>9882.6</v>
      </c>
      <c r="G9143" s="3">
        <v>20377</v>
      </c>
      <c r="H9143" s="3">
        <v>98.826000000000008</v>
      </c>
      <c r="I9143" s="3">
        <v>464.48220000000003</v>
      </c>
      <c r="J9143" s="3">
        <v>10445.9082</v>
      </c>
      <c r="K9143" s="3">
        <v>16070.627999999999</v>
      </c>
      <c r="L9143" s="4">
        <v>0.35</v>
      </c>
    </row>
    <row r="9144" spans="1:12" x14ac:dyDescent="0.35">
      <c r="A9144" s="1" t="s">
        <v>14778</v>
      </c>
      <c r="B9144" t="s">
        <v>14779</v>
      </c>
      <c r="C9144" t="s">
        <v>17</v>
      </c>
      <c r="D9144" t="s">
        <v>18</v>
      </c>
      <c r="E9144">
        <v>1</v>
      </c>
      <c r="F9144" s="2">
        <v>26.61</v>
      </c>
      <c r="G9144" s="3">
        <v>55</v>
      </c>
      <c r="H9144" s="3">
        <v>0.2661</v>
      </c>
      <c r="I9144" s="3">
        <v>1.2506699999999999</v>
      </c>
      <c r="J9144" s="3">
        <v>28.12677</v>
      </c>
      <c r="K9144" s="3">
        <v>43.271953846153842</v>
      </c>
      <c r="L9144" s="4">
        <v>0.34999999999999992</v>
      </c>
    </row>
    <row r="9145" spans="1:12" x14ac:dyDescent="0.35">
      <c r="A9145" s="1" t="s">
        <v>14780</v>
      </c>
      <c r="B9145" t="s">
        <v>14781</v>
      </c>
      <c r="C9145" t="s">
        <v>17</v>
      </c>
      <c r="D9145" t="s">
        <v>18</v>
      </c>
      <c r="E9145">
        <v>1</v>
      </c>
      <c r="F9145" s="2">
        <v>103.5</v>
      </c>
      <c r="G9145" s="3">
        <v>214</v>
      </c>
      <c r="H9145" s="3">
        <v>1.0349999999999999</v>
      </c>
      <c r="I9145" s="3">
        <v>4.8644999999999996</v>
      </c>
      <c r="J9145" s="3">
        <v>109.39949999999999</v>
      </c>
      <c r="K9145" s="3">
        <v>168.30692307692306</v>
      </c>
      <c r="L9145" s="4">
        <v>0.35</v>
      </c>
    </row>
    <row r="9146" spans="1:12" x14ac:dyDescent="0.35">
      <c r="A9146" s="1" t="s">
        <v>14782</v>
      </c>
      <c r="B9146" t="s">
        <v>14783</v>
      </c>
      <c r="C9146" t="s">
        <v>17</v>
      </c>
      <c r="D9146" t="s">
        <v>18</v>
      </c>
      <c r="E9146">
        <v>1</v>
      </c>
      <c r="F9146" s="2">
        <v>82.39</v>
      </c>
      <c r="G9146" s="3">
        <v>170</v>
      </c>
      <c r="H9146" s="3">
        <v>0.82390000000000008</v>
      </c>
      <c r="I9146" s="3">
        <v>3.8723299999999998</v>
      </c>
      <c r="J9146" s="3">
        <v>87.08623</v>
      </c>
      <c r="K9146" s="3">
        <v>133.97881538461539</v>
      </c>
      <c r="L9146" s="4">
        <v>0.35000000000000003</v>
      </c>
    </row>
    <row r="9147" spans="1:12" x14ac:dyDescent="0.35">
      <c r="A9147" s="1" t="s">
        <v>14784</v>
      </c>
      <c r="B9147" t="s">
        <v>14785</v>
      </c>
      <c r="C9147" t="s">
        <v>17</v>
      </c>
      <c r="D9147" t="s">
        <v>18</v>
      </c>
      <c r="E9147">
        <v>1</v>
      </c>
      <c r="F9147" s="2">
        <v>12438.84</v>
      </c>
      <c r="G9147" s="3">
        <v>25648</v>
      </c>
      <c r="H9147" s="3">
        <v>124.3884</v>
      </c>
      <c r="I9147" s="3">
        <v>584.62548000000004</v>
      </c>
      <c r="J9147" s="3">
        <v>13147.853880000001</v>
      </c>
      <c r="K9147" s="3">
        <v>20227.467507692309</v>
      </c>
      <c r="L9147" s="4">
        <v>0.35</v>
      </c>
    </row>
    <row r="9148" spans="1:12" x14ac:dyDescent="0.35">
      <c r="A9148" s="1" t="s">
        <v>14786</v>
      </c>
      <c r="B9148" t="s">
        <v>14787</v>
      </c>
      <c r="C9148" t="s">
        <v>17</v>
      </c>
      <c r="D9148" t="s">
        <v>18</v>
      </c>
      <c r="E9148">
        <v>1</v>
      </c>
      <c r="F9148" s="2">
        <v>3229.01</v>
      </c>
      <c r="G9148" s="3">
        <v>6658</v>
      </c>
      <c r="H9148" s="3">
        <v>32.290100000000002</v>
      </c>
      <c r="I9148" s="3">
        <v>151.76347000000001</v>
      </c>
      <c r="J9148" s="3">
        <v>3413.0635700000003</v>
      </c>
      <c r="K9148" s="3">
        <v>5250.867030769231</v>
      </c>
      <c r="L9148" s="4">
        <v>0.35</v>
      </c>
    </row>
    <row r="9149" spans="1:12" x14ac:dyDescent="0.35">
      <c r="A9149" s="1" t="s">
        <v>14788</v>
      </c>
      <c r="B9149" t="s">
        <v>14789</v>
      </c>
      <c r="C9149" t="s">
        <v>17</v>
      </c>
      <c r="D9149" t="s">
        <v>18</v>
      </c>
      <c r="E9149">
        <v>1</v>
      </c>
      <c r="F9149" s="2">
        <v>990.65</v>
      </c>
      <c r="G9149" s="3">
        <v>2043</v>
      </c>
      <c r="H9149" s="3">
        <v>9.9064999999999994</v>
      </c>
      <c r="I9149" s="3">
        <v>46.560549999999999</v>
      </c>
      <c r="J9149" s="3">
        <v>1047.1170500000001</v>
      </c>
      <c r="K9149" s="3">
        <v>1610.9493076923077</v>
      </c>
      <c r="L9149" s="4">
        <v>0.35</v>
      </c>
    </row>
    <row r="9150" spans="1:12" x14ac:dyDescent="0.35">
      <c r="A9150" s="1" t="s">
        <v>14790</v>
      </c>
      <c r="B9150" t="s">
        <v>14791</v>
      </c>
      <c r="C9150" t="s">
        <v>17</v>
      </c>
      <c r="D9150" t="s">
        <v>18</v>
      </c>
      <c r="E9150">
        <v>1</v>
      </c>
      <c r="F9150" s="2">
        <v>1918.02</v>
      </c>
      <c r="G9150" s="3">
        <v>3955</v>
      </c>
      <c r="H9150" s="3">
        <v>19.180199999999999</v>
      </c>
      <c r="I9150" s="3">
        <v>90.146940000000001</v>
      </c>
      <c r="J9150" s="3">
        <v>2027.3471400000001</v>
      </c>
      <c r="K9150" s="3">
        <v>3118.9956000000002</v>
      </c>
      <c r="L9150" s="4">
        <v>0.35000000000000003</v>
      </c>
    </row>
    <row r="9151" spans="1:12" x14ac:dyDescent="0.35">
      <c r="A9151" s="1" t="s">
        <v>14792</v>
      </c>
      <c r="B9151" t="s">
        <v>14793</v>
      </c>
      <c r="C9151" t="s">
        <v>17</v>
      </c>
      <c r="D9151" t="s">
        <v>18</v>
      </c>
      <c r="E9151">
        <v>1</v>
      </c>
      <c r="F9151" s="2">
        <v>1131.04</v>
      </c>
      <c r="G9151" s="3">
        <v>2333</v>
      </c>
      <c r="H9151" s="3">
        <v>11.3104</v>
      </c>
      <c r="I9151" s="3">
        <v>53.158879999999996</v>
      </c>
      <c r="J9151" s="3">
        <v>1195.50928</v>
      </c>
      <c r="K9151" s="3">
        <v>1839.245046153846</v>
      </c>
      <c r="L9151" s="4">
        <v>0.35</v>
      </c>
    </row>
    <row r="9152" spans="1:12" x14ac:dyDescent="0.35">
      <c r="A9152" s="1" t="s">
        <v>14794</v>
      </c>
      <c r="B9152" t="s">
        <v>14795</v>
      </c>
      <c r="C9152" t="s">
        <v>17</v>
      </c>
      <c r="D9152" t="s">
        <v>18</v>
      </c>
      <c r="E9152">
        <v>1</v>
      </c>
      <c r="F9152" s="2">
        <v>25.9</v>
      </c>
      <c r="G9152" s="3">
        <v>54</v>
      </c>
      <c r="H9152" s="3">
        <v>0.25900000000000001</v>
      </c>
      <c r="I9152" s="3">
        <v>1.2172999999999998</v>
      </c>
      <c r="J9152" s="3">
        <v>27.376300000000001</v>
      </c>
      <c r="K9152" s="3">
        <v>42.117384615384616</v>
      </c>
      <c r="L9152" s="4">
        <v>0.35</v>
      </c>
    </row>
    <row r="9153" spans="1:12" x14ac:dyDescent="0.35">
      <c r="A9153" s="1" t="s">
        <v>14796</v>
      </c>
      <c r="B9153" t="s">
        <v>14797</v>
      </c>
      <c r="C9153" t="s">
        <v>17</v>
      </c>
      <c r="D9153" t="s">
        <v>18</v>
      </c>
      <c r="E9153">
        <v>1</v>
      </c>
      <c r="F9153" s="2">
        <v>1565.4</v>
      </c>
      <c r="G9153" s="3">
        <v>3228</v>
      </c>
      <c r="H9153" s="3">
        <v>15.654000000000002</v>
      </c>
      <c r="I9153" s="3">
        <v>73.573800000000006</v>
      </c>
      <c r="J9153" s="3">
        <v>1654.6278000000002</v>
      </c>
      <c r="K9153" s="3">
        <v>2545.5812307692308</v>
      </c>
      <c r="L9153" s="4">
        <v>0.34999999999999992</v>
      </c>
    </row>
    <row r="9154" spans="1:12" x14ac:dyDescent="0.35">
      <c r="A9154" s="1" t="s">
        <v>14798</v>
      </c>
      <c r="B9154" t="s">
        <v>14799</v>
      </c>
      <c r="C9154" t="s">
        <v>17</v>
      </c>
      <c r="D9154" t="s">
        <v>18</v>
      </c>
      <c r="E9154">
        <v>1</v>
      </c>
      <c r="F9154" s="2">
        <v>569.85</v>
      </c>
      <c r="G9154" s="3">
        <v>1175</v>
      </c>
      <c r="H9154" s="3">
        <v>5.6985000000000001</v>
      </c>
      <c r="I9154" s="3">
        <v>26.78295</v>
      </c>
      <c r="J9154" s="3">
        <v>602.33145000000002</v>
      </c>
      <c r="K9154" s="3">
        <v>926.66376923076928</v>
      </c>
      <c r="L9154" s="4">
        <v>0.35000000000000003</v>
      </c>
    </row>
    <row r="9155" spans="1:12" x14ac:dyDescent="0.35">
      <c r="A9155" s="1" t="s">
        <v>14800</v>
      </c>
      <c r="B9155" t="s">
        <v>14801</v>
      </c>
      <c r="C9155" t="s">
        <v>17</v>
      </c>
      <c r="D9155" t="s">
        <v>18</v>
      </c>
      <c r="E9155">
        <v>1</v>
      </c>
      <c r="F9155" s="2">
        <v>933.56</v>
      </c>
      <c r="G9155" s="3">
        <v>1925</v>
      </c>
      <c r="H9155" s="3">
        <v>9.3355999999999995</v>
      </c>
      <c r="I9155" s="3">
        <v>43.877319999999997</v>
      </c>
      <c r="J9155" s="3">
        <v>986.77291999999989</v>
      </c>
      <c r="K9155" s="3">
        <v>1518.1121846153844</v>
      </c>
      <c r="L9155" s="4">
        <v>0.35</v>
      </c>
    </row>
    <row r="9156" spans="1:12" x14ac:dyDescent="0.35">
      <c r="A9156" s="1" t="s">
        <v>14802</v>
      </c>
      <c r="B9156" t="s">
        <v>14803</v>
      </c>
      <c r="C9156" t="s">
        <v>17</v>
      </c>
      <c r="D9156" t="s">
        <v>18</v>
      </c>
      <c r="E9156">
        <v>1</v>
      </c>
      <c r="F9156" s="2">
        <v>3229.01</v>
      </c>
      <c r="G9156" s="3">
        <v>6658</v>
      </c>
      <c r="H9156" s="3">
        <v>32.290100000000002</v>
      </c>
      <c r="I9156" s="3">
        <v>151.76347000000001</v>
      </c>
      <c r="J9156" s="3">
        <v>3413.0635700000003</v>
      </c>
      <c r="K9156" s="3">
        <v>5250.867030769231</v>
      </c>
      <c r="L9156" s="4">
        <v>0.35</v>
      </c>
    </row>
    <row r="9157" spans="1:12" x14ac:dyDescent="0.35">
      <c r="A9157" s="1" t="s">
        <v>14804</v>
      </c>
      <c r="B9157" t="s">
        <v>14805</v>
      </c>
      <c r="C9157" t="s">
        <v>17</v>
      </c>
      <c r="D9157" t="s">
        <v>18</v>
      </c>
      <c r="E9157">
        <v>1</v>
      </c>
      <c r="F9157" s="2">
        <v>48.12</v>
      </c>
      <c r="G9157" s="3">
        <v>100</v>
      </c>
      <c r="H9157" s="3">
        <v>0.48119999999999996</v>
      </c>
      <c r="I9157" s="3">
        <v>2.2616399999999999</v>
      </c>
      <c r="J9157" s="3">
        <v>50.862839999999998</v>
      </c>
      <c r="K9157" s="3">
        <v>78.250523076923074</v>
      </c>
      <c r="L9157" s="4">
        <v>0.35</v>
      </c>
    </row>
    <row r="9158" spans="1:12" x14ac:dyDescent="0.35">
      <c r="A9158" s="1" t="s">
        <v>14806</v>
      </c>
      <c r="B9158" t="s">
        <v>14807</v>
      </c>
      <c r="C9158" t="s">
        <v>17</v>
      </c>
      <c r="D9158" t="s">
        <v>18</v>
      </c>
      <c r="E9158">
        <v>1</v>
      </c>
      <c r="F9158" s="2">
        <v>68.59</v>
      </c>
      <c r="G9158" s="3">
        <v>142</v>
      </c>
      <c r="H9158" s="3">
        <v>0.68590000000000007</v>
      </c>
      <c r="I9158" s="3">
        <v>3.2237300000000002</v>
      </c>
      <c r="J9158" s="3">
        <v>72.49963000000001</v>
      </c>
      <c r="K9158" s="3">
        <v>111.53789230769232</v>
      </c>
      <c r="L9158" s="4">
        <v>0.35</v>
      </c>
    </row>
    <row r="9159" spans="1:12" x14ac:dyDescent="0.35">
      <c r="A9159" s="1" t="s">
        <v>14808</v>
      </c>
      <c r="B9159" t="s">
        <v>14809</v>
      </c>
      <c r="C9159" t="s">
        <v>17</v>
      </c>
      <c r="D9159" t="s">
        <v>18</v>
      </c>
      <c r="E9159">
        <v>1</v>
      </c>
      <c r="F9159" s="2">
        <v>769.44</v>
      </c>
      <c r="G9159" s="3">
        <v>1587</v>
      </c>
      <c r="H9159" s="3">
        <v>7.6944000000000008</v>
      </c>
      <c r="I9159" s="3">
        <v>36.163679999999999</v>
      </c>
      <c r="J9159" s="3">
        <v>813.29808000000003</v>
      </c>
      <c r="K9159" s="3">
        <v>1251.2278153846155</v>
      </c>
      <c r="L9159" s="4">
        <v>0.35000000000000003</v>
      </c>
    </row>
    <row r="9160" spans="1:12" x14ac:dyDescent="0.35">
      <c r="A9160" s="1" t="s">
        <v>14810</v>
      </c>
      <c r="B9160" t="s">
        <v>14811</v>
      </c>
      <c r="C9160" t="s">
        <v>17</v>
      </c>
      <c r="D9160" t="s">
        <v>18</v>
      </c>
      <c r="E9160">
        <v>1</v>
      </c>
      <c r="F9160" s="2">
        <v>11.86</v>
      </c>
      <c r="G9160" s="3">
        <v>25</v>
      </c>
      <c r="H9160" s="3">
        <v>0.1186</v>
      </c>
      <c r="I9160" s="3">
        <v>0.55742000000000003</v>
      </c>
      <c r="J9160" s="3">
        <v>12.536020000000001</v>
      </c>
      <c r="K9160" s="3">
        <v>19.286184615384617</v>
      </c>
      <c r="L9160" s="4">
        <v>0.35000000000000003</v>
      </c>
    </row>
    <row r="9161" spans="1:12" x14ac:dyDescent="0.35">
      <c r="A9161" s="1" t="s">
        <v>14812</v>
      </c>
      <c r="B9161" t="s">
        <v>14813</v>
      </c>
      <c r="C9161" t="s">
        <v>17</v>
      </c>
      <c r="D9161" t="s">
        <v>18</v>
      </c>
      <c r="E9161">
        <v>1</v>
      </c>
      <c r="F9161" s="2">
        <v>184.49</v>
      </c>
      <c r="G9161" s="3">
        <v>381</v>
      </c>
      <c r="H9161" s="3">
        <v>1.8449000000000002</v>
      </c>
      <c r="I9161" s="3">
        <v>8.67103</v>
      </c>
      <c r="J9161" s="3">
        <v>195.00593000000001</v>
      </c>
      <c r="K9161" s="3">
        <v>300.00912307692306</v>
      </c>
      <c r="L9161" s="4">
        <v>0.34999999999999992</v>
      </c>
    </row>
    <row r="9162" spans="1:12" x14ac:dyDescent="0.35">
      <c r="A9162" s="1" t="s">
        <v>14814</v>
      </c>
      <c r="B9162" t="s">
        <v>14815</v>
      </c>
      <c r="C9162" t="s">
        <v>17</v>
      </c>
      <c r="D9162" t="s">
        <v>18</v>
      </c>
      <c r="E9162">
        <v>1</v>
      </c>
      <c r="F9162" s="2">
        <v>1565.4</v>
      </c>
      <c r="G9162" s="3">
        <v>3228</v>
      </c>
      <c r="H9162" s="3">
        <v>15.654000000000002</v>
      </c>
      <c r="I9162" s="3">
        <v>73.573800000000006</v>
      </c>
      <c r="J9162" s="3">
        <v>1654.6278000000002</v>
      </c>
      <c r="K9162" s="3">
        <v>2545.5812307692308</v>
      </c>
      <c r="L9162" s="4">
        <v>0.34999999999999992</v>
      </c>
    </row>
    <row r="9163" spans="1:12" x14ac:dyDescent="0.35">
      <c r="A9163" s="1" t="s">
        <v>14816</v>
      </c>
      <c r="B9163" t="s">
        <v>14817</v>
      </c>
      <c r="C9163" t="s">
        <v>17</v>
      </c>
      <c r="D9163" t="s">
        <v>18</v>
      </c>
      <c r="E9163">
        <v>1</v>
      </c>
      <c r="F9163" s="2">
        <v>7.4</v>
      </c>
      <c r="G9163" s="3">
        <v>16</v>
      </c>
      <c r="H9163" s="3">
        <v>7.400000000000001E-2</v>
      </c>
      <c r="I9163" s="3">
        <v>0.3478</v>
      </c>
      <c r="J9163" s="3">
        <v>7.8218000000000005</v>
      </c>
      <c r="K9163" s="3">
        <v>12.033538461538463</v>
      </c>
      <c r="L9163" s="4">
        <v>0.35000000000000003</v>
      </c>
    </row>
    <row r="9164" spans="1:12" x14ac:dyDescent="0.35">
      <c r="A9164" s="1" t="s">
        <v>14818</v>
      </c>
      <c r="B9164" t="s">
        <v>14819</v>
      </c>
      <c r="C9164" t="s">
        <v>17</v>
      </c>
      <c r="D9164" t="s">
        <v>18</v>
      </c>
      <c r="E9164">
        <v>1</v>
      </c>
      <c r="F9164" s="2">
        <v>34.799999999999997</v>
      </c>
      <c r="G9164" s="3">
        <v>72</v>
      </c>
      <c r="H9164" s="3">
        <v>0.34799999999999998</v>
      </c>
      <c r="I9164" s="3">
        <v>1.6355999999999999</v>
      </c>
      <c r="J9164" s="3">
        <v>36.783599999999993</v>
      </c>
      <c r="K9164" s="3">
        <v>56.590153846153832</v>
      </c>
      <c r="L9164" s="4">
        <v>0.35</v>
      </c>
    </row>
    <row r="9165" spans="1:12" x14ac:dyDescent="0.35">
      <c r="A9165" s="1" t="s">
        <v>14820</v>
      </c>
      <c r="B9165" t="s">
        <v>14821</v>
      </c>
      <c r="C9165" t="s">
        <v>17</v>
      </c>
      <c r="D9165" t="s">
        <v>18</v>
      </c>
      <c r="E9165">
        <v>1</v>
      </c>
      <c r="F9165" s="2">
        <v>1217.3900000000001</v>
      </c>
      <c r="G9165" s="3">
        <v>2511</v>
      </c>
      <c r="H9165" s="3">
        <v>12.173900000000001</v>
      </c>
      <c r="I9165" s="3">
        <v>57.217330000000004</v>
      </c>
      <c r="J9165" s="3">
        <v>1286.7812300000001</v>
      </c>
      <c r="K9165" s="3">
        <v>1979.6634307692307</v>
      </c>
      <c r="L9165" s="4">
        <v>0.34999999999999992</v>
      </c>
    </row>
    <row r="9166" spans="1:12" x14ac:dyDescent="0.35">
      <c r="A9166" s="1" t="s">
        <v>14822</v>
      </c>
      <c r="B9166" t="s">
        <v>14823</v>
      </c>
      <c r="C9166" t="s">
        <v>17</v>
      </c>
      <c r="D9166" t="s">
        <v>18</v>
      </c>
      <c r="E9166">
        <v>1</v>
      </c>
      <c r="F9166" s="2">
        <v>3504.75</v>
      </c>
      <c r="G9166" s="3">
        <v>7227</v>
      </c>
      <c r="H9166" s="3">
        <v>35.047499999999999</v>
      </c>
      <c r="I9166" s="3">
        <v>164.72325000000001</v>
      </c>
      <c r="J9166" s="3">
        <v>3704.5207500000001</v>
      </c>
      <c r="K9166" s="3">
        <v>5699.2626923076923</v>
      </c>
      <c r="L9166" s="4">
        <v>0.35</v>
      </c>
    </row>
    <row r="9167" spans="1:12" x14ac:dyDescent="0.35">
      <c r="A9167" s="1" t="s">
        <v>14824</v>
      </c>
      <c r="B9167" t="s">
        <v>14825</v>
      </c>
      <c r="C9167" t="s">
        <v>17</v>
      </c>
      <c r="D9167" t="s">
        <v>18</v>
      </c>
      <c r="E9167">
        <v>1</v>
      </c>
      <c r="F9167" s="2">
        <v>301.82</v>
      </c>
      <c r="G9167" s="3">
        <v>623</v>
      </c>
      <c r="H9167" s="3">
        <v>3.0182000000000002</v>
      </c>
      <c r="I9167" s="3">
        <v>14.18554</v>
      </c>
      <c r="J9167" s="3">
        <v>319.02373999999998</v>
      </c>
      <c r="K9167" s="3">
        <v>490.80575384615378</v>
      </c>
      <c r="L9167" s="4">
        <v>0.35</v>
      </c>
    </row>
    <row r="9168" spans="1:12" x14ac:dyDescent="0.35">
      <c r="A9168" s="1" t="s">
        <v>14826</v>
      </c>
      <c r="B9168" t="s">
        <v>14827</v>
      </c>
      <c r="C9168" t="s">
        <v>17</v>
      </c>
      <c r="D9168" t="s">
        <v>18</v>
      </c>
      <c r="E9168">
        <v>1</v>
      </c>
      <c r="F9168" s="2">
        <v>27.03</v>
      </c>
      <c r="G9168" s="3">
        <v>56</v>
      </c>
      <c r="H9168" s="3">
        <v>0.27030000000000004</v>
      </c>
      <c r="I9168" s="3">
        <v>1.27041</v>
      </c>
      <c r="J9168" s="3">
        <v>28.570709999999998</v>
      </c>
      <c r="K9168" s="3">
        <v>43.954938461538454</v>
      </c>
      <c r="L9168" s="4">
        <v>0.34999999999999992</v>
      </c>
    </row>
    <row r="9169" spans="1:12" x14ac:dyDescent="0.35">
      <c r="A9169" s="1" t="s">
        <v>14828</v>
      </c>
      <c r="B9169" t="s">
        <v>14829</v>
      </c>
      <c r="C9169" t="s">
        <v>17</v>
      </c>
      <c r="D9169" t="s">
        <v>18</v>
      </c>
      <c r="E9169">
        <v>1</v>
      </c>
      <c r="F9169" s="2">
        <v>640.44000000000005</v>
      </c>
      <c r="G9169" s="3">
        <v>1321</v>
      </c>
      <c r="H9169" s="3">
        <v>6.4044000000000008</v>
      </c>
      <c r="I9169" s="3">
        <v>30.100680000000004</v>
      </c>
      <c r="J9169" s="3">
        <v>676.94508000000008</v>
      </c>
      <c r="K9169" s="3">
        <v>1041.4539692307694</v>
      </c>
      <c r="L9169" s="4">
        <v>0.35000000000000003</v>
      </c>
    </row>
    <row r="9170" spans="1:12" x14ac:dyDescent="0.35">
      <c r="A9170" s="1" t="s">
        <v>14830</v>
      </c>
      <c r="B9170" t="s">
        <v>14831</v>
      </c>
      <c r="C9170" t="s">
        <v>17</v>
      </c>
      <c r="D9170" t="s">
        <v>18</v>
      </c>
      <c r="E9170">
        <v>1</v>
      </c>
      <c r="F9170" s="2">
        <v>10638.37</v>
      </c>
      <c r="G9170" s="3">
        <v>21935</v>
      </c>
      <c r="H9170" s="3">
        <v>106.3837</v>
      </c>
      <c r="I9170" s="3">
        <v>500.00339000000002</v>
      </c>
      <c r="J9170" s="3">
        <v>11244.757090000001</v>
      </c>
      <c r="K9170" s="3">
        <v>17299.626292307694</v>
      </c>
      <c r="L9170" s="4">
        <v>0.35</v>
      </c>
    </row>
    <row r="9171" spans="1:12" x14ac:dyDescent="0.35">
      <c r="A9171" s="1" t="s">
        <v>14832</v>
      </c>
      <c r="B9171" t="s">
        <v>14833</v>
      </c>
      <c r="C9171" t="s">
        <v>17</v>
      </c>
      <c r="D9171" t="s">
        <v>18</v>
      </c>
      <c r="E9171">
        <v>1</v>
      </c>
      <c r="F9171" s="2">
        <v>18189.03</v>
      </c>
      <c r="G9171" s="3">
        <v>37504</v>
      </c>
      <c r="H9171" s="3">
        <v>181.8903</v>
      </c>
      <c r="I9171" s="3">
        <v>854.88441</v>
      </c>
      <c r="J9171" s="3">
        <v>19225.804709999997</v>
      </c>
      <c r="K9171" s="3">
        <v>29578.161092307688</v>
      </c>
      <c r="L9171" s="4">
        <v>0.35000000000000003</v>
      </c>
    </row>
    <row r="9172" spans="1:12" x14ac:dyDescent="0.35">
      <c r="A9172" s="1" t="s">
        <v>14834</v>
      </c>
      <c r="B9172" t="s">
        <v>14835</v>
      </c>
      <c r="C9172" t="s">
        <v>17</v>
      </c>
      <c r="D9172" t="s">
        <v>18</v>
      </c>
      <c r="E9172">
        <v>1</v>
      </c>
      <c r="F9172" s="2">
        <v>990.65</v>
      </c>
      <c r="G9172" s="3">
        <v>2043</v>
      </c>
      <c r="H9172" s="3">
        <v>9.9064999999999994</v>
      </c>
      <c r="I9172" s="3">
        <v>46.560549999999999</v>
      </c>
      <c r="J9172" s="3">
        <v>1047.1170500000001</v>
      </c>
      <c r="K9172" s="3">
        <v>1610.9493076923077</v>
      </c>
      <c r="L9172" s="4">
        <v>0.35</v>
      </c>
    </row>
    <row r="9173" spans="1:12" x14ac:dyDescent="0.35">
      <c r="A9173" s="1" t="s">
        <v>14836</v>
      </c>
      <c r="B9173" t="s">
        <v>14837</v>
      </c>
      <c r="C9173" t="s">
        <v>17</v>
      </c>
      <c r="D9173" t="s">
        <v>18</v>
      </c>
      <c r="E9173">
        <v>1</v>
      </c>
      <c r="F9173" s="2">
        <v>55.49</v>
      </c>
      <c r="G9173" s="3">
        <v>115</v>
      </c>
      <c r="H9173" s="3">
        <v>0.55490000000000006</v>
      </c>
      <c r="I9173" s="3">
        <v>2.6080300000000003</v>
      </c>
      <c r="J9173" s="3">
        <v>58.652930000000005</v>
      </c>
      <c r="K9173" s="3">
        <v>90.235276923076924</v>
      </c>
      <c r="L9173" s="4">
        <v>0.35</v>
      </c>
    </row>
    <row r="9174" spans="1:12" x14ac:dyDescent="0.35">
      <c r="A9174" s="1" t="s">
        <v>14838</v>
      </c>
      <c r="B9174" t="s">
        <v>14839</v>
      </c>
      <c r="C9174" t="s">
        <v>17</v>
      </c>
      <c r="D9174" t="s">
        <v>18</v>
      </c>
      <c r="E9174">
        <v>1</v>
      </c>
      <c r="F9174" s="2">
        <v>386.49</v>
      </c>
      <c r="G9174" s="3">
        <v>797</v>
      </c>
      <c r="H9174" s="3">
        <v>3.8649</v>
      </c>
      <c r="I9174" s="3">
        <v>18.165030000000002</v>
      </c>
      <c r="J9174" s="3">
        <v>408.51992999999999</v>
      </c>
      <c r="K9174" s="3">
        <v>628.49219999999991</v>
      </c>
      <c r="L9174" s="4">
        <v>0.34999999999999992</v>
      </c>
    </row>
    <row r="9175" spans="1:12" x14ac:dyDescent="0.35">
      <c r="A9175" s="1" t="s">
        <v>14840</v>
      </c>
      <c r="B9175" t="s">
        <v>14841</v>
      </c>
      <c r="C9175" t="s">
        <v>17</v>
      </c>
      <c r="D9175" t="s">
        <v>18</v>
      </c>
      <c r="E9175">
        <v>1</v>
      </c>
      <c r="F9175" s="2">
        <v>128.59</v>
      </c>
      <c r="G9175" s="3">
        <v>266</v>
      </c>
      <c r="H9175" s="3">
        <v>1.2859</v>
      </c>
      <c r="I9175" s="3">
        <v>6.04373</v>
      </c>
      <c r="J9175" s="3">
        <v>135.91963000000001</v>
      </c>
      <c r="K9175" s="3">
        <v>209.1071230769231</v>
      </c>
      <c r="L9175" s="4">
        <v>0.35000000000000003</v>
      </c>
    </row>
    <row r="9176" spans="1:12" hidden="1" x14ac:dyDescent="0.35">
      <c r="A9176" s="1" t="s">
        <v>14842</v>
      </c>
      <c r="B9176" t="s">
        <v>14843</v>
      </c>
      <c r="C9176" t="s">
        <v>46</v>
      </c>
      <c r="D9176" t="s">
        <v>47</v>
      </c>
      <c r="E9176">
        <v>1</v>
      </c>
      <c r="F9176" s="2">
        <v>290</v>
      </c>
      <c r="G9176" s="3">
        <v>598</v>
      </c>
      <c r="H9176" s="3">
        <v>2.9</v>
      </c>
      <c r="I9176" s="3">
        <v>13.63</v>
      </c>
      <c r="J9176" s="3">
        <v>306.52999999999997</v>
      </c>
      <c r="K9176" s="3">
        <v>471.58461538461535</v>
      </c>
      <c r="L9176" s="4">
        <v>0.35000000000000003</v>
      </c>
    </row>
    <row r="9177" spans="1:12" x14ac:dyDescent="0.35">
      <c r="A9177" s="1" t="s">
        <v>14844</v>
      </c>
      <c r="B9177" t="s">
        <v>14845</v>
      </c>
      <c r="C9177" t="s">
        <v>34</v>
      </c>
      <c r="D9177" t="s">
        <v>35</v>
      </c>
      <c r="E9177">
        <v>1</v>
      </c>
      <c r="F9177" s="2">
        <v>104.4</v>
      </c>
      <c r="G9177" s="3">
        <v>216</v>
      </c>
      <c r="H9177" s="3">
        <v>1.044</v>
      </c>
      <c r="I9177" s="3">
        <v>4.9068000000000005</v>
      </c>
      <c r="J9177" s="3">
        <v>110.35080000000001</v>
      </c>
      <c r="K9177" s="3">
        <v>169.77046153846155</v>
      </c>
      <c r="L9177" s="4">
        <v>0.35</v>
      </c>
    </row>
    <row r="9178" spans="1:12" x14ac:dyDescent="0.35">
      <c r="A9178" s="1" t="s">
        <v>14846</v>
      </c>
      <c r="B9178" t="s">
        <v>14847</v>
      </c>
      <c r="C9178" t="s">
        <v>34</v>
      </c>
      <c r="D9178" t="s">
        <v>35</v>
      </c>
      <c r="E9178">
        <v>1</v>
      </c>
      <c r="F9178" s="2">
        <v>12.71</v>
      </c>
      <c r="G9178" s="3">
        <v>27</v>
      </c>
      <c r="H9178" s="3">
        <v>0.12710000000000002</v>
      </c>
      <c r="I9178" s="3">
        <v>0.59737000000000007</v>
      </c>
      <c r="J9178" s="3">
        <v>13.434470000000001</v>
      </c>
      <c r="K9178" s="3">
        <v>20.668415384615386</v>
      </c>
      <c r="L9178" s="4">
        <v>0.35</v>
      </c>
    </row>
    <row r="9179" spans="1:12" x14ac:dyDescent="0.35">
      <c r="A9179" s="1" t="s">
        <v>14848</v>
      </c>
      <c r="B9179" t="s">
        <v>14849</v>
      </c>
      <c r="C9179" t="s">
        <v>34</v>
      </c>
      <c r="D9179" t="s">
        <v>35</v>
      </c>
      <c r="E9179">
        <v>1</v>
      </c>
      <c r="F9179" s="2">
        <v>78.52</v>
      </c>
      <c r="G9179" s="3">
        <v>157.04</v>
      </c>
      <c r="H9179" s="3">
        <v>0.78520000000000001</v>
      </c>
      <c r="I9179" s="3">
        <v>3.6904399999999997</v>
      </c>
      <c r="J9179" s="3">
        <v>82.995639999999995</v>
      </c>
      <c r="K9179" s="3">
        <v>127.68559999999999</v>
      </c>
      <c r="L9179" s="4">
        <v>0.35000000000000003</v>
      </c>
    </row>
    <row r="9180" spans="1:12" x14ac:dyDescent="0.35">
      <c r="A9180" s="1" t="s">
        <v>14850</v>
      </c>
      <c r="B9180" t="s">
        <v>14851</v>
      </c>
      <c r="C9180" t="s">
        <v>34</v>
      </c>
      <c r="D9180" t="s">
        <v>35</v>
      </c>
      <c r="E9180">
        <v>1</v>
      </c>
      <c r="F9180" s="2">
        <v>324.10000000000002</v>
      </c>
      <c r="G9180" s="3">
        <v>648.20000000000005</v>
      </c>
      <c r="H9180" s="3">
        <v>3.2410000000000001</v>
      </c>
      <c r="I9180" s="3">
        <v>15.232700000000001</v>
      </c>
      <c r="J9180" s="3">
        <v>342.57370000000003</v>
      </c>
      <c r="K9180" s="3">
        <v>527.03646153846159</v>
      </c>
      <c r="L9180" s="4">
        <v>0.35000000000000003</v>
      </c>
    </row>
    <row r="9181" spans="1:12" x14ac:dyDescent="0.35">
      <c r="A9181" s="1" t="s">
        <v>14852</v>
      </c>
      <c r="B9181" t="s">
        <v>14853</v>
      </c>
      <c r="C9181" t="s">
        <v>363</v>
      </c>
      <c r="D9181" t="s">
        <v>364</v>
      </c>
      <c r="E9181">
        <v>1</v>
      </c>
      <c r="F9181" s="2">
        <v>487.2</v>
      </c>
      <c r="G9181" s="3">
        <v>1005</v>
      </c>
      <c r="H9181" s="3">
        <v>4.8719999999999999</v>
      </c>
      <c r="I9181" s="3">
        <v>22.898399999999999</v>
      </c>
      <c r="J9181" s="3">
        <v>514.97040000000004</v>
      </c>
      <c r="K9181" s="3">
        <v>792.26215384615386</v>
      </c>
      <c r="L9181" s="4">
        <v>0.35</v>
      </c>
    </row>
    <row r="9182" spans="1:12" hidden="1" x14ac:dyDescent="0.35">
      <c r="A9182" s="1">
        <v>4888</v>
      </c>
      <c r="B9182" t="s">
        <v>14854</v>
      </c>
      <c r="C9182" t="s">
        <v>46</v>
      </c>
      <c r="D9182" t="s">
        <v>47</v>
      </c>
      <c r="E9182">
        <v>1</v>
      </c>
      <c r="F9182" s="2">
        <v>231</v>
      </c>
      <c r="G9182" s="3">
        <v>344.0462</v>
      </c>
      <c r="H9182" s="3">
        <v>2.31</v>
      </c>
      <c r="I9182" s="3">
        <v>10.856999999999999</v>
      </c>
      <c r="J9182" s="3">
        <v>244.167</v>
      </c>
      <c r="K9182" s="3">
        <v>375.64153846153846</v>
      </c>
      <c r="L9182" s="4">
        <v>0.35</v>
      </c>
    </row>
    <row r="9183" spans="1:12" x14ac:dyDescent="0.35">
      <c r="A9183" s="1" t="s">
        <v>14855</v>
      </c>
      <c r="B9183" t="s">
        <v>14856</v>
      </c>
      <c r="C9183" t="s">
        <v>34</v>
      </c>
      <c r="D9183" t="s">
        <v>35</v>
      </c>
      <c r="E9183">
        <v>1</v>
      </c>
      <c r="F9183" s="2">
        <v>112.57</v>
      </c>
      <c r="G9183" s="3">
        <v>233</v>
      </c>
      <c r="H9183" s="3">
        <v>1.1256999999999999</v>
      </c>
      <c r="I9183" s="3">
        <v>5.2907899999999994</v>
      </c>
      <c r="J9183" s="3">
        <v>118.98648999999999</v>
      </c>
      <c r="K9183" s="3">
        <v>183.05613846153844</v>
      </c>
      <c r="L9183" s="4">
        <v>0.35</v>
      </c>
    </row>
    <row r="9184" spans="1:12" x14ac:dyDescent="0.35">
      <c r="A9184" s="1" t="s">
        <v>14857</v>
      </c>
      <c r="B9184" t="s">
        <v>14858</v>
      </c>
      <c r="C9184" t="s">
        <v>34</v>
      </c>
      <c r="D9184" t="s">
        <v>35</v>
      </c>
      <c r="E9184">
        <v>1</v>
      </c>
      <c r="F9184" s="2">
        <v>95.95</v>
      </c>
      <c r="G9184" s="3">
        <v>198</v>
      </c>
      <c r="H9184" s="3">
        <v>0.95950000000000002</v>
      </c>
      <c r="I9184" s="3">
        <v>4.5096499999999997</v>
      </c>
      <c r="J9184" s="3">
        <v>101.41915</v>
      </c>
      <c r="K9184" s="3">
        <v>156.02946153846153</v>
      </c>
      <c r="L9184" s="4">
        <v>0.35</v>
      </c>
    </row>
    <row r="9185" spans="1:12" x14ac:dyDescent="0.35">
      <c r="A9185" s="1" t="s">
        <v>14859</v>
      </c>
      <c r="B9185" t="s">
        <v>14860</v>
      </c>
      <c r="C9185" t="s">
        <v>17</v>
      </c>
      <c r="D9185" t="s">
        <v>18</v>
      </c>
      <c r="E9185">
        <v>2</v>
      </c>
      <c r="F9185" s="2">
        <v>12.71</v>
      </c>
      <c r="G9185" s="3">
        <v>27</v>
      </c>
      <c r="H9185" s="3">
        <v>0.12710000000000002</v>
      </c>
      <c r="I9185" s="3">
        <v>0</v>
      </c>
      <c r="J9185" s="3">
        <v>12.837100000000001</v>
      </c>
      <c r="K9185" s="3">
        <v>19.749384615384617</v>
      </c>
      <c r="L9185" s="4">
        <v>0.35</v>
      </c>
    </row>
    <row r="9186" spans="1:12" x14ac:dyDescent="0.35">
      <c r="A9186" s="1" t="s">
        <v>14861</v>
      </c>
      <c r="B9186" t="s">
        <v>14862</v>
      </c>
      <c r="C9186" t="s">
        <v>17</v>
      </c>
      <c r="D9186" t="s">
        <v>18</v>
      </c>
      <c r="E9186">
        <v>1</v>
      </c>
      <c r="F9186" s="2">
        <v>111.14</v>
      </c>
      <c r="G9186" s="3">
        <v>230</v>
      </c>
      <c r="H9186" s="3">
        <v>1.1113999999999999</v>
      </c>
      <c r="I9186" s="3">
        <v>5.2235800000000001</v>
      </c>
      <c r="J9186" s="3">
        <v>117.47498</v>
      </c>
      <c r="K9186" s="3">
        <v>180.73073846153846</v>
      </c>
      <c r="L9186" s="4">
        <v>0.35</v>
      </c>
    </row>
    <row r="9187" spans="1:12" x14ac:dyDescent="0.35">
      <c r="A9187" s="1" t="s">
        <v>14863</v>
      </c>
      <c r="B9187" t="s">
        <v>14864</v>
      </c>
      <c r="C9187" t="s">
        <v>17</v>
      </c>
      <c r="D9187" t="s">
        <v>18</v>
      </c>
      <c r="E9187">
        <v>1</v>
      </c>
      <c r="F9187" s="2">
        <v>11.92</v>
      </c>
      <c r="G9187" s="3">
        <v>25</v>
      </c>
      <c r="H9187" s="3">
        <v>0.1192</v>
      </c>
      <c r="I9187" s="3">
        <v>0.56023999999999996</v>
      </c>
      <c r="J9187" s="3">
        <v>12.59944</v>
      </c>
      <c r="K9187" s="3">
        <v>19.383753846153844</v>
      </c>
      <c r="L9187" s="4">
        <v>0.35</v>
      </c>
    </row>
    <row r="9188" spans="1:12" x14ac:dyDescent="0.35">
      <c r="A9188" s="1" t="s">
        <v>14865</v>
      </c>
      <c r="B9188" t="s">
        <v>14866</v>
      </c>
      <c r="C9188" t="s">
        <v>17</v>
      </c>
      <c r="D9188" t="s">
        <v>18</v>
      </c>
      <c r="E9188">
        <v>2</v>
      </c>
      <c r="F9188" s="2">
        <v>40.159999999999997</v>
      </c>
      <c r="G9188" s="3">
        <v>83</v>
      </c>
      <c r="H9188" s="3">
        <v>0.40159999999999996</v>
      </c>
      <c r="I9188" s="3">
        <v>0</v>
      </c>
      <c r="J9188" s="3">
        <v>40.561599999999999</v>
      </c>
      <c r="K9188" s="3">
        <v>62.402461538461537</v>
      </c>
      <c r="L9188" s="4">
        <v>0.35000000000000003</v>
      </c>
    </row>
    <row r="9189" spans="1:12" x14ac:dyDescent="0.35">
      <c r="A9189" s="1" t="s">
        <v>14867</v>
      </c>
      <c r="B9189" t="s">
        <v>14868</v>
      </c>
      <c r="C9189" t="s">
        <v>17</v>
      </c>
      <c r="D9189" t="s">
        <v>18</v>
      </c>
      <c r="E9189">
        <v>1</v>
      </c>
      <c r="F9189" s="2">
        <v>47.21</v>
      </c>
      <c r="G9189" s="3">
        <v>98</v>
      </c>
      <c r="H9189" s="3">
        <v>0.47210000000000002</v>
      </c>
      <c r="I9189" s="3">
        <v>2.2188699999999999</v>
      </c>
      <c r="J9189" s="3">
        <v>49.900970000000001</v>
      </c>
      <c r="K9189" s="3">
        <v>76.770723076923076</v>
      </c>
      <c r="L9189" s="4">
        <v>0.35</v>
      </c>
    </row>
    <row r="9190" spans="1:12" x14ac:dyDescent="0.35">
      <c r="A9190" s="1" t="s">
        <v>14869</v>
      </c>
      <c r="B9190" t="s">
        <v>14870</v>
      </c>
      <c r="C9190" t="s">
        <v>17</v>
      </c>
      <c r="D9190" t="s">
        <v>18</v>
      </c>
      <c r="E9190">
        <v>1</v>
      </c>
      <c r="F9190" s="2">
        <v>67.94</v>
      </c>
      <c r="G9190" s="3">
        <v>141</v>
      </c>
      <c r="H9190" s="3">
        <v>0.6794</v>
      </c>
      <c r="I9190" s="3">
        <v>3.1931799999999999</v>
      </c>
      <c r="J9190" s="3">
        <v>71.812579999999997</v>
      </c>
      <c r="K9190" s="3">
        <v>110.4808923076923</v>
      </c>
      <c r="L9190" s="4">
        <v>0.35</v>
      </c>
    </row>
    <row r="9191" spans="1:12" x14ac:dyDescent="0.35">
      <c r="A9191" s="1" t="s">
        <v>14871</v>
      </c>
      <c r="B9191" t="s">
        <v>14872</v>
      </c>
      <c r="C9191" t="s">
        <v>17</v>
      </c>
      <c r="D9191" t="s">
        <v>18</v>
      </c>
      <c r="E9191">
        <v>1</v>
      </c>
      <c r="F9191" s="2">
        <v>111.14</v>
      </c>
      <c r="G9191" s="3">
        <v>230</v>
      </c>
      <c r="H9191" s="3">
        <v>1.1113999999999999</v>
      </c>
      <c r="I9191" s="3">
        <v>5.2235800000000001</v>
      </c>
      <c r="J9191" s="3">
        <v>117.47498</v>
      </c>
      <c r="K9191" s="3">
        <v>180.73073846153846</v>
      </c>
      <c r="L9191" s="4">
        <v>0.35</v>
      </c>
    </row>
    <row r="9192" spans="1:12" x14ac:dyDescent="0.35">
      <c r="A9192" s="1" t="s">
        <v>14873</v>
      </c>
      <c r="B9192" t="s">
        <v>14874</v>
      </c>
      <c r="C9192" t="s">
        <v>17</v>
      </c>
      <c r="D9192" t="s">
        <v>18</v>
      </c>
      <c r="E9192">
        <v>2</v>
      </c>
      <c r="F9192" s="2">
        <v>85.19</v>
      </c>
      <c r="G9192" s="3">
        <v>176</v>
      </c>
      <c r="H9192" s="3">
        <v>0.85189999999999999</v>
      </c>
      <c r="I9192" s="3">
        <v>0</v>
      </c>
      <c r="J9192" s="3">
        <v>86.041899999999998</v>
      </c>
      <c r="K9192" s="3">
        <v>132.37215384615385</v>
      </c>
      <c r="L9192" s="4">
        <v>0.35000000000000003</v>
      </c>
    </row>
    <row r="9193" spans="1:12" x14ac:dyDescent="0.35">
      <c r="A9193" s="1" t="s">
        <v>14875</v>
      </c>
      <c r="B9193" t="s">
        <v>14876</v>
      </c>
      <c r="C9193" t="s">
        <v>17</v>
      </c>
      <c r="D9193" t="s">
        <v>18</v>
      </c>
      <c r="E9193">
        <v>1</v>
      </c>
      <c r="F9193" s="2">
        <v>102.66</v>
      </c>
      <c r="G9193" s="3">
        <v>212</v>
      </c>
      <c r="H9193" s="3">
        <v>1.0266</v>
      </c>
      <c r="I9193" s="3">
        <v>4.8250199999999994</v>
      </c>
      <c r="J9193" s="3">
        <v>108.51161999999999</v>
      </c>
      <c r="K9193" s="3">
        <v>166.94095384615383</v>
      </c>
      <c r="L9193" s="4">
        <v>0.35</v>
      </c>
    </row>
    <row r="9194" spans="1:12" x14ac:dyDescent="0.35">
      <c r="A9194" s="1" t="s">
        <v>14877</v>
      </c>
      <c r="B9194" t="s">
        <v>14878</v>
      </c>
      <c r="C9194" t="s">
        <v>17</v>
      </c>
      <c r="D9194" t="s">
        <v>18</v>
      </c>
      <c r="E9194">
        <v>1</v>
      </c>
      <c r="F9194" s="2">
        <v>95.86</v>
      </c>
      <c r="G9194" s="3">
        <v>198</v>
      </c>
      <c r="H9194" s="3">
        <v>0.95860000000000001</v>
      </c>
      <c r="I9194" s="3">
        <v>4.50542</v>
      </c>
      <c r="J9194" s="3">
        <v>101.32402</v>
      </c>
      <c r="K9194" s="3">
        <v>155.8831076923077</v>
      </c>
      <c r="L9194" s="4">
        <v>0.35000000000000003</v>
      </c>
    </row>
    <row r="9195" spans="1:12" x14ac:dyDescent="0.35">
      <c r="A9195" s="1" t="s">
        <v>14879</v>
      </c>
      <c r="B9195" t="s">
        <v>14880</v>
      </c>
      <c r="C9195" t="s">
        <v>34</v>
      </c>
      <c r="D9195" t="s">
        <v>35</v>
      </c>
      <c r="E9195">
        <v>1</v>
      </c>
      <c r="F9195" s="2">
        <v>16.940000000000001</v>
      </c>
      <c r="G9195" s="3">
        <v>35</v>
      </c>
      <c r="H9195" s="3">
        <v>0.16940000000000002</v>
      </c>
      <c r="I9195" s="3">
        <v>0.79618000000000011</v>
      </c>
      <c r="J9195" s="3">
        <v>17.90558</v>
      </c>
      <c r="K9195" s="3">
        <v>27.547046153846154</v>
      </c>
      <c r="L9195" s="4">
        <v>0.35</v>
      </c>
    </row>
    <row r="9196" spans="1:12" x14ac:dyDescent="0.35">
      <c r="A9196" s="1" t="s">
        <v>14881</v>
      </c>
      <c r="B9196" t="s">
        <v>14882</v>
      </c>
      <c r="C9196" t="s">
        <v>17</v>
      </c>
      <c r="D9196" t="s">
        <v>18</v>
      </c>
      <c r="E9196">
        <v>1</v>
      </c>
      <c r="F9196" s="2">
        <v>102.66</v>
      </c>
      <c r="G9196" s="3">
        <v>212</v>
      </c>
      <c r="H9196" s="3">
        <v>1.0266</v>
      </c>
      <c r="I9196" s="3">
        <v>4.8250199999999994</v>
      </c>
      <c r="J9196" s="3">
        <v>108.51161999999999</v>
      </c>
      <c r="K9196" s="3">
        <v>166.94095384615383</v>
      </c>
      <c r="L9196" s="4">
        <v>0.35</v>
      </c>
    </row>
    <row r="9197" spans="1:12" x14ac:dyDescent="0.35">
      <c r="A9197" s="1" t="s">
        <v>14883</v>
      </c>
      <c r="B9197" t="s">
        <v>14884</v>
      </c>
      <c r="C9197" t="s">
        <v>17</v>
      </c>
      <c r="D9197" t="s">
        <v>18</v>
      </c>
      <c r="E9197">
        <v>1</v>
      </c>
      <c r="F9197" s="2">
        <v>133.29</v>
      </c>
      <c r="G9197" s="3">
        <v>275</v>
      </c>
      <c r="H9197" s="3">
        <v>1.3329</v>
      </c>
      <c r="I9197" s="3">
        <v>6.2646299999999995</v>
      </c>
      <c r="J9197" s="3">
        <v>140.88753</v>
      </c>
      <c r="K9197" s="3">
        <v>216.75004615384614</v>
      </c>
      <c r="L9197" s="4">
        <v>0.35</v>
      </c>
    </row>
    <row r="9198" spans="1:12" x14ac:dyDescent="0.35">
      <c r="A9198" s="1" t="s">
        <v>14885</v>
      </c>
      <c r="B9198" t="s">
        <v>14886</v>
      </c>
      <c r="C9198" t="s">
        <v>17</v>
      </c>
      <c r="D9198" t="s">
        <v>18</v>
      </c>
      <c r="E9198">
        <v>1</v>
      </c>
      <c r="F9198" s="2">
        <v>125.57</v>
      </c>
      <c r="G9198" s="3">
        <v>259</v>
      </c>
      <c r="H9198" s="3">
        <v>1.2557</v>
      </c>
      <c r="I9198" s="3">
        <v>5.9017900000000001</v>
      </c>
      <c r="J9198" s="3">
        <v>132.72748999999999</v>
      </c>
      <c r="K9198" s="3">
        <v>204.19613846153842</v>
      </c>
      <c r="L9198" s="4">
        <v>0.34999999999999992</v>
      </c>
    </row>
    <row r="9199" spans="1:12" x14ac:dyDescent="0.35">
      <c r="A9199" s="1" t="s">
        <v>14887</v>
      </c>
      <c r="B9199" t="s">
        <v>14888</v>
      </c>
      <c r="C9199" t="s">
        <v>17</v>
      </c>
      <c r="D9199" t="s">
        <v>18</v>
      </c>
      <c r="E9199">
        <v>1</v>
      </c>
      <c r="F9199" s="2">
        <v>118.78</v>
      </c>
      <c r="G9199" s="3">
        <v>245</v>
      </c>
      <c r="H9199" s="3">
        <v>1.1878</v>
      </c>
      <c r="I9199" s="3">
        <v>5.5826599999999997</v>
      </c>
      <c r="J9199" s="3">
        <v>125.55046</v>
      </c>
      <c r="K9199" s="3">
        <v>193.15455384615385</v>
      </c>
      <c r="L9199" s="4">
        <v>0.35</v>
      </c>
    </row>
    <row r="9200" spans="1:12" x14ac:dyDescent="0.35">
      <c r="A9200" s="1" t="s">
        <v>14889</v>
      </c>
      <c r="B9200" t="s">
        <v>14890</v>
      </c>
      <c r="C9200" t="s">
        <v>17</v>
      </c>
      <c r="D9200" t="s">
        <v>18</v>
      </c>
      <c r="E9200">
        <v>1</v>
      </c>
      <c r="F9200" s="2">
        <v>99.26</v>
      </c>
      <c r="G9200" s="3">
        <v>205</v>
      </c>
      <c r="H9200" s="3">
        <v>0.99260000000000004</v>
      </c>
      <c r="I9200" s="3">
        <v>4.6652200000000006</v>
      </c>
      <c r="J9200" s="3">
        <v>104.91782000000001</v>
      </c>
      <c r="K9200" s="3">
        <v>161.41203076923077</v>
      </c>
      <c r="L9200" s="4">
        <v>0.35</v>
      </c>
    </row>
    <row r="9201" spans="1:12" x14ac:dyDescent="0.35">
      <c r="A9201" s="1" t="s">
        <v>14891</v>
      </c>
      <c r="B9201" t="s">
        <v>14892</v>
      </c>
      <c r="C9201" t="s">
        <v>17</v>
      </c>
      <c r="D9201" t="s">
        <v>18</v>
      </c>
      <c r="E9201">
        <v>1</v>
      </c>
      <c r="F9201" s="2">
        <v>90.77</v>
      </c>
      <c r="G9201" s="3">
        <v>188</v>
      </c>
      <c r="H9201" s="3">
        <v>0.90769999999999995</v>
      </c>
      <c r="I9201" s="3">
        <v>4.2661899999999999</v>
      </c>
      <c r="J9201" s="3">
        <v>95.943889999999996</v>
      </c>
      <c r="K9201" s="3">
        <v>147.60598461538461</v>
      </c>
      <c r="L9201" s="4">
        <v>0.35000000000000003</v>
      </c>
    </row>
    <row r="9202" spans="1:12" x14ac:dyDescent="0.35">
      <c r="A9202" s="1" t="s">
        <v>14893</v>
      </c>
      <c r="B9202" t="s">
        <v>14894</v>
      </c>
      <c r="C9202" t="s">
        <v>17</v>
      </c>
      <c r="D9202" t="s">
        <v>18</v>
      </c>
      <c r="E9202">
        <v>2</v>
      </c>
      <c r="F9202" s="2">
        <v>138.15</v>
      </c>
      <c r="G9202" s="3">
        <v>285</v>
      </c>
      <c r="H9202" s="3">
        <v>1.3815000000000002</v>
      </c>
      <c r="I9202" s="3">
        <v>0</v>
      </c>
      <c r="J9202" s="3">
        <v>139.53149999999999</v>
      </c>
      <c r="K9202" s="3">
        <v>214.66384615384615</v>
      </c>
      <c r="L9202" s="4">
        <v>0.35000000000000003</v>
      </c>
    </row>
    <row r="9203" spans="1:12" x14ac:dyDescent="0.35">
      <c r="A9203" s="1" t="s">
        <v>14895</v>
      </c>
      <c r="B9203" t="s">
        <v>14896</v>
      </c>
      <c r="C9203" t="s">
        <v>17</v>
      </c>
      <c r="D9203" t="s">
        <v>18</v>
      </c>
      <c r="E9203">
        <v>2</v>
      </c>
      <c r="F9203" s="2">
        <v>17.21</v>
      </c>
      <c r="G9203" s="3">
        <v>36</v>
      </c>
      <c r="H9203" s="3">
        <v>0.1721</v>
      </c>
      <c r="I9203" s="3">
        <v>0</v>
      </c>
      <c r="J9203" s="3">
        <v>17.382100000000001</v>
      </c>
      <c r="K9203" s="3">
        <v>26.741692307692308</v>
      </c>
      <c r="L9203" s="4">
        <v>0.35</v>
      </c>
    </row>
    <row r="9204" spans="1:12" x14ac:dyDescent="0.35">
      <c r="A9204" s="1" t="s">
        <v>14897</v>
      </c>
      <c r="B9204" t="s">
        <v>14898</v>
      </c>
      <c r="C9204" t="s">
        <v>17</v>
      </c>
      <c r="D9204" t="s">
        <v>18</v>
      </c>
      <c r="E9204">
        <v>1</v>
      </c>
      <c r="F9204" s="2">
        <v>92.47</v>
      </c>
      <c r="G9204" s="3">
        <v>191</v>
      </c>
      <c r="H9204" s="3">
        <v>0.92469999999999997</v>
      </c>
      <c r="I9204" s="3">
        <v>4.3460900000000002</v>
      </c>
      <c r="J9204" s="3">
        <v>97.740790000000004</v>
      </c>
      <c r="K9204" s="3">
        <v>150.37044615384616</v>
      </c>
      <c r="L9204" s="4">
        <v>0.35</v>
      </c>
    </row>
    <row r="9205" spans="1:12" x14ac:dyDescent="0.35">
      <c r="A9205" s="1" t="s">
        <v>14899</v>
      </c>
      <c r="B9205" t="s">
        <v>14900</v>
      </c>
      <c r="C9205" t="s">
        <v>17</v>
      </c>
      <c r="D9205" t="s">
        <v>18</v>
      </c>
      <c r="E9205">
        <v>2</v>
      </c>
      <c r="F9205" s="2">
        <v>24.71</v>
      </c>
      <c r="G9205" s="3">
        <v>51</v>
      </c>
      <c r="H9205" s="3">
        <v>0.24710000000000001</v>
      </c>
      <c r="I9205" s="3">
        <v>0</v>
      </c>
      <c r="J9205" s="3">
        <v>24.957100000000001</v>
      </c>
      <c r="K9205" s="3">
        <v>38.395538461538465</v>
      </c>
      <c r="L9205" s="4">
        <v>0.35000000000000003</v>
      </c>
    </row>
    <row r="9206" spans="1:12" x14ac:dyDescent="0.35">
      <c r="A9206" s="1" t="s">
        <v>14901</v>
      </c>
      <c r="B9206" t="s">
        <v>14902</v>
      </c>
      <c r="C9206" t="s">
        <v>17</v>
      </c>
      <c r="D9206" t="s">
        <v>18</v>
      </c>
      <c r="E9206">
        <v>1</v>
      </c>
      <c r="F9206" s="2">
        <v>89.07</v>
      </c>
      <c r="G9206" s="3">
        <v>184</v>
      </c>
      <c r="H9206" s="3">
        <v>0.89069999999999994</v>
      </c>
      <c r="I9206" s="3">
        <v>4.1862899999999996</v>
      </c>
      <c r="J9206" s="3">
        <v>94.146989999999988</v>
      </c>
      <c r="K9206" s="3">
        <v>144.84152307692307</v>
      </c>
      <c r="L9206" s="4">
        <v>0.35000000000000003</v>
      </c>
    </row>
    <row r="9207" spans="1:12" x14ac:dyDescent="0.35">
      <c r="A9207" s="1" t="s">
        <v>14903</v>
      </c>
      <c r="B9207" t="s">
        <v>14904</v>
      </c>
      <c r="C9207" t="s">
        <v>13</v>
      </c>
      <c r="D9207" t="s">
        <v>14</v>
      </c>
      <c r="E9207">
        <v>1</v>
      </c>
      <c r="F9207" s="2">
        <v>6.83</v>
      </c>
      <c r="G9207" s="3">
        <v>15</v>
      </c>
      <c r="H9207" s="3">
        <v>6.83E-2</v>
      </c>
      <c r="I9207" s="3">
        <v>0.32101000000000002</v>
      </c>
      <c r="J9207" s="3">
        <v>7.2193100000000001</v>
      </c>
      <c r="K9207" s="3">
        <v>11.106630769230769</v>
      </c>
      <c r="L9207" s="4">
        <v>0.35</v>
      </c>
    </row>
    <row r="9208" spans="1:12" x14ac:dyDescent="0.35">
      <c r="A9208" s="1" t="s">
        <v>14905</v>
      </c>
      <c r="B9208" t="s">
        <v>14906</v>
      </c>
      <c r="C9208" t="s">
        <v>17</v>
      </c>
      <c r="D9208" t="s">
        <v>18</v>
      </c>
      <c r="E9208">
        <v>2</v>
      </c>
      <c r="F9208" s="2">
        <v>14.21</v>
      </c>
      <c r="G9208" s="3">
        <v>30</v>
      </c>
      <c r="H9208" s="3">
        <v>0.1421</v>
      </c>
      <c r="I9208" s="3">
        <v>0</v>
      </c>
      <c r="J9208" s="3">
        <v>14.3521</v>
      </c>
      <c r="K9208" s="3">
        <v>22.080153846153845</v>
      </c>
      <c r="L9208" s="4">
        <v>0.35</v>
      </c>
    </row>
    <row r="9209" spans="1:12" x14ac:dyDescent="0.35">
      <c r="A9209" s="1" t="s">
        <v>14907</v>
      </c>
      <c r="B9209" t="s">
        <v>14908</v>
      </c>
      <c r="C9209" t="s">
        <v>17</v>
      </c>
      <c r="D9209" t="s">
        <v>18</v>
      </c>
      <c r="E9209">
        <v>1</v>
      </c>
      <c r="F9209" s="2">
        <v>79.739999999999995</v>
      </c>
      <c r="G9209" s="3">
        <v>165</v>
      </c>
      <c r="H9209" s="3">
        <v>0.7974</v>
      </c>
      <c r="I9209" s="3">
        <v>3.7477799999999997</v>
      </c>
      <c r="J9209" s="3">
        <v>84.285179999999997</v>
      </c>
      <c r="K9209" s="3">
        <v>129.66950769230769</v>
      </c>
      <c r="L9209" s="4">
        <v>0.35000000000000003</v>
      </c>
    </row>
    <row r="9210" spans="1:12" x14ac:dyDescent="0.35">
      <c r="A9210" s="1" t="s">
        <v>14909</v>
      </c>
      <c r="B9210" t="s">
        <v>14910</v>
      </c>
      <c r="C9210" t="s">
        <v>17</v>
      </c>
      <c r="D9210" t="s">
        <v>18</v>
      </c>
      <c r="E9210">
        <v>1</v>
      </c>
      <c r="F9210" s="2">
        <v>81.430000000000007</v>
      </c>
      <c r="G9210" s="3">
        <v>168</v>
      </c>
      <c r="H9210" s="3">
        <v>0.81430000000000013</v>
      </c>
      <c r="I9210" s="3">
        <v>3.8272100000000004</v>
      </c>
      <c r="J9210" s="3">
        <v>86.071510000000004</v>
      </c>
      <c r="K9210" s="3">
        <v>132.41770769230769</v>
      </c>
      <c r="L9210" s="4">
        <v>0.34999999999999992</v>
      </c>
    </row>
    <row r="9211" spans="1:12" x14ac:dyDescent="0.35">
      <c r="A9211" s="1" t="s">
        <v>14911</v>
      </c>
      <c r="B9211" t="s">
        <v>14912</v>
      </c>
      <c r="C9211" t="s">
        <v>17</v>
      </c>
      <c r="D9211" t="s">
        <v>18</v>
      </c>
      <c r="E9211">
        <v>2</v>
      </c>
      <c r="F9211" s="2">
        <v>8.2100000000000009</v>
      </c>
      <c r="G9211" s="3">
        <v>17</v>
      </c>
      <c r="H9211" s="3">
        <v>8.2100000000000006E-2</v>
      </c>
      <c r="I9211" s="3">
        <v>0</v>
      </c>
      <c r="J9211" s="3">
        <v>8.2921000000000014</v>
      </c>
      <c r="K9211" s="3">
        <v>12.757076923076925</v>
      </c>
      <c r="L9211" s="4">
        <v>0.35</v>
      </c>
    </row>
    <row r="9212" spans="1:12" x14ac:dyDescent="0.35">
      <c r="A9212" s="1" t="s">
        <v>14913</v>
      </c>
      <c r="B9212" t="s">
        <v>14914</v>
      </c>
      <c r="C9212" t="s">
        <v>17</v>
      </c>
      <c r="D9212" t="s">
        <v>18</v>
      </c>
      <c r="E9212">
        <v>2</v>
      </c>
      <c r="F9212" s="2">
        <v>133.22</v>
      </c>
      <c r="G9212" s="3">
        <v>275</v>
      </c>
      <c r="H9212" s="3">
        <v>1.3322000000000001</v>
      </c>
      <c r="I9212" s="3">
        <v>0</v>
      </c>
      <c r="J9212" s="3">
        <v>134.5522</v>
      </c>
      <c r="K9212" s="3">
        <v>207.00338461538462</v>
      </c>
      <c r="L9212" s="4">
        <v>0.35000000000000003</v>
      </c>
    </row>
    <row r="9213" spans="1:12" x14ac:dyDescent="0.35">
      <c r="A9213" s="1" t="s">
        <v>14915</v>
      </c>
      <c r="B9213" t="s">
        <v>14916</v>
      </c>
      <c r="C9213" t="s">
        <v>17</v>
      </c>
      <c r="D9213" t="s">
        <v>18</v>
      </c>
      <c r="E9213">
        <v>2</v>
      </c>
      <c r="F9213" s="2">
        <v>53.07</v>
      </c>
      <c r="G9213" s="3">
        <v>110</v>
      </c>
      <c r="H9213" s="3">
        <v>0.53070000000000006</v>
      </c>
      <c r="I9213" s="3">
        <v>0</v>
      </c>
      <c r="J9213" s="3">
        <v>53.600700000000003</v>
      </c>
      <c r="K9213" s="3">
        <v>82.46261538461539</v>
      </c>
      <c r="L9213" s="4">
        <v>0.35</v>
      </c>
    </row>
    <row r="9214" spans="1:12" x14ac:dyDescent="0.35">
      <c r="A9214" s="1" t="s">
        <v>14917</v>
      </c>
      <c r="B9214" t="s">
        <v>14918</v>
      </c>
      <c r="C9214" t="s">
        <v>17</v>
      </c>
      <c r="D9214" t="s">
        <v>18</v>
      </c>
      <c r="E9214">
        <v>2</v>
      </c>
      <c r="F9214" s="2">
        <v>2.96</v>
      </c>
      <c r="G9214" s="3">
        <v>7</v>
      </c>
      <c r="H9214" s="3">
        <v>2.9600000000000001E-2</v>
      </c>
      <c r="I9214" s="3">
        <v>0</v>
      </c>
      <c r="J9214" s="3">
        <v>2.9895999999999998</v>
      </c>
      <c r="K9214" s="3">
        <v>4.599384615384615</v>
      </c>
      <c r="L9214" s="4">
        <v>0.35</v>
      </c>
    </row>
    <row r="9215" spans="1:12" x14ac:dyDescent="0.35">
      <c r="A9215" s="1" t="s">
        <v>14919</v>
      </c>
      <c r="B9215" t="s">
        <v>2700</v>
      </c>
      <c r="C9215" t="s">
        <v>34</v>
      </c>
      <c r="D9215" t="s">
        <v>35</v>
      </c>
      <c r="E9215">
        <v>1</v>
      </c>
      <c r="F9215" s="2">
        <v>173</v>
      </c>
      <c r="G9215" s="3">
        <v>357</v>
      </c>
      <c r="H9215" s="3">
        <v>1.73</v>
      </c>
      <c r="I9215" s="3">
        <v>8.1310000000000002</v>
      </c>
      <c r="J9215" s="3">
        <v>182.86099999999999</v>
      </c>
      <c r="K9215" s="3">
        <v>281.32461538461536</v>
      </c>
      <c r="L9215" s="4">
        <v>0.35</v>
      </c>
    </row>
    <row r="9216" spans="1:12" x14ac:dyDescent="0.35">
      <c r="A9216" s="1" t="s">
        <v>14920</v>
      </c>
      <c r="B9216" t="s">
        <v>14921</v>
      </c>
      <c r="C9216" t="s">
        <v>17</v>
      </c>
      <c r="D9216" t="s">
        <v>18</v>
      </c>
      <c r="E9216">
        <v>1</v>
      </c>
      <c r="F9216" s="2">
        <v>82</v>
      </c>
      <c r="G9216" s="3">
        <v>163.92</v>
      </c>
      <c r="H9216" s="3">
        <v>0.82000000000000006</v>
      </c>
      <c r="I9216" s="3">
        <v>3.8540000000000001</v>
      </c>
      <c r="J9216" s="3">
        <v>86.673999999999992</v>
      </c>
      <c r="K9216" s="3">
        <v>133.34461538461537</v>
      </c>
      <c r="L9216" s="4">
        <v>0.35</v>
      </c>
    </row>
    <row r="9217" spans="1:12" x14ac:dyDescent="0.35">
      <c r="A9217" s="1" t="s">
        <v>14922</v>
      </c>
      <c r="B9217" t="s">
        <v>14923</v>
      </c>
      <c r="C9217" t="s">
        <v>17</v>
      </c>
      <c r="D9217" t="s">
        <v>18</v>
      </c>
      <c r="E9217">
        <v>2</v>
      </c>
      <c r="F9217" s="2">
        <v>90.99</v>
      </c>
      <c r="G9217" s="3">
        <v>188</v>
      </c>
      <c r="H9217" s="3">
        <v>0.90989999999999993</v>
      </c>
      <c r="I9217" s="3">
        <v>0</v>
      </c>
      <c r="J9217" s="3">
        <v>91.899899999999988</v>
      </c>
      <c r="K9217" s="3">
        <v>141.38446153846152</v>
      </c>
      <c r="L9217" s="4">
        <v>0.35000000000000003</v>
      </c>
    </row>
    <row r="9218" spans="1:12" x14ac:dyDescent="0.35">
      <c r="A9218" s="1" t="s">
        <v>14924</v>
      </c>
      <c r="B9218" t="s">
        <v>14925</v>
      </c>
      <c r="C9218" t="s">
        <v>34</v>
      </c>
      <c r="D9218" t="s">
        <v>35</v>
      </c>
      <c r="E9218">
        <v>1</v>
      </c>
      <c r="F9218" s="2">
        <v>1874</v>
      </c>
      <c r="G9218" s="3">
        <v>3864</v>
      </c>
      <c r="H9218" s="3">
        <v>18.740000000000002</v>
      </c>
      <c r="I9218" s="3">
        <v>88.078000000000003</v>
      </c>
      <c r="J9218" s="3">
        <v>1980.818</v>
      </c>
      <c r="K9218" s="3">
        <v>3047.4123076923074</v>
      </c>
      <c r="L9218" s="4">
        <v>0.34999999999999992</v>
      </c>
    </row>
    <row r="9219" spans="1:12" x14ac:dyDescent="0.35">
      <c r="A9219" s="1" t="s">
        <v>14926</v>
      </c>
      <c r="B9219" t="s">
        <v>14927</v>
      </c>
      <c r="C9219" t="s">
        <v>34</v>
      </c>
      <c r="D9219" t="s">
        <v>35</v>
      </c>
      <c r="E9219">
        <v>1</v>
      </c>
      <c r="F9219" s="2">
        <v>1472</v>
      </c>
      <c r="G9219" s="3">
        <v>3036</v>
      </c>
      <c r="H9219" s="3">
        <v>14.72</v>
      </c>
      <c r="I9219" s="3">
        <v>69.183999999999997</v>
      </c>
      <c r="J9219" s="3">
        <v>1555.904</v>
      </c>
      <c r="K9219" s="3">
        <v>2393.6984615384613</v>
      </c>
      <c r="L9219" s="4">
        <v>0.34999999999999992</v>
      </c>
    </row>
    <row r="9220" spans="1:12" x14ac:dyDescent="0.35">
      <c r="A9220" s="1" t="s">
        <v>14928</v>
      </c>
      <c r="B9220" t="s">
        <v>14929</v>
      </c>
      <c r="C9220" t="s">
        <v>34</v>
      </c>
      <c r="D9220" t="s">
        <v>35</v>
      </c>
      <c r="E9220">
        <v>1</v>
      </c>
      <c r="F9220" s="2">
        <v>800</v>
      </c>
      <c r="G9220" s="3">
        <v>1650</v>
      </c>
      <c r="H9220" s="3">
        <v>8</v>
      </c>
      <c r="I9220" s="3">
        <v>37.6</v>
      </c>
      <c r="J9220" s="3">
        <v>845.6</v>
      </c>
      <c r="K9220" s="3">
        <v>1300.9230769230769</v>
      </c>
      <c r="L9220" s="4">
        <v>0.35</v>
      </c>
    </row>
    <row r="9221" spans="1:12" x14ac:dyDescent="0.35">
      <c r="A9221" s="1" t="s">
        <v>14930</v>
      </c>
      <c r="B9221" t="s">
        <v>6679</v>
      </c>
      <c r="C9221" t="s">
        <v>34</v>
      </c>
      <c r="D9221" t="s">
        <v>35</v>
      </c>
      <c r="E9221">
        <v>1</v>
      </c>
      <c r="F9221" s="2">
        <v>2628.66</v>
      </c>
      <c r="G9221" s="3">
        <v>9287.93</v>
      </c>
      <c r="H9221" s="3">
        <v>26.2866</v>
      </c>
      <c r="I9221" s="3">
        <v>123.54701999999999</v>
      </c>
      <c r="J9221" s="3">
        <v>2778.4936199999997</v>
      </c>
      <c r="K9221" s="3">
        <v>4274.6055692307691</v>
      </c>
      <c r="L9221" s="4">
        <v>0.35000000000000003</v>
      </c>
    </row>
    <row r="9222" spans="1:12" x14ac:dyDescent="0.35">
      <c r="A9222" s="1" t="s">
        <v>14931</v>
      </c>
      <c r="B9222" t="s">
        <v>14932</v>
      </c>
      <c r="C9222" t="s">
        <v>1467</v>
      </c>
      <c r="D9222" t="s">
        <v>1468</v>
      </c>
      <c r="E9222">
        <v>1</v>
      </c>
      <c r="F9222" s="2">
        <v>191.15</v>
      </c>
      <c r="G9222" s="3">
        <v>395</v>
      </c>
      <c r="H9222" s="3">
        <v>1.9115000000000002</v>
      </c>
      <c r="I9222" s="3">
        <v>8.9840499999999999</v>
      </c>
      <c r="J9222" s="3">
        <v>202.04554999999999</v>
      </c>
      <c r="K9222" s="3">
        <v>310.83930769230767</v>
      </c>
      <c r="L9222" s="4">
        <v>0.35</v>
      </c>
    </row>
    <row r="9223" spans="1:12" x14ac:dyDescent="0.35">
      <c r="A9223" s="1" t="s">
        <v>14933</v>
      </c>
      <c r="B9223" t="s">
        <v>14934</v>
      </c>
      <c r="C9223" t="s">
        <v>1467</v>
      </c>
      <c r="D9223" t="s">
        <v>1468</v>
      </c>
      <c r="E9223">
        <v>1</v>
      </c>
      <c r="F9223" s="2">
        <v>10.130000000000001</v>
      </c>
      <c r="G9223" s="3">
        <v>21</v>
      </c>
      <c r="H9223" s="3">
        <v>0.10130000000000002</v>
      </c>
      <c r="I9223" s="3">
        <v>0.47611000000000003</v>
      </c>
      <c r="J9223" s="3">
        <v>10.707410000000001</v>
      </c>
      <c r="K9223" s="3">
        <v>16.472938461538462</v>
      </c>
      <c r="L9223" s="4">
        <v>0.34999999999999992</v>
      </c>
    </row>
    <row r="9224" spans="1:12" x14ac:dyDescent="0.35">
      <c r="A9224" s="1" t="s">
        <v>14935</v>
      </c>
      <c r="B9224" t="s">
        <v>7849</v>
      </c>
      <c r="C9224" t="s">
        <v>1467</v>
      </c>
      <c r="D9224" t="s">
        <v>1468</v>
      </c>
      <c r="E9224">
        <v>1</v>
      </c>
      <c r="F9224" s="2">
        <v>0.89</v>
      </c>
      <c r="G9224" s="3">
        <v>2</v>
      </c>
      <c r="H9224" s="3">
        <v>8.8999999999999999E-3</v>
      </c>
      <c r="I9224" s="3">
        <v>4.1829999999999999E-2</v>
      </c>
      <c r="J9224" s="3">
        <v>0.94073000000000007</v>
      </c>
      <c r="K9224" s="3">
        <v>1.4472769230769231</v>
      </c>
      <c r="L9224" s="4">
        <v>0.35</v>
      </c>
    </row>
    <row r="9225" spans="1:12" x14ac:dyDescent="0.35">
      <c r="A9225" s="1" t="s">
        <v>14936</v>
      </c>
      <c r="B9225" t="s">
        <v>14937</v>
      </c>
      <c r="C9225" t="s">
        <v>1467</v>
      </c>
      <c r="D9225" t="s">
        <v>1468</v>
      </c>
      <c r="E9225">
        <v>1</v>
      </c>
      <c r="F9225" s="2">
        <v>14.42</v>
      </c>
      <c r="G9225" s="3">
        <v>30</v>
      </c>
      <c r="H9225" s="3">
        <v>0.14419999999999999</v>
      </c>
      <c r="I9225" s="3">
        <v>0.67774000000000001</v>
      </c>
      <c r="J9225" s="3">
        <v>15.24194</v>
      </c>
      <c r="K9225" s="3">
        <v>23.44913846153846</v>
      </c>
      <c r="L9225" s="4">
        <v>0.35</v>
      </c>
    </row>
    <row r="9226" spans="1:12" x14ac:dyDescent="0.35">
      <c r="A9226" s="1" t="s">
        <v>14938</v>
      </c>
      <c r="B9226" t="s">
        <v>14939</v>
      </c>
      <c r="C9226" t="s">
        <v>1467</v>
      </c>
      <c r="D9226" t="s">
        <v>1468</v>
      </c>
      <c r="E9226">
        <v>1</v>
      </c>
      <c r="F9226" s="2">
        <v>1.87</v>
      </c>
      <c r="G9226" s="3">
        <v>4</v>
      </c>
      <c r="H9226" s="3">
        <v>1.8700000000000001E-2</v>
      </c>
      <c r="I9226" s="3">
        <v>8.789000000000001E-2</v>
      </c>
      <c r="J9226" s="3">
        <v>1.9765900000000001</v>
      </c>
      <c r="K9226" s="3">
        <v>3.0409076923076923</v>
      </c>
      <c r="L9226" s="4">
        <v>0.35</v>
      </c>
    </row>
    <row r="9227" spans="1:12" x14ac:dyDescent="0.35">
      <c r="A9227" s="1" t="s">
        <v>14940</v>
      </c>
      <c r="B9227" t="s">
        <v>14941</v>
      </c>
      <c r="C9227" t="s">
        <v>1467</v>
      </c>
      <c r="D9227" t="s">
        <v>1468</v>
      </c>
      <c r="E9227">
        <v>1</v>
      </c>
      <c r="F9227" s="2">
        <v>10.61</v>
      </c>
      <c r="G9227" s="3">
        <v>22</v>
      </c>
      <c r="H9227" s="3">
        <v>0.1061</v>
      </c>
      <c r="I9227" s="3">
        <v>0.49867</v>
      </c>
      <c r="J9227" s="3">
        <v>11.21477</v>
      </c>
      <c r="K9227" s="3">
        <v>17.253492307692305</v>
      </c>
      <c r="L9227" s="4">
        <v>0.34999999999999992</v>
      </c>
    </row>
    <row r="9228" spans="1:12" x14ac:dyDescent="0.35">
      <c r="A9228" s="1" t="s">
        <v>14942</v>
      </c>
      <c r="B9228" t="s">
        <v>14943</v>
      </c>
      <c r="C9228" t="s">
        <v>1467</v>
      </c>
      <c r="D9228" t="s">
        <v>1468</v>
      </c>
      <c r="E9228">
        <v>1</v>
      </c>
      <c r="F9228" s="2">
        <v>399.81</v>
      </c>
      <c r="G9228" s="3">
        <v>825</v>
      </c>
      <c r="H9228" s="3">
        <v>3.9981</v>
      </c>
      <c r="I9228" s="3">
        <v>18.791070000000001</v>
      </c>
      <c r="J9228" s="3">
        <v>422.59917000000002</v>
      </c>
      <c r="K9228" s="3">
        <v>650.15256923076925</v>
      </c>
      <c r="L9228" s="4">
        <v>0.35</v>
      </c>
    </row>
    <row r="9229" spans="1:12" x14ac:dyDescent="0.35">
      <c r="A9229" s="1" t="s">
        <v>14944</v>
      </c>
      <c r="B9229" t="s">
        <v>14945</v>
      </c>
      <c r="C9229" t="s">
        <v>1467</v>
      </c>
      <c r="D9229" t="s">
        <v>1468</v>
      </c>
      <c r="E9229">
        <v>1</v>
      </c>
      <c r="F9229" s="2">
        <v>17.05</v>
      </c>
      <c r="G9229" s="3">
        <v>36</v>
      </c>
      <c r="H9229" s="3">
        <v>0.17050000000000001</v>
      </c>
      <c r="I9229" s="3">
        <v>0.80135000000000001</v>
      </c>
      <c r="J9229" s="3">
        <v>18.021850000000001</v>
      </c>
      <c r="K9229" s="3">
        <v>27.725923076923078</v>
      </c>
      <c r="L9229" s="4">
        <v>0.35</v>
      </c>
    </row>
    <row r="9230" spans="1:12" x14ac:dyDescent="0.35">
      <c r="A9230" s="1" t="s">
        <v>14946</v>
      </c>
      <c r="B9230" t="s">
        <v>14947</v>
      </c>
      <c r="C9230" t="s">
        <v>1467</v>
      </c>
      <c r="D9230" t="s">
        <v>1468</v>
      </c>
      <c r="E9230">
        <v>1</v>
      </c>
      <c r="F9230" s="2">
        <v>2.12</v>
      </c>
      <c r="G9230" s="3">
        <v>5</v>
      </c>
      <c r="H9230" s="3">
        <v>2.12E-2</v>
      </c>
      <c r="I9230" s="3">
        <v>9.9640000000000006E-2</v>
      </c>
      <c r="J9230" s="3">
        <v>2.2408399999999999</v>
      </c>
      <c r="K9230" s="3">
        <v>3.4474461538461538</v>
      </c>
      <c r="L9230" s="4">
        <v>0.35000000000000003</v>
      </c>
    </row>
    <row r="9231" spans="1:12" x14ac:dyDescent="0.35">
      <c r="A9231" s="1" t="s">
        <v>14948</v>
      </c>
      <c r="B9231" t="s">
        <v>14949</v>
      </c>
      <c r="C9231" t="s">
        <v>1467</v>
      </c>
      <c r="D9231" t="s">
        <v>1468</v>
      </c>
      <c r="E9231">
        <v>1</v>
      </c>
      <c r="F9231" s="2">
        <v>127.24</v>
      </c>
      <c r="G9231" s="3">
        <v>263</v>
      </c>
      <c r="H9231" s="3">
        <v>1.2724</v>
      </c>
      <c r="I9231" s="3">
        <v>5.9802799999999996</v>
      </c>
      <c r="J9231" s="3">
        <v>134.49267999999998</v>
      </c>
      <c r="K9231" s="3">
        <v>206.91181538461535</v>
      </c>
      <c r="L9231" s="4">
        <v>0.35</v>
      </c>
    </row>
    <row r="9232" spans="1:12" x14ac:dyDescent="0.35">
      <c r="A9232" s="1" t="s">
        <v>14950</v>
      </c>
      <c r="B9232" t="s">
        <v>14951</v>
      </c>
      <c r="C9232" t="s">
        <v>1467</v>
      </c>
      <c r="D9232" t="s">
        <v>1468</v>
      </c>
      <c r="E9232">
        <v>1</v>
      </c>
      <c r="F9232" s="2">
        <v>10.210000000000001</v>
      </c>
      <c r="G9232" s="3">
        <v>22</v>
      </c>
      <c r="H9232" s="3">
        <v>0.10210000000000001</v>
      </c>
      <c r="I9232" s="3">
        <v>0.47987000000000002</v>
      </c>
      <c r="J9232" s="3">
        <v>10.791970000000001</v>
      </c>
      <c r="K9232" s="3">
        <v>16.60303076923077</v>
      </c>
      <c r="L9232" s="4">
        <v>0.35</v>
      </c>
    </row>
    <row r="9233" spans="1:12" x14ac:dyDescent="0.35">
      <c r="A9233" s="1" t="s">
        <v>14952</v>
      </c>
      <c r="B9233" t="s">
        <v>14953</v>
      </c>
      <c r="C9233" t="s">
        <v>1467</v>
      </c>
      <c r="D9233" t="s">
        <v>1468</v>
      </c>
      <c r="E9233">
        <v>1</v>
      </c>
      <c r="F9233" s="2">
        <v>7.18</v>
      </c>
      <c r="G9233" s="3">
        <v>15</v>
      </c>
      <c r="H9233" s="3">
        <v>7.1800000000000003E-2</v>
      </c>
      <c r="I9233" s="3">
        <v>0.33745999999999998</v>
      </c>
      <c r="J9233" s="3">
        <v>7.5892599999999995</v>
      </c>
      <c r="K9233" s="3">
        <v>11.675784615384615</v>
      </c>
      <c r="L9233" s="4">
        <v>0.35</v>
      </c>
    </row>
    <row r="9234" spans="1:12" x14ac:dyDescent="0.35">
      <c r="A9234" s="1" t="s">
        <v>14954</v>
      </c>
      <c r="B9234" t="s">
        <v>14955</v>
      </c>
      <c r="C9234" t="s">
        <v>1467</v>
      </c>
      <c r="D9234" t="s">
        <v>1468</v>
      </c>
      <c r="E9234">
        <v>1</v>
      </c>
      <c r="F9234" s="2">
        <v>4.66</v>
      </c>
      <c r="G9234" s="3">
        <v>10</v>
      </c>
      <c r="H9234" s="3">
        <v>4.6600000000000003E-2</v>
      </c>
      <c r="I9234" s="3">
        <v>0.21902000000000002</v>
      </c>
      <c r="J9234" s="3">
        <v>4.9256200000000003</v>
      </c>
      <c r="K9234" s="3">
        <v>7.5778769230769232</v>
      </c>
      <c r="L9234" s="4">
        <v>0.35</v>
      </c>
    </row>
    <row r="9235" spans="1:12" x14ac:dyDescent="0.35">
      <c r="A9235" s="1" t="s">
        <v>14956</v>
      </c>
      <c r="B9235" t="s">
        <v>14957</v>
      </c>
      <c r="C9235" t="s">
        <v>1467</v>
      </c>
      <c r="D9235" t="s">
        <v>1468</v>
      </c>
      <c r="E9235">
        <v>1</v>
      </c>
      <c r="F9235" s="2">
        <v>1212</v>
      </c>
      <c r="G9235" s="3">
        <v>2499</v>
      </c>
      <c r="H9235" s="3">
        <v>12.120000000000001</v>
      </c>
      <c r="I9235" s="3">
        <v>56.963999999999999</v>
      </c>
      <c r="J9235" s="3">
        <v>1281.0839999999998</v>
      </c>
      <c r="K9235" s="3">
        <v>1970.8984615384611</v>
      </c>
      <c r="L9235" s="4">
        <v>0.34999999999999992</v>
      </c>
    </row>
    <row r="9236" spans="1:12" x14ac:dyDescent="0.35">
      <c r="A9236" s="1" t="s">
        <v>14958</v>
      </c>
      <c r="B9236" t="s">
        <v>14959</v>
      </c>
      <c r="C9236" t="s">
        <v>1467</v>
      </c>
      <c r="D9236" t="s">
        <v>1468</v>
      </c>
      <c r="E9236">
        <v>1</v>
      </c>
      <c r="F9236" s="2">
        <v>119.41</v>
      </c>
      <c r="G9236" s="3">
        <v>247</v>
      </c>
      <c r="H9236" s="3">
        <v>1.1940999999999999</v>
      </c>
      <c r="I9236" s="3">
        <v>5.6122699999999996</v>
      </c>
      <c r="J9236" s="3">
        <v>126.21637</v>
      </c>
      <c r="K9236" s="3">
        <v>194.17903076923076</v>
      </c>
      <c r="L9236" s="4">
        <v>0.35</v>
      </c>
    </row>
    <row r="9237" spans="1:12" x14ac:dyDescent="0.35">
      <c r="A9237" s="1" t="s">
        <v>14960</v>
      </c>
      <c r="B9237" t="s">
        <v>14961</v>
      </c>
      <c r="C9237" t="s">
        <v>1467</v>
      </c>
      <c r="D9237" t="s">
        <v>1468</v>
      </c>
      <c r="E9237">
        <v>1</v>
      </c>
      <c r="F9237" s="2">
        <v>30.68</v>
      </c>
      <c r="G9237" s="3">
        <v>64</v>
      </c>
      <c r="H9237" s="3">
        <v>0.30680000000000002</v>
      </c>
      <c r="I9237" s="3">
        <v>1.4419599999999999</v>
      </c>
      <c r="J9237" s="3">
        <v>32.428759999999997</v>
      </c>
      <c r="K9237" s="3">
        <v>49.890399999999993</v>
      </c>
      <c r="L9237" s="4">
        <v>0.35</v>
      </c>
    </row>
    <row r="9238" spans="1:12" x14ac:dyDescent="0.35">
      <c r="A9238" s="1" t="s">
        <v>14962</v>
      </c>
      <c r="B9238" t="s">
        <v>14963</v>
      </c>
      <c r="C9238" t="s">
        <v>1467</v>
      </c>
      <c r="D9238" t="s">
        <v>1468</v>
      </c>
      <c r="E9238">
        <v>1</v>
      </c>
      <c r="F9238" s="2">
        <v>18.97</v>
      </c>
      <c r="G9238" s="3">
        <v>40</v>
      </c>
      <c r="H9238" s="3">
        <v>0.18969999999999998</v>
      </c>
      <c r="I9238" s="3">
        <v>0.89158999999999999</v>
      </c>
      <c r="J9238" s="3">
        <v>20.051289999999998</v>
      </c>
      <c r="K9238" s="3">
        <v>30.848138461538458</v>
      </c>
      <c r="L9238" s="4">
        <v>0.35</v>
      </c>
    </row>
    <row r="9239" spans="1:12" x14ac:dyDescent="0.35">
      <c r="A9239" s="1" t="s">
        <v>14964</v>
      </c>
      <c r="B9239" t="s">
        <v>14965</v>
      </c>
      <c r="C9239" t="s">
        <v>1467</v>
      </c>
      <c r="D9239" t="s">
        <v>1468</v>
      </c>
      <c r="E9239">
        <v>1</v>
      </c>
      <c r="F9239" s="2">
        <v>6.91</v>
      </c>
      <c r="G9239" s="3">
        <v>15</v>
      </c>
      <c r="H9239" s="3">
        <v>6.9100000000000009E-2</v>
      </c>
      <c r="I9239" s="3">
        <v>0.32477</v>
      </c>
      <c r="J9239" s="3">
        <v>7.3038699999999999</v>
      </c>
      <c r="K9239" s="3">
        <v>11.236723076923075</v>
      </c>
      <c r="L9239" s="4">
        <v>0.34999999999999992</v>
      </c>
    </row>
    <row r="9240" spans="1:12" x14ac:dyDescent="0.35">
      <c r="A9240" s="1" t="s">
        <v>14966</v>
      </c>
      <c r="B9240" t="s">
        <v>14967</v>
      </c>
      <c r="C9240" t="s">
        <v>1467</v>
      </c>
      <c r="D9240" t="s">
        <v>1468</v>
      </c>
      <c r="E9240">
        <v>1</v>
      </c>
      <c r="F9240" s="2">
        <v>6.71</v>
      </c>
      <c r="G9240" s="3">
        <v>14</v>
      </c>
      <c r="H9240" s="3">
        <v>6.7100000000000007E-2</v>
      </c>
      <c r="I9240" s="3">
        <v>0.31536999999999998</v>
      </c>
      <c r="J9240" s="3">
        <v>7.0924699999999996</v>
      </c>
      <c r="K9240" s="3">
        <v>10.911492307692306</v>
      </c>
      <c r="L9240" s="4">
        <v>0.35</v>
      </c>
    </row>
    <row r="9241" spans="1:12" x14ac:dyDescent="0.35">
      <c r="A9241" s="1" t="s">
        <v>14968</v>
      </c>
      <c r="B9241" t="s">
        <v>14969</v>
      </c>
      <c r="C9241" t="s">
        <v>1467</v>
      </c>
      <c r="D9241" t="s">
        <v>1468</v>
      </c>
      <c r="E9241">
        <v>1</v>
      </c>
      <c r="F9241" s="2">
        <v>1.39</v>
      </c>
      <c r="G9241" s="3">
        <v>3</v>
      </c>
      <c r="H9241" s="3">
        <v>1.3899999999999999E-2</v>
      </c>
      <c r="I9241" s="3">
        <v>6.5329999999999999E-2</v>
      </c>
      <c r="J9241" s="3">
        <v>1.46923</v>
      </c>
      <c r="K9241" s="3">
        <v>2.2603538461538459</v>
      </c>
      <c r="L9241" s="4">
        <v>0.34999999999999992</v>
      </c>
    </row>
    <row r="9242" spans="1:12" x14ac:dyDescent="0.35">
      <c r="A9242" s="1" t="s">
        <v>14970</v>
      </c>
      <c r="B9242" t="s">
        <v>14971</v>
      </c>
      <c r="C9242" t="s">
        <v>1467</v>
      </c>
      <c r="D9242" t="s">
        <v>1468</v>
      </c>
      <c r="E9242">
        <v>1</v>
      </c>
      <c r="F9242" s="2">
        <v>93.01</v>
      </c>
      <c r="G9242" s="3">
        <v>192</v>
      </c>
      <c r="H9242" s="3">
        <v>0.93010000000000004</v>
      </c>
      <c r="I9242" s="3">
        <v>4.3714700000000004</v>
      </c>
      <c r="J9242" s="3">
        <v>98.311570000000003</v>
      </c>
      <c r="K9242" s="3">
        <v>151.24856923076922</v>
      </c>
      <c r="L9242" s="4">
        <v>0.34999999999999992</v>
      </c>
    </row>
    <row r="9243" spans="1:12" x14ac:dyDescent="0.35">
      <c r="A9243" s="1" t="s">
        <v>14972</v>
      </c>
      <c r="B9243" t="s">
        <v>14973</v>
      </c>
      <c r="C9243" t="s">
        <v>1467</v>
      </c>
      <c r="D9243" t="s">
        <v>1468</v>
      </c>
      <c r="E9243">
        <v>1</v>
      </c>
      <c r="F9243" s="2">
        <v>12.48</v>
      </c>
      <c r="G9243" s="3">
        <v>26</v>
      </c>
      <c r="H9243" s="3">
        <v>0.12480000000000001</v>
      </c>
      <c r="I9243" s="3">
        <v>0.58655999999999997</v>
      </c>
      <c r="J9243" s="3">
        <v>13.191360000000001</v>
      </c>
      <c r="K9243" s="3">
        <v>20.2944</v>
      </c>
      <c r="L9243" s="4">
        <v>0.34999999999999992</v>
      </c>
    </row>
    <row r="9244" spans="1:12" x14ac:dyDescent="0.35">
      <c r="A9244" s="1" t="s">
        <v>14974</v>
      </c>
      <c r="B9244" t="s">
        <v>14975</v>
      </c>
      <c r="C9244" t="s">
        <v>1467</v>
      </c>
      <c r="D9244" t="s">
        <v>1468</v>
      </c>
      <c r="E9244">
        <v>1</v>
      </c>
      <c r="F9244" s="2">
        <v>53</v>
      </c>
      <c r="G9244" s="3">
        <v>110</v>
      </c>
      <c r="H9244" s="3">
        <v>0.53</v>
      </c>
      <c r="I9244" s="3">
        <v>2.4910000000000001</v>
      </c>
      <c r="J9244" s="3">
        <v>56.021000000000001</v>
      </c>
      <c r="K9244" s="3">
        <v>86.186153846153843</v>
      </c>
      <c r="L9244" s="4">
        <v>0.35</v>
      </c>
    </row>
    <row r="9245" spans="1:12" x14ac:dyDescent="0.35">
      <c r="A9245" s="1" t="s">
        <v>14976</v>
      </c>
      <c r="B9245" t="s">
        <v>14977</v>
      </c>
      <c r="C9245" t="s">
        <v>1467</v>
      </c>
      <c r="D9245" t="s">
        <v>1468</v>
      </c>
      <c r="E9245">
        <v>1</v>
      </c>
      <c r="F9245" s="2">
        <v>9.2899999999999991</v>
      </c>
      <c r="G9245" s="3">
        <v>20</v>
      </c>
      <c r="H9245" s="3">
        <v>9.2899999999999996E-2</v>
      </c>
      <c r="I9245" s="3">
        <v>0.43662999999999996</v>
      </c>
      <c r="J9245" s="3">
        <v>9.8195299999999985</v>
      </c>
      <c r="K9245" s="3">
        <v>15.106969230769227</v>
      </c>
      <c r="L9245" s="4">
        <v>0.34999999999999992</v>
      </c>
    </row>
    <row r="9246" spans="1:12" x14ac:dyDescent="0.35">
      <c r="A9246" s="1" t="s">
        <v>14978</v>
      </c>
      <c r="B9246" t="s">
        <v>14979</v>
      </c>
      <c r="C9246" t="s">
        <v>1467</v>
      </c>
      <c r="D9246" t="s">
        <v>1468</v>
      </c>
      <c r="E9246">
        <v>1</v>
      </c>
      <c r="F9246" s="2">
        <v>1.29</v>
      </c>
      <c r="G9246" s="3">
        <v>3</v>
      </c>
      <c r="H9246" s="3">
        <v>1.29E-2</v>
      </c>
      <c r="I9246" s="3">
        <v>6.0630000000000003E-2</v>
      </c>
      <c r="J9246" s="3">
        <v>1.3635299999999999</v>
      </c>
      <c r="K9246" s="3">
        <v>2.0977384615384613</v>
      </c>
      <c r="L9246" s="4">
        <v>0.35</v>
      </c>
    </row>
    <row r="9247" spans="1:12" x14ac:dyDescent="0.35">
      <c r="A9247" s="1" t="s">
        <v>14980</v>
      </c>
      <c r="B9247" t="s">
        <v>14981</v>
      </c>
      <c r="C9247" t="s">
        <v>1467</v>
      </c>
      <c r="D9247" t="s">
        <v>1468</v>
      </c>
      <c r="E9247">
        <v>1</v>
      </c>
      <c r="F9247" s="2">
        <v>6.47</v>
      </c>
      <c r="G9247" s="3">
        <v>14</v>
      </c>
      <c r="H9247" s="3">
        <v>6.4699999999999994E-2</v>
      </c>
      <c r="I9247" s="3">
        <v>0.30408999999999997</v>
      </c>
      <c r="J9247" s="3">
        <v>6.8387899999999995</v>
      </c>
      <c r="K9247" s="3">
        <v>10.521215384615383</v>
      </c>
      <c r="L9247" s="4">
        <v>0.34999999999999992</v>
      </c>
    </row>
    <row r="9248" spans="1:12" x14ac:dyDescent="0.35">
      <c r="A9248" s="1" t="s">
        <v>14982</v>
      </c>
      <c r="B9248" t="s">
        <v>14983</v>
      </c>
      <c r="C9248" t="s">
        <v>1467</v>
      </c>
      <c r="D9248" t="s">
        <v>1468</v>
      </c>
      <c r="E9248">
        <v>1</v>
      </c>
      <c r="F9248" s="2">
        <v>8.35</v>
      </c>
      <c r="G9248" s="3">
        <v>18</v>
      </c>
      <c r="H9248" s="3">
        <v>8.3500000000000005E-2</v>
      </c>
      <c r="I9248" s="3">
        <v>0.39244999999999997</v>
      </c>
      <c r="J9248" s="3">
        <v>8.8259500000000006</v>
      </c>
      <c r="K9248" s="3">
        <v>13.578384615384616</v>
      </c>
      <c r="L9248" s="4">
        <v>0.35</v>
      </c>
    </row>
    <row r="9249" spans="1:12" x14ac:dyDescent="0.35">
      <c r="A9249" s="1" t="s">
        <v>14984</v>
      </c>
      <c r="B9249" t="s">
        <v>14985</v>
      </c>
      <c r="C9249" t="s">
        <v>1467</v>
      </c>
      <c r="D9249" t="s">
        <v>1468</v>
      </c>
      <c r="E9249">
        <v>1</v>
      </c>
      <c r="F9249" s="2">
        <v>3.79</v>
      </c>
      <c r="G9249" s="3">
        <v>8</v>
      </c>
      <c r="H9249" s="3">
        <v>3.7900000000000003E-2</v>
      </c>
      <c r="I9249" s="3">
        <v>0.17813000000000001</v>
      </c>
      <c r="J9249" s="3">
        <v>4.00603</v>
      </c>
      <c r="K9249" s="3">
        <v>6.1631230769230765</v>
      </c>
      <c r="L9249" s="4">
        <v>0.35</v>
      </c>
    </row>
    <row r="9250" spans="1:12" x14ac:dyDescent="0.35">
      <c r="A9250" s="1" t="s">
        <v>14986</v>
      </c>
      <c r="B9250" t="s">
        <v>14987</v>
      </c>
      <c r="C9250" t="s">
        <v>1467</v>
      </c>
      <c r="D9250" t="s">
        <v>1468</v>
      </c>
      <c r="E9250">
        <v>1</v>
      </c>
      <c r="F9250" s="2">
        <v>459.52</v>
      </c>
      <c r="G9250" s="3">
        <v>948</v>
      </c>
      <c r="H9250" s="3">
        <v>4.5952000000000002</v>
      </c>
      <c r="I9250" s="3">
        <v>21.597439999999999</v>
      </c>
      <c r="J9250" s="3">
        <v>485.71263999999996</v>
      </c>
      <c r="K9250" s="3">
        <v>747.25021538461533</v>
      </c>
      <c r="L9250" s="4">
        <v>0.35</v>
      </c>
    </row>
    <row r="9251" spans="1:12" x14ac:dyDescent="0.35">
      <c r="A9251" s="1" t="s">
        <v>14988</v>
      </c>
      <c r="B9251" t="s">
        <v>14989</v>
      </c>
      <c r="C9251" t="s">
        <v>1467</v>
      </c>
      <c r="D9251" t="s">
        <v>1468</v>
      </c>
      <c r="E9251">
        <v>1</v>
      </c>
      <c r="F9251" s="2">
        <v>114.21</v>
      </c>
      <c r="G9251" s="3">
        <v>236</v>
      </c>
      <c r="H9251" s="3">
        <v>1.1420999999999999</v>
      </c>
      <c r="I9251" s="3">
        <v>5.3678699999999999</v>
      </c>
      <c r="J9251" s="3">
        <v>120.71996999999999</v>
      </c>
      <c r="K9251" s="3">
        <v>185.72303076923075</v>
      </c>
      <c r="L9251" s="4">
        <v>0.35</v>
      </c>
    </row>
    <row r="9252" spans="1:12" x14ac:dyDescent="0.35">
      <c r="A9252" s="1" t="s">
        <v>14990</v>
      </c>
      <c r="B9252" t="s">
        <v>14991</v>
      </c>
      <c r="C9252" t="s">
        <v>1467</v>
      </c>
      <c r="D9252" t="s">
        <v>1468</v>
      </c>
      <c r="E9252">
        <v>1</v>
      </c>
      <c r="F9252" s="2">
        <v>20.47</v>
      </c>
      <c r="G9252" s="3">
        <v>43</v>
      </c>
      <c r="H9252" s="3">
        <v>0.20469999999999999</v>
      </c>
      <c r="I9252" s="3">
        <v>0.96209</v>
      </c>
      <c r="J9252" s="3">
        <v>21.636789999999998</v>
      </c>
      <c r="K9252" s="3">
        <v>33.287369230769229</v>
      </c>
      <c r="L9252" s="4">
        <v>0.35000000000000003</v>
      </c>
    </row>
    <row r="9253" spans="1:12" x14ac:dyDescent="0.35">
      <c r="A9253" s="1" t="s">
        <v>14992</v>
      </c>
      <c r="B9253" t="s">
        <v>14993</v>
      </c>
      <c r="C9253" t="s">
        <v>1467</v>
      </c>
      <c r="D9253" t="s">
        <v>1468</v>
      </c>
      <c r="E9253">
        <v>1</v>
      </c>
      <c r="F9253" s="2">
        <v>7.39</v>
      </c>
      <c r="G9253" s="3">
        <v>16</v>
      </c>
      <c r="H9253" s="3">
        <v>7.3899999999999993E-2</v>
      </c>
      <c r="I9253" s="3">
        <v>0.34732999999999997</v>
      </c>
      <c r="J9253" s="3">
        <v>7.8112300000000001</v>
      </c>
      <c r="K9253" s="3">
        <v>12.017276923076922</v>
      </c>
      <c r="L9253" s="4">
        <v>0.34999999999999992</v>
      </c>
    </row>
    <row r="9254" spans="1:12" x14ac:dyDescent="0.35">
      <c r="A9254" s="1" t="s">
        <v>14994</v>
      </c>
      <c r="B9254" t="s">
        <v>14995</v>
      </c>
      <c r="C9254" t="s">
        <v>1467</v>
      </c>
      <c r="D9254" t="s">
        <v>1468</v>
      </c>
      <c r="E9254">
        <v>1</v>
      </c>
      <c r="F9254" s="2">
        <v>5.59</v>
      </c>
      <c r="G9254" s="3">
        <v>12</v>
      </c>
      <c r="H9254" s="3">
        <v>5.5899999999999998E-2</v>
      </c>
      <c r="I9254" s="3">
        <v>0.26273000000000002</v>
      </c>
      <c r="J9254" s="3">
        <v>5.9086300000000005</v>
      </c>
      <c r="K9254" s="3">
        <v>9.0902000000000012</v>
      </c>
      <c r="L9254" s="4">
        <v>0.35000000000000003</v>
      </c>
    </row>
    <row r="9255" spans="1:12" x14ac:dyDescent="0.35">
      <c r="A9255" s="1" t="s">
        <v>14996</v>
      </c>
      <c r="B9255" t="s">
        <v>14997</v>
      </c>
      <c r="C9255" t="s">
        <v>1467</v>
      </c>
      <c r="D9255" t="s">
        <v>1468</v>
      </c>
      <c r="E9255">
        <v>1</v>
      </c>
      <c r="F9255" s="2">
        <v>221.96</v>
      </c>
      <c r="G9255" s="3">
        <v>458</v>
      </c>
      <c r="H9255" s="3">
        <v>2.2196000000000002</v>
      </c>
      <c r="I9255" s="3">
        <v>10.432120000000001</v>
      </c>
      <c r="J9255" s="3">
        <v>234.61172000000002</v>
      </c>
      <c r="K9255" s="3">
        <v>360.9411076923077</v>
      </c>
      <c r="L9255" s="4">
        <v>0.35</v>
      </c>
    </row>
    <row r="9256" spans="1:12" x14ac:dyDescent="0.35">
      <c r="A9256" s="1" t="s">
        <v>14998</v>
      </c>
      <c r="B9256" t="s">
        <v>14999</v>
      </c>
      <c r="C9256" t="s">
        <v>1467</v>
      </c>
      <c r="D9256" t="s">
        <v>1468</v>
      </c>
      <c r="E9256">
        <v>1</v>
      </c>
      <c r="F9256" s="2">
        <v>51.07</v>
      </c>
      <c r="G9256" s="3">
        <v>106</v>
      </c>
      <c r="H9256" s="3">
        <v>0.51070000000000004</v>
      </c>
      <c r="I9256" s="3">
        <v>2.40029</v>
      </c>
      <c r="J9256" s="3">
        <v>53.980989999999998</v>
      </c>
      <c r="K9256" s="3">
        <v>83.047676923076921</v>
      </c>
      <c r="L9256" s="4">
        <v>0.35</v>
      </c>
    </row>
    <row r="9257" spans="1:12" x14ac:dyDescent="0.35">
      <c r="A9257" s="1" t="s">
        <v>15000</v>
      </c>
      <c r="B9257" t="s">
        <v>15001</v>
      </c>
      <c r="C9257" t="s">
        <v>1467</v>
      </c>
      <c r="D9257" t="s">
        <v>1468</v>
      </c>
      <c r="E9257">
        <v>1</v>
      </c>
      <c r="F9257" s="2">
        <v>18.52</v>
      </c>
      <c r="G9257" s="3">
        <v>39</v>
      </c>
      <c r="H9257" s="3">
        <v>0.1852</v>
      </c>
      <c r="I9257" s="3">
        <v>0.87043999999999999</v>
      </c>
      <c r="J9257" s="3">
        <v>19.575639999999996</v>
      </c>
      <c r="K9257" s="3">
        <v>30.116369230769223</v>
      </c>
      <c r="L9257" s="4">
        <v>0.35</v>
      </c>
    </row>
    <row r="9258" spans="1:12" x14ac:dyDescent="0.35">
      <c r="A9258" s="1" t="s">
        <v>15002</v>
      </c>
      <c r="B9258" t="s">
        <v>15003</v>
      </c>
      <c r="C9258" t="s">
        <v>1467</v>
      </c>
      <c r="D9258" t="s">
        <v>1468</v>
      </c>
      <c r="E9258">
        <v>1</v>
      </c>
      <c r="F9258" s="2">
        <v>14.64</v>
      </c>
      <c r="G9258" s="3">
        <v>31</v>
      </c>
      <c r="H9258" s="3">
        <v>0.1464</v>
      </c>
      <c r="I9258" s="3">
        <v>0.68808000000000002</v>
      </c>
      <c r="J9258" s="3">
        <v>15.47448</v>
      </c>
      <c r="K9258" s="3">
        <v>23.806892307692305</v>
      </c>
      <c r="L9258" s="4">
        <v>0.34999999999999992</v>
      </c>
    </row>
    <row r="9259" spans="1:12" x14ac:dyDescent="0.35">
      <c r="A9259" s="1" t="s">
        <v>15004</v>
      </c>
      <c r="B9259" t="s">
        <v>15005</v>
      </c>
      <c r="C9259" t="s">
        <v>1467</v>
      </c>
      <c r="D9259" t="s">
        <v>1468</v>
      </c>
      <c r="E9259">
        <v>1</v>
      </c>
      <c r="F9259" s="2">
        <v>8.25</v>
      </c>
      <c r="G9259" s="3">
        <v>18</v>
      </c>
      <c r="H9259" s="3">
        <v>8.2500000000000004E-2</v>
      </c>
      <c r="I9259" s="3">
        <v>0.38774999999999998</v>
      </c>
      <c r="J9259" s="3">
        <v>8.7202500000000001</v>
      </c>
      <c r="K9259" s="3">
        <v>13.41576923076923</v>
      </c>
      <c r="L9259" s="4">
        <v>0.35</v>
      </c>
    </row>
    <row r="9260" spans="1:12" x14ac:dyDescent="0.35">
      <c r="A9260" s="1" t="s">
        <v>15006</v>
      </c>
      <c r="B9260" t="s">
        <v>15007</v>
      </c>
      <c r="C9260" t="s">
        <v>1467</v>
      </c>
      <c r="D9260" t="s">
        <v>1468</v>
      </c>
      <c r="E9260">
        <v>1</v>
      </c>
      <c r="F9260" s="2">
        <v>11.59</v>
      </c>
      <c r="G9260" s="3">
        <v>24</v>
      </c>
      <c r="H9260" s="3">
        <v>0.1159</v>
      </c>
      <c r="I9260" s="3">
        <v>0.54473000000000005</v>
      </c>
      <c r="J9260" s="3">
        <v>12.250629999999999</v>
      </c>
      <c r="K9260" s="3">
        <v>18.847123076923076</v>
      </c>
      <c r="L9260" s="4">
        <v>0.35</v>
      </c>
    </row>
    <row r="9261" spans="1:12" x14ac:dyDescent="0.35">
      <c r="A9261" s="1" t="s">
        <v>15008</v>
      </c>
      <c r="B9261" t="s">
        <v>15009</v>
      </c>
      <c r="C9261" t="s">
        <v>1467</v>
      </c>
      <c r="D9261" t="s">
        <v>1468</v>
      </c>
      <c r="E9261">
        <v>1</v>
      </c>
      <c r="F9261" s="2">
        <v>566.65</v>
      </c>
      <c r="G9261" s="3">
        <v>1169</v>
      </c>
      <c r="H9261" s="3">
        <v>5.6665000000000001</v>
      </c>
      <c r="I9261" s="3">
        <v>26.632549999999998</v>
      </c>
      <c r="J9261" s="3">
        <v>598.94905000000006</v>
      </c>
      <c r="K9261" s="3">
        <v>921.46007692307694</v>
      </c>
      <c r="L9261" s="4">
        <v>0.35</v>
      </c>
    </row>
    <row r="9262" spans="1:12" x14ac:dyDescent="0.35">
      <c r="A9262" s="1" t="s">
        <v>15010</v>
      </c>
      <c r="B9262" t="s">
        <v>15011</v>
      </c>
      <c r="C9262" t="s">
        <v>1467</v>
      </c>
      <c r="D9262" t="s">
        <v>1468</v>
      </c>
      <c r="E9262">
        <v>1</v>
      </c>
      <c r="F9262" s="2">
        <v>7.79</v>
      </c>
      <c r="G9262" s="3">
        <v>17</v>
      </c>
      <c r="H9262" s="3">
        <v>7.7899999999999997E-2</v>
      </c>
      <c r="I9262" s="3">
        <v>0.36613000000000001</v>
      </c>
      <c r="J9262" s="3">
        <v>8.2340299999999989</v>
      </c>
      <c r="K9262" s="3">
        <v>12.667738461538459</v>
      </c>
      <c r="L9262" s="4">
        <v>0.35</v>
      </c>
    </row>
    <row r="9263" spans="1:12" x14ac:dyDescent="0.35">
      <c r="A9263" s="1" t="s">
        <v>15012</v>
      </c>
      <c r="B9263" t="s">
        <v>15013</v>
      </c>
      <c r="C9263" t="s">
        <v>1467</v>
      </c>
      <c r="D9263" t="s">
        <v>1468</v>
      </c>
      <c r="E9263">
        <v>1</v>
      </c>
      <c r="F9263" s="2">
        <v>1.51</v>
      </c>
      <c r="G9263" s="3">
        <v>4</v>
      </c>
      <c r="H9263" s="3">
        <v>1.5100000000000001E-2</v>
      </c>
      <c r="I9263" s="3">
        <v>7.0970000000000005E-2</v>
      </c>
      <c r="J9263" s="3">
        <v>1.5960699999999999</v>
      </c>
      <c r="K9263" s="3">
        <v>2.4554923076923076</v>
      </c>
      <c r="L9263" s="4">
        <v>0.35000000000000003</v>
      </c>
    </row>
    <row r="9264" spans="1:12" x14ac:dyDescent="0.35">
      <c r="A9264" s="1" t="s">
        <v>15014</v>
      </c>
      <c r="B9264" t="s">
        <v>15015</v>
      </c>
      <c r="C9264" t="s">
        <v>1467</v>
      </c>
      <c r="D9264" t="s">
        <v>1468</v>
      </c>
      <c r="E9264">
        <v>1</v>
      </c>
      <c r="F9264" s="2">
        <v>49.02</v>
      </c>
      <c r="G9264" s="3">
        <v>102</v>
      </c>
      <c r="H9264" s="3">
        <v>0.49020000000000002</v>
      </c>
      <c r="I9264" s="3">
        <v>2.3039400000000003</v>
      </c>
      <c r="J9264" s="3">
        <v>51.814140000000002</v>
      </c>
      <c r="K9264" s="3">
        <v>79.714061538461536</v>
      </c>
      <c r="L9264" s="4">
        <v>0.35</v>
      </c>
    </row>
    <row r="9265" spans="1:12" x14ac:dyDescent="0.35">
      <c r="A9265" s="1" t="s">
        <v>15016</v>
      </c>
      <c r="B9265" t="s">
        <v>15017</v>
      </c>
      <c r="C9265" t="s">
        <v>1467</v>
      </c>
      <c r="D9265" t="s">
        <v>1468</v>
      </c>
      <c r="E9265">
        <v>1</v>
      </c>
      <c r="F9265" s="2">
        <v>61.58</v>
      </c>
      <c r="G9265" s="3">
        <v>127</v>
      </c>
      <c r="H9265" s="3">
        <v>0.61580000000000001</v>
      </c>
      <c r="I9265" s="3">
        <v>2.8942600000000001</v>
      </c>
      <c r="J9265" s="3">
        <v>65.090059999999994</v>
      </c>
      <c r="K9265" s="3">
        <v>100.13855384615384</v>
      </c>
      <c r="L9265" s="4">
        <v>0.35000000000000003</v>
      </c>
    </row>
    <row r="9266" spans="1:12" x14ac:dyDescent="0.35">
      <c r="A9266" s="1" t="s">
        <v>15018</v>
      </c>
      <c r="B9266" t="s">
        <v>15019</v>
      </c>
      <c r="C9266" t="s">
        <v>1467</v>
      </c>
      <c r="D9266" t="s">
        <v>1468</v>
      </c>
      <c r="E9266">
        <v>1</v>
      </c>
      <c r="F9266" s="2">
        <v>22.48</v>
      </c>
      <c r="G9266" s="3">
        <v>47</v>
      </c>
      <c r="H9266" s="3">
        <v>0.2248</v>
      </c>
      <c r="I9266" s="3">
        <v>1.0565599999999999</v>
      </c>
      <c r="J9266" s="3">
        <v>23.76136</v>
      </c>
      <c r="K9266" s="3">
        <v>36.55593846153846</v>
      </c>
      <c r="L9266" s="4">
        <v>0.35</v>
      </c>
    </row>
    <row r="9267" spans="1:12" x14ac:dyDescent="0.35">
      <c r="A9267" s="1" t="s">
        <v>15020</v>
      </c>
      <c r="B9267" t="s">
        <v>15021</v>
      </c>
      <c r="C9267" t="s">
        <v>1467</v>
      </c>
      <c r="D9267" t="s">
        <v>1468</v>
      </c>
      <c r="E9267">
        <v>1</v>
      </c>
      <c r="F9267" s="2">
        <v>30.14</v>
      </c>
      <c r="G9267" s="3">
        <v>63</v>
      </c>
      <c r="H9267" s="3">
        <v>0.3014</v>
      </c>
      <c r="I9267" s="3">
        <v>1.41658</v>
      </c>
      <c r="J9267" s="3">
        <v>31.857980000000001</v>
      </c>
      <c r="K9267" s="3">
        <v>49.012276923076925</v>
      </c>
      <c r="L9267" s="4">
        <v>0.35</v>
      </c>
    </row>
    <row r="9268" spans="1:12" x14ac:dyDescent="0.35">
      <c r="A9268" s="1" t="s">
        <v>15022</v>
      </c>
      <c r="B9268" t="s">
        <v>15023</v>
      </c>
      <c r="C9268" t="s">
        <v>1467</v>
      </c>
      <c r="D9268" t="s">
        <v>1468</v>
      </c>
      <c r="E9268">
        <v>1</v>
      </c>
      <c r="F9268" s="2">
        <v>161.19999999999999</v>
      </c>
      <c r="G9268" s="3">
        <v>333</v>
      </c>
      <c r="H9268" s="3">
        <v>1.6119999999999999</v>
      </c>
      <c r="I9268" s="3">
        <v>7.5763999999999996</v>
      </c>
      <c r="J9268" s="3">
        <v>170.38839999999999</v>
      </c>
      <c r="K9268" s="3">
        <v>262.13599999999997</v>
      </c>
      <c r="L9268" s="4">
        <v>0.35</v>
      </c>
    </row>
    <row r="9269" spans="1:12" x14ac:dyDescent="0.35">
      <c r="A9269" s="1" t="s">
        <v>15024</v>
      </c>
      <c r="B9269" t="s">
        <v>15025</v>
      </c>
      <c r="C9269" t="s">
        <v>1467</v>
      </c>
      <c r="D9269" t="s">
        <v>1468</v>
      </c>
      <c r="E9269">
        <v>1</v>
      </c>
      <c r="F9269" s="2">
        <v>3.05</v>
      </c>
      <c r="G9269" s="3">
        <v>7</v>
      </c>
      <c r="H9269" s="3">
        <v>3.0499999999999999E-2</v>
      </c>
      <c r="I9269" s="3">
        <v>0.14335000000000001</v>
      </c>
      <c r="J9269" s="3">
        <v>3.2238499999999997</v>
      </c>
      <c r="K9269" s="3">
        <v>4.95976923076923</v>
      </c>
      <c r="L9269" s="4">
        <v>0.35</v>
      </c>
    </row>
    <row r="9270" spans="1:12" x14ac:dyDescent="0.35">
      <c r="A9270" s="1" t="s">
        <v>15026</v>
      </c>
      <c r="B9270" t="s">
        <v>15027</v>
      </c>
      <c r="C9270" t="s">
        <v>1467</v>
      </c>
      <c r="D9270" t="s">
        <v>1468</v>
      </c>
      <c r="E9270">
        <v>1</v>
      </c>
      <c r="F9270" s="2">
        <v>190.78</v>
      </c>
      <c r="G9270" s="3">
        <v>394</v>
      </c>
      <c r="H9270" s="3">
        <v>1.9077999999999999</v>
      </c>
      <c r="I9270" s="3">
        <v>8.966660000000001</v>
      </c>
      <c r="J9270" s="3">
        <v>201.65446</v>
      </c>
      <c r="K9270" s="3">
        <v>310.23763076923075</v>
      </c>
      <c r="L9270" s="4">
        <v>0.35</v>
      </c>
    </row>
    <row r="9271" spans="1:12" x14ac:dyDescent="0.35">
      <c r="A9271" s="1" t="s">
        <v>15028</v>
      </c>
      <c r="B9271" t="s">
        <v>15029</v>
      </c>
      <c r="C9271" t="s">
        <v>1467</v>
      </c>
      <c r="D9271" t="s">
        <v>1468</v>
      </c>
      <c r="E9271">
        <v>1</v>
      </c>
      <c r="F9271" s="2">
        <v>40.630000000000003</v>
      </c>
      <c r="G9271" s="3">
        <v>84</v>
      </c>
      <c r="H9271" s="3">
        <v>0.40630000000000005</v>
      </c>
      <c r="I9271" s="3">
        <v>1.90961</v>
      </c>
      <c r="J9271" s="3">
        <v>42.945910000000005</v>
      </c>
      <c r="K9271" s="3">
        <v>66.070630769230775</v>
      </c>
      <c r="L9271" s="4">
        <v>0.35</v>
      </c>
    </row>
    <row r="9272" spans="1:12" x14ac:dyDescent="0.35">
      <c r="A9272" s="1" t="s">
        <v>15030</v>
      </c>
      <c r="B9272" t="s">
        <v>15031</v>
      </c>
      <c r="C9272" t="s">
        <v>1467</v>
      </c>
      <c r="D9272" t="s">
        <v>1468</v>
      </c>
      <c r="E9272">
        <v>1</v>
      </c>
      <c r="F9272" s="2">
        <v>1.98</v>
      </c>
      <c r="G9272" s="3">
        <v>5</v>
      </c>
      <c r="H9272" s="3">
        <v>1.9800000000000002E-2</v>
      </c>
      <c r="I9272" s="3">
        <v>9.3060000000000004E-2</v>
      </c>
      <c r="J9272" s="3">
        <v>2.0928599999999999</v>
      </c>
      <c r="K9272" s="3">
        <v>3.219784615384615</v>
      </c>
      <c r="L9272" s="4">
        <v>0.34999999999999992</v>
      </c>
    </row>
    <row r="9273" spans="1:12" x14ac:dyDescent="0.35">
      <c r="A9273" s="1" t="s">
        <v>15032</v>
      </c>
      <c r="B9273" t="s">
        <v>15033</v>
      </c>
      <c r="C9273" t="s">
        <v>1467</v>
      </c>
      <c r="D9273" t="s">
        <v>1468</v>
      </c>
      <c r="E9273">
        <v>1</v>
      </c>
      <c r="F9273" s="2">
        <v>17.68</v>
      </c>
      <c r="G9273" s="3">
        <v>37</v>
      </c>
      <c r="H9273" s="3">
        <v>0.17680000000000001</v>
      </c>
      <c r="I9273" s="3">
        <v>0.83096000000000003</v>
      </c>
      <c r="J9273" s="3">
        <v>18.687760000000001</v>
      </c>
      <c r="K9273" s="3">
        <v>28.750399999999999</v>
      </c>
      <c r="L9273" s="4">
        <v>0.35</v>
      </c>
    </row>
    <row r="9274" spans="1:12" x14ac:dyDescent="0.35">
      <c r="A9274" s="1" t="s">
        <v>15034</v>
      </c>
      <c r="B9274" t="s">
        <v>15035</v>
      </c>
      <c r="C9274" t="s">
        <v>1467</v>
      </c>
      <c r="D9274" t="s">
        <v>1468</v>
      </c>
      <c r="E9274">
        <v>1</v>
      </c>
      <c r="F9274" s="2">
        <v>98.4</v>
      </c>
      <c r="G9274" s="3">
        <v>203</v>
      </c>
      <c r="H9274" s="3">
        <v>0.9840000000000001</v>
      </c>
      <c r="I9274" s="3">
        <v>4.6248000000000005</v>
      </c>
      <c r="J9274" s="3">
        <v>104.00880000000001</v>
      </c>
      <c r="K9274" s="3">
        <v>160.01353846153847</v>
      </c>
      <c r="L9274" s="4">
        <v>0.35</v>
      </c>
    </row>
    <row r="9275" spans="1:12" x14ac:dyDescent="0.35">
      <c r="A9275" s="1" t="s">
        <v>15036</v>
      </c>
      <c r="B9275" t="s">
        <v>15037</v>
      </c>
      <c r="C9275" t="s">
        <v>1467</v>
      </c>
      <c r="D9275" t="s">
        <v>1468</v>
      </c>
      <c r="E9275">
        <v>1</v>
      </c>
      <c r="F9275" s="2">
        <v>16.829999999999998</v>
      </c>
      <c r="G9275" s="3">
        <v>35</v>
      </c>
      <c r="H9275" s="3">
        <v>0.16829999999999998</v>
      </c>
      <c r="I9275" s="3">
        <v>0.79100999999999988</v>
      </c>
      <c r="J9275" s="3">
        <v>17.789309999999997</v>
      </c>
      <c r="K9275" s="3">
        <v>27.368169230769226</v>
      </c>
      <c r="L9275" s="4">
        <v>0.35</v>
      </c>
    </row>
    <row r="9276" spans="1:12" x14ac:dyDescent="0.35">
      <c r="A9276" s="1" t="s">
        <v>15038</v>
      </c>
      <c r="B9276" t="s">
        <v>15039</v>
      </c>
      <c r="C9276" t="s">
        <v>1467</v>
      </c>
      <c r="D9276" t="s">
        <v>1468</v>
      </c>
      <c r="E9276">
        <v>1</v>
      </c>
      <c r="F9276" s="2">
        <v>56.34</v>
      </c>
      <c r="G9276" s="3">
        <v>117</v>
      </c>
      <c r="H9276" s="3">
        <v>0.56340000000000001</v>
      </c>
      <c r="I9276" s="3">
        <v>2.64798</v>
      </c>
      <c r="J9276" s="3">
        <v>59.551380000000002</v>
      </c>
      <c r="K9276" s="3">
        <v>91.617507692307697</v>
      </c>
      <c r="L9276" s="4">
        <v>0.35000000000000003</v>
      </c>
    </row>
    <row r="9277" spans="1:12" x14ac:dyDescent="0.35">
      <c r="A9277" s="1" t="s">
        <v>15040</v>
      </c>
      <c r="B9277" t="s">
        <v>15041</v>
      </c>
      <c r="C9277" t="s">
        <v>1467</v>
      </c>
      <c r="D9277" t="s">
        <v>1468</v>
      </c>
      <c r="E9277">
        <v>1</v>
      </c>
      <c r="F9277" s="2">
        <v>5.53</v>
      </c>
      <c r="G9277" s="3">
        <v>12</v>
      </c>
      <c r="H9277" s="3">
        <v>5.5300000000000002E-2</v>
      </c>
      <c r="I9277" s="3">
        <v>0.25991000000000003</v>
      </c>
      <c r="J9277" s="3">
        <v>5.8452099999999998</v>
      </c>
      <c r="K9277" s="3">
        <v>8.9926307692307681</v>
      </c>
      <c r="L9277" s="4">
        <v>0.34999999999999992</v>
      </c>
    </row>
    <row r="9278" spans="1:12" x14ac:dyDescent="0.35">
      <c r="A9278" s="1" t="s">
        <v>15042</v>
      </c>
      <c r="B9278" t="s">
        <v>15043</v>
      </c>
      <c r="C9278" t="s">
        <v>1467</v>
      </c>
      <c r="D9278" t="s">
        <v>1468</v>
      </c>
      <c r="E9278">
        <v>1</v>
      </c>
      <c r="F9278" s="2">
        <v>6.37</v>
      </c>
      <c r="G9278" s="3">
        <v>14</v>
      </c>
      <c r="H9278" s="3">
        <v>6.3700000000000007E-2</v>
      </c>
      <c r="I9278" s="3">
        <v>0.29938999999999999</v>
      </c>
      <c r="J9278" s="3">
        <v>6.7330899999999998</v>
      </c>
      <c r="K9278" s="3">
        <v>10.358599999999999</v>
      </c>
      <c r="L9278" s="4">
        <v>0.35</v>
      </c>
    </row>
    <row r="9279" spans="1:12" x14ac:dyDescent="0.35">
      <c r="A9279" s="1" t="s">
        <v>15044</v>
      </c>
      <c r="B9279" t="s">
        <v>15045</v>
      </c>
      <c r="C9279" t="s">
        <v>1467</v>
      </c>
      <c r="D9279" t="s">
        <v>1468</v>
      </c>
      <c r="E9279">
        <v>1</v>
      </c>
      <c r="F9279" s="2">
        <v>5.53</v>
      </c>
      <c r="G9279" s="3">
        <v>12</v>
      </c>
      <c r="H9279" s="3">
        <v>5.5300000000000002E-2</v>
      </c>
      <c r="I9279" s="3">
        <v>0.25991000000000003</v>
      </c>
      <c r="J9279" s="3">
        <v>5.8452099999999998</v>
      </c>
      <c r="K9279" s="3">
        <v>8.9926307692307681</v>
      </c>
      <c r="L9279" s="4">
        <v>0.34999999999999992</v>
      </c>
    </row>
    <row r="9280" spans="1:12" x14ac:dyDescent="0.35">
      <c r="A9280" s="1" t="s">
        <v>15046</v>
      </c>
      <c r="B9280" t="s">
        <v>15047</v>
      </c>
      <c r="C9280" t="s">
        <v>1467</v>
      </c>
      <c r="D9280" t="s">
        <v>1468</v>
      </c>
      <c r="E9280">
        <v>1</v>
      </c>
      <c r="F9280" s="2">
        <v>10.73</v>
      </c>
      <c r="G9280" s="3">
        <v>23</v>
      </c>
      <c r="H9280" s="3">
        <v>0.10730000000000001</v>
      </c>
      <c r="I9280" s="3">
        <v>0.50431000000000004</v>
      </c>
      <c r="J9280" s="3">
        <v>11.341610000000001</v>
      </c>
      <c r="K9280" s="3">
        <v>17.448630769230771</v>
      </c>
      <c r="L9280" s="4">
        <v>0.35000000000000003</v>
      </c>
    </row>
    <row r="9281" spans="1:12" x14ac:dyDescent="0.35">
      <c r="A9281" s="1" t="s">
        <v>15048</v>
      </c>
      <c r="B9281" t="s">
        <v>15049</v>
      </c>
      <c r="C9281" t="s">
        <v>1467</v>
      </c>
      <c r="D9281" t="s">
        <v>1468</v>
      </c>
      <c r="E9281">
        <v>1</v>
      </c>
      <c r="F9281" s="2">
        <v>5.37</v>
      </c>
      <c r="G9281" s="3">
        <v>12</v>
      </c>
      <c r="H9281" s="3">
        <v>5.3700000000000005E-2</v>
      </c>
      <c r="I9281" s="3">
        <v>0.25239</v>
      </c>
      <c r="J9281" s="3">
        <v>5.6760900000000003</v>
      </c>
      <c r="K9281" s="3">
        <v>8.7324461538461549</v>
      </c>
      <c r="L9281" s="4">
        <v>0.35000000000000003</v>
      </c>
    </row>
    <row r="9282" spans="1:12" x14ac:dyDescent="0.35">
      <c r="A9282" s="1" t="s">
        <v>15050</v>
      </c>
      <c r="B9282" t="s">
        <v>15051</v>
      </c>
      <c r="C9282" t="s">
        <v>1467</v>
      </c>
      <c r="D9282" t="s">
        <v>1468</v>
      </c>
      <c r="E9282">
        <v>1</v>
      </c>
      <c r="F9282" s="2">
        <v>141.12</v>
      </c>
      <c r="G9282" s="3">
        <v>291</v>
      </c>
      <c r="H9282" s="3">
        <v>1.4112</v>
      </c>
      <c r="I9282" s="3">
        <v>6.6326400000000003</v>
      </c>
      <c r="J9282" s="3">
        <v>149.16384000000002</v>
      </c>
      <c r="K9282" s="3">
        <v>229.48283076923079</v>
      </c>
      <c r="L9282" s="4">
        <v>0.35</v>
      </c>
    </row>
    <row r="9283" spans="1:12" x14ac:dyDescent="0.35">
      <c r="A9283" s="1" t="s">
        <v>15052</v>
      </c>
      <c r="B9283" t="s">
        <v>15053</v>
      </c>
      <c r="C9283" t="s">
        <v>1467</v>
      </c>
      <c r="D9283" t="s">
        <v>1468</v>
      </c>
      <c r="E9283">
        <v>1</v>
      </c>
      <c r="F9283" s="2">
        <v>57.55</v>
      </c>
      <c r="G9283" s="3">
        <v>119</v>
      </c>
      <c r="H9283" s="3">
        <v>0.57550000000000001</v>
      </c>
      <c r="I9283" s="3">
        <v>2.70485</v>
      </c>
      <c r="J9283" s="3">
        <v>60.830349999999996</v>
      </c>
      <c r="K9283" s="3">
        <v>93.58515384615383</v>
      </c>
      <c r="L9283" s="4">
        <v>0.34999999999999992</v>
      </c>
    </row>
    <row r="9284" spans="1:12" x14ac:dyDescent="0.35">
      <c r="A9284" s="1" t="s">
        <v>15054</v>
      </c>
      <c r="B9284" t="s">
        <v>15055</v>
      </c>
      <c r="C9284" t="s">
        <v>1467</v>
      </c>
      <c r="D9284" t="s">
        <v>1468</v>
      </c>
      <c r="E9284">
        <v>1</v>
      </c>
      <c r="F9284" s="2">
        <v>22.78</v>
      </c>
      <c r="G9284" s="3">
        <v>47</v>
      </c>
      <c r="H9284" s="3">
        <v>0.2278</v>
      </c>
      <c r="I9284" s="3">
        <v>1.0706599999999999</v>
      </c>
      <c r="J9284" s="3">
        <v>24.07846</v>
      </c>
      <c r="K9284" s="3">
        <v>37.043784615384617</v>
      </c>
      <c r="L9284" s="4">
        <v>0.35000000000000003</v>
      </c>
    </row>
    <row r="9285" spans="1:12" x14ac:dyDescent="0.35">
      <c r="A9285" s="1" t="s">
        <v>15056</v>
      </c>
      <c r="B9285" t="s">
        <v>15057</v>
      </c>
      <c r="C9285" t="s">
        <v>1467</v>
      </c>
      <c r="D9285" t="s">
        <v>1468</v>
      </c>
      <c r="E9285">
        <v>1</v>
      </c>
      <c r="F9285" s="2">
        <v>0.37</v>
      </c>
      <c r="G9285" s="3">
        <v>1</v>
      </c>
      <c r="H9285" s="3">
        <v>3.7000000000000002E-3</v>
      </c>
      <c r="I9285" s="3">
        <v>1.7389999999999999E-2</v>
      </c>
      <c r="J9285" s="3">
        <v>0.39108999999999999</v>
      </c>
      <c r="K9285" s="3">
        <v>0.601676923076923</v>
      </c>
      <c r="L9285" s="4">
        <v>0.34999999999999992</v>
      </c>
    </row>
    <row r="9286" spans="1:12" x14ac:dyDescent="0.35">
      <c r="A9286" s="1" t="s">
        <v>15058</v>
      </c>
      <c r="B9286" t="s">
        <v>15059</v>
      </c>
      <c r="C9286" t="s">
        <v>1467</v>
      </c>
      <c r="D9286" t="s">
        <v>1468</v>
      </c>
      <c r="E9286">
        <v>1</v>
      </c>
      <c r="F9286" s="2">
        <v>0.95</v>
      </c>
      <c r="G9286" s="3">
        <v>2</v>
      </c>
      <c r="H9286" s="3">
        <v>9.4999999999999998E-3</v>
      </c>
      <c r="I9286" s="3">
        <v>4.4649999999999995E-2</v>
      </c>
      <c r="J9286" s="3">
        <v>1.0041499999999999</v>
      </c>
      <c r="K9286" s="3">
        <v>1.5448461538461535</v>
      </c>
      <c r="L9286" s="4">
        <v>0.34999999999999992</v>
      </c>
    </row>
    <row r="9287" spans="1:12" x14ac:dyDescent="0.35">
      <c r="A9287" s="1" t="s">
        <v>15060</v>
      </c>
      <c r="B9287" t="s">
        <v>15061</v>
      </c>
      <c r="C9287" t="s">
        <v>1467</v>
      </c>
      <c r="D9287" t="s">
        <v>1468</v>
      </c>
      <c r="E9287">
        <v>1</v>
      </c>
      <c r="F9287" s="2">
        <v>15.23</v>
      </c>
      <c r="G9287" s="3">
        <v>32</v>
      </c>
      <c r="H9287" s="3">
        <v>0.15230000000000002</v>
      </c>
      <c r="I9287" s="3">
        <v>0.71581000000000006</v>
      </c>
      <c r="J9287" s="3">
        <v>16.098110000000002</v>
      </c>
      <c r="K9287" s="3">
        <v>24.766323076923079</v>
      </c>
      <c r="L9287" s="4">
        <v>0.35</v>
      </c>
    </row>
    <row r="9288" spans="1:12" x14ac:dyDescent="0.35">
      <c r="A9288" s="1" t="s">
        <v>15062</v>
      </c>
      <c r="B9288" t="s">
        <v>15063</v>
      </c>
      <c r="C9288" t="s">
        <v>1467</v>
      </c>
      <c r="D9288" t="s">
        <v>1468</v>
      </c>
      <c r="E9288">
        <v>1</v>
      </c>
      <c r="F9288" s="2">
        <v>3.09</v>
      </c>
      <c r="G9288" s="3">
        <v>7</v>
      </c>
      <c r="H9288" s="3">
        <v>3.09E-2</v>
      </c>
      <c r="I9288" s="3">
        <v>0.14523</v>
      </c>
      <c r="J9288" s="3">
        <v>3.26613</v>
      </c>
      <c r="K9288" s="3">
        <v>5.0248153846153842</v>
      </c>
      <c r="L9288" s="4">
        <v>0.35</v>
      </c>
    </row>
    <row r="9289" spans="1:12" x14ac:dyDescent="0.35">
      <c r="A9289" s="1" t="s">
        <v>15064</v>
      </c>
      <c r="B9289" t="s">
        <v>15065</v>
      </c>
      <c r="C9289" t="s">
        <v>1467</v>
      </c>
      <c r="D9289" t="s">
        <v>1468</v>
      </c>
      <c r="E9289">
        <v>1</v>
      </c>
      <c r="F9289" s="2">
        <v>158.03</v>
      </c>
      <c r="G9289" s="3">
        <v>326</v>
      </c>
      <c r="H9289" s="3">
        <v>1.5803</v>
      </c>
      <c r="I9289" s="3">
        <v>7.4274100000000001</v>
      </c>
      <c r="J9289" s="3">
        <v>167.03771</v>
      </c>
      <c r="K9289" s="3">
        <v>256.98109230769228</v>
      </c>
      <c r="L9289" s="4">
        <v>0.34999999999999992</v>
      </c>
    </row>
    <row r="9290" spans="1:12" x14ac:dyDescent="0.35">
      <c r="A9290" s="1" t="s">
        <v>15066</v>
      </c>
      <c r="B9290" t="s">
        <v>15067</v>
      </c>
      <c r="C9290" t="s">
        <v>1467</v>
      </c>
      <c r="D9290" t="s">
        <v>1468</v>
      </c>
      <c r="E9290">
        <v>1</v>
      </c>
      <c r="F9290" s="2">
        <v>1.25</v>
      </c>
      <c r="G9290" s="3">
        <v>3</v>
      </c>
      <c r="H9290" s="3">
        <v>1.2500000000000001E-2</v>
      </c>
      <c r="I9290" s="3">
        <v>5.8749999999999997E-2</v>
      </c>
      <c r="J9290" s="3">
        <v>1.32125</v>
      </c>
      <c r="K9290" s="3">
        <v>2.0326923076923076</v>
      </c>
      <c r="L9290" s="4">
        <v>0.34999999999999992</v>
      </c>
    </row>
    <row r="9291" spans="1:12" x14ac:dyDescent="0.35">
      <c r="A9291" s="1" t="s">
        <v>15068</v>
      </c>
      <c r="B9291" t="s">
        <v>15069</v>
      </c>
      <c r="C9291" t="s">
        <v>1467</v>
      </c>
      <c r="D9291" t="s">
        <v>1468</v>
      </c>
      <c r="E9291">
        <v>1</v>
      </c>
      <c r="F9291" s="2">
        <v>17.02</v>
      </c>
      <c r="G9291" s="3">
        <v>36</v>
      </c>
      <c r="H9291" s="3">
        <v>0.17019999999999999</v>
      </c>
      <c r="I9291" s="3">
        <v>0.79993999999999998</v>
      </c>
      <c r="J9291" s="3">
        <v>17.99014</v>
      </c>
      <c r="K9291" s="3">
        <v>27.677138461538462</v>
      </c>
      <c r="L9291" s="4">
        <v>0.35</v>
      </c>
    </row>
    <row r="9292" spans="1:12" x14ac:dyDescent="0.35">
      <c r="A9292" s="1" t="s">
        <v>15070</v>
      </c>
      <c r="B9292" t="s">
        <v>15071</v>
      </c>
      <c r="C9292" t="s">
        <v>1467</v>
      </c>
      <c r="D9292" t="s">
        <v>1468</v>
      </c>
      <c r="E9292">
        <v>1</v>
      </c>
      <c r="F9292" s="2">
        <v>9.16</v>
      </c>
      <c r="G9292" s="3">
        <v>19</v>
      </c>
      <c r="H9292" s="3">
        <v>9.1600000000000001E-2</v>
      </c>
      <c r="I9292" s="3">
        <v>0.43052000000000001</v>
      </c>
      <c r="J9292" s="3">
        <v>9.6821199999999994</v>
      </c>
      <c r="K9292" s="3">
        <v>14.89556923076923</v>
      </c>
      <c r="L9292" s="4">
        <v>0.35</v>
      </c>
    </row>
    <row r="9293" spans="1:12" x14ac:dyDescent="0.35">
      <c r="A9293" s="1" t="s">
        <v>15072</v>
      </c>
      <c r="B9293" t="s">
        <v>15073</v>
      </c>
      <c r="C9293" t="s">
        <v>1467</v>
      </c>
      <c r="D9293" t="s">
        <v>1468</v>
      </c>
      <c r="E9293">
        <v>1</v>
      </c>
      <c r="F9293" s="2">
        <v>11.04</v>
      </c>
      <c r="G9293" s="3">
        <v>23</v>
      </c>
      <c r="H9293" s="3">
        <v>0.1104</v>
      </c>
      <c r="I9293" s="3">
        <v>0.51888000000000001</v>
      </c>
      <c r="J9293" s="3">
        <v>11.669279999999999</v>
      </c>
      <c r="K9293" s="3">
        <v>17.952738461538459</v>
      </c>
      <c r="L9293" s="4">
        <v>0.35</v>
      </c>
    </row>
    <row r="9294" spans="1:12" x14ac:dyDescent="0.35">
      <c r="A9294" s="1" t="s">
        <v>15074</v>
      </c>
      <c r="B9294" t="s">
        <v>15075</v>
      </c>
      <c r="C9294" t="s">
        <v>1467</v>
      </c>
      <c r="D9294" t="s">
        <v>1468</v>
      </c>
      <c r="E9294">
        <v>1</v>
      </c>
      <c r="F9294" s="2">
        <v>219.49</v>
      </c>
      <c r="G9294" s="3">
        <v>453</v>
      </c>
      <c r="H9294" s="3">
        <v>2.1949000000000001</v>
      </c>
      <c r="I9294" s="3">
        <v>10.31603</v>
      </c>
      <c r="J9294" s="3">
        <v>232.00093000000001</v>
      </c>
      <c r="K9294" s="3">
        <v>356.92450769230771</v>
      </c>
      <c r="L9294" s="4">
        <v>0.35000000000000003</v>
      </c>
    </row>
    <row r="9295" spans="1:12" x14ac:dyDescent="0.35">
      <c r="A9295" s="1" t="s">
        <v>15076</v>
      </c>
      <c r="B9295" t="s">
        <v>15077</v>
      </c>
      <c r="C9295" t="s">
        <v>1467</v>
      </c>
      <c r="D9295" t="s">
        <v>1468</v>
      </c>
      <c r="E9295">
        <v>1</v>
      </c>
      <c r="F9295" s="2">
        <v>27.09</v>
      </c>
      <c r="G9295" s="3">
        <v>56</v>
      </c>
      <c r="H9295" s="3">
        <v>0.27090000000000003</v>
      </c>
      <c r="I9295" s="3">
        <v>1.2732300000000001</v>
      </c>
      <c r="J9295" s="3">
        <v>28.634130000000003</v>
      </c>
      <c r="K9295" s="3">
        <v>44.052507692307692</v>
      </c>
      <c r="L9295" s="4">
        <v>0.34999999999999992</v>
      </c>
    </row>
    <row r="9296" spans="1:12" x14ac:dyDescent="0.35">
      <c r="A9296" s="1" t="s">
        <v>15078</v>
      </c>
      <c r="B9296" t="s">
        <v>15079</v>
      </c>
      <c r="C9296" t="s">
        <v>1467</v>
      </c>
      <c r="D9296" t="s">
        <v>1468</v>
      </c>
      <c r="E9296">
        <v>1</v>
      </c>
      <c r="F9296" s="2">
        <v>8.56</v>
      </c>
      <c r="G9296" s="3">
        <v>18</v>
      </c>
      <c r="H9296" s="3">
        <v>8.5600000000000009E-2</v>
      </c>
      <c r="I9296" s="3">
        <v>0.40232000000000001</v>
      </c>
      <c r="J9296" s="3">
        <v>9.0479199999999995</v>
      </c>
      <c r="K9296" s="3">
        <v>13.919876923076922</v>
      </c>
      <c r="L9296" s="4">
        <v>0.35</v>
      </c>
    </row>
    <row r="9297" spans="1:12" x14ac:dyDescent="0.35">
      <c r="A9297" s="1" t="s">
        <v>15080</v>
      </c>
      <c r="B9297" t="s">
        <v>15081</v>
      </c>
      <c r="C9297" t="s">
        <v>1467</v>
      </c>
      <c r="D9297" t="s">
        <v>1468</v>
      </c>
      <c r="E9297">
        <v>1</v>
      </c>
      <c r="F9297" s="2">
        <v>36.950000000000003</v>
      </c>
      <c r="G9297" s="3">
        <v>77</v>
      </c>
      <c r="H9297" s="3">
        <v>0.36950000000000005</v>
      </c>
      <c r="I9297" s="3">
        <v>1.73665</v>
      </c>
      <c r="J9297" s="3">
        <v>39.056150000000002</v>
      </c>
      <c r="K9297" s="3">
        <v>60.086384615384617</v>
      </c>
      <c r="L9297" s="4">
        <v>0.35</v>
      </c>
    </row>
    <row r="9298" spans="1:12" x14ac:dyDescent="0.35">
      <c r="A9298" s="1" t="s">
        <v>15082</v>
      </c>
      <c r="B9298" t="s">
        <v>15083</v>
      </c>
      <c r="C9298" t="s">
        <v>1467</v>
      </c>
      <c r="D9298" t="s">
        <v>1468</v>
      </c>
      <c r="E9298">
        <v>1</v>
      </c>
      <c r="F9298" s="2">
        <v>6.32</v>
      </c>
      <c r="G9298" s="3">
        <v>14</v>
      </c>
      <c r="H9298" s="3">
        <v>6.3200000000000006E-2</v>
      </c>
      <c r="I9298" s="3">
        <v>0.29704000000000003</v>
      </c>
      <c r="J9298" s="3">
        <v>6.6802400000000004</v>
      </c>
      <c r="K9298" s="3">
        <v>10.277292307692308</v>
      </c>
      <c r="L9298" s="4">
        <v>0.35</v>
      </c>
    </row>
    <row r="9299" spans="1:12" x14ac:dyDescent="0.35">
      <c r="A9299" s="1" t="s">
        <v>15084</v>
      </c>
      <c r="B9299" t="s">
        <v>15085</v>
      </c>
      <c r="C9299" t="s">
        <v>1467</v>
      </c>
      <c r="D9299" t="s">
        <v>1468</v>
      </c>
      <c r="E9299">
        <v>1</v>
      </c>
      <c r="F9299" s="2">
        <v>67.41</v>
      </c>
      <c r="G9299" s="3">
        <v>139</v>
      </c>
      <c r="H9299" s="3">
        <v>0.67410000000000003</v>
      </c>
      <c r="I9299" s="3">
        <v>3.1682699999999997</v>
      </c>
      <c r="J9299" s="3">
        <v>71.252369999999985</v>
      </c>
      <c r="K9299" s="3">
        <v>109.61903076923075</v>
      </c>
      <c r="L9299" s="4">
        <v>0.35000000000000003</v>
      </c>
    </row>
    <row r="9300" spans="1:12" x14ac:dyDescent="0.35">
      <c r="A9300" s="1" t="s">
        <v>15086</v>
      </c>
      <c r="B9300" t="s">
        <v>15087</v>
      </c>
      <c r="C9300" t="s">
        <v>1467</v>
      </c>
      <c r="D9300" t="s">
        <v>1468</v>
      </c>
      <c r="E9300">
        <v>1</v>
      </c>
      <c r="F9300" s="2">
        <v>0.56000000000000005</v>
      </c>
      <c r="G9300" s="3">
        <v>2</v>
      </c>
      <c r="H9300" s="3">
        <v>5.6000000000000008E-3</v>
      </c>
      <c r="I9300" s="3">
        <v>2.6320000000000003E-2</v>
      </c>
      <c r="J9300" s="3">
        <v>0.59192000000000011</v>
      </c>
      <c r="K9300" s="3">
        <v>0.91064615384615399</v>
      </c>
      <c r="L9300" s="4">
        <v>0.35</v>
      </c>
    </row>
    <row r="9301" spans="1:12" x14ac:dyDescent="0.35">
      <c r="A9301" s="1" t="s">
        <v>15088</v>
      </c>
      <c r="B9301" t="s">
        <v>7471</v>
      </c>
      <c r="C9301" t="s">
        <v>1467</v>
      </c>
      <c r="D9301" t="s">
        <v>1468</v>
      </c>
      <c r="E9301">
        <v>1</v>
      </c>
      <c r="F9301" s="2">
        <v>267.52999999999997</v>
      </c>
      <c r="G9301" s="3">
        <v>552</v>
      </c>
      <c r="H9301" s="3">
        <v>2.6752999999999996</v>
      </c>
      <c r="I9301" s="3">
        <v>12.573909999999998</v>
      </c>
      <c r="J9301" s="3">
        <v>282.77920999999998</v>
      </c>
      <c r="K9301" s="3">
        <v>435.04493846153844</v>
      </c>
      <c r="L9301" s="4">
        <v>0.35000000000000003</v>
      </c>
    </row>
    <row r="9302" spans="1:12" x14ac:dyDescent="0.35">
      <c r="A9302" s="1" t="s">
        <v>15089</v>
      </c>
      <c r="B9302" t="s">
        <v>15090</v>
      </c>
      <c r="C9302" t="s">
        <v>1467</v>
      </c>
      <c r="D9302" t="s">
        <v>1468</v>
      </c>
      <c r="E9302">
        <v>1</v>
      </c>
      <c r="F9302" s="2">
        <v>1.03</v>
      </c>
      <c r="G9302" s="3">
        <v>3</v>
      </c>
      <c r="H9302" s="3">
        <v>1.03E-2</v>
      </c>
      <c r="I9302" s="3">
        <v>4.8410000000000002E-2</v>
      </c>
      <c r="J9302" s="3">
        <v>1.0887100000000001</v>
      </c>
      <c r="K9302" s="3">
        <v>1.6749384615384615</v>
      </c>
      <c r="L9302" s="4">
        <v>0.34999999999999992</v>
      </c>
    </row>
    <row r="9303" spans="1:12" x14ac:dyDescent="0.35">
      <c r="A9303" s="1" t="s">
        <v>15091</v>
      </c>
      <c r="B9303" t="s">
        <v>15092</v>
      </c>
      <c r="C9303" t="s">
        <v>1467</v>
      </c>
      <c r="D9303" t="s">
        <v>1468</v>
      </c>
      <c r="E9303">
        <v>1</v>
      </c>
      <c r="F9303" s="2">
        <v>9.1300000000000008</v>
      </c>
      <c r="G9303" s="3">
        <v>19</v>
      </c>
      <c r="H9303" s="3">
        <v>9.1300000000000006E-2</v>
      </c>
      <c r="I9303" s="3">
        <v>0.42911000000000005</v>
      </c>
      <c r="J9303" s="3">
        <v>9.6504100000000008</v>
      </c>
      <c r="K9303" s="3">
        <v>14.846784615384616</v>
      </c>
      <c r="L9303" s="4">
        <v>0.35</v>
      </c>
    </row>
    <row r="9304" spans="1:12" x14ac:dyDescent="0.35">
      <c r="A9304" s="1" t="s">
        <v>15093</v>
      </c>
      <c r="B9304" t="s">
        <v>15094</v>
      </c>
      <c r="C9304" t="s">
        <v>1467</v>
      </c>
      <c r="D9304" t="s">
        <v>1468</v>
      </c>
      <c r="E9304">
        <v>1</v>
      </c>
      <c r="F9304" s="2">
        <v>12.26</v>
      </c>
      <c r="G9304" s="3">
        <v>26</v>
      </c>
      <c r="H9304" s="3">
        <v>0.1226</v>
      </c>
      <c r="I9304" s="3">
        <v>0.57621999999999995</v>
      </c>
      <c r="J9304" s="3">
        <v>12.958819999999999</v>
      </c>
      <c r="K9304" s="3">
        <v>19.936646153846151</v>
      </c>
      <c r="L9304" s="4">
        <v>0.35</v>
      </c>
    </row>
    <row r="9305" spans="1:12" x14ac:dyDescent="0.35">
      <c r="A9305" s="1" t="s">
        <v>15095</v>
      </c>
      <c r="B9305" t="s">
        <v>15096</v>
      </c>
      <c r="C9305" t="s">
        <v>1467</v>
      </c>
      <c r="D9305" t="s">
        <v>1468</v>
      </c>
      <c r="E9305">
        <v>1</v>
      </c>
      <c r="F9305" s="2">
        <v>33.61</v>
      </c>
      <c r="G9305" s="3">
        <v>70</v>
      </c>
      <c r="H9305" s="3">
        <v>0.33610000000000001</v>
      </c>
      <c r="I9305" s="3">
        <v>1.5796699999999999</v>
      </c>
      <c r="J9305" s="3">
        <v>35.525770000000001</v>
      </c>
      <c r="K9305" s="3">
        <v>54.65503076923077</v>
      </c>
      <c r="L9305" s="4">
        <v>0.35</v>
      </c>
    </row>
    <row r="9306" spans="1:12" x14ac:dyDescent="0.35">
      <c r="A9306" s="1" t="s">
        <v>15097</v>
      </c>
      <c r="B9306" t="s">
        <v>15098</v>
      </c>
      <c r="C9306" t="s">
        <v>1467</v>
      </c>
      <c r="D9306" t="s">
        <v>1468</v>
      </c>
      <c r="E9306">
        <v>1</v>
      </c>
      <c r="F9306" s="2">
        <v>422.4</v>
      </c>
      <c r="G9306" s="3">
        <v>871</v>
      </c>
      <c r="H9306" s="3">
        <v>4.2240000000000002</v>
      </c>
      <c r="I9306" s="3">
        <v>19.852799999999998</v>
      </c>
      <c r="J9306" s="3">
        <v>446.47679999999997</v>
      </c>
      <c r="K9306" s="3">
        <v>686.88738461538458</v>
      </c>
      <c r="L9306" s="4">
        <v>0.35000000000000003</v>
      </c>
    </row>
    <row r="9307" spans="1:12" x14ac:dyDescent="0.35">
      <c r="A9307" s="1" t="s">
        <v>15099</v>
      </c>
      <c r="B9307" t="s">
        <v>15100</v>
      </c>
      <c r="C9307" t="s">
        <v>1467</v>
      </c>
      <c r="D9307" t="s">
        <v>1468</v>
      </c>
      <c r="E9307">
        <v>1</v>
      </c>
      <c r="F9307" s="2">
        <v>358.03</v>
      </c>
      <c r="G9307" s="3">
        <v>739</v>
      </c>
      <c r="H9307" s="3">
        <v>3.5802999999999998</v>
      </c>
      <c r="I9307" s="3">
        <v>16.82741</v>
      </c>
      <c r="J9307" s="3">
        <v>378.43770999999998</v>
      </c>
      <c r="K9307" s="3">
        <v>582.21186153846145</v>
      </c>
      <c r="L9307" s="4">
        <v>0.34999999999999992</v>
      </c>
    </row>
    <row r="9308" spans="1:12" x14ac:dyDescent="0.35">
      <c r="A9308" s="1" t="s">
        <v>15101</v>
      </c>
      <c r="B9308" t="s">
        <v>15102</v>
      </c>
      <c r="C9308" t="s">
        <v>1467</v>
      </c>
      <c r="D9308" t="s">
        <v>1468</v>
      </c>
      <c r="E9308">
        <v>1</v>
      </c>
      <c r="F9308" s="2">
        <v>56.38</v>
      </c>
      <c r="G9308" s="3">
        <v>117</v>
      </c>
      <c r="H9308" s="3">
        <v>0.56380000000000008</v>
      </c>
      <c r="I9308" s="3">
        <v>2.6498600000000003</v>
      </c>
      <c r="J9308" s="3">
        <v>59.59366</v>
      </c>
      <c r="K9308" s="3">
        <v>91.682553846153837</v>
      </c>
      <c r="L9308" s="4">
        <v>0.34999999999999992</v>
      </c>
    </row>
    <row r="9309" spans="1:12" x14ac:dyDescent="0.35">
      <c r="A9309" s="1" t="s">
        <v>15103</v>
      </c>
      <c r="B9309" t="s">
        <v>15104</v>
      </c>
      <c r="C9309" t="s">
        <v>1467</v>
      </c>
      <c r="D9309" t="s">
        <v>1468</v>
      </c>
      <c r="E9309">
        <v>1</v>
      </c>
      <c r="F9309" s="2">
        <v>6.79</v>
      </c>
      <c r="G9309" s="3">
        <v>14</v>
      </c>
      <c r="H9309" s="3">
        <v>6.7900000000000002E-2</v>
      </c>
      <c r="I9309" s="3">
        <v>0.31913000000000002</v>
      </c>
      <c r="J9309" s="3">
        <v>7.1770300000000002</v>
      </c>
      <c r="K9309" s="3">
        <v>11.041584615384615</v>
      </c>
      <c r="L9309" s="4">
        <v>0.34999999999999992</v>
      </c>
    </row>
    <row r="9310" spans="1:12" x14ac:dyDescent="0.35">
      <c r="A9310" s="1" t="s">
        <v>15105</v>
      </c>
      <c r="B9310" t="s">
        <v>15106</v>
      </c>
      <c r="C9310" t="s">
        <v>1467</v>
      </c>
      <c r="D9310" t="s">
        <v>1468</v>
      </c>
      <c r="E9310">
        <v>1</v>
      </c>
      <c r="F9310" s="2">
        <v>11.83</v>
      </c>
      <c r="G9310" s="3">
        <v>25</v>
      </c>
      <c r="H9310" s="3">
        <v>0.1183</v>
      </c>
      <c r="I9310" s="3">
        <v>0.55601</v>
      </c>
      <c r="J9310" s="3">
        <v>12.50431</v>
      </c>
      <c r="K9310" s="3">
        <v>19.237400000000001</v>
      </c>
      <c r="L9310" s="4">
        <v>0.35000000000000003</v>
      </c>
    </row>
    <row r="9311" spans="1:12" x14ac:dyDescent="0.35">
      <c r="A9311" s="1" t="s">
        <v>15107</v>
      </c>
      <c r="B9311" t="s">
        <v>15108</v>
      </c>
      <c r="C9311" t="s">
        <v>1467</v>
      </c>
      <c r="D9311" t="s">
        <v>1468</v>
      </c>
      <c r="E9311">
        <v>1</v>
      </c>
      <c r="F9311" s="2">
        <v>57.3</v>
      </c>
      <c r="G9311" s="3">
        <v>119</v>
      </c>
      <c r="H9311" s="3">
        <v>0.57299999999999995</v>
      </c>
      <c r="I9311" s="3">
        <v>2.6930999999999998</v>
      </c>
      <c r="J9311" s="3">
        <v>60.566099999999999</v>
      </c>
      <c r="K9311" s="3">
        <v>93.178615384615384</v>
      </c>
      <c r="L9311" s="4">
        <v>0.35000000000000003</v>
      </c>
    </row>
    <row r="9312" spans="1:12" x14ac:dyDescent="0.35">
      <c r="A9312" s="1" t="s">
        <v>15109</v>
      </c>
      <c r="B9312" t="s">
        <v>15110</v>
      </c>
      <c r="C9312" t="s">
        <v>1467</v>
      </c>
      <c r="D9312" t="s">
        <v>1468</v>
      </c>
      <c r="E9312">
        <v>1</v>
      </c>
      <c r="F9312" s="2">
        <v>48.44</v>
      </c>
      <c r="G9312" s="3">
        <v>100</v>
      </c>
      <c r="H9312" s="3">
        <v>0.4844</v>
      </c>
      <c r="I9312" s="3">
        <v>2.2766799999999998</v>
      </c>
      <c r="J9312" s="3">
        <v>51.201079999999997</v>
      </c>
      <c r="K9312" s="3">
        <v>78.770892307692307</v>
      </c>
      <c r="L9312" s="4">
        <v>0.35000000000000003</v>
      </c>
    </row>
    <row r="9313" spans="1:12" x14ac:dyDescent="0.35">
      <c r="A9313" s="1" t="s">
        <v>15111</v>
      </c>
      <c r="B9313" t="s">
        <v>15112</v>
      </c>
      <c r="C9313" t="s">
        <v>1467</v>
      </c>
      <c r="D9313" t="s">
        <v>1468</v>
      </c>
      <c r="E9313">
        <v>1</v>
      </c>
      <c r="F9313" s="2">
        <v>56.22</v>
      </c>
      <c r="G9313" s="3">
        <v>116</v>
      </c>
      <c r="H9313" s="3">
        <v>0.56220000000000003</v>
      </c>
      <c r="I9313" s="3">
        <v>2.6423399999999999</v>
      </c>
      <c r="J9313" s="3">
        <v>59.424539999999993</v>
      </c>
      <c r="K9313" s="3">
        <v>91.42236923076922</v>
      </c>
      <c r="L9313" s="4">
        <v>0.35</v>
      </c>
    </row>
    <row r="9314" spans="1:12" x14ac:dyDescent="0.35">
      <c r="A9314" s="1" t="s">
        <v>15113</v>
      </c>
      <c r="B9314" t="s">
        <v>15114</v>
      </c>
      <c r="C9314" t="s">
        <v>1467</v>
      </c>
      <c r="D9314" t="s">
        <v>1468</v>
      </c>
      <c r="E9314">
        <v>1</v>
      </c>
      <c r="F9314" s="2">
        <v>0.83</v>
      </c>
      <c r="G9314" s="3">
        <v>2</v>
      </c>
      <c r="H9314" s="3">
        <v>8.3000000000000001E-3</v>
      </c>
      <c r="I9314" s="3">
        <v>3.9009999999999996E-2</v>
      </c>
      <c r="J9314" s="3">
        <v>0.87730999999999992</v>
      </c>
      <c r="K9314" s="3">
        <v>1.3497076923076921</v>
      </c>
      <c r="L9314" s="4">
        <v>0.34999999999999992</v>
      </c>
    </row>
    <row r="9315" spans="1:12" x14ac:dyDescent="0.35">
      <c r="A9315" s="1" t="s">
        <v>15115</v>
      </c>
      <c r="B9315" t="s">
        <v>15116</v>
      </c>
      <c r="C9315" t="s">
        <v>1467</v>
      </c>
      <c r="D9315" t="s">
        <v>1468</v>
      </c>
      <c r="E9315">
        <v>1</v>
      </c>
      <c r="F9315" s="2">
        <v>0.64</v>
      </c>
      <c r="G9315" s="3">
        <v>2</v>
      </c>
      <c r="H9315" s="3">
        <v>6.4000000000000003E-3</v>
      </c>
      <c r="I9315" s="3">
        <v>3.0079999999999999E-2</v>
      </c>
      <c r="J9315" s="3">
        <v>0.67647999999999997</v>
      </c>
      <c r="K9315" s="3">
        <v>1.0407384615384614</v>
      </c>
      <c r="L9315" s="4">
        <v>0.34999999999999992</v>
      </c>
    </row>
    <row r="9316" spans="1:12" x14ac:dyDescent="0.35">
      <c r="A9316" s="1" t="s">
        <v>15117</v>
      </c>
      <c r="B9316" t="s">
        <v>15118</v>
      </c>
      <c r="C9316" t="s">
        <v>1467</v>
      </c>
      <c r="D9316" t="s">
        <v>1468</v>
      </c>
      <c r="E9316">
        <v>1</v>
      </c>
      <c r="F9316" s="2">
        <v>2.02</v>
      </c>
      <c r="G9316" s="3">
        <v>5</v>
      </c>
      <c r="H9316" s="3">
        <v>2.0199999999999999E-2</v>
      </c>
      <c r="I9316" s="3">
        <v>9.4939999999999997E-2</v>
      </c>
      <c r="J9316" s="3">
        <v>2.1351399999999998</v>
      </c>
      <c r="K9316" s="3">
        <v>3.2848307692307688</v>
      </c>
      <c r="L9316" s="4">
        <v>0.35</v>
      </c>
    </row>
    <row r="9317" spans="1:12" x14ac:dyDescent="0.35">
      <c r="A9317" s="1" t="s">
        <v>15119</v>
      </c>
      <c r="B9317" t="s">
        <v>15120</v>
      </c>
      <c r="C9317" t="s">
        <v>1467</v>
      </c>
      <c r="D9317" t="s">
        <v>1468</v>
      </c>
      <c r="E9317">
        <v>1</v>
      </c>
      <c r="F9317" s="2">
        <v>17.190000000000001</v>
      </c>
      <c r="G9317" s="3">
        <v>36</v>
      </c>
      <c r="H9317" s="3">
        <v>0.17190000000000003</v>
      </c>
      <c r="I9317" s="3">
        <v>0.80793000000000004</v>
      </c>
      <c r="J9317" s="3">
        <v>18.169830000000001</v>
      </c>
      <c r="K9317" s="3">
        <v>27.953584615384617</v>
      </c>
      <c r="L9317" s="4">
        <v>0.35000000000000003</v>
      </c>
    </row>
    <row r="9318" spans="1:12" x14ac:dyDescent="0.35">
      <c r="A9318" s="1" t="s">
        <v>15121</v>
      </c>
      <c r="B9318" t="s">
        <v>15122</v>
      </c>
      <c r="C9318" t="s">
        <v>1467</v>
      </c>
      <c r="D9318" t="s">
        <v>1468</v>
      </c>
      <c r="E9318">
        <v>1</v>
      </c>
      <c r="F9318" s="2">
        <v>0.31</v>
      </c>
      <c r="G9318" s="3">
        <v>1</v>
      </c>
      <c r="H9318" s="3">
        <v>3.0999999999999999E-3</v>
      </c>
      <c r="I9318" s="3">
        <v>1.457E-2</v>
      </c>
      <c r="J9318" s="3">
        <v>0.32767000000000002</v>
      </c>
      <c r="K9318" s="3">
        <v>0.50410769230769237</v>
      </c>
      <c r="L9318" s="4">
        <v>0.35000000000000003</v>
      </c>
    </row>
    <row r="9319" spans="1:12" x14ac:dyDescent="0.35">
      <c r="A9319" s="1" t="s">
        <v>15123</v>
      </c>
      <c r="B9319" t="s">
        <v>15124</v>
      </c>
      <c r="C9319" t="s">
        <v>1467</v>
      </c>
      <c r="D9319" t="s">
        <v>1468</v>
      </c>
      <c r="E9319">
        <v>1</v>
      </c>
      <c r="F9319" s="2">
        <v>45.34</v>
      </c>
      <c r="G9319" s="3">
        <v>94</v>
      </c>
      <c r="H9319" s="3">
        <v>0.45340000000000003</v>
      </c>
      <c r="I9319" s="3">
        <v>2.1309800000000001</v>
      </c>
      <c r="J9319" s="3">
        <v>47.924380000000006</v>
      </c>
      <c r="K9319" s="3">
        <v>73.729815384615392</v>
      </c>
      <c r="L9319" s="4">
        <v>0.35</v>
      </c>
    </row>
    <row r="9320" spans="1:12" x14ac:dyDescent="0.35">
      <c r="A9320" s="1" t="s">
        <v>15125</v>
      </c>
      <c r="B9320" t="s">
        <v>15126</v>
      </c>
      <c r="C9320" t="s">
        <v>1467</v>
      </c>
      <c r="D9320" t="s">
        <v>1468</v>
      </c>
      <c r="E9320">
        <v>1</v>
      </c>
      <c r="F9320" s="2">
        <v>46.08</v>
      </c>
      <c r="G9320" s="3">
        <v>96</v>
      </c>
      <c r="H9320" s="3">
        <v>0.46079999999999999</v>
      </c>
      <c r="I9320" s="3">
        <v>2.1657600000000001</v>
      </c>
      <c r="J9320" s="3">
        <v>48.706559999999996</v>
      </c>
      <c r="K9320" s="3">
        <v>74.933169230769224</v>
      </c>
      <c r="L9320" s="4">
        <v>0.35</v>
      </c>
    </row>
    <row r="9321" spans="1:12" x14ac:dyDescent="0.35">
      <c r="A9321" s="1" t="s">
        <v>15127</v>
      </c>
      <c r="B9321" t="s">
        <v>15128</v>
      </c>
      <c r="C9321" t="s">
        <v>1467</v>
      </c>
      <c r="D9321" t="s">
        <v>1468</v>
      </c>
      <c r="E9321">
        <v>1</v>
      </c>
      <c r="F9321" s="2">
        <v>25.88</v>
      </c>
      <c r="G9321" s="3">
        <v>54</v>
      </c>
      <c r="H9321" s="3">
        <v>0.25879999999999997</v>
      </c>
      <c r="I9321" s="3">
        <v>1.2163599999999999</v>
      </c>
      <c r="J9321" s="3">
        <v>27.355159999999998</v>
      </c>
      <c r="K9321" s="3">
        <v>42.084861538461531</v>
      </c>
      <c r="L9321" s="4">
        <v>0.34999999999999992</v>
      </c>
    </row>
    <row r="9322" spans="1:12" x14ac:dyDescent="0.35">
      <c r="A9322" s="1" t="s">
        <v>15129</v>
      </c>
      <c r="B9322" t="s">
        <v>15130</v>
      </c>
      <c r="C9322" t="s">
        <v>1467</v>
      </c>
      <c r="D9322" t="s">
        <v>1468</v>
      </c>
      <c r="E9322">
        <v>1</v>
      </c>
      <c r="F9322" s="2">
        <v>3.51</v>
      </c>
      <c r="G9322" s="3">
        <v>8</v>
      </c>
      <c r="H9322" s="3">
        <v>3.5099999999999999E-2</v>
      </c>
      <c r="I9322" s="3">
        <v>0.16496999999999998</v>
      </c>
      <c r="J9322" s="3">
        <v>3.7100699999999995</v>
      </c>
      <c r="K9322" s="3">
        <v>5.7077999999999989</v>
      </c>
      <c r="L9322" s="4">
        <v>0.35</v>
      </c>
    </row>
    <row r="9323" spans="1:12" x14ac:dyDescent="0.35">
      <c r="A9323" s="1" t="s">
        <v>15131</v>
      </c>
      <c r="B9323" t="s">
        <v>15132</v>
      </c>
      <c r="C9323" t="s">
        <v>1467</v>
      </c>
      <c r="D9323" t="s">
        <v>1468</v>
      </c>
      <c r="E9323">
        <v>1</v>
      </c>
      <c r="F9323" s="2">
        <v>0.68</v>
      </c>
      <c r="G9323" s="3">
        <v>2</v>
      </c>
      <c r="H9323" s="3">
        <v>6.8000000000000005E-3</v>
      </c>
      <c r="I9323" s="3">
        <v>3.1960000000000002E-2</v>
      </c>
      <c r="J9323" s="3">
        <v>0.71876000000000007</v>
      </c>
      <c r="K9323" s="3">
        <v>1.1057846153846154</v>
      </c>
      <c r="L9323" s="4">
        <v>0.34999999999999992</v>
      </c>
    </row>
    <row r="9324" spans="1:12" x14ac:dyDescent="0.35">
      <c r="A9324" s="1" t="s">
        <v>15133</v>
      </c>
      <c r="B9324" t="s">
        <v>15134</v>
      </c>
      <c r="C9324" t="s">
        <v>1467</v>
      </c>
      <c r="D9324" t="s">
        <v>1468</v>
      </c>
      <c r="E9324">
        <v>1</v>
      </c>
      <c r="F9324" s="2">
        <v>2174.9899999999998</v>
      </c>
      <c r="G9324" s="3">
        <v>4485</v>
      </c>
      <c r="H9324" s="3">
        <v>21.749899999999997</v>
      </c>
      <c r="I9324" s="3">
        <v>102.22452999999999</v>
      </c>
      <c r="J9324" s="3">
        <v>2298.9644299999995</v>
      </c>
      <c r="K9324" s="3">
        <v>3536.8683538461532</v>
      </c>
      <c r="L9324" s="4">
        <v>0.35000000000000003</v>
      </c>
    </row>
    <row r="9325" spans="1:12" x14ac:dyDescent="0.35">
      <c r="A9325" s="1" t="s">
        <v>15135</v>
      </c>
      <c r="B9325" t="s">
        <v>15136</v>
      </c>
      <c r="C9325" t="s">
        <v>1467</v>
      </c>
      <c r="D9325" t="s">
        <v>1468</v>
      </c>
      <c r="E9325">
        <v>1</v>
      </c>
      <c r="F9325" s="2">
        <v>51.59</v>
      </c>
      <c r="G9325" s="3">
        <v>107</v>
      </c>
      <c r="H9325" s="3">
        <v>0.51590000000000003</v>
      </c>
      <c r="I9325" s="3">
        <v>2.4247300000000003</v>
      </c>
      <c r="J9325" s="3">
        <v>54.530630000000002</v>
      </c>
      <c r="K9325" s="3">
        <v>83.893276923076925</v>
      </c>
      <c r="L9325" s="4">
        <v>0.35</v>
      </c>
    </row>
    <row r="9326" spans="1:12" x14ac:dyDescent="0.35">
      <c r="A9326" s="1" t="s">
        <v>15137</v>
      </c>
      <c r="B9326" t="s">
        <v>15138</v>
      </c>
      <c r="C9326" t="s">
        <v>1467</v>
      </c>
      <c r="D9326" t="s">
        <v>1468</v>
      </c>
      <c r="E9326">
        <v>1</v>
      </c>
      <c r="F9326" s="2">
        <v>12.2</v>
      </c>
      <c r="G9326" s="3">
        <v>26</v>
      </c>
      <c r="H9326" s="3">
        <v>0.122</v>
      </c>
      <c r="I9326" s="3">
        <v>0.57340000000000002</v>
      </c>
      <c r="J9326" s="3">
        <v>12.895399999999999</v>
      </c>
      <c r="K9326" s="3">
        <v>19.83907692307692</v>
      </c>
      <c r="L9326" s="4">
        <v>0.35</v>
      </c>
    </row>
    <row r="9327" spans="1:12" x14ac:dyDescent="0.35">
      <c r="A9327" s="1" t="s">
        <v>15139</v>
      </c>
      <c r="B9327" t="s">
        <v>15140</v>
      </c>
      <c r="C9327" t="s">
        <v>1467</v>
      </c>
      <c r="D9327" t="s">
        <v>1468</v>
      </c>
      <c r="E9327">
        <v>1</v>
      </c>
      <c r="F9327" s="2">
        <v>41.78</v>
      </c>
      <c r="G9327" s="3">
        <v>87</v>
      </c>
      <c r="H9327" s="3">
        <v>0.4178</v>
      </c>
      <c r="I9327" s="3">
        <v>1.96366</v>
      </c>
      <c r="J9327" s="3">
        <v>44.161459999999998</v>
      </c>
      <c r="K9327" s="3">
        <v>67.940707692307683</v>
      </c>
      <c r="L9327" s="4">
        <v>0.34999999999999992</v>
      </c>
    </row>
    <row r="9328" spans="1:12" x14ac:dyDescent="0.35">
      <c r="A9328" s="1" t="s">
        <v>15141</v>
      </c>
      <c r="B9328" t="s">
        <v>15142</v>
      </c>
      <c r="C9328" t="s">
        <v>1467</v>
      </c>
      <c r="D9328" t="s">
        <v>1468</v>
      </c>
      <c r="E9328">
        <v>1</v>
      </c>
      <c r="F9328" s="2">
        <v>12.12</v>
      </c>
      <c r="G9328" s="3">
        <v>25</v>
      </c>
      <c r="H9328" s="3">
        <v>0.12119999999999999</v>
      </c>
      <c r="I9328" s="3">
        <v>0.56963999999999992</v>
      </c>
      <c r="J9328" s="3">
        <v>12.810839999999999</v>
      </c>
      <c r="K9328" s="3">
        <v>19.708984615384612</v>
      </c>
      <c r="L9328" s="4">
        <v>0.34999999999999992</v>
      </c>
    </row>
    <row r="9329" spans="1:12" x14ac:dyDescent="0.35">
      <c r="A9329" s="1" t="s">
        <v>15143</v>
      </c>
      <c r="B9329" t="s">
        <v>15144</v>
      </c>
      <c r="C9329" t="s">
        <v>1467</v>
      </c>
      <c r="D9329" t="s">
        <v>1468</v>
      </c>
      <c r="E9329">
        <v>1</v>
      </c>
      <c r="F9329" s="2">
        <v>17.46</v>
      </c>
      <c r="G9329" s="3">
        <v>36</v>
      </c>
      <c r="H9329" s="3">
        <v>0.17460000000000001</v>
      </c>
      <c r="I9329" s="3">
        <v>0.82062000000000002</v>
      </c>
      <c r="J9329" s="3">
        <v>18.455220000000004</v>
      </c>
      <c r="K9329" s="3">
        <v>28.392646153846158</v>
      </c>
      <c r="L9329" s="4">
        <v>0.34999999999999992</v>
      </c>
    </row>
    <row r="9330" spans="1:12" x14ac:dyDescent="0.35">
      <c r="A9330" s="1" t="s">
        <v>15145</v>
      </c>
      <c r="B9330" t="s">
        <v>15146</v>
      </c>
      <c r="C9330" t="s">
        <v>1467</v>
      </c>
      <c r="D9330" t="s">
        <v>1468</v>
      </c>
      <c r="E9330">
        <v>1</v>
      </c>
      <c r="F9330" s="2">
        <v>9.8800000000000008</v>
      </c>
      <c r="G9330" s="3">
        <v>21</v>
      </c>
      <c r="H9330" s="3">
        <v>9.8800000000000013E-2</v>
      </c>
      <c r="I9330" s="3">
        <v>0.46436000000000005</v>
      </c>
      <c r="J9330" s="3">
        <v>10.443160000000001</v>
      </c>
      <c r="K9330" s="3">
        <v>16.066400000000002</v>
      </c>
      <c r="L9330" s="4">
        <v>0.35000000000000003</v>
      </c>
    </row>
    <row r="9331" spans="1:12" x14ac:dyDescent="0.35">
      <c r="A9331" s="1" t="s">
        <v>15147</v>
      </c>
      <c r="B9331" t="s">
        <v>15148</v>
      </c>
      <c r="C9331" t="s">
        <v>1467</v>
      </c>
      <c r="D9331" t="s">
        <v>1468</v>
      </c>
      <c r="E9331">
        <v>1</v>
      </c>
      <c r="F9331" s="2">
        <v>14.84</v>
      </c>
      <c r="G9331" s="3">
        <v>31</v>
      </c>
      <c r="H9331" s="3">
        <v>0.1484</v>
      </c>
      <c r="I9331" s="3">
        <v>0.69747999999999999</v>
      </c>
      <c r="J9331" s="3">
        <v>15.685880000000001</v>
      </c>
      <c r="K9331" s="3">
        <v>24.132123076923076</v>
      </c>
      <c r="L9331" s="4">
        <v>0.34999999999999992</v>
      </c>
    </row>
    <row r="9332" spans="1:12" x14ac:dyDescent="0.35">
      <c r="A9332" s="1" t="s">
        <v>15149</v>
      </c>
      <c r="B9332" t="s">
        <v>15150</v>
      </c>
      <c r="C9332" t="s">
        <v>1467</v>
      </c>
      <c r="D9332" t="s">
        <v>1468</v>
      </c>
      <c r="E9332">
        <v>1</v>
      </c>
      <c r="F9332" s="2">
        <v>52.62</v>
      </c>
      <c r="G9332" s="3">
        <v>109</v>
      </c>
      <c r="H9332" s="3">
        <v>0.5262</v>
      </c>
      <c r="I9332" s="3">
        <v>2.4731399999999999</v>
      </c>
      <c r="J9332" s="3">
        <v>55.619340000000001</v>
      </c>
      <c r="K9332" s="3">
        <v>85.568215384615385</v>
      </c>
      <c r="L9332" s="4">
        <v>0.35</v>
      </c>
    </row>
    <row r="9333" spans="1:12" x14ac:dyDescent="0.35">
      <c r="A9333" s="1" t="s">
        <v>15151</v>
      </c>
      <c r="B9333" t="s">
        <v>15152</v>
      </c>
      <c r="C9333" t="s">
        <v>1467</v>
      </c>
      <c r="D9333" t="s">
        <v>1468</v>
      </c>
      <c r="E9333">
        <v>1</v>
      </c>
      <c r="F9333" s="2">
        <v>234.23</v>
      </c>
      <c r="G9333" s="3">
        <v>483</v>
      </c>
      <c r="H9333" s="3">
        <v>2.3422999999999998</v>
      </c>
      <c r="I9333" s="3">
        <v>11.00881</v>
      </c>
      <c r="J9333" s="3">
        <v>247.58111</v>
      </c>
      <c r="K9333" s="3">
        <v>380.89401538461539</v>
      </c>
      <c r="L9333" s="4">
        <v>0.35000000000000003</v>
      </c>
    </row>
    <row r="9334" spans="1:12" x14ac:dyDescent="0.35">
      <c r="A9334" s="1" t="s">
        <v>15153</v>
      </c>
      <c r="B9334" t="s">
        <v>15154</v>
      </c>
      <c r="C9334" t="s">
        <v>1467</v>
      </c>
      <c r="D9334" t="s">
        <v>1468</v>
      </c>
      <c r="E9334">
        <v>1</v>
      </c>
      <c r="F9334" s="2">
        <v>46.62</v>
      </c>
      <c r="G9334" s="3">
        <v>97</v>
      </c>
      <c r="H9334" s="3">
        <v>0.4662</v>
      </c>
      <c r="I9334" s="3">
        <v>2.1911399999999999</v>
      </c>
      <c r="J9334" s="3">
        <v>49.277339999999995</v>
      </c>
      <c r="K9334" s="3">
        <v>75.811292307692298</v>
      </c>
      <c r="L9334" s="4">
        <v>0.35</v>
      </c>
    </row>
    <row r="9335" spans="1:12" x14ac:dyDescent="0.35">
      <c r="A9335" s="1" t="s">
        <v>15155</v>
      </c>
      <c r="B9335" t="s">
        <v>15156</v>
      </c>
      <c r="C9335" t="s">
        <v>1467</v>
      </c>
      <c r="D9335" t="s">
        <v>1468</v>
      </c>
      <c r="E9335">
        <v>1</v>
      </c>
      <c r="F9335" s="2">
        <v>0.61</v>
      </c>
      <c r="G9335" s="3">
        <v>2</v>
      </c>
      <c r="H9335" s="3">
        <v>6.1000000000000004E-3</v>
      </c>
      <c r="I9335" s="3">
        <v>2.8670000000000001E-2</v>
      </c>
      <c r="J9335" s="3">
        <v>0.64476999999999995</v>
      </c>
      <c r="K9335" s="3">
        <v>0.99195384615384607</v>
      </c>
      <c r="L9335" s="4">
        <v>0.35</v>
      </c>
    </row>
    <row r="9336" spans="1:12" x14ac:dyDescent="0.35">
      <c r="A9336" s="1" t="s">
        <v>15157</v>
      </c>
      <c r="B9336" t="s">
        <v>15158</v>
      </c>
      <c r="C9336" t="s">
        <v>1467</v>
      </c>
      <c r="D9336" t="s">
        <v>1468</v>
      </c>
      <c r="E9336">
        <v>1</v>
      </c>
      <c r="F9336" s="2">
        <v>155.19999999999999</v>
      </c>
      <c r="G9336" s="3">
        <v>320</v>
      </c>
      <c r="H9336" s="3">
        <v>1.5519999999999998</v>
      </c>
      <c r="I9336" s="3">
        <v>7.2943999999999996</v>
      </c>
      <c r="J9336" s="3">
        <v>164.04639999999998</v>
      </c>
      <c r="K9336" s="3">
        <v>252.37907692307687</v>
      </c>
      <c r="L9336" s="4">
        <v>0.34999999999999992</v>
      </c>
    </row>
    <row r="9337" spans="1:12" x14ac:dyDescent="0.35">
      <c r="A9337" s="1" t="s">
        <v>15159</v>
      </c>
      <c r="B9337" t="s">
        <v>15160</v>
      </c>
      <c r="C9337" t="s">
        <v>1467</v>
      </c>
      <c r="D9337" t="s">
        <v>1468</v>
      </c>
      <c r="E9337">
        <v>1</v>
      </c>
      <c r="F9337" s="2">
        <v>6.64</v>
      </c>
      <c r="G9337" s="3">
        <v>14</v>
      </c>
      <c r="H9337" s="3">
        <v>6.6400000000000001E-2</v>
      </c>
      <c r="I9337" s="3">
        <v>0.31207999999999997</v>
      </c>
      <c r="J9337" s="3">
        <v>7.0184799999999994</v>
      </c>
      <c r="K9337" s="3">
        <v>10.797661538461536</v>
      </c>
      <c r="L9337" s="4">
        <v>0.34999999999999992</v>
      </c>
    </row>
    <row r="9338" spans="1:12" x14ac:dyDescent="0.35">
      <c r="A9338" s="1" t="s">
        <v>15161</v>
      </c>
      <c r="B9338" t="s">
        <v>15162</v>
      </c>
      <c r="C9338" t="s">
        <v>1467</v>
      </c>
      <c r="D9338" t="s">
        <v>1468</v>
      </c>
      <c r="E9338">
        <v>1</v>
      </c>
      <c r="F9338" s="2">
        <v>50.21</v>
      </c>
      <c r="G9338" s="3">
        <v>104</v>
      </c>
      <c r="H9338" s="3">
        <v>0.50209999999999999</v>
      </c>
      <c r="I9338" s="3">
        <v>2.3598699999999999</v>
      </c>
      <c r="J9338" s="3">
        <v>53.07197</v>
      </c>
      <c r="K9338" s="3">
        <v>81.649184615384613</v>
      </c>
      <c r="L9338" s="4">
        <v>0.35</v>
      </c>
    </row>
    <row r="9339" spans="1:12" x14ac:dyDescent="0.35">
      <c r="A9339" s="1" t="s">
        <v>15163</v>
      </c>
      <c r="B9339" t="s">
        <v>15164</v>
      </c>
      <c r="C9339" t="s">
        <v>1467</v>
      </c>
      <c r="D9339" t="s">
        <v>1468</v>
      </c>
      <c r="E9339">
        <v>1</v>
      </c>
      <c r="F9339" s="2">
        <v>7.66</v>
      </c>
      <c r="G9339" s="3">
        <v>16</v>
      </c>
      <c r="H9339" s="3">
        <v>7.6600000000000001E-2</v>
      </c>
      <c r="I9339" s="3">
        <v>0.36002000000000001</v>
      </c>
      <c r="J9339" s="3">
        <v>8.0966199999999997</v>
      </c>
      <c r="K9339" s="3">
        <v>12.456338461538461</v>
      </c>
      <c r="L9339" s="4">
        <v>0.35000000000000003</v>
      </c>
    </row>
    <row r="9340" spans="1:12" x14ac:dyDescent="0.35">
      <c r="A9340" s="1" t="s">
        <v>15165</v>
      </c>
      <c r="B9340" t="s">
        <v>15166</v>
      </c>
      <c r="C9340" t="s">
        <v>1467</v>
      </c>
      <c r="D9340" t="s">
        <v>1468</v>
      </c>
      <c r="E9340">
        <v>1</v>
      </c>
      <c r="F9340" s="2">
        <v>232.07</v>
      </c>
      <c r="G9340" s="3">
        <v>479</v>
      </c>
      <c r="H9340" s="3">
        <v>2.3207</v>
      </c>
      <c r="I9340" s="3">
        <v>10.90729</v>
      </c>
      <c r="J9340" s="3">
        <v>245.29798999999997</v>
      </c>
      <c r="K9340" s="3">
        <v>377.38152307692303</v>
      </c>
      <c r="L9340" s="4">
        <v>0.35</v>
      </c>
    </row>
    <row r="9341" spans="1:12" x14ac:dyDescent="0.35">
      <c r="A9341" s="1" t="s">
        <v>15167</v>
      </c>
      <c r="B9341" t="s">
        <v>15168</v>
      </c>
      <c r="C9341" t="s">
        <v>1467</v>
      </c>
      <c r="D9341" t="s">
        <v>1468</v>
      </c>
      <c r="E9341">
        <v>1</v>
      </c>
      <c r="F9341" s="2">
        <v>4.88</v>
      </c>
      <c r="G9341" s="3">
        <v>11</v>
      </c>
      <c r="H9341" s="3">
        <v>4.8800000000000003E-2</v>
      </c>
      <c r="I9341" s="3">
        <v>0.22936000000000001</v>
      </c>
      <c r="J9341" s="3">
        <v>5.1581599999999996</v>
      </c>
      <c r="K9341" s="3">
        <v>7.9356307692307686</v>
      </c>
      <c r="L9341" s="4">
        <v>0.35</v>
      </c>
    </row>
    <row r="9342" spans="1:12" x14ac:dyDescent="0.35">
      <c r="A9342" s="1" t="s">
        <v>15169</v>
      </c>
      <c r="B9342" t="s">
        <v>15170</v>
      </c>
      <c r="C9342" t="s">
        <v>1467</v>
      </c>
      <c r="D9342" t="s">
        <v>1468</v>
      </c>
      <c r="E9342">
        <v>1</v>
      </c>
      <c r="F9342" s="2">
        <v>10.31</v>
      </c>
      <c r="G9342" s="3">
        <v>22</v>
      </c>
      <c r="H9342" s="3">
        <v>0.10310000000000001</v>
      </c>
      <c r="I9342" s="3">
        <v>0.48457</v>
      </c>
      <c r="J9342" s="3">
        <v>10.89767</v>
      </c>
      <c r="K9342" s="3">
        <v>16.765646153846152</v>
      </c>
      <c r="L9342" s="4">
        <v>0.34999999999999992</v>
      </c>
    </row>
    <row r="9343" spans="1:12" x14ac:dyDescent="0.35">
      <c r="A9343" s="1" t="s">
        <v>15171</v>
      </c>
      <c r="B9343" t="s">
        <v>15172</v>
      </c>
      <c r="C9343" t="s">
        <v>1467</v>
      </c>
      <c r="D9343" t="s">
        <v>1468</v>
      </c>
      <c r="E9343">
        <v>1</v>
      </c>
      <c r="F9343" s="2">
        <v>40.53</v>
      </c>
      <c r="G9343" s="3">
        <v>84</v>
      </c>
      <c r="H9343" s="3">
        <v>0.40529999999999999</v>
      </c>
      <c r="I9343" s="3">
        <v>1.9049100000000001</v>
      </c>
      <c r="J9343" s="3">
        <v>42.840209999999999</v>
      </c>
      <c r="K9343" s="3">
        <v>65.908015384615382</v>
      </c>
      <c r="L9343" s="4">
        <v>0.35</v>
      </c>
    </row>
    <row r="9344" spans="1:12" x14ac:dyDescent="0.35">
      <c r="A9344" s="1" t="s">
        <v>15173</v>
      </c>
      <c r="B9344" t="s">
        <v>15174</v>
      </c>
      <c r="C9344" t="s">
        <v>1467</v>
      </c>
      <c r="D9344" t="s">
        <v>1468</v>
      </c>
      <c r="E9344">
        <v>1</v>
      </c>
      <c r="F9344" s="2">
        <v>353.99</v>
      </c>
      <c r="G9344" s="3">
        <v>730</v>
      </c>
      <c r="H9344" s="3">
        <v>3.5399000000000003</v>
      </c>
      <c r="I9344" s="3">
        <v>16.637530000000002</v>
      </c>
      <c r="J9344" s="3">
        <v>374.16743000000002</v>
      </c>
      <c r="K9344" s="3">
        <v>575.6422</v>
      </c>
      <c r="L9344" s="4">
        <v>0.35</v>
      </c>
    </row>
    <row r="9345" spans="1:12" x14ac:dyDescent="0.35">
      <c r="A9345" s="1" t="s">
        <v>15175</v>
      </c>
      <c r="B9345" t="s">
        <v>15176</v>
      </c>
      <c r="C9345" t="s">
        <v>1467</v>
      </c>
      <c r="D9345" t="s">
        <v>1468</v>
      </c>
      <c r="E9345">
        <v>1</v>
      </c>
      <c r="F9345" s="2">
        <v>11.32</v>
      </c>
      <c r="G9345" s="3">
        <v>24</v>
      </c>
      <c r="H9345" s="3">
        <v>0.11320000000000001</v>
      </c>
      <c r="I9345" s="3">
        <v>0.53204000000000007</v>
      </c>
      <c r="J9345" s="3">
        <v>11.965240000000001</v>
      </c>
      <c r="K9345" s="3">
        <v>18.408061538461538</v>
      </c>
      <c r="L9345" s="4">
        <v>0.34999999999999992</v>
      </c>
    </row>
    <row r="9346" spans="1:12" x14ac:dyDescent="0.35">
      <c r="A9346" s="1" t="s">
        <v>15177</v>
      </c>
      <c r="B9346" t="s">
        <v>15178</v>
      </c>
      <c r="C9346" t="s">
        <v>1467</v>
      </c>
      <c r="D9346" t="s">
        <v>1468</v>
      </c>
      <c r="E9346">
        <v>1</v>
      </c>
      <c r="F9346" s="2">
        <v>493.74</v>
      </c>
      <c r="G9346" s="3">
        <v>1019</v>
      </c>
      <c r="H9346" s="3">
        <v>4.9374000000000002</v>
      </c>
      <c r="I9346" s="3">
        <v>23.205780000000001</v>
      </c>
      <c r="J9346" s="3">
        <v>521.88318000000004</v>
      </c>
      <c r="K9346" s="3">
        <v>802.8972</v>
      </c>
      <c r="L9346" s="4">
        <v>0.35</v>
      </c>
    </row>
    <row r="9347" spans="1:12" x14ac:dyDescent="0.35">
      <c r="A9347" s="1" t="s">
        <v>15179</v>
      </c>
      <c r="B9347" t="s">
        <v>15180</v>
      </c>
      <c r="C9347" t="s">
        <v>1467</v>
      </c>
      <c r="D9347" t="s">
        <v>1468</v>
      </c>
      <c r="E9347">
        <v>1</v>
      </c>
      <c r="F9347" s="2">
        <v>46.89</v>
      </c>
      <c r="G9347" s="3">
        <v>97</v>
      </c>
      <c r="H9347" s="3">
        <v>0.46890000000000004</v>
      </c>
      <c r="I9347" s="3">
        <v>2.20383</v>
      </c>
      <c r="J9347" s="3">
        <v>49.562730000000002</v>
      </c>
      <c r="K9347" s="3">
        <v>76.250353846153843</v>
      </c>
      <c r="L9347" s="4">
        <v>0.34999999999999992</v>
      </c>
    </row>
    <row r="9348" spans="1:12" x14ac:dyDescent="0.35">
      <c r="A9348" s="1" t="s">
        <v>15181</v>
      </c>
      <c r="B9348" t="s">
        <v>15182</v>
      </c>
      <c r="C9348" t="s">
        <v>1467</v>
      </c>
      <c r="D9348" t="s">
        <v>1468</v>
      </c>
      <c r="E9348">
        <v>1</v>
      </c>
      <c r="F9348" s="2">
        <v>28.57</v>
      </c>
      <c r="G9348" s="3">
        <v>59</v>
      </c>
      <c r="H9348" s="3">
        <v>0.28570000000000001</v>
      </c>
      <c r="I9348" s="3">
        <v>1.3427899999999999</v>
      </c>
      <c r="J9348" s="3">
        <v>30.19849</v>
      </c>
      <c r="K9348" s="3">
        <v>46.459215384615383</v>
      </c>
      <c r="L9348" s="4">
        <v>0.35</v>
      </c>
    </row>
    <row r="9349" spans="1:12" x14ac:dyDescent="0.35">
      <c r="A9349" s="1" t="s">
        <v>15183</v>
      </c>
      <c r="B9349" t="s">
        <v>15184</v>
      </c>
      <c r="C9349" t="s">
        <v>1467</v>
      </c>
      <c r="D9349" t="s">
        <v>1468</v>
      </c>
      <c r="E9349">
        <v>1</v>
      </c>
      <c r="F9349" s="2">
        <v>19.170000000000002</v>
      </c>
      <c r="G9349" s="3">
        <v>40</v>
      </c>
      <c r="H9349" s="3">
        <v>0.19170000000000001</v>
      </c>
      <c r="I9349" s="3">
        <v>0.90099000000000007</v>
      </c>
      <c r="J9349" s="3">
        <v>20.262690000000003</v>
      </c>
      <c r="K9349" s="3">
        <v>31.173369230769232</v>
      </c>
      <c r="L9349" s="4">
        <v>0.34999999999999992</v>
      </c>
    </row>
    <row r="9350" spans="1:12" x14ac:dyDescent="0.35">
      <c r="A9350" s="1" t="s">
        <v>15185</v>
      </c>
      <c r="B9350" t="s">
        <v>15186</v>
      </c>
      <c r="C9350" t="s">
        <v>1467</v>
      </c>
      <c r="D9350" t="s">
        <v>1468</v>
      </c>
      <c r="E9350">
        <v>1</v>
      </c>
      <c r="F9350" s="2">
        <v>21.09</v>
      </c>
      <c r="G9350" s="3">
        <v>44</v>
      </c>
      <c r="H9350" s="3">
        <v>0.2109</v>
      </c>
      <c r="I9350" s="3">
        <v>0.99122999999999994</v>
      </c>
      <c r="J9350" s="3">
        <v>22.29213</v>
      </c>
      <c r="K9350" s="3">
        <v>34.295584615384612</v>
      </c>
      <c r="L9350" s="4">
        <v>0.34999999999999992</v>
      </c>
    </row>
    <row r="9351" spans="1:12" x14ac:dyDescent="0.35">
      <c r="A9351" s="1" t="s">
        <v>15187</v>
      </c>
      <c r="B9351" t="s">
        <v>15188</v>
      </c>
      <c r="C9351" t="s">
        <v>1467</v>
      </c>
      <c r="D9351" t="s">
        <v>1468</v>
      </c>
      <c r="E9351">
        <v>1</v>
      </c>
      <c r="F9351" s="2">
        <v>22.16</v>
      </c>
      <c r="G9351" s="3">
        <v>46</v>
      </c>
      <c r="H9351" s="3">
        <v>0.22160000000000002</v>
      </c>
      <c r="I9351" s="3">
        <v>1.04152</v>
      </c>
      <c r="J9351" s="3">
        <v>23.423119999999997</v>
      </c>
      <c r="K9351" s="3">
        <v>36.035569230769227</v>
      </c>
      <c r="L9351" s="4">
        <v>0.35</v>
      </c>
    </row>
    <row r="9352" spans="1:12" x14ac:dyDescent="0.35">
      <c r="A9352" s="1" t="s">
        <v>15189</v>
      </c>
      <c r="B9352" t="s">
        <v>15190</v>
      </c>
      <c r="C9352" t="s">
        <v>1467</v>
      </c>
      <c r="D9352" t="s">
        <v>1468</v>
      </c>
      <c r="E9352">
        <v>1</v>
      </c>
      <c r="F9352" s="2">
        <v>6.78</v>
      </c>
      <c r="G9352" s="3">
        <v>14</v>
      </c>
      <c r="H9352" s="3">
        <v>6.7799999999999999E-2</v>
      </c>
      <c r="I9352" s="3">
        <v>0.31866</v>
      </c>
      <c r="J9352" s="3">
        <v>7.1664600000000007</v>
      </c>
      <c r="K9352" s="3">
        <v>11.025323076923078</v>
      </c>
      <c r="L9352" s="4">
        <v>0.35</v>
      </c>
    </row>
    <row r="9353" spans="1:12" x14ac:dyDescent="0.35">
      <c r="A9353" s="1" t="s">
        <v>15191</v>
      </c>
      <c r="B9353" t="s">
        <v>15192</v>
      </c>
      <c r="C9353" t="s">
        <v>1467</v>
      </c>
      <c r="D9353" t="s">
        <v>1468</v>
      </c>
      <c r="E9353">
        <v>1</v>
      </c>
      <c r="F9353" s="2">
        <v>26.2</v>
      </c>
      <c r="G9353" s="3">
        <v>55</v>
      </c>
      <c r="H9353" s="3">
        <v>0.26200000000000001</v>
      </c>
      <c r="I9353" s="3">
        <v>1.2314000000000001</v>
      </c>
      <c r="J9353" s="3">
        <v>27.6934</v>
      </c>
      <c r="K9353" s="3">
        <v>42.605230769230765</v>
      </c>
      <c r="L9353" s="4">
        <v>0.34999999999999992</v>
      </c>
    </row>
    <row r="9354" spans="1:12" x14ac:dyDescent="0.35">
      <c r="A9354" s="1" t="s">
        <v>15193</v>
      </c>
      <c r="B9354" t="s">
        <v>15194</v>
      </c>
      <c r="C9354" t="s">
        <v>1467</v>
      </c>
      <c r="D9354" t="s">
        <v>1468</v>
      </c>
      <c r="E9354">
        <v>1</v>
      </c>
      <c r="F9354" s="2">
        <v>21.18</v>
      </c>
      <c r="G9354" s="3">
        <v>44</v>
      </c>
      <c r="H9354" s="3">
        <v>0.21179999999999999</v>
      </c>
      <c r="I9354" s="3">
        <v>0.99546000000000001</v>
      </c>
      <c r="J9354" s="3">
        <v>22.387260000000001</v>
      </c>
      <c r="K9354" s="3">
        <v>34.441938461538463</v>
      </c>
      <c r="L9354" s="4">
        <v>0.35</v>
      </c>
    </row>
    <row r="9355" spans="1:12" x14ac:dyDescent="0.35">
      <c r="A9355" s="1" t="s">
        <v>15195</v>
      </c>
      <c r="B9355" t="s">
        <v>15196</v>
      </c>
      <c r="C9355" t="s">
        <v>1467</v>
      </c>
      <c r="D9355" t="s">
        <v>1468</v>
      </c>
      <c r="E9355">
        <v>1</v>
      </c>
      <c r="F9355" s="2">
        <v>14.48</v>
      </c>
      <c r="G9355" s="3">
        <v>30</v>
      </c>
      <c r="H9355" s="3">
        <v>0.14480000000000001</v>
      </c>
      <c r="I9355" s="3">
        <v>0.68056000000000005</v>
      </c>
      <c r="J9355" s="3">
        <v>15.30536</v>
      </c>
      <c r="K9355" s="3">
        <v>23.546707692307692</v>
      </c>
      <c r="L9355" s="4">
        <v>0.35</v>
      </c>
    </row>
    <row r="9356" spans="1:12" x14ac:dyDescent="0.35">
      <c r="A9356" s="1" t="s">
        <v>15197</v>
      </c>
      <c r="B9356" t="s">
        <v>15198</v>
      </c>
      <c r="C9356" t="s">
        <v>1467</v>
      </c>
      <c r="D9356" t="s">
        <v>1468</v>
      </c>
      <c r="E9356">
        <v>1</v>
      </c>
      <c r="F9356" s="2">
        <v>14.01</v>
      </c>
      <c r="G9356" s="3">
        <v>29</v>
      </c>
      <c r="H9356" s="3">
        <v>0.1401</v>
      </c>
      <c r="I9356" s="3">
        <v>0.65847</v>
      </c>
      <c r="J9356" s="3">
        <v>14.80857</v>
      </c>
      <c r="K9356" s="3">
        <v>22.782415384615383</v>
      </c>
      <c r="L9356" s="4">
        <v>0.35</v>
      </c>
    </row>
    <row r="9357" spans="1:12" x14ac:dyDescent="0.35">
      <c r="A9357" s="1" t="s">
        <v>15199</v>
      </c>
      <c r="B9357" t="s">
        <v>15200</v>
      </c>
      <c r="C9357" t="s">
        <v>1467</v>
      </c>
      <c r="D9357" t="s">
        <v>1468</v>
      </c>
      <c r="E9357">
        <v>1</v>
      </c>
      <c r="F9357" s="2">
        <v>52.4</v>
      </c>
      <c r="G9357" s="3">
        <v>109</v>
      </c>
      <c r="H9357" s="3">
        <v>0.52400000000000002</v>
      </c>
      <c r="I9357" s="3">
        <v>2.4628000000000001</v>
      </c>
      <c r="J9357" s="3">
        <v>55.386800000000001</v>
      </c>
      <c r="K9357" s="3">
        <v>85.21046153846153</v>
      </c>
      <c r="L9357" s="4">
        <v>0.34999999999999992</v>
      </c>
    </row>
    <row r="9358" spans="1:12" x14ac:dyDescent="0.35">
      <c r="A9358" s="1" t="s">
        <v>15201</v>
      </c>
      <c r="B9358" t="s">
        <v>15202</v>
      </c>
      <c r="C9358" t="s">
        <v>1467</v>
      </c>
      <c r="D9358" t="s">
        <v>1468</v>
      </c>
      <c r="E9358">
        <v>1</v>
      </c>
      <c r="F9358" s="2">
        <v>14.58</v>
      </c>
      <c r="G9358" s="3">
        <v>31</v>
      </c>
      <c r="H9358" s="3">
        <v>0.14580000000000001</v>
      </c>
      <c r="I9358" s="3">
        <v>0.68525999999999998</v>
      </c>
      <c r="J9358" s="3">
        <v>15.411059999999999</v>
      </c>
      <c r="K9358" s="3">
        <v>23.709323076923074</v>
      </c>
      <c r="L9358" s="4">
        <v>0.34999999999999992</v>
      </c>
    </row>
    <row r="9359" spans="1:12" x14ac:dyDescent="0.35">
      <c r="A9359" s="1" t="s">
        <v>15203</v>
      </c>
      <c r="B9359" t="s">
        <v>15204</v>
      </c>
      <c r="C9359" t="s">
        <v>1467</v>
      </c>
      <c r="D9359" t="s">
        <v>1468</v>
      </c>
      <c r="E9359">
        <v>1</v>
      </c>
      <c r="F9359" s="2">
        <v>19.77</v>
      </c>
      <c r="G9359" s="3">
        <v>41</v>
      </c>
      <c r="H9359" s="3">
        <v>0.19769999999999999</v>
      </c>
      <c r="I9359" s="3">
        <v>0.92918999999999996</v>
      </c>
      <c r="J9359" s="3">
        <v>20.896889999999999</v>
      </c>
      <c r="K9359" s="3">
        <v>32.149061538461538</v>
      </c>
      <c r="L9359" s="4">
        <v>0.35000000000000003</v>
      </c>
    </row>
    <row r="9360" spans="1:12" x14ac:dyDescent="0.35">
      <c r="A9360" s="1" t="s">
        <v>15205</v>
      </c>
      <c r="B9360" t="s">
        <v>15206</v>
      </c>
      <c r="C9360" t="s">
        <v>1467</v>
      </c>
      <c r="D9360" t="s">
        <v>1468</v>
      </c>
      <c r="E9360">
        <v>1</v>
      </c>
      <c r="F9360" s="2">
        <v>55.66</v>
      </c>
      <c r="G9360" s="3">
        <v>115</v>
      </c>
      <c r="H9360" s="3">
        <v>0.55659999999999998</v>
      </c>
      <c r="I9360" s="3">
        <v>2.6160199999999998</v>
      </c>
      <c r="J9360" s="3">
        <v>58.832619999999999</v>
      </c>
      <c r="K9360" s="3">
        <v>90.511723076923076</v>
      </c>
      <c r="L9360" s="4">
        <v>0.35000000000000003</v>
      </c>
    </row>
    <row r="9361" spans="1:12" x14ac:dyDescent="0.35">
      <c r="A9361" s="1" t="s">
        <v>15207</v>
      </c>
      <c r="B9361" t="s">
        <v>15208</v>
      </c>
      <c r="C9361" t="s">
        <v>1467</v>
      </c>
      <c r="D9361" t="s">
        <v>1468</v>
      </c>
      <c r="E9361">
        <v>1</v>
      </c>
      <c r="F9361" s="2">
        <v>1.07</v>
      </c>
      <c r="G9361" s="3">
        <v>3</v>
      </c>
      <c r="H9361" s="3">
        <v>1.0700000000000001E-2</v>
      </c>
      <c r="I9361" s="3">
        <v>5.0290000000000001E-2</v>
      </c>
      <c r="J9361" s="3">
        <v>1.1309899999999999</v>
      </c>
      <c r="K9361" s="3">
        <v>1.7399846153846152</v>
      </c>
      <c r="L9361" s="4">
        <v>0.35</v>
      </c>
    </row>
    <row r="9362" spans="1:12" x14ac:dyDescent="0.35">
      <c r="A9362" s="1" t="s">
        <v>15209</v>
      </c>
      <c r="B9362" t="s">
        <v>15210</v>
      </c>
      <c r="C9362" t="s">
        <v>1467</v>
      </c>
      <c r="D9362" t="s">
        <v>1468</v>
      </c>
      <c r="E9362">
        <v>1</v>
      </c>
      <c r="F9362" s="2">
        <v>132.22999999999999</v>
      </c>
      <c r="G9362" s="3">
        <v>273</v>
      </c>
      <c r="H9362" s="3">
        <v>1.3223</v>
      </c>
      <c r="I9362" s="3">
        <v>6.2148099999999999</v>
      </c>
      <c r="J9362" s="3">
        <v>139.76711</v>
      </c>
      <c r="K9362" s="3">
        <v>215.02632307692306</v>
      </c>
      <c r="L9362" s="4">
        <v>0.34999999999999992</v>
      </c>
    </row>
    <row r="9363" spans="1:12" x14ac:dyDescent="0.35">
      <c r="A9363" s="1" t="s">
        <v>15211</v>
      </c>
      <c r="B9363" t="s">
        <v>15212</v>
      </c>
      <c r="C9363" t="s">
        <v>1467</v>
      </c>
      <c r="D9363" t="s">
        <v>1468</v>
      </c>
      <c r="E9363">
        <v>1</v>
      </c>
      <c r="F9363" s="2">
        <v>11.48</v>
      </c>
      <c r="G9363" s="3">
        <v>24</v>
      </c>
      <c r="H9363" s="3">
        <v>0.11480000000000001</v>
      </c>
      <c r="I9363" s="3">
        <v>0.53956000000000004</v>
      </c>
      <c r="J9363" s="3">
        <v>12.134360000000001</v>
      </c>
      <c r="K9363" s="3">
        <v>18.668246153846155</v>
      </c>
      <c r="L9363" s="4">
        <v>0.35</v>
      </c>
    </row>
    <row r="9364" spans="1:12" x14ac:dyDescent="0.35">
      <c r="A9364" s="1" t="s">
        <v>15213</v>
      </c>
      <c r="B9364" t="s">
        <v>15214</v>
      </c>
      <c r="C9364" t="s">
        <v>1467</v>
      </c>
      <c r="D9364" t="s">
        <v>1468</v>
      </c>
      <c r="E9364">
        <v>1</v>
      </c>
      <c r="F9364" s="2">
        <v>27.46</v>
      </c>
      <c r="G9364" s="3">
        <v>57</v>
      </c>
      <c r="H9364" s="3">
        <v>0.27460000000000001</v>
      </c>
      <c r="I9364" s="3">
        <v>1.2906200000000001</v>
      </c>
      <c r="J9364" s="3">
        <v>29.025220000000001</v>
      </c>
      <c r="K9364" s="3">
        <v>44.654184615384615</v>
      </c>
      <c r="L9364" s="4">
        <v>0.35</v>
      </c>
    </row>
    <row r="9365" spans="1:12" x14ac:dyDescent="0.35">
      <c r="A9365" s="1" t="s">
        <v>15215</v>
      </c>
      <c r="B9365" t="s">
        <v>15216</v>
      </c>
      <c r="C9365" t="s">
        <v>1467</v>
      </c>
      <c r="D9365" t="s">
        <v>1468</v>
      </c>
      <c r="E9365">
        <v>1</v>
      </c>
      <c r="F9365" s="2">
        <v>6.27</v>
      </c>
      <c r="G9365" s="3">
        <v>13</v>
      </c>
      <c r="H9365" s="3">
        <v>6.2699999999999992E-2</v>
      </c>
      <c r="I9365" s="3">
        <v>0.29469000000000001</v>
      </c>
      <c r="J9365" s="3">
        <v>6.6273900000000001</v>
      </c>
      <c r="K9365" s="3">
        <v>10.195984615384615</v>
      </c>
      <c r="L9365" s="4">
        <v>0.35</v>
      </c>
    </row>
    <row r="9366" spans="1:12" x14ac:dyDescent="0.35">
      <c r="A9366" s="1" t="s">
        <v>15217</v>
      </c>
      <c r="B9366" t="s">
        <v>15218</v>
      </c>
      <c r="C9366" t="s">
        <v>1467</v>
      </c>
      <c r="D9366" t="s">
        <v>1468</v>
      </c>
      <c r="E9366">
        <v>1</v>
      </c>
      <c r="F9366" s="2">
        <v>60.25</v>
      </c>
      <c r="G9366" s="3">
        <v>125</v>
      </c>
      <c r="H9366" s="3">
        <v>0.60250000000000004</v>
      </c>
      <c r="I9366" s="3">
        <v>2.83175</v>
      </c>
      <c r="J9366" s="3">
        <v>63.684249999999999</v>
      </c>
      <c r="K9366" s="3">
        <v>97.975769230769231</v>
      </c>
      <c r="L9366" s="4">
        <v>0.35000000000000003</v>
      </c>
    </row>
    <row r="9367" spans="1:12" x14ac:dyDescent="0.35">
      <c r="A9367" s="1" t="s">
        <v>15219</v>
      </c>
      <c r="B9367" t="s">
        <v>14979</v>
      </c>
      <c r="C9367" t="s">
        <v>1467</v>
      </c>
      <c r="D9367" t="s">
        <v>1468</v>
      </c>
      <c r="E9367">
        <v>1</v>
      </c>
      <c r="F9367" s="2">
        <v>0.67</v>
      </c>
      <c r="G9367" s="3">
        <v>2</v>
      </c>
      <c r="H9367" s="3">
        <v>6.7000000000000002E-3</v>
      </c>
      <c r="I9367" s="3">
        <v>3.1490000000000004E-2</v>
      </c>
      <c r="J9367" s="3">
        <v>0.7081900000000001</v>
      </c>
      <c r="K9367" s="3">
        <v>1.089523076923077</v>
      </c>
      <c r="L9367" s="4">
        <v>0.35</v>
      </c>
    </row>
    <row r="9368" spans="1:12" x14ac:dyDescent="0.35">
      <c r="A9368" s="1" t="s">
        <v>15220</v>
      </c>
      <c r="B9368" t="s">
        <v>15221</v>
      </c>
      <c r="C9368" t="s">
        <v>1467</v>
      </c>
      <c r="D9368" t="s">
        <v>1468</v>
      </c>
      <c r="E9368">
        <v>1</v>
      </c>
      <c r="F9368" s="2">
        <v>18.309999999999999</v>
      </c>
      <c r="G9368" s="3">
        <v>38</v>
      </c>
      <c r="H9368" s="3">
        <v>0.18309999999999998</v>
      </c>
      <c r="I9368" s="3">
        <v>0.86056999999999995</v>
      </c>
      <c r="J9368" s="3">
        <v>19.353669999999997</v>
      </c>
      <c r="K9368" s="3">
        <v>29.774876923076917</v>
      </c>
      <c r="L9368" s="4">
        <v>0.35</v>
      </c>
    </row>
    <row r="9369" spans="1:12" x14ac:dyDescent="0.35">
      <c r="A9369" s="1" t="s">
        <v>15222</v>
      </c>
      <c r="B9369" t="s">
        <v>15223</v>
      </c>
      <c r="C9369" t="s">
        <v>1467</v>
      </c>
      <c r="D9369" t="s">
        <v>1468</v>
      </c>
      <c r="E9369">
        <v>1</v>
      </c>
      <c r="F9369" s="2">
        <v>1584.62</v>
      </c>
      <c r="G9369" s="3">
        <v>3268</v>
      </c>
      <c r="H9369" s="3">
        <v>15.8462</v>
      </c>
      <c r="I9369" s="3">
        <v>74.477139999999991</v>
      </c>
      <c r="J9369" s="3">
        <v>1674.9433399999998</v>
      </c>
      <c r="K9369" s="3">
        <v>2576.8359076923075</v>
      </c>
      <c r="L9369" s="4">
        <v>0.35000000000000003</v>
      </c>
    </row>
    <row r="9370" spans="1:12" x14ac:dyDescent="0.35">
      <c r="A9370" s="1" t="s">
        <v>15224</v>
      </c>
      <c r="B9370" t="s">
        <v>15225</v>
      </c>
      <c r="C9370" t="s">
        <v>1467</v>
      </c>
      <c r="D9370" t="s">
        <v>1468</v>
      </c>
      <c r="E9370">
        <v>1</v>
      </c>
      <c r="F9370" s="2">
        <v>39.49</v>
      </c>
      <c r="G9370" s="3">
        <v>82</v>
      </c>
      <c r="H9370" s="3">
        <v>0.39490000000000003</v>
      </c>
      <c r="I9370" s="3">
        <v>1.8560300000000001</v>
      </c>
      <c r="J9370" s="3">
        <v>41.740929999999999</v>
      </c>
      <c r="K9370" s="3">
        <v>64.216815384615387</v>
      </c>
      <c r="L9370" s="4">
        <v>0.35000000000000003</v>
      </c>
    </row>
    <row r="9371" spans="1:12" x14ac:dyDescent="0.35">
      <c r="A9371" s="1" t="s">
        <v>15226</v>
      </c>
      <c r="B9371" t="s">
        <v>15227</v>
      </c>
      <c r="C9371" t="s">
        <v>1467</v>
      </c>
      <c r="D9371" t="s">
        <v>1468</v>
      </c>
      <c r="E9371">
        <v>1</v>
      </c>
      <c r="F9371" s="2">
        <v>492.8</v>
      </c>
      <c r="G9371" s="3">
        <v>1017</v>
      </c>
      <c r="H9371" s="3">
        <v>4.9279999999999999</v>
      </c>
      <c r="I9371" s="3">
        <v>23.1616</v>
      </c>
      <c r="J9371" s="3">
        <v>520.88959999999997</v>
      </c>
      <c r="K9371" s="3">
        <v>801.36861538461528</v>
      </c>
      <c r="L9371" s="4">
        <v>0.35</v>
      </c>
    </row>
    <row r="9372" spans="1:12" x14ac:dyDescent="0.35">
      <c r="A9372" s="1" t="s">
        <v>15228</v>
      </c>
      <c r="B9372" t="s">
        <v>15229</v>
      </c>
      <c r="C9372" t="s">
        <v>1467</v>
      </c>
      <c r="D9372" t="s">
        <v>1468</v>
      </c>
      <c r="E9372">
        <v>1</v>
      </c>
      <c r="F9372" s="2">
        <v>2.0499999999999998</v>
      </c>
      <c r="G9372" s="3">
        <v>5</v>
      </c>
      <c r="H9372" s="3">
        <v>2.0499999999999997E-2</v>
      </c>
      <c r="I9372" s="3">
        <v>9.6349999999999991E-2</v>
      </c>
      <c r="J9372" s="3">
        <v>2.1668500000000002</v>
      </c>
      <c r="K9372" s="3">
        <v>3.3336153846153849</v>
      </c>
      <c r="L9372" s="4">
        <v>0.35</v>
      </c>
    </row>
    <row r="9373" spans="1:12" x14ac:dyDescent="0.35">
      <c r="A9373" s="1" t="s">
        <v>15230</v>
      </c>
      <c r="B9373" t="s">
        <v>15231</v>
      </c>
      <c r="C9373" t="s">
        <v>1467</v>
      </c>
      <c r="D9373" t="s">
        <v>1468</v>
      </c>
      <c r="E9373">
        <v>1</v>
      </c>
      <c r="F9373" s="2">
        <v>20.63</v>
      </c>
      <c r="G9373" s="3">
        <v>43</v>
      </c>
      <c r="H9373" s="3">
        <v>0.20629999999999998</v>
      </c>
      <c r="I9373" s="3">
        <v>0.96960999999999997</v>
      </c>
      <c r="J9373" s="3">
        <v>21.805909999999997</v>
      </c>
      <c r="K9373" s="3">
        <v>33.547553846153839</v>
      </c>
      <c r="L9373" s="4">
        <v>0.34999999999999992</v>
      </c>
    </row>
    <row r="9374" spans="1:12" x14ac:dyDescent="0.35">
      <c r="A9374" s="1" t="s">
        <v>15232</v>
      </c>
      <c r="B9374" t="s">
        <v>15233</v>
      </c>
      <c r="C9374" t="s">
        <v>1467</v>
      </c>
      <c r="D9374" t="s">
        <v>1468</v>
      </c>
      <c r="E9374">
        <v>1</v>
      </c>
      <c r="F9374" s="2">
        <v>2.19</v>
      </c>
      <c r="G9374" s="3">
        <v>5</v>
      </c>
      <c r="H9374" s="3">
        <v>2.1899999999999999E-2</v>
      </c>
      <c r="I9374" s="3">
        <v>0.10292999999999999</v>
      </c>
      <c r="J9374" s="3">
        <v>2.3148300000000002</v>
      </c>
      <c r="K9374" s="3">
        <v>3.5612769230769232</v>
      </c>
      <c r="L9374" s="4">
        <v>0.35</v>
      </c>
    </row>
    <row r="9375" spans="1:12" x14ac:dyDescent="0.35">
      <c r="A9375" s="1" t="s">
        <v>15234</v>
      </c>
      <c r="B9375" t="s">
        <v>15235</v>
      </c>
      <c r="C9375" t="s">
        <v>1467</v>
      </c>
      <c r="D9375" t="s">
        <v>1468</v>
      </c>
      <c r="E9375">
        <v>1</v>
      </c>
      <c r="F9375" s="2">
        <v>123.91</v>
      </c>
      <c r="G9375" s="3">
        <v>256</v>
      </c>
      <c r="H9375" s="3">
        <v>1.2391000000000001</v>
      </c>
      <c r="I9375" s="3">
        <v>5.8237699999999997</v>
      </c>
      <c r="J9375" s="3">
        <v>130.97287</v>
      </c>
      <c r="K9375" s="3">
        <v>201.49672307692308</v>
      </c>
      <c r="L9375" s="4">
        <v>0.35</v>
      </c>
    </row>
    <row r="9376" spans="1:12" x14ac:dyDescent="0.35">
      <c r="A9376" s="1" t="s">
        <v>15236</v>
      </c>
      <c r="B9376" t="s">
        <v>15237</v>
      </c>
      <c r="C9376" t="s">
        <v>1467</v>
      </c>
      <c r="D9376" t="s">
        <v>1468</v>
      </c>
      <c r="E9376">
        <v>1</v>
      </c>
      <c r="F9376" s="2">
        <v>13.61</v>
      </c>
      <c r="G9376" s="3">
        <v>29</v>
      </c>
      <c r="H9376" s="3">
        <v>0.1361</v>
      </c>
      <c r="I9376" s="3">
        <v>0.63966999999999996</v>
      </c>
      <c r="J9376" s="3">
        <v>14.385770000000001</v>
      </c>
      <c r="K9376" s="3">
        <v>22.131953846153845</v>
      </c>
      <c r="L9376" s="4">
        <v>0.34999999999999992</v>
      </c>
    </row>
    <row r="9377" spans="1:12" x14ac:dyDescent="0.35">
      <c r="A9377" s="1" t="s">
        <v>15238</v>
      </c>
      <c r="B9377" t="s">
        <v>15239</v>
      </c>
      <c r="C9377" t="s">
        <v>1467</v>
      </c>
      <c r="D9377" t="s">
        <v>1468</v>
      </c>
      <c r="E9377">
        <v>1</v>
      </c>
      <c r="F9377" s="2">
        <v>2.38</v>
      </c>
      <c r="G9377" s="3">
        <v>5</v>
      </c>
      <c r="H9377" s="3">
        <v>2.3799999999999998E-2</v>
      </c>
      <c r="I9377" s="3">
        <v>0.11186</v>
      </c>
      <c r="J9377" s="3">
        <v>2.51566</v>
      </c>
      <c r="K9377" s="3">
        <v>3.8702461538461539</v>
      </c>
      <c r="L9377" s="4">
        <v>0.35000000000000003</v>
      </c>
    </row>
    <row r="9378" spans="1:12" x14ac:dyDescent="0.35">
      <c r="A9378" s="1" t="s">
        <v>15240</v>
      </c>
      <c r="B9378" t="s">
        <v>15241</v>
      </c>
      <c r="C9378" t="s">
        <v>1467</v>
      </c>
      <c r="D9378" t="s">
        <v>1468</v>
      </c>
      <c r="E9378">
        <v>1</v>
      </c>
      <c r="F9378" s="2">
        <v>9.7799999999999994</v>
      </c>
      <c r="G9378" s="3">
        <v>21</v>
      </c>
      <c r="H9378" s="3">
        <v>9.7799999999999998E-2</v>
      </c>
      <c r="I9378" s="3">
        <v>0.45965999999999996</v>
      </c>
      <c r="J9378" s="3">
        <v>10.337459999999998</v>
      </c>
      <c r="K9378" s="3">
        <v>15.903784615384613</v>
      </c>
      <c r="L9378" s="4">
        <v>0.35</v>
      </c>
    </row>
    <row r="9379" spans="1:12" x14ac:dyDescent="0.35">
      <c r="A9379" s="1" t="s">
        <v>15242</v>
      </c>
      <c r="B9379" t="s">
        <v>15243</v>
      </c>
      <c r="C9379" t="s">
        <v>1467</v>
      </c>
      <c r="D9379" t="s">
        <v>1468</v>
      </c>
      <c r="E9379">
        <v>1</v>
      </c>
      <c r="F9379" s="2">
        <v>232.73</v>
      </c>
      <c r="G9379" s="3">
        <v>480</v>
      </c>
      <c r="H9379" s="3">
        <v>2.3273000000000001</v>
      </c>
      <c r="I9379" s="3">
        <v>10.93831</v>
      </c>
      <c r="J9379" s="3">
        <v>245.99561</v>
      </c>
      <c r="K9379" s="3">
        <v>378.4547846153846</v>
      </c>
      <c r="L9379" s="4">
        <v>0.35</v>
      </c>
    </row>
    <row r="9380" spans="1:12" x14ac:dyDescent="0.35">
      <c r="A9380" s="1" t="s">
        <v>15244</v>
      </c>
      <c r="B9380" t="s">
        <v>15245</v>
      </c>
      <c r="C9380" t="s">
        <v>1467</v>
      </c>
      <c r="D9380" t="s">
        <v>1468</v>
      </c>
      <c r="E9380">
        <v>1</v>
      </c>
      <c r="F9380" s="2">
        <v>273.87</v>
      </c>
      <c r="G9380" s="3">
        <v>565</v>
      </c>
      <c r="H9380" s="3">
        <v>2.7387000000000001</v>
      </c>
      <c r="I9380" s="3">
        <v>12.87189</v>
      </c>
      <c r="J9380" s="3">
        <v>289.48059000000001</v>
      </c>
      <c r="K9380" s="3">
        <v>445.35475384615387</v>
      </c>
      <c r="L9380" s="4">
        <v>0.35000000000000003</v>
      </c>
    </row>
    <row r="9381" spans="1:12" x14ac:dyDescent="0.35">
      <c r="A9381" s="1" t="s">
        <v>15246</v>
      </c>
      <c r="B9381" t="s">
        <v>15247</v>
      </c>
      <c r="C9381" t="s">
        <v>1467</v>
      </c>
      <c r="D9381" t="s">
        <v>1468</v>
      </c>
      <c r="E9381">
        <v>1</v>
      </c>
      <c r="F9381" s="2">
        <v>37.909999999999997</v>
      </c>
      <c r="G9381" s="3">
        <v>79</v>
      </c>
      <c r="H9381" s="3">
        <v>0.37909999999999999</v>
      </c>
      <c r="I9381" s="3">
        <v>1.7817699999999999</v>
      </c>
      <c r="J9381" s="3">
        <v>40.070869999999999</v>
      </c>
      <c r="K9381" s="3">
        <v>61.647492307692303</v>
      </c>
      <c r="L9381" s="4">
        <v>0.35</v>
      </c>
    </row>
    <row r="9382" spans="1:12" x14ac:dyDescent="0.35">
      <c r="A9382" s="1" t="s">
        <v>15248</v>
      </c>
      <c r="B9382" t="s">
        <v>15249</v>
      </c>
      <c r="C9382" t="s">
        <v>1467</v>
      </c>
      <c r="D9382" t="s">
        <v>1468</v>
      </c>
      <c r="E9382">
        <v>1</v>
      </c>
      <c r="F9382" s="2">
        <v>21.49</v>
      </c>
      <c r="G9382" s="3">
        <v>45</v>
      </c>
      <c r="H9382" s="3">
        <v>0.21489999999999998</v>
      </c>
      <c r="I9382" s="3">
        <v>1.01003</v>
      </c>
      <c r="J9382" s="3">
        <v>22.714929999999999</v>
      </c>
      <c r="K9382" s="3">
        <v>34.946046153846154</v>
      </c>
      <c r="L9382" s="4">
        <v>0.35000000000000003</v>
      </c>
    </row>
    <row r="9383" spans="1:12" x14ac:dyDescent="0.35">
      <c r="A9383" s="1" t="s">
        <v>15250</v>
      </c>
      <c r="B9383" t="s">
        <v>15251</v>
      </c>
      <c r="C9383" t="s">
        <v>1467</v>
      </c>
      <c r="D9383" t="s">
        <v>1468</v>
      </c>
      <c r="E9383">
        <v>1</v>
      </c>
      <c r="F9383" s="2">
        <v>27.93</v>
      </c>
      <c r="G9383" s="3">
        <v>58</v>
      </c>
      <c r="H9383" s="3">
        <v>0.27929999999999999</v>
      </c>
      <c r="I9383" s="3">
        <v>1.31271</v>
      </c>
      <c r="J9383" s="3">
        <v>29.522009999999998</v>
      </c>
      <c r="K9383" s="3">
        <v>45.418476923076916</v>
      </c>
      <c r="L9383" s="4">
        <v>0.34999999999999992</v>
      </c>
    </row>
    <row r="9384" spans="1:12" x14ac:dyDescent="0.35">
      <c r="A9384" s="1" t="s">
        <v>15252</v>
      </c>
      <c r="B9384" t="s">
        <v>15253</v>
      </c>
      <c r="C9384" t="s">
        <v>1467</v>
      </c>
      <c r="D9384" t="s">
        <v>1468</v>
      </c>
      <c r="E9384">
        <v>1</v>
      </c>
      <c r="F9384" s="2">
        <v>7.73</v>
      </c>
      <c r="G9384" s="3">
        <v>16</v>
      </c>
      <c r="H9384" s="3">
        <v>7.7300000000000008E-2</v>
      </c>
      <c r="I9384" s="3">
        <v>0.36331000000000002</v>
      </c>
      <c r="J9384" s="3">
        <v>8.1706099999999999</v>
      </c>
      <c r="K9384" s="3">
        <v>12.570169230769229</v>
      </c>
      <c r="L9384" s="4">
        <v>0.34999999999999992</v>
      </c>
    </row>
    <row r="9385" spans="1:12" x14ac:dyDescent="0.35">
      <c r="A9385" s="1" t="s">
        <v>15254</v>
      </c>
      <c r="B9385" t="s">
        <v>15255</v>
      </c>
      <c r="C9385" t="s">
        <v>1467</v>
      </c>
      <c r="D9385" t="s">
        <v>1468</v>
      </c>
      <c r="E9385">
        <v>1</v>
      </c>
      <c r="F9385" s="2">
        <v>245.43</v>
      </c>
      <c r="G9385" s="3">
        <v>507</v>
      </c>
      <c r="H9385" s="3">
        <v>2.4542999999999999</v>
      </c>
      <c r="I9385" s="3">
        <v>11.535210000000001</v>
      </c>
      <c r="J9385" s="3">
        <v>259.41951</v>
      </c>
      <c r="K9385" s="3">
        <v>399.10693846153845</v>
      </c>
      <c r="L9385" s="4">
        <v>0.35</v>
      </c>
    </row>
    <row r="9386" spans="1:12" x14ac:dyDescent="0.35">
      <c r="A9386" s="1" t="s">
        <v>15256</v>
      </c>
      <c r="B9386" t="s">
        <v>15257</v>
      </c>
      <c r="C9386" t="s">
        <v>1467</v>
      </c>
      <c r="D9386" t="s">
        <v>1468</v>
      </c>
      <c r="E9386">
        <v>1</v>
      </c>
      <c r="F9386" s="2">
        <v>17.489999999999998</v>
      </c>
      <c r="G9386" s="3">
        <v>37</v>
      </c>
      <c r="H9386" s="3">
        <v>0.1749</v>
      </c>
      <c r="I9386" s="3">
        <v>0.82202999999999993</v>
      </c>
      <c r="J9386" s="3">
        <v>18.486930000000001</v>
      </c>
      <c r="K9386" s="3">
        <v>28.44143076923077</v>
      </c>
      <c r="L9386" s="4">
        <v>0.35</v>
      </c>
    </row>
    <row r="9387" spans="1:12" x14ac:dyDescent="0.35">
      <c r="A9387" s="1" t="s">
        <v>15258</v>
      </c>
      <c r="B9387" t="s">
        <v>15259</v>
      </c>
      <c r="C9387" t="s">
        <v>1467</v>
      </c>
      <c r="D9387" t="s">
        <v>1468</v>
      </c>
      <c r="E9387">
        <v>1</v>
      </c>
      <c r="F9387" s="2">
        <v>26.59</v>
      </c>
      <c r="G9387" s="3">
        <v>55</v>
      </c>
      <c r="H9387" s="3">
        <v>0.26590000000000003</v>
      </c>
      <c r="I9387" s="3">
        <v>1.24973</v>
      </c>
      <c r="J9387" s="3">
        <v>28.105629999999998</v>
      </c>
      <c r="K9387" s="3">
        <v>43.239430769230765</v>
      </c>
      <c r="L9387" s="4">
        <v>0.35</v>
      </c>
    </row>
    <row r="9388" spans="1:12" x14ac:dyDescent="0.35">
      <c r="A9388" s="1" t="s">
        <v>15260</v>
      </c>
      <c r="B9388" t="s">
        <v>15261</v>
      </c>
      <c r="C9388" t="s">
        <v>1467</v>
      </c>
      <c r="D9388" t="s">
        <v>1468</v>
      </c>
      <c r="E9388">
        <v>1</v>
      </c>
      <c r="F9388" s="2">
        <v>21.46</v>
      </c>
      <c r="G9388" s="3">
        <v>45</v>
      </c>
      <c r="H9388" s="3">
        <v>0.21460000000000001</v>
      </c>
      <c r="I9388" s="3">
        <v>1.0086200000000001</v>
      </c>
      <c r="J9388" s="3">
        <v>22.683220000000002</v>
      </c>
      <c r="K9388" s="3">
        <v>34.897261538461542</v>
      </c>
      <c r="L9388" s="4">
        <v>0.35000000000000003</v>
      </c>
    </row>
    <row r="9389" spans="1:12" x14ac:dyDescent="0.35">
      <c r="A9389" s="1" t="s">
        <v>15262</v>
      </c>
      <c r="B9389" t="s">
        <v>15263</v>
      </c>
      <c r="C9389" t="s">
        <v>1467</v>
      </c>
      <c r="D9389" t="s">
        <v>1468</v>
      </c>
      <c r="E9389">
        <v>1</v>
      </c>
      <c r="F9389" s="2">
        <v>9.23</v>
      </c>
      <c r="G9389" s="3">
        <v>20</v>
      </c>
      <c r="H9389" s="3">
        <v>9.2300000000000007E-2</v>
      </c>
      <c r="I9389" s="3">
        <v>0.43381000000000003</v>
      </c>
      <c r="J9389" s="3">
        <v>9.7561099999999996</v>
      </c>
      <c r="K9389" s="3">
        <v>15.009399999999999</v>
      </c>
      <c r="L9389" s="4">
        <v>0.35</v>
      </c>
    </row>
    <row r="9390" spans="1:12" x14ac:dyDescent="0.35">
      <c r="A9390" s="1" t="s">
        <v>15264</v>
      </c>
      <c r="B9390" t="s">
        <v>15265</v>
      </c>
      <c r="C9390" t="s">
        <v>1467</v>
      </c>
      <c r="D9390" t="s">
        <v>1468</v>
      </c>
      <c r="E9390">
        <v>1</v>
      </c>
      <c r="F9390" s="2">
        <v>5.63</v>
      </c>
      <c r="G9390" s="3">
        <v>12</v>
      </c>
      <c r="H9390" s="3">
        <v>5.6300000000000003E-2</v>
      </c>
      <c r="I9390" s="3">
        <v>0.26461000000000001</v>
      </c>
      <c r="J9390" s="3">
        <v>5.9509100000000004</v>
      </c>
      <c r="K9390" s="3">
        <v>9.1552461538461536</v>
      </c>
      <c r="L9390" s="4">
        <v>0.34999999999999992</v>
      </c>
    </row>
    <row r="9391" spans="1:12" x14ac:dyDescent="0.35">
      <c r="A9391" s="1" t="s">
        <v>15266</v>
      </c>
      <c r="B9391" t="s">
        <v>15267</v>
      </c>
      <c r="C9391" t="s">
        <v>1467</v>
      </c>
      <c r="D9391" t="s">
        <v>1468</v>
      </c>
      <c r="E9391">
        <v>1</v>
      </c>
      <c r="F9391" s="2">
        <v>17</v>
      </c>
      <c r="G9391" s="3">
        <v>36</v>
      </c>
      <c r="H9391" s="3">
        <v>0.17</v>
      </c>
      <c r="I9391" s="3">
        <v>0.79900000000000004</v>
      </c>
      <c r="J9391" s="3">
        <v>17.969000000000001</v>
      </c>
      <c r="K9391" s="3">
        <v>27.644615384615385</v>
      </c>
      <c r="L9391" s="4">
        <v>0.35</v>
      </c>
    </row>
    <row r="9392" spans="1:12" x14ac:dyDescent="0.35">
      <c r="A9392" s="1" t="s">
        <v>15268</v>
      </c>
      <c r="B9392" t="s">
        <v>15269</v>
      </c>
      <c r="C9392" t="s">
        <v>1467</v>
      </c>
      <c r="D9392" t="s">
        <v>1468</v>
      </c>
      <c r="E9392">
        <v>1</v>
      </c>
      <c r="F9392" s="2">
        <v>1.44</v>
      </c>
      <c r="G9392" s="3">
        <v>3</v>
      </c>
      <c r="H9392" s="3">
        <v>1.44E-2</v>
      </c>
      <c r="I9392" s="3">
        <v>6.7680000000000004E-2</v>
      </c>
      <c r="J9392" s="3">
        <v>1.5220799999999999</v>
      </c>
      <c r="K9392" s="3">
        <v>2.3416615384615382</v>
      </c>
      <c r="L9392" s="4">
        <v>0.35</v>
      </c>
    </row>
    <row r="9393" spans="1:12" x14ac:dyDescent="0.35">
      <c r="A9393" s="1" t="s">
        <v>15270</v>
      </c>
      <c r="B9393" t="s">
        <v>15271</v>
      </c>
      <c r="C9393" t="s">
        <v>1467</v>
      </c>
      <c r="D9393" t="s">
        <v>1468</v>
      </c>
      <c r="E9393">
        <v>1</v>
      </c>
      <c r="F9393" s="2">
        <v>6.28</v>
      </c>
      <c r="G9393" s="3">
        <v>13</v>
      </c>
      <c r="H9393" s="3">
        <v>6.2800000000000009E-2</v>
      </c>
      <c r="I9393" s="3">
        <v>0.29516000000000003</v>
      </c>
      <c r="J9393" s="3">
        <v>6.6379600000000005</v>
      </c>
      <c r="K9393" s="3">
        <v>10.212246153846154</v>
      </c>
      <c r="L9393" s="4">
        <v>0.35</v>
      </c>
    </row>
    <row r="9394" spans="1:12" x14ac:dyDescent="0.35">
      <c r="A9394" s="1" t="s">
        <v>15272</v>
      </c>
      <c r="B9394" t="s">
        <v>15273</v>
      </c>
      <c r="C9394" t="s">
        <v>1467</v>
      </c>
      <c r="D9394" t="s">
        <v>1468</v>
      </c>
      <c r="E9394">
        <v>1</v>
      </c>
      <c r="F9394" s="2">
        <v>15.16</v>
      </c>
      <c r="G9394" s="3">
        <v>32</v>
      </c>
      <c r="H9394" s="3">
        <v>0.15160000000000001</v>
      </c>
      <c r="I9394" s="3">
        <v>0.71252000000000004</v>
      </c>
      <c r="J9394" s="3">
        <v>16.02412</v>
      </c>
      <c r="K9394" s="3">
        <v>24.652492307692306</v>
      </c>
      <c r="L9394" s="4">
        <v>0.35</v>
      </c>
    </row>
    <row r="9395" spans="1:12" x14ac:dyDescent="0.35">
      <c r="A9395" s="1" t="s">
        <v>15274</v>
      </c>
      <c r="B9395" t="s">
        <v>15275</v>
      </c>
      <c r="C9395" t="s">
        <v>1467</v>
      </c>
      <c r="D9395" t="s">
        <v>1468</v>
      </c>
      <c r="E9395">
        <v>1</v>
      </c>
      <c r="F9395" s="2">
        <v>7.73</v>
      </c>
      <c r="G9395" s="3">
        <v>16</v>
      </c>
      <c r="H9395" s="3">
        <v>7.7300000000000008E-2</v>
      </c>
      <c r="I9395" s="3">
        <v>0.36331000000000002</v>
      </c>
      <c r="J9395" s="3">
        <v>8.1706099999999999</v>
      </c>
      <c r="K9395" s="3">
        <v>12.570169230769229</v>
      </c>
      <c r="L9395" s="4">
        <v>0.34999999999999992</v>
      </c>
    </row>
    <row r="9396" spans="1:12" x14ac:dyDescent="0.35">
      <c r="A9396" s="1" t="s">
        <v>15276</v>
      </c>
      <c r="B9396" t="s">
        <v>15277</v>
      </c>
      <c r="C9396" t="s">
        <v>1467</v>
      </c>
      <c r="D9396" t="s">
        <v>1468</v>
      </c>
      <c r="E9396">
        <v>1</v>
      </c>
      <c r="F9396" s="2">
        <v>6.54</v>
      </c>
      <c r="G9396" s="3">
        <v>14</v>
      </c>
      <c r="H9396" s="3">
        <v>6.54E-2</v>
      </c>
      <c r="I9396" s="3">
        <v>0.30737999999999999</v>
      </c>
      <c r="J9396" s="3">
        <v>6.9127800000000006</v>
      </c>
      <c r="K9396" s="3">
        <v>10.635046153846154</v>
      </c>
      <c r="L9396" s="4">
        <v>0.35</v>
      </c>
    </row>
    <row r="9397" spans="1:12" x14ac:dyDescent="0.35">
      <c r="A9397" s="1" t="s">
        <v>15278</v>
      </c>
      <c r="B9397" t="s">
        <v>15279</v>
      </c>
      <c r="C9397" t="s">
        <v>1467</v>
      </c>
      <c r="D9397" t="s">
        <v>1468</v>
      </c>
      <c r="E9397">
        <v>1</v>
      </c>
      <c r="F9397" s="2">
        <v>0.65</v>
      </c>
      <c r="G9397" s="3">
        <v>2</v>
      </c>
      <c r="H9397" s="3">
        <v>6.5000000000000006E-3</v>
      </c>
      <c r="I9397" s="3">
        <v>3.0550000000000001E-2</v>
      </c>
      <c r="J9397" s="3">
        <v>0.68704999999999994</v>
      </c>
      <c r="K9397" s="3">
        <v>1.0569999999999999</v>
      </c>
      <c r="L9397" s="4">
        <v>0.35000000000000003</v>
      </c>
    </row>
    <row r="9398" spans="1:12" x14ac:dyDescent="0.35">
      <c r="A9398" s="1" t="s">
        <v>15280</v>
      </c>
      <c r="B9398" t="s">
        <v>15281</v>
      </c>
      <c r="C9398" t="s">
        <v>1467</v>
      </c>
      <c r="D9398" t="s">
        <v>1468</v>
      </c>
      <c r="E9398">
        <v>1</v>
      </c>
      <c r="F9398" s="2">
        <v>23.19</v>
      </c>
      <c r="G9398" s="3">
        <v>48</v>
      </c>
      <c r="H9398" s="3">
        <v>0.23190000000000002</v>
      </c>
      <c r="I9398" s="3">
        <v>1.0899300000000001</v>
      </c>
      <c r="J9398" s="3">
        <v>24.51183</v>
      </c>
      <c r="K9398" s="3">
        <v>37.710507692307694</v>
      </c>
      <c r="L9398" s="4">
        <v>0.35000000000000003</v>
      </c>
    </row>
    <row r="9399" spans="1:12" x14ac:dyDescent="0.35">
      <c r="A9399" s="1" t="s">
        <v>15282</v>
      </c>
      <c r="B9399" t="s">
        <v>15283</v>
      </c>
      <c r="C9399" t="s">
        <v>1467</v>
      </c>
      <c r="D9399" t="s">
        <v>1468</v>
      </c>
      <c r="E9399">
        <v>1</v>
      </c>
      <c r="F9399" s="2">
        <v>5.6</v>
      </c>
      <c r="G9399" s="3">
        <v>12</v>
      </c>
      <c r="H9399" s="3">
        <v>5.5999999999999994E-2</v>
      </c>
      <c r="I9399" s="3">
        <v>0.26319999999999999</v>
      </c>
      <c r="J9399" s="3">
        <v>5.9192</v>
      </c>
      <c r="K9399" s="3">
        <v>9.1064615384615379</v>
      </c>
      <c r="L9399" s="4">
        <v>0.35</v>
      </c>
    </row>
    <row r="9400" spans="1:12" x14ac:dyDescent="0.35">
      <c r="A9400" s="1" t="s">
        <v>15284</v>
      </c>
      <c r="B9400" t="s">
        <v>15285</v>
      </c>
      <c r="C9400" t="s">
        <v>1467</v>
      </c>
      <c r="D9400" t="s">
        <v>1468</v>
      </c>
      <c r="E9400">
        <v>1</v>
      </c>
      <c r="F9400" s="2">
        <v>32.85</v>
      </c>
      <c r="G9400" s="3">
        <v>68</v>
      </c>
      <c r="H9400" s="3">
        <v>0.32850000000000001</v>
      </c>
      <c r="I9400" s="3">
        <v>1.5439500000000002</v>
      </c>
      <c r="J9400" s="3">
        <v>34.722450000000002</v>
      </c>
      <c r="K9400" s="3">
        <v>53.419153846153847</v>
      </c>
      <c r="L9400" s="4">
        <v>0.35</v>
      </c>
    </row>
    <row r="9401" spans="1:12" x14ac:dyDescent="0.35">
      <c r="A9401" s="1" t="s">
        <v>15286</v>
      </c>
      <c r="B9401" t="s">
        <v>15287</v>
      </c>
      <c r="C9401" t="s">
        <v>1467</v>
      </c>
      <c r="D9401" t="s">
        <v>1468</v>
      </c>
      <c r="E9401">
        <v>1</v>
      </c>
      <c r="F9401" s="2">
        <v>37.58</v>
      </c>
      <c r="G9401" s="3">
        <v>78</v>
      </c>
      <c r="H9401" s="3">
        <v>0.37579999999999997</v>
      </c>
      <c r="I9401" s="3">
        <v>1.7662599999999999</v>
      </c>
      <c r="J9401" s="3">
        <v>39.722059999999999</v>
      </c>
      <c r="K9401" s="3">
        <v>61.110861538461535</v>
      </c>
      <c r="L9401" s="4">
        <v>0.35</v>
      </c>
    </row>
    <row r="9402" spans="1:12" x14ac:dyDescent="0.35">
      <c r="A9402" s="1" t="s">
        <v>15288</v>
      </c>
      <c r="B9402" t="s">
        <v>15289</v>
      </c>
      <c r="C9402" t="s">
        <v>1467</v>
      </c>
      <c r="D9402" t="s">
        <v>1468</v>
      </c>
      <c r="E9402">
        <v>1</v>
      </c>
      <c r="F9402" s="2">
        <v>180.44</v>
      </c>
      <c r="G9402" s="3">
        <v>373</v>
      </c>
      <c r="H9402" s="3">
        <v>1.8044</v>
      </c>
      <c r="I9402" s="3">
        <v>8.4806799999999996</v>
      </c>
      <c r="J9402" s="3">
        <v>190.72507999999999</v>
      </c>
      <c r="K9402" s="3">
        <v>293.42319999999995</v>
      </c>
      <c r="L9402" s="4">
        <v>0.34999999999999992</v>
      </c>
    </row>
    <row r="9403" spans="1:12" x14ac:dyDescent="0.35">
      <c r="A9403" s="1" t="s">
        <v>15290</v>
      </c>
      <c r="B9403" t="s">
        <v>15291</v>
      </c>
      <c r="C9403" t="s">
        <v>1467</v>
      </c>
      <c r="D9403" t="s">
        <v>1468</v>
      </c>
      <c r="E9403">
        <v>1</v>
      </c>
      <c r="F9403" s="2">
        <v>0.89</v>
      </c>
      <c r="G9403" s="3">
        <v>2</v>
      </c>
      <c r="H9403" s="3">
        <v>8.8999999999999999E-3</v>
      </c>
      <c r="I9403" s="3">
        <v>4.1829999999999999E-2</v>
      </c>
      <c r="J9403" s="3">
        <v>0.94073000000000007</v>
      </c>
      <c r="K9403" s="3">
        <v>1.4472769230769231</v>
      </c>
      <c r="L9403" s="4">
        <v>0.35</v>
      </c>
    </row>
    <row r="9404" spans="1:12" x14ac:dyDescent="0.35">
      <c r="A9404" s="1" t="s">
        <v>15292</v>
      </c>
      <c r="B9404" t="s">
        <v>15293</v>
      </c>
      <c r="C9404" t="s">
        <v>1467</v>
      </c>
      <c r="D9404" t="s">
        <v>1468</v>
      </c>
      <c r="E9404">
        <v>1</v>
      </c>
      <c r="F9404" s="2">
        <v>172.3</v>
      </c>
      <c r="G9404" s="3">
        <v>356</v>
      </c>
      <c r="H9404" s="3">
        <v>1.7230000000000001</v>
      </c>
      <c r="I9404" s="3">
        <v>8.0981000000000005</v>
      </c>
      <c r="J9404" s="3">
        <v>182.12110000000001</v>
      </c>
      <c r="K9404" s="3">
        <v>280.18630769230771</v>
      </c>
      <c r="L9404" s="4">
        <v>0.35</v>
      </c>
    </row>
    <row r="9405" spans="1:12" x14ac:dyDescent="0.35">
      <c r="A9405" s="1" t="s">
        <v>15294</v>
      </c>
      <c r="B9405" t="s">
        <v>15295</v>
      </c>
      <c r="C9405" t="s">
        <v>1467</v>
      </c>
      <c r="D9405" t="s">
        <v>1468</v>
      </c>
      <c r="E9405">
        <v>1</v>
      </c>
      <c r="F9405" s="2">
        <v>1.21</v>
      </c>
      <c r="G9405" s="3">
        <v>3</v>
      </c>
      <c r="H9405" s="3">
        <v>1.21E-2</v>
      </c>
      <c r="I9405" s="3">
        <v>5.6869999999999997E-2</v>
      </c>
      <c r="J9405" s="3">
        <v>1.2789699999999999</v>
      </c>
      <c r="K9405" s="3">
        <v>1.9676461538461536</v>
      </c>
      <c r="L9405" s="4">
        <v>0.34999999999999992</v>
      </c>
    </row>
    <row r="9406" spans="1:12" x14ac:dyDescent="0.35">
      <c r="A9406" s="1" t="s">
        <v>15296</v>
      </c>
      <c r="B9406" t="s">
        <v>15297</v>
      </c>
      <c r="C9406" t="s">
        <v>1467</v>
      </c>
      <c r="D9406" t="s">
        <v>1468</v>
      </c>
      <c r="E9406">
        <v>1</v>
      </c>
      <c r="F9406" s="2">
        <v>174.57</v>
      </c>
      <c r="G9406" s="3">
        <v>360</v>
      </c>
      <c r="H9406" s="3">
        <v>1.7457</v>
      </c>
      <c r="I9406" s="3">
        <v>8.2047899999999991</v>
      </c>
      <c r="J9406" s="3">
        <v>184.52049</v>
      </c>
      <c r="K9406" s="3">
        <v>283.87767692307693</v>
      </c>
      <c r="L9406" s="4">
        <v>0.35000000000000003</v>
      </c>
    </row>
    <row r="9407" spans="1:12" x14ac:dyDescent="0.35">
      <c r="A9407" s="1" t="s">
        <v>15298</v>
      </c>
      <c r="B9407" t="s">
        <v>15299</v>
      </c>
      <c r="C9407" t="s">
        <v>1467</v>
      </c>
      <c r="D9407" t="s">
        <v>1468</v>
      </c>
      <c r="E9407">
        <v>1</v>
      </c>
      <c r="F9407" s="2">
        <v>0.73</v>
      </c>
      <c r="G9407" s="3">
        <v>2</v>
      </c>
      <c r="H9407" s="3">
        <v>7.3000000000000001E-3</v>
      </c>
      <c r="I9407" s="3">
        <v>3.431E-2</v>
      </c>
      <c r="J9407" s="3">
        <v>0.77160999999999991</v>
      </c>
      <c r="K9407" s="3">
        <v>1.1870923076923074</v>
      </c>
      <c r="L9407" s="4">
        <v>0.34999999999999992</v>
      </c>
    </row>
    <row r="9408" spans="1:12" x14ac:dyDescent="0.35">
      <c r="A9408" s="1" t="s">
        <v>15300</v>
      </c>
      <c r="B9408" t="s">
        <v>15301</v>
      </c>
      <c r="C9408" t="s">
        <v>1467</v>
      </c>
      <c r="D9408" t="s">
        <v>1468</v>
      </c>
      <c r="E9408">
        <v>1</v>
      </c>
      <c r="F9408" s="2">
        <v>77.48</v>
      </c>
      <c r="G9408" s="3">
        <v>160</v>
      </c>
      <c r="H9408" s="3">
        <v>0.77480000000000004</v>
      </c>
      <c r="I9408" s="3">
        <v>3.6415600000000001</v>
      </c>
      <c r="J9408" s="3">
        <v>81.896360000000001</v>
      </c>
      <c r="K9408" s="3">
        <v>125.9944</v>
      </c>
      <c r="L9408" s="4">
        <v>0.35</v>
      </c>
    </row>
    <row r="9409" spans="1:12" x14ac:dyDescent="0.35">
      <c r="A9409" s="1" t="s">
        <v>15302</v>
      </c>
      <c r="B9409" t="s">
        <v>15303</v>
      </c>
      <c r="C9409" t="s">
        <v>1467</v>
      </c>
      <c r="D9409" t="s">
        <v>1468</v>
      </c>
      <c r="E9409">
        <v>1</v>
      </c>
      <c r="F9409" s="2">
        <v>76.150000000000006</v>
      </c>
      <c r="G9409" s="3">
        <v>158</v>
      </c>
      <c r="H9409" s="3">
        <v>0.76150000000000007</v>
      </c>
      <c r="I9409" s="3">
        <v>3.5790500000000001</v>
      </c>
      <c r="J9409" s="3">
        <v>80.490549999999999</v>
      </c>
      <c r="K9409" s="3">
        <v>123.83161538461538</v>
      </c>
      <c r="L9409" s="4">
        <v>0.35</v>
      </c>
    </row>
    <row r="9410" spans="1:12" x14ac:dyDescent="0.35">
      <c r="A9410" s="1" t="s">
        <v>15304</v>
      </c>
      <c r="B9410" t="s">
        <v>15305</v>
      </c>
      <c r="C9410" t="s">
        <v>1467</v>
      </c>
      <c r="D9410" t="s">
        <v>1468</v>
      </c>
      <c r="E9410">
        <v>1</v>
      </c>
      <c r="F9410" s="2">
        <v>19.440000000000001</v>
      </c>
      <c r="G9410" s="3">
        <v>41</v>
      </c>
      <c r="H9410" s="3">
        <v>0.19440000000000002</v>
      </c>
      <c r="I9410" s="3">
        <v>0.91368000000000005</v>
      </c>
      <c r="J9410" s="3">
        <v>20.548080000000002</v>
      </c>
      <c r="K9410" s="3">
        <v>31.612430769230773</v>
      </c>
      <c r="L9410" s="4">
        <v>0.35000000000000003</v>
      </c>
    </row>
    <row r="9411" spans="1:12" x14ac:dyDescent="0.35">
      <c r="A9411" s="1" t="s">
        <v>15306</v>
      </c>
      <c r="B9411" t="s">
        <v>15102</v>
      </c>
      <c r="C9411" t="s">
        <v>1467</v>
      </c>
      <c r="D9411" t="s">
        <v>1468</v>
      </c>
      <c r="E9411">
        <v>1</v>
      </c>
      <c r="F9411" s="2">
        <v>72.27</v>
      </c>
      <c r="G9411" s="3">
        <v>150</v>
      </c>
      <c r="H9411" s="3">
        <v>0.72270000000000001</v>
      </c>
      <c r="I9411" s="3">
        <v>3.39669</v>
      </c>
      <c r="J9411" s="3">
        <v>76.389390000000006</v>
      </c>
      <c r="K9411" s="3">
        <v>117.52213846153846</v>
      </c>
      <c r="L9411" s="4">
        <v>0.34999999999999992</v>
      </c>
    </row>
    <row r="9412" spans="1:12" x14ac:dyDescent="0.35">
      <c r="A9412" s="1" t="s">
        <v>15307</v>
      </c>
      <c r="B9412" t="s">
        <v>15308</v>
      </c>
      <c r="C9412" t="s">
        <v>1467</v>
      </c>
      <c r="D9412" t="s">
        <v>1468</v>
      </c>
      <c r="E9412">
        <v>1</v>
      </c>
      <c r="F9412" s="2">
        <v>303.52999999999997</v>
      </c>
      <c r="G9412" s="3">
        <v>626</v>
      </c>
      <c r="H9412" s="3">
        <v>3.0352999999999999</v>
      </c>
      <c r="I9412" s="3">
        <v>14.265909999999998</v>
      </c>
      <c r="J9412" s="3">
        <v>320.83121</v>
      </c>
      <c r="K9412" s="3">
        <v>493.58647692307693</v>
      </c>
      <c r="L9412" s="4">
        <v>0.35000000000000003</v>
      </c>
    </row>
    <row r="9413" spans="1:12" x14ac:dyDescent="0.35">
      <c r="A9413" s="1" t="s">
        <v>15309</v>
      </c>
      <c r="B9413" t="s">
        <v>15310</v>
      </c>
      <c r="C9413" t="s">
        <v>1467</v>
      </c>
      <c r="D9413" t="s">
        <v>1468</v>
      </c>
      <c r="E9413">
        <v>1</v>
      </c>
      <c r="F9413" s="2">
        <v>9.41</v>
      </c>
      <c r="G9413" s="3">
        <v>20</v>
      </c>
      <c r="H9413" s="3">
        <v>9.4100000000000003E-2</v>
      </c>
      <c r="I9413" s="3">
        <v>0.44227</v>
      </c>
      <c r="J9413" s="3">
        <v>9.9463699999999999</v>
      </c>
      <c r="K9413" s="3">
        <v>15.302107692307692</v>
      </c>
      <c r="L9413" s="4">
        <v>0.35</v>
      </c>
    </row>
    <row r="9414" spans="1:12" x14ac:dyDescent="0.35">
      <c r="A9414" s="1" t="s">
        <v>15311</v>
      </c>
      <c r="B9414" t="s">
        <v>15312</v>
      </c>
      <c r="C9414" t="s">
        <v>1467</v>
      </c>
      <c r="D9414" t="s">
        <v>1468</v>
      </c>
      <c r="E9414">
        <v>1</v>
      </c>
      <c r="F9414" s="2">
        <v>6.4</v>
      </c>
      <c r="G9414" s="3">
        <v>14</v>
      </c>
      <c r="H9414" s="3">
        <v>6.4000000000000001E-2</v>
      </c>
      <c r="I9414" s="3">
        <v>0.30080000000000001</v>
      </c>
      <c r="J9414" s="3">
        <v>6.7648000000000001</v>
      </c>
      <c r="K9414" s="3">
        <v>10.407384615384615</v>
      </c>
      <c r="L9414" s="4">
        <v>0.34999999999999992</v>
      </c>
    </row>
    <row r="9415" spans="1:12" x14ac:dyDescent="0.35">
      <c r="A9415" s="1" t="s">
        <v>15313</v>
      </c>
      <c r="B9415" t="s">
        <v>15314</v>
      </c>
      <c r="C9415" t="s">
        <v>1467</v>
      </c>
      <c r="D9415" t="s">
        <v>1468</v>
      </c>
      <c r="E9415">
        <v>1</v>
      </c>
      <c r="F9415" s="2">
        <v>0.32</v>
      </c>
      <c r="G9415" s="3">
        <v>1</v>
      </c>
      <c r="H9415" s="3">
        <v>3.2000000000000002E-3</v>
      </c>
      <c r="I9415" s="3">
        <v>1.504E-2</v>
      </c>
      <c r="J9415" s="3">
        <v>0.33823999999999999</v>
      </c>
      <c r="K9415" s="3">
        <v>0.5203692307692307</v>
      </c>
      <c r="L9415" s="4">
        <v>0.34999999999999992</v>
      </c>
    </row>
    <row r="9416" spans="1:12" x14ac:dyDescent="0.35">
      <c r="A9416" s="1" t="s">
        <v>15315</v>
      </c>
      <c r="B9416" t="s">
        <v>15316</v>
      </c>
      <c r="C9416" t="s">
        <v>1467</v>
      </c>
      <c r="D9416" t="s">
        <v>1468</v>
      </c>
      <c r="E9416">
        <v>1</v>
      </c>
      <c r="F9416" s="2">
        <v>107.5</v>
      </c>
      <c r="G9416" s="3">
        <v>222</v>
      </c>
      <c r="H9416" s="3">
        <v>1.075</v>
      </c>
      <c r="I9416" s="3">
        <v>5.0525000000000002</v>
      </c>
      <c r="J9416" s="3">
        <v>113.6275</v>
      </c>
      <c r="K9416" s="3">
        <v>174.81153846153845</v>
      </c>
      <c r="L9416" s="4">
        <v>0.35</v>
      </c>
    </row>
    <row r="9417" spans="1:12" x14ac:dyDescent="0.35">
      <c r="A9417" s="1" t="s">
        <v>15317</v>
      </c>
      <c r="B9417" t="s">
        <v>15318</v>
      </c>
      <c r="C9417" t="s">
        <v>1467</v>
      </c>
      <c r="D9417" t="s">
        <v>1468</v>
      </c>
      <c r="E9417">
        <v>1</v>
      </c>
      <c r="F9417" s="2">
        <v>25.31</v>
      </c>
      <c r="G9417" s="3">
        <v>53</v>
      </c>
      <c r="H9417" s="3">
        <v>0.25309999999999999</v>
      </c>
      <c r="I9417" s="3">
        <v>1.18957</v>
      </c>
      <c r="J9417" s="3">
        <v>26.752669999999998</v>
      </c>
      <c r="K9417" s="3">
        <v>41.157953846153845</v>
      </c>
      <c r="L9417" s="4">
        <v>0.35000000000000003</v>
      </c>
    </row>
    <row r="9418" spans="1:12" x14ac:dyDescent="0.35">
      <c r="A9418" s="1" t="s">
        <v>15319</v>
      </c>
      <c r="B9418" t="s">
        <v>15320</v>
      </c>
      <c r="C9418" t="s">
        <v>1467</v>
      </c>
      <c r="D9418" t="s">
        <v>1468</v>
      </c>
      <c r="E9418">
        <v>1</v>
      </c>
      <c r="F9418" s="2">
        <v>53</v>
      </c>
      <c r="G9418" s="3">
        <v>110</v>
      </c>
      <c r="H9418" s="3">
        <v>0.53</v>
      </c>
      <c r="I9418" s="3">
        <v>2.4910000000000001</v>
      </c>
      <c r="J9418" s="3">
        <v>56.021000000000001</v>
      </c>
      <c r="K9418" s="3">
        <v>86.186153846153843</v>
      </c>
      <c r="L9418" s="4">
        <v>0.35</v>
      </c>
    </row>
    <row r="9419" spans="1:12" x14ac:dyDescent="0.35">
      <c r="A9419" s="1" t="s">
        <v>15321</v>
      </c>
      <c r="B9419" t="s">
        <v>15322</v>
      </c>
      <c r="C9419" t="s">
        <v>1467</v>
      </c>
      <c r="D9419" t="s">
        <v>1468</v>
      </c>
      <c r="E9419">
        <v>1</v>
      </c>
      <c r="F9419" s="2">
        <v>211.75</v>
      </c>
      <c r="G9419" s="3">
        <v>437</v>
      </c>
      <c r="H9419" s="3">
        <v>2.1175000000000002</v>
      </c>
      <c r="I9419" s="3">
        <v>9.9522499999999994</v>
      </c>
      <c r="J9419" s="3">
        <v>223.81975</v>
      </c>
      <c r="K9419" s="3">
        <v>344.33807692307693</v>
      </c>
      <c r="L9419" s="4">
        <v>0.35000000000000003</v>
      </c>
    </row>
    <row r="9420" spans="1:12" x14ac:dyDescent="0.35">
      <c r="A9420" s="1" t="s">
        <v>15323</v>
      </c>
      <c r="B9420" t="s">
        <v>15324</v>
      </c>
      <c r="C9420" t="s">
        <v>1467</v>
      </c>
      <c r="D9420" t="s">
        <v>1468</v>
      </c>
      <c r="E9420">
        <v>1</v>
      </c>
      <c r="F9420" s="2">
        <v>9.58</v>
      </c>
      <c r="G9420" s="3">
        <v>20</v>
      </c>
      <c r="H9420" s="3">
        <v>9.5799999999999996E-2</v>
      </c>
      <c r="I9420" s="3">
        <v>0.45025999999999999</v>
      </c>
      <c r="J9420" s="3">
        <v>10.126060000000001</v>
      </c>
      <c r="K9420" s="3">
        <v>15.578553846153847</v>
      </c>
      <c r="L9420" s="4">
        <v>0.35</v>
      </c>
    </row>
    <row r="9421" spans="1:12" x14ac:dyDescent="0.35">
      <c r="A9421" s="1" t="s">
        <v>15325</v>
      </c>
      <c r="B9421" t="s">
        <v>15326</v>
      </c>
      <c r="C9421" t="s">
        <v>1467</v>
      </c>
      <c r="D9421" t="s">
        <v>1468</v>
      </c>
      <c r="E9421">
        <v>1</v>
      </c>
      <c r="F9421" s="2">
        <v>23.36</v>
      </c>
      <c r="G9421" s="3">
        <v>49</v>
      </c>
      <c r="H9421" s="3">
        <v>0.2336</v>
      </c>
      <c r="I9421" s="3">
        <v>1.09792</v>
      </c>
      <c r="J9421" s="3">
        <v>24.691519999999997</v>
      </c>
      <c r="K9421" s="3">
        <v>37.986953846153838</v>
      </c>
      <c r="L9421" s="4">
        <v>0.34999999999999992</v>
      </c>
    </row>
    <row r="9422" spans="1:12" x14ac:dyDescent="0.35">
      <c r="A9422" s="1" t="s">
        <v>15327</v>
      </c>
      <c r="B9422" t="s">
        <v>15328</v>
      </c>
      <c r="C9422" t="s">
        <v>1467</v>
      </c>
      <c r="D9422" t="s">
        <v>1468</v>
      </c>
      <c r="E9422">
        <v>1</v>
      </c>
      <c r="F9422" s="2">
        <v>4.95</v>
      </c>
      <c r="G9422" s="3">
        <v>11</v>
      </c>
      <c r="H9422" s="3">
        <v>4.9500000000000002E-2</v>
      </c>
      <c r="I9422" s="3">
        <v>0.23265</v>
      </c>
      <c r="J9422" s="3">
        <v>5.2321499999999999</v>
      </c>
      <c r="K9422" s="3">
        <v>8.0494615384615376</v>
      </c>
      <c r="L9422" s="4">
        <v>0.34999999999999992</v>
      </c>
    </row>
    <row r="9423" spans="1:12" x14ac:dyDescent="0.35">
      <c r="A9423" s="1" t="s">
        <v>15329</v>
      </c>
      <c r="B9423" t="s">
        <v>15330</v>
      </c>
      <c r="C9423" t="s">
        <v>1467</v>
      </c>
      <c r="D9423" t="s">
        <v>1468</v>
      </c>
      <c r="E9423">
        <v>1</v>
      </c>
      <c r="F9423" s="2">
        <v>14.78</v>
      </c>
      <c r="G9423" s="3">
        <v>31</v>
      </c>
      <c r="H9423" s="3">
        <v>0.14779999999999999</v>
      </c>
      <c r="I9423" s="3">
        <v>0.69465999999999994</v>
      </c>
      <c r="J9423" s="3">
        <v>15.62246</v>
      </c>
      <c r="K9423" s="3">
        <v>24.034553846153845</v>
      </c>
      <c r="L9423" s="4">
        <v>0.34999999999999992</v>
      </c>
    </row>
    <row r="9424" spans="1:12" x14ac:dyDescent="0.35">
      <c r="A9424" s="1" t="s">
        <v>15331</v>
      </c>
      <c r="B9424" t="s">
        <v>15332</v>
      </c>
      <c r="C9424" t="s">
        <v>1467</v>
      </c>
      <c r="D9424" t="s">
        <v>1468</v>
      </c>
      <c r="E9424">
        <v>1</v>
      </c>
      <c r="F9424" s="2">
        <v>50.21</v>
      </c>
      <c r="G9424" s="3">
        <v>104</v>
      </c>
      <c r="H9424" s="3">
        <v>0.50209999999999999</v>
      </c>
      <c r="I9424" s="3">
        <v>2.3598699999999999</v>
      </c>
      <c r="J9424" s="3">
        <v>53.07197</v>
      </c>
      <c r="K9424" s="3">
        <v>81.649184615384613</v>
      </c>
      <c r="L9424" s="4">
        <v>0.35</v>
      </c>
    </row>
    <row r="9425" spans="1:12" x14ac:dyDescent="0.35">
      <c r="A9425" s="1" t="s">
        <v>15333</v>
      </c>
      <c r="B9425" t="s">
        <v>15334</v>
      </c>
      <c r="C9425" t="s">
        <v>1467</v>
      </c>
      <c r="D9425" t="s">
        <v>1468</v>
      </c>
      <c r="E9425">
        <v>1</v>
      </c>
      <c r="F9425" s="2">
        <v>694.14</v>
      </c>
      <c r="G9425" s="3">
        <v>1432</v>
      </c>
      <c r="H9425" s="3">
        <v>6.9413999999999998</v>
      </c>
      <c r="I9425" s="3">
        <v>32.624580000000002</v>
      </c>
      <c r="J9425" s="3">
        <v>733.70598000000007</v>
      </c>
      <c r="K9425" s="3">
        <v>1128.7784307692309</v>
      </c>
      <c r="L9425" s="4">
        <v>0.35000000000000003</v>
      </c>
    </row>
    <row r="9426" spans="1:12" x14ac:dyDescent="0.35">
      <c r="A9426" s="1" t="s">
        <v>15335</v>
      </c>
      <c r="B9426" t="s">
        <v>15336</v>
      </c>
      <c r="C9426" t="s">
        <v>1467</v>
      </c>
      <c r="D9426" t="s">
        <v>1468</v>
      </c>
      <c r="E9426">
        <v>1</v>
      </c>
      <c r="F9426" s="2">
        <v>8.48</v>
      </c>
      <c r="G9426" s="3">
        <v>18</v>
      </c>
      <c r="H9426" s="3">
        <v>8.48E-2</v>
      </c>
      <c r="I9426" s="3">
        <v>0.39856000000000003</v>
      </c>
      <c r="J9426" s="3">
        <v>8.9633599999999998</v>
      </c>
      <c r="K9426" s="3">
        <v>13.789784615384615</v>
      </c>
      <c r="L9426" s="4">
        <v>0.35000000000000003</v>
      </c>
    </row>
    <row r="9427" spans="1:12" x14ac:dyDescent="0.35">
      <c r="A9427" s="1" t="s">
        <v>15337</v>
      </c>
      <c r="B9427" t="s">
        <v>15338</v>
      </c>
      <c r="C9427" t="s">
        <v>1467</v>
      </c>
      <c r="D9427" t="s">
        <v>1468</v>
      </c>
      <c r="E9427">
        <v>1</v>
      </c>
      <c r="F9427" s="2">
        <v>22.62</v>
      </c>
      <c r="G9427" s="3">
        <v>47</v>
      </c>
      <c r="H9427" s="3">
        <v>0.22620000000000001</v>
      </c>
      <c r="I9427" s="3">
        <v>1.06314</v>
      </c>
      <c r="J9427" s="3">
        <v>23.90934</v>
      </c>
      <c r="K9427" s="3">
        <v>36.7836</v>
      </c>
      <c r="L9427" s="4">
        <v>0.35</v>
      </c>
    </row>
    <row r="9428" spans="1:12" x14ac:dyDescent="0.35">
      <c r="A9428" s="1" t="s">
        <v>15339</v>
      </c>
      <c r="B9428" t="s">
        <v>15340</v>
      </c>
      <c r="C9428" t="s">
        <v>1467</v>
      </c>
      <c r="D9428" t="s">
        <v>1468</v>
      </c>
      <c r="E9428">
        <v>1</v>
      </c>
      <c r="F9428" s="2">
        <v>20.07</v>
      </c>
      <c r="G9428" s="3">
        <v>42</v>
      </c>
      <c r="H9428" s="3">
        <v>0.20070000000000002</v>
      </c>
      <c r="I9428" s="3">
        <v>0.94328999999999996</v>
      </c>
      <c r="J9428" s="3">
        <v>21.213990000000003</v>
      </c>
      <c r="K9428" s="3">
        <v>32.636907692307695</v>
      </c>
      <c r="L9428" s="4">
        <v>0.35</v>
      </c>
    </row>
    <row r="9429" spans="1:12" x14ac:dyDescent="0.35">
      <c r="A9429" s="1" t="s">
        <v>15341</v>
      </c>
      <c r="B9429" t="s">
        <v>15342</v>
      </c>
      <c r="C9429" t="s">
        <v>1467</v>
      </c>
      <c r="D9429" t="s">
        <v>1468</v>
      </c>
      <c r="E9429">
        <v>1</v>
      </c>
      <c r="F9429" s="2">
        <v>145</v>
      </c>
      <c r="G9429" s="3">
        <v>299</v>
      </c>
      <c r="H9429" s="3">
        <v>1.45</v>
      </c>
      <c r="I9429" s="3">
        <v>6.8150000000000004</v>
      </c>
      <c r="J9429" s="3">
        <v>153.26499999999999</v>
      </c>
      <c r="K9429" s="3">
        <v>235.79230769230767</v>
      </c>
      <c r="L9429" s="4">
        <v>0.35000000000000003</v>
      </c>
    </row>
    <row r="9430" spans="1:12" x14ac:dyDescent="0.35">
      <c r="A9430" s="1" t="s">
        <v>15343</v>
      </c>
      <c r="B9430" t="s">
        <v>15344</v>
      </c>
      <c r="C9430" t="s">
        <v>1467</v>
      </c>
      <c r="D9430" t="s">
        <v>1468</v>
      </c>
      <c r="E9430">
        <v>1</v>
      </c>
      <c r="F9430" s="2">
        <v>1.1200000000000001</v>
      </c>
      <c r="G9430" s="3">
        <v>3</v>
      </c>
      <c r="H9430" s="3">
        <v>1.1200000000000002E-2</v>
      </c>
      <c r="I9430" s="3">
        <v>5.2640000000000006E-2</v>
      </c>
      <c r="J9430" s="3">
        <v>1.1838400000000002</v>
      </c>
      <c r="K9430" s="3">
        <v>1.821292307692308</v>
      </c>
      <c r="L9430" s="4">
        <v>0.35</v>
      </c>
    </row>
    <row r="9431" spans="1:12" x14ac:dyDescent="0.35">
      <c r="A9431" s="1" t="s">
        <v>15345</v>
      </c>
      <c r="B9431" t="s">
        <v>15346</v>
      </c>
      <c r="C9431" t="s">
        <v>1467</v>
      </c>
      <c r="D9431" t="s">
        <v>1468</v>
      </c>
      <c r="E9431">
        <v>1</v>
      </c>
      <c r="F9431" s="2">
        <v>0.77</v>
      </c>
      <c r="G9431" s="3">
        <v>2</v>
      </c>
      <c r="H9431" s="3">
        <v>7.7000000000000002E-3</v>
      </c>
      <c r="I9431" s="3">
        <v>3.619E-2</v>
      </c>
      <c r="J9431" s="3">
        <v>0.81389</v>
      </c>
      <c r="K9431" s="3">
        <v>1.2521384615384614</v>
      </c>
      <c r="L9431" s="4">
        <v>0.34999999999999992</v>
      </c>
    </row>
    <row r="9432" spans="1:12" x14ac:dyDescent="0.35">
      <c r="A9432" s="1" t="s">
        <v>15347</v>
      </c>
      <c r="B9432" t="s">
        <v>15348</v>
      </c>
      <c r="C9432" t="s">
        <v>1467</v>
      </c>
      <c r="D9432" t="s">
        <v>1468</v>
      </c>
      <c r="E9432">
        <v>1</v>
      </c>
      <c r="F9432" s="2">
        <v>34.14</v>
      </c>
      <c r="G9432" s="3">
        <v>71</v>
      </c>
      <c r="H9432" s="3">
        <v>0.34140000000000004</v>
      </c>
      <c r="I9432" s="3">
        <v>1.6045800000000001</v>
      </c>
      <c r="J9432" s="3">
        <v>36.085979999999999</v>
      </c>
      <c r="K9432" s="3">
        <v>55.516892307692302</v>
      </c>
      <c r="L9432" s="4">
        <v>0.34999999999999992</v>
      </c>
    </row>
    <row r="9433" spans="1:12" x14ac:dyDescent="0.35">
      <c r="A9433" s="1" t="s">
        <v>15349</v>
      </c>
      <c r="B9433" t="s">
        <v>15350</v>
      </c>
      <c r="C9433" t="s">
        <v>1467</v>
      </c>
      <c r="D9433" t="s">
        <v>1468</v>
      </c>
      <c r="E9433">
        <v>1</v>
      </c>
      <c r="F9433" s="2">
        <v>67.78</v>
      </c>
      <c r="G9433" s="3">
        <v>140</v>
      </c>
      <c r="H9433" s="3">
        <v>0.67780000000000007</v>
      </c>
      <c r="I9433" s="3">
        <v>3.1856599999999999</v>
      </c>
      <c r="J9433" s="3">
        <v>71.643460000000005</v>
      </c>
      <c r="K9433" s="3">
        <v>110.2207076923077</v>
      </c>
      <c r="L9433" s="4">
        <v>0.35</v>
      </c>
    </row>
    <row r="9434" spans="1:12" x14ac:dyDescent="0.35">
      <c r="A9434" s="1" t="s">
        <v>15351</v>
      </c>
      <c r="B9434" t="s">
        <v>15352</v>
      </c>
      <c r="C9434" t="s">
        <v>1467</v>
      </c>
      <c r="D9434" t="s">
        <v>1468</v>
      </c>
      <c r="E9434">
        <v>1</v>
      </c>
      <c r="F9434" s="2">
        <v>21</v>
      </c>
      <c r="G9434" s="3">
        <v>44</v>
      </c>
      <c r="H9434" s="3">
        <v>0.21</v>
      </c>
      <c r="I9434" s="3">
        <v>0.98699999999999999</v>
      </c>
      <c r="J9434" s="3">
        <v>22.196999999999999</v>
      </c>
      <c r="K9434" s="3">
        <v>34.149230769230769</v>
      </c>
      <c r="L9434" s="4">
        <v>0.35000000000000003</v>
      </c>
    </row>
    <row r="9435" spans="1:12" x14ac:dyDescent="0.35">
      <c r="A9435" s="1" t="s">
        <v>15353</v>
      </c>
      <c r="B9435" t="s">
        <v>15354</v>
      </c>
      <c r="C9435" t="s">
        <v>1467</v>
      </c>
      <c r="D9435" t="s">
        <v>1468</v>
      </c>
      <c r="E9435">
        <v>1</v>
      </c>
      <c r="F9435" s="2">
        <v>10.06</v>
      </c>
      <c r="G9435" s="3">
        <v>21</v>
      </c>
      <c r="H9435" s="3">
        <v>0.10060000000000001</v>
      </c>
      <c r="I9435" s="3">
        <v>0.47282000000000002</v>
      </c>
      <c r="J9435" s="3">
        <v>10.633420000000001</v>
      </c>
      <c r="K9435" s="3">
        <v>16.359107692307692</v>
      </c>
      <c r="L9435" s="4">
        <v>0.34999999999999992</v>
      </c>
    </row>
    <row r="9436" spans="1:12" x14ac:dyDescent="0.35">
      <c r="A9436" s="1" t="s">
        <v>15355</v>
      </c>
      <c r="B9436" t="s">
        <v>15356</v>
      </c>
      <c r="C9436" t="s">
        <v>1467</v>
      </c>
      <c r="D9436" t="s">
        <v>1468</v>
      </c>
      <c r="E9436">
        <v>1</v>
      </c>
      <c r="F9436" s="2">
        <v>2.78</v>
      </c>
      <c r="G9436" s="3">
        <v>6</v>
      </c>
      <c r="H9436" s="3">
        <v>2.7799999999999998E-2</v>
      </c>
      <c r="I9436" s="3">
        <v>0.13066</v>
      </c>
      <c r="J9436" s="3">
        <v>2.9384600000000001</v>
      </c>
      <c r="K9436" s="3">
        <v>4.5207076923076919</v>
      </c>
      <c r="L9436" s="4">
        <v>0.34999999999999992</v>
      </c>
    </row>
    <row r="9437" spans="1:12" x14ac:dyDescent="0.35">
      <c r="A9437" s="1" t="s">
        <v>15357</v>
      </c>
      <c r="B9437" t="s">
        <v>1792</v>
      </c>
      <c r="C9437" t="s">
        <v>1467</v>
      </c>
      <c r="D9437" t="s">
        <v>1468</v>
      </c>
      <c r="E9437">
        <v>1</v>
      </c>
      <c r="F9437" s="2">
        <v>13.23</v>
      </c>
      <c r="G9437" s="3">
        <v>28</v>
      </c>
      <c r="H9437" s="3">
        <v>0.1323</v>
      </c>
      <c r="I9437" s="3">
        <v>0.62180999999999997</v>
      </c>
      <c r="J9437" s="3">
        <v>13.984110000000001</v>
      </c>
      <c r="K9437" s="3">
        <v>21.514015384615387</v>
      </c>
      <c r="L9437" s="4">
        <v>0.35000000000000003</v>
      </c>
    </row>
    <row r="9438" spans="1:12" x14ac:dyDescent="0.35">
      <c r="A9438" s="1" t="s">
        <v>15358</v>
      </c>
      <c r="B9438" t="s">
        <v>15359</v>
      </c>
      <c r="C9438" t="s">
        <v>1467</v>
      </c>
      <c r="D9438" t="s">
        <v>1468</v>
      </c>
      <c r="E9438">
        <v>1</v>
      </c>
      <c r="F9438" s="2">
        <v>183.98</v>
      </c>
      <c r="G9438" s="3">
        <v>380</v>
      </c>
      <c r="H9438" s="3">
        <v>1.8397999999999999</v>
      </c>
      <c r="I9438" s="3">
        <v>8.6470599999999997</v>
      </c>
      <c r="J9438" s="3">
        <v>194.46686</v>
      </c>
      <c r="K9438" s="3">
        <v>299.17978461538462</v>
      </c>
      <c r="L9438" s="4">
        <v>0.35000000000000003</v>
      </c>
    </row>
    <row r="9439" spans="1:12" x14ac:dyDescent="0.35">
      <c r="A9439" s="1" t="s">
        <v>15360</v>
      </c>
      <c r="B9439" t="s">
        <v>15361</v>
      </c>
      <c r="C9439" t="s">
        <v>1467</v>
      </c>
      <c r="D9439" t="s">
        <v>1468</v>
      </c>
      <c r="E9439">
        <v>1</v>
      </c>
      <c r="F9439" s="2">
        <v>7.72</v>
      </c>
      <c r="G9439" s="3">
        <v>16</v>
      </c>
      <c r="H9439" s="3">
        <v>7.7200000000000005E-2</v>
      </c>
      <c r="I9439" s="3">
        <v>0.36284</v>
      </c>
      <c r="J9439" s="3">
        <v>8.1600400000000004</v>
      </c>
      <c r="K9439" s="3">
        <v>12.553907692307693</v>
      </c>
      <c r="L9439" s="4">
        <v>0.35</v>
      </c>
    </row>
    <row r="9440" spans="1:12" x14ac:dyDescent="0.35">
      <c r="A9440" s="1" t="s">
        <v>15362</v>
      </c>
      <c r="B9440" t="s">
        <v>2773</v>
      </c>
      <c r="C9440" t="s">
        <v>1467</v>
      </c>
      <c r="D9440" t="s">
        <v>1468</v>
      </c>
      <c r="E9440">
        <v>1</v>
      </c>
      <c r="F9440" s="2">
        <v>0.74</v>
      </c>
      <c r="G9440" s="3">
        <v>2</v>
      </c>
      <c r="H9440" s="3">
        <v>7.4000000000000003E-3</v>
      </c>
      <c r="I9440" s="3">
        <v>3.4779999999999998E-2</v>
      </c>
      <c r="J9440" s="3">
        <v>0.78217999999999999</v>
      </c>
      <c r="K9440" s="3">
        <v>1.203353846153846</v>
      </c>
      <c r="L9440" s="4">
        <v>0.34999999999999992</v>
      </c>
    </row>
    <row r="9441" spans="1:12" x14ac:dyDescent="0.35">
      <c r="A9441" s="1" t="s">
        <v>15363</v>
      </c>
      <c r="B9441" t="s">
        <v>15364</v>
      </c>
      <c r="C9441" t="s">
        <v>1467</v>
      </c>
      <c r="D9441" t="s">
        <v>1468</v>
      </c>
      <c r="E9441">
        <v>1</v>
      </c>
      <c r="F9441" s="2">
        <v>0.31</v>
      </c>
      <c r="G9441" s="3">
        <v>1</v>
      </c>
      <c r="H9441" s="3">
        <v>3.0999999999999999E-3</v>
      </c>
      <c r="I9441" s="3">
        <v>1.457E-2</v>
      </c>
      <c r="J9441" s="3">
        <v>0.32767000000000002</v>
      </c>
      <c r="K9441" s="3">
        <v>0.50410769230769237</v>
      </c>
      <c r="L9441" s="4">
        <v>0.35000000000000003</v>
      </c>
    </row>
    <row r="9442" spans="1:12" x14ac:dyDescent="0.35">
      <c r="A9442" s="1" t="s">
        <v>15365</v>
      </c>
      <c r="B9442" t="s">
        <v>15366</v>
      </c>
      <c r="C9442" t="s">
        <v>1467</v>
      </c>
      <c r="D9442" t="s">
        <v>1468</v>
      </c>
      <c r="E9442">
        <v>1</v>
      </c>
      <c r="F9442" s="2">
        <v>272.5</v>
      </c>
      <c r="G9442" s="3">
        <v>562</v>
      </c>
      <c r="H9442" s="3">
        <v>2.7250000000000001</v>
      </c>
      <c r="I9442" s="3">
        <v>12.807499999999999</v>
      </c>
      <c r="J9442" s="3">
        <v>288.03250000000003</v>
      </c>
      <c r="K9442" s="3">
        <v>443.12692307692311</v>
      </c>
      <c r="L9442" s="4">
        <v>0.35</v>
      </c>
    </row>
    <row r="9443" spans="1:12" x14ac:dyDescent="0.35">
      <c r="A9443" s="1" t="s">
        <v>15367</v>
      </c>
      <c r="B9443" t="s">
        <v>15368</v>
      </c>
      <c r="C9443" t="s">
        <v>1467</v>
      </c>
      <c r="D9443" t="s">
        <v>1468</v>
      </c>
      <c r="E9443">
        <v>1</v>
      </c>
      <c r="F9443" s="2">
        <v>8.92</v>
      </c>
      <c r="G9443" s="3">
        <v>19</v>
      </c>
      <c r="H9443" s="3">
        <v>8.9200000000000002E-2</v>
      </c>
      <c r="I9443" s="3">
        <v>0.41924</v>
      </c>
      <c r="J9443" s="3">
        <v>9.4284400000000002</v>
      </c>
      <c r="K9443" s="3">
        <v>14.505292307692308</v>
      </c>
      <c r="L9443" s="4">
        <v>0.35</v>
      </c>
    </row>
    <row r="9444" spans="1:12" x14ac:dyDescent="0.35">
      <c r="A9444" s="1" t="s">
        <v>15369</v>
      </c>
      <c r="B9444" t="s">
        <v>15370</v>
      </c>
      <c r="C9444" t="s">
        <v>1467</v>
      </c>
      <c r="D9444" t="s">
        <v>1468</v>
      </c>
      <c r="E9444">
        <v>1</v>
      </c>
      <c r="F9444" s="2">
        <v>428.84</v>
      </c>
      <c r="G9444" s="3">
        <v>885</v>
      </c>
      <c r="H9444" s="3">
        <v>4.2884000000000002</v>
      </c>
      <c r="I9444" s="3">
        <v>20.155479999999997</v>
      </c>
      <c r="J9444" s="3">
        <v>453.28388000000001</v>
      </c>
      <c r="K9444" s="3">
        <v>697.35981538461533</v>
      </c>
      <c r="L9444" s="4">
        <v>0.34999999999999992</v>
      </c>
    </row>
    <row r="9445" spans="1:12" x14ac:dyDescent="0.35">
      <c r="A9445" s="1" t="s">
        <v>15371</v>
      </c>
      <c r="B9445" t="s">
        <v>15372</v>
      </c>
      <c r="C9445" t="s">
        <v>1467</v>
      </c>
      <c r="D9445" t="s">
        <v>1468</v>
      </c>
      <c r="E9445">
        <v>1</v>
      </c>
      <c r="F9445" s="2">
        <v>10.77</v>
      </c>
      <c r="G9445" s="3">
        <v>23</v>
      </c>
      <c r="H9445" s="3">
        <v>0.1077</v>
      </c>
      <c r="I9445" s="3">
        <v>0.50619000000000003</v>
      </c>
      <c r="J9445" s="3">
        <v>11.383889999999999</v>
      </c>
      <c r="K9445" s="3">
        <v>17.513676923076922</v>
      </c>
      <c r="L9445" s="4">
        <v>0.35</v>
      </c>
    </row>
    <row r="9446" spans="1:12" x14ac:dyDescent="0.35">
      <c r="A9446" s="1" t="s">
        <v>15373</v>
      </c>
      <c r="B9446" t="s">
        <v>15374</v>
      </c>
      <c r="C9446" t="s">
        <v>1467</v>
      </c>
      <c r="D9446" t="s">
        <v>1468</v>
      </c>
      <c r="E9446">
        <v>1</v>
      </c>
      <c r="F9446" s="2">
        <v>0.28999999999999998</v>
      </c>
      <c r="G9446" s="3">
        <v>1</v>
      </c>
      <c r="H9446" s="3">
        <v>2.8999999999999998E-3</v>
      </c>
      <c r="I9446" s="3">
        <v>1.363E-2</v>
      </c>
      <c r="J9446" s="3">
        <v>0.30652999999999997</v>
      </c>
      <c r="K9446" s="3">
        <v>0.47158461538461532</v>
      </c>
      <c r="L9446" s="4">
        <v>0.35</v>
      </c>
    </row>
    <row r="9447" spans="1:12" x14ac:dyDescent="0.35">
      <c r="A9447" s="1" t="s">
        <v>15375</v>
      </c>
      <c r="B9447" t="s">
        <v>15376</v>
      </c>
      <c r="C9447" t="s">
        <v>1467</v>
      </c>
      <c r="D9447" t="s">
        <v>1468</v>
      </c>
      <c r="E9447">
        <v>1</v>
      </c>
      <c r="F9447" s="2">
        <v>2.1</v>
      </c>
      <c r="G9447" s="3">
        <v>5</v>
      </c>
      <c r="H9447" s="3">
        <v>2.1000000000000001E-2</v>
      </c>
      <c r="I9447" s="3">
        <v>9.870000000000001E-2</v>
      </c>
      <c r="J9447" s="3">
        <v>2.2197</v>
      </c>
      <c r="K9447" s="3">
        <v>3.4149230769230767</v>
      </c>
      <c r="L9447" s="4">
        <v>0.35</v>
      </c>
    </row>
    <row r="9448" spans="1:12" x14ac:dyDescent="0.35">
      <c r="A9448" s="1" t="s">
        <v>15377</v>
      </c>
      <c r="B9448" t="s">
        <v>15378</v>
      </c>
      <c r="C9448" t="s">
        <v>1467</v>
      </c>
      <c r="D9448" t="s">
        <v>1468</v>
      </c>
      <c r="E9448">
        <v>1</v>
      </c>
      <c r="F9448" s="2">
        <v>19.47</v>
      </c>
      <c r="G9448" s="3">
        <v>41</v>
      </c>
      <c r="H9448" s="3">
        <v>0.19469999999999998</v>
      </c>
      <c r="I9448" s="3">
        <v>0.91508999999999996</v>
      </c>
      <c r="J9448" s="3">
        <v>20.579789999999999</v>
      </c>
      <c r="K9448" s="3">
        <v>31.661215384615382</v>
      </c>
      <c r="L9448" s="4">
        <v>0.35</v>
      </c>
    </row>
    <row r="9449" spans="1:12" x14ac:dyDescent="0.35">
      <c r="A9449" s="1" t="s">
        <v>15379</v>
      </c>
      <c r="B9449" t="s">
        <v>15380</v>
      </c>
      <c r="C9449" t="s">
        <v>1467</v>
      </c>
      <c r="D9449" t="s">
        <v>1468</v>
      </c>
      <c r="E9449">
        <v>1</v>
      </c>
      <c r="F9449" s="2">
        <v>216.6</v>
      </c>
      <c r="G9449" s="3">
        <v>447</v>
      </c>
      <c r="H9449" s="3">
        <v>2.1659999999999999</v>
      </c>
      <c r="I9449" s="3">
        <v>10.180199999999999</v>
      </c>
      <c r="J9449" s="3">
        <v>228.94619999999998</v>
      </c>
      <c r="K9449" s="3">
        <v>352.22492307692301</v>
      </c>
      <c r="L9449" s="4">
        <v>0.34999999999999992</v>
      </c>
    </row>
    <row r="9450" spans="1:12" x14ac:dyDescent="0.35">
      <c r="A9450" s="1" t="s">
        <v>15381</v>
      </c>
      <c r="B9450" t="s">
        <v>15382</v>
      </c>
      <c r="C9450" t="s">
        <v>1467</v>
      </c>
      <c r="D9450" t="s">
        <v>1468</v>
      </c>
      <c r="E9450">
        <v>1</v>
      </c>
      <c r="F9450" s="2">
        <v>19.43</v>
      </c>
      <c r="G9450" s="3">
        <v>41</v>
      </c>
      <c r="H9450" s="3">
        <v>0.1943</v>
      </c>
      <c r="I9450" s="3">
        <v>0.91320999999999997</v>
      </c>
      <c r="J9450" s="3">
        <v>20.537509999999997</v>
      </c>
      <c r="K9450" s="3">
        <v>31.596169230769227</v>
      </c>
      <c r="L9450" s="4">
        <v>0.35000000000000003</v>
      </c>
    </row>
    <row r="9451" spans="1:12" x14ac:dyDescent="0.35">
      <c r="A9451" s="1" t="s">
        <v>15383</v>
      </c>
      <c r="B9451" t="s">
        <v>15384</v>
      </c>
      <c r="C9451" t="s">
        <v>1467</v>
      </c>
      <c r="D9451" t="s">
        <v>1468</v>
      </c>
      <c r="E9451">
        <v>1</v>
      </c>
      <c r="F9451" s="2">
        <v>205.48</v>
      </c>
      <c r="G9451" s="3">
        <v>424</v>
      </c>
      <c r="H9451" s="3">
        <v>2.0547999999999997</v>
      </c>
      <c r="I9451" s="3">
        <v>9.6575600000000001</v>
      </c>
      <c r="J9451" s="3">
        <v>217.19235999999998</v>
      </c>
      <c r="K9451" s="3">
        <v>334.14209230769228</v>
      </c>
      <c r="L9451" s="4">
        <v>0.35000000000000003</v>
      </c>
    </row>
    <row r="9452" spans="1:12" x14ac:dyDescent="0.35">
      <c r="A9452" s="1" t="s">
        <v>15385</v>
      </c>
      <c r="B9452" t="s">
        <v>15386</v>
      </c>
      <c r="C9452" t="s">
        <v>1467</v>
      </c>
      <c r="D9452" t="s">
        <v>1468</v>
      </c>
      <c r="E9452">
        <v>1</v>
      </c>
      <c r="F9452" s="2">
        <v>421.28</v>
      </c>
      <c r="G9452" s="3">
        <v>869</v>
      </c>
      <c r="H9452" s="3">
        <v>4.2127999999999997</v>
      </c>
      <c r="I9452" s="3">
        <v>19.800159999999998</v>
      </c>
      <c r="J9452" s="3">
        <v>445.29295999999999</v>
      </c>
      <c r="K9452" s="3">
        <v>685.06609230769232</v>
      </c>
      <c r="L9452" s="4">
        <v>0.35000000000000003</v>
      </c>
    </row>
    <row r="9453" spans="1:12" x14ac:dyDescent="0.35">
      <c r="A9453" s="1" t="s">
        <v>15387</v>
      </c>
      <c r="B9453" t="s">
        <v>15388</v>
      </c>
      <c r="C9453" t="s">
        <v>1467</v>
      </c>
      <c r="D9453" t="s">
        <v>1468</v>
      </c>
      <c r="E9453">
        <v>1</v>
      </c>
      <c r="F9453" s="2">
        <v>11.8</v>
      </c>
      <c r="G9453" s="3">
        <v>25</v>
      </c>
      <c r="H9453" s="3">
        <v>0.11800000000000001</v>
      </c>
      <c r="I9453" s="3">
        <v>0.55459999999999998</v>
      </c>
      <c r="J9453" s="3">
        <v>12.472600000000002</v>
      </c>
      <c r="K9453" s="3">
        <v>19.188615384615385</v>
      </c>
      <c r="L9453" s="4">
        <v>0.34999999999999992</v>
      </c>
    </row>
    <row r="9454" spans="1:12" x14ac:dyDescent="0.35">
      <c r="A9454" s="1" t="s">
        <v>15389</v>
      </c>
      <c r="B9454" t="s">
        <v>15390</v>
      </c>
      <c r="C9454" t="s">
        <v>1467</v>
      </c>
      <c r="D9454" t="s">
        <v>1468</v>
      </c>
      <c r="E9454">
        <v>1</v>
      </c>
      <c r="F9454" s="2">
        <v>12.08</v>
      </c>
      <c r="G9454" s="3">
        <v>25</v>
      </c>
      <c r="H9454" s="3">
        <v>0.1208</v>
      </c>
      <c r="I9454" s="3">
        <v>0.56776000000000004</v>
      </c>
      <c r="J9454" s="3">
        <v>12.768559999999999</v>
      </c>
      <c r="K9454" s="3">
        <v>19.643938461538461</v>
      </c>
      <c r="L9454" s="4">
        <v>0.35000000000000003</v>
      </c>
    </row>
    <row r="9455" spans="1:12" x14ac:dyDescent="0.35">
      <c r="A9455" s="1" t="s">
        <v>15391</v>
      </c>
      <c r="B9455" t="s">
        <v>15392</v>
      </c>
      <c r="C9455" t="s">
        <v>1467</v>
      </c>
      <c r="D9455" t="s">
        <v>1468</v>
      </c>
      <c r="E9455">
        <v>1</v>
      </c>
      <c r="F9455" s="2">
        <v>7.04</v>
      </c>
      <c r="G9455" s="3">
        <v>15</v>
      </c>
      <c r="H9455" s="3">
        <v>7.0400000000000004E-2</v>
      </c>
      <c r="I9455" s="3">
        <v>0.33088000000000001</v>
      </c>
      <c r="J9455" s="3">
        <v>7.4412799999999999</v>
      </c>
      <c r="K9455" s="3">
        <v>11.448123076923077</v>
      </c>
      <c r="L9455" s="4">
        <v>0.35</v>
      </c>
    </row>
    <row r="9456" spans="1:12" x14ac:dyDescent="0.35">
      <c r="A9456" s="1" t="s">
        <v>15393</v>
      </c>
      <c r="B9456" t="s">
        <v>15394</v>
      </c>
      <c r="C9456" t="s">
        <v>1467</v>
      </c>
      <c r="D9456" t="s">
        <v>1468</v>
      </c>
      <c r="E9456">
        <v>1</v>
      </c>
      <c r="F9456" s="2">
        <v>86.41</v>
      </c>
      <c r="G9456" s="3">
        <v>179</v>
      </c>
      <c r="H9456" s="3">
        <v>0.86409999999999998</v>
      </c>
      <c r="I9456" s="3">
        <v>4.0612699999999995</v>
      </c>
      <c r="J9456" s="3">
        <v>91.335369999999983</v>
      </c>
      <c r="K9456" s="3">
        <v>140.51595384615382</v>
      </c>
      <c r="L9456" s="4">
        <v>0.35</v>
      </c>
    </row>
    <row r="9457" spans="1:12" x14ac:dyDescent="0.35">
      <c r="A9457" s="1" t="s">
        <v>15395</v>
      </c>
      <c r="B9457" t="s">
        <v>15396</v>
      </c>
      <c r="C9457" t="s">
        <v>1467</v>
      </c>
      <c r="D9457" t="s">
        <v>1468</v>
      </c>
      <c r="E9457">
        <v>1</v>
      </c>
      <c r="F9457" s="2">
        <v>177.11</v>
      </c>
      <c r="G9457" s="3">
        <v>366</v>
      </c>
      <c r="H9457" s="3">
        <v>1.7711000000000001</v>
      </c>
      <c r="I9457" s="3">
        <v>8.3241700000000005</v>
      </c>
      <c r="J9457" s="3">
        <v>187.20527000000001</v>
      </c>
      <c r="K9457" s="3">
        <v>288.0081076923077</v>
      </c>
      <c r="L9457" s="4">
        <v>0.35</v>
      </c>
    </row>
    <row r="9458" spans="1:12" x14ac:dyDescent="0.35">
      <c r="A9458" s="1" t="s">
        <v>15397</v>
      </c>
      <c r="B9458" t="s">
        <v>15398</v>
      </c>
      <c r="C9458" t="s">
        <v>1467</v>
      </c>
      <c r="D9458" t="s">
        <v>1468</v>
      </c>
      <c r="E9458">
        <v>1</v>
      </c>
      <c r="F9458" s="2">
        <v>139.08000000000001</v>
      </c>
      <c r="G9458" s="3">
        <v>287</v>
      </c>
      <c r="H9458" s="3">
        <v>1.3908000000000003</v>
      </c>
      <c r="I9458" s="3">
        <v>6.536760000000001</v>
      </c>
      <c r="J9458" s="3">
        <v>147.00756000000001</v>
      </c>
      <c r="K9458" s="3">
        <v>226.16547692307694</v>
      </c>
      <c r="L9458" s="4">
        <v>0.35</v>
      </c>
    </row>
    <row r="9459" spans="1:12" x14ac:dyDescent="0.35">
      <c r="A9459" s="1" t="s">
        <v>15399</v>
      </c>
      <c r="B9459" t="s">
        <v>15400</v>
      </c>
      <c r="C9459" t="s">
        <v>1467</v>
      </c>
      <c r="D9459" t="s">
        <v>1468</v>
      </c>
      <c r="E9459">
        <v>1</v>
      </c>
      <c r="F9459" s="2">
        <v>32.85</v>
      </c>
      <c r="G9459" s="3">
        <v>68</v>
      </c>
      <c r="H9459" s="3">
        <v>0.32850000000000001</v>
      </c>
      <c r="I9459" s="3">
        <v>1.5439500000000002</v>
      </c>
      <c r="J9459" s="3">
        <v>34.722450000000002</v>
      </c>
      <c r="K9459" s="3">
        <v>53.419153846153847</v>
      </c>
      <c r="L9459" s="4">
        <v>0.35</v>
      </c>
    </row>
    <row r="9460" spans="1:12" x14ac:dyDescent="0.35">
      <c r="A9460" s="1" t="s">
        <v>15401</v>
      </c>
      <c r="B9460" t="s">
        <v>15402</v>
      </c>
      <c r="C9460" t="s">
        <v>1467</v>
      </c>
      <c r="D9460" t="s">
        <v>1468</v>
      </c>
      <c r="E9460">
        <v>1</v>
      </c>
      <c r="F9460" s="2">
        <v>342.01</v>
      </c>
      <c r="G9460" s="3">
        <v>706</v>
      </c>
      <c r="H9460" s="3">
        <v>3.4201000000000001</v>
      </c>
      <c r="I9460" s="3">
        <v>16.074469999999998</v>
      </c>
      <c r="J9460" s="3">
        <v>361.50457</v>
      </c>
      <c r="K9460" s="3">
        <v>556.1608769230769</v>
      </c>
      <c r="L9460" s="4">
        <v>0.35</v>
      </c>
    </row>
    <row r="9461" spans="1:12" x14ac:dyDescent="0.35">
      <c r="A9461" s="1" t="s">
        <v>15403</v>
      </c>
      <c r="B9461" t="s">
        <v>15404</v>
      </c>
      <c r="C9461" t="s">
        <v>1467</v>
      </c>
      <c r="D9461" t="s">
        <v>1468</v>
      </c>
      <c r="E9461">
        <v>1</v>
      </c>
      <c r="F9461" s="2">
        <v>34.21</v>
      </c>
      <c r="G9461" s="3">
        <v>71</v>
      </c>
      <c r="H9461" s="3">
        <v>0.34210000000000002</v>
      </c>
      <c r="I9461" s="3">
        <v>1.6078700000000001</v>
      </c>
      <c r="J9461" s="3">
        <v>36.159970000000001</v>
      </c>
      <c r="K9461" s="3">
        <v>55.630723076923076</v>
      </c>
      <c r="L9461" s="4">
        <v>0.35</v>
      </c>
    </row>
    <row r="9462" spans="1:12" x14ac:dyDescent="0.35">
      <c r="A9462" s="1" t="s">
        <v>15405</v>
      </c>
      <c r="B9462" t="s">
        <v>15406</v>
      </c>
      <c r="C9462" t="s">
        <v>1467</v>
      </c>
      <c r="D9462" t="s">
        <v>1468</v>
      </c>
      <c r="E9462">
        <v>1</v>
      </c>
      <c r="F9462" s="2">
        <v>43.7</v>
      </c>
      <c r="G9462" s="3">
        <v>91</v>
      </c>
      <c r="H9462" s="3">
        <v>0.43700000000000006</v>
      </c>
      <c r="I9462" s="3">
        <v>2.0539000000000001</v>
      </c>
      <c r="J9462" s="3">
        <v>46.190899999999999</v>
      </c>
      <c r="K9462" s="3">
        <v>71.06292307692307</v>
      </c>
      <c r="L9462" s="4">
        <v>0.34999999999999992</v>
      </c>
    </row>
    <row r="9463" spans="1:12" x14ac:dyDescent="0.35">
      <c r="A9463" s="1" t="s">
        <v>15407</v>
      </c>
      <c r="B9463" t="s">
        <v>15408</v>
      </c>
      <c r="C9463" t="s">
        <v>1467</v>
      </c>
      <c r="D9463" t="s">
        <v>1468</v>
      </c>
      <c r="E9463">
        <v>1</v>
      </c>
      <c r="F9463" s="2">
        <v>5.76</v>
      </c>
      <c r="G9463" s="3">
        <v>12</v>
      </c>
      <c r="H9463" s="3">
        <v>5.7599999999999998E-2</v>
      </c>
      <c r="I9463" s="3">
        <v>0.27072000000000002</v>
      </c>
      <c r="J9463" s="3">
        <v>6.0883199999999995</v>
      </c>
      <c r="K9463" s="3">
        <v>9.366646153846153</v>
      </c>
      <c r="L9463" s="4">
        <v>0.35</v>
      </c>
    </row>
    <row r="9464" spans="1:12" x14ac:dyDescent="0.35">
      <c r="A9464" s="1" t="s">
        <v>15409</v>
      </c>
      <c r="B9464" t="s">
        <v>15410</v>
      </c>
      <c r="C9464" t="s">
        <v>1467</v>
      </c>
      <c r="D9464" t="s">
        <v>1468</v>
      </c>
      <c r="E9464">
        <v>1</v>
      </c>
      <c r="F9464" s="2">
        <v>43.29</v>
      </c>
      <c r="G9464" s="3">
        <v>90</v>
      </c>
      <c r="H9464" s="3">
        <v>0.43290000000000001</v>
      </c>
      <c r="I9464" s="3">
        <v>2.0346299999999999</v>
      </c>
      <c r="J9464" s="3">
        <v>45.757529999999996</v>
      </c>
      <c r="K9464" s="3">
        <v>70.396199999999993</v>
      </c>
      <c r="L9464" s="4">
        <v>0.35</v>
      </c>
    </row>
    <row r="9465" spans="1:12" x14ac:dyDescent="0.35">
      <c r="A9465" s="1" t="s">
        <v>15411</v>
      </c>
      <c r="B9465" t="s">
        <v>15412</v>
      </c>
      <c r="C9465" t="s">
        <v>1467</v>
      </c>
      <c r="D9465" t="s">
        <v>1468</v>
      </c>
      <c r="E9465">
        <v>1</v>
      </c>
      <c r="F9465" s="2">
        <v>0.43</v>
      </c>
      <c r="G9465" s="3">
        <v>1</v>
      </c>
      <c r="H9465" s="3">
        <v>4.3E-3</v>
      </c>
      <c r="I9465" s="3">
        <v>2.0209999999999999E-2</v>
      </c>
      <c r="J9465" s="3">
        <v>0.45451000000000003</v>
      </c>
      <c r="K9465" s="3">
        <v>0.69924615384615385</v>
      </c>
      <c r="L9465" s="4">
        <v>0.35</v>
      </c>
    </row>
    <row r="9466" spans="1:12" x14ac:dyDescent="0.35">
      <c r="A9466" s="1" t="s">
        <v>15413</v>
      </c>
      <c r="B9466" t="s">
        <v>15414</v>
      </c>
      <c r="C9466" t="s">
        <v>1467</v>
      </c>
      <c r="D9466" t="s">
        <v>1468</v>
      </c>
      <c r="E9466">
        <v>1</v>
      </c>
      <c r="F9466" s="2">
        <v>943.2</v>
      </c>
      <c r="G9466" s="3">
        <v>1945</v>
      </c>
      <c r="H9466" s="3">
        <v>9.4320000000000004</v>
      </c>
      <c r="I9466" s="3">
        <v>44.330400000000004</v>
      </c>
      <c r="J9466" s="3">
        <v>996.96240000000012</v>
      </c>
      <c r="K9466" s="3">
        <v>1533.7883076923079</v>
      </c>
      <c r="L9466" s="4">
        <v>0.35</v>
      </c>
    </row>
    <row r="9467" spans="1:12" x14ac:dyDescent="0.35">
      <c r="A9467" s="1" t="s">
        <v>15415</v>
      </c>
      <c r="B9467" t="s">
        <v>15416</v>
      </c>
      <c r="C9467" t="s">
        <v>1467</v>
      </c>
      <c r="D9467" t="s">
        <v>1468</v>
      </c>
      <c r="E9467">
        <v>1</v>
      </c>
      <c r="F9467" s="2">
        <v>16.98</v>
      </c>
      <c r="G9467" s="3">
        <v>36</v>
      </c>
      <c r="H9467" s="3">
        <v>0.16980000000000001</v>
      </c>
      <c r="I9467" s="3">
        <v>0.79805999999999999</v>
      </c>
      <c r="J9467" s="3">
        <v>17.947859999999999</v>
      </c>
      <c r="K9467" s="3">
        <v>27.612092307692304</v>
      </c>
      <c r="L9467" s="4">
        <v>0.35</v>
      </c>
    </row>
    <row r="9468" spans="1:12" x14ac:dyDescent="0.35">
      <c r="A9468" s="1" t="s">
        <v>15417</v>
      </c>
      <c r="B9468" t="s">
        <v>15418</v>
      </c>
      <c r="C9468" t="s">
        <v>1467</v>
      </c>
      <c r="D9468" t="s">
        <v>1468</v>
      </c>
      <c r="E9468">
        <v>1</v>
      </c>
      <c r="F9468" s="2">
        <v>9.57</v>
      </c>
      <c r="G9468" s="3">
        <v>20</v>
      </c>
      <c r="H9468" s="3">
        <v>9.5700000000000007E-2</v>
      </c>
      <c r="I9468" s="3">
        <v>0.44979000000000002</v>
      </c>
      <c r="J9468" s="3">
        <v>10.115490000000001</v>
      </c>
      <c r="K9468" s="3">
        <v>15.562292307692308</v>
      </c>
      <c r="L9468" s="4">
        <v>0.34999999999999992</v>
      </c>
    </row>
    <row r="9469" spans="1:12" x14ac:dyDescent="0.35">
      <c r="A9469" s="1" t="s">
        <v>15419</v>
      </c>
      <c r="B9469" t="s">
        <v>15420</v>
      </c>
      <c r="C9469" t="s">
        <v>1467</v>
      </c>
      <c r="D9469" t="s">
        <v>1468</v>
      </c>
      <c r="E9469">
        <v>1</v>
      </c>
      <c r="F9469" s="2">
        <v>49.91</v>
      </c>
      <c r="G9469" s="3">
        <v>103</v>
      </c>
      <c r="H9469" s="3">
        <v>0.49909999999999999</v>
      </c>
      <c r="I9469" s="3">
        <v>2.3457699999999999</v>
      </c>
      <c r="J9469" s="3">
        <v>52.754869999999997</v>
      </c>
      <c r="K9469" s="3">
        <v>81.161338461538449</v>
      </c>
      <c r="L9469" s="4">
        <v>0.34999999999999992</v>
      </c>
    </row>
    <row r="9470" spans="1:12" x14ac:dyDescent="0.35">
      <c r="A9470" s="1" t="s">
        <v>15421</v>
      </c>
      <c r="B9470" t="s">
        <v>15422</v>
      </c>
      <c r="C9470" t="s">
        <v>1467</v>
      </c>
      <c r="D9470" t="s">
        <v>1468</v>
      </c>
      <c r="E9470">
        <v>1</v>
      </c>
      <c r="F9470" s="2">
        <v>62.15</v>
      </c>
      <c r="G9470" s="3">
        <v>129</v>
      </c>
      <c r="H9470" s="3">
        <v>0.62150000000000005</v>
      </c>
      <c r="I9470" s="3">
        <v>2.9210500000000001</v>
      </c>
      <c r="J9470" s="3">
        <v>65.692549999999997</v>
      </c>
      <c r="K9470" s="3">
        <v>101.06546153846153</v>
      </c>
      <c r="L9470" s="4">
        <v>0.35</v>
      </c>
    </row>
    <row r="9471" spans="1:12" x14ac:dyDescent="0.35">
      <c r="A9471" s="1" t="s">
        <v>15423</v>
      </c>
      <c r="B9471" t="s">
        <v>15424</v>
      </c>
      <c r="C9471" t="s">
        <v>1467</v>
      </c>
      <c r="D9471" t="s">
        <v>1468</v>
      </c>
      <c r="E9471">
        <v>1</v>
      </c>
      <c r="F9471" s="2">
        <v>18.2</v>
      </c>
      <c r="G9471" s="3">
        <v>38</v>
      </c>
      <c r="H9471" s="3">
        <v>0.182</v>
      </c>
      <c r="I9471" s="3">
        <v>0.85539999999999994</v>
      </c>
      <c r="J9471" s="3">
        <v>19.237399999999997</v>
      </c>
      <c r="K9471" s="3">
        <v>29.595999999999997</v>
      </c>
      <c r="L9471" s="4">
        <v>0.35000000000000003</v>
      </c>
    </row>
    <row r="9472" spans="1:12" x14ac:dyDescent="0.35">
      <c r="A9472" s="1" t="s">
        <v>15425</v>
      </c>
      <c r="B9472" t="s">
        <v>15426</v>
      </c>
      <c r="C9472" t="s">
        <v>1467</v>
      </c>
      <c r="D9472" t="s">
        <v>1468</v>
      </c>
      <c r="E9472">
        <v>1</v>
      </c>
      <c r="F9472" s="2">
        <v>161.91999999999999</v>
      </c>
      <c r="G9472" s="3">
        <v>334</v>
      </c>
      <c r="H9472" s="3">
        <v>1.6192</v>
      </c>
      <c r="I9472" s="3">
        <v>7.6102399999999992</v>
      </c>
      <c r="J9472" s="3">
        <v>171.14944</v>
      </c>
      <c r="K9472" s="3">
        <v>263.30683076923077</v>
      </c>
      <c r="L9472" s="4">
        <v>0.35000000000000003</v>
      </c>
    </row>
    <row r="9473" spans="1:12" x14ac:dyDescent="0.35">
      <c r="A9473" s="1" t="s">
        <v>15427</v>
      </c>
      <c r="B9473" t="s">
        <v>15428</v>
      </c>
      <c r="C9473" t="s">
        <v>1467</v>
      </c>
      <c r="D9473" t="s">
        <v>1468</v>
      </c>
      <c r="E9473">
        <v>1</v>
      </c>
      <c r="F9473" s="2">
        <v>62.31</v>
      </c>
      <c r="G9473" s="3">
        <v>129</v>
      </c>
      <c r="H9473" s="3">
        <v>0.62309999999999999</v>
      </c>
      <c r="I9473" s="3">
        <v>2.9285700000000001</v>
      </c>
      <c r="J9473" s="3">
        <v>65.861670000000004</v>
      </c>
      <c r="K9473" s="3">
        <v>101.32564615384615</v>
      </c>
      <c r="L9473" s="4">
        <v>0.34999999999999992</v>
      </c>
    </row>
    <row r="9474" spans="1:12" x14ac:dyDescent="0.35">
      <c r="A9474" s="1" t="s">
        <v>15429</v>
      </c>
      <c r="B9474" t="s">
        <v>15430</v>
      </c>
      <c r="C9474" t="s">
        <v>1467</v>
      </c>
      <c r="D9474" t="s">
        <v>1468</v>
      </c>
      <c r="E9474">
        <v>1</v>
      </c>
      <c r="F9474" s="2">
        <v>32.630000000000003</v>
      </c>
      <c r="G9474" s="3">
        <v>68</v>
      </c>
      <c r="H9474" s="3">
        <v>0.32630000000000003</v>
      </c>
      <c r="I9474" s="3">
        <v>1.5336100000000001</v>
      </c>
      <c r="J9474" s="3">
        <v>34.489910000000009</v>
      </c>
      <c r="K9474" s="3">
        <v>53.061400000000013</v>
      </c>
      <c r="L9474" s="4">
        <v>0.35</v>
      </c>
    </row>
    <row r="9475" spans="1:12" x14ac:dyDescent="0.35">
      <c r="A9475" s="1" t="s">
        <v>15431</v>
      </c>
      <c r="B9475" t="s">
        <v>15432</v>
      </c>
      <c r="C9475" t="s">
        <v>1467</v>
      </c>
      <c r="D9475" t="s">
        <v>1468</v>
      </c>
      <c r="E9475">
        <v>1</v>
      </c>
      <c r="F9475" s="2">
        <v>3.18</v>
      </c>
      <c r="G9475" s="3">
        <v>7</v>
      </c>
      <c r="H9475" s="3">
        <v>3.1800000000000002E-2</v>
      </c>
      <c r="I9475" s="3">
        <v>0.14946000000000001</v>
      </c>
      <c r="J9475" s="3">
        <v>3.3612600000000001</v>
      </c>
      <c r="K9475" s="3">
        <v>5.1711692307692312</v>
      </c>
      <c r="L9475" s="4">
        <v>0.35000000000000003</v>
      </c>
    </row>
    <row r="9476" spans="1:12" x14ac:dyDescent="0.35">
      <c r="A9476" s="1" t="s">
        <v>15433</v>
      </c>
      <c r="B9476" t="s">
        <v>15434</v>
      </c>
      <c r="C9476" t="s">
        <v>1467</v>
      </c>
      <c r="D9476" t="s">
        <v>1468</v>
      </c>
      <c r="E9476">
        <v>1</v>
      </c>
      <c r="F9476" s="2">
        <v>108.41</v>
      </c>
      <c r="G9476" s="3">
        <v>224</v>
      </c>
      <c r="H9476" s="3">
        <v>1.0841000000000001</v>
      </c>
      <c r="I9476" s="3">
        <v>5.0952700000000002</v>
      </c>
      <c r="J9476" s="3">
        <v>114.58937</v>
      </c>
      <c r="K9476" s="3">
        <v>176.29133846153846</v>
      </c>
      <c r="L9476" s="4">
        <v>0.35</v>
      </c>
    </row>
    <row r="9477" spans="1:12" x14ac:dyDescent="0.35">
      <c r="A9477" s="1" t="s">
        <v>15435</v>
      </c>
      <c r="B9477" t="s">
        <v>15436</v>
      </c>
      <c r="C9477" t="s">
        <v>1467</v>
      </c>
      <c r="D9477" t="s">
        <v>1468</v>
      </c>
      <c r="E9477">
        <v>1</v>
      </c>
      <c r="F9477" s="2">
        <v>4.59</v>
      </c>
      <c r="G9477" s="3">
        <v>10</v>
      </c>
      <c r="H9477" s="3">
        <v>4.5899999999999996E-2</v>
      </c>
      <c r="I9477" s="3">
        <v>0.21573000000000001</v>
      </c>
      <c r="J9477" s="3">
        <v>4.8516299999999992</v>
      </c>
      <c r="K9477" s="3">
        <v>7.4640461538461524</v>
      </c>
      <c r="L9477" s="4">
        <v>0.35</v>
      </c>
    </row>
    <row r="9478" spans="1:12" x14ac:dyDescent="0.35">
      <c r="A9478" s="1" t="s">
        <v>15437</v>
      </c>
      <c r="B9478" t="s">
        <v>15438</v>
      </c>
      <c r="C9478" t="s">
        <v>1467</v>
      </c>
      <c r="D9478" t="s">
        <v>1468</v>
      </c>
      <c r="E9478">
        <v>1</v>
      </c>
      <c r="F9478" s="2">
        <v>252.87</v>
      </c>
      <c r="G9478" s="3">
        <v>522</v>
      </c>
      <c r="H9478" s="3">
        <v>2.5287000000000002</v>
      </c>
      <c r="I9478" s="3">
        <v>11.88489</v>
      </c>
      <c r="J9478" s="3">
        <v>267.28359</v>
      </c>
      <c r="K9478" s="3">
        <v>411.20552307692304</v>
      </c>
      <c r="L9478" s="4">
        <v>0.34999999999999992</v>
      </c>
    </row>
    <row r="9479" spans="1:12" x14ac:dyDescent="0.35">
      <c r="A9479" s="1" t="s">
        <v>15439</v>
      </c>
      <c r="B9479" t="s">
        <v>15440</v>
      </c>
      <c r="C9479" t="s">
        <v>1467</v>
      </c>
      <c r="D9479" t="s">
        <v>1468</v>
      </c>
      <c r="E9479">
        <v>1</v>
      </c>
      <c r="F9479" s="2">
        <v>75.14</v>
      </c>
      <c r="G9479" s="3">
        <v>155</v>
      </c>
      <c r="H9479" s="3">
        <v>0.75140000000000007</v>
      </c>
      <c r="I9479" s="3">
        <v>3.5315799999999999</v>
      </c>
      <c r="J9479" s="3">
        <v>79.42298000000001</v>
      </c>
      <c r="K9479" s="3">
        <v>122.18920000000001</v>
      </c>
      <c r="L9479" s="4">
        <v>0.35</v>
      </c>
    </row>
    <row r="9480" spans="1:12" x14ac:dyDescent="0.35">
      <c r="A9480" s="1" t="s">
        <v>15441</v>
      </c>
      <c r="B9480" t="s">
        <v>15442</v>
      </c>
      <c r="C9480" t="s">
        <v>1467</v>
      </c>
      <c r="D9480" t="s">
        <v>1468</v>
      </c>
      <c r="E9480">
        <v>1</v>
      </c>
      <c r="F9480" s="2">
        <v>6.42</v>
      </c>
      <c r="G9480" s="3">
        <v>14</v>
      </c>
      <c r="H9480" s="3">
        <v>6.4200000000000007E-2</v>
      </c>
      <c r="I9480" s="3">
        <v>0.30174000000000001</v>
      </c>
      <c r="J9480" s="3">
        <v>6.7859399999999992</v>
      </c>
      <c r="K9480" s="3">
        <v>10.43990769230769</v>
      </c>
      <c r="L9480" s="4">
        <v>0.34999999999999992</v>
      </c>
    </row>
    <row r="9481" spans="1:12" x14ac:dyDescent="0.35">
      <c r="A9481" s="1" t="s">
        <v>15443</v>
      </c>
      <c r="B9481" t="s">
        <v>15444</v>
      </c>
      <c r="C9481" t="s">
        <v>1467</v>
      </c>
      <c r="D9481" t="s">
        <v>1468</v>
      </c>
      <c r="E9481">
        <v>1</v>
      </c>
      <c r="F9481" s="2">
        <v>184.24</v>
      </c>
      <c r="G9481" s="3">
        <v>380</v>
      </c>
      <c r="H9481" s="3">
        <v>1.8424</v>
      </c>
      <c r="I9481" s="3">
        <v>8.6592800000000008</v>
      </c>
      <c r="J9481" s="3">
        <v>194.74168</v>
      </c>
      <c r="K9481" s="3">
        <v>299.60258461538461</v>
      </c>
      <c r="L9481" s="4">
        <v>0.35</v>
      </c>
    </row>
    <row r="9482" spans="1:12" x14ac:dyDescent="0.35">
      <c r="A9482" s="1" t="s">
        <v>15445</v>
      </c>
      <c r="B9482" t="s">
        <v>15446</v>
      </c>
      <c r="C9482" t="s">
        <v>1467</v>
      </c>
      <c r="D9482" t="s">
        <v>1468</v>
      </c>
      <c r="E9482">
        <v>1</v>
      </c>
      <c r="F9482" s="2">
        <v>21.73</v>
      </c>
      <c r="G9482" s="3">
        <v>45</v>
      </c>
      <c r="H9482" s="3">
        <v>0.21730000000000002</v>
      </c>
      <c r="I9482" s="3">
        <v>1.0213099999999999</v>
      </c>
      <c r="J9482" s="3">
        <v>22.968610000000002</v>
      </c>
      <c r="K9482" s="3">
        <v>35.33632307692308</v>
      </c>
      <c r="L9482" s="4">
        <v>0.35</v>
      </c>
    </row>
    <row r="9483" spans="1:12" x14ac:dyDescent="0.35">
      <c r="A9483" s="1" t="s">
        <v>15447</v>
      </c>
      <c r="B9483" t="s">
        <v>15448</v>
      </c>
      <c r="C9483" t="s">
        <v>1467</v>
      </c>
      <c r="D9483" t="s">
        <v>1468</v>
      </c>
      <c r="E9483">
        <v>1</v>
      </c>
      <c r="F9483" s="2">
        <v>68.2</v>
      </c>
      <c r="G9483" s="3">
        <v>141</v>
      </c>
      <c r="H9483" s="3">
        <v>0.68200000000000005</v>
      </c>
      <c r="I9483" s="3">
        <v>3.2054</v>
      </c>
      <c r="J9483" s="3">
        <v>72.087400000000002</v>
      </c>
      <c r="K9483" s="3">
        <v>110.90369230769231</v>
      </c>
      <c r="L9483" s="4">
        <v>0.35</v>
      </c>
    </row>
    <row r="9484" spans="1:12" x14ac:dyDescent="0.35">
      <c r="A9484" s="1" t="s">
        <v>15449</v>
      </c>
      <c r="B9484" t="s">
        <v>15450</v>
      </c>
      <c r="C9484" t="s">
        <v>1467</v>
      </c>
      <c r="D9484" t="s">
        <v>1468</v>
      </c>
      <c r="E9484">
        <v>1</v>
      </c>
      <c r="F9484" s="2">
        <v>8.4700000000000006</v>
      </c>
      <c r="G9484" s="3">
        <v>18</v>
      </c>
      <c r="H9484" s="3">
        <v>8.4700000000000011E-2</v>
      </c>
      <c r="I9484" s="3">
        <v>0.39809000000000005</v>
      </c>
      <c r="J9484" s="3">
        <v>8.9527900000000002</v>
      </c>
      <c r="K9484" s="3">
        <v>13.773523076923077</v>
      </c>
      <c r="L9484" s="4">
        <v>0.35</v>
      </c>
    </row>
    <row r="9485" spans="1:12" x14ac:dyDescent="0.35">
      <c r="A9485" s="1" t="s">
        <v>15451</v>
      </c>
      <c r="B9485" t="s">
        <v>15452</v>
      </c>
      <c r="C9485" t="s">
        <v>1467</v>
      </c>
      <c r="D9485" t="s">
        <v>1468</v>
      </c>
      <c r="E9485">
        <v>1</v>
      </c>
      <c r="F9485" s="2">
        <v>40.42</v>
      </c>
      <c r="G9485" s="3">
        <v>84</v>
      </c>
      <c r="H9485" s="3">
        <v>0.4042</v>
      </c>
      <c r="I9485" s="3">
        <v>1.89974</v>
      </c>
      <c r="J9485" s="3">
        <v>42.723940000000006</v>
      </c>
      <c r="K9485" s="3">
        <v>65.729138461538469</v>
      </c>
      <c r="L9485" s="4">
        <v>0.35</v>
      </c>
    </row>
    <row r="9486" spans="1:12" x14ac:dyDescent="0.35">
      <c r="A9486" s="1" t="s">
        <v>15453</v>
      </c>
      <c r="B9486" t="s">
        <v>15454</v>
      </c>
      <c r="C9486" t="s">
        <v>1467</v>
      </c>
      <c r="D9486" t="s">
        <v>1468</v>
      </c>
      <c r="E9486">
        <v>1</v>
      </c>
      <c r="F9486" s="2">
        <v>18.489999999999998</v>
      </c>
      <c r="G9486" s="3">
        <v>39</v>
      </c>
      <c r="H9486" s="3">
        <v>0.18489999999999998</v>
      </c>
      <c r="I9486" s="3">
        <v>0.86902999999999997</v>
      </c>
      <c r="J9486" s="3">
        <v>19.543929999999996</v>
      </c>
      <c r="K9486" s="3">
        <v>30.067584615384607</v>
      </c>
      <c r="L9486" s="4">
        <v>0.35</v>
      </c>
    </row>
    <row r="9487" spans="1:12" x14ac:dyDescent="0.35">
      <c r="A9487" s="1" t="s">
        <v>15455</v>
      </c>
      <c r="B9487" t="s">
        <v>15456</v>
      </c>
      <c r="C9487" t="s">
        <v>1467</v>
      </c>
      <c r="D9487" t="s">
        <v>1468</v>
      </c>
      <c r="E9487">
        <v>1</v>
      </c>
      <c r="F9487" s="2">
        <v>43.16</v>
      </c>
      <c r="G9487" s="3">
        <v>89</v>
      </c>
      <c r="H9487" s="3">
        <v>0.43159999999999998</v>
      </c>
      <c r="I9487" s="3">
        <v>2.0285199999999999</v>
      </c>
      <c r="J9487" s="3">
        <v>45.62012</v>
      </c>
      <c r="K9487" s="3">
        <v>70.184799999999996</v>
      </c>
      <c r="L9487" s="4">
        <v>0.35</v>
      </c>
    </row>
    <row r="9488" spans="1:12" x14ac:dyDescent="0.35">
      <c r="A9488" s="1" t="s">
        <v>15457</v>
      </c>
      <c r="B9488" t="s">
        <v>15458</v>
      </c>
      <c r="C9488" t="s">
        <v>1467</v>
      </c>
      <c r="D9488" t="s">
        <v>1468</v>
      </c>
      <c r="E9488">
        <v>1</v>
      </c>
      <c r="F9488" s="2">
        <v>0.75</v>
      </c>
      <c r="G9488" s="3">
        <v>2</v>
      </c>
      <c r="H9488" s="3">
        <v>7.4999999999999997E-3</v>
      </c>
      <c r="I9488" s="3">
        <v>3.5250000000000004E-2</v>
      </c>
      <c r="J9488" s="3">
        <v>0.79274999999999995</v>
      </c>
      <c r="K9488" s="3">
        <v>1.2196153846153845</v>
      </c>
      <c r="L9488" s="4">
        <v>0.35</v>
      </c>
    </row>
    <row r="9489" spans="1:12" x14ac:dyDescent="0.35">
      <c r="A9489" s="1" t="s">
        <v>15459</v>
      </c>
      <c r="B9489" t="s">
        <v>15460</v>
      </c>
      <c r="C9489" t="s">
        <v>1467</v>
      </c>
      <c r="D9489" t="s">
        <v>1468</v>
      </c>
      <c r="E9489">
        <v>1</v>
      </c>
      <c r="F9489" s="2">
        <v>11.8</v>
      </c>
      <c r="G9489" s="3">
        <v>25</v>
      </c>
      <c r="H9489" s="3">
        <v>0.11800000000000001</v>
      </c>
      <c r="I9489" s="3">
        <v>0.55459999999999998</v>
      </c>
      <c r="J9489" s="3">
        <v>12.472600000000002</v>
      </c>
      <c r="K9489" s="3">
        <v>19.188615384615385</v>
      </c>
      <c r="L9489" s="4">
        <v>0.34999999999999992</v>
      </c>
    </row>
    <row r="9490" spans="1:12" x14ac:dyDescent="0.35">
      <c r="A9490" s="1" t="s">
        <v>15461</v>
      </c>
      <c r="B9490" t="s">
        <v>15462</v>
      </c>
      <c r="C9490" t="s">
        <v>1467</v>
      </c>
      <c r="D9490" t="s">
        <v>1468</v>
      </c>
      <c r="E9490">
        <v>1</v>
      </c>
      <c r="F9490" s="2">
        <v>177.76</v>
      </c>
      <c r="G9490" s="3">
        <v>367</v>
      </c>
      <c r="H9490" s="3">
        <v>1.7775999999999998</v>
      </c>
      <c r="I9490" s="3">
        <v>8.3547200000000004</v>
      </c>
      <c r="J9490" s="3">
        <v>187.89231999999998</v>
      </c>
      <c r="K9490" s="3">
        <v>289.06510769230766</v>
      </c>
      <c r="L9490" s="4">
        <v>0.35</v>
      </c>
    </row>
    <row r="9491" spans="1:12" x14ac:dyDescent="0.35">
      <c r="A9491" s="1" t="s">
        <v>15463</v>
      </c>
      <c r="B9491" t="s">
        <v>15464</v>
      </c>
      <c r="C9491" t="s">
        <v>1467</v>
      </c>
      <c r="D9491" t="s">
        <v>1468</v>
      </c>
      <c r="E9491">
        <v>1</v>
      </c>
      <c r="F9491" s="2">
        <v>5.01</v>
      </c>
      <c r="G9491" s="3">
        <v>11</v>
      </c>
      <c r="H9491" s="3">
        <v>5.0099999999999999E-2</v>
      </c>
      <c r="I9491" s="3">
        <v>0.23546999999999998</v>
      </c>
      <c r="J9491" s="3">
        <v>5.2955699999999997</v>
      </c>
      <c r="K9491" s="3">
        <v>8.1470307692307689</v>
      </c>
      <c r="L9491" s="4">
        <v>0.35000000000000003</v>
      </c>
    </row>
    <row r="9492" spans="1:12" x14ac:dyDescent="0.35">
      <c r="A9492" s="1" t="s">
        <v>15465</v>
      </c>
      <c r="B9492" t="s">
        <v>15466</v>
      </c>
      <c r="C9492" t="s">
        <v>1467</v>
      </c>
      <c r="D9492" t="s">
        <v>1468</v>
      </c>
      <c r="E9492">
        <v>1</v>
      </c>
      <c r="F9492" s="2">
        <v>50.02</v>
      </c>
      <c r="G9492" s="3">
        <v>104</v>
      </c>
      <c r="H9492" s="3">
        <v>0.50020000000000009</v>
      </c>
      <c r="I9492" s="3">
        <v>2.35094</v>
      </c>
      <c r="J9492" s="3">
        <v>52.871140000000004</v>
      </c>
      <c r="K9492" s="3">
        <v>81.340215384615391</v>
      </c>
      <c r="L9492" s="4">
        <v>0.35</v>
      </c>
    </row>
    <row r="9493" spans="1:12" x14ac:dyDescent="0.35">
      <c r="A9493" s="1" t="s">
        <v>15467</v>
      </c>
      <c r="B9493" t="s">
        <v>15468</v>
      </c>
      <c r="C9493" t="s">
        <v>1467</v>
      </c>
      <c r="D9493" t="s">
        <v>1468</v>
      </c>
      <c r="E9493">
        <v>1</v>
      </c>
      <c r="F9493" s="2">
        <v>367.71</v>
      </c>
      <c r="G9493" s="3">
        <v>759</v>
      </c>
      <c r="H9493" s="3">
        <v>3.6770999999999998</v>
      </c>
      <c r="I9493" s="3">
        <v>17.28237</v>
      </c>
      <c r="J9493" s="3">
        <v>388.66946999999999</v>
      </c>
      <c r="K9493" s="3">
        <v>597.95303076923074</v>
      </c>
      <c r="L9493" s="4">
        <v>0.35</v>
      </c>
    </row>
    <row r="9494" spans="1:12" x14ac:dyDescent="0.35">
      <c r="A9494" s="1" t="s">
        <v>15469</v>
      </c>
      <c r="B9494" t="s">
        <v>15470</v>
      </c>
      <c r="C9494" t="s">
        <v>1467</v>
      </c>
      <c r="D9494" t="s">
        <v>1468</v>
      </c>
      <c r="E9494">
        <v>1</v>
      </c>
      <c r="F9494" s="2">
        <v>18.07</v>
      </c>
      <c r="G9494" s="3">
        <v>38</v>
      </c>
      <c r="H9494" s="3">
        <v>0.1807</v>
      </c>
      <c r="I9494" s="3">
        <v>0.84928999999999999</v>
      </c>
      <c r="J9494" s="3">
        <v>19.099990000000002</v>
      </c>
      <c r="K9494" s="3">
        <v>29.384600000000002</v>
      </c>
      <c r="L9494" s="4">
        <v>0.35</v>
      </c>
    </row>
    <row r="9495" spans="1:12" x14ac:dyDescent="0.35">
      <c r="A9495" s="1" t="s">
        <v>15471</v>
      </c>
      <c r="B9495" t="s">
        <v>15102</v>
      </c>
      <c r="C9495" t="s">
        <v>1467</v>
      </c>
      <c r="D9495" t="s">
        <v>1468</v>
      </c>
      <c r="E9495">
        <v>1</v>
      </c>
      <c r="F9495" s="2">
        <v>70.94</v>
      </c>
      <c r="G9495" s="3">
        <v>147</v>
      </c>
      <c r="H9495" s="3">
        <v>0.70940000000000003</v>
      </c>
      <c r="I9495" s="3">
        <v>3.3341799999999999</v>
      </c>
      <c r="J9495" s="3">
        <v>74.983580000000003</v>
      </c>
      <c r="K9495" s="3">
        <v>115.35935384615385</v>
      </c>
      <c r="L9495" s="4">
        <v>0.35</v>
      </c>
    </row>
    <row r="9496" spans="1:12" x14ac:dyDescent="0.35">
      <c r="A9496" s="1" t="s">
        <v>15472</v>
      </c>
      <c r="B9496" t="s">
        <v>15473</v>
      </c>
      <c r="C9496" t="s">
        <v>1467</v>
      </c>
      <c r="D9496" t="s">
        <v>1468</v>
      </c>
      <c r="E9496">
        <v>1</v>
      </c>
      <c r="F9496" s="2">
        <v>22.92</v>
      </c>
      <c r="G9496" s="3">
        <v>48</v>
      </c>
      <c r="H9496" s="3">
        <v>0.22920000000000001</v>
      </c>
      <c r="I9496" s="3">
        <v>1.07724</v>
      </c>
      <c r="J9496" s="3">
        <v>24.22644</v>
      </c>
      <c r="K9496" s="3">
        <v>37.271446153846156</v>
      </c>
      <c r="L9496" s="4">
        <v>0.35000000000000003</v>
      </c>
    </row>
    <row r="9497" spans="1:12" x14ac:dyDescent="0.35">
      <c r="A9497" s="1" t="s">
        <v>15474</v>
      </c>
      <c r="B9497" t="s">
        <v>15475</v>
      </c>
      <c r="C9497" t="s">
        <v>1467</v>
      </c>
      <c r="D9497" t="s">
        <v>1468</v>
      </c>
      <c r="E9497">
        <v>1</v>
      </c>
      <c r="F9497" s="2">
        <v>69.34</v>
      </c>
      <c r="G9497" s="3">
        <v>143</v>
      </c>
      <c r="H9497" s="3">
        <v>0.69340000000000002</v>
      </c>
      <c r="I9497" s="3">
        <v>3.2589800000000002</v>
      </c>
      <c r="J9497" s="3">
        <v>73.292379999999994</v>
      </c>
      <c r="K9497" s="3">
        <v>112.75750769230768</v>
      </c>
      <c r="L9497" s="4">
        <v>0.35</v>
      </c>
    </row>
    <row r="9498" spans="1:12" x14ac:dyDescent="0.35">
      <c r="A9498" s="1" t="s">
        <v>15476</v>
      </c>
      <c r="B9498" t="s">
        <v>15477</v>
      </c>
      <c r="C9498" t="s">
        <v>1467</v>
      </c>
      <c r="D9498" t="s">
        <v>1468</v>
      </c>
      <c r="E9498">
        <v>1</v>
      </c>
      <c r="F9498" s="2">
        <v>346.83</v>
      </c>
      <c r="G9498" s="3">
        <v>716</v>
      </c>
      <c r="H9498" s="3">
        <v>3.4682999999999997</v>
      </c>
      <c r="I9498" s="3">
        <v>16.301009999999998</v>
      </c>
      <c r="J9498" s="3">
        <v>366.59931</v>
      </c>
      <c r="K9498" s="3">
        <v>563.9989384615385</v>
      </c>
      <c r="L9498" s="4">
        <v>0.35000000000000003</v>
      </c>
    </row>
    <row r="9499" spans="1:12" x14ac:dyDescent="0.35">
      <c r="A9499" s="1" t="s">
        <v>15478</v>
      </c>
      <c r="B9499" t="s">
        <v>15479</v>
      </c>
      <c r="C9499" t="s">
        <v>1467</v>
      </c>
      <c r="D9499" t="s">
        <v>1468</v>
      </c>
      <c r="E9499">
        <v>1</v>
      </c>
      <c r="F9499" s="2">
        <v>16.829999999999998</v>
      </c>
      <c r="G9499" s="3">
        <v>35</v>
      </c>
      <c r="H9499" s="3">
        <v>0.16829999999999998</v>
      </c>
      <c r="I9499" s="3">
        <v>0.79100999999999988</v>
      </c>
      <c r="J9499" s="3">
        <v>17.789309999999997</v>
      </c>
      <c r="K9499" s="3">
        <v>27.368169230769226</v>
      </c>
      <c r="L9499" s="4">
        <v>0.35</v>
      </c>
    </row>
    <row r="9500" spans="1:12" x14ac:dyDescent="0.35">
      <c r="A9500" s="1" t="s">
        <v>15480</v>
      </c>
      <c r="B9500" t="s">
        <v>15481</v>
      </c>
      <c r="C9500" t="s">
        <v>1467</v>
      </c>
      <c r="D9500" t="s">
        <v>1468</v>
      </c>
      <c r="E9500">
        <v>1</v>
      </c>
      <c r="F9500" s="2">
        <v>347.66</v>
      </c>
      <c r="G9500" s="3">
        <v>717</v>
      </c>
      <c r="H9500" s="3">
        <v>3.4766000000000004</v>
      </c>
      <c r="I9500" s="3">
        <v>16.340020000000003</v>
      </c>
      <c r="J9500" s="3">
        <v>367.47662000000003</v>
      </c>
      <c r="K9500" s="3">
        <v>565.34864615384618</v>
      </c>
      <c r="L9500" s="4">
        <v>0.35</v>
      </c>
    </row>
    <row r="9501" spans="1:12" x14ac:dyDescent="0.35">
      <c r="A9501" s="1" t="s">
        <v>15482</v>
      </c>
      <c r="B9501" t="s">
        <v>15483</v>
      </c>
      <c r="C9501" t="s">
        <v>1467</v>
      </c>
      <c r="D9501" t="s">
        <v>1468</v>
      </c>
      <c r="E9501">
        <v>1</v>
      </c>
      <c r="F9501" s="2">
        <v>16.36</v>
      </c>
      <c r="G9501" s="3">
        <v>34</v>
      </c>
      <c r="H9501" s="3">
        <v>0.1636</v>
      </c>
      <c r="I9501" s="3">
        <v>0.76891999999999994</v>
      </c>
      <c r="J9501" s="3">
        <v>17.29252</v>
      </c>
      <c r="K9501" s="3">
        <v>26.603876923076921</v>
      </c>
      <c r="L9501" s="4">
        <v>0.35</v>
      </c>
    </row>
    <row r="9502" spans="1:12" x14ac:dyDescent="0.35">
      <c r="A9502" s="1" t="s">
        <v>15484</v>
      </c>
      <c r="B9502" t="s">
        <v>15485</v>
      </c>
      <c r="C9502" t="s">
        <v>1467</v>
      </c>
      <c r="D9502" t="s">
        <v>1468</v>
      </c>
      <c r="E9502">
        <v>1</v>
      </c>
      <c r="F9502" s="2">
        <v>59.86</v>
      </c>
      <c r="G9502" s="3">
        <v>124</v>
      </c>
      <c r="H9502" s="3">
        <v>0.59860000000000002</v>
      </c>
      <c r="I9502" s="3">
        <v>2.8134199999999998</v>
      </c>
      <c r="J9502" s="3">
        <v>63.272019999999998</v>
      </c>
      <c r="K9502" s="3">
        <v>97.341569230769224</v>
      </c>
      <c r="L9502" s="4">
        <v>0.35</v>
      </c>
    </row>
    <row r="9503" spans="1:12" x14ac:dyDescent="0.35">
      <c r="A9503" s="1" t="s">
        <v>15486</v>
      </c>
      <c r="B9503" t="s">
        <v>15487</v>
      </c>
      <c r="C9503" t="s">
        <v>1467</v>
      </c>
      <c r="D9503" t="s">
        <v>1468</v>
      </c>
      <c r="E9503">
        <v>1</v>
      </c>
      <c r="F9503" s="2">
        <v>5.86</v>
      </c>
      <c r="G9503" s="3">
        <v>13</v>
      </c>
      <c r="H9503" s="3">
        <v>5.8600000000000006E-2</v>
      </c>
      <c r="I9503" s="3">
        <v>0.27542</v>
      </c>
      <c r="J9503" s="3">
        <v>6.1940200000000001</v>
      </c>
      <c r="K9503" s="3">
        <v>9.5292615384615384</v>
      </c>
      <c r="L9503" s="4">
        <v>0.35</v>
      </c>
    </row>
    <row r="9504" spans="1:12" x14ac:dyDescent="0.35">
      <c r="A9504" s="1" t="s">
        <v>15488</v>
      </c>
      <c r="B9504" t="s">
        <v>14979</v>
      </c>
      <c r="C9504" t="s">
        <v>1467</v>
      </c>
      <c r="D9504" t="s">
        <v>1468</v>
      </c>
      <c r="E9504">
        <v>1</v>
      </c>
      <c r="F9504" s="2">
        <v>1.5</v>
      </c>
      <c r="G9504" s="3">
        <v>4</v>
      </c>
      <c r="H9504" s="3">
        <v>1.4999999999999999E-2</v>
      </c>
      <c r="I9504" s="3">
        <v>7.0500000000000007E-2</v>
      </c>
      <c r="J9504" s="3">
        <v>1.5854999999999999</v>
      </c>
      <c r="K9504" s="3">
        <v>2.4392307692307691</v>
      </c>
      <c r="L9504" s="4">
        <v>0.35</v>
      </c>
    </row>
    <row r="9505" spans="1:12" x14ac:dyDescent="0.35">
      <c r="A9505" s="1" t="s">
        <v>15489</v>
      </c>
      <c r="B9505" t="s">
        <v>15490</v>
      </c>
      <c r="C9505" t="s">
        <v>1467</v>
      </c>
      <c r="D9505" t="s">
        <v>1468</v>
      </c>
      <c r="E9505">
        <v>1</v>
      </c>
      <c r="F9505" s="2">
        <v>20.41</v>
      </c>
      <c r="G9505" s="3">
        <v>43</v>
      </c>
      <c r="H9505" s="3">
        <v>0.2041</v>
      </c>
      <c r="I9505" s="3">
        <v>0.95926999999999996</v>
      </c>
      <c r="J9505" s="3">
        <v>21.573370000000001</v>
      </c>
      <c r="K9505" s="3">
        <v>33.189799999999998</v>
      </c>
      <c r="L9505" s="4">
        <v>0.34999999999999992</v>
      </c>
    </row>
    <row r="9506" spans="1:12" x14ac:dyDescent="0.35">
      <c r="A9506" s="1" t="s">
        <v>15491</v>
      </c>
      <c r="B9506" t="s">
        <v>15492</v>
      </c>
      <c r="C9506" t="s">
        <v>1467</v>
      </c>
      <c r="D9506" t="s">
        <v>1468</v>
      </c>
      <c r="E9506">
        <v>1</v>
      </c>
      <c r="F9506" s="2">
        <v>33.799999999999997</v>
      </c>
      <c r="G9506" s="3">
        <v>70</v>
      </c>
      <c r="H9506" s="3">
        <v>0.33799999999999997</v>
      </c>
      <c r="I9506" s="3">
        <v>1.5885999999999998</v>
      </c>
      <c r="J9506" s="3">
        <v>35.726599999999998</v>
      </c>
      <c r="K9506" s="3">
        <v>54.963999999999992</v>
      </c>
      <c r="L9506" s="4">
        <v>0.34999999999999992</v>
      </c>
    </row>
    <row r="9507" spans="1:12" x14ac:dyDescent="0.35">
      <c r="A9507" s="1" t="s">
        <v>15493</v>
      </c>
      <c r="B9507" t="s">
        <v>15494</v>
      </c>
      <c r="C9507" t="s">
        <v>1467</v>
      </c>
      <c r="D9507" t="s">
        <v>1468</v>
      </c>
      <c r="E9507">
        <v>1</v>
      </c>
      <c r="F9507" s="2">
        <v>47.36</v>
      </c>
      <c r="G9507" s="3">
        <v>98</v>
      </c>
      <c r="H9507" s="3">
        <v>0.47360000000000002</v>
      </c>
      <c r="I9507" s="3">
        <v>2.2259199999999999</v>
      </c>
      <c r="J9507" s="3">
        <v>50.059519999999999</v>
      </c>
      <c r="K9507" s="3">
        <v>77.014646153846144</v>
      </c>
      <c r="L9507" s="4">
        <v>0.34999999999999992</v>
      </c>
    </row>
    <row r="9508" spans="1:12" x14ac:dyDescent="0.35">
      <c r="A9508" s="1" t="s">
        <v>15495</v>
      </c>
      <c r="B9508" t="s">
        <v>15496</v>
      </c>
      <c r="C9508" t="s">
        <v>1467</v>
      </c>
      <c r="D9508" t="s">
        <v>1468</v>
      </c>
      <c r="E9508">
        <v>1</v>
      </c>
      <c r="F9508" s="2">
        <v>429.51</v>
      </c>
      <c r="G9508" s="3">
        <v>886</v>
      </c>
      <c r="H9508" s="3">
        <v>4.2950999999999997</v>
      </c>
      <c r="I9508" s="3">
        <v>20.186969999999999</v>
      </c>
      <c r="J9508" s="3">
        <v>453.99206999999996</v>
      </c>
      <c r="K9508" s="3">
        <v>698.44933846153833</v>
      </c>
      <c r="L9508" s="4">
        <v>0.34999999999999992</v>
      </c>
    </row>
    <row r="9509" spans="1:12" x14ac:dyDescent="0.35">
      <c r="A9509" s="1" t="s">
        <v>15497</v>
      </c>
      <c r="B9509" t="s">
        <v>15498</v>
      </c>
      <c r="C9509" t="s">
        <v>1467</v>
      </c>
      <c r="D9509" t="s">
        <v>1468</v>
      </c>
      <c r="E9509">
        <v>1</v>
      </c>
      <c r="F9509" s="2">
        <v>6.26</v>
      </c>
      <c r="G9509" s="3">
        <v>13</v>
      </c>
      <c r="H9509" s="3">
        <v>6.2600000000000003E-2</v>
      </c>
      <c r="I9509" s="3">
        <v>0.29421999999999998</v>
      </c>
      <c r="J9509" s="3">
        <v>6.6168199999999997</v>
      </c>
      <c r="K9509" s="3">
        <v>10.179723076923077</v>
      </c>
      <c r="L9509" s="4">
        <v>0.35000000000000003</v>
      </c>
    </row>
    <row r="9510" spans="1:12" x14ac:dyDescent="0.35">
      <c r="A9510" s="1" t="s">
        <v>15499</v>
      </c>
      <c r="B9510" t="s">
        <v>15500</v>
      </c>
      <c r="C9510" t="s">
        <v>1467</v>
      </c>
      <c r="D9510" t="s">
        <v>1468</v>
      </c>
      <c r="E9510">
        <v>1</v>
      </c>
      <c r="F9510" s="2">
        <v>50.21</v>
      </c>
      <c r="G9510" s="3">
        <v>104</v>
      </c>
      <c r="H9510" s="3">
        <v>0.50209999999999999</v>
      </c>
      <c r="I9510" s="3">
        <v>2.3598699999999999</v>
      </c>
      <c r="J9510" s="3">
        <v>53.07197</v>
      </c>
      <c r="K9510" s="3">
        <v>81.649184615384613</v>
      </c>
      <c r="L9510" s="4">
        <v>0.35</v>
      </c>
    </row>
    <row r="9511" spans="1:12" x14ac:dyDescent="0.35">
      <c r="A9511" s="1" t="s">
        <v>15501</v>
      </c>
      <c r="B9511" t="s">
        <v>15502</v>
      </c>
      <c r="C9511" t="s">
        <v>1467</v>
      </c>
      <c r="D9511" t="s">
        <v>1468</v>
      </c>
      <c r="E9511">
        <v>1</v>
      </c>
      <c r="F9511" s="2">
        <v>0.73</v>
      </c>
      <c r="G9511" s="3">
        <v>2</v>
      </c>
      <c r="H9511" s="3">
        <v>7.3000000000000001E-3</v>
      </c>
      <c r="I9511" s="3">
        <v>3.431E-2</v>
      </c>
      <c r="J9511" s="3">
        <v>0.77160999999999991</v>
      </c>
      <c r="K9511" s="3">
        <v>1.1870923076923074</v>
      </c>
      <c r="L9511" s="4">
        <v>0.34999999999999992</v>
      </c>
    </row>
    <row r="9512" spans="1:12" x14ac:dyDescent="0.35">
      <c r="A9512" s="1" t="s">
        <v>15503</v>
      </c>
      <c r="B9512" t="s">
        <v>15504</v>
      </c>
      <c r="C9512" t="s">
        <v>1467</v>
      </c>
      <c r="D9512" t="s">
        <v>1468</v>
      </c>
      <c r="E9512">
        <v>1</v>
      </c>
      <c r="F9512" s="2">
        <v>9.2200000000000006</v>
      </c>
      <c r="G9512" s="3">
        <v>20</v>
      </c>
      <c r="H9512" s="3">
        <v>9.2200000000000004E-2</v>
      </c>
      <c r="I9512" s="3">
        <v>0.43334000000000006</v>
      </c>
      <c r="J9512" s="3">
        <v>9.7455400000000001</v>
      </c>
      <c r="K9512" s="3">
        <v>14.993138461538461</v>
      </c>
      <c r="L9512" s="4">
        <v>0.35</v>
      </c>
    </row>
    <row r="9513" spans="1:12" x14ac:dyDescent="0.35">
      <c r="A9513" s="1" t="s">
        <v>15505</v>
      </c>
      <c r="B9513" t="s">
        <v>15506</v>
      </c>
      <c r="C9513" t="s">
        <v>1467</v>
      </c>
      <c r="D9513" t="s">
        <v>1468</v>
      </c>
      <c r="E9513">
        <v>1</v>
      </c>
      <c r="F9513" s="2">
        <v>0.55000000000000004</v>
      </c>
      <c r="G9513" s="3">
        <v>2</v>
      </c>
      <c r="H9513" s="3">
        <v>5.5000000000000005E-3</v>
      </c>
      <c r="I9513" s="3">
        <v>2.5850000000000001E-2</v>
      </c>
      <c r="J9513" s="3">
        <v>0.58135000000000003</v>
      </c>
      <c r="K9513" s="3">
        <v>0.89438461538461544</v>
      </c>
      <c r="L9513" s="4">
        <v>0.35000000000000003</v>
      </c>
    </row>
    <row r="9514" spans="1:12" x14ac:dyDescent="0.35">
      <c r="A9514" s="1" t="s">
        <v>15507</v>
      </c>
      <c r="B9514" t="s">
        <v>15508</v>
      </c>
      <c r="C9514" t="s">
        <v>1467</v>
      </c>
      <c r="D9514" t="s">
        <v>1468</v>
      </c>
      <c r="E9514">
        <v>1</v>
      </c>
      <c r="F9514" s="2">
        <v>46.97</v>
      </c>
      <c r="G9514" s="3">
        <v>97</v>
      </c>
      <c r="H9514" s="3">
        <v>0.46970000000000001</v>
      </c>
      <c r="I9514" s="3">
        <v>2.2075900000000002</v>
      </c>
      <c r="J9514" s="3">
        <v>49.647290000000005</v>
      </c>
      <c r="K9514" s="3">
        <v>76.380446153846165</v>
      </c>
      <c r="L9514" s="4">
        <v>0.35000000000000003</v>
      </c>
    </row>
    <row r="9515" spans="1:12" x14ac:dyDescent="0.35">
      <c r="A9515" s="1" t="s">
        <v>15509</v>
      </c>
      <c r="B9515" t="s">
        <v>15510</v>
      </c>
      <c r="C9515" t="s">
        <v>1467</v>
      </c>
      <c r="D9515" t="s">
        <v>1468</v>
      </c>
      <c r="E9515">
        <v>1</v>
      </c>
      <c r="F9515" s="2">
        <v>20.05</v>
      </c>
      <c r="G9515" s="3">
        <v>42</v>
      </c>
      <c r="H9515" s="3">
        <v>0.20050000000000001</v>
      </c>
      <c r="I9515" s="3">
        <v>0.94235000000000002</v>
      </c>
      <c r="J9515" s="3">
        <v>21.192850000000004</v>
      </c>
      <c r="K9515" s="3">
        <v>32.604384615384618</v>
      </c>
      <c r="L9515" s="4">
        <v>0.34999999999999992</v>
      </c>
    </row>
    <row r="9516" spans="1:12" x14ac:dyDescent="0.35">
      <c r="A9516" s="1" t="s">
        <v>15511</v>
      </c>
      <c r="B9516" t="s">
        <v>15512</v>
      </c>
      <c r="C9516" t="s">
        <v>1467</v>
      </c>
      <c r="D9516" t="s">
        <v>1468</v>
      </c>
      <c r="E9516">
        <v>1</v>
      </c>
      <c r="F9516" s="2">
        <v>39.700000000000003</v>
      </c>
      <c r="G9516" s="3">
        <v>82</v>
      </c>
      <c r="H9516" s="3">
        <v>0.39700000000000002</v>
      </c>
      <c r="I9516" s="3">
        <v>1.8659000000000001</v>
      </c>
      <c r="J9516" s="3">
        <v>41.962900000000005</v>
      </c>
      <c r="K9516" s="3">
        <v>64.558307692307693</v>
      </c>
      <c r="L9516" s="4">
        <v>0.34999999999999992</v>
      </c>
    </row>
    <row r="9517" spans="1:12" x14ac:dyDescent="0.35">
      <c r="A9517" s="1" t="s">
        <v>15513</v>
      </c>
      <c r="B9517" t="s">
        <v>15514</v>
      </c>
      <c r="C9517" t="s">
        <v>1467</v>
      </c>
      <c r="D9517" t="s">
        <v>1468</v>
      </c>
      <c r="E9517">
        <v>1</v>
      </c>
      <c r="F9517" s="2">
        <v>1.25</v>
      </c>
      <c r="G9517" s="3">
        <v>3</v>
      </c>
      <c r="H9517" s="3">
        <v>1.2500000000000001E-2</v>
      </c>
      <c r="I9517" s="3">
        <v>5.8749999999999997E-2</v>
      </c>
      <c r="J9517" s="3">
        <v>1.32125</v>
      </c>
      <c r="K9517" s="3">
        <v>2.0326923076923076</v>
      </c>
      <c r="L9517" s="4">
        <v>0.34999999999999992</v>
      </c>
    </row>
    <row r="9518" spans="1:12" x14ac:dyDescent="0.35">
      <c r="A9518" s="1" t="s">
        <v>15515</v>
      </c>
      <c r="B9518" t="s">
        <v>15516</v>
      </c>
      <c r="C9518" t="s">
        <v>1467</v>
      </c>
      <c r="D9518" t="s">
        <v>1468</v>
      </c>
      <c r="E9518">
        <v>1</v>
      </c>
      <c r="F9518" s="2">
        <v>10.78</v>
      </c>
      <c r="G9518" s="3">
        <v>23</v>
      </c>
      <c r="H9518" s="3">
        <v>0.10779999999999999</v>
      </c>
      <c r="I9518" s="3">
        <v>0.50666</v>
      </c>
      <c r="J9518" s="3">
        <v>11.394459999999999</v>
      </c>
      <c r="K9518" s="3">
        <v>17.52993846153846</v>
      </c>
      <c r="L9518" s="4">
        <v>0.35000000000000003</v>
      </c>
    </row>
    <row r="9519" spans="1:12" x14ac:dyDescent="0.35">
      <c r="A9519" s="1" t="s">
        <v>15517</v>
      </c>
      <c r="B9519" t="s">
        <v>15518</v>
      </c>
      <c r="C9519" t="s">
        <v>1467</v>
      </c>
      <c r="D9519" t="s">
        <v>1468</v>
      </c>
      <c r="E9519">
        <v>1</v>
      </c>
      <c r="F9519" s="2">
        <v>74.87</v>
      </c>
      <c r="G9519" s="3">
        <v>155</v>
      </c>
      <c r="H9519" s="3">
        <v>0.74870000000000003</v>
      </c>
      <c r="I9519" s="3">
        <v>3.5188900000000003</v>
      </c>
      <c r="J9519" s="3">
        <v>79.137590000000003</v>
      </c>
      <c r="K9519" s="3">
        <v>121.75013846153846</v>
      </c>
      <c r="L9519" s="4">
        <v>0.34999999999999992</v>
      </c>
    </row>
    <row r="9520" spans="1:12" x14ac:dyDescent="0.35">
      <c r="A9520" s="1" t="s">
        <v>15519</v>
      </c>
      <c r="B9520" t="s">
        <v>15520</v>
      </c>
      <c r="C9520" t="s">
        <v>1467</v>
      </c>
      <c r="D9520" t="s">
        <v>1468</v>
      </c>
      <c r="E9520">
        <v>1</v>
      </c>
      <c r="F9520" s="2">
        <v>1.3</v>
      </c>
      <c r="G9520" s="3">
        <v>3</v>
      </c>
      <c r="H9520" s="3">
        <v>1.3000000000000001E-2</v>
      </c>
      <c r="I9520" s="3">
        <v>6.1100000000000002E-2</v>
      </c>
      <c r="J9520" s="3">
        <v>1.3740999999999999</v>
      </c>
      <c r="K9520" s="3">
        <v>2.1139999999999999</v>
      </c>
      <c r="L9520" s="4">
        <v>0.35000000000000003</v>
      </c>
    </row>
    <row r="9521" spans="1:12" x14ac:dyDescent="0.35">
      <c r="A9521" s="1" t="s">
        <v>15521</v>
      </c>
      <c r="B9521" t="s">
        <v>15522</v>
      </c>
      <c r="C9521" t="s">
        <v>1467</v>
      </c>
      <c r="D9521" t="s">
        <v>1468</v>
      </c>
      <c r="E9521">
        <v>1</v>
      </c>
      <c r="F9521" s="2">
        <v>11.36</v>
      </c>
      <c r="G9521" s="3">
        <v>24</v>
      </c>
      <c r="H9521" s="3">
        <v>0.11359999999999999</v>
      </c>
      <c r="I9521" s="3">
        <v>0.53391999999999995</v>
      </c>
      <c r="J9521" s="3">
        <v>12.00752</v>
      </c>
      <c r="K9521" s="3">
        <v>18.473107692307693</v>
      </c>
      <c r="L9521" s="4">
        <v>0.35000000000000003</v>
      </c>
    </row>
    <row r="9522" spans="1:12" x14ac:dyDescent="0.35">
      <c r="A9522" s="1" t="s">
        <v>15523</v>
      </c>
      <c r="B9522" t="s">
        <v>15524</v>
      </c>
      <c r="C9522" t="s">
        <v>1467</v>
      </c>
      <c r="D9522" t="s">
        <v>1468</v>
      </c>
      <c r="E9522">
        <v>1</v>
      </c>
      <c r="F9522" s="2">
        <v>191.29</v>
      </c>
      <c r="G9522" s="3">
        <v>395</v>
      </c>
      <c r="H9522" s="3">
        <v>1.9129</v>
      </c>
      <c r="I9522" s="3">
        <v>8.9906299999999995</v>
      </c>
      <c r="J9522" s="3">
        <v>202.19353000000001</v>
      </c>
      <c r="K9522" s="3">
        <v>311.06696923076925</v>
      </c>
      <c r="L9522" s="4">
        <v>0.35</v>
      </c>
    </row>
    <row r="9523" spans="1:12" x14ac:dyDescent="0.35">
      <c r="A9523" s="1" t="s">
        <v>15525</v>
      </c>
      <c r="B9523" t="s">
        <v>15526</v>
      </c>
      <c r="C9523" t="s">
        <v>1467</v>
      </c>
      <c r="D9523" t="s">
        <v>1468</v>
      </c>
      <c r="E9523">
        <v>1</v>
      </c>
      <c r="F9523" s="2">
        <v>2.09</v>
      </c>
      <c r="G9523" s="3">
        <v>5</v>
      </c>
      <c r="H9523" s="3">
        <v>2.0899999999999998E-2</v>
      </c>
      <c r="I9523" s="3">
        <v>9.8229999999999998E-2</v>
      </c>
      <c r="J9523" s="3">
        <v>2.20913</v>
      </c>
      <c r="K9523" s="3">
        <v>3.3986615384615386</v>
      </c>
      <c r="L9523" s="4">
        <v>0.35000000000000003</v>
      </c>
    </row>
    <row r="9524" spans="1:12" x14ac:dyDescent="0.35">
      <c r="A9524" s="1" t="s">
        <v>15527</v>
      </c>
      <c r="B9524" t="s">
        <v>15528</v>
      </c>
      <c r="C9524" t="s">
        <v>1467</v>
      </c>
      <c r="D9524" t="s">
        <v>1468</v>
      </c>
      <c r="E9524">
        <v>1</v>
      </c>
      <c r="F9524" s="2">
        <v>112.03</v>
      </c>
      <c r="G9524" s="3">
        <v>231</v>
      </c>
      <c r="H9524" s="3">
        <v>1.1203000000000001</v>
      </c>
      <c r="I9524" s="3">
        <v>5.2654100000000001</v>
      </c>
      <c r="J9524" s="3">
        <v>118.41571</v>
      </c>
      <c r="K9524" s="3">
        <v>182.17801538461538</v>
      </c>
      <c r="L9524" s="4">
        <v>0.35</v>
      </c>
    </row>
    <row r="9525" spans="1:12" x14ac:dyDescent="0.35">
      <c r="A9525" s="1" t="s">
        <v>15529</v>
      </c>
      <c r="B9525" t="s">
        <v>15530</v>
      </c>
      <c r="C9525" t="s">
        <v>1467</v>
      </c>
      <c r="D9525" t="s">
        <v>1468</v>
      </c>
      <c r="E9525">
        <v>1</v>
      </c>
      <c r="F9525" s="2">
        <v>14.01</v>
      </c>
      <c r="G9525" s="3">
        <v>29</v>
      </c>
      <c r="H9525" s="3">
        <v>0.1401</v>
      </c>
      <c r="I9525" s="3">
        <v>0.65847</v>
      </c>
      <c r="J9525" s="3">
        <v>14.80857</v>
      </c>
      <c r="K9525" s="3">
        <v>22.782415384615383</v>
      </c>
      <c r="L9525" s="4">
        <v>0.35</v>
      </c>
    </row>
    <row r="9526" spans="1:12" x14ac:dyDescent="0.35">
      <c r="A9526" s="1" t="s">
        <v>15531</v>
      </c>
      <c r="B9526" t="s">
        <v>15532</v>
      </c>
      <c r="C9526" t="s">
        <v>1467</v>
      </c>
      <c r="D9526" t="s">
        <v>1468</v>
      </c>
      <c r="E9526">
        <v>1</v>
      </c>
      <c r="F9526" s="2">
        <v>15.19</v>
      </c>
      <c r="G9526" s="3">
        <v>32</v>
      </c>
      <c r="H9526" s="3">
        <v>0.15190000000000001</v>
      </c>
      <c r="I9526" s="3">
        <v>0.71392999999999995</v>
      </c>
      <c r="J9526" s="3">
        <v>16.05583</v>
      </c>
      <c r="K9526" s="3">
        <v>24.701276923076922</v>
      </c>
      <c r="L9526" s="4">
        <v>0.34999999999999992</v>
      </c>
    </row>
    <row r="9527" spans="1:12" x14ac:dyDescent="0.35">
      <c r="A9527" s="1" t="s">
        <v>15533</v>
      </c>
      <c r="B9527" t="s">
        <v>15378</v>
      </c>
      <c r="C9527" t="s">
        <v>1467</v>
      </c>
      <c r="D9527" t="s">
        <v>1468</v>
      </c>
      <c r="E9527">
        <v>1</v>
      </c>
      <c r="F9527" s="2">
        <v>18.57</v>
      </c>
      <c r="G9527" s="3">
        <v>39</v>
      </c>
      <c r="H9527" s="3">
        <v>0.1857</v>
      </c>
      <c r="I9527" s="3">
        <v>0.87279000000000007</v>
      </c>
      <c r="J9527" s="3">
        <v>19.628489999999999</v>
      </c>
      <c r="K9527" s="3">
        <v>30.197676923076919</v>
      </c>
      <c r="L9527" s="4">
        <v>0.34999999999999992</v>
      </c>
    </row>
    <row r="9528" spans="1:12" x14ac:dyDescent="0.35">
      <c r="A9528" s="1" t="s">
        <v>15534</v>
      </c>
      <c r="B9528" t="s">
        <v>15535</v>
      </c>
      <c r="C9528" t="s">
        <v>1467</v>
      </c>
      <c r="D9528" t="s">
        <v>1468</v>
      </c>
      <c r="E9528">
        <v>1</v>
      </c>
      <c r="F9528" s="2">
        <v>61.32</v>
      </c>
      <c r="G9528" s="3">
        <v>127</v>
      </c>
      <c r="H9528" s="3">
        <v>0.61319999999999997</v>
      </c>
      <c r="I9528" s="3">
        <v>2.8820399999999999</v>
      </c>
      <c r="J9528" s="3">
        <v>64.815240000000003</v>
      </c>
      <c r="K9528" s="3">
        <v>99.715753846153845</v>
      </c>
      <c r="L9528" s="4">
        <v>0.35</v>
      </c>
    </row>
    <row r="9529" spans="1:12" x14ac:dyDescent="0.35">
      <c r="A9529" s="1" t="s">
        <v>15536</v>
      </c>
      <c r="B9529" t="s">
        <v>15537</v>
      </c>
      <c r="C9529" t="s">
        <v>1467</v>
      </c>
      <c r="D9529" t="s">
        <v>1468</v>
      </c>
      <c r="E9529">
        <v>1</v>
      </c>
      <c r="F9529" s="2">
        <v>10.15</v>
      </c>
      <c r="G9529" s="3">
        <v>21</v>
      </c>
      <c r="H9529" s="3">
        <v>0.10150000000000001</v>
      </c>
      <c r="I9529" s="3">
        <v>0.47705000000000003</v>
      </c>
      <c r="J9529" s="3">
        <v>10.72855</v>
      </c>
      <c r="K9529" s="3">
        <v>16.505461538461539</v>
      </c>
      <c r="L9529" s="4">
        <v>0.35</v>
      </c>
    </row>
    <row r="9530" spans="1:12" x14ac:dyDescent="0.35">
      <c r="A9530" s="1" t="s">
        <v>15538</v>
      </c>
      <c r="B9530" t="s">
        <v>15539</v>
      </c>
      <c r="C9530" t="s">
        <v>1467</v>
      </c>
      <c r="D9530" t="s">
        <v>1468</v>
      </c>
      <c r="E9530">
        <v>1</v>
      </c>
      <c r="F9530" s="2">
        <v>6.79</v>
      </c>
      <c r="G9530" s="3">
        <v>14</v>
      </c>
      <c r="H9530" s="3">
        <v>6.7900000000000002E-2</v>
      </c>
      <c r="I9530" s="3">
        <v>0.31913000000000002</v>
      </c>
      <c r="J9530" s="3">
        <v>7.1770300000000002</v>
      </c>
      <c r="K9530" s="3">
        <v>11.041584615384615</v>
      </c>
      <c r="L9530" s="4">
        <v>0.34999999999999992</v>
      </c>
    </row>
    <row r="9531" spans="1:12" x14ac:dyDescent="0.35">
      <c r="A9531" s="1" t="s">
        <v>15540</v>
      </c>
      <c r="B9531" t="s">
        <v>15541</v>
      </c>
      <c r="C9531" t="s">
        <v>1467</v>
      </c>
      <c r="D9531" t="s">
        <v>1468</v>
      </c>
      <c r="E9531">
        <v>1</v>
      </c>
      <c r="F9531" s="2">
        <v>7.52</v>
      </c>
      <c r="G9531" s="3">
        <v>16</v>
      </c>
      <c r="H9531" s="3">
        <v>7.5200000000000003E-2</v>
      </c>
      <c r="I9531" s="3">
        <v>0.35343999999999998</v>
      </c>
      <c r="J9531" s="3">
        <v>7.9486399999999993</v>
      </c>
      <c r="K9531" s="3">
        <v>12.228676923076922</v>
      </c>
      <c r="L9531" s="4">
        <v>0.35</v>
      </c>
    </row>
    <row r="9532" spans="1:12" x14ac:dyDescent="0.35">
      <c r="A9532" s="1" t="s">
        <v>15542</v>
      </c>
      <c r="B9532" t="s">
        <v>15543</v>
      </c>
      <c r="C9532" t="s">
        <v>1467</v>
      </c>
      <c r="D9532" t="s">
        <v>1468</v>
      </c>
      <c r="E9532">
        <v>1</v>
      </c>
      <c r="F9532" s="2">
        <v>25.28</v>
      </c>
      <c r="G9532" s="3">
        <v>53</v>
      </c>
      <c r="H9532" s="3">
        <v>0.25280000000000002</v>
      </c>
      <c r="I9532" s="3">
        <v>1.1881600000000001</v>
      </c>
      <c r="J9532" s="3">
        <v>26.720960000000002</v>
      </c>
      <c r="K9532" s="3">
        <v>41.109169230769233</v>
      </c>
      <c r="L9532" s="4">
        <v>0.35</v>
      </c>
    </row>
    <row r="9533" spans="1:12" x14ac:dyDescent="0.35">
      <c r="A9533" s="1" t="s">
        <v>15544</v>
      </c>
      <c r="B9533" t="s">
        <v>7849</v>
      </c>
      <c r="C9533" t="s">
        <v>1467</v>
      </c>
      <c r="D9533" t="s">
        <v>1468</v>
      </c>
      <c r="E9533">
        <v>1</v>
      </c>
      <c r="F9533" s="2">
        <v>1.27</v>
      </c>
      <c r="G9533" s="3">
        <v>3</v>
      </c>
      <c r="H9533" s="3">
        <v>1.2700000000000001E-2</v>
      </c>
      <c r="I9533" s="3">
        <v>5.969E-2</v>
      </c>
      <c r="J9533" s="3">
        <v>1.34239</v>
      </c>
      <c r="K9533" s="3">
        <v>2.0652153846153847</v>
      </c>
      <c r="L9533" s="4">
        <v>0.35000000000000003</v>
      </c>
    </row>
    <row r="9534" spans="1:12" x14ac:dyDescent="0.35">
      <c r="A9534" s="1" t="s">
        <v>15545</v>
      </c>
      <c r="B9534" t="s">
        <v>15546</v>
      </c>
      <c r="C9534" t="s">
        <v>1467</v>
      </c>
      <c r="D9534" t="s">
        <v>1468</v>
      </c>
      <c r="E9534">
        <v>1</v>
      </c>
      <c r="F9534" s="2">
        <v>8.44</v>
      </c>
      <c r="G9534" s="3">
        <v>18</v>
      </c>
      <c r="H9534" s="3">
        <v>8.4400000000000003E-2</v>
      </c>
      <c r="I9534" s="3">
        <v>0.39667999999999998</v>
      </c>
      <c r="J9534" s="3">
        <v>8.9210799999999999</v>
      </c>
      <c r="K9534" s="3">
        <v>13.724738461538461</v>
      </c>
      <c r="L9534" s="4">
        <v>0.35</v>
      </c>
    </row>
    <row r="9535" spans="1:12" x14ac:dyDescent="0.35">
      <c r="A9535" s="1" t="s">
        <v>15547</v>
      </c>
      <c r="B9535" t="s">
        <v>15548</v>
      </c>
      <c r="C9535" t="s">
        <v>1467</v>
      </c>
      <c r="D9535" t="s">
        <v>1468</v>
      </c>
      <c r="E9535">
        <v>1</v>
      </c>
      <c r="F9535" s="2">
        <v>12.46</v>
      </c>
      <c r="G9535" s="3">
        <v>26</v>
      </c>
      <c r="H9535" s="3">
        <v>0.12460000000000002</v>
      </c>
      <c r="I9535" s="3">
        <v>0.58562000000000003</v>
      </c>
      <c r="J9535" s="3">
        <v>13.17022</v>
      </c>
      <c r="K9535" s="3">
        <v>20.261876923076922</v>
      </c>
      <c r="L9535" s="4">
        <v>0.35</v>
      </c>
    </row>
    <row r="9536" spans="1:12" x14ac:dyDescent="0.35">
      <c r="A9536" s="1" t="s">
        <v>15549</v>
      </c>
      <c r="B9536" t="s">
        <v>15550</v>
      </c>
      <c r="C9536" t="s">
        <v>1467</v>
      </c>
      <c r="D9536" t="s">
        <v>1468</v>
      </c>
      <c r="E9536">
        <v>1</v>
      </c>
      <c r="F9536" s="2">
        <v>24.44</v>
      </c>
      <c r="G9536" s="3">
        <v>51</v>
      </c>
      <c r="H9536" s="3">
        <v>0.24440000000000001</v>
      </c>
      <c r="I9536" s="3">
        <v>1.1486800000000001</v>
      </c>
      <c r="J9536" s="3">
        <v>25.833079999999999</v>
      </c>
      <c r="K9536" s="3">
        <v>39.743199999999995</v>
      </c>
      <c r="L9536" s="4">
        <v>0.34999999999999992</v>
      </c>
    </row>
    <row r="9537" spans="1:12" x14ac:dyDescent="0.35">
      <c r="A9537" s="1" t="s">
        <v>15551</v>
      </c>
      <c r="B9537" t="s">
        <v>15552</v>
      </c>
      <c r="C9537" t="s">
        <v>1467</v>
      </c>
      <c r="D9537" t="s">
        <v>1468</v>
      </c>
      <c r="E9537">
        <v>1</v>
      </c>
      <c r="F9537" s="2">
        <v>355.78</v>
      </c>
      <c r="G9537" s="3">
        <v>734</v>
      </c>
      <c r="H9537" s="3">
        <v>3.5577999999999999</v>
      </c>
      <c r="I9537" s="3">
        <v>16.72166</v>
      </c>
      <c r="J9537" s="3">
        <v>376.05945999999994</v>
      </c>
      <c r="K9537" s="3">
        <v>578.55301538461526</v>
      </c>
      <c r="L9537" s="4">
        <v>0.35</v>
      </c>
    </row>
    <row r="9538" spans="1:12" x14ac:dyDescent="0.35">
      <c r="A9538" s="1" t="s">
        <v>15553</v>
      </c>
      <c r="B9538" t="s">
        <v>15554</v>
      </c>
      <c r="C9538" t="s">
        <v>1467</v>
      </c>
      <c r="D9538" t="s">
        <v>1468</v>
      </c>
      <c r="E9538">
        <v>1</v>
      </c>
      <c r="F9538" s="2">
        <v>36.1</v>
      </c>
      <c r="G9538" s="3">
        <v>75</v>
      </c>
      <c r="H9538" s="3">
        <v>0.36100000000000004</v>
      </c>
      <c r="I9538" s="3">
        <v>1.6967000000000001</v>
      </c>
      <c r="J9538" s="3">
        <v>38.157699999999998</v>
      </c>
      <c r="K9538" s="3">
        <v>58.704153846153844</v>
      </c>
      <c r="L9538" s="4">
        <v>0.35</v>
      </c>
    </row>
    <row r="9539" spans="1:12" x14ac:dyDescent="0.35">
      <c r="A9539" s="1" t="s">
        <v>15555</v>
      </c>
      <c r="B9539" t="s">
        <v>15556</v>
      </c>
      <c r="C9539" t="s">
        <v>1467</v>
      </c>
      <c r="D9539" t="s">
        <v>1468</v>
      </c>
      <c r="E9539">
        <v>1</v>
      </c>
      <c r="F9539" s="2">
        <v>2.14</v>
      </c>
      <c r="G9539" s="3">
        <v>5</v>
      </c>
      <c r="H9539" s="3">
        <v>2.1400000000000002E-2</v>
      </c>
      <c r="I9539" s="3">
        <v>0.10058</v>
      </c>
      <c r="J9539" s="3">
        <v>2.2619799999999999</v>
      </c>
      <c r="K9539" s="3">
        <v>3.4799692307692305</v>
      </c>
      <c r="L9539" s="4">
        <v>0.35</v>
      </c>
    </row>
    <row r="9540" spans="1:12" x14ac:dyDescent="0.35">
      <c r="A9540" s="1" t="s">
        <v>15557</v>
      </c>
      <c r="B9540" t="s">
        <v>15558</v>
      </c>
      <c r="C9540" t="s">
        <v>1467</v>
      </c>
      <c r="D9540" t="s">
        <v>1468</v>
      </c>
      <c r="E9540">
        <v>1</v>
      </c>
      <c r="F9540" s="2">
        <v>462.83</v>
      </c>
      <c r="G9540" s="3">
        <v>955</v>
      </c>
      <c r="H9540" s="3">
        <v>4.6283000000000003</v>
      </c>
      <c r="I9540" s="3">
        <v>21.75301</v>
      </c>
      <c r="J9540" s="3">
        <v>489.21131000000003</v>
      </c>
      <c r="K9540" s="3">
        <v>752.63278461538459</v>
      </c>
      <c r="L9540" s="4">
        <v>0.34999999999999992</v>
      </c>
    </row>
    <row r="9541" spans="1:12" x14ac:dyDescent="0.35">
      <c r="A9541" s="1" t="s">
        <v>15559</v>
      </c>
      <c r="B9541" t="s">
        <v>15560</v>
      </c>
      <c r="C9541" t="s">
        <v>1467</v>
      </c>
      <c r="D9541" t="s">
        <v>1468</v>
      </c>
      <c r="E9541">
        <v>1</v>
      </c>
      <c r="F9541" s="2">
        <v>77.790000000000006</v>
      </c>
      <c r="G9541" s="3">
        <v>161</v>
      </c>
      <c r="H9541" s="3">
        <v>0.77790000000000004</v>
      </c>
      <c r="I9541" s="3">
        <v>3.6561300000000001</v>
      </c>
      <c r="J9541" s="3">
        <v>82.224030000000013</v>
      </c>
      <c r="K9541" s="3">
        <v>126.49850769230771</v>
      </c>
      <c r="L9541" s="4">
        <v>0.35</v>
      </c>
    </row>
    <row r="9542" spans="1:12" x14ac:dyDescent="0.35">
      <c r="A9542" s="1" t="s">
        <v>15561</v>
      </c>
      <c r="B9542" t="s">
        <v>15562</v>
      </c>
      <c r="C9542" t="s">
        <v>1467</v>
      </c>
      <c r="D9542" t="s">
        <v>1468</v>
      </c>
      <c r="E9542">
        <v>1</v>
      </c>
      <c r="F9542" s="2">
        <v>1.37</v>
      </c>
      <c r="G9542" s="3">
        <v>3</v>
      </c>
      <c r="H9542" s="3">
        <v>1.3700000000000002E-2</v>
      </c>
      <c r="I9542" s="3">
        <v>6.4390000000000003E-2</v>
      </c>
      <c r="J9542" s="3">
        <v>1.4480900000000001</v>
      </c>
      <c r="K9542" s="3">
        <v>2.2278307692307693</v>
      </c>
      <c r="L9542" s="4">
        <v>0.35</v>
      </c>
    </row>
    <row r="9543" spans="1:12" x14ac:dyDescent="0.35">
      <c r="A9543" s="1" t="s">
        <v>15563</v>
      </c>
      <c r="B9543" t="s">
        <v>15564</v>
      </c>
      <c r="C9543" t="s">
        <v>1467</v>
      </c>
      <c r="D9543" t="s">
        <v>1468</v>
      </c>
      <c r="E9543">
        <v>1</v>
      </c>
      <c r="F9543" s="2">
        <v>24.34</v>
      </c>
      <c r="G9543" s="3">
        <v>51</v>
      </c>
      <c r="H9543" s="3">
        <v>0.24340000000000001</v>
      </c>
      <c r="I9543" s="3">
        <v>1.14398</v>
      </c>
      <c r="J9543" s="3">
        <v>25.72738</v>
      </c>
      <c r="K9543" s="3">
        <v>39.580584615384616</v>
      </c>
      <c r="L9543" s="4">
        <v>0.35000000000000003</v>
      </c>
    </row>
    <row r="9544" spans="1:12" x14ac:dyDescent="0.35">
      <c r="A9544" s="1" t="s">
        <v>15565</v>
      </c>
      <c r="B9544" t="s">
        <v>15566</v>
      </c>
      <c r="C9544" t="s">
        <v>1467</v>
      </c>
      <c r="D9544" t="s">
        <v>1468</v>
      </c>
      <c r="E9544">
        <v>1</v>
      </c>
      <c r="F9544" s="2">
        <v>38.119999999999997</v>
      </c>
      <c r="G9544" s="3">
        <v>79</v>
      </c>
      <c r="H9544" s="3">
        <v>0.38119999999999998</v>
      </c>
      <c r="I9544" s="3">
        <v>1.7916399999999999</v>
      </c>
      <c r="J9544" s="3">
        <v>40.292839999999998</v>
      </c>
      <c r="K9544" s="3">
        <v>61.988984615384609</v>
      </c>
      <c r="L9544" s="4">
        <v>0.35</v>
      </c>
    </row>
    <row r="9545" spans="1:12" x14ac:dyDescent="0.35">
      <c r="A9545" s="1" t="s">
        <v>15567</v>
      </c>
      <c r="B9545" t="s">
        <v>15568</v>
      </c>
      <c r="C9545" t="s">
        <v>1467</v>
      </c>
      <c r="D9545" t="s">
        <v>1468</v>
      </c>
      <c r="E9545">
        <v>1</v>
      </c>
      <c r="F9545" s="2">
        <v>6.99</v>
      </c>
      <c r="G9545" s="3">
        <v>15</v>
      </c>
      <c r="H9545" s="3">
        <v>6.9900000000000004E-2</v>
      </c>
      <c r="I9545" s="3">
        <v>0.32852999999999999</v>
      </c>
      <c r="J9545" s="3">
        <v>7.3884299999999996</v>
      </c>
      <c r="K9545" s="3">
        <v>11.366815384615384</v>
      </c>
      <c r="L9545" s="4">
        <v>0.35</v>
      </c>
    </row>
    <row r="9546" spans="1:12" x14ac:dyDescent="0.35">
      <c r="A9546" s="1" t="s">
        <v>15569</v>
      </c>
      <c r="B9546" t="s">
        <v>15570</v>
      </c>
      <c r="C9546" t="s">
        <v>1467</v>
      </c>
      <c r="D9546" t="s">
        <v>1468</v>
      </c>
      <c r="E9546">
        <v>1</v>
      </c>
      <c r="F9546" s="2">
        <v>10.33</v>
      </c>
      <c r="G9546" s="3">
        <v>22</v>
      </c>
      <c r="H9546" s="3">
        <v>0.1033</v>
      </c>
      <c r="I9546" s="3">
        <v>0.48551</v>
      </c>
      <c r="J9546" s="3">
        <v>10.918810000000001</v>
      </c>
      <c r="K9546" s="3">
        <v>16.798169230769233</v>
      </c>
      <c r="L9546" s="4">
        <v>0.35000000000000003</v>
      </c>
    </row>
    <row r="9547" spans="1:12" x14ac:dyDescent="0.35">
      <c r="A9547" s="1" t="s">
        <v>15571</v>
      </c>
      <c r="B9547" t="s">
        <v>15572</v>
      </c>
      <c r="C9547" t="s">
        <v>1467</v>
      </c>
      <c r="D9547" t="s">
        <v>1468</v>
      </c>
      <c r="E9547">
        <v>1</v>
      </c>
      <c r="F9547" s="2">
        <v>19.16</v>
      </c>
      <c r="G9547" s="3">
        <v>40</v>
      </c>
      <c r="H9547" s="3">
        <v>0.19159999999999999</v>
      </c>
      <c r="I9547" s="3">
        <v>0.90051999999999999</v>
      </c>
      <c r="J9547" s="3">
        <v>20.252120000000001</v>
      </c>
      <c r="K9547" s="3">
        <v>31.157107692307694</v>
      </c>
      <c r="L9547" s="4">
        <v>0.35</v>
      </c>
    </row>
    <row r="9548" spans="1:12" x14ac:dyDescent="0.35">
      <c r="A9548" s="1" t="s">
        <v>15573</v>
      </c>
      <c r="B9548" t="s">
        <v>15574</v>
      </c>
      <c r="C9548" t="s">
        <v>1467</v>
      </c>
      <c r="D9548" t="s">
        <v>1468</v>
      </c>
      <c r="E9548">
        <v>1</v>
      </c>
      <c r="F9548" s="2">
        <v>35.130000000000003</v>
      </c>
      <c r="G9548" s="3">
        <v>73</v>
      </c>
      <c r="H9548" s="3">
        <v>0.35130000000000006</v>
      </c>
      <c r="I9548" s="3">
        <v>1.6511100000000001</v>
      </c>
      <c r="J9548" s="3">
        <v>37.132410000000007</v>
      </c>
      <c r="K9548" s="3">
        <v>57.126784615384622</v>
      </c>
      <c r="L9548" s="4">
        <v>0.35</v>
      </c>
    </row>
    <row r="9549" spans="1:12" x14ac:dyDescent="0.35">
      <c r="A9549" s="1" t="s">
        <v>15575</v>
      </c>
      <c r="B9549" t="s">
        <v>15576</v>
      </c>
      <c r="C9549" t="s">
        <v>1467</v>
      </c>
      <c r="D9549" t="s">
        <v>1468</v>
      </c>
      <c r="E9549">
        <v>1</v>
      </c>
      <c r="F9549" s="2">
        <v>65.31</v>
      </c>
      <c r="G9549" s="3">
        <v>135</v>
      </c>
      <c r="H9549" s="3">
        <v>0.65310000000000001</v>
      </c>
      <c r="I9549" s="3">
        <v>3.0695700000000001</v>
      </c>
      <c r="J9549" s="3">
        <v>69.032669999999996</v>
      </c>
      <c r="K9549" s="3">
        <v>106.20410769230769</v>
      </c>
      <c r="L9549" s="4">
        <v>0.35000000000000003</v>
      </c>
    </row>
    <row r="9550" spans="1:12" x14ac:dyDescent="0.35">
      <c r="A9550" s="1" t="s">
        <v>15577</v>
      </c>
      <c r="B9550" t="s">
        <v>15578</v>
      </c>
      <c r="C9550" t="s">
        <v>1467</v>
      </c>
      <c r="D9550" t="s">
        <v>1468</v>
      </c>
      <c r="E9550">
        <v>1</v>
      </c>
      <c r="F9550" s="2">
        <v>0.96</v>
      </c>
      <c r="G9550" s="3">
        <v>2</v>
      </c>
      <c r="H9550" s="3">
        <v>9.5999999999999992E-3</v>
      </c>
      <c r="I9550" s="3">
        <v>4.512E-2</v>
      </c>
      <c r="J9550" s="3">
        <v>1.0147200000000001</v>
      </c>
      <c r="K9550" s="3">
        <v>1.5611076923076923</v>
      </c>
      <c r="L9550" s="4">
        <v>0.35</v>
      </c>
    </row>
    <row r="9551" spans="1:12" x14ac:dyDescent="0.35">
      <c r="A9551" s="1" t="s">
        <v>15579</v>
      </c>
      <c r="B9551" t="s">
        <v>15580</v>
      </c>
      <c r="C9551" t="s">
        <v>1467</v>
      </c>
      <c r="D9551" t="s">
        <v>1468</v>
      </c>
      <c r="E9551">
        <v>1</v>
      </c>
      <c r="F9551" s="2">
        <v>1.0900000000000001</v>
      </c>
      <c r="G9551" s="3">
        <v>3</v>
      </c>
      <c r="H9551" s="3">
        <v>1.0900000000000002E-2</v>
      </c>
      <c r="I9551" s="3">
        <v>5.1230000000000005E-2</v>
      </c>
      <c r="J9551" s="3">
        <v>1.1521300000000001</v>
      </c>
      <c r="K9551" s="3">
        <v>1.7725076923076923</v>
      </c>
      <c r="L9551" s="4">
        <v>0.35</v>
      </c>
    </row>
    <row r="9552" spans="1:12" x14ac:dyDescent="0.35">
      <c r="A9552" s="1" t="s">
        <v>15581</v>
      </c>
      <c r="B9552" t="s">
        <v>15582</v>
      </c>
      <c r="C9552" t="s">
        <v>1467</v>
      </c>
      <c r="D9552" t="s">
        <v>1468</v>
      </c>
      <c r="E9552">
        <v>1</v>
      </c>
      <c r="F9552" s="2">
        <v>217.68</v>
      </c>
      <c r="G9552" s="3">
        <v>449</v>
      </c>
      <c r="H9552" s="3">
        <v>2.1768000000000001</v>
      </c>
      <c r="I9552" s="3">
        <v>10.23096</v>
      </c>
      <c r="J9552" s="3">
        <v>230.08776000000003</v>
      </c>
      <c r="K9552" s="3">
        <v>353.98116923076924</v>
      </c>
      <c r="L9552" s="4">
        <v>0.34999999999999992</v>
      </c>
    </row>
    <row r="9553" spans="1:12" x14ac:dyDescent="0.35">
      <c r="A9553" s="1" t="s">
        <v>15583</v>
      </c>
      <c r="B9553" t="s">
        <v>15584</v>
      </c>
      <c r="C9553" t="s">
        <v>1467</v>
      </c>
      <c r="D9553" t="s">
        <v>1468</v>
      </c>
      <c r="E9553">
        <v>1</v>
      </c>
      <c r="F9553" s="2">
        <v>202.81</v>
      </c>
      <c r="G9553" s="3">
        <v>419</v>
      </c>
      <c r="H9553" s="3">
        <v>2.0281000000000002</v>
      </c>
      <c r="I9553" s="3">
        <v>9.5320700000000009</v>
      </c>
      <c r="J9553" s="3">
        <v>214.37017</v>
      </c>
      <c r="K9553" s="3">
        <v>329.80026153846154</v>
      </c>
      <c r="L9553" s="4">
        <v>0.35</v>
      </c>
    </row>
    <row r="9554" spans="1:12" x14ac:dyDescent="0.35">
      <c r="A9554" s="1" t="s">
        <v>15585</v>
      </c>
      <c r="B9554" t="s">
        <v>15586</v>
      </c>
      <c r="C9554" t="s">
        <v>1467</v>
      </c>
      <c r="D9554" t="s">
        <v>1468</v>
      </c>
      <c r="E9554">
        <v>1</v>
      </c>
      <c r="F9554" s="2">
        <v>12.54</v>
      </c>
      <c r="G9554" s="3">
        <v>26</v>
      </c>
      <c r="H9554" s="3">
        <v>0.12539999999999998</v>
      </c>
      <c r="I9554" s="3">
        <v>0.58938000000000001</v>
      </c>
      <c r="J9554" s="3">
        <v>13.25478</v>
      </c>
      <c r="K9554" s="3">
        <v>20.391969230769231</v>
      </c>
      <c r="L9554" s="4">
        <v>0.35</v>
      </c>
    </row>
    <row r="9555" spans="1:12" x14ac:dyDescent="0.35">
      <c r="A9555" s="1" t="s">
        <v>15587</v>
      </c>
      <c r="B9555" t="s">
        <v>15588</v>
      </c>
      <c r="C9555" t="s">
        <v>1467</v>
      </c>
      <c r="D9555" t="s">
        <v>1468</v>
      </c>
      <c r="E9555">
        <v>1</v>
      </c>
      <c r="F9555" s="2">
        <v>64.569999999999993</v>
      </c>
      <c r="G9555" s="3">
        <v>134</v>
      </c>
      <c r="H9555" s="3">
        <v>0.64569999999999994</v>
      </c>
      <c r="I9555" s="3">
        <v>3.0347899999999997</v>
      </c>
      <c r="J9555" s="3">
        <v>68.250489999999999</v>
      </c>
      <c r="K9555" s="3">
        <v>105.00075384615384</v>
      </c>
      <c r="L9555" s="4">
        <v>0.35</v>
      </c>
    </row>
    <row r="9556" spans="1:12" x14ac:dyDescent="0.35">
      <c r="A9556" s="1" t="s">
        <v>15589</v>
      </c>
      <c r="B9556" t="s">
        <v>15590</v>
      </c>
      <c r="C9556" t="s">
        <v>1467</v>
      </c>
      <c r="D9556" t="s">
        <v>1468</v>
      </c>
      <c r="E9556">
        <v>1</v>
      </c>
      <c r="F9556" s="2">
        <v>109.23</v>
      </c>
      <c r="G9556" s="3">
        <v>226</v>
      </c>
      <c r="H9556" s="3">
        <v>1.0923</v>
      </c>
      <c r="I9556" s="3">
        <v>5.1338100000000004</v>
      </c>
      <c r="J9556" s="3">
        <v>115.45611</v>
      </c>
      <c r="K9556" s="3">
        <v>177.62478461538461</v>
      </c>
      <c r="L9556" s="4">
        <v>0.35000000000000003</v>
      </c>
    </row>
    <row r="9557" spans="1:12" x14ac:dyDescent="0.35">
      <c r="A9557" s="1" t="s">
        <v>15591</v>
      </c>
      <c r="B9557" t="s">
        <v>15592</v>
      </c>
      <c r="C9557" t="s">
        <v>1467</v>
      </c>
      <c r="D9557" t="s">
        <v>1468</v>
      </c>
      <c r="E9557">
        <v>1</v>
      </c>
      <c r="F9557" s="2">
        <v>402.2</v>
      </c>
      <c r="G9557" s="3">
        <v>830</v>
      </c>
      <c r="H9557" s="3">
        <v>4.0220000000000002</v>
      </c>
      <c r="I9557" s="3">
        <v>18.903399999999998</v>
      </c>
      <c r="J9557" s="3">
        <v>425.12539999999996</v>
      </c>
      <c r="K9557" s="3">
        <v>654.03907692307678</v>
      </c>
      <c r="L9557" s="4">
        <v>0.34999999999999992</v>
      </c>
    </row>
    <row r="9558" spans="1:12" x14ac:dyDescent="0.35">
      <c r="A9558" s="1" t="s">
        <v>15593</v>
      </c>
      <c r="B9558" t="s">
        <v>15594</v>
      </c>
      <c r="C9558" t="s">
        <v>1467</v>
      </c>
      <c r="D9558" t="s">
        <v>1468</v>
      </c>
      <c r="E9558">
        <v>1</v>
      </c>
      <c r="F9558" s="2">
        <v>10.4</v>
      </c>
      <c r="G9558" s="3">
        <v>22</v>
      </c>
      <c r="H9558" s="3">
        <v>0.10400000000000001</v>
      </c>
      <c r="I9558" s="3">
        <v>0.48880000000000001</v>
      </c>
      <c r="J9558" s="3">
        <v>10.992799999999999</v>
      </c>
      <c r="K9558" s="3">
        <v>16.911999999999999</v>
      </c>
      <c r="L9558" s="4">
        <v>0.35000000000000003</v>
      </c>
    </row>
    <row r="9559" spans="1:12" x14ac:dyDescent="0.35">
      <c r="A9559" s="1" t="s">
        <v>15595</v>
      </c>
      <c r="B9559" t="s">
        <v>15596</v>
      </c>
      <c r="C9559" t="s">
        <v>1467</v>
      </c>
      <c r="D9559" t="s">
        <v>1468</v>
      </c>
      <c r="E9559">
        <v>1</v>
      </c>
      <c r="F9559" s="2">
        <v>7.96</v>
      </c>
      <c r="G9559" s="3">
        <v>17</v>
      </c>
      <c r="H9559" s="3">
        <v>7.9600000000000004E-2</v>
      </c>
      <c r="I9559" s="3">
        <v>0.37412000000000001</v>
      </c>
      <c r="J9559" s="3">
        <v>8.4137199999999996</v>
      </c>
      <c r="K9559" s="3">
        <v>12.944184615384614</v>
      </c>
      <c r="L9559" s="4">
        <v>0.35</v>
      </c>
    </row>
    <row r="9560" spans="1:12" x14ac:dyDescent="0.35">
      <c r="A9560" s="1" t="s">
        <v>15597</v>
      </c>
      <c r="B9560" t="s">
        <v>15598</v>
      </c>
      <c r="C9560" t="s">
        <v>1467</v>
      </c>
      <c r="D9560" t="s">
        <v>1468</v>
      </c>
      <c r="E9560">
        <v>1</v>
      </c>
      <c r="F9560" s="2">
        <v>32.57</v>
      </c>
      <c r="G9560" s="3">
        <v>68</v>
      </c>
      <c r="H9560" s="3">
        <v>0.32569999999999999</v>
      </c>
      <c r="I9560" s="3">
        <v>1.5307900000000001</v>
      </c>
      <c r="J9560" s="3">
        <v>34.426490000000001</v>
      </c>
      <c r="K9560" s="3">
        <v>52.963830769230768</v>
      </c>
      <c r="L9560" s="4">
        <v>0.35</v>
      </c>
    </row>
    <row r="9561" spans="1:12" x14ac:dyDescent="0.35">
      <c r="A9561" s="1" t="s">
        <v>15599</v>
      </c>
      <c r="B9561" t="s">
        <v>15600</v>
      </c>
      <c r="C9561" t="s">
        <v>1467</v>
      </c>
      <c r="D9561" t="s">
        <v>1468</v>
      </c>
      <c r="E9561">
        <v>1</v>
      </c>
      <c r="F9561" s="2">
        <v>39.590000000000003</v>
      </c>
      <c r="G9561" s="3">
        <v>82</v>
      </c>
      <c r="H9561" s="3">
        <v>0.39590000000000003</v>
      </c>
      <c r="I9561" s="3">
        <v>1.8607300000000002</v>
      </c>
      <c r="J9561" s="3">
        <v>41.846630000000005</v>
      </c>
      <c r="K9561" s="3">
        <v>64.37943076923078</v>
      </c>
      <c r="L9561" s="4">
        <v>0.35000000000000003</v>
      </c>
    </row>
    <row r="9562" spans="1:12" x14ac:dyDescent="0.35">
      <c r="A9562" s="1" t="s">
        <v>15601</v>
      </c>
      <c r="B9562" t="s">
        <v>15602</v>
      </c>
      <c r="C9562" t="s">
        <v>1467</v>
      </c>
      <c r="D9562" t="s">
        <v>1468</v>
      </c>
      <c r="E9562">
        <v>1</v>
      </c>
      <c r="F9562" s="2">
        <v>111.08</v>
      </c>
      <c r="G9562" s="3">
        <v>230</v>
      </c>
      <c r="H9562" s="3">
        <v>1.1108</v>
      </c>
      <c r="I9562" s="3">
        <v>5.2207600000000003</v>
      </c>
      <c r="J9562" s="3">
        <v>117.41155999999999</v>
      </c>
      <c r="K9562" s="3">
        <v>180.63316923076923</v>
      </c>
      <c r="L9562" s="4">
        <v>0.35000000000000003</v>
      </c>
    </row>
    <row r="9563" spans="1:12" x14ac:dyDescent="0.35">
      <c r="A9563" s="1" t="s">
        <v>15603</v>
      </c>
      <c r="B9563" t="s">
        <v>15604</v>
      </c>
      <c r="C9563" t="s">
        <v>1467</v>
      </c>
      <c r="D9563" t="s">
        <v>1468</v>
      </c>
      <c r="E9563">
        <v>1</v>
      </c>
      <c r="F9563" s="2">
        <v>7.64</v>
      </c>
      <c r="G9563" s="3">
        <v>16</v>
      </c>
      <c r="H9563" s="3">
        <v>7.6399999999999996E-2</v>
      </c>
      <c r="I9563" s="3">
        <v>0.35908000000000001</v>
      </c>
      <c r="J9563" s="3">
        <v>8.0754799999999989</v>
      </c>
      <c r="K9563" s="3">
        <v>12.423815384615382</v>
      </c>
      <c r="L9563" s="4">
        <v>0.35</v>
      </c>
    </row>
    <row r="9564" spans="1:12" x14ac:dyDescent="0.35">
      <c r="A9564" s="1" t="s">
        <v>15605</v>
      </c>
      <c r="B9564" t="s">
        <v>15606</v>
      </c>
      <c r="C9564" t="s">
        <v>1467</v>
      </c>
      <c r="D9564" t="s">
        <v>1468</v>
      </c>
      <c r="E9564">
        <v>1</v>
      </c>
      <c r="F9564" s="2">
        <v>34.71</v>
      </c>
      <c r="G9564" s="3">
        <v>72</v>
      </c>
      <c r="H9564" s="3">
        <v>0.34710000000000002</v>
      </c>
      <c r="I9564" s="3">
        <v>1.63137</v>
      </c>
      <c r="J9564" s="3">
        <v>36.688469999999995</v>
      </c>
      <c r="K9564" s="3">
        <v>56.443799999999989</v>
      </c>
      <c r="L9564" s="4">
        <v>0.35</v>
      </c>
    </row>
    <row r="9565" spans="1:12" x14ac:dyDescent="0.35">
      <c r="A9565" s="1" t="s">
        <v>15607</v>
      </c>
      <c r="B9565" t="s">
        <v>15608</v>
      </c>
      <c r="C9565" t="s">
        <v>1467</v>
      </c>
      <c r="D9565" t="s">
        <v>1468</v>
      </c>
      <c r="E9565">
        <v>1</v>
      </c>
      <c r="F9565" s="2">
        <v>26.58</v>
      </c>
      <c r="G9565" s="3">
        <v>55</v>
      </c>
      <c r="H9565" s="3">
        <v>0.26579999999999998</v>
      </c>
      <c r="I9565" s="3">
        <v>1.2492599999999998</v>
      </c>
      <c r="J9565" s="3">
        <v>28.095059999999997</v>
      </c>
      <c r="K9565" s="3">
        <v>43.223169230769223</v>
      </c>
      <c r="L9565" s="4">
        <v>0.35</v>
      </c>
    </row>
    <row r="9566" spans="1:12" x14ac:dyDescent="0.35">
      <c r="A9566" s="1" t="s">
        <v>15609</v>
      </c>
      <c r="B9566" t="s">
        <v>15610</v>
      </c>
      <c r="C9566" t="s">
        <v>1467</v>
      </c>
      <c r="D9566" t="s">
        <v>1468</v>
      </c>
      <c r="E9566">
        <v>1</v>
      </c>
      <c r="F9566" s="2">
        <v>13.01</v>
      </c>
      <c r="G9566" s="3">
        <v>27</v>
      </c>
      <c r="H9566" s="3">
        <v>0.13009999999999999</v>
      </c>
      <c r="I9566" s="3">
        <v>0.61146999999999996</v>
      </c>
      <c r="J9566" s="3">
        <v>13.751570000000001</v>
      </c>
      <c r="K9566" s="3">
        <v>21.156261538461539</v>
      </c>
      <c r="L9566" s="4">
        <v>0.35</v>
      </c>
    </row>
    <row r="9567" spans="1:12" x14ac:dyDescent="0.35">
      <c r="A9567" s="1" t="s">
        <v>15611</v>
      </c>
      <c r="B9567" t="s">
        <v>15612</v>
      </c>
      <c r="C9567" t="s">
        <v>1467</v>
      </c>
      <c r="D9567" t="s">
        <v>1468</v>
      </c>
      <c r="E9567">
        <v>1</v>
      </c>
      <c r="F9567" s="2">
        <v>67.78</v>
      </c>
      <c r="G9567" s="3">
        <v>140</v>
      </c>
      <c r="H9567" s="3">
        <v>0.67780000000000007</v>
      </c>
      <c r="I9567" s="3">
        <v>3.1856599999999999</v>
      </c>
      <c r="J9567" s="3">
        <v>71.643460000000005</v>
      </c>
      <c r="K9567" s="3">
        <v>110.2207076923077</v>
      </c>
      <c r="L9567" s="4">
        <v>0.35</v>
      </c>
    </row>
    <row r="9568" spans="1:12" x14ac:dyDescent="0.35">
      <c r="A9568" s="1" t="s">
        <v>15613</v>
      </c>
      <c r="B9568" t="s">
        <v>15614</v>
      </c>
      <c r="C9568" t="s">
        <v>1467</v>
      </c>
      <c r="D9568" t="s">
        <v>1468</v>
      </c>
      <c r="E9568">
        <v>1</v>
      </c>
      <c r="F9568" s="2">
        <v>9.8000000000000007</v>
      </c>
      <c r="G9568" s="3">
        <v>21</v>
      </c>
      <c r="H9568" s="3">
        <v>9.8000000000000004E-2</v>
      </c>
      <c r="I9568" s="3">
        <v>0.46060000000000001</v>
      </c>
      <c r="J9568" s="3">
        <v>10.358600000000001</v>
      </c>
      <c r="K9568" s="3">
        <v>15.936307692307693</v>
      </c>
      <c r="L9568" s="4">
        <v>0.35</v>
      </c>
    </row>
    <row r="9569" spans="1:12" x14ac:dyDescent="0.35">
      <c r="A9569" s="1" t="s">
        <v>15615</v>
      </c>
      <c r="B9569" t="s">
        <v>15616</v>
      </c>
      <c r="C9569" t="s">
        <v>1467</v>
      </c>
      <c r="D9569" t="s">
        <v>1468</v>
      </c>
      <c r="E9569">
        <v>1</v>
      </c>
      <c r="F9569" s="2">
        <v>5.5</v>
      </c>
      <c r="G9569" s="3">
        <v>12</v>
      </c>
      <c r="H9569" s="3">
        <v>5.5E-2</v>
      </c>
      <c r="I9569" s="3">
        <v>0.25850000000000001</v>
      </c>
      <c r="J9569" s="3">
        <v>5.8134999999999994</v>
      </c>
      <c r="K9569" s="3">
        <v>8.9438461538461524</v>
      </c>
      <c r="L9569" s="4">
        <v>0.35</v>
      </c>
    </row>
    <row r="9570" spans="1:12" x14ac:dyDescent="0.35">
      <c r="A9570" s="1" t="s">
        <v>15617</v>
      </c>
      <c r="B9570" t="s">
        <v>15618</v>
      </c>
      <c r="C9570" t="s">
        <v>1467</v>
      </c>
      <c r="D9570" t="s">
        <v>1468</v>
      </c>
      <c r="E9570">
        <v>1</v>
      </c>
      <c r="F9570" s="2">
        <v>0.98</v>
      </c>
      <c r="G9570" s="3">
        <v>3</v>
      </c>
      <c r="H9570" s="3">
        <v>9.7999999999999997E-3</v>
      </c>
      <c r="I9570" s="3">
        <v>4.6059999999999997E-2</v>
      </c>
      <c r="J9570" s="3">
        <v>1.03586</v>
      </c>
      <c r="K9570" s="3">
        <v>1.5936307692307692</v>
      </c>
      <c r="L9570" s="4">
        <v>0.35</v>
      </c>
    </row>
    <row r="9571" spans="1:12" x14ac:dyDescent="0.35">
      <c r="A9571" s="1" t="s">
        <v>15619</v>
      </c>
      <c r="B9571" t="s">
        <v>15620</v>
      </c>
      <c r="C9571" t="s">
        <v>1467</v>
      </c>
      <c r="D9571" t="s">
        <v>1468</v>
      </c>
      <c r="E9571">
        <v>1</v>
      </c>
      <c r="F9571" s="2">
        <v>2.09</v>
      </c>
      <c r="G9571" s="3">
        <v>5</v>
      </c>
      <c r="H9571" s="3">
        <v>2.0899999999999998E-2</v>
      </c>
      <c r="I9571" s="3">
        <v>9.8229999999999998E-2</v>
      </c>
      <c r="J9571" s="3">
        <v>2.20913</v>
      </c>
      <c r="K9571" s="3">
        <v>3.3986615384615386</v>
      </c>
      <c r="L9571" s="4">
        <v>0.35000000000000003</v>
      </c>
    </row>
    <row r="9572" spans="1:12" x14ac:dyDescent="0.35">
      <c r="A9572" s="1" t="s">
        <v>15621</v>
      </c>
      <c r="B9572" t="s">
        <v>15622</v>
      </c>
      <c r="C9572" t="s">
        <v>1467</v>
      </c>
      <c r="D9572" t="s">
        <v>1468</v>
      </c>
      <c r="E9572">
        <v>1</v>
      </c>
      <c r="F9572" s="2">
        <v>1.34</v>
      </c>
      <c r="G9572" s="3">
        <v>3</v>
      </c>
      <c r="H9572" s="3">
        <v>1.34E-2</v>
      </c>
      <c r="I9572" s="3">
        <v>6.2980000000000008E-2</v>
      </c>
      <c r="J9572" s="3">
        <v>1.4163800000000002</v>
      </c>
      <c r="K9572" s="3">
        <v>2.1790461538461541</v>
      </c>
      <c r="L9572" s="4">
        <v>0.35</v>
      </c>
    </row>
    <row r="9573" spans="1:12" x14ac:dyDescent="0.35">
      <c r="A9573" s="1" t="s">
        <v>15623</v>
      </c>
      <c r="B9573" t="s">
        <v>15624</v>
      </c>
      <c r="C9573" t="s">
        <v>1467</v>
      </c>
      <c r="D9573" t="s">
        <v>1468</v>
      </c>
      <c r="E9573">
        <v>1</v>
      </c>
      <c r="F9573" s="2">
        <v>0.41</v>
      </c>
      <c r="G9573" s="3">
        <v>1</v>
      </c>
      <c r="H9573" s="3">
        <v>4.0999999999999995E-3</v>
      </c>
      <c r="I9573" s="3">
        <v>1.9269999999999999E-2</v>
      </c>
      <c r="J9573" s="3">
        <v>0.43336999999999998</v>
      </c>
      <c r="K9573" s="3">
        <v>0.66672307692307686</v>
      </c>
      <c r="L9573" s="4">
        <v>0.35</v>
      </c>
    </row>
    <row r="9574" spans="1:12" x14ac:dyDescent="0.35">
      <c r="A9574" s="1" t="s">
        <v>15625</v>
      </c>
      <c r="B9574" t="s">
        <v>15626</v>
      </c>
      <c r="C9574" t="s">
        <v>1467</v>
      </c>
      <c r="D9574" t="s">
        <v>1468</v>
      </c>
      <c r="E9574">
        <v>1</v>
      </c>
      <c r="F9574" s="2">
        <v>15.68</v>
      </c>
      <c r="G9574" s="3">
        <v>33</v>
      </c>
      <c r="H9574" s="3">
        <v>0.15679999999999999</v>
      </c>
      <c r="I9574" s="3">
        <v>0.73695999999999995</v>
      </c>
      <c r="J9574" s="3">
        <v>16.57376</v>
      </c>
      <c r="K9574" s="3">
        <v>25.498092307692307</v>
      </c>
      <c r="L9574" s="4">
        <v>0.35</v>
      </c>
    </row>
    <row r="9575" spans="1:12" x14ac:dyDescent="0.35">
      <c r="A9575" s="1" t="s">
        <v>15627</v>
      </c>
      <c r="B9575" t="s">
        <v>1499</v>
      </c>
      <c r="C9575" t="s">
        <v>1467</v>
      </c>
      <c r="D9575" t="s">
        <v>1468</v>
      </c>
      <c r="E9575">
        <v>1</v>
      </c>
      <c r="F9575" s="2">
        <v>1.3</v>
      </c>
      <c r="G9575" s="3">
        <v>3</v>
      </c>
      <c r="H9575" s="3">
        <v>1.3000000000000001E-2</v>
      </c>
      <c r="I9575" s="3">
        <v>6.1100000000000002E-2</v>
      </c>
      <c r="J9575" s="3">
        <v>1.3740999999999999</v>
      </c>
      <c r="K9575" s="3">
        <v>2.1139999999999999</v>
      </c>
      <c r="L9575" s="4">
        <v>0.35000000000000003</v>
      </c>
    </row>
    <row r="9576" spans="1:12" x14ac:dyDescent="0.35">
      <c r="A9576" s="1" t="s">
        <v>15628</v>
      </c>
      <c r="B9576" t="s">
        <v>15629</v>
      </c>
      <c r="C9576" t="s">
        <v>1467</v>
      </c>
      <c r="D9576" t="s">
        <v>1468</v>
      </c>
      <c r="E9576">
        <v>1</v>
      </c>
      <c r="F9576" s="2">
        <v>10.4</v>
      </c>
      <c r="G9576" s="3">
        <v>22</v>
      </c>
      <c r="H9576" s="3">
        <v>0.10400000000000001</v>
      </c>
      <c r="I9576" s="3">
        <v>0.48880000000000001</v>
      </c>
      <c r="J9576" s="3">
        <v>10.992799999999999</v>
      </c>
      <c r="K9576" s="3">
        <v>16.911999999999999</v>
      </c>
      <c r="L9576" s="4">
        <v>0.35000000000000003</v>
      </c>
    </row>
    <row r="9577" spans="1:12" x14ac:dyDescent="0.35">
      <c r="A9577" s="1" t="s">
        <v>15630</v>
      </c>
      <c r="B9577" t="s">
        <v>15631</v>
      </c>
      <c r="C9577" t="s">
        <v>1467</v>
      </c>
      <c r="D9577" t="s">
        <v>1468</v>
      </c>
      <c r="E9577">
        <v>1</v>
      </c>
      <c r="F9577" s="2">
        <v>0.75</v>
      </c>
      <c r="G9577" s="3">
        <v>2</v>
      </c>
      <c r="H9577" s="3">
        <v>7.4999999999999997E-3</v>
      </c>
      <c r="I9577" s="3">
        <v>3.5250000000000004E-2</v>
      </c>
      <c r="J9577" s="3">
        <v>0.79274999999999995</v>
      </c>
      <c r="K9577" s="3">
        <v>1.2196153846153845</v>
      </c>
      <c r="L9577" s="4">
        <v>0.35</v>
      </c>
    </row>
    <row r="9578" spans="1:12" x14ac:dyDescent="0.35">
      <c r="A9578" s="1" t="s">
        <v>15632</v>
      </c>
      <c r="B9578" t="s">
        <v>15633</v>
      </c>
      <c r="C9578" t="s">
        <v>1467</v>
      </c>
      <c r="D9578" t="s">
        <v>1468</v>
      </c>
      <c r="E9578">
        <v>1</v>
      </c>
      <c r="F9578" s="2">
        <v>8.7799999999999994</v>
      </c>
      <c r="G9578" s="3">
        <v>19</v>
      </c>
      <c r="H9578" s="3">
        <v>8.7799999999999989E-2</v>
      </c>
      <c r="I9578" s="3">
        <v>0.41265999999999997</v>
      </c>
      <c r="J9578" s="3">
        <v>9.2804599999999997</v>
      </c>
      <c r="K9578" s="3">
        <v>14.277630769230768</v>
      </c>
      <c r="L9578" s="4">
        <v>0.35</v>
      </c>
    </row>
    <row r="9579" spans="1:12" x14ac:dyDescent="0.35">
      <c r="A9579" s="1" t="s">
        <v>15634</v>
      </c>
      <c r="B9579" t="s">
        <v>15635</v>
      </c>
      <c r="C9579" t="s">
        <v>1467</v>
      </c>
      <c r="D9579" t="s">
        <v>1468</v>
      </c>
      <c r="E9579">
        <v>1</v>
      </c>
      <c r="F9579" s="2">
        <v>4.01</v>
      </c>
      <c r="G9579" s="3">
        <v>9</v>
      </c>
      <c r="H9579" s="3">
        <v>4.0099999999999997E-2</v>
      </c>
      <c r="I9579" s="3">
        <v>0.18847</v>
      </c>
      <c r="J9579" s="3">
        <v>4.2385699999999993</v>
      </c>
      <c r="K9579" s="3">
        <v>6.5208769230769219</v>
      </c>
      <c r="L9579" s="4">
        <v>0.35</v>
      </c>
    </row>
    <row r="9580" spans="1:12" x14ac:dyDescent="0.35">
      <c r="A9580" s="1" t="s">
        <v>15636</v>
      </c>
      <c r="B9580" t="s">
        <v>15637</v>
      </c>
      <c r="C9580" t="s">
        <v>1467</v>
      </c>
      <c r="D9580" t="s">
        <v>1468</v>
      </c>
      <c r="E9580">
        <v>1</v>
      </c>
      <c r="F9580" s="2">
        <v>0.99</v>
      </c>
      <c r="G9580" s="3">
        <v>3</v>
      </c>
      <c r="H9580" s="3">
        <v>9.9000000000000008E-3</v>
      </c>
      <c r="I9580" s="3">
        <v>4.6530000000000002E-2</v>
      </c>
      <c r="J9580" s="3">
        <v>1.04643</v>
      </c>
      <c r="K9580" s="3">
        <v>1.6098923076923075</v>
      </c>
      <c r="L9580" s="4">
        <v>0.34999999999999992</v>
      </c>
    </row>
    <row r="9581" spans="1:12" x14ac:dyDescent="0.35">
      <c r="A9581" s="1" t="s">
        <v>15638</v>
      </c>
      <c r="B9581" t="s">
        <v>15639</v>
      </c>
      <c r="C9581" t="s">
        <v>1467</v>
      </c>
      <c r="D9581" t="s">
        <v>1468</v>
      </c>
      <c r="E9581">
        <v>1</v>
      </c>
      <c r="F9581" s="2">
        <v>15.31</v>
      </c>
      <c r="G9581" s="3">
        <v>32</v>
      </c>
      <c r="H9581" s="3">
        <v>0.15310000000000001</v>
      </c>
      <c r="I9581" s="3">
        <v>0.71957000000000004</v>
      </c>
      <c r="J9581" s="3">
        <v>16.182670000000002</v>
      </c>
      <c r="K9581" s="3">
        <v>24.896415384615388</v>
      </c>
      <c r="L9581" s="4">
        <v>0.35000000000000003</v>
      </c>
    </row>
    <row r="9582" spans="1:12" x14ac:dyDescent="0.35">
      <c r="A9582" s="1" t="s">
        <v>15640</v>
      </c>
      <c r="B9582" t="s">
        <v>15641</v>
      </c>
      <c r="C9582" t="s">
        <v>1467</v>
      </c>
      <c r="D9582" t="s">
        <v>1468</v>
      </c>
      <c r="E9582">
        <v>1</v>
      </c>
      <c r="F9582" s="2">
        <v>238.54</v>
      </c>
      <c r="G9582" s="3">
        <v>492</v>
      </c>
      <c r="H9582" s="3">
        <v>2.3854000000000002</v>
      </c>
      <c r="I9582" s="3">
        <v>11.21138</v>
      </c>
      <c r="J9582" s="3">
        <v>252.13677999999999</v>
      </c>
      <c r="K9582" s="3">
        <v>387.90273846153843</v>
      </c>
      <c r="L9582" s="4">
        <v>0.35</v>
      </c>
    </row>
    <row r="9583" spans="1:12" x14ac:dyDescent="0.35">
      <c r="A9583" s="1" t="s">
        <v>15642</v>
      </c>
      <c r="B9583" t="s">
        <v>15643</v>
      </c>
      <c r="C9583" t="s">
        <v>1467</v>
      </c>
      <c r="D9583" t="s">
        <v>1468</v>
      </c>
      <c r="E9583">
        <v>1</v>
      </c>
      <c r="F9583" s="2">
        <v>1.55</v>
      </c>
      <c r="G9583" s="3">
        <v>4</v>
      </c>
      <c r="H9583" s="3">
        <v>1.5500000000000002E-2</v>
      </c>
      <c r="I9583" s="3">
        <v>7.2849999999999998E-2</v>
      </c>
      <c r="J9583" s="3">
        <v>1.6383500000000002</v>
      </c>
      <c r="K9583" s="3">
        <v>2.5205384615384618</v>
      </c>
      <c r="L9583" s="4">
        <v>0.35</v>
      </c>
    </row>
    <row r="9584" spans="1:12" x14ac:dyDescent="0.35">
      <c r="A9584" s="1" t="s">
        <v>15644</v>
      </c>
      <c r="B9584" t="s">
        <v>15645</v>
      </c>
      <c r="C9584" t="s">
        <v>1467</v>
      </c>
      <c r="D9584" t="s">
        <v>1468</v>
      </c>
      <c r="E9584">
        <v>1</v>
      </c>
      <c r="F9584" s="2">
        <v>7.73</v>
      </c>
      <c r="G9584" s="3">
        <v>16</v>
      </c>
      <c r="H9584" s="3">
        <v>7.7300000000000008E-2</v>
      </c>
      <c r="I9584" s="3">
        <v>0.36331000000000002</v>
      </c>
      <c r="J9584" s="3">
        <v>8.1706099999999999</v>
      </c>
      <c r="K9584" s="3">
        <v>12.570169230769229</v>
      </c>
      <c r="L9584" s="4">
        <v>0.34999999999999992</v>
      </c>
    </row>
    <row r="9585" spans="1:12" x14ac:dyDescent="0.35">
      <c r="A9585" s="1" t="s">
        <v>15646</v>
      </c>
      <c r="B9585" t="s">
        <v>15647</v>
      </c>
      <c r="C9585" t="s">
        <v>1467</v>
      </c>
      <c r="D9585" t="s">
        <v>1468</v>
      </c>
      <c r="E9585">
        <v>1</v>
      </c>
      <c r="F9585" s="2">
        <v>177.85</v>
      </c>
      <c r="G9585" s="3">
        <v>367</v>
      </c>
      <c r="H9585" s="3">
        <v>1.7785</v>
      </c>
      <c r="I9585" s="3">
        <v>8.3589500000000001</v>
      </c>
      <c r="J9585" s="3">
        <v>187.98745</v>
      </c>
      <c r="K9585" s="3">
        <v>289.21146153846155</v>
      </c>
      <c r="L9585" s="4">
        <v>0.35000000000000003</v>
      </c>
    </row>
    <row r="9586" spans="1:12" x14ac:dyDescent="0.35">
      <c r="A9586" s="1" t="s">
        <v>15648</v>
      </c>
      <c r="B9586" t="s">
        <v>15649</v>
      </c>
      <c r="C9586" t="s">
        <v>1467</v>
      </c>
      <c r="D9586" t="s">
        <v>1468</v>
      </c>
      <c r="E9586">
        <v>1</v>
      </c>
      <c r="F9586" s="2">
        <v>12.43</v>
      </c>
      <c r="G9586" s="3">
        <v>26</v>
      </c>
      <c r="H9586" s="3">
        <v>0.12429999999999999</v>
      </c>
      <c r="I9586" s="3">
        <v>0.58421000000000001</v>
      </c>
      <c r="J9586" s="3">
        <v>13.13851</v>
      </c>
      <c r="K9586" s="3">
        <v>20.213092307692307</v>
      </c>
      <c r="L9586" s="4">
        <v>0.35</v>
      </c>
    </row>
    <row r="9587" spans="1:12" x14ac:dyDescent="0.35">
      <c r="A9587" s="1" t="s">
        <v>15650</v>
      </c>
      <c r="B9587" t="s">
        <v>15651</v>
      </c>
      <c r="C9587" t="s">
        <v>1467</v>
      </c>
      <c r="D9587" t="s">
        <v>1468</v>
      </c>
      <c r="E9587">
        <v>1</v>
      </c>
      <c r="F9587" s="2">
        <v>14.79</v>
      </c>
      <c r="G9587" s="3">
        <v>31</v>
      </c>
      <c r="H9587" s="3">
        <v>0.1479</v>
      </c>
      <c r="I9587" s="3">
        <v>0.69512999999999991</v>
      </c>
      <c r="J9587" s="3">
        <v>15.63303</v>
      </c>
      <c r="K9587" s="3">
        <v>24.050815384615383</v>
      </c>
      <c r="L9587" s="4">
        <v>0.35</v>
      </c>
    </row>
    <row r="9588" spans="1:12" x14ac:dyDescent="0.35">
      <c r="A9588" s="1" t="s">
        <v>15652</v>
      </c>
      <c r="B9588" t="s">
        <v>15653</v>
      </c>
      <c r="C9588" t="s">
        <v>1467</v>
      </c>
      <c r="D9588" t="s">
        <v>1468</v>
      </c>
      <c r="E9588">
        <v>1</v>
      </c>
      <c r="F9588" s="2">
        <v>1.25</v>
      </c>
      <c r="G9588" s="3">
        <v>3</v>
      </c>
      <c r="H9588" s="3">
        <v>1.2500000000000001E-2</v>
      </c>
      <c r="I9588" s="3">
        <v>5.8749999999999997E-2</v>
      </c>
      <c r="J9588" s="3">
        <v>1.32125</v>
      </c>
      <c r="K9588" s="3">
        <v>2.0326923076923076</v>
      </c>
      <c r="L9588" s="4">
        <v>0.34999999999999992</v>
      </c>
    </row>
    <row r="9589" spans="1:12" x14ac:dyDescent="0.35">
      <c r="A9589" s="1" t="s">
        <v>15654</v>
      </c>
      <c r="B9589" t="s">
        <v>15655</v>
      </c>
      <c r="C9589" t="s">
        <v>1467</v>
      </c>
      <c r="D9589" t="s">
        <v>1468</v>
      </c>
      <c r="E9589">
        <v>1</v>
      </c>
      <c r="F9589" s="2">
        <v>11.07</v>
      </c>
      <c r="G9589" s="3">
        <v>23</v>
      </c>
      <c r="H9589" s="3">
        <v>0.11070000000000001</v>
      </c>
      <c r="I9589" s="3">
        <v>0.52029000000000003</v>
      </c>
      <c r="J9589" s="3">
        <v>11.700989999999999</v>
      </c>
      <c r="K9589" s="3">
        <v>18.001523076923075</v>
      </c>
      <c r="L9589" s="4">
        <v>0.35</v>
      </c>
    </row>
    <row r="9590" spans="1:12" x14ac:dyDescent="0.35">
      <c r="A9590" s="1" t="s">
        <v>15656</v>
      </c>
      <c r="B9590" t="s">
        <v>14979</v>
      </c>
      <c r="C9590" t="s">
        <v>1467</v>
      </c>
      <c r="D9590" t="s">
        <v>1468</v>
      </c>
      <c r="E9590">
        <v>1</v>
      </c>
      <c r="F9590" s="2">
        <v>0.77</v>
      </c>
      <c r="G9590" s="3">
        <v>2</v>
      </c>
      <c r="H9590" s="3">
        <v>7.7000000000000002E-3</v>
      </c>
      <c r="I9590" s="3">
        <v>3.619E-2</v>
      </c>
      <c r="J9590" s="3">
        <v>0.81389</v>
      </c>
      <c r="K9590" s="3">
        <v>1.2521384615384614</v>
      </c>
      <c r="L9590" s="4">
        <v>0.34999999999999992</v>
      </c>
    </row>
    <row r="9591" spans="1:12" x14ac:dyDescent="0.35">
      <c r="A9591" s="1" t="s">
        <v>15657</v>
      </c>
      <c r="B9591" t="s">
        <v>15658</v>
      </c>
      <c r="C9591" t="s">
        <v>1467</v>
      </c>
      <c r="D9591" t="s">
        <v>1468</v>
      </c>
      <c r="E9591">
        <v>1</v>
      </c>
      <c r="F9591" s="2">
        <v>11.5</v>
      </c>
      <c r="G9591" s="3">
        <v>24</v>
      </c>
      <c r="H9591" s="3">
        <v>0.115</v>
      </c>
      <c r="I9591" s="3">
        <v>0.54049999999999998</v>
      </c>
      <c r="J9591" s="3">
        <v>12.1555</v>
      </c>
      <c r="K9591" s="3">
        <v>18.700769230769229</v>
      </c>
      <c r="L9591" s="4">
        <v>0.34999999999999992</v>
      </c>
    </row>
    <row r="9592" spans="1:12" x14ac:dyDescent="0.35">
      <c r="A9592" s="1" t="s">
        <v>15659</v>
      </c>
      <c r="B9592" t="s">
        <v>15660</v>
      </c>
      <c r="C9592" t="s">
        <v>1467</v>
      </c>
      <c r="D9592" t="s">
        <v>1468</v>
      </c>
      <c r="E9592">
        <v>1</v>
      </c>
      <c r="F9592" s="2">
        <v>1.49</v>
      </c>
      <c r="G9592" s="3">
        <v>4</v>
      </c>
      <c r="H9592" s="3">
        <v>1.49E-2</v>
      </c>
      <c r="I9592" s="3">
        <v>7.0029999999999995E-2</v>
      </c>
      <c r="J9592" s="3">
        <v>1.5749299999999999</v>
      </c>
      <c r="K9592" s="3">
        <v>2.4229692307692305</v>
      </c>
      <c r="L9592" s="4">
        <v>0.35</v>
      </c>
    </row>
    <row r="9593" spans="1:12" x14ac:dyDescent="0.35">
      <c r="A9593" s="1" t="s">
        <v>15661</v>
      </c>
      <c r="B9593" t="s">
        <v>3085</v>
      </c>
      <c r="C9593" t="s">
        <v>1467</v>
      </c>
      <c r="D9593" t="s">
        <v>1468</v>
      </c>
      <c r="E9593">
        <v>1</v>
      </c>
      <c r="F9593" s="2">
        <v>15.23</v>
      </c>
      <c r="G9593" s="3">
        <v>32</v>
      </c>
      <c r="H9593" s="3">
        <v>0.15230000000000002</v>
      </c>
      <c r="I9593" s="3">
        <v>0.71581000000000006</v>
      </c>
      <c r="J9593" s="3">
        <v>16.098110000000002</v>
      </c>
      <c r="K9593" s="3">
        <v>24.766323076923079</v>
      </c>
      <c r="L9593" s="4">
        <v>0.35</v>
      </c>
    </row>
    <row r="9594" spans="1:12" x14ac:dyDescent="0.35">
      <c r="A9594" s="1" t="s">
        <v>15662</v>
      </c>
      <c r="B9594" t="s">
        <v>15663</v>
      </c>
      <c r="C9594" t="s">
        <v>1467</v>
      </c>
      <c r="D9594" t="s">
        <v>1468</v>
      </c>
      <c r="E9594">
        <v>1</v>
      </c>
      <c r="F9594" s="2">
        <v>21.42</v>
      </c>
      <c r="G9594" s="3">
        <v>45</v>
      </c>
      <c r="H9594" s="3">
        <v>0.21420000000000003</v>
      </c>
      <c r="I9594" s="3">
        <v>1.0067400000000002</v>
      </c>
      <c r="J9594" s="3">
        <v>22.640940000000004</v>
      </c>
      <c r="K9594" s="3">
        <v>34.832215384615388</v>
      </c>
      <c r="L9594" s="4">
        <v>0.34999999999999992</v>
      </c>
    </row>
    <row r="9595" spans="1:12" x14ac:dyDescent="0.35">
      <c r="A9595" s="1" t="s">
        <v>15664</v>
      </c>
      <c r="B9595" t="s">
        <v>15665</v>
      </c>
      <c r="C9595" t="s">
        <v>1467</v>
      </c>
      <c r="D9595" t="s">
        <v>1468</v>
      </c>
      <c r="E9595">
        <v>1</v>
      </c>
      <c r="F9595" s="2">
        <v>8.11</v>
      </c>
      <c r="G9595" s="3">
        <v>17</v>
      </c>
      <c r="H9595" s="3">
        <v>8.1099999999999992E-2</v>
      </c>
      <c r="I9595" s="3">
        <v>0.38116999999999995</v>
      </c>
      <c r="J9595" s="3">
        <v>8.5722699999999978</v>
      </c>
      <c r="K9595" s="3">
        <v>13.188107692307689</v>
      </c>
      <c r="L9595" s="4">
        <v>0.35</v>
      </c>
    </row>
    <row r="9596" spans="1:12" x14ac:dyDescent="0.35">
      <c r="A9596" s="1" t="s">
        <v>15666</v>
      </c>
      <c r="B9596" t="s">
        <v>15667</v>
      </c>
      <c r="C9596" t="s">
        <v>1467</v>
      </c>
      <c r="D9596" t="s">
        <v>1468</v>
      </c>
      <c r="E9596">
        <v>1</v>
      </c>
      <c r="F9596" s="2">
        <v>248.43</v>
      </c>
      <c r="G9596" s="3">
        <v>513</v>
      </c>
      <c r="H9596" s="3">
        <v>2.4843000000000002</v>
      </c>
      <c r="I9596" s="3">
        <v>11.676210000000001</v>
      </c>
      <c r="J9596" s="3">
        <v>262.59050999999999</v>
      </c>
      <c r="K9596" s="3">
        <v>403.98539999999997</v>
      </c>
      <c r="L9596" s="4">
        <v>0.35</v>
      </c>
    </row>
    <row r="9597" spans="1:12" x14ac:dyDescent="0.35">
      <c r="A9597" s="1" t="s">
        <v>15668</v>
      </c>
      <c r="B9597" t="s">
        <v>15669</v>
      </c>
      <c r="C9597" t="s">
        <v>1467</v>
      </c>
      <c r="D9597" t="s">
        <v>1468</v>
      </c>
      <c r="E9597">
        <v>1</v>
      </c>
      <c r="F9597" s="2">
        <v>69.48</v>
      </c>
      <c r="G9597" s="3">
        <v>144</v>
      </c>
      <c r="H9597" s="3">
        <v>0.69480000000000008</v>
      </c>
      <c r="I9597" s="3">
        <v>3.2655600000000002</v>
      </c>
      <c r="J9597" s="3">
        <v>73.440359999999998</v>
      </c>
      <c r="K9597" s="3">
        <v>112.98516923076923</v>
      </c>
      <c r="L9597" s="4">
        <v>0.35000000000000003</v>
      </c>
    </row>
    <row r="9598" spans="1:12" x14ac:dyDescent="0.35">
      <c r="A9598" s="1" t="s">
        <v>15670</v>
      </c>
      <c r="B9598" t="s">
        <v>15671</v>
      </c>
      <c r="C9598" t="s">
        <v>1467</v>
      </c>
      <c r="D9598" t="s">
        <v>1468</v>
      </c>
      <c r="E9598">
        <v>1</v>
      </c>
      <c r="F9598" s="2">
        <v>7.87</v>
      </c>
      <c r="G9598" s="3">
        <v>17</v>
      </c>
      <c r="H9598" s="3">
        <v>7.8700000000000006E-2</v>
      </c>
      <c r="I9598" s="3">
        <v>0.36989</v>
      </c>
      <c r="J9598" s="3">
        <v>8.3185900000000004</v>
      </c>
      <c r="K9598" s="3">
        <v>12.797830769230769</v>
      </c>
      <c r="L9598" s="4">
        <v>0.35</v>
      </c>
    </row>
    <row r="9599" spans="1:12" x14ac:dyDescent="0.35">
      <c r="A9599" s="1" t="s">
        <v>15672</v>
      </c>
      <c r="B9599" t="s">
        <v>15673</v>
      </c>
      <c r="C9599" t="s">
        <v>1467</v>
      </c>
      <c r="D9599" t="s">
        <v>1468</v>
      </c>
      <c r="E9599">
        <v>1</v>
      </c>
      <c r="F9599" s="2">
        <v>17.96</v>
      </c>
      <c r="G9599" s="3">
        <v>38</v>
      </c>
      <c r="H9599" s="3">
        <v>0.17960000000000001</v>
      </c>
      <c r="I9599" s="3">
        <v>0.84412000000000009</v>
      </c>
      <c r="J9599" s="3">
        <v>18.983720000000002</v>
      </c>
      <c r="K9599" s="3">
        <v>29.205723076923078</v>
      </c>
      <c r="L9599" s="4">
        <v>0.35</v>
      </c>
    </row>
    <row r="9600" spans="1:12" x14ac:dyDescent="0.35">
      <c r="A9600" s="1" t="s">
        <v>15674</v>
      </c>
      <c r="B9600" t="s">
        <v>15675</v>
      </c>
      <c r="C9600" t="s">
        <v>1467</v>
      </c>
      <c r="D9600" t="s">
        <v>1468</v>
      </c>
      <c r="E9600">
        <v>1</v>
      </c>
      <c r="F9600" s="2">
        <v>0.63</v>
      </c>
      <c r="G9600" s="3">
        <v>2</v>
      </c>
      <c r="H9600" s="3">
        <v>6.3E-3</v>
      </c>
      <c r="I9600" s="3">
        <v>2.9610000000000001E-2</v>
      </c>
      <c r="J9600" s="3">
        <v>0.66591</v>
      </c>
      <c r="K9600" s="3">
        <v>1.0244769230769231</v>
      </c>
      <c r="L9600" s="4">
        <v>0.35</v>
      </c>
    </row>
    <row r="9601" spans="1:12" x14ac:dyDescent="0.35">
      <c r="A9601" s="1" t="s">
        <v>15676</v>
      </c>
      <c r="B9601" t="s">
        <v>15677</v>
      </c>
      <c r="C9601" t="s">
        <v>1467</v>
      </c>
      <c r="D9601" t="s">
        <v>1468</v>
      </c>
      <c r="E9601">
        <v>1</v>
      </c>
      <c r="F9601" s="2">
        <v>9.09</v>
      </c>
      <c r="G9601" s="3">
        <v>19</v>
      </c>
      <c r="H9601" s="3">
        <v>9.0899999999999995E-2</v>
      </c>
      <c r="I9601" s="3">
        <v>0.42723</v>
      </c>
      <c r="J9601" s="3">
        <v>9.6081299999999992</v>
      </c>
      <c r="K9601" s="3">
        <v>14.78173846153846</v>
      </c>
      <c r="L9601" s="4">
        <v>0.35</v>
      </c>
    </row>
    <row r="9602" spans="1:12" x14ac:dyDescent="0.35">
      <c r="A9602" s="1" t="s">
        <v>15678</v>
      </c>
      <c r="B9602" t="s">
        <v>15679</v>
      </c>
      <c r="C9602" t="s">
        <v>1467</v>
      </c>
      <c r="D9602" t="s">
        <v>1468</v>
      </c>
      <c r="E9602">
        <v>1</v>
      </c>
      <c r="F9602" s="2">
        <v>50.21</v>
      </c>
      <c r="G9602" s="3">
        <v>104</v>
      </c>
      <c r="H9602" s="3">
        <v>0.50209999999999999</v>
      </c>
      <c r="I9602" s="3">
        <v>2.3598699999999999</v>
      </c>
      <c r="J9602" s="3">
        <v>53.07197</v>
      </c>
      <c r="K9602" s="3">
        <v>81.649184615384613</v>
      </c>
      <c r="L9602" s="4">
        <v>0.35</v>
      </c>
    </row>
    <row r="9603" spans="1:12" x14ac:dyDescent="0.35">
      <c r="A9603" s="1" t="s">
        <v>15680</v>
      </c>
      <c r="B9603" t="s">
        <v>15681</v>
      </c>
      <c r="C9603" t="s">
        <v>1467</v>
      </c>
      <c r="D9603" t="s">
        <v>1468</v>
      </c>
      <c r="E9603">
        <v>1</v>
      </c>
      <c r="F9603" s="2">
        <v>9.67</v>
      </c>
      <c r="G9603" s="3">
        <v>20</v>
      </c>
      <c r="H9603" s="3">
        <v>9.6700000000000008E-2</v>
      </c>
      <c r="I9603" s="3">
        <v>0.45449000000000001</v>
      </c>
      <c r="J9603" s="3">
        <v>10.22119</v>
      </c>
      <c r="K9603" s="3">
        <v>15.724907692307692</v>
      </c>
      <c r="L9603" s="4">
        <v>0.35</v>
      </c>
    </row>
    <row r="9604" spans="1:12" x14ac:dyDescent="0.35">
      <c r="A9604" s="1" t="s">
        <v>15682</v>
      </c>
      <c r="B9604" t="s">
        <v>15683</v>
      </c>
      <c r="C9604" t="s">
        <v>1467</v>
      </c>
      <c r="D9604" t="s">
        <v>1468</v>
      </c>
      <c r="E9604">
        <v>1</v>
      </c>
      <c r="F9604" s="2">
        <v>8.52</v>
      </c>
      <c r="G9604" s="3">
        <v>18</v>
      </c>
      <c r="H9604" s="3">
        <v>8.5199999999999998E-2</v>
      </c>
      <c r="I9604" s="3">
        <v>0.40043999999999996</v>
      </c>
      <c r="J9604" s="3">
        <v>9.0056399999999996</v>
      </c>
      <c r="K9604" s="3">
        <v>13.854830769230768</v>
      </c>
      <c r="L9604" s="4">
        <v>0.35</v>
      </c>
    </row>
    <row r="9605" spans="1:12" x14ac:dyDescent="0.35">
      <c r="A9605" s="1" t="s">
        <v>15684</v>
      </c>
      <c r="B9605" t="s">
        <v>15685</v>
      </c>
      <c r="C9605" t="s">
        <v>1467</v>
      </c>
      <c r="D9605" t="s">
        <v>1468</v>
      </c>
      <c r="E9605">
        <v>1</v>
      </c>
      <c r="F9605" s="2">
        <v>13.17</v>
      </c>
      <c r="G9605" s="3">
        <v>28</v>
      </c>
      <c r="H9605" s="3">
        <v>0.13170000000000001</v>
      </c>
      <c r="I9605" s="3">
        <v>0.61899000000000004</v>
      </c>
      <c r="J9605" s="3">
        <v>13.92069</v>
      </c>
      <c r="K9605" s="3">
        <v>21.416446153846152</v>
      </c>
      <c r="L9605" s="4">
        <v>0.34999999999999992</v>
      </c>
    </row>
    <row r="9606" spans="1:12" x14ac:dyDescent="0.35">
      <c r="A9606" s="1" t="s">
        <v>15686</v>
      </c>
      <c r="B9606" t="s">
        <v>15687</v>
      </c>
      <c r="C9606" t="s">
        <v>1467</v>
      </c>
      <c r="D9606" t="s">
        <v>1468</v>
      </c>
      <c r="E9606">
        <v>1</v>
      </c>
      <c r="F9606" s="2">
        <v>9.82</v>
      </c>
      <c r="G9606" s="3">
        <v>21</v>
      </c>
      <c r="H9606" s="3">
        <v>9.820000000000001E-2</v>
      </c>
      <c r="I9606" s="3">
        <v>0.46154000000000001</v>
      </c>
      <c r="J9606" s="3">
        <v>10.37974</v>
      </c>
      <c r="K9606" s="3">
        <v>15.968830769230768</v>
      </c>
      <c r="L9606" s="4">
        <v>0.35</v>
      </c>
    </row>
    <row r="9607" spans="1:12" x14ac:dyDescent="0.35">
      <c r="A9607" s="1" t="s">
        <v>15688</v>
      </c>
      <c r="B9607" t="s">
        <v>15689</v>
      </c>
      <c r="C9607" t="s">
        <v>1467</v>
      </c>
      <c r="D9607" t="s">
        <v>1468</v>
      </c>
      <c r="E9607">
        <v>1</v>
      </c>
      <c r="F9607" s="2">
        <v>103.22</v>
      </c>
      <c r="G9607" s="3">
        <v>213</v>
      </c>
      <c r="H9607" s="3">
        <v>1.0322</v>
      </c>
      <c r="I9607" s="3">
        <v>4.8513399999999995</v>
      </c>
      <c r="J9607" s="3">
        <v>109.10354</v>
      </c>
      <c r="K9607" s="3">
        <v>167.85159999999999</v>
      </c>
      <c r="L9607" s="4">
        <v>0.35</v>
      </c>
    </row>
    <row r="9608" spans="1:12" x14ac:dyDescent="0.35">
      <c r="A9608" s="1" t="s">
        <v>15690</v>
      </c>
      <c r="B9608" t="s">
        <v>15691</v>
      </c>
      <c r="C9608" t="s">
        <v>1467</v>
      </c>
      <c r="D9608" t="s">
        <v>1468</v>
      </c>
      <c r="E9608">
        <v>1</v>
      </c>
      <c r="F9608" s="2">
        <v>632.26</v>
      </c>
      <c r="G9608" s="3">
        <v>1304</v>
      </c>
      <c r="H9608" s="3">
        <v>6.3226000000000004</v>
      </c>
      <c r="I9608" s="3">
        <v>29.71622</v>
      </c>
      <c r="J9608" s="3">
        <v>668.29881999999998</v>
      </c>
      <c r="K9608" s="3">
        <v>1028.1520307692308</v>
      </c>
      <c r="L9608" s="4">
        <v>0.35000000000000003</v>
      </c>
    </row>
    <row r="9609" spans="1:12" x14ac:dyDescent="0.35">
      <c r="A9609" s="1" t="s">
        <v>15692</v>
      </c>
      <c r="B9609" t="s">
        <v>15693</v>
      </c>
      <c r="C9609" t="s">
        <v>1467</v>
      </c>
      <c r="D9609" t="s">
        <v>1468</v>
      </c>
      <c r="E9609">
        <v>1</v>
      </c>
      <c r="F9609" s="2">
        <v>13.74</v>
      </c>
      <c r="G9609" s="3">
        <v>29</v>
      </c>
      <c r="H9609" s="3">
        <v>0.13739999999999999</v>
      </c>
      <c r="I9609" s="3">
        <v>0.64578000000000002</v>
      </c>
      <c r="J9609" s="3">
        <v>14.52318</v>
      </c>
      <c r="K9609" s="3">
        <v>22.343353846153846</v>
      </c>
      <c r="L9609" s="4">
        <v>0.35</v>
      </c>
    </row>
    <row r="9610" spans="1:12" x14ac:dyDescent="0.35">
      <c r="A9610" s="1" t="s">
        <v>15694</v>
      </c>
      <c r="B9610" t="s">
        <v>15695</v>
      </c>
      <c r="C9610" t="s">
        <v>1467</v>
      </c>
      <c r="D9610" t="s">
        <v>1468</v>
      </c>
      <c r="E9610">
        <v>1</v>
      </c>
      <c r="F9610" s="2">
        <v>17.87</v>
      </c>
      <c r="G9610" s="3">
        <v>37</v>
      </c>
      <c r="H9610" s="3">
        <v>0.17870000000000003</v>
      </c>
      <c r="I9610" s="3">
        <v>0.83989000000000003</v>
      </c>
      <c r="J9610" s="3">
        <v>18.888590000000001</v>
      </c>
      <c r="K9610" s="3">
        <v>29.059369230769232</v>
      </c>
      <c r="L9610" s="4">
        <v>0.35</v>
      </c>
    </row>
    <row r="9611" spans="1:12" x14ac:dyDescent="0.35">
      <c r="A9611" s="1" t="s">
        <v>15696</v>
      </c>
      <c r="B9611" t="s">
        <v>15697</v>
      </c>
      <c r="C9611" t="s">
        <v>1467</v>
      </c>
      <c r="D9611" t="s">
        <v>1468</v>
      </c>
      <c r="E9611">
        <v>1</v>
      </c>
      <c r="F9611" s="2">
        <v>38.85</v>
      </c>
      <c r="G9611" s="3">
        <v>81</v>
      </c>
      <c r="H9611" s="3">
        <v>0.38850000000000001</v>
      </c>
      <c r="I9611" s="3">
        <v>1.82595</v>
      </c>
      <c r="J9611" s="3">
        <v>41.064450000000001</v>
      </c>
      <c r="K9611" s="3">
        <v>63.17607692307692</v>
      </c>
      <c r="L9611" s="4">
        <v>0.35</v>
      </c>
    </row>
    <row r="9612" spans="1:12" x14ac:dyDescent="0.35">
      <c r="A9612" s="1" t="s">
        <v>15698</v>
      </c>
      <c r="B9612" t="s">
        <v>15699</v>
      </c>
      <c r="C9612" t="s">
        <v>1467</v>
      </c>
      <c r="D9612" t="s">
        <v>1468</v>
      </c>
      <c r="E9612">
        <v>1</v>
      </c>
      <c r="F9612" s="2">
        <v>3.56</v>
      </c>
      <c r="G9612" s="3">
        <v>8</v>
      </c>
      <c r="H9612" s="3">
        <v>3.56E-2</v>
      </c>
      <c r="I9612" s="3">
        <v>0.16732</v>
      </c>
      <c r="J9612" s="3">
        <v>3.7629200000000003</v>
      </c>
      <c r="K9612" s="3">
        <v>5.7891076923076925</v>
      </c>
      <c r="L9612" s="4">
        <v>0.35</v>
      </c>
    </row>
    <row r="9613" spans="1:12" x14ac:dyDescent="0.35">
      <c r="A9613" s="1" t="s">
        <v>15700</v>
      </c>
      <c r="B9613" t="s">
        <v>15701</v>
      </c>
      <c r="C9613" t="s">
        <v>1467</v>
      </c>
      <c r="D9613" t="s">
        <v>1468</v>
      </c>
      <c r="E9613">
        <v>1</v>
      </c>
      <c r="F9613" s="2">
        <v>7.43</v>
      </c>
      <c r="G9613" s="3">
        <v>16</v>
      </c>
      <c r="H9613" s="3">
        <v>7.4300000000000005E-2</v>
      </c>
      <c r="I9613" s="3">
        <v>0.34920999999999996</v>
      </c>
      <c r="J9613" s="3">
        <v>7.85351</v>
      </c>
      <c r="K9613" s="3">
        <v>12.082323076923076</v>
      </c>
      <c r="L9613" s="4">
        <v>0.35</v>
      </c>
    </row>
    <row r="9614" spans="1:12" x14ac:dyDescent="0.35">
      <c r="A9614" s="1" t="s">
        <v>15702</v>
      </c>
      <c r="B9614" t="s">
        <v>15703</v>
      </c>
      <c r="C9614" t="s">
        <v>1467</v>
      </c>
      <c r="D9614" t="s">
        <v>1468</v>
      </c>
      <c r="E9614">
        <v>1</v>
      </c>
      <c r="F9614" s="2">
        <v>2.19</v>
      </c>
      <c r="G9614" s="3">
        <v>5</v>
      </c>
      <c r="H9614" s="3">
        <v>2.1899999999999999E-2</v>
      </c>
      <c r="I9614" s="3">
        <v>0.10292999999999999</v>
      </c>
      <c r="J9614" s="3">
        <v>2.3148300000000002</v>
      </c>
      <c r="K9614" s="3">
        <v>3.5612769230769232</v>
      </c>
      <c r="L9614" s="4">
        <v>0.35</v>
      </c>
    </row>
    <row r="9615" spans="1:12" x14ac:dyDescent="0.35">
      <c r="A9615" s="1" t="s">
        <v>15704</v>
      </c>
      <c r="B9615" t="s">
        <v>15705</v>
      </c>
      <c r="C9615" t="s">
        <v>1467</v>
      </c>
      <c r="D9615" t="s">
        <v>1468</v>
      </c>
      <c r="E9615">
        <v>1</v>
      </c>
      <c r="F9615" s="2">
        <v>0.73</v>
      </c>
      <c r="G9615" s="3">
        <v>2</v>
      </c>
      <c r="H9615" s="3">
        <v>7.3000000000000001E-3</v>
      </c>
      <c r="I9615" s="3">
        <v>3.431E-2</v>
      </c>
      <c r="J9615" s="3">
        <v>0.77160999999999991</v>
      </c>
      <c r="K9615" s="3">
        <v>1.1870923076923074</v>
      </c>
      <c r="L9615" s="4">
        <v>0.34999999999999992</v>
      </c>
    </row>
    <row r="9616" spans="1:12" x14ac:dyDescent="0.35">
      <c r="A9616" s="1" t="s">
        <v>15706</v>
      </c>
      <c r="B9616" t="s">
        <v>15707</v>
      </c>
      <c r="C9616" t="s">
        <v>1467</v>
      </c>
      <c r="D9616" t="s">
        <v>1468</v>
      </c>
      <c r="E9616">
        <v>1</v>
      </c>
      <c r="F9616" s="2">
        <v>15.82</v>
      </c>
      <c r="G9616" s="3">
        <v>33</v>
      </c>
      <c r="H9616" s="3">
        <v>0.15820000000000001</v>
      </c>
      <c r="I9616" s="3">
        <v>0.74353999999999998</v>
      </c>
      <c r="J9616" s="3">
        <v>16.72174</v>
      </c>
      <c r="K9616" s="3">
        <v>25.725753846153847</v>
      </c>
      <c r="L9616" s="4">
        <v>0.35</v>
      </c>
    </row>
    <row r="9617" spans="1:12" x14ac:dyDescent="0.35">
      <c r="A9617" s="1" t="s">
        <v>15708</v>
      </c>
      <c r="B9617" t="s">
        <v>15709</v>
      </c>
      <c r="C9617" t="s">
        <v>1467</v>
      </c>
      <c r="D9617" t="s">
        <v>1468</v>
      </c>
      <c r="E9617">
        <v>1</v>
      </c>
      <c r="F9617" s="2">
        <v>17.96</v>
      </c>
      <c r="G9617" s="3">
        <v>38</v>
      </c>
      <c r="H9617" s="3">
        <v>0.17960000000000001</v>
      </c>
      <c r="I9617" s="3">
        <v>0.84412000000000009</v>
      </c>
      <c r="J9617" s="3">
        <v>18.983720000000002</v>
      </c>
      <c r="K9617" s="3">
        <v>29.205723076923078</v>
      </c>
      <c r="L9617" s="4">
        <v>0.35</v>
      </c>
    </row>
    <row r="9618" spans="1:12" x14ac:dyDescent="0.35">
      <c r="A9618" s="1" t="s">
        <v>15710</v>
      </c>
      <c r="B9618" t="s">
        <v>15711</v>
      </c>
      <c r="C9618" t="s">
        <v>1467</v>
      </c>
      <c r="D9618" t="s">
        <v>1468</v>
      </c>
      <c r="E9618">
        <v>1</v>
      </c>
      <c r="F9618" s="2">
        <v>0.54</v>
      </c>
      <c r="G9618" s="3">
        <v>2</v>
      </c>
      <c r="H9618" s="3">
        <v>5.4000000000000003E-3</v>
      </c>
      <c r="I9618" s="3">
        <v>2.5380000000000003E-2</v>
      </c>
      <c r="J9618" s="3">
        <v>0.57077999999999995</v>
      </c>
      <c r="K9618" s="3">
        <v>0.87812307692307678</v>
      </c>
      <c r="L9618" s="4">
        <v>0.34999999999999992</v>
      </c>
    </row>
    <row r="9619" spans="1:12" x14ac:dyDescent="0.35">
      <c r="A9619" s="1" t="s">
        <v>15712</v>
      </c>
      <c r="B9619" t="s">
        <v>14979</v>
      </c>
      <c r="C9619" t="s">
        <v>1467</v>
      </c>
      <c r="D9619" t="s">
        <v>1468</v>
      </c>
      <c r="E9619">
        <v>1</v>
      </c>
      <c r="F9619" s="2">
        <v>0.79</v>
      </c>
      <c r="G9619" s="3">
        <v>2</v>
      </c>
      <c r="H9619" s="3">
        <v>7.9000000000000008E-3</v>
      </c>
      <c r="I9619" s="3">
        <v>3.7130000000000003E-2</v>
      </c>
      <c r="J9619" s="3">
        <v>0.83503000000000005</v>
      </c>
      <c r="K9619" s="3">
        <v>1.2846615384615385</v>
      </c>
      <c r="L9619" s="4">
        <v>0.35</v>
      </c>
    </row>
    <row r="9620" spans="1:12" x14ac:dyDescent="0.35">
      <c r="A9620" s="1" t="s">
        <v>15713</v>
      </c>
      <c r="B9620" t="s">
        <v>15714</v>
      </c>
      <c r="C9620" t="s">
        <v>1467</v>
      </c>
      <c r="D9620" t="s">
        <v>1468</v>
      </c>
      <c r="E9620">
        <v>1</v>
      </c>
      <c r="F9620" s="2">
        <v>363.98</v>
      </c>
      <c r="G9620" s="3">
        <v>751</v>
      </c>
      <c r="H9620" s="3">
        <v>3.6398000000000001</v>
      </c>
      <c r="I9620" s="3">
        <v>17.107060000000001</v>
      </c>
      <c r="J9620" s="3">
        <v>384.72685999999999</v>
      </c>
      <c r="K9620" s="3">
        <v>591.88747692307686</v>
      </c>
      <c r="L9620" s="4">
        <v>0.35</v>
      </c>
    </row>
    <row r="9621" spans="1:12" x14ac:dyDescent="0.35">
      <c r="A9621" s="1" t="s">
        <v>15715</v>
      </c>
      <c r="B9621" t="s">
        <v>15716</v>
      </c>
      <c r="C9621" t="s">
        <v>1467</v>
      </c>
      <c r="D9621" t="s">
        <v>1468</v>
      </c>
      <c r="E9621">
        <v>1</v>
      </c>
      <c r="F9621" s="2">
        <v>19.13</v>
      </c>
      <c r="G9621" s="3">
        <v>40</v>
      </c>
      <c r="H9621" s="3">
        <v>0.1913</v>
      </c>
      <c r="I9621" s="3">
        <v>0.89910999999999996</v>
      </c>
      <c r="J9621" s="3">
        <v>20.220409999999998</v>
      </c>
      <c r="K9621" s="3">
        <v>31.108323076923071</v>
      </c>
      <c r="L9621" s="4">
        <v>0.35</v>
      </c>
    </row>
    <row r="9622" spans="1:12" x14ac:dyDescent="0.35">
      <c r="A9622" s="1" t="s">
        <v>15717</v>
      </c>
      <c r="B9622" t="s">
        <v>15718</v>
      </c>
      <c r="C9622" t="s">
        <v>1467</v>
      </c>
      <c r="D9622" t="s">
        <v>1468</v>
      </c>
      <c r="E9622">
        <v>1</v>
      </c>
      <c r="F9622" s="2">
        <v>27.54</v>
      </c>
      <c r="G9622" s="3">
        <v>57</v>
      </c>
      <c r="H9622" s="3">
        <v>0.27539999999999998</v>
      </c>
      <c r="I9622" s="3">
        <v>1.2943799999999999</v>
      </c>
      <c r="J9622" s="3">
        <v>29.109780000000001</v>
      </c>
      <c r="K9622" s="3">
        <v>44.784276923076924</v>
      </c>
      <c r="L9622" s="4">
        <v>0.35</v>
      </c>
    </row>
    <row r="9623" spans="1:12" x14ac:dyDescent="0.35">
      <c r="A9623" s="1" t="s">
        <v>15719</v>
      </c>
      <c r="B9623" t="s">
        <v>15720</v>
      </c>
      <c r="C9623" t="s">
        <v>1467</v>
      </c>
      <c r="D9623" t="s">
        <v>1468</v>
      </c>
      <c r="E9623">
        <v>1</v>
      </c>
      <c r="F9623" s="2">
        <v>67.78</v>
      </c>
      <c r="G9623" s="3">
        <v>140</v>
      </c>
      <c r="H9623" s="3">
        <v>0.67780000000000007</v>
      </c>
      <c r="I9623" s="3">
        <v>3.1856599999999999</v>
      </c>
      <c r="J9623" s="3">
        <v>71.643460000000005</v>
      </c>
      <c r="K9623" s="3">
        <v>110.2207076923077</v>
      </c>
      <c r="L9623" s="4">
        <v>0.35</v>
      </c>
    </row>
    <row r="9624" spans="1:12" x14ac:dyDescent="0.35">
      <c r="A9624" s="1" t="s">
        <v>15721</v>
      </c>
      <c r="B9624" t="s">
        <v>15722</v>
      </c>
      <c r="C9624" t="s">
        <v>1467</v>
      </c>
      <c r="D9624" t="s">
        <v>1468</v>
      </c>
      <c r="E9624">
        <v>1</v>
      </c>
      <c r="F9624" s="2">
        <v>15.37</v>
      </c>
      <c r="G9624" s="3">
        <v>32</v>
      </c>
      <c r="H9624" s="3">
        <v>0.1537</v>
      </c>
      <c r="I9624" s="3">
        <v>0.72238999999999998</v>
      </c>
      <c r="J9624" s="3">
        <v>16.246089999999999</v>
      </c>
      <c r="K9624" s="3">
        <v>24.993984615384612</v>
      </c>
      <c r="L9624" s="4">
        <v>0.35</v>
      </c>
    </row>
    <row r="9625" spans="1:12" x14ac:dyDescent="0.35">
      <c r="A9625" s="1" t="s">
        <v>15723</v>
      </c>
      <c r="B9625" t="s">
        <v>15724</v>
      </c>
      <c r="C9625" t="s">
        <v>1467</v>
      </c>
      <c r="D9625" t="s">
        <v>1468</v>
      </c>
      <c r="E9625">
        <v>1</v>
      </c>
      <c r="F9625" s="2">
        <v>88.39</v>
      </c>
      <c r="G9625" s="3">
        <v>183</v>
      </c>
      <c r="H9625" s="3">
        <v>0.88390000000000002</v>
      </c>
      <c r="I9625" s="3">
        <v>4.1543299999999999</v>
      </c>
      <c r="J9625" s="3">
        <v>93.428229999999999</v>
      </c>
      <c r="K9625" s="3">
        <v>143.73573846153846</v>
      </c>
      <c r="L9625" s="4">
        <v>0.35</v>
      </c>
    </row>
    <row r="9626" spans="1:12" x14ac:dyDescent="0.35">
      <c r="A9626" s="1" t="s">
        <v>15725</v>
      </c>
      <c r="B9626" t="s">
        <v>15726</v>
      </c>
      <c r="C9626" t="s">
        <v>1467</v>
      </c>
      <c r="D9626" t="s">
        <v>1468</v>
      </c>
      <c r="E9626">
        <v>1</v>
      </c>
      <c r="F9626" s="2">
        <v>18.920000000000002</v>
      </c>
      <c r="G9626" s="3">
        <v>40</v>
      </c>
      <c r="H9626" s="3">
        <v>0.18920000000000003</v>
      </c>
      <c r="I9626" s="3">
        <v>0.88924000000000003</v>
      </c>
      <c r="J9626" s="3">
        <v>19.998440000000002</v>
      </c>
      <c r="K9626" s="3">
        <v>30.766830769230772</v>
      </c>
      <c r="L9626" s="4">
        <v>0.35</v>
      </c>
    </row>
    <row r="9627" spans="1:12" x14ac:dyDescent="0.35">
      <c r="A9627" s="1" t="s">
        <v>15727</v>
      </c>
      <c r="B9627" t="s">
        <v>15728</v>
      </c>
      <c r="C9627" t="s">
        <v>1467</v>
      </c>
      <c r="D9627" t="s">
        <v>1468</v>
      </c>
      <c r="E9627">
        <v>1</v>
      </c>
      <c r="F9627" s="2">
        <v>15.62</v>
      </c>
      <c r="G9627" s="3">
        <v>33</v>
      </c>
      <c r="H9627" s="3">
        <v>0.15620000000000001</v>
      </c>
      <c r="I9627" s="3">
        <v>0.73414000000000001</v>
      </c>
      <c r="J9627" s="3">
        <v>16.510339999999999</v>
      </c>
      <c r="K9627" s="3">
        <v>25.400523076923076</v>
      </c>
      <c r="L9627" s="4">
        <v>0.35</v>
      </c>
    </row>
    <row r="9628" spans="1:12" x14ac:dyDescent="0.35">
      <c r="A9628" s="1" t="s">
        <v>15729</v>
      </c>
      <c r="B9628" t="s">
        <v>15730</v>
      </c>
      <c r="C9628" t="s">
        <v>1467</v>
      </c>
      <c r="D9628" t="s">
        <v>1468</v>
      </c>
      <c r="E9628">
        <v>1</v>
      </c>
      <c r="F9628" s="2">
        <v>7.88</v>
      </c>
      <c r="G9628" s="3">
        <v>17</v>
      </c>
      <c r="H9628" s="3">
        <v>7.8799999999999995E-2</v>
      </c>
      <c r="I9628" s="3">
        <v>0.37036000000000002</v>
      </c>
      <c r="J9628" s="3">
        <v>8.3291599999999999</v>
      </c>
      <c r="K9628" s="3">
        <v>12.814092307692308</v>
      </c>
      <c r="L9628" s="4">
        <v>0.35000000000000003</v>
      </c>
    </row>
    <row r="9629" spans="1:12" x14ac:dyDescent="0.35">
      <c r="A9629" s="1" t="s">
        <v>15731</v>
      </c>
      <c r="B9629" t="s">
        <v>15732</v>
      </c>
      <c r="C9629" t="s">
        <v>1467</v>
      </c>
      <c r="D9629" t="s">
        <v>1468</v>
      </c>
      <c r="E9629">
        <v>1</v>
      </c>
      <c r="F9629" s="2">
        <v>15.15</v>
      </c>
      <c r="G9629" s="3">
        <v>32</v>
      </c>
      <c r="H9629" s="3">
        <v>0.1515</v>
      </c>
      <c r="I9629" s="3">
        <v>0.71205000000000007</v>
      </c>
      <c r="J9629" s="3">
        <v>16.013550000000002</v>
      </c>
      <c r="K9629" s="3">
        <v>24.636230769230771</v>
      </c>
      <c r="L9629" s="4">
        <v>0.35</v>
      </c>
    </row>
    <row r="9630" spans="1:12" x14ac:dyDescent="0.35">
      <c r="A9630" s="1" t="s">
        <v>15733</v>
      </c>
      <c r="B9630" t="s">
        <v>15734</v>
      </c>
      <c r="C9630" t="s">
        <v>1467</v>
      </c>
      <c r="D9630" t="s">
        <v>1468</v>
      </c>
      <c r="E9630">
        <v>1</v>
      </c>
      <c r="F9630" s="2">
        <v>11.45</v>
      </c>
      <c r="G9630" s="3">
        <v>24</v>
      </c>
      <c r="H9630" s="3">
        <v>0.11449999999999999</v>
      </c>
      <c r="I9630" s="3">
        <v>0.53815000000000002</v>
      </c>
      <c r="J9630" s="3">
        <v>12.102649999999999</v>
      </c>
      <c r="K9630" s="3">
        <v>18.619461538461536</v>
      </c>
      <c r="L9630" s="4">
        <v>0.35</v>
      </c>
    </row>
    <row r="9631" spans="1:12" x14ac:dyDescent="0.35">
      <c r="A9631" s="1" t="s">
        <v>15735</v>
      </c>
      <c r="B9631" t="s">
        <v>15736</v>
      </c>
      <c r="C9631" t="s">
        <v>1467</v>
      </c>
      <c r="D9631" t="s">
        <v>1468</v>
      </c>
      <c r="E9631">
        <v>1</v>
      </c>
      <c r="F9631" s="2">
        <v>6.52</v>
      </c>
      <c r="G9631" s="3">
        <v>14</v>
      </c>
      <c r="H9631" s="3">
        <v>6.5199999999999994E-2</v>
      </c>
      <c r="I9631" s="3">
        <v>0.30643999999999999</v>
      </c>
      <c r="J9631" s="3">
        <v>6.8916399999999998</v>
      </c>
      <c r="K9631" s="3">
        <v>10.602523076923076</v>
      </c>
      <c r="L9631" s="4">
        <v>0.34999999999999992</v>
      </c>
    </row>
    <row r="9632" spans="1:12" x14ac:dyDescent="0.35">
      <c r="A9632" s="1" t="s">
        <v>15737</v>
      </c>
      <c r="B9632" t="s">
        <v>15738</v>
      </c>
      <c r="C9632" t="s">
        <v>1467</v>
      </c>
      <c r="D9632" t="s">
        <v>1468</v>
      </c>
      <c r="E9632">
        <v>1</v>
      </c>
      <c r="F9632" s="2">
        <v>8.42</v>
      </c>
      <c r="G9632" s="3">
        <v>18</v>
      </c>
      <c r="H9632" s="3">
        <v>8.4199999999999997E-2</v>
      </c>
      <c r="I9632" s="3">
        <v>0.39573999999999998</v>
      </c>
      <c r="J9632" s="3">
        <v>8.8999399999999991</v>
      </c>
      <c r="K9632" s="3">
        <v>13.692215384615382</v>
      </c>
      <c r="L9632" s="4">
        <v>0.35</v>
      </c>
    </row>
    <row r="9633" spans="1:12" x14ac:dyDescent="0.35">
      <c r="A9633" s="1" t="s">
        <v>15739</v>
      </c>
      <c r="B9633" t="s">
        <v>15740</v>
      </c>
      <c r="C9633" t="s">
        <v>1467</v>
      </c>
      <c r="D9633" t="s">
        <v>1468</v>
      </c>
      <c r="E9633">
        <v>1</v>
      </c>
      <c r="F9633" s="2">
        <v>6.9</v>
      </c>
      <c r="G9633" s="3">
        <v>15</v>
      </c>
      <c r="H9633" s="3">
        <v>6.9000000000000006E-2</v>
      </c>
      <c r="I9633" s="3">
        <v>0.32430000000000003</v>
      </c>
      <c r="J9633" s="3">
        <v>7.2933000000000003</v>
      </c>
      <c r="K9633" s="3">
        <v>11.220461538461539</v>
      </c>
      <c r="L9633" s="4">
        <v>0.35</v>
      </c>
    </row>
    <row r="9634" spans="1:12" x14ac:dyDescent="0.35">
      <c r="A9634" s="1" t="s">
        <v>15741</v>
      </c>
      <c r="B9634" t="s">
        <v>15742</v>
      </c>
      <c r="C9634" t="s">
        <v>1467</v>
      </c>
      <c r="D9634" t="s">
        <v>1468</v>
      </c>
      <c r="E9634">
        <v>1</v>
      </c>
      <c r="F9634" s="2">
        <v>176.81</v>
      </c>
      <c r="G9634" s="3">
        <v>365</v>
      </c>
      <c r="H9634" s="3">
        <v>1.7681</v>
      </c>
      <c r="I9634" s="3">
        <v>8.3100699999999996</v>
      </c>
      <c r="J9634" s="3">
        <v>186.88817</v>
      </c>
      <c r="K9634" s="3">
        <v>287.52026153846151</v>
      </c>
      <c r="L9634" s="4">
        <v>0.34999999999999992</v>
      </c>
    </row>
    <row r="9635" spans="1:12" x14ac:dyDescent="0.35">
      <c r="A9635" s="1" t="s">
        <v>15743</v>
      </c>
      <c r="B9635" t="s">
        <v>15744</v>
      </c>
      <c r="C9635" t="s">
        <v>1467</v>
      </c>
      <c r="D9635" t="s">
        <v>1468</v>
      </c>
      <c r="E9635">
        <v>1</v>
      </c>
      <c r="F9635" s="2">
        <v>5.53</v>
      </c>
      <c r="G9635" s="3">
        <v>12</v>
      </c>
      <c r="H9635" s="3">
        <v>5.5300000000000002E-2</v>
      </c>
      <c r="I9635" s="3">
        <v>0.25991000000000003</v>
      </c>
      <c r="J9635" s="3">
        <v>5.8452099999999998</v>
      </c>
      <c r="K9635" s="3">
        <v>8.9926307692307681</v>
      </c>
      <c r="L9635" s="4">
        <v>0.34999999999999992</v>
      </c>
    </row>
    <row r="9636" spans="1:12" x14ac:dyDescent="0.35">
      <c r="A9636" s="1" t="s">
        <v>15745</v>
      </c>
      <c r="B9636" t="s">
        <v>15746</v>
      </c>
      <c r="C9636" t="s">
        <v>1467</v>
      </c>
      <c r="D9636" t="s">
        <v>1468</v>
      </c>
      <c r="E9636">
        <v>1</v>
      </c>
      <c r="F9636" s="2">
        <v>1.57</v>
      </c>
      <c r="G9636" s="3">
        <v>4</v>
      </c>
      <c r="H9636" s="3">
        <v>1.5700000000000002E-2</v>
      </c>
      <c r="I9636" s="3">
        <v>7.3790000000000008E-2</v>
      </c>
      <c r="J9636" s="3">
        <v>1.6594900000000001</v>
      </c>
      <c r="K9636" s="3">
        <v>2.5530615384615385</v>
      </c>
      <c r="L9636" s="4">
        <v>0.35</v>
      </c>
    </row>
    <row r="9637" spans="1:12" x14ac:dyDescent="0.35">
      <c r="A9637" s="1" t="s">
        <v>15747</v>
      </c>
      <c r="B9637" t="s">
        <v>15748</v>
      </c>
      <c r="C9637" t="s">
        <v>1467</v>
      </c>
      <c r="D9637" t="s">
        <v>1468</v>
      </c>
      <c r="E9637">
        <v>1</v>
      </c>
      <c r="F9637" s="2">
        <v>29.81</v>
      </c>
      <c r="G9637" s="3">
        <v>62</v>
      </c>
      <c r="H9637" s="3">
        <v>0.29809999999999998</v>
      </c>
      <c r="I9637" s="3">
        <v>1.40107</v>
      </c>
      <c r="J9637" s="3">
        <v>31.509170000000001</v>
      </c>
      <c r="K9637" s="3">
        <v>48.475646153846156</v>
      </c>
      <c r="L9637" s="4">
        <v>0.35000000000000003</v>
      </c>
    </row>
    <row r="9638" spans="1:12" x14ac:dyDescent="0.35">
      <c r="A9638" s="1" t="s">
        <v>15749</v>
      </c>
      <c r="B9638" t="s">
        <v>15750</v>
      </c>
      <c r="C9638" t="s">
        <v>1467</v>
      </c>
      <c r="D9638" t="s">
        <v>1468</v>
      </c>
      <c r="E9638">
        <v>1</v>
      </c>
      <c r="F9638" s="2">
        <v>6.42</v>
      </c>
      <c r="G9638" s="3">
        <v>14</v>
      </c>
      <c r="H9638" s="3">
        <v>6.4200000000000007E-2</v>
      </c>
      <c r="I9638" s="3">
        <v>0.30174000000000001</v>
      </c>
      <c r="J9638" s="3">
        <v>6.7859399999999992</v>
      </c>
      <c r="K9638" s="3">
        <v>10.43990769230769</v>
      </c>
      <c r="L9638" s="4">
        <v>0.34999999999999992</v>
      </c>
    </row>
    <row r="9639" spans="1:12" x14ac:dyDescent="0.35">
      <c r="A9639" s="1" t="s">
        <v>15751</v>
      </c>
      <c r="B9639" t="s">
        <v>15752</v>
      </c>
      <c r="C9639" t="s">
        <v>1467</v>
      </c>
      <c r="D9639" t="s">
        <v>1468</v>
      </c>
      <c r="E9639">
        <v>1</v>
      </c>
      <c r="F9639" s="2">
        <v>8.76</v>
      </c>
      <c r="G9639" s="3">
        <v>19</v>
      </c>
      <c r="H9639" s="3">
        <v>8.7599999999999997E-2</v>
      </c>
      <c r="I9639" s="3">
        <v>0.41171999999999997</v>
      </c>
      <c r="J9639" s="3">
        <v>9.2593200000000007</v>
      </c>
      <c r="K9639" s="3">
        <v>14.245107692307693</v>
      </c>
      <c r="L9639" s="4">
        <v>0.35</v>
      </c>
    </row>
    <row r="9640" spans="1:12" x14ac:dyDescent="0.35">
      <c r="A9640" s="1" t="s">
        <v>15753</v>
      </c>
      <c r="B9640" t="s">
        <v>15754</v>
      </c>
      <c r="C9640" t="s">
        <v>1467</v>
      </c>
      <c r="D9640" t="s">
        <v>1468</v>
      </c>
      <c r="E9640">
        <v>1</v>
      </c>
      <c r="F9640" s="2">
        <v>41.78</v>
      </c>
      <c r="G9640" s="3">
        <v>87</v>
      </c>
      <c r="H9640" s="3">
        <v>0.4178</v>
      </c>
      <c r="I9640" s="3">
        <v>1.96366</v>
      </c>
      <c r="J9640" s="3">
        <v>44.161459999999998</v>
      </c>
      <c r="K9640" s="3">
        <v>67.940707692307683</v>
      </c>
      <c r="L9640" s="4">
        <v>0.34999999999999992</v>
      </c>
    </row>
    <row r="9641" spans="1:12" x14ac:dyDescent="0.35">
      <c r="A9641" s="1" t="s">
        <v>15755</v>
      </c>
      <c r="B9641" t="s">
        <v>15756</v>
      </c>
      <c r="C9641" t="s">
        <v>1467</v>
      </c>
      <c r="D9641" t="s">
        <v>1468</v>
      </c>
      <c r="E9641">
        <v>1</v>
      </c>
      <c r="F9641" s="2">
        <v>6.79</v>
      </c>
      <c r="G9641" s="3">
        <v>14</v>
      </c>
      <c r="H9641" s="3">
        <v>6.7900000000000002E-2</v>
      </c>
      <c r="I9641" s="3">
        <v>0.31913000000000002</v>
      </c>
      <c r="J9641" s="3">
        <v>7.1770300000000002</v>
      </c>
      <c r="K9641" s="3">
        <v>11.041584615384615</v>
      </c>
      <c r="L9641" s="4">
        <v>0.34999999999999992</v>
      </c>
    </row>
    <row r="9642" spans="1:12" x14ac:dyDescent="0.35">
      <c r="A9642" s="1" t="s">
        <v>15757</v>
      </c>
      <c r="B9642" t="s">
        <v>15758</v>
      </c>
      <c r="C9642" t="s">
        <v>1467</v>
      </c>
      <c r="D9642" t="s">
        <v>1468</v>
      </c>
      <c r="E9642">
        <v>1</v>
      </c>
      <c r="F9642" s="2">
        <v>121.37</v>
      </c>
      <c r="G9642" s="3">
        <v>251</v>
      </c>
      <c r="H9642" s="3">
        <v>1.2137</v>
      </c>
      <c r="I9642" s="3">
        <v>5.7043900000000001</v>
      </c>
      <c r="J9642" s="3">
        <v>128.28809000000001</v>
      </c>
      <c r="K9642" s="3">
        <v>197.36629230769231</v>
      </c>
      <c r="L9642" s="4">
        <v>0.34999999999999992</v>
      </c>
    </row>
    <row r="9643" spans="1:12" x14ac:dyDescent="0.35">
      <c r="A9643" s="1" t="s">
        <v>15759</v>
      </c>
      <c r="B9643" t="s">
        <v>15760</v>
      </c>
      <c r="C9643" t="s">
        <v>1467</v>
      </c>
      <c r="D9643" t="s">
        <v>1468</v>
      </c>
      <c r="E9643">
        <v>1</v>
      </c>
      <c r="F9643" s="2">
        <v>275.36</v>
      </c>
      <c r="G9643" s="3">
        <v>568</v>
      </c>
      <c r="H9643" s="3">
        <v>2.7536</v>
      </c>
      <c r="I9643" s="3">
        <v>12.941920000000001</v>
      </c>
      <c r="J9643" s="3">
        <v>291.05552</v>
      </c>
      <c r="K9643" s="3">
        <v>447.77772307692305</v>
      </c>
      <c r="L9643" s="4">
        <v>0.35</v>
      </c>
    </row>
    <row r="9644" spans="1:12" x14ac:dyDescent="0.35">
      <c r="A9644" s="1" t="s">
        <v>15761</v>
      </c>
      <c r="B9644" t="s">
        <v>15762</v>
      </c>
      <c r="C9644" t="s">
        <v>1467</v>
      </c>
      <c r="D9644" t="s">
        <v>1468</v>
      </c>
      <c r="E9644">
        <v>1</v>
      </c>
      <c r="F9644" s="2">
        <v>0.54</v>
      </c>
      <c r="G9644" s="3">
        <v>2</v>
      </c>
      <c r="H9644" s="3">
        <v>5.4000000000000003E-3</v>
      </c>
      <c r="I9644" s="3">
        <v>2.5380000000000003E-2</v>
      </c>
      <c r="J9644" s="3">
        <v>0.57077999999999995</v>
      </c>
      <c r="K9644" s="3">
        <v>0.87812307692307678</v>
      </c>
      <c r="L9644" s="4">
        <v>0.34999999999999992</v>
      </c>
    </row>
    <row r="9645" spans="1:12" x14ac:dyDescent="0.35">
      <c r="A9645" s="1" t="s">
        <v>15763</v>
      </c>
      <c r="B9645" t="s">
        <v>15764</v>
      </c>
      <c r="C9645" t="s">
        <v>1467</v>
      </c>
      <c r="D9645" t="s">
        <v>1468</v>
      </c>
      <c r="E9645">
        <v>1</v>
      </c>
      <c r="F9645" s="2">
        <v>62.31</v>
      </c>
      <c r="G9645" s="3">
        <v>129</v>
      </c>
      <c r="H9645" s="3">
        <v>0.62309999999999999</v>
      </c>
      <c r="I9645" s="3">
        <v>2.9285700000000001</v>
      </c>
      <c r="J9645" s="3">
        <v>65.861670000000004</v>
      </c>
      <c r="K9645" s="3">
        <v>101.32564615384615</v>
      </c>
      <c r="L9645" s="4">
        <v>0.34999999999999992</v>
      </c>
    </row>
    <row r="9646" spans="1:12" x14ac:dyDescent="0.35">
      <c r="A9646" s="1" t="s">
        <v>15765</v>
      </c>
      <c r="B9646" t="s">
        <v>15766</v>
      </c>
      <c r="C9646" t="s">
        <v>1467</v>
      </c>
      <c r="D9646" t="s">
        <v>1468</v>
      </c>
      <c r="E9646">
        <v>1</v>
      </c>
      <c r="F9646" s="2">
        <v>32.369999999999997</v>
      </c>
      <c r="G9646" s="3">
        <v>67</v>
      </c>
      <c r="H9646" s="3">
        <v>0.32369999999999999</v>
      </c>
      <c r="I9646" s="3">
        <v>1.5213899999999998</v>
      </c>
      <c r="J9646" s="3">
        <v>34.215089999999996</v>
      </c>
      <c r="K9646" s="3">
        <v>52.63859999999999</v>
      </c>
      <c r="L9646" s="4">
        <v>0.34999999999999992</v>
      </c>
    </row>
    <row r="9647" spans="1:12" x14ac:dyDescent="0.35">
      <c r="A9647" s="1" t="s">
        <v>15767</v>
      </c>
      <c r="B9647" t="s">
        <v>15768</v>
      </c>
      <c r="C9647" t="s">
        <v>1467</v>
      </c>
      <c r="D9647" t="s">
        <v>1468</v>
      </c>
      <c r="E9647">
        <v>1</v>
      </c>
      <c r="F9647" s="2">
        <v>5.87</v>
      </c>
      <c r="G9647" s="3">
        <v>13</v>
      </c>
      <c r="H9647" s="3">
        <v>5.8700000000000002E-2</v>
      </c>
      <c r="I9647" s="3">
        <v>0.27589000000000002</v>
      </c>
      <c r="J9647" s="3">
        <v>6.2045900000000005</v>
      </c>
      <c r="K9647" s="3">
        <v>9.545523076923077</v>
      </c>
      <c r="L9647" s="4">
        <v>0.35</v>
      </c>
    </row>
    <row r="9648" spans="1:12" x14ac:dyDescent="0.35">
      <c r="A9648" s="1" t="s">
        <v>15769</v>
      </c>
      <c r="B9648" t="s">
        <v>14943</v>
      </c>
      <c r="C9648" t="s">
        <v>1467</v>
      </c>
      <c r="D9648" t="s">
        <v>1468</v>
      </c>
      <c r="E9648">
        <v>1</v>
      </c>
      <c r="F9648" s="2">
        <v>445.06</v>
      </c>
      <c r="G9648" s="3">
        <v>918</v>
      </c>
      <c r="H9648" s="3">
        <v>4.4506000000000006</v>
      </c>
      <c r="I9648" s="3">
        <v>20.917819999999999</v>
      </c>
      <c r="J9648" s="3">
        <v>470.42842000000002</v>
      </c>
      <c r="K9648" s="3">
        <v>723.73603076923075</v>
      </c>
      <c r="L9648" s="4">
        <v>0.35</v>
      </c>
    </row>
    <row r="9649" spans="1:12" x14ac:dyDescent="0.35">
      <c r="A9649" s="1" t="s">
        <v>15770</v>
      </c>
      <c r="B9649" t="s">
        <v>15771</v>
      </c>
      <c r="C9649" t="s">
        <v>1467</v>
      </c>
      <c r="D9649" t="s">
        <v>1468</v>
      </c>
      <c r="E9649">
        <v>1</v>
      </c>
      <c r="F9649" s="2">
        <v>24.7</v>
      </c>
      <c r="G9649" s="3">
        <v>51</v>
      </c>
      <c r="H9649" s="3">
        <v>0.247</v>
      </c>
      <c r="I9649" s="3">
        <v>1.1609</v>
      </c>
      <c r="J9649" s="3">
        <v>26.107900000000001</v>
      </c>
      <c r="K9649" s="3">
        <v>40.165999999999997</v>
      </c>
      <c r="L9649" s="4">
        <v>0.34999999999999992</v>
      </c>
    </row>
    <row r="9650" spans="1:12" x14ac:dyDescent="0.35">
      <c r="A9650" s="1" t="s">
        <v>15772</v>
      </c>
      <c r="B9650" t="s">
        <v>15773</v>
      </c>
      <c r="C9650" t="s">
        <v>1467</v>
      </c>
      <c r="D9650" t="s">
        <v>1468</v>
      </c>
      <c r="E9650">
        <v>1</v>
      </c>
      <c r="F9650" s="2">
        <v>117.97</v>
      </c>
      <c r="G9650" s="3">
        <v>244</v>
      </c>
      <c r="H9650" s="3">
        <v>1.1797</v>
      </c>
      <c r="I9650" s="3">
        <v>5.5445900000000004</v>
      </c>
      <c r="J9650" s="3">
        <v>124.69429</v>
      </c>
      <c r="K9650" s="3">
        <v>191.83736923076921</v>
      </c>
      <c r="L9650" s="4">
        <v>0.35</v>
      </c>
    </row>
    <row r="9651" spans="1:12" x14ac:dyDescent="0.35">
      <c r="A9651" s="1" t="s">
        <v>15774</v>
      </c>
      <c r="B9651" t="s">
        <v>15775</v>
      </c>
      <c r="C9651" t="s">
        <v>1467</v>
      </c>
      <c r="D9651" t="s">
        <v>1468</v>
      </c>
      <c r="E9651">
        <v>1</v>
      </c>
      <c r="F9651" s="2">
        <v>1.91</v>
      </c>
      <c r="G9651" s="3">
        <v>4</v>
      </c>
      <c r="H9651" s="3">
        <v>1.9099999999999999E-2</v>
      </c>
      <c r="I9651" s="3">
        <v>8.9770000000000003E-2</v>
      </c>
      <c r="J9651" s="3">
        <v>2.0188699999999997</v>
      </c>
      <c r="K9651" s="3">
        <v>3.1059538461538456</v>
      </c>
      <c r="L9651" s="4">
        <v>0.35</v>
      </c>
    </row>
    <row r="9652" spans="1:12" x14ac:dyDescent="0.35">
      <c r="A9652" s="1" t="s">
        <v>15776</v>
      </c>
      <c r="B9652" t="s">
        <v>15777</v>
      </c>
      <c r="C9652" t="s">
        <v>1467</v>
      </c>
      <c r="D9652" t="s">
        <v>1468</v>
      </c>
      <c r="E9652">
        <v>1</v>
      </c>
      <c r="F9652" s="2">
        <v>0.45</v>
      </c>
      <c r="G9652" s="3">
        <v>1</v>
      </c>
      <c r="H9652" s="3">
        <v>4.5000000000000005E-3</v>
      </c>
      <c r="I9652" s="3">
        <v>2.1150000000000002E-2</v>
      </c>
      <c r="J9652" s="3">
        <v>0.47565000000000002</v>
      </c>
      <c r="K9652" s="3">
        <v>0.73176923076923073</v>
      </c>
      <c r="L9652" s="4">
        <v>0.34999999999999992</v>
      </c>
    </row>
    <row r="9653" spans="1:12" x14ac:dyDescent="0.35">
      <c r="A9653" s="1" t="s">
        <v>15778</v>
      </c>
      <c r="B9653" t="s">
        <v>15779</v>
      </c>
      <c r="C9653" t="s">
        <v>1467</v>
      </c>
      <c r="D9653" t="s">
        <v>1468</v>
      </c>
      <c r="E9653">
        <v>1</v>
      </c>
      <c r="F9653" s="2">
        <v>2.4300000000000002</v>
      </c>
      <c r="G9653" s="3">
        <v>6</v>
      </c>
      <c r="H9653" s="3">
        <v>2.4300000000000002E-2</v>
      </c>
      <c r="I9653" s="3">
        <v>0.11421000000000001</v>
      </c>
      <c r="J9653" s="3">
        <v>2.5685100000000003</v>
      </c>
      <c r="K9653" s="3">
        <v>3.9515538461538466</v>
      </c>
      <c r="L9653" s="4">
        <v>0.35000000000000003</v>
      </c>
    </row>
    <row r="9654" spans="1:12" x14ac:dyDescent="0.35">
      <c r="A9654" s="1" t="s">
        <v>15780</v>
      </c>
      <c r="B9654" t="s">
        <v>15781</v>
      </c>
      <c r="C9654" t="s">
        <v>1467</v>
      </c>
      <c r="D9654" t="s">
        <v>1468</v>
      </c>
      <c r="E9654">
        <v>1</v>
      </c>
      <c r="F9654" s="2">
        <v>20.329999999999998</v>
      </c>
      <c r="G9654" s="3">
        <v>42</v>
      </c>
      <c r="H9654" s="3">
        <v>0.20329999999999998</v>
      </c>
      <c r="I9654" s="3">
        <v>0.95550999999999997</v>
      </c>
      <c r="J9654" s="3">
        <v>21.488809999999997</v>
      </c>
      <c r="K9654" s="3">
        <v>33.05970769230769</v>
      </c>
      <c r="L9654" s="4">
        <v>0.35000000000000003</v>
      </c>
    </row>
    <row r="9655" spans="1:12" x14ac:dyDescent="0.35">
      <c r="A9655" s="1" t="s">
        <v>15782</v>
      </c>
      <c r="B9655" t="s">
        <v>15783</v>
      </c>
      <c r="C9655" t="s">
        <v>1467</v>
      </c>
      <c r="D9655" t="s">
        <v>1468</v>
      </c>
      <c r="E9655">
        <v>1</v>
      </c>
      <c r="F9655" s="2">
        <v>28.79</v>
      </c>
      <c r="G9655" s="3">
        <v>60</v>
      </c>
      <c r="H9655" s="3">
        <v>0.28789999999999999</v>
      </c>
      <c r="I9655" s="3">
        <v>1.3531299999999999</v>
      </c>
      <c r="J9655" s="3">
        <v>30.43103</v>
      </c>
      <c r="K9655" s="3">
        <v>46.816969230769232</v>
      </c>
      <c r="L9655" s="4">
        <v>0.35000000000000003</v>
      </c>
    </row>
    <row r="9656" spans="1:12" x14ac:dyDescent="0.35">
      <c r="A9656" s="1" t="s">
        <v>15784</v>
      </c>
      <c r="B9656" t="s">
        <v>15785</v>
      </c>
      <c r="C9656" t="s">
        <v>1467</v>
      </c>
      <c r="D9656" t="s">
        <v>1468</v>
      </c>
      <c r="E9656">
        <v>1</v>
      </c>
      <c r="F9656" s="2">
        <v>3.5</v>
      </c>
      <c r="G9656" s="3">
        <v>8</v>
      </c>
      <c r="H9656" s="3">
        <v>3.5000000000000003E-2</v>
      </c>
      <c r="I9656" s="3">
        <v>0.16450000000000001</v>
      </c>
      <c r="J9656" s="3">
        <v>3.6995</v>
      </c>
      <c r="K9656" s="3">
        <v>5.6915384615384612</v>
      </c>
      <c r="L9656" s="4">
        <v>0.35</v>
      </c>
    </row>
    <row r="9657" spans="1:12" x14ac:dyDescent="0.35">
      <c r="A9657" s="1" t="s">
        <v>15786</v>
      </c>
      <c r="B9657" t="s">
        <v>15524</v>
      </c>
      <c r="C9657" t="s">
        <v>1467</v>
      </c>
      <c r="D9657" t="s">
        <v>1468</v>
      </c>
      <c r="E9657">
        <v>1</v>
      </c>
      <c r="F9657" s="2">
        <v>234.42</v>
      </c>
      <c r="G9657" s="3">
        <v>484</v>
      </c>
      <c r="H9657" s="3">
        <v>2.3441999999999998</v>
      </c>
      <c r="I9657" s="3">
        <v>11.01774</v>
      </c>
      <c r="J9657" s="3">
        <v>247.78193999999999</v>
      </c>
      <c r="K9657" s="3">
        <v>381.20298461538459</v>
      </c>
      <c r="L9657" s="4">
        <v>0.35</v>
      </c>
    </row>
    <row r="9658" spans="1:12" x14ac:dyDescent="0.35">
      <c r="A9658" s="1" t="s">
        <v>15787</v>
      </c>
      <c r="B9658" t="s">
        <v>15788</v>
      </c>
      <c r="C9658" t="s">
        <v>1467</v>
      </c>
      <c r="D9658" t="s">
        <v>1468</v>
      </c>
      <c r="E9658">
        <v>1</v>
      </c>
      <c r="F9658" s="2">
        <v>12.95</v>
      </c>
      <c r="G9658" s="3">
        <v>27</v>
      </c>
      <c r="H9658" s="3">
        <v>0.1295</v>
      </c>
      <c r="I9658" s="3">
        <v>0.60864999999999991</v>
      </c>
      <c r="J9658" s="3">
        <v>13.68815</v>
      </c>
      <c r="K9658" s="3">
        <v>21.058692307692308</v>
      </c>
      <c r="L9658" s="4">
        <v>0.35</v>
      </c>
    </row>
    <row r="9659" spans="1:12" x14ac:dyDescent="0.35">
      <c r="A9659" s="1" t="s">
        <v>15789</v>
      </c>
      <c r="B9659" t="s">
        <v>15790</v>
      </c>
      <c r="C9659" t="s">
        <v>1467</v>
      </c>
      <c r="D9659" t="s">
        <v>1468</v>
      </c>
      <c r="E9659">
        <v>1</v>
      </c>
      <c r="F9659" s="2">
        <v>10.5</v>
      </c>
      <c r="G9659" s="3">
        <v>22</v>
      </c>
      <c r="H9659" s="3">
        <v>0.105</v>
      </c>
      <c r="I9659" s="3">
        <v>0.49349999999999999</v>
      </c>
      <c r="J9659" s="3">
        <v>11.0985</v>
      </c>
      <c r="K9659" s="3">
        <v>17.074615384615385</v>
      </c>
      <c r="L9659" s="4">
        <v>0.35000000000000003</v>
      </c>
    </row>
    <row r="9660" spans="1:12" x14ac:dyDescent="0.35">
      <c r="A9660" s="1" t="s">
        <v>15791</v>
      </c>
      <c r="B9660" t="s">
        <v>15792</v>
      </c>
      <c r="C9660" t="s">
        <v>1467</v>
      </c>
      <c r="D9660" t="s">
        <v>1468</v>
      </c>
      <c r="E9660">
        <v>1</v>
      </c>
      <c r="F9660" s="2">
        <v>7.09</v>
      </c>
      <c r="G9660" s="3">
        <v>15</v>
      </c>
      <c r="H9660" s="3">
        <v>7.0900000000000005E-2</v>
      </c>
      <c r="I9660" s="3">
        <v>0.33322999999999997</v>
      </c>
      <c r="J9660" s="3">
        <v>7.4941300000000002</v>
      </c>
      <c r="K9660" s="3">
        <v>11.529430769230769</v>
      </c>
      <c r="L9660" s="4">
        <v>0.35</v>
      </c>
    </row>
    <row r="9661" spans="1:12" x14ac:dyDescent="0.35">
      <c r="A9661" s="1" t="s">
        <v>15793</v>
      </c>
      <c r="B9661" t="s">
        <v>15794</v>
      </c>
      <c r="C9661" t="s">
        <v>1467</v>
      </c>
      <c r="D9661" t="s">
        <v>1468</v>
      </c>
      <c r="E9661">
        <v>1</v>
      </c>
      <c r="F9661" s="2">
        <v>83.13</v>
      </c>
      <c r="G9661" s="3">
        <v>172</v>
      </c>
      <c r="H9661" s="3">
        <v>0.83129999999999993</v>
      </c>
      <c r="I9661" s="3">
        <v>3.9071099999999999</v>
      </c>
      <c r="J9661" s="3">
        <v>87.868409999999997</v>
      </c>
      <c r="K9661" s="3">
        <v>135.18216923076923</v>
      </c>
      <c r="L9661" s="4">
        <v>0.35000000000000003</v>
      </c>
    </row>
    <row r="9662" spans="1:12" x14ac:dyDescent="0.35">
      <c r="A9662" s="1" t="s">
        <v>15795</v>
      </c>
      <c r="B9662" t="s">
        <v>15796</v>
      </c>
      <c r="C9662" t="s">
        <v>1467</v>
      </c>
      <c r="D9662" t="s">
        <v>1468</v>
      </c>
      <c r="E9662">
        <v>1</v>
      </c>
      <c r="F9662" s="2">
        <v>124.28</v>
      </c>
      <c r="G9662" s="3">
        <v>257</v>
      </c>
      <c r="H9662" s="3">
        <v>1.2428000000000001</v>
      </c>
      <c r="I9662" s="3">
        <v>5.8411600000000004</v>
      </c>
      <c r="J9662" s="3">
        <v>131.36395999999999</v>
      </c>
      <c r="K9662" s="3">
        <v>202.09839999999997</v>
      </c>
      <c r="L9662" s="4">
        <v>0.34999999999999992</v>
      </c>
    </row>
    <row r="9663" spans="1:12" x14ac:dyDescent="0.35">
      <c r="A9663" s="1" t="s">
        <v>15797</v>
      </c>
      <c r="B9663" t="s">
        <v>15798</v>
      </c>
      <c r="C9663" t="s">
        <v>1467</v>
      </c>
      <c r="D9663" t="s">
        <v>1468</v>
      </c>
      <c r="E9663">
        <v>1</v>
      </c>
      <c r="F9663" s="2">
        <v>3.51</v>
      </c>
      <c r="G9663" s="3">
        <v>8</v>
      </c>
      <c r="H9663" s="3">
        <v>3.5099999999999999E-2</v>
      </c>
      <c r="I9663" s="3">
        <v>0.16496999999999998</v>
      </c>
      <c r="J9663" s="3">
        <v>3.7100699999999995</v>
      </c>
      <c r="K9663" s="3">
        <v>5.7077999999999989</v>
      </c>
      <c r="L9663" s="4">
        <v>0.35</v>
      </c>
    </row>
    <row r="9664" spans="1:12" x14ac:dyDescent="0.35">
      <c r="A9664" s="1" t="s">
        <v>15799</v>
      </c>
      <c r="B9664" t="s">
        <v>15800</v>
      </c>
      <c r="C9664" t="s">
        <v>1467</v>
      </c>
      <c r="D9664" t="s">
        <v>1468</v>
      </c>
      <c r="E9664">
        <v>1</v>
      </c>
      <c r="F9664" s="2">
        <v>26.81</v>
      </c>
      <c r="G9664" s="3">
        <v>56</v>
      </c>
      <c r="H9664" s="3">
        <v>0.2681</v>
      </c>
      <c r="I9664" s="3">
        <v>1.26007</v>
      </c>
      <c r="J9664" s="3">
        <v>28.338169999999998</v>
      </c>
      <c r="K9664" s="3">
        <v>43.597184615384613</v>
      </c>
      <c r="L9664" s="4">
        <v>0.35000000000000003</v>
      </c>
    </row>
    <row r="9665" spans="1:12" x14ac:dyDescent="0.35">
      <c r="A9665" s="1" t="s">
        <v>15801</v>
      </c>
      <c r="B9665" t="s">
        <v>15802</v>
      </c>
      <c r="C9665" t="s">
        <v>1467</v>
      </c>
      <c r="D9665" t="s">
        <v>1468</v>
      </c>
      <c r="E9665">
        <v>1</v>
      </c>
      <c r="F9665" s="2">
        <v>11.75</v>
      </c>
      <c r="G9665" s="3">
        <v>25</v>
      </c>
      <c r="H9665" s="3">
        <v>0.11750000000000001</v>
      </c>
      <c r="I9665" s="3">
        <v>0.55225000000000002</v>
      </c>
      <c r="J9665" s="3">
        <v>12.419750000000001</v>
      </c>
      <c r="K9665" s="3">
        <v>19.107307692307693</v>
      </c>
      <c r="L9665" s="4">
        <v>0.35</v>
      </c>
    </row>
    <row r="9666" spans="1:12" x14ac:dyDescent="0.35">
      <c r="A9666" s="1" t="s">
        <v>15803</v>
      </c>
      <c r="B9666" t="s">
        <v>15804</v>
      </c>
      <c r="C9666" t="s">
        <v>1467</v>
      </c>
      <c r="D9666" t="s">
        <v>1468</v>
      </c>
      <c r="E9666">
        <v>1</v>
      </c>
      <c r="F9666" s="2">
        <v>21.7</v>
      </c>
      <c r="G9666" s="3">
        <v>45</v>
      </c>
      <c r="H9666" s="3">
        <v>0.217</v>
      </c>
      <c r="I9666" s="3">
        <v>1.0199</v>
      </c>
      <c r="J9666" s="3">
        <v>22.936899999999998</v>
      </c>
      <c r="K9666" s="3">
        <v>35.28753846153846</v>
      </c>
      <c r="L9666" s="4">
        <v>0.35000000000000003</v>
      </c>
    </row>
    <row r="9667" spans="1:12" x14ac:dyDescent="0.35">
      <c r="A9667" s="1" t="s">
        <v>15805</v>
      </c>
      <c r="B9667" t="s">
        <v>15806</v>
      </c>
      <c r="C9667" t="s">
        <v>1467</v>
      </c>
      <c r="D9667" t="s">
        <v>1468</v>
      </c>
      <c r="E9667">
        <v>1</v>
      </c>
      <c r="F9667" s="2">
        <v>6.41</v>
      </c>
      <c r="G9667" s="3">
        <v>14</v>
      </c>
      <c r="H9667" s="3">
        <v>6.4100000000000004E-2</v>
      </c>
      <c r="I9667" s="3">
        <v>0.30126999999999998</v>
      </c>
      <c r="J9667" s="3">
        <v>6.7753699999999997</v>
      </c>
      <c r="K9667" s="3">
        <v>10.423646153846153</v>
      </c>
      <c r="L9667" s="4">
        <v>0.35</v>
      </c>
    </row>
    <row r="9668" spans="1:12" x14ac:dyDescent="0.35">
      <c r="A9668" s="1" t="s">
        <v>15807</v>
      </c>
      <c r="B9668" t="s">
        <v>14979</v>
      </c>
      <c r="C9668" t="s">
        <v>1467</v>
      </c>
      <c r="D9668" t="s">
        <v>1468</v>
      </c>
      <c r="E9668">
        <v>1</v>
      </c>
      <c r="F9668" s="2">
        <v>0.7</v>
      </c>
      <c r="G9668" s="3">
        <v>2</v>
      </c>
      <c r="H9668" s="3">
        <v>6.9999999999999993E-3</v>
      </c>
      <c r="I9668" s="3">
        <v>3.2899999999999999E-2</v>
      </c>
      <c r="J9668" s="3">
        <v>0.7399</v>
      </c>
      <c r="K9668" s="3">
        <v>1.1383076923076922</v>
      </c>
      <c r="L9668" s="4">
        <v>0.35</v>
      </c>
    </row>
    <row r="9669" spans="1:12" x14ac:dyDescent="0.35">
      <c r="A9669" s="1" t="s">
        <v>15808</v>
      </c>
      <c r="B9669" t="s">
        <v>15809</v>
      </c>
      <c r="C9669" t="s">
        <v>1467</v>
      </c>
      <c r="D9669" t="s">
        <v>1468</v>
      </c>
      <c r="E9669">
        <v>1</v>
      </c>
      <c r="F9669" s="2">
        <v>112.14</v>
      </c>
      <c r="G9669" s="3">
        <v>232</v>
      </c>
      <c r="H9669" s="3">
        <v>1.1214</v>
      </c>
      <c r="I9669" s="3">
        <v>5.2705799999999998</v>
      </c>
      <c r="J9669" s="3">
        <v>118.53197999999999</v>
      </c>
      <c r="K9669" s="3">
        <v>182.35689230769228</v>
      </c>
      <c r="L9669" s="4">
        <v>0.34999999999999992</v>
      </c>
    </row>
    <row r="9670" spans="1:12" x14ac:dyDescent="0.35">
      <c r="A9670" s="1" t="s">
        <v>15810</v>
      </c>
      <c r="B9670" t="s">
        <v>15811</v>
      </c>
      <c r="C9670" t="s">
        <v>1467</v>
      </c>
      <c r="D9670" t="s">
        <v>1468</v>
      </c>
      <c r="E9670">
        <v>1</v>
      </c>
      <c r="F9670" s="2">
        <v>67.78</v>
      </c>
      <c r="G9670" s="3">
        <v>140</v>
      </c>
      <c r="H9670" s="3">
        <v>0.67780000000000007</v>
      </c>
      <c r="I9670" s="3">
        <v>3.1856599999999999</v>
      </c>
      <c r="J9670" s="3">
        <v>71.643460000000005</v>
      </c>
      <c r="K9670" s="3">
        <v>110.2207076923077</v>
      </c>
      <c r="L9670" s="4">
        <v>0.35</v>
      </c>
    </row>
    <row r="9671" spans="1:12" x14ac:dyDescent="0.35">
      <c r="A9671" s="1" t="s">
        <v>15812</v>
      </c>
      <c r="B9671" t="s">
        <v>15813</v>
      </c>
      <c r="C9671" t="s">
        <v>1467</v>
      </c>
      <c r="D9671" t="s">
        <v>1468</v>
      </c>
      <c r="E9671">
        <v>1</v>
      </c>
      <c r="F9671" s="2">
        <v>14.01</v>
      </c>
      <c r="G9671" s="3">
        <v>29</v>
      </c>
      <c r="H9671" s="3">
        <v>0.1401</v>
      </c>
      <c r="I9671" s="3">
        <v>0.65847</v>
      </c>
      <c r="J9671" s="3">
        <v>14.80857</v>
      </c>
      <c r="K9671" s="3">
        <v>22.782415384615383</v>
      </c>
      <c r="L9671" s="4">
        <v>0.35</v>
      </c>
    </row>
    <row r="9672" spans="1:12" x14ac:dyDescent="0.35">
      <c r="A9672" s="1" t="s">
        <v>15814</v>
      </c>
      <c r="B9672" t="s">
        <v>15815</v>
      </c>
      <c r="C9672" t="s">
        <v>1467</v>
      </c>
      <c r="D9672" t="s">
        <v>1468</v>
      </c>
      <c r="E9672">
        <v>1</v>
      </c>
      <c r="F9672" s="2">
        <v>0.39</v>
      </c>
      <c r="G9672" s="3">
        <v>1</v>
      </c>
      <c r="H9672" s="3">
        <v>3.9000000000000003E-3</v>
      </c>
      <c r="I9672" s="3">
        <v>1.8329999999999999E-2</v>
      </c>
      <c r="J9672" s="3">
        <v>0.41223000000000004</v>
      </c>
      <c r="K9672" s="3">
        <v>0.63419999999999999</v>
      </c>
      <c r="L9672" s="4">
        <v>0.34999999999999992</v>
      </c>
    </row>
    <row r="9673" spans="1:12" x14ac:dyDescent="0.35">
      <c r="A9673" s="1" t="s">
        <v>15816</v>
      </c>
      <c r="B9673" t="s">
        <v>15817</v>
      </c>
      <c r="C9673" t="s">
        <v>1467</v>
      </c>
      <c r="D9673" t="s">
        <v>1468</v>
      </c>
      <c r="E9673">
        <v>1</v>
      </c>
      <c r="F9673" s="2">
        <v>15.81</v>
      </c>
      <c r="G9673" s="3">
        <v>33</v>
      </c>
      <c r="H9673" s="3">
        <v>0.15810000000000002</v>
      </c>
      <c r="I9673" s="3">
        <v>0.74307000000000001</v>
      </c>
      <c r="J9673" s="3">
        <v>16.711169999999999</v>
      </c>
      <c r="K9673" s="3">
        <v>25.709492307692305</v>
      </c>
      <c r="L9673" s="4">
        <v>0.35</v>
      </c>
    </row>
    <row r="9674" spans="1:12" x14ac:dyDescent="0.35">
      <c r="A9674" s="1" t="s">
        <v>15818</v>
      </c>
      <c r="B9674" t="s">
        <v>15819</v>
      </c>
      <c r="C9674" t="s">
        <v>1467</v>
      </c>
      <c r="D9674" t="s">
        <v>1468</v>
      </c>
      <c r="E9674">
        <v>1</v>
      </c>
      <c r="F9674" s="2">
        <v>1.29</v>
      </c>
      <c r="G9674" s="3">
        <v>3</v>
      </c>
      <c r="H9674" s="3">
        <v>1.29E-2</v>
      </c>
      <c r="I9674" s="3">
        <v>6.0630000000000003E-2</v>
      </c>
      <c r="J9674" s="3">
        <v>1.3635299999999999</v>
      </c>
      <c r="K9674" s="3">
        <v>2.0977384615384613</v>
      </c>
      <c r="L9674" s="4">
        <v>0.35</v>
      </c>
    </row>
    <row r="9675" spans="1:12" x14ac:dyDescent="0.35">
      <c r="A9675" s="1" t="s">
        <v>15820</v>
      </c>
      <c r="B9675" t="s">
        <v>15821</v>
      </c>
      <c r="C9675" t="s">
        <v>1467</v>
      </c>
      <c r="D9675" t="s">
        <v>1468</v>
      </c>
      <c r="E9675">
        <v>1</v>
      </c>
      <c r="F9675" s="2">
        <v>10.93</v>
      </c>
      <c r="G9675" s="3">
        <v>23</v>
      </c>
      <c r="H9675" s="3">
        <v>0.10929999999999999</v>
      </c>
      <c r="I9675" s="3">
        <v>0.51371</v>
      </c>
      <c r="J9675" s="3">
        <v>11.553009999999999</v>
      </c>
      <c r="K9675" s="3">
        <v>17.773861538461535</v>
      </c>
      <c r="L9675" s="4">
        <v>0.35</v>
      </c>
    </row>
    <row r="9676" spans="1:12" x14ac:dyDescent="0.35">
      <c r="A9676" s="1" t="s">
        <v>15822</v>
      </c>
      <c r="B9676" t="s">
        <v>15823</v>
      </c>
      <c r="C9676" t="s">
        <v>1467</v>
      </c>
      <c r="D9676" t="s">
        <v>1468</v>
      </c>
      <c r="E9676">
        <v>1</v>
      </c>
      <c r="F9676" s="2">
        <v>1.2</v>
      </c>
      <c r="G9676" s="3">
        <v>3</v>
      </c>
      <c r="H9676" s="3">
        <v>1.2E-2</v>
      </c>
      <c r="I9676" s="3">
        <v>5.6399999999999999E-2</v>
      </c>
      <c r="J9676" s="3">
        <v>1.2684</v>
      </c>
      <c r="K9676" s="3">
        <v>1.9513846153846153</v>
      </c>
      <c r="L9676" s="4">
        <v>0.35</v>
      </c>
    </row>
    <row r="9677" spans="1:12" x14ac:dyDescent="0.35">
      <c r="A9677" s="1" t="s">
        <v>15824</v>
      </c>
      <c r="B9677" t="s">
        <v>15825</v>
      </c>
      <c r="C9677" t="s">
        <v>1467</v>
      </c>
      <c r="D9677" t="s">
        <v>1468</v>
      </c>
      <c r="E9677">
        <v>1</v>
      </c>
      <c r="F9677" s="2">
        <v>202.56</v>
      </c>
      <c r="G9677" s="3">
        <v>418</v>
      </c>
      <c r="H9677" s="3">
        <v>2.0255999999999998</v>
      </c>
      <c r="I9677" s="3">
        <v>9.5203199999999999</v>
      </c>
      <c r="J9677" s="3">
        <v>214.10592</v>
      </c>
      <c r="K9677" s="3">
        <v>329.39372307692304</v>
      </c>
      <c r="L9677" s="4">
        <v>0.34999999999999992</v>
      </c>
    </row>
    <row r="9678" spans="1:12" x14ac:dyDescent="0.35">
      <c r="A9678" s="1" t="s">
        <v>15826</v>
      </c>
      <c r="B9678" t="s">
        <v>15827</v>
      </c>
      <c r="C9678" t="s">
        <v>1467</v>
      </c>
      <c r="D9678" t="s">
        <v>1468</v>
      </c>
      <c r="E9678">
        <v>1</v>
      </c>
      <c r="F9678" s="2">
        <v>54.1</v>
      </c>
      <c r="G9678" s="3">
        <v>112</v>
      </c>
      <c r="H9678" s="3">
        <v>0.54100000000000004</v>
      </c>
      <c r="I9678" s="3">
        <v>2.5427</v>
      </c>
      <c r="J9678" s="3">
        <v>57.183700000000002</v>
      </c>
      <c r="K9678" s="3">
        <v>87.974923076923076</v>
      </c>
      <c r="L9678" s="4">
        <v>0.35</v>
      </c>
    </row>
    <row r="9679" spans="1:12" x14ac:dyDescent="0.35">
      <c r="A9679" s="1" t="s">
        <v>15828</v>
      </c>
      <c r="B9679" t="s">
        <v>15009</v>
      </c>
      <c r="C9679" t="s">
        <v>1467</v>
      </c>
      <c r="D9679" t="s">
        <v>1468</v>
      </c>
      <c r="E9679">
        <v>1</v>
      </c>
      <c r="F9679" s="2">
        <v>500.98</v>
      </c>
      <c r="G9679" s="3">
        <v>1033</v>
      </c>
      <c r="H9679" s="3">
        <v>5.0098000000000003</v>
      </c>
      <c r="I9679" s="3">
        <v>23.546060000000001</v>
      </c>
      <c r="J9679" s="3">
        <v>529.53585999999996</v>
      </c>
      <c r="K9679" s="3">
        <v>814.67055384615378</v>
      </c>
      <c r="L9679" s="4">
        <v>0.35</v>
      </c>
    </row>
    <row r="9680" spans="1:12" x14ac:dyDescent="0.35">
      <c r="A9680" s="1" t="s">
        <v>15829</v>
      </c>
      <c r="B9680" t="s">
        <v>15830</v>
      </c>
      <c r="C9680" t="s">
        <v>1467</v>
      </c>
      <c r="D9680" t="s">
        <v>1468</v>
      </c>
      <c r="E9680">
        <v>1</v>
      </c>
      <c r="F9680" s="2">
        <v>11.72</v>
      </c>
      <c r="G9680" s="3">
        <v>25</v>
      </c>
      <c r="H9680" s="3">
        <v>0.11720000000000001</v>
      </c>
      <c r="I9680" s="3">
        <v>0.55084</v>
      </c>
      <c r="J9680" s="3">
        <v>12.38804</v>
      </c>
      <c r="K9680" s="3">
        <v>19.058523076923077</v>
      </c>
      <c r="L9680" s="4">
        <v>0.35</v>
      </c>
    </row>
    <row r="9681" spans="1:12" x14ac:dyDescent="0.35">
      <c r="A9681" s="1" t="s">
        <v>15831</v>
      </c>
      <c r="B9681" t="s">
        <v>15832</v>
      </c>
      <c r="C9681" t="s">
        <v>1467</v>
      </c>
      <c r="D9681" t="s">
        <v>1468</v>
      </c>
      <c r="E9681">
        <v>1</v>
      </c>
      <c r="F9681" s="2">
        <v>13.75</v>
      </c>
      <c r="G9681" s="3">
        <v>29</v>
      </c>
      <c r="H9681" s="3">
        <v>0.13750000000000001</v>
      </c>
      <c r="I9681" s="3">
        <v>0.64624999999999999</v>
      </c>
      <c r="J9681" s="3">
        <v>14.53375</v>
      </c>
      <c r="K9681" s="3">
        <v>22.359615384615385</v>
      </c>
      <c r="L9681" s="4">
        <v>0.35000000000000003</v>
      </c>
    </row>
    <row r="9682" spans="1:12" x14ac:dyDescent="0.35">
      <c r="A9682" s="1" t="s">
        <v>15833</v>
      </c>
      <c r="B9682" t="s">
        <v>15834</v>
      </c>
      <c r="C9682" t="s">
        <v>1467</v>
      </c>
      <c r="D9682" t="s">
        <v>1468</v>
      </c>
      <c r="E9682">
        <v>1</v>
      </c>
      <c r="F9682" s="2">
        <v>177.85</v>
      </c>
      <c r="G9682" s="3">
        <v>367</v>
      </c>
      <c r="H9682" s="3">
        <v>1.7785</v>
      </c>
      <c r="I9682" s="3">
        <v>8.3589500000000001</v>
      </c>
      <c r="J9682" s="3">
        <v>187.98745</v>
      </c>
      <c r="K9682" s="3">
        <v>289.21146153846155</v>
      </c>
      <c r="L9682" s="4">
        <v>0.35000000000000003</v>
      </c>
    </row>
    <row r="9683" spans="1:12" x14ac:dyDescent="0.35">
      <c r="A9683" s="1" t="s">
        <v>15835</v>
      </c>
      <c r="B9683" t="s">
        <v>15836</v>
      </c>
      <c r="C9683" t="s">
        <v>1467</v>
      </c>
      <c r="D9683" t="s">
        <v>1468</v>
      </c>
      <c r="E9683">
        <v>1</v>
      </c>
      <c r="F9683" s="2">
        <v>882.78</v>
      </c>
      <c r="G9683" s="3">
        <v>1821</v>
      </c>
      <c r="H9683" s="3">
        <v>8.8277999999999999</v>
      </c>
      <c r="I9683" s="3">
        <v>41.490659999999998</v>
      </c>
      <c r="J9683" s="3">
        <v>933.09846000000005</v>
      </c>
      <c r="K9683" s="3">
        <v>1435.5360923076923</v>
      </c>
      <c r="L9683" s="4">
        <v>0.35</v>
      </c>
    </row>
    <row r="9684" spans="1:12" x14ac:dyDescent="0.35">
      <c r="A9684" s="1" t="s">
        <v>15837</v>
      </c>
      <c r="B9684" t="s">
        <v>15838</v>
      </c>
      <c r="C9684" t="s">
        <v>1467</v>
      </c>
      <c r="D9684" t="s">
        <v>1468</v>
      </c>
      <c r="E9684">
        <v>1</v>
      </c>
      <c r="F9684" s="2">
        <v>37.22</v>
      </c>
      <c r="G9684" s="3">
        <v>77</v>
      </c>
      <c r="H9684" s="3">
        <v>0.37219999999999998</v>
      </c>
      <c r="I9684" s="3">
        <v>1.7493399999999999</v>
      </c>
      <c r="J9684" s="3">
        <v>39.341539999999995</v>
      </c>
      <c r="K9684" s="3">
        <v>60.525446153846147</v>
      </c>
      <c r="L9684" s="4">
        <v>0.35000000000000003</v>
      </c>
    </row>
    <row r="9685" spans="1:12" x14ac:dyDescent="0.35">
      <c r="A9685" s="1" t="s">
        <v>15839</v>
      </c>
      <c r="B9685" t="s">
        <v>15840</v>
      </c>
      <c r="C9685" t="s">
        <v>1467</v>
      </c>
      <c r="D9685" t="s">
        <v>1468</v>
      </c>
      <c r="E9685">
        <v>1</v>
      </c>
      <c r="F9685" s="2">
        <v>47.24</v>
      </c>
      <c r="G9685" s="3">
        <v>98</v>
      </c>
      <c r="H9685" s="3">
        <v>0.47240000000000004</v>
      </c>
      <c r="I9685" s="3">
        <v>2.2202800000000003</v>
      </c>
      <c r="J9685" s="3">
        <v>49.932680000000005</v>
      </c>
      <c r="K9685" s="3">
        <v>76.819507692307695</v>
      </c>
      <c r="L9685" s="4">
        <v>0.35</v>
      </c>
    </row>
    <row r="9686" spans="1:12" x14ac:dyDescent="0.35">
      <c r="A9686" s="1" t="s">
        <v>15841</v>
      </c>
      <c r="B9686" t="s">
        <v>15842</v>
      </c>
      <c r="C9686" t="s">
        <v>1467</v>
      </c>
      <c r="D9686" t="s">
        <v>1468</v>
      </c>
      <c r="E9686">
        <v>1</v>
      </c>
      <c r="F9686" s="2">
        <v>25.06</v>
      </c>
      <c r="G9686" s="3">
        <v>52</v>
      </c>
      <c r="H9686" s="3">
        <v>0.25059999999999999</v>
      </c>
      <c r="I9686" s="3">
        <v>1.1778199999999999</v>
      </c>
      <c r="J9686" s="3">
        <v>26.488419999999998</v>
      </c>
      <c r="K9686" s="3">
        <v>40.751415384615377</v>
      </c>
      <c r="L9686" s="4">
        <v>0.34999999999999992</v>
      </c>
    </row>
    <row r="9687" spans="1:12" x14ac:dyDescent="0.35">
      <c r="A9687" s="1" t="s">
        <v>15843</v>
      </c>
      <c r="B9687" t="s">
        <v>15844</v>
      </c>
      <c r="C9687" t="s">
        <v>1467</v>
      </c>
      <c r="D9687" t="s">
        <v>1468</v>
      </c>
      <c r="E9687">
        <v>1</v>
      </c>
      <c r="F9687" s="2">
        <v>75.63</v>
      </c>
      <c r="G9687" s="3">
        <v>156</v>
      </c>
      <c r="H9687" s="3">
        <v>0.75629999999999997</v>
      </c>
      <c r="I9687" s="3">
        <v>3.5546099999999998</v>
      </c>
      <c r="J9687" s="3">
        <v>79.940909999999988</v>
      </c>
      <c r="K9687" s="3">
        <v>122.98601538461536</v>
      </c>
      <c r="L9687" s="4">
        <v>0.34999999999999992</v>
      </c>
    </row>
    <row r="9688" spans="1:12" x14ac:dyDescent="0.35">
      <c r="A9688" s="1" t="s">
        <v>15845</v>
      </c>
      <c r="B9688" t="s">
        <v>15846</v>
      </c>
      <c r="C9688" t="s">
        <v>1467</v>
      </c>
      <c r="D9688" t="s">
        <v>1468</v>
      </c>
      <c r="E9688">
        <v>1</v>
      </c>
      <c r="F9688" s="2">
        <v>55.99</v>
      </c>
      <c r="G9688" s="3">
        <v>116</v>
      </c>
      <c r="H9688" s="3">
        <v>0.55990000000000006</v>
      </c>
      <c r="I9688" s="3">
        <v>2.6315300000000001</v>
      </c>
      <c r="J9688" s="3">
        <v>59.181429999999999</v>
      </c>
      <c r="K9688" s="3">
        <v>91.048353846153844</v>
      </c>
      <c r="L9688" s="4">
        <v>0.35</v>
      </c>
    </row>
    <row r="9689" spans="1:12" x14ac:dyDescent="0.35">
      <c r="A9689" s="1" t="s">
        <v>15847</v>
      </c>
      <c r="B9689" t="s">
        <v>15848</v>
      </c>
      <c r="C9689" t="s">
        <v>1467</v>
      </c>
      <c r="D9689" t="s">
        <v>1468</v>
      </c>
      <c r="E9689">
        <v>1</v>
      </c>
      <c r="F9689" s="2">
        <v>5.36</v>
      </c>
      <c r="G9689" s="3">
        <v>12</v>
      </c>
      <c r="H9689" s="3">
        <v>5.3600000000000002E-2</v>
      </c>
      <c r="I9689" s="3">
        <v>0.25192000000000003</v>
      </c>
      <c r="J9689" s="3">
        <v>5.6655200000000008</v>
      </c>
      <c r="K9689" s="3">
        <v>8.7161846153846163</v>
      </c>
      <c r="L9689" s="4">
        <v>0.35</v>
      </c>
    </row>
    <row r="9690" spans="1:12" x14ac:dyDescent="0.35">
      <c r="A9690" s="1" t="s">
        <v>15849</v>
      </c>
      <c r="B9690" t="s">
        <v>15850</v>
      </c>
      <c r="C9690" t="s">
        <v>1467</v>
      </c>
      <c r="D9690" t="s">
        <v>1468</v>
      </c>
      <c r="E9690">
        <v>1</v>
      </c>
      <c r="F9690" s="2">
        <v>90.95</v>
      </c>
      <c r="G9690" s="3">
        <v>188</v>
      </c>
      <c r="H9690" s="3">
        <v>0.90950000000000009</v>
      </c>
      <c r="I9690" s="3">
        <v>4.2746500000000003</v>
      </c>
      <c r="J9690" s="3">
        <v>96.134149999999991</v>
      </c>
      <c r="K9690" s="3">
        <v>147.8986923076923</v>
      </c>
      <c r="L9690" s="4">
        <v>0.35000000000000003</v>
      </c>
    </row>
    <row r="9691" spans="1:12" x14ac:dyDescent="0.35">
      <c r="A9691" s="1" t="s">
        <v>15851</v>
      </c>
      <c r="B9691" t="s">
        <v>15852</v>
      </c>
      <c r="C9691" t="s">
        <v>1467</v>
      </c>
      <c r="D9691" t="s">
        <v>1468</v>
      </c>
      <c r="E9691">
        <v>1</v>
      </c>
      <c r="F9691" s="2">
        <v>83.1</v>
      </c>
      <c r="G9691" s="3">
        <v>172</v>
      </c>
      <c r="H9691" s="3">
        <v>0.83099999999999996</v>
      </c>
      <c r="I9691" s="3">
        <v>3.9056999999999999</v>
      </c>
      <c r="J9691" s="3">
        <v>87.836699999999993</v>
      </c>
      <c r="K9691" s="3">
        <v>135.13338461538461</v>
      </c>
      <c r="L9691" s="4">
        <v>0.35000000000000003</v>
      </c>
    </row>
    <row r="9692" spans="1:12" x14ac:dyDescent="0.35">
      <c r="A9692" s="1" t="s">
        <v>15853</v>
      </c>
      <c r="B9692" t="s">
        <v>15854</v>
      </c>
      <c r="C9692" t="s">
        <v>1467</v>
      </c>
      <c r="D9692" t="s">
        <v>1468</v>
      </c>
      <c r="E9692">
        <v>1</v>
      </c>
      <c r="F9692" s="2">
        <v>120.75</v>
      </c>
      <c r="G9692" s="3">
        <v>249</v>
      </c>
      <c r="H9692" s="3">
        <v>1.2075</v>
      </c>
      <c r="I9692" s="3">
        <v>5.6752500000000001</v>
      </c>
      <c r="J9692" s="3">
        <v>127.63275</v>
      </c>
      <c r="K9692" s="3">
        <v>196.35807692307691</v>
      </c>
      <c r="L9692" s="4">
        <v>0.34999999999999992</v>
      </c>
    </row>
    <row r="9693" spans="1:12" x14ac:dyDescent="0.35">
      <c r="A9693" s="1" t="s">
        <v>15855</v>
      </c>
      <c r="B9693" t="s">
        <v>15856</v>
      </c>
      <c r="C9693" t="s">
        <v>1467</v>
      </c>
      <c r="D9693" t="s">
        <v>1468</v>
      </c>
      <c r="E9693">
        <v>1</v>
      </c>
      <c r="F9693" s="2">
        <v>16.11</v>
      </c>
      <c r="G9693" s="3">
        <v>34</v>
      </c>
      <c r="H9693" s="3">
        <v>0.16109999999999999</v>
      </c>
      <c r="I9693" s="3">
        <v>0.75717000000000001</v>
      </c>
      <c r="J9693" s="3">
        <v>17.028269999999999</v>
      </c>
      <c r="K9693" s="3">
        <v>26.197338461538461</v>
      </c>
      <c r="L9693" s="4">
        <v>0.35000000000000003</v>
      </c>
    </row>
    <row r="9694" spans="1:12" x14ac:dyDescent="0.35">
      <c r="A9694" s="1" t="s">
        <v>15857</v>
      </c>
      <c r="B9694" t="s">
        <v>15858</v>
      </c>
      <c r="C9694" t="s">
        <v>1467</v>
      </c>
      <c r="D9694" t="s">
        <v>1468</v>
      </c>
      <c r="E9694">
        <v>1</v>
      </c>
      <c r="F9694" s="2">
        <v>0.88</v>
      </c>
      <c r="G9694" s="3">
        <v>2</v>
      </c>
      <c r="H9694" s="3">
        <v>8.8000000000000005E-3</v>
      </c>
      <c r="I9694" s="3">
        <v>4.1360000000000001E-2</v>
      </c>
      <c r="J9694" s="3">
        <v>0.93015999999999999</v>
      </c>
      <c r="K9694" s="3">
        <v>1.4310153846153846</v>
      </c>
      <c r="L9694" s="4">
        <v>0.35</v>
      </c>
    </row>
    <row r="9695" spans="1:12" x14ac:dyDescent="0.35">
      <c r="A9695" s="1" t="s">
        <v>15859</v>
      </c>
      <c r="B9695" t="s">
        <v>15860</v>
      </c>
      <c r="C9695" t="s">
        <v>1467</v>
      </c>
      <c r="D9695" t="s">
        <v>1468</v>
      </c>
      <c r="E9695">
        <v>1</v>
      </c>
      <c r="F9695" s="2">
        <v>5.94</v>
      </c>
      <c r="G9695" s="3">
        <v>13</v>
      </c>
      <c r="H9695" s="3">
        <v>5.9400000000000008E-2</v>
      </c>
      <c r="I9695" s="3">
        <v>0.27918000000000004</v>
      </c>
      <c r="J9695" s="3">
        <v>6.2785800000000007</v>
      </c>
      <c r="K9695" s="3">
        <v>9.6593538461538468</v>
      </c>
      <c r="L9695" s="4">
        <v>0.35</v>
      </c>
    </row>
    <row r="9696" spans="1:12" x14ac:dyDescent="0.35">
      <c r="A9696" s="1" t="s">
        <v>15861</v>
      </c>
      <c r="B9696" t="s">
        <v>15862</v>
      </c>
      <c r="C9696" t="s">
        <v>1467</v>
      </c>
      <c r="D9696" t="s">
        <v>1468</v>
      </c>
      <c r="E9696">
        <v>1</v>
      </c>
      <c r="F9696" s="2">
        <v>16.2</v>
      </c>
      <c r="G9696" s="3">
        <v>34</v>
      </c>
      <c r="H9696" s="3">
        <v>0.16200000000000001</v>
      </c>
      <c r="I9696" s="3">
        <v>0.76139999999999997</v>
      </c>
      <c r="J9696" s="3">
        <v>17.123399999999997</v>
      </c>
      <c r="K9696" s="3">
        <v>26.343692307692301</v>
      </c>
      <c r="L9696" s="4">
        <v>0.35</v>
      </c>
    </row>
    <row r="9697" spans="1:12" x14ac:dyDescent="0.35">
      <c r="A9697" s="1" t="s">
        <v>15863</v>
      </c>
      <c r="B9697" t="s">
        <v>15864</v>
      </c>
      <c r="C9697" t="s">
        <v>1467</v>
      </c>
      <c r="D9697" t="s">
        <v>1468</v>
      </c>
      <c r="E9697">
        <v>1</v>
      </c>
      <c r="F9697" s="2">
        <v>46.9</v>
      </c>
      <c r="G9697" s="3">
        <v>97</v>
      </c>
      <c r="H9697" s="3">
        <v>0.46899999999999997</v>
      </c>
      <c r="I9697" s="3">
        <v>2.2042999999999999</v>
      </c>
      <c r="J9697" s="3">
        <v>49.573300000000003</v>
      </c>
      <c r="K9697" s="3">
        <v>76.266615384615392</v>
      </c>
      <c r="L9697" s="4">
        <v>0.35000000000000003</v>
      </c>
    </row>
    <row r="9698" spans="1:12" x14ac:dyDescent="0.35">
      <c r="A9698" s="1" t="s">
        <v>15865</v>
      </c>
      <c r="B9698" t="s">
        <v>15866</v>
      </c>
      <c r="C9698" t="s">
        <v>1467</v>
      </c>
      <c r="D9698" t="s">
        <v>1468</v>
      </c>
      <c r="E9698">
        <v>1</v>
      </c>
      <c r="F9698" s="2">
        <v>21.35</v>
      </c>
      <c r="G9698" s="3">
        <v>45</v>
      </c>
      <c r="H9698" s="3">
        <v>0.21350000000000002</v>
      </c>
      <c r="I9698" s="3">
        <v>1.0034500000000002</v>
      </c>
      <c r="J9698" s="3">
        <v>22.566950000000002</v>
      </c>
      <c r="K9698" s="3">
        <v>34.718384615384615</v>
      </c>
      <c r="L9698" s="4">
        <v>0.34999999999999992</v>
      </c>
    </row>
    <row r="9699" spans="1:12" x14ac:dyDescent="0.35">
      <c r="A9699" s="1" t="s">
        <v>15867</v>
      </c>
      <c r="B9699" t="s">
        <v>15868</v>
      </c>
      <c r="C9699" t="s">
        <v>1467</v>
      </c>
      <c r="D9699" t="s">
        <v>1468</v>
      </c>
      <c r="E9699">
        <v>1</v>
      </c>
      <c r="F9699" s="2">
        <v>0.46</v>
      </c>
      <c r="G9699" s="3">
        <v>1</v>
      </c>
      <c r="H9699" s="3">
        <v>4.5999999999999999E-3</v>
      </c>
      <c r="I9699" s="3">
        <v>2.162E-2</v>
      </c>
      <c r="J9699" s="3">
        <v>0.48621999999999999</v>
      </c>
      <c r="K9699" s="3">
        <v>0.74803076923076917</v>
      </c>
      <c r="L9699" s="4">
        <v>0.35</v>
      </c>
    </row>
    <row r="9700" spans="1:12" x14ac:dyDescent="0.35">
      <c r="A9700" s="1" t="s">
        <v>15869</v>
      </c>
      <c r="B9700" t="s">
        <v>15870</v>
      </c>
      <c r="C9700" t="s">
        <v>1467</v>
      </c>
      <c r="D9700" t="s">
        <v>1468</v>
      </c>
      <c r="E9700">
        <v>1</v>
      </c>
      <c r="F9700" s="2">
        <v>6.68</v>
      </c>
      <c r="G9700" s="3">
        <v>14</v>
      </c>
      <c r="H9700" s="3">
        <v>6.6799999999999998E-2</v>
      </c>
      <c r="I9700" s="3">
        <v>0.31395999999999996</v>
      </c>
      <c r="J9700" s="3">
        <v>7.0607599999999993</v>
      </c>
      <c r="K9700" s="3">
        <v>10.862707692307691</v>
      </c>
      <c r="L9700" s="4">
        <v>0.35</v>
      </c>
    </row>
    <row r="9701" spans="1:12" x14ac:dyDescent="0.35">
      <c r="A9701" s="1" t="s">
        <v>15871</v>
      </c>
      <c r="B9701" t="s">
        <v>15872</v>
      </c>
      <c r="C9701" t="s">
        <v>1467</v>
      </c>
      <c r="D9701" t="s">
        <v>1468</v>
      </c>
      <c r="E9701">
        <v>1</v>
      </c>
      <c r="F9701" s="2">
        <v>9.02</v>
      </c>
      <c r="G9701" s="3">
        <v>19</v>
      </c>
      <c r="H9701" s="3">
        <v>9.0200000000000002E-2</v>
      </c>
      <c r="I9701" s="3">
        <v>0.42393999999999998</v>
      </c>
      <c r="J9701" s="3">
        <v>9.5341399999999989</v>
      </c>
      <c r="K9701" s="3">
        <v>14.66790769230769</v>
      </c>
      <c r="L9701" s="4">
        <v>0.35</v>
      </c>
    </row>
    <row r="9702" spans="1:12" x14ac:dyDescent="0.35">
      <c r="A9702" s="1" t="s">
        <v>15873</v>
      </c>
      <c r="B9702" t="s">
        <v>15874</v>
      </c>
      <c r="C9702" t="s">
        <v>1467</v>
      </c>
      <c r="D9702" t="s">
        <v>1468</v>
      </c>
      <c r="E9702">
        <v>1</v>
      </c>
      <c r="F9702" s="2">
        <v>4.6500000000000004</v>
      </c>
      <c r="G9702" s="3">
        <v>10</v>
      </c>
      <c r="H9702" s="3">
        <v>4.6500000000000007E-2</v>
      </c>
      <c r="I9702" s="3">
        <v>0.21855000000000002</v>
      </c>
      <c r="J9702" s="3">
        <v>4.9150500000000008</v>
      </c>
      <c r="K9702" s="3">
        <v>7.5616153846153855</v>
      </c>
      <c r="L9702" s="4">
        <v>0.35</v>
      </c>
    </row>
    <row r="9703" spans="1:12" x14ac:dyDescent="0.35">
      <c r="A9703" s="1" t="s">
        <v>15875</v>
      </c>
      <c r="B9703" t="s">
        <v>15876</v>
      </c>
      <c r="C9703" t="s">
        <v>1467</v>
      </c>
      <c r="D9703" t="s">
        <v>1468</v>
      </c>
      <c r="E9703">
        <v>1</v>
      </c>
      <c r="F9703" s="2">
        <v>72.91</v>
      </c>
      <c r="G9703" s="3">
        <v>151</v>
      </c>
      <c r="H9703" s="3">
        <v>0.72909999999999997</v>
      </c>
      <c r="I9703" s="3">
        <v>3.4267699999999999</v>
      </c>
      <c r="J9703" s="3">
        <v>77.065870000000004</v>
      </c>
      <c r="K9703" s="3">
        <v>118.56287692307693</v>
      </c>
      <c r="L9703" s="4">
        <v>0.35</v>
      </c>
    </row>
    <row r="9704" spans="1:12" x14ac:dyDescent="0.35">
      <c r="A9704" s="1" t="s">
        <v>15877</v>
      </c>
      <c r="B9704" t="s">
        <v>15878</v>
      </c>
      <c r="C9704" t="s">
        <v>1467</v>
      </c>
      <c r="D9704" t="s">
        <v>1468</v>
      </c>
      <c r="E9704">
        <v>1</v>
      </c>
      <c r="F9704" s="2">
        <v>12.9</v>
      </c>
      <c r="G9704" s="3">
        <v>27</v>
      </c>
      <c r="H9704" s="3">
        <v>0.129</v>
      </c>
      <c r="I9704" s="3">
        <v>0.60630000000000006</v>
      </c>
      <c r="J9704" s="3">
        <v>13.635300000000001</v>
      </c>
      <c r="K9704" s="3">
        <v>20.977384615384615</v>
      </c>
      <c r="L9704" s="4">
        <v>0.34999999999999992</v>
      </c>
    </row>
    <row r="9705" spans="1:12" x14ac:dyDescent="0.35">
      <c r="A9705" s="1" t="s">
        <v>15879</v>
      </c>
      <c r="B9705" t="s">
        <v>15880</v>
      </c>
      <c r="C9705" t="s">
        <v>1467</v>
      </c>
      <c r="D9705" t="s">
        <v>1468</v>
      </c>
      <c r="E9705">
        <v>1</v>
      </c>
      <c r="F9705" s="2">
        <v>5.53</v>
      </c>
      <c r="G9705" s="3">
        <v>12</v>
      </c>
      <c r="H9705" s="3">
        <v>5.5300000000000002E-2</v>
      </c>
      <c r="I9705" s="3">
        <v>0.25991000000000003</v>
      </c>
      <c r="J9705" s="3">
        <v>5.8452099999999998</v>
      </c>
      <c r="K9705" s="3">
        <v>8.9926307692307681</v>
      </c>
      <c r="L9705" s="4">
        <v>0.34999999999999992</v>
      </c>
    </row>
    <row r="9706" spans="1:12" x14ac:dyDescent="0.35">
      <c r="A9706" s="1" t="s">
        <v>15881</v>
      </c>
      <c r="B9706" t="s">
        <v>15882</v>
      </c>
      <c r="C9706" t="s">
        <v>1467</v>
      </c>
      <c r="D9706" t="s">
        <v>1468</v>
      </c>
      <c r="E9706">
        <v>1</v>
      </c>
      <c r="F9706" s="2">
        <v>11.9</v>
      </c>
      <c r="G9706" s="3">
        <v>25</v>
      </c>
      <c r="H9706" s="3">
        <v>0.11900000000000001</v>
      </c>
      <c r="I9706" s="3">
        <v>0.55930000000000002</v>
      </c>
      <c r="J9706" s="3">
        <v>12.5783</v>
      </c>
      <c r="K9706" s="3">
        <v>19.351230769230771</v>
      </c>
      <c r="L9706" s="4">
        <v>0.35000000000000003</v>
      </c>
    </row>
    <row r="9707" spans="1:12" x14ac:dyDescent="0.35">
      <c r="A9707" s="1" t="s">
        <v>15883</v>
      </c>
      <c r="B9707" t="s">
        <v>15884</v>
      </c>
      <c r="C9707" t="s">
        <v>1467</v>
      </c>
      <c r="D9707" t="s">
        <v>1468</v>
      </c>
      <c r="E9707">
        <v>1</v>
      </c>
      <c r="F9707" s="2">
        <v>22.02</v>
      </c>
      <c r="G9707" s="3">
        <v>46</v>
      </c>
      <c r="H9707" s="3">
        <v>0.22020000000000001</v>
      </c>
      <c r="I9707" s="3">
        <v>1.03494</v>
      </c>
      <c r="J9707" s="3">
        <v>23.275139999999997</v>
      </c>
      <c r="K9707" s="3">
        <v>35.807907692307687</v>
      </c>
      <c r="L9707" s="4">
        <v>0.35</v>
      </c>
    </row>
    <row r="9708" spans="1:12" x14ac:dyDescent="0.35">
      <c r="A9708" s="1" t="s">
        <v>15885</v>
      </c>
      <c r="B9708" t="s">
        <v>15886</v>
      </c>
      <c r="C9708" t="s">
        <v>1467</v>
      </c>
      <c r="D9708" t="s">
        <v>1468</v>
      </c>
      <c r="E9708">
        <v>1</v>
      </c>
      <c r="F9708" s="2">
        <v>2.48</v>
      </c>
      <c r="G9708" s="3">
        <v>6</v>
      </c>
      <c r="H9708" s="3">
        <v>2.4799999999999999E-2</v>
      </c>
      <c r="I9708" s="3">
        <v>0.11656</v>
      </c>
      <c r="J9708" s="3">
        <v>2.6213600000000001</v>
      </c>
      <c r="K9708" s="3">
        <v>4.0328615384615389</v>
      </c>
      <c r="L9708" s="4">
        <v>0.35000000000000003</v>
      </c>
    </row>
    <row r="9709" spans="1:12" x14ac:dyDescent="0.35">
      <c r="A9709" s="1" t="s">
        <v>15887</v>
      </c>
      <c r="B9709" t="s">
        <v>15888</v>
      </c>
      <c r="C9709" t="s">
        <v>1467</v>
      </c>
      <c r="D9709" t="s">
        <v>1468</v>
      </c>
      <c r="E9709">
        <v>1</v>
      </c>
      <c r="F9709" s="2">
        <v>22.48</v>
      </c>
      <c r="G9709" s="3">
        <v>47</v>
      </c>
      <c r="H9709" s="3">
        <v>0.2248</v>
      </c>
      <c r="I9709" s="3">
        <v>1.0565599999999999</v>
      </c>
      <c r="J9709" s="3">
        <v>23.76136</v>
      </c>
      <c r="K9709" s="3">
        <v>36.55593846153846</v>
      </c>
      <c r="L9709" s="4">
        <v>0.35</v>
      </c>
    </row>
    <row r="9710" spans="1:12" x14ac:dyDescent="0.35">
      <c r="A9710" s="1" t="s">
        <v>15889</v>
      </c>
      <c r="B9710" t="s">
        <v>15890</v>
      </c>
      <c r="C9710" t="s">
        <v>1467</v>
      </c>
      <c r="D9710" t="s">
        <v>1468</v>
      </c>
      <c r="E9710">
        <v>1</v>
      </c>
      <c r="F9710" s="2">
        <v>98.2</v>
      </c>
      <c r="G9710" s="3">
        <v>203</v>
      </c>
      <c r="H9710" s="3">
        <v>0.9820000000000001</v>
      </c>
      <c r="I9710" s="3">
        <v>4.6154000000000002</v>
      </c>
      <c r="J9710" s="3">
        <v>103.7974</v>
      </c>
      <c r="K9710" s="3">
        <v>159.68830769230769</v>
      </c>
      <c r="L9710" s="4">
        <v>0.35000000000000003</v>
      </c>
    </row>
    <row r="9711" spans="1:12" x14ac:dyDescent="0.35">
      <c r="A9711" s="1" t="s">
        <v>15891</v>
      </c>
      <c r="B9711" t="s">
        <v>15892</v>
      </c>
      <c r="C9711" t="s">
        <v>1467</v>
      </c>
      <c r="D9711" t="s">
        <v>1468</v>
      </c>
      <c r="E9711">
        <v>1</v>
      </c>
      <c r="F9711" s="2">
        <v>485.78</v>
      </c>
      <c r="G9711" s="3">
        <v>1002</v>
      </c>
      <c r="H9711" s="3">
        <v>4.8578000000000001</v>
      </c>
      <c r="I9711" s="3">
        <v>22.831659999999999</v>
      </c>
      <c r="J9711" s="3">
        <v>513.46946000000003</v>
      </c>
      <c r="K9711" s="3">
        <v>789.95301538461536</v>
      </c>
      <c r="L9711" s="4">
        <v>0.34999999999999992</v>
      </c>
    </row>
    <row r="9712" spans="1:12" x14ac:dyDescent="0.35">
      <c r="A9712" s="1" t="s">
        <v>15893</v>
      </c>
      <c r="B9712" t="s">
        <v>15894</v>
      </c>
      <c r="C9712" t="s">
        <v>1467</v>
      </c>
      <c r="D9712" t="s">
        <v>1468</v>
      </c>
      <c r="E9712">
        <v>1</v>
      </c>
      <c r="F9712" s="2">
        <v>3.79</v>
      </c>
      <c r="G9712" s="3">
        <v>8</v>
      </c>
      <c r="H9712" s="3">
        <v>3.7900000000000003E-2</v>
      </c>
      <c r="I9712" s="3">
        <v>0.17813000000000001</v>
      </c>
      <c r="J9712" s="3">
        <v>4.00603</v>
      </c>
      <c r="K9712" s="3">
        <v>6.1631230769230765</v>
      </c>
      <c r="L9712" s="4">
        <v>0.35</v>
      </c>
    </row>
    <row r="9713" spans="1:12" x14ac:dyDescent="0.35">
      <c r="A9713" s="1" t="s">
        <v>15895</v>
      </c>
      <c r="B9713" t="s">
        <v>15896</v>
      </c>
      <c r="C9713" t="s">
        <v>1467</v>
      </c>
      <c r="D9713" t="s">
        <v>1468</v>
      </c>
      <c r="E9713">
        <v>1</v>
      </c>
      <c r="F9713" s="2">
        <v>48.37</v>
      </c>
      <c r="G9713" s="3">
        <v>100</v>
      </c>
      <c r="H9713" s="3">
        <v>0.48369999999999996</v>
      </c>
      <c r="I9713" s="3">
        <v>2.27339</v>
      </c>
      <c r="J9713" s="3">
        <v>51.127089999999995</v>
      </c>
      <c r="K9713" s="3">
        <v>78.657061538461534</v>
      </c>
      <c r="L9713" s="4">
        <v>0.35000000000000003</v>
      </c>
    </row>
    <row r="9714" spans="1:12" x14ac:dyDescent="0.35">
      <c r="A9714" s="1" t="s">
        <v>15897</v>
      </c>
      <c r="B9714" t="s">
        <v>15898</v>
      </c>
      <c r="C9714" t="s">
        <v>1467</v>
      </c>
      <c r="D9714" t="s">
        <v>1468</v>
      </c>
      <c r="E9714">
        <v>1</v>
      </c>
      <c r="F9714" s="2">
        <v>4.5999999999999996</v>
      </c>
      <c r="G9714" s="3">
        <v>10</v>
      </c>
      <c r="H9714" s="3">
        <v>4.5999999999999999E-2</v>
      </c>
      <c r="I9714" s="3">
        <v>0.21619999999999998</v>
      </c>
      <c r="J9714" s="3">
        <v>4.8621999999999996</v>
      </c>
      <c r="K9714" s="3">
        <v>7.4803076923076919</v>
      </c>
      <c r="L9714" s="4">
        <v>0.35000000000000003</v>
      </c>
    </row>
    <row r="9715" spans="1:12" x14ac:dyDescent="0.35">
      <c r="A9715" s="1" t="s">
        <v>15899</v>
      </c>
      <c r="B9715" t="s">
        <v>15900</v>
      </c>
      <c r="C9715" t="s">
        <v>1467</v>
      </c>
      <c r="D9715" t="s">
        <v>1468</v>
      </c>
      <c r="E9715">
        <v>1</v>
      </c>
      <c r="F9715" s="2">
        <v>7.04</v>
      </c>
      <c r="G9715" s="3">
        <v>15</v>
      </c>
      <c r="H9715" s="3">
        <v>7.0400000000000004E-2</v>
      </c>
      <c r="I9715" s="3">
        <v>0.33088000000000001</v>
      </c>
      <c r="J9715" s="3">
        <v>7.4412799999999999</v>
      </c>
      <c r="K9715" s="3">
        <v>11.448123076923077</v>
      </c>
      <c r="L9715" s="4">
        <v>0.35</v>
      </c>
    </row>
    <row r="9716" spans="1:12" x14ac:dyDescent="0.35">
      <c r="A9716" s="1" t="s">
        <v>15901</v>
      </c>
      <c r="B9716" t="s">
        <v>15902</v>
      </c>
      <c r="C9716" t="s">
        <v>1467</v>
      </c>
      <c r="D9716" t="s">
        <v>1468</v>
      </c>
      <c r="E9716">
        <v>1</v>
      </c>
      <c r="F9716" s="2">
        <v>111.39</v>
      </c>
      <c r="G9716" s="3">
        <v>230</v>
      </c>
      <c r="H9716" s="3">
        <v>1.1139000000000001</v>
      </c>
      <c r="I9716" s="3">
        <v>5.2353300000000003</v>
      </c>
      <c r="J9716" s="3">
        <v>117.73923000000001</v>
      </c>
      <c r="K9716" s="3">
        <v>181.13727692307694</v>
      </c>
      <c r="L9716" s="4">
        <v>0.35000000000000003</v>
      </c>
    </row>
    <row r="9717" spans="1:12" x14ac:dyDescent="0.35">
      <c r="A9717" s="1" t="s">
        <v>15903</v>
      </c>
      <c r="B9717" t="s">
        <v>15904</v>
      </c>
      <c r="C9717" t="s">
        <v>1467</v>
      </c>
      <c r="D9717" t="s">
        <v>1468</v>
      </c>
      <c r="E9717">
        <v>1</v>
      </c>
      <c r="F9717" s="2">
        <v>217.19</v>
      </c>
      <c r="G9717" s="3">
        <v>448</v>
      </c>
      <c r="H9717" s="3">
        <v>2.1718999999999999</v>
      </c>
      <c r="I9717" s="3">
        <v>10.207929999999999</v>
      </c>
      <c r="J9717" s="3">
        <v>229.56983</v>
      </c>
      <c r="K9717" s="3">
        <v>353.18435384615384</v>
      </c>
      <c r="L9717" s="4">
        <v>0.35</v>
      </c>
    </row>
    <row r="9718" spans="1:12" x14ac:dyDescent="0.35">
      <c r="A9718" s="1" t="s">
        <v>15905</v>
      </c>
      <c r="B9718" t="s">
        <v>15906</v>
      </c>
      <c r="C9718" t="s">
        <v>1467</v>
      </c>
      <c r="D9718" t="s">
        <v>1468</v>
      </c>
      <c r="E9718">
        <v>1</v>
      </c>
      <c r="F9718" s="2">
        <v>77.11</v>
      </c>
      <c r="G9718" s="3">
        <v>159</v>
      </c>
      <c r="H9718" s="3">
        <v>0.77110000000000001</v>
      </c>
      <c r="I9718" s="3">
        <v>3.6241699999999999</v>
      </c>
      <c r="J9718" s="3">
        <v>81.50527000000001</v>
      </c>
      <c r="K9718" s="3">
        <v>125.39272307692309</v>
      </c>
      <c r="L9718" s="4">
        <v>0.35</v>
      </c>
    </row>
    <row r="9719" spans="1:12" x14ac:dyDescent="0.35">
      <c r="A9719" s="1" t="s">
        <v>15907</v>
      </c>
      <c r="B9719" t="s">
        <v>15908</v>
      </c>
      <c r="C9719" t="s">
        <v>1467</v>
      </c>
      <c r="D9719" t="s">
        <v>1468</v>
      </c>
      <c r="E9719">
        <v>1</v>
      </c>
      <c r="F9719" s="2">
        <v>35.090000000000003</v>
      </c>
      <c r="G9719" s="3">
        <v>73</v>
      </c>
      <c r="H9719" s="3">
        <v>0.35090000000000005</v>
      </c>
      <c r="I9719" s="3">
        <v>1.6492300000000002</v>
      </c>
      <c r="J9719" s="3">
        <v>37.090130000000009</v>
      </c>
      <c r="K9719" s="3">
        <v>57.061738461538475</v>
      </c>
      <c r="L9719" s="4">
        <v>0.35</v>
      </c>
    </row>
    <row r="9720" spans="1:12" x14ac:dyDescent="0.35">
      <c r="A9720" s="1" t="s">
        <v>15909</v>
      </c>
      <c r="B9720" t="s">
        <v>15910</v>
      </c>
      <c r="C9720" t="s">
        <v>1467</v>
      </c>
      <c r="D9720" t="s">
        <v>1468</v>
      </c>
      <c r="E9720">
        <v>1</v>
      </c>
      <c r="F9720" s="2">
        <v>79.459999999999994</v>
      </c>
      <c r="G9720" s="3">
        <v>164</v>
      </c>
      <c r="H9720" s="3">
        <v>0.79459999999999997</v>
      </c>
      <c r="I9720" s="3">
        <v>3.7346199999999996</v>
      </c>
      <c r="J9720" s="3">
        <v>83.989219999999989</v>
      </c>
      <c r="K9720" s="3">
        <v>129.2141846153846</v>
      </c>
      <c r="L9720" s="4">
        <v>0.35</v>
      </c>
    </row>
    <row r="9721" spans="1:12" x14ac:dyDescent="0.35">
      <c r="A9721" s="1" t="s">
        <v>15911</v>
      </c>
      <c r="B9721" t="s">
        <v>15912</v>
      </c>
      <c r="C9721" t="s">
        <v>1467</v>
      </c>
      <c r="D9721" t="s">
        <v>1468</v>
      </c>
      <c r="E9721">
        <v>1</v>
      </c>
      <c r="F9721" s="2">
        <v>67.78</v>
      </c>
      <c r="G9721" s="3">
        <v>140</v>
      </c>
      <c r="H9721" s="3">
        <v>0.67780000000000007</v>
      </c>
      <c r="I9721" s="3">
        <v>3.1856599999999999</v>
      </c>
      <c r="J9721" s="3">
        <v>71.643460000000005</v>
      </c>
      <c r="K9721" s="3">
        <v>110.2207076923077</v>
      </c>
      <c r="L9721" s="4">
        <v>0.35</v>
      </c>
    </row>
    <row r="9722" spans="1:12" x14ac:dyDescent="0.35">
      <c r="A9722" s="1" t="s">
        <v>15913</v>
      </c>
      <c r="B9722" t="s">
        <v>15914</v>
      </c>
      <c r="C9722" t="s">
        <v>1467</v>
      </c>
      <c r="D9722" t="s">
        <v>1468</v>
      </c>
      <c r="E9722">
        <v>1</v>
      </c>
      <c r="F9722" s="2">
        <v>231.55</v>
      </c>
      <c r="G9722" s="3">
        <v>478</v>
      </c>
      <c r="H9722" s="3">
        <v>2.3155000000000001</v>
      </c>
      <c r="I9722" s="3">
        <v>10.882850000000001</v>
      </c>
      <c r="J9722" s="3">
        <v>244.74834999999999</v>
      </c>
      <c r="K9722" s="3">
        <v>376.53592307692304</v>
      </c>
      <c r="L9722" s="4">
        <v>0.35</v>
      </c>
    </row>
    <row r="9723" spans="1:12" x14ac:dyDescent="0.35">
      <c r="A9723" s="1" t="s">
        <v>15915</v>
      </c>
      <c r="B9723" t="s">
        <v>15916</v>
      </c>
      <c r="C9723" t="s">
        <v>1467</v>
      </c>
      <c r="D9723" t="s">
        <v>1468</v>
      </c>
      <c r="E9723">
        <v>1</v>
      </c>
      <c r="F9723" s="2">
        <v>3.88</v>
      </c>
      <c r="G9723" s="3">
        <v>8</v>
      </c>
      <c r="H9723" s="3">
        <v>3.8800000000000001E-2</v>
      </c>
      <c r="I9723" s="3">
        <v>0.18235999999999999</v>
      </c>
      <c r="J9723" s="3">
        <v>4.1011600000000001</v>
      </c>
      <c r="K9723" s="3">
        <v>6.3094769230769234</v>
      </c>
      <c r="L9723" s="4">
        <v>0.35000000000000003</v>
      </c>
    </row>
    <row r="9724" spans="1:12" x14ac:dyDescent="0.35">
      <c r="A9724" s="1" t="s">
        <v>15917</v>
      </c>
      <c r="B9724" t="s">
        <v>15918</v>
      </c>
      <c r="C9724" t="s">
        <v>1467</v>
      </c>
      <c r="D9724" t="s">
        <v>1468</v>
      </c>
      <c r="E9724">
        <v>1</v>
      </c>
      <c r="F9724" s="2">
        <v>10.83</v>
      </c>
      <c r="G9724" s="3">
        <v>23</v>
      </c>
      <c r="H9724" s="3">
        <v>0.10830000000000001</v>
      </c>
      <c r="I9724" s="3">
        <v>0.50900999999999996</v>
      </c>
      <c r="J9724" s="3">
        <v>11.44731</v>
      </c>
      <c r="K9724" s="3">
        <v>17.611246153846153</v>
      </c>
      <c r="L9724" s="4">
        <v>0.35</v>
      </c>
    </row>
    <row r="9725" spans="1:12" x14ac:dyDescent="0.35">
      <c r="A9725" s="1" t="s">
        <v>15919</v>
      </c>
      <c r="B9725" t="s">
        <v>15920</v>
      </c>
      <c r="C9725" t="s">
        <v>1467</v>
      </c>
      <c r="D9725" t="s">
        <v>1468</v>
      </c>
      <c r="E9725">
        <v>1</v>
      </c>
      <c r="F9725" s="2">
        <v>0.44</v>
      </c>
      <c r="G9725" s="3">
        <v>1</v>
      </c>
      <c r="H9725" s="3">
        <v>4.4000000000000003E-3</v>
      </c>
      <c r="I9725" s="3">
        <v>2.068E-2</v>
      </c>
      <c r="J9725" s="3">
        <v>0.46507999999999999</v>
      </c>
      <c r="K9725" s="3">
        <v>0.71550769230769229</v>
      </c>
      <c r="L9725" s="4">
        <v>0.35</v>
      </c>
    </row>
    <row r="9726" spans="1:12" x14ac:dyDescent="0.35">
      <c r="A9726" s="1" t="s">
        <v>15921</v>
      </c>
      <c r="B9726" t="s">
        <v>15922</v>
      </c>
      <c r="C9726" t="s">
        <v>1467</v>
      </c>
      <c r="D9726" t="s">
        <v>1468</v>
      </c>
      <c r="E9726">
        <v>1</v>
      </c>
      <c r="F9726" s="2">
        <v>0.66</v>
      </c>
      <c r="G9726" s="3">
        <v>2</v>
      </c>
      <c r="H9726" s="3">
        <v>6.6000000000000008E-3</v>
      </c>
      <c r="I9726" s="3">
        <v>3.1020000000000002E-2</v>
      </c>
      <c r="J9726" s="3">
        <v>0.69762000000000013</v>
      </c>
      <c r="K9726" s="3">
        <v>1.0732615384615387</v>
      </c>
      <c r="L9726" s="4">
        <v>0.35000000000000003</v>
      </c>
    </row>
    <row r="9727" spans="1:12" x14ac:dyDescent="0.35">
      <c r="A9727" s="1" t="s">
        <v>15923</v>
      </c>
      <c r="B9727" t="s">
        <v>15924</v>
      </c>
      <c r="C9727" t="s">
        <v>1467</v>
      </c>
      <c r="D9727" t="s">
        <v>1468</v>
      </c>
      <c r="E9727">
        <v>1</v>
      </c>
      <c r="F9727" s="2">
        <v>7.97</v>
      </c>
      <c r="G9727" s="3">
        <v>17</v>
      </c>
      <c r="H9727" s="3">
        <v>7.9699999999999993E-2</v>
      </c>
      <c r="I9727" s="3">
        <v>0.37458999999999998</v>
      </c>
      <c r="J9727" s="3">
        <v>8.4242899999999992</v>
      </c>
      <c r="K9727" s="3">
        <v>12.960446153846153</v>
      </c>
      <c r="L9727" s="4">
        <v>0.35000000000000003</v>
      </c>
    </row>
    <row r="9728" spans="1:12" x14ac:dyDescent="0.35">
      <c r="A9728" s="1" t="s">
        <v>15925</v>
      </c>
      <c r="B9728" t="s">
        <v>1499</v>
      </c>
      <c r="C9728" t="s">
        <v>1467</v>
      </c>
      <c r="D9728" t="s">
        <v>1468</v>
      </c>
      <c r="E9728">
        <v>1</v>
      </c>
      <c r="F9728" s="2">
        <v>0.99</v>
      </c>
      <c r="G9728" s="3">
        <v>3</v>
      </c>
      <c r="H9728" s="3">
        <v>9.9000000000000008E-3</v>
      </c>
      <c r="I9728" s="3">
        <v>4.6530000000000002E-2</v>
      </c>
      <c r="J9728" s="3">
        <v>1.04643</v>
      </c>
      <c r="K9728" s="3">
        <v>1.6098923076923075</v>
      </c>
      <c r="L9728" s="4">
        <v>0.34999999999999992</v>
      </c>
    </row>
    <row r="9729" spans="1:12" x14ac:dyDescent="0.35">
      <c r="A9729" s="1" t="s">
        <v>15926</v>
      </c>
      <c r="B9729" t="s">
        <v>15927</v>
      </c>
      <c r="C9729" t="s">
        <v>1467</v>
      </c>
      <c r="D9729" t="s">
        <v>1468</v>
      </c>
      <c r="E9729">
        <v>1</v>
      </c>
      <c r="F9729" s="2">
        <v>110.44</v>
      </c>
      <c r="G9729" s="3">
        <v>228</v>
      </c>
      <c r="H9729" s="3">
        <v>1.1044</v>
      </c>
      <c r="I9729" s="3">
        <v>5.1906799999999995</v>
      </c>
      <c r="J9729" s="3">
        <v>116.73508</v>
      </c>
      <c r="K9729" s="3">
        <v>179.59243076923076</v>
      </c>
      <c r="L9729" s="4">
        <v>0.35</v>
      </c>
    </row>
    <row r="9730" spans="1:12" x14ac:dyDescent="0.35">
      <c r="A9730" s="1" t="s">
        <v>15928</v>
      </c>
      <c r="B9730" t="s">
        <v>15929</v>
      </c>
      <c r="C9730" t="s">
        <v>1467</v>
      </c>
      <c r="D9730" t="s">
        <v>1468</v>
      </c>
      <c r="E9730">
        <v>1</v>
      </c>
      <c r="F9730" s="2">
        <v>1.43</v>
      </c>
      <c r="G9730" s="3">
        <v>3</v>
      </c>
      <c r="H9730" s="3">
        <v>1.43E-2</v>
      </c>
      <c r="I9730" s="3">
        <v>6.7209999999999992E-2</v>
      </c>
      <c r="J9730" s="3">
        <v>1.5115099999999999</v>
      </c>
      <c r="K9730" s="3">
        <v>2.3253999999999997</v>
      </c>
      <c r="L9730" s="4">
        <v>0.35</v>
      </c>
    </row>
    <row r="9731" spans="1:12" x14ac:dyDescent="0.35">
      <c r="A9731" s="1" t="s">
        <v>15930</v>
      </c>
      <c r="B9731" t="s">
        <v>15931</v>
      </c>
      <c r="C9731" t="s">
        <v>1467</v>
      </c>
      <c r="D9731" t="s">
        <v>1468</v>
      </c>
      <c r="E9731">
        <v>1</v>
      </c>
      <c r="F9731" s="2">
        <v>4.47</v>
      </c>
      <c r="G9731" s="3">
        <v>10</v>
      </c>
      <c r="H9731" s="3">
        <v>4.4699999999999997E-2</v>
      </c>
      <c r="I9731" s="3">
        <v>0.21009</v>
      </c>
      <c r="J9731" s="3">
        <v>4.7247899999999996</v>
      </c>
      <c r="K9731" s="3">
        <v>7.2689076923076916</v>
      </c>
      <c r="L9731" s="4">
        <v>0.35</v>
      </c>
    </row>
    <row r="9732" spans="1:12" x14ac:dyDescent="0.35">
      <c r="A9732" s="1" t="s">
        <v>15932</v>
      </c>
      <c r="B9732" t="s">
        <v>15933</v>
      </c>
      <c r="C9732" t="s">
        <v>1467</v>
      </c>
      <c r="D9732" t="s">
        <v>1468</v>
      </c>
      <c r="E9732">
        <v>1</v>
      </c>
      <c r="F9732" s="2">
        <v>3.78</v>
      </c>
      <c r="G9732" s="3">
        <v>8</v>
      </c>
      <c r="H9732" s="3">
        <v>3.78E-2</v>
      </c>
      <c r="I9732" s="3">
        <v>0.17765999999999998</v>
      </c>
      <c r="J9732" s="3">
        <v>3.9954599999999996</v>
      </c>
      <c r="K9732" s="3">
        <v>6.1468615384615379</v>
      </c>
      <c r="L9732" s="4">
        <v>0.35000000000000003</v>
      </c>
    </row>
    <row r="9733" spans="1:12" x14ac:dyDescent="0.35">
      <c r="A9733" s="1" t="s">
        <v>15934</v>
      </c>
      <c r="B9733" t="s">
        <v>15935</v>
      </c>
      <c r="C9733" t="s">
        <v>1467</v>
      </c>
      <c r="D9733" t="s">
        <v>1468</v>
      </c>
      <c r="E9733">
        <v>1</v>
      </c>
      <c r="F9733" s="2">
        <v>2.17</v>
      </c>
      <c r="G9733" s="3">
        <v>5</v>
      </c>
      <c r="H9733" s="3">
        <v>2.1700000000000001E-2</v>
      </c>
      <c r="I9733" s="3">
        <v>0.10199</v>
      </c>
      <c r="J9733" s="3">
        <v>2.2936899999999998</v>
      </c>
      <c r="K9733" s="3">
        <v>3.5287538461538457</v>
      </c>
      <c r="L9733" s="4">
        <v>0.35</v>
      </c>
    </row>
    <row r="9734" spans="1:12" x14ac:dyDescent="0.35">
      <c r="A9734" s="1" t="s">
        <v>15936</v>
      </c>
      <c r="B9734" t="s">
        <v>15937</v>
      </c>
      <c r="C9734" t="s">
        <v>1467</v>
      </c>
      <c r="D9734" t="s">
        <v>1468</v>
      </c>
      <c r="E9734">
        <v>1</v>
      </c>
      <c r="F9734" s="2">
        <v>315.57</v>
      </c>
      <c r="G9734" s="3">
        <v>651</v>
      </c>
      <c r="H9734" s="3">
        <v>3.1556999999999999</v>
      </c>
      <c r="I9734" s="3">
        <v>14.83179</v>
      </c>
      <c r="J9734" s="3">
        <v>333.55749000000003</v>
      </c>
      <c r="K9734" s="3">
        <v>513.16536923076922</v>
      </c>
      <c r="L9734" s="4">
        <v>0.34999999999999992</v>
      </c>
    </row>
    <row r="9735" spans="1:12" x14ac:dyDescent="0.35">
      <c r="A9735" s="1" t="s">
        <v>15938</v>
      </c>
      <c r="B9735" t="s">
        <v>15939</v>
      </c>
      <c r="C9735" t="s">
        <v>1467</v>
      </c>
      <c r="D9735" t="s">
        <v>1468</v>
      </c>
      <c r="E9735">
        <v>1</v>
      </c>
      <c r="F9735" s="2">
        <v>14.04</v>
      </c>
      <c r="G9735" s="3">
        <v>29</v>
      </c>
      <c r="H9735" s="3">
        <v>0.1404</v>
      </c>
      <c r="I9735" s="3">
        <v>0.65987999999999991</v>
      </c>
      <c r="J9735" s="3">
        <v>14.840279999999998</v>
      </c>
      <c r="K9735" s="3">
        <v>22.831199999999995</v>
      </c>
      <c r="L9735" s="4">
        <v>0.35</v>
      </c>
    </row>
    <row r="9736" spans="1:12" x14ac:dyDescent="0.35">
      <c r="A9736" s="1" t="s">
        <v>15940</v>
      </c>
      <c r="B9736" t="s">
        <v>15941</v>
      </c>
      <c r="C9736" t="s">
        <v>1467</v>
      </c>
      <c r="D9736" t="s">
        <v>1468</v>
      </c>
      <c r="E9736">
        <v>1</v>
      </c>
      <c r="F9736" s="2">
        <v>6.72</v>
      </c>
      <c r="G9736" s="3">
        <v>14</v>
      </c>
      <c r="H9736" s="3">
        <v>6.7199999999999996E-2</v>
      </c>
      <c r="I9736" s="3">
        <v>0.31584000000000001</v>
      </c>
      <c r="J9736" s="3">
        <v>7.1030399999999991</v>
      </c>
      <c r="K9736" s="3">
        <v>10.927753846153845</v>
      </c>
      <c r="L9736" s="4">
        <v>0.35</v>
      </c>
    </row>
    <row r="9737" spans="1:12" x14ac:dyDescent="0.35">
      <c r="A9737" s="1" t="s">
        <v>15942</v>
      </c>
      <c r="B9737" t="s">
        <v>15943</v>
      </c>
      <c r="C9737" t="s">
        <v>1467</v>
      </c>
      <c r="D9737" t="s">
        <v>1468</v>
      </c>
      <c r="E9737">
        <v>1</v>
      </c>
      <c r="F9737" s="2">
        <v>16.93</v>
      </c>
      <c r="G9737" s="3">
        <v>35</v>
      </c>
      <c r="H9737" s="3">
        <v>0.16930000000000001</v>
      </c>
      <c r="I9737" s="3">
        <v>0.79571000000000003</v>
      </c>
      <c r="J9737" s="3">
        <v>17.895009999999999</v>
      </c>
      <c r="K9737" s="3">
        <v>27.530784615384615</v>
      </c>
      <c r="L9737" s="4">
        <v>0.35000000000000003</v>
      </c>
    </row>
    <row r="9738" spans="1:12" x14ac:dyDescent="0.35">
      <c r="A9738" s="1" t="s">
        <v>15944</v>
      </c>
      <c r="B9738" t="s">
        <v>15945</v>
      </c>
      <c r="C9738" t="s">
        <v>1467</v>
      </c>
      <c r="D9738" t="s">
        <v>1468</v>
      </c>
      <c r="E9738">
        <v>1</v>
      </c>
      <c r="F9738" s="2">
        <v>2.44</v>
      </c>
      <c r="G9738" s="3">
        <v>6</v>
      </c>
      <c r="H9738" s="3">
        <v>2.4400000000000002E-2</v>
      </c>
      <c r="I9738" s="3">
        <v>0.11468</v>
      </c>
      <c r="J9738" s="3">
        <v>2.5790799999999998</v>
      </c>
      <c r="K9738" s="3">
        <v>3.9678153846153843</v>
      </c>
      <c r="L9738" s="4">
        <v>0.35</v>
      </c>
    </row>
    <row r="9739" spans="1:12" x14ac:dyDescent="0.35">
      <c r="A9739" s="1" t="s">
        <v>15946</v>
      </c>
      <c r="B9739" t="s">
        <v>15947</v>
      </c>
      <c r="C9739" t="s">
        <v>1467</v>
      </c>
      <c r="D9739" t="s">
        <v>1468</v>
      </c>
      <c r="E9739">
        <v>1</v>
      </c>
      <c r="F9739" s="2">
        <v>0.99</v>
      </c>
      <c r="G9739" s="3">
        <v>3</v>
      </c>
      <c r="H9739" s="3">
        <v>9.9000000000000008E-3</v>
      </c>
      <c r="I9739" s="3">
        <v>4.6530000000000002E-2</v>
      </c>
      <c r="J9739" s="3">
        <v>1.04643</v>
      </c>
      <c r="K9739" s="3">
        <v>1.6098923076923075</v>
      </c>
      <c r="L9739" s="4">
        <v>0.34999999999999992</v>
      </c>
    </row>
    <row r="9740" spans="1:12" x14ac:dyDescent="0.35">
      <c r="A9740" s="1" t="s">
        <v>15948</v>
      </c>
      <c r="B9740" t="s">
        <v>15949</v>
      </c>
      <c r="C9740" t="s">
        <v>1467</v>
      </c>
      <c r="D9740" t="s">
        <v>1468</v>
      </c>
      <c r="E9740">
        <v>1</v>
      </c>
      <c r="F9740" s="2">
        <v>0.99</v>
      </c>
      <c r="G9740" s="3">
        <v>3</v>
      </c>
      <c r="H9740" s="3">
        <v>9.9000000000000008E-3</v>
      </c>
      <c r="I9740" s="3">
        <v>4.6530000000000002E-2</v>
      </c>
      <c r="J9740" s="3">
        <v>1.04643</v>
      </c>
      <c r="K9740" s="3">
        <v>1.6098923076923075</v>
      </c>
      <c r="L9740" s="4">
        <v>0.34999999999999992</v>
      </c>
    </row>
    <row r="9741" spans="1:12" x14ac:dyDescent="0.35">
      <c r="A9741" s="1" t="s">
        <v>15950</v>
      </c>
      <c r="B9741" t="s">
        <v>15951</v>
      </c>
      <c r="C9741" t="s">
        <v>1467</v>
      </c>
      <c r="D9741" t="s">
        <v>1468</v>
      </c>
      <c r="E9741">
        <v>1</v>
      </c>
      <c r="F9741" s="2">
        <v>1.55</v>
      </c>
      <c r="G9741" s="3">
        <v>4</v>
      </c>
      <c r="H9741" s="3">
        <v>1.5500000000000002E-2</v>
      </c>
      <c r="I9741" s="3">
        <v>7.2849999999999998E-2</v>
      </c>
      <c r="J9741" s="3">
        <v>1.6383500000000002</v>
      </c>
      <c r="K9741" s="3">
        <v>2.5205384615384618</v>
      </c>
      <c r="L9741" s="4">
        <v>0.35</v>
      </c>
    </row>
    <row r="9742" spans="1:12" x14ac:dyDescent="0.35">
      <c r="A9742" s="1" t="s">
        <v>15952</v>
      </c>
      <c r="B9742" t="s">
        <v>15953</v>
      </c>
      <c r="C9742" t="s">
        <v>1467</v>
      </c>
      <c r="D9742" t="s">
        <v>1468</v>
      </c>
      <c r="E9742">
        <v>1</v>
      </c>
      <c r="F9742" s="2">
        <v>223.61</v>
      </c>
      <c r="G9742" s="3">
        <v>462</v>
      </c>
      <c r="H9742" s="3">
        <v>2.2361</v>
      </c>
      <c r="I9742" s="3">
        <v>10.50967</v>
      </c>
      <c r="J9742" s="3">
        <v>236.35577000000001</v>
      </c>
      <c r="K9742" s="3">
        <v>363.62426153846155</v>
      </c>
      <c r="L9742" s="4">
        <v>0.35000000000000003</v>
      </c>
    </row>
    <row r="9743" spans="1:12" x14ac:dyDescent="0.35">
      <c r="A9743" s="1" t="s">
        <v>15954</v>
      </c>
      <c r="B9743" t="s">
        <v>15955</v>
      </c>
      <c r="C9743" t="s">
        <v>1467</v>
      </c>
      <c r="D9743" t="s">
        <v>1468</v>
      </c>
      <c r="E9743">
        <v>1</v>
      </c>
      <c r="F9743" s="2">
        <v>16.12</v>
      </c>
      <c r="G9743" s="3">
        <v>34</v>
      </c>
      <c r="H9743" s="3">
        <v>0.16120000000000001</v>
      </c>
      <c r="I9743" s="3">
        <v>0.75764000000000009</v>
      </c>
      <c r="J9743" s="3">
        <v>17.03884</v>
      </c>
      <c r="K9743" s="3">
        <v>26.2136</v>
      </c>
      <c r="L9743" s="4">
        <v>0.35</v>
      </c>
    </row>
    <row r="9744" spans="1:12" x14ac:dyDescent="0.35">
      <c r="A9744" s="1" t="s">
        <v>15956</v>
      </c>
      <c r="B9744" t="s">
        <v>15957</v>
      </c>
      <c r="C9744" t="s">
        <v>1467</v>
      </c>
      <c r="D9744" t="s">
        <v>1468</v>
      </c>
      <c r="E9744">
        <v>1</v>
      </c>
      <c r="F9744" s="2">
        <v>50.79</v>
      </c>
      <c r="G9744" s="3">
        <v>105</v>
      </c>
      <c r="H9744" s="3">
        <v>0.50790000000000002</v>
      </c>
      <c r="I9744" s="3">
        <v>2.38713</v>
      </c>
      <c r="J9744" s="3">
        <v>53.685029999999998</v>
      </c>
      <c r="K9744" s="3">
        <v>82.592353846153841</v>
      </c>
      <c r="L9744" s="4">
        <v>0.35</v>
      </c>
    </row>
    <row r="9745" spans="1:12" x14ac:dyDescent="0.35">
      <c r="A9745" s="1" t="s">
        <v>15958</v>
      </c>
      <c r="B9745" t="s">
        <v>15959</v>
      </c>
      <c r="C9745" t="s">
        <v>1467</v>
      </c>
      <c r="D9745" t="s">
        <v>1468</v>
      </c>
      <c r="E9745">
        <v>1</v>
      </c>
      <c r="F9745" s="2">
        <v>179.03</v>
      </c>
      <c r="G9745" s="3">
        <v>370</v>
      </c>
      <c r="H9745" s="3">
        <v>1.7903</v>
      </c>
      <c r="I9745" s="3">
        <v>8.4144100000000002</v>
      </c>
      <c r="J9745" s="3">
        <v>189.23471000000001</v>
      </c>
      <c r="K9745" s="3">
        <v>291.1303230769231</v>
      </c>
      <c r="L9745" s="4">
        <v>0.35000000000000003</v>
      </c>
    </row>
    <row r="9746" spans="1:12" x14ac:dyDescent="0.35">
      <c r="A9746" s="1" t="s">
        <v>15960</v>
      </c>
      <c r="B9746" t="s">
        <v>15961</v>
      </c>
      <c r="C9746" t="s">
        <v>1467</v>
      </c>
      <c r="D9746" t="s">
        <v>1468</v>
      </c>
      <c r="E9746">
        <v>1</v>
      </c>
      <c r="F9746" s="2">
        <v>3.79</v>
      </c>
      <c r="G9746" s="3">
        <v>8</v>
      </c>
      <c r="H9746" s="3">
        <v>3.7900000000000003E-2</v>
      </c>
      <c r="I9746" s="3">
        <v>0.17813000000000001</v>
      </c>
      <c r="J9746" s="3">
        <v>4.00603</v>
      </c>
      <c r="K9746" s="3">
        <v>6.1631230769230765</v>
      </c>
      <c r="L9746" s="4">
        <v>0.35</v>
      </c>
    </row>
    <row r="9747" spans="1:12" x14ac:dyDescent="0.35">
      <c r="A9747" s="1" t="s">
        <v>15962</v>
      </c>
      <c r="B9747" t="s">
        <v>15963</v>
      </c>
      <c r="C9747" t="s">
        <v>1467</v>
      </c>
      <c r="D9747" t="s">
        <v>1468</v>
      </c>
      <c r="E9747">
        <v>1</v>
      </c>
      <c r="F9747" s="2">
        <v>2.09</v>
      </c>
      <c r="G9747" s="3">
        <v>5</v>
      </c>
      <c r="H9747" s="3">
        <v>2.0899999999999998E-2</v>
      </c>
      <c r="I9747" s="3">
        <v>9.8229999999999998E-2</v>
      </c>
      <c r="J9747" s="3">
        <v>2.20913</v>
      </c>
      <c r="K9747" s="3">
        <v>3.3986615384615386</v>
      </c>
      <c r="L9747" s="4">
        <v>0.35000000000000003</v>
      </c>
    </row>
    <row r="9748" spans="1:12" x14ac:dyDescent="0.35">
      <c r="A9748" s="1" t="s">
        <v>15964</v>
      </c>
      <c r="B9748" t="s">
        <v>15762</v>
      </c>
      <c r="C9748" t="s">
        <v>1467</v>
      </c>
      <c r="D9748" t="s">
        <v>1468</v>
      </c>
      <c r="E9748">
        <v>1</v>
      </c>
      <c r="F9748" s="2">
        <v>0.6</v>
      </c>
      <c r="G9748" s="3">
        <v>2</v>
      </c>
      <c r="H9748" s="3">
        <v>6.0000000000000001E-3</v>
      </c>
      <c r="I9748" s="3">
        <v>2.8199999999999999E-2</v>
      </c>
      <c r="J9748" s="3">
        <v>0.63419999999999999</v>
      </c>
      <c r="K9748" s="3">
        <v>0.97569230769230764</v>
      </c>
      <c r="L9748" s="4">
        <v>0.35</v>
      </c>
    </row>
    <row r="9749" spans="1:12" x14ac:dyDescent="0.35">
      <c r="A9749" s="1" t="s">
        <v>15965</v>
      </c>
      <c r="B9749" t="s">
        <v>15966</v>
      </c>
      <c r="C9749" t="s">
        <v>1467</v>
      </c>
      <c r="D9749" t="s">
        <v>1468</v>
      </c>
      <c r="E9749">
        <v>1</v>
      </c>
      <c r="F9749" s="2">
        <v>5.57</v>
      </c>
      <c r="G9749" s="3">
        <v>12</v>
      </c>
      <c r="H9749" s="3">
        <v>5.5700000000000006E-2</v>
      </c>
      <c r="I9749" s="3">
        <v>0.26179000000000002</v>
      </c>
      <c r="J9749" s="3">
        <v>5.8874900000000006</v>
      </c>
      <c r="K9749" s="3">
        <v>9.0576769230769241</v>
      </c>
      <c r="L9749" s="4">
        <v>0.35000000000000003</v>
      </c>
    </row>
    <row r="9750" spans="1:12" x14ac:dyDescent="0.35">
      <c r="A9750" s="1" t="s">
        <v>15967</v>
      </c>
      <c r="B9750" t="s">
        <v>15968</v>
      </c>
      <c r="C9750" t="s">
        <v>1467</v>
      </c>
      <c r="D9750" t="s">
        <v>1468</v>
      </c>
      <c r="E9750">
        <v>1</v>
      </c>
      <c r="F9750" s="2">
        <v>210.23</v>
      </c>
      <c r="G9750" s="3">
        <v>434</v>
      </c>
      <c r="H9750" s="3">
        <v>2.1023000000000001</v>
      </c>
      <c r="I9750" s="3">
        <v>9.8808100000000003</v>
      </c>
      <c r="J9750" s="3">
        <v>222.21311</v>
      </c>
      <c r="K9750" s="3">
        <v>341.86632307692304</v>
      </c>
      <c r="L9750" s="4">
        <v>0.34999999999999992</v>
      </c>
    </row>
    <row r="9751" spans="1:12" x14ac:dyDescent="0.35">
      <c r="A9751" s="1" t="s">
        <v>15969</v>
      </c>
      <c r="B9751" t="s">
        <v>15970</v>
      </c>
      <c r="C9751" t="s">
        <v>1467</v>
      </c>
      <c r="D9751" t="s">
        <v>1468</v>
      </c>
      <c r="E9751">
        <v>1</v>
      </c>
      <c r="F9751" s="2">
        <v>194.83</v>
      </c>
      <c r="G9751" s="3">
        <v>402</v>
      </c>
      <c r="H9751" s="3">
        <v>1.9483000000000001</v>
      </c>
      <c r="I9751" s="3">
        <v>9.1570100000000014</v>
      </c>
      <c r="J9751" s="3">
        <v>205.93531000000002</v>
      </c>
      <c r="K9751" s="3">
        <v>316.82355384615386</v>
      </c>
      <c r="L9751" s="4">
        <v>0.35</v>
      </c>
    </row>
    <row r="9752" spans="1:12" x14ac:dyDescent="0.35">
      <c r="A9752" s="1" t="s">
        <v>15971</v>
      </c>
      <c r="B9752" t="s">
        <v>15972</v>
      </c>
      <c r="C9752" t="s">
        <v>1467</v>
      </c>
      <c r="D9752" t="s">
        <v>1468</v>
      </c>
      <c r="E9752">
        <v>1</v>
      </c>
      <c r="F9752" s="2">
        <v>1.01</v>
      </c>
      <c r="G9752" s="3">
        <v>3</v>
      </c>
      <c r="H9752" s="3">
        <v>1.01E-2</v>
      </c>
      <c r="I9752" s="3">
        <v>4.7469999999999998E-2</v>
      </c>
      <c r="J9752" s="3">
        <v>1.0675699999999999</v>
      </c>
      <c r="K9752" s="3">
        <v>1.6424153846153844</v>
      </c>
      <c r="L9752" s="4">
        <v>0.35</v>
      </c>
    </row>
    <row r="9753" spans="1:12" x14ac:dyDescent="0.35">
      <c r="A9753" s="1" t="s">
        <v>15973</v>
      </c>
      <c r="B9753" t="s">
        <v>15974</v>
      </c>
      <c r="C9753" t="s">
        <v>1467</v>
      </c>
      <c r="D9753" t="s">
        <v>1468</v>
      </c>
      <c r="E9753">
        <v>1</v>
      </c>
      <c r="F9753" s="2">
        <v>459.36</v>
      </c>
      <c r="G9753" s="3">
        <v>948</v>
      </c>
      <c r="H9753" s="3">
        <v>4.5936000000000003</v>
      </c>
      <c r="I9753" s="3">
        <v>21.589919999999999</v>
      </c>
      <c r="J9753" s="3">
        <v>485.54352</v>
      </c>
      <c r="K9753" s="3">
        <v>746.99003076923077</v>
      </c>
      <c r="L9753" s="4">
        <v>0.35</v>
      </c>
    </row>
    <row r="9754" spans="1:12" x14ac:dyDescent="0.35">
      <c r="A9754" s="1" t="s">
        <v>15975</v>
      </c>
      <c r="B9754" t="s">
        <v>15976</v>
      </c>
      <c r="C9754" t="s">
        <v>1467</v>
      </c>
      <c r="D9754" t="s">
        <v>1468</v>
      </c>
      <c r="E9754">
        <v>1</v>
      </c>
      <c r="F9754" s="2">
        <v>42.5</v>
      </c>
      <c r="G9754" s="3">
        <v>88</v>
      </c>
      <c r="H9754" s="3">
        <v>0.42499999999999999</v>
      </c>
      <c r="I9754" s="3">
        <v>1.9975000000000001</v>
      </c>
      <c r="J9754" s="3">
        <v>44.922499999999999</v>
      </c>
      <c r="K9754" s="3">
        <v>69.111538461538458</v>
      </c>
      <c r="L9754" s="4">
        <v>0.35</v>
      </c>
    </row>
    <row r="9755" spans="1:12" x14ac:dyDescent="0.35">
      <c r="A9755" s="1" t="s">
        <v>15977</v>
      </c>
      <c r="B9755" t="s">
        <v>15978</v>
      </c>
      <c r="C9755" t="s">
        <v>1467</v>
      </c>
      <c r="D9755" t="s">
        <v>1468</v>
      </c>
      <c r="E9755">
        <v>1</v>
      </c>
      <c r="F9755" s="2">
        <v>778.75</v>
      </c>
      <c r="G9755" s="3">
        <v>1606</v>
      </c>
      <c r="H9755" s="3">
        <v>7.7875000000000005</v>
      </c>
      <c r="I9755" s="3">
        <v>36.60125</v>
      </c>
      <c r="J9755" s="3">
        <v>823.13875000000007</v>
      </c>
      <c r="K9755" s="3">
        <v>1266.3673076923078</v>
      </c>
      <c r="L9755" s="4">
        <v>0.35</v>
      </c>
    </row>
    <row r="9756" spans="1:12" x14ac:dyDescent="0.35">
      <c r="A9756" s="1" t="s">
        <v>15979</v>
      </c>
      <c r="B9756" t="s">
        <v>15892</v>
      </c>
      <c r="C9756" t="s">
        <v>1467</v>
      </c>
      <c r="D9756" t="s">
        <v>1468</v>
      </c>
      <c r="E9756">
        <v>1</v>
      </c>
      <c r="F9756" s="2">
        <v>485.19</v>
      </c>
      <c r="G9756" s="3">
        <v>1001</v>
      </c>
      <c r="H9756" s="3">
        <v>4.8518999999999997</v>
      </c>
      <c r="I9756" s="3">
        <v>22.803930000000001</v>
      </c>
      <c r="J9756" s="3">
        <v>512.84582999999998</v>
      </c>
      <c r="K9756" s="3">
        <v>788.99358461538452</v>
      </c>
      <c r="L9756" s="4">
        <v>0.34999999999999992</v>
      </c>
    </row>
    <row r="9757" spans="1:12" x14ac:dyDescent="0.35">
      <c r="A9757" s="1" t="s">
        <v>15980</v>
      </c>
      <c r="B9757" t="s">
        <v>15981</v>
      </c>
      <c r="C9757" t="s">
        <v>1467</v>
      </c>
      <c r="D9757" t="s">
        <v>1468</v>
      </c>
      <c r="E9757">
        <v>1</v>
      </c>
      <c r="F9757" s="2">
        <v>22.85</v>
      </c>
      <c r="G9757" s="3">
        <v>48</v>
      </c>
      <c r="H9757" s="3">
        <v>0.22850000000000001</v>
      </c>
      <c r="I9757" s="3">
        <v>1.07395</v>
      </c>
      <c r="J9757" s="3">
        <v>24.152450000000002</v>
      </c>
      <c r="K9757" s="3">
        <v>37.157615384615383</v>
      </c>
      <c r="L9757" s="4">
        <v>0.34999999999999992</v>
      </c>
    </row>
    <row r="9758" spans="1:12" x14ac:dyDescent="0.35">
      <c r="A9758" s="1" t="s">
        <v>15982</v>
      </c>
      <c r="B9758" t="s">
        <v>15983</v>
      </c>
      <c r="C9758" t="s">
        <v>1467</v>
      </c>
      <c r="D9758" t="s">
        <v>1468</v>
      </c>
      <c r="E9758">
        <v>1</v>
      </c>
      <c r="F9758" s="2">
        <v>86.97</v>
      </c>
      <c r="G9758" s="3">
        <v>180</v>
      </c>
      <c r="H9758" s="3">
        <v>0.86970000000000003</v>
      </c>
      <c r="I9758" s="3">
        <v>4.0875899999999996</v>
      </c>
      <c r="J9758" s="3">
        <v>91.927289999999999</v>
      </c>
      <c r="K9758" s="3">
        <v>141.42660000000001</v>
      </c>
      <c r="L9758" s="4">
        <v>0.35000000000000003</v>
      </c>
    </row>
    <row r="9759" spans="1:12" x14ac:dyDescent="0.35">
      <c r="A9759" s="1" t="s">
        <v>15984</v>
      </c>
      <c r="B9759" t="s">
        <v>15985</v>
      </c>
      <c r="C9759" t="s">
        <v>1467</v>
      </c>
      <c r="D9759" t="s">
        <v>1468</v>
      </c>
      <c r="E9759">
        <v>1</v>
      </c>
      <c r="F9759" s="2">
        <v>84.26</v>
      </c>
      <c r="G9759" s="3">
        <v>174</v>
      </c>
      <c r="H9759" s="3">
        <v>0.84260000000000002</v>
      </c>
      <c r="I9759" s="3">
        <v>3.9602200000000001</v>
      </c>
      <c r="J9759" s="3">
        <v>89.062820000000016</v>
      </c>
      <c r="K9759" s="3">
        <v>137.0197230769231</v>
      </c>
      <c r="L9759" s="4">
        <v>0.35</v>
      </c>
    </row>
    <row r="9760" spans="1:12" x14ac:dyDescent="0.35">
      <c r="A9760" s="1" t="s">
        <v>15986</v>
      </c>
      <c r="B9760" t="s">
        <v>15987</v>
      </c>
      <c r="C9760" t="s">
        <v>1467</v>
      </c>
      <c r="D9760" t="s">
        <v>1468</v>
      </c>
      <c r="E9760">
        <v>1</v>
      </c>
      <c r="F9760" s="2">
        <v>71.98</v>
      </c>
      <c r="G9760" s="3">
        <v>149</v>
      </c>
      <c r="H9760" s="3">
        <v>0.71980000000000011</v>
      </c>
      <c r="I9760" s="3">
        <v>3.3830600000000004</v>
      </c>
      <c r="J9760" s="3">
        <v>76.082860000000011</v>
      </c>
      <c r="K9760" s="3">
        <v>117.05055384615386</v>
      </c>
      <c r="L9760" s="4">
        <v>0.35</v>
      </c>
    </row>
    <row r="9761" spans="1:12" x14ac:dyDescent="0.35">
      <c r="A9761" s="1" t="s">
        <v>15988</v>
      </c>
      <c r="B9761" t="s">
        <v>15989</v>
      </c>
      <c r="C9761" t="s">
        <v>1467</v>
      </c>
      <c r="D9761" t="s">
        <v>1468</v>
      </c>
      <c r="E9761">
        <v>1</v>
      </c>
      <c r="F9761" s="2">
        <v>143.85</v>
      </c>
      <c r="G9761" s="3">
        <v>297</v>
      </c>
      <c r="H9761" s="3">
        <v>1.4384999999999999</v>
      </c>
      <c r="I9761" s="3">
        <v>6.7609499999999993</v>
      </c>
      <c r="J9761" s="3">
        <v>152.04945000000001</v>
      </c>
      <c r="K9761" s="3">
        <v>233.92223076923077</v>
      </c>
      <c r="L9761" s="4">
        <v>0.35</v>
      </c>
    </row>
    <row r="9762" spans="1:12" x14ac:dyDescent="0.35">
      <c r="A9762" s="1" t="s">
        <v>15990</v>
      </c>
      <c r="B9762" t="s">
        <v>15991</v>
      </c>
      <c r="C9762" t="s">
        <v>1467</v>
      </c>
      <c r="D9762" t="s">
        <v>1468</v>
      </c>
      <c r="E9762">
        <v>1</v>
      </c>
      <c r="F9762" s="2">
        <v>97.35</v>
      </c>
      <c r="G9762" s="3">
        <v>201</v>
      </c>
      <c r="H9762" s="3">
        <v>0.97349999999999992</v>
      </c>
      <c r="I9762" s="3">
        <v>4.57545</v>
      </c>
      <c r="J9762" s="3">
        <v>102.89895</v>
      </c>
      <c r="K9762" s="3">
        <v>158.30607692307692</v>
      </c>
      <c r="L9762" s="4">
        <v>0.35</v>
      </c>
    </row>
    <row r="9763" spans="1:12" x14ac:dyDescent="0.35">
      <c r="A9763" s="1" t="s">
        <v>15992</v>
      </c>
      <c r="B9763" t="s">
        <v>15993</v>
      </c>
      <c r="C9763" t="s">
        <v>1467</v>
      </c>
      <c r="D9763" t="s">
        <v>1468</v>
      </c>
      <c r="E9763">
        <v>1</v>
      </c>
      <c r="F9763" s="2">
        <v>2.84</v>
      </c>
      <c r="G9763" s="3">
        <v>6</v>
      </c>
      <c r="H9763" s="3">
        <v>2.8399999999999998E-2</v>
      </c>
      <c r="I9763" s="3">
        <v>0.13347999999999999</v>
      </c>
      <c r="J9763" s="3">
        <v>3.0018799999999999</v>
      </c>
      <c r="K9763" s="3">
        <v>4.6182769230769232</v>
      </c>
      <c r="L9763" s="4">
        <v>0.35000000000000003</v>
      </c>
    </row>
    <row r="9764" spans="1:12" x14ac:dyDescent="0.35">
      <c r="A9764" s="1" t="s">
        <v>15994</v>
      </c>
      <c r="B9764" t="s">
        <v>15995</v>
      </c>
      <c r="C9764" t="s">
        <v>1467</v>
      </c>
      <c r="D9764" t="s">
        <v>1468</v>
      </c>
      <c r="E9764">
        <v>1</v>
      </c>
      <c r="F9764" s="2">
        <v>74.03</v>
      </c>
      <c r="G9764" s="3">
        <v>153</v>
      </c>
      <c r="H9764" s="3">
        <v>0.74030000000000007</v>
      </c>
      <c r="I9764" s="3">
        <v>3.4794100000000001</v>
      </c>
      <c r="J9764" s="3">
        <v>78.249710000000007</v>
      </c>
      <c r="K9764" s="3">
        <v>120.38416923076923</v>
      </c>
      <c r="L9764" s="4">
        <v>0.34999999999999992</v>
      </c>
    </row>
    <row r="9765" spans="1:12" x14ac:dyDescent="0.35">
      <c r="A9765" s="1" t="s">
        <v>15996</v>
      </c>
      <c r="B9765" t="s">
        <v>15997</v>
      </c>
      <c r="C9765" t="s">
        <v>1467</v>
      </c>
      <c r="D9765" t="s">
        <v>1468</v>
      </c>
      <c r="E9765">
        <v>1</v>
      </c>
      <c r="F9765" s="2">
        <v>11.01</v>
      </c>
      <c r="G9765" s="3">
        <v>23</v>
      </c>
      <c r="H9765" s="3">
        <v>0.1101</v>
      </c>
      <c r="I9765" s="3">
        <v>0.51746999999999999</v>
      </c>
      <c r="J9765" s="3">
        <v>11.637569999999998</v>
      </c>
      <c r="K9765" s="3">
        <v>17.903953846153843</v>
      </c>
      <c r="L9765" s="4">
        <v>0.35</v>
      </c>
    </row>
    <row r="9766" spans="1:12" x14ac:dyDescent="0.35">
      <c r="A9766" s="1" t="s">
        <v>15998</v>
      </c>
      <c r="B9766" t="s">
        <v>15999</v>
      </c>
      <c r="C9766" t="s">
        <v>1467</v>
      </c>
      <c r="D9766" t="s">
        <v>1468</v>
      </c>
      <c r="E9766">
        <v>1</v>
      </c>
      <c r="F9766" s="2">
        <v>45.48</v>
      </c>
      <c r="G9766" s="3">
        <v>94</v>
      </c>
      <c r="H9766" s="3">
        <v>0.45479999999999998</v>
      </c>
      <c r="I9766" s="3">
        <v>2.1375599999999997</v>
      </c>
      <c r="J9766" s="3">
        <v>48.072359999999996</v>
      </c>
      <c r="K9766" s="3">
        <v>73.957476923076911</v>
      </c>
      <c r="L9766" s="4">
        <v>0.34999999999999992</v>
      </c>
    </row>
    <row r="9767" spans="1:12" x14ac:dyDescent="0.35">
      <c r="A9767" s="1" t="s">
        <v>16000</v>
      </c>
      <c r="B9767" t="s">
        <v>16001</v>
      </c>
      <c r="C9767" t="s">
        <v>1467</v>
      </c>
      <c r="D9767" t="s">
        <v>1468</v>
      </c>
      <c r="E9767">
        <v>1</v>
      </c>
      <c r="F9767" s="2">
        <v>9.5500000000000007</v>
      </c>
      <c r="G9767" s="3">
        <v>20</v>
      </c>
      <c r="H9767" s="3">
        <v>9.5500000000000015E-2</v>
      </c>
      <c r="I9767" s="3">
        <v>0.44885000000000003</v>
      </c>
      <c r="J9767" s="3">
        <v>10.09435</v>
      </c>
      <c r="K9767" s="3">
        <v>15.529769230769231</v>
      </c>
      <c r="L9767" s="4">
        <v>0.35</v>
      </c>
    </row>
    <row r="9768" spans="1:12" x14ac:dyDescent="0.35">
      <c r="A9768" s="1" t="s">
        <v>16002</v>
      </c>
      <c r="B9768" t="s">
        <v>16003</v>
      </c>
      <c r="C9768" t="s">
        <v>1467</v>
      </c>
      <c r="D9768" t="s">
        <v>1468</v>
      </c>
      <c r="E9768">
        <v>1</v>
      </c>
      <c r="F9768" s="2">
        <v>9.15</v>
      </c>
      <c r="G9768" s="3">
        <v>19</v>
      </c>
      <c r="H9768" s="3">
        <v>9.1500000000000012E-2</v>
      </c>
      <c r="I9768" s="3">
        <v>0.43005000000000004</v>
      </c>
      <c r="J9768" s="3">
        <v>9.6715499999999999</v>
      </c>
      <c r="K9768" s="3">
        <v>14.879307692307691</v>
      </c>
      <c r="L9768" s="4">
        <v>0.35</v>
      </c>
    </row>
    <row r="9769" spans="1:12" x14ac:dyDescent="0.35">
      <c r="A9769" s="1" t="s">
        <v>16004</v>
      </c>
      <c r="B9769" t="s">
        <v>16005</v>
      </c>
      <c r="C9769" t="s">
        <v>1467</v>
      </c>
      <c r="D9769" t="s">
        <v>1468</v>
      </c>
      <c r="E9769">
        <v>1</v>
      </c>
      <c r="F9769" s="2">
        <v>106.65</v>
      </c>
      <c r="G9769" s="3">
        <v>220</v>
      </c>
      <c r="H9769" s="3">
        <v>1.0665</v>
      </c>
      <c r="I9769" s="3">
        <v>5.0125500000000001</v>
      </c>
      <c r="J9769" s="3">
        <v>112.72905000000002</v>
      </c>
      <c r="K9769" s="3">
        <v>173.4293076923077</v>
      </c>
      <c r="L9769" s="4">
        <v>0.35</v>
      </c>
    </row>
    <row r="9770" spans="1:12" x14ac:dyDescent="0.35">
      <c r="A9770" s="1" t="s">
        <v>16006</v>
      </c>
      <c r="B9770" t="s">
        <v>16007</v>
      </c>
      <c r="C9770" t="s">
        <v>1467</v>
      </c>
      <c r="D9770" t="s">
        <v>1468</v>
      </c>
      <c r="E9770">
        <v>1</v>
      </c>
      <c r="F9770" s="2">
        <v>20.23</v>
      </c>
      <c r="G9770" s="3">
        <v>42</v>
      </c>
      <c r="H9770" s="3">
        <v>0.20230000000000001</v>
      </c>
      <c r="I9770" s="3">
        <v>0.95081000000000004</v>
      </c>
      <c r="J9770" s="3">
        <v>21.383110000000002</v>
      </c>
      <c r="K9770" s="3">
        <v>32.897092307692311</v>
      </c>
      <c r="L9770" s="4">
        <v>0.35000000000000003</v>
      </c>
    </row>
    <row r="9771" spans="1:12" x14ac:dyDescent="0.35">
      <c r="A9771" s="1" t="s">
        <v>16008</v>
      </c>
      <c r="B9771" t="s">
        <v>16009</v>
      </c>
      <c r="C9771" t="s">
        <v>1467</v>
      </c>
      <c r="D9771" t="s">
        <v>1468</v>
      </c>
      <c r="E9771">
        <v>1</v>
      </c>
      <c r="F9771" s="2">
        <v>58.71</v>
      </c>
      <c r="G9771" s="3">
        <v>122</v>
      </c>
      <c r="H9771" s="3">
        <v>0.58710000000000007</v>
      </c>
      <c r="I9771" s="3">
        <v>2.7593700000000001</v>
      </c>
      <c r="J9771" s="3">
        <v>62.056469999999997</v>
      </c>
      <c r="K9771" s="3">
        <v>95.471492307692301</v>
      </c>
      <c r="L9771" s="4">
        <v>0.35</v>
      </c>
    </row>
    <row r="9772" spans="1:12" x14ac:dyDescent="0.35">
      <c r="A9772" s="1" t="s">
        <v>16010</v>
      </c>
      <c r="B9772" t="s">
        <v>16011</v>
      </c>
      <c r="C9772" t="s">
        <v>1467</v>
      </c>
      <c r="D9772" t="s">
        <v>1468</v>
      </c>
      <c r="E9772">
        <v>1</v>
      </c>
      <c r="F9772" s="2">
        <v>600.92999999999995</v>
      </c>
      <c r="G9772" s="3">
        <v>1240</v>
      </c>
      <c r="H9772" s="3">
        <v>6.0092999999999996</v>
      </c>
      <c r="I9772" s="3">
        <v>28.243709999999997</v>
      </c>
      <c r="J9772" s="3">
        <v>635.18300999999997</v>
      </c>
      <c r="K9772" s="3">
        <v>977.20463076923068</v>
      </c>
      <c r="L9772" s="4">
        <v>0.35</v>
      </c>
    </row>
    <row r="9773" spans="1:12" x14ac:dyDescent="0.35">
      <c r="A9773" s="1" t="s">
        <v>16012</v>
      </c>
      <c r="B9773" t="s">
        <v>16013</v>
      </c>
      <c r="C9773" t="s">
        <v>1467</v>
      </c>
      <c r="D9773" t="s">
        <v>1468</v>
      </c>
      <c r="E9773">
        <v>1</v>
      </c>
      <c r="F9773" s="2">
        <v>2.82</v>
      </c>
      <c r="G9773" s="3">
        <v>6</v>
      </c>
      <c r="H9773" s="3">
        <v>2.8199999999999999E-2</v>
      </c>
      <c r="I9773" s="3">
        <v>0.13253999999999999</v>
      </c>
      <c r="J9773" s="3">
        <v>2.9807399999999999</v>
      </c>
      <c r="K9773" s="3">
        <v>4.5857538461538461</v>
      </c>
      <c r="L9773" s="4">
        <v>0.35</v>
      </c>
    </row>
    <row r="9774" spans="1:12" x14ac:dyDescent="0.35">
      <c r="A9774" s="1" t="s">
        <v>16014</v>
      </c>
      <c r="B9774" t="s">
        <v>16015</v>
      </c>
      <c r="C9774" t="s">
        <v>1467</v>
      </c>
      <c r="D9774" t="s">
        <v>1468</v>
      </c>
      <c r="E9774">
        <v>1</v>
      </c>
      <c r="F9774" s="2">
        <v>0.69</v>
      </c>
      <c r="G9774" s="3">
        <v>2</v>
      </c>
      <c r="H9774" s="3">
        <v>6.8999999999999999E-3</v>
      </c>
      <c r="I9774" s="3">
        <v>3.243E-2</v>
      </c>
      <c r="J9774" s="3">
        <v>0.72932999999999992</v>
      </c>
      <c r="K9774" s="3">
        <v>1.1220461538461537</v>
      </c>
      <c r="L9774" s="4">
        <v>0.35</v>
      </c>
    </row>
    <row r="9775" spans="1:12" x14ac:dyDescent="0.35">
      <c r="A9775" s="1" t="s">
        <v>16016</v>
      </c>
      <c r="B9775" t="s">
        <v>16017</v>
      </c>
      <c r="C9775" t="s">
        <v>1467</v>
      </c>
      <c r="D9775" t="s">
        <v>1468</v>
      </c>
      <c r="E9775">
        <v>1</v>
      </c>
      <c r="F9775" s="2">
        <v>5.19</v>
      </c>
      <c r="G9775" s="3">
        <v>11</v>
      </c>
      <c r="H9775" s="3">
        <v>5.1900000000000002E-2</v>
      </c>
      <c r="I9775" s="3">
        <v>0.24393000000000001</v>
      </c>
      <c r="J9775" s="3">
        <v>5.48583</v>
      </c>
      <c r="K9775" s="3">
        <v>8.439738461538461</v>
      </c>
      <c r="L9775" s="4">
        <v>0.35</v>
      </c>
    </row>
    <row r="9776" spans="1:12" x14ac:dyDescent="0.35">
      <c r="A9776" s="1" t="s">
        <v>16018</v>
      </c>
      <c r="B9776" t="s">
        <v>16019</v>
      </c>
      <c r="C9776" t="s">
        <v>1467</v>
      </c>
      <c r="D9776" t="s">
        <v>1468</v>
      </c>
      <c r="E9776">
        <v>1</v>
      </c>
      <c r="F9776" s="2">
        <v>67.78</v>
      </c>
      <c r="G9776" s="3">
        <v>140</v>
      </c>
      <c r="H9776" s="3">
        <v>0.67780000000000007</v>
      </c>
      <c r="I9776" s="3">
        <v>3.1856599999999999</v>
      </c>
      <c r="J9776" s="3">
        <v>71.643460000000005</v>
      </c>
      <c r="K9776" s="3">
        <v>110.2207076923077</v>
      </c>
      <c r="L9776" s="4">
        <v>0.35</v>
      </c>
    </row>
    <row r="9777" spans="1:12" x14ac:dyDescent="0.35">
      <c r="A9777" s="1" t="s">
        <v>16020</v>
      </c>
      <c r="B9777" t="s">
        <v>16021</v>
      </c>
      <c r="C9777" t="s">
        <v>1467</v>
      </c>
      <c r="D9777" t="s">
        <v>1468</v>
      </c>
      <c r="E9777">
        <v>1</v>
      </c>
      <c r="F9777" s="2">
        <v>7.73</v>
      </c>
      <c r="G9777" s="3">
        <v>16</v>
      </c>
      <c r="H9777" s="3">
        <v>7.7300000000000008E-2</v>
      </c>
      <c r="I9777" s="3">
        <v>0.36331000000000002</v>
      </c>
      <c r="J9777" s="3">
        <v>8.1706099999999999</v>
      </c>
      <c r="K9777" s="3">
        <v>12.570169230769229</v>
      </c>
      <c r="L9777" s="4">
        <v>0.34999999999999992</v>
      </c>
    </row>
    <row r="9778" spans="1:12" x14ac:dyDescent="0.35">
      <c r="A9778" s="1" t="s">
        <v>16022</v>
      </c>
      <c r="B9778" t="s">
        <v>16023</v>
      </c>
      <c r="C9778" t="s">
        <v>1467</v>
      </c>
      <c r="D9778" t="s">
        <v>1468</v>
      </c>
      <c r="E9778">
        <v>1</v>
      </c>
      <c r="F9778" s="2">
        <v>87.78</v>
      </c>
      <c r="G9778" s="3">
        <v>181</v>
      </c>
      <c r="H9778" s="3">
        <v>0.87780000000000002</v>
      </c>
      <c r="I9778" s="3">
        <v>4.1256599999999999</v>
      </c>
      <c r="J9778" s="3">
        <v>92.783459999999991</v>
      </c>
      <c r="K9778" s="3">
        <v>142.74378461538458</v>
      </c>
      <c r="L9778" s="4">
        <v>0.34999999999999992</v>
      </c>
    </row>
    <row r="9779" spans="1:12" x14ac:dyDescent="0.35">
      <c r="A9779" s="1" t="s">
        <v>16024</v>
      </c>
      <c r="B9779" t="s">
        <v>16025</v>
      </c>
      <c r="C9779" t="s">
        <v>1467</v>
      </c>
      <c r="D9779" t="s">
        <v>1468</v>
      </c>
      <c r="E9779">
        <v>1</v>
      </c>
      <c r="F9779" s="2">
        <v>29.73</v>
      </c>
      <c r="G9779" s="3">
        <v>62</v>
      </c>
      <c r="H9779" s="3">
        <v>0.29730000000000001</v>
      </c>
      <c r="I9779" s="3">
        <v>1.3973100000000001</v>
      </c>
      <c r="J9779" s="3">
        <v>31.424610000000001</v>
      </c>
      <c r="K9779" s="3">
        <v>48.345553846153848</v>
      </c>
      <c r="L9779" s="4">
        <v>0.35</v>
      </c>
    </row>
    <row r="9780" spans="1:12" x14ac:dyDescent="0.35">
      <c r="A9780" s="1" t="s">
        <v>16026</v>
      </c>
      <c r="B9780" t="s">
        <v>16027</v>
      </c>
      <c r="C9780" t="s">
        <v>1467</v>
      </c>
      <c r="D9780" t="s">
        <v>1468</v>
      </c>
      <c r="E9780">
        <v>1</v>
      </c>
      <c r="F9780" s="2">
        <v>50.21</v>
      </c>
      <c r="G9780" s="3">
        <v>104</v>
      </c>
      <c r="H9780" s="3">
        <v>0.50209999999999999</v>
      </c>
      <c r="I9780" s="3">
        <v>2.3598699999999999</v>
      </c>
      <c r="J9780" s="3">
        <v>53.07197</v>
      </c>
      <c r="K9780" s="3">
        <v>81.649184615384613</v>
      </c>
      <c r="L9780" s="4">
        <v>0.35</v>
      </c>
    </row>
    <row r="9781" spans="1:12" x14ac:dyDescent="0.35">
      <c r="A9781" s="1" t="s">
        <v>16028</v>
      </c>
      <c r="B9781" t="s">
        <v>16029</v>
      </c>
      <c r="C9781" t="s">
        <v>1467</v>
      </c>
      <c r="D9781" t="s">
        <v>1468</v>
      </c>
      <c r="E9781">
        <v>1</v>
      </c>
      <c r="F9781" s="2">
        <v>15.33</v>
      </c>
      <c r="G9781" s="3">
        <v>32</v>
      </c>
      <c r="H9781" s="3">
        <v>0.15329999999999999</v>
      </c>
      <c r="I9781" s="3">
        <v>0.72050999999999998</v>
      </c>
      <c r="J9781" s="3">
        <v>16.203810000000001</v>
      </c>
      <c r="K9781" s="3">
        <v>24.928938461538461</v>
      </c>
      <c r="L9781" s="4">
        <v>0.35</v>
      </c>
    </row>
    <row r="9782" spans="1:12" x14ac:dyDescent="0.35">
      <c r="A9782" s="1" t="s">
        <v>16030</v>
      </c>
      <c r="B9782" t="s">
        <v>10927</v>
      </c>
      <c r="C9782" t="s">
        <v>1467</v>
      </c>
      <c r="D9782" t="s">
        <v>1468</v>
      </c>
      <c r="E9782">
        <v>1</v>
      </c>
      <c r="F9782" s="2">
        <v>312.38</v>
      </c>
      <c r="G9782" s="3">
        <v>645</v>
      </c>
      <c r="H9782" s="3">
        <v>3.1238000000000001</v>
      </c>
      <c r="I9782" s="3">
        <v>14.68186</v>
      </c>
      <c r="J9782" s="3">
        <v>330.18565999999998</v>
      </c>
      <c r="K9782" s="3">
        <v>507.97793846153843</v>
      </c>
      <c r="L9782" s="4">
        <v>0.35</v>
      </c>
    </row>
    <row r="9783" spans="1:12" x14ac:dyDescent="0.35">
      <c r="A9783" s="1" t="s">
        <v>16031</v>
      </c>
      <c r="B9783" t="s">
        <v>16032</v>
      </c>
      <c r="C9783" t="s">
        <v>1467</v>
      </c>
      <c r="D9783" t="s">
        <v>1468</v>
      </c>
      <c r="E9783">
        <v>1</v>
      </c>
      <c r="F9783" s="2">
        <v>49.51</v>
      </c>
      <c r="G9783" s="3">
        <v>103</v>
      </c>
      <c r="H9783" s="3">
        <v>0.49509999999999998</v>
      </c>
      <c r="I9783" s="3">
        <v>2.3269699999999998</v>
      </c>
      <c r="J9783" s="3">
        <v>52.332070000000002</v>
      </c>
      <c r="K9783" s="3">
        <v>80.510876923076921</v>
      </c>
      <c r="L9783" s="4">
        <v>0.35</v>
      </c>
    </row>
    <row r="9784" spans="1:12" x14ac:dyDescent="0.35">
      <c r="A9784" s="1" t="s">
        <v>16033</v>
      </c>
      <c r="B9784" t="s">
        <v>16034</v>
      </c>
      <c r="C9784" t="s">
        <v>1467</v>
      </c>
      <c r="D9784" t="s">
        <v>1468</v>
      </c>
      <c r="E9784">
        <v>1</v>
      </c>
      <c r="F9784" s="2">
        <v>75.680000000000007</v>
      </c>
      <c r="G9784" s="3">
        <v>157</v>
      </c>
      <c r="H9784" s="3">
        <v>0.75680000000000014</v>
      </c>
      <c r="I9784" s="3">
        <v>3.5569600000000001</v>
      </c>
      <c r="J9784" s="3">
        <v>79.993760000000009</v>
      </c>
      <c r="K9784" s="3">
        <v>123.06732307692309</v>
      </c>
      <c r="L9784" s="4">
        <v>0.35</v>
      </c>
    </row>
    <row r="9785" spans="1:12" x14ac:dyDescent="0.35">
      <c r="A9785" s="1" t="s">
        <v>16035</v>
      </c>
      <c r="B9785" t="s">
        <v>16036</v>
      </c>
      <c r="C9785" t="s">
        <v>1467</v>
      </c>
      <c r="D9785" t="s">
        <v>1468</v>
      </c>
      <c r="E9785">
        <v>1</v>
      </c>
      <c r="F9785" s="2">
        <v>53</v>
      </c>
      <c r="G9785" s="3">
        <v>110</v>
      </c>
      <c r="H9785" s="3">
        <v>0.53</v>
      </c>
      <c r="I9785" s="3">
        <v>2.4910000000000001</v>
      </c>
      <c r="J9785" s="3">
        <v>56.021000000000001</v>
      </c>
      <c r="K9785" s="3">
        <v>86.186153846153843</v>
      </c>
      <c r="L9785" s="4">
        <v>0.35</v>
      </c>
    </row>
    <row r="9786" spans="1:12" x14ac:dyDescent="0.35">
      <c r="A9786" s="1" t="s">
        <v>16037</v>
      </c>
      <c r="B9786" t="s">
        <v>16038</v>
      </c>
      <c r="C9786" t="s">
        <v>1467</v>
      </c>
      <c r="D9786" t="s">
        <v>1468</v>
      </c>
      <c r="E9786">
        <v>1</v>
      </c>
      <c r="F9786" s="2">
        <v>17.95</v>
      </c>
      <c r="G9786" s="3">
        <v>38</v>
      </c>
      <c r="H9786" s="3">
        <v>0.17949999999999999</v>
      </c>
      <c r="I9786" s="3">
        <v>0.84365000000000001</v>
      </c>
      <c r="J9786" s="3">
        <v>18.97315</v>
      </c>
      <c r="K9786" s="3">
        <v>29.189461538461536</v>
      </c>
      <c r="L9786" s="4">
        <v>0.34999999999999992</v>
      </c>
    </row>
    <row r="9787" spans="1:12" x14ac:dyDescent="0.35">
      <c r="A9787" s="1" t="s">
        <v>16039</v>
      </c>
      <c r="B9787" t="s">
        <v>16040</v>
      </c>
      <c r="C9787" t="s">
        <v>1467</v>
      </c>
      <c r="D9787" t="s">
        <v>1468</v>
      </c>
      <c r="E9787">
        <v>1</v>
      </c>
      <c r="F9787" s="2">
        <v>3.75</v>
      </c>
      <c r="G9787" s="3">
        <v>8</v>
      </c>
      <c r="H9787" s="3">
        <v>3.7499999999999999E-2</v>
      </c>
      <c r="I9787" s="3">
        <v>0.17624999999999999</v>
      </c>
      <c r="J9787" s="3">
        <v>3.9637500000000001</v>
      </c>
      <c r="K9787" s="3">
        <v>6.0980769230769232</v>
      </c>
      <c r="L9787" s="4">
        <v>0.35</v>
      </c>
    </row>
    <row r="9788" spans="1:12" x14ac:dyDescent="0.35">
      <c r="A9788" s="1" t="s">
        <v>16041</v>
      </c>
      <c r="B9788" t="s">
        <v>16042</v>
      </c>
      <c r="C9788" t="s">
        <v>1467</v>
      </c>
      <c r="D9788" t="s">
        <v>1468</v>
      </c>
      <c r="E9788">
        <v>1</v>
      </c>
      <c r="F9788" s="2">
        <v>311.14999999999998</v>
      </c>
      <c r="G9788" s="3">
        <v>642</v>
      </c>
      <c r="H9788" s="3">
        <v>3.1114999999999999</v>
      </c>
      <c r="I9788" s="3">
        <v>14.624049999999999</v>
      </c>
      <c r="J9788" s="3">
        <v>328.88554999999997</v>
      </c>
      <c r="K9788" s="3">
        <v>505.97776923076918</v>
      </c>
      <c r="L9788" s="4">
        <v>0.35000000000000003</v>
      </c>
    </row>
    <row r="9789" spans="1:12" x14ac:dyDescent="0.35">
      <c r="A9789" s="1" t="s">
        <v>16043</v>
      </c>
      <c r="B9789" t="s">
        <v>16044</v>
      </c>
      <c r="C9789" t="s">
        <v>1467</v>
      </c>
      <c r="D9789" t="s">
        <v>1468</v>
      </c>
      <c r="E9789">
        <v>1</v>
      </c>
      <c r="F9789" s="2">
        <v>24.98</v>
      </c>
      <c r="G9789" s="3">
        <v>52</v>
      </c>
      <c r="H9789" s="3">
        <v>0.24980000000000002</v>
      </c>
      <c r="I9789" s="3">
        <v>1.1740600000000001</v>
      </c>
      <c r="J9789" s="3">
        <v>26.403860000000002</v>
      </c>
      <c r="K9789" s="3">
        <v>40.621323076923076</v>
      </c>
      <c r="L9789" s="4">
        <v>0.34999999999999992</v>
      </c>
    </row>
    <row r="9790" spans="1:12" x14ac:dyDescent="0.35">
      <c r="A9790" s="1" t="s">
        <v>16045</v>
      </c>
      <c r="B9790" t="s">
        <v>16046</v>
      </c>
      <c r="C9790" t="s">
        <v>1467</v>
      </c>
      <c r="D9790" t="s">
        <v>1468</v>
      </c>
      <c r="E9790">
        <v>1</v>
      </c>
      <c r="F9790" s="2">
        <v>0.66</v>
      </c>
      <c r="G9790" s="3">
        <v>2</v>
      </c>
      <c r="H9790" s="3">
        <v>6.6000000000000008E-3</v>
      </c>
      <c r="I9790" s="3">
        <v>3.1020000000000002E-2</v>
      </c>
      <c r="J9790" s="3">
        <v>0.69762000000000013</v>
      </c>
      <c r="K9790" s="3">
        <v>1.0732615384615387</v>
      </c>
      <c r="L9790" s="4">
        <v>0.35000000000000003</v>
      </c>
    </row>
    <row r="9791" spans="1:12" x14ac:dyDescent="0.35">
      <c r="A9791" s="1" t="s">
        <v>16047</v>
      </c>
      <c r="B9791" t="s">
        <v>16048</v>
      </c>
      <c r="C9791" t="s">
        <v>1467</v>
      </c>
      <c r="D9791" t="s">
        <v>1468</v>
      </c>
      <c r="E9791">
        <v>1</v>
      </c>
      <c r="F9791" s="2">
        <v>53</v>
      </c>
      <c r="G9791" s="3">
        <v>110</v>
      </c>
      <c r="H9791" s="3">
        <v>0.53</v>
      </c>
      <c r="I9791" s="3">
        <v>2.4910000000000001</v>
      </c>
      <c r="J9791" s="3">
        <v>56.021000000000001</v>
      </c>
      <c r="K9791" s="3">
        <v>86.186153846153843</v>
      </c>
      <c r="L9791" s="4">
        <v>0.35</v>
      </c>
    </row>
    <row r="9792" spans="1:12" x14ac:dyDescent="0.35">
      <c r="A9792" s="1" t="s">
        <v>16049</v>
      </c>
      <c r="B9792" t="s">
        <v>16050</v>
      </c>
      <c r="C9792" t="s">
        <v>1467</v>
      </c>
      <c r="D9792" t="s">
        <v>1468</v>
      </c>
      <c r="E9792">
        <v>1</v>
      </c>
      <c r="F9792" s="2">
        <v>0.8</v>
      </c>
      <c r="G9792" s="3">
        <v>2</v>
      </c>
      <c r="H9792" s="3">
        <v>8.0000000000000002E-3</v>
      </c>
      <c r="I9792" s="3">
        <v>3.7600000000000001E-2</v>
      </c>
      <c r="J9792" s="3">
        <v>0.84560000000000002</v>
      </c>
      <c r="K9792" s="3">
        <v>1.3009230769230768</v>
      </c>
      <c r="L9792" s="4">
        <v>0.34999999999999992</v>
      </c>
    </row>
    <row r="9793" spans="1:12" x14ac:dyDescent="0.35">
      <c r="A9793" s="1" t="s">
        <v>16051</v>
      </c>
      <c r="B9793" t="s">
        <v>16052</v>
      </c>
      <c r="C9793" t="s">
        <v>1467</v>
      </c>
      <c r="D9793" t="s">
        <v>1468</v>
      </c>
      <c r="E9793">
        <v>1</v>
      </c>
      <c r="F9793" s="2">
        <v>66.41</v>
      </c>
      <c r="G9793" s="3">
        <v>137</v>
      </c>
      <c r="H9793" s="3">
        <v>0.66410000000000002</v>
      </c>
      <c r="I9793" s="3">
        <v>3.12127</v>
      </c>
      <c r="J9793" s="3">
        <v>70.195369999999997</v>
      </c>
      <c r="K9793" s="3">
        <v>107.99287692307692</v>
      </c>
      <c r="L9793" s="4">
        <v>0.35000000000000003</v>
      </c>
    </row>
    <row r="9794" spans="1:12" x14ac:dyDescent="0.35">
      <c r="A9794" s="1" t="s">
        <v>16053</v>
      </c>
      <c r="B9794" t="s">
        <v>16054</v>
      </c>
      <c r="C9794" t="s">
        <v>1467</v>
      </c>
      <c r="D9794" t="s">
        <v>1468</v>
      </c>
      <c r="E9794">
        <v>1</v>
      </c>
      <c r="F9794" s="2">
        <v>275.58999999999997</v>
      </c>
      <c r="G9794" s="3">
        <v>569</v>
      </c>
      <c r="H9794" s="3">
        <v>2.7559</v>
      </c>
      <c r="I9794" s="3">
        <v>12.952729999999999</v>
      </c>
      <c r="J9794" s="3">
        <v>291.29862999999995</v>
      </c>
      <c r="K9794" s="3">
        <v>448.15173846153834</v>
      </c>
      <c r="L9794" s="4">
        <v>0.34999999999999992</v>
      </c>
    </row>
    <row r="9795" spans="1:12" x14ac:dyDescent="0.35">
      <c r="A9795" s="1" t="s">
        <v>16055</v>
      </c>
      <c r="B9795" t="s">
        <v>16056</v>
      </c>
      <c r="C9795" t="s">
        <v>1467</v>
      </c>
      <c r="D9795" t="s">
        <v>1468</v>
      </c>
      <c r="E9795">
        <v>1</v>
      </c>
      <c r="F9795" s="2">
        <v>4.57</v>
      </c>
      <c r="G9795" s="3">
        <v>10</v>
      </c>
      <c r="H9795" s="3">
        <v>4.5700000000000005E-2</v>
      </c>
      <c r="I9795" s="3">
        <v>0.21479000000000001</v>
      </c>
      <c r="J9795" s="3">
        <v>4.8304900000000002</v>
      </c>
      <c r="K9795" s="3">
        <v>7.4315230769230771</v>
      </c>
      <c r="L9795" s="4">
        <v>0.35</v>
      </c>
    </row>
    <row r="9796" spans="1:12" x14ac:dyDescent="0.35">
      <c r="A9796" s="1" t="s">
        <v>16057</v>
      </c>
      <c r="B9796" t="s">
        <v>16058</v>
      </c>
      <c r="C9796" t="s">
        <v>1467</v>
      </c>
      <c r="D9796" t="s">
        <v>1468</v>
      </c>
      <c r="E9796">
        <v>1</v>
      </c>
      <c r="F9796" s="2">
        <v>3.56</v>
      </c>
      <c r="G9796" s="3">
        <v>8</v>
      </c>
      <c r="H9796" s="3">
        <v>3.56E-2</v>
      </c>
      <c r="I9796" s="3">
        <v>0.16732</v>
      </c>
      <c r="J9796" s="3">
        <v>3.7629200000000003</v>
      </c>
      <c r="K9796" s="3">
        <v>5.7891076923076925</v>
      </c>
      <c r="L9796" s="4">
        <v>0.35</v>
      </c>
    </row>
    <row r="9797" spans="1:12" x14ac:dyDescent="0.35">
      <c r="A9797" s="1" t="s">
        <v>16059</v>
      </c>
      <c r="B9797" t="s">
        <v>16060</v>
      </c>
      <c r="C9797" t="s">
        <v>1467</v>
      </c>
      <c r="D9797" t="s">
        <v>1468</v>
      </c>
      <c r="E9797">
        <v>1</v>
      </c>
      <c r="F9797" s="2">
        <v>2.08</v>
      </c>
      <c r="G9797" s="3">
        <v>5</v>
      </c>
      <c r="H9797" s="3">
        <v>2.0800000000000003E-2</v>
      </c>
      <c r="I9797" s="3">
        <v>9.776E-2</v>
      </c>
      <c r="J9797" s="3">
        <v>2.1985600000000001</v>
      </c>
      <c r="K9797" s="3">
        <v>3.3824000000000001</v>
      </c>
      <c r="L9797" s="4">
        <v>0.35</v>
      </c>
    </row>
    <row r="9798" spans="1:12" x14ac:dyDescent="0.35">
      <c r="A9798" s="1" t="s">
        <v>16061</v>
      </c>
      <c r="B9798" t="s">
        <v>16062</v>
      </c>
      <c r="C9798" t="s">
        <v>1467</v>
      </c>
      <c r="D9798" t="s">
        <v>1468</v>
      </c>
      <c r="E9798">
        <v>1</v>
      </c>
      <c r="F9798" s="2">
        <v>125.5</v>
      </c>
      <c r="G9798" s="3">
        <v>259</v>
      </c>
      <c r="H9798" s="3">
        <v>1.2550000000000001</v>
      </c>
      <c r="I9798" s="3">
        <v>5.8985000000000003</v>
      </c>
      <c r="J9798" s="3">
        <v>132.65350000000001</v>
      </c>
      <c r="K9798" s="3">
        <v>204.08230769230769</v>
      </c>
      <c r="L9798" s="4">
        <v>0.35</v>
      </c>
    </row>
    <row r="9799" spans="1:12" x14ac:dyDescent="0.35">
      <c r="A9799" s="1" t="s">
        <v>16063</v>
      </c>
      <c r="B9799" t="s">
        <v>16064</v>
      </c>
      <c r="C9799" t="s">
        <v>1467</v>
      </c>
      <c r="D9799" t="s">
        <v>1468</v>
      </c>
      <c r="E9799">
        <v>1</v>
      </c>
      <c r="F9799" s="2">
        <v>9.06</v>
      </c>
      <c r="G9799" s="3">
        <v>19</v>
      </c>
      <c r="H9799" s="3">
        <v>9.06E-2</v>
      </c>
      <c r="I9799" s="3">
        <v>0.42582000000000003</v>
      </c>
      <c r="J9799" s="3">
        <v>9.5764200000000006</v>
      </c>
      <c r="K9799" s="3">
        <v>14.732953846153846</v>
      </c>
      <c r="L9799" s="4">
        <v>0.34999999999999992</v>
      </c>
    </row>
    <row r="9800" spans="1:12" x14ac:dyDescent="0.35">
      <c r="A9800" s="1" t="s">
        <v>16065</v>
      </c>
      <c r="B9800" t="s">
        <v>16066</v>
      </c>
      <c r="C9800" t="s">
        <v>1467</v>
      </c>
      <c r="D9800" t="s">
        <v>1468</v>
      </c>
      <c r="E9800">
        <v>1</v>
      </c>
      <c r="F9800" s="2">
        <v>7.89</v>
      </c>
      <c r="G9800" s="3">
        <v>17</v>
      </c>
      <c r="H9800" s="3">
        <v>7.8899999999999998E-2</v>
      </c>
      <c r="I9800" s="3">
        <v>0.37082999999999999</v>
      </c>
      <c r="J9800" s="3">
        <v>8.3397299999999994</v>
      </c>
      <c r="K9800" s="3">
        <v>12.830353846153844</v>
      </c>
      <c r="L9800" s="4">
        <v>0.35</v>
      </c>
    </row>
    <row r="9801" spans="1:12" x14ac:dyDescent="0.35">
      <c r="A9801" s="1" t="s">
        <v>16067</v>
      </c>
      <c r="B9801" t="s">
        <v>16068</v>
      </c>
      <c r="C9801" t="s">
        <v>1467</v>
      </c>
      <c r="D9801" t="s">
        <v>1468</v>
      </c>
      <c r="E9801">
        <v>1</v>
      </c>
      <c r="F9801" s="2">
        <v>2.0499999999999998</v>
      </c>
      <c r="G9801" s="3">
        <v>5</v>
      </c>
      <c r="H9801" s="3">
        <v>2.0499999999999997E-2</v>
      </c>
      <c r="I9801" s="3">
        <v>9.6349999999999991E-2</v>
      </c>
      <c r="J9801" s="3">
        <v>2.1668500000000002</v>
      </c>
      <c r="K9801" s="3">
        <v>3.3336153846153849</v>
      </c>
      <c r="L9801" s="4">
        <v>0.35</v>
      </c>
    </row>
    <row r="9802" spans="1:12" x14ac:dyDescent="0.35">
      <c r="A9802" s="1" t="s">
        <v>16069</v>
      </c>
      <c r="B9802" t="s">
        <v>16070</v>
      </c>
      <c r="C9802" t="s">
        <v>1467</v>
      </c>
      <c r="D9802" t="s">
        <v>1468</v>
      </c>
      <c r="E9802">
        <v>1</v>
      </c>
      <c r="F9802" s="2">
        <v>50.75</v>
      </c>
      <c r="G9802" s="3">
        <v>105</v>
      </c>
      <c r="H9802" s="3">
        <v>0.50750000000000006</v>
      </c>
      <c r="I9802" s="3">
        <v>2.3852500000000001</v>
      </c>
      <c r="J9802" s="3">
        <v>53.642749999999999</v>
      </c>
      <c r="K9802" s="3">
        <v>82.527307692307687</v>
      </c>
      <c r="L9802" s="4">
        <v>0.35</v>
      </c>
    </row>
    <row r="9803" spans="1:12" x14ac:dyDescent="0.35">
      <c r="A9803" s="1" t="s">
        <v>16071</v>
      </c>
      <c r="B9803" t="s">
        <v>16072</v>
      </c>
      <c r="C9803" t="s">
        <v>1467</v>
      </c>
      <c r="D9803" t="s">
        <v>1468</v>
      </c>
      <c r="E9803">
        <v>1</v>
      </c>
      <c r="F9803" s="2">
        <v>12.95</v>
      </c>
      <c r="G9803" s="3">
        <v>27</v>
      </c>
      <c r="H9803" s="3">
        <v>0.1295</v>
      </c>
      <c r="I9803" s="3">
        <v>0.60864999999999991</v>
      </c>
      <c r="J9803" s="3">
        <v>13.68815</v>
      </c>
      <c r="K9803" s="3">
        <v>21.058692307692308</v>
      </c>
      <c r="L9803" s="4">
        <v>0.35</v>
      </c>
    </row>
    <row r="9804" spans="1:12" x14ac:dyDescent="0.35">
      <c r="A9804" s="1" t="s">
        <v>16073</v>
      </c>
      <c r="B9804" t="s">
        <v>16074</v>
      </c>
      <c r="C9804" t="s">
        <v>1467</v>
      </c>
      <c r="D9804" t="s">
        <v>1468</v>
      </c>
      <c r="E9804">
        <v>1</v>
      </c>
      <c r="F9804" s="2">
        <v>0.75</v>
      </c>
      <c r="G9804" s="3">
        <v>2</v>
      </c>
      <c r="H9804" s="3">
        <v>7.4999999999999997E-3</v>
      </c>
      <c r="I9804" s="3">
        <v>3.5250000000000004E-2</v>
      </c>
      <c r="J9804" s="3">
        <v>0.79274999999999995</v>
      </c>
      <c r="K9804" s="3">
        <v>1.2196153846153845</v>
      </c>
      <c r="L9804" s="4">
        <v>0.35</v>
      </c>
    </row>
    <row r="9805" spans="1:12" x14ac:dyDescent="0.35">
      <c r="A9805" s="1" t="s">
        <v>16075</v>
      </c>
      <c r="B9805" t="s">
        <v>16076</v>
      </c>
      <c r="C9805" t="s">
        <v>1467</v>
      </c>
      <c r="D9805" t="s">
        <v>1468</v>
      </c>
      <c r="E9805">
        <v>1</v>
      </c>
      <c r="F9805" s="2">
        <v>77.7</v>
      </c>
      <c r="G9805" s="3">
        <v>161</v>
      </c>
      <c r="H9805" s="3">
        <v>0.77700000000000002</v>
      </c>
      <c r="I9805" s="3">
        <v>3.6518999999999999</v>
      </c>
      <c r="J9805" s="3">
        <v>82.128900000000002</v>
      </c>
      <c r="K9805" s="3">
        <v>126.35215384615384</v>
      </c>
      <c r="L9805" s="4">
        <v>0.35</v>
      </c>
    </row>
    <row r="9806" spans="1:12" x14ac:dyDescent="0.35">
      <c r="A9806" s="1" t="s">
        <v>16077</v>
      </c>
      <c r="B9806" t="s">
        <v>16078</v>
      </c>
      <c r="C9806" t="s">
        <v>1467</v>
      </c>
      <c r="D9806" t="s">
        <v>1468</v>
      </c>
      <c r="E9806">
        <v>1</v>
      </c>
      <c r="F9806" s="2">
        <v>15.54</v>
      </c>
      <c r="G9806" s="3">
        <v>33</v>
      </c>
      <c r="H9806" s="3">
        <v>0.15539999999999998</v>
      </c>
      <c r="I9806" s="3">
        <v>0.73037999999999992</v>
      </c>
      <c r="J9806" s="3">
        <v>16.42578</v>
      </c>
      <c r="K9806" s="3">
        <v>25.270430769230767</v>
      </c>
      <c r="L9806" s="4">
        <v>0.35</v>
      </c>
    </row>
    <row r="9807" spans="1:12" x14ac:dyDescent="0.35">
      <c r="A9807" s="1" t="s">
        <v>16079</v>
      </c>
      <c r="B9807" t="s">
        <v>16080</v>
      </c>
      <c r="C9807" t="s">
        <v>1467</v>
      </c>
      <c r="D9807" t="s">
        <v>1468</v>
      </c>
      <c r="E9807">
        <v>1</v>
      </c>
      <c r="F9807" s="2">
        <v>68.36</v>
      </c>
      <c r="G9807" s="3">
        <v>141</v>
      </c>
      <c r="H9807" s="3">
        <v>0.68359999999999999</v>
      </c>
      <c r="I9807" s="3">
        <v>3.21292</v>
      </c>
      <c r="J9807" s="3">
        <v>72.256519999999995</v>
      </c>
      <c r="K9807" s="3">
        <v>111.16387692307691</v>
      </c>
      <c r="L9807" s="4">
        <v>0.35</v>
      </c>
    </row>
    <row r="9808" spans="1:12" x14ac:dyDescent="0.35">
      <c r="A9808" s="1" t="s">
        <v>16081</v>
      </c>
      <c r="B9808" t="s">
        <v>16082</v>
      </c>
      <c r="C9808" t="s">
        <v>1467</v>
      </c>
      <c r="D9808" t="s">
        <v>1468</v>
      </c>
      <c r="E9808">
        <v>1</v>
      </c>
      <c r="F9808" s="2">
        <v>117.08</v>
      </c>
      <c r="G9808" s="3">
        <v>242</v>
      </c>
      <c r="H9808" s="3">
        <v>1.1708000000000001</v>
      </c>
      <c r="I9808" s="3">
        <v>5.5027600000000003</v>
      </c>
      <c r="J9808" s="3">
        <v>123.75355999999999</v>
      </c>
      <c r="K9808" s="3">
        <v>190.3900923076923</v>
      </c>
      <c r="L9808" s="4">
        <v>0.35000000000000003</v>
      </c>
    </row>
    <row r="9809" spans="1:12" x14ac:dyDescent="0.35">
      <c r="A9809" s="1" t="s">
        <v>16083</v>
      </c>
      <c r="B9809" t="s">
        <v>16084</v>
      </c>
      <c r="C9809" t="s">
        <v>1467</v>
      </c>
      <c r="D9809" t="s">
        <v>1468</v>
      </c>
      <c r="E9809">
        <v>1</v>
      </c>
      <c r="F9809" s="2">
        <v>1.06</v>
      </c>
      <c r="G9809" s="3">
        <v>3</v>
      </c>
      <c r="H9809" s="3">
        <v>1.06E-2</v>
      </c>
      <c r="I9809" s="3">
        <v>4.9820000000000003E-2</v>
      </c>
      <c r="J9809" s="3">
        <v>1.12042</v>
      </c>
      <c r="K9809" s="3">
        <v>1.7237230769230769</v>
      </c>
      <c r="L9809" s="4">
        <v>0.35000000000000003</v>
      </c>
    </row>
    <row r="9810" spans="1:12" x14ac:dyDescent="0.35">
      <c r="A9810" s="1" t="s">
        <v>16085</v>
      </c>
      <c r="B9810" t="s">
        <v>15804</v>
      </c>
      <c r="C9810" t="s">
        <v>1467</v>
      </c>
      <c r="D9810" t="s">
        <v>1468</v>
      </c>
      <c r="E9810">
        <v>1</v>
      </c>
      <c r="F9810" s="2">
        <v>17.670000000000002</v>
      </c>
      <c r="G9810" s="3">
        <v>37</v>
      </c>
      <c r="H9810" s="3">
        <v>0.17670000000000002</v>
      </c>
      <c r="I9810" s="3">
        <v>0.83049000000000006</v>
      </c>
      <c r="J9810" s="3">
        <v>18.677190000000003</v>
      </c>
      <c r="K9810" s="3">
        <v>28.734138461538464</v>
      </c>
      <c r="L9810" s="4">
        <v>0.35</v>
      </c>
    </row>
    <row r="9811" spans="1:12" x14ac:dyDescent="0.35">
      <c r="A9811" s="1" t="s">
        <v>16086</v>
      </c>
      <c r="B9811" t="s">
        <v>16087</v>
      </c>
      <c r="C9811" t="s">
        <v>1467</v>
      </c>
      <c r="D9811" t="s">
        <v>1468</v>
      </c>
      <c r="E9811">
        <v>1</v>
      </c>
      <c r="F9811" s="2">
        <v>11.85</v>
      </c>
      <c r="G9811" s="3">
        <v>25</v>
      </c>
      <c r="H9811" s="3">
        <v>0.11849999999999999</v>
      </c>
      <c r="I9811" s="3">
        <v>0.55694999999999995</v>
      </c>
      <c r="J9811" s="3">
        <v>12.525449999999999</v>
      </c>
      <c r="K9811" s="3">
        <v>19.269923076923074</v>
      </c>
      <c r="L9811" s="4">
        <v>0.35</v>
      </c>
    </row>
    <row r="9812" spans="1:12" x14ac:dyDescent="0.35">
      <c r="A9812" s="1" t="s">
        <v>16088</v>
      </c>
      <c r="B9812" t="s">
        <v>16089</v>
      </c>
      <c r="C9812" t="s">
        <v>1467</v>
      </c>
      <c r="D9812" t="s">
        <v>1468</v>
      </c>
      <c r="E9812">
        <v>1</v>
      </c>
      <c r="F9812" s="2">
        <v>157.94999999999999</v>
      </c>
      <c r="G9812" s="3">
        <v>326</v>
      </c>
      <c r="H9812" s="3">
        <v>1.5794999999999999</v>
      </c>
      <c r="I9812" s="3">
        <v>7.4236499999999994</v>
      </c>
      <c r="J9812" s="3">
        <v>166.95314999999999</v>
      </c>
      <c r="K9812" s="3">
        <v>256.851</v>
      </c>
      <c r="L9812" s="4">
        <v>0.35000000000000003</v>
      </c>
    </row>
    <row r="9813" spans="1:12" x14ac:dyDescent="0.35">
      <c r="A9813" s="1" t="s">
        <v>16090</v>
      </c>
      <c r="B9813" t="s">
        <v>16091</v>
      </c>
      <c r="C9813" t="s">
        <v>1467</v>
      </c>
      <c r="D9813" t="s">
        <v>1468</v>
      </c>
      <c r="E9813">
        <v>1</v>
      </c>
      <c r="F9813" s="2">
        <v>23.09</v>
      </c>
      <c r="G9813" s="3">
        <v>48</v>
      </c>
      <c r="H9813" s="3">
        <v>0.23089999999999999</v>
      </c>
      <c r="I9813" s="3">
        <v>1.0852299999999999</v>
      </c>
      <c r="J9813" s="3">
        <v>24.406129999999997</v>
      </c>
      <c r="K9813" s="3">
        <v>37.547892307692301</v>
      </c>
      <c r="L9813" s="4">
        <v>0.35</v>
      </c>
    </row>
    <row r="9814" spans="1:12" x14ac:dyDescent="0.35">
      <c r="A9814" s="1" t="s">
        <v>16092</v>
      </c>
      <c r="B9814" t="s">
        <v>16093</v>
      </c>
      <c r="C9814" t="s">
        <v>1467</v>
      </c>
      <c r="D9814" t="s">
        <v>1468</v>
      </c>
      <c r="E9814">
        <v>1</v>
      </c>
      <c r="F9814" s="2">
        <v>4.4400000000000004</v>
      </c>
      <c r="G9814" s="3">
        <v>10</v>
      </c>
      <c r="H9814" s="3">
        <v>4.4400000000000002E-2</v>
      </c>
      <c r="I9814" s="3">
        <v>0.20868000000000003</v>
      </c>
      <c r="J9814" s="3">
        <v>4.693080000000001</v>
      </c>
      <c r="K9814" s="3">
        <v>7.2201230769230786</v>
      </c>
      <c r="L9814" s="4">
        <v>0.35000000000000003</v>
      </c>
    </row>
    <row r="9815" spans="1:12" x14ac:dyDescent="0.35">
      <c r="A9815" s="1" t="s">
        <v>16094</v>
      </c>
      <c r="B9815" t="s">
        <v>16095</v>
      </c>
      <c r="C9815" t="s">
        <v>1467</v>
      </c>
      <c r="D9815" t="s">
        <v>1468</v>
      </c>
      <c r="E9815">
        <v>1</v>
      </c>
      <c r="F9815" s="2">
        <v>52.99</v>
      </c>
      <c r="G9815" s="3">
        <v>110</v>
      </c>
      <c r="H9815" s="3">
        <v>0.52990000000000004</v>
      </c>
      <c r="I9815" s="3">
        <v>2.4905300000000001</v>
      </c>
      <c r="J9815" s="3">
        <v>56.010429999999999</v>
      </c>
      <c r="K9815" s="3">
        <v>86.169892307692308</v>
      </c>
      <c r="L9815" s="4">
        <v>0.35000000000000003</v>
      </c>
    </row>
    <row r="9816" spans="1:12" x14ac:dyDescent="0.35">
      <c r="A9816" s="1" t="s">
        <v>16096</v>
      </c>
      <c r="B9816" t="s">
        <v>16097</v>
      </c>
      <c r="C9816" t="s">
        <v>1467</v>
      </c>
      <c r="D9816" t="s">
        <v>1468</v>
      </c>
      <c r="E9816">
        <v>1</v>
      </c>
      <c r="F9816" s="2">
        <v>697.79</v>
      </c>
      <c r="G9816" s="3">
        <v>1439</v>
      </c>
      <c r="H9816" s="3">
        <v>6.9779</v>
      </c>
      <c r="I9816" s="3">
        <v>32.796129999999998</v>
      </c>
      <c r="J9816" s="3">
        <v>737.56402999999989</v>
      </c>
      <c r="K9816" s="3">
        <v>1134.713892307692</v>
      </c>
      <c r="L9816" s="4">
        <v>0.34999999999999992</v>
      </c>
    </row>
    <row r="9817" spans="1:12" x14ac:dyDescent="0.35">
      <c r="A9817" s="1" t="s">
        <v>16098</v>
      </c>
      <c r="B9817" t="s">
        <v>16099</v>
      </c>
      <c r="C9817" t="s">
        <v>1467</v>
      </c>
      <c r="D9817" t="s">
        <v>1468</v>
      </c>
      <c r="E9817">
        <v>1</v>
      </c>
      <c r="F9817" s="2">
        <v>67.78</v>
      </c>
      <c r="G9817" s="3">
        <v>140</v>
      </c>
      <c r="H9817" s="3">
        <v>0.67780000000000007</v>
      </c>
      <c r="I9817" s="3">
        <v>3.1856599999999999</v>
      </c>
      <c r="J9817" s="3">
        <v>71.643460000000005</v>
      </c>
      <c r="K9817" s="3">
        <v>110.2207076923077</v>
      </c>
      <c r="L9817" s="4">
        <v>0.35</v>
      </c>
    </row>
    <row r="9818" spans="1:12" x14ac:dyDescent="0.35">
      <c r="A9818" s="1" t="s">
        <v>16100</v>
      </c>
      <c r="B9818" t="s">
        <v>16101</v>
      </c>
      <c r="C9818" t="s">
        <v>1467</v>
      </c>
      <c r="D9818" t="s">
        <v>1468</v>
      </c>
      <c r="E9818">
        <v>1</v>
      </c>
      <c r="F9818" s="2">
        <v>11.63</v>
      </c>
      <c r="G9818" s="3">
        <v>24</v>
      </c>
      <c r="H9818" s="3">
        <v>0.11630000000000001</v>
      </c>
      <c r="I9818" s="3">
        <v>0.54661000000000004</v>
      </c>
      <c r="J9818" s="3">
        <v>12.292910000000001</v>
      </c>
      <c r="K9818" s="3">
        <v>18.91216923076923</v>
      </c>
      <c r="L9818" s="4">
        <v>0.34999999999999992</v>
      </c>
    </row>
    <row r="9819" spans="1:12" x14ac:dyDescent="0.35">
      <c r="A9819" s="1" t="s">
        <v>16102</v>
      </c>
      <c r="B9819" t="s">
        <v>16103</v>
      </c>
      <c r="C9819" t="s">
        <v>1467</v>
      </c>
      <c r="D9819" t="s">
        <v>1468</v>
      </c>
      <c r="E9819">
        <v>1</v>
      </c>
      <c r="F9819" s="2">
        <v>541.17999999999995</v>
      </c>
      <c r="G9819" s="3">
        <v>1116</v>
      </c>
      <c r="H9819" s="3">
        <v>5.4117999999999995</v>
      </c>
      <c r="I9819" s="3">
        <v>25.435459999999999</v>
      </c>
      <c r="J9819" s="3">
        <v>572.02725999999996</v>
      </c>
      <c r="K9819" s="3">
        <v>880.04193846153839</v>
      </c>
      <c r="L9819" s="4">
        <v>0.35</v>
      </c>
    </row>
    <row r="9820" spans="1:12" x14ac:dyDescent="0.35">
      <c r="A9820" s="1" t="s">
        <v>16104</v>
      </c>
      <c r="B9820" t="s">
        <v>16105</v>
      </c>
      <c r="C9820" t="s">
        <v>1467</v>
      </c>
      <c r="D9820" t="s">
        <v>1468</v>
      </c>
      <c r="E9820">
        <v>1</v>
      </c>
      <c r="F9820" s="2">
        <v>17.12</v>
      </c>
      <c r="G9820" s="3">
        <v>36</v>
      </c>
      <c r="H9820" s="3">
        <v>0.17120000000000002</v>
      </c>
      <c r="I9820" s="3">
        <v>0.80464000000000002</v>
      </c>
      <c r="J9820" s="3">
        <v>18.095839999999999</v>
      </c>
      <c r="K9820" s="3">
        <v>27.839753846153844</v>
      </c>
      <c r="L9820" s="4">
        <v>0.35</v>
      </c>
    </row>
    <row r="9821" spans="1:12" x14ac:dyDescent="0.35">
      <c r="A9821" s="1" t="s">
        <v>16106</v>
      </c>
      <c r="B9821" t="s">
        <v>16107</v>
      </c>
      <c r="C9821" t="s">
        <v>1467</v>
      </c>
      <c r="D9821" t="s">
        <v>1468</v>
      </c>
      <c r="E9821">
        <v>1</v>
      </c>
      <c r="F9821" s="2">
        <v>49.21</v>
      </c>
      <c r="G9821" s="3">
        <v>102</v>
      </c>
      <c r="H9821" s="3">
        <v>0.49210000000000004</v>
      </c>
      <c r="I9821" s="3">
        <v>2.3128700000000002</v>
      </c>
      <c r="J9821" s="3">
        <v>52.014970000000005</v>
      </c>
      <c r="K9821" s="3">
        <v>80.023030769230772</v>
      </c>
      <c r="L9821" s="4">
        <v>0.35</v>
      </c>
    </row>
    <row r="9822" spans="1:12" x14ac:dyDescent="0.35">
      <c r="A9822" s="1" t="s">
        <v>16108</v>
      </c>
      <c r="B9822" t="s">
        <v>16109</v>
      </c>
      <c r="C9822" t="s">
        <v>1467</v>
      </c>
      <c r="D9822" t="s">
        <v>1468</v>
      </c>
      <c r="E9822">
        <v>1</v>
      </c>
      <c r="F9822" s="2">
        <v>6.89</v>
      </c>
      <c r="G9822" s="3">
        <v>15</v>
      </c>
      <c r="H9822" s="3">
        <v>6.8900000000000003E-2</v>
      </c>
      <c r="I9822" s="3">
        <v>0.32383000000000001</v>
      </c>
      <c r="J9822" s="3">
        <v>7.2827299999999999</v>
      </c>
      <c r="K9822" s="3">
        <v>11.2042</v>
      </c>
      <c r="L9822" s="4">
        <v>0.35000000000000003</v>
      </c>
    </row>
    <row r="9823" spans="1:12" x14ac:dyDescent="0.35">
      <c r="A9823" s="1" t="s">
        <v>16110</v>
      </c>
      <c r="B9823" t="s">
        <v>16111</v>
      </c>
      <c r="C9823" t="s">
        <v>1467</v>
      </c>
      <c r="D9823" t="s">
        <v>1468</v>
      </c>
      <c r="E9823">
        <v>1</v>
      </c>
      <c r="F9823" s="2">
        <v>0.6</v>
      </c>
      <c r="G9823" s="3">
        <v>2</v>
      </c>
      <c r="H9823" s="3">
        <v>6.0000000000000001E-3</v>
      </c>
      <c r="I9823" s="3">
        <v>2.8199999999999999E-2</v>
      </c>
      <c r="J9823" s="3">
        <v>0.63419999999999999</v>
      </c>
      <c r="K9823" s="3">
        <v>0.97569230769230764</v>
      </c>
      <c r="L9823" s="4">
        <v>0.35</v>
      </c>
    </row>
    <row r="9824" spans="1:12" x14ac:dyDescent="0.35">
      <c r="A9824" s="1" t="s">
        <v>16112</v>
      </c>
      <c r="B9824" t="s">
        <v>16113</v>
      </c>
      <c r="C9824" t="s">
        <v>1467</v>
      </c>
      <c r="D9824" t="s">
        <v>1468</v>
      </c>
      <c r="E9824">
        <v>1</v>
      </c>
      <c r="F9824" s="2">
        <v>1.81</v>
      </c>
      <c r="G9824" s="3">
        <v>4</v>
      </c>
      <c r="H9824" s="3">
        <v>1.8100000000000002E-2</v>
      </c>
      <c r="I9824" s="3">
        <v>8.5070000000000007E-2</v>
      </c>
      <c r="J9824" s="3">
        <v>1.91317</v>
      </c>
      <c r="K9824" s="3">
        <v>2.9433384615384615</v>
      </c>
      <c r="L9824" s="4">
        <v>0.35</v>
      </c>
    </row>
    <row r="9825" spans="1:12" x14ac:dyDescent="0.35">
      <c r="A9825" s="1" t="s">
        <v>16114</v>
      </c>
      <c r="B9825" t="s">
        <v>16115</v>
      </c>
      <c r="C9825" t="s">
        <v>1467</v>
      </c>
      <c r="D9825" t="s">
        <v>1468</v>
      </c>
      <c r="E9825">
        <v>1</v>
      </c>
      <c r="F9825" s="2">
        <v>6.3</v>
      </c>
      <c r="G9825" s="3">
        <v>13</v>
      </c>
      <c r="H9825" s="3">
        <v>6.3E-2</v>
      </c>
      <c r="I9825" s="3">
        <v>0.29609999999999997</v>
      </c>
      <c r="J9825" s="3">
        <v>6.6590999999999996</v>
      </c>
      <c r="K9825" s="3">
        <v>10.244769230769229</v>
      </c>
      <c r="L9825" s="4">
        <v>0.34999999999999992</v>
      </c>
    </row>
    <row r="9826" spans="1:12" x14ac:dyDescent="0.35">
      <c r="A9826" s="1" t="s">
        <v>16116</v>
      </c>
      <c r="B9826" t="s">
        <v>16117</v>
      </c>
      <c r="C9826" t="s">
        <v>1467</v>
      </c>
      <c r="D9826" t="s">
        <v>1468</v>
      </c>
      <c r="E9826">
        <v>1</v>
      </c>
      <c r="F9826" s="2">
        <v>226.49</v>
      </c>
      <c r="G9826" s="3">
        <v>467</v>
      </c>
      <c r="H9826" s="3">
        <v>2.2649000000000004</v>
      </c>
      <c r="I9826" s="3">
        <v>10.64503</v>
      </c>
      <c r="J9826" s="3">
        <v>239.39993000000001</v>
      </c>
      <c r="K9826" s="3">
        <v>368.3075846153846</v>
      </c>
      <c r="L9826" s="4">
        <v>0.34999999999999992</v>
      </c>
    </row>
    <row r="9827" spans="1:12" x14ac:dyDescent="0.35">
      <c r="A9827" s="1" t="s">
        <v>16118</v>
      </c>
      <c r="B9827" t="s">
        <v>16119</v>
      </c>
      <c r="C9827" t="s">
        <v>1467</v>
      </c>
      <c r="D9827" t="s">
        <v>1468</v>
      </c>
      <c r="E9827">
        <v>1</v>
      </c>
      <c r="F9827" s="2">
        <v>86.47</v>
      </c>
      <c r="G9827" s="3">
        <v>179</v>
      </c>
      <c r="H9827" s="3">
        <v>0.86470000000000002</v>
      </c>
      <c r="I9827" s="3">
        <v>4.0640900000000002</v>
      </c>
      <c r="J9827" s="3">
        <v>91.398789999999991</v>
      </c>
      <c r="K9827" s="3">
        <v>140.61352307692306</v>
      </c>
      <c r="L9827" s="4">
        <v>0.35</v>
      </c>
    </row>
    <row r="9828" spans="1:12" x14ac:dyDescent="0.35">
      <c r="A9828" s="1" t="s">
        <v>16120</v>
      </c>
      <c r="B9828" t="s">
        <v>16121</v>
      </c>
      <c r="C9828" t="s">
        <v>1467</v>
      </c>
      <c r="D9828" t="s">
        <v>1468</v>
      </c>
      <c r="E9828">
        <v>1</v>
      </c>
      <c r="F9828" s="2">
        <v>6.79</v>
      </c>
      <c r="G9828" s="3">
        <v>14</v>
      </c>
      <c r="H9828" s="3">
        <v>6.7900000000000002E-2</v>
      </c>
      <c r="I9828" s="3">
        <v>0.31913000000000002</v>
      </c>
      <c r="J9828" s="3">
        <v>7.1770300000000002</v>
      </c>
      <c r="K9828" s="3">
        <v>11.041584615384615</v>
      </c>
      <c r="L9828" s="4">
        <v>0.34999999999999992</v>
      </c>
    </row>
    <row r="9829" spans="1:12" x14ac:dyDescent="0.35">
      <c r="A9829" s="1" t="s">
        <v>16122</v>
      </c>
      <c r="B9829" t="s">
        <v>16123</v>
      </c>
      <c r="C9829" t="s">
        <v>1467</v>
      </c>
      <c r="D9829" t="s">
        <v>1468</v>
      </c>
      <c r="E9829">
        <v>1</v>
      </c>
      <c r="F9829" s="2">
        <v>49.44</v>
      </c>
      <c r="G9829" s="3">
        <v>102</v>
      </c>
      <c r="H9829" s="3">
        <v>0.49440000000000001</v>
      </c>
      <c r="I9829" s="3">
        <v>2.32368</v>
      </c>
      <c r="J9829" s="3">
        <v>52.25808</v>
      </c>
      <c r="K9829" s="3">
        <v>80.397046153846148</v>
      </c>
      <c r="L9829" s="4">
        <v>0.35</v>
      </c>
    </row>
    <row r="9830" spans="1:12" x14ac:dyDescent="0.35">
      <c r="A9830" s="1" t="s">
        <v>16124</v>
      </c>
      <c r="B9830" t="s">
        <v>16125</v>
      </c>
      <c r="C9830" t="s">
        <v>1467</v>
      </c>
      <c r="D9830" t="s">
        <v>1468</v>
      </c>
      <c r="E9830">
        <v>1</v>
      </c>
      <c r="F9830" s="2">
        <v>69.88</v>
      </c>
      <c r="G9830" s="3">
        <v>145</v>
      </c>
      <c r="H9830" s="3">
        <v>0.69879999999999998</v>
      </c>
      <c r="I9830" s="3">
        <v>3.2843599999999999</v>
      </c>
      <c r="J9830" s="3">
        <v>73.863160000000008</v>
      </c>
      <c r="K9830" s="3">
        <v>113.63563076923077</v>
      </c>
      <c r="L9830" s="4">
        <v>0.34999999999999992</v>
      </c>
    </row>
    <row r="9831" spans="1:12" x14ac:dyDescent="0.35">
      <c r="A9831" s="1" t="s">
        <v>16126</v>
      </c>
      <c r="B9831" t="s">
        <v>16127</v>
      </c>
      <c r="C9831" t="s">
        <v>1467</v>
      </c>
      <c r="D9831" t="s">
        <v>1468</v>
      </c>
      <c r="E9831">
        <v>1</v>
      </c>
      <c r="F9831" s="2">
        <v>0.85</v>
      </c>
      <c r="G9831" s="3">
        <v>2</v>
      </c>
      <c r="H9831" s="3">
        <v>8.5000000000000006E-3</v>
      </c>
      <c r="I9831" s="3">
        <v>3.9949999999999999E-2</v>
      </c>
      <c r="J9831" s="3">
        <v>0.89844999999999997</v>
      </c>
      <c r="K9831" s="3">
        <v>1.3822307692307692</v>
      </c>
      <c r="L9831" s="4">
        <v>0.35</v>
      </c>
    </row>
    <row r="9832" spans="1:12" x14ac:dyDescent="0.35">
      <c r="A9832" s="1" t="s">
        <v>16128</v>
      </c>
      <c r="B9832" t="s">
        <v>16129</v>
      </c>
      <c r="C9832" t="s">
        <v>1467</v>
      </c>
      <c r="D9832" t="s">
        <v>1468</v>
      </c>
      <c r="E9832">
        <v>1</v>
      </c>
      <c r="F9832" s="2">
        <v>0.7</v>
      </c>
      <c r="G9832" s="3">
        <v>2</v>
      </c>
      <c r="H9832" s="3">
        <v>6.9999999999999993E-3</v>
      </c>
      <c r="I9832" s="3">
        <v>3.2899999999999999E-2</v>
      </c>
      <c r="J9832" s="3">
        <v>0.7399</v>
      </c>
      <c r="K9832" s="3">
        <v>1.1383076923076922</v>
      </c>
      <c r="L9832" s="4">
        <v>0.35</v>
      </c>
    </row>
    <row r="9833" spans="1:12" x14ac:dyDescent="0.35">
      <c r="A9833" s="1" t="s">
        <v>16130</v>
      </c>
      <c r="B9833" t="s">
        <v>16131</v>
      </c>
      <c r="C9833" t="s">
        <v>1467</v>
      </c>
      <c r="D9833" t="s">
        <v>1468</v>
      </c>
      <c r="E9833">
        <v>1</v>
      </c>
      <c r="F9833" s="2">
        <v>13.44</v>
      </c>
      <c r="G9833" s="3">
        <v>28</v>
      </c>
      <c r="H9833" s="3">
        <v>0.13439999999999999</v>
      </c>
      <c r="I9833" s="3">
        <v>0.63168000000000002</v>
      </c>
      <c r="J9833" s="3">
        <v>14.206079999999998</v>
      </c>
      <c r="K9833" s="3">
        <v>21.85550769230769</v>
      </c>
      <c r="L9833" s="4">
        <v>0.35</v>
      </c>
    </row>
    <row r="9834" spans="1:12" x14ac:dyDescent="0.35">
      <c r="A9834" s="1" t="s">
        <v>16132</v>
      </c>
      <c r="B9834" t="s">
        <v>16133</v>
      </c>
      <c r="C9834" t="s">
        <v>1467</v>
      </c>
      <c r="D9834" t="s">
        <v>1468</v>
      </c>
      <c r="E9834">
        <v>1</v>
      </c>
      <c r="F9834" s="2">
        <v>42.58</v>
      </c>
      <c r="G9834" s="3">
        <v>88</v>
      </c>
      <c r="H9834" s="3">
        <v>0.42580000000000001</v>
      </c>
      <c r="I9834" s="3">
        <v>2.0012599999999998</v>
      </c>
      <c r="J9834" s="3">
        <v>45.007060000000003</v>
      </c>
      <c r="K9834" s="3">
        <v>69.241630769230767</v>
      </c>
      <c r="L9834" s="4">
        <v>0.34999999999999992</v>
      </c>
    </row>
    <row r="9835" spans="1:12" x14ac:dyDescent="0.35">
      <c r="A9835" s="1" t="s">
        <v>16134</v>
      </c>
      <c r="B9835" t="s">
        <v>16135</v>
      </c>
      <c r="C9835" t="s">
        <v>1467</v>
      </c>
      <c r="D9835" t="s">
        <v>1468</v>
      </c>
      <c r="E9835">
        <v>1</v>
      </c>
      <c r="F9835" s="2">
        <v>57.62</v>
      </c>
      <c r="G9835" s="3">
        <v>119</v>
      </c>
      <c r="H9835" s="3">
        <v>0.57619999999999993</v>
      </c>
      <c r="I9835" s="3">
        <v>2.7081399999999998</v>
      </c>
      <c r="J9835" s="3">
        <v>60.904339999999998</v>
      </c>
      <c r="K9835" s="3">
        <v>93.698984615384603</v>
      </c>
      <c r="L9835" s="4">
        <v>0.34999999999999992</v>
      </c>
    </row>
    <row r="9836" spans="1:12" x14ac:dyDescent="0.35">
      <c r="A9836" s="1" t="s">
        <v>16136</v>
      </c>
      <c r="B9836" t="s">
        <v>16137</v>
      </c>
      <c r="C9836" t="s">
        <v>1467</v>
      </c>
      <c r="D9836" t="s">
        <v>1468</v>
      </c>
      <c r="E9836">
        <v>1</v>
      </c>
      <c r="F9836" s="2">
        <v>60.5</v>
      </c>
      <c r="G9836" s="3">
        <v>125</v>
      </c>
      <c r="H9836" s="3">
        <v>0.60499999999999998</v>
      </c>
      <c r="I9836" s="3">
        <v>2.8435000000000001</v>
      </c>
      <c r="J9836" s="3">
        <v>63.948499999999996</v>
      </c>
      <c r="K9836" s="3">
        <v>98.382307692307677</v>
      </c>
      <c r="L9836" s="4">
        <v>0.34999999999999992</v>
      </c>
    </row>
    <row r="9837" spans="1:12" x14ac:dyDescent="0.35">
      <c r="A9837" s="1" t="s">
        <v>16138</v>
      </c>
      <c r="B9837" t="s">
        <v>16139</v>
      </c>
      <c r="C9837" t="s">
        <v>1467</v>
      </c>
      <c r="D9837" t="s">
        <v>1468</v>
      </c>
      <c r="E9837">
        <v>1</v>
      </c>
      <c r="F9837" s="2">
        <v>10.01</v>
      </c>
      <c r="G9837" s="3">
        <v>21</v>
      </c>
      <c r="H9837" s="3">
        <v>0.10009999999999999</v>
      </c>
      <c r="I9837" s="3">
        <v>0.47047</v>
      </c>
      <c r="J9837" s="3">
        <v>10.58057</v>
      </c>
      <c r="K9837" s="3">
        <v>16.277799999999999</v>
      </c>
      <c r="L9837" s="4">
        <v>0.35</v>
      </c>
    </row>
    <row r="9838" spans="1:12" x14ac:dyDescent="0.35">
      <c r="A9838" s="1" t="s">
        <v>16140</v>
      </c>
      <c r="B9838" t="s">
        <v>16141</v>
      </c>
      <c r="C9838" t="s">
        <v>1467</v>
      </c>
      <c r="D9838" t="s">
        <v>1468</v>
      </c>
      <c r="E9838">
        <v>1</v>
      </c>
      <c r="F9838" s="2">
        <v>85.15</v>
      </c>
      <c r="G9838" s="3">
        <v>176</v>
      </c>
      <c r="H9838" s="3">
        <v>0.85150000000000003</v>
      </c>
      <c r="I9838" s="3">
        <v>4.0020500000000006</v>
      </c>
      <c r="J9838" s="3">
        <v>90.003550000000004</v>
      </c>
      <c r="K9838" s="3">
        <v>138.46700000000001</v>
      </c>
      <c r="L9838" s="4">
        <v>0.35000000000000003</v>
      </c>
    </row>
    <row r="9839" spans="1:12" x14ac:dyDescent="0.35">
      <c r="A9839" s="1" t="s">
        <v>16142</v>
      </c>
      <c r="B9839" t="s">
        <v>16143</v>
      </c>
      <c r="C9839" t="s">
        <v>1467</v>
      </c>
      <c r="D9839" t="s">
        <v>1468</v>
      </c>
      <c r="E9839">
        <v>1</v>
      </c>
      <c r="F9839" s="2">
        <v>40.479999999999997</v>
      </c>
      <c r="G9839" s="3">
        <v>84</v>
      </c>
      <c r="H9839" s="3">
        <v>0.40479999999999999</v>
      </c>
      <c r="I9839" s="3">
        <v>1.9025599999999998</v>
      </c>
      <c r="J9839" s="3">
        <v>42.78736</v>
      </c>
      <c r="K9839" s="3">
        <v>65.826707692307693</v>
      </c>
      <c r="L9839" s="4">
        <v>0.35000000000000003</v>
      </c>
    </row>
    <row r="9840" spans="1:12" x14ac:dyDescent="0.35">
      <c r="A9840" s="1" t="s">
        <v>16144</v>
      </c>
      <c r="B9840" t="s">
        <v>16145</v>
      </c>
      <c r="C9840" t="s">
        <v>1467</v>
      </c>
      <c r="D9840" t="s">
        <v>1468</v>
      </c>
      <c r="E9840">
        <v>1</v>
      </c>
      <c r="F9840" s="2">
        <v>41.23</v>
      </c>
      <c r="G9840" s="3">
        <v>86</v>
      </c>
      <c r="H9840" s="3">
        <v>0.4123</v>
      </c>
      <c r="I9840" s="3">
        <v>1.9378099999999998</v>
      </c>
      <c r="J9840" s="3">
        <v>43.580109999999998</v>
      </c>
      <c r="K9840" s="3">
        <v>67.046323076923073</v>
      </c>
      <c r="L9840" s="4">
        <v>0.35</v>
      </c>
    </row>
    <row r="9841" spans="1:12" x14ac:dyDescent="0.35">
      <c r="A9841" s="1" t="s">
        <v>16146</v>
      </c>
      <c r="B9841" t="s">
        <v>16147</v>
      </c>
      <c r="C9841" t="s">
        <v>1467</v>
      </c>
      <c r="D9841" t="s">
        <v>1468</v>
      </c>
      <c r="E9841">
        <v>1</v>
      </c>
      <c r="F9841" s="2">
        <v>3.93</v>
      </c>
      <c r="G9841" s="3">
        <v>9</v>
      </c>
      <c r="H9841" s="3">
        <v>3.9300000000000002E-2</v>
      </c>
      <c r="I9841" s="3">
        <v>0.18471000000000001</v>
      </c>
      <c r="J9841" s="3">
        <v>4.1540100000000004</v>
      </c>
      <c r="K9841" s="3">
        <v>6.3907846153846162</v>
      </c>
      <c r="L9841" s="4">
        <v>0.35000000000000003</v>
      </c>
    </row>
    <row r="9842" spans="1:12" x14ac:dyDescent="0.35">
      <c r="A9842" s="1" t="s">
        <v>16148</v>
      </c>
      <c r="B9842" t="s">
        <v>16149</v>
      </c>
      <c r="C9842" t="s">
        <v>1467</v>
      </c>
      <c r="D9842" t="s">
        <v>1468</v>
      </c>
      <c r="E9842">
        <v>1</v>
      </c>
      <c r="F9842" s="2">
        <v>63.25</v>
      </c>
      <c r="G9842" s="3">
        <v>131</v>
      </c>
      <c r="H9842" s="3">
        <v>0.63250000000000006</v>
      </c>
      <c r="I9842" s="3">
        <v>2.97275</v>
      </c>
      <c r="J9842" s="3">
        <v>66.855249999999998</v>
      </c>
      <c r="K9842" s="3">
        <v>102.85423076923077</v>
      </c>
      <c r="L9842" s="4">
        <v>0.35000000000000003</v>
      </c>
    </row>
    <row r="9843" spans="1:12" x14ac:dyDescent="0.35">
      <c r="A9843" s="1" t="s">
        <v>16150</v>
      </c>
      <c r="B9843" t="s">
        <v>16151</v>
      </c>
      <c r="C9843" t="s">
        <v>1467</v>
      </c>
      <c r="D9843" t="s">
        <v>1468</v>
      </c>
      <c r="E9843">
        <v>1</v>
      </c>
      <c r="F9843" s="2">
        <v>18.45</v>
      </c>
      <c r="G9843" s="3">
        <v>39</v>
      </c>
      <c r="H9843" s="3">
        <v>0.1845</v>
      </c>
      <c r="I9843" s="3">
        <v>0.86714999999999998</v>
      </c>
      <c r="J9843" s="3">
        <v>19.501649999999998</v>
      </c>
      <c r="K9843" s="3">
        <v>30.002538461538457</v>
      </c>
      <c r="L9843" s="4">
        <v>0.35</v>
      </c>
    </row>
    <row r="9844" spans="1:12" x14ac:dyDescent="0.35">
      <c r="A9844" s="1" t="s">
        <v>16152</v>
      </c>
      <c r="B9844" t="s">
        <v>16153</v>
      </c>
      <c r="C9844" t="s">
        <v>1467</v>
      </c>
      <c r="D9844" t="s">
        <v>1468</v>
      </c>
      <c r="E9844">
        <v>1</v>
      </c>
      <c r="F9844" s="2">
        <v>5.09</v>
      </c>
      <c r="G9844" s="3">
        <v>11</v>
      </c>
      <c r="H9844" s="3">
        <v>5.0900000000000001E-2</v>
      </c>
      <c r="I9844" s="3">
        <v>0.23923</v>
      </c>
      <c r="J9844" s="3">
        <v>5.3801300000000003</v>
      </c>
      <c r="K9844" s="3">
        <v>8.2771230769230772</v>
      </c>
      <c r="L9844" s="4">
        <v>0.35</v>
      </c>
    </row>
    <row r="9845" spans="1:12" x14ac:dyDescent="0.35">
      <c r="A9845" s="1" t="s">
        <v>16154</v>
      </c>
      <c r="B9845" t="s">
        <v>16155</v>
      </c>
      <c r="C9845" t="s">
        <v>1467</v>
      </c>
      <c r="D9845" t="s">
        <v>1468</v>
      </c>
      <c r="E9845">
        <v>1</v>
      </c>
      <c r="F9845" s="2">
        <v>13.29</v>
      </c>
      <c r="G9845" s="3">
        <v>28</v>
      </c>
      <c r="H9845" s="3">
        <v>0.13289999999999999</v>
      </c>
      <c r="I9845" s="3">
        <v>0.62462999999999991</v>
      </c>
      <c r="J9845" s="3">
        <v>14.047529999999998</v>
      </c>
      <c r="K9845" s="3">
        <v>21.611584615384611</v>
      </c>
      <c r="L9845" s="4">
        <v>0.35</v>
      </c>
    </row>
    <row r="9846" spans="1:12" x14ac:dyDescent="0.35">
      <c r="A9846" s="1" t="s">
        <v>16156</v>
      </c>
      <c r="B9846" t="s">
        <v>16157</v>
      </c>
      <c r="C9846" t="s">
        <v>1467</v>
      </c>
      <c r="D9846" t="s">
        <v>1468</v>
      </c>
      <c r="E9846">
        <v>1</v>
      </c>
      <c r="F9846" s="2">
        <v>48.52</v>
      </c>
      <c r="G9846" s="3">
        <v>101</v>
      </c>
      <c r="H9846" s="3">
        <v>0.48520000000000002</v>
      </c>
      <c r="I9846" s="3">
        <v>2.28044</v>
      </c>
      <c r="J9846" s="3">
        <v>51.285640000000001</v>
      </c>
      <c r="K9846" s="3">
        <v>78.900984615384615</v>
      </c>
      <c r="L9846" s="4">
        <v>0.35</v>
      </c>
    </row>
    <row r="9847" spans="1:12" x14ac:dyDescent="0.35">
      <c r="A9847" s="1" t="s">
        <v>16158</v>
      </c>
      <c r="B9847" t="s">
        <v>16159</v>
      </c>
      <c r="C9847" t="s">
        <v>1467</v>
      </c>
      <c r="D9847" t="s">
        <v>1468</v>
      </c>
      <c r="E9847">
        <v>1</v>
      </c>
      <c r="F9847" s="2">
        <v>6.7</v>
      </c>
      <c r="G9847" s="3">
        <v>14</v>
      </c>
      <c r="H9847" s="3">
        <v>6.7000000000000004E-2</v>
      </c>
      <c r="I9847" s="3">
        <v>0.31490000000000001</v>
      </c>
      <c r="J9847" s="3">
        <v>7.0819000000000001</v>
      </c>
      <c r="K9847" s="3">
        <v>10.895230769230769</v>
      </c>
      <c r="L9847" s="4">
        <v>0.35000000000000003</v>
      </c>
    </row>
    <row r="9848" spans="1:12" x14ac:dyDescent="0.35">
      <c r="A9848" s="1" t="s">
        <v>16160</v>
      </c>
      <c r="B9848" t="s">
        <v>16161</v>
      </c>
      <c r="C9848" t="s">
        <v>1467</v>
      </c>
      <c r="D9848" t="s">
        <v>1468</v>
      </c>
      <c r="E9848">
        <v>1</v>
      </c>
      <c r="F9848" s="2">
        <v>7.07</v>
      </c>
      <c r="G9848" s="3">
        <v>15</v>
      </c>
      <c r="H9848" s="3">
        <v>7.0699999999999999E-2</v>
      </c>
      <c r="I9848" s="3">
        <v>0.33229000000000003</v>
      </c>
      <c r="J9848" s="3">
        <v>7.4729900000000011</v>
      </c>
      <c r="K9848" s="3">
        <v>11.496907692307694</v>
      </c>
      <c r="L9848" s="4">
        <v>0.35</v>
      </c>
    </row>
    <row r="9849" spans="1:12" x14ac:dyDescent="0.35">
      <c r="A9849" s="1" t="s">
        <v>16162</v>
      </c>
      <c r="B9849" t="s">
        <v>16163</v>
      </c>
      <c r="C9849" t="s">
        <v>1467</v>
      </c>
      <c r="D9849" t="s">
        <v>1468</v>
      </c>
      <c r="E9849">
        <v>1</v>
      </c>
      <c r="F9849" s="2">
        <v>6.55</v>
      </c>
      <c r="G9849" s="3">
        <v>14</v>
      </c>
      <c r="H9849" s="3">
        <v>6.5500000000000003E-2</v>
      </c>
      <c r="I9849" s="3">
        <v>0.30785000000000001</v>
      </c>
      <c r="J9849" s="3">
        <v>6.9233500000000001</v>
      </c>
      <c r="K9849" s="3">
        <v>10.651307692307691</v>
      </c>
      <c r="L9849" s="4">
        <v>0.34999999999999992</v>
      </c>
    </row>
    <row r="9850" spans="1:12" x14ac:dyDescent="0.35">
      <c r="A9850" s="1" t="s">
        <v>16164</v>
      </c>
      <c r="B9850" t="s">
        <v>16165</v>
      </c>
      <c r="C9850" t="s">
        <v>1467</v>
      </c>
      <c r="D9850" t="s">
        <v>1468</v>
      </c>
      <c r="E9850">
        <v>1</v>
      </c>
      <c r="F9850" s="2">
        <v>3.03</v>
      </c>
      <c r="G9850" s="3">
        <v>7</v>
      </c>
      <c r="H9850" s="3">
        <v>3.0299999999999997E-2</v>
      </c>
      <c r="I9850" s="3">
        <v>0.14240999999999998</v>
      </c>
      <c r="J9850" s="3">
        <v>3.2027099999999997</v>
      </c>
      <c r="K9850" s="3">
        <v>4.9272461538461529</v>
      </c>
      <c r="L9850" s="4">
        <v>0.34999999999999992</v>
      </c>
    </row>
    <row r="9851" spans="1:12" x14ac:dyDescent="0.35">
      <c r="A9851" s="1" t="s">
        <v>16166</v>
      </c>
      <c r="B9851" t="s">
        <v>16167</v>
      </c>
      <c r="C9851" t="s">
        <v>1467</v>
      </c>
      <c r="D9851" t="s">
        <v>1468</v>
      </c>
      <c r="E9851">
        <v>1</v>
      </c>
      <c r="F9851" s="2">
        <v>18.920000000000002</v>
      </c>
      <c r="G9851" s="3">
        <v>40</v>
      </c>
      <c r="H9851" s="3">
        <v>0.18920000000000003</v>
      </c>
      <c r="I9851" s="3">
        <v>0.88924000000000003</v>
      </c>
      <c r="J9851" s="3">
        <v>19.998440000000002</v>
      </c>
      <c r="K9851" s="3">
        <v>30.766830769230772</v>
      </c>
      <c r="L9851" s="4">
        <v>0.35</v>
      </c>
    </row>
    <row r="9852" spans="1:12" x14ac:dyDescent="0.35">
      <c r="A9852" s="1" t="s">
        <v>16168</v>
      </c>
      <c r="B9852" t="s">
        <v>16169</v>
      </c>
      <c r="C9852" t="s">
        <v>1467</v>
      </c>
      <c r="D9852" t="s">
        <v>1468</v>
      </c>
      <c r="E9852">
        <v>1</v>
      </c>
      <c r="F9852" s="2">
        <v>146.32</v>
      </c>
      <c r="G9852" s="3">
        <v>302</v>
      </c>
      <c r="H9852" s="3">
        <v>1.4632000000000001</v>
      </c>
      <c r="I9852" s="3">
        <v>6.87704</v>
      </c>
      <c r="J9852" s="3">
        <v>154.66023999999999</v>
      </c>
      <c r="K9852" s="3">
        <v>237.93883076923075</v>
      </c>
      <c r="L9852" s="4">
        <v>0.35</v>
      </c>
    </row>
    <row r="9853" spans="1:12" x14ac:dyDescent="0.35">
      <c r="A9853" s="1" t="s">
        <v>16170</v>
      </c>
      <c r="B9853" t="s">
        <v>16171</v>
      </c>
      <c r="C9853" t="s">
        <v>1467</v>
      </c>
      <c r="D9853" t="s">
        <v>1468</v>
      </c>
      <c r="E9853">
        <v>1</v>
      </c>
      <c r="F9853" s="2">
        <v>7.98</v>
      </c>
      <c r="G9853" s="3">
        <v>17</v>
      </c>
      <c r="H9853" s="3">
        <v>7.980000000000001E-2</v>
      </c>
      <c r="I9853" s="3">
        <v>0.37506</v>
      </c>
      <c r="J9853" s="3">
        <v>8.4348600000000005</v>
      </c>
      <c r="K9853" s="3">
        <v>12.976707692307693</v>
      </c>
      <c r="L9853" s="4">
        <v>0.35000000000000003</v>
      </c>
    </row>
    <row r="9854" spans="1:12" x14ac:dyDescent="0.35">
      <c r="A9854" s="1" t="s">
        <v>16172</v>
      </c>
      <c r="B9854" t="s">
        <v>16173</v>
      </c>
      <c r="C9854" t="s">
        <v>1467</v>
      </c>
      <c r="D9854" t="s">
        <v>1468</v>
      </c>
      <c r="E9854">
        <v>1</v>
      </c>
      <c r="F9854" s="2">
        <v>21.36</v>
      </c>
      <c r="G9854" s="3">
        <v>45</v>
      </c>
      <c r="H9854" s="3">
        <v>0.21360000000000001</v>
      </c>
      <c r="I9854" s="3">
        <v>1.0039199999999999</v>
      </c>
      <c r="J9854" s="3">
        <v>22.57752</v>
      </c>
      <c r="K9854" s="3">
        <v>34.73464615384615</v>
      </c>
      <c r="L9854" s="4">
        <v>0.34999999999999992</v>
      </c>
    </row>
    <row r="9855" spans="1:12" x14ac:dyDescent="0.35">
      <c r="A9855" s="1" t="s">
        <v>16174</v>
      </c>
      <c r="B9855" t="s">
        <v>16175</v>
      </c>
      <c r="C9855" t="s">
        <v>1467</v>
      </c>
      <c r="D9855" t="s">
        <v>1468</v>
      </c>
      <c r="E9855">
        <v>1</v>
      </c>
      <c r="F9855" s="2">
        <v>2.13</v>
      </c>
      <c r="G9855" s="3">
        <v>5</v>
      </c>
      <c r="H9855" s="3">
        <v>2.1299999999999999E-2</v>
      </c>
      <c r="I9855" s="3">
        <v>0.10010999999999999</v>
      </c>
      <c r="J9855" s="3">
        <v>2.2514099999999999</v>
      </c>
      <c r="K9855" s="3">
        <v>3.4637076923076919</v>
      </c>
      <c r="L9855" s="4">
        <v>0.35</v>
      </c>
    </row>
    <row r="9856" spans="1:12" x14ac:dyDescent="0.35">
      <c r="A9856" s="1" t="s">
        <v>16176</v>
      </c>
      <c r="B9856" t="s">
        <v>16177</v>
      </c>
      <c r="C9856" t="s">
        <v>1467</v>
      </c>
      <c r="D9856" t="s">
        <v>1468</v>
      </c>
      <c r="E9856">
        <v>1</v>
      </c>
      <c r="F9856" s="2">
        <v>10.82</v>
      </c>
      <c r="G9856" s="3">
        <v>23</v>
      </c>
      <c r="H9856" s="3">
        <v>0.1082</v>
      </c>
      <c r="I9856" s="3">
        <v>0.50853999999999999</v>
      </c>
      <c r="J9856" s="3">
        <v>11.43674</v>
      </c>
      <c r="K9856" s="3">
        <v>17.594984615384615</v>
      </c>
      <c r="L9856" s="4">
        <v>0.34999999999999992</v>
      </c>
    </row>
    <row r="9857" spans="1:12" x14ac:dyDescent="0.35">
      <c r="A9857" s="1" t="s">
        <v>16178</v>
      </c>
      <c r="B9857" t="s">
        <v>16179</v>
      </c>
      <c r="C9857" t="s">
        <v>1467</v>
      </c>
      <c r="D9857" t="s">
        <v>1468</v>
      </c>
      <c r="E9857">
        <v>1</v>
      </c>
      <c r="F9857" s="2">
        <v>40.119999999999997</v>
      </c>
      <c r="G9857" s="3">
        <v>83</v>
      </c>
      <c r="H9857" s="3">
        <v>0.4012</v>
      </c>
      <c r="I9857" s="3">
        <v>1.88564</v>
      </c>
      <c r="J9857" s="3">
        <v>42.406840000000003</v>
      </c>
      <c r="K9857" s="3">
        <v>65.241292307692305</v>
      </c>
      <c r="L9857" s="4">
        <v>0.34999999999999992</v>
      </c>
    </row>
    <row r="9858" spans="1:12" x14ac:dyDescent="0.35">
      <c r="A9858" s="1" t="s">
        <v>16180</v>
      </c>
      <c r="B9858" t="s">
        <v>16181</v>
      </c>
      <c r="C9858" t="s">
        <v>1467</v>
      </c>
      <c r="D9858" t="s">
        <v>1468</v>
      </c>
      <c r="E9858">
        <v>1</v>
      </c>
      <c r="F9858" s="2">
        <v>41.68</v>
      </c>
      <c r="G9858" s="3">
        <v>86</v>
      </c>
      <c r="H9858" s="3">
        <v>0.4168</v>
      </c>
      <c r="I9858" s="3">
        <v>1.95896</v>
      </c>
      <c r="J9858" s="3">
        <v>44.055759999999999</v>
      </c>
      <c r="K9858" s="3">
        <v>67.778092307692305</v>
      </c>
      <c r="L9858" s="4">
        <v>0.35</v>
      </c>
    </row>
    <row r="9859" spans="1:12" x14ac:dyDescent="0.35">
      <c r="A9859" s="1" t="s">
        <v>16182</v>
      </c>
      <c r="B9859" t="s">
        <v>16183</v>
      </c>
      <c r="C9859" t="s">
        <v>1467</v>
      </c>
      <c r="D9859" t="s">
        <v>1468</v>
      </c>
      <c r="E9859">
        <v>1</v>
      </c>
      <c r="F9859" s="2">
        <v>3.83</v>
      </c>
      <c r="G9859" s="3">
        <v>8</v>
      </c>
      <c r="H9859" s="3">
        <v>3.8300000000000001E-2</v>
      </c>
      <c r="I9859" s="3">
        <v>0.18001</v>
      </c>
      <c r="J9859" s="3">
        <v>4.0483099999999999</v>
      </c>
      <c r="K9859" s="3">
        <v>6.2281692307692307</v>
      </c>
      <c r="L9859" s="4">
        <v>0.35000000000000003</v>
      </c>
    </row>
    <row r="9860" spans="1:12" x14ac:dyDescent="0.35">
      <c r="A9860" s="1" t="s">
        <v>16184</v>
      </c>
      <c r="B9860" t="s">
        <v>16185</v>
      </c>
      <c r="C9860" t="s">
        <v>1467</v>
      </c>
      <c r="D9860" t="s">
        <v>1468</v>
      </c>
      <c r="E9860">
        <v>1</v>
      </c>
      <c r="F9860" s="2">
        <v>14.2</v>
      </c>
      <c r="G9860" s="3">
        <v>30</v>
      </c>
      <c r="H9860" s="3">
        <v>0.14199999999999999</v>
      </c>
      <c r="I9860" s="3">
        <v>0.66739999999999999</v>
      </c>
      <c r="J9860" s="3">
        <v>15.009399999999999</v>
      </c>
      <c r="K9860" s="3">
        <v>23.091384615384612</v>
      </c>
      <c r="L9860" s="4">
        <v>0.34999999999999992</v>
      </c>
    </row>
    <row r="9861" spans="1:12" x14ac:dyDescent="0.35">
      <c r="A9861" s="1" t="s">
        <v>16186</v>
      </c>
      <c r="B9861" t="s">
        <v>16187</v>
      </c>
      <c r="C9861" t="s">
        <v>1467</v>
      </c>
      <c r="D9861" t="s">
        <v>1468</v>
      </c>
      <c r="E9861">
        <v>1</v>
      </c>
      <c r="F9861" s="2">
        <v>34.92</v>
      </c>
      <c r="G9861" s="3">
        <v>72</v>
      </c>
      <c r="H9861" s="3">
        <v>0.34920000000000001</v>
      </c>
      <c r="I9861" s="3">
        <v>1.64124</v>
      </c>
      <c r="J9861" s="3">
        <v>36.910440000000008</v>
      </c>
      <c r="K9861" s="3">
        <v>56.785292307692316</v>
      </c>
      <c r="L9861" s="4">
        <v>0.34999999999999992</v>
      </c>
    </row>
    <row r="9862" spans="1:12" x14ac:dyDescent="0.35">
      <c r="A9862" s="1" t="s">
        <v>16188</v>
      </c>
      <c r="B9862" t="s">
        <v>16189</v>
      </c>
      <c r="C9862" t="s">
        <v>1467</v>
      </c>
      <c r="D9862" t="s">
        <v>1468</v>
      </c>
      <c r="E9862">
        <v>1</v>
      </c>
      <c r="F9862" s="2">
        <v>0.62</v>
      </c>
      <c r="G9862" s="3">
        <v>2</v>
      </c>
      <c r="H9862" s="3">
        <v>6.1999999999999998E-3</v>
      </c>
      <c r="I9862" s="3">
        <v>2.9139999999999999E-2</v>
      </c>
      <c r="J9862" s="3">
        <v>0.65534000000000003</v>
      </c>
      <c r="K9862" s="3">
        <v>1.0082153846153847</v>
      </c>
      <c r="L9862" s="4">
        <v>0.35000000000000003</v>
      </c>
    </row>
    <row r="9863" spans="1:12" x14ac:dyDescent="0.35">
      <c r="A9863" s="1" t="s">
        <v>16190</v>
      </c>
      <c r="B9863" t="s">
        <v>16191</v>
      </c>
      <c r="C9863" t="s">
        <v>1467</v>
      </c>
      <c r="D9863" t="s">
        <v>1468</v>
      </c>
      <c r="E9863">
        <v>1</v>
      </c>
      <c r="F9863" s="2">
        <v>32.06</v>
      </c>
      <c r="G9863" s="3">
        <v>67</v>
      </c>
      <c r="H9863" s="3">
        <v>0.32060000000000005</v>
      </c>
      <c r="I9863" s="3">
        <v>1.50682</v>
      </c>
      <c r="J9863" s="3">
        <v>33.887419999999999</v>
      </c>
      <c r="K9863" s="3">
        <v>52.134492307692305</v>
      </c>
      <c r="L9863" s="4">
        <v>0.35</v>
      </c>
    </row>
    <row r="9864" spans="1:12" x14ac:dyDescent="0.35">
      <c r="A9864" s="1" t="s">
        <v>16192</v>
      </c>
      <c r="B9864" t="s">
        <v>16193</v>
      </c>
      <c r="C9864" t="s">
        <v>1467</v>
      </c>
      <c r="D9864" t="s">
        <v>1468</v>
      </c>
      <c r="E9864">
        <v>1</v>
      </c>
      <c r="F9864" s="2">
        <v>24.31</v>
      </c>
      <c r="G9864" s="3">
        <v>51</v>
      </c>
      <c r="H9864" s="3">
        <v>0.24309999999999998</v>
      </c>
      <c r="I9864" s="3">
        <v>1.1425699999999999</v>
      </c>
      <c r="J9864" s="3">
        <v>25.695669999999996</v>
      </c>
      <c r="K9864" s="3">
        <v>39.53179999999999</v>
      </c>
      <c r="L9864" s="4">
        <v>0.34999999999999992</v>
      </c>
    </row>
    <row r="9865" spans="1:12" x14ac:dyDescent="0.35">
      <c r="A9865" s="1" t="s">
        <v>16194</v>
      </c>
      <c r="B9865" t="s">
        <v>16195</v>
      </c>
      <c r="C9865" t="s">
        <v>1467</v>
      </c>
      <c r="D9865" t="s">
        <v>1468</v>
      </c>
      <c r="E9865">
        <v>1</v>
      </c>
      <c r="F9865" s="2">
        <v>6.97</v>
      </c>
      <c r="G9865" s="3">
        <v>15</v>
      </c>
      <c r="H9865" s="3">
        <v>6.9699999999999998E-2</v>
      </c>
      <c r="I9865" s="3">
        <v>0.32758999999999999</v>
      </c>
      <c r="J9865" s="3">
        <v>7.3672899999999997</v>
      </c>
      <c r="K9865" s="3">
        <v>11.334292307692307</v>
      </c>
      <c r="L9865" s="4">
        <v>0.35</v>
      </c>
    </row>
    <row r="9866" spans="1:12" x14ac:dyDescent="0.35">
      <c r="A9866" s="1" t="s">
        <v>16196</v>
      </c>
      <c r="B9866" t="s">
        <v>16197</v>
      </c>
      <c r="C9866" t="s">
        <v>1467</v>
      </c>
      <c r="D9866" t="s">
        <v>1468</v>
      </c>
      <c r="E9866">
        <v>1</v>
      </c>
      <c r="F9866" s="2">
        <v>0.68</v>
      </c>
      <c r="G9866" s="3">
        <v>2</v>
      </c>
      <c r="H9866" s="3">
        <v>6.8000000000000005E-3</v>
      </c>
      <c r="I9866" s="3">
        <v>3.1960000000000002E-2</v>
      </c>
      <c r="J9866" s="3">
        <v>0.71876000000000007</v>
      </c>
      <c r="K9866" s="3">
        <v>1.1057846153846154</v>
      </c>
      <c r="L9866" s="4">
        <v>0.34999999999999992</v>
      </c>
    </row>
    <row r="9867" spans="1:12" x14ac:dyDescent="0.35">
      <c r="A9867" s="1" t="s">
        <v>16198</v>
      </c>
      <c r="B9867" t="s">
        <v>16199</v>
      </c>
      <c r="C9867" t="s">
        <v>1467</v>
      </c>
      <c r="D9867" t="s">
        <v>1468</v>
      </c>
      <c r="E9867">
        <v>1</v>
      </c>
      <c r="F9867" s="2">
        <v>176</v>
      </c>
      <c r="G9867" s="3">
        <v>363</v>
      </c>
      <c r="H9867" s="3">
        <v>1.76</v>
      </c>
      <c r="I9867" s="3">
        <v>8.2720000000000002</v>
      </c>
      <c r="J9867" s="3">
        <v>186.03199999999998</v>
      </c>
      <c r="K9867" s="3">
        <v>286.20307692307688</v>
      </c>
      <c r="L9867" s="4">
        <v>0.35</v>
      </c>
    </row>
    <row r="9868" spans="1:12" x14ac:dyDescent="0.35">
      <c r="A9868" s="1" t="s">
        <v>16200</v>
      </c>
      <c r="B9868" t="s">
        <v>16201</v>
      </c>
      <c r="C9868" t="s">
        <v>1467</v>
      </c>
      <c r="D9868" t="s">
        <v>1468</v>
      </c>
      <c r="E9868">
        <v>1</v>
      </c>
      <c r="F9868" s="2">
        <v>90.55</v>
      </c>
      <c r="G9868" s="3">
        <v>187</v>
      </c>
      <c r="H9868" s="3">
        <v>0.90549999999999997</v>
      </c>
      <c r="I9868" s="3">
        <v>4.2558499999999997</v>
      </c>
      <c r="J9868" s="3">
        <v>95.711349999999996</v>
      </c>
      <c r="K9868" s="3">
        <v>147.24823076923076</v>
      </c>
      <c r="L9868" s="4">
        <v>0.35</v>
      </c>
    </row>
    <row r="9869" spans="1:12" x14ac:dyDescent="0.35">
      <c r="A9869" s="1" t="s">
        <v>16202</v>
      </c>
      <c r="B9869" t="s">
        <v>16203</v>
      </c>
      <c r="C9869" t="s">
        <v>1467</v>
      </c>
      <c r="D9869" t="s">
        <v>1468</v>
      </c>
      <c r="E9869">
        <v>1</v>
      </c>
      <c r="F9869" s="2">
        <v>48.12</v>
      </c>
      <c r="G9869" s="3">
        <v>100</v>
      </c>
      <c r="H9869" s="3">
        <v>0.48119999999999996</v>
      </c>
      <c r="I9869" s="3">
        <v>2.2616399999999999</v>
      </c>
      <c r="J9869" s="3">
        <v>50.862839999999998</v>
      </c>
      <c r="K9869" s="3">
        <v>78.250523076923074</v>
      </c>
      <c r="L9869" s="4">
        <v>0.35</v>
      </c>
    </row>
    <row r="9870" spans="1:12" x14ac:dyDescent="0.35">
      <c r="A9870" s="1" t="s">
        <v>16204</v>
      </c>
      <c r="B9870" t="s">
        <v>16205</v>
      </c>
      <c r="C9870" t="s">
        <v>1467</v>
      </c>
      <c r="D9870" t="s">
        <v>1468</v>
      </c>
      <c r="E9870">
        <v>1</v>
      </c>
      <c r="F9870" s="2">
        <v>8.42</v>
      </c>
      <c r="G9870" s="3">
        <v>18</v>
      </c>
      <c r="H9870" s="3">
        <v>8.4199999999999997E-2</v>
      </c>
      <c r="I9870" s="3">
        <v>0.39573999999999998</v>
      </c>
      <c r="J9870" s="3">
        <v>8.8999399999999991</v>
      </c>
      <c r="K9870" s="3">
        <v>13.692215384615382</v>
      </c>
      <c r="L9870" s="4">
        <v>0.35</v>
      </c>
    </row>
    <row r="9871" spans="1:12" x14ac:dyDescent="0.35">
      <c r="A9871" s="1" t="s">
        <v>16206</v>
      </c>
      <c r="B9871" t="s">
        <v>16207</v>
      </c>
      <c r="C9871" t="s">
        <v>1467</v>
      </c>
      <c r="D9871" t="s">
        <v>1468</v>
      </c>
      <c r="E9871">
        <v>1</v>
      </c>
      <c r="F9871" s="2">
        <v>77.930000000000007</v>
      </c>
      <c r="G9871" s="3">
        <v>161</v>
      </c>
      <c r="H9871" s="3">
        <v>0.7793000000000001</v>
      </c>
      <c r="I9871" s="3">
        <v>3.6627100000000001</v>
      </c>
      <c r="J9871" s="3">
        <v>82.372010000000017</v>
      </c>
      <c r="K9871" s="3">
        <v>126.72616923076926</v>
      </c>
      <c r="L9871" s="4">
        <v>0.35000000000000003</v>
      </c>
    </row>
    <row r="9872" spans="1:12" x14ac:dyDescent="0.35">
      <c r="A9872" s="1" t="s">
        <v>16208</v>
      </c>
      <c r="B9872" t="s">
        <v>16209</v>
      </c>
      <c r="C9872" t="s">
        <v>1467</v>
      </c>
      <c r="D9872" t="s">
        <v>1468</v>
      </c>
      <c r="E9872">
        <v>1</v>
      </c>
      <c r="F9872" s="2">
        <v>7.42</v>
      </c>
      <c r="G9872" s="3">
        <v>16</v>
      </c>
      <c r="H9872" s="3">
        <v>7.4200000000000002E-2</v>
      </c>
      <c r="I9872" s="3">
        <v>0.34873999999999999</v>
      </c>
      <c r="J9872" s="3">
        <v>7.8429400000000005</v>
      </c>
      <c r="K9872" s="3">
        <v>12.066061538461538</v>
      </c>
      <c r="L9872" s="4">
        <v>0.34999999999999992</v>
      </c>
    </row>
    <row r="9873" spans="1:12" x14ac:dyDescent="0.35">
      <c r="A9873" s="1" t="s">
        <v>16210</v>
      </c>
      <c r="B9873" t="s">
        <v>16211</v>
      </c>
      <c r="C9873" t="s">
        <v>1467</v>
      </c>
      <c r="D9873" t="s">
        <v>1468</v>
      </c>
      <c r="E9873">
        <v>1</v>
      </c>
      <c r="F9873" s="2">
        <v>14.52</v>
      </c>
      <c r="G9873" s="3">
        <v>30</v>
      </c>
      <c r="H9873" s="3">
        <v>0.1452</v>
      </c>
      <c r="I9873" s="3">
        <v>0.68243999999999994</v>
      </c>
      <c r="J9873" s="3">
        <v>15.347639999999998</v>
      </c>
      <c r="K9873" s="3">
        <v>23.611753846153842</v>
      </c>
      <c r="L9873" s="4">
        <v>0.35</v>
      </c>
    </row>
    <row r="9874" spans="1:12" x14ac:dyDescent="0.35">
      <c r="A9874" s="1" t="s">
        <v>16212</v>
      </c>
      <c r="B9874" t="s">
        <v>16213</v>
      </c>
      <c r="C9874" t="s">
        <v>1467</v>
      </c>
      <c r="D9874" t="s">
        <v>1468</v>
      </c>
      <c r="E9874">
        <v>1</v>
      </c>
      <c r="F9874" s="2">
        <v>22.38</v>
      </c>
      <c r="G9874" s="3">
        <v>47</v>
      </c>
      <c r="H9874" s="3">
        <v>0.2238</v>
      </c>
      <c r="I9874" s="3">
        <v>1.05186</v>
      </c>
      <c r="J9874" s="3">
        <v>23.655660000000001</v>
      </c>
      <c r="K9874" s="3">
        <v>36.393323076923075</v>
      </c>
      <c r="L9874" s="4">
        <v>0.34999999999999992</v>
      </c>
    </row>
    <row r="9875" spans="1:12" x14ac:dyDescent="0.35">
      <c r="A9875" s="1" t="s">
        <v>16214</v>
      </c>
      <c r="B9875" t="s">
        <v>15102</v>
      </c>
      <c r="C9875" t="s">
        <v>1467</v>
      </c>
      <c r="D9875" t="s">
        <v>1468</v>
      </c>
      <c r="E9875">
        <v>1</v>
      </c>
      <c r="F9875" s="2">
        <v>119.48</v>
      </c>
      <c r="G9875" s="3">
        <v>247</v>
      </c>
      <c r="H9875" s="3">
        <v>1.1948000000000001</v>
      </c>
      <c r="I9875" s="3">
        <v>5.6155600000000003</v>
      </c>
      <c r="J9875" s="3">
        <v>126.29036000000001</v>
      </c>
      <c r="K9875" s="3">
        <v>194.29286153846155</v>
      </c>
      <c r="L9875" s="4">
        <v>0.35000000000000003</v>
      </c>
    </row>
    <row r="9876" spans="1:12" x14ac:dyDescent="0.35">
      <c r="A9876" s="1" t="s">
        <v>16215</v>
      </c>
      <c r="B9876" t="s">
        <v>16216</v>
      </c>
      <c r="C9876" t="s">
        <v>1467</v>
      </c>
      <c r="D9876" t="s">
        <v>1468</v>
      </c>
      <c r="E9876">
        <v>1</v>
      </c>
      <c r="F9876" s="2">
        <v>140.78</v>
      </c>
      <c r="G9876" s="3">
        <v>291</v>
      </c>
      <c r="H9876" s="3">
        <v>1.4077999999999999</v>
      </c>
      <c r="I9876" s="3">
        <v>6.6166600000000004</v>
      </c>
      <c r="J9876" s="3">
        <v>148.80446000000001</v>
      </c>
      <c r="K9876" s="3">
        <v>228.92993846153846</v>
      </c>
      <c r="L9876" s="4">
        <v>0.35</v>
      </c>
    </row>
    <row r="9877" spans="1:12" x14ac:dyDescent="0.35">
      <c r="A9877" s="1" t="s">
        <v>16217</v>
      </c>
      <c r="B9877" t="s">
        <v>16218</v>
      </c>
      <c r="C9877" t="s">
        <v>1467</v>
      </c>
      <c r="D9877" t="s">
        <v>1468</v>
      </c>
      <c r="E9877">
        <v>1</v>
      </c>
      <c r="F9877" s="2">
        <v>1201.17</v>
      </c>
      <c r="G9877" s="3">
        <v>2477</v>
      </c>
      <c r="H9877" s="3">
        <v>12.011700000000001</v>
      </c>
      <c r="I9877" s="3">
        <v>56.454990000000002</v>
      </c>
      <c r="J9877" s="3">
        <v>1269.63669</v>
      </c>
      <c r="K9877" s="3">
        <v>1953.2872153846154</v>
      </c>
      <c r="L9877" s="4">
        <v>0.35</v>
      </c>
    </row>
    <row r="9878" spans="1:12" x14ac:dyDescent="0.35">
      <c r="A9878" s="1" t="s">
        <v>16219</v>
      </c>
      <c r="B9878" t="s">
        <v>14608</v>
      </c>
      <c r="C9878" t="s">
        <v>1467</v>
      </c>
      <c r="D9878" t="s">
        <v>1468</v>
      </c>
      <c r="E9878">
        <v>1</v>
      </c>
      <c r="F9878" s="2">
        <v>27</v>
      </c>
      <c r="G9878" s="3">
        <v>56</v>
      </c>
      <c r="H9878" s="3">
        <v>0.27</v>
      </c>
      <c r="I9878" s="3">
        <v>1.2689999999999999</v>
      </c>
      <c r="J9878" s="3">
        <v>28.538999999999998</v>
      </c>
      <c r="K9878" s="3">
        <v>43.906153846153842</v>
      </c>
      <c r="L9878" s="4">
        <v>0.35</v>
      </c>
    </row>
    <row r="9879" spans="1:12" x14ac:dyDescent="0.35">
      <c r="A9879" s="1" t="s">
        <v>16220</v>
      </c>
      <c r="B9879" t="s">
        <v>16221</v>
      </c>
      <c r="C9879" t="s">
        <v>1467</v>
      </c>
      <c r="D9879" t="s">
        <v>1468</v>
      </c>
      <c r="E9879">
        <v>1</v>
      </c>
      <c r="F9879" s="2">
        <v>4.1900000000000004</v>
      </c>
      <c r="G9879" s="3">
        <v>9</v>
      </c>
      <c r="H9879" s="3">
        <v>4.1900000000000007E-2</v>
      </c>
      <c r="I9879" s="3">
        <v>0.19693000000000002</v>
      </c>
      <c r="J9879" s="3">
        <v>4.4288300000000005</v>
      </c>
      <c r="K9879" s="3">
        <v>6.8135846153846158</v>
      </c>
      <c r="L9879" s="4">
        <v>0.35</v>
      </c>
    </row>
    <row r="9880" spans="1:12" x14ac:dyDescent="0.35">
      <c r="A9880" s="1" t="s">
        <v>16222</v>
      </c>
      <c r="B9880" t="s">
        <v>16223</v>
      </c>
      <c r="C9880" t="s">
        <v>1467</v>
      </c>
      <c r="D9880" t="s">
        <v>1468</v>
      </c>
      <c r="E9880">
        <v>1</v>
      </c>
      <c r="F9880" s="2">
        <v>17.21</v>
      </c>
      <c r="G9880" s="3">
        <v>36</v>
      </c>
      <c r="H9880" s="3">
        <v>0.1721</v>
      </c>
      <c r="I9880" s="3">
        <v>0.80887000000000009</v>
      </c>
      <c r="J9880" s="3">
        <v>18.19097</v>
      </c>
      <c r="K9880" s="3">
        <v>27.986107692307691</v>
      </c>
      <c r="L9880" s="4">
        <v>0.35</v>
      </c>
    </row>
    <row r="9881" spans="1:12" x14ac:dyDescent="0.35">
      <c r="A9881" s="1" t="s">
        <v>16224</v>
      </c>
      <c r="B9881" t="s">
        <v>16225</v>
      </c>
      <c r="C9881" t="s">
        <v>1467</v>
      </c>
      <c r="D9881" t="s">
        <v>1468</v>
      </c>
      <c r="E9881">
        <v>1</v>
      </c>
      <c r="F9881" s="2">
        <v>123.1</v>
      </c>
      <c r="G9881" s="3">
        <v>254</v>
      </c>
      <c r="H9881" s="3">
        <v>1.2309999999999999</v>
      </c>
      <c r="I9881" s="3">
        <v>5.7856999999999994</v>
      </c>
      <c r="J9881" s="3">
        <v>130.11669999999998</v>
      </c>
      <c r="K9881" s="3">
        <v>200.17953846153841</v>
      </c>
      <c r="L9881" s="4">
        <v>0.34999999999999992</v>
      </c>
    </row>
    <row r="9882" spans="1:12" x14ac:dyDescent="0.35">
      <c r="A9882" s="1" t="s">
        <v>16226</v>
      </c>
      <c r="B9882" t="s">
        <v>16227</v>
      </c>
      <c r="C9882" t="s">
        <v>1467</v>
      </c>
      <c r="D9882" t="s">
        <v>1468</v>
      </c>
      <c r="E9882">
        <v>1</v>
      </c>
      <c r="F9882" s="2">
        <v>1776.75</v>
      </c>
      <c r="G9882" s="3">
        <v>3664</v>
      </c>
      <c r="H9882" s="3">
        <v>17.767500000000002</v>
      </c>
      <c r="I9882" s="3">
        <v>83.507249999999999</v>
      </c>
      <c r="J9882" s="3">
        <v>1878.02475</v>
      </c>
      <c r="K9882" s="3">
        <v>2889.268846153846</v>
      </c>
      <c r="L9882" s="4">
        <v>0.34999999999999992</v>
      </c>
    </row>
    <row r="9883" spans="1:12" x14ac:dyDescent="0.35">
      <c r="A9883" s="1" t="s">
        <v>16228</v>
      </c>
      <c r="B9883" t="s">
        <v>16229</v>
      </c>
      <c r="C9883" t="s">
        <v>1467</v>
      </c>
      <c r="D9883" t="s">
        <v>1468</v>
      </c>
      <c r="E9883">
        <v>1</v>
      </c>
      <c r="F9883" s="2">
        <v>89.62</v>
      </c>
      <c r="G9883" s="3">
        <v>185</v>
      </c>
      <c r="H9883" s="3">
        <v>0.89620000000000011</v>
      </c>
      <c r="I9883" s="3">
        <v>4.2121400000000007</v>
      </c>
      <c r="J9883" s="3">
        <v>94.728340000000003</v>
      </c>
      <c r="K9883" s="3">
        <v>145.73590769230771</v>
      </c>
      <c r="L9883" s="4">
        <v>0.35000000000000003</v>
      </c>
    </row>
    <row r="9884" spans="1:12" x14ac:dyDescent="0.35">
      <c r="A9884" s="1" t="s">
        <v>16230</v>
      </c>
      <c r="B9884" t="s">
        <v>16231</v>
      </c>
      <c r="C9884" t="s">
        <v>1467</v>
      </c>
      <c r="D9884" t="s">
        <v>1468</v>
      </c>
      <c r="E9884">
        <v>1</v>
      </c>
      <c r="F9884" s="2">
        <v>184.55</v>
      </c>
      <c r="G9884" s="3">
        <v>381</v>
      </c>
      <c r="H9884" s="3">
        <v>1.8455000000000001</v>
      </c>
      <c r="I9884" s="3">
        <v>8.6738499999999998</v>
      </c>
      <c r="J9884" s="3">
        <v>195.06934999999999</v>
      </c>
      <c r="K9884" s="3">
        <v>300.1066923076923</v>
      </c>
      <c r="L9884" s="4">
        <v>0.35000000000000003</v>
      </c>
    </row>
    <row r="9885" spans="1:12" x14ac:dyDescent="0.35">
      <c r="A9885" s="1" t="s">
        <v>16232</v>
      </c>
      <c r="B9885" t="s">
        <v>16233</v>
      </c>
      <c r="C9885" t="s">
        <v>1467</v>
      </c>
      <c r="D9885" t="s">
        <v>1468</v>
      </c>
      <c r="E9885">
        <v>1</v>
      </c>
      <c r="F9885" s="2">
        <v>6.72</v>
      </c>
      <c r="G9885" s="3">
        <v>14</v>
      </c>
      <c r="H9885" s="3">
        <v>6.7199999999999996E-2</v>
      </c>
      <c r="I9885" s="3">
        <v>0.31584000000000001</v>
      </c>
      <c r="J9885" s="3">
        <v>7.1030399999999991</v>
      </c>
      <c r="K9885" s="3">
        <v>10.927753846153845</v>
      </c>
      <c r="L9885" s="4">
        <v>0.35</v>
      </c>
    </row>
    <row r="9886" spans="1:12" x14ac:dyDescent="0.35">
      <c r="A9886" s="1" t="s">
        <v>16234</v>
      </c>
      <c r="B9886" t="s">
        <v>16235</v>
      </c>
      <c r="C9886" t="s">
        <v>1467</v>
      </c>
      <c r="D9886" t="s">
        <v>1468</v>
      </c>
      <c r="E9886">
        <v>1</v>
      </c>
      <c r="F9886" s="2">
        <v>50.21</v>
      </c>
      <c r="G9886" s="3">
        <v>104</v>
      </c>
      <c r="H9886" s="3">
        <v>0.50209999999999999</v>
      </c>
      <c r="I9886" s="3">
        <v>2.3598699999999999</v>
      </c>
      <c r="J9886" s="3">
        <v>53.07197</v>
      </c>
      <c r="K9886" s="3">
        <v>81.649184615384613</v>
      </c>
      <c r="L9886" s="4">
        <v>0.35</v>
      </c>
    </row>
    <row r="9887" spans="1:12" x14ac:dyDescent="0.35">
      <c r="A9887" s="1">
        <v>40104</v>
      </c>
      <c r="B9887" t="s">
        <v>16236</v>
      </c>
      <c r="C9887" t="s">
        <v>34</v>
      </c>
      <c r="D9887" t="s">
        <v>35</v>
      </c>
      <c r="E9887">
        <v>1</v>
      </c>
      <c r="F9887" s="2">
        <v>488.44</v>
      </c>
      <c r="G9887" s="3">
        <v>1008</v>
      </c>
      <c r="H9887" s="3">
        <v>4.8844000000000003</v>
      </c>
      <c r="I9887" s="3">
        <v>22.956679999999999</v>
      </c>
      <c r="J9887" s="3">
        <v>516.28107999999997</v>
      </c>
      <c r="K9887" s="3">
        <v>794.2785846153846</v>
      </c>
      <c r="L9887" s="4">
        <v>0.35000000000000003</v>
      </c>
    </row>
    <row r="9888" spans="1:12" x14ac:dyDescent="0.35">
      <c r="A9888" s="1" t="s">
        <v>16237</v>
      </c>
      <c r="B9888" t="s">
        <v>16238</v>
      </c>
      <c r="C9888" t="s">
        <v>363</v>
      </c>
      <c r="D9888" t="s">
        <v>364</v>
      </c>
      <c r="E9888">
        <v>1</v>
      </c>
      <c r="F9888" s="2">
        <v>5.08</v>
      </c>
      <c r="G9888" s="3">
        <v>11</v>
      </c>
      <c r="H9888" s="3">
        <v>5.0800000000000005E-2</v>
      </c>
      <c r="I9888" s="3">
        <v>0.23876</v>
      </c>
      <c r="J9888" s="3">
        <v>5.3695599999999999</v>
      </c>
      <c r="K9888" s="3">
        <v>8.2608615384615387</v>
      </c>
      <c r="L9888" s="4">
        <v>0.35000000000000003</v>
      </c>
    </row>
    <row r="9889" spans="1:12" x14ac:dyDescent="0.35">
      <c r="A9889" s="1">
        <v>9000136</v>
      </c>
      <c r="B9889" t="s">
        <v>16239</v>
      </c>
      <c r="C9889" t="s">
        <v>1467</v>
      </c>
      <c r="D9889" t="s">
        <v>1468</v>
      </c>
      <c r="E9889">
        <v>1</v>
      </c>
      <c r="F9889" s="2">
        <v>24.54</v>
      </c>
      <c r="G9889" s="3">
        <v>51</v>
      </c>
      <c r="H9889" s="3">
        <v>0.24540000000000001</v>
      </c>
      <c r="I9889" s="3">
        <v>1.1533800000000001</v>
      </c>
      <c r="J9889" s="3">
        <v>25.938779999999998</v>
      </c>
      <c r="K9889" s="3">
        <v>39.90581538461538</v>
      </c>
      <c r="L9889" s="4">
        <v>0.35</v>
      </c>
    </row>
    <row r="9890" spans="1:12" x14ac:dyDescent="0.35">
      <c r="A9890" s="1" t="s">
        <v>16240</v>
      </c>
      <c r="B9890" t="s">
        <v>16241</v>
      </c>
      <c r="C9890" t="s">
        <v>1467</v>
      </c>
      <c r="D9890" t="s">
        <v>1468</v>
      </c>
      <c r="E9890">
        <v>1</v>
      </c>
      <c r="F9890" s="2">
        <v>6.3</v>
      </c>
      <c r="G9890" s="3">
        <v>13</v>
      </c>
      <c r="H9890" s="3">
        <v>6.3E-2</v>
      </c>
      <c r="I9890" s="3">
        <v>0.29609999999999997</v>
      </c>
      <c r="J9890" s="3">
        <v>6.6590999999999996</v>
      </c>
      <c r="K9890" s="3">
        <v>10.244769230769229</v>
      </c>
      <c r="L9890" s="4">
        <v>0.34999999999999992</v>
      </c>
    </row>
    <row r="9891" spans="1:12" x14ac:dyDescent="0.35">
      <c r="A9891" s="1" t="s">
        <v>16242</v>
      </c>
      <c r="B9891" t="s">
        <v>16243</v>
      </c>
      <c r="C9891" t="s">
        <v>1467</v>
      </c>
      <c r="D9891" t="s">
        <v>1468</v>
      </c>
      <c r="E9891">
        <v>1</v>
      </c>
      <c r="F9891" s="2">
        <v>4.83</v>
      </c>
      <c r="G9891" s="3">
        <v>10</v>
      </c>
      <c r="H9891" s="3">
        <v>4.8300000000000003E-2</v>
      </c>
      <c r="I9891" s="3">
        <v>0.22701000000000002</v>
      </c>
      <c r="J9891" s="3">
        <v>5.1053100000000002</v>
      </c>
      <c r="K9891" s="3">
        <v>7.8543230769230767</v>
      </c>
      <c r="L9891" s="4">
        <v>0.35</v>
      </c>
    </row>
    <row r="9892" spans="1:12" x14ac:dyDescent="0.35">
      <c r="A9892" s="1" t="s">
        <v>16244</v>
      </c>
      <c r="B9892" t="s">
        <v>16245</v>
      </c>
      <c r="C9892" t="s">
        <v>1467</v>
      </c>
      <c r="D9892" t="s">
        <v>1468</v>
      </c>
      <c r="E9892">
        <v>1</v>
      </c>
      <c r="F9892" s="2">
        <v>15.49</v>
      </c>
      <c r="G9892" s="3">
        <v>32</v>
      </c>
      <c r="H9892" s="3">
        <v>0.15490000000000001</v>
      </c>
      <c r="I9892" s="3">
        <v>0.72803000000000007</v>
      </c>
      <c r="J9892" s="3">
        <v>16.37293</v>
      </c>
      <c r="K9892" s="3">
        <v>25.189123076923078</v>
      </c>
      <c r="L9892" s="4">
        <v>0.35000000000000003</v>
      </c>
    </row>
    <row r="9893" spans="1:12" x14ac:dyDescent="0.35">
      <c r="A9893" s="1" t="s">
        <v>16246</v>
      </c>
      <c r="B9893" t="s">
        <v>16247</v>
      </c>
      <c r="C9893" t="s">
        <v>17</v>
      </c>
      <c r="D9893" t="s">
        <v>18</v>
      </c>
      <c r="E9893">
        <v>1</v>
      </c>
      <c r="F9893" s="2">
        <v>203</v>
      </c>
      <c r="G9893" s="3">
        <v>419</v>
      </c>
      <c r="H9893" s="3">
        <v>2.0300000000000002</v>
      </c>
      <c r="I9893" s="3">
        <v>9.5410000000000004</v>
      </c>
      <c r="J9893" s="3">
        <v>214.571</v>
      </c>
      <c r="K9893" s="3">
        <v>330.10923076923075</v>
      </c>
      <c r="L9893" s="4">
        <v>0.35</v>
      </c>
    </row>
    <row r="9894" spans="1:12" x14ac:dyDescent="0.35">
      <c r="A9894" s="1" t="s">
        <v>16248</v>
      </c>
      <c r="B9894" t="s">
        <v>16249</v>
      </c>
      <c r="C9894" t="s">
        <v>1467</v>
      </c>
      <c r="D9894" t="s">
        <v>1468</v>
      </c>
      <c r="E9894">
        <v>1</v>
      </c>
      <c r="F9894" s="2">
        <v>221.2</v>
      </c>
      <c r="G9894" s="3">
        <v>457</v>
      </c>
      <c r="H9894" s="3">
        <v>2.2119999999999997</v>
      </c>
      <c r="I9894" s="3">
        <v>10.3964</v>
      </c>
      <c r="J9894" s="3">
        <v>233.80839999999998</v>
      </c>
      <c r="K9894" s="3">
        <v>359.7052307692307</v>
      </c>
      <c r="L9894" s="4">
        <v>0.34999999999999992</v>
      </c>
    </row>
    <row r="9895" spans="1:12" x14ac:dyDescent="0.35">
      <c r="A9895" s="1" t="s">
        <v>16250</v>
      </c>
      <c r="B9895" t="s">
        <v>16251</v>
      </c>
      <c r="C9895" t="s">
        <v>1467</v>
      </c>
      <c r="D9895" t="s">
        <v>1468</v>
      </c>
      <c r="E9895">
        <v>1</v>
      </c>
      <c r="F9895" s="2">
        <v>135.29</v>
      </c>
      <c r="G9895" s="3">
        <v>279</v>
      </c>
      <c r="H9895" s="3">
        <v>1.3529</v>
      </c>
      <c r="I9895" s="3">
        <v>6.3586299999999998</v>
      </c>
      <c r="J9895" s="3">
        <v>143.00153</v>
      </c>
      <c r="K9895" s="3">
        <v>220.00235384615385</v>
      </c>
      <c r="L9895" s="4">
        <v>0.35000000000000003</v>
      </c>
    </row>
    <row r="9896" spans="1:12" x14ac:dyDescent="0.35">
      <c r="A9896" s="1" t="s">
        <v>16252</v>
      </c>
      <c r="B9896" t="s">
        <v>16253</v>
      </c>
      <c r="C9896" t="s">
        <v>17</v>
      </c>
      <c r="D9896" t="s">
        <v>18</v>
      </c>
      <c r="E9896">
        <v>1</v>
      </c>
      <c r="F9896" s="2">
        <v>24</v>
      </c>
      <c r="G9896" s="3">
        <v>50</v>
      </c>
      <c r="H9896" s="3">
        <v>0.24</v>
      </c>
      <c r="I9896" s="3">
        <v>1.1280000000000001</v>
      </c>
      <c r="J9896" s="3">
        <v>25.367999999999999</v>
      </c>
      <c r="K9896" s="3">
        <v>39.027692307692305</v>
      </c>
      <c r="L9896" s="4">
        <v>0.35</v>
      </c>
    </row>
    <row r="9897" spans="1:12" x14ac:dyDescent="0.35">
      <c r="A9897" s="1" t="s">
        <v>16254</v>
      </c>
      <c r="B9897" t="s">
        <v>16255</v>
      </c>
      <c r="C9897" t="s">
        <v>17</v>
      </c>
      <c r="D9897" t="s">
        <v>18</v>
      </c>
      <c r="E9897">
        <v>1</v>
      </c>
      <c r="F9897" s="2">
        <v>21</v>
      </c>
      <c r="G9897" s="3">
        <v>44</v>
      </c>
      <c r="H9897" s="3">
        <v>0.21</v>
      </c>
      <c r="I9897" s="3">
        <v>0.98699999999999999</v>
      </c>
      <c r="J9897" s="3">
        <v>22.196999999999999</v>
      </c>
      <c r="K9897" s="3">
        <v>34.149230769230769</v>
      </c>
      <c r="L9897" s="4">
        <v>0.35000000000000003</v>
      </c>
    </row>
    <row r="9898" spans="1:12" x14ac:dyDescent="0.35">
      <c r="A9898" s="1" t="s">
        <v>16256</v>
      </c>
      <c r="B9898" t="s">
        <v>16257</v>
      </c>
      <c r="C9898" t="s">
        <v>17</v>
      </c>
      <c r="D9898" t="s">
        <v>18</v>
      </c>
      <c r="E9898">
        <v>1</v>
      </c>
      <c r="F9898" s="2">
        <v>147</v>
      </c>
      <c r="G9898" s="3">
        <v>304</v>
      </c>
      <c r="H9898" s="3">
        <v>1.47</v>
      </c>
      <c r="I9898" s="3">
        <v>6.9089999999999998</v>
      </c>
      <c r="J9898" s="3">
        <v>155.37899999999999</v>
      </c>
      <c r="K9898" s="3">
        <v>239.04461538461535</v>
      </c>
      <c r="L9898" s="4">
        <v>0.35</v>
      </c>
    </row>
    <row r="9899" spans="1:12" x14ac:dyDescent="0.35">
      <c r="A9899" s="1" t="s">
        <v>16258</v>
      </c>
      <c r="B9899" t="s">
        <v>16259</v>
      </c>
      <c r="C9899" t="s">
        <v>1467</v>
      </c>
      <c r="D9899" t="s">
        <v>1468</v>
      </c>
      <c r="E9899">
        <v>1</v>
      </c>
      <c r="F9899" s="2">
        <v>28.17</v>
      </c>
      <c r="G9899" s="3">
        <v>59</v>
      </c>
      <c r="H9899" s="3">
        <v>0.28170000000000001</v>
      </c>
      <c r="I9899" s="3">
        <v>1.32399</v>
      </c>
      <c r="J9899" s="3">
        <v>29.775690000000001</v>
      </c>
      <c r="K9899" s="3">
        <v>45.808753846153849</v>
      </c>
      <c r="L9899" s="4">
        <v>0.35000000000000003</v>
      </c>
    </row>
    <row r="9900" spans="1:12" x14ac:dyDescent="0.35">
      <c r="A9900" s="1" t="s">
        <v>16260</v>
      </c>
      <c r="B9900" t="s">
        <v>16261</v>
      </c>
      <c r="C9900" t="s">
        <v>1467</v>
      </c>
      <c r="D9900" t="s">
        <v>1468</v>
      </c>
      <c r="E9900">
        <v>1</v>
      </c>
      <c r="F9900" s="2">
        <v>5.98</v>
      </c>
      <c r="G9900" s="3">
        <v>13</v>
      </c>
      <c r="H9900" s="3">
        <v>5.9800000000000006E-2</v>
      </c>
      <c r="I9900" s="3">
        <v>0.28106000000000003</v>
      </c>
      <c r="J9900" s="3">
        <v>6.3208600000000006</v>
      </c>
      <c r="K9900" s="3">
        <v>9.724400000000001</v>
      </c>
      <c r="L9900" s="4">
        <v>0.35000000000000003</v>
      </c>
    </row>
    <row r="9901" spans="1:12" x14ac:dyDescent="0.35">
      <c r="A9901" s="1" t="s">
        <v>16262</v>
      </c>
      <c r="B9901" t="s">
        <v>16263</v>
      </c>
      <c r="C9901" t="s">
        <v>1467</v>
      </c>
      <c r="D9901" t="s">
        <v>1468</v>
      </c>
      <c r="E9901">
        <v>1</v>
      </c>
      <c r="F9901" s="2">
        <v>6.62</v>
      </c>
      <c r="G9901" s="3">
        <v>14</v>
      </c>
      <c r="H9901" s="3">
        <v>6.6200000000000009E-2</v>
      </c>
      <c r="I9901" s="3">
        <v>0.31114000000000003</v>
      </c>
      <c r="J9901" s="3">
        <v>6.9973400000000003</v>
      </c>
      <c r="K9901" s="3">
        <v>10.765138461538461</v>
      </c>
      <c r="L9901" s="4">
        <v>0.34999999999999992</v>
      </c>
    </row>
    <row r="9902" spans="1:12" x14ac:dyDescent="0.35">
      <c r="A9902" s="1" t="s">
        <v>16264</v>
      </c>
      <c r="B9902" t="s">
        <v>16265</v>
      </c>
      <c r="C9902" t="s">
        <v>21</v>
      </c>
      <c r="D9902" t="s">
        <v>22</v>
      </c>
      <c r="E9902">
        <v>1</v>
      </c>
      <c r="F9902" s="2">
        <v>69.36</v>
      </c>
      <c r="G9902" s="3">
        <v>144</v>
      </c>
      <c r="H9902" s="3">
        <v>0.69359999999999999</v>
      </c>
      <c r="I9902" s="3">
        <v>3.2599200000000002</v>
      </c>
      <c r="J9902" s="3">
        <v>73.313519999999997</v>
      </c>
      <c r="K9902" s="3">
        <v>112.79003076923075</v>
      </c>
      <c r="L9902" s="4">
        <v>0.34999999999999992</v>
      </c>
    </row>
    <row r="9903" spans="1:12" x14ac:dyDescent="0.35">
      <c r="A9903" s="1" t="s">
        <v>16266</v>
      </c>
      <c r="B9903" t="s">
        <v>16267</v>
      </c>
      <c r="C9903" t="s">
        <v>1467</v>
      </c>
      <c r="D9903" t="s">
        <v>1468</v>
      </c>
      <c r="E9903">
        <v>1</v>
      </c>
      <c r="F9903" s="2">
        <v>53.57</v>
      </c>
      <c r="G9903" s="3">
        <v>111</v>
      </c>
      <c r="H9903" s="3">
        <v>0.53570000000000007</v>
      </c>
      <c r="I9903" s="3">
        <v>2.5177900000000002</v>
      </c>
      <c r="J9903" s="3">
        <v>56.623489999999997</v>
      </c>
      <c r="K9903" s="3">
        <v>87.113061538461537</v>
      </c>
      <c r="L9903" s="4">
        <v>0.35000000000000003</v>
      </c>
    </row>
    <row r="9904" spans="1:12" x14ac:dyDescent="0.35">
      <c r="A9904" s="1" t="s">
        <v>16268</v>
      </c>
      <c r="B9904" t="s">
        <v>16269</v>
      </c>
      <c r="C9904" t="s">
        <v>1467</v>
      </c>
      <c r="D9904" t="s">
        <v>1468</v>
      </c>
      <c r="E9904">
        <v>1</v>
      </c>
      <c r="F9904" s="2">
        <v>6.61</v>
      </c>
      <c r="G9904" s="3">
        <v>14</v>
      </c>
      <c r="H9904" s="3">
        <v>6.6100000000000006E-2</v>
      </c>
      <c r="I9904" s="3">
        <v>0.31067</v>
      </c>
      <c r="J9904" s="3">
        <v>6.9867699999999999</v>
      </c>
      <c r="K9904" s="3">
        <v>10.748876923076923</v>
      </c>
      <c r="L9904" s="4">
        <v>0.35</v>
      </c>
    </row>
    <row r="9905" spans="1:12" x14ac:dyDescent="0.35">
      <c r="A9905" s="1" t="s">
        <v>16270</v>
      </c>
      <c r="B9905" t="s">
        <v>16271</v>
      </c>
      <c r="C9905" t="s">
        <v>17</v>
      </c>
      <c r="D9905" t="s">
        <v>18</v>
      </c>
      <c r="E9905">
        <v>1</v>
      </c>
      <c r="F9905" s="2">
        <v>560</v>
      </c>
      <c r="G9905" s="3">
        <v>1155</v>
      </c>
      <c r="H9905" s="3">
        <v>5.6000000000000005</v>
      </c>
      <c r="I9905" s="3">
        <v>26.32</v>
      </c>
      <c r="J9905" s="3">
        <v>591.92000000000007</v>
      </c>
      <c r="K9905" s="3">
        <v>910.64615384615388</v>
      </c>
      <c r="L9905" s="4">
        <v>0.34999999999999992</v>
      </c>
    </row>
    <row r="9906" spans="1:12" x14ac:dyDescent="0.35">
      <c r="A9906" s="1" t="s">
        <v>16272</v>
      </c>
      <c r="B9906" t="s">
        <v>16273</v>
      </c>
      <c r="C9906" t="s">
        <v>1467</v>
      </c>
      <c r="D9906" t="s">
        <v>1468</v>
      </c>
      <c r="E9906">
        <v>1</v>
      </c>
      <c r="F9906" s="2">
        <v>20.399999999999999</v>
      </c>
      <c r="G9906" s="3">
        <v>43</v>
      </c>
      <c r="H9906" s="3">
        <v>0.20399999999999999</v>
      </c>
      <c r="I9906" s="3">
        <v>0.95879999999999999</v>
      </c>
      <c r="J9906" s="3">
        <v>21.562799999999999</v>
      </c>
      <c r="K9906" s="3">
        <v>33.173538461538456</v>
      </c>
      <c r="L9906" s="4">
        <v>0.34999999999999992</v>
      </c>
    </row>
    <row r="9907" spans="1:12" x14ac:dyDescent="0.35">
      <c r="A9907" s="1" t="s">
        <v>16274</v>
      </c>
      <c r="B9907" t="s">
        <v>16275</v>
      </c>
      <c r="C9907" t="s">
        <v>1467</v>
      </c>
      <c r="D9907" t="s">
        <v>1468</v>
      </c>
      <c r="E9907">
        <v>1</v>
      </c>
      <c r="F9907" s="2">
        <v>595.47</v>
      </c>
      <c r="G9907" s="3">
        <v>1228</v>
      </c>
      <c r="H9907" s="3">
        <v>5.9547000000000008</v>
      </c>
      <c r="I9907" s="3">
        <v>27.987090000000002</v>
      </c>
      <c r="J9907" s="3">
        <v>629.41179</v>
      </c>
      <c r="K9907" s="3">
        <v>968.32583076923072</v>
      </c>
      <c r="L9907" s="4">
        <v>0.35</v>
      </c>
    </row>
    <row r="9908" spans="1:12" x14ac:dyDescent="0.35">
      <c r="A9908" s="1" t="s">
        <v>16276</v>
      </c>
      <c r="B9908" t="s">
        <v>16277</v>
      </c>
      <c r="C9908" t="s">
        <v>1467</v>
      </c>
      <c r="D9908" t="s">
        <v>1468</v>
      </c>
      <c r="E9908">
        <v>1</v>
      </c>
      <c r="F9908" s="2">
        <v>99.26</v>
      </c>
      <c r="G9908" s="3">
        <v>205</v>
      </c>
      <c r="H9908" s="3">
        <v>0.99260000000000004</v>
      </c>
      <c r="I9908" s="3">
        <v>4.6652200000000006</v>
      </c>
      <c r="J9908" s="3">
        <v>104.91782000000001</v>
      </c>
      <c r="K9908" s="3">
        <v>161.41203076923077</v>
      </c>
      <c r="L9908" s="4">
        <v>0.35</v>
      </c>
    </row>
    <row r="9909" spans="1:12" x14ac:dyDescent="0.35">
      <c r="A9909" s="1" t="s">
        <v>16278</v>
      </c>
      <c r="B9909" t="s">
        <v>16279</v>
      </c>
      <c r="C9909" t="s">
        <v>17</v>
      </c>
      <c r="D9909" t="s">
        <v>18</v>
      </c>
      <c r="E9909">
        <v>1</v>
      </c>
      <c r="F9909" s="2">
        <v>80</v>
      </c>
      <c r="G9909" s="3">
        <v>165</v>
      </c>
      <c r="H9909" s="3">
        <v>0.8</v>
      </c>
      <c r="I9909" s="3">
        <v>3.76</v>
      </c>
      <c r="J9909" s="3">
        <v>84.56</v>
      </c>
      <c r="K9909" s="3">
        <v>130.09230769230768</v>
      </c>
      <c r="L9909" s="4">
        <v>0.34999999999999992</v>
      </c>
    </row>
    <row r="9910" spans="1:12" x14ac:dyDescent="0.35">
      <c r="A9910" s="1" t="s">
        <v>16280</v>
      </c>
      <c r="B9910" t="s">
        <v>16281</v>
      </c>
      <c r="C9910" t="s">
        <v>1467</v>
      </c>
      <c r="D9910" t="s">
        <v>1468</v>
      </c>
      <c r="E9910">
        <v>1</v>
      </c>
      <c r="F9910" s="2">
        <v>24.67</v>
      </c>
      <c r="G9910" s="3">
        <v>51</v>
      </c>
      <c r="H9910" s="3">
        <v>0.24670000000000003</v>
      </c>
      <c r="I9910" s="3">
        <v>1.1594900000000001</v>
      </c>
      <c r="J9910" s="3">
        <v>26.076190000000004</v>
      </c>
      <c r="K9910" s="3">
        <v>40.117215384615392</v>
      </c>
      <c r="L9910" s="4">
        <v>0.35000000000000003</v>
      </c>
    </row>
    <row r="9911" spans="1:12" x14ac:dyDescent="0.35">
      <c r="A9911" s="1" t="s">
        <v>16282</v>
      </c>
      <c r="B9911" t="s">
        <v>16283</v>
      </c>
      <c r="C9911" t="s">
        <v>1467</v>
      </c>
      <c r="D9911" t="s">
        <v>1468</v>
      </c>
      <c r="E9911">
        <v>1</v>
      </c>
      <c r="F9911" s="2">
        <v>39.200000000000003</v>
      </c>
      <c r="G9911" s="3">
        <v>81</v>
      </c>
      <c r="H9911" s="3">
        <v>0.39200000000000002</v>
      </c>
      <c r="I9911" s="3">
        <v>1.8424</v>
      </c>
      <c r="J9911" s="3">
        <v>41.434400000000004</v>
      </c>
      <c r="K9911" s="3">
        <v>63.745230769230773</v>
      </c>
      <c r="L9911" s="4">
        <v>0.35</v>
      </c>
    </row>
    <row r="9912" spans="1:12" x14ac:dyDescent="0.35">
      <c r="A9912" s="1" t="s">
        <v>16284</v>
      </c>
      <c r="B9912" t="s">
        <v>16285</v>
      </c>
      <c r="C9912" t="s">
        <v>17</v>
      </c>
      <c r="D9912" t="s">
        <v>18</v>
      </c>
      <c r="E9912">
        <v>1</v>
      </c>
      <c r="F9912" s="2">
        <v>14</v>
      </c>
      <c r="G9912" s="3">
        <v>29</v>
      </c>
      <c r="H9912" s="3">
        <v>0.14000000000000001</v>
      </c>
      <c r="I9912" s="3">
        <v>0.65800000000000003</v>
      </c>
      <c r="J9912" s="3">
        <v>14.798</v>
      </c>
      <c r="K9912" s="3">
        <v>22.766153846153845</v>
      </c>
      <c r="L9912" s="4">
        <v>0.35</v>
      </c>
    </row>
    <row r="9913" spans="1:12" x14ac:dyDescent="0.35">
      <c r="A9913" s="1" t="s">
        <v>16286</v>
      </c>
      <c r="B9913" t="s">
        <v>16287</v>
      </c>
      <c r="C9913" t="s">
        <v>1467</v>
      </c>
      <c r="D9913" t="s">
        <v>1468</v>
      </c>
      <c r="E9913">
        <v>1</v>
      </c>
      <c r="F9913" s="2">
        <v>70.11</v>
      </c>
      <c r="G9913" s="3">
        <v>145</v>
      </c>
      <c r="H9913" s="3">
        <v>0.70110000000000006</v>
      </c>
      <c r="I9913" s="3">
        <v>3.2951700000000002</v>
      </c>
      <c r="J9913" s="3">
        <v>74.106269999999995</v>
      </c>
      <c r="K9913" s="3">
        <v>114.00964615384615</v>
      </c>
      <c r="L9913" s="4">
        <v>0.35000000000000003</v>
      </c>
    </row>
    <row r="9914" spans="1:12" x14ac:dyDescent="0.35">
      <c r="A9914" s="1" t="s">
        <v>16288</v>
      </c>
      <c r="B9914" t="s">
        <v>16289</v>
      </c>
      <c r="C9914" t="s">
        <v>1467</v>
      </c>
      <c r="D9914" t="s">
        <v>1468</v>
      </c>
      <c r="E9914">
        <v>1</v>
      </c>
      <c r="F9914" s="2">
        <v>36.18</v>
      </c>
      <c r="G9914" s="3">
        <v>75</v>
      </c>
      <c r="H9914" s="3">
        <v>0.36180000000000001</v>
      </c>
      <c r="I9914" s="3">
        <v>1.7004600000000001</v>
      </c>
      <c r="J9914" s="3">
        <v>38.242260000000002</v>
      </c>
      <c r="K9914" s="3">
        <v>58.834246153846152</v>
      </c>
      <c r="L9914" s="4">
        <v>0.35</v>
      </c>
    </row>
    <row r="9915" spans="1:12" x14ac:dyDescent="0.35">
      <c r="A9915" s="1" t="s">
        <v>16290</v>
      </c>
      <c r="B9915" t="s">
        <v>2984</v>
      </c>
      <c r="C9915" t="s">
        <v>1467</v>
      </c>
      <c r="D9915" t="s">
        <v>1468</v>
      </c>
      <c r="E9915">
        <v>1</v>
      </c>
      <c r="F9915" s="2">
        <v>14.38</v>
      </c>
      <c r="G9915" s="3">
        <v>30</v>
      </c>
      <c r="H9915" s="3">
        <v>0.14380000000000001</v>
      </c>
      <c r="I9915" s="3">
        <v>0.67586000000000002</v>
      </c>
      <c r="J9915" s="3">
        <v>15.199660000000002</v>
      </c>
      <c r="K9915" s="3">
        <v>23.38409230769231</v>
      </c>
      <c r="L9915" s="4">
        <v>0.35</v>
      </c>
    </row>
    <row r="9916" spans="1:12" x14ac:dyDescent="0.35">
      <c r="A9916" s="1" t="s">
        <v>16291</v>
      </c>
      <c r="B9916" t="s">
        <v>16292</v>
      </c>
      <c r="C9916" t="s">
        <v>1467</v>
      </c>
      <c r="D9916" t="s">
        <v>1468</v>
      </c>
      <c r="E9916">
        <v>1</v>
      </c>
      <c r="F9916" s="2">
        <v>136.19999999999999</v>
      </c>
      <c r="G9916" s="3">
        <v>281</v>
      </c>
      <c r="H9916" s="3">
        <v>1.3619999999999999</v>
      </c>
      <c r="I9916" s="3">
        <v>6.4013999999999998</v>
      </c>
      <c r="J9916" s="3">
        <v>143.96339999999998</v>
      </c>
      <c r="K9916" s="3">
        <v>221.48215384615381</v>
      </c>
      <c r="L9916" s="4">
        <v>0.35</v>
      </c>
    </row>
    <row r="9917" spans="1:12" x14ac:dyDescent="0.35">
      <c r="A9917" s="1" t="s">
        <v>16293</v>
      </c>
      <c r="B9917" t="s">
        <v>16294</v>
      </c>
      <c r="C9917" t="s">
        <v>17</v>
      </c>
      <c r="D9917" t="s">
        <v>18</v>
      </c>
      <c r="E9917">
        <v>1</v>
      </c>
      <c r="F9917" s="2">
        <v>1155</v>
      </c>
      <c r="G9917" s="3">
        <v>2382</v>
      </c>
      <c r="H9917" s="3">
        <v>11.55</v>
      </c>
      <c r="I9917" s="3">
        <v>54.284999999999997</v>
      </c>
      <c r="J9917" s="3">
        <v>1220.835</v>
      </c>
      <c r="K9917" s="3">
        <v>1878.2076923076922</v>
      </c>
      <c r="L9917" s="4">
        <v>0.35</v>
      </c>
    </row>
    <row r="9918" spans="1:12" x14ac:dyDescent="0.35">
      <c r="A9918" s="1" t="s">
        <v>16295</v>
      </c>
      <c r="B9918" t="s">
        <v>16296</v>
      </c>
      <c r="C9918" t="s">
        <v>1467</v>
      </c>
      <c r="D9918" t="s">
        <v>1468</v>
      </c>
      <c r="E9918">
        <v>1</v>
      </c>
      <c r="F9918" s="2">
        <v>27.9</v>
      </c>
      <c r="G9918" s="3">
        <v>58</v>
      </c>
      <c r="H9918" s="3">
        <v>0.27899999999999997</v>
      </c>
      <c r="I9918" s="3">
        <v>1.3112999999999999</v>
      </c>
      <c r="J9918" s="3">
        <v>29.490299999999998</v>
      </c>
      <c r="K9918" s="3">
        <v>45.369692307692304</v>
      </c>
      <c r="L9918" s="4">
        <v>0.35</v>
      </c>
    </row>
    <row r="9919" spans="1:12" x14ac:dyDescent="0.35">
      <c r="A9919" s="1" t="s">
        <v>16297</v>
      </c>
      <c r="B9919" t="s">
        <v>16298</v>
      </c>
      <c r="C9919" t="s">
        <v>1467</v>
      </c>
      <c r="D9919" t="s">
        <v>1468</v>
      </c>
      <c r="E9919">
        <v>1</v>
      </c>
      <c r="F9919" s="2">
        <v>23.27</v>
      </c>
      <c r="G9919" s="3">
        <v>48</v>
      </c>
      <c r="H9919" s="3">
        <v>0.23269999999999999</v>
      </c>
      <c r="I9919" s="3">
        <v>1.0936900000000001</v>
      </c>
      <c r="J9919" s="3">
        <v>24.59639</v>
      </c>
      <c r="K9919" s="3">
        <v>37.840599999999995</v>
      </c>
      <c r="L9919" s="4">
        <v>0.34999999999999992</v>
      </c>
    </row>
    <row r="9920" spans="1:12" x14ac:dyDescent="0.35">
      <c r="A9920" s="1" t="s">
        <v>16299</v>
      </c>
      <c r="B9920" t="s">
        <v>16300</v>
      </c>
      <c r="C9920" t="s">
        <v>1467</v>
      </c>
      <c r="D9920" t="s">
        <v>1468</v>
      </c>
      <c r="E9920">
        <v>1</v>
      </c>
      <c r="F9920" s="2">
        <v>14.24</v>
      </c>
      <c r="G9920" s="3">
        <v>30</v>
      </c>
      <c r="H9920" s="3">
        <v>0.1424</v>
      </c>
      <c r="I9920" s="3">
        <v>0.66927999999999999</v>
      </c>
      <c r="J9920" s="3">
        <v>15.051680000000001</v>
      </c>
      <c r="K9920" s="3">
        <v>23.15643076923077</v>
      </c>
      <c r="L9920" s="4">
        <v>0.35</v>
      </c>
    </row>
    <row r="9921" spans="1:12" x14ac:dyDescent="0.35">
      <c r="A9921" s="1" t="s">
        <v>16301</v>
      </c>
      <c r="B9921" t="s">
        <v>16302</v>
      </c>
      <c r="C9921" t="s">
        <v>1467</v>
      </c>
      <c r="D9921" t="s">
        <v>1468</v>
      </c>
      <c r="E9921">
        <v>1</v>
      </c>
      <c r="F9921" s="2">
        <v>141.80000000000001</v>
      </c>
      <c r="G9921" s="3">
        <v>293</v>
      </c>
      <c r="H9921" s="3">
        <v>1.4180000000000001</v>
      </c>
      <c r="I9921" s="3">
        <v>6.664600000000001</v>
      </c>
      <c r="J9921" s="3">
        <v>149.88260000000002</v>
      </c>
      <c r="K9921" s="3">
        <v>230.58861538461542</v>
      </c>
      <c r="L9921" s="4">
        <v>0.35</v>
      </c>
    </row>
    <row r="9922" spans="1:12" x14ac:dyDescent="0.35">
      <c r="A9922" s="1" t="s">
        <v>16303</v>
      </c>
      <c r="B9922" t="s">
        <v>16304</v>
      </c>
      <c r="C9922" t="s">
        <v>17</v>
      </c>
      <c r="D9922" t="s">
        <v>18</v>
      </c>
      <c r="E9922">
        <v>1</v>
      </c>
      <c r="F9922" s="2">
        <v>70</v>
      </c>
      <c r="G9922" s="3">
        <v>145</v>
      </c>
      <c r="H9922" s="3">
        <v>0.70000000000000007</v>
      </c>
      <c r="I9922" s="3">
        <v>3.29</v>
      </c>
      <c r="J9922" s="3">
        <v>73.990000000000009</v>
      </c>
      <c r="K9922" s="3">
        <v>113.83076923076923</v>
      </c>
      <c r="L9922" s="4">
        <v>0.34999999999999992</v>
      </c>
    </row>
    <row r="9923" spans="1:12" x14ac:dyDescent="0.35">
      <c r="A9923" s="1" t="s">
        <v>16305</v>
      </c>
      <c r="B9923" t="s">
        <v>16306</v>
      </c>
      <c r="C9923" t="s">
        <v>1467</v>
      </c>
      <c r="D9923" t="s">
        <v>1468</v>
      </c>
      <c r="E9923">
        <v>1</v>
      </c>
      <c r="F9923" s="2">
        <v>49.44</v>
      </c>
      <c r="G9923" s="3">
        <v>102</v>
      </c>
      <c r="H9923" s="3">
        <v>0.49440000000000001</v>
      </c>
      <c r="I9923" s="3">
        <v>2.32368</v>
      </c>
      <c r="J9923" s="3">
        <v>52.25808</v>
      </c>
      <c r="K9923" s="3">
        <v>80.397046153846148</v>
      </c>
      <c r="L9923" s="4">
        <v>0.35</v>
      </c>
    </row>
    <row r="9924" spans="1:12" x14ac:dyDescent="0.35">
      <c r="A9924" s="1" t="s">
        <v>16307</v>
      </c>
      <c r="B9924" t="s">
        <v>16308</v>
      </c>
      <c r="C9924" t="s">
        <v>1467</v>
      </c>
      <c r="D9924" t="s">
        <v>1468</v>
      </c>
      <c r="E9924">
        <v>1</v>
      </c>
      <c r="F9924" s="2">
        <v>2.11</v>
      </c>
      <c r="G9924" s="3">
        <v>5</v>
      </c>
      <c r="H9924" s="3">
        <v>2.1100000000000001E-2</v>
      </c>
      <c r="I9924" s="3">
        <v>9.9169999999999994E-2</v>
      </c>
      <c r="J9924" s="3">
        <v>2.23027</v>
      </c>
      <c r="K9924" s="3">
        <v>3.4311846153846153</v>
      </c>
      <c r="L9924" s="4">
        <v>0.35</v>
      </c>
    </row>
    <row r="9925" spans="1:12" x14ac:dyDescent="0.35">
      <c r="A9925" s="1" t="s">
        <v>16309</v>
      </c>
      <c r="B9925" t="s">
        <v>16310</v>
      </c>
      <c r="C9925" t="s">
        <v>17</v>
      </c>
      <c r="D9925" t="s">
        <v>18</v>
      </c>
      <c r="E9925">
        <v>1</v>
      </c>
      <c r="F9925" s="2">
        <v>715</v>
      </c>
      <c r="G9925" s="3">
        <v>1475</v>
      </c>
      <c r="H9925" s="3">
        <v>7.15</v>
      </c>
      <c r="I9925" s="3">
        <v>33.604999999999997</v>
      </c>
      <c r="J9925" s="3">
        <v>755.755</v>
      </c>
      <c r="K9925" s="3">
        <v>1162.7</v>
      </c>
      <c r="L9925" s="4">
        <v>0.35000000000000003</v>
      </c>
    </row>
    <row r="9926" spans="1:12" x14ac:dyDescent="0.35">
      <c r="A9926" s="1">
        <v>919</v>
      </c>
      <c r="B9926" t="s">
        <v>16311</v>
      </c>
      <c r="C9926" t="s">
        <v>1467</v>
      </c>
      <c r="D9926" t="s">
        <v>1468</v>
      </c>
      <c r="E9926">
        <v>1</v>
      </c>
      <c r="F9926" s="2">
        <v>40.01</v>
      </c>
      <c r="G9926" s="3">
        <v>83</v>
      </c>
      <c r="H9926" s="3">
        <v>0.40010000000000001</v>
      </c>
      <c r="I9926" s="3">
        <v>1.8804699999999999</v>
      </c>
      <c r="J9926" s="3">
        <v>42.290570000000002</v>
      </c>
      <c r="K9926" s="3">
        <v>65.062415384615392</v>
      </c>
      <c r="L9926" s="4">
        <v>0.35000000000000003</v>
      </c>
    </row>
    <row r="9927" spans="1:12" x14ac:dyDescent="0.35">
      <c r="A9927" s="1">
        <v>21006378</v>
      </c>
      <c r="B9927" t="s">
        <v>16312</v>
      </c>
      <c r="C9927" t="s">
        <v>1467</v>
      </c>
      <c r="D9927" t="s">
        <v>1468</v>
      </c>
      <c r="E9927">
        <v>1</v>
      </c>
      <c r="F9927" s="2">
        <v>13.97</v>
      </c>
      <c r="G9927" s="3">
        <v>29</v>
      </c>
      <c r="H9927" s="3">
        <v>0.13970000000000002</v>
      </c>
      <c r="I9927" s="3">
        <v>0.65659000000000001</v>
      </c>
      <c r="J9927" s="3">
        <v>14.76629</v>
      </c>
      <c r="K9927" s="3">
        <v>22.717369230769229</v>
      </c>
      <c r="L9927" s="4">
        <v>0.35</v>
      </c>
    </row>
    <row r="9928" spans="1:12" x14ac:dyDescent="0.35">
      <c r="A9928" s="1" t="s">
        <v>16313</v>
      </c>
      <c r="B9928" t="s">
        <v>13894</v>
      </c>
      <c r="C9928" t="s">
        <v>1467</v>
      </c>
      <c r="D9928" t="s">
        <v>1468</v>
      </c>
      <c r="E9928">
        <v>1</v>
      </c>
      <c r="F9928" s="2">
        <v>12.81</v>
      </c>
      <c r="G9928" s="3">
        <v>27</v>
      </c>
      <c r="H9928" s="3">
        <v>0.12810000000000002</v>
      </c>
      <c r="I9928" s="3">
        <v>0.60206999999999999</v>
      </c>
      <c r="J9928" s="3">
        <v>13.54017</v>
      </c>
      <c r="K9928" s="3">
        <v>20.831030769230768</v>
      </c>
      <c r="L9928" s="4">
        <v>0.35</v>
      </c>
    </row>
    <row r="9929" spans="1:12" x14ac:dyDescent="0.35">
      <c r="A9929" s="1" t="s">
        <v>16314</v>
      </c>
      <c r="B9929" t="s">
        <v>16315</v>
      </c>
      <c r="C9929" t="s">
        <v>1467</v>
      </c>
      <c r="D9929" t="s">
        <v>1468</v>
      </c>
      <c r="E9929">
        <v>1</v>
      </c>
      <c r="F9929" s="2">
        <v>57.74</v>
      </c>
      <c r="G9929" s="3">
        <v>120</v>
      </c>
      <c r="H9929" s="3">
        <v>0.57740000000000002</v>
      </c>
      <c r="I9929" s="3">
        <v>2.7137800000000003</v>
      </c>
      <c r="J9929" s="3">
        <v>61.031179999999999</v>
      </c>
      <c r="K9929" s="3">
        <v>93.894123076923066</v>
      </c>
      <c r="L9929" s="4">
        <v>0.34999999999999992</v>
      </c>
    </row>
    <row r="9930" spans="1:12" x14ac:dyDescent="0.35">
      <c r="A9930" s="1" t="s">
        <v>16316</v>
      </c>
      <c r="B9930" t="s">
        <v>16317</v>
      </c>
      <c r="C9930" t="s">
        <v>1467</v>
      </c>
      <c r="D9930" t="s">
        <v>1468</v>
      </c>
      <c r="E9930">
        <v>1</v>
      </c>
      <c r="F9930" s="2">
        <v>13.8</v>
      </c>
      <c r="G9930" s="3">
        <v>29</v>
      </c>
      <c r="H9930" s="3">
        <v>0.13800000000000001</v>
      </c>
      <c r="I9930" s="3">
        <v>0.64860000000000007</v>
      </c>
      <c r="J9930" s="3">
        <v>14.586600000000001</v>
      </c>
      <c r="K9930" s="3">
        <v>22.440923076923077</v>
      </c>
      <c r="L9930" s="4">
        <v>0.35</v>
      </c>
    </row>
    <row r="9931" spans="1:12" x14ac:dyDescent="0.35">
      <c r="A9931" s="1">
        <v>1220</v>
      </c>
      <c r="B9931" t="s">
        <v>16318</v>
      </c>
      <c r="C9931" t="s">
        <v>26</v>
      </c>
      <c r="D9931" t="s">
        <v>27</v>
      </c>
      <c r="E9931">
        <v>1</v>
      </c>
      <c r="F9931" s="2">
        <v>32.229999999999997</v>
      </c>
      <c r="G9931" s="3">
        <v>67</v>
      </c>
      <c r="H9931" s="3">
        <v>0.32229999999999998</v>
      </c>
      <c r="I9931" s="3">
        <v>1.5148099999999998</v>
      </c>
      <c r="J9931" s="3">
        <v>34.067109999999992</v>
      </c>
      <c r="K9931" s="3">
        <v>52.41093846153845</v>
      </c>
      <c r="L9931" s="4">
        <v>0.35</v>
      </c>
    </row>
    <row r="9932" spans="1:12" x14ac:dyDescent="0.35">
      <c r="A9932" s="1" t="s">
        <v>16319</v>
      </c>
      <c r="B9932" t="s">
        <v>16320</v>
      </c>
      <c r="C9932" t="s">
        <v>1467</v>
      </c>
      <c r="D9932" t="s">
        <v>1468</v>
      </c>
      <c r="E9932">
        <v>1</v>
      </c>
      <c r="F9932" s="2">
        <v>11.49</v>
      </c>
      <c r="G9932" s="3">
        <v>24</v>
      </c>
      <c r="H9932" s="3">
        <v>0.1149</v>
      </c>
      <c r="I9932" s="3">
        <v>0.54003000000000001</v>
      </c>
      <c r="J9932" s="3">
        <v>12.14493</v>
      </c>
      <c r="K9932" s="3">
        <v>18.684507692307694</v>
      </c>
      <c r="L9932" s="4">
        <v>0.35000000000000003</v>
      </c>
    </row>
    <row r="9933" spans="1:12" x14ac:dyDescent="0.35">
      <c r="A9933" s="1" t="s">
        <v>16321</v>
      </c>
      <c r="B9933" t="s">
        <v>16322</v>
      </c>
      <c r="C9933" t="s">
        <v>17</v>
      </c>
      <c r="D9933" t="s">
        <v>18</v>
      </c>
      <c r="E9933">
        <v>1</v>
      </c>
      <c r="F9933" s="2">
        <v>180</v>
      </c>
      <c r="G9933" s="3">
        <v>372</v>
      </c>
      <c r="H9933" s="3">
        <v>1.8</v>
      </c>
      <c r="I9933" s="3">
        <v>8.4600000000000009</v>
      </c>
      <c r="J9933" s="3">
        <v>190.26000000000002</v>
      </c>
      <c r="K9933" s="3">
        <v>292.70769230769235</v>
      </c>
      <c r="L9933" s="4">
        <v>0.35000000000000003</v>
      </c>
    </row>
    <row r="9934" spans="1:12" x14ac:dyDescent="0.35">
      <c r="A9934" s="1" t="s">
        <v>16323</v>
      </c>
      <c r="B9934" t="s">
        <v>16324</v>
      </c>
      <c r="C9934" t="s">
        <v>1467</v>
      </c>
      <c r="D9934" t="s">
        <v>1468</v>
      </c>
      <c r="E9934">
        <v>1</v>
      </c>
      <c r="F9934" s="2">
        <v>1.06</v>
      </c>
      <c r="G9934" s="3">
        <v>3</v>
      </c>
      <c r="H9934" s="3">
        <v>1.06E-2</v>
      </c>
      <c r="I9934" s="3">
        <v>4.9820000000000003E-2</v>
      </c>
      <c r="J9934" s="3">
        <v>1.12042</v>
      </c>
      <c r="K9934" s="3">
        <v>1.7237230769230769</v>
      </c>
      <c r="L9934" s="4">
        <v>0.35000000000000003</v>
      </c>
    </row>
    <row r="9935" spans="1:12" x14ac:dyDescent="0.35">
      <c r="A9935" s="1" t="s">
        <v>16325</v>
      </c>
      <c r="B9935" t="s">
        <v>16326</v>
      </c>
      <c r="C9935" t="s">
        <v>17</v>
      </c>
      <c r="D9935" t="s">
        <v>18</v>
      </c>
      <c r="E9935">
        <v>1</v>
      </c>
      <c r="F9935" s="2">
        <v>70</v>
      </c>
      <c r="G9935" s="3">
        <v>145</v>
      </c>
      <c r="H9935" s="3">
        <v>0.70000000000000007</v>
      </c>
      <c r="I9935" s="3">
        <v>3.29</v>
      </c>
      <c r="J9935" s="3">
        <v>73.990000000000009</v>
      </c>
      <c r="K9935" s="3">
        <v>113.83076923076923</v>
      </c>
      <c r="L9935" s="4">
        <v>0.34999999999999992</v>
      </c>
    </row>
    <row r="9936" spans="1:12" x14ac:dyDescent="0.35">
      <c r="A9936" s="1" t="s">
        <v>16327</v>
      </c>
      <c r="B9936" t="s">
        <v>16328</v>
      </c>
      <c r="C9936" t="s">
        <v>1467</v>
      </c>
      <c r="D9936" t="s">
        <v>1468</v>
      </c>
      <c r="E9936">
        <v>1</v>
      </c>
      <c r="F9936" s="2">
        <v>173.73</v>
      </c>
      <c r="G9936" s="3">
        <v>359</v>
      </c>
      <c r="H9936" s="3">
        <v>1.7372999999999998</v>
      </c>
      <c r="I9936" s="3">
        <v>8.1653099999999998</v>
      </c>
      <c r="J9936" s="3">
        <v>183.63261</v>
      </c>
      <c r="K9936" s="3">
        <v>282.51170769230771</v>
      </c>
      <c r="L9936" s="4">
        <v>0.35000000000000003</v>
      </c>
    </row>
    <row r="9937" spans="1:12" x14ac:dyDescent="0.35">
      <c r="A9937" s="1" t="s">
        <v>16329</v>
      </c>
      <c r="B9937" t="s">
        <v>16330</v>
      </c>
      <c r="C9937" t="s">
        <v>1467</v>
      </c>
      <c r="D9937" t="s">
        <v>1468</v>
      </c>
      <c r="E9937">
        <v>1</v>
      </c>
      <c r="F9937" s="2">
        <v>8.06</v>
      </c>
      <c r="G9937" s="3">
        <v>17</v>
      </c>
      <c r="H9937" s="3">
        <v>8.0600000000000005E-2</v>
      </c>
      <c r="I9937" s="3">
        <v>0.37882000000000005</v>
      </c>
      <c r="J9937" s="3">
        <v>8.5194200000000002</v>
      </c>
      <c r="K9937" s="3">
        <v>13.1068</v>
      </c>
      <c r="L9937" s="4">
        <v>0.35</v>
      </c>
    </row>
    <row r="9938" spans="1:12" x14ac:dyDescent="0.35">
      <c r="A9938" s="1">
        <v>21006376</v>
      </c>
      <c r="B9938" t="s">
        <v>16331</v>
      </c>
      <c r="C9938" t="s">
        <v>1467</v>
      </c>
      <c r="D9938" t="s">
        <v>1468</v>
      </c>
      <c r="E9938">
        <v>1</v>
      </c>
      <c r="F9938" s="2">
        <v>14.25</v>
      </c>
      <c r="G9938" s="3">
        <v>30</v>
      </c>
      <c r="H9938" s="3">
        <v>0.14250000000000002</v>
      </c>
      <c r="I9938" s="3">
        <v>0.66974999999999996</v>
      </c>
      <c r="J9938" s="3">
        <v>15.062250000000001</v>
      </c>
      <c r="K9938" s="3">
        <v>23.172692307692309</v>
      </c>
      <c r="L9938" s="4">
        <v>0.35</v>
      </c>
    </row>
    <row r="9939" spans="1:12" x14ac:dyDescent="0.35">
      <c r="A9939" s="1" t="s">
        <v>16332</v>
      </c>
      <c r="B9939" t="s">
        <v>16333</v>
      </c>
      <c r="C9939" t="s">
        <v>1467</v>
      </c>
      <c r="D9939" t="s">
        <v>1468</v>
      </c>
      <c r="E9939">
        <v>1</v>
      </c>
      <c r="F9939" s="2">
        <v>63.52</v>
      </c>
      <c r="G9939" s="3">
        <v>131</v>
      </c>
      <c r="H9939" s="3">
        <v>0.6352000000000001</v>
      </c>
      <c r="I9939" s="3">
        <v>2.9854400000000001</v>
      </c>
      <c r="J9939" s="3">
        <v>67.140640000000005</v>
      </c>
      <c r="K9939" s="3">
        <v>103.29329230769231</v>
      </c>
      <c r="L9939" s="4">
        <v>0.35</v>
      </c>
    </row>
    <row r="9940" spans="1:12" x14ac:dyDescent="0.35">
      <c r="A9940" s="1" t="s">
        <v>16334</v>
      </c>
      <c r="B9940" t="s">
        <v>16335</v>
      </c>
      <c r="C9940" t="s">
        <v>17</v>
      </c>
      <c r="D9940" t="s">
        <v>18</v>
      </c>
      <c r="E9940">
        <v>1</v>
      </c>
      <c r="F9940" s="2">
        <v>503</v>
      </c>
      <c r="G9940" s="3">
        <v>1038</v>
      </c>
      <c r="H9940" s="3">
        <v>5.03</v>
      </c>
      <c r="I9940" s="3">
        <v>23.641000000000002</v>
      </c>
      <c r="J9940" s="3">
        <v>531.67099999999994</v>
      </c>
      <c r="K9940" s="3">
        <v>817.95538461538445</v>
      </c>
      <c r="L9940" s="4">
        <v>0.34999999999999992</v>
      </c>
    </row>
    <row r="9941" spans="1:12" x14ac:dyDescent="0.35">
      <c r="A9941" s="1">
        <v>21006377</v>
      </c>
      <c r="B9941" t="s">
        <v>16336</v>
      </c>
      <c r="C9941" t="s">
        <v>1467</v>
      </c>
      <c r="D9941" t="s">
        <v>1468</v>
      </c>
      <c r="E9941">
        <v>1</v>
      </c>
      <c r="F9941" s="2">
        <v>43.66</v>
      </c>
      <c r="G9941" s="3">
        <v>91</v>
      </c>
      <c r="H9941" s="3">
        <v>0.43659999999999999</v>
      </c>
      <c r="I9941" s="3">
        <v>2.0520199999999997</v>
      </c>
      <c r="J9941" s="3">
        <v>46.148619999999994</v>
      </c>
      <c r="K9941" s="3">
        <v>70.997876923076916</v>
      </c>
      <c r="L9941" s="4">
        <v>0.35000000000000003</v>
      </c>
    </row>
    <row r="9942" spans="1:12" x14ac:dyDescent="0.35">
      <c r="A9942" s="1" t="s">
        <v>16337</v>
      </c>
      <c r="B9942" t="s">
        <v>16338</v>
      </c>
      <c r="C9942" t="s">
        <v>1467</v>
      </c>
      <c r="D9942" t="s">
        <v>1468</v>
      </c>
      <c r="E9942">
        <v>1</v>
      </c>
      <c r="F9942" s="2">
        <v>17.22</v>
      </c>
      <c r="G9942" s="3">
        <v>36</v>
      </c>
      <c r="H9942" s="3">
        <v>0.17219999999999999</v>
      </c>
      <c r="I9942" s="3">
        <v>0.80933999999999995</v>
      </c>
      <c r="J9942" s="3">
        <v>18.201539999999998</v>
      </c>
      <c r="K9942" s="3">
        <v>28.002369230769226</v>
      </c>
      <c r="L9942" s="4">
        <v>0.35</v>
      </c>
    </row>
    <row r="9943" spans="1:12" x14ac:dyDescent="0.35">
      <c r="A9943" s="1" t="s">
        <v>16339</v>
      </c>
      <c r="B9943" t="s">
        <v>16340</v>
      </c>
      <c r="C9943" t="s">
        <v>1467</v>
      </c>
      <c r="D9943" t="s">
        <v>1468</v>
      </c>
      <c r="E9943">
        <v>1</v>
      </c>
      <c r="F9943" s="2">
        <v>8.08</v>
      </c>
      <c r="G9943" s="3">
        <v>17</v>
      </c>
      <c r="H9943" s="3">
        <v>8.0799999999999997E-2</v>
      </c>
      <c r="I9943" s="3">
        <v>0.37975999999999999</v>
      </c>
      <c r="J9943" s="3">
        <v>8.5405599999999993</v>
      </c>
      <c r="K9943" s="3">
        <v>13.139323076923075</v>
      </c>
      <c r="L9943" s="4">
        <v>0.35</v>
      </c>
    </row>
    <row r="9944" spans="1:12" x14ac:dyDescent="0.35">
      <c r="A9944" s="1" t="s">
        <v>16341</v>
      </c>
      <c r="B9944" t="s">
        <v>16342</v>
      </c>
      <c r="C9944" t="s">
        <v>1467</v>
      </c>
      <c r="D9944" t="s">
        <v>1468</v>
      </c>
      <c r="E9944">
        <v>1</v>
      </c>
      <c r="F9944" s="2">
        <v>70.400000000000006</v>
      </c>
      <c r="G9944" s="3">
        <v>146</v>
      </c>
      <c r="H9944" s="3">
        <v>0.70400000000000007</v>
      </c>
      <c r="I9944" s="3">
        <v>3.3088000000000002</v>
      </c>
      <c r="J9944" s="3">
        <v>74.412800000000004</v>
      </c>
      <c r="K9944" s="3">
        <v>114.48123076923078</v>
      </c>
      <c r="L9944" s="4">
        <v>0.35000000000000003</v>
      </c>
    </row>
    <row r="9945" spans="1:12" x14ac:dyDescent="0.35">
      <c r="A9945" s="1" t="s">
        <v>16343</v>
      </c>
      <c r="B9945" t="s">
        <v>2773</v>
      </c>
      <c r="C9945" t="s">
        <v>1467</v>
      </c>
      <c r="D9945" t="s">
        <v>1468</v>
      </c>
      <c r="E9945">
        <v>1</v>
      </c>
      <c r="F9945" s="2">
        <v>5.54</v>
      </c>
      <c r="G9945" s="3">
        <v>12</v>
      </c>
      <c r="H9945" s="3">
        <v>5.5400000000000005E-2</v>
      </c>
      <c r="I9945" s="3">
        <v>0.26038</v>
      </c>
      <c r="J9945" s="3">
        <v>5.8557799999999993</v>
      </c>
      <c r="K9945" s="3">
        <v>9.0088923076923066</v>
      </c>
      <c r="L9945" s="4">
        <v>0.35</v>
      </c>
    </row>
    <row r="9946" spans="1:12" x14ac:dyDescent="0.35">
      <c r="A9946" s="1" t="s">
        <v>16344</v>
      </c>
      <c r="B9946" t="s">
        <v>16345</v>
      </c>
      <c r="C9946" t="s">
        <v>1467</v>
      </c>
      <c r="D9946" t="s">
        <v>1468</v>
      </c>
      <c r="E9946">
        <v>1</v>
      </c>
      <c r="F9946" s="2">
        <v>32.89</v>
      </c>
      <c r="G9946" s="3">
        <v>68</v>
      </c>
      <c r="H9946" s="3">
        <v>0.32890000000000003</v>
      </c>
      <c r="I9946" s="3">
        <v>1.54583</v>
      </c>
      <c r="J9946" s="3">
        <v>34.76473</v>
      </c>
      <c r="K9946" s="3">
        <v>53.484200000000001</v>
      </c>
      <c r="L9946" s="4">
        <v>0.35000000000000003</v>
      </c>
    </row>
    <row r="9947" spans="1:12" x14ac:dyDescent="0.35">
      <c r="A9947" s="1" t="s">
        <v>16346</v>
      </c>
      <c r="B9947" t="s">
        <v>16347</v>
      </c>
      <c r="C9947" t="s">
        <v>1467</v>
      </c>
      <c r="D9947" t="s">
        <v>1468</v>
      </c>
      <c r="E9947">
        <v>1</v>
      </c>
      <c r="F9947" s="2">
        <v>140.56</v>
      </c>
      <c r="G9947" s="3">
        <v>290</v>
      </c>
      <c r="H9947" s="3">
        <v>1.4056</v>
      </c>
      <c r="I9947" s="3">
        <v>6.6063200000000002</v>
      </c>
      <c r="J9947" s="3">
        <v>148.57192000000001</v>
      </c>
      <c r="K9947" s="3">
        <v>228.57218461538463</v>
      </c>
      <c r="L9947" s="4">
        <v>0.35000000000000003</v>
      </c>
    </row>
    <row r="9948" spans="1:12" x14ac:dyDescent="0.35">
      <c r="A9948" s="1" t="s">
        <v>16348</v>
      </c>
      <c r="B9948" t="s">
        <v>16349</v>
      </c>
      <c r="C9948" t="s">
        <v>17</v>
      </c>
      <c r="D9948" t="s">
        <v>18</v>
      </c>
      <c r="E9948">
        <v>1</v>
      </c>
      <c r="F9948" s="2">
        <v>45</v>
      </c>
      <c r="G9948" s="3">
        <v>93</v>
      </c>
      <c r="H9948" s="3">
        <v>0.45</v>
      </c>
      <c r="I9948" s="3">
        <v>2.1150000000000002</v>
      </c>
      <c r="J9948" s="3">
        <v>47.565000000000005</v>
      </c>
      <c r="K9948" s="3">
        <v>73.176923076923089</v>
      </c>
      <c r="L9948" s="4">
        <v>0.35000000000000003</v>
      </c>
    </row>
    <row r="9949" spans="1:12" x14ac:dyDescent="0.35">
      <c r="A9949" s="1" t="s">
        <v>16350</v>
      </c>
      <c r="B9949" t="s">
        <v>16351</v>
      </c>
      <c r="C9949" t="s">
        <v>1467</v>
      </c>
      <c r="D9949" t="s">
        <v>1468</v>
      </c>
      <c r="E9949">
        <v>1</v>
      </c>
      <c r="F9949" s="2">
        <v>39.1</v>
      </c>
      <c r="G9949" s="3">
        <v>81</v>
      </c>
      <c r="H9949" s="3">
        <v>0.39100000000000001</v>
      </c>
      <c r="I9949" s="3">
        <v>1.8377000000000001</v>
      </c>
      <c r="J9949" s="3">
        <v>41.328699999999998</v>
      </c>
      <c r="K9949" s="3">
        <v>63.58261538461538</v>
      </c>
      <c r="L9949" s="4">
        <v>0.35</v>
      </c>
    </row>
    <row r="9950" spans="1:12" x14ac:dyDescent="0.35">
      <c r="A9950" s="1" t="s">
        <v>16352</v>
      </c>
      <c r="B9950" t="s">
        <v>16353</v>
      </c>
      <c r="C9950" t="s">
        <v>1467</v>
      </c>
      <c r="D9950" t="s">
        <v>1468</v>
      </c>
      <c r="E9950">
        <v>1</v>
      </c>
      <c r="F9950" s="2">
        <v>31.74</v>
      </c>
      <c r="G9950" s="3">
        <v>66</v>
      </c>
      <c r="H9950" s="3">
        <v>0.31740000000000002</v>
      </c>
      <c r="I9950" s="3">
        <v>1.4917799999999999</v>
      </c>
      <c r="J9950" s="3">
        <v>33.54918</v>
      </c>
      <c r="K9950" s="3">
        <v>51.614123076923072</v>
      </c>
      <c r="L9950" s="4">
        <v>0.34999999999999992</v>
      </c>
    </row>
    <row r="9951" spans="1:12" x14ac:dyDescent="0.35">
      <c r="A9951" s="1" t="s">
        <v>16354</v>
      </c>
      <c r="B9951" t="s">
        <v>16355</v>
      </c>
      <c r="C9951" t="s">
        <v>1467</v>
      </c>
      <c r="D9951" t="s">
        <v>1468</v>
      </c>
      <c r="E9951">
        <v>1</v>
      </c>
      <c r="F9951" s="2">
        <v>54.72</v>
      </c>
      <c r="G9951" s="3">
        <v>113</v>
      </c>
      <c r="H9951" s="3">
        <v>0.54720000000000002</v>
      </c>
      <c r="I9951" s="3">
        <v>2.5718399999999999</v>
      </c>
      <c r="J9951" s="3">
        <v>57.839039999999997</v>
      </c>
      <c r="K9951" s="3">
        <v>88.983138461538459</v>
      </c>
      <c r="L9951" s="4">
        <v>0.35000000000000003</v>
      </c>
    </row>
    <row r="9952" spans="1:12" x14ac:dyDescent="0.35">
      <c r="A9952" s="1" t="s">
        <v>16356</v>
      </c>
      <c r="B9952" t="s">
        <v>16357</v>
      </c>
      <c r="C9952" t="s">
        <v>1467</v>
      </c>
      <c r="D9952" t="s">
        <v>1468</v>
      </c>
      <c r="E9952">
        <v>1</v>
      </c>
      <c r="F9952" s="2">
        <v>73.73</v>
      </c>
      <c r="G9952" s="3">
        <v>153</v>
      </c>
      <c r="H9952" s="3">
        <v>0.73730000000000007</v>
      </c>
      <c r="I9952" s="3">
        <v>3.4653100000000001</v>
      </c>
      <c r="J9952" s="3">
        <v>77.932610000000011</v>
      </c>
      <c r="K9952" s="3">
        <v>119.8963230769231</v>
      </c>
      <c r="L9952" s="4">
        <v>0.35000000000000003</v>
      </c>
    </row>
    <row r="9953" spans="1:12" x14ac:dyDescent="0.35">
      <c r="A9953" s="1" t="s">
        <v>16358</v>
      </c>
      <c r="B9953" t="s">
        <v>16359</v>
      </c>
      <c r="C9953" t="s">
        <v>1467</v>
      </c>
      <c r="D9953" t="s">
        <v>1468</v>
      </c>
      <c r="E9953">
        <v>1</v>
      </c>
      <c r="F9953" s="2">
        <v>129.24</v>
      </c>
      <c r="G9953" s="3">
        <v>267</v>
      </c>
      <c r="H9953" s="3">
        <v>1.2924000000000002</v>
      </c>
      <c r="I9953" s="3">
        <v>6.0742800000000008</v>
      </c>
      <c r="J9953" s="3">
        <v>136.60667999999998</v>
      </c>
      <c r="K9953" s="3">
        <v>210.16412307692303</v>
      </c>
      <c r="L9953" s="4">
        <v>0.34999999999999992</v>
      </c>
    </row>
    <row r="9954" spans="1:12" x14ac:dyDescent="0.35">
      <c r="A9954" s="1" t="s">
        <v>16360</v>
      </c>
      <c r="B9954" t="s">
        <v>16361</v>
      </c>
      <c r="C9954" t="s">
        <v>17</v>
      </c>
      <c r="D9954" t="s">
        <v>18</v>
      </c>
      <c r="E9954">
        <v>1</v>
      </c>
      <c r="F9954" s="2">
        <v>62</v>
      </c>
      <c r="G9954" s="3">
        <v>128</v>
      </c>
      <c r="H9954" s="3">
        <v>0.62</v>
      </c>
      <c r="I9954" s="3">
        <v>2.9140000000000001</v>
      </c>
      <c r="J9954" s="3">
        <v>65.533999999999992</v>
      </c>
      <c r="K9954" s="3">
        <v>100.82153846153845</v>
      </c>
      <c r="L9954" s="4">
        <v>0.35000000000000003</v>
      </c>
    </row>
    <row r="9955" spans="1:12" x14ac:dyDescent="0.35">
      <c r="A9955" s="1" t="s">
        <v>16362</v>
      </c>
      <c r="B9955" t="s">
        <v>16363</v>
      </c>
      <c r="C9955" t="s">
        <v>17</v>
      </c>
      <c r="D9955" t="s">
        <v>18</v>
      </c>
      <c r="E9955">
        <v>1</v>
      </c>
      <c r="F9955" s="2">
        <v>41</v>
      </c>
      <c r="G9955" s="3">
        <v>85</v>
      </c>
      <c r="H9955" s="3">
        <v>0.41000000000000003</v>
      </c>
      <c r="I9955" s="3">
        <v>1.927</v>
      </c>
      <c r="J9955" s="3">
        <v>43.336999999999996</v>
      </c>
      <c r="K9955" s="3">
        <v>66.672307692307683</v>
      </c>
      <c r="L9955" s="4">
        <v>0.35</v>
      </c>
    </row>
    <row r="9956" spans="1:12" x14ac:dyDescent="0.35">
      <c r="A9956" s="1" t="s">
        <v>16364</v>
      </c>
      <c r="B9956" t="s">
        <v>16365</v>
      </c>
      <c r="C9956" t="s">
        <v>1467</v>
      </c>
      <c r="D9956" t="s">
        <v>1468</v>
      </c>
      <c r="E9956">
        <v>1</v>
      </c>
      <c r="F9956" s="2">
        <v>10.89</v>
      </c>
      <c r="G9956" s="3">
        <v>23</v>
      </c>
      <c r="H9956" s="3">
        <v>0.10890000000000001</v>
      </c>
      <c r="I9956" s="3">
        <v>0.51183000000000001</v>
      </c>
      <c r="J9956" s="3">
        <v>11.510730000000001</v>
      </c>
      <c r="K9956" s="3">
        <v>17.708815384615384</v>
      </c>
      <c r="L9956" s="4">
        <v>0.35</v>
      </c>
    </row>
    <row r="9957" spans="1:12" x14ac:dyDescent="0.35">
      <c r="A9957" s="1" t="s">
        <v>16366</v>
      </c>
      <c r="B9957" t="s">
        <v>16367</v>
      </c>
      <c r="C9957" t="s">
        <v>1467</v>
      </c>
      <c r="D9957" t="s">
        <v>1468</v>
      </c>
      <c r="E9957">
        <v>1</v>
      </c>
      <c r="F9957" s="2">
        <v>63.96</v>
      </c>
      <c r="G9957" s="3">
        <v>132</v>
      </c>
      <c r="H9957" s="3">
        <v>0.63960000000000006</v>
      </c>
      <c r="I9957" s="3">
        <v>3.0061200000000001</v>
      </c>
      <c r="J9957" s="3">
        <v>67.605719999999991</v>
      </c>
      <c r="K9957" s="3">
        <v>104.00879999999998</v>
      </c>
      <c r="L9957" s="4">
        <v>0.35</v>
      </c>
    </row>
    <row r="9958" spans="1:12" x14ac:dyDescent="0.35">
      <c r="A9958" s="1" t="s">
        <v>16368</v>
      </c>
      <c r="B9958" t="s">
        <v>16369</v>
      </c>
      <c r="C9958" t="s">
        <v>1467</v>
      </c>
      <c r="D9958" t="s">
        <v>1468</v>
      </c>
      <c r="E9958">
        <v>1</v>
      </c>
      <c r="F9958" s="2">
        <v>132.99</v>
      </c>
      <c r="G9958" s="3">
        <v>275</v>
      </c>
      <c r="H9958" s="3">
        <v>1.3299000000000001</v>
      </c>
      <c r="I9958" s="3">
        <v>6.2505300000000004</v>
      </c>
      <c r="J9958" s="3">
        <v>140.57043000000002</v>
      </c>
      <c r="K9958" s="3">
        <v>216.26220000000001</v>
      </c>
      <c r="L9958" s="4">
        <v>0.34999999999999992</v>
      </c>
    </row>
    <row r="9959" spans="1:12" x14ac:dyDescent="0.35">
      <c r="A9959" s="1" t="s">
        <v>16370</v>
      </c>
      <c r="B9959" t="s">
        <v>16371</v>
      </c>
      <c r="C9959" t="s">
        <v>1467</v>
      </c>
      <c r="D9959" t="s">
        <v>1468</v>
      </c>
      <c r="E9959">
        <v>1</v>
      </c>
      <c r="F9959" s="2">
        <v>53.42</v>
      </c>
      <c r="G9959" s="3">
        <v>111</v>
      </c>
      <c r="H9959" s="3">
        <v>0.53420000000000001</v>
      </c>
      <c r="I9959" s="3">
        <v>2.5107400000000002</v>
      </c>
      <c r="J9959" s="3">
        <v>56.464939999999999</v>
      </c>
      <c r="K9959" s="3">
        <v>86.869138461538455</v>
      </c>
      <c r="L9959" s="4">
        <v>0.35</v>
      </c>
    </row>
    <row r="9960" spans="1:12" x14ac:dyDescent="0.35">
      <c r="A9960" s="1" t="s">
        <v>16372</v>
      </c>
      <c r="B9960" t="s">
        <v>16373</v>
      </c>
      <c r="C9960" t="s">
        <v>1467</v>
      </c>
      <c r="D9960" t="s">
        <v>1468</v>
      </c>
      <c r="E9960">
        <v>1</v>
      </c>
      <c r="F9960" s="2">
        <v>10.07</v>
      </c>
      <c r="G9960" s="3">
        <v>21</v>
      </c>
      <c r="H9960" s="3">
        <v>0.10070000000000001</v>
      </c>
      <c r="I9960" s="3">
        <v>0.47328999999999999</v>
      </c>
      <c r="J9960" s="3">
        <v>10.643990000000001</v>
      </c>
      <c r="K9960" s="3">
        <v>16.37536923076923</v>
      </c>
      <c r="L9960" s="4">
        <v>0.35</v>
      </c>
    </row>
    <row r="9961" spans="1:12" x14ac:dyDescent="0.35">
      <c r="A9961" s="1" t="s">
        <v>16374</v>
      </c>
      <c r="B9961" t="s">
        <v>16375</v>
      </c>
      <c r="C9961" t="s">
        <v>1467</v>
      </c>
      <c r="D9961" t="s">
        <v>1468</v>
      </c>
      <c r="E9961">
        <v>1</v>
      </c>
      <c r="F9961" s="2">
        <v>16.739999999999998</v>
      </c>
      <c r="G9961" s="3">
        <v>35</v>
      </c>
      <c r="H9961" s="3">
        <v>0.16739999999999999</v>
      </c>
      <c r="I9961" s="3">
        <v>0.78677999999999992</v>
      </c>
      <c r="J9961" s="3">
        <v>17.694179999999999</v>
      </c>
      <c r="K9961" s="3">
        <v>27.221815384615383</v>
      </c>
      <c r="L9961" s="4">
        <v>0.35</v>
      </c>
    </row>
    <row r="9962" spans="1:12" x14ac:dyDescent="0.35">
      <c r="A9962" s="1" t="s">
        <v>16376</v>
      </c>
      <c r="B9962" t="s">
        <v>16377</v>
      </c>
      <c r="C9962" t="s">
        <v>1467</v>
      </c>
      <c r="D9962" t="s">
        <v>1468</v>
      </c>
      <c r="E9962">
        <v>1</v>
      </c>
      <c r="F9962" s="2">
        <v>59.05</v>
      </c>
      <c r="G9962" s="3">
        <v>122</v>
      </c>
      <c r="H9962" s="3">
        <v>0.59050000000000002</v>
      </c>
      <c r="I9962" s="3">
        <v>2.77535</v>
      </c>
      <c r="J9962" s="3">
        <v>62.415849999999999</v>
      </c>
      <c r="K9962" s="3">
        <v>96.024384615384605</v>
      </c>
      <c r="L9962" s="4">
        <v>0.34999999999999992</v>
      </c>
    </row>
    <row r="9963" spans="1:12" x14ac:dyDescent="0.35">
      <c r="A9963" s="1" t="s">
        <v>16378</v>
      </c>
      <c r="B9963" t="s">
        <v>16379</v>
      </c>
      <c r="C9963" t="s">
        <v>1467</v>
      </c>
      <c r="D9963" t="s">
        <v>1468</v>
      </c>
      <c r="E9963">
        <v>1</v>
      </c>
      <c r="F9963" s="2">
        <v>70.400000000000006</v>
      </c>
      <c r="G9963" s="3">
        <v>146</v>
      </c>
      <c r="H9963" s="3">
        <v>0.70400000000000007</v>
      </c>
      <c r="I9963" s="3">
        <v>3.3088000000000002</v>
      </c>
      <c r="J9963" s="3">
        <v>74.412800000000004</v>
      </c>
      <c r="K9963" s="3">
        <v>114.48123076923078</v>
      </c>
      <c r="L9963" s="4">
        <v>0.35000000000000003</v>
      </c>
    </row>
    <row r="9964" spans="1:12" x14ac:dyDescent="0.35">
      <c r="A9964" s="1" t="s">
        <v>16380</v>
      </c>
      <c r="B9964" t="s">
        <v>16381</v>
      </c>
      <c r="C9964" t="s">
        <v>1467</v>
      </c>
      <c r="D9964" t="s">
        <v>1468</v>
      </c>
      <c r="E9964">
        <v>1</v>
      </c>
      <c r="F9964" s="2">
        <v>205.14</v>
      </c>
      <c r="G9964" s="3">
        <v>423</v>
      </c>
      <c r="H9964" s="3">
        <v>2.0514000000000001</v>
      </c>
      <c r="I9964" s="3">
        <v>9.6415799999999994</v>
      </c>
      <c r="J9964" s="3">
        <v>216.83297999999999</v>
      </c>
      <c r="K9964" s="3">
        <v>333.58919999999995</v>
      </c>
      <c r="L9964" s="4">
        <v>0.34999999999999992</v>
      </c>
    </row>
    <row r="9965" spans="1:12" x14ac:dyDescent="0.35">
      <c r="A9965" s="1" t="s">
        <v>16382</v>
      </c>
      <c r="B9965" t="s">
        <v>16383</v>
      </c>
      <c r="C9965" t="s">
        <v>1467</v>
      </c>
      <c r="D9965" t="s">
        <v>1468</v>
      </c>
      <c r="E9965">
        <v>1</v>
      </c>
      <c r="F9965" s="2">
        <v>13.09</v>
      </c>
      <c r="G9965" s="3">
        <v>27</v>
      </c>
      <c r="H9965" s="3">
        <v>0.13089999999999999</v>
      </c>
      <c r="I9965" s="3">
        <v>0.61522999999999994</v>
      </c>
      <c r="J9965" s="3">
        <v>13.836130000000001</v>
      </c>
      <c r="K9965" s="3">
        <v>21.286353846153848</v>
      </c>
      <c r="L9965" s="4">
        <v>0.35000000000000003</v>
      </c>
    </row>
    <row r="9966" spans="1:12" x14ac:dyDescent="0.35">
      <c r="A9966" s="1" t="s">
        <v>16384</v>
      </c>
      <c r="B9966" t="s">
        <v>16385</v>
      </c>
      <c r="C9966" t="s">
        <v>1467</v>
      </c>
      <c r="D9966" t="s">
        <v>1468</v>
      </c>
      <c r="E9966">
        <v>1</v>
      </c>
      <c r="F9966" s="2">
        <v>8.1999999999999993</v>
      </c>
      <c r="G9966" s="3">
        <v>17</v>
      </c>
      <c r="H9966" s="3">
        <v>8.199999999999999E-2</v>
      </c>
      <c r="I9966" s="3">
        <v>0.38539999999999996</v>
      </c>
      <c r="J9966" s="3">
        <v>8.6674000000000007</v>
      </c>
      <c r="K9966" s="3">
        <v>13.334461538461539</v>
      </c>
      <c r="L9966" s="4">
        <v>0.35</v>
      </c>
    </row>
    <row r="9967" spans="1:12" x14ac:dyDescent="0.35">
      <c r="A9967" s="1" t="s">
        <v>16386</v>
      </c>
      <c r="B9967" t="s">
        <v>16387</v>
      </c>
      <c r="C9967" t="s">
        <v>1467</v>
      </c>
      <c r="D9967" t="s">
        <v>1468</v>
      </c>
      <c r="E9967">
        <v>1</v>
      </c>
      <c r="F9967" s="2">
        <v>16.32</v>
      </c>
      <c r="G9967" s="3">
        <v>34</v>
      </c>
      <c r="H9967" s="3">
        <v>0.16320000000000001</v>
      </c>
      <c r="I9967" s="3">
        <v>0.76704000000000006</v>
      </c>
      <c r="J9967" s="3">
        <v>17.250240000000002</v>
      </c>
      <c r="K9967" s="3">
        <v>26.538830769230771</v>
      </c>
      <c r="L9967" s="4">
        <v>0.35</v>
      </c>
    </row>
    <row r="9968" spans="1:12" x14ac:dyDescent="0.35">
      <c r="A9968" s="1" t="s">
        <v>16388</v>
      </c>
      <c r="B9968" t="s">
        <v>16389</v>
      </c>
      <c r="C9968" t="s">
        <v>17</v>
      </c>
      <c r="D9968" t="s">
        <v>18</v>
      </c>
      <c r="E9968">
        <v>1</v>
      </c>
      <c r="F9968" s="2">
        <v>26</v>
      </c>
      <c r="G9968" s="3">
        <v>54</v>
      </c>
      <c r="H9968" s="3">
        <v>0.26</v>
      </c>
      <c r="I9968" s="3">
        <v>1.222</v>
      </c>
      <c r="J9968" s="3">
        <v>27.482000000000003</v>
      </c>
      <c r="K9968" s="3">
        <v>42.28</v>
      </c>
      <c r="L9968" s="4">
        <v>0.34999999999999992</v>
      </c>
    </row>
    <row r="9969" spans="1:12" x14ac:dyDescent="0.35">
      <c r="A9969" s="1" t="s">
        <v>16390</v>
      </c>
      <c r="B9969" t="s">
        <v>16391</v>
      </c>
      <c r="C9969" t="s">
        <v>1467</v>
      </c>
      <c r="D9969" t="s">
        <v>1468</v>
      </c>
      <c r="E9969">
        <v>1</v>
      </c>
      <c r="F9969" s="2">
        <v>11.74</v>
      </c>
      <c r="G9969" s="3">
        <v>25</v>
      </c>
      <c r="H9969" s="3">
        <v>0.1174</v>
      </c>
      <c r="I9969" s="3">
        <v>0.55178000000000005</v>
      </c>
      <c r="J9969" s="3">
        <v>12.409180000000001</v>
      </c>
      <c r="K9969" s="3">
        <v>19.091046153846154</v>
      </c>
      <c r="L9969" s="4">
        <v>0.35</v>
      </c>
    </row>
    <row r="9970" spans="1:12" x14ac:dyDescent="0.35">
      <c r="A9970" s="1" t="s">
        <v>16392</v>
      </c>
      <c r="B9970" t="s">
        <v>16393</v>
      </c>
      <c r="C9970" t="s">
        <v>17</v>
      </c>
      <c r="D9970" t="s">
        <v>18</v>
      </c>
      <c r="E9970">
        <v>1</v>
      </c>
      <c r="F9970" s="2">
        <v>394</v>
      </c>
      <c r="G9970" s="3">
        <v>813</v>
      </c>
      <c r="H9970" s="3">
        <v>3.94</v>
      </c>
      <c r="I9970" s="3">
        <v>18.518000000000001</v>
      </c>
      <c r="J9970" s="3">
        <v>416.45799999999997</v>
      </c>
      <c r="K9970" s="3">
        <v>640.70461538461529</v>
      </c>
      <c r="L9970" s="4">
        <v>0.35</v>
      </c>
    </row>
    <row r="9971" spans="1:12" x14ac:dyDescent="0.35">
      <c r="A9971" s="1" t="s">
        <v>16394</v>
      </c>
      <c r="B9971" t="s">
        <v>16395</v>
      </c>
      <c r="C9971" t="s">
        <v>1467</v>
      </c>
      <c r="D9971" t="s">
        <v>1468</v>
      </c>
      <c r="E9971">
        <v>1</v>
      </c>
      <c r="F9971" s="2">
        <v>6.98</v>
      </c>
      <c r="G9971" s="3">
        <v>15</v>
      </c>
      <c r="H9971" s="3">
        <v>6.9800000000000001E-2</v>
      </c>
      <c r="I9971" s="3">
        <v>0.32806000000000002</v>
      </c>
      <c r="J9971" s="3">
        <v>7.3778600000000001</v>
      </c>
      <c r="K9971" s="3">
        <v>11.350553846153845</v>
      </c>
      <c r="L9971" s="4">
        <v>0.34999999999999992</v>
      </c>
    </row>
    <row r="9972" spans="1:12" x14ac:dyDescent="0.35">
      <c r="A9972" s="1" t="s">
        <v>16396</v>
      </c>
      <c r="B9972" t="s">
        <v>16397</v>
      </c>
      <c r="C9972" t="s">
        <v>1467</v>
      </c>
      <c r="D9972" t="s">
        <v>1468</v>
      </c>
      <c r="E9972">
        <v>1</v>
      </c>
      <c r="F9972" s="2">
        <v>34.43</v>
      </c>
      <c r="G9972" s="3">
        <v>71</v>
      </c>
      <c r="H9972" s="3">
        <v>0.34429999999999999</v>
      </c>
      <c r="I9972" s="3">
        <v>1.6182099999999999</v>
      </c>
      <c r="J9972" s="3">
        <v>36.392509999999994</v>
      </c>
      <c r="K9972" s="3">
        <v>55.988476923076909</v>
      </c>
      <c r="L9972" s="4">
        <v>0.34999999999999992</v>
      </c>
    </row>
    <row r="9973" spans="1:12" x14ac:dyDescent="0.35">
      <c r="A9973" s="1" t="s">
        <v>16398</v>
      </c>
      <c r="B9973" t="s">
        <v>16399</v>
      </c>
      <c r="C9973" t="s">
        <v>17</v>
      </c>
      <c r="D9973" t="s">
        <v>18</v>
      </c>
      <c r="E9973">
        <v>1</v>
      </c>
      <c r="F9973" s="2">
        <v>27</v>
      </c>
      <c r="G9973" s="3">
        <v>56</v>
      </c>
      <c r="H9973" s="3">
        <v>0.27</v>
      </c>
      <c r="I9973" s="3">
        <v>1.2689999999999999</v>
      </c>
      <c r="J9973" s="3">
        <v>28.538999999999998</v>
      </c>
      <c r="K9973" s="3">
        <v>43.906153846153842</v>
      </c>
      <c r="L9973" s="4">
        <v>0.35</v>
      </c>
    </row>
    <row r="9974" spans="1:12" x14ac:dyDescent="0.35">
      <c r="A9974" s="1" t="s">
        <v>16400</v>
      </c>
      <c r="B9974" t="s">
        <v>16401</v>
      </c>
      <c r="C9974" t="s">
        <v>1467</v>
      </c>
      <c r="D9974" t="s">
        <v>1468</v>
      </c>
      <c r="E9974">
        <v>1</v>
      </c>
      <c r="F9974" s="2">
        <v>18.239999999999998</v>
      </c>
      <c r="G9974" s="3">
        <v>38</v>
      </c>
      <c r="H9974" s="3">
        <v>0.18239999999999998</v>
      </c>
      <c r="I9974" s="3">
        <v>0.85727999999999993</v>
      </c>
      <c r="J9974" s="3">
        <v>19.279679999999999</v>
      </c>
      <c r="K9974" s="3">
        <v>29.661046153846151</v>
      </c>
      <c r="L9974" s="4">
        <v>0.35</v>
      </c>
    </row>
    <row r="9975" spans="1:12" x14ac:dyDescent="0.35">
      <c r="A9975" s="1" t="s">
        <v>16402</v>
      </c>
      <c r="B9975" t="s">
        <v>16403</v>
      </c>
      <c r="C9975" t="s">
        <v>1467</v>
      </c>
      <c r="D9975" t="s">
        <v>1468</v>
      </c>
      <c r="E9975">
        <v>1</v>
      </c>
      <c r="F9975" s="2">
        <v>176.96</v>
      </c>
      <c r="G9975" s="3">
        <v>365</v>
      </c>
      <c r="H9975" s="3">
        <v>1.7696000000000001</v>
      </c>
      <c r="I9975" s="3">
        <v>8.317120000000001</v>
      </c>
      <c r="J9975" s="3">
        <v>187.04671999999999</v>
      </c>
      <c r="K9975" s="3">
        <v>287.76418461538458</v>
      </c>
      <c r="L9975" s="4">
        <v>0.34999999999999992</v>
      </c>
    </row>
    <row r="9976" spans="1:12" x14ac:dyDescent="0.35">
      <c r="A9976" s="1">
        <v>915</v>
      </c>
      <c r="B9976" t="s">
        <v>16404</v>
      </c>
      <c r="C9976" t="s">
        <v>1467</v>
      </c>
      <c r="D9976" t="s">
        <v>1468</v>
      </c>
      <c r="E9976">
        <v>1</v>
      </c>
      <c r="F9976" s="2">
        <v>7.32</v>
      </c>
      <c r="G9976" s="3">
        <v>16</v>
      </c>
      <c r="H9976" s="3">
        <v>7.3200000000000001E-2</v>
      </c>
      <c r="I9976" s="3">
        <v>0.34404000000000001</v>
      </c>
      <c r="J9976" s="3">
        <v>7.7372399999999999</v>
      </c>
      <c r="K9976" s="3">
        <v>11.903446153846152</v>
      </c>
      <c r="L9976" s="4">
        <v>0.34999999999999992</v>
      </c>
    </row>
    <row r="9977" spans="1:12" x14ac:dyDescent="0.35">
      <c r="A9977" s="1" t="s">
        <v>16405</v>
      </c>
      <c r="B9977" t="s">
        <v>16406</v>
      </c>
      <c r="C9977" t="s">
        <v>1467</v>
      </c>
      <c r="D9977" t="s">
        <v>1468</v>
      </c>
      <c r="E9977">
        <v>1</v>
      </c>
      <c r="F9977" s="2">
        <v>73.64</v>
      </c>
      <c r="G9977" s="3">
        <v>152</v>
      </c>
      <c r="H9977" s="3">
        <v>0.73640000000000005</v>
      </c>
      <c r="I9977" s="3">
        <v>3.4610799999999999</v>
      </c>
      <c r="J9977" s="3">
        <v>77.837479999999999</v>
      </c>
      <c r="K9977" s="3">
        <v>119.74996923076922</v>
      </c>
      <c r="L9977" s="4">
        <v>0.35</v>
      </c>
    </row>
    <row r="9978" spans="1:12" x14ac:dyDescent="0.35">
      <c r="A9978" s="1" t="s">
        <v>16407</v>
      </c>
      <c r="B9978" t="s">
        <v>16408</v>
      </c>
      <c r="C9978" t="s">
        <v>1467</v>
      </c>
      <c r="D9978" t="s">
        <v>1468</v>
      </c>
      <c r="E9978">
        <v>1</v>
      </c>
      <c r="F9978" s="2">
        <v>1140.29</v>
      </c>
      <c r="G9978" s="3">
        <v>2352</v>
      </c>
      <c r="H9978" s="3">
        <v>11.402900000000001</v>
      </c>
      <c r="I9978" s="3">
        <v>53.593629999999997</v>
      </c>
      <c r="J9978" s="3">
        <v>1205.2865300000001</v>
      </c>
      <c r="K9978" s="3">
        <v>1854.2869692307693</v>
      </c>
      <c r="L9978" s="4">
        <v>0.35</v>
      </c>
    </row>
    <row r="9979" spans="1:12" x14ac:dyDescent="0.35">
      <c r="A9979" s="1" t="s">
        <v>16409</v>
      </c>
      <c r="B9979" t="s">
        <v>16410</v>
      </c>
      <c r="C9979" t="s">
        <v>1467</v>
      </c>
      <c r="D9979" t="s">
        <v>1468</v>
      </c>
      <c r="E9979">
        <v>1</v>
      </c>
      <c r="F9979" s="2">
        <v>7.21</v>
      </c>
      <c r="G9979" s="3">
        <v>15</v>
      </c>
      <c r="H9979" s="3">
        <v>7.2099999999999997E-2</v>
      </c>
      <c r="I9979" s="3">
        <v>0.33887</v>
      </c>
      <c r="J9979" s="3">
        <v>7.6209699999999998</v>
      </c>
      <c r="K9979" s="3">
        <v>11.72456923076923</v>
      </c>
      <c r="L9979" s="4">
        <v>0.35</v>
      </c>
    </row>
    <row r="9980" spans="1:12" x14ac:dyDescent="0.35">
      <c r="A9980" s="1" t="s">
        <v>16411</v>
      </c>
      <c r="B9980" t="s">
        <v>16412</v>
      </c>
      <c r="C9980" t="s">
        <v>17</v>
      </c>
      <c r="D9980" t="s">
        <v>18</v>
      </c>
      <c r="E9980">
        <v>1</v>
      </c>
      <c r="F9980" s="2">
        <v>24</v>
      </c>
      <c r="G9980" s="3">
        <v>50</v>
      </c>
      <c r="H9980" s="3">
        <v>0.24</v>
      </c>
      <c r="I9980" s="3">
        <v>1.1280000000000001</v>
      </c>
      <c r="J9980" s="3">
        <v>25.367999999999999</v>
      </c>
      <c r="K9980" s="3">
        <v>39.027692307692305</v>
      </c>
      <c r="L9980" s="4">
        <v>0.35</v>
      </c>
    </row>
    <row r="9981" spans="1:12" x14ac:dyDescent="0.35">
      <c r="A9981" s="1" t="s">
        <v>16413</v>
      </c>
      <c r="B9981" t="s">
        <v>16414</v>
      </c>
      <c r="C9981" t="s">
        <v>1467</v>
      </c>
      <c r="D9981" t="s">
        <v>1468</v>
      </c>
      <c r="E9981">
        <v>1</v>
      </c>
      <c r="F9981" s="2">
        <v>265.17</v>
      </c>
      <c r="G9981" s="3">
        <v>547</v>
      </c>
      <c r="H9981" s="3">
        <v>2.6517000000000004</v>
      </c>
      <c r="I9981" s="3">
        <v>12.462990000000001</v>
      </c>
      <c r="J9981" s="3">
        <v>280.28469000000001</v>
      </c>
      <c r="K9981" s="3">
        <v>431.20721538461538</v>
      </c>
      <c r="L9981" s="4">
        <v>0.35</v>
      </c>
    </row>
    <row r="9982" spans="1:12" x14ac:dyDescent="0.35">
      <c r="A9982" s="1" t="s">
        <v>16415</v>
      </c>
      <c r="B9982" t="s">
        <v>16416</v>
      </c>
      <c r="C9982" t="s">
        <v>17</v>
      </c>
      <c r="D9982" t="s">
        <v>18</v>
      </c>
      <c r="E9982">
        <v>1</v>
      </c>
      <c r="F9982" s="2">
        <v>220</v>
      </c>
      <c r="G9982" s="3">
        <v>454</v>
      </c>
      <c r="H9982" s="3">
        <v>2.2000000000000002</v>
      </c>
      <c r="I9982" s="3">
        <v>10.34</v>
      </c>
      <c r="J9982" s="3">
        <v>232.54</v>
      </c>
      <c r="K9982" s="3">
        <v>357.75384615384615</v>
      </c>
      <c r="L9982" s="4">
        <v>0.35000000000000003</v>
      </c>
    </row>
    <row r="9983" spans="1:12" x14ac:dyDescent="0.35">
      <c r="A9983" s="1">
        <v>21006371</v>
      </c>
      <c r="B9983" t="s">
        <v>16417</v>
      </c>
      <c r="C9983" t="s">
        <v>1467</v>
      </c>
      <c r="D9983" t="s">
        <v>1468</v>
      </c>
      <c r="E9983">
        <v>1</v>
      </c>
      <c r="F9983" s="2">
        <v>25.75</v>
      </c>
      <c r="G9983" s="3">
        <v>54</v>
      </c>
      <c r="H9983" s="3">
        <v>0.25750000000000001</v>
      </c>
      <c r="I9983" s="3">
        <v>1.21025</v>
      </c>
      <c r="J9983" s="3">
        <v>27.217749999999999</v>
      </c>
      <c r="K9983" s="3">
        <v>41.873461538461534</v>
      </c>
      <c r="L9983" s="4">
        <v>0.35</v>
      </c>
    </row>
    <row r="9984" spans="1:12" x14ac:dyDescent="0.35">
      <c r="A9984" s="1" t="s">
        <v>16418</v>
      </c>
      <c r="B9984" t="s">
        <v>16419</v>
      </c>
      <c r="C9984" t="s">
        <v>17</v>
      </c>
      <c r="D9984" t="s">
        <v>18</v>
      </c>
      <c r="E9984">
        <v>1</v>
      </c>
      <c r="F9984" s="2">
        <v>37</v>
      </c>
      <c r="G9984" s="3">
        <v>77</v>
      </c>
      <c r="H9984" s="3">
        <v>0.37</v>
      </c>
      <c r="I9984" s="3">
        <v>1.7390000000000001</v>
      </c>
      <c r="J9984" s="3">
        <v>39.108999999999995</v>
      </c>
      <c r="K9984" s="3">
        <v>60.167692307692299</v>
      </c>
      <c r="L9984" s="4">
        <v>0.35</v>
      </c>
    </row>
    <row r="9985" spans="1:12" x14ac:dyDescent="0.35">
      <c r="A9985" s="1">
        <v>21006379</v>
      </c>
      <c r="B9985" t="s">
        <v>16420</v>
      </c>
      <c r="C9985" t="s">
        <v>1467</v>
      </c>
      <c r="D9985" t="s">
        <v>1468</v>
      </c>
      <c r="E9985">
        <v>1</v>
      </c>
      <c r="F9985" s="2">
        <v>17.149999999999999</v>
      </c>
      <c r="G9985" s="3">
        <v>36</v>
      </c>
      <c r="H9985" s="3">
        <v>0.17149999999999999</v>
      </c>
      <c r="I9985" s="3">
        <v>0.80604999999999993</v>
      </c>
      <c r="J9985" s="3">
        <v>18.127549999999999</v>
      </c>
      <c r="K9985" s="3">
        <v>27.88853846153846</v>
      </c>
      <c r="L9985" s="4">
        <v>0.35</v>
      </c>
    </row>
    <row r="9986" spans="1:12" x14ac:dyDescent="0.35">
      <c r="A9986" s="1" t="s">
        <v>16421</v>
      </c>
      <c r="B9986" t="s">
        <v>16422</v>
      </c>
      <c r="C9986" t="s">
        <v>1467</v>
      </c>
      <c r="D9986" t="s">
        <v>1468</v>
      </c>
      <c r="E9986">
        <v>1</v>
      </c>
      <c r="F9986" s="2">
        <v>102.7</v>
      </c>
      <c r="G9986" s="3">
        <v>212</v>
      </c>
      <c r="H9986" s="3">
        <v>1.0270000000000001</v>
      </c>
      <c r="I9986" s="3">
        <v>4.8269000000000002</v>
      </c>
      <c r="J9986" s="3">
        <v>108.5539</v>
      </c>
      <c r="K9986" s="3">
        <v>167.006</v>
      </c>
      <c r="L9986" s="4">
        <v>0.35000000000000003</v>
      </c>
    </row>
    <row r="9987" spans="1:12" x14ac:dyDescent="0.35">
      <c r="A9987" s="1" t="s">
        <v>16423</v>
      </c>
      <c r="B9987" t="s">
        <v>16279</v>
      </c>
      <c r="C9987" t="s">
        <v>17</v>
      </c>
      <c r="D9987" t="s">
        <v>18</v>
      </c>
      <c r="E9987">
        <v>1</v>
      </c>
      <c r="F9987" s="2">
        <v>90</v>
      </c>
      <c r="G9987" s="3">
        <v>186</v>
      </c>
      <c r="H9987" s="3">
        <v>0.9</v>
      </c>
      <c r="I9987" s="3">
        <v>4.2300000000000004</v>
      </c>
      <c r="J9987" s="3">
        <v>95.13000000000001</v>
      </c>
      <c r="K9987" s="3">
        <v>146.35384615384618</v>
      </c>
      <c r="L9987" s="4">
        <v>0.35000000000000003</v>
      </c>
    </row>
    <row r="9988" spans="1:12" x14ac:dyDescent="0.35">
      <c r="A9988" s="1" t="s">
        <v>16424</v>
      </c>
      <c r="B9988" t="s">
        <v>16425</v>
      </c>
      <c r="C9988" t="s">
        <v>1467</v>
      </c>
      <c r="D9988" t="s">
        <v>1468</v>
      </c>
      <c r="E9988">
        <v>1</v>
      </c>
      <c r="F9988" s="2">
        <v>16.600000000000001</v>
      </c>
      <c r="G9988" s="3">
        <v>35</v>
      </c>
      <c r="H9988" s="3">
        <v>0.16600000000000001</v>
      </c>
      <c r="I9988" s="3">
        <v>0.78020000000000012</v>
      </c>
      <c r="J9988" s="3">
        <v>17.546200000000002</v>
      </c>
      <c r="K9988" s="3">
        <v>26.99415384615385</v>
      </c>
      <c r="L9988" s="4">
        <v>0.35</v>
      </c>
    </row>
    <row r="9989" spans="1:12" x14ac:dyDescent="0.35">
      <c r="A9989" s="1" t="s">
        <v>16426</v>
      </c>
      <c r="B9989" t="s">
        <v>16427</v>
      </c>
      <c r="C9989" t="s">
        <v>1467</v>
      </c>
      <c r="D9989" t="s">
        <v>1468</v>
      </c>
      <c r="E9989">
        <v>1</v>
      </c>
      <c r="F9989" s="2">
        <v>328.79</v>
      </c>
      <c r="G9989" s="3">
        <v>678</v>
      </c>
      <c r="H9989" s="3">
        <v>3.2879000000000005</v>
      </c>
      <c r="I9989" s="3">
        <v>15.453130000000002</v>
      </c>
      <c r="J9989" s="3">
        <v>347.53102999999999</v>
      </c>
      <c r="K9989" s="3">
        <v>534.66312307692306</v>
      </c>
      <c r="L9989" s="4">
        <v>0.35</v>
      </c>
    </row>
    <row r="9990" spans="1:12" x14ac:dyDescent="0.35">
      <c r="A9990" s="1" t="s">
        <v>16428</v>
      </c>
      <c r="B9990" t="s">
        <v>16429</v>
      </c>
      <c r="C9990" t="s">
        <v>1467</v>
      </c>
      <c r="D9990" t="s">
        <v>1468</v>
      </c>
      <c r="E9990">
        <v>1</v>
      </c>
      <c r="F9990" s="2">
        <v>118.55</v>
      </c>
      <c r="G9990" s="3">
        <v>245</v>
      </c>
      <c r="H9990" s="3">
        <v>1.1855</v>
      </c>
      <c r="I9990" s="3">
        <v>5.5718499999999995</v>
      </c>
      <c r="J9990" s="3">
        <v>125.30735</v>
      </c>
      <c r="K9990" s="3">
        <v>192.78053846153844</v>
      </c>
      <c r="L9990" s="4">
        <v>0.34999999999999992</v>
      </c>
    </row>
    <row r="9991" spans="1:12" x14ac:dyDescent="0.35">
      <c r="A9991" s="1" t="s">
        <v>16430</v>
      </c>
      <c r="B9991" t="s">
        <v>16431</v>
      </c>
      <c r="C9991" t="s">
        <v>1467</v>
      </c>
      <c r="D9991" t="s">
        <v>1468</v>
      </c>
      <c r="E9991">
        <v>1</v>
      </c>
      <c r="F9991" s="2">
        <v>44.97</v>
      </c>
      <c r="G9991" s="3">
        <v>93</v>
      </c>
      <c r="H9991" s="3">
        <v>0.44969999999999999</v>
      </c>
      <c r="I9991" s="3">
        <v>2.1135899999999999</v>
      </c>
      <c r="J9991" s="3">
        <v>47.533290000000001</v>
      </c>
      <c r="K9991" s="3">
        <v>73.128138461538455</v>
      </c>
      <c r="L9991" s="4">
        <v>0.34999999999999992</v>
      </c>
    </row>
    <row r="9992" spans="1:12" x14ac:dyDescent="0.35">
      <c r="A9992" s="1" t="s">
        <v>16432</v>
      </c>
      <c r="B9992" t="s">
        <v>16433</v>
      </c>
      <c r="C9992" t="s">
        <v>17</v>
      </c>
      <c r="D9992" t="s">
        <v>18</v>
      </c>
      <c r="E9992">
        <v>1</v>
      </c>
      <c r="F9992" s="2">
        <v>80</v>
      </c>
      <c r="G9992" s="3">
        <v>165</v>
      </c>
      <c r="H9992" s="3">
        <v>0.8</v>
      </c>
      <c r="I9992" s="3">
        <v>3.76</v>
      </c>
      <c r="J9992" s="3">
        <v>84.56</v>
      </c>
      <c r="K9992" s="3">
        <v>130.09230769230768</v>
      </c>
      <c r="L9992" s="4">
        <v>0.34999999999999992</v>
      </c>
    </row>
    <row r="9993" spans="1:12" x14ac:dyDescent="0.35">
      <c r="A9993" s="1" t="s">
        <v>16434</v>
      </c>
      <c r="B9993" t="s">
        <v>16435</v>
      </c>
      <c r="C9993" t="s">
        <v>1467</v>
      </c>
      <c r="D9993" t="s">
        <v>1468</v>
      </c>
      <c r="E9993">
        <v>1</v>
      </c>
      <c r="F9993" s="2">
        <v>10.27</v>
      </c>
      <c r="G9993" s="3">
        <v>22</v>
      </c>
      <c r="H9993" s="3">
        <v>0.1027</v>
      </c>
      <c r="I9993" s="3">
        <v>0.48269000000000001</v>
      </c>
      <c r="J9993" s="3">
        <v>10.85539</v>
      </c>
      <c r="K9993" s="3">
        <v>16.700599999999998</v>
      </c>
      <c r="L9993" s="4">
        <v>0.34999999999999992</v>
      </c>
    </row>
    <row r="9994" spans="1:12" x14ac:dyDescent="0.35">
      <c r="A9994" s="1" t="s">
        <v>16436</v>
      </c>
      <c r="B9994" t="s">
        <v>16437</v>
      </c>
      <c r="C9994" t="s">
        <v>17</v>
      </c>
      <c r="D9994" t="s">
        <v>18</v>
      </c>
      <c r="E9994">
        <v>1</v>
      </c>
      <c r="F9994" s="2">
        <v>22</v>
      </c>
      <c r="G9994" s="3">
        <v>46</v>
      </c>
      <c r="H9994" s="3">
        <v>0.22</v>
      </c>
      <c r="I9994" s="3">
        <v>1.034</v>
      </c>
      <c r="J9994" s="3">
        <v>23.253999999999998</v>
      </c>
      <c r="K9994" s="3">
        <v>35.77538461538461</v>
      </c>
      <c r="L9994" s="4">
        <v>0.35</v>
      </c>
    </row>
    <row r="9995" spans="1:12" x14ac:dyDescent="0.35">
      <c r="A9995" s="1" t="s">
        <v>16438</v>
      </c>
      <c r="B9995" t="s">
        <v>16439</v>
      </c>
      <c r="C9995" t="s">
        <v>17</v>
      </c>
      <c r="D9995" t="s">
        <v>18</v>
      </c>
      <c r="E9995">
        <v>1</v>
      </c>
      <c r="F9995" s="2">
        <v>130</v>
      </c>
      <c r="G9995" s="3">
        <v>269</v>
      </c>
      <c r="H9995" s="3">
        <v>1.3</v>
      </c>
      <c r="I9995" s="3">
        <v>6.11</v>
      </c>
      <c r="J9995" s="3">
        <v>137.41000000000003</v>
      </c>
      <c r="K9995" s="3">
        <v>211.40000000000003</v>
      </c>
      <c r="L9995" s="4">
        <v>0.35</v>
      </c>
    </row>
    <row r="9996" spans="1:12" x14ac:dyDescent="0.35">
      <c r="A9996" s="1" t="s">
        <v>16440</v>
      </c>
      <c r="B9996" t="s">
        <v>16441</v>
      </c>
      <c r="C9996" t="s">
        <v>1467</v>
      </c>
      <c r="D9996" t="s">
        <v>1468</v>
      </c>
      <c r="E9996">
        <v>1</v>
      </c>
      <c r="F9996" s="2">
        <v>7.46</v>
      </c>
      <c r="G9996" s="3">
        <v>16</v>
      </c>
      <c r="H9996" s="3">
        <v>7.46E-2</v>
      </c>
      <c r="I9996" s="3">
        <v>0.35061999999999999</v>
      </c>
      <c r="J9996" s="3">
        <v>7.8852200000000003</v>
      </c>
      <c r="K9996" s="3">
        <v>12.131107692307692</v>
      </c>
      <c r="L9996" s="4">
        <v>0.35</v>
      </c>
    </row>
    <row r="9997" spans="1:12" x14ac:dyDescent="0.35">
      <c r="A9997" s="1" t="s">
        <v>16442</v>
      </c>
      <c r="B9997" t="s">
        <v>16443</v>
      </c>
      <c r="C9997" t="s">
        <v>1467</v>
      </c>
      <c r="D9997" t="s">
        <v>1468</v>
      </c>
      <c r="E9997">
        <v>1</v>
      </c>
      <c r="F9997" s="2">
        <v>112.77</v>
      </c>
      <c r="G9997" s="3">
        <v>233</v>
      </c>
      <c r="H9997" s="3">
        <v>1.1276999999999999</v>
      </c>
      <c r="I9997" s="3">
        <v>5.3001899999999997</v>
      </c>
      <c r="J9997" s="3">
        <v>119.19789</v>
      </c>
      <c r="K9997" s="3">
        <v>183.38136923076922</v>
      </c>
      <c r="L9997" s="4">
        <v>0.35</v>
      </c>
    </row>
    <row r="9998" spans="1:12" x14ac:dyDescent="0.35">
      <c r="A9998" s="1" t="s">
        <v>16444</v>
      </c>
      <c r="B9998" t="s">
        <v>16445</v>
      </c>
      <c r="C9998" t="s">
        <v>1467</v>
      </c>
      <c r="D9998" t="s">
        <v>1468</v>
      </c>
      <c r="E9998">
        <v>1</v>
      </c>
      <c r="F9998" s="2">
        <v>8.67</v>
      </c>
      <c r="G9998" s="3">
        <v>18</v>
      </c>
      <c r="H9998" s="3">
        <v>8.6699999999999999E-2</v>
      </c>
      <c r="I9998" s="3">
        <v>0.40749000000000002</v>
      </c>
      <c r="J9998" s="3">
        <v>9.1641899999999996</v>
      </c>
      <c r="K9998" s="3">
        <v>14.098753846153844</v>
      </c>
      <c r="L9998" s="4">
        <v>0.34999999999999992</v>
      </c>
    </row>
    <row r="9999" spans="1:12" x14ac:dyDescent="0.35">
      <c r="A9999" s="1" t="s">
        <v>16446</v>
      </c>
      <c r="B9999" t="s">
        <v>16447</v>
      </c>
      <c r="C9999" t="s">
        <v>1467</v>
      </c>
      <c r="D9999" t="s">
        <v>1468</v>
      </c>
      <c r="E9999">
        <v>1</v>
      </c>
      <c r="F9999" s="2">
        <v>1.28</v>
      </c>
      <c r="G9999" s="3">
        <v>3</v>
      </c>
      <c r="H9999" s="3">
        <v>1.2800000000000001E-2</v>
      </c>
      <c r="I9999" s="3">
        <v>6.0159999999999998E-2</v>
      </c>
      <c r="J9999" s="3">
        <v>1.3529599999999999</v>
      </c>
      <c r="K9999" s="3">
        <v>2.0814769230769228</v>
      </c>
      <c r="L9999" s="4">
        <v>0.34999999999999992</v>
      </c>
    </row>
    <row r="10000" spans="1:12" x14ac:dyDescent="0.35">
      <c r="A10000" s="1" t="s">
        <v>16448</v>
      </c>
      <c r="B10000" t="s">
        <v>16449</v>
      </c>
      <c r="C10000" t="s">
        <v>1467</v>
      </c>
      <c r="D10000" t="s">
        <v>1468</v>
      </c>
      <c r="E10000">
        <v>1</v>
      </c>
      <c r="F10000" s="2">
        <v>4.87</v>
      </c>
      <c r="G10000" s="3">
        <v>11</v>
      </c>
      <c r="H10000" s="3">
        <v>4.87E-2</v>
      </c>
      <c r="I10000" s="3">
        <v>0.22889000000000001</v>
      </c>
      <c r="J10000" s="3">
        <v>5.1475900000000001</v>
      </c>
      <c r="K10000" s="3">
        <v>7.9193692307692309</v>
      </c>
      <c r="L10000" s="4">
        <v>0.35</v>
      </c>
    </row>
    <row r="10001" spans="1:12" x14ac:dyDescent="0.35">
      <c r="A10001" s="1" t="s">
        <v>16450</v>
      </c>
      <c r="B10001" t="s">
        <v>16451</v>
      </c>
      <c r="C10001" t="s">
        <v>17</v>
      </c>
      <c r="D10001" t="s">
        <v>18</v>
      </c>
      <c r="E10001">
        <v>1</v>
      </c>
      <c r="F10001" s="2">
        <v>27</v>
      </c>
      <c r="G10001" s="3">
        <v>56</v>
      </c>
      <c r="H10001" s="3">
        <v>0.27</v>
      </c>
      <c r="I10001" s="3">
        <v>1.2689999999999999</v>
      </c>
      <c r="J10001" s="3">
        <v>28.538999999999998</v>
      </c>
      <c r="K10001" s="3">
        <v>43.906153846153842</v>
      </c>
      <c r="L10001" s="4">
        <v>0.35</v>
      </c>
    </row>
    <row r="10002" spans="1:12" x14ac:dyDescent="0.35">
      <c r="A10002" s="1" t="s">
        <v>16452</v>
      </c>
      <c r="B10002" t="s">
        <v>16453</v>
      </c>
      <c r="C10002" t="s">
        <v>1467</v>
      </c>
      <c r="D10002" t="s">
        <v>1468</v>
      </c>
      <c r="E10002">
        <v>1</v>
      </c>
      <c r="F10002" s="2">
        <v>89.63</v>
      </c>
      <c r="G10002" s="3">
        <v>185</v>
      </c>
      <c r="H10002" s="3">
        <v>0.89629999999999999</v>
      </c>
      <c r="I10002" s="3">
        <v>4.2126099999999997</v>
      </c>
      <c r="J10002" s="3">
        <v>94.73890999999999</v>
      </c>
      <c r="K10002" s="3">
        <v>145.7521692307692</v>
      </c>
      <c r="L10002" s="4">
        <v>0.34999999999999992</v>
      </c>
    </row>
    <row r="10003" spans="1:12" x14ac:dyDescent="0.35">
      <c r="A10003" s="1" t="s">
        <v>16454</v>
      </c>
      <c r="B10003" t="s">
        <v>16455</v>
      </c>
      <c r="C10003" t="s">
        <v>1467</v>
      </c>
      <c r="D10003" t="s">
        <v>1468</v>
      </c>
      <c r="E10003">
        <v>1</v>
      </c>
      <c r="F10003" s="2">
        <v>1.1299999999999999</v>
      </c>
      <c r="G10003" s="3">
        <v>3</v>
      </c>
      <c r="H10003" s="3">
        <v>1.1299999999999999E-2</v>
      </c>
      <c r="I10003" s="3">
        <v>5.3109999999999997E-2</v>
      </c>
      <c r="J10003" s="3">
        <v>1.19441</v>
      </c>
      <c r="K10003" s="3">
        <v>1.8375538461538461</v>
      </c>
      <c r="L10003" s="4">
        <v>0.35</v>
      </c>
    </row>
    <row r="10004" spans="1:12" x14ac:dyDescent="0.35">
      <c r="A10004" s="1" t="s">
        <v>16456</v>
      </c>
      <c r="B10004" t="s">
        <v>16457</v>
      </c>
      <c r="C10004" t="s">
        <v>1467</v>
      </c>
      <c r="D10004" t="s">
        <v>1468</v>
      </c>
      <c r="E10004">
        <v>1</v>
      </c>
      <c r="F10004" s="2">
        <v>30.47</v>
      </c>
      <c r="G10004" s="3">
        <v>63</v>
      </c>
      <c r="H10004" s="3">
        <v>0.30469999999999997</v>
      </c>
      <c r="I10004" s="3">
        <v>1.4320899999999999</v>
      </c>
      <c r="J10004" s="3">
        <v>32.206789999999998</v>
      </c>
      <c r="K10004" s="3">
        <v>49.548907692307687</v>
      </c>
      <c r="L10004" s="4">
        <v>0.35</v>
      </c>
    </row>
    <row r="10005" spans="1:12" x14ac:dyDescent="0.35">
      <c r="A10005" s="1" t="s">
        <v>16458</v>
      </c>
      <c r="B10005" t="s">
        <v>16459</v>
      </c>
      <c r="C10005" t="s">
        <v>17</v>
      </c>
      <c r="D10005" t="s">
        <v>18</v>
      </c>
      <c r="E10005">
        <v>1</v>
      </c>
      <c r="F10005" s="2">
        <v>580</v>
      </c>
      <c r="G10005" s="3">
        <v>1196</v>
      </c>
      <c r="H10005" s="3">
        <v>5.8</v>
      </c>
      <c r="I10005" s="3">
        <v>27.26</v>
      </c>
      <c r="J10005" s="3">
        <v>613.05999999999995</v>
      </c>
      <c r="K10005" s="3">
        <v>943.16923076923069</v>
      </c>
      <c r="L10005" s="4">
        <v>0.35000000000000003</v>
      </c>
    </row>
    <row r="10006" spans="1:12" x14ac:dyDescent="0.35">
      <c r="A10006" s="1" t="s">
        <v>16460</v>
      </c>
      <c r="B10006" t="s">
        <v>1499</v>
      </c>
      <c r="C10006" t="s">
        <v>1467</v>
      </c>
      <c r="D10006" t="s">
        <v>1468</v>
      </c>
      <c r="E10006">
        <v>1</v>
      </c>
      <c r="F10006" s="2">
        <v>1.28</v>
      </c>
      <c r="G10006" s="3">
        <v>3</v>
      </c>
      <c r="H10006" s="3">
        <v>1.2800000000000001E-2</v>
      </c>
      <c r="I10006" s="3">
        <v>6.0159999999999998E-2</v>
      </c>
      <c r="J10006" s="3">
        <v>1.3529599999999999</v>
      </c>
      <c r="K10006" s="3">
        <v>2.0814769230769228</v>
      </c>
      <c r="L10006" s="4">
        <v>0.34999999999999992</v>
      </c>
    </row>
    <row r="10007" spans="1:12" x14ac:dyDescent="0.35">
      <c r="A10007" s="1" t="s">
        <v>16461</v>
      </c>
      <c r="B10007" t="s">
        <v>16462</v>
      </c>
      <c r="C10007" t="s">
        <v>1467</v>
      </c>
      <c r="D10007" t="s">
        <v>1468</v>
      </c>
      <c r="E10007">
        <v>1</v>
      </c>
      <c r="F10007" s="2">
        <v>17.2</v>
      </c>
      <c r="G10007" s="3">
        <v>36</v>
      </c>
      <c r="H10007" s="3">
        <v>0.17199999999999999</v>
      </c>
      <c r="I10007" s="3">
        <v>0.80840000000000001</v>
      </c>
      <c r="J10007" s="3">
        <v>18.180399999999999</v>
      </c>
      <c r="K10007" s="3">
        <v>27.969846153846152</v>
      </c>
      <c r="L10007" s="4">
        <v>0.35000000000000003</v>
      </c>
    </row>
    <row r="10008" spans="1:12" x14ac:dyDescent="0.35">
      <c r="A10008" s="1" t="s">
        <v>16463</v>
      </c>
      <c r="B10008" t="s">
        <v>16464</v>
      </c>
      <c r="C10008" t="s">
        <v>17</v>
      </c>
      <c r="D10008" t="s">
        <v>18</v>
      </c>
      <c r="E10008">
        <v>1</v>
      </c>
      <c r="F10008" s="2">
        <v>120</v>
      </c>
      <c r="G10008" s="3">
        <v>248</v>
      </c>
      <c r="H10008" s="3">
        <v>1.2</v>
      </c>
      <c r="I10008" s="3">
        <v>5.64</v>
      </c>
      <c r="J10008" s="3">
        <v>126.84</v>
      </c>
      <c r="K10008" s="3">
        <v>195.13846153846154</v>
      </c>
      <c r="L10008" s="4">
        <v>0.35</v>
      </c>
    </row>
    <row r="10009" spans="1:12" x14ac:dyDescent="0.35">
      <c r="A10009" s="1" t="s">
        <v>16465</v>
      </c>
      <c r="B10009" t="s">
        <v>5954</v>
      </c>
      <c r="C10009" t="s">
        <v>17</v>
      </c>
      <c r="D10009" t="s">
        <v>18</v>
      </c>
      <c r="E10009">
        <v>1</v>
      </c>
      <c r="F10009" s="2">
        <v>730</v>
      </c>
      <c r="G10009" s="3">
        <v>1506</v>
      </c>
      <c r="H10009" s="3">
        <v>7.3</v>
      </c>
      <c r="I10009" s="3">
        <v>34.31</v>
      </c>
      <c r="J10009" s="3">
        <v>771.6099999999999</v>
      </c>
      <c r="K10009" s="3">
        <v>1187.0923076923075</v>
      </c>
      <c r="L10009" s="4">
        <v>0.35</v>
      </c>
    </row>
    <row r="10010" spans="1:12" x14ac:dyDescent="0.35">
      <c r="A10010" s="1" t="s">
        <v>16466</v>
      </c>
      <c r="B10010" t="s">
        <v>16467</v>
      </c>
      <c r="C10010" t="s">
        <v>1467</v>
      </c>
      <c r="D10010" t="s">
        <v>1468</v>
      </c>
      <c r="E10010">
        <v>1</v>
      </c>
      <c r="F10010" s="2">
        <v>16.100000000000001</v>
      </c>
      <c r="G10010" s="3">
        <v>34</v>
      </c>
      <c r="H10010" s="3">
        <v>0.161</v>
      </c>
      <c r="I10010" s="3">
        <v>0.75670000000000004</v>
      </c>
      <c r="J10010" s="3">
        <v>17.017700000000001</v>
      </c>
      <c r="K10010" s="3">
        <v>26.181076923076926</v>
      </c>
      <c r="L10010" s="4">
        <v>0.35000000000000003</v>
      </c>
    </row>
    <row r="10011" spans="1:12" x14ac:dyDescent="0.35">
      <c r="A10011" s="1" t="s">
        <v>16468</v>
      </c>
      <c r="B10011" t="s">
        <v>16469</v>
      </c>
      <c r="C10011" t="s">
        <v>17</v>
      </c>
      <c r="D10011" t="s">
        <v>18</v>
      </c>
      <c r="E10011">
        <v>1</v>
      </c>
      <c r="F10011" s="2">
        <v>47</v>
      </c>
      <c r="G10011" s="3">
        <v>97</v>
      </c>
      <c r="H10011" s="3">
        <v>0.47000000000000003</v>
      </c>
      <c r="I10011" s="3">
        <v>2.2090000000000001</v>
      </c>
      <c r="J10011" s="3">
        <v>49.679000000000002</v>
      </c>
      <c r="K10011" s="3">
        <v>76.42923076923077</v>
      </c>
      <c r="L10011" s="4">
        <v>0.35</v>
      </c>
    </row>
    <row r="10012" spans="1:12" x14ac:dyDescent="0.35">
      <c r="A10012" s="1">
        <v>2205</v>
      </c>
      <c r="B10012" t="s">
        <v>16470</v>
      </c>
      <c r="C10012" t="s">
        <v>1467</v>
      </c>
      <c r="D10012" t="s">
        <v>1468</v>
      </c>
      <c r="E10012">
        <v>1</v>
      </c>
      <c r="F10012" s="2">
        <v>71.540000000000006</v>
      </c>
      <c r="G10012" s="3">
        <v>148</v>
      </c>
      <c r="H10012" s="3">
        <v>0.71540000000000004</v>
      </c>
      <c r="I10012" s="3">
        <v>3.3623800000000004</v>
      </c>
      <c r="J10012" s="3">
        <v>75.61778000000001</v>
      </c>
      <c r="K10012" s="3">
        <v>116.33504615384616</v>
      </c>
      <c r="L10012" s="4">
        <v>0.35</v>
      </c>
    </row>
    <row r="10013" spans="1:12" x14ac:dyDescent="0.35">
      <c r="A10013" s="1" t="s">
        <v>16471</v>
      </c>
      <c r="B10013" t="s">
        <v>16472</v>
      </c>
      <c r="C10013" t="s">
        <v>1467</v>
      </c>
      <c r="D10013" t="s">
        <v>1468</v>
      </c>
      <c r="E10013">
        <v>1</v>
      </c>
      <c r="F10013" s="2">
        <v>7.52</v>
      </c>
      <c r="G10013" s="3">
        <v>16</v>
      </c>
      <c r="H10013" s="3">
        <v>7.5200000000000003E-2</v>
      </c>
      <c r="I10013" s="3">
        <v>0.35343999999999998</v>
      </c>
      <c r="J10013" s="3">
        <v>7.9486399999999993</v>
      </c>
      <c r="K10013" s="3">
        <v>12.228676923076922</v>
      </c>
      <c r="L10013" s="4">
        <v>0.35</v>
      </c>
    </row>
    <row r="10014" spans="1:12" x14ac:dyDescent="0.35">
      <c r="A10014" s="1" t="s">
        <v>16473</v>
      </c>
      <c r="B10014" t="s">
        <v>16474</v>
      </c>
      <c r="C10014" t="s">
        <v>13</v>
      </c>
      <c r="D10014" t="s">
        <v>14</v>
      </c>
      <c r="E10014">
        <v>1</v>
      </c>
      <c r="F10014" s="2">
        <v>31.25</v>
      </c>
      <c r="G10014" s="3">
        <v>65</v>
      </c>
      <c r="H10014" s="3">
        <v>0.3125</v>
      </c>
      <c r="I10014" s="3">
        <v>1.46875</v>
      </c>
      <c r="J10014" s="3">
        <v>33.03125</v>
      </c>
      <c r="K10014" s="3">
        <v>50.817307692307693</v>
      </c>
      <c r="L10014" s="4">
        <v>0.35000000000000003</v>
      </c>
    </row>
    <row r="10015" spans="1:12" x14ac:dyDescent="0.35">
      <c r="A10015" s="1" t="s">
        <v>16475</v>
      </c>
      <c r="B10015" t="s">
        <v>16476</v>
      </c>
      <c r="C10015" t="s">
        <v>13</v>
      </c>
      <c r="D10015" t="s">
        <v>14</v>
      </c>
      <c r="E10015">
        <v>1</v>
      </c>
      <c r="F10015" s="2">
        <v>163.1</v>
      </c>
      <c r="G10015" s="3">
        <v>337</v>
      </c>
      <c r="H10015" s="3">
        <v>1.631</v>
      </c>
      <c r="I10015" s="3">
        <v>7.6657000000000002</v>
      </c>
      <c r="J10015" s="3">
        <v>172.39669999999998</v>
      </c>
      <c r="K10015" s="3">
        <v>265.22569230769227</v>
      </c>
      <c r="L10015" s="4">
        <v>0.35</v>
      </c>
    </row>
    <row r="10016" spans="1:12" x14ac:dyDescent="0.35">
      <c r="A10016" s="1" t="s">
        <v>16477</v>
      </c>
      <c r="B10016" t="s">
        <v>16478</v>
      </c>
      <c r="C10016" t="s">
        <v>34</v>
      </c>
      <c r="D10016" t="s">
        <v>35</v>
      </c>
      <c r="E10016">
        <v>1</v>
      </c>
      <c r="F10016" s="2">
        <v>64.8</v>
      </c>
      <c r="G10016" s="3">
        <v>134</v>
      </c>
      <c r="H10016" s="3">
        <v>0.64800000000000002</v>
      </c>
      <c r="I10016" s="3">
        <v>3.0455999999999999</v>
      </c>
      <c r="J10016" s="3">
        <v>68.493599999999986</v>
      </c>
      <c r="K10016" s="3">
        <v>105.3747692307692</v>
      </c>
      <c r="L10016" s="4">
        <v>0.35</v>
      </c>
    </row>
    <row r="10017" spans="1:12" x14ac:dyDescent="0.35">
      <c r="A10017" s="1" t="s">
        <v>16479</v>
      </c>
      <c r="B10017" t="s">
        <v>16480</v>
      </c>
      <c r="C10017" t="s">
        <v>34</v>
      </c>
      <c r="D10017" t="s">
        <v>35</v>
      </c>
      <c r="E10017">
        <v>1</v>
      </c>
      <c r="F10017" s="2">
        <v>42.75</v>
      </c>
      <c r="G10017" s="3">
        <v>89</v>
      </c>
      <c r="H10017" s="3">
        <v>0.42749999999999999</v>
      </c>
      <c r="I10017" s="3">
        <v>2.0092500000000002</v>
      </c>
      <c r="J10017" s="3">
        <v>45.186750000000004</v>
      </c>
      <c r="K10017" s="3">
        <v>69.518076923076933</v>
      </c>
      <c r="L10017" s="4">
        <v>0.35000000000000003</v>
      </c>
    </row>
    <row r="10018" spans="1:12" x14ac:dyDescent="0.35">
      <c r="A10018" s="1" t="s">
        <v>16481</v>
      </c>
      <c r="B10018" t="s">
        <v>16482</v>
      </c>
      <c r="C10018" t="s">
        <v>34</v>
      </c>
      <c r="D10018" t="s">
        <v>35</v>
      </c>
      <c r="E10018">
        <v>1</v>
      </c>
      <c r="F10018" s="2">
        <v>85.05</v>
      </c>
      <c r="G10018" s="3">
        <v>176</v>
      </c>
      <c r="H10018" s="3">
        <v>0.85050000000000003</v>
      </c>
      <c r="I10018" s="3">
        <v>3.99735</v>
      </c>
      <c r="J10018" s="3">
        <v>89.897849999999991</v>
      </c>
      <c r="K10018" s="3">
        <v>138.30438461538461</v>
      </c>
      <c r="L10018" s="4">
        <v>0.35000000000000003</v>
      </c>
    </row>
    <row r="10019" spans="1:12" x14ac:dyDescent="0.35">
      <c r="A10019" s="1" t="s">
        <v>16483</v>
      </c>
      <c r="B10019" t="s">
        <v>16484</v>
      </c>
      <c r="C10019" t="s">
        <v>34</v>
      </c>
      <c r="D10019" t="s">
        <v>35</v>
      </c>
      <c r="E10019">
        <v>1</v>
      </c>
      <c r="F10019" s="2">
        <v>64.8</v>
      </c>
      <c r="G10019" s="3">
        <v>134</v>
      </c>
      <c r="H10019" s="3">
        <v>0.64800000000000002</v>
      </c>
      <c r="I10019" s="3">
        <v>3.0455999999999999</v>
      </c>
      <c r="J10019" s="3">
        <v>68.493599999999986</v>
      </c>
      <c r="K10019" s="3">
        <v>105.3747692307692</v>
      </c>
      <c r="L10019" s="4">
        <v>0.35</v>
      </c>
    </row>
    <row r="10020" spans="1:12" x14ac:dyDescent="0.35">
      <c r="A10020" s="1" t="s">
        <v>16485</v>
      </c>
      <c r="B10020" t="s">
        <v>16486</v>
      </c>
      <c r="C10020" t="s">
        <v>34</v>
      </c>
      <c r="D10020" t="s">
        <v>35</v>
      </c>
      <c r="E10020">
        <v>1</v>
      </c>
      <c r="F10020" s="2">
        <v>86.85</v>
      </c>
      <c r="G10020" s="3">
        <v>180</v>
      </c>
      <c r="H10020" s="3">
        <v>0.86849999999999994</v>
      </c>
      <c r="I10020" s="3">
        <v>4.08195</v>
      </c>
      <c r="J10020" s="3">
        <v>91.800449999999998</v>
      </c>
      <c r="K10020" s="3">
        <v>141.23146153846153</v>
      </c>
      <c r="L10020" s="4">
        <v>0.35</v>
      </c>
    </row>
    <row r="10021" spans="1:12" x14ac:dyDescent="0.35">
      <c r="A10021" s="1" t="s">
        <v>16487</v>
      </c>
      <c r="B10021" t="s">
        <v>16488</v>
      </c>
      <c r="C10021" t="s">
        <v>34</v>
      </c>
      <c r="D10021" t="s">
        <v>35</v>
      </c>
      <c r="E10021">
        <v>1</v>
      </c>
      <c r="F10021" s="2">
        <v>42.75</v>
      </c>
      <c r="G10021" s="3">
        <v>89</v>
      </c>
      <c r="H10021" s="3">
        <v>0.42749999999999999</v>
      </c>
      <c r="I10021" s="3">
        <v>2.0092500000000002</v>
      </c>
      <c r="J10021" s="3">
        <v>45.186750000000004</v>
      </c>
      <c r="K10021" s="3">
        <v>69.518076923076933</v>
      </c>
      <c r="L10021" s="4">
        <v>0.35000000000000003</v>
      </c>
    </row>
    <row r="10022" spans="1:12" x14ac:dyDescent="0.35">
      <c r="A10022" s="1" t="s">
        <v>16489</v>
      </c>
      <c r="B10022" t="s">
        <v>16490</v>
      </c>
      <c r="C10022" t="s">
        <v>34</v>
      </c>
      <c r="D10022" t="s">
        <v>35</v>
      </c>
      <c r="E10022">
        <v>1</v>
      </c>
      <c r="F10022" s="2">
        <v>117</v>
      </c>
      <c r="G10022" s="3">
        <v>242</v>
      </c>
      <c r="H10022" s="3">
        <v>1.17</v>
      </c>
      <c r="I10022" s="3">
        <v>5.4989999999999997</v>
      </c>
      <c r="J10022" s="3">
        <v>123.669</v>
      </c>
      <c r="K10022" s="3">
        <v>190.26</v>
      </c>
      <c r="L10022" s="4">
        <v>0.35</v>
      </c>
    </row>
    <row r="10023" spans="1:12" x14ac:dyDescent="0.35">
      <c r="A10023" s="1" t="s">
        <v>16491</v>
      </c>
      <c r="B10023" t="s">
        <v>16492</v>
      </c>
      <c r="C10023" t="s">
        <v>34</v>
      </c>
      <c r="D10023" t="s">
        <v>35</v>
      </c>
      <c r="E10023">
        <v>1</v>
      </c>
      <c r="F10023" s="2">
        <v>115.65</v>
      </c>
      <c r="G10023" s="3">
        <v>239</v>
      </c>
      <c r="H10023" s="3">
        <v>1.1565000000000001</v>
      </c>
      <c r="I10023" s="3">
        <v>5.4355500000000001</v>
      </c>
      <c r="J10023" s="3">
        <v>122.24205000000001</v>
      </c>
      <c r="K10023" s="3">
        <v>188.0646923076923</v>
      </c>
      <c r="L10023" s="4">
        <v>0.34999999999999992</v>
      </c>
    </row>
    <row r="10024" spans="1:12" x14ac:dyDescent="0.35">
      <c r="A10024" s="1" t="s">
        <v>16493</v>
      </c>
      <c r="B10024" t="s">
        <v>16494</v>
      </c>
      <c r="C10024" t="s">
        <v>34</v>
      </c>
      <c r="D10024" t="s">
        <v>35</v>
      </c>
      <c r="E10024">
        <v>1</v>
      </c>
      <c r="F10024" s="2">
        <v>85.05</v>
      </c>
      <c r="G10024" s="3">
        <v>176</v>
      </c>
      <c r="H10024" s="3">
        <v>0.85050000000000003</v>
      </c>
      <c r="I10024" s="3">
        <v>3.99735</v>
      </c>
      <c r="J10024" s="3">
        <v>89.897849999999991</v>
      </c>
      <c r="K10024" s="3">
        <v>138.30438461538461</v>
      </c>
      <c r="L10024" s="4">
        <v>0.35000000000000003</v>
      </c>
    </row>
    <row r="10025" spans="1:12" x14ac:dyDescent="0.35">
      <c r="A10025" s="1" t="s">
        <v>16495</v>
      </c>
      <c r="B10025" t="s">
        <v>16496</v>
      </c>
      <c r="C10025" t="s">
        <v>34</v>
      </c>
      <c r="D10025" t="s">
        <v>35</v>
      </c>
      <c r="E10025">
        <v>1</v>
      </c>
      <c r="F10025" s="2">
        <v>96.99</v>
      </c>
      <c r="G10025" s="3">
        <v>200</v>
      </c>
      <c r="H10025" s="3">
        <v>0.96989999999999998</v>
      </c>
      <c r="I10025" s="3">
        <v>4.5585300000000002</v>
      </c>
      <c r="J10025" s="3">
        <v>102.51843</v>
      </c>
      <c r="K10025" s="3">
        <v>157.72066153846151</v>
      </c>
      <c r="L10025" s="4">
        <v>0.34999999999999992</v>
      </c>
    </row>
    <row r="10026" spans="1:12" x14ac:dyDescent="0.35">
      <c r="A10026" s="1">
        <v>603</v>
      </c>
      <c r="B10026" t="s">
        <v>16497</v>
      </c>
      <c r="C10026" t="s">
        <v>26</v>
      </c>
      <c r="D10026" t="s">
        <v>27</v>
      </c>
      <c r="E10026">
        <v>1</v>
      </c>
      <c r="F10026" s="2">
        <v>26.65</v>
      </c>
      <c r="G10026" s="3">
        <v>55</v>
      </c>
      <c r="H10026" s="3">
        <v>0.26650000000000001</v>
      </c>
      <c r="I10026" s="3">
        <v>1.2525499999999998</v>
      </c>
      <c r="J10026" s="3">
        <v>28.169049999999999</v>
      </c>
      <c r="K10026" s="3">
        <v>43.336999999999996</v>
      </c>
      <c r="L10026" s="4">
        <v>0.35</v>
      </c>
    </row>
    <row r="10027" spans="1:12" x14ac:dyDescent="0.35">
      <c r="A10027" s="1" t="s">
        <v>16498</v>
      </c>
      <c r="B10027" t="s">
        <v>16499</v>
      </c>
      <c r="C10027" t="s">
        <v>34</v>
      </c>
      <c r="D10027" t="s">
        <v>35</v>
      </c>
      <c r="E10027">
        <v>1</v>
      </c>
      <c r="F10027" s="2">
        <v>56.53</v>
      </c>
      <c r="G10027" s="3">
        <v>117</v>
      </c>
      <c r="H10027" s="3">
        <v>0.56530000000000002</v>
      </c>
      <c r="I10027" s="3">
        <v>2.6569099999999999</v>
      </c>
      <c r="J10027" s="3">
        <v>59.752210000000005</v>
      </c>
      <c r="K10027" s="3">
        <v>91.926476923076933</v>
      </c>
      <c r="L10027" s="4">
        <v>0.35000000000000003</v>
      </c>
    </row>
    <row r="10028" spans="1:12" x14ac:dyDescent="0.35">
      <c r="A10028" s="1" t="s">
        <v>16500</v>
      </c>
      <c r="B10028" t="s">
        <v>16501</v>
      </c>
      <c r="C10028" t="s">
        <v>34</v>
      </c>
      <c r="D10028" t="s">
        <v>35</v>
      </c>
      <c r="E10028">
        <v>1</v>
      </c>
      <c r="F10028" s="2">
        <v>133.99</v>
      </c>
      <c r="G10028" s="3">
        <v>277</v>
      </c>
      <c r="H10028" s="3">
        <v>1.3399000000000001</v>
      </c>
      <c r="I10028" s="3">
        <v>6.2975300000000001</v>
      </c>
      <c r="J10028" s="3">
        <v>141.62743</v>
      </c>
      <c r="K10028" s="3">
        <v>217.88835384615385</v>
      </c>
      <c r="L10028" s="4">
        <v>0.35</v>
      </c>
    </row>
    <row r="10029" spans="1:12" x14ac:dyDescent="0.35">
      <c r="A10029" s="1" t="s">
        <v>16502</v>
      </c>
      <c r="B10029" t="s">
        <v>16503</v>
      </c>
      <c r="C10029" t="s">
        <v>34</v>
      </c>
      <c r="D10029" t="s">
        <v>35</v>
      </c>
      <c r="E10029">
        <v>1</v>
      </c>
      <c r="F10029" s="2">
        <v>12.99</v>
      </c>
      <c r="G10029" s="3">
        <v>27</v>
      </c>
      <c r="H10029" s="3">
        <v>0.12990000000000002</v>
      </c>
      <c r="I10029" s="3">
        <v>0.61053000000000002</v>
      </c>
      <c r="J10029" s="3">
        <v>13.73043</v>
      </c>
      <c r="K10029" s="3">
        <v>21.123738461538462</v>
      </c>
      <c r="L10029" s="4">
        <v>0.35000000000000003</v>
      </c>
    </row>
    <row r="10030" spans="1:12" x14ac:dyDescent="0.35">
      <c r="A10030" s="1" t="s">
        <v>16504</v>
      </c>
      <c r="B10030" t="s">
        <v>16505</v>
      </c>
      <c r="C10030" t="s">
        <v>34</v>
      </c>
      <c r="D10030" t="s">
        <v>35</v>
      </c>
      <c r="E10030">
        <v>2</v>
      </c>
      <c r="F10030" s="2">
        <v>203.99</v>
      </c>
      <c r="G10030" s="3">
        <v>421</v>
      </c>
      <c r="H10030" s="3">
        <v>2.0399000000000003</v>
      </c>
      <c r="I10030" s="3">
        <v>0</v>
      </c>
      <c r="J10030" s="3">
        <v>206.0299</v>
      </c>
      <c r="K10030" s="3">
        <v>316.9690769230769</v>
      </c>
      <c r="L10030" s="4">
        <v>0.35</v>
      </c>
    </row>
    <row r="10031" spans="1:12" x14ac:dyDescent="0.35">
      <c r="A10031" s="1" t="s">
        <v>16506</v>
      </c>
      <c r="B10031" t="s">
        <v>16507</v>
      </c>
      <c r="C10031" t="s">
        <v>34</v>
      </c>
      <c r="D10031" t="s">
        <v>35</v>
      </c>
      <c r="E10031">
        <v>1</v>
      </c>
      <c r="F10031" s="2">
        <v>95.99</v>
      </c>
      <c r="G10031" s="3">
        <v>198</v>
      </c>
      <c r="H10031" s="3">
        <v>0.95989999999999998</v>
      </c>
      <c r="I10031" s="3">
        <v>4.5115299999999996</v>
      </c>
      <c r="J10031" s="3">
        <v>101.46142999999999</v>
      </c>
      <c r="K10031" s="3">
        <v>156.09450769230767</v>
      </c>
      <c r="L10031" s="4">
        <v>0.35</v>
      </c>
    </row>
    <row r="10032" spans="1:12" x14ac:dyDescent="0.35">
      <c r="A10032" s="1" t="s">
        <v>16508</v>
      </c>
      <c r="B10032" t="s">
        <v>16509</v>
      </c>
      <c r="C10032" t="s">
        <v>34</v>
      </c>
      <c r="D10032" t="s">
        <v>35</v>
      </c>
      <c r="E10032">
        <v>1</v>
      </c>
      <c r="F10032" s="2">
        <v>79.989999999999995</v>
      </c>
      <c r="G10032" s="3">
        <v>165</v>
      </c>
      <c r="H10032" s="3">
        <v>0.79989999999999994</v>
      </c>
      <c r="I10032" s="3">
        <v>3.7595299999999998</v>
      </c>
      <c r="J10032" s="3">
        <v>84.549429999999987</v>
      </c>
      <c r="K10032" s="3">
        <v>130.07604615384614</v>
      </c>
      <c r="L10032" s="4">
        <v>0.35000000000000003</v>
      </c>
    </row>
    <row r="10033" spans="1:12" x14ac:dyDescent="0.35">
      <c r="A10033" s="1" t="s">
        <v>16510</v>
      </c>
      <c r="B10033" t="s">
        <v>16511</v>
      </c>
      <c r="C10033" t="s">
        <v>34</v>
      </c>
      <c r="D10033" t="s">
        <v>35</v>
      </c>
      <c r="E10033">
        <v>1</v>
      </c>
      <c r="F10033" s="2">
        <v>81.99</v>
      </c>
      <c r="G10033" s="3">
        <v>170</v>
      </c>
      <c r="H10033" s="3">
        <v>0.81989999999999996</v>
      </c>
      <c r="I10033" s="3">
        <v>3.8535299999999997</v>
      </c>
      <c r="J10033" s="3">
        <v>86.663430000000005</v>
      </c>
      <c r="K10033" s="3">
        <v>133.32835384615385</v>
      </c>
      <c r="L10033" s="4">
        <v>0.35</v>
      </c>
    </row>
    <row r="10034" spans="1:12" x14ac:dyDescent="0.35">
      <c r="A10034" s="1" t="s">
        <v>16512</v>
      </c>
      <c r="B10034" t="s">
        <v>16513</v>
      </c>
      <c r="C10034" t="s">
        <v>34</v>
      </c>
      <c r="D10034" t="s">
        <v>35</v>
      </c>
      <c r="E10034">
        <v>1</v>
      </c>
      <c r="F10034" s="2">
        <v>154.99</v>
      </c>
      <c r="G10034" s="3">
        <v>320</v>
      </c>
      <c r="H10034" s="3">
        <v>1.5499000000000001</v>
      </c>
      <c r="I10034" s="3">
        <v>7.2845300000000002</v>
      </c>
      <c r="J10034" s="3">
        <v>163.82443000000001</v>
      </c>
      <c r="K10034" s="3">
        <v>252.03758461538462</v>
      </c>
      <c r="L10034" s="4">
        <v>0.35</v>
      </c>
    </row>
    <row r="10035" spans="1:12" x14ac:dyDescent="0.35">
      <c r="A10035" s="1" t="s">
        <v>16514</v>
      </c>
      <c r="B10035" t="s">
        <v>16515</v>
      </c>
      <c r="C10035" t="s">
        <v>34</v>
      </c>
      <c r="D10035" t="s">
        <v>35</v>
      </c>
      <c r="E10035">
        <v>2</v>
      </c>
      <c r="F10035" s="2">
        <v>65.989999999999995</v>
      </c>
      <c r="G10035" s="3">
        <v>137</v>
      </c>
      <c r="H10035" s="3">
        <v>0.65989999999999993</v>
      </c>
      <c r="I10035" s="3">
        <v>0</v>
      </c>
      <c r="J10035" s="3">
        <v>66.649899999999988</v>
      </c>
      <c r="K10035" s="3">
        <v>102.53830769230767</v>
      </c>
      <c r="L10035" s="4">
        <v>0.35</v>
      </c>
    </row>
    <row r="10036" spans="1:12" x14ac:dyDescent="0.35">
      <c r="A10036" s="1" t="s">
        <v>16516</v>
      </c>
      <c r="B10036" t="s">
        <v>16517</v>
      </c>
      <c r="C10036" t="s">
        <v>34</v>
      </c>
      <c r="D10036" t="s">
        <v>35</v>
      </c>
      <c r="E10036">
        <v>1</v>
      </c>
      <c r="F10036" s="2">
        <v>40.99</v>
      </c>
      <c r="G10036" s="3">
        <v>85</v>
      </c>
      <c r="H10036" s="3">
        <v>0.40990000000000004</v>
      </c>
      <c r="I10036" s="3">
        <v>1.9265300000000001</v>
      </c>
      <c r="J10036" s="3">
        <v>43.326430000000002</v>
      </c>
      <c r="K10036" s="3">
        <v>66.656046153846148</v>
      </c>
      <c r="L10036" s="4">
        <v>0.34999999999999992</v>
      </c>
    </row>
    <row r="10037" spans="1:12" x14ac:dyDescent="0.35">
      <c r="A10037" s="1" t="s">
        <v>16518</v>
      </c>
      <c r="B10037" t="s">
        <v>16519</v>
      </c>
      <c r="C10037" t="s">
        <v>34</v>
      </c>
      <c r="D10037" t="s">
        <v>35</v>
      </c>
      <c r="E10037">
        <v>1</v>
      </c>
      <c r="F10037" s="2">
        <v>91.99</v>
      </c>
      <c r="G10037" s="3">
        <v>190</v>
      </c>
      <c r="H10037" s="3">
        <v>0.91989999999999994</v>
      </c>
      <c r="I10037" s="3">
        <v>4.3235299999999999</v>
      </c>
      <c r="J10037" s="3">
        <v>97.233429999999998</v>
      </c>
      <c r="K10037" s="3">
        <v>149.58989230769231</v>
      </c>
      <c r="L10037" s="4">
        <v>0.35000000000000003</v>
      </c>
    </row>
    <row r="10038" spans="1:12" x14ac:dyDescent="0.35">
      <c r="A10038" s="1" t="s">
        <v>16520</v>
      </c>
      <c r="B10038" t="s">
        <v>16521</v>
      </c>
      <c r="C10038" t="s">
        <v>34</v>
      </c>
      <c r="D10038" t="s">
        <v>35</v>
      </c>
      <c r="E10038">
        <v>1</v>
      </c>
      <c r="F10038" s="2">
        <v>44.99</v>
      </c>
      <c r="G10038" s="3">
        <v>93</v>
      </c>
      <c r="H10038" s="3">
        <v>0.44990000000000002</v>
      </c>
      <c r="I10038" s="3">
        <v>2.1145300000000002</v>
      </c>
      <c r="J10038" s="3">
        <v>47.554430000000004</v>
      </c>
      <c r="K10038" s="3">
        <v>73.16066153846154</v>
      </c>
      <c r="L10038" s="4">
        <v>0.35</v>
      </c>
    </row>
    <row r="10039" spans="1:12" x14ac:dyDescent="0.35">
      <c r="A10039" s="1" t="s">
        <v>16522</v>
      </c>
      <c r="B10039" t="s">
        <v>16523</v>
      </c>
      <c r="C10039" t="s">
        <v>34</v>
      </c>
      <c r="D10039" t="s">
        <v>35</v>
      </c>
      <c r="E10039">
        <v>1</v>
      </c>
      <c r="F10039" s="2">
        <v>40.99</v>
      </c>
      <c r="G10039" s="3">
        <v>85</v>
      </c>
      <c r="H10039" s="3">
        <v>0.40990000000000004</v>
      </c>
      <c r="I10039" s="3">
        <v>1.9265300000000001</v>
      </c>
      <c r="J10039" s="3">
        <v>43.326430000000002</v>
      </c>
      <c r="K10039" s="3">
        <v>66.656046153846148</v>
      </c>
      <c r="L10039" s="4">
        <v>0.34999999999999992</v>
      </c>
    </row>
    <row r="10040" spans="1:12" x14ac:dyDescent="0.35">
      <c r="A10040" s="1" t="s">
        <v>16524</v>
      </c>
      <c r="B10040" t="s">
        <v>16525</v>
      </c>
      <c r="C10040" t="s">
        <v>34</v>
      </c>
      <c r="D10040" t="s">
        <v>35</v>
      </c>
      <c r="E10040">
        <v>1</v>
      </c>
      <c r="F10040" s="2">
        <v>11.99</v>
      </c>
      <c r="G10040" s="3">
        <v>25</v>
      </c>
      <c r="H10040" s="3">
        <v>0.11990000000000001</v>
      </c>
      <c r="I10040" s="3">
        <v>0.56352999999999998</v>
      </c>
      <c r="J10040" s="3">
        <v>12.67343</v>
      </c>
      <c r="K10040" s="3">
        <v>19.497584615384614</v>
      </c>
      <c r="L10040" s="4">
        <v>0.35</v>
      </c>
    </row>
    <row r="10041" spans="1:12" x14ac:dyDescent="0.35">
      <c r="A10041" s="1" t="s">
        <v>16526</v>
      </c>
      <c r="B10041" t="s">
        <v>16527</v>
      </c>
      <c r="C10041" t="s">
        <v>34</v>
      </c>
      <c r="D10041" t="s">
        <v>35</v>
      </c>
      <c r="E10041">
        <v>1</v>
      </c>
      <c r="F10041" s="2">
        <v>26.99</v>
      </c>
      <c r="G10041" s="3">
        <v>56</v>
      </c>
      <c r="H10041" s="3">
        <v>0.26989999999999997</v>
      </c>
      <c r="I10041" s="3">
        <v>1.2685299999999999</v>
      </c>
      <c r="J10041" s="3">
        <v>28.528429999999997</v>
      </c>
      <c r="K10041" s="3">
        <v>43.8898923076923</v>
      </c>
      <c r="L10041" s="4">
        <v>0.35</v>
      </c>
    </row>
    <row r="10042" spans="1:12" x14ac:dyDescent="0.35">
      <c r="A10042" s="1" t="s">
        <v>16528</v>
      </c>
      <c r="B10042" t="s">
        <v>16529</v>
      </c>
      <c r="C10042" t="s">
        <v>34</v>
      </c>
      <c r="D10042" t="s">
        <v>35</v>
      </c>
      <c r="E10042">
        <v>1</v>
      </c>
      <c r="F10042" s="2">
        <v>64.989999999999995</v>
      </c>
      <c r="G10042" s="3">
        <v>134</v>
      </c>
      <c r="H10042" s="3">
        <v>0.64989999999999992</v>
      </c>
      <c r="I10042" s="3">
        <v>3.0545299999999997</v>
      </c>
      <c r="J10042" s="3">
        <v>68.694429999999997</v>
      </c>
      <c r="K10042" s="3">
        <v>105.68373846153845</v>
      </c>
      <c r="L10042" s="4">
        <v>0.35</v>
      </c>
    </row>
    <row r="10043" spans="1:12" x14ac:dyDescent="0.35">
      <c r="A10043" s="1" t="s">
        <v>16530</v>
      </c>
      <c r="B10043" t="s">
        <v>16531</v>
      </c>
      <c r="C10043" t="s">
        <v>34</v>
      </c>
      <c r="D10043" t="s">
        <v>35</v>
      </c>
      <c r="E10043">
        <v>1</v>
      </c>
      <c r="F10043" s="2">
        <v>41.99</v>
      </c>
      <c r="G10043" s="3">
        <v>87</v>
      </c>
      <c r="H10043" s="3">
        <v>0.41990000000000005</v>
      </c>
      <c r="I10043" s="3">
        <v>1.97353</v>
      </c>
      <c r="J10043" s="3">
        <v>44.383429999999997</v>
      </c>
      <c r="K10043" s="3">
        <v>68.282199999999989</v>
      </c>
      <c r="L10043" s="4">
        <v>0.34999999999999992</v>
      </c>
    </row>
    <row r="10044" spans="1:12" x14ac:dyDescent="0.35">
      <c r="A10044" s="1" t="s">
        <v>16532</v>
      </c>
      <c r="B10044" t="s">
        <v>16533</v>
      </c>
      <c r="C10044" t="s">
        <v>34</v>
      </c>
      <c r="D10044" t="s">
        <v>35</v>
      </c>
      <c r="E10044">
        <v>1</v>
      </c>
      <c r="F10044" s="2">
        <v>25.99</v>
      </c>
      <c r="G10044" s="3">
        <v>54</v>
      </c>
      <c r="H10044" s="3">
        <v>0.25989999999999996</v>
      </c>
      <c r="I10044" s="3">
        <v>1.22153</v>
      </c>
      <c r="J10044" s="3">
        <v>27.471429999999998</v>
      </c>
      <c r="K10044" s="3">
        <v>42.263738461538459</v>
      </c>
      <c r="L10044" s="4">
        <v>0.35000000000000003</v>
      </c>
    </row>
    <row r="10045" spans="1:12" x14ac:dyDescent="0.35">
      <c r="A10045" s="1" t="s">
        <v>16534</v>
      </c>
      <c r="B10045" t="s">
        <v>16535</v>
      </c>
      <c r="C10045" t="s">
        <v>34</v>
      </c>
      <c r="D10045" t="s">
        <v>35</v>
      </c>
      <c r="E10045">
        <v>1</v>
      </c>
      <c r="F10045" s="2">
        <v>79.989999999999995</v>
      </c>
      <c r="G10045" s="3">
        <v>165</v>
      </c>
      <c r="H10045" s="3">
        <v>0.79989999999999994</v>
      </c>
      <c r="I10045" s="3">
        <v>3.7595299999999998</v>
      </c>
      <c r="J10045" s="3">
        <v>84.549429999999987</v>
      </c>
      <c r="K10045" s="3">
        <v>130.07604615384614</v>
      </c>
      <c r="L10045" s="4">
        <v>0.35000000000000003</v>
      </c>
    </row>
    <row r="10046" spans="1:12" x14ac:dyDescent="0.35">
      <c r="A10046" s="1" t="s">
        <v>16536</v>
      </c>
      <c r="B10046" t="s">
        <v>16537</v>
      </c>
      <c r="C10046" t="s">
        <v>34</v>
      </c>
      <c r="D10046" t="s">
        <v>35</v>
      </c>
      <c r="E10046">
        <v>1</v>
      </c>
      <c r="F10046" s="2">
        <v>104.99</v>
      </c>
      <c r="G10046" s="3">
        <v>217</v>
      </c>
      <c r="H10046" s="3">
        <v>1.0499000000000001</v>
      </c>
      <c r="I10046" s="3">
        <v>4.9345299999999996</v>
      </c>
      <c r="J10046" s="3">
        <v>110.97442999999998</v>
      </c>
      <c r="K10046" s="3">
        <v>170.72989230769227</v>
      </c>
      <c r="L10046" s="4">
        <v>0.34999999999999992</v>
      </c>
    </row>
    <row r="10047" spans="1:12" x14ac:dyDescent="0.35">
      <c r="A10047" s="1" t="s">
        <v>16538</v>
      </c>
      <c r="B10047" t="s">
        <v>16539</v>
      </c>
      <c r="C10047" t="s">
        <v>34</v>
      </c>
      <c r="D10047" t="s">
        <v>35</v>
      </c>
      <c r="E10047">
        <v>1</v>
      </c>
      <c r="F10047" s="2">
        <v>97.99</v>
      </c>
      <c r="G10047" s="3">
        <v>203</v>
      </c>
      <c r="H10047" s="3">
        <v>0.97989999999999999</v>
      </c>
      <c r="I10047" s="3">
        <v>4.6055299999999999</v>
      </c>
      <c r="J10047" s="3">
        <v>103.57543</v>
      </c>
      <c r="K10047" s="3">
        <v>159.34681538461538</v>
      </c>
      <c r="L10047" s="4">
        <v>0.35000000000000003</v>
      </c>
    </row>
    <row r="10048" spans="1:12" x14ac:dyDescent="0.35">
      <c r="A10048" s="1" t="s">
        <v>16540</v>
      </c>
      <c r="B10048" t="s">
        <v>16541</v>
      </c>
      <c r="C10048" t="s">
        <v>34</v>
      </c>
      <c r="D10048" t="s">
        <v>35</v>
      </c>
      <c r="E10048">
        <v>1</v>
      </c>
      <c r="F10048" s="2">
        <v>47.91</v>
      </c>
      <c r="G10048" s="3">
        <v>99</v>
      </c>
      <c r="H10048" s="3">
        <v>0.47909999999999997</v>
      </c>
      <c r="I10048" s="3">
        <v>2.25177</v>
      </c>
      <c r="J10048" s="3">
        <v>50.64087</v>
      </c>
      <c r="K10048" s="3">
        <v>77.909030769230768</v>
      </c>
      <c r="L10048" s="4">
        <v>0.35</v>
      </c>
    </row>
    <row r="10049" spans="1:12" x14ac:dyDescent="0.35">
      <c r="A10049" s="1" t="s">
        <v>16542</v>
      </c>
      <c r="B10049" t="s">
        <v>16543</v>
      </c>
      <c r="C10049" t="s">
        <v>34</v>
      </c>
      <c r="D10049" t="s">
        <v>35</v>
      </c>
      <c r="E10049">
        <v>1</v>
      </c>
      <c r="F10049" s="2">
        <v>13.61</v>
      </c>
      <c r="G10049" s="3">
        <v>28</v>
      </c>
      <c r="H10049" s="3">
        <v>0.1361</v>
      </c>
      <c r="I10049" s="3">
        <v>0.63966999999999996</v>
      </c>
      <c r="J10049" s="3">
        <v>14.385770000000001</v>
      </c>
      <c r="K10049" s="3">
        <v>22.131953846153845</v>
      </c>
      <c r="L10049" s="4">
        <v>0.34999999999999992</v>
      </c>
    </row>
    <row r="10050" spans="1:12" x14ac:dyDescent="0.35">
      <c r="A10050" s="1" t="s">
        <v>16544</v>
      </c>
      <c r="B10050" t="s">
        <v>16545</v>
      </c>
      <c r="C10050" t="s">
        <v>34</v>
      </c>
      <c r="D10050" t="s">
        <v>35</v>
      </c>
      <c r="E10050">
        <v>1</v>
      </c>
      <c r="F10050" s="2">
        <v>67.63</v>
      </c>
      <c r="G10050" s="3">
        <v>139</v>
      </c>
      <c r="H10050" s="3">
        <v>0.67630000000000001</v>
      </c>
      <c r="I10050" s="3">
        <v>3.1786099999999999</v>
      </c>
      <c r="J10050" s="3">
        <v>71.484909999999999</v>
      </c>
      <c r="K10050" s="3">
        <v>109.97678461538462</v>
      </c>
      <c r="L10050" s="4">
        <v>0.35000000000000003</v>
      </c>
    </row>
    <row r="10051" spans="1:12" x14ac:dyDescent="0.35">
      <c r="A10051" s="1" t="s">
        <v>16546</v>
      </c>
      <c r="B10051" t="s">
        <v>16547</v>
      </c>
      <c r="C10051" t="s">
        <v>34</v>
      </c>
      <c r="D10051" t="s">
        <v>35</v>
      </c>
      <c r="E10051">
        <v>1</v>
      </c>
      <c r="F10051" s="2">
        <v>8.8000000000000007</v>
      </c>
      <c r="G10051" s="3">
        <v>17</v>
      </c>
      <c r="H10051" s="3">
        <v>8.8000000000000009E-2</v>
      </c>
      <c r="I10051" s="3">
        <v>0.41360000000000002</v>
      </c>
      <c r="J10051" s="3">
        <v>9.3016000000000005</v>
      </c>
      <c r="K10051" s="3">
        <v>14.310153846153847</v>
      </c>
      <c r="L10051" s="4">
        <v>0.35000000000000003</v>
      </c>
    </row>
    <row r="10052" spans="1:12" x14ac:dyDescent="0.35">
      <c r="A10052" s="1" t="s">
        <v>16548</v>
      </c>
      <c r="B10052" t="s">
        <v>16549</v>
      </c>
      <c r="C10052" t="s">
        <v>34</v>
      </c>
      <c r="D10052" t="s">
        <v>35</v>
      </c>
      <c r="E10052">
        <v>1</v>
      </c>
      <c r="F10052" s="2">
        <v>31786.94</v>
      </c>
      <c r="G10052" s="3">
        <v>35500</v>
      </c>
      <c r="H10052" s="3">
        <v>317.86939999999998</v>
      </c>
      <c r="I10052" s="3">
        <v>1493.9861799999999</v>
      </c>
      <c r="J10052" s="3">
        <v>33598.795579999998</v>
      </c>
      <c r="K10052" s="3">
        <v>51690.454738461536</v>
      </c>
      <c r="L10052" s="4">
        <v>0.35000000000000003</v>
      </c>
    </row>
    <row r="10053" spans="1:12" x14ac:dyDescent="0.35">
      <c r="A10053" s="1" t="s">
        <v>16550</v>
      </c>
      <c r="B10053" t="s">
        <v>16551</v>
      </c>
      <c r="C10053" t="s">
        <v>34</v>
      </c>
      <c r="D10053" t="s">
        <v>35</v>
      </c>
      <c r="E10053">
        <v>1</v>
      </c>
      <c r="F10053" s="2">
        <v>22.06</v>
      </c>
      <c r="G10053" s="3">
        <v>46</v>
      </c>
      <c r="H10053" s="3">
        <v>0.22059999999999999</v>
      </c>
      <c r="I10053" s="3">
        <v>1.0368199999999999</v>
      </c>
      <c r="J10053" s="3">
        <v>23.317419999999998</v>
      </c>
      <c r="K10053" s="3">
        <v>35.872953846153841</v>
      </c>
      <c r="L10053" s="4">
        <v>0.35</v>
      </c>
    </row>
    <row r="10054" spans="1:12" x14ac:dyDescent="0.35">
      <c r="A10054" s="1" t="s">
        <v>16552</v>
      </c>
      <c r="B10054" t="s">
        <v>16553</v>
      </c>
      <c r="C10054" t="s">
        <v>34</v>
      </c>
      <c r="D10054" t="s">
        <v>35</v>
      </c>
      <c r="E10054">
        <v>1</v>
      </c>
      <c r="F10054" s="2">
        <v>38.75</v>
      </c>
      <c r="G10054" s="3">
        <v>80</v>
      </c>
      <c r="H10054" s="3">
        <v>0.38750000000000001</v>
      </c>
      <c r="I10054" s="3">
        <v>1.82125</v>
      </c>
      <c r="J10054" s="3">
        <v>40.958750000000002</v>
      </c>
      <c r="K10054" s="3">
        <v>63.013461538461542</v>
      </c>
      <c r="L10054" s="4">
        <v>0.35</v>
      </c>
    </row>
    <row r="10055" spans="1:12" x14ac:dyDescent="0.35">
      <c r="A10055" s="1" t="s">
        <v>16554</v>
      </c>
      <c r="B10055" t="s">
        <v>16555</v>
      </c>
      <c r="C10055" t="s">
        <v>34</v>
      </c>
      <c r="D10055" t="s">
        <v>35</v>
      </c>
      <c r="E10055">
        <v>1</v>
      </c>
      <c r="F10055" s="2">
        <v>57.76</v>
      </c>
      <c r="G10055" s="3">
        <v>119</v>
      </c>
      <c r="H10055" s="3">
        <v>0.5776</v>
      </c>
      <c r="I10055" s="3">
        <v>2.7147199999999998</v>
      </c>
      <c r="J10055" s="3">
        <v>61.052319999999995</v>
      </c>
      <c r="K10055" s="3">
        <v>93.926646153846136</v>
      </c>
      <c r="L10055" s="4">
        <v>0.34999999999999992</v>
      </c>
    </row>
    <row r="10056" spans="1:12" x14ac:dyDescent="0.35">
      <c r="A10056" s="1" t="s">
        <v>16556</v>
      </c>
      <c r="B10056" t="s">
        <v>16557</v>
      </c>
      <c r="C10056" t="s">
        <v>34</v>
      </c>
      <c r="D10056" t="s">
        <v>35</v>
      </c>
      <c r="E10056">
        <v>1</v>
      </c>
      <c r="F10056" s="2">
        <v>36941.58</v>
      </c>
      <c r="G10056" s="3">
        <v>41500</v>
      </c>
      <c r="H10056" s="3">
        <v>369.41580000000005</v>
      </c>
      <c r="I10056" s="3">
        <v>1736.2542600000002</v>
      </c>
      <c r="J10056" s="3">
        <v>39047.250060000006</v>
      </c>
      <c r="K10056" s="3">
        <v>60072.692400000007</v>
      </c>
      <c r="L10056" s="4">
        <v>0.35</v>
      </c>
    </row>
    <row r="10057" spans="1:12" x14ac:dyDescent="0.35">
      <c r="A10057" s="1" t="s">
        <v>16558</v>
      </c>
      <c r="B10057" t="s">
        <v>16559</v>
      </c>
      <c r="C10057" t="s">
        <v>34</v>
      </c>
      <c r="D10057" t="s">
        <v>35</v>
      </c>
      <c r="E10057">
        <v>1</v>
      </c>
      <c r="F10057" s="2">
        <v>28.88</v>
      </c>
      <c r="G10057" s="3">
        <v>60</v>
      </c>
      <c r="H10057" s="3">
        <v>0.2888</v>
      </c>
      <c r="I10057" s="3">
        <v>1.3573599999999999</v>
      </c>
      <c r="J10057" s="3">
        <v>30.526159999999997</v>
      </c>
      <c r="K10057" s="3">
        <v>46.963323076923068</v>
      </c>
      <c r="L10057" s="4">
        <v>0.34999999999999992</v>
      </c>
    </row>
    <row r="10058" spans="1:12" x14ac:dyDescent="0.35">
      <c r="A10058" s="1" t="s">
        <v>16560</v>
      </c>
      <c r="B10058" t="s">
        <v>16561</v>
      </c>
      <c r="C10058" t="s">
        <v>34</v>
      </c>
      <c r="D10058" t="s">
        <v>35</v>
      </c>
      <c r="E10058">
        <v>1</v>
      </c>
      <c r="F10058" s="2">
        <v>502.16</v>
      </c>
      <c r="G10058" s="3">
        <v>1064</v>
      </c>
      <c r="H10058" s="3">
        <v>5.0216000000000003</v>
      </c>
      <c r="I10058" s="3">
        <v>23.601520000000001</v>
      </c>
      <c r="J10058" s="3">
        <v>530.78312000000005</v>
      </c>
      <c r="K10058" s="3">
        <v>816.58941538461545</v>
      </c>
      <c r="L10058" s="4">
        <v>0.35</v>
      </c>
    </row>
    <row r="10059" spans="1:12" x14ac:dyDescent="0.35">
      <c r="A10059" s="1" t="s">
        <v>16562</v>
      </c>
      <c r="B10059" t="s">
        <v>16563</v>
      </c>
      <c r="C10059" t="s">
        <v>13</v>
      </c>
      <c r="D10059" t="s">
        <v>14</v>
      </c>
      <c r="E10059">
        <v>1</v>
      </c>
      <c r="F10059" s="2">
        <v>122.2</v>
      </c>
      <c r="G10059" s="3">
        <v>244</v>
      </c>
      <c r="H10059" s="3">
        <v>1.222</v>
      </c>
      <c r="I10059" s="3">
        <v>5.7434000000000003</v>
      </c>
      <c r="J10059" s="3">
        <v>129.16540000000001</v>
      </c>
      <c r="K10059" s="3">
        <v>198.71600000000001</v>
      </c>
      <c r="L10059" s="4">
        <v>0.35</v>
      </c>
    </row>
    <row r="10060" spans="1:12" x14ac:dyDescent="0.35">
      <c r="A10060" s="1" t="s">
        <v>16564</v>
      </c>
      <c r="B10060" t="s">
        <v>16565</v>
      </c>
      <c r="C10060" t="s">
        <v>34</v>
      </c>
      <c r="D10060" t="s">
        <v>35</v>
      </c>
      <c r="E10060">
        <v>1</v>
      </c>
      <c r="F10060" s="2">
        <v>54.95</v>
      </c>
      <c r="G10060" s="3">
        <v>113</v>
      </c>
      <c r="H10060" s="3">
        <v>0.54949999999999999</v>
      </c>
      <c r="I10060" s="3">
        <v>2.5826500000000001</v>
      </c>
      <c r="J10060" s="3">
        <v>58.082150000000006</v>
      </c>
      <c r="K10060" s="3">
        <v>89.357153846153849</v>
      </c>
      <c r="L10060" s="4">
        <v>0.35</v>
      </c>
    </row>
    <row r="10061" spans="1:12" x14ac:dyDescent="0.35">
      <c r="A10061" s="1" t="s">
        <v>16566</v>
      </c>
      <c r="B10061" t="s">
        <v>16567</v>
      </c>
      <c r="C10061" t="s">
        <v>13</v>
      </c>
      <c r="D10061" t="s">
        <v>14</v>
      </c>
      <c r="E10061">
        <v>1</v>
      </c>
      <c r="F10061" s="2">
        <v>36.22</v>
      </c>
      <c r="G10061" s="3">
        <v>70</v>
      </c>
      <c r="H10061" s="3">
        <v>0.36220000000000002</v>
      </c>
      <c r="I10061" s="3">
        <v>1.70234</v>
      </c>
      <c r="J10061" s="3">
        <v>38.28454</v>
      </c>
      <c r="K10061" s="3">
        <v>58.899292307692306</v>
      </c>
      <c r="L10061" s="4">
        <v>0.35</v>
      </c>
    </row>
    <row r="10062" spans="1:12" x14ac:dyDescent="0.35">
      <c r="A10062" s="1" t="s">
        <v>16568</v>
      </c>
      <c r="B10062" t="s">
        <v>16569</v>
      </c>
      <c r="C10062" t="s">
        <v>34</v>
      </c>
      <c r="D10062" t="s">
        <v>35</v>
      </c>
      <c r="E10062">
        <v>1</v>
      </c>
      <c r="F10062" s="2">
        <v>3680.07</v>
      </c>
      <c r="G10062" s="3">
        <v>7302</v>
      </c>
      <c r="H10062" s="3">
        <v>36.800699999999999</v>
      </c>
      <c r="I10062" s="3">
        <v>172.96329</v>
      </c>
      <c r="J10062" s="3">
        <v>3889.8339900000001</v>
      </c>
      <c r="K10062" s="3">
        <v>5984.3599846153847</v>
      </c>
      <c r="L10062" s="4">
        <v>0.35</v>
      </c>
    </row>
    <row r="10063" spans="1:12" x14ac:dyDescent="0.35">
      <c r="A10063" s="1" t="s">
        <v>16570</v>
      </c>
      <c r="B10063" t="s">
        <v>16571</v>
      </c>
      <c r="C10063" t="s">
        <v>34</v>
      </c>
      <c r="D10063" t="s">
        <v>35</v>
      </c>
      <c r="E10063">
        <v>1</v>
      </c>
      <c r="F10063" s="2">
        <v>16.66</v>
      </c>
      <c r="G10063" s="3">
        <v>35</v>
      </c>
      <c r="H10063" s="3">
        <v>0.1666</v>
      </c>
      <c r="I10063" s="3">
        <v>0.78302000000000005</v>
      </c>
      <c r="J10063" s="3">
        <v>17.60962</v>
      </c>
      <c r="K10063" s="3">
        <v>27.091723076923074</v>
      </c>
      <c r="L10063" s="4">
        <v>0.34999999999999992</v>
      </c>
    </row>
    <row r="10064" spans="1:12" x14ac:dyDescent="0.35">
      <c r="A10064" s="1" t="s">
        <v>16572</v>
      </c>
      <c r="B10064" t="s">
        <v>16573</v>
      </c>
      <c r="C10064" t="s">
        <v>34</v>
      </c>
      <c r="D10064" t="s">
        <v>35</v>
      </c>
      <c r="E10064">
        <v>1</v>
      </c>
      <c r="F10064" s="2">
        <v>57.76</v>
      </c>
      <c r="G10064" s="3">
        <v>119</v>
      </c>
      <c r="H10064" s="3">
        <v>0.5776</v>
      </c>
      <c r="I10064" s="3">
        <v>2.7147199999999998</v>
      </c>
      <c r="J10064" s="3">
        <v>61.052319999999995</v>
      </c>
      <c r="K10064" s="3">
        <v>93.926646153846136</v>
      </c>
      <c r="L10064" s="4">
        <v>0.34999999999999992</v>
      </c>
    </row>
    <row r="10065" spans="1:12" x14ac:dyDescent="0.35">
      <c r="A10065" s="1" t="s">
        <v>16574</v>
      </c>
      <c r="B10065" t="s">
        <v>16575</v>
      </c>
      <c r="C10065" t="s">
        <v>34</v>
      </c>
      <c r="D10065" t="s">
        <v>35</v>
      </c>
      <c r="E10065">
        <v>1</v>
      </c>
      <c r="F10065" s="2">
        <v>424.13</v>
      </c>
      <c r="G10065" s="3">
        <v>817</v>
      </c>
      <c r="H10065" s="3">
        <v>4.2412999999999998</v>
      </c>
      <c r="I10065" s="3">
        <v>19.93411</v>
      </c>
      <c r="J10065" s="3">
        <v>448.30540999999999</v>
      </c>
      <c r="K10065" s="3">
        <v>689.70063076923077</v>
      </c>
      <c r="L10065" s="4">
        <v>0.35000000000000003</v>
      </c>
    </row>
    <row r="10066" spans="1:12" x14ac:dyDescent="0.35">
      <c r="A10066" s="1">
        <v>7022</v>
      </c>
      <c r="B10066" t="s">
        <v>16576</v>
      </c>
      <c r="C10066" t="s">
        <v>363</v>
      </c>
      <c r="D10066" t="s">
        <v>364</v>
      </c>
      <c r="E10066">
        <v>1</v>
      </c>
      <c r="F10066" s="2">
        <v>93.62</v>
      </c>
      <c r="G10066" s="3">
        <v>162.3888</v>
      </c>
      <c r="H10066" s="3">
        <v>0.93620000000000003</v>
      </c>
      <c r="I10066" s="3">
        <v>4.4001400000000004</v>
      </c>
      <c r="J10066" s="3">
        <v>98.956340000000012</v>
      </c>
      <c r="K10066" s="3">
        <v>152.2405230769231</v>
      </c>
      <c r="L10066" s="4">
        <v>0.35000000000000003</v>
      </c>
    </row>
    <row r="10067" spans="1:12" x14ac:dyDescent="0.35">
      <c r="A10067" s="1" t="s">
        <v>16577</v>
      </c>
      <c r="B10067" t="s">
        <v>16578</v>
      </c>
      <c r="C10067" t="s">
        <v>34</v>
      </c>
      <c r="D10067" t="s">
        <v>35</v>
      </c>
      <c r="E10067">
        <v>1</v>
      </c>
      <c r="F10067" s="2">
        <v>53.91</v>
      </c>
      <c r="G10067" s="3">
        <v>97</v>
      </c>
      <c r="H10067" s="3">
        <v>0.53910000000000002</v>
      </c>
      <c r="I10067" s="3">
        <v>2.5337699999999996</v>
      </c>
      <c r="J10067" s="3">
        <v>56.982869999999991</v>
      </c>
      <c r="K10067" s="3">
        <v>87.665953846153826</v>
      </c>
      <c r="L10067" s="4">
        <v>0.35</v>
      </c>
    </row>
    <row r="10068" spans="1:12" x14ac:dyDescent="0.35">
      <c r="A10068" s="1">
        <v>49012</v>
      </c>
      <c r="B10068" t="s">
        <v>12366</v>
      </c>
      <c r="C10068" t="s">
        <v>34</v>
      </c>
      <c r="D10068" t="s">
        <v>35</v>
      </c>
      <c r="E10068">
        <v>1</v>
      </c>
      <c r="F10068" s="2">
        <v>225.88</v>
      </c>
      <c r="G10068" s="3">
        <v>344</v>
      </c>
      <c r="H10068" s="3">
        <v>2.2587999999999999</v>
      </c>
      <c r="I10068" s="3">
        <v>10.61636</v>
      </c>
      <c r="J10068" s="3">
        <v>238.75515999999999</v>
      </c>
      <c r="K10068" s="3">
        <v>367.31563076923072</v>
      </c>
      <c r="L10068" s="4">
        <v>0.34999999999999992</v>
      </c>
    </row>
    <row r="10069" spans="1:12" x14ac:dyDescent="0.35">
      <c r="A10069" s="1" t="s">
        <v>16579</v>
      </c>
      <c r="B10069" t="s">
        <v>16580</v>
      </c>
      <c r="C10069" t="s">
        <v>34</v>
      </c>
      <c r="D10069" t="s">
        <v>35</v>
      </c>
      <c r="E10069">
        <v>1</v>
      </c>
      <c r="F10069" s="2">
        <v>113.56</v>
      </c>
      <c r="G10069" s="3">
        <v>226</v>
      </c>
      <c r="H10069" s="3">
        <v>1.1355999999999999</v>
      </c>
      <c r="I10069" s="3">
        <v>5.3373200000000001</v>
      </c>
      <c r="J10069" s="3">
        <v>120.03292</v>
      </c>
      <c r="K10069" s="3">
        <v>184.66603076923076</v>
      </c>
      <c r="L10069" s="4">
        <v>0.34999999999999992</v>
      </c>
    </row>
    <row r="10070" spans="1:12" x14ac:dyDescent="0.35">
      <c r="A10070" s="1" t="s">
        <v>16581</v>
      </c>
      <c r="B10070" t="s">
        <v>16582</v>
      </c>
      <c r="C10070" t="s">
        <v>34</v>
      </c>
      <c r="D10070" t="s">
        <v>35</v>
      </c>
      <c r="E10070">
        <v>1</v>
      </c>
      <c r="F10070" s="2">
        <v>431.59</v>
      </c>
      <c r="G10070" s="3">
        <v>975.072</v>
      </c>
      <c r="H10070" s="3">
        <v>4.3159000000000001</v>
      </c>
      <c r="I10070" s="3">
        <v>20.28473</v>
      </c>
      <c r="J10070" s="3">
        <v>456.19063</v>
      </c>
      <c r="K10070" s="3">
        <v>701.83173846153841</v>
      </c>
      <c r="L10070" s="4">
        <v>0.35</v>
      </c>
    </row>
    <row r="10071" spans="1:12" x14ac:dyDescent="0.35">
      <c r="A10071" s="1" t="s">
        <v>16583</v>
      </c>
      <c r="B10071" t="s">
        <v>16584</v>
      </c>
      <c r="C10071" t="s">
        <v>34</v>
      </c>
      <c r="D10071" t="s">
        <v>35</v>
      </c>
      <c r="E10071">
        <v>1</v>
      </c>
      <c r="F10071" s="2">
        <v>569.91</v>
      </c>
      <c r="G10071" s="3">
        <v>1133</v>
      </c>
      <c r="H10071" s="3">
        <v>5.6990999999999996</v>
      </c>
      <c r="I10071" s="3">
        <v>26.785769999999999</v>
      </c>
      <c r="J10071" s="3">
        <v>602.39486999999997</v>
      </c>
      <c r="K10071" s="3">
        <v>926.76133846153834</v>
      </c>
      <c r="L10071" s="4">
        <v>0.35</v>
      </c>
    </row>
    <row r="10072" spans="1:12" x14ac:dyDescent="0.35">
      <c r="A10072" s="1" t="s">
        <v>16585</v>
      </c>
      <c r="B10072" t="s">
        <v>16586</v>
      </c>
      <c r="C10072" t="s">
        <v>34</v>
      </c>
      <c r="D10072" t="s">
        <v>35</v>
      </c>
      <c r="E10072">
        <v>1</v>
      </c>
      <c r="F10072" s="2">
        <v>42.52</v>
      </c>
      <c r="G10072" s="3">
        <v>77</v>
      </c>
      <c r="H10072" s="3">
        <v>0.42520000000000002</v>
      </c>
      <c r="I10072" s="3">
        <v>1.9984400000000002</v>
      </c>
      <c r="J10072" s="3">
        <v>44.943640000000002</v>
      </c>
      <c r="K10072" s="3">
        <v>69.144061538461543</v>
      </c>
      <c r="L10072" s="4">
        <v>0.35000000000000003</v>
      </c>
    </row>
    <row r="10073" spans="1:12" x14ac:dyDescent="0.35">
      <c r="A10073" s="1" t="s">
        <v>16587</v>
      </c>
      <c r="B10073" t="s">
        <v>16588</v>
      </c>
      <c r="C10073" t="s">
        <v>34</v>
      </c>
      <c r="D10073" t="s">
        <v>35</v>
      </c>
      <c r="E10073">
        <v>1</v>
      </c>
      <c r="F10073" s="2">
        <v>1820.92</v>
      </c>
      <c r="G10073" s="3">
        <v>3712</v>
      </c>
      <c r="H10073" s="3">
        <v>18.209200000000003</v>
      </c>
      <c r="I10073" s="3">
        <v>85.583240000000004</v>
      </c>
      <c r="J10073" s="3">
        <v>1924.71244</v>
      </c>
      <c r="K10073" s="3">
        <v>2961.0960615384615</v>
      </c>
      <c r="L10073" s="4">
        <v>0.35</v>
      </c>
    </row>
    <row r="10074" spans="1:12" x14ac:dyDescent="0.35">
      <c r="A10074" s="1" t="s">
        <v>16589</v>
      </c>
      <c r="B10074" t="s">
        <v>16590</v>
      </c>
      <c r="C10074" t="s">
        <v>13</v>
      </c>
      <c r="D10074" t="s">
        <v>14</v>
      </c>
      <c r="E10074">
        <v>1</v>
      </c>
      <c r="F10074" s="2">
        <v>9.9499999999999993</v>
      </c>
      <c r="G10074" s="3">
        <v>17.920000000000002</v>
      </c>
      <c r="H10074" s="3">
        <v>9.9499999999999991E-2</v>
      </c>
      <c r="I10074" s="3">
        <v>0.46764999999999995</v>
      </c>
      <c r="J10074" s="3">
        <v>10.517150000000001</v>
      </c>
      <c r="K10074" s="3">
        <v>16.180230769230771</v>
      </c>
      <c r="L10074" s="4">
        <v>0.35000000000000003</v>
      </c>
    </row>
    <row r="10075" spans="1:12" x14ac:dyDescent="0.35">
      <c r="A10075" s="1" t="s">
        <v>16591</v>
      </c>
      <c r="B10075" t="s">
        <v>16592</v>
      </c>
      <c r="C10075" t="s">
        <v>34</v>
      </c>
      <c r="D10075" t="s">
        <v>35</v>
      </c>
      <c r="E10075">
        <v>1</v>
      </c>
      <c r="F10075" s="2">
        <v>73.27</v>
      </c>
      <c r="G10075" s="3">
        <v>141</v>
      </c>
      <c r="H10075" s="3">
        <v>0.73270000000000002</v>
      </c>
      <c r="I10075" s="3">
        <v>3.4436899999999997</v>
      </c>
      <c r="J10075" s="3">
        <v>77.446389999999994</v>
      </c>
      <c r="K10075" s="3">
        <v>119.14829230769229</v>
      </c>
      <c r="L10075" s="4">
        <v>0.34999999999999992</v>
      </c>
    </row>
    <row r="10076" spans="1:12" x14ac:dyDescent="0.35">
      <c r="A10076" s="1" t="s">
        <v>16593</v>
      </c>
      <c r="B10076" t="s">
        <v>16594</v>
      </c>
      <c r="C10076" t="s">
        <v>34</v>
      </c>
      <c r="D10076" t="s">
        <v>35</v>
      </c>
      <c r="E10076">
        <v>1</v>
      </c>
      <c r="F10076" s="2">
        <v>708.91</v>
      </c>
      <c r="G10076" s="3">
        <v>1391</v>
      </c>
      <c r="H10076" s="3">
        <v>7.0891000000000002</v>
      </c>
      <c r="I10076" s="3">
        <v>33.318770000000001</v>
      </c>
      <c r="J10076" s="3">
        <v>749.31786999999997</v>
      </c>
      <c r="K10076" s="3">
        <v>1152.7967230769229</v>
      </c>
      <c r="L10076" s="4">
        <v>0.35</v>
      </c>
    </row>
    <row r="10077" spans="1:12" x14ac:dyDescent="0.35">
      <c r="A10077" s="1" t="s">
        <v>16595</v>
      </c>
      <c r="B10077" t="s">
        <v>16596</v>
      </c>
      <c r="C10077" t="s">
        <v>34</v>
      </c>
      <c r="D10077" t="s">
        <v>35</v>
      </c>
      <c r="E10077">
        <v>1</v>
      </c>
      <c r="F10077" s="2">
        <v>217.91</v>
      </c>
      <c r="G10077" s="3">
        <v>420</v>
      </c>
      <c r="H10077" s="3">
        <v>2.1791</v>
      </c>
      <c r="I10077" s="3">
        <v>10.241770000000001</v>
      </c>
      <c r="J10077" s="3">
        <v>230.33087</v>
      </c>
      <c r="K10077" s="3">
        <v>354.35518461538459</v>
      </c>
      <c r="L10077" s="4">
        <v>0.34999999999999992</v>
      </c>
    </row>
    <row r="10078" spans="1:12" x14ac:dyDescent="0.35">
      <c r="A10078" s="1" t="s">
        <v>16597</v>
      </c>
      <c r="B10078" t="s">
        <v>16598</v>
      </c>
      <c r="C10078" t="s">
        <v>34</v>
      </c>
      <c r="D10078" t="s">
        <v>35</v>
      </c>
      <c r="E10078">
        <v>1</v>
      </c>
      <c r="F10078" s="2">
        <v>28.64</v>
      </c>
      <c r="G10078" s="3">
        <v>53</v>
      </c>
      <c r="H10078" s="3">
        <v>0.28639999999999999</v>
      </c>
      <c r="I10078" s="3">
        <v>1.3460799999999999</v>
      </c>
      <c r="J10078" s="3">
        <v>30.272480000000002</v>
      </c>
      <c r="K10078" s="3">
        <v>46.573046153846157</v>
      </c>
      <c r="L10078" s="4">
        <v>0.35000000000000003</v>
      </c>
    </row>
    <row r="10079" spans="1:12" x14ac:dyDescent="0.35">
      <c r="A10079" s="1" t="s">
        <v>16599</v>
      </c>
      <c r="B10079" t="s">
        <v>16600</v>
      </c>
      <c r="C10079" t="s">
        <v>34</v>
      </c>
      <c r="D10079" t="s">
        <v>35</v>
      </c>
      <c r="E10079">
        <v>1</v>
      </c>
      <c r="F10079" s="2">
        <v>41.12</v>
      </c>
      <c r="G10079" s="3">
        <v>74</v>
      </c>
      <c r="H10079" s="3">
        <v>0.41120000000000001</v>
      </c>
      <c r="I10079" s="3">
        <v>1.9326399999999999</v>
      </c>
      <c r="J10079" s="3">
        <v>43.463839999999998</v>
      </c>
      <c r="K10079" s="3">
        <v>66.867446153846146</v>
      </c>
      <c r="L10079" s="4">
        <v>0.35</v>
      </c>
    </row>
    <row r="10080" spans="1:12" x14ac:dyDescent="0.35">
      <c r="A10080" s="1" t="s">
        <v>16601</v>
      </c>
      <c r="B10080" t="s">
        <v>16602</v>
      </c>
      <c r="C10080" t="s">
        <v>34</v>
      </c>
      <c r="D10080" t="s">
        <v>35</v>
      </c>
      <c r="E10080">
        <v>1</v>
      </c>
      <c r="F10080" s="2">
        <v>3200.51</v>
      </c>
      <c r="G10080" s="3">
        <v>6370</v>
      </c>
      <c r="H10080" s="3">
        <v>32.005100000000006</v>
      </c>
      <c r="I10080" s="3">
        <v>150.42397</v>
      </c>
      <c r="J10080" s="3">
        <v>3382.9390699999999</v>
      </c>
      <c r="K10080" s="3">
        <v>5204.5216461538457</v>
      </c>
      <c r="L10080" s="4">
        <v>0.35</v>
      </c>
    </row>
    <row r="10081" spans="1:12" x14ac:dyDescent="0.35">
      <c r="A10081" s="1" t="s">
        <v>16603</v>
      </c>
      <c r="B10081" t="s">
        <v>16604</v>
      </c>
      <c r="C10081" t="s">
        <v>34</v>
      </c>
      <c r="D10081" t="s">
        <v>35</v>
      </c>
      <c r="E10081">
        <v>1</v>
      </c>
      <c r="F10081" s="2">
        <v>10603.83</v>
      </c>
      <c r="G10081" s="3">
        <v>12000</v>
      </c>
      <c r="H10081" s="3">
        <v>106.03830000000001</v>
      </c>
      <c r="I10081" s="3">
        <v>498.38000999999997</v>
      </c>
      <c r="J10081" s="3">
        <v>11208.248310000001</v>
      </c>
      <c r="K10081" s="3">
        <v>17243.458938461539</v>
      </c>
      <c r="L10081" s="4">
        <v>0.35</v>
      </c>
    </row>
    <row r="10082" spans="1:12" x14ac:dyDescent="0.35">
      <c r="A10082" s="1" t="s">
        <v>16605</v>
      </c>
      <c r="B10082" t="s">
        <v>16606</v>
      </c>
      <c r="C10082" t="s">
        <v>34</v>
      </c>
      <c r="D10082" t="s">
        <v>35</v>
      </c>
      <c r="E10082">
        <v>1</v>
      </c>
      <c r="F10082" s="2">
        <v>57</v>
      </c>
      <c r="G10082" s="3">
        <v>93</v>
      </c>
      <c r="H10082" s="3">
        <v>0.57000000000000006</v>
      </c>
      <c r="I10082" s="3">
        <v>2.6789999999999998</v>
      </c>
      <c r="J10082" s="3">
        <v>60.249000000000002</v>
      </c>
      <c r="K10082" s="3">
        <v>92.690769230769234</v>
      </c>
      <c r="L10082" s="4">
        <v>0.35</v>
      </c>
    </row>
    <row r="10083" spans="1:12" x14ac:dyDescent="0.35">
      <c r="A10083" s="1" t="s">
        <v>16607</v>
      </c>
      <c r="B10083" t="s">
        <v>16608</v>
      </c>
      <c r="C10083" t="s">
        <v>363</v>
      </c>
      <c r="D10083" t="s">
        <v>364</v>
      </c>
      <c r="E10083">
        <v>1</v>
      </c>
      <c r="F10083" s="2">
        <v>3.26</v>
      </c>
      <c r="G10083" s="3">
        <v>7</v>
      </c>
      <c r="H10083" s="3">
        <v>3.2599999999999997E-2</v>
      </c>
      <c r="I10083" s="3">
        <v>0.15322</v>
      </c>
      <c r="J10083" s="3">
        <v>3.4458199999999999</v>
      </c>
      <c r="K10083" s="3">
        <v>5.3012615384615378</v>
      </c>
      <c r="L10083" s="4">
        <v>0.34999999999999992</v>
      </c>
    </row>
    <row r="10084" spans="1:12" x14ac:dyDescent="0.35">
      <c r="A10084" s="1" t="s">
        <v>16609</v>
      </c>
      <c r="B10084" t="s">
        <v>16610</v>
      </c>
      <c r="C10084" t="s">
        <v>34</v>
      </c>
      <c r="D10084" t="s">
        <v>35</v>
      </c>
      <c r="E10084">
        <v>1</v>
      </c>
      <c r="F10084" s="2">
        <v>40.840000000000003</v>
      </c>
      <c r="G10084" s="3">
        <v>74</v>
      </c>
      <c r="H10084" s="3">
        <v>0.40840000000000004</v>
      </c>
      <c r="I10084" s="3">
        <v>1.9194800000000001</v>
      </c>
      <c r="J10084" s="3">
        <v>43.167880000000004</v>
      </c>
      <c r="K10084" s="3">
        <v>66.412123076923081</v>
      </c>
      <c r="L10084" s="4">
        <v>0.35</v>
      </c>
    </row>
    <row r="10085" spans="1:12" x14ac:dyDescent="0.35">
      <c r="A10085" s="1" t="s">
        <v>16611</v>
      </c>
      <c r="B10085" t="s">
        <v>16612</v>
      </c>
      <c r="C10085" t="s">
        <v>34</v>
      </c>
      <c r="D10085" t="s">
        <v>35</v>
      </c>
      <c r="E10085">
        <v>1</v>
      </c>
      <c r="F10085" s="2">
        <v>48.25</v>
      </c>
      <c r="G10085" s="3">
        <v>93</v>
      </c>
      <c r="H10085" s="3">
        <v>0.48249999999999998</v>
      </c>
      <c r="I10085" s="3">
        <v>2.2677499999999999</v>
      </c>
      <c r="J10085" s="3">
        <v>51.000250000000001</v>
      </c>
      <c r="K10085" s="3">
        <v>78.461923076923071</v>
      </c>
      <c r="L10085" s="4">
        <v>0.34999999999999992</v>
      </c>
    </row>
    <row r="10086" spans="1:12" x14ac:dyDescent="0.35">
      <c r="A10086" s="1" t="s">
        <v>16613</v>
      </c>
      <c r="B10086" t="s">
        <v>16614</v>
      </c>
      <c r="C10086" t="s">
        <v>34</v>
      </c>
      <c r="D10086" t="s">
        <v>35</v>
      </c>
      <c r="E10086">
        <v>1</v>
      </c>
      <c r="F10086" s="2">
        <v>47.91</v>
      </c>
      <c r="G10086" s="3">
        <v>99</v>
      </c>
      <c r="H10086" s="3">
        <v>0.47909999999999997</v>
      </c>
      <c r="I10086" s="3">
        <v>2.25177</v>
      </c>
      <c r="J10086" s="3">
        <v>50.64087</v>
      </c>
      <c r="K10086" s="3">
        <v>77.909030769230768</v>
      </c>
      <c r="L10086" s="4">
        <v>0.35</v>
      </c>
    </row>
    <row r="10087" spans="1:12" x14ac:dyDescent="0.35">
      <c r="A10087" s="1" t="s">
        <v>16615</v>
      </c>
      <c r="B10087" t="s">
        <v>16616</v>
      </c>
      <c r="C10087" t="s">
        <v>34</v>
      </c>
      <c r="D10087" t="s">
        <v>35</v>
      </c>
      <c r="E10087">
        <v>1</v>
      </c>
      <c r="F10087" s="2">
        <v>4375.07</v>
      </c>
      <c r="G10087" s="3">
        <v>8950</v>
      </c>
      <c r="H10087" s="3">
        <v>43.750699999999995</v>
      </c>
      <c r="I10087" s="3">
        <v>205.62828999999999</v>
      </c>
      <c r="J10087" s="3">
        <v>4624.448989999999</v>
      </c>
      <c r="K10087" s="3">
        <v>7114.5369076923062</v>
      </c>
      <c r="L10087" s="4">
        <v>0.35000000000000003</v>
      </c>
    </row>
    <row r="10088" spans="1:12" x14ac:dyDescent="0.35">
      <c r="A10088" s="1" t="s">
        <v>16617</v>
      </c>
      <c r="B10088" t="s">
        <v>16618</v>
      </c>
      <c r="C10088" t="s">
        <v>34</v>
      </c>
      <c r="D10088" t="s">
        <v>35</v>
      </c>
      <c r="E10088">
        <v>1</v>
      </c>
      <c r="F10088" s="2">
        <v>64.34</v>
      </c>
      <c r="G10088" s="3">
        <v>132</v>
      </c>
      <c r="H10088" s="3">
        <v>0.64340000000000008</v>
      </c>
      <c r="I10088" s="3">
        <v>3.0239800000000003</v>
      </c>
      <c r="J10088" s="3">
        <v>68.007379999999998</v>
      </c>
      <c r="K10088" s="3">
        <v>104.62673846153845</v>
      </c>
      <c r="L10088" s="4">
        <v>0.35</v>
      </c>
    </row>
    <row r="10089" spans="1:12" x14ac:dyDescent="0.35">
      <c r="A10089" s="1" t="s">
        <v>16619</v>
      </c>
      <c r="B10089" t="s">
        <v>16620</v>
      </c>
      <c r="C10089" t="s">
        <v>34</v>
      </c>
      <c r="D10089" t="s">
        <v>35</v>
      </c>
      <c r="E10089">
        <v>1</v>
      </c>
      <c r="F10089" s="2">
        <v>1820.92</v>
      </c>
      <c r="G10089" s="3">
        <v>3712</v>
      </c>
      <c r="H10089" s="3">
        <v>18.209200000000003</v>
      </c>
      <c r="I10089" s="3">
        <v>85.583240000000004</v>
      </c>
      <c r="J10089" s="3">
        <v>1924.71244</v>
      </c>
      <c r="K10089" s="3">
        <v>2961.0960615384615</v>
      </c>
      <c r="L10089" s="4">
        <v>0.35</v>
      </c>
    </row>
    <row r="10090" spans="1:12" x14ac:dyDescent="0.35">
      <c r="A10090" s="1" t="s">
        <v>16621</v>
      </c>
      <c r="B10090" t="s">
        <v>16622</v>
      </c>
      <c r="C10090" t="s">
        <v>363</v>
      </c>
      <c r="D10090" t="s">
        <v>364</v>
      </c>
      <c r="E10090">
        <v>1</v>
      </c>
      <c r="F10090" s="2">
        <v>3.26</v>
      </c>
      <c r="G10090" s="3">
        <v>7</v>
      </c>
      <c r="H10090" s="3">
        <v>3.2599999999999997E-2</v>
      </c>
      <c r="I10090" s="3">
        <v>0.15322</v>
      </c>
      <c r="J10090" s="3">
        <v>3.4458199999999999</v>
      </c>
      <c r="K10090" s="3">
        <v>5.3012615384615378</v>
      </c>
      <c r="L10090" s="4">
        <v>0.34999999999999992</v>
      </c>
    </row>
    <row r="10091" spans="1:12" x14ac:dyDescent="0.35">
      <c r="A10091" s="1" t="s">
        <v>16623</v>
      </c>
      <c r="B10091" t="s">
        <v>16624</v>
      </c>
      <c r="C10091" t="s">
        <v>363</v>
      </c>
      <c r="D10091" t="s">
        <v>364</v>
      </c>
      <c r="E10091">
        <v>1</v>
      </c>
      <c r="F10091" s="2">
        <v>1.78</v>
      </c>
      <c r="G10091" s="3">
        <v>3.36</v>
      </c>
      <c r="H10091" s="3">
        <v>1.78E-2</v>
      </c>
      <c r="I10091" s="3">
        <v>8.3659999999999998E-2</v>
      </c>
      <c r="J10091" s="3">
        <v>1.8814600000000001</v>
      </c>
      <c r="K10091" s="3">
        <v>2.8945538461538463</v>
      </c>
      <c r="L10091" s="4">
        <v>0.35</v>
      </c>
    </row>
    <row r="10092" spans="1:12" x14ac:dyDescent="0.35">
      <c r="A10092" s="1" t="s">
        <v>16625</v>
      </c>
      <c r="B10092" t="s">
        <v>16545</v>
      </c>
      <c r="C10092" t="s">
        <v>34</v>
      </c>
      <c r="D10092" t="s">
        <v>35</v>
      </c>
      <c r="E10092">
        <v>1</v>
      </c>
      <c r="F10092" s="2">
        <v>26.77</v>
      </c>
      <c r="G10092" s="3">
        <v>55</v>
      </c>
      <c r="H10092" s="3">
        <v>0.26769999999999999</v>
      </c>
      <c r="I10092" s="3">
        <v>1.2581899999999999</v>
      </c>
      <c r="J10092" s="3">
        <v>28.29589</v>
      </c>
      <c r="K10092" s="3">
        <v>43.532138461538459</v>
      </c>
      <c r="L10092" s="4">
        <v>0.35</v>
      </c>
    </row>
    <row r="10093" spans="1:12" x14ac:dyDescent="0.35">
      <c r="A10093" s="1" t="s">
        <v>16626</v>
      </c>
      <c r="B10093" t="s">
        <v>16627</v>
      </c>
      <c r="C10093" t="s">
        <v>34</v>
      </c>
      <c r="D10093" t="s">
        <v>35</v>
      </c>
      <c r="E10093">
        <v>1</v>
      </c>
      <c r="F10093" s="2">
        <v>38.75</v>
      </c>
      <c r="G10093" s="3">
        <v>80</v>
      </c>
      <c r="H10093" s="3">
        <v>0.38750000000000001</v>
      </c>
      <c r="I10093" s="3">
        <v>1.82125</v>
      </c>
      <c r="J10093" s="3">
        <v>40.958750000000002</v>
      </c>
      <c r="K10093" s="3">
        <v>63.013461538461542</v>
      </c>
      <c r="L10093" s="4">
        <v>0.35</v>
      </c>
    </row>
    <row r="10094" spans="1:12" x14ac:dyDescent="0.35">
      <c r="A10094" s="1" t="s">
        <v>16628</v>
      </c>
      <c r="B10094" t="s">
        <v>16629</v>
      </c>
      <c r="C10094" t="s">
        <v>34</v>
      </c>
      <c r="D10094" t="s">
        <v>35</v>
      </c>
      <c r="E10094">
        <v>1</v>
      </c>
      <c r="F10094" s="2">
        <v>77.02</v>
      </c>
      <c r="G10094" s="3">
        <v>158</v>
      </c>
      <c r="H10094" s="3">
        <v>0.7702</v>
      </c>
      <c r="I10094" s="3">
        <v>3.6199399999999997</v>
      </c>
      <c r="J10094" s="3">
        <v>81.410139999999998</v>
      </c>
      <c r="K10094" s="3">
        <v>125.24636923076922</v>
      </c>
      <c r="L10094" s="4">
        <v>0.34999999999999992</v>
      </c>
    </row>
    <row r="10095" spans="1:12" x14ac:dyDescent="0.35">
      <c r="A10095" s="1" t="s">
        <v>16630</v>
      </c>
      <c r="B10095" t="s">
        <v>16618</v>
      </c>
      <c r="C10095" t="s">
        <v>34</v>
      </c>
      <c r="D10095" t="s">
        <v>35</v>
      </c>
      <c r="E10095">
        <v>1</v>
      </c>
      <c r="F10095" s="2">
        <v>65.27</v>
      </c>
      <c r="G10095" s="3">
        <v>134</v>
      </c>
      <c r="H10095" s="3">
        <v>0.65269999999999995</v>
      </c>
      <c r="I10095" s="3">
        <v>3.0676899999999998</v>
      </c>
      <c r="J10095" s="3">
        <v>68.990389999999991</v>
      </c>
      <c r="K10095" s="3">
        <v>106.13906153846152</v>
      </c>
      <c r="L10095" s="4">
        <v>0.35</v>
      </c>
    </row>
    <row r="10096" spans="1:12" x14ac:dyDescent="0.35">
      <c r="A10096" s="1" t="s">
        <v>16631</v>
      </c>
      <c r="B10096" t="s">
        <v>16632</v>
      </c>
      <c r="C10096" t="s">
        <v>34</v>
      </c>
      <c r="D10096" t="s">
        <v>35</v>
      </c>
      <c r="E10096">
        <v>1</v>
      </c>
      <c r="F10096" s="2">
        <v>3071.93</v>
      </c>
      <c r="G10096" s="3">
        <v>6291</v>
      </c>
      <c r="H10096" s="3">
        <v>30.7193</v>
      </c>
      <c r="I10096" s="3">
        <v>144.38070999999999</v>
      </c>
      <c r="J10096" s="3">
        <v>3247.0300099999999</v>
      </c>
      <c r="K10096" s="3">
        <v>4995.4307846153843</v>
      </c>
      <c r="L10096" s="4">
        <v>0.35</v>
      </c>
    </row>
    <row r="10097" spans="1:12" x14ac:dyDescent="0.35">
      <c r="A10097" s="1" t="s">
        <v>16633</v>
      </c>
      <c r="B10097" t="s">
        <v>16634</v>
      </c>
      <c r="C10097" t="s">
        <v>34</v>
      </c>
      <c r="D10097" t="s">
        <v>35</v>
      </c>
      <c r="E10097">
        <v>1</v>
      </c>
      <c r="F10097" s="2">
        <v>18.32</v>
      </c>
      <c r="G10097" s="3">
        <v>38</v>
      </c>
      <c r="H10097" s="3">
        <v>0.1832</v>
      </c>
      <c r="I10097" s="3">
        <v>0.86104000000000003</v>
      </c>
      <c r="J10097" s="3">
        <v>19.364239999999999</v>
      </c>
      <c r="K10097" s="3">
        <v>29.791138461538459</v>
      </c>
      <c r="L10097" s="4">
        <v>0.35</v>
      </c>
    </row>
    <row r="10098" spans="1:12" x14ac:dyDescent="0.35">
      <c r="A10098" s="1" t="s">
        <v>16635</v>
      </c>
      <c r="B10098" t="s">
        <v>16636</v>
      </c>
      <c r="C10098" t="s">
        <v>34</v>
      </c>
      <c r="D10098" t="s">
        <v>35</v>
      </c>
      <c r="E10098">
        <v>1</v>
      </c>
      <c r="F10098" s="2">
        <v>2439.85</v>
      </c>
      <c r="G10098" s="3">
        <v>4696</v>
      </c>
      <c r="H10098" s="3">
        <v>24.398499999999999</v>
      </c>
      <c r="I10098" s="3">
        <v>114.67295</v>
      </c>
      <c r="J10098" s="3">
        <v>2578.9214499999998</v>
      </c>
      <c r="K10098" s="3">
        <v>3967.5714615384613</v>
      </c>
      <c r="L10098" s="4">
        <v>0.35000000000000003</v>
      </c>
    </row>
    <row r="10099" spans="1:12" x14ac:dyDescent="0.35">
      <c r="A10099" s="1" t="s">
        <v>16637</v>
      </c>
      <c r="B10099" t="s">
        <v>16638</v>
      </c>
      <c r="C10099" t="s">
        <v>34</v>
      </c>
      <c r="D10099" t="s">
        <v>35</v>
      </c>
      <c r="E10099">
        <v>1</v>
      </c>
      <c r="F10099" s="2">
        <v>9617.7000000000007</v>
      </c>
      <c r="G10099" s="3">
        <v>10995</v>
      </c>
      <c r="H10099" s="3">
        <v>96.177000000000007</v>
      </c>
      <c r="I10099" s="3">
        <v>452.03190000000001</v>
      </c>
      <c r="J10099" s="3">
        <v>10165.9089</v>
      </c>
      <c r="K10099" s="3">
        <v>15639.859846153846</v>
      </c>
      <c r="L10099" s="4">
        <v>0.35</v>
      </c>
    </row>
    <row r="10100" spans="1:12" x14ac:dyDescent="0.35">
      <c r="A10100" s="1" t="s">
        <v>16639</v>
      </c>
      <c r="B10100" t="s">
        <v>16640</v>
      </c>
      <c r="C10100" t="s">
        <v>34</v>
      </c>
      <c r="D10100" t="s">
        <v>35</v>
      </c>
      <c r="E10100">
        <v>1</v>
      </c>
      <c r="F10100" s="2">
        <v>13054.12</v>
      </c>
      <c r="G10100" s="3">
        <v>14995</v>
      </c>
      <c r="H10100" s="3">
        <v>130.5412</v>
      </c>
      <c r="I10100" s="3">
        <v>613.5436400000001</v>
      </c>
      <c r="J10100" s="3">
        <v>13798.20484</v>
      </c>
      <c r="K10100" s="3">
        <v>21228.007446153846</v>
      </c>
      <c r="L10100" s="4">
        <v>0.35</v>
      </c>
    </row>
    <row r="10101" spans="1:12" x14ac:dyDescent="0.35">
      <c r="A10101" s="1" t="s">
        <v>16641</v>
      </c>
      <c r="B10101" t="s">
        <v>16642</v>
      </c>
      <c r="C10101" t="s">
        <v>34</v>
      </c>
      <c r="D10101" t="s">
        <v>35</v>
      </c>
      <c r="E10101">
        <v>1</v>
      </c>
      <c r="F10101" s="2">
        <v>10603.83</v>
      </c>
      <c r="G10101" s="3">
        <v>12000</v>
      </c>
      <c r="H10101" s="3">
        <v>106.03830000000001</v>
      </c>
      <c r="I10101" s="3">
        <v>498.38000999999997</v>
      </c>
      <c r="J10101" s="3">
        <v>11208.248310000001</v>
      </c>
      <c r="K10101" s="3">
        <v>17243.458938461539</v>
      </c>
      <c r="L10101" s="4">
        <v>0.35</v>
      </c>
    </row>
    <row r="10102" spans="1:12" x14ac:dyDescent="0.35">
      <c r="A10102" s="1" t="s">
        <v>16643</v>
      </c>
      <c r="B10102" t="s">
        <v>16644</v>
      </c>
      <c r="C10102" t="s">
        <v>34</v>
      </c>
      <c r="D10102" t="s">
        <v>35</v>
      </c>
      <c r="E10102">
        <v>1</v>
      </c>
      <c r="F10102" s="2">
        <v>48.25</v>
      </c>
      <c r="G10102" s="3">
        <v>93</v>
      </c>
      <c r="H10102" s="3">
        <v>0.48249999999999998</v>
      </c>
      <c r="I10102" s="3">
        <v>2.2677499999999999</v>
      </c>
      <c r="J10102" s="3">
        <v>51.000250000000001</v>
      </c>
      <c r="K10102" s="3">
        <v>78.461923076923071</v>
      </c>
      <c r="L10102" s="4">
        <v>0.34999999999999992</v>
      </c>
    </row>
    <row r="10103" spans="1:12" x14ac:dyDescent="0.35">
      <c r="A10103" s="1" t="s">
        <v>16645</v>
      </c>
      <c r="B10103" t="s">
        <v>16646</v>
      </c>
      <c r="C10103" t="s">
        <v>363</v>
      </c>
      <c r="D10103" t="s">
        <v>364</v>
      </c>
      <c r="E10103">
        <v>1</v>
      </c>
      <c r="F10103" s="2">
        <v>3.53</v>
      </c>
      <c r="G10103" s="3">
        <v>7.56</v>
      </c>
      <c r="H10103" s="3">
        <v>3.5299999999999998E-2</v>
      </c>
      <c r="I10103" s="3">
        <v>0.16591</v>
      </c>
      <c r="J10103" s="3">
        <v>3.7312099999999999</v>
      </c>
      <c r="K10103" s="3">
        <v>5.7403230769230769</v>
      </c>
      <c r="L10103" s="4">
        <v>0.35000000000000003</v>
      </c>
    </row>
    <row r="10104" spans="1:12" x14ac:dyDescent="0.35">
      <c r="A10104" s="1" t="s">
        <v>16647</v>
      </c>
      <c r="B10104" t="s">
        <v>16648</v>
      </c>
      <c r="C10104" t="s">
        <v>34</v>
      </c>
      <c r="D10104" t="s">
        <v>35</v>
      </c>
      <c r="E10104">
        <v>1</v>
      </c>
      <c r="F10104" s="2">
        <v>20.43</v>
      </c>
      <c r="G10104" s="3">
        <v>42</v>
      </c>
      <c r="H10104" s="3">
        <v>0.20430000000000001</v>
      </c>
      <c r="I10104" s="3">
        <v>0.96021000000000001</v>
      </c>
      <c r="J10104" s="3">
        <v>21.59451</v>
      </c>
      <c r="K10104" s="3">
        <v>33.222323076923075</v>
      </c>
      <c r="L10104" s="4">
        <v>0.35</v>
      </c>
    </row>
    <row r="10105" spans="1:12" x14ac:dyDescent="0.35">
      <c r="A10105" s="1" t="s">
        <v>16649</v>
      </c>
      <c r="B10105" t="s">
        <v>16650</v>
      </c>
      <c r="C10105" t="s">
        <v>34</v>
      </c>
      <c r="D10105" t="s">
        <v>35</v>
      </c>
      <c r="E10105">
        <v>1</v>
      </c>
      <c r="F10105" s="2">
        <v>1820.92</v>
      </c>
      <c r="G10105" s="3">
        <v>3712</v>
      </c>
      <c r="H10105" s="3">
        <v>18.209200000000003</v>
      </c>
      <c r="I10105" s="3">
        <v>85.583240000000004</v>
      </c>
      <c r="J10105" s="3">
        <v>1924.71244</v>
      </c>
      <c r="K10105" s="3">
        <v>2961.0960615384615</v>
      </c>
      <c r="L10105" s="4">
        <v>0.35</v>
      </c>
    </row>
    <row r="10106" spans="1:12" x14ac:dyDescent="0.35">
      <c r="A10106" s="1" t="s">
        <v>16651</v>
      </c>
      <c r="B10106" t="s">
        <v>12745</v>
      </c>
      <c r="C10106" t="s">
        <v>34</v>
      </c>
      <c r="D10106" t="s">
        <v>35</v>
      </c>
      <c r="E10106">
        <v>1</v>
      </c>
      <c r="F10106" s="2">
        <v>3374.26</v>
      </c>
      <c r="G10106" s="3">
        <v>6872</v>
      </c>
      <c r="H10106" s="3">
        <v>33.742600000000003</v>
      </c>
      <c r="I10106" s="3">
        <v>158.59022000000002</v>
      </c>
      <c r="J10106" s="3">
        <v>3566.5928200000003</v>
      </c>
      <c r="K10106" s="3">
        <v>5487.0658769230768</v>
      </c>
      <c r="L10106" s="4">
        <v>0.34999999999999992</v>
      </c>
    </row>
    <row r="10107" spans="1:12" x14ac:dyDescent="0.35">
      <c r="A10107" s="1" t="s">
        <v>16652</v>
      </c>
      <c r="B10107" t="s">
        <v>16653</v>
      </c>
      <c r="C10107" t="s">
        <v>34</v>
      </c>
      <c r="D10107" t="s">
        <v>35</v>
      </c>
      <c r="E10107">
        <v>1</v>
      </c>
      <c r="F10107" s="2">
        <v>48.25</v>
      </c>
      <c r="G10107" s="3">
        <v>93</v>
      </c>
      <c r="H10107" s="3">
        <v>0.48249999999999998</v>
      </c>
      <c r="I10107" s="3">
        <v>2.2677499999999999</v>
      </c>
      <c r="J10107" s="3">
        <v>51.000250000000001</v>
      </c>
      <c r="K10107" s="3">
        <v>78.461923076923071</v>
      </c>
      <c r="L10107" s="4">
        <v>0.34999999999999992</v>
      </c>
    </row>
    <row r="10108" spans="1:12" x14ac:dyDescent="0.35">
      <c r="A10108" s="1" t="s">
        <v>16654</v>
      </c>
      <c r="B10108" t="s">
        <v>16655</v>
      </c>
      <c r="C10108" t="s">
        <v>13</v>
      </c>
      <c r="D10108" t="s">
        <v>14</v>
      </c>
      <c r="E10108">
        <v>1</v>
      </c>
      <c r="F10108" s="2">
        <v>227.99</v>
      </c>
      <c r="G10108" s="3">
        <v>459.31200000000001</v>
      </c>
      <c r="H10108" s="3">
        <v>2.2799</v>
      </c>
      <c r="I10108" s="3">
        <v>10.715530000000001</v>
      </c>
      <c r="J10108" s="3">
        <v>240.98543000000001</v>
      </c>
      <c r="K10108" s="3">
        <v>370.74681538461539</v>
      </c>
      <c r="L10108" s="4">
        <v>0.35</v>
      </c>
    </row>
    <row r="10109" spans="1:12" x14ac:dyDescent="0.35">
      <c r="A10109" s="1" t="s">
        <v>16656</v>
      </c>
      <c r="B10109" t="s">
        <v>16545</v>
      </c>
      <c r="C10109" t="s">
        <v>34</v>
      </c>
      <c r="D10109" t="s">
        <v>35</v>
      </c>
      <c r="E10109">
        <v>1</v>
      </c>
      <c r="F10109" s="2">
        <v>76.569999999999993</v>
      </c>
      <c r="G10109" s="3">
        <v>147</v>
      </c>
      <c r="H10109" s="3">
        <v>0.76569999999999994</v>
      </c>
      <c r="I10109" s="3">
        <v>3.5987899999999997</v>
      </c>
      <c r="J10109" s="3">
        <v>80.934489999999983</v>
      </c>
      <c r="K10109" s="3">
        <v>124.51459999999997</v>
      </c>
      <c r="L10109" s="4">
        <v>0.35</v>
      </c>
    </row>
    <row r="10110" spans="1:12" x14ac:dyDescent="0.35">
      <c r="A10110" s="1" t="s">
        <v>16657</v>
      </c>
      <c r="B10110" t="s">
        <v>16658</v>
      </c>
      <c r="C10110" t="s">
        <v>34</v>
      </c>
      <c r="D10110" t="s">
        <v>35</v>
      </c>
      <c r="E10110">
        <v>1</v>
      </c>
      <c r="F10110" s="2">
        <v>18.32</v>
      </c>
      <c r="G10110" s="3">
        <v>38</v>
      </c>
      <c r="H10110" s="3">
        <v>0.1832</v>
      </c>
      <c r="I10110" s="3">
        <v>0.86104000000000003</v>
      </c>
      <c r="J10110" s="3">
        <v>19.364239999999999</v>
      </c>
      <c r="K10110" s="3">
        <v>29.791138461538459</v>
      </c>
      <c r="L10110" s="4">
        <v>0.35</v>
      </c>
    </row>
    <row r="10111" spans="1:12" x14ac:dyDescent="0.35">
      <c r="A10111" s="1" t="s">
        <v>16659</v>
      </c>
      <c r="B10111" t="s">
        <v>16660</v>
      </c>
      <c r="C10111" t="s">
        <v>363</v>
      </c>
      <c r="D10111" t="s">
        <v>364</v>
      </c>
      <c r="E10111">
        <v>1</v>
      </c>
      <c r="F10111" s="2">
        <v>34.130000000000003</v>
      </c>
      <c r="G10111" s="3">
        <v>62</v>
      </c>
      <c r="H10111" s="3">
        <v>0.34130000000000005</v>
      </c>
      <c r="I10111" s="3">
        <v>1.6041100000000001</v>
      </c>
      <c r="J10111" s="3">
        <v>36.075409999999998</v>
      </c>
      <c r="K10111" s="3">
        <v>55.500630769230767</v>
      </c>
      <c r="L10111" s="4">
        <v>0.35000000000000003</v>
      </c>
    </row>
    <row r="10112" spans="1:12" x14ac:dyDescent="0.35">
      <c r="A10112" s="1" t="s">
        <v>16661</v>
      </c>
      <c r="B10112" t="s">
        <v>16662</v>
      </c>
      <c r="C10112" t="s">
        <v>34</v>
      </c>
      <c r="D10112" t="s">
        <v>35</v>
      </c>
      <c r="E10112">
        <v>1</v>
      </c>
      <c r="F10112" s="2">
        <v>58.19</v>
      </c>
      <c r="G10112" s="3">
        <v>120</v>
      </c>
      <c r="H10112" s="3">
        <v>0.58189999999999997</v>
      </c>
      <c r="I10112" s="3">
        <v>2.7349299999999999</v>
      </c>
      <c r="J10112" s="3">
        <v>61.506829999999994</v>
      </c>
      <c r="K10112" s="3">
        <v>94.625892307692297</v>
      </c>
      <c r="L10112" s="4">
        <v>0.35</v>
      </c>
    </row>
    <row r="10113" spans="1:12" x14ac:dyDescent="0.35">
      <c r="A10113" s="1" t="s">
        <v>16663</v>
      </c>
      <c r="B10113" t="s">
        <v>16664</v>
      </c>
      <c r="C10113" t="s">
        <v>34</v>
      </c>
      <c r="D10113" t="s">
        <v>35</v>
      </c>
      <c r="E10113">
        <v>1</v>
      </c>
      <c r="F10113" s="2">
        <v>13.16</v>
      </c>
      <c r="G10113" s="3">
        <v>27</v>
      </c>
      <c r="H10113" s="3">
        <v>0.13159999999999999</v>
      </c>
      <c r="I10113" s="3">
        <v>0.61851999999999996</v>
      </c>
      <c r="J10113" s="3">
        <v>13.910120000000001</v>
      </c>
      <c r="K10113" s="3">
        <v>21.400184615384617</v>
      </c>
      <c r="L10113" s="4">
        <v>0.35000000000000003</v>
      </c>
    </row>
    <row r="10114" spans="1:12" x14ac:dyDescent="0.35">
      <c r="A10114" s="1" t="s">
        <v>16665</v>
      </c>
      <c r="B10114" t="s">
        <v>16666</v>
      </c>
      <c r="C10114" t="s">
        <v>34</v>
      </c>
      <c r="D10114" t="s">
        <v>35</v>
      </c>
      <c r="E10114">
        <v>1</v>
      </c>
      <c r="F10114" s="2">
        <v>3541.07</v>
      </c>
      <c r="G10114" s="3">
        <v>7201</v>
      </c>
      <c r="H10114" s="3">
        <v>35.410700000000006</v>
      </c>
      <c r="I10114" s="3">
        <v>166.43029000000001</v>
      </c>
      <c r="J10114" s="3">
        <v>3742.9109900000003</v>
      </c>
      <c r="K10114" s="3">
        <v>5758.3245999999999</v>
      </c>
      <c r="L10114" s="4">
        <v>0.34999999999999992</v>
      </c>
    </row>
    <row r="10115" spans="1:12" x14ac:dyDescent="0.35">
      <c r="A10115" s="1" t="s">
        <v>16667</v>
      </c>
      <c r="B10115" t="s">
        <v>4833</v>
      </c>
      <c r="C10115" t="s">
        <v>34</v>
      </c>
      <c r="D10115" t="s">
        <v>35</v>
      </c>
      <c r="E10115">
        <v>1</v>
      </c>
      <c r="F10115" s="2">
        <v>204.74</v>
      </c>
      <c r="G10115" s="3">
        <v>394</v>
      </c>
      <c r="H10115" s="3">
        <v>2.0474000000000001</v>
      </c>
      <c r="I10115" s="3">
        <v>9.6227800000000006</v>
      </c>
      <c r="J10115" s="3">
        <v>216.41018000000003</v>
      </c>
      <c r="K10115" s="3">
        <v>332.93873846153849</v>
      </c>
      <c r="L10115" s="4">
        <v>0.35</v>
      </c>
    </row>
    <row r="10116" spans="1:12" x14ac:dyDescent="0.35">
      <c r="A10116" s="1" t="s">
        <v>16668</v>
      </c>
      <c r="B10116" t="s">
        <v>16669</v>
      </c>
      <c r="C10116" t="s">
        <v>34</v>
      </c>
      <c r="D10116" t="s">
        <v>35</v>
      </c>
      <c r="E10116">
        <v>1</v>
      </c>
      <c r="F10116" s="2">
        <v>504.74</v>
      </c>
      <c r="G10116" s="3">
        <v>1137.8527999999999</v>
      </c>
      <c r="H10116" s="3">
        <v>5.0474000000000006</v>
      </c>
      <c r="I10116" s="3">
        <v>23.72278</v>
      </c>
      <c r="J10116" s="3">
        <v>533.51017999999999</v>
      </c>
      <c r="K10116" s="3">
        <v>820.7848923076923</v>
      </c>
      <c r="L10116" s="4">
        <v>0.35000000000000003</v>
      </c>
    </row>
    <row r="10117" spans="1:12" x14ac:dyDescent="0.35">
      <c r="A10117" s="1" t="s">
        <v>16670</v>
      </c>
      <c r="B10117" t="s">
        <v>16555</v>
      </c>
      <c r="C10117" t="s">
        <v>34</v>
      </c>
      <c r="D10117" t="s">
        <v>35</v>
      </c>
      <c r="E10117">
        <v>1</v>
      </c>
      <c r="F10117" s="2">
        <v>53.74</v>
      </c>
      <c r="G10117" s="3">
        <v>97</v>
      </c>
      <c r="H10117" s="3">
        <v>0.53739999999999999</v>
      </c>
      <c r="I10117" s="3">
        <v>2.5257800000000001</v>
      </c>
      <c r="J10117" s="3">
        <v>56.803179999999998</v>
      </c>
      <c r="K10117" s="3">
        <v>87.389507692307689</v>
      </c>
      <c r="L10117" s="4">
        <v>0.35</v>
      </c>
    </row>
    <row r="10118" spans="1:12" x14ac:dyDescent="0.35">
      <c r="A10118" s="1" t="s">
        <v>16671</v>
      </c>
      <c r="B10118" t="s">
        <v>16672</v>
      </c>
      <c r="C10118" t="s">
        <v>13</v>
      </c>
      <c r="D10118" t="s">
        <v>14</v>
      </c>
      <c r="E10118">
        <v>1</v>
      </c>
      <c r="F10118" s="2">
        <v>60.12</v>
      </c>
      <c r="G10118" s="3">
        <v>122.2704</v>
      </c>
      <c r="H10118" s="3">
        <v>0.60119999999999996</v>
      </c>
      <c r="I10118" s="3">
        <v>2.8256399999999999</v>
      </c>
      <c r="J10118" s="3">
        <v>63.546839999999996</v>
      </c>
      <c r="K10118" s="3">
        <v>97.764369230769219</v>
      </c>
      <c r="L10118" s="4">
        <v>0.35</v>
      </c>
    </row>
    <row r="10119" spans="1:12" x14ac:dyDescent="0.35">
      <c r="A10119" s="1" t="s">
        <v>16673</v>
      </c>
      <c r="B10119" t="s">
        <v>16674</v>
      </c>
      <c r="C10119" t="s">
        <v>34</v>
      </c>
      <c r="D10119" t="s">
        <v>35</v>
      </c>
      <c r="E10119">
        <v>1</v>
      </c>
      <c r="F10119" s="2">
        <v>139.12</v>
      </c>
      <c r="G10119" s="3">
        <v>276</v>
      </c>
      <c r="H10119" s="3">
        <v>1.3912</v>
      </c>
      <c r="I10119" s="3">
        <v>6.53864</v>
      </c>
      <c r="J10119" s="3">
        <v>147.04983999999999</v>
      </c>
      <c r="K10119" s="3">
        <v>226.23052307692305</v>
      </c>
      <c r="L10119" s="4">
        <v>0.35</v>
      </c>
    </row>
    <row r="10120" spans="1:12" x14ac:dyDescent="0.35">
      <c r="A10120" s="1" t="s">
        <v>16675</v>
      </c>
      <c r="B10120" t="s">
        <v>16676</v>
      </c>
      <c r="C10120" t="s">
        <v>34</v>
      </c>
      <c r="D10120" t="s">
        <v>35</v>
      </c>
      <c r="E10120">
        <v>1</v>
      </c>
      <c r="F10120" s="2">
        <v>39.72</v>
      </c>
      <c r="G10120" s="3">
        <v>72</v>
      </c>
      <c r="H10120" s="3">
        <v>0.3972</v>
      </c>
      <c r="I10120" s="3">
        <v>1.8668400000000001</v>
      </c>
      <c r="J10120" s="3">
        <v>41.98404</v>
      </c>
      <c r="K10120" s="3">
        <v>64.590830769230763</v>
      </c>
      <c r="L10120" s="4">
        <v>0.34999999999999992</v>
      </c>
    </row>
    <row r="10121" spans="1:12" x14ac:dyDescent="0.35">
      <c r="A10121" s="1">
        <v>42500</v>
      </c>
      <c r="B10121" t="s">
        <v>16677</v>
      </c>
      <c r="C10121" t="s">
        <v>34</v>
      </c>
      <c r="D10121" t="s">
        <v>35</v>
      </c>
      <c r="E10121">
        <v>1</v>
      </c>
      <c r="F10121" s="2">
        <v>34.75</v>
      </c>
      <c r="G10121" s="3">
        <v>36</v>
      </c>
      <c r="H10121" s="3">
        <v>0.34750000000000003</v>
      </c>
      <c r="I10121" s="3">
        <v>1.6332500000000001</v>
      </c>
      <c r="J10121" s="3">
        <v>36.730749999999993</v>
      </c>
      <c r="K10121" s="3">
        <v>56.508846153846143</v>
      </c>
      <c r="L10121" s="4">
        <v>0.35</v>
      </c>
    </row>
    <row r="10122" spans="1:12" x14ac:dyDescent="0.35">
      <c r="A10122" s="1" t="s">
        <v>16678</v>
      </c>
      <c r="B10122" t="s">
        <v>16555</v>
      </c>
      <c r="C10122" t="s">
        <v>34</v>
      </c>
      <c r="D10122" t="s">
        <v>35</v>
      </c>
      <c r="E10122">
        <v>1</v>
      </c>
      <c r="F10122" s="2">
        <v>53.91</v>
      </c>
      <c r="G10122" s="3">
        <v>93</v>
      </c>
      <c r="H10122" s="3">
        <v>0.53910000000000002</v>
      </c>
      <c r="I10122" s="3">
        <v>2.5337699999999996</v>
      </c>
      <c r="J10122" s="3">
        <v>56.982869999999991</v>
      </c>
      <c r="K10122" s="3">
        <v>87.665953846153826</v>
      </c>
      <c r="L10122" s="4">
        <v>0.35</v>
      </c>
    </row>
    <row r="10123" spans="1:12" x14ac:dyDescent="0.35">
      <c r="A10123" s="1" t="s">
        <v>16679</v>
      </c>
      <c r="B10123" t="s">
        <v>16680</v>
      </c>
      <c r="C10123" t="s">
        <v>34</v>
      </c>
      <c r="D10123" t="s">
        <v>35</v>
      </c>
      <c r="E10123">
        <v>1</v>
      </c>
      <c r="F10123" s="2">
        <v>50.73</v>
      </c>
      <c r="G10123" s="3">
        <v>105</v>
      </c>
      <c r="H10123" s="3">
        <v>0.50729999999999997</v>
      </c>
      <c r="I10123" s="3">
        <v>2.3843099999999997</v>
      </c>
      <c r="J10123" s="3">
        <v>53.621609999999997</v>
      </c>
      <c r="K10123" s="3">
        <v>82.494784615384603</v>
      </c>
      <c r="L10123" s="4">
        <v>0.34999999999999992</v>
      </c>
    </row>
    <row r="10124" spans="1:12" x14ac:dyDescent="0.35">
      <c r="A10124" s="1" t="s">
        <v>16681</v>
      </c>
      <c r="B10124" t="s">
        <v>16682</v>
      </c>
      <c r="C10124" t="s">
        <v>34</v>
      </c>
      <c r="D10124" t="s">
        <v>35</v>
      </c>
      <c r="E10124">
        <v>1</v>
      </c>
      <c r="F10124" s="2">
        <v>10603.83</v>
      </c>
      <c r="G10124" s="3">
        <v>12000</v>
      </c>
      <c r="H10124" s="3">
        <v>106.03830000000001</v>
      </c>
      <c r="I10124" s="3">
        <v>498.38000999999997</v>
      </c>
      <c r="J10124" s="3">
        <v>11208.248310000001</v>
      </c>
      <c r="K10124" s="3">
        <v>17243.458938461539</v>
      </c>
      <c r="L10124" s="4">
        <v>0.35</v>
      </c>
    </row>
    <row r="10125" spans="1:12" x14ac:dyDescent="0.35">
      <c r="A10125" s="1" t="s">
        <v>16683</v>
      </c>
      <c r="B10125" t="s">
        <v>16684</v>
      </c>
      <c r="C10125" t="s">
        <v>34</v>
      </c>
      <c r="D10125" t="s">
        <v>35</v>
      </c>
      <c r="E10125">
        <v>1</v>
      </c>
      <c r="F10125" s="2">
        <v>62.88</v>
      </c>
      <c r="G10125" s="3">
        <v>122</v>
      </c>
      <c r="H10125" s="3">
        <v>0.62880000000000003</v>
      </c>
      <c r="I10125" s="3">
        <v>2.9553600000000002</v>
      </c>
      <c r="J10125" s="3">
        <v>66.464160000000007</v>
      </c>
      <c r="K10125" s="3">
        <v>102.25255384615386</v>
      </c>
      <c r="L10125" s="4">
        <v>0.35000000000000003</v>
      </c>
    </row>
    <row r="10126" spans="1:12" x14ac:dyDescent="0.35">
      <c r="A10126" s="1" t="s">
        <v>16685</v>
      </c>
      <c r="B10126" t="s">
        <v>16686</v>
      </c>
      <c r="C10126" t="s">
        <v>21</v>
      </c>
      <c r="D10126" t="s">
        <v>22</v>
      </c>
      <c r="E10126">
        <v>1</v>
      </c>
      <c r="F10126" s="2">
        <v>18.05</v>
      </c>
      <c r="G10126" s="3">
        <v>40.880000000000003</v>
      </c>
      <c r="H10126" s="3">
        <v>0.18050000000000002</v>
      </c>
      <c r="I10126" s="3">
        <v>0.84835000000000005</v>
      </c>
      <c r="J10126" s="3">
        <v>19.078849999999999</v>
      </c>
      <c r="K10126" s="3">
        <v>29.352076923076922</v>
      </c>
      <c r="L10126" s="4">
        <v>0.35</v>
      </c>
    </row>
    <row r="10127" spans="1:12" x14ac:dyDescent="0.35">
      <c r="A10127" s="1" t="s">
        <v>16687</v>
      </c>
      <c r="B10127" t="s">
        <v>16688</v>
      </c>
      <c r="C10127" t="s">
        <v>34</v>
      </c>
      <c r="D10127" t="s">
        <v>35</v>
      </c>
      <c r="E10127">
        <v>1</v>
      </c>
      <c r="F10127" s="2">
        <v>31786.94</v>
      </c>
      <c r="G10127" s="3">
        <v>35500</v>
      </c>
      <c r="H10127" s="3">
        <v>317.86939999999998</v>
      </c>
      <c r="I10127" s="3">
        <v>1493.9861799999999</v>
      </c>
      <c r="J10127" s="3">
        <v>33598.795579999998</v>
      </c>
      <c r="K10127" s="3">
        <v>51690.454738461536</v>
      </c>
      <c r="L10127" s="4">
        <v>0.35000000000000003</v>
      </c>
    </row>
    <row r="10128" spans="1:12" x14ac:dyDescent="0.35">
      <c r="A10128" s="1" t="s">
        <v>16689</v>
      </c>
      <c r="B10128" t="s">
        <v>16690</v>
      </c>
      <c r="C10128" t="s">
        <v>13</v>
      </c>
      <c r="D10128" t="s">
        <v>14</v>
      </c>
      <c r="E10128">
        <v>1</v>
      </c>
      <c r="F10128" s="2">
        <v>187.64</v>
      </c>
      <c r="G10128" s="3">
        <v>369</v>
      </c>
      <c r="H10128" s="3">
        <v>1.8763999999999998</v>
      </c>
      <c r="I10128" s="3">
        <v>8.8190799999999996</v>
      </c>
      <c r="J10128" s="3">
        <v>198.33547999999996</v>
      </c>
      <c r="K10128" s="3">
        <v>305.13150769230765</v>
      </c>
      <c r="L10128" s="4">
        <v>0.35000000000000003</v>
      </c>
    </row>
    <row r="10129" spans="1:12" x14ac:dyDescent="0.35">
      <c r="A10129" s="1" t="s">
        <v>16691</v>
      </c>
      <c r="B10129" t="s">
        <v>16692</v>
      </c>
      <c r="C10129" t="s">
        <v>363</v>
      </c>
      <c r="D10129" t="s">
        <v>364</v>
      </c>
      <c r="E10129">
        <v>1</v>
      </c>
      <c r="F10129" s="2">
        <v>3.26</v>
      </c>
      <c r="G10129" s="3">
        <v>6.25</v>
      </c>
      <c r="H10129" s="3">
        <v>3.2599999999999997E-2</v>
      </c>
      <c r="I10129" s="3">
        <v>0.15322</v>
      </c>
      <c r="J10129" s="3">
        <v>3.4458199999999999</v>
      </c>
      <c r="K10129" s="3">
        <v>5.3012615384615378</v>
      </c>
      <c r="L10129" s="4">
        <v>0.34999999999999992</v>
      </c>
    </row>
    <row r="10130" spans="1:12" x14ac:dyDescent="0.35">
      <c r="A10130" s="1" t="s">
        <v>16693</v>
      </c>
      <c r="B10130" t="s">
        <v>16545</v>
      </c>
      <c r="C10130" t="s">
        <v>34</v>
      </c>
      <c r="D10130" t="s">
        <v>35</v>
      </c>
      <c r="E10130">
        <v>1</v>
      </c>
      <c r="F10130" s="2">
        <v>88.31</v>
      </c>
      <c r="G10130" s="3">
        <v>182</v>
      </c>
      <c r="H10130" s="3">
        <v>0.8831</v>
      </c>
      <c r="I10130" s="3">
        <v>4.1505700000000001</v>
      </c>
      <c r="J10130" s="3">
        <v>93.343670000000003</v>
      </c>
      <c r="K10130" s="3">
        <v>143.60564615384615</v>
      </c>
      <c r="L10130" s="4">
        <v>0.35</v>
      </c>
    </row>
    <row r="10131" spans="1:12" x14ac:dyDescent="0.35">
      <c r="A10131" s="1" t="s">
        <v>16694</v>
      </c>
      <c r="B10131" t="s">
        <v>16695</v>
      </c>
      <c r="C10131" t="s">
        <v>34</v>
      </c>
      <c r="D10131" t="s">
        <v>35</v>
      </c>
      <c r="E10131">
        <v>1</v>
      </c>
      <c r="F10131" s="2">
        <v>62.88</v>
      </c>
      <c r="G10131" s="3">
        <v>122</v>
      </c>
      <c r="H10131" s="3">
        <v>0.62880000000000003</v>
      </c>
      <c r="I10131" s="3">
        <v>2.9553600000000002</v>
      </c>
      <c r="J10131" s="3">
        <v>66.464160000000007</v>
      </c>
      <c r="K10131" s="3">
        <v>102.25255384615386</v>
      </c>
      <c r="L10131" s="4">
        <v>0.35000000000000003</v>
      </c>
    </row>
    <row r="10132" spans="1:12" x14ac:dyDescent="0.35">
      <c r="A10132" s="1" t="s">
        <v>16696</v>
      </c>
      <c r="B10132" t="s">
        <v>16627</v>
      </c>
      <c r="C10132" t="s">
        <v>34</v>
      </c>
      <c r="D10132" t="s">
        <v>35</v>
      </c>
      <c r="E10132">
        <v>1</v>
      </c>
      <c r="F10132" s="2">
        <v>14.33</v>
      </c>
      <c r="G10132" s="3">
        <v>30</v>
      </c>
      <c r="H10132" s="3">
        <v>0.14330000000000001</v>
      </c>
      <c r="I10132" s="3">
        <v>0.67351000000000005</v>
      </c>
      <c r="J10132" s="3">
        <v>15.14681</v>
      </c>
      <c r="K10132" s="3">
        <v>23.302784615384613</v>
      </c>
      <c r="L10132" s="4">
        <v>0.34999999999999992</v>
      </c>
    </row>
    <row r="10133" spans="1:12" x14ac:dyDescent="0.35">
      <c r="A10133" s="1" t="s">
        <v>16697</v>
      </c>
      <c r="B10133" t="s">
        <v>16698</v>
      </c>
      <c r="C10133" t="s">
        <v>34</v>
      </c>
      <c r="D10133" t="s">
        <v>35</v>
      </c>
      <c r="E10133">
        <v>1</v>
      </c>
      <c r="F10133" s="2">
        <v>795.79</v>
      </c>
      <c r="G10133" s="3">
        <v>1570</v>
      </c>
      <c r="H10133" s="3">
        <v>7.9578999999999995</v>
      </c>
      <c r="I10133" s="3">
        <v>37.40213</v>
      </c>
      <c r="J10133" s="3">
        <v>841.15003000000002</v>
      </c>
      <c r="K10133" s="3">
        <v>1294.0769692307692</v>
      </c>
      <c r="L10133" s="4">
        <v>0.35</v>
      </c>
    </row>
    <row r="10134" spans="1:12" x14ac:dyDescent="0.35">
      <c r="A10134" s="1" t="s">
        <v>16699</v>
      </c>
      <c r="B10134" t="s">
        <v>16700</v>
      </c>
      <c r="C10134" t="s">
        <v>34</v>
      </c>
      <c r="D10134" t="s">
        <v>35</v>
      </c>
      <c r="E10134">
        <v>1</v>
      </c>
      <c r="F10134" s="2">
        <v>76.08</v>
      </c>
      <c r="G10134" s="3">
        <v>157</v>
      </c>
      <c r="H10134" s="3">
        <v>0.76080000000000003</v>
      </c>
      <c r="I10134" s="3">
        <v>3.5757599999999998</v>
      </c>
      <c r="J10134" s="3">
        <v>80.416560000000004</v>
      </c>
      <c r="K10134" s="3">
        <v>123.71778461538462</v>
      </c>
      <c r="L10134" s="4">
        <v>0.35</v>
      </c>
    </row>
    <row r="10135" spans="1:12" x14ac:dyDescent="0.35">
      <c r="A10135" s="1" t="s">
        <v>16701</v>
      </c>
      <c r="B10135" t="s">
        <v>16702</v>
      </c>
      <c r="C10135" t="s">
        <v>13</v>
      </c>
      <c r="D10135" t="s">
        <v>14</v>
      </c>
      <c r="E10135">
        <v>1</v>
      </c>
      <c r="F10135" s="2">
        <v>38.549999999999997</v>
      </c>
      <c r="G10135" s="3">
        <v>89.8352</v>
      </c>
      <c r="H10135" s="3">
        <v>0.38549999999999995</v>
      </c>
      <c r="I10135" s="3">
        <v>1.81185</v>
      </c>
      <c r="J10135" s="3">
        <v>40.747349999999997</v>
      </c>
      <c r="K10135" s="3">
        <v>62.688230769230763</v>
      </c>
      <c r="L10135" s="4">
        <v>0.35</v>
      </c>
    </row>
    <row r="10136" spans="1:12" x14ac:dyDescent="0.35">
      <c r="A10136" s="1" t="s">
        <v>16703</v>
      </c>
      <c r="B10136" t="s">
        <v>16704</v>
      </c>
      <c r="C10136" t="s">
        <v>34</v>
      </c>
      <c r="D10136" t="s">
        <v>35</v>
      </c>
      <c r="E10136">
        <v>1</v>
      </c>
      <c r="F10136" s="2">
        <v>60.12</v>
      </c>
      <c r="G10136" s="3">
        <v>124</v>
      </c>
      <c r="H10136" s="3">
        <v>0.60119999999999996</v>
      </c>
      <c r="I10136" s="3">
        <v>2.8256399999999999</v>
      </c>
      <c r="J10136" s="3">
        <v>63.546839999999996</v>
      </c>
      <c r="K10136" s="3">
        <v>97.764369230769219</v>
      </c>
      <c r="L10136" s="4">
        <v>0.35</v>
      </c>
    </row>
    <row r="10137" spans="1:12" x14ac:dyDescent="0.35">
      <c r="A10137" s="1" t="s">
        <v>16705</v>
      </c>
      <c r="B10137" t="s">
        <v>16706</v>
      </c>
      <c r="C10137" t="s">
        <v>34</v>
      </c>
      <c r="D10137" t="s">
        <v>35</v>
      </c>
      <c r="E10137">
        <v>1</v>
      </c>
      <c r="F10137" s="2">
        <v>2932.93</v>
      </c>
      <c r="G10137" s="3">
        <v>6005</v>
      </c>
      <c r="H10137" s="3">
        <v>29.3293</v>
      </c>
      <c r="I10137" s="3">
        <v>137.84771000000001</v>
      </c>
      <c r="J10137" s="3">
        <v>3100.1070099999997</v>
      </c>
      <c r="K10137" s="3">
        <v>4769.3953999999994</v>
      </c>
      <c r="L10137" s="4">
        <v>0.35</v>
      </c>
    </row>
    <row r="10138" spans="1:12" x14ac:dyDescent="0.35">
      <c r="A10138" s="1" t="s">
        <v>16707</v>
      </c>
      <c r="B10138" t="s">
        <v>16708</v>
      </c>
      <c r="C10138" t="s">
        <v>13</v>
      </c>
      <c r="D10138" t="s">
        <v>14</v>
      </c>
      <c r="E10138">
        <v>1</v>
      </c>
      <c r="F10138" s="2">
        <v>2.0299999999999998</v>
      </c>
      <c r="G10138" s="3">
        <v>4.1664000000000003</v>
      </c>
      <c r="H10138" s="3">
        <v>2.0299999999999999E-2</v>
      </c>
      <c r="I10138" s="3">
        <v>9.5409999999999995E-2</v>
      </c>
      <c r="J10138" s="3">
        <v>2.1457100000000002</v>
      </c>
      <c r="K10138" s="3">
        <v>3.3010923076923078</v>
      </c>
      <c r="L10138" s="4">
        <v>0.34999999999999992</v>
      </c>
    </row>
    <row r="10139" spans="1:12" x14ac:dyDescent="0.35">
      <c r="A10139" s="1" t="s">
        <v>16709</v>
      </c>
      <c r="B10139" t="s">
        <v>16565</v>
      </c>
      <c r="C10139" t="s">
        <v>34</v>
      </c>
      <c r="D10139" t="s">
        <v>35</v>
      </c>
      <c r="E10139">
        <v>1</v>
      </c>
      <c r="F10139" s="2">
        <v>58.24</v>
      </c>
      <c r="G10139" s="3">
        <v>120</v>
      </c>
      <c r="H10139" s="3">
        <v>0.58240000000000003</v>
      </c>
      <c r="I10139" s="3">
        <v>2.7372800000000002</v>
      </c>
      <c r="J10139" s="3">
        <v>61.55968</v>
      </c>
      <c r="K10139" s="3">
        <v>94.7072</v>
      </c>
      <c r="L10139" s="4">
        <v>0.35</v>
      </c>
    </row>
    <row r="10140" spans="1:12" x14ac:dyDescent="0.35">
      <c r="A10140" s="1" t="s">
        <v>16710</v>
      </c>
      <c r="B10140" t="s">
        <v>16711</v>
      </c>
      <c r="C10140" t="s">
        <v>34</v>
      </c>
      <c r="D10140" t="s">
        <v>35</v>
      </c>
      <c r="E10140">
        <v>1</v>
      </c>
      <c r="F10140" s="2">
        <v>91.12</v>
      </c>
      <c r="G10140" s="3">
        <v>187</v>
      </c>
      <c r="H10140" s="3">
        <v>0.91120000000000001</v>
      </c>
      <c r="I10140" s="3">
        <v>4.2826399999999998</v>
      </c>
      <c r="J10140" s="3">
        <v>96.313839999999999</v>
      </c>
      <c r="K10140" s="3">
        <v>148.17513846153847</v>
      </c>
      <c r="L10140" s="4">
        <v>0.35000000000000003</v>
      </c>
    </row>
    <row r="10141" spans="1:12" x14ac:dyDescent="0.35">
      <c r="A10141" s="1" t="s">
        <v>16712</v>
      </c>
      <c r="B10141" t="s">
        <v>16713</v>
      </c>
      <c r="C10141" t="s">
        <v>34</v>
      </c>
      <c r="D10141" t="s">
        <v>35</v>
      </c>
      <c r="E10141">
        <v>1</v>
      </c>
      <c r="F10141" s="2">
        <v>151.22999999999999</v>
      </c>
      <c r="G10141" s="3">
        <v>311</v>
      </c>
      <c r="H10141" s="3">
        <v>1.5123</v>
      </c>
      <c r="I10141" s="3">
        <v>7.1078099999999997</v>
      </c>
      <c r="J10141" s="3">
        <v>159.85011</v>
      </c>
      <c r="K10141" s="3">
        <v>245.92324615384615</v>
      </c>
      <c r="L10141" s="4">
        <v>0.35</v>
      </c>
    </row>
    <row r="10142" spans="1:12" x14ac:dyDescent="0.35">
      <c r="A10142" s="1" t="s">
        <v>16714</v>
      </c>
      <c r="B10142" t="s">
        <v>16715</v>
      </c>
      <c r="C10142" t="s">
        <v>34</v>
      </c>
      <c r="D10142" t="s">
        <v>35</v>
      </c>
      <c r="E10142">
        <v>1</v>
      </c>
      <c r="F10142" s="2">
        <v>43.62</v>
      </c>
      <c r="G10142" s="3">
        <v>78</v>
      </c>
      <c r="H10142" s="3">
        <v>0.43619999999999998</v>
      </c>
      <c r="I10142" s="3">
        <v>2.0501399999999999</v>
      </c>
      <c r="J10142" s="3">
        <v>46.106339999999996</v>
      </c>
      <c r="K10142" s="3">
        <v>70.932830769230762</v>
      </c>
      <c r="L10142" s="4">
        <v>0.35</v>
      </c>
    </row>
    <row r="10143" spans="1:12" x14ac:dyDescent="0.35">
      <c r="A10143" s="1" t="s">
        <v>16716</v>
      </c>
      <c r="B10143" t="s">
        <v>16717</v>
      </c>
      <c r="C10143" t="s">
        <v>34</v>
      </c>
      <c r="D10143" t="s">
        <v>35</v>
      </c>
      <c r="E10143">
        <v>1</v>
      </c>
      <c r="F10143" s="2">
        <v>540.01</v>
      </c>
      <c r="G10143" s="3">
        <v>1285.1104</v>
      </c>
      <c r="H10143" s="3">
        <v>5.4001000000000001</v>
      </c>
      <c r="I10143" s="3">
        <v>25.380469999999999</v>
      </c>
      <c r="J10143" s="3">
        <v>570.79056999999989</v>
      </c>
      <c r="K10143" s="3">
        <v>878.13933846153827</v>
      </c>
      <c r="L10143" s="4">
        <v>0.35</v>
      </c>
    </row>
    <row r="10144" spans="1:12" x14ac:dyDescent="0.35">
      <c r="A10144" s="1" t="s">
        <v>16718</v>
      </c>
      <c r="B10144" t="s">
        <v>16719</v>
      </c>
      <c r="C10144" t="s">
        <v>34</v>
      </c>
      <c r="D10144" t="s">
        <v>35</v>
      </c>
      <c r="E10144">
        <v>1</v>
      </c>
      <c r="F10144" s="2">
        <v>38787.800000000003</v>
      </c>
      <c r="G10144" s="3">
        <v>41500</v>
      </c>
      <c r="H10144" s="3">
        <v>387.87800000000004</v>
      </c>
      <c r="I10144" s="3">
        <v>1823.0266000000001</v>
      </c>
      <c r="J10144" s="3">
        <v>40998.704599999997</v>
      </c>
      <c r="K10144" s="3">
        <v>63074.930153846144</v>
      </c>
      <c r="L10144" s="4">
        <v>0.34999999999999992</v>
      </c>
    </row>
    <row r="10145" spans="1:12" x14ac:dyDescent="0.35">
      <c r="A10145" s="1" t="s">
        <v>16720</v>
      </c>
      <c r="B10145" t="s">
        <v>16721</v>
      </c>
      <c r="C10145" t="s">
        <v>21</v>
      </c>
      <c r="D10145" t="s">
        <v>22</v>
      </c>
      <c r="E10145">
        <v>1</v>
      </c>
      <c r="F10145" s="2">
        <v>465.5</v>
      </c>
      <c r="G10145" s="3">
        <v>1053.7968000000001</v>
      </c>
      <c r="H10145" s="3">
        <v>4.6550000000000002</v>
      </c>
      <c r="I10145" s="3">
        <v>21.878499999999999</v>
      </c>
      <c r="J10145" s="3">
        <v>492.03349999999995</v>
      </c>
      <c r="K10145" s="3">
        <v>756.97461538461528</v>
      </c>
      <c r="L10145" s="4">
        <v>0.35</v>
      </c>
    </row>
    <row r="10146" spans="1:12" x14ac:dyDescent="0.35">
      <c r="A10146" s="1" t="s">
        <v>16722</v>
      </c>
      <c r="B10146" t="s">
        <v>16723</v>
      </c>
      <c r="C10146" t="s">
        <v>34</v>
      </c>
      <c r="D10146" t="s">
        <v>35</v>
      </c>
      <c r="E10146">
        <v>1</v>
      </c>
      <c r="F10146" s="2">
        <v>3026.75</v>
      </c>
      <c r="G10146" s="3">
        <v>6155</v>
      </c>
      <c r="H10146" s="3">
        <v>30.267500000000002</v>
      </c>
      <c r="I10146" s="3">
        <v>142.25725</v>
      </c>
      <c r="J10146" s="3">
        <v>3199.27475</v>
      </c>
      <c r="K10146" s="3">
        <v>4921.961153846154</v>
      </c>
      <c r="L10146" s="4">
        <v>0.35000000000000003</v>
      </c>
    </row>
    <row r="10147" spans="1:12" x14ac:dyDescent="0.35">
      <c r="A10147" s="1" t="s">
        <v>16724</v>
      </c>
      <c r="B10147" t="s">
        <v>16725</v>
      </c>
      <c r="C10147" t="s">
        <v>34</v>
      </c>
      <c r="D10147" t="s">
        <v>35</v>
      </c>
      <c r="E10147">
        <v>1</v>
      </c>
      <c r="F10147" s="2">
        <v>1820.92</v>
      </c>
      <c r="G10147" s="3">
        <v>3712</v>
      </c>
      <c r="H10147" s="3">
        <v>18.209200000000003</v>
      </c>
      <c r="I10147" s="3">
        <v>85.583240000000004</v>
      </c>
      <c r="J10147" s="3">
        <v>1924.71244</v>
      </c>
      <c r="K10147" s="3">
        <v>2961.0960615384615</v>
      </c>
      <c r="L10147" s="4">
        <v>0.35</v>
      </c>
    </row>
    <row r="10148" spans="1:12" x14ac:dyDescent="0.35">
      <c r="A10148" s="1" t="s">
        <v>16726</v>
      </c>
      <c r="B10148" t="s">
        <v>16692</v>
      </c>
      <c r="C10148" t="s">
        <v>363</v>
      </c>
      <c r="D10148" t="s">
        <v>364</v>
      </c>
      <c r="E10148">
        <v>1</v>
      </c>
      <c r="F10148" s="2">
        <v>3.26</v>
      </c>
      <c r="G10148" s="3">
        <v>7</v>
      </c>
      <c r="H10148" s="3">
        <v>3.2599999999999997E-2</v>
      </c>
      <c r="I10148" s="3">
        <v>0.15322</v>
      </c>
      <c r="J10148" s="3">
        <v>3.4458199999999999</v>
      </c>
      <c r="K10148" s="3">
        <v>5.3012615384615378</v>
      </c>
      <c r="L10148" s="4">
        <v>0.34999999999999992</v>
      </c>
    </row>
    <row r="10149" spans="1:12" x14ac:dyDescent="0.35">
      <c r="A10149" s="1" t="s">
        <v>16727</v>
      </c>
      <c r="B10149" t="s">
        <v>16728</v>
      </c>
      <c r="C10149" t="s">
        <v>34</v>
      </c>
      <c r="D10149" t="s">
        <v>35</v>
      </c>
      <c r="E10149">
        <v>1</v>
      </c>
      <c r="F10149" s="2">
        <v>230.93</v>
      </c>
      <c r="G10149" s="3">
        <v>423</v>
      </c>
      <c r="H10149" s="3">
        <v>2.3092999999999999</v>
      </c>
      <c r="I10149" s="3">
        <v>10.85371</v>
      </c>
      <c r="J10149" s="3">
        <v>244.09301000000002</v>
      </c>
      <c r="K10149" s="3">
        <v>375.52770769230773</v>
      </c>
      <c r="L10149" s="4">
        <v>0.35000000000000003</v>
      </c>
    </row>
    <row r="10150" spans="1:12" x14ac:dyDescent="0.35">
      <c r="A10150" s="1" t="s">
        <v>16729</v>
      </c>
      <c r="B10150" t="s">
        <v>16618</v>
      </c>
      <c r="C10150" t="s">
        <v>34</v>
      </c>
      <c r="D10150" t="s">
        <v>35</v>
      </c>
      <c r="E10150">
        <v>1</v>
      </c>
      <c r="F10150" s="2">
        <v>62.46</v>
      </c>
      <c r="G10150" s="3">
        <v>129</v>
      </c>
      <c r="H10150" s="3">
        <v>0.62460000000000004</v>
      </c>
      <c r="I10150" s="3">
        <v>2.9356200000000001</v>
      </c>
      <c r="J10150" s="3">
        <v>66.020219999999995</v>
      </c>
      <c r="K10150" s="3">
        <v>101.56956923076922</v>
      </c>
      <c r="L10150" s="4">
        <v>0.35</v>
      </c>
    </row>
    <row r="10151" spans="1:12" x14ac:dyDescent="0.35">
      <c r="A10151" s="1" t="s">
        <v>16730</v>
      </c>
      <c r="B10151" t="s">
        <v>16731</v>
      </c>
      <c r="C10151" t="s">
        <v>34</v>
      </c>
      <c r="D10151" t="s">
        <v>35</v>
      </c>
      <c r="E10151">
        <v>1</v>
      </c>
      <c r="F10151" s="2">
        <v>37800.69</v>
      </c>
      <c r="G10151" s="3">
        <v>42500</v>
      </c>
      <c r="H10151" s="3">
        <v>378.00690000000003</v>
      </c>
      <c r="I10151" s="3">
        <v>1776.6324300000001</v>
      </c>
      <c r="J10151" s="3">
        <v>39955.32933</v>
      </c>
      <c r="K10151" s="3">
        <v>61469.73743076923</v>
      </c>
      <c r="L10151" s="4">
        <v>0.35</v>
      </c>
    </row>
    <row r="10152" spans="1:12" x14ac:dyDescent="0.35">
      <c r="A10152" s="1" t="s">
        <v>16732</v>
      </c>
      <c r="B10152" t="s">
        <v>16733</v>
      </c>
      <c r="C10152" t="s">
        <v>34</v>
      </c>
      <c r="D10152" t="s">
        <v>35</v>
      </c>
      <c r="E10152">
        <v>1</v>
      </c>
      <c r="F10152" s="2">
        <v>321.75</v>
      </c>
      <c r="G10152" s="3">
        <v>620</v>
      </c>
      <c r="H10152" s="3">
        <v>3.2175000000000002</v>
      </c>
      <c r="I10152" s="3">
        <v>15.122249999999999</v>
      </c>
      <c r="J10152" s="3">
        <v>340.08974999999998</v>
      </c>
      <c r="K10152" s="3">
        <v>523.21499999999992</v>
      </c>
      <c r="L10152" s="4">
        <v>0.34999999999999992</v>
      </c>
    </row>
    <row r="10153" spans="1:12" x14ac:dyDescent="0.35">
      <c r="A10153" s="1" t="s">
        <v>16734</v>
      </c>
      <c r="B10153" t="s">
        <v>16735</v>
      </c>
      <c r="C10153" t="s">
        <v>34</v>
      </c>
      <c r="D10153" t="s">
        <v>35</v>
      </c>
      <c r="E10153">
        <v>1</v>
      </c>
      <c r="F10153" s="2">
        <v>207.67</v>
      </c>
      <c r="G10153" s="3">
        <v>400</v>
      </c>
      <c r="H10153" s="3">
        <v>2.0766999999999998</v>
      </c>
      <c r="I10153" s="3">
        <v>9.760489999999999</v>
      </c>
      <c r="J10153" s="3">
        <v>219.50718999999998</v>
      </c>
      <c r="K10153" s="3">
        <v>337.70336923076917</v>
      </c>
      <c r="L10153" s="4">
        <v>0.34999999999999992</v>
      </c>
    </row>
    <row r="10154" spans="1:12" x14ac:dyDescent="0.35">
      <c r="A10154" s="1" t="s">
        <v>16736</v>
      </c>
      <c r="B10154" t="s">
        <v>12687</v>
      </c>
      <c r="C10154" t="s">
        <v>34</v>
      </c>
      <c r="D10154" t="s">
        <v>35</v>
      </c>
      <c r="E10154">
        <v>1</v>
      </c>
      <c r="F10154" s="2">
        <v>3627.94</v>
      </c>
      <c r="G10154" s="3">
        <v>7438</v>
      </c>
      <c r="H10154" s="3">
        <v>36.279400000000003</v>
      </c>
      <c r="I10154" s="3">
        <v>170.51318000000001</v>
      </c>
      <c r="J10154" s="3">
        <v>3834.7325799999999</v>
      </c>
      <c r="K10154" s="3">
        <v>5899.5885846153842</v>
      </c>
      <c r="L10154" s="4">
        <v>0.35</v>
      </c>
    </row>
    <row r="10155" spans="1:12" x14ac:dyDescent="0.35">
      <c r="A10155" s="1" t="s">
        <v>16737</v>
      </c>
      <c r="B10155" t="s">
        <v>16738</v>
      </c>
      <c r="C10155" t="s">
        <v>34</v>
      </c>
      <c r="D10155" t="s">
        <v>35</v>
      </c>
      <c r="E10155">
        <v>1</v>
      </c>
      <c r="F10155" s="2">
        <v>17.61</v>
      </c>
      <c r="G10155" s="3">
        <v>37</v>
      </c>
      <c r="H10155" s="3">
        <v>0.17610000000000001</v>
      </c>
      <c r="I10155" s="3">
        <v>0.82767000000000002</v>
      </c>
      <c r="J10155" s="3">
        <v>18.613770000000002</v>
      </c>
      <c r="K10155" s="3">
        <v>28.636569230769233</v>
      </c>
      <c r="L10155" s="4">
        <v>0.35</v>
      </c>
    </row>
    <row r="10156" spans="1:12" x14ac:dyDescent="0.35">
      <c r="A10156" s="1" t="s">
        <v>16739</v>
      </c>
      <c r="B10156" t="s">
        <v>16740</v>
      </c>
      <c r="C10156" t="s">
        <v>34</v>
      </c>
      <c r="D10156" t="s">
        <v>35</v>
      </c>
      <c r="E10156">
        <v>1</v>
      </c>
      <c r="F10156" s="2">
        <v>1994.67</v>
      </c>
      <c r="G10156" s="3">
        <v>4070</v>
      </c>
      <c r="H10156" s="3">
        <v>19.9467</v>
      </c>
      <c r="I10156" s="3">
        <v>93.749490000000009</v>
      </c>
      <c r="J10156" s="3">
        <v>2108.3661900000002</v>
      </c>
      <c r="K10156" s="3">
        <v>3243.6402923076926</v>
      </c>
      <c r="L10156" s="4">
        <v>0.35</v>
      </c>
    </row>
    <row r="10157" spans="1:12" x14ac:dyDescent="0.35">
      <c r="A10157" s="1" t="s">
        <v>16741</v>
      </c>
      <c r="B10157" t="s">
        <v>16565</v>
      </c>
      <c r="C10157" t="s">
        <v>34</v>
      </c>
      <c r="D10157" t="s">
        <v>35</v>
      </c>
      <c r="E10157">
        <v>1</v>
      </c>
      <c r="F10157" s="2">
        <v>62.02</v>
      </c>
      <c r="G10157" s="3">
        <v>128</v>
      </c>
      <c r="H10157" s="3">
        <v>0.62020000000000008</v>
      </c>
      <c r="I10157" s="3">
        <v>2.9149400000000001</v>
      </c>
      <c r="J10157" s="3">
        <v>65.555139999999994</v>
      </c>
      <c r="K10157" s="3">
        <v>100.85406153846152</v>
      </c>
      <c r="L10157" s="4">
        <v>0.35</v>
      </c>
    </row>
    <row r="10158" spans="1:12" x14ac:dyDescent="0.35">
      <c r="A10158" s="1" t="s">
        <v>16742</v>
      </c>
      <c r="B10158" t="s">
        <v>16743</v>
      </c>
      <c r="C10158" t="s">
        <v>34</v>
      </c>
      <c r="D10158" t="s">
        <v>35</v>
      </c>
      <c r="E10158">
        <v>1</v>
      </c>
      <c r="F10158" s="2">
        <v>48.25</v>
      </c>
      <c r="G10158" s="3">
        <v>93</v>
      </c>
      <c r="H10158" s="3">
        <v>0.48249999999999998</v>
      </c>
      <c r="I10158" s="3">
        <v>2.2677499999999999</v>
      </c>
      <c r="J10158" s="3">
        <v>51.000250000000001</v>
      </c>
      <c r="K10158" s="3">
        <v>78.461923076923071</v>
      </c>
      <c r="L10158" s="4">
        <v>0.34999999999999992</v>
      </c>
    </row>
    <row r="10159" spans="1:12" x14ac:dyDescent="0.35">
      <c r="A10159" s="1" t="s">
        <v>16744</v>
      </c>
      <c r="B10159" t="s">
        <v>16745</v>
      </c>
      <c r="C10159" t="s">
        <v>34</v>
      </c>
      <c r="D10159" t="s">
        <v>35</v>
      </c>
      <c r="E10159">
        <v>1</v>
      </c>
      <c r="F10159" s="2">
        <v>17998.28</v>
      </c>
      <c r="G10159" s="3">
        <v>19950</v>
      </c>
      <c r="H10159" s="3">
        <v>179.9828</v>
      </c>
      <c r="I10159" s="3">
        <v>845.91915999999992</v>
      </c>
      <c r="J10159" s="3">
        <v>19024.181960000002</v>
      </c>
      <c r="K10159" s="3">
        <v>29267.972246153848</v>
      </c>
      <c r="L10159" s="4">
        <v>0.35</v>
      </c>
    </row>
    <row r="10160" spans="1:12" x14ac:dyDescent="0.35">
      <c r="A10160" s="1" t="s">
        <v>16746</v>
      </c>
      <c r="B10160" t="s">
        <v>16610</v>
      </c>
      <c r="C10160" t="s">
        <v>34</v>
      </c>
      <c r="D10160" t="s">
        <v>35</v>
      </c>
      <c r="E10160">
        <v>1</v>
      </c>
      <c r="F10160" s="2">
        <v>64.819999999999993</v>
      </c>
      <c r="G10160" s="3">
        <v>133</v>
      </c>
      <c r="H10160" s="3">
        <v>0.6482</v>
      </c>
      <c r="I10160" s="3">
        <v>3.0465399999999998</v>
      </c>
      <c r="J10160" s="3">
        <v>68.514739999999989</v>
      </c>
      <c r="K10160" s="3">
        <v>105.40729230769229</v>
      </c>
      <c r="L10160" s="4">
        <v>0.35</v>
      </c>
    </row>
    <row r="10161" spans="1:12" x14ac:dyDescent="0.35">
      <c r="A10161" s="1" t="s">
        <v>16747</v>
      </c>
      <c r="B10161" t="s">
        <v>16748</v>
      </c>
      <c r="C10161" t="s">
        <v>34</v>
      </c>
      <c r="D10161" t="s">
        <v>35</v>
      </c>
      <c r="E10161">
        <v>1</v>
      </c>
      <c r="F10161" s="2">
        <v>38.520000000000003</v>
      </c>
      <c r="G10161" s="3">
        <v>80</v>
      </c>
      <c r="H10161" s="3">
        <v>0.38520000000000004</v>
      </c>
      <c r="I10161" s="3">
        <v>1.81044</v>
      </c>
      <c r="J10161" s="3">
        <v>40.71564</v>
      </c>
      <c r="K10161" s="3">
        <v>62.639446153846151</v>
      </c>
      <c r="L10161" s="4">
        <v>0.35</v>
      </c>
    </row>
    <row r="10162" spans="1:12" x14ac:dyDescent="0.35">
      <c r="A10162" s="1" t="s">
        <v>16749</v>
      </c>
      <c r="B10162" t="s">
        <v>16750</v>
      </c>
      <c r="C10162" t="s">
        <v>34</v>
      </c>
      <c r="D10162" t="s">
        <v>35</v>
      </c>
      <c r="E10162">
        <v>1</v>
      </c>
      <c r="F10162" s="2">
        <v>22091.31</v>
      </c>
      <c r="G10162" s="3">
        <v>25000</v>
      </c>
      <c r="H10162" s="3">
        <v>220.91310000000001</v>
      </c>
      <c r="I10162" s="3">
        <v>1038.2915700000001</v>
      </c>
      <c r="J10162" s="3">
        <v>23350.514670000004</v>
      </c>
      <c r="K10162" s="3">
        <v>35923.868723076928</v>
      </c>
      <c r="L10162" s="4">
        <v>0.35</v>
      </c>
    </row>
    <row r="10163" spans="1:12" x14ac:dyDescent="0.35">
      <c r="A10163" s="1" t="s">
        <v>16751</v>
      </c>
      <c r="B10163" t="s">
        <v>16752</v>
      </c>
      <c r="C10163" t="s">
        <v>34</v>
      </c>
      <c r="D10163" t="s">
        <v>35</v>
      </c>
      <c r="E10163">
        <v>1</v>
      </c>
      <c r="F10163" s="2">
        <v>55.14</v>
      </c>
      <c r="G10163" s="3">
        <v>91</v>
      </c>
      <c r="H10163" s="3">
        <v>0.5514</v>
      </c>
      <c r="I10163" s="3">
        <v>2.59158</v>
      </c>
      <c r="J10163" s="3">
        <v>58.282980000000002</v>
      </c>
      <c r="K10163" s="3">
        <v>89.666123076923071</v>
      </c>
      <c r="L10163" s="4">
        <v>0.34999999999999992</v>
      </c>
    </row>
    <row r="10164" spans="1:12" x14ac:dyDescent="0.35">
      <c r="A10164" s="1" t="s">
        <v>16753</v>
      </c>
      <c r="B10164" t="s">
        <v>16754</v>
      </c>
      <c r="C10164" t="s">
        <v>34</v>
      </c>
      <c r="D10164" t="s">
        <v>35</v>
      </c>
      <c r="E10164">
        <v>1</v>
      </c>
      <c r="F10164" s="2">
        <v>219.07</v>
      </c>
      <c r="G10164" s="3">
        <v>514.04639999999995</v>
      </c>
      <c r="H10164" s="3">
        <v>2.1907000000000001</v>
      </c>
      <c r="I10164" s="3">
        <v>10.296289999999999</v>
      </c>
      <c r="J10164" s="3">
        <v>231.55698999999998</v>
      </c>
      <c r="K10164" s="3">
        <v>356.24152307692304</v>
      </c>
      <c r="L10164" s="4">
        <v>0.35</v>
      </c>
    </row>
    <row r="10165" spans="1:12" x14ac:dyDescent="0.35">
      <c r="A10165" s="1" t="s">
        <v>16755</v>
      </c>
      <c r="B10165" t="s">
        <v>16756</v>
      </c>
      <c r="C10165" t="s">
        <v>34</v>
      </c>
      <c r="D10165" t="s">
        <v>35</v>
      </c>
      <c r="E10165">
        <v>1</v>
      </c>
      <c r="F10165" s="2">
        <v>53.54</v>
      </c>
      <c r="G10165" s="3">
        <v>110</v>
      </c>
      <c r="H10165" s="3">
        <v>0.53539999999999999</v>
      </c>
      <c r="I10165" s="3">
        <v>2.5163799999999998</v>
      </c>
      <c r="J10165" s="3">
        <v>56.59178</v>
      </c>
      <c r="K10165" s="3">
        <v>87.064276923076918</v>
      </c>
      <c r="L10165" s="4">
        <v>0.35</v>
      </c>
    </row>
    <row r="10166" spans="1:12" x14ac:dyDescent="0.35">
      <c r="A10166" s="1" t="s">
        <v>16757</v>
      </c>
      <c r="B10166" t="s">
        <v>16758</v>
      </c>
      <c r="C10166" t="s">
        <v>34</v>
      </c>
      <c r="D10166" t="s">
        <v>35</v>
      </c>
      <c r="E10166">
        <v>1</v>
      </c>
      <c r="F10166" s="2">
        <v>67.16</v>
      </c>
      <c r="G10166" s="3">
        <v>138</v>
      </c>
      <c r="H10166" s="3">
        <v>0.67159999999999997</v>
      </c>
      <c r="I10166" s="3">
        <v>3.15652</v>
      </c>
      <c r="J10166" s="3">
        <v>70.988119999999995</v>
      </c>
      <c r="K10166" s="3">
        <v>109.2124923076923</v>
      </c>
      <c r="L10166" s="4">
        <v>0.35000000000000003</v>
      </c>
    </row>
    <row r="10167" spans="1:12" x14ac:dyDescent="0.35">
      <c r="A10167" s="1" t="s">
        <v>16759</v>
      </c>
      <c r="B10167" t="s">
        <v>16565</v>
      </c>
      <c r="C10167" t="s">
        <v>34</v>
      </c>
      <c r="D10167" t="s">
        <v>35</v>
      </c>
      <c r="E10167">
        <v>1</v>
      </c>
      <c r="F10167" s="2">
        <v>41.64</v>
      </c>
      <c r="G10167" s="3">
        <v>86</v>
      </c>
      <c r="H10167" s="3">
        <v>0.41639999999999999</v>
      </c>
      <c r="I10167" s="3">
        <v>1.9570799999999999</v>
      </c>
      <c r="J10167" s="3">
        <v>44.013480000000001</v>
      </c>
      <c r="K10167" s="3">
        <v>67.71304615384615</v>
      </c>
      <c r="L10167" s="4">
        <v>0.34999999999999992</v>
      </c>
    </row>
    <row r="10168" spans="1:12" x14ac:dyDescent="0.35">
      <c r="A10168" s="1" t="s">
        <v>16760</v>
      </c>
      <c r="B10168" t="s">
        <v>16761</v>
      </c>
      <c r="C10168" t="s">
        <v>34</v>
      </c>
      <c r="D10168" t="s">
        <v>35</v>
      </c>
      <c r="E10168">
        <v>1</v>
      </c>
      <c r="F10168" s="2">
        <v>552.53</v>
      </c>
      <c r="G10168" s="3">
        <v>1068</v>
      </c>
      <c r="H10168" s="3">
        <v>5.5252999999999997</v>
      </c>
      <c r="I10168" s="3">
        <v>25.968909999999997</v>
      </c>
      <c r="J10168" s="3">
        <v>584.02421000000004</v>
      </c>
      <c r="K10168" s="3">
        <v>898.49878461538469</v>
      </c>
      <c r="L10168" s="4">
        <v>0.35000000000000003</v>
      </c>
    </row>
    <row r="10169" spans="1:12" x14ac:dyDescent="0.35">
      <c r="A10169" s="1" t="s">
        <v>16762</v>
      </c>
      <c r="B10169" t="s">
        <v>16763</v>
      </c>
      <c r="C10169" t="s">
        <v>34</v>
      </c>
      <c r="D10169" t="s">
        <v>35</v>
      </c>
      <c r="E10169">
        <v>1</v>
      </c>
      <c r="F10169" s="2">
        <v>3332.56</v>
      </c>
      <c r="G10169" s="3">
        <v>6306</v>
      </c>
      <c r="H10169" s="3">
        <v>33.325600000000001</v>
      </c>
      <c r="I10169" s="3">
        <v>156.63032000000001</v>
      </c>
      <c r="J10169" s="3">
        <v>3522.5159200000003</v>
      </c>
      <c r="K10169" s="3">
        <v>5419.255261538462</v>
      </c>
      <c r="L10169" s="4">
        <v>0.35000000000000003</v>
      </c>
    </row>
    <row r="10170" spans="1:12" x14ac:dyDescent="0.35">
      <c r="A10170" s="1" t="s">
        <v>16764</v>
      </c>
      <c r="B10170" t="s">
        <v>16765</v>
      </c>
      <c r="C10170" t="s">
        <v>34</v>
      </c>
      <c r="D10170" t="s">
        <v>35</v>
      </c>
      <c r="E10170">
        <v>1</v>
      </c>
      <c r="F10170" s="2">
        <v>134.54</v>
      </c>
      <c r="G10170" s="3">
        <v>259</v>
      </c>
      <c r="H10170" s="3">
        <v>1.3453999999999999</v>
      </c>
      <c r="I10170" s="3">
        <v>6.3233799999999993</v>
      </c>
      <c r="J10170" s="3">
        <v>142.20877999999999</v>
      </c>
      <c r="K10170" s="3">
        <v>218.78273846153843</v>
      </c>
      <c r="L10170" s="4">
        <v>0.34999999999999992</v>
      </c>
    </row>
    <row r="10171" spans="1:12" x14ac:dyDescent="0.35">
      <c r="A10171" s="1" t="s">
        <v>16766</v>
      </c>
      <c r="B10171" t="s">
        <v>16767</v>
      </c>
      <c r="C10171" t="s">
        <v>13</v>
      </c>
      <c r="D10171" t="s">
        <v>14</v>
      </c>
      <c r="E10171">
        <v>1</v>
      </c>
      <c r="F10171" s="2">
        <v>134.9</v>
      </c>
      <c r="G10171" s="3">
        <v>288.91520000000003</v>
      </c>
      <c r="H10171" s="3">
        <v>1.349</v>
      </c>
      <c r="I10171" s="3">
        <v>6.3403</v>
      </c>
      <c r="J10171" s="3">
        <v>142.58930000000001</v>
      </c>
      <c r="K10171" s="3">
        <v>219.36815384615386</v>
      </c>
      <c r="L10171" s="4">
        <v>0.35</v>
      </c>
    </row>
    <row r="10172" spans="1:12" x14ac:dyDescent="0.35">
      <c r="A10172" s="1" t="s">
        <v>16768</v>
      </c>
      <c r="B10172" t="s">
        <v>16658</v>
      </c>
      <c r="C10172" t="s">
        <v>34</v>
      </c>
      <c r="D10172" t="s">
        <v>35</v>
      </c>
      <c r="E10172">
        <v>1</v>
      </c>
      <c r="F10172" s="2">
        <v>17.149999999999999</v>
      </c>
      <c r="G10172" s="3">
        <v>36</v>
      </c>
      <c r="H10172" s="3">
        <v>0.17149999999999999</v>
      </c>
      <c r="I10172" s="3">
        <v>0.80604999999999993</v>
      </c>
      <c r="J10172" s="3">
        <v>18.127549999999999</v>
      </c>
      <c r="K10172" s="3">
        <v>27.88853846153846</v>
      </c>
      <c r="L10172" s="4">
        <v>0.35</v>
      </c>
    </row>
    <row r="10173" spans="1:12" x14ac:dyDescent="0.35">
      <c r="A10173" s="1" t="s">
        <v>16769</v>
      </c>
      <c r="B10173" t="s">
        <v>16770</v>
      </c>
      <c r="C10173" t="s">
        <v>34</v>
      </c>
      <c r="D10173" t="s">
        <v>35</v>
      </c>
      <c r="E10173">
        <v>1</v>
      </c>
      <c r="F10173" s="2">
        <v>12.92</v>
      </c>
      <c r="G10173" s="3">
        <v>27</v>
      </c>
      <c r="H10173" s="3">
        <v>0.12920000000000001</v>
      </c>
      <c r="I10173" s="3">
        <v>0.60724</v>
      </c>
      <c r="J10173" s="3">
        <v>13.65644</v>
      </c>
      <c r="K10173" s="3">
        <v>21.009907692307692</v>
      </c>
      <c r="L10173" s="4">
        <v>0.35</v>
      </c>
    </row>
    <row r="10174" spans="1:12" x14ac:dyDescent="0.35">
      <c r="A10174" s="1" t="s">
        <v>16771</v>
      </c>
      <c r="B10174" t="s">
        <v>16772</v>
      </c>
      <c r="C10174" t="s">
        <v>34</v>
      </c>
      <c r="D10174" t="s">
        <v>35</v>
      </c>
      <c r="E10174">
        <v>1</v>
      </c>
      <c r="F10174" s="2">
        <v>62.46</v>
      </c>
      <c r="G10174" s="3">
        <v>129</v>
      </c>
      <c r="H10174" s="3">
        <v>0.62460000000000004</v>
      </c>
      <c r="I10174" s="3">
        <v>2.9356200000000001</v>
      </c>
      <c r="J10174" s="3">
        <v>66.020219999999995</v>
      </c>
      <c r="K10174" s="3">
        <v>101.56956923076922</v>
      </c>
      <c r="L10174" s="4">
        <v>0.35</v>
      </c>
    </row>
    <row r="10175" spans="1:12" x14ac:dyDescent="0.35">
      <c r="A10175" s="1" t="s">
        <v>16773</v>
      </c>
      <c r="B10175" t="s">
        <v>16774</v>
      </c>
      <c r="C10175" t="s">
        <v>34</v>
      </c>
      <c r="D10175" t="s">
        <v>35</v>
      </c>
      <c r="E10175">
        <v>1</v>
      </c>
      <c r="F10175" s="2">
        <v>132.08000000000001</v>
      </c>
      <c r="G10175" s="3">
        <v>260</v>
      </c>
      <c r="H10175" s="3">
        <v>1.3208000000000002</v>
      </c>
      <c r="I10175" s="3">
        <v>6.2077600000000004</v>
      </c>
      <c r="J10175" s="3">
        <v>139.60856000000001</v>
      </c>
      <c r="K10175" s="3">
        <v>214.78240000000002</v>
      </c>
      <c r="L10175" s="4">
        <v>0.35000000000000003</v>
      </c>
    </row>
    <row r="10176" spans="1:12" x14ac:dyDescent="0.35">
      <c r="A10176" s="1" t="s">
        <v>16775</v>
      </c>
      <c r="B10176" t="s">
        <v>16776</v>
      </c>
      <c r="C10176" t="s">
        <v>34</v>
      </c>
      <c r="D10176" t="s">
        <v>35</v>
      </c>
      <c r="E10176">
        <v>1</v>
      </c>
      <c r="F10176" s="2">
        <v>38.75</v>
      </c>
      <c r="G10176" s="3">
        <v>80</v>
      </c>
      <c r="H10176" s="3">
        <v>0.38750000000000001</v>
      </c>
      <c r="I10176" s="3">
        <v>1.82125</v>
      </c>
      <c r="J10176" s="3">
        <v>40.958750000000002</v>
      </c>
      <c r="K10176" s="3">
        <v>63.013461538461542</v>
      </c>
      <c r="L10176" s="4">
        <v>0.35</v>
      </c>
    </row>
    <row r="10177" spans="1:12" x14ac:dyDescent="0.35">
      <c r="A10177" s="1" t="s">
        <v>16777</v>
      </c>
      <c r="B10177" t="s">
        <v>16778</v>
      </c>
      <c r="C10177" t="s">
        <v>34</v>
      </c>
      <c r="D10177" t="s">
        <v>35</v>
      </c>
      <c r="E10177">
        <v>1</v>
      </c>
      <c r="F10177" s="2">
        <v>172.59</v>
      </c>
      <c r="G10177" s="3">
        <v>354</v>
      </c>
      <c r="H10177" s="3">
        <v>1.7259</v>
      </c>
      <c r="I10177" s="3">
        <v>8.1117299999999997</v>
      </c>
      <c r="J10177" s="3">
        <v>182.42762999999999</v>
      </c>
      <c r="K10177" s="3">
        <v>280.65789230769229</v>
      </c>
      <c r="L10177" s="4">
        <v>0.35</v>
      </c>
    </row>
    <row r="10178" spans="1:12" x14ac:dyDescent="0.35">
      <c r="A10178" s="1" t="s">
        <v>16779</v>
      </c>
      <c r="B10178" t="s">
        <v>16780</v>
      </c>
      <c r="C10178" t="s">
        <v>34</v>
      </c>
      <c r="D10178" t="s">
        <v>35</v>
      </c>
      <c r="E10178">
        <v>1</v>
      </c>
      <c r="F10178" s="2">
        <v>3627.94</v>
      </c>
      <c r="G10178" s="3">
        <v>7438</v>
      </c>
      <c r="H10178" s="3">
        <v>36.279400000000003</v>
      </c>
      <c r="I10178" s="3">
        <v>170.51318000000001</v>
      </c>
      <c r="J10178" s="3">
        <v>3834.7325799999999</v>
      </c>
      <c r="K10178" s="3">
        <v>5899.5885846153842</v>
      </c>
      <c r="L10178" s="4">
        <v>0.35</v>
      </c>
    </row>
    <row r="10179" spans="1:12" x14ac:dyDescent="0.35">
      <c r="A10179" s="1" t="s">
        <v>16781</v>
      </c>
      <c r="B10179" t="s">
        <v>16782</v>
      </c>
      <c r="C10179" t="s">
        <v>34</v>
      </c>
      <c r="D10179" t="s">
        <v>35</v>
      </c>
      <c r="E10179">
        <v>1</v>
      </c>
      <c r="F10179" s="2">
        <v>16052.63</v>
      </c>
      <c r="G10179" s="3">
        <v>18300</v>
      </c>
      <c r="H10179" s="3">
        <v>160.52629999999999</v>
      </c>
      <c r="I10179" s="3">
        <v>754.47361000000001</v>
      </c>
      <c r="J10179" s="3">
        <v>16967.62991</v>
      </c>
      <c r="K10179" s="3">
        <v>26104.046015384614</v>
      </c>
      <c r="L10179" s="4">
        <v>0.35</v>
      </c>
    </row>
    <row r="10180" spans="1:12" x14ac:dyDescent="0.35">
      <c r="A10180" s="1" t="s">
        <v>16783</v>
      </c>
      <c r="B10180" t="s">
        <v>5802</v>
      </c>
      <c r="C10180" t="s">
        <v>34</v>
      </c>
      <c r="D10180" t="s">
        <v>35</v>
      </c>
      <c r="E10180">
        <v>1</v>
      </c>
      <c r="F10180" s="2">
        <v>1129.1099999999999</v>
      </c>
      <c r="G10180" s="3">
        <v>2741.5808000000002</v>
      </c>
      <c r="H10180" s="3">
        <v>11.291099999999998</v>
      </c>
      <c r="I10180" s="3">
        <v>53.068169999999995</v>
      </c>
      <c r="J10180" s="3">
        <v>1193.4692699999998</v>
      </c>
      <c r="K10180" s="3">
        <v>1836.1065692307689</v>
      </c>
      <c r="L10180" s="4">
        <v>0.35</v>
      </c>
    </row>
    <row r="10181" spans="1:12" x14ac:dyDescent="0.35">
      <c r="A10181" s="1" t="s">
        <v>16784</v>
      </c>
      <c r="B10181" t="s">
        <v>16565</v>
      </c>
      <c r="C10181" t="s">
        <v>34</v>
      </c>
      <c r="D10181" t="s">
        <v>35</v>
      </c>
      <c r="E10181">
        <v>1</v>
      </c>
      <c r="F10181" s="2">
        <v>44.82</v>
      </c>
      <c r="G10181" s="3">
        <v>92</v>
      </c>
      <c r="H10181" s="3">
        <v>0.44819999999999999</v>
      </c>
      <c r="I10181" s="3">
        <v>2.1065399999999999</v>
      </c>
      <c r="J10181" s="3">
        <v>47.374740000000003</v>
      </c>
      <c r="K10181" s="3">
        <v>72.884215384615388</v>
      </c>
      <c r="L10181" s="4">
        <v>0.35</v>
      </c>
    </row>
    <row r="10182" spans="1:12" x14ac:dyDescent="0.35">
      <c r="A10182" s="1" t="s">
        <v>16785</v>
      </c>
      <c r="B10182" t="s">
        <v>16786</v>
      </c>
      <c r="C10182" t="s">
        <v>34</v>
      </c>
      <c r="D10182" t="s">
        <v>35</v>
      </c>
      <c r="E10182">
        <v>1</v>
      </c>
      <c r="F10182" s="2">
        <v>23.95</v>
      </c>
      <c r="G10182" s="3">
        <v>50</v>
      </c>
      <c r="H10182" s="3">
        <v>0.23949999999999999</v>
      </c>
      <c r="I10182" s="3">
        <v>1.12565</v>
      </c>
      <c r="J10182" s="3">
        <v>25.315149999999999</v>
      </c>
      <c r="K10182" s="3">
        <v>38.946384615384616</v>
      </c>
      <c r="L10182" s="4">
        <v>0.35000000000000003</v>
      </c>
    </row>
    <row r="10183" spans="1:12" x14ac:dyDescent="0.35">
      <c r="A10183" s="1" t="s">
        <v>16787</v>
      </c>
      <c r="B10183" t="s">
        <v>16788</v>
      </c>
      <c r="C10183" t="s">
        <v>34</v>
      </c>
      <c r="D10183" t="s">
        <v>35</v>
      </c>
      <c r="E10183">
        <v>1</v>
      </c>
      <c r="F10183" s="2">
        <v>1820.92</v>
      </c>
      <c r="G10183" s="3">
        <v>3712</v>
      </c>
      <c r="H10183" s="3">
        <v>18.209200000000003</v>
      </c>
      <c r="I10183" s="3">
        <v>85.583240000000004</v>
      </c>
      <c r="J10183" s="3">
        <v>1924.71244</v>
      </c>
      <c r="K10183" s="3">
        <v>2961.0960615384615</v>
      </c>
      <c r="L10183" s="4">
        <v>0.35</v>
      </c>
    </row>
    <row r="10184" spans="1:12" x14ac:dyDescent="0.35">
      <c r="A10184" s="1" t="s">
        <v>16789</v>
      </c>
      <c r="B10184" t="s">
        <v>16790</v>
      </c>
      <c r="C10184" t="s">
        <v>34</v>
      </c>
      <c r="D10184" t="s">
        <v>35</v>
      </c>
      <c r="E10184">
        <v>1</v>
      </c>
      <c r="F10184" s="2">
        <v>106.6</v>
      </c>
      <c r="G10184" s="3">
        <v>219</v>
      </c>
      <c r="H10184" s="3">
        <v>1.0660000000000001</v>
      </c>
      <c r="I10184" s="3">
        <v>5.0101999999999993</v>
      </c>
      <c r="J10184" s="3">
        <v>112.67619999999999</v>
      </c>
      <c r="K10184" s="3">
        <v>173.34799999999998</v>
      </c>
      <c r="L10184" s="4">
        <v>0.35</v>
      </c>
    </row>
    <row r="10185" spans="1:12" x14ac:dyDescent="0.35">
      <c r="A10185" s="1" t="s">
        <v>16791</v>
      </c>
      <c r="B10185" t="s">
        <v>16792</v>
      </c>
      <c r="C10185" t="s">
        <v>34</v>
      </c>
      <c r="D10185" t="s">
        <v>35</v>
      </c>
      <c r="E10185">
        <v>1</v>
      </c>
      <c r="F10185" s="2">
        <v>121.38</v>
      </c>
      <c r="G10185" s="3">
        <v>234</v>
      </c>
      <c r="H10185" s="3">
        <v>1.2138</v>
      </c>
      <c r="I10185" s="3">
        <v>5.70486</v>
      </c>
      <c r="J10185" s="3">
        <v>128.29866000000001</v>
      </c>
      <c r="K10185" s="3">
        <v>197.38255384615385</v>
      </c>
      <c r="L10185" s="4">
        <v>0.35</v>
      </c>
    </row>
    <row r="10186" spans="1:12" x14ac:dyDescent="0.35">
      <c r="A10186" s="1" t="s">
        <v>16793</v>
      </c>
      <c r="B10186" t="s">
        <v>16794</v>
      </c>
      <c r="C10186" t="s">
        <v>34</v>
      </c>
      <c r="D10186" t="s">
        <v>35</v>
      </c>
      <c r="E10186">
        <v>1</v>
      </c>
      <c r="F10186" s="2">
        <v>85.01</v>
      </c>
      <c r="G10186" s="3">
        <v>175</v>
      </c>
      <c r="H10186" s="3">
        <v>0.85010000000000008</v>
      </c>
      <c r="I10186" s="3">
        <v>3.9954700000000001</v>
      </c>
      <c r="J10186" s="3">
        <v>89.85557</v>
      </c>
      <c r="K10186" s="3">
        <v>138.23933846153847</v>
      </c>
      <c r="L10186" s="4">
        <v>0.35000000000000003</v>
      </c>
    </row>
    <row r="10187" spans="1:12" x14ac:dyDescent="0.35">
      <c r="A10187" s="1" t="s">
        <v>16795</v>
      </c>
      <c r="B10187" t="s">
        <v>16555</v>
      </c>
      <c r="C10187" t="s">
        <v>34</v>
      </c>
      <c r="D10187" t="s">
        <v>35</v>
      </c>
      <c r="E10187">
        <v>1</v>
      </c>
      <c r="F10187" s="2">
        <v>52.84</v>
      </c>
      <c r="G10187" s="3">
        <v>95</v>
      </c>
      <c r="H10187" s="3">
        <v>0.52840000000000009</v>
      </c>
      <c r="I10187" s="3">
        <v>2.4834800000000001</v>
      </c>
      <c r="J10187" s="3">
        <v>55.851880000000001</v>
      </c>
      <c r="K10187" s="3">
        <v>85.925969230769226</v>
      </c>
      <c r="L10187" s="4">
        <v>0.35</v>
      </c>
    </row>
    <row r="10188" spans="1:12" x14ac:dyDescent="0.35">
      <c r="A10188" s="1" t="s">
        <v>16796</v>
      </c>
      <c r="B10188" t="s">
        <v>16797</v>
      </c>
      <c r="C10188" t="s">
        <v>34</v>
      </c>
      <c r="D10188" t="s">
        <v>35</v>
      </c>
      <c r="E10188">
        <v>1</v>
      </c>
      <c r="F10188" s="2">
        <v>55.42</v>
      </c>
      <c r="G10188" s="3">
        <v>114</v>
      </c>
      <c r="H10188" s="3">
        <v>0.55420000000000003</v>
      </c>
      <c r="I10188" s="3">
        <v>2.6047400000000001</v>
      </c>
      <c r="J10188" s="3">
        <v>58.578940000000003</v>
      </c>
      <c r="K10188" s="3">
        <v>90.121446153846151</v>
      </c>
      <c r="L10188" s="4">
        <v>0.34999999999999992</v>
      </c>
    </row>
    <row r="10189" spans="1:12" x14ac:dyDescent="0.35">
      <c r="A10189" s="1" t="s">
        <v>16798</v>
      </c>
      <c r="B10189" t="s">
        <v>13121</v>
      </c>
      <c r="C10189" t="s">
        <v>34</v>
      </c>
      <c r="D10189" t="s">
        <v>35</v>
      </c>
      <c r="E10189">
        <v>1</v>
      </c>
      <c r="F10189" s="2">
        <v>1890.42</v>
      </c>
      <c r="G10189" s="3">
        <v>3791</v>
      </c>
      <c r="H10189" s="3">
        <v>18.904199999999999</v>
      </c>
      <c r="I10189" s="3">
        <v>88.849739999999997</v>
      </c>
      <c r="J10189" s="3">
        <v>1998.1739400000001</v>
      </c>
      <c r="K10189" s="3">
        <v>3074.1137538461539</v>
      </c>
      <c r="L10189" s="4">
        <v>0.35</v>
      </c>
    </row>
    <row r="10190" spans="1:12" x14ac:dyDescent="0.35">
      <c r="A10190" s="1" t="s">
        <v>16799</v>
      </c>
      <c r="B10190" t="s">
        <v>16800</v>
      </c>
      <c r="C10190" t="s">
        <v>34</v>
      </c>
      <c r="D10190" t="s">
        <v>35</v>
      </c>
      <c r="E10190">
        <v>1</v>
      </c>
      <c r="F10190" s="2">
        <v>3297.81</v>
      </c>
      <c r="G10190" s="3">
        <v>6442</v>
      </c>
      <c r="H10190" s="3">
        <v>32.978099999999998</v>
      </c>
      <c r="I10190" s="3">
        <v>154.99707000000001</v>
      </c>
      <c r="J10190" s="3">
        <v>3485.7851699999997</v>
      </c>
      <c r="K10190" s="3">
        <v>5362.7464153846149</v>
      </c>
      <c r="L10190" s="4">
        <v>0.35000000000000003</v>
      </c>
    </row>
    <row r="10191" spans="1:12" x14ac:dyDescent="0.35">
      <c r="A10191" s="1" t="s">
        <v>16801</v>
      </c>
      <c r="B10191" t="s">
        <v>16802</v>
      </c>
      <c r="C10191" t="s">
        <v>34</v>
      </c>
      <c r="D10191" t="s">
        <v>35</v>
      </c>
      <c r="E10191">
        <v>1</v>
      </c>
      <c r="F10191" s="2">
        <v>84.54</v>
      </c>
      <c r="G10191" s="3">
        <v>174</v>
      </c>
      <c r="H10191" s="3">
        <v>0.84540000000000004</v>
      </c>
      <c r="I10191" s="3">
        <v>3.9733800000000001</v>
      </c>
      <c r="J10191" s="3">
        <v>89.35878000000001</v>
      </c>
      <c r="K10191" s="3">
        <v>137.47504615384616</v>
      </c>
      <c r="L10191" s="4">
        <v>0.35</v>
      </c>
    </row>
    <row r="10192" spans="1:12" x14ac:dyDescent="0.35">
      <c r="A10192" s="1" t="s">
        <v>16803</v>
      </c>
      <c r="B10192" t="s">
        <v>16804</v>
      </c>
      <c r="C10192" t="s">
        <v>34</v>
      </c>
      <c r="D10192" t="s">
        <v>35</v>
      </c>
      <c r="E10192">
        <v>2</v>
      </c>
      <c r="F10192" s="2">
        <v>11842.1</v>
      </c>
      <c r="G10192" s="3">
        <v>13495</v>
      </c>
      <c r="H10192" s="3">
        <v>118.42100000000001</v>
      </c>
      <c r="I10192" s="3">
        <v>0</v>
      </c>
      <c r="J10192" s="3">
        <v>11960.521000000001</v>
      </c>
      <c r="K10192" s="3">
        <v>18400.801538461539</v>
      </c>
      <c r="L10192" s="4">
        <v>0.35</v>
      </c>
    </row>
    <row r="10193" spans="1:12" x14ac:dyDescent="0.35">
      <c r="A10193" s="1" t="s">
        <v>16805</v>
      </c>
      <c r="B10193" t="s">
        <v>16806</v>
      </c>
      <c r="C10193" t="s">
        <v>34</v>
      </c>
      <c r="D10193" t="s">
        <v>35</v>
      </c>
      <c r="E10193">
        <v>1</v>
      </c>
      <c r="F10193" s="2">
        <v>3026.75</v>
      </c>
      <c r="G10193" s="3">
        <v>6155</v>
      </c>
      <c r="H10193" s="3">
        <v>30.267500000000002</v>
      </c>
      <c r="I10193" s="3">
        <v>142.25725</v>
      </c>
      <c r="J10193" s="3">
        <v>3199.27475</v>
      </c>
      <c r="K10193" s="3">
        <v>4921.961153846154</v>
      </c>
      <c r="L10193" s="4">
        <v>0.35000000000000003</v>
      </c>
    </row>
    <row r="10194" spans="1:12" x14ac:dyDescent="0.35">
      <c r="A10194" s="1" t="s">
        <v>16807</v>
      </c>
      <c r="B10194" t="s">
        <v>16808</v>
      </c>
      <c r="C10194" t="s">
        <v>34</v>
      </c>
      <c r="D10194" t="s">
        <v>35</v>
      </c>
      <c r="E10194">
        <v>1</v>
      </c>
      <c r="F10194" s="2">
        <v>23.95</v>
      </c>
      <c r="G10194" s="3">
        <v>50</v>
      </c>
      <c r="H10194" s="3">
        <v>0.23949999999999999</v>
      </c>
      <c r="I10194" s="3">
        <v>1.12565</v>
      </c>
      <c r="J10194" s="3">
        <v>25.315149999999999</v>
      </c>
      <c r="K10194" s="3">
        <v>38.946384615384616</v>
      </c>
      <c r="L10194" s="4">
        <v>0.35000000000000003</v>
      </c>
    </row>
    <row r="10195" spans="1:12" x14ac:dyDescent="0.35">
      <c r="A10195" s="1" t="s">
        <v>16809</v>
      </c>
      <c r="B10195" t="s">
        <v>16810</v>
      </c>
      <c r="C10195" t="s">
        <v>34</v>
      </c>
      <c r="D10195" t="s">
        <v>35</v>
      </c>
      <c r="E10195">
        <v>1</v>
      </c>
      <c r="F10195" s="2">
        <v>159.4</v>
      </c>
      <c r="G10195" s="3">
        <v>307</v>
      </c>
      <c r="H10195" s="3">
        <v>1.5940000000000001</v>
      </c>
      <c r="I10195" s="3">
        <v>7.4918000000000005</v>
      </c>
      <c r="J10195" s="3">
        <v>168.48580000000001</v>
      </c>
      <c r="K10195" s="3">
        <v>259.2089230769231</v>
      </c>
      <c r="L10195" s="4">
        <v>0.35000000000000003</v>
      </c>
    </row>
    <row r="10196" spans="1:12" x14ac:dyDescent="0.35">
      <c r="A10196" s="1" t="s">
        <v>16811</v>
      </c>
      <c r="B10196" t="s">
        <v>16812</v>
      </c>
      <c r="C10196" t="s">
        <v>34</v>
      </c>
      <c r="D10196" t="s">
        <v>35</v>
      </c>
      <c r="E10196">
        <v>1</v>
      </c>
      <c r="F10196" s="2">
        <v>4375.07</v>
      </c>
      <c r="G10196" s="3">
        <v>8591</v>
      </c>
      <c r="H10196" s="3">
        <v>43.750699999999995</v>
      </c>
      <c r="I10196" s="3">
        <v>205.62828999999999</v>
      </c>
      <c r="J10196" s="3">
        <v>4624.448989999999</v>
      </c>
      <c r="K10196" s="3">
        <v>7114.5369076923062</v>
      </c>
      <c r="L10196" s="4">
        <v>0.35000000000000003</v>
      </c>
    </row>
    <row r="10197" spans="1:12" x14ac:dyDescent="0.35">
      <c r="A10197" s="1" t="s">
        <v>16813</v>
      </c>
      <c r="B10197" t="s">
        <v>16814</v>
      </c>
      <c r="C10197" t="s">
        <v>34</v>
      </c>
      <c r="D10197" t="s">
        <v>35</v>
      </c>
      <c r="E10197">
        <v>1</v>
      </c>
      <c r="F10197" s="2">
        <v>3627.94</v>
      </c>
      <c r="G10197" s="3">
        <v>7431</v>
      </c>
      <c r="H10197" s="3">
        <v>36.279400000000003</v>
      </c>
      <c r="I10197" s="3">
        <v>170.51318000000001</v>
      </c>
      <c r="J10197" s="3">
        <v>3834.7325799999999</v>
      </c>
      <c r="K10197" s="3">
        <v>5899.5885846153842</v>
      </c>
      <c r="L10197" s="4">
        <v>0.35</v>
      </c>
    </row>
    <row r="10198" spans="1:12" x14ac:dyDescent="0.35">
      <c r="A10198" s="1" t="s">
        <v>16815</v>
      </c>
      <c r="B10198" t="s">
        <v>16816</v>
      </c>
      <c r="C10198" t="s">
        <v>34</v>
      </c>
      <c r="D10198" t="s">
        <v>35</v>
      </c>
      <c r="E10198">
        <v>1</v>
      </c>
      <c r="F10198" s="2">
        <v>193.05</v>
      </c>
      <c r="G10198" s="3">
        <v>372</v>
      </c>
      <c r="H10198" s="3">
        <v>1.9305000000000001</v>
      </c>
      <c r="I10198" s="3">
        <v>9.0733500000000014</v>
      </c>
      <c r="J10198" s="3">
        <v>204.05385000000001</v>
      </c>
      <c r="K10198" s="3">
        <v>313.92900000000003</v>
      </c>
      <c r="L10198" s="4">
        <v>0.35000000000000003</v>
      </c>
    </row>
    <row r="10199" spans="1:12" x14ac:dyDescent="0.35">
      <c r="A10199" s="1" t="s">
        <v>16817</v>
      </c>
      <c r="B10199" t="s">
        <v>16818</v>
      </c>
      <c r="C10199" t="s">
        <v>34</v>
      </c>
      <c r="D10199" t="s">
        <v>35</v>
      </c>
      <c r="E10199">
        <v>1</v>
      </c>
      <c r="F10199" s="2">
        <v>53.54</v>
      </c>
      <c r="G10199" s="3">
        <v>110</v>
      </c>
      <c r="H10199" s="3">
        <v>0.53539999999999999</v>
      </c>
      <c r="I10199" s="3">
        <v>2.5163799999999998</v>
      </c>
      <c r="J10199" s="3">
        <v>56.59178</v>
      </c>
      <c r="K10199" s="3">
        <v>87.064276923076918</v>
      </c>
      <c r="L10199" s="4">
        <v>0.35</v>
      </c>
    </row>
    <row r="10200" spans="1:12" x14ac:dyDescent="0.35">
      <c r="A10200" s="1" t="s">
        <v>16819</v>
      </c>
      <c r="B10200" t="s">
        <v>16820</v>
      </c>
      <c r="C10200" t="s">
        <v>34</v>
      </c>
      <c r="D10200" t="s">
        <v>35</v>
      </c>
      <c r="E10200">
        <v>1</v>
      </c>
      <c r="F10200" s="2">
        <v>40.85</v>
      </c>
      <c r="G10200" s="3">
        <v>84</v>
      </c>
      <c r="H10200" s="3">
        <v>0.40850000000000003</v>
      </c>
      <c r="I10200" s="3">
        <v>1.91995</v>
      </c>
      <c r="J10200" s="3">
        <v>43.178449999999998</v>
      </c>
      <c r="K10200" s="3">
        <v>66.428384615384616</v>
      </c>
      <c r="L10200" s="4">
        <v>0.35000000000000003</v>
      </c>
    </row>
    <row r="10201" spans="1:12" x14ac:dyDescent="0.35">
      <c r="A10201" s="1" t="s">
        <v>16821</v>
      </c>
      <c r="B10201" t="s">
        <v>16822</v>
      </c>
      <c r="C10201" t="s">
        <v>34</v>
      </c>
      <c r="D10201" t="s">
        <v>35</v>
      </c>
      <c r="E10201">
        <v>1</v>
      </c>
      <c r="F10201" s="2">
        <v>80.94</v>
      </c>
      <c r="G10201" s="3">
        <v>167</v>
      </c>
      <c r="H10201" s="3">
        <v>0.80940000000000001</v>
      </c>
      <c r="I10201" s="3">
        <v>3.8041800000000001</v>
      </c>
      <c r="J10201" s="3">
        <v>85.553579999999997</v>
      </c>
      <c r="K10201" s="3">
        <v>131.62089230769229</v>
      </c>
      <c r="L10201" s="4">
        <v>0.34999999999999992</v>
      </c>
    </row>
    <row r="10202" spans="1:12" x14ac:dyDescent="0.35">
      <c r="A10202" s="1" t="s">
        <v>16823</v>
      </c>
      <c r="B10202" t="s">
        <v>16824</v>
      </c>
      <c r="C10202" t="s">
        <v>34</v>
      </c>
      <c r="D10202" t="s">
        <v>35</v>
      </c>
      <c r="E10202">
        <v>1</v>
      </c>
      <c r="F10202" s="2">
        <v>3374.26</v>
      </c>
      <c r="G10202" s="3">
        <v>6872</v>
      </c>
      <c r="H10202" s="3">
        <v>33.742600000000003</v>
      </c>
      <c r="I10202" s="3">
        <v>158.59022000000002</v>
      </c>
      <c r="J10202" s="3">
        <v>3566.5928200000003</v>
      </c>
      <c r="K10202" s="3">
        <v>5487.0658769230768</v>
      </c>
      <c r="L10202" s="4">
        <v>0.34999999999999992</v>
      </c>
    </row>
    <row r="10203" spans="1:12" x14ac:dyDescent="0.35">
      <c r="A10203" s="1" t="s">
        <v>16825</v>
      </c>
      <c r="B10203" t="s">
        <v>16826</v>
      </c>
      <c r="C10203" t="s">
        <v>34</v>
      </c>
      <c r="D10203" t="s">
        <v>35</v>
      </c>
      <c r="E10203">
        <v>1</v>
      </c>
      <c r="F10203" s="2">
        <v>1820.92</v>
      </c>
      <c r="G10203" s="3">
        <v>3712</v>
      </c>
      <c r="H10203" s="3">
        <v>18.209200000000003</v>
      </c>
      <c r="I10203" s="3">
        <v>85.583240000000004</v>
      </c>
      <c r="J10203" s="3">
        <v>1924.71244</v>
      </c>
      <c r="K10203" s="3">
        <v>2961.0960615384615</v>
      </c>
      <c r="L10203" s="4">
        <v>0.35</v>
      </c>
    </row>
    <row r="10204" spans="1:12" x14ac:dyDescent="0.35">
      <c r="A10204" s="1" t="s">
        <v>16827</v>
      </c>
      <c r="B10204" t="s">
        <v>16828</v>
      </c>
      <c r="C10204" t="s">
        <v>34</v>
      </c>
      <c r="D10204" t="s">
        <v>35</v>
      </c>
      <c r="E10204">
        <v>1</v>
      </c>
      <c r="F10204" s="2">
        <v>55.14</v>
      </c>
      <c r="G10204" s="3">
        <v>99</v>
      </c>
      <c r="H10204" s="3">
        <v>0.5514</v>
      </c>
      <c r="I10204" s="3">
        <v>2.59158</v>
      </c>
      <c r="J10204" s="3">
        <v>58.282980000000002</v>
      </c>
      <c r="K10204" s="3">
        <v>89.666123076923071</v>
      </c>
      <c r="L10204" s="4">
        <v>0.34999999999999992</v>
      </c>
    </row>
    <row r="10205" spans="1:12" x14ac:dyDescent="0.35">
      <c r="A10205" s="1" t="s">
        <v>16829</v>
      </c>
      <c r="B10205" t="s">
        <v>16830</v>
      </c>
      <c r="C10205" t="s">
        <v>363</v>
      </c>
      <c r="D10205" t="s">
        <v>364</v>
      </c>
      <c r="E10205">
        <v>1</v>
      </c>
      <c r="F10205" s="2">
        <v>14.99</v>
      </c>
      <c r="G10205" s="3">
        <v>33.655999999999999</v>
      </c>
      <c r="H10205" s="3">
        <v>0.14990000000000001</v>
      </c>
      <c r="I10205" s="3">
        <v>0.70452999999999999</v>
      </c>
      <c r="J10205" s="3">
        <v>15.844430000000001</v>
      </c>
      <c r="K10205" s="3">
        <v>24.376046153846154</v>
      </c>
      <c r="L10205" s="4">
        <v>0.35</v>
      </c>
    </row>
    <row r="10206" spans="1:12" x14ac:dyDescent="0.35">
      <c r="A10206" s="1" t="s">
        <v>16831</v>
      </c>
      <c r="B10206" t="s">
        <v>16832</v>
      </c>
      <c r="C10206" t="s">
        <v>13</v>
      </c>
      <c r="D10206" t="s">
        <v>14</v>
      </c>
      <c r="E10206">
        <v>1</v>
      </c>
      <c r="F10206" s="2">
        <v>8.11</v>
      </c>
      <c r="G10206" s="3">
        <v>17.012799999999999</v>
      </c>
      <c r="H10206" s="3">
        <v>8.1099999999999992E-2</v>
      </c>
      <c r="I10206" s="3">
        <v>0.38116999999999995</v>
      </c>
      <c r="J10206" s="3">
        <v>8.5722699999999978</v>
      </c>
      <c r="K10206" s="3">
        <v>13.188107692307689</v>
      </c>
      <c r="L10206" s="4">
        <v>0.35</v>
      </c>
    </row>
    <row r="10207" spans="1:12" x14ac:dyDescent="0.35">
      <c r="A10207" s="1" t="s">
        <v>16833</v>
      </c>
      <c r="B10207" t="s">
        <v>16624</v>
      </c>
      <c r="C10207" t="s">
        <v>363</v>
      </c>
      <c r="D10207" t="s">
        <v>364</v>
      </c>
      <c r="E10207">
        <v>1</v>
      </c>
      <c r="F10207" s="2">
        <v>1.78</v>
      </c>
      <c r="G10207" s="3">
        <v>3.36</v>
      </c>
      <c r="H10207" s="3">
        <v>1.78E-2</v>
      </c>
      <c r="I10207" s="3">
        <v>8.3659999999999998E-2</v>
      </c>
      <c r="J10207" s="3">
        <v>1.8814600000000001</v>
      </c>
      <c r="K10207" s="3">
        <v>2.8945538461538463</v>
      </c>
      <c r="L10207" s="4">
        <v>0.35</v>
      </c>
    </row>
    <row r="10208" spans="1:12" x14ac:dyDescent="0.35">
      <c r="A10208" s="1" t="s">
        <v>16834</v>
      </c>
      <c r="B10208" t="s">
        <v>16835</v>
      </c>
      <c r="C10208" t="s">
        <v>34</v>
      </c>
      <c r="D10208" t="s">
        <v>35</v>
      </c>
      <c r="E10208">
        <v>1</v>
      </c>
      <c r="F10208" s="2">
        <v>19994.73</v>
      </c>
      <c r="G10208" s="3">
        <v>23000</v>
      </c>
      <c r="H10208" s="3">
        <v>199.94730000000001</v>
      </c>
      <c r="I10208" s="3">
        <v>939.75230999999997</v>
      </c>
      <c r="J10208" s="3">
        <v>21134.429609999999</v>
      </c>
      <c r="K10208" s="3">
        <v>32514.507092307689</v>
      </c>
      <c r="L10208" s="4">
        <v>0.35</v>
      </c>
    </row>
    <row r="10209" spans="1:12" x14ac:dyDescent="0.35">
      <c r="A10209" s="1" t="s">
        <v>16836</v>
      </c>
      <c r="B10209" t="s">
        <v>16837</v>
      </c>
      <c r="C10209" t="s">
        <v>34</v>
      </c>
      <c r="D10209" t="s">
        <v>35</v>
      </c>
      <c r="E10209">
        <v>1</v>
      </c>
      <c r="F10209" s="2">
        <v>24.77</v>
      </c>
      <c r="G10209" s="3">
        <v>51</v>
      </c>
      <c r="H10209" s="3">
        <v>0.2477</v>
      </c>
      <c r="I10209" s="3">
        <v>1.1641900000000001</v>
      </c>
      <c r="J10209" s="3">
        <v>26.181889999999999</v>
      </c>
      <c r="K10209" s="3">
        <v>40.279830769230763</v>
      </c>
      <c r="L10209" s="4">
        <v>0.34999999999999992</v>
      </c>
    </row>
    <row r="10210" spans="1:12" x14ac:dyDescent="0.35">
      <c r="A10210" s="1" t="s">
        <v>16838</v>
      </c>
      <c r="B10210" t="s">
        <v>16839</v>
      </c>
      <c r="C10210" t="s">
        <v>34</v>
      </c>
      <c r="D10210" t="s">
        <v>35</v>
      </c>
      <c r="E10210">
        <v>1</v>
      </c>
      <c r="F10210" s="2">
        <v>32646.04</v>
      </c>
      <c r="G10210" s="3">
        <v>36500</v>
      </c>
      <c r="H10210" s="3">
        <v>326.46039999999999</v>
      </c>
      <c r="I10210" s="3">
        <v>1534.3638800000001</v>
      </c>
      <c r="J10210" s="3">
        <v>34506.864280000002</v>
      </c>
      <c r="K10210" s="3">
        <v>53087.483507692312</v>
      </c>
      <c r="L10210" s="4">
        <v>0.35000000000000003</v>
      </c>
    </row>
    <row r="10211" spans="1:12" x14ac:dyDescent="0.35">
      <c r="A10211" s="1" t="s">
        <v>16840</v>
      </c>
      <c r="B10211" t="s">
        <v>16794</v>
      </c>
      <c r="C10211" t="s">
        <v>34</v>
      </c>
      <c r="D10211" t="s">
        <v>35</v>
      </c>
      <c r="E10211">
        <v>1</v>
      </c>
      <c r="F10211" s="2">
        <v>26.77</v>
      </c>
      <c r="G10211" s="3">
        <v>55</v>
      </c>
      <c r="H10211" s="3">
        <v>0.26769999999999999</v>
      </c>
      <c r="I10211" s="3">
        <v>1.2581899999999999</v>
      </c>
      <c r="J10211" s="3">
        <v>28.29589</v>
      </c>
      <c r="K10211" s="3">
        <v>43.532138461538459</v>
      </c>
      <c r="L10211" s="4">
        <v>0.35</v>
      </c>
    </row>
    <row r="10212" spans="1:12" x14ac:dyDescent="0.35">
      <c r="A10212" s="1" t="s">
        <v>16841</v>
      </c>
      <c r="B10212" t="s">
        <v>16842</v>
      </c>
      <c r="C10212" t="s">
        <v>34</v>
      </c>
      <c r="D10212" t="s">
        <v>35</v>
      </c>
      <c r="E10212">
        <v>1</v>
      </c>
      <c r="F10212" s="2">
        <v>987.98</v>
      </c>
      <c r="G10212" s="3">
        <v>2386.6415999999999</v>
      </c>
      <c r="H10212" s="3">
        <v>9.8798000000000012</v>
      </c>
      <c r="I10212" s="3">
        <v>46.43506</v>
      </c>
      <c r="J10212" s="3">
        <v>1044.29486</v>
      </c>
      <c r="K10212" s="3">
        <v>1606.6074769230768</v>
      </c>
      <c r="L10212" s="4">
        <v>0.35</v>
      </c>
    </row>
    <row r="10213" spans="1:12" x14ac:dyDescent="0.35">
      <c r="A10213" s="1" t="s">
        <v>16843</v>
      </c>
      <c r="B10213" t="s">
        <v>16844</v>
      </c>
      <c r="C10213" t="s">
        <v>34</v>
      </c>
      <c r="D10213" t="s">
        <v>35</v>
      </c>
      <c r="E10213">
        <v>1</v>
      </c>
      <c r="F10213" s="2">
        <v>67.16</v>
      </c>
      <c r="G10213" s="3">
        <v>138</v>
      </c>
      <c r="H10213" s="3">
        <v>0.67159999999999997</v>
      </c>
      <c r="I10213" s="3">
        <v>3.15652</v>
      </c>
      <c r="J10213" s="3">
        <v>70.988119999999995</v>
      </c>
      <c r="K10213" s="3">
        <v>109.2124923076923</v>
      </c>
      <c r="L10213" s="4">
        <v>0.35000000000000003</v>
      </c>
    </row>
    <row r="10214" spans="1:12" x14ac:dyDescent="0.35">
      <c r="A10214" s="1" t="s">
        <v>16845</v>
      </c>
      <c r="B10214" t="s">
        <v>16846</v>
      </c>
      <c r="C10214" t="s">
        <v>34</v>
      </c>
      <c r="D10214" t="s">
        <v>35</v>
      </c>
      <c r="E10214">
        <v>1</v>
      </c>
      <c r="F10214" s="2">
        <v>657.21</v>
      </c>
      <c r="G10214" s="3">
        <v>1542.1392000000001</v>
      </c>
      <c r="H10214" s="3">
        <v>6.5721000000000007</v>
      </c>
      <c r="I10214" s="3">
        <v>30.888870000000001</v>
      </c>
      <c r="J10214" s="3">
        <v>694.67097000000001</v>
      </c>
      <c r="K10214" s="3">
        <v>1068.7245692307692</v>
      </c>
      <c r="L10214" s="4">
        <v>0.35</v>
      </c>
    </row>
    <row r="10215" spans="1:12" x14ac:dyDescent="0.35">
      <c r="A10215" s="1" t="s">
        <v>16847</v>
      </c>
      <c r="B10215" t="s">
        <v>16543</v>
      </c>
      <c r="C10215" t="s">
        <v>34</v>
      </c>
      <c r="D10215" t="s">
        <v>35</v>
      </c>
      <c r="E10215">
        <v>1</v>
      </c>
      <c r="F10215" s="2">
        <v>13.61</v>
      </c>
      <c r="G10215" s="3">
        <v>28</v>
      </c>
      <c r="H10215" s="3">
        <v>0.1361</v>
      </c>
      <c r="I10215" s="3">
        <v>0.63966999999999996</v>
      </c>
      <c r="J10215" s="3">
        <v>14.385770000000001</v>
      </c>
      <c r="K10215" s="3">
        <v>22.131953846153845</v>
      </c>
      <c r="L10215" s="4">
        <v>0.34999999999999992</v>
      </c>
    </row>
    <row r="10216" spans="1:12" x14ac:dyDescent="0.35">
      <c r="A10216" s="1" t="s">
        <v>16848</v>
      </c>
      <c r="B10216" t="s">
        <v>16849</v>
      </c>
      <c r="C10216" t="s">
        <v>34</v>
      </c>
      <c r="D10216" t="s">
        <v>35</v>
      </c>
      <c r="E10216">
        <v>1</v>
      </c>
      <c r="F10216" s="2">
        <v>795.79</v>
      </c>
      <c r="G10216" s="3">
        <v>1570</v>
      </c>
      <c r="H10216" s="3">
        <v>7.9578999999999995</v>
      </c>
      <c r="I10216" s="3">
        <v>37.40213</v>
      </c>
      <c r="J10216" s="3">
        <v>841.15003000000002</v>
      </c>
      <c r="K10216" s="3">
        <v>1294.0769692307692</v>
      </c>
      <c r="L10216" s="4">
        <v>0.35</v>
      </c>
    </row>
    <row r="10217" spans="1:12" x14ac:dyDescent="0.35">
      <c r="A10217" s="1" t="s">
        <v>16850</v>
      </c>
      <c r="B10217" t="s">
        <v>16565</v>
      </c>
      <c r="C10217" t="s">
        <v>34</v>
      </c>
      <c r="D10217" t="s">
        <v>35</v>
      </c>
      <c r="E10217">
        <v>1</v>
      </c>
      <c r="F10217" s="2">
        <v>67</v>
      </c>
      <c r="G10217" s="3">
        <v>138</v>
      </c>
      <c r="H10217" s="3">
        <v>0.67</v>
      </c>
      <c r="I10217" s="3">
        <v>3.149</v>
      </c>
      <c r="J10217" s="3">
        <v>70.819000000000003</v>
      </c>
      <c r="K10217" s="3">
        <v>108.9523076923077</v>
      </c>
      <c r="L10217" s="4">
        <v>0.35000000000000003</v>
      </c>
    </row>
    <row r="10218" spans="1:12" x14ac:dyDescent="0.35">
      <c r="A10218" s="1" t="s">
        <v>16851</v>
      </c>
      <c r="B10218" t="s">
        <v>16852</v>
      </c>
      <c r="C10218" t="s">
        <v>34</v>
      </c>
      <c r="D10218" t="s">
        <v>35</v>
      </c>
      <c r="E10218">
        <v>1</v>
      </c>
      <c r="F10218" s="2">
        <v>53019.14</v>
      </c>
      <c r="G10218" s="3">
        <v>60000</v>
      </c>
      <c r="H10218" s="3">
        <v>530.19140000000004</v>
      </c>
      <c r="I10218" s="3">
        <v>2491.8995799999998</v>
      </c>
      <c r="J10218" s="3">
        <v>56041.23098</v>
      </c>
      <c r="K10218" s="3">
        <v>86217.278430769235</v>
      </c>
      <c r="L10218" s="4">
        <v>0.35000000000000003</v>
      </c>
    </row>
    <row r="10219" spans="1:12" x14ac:dyDescent="0.35">
      <c r="A10219" s="1" t="s">
        <v>16853</v>
      </c>
      <c r="B10219" t="s">
        <v>16854</v>
      </c>
      <c r="C10219" t="s">
        <v>34</v>
      </c>
      <c r="D10219" t="s">
        <v>35</v>
      </c>
      <c r="E10219">
        <v>1</v>
      </c>
      <c r="F10219" s="2">
        <v>3297.81</v>
      </c>
      <c r="G10219" s="3">
        <v>6764</v>
      </c>
      <c r="H10219" s="3">
        <v>32.978099999999998</v>
      </c>
      <c r="I10219" s="3">
        <v>154.99707000000001</v>
      </c>
      <c r="J10219" s="3">
        <v>3485.7851699999997</v>
      </c>
      <c r="K10219" s="3">
        <v>5362.7464153846149</v>
      </c>
      <c r="L10219" s="4">
        <v>0.35000000000000003</v>
      </c>
    </row>
    <row r="10220" spans="1:12" x14ac:dyDescent="0.35">
      <c r="A10220" s="1" t="s">
        <v>16855</v>
      </c>
      <c r="B10220" t="s">
        <v>12722</v>
      </c>
      <c r="C10220" t="s">
        <v>34</v>
      </c>
      <c r="D10220" t="s">
        <v>35</v>
      </c>
      <c r="E10220">
        <v>1</v>
      </c>
      <c r="F10220" s="2">
        <v>708.91</v>
      </c>
      <c r="G10220" s="3">
        <v>1391</v>
      </c>
      <c r="H10220" s="3">
        <v>7.0891000000000002</v>
      </c>
      <c r="I10220" s="3">
        <v>33.318770000000001</v>
      </c>
      <c r="J10220" s="3">
        <v>749.31786999999997</v>
      </c>
      <c r="K10220" s="3">
        <v>1152.7967230769229</v>
      </c>
      <c r="L10220" s="4">
        <v>0.35</v>
      </c>
    </row>
    <row r="10221" spans="1:12" x14ac:dyDescent="0.35">
      <c r="A10221" s="1" t="s">
        <v>16856</v>
      </c>
      <c r="B10221" t="s">
        <v>16857</v>
      </c>
      <c r="C10221" t="s">
        <v>34</v>
      </c>
      <c r="D10221" t="s">
        <v>35</v>
      </c>
      <c r="E10221">
        <v>1</v>
      </c>
      <c r="F10221" s="2">
        <v>47.91</v>
      </c>
      <c r="G10221" s="3">
        <v>99</v>
      </c>
      <c r="H10221" s="3">
        <v>0.47909999999999997</v>
      </c>
      <c r="I10221" s="3">
        <v>2.25177</v>
      </c>
      <c r="J10221" s="3">
        <v>50.64087</v>
      </c>
      <c r="K10221" s="3">
        <v>77.909030769230768</v>
      </c>
      <c r="L10221" s="4">
        <v>0.35</v>
      </c>
    </row>
    <row r="10222" spans="1:12" x14ac:dyDescent="0.35">
      <c r="A10222" s="1" t="s">
        <v>16858</v>
      </c>
      <c r="B10222" t="s">
        <v>16859</v>
      </c>
      <c r="C10222" t="s">
        <v>34</v>
      </c>
      <c r="D10222" t="s">
        <v>35</v>
      </c>
      <c r="E10222">
        <v>1</v>
      </c>
      <c r="F10222" s="2">
        <v>143.72999999999999</v>
      </c>
      <c r="G10222" s="3">
        <v>295</v>
      </c>
      <c r="H10222" s="3">
        <v>1.4373</v>
      </c>
      <c r="I10222" s="3">
        <v>6.7553099999999997</v>
      </c>
      <c r="J10222" s="3">
        <v>151.92260999999999</v>
      </c>
      <c r="K10222" s="3">
        <v>233.72709230769229</v>
      </c>
      <c r="L10222" s="4">
        <v>0.35</v>
      </c>
    </row>
    <row r="10223" spans="1:12" x14ac:dyDescent="0.35">
      <c r="A10223" s="1" t="s">
        <v>16860</v>
      </c>
      <c r="B10223" t="s">
        <v>16861</v>
      </c>
      <c r="C10223" t="s">
        <v>34</v>
      </c>
      <c r="D10223" t="s">
        <v>35</v>
      </c>
      <c r="E10223">
        <v>1</v>
      </c>
      <c r="F10223" s="2">
        <v>495.49</v>
      </c>
      <c r="G10223" s="3">
        <v>1017</v>
      </c>
      <c r="H10223" s="3">
        <v>4.9549000000000003</v>
      </c>
      <c r="I10223" s="3">
        <v>23.288029999999999</v>
      </c>
      <c r="J10223" s="3">
        <v>523.73293000000001</v>
      </c>
      <c r="K10223" s="3">
        <v>805.74296923076918</v>
      </c>
      <c r="L10223" s="4">
        <v>0.34999999999999992</v>
      </c>
    </row>
    <row r="10224" spans="1:12" x14ac:dyDescent="0.35">
      <c r="A10224" s="1" t="s">
        <v>16862</v>
      </c>
      <c r="B10224" t="s">
        <v>16545</v>
      </c>
      <c r="C10224" t="s">
        <v>34</v>
      </c>
      <c r="D10224" t="s">
        <v>35</v>
      </c>
      <c r="E10224">
        <v>1</v>
      </c>
      <c r="F10224" s="2">
        <v>24.77</v>
      </c>
      <c r="G10224" s="3">
        <v>51</v>
      </c>
      <c r="H10224" s="3">
        <v>0.2477</v>
      </c>
      <c r="I10224" s="3">
        <v>1.1641900000000001</v>
      </c>
      <c r="J10224" s="3">
        <v>26.181889999999999</v>
      </c>
      <c r="K10224" s="3">
        <v>40.279830769230763</v>
      </c>
      <c r="L10224" s="4">
        <v>0.34999999999999992</v>
      </c>
    </row>
    <row r="10225" spans="1:12" x14ac:dyDescent="0.35">
      <c r="A10225" s="1" t="s">
        <v>16863</v>
      </c>
      <c r="B10225" t="s">
        <v>16864</v>
      </c>
      <c r="C10225" t="s">
        <v>26</v>
      </c>
      <c r="D10225" t="s">
        <v>27</v>
      </c>
      <c r="E10225">
        <v>1</v>
      </c>
      <c r="F10225" s="2">
        <v>7589</v>
      </c>
      <c r="G10225" s="3">
        <v>16179.75</v>
      </c>
      <c r="H10225" s="3">
        <v>75.89</v>
      </c>
      <c r="I10225" s="3">
        <v>356.68299999999999</v>
      </c>
      <c r="J10225" s="3">
        <v>8021.5730000000003</v>
      </c>
      <c r="K10225" s="3">
        <v>12340.881538461539</v>
      </c>
      <c r="L10225" s="4">
        <v>0.35000000000000003</v>
      </c>
    </row>
    <row r="10226" spans="1:12" x14ac:dyDescent="0.35">
      <c r="A10226" s="1" t="s">
        <v>16865</v>
      </c>
      <c r="B10226" t="s">
        <v>16866</v>
      </c>
      <c r="C10226" t="s">
        <v>26</v>
      </c>
      <c r="D10226" t="s">
        <v>27</v>
      </c>
      <c r="E10226">
        <v>1</v>
      </c>
      <c r="F10226" s="2">
        <v>150</v>
      </c>
      <c r="G10226" s="3">
        <v>330</v>
      </c>
      <c r="H10226" s="3">
        <v>1.5</v>
      </c>
      <c r="I10226" s="3">
        <v>7.05</v>
      </c>
      <c r="J10226" s="3">
        <v>158.55000000000001</v>
      </c>
      <c r="K10226" s="3">
        <v>243.92307692307693</v>
      </c>
      <c r="L10226" s="4">
        <v>0.35</v>
      </c>
    </row>
    <row r="10227" spans="1:12" x14ac:dyDescent="0.35">
      <c r="A10227" s="1" t="s">
        <v>16867</v>
      </c>
      <c r="B10227" t="s">
        <v>16868</v>
      </c>
      <c r="C10227" t="s">
        <v>363</v>
      </c>
      <c r="D10227" t="s">
        <v>364</v>
      </c>
      <c r="E10227">
        <v>1</v>
      </c>
      <c r="F10227" s="2">
        <v>1127.29</v>
      </c>
      <c r="G10227" s="3">
        <v>2325</v>
      </c>
      <c r="H10227" s="3">
        <v>11.2729</v>
      </c>
      <c r="I10227" s="3">
        <v>52.98263</v>
      </c>
      <c r="J10227" s="3">
        <v>1191.5455299999999</v>
      </c>
      <c r="K10227" s="3">
        <v>1833.1469692307689</v>
      </c>
      <c r="L10227" s="4">
        <v>0.35</v>
      </c>
    </row>
    <row r="10228" spans="1:12" x14ac:dyDescent="0.35">
      <c r="A10228" s="1" t="s">
        <v>16869</v>
      </c>
      <c r="B10228" t="s">
        <v>16870</v>
      </c>
      <c r="C10228" t="s">
        <v>363</v>
      </c>
      <c r="D10228" t="s">
        <v>364</v>
      </c>
      <c r="E10228">
        <v>1</v>
      </c>
      <c r="F10228" s="2">
        <v>18.66</v>
      </c>
      <c r="G10228" s="3">
        <v>39</v>
      </c>
      <c r="H10228" s="3">
        <v>0.18660000000000002</v>
      </c>
      <c r="I10228" s="3">
        <v>0.87702000000000002</v>
      </c>
      <c r="J10228" s="3">
        <v>19.72362</v>
      </c>
      <c r="K10228" s="3">
        <v>30.34403076923077</v>
      </c>
      <c r="L10228" s="4">
        <v>0.35</v>
      </c>
    </row>
    <row r="10229" spans="1:12" x14ac:dyDescent="0.35">
      <c r="A10229" s="1" t="s">
        <v>16871</v>
      </c>
      <c r="B10229" t="s">
        <v>16872</v>
      </c>
      <c r="C10229" t="s">
        <v>363</v>
      </c>
      <c r="D10229" t="s">
        <v>364</v>
      </c>
      <c r="E10229">
        <v>1</v>
      </c>
      <c r="F10229" s="2">
        <v>443.5</v>
      </c>
      <c r="G10229" s="3">
        <v>915</v>
      </c>
      <c r="H10229" s="3">
        <v>4.4350000000000005</v>
      </c>
      <c r="I10229" s="3">
        <v>20.8445</v>
      </c>
      <c r="J10229" s="3">
        <v>468.77949999999998</v>
      </c>
      <c r="K10229" s="3">
        <v>721.19923076923067</v>
      </c>
      <c r="L10229" s="4">
        <v>0.34999999999999992</v>
      </c>
    </row>
    <row r="10230" spans="1:12" x14ac:dyDescent="0.35">
      <c r="A10230" s="1" t="s">
        <v>16873</v>
      </c>
      <c r="B10230" t="s">
        <v>16874</v>
      </c>
      <c r="C10230" t="s">
        <v>26</v>
      </c>
      <c r="D10230" t="s">
        <v>27</v>
      </c>
      <c r="E10230">
        <v>1</v>
      </c>
      <c r="F10230" s="2">
        <v>36</v>
      </c>
      <c r="G10230" s="3">
        <v>88.121600000000001</v>
      </c>
      <c r="H10230" s="3">
        <v>0.36</v>
      </c>
      <c r="I10230" s="3">
        <v>1.6919999999999999</v>
      </c>
      <c r="J10230" s="3">
        <v>38.052</v>
      </c>
      <c r="K10230" s="3">
        <v>58.541538461538458</v>
      </c>
      <c r="L10230" s="4">
        <v>0.35</v>
      </c>
    </row>
    <row r="10231" spans="1:12" x14ac:dyDescent="0.35">
      <c r="A10231" s="1" t="s">
        <v>16875</v>
      </c>
      <c r="B10231" t="s">
        <v>16876</v>
      </c>
      <c r="C10231" t="s">
        <v>26</v>
      </c>
      <c r="D10231" t="s">
        <v>27</v>
      </c>
      <c r="E10231">
        <v>1</v>
      </c>
      <c r="F10231" s="2">
        <v>280.5</v>
      </c>
      <c r="G10231" s="3">
        <v>579</v>
      </c>
      <c r="H10231" s="3">
        <v>2.8050000000000002</v>
      </c>
      <c r="I10231" s="3">
        <v>13.1835</v>
      </c>
      <c r="J10231" s="3">
        <v>296.48849999999999</v>
      </c>
      <c r="K10231" s="3">
        <v>456.13615384615383</v>
      </c>
      <c r="L10231" s="4">
        <v>0.35000000000000003</v>
      </c>
    </row>
    <row r="10232" spans="1:12" x14ac:dyDescent="0.35">
      <c r="A10232" s="1" t="s">
        <v>16877</v>
      </c>
      <c r="B10232" t="s">
        <v>16878</v>
      </c>
      <c r="C10232" t="s">
        <v>363</v>
      </c>
      <c r="D10232" t="s">
        <v>364</v>
      </c>
      <c r="E10232">
        <v>1</v>
      </c>
      <c r="F10232" s="2">
        <v>71.959999999999994</v>
      </c>
      <c r="G10232" s="3">
        <v>149</v>
      </c>
      <c r="H10232" s="3">
        <v>0.71959999999999991</v>
      </c>
      <c r="I10232" s="3">
        <v>3.3821199999999996</v>
      </c>
      <c r="J10232" s="3">
        <v>76.061719999999994</v>
      </c>
      <c r="K10232" s="3">
        <v>117.01803076923076</v>
      </c>
      <c r="L10232" s="4">
        <v>0.35000000000000003</v>
      </c>
    </row>
    <row r="10233" spans="1:12" x14ac:dyDescent="0.35">
      <c r="A10233" s="1" t="s">
        <v>16879</v>
      </c>
      <c r="B10233" t="s">
        <v>16880</v>
      </c>
      <c r="C10233" t="s">
        <v>26</v>
      </c>
      <c r="D10233" t="s">
        <v>27</v>
      </c>
      <c r="E10233">
        <v>1</v>
      </c>
      <c r="F10233" s="2">
        <v>352</v>
      </c>
      <c r="G10233" s="3">
        <v>749.65</v>
      </c>
      <c r="H10233" s="3">
        <v>3.52</v>
      </c>
      <c r="I10233" s="3">
        <v>16.544</v>
      </c>
      <c r="J10233" s="3">
        <v>372.06399999999996</v>
      </c>
      <c r="K10233" s="3">
        <v>572.40615384615376</v>
      </c>
      <c r="L10233" s="4">
        <v>0.35</v>
      </c>
    </row>
    <row r="10234" spans="1:12" x14ac:dyDescent="0.35">
      <c r="A10234" s="1" t="s">
        <v>16881</v>
      </c>
      <c r="B10234" t="s">
        <v>16882</v>
      </c>
      <c r="C10234" t="s">
        <v>363</v>
      </c>
      <c r="D10234" t="s">
        <v>364</v>
      </c>
      <c r="E10234">
        <v>1</v>
      </c>
      <c r="F10234" s="2">
        <v>397</v>
      </c>
      <c r="G10234" s="3">
        <v>14</v>
      </c>
      <c r="H10234" s="3">
        <v>3.97</v>
      </c>
      <c r="I10234" s="3">
        <v>18.658999999999999</v>
      </c>
      <c r="J10234" s="3">
        <v>419.62900000000002</v>
      </c>
      <c r="K10234" s="3">
        <v>645.58307692307687</v>
      </c>
      <c r="L10234" s="4">
        <v>0.34999999999999992</v>
      </c>
    </row>
    <row r="10235" spans="1:12" x14ac:dyDescent="0.35">
      <c r="A10235" s="1" t="s">
        <v>16883</v>
      </c>
      <c r="B10235" t="s">
        <v>16884</v>
      </c>
      <c r="C10235" t="s">
        <v>26</v>
      </c>
      <c r="D10235" t="s">
        <v>27</v>
      </c>
      <c r="E10235">
        <v>1</v>
      </c>
      <c r="F10235" s="2">
        <v>365.19</v>
      </c>
      <c r="G10235" s="3">
        <v>753</v>
      </c>
      <c r="H10235" s="3">
        <v>3.6518999999999999</v>
      </c>
      <c r="I10235" s="3">
        <v>17.163930000000001</v>
      </c>
      <c r="J10235" s="3">
        <v>386.00583</v>
      </c>
      <c r="K10235" s="3">
        <v>593.85512307692306</v>
      </c>
      <c r="L10235" s="4">
        <v>0.35</v>
      </c>
    </row>
    <row r="10236" spans="1:12" x14ac:dyDescent="0.35">
      <c r="A10236" s="1" t="s">
        <v>16885</v>
      </c>
      <c r="B10236" t="s">
        <v>16886</v>
      </c>
      <c r="C10236" t="s">
        <v>26</v>
      </c>
      <c r="D10236" t="s">
        <v>27</v>
      </c>
      <c r="E10236">
        <v>1</v>
      </c>
      <c r="F10236" s="2">
        <v>3387.72</v>
      </c>
      <c r="G10236" s="3">
        <v>6985</v>
      </c>
      <c r="H10236" s="3">
        <v>33.877200000000002</v>
      </c>
      <c r="I10236" s="3">
        <v>159.22283999999999</v>
      </c>
      <c r="J10236" s="3">
        <v>3580.8200399999996</v>
      </c>
      <c r="K10236" s="3">
        <v>5508.9539076923065</v>
      </c>
      <c r="L10236" s="4">
        <v>0.34999999999999992</v>
      </c>
    </row>
    <row r="10237" spans="1:12" x14ac:dyDescent="0.35">
      <c r="A10237" s="1" t="s">
        <v>16887</v>
      </c>
      <c r="B10237" t="s">
        <v>16888</v>
      </c>
      <c r="C10237" t="s">
        <v>26</v>
      </c>
      <c r="D10237" t="s">
        <v>27</v>
      </c>
      <c r="E10237">
        <v>1</v>
      </c>
      <c r="F10237" s="2">
        <v>71.5</v>
      </c>
      <c r="G10237" s="3">
        <v>179.2</v>
      </c>
      <c r="H10237" s="3">
        <v>0.71499999999999997</v>
      </c>
      <c r="I10237" s="3">
        <v>3.3605</v>
      </c>
      <c r="J10237" s="3">
        <v>75.575500000000005</v>
      </c>
      <c r="K10237" s="3">
        <v>116.27000000000001</v>
      </c>
      <c r="L10237" s="4">
        <v>0.35000000000000003</v>
      </c>
    </row>
    <row r="10238" spans="1:12" x14ac:dyDescent="0.35">
      <c r="A10238" s="1" t="s">
        <v>16889</v>
      </c>
      <c r="B10238" t="s">
        <v>16890</v>
      </c>
      <c r="C10238" t="s">
        <v>363</v>
      </c>
      <c r="D10238" t="s">
        <v>364</v>
      </c>
      <c r="E10238">
        <v>1</v>
      </c>
      <c r="F10238" s="2">
        <v>1223.68</v>
      </c>
      <c r="G10238" s="3">
        <v>2524</v>
      </c>
      <c r="H10238" s="3">
        <v>12.236800000000001</v>
      </c>
      <c r="I10238" s="3">
        <v>57.51296</v>
      </c>
      <c r="J10238" s="3">
        <v>1293.42976</v>
      </c>
      <c r="K10238" s="3">
        <v>1989.8919384615383</v>
      </c>
      <c r="L10238" s="4">
        <v>0.35</v>
      </c>
    </row>
    <row r="10239" spans="1:12" x14ac:dyDescent="0.35">
      <c r="A10239" s="1" t="s">
        <v>16891</v>
      </c>
      <c r="B10239" t="s">
        <v>16892</v>
      </c>
      <c r="C10239" t="s">
        <v>26</v>
      </c>
      <c r="D10239" t="s">
        <v>27</v>
      </c>
      <c r="E10239">
        <v>1</v>
      </c>
      <c r="F10239" s="2">
        <v>4201</v>
      </c>
      <c r="G10239" s="3">
        <v>9274</v>
      </c>
      <c r="H10239" s="3">
        <v>42.01</v>
      </c>
      <c r="I10239" s="3">
        <v>197.447</v>
      </c>
      <c r="J10239" s="3">
        <v>4440.4570000000003</v>
      </c>
      <c r="K10239" s="3">
        <v>6831.4723076923083</v>
      </c>
      <c r="L10239" s="4">
        <v>0.35000000000000003</v>
      </c>
    </row>
    <row r="10240" spans="1:12" x14ac:dyDescent="0.35">
      <c r="A10240" s="1" t="s">
        <v>16893</v>
      </c>
      <c r="B10240" t="s">
        <v>16894</v>
      </c>
      <c r="C10240" t="s">
        <v>26</v>
      </c>
      <c r="D10240" t="s">
        <v>27</v>
      </c>
      <c r="E10240">
        <v>1</v>
      </c>
      <c r="F10240" s="2">
        <v>361</v>
      </c>
      <c r="G10240" s="3">
        <v>768.12</v>
      </c>
      <c r="H10240" s="3">
        <v>3.61</v>
      </c>
      <c r="I10240" s="3">
        <v>16.966999999999999</v>
      </c>
      <c r="J10240" s="3">
        <v>381.577</v>
      </c>
      <c r="K10240" s="3">
        <v>587.04153846153849</v>
      </c>
      <c r="L10240" s="4">
        <v>0.35000000000000003</v>
      </c>
    </row>
    <row r="10241" spans="1:12" x14ac:dyDescent="0.35">
      <c r="A10241" s="1" t="s">
        <v>16895</v>
      </c>
      <c r="B10241" t="s">
        <v>16896</v>
      </c>
      <c r="C10241" t="s">
        <v>363</v>
      </c>
      <c r="D10241" t="s">
        <v>364</v>
      </c>
      <c r="E10241">
        <v>1</v>
      </c>
      <c r="F10241" s="2">
        <v>32.22</v>
      </c>
      <c r="G10241" s="3">
        <v>67</v>
      </c>
      <c r="H10241" s="3">
        <v>0.32219999999999999</v>
      </c>
      <c r="I10241" s="3">
        <v>1.51434</v>
      </c>
      <c r="J10241" s="3">
        <v>34.056539999999998</v>
      </c>
      <c r="K10241" s="3">
        <v>52.394676923076922</v>
      </c>
      <c r="L10241" s="4">
        <v>0.35000000000000003</v>
      </c>
    </row>
    <row r="10242" spans="1:12" x14ac:dyDescent="0.35">
      <c r="A10242" s="1" t="s">
        <v>16897</v>
      </c>
      <c r="B10242" t="s">
        <v>16898</v>
      </c>
      <c r="C10242" t="s">
        <v>363</v>
      </c>
      <c r="D10242" t="s">
        <v>364</v>
      </c>
      <c r="E10242">
        <v>1</v>
      </c>
      <c r="F10242" s="2">
        <v>1958</v>
      </c>
      <c r="G10242" s="3">
        <v>1</v>
      </c>
      <c r="H10242" s="3">
        <v>19.580000000000002</v>
      </c>
      <c r="I10242" s="3">
        <v>92.025999999999996</v>
      </c>
      <c r="J10242" s="3">
        <v>2069.6059999999998</v>
      </c>
      <c r="K10242" s="3">
        <v>3184.0092307692303</v>
      </c>
      <c r="L10242" s="4">
        <v>0.35</v>
      </c>
    </row>
    <row r="10243" spans="1:12" x14ac:dyDescent="0.35">
      <c r="A10243" s="1" t="s">
        <v>16899</v>
      </c>
      <c r="B10243" t="s">
        <v>16900</v>
      </c>
      <c r="C10243" t="s">
        <v>26</v>
      </c>
      <c r="D10243" t="s">
        <v>27</v>
      </c>
      <c r="E10243">
        <v>1</v>
      </c>
      <c r="F10243" s="2">
        <v>3049</v>
      </c>
      <c r="G10243" s="3">
        <v>7151</v>
      </c>
      <c r="H10243" s="3">
        <v>30.490000000000002</v>
      </c>
      <c r="I10243" s="3">
        <v>143.303</v>
      </c>
      <c r="J10243" s="3">
        <v>3222.7929999999997</v>
      </c>
      <c r="K10243" s="3">
        <v>4958.1430769230765</v>
      </c>
      <c r="L10243" s="4">
        <v>0.35000000000000003</v>
      </c>
    </row>
    <row r="10244" spans="1:12" x14ac:dyDescent="0.35">
      <c r="A10244" s="1" t="s">
        <v>16901</v>
      </c>
      <c r="B10244" t="s">
        <v>16902</v>
      </c>
      <c r="C10244" t="s">
        <v>363</v>
      </c>
      <c r="D10244" t="s">
        <v>364</v>
      </c>
      <c r="E10244">
        <v>1</v>
      </c>
      <c r="F10244" s="2">
        <v>7966</v>
      </c>
      <c r="G10244" s="3">
        <v>3266</v>
      </c>
      <c r="H10244" s="3">
        <v>79.66</v>
      </c>
      <c r="I10244" s="3">
        <v>374.40199999999999</v>
      </c>
      <c r="J10244" s="3">
        <v>8420.0619999999999</v>
      </c>
      <c r="K10244" s="3">
        <v>12953.941538461539</v>
      </c>
      <c r="L10244" s="4">
        <v>0.35000000000000003</v>
      </c>
    </row>
    <row r="10245" spans="1:12" x14ac:dyDescent="0.35">
      <c r="A10245" s="1" t="s">
        <v>16903</v>
      </c>
      <c r="B10245" t="s">
        <v>16904</v>
      </c>
      <c r="C10245" t="s">
        <v>26</v>
      </c>
      <c r="D10245" t="s">
        <v>27</v>
      </c>
      <c r="E10245">
        <v>1</v>
      </c>
      <c r="F10245" s="2">
        <v>1404</v>
      </c>
      <c r="G10245" s="3">
        <v>2993.13</v>
      </c>
      <c r="H10245" s="3">
        <v>14.040000000000001</v>
      </c>
      <c r="I10245" s="3">
        <v>65.988</v>
      </c>
      <c r="J10245" s="3">
        <v>1484.028</v>
      </c>
      <c r="K10245" s="3">
        <v>2283.12</v>
      </c>
      <c r="L10245" s="4">
        <v>0.35</v>
      </c>
    </row>
    <row r="10246" spans="1:12" x14ac:dyDescent="0.35">
      <c r="A10246" s="1" t="s">
        <v>16905</v>
      </c>
      <c r="B10246" t="s">
        <v>16906</v>
      </c>
      <c r="C10246" t="s">
        <v>363</v>
      </c>
      <c r="D10246" t="s">
        <v>364</v>
      </c>
      <c r="E10246">
        <v>1</v>
      </c>
      <c r="F10246" s="2">
        <v>1989.92</v>
      </c>
      <c r="G10246" s="3">
        <v>4103</v>
      </c>
      <c r="H10246" s="3">
        <v>19.8992</v>
      </c>
      <c r="I10246" s="3">
        <v>93.526240000000001</v>
      </c>
      <c r="J10246" s="3">
        <v>2103.3454400000001</v>
      </c>
      <c r="K10246" s="3">
        <v>3235.9160615384617</v>
      </c>
      <c r="L10246" s="4">
        <v>0.35000000000000003</v>
      </c>
    </row>
    <row r="10247" spans="1:12" x14ac:dyDescent="0.35">
      <c r="A10247" s="1" t="s">
        <v>16907</v>
      </c>
      <c r="B10247" t="s">
        <v>16894</v>
      </c>
      <c r="C10247" t="s">
        <v>26</v>
      </c>
      <c r="D10247" t="s">
        <v>27</v>
      </c>
      <c r="E10247">
        <v>1</v>
      </c>
      <c r="F10247" s="2">
        <v>276</v>
      </c>
      <c r="G10247" s="3">
        <v>586.61</v>
      </c>
      <c r="H10247" s="3">
        <v>2.7600000000000002</v>
      </c>
      <c r="I10247" s="3">
        <v>12.972</v>
      </c>
      <c r="J10247" s="3">
        <v>291.73199999999997</v>
      </c>
      <c r="K10247" s="3">
        <v>448.81846153846146</v>
      </c>
      <c r="L10247" s="4">
        <v>0.35</v>
      </c>
    </row>
    <row r="10248" spans="1:12" x14ac:dyDescent="0.35">
      <c r="A10248" s="1" t="s">
        <v>16908</v>
      </c>
      <c r="B10248" t="s">
        <v>16909</v>
      </c>
      <c r="C10248" t="s">
        <v>363</v>
      </c>
      <c r="D10248" t="s">
        <v>364</v>
      </c>
      <c r="E10248">
        <v>1</v>
      </c>
      <c r="F10248" s="2">
        <v>21.3</v>
      </c>
      <c r="G10248" s="3">
        <v>44</v>
      </c>
      <c r="H10248" s="3">
        <v>0.21300000000000002</v>
      </c>
      <c r="I10248" s="3">
        <v>1.0011000000000001</v>
      </c>
      <c r="J10248" s="3">
        <v>22.514100000000003</v>
      </c>
      <c r="K10248" s="3">
        <v>34.637076923076926</v>
      </c>
      <c r="L10248" s="4">
        <v>0.35</v>
      </c>
    </row>
    <row r="10249" spans="1:12" x14ac:dyDescent="0.35">
      <c r="A10249" s="1" t="s">
        <v>16910</v>
      </c>
      <c r="B10249" t="s">
        <v>16911</v>
      </c>
      <c r="C10249" t="s">
        <v>26</v>
      </c>
      <c r="D10249" t="s">
        <v>27</v>
      </c>
      <c r="E10249">
        <v>1</v>
      </c>
      <c r="F10249" s="2">
        <v>813</v>
      </c>
      <c r="G10249" s="3">
        <v>1733.37</v>
      </c>
      <c r="H10249" s="3">
        <v>8.1300000000000008</v>
      </c>
      <c r="I10249" s="3">
        <v>38.210999999999999</v>
      </c>
      <c r="J10249" s="3">
        <v>859.34100000000001</v>
      </c>
      <c r="K10249" s="3">
        <v>1322.0630769230768</v>
      </c>
      <c r="L10249" s="4">
        <v>0.34999999999999992</v>
      </c>
    </row>
    <row r="10250" spans="1:12" x14ac:dyDescent="0.35">
      <c r="A10250" s="1" t="s">
        <v>16912</v>
      </c>
      <c r="B10250" t="s">
        <v>16913</v>
      </c>
      <c r="C10250" t="s">
        <v>363</v>
      </c>
      <c r="D10250" t="s">
        <v>364</v>
      </c>
      <c r="E10250">
        <v>1</v>
      </c>
      <c r="F10250" s="2">
        <v>89.91</v>
      </c>
      <c r="G10250" s="3">
        <v>186</v>
      </c>
      <c r="H10250" s="3">
        <v>0.89910000000000001</v>
      </c>
      <c r="I10250" s="3">
        <v>4.2257699999999998</v>
      </c>
      <c r="J10250" s="3">
        <v>95.034869999999998</v>
      </c>
      <c r="K10250" s="3">
        <v>146.20749230769229</v>
      </c>
      <c r="L10250" s="4">
        <v>0.34999999999999992</v>
      </c>
    </row>
    <row r="10251" spans="1:12" x14ac:dyDescent="0.35">
      <c r="A10251" s="1" t="s">
        <v>16914</v>
      </c>
      <c r="B10251" t="s">
        <v>16915</v>
      </c>
      <c r="C10251" t="s">
        <v>26</v>
      </c>
      <c r="D10251" t="s">
        <v>27</v>
      </c>
      <c r="E10251">
        <v>1</v>
      </c>
      <c r="F10251" s="2">
        <v>16.809999999999999</v>
      </c>
      <c r="G10251" s="3">
        <v>38</v>
      </c>
      <c r="H10251" s="3">
        <v>0.1681</v>
      </c>
      <c r="I10251" s="3">
        <v>0.79006999999999994</v>
      </c>
      <c r="J10251" s="3">
        <v>17.768169999999998</v>
      </c>
      <c r="K10251" s="3">
        <v>27.335646153846149</v>
      </c>
      <c r="L10251" s="4">
        <v>0.35</v>
      </c>
    </row>
    <row r="10252" spans="1:12" x14ac:dyDescent="0.35">
      <c r="A10252" s="1" t="s">
        <v>16916</v>
      </c>
      <c r="B10252" t="s">
        <v>16917</v>
      </c>
      <c r="C10252" t="s">
        <v>363</v>
      </c>
      <c r="D10252" t="s">
        <v>364</v>
      </c>
      <c r="E10252">
        <v>1</v>
      </c>
      <c r="F10252" s="2">
        <v>297</v>
      </c>
      <c r="G10252" s="3">
        <v>71</v>
      </c>
      <c r="H10252" s="3">
        <v>2.97</v>
      </c>
      <c r="I10252" s="3">
        <v>13.959</v>
      </c>
      <c r="J10252" s="3">
        <v>313.92900000000003</v>
      </c>
      <c r="K10252" s="3">
        <v>482.96769230769235</v>
      </c>
      <c r="L10252" s="4">
        <v>0.35</v>
      </c>
    </row>
    <row r="10253" spans="1:12" x14ac:dyDescent="0.35">
      <c r="A10253" s="1" t="s">
        <v>16918</v>
      </c>
      <c r="B10253" t="s">
        <v>16919</v>
      </c>
      <c r="C10253" t="s">
        <v>26</v>
      </c>
      <c r="D10253" t="s">
        <v>27</v>
      </c>
      <c r="E10253">
        <v>1</v>
      </c>
      <c r="F10253" s="2">
        <v>1792.65</v>
      </c>
      <c r="G10253" s="3">
        <v>3697</v>
      </c>
      <c r="H10253" s="3">
        <v>17.926500000000001</v>
      </c>
      <c r="I10253" s="3">
        <v>84.254550000000009</v>
      </c>
      <c r="J10253" s="3">
        <v>1894.8310500000002</v>
      </c>
      <c r="K10253" s="3">
        <v>2915.1246923076924</v>
      </c>
      <c r="L10253" s="4">
        <v>0.34999999999999992</v>
      </c>
    </row>
    <row r="10254" spans="1:12" x14ac:dyDescent="0.35">
      <c r="A10254" s="1" t="s">
        <v>16920</v>
      </c>
      <c r="B10254" t="s">
        <v>16921</v>
      </c>
      <c r="C10254" t="s">
        <v>363</v>
      </c>
      <c r="D10254" t="s">
        <v>364</v>
      </c>
      <c r="E10254">
        <v>1</v>
      </c>
      <c r="F10254" s="2">
        <v>350</v>
      </c>
      <c r="G10254" s="3">
        <v>52</v>
      </c>
      <c r="H10254" s="3">
        <v>3.5</v>
      </c>
      <c r="I10254" s="3">
        <v>16.45</v>
      </c>
      <c r="J10254" s="3">
        <v>369.95</v>
      </c>
      <c r="K10254" s="3">
        <v>569.15384615384608</v>
      </c>
      <c r="L10254" s="4">
        <v>0.34999999999999992</v>
      </c>
    </row>
    <row r="10255" spans="1:12" x14ac:dyDescent="0.35">
      <c r="A10255" s="1" t="s">
        <v>16922</v>
      </c>
      <c r="B10255" t="s">
        <v>16923</v>
      </c>
      <c r="C10255" t="s">
        <v>26</v>
      </c>
      <c r="D10255" t="s">
        <v>27</v>
      </c>
      <c r="E10255">
        <v>1</v>
      </c>
      <c r="F10255" s="2">
        <v>1028</v>
      </c>
      <c r="G10255" s="3">
        <v>2269</v>
      </c>
      <c r="H10255" s="3">
        <v>10.28</v>
      </c>
      <c r="I10255" s="3">
        <v>48.316000000000003</v>
      </c>
      <c r="J10255" s="3">
        <v>1086.596</v>
      </c>
      <c r="K10255" s="3">
        <v>1671.6861538461537</v>
      </c>
      <c r="L10255" s="4">
        <v>0.35</v>
      </c>
    </row>
    <row r="10256" spans="1:12" x14ac:dyDescent="0.35">
      <c r="A10256" s="1" t="s">
        <v>16924</v>
      </c>
      <c r="B10256" t="s">
        <v>16925</v>
      </c>
      <c r="C10256" t="s">
        <v>26</v>
      </c>
      <c r="D10256" t="s">
        <v>27</v>
      </c>
      <c r="E10256">
        <v>1</v>
      </c>
      <c r="F10256" s="2">
        <v>1127.5</v>
      </c>
      <c r="G10256" s="3">
        <v>2325</v>
      </c>
      <c r="H10256" s="3">
        <v>11.275</v>
      </c>
      <c r="I10256" s="3">
        <v>52.9925</v>
      </c>
      <c r="J10256" s="3">
        <v>1191.7675000000002</v>
      </c>
      <c r="K10256" s="3">
        <v>1833.4884615384617</v>
      </c>
      <c r="L10256" s="4">
        <v>0.35</v>
      </c>
    </row>
    <row r="10257" spans="1:12" x14ac:dyDescent="0.35">
      <c r="A10257" s="1" t="s">
        <v>16926</v>
      </c>
      <c r="B10257" t="s">
        <v>16927</v>
      </c>
      <c r="C10257" t="s">
        <v>26</v>
      </c>
      <c r="D10257" t="s">
        <v>27</v>
      </c>
      <c r="E10257">
        <v>1</v>
      </c>
      <c r="F10257" s="2">
        <v>2253</v>
      </c>
      <c r="G10257" s="3">
        <v>4974</v>
      </c>
      <c r="H10257" s="3">
        <v>22.53</v>
      </c>
      <c r="I10257" s="3">
        <v>105.89100000000001</v>
      </c>
      <c r="J10257" s="3">
        <v>2381.4210000000003</v>
      </c>
      <c r="K10257" s="3">
        <v>3663.7246153846158</v>
      </c>
      <c r="L10257" s="4">
        <v>0.35000000000000003</v>
      </c>
    </row>
    <row r="10258" spans="1:12" x14ac:dyDescent="0.35">
      <c r="A10258" s="1" t="s">
        <v>16928</v>
      </c>
      <c r="B10258" t="s">
        <v>16929</v>
      </c>
      <c r="C10258" t="s">
        <v>26</v>
      </c>
      <c r="D10258" t="s">
        <v>27</v>
      </c>
      <c r="E10258">
        <v>1</v>
      </c>
      <c r="F10258" s="2">
        <v>770</v>
      </c>
      <c r="G10258" s="3">
        <v>1920.8</v>
      </c>
      <c r="H10258" s="3">
        <v>7.7</v>
      </c>
      <c r="I10258" s="3">
        <v>36.19</v>
      </c>
      <c r="J10258" s="3">
        <v>813.8900000000001</v>
      </c>
      <c r="K10258" s="3">
        <v>1252.1384615384616</v>
      </c>
      <c r="L10258" s="4">
        <v>0.34999999999999992</v>
      </c>
    </row>
    <row r="10259" spans="1:12" hidden="1" x14ac:dyDescent="0.35">
      <c r="A10259" s="1" t="s">
        <v>16930</v>
      </c>
      <c r="B10259" t="s">
        <v>16931</v>
      </c>
      <c r="C10259" t="s">
        <v>46</v>
      </c>
      <c r="D10259" t="s">
        <v>47</v>
      </c>
      <c r="E10259">
        <v>1</v>
      </c>
      <c r="F10259" s="2">
        <v>82</v>
      </c>
      <c r="G10259" s="3">
        <v>1299</v>
      </c>
      <c r="H10259" s="3">
        <v>0.82000000000000006</v>
      </c>
      <c r="I10259" s="3">
        <v>3.8540000000000001</v>
      </c>
      <c r="J10259" s="3">
        <v>86.673999999999992</v>
      </c>
      <c r="K10259" s="3">
        <v>133.34461538461537</v>
      </c>
      <c r="L10259" s="4">
        <v>0.35</v>
      </c>
    </row>
    <row r="10260" spans="1:12" x14ac:dyDescent="0.35">
      <c r="A10260" s="1" t="s">
        <v>16932</v>
      </c>
      <c r="B10260" t="s">
        <v>16933</v>
      </c>
      <c r="C10260" t="s">
        <v>26</v>
      </c>
      <c r="D10260" t="s">
        <v>27</v>
      </c>
      <c r="E10260">
        <v>1</v>
      </c>
      <c r="F10260" s="2">
        <v>37</v>
      </c>
      <c r="G10260" s="3">
        <v>76.930000000000007</v>
      </c>
      <c r="H10260" s="3">
        <v>0.37</v>
      </c>
      <c r="I10260" s="3">
        <v>1.7390000000000001</v>
      </c>
      <c r="J10260" s="3">
        <v>39.108999999999995</v>
      </c>
      <c r="K10260" s="3">
        <v>60.167692307692299</v>
      </c>
      <c r="L10260" s="4">
        <v>0.35</v>
      </c>
    </row>
    <row r="10261" spans="1:12" x14ac:dyDescent="0.35">
      <c r="A10261" s="1" t="s">
        <v>16934</v>
      </c>
      <c r="B10261" t="s">
        <v>16935</v>
      </c>
      <c r="C10261" t="s">
        <v>26</v>
      </c>
      <c r="D10261" t="s">
        <v>27</v>
      </c>
      <c r="E10261">
        <v>1</v>
      </c>
      <c r="F10261" s="2">
        <v>0.01</v>
      </c>
      <c r="G10261" s="3">
        <v>2262</v>
      </c>
      <c r="H10261" s="3">
        <v>1E-4</v>
      </c>
      <c r="I10261" s="3">
        <v>4.6999999999999999E-4</v>
      </c>
      <c r="J10261" s="3">
        <v>1.057E-2</v>
      </c>
      <c r="K10261" s="3">
        <v>1.6261538461538459E-2</v>
      </c>
      <c r="L10261" s="4">
        <v>0.34999999999999992</v>
      </c>
    </row>
    <row r="10262" spans="1:12" x14ac:dyDescent="0.35">
      <c r="A10262" s="1" t="s">
        <v>16936</v>
      </c>
      <c r="B10262" t="s">
        <v>16937</v>
      </c>
      <c r="C10262" t="s">
        <v>363</v>
      </c>
      <c r="D10262" t="s">
        <v>364</v>
      </c>
      <c r="E10262">
        <v>1</v>
      </c>
      <c r="F10262" s="2">
        <v>179.39</v>
      </c>
      <c r="G10262" s="3">
        <v>312.54000000000002</v>
      </c>
      <c r="H10262" s="3">
        <v>1.7938999999999998</v>
      </c>
      <c r="I10262" s="3">
        <v>8.4313299999999991</v>
      </c>
      <c r="J10262" s="3">
        <v>189.61523</v>
      </c>
      <c r="K10262" s="3">
        <v>291.71573846153842</v>
      </c>
      <c r="L10262" s="4">
        <v>0.34999999999999992</v>
      </c>
    </row>
    <row r="10263" spans="1:12" x14ac:dyDescent="0.35">
      <c r="A10263" s="1" t="s">
        <v>16938</v>
      </c>
      <c r="B10263" t="s">
        <v>16939</v>
      </c>
      <c r="C10263" t="s">
        <v>26</v>
      </c>
      <c r="D10263" t="s">
        <v>27</v>
      </c>
      <c r="E10263">
        <v>1</v>
      </c>
      <c r="F10263" s="2">
        <v>43</v>
      </c>
      <c r="G10263" s="3">
        <v>91.36</v>
      </c>
      <c r="H10263" s="3">
        <v>0.43</v>
      </c>
      <c r="I10263" s="3">
        <v>2.0209999999999999</v>
      </c>
      <c r="J10263" s="3">
        <v>45.451000000000001</v>
      </c>
      <c r="K10263" s="3">
        <v>69.924615384615379</v>
      </c>
      <c r="L10263" s="4">
        <v>0.34999999999999992</v>
      </c>
    </row>
    <row r="10264" spans="1:12" x14ac:dyDescent="0.35">
      <c r="A10264" s="1" t="s">
        <v>16940</v>
      </c>
      <c r="B10264" t="s">
        <v>16941</v>
      </c>
      <c r="C10264" t="s">
        <v>363</v>
      </c>
      <c r="D10264" t="s">
        <v>364</v>
      </c>
      <c r="E10264">
        <v>1</v>
      </c>
      <c r="F10264" s="2">
        <v>17025.400000000001</v>
      </c>
      <c r="G10264" s="3">
        <v>35104</v>
      </c>
      <c r="H10264" s="3">
        <v>170.25400000000002</v>
      </c>
      <c r="I10264" s="3">
        <v>800.19380000000012</v>
      </c>
      <c r="J10264" s="3">
        <v>17995.847800000003</v>
      </c>
      <c r="K10264" s="3">
        <v>27685.919692307696</v>
      </c>
      <c r="L10264" s="4">
        <v>0.35</v>
      </c>
    </row>
    <row r="10265" spans="1:12" x14ac:dyDescent="0.35">
      <c r="A10265" s="1" t="s">
        <v>16942</v>
      </c>
      <c r="B10265" t="s">
        <v>16943</v>
      </c>
      <c r="C10265" t="s">
        <v>26</v>
      </c>
      <c r="D10265" t="s">
        <v>27</v>
      </c>
      <c r="E10265">
        <v>1</v>
      </c>
      <c r="F10265" s="2">
        <v>119.9</v>
      </c>
      <c r="G10265" s="3">
        <v>248</v>
      </c>
      <c r="H10265" s="3">
        <v>1.1990000000000001</v>
      </c>
      <c r="I10265" s="3">
        <v>5.6353</v>
      </c>
      <c r="J10265" s="3">
        <v>126.7343</v>
      </c>
      <c r="K10265" s="3">
        <v>194.97584615384616</v>
      </c>
      <c r="L10265" s="4">
        <v>0.35000000000000003</v>
      </c>
    </row>
    <row r="10266" spans="1:12" x14ac:dyDescent="0.35">
      <c r="A10266" s="1" t="s">
        <v>16944</v>
      </c>
      <c r="B10266" t="s">
        <v>16945</v>
      </c>
      <c r="C10266" t="s">
        <v>26</v>
      </c>
      <c r="D10266" t="s">
        <v>27</v>
      </c>
      <c r="E10266">
        <v>1</v>
      </c>
      <c r="F10266" s="2">
        <v>116</v>
      </c>
      <c r="G10266" s="3">
        <v>256</v>
      </c>
      <c r="H10266" s="3">
        <v>1.1599999999999999</v>
      </c>
      <c r="I10266" s="3">
        <v>5.452</v>
      </c>
      <c r="J10266" s="3">
        <v>122.61199999999999</v>
      </c>
      <c r="K10266" s="3">
        <v>188.63384615384615</v>
      </c>
      <c r="L10266" s="4">
        <v>0.35000000000000003</v>
      </c>
    </row>
    <row r="10267" spans="1:12" x14ac:dyDescent="0.35">
      <c r="A10267" s="1" t="s">
        <v>16946</v>
      </c>
      <c r="B10267" t="s">
        <v>16947</v>
      </c>
      <c r="C10267" t="s">
        <v>26</v>
      </c>
      <c r="D10267" t="s">
        <v>27</v>
      </c>
      <c r="E10267">
        <v>1</v>
      </c>
      <c r="F10267" s="2">
        <v>103</v>
      </c>
      <c r="G10267" s="3">
        <v>217.51</v>
      </c>
      <c r="H10267" s="3">
        <v>1.03</v>
      </c>
      <c r="I10267" s="3">
        <v>4.8410000000000002</v>
      </c>
      <c r="J10267" s="3">
        <v>108.871</v>
      </c>
      <c r="K10267" s="3">
        <v>167.49384615384614</v>
      </c>
      <c r="L10267" s="4">
        <v>0.35</v>
      </c>
    </row>
    <row r="10268" spans="1:12" x14ac:dyDescent="0.35">
      <c r="A10268" s="1" t="s">
        <v>16948</v>
      </c>
      <c r="B10268" t="s">
        <v>16949</v>
      </c>
      <c r="C10268" t="s">
        <v>26</v>
      </c>
      <c r="D10268" t="s">
        <v>27</v>
      </c>
      <c r="E10268">
        <v>1</v>
      </c>
      <c r="F10268" s="2">
        <v>102.3</v>
      </c>
      <c r="G10268" s="3">
        <v>211</v>
      </c>
      <c r="H10268" s="3">
        <v>1.0229999999999999</v>
      </c>
      <c r="I10268" s="3">
        <v>4.8080999999999996</v>
      </c>
      <c r="J10268" s="3">
        <v>108.13109999999999</v>
      </c>
      <c r="K10268" s="3">
        <v>166.35553846153843</v>
      </c>
      <c r="L10268" s="4">
        <v>0.34999999999999992</v>
      </c>
    </row>
    <row r="10269" spans="1:12" x14ac:dyDescent="0.35">
      <c r="A10269" s="1" t="s">
        <v>16950</v>
      </c>
      <c r="B10269" t="s">
        <v>16951</v>
      </c>
      <c r="C10269" t="s">
        <v>363</v>
      </c>
      <c r="D10269" t="s">
        <v>364</v>
      </c>
      <c r="E10269">
        <v>1</v>
      </c>
      <c r="F10269" s="2">
        <v>1847.04</v>
      </c>
      <c r="G10269" s="3">
        <v>3809</v>
      </c>
      <c r="H10269" s="3">
        <v>18.470400000000001</v>
      </c>
      <c r="I10269" s="3">
        <v>86.810879999999997</v>
      </c>
      <c r="J10269" s="3">
        <v>1952.3212799999999</v>
      </c>
      <c r="K10269" s="3">
        <v>3003.5711999999999</v>
      </c>
      <c r="L10269" s="4">
        <v>0.35000000000000003</v>
      </c>
    </row>
    <row r="10270" spans="1:12" x14ac:dyDescent="0.35">
      <c r="A10270" s="1" t="s">
        <v>16952</v>
      </c>
      <c r="B10270" t="s">
        <v>16953</v>
      </c>
      <c r="C10270" t="s">
        <v>26</v>
      </c>
      <c r="D10270" t="s">
        <v>27</v>
      </c>
      <c r="E10270">
        <v>1</v>
      </c>
      <c r="F10270" s="2">
        <v>397.38</v>
      </c>
      <c r="G10270" s="3">
        <v>820</v>
      </c>
      <c r="H10270" s="3">
        <v>3.9738000000000002</v>
      </c>
      <c r="I10270" s="3">
        <v>18.676860000000001</v>
      </c>
      <c r="J10270" s="3">
        <v>420.03065999999995</v>
      </c>
      <c r="K10270" s="3">
        <v>646.20101538461529</v>
      </c>
      <c r="L10270" s="4">
        <v>0.35</v>
      </c>
    </row>
    <row r="10271" spans="1:12" x14ac:dyDescent="0.35">
      <c r="A10271" s="1" t="s">
        <v>16954</v>
      </c>
      <c r="B10271" t="s">
        <v>16955</v>
      </c>
      <c r="C10271" t="s">
        <v>26</v>
      </c>
      <c r="D10271" t="s">
        <v>27</v>
      </c>
      <c r="E10271">
        <v>1</v>
      </c>
      <c r="F10271" s="2">
        <v>9.23</v>
      </c>
      <c r="G10271" s="3">
        <v>19.670000000000002</v>
      </c>
      <c r="H10271" s="3">
        <v>9.2300000000000007E-2</v>
      </c>
      <c r="I10271" s="3">
        <v>0.43381000000000003</v>
      </c>
      <c r="J10271" s="3">
        <v>9.7561099999999996</v>
      </c>
      <c r="K10271" s="3">
        <v>15.009399999999999</v>
      </c>
      <c r="L10271" s="4">
        <v>0.35</v>
      </c>
    </row>
    <row r="10272" spans="1:12" x14ac:dyDescent="0.35">
      <c r="A10272" s="1" t="s">
        <v>16956</v>
      </c>
      <c r="B10272" t="s">
        <v>16957</v>
      </c>
      <c r="C10272" t="s">
        <v>26</v>
      </c>
      <c r="D10272" t="s">
        <v>27</v>
      </c>
      <c r="E10272">
        <v>1</v>
      </c>
      <c r="F10272" s="2">
        <v>334</v>
      </c>
      <c r="G10272" s="3">
        <v>710.77</v>
      </c>
      <c r="H10272" s="3">
        <v>3.34</v>
      </c>
      <c r="I10272" s="3">
        <v>15.698</v>
      </c>
      <c r="J10272" s="3">
        <v>353.03799999999995</v>
      </c>
      <c r="K10272" s="3">
        <v>543.13538461538451</v>
      </c>
      <c r="L10272" s="4">
        <v>0.35</v>
      </c>
    </row>
    <row r="10273" spans="1:12" x14ac:dyDescent="0.35">
      <c r="A10273" s="1" t="s">
        <v>16958</v>
      </c>
      <c r="B10273" t="s">
        <v>16959</v>
      </c>
      <c r="C10273" t="s">
        <v>26</v>
      </c>
      <c r="D10273" t="s">
        <v>27</v>
      </c>
      <c r="E10273">
        <v>1</v>
      </c>
      <c r="F10273" s="2">
        <v>172</v>
      </c>
      <c r="G10273" s="3">
        <v>366.54</v>
      </c>
      <c r="H10273" s="3">
        <v>1.72</v>
      </c>
      <c r="I10273" s="3">
        <v>8.0839999999999996</v>
      </c>
      <c r="J10273" s="3">
        <v>181.804</v>
      </c>
      <c r="K10273" s="3">
        <v>279.69846153846152</v>
      </c>
      <c r="L10273" s="4">
        <v>0.34999999999999992</v>
      </c>
    </row>
    <row r="10274" spans="1:12" x14ac:dyDescent="0.35">
      <c r="A10274" s="1" t="s">
        <v>16960</v>
      </c>
      <c r="B10274" t="s">
        <v>16961</v>
      </c>
      <c r="C10274" t="s">
        <v>26</v>
      </c>
      <c r="D10274" t="s">
        <v>27</v>
      </c>
      <c r="E10274">
        <v>1</v>
      </c>
      <c r="F10274" s="2">
        <v>11</v>
      </c>
      <c r="G10274" s="3">
        <v>26.924800000000001</v>
      </c>
      <c r="H10274" s="3">
        <v>0.11</v>
      </c>
      <c r="I10274" s="3">
        <v>0.51700000000000002</v>
      </c>
      <c r="J10274" s="3">
        <v>11.626999999999999</v>
      </c>
      <c r="K10274" s="3">
        <v>17.887692307692305</v>
      </c>
      <c r="L10274" s="4">
        <v>0.35</v>
      </c>
    </row>
    <row r="10275" spans="1:12" x14ac:dyDescent="0.35">
      <c r="A10275" s="1" t="s">
        <v>16962</v>
      </c>
      <c r="B10275" t="s">
        <v>16963</v>
      </c>
      <c r="C10275" t="s">
        <v>26</v>
      </c>
      <c r="D10275" t="s">
        <v>27</v>
      </c>
      <c r="E10275">
        <v>1</v>
      </c>
      <c r="F10275" s="2">
        <v>772</v>
      </c>
      <c r="G10275" s="3">
        <v>1645.62</v>
      </c>
      <c r="H10275" s="3">
        <v>7.72</v>
      </c>
      <c r="I10275" s="3">
        <v>36.283999999999999</v>
      </c>
      <c r="J10275" s="3">
        <v>816.00400000000002</v>
      </c>
      <c r="K10275" s="3">
        <v>1255.3907692307691</v>
      </c>
      <c r="L10275" s="4">
        <v>0.34999999999999992</v>
      </c>
    </row>
    <row r="10276" spans="1:12" x14ac:dyDescent="0.35">
      <c r="A10276" s="1" t="s">
        <v>16964</v>
      </c>
      <c r="B10276" t="s">
        <v>16965</v>
      </c>
      <c r="C10276" t="s">
        <v>363</v>
      </c>
      <c r="D10276" t="s">
        <v>364</v>
      </c>
      <c r="E10276">
        <v>1</v>
      </c>
      <c r="F10276" s="2">
        <v>77</v>
      </c>
      <c r="G10276" s="3">
        <v>768</v>
      </c>
      <c r="H10276" s="3">
        <v>0.77</v>
      </c>
      <c r="I10276" s="3">
        <v>3.6190000000000002</v>
      </c>
      <c r="J10276" s="3">
        <v>81.388999999999996</v>
      </c>
      <c r="K10276" s="3">
        <v>125.21384615384615</v>
      </c>
      <c r="L10276" s="4">
        <v>0.35000000000000003</v>
      </c>
    </row>
    <row r="10277" spans="1:12" x14ac:dyDescent="0.35">
      <c r="A10277" s="1" t="s">
        <v>16966</v>
      </c>
      <c r="B10277" t="s">
        <v>16967</v>
      </c>
      <c r="C10277" t="s">
        <v>26</v>
      </c>
      <c r="D10277" t="s">
        <v>27</v>
      </c>
      <c r="E10277">
        <v>1</v>
      </c>
      <c r="F10277" s="2">
        <v>41.07</v>
      </c>
      <c r="G10277" s="3">
        <v>85</v>
      </c>
      <c r="H10277" s="3">
        <v>0.41070000000000001</v>
      </c>
      <c r="I10277" s="3">
        <v>1.9302900000000001</v>
      </c>
      <c r="J10277" s="3">
        <v>43.410989999999998</v>
      </c>
      <c r="K10277" s="3">
        <v>66.786138461538457</v>
      </c>
      <c r="L10277" s="4">
        <v>0.35</v>
      </c>
    </row>
    <row r="10278" spans="1:12" x14ac:dyDescent="0.35">
      <c r="A10278" s="1" t="s">
        <v>16968</v>
      </c>
      <c r="B10278" t="s">
        <v>16969</v>
      </c>
      <c r="C10278" t="s">
        <v>26</v>
      </c>
      <c r="D10278" t="s">
        <v>27</v>
      </c>
      <c r="E10278">
        <v>1</v>
      </c>
      <c r="F10278" s="2">
        <v>10.09</v>
      </c>
      <c r="G10278" s="3">
        <v>23</v>
      </c>
      <c r="H10278" s="3">
        <v>0.1009</v>
      </c>
      <c r="I10278" s="3">
        <v>0.47422999999999998</v>
      </c>
      <c r="J10278" s="3">
        <v>10.66513</v>
      </c>
      <c r="K10278" s="3">
        <v>16.407892307692308</v>
      </c>
      <c r="L10278" s="4">
        <v>0.35000000000000003</v>
      </c>
    </row>
    <row r="10279" spans="1:12" x14ac:dyDescent="0.35">
      <c r="A10279" s="1" t="s">
        <v>16970</v>
      </c>
      <c r="B10279" t="s">
        <v>16971</v>
      </c>
      <c r="C10279" t="s">
        <v>363</v>
      </c>
      <c r="D10279" t="s">
        <v>364</v>
      </c>
      <c r="E10279">
        <v>1</v>
      </c>
      <c r="F10279" s="2">
        <v>50</v>
      </c>
      <c r="G10279" s="3">
        <v>102.8048</v>
      </c>
      <c r="H10279" s="3">
        <v>0.5</v>
      </c>
      <c r="I10279" s="3">
        <v>2.35</v>
      </c>
      <c r="J10279" s="3">
        <v>52.85</v>
      </c>
      <c r="K10279" s="3">
        <v>81.307692307692307</v>
      </c>
      <c r="L10279" s="4">
        <v>0.35</v>
      </c>
    </row>
    <row r="10280" spans="1:12" x14ac:dyDescent="0.35">
      <c r="A10280" s="1" t="s">
        <v>16972</v>
      </c>
      <c r="B10280" t="s">
        <v>16973</v>
      </c>
      <c r="C10280" t="s">
        <v>363</v>
      </c>
      <c r="D10280" t="s">
        <v>364</v>
      </c>
      <c r="E10280">
        <v>1</v>
      </c>
      <c r="F10280" s="2">
        <v>33.229999999999997</v>
      </c>
      <c r="G10280" s="3">
        <v>69</v>
      </c>
      <c r="H10280" s="3">
        <v>0.33229999999999998</v>
      </c>
      <c r="I10280" s="3">
        <v>1.5618099999999999</v>
      </c>
      <c r="J10280" s="3">
        <v>35.124109999999995</v>
      </c>
      <c r="K10280" s="3">
        <v>54.037092307692298</v>
      </c>
      <c r="L10280" s="4">
        <v>0.35</v>
      </c>
    </row>
    <row r="10281" spans="1:12" x14ac:dyDescent="0.35">
      <c r="A10281" s="1" t="s">
        <v>16974</v>
      </c>
      <c r="B10281" t="s">
        <v>16975</v>
      </c>
      <c r="C10281" t="s">
        <v>363</v>
      </c>
      <c r="D10281" t="s">
        <v>364</v>
      </c>
      <c r="E10281">
        <v>1</v>
      </c>
      <c r="F10281" s="2">
        <v>25</v>
      </c>
      <c r="G10281" s="3">
        <v>398</v>
      </c>
      <c r="H10281" s="3">
        <v>0.25</v>
      </c>
      <c r="I10281" s="3">
        <v>1.175</v>
      </c>
      <c r="J10281" s="3">
        <v>26.425000000000001</v>
      </c>
      <c r="K10281" s="3">
        <v>40.653846153846153</v>
      </c>
      <c r="L10281" s="4">
        <v>0.35</v>
      </c>
    </row>
    <row r="10282" spans="1:12" x14ac:dyDescent="0.35">
      <c r="A10282" s="1" t="s">
        <v>16976</v>
      </c>
      <c r="B10282" t="s">
        <v>16977</v>
      </c>
      <c r="C10282" t="s">
        <v>363</v>
      </c>
      <c r="D10282" t="s">
        <v>364</v>
      </c>
      <c r="E10282">
        <v>1</v>
      </c>
      <c r="F10282" s="2">
        <v>2516.5700000000002</v>
      </c>
      <c r="G10282" s="3">
        <v>5189</v>
      </c>
      <c r="H10282" s="3">
        <v>25.165700000000001</v>
      </c>
      <c r="I10282" s="3">
        <v>118.27879000000001</v>
      </c>
      <c r="J10282" s="3">
        <v>2660.01449</v>
      </c>
      <c r="K10282" s="3">
        <v>4092.3299846153845</v>
      </c>
      <c r="L10282" s="4">
        <v>0.35</v>
      </c>
    </row>
    <row r="10283" spans="1:12" x14ac:dyDescent="0.35">
      <c r="A10283" s="1" t="s">
        <v>16978</v>
      </c>
      <c r="B10283" t="s">
        <v>16979</v>
      </c>
      <c r="C10283" t="s">
        <v>26</v>
      </c>
      <c r="D10283" t="s">
        <v>27</v>
      </c>
      <c r="E10283">
        <v>1</v>
      </c>
      <c r="F10283" s="2">
        <v>29853</v>
      </c>
      <c r="G10283" s="3">
        <v>45048</v>
      </c>
      <c r="H10283" s="3">
        <v>298.53000000000003</v>
      </c>
      <c r="I10283" s="3">
        <v>1403.0909999999999</v>
      </c>
      <c r="J10283" s="3">
        <v>31554.620999999999</v>
      </c>
      <c r="K10283" s="3">
        <v>48545.57076923077</v>
      </c>
      <c r="L10283" s="4">
        <v>0.35000000000000003</v>
      </c>
    </row>
    <row r="10284" spans="1:12" x14ac:dyDescent="0.35">
      <c r="A10284" s="1" t="s">
        <v>16980</v>
      </c>
      <c r="B10284" t="s">
        <v>16981</v>
      </c>
      <c r="C10284" t="s">
        <v>26</v>
      </c>
      <c r="D10284" t="s">
        <v>27</v>
      </c>
      <c r="E10284">
        <v>1</v>
      </c>
      <c r="F10284" s="2">
        <v>13.45</v>
      </c>
      <c r="G10284" s="3">
        <v>30</v>
      </c>
      <c r="H10284" s="3">
        <v>0.13450000000000001</v>
      </c>
      <c r="I10284" s="3">
        <v>0.63214999999999999</v>
      </c>
      <c r="J10284" s="3">
        <v>14.216649999999998</v>
      </c>
      <c r="K10284" s="3">
        <v>21.871769230769228</v>
      </c>
      <c r="L10284" s="4">
        <v>0.35000000000000003</v>
      </c>
    </row>
    <row r="10285" spans="1:12" x14ac:dyDescent="0.35">
      <c r="A10285" s="1" t="s">
        <v>16982</v>
      </c>
      <c r="B10285" t="s">
        <v>16983</v>
      </c>
      <c r="C10285" t="s">
        <v>26</v>
      </c>
      <c r="D10285" t="s">
        <v>27</v>
      </c>
      <c r="E10285">
        <v>1</v>
      </c>
      <c r="F10285" s="2">
        <v>2703</v>
      </c>
      <c r="G10285" s="3">
        <v>5966</v>
      </c>
      <c r="H10285" s="3">
        <v>27.03</v>
      </c>
      <c r="I10285" s="3">
        <v>127.041</v>
      </c>
      <c r="J10285" s="3">
        <v>2857.0710000000004</v>
      </c>
      <c r="K10285" s="3">
        <v>4395.4938461538468</v>
      </c>
      <c r="L10285" s="4">
        <v>0.35000000000000003</v>
      </c>
    </row>
    <row r="10286" spans="1:12" x14ac:dyDescent="0.35">
      <c r="A10286" s="1" t="s">
        <v>16984</v>
      </c>
      <c r="B10286" t="s">
        <v>16985</v>
      </c>
      <c r="C10286" t="s">
        <v>26</v>
      </c>
      <c r="D10286" t="s">
        <v>27</v>
      </c>
      <c r="E10286">
        <v>1</v>
      </c>
      <c r="F10286" s="2">
        <v>276</v>
      </c>
      <c r="G10286" s="3">
        <v>586.61</v>
      </c>
      <c r="H10286" s="3">
        <v>2.7600000000000002</v>
      </c>
      <c r="I10286" s="3">
        <v>12.972</v>
      </c>
      <c r="J10286" s="3">
        <v>291.73199999999997</v>
      </c>
      <c r="K10286" s="3">
        <v>448.81846153846146</v>
      </c>
      <c r="L10286" s="4">
        <v>0.35</v>
      </c>
    </row>
    <row r="10287" spans="1:12" x14ac:dyDescent="0.35">
      <c r="A10287" s="1" t="s">
        <v>16986</v>
      </c>
      <c r="B10287" t="s">
        <v>16987</v>
      </c>
      <c r="C10287" t="s">
        <v>26</v>
      </c>
      <c r="D10287" t="s">
        <v>27</v>
      </c>
      <c r="E10287">
        <v>1</v>
      </c>
      <c r="F10287" s="2">
        <v>424.02</v>
      </c>
      <c r="G10287" s="3">
        <v>875</v>
      </c>
      <c r="H10287" s="3">
        <v>4.2401999999999997</v>
      </c>
      <c r="I10287" s="3">
        <v>19.928940000000001</v>
      </c>
      <c r="J10287" s="3">
        <v>448.18914000000001</v>
      </c>
      <c r="K10287" s="3">
        <v>689.52175384615384</v>
      </c>
      <c r="L10287" s="4">
        <v>0.35</v>
      </c>
    </row>
    <row r="10288" spans="1:12" x14ac:dyDescent="0.35">
      <c r="A10288" s="1" t="s">
        <v>16988</v>
      </c>
      <c r="B10288" t="s">
        <v>16989</v>
      </c>
      <c r="C10288" t="s">
        <v>26</v>
      </c>
      <c r="D10288" t="s">
        <v>27</v>
      </c>
      <c r="E10288">
        <v>1</v>
      </c>
      <c r="F10288" s="2">
        <v>60</v>
      </c>
      <c r="G10288" s="3">
        <v>127.42</v>
      </c>
      <c r="H10288" s="3">
        <v>0.6</v>
      </c>
      <c r="I10288" s="3">
        <v>2.82</v>
      </c>
      <c r="J10288" s="3">
        <v>63.42</v>
      </c>
      <c r="K10288" s="3">
        <v>97.569230769230771</v>
      </c>
      <c r="L10288" s="4">
        <v>0.35</v>
      </c>
    </row>
    <row r="10289" spans="1:12" x14ac:dyDescent="0.35">
      <c r="A10289" s="1" t="s">
        <v>16990</v>
      </c>
      <c r="B10289" t="s">
        <v>16991</v>
      </c>
      <c r="C10289" t="s">
        <v>26</v>
      </c>
      <c r="D10289" t="s">
        <v>27</v>
      </c>
      <c r="E10289">
        <v>1</v>
      </c>
      <c r="F10289" s="2">
        <v>22</v>
      </c>
      <c r="G10289" s="3">
        <v>45</v>
      </c>
      <c r="H10289" s="3">
        <v>0.22</v>
      </c>
      <c r="I10289" s="3">
        <v>1.034</v>
      </c>
      <c r="J10289" s="3">
        <v>23.253999999999998</v>
      </c>
      <c r="K10289" s="3">
        <v>35.77538461538461</v>
      </c>
      <c r="L10289" s="4">
        <v>0.35</v>
      </c>
    </row>
    <row r="10290" spans="1:12" x14ac:dyDescent="0.35">
      <c r="A10290" s="1" t="s">
        <v>16992</v>
      </c>
      <c r="B10290" t="s">
        <v>16993</v>
      </c>
      <c r="C10290" t="s">
        <v>26</v>
      </c>
      <c r="D10290" t="s">
        <v>27</v>
      </c>
      <c r="E10290">
        <v>1</v>
      </c>
      <c r="F10290" s="2">
        <v>1882.56</v>
      </c>
      <c r="G10290" s="3">
        <v>3882</v>
      </c>
      <c r="H10290" s="3">
        <v>18.825600000000001</v>
      </c>
      <c r="I10290" s="3">
        <v>88.480319999999992</v>
      </c>
      <c r="J10290" s="3">
        <v>1989.8659199999997</v>
      </c>
      <c r="K10290" s="3">
        <v>3061.332184615384</v>
      </c>
      <c r="L10290" s="4">
        <v>0.35</v>
      </c>
    </row>
    <row r="10291" spans="1:12" x14ac:dyDescent="0.35">
      <c r="A10291" s="1" t="s">
        <v>16994</v>
      </c>
      <c r="B10291" t="s">
        <v>16995</v>
      </c>
      <c r="C10291" t="s">
        <v>363</v>
      </c>
      <c r="D10291" t="s">
        <v>364</v>
      </c>
      <c r="E10291">
        <v>1</v>
      </c>
      <c r="F10291" s="2">
        <v>1251.78</v>
      </c>
      <c r="G10291" s="3">
        <v>2581</v>
      </c>
      <c r="H10291" s="3">
        <v>12.517799999999999</v>
      </c>
      <c r="I10291" s="3">
        <v>58.833660000000002</v>
      </c>
      <c r="J10291" s="3">
        <v>1323.1314600000001</v>
      </c>
      <c r="K10291" s="3">
        <v>2035.5868615384616</v>
      </c>
      <c r="L10291" s="4">
        <v>0.35</v>
      </c>
    </row>
    <row r="10292" spans="1:12" x14ac:dyDescent="0.35">
      <c r="A10292" s="1" t="s">
        <v>16996</v>
      </c>
      <c r="B10292" t="s">
        <v>16997</v>
      </c>
      <c r="C10292" t="s">
        <v>363</v>
      </c>
      <c r="D10292" t="s">
        <v>364</v>
      </c>
      <c r="E10292">
        <v>1</v>
      </c>
      <c r="F10292" s="2">
        <v>275</v>
      </c>
      <c r="G10292" s="3">
        <v>19</v>
      </c>
      <c r="H10292" s="3">
        <v>2.75</v>
      </c>
      <c r="I10292" s="3">
        <v>12.925000000000001</v>
      </c>
      <c r="J10292" s="3">
        <v>290.67500000000001</v>
      </c>
      <c r="K10292" s="3">
        <v>447.19230769230768</v>
      </c>
      <c r="L10292" s="4">
        <v>0.35</v>
      </c>
    </row>
    <row r="10293" spans="1:12" x14ac:dyDescent="0.35">
      <c r="A10293" s="1" t="s">
        <v>16998</v>
      </c>
      <c r="B10293" t="s">
        <v>16999</v>
      </c>
      <c r="C10293" t="s">
        <v>26</v>
      </c>
      <c r="D10293" t="s">
        <v>27</v>
      </c>
      <c r="E10293">
        <v>1</v>
      </c>
      <c r="F10293" s="2">
        <v>305</v>
      </c>
      <c r="G10293" s="3">
        <v>673</v>
      </c>
      <c r="H10293" s="3">
        <v>3.0500000000000003</v>
      </c>
      <c r="I10293" s="3">
        <v>14.335000000000001</v>
      </c>
      <c r="J10293" s="3">
        <v>322.38499999999999</v>
      </c>
      <c r="K10293" s="3">
        <v>495.97692307692307</v>
      </c>
      <c r="L10293" s="4">
        <v>0.35000000000000003</v>
      </c>
    </row>
    <row r="10294" spans="1:12" x14ac:dyDescent="0.35">
      <c r="A10294" s="1" t="s">
        <v>17000</v>
      </c>
      <c r="B10294" t="s">
        <v>17001</v>
      </c>
      <c r="C10294" t="s">
        <v>26</v>
      </c>
      <c r="D10294" t="s">
        <v>27</v>
      </c>
      <c r="E10294">
        <v>1</v>
      </c>
      <c r="F10294" s="2">
        <v>46.48</v>
      </c>
      <c r="G10294" s="3">
        <v>117.6</v>
      </c>
      <c r="H10294" s="3">
        <v>0.46479999999999999</v>
      </c>
      <c r="I10294" s="3">
        <v>2.1845599999999998</v>
      </c>
      <c r="J10294" s="3">
        <v>49.129359999999991</v>
      </c>
      <c r="K10294" s="3">
        <v>75.583630769230751</v>
      </c>
      <c r="L10294" s="4">
        <v>0.35</v>
      </c>
    </row>
    <row r="10295" spans="1:12" x14ac:dyDescent="0.35">
      <c r="A10295" s="1" t="s">
        <v>17002</v>
      </c>
      <c r="B10295" t="s">
        <v>17003</v>
      </c>
      <c r="C10295" t="s">
        <v>26</v>
      </c>
      <c r="D10295" t="s">
        <v>27</v>
      </c>
      <c r="E10295">
        <v>1</v>
      </c>
      <c r="F10295" s="2">
        <v>803</v>
      </c>
      <c r="G10295" s="3">
        <v>1711.74</v>
      </c>
      <c r="H10295" s="3">
        <v>8.0299999999999994</v>
      </c>
      <c r="I10295" s="3">
        <v>37.741</v>
      </c>
      <c r="J10295" s="3">
        <v>848.77099999999996</v>
      </c>
      <c r="K10295" s="3">
        <v>1305.8015384615383</v>
      </c>
      <c r="L10295" s="4">
        <v>0.34999999999999992</v>
      </c>
    </row>
    <row r="10296" spans="1:12" x14ac:dyDescent="0.35">
      <c r="A10296" s="1" t="s">
        <v>17004</v>
      </c>
      <c r="B10296" t="s">
        <v>17005</v>
      </c>
      <c r="C10296" t="s">
        <v>26</v>
      </c>
      <c r="D10296" t="s">
        <v>27</v>
      </c>
      <c r="E10296">
        <v>1</v>
      </c>
      <c r="F10296" s="2">
        <v>12455</v>
      </c>
      <c r="G10296" s="3">
        <v>29355</v>
      </c>
      <c r="H10296" s="3">
        <v>124.55</v>
      </c>
      <c r="I10296" s="3">
        <v>585.38499999999999</v>
      </c>
      <c r="J10296" s="3">
        <v>13164.934999999999</v>
      </c>
      <c r="K10296" s="3">
        <v>20253.746153846154</v>
      </c>
      <c r="L10296" s="4">
        <v>0.35000000000000003</v>
      </c>
    </row>
    <row r="10297" spans="1:12" x14ac:dyDescent="0.35">
      <c r="A10297" s="1" t="s">
        <v>17006</v>
      </c>
      <c r="B10297" t="s">
        <v>17007</v>
      </c>
      <c r="C10297" t="s">
        <v>26</v>
      </c>
      <c r="D10297" t="s">
        <v>27</v>
      </c>
      <c r="E10297">
        <v>1</v>
      </c>
      <c r="F10297" s="2">
        <v>11.77</v>
      </c>
      <c r="G10297" s="3">
        <v>26</v>
      </c>
      <c r="H10297" s="3">
        <v>0.1177</v>
      </c>
      <c r="I10297" s="3">
        <v>0.55318999999999996</v>
      </c>
      <c r="J10297" s="3">
        <v>12.44089</v>
      </c>
      <c r="K10297" s="3">
        <v>19.13983076923077</v>
      </c>
      <c r="L10297" s="4">
        <v>0.35000000000000003</v>
      </c>
    </row>
    <row r="10298" spans="1:12" x14ac:dyDescent="0.35">
      <c r="A10298" s="1" t="s">
        <v>17008</v>
      </c>
      <c r="B10298" t="s">
        <v>17009</v>
      </c>
      <c r="C10298" t="s">
        <v>363</v>
      </c>
      <c r="D10298" t="s">
        <v>364</v>
      </c>
      <c r="E10298">
        <v>1</v>
      </c>
      <c r="F10298" s="2">
        <v>249</v>
      </c>
      <c r="G10298" s="3">
        <v>515</v>
      </c>
      <c r="H10298" s="3">
        <v>2.4900000000000002</v>
      </c>
      <c r="I10298" s="3">
        <v>11.702999999999999</v>
      </c>
      <c r="J10298" s="3">
        <v>263.19299999999998</v>
      </c>
      <c r="K10298" s="3">
        <v>404.91230769230765</v>
      </c>
      <c r="L10298" s="4">
        <v>0.35</v>
      </c>
    </row>
    <row r="10299" spans="1:12" x14ac:dyDescent="0.35">
      <c r="A10299" s="1" t="s">
        <v>17010</v>
      </c>
      <c r="B10299" t="s">
        <v>17011</v>
      </c>
      <c r="C10299" t="s">
        <v>363</v>
      </c>
      <c r="D10299" t="s">
        <v>364</v>
      </c>
      <c r="E10299">
        <v>1</v>
      </c>
      <c r="F10299" s="2">
        <v>83.43</v>
      </c>
      <c r="G10299" s="3">
        <v>173</v>
      </c>
      <c r="H10299" s="3">
        <v>0.83430000000000004</v>
      </c>
      <c r="I10299" s="3">
        <v>3.9212100000000003</v>
      </c>
      <c r="J10299" s="3">
        <v>88.185510000000008</v>
      </c>
      <c r="K10299" s="3">
        <v>135.6700153846154</v>
      </c>
      <c r="L10299" s="4">
        <v>0.35</v>
      </c>
    </row>
    <row r="10300" spans="1:12" x14ac:dyDescent="0.35">
      <c r="A10300" s="1" t="s">
        <v>17012</v>
      </c>
      <c r="B10300" t="s">
        <v>16981</v>
      </c>
      <c r="C10300" t="s">
        <v>26</v>
      </c>
      <c r="D10300" t="s">
        <v>27</v>
      </c>
      <c r="E10300">
        <v>1</v>
      </c>
      <c r="F10300" s="2">
        <v>6.73</v>
      </c>
      <c r="G10300" s="3">
        <v>15</v>
      </c>
      <c r="H10300" s="3">
        <v>6.7300000000000013E-2</v>
      </c>
      <c r="I10300" s="3">
        <v>0.31631000000000004</v>
      </c>
      <c r="J10300" s="3">
        <v>7.1136100000000004</v>
      </c>
      <c r="K10300" s="3">
        <v>10.944015384615385</v>
      </c>
      <c r="L10300" s="4">
        <v>0.35</v>
      </c>
    </row>
    <row r="10301" spans="1:12" x14ac:dyDescent="0.35">
      <c r="A10301" s="1" t="s">
        <v>17013</v>
      </c>
      <c r="B10301" t="s">
        <v>17014</v>
      </c>
      <c r="C10301" t="s">
        <v>363</v>
      </c>
      <c r="D10301" t="s">
        <v>364</v>
      </c>
      <c r="E10301">
        <v>1</v>
      </c>
      <c r="F10301" s="2">
        <v>2035.2</v>
      </c>
      <c r="G10301" s="3">
        <v>4197</v>
      </c>
      <c r="H10301" s="3">
        <v>20.352</v>
      </c>
      <c r="I10301" s="3">
        <v>95.654399999999995</v>
      </c>
      <c r="J10301" s="3">
        <v>2151.2064</v>
      </c>
      <c r="K10301" s="3">
        <v>3309.5483076923078</v>
      </c>
      <c r="L10301" s="4">
        <v>0.35000000000000003</v>
      </c>
    </row>
    <row r="10302" spans="1:12" x14ac:dyDescent="0.35">
      <c r="A10302" s="1" t="s">
        <v>17015</v>
      </c>
      <c r="B10302" t="s">
        <v>17016</v>
      </c>
      <c r="C10302" t="s">
        <v>26</v>
      </c>
      <c r="D10302" t="s">
        <v>27</v>
      </c>
      <c r="E10302">
        <v>1</v>
      </c>
      <c r="F10302" s="2">
        <v>751</v>
      </c>
      <c r="G10302" s="3">
        <v>1599.94</v>
      </c>
      <c r="H10302" s="3">
        <v>7.51</v>
      </c>
      <c r="I10302" s="3">
        <v>35.296999999999997</v>
      </c>
      <c r="J10302" s="3">
        <v>793.80700000000002</v>
      </c>
      <c r="K10302" s="3">
        <v>1221.2415384615385</v>
      </c>
      <c r="L10302" s="4">
        <v>0.35000000000000003</v>
      </c>
    </row>
    <row r="10303" spans="1:12" x14ac:dyDescent="0.35">
      <c r="A10303" s="1" t="s">
        <v>17017</v>
      </c>
      <c r="B10303" t="s">
        <v>17018</v>
      </c>
      <c r="C10303" t="s">
        <v>26</v>
      </c>
      <c r="D10303" t="s">
        <v>27</v>
      </c>
      <c r="E10303">
        <v>1</v>
      </c>
      <c r="F10303" s="2">
        <v>106</v>
      </c>
      <c r="G10303" s="3">
        <v>400</v>
      </c>
      <c r="H10303" s="3">
        <v>1.06</v>
      </c>
      <c r="I10303" s="3">
        <v>4.9820000000000002</v>
      </c>
      <c r="J10303" s="3">
        <v>112.042</v>
      </c>
      <c r="K10303" s="3">
        <v>172.37230769230769</v>
      </c>
      <c r="L10303" s="4">
        <v>0.35</v>
      </c>
    </row>
    <row r="10304" spans="1:12" x14ac:dyDescent="0.35">
      <c r="A10304" s="1" t="s">
        <v>17019</v>
      </c>
      <c r="B10304" t="s">
        <v>17020</v>
      </c>
      <c r="C10304" t="s">
        <v>26</v>
      </c>
      <c r="D10304" t="s">
        <v>27</v>
      </c>
      <c r="E10304">
        <v>1</v>
      </c>
      <c r="F10304" s="2">
        <v>1489</v>
      </c>
      <c r="G10304" s="3">
        <v>3174.82</v>
      </c>
      <c r="H10304" s="3">
        <v>14.89</v>
      </c>
      <c r="I10304" s="3">
        <v>69.983000000000004</v>
      </c>
      <c r="J10304" s="3">
        <v>1573.873</v>
      </c>
      <c r="K10304" s="3">
        <v>2421.3430769230768</v>
      </c>
      <c r="L10304" s="4">
        <v>0.34999999999999992</v>
      </c>
    </row>
    <row r="10305" spans="1:12" x14ac:dyDescent="0.35">
      <c r="A10305" s="1" t="s">
        <v>17021</v>
      </c>
      <c r="B10305" t="s">
        <v>16963</v>
      </c>
      <c r="C10305" t="s">
        <v>26</v>
      </c>
      <c r="D10305" t="s">
        <v>27</v>
      </c>
      <c r="E10305">
        <v>1</v>
      </c>
      <c r="F10305" s="2">
        <v>439</v>
      </c>
      <c r="G10305" s="3">
        <v>934</v>
      </c>
      <c r="H10305" s="3">
        <v>4.3899999999999997</v>
      </c>
      <c r="I10305" s="3">
        <v>20.632999999999999</v>
      </c>
      <c r="J10305" s="3">
        <v>464.02299999999997</v>
      </c>
      <c r="K10305" s="3">
        <v>713.88153846153841</v>
      </c>
      <c r="L10305" s="4">
        <v>0.35</v>
      </c>
    </row>
    <row r="10306" spans="1:12" x14ac:dyDescent="0.35">
      <c r="A10306" s="1" t="s">
        <v>17022</v>
      </c>
      <c r="B10306" t="s">
        <v>17023</v>
      </c>
      <c r="C10306" t="s">
        <v>26</v>
      </c>
      <c r="D10306" t="s">
        <v>27</v>
      </c>
      <c r="E10306">
        <v>1</v>
      </c>
      <c r="F10306" s="2">
        <v>25.53</v>
      </c>
      <c r="G10306" s="3">
        <v>53</v>
      </c>
      <c r="H10306" s="3">
        <v>0.25530000000000003</v>
      </c>
      <c r="I10306" s="3">
        <v>1.19991</v>
      </c>
      <c r="J10306" s="3">
        <v>26.985209999999999</v>
      </c>
      <c r="K10306" s="3">
        <v>41.515707692307686</v>
      </c>
      <c r="L10306" s="4">
        <v>0.34999999999999992</v>
      </c>
    </row>
    <row r="10307" spans="1:12" x14ac:dyDescent="0.35">
      <c r="A10307" s="1" t="s">
        <v>17024</v>
      </c>
      <c r="B10307" t="s">
        <v>17025</v>
      </c>
      <c r="C10307" t="s">
        <v>363</v>
      </c>
      <c r="D10307" t="s">
        <v>364</v>
      </c>
      <c r="E10307">
        <v>1</v>
      </c>
      <c r="F10307" s="2">
        <v>1055.6099999999999</v>
      </c>
      <c r="G10307" s="3">
        <v>2177</v>
      </c>
      <c r="H10307" s="3">
        <v>10.556099999999999</v>
      </c>
      <c r="I10307" s="3">
        <v>49.613669999999992</v>
      </c>
      <c r="J10307" s="3">
        <v>1115.7797699999999</v>
      </c>
      <c r="K10307" s="3">
        <v>1716.5842615384613</v>
      </c>
      <c r="L10307" s="4">
        <v>0.35</v>
      </c>
    </row>
    <row r="10308" spans="1:12" x14ac:dyDescent="0.35">
      <c r="A10308" s="1" t="s">
        <v>17026</v>
      </c>
      <c r="B10308" t="s">
        <v>17027</v>
      </c>
      <c r="C10308" t="s">
        <v>26</v>
      </c>
      <c r="D10308" t="s">
        <v>27</v>
      </c>
      <c r="E10308">
        <v>1</v>
      </c>
      <c r="F10308" s="2">
        <v>750</v>
      </c>
      <c r="G10308" s="3">
        <v>1374</v>
      </c>
      <c r="H10308" s="3">
        <v>7.5</v>
      </c>
      <c r="I10308" s="3">
        <v>35.25</v>
      </c>
      <c r="J10308" s="3">
        <v>792.75</v>
      </c>
      <c r="K10308" s="3">
        <v>1219.6153846153845</v>
      </c>
      <c r="L10308" s="4">
        <v>0.35</v>
      </c>
    </row>
    <row r="10309" spans="1:12" x14ac:dyDescent="0.35">
      <c r="A10309" s="1" t="s">
        <v>17028</v>
      </c>
      <c r="B10309" t="s">
        <v>17029</v>
      </c>
      <c r="C10309" t="s">
        <v>26</v>
      </c>
      <c r="D10309" t="s">
        <v>27</v>
      </c>
      <c r="E10309">
        <v>1</v>
      </c>
      <c r="F10309" s="2">
        <v>2845</v>
      </c>
      <c r="G10309" s="3">
        <v>6064.4</v>
      </c>
      <c r="H10309" s="3">
        <v>28.45</v>
      </c>
      <c r="I10309" s="3">
        <v>133.715</v>
      </c>
      <c r="J10309" s="3">
        <v>3007.165</v>
      </c>
      <c r="K10309" s="3">
        <v>4626.4076923076918</v>
      </c>
      <c r="L10309" s="4">
        <v>0.34999999999999992</v>
      </c>
    </row>
    <row r="10310" spans="1:12" x14ac:dyDescent="0.35">
      <c r="A10310" s="1" t="s">
        <v>17030</v>
      </c>
      <c r="B10310" t="s">
        <v>17031</v>
      </c>
      <c r="C10310" t="s">
        <v>26</v>
      </c>
      <c r="D10310" t="s">
        <v>27</v>
      </c>
      <c r="E10310">
        <v>1</v>
      </c>
      <c r="F10310" s="2">
        <v>1984</v>
      </c>
      <c r="G10310" s="3">
        <v>4230.0600000000004</v>
      </c>
      <c r="H10310" s="3">
        <v>19.84</v>
      </c>
      <c r="I10310" s="3">
        <v>93.248000000000005</v>
      </c>
      <c r="J10310" s="3">
        <v>2097.0879999999997</v>
      </c>
      <c r="K10310" s="3">
        <v>3226.2892307692305</v>
      </c>
      <c r="L10310" s="4">
        <v>0.35000000000000003</v>
      </c>
    </row>
    <row r="10311" spans="1:12" x14ac:dyDescent="0.35">
      <c r="A10311" s="1" t="s">
        <v>17032</v>
      </c>
      <c r="B10311" t="s">
        <v>17033</v>
      </c>
      <c r="C10311" t="s">
        <v>26</v>
      </c>
      <c r="D10311" t="s">
        <v>27</v>
      </c>
      <c r="E10311">
        <v>1</v>
      </c>
      <c r="F10311" s="2">
        <v>49.5</v>
      </c>
      <c r="G10311" s="3">
        <v>121.1728</v>
      </c>
      <c r="H10311" s="3">
        <v>0.495</v>
      </c>
      <c r="I10311" s="3">
        <v>2.3264999999999998</v>
      </c>
      <c r="J10311" s="3">
        <v>52.3215</v>
      </c>
      <c r="K10311" s="3">
        <v>80.494615384615386</v>
      </c>
      <c r="L10311" s="4">
        <v>0.35000000000000003</v>
      </c>
    </row>
    <row r="10312" spans="1:12" x14ac:dyDescent="0.35">
      <c r="A10312" s="1" t="s">
        <v>17034</v>
      </c>
      <c r="B10312" t="s">
        <v>17035</v>
      </c>
      <c r="C10312" t="s">
        <v>26</v>
      </c>
      <c r="D10312" t="s">
        <v>27</v>
      </c>
      <c r="E10312">
        <v>1</v>
      </c>
      <c r="F10312" s="2">
        <v>235.4</v>
      </c>
      <c r="G10312" s="3">
        <v>486</v>
      </c>
      <c r="H10312" s="3">
        <v>2.3540000000000001</v>
      </c>
      <c r="I10312" s="3">
        <v>11.063800000000001</v>
      </c>
      <c r="J10312" s="3">
        <v>248.81780000000003</v>
      </c>
      <c r="K10312" s="3">
        <v>382.79661538461545</v>
      </c>
      <c r="L10312" s="4">
        <v>0.35000000000000003</v>
      </c>
    </row>
    <row r="10313" spans="1:12" x14ac:dyDescent="0.35">
      <c r="A10313" s="1" t="s">
        <v>17036</v>
      </c>
      <c r="B10313" t="s">
        <v>17037</v>
      </c>
      <c r="C10313" t="s">
        <v>26</v>
      </c>
      <c r="D10313" t="s">
        <v>27</v>
      </c>
      <c r="E10313">
        <v>1</v>
      </c>
      <c r="F10313" s="2">
        <v>8465</v>
      </c>
      <c r="G10313" s="3">
        <v>11768</v>
      </c>
      <c r="H10313" s="3">
        <v>84.65</v>
      </c>
      <c r="I10313" s="3">
        <v>397.85500000000002</v>
      </c>
      <c r="J10313" s="3">
        <v>8947.5049999999992</v>
      </c>
      <c r="K10313" s="3">
        <v>13765.392307692306</v>
      </c>
      <c r="L10313" s="4">
        <v>0.35</v>
      </c>
    </row>
    <row r="10314" spans="1:12" x14ac:dyDescent="0.35">
      <c r="A10314" s="1" t="s">
        <v>17038</v>
      </c>
      <c r="B10314" t="s">
        <v>17039</v>
      </c>
      <c r="C10314" t="s">
        <v>26</v>
      </c>
      <c r="D10314" t="s">
        <v>27</v>
      </c>
      <c r="E10314">
        <v>1</v>
      </c>
      <c r="F10314" s="2">
        <v>74</v>
      </c>
      <c r="G10314" s="3">
        <v>156.27000000000001</v>
      </c>
      <c r="H10314" s="3">
        <v>0.74</v>
      </c>
      <c r="I10314" s="3">
        <v>3.4780000000000002</v>
      </c>
      <c r="J10314" s="3">
        <v>78.217999999999989</v>
      </c>
      <c r="K10314" s="3">
        <v>120.3353846153846</v>
      </c>
      <c r="L10314" s="4">
        <v>0.35</v>
      </c>
    </row>
    <row r="10315" spans="1:12" x14ac:dyDescent="0.35">
      <c r="A10315" s="1" t="s">
        <v>17040</v>
      </c>
      <c r="B10315" t="s">
        <v>17018</v>
      </c>
      <c r="C10315" t="s">
        <v>26</v>
      </c>
      <c r="D10315" t="s">
        <v>27</v>
      </c>
      <c r="E10315">
        <v>1</v>
      </c>
      <c r="F10315" s="2">
        <v>136</v>
      </c>
      <c r="G10315" s="3">
        <v>456</v>
      </c>
      <c r="H10315" s="3">
        <v>1.36</v>
      </c>
      <c r="I10315" s="3">
        <v>6.3920000000000003</v>
      </c>
      <c r="J10315" s="3">
        <v>143.75200000000001</v>
      </c>
      <c r="K10315" s="3">
        <v>221.15692307692308</v>
      </c>
      <c r="L10315" s="4">
        <v>0.35</v>
      </c>
    </row>
    <row r="10316" spans="1:12" x14ac:dyDescent="0.35">
      <c r="A10316" s="1" t="s">
        <v>17041</v>
      </c>
      <c r="B10316" t="s">
        <v>17042</v>
      </c>
      <c r="C10316" t="s">
        <v>363</v>
      </c>
      <c r="D10316" t="s">
        <v>364</v>
      </c>
      <c r="E10316">
        <v>1</v>
      </c>
      <c r="F10316" s="2">
        <v>2979</v>
      </c>
      <c r="G10316" s="3">
        <v>10844</v>
      </c>
      <c r="H10316" s="3">
        <v>29.79</v>
      </c>
      <c r="I10316" s="3">
        <v>140.01300000000001</v>
      </c>
      <c r="J10316" s="3">
        <v>3148.8029999999999</v>
      </c>
      <c r="K10316" s="3">
        <v>4844.3123076923075</v>
      </c>
      <c r="L10316" s="4">
        <v>0.35</v>
      </c>
    </row>
    <row r="10317" spans="1:12" x14ac:dyDescent="0.35">
      <c r="A10317" s="1" t="s">
        <v>17043</v>
      </c>
      <c r="B10317" t="s">
        <v>17044</v>
      </c>
      <c r="C10317" t="s">
        <v>26</v>
      </c>
      <c r="D10317" t="s">
        <v>27</v>
      </c>
      <c r="E10317">
        <v>1</v>
      </c>
      <c r="F10317" s="2">
        <v>63.81</v>
      </c>
      <c r="G10317" s="3">
        <v>156.80000000000001</v>
      </c>
      <c r="H10317" s="3">
        <v>0.6381</v>
      </c>
      <c r="I10317" s="3">
        <v>2.9990700000000001</v>
      </c>
      <c r="J10317" s="3">
        <v>67.44717</v>
      </c>
      <c r="K10317" s="3">
        <v>103.76487692307693</v>
      </c>
      <c r="L10317" s="4">
        <v>0.35000000000000003</v>
      </c>
    </row>
    <row r="10318" spans="1:12" x14ac:dyDescent="0.35">
      <c r="A10318" s="1" t="s">
        <v>17045</v>
      </c>
      <c r="B10318" t="s">
        <v>17046</v>
      </c>
      <c r="C10318" t="s">
        <v>26</v>
      </c>
      <c r="D10318" t="s">
        <v>27</v>
      </c>
      <c r="E10318">
        <v>1</v>
      </c>
      <c r="F10318" s="2">
        <v>41</v>
      </c>
      <c r="G10318" s="3">
        <v>87.42</v>
      </c>
      <c r="H10318" s="3">
        <v>0.41000000000000003</v>
      </c>
      <c r="I10318" s="3">
        <v>1.927</v>
      </c>
      <c r="J10318" s="3">
        <v>43.336999999999996</v>
      </c>
      <c r="K10318" s="3">
        <v>66.672307692307683</v>
      </c>
      <c r="L10318" s="4">
        <v>0.35</v>
      </c>
    </row>
    <row r="10319" spans="1:12" x14ac:dyDescent="0.35">
      <c r="A10319" s="1" t="s">
        <v>17047</v>
      </c>
      <c r="B10319" t="s">
        <v>17031</v>
      </c>
      <c r="C10319" t="s">
        <v>26</v>
      </c>
      <c r="D10319" t="s">
        <v>27</v>
      </c>
      <c r="E10319">
        <v>1</v>
      </c>
      <c r="F10319" s="2">
        <v>3728</v>
      </c>
      <c r="G10319" s="3">
        <v>7948.03</v>
      </c>
      <c r="H10319" s="3">
        <v>37.28</v>
      </c>
      <c r="I10319" s="3">
        <v>175.21600000000001</v>
      </c>
      <c r="J10319" s="3">
        <v>3940.4960000000001</v>
      </c>
      <c r="K10319" s="3">
        <v>6062.3015384615383</v>
      </c>
      <c r="L10319" s="4">
        <v>0.35</v>
      </c>
    </row>
    <row r="10320" spans="1:12" x14ac:dyDescent="0.35">
      <c r="A10320" s="1" t="s">
        <v>17048</v>
      </c>
      <c r="B10320" t="s">
        <v>17049</v>
      </c>
      <c r="C10320" t="s">
        <v>26</v>
      </c>
      <c r="D10320" t="s">
        <v>27</v>
      </c>
      <c r="E10320">
        <v>1</v>
      </c>
      <c r="F10320" s="2">
        <v>120</v>
      </c>
      <c r="G10320" s="3">
        <v>228</v>
      </c>
      <c r="H10320" s="3">
        <v>1.2</v>
      </c>
      <c r="I10320" s="3">
        <v>5.64</v>
      </c>
      <c r="J10320" s="3">
        <v>126.84</v>
      </c>
      <c r="K10320" s="3">
        <v>195.13846153846154</v>
      </c>
      <c r="L10320" s="4">
        <v>0.35</v>
      </c>
    </row>
    <row r="10321" spans="1:12" x14ac:dyDescent="0.35">
      <c r="A10321" s="1" t="s">
        <v>17050</v>
      </c>
      <c r="B10321" t="s">
        <v>17037</v>
      </c>
      <c r="C10321" t="s">
        <v>26</v>
      </c>
      <c r="D10321" t="s">
        <v>27</v>
      </c>
      <c r="E10321">
        <v>1</v>
      </c>
      <c r="F10321" s="2">
        <v>9878</v>
      </c>
      <c r="G10321" s="3">
        <v>25017</v>
      </c>
      <c r="H10321" s="3">
        <v>98.78</v>
      </c>
      <c r="I10321" s="3">
        <v>464.26600000000002</v>
      </c>
      <c r="J10321" s="3">
        <v>10441.046</v>
      </c>
      <c r="K10321" s="3">
        <v>16063.147692307692</v>
      </c>
      <c r="L10321" s="4">
        <v>0.35</v>
      </c>
    </row>
    <row r="10322" spans="1:12" x14ac:dyDescent="0.35">
      <c r="A10322" s="1" t="s">
        <v>17051</v>
      </c>
      <c r="B10322" t="s">
        <v>17052</v>
      </c>
      <c r="C10322" t="s">
        <v>26</v>
      </c>
      <c r="D10322" t="s">
        <v>27</v>
      </c>
      <c r="E10322">
        <v>1</v>
      </c>
      <c r="F10322" s="2">
        <v>55</v>
      </c>
      <c r="G10322" s="3">
        <v>115.97</v>
      </c>
      <c r="H10322" s="3">
        <v>0.55000000000000004</v>
      </c>
      <c r="I10322" s="3">
        <v>2.585</v>
      </c>
      <c r="J10322" s="3">
        <v>58.134999999999998</v>
      </c>
      <c r="K10322" s="3">
        <v>89.438461538461539</v>
      </c>
      <c r="L10322" s="4">
        <v>0.35000000000000003</v>
      </c>
    </row>
    <row r="10323" spans="1:12" x14ac:dyDescent="0.35">
      <c r="A10323" s="1" t="s">
        <v>17053</v>
      </c>
      <c r="B10323" t="s">
        <v>17054</v>
      </c>
      <c r="C10323" t="s">
        <v>26</v>
      </c>
      <c r="D10323" t="s">
        <v>27</v>
      </c>
      <c r="E10323">
        <v>1</v>
      </c>
      <c r="F10323" s="2">
        <v>621.48</v>
      </c>
      <c r="G10323" s="3">
        <v>1282</v>
      </c>
      <c r="H10323" s="3">
        <v>6.2148000000000003</v>
      </c>
      <c r="I10323" s="3">
        <v>29.20956</v>
      </c>
      <c r="J10323" s="3">
        <v>656.90436</v>
      </c>
      <c r="K10323" s="3">
        <v>1010.6220923076922</v>
      </c>
      <c r="L10323" s="4">
        <v>0.35</v>
      </c>
    </row>
    <row r="10324" spans="1:12" x14ac:dyDescent="0.35">
      <c r="A10324" s="1" t="s">
        <v>17055</v>
      </c>
      <c r="B10324" t="s">
        <v>17056</v>
      </c>
      <c r="C10324" t="s">
        <v>363</v>
      </c>
      <c r="D10324" t="s">
        <v>364</v>
      </c>
      <c r="E10324">
        <v>1</v>
      </c>
      <c r="F10324" s="2">
        <v>5143.09</v>
      </c>
      <c r="G10324" s="3">
        <v>10605</v>
      </c>
      <c r="H10324" s="3">
        <v>51.430900000000001</v>
      </c>
      <c r="I10324" s="3">
        <v>241.72523000000001</v>
      </c>
      <c r="J10324" s="3">
        <v>5436.2461300000004</v>
      </c>
      <c r="K10324" s="3">
        <v>8363.4555846153853</v>
      </c>
      <c r="L10324" s="4">
        <v>0.35</v>
      </c>
    </row>
    <row r="10325" spans="1:12" x14ac:dyDescent="0.35">
      <c r="A10325" s="1" t="s">
        <v>17057</v>
      </c>
      <c r="B10325" t="s">
        <v>17058</v>
      </c>
      <c r="C10325" t="s">
        <v>26</v>
      </c>
      <c r="D10325" t="s">
        <v>27</v>
      </c>
      <c r="E10325">
        <v>1</v>
      </c>
      <c r="F10325" s="2">
        <v>709.5</v>
      </c>
      <c r="G10325" s="3">
        <v>1769.6</v>
      </c>
      <c r="H10325" s="3">
        <v>7.0949999999999998</v>
      </c>
      <c r="I10325" s="3">
        <v>33.346499999999999</v>
      </c>
      <c r="J10325" s="3">
        <v>749.94150000000002</v>
      </c>
      <c r="K10325" s="3">
        <v>1153.7561538461539</v>
      </c>
      <c r="L10325" s="4">
        <v>0.35000000000000003</v>
      </c>
    </row>
    <row r="10326" spans="1:12" x14ac:dyDescent="0.35">
      <c r="A10326" s="1" t="s">
        <v>17059</v>
      </c>
      <c r="B10326" t="s">
        <v>17060</v>
      </c>
      <c r="C10326" t="s">
        <v>363</v>
      </c>
      <c r="D10326" t="s">
        <v>364</v>
      </c>
      <c r="E10326">
        <v>1</v>
      </c>
      <c r="F10326" s="2">
        <v>1902.33</v>
      </c>
      <c r="G10326" s="3">
        <v>3923</v>
      </c>
      <c r="H10326" s="3">
        <v>19.023299999999999</v>
      </c>
      <c r="I10326" s="3">
        <v>89.409509999999997</v>
      </c>
      <c r="J10326" s="3">
        <v>2010.7628099999999</v>
      </c>
      <c r="K10326" s="3">
        <v>3093.4812461538459</v>
      </c>
      <c r="L10326" s="4">
        <v>0.35</v>
      </c>
    </row>
    <row r="10327" spans="1:12" x14ac:dyDescent="0.35">
      <c r="A10327" s="1" t="s">
        <v>17061</v>
      </c>
      <c r="B10327" t="s">
        <v>17062</v>
      </c>
      <c r="C10327" t="s">
        <v>26</v>
      </c>
      <c r="D10327" t="s">
        <v>27</v>
      </c>
      <c r="E10327">
        <v>1</v>
      </c>
      <c r="F10327" s="2">
        <v>102</v>
      </c>
      <c r="G10327" s="3">
        <v>200</v>
      </c>
      <c r="H10327" s="3">
        <v>1.02</v>
      </c>
      <c r="I10327" s="3">
        <v>4.7939999999999996</v>
      </c>
      <c r="J10327" s="3">
        <v>107.81399999999999</v>
      </c>
      <c r="K10327" s="3">
        <v>165.86769230769229</v>
      </c>
      <c r="L10327" s="4">
        <v>0.35</v>
      </c>
    </row>
    <row r="10328" spans="1:12" x14ac:dyDescent="0.35">
      <c r="A10328" s="1" t="s">
        <v>17063</v>
      </c>
      <c r="B10328" t="s">
        <v>17064</v>
      </c>
      <c r="C10328" t="s">
        <v>26</v>
      </c>
      <c r="D10328" t="s">
        <v>27</v>
      </c>
      <c r="E10328">
        <v>1</v>
      </c>
      <c r="F10328" s="2">
        <v>1909.2</v>
      </c>
      <c r="G10328" s="3">
        <v>3937</v>
      </c>
      <c r="H10328" s="3">
        <v>19.092000000000002</v>
      </c>
      <c r="I10328" s="3">
        <v>89.732399999999998</v>
      </c>
      <c r="J10328" s="3">
        <v>2018.0244000000002</v>
      </c>
      <c r="K10328" s="3">
        <v>3104.6529230769233</v>
      </c>
      <c r="L10328" s="4">
        <v>0.35</v>
      </c>
    </row>
    <row r="10329" spans="1:12" x14ac:dyDescent="0.35">
      <c r="A10329" s="1" t="s">
        <v>17065</v>
      </c>
      <c r="B10329" t="s">
        <v>17066</v>
      </c>
      <c r="C10329" t="s">
        <v>363</v>
      </c>
      <c r="D10329" t="s">
        <v>364</v>
      </c>
      <c r="E10329">
        <v>1</v>
      </c>
      <c r="F10329" s="2">
        <v>34</v>
      </c>
      <c r="G10329" s="3">
        <v>644</v>
      </c>
      <c r="H10329" s="3">
        <v>0.34</v>
      </c>
      <c r="I10329" s="3">
        <v>1.5980000000000001</v>
      </c>
      <c r="J10329" s="3">
        <v>35.938000000000002</v>
      </c>
      <c r="K10329" s="3">
        <v>55.28923076923077</v>
      </c>
      <c r="L10329" s="4">
        <v>0.35</v>
      </c>
    </row>
    <row r="10330" spans="1:12" x14ac:dyDescent="0.35">
      <c r="A10330" s="1" t="s">
        <v>17067</v>
      </c>
      <c r="B10330" t="s">
        <v>17068</v>
      </c>
      <c r="C10330" t="s">
        <v>26</v>
      </c>
      <c r="D10330" t="s">
        <v>27</v>
      </c>
      <c r="E10330">
        <v>1</v>
      </c>
      <c r="F10330" s="2">
        <v>3928</v>
      </c>
      <c r="G10330" s="3">
        <v>8373.56</v>
      </c>
      <c r="H10330" s="3">
        <v>39.28</v>
      </c>
      <c r="I10330" s="3">
        <v>184.61600000000001</v>
      </c>
      <c r="J10330" s="3">
        <v>4151.8960000000006</v>
      </c>
      <c r="K10330" s="3">
        <v>6387.5323076923087</v>
      </c>
      <c r="L10330" s="4">
        <v>0.35</v>
      </c>
    </row>
    <row r="10331" spans="1:12" x14ac:dyDescent="0.35">
      <c r="A10331" s="1" t="s">
        <v>17069</v>
      </c>
      <c r="B10331" t="s">
        <v>17070</v>
      </c>
      <c r="C10331" t="s">
        <v>26</v>
      </c>
      <c r="D10331" t="s">
        <v>27</v>
      </c>
      <c r="E10331">
        <v>1</v>
      </c>
      <c r="F10331" s="2">
        <v>943.5</v>
      </c>
      <c r="G10331" s="3">
        <v>1946</v>
      </c>
      <c r="H10331" s="3">
        <v>9.4350000000000005</v>
      </c>
      <c r="I10331" s="3">
        <v>44.344500000000004</v>
      </c>
      <c r="J10331" s="3">
        <v>997.27949999999998</v>
      </c>
      <c r="K10331" s="3">
        <v>1534.2761538461539</v>
      </c>
      <c r="L10331" s="4">
        <v>0.35000000000000003</v>
      </c>
    </row>
    <row r="10332" spans="1:12" x14ac:dyDescent="0.35">
      <c r="A10332" s="1" t="s">
        <v>17071</v>
      </c>
      <c r="B10332" t="s">
        <v>17072</v>
      </c>
      <c r="C10332" t="s">
        <v>26</v>
      </c>
      <c r="D10332" t="s">
        <v>27</v>
      </c>
      <c r="E10332">
        <v>1</v>
      </c>
      <c r="F10332" s="2">
        <v>282</v>
      </c>
      <c r="G10332" s="3">
        <v>599.83000000000004</v>
      </c>
      <c r="H10332" s="3">
        <v>2.82</v>
      </c>
      <c r="I10332" s="3">
        <v>13.254</v>
      </c>
      <c r="J10332" s="3">
        <v>298.07400000000001</v>
      </c>
      <c r="K10332" s="3">
        <v>458.57538461538462</v>
      </c>
      <c r="L10332" s="4">
        <v>0.35</v>
      </c>
    </row>
    <row r="10333" spans="1:12" x14ac:dyDescent="0.35">
      <c r="A10333" s="1" t="s">
        <v>17073</v>
      </c>
      <c r="B10333" t="s">
        <v>17074</v>
      </c>
      <c r="C10333" t="s">
        <v>363</v>
      </c>
      <c r="D10333" t="s">
        <v>364</v>
      </c>
      <c r="E10333">
        <v>1</v>
      </c>
      <c r="F10333" s="2">
        <v>1326.85</v>
      </c>
      <c r="G10333" s="3">
        <v>2736</v>
      </c>
      <c r="H10333" s="3">
        <v>13.2685</v>
      </c>
      <c r="I10333" s="3">
        <v>62.361949999999993</v>
      </c>
      <c r="J10333" s="3">
        <v>1402.4804499999998</v>
      </c>
      <c r="K10333" s="3">
        <v>2157.6622307692305</v>
      </c>
      <c r="L10333" s="4">
        <v>0.35000000000000003</v>
      </c>
    </row>
    <row r="10334" spans="1:12" x14ac:dyDescent="0.35">
      <c r="A10334" s="1" t="s">
        <v>17075</v>
      </c>
      <c r="B10334" t="s">
        <v>17072</v>
      </c>
      <c r="C10334" t="s">
        <v>26</v>
      </c>
      <c r="D10334" t="s">
        <v>27</v>
      </c>
      <c r="E10334">
        <v>1</v>
      </c>
      <c r="F10334" s="2">
        <v>437</v>
      </c>
      <c r="G10334" s="3">
        <v>931.6</v>
      </c>
      <c r="H10334" s="3">
        <v>4.37</v>
      </c>
      <c r="I10334" s="3">
        <v>20.539000000000001</v>
      </c>
      <c r="J10334" s="3">
        <v>461.90899999999999</v>
      </c>
      <c r="K10334" s="3">
        <v>710.62923076923073</v>
      </c>
      <c r="L10334" s="4">
        <v>0.35</v>
      </c>
    </row>
    <row r="10335" spans="1:12" x14ac:dyDescent="0.35">
      <c r="A10335" s="1" t="s">
        <v>17076</v>
      </c>
      <c r="B10335" t="s">
        <v>16919</v>
      </c>
      <c r="C10335" t="s">
        <v>26</v>
      </c>
      <c r="D10335" t="s">
        <v>27</v>
      </c>
      <c r="E10335">
        <v>1</v>
      </c>
      <c r="F10335" s="2">
        <v>1792.65</v>
      </c>
      <c r="G10335" s="3">
        <v>3697</v>
      </c>
      <c r="H10335" s="3">
        <v>17.926500000000001</v>
      </c>
      <c r="I10335" s="3">
        <v>84.254550000000009</v>
      </c>
      <c r="J10335" s="3">
        <v>1894.8310500000002</v>
      </c>
      <c r="K10335" s="3">
        <v>2915.1246923076924</v>
      </c>
      <c r="L10335" s="4">
        <v>0.34999999999999992</v>
      </c>
    </row>
    <row r="10336" spans="1:12" x14ac:dyDescent="0.35">
      <c r="A10336" s="1" t="s">
        <v>17077</v>
      </c>
      <c r="B10336" t="s">
        <v>17078</v>
      </c>
      <c r="C10336" t="s">
        <v>363</v>
      </c>
      <c r="D10336" t="s">
        <v>364</v>
      </c>
      <c r="E10336">
        <v>1</v>
      </c>
      <c r="F10336" s="2">
        <v>15.62</v>
      </c>
      <c r="G10336" s="3">
        <v>33</v>
      </c>
      <c r="H10336" s="3">
        <v>0.15620000000000001</v>
      </c>
      <c r="I10336" s="3">
        <v>0.73414000000000001</v>
      </c>
      <c r="J10336" s="3">
        <v>16.510339999999999</v>
      </c>
      <c r="K10336" s="3">
        <v>25.400523076923076</v>
      </c>
      <c r="L10336" s="4">
        <v>0.35</v>
      </c>
    </row>
    <row r="10337" spans="1:12" x14ac:dyDescent="0.35">
      <c r="A10337" s="1" t="s">
        <v>17079</v>
      </c>
      <c r="B10337" t="s">
        <v>17080</v>
      </c>
      <c r="C10337" t="s">
        <v>26</v>
      </c>
      <c r="D10337" t="s">
        <v>27</v>
      </c>
      <c r="E10337">
        <v>1</v>
      </c>
      <c r="F10337" s="2">
        <v>79</v>
      </c>
      <c r="G10337" s="3">
        <v>167.85</v>
      </c>
      <c r="H10337" s="3">
        <v>0.79</v>
      </c>
      <c r="I10337" s="3">
        <v>3.7130000000000001</v>
      </c>
      <c r="J10337" s="3">
        <v>83.503</v>
      </c>
      <c r="K10337" s="3">
        <v>128.46615384615384</v>
      </c>
      <c r="L10337" s="4">
        <v>0.35</v>
      </c>
    </row>
    <row r="10338" spans="1:12" x14ac:dyDescent="0.35">
      <c r="A10338" s="1" t="s">
        <v>17081</v>
      </c>
      <c r="B10338" t="s">
        <v>16969</v>
      </c>
      <c r="C10338" t="s">
        <v>26</v>
      </c>
      <c r="D10338" t="s">
        <v>27</v>
      </c>
      <c r="E10338">
        <v>1</v>
      </c>
      <c r="F10338" s="2">
        <v>6.73</v>
      </c>
      <c r="G10338" s="3">
        <v>15</v>
      </c>
      <c r="H10338" s="3">
        <v>6.7300000000000013E-2</v>
      </c>
      <c r="I10338" s="3">
        <v>0.31631000000000004</v>
      </c>
      <c r="J10338" s="3">
        <v>7.1136100000000004</v>
      </c>
      <c r="K10338" s="3">
        <v>10.944015384615385</v>
      </c>
      <c r="L10338" s="4">
        <v>0.35</v>
      </c>
    </row>
    <row r="10339" spans="1:12" x14ac:dyDescent="0.35">
      <c r="A10339" s="1" t="s">
        <v>17082</v>
      </c>
      <c r="B10339" t="s">
        <v>16963</v>
      </c>
      <c r="C10339" t="s">
        <v>26</v>
      </c>
      <c r="D10339" t="s">
        <v>27</v>
      </c>
      <c r="E10339">
        <v>1</v>
      </c>
      <c r="F10339" s="2">
        <v>507</v>
      </c>
      <c r="G10339" s="3">
        <v>1079.45</v>
      </c>
      <c r="H10339" s="3">
        <v>5.07</v>
      </c>
      <c r="I10339" s="3">
        <v>23.829000000000001</v>
      </c>
      <c r="J10339" s="3">
        <v>535.899</v>
      </c>
      <c r="K10339" s="3">
        <v>824.45999999999992</v>
      </c>
      <c r="L10339" s="4">
        <v>0.34999999999999992</v>
      </c>
    </row>
    <row r="10340" spans="1:12" x14ac:dyDescent="0.35">
      <c r="A10340" s="1" t="s">
        <v>17083</v>
      </c>
      <c r="B10340" t="s">
        <v>17084</v>
      </c>
      <c r="C10340" t="s">
        <v>26</v>
      </c>
      <c r="D10340" t="s">
        <v>27</v>
      </c>
      <c r="E10340">
        <v>1</v>
      </c>
      <c r="F10340" s="2">
        <v>12925</v>
      </c>
      <c r="G10340" s="3">
        <v>26650</v>
      </c>
      <c r="H10340" s="3">
        <v>129.25</v>
      </c>
      <c r="I10340" s="3">
        <v>607.47500000000002</v>
      </c>
      <c r="J10340" s="3">
        <v>13661.725</v>
      </c>
      <c r="K10340" s="3">
        <v>21018.038461538461</v>
      </c>
      <c r="L10340" s="4">
        <v>0.35</v>
      </c>
    </row>
    <row r="10341" spans="1:12" x14ac:dyDescent="0.35">
      <c r="A10341" s="1" t="s">
        <v>17085</v>
      </c>
      <c r="B10341" t="s">
        <v>17086</v>
      </c>
      <c r="C10341" t="s">
        <v>363</v>
      </c>
      <c r="D10341" t="s">
        <v>364</v>
      </c>
      <c r="E10341">
        <v>1</v>
      </c>
      <c r="F10341" s="2">
        <v>187</v>
      </c>
      <c r="G10341" s="3">
        <v>239</v>
      </c>
      <c r="H10341" s="3">
        <v>1.87</v>
      </c>
      <c r="I10341" s="3">
        <v>8.7889999999999997</v>
      </c>
      <c r="J10341" s="3">
        <v>197.65899999999999</v>
      </c>
      <c r="K10341" s="3">
        <v>304.09076923076918</v>
      </c>
      <c r="L10341" s="4">
        <v>0.34999999999999992</v>
      </c>
    </row>
    <row r="10342" spans="1:12" x14ac:dyDescent="0.35">
      <c r="A10342" s="1" t="s">
        <v>17087</v>
      </c>
      <c r="B10342" t="s">
        <v>17088</v>
      </c>
      <c r="C10342" t="s">
        <v>26</v>
      </c>
      <c r="D10342" t="s">
        <v>27</v>
      </c>
      <c r="E10342">
        <v>1</v>
      </c>
      <c r="F10342" s="2">
        <v>56</v>
      </c>
      <c r="G10342" s="3">
        <v>106</v>
      </c>
      <c r="H10342" s="3">
        <v>0.56000000000000005</v>
      </c>
      <c r="I10342" s="3">
        <v>2.6320000000000001</v>
      </c>
      <c r="J10342" s="3">
        <v>59.192</v>
      </c>
      <c r="K10342" s="3">
        <v>91.064615384615379</v>
      </c>
      <c r="L10342" s="4">
        <v>0.35</v>
      </c>
    </row>
    <row r="10343" spans="1:12" x14ac:dyDescent="0.35">
      <c r="A10343" s="1" t="s">
        <v>17089</v>
      </c>
      <c r="B10343" t="s">
        <v>17090</v>
      </c>
      <c r="C10343" t="s">
        <v>363</v>
      </c>
      <c r="D10343" t="s">
        <v>364</v>
      </c>
      <c r="E10343">
        <v>1</v>
      </c>
      <c r="F10343" s="2">
        <v>568</v>
      </c>
      <c r="G10343" s="3">
        <v>252</v>
      </c>
      <c r="H10343" s="3">
        <v>5.68</v>
      </c>
      <c r="I10343" s="3">
        <v>26.696000000000002</v>
      </c>
      <c r="J10343" s="3">
        <v>600.37599999999998</v>
      </c>
      <c r="K10343" s="3">
        <v>923.65538461538449</v>
      </c>
      <c r="L10343" s="4">
        <v>0.34999999999999992</v>
      </c>
    </row>
    <row r="10344" spans="1:12" x14ac:dyDescent="0.35">
      <c r="A10344" s="1" t="s">
        <v>17091</v>
      </c>
      <c r="B10344" t="s">
        <v>17092</v>
      </c>
      <c r="C10344" t="s">
        <v>26</v>
      </c>
      <c r="D10344" t="s">
        <v>27</v>
      </c>
      <c r="E10344">
        <v>1</v>
      </c>
      <c r="F10344" s="2">
        <v>15.13</v>
      </c>
      <c r="G10344" s="3">
        <v>34</v>
      </c>
      <c r="H10344" s="3">
        <v>0.15130000000000002</v>
      </c>
      <c r="I10344" s="3">
        <v>0.71111000000000002</v>
      </c>
      <c r="J10344" s="3">
        <v>15.992410000000001</v>
      </c>
      <c r="K10344" s="3">
        <v>24.603707692307694</v>
      </c>
      <c r="L10344" s="4">
        <v>0.35</v>
      </c>
    </row>
    <row r="10345" spans="1:12" x14ac:dyDescent="0.35">
      <c r="A10345" s="1" t="s">
        <v>17093</v>
      </c>
      <c r="B10345" t="s">
        <v>17094</v>
      </c>
      <c r="C10345" t="s">
        <v>363</v>
      </c>
      <c r="D10345" t="s">
        <v>364</v>
      </c>
      <c r="E10345">
        <v>1</v>
      </c>
      <c r="F10345" s="2">
        <v>29</v>
      </c>
      <c r="G10345" s="3">
        <v>759</v>
      </c>
      <c r="H10345" s="3">
        <v>0.28999999999999998</v>
      </c>
      <c r="I10345" s="3">
        <v>1.363</v>
      </c>
      <c r="J10345" s="3">
        <v>30.652999999999999</v>
      </c>
      <c r="K10345" s="3">
        <v>47.158461538461538</v>
      </c>
      <c r="L10345" s="4">
        <v>0.35000000000000003</v>
      </c>
    </row>
    <row r="10346" spans="1:12" x14ac:dyDescent="0.35">
      <c r="A10346" s="1" t="s">
        <v>17095</v>
      </c>
      <c r="B10346" t="s">
        <v>16894</v>
      </c>
      <c r="C10346" t="s">
        <v>26</v>
      </c>
      <c r="D10346" t="s">
        <v>27</v>
      </c>
      <c r="E10346">
        <v>1</v>
      </c>
      <c r="F10346" s="2">
        <v>443</v>
      </c>
      <c r="G10346" s="3">
        <v>943.62</v>
      </c>
      <c r="H10346" s="3">
        <v>4.43</v>
      </c>
      <c r="I10346" s="3">
        <v>20.821000000000002</v>
      </c>
      <c r="J10346" s="3">
        <v>468.25100000000003</v>
      </c>
      <c r="K10346" s="3">
        <v>720.38615384615389</v>
      </c>
      <c r="L10346" s="4">
        <v>0.35</v>
      </c>
    </row>
    <row r="10347" spans="1:12" x14ac:dyDescent="0.35">
      <c r="A10347" s="1" t="s">
        <v>17096</v>
      </c>
      <c r="B10347" t="s">
        <v>17097</v>
      </c>
      <c r="C10347" t="s">
        <v>363</v>
      </c>
      <c r="D10347" t="s">
        <v>364</v>
      </c>
      <c r="E10347">
        <v>1</v>
      </c>
      <c r="F10347" s="2">
        <v>25</v>
      </c>
      <c r="G10347" s="3">
        <v>56.302399999999999</v>
      </c>
      <c r="H10347" s="3">
        <v>0.25</v>
      </c>
      <c r="I10347" s="3">
        <v>1.175</v>
      </c>
      <c r="J10347" s="3">
        <v>26.425000000000001</v>
      </c>
      <c r="K10347" s="3">
        <v>40.653846153846153</v>
      </c>
      <c r="L10347" s="4">
        <v>0.35</v>
      </c>
    </row>
    <row r="10348" spans="1:12" x14ac:dyDescent="0.35">
      <c r="A10348" s="1" t="s">
        <v>17098</v>
      </c>
      <c r="B10348" t="s">
        <v>16969</v>
      </c>
      <c r="C10348" t="s">
        <v>26</v>
      </c>
      <c r="D10348" t="s">
        <v>27</v>
      </c>
      <c r="E10348">
        <v>1</v>
      </c>
      <c r="F10348" s="2">
        <v>15.13</v>
      </c>
      <c r="G10348" s="3">
        <v>34</v>
      </c>
      <c r="H10348" s="3">
        <v>0.15130000000000002</v>
      </c>
      <c r="I10348" s="3">
        <v>0.71111000000000002</v>
      </c>
      <c r="J10348" s="3">
        <v>15.992410000000001</v>
      </c>
      <c r="K10348" s="3">
        <v>24.603707692307694</v>
      </c>
      <c r="L10348" s="4">
        <v>0.35</v>
      </c>
    </row>
    <row r="10349" spans="1:12" x14ac:dyDescent="0.35">
      <c r="A10349" s="1" t="s">
        <v>17099</v>
      </c>
      <c r="B10349" t="s">
        <v>17100</v>
      </c>
      <c r="C10349" t="s">
        <v>26</v>
      </c>
      <c r="D10349" t="s">
        <v>27</v>
      </c>
      <c r="E10349">
        <v>1</v>
      </c>
      <c r="F10349" s="2">
        <v>93</v>
      </c>
      <c r="G10349" s="3">
        <v>197.14</v>
      </c>
      <c r="H10349" s="3">
        <v>0.93</v>
      </c>
      <c r="I10349" s="3">
        <v>4.3710000000000004</v>
      </c>
      <c r="J10349" s="3">
        <v>98.301000000000002</v>
      </c>
      <c r="K10349" s="3">
        <v>151.2323076923077</v>
      </c>
      <c r="L10349" s="4">
        <v>0.35000000000000003</v>
      </c>
    </row>
    <row r="10350" spans="1:12" x14ac:dyDescent="0.35">
      <c r="A10350" s="1" t="s">
        <v>17101</v>
      </c>
      <c r="B10350" t="s">
        <v>16963</v>
      </c>
      <c r="C10350" t="s">
        <v>26</v>
      </c>
      <c r="D10350" t="s">
        <v>27</v>
      </c>
      <c r="E10350">
        <v>1</v>
      </c>
      <c r="F10350" s="2">
        <v>482</v>
      </c>
      <c r="G10350" s="3">
        <v>1026.56</v>
      </c>
      <c r="H10350" s="3">
        <v>4.82</v>
      </c>
      <c r="I10350" s="3">
        <v>22.654</v>
      </c>
      <c r="J10350" s="3">
        <v>509.47399999999999</v>
      </c>
      <c r="K10350" s="3">
        <v>783.80615384615385</v>
      </c>
      <c r="L10350" s="4">
        <v>0.35000000000000003</v>
      </c>
    </row>
    <row r="10351" spans="1:12" x14ac:dyDescent="0.35">
      <c r="A10351" s="1" t="s">
        <v>17102</v>
      </c>
      <c r="B10351" t="s">
        <v>17103</v>
      </c>
      <c r="C10351" t="s">
        <v>26</v>
      </c>
      <c r="D10351" t="s">
        <v>27</v>
      </c>
      <c r="E10351">
        <v>1</v>
      </c>
      <c r="F10351" s="2">
        <v>11.54</v>
      </c>
      <c r="G10351" s="3">
        <v>24.59</v>
      </c>
      <c r="H10351" s="3">
        <v>0.11539999999999999</v>
      </c>
      <c r="I10351" s="3">
        <v>0.54237999999999997</v>
      </c>
      <c r="J10351" s="3">
        <v>12.197779999999998</v>
      </c>
      <c r="K10351" s="3">
        <v>18.765815384615379</v>
      </c>
      <c r="L10351" s="4">
        <v>0.34999999999999992</v>
      </c>
    </row>
    <row r="10352" spans="1:12" x14ac:dyDescent="0.35">
      <c r="A10352" s="1" t="s">
        <v>17104</v>
      </c>
      <c r="B10352" t="s">
        <v>16866</v>
      </c>
      <c r="C10352" t="s">
        <v>26</v>
      </c>
      <c r="D10352" t="s">
        <v>27</v>
      </c>
      <c r="E10352">
        <v>1</v>
      </c>
      <c r="F10352" s="2">
        <v>78</v>
      </c>
      <c r="G10352" s="3">
        <v>172</v>
      </c>
      <c r="H10352" s="3">
        <v>0.78</v>
      </c>
      <c r="I10352" s="3">
        <v>3.6659999999999999</v>
      </c>
      <c r="J10352" s="3">
        <v>82.445999999999998</v>
      </c>
      <c r="K10352" s="3">
        <v>126.83999999999999</v>
      </c>
      <c r="L10352" s="4">
        <v>0.35</v>
      </c>
    </row>
    <row r="10353" spans="1:12" x14ac:dyDescent="0.35">
      <c r="A10353" s="1" t="s">
        <v>17105</v>
      </c>
      <c r="B10353" t="s">
        <v>17106</v>
      </c>
      <c r="C10353" t="s">
        <v>26</v>
      </c>
      <c r="D10353" t="s">
        <v>27</v>
      </c>
      <c r="E10353">
        <v>1</v>
      </c>
      <c r="F10353" s="2">
        <v>13.94</v>
      </c>
      <c r="G10353" s="3">
        <v>29</v>
      </c>
      <c r="H10353" s="3">
        <v>0.1394</v>
      </c>
      <c r="I10353" s="3">
        <v>0.65517999999999998</v>
      </c>
      <c r="J10353" s="3">
        <v>14.734579999999999</v>
      </c>
      <c r="K10353" s="3">
        <v>22.668584615384614</v>
      </c>
      <c r="L10353" s="4">
        <v>0.35</v>
      </c>
    </row>
    <row r="10354" spans="1:12" x14ac:dyDescent="0.35">
      <c r="A10354" s="1" t="s">
        <v>17107</v>
      </c>
      <c r="B10354" t="s">
        <v>16874</v>
      </c>
      <c r="C10354" t="s">
        <v>26</v>
      </c>
      <c r="D10354" t="s">
        <v>27</v>
      </c>
      <c r="E10354">
        <v>1</v>
      </c>
      <c r="F10354" s="2">
        <v>240</v>
      </c>
      <c r="G10354" s="3">
        <v>587.48479999999995</v>
      </c>
      <c r="H10354" s="3">
        <v>2.4</v>
      </c>
      <c r="I10354" s="3">
        <v>11.28</v>
      </c>
      <c r="J10354" s="3">
        <v>253.68</v>
      </c>
      <c r="K10354" s="3">
        <v>390.27692307692308</v>
      </c>
      <c r="L10354" s="4">
        <v>0.35</v>
      </c>
    </row>
    <row r="10355" spans="1:12" x14ac:dyDescent="0.35">
      <c r="A10355" s="1" t="s">
        <v>17108</v>
      </c>
      <c r="B10355" t="s">
        <v>17109</v>
      </c>
      <c r="C10355" t="s">
        <v>26</v>
      </c>
      <c r="D10355" t="s">
        <v>27</v>
      </c>
      <c r="E10355">
        <v>1</v>
      </c>
      <c r="F10355" s="2">
        <v>8.8000000000000007</v>
      </c>
      <c r="G10355" s="3">
        <v>19</v>
      </c>
      <c r="H10355" s="3">
        <v>8.8000000000000009E-2</v>
      </c>
      <c r="I10355" s="3">
        <v>0.41360000000000002</v>
      </c>
      <c r="J10355" s="3">
        <v>9.3016000000000005</v>
      </c>
      <c r="K10355" s="3">
        <v>14.310153846153847</v>
      </c>
      <c r="L10355" s="4">
        <v>0.35000000000000003</v>
      </c>
    </row>
    <row r="10356" spans="1:12" x14ac:dyDescent="0.35">
      <c r="A10356" s="1" t="s">
        <v>17110</v>
      </c>
      <c r="B10356" t="s">
        <v>17111</v>
      </c>
      <c r="C10356" t="s">
        <v>363</v>
      </c>
      <c r="D10356" t="s">
        <v>364</v>
      </c>
      <c r="E10356">
        <v>1</v>
      </c>
      <c r="F10356" s="2">
        <v>25</v>
      </c>
      <c r="G10356" s="3">
        <v>184</v>
      </c>
      <c r="H10356" s="3">
        <v>0.25</v>
      </c>
      <c r="I10356" s="3">
        <v>1.175</v>
      </c>
      <c r="J10356" s="3">
        <v>26.425000000000001</v>
      </c>
      <c r="K10356" s="3">
        <v>40.653846153846153</v>
      </c>
      <c r="L10356" s="4">
        <v>0.35</v>
      </c>
    </row>
    <row r="10357" spans="1:12" x14ac:dyDescent="0.35">
      <c r="A10357" s="1" t="s">
        <v>17112</v>
      </c>
      <c r="B10357" t="s">
        <v>17113</v>
      </c>
      <c r="C10357" t="s">
        <v>363</v>
      </c>
      <c r="D10357" t="s">
        <v>364</v>
      </c>
      <c r="E10357">
        <v>1</v>
      </c>
      <c r="F10357" s="2">
        <v>666</v>
      </c>
      <c r="G10357" s="3">
        <v>159</v>
      </c>
      <c r="H10357" s="3">
        <v>6.66</v>
      </c>
      <c r="I10357" s="3">
        <v>31.302</v>
      </c>
      <c r="J10357" s="3">
        <v>703.96199999999999</v>
      </c>
      <c r="K10357" s="3">
        <v>1083.0184615384615</v>
      </c>
      <c r="L10357" s="4">
        <v>0.35</v>
      </c>
    </row>
    <row r="10358" spans="1:12" x14ac:dyDescent="0.35">
      <c r="A10358" s="1" t="s">
        <v>17114</v>
      </c>
      <c r="B10358" t="s">
        <v>17115</v>
      </c>
      <c r="C10358" t="s">
        <v>26</v>
      </c>
      <c r="D10358" t="s">
        <v>27</v>
      </c>
      <c r="E10358">
        <v>1</v>
      </c>
      <c r="F10358" s="2">
        <v>9525</v>
      </c>
      <c r="G10358" s="3">
        <v>19640</v>
      </c>
      <c r="H10358" s="3">
        <v>95.25</v>
      </c>
      <c r="I10358" s="3">
        <v>447.67500000000001</v>
      </c>
      <c r="J10358" s="3">
        <v>10067.924999999999</v>
      </c>
      <c r="K10358" s="3">
        <v>15489.115384615383</v>
      </c>
      <c r="L10358" s="4">
        <v>0.35</v>
      </c>
    </row>
    <row r="10359" spans="1:12" x14ac:dyDescent="0.35">
      <c r="A10359" s="1" t="s">
        <v>17116</v>
      </c>
      <c r="B10359" t="s">
        <v>17117</v>
      </c>
      <c r="C10359" t="s">
        <v>26</v>
      </c>
      <c r="D10359" t="s">
        <v>27</v>
      </c>
      <c r="E10359">
        <v>1</v>
      </c>
      <c r="F10359" s="2">
        <v>632.5</v>
      </c>
      <c r="G10359" s="3">
        <v>1548.2544</v>
      </c>
      <c r="H10359" s="3">
        <v>6.3250000000000002</v>
      </c>
      <c r="I10359" s="3">
        <v>29.727499999999999</v>
      </c>
      <c r="J10359" s="3">
        <v>668.55250000000001</v>
      </c>
      <c r="K10359" s="3">
        <v>1028.5423076923078</v>
      </c>
      <c r="L10359" s="4">
        <v>0.35000000000000003</v>
      </c>
    </row>
    <row r="10360" spans="1:12" x14ac:dyDescent="0.35">
      <c r="A10360" s="1" t="s">
        <v>17118</v>
      </c>
      <c r="B10360" t="s">
        <v>17119</v>
      </c>
      <c r="C10360" t="s">
        <v>363</v>
      </c>
      <c r="D10360" t="s">
        <v>364</v>
      </c>
      <c r="E10360">
        <v>1</v>
      </c>
      <c r="F10360" s="2">
        <v>62.92</v>
      </c>
      <c r="G10360" s="3">
        <v>130</v>
      </c>
      <c r="H10360" s="3">
        <v>0.62919999999999998</v>
      </c>
      <c r="I10360" s="3">
        <v>2.9572400000000001</v>
      </c>
      <c r="J10360" s="3">
        <v>66.506439999999998</v>
      </c>
      <c r="K10360" s="3">
        <v>102.3176</v>
      </c>
      <c r="L10360" s="4">
        <v>0.35000000000000003</v>
      </c>
    </row>
    <row r="10361" spans="1:12" x14ac:dyDescent="0.35">
      <c r="A10361" s="1" t="s">
        <v>17120</v>
      </c>
      <c r="B10361" t="s">
        <v>17121</v>
      </c>
      <c r="C10361" t="s">
        <v>26</v>
      </c>
      <c r="D10361" t="s">
        <v>27</v>
      </c>
      <c r="E10361">
        <v>1</v>
      </c>
      <c r="F10361" s="2">
        <v>407.37</v>
      </c>
      <c r="G10361" s="3">
        <v>840</v>
      </c>
      <c r="H10361" s="3">
        <v>4.0737000000000005</v>
      </c>
      <c r="I10361" s="3">
        <v>19.14639</v>
      </c>
      <c r="J10361" s="3">
        <v>430.59008999999998</v>
      </c>
      <c r="K10361" s="3">
        <v>662.44629230769226</v>
      </c>
      <c r="L10361" s="4">
        <v>0.35</v>
      </c>
    </row>
    <row r="10362" spans="1:12" x14ac:dyDescent="0.35">
      <c r="A10362" s="1" t="s">
        <v>17122</v>
      </c>
      <c r="B10362" t="s">
        <v>17003</v>
      </c>
      <c r="C10362" t="s">
        <v>26</v>
      </c>
      <c r="D10362" t="s">
        <v>27</v>
      </c>
      <c r="E10362">
        <v>1</v>
      </c>
      <c r="F10362" s="2">
        <v>626</v>
      </c>
      <c r="G10362" s="3">
        <v>1333.09</v>
      </c>
      <c r="H10362" s="3">
        <v>6.26</v>
      </c>
      <c r="I10362" s="3">
        <v>29.422000000000001</v>
      </c>
      <c r="J10362" s="3">
        <v>661.68200000000002</v>
      </c>
      <c r="K10362" s="3">
        <v>1017.9723076923077</v>
      </c>
      <c r="L10362" s="4">
        <v>0.35</v>
      </c>
    </row>
    <row r="10363" spans="1:12" x14ac:dyDescent="0.35">
      <c r="A10363" s="1" t="s">
        <v>17123</v>
      </c>
      <c r="B10363" t="s">
        <v>17124</v>
      </c>
      <c r="C10363" t="s">
        <v>363</v>
      </c>
      <c r="D10363" t="s">
        <v>364</v>
      </c>
      <c r="E10363">
        <v>1</v>
      </c>
      <c r="F10363" s="2">
        <v>2192.41</v>
      </c>
      <c r="G10363" s="3">
        <v>4521</v>
      </c>
      <c r="H10363" s="3">
        <v>21.924099999999999</v>
      </c>
      <c r="I10363" s="3">
        <v>103.04326999999999</v>
      </c>
      <c r="J10363" s="3">
        <v>2317.3773700000002</v>
      </c>
      <c r="K10363" s="3">
        <v>3565.1959538461538</v>
      </c>
      <c r="L10363" s="4">
        <v>0.34999999999999992</v>
      </c>
    </row>
    <row r="10364" spans="1:12" x14ac:dyDescent="0.35">
      <c r="A10364" s="1" t="s">
        <v>17125</v>
      </c>
      <c r="B10364" t="s">
        <v>17126</v>
      </c>
      <c r="C10364" t="s">
        <v>26</v>
      </c>
      <c r="D10364" t="s">
        <v>27</v>
      </c>
      <c r="E10364">
        <v>1</v>
      </c>
      <c r="F10364" s="2">
        <v>33</v>
      </c>
      <c r="G10364" s="3">
        <v>70</v>
      </c>
      <c r="H10364" s="3">
        <v>0.33</v>
      </c>
      <c r="I10364" s="3">
        <v>1.5509999999999999</v>
      </c>
      <c r="J10364" s="3">
        <v>34.881</v>
      </c>
      <c r="K10364" s="3">
        <v>53.663076923076922</v>
      </c>
      <c r="L10364" s="4">
        <v>0.35</v>
      </c>
    </row>
    <row r="10365" spans="1:12" x14ac:dyDescent="0.35">
      <c r="A10365" s="1" t="s">
        <v>17127</v>
      </c>
      <c r="B10365" t="s">
        <v>17128</v>
      </c>
      <c r="C10365" t="s">
        <v>26</v>
      </c>
      <c r="D10365" t="s">
        <v>27</v>
      </c>
      <c r="E10365">
        <v>1</v>
      </c>
      <c r="F10365" s="2">
        <v>316.35000000000002</v>
      </c>
      <c r="G10365" s="3">
        <v>653</v>
      </c>
      <c r="H10365" s="3">
        <v>3.1635000000000004</v>
      </c>
      <c r="I10365" s="3">
        <v>14.868450000000001</v>
      </c>
      <c r="J10365" s="3">
        <v>334.38195000000002</v>
      </c>
      <c r="K10365" s="3">
        <v>514.43376923076926</v>
      </c>
      <c r="L10365" s="4">
        <v>0.35</v>
      </c>
    </row>
    <row r="10366" spans="1:12" x14ac:dyDescent="0.35">
      <c r="A10366" s="1" t="s">
        <v>17129</v>
      </c>
      <c r="B10366" t="s">
        <v>16894</v>
      </c>
      <c r="C10366" t="s">
        <v>26</v>
      </c>
      <c r="D10366" t="s">
        <v>27</v>
      </c>
      <c r="E10366">
        <v>1</v>
      </c>
      <c r="F10366" s="2">
        <v>484</v>
      </c>
      <c r="G10366" s="3">
        <v>1031.3699999999999</v>
      </c>
      <c r="H10366" s="3">
        <v>4.84</v>
      </c>
      <c r="I10366" s="3">
        <v>22.748000000000001</v>
      </c>
      <c r="J10366" s="3">
        <v>511.58799999999997</v>
      </c>
      <c r="K10366" s="3">
        <v>787.05846153846142</v>
      </c>
      <c r="L10366" s="4">
        <v>0.34999999999999992</v>
      </c>
    </row>
    <row r="10367" spans="1:12" x14ac:dyDescent="0.35">
      <c r="A10367" s="1" t="s">
        <v>17130</v>
      </c>
      <c r="B10367" t="s">
        <v>17131</v>
      </c>
      <c r="C10367" t="s">
        <v>363</v>
      </c>
      <c r="D10367" t="s">
        <v>364</v>
      </c>
      <c r="E10367">
        <v>1</v>
      </c>
      <c r="F10367" s="2">
        <v>74.12</v>
      </c>
      <c r="G10367" s="3">
        <v>153</v>
      </c>
      <c r="H10367" s="3">
        <v>0.74120000000000008</v>
      </c>
      <c r="I10367" s="3">
        <v>3.4836400000000003</v>
      </c>
      <c r="J10367" s="3">
        <v>78.344840000000005</v>
      </c>
      <c r="K10367" s="3">
        <v>120.53052307692307</v>
      </c>
      <c r="L10367" s="4">
        <v>0.34999999999999992</v>
      </c>
    </row>
    <row r="10368" spans="1:12" x14ac:dyDescent="0.35">
      <c r="A10368" s="1" t="s">
        <v>17132</v>
      </c>
      <c r="B10368" t="s">
        <v>17133</v>
      </c>
      <c r="C10368" t="s">
        <v>363</v>
      </c>
      <c r="D10368" t="s">
        <v>364</v>
      </c>
      <c r="E10368">
        <v>1</v>
      </c>
      <c r="F10368" s="2">
        <v>2.46</v>
      </c>
      <c r="G10368" s="3">
        <v>6</v>
      </c>
      <c r="H10368" s="3">
        <v>2.46E-2</v>
      </c>
      <c r="I10368" s="3">
        <v>0.11562</v>
      </c>
      <c r="J10368" s="3">
        <v>2.6002199999999998</v>
      </c>
      <c r="K10368" s="3">
        <v>4.000338461538461</v>
      </c>
      <c r="L10368" s="4">
        <v>0.35</v>
      </c>
    </row>
    <row r="10369" spans="1:12" x14ac:dyDescent="0.35">
      <c r="A10369" s="1" t="s">
        <v>17134</v>
      </c>
      <c r="B10369" t="s">
        <v>17135</v>
      </c>
      <c r="C10369" t="s">
        <v>363</v>
      </c>
      <c r="D10369" t="s">
        <v>364</v>
      </c>
      <c r="E10369">
        <v>1</v>
      </c>
      <c r="F10369" s="2">
        <v>8654.1200000000008</v>
      </c>
      <c r="G10369" s="3">
        <v>17844</v>
      </c>
      <c r="H10369" s="3">
        <v>86.541200000000003</v>
      </c>
      <c r="I10369" s="3">
        <v>406.74364000000003</v>
      </c>
      <c r="J10369" s="3">
        <v>9147.4048400000011</v>
      </c>
      <c r="K10369" s="3">
        <v>14072.930523076924</v>
      </c>
      <c r="L10369" s="4">
        <v>0.35</v>
      </c>
    </row>
    <row r="10370" spans="1:12" x14ac:dyDescent="0.35">
      <c r="A10370" s="1" t="s">
        <v>17136</v>
      </c>
      <c r="B10370" t="s">
        <v>17029</v>
      </c>
      <c r="C10370" t="s">
        <v>26</v>
      </c>
      <c r="D10370" t="s">
        <v>27</v>
      </c>
      <c r="E10370">
        <v>1</v>
      </c>
      <c r="F10370" s="2">
        <v>1440</v>
      </c>
      <c r="G10370" s="3">
        <v>3070.07</v>
      </c>
      <c r="H10370" s="3">
        <v>14.4</v>
      </c>
      <c r="I10370" s="3">
        <v>67.680000000000007</v>
      </c>
      <c r="J10370" s="3">
        <v>1522.0800000000002</v>
      </c>
      <c r="K10370" s="3">
        <v>2341.6615384615388</v>
      </c>
      <c r="L10370" s="4">
        <v>0.35000000000000003</v>
      </c>
    </row>
    <row r="10371" spans="1:12" x14ac:dyDescent="0.35">
      <c r="A10371" s="1" t="s">
        <v>17137</v>
      </c>
      <c r="B10371" t="s">
        <v>17138</v>
      </c>
      <c r="C10371" t="s">
        <v>26</v>
      </c>
      <c r="D10371" t="s">
        <v>27</v>
      </c>
      <c r="E10371">
        <v>1</v>
      </c>
      <c r="F10371" s="2">
        <v>2440</v>
      </c>
      <c r="G10371" s="3">
        <v>5387</v>
      </c>
      <c r="H10371" s="3">
        <v>24.400000000000002</v>
      </c>
      <c r="I10371" s="3">
        <v>114.68</v>
      </c>
      <c r="J10371" s="3">
        <v>2579.08</v>
      </c>
      <c r="K10371" s="3">
        <v>3967.8153846153846</v>
      </c>
      <c r="L10371" s="4">
        <v>0.35000000000000003</v>
      </c>
    </row>
    <row r="10372" spans="1:12" x14ac:dyDescent="0.35">
      <c r="A10372" s="1" t="s">
        <v>17139</v>
      </c>
      <c r="B10372" t="s">
        <v>17140</v>
      </c>
      <c r="C10372" t="s">
        <v>26</v>
      </c>
      <c r="D10372" t="s">
        <v>27</v>
      </c>
      <c r="E10372">
        <v>1</v>
      </c>
      <c r="F10372" s="2">
        <v>26</v>
      </c>
      <c r="G10372" s="3">
        <v>54.7</v>
      </c>
      <c r="H10372" s="3">
        <v>0.26</v>
      </c>
      <c r="I10372" s="3">
        <v>1.222</v>
      </c>
      <c r="J10372" s="3">
        <v>27.482000000000003</v>
      </c>
      <c r="K10372" s="3">
        <v>42.28</v>
      </c>
      <c r="L10372" s="4">
        <v>0.34999999999999992</v>
      </c>
    </row>
    <row r="10373" spans="1:12" x14ac:dyDescent="0.35">
      <c r="A10373" s="1" t="s">
        <v>17141</v>
      </c>
      <c r="B10373" t="s">
        <v>16904</v>
      </c>
      <c r="C10373" t="s">
        <v>26</v>
      </c>
      <c r="D10373" t="s">
        <v>27</v>
      </c>
      <c r="E10373">
        <v>1</v>
      </c>
      <c r="F10373" s="2">
        <v>1240</v>
      </c>
      <c r="G10373" s="3">
        <v>2643.33</v>
      </c>
      <c r="H10373" s="3">
        <v>12.4</v>
      </c>
      <c r="I10373" s="3">
        <v>58.28</v>
      </c>
      <c r="J10373" s="3">
        <v>1310.68</v>
      </c>
      <c r="K10373" s="3">
        <v>2016.4307692307693</v>
      </c>
      <c r="L10373" s="4">
        <v>0.35</v>
      </c>
    </row>
    <row r="10374" spans="1:12" x14ac:dyDescent="0.35">
      <c r="A10374" s="1" t="s">
        <v>17142</v>
      </c>
      <c r="B10374" t="s">
        <v>17143</v>
      </c>
      <c r="C10374" t="s">
        <v>26</v>
      </c>
      <c r="D10374" t="s">
        <v>27</v>
      </c>
      <c r="E10374">
        <v>1</v>
      </c>
      <c r="F10374" s="2">
        <v>657</v>
      </c>
      <c r="G10374" s="3">
        <v>1400.4</v>
      </c>
      <c r="H10374" s="3">
        <v>6.57</v>
      </c>
      <c r="I10374" s="3">
        <v>30.879000000000001</v>
      </c>
      <c r="J10374" s="3">
        <v>694.44900000000007</v>
      </c>
      <c r="K10374" s="3">
        <v>1068.3830769230769</v>
      </c>
      <c r="L10374" s="4">
        <v>0.34999999999999992</v>
      </c>
    </row>
    <row r="10375" spans="1:12" x14ac:dyDescent="0.35">
      <c r="A10375" s="1" t="s">
        <v>17144</v>
      </c>
      <c r="B10375" t="s">
        <v>17072</v>
      </c>
      <c r="C10375" t="s">
        <v>26</v>
      </c>
      <c r="D10375" t="s">
        <v>27</v>
      </c>
      <c r="E10375">
        <v>1</v>
      </c>
      <c r="F10375" s="2">
        <v>350</v>
      </c>
      <c r="G10375" s="3">
        <v>745.28</v>
      </c>
      <c r="H10375" s="3">
        <v>3.5</v>
      </c>
      <c r="I10375" s="3">
        <v>16.45</v>
      </c>
      <c r="J10375" s="3">
        <v>369.95</v>
      </c>
      <c r="K10375" s="3">
        <v>569.15384615384608</v>
      </c>
      <c r="L10375" s="4">
        <v>0.34999999999999992</v>
      </c>
    </row>
    <row r="10376" spans="1:12" x14ac:dyDescent="0.35">
      <c r="A10376" s="1" t="s">
        <v>17145</v>
      </c>
      <c r="B10376" t="s">
        <v>17003</v>
      </c>
      <c r="C10376" t="s">
        <v>26</v>
      </c>
      <c r="D10376" t="s">
        <v>27</v>
      </c>
      <c r="E10376">
        <v>1</v>
      </c>
      <c r="F10376" s="2">
        <v>538</v>
      </c>
      <c r="G10376" s="3">
        <v>1146.77</v>
      </c>
      <c r="H10376" s="3">
        <v>5.38</v>
      </c>
      <c r="I10376" s="3">
        <v>25.286000000000001</v>
      </c>
      <c r="J10376" s="3">
        <v>568.66599999999994</v>
      </c>
      <c r="K10376" s="3">
        <v>874.87076923076916</v>
      </c>
      <c r="L10376" s="4">
        <v>0.35000000000000003</v>
      </c>
    </row>
    <row r="10377" spans="1:12" x14ac:dyDescent="0.35">
      <c r="A10377" s="1" t="s">
        <v>17146</v>
      </c>
      <c r="B10377" t="s">
        <v>17147</v>
      </c>
      <c r="C10377" t="s">
        <v>26</v>
      </c>
      <c r="D10377" t="s">
        <v>27</v>
      </c>
      <c r="E10377">
        <v>1</v>
      </c>
      <c r="F10377" s="2">
        <v>19.32</v>
      </c>
      <c r="G10377" s="3">
        <v>40</v>
      </c>
      <c r="H10377" s="3">
        <v>0.19320000000000001</v>
      </c>
      <c r="I10377" s="3">
        <v>0.90804000000000007</v>
      </c>
      <c r="J10377" s="3">
        <v>20.421240000000001</v>
      </c>
      <c r="K10377" s="3">
        <v>31.417292307692307</v>
      </c>
      <c r="L10377" s="4">
        <v>0.35</v>
      </c>
    </row>
    <row r="10378" spans="1:12" x14ac:dyDescent="0.35">
      <c r="A10378" s="1" t="s">
        <v>17148</v>
      </c>
      <c r="B10378" t="s">
        <v>17149</v>
      </c>
      <c r="C10378" t="s">
        <v>26</v>
      </c>
      <c r="D10378" t="s">
        <v>27</v>
      </c>
      <c r="E10378">
        <v>1</v>
      </c>
      <c r="F10378" s="2">
        <v>16.809999999999999</v>
      </c>
      <c r="G10378" s="3">
        <v>38</v>
      </c>
      <c r="H10378" s="3">
        <v>0.1681</v>
      </c>
      <c r="I10378" s="3">
        <v>0.79006999999999994</v>
      </c>
      <c r="J10378" s="3">
        <v>17.768169999999998</v>
      </c>
      <c r="K10378" s="3">
        <v>27.335646153846149</v>
      </c>
      <c r="L10378" s="4">
        <v>0.35</v>
      </c>
    </row>
    <row r="10379" spans="1:12" x14ac:dyDescent="0.35">
      <c r="A10379" s="1" t="s">
        <v>17150</v>
      </c>
      <c r="B10379" t="s">
        <v>17031</v>
      </c>
      <c r="C10379" t="s">
        <v>26</v>
      </c>
      <c r="D10379" t="s">
        <v>27</v>
      </c>
      <c r="E10379">
        <v>1</v>
      </c>
      <c r="F10379" s="2">
        <v>2346</v>
      </c>
      <c r="G10379" s="3">
        <v>5001.78</v>
      </c>
      <c r="H10379" s="3">
        <v>23.46</v>
      </c>
      <c r="I10379" s="3">
        <v>110.262</v>
      </c>
      <c r="J10379" s="3">
        <v>2479.7220000000002</v>
      </c>
      <c r="K10379" s="3">
        <v>3814.9569230769234</v>
      </c>
      <c r="L10379" s="4">
        <v>0.35000000000000003</v>
      </c>
    </row>
    <row r="10380" spans="1:12" x14ac:dyDescent="0.35">
      <c r="A10380" s="1" t="s">
        <v>17151</v>
      </c>
      <c r="B10380" t="s">
        <v>17152</v>
      </c>
      <c r="C10380" t="s">
        <v>363</v>
      </c>
      <c r="D10380" t="s">
        <v>364</v>
      </c>
      <c r="E10380">
        <v>1</v>
      </c>
      <c r="F10380" s="2">
        <v>780.68</v>
      </c>
      <c r="G10380" s="3">
        <v>1610</v>
      </c>
      <c r="H10380" s="3">
        <v>7.8068</v>
      </c>
      <c r="I10380" s="3">
        <v>36.691959999999995</v>
      </c>
      <c r="J10380" s="3">
        <v>825.1787599999999</v>
      </c>
      <c r="K10380" s="3">
        <v>1269.5057846153845</v>
      </c>
      <c r="L10380" s="4">
        <v>0.35000000000000003</v>
      </c>
    </row>
    <row r="10381" spans="1:12" x14ac:dyDescent="0.35">
      <c r="A10381" s="1" t="s">
        <v>17153</v>
      </c>
      <c r="B10381" t="s">
        <v>16894</v>
      </c>
      <c r="C10381" t="s">
        <v>26</v>
      </c>
      <c r="D10381" t="s">
        <v>27</v>
      </c>
      <c r="E10381">
        <v>1</v>
      </c>
      <c r="F10381" s="2">
        <v>223</v>
      </c>
      <c r="G10381" s="3">
        <v>474.81</v>
      </c>
      <c r="H10381" s="3">
        <v>2.23</v>
      </c>
      <c r="I10381" s="3">
        <v>10.481</v>
      </c>
      <c r="J10381" s="3">
        <v>235.71099999999998</v>
      </c>
      <c r="K10381" s="3">
        <v>362.63230769230768</v>
      </c>
      <c r="L10381" s="4">
        <v>0.35000000000000003</v>
      </c>
    </row>
    <row r="10382" spans="1:12" x14ac:dyDescent="0.35">
      <c r="A10382" s="1" t="s">
        <v>17154</v>
      </c>
      <c r="B10382" t="s">
        <v>17155</v>
      </c>
      <c r="C10382" t="s">
        <v>26</v>
      </c>
      <c r="D10382" t="s">
        <v>27</v>
      </c>
      <c r="E10382">
        <v>1</v>
      </c>
      <c r="F10382" s="2">
        <v>123</v>
      </c>
      <c r="G10382" s="3">
        <v>370.72</v>
      </c>
      <c r="H10382" s="3">
        <v>1.23</v>
      </c>
      <c r="I10382" s="3">
        <v>5.7809999999999997</v>
      </c>
      <c r="J10382" s="3">
        <v>130.011</v>
      </c>
      <c r="K10382" s="3">
        <v>200.01692307692306</v>
      </c>
      <c r="L10382" s="4">
        <v>0.35</v>
      </c>
    </row>
    <row r="10383" spans="1:12" x14ac:dyDescent="0.35">
      <c r="A10383" s="1" t="s">
        <v>17156</v>
      </c>
      <c r="B10383" t="s">
        <v>17157</v>
      </c>
      <c r="C10383" t="s">
        <v>26</v>
      </c>
      <c r="D10383" t="s">
        <v>27</v>
      </c>
      <c r="E10383">
        <v>1</v>
      </c>
      <c r="F10383" s="2">
        <v>76</v>
      </c>
      <c r="G10383" s="3">
        <v>161.72999999999999</v>
      </c>
      <c r="H10383" s="3">
        <v>0.76</v>
      </c>
      <c r="I10383" s="3">
        <v>3.5720000000000001</v>
      </c>
      <c r="J10383" s="3">
        <v>80.332000000000008</v>
      </c>
      <c r="K10383" s="3">
        <v>123.58769230769232</v>
      </c>
      <c r="L10383" s="4">
        <v>0.35000000000000003</v>
      </c>
    </row>
    <row r="10384" spans="1:12" x14ac:dyDescent="0.35">
      <c r="A10384" s="1" t="s">
        <v>17158</v>
      </c>
      <c r="B10384" t="s">
        <v>17159</v>
      </c>
      <c r="C10384" t="s">
        <v>363</v>
      </c>
      <c r="D10384" t="s">
        <v>364</v>
      </c>
      <c r="E10384">
        <v>1</v>
      </c>
      <c r="F10384" s="2">
        <v>349.82</v>
      </c>
      <c r="G10384" s="3">
        <v>722</v>
      </c>
      <c r="H10384" s="3">
        <v>3.4982000000000002</v>
      </c>
      <c r="I10384" s="3">
        <v>16.44154</v>
      </c>
      <c r="J10384" s="3">
        <v>369.75973999999997</v>
      </c>
      <c r="K10384" s="3">
        <v>568.86113846153842</v>
      </c>
      <c r="L10384" s="4">
        <v>0.35000000000000003</v>
      </c>
    </row>
    <row r="10385" spans="1:12" x14ac:dyDescent="0.35">
      <c r="A10385" s="1" t="s">
        <v>17160</v>
      </c>
      <c r="B10385" t="s">
        <v>17161</v>
      </c>
      <c r="C10385" t="s">
        <v>26</v>
      </c>
      <c r="D10385" t="s">
        <v>27</v>
      </c>
      <c r="E10385">
        <v>1</v>
      </c>
      <c r="F10385" s="2">
        <v>250.8</v>
      </c>
      <c r="G10385" s="3">
        <v>565.6</v>
      </c>
      <c r="H10385" s="3">
        <v>2.508</v>
      </c>
      <c r="I10385" s="3">
        <v>11.787600000000001</v>
      </c>
      <c r="J10385" s="3">
        <v>265.09560000000005</v>
      </c>
      <c r="K10385" s="3">
        <v>407.83938461538469</v>
      </c>
      <c r="L10385" s="4">
        <v>0.35</v>
      </c>
    </row>
    <row r="10386" spans="1:12" x14ac:dyDescent="0.35">
      <c r="A10386" s="1" t="s">
        <v>17162</v>
      </c>
      <c r="B10386" t="s">
        <v>17163</v>
      </c>
      <c r="C10386" t="s">
        <v>26</v>
      </c>
      <c r="D10386" t="s">
        <v>27</v>
      </c>
      <c r="E10386">
        <v>1</v>
      </c>
      <c r="F10386" s="2">
        <v>4800.75</v>
      </c>
      <c r="G10386" s="3">
        <v>9899</v>
      </c>
      <c r="H10386" s="3">
        <v>48.0075</v>
      </c>
      <c r="I10386" s="3">
        <v>225.63525000000001</v>
      </c>
      <c r="J10386" s="3">
        <v>5074.39275</v>
      </c>
      <c r="K10386" s="3">
        <v>7806.7580769230763</v>
      </c>
      <c r="L10386" s="4">
        <v>0.34999999999999992</v>
      </c>
    </row>
    <row r="10387" spans="1:12" x14ac:dyDescent="0.35">
      <c r="A10387" s="1" t="s">
        <v>17164</v>
      </c>
      <c r="B10387" t="s">
        <v>17165</v>
      </c>
      <c r="C10387" t="s">
        <v>26</v>
      </c>
      <c r="D10387" t="s">
        <v>27</v>
      </c>
      <c r="E10387">
        <v>1</v>
      </c>
      <c r="F10387" s="2">
        <v>31.08</v>
      </c>
      <c r="G10387" s="3">
        <v>65</v>
      </c>
      <c r="H10387" s="3">
        <v>0.31079999999999997</v>
      </c>
      <c r="I10387" s="3">
        <v>1.4607599999999998</v>
      </c>
      <c r="J10387" s="3">
        <v>32.851559999999999</v>
      </c>
      <c r="K10387" s="3">
        <v>50.540861538461535</v>
      </c>
      <c r="L10387" s="4">
        <v>0.35</v>
      </c>
    </row>
    <row r="10388" spans="1:12" x14ac:dyDescent="0.35">
      <c r="A10388" s="1" t="s">
        <v>17166</v>
      </c>
      <c r="B10388" t="s">
        <v>17167</v>
      </c>
      <c r="C10388" t="s">
        <v>26</v>
      </c>
      <c r="D10388" t="s">
        <v>27</v>
      </c>
      <c r="E10388">
        <v>1</v>
      </c>
      <c r="F10388" s="2">
        <v>4621</v>
      </c>
      <c r="G10388" s="3">
        <v>10202</v>
      </c>
      <c r="H10388" s="3">
        <v>46.21</v>
      </c>
      <c r="I10388" s="3">
        <v>217.18700000000001</v>
      </c>
      <c r="J10388" s="3">
        <v>4884.3969999999999</v>
      </c>
      <c r="K10388" s="3">
        <v>7514.456923076923</v>
      </c>
      <c r="L10388" s="4">
        <v>0.35</v>
      </c>
    </row>
    <row r="10389" spans="1:12" x14ac:dyDescent="0.35">
      <c r="A10389" s="1" t="s">
        <v>17168</v>
      </c>
      <c r="B10389" t="s">
        <v>17169</v>
      </c>
      <c r="C10389" t="s">
        <v>363</v>
      </c>
      <c r="D10389" t="s">
        <v>364</v>
      </c>
      <c r="E10389">
        <v>1</v>
      </c>
      <c r="F10389" s="2">
        <v>0.38</v>
      </c>
      <c r="G10389" s="3">
        <v>1</v>
      </c>
      <c r="H10389" s="3">
        <v>3.8E-3</v>
      </c>
      <c r="I10389" s="3">
        <v>1.7860000000000001E-2</v>
      </c>
      <c r="J10389" s="3">
        <v>0.40166000000000002</v>
      </c>
      <c r="K10389" s="3">
        <v>0.61793846153846155</v>
      </c>
      <c r="L10389" s="4">
        <v>0.35</v>
      </c>
    </row>
    <row r="10390" spans="1:12" x14ac:dyDescent="0.35">
      <c r="A10390" s="1" t="s">
        <v>17170</v>
      </c>
      <c r="B10390" t="s">
        <v>16894</v>
      </c>
      <c r="C10390" t="s">
        <v>26</v>
      </c>
      <c r="D10390" t="s">
        <v>27</v>
      </c>
      <c r="E10390">
        <v>1</v>
      </c>
      <c r="F10390" s="2">
        <v>229</v>
      </c>
      <c r="G10390" s="3">
        <v>488.04</v>
      </c>
      <c r="H10390" s="3">
        <v>2.29</v>
      </c>
      <c r="I10390" s="3">
        <v>10.763</v>
      </c>
      <c r="J10390" s="3">
        <v>242.053</v>
      </c>
      <c r="K10390" s="3">
        <v>372.38923076923078</v>
      </c>
      <c r="L10390" s="4">
        <v>0.35000000000000003</v>
      </c>
    </row>
    <row r="10391" spans="1:12" x14ac:dyDescent="0.35">
      <c r="A10391" s="1" t="s">
        <v>17171</v>
      </c>
      <c r="B10391" t="s">
        <v>17172</v>
      </c>
      <c r="C10391" t="s">
        <v>363</v>
      </c>
      <c r="D10391" t="s">
        <v>364</v>
      </c>
      <c r="E10391">
        <v>1</v>
      </c>
      <c r="F10391" s="2">
        <v>3.34</v>
      </c>
      <c r="G10391" s="3">
        <v>6</v>
      </c>
      <c r="H10391" s="3">
        <v>3.3399999999999999E-2</v>
      </c>
      <c r="I10391" s="3">
        <v>0.15697999999999998</v>
      </c>
      <c r="J10391" s="3">
        <v>3.5303799999999996</v>
      </c>
      <c r="K10391" s="3">
        <v>5.4313538461538453</v>
      </c>
      <c r="L10391" s="4">
        <v>0.35</v>
      </c>
    </row>
    <row r="10392" spans="1:12" x14ac:dyDescent="0.35">
      <c r="A10392" s="1" t="s">
        <v>17173</v>
      </c>
      <c r="B10392" t="s">
        <v>17174</v>
      </c>
      <c r="C10392" t="s">
        <v>26</v>
      </c>
      <c r="D10392" t="s">
        <v>27</v>
      </c>
      <c r="E10392">
        <v>1</v>
      </c>
      <c r="F10392" s="2">
        <v>9249</v>
      </c>
      <c r="G10392" s="3">
        <v>19719.28</v>
      </c>
      <c r="H10392" s="3">
        <v>92.49</v>
      </c>
      <c r="I10392" s="3">
        <v>434.70299999999997</v>
      </c>
      <c r="J10392" s="3">
        <v>9776.1929999999993</v>
      </c>
      <c r="K10392" s="3">
        <v>15040.296923076921</v>
      </c>
      <c r="L10392" s="4">
        <v>0.35</v>
      </c>
    </row>
    <row r="10393" spans="1:12" x14ac:dyDescent="0.35">
      <c r="A10393" s="1" t="s">
        <v>17175</v>
      </c>
      <c r="B10393" t="s">
        <v>17176</v>
      </c>
      <c r="C10393" t="s">
        <v>26</v>
      </c>
      <c r="D10393" t="s">
        <v>27</v>
      </c>
      <c r="E10393">
        <v>1</v>
      </c>
      <c r="F10393" s="2">
        <v>1606.17</v>
      </c>
      <c r="G10393" s="3">
        <v>3312</v>
      </c>
      <c r="H10393" s="3">
        <v>16.061700000000002</v>
      </c>
      <c r="I10393" s="3">
        <v>75.489990000000006</v>
      </c>
      <c r="J10393" s="3">
        <v>1697.7216900000001</v>
      </c>
      <c r="K10393" s="3">
        <v>2611.8795230769233</v>
      </c>
      <c r="L10393" s="4">
        <v>0.35000000000000003</v>
      </c>
    </row>
    <row r="10394" spans="1:12" x14ac:dyDescent="0.35">
      <c r="A10394" s="1" t="s">
        <v>17177</v>
      </c>
      <c r="B10394" t="s">
        <v>17178</v>
      </c>
      <c r="C10394" t="s">
        <v>363</v>
      </c>
      <c r="D10394" t="s">
        <v>364</v>
      </c>
      <c r="E10394">
        <v>1</v>
      </c>
      <c r="F10394" s="2">
        <v>47</v>
      </c>
      <c r="G10394" s="3">
        <v>52</v>
      </c>
      <c r="H10394" s="3">
        <v>0.47000000000000003</v>
      </c>
      <c r="I10394" s="3">
        <v>2.2090000000000001</v>
      </c>
      <c r="J10394" s="3">
        <v>49.679000000000002</v>
      </c>
      <c r="K10394" s="3">
        <v>76.42923076923077</v>
      </c>
      <c r="L10394" s="4">
        <v>0.35</v>
      </c>
    </row>
    <row r="10395" spans="1:12" x14ac:dyDescent="0.35">
      <c r="A10395" s="1" t="s">
        <v>17179</v>
      </c>
      <c r="B10395" t="s">
        <v>17180</v>
      </c>
      <c r="C10395" t="s">
        <v>363</v>
      </c>
      <c r="D10395" t="s">
        <v>364</v>
      </c>
      <c r="E10395">
        <v>1</v>
      </c>
      <c r="F10395" s="2">
        <v>239.86</v>
      </c>
      <c r="G10395" s="3">
        <v>495</v>
      </c>
      <c r="H10395" s="3">
        <v>2.3986000000000001</v>
      </c>
      <c r="I10395" s="3">
        <v>11.273420000000002</v>
      </c>
      <c r="J10395" s="3">
        <v>253.53201999999999</v>
      </c>
      <c r="K10395" s="3">
        <v>390.04926153846151</v>
      </c>
      <c r="L10395" s="4">
        <v>0.35</v>
      </c>
    </row>
    <row r="10396" spans="1:12" x14ac:dyDescent="0.35">
      <c r="A10396" s="1" t="s">
        <v>17181</v>
      </c>
      <c r="B10396" t="s">
        <v>17182</v>
      </c>
      <c r="C10396" t="s">
        <v>363</v>
      </c>
      <c r="D10396" t="s">
        <v>364</v>
      </c>
      <c r="E10396">
        <v>1</v>
      </c>
      <c r="F10396" s="2">
        <v>712</v>
      </c>
      <c r="G10396" s="3">
        <v>6</v>
      </c>
      <c r="H10396" s="3">
        <v>7.12</v>
      </c>
      <c r="I10396" s="3">
        <v>33.463999999999999</v>
      </c>
      <c r="J10396" s="3">
        <v>752.58400000000006</v>
      </c>
      <c r="K10396" s="3">
        <v>1157.8215384615385</v>
      </c>
      <c r="L10396" s="4">
        <v>0.35</v>
      </c>
    </row>
    <row r="10397" spans="1:12" x14ac:dyDescent="0.35">
      <c r="A10397" s="1" t="s">
        <v>17183</v>
      </c>
      <c r="B10397" t="s">
        <v>17005</v>
      </c>
      <c r="C10397" t="s">
        <v>26</v>
      </c>
      <c r="D10397" t="s">
        <v>27</v>
      </c>
      <c r="E10397">
        <v>1</v>
      </c>
      <c r="F10397" s="2">
        <v>5796.42</v>
      </c>
      <c r="G10397" s="3">
        <v>11952</v>
      </c>
      <c r="H10397" s="3">
        <v>57.964200000000005</v>
      </c>
      <c r="I10397" s="3">
        <v>272.43173999999999</v>
      </c>
      <c r="J10397" s="3">
        <v>6126.8159400000004</v>
      </c>
      <c r="K10397" s="3">
        <v>9425.8706769230776</v>
      </c>
      <c r="L10397" s="4">
        <v>0.35</v>
      </c>
    </row>
    <row r="10398" spans="1:12" x14ac:dyDescent="0.35">
      <c r="A10398" s="1" t="s">
        <v>17184</v>
      </c>
      <c r="B10398" t="s">
        <v>17037</v>
      </c>
      <c r="C10398" t="s">
        <v>26</v>
      </c>
      <c r="D10398" t="s">
        <v>27</v>
      </c>
      <c r="E10398">
        <v>1</v>
      </c>
      <c r="F10398" s="2">
        <v>7060</v>
      </c>
      <c r="G10398" s="3">
        <v>8918</v>
      </c>
      <c r="H10398" s="3">
        <v>70.600000000000009</v>
      </c>
      <c r="I10398" s="3">
        <v>331.82</v>
      </c>
      <c r="J10398" s="3">
        <v>7462.42</v>
      </c>
      <c r="K10398" s="3">
        <v>11480.646153846154</v>
      </c>
      <c r="L10398" s="4">
        <v>0.35</v>
      </c>
    </row>
    <row r="10399" spans="1:12" x14ac:dyDescent="0.35">
      <c r="A10399" s="1" t="s">
        <v>17185</v>
      </c>
      <c r="B10399" t="s">
        <v>17186</v>
      </c>
      <c r="C10399" t="s">
        <v>26</v>
      </c>
      <c r="D10399" t="s">
        <v>27</v>
      </c>
      <c r="E10399">
        <v>1</v>
      </c>
      <c r="F10399" s="2">
        <v>2240</v>
      </c>
      <c r="G10399" s="3">
        <v>4766</v>
      </c>
      <c r="H10399" s="3">
        <v>22.400000000000002</v>
      </c>
      <c r="I10399" s="3">
        <v>105.28</v>
      </c>
      <c r="J10399" s="3">
        <v>2367.6800000000003</v>
      </c>
      <c r="K10399" s="3">
        <v>3642.5846153846155</v>
      </c>
      <c r="L10399" s="4">
        <v>0.34999999999999992</v>
      </c>
    </row>
    <row r="10400" spans="1:12" x14ac:dyDescent="0.35">
      <c r="A10400" s="1" t="s">
        <v>17187</v>
      </c>
      <c r="B10400" t="s">
        <v>16894</v>
      </c>
      <c r="C10400" t="s">
        <v>26</v>
      </c>
      <c r="D10400" t="s">
        <v>27</v>
      </c>
      <c r="E10400">
        <v>1</v>
      </c>
      <c r="F10400" s="2">
        <v>187</v>
      </c>
      <c r="G10400" s="3">
        <v>396.68</v>
      </c>
      <c r="H10400" s="3">
        <v>1.87</v>
      </c>
      <c r="I10400" s="3">
        <v>8.7889999999999997</v>
      </c>
      <c r="J10400" s="3">
        <v>197.65899999999999</v>
      </c>
      <c r="K10400" s="3">
        <v>304.09076923076918</v>
      </c>
      <c r="L10400" s="4">
        <v>0.34999999999999992</v>
      </c>
    </row>
    <row r="10401" spans="1:12" x14ac:dyDescent="0.35">
      <c r="A10401" s="1" t="s">
        <v>17188</v>
      </c>
      <c r="B10401" t="s">
        <v>17003</v>
      </c>
      <c r="C10401" t="s">
        <v>26</v>
      </c>
      <c r="D10401" t="s">
        <v>27</v>
      </c>
      <c r="E10401">
        <v>1</v>
      </c>
      <c r="F10401" s="2">
        <v>920</v>
      </c>
      <c r="G10401" s="3">
        <v>1960.56</v>
      </c>
      <c r="H10401" s="3">
        <v>9.2000000000000011</v>
      </c>
      <c r="I10401" s="3">
        <v>43.24</v>
      </c>
      <c r="J10401" s="3">
        <v>972.44</v>
      </c>
      <c r="K10401" s="3">
        <v>1496.0615384615385</v>
      </c>
      <c r="L10401" s="4">
        <v>0.35</v>
      </c>
    </row>
    <row r="10402" spans="1:12" x14ac:dyDescent="0.35">
      <c r="A10402" s="1" t="s">
        <v>17189</v>
      </c>
      <c r="B10402" t="s">
        <v>17190</v>
      </c>
      <c r="C10402" t="s">
        <v>26</v>
      </c>
      <c r="D10402" t="s">
        <v>27</v>
      </c>
      <c r="E10402">
        <v>1</v>
      </c>
      <c r="F10402" s="2">
        <v>37</v>
      </c>
      <c r="G10402" s="3">
        <v>76.930000000000007</v>
      </c>
      <c r="H10402" s="3">
        <v>0.37</v>
      </c>
      <c r="I10402" s="3">
        <v>1.7390000000000001</v>
      </c>
      <c r="J10402" s="3">
        <v>39.108999999999995</v>
      </c>
      <c r="K10402" s="3">
        <v>60.167692307692299</v>
      </c>
      <c r="L10402" s="4">
        <v>0.35</v>
      </c>
    </row>
    <row r="10403" spans="1:12" x14ac:dyDescent="0.35">
      <c r="A10403" s="1" t="s">
        <v>17191</v>
      </c>
      <c r="B10403" t="s">
        <v>17192</v>
      </c>
      <c r="C10403" t="s">
        <v>26</v>
      </c>
      <c r="D10403" t="s">
        <v>27</v>
      </c>
      <c r="E10403">
        <v>1</v>
      </c>
      <c r="F10403" s="2">
        <v>3526</v>
      </c>
      <c r="G10403" s="3">
        <v>7785</v>
      </c>
      <c r="H10403" s="3">
        <v>35.26</v>
      </c>
      <c r="I10403" s="3">
        <v>165.72200000000001</v>
      </c>
      <c r="J10403" s="3">
        <v>3726.9820000000004</v>
      </c>
      <c r="K10403" s="3">
        <v>5733.8184615384616</v>
      </c>
      <c r="L10403" s="4">
        <v>0.34999999999999992</v>
      </c>
    </row>
    <row r="10404" spans="1:12" x14ac:dyDescent="0.35">
      <c r="A10404" s="1" t="s">
        <v>17193</v>
      </c>
      <c r="B10404" t="s">
        <v>17194</v>
      </c>
      <c r="C10404" t="s">
        <v>363</v>
      </c>
      <c r="D10404" t="s">
        <v>364</v>
      </c>
      <c r="E10404">
        <v>1</v>
      </c>
      <c r="F10404" s="2">
        <v>16344.43</v>
      </c>
      <c r="G10404" s="3">
        <v>33700</v>
      </c>
      <c r="H10404" s="3">
        <v>163.4443</v>
      </c>
      <c r="I10404" s="3">
        <v>768.18821000000003</v>
      </c>
      <c r="J10404" s="3">
        <v>17276.06251</v>
      </c>
      <c r="K10404" s="3">
        <v>26578.557707692307</v>
      </c>
      <c r="L10404" s="4">
        <v>0.35</v>
      </c>
    </row>
    <row r="10405" spans="1:12" x14ac:dyDescent="0.35">
      <c r="A10405" s="1" t="s">
        <v>17195</v>
      </c>
      <c r="B10405" t="s">
        <v>17005</v>
      </c>
      <c r="C10405" t="s">
        <v>26</v>
      </c>
      <c r="D10405" t="s">
        <v>27</v>
      </c>
      <c r="E10405">
        <v>1</v>
      </c>
      <c r="F10405" s="2">
        <v>10836</v>
      </c>
      <c r="G10405" s="3">
        <v>27514</v>
      </c>
      <c r="H10405" s="3">
        <v>108.36</v>
      </c>
      <c r="I10405" s="3">
        <v>509.29199999999997</v>
      </c>
      <c r="J10405" s="3">
        <v>11453.652</v>
      </c>
      <c r="K10405" s="3">
        <v>17621.003076923076</v>
      </c>
      <c r="L10405" s="4">
        <v>0.35</v>
      </c>
    </row>
    <row r="10406" spans="1:12" x14ac:dyDescent="0.35">
      <c r="A10406" s="1" t="s">
        <v>17196</v>
      </c>
      <c r="B10406" t="s">
        <v>17197</v>
      </c>
      <c r="C10406" t="s">
        <v>363</v>
      </c>
      <c r="D10406" t="s">
        <v>364</v>
      </c>
      <c r="E10406">
        <v>1</v>
      </c>
      <c r="F10406" s="2">
        <v>119.43</v>
      </c>
      <c r="G10406" s="3">
        <v>247</v>
      </c>
      <c r="H10406" s="3">
        <v>1.1943000000000001</v>
      </c>
      <c r="I10406" s="3">
        <v>5.6132100000000005</v>
      </c>
      <c r="J10406" s="3">
        <v>126.23751</v>
      </c>
      <c r="K10406" s="3">
        <v>194.21155384615383</v>
      </c>
      <c r="L10406" s="4">
        <v>0.35</v>
      </c>
    </row>
    <row r="10407" spans="1:12" x14ac:dyDescent="0.35">
      <c r="A10407" s="1" t="s">
        <v>17198</v>
      </c>
      <c r="B10407" t="s">
        <v>17199</v>
      </c>
      <c r="C10407" t="s">
        <v>363</v>
      </c>
      <c r="D10407" t="s">
        <v>364</v>
      </c>
      <c r="E10407">
        <v>1</v>
      </c>
      <c r="F10407" s="2">
        <v>31.9</v>
      </c>
      <c r="G10407" s="3">
        <v>66</v>
      </c>
      <c r="H10407" s="3">
        <v>0.31900000000000001</v>
      </c>
      <c r="I10407" s="3">
        <v>1.4992999999999999</v>
      </c>
      <c r="J10407" s="3">
        <v>33.718299999999999</v>
      </c>
      <c r="K10407" s="3">
        <v>51.874307692307688</v>
      </c>
      <c r="L10407" s="4">
        <v>0.35</v>
      </c>
    </row>
    <row r="10408" spans="1:12" x14ac:dyDescent="0.35">
      <c r="A10408" s="1" t="s">
        <v>17200</v>
      </c>
      <c r="B10408" t="s">
        <v>16904</v>
      </c>
      <c r="C10408" t="s">
        <v>26</v>
      </c>
      <c r="D10408" t="s">
        <v>27</v>
      </c>
      <c r="E10408">
        <v>1</v>
      </c>
      <c r="F10408" s="2">
        <v>1501</v>
      </c>
      <c r="G10408" s="3">
        <v>3199.89</v>
      </c>
      <c r="H10408" s="3">
        <v>15.01</v>
      </c>
      <c r="I10408" s="3">
        <v>70.546999999999997</v>
      </c>
      <c r="J10408" s="3">
        <v>1586.557</v>
      </c>
      <c r="K10408" s="3">
        <v>2440.8569230769231</v>
      </c>
      <c r="L10408" s="4">
        <v>0.35</v>
      </c>
    </row>
    <row r="10409" spans="1:12" x14ac:dyDescent="0.35">
      <c r="A10409" s="1" t="s">
        <v>17201</v>
      </c>
      <c r="B10409" t="s">
        <v>17202</v>
      </c>
      <c r="C10409" t="s">
        <v>26</v>
      </c>
      <c r="D10409" t="s">
        <v>27</v>
      </c>
      <c r="E10409">
        <v>1</v>
      </c>
      <c r="F10409" s="2">
        <v>130</v>
      </c>
      <c r="G10409" s="3">
        <v>318.21440000000001</v>
      </c>
      <c r="H10409" s="3">
        <v>1.3</v>
      </c>
      <c r="I10409" s="3">
        <v>6.11</v>
      </c>
      <c r="J10409" s="3">
        <v>137.41000000000003</v>
      </c>
      <c r="K10409" s="3">
        <v>211.40000000000003</v>
      </c>
      <c r="L10409" s="4">
        <v>0.35</v>
      </c>
    </row>
    <row r="10410" spans="1:12" x14ac:dyDescent="0.35">
      <c r="A10410" s="1" t="s">
        <v>17203</v>
      </c>
      <c r="B10410" t="s">
        <v>17204</v>
      </c>
      <c r="C10410" t="s">
        <v>363</v>
      </c>
      <c r="D10410" t="s">
        <v>364</v>
      </c>
      <c r="E10410">
        <v>1</v>
      </c>
      <c r="F10410" s="2">
        <v>125</v>
      </c>
      <c r="G10410" s="3">
        <v>258</v>
      </c>
      <c r="H10410" s="3">
        <v>1.25</v>
      </c>
      <c r="I10410" s="3">
        <v>5.875</v>
      </c>
      <c r="J10410" s="3">
        <v>132.125</v>
      </c>
      <c r="K10410" s="3">
        <v>203.26923076923077</v>
      </c>
      <c r="L10410" s="4">
        <v>0.35000000000000003</v>
      </c>
    </row>
    <row r="10411" spans="1:12" x14ac:dyDescent="0.35">
      <c r="A10411" s="1" t="s">
        <v>17205</v>
      </c>
      <c r="B10411" t="s">
        <v>17206</v>
      </c>
      <c r="C10411" t="s">
        <v>363</v>
      </c>
      <c r="D10411" t="s">
        <v>364</v>
      </c>
      <c r="E10411">
        <v>1</v>
      </c>
      <c r="F10411" s="2">
        <v>4634.75</v>
      </c>
      <c r="G10411" s="3">
        <v>9557</v>
      </c>
      <c r="H10411" s="3">
        <v>46.347500000000004</v>
      </c>
      <c r="I10411" s="3">
        <v>217.83324999999999</v>
      </c>
      <c r="J10411" s="3">
        <v>4898.9307499999995</v>
      </c>
      <c r="K10411" s="3">
        <v>7536.8165384615377</v>
      </c>
      <c r="L10411" s="4">
        <v>0.35</v>
      </c>
    </row>
    <row r="10412" spans="1:12" x14ac:dyDescent="0.35">
      <c r="A10412" s="1" t="s">
        <v>17207</v>
      </c>
      <c r="B10412" t="s">
        <v>16864</v>
      </c>
      <c r="C10412" t="s">
        <v>26</v>
      </c>
      <c r="D10412" t="s">
        <v>27</v>
      </c>
      <c r="E10412">
        <v>1</v>
      </c>
      <c r="F10412" s="2">
        <v>7277</v>
      </c>
      <c r="G10412" s="3">
        <v>15515.01</v>
      </c>
      <c r="H10412" s="3">
        <v>72.77</v>
      </c>
      <c r="I10412" s="3">
        <v>342.01900000000001</v>
      </c>
      <c r="J10412" s="3">
        <v>7691.7890000000007</v>
      </c>
      <c r="K10412" s="3">
        <v>11833.521538461539</v>
      </c>
      <c r="L10412" s="4">
        <v>0.34999999999999992</v>
      </c>
    </row>
    <row r="10413" spans="1:12" x14ac:dyDescent="0.35">
      <c r="A10413" s="1" t="s">
        <v>17208</v>
      </c>
      <c r="B10413" t="s">
        <v>16874</v>
      </c>
      <c r="C10413" t="s">
        <v>26</v>
      </c>
      <c r="D10413" t="s">
        <v>27</v>
      </c>
      <c r="E10413">
        <v>1</v>
      </c>
      <c r="F10413" s="2">
        <v>3200</v>
      </c>
      <c r="G10413" s="3">
        <v>7833.0672000000004</v>
      </c>
      <c r="H10413" s="3">
        <v>32</v>
      </c>
      <c r="I10413" s="3">
        <v>150.4</v>
      </c>
      <c r="J10413" s="3">
        <v>3382.4</v>
      </c>
      <c r="K10413" s="3">
        <v>5203.6923076923076</v>
      </c>
      <c r="L10413" s="4">
        <v>0.35</v>
      </c>
    </row>
    <row r="10414" spans="1:12" x14ac:dyDescent="0.35">
      <c r="A10414" s="1" t="s">
        <v>17209</v>
      </c>
      <c r="B10414" t="s">
        <v>17210</v>
      </c>
      <c r="C10414" t="s">
        <v>26</v>
      </c>
      <c r="D10414" t="s">
        <v>27</v>
      </c>
      <c r="E10414">
        <v>1</v>
      </c>
      <c r="F10414" s="2">
        <v>717.06</v>
      </c>
      <c r="G10414" s="3">
        <v>1479</v>
      </c>
      <c r="H10414" s="3">
        <v>7.1705999999999994</v>
      </c>
      <c r="I10414" s="3">
        <v>33.701819999999998</v>
      </c>
      <c r="J10414" s="3">
        <v>757.93241999999998</v>
      </c>
      <c r="K10414" s="3">
        <v>1166.0498769230769</v>
      </c>
      <c r="L10414" s="4">
        <v>0.35000000000000003</v>
      </c>
    </row>
    <row r="10415" spans="1:12" x14ac:dyDescent="0.35">
      <c r="A10415" s="1" t="s">
        <v>17211</v>
      </c>
      <c r="B10415" t="s">
        <v>17212</v>
      </c>
      <c r="C10415" t="s">
        <v>26</v>
      </c>
      <c r="D10415" t="s">
        <v>27</v>
      </c>
      <c r="E10415">
        <v>1</v>
      </c>
      <c r="F10415" s="2">
        <v>360.29</v>
      </c>
      <c r="G10415" s="3">
        <v>934.08</v>
      </c>
      <c r="H10415" s="3">
        <v>3.6029000000000004</v>
      </c>
      <c r="I10415" s="3">
        <v>16.933630000000001</v>
      </c>
      <c r="J10415" s="3">
        <v>380.82652999999999</v>
      </c>
      <c r="K10415" s="3">
        <v>585.88696923076918</v>
      </c>
      <c r="L10415" s="4">
        <v>0.35</v>
      </c>
    </row>
    <row r="10416" spans="1:12" x14ac:dyDescent="0.35">
      <c r="A10416" s="1" t="s">
        <v>17213</v>
      </c>
      <c r="B10416" t="s">
        <v>17029</v>
      </c>
      <c r="C10416" t="s">
        <v>26</v>
      </c>
      <c r="D10416" t="s">
        <v>27</v>
      </c>
      <c r="E10416">
        <v>1</v>
      </c>
      <c r="F10416" s="2">
        <v>1838</v>
      </c>
      <c r="G10416" s="3">
        <v>3918.72</v>
      </c>
      <c r="H10416" s="3">
        <v>18.38</v>
      </c>
      <c r="I10416" s="3">
        <v>86.385999999999996</v>
      </c>
      <c r="J10416" s="3">
        <v>1942.7660000000001</v>
      </c>
      <c r="K10416" s="3">
        <v>2988.8707692307694</v>
      </c>
      <c r="L10416" s="4">
        <v>0.35000000000000003</v>
      </c>
    </row>
    <row r="10417" spans="1:12" x14ac:dyDescent="0.35">
      <c r="A10417" s="1" t="s">
        <v>17214</v>
      </c>
      <c r="B10417" t="s">
        <v>17215</v>
      </c>
      <c r="C10417" t="s">
        <v>13</v>
      </c>
      <c r="D10417" t="s">
        <v>14</v>
      </c>
      <c r="E10417">
        <v>1</v>
      </c>
      <c r="F10417" s="2">
        <v>2279</v>
      </c>
      <c r="G10417" s="3">
        <v>6132</v>
      </c>
      <c r="H10417" s="3">
        <v>22.79</v>
      </c>
      <c r="I10417" s="3">
        <v>107.113</v>
      </c>
      <c r="J10417" s="3">
        <v>2408.9029999999998</v>
      </c>
      <c r="K10417" s="3">
        <v>3706.0046153846151</v>
      </c>
      <c r="L10417" s="4">
        <v>0.35000000000000003</v>
      </c>
    </row>
    <row r="10418" spans="1:12" x14ac:dyDescent="0.35">
      <c r="A10418" s="1" t="s">
        <v>17216</v>
      </c>
      <c r="B10418" t="s">
        <v>17217</v>
      </c>
      <c r="C10418" t="s">
        <v>26</v>
      </c>
      <c r="D10418" t="s">
        <v>27</v>
      </c>
      <c r="E10418">
        <v>1</v>
      </c>
      <c r="F10418" s="2">
        <v>679</v>
      </c>
      <c r="G10418" s="3">
        <v>677</v>
      </c>
      <c r="H10418" s="3">
        <v>6.79</v>
      </c>
      <c r="I10418" s="3">
        <v>31.913</v>
      </c>
      <c r="J10418" s="3">
        <v>717.70299999999997</v>
      </c>
      <c r="K10418" s="3">
        <v>1104.1584615384616</v>
      </c>
      <c r="L10418" s="4">
        <v>0.35000000000000003</v>
      </c>
    </row>
    <row r="10419" spans="1:12" x14ac:dyDescent="0.35">
      <c r="A10419" s="1" t="s">
        <v>17218</v>
      </c>
      <c r="B10419" t="s">
        <v>17219</v>
      </c>
      <c r="C10419" t="s">
        <v>26</v>
      </c>
      <c r="D10419" t="s">
        <v>27</v>
      </c>
      <c r="E10419">
        <v>1</v>
      </c>
      <c r="F10419" s="2">
        <v>6322</v>
      </c>
      <c r="G10419" s="3">
        <v>2163</v>
      </c>
      <c r="H10419" s="3">
        <v>63.22</v>
      </c>
      <c r="I10419" s="3">
        <v>297.13400000000001</v>
      </c>
      <c r="J10419" s="3">
        <v>6682.3540000000003</v>
      </c>
      <c r="K10419" s="3">
        <v>10280.544615384615</v>
      </c>
      <c r="L10419" s="4">
        <v>0.35</v>
      </c>
    </row>
    <row r="10420" spans="1:12" x14ac:dyDescent="0.35">
      <c r="A10420" s="1" t="s">
        <v>17220</v>
      </c>
      <c r="B10420" t="s">
        <v>17221</v>
      </c>
      <c r="C10420" t="s">
        <v>363</v>
      </c>
      <c r="D10420" t="s">
        <v>364</v>
      </c>
      <c r="E10420">
        <v>1</v>
      </c>
      <c r="F10420" s="2">
        <v>30.56</v>
      </c>
      <c r="G10420" s="3">
        <v>64</v>
      </c>
      <c r="H10420" s="3">
        <v>0.30559999999999998</v>
      </c>
      <c r="I10420" s="3">
        <v>1.43632</v>
      </c>
      <c r="J10420" s="3">
        <v>32.301919999999996</v>
      </c>
      <c r="K10420" s="3">
        <v>49.69526153846153</v>
      </c>
      <c r="L10420" s="4">
        <v>0.35</v>
      </c>
    </row>
    <row r="10421" spans="1:12" x14ac:dyDescent="0.35">
      <c r="A10421" s="1" t="s">
        <v>17222</v>
      </c>
      <c r="B10421" t="s">
        <v>17072</v>
      </c>
      <c r="C10421" t="s">
        <v>26</v>
      </c>
      <c r="D10421" t="s">
        <v>27</v>
      </c>
      <c r="E10421">
        <v>1</v>
      </c>
      <c r="F10421" s="2">
        <v>616</v>
      </c>
      <c r="G10421" s="3">
        <v>1311.45</v>
      </c>
      <c r="H10421" s="3">
        <v>6.16</v>
      </c>
      <c r="I10421" s="3">
        <v>28.952000000000002</v>
      </c>
      <c r="J10421" s="3">
        <v>651.11199999999997</v>
      </c>
      <c r="K10421" s="3">
        <v>1001.7107692307692</v>
      </c>
      <c r="L10421" s="4">
        <v>0.35000000000000003</v>
      </c>
    </row>
    <row r="10422" spans="1:12" x14ac:dyDescent="0.35">
      <c r="A10422" s="1" t="s">
        <v>17223</v>
      </c>
      <c r="B10422" t="s">
        <v>17224</v>
      </c>
      <c r="C10422" t="s">
        <v>363</v>
      </c>
      <c r="D10422" t="s">
        <v>364</v>
      </c>
      <c r="E10422">
        <v>1</v>
      </c>
      <c r="F10422" s="2">
        <v>970.05</v>
      </c>
      <c r="G10422" s="3">
        <v>2001</v>
      </c>
      <c r="H10422" s="3">
        <v>9.7004999999999999</v>
      </c>
      <c r="I10422" s="3">
        <v>45.592349999999996</v>
      </c>
      <c r="J10422" s="3">
        <v>1025.34285</v>
      </c>
      <c r="K10422" s="3">
        <v>1577.4505384615384</v>
      </c>
      <c r="L10422" s="4">
        <v>0.35</v>
      </c>
    </row>
    <row r="10423" spans="1:12" x14ac:dyDescent="0.35">
      <c r="A10423" s="1" t="s">
        <v>17225</v>
      </c>
      <c r="B10423" t="s">
        <v>17226</v>
      </c>
      <c r="C10423" t="s">
        <v>26</v>
      </c>
      <c r="D10423" t="s">
        <v>27</v>
      </c>
      <c r="E10423">
        <v>1</v>
      </c>
      <c r="F10423" s="2">
        <v>56</v>
      </c>
      <c r="G10423" s="3">
        <v>106</v>
      </c>
      <c r="H10423" s="3">
        <v>0.56000000000000005</v>
      </c>
      <c r="I10423" s="3">
        <v>2.6320000000000001</v>
      </c>
      <c r="J10423" s="3">
        <v>59.192</v>
      </c>
      <c r="K10423" s="3">
        <v>91.064615384615379</v>
      </c>
      <c r="L10423" s="4">
        <v>0.35</v>
      </c>
    </row>
    <row r="10424" spans="1:12" x14ac:dyDescent="0.35">
      <c r="A10424" s="1" t="s">
        <v>17227</v>
      </c>
      <c r="B10424" t="s">
        <v>17228</v>
      </c>
      <c r="C10424" t="s">
        <v>26</v>
      </c>
      <c r="D10424" t="s">
        <v>27</v>
      </c>
      <c r="E10424">
        <v>1</v>
      </c>
      <c r="F10424" s="2">
        <v>15.13</v>
      </c>
      <c r="G10424" s="3">
        <v>34</v>
      </c>
      <c r="H10424" s="3">
        <v>0.15130000000000002</v>
      </c>
      <c r="I10424" s="3">
        <v>0.71111000000000002</v>
      </c>
      <c r="J10424" s="3">
        <v>15.992410000000001</v>
      </c>
      <c r="K10424" s="3">
        <v>24.603707692307694</v>
      </c>
      <c r="L10424" s="4">
        <v>0.35</v>
      </c>
    </row>
    <row r="10425" spans="1:12" x14ac:dyDescent="0.35">
      <c r="A10425" s="1" t="s">
        <v>17229</v>
      </c>
      <c r="B10425" t="s">
        <v>16911</v>
      </c>
      <c r="C10425" t="s">
        <v>26</v>
      </c>
      <c r="D10425" t="s">
        <v>27</v>
      </c>
      <c r="E10425">
        <v>1</v>
      </c>
      <c r="F10425" s="2">
        <v>658</v>
      </c>
      <c r="G10425" s="3">
        <v>1401.6</v>
      </c>
      <c r="H10425" s="3">
        <v>6.58</v>
      </c>
      <c r="I10425" s="3">
        <v>30.925999999999998</v>
      </c>
      <c r="J10425" s="3">
        <v>695.50600000000009</v>
      </c>
      <c r="K10425" s="3">
        <v>1070.009230769231</v>
      </c>
      <c r="L10425" s="4">
        <v>0.35000000000000003</v>
      </c>
    </row>
    <row r="10426" spans="1:12" x14ac:dyDescent="0.35">
      <c r="A10426" s="1" t="s">
        <v>17230</v>
      </c>
      <c r="B10426" t="s">
        <v>17231</v>
      </c>
      <c r="C10426" t="s">
        <v>363</v>
      </c>
      <c r="D10426" t="s">
        <v>364</v>
      </c>
      <c r="E10426">
        <v>1</v>
      </c>
      <c r="F10426" s="2">
        <v>187</v>
      </c>
      <c r="G10426" s="3">
        <v>431</v>
      </c>
      <c r="H10426" s="3">
        <v>1.87</v>
      </c>
      <c r="I10426" s="3">
        <v>8.7889999999999997</v>
      </c>
      <c r="J10426" s="3">
        <v>197.65899999999999</v>
      </c>
      <c r="K10426" s="3">
        <v>304.09076923076918</v>
      </c>
      <c r="L10426" s="4">
        <v>0.34999999999999992</v>
      </c>
    </row>
    <row r="10427" spans="1:12" x14ac:dyDescent="0.35">
      <c r="A10427" s="1" t="s">
        <v>17232</v>
      </c>
      <c r="B10427" t="s">
        <v>17233</v>
      </c>
      <c r="C10427" t="s">
        <v>26</v>
      </c>
      <c r="D10427" t="s">
        <v>27</v>
      </c>
      <c r="E10427">
        <v>1</v>
      </c>
      <c r="F10427" s="2">
        <v>48</v>
      </c>
      <c r="G10427" s="3">
        <v>101.1</v>
      </c>
      <c r="H10427" s="3">
        <v>0.48</v>
      </c>
      <c r="I10427" s="3">
        <v>2.2560000000000002</v>
      </c>
      <c r="J10427" s="3">
        <v>50.735999999999997</v>
      </c>
      <c r="K10427" s="3">
        <v>78.055384615384611</v>
      </c>
      <c r="L10427" s="4">
        <v>0.35</v>
      </c>
    </row>
    <row r="10428" spans="1:12" x14ac:dyDescent="0.35">
      <c r="A10428" s="1" t="s">
        <v>17234</v>
      </c>
      <c r="B10428" t="s">
        <v>17235</v>
      </c>
      <c r="C10428" t="s">
        <v>26</v>
      </c>
      <c r="D10428" t="s">
        <v>27</v>
      </c>
      <c r="E10428">
        <v>1</v>
      </c>
      <c r="F10428" s="2">
        <v>182.04</v>
      </c>
      <c r="G10428" s="3">
        <v>376</v>
      </c>
      <c r="H10428" s="3">
        <v>1.8204</v>
      </c>
      <c r="I10428" s="3">
        <v>8.5558800000000002</v>
      </c>
      <c r="J10428" s="3">
        <v>192.41628</v>
      </c>
      <c r="K10428" s="3">
        <v>296.02504615384612</v>
      </c>
      <c r="L10428" s="4">
        <v>0.34999999999999992</v>
      </c>
    </row>
    <row r="10429" spans="1:12" x14ac:dyDescent="0.35">
      <c r="A10429" s="1" t="s">
        <v>17236</v>
      </c>
      <c r="B10429" t="s">
        <v>17237</v>
      </c>
      <c r="C10429" t="s">
        <v>26</v>
      </c>
      <c r="D10429" t="s">
        <v>27</v>
      </c>
      <c r="E10429">
        <v>1</v>
      </c>
      <c r="F10429" s="2">
        <v>21848</v>
      </c>
      <c r="G10429" s="3">
        <v>10768</v>
      </c>
      <c r="H10429" s="3">
        <v>218.48000000000002</v>
      </c>
      <c r="I10429" s="3">
        <v>1026.856</v>
      </c>
      <c r="J10429" s="3">
        <v>23093.335999999999</v>
      </c>
      <c r="K10429" s="3">
        <v>35528.209230769229</v>
      </c>
      <c r="L10429" s="4">
        <v>0.35</v>
      </c>
    </row>
    <row r="10430" spans="1:12" x14ac:dyDescent="0.35">
      <c r="A10430" s="1" t="s">
        <v>17238</v>
      </c>
      <c r="B10430" t="s">
        <v>17239</v>
      </c>
      <c r="C10430" t="s">
        <v>363</v>
      </c>
      <c r="D10430" t="s">
        <v>364</v>
      </c>
      <c r="E10430">
        <v>1</v>
      </c>
      <c r="F10430" s="2">
        <v>16344.43</v>
      </c>
      <c r="G10430" s="3">
        <v>33700</v>
      </c>
      <c r="H10430" s="3">
        <v>163.4443</v>
      </c>
      <c r="I10430" s="3">
        <v>768.18821000000003</v>
      </c>
      <c r="J10430" s="3">
        <v>17276.06251</v>
      </c>
      <c r="K10430" s="3">
        <v>26578.557707692307</v>
      </c>
      <c r="L10430" s="4">
        <v>0.35</v>
      </c>
    </row>
    <row r="10431" spans="1:12" x14ac:dyDescent="0.35">
      <c r="A10431" s="1" t="s">
        <v>17240</v>
      </c>
      <c r="B10431" t="s">
        <v>17241</v>
      </c>
      <c r="C10431" t="s">
        <v>26</v>
      </c>
      <c r="D10431" t="s">
        <v>27</v>
      </c>
      <c r="E10431">
        <v>1</v>
      </c>
      <c r="F10431" s="2">
        <v>1702.74</v>
      </c>
      <c r="G10431" s="3">
        <v>3511</v>
      </c>
      <c r="H10431" s="3">
        <v>17.0274</v>
      </c>
      <c r="I10431" s="3">
        <v>80.028779999999998</v>
      </c>
      <c r="J10431" s="3">
        <v>1799.79618</v>
      </c>
      <c r="K10431" s="3">
        <v>2768.9171999999999</v>
      </c>
      <c r="L10431" s="4">
        <v>0.35</v>
      </c>
    </row>
    <row r="10432" spans="1:12" x14ac:dyDescent="0.35">
      <c r="A10432" s="1" t="s">
        <v>17242</v>
      </c>
      <c r="B10432" t="s">
        <v>17068</v>
      </c>
      <c r="C10432" t="s">
        <v>26</v>
      </c>
      <c r="D10432" t="s">
        <v>27</v>
      </c>
      <c r="E10432">
        <v>1</v>
      </c>
      <c r="F10432" s="2">
        <v>4584</v>
      </c>
      <c r="G10432" s="3">
        <v>9772.76</v>
      </c>
      <c r="H10432" s="3">
        <v>45.84</v>
      </c>
      <c r="I10432" s="3">
        <v>215.44800000000001</v>
      </c>
      <c r="J10432" s="3">
        <v>4845.2880000000005</v>
      </c>
      <c r="K10432" s="3">
        <v>7454.2892307692309</v>
      </c>
      <c r="L10432" s="4">
        <v>0.35</v>
      </c>
    </row>
    <row r="10433" spans="1:12" x14ac:dyDescent="0.35">
      <c r="A10433" s="1" t="s">
        <v>17243</v>
      </c>
      <c r="B10433" t="s">
        <v>17244</v>
      </c>
      <c r="C10433" t="s">
        <v>26</v>
      </c>
      <c r="D10433" t="s">
        <v>27</v>
      </c>
      <c r="E10433">
        <v>1</v>
      </c>
      <c r="F10433" s="2">
        <v>56.2</v>
      </c>
      <c r="G10433" s="3">
        <v>116</v>
      </c>
      <c r="H10433" s="3">
        <v>0.56200000000000006</v>
      </c>
      <c r="I10433" s="3">
        <v>2.6414</v>
      </c>
      <c r="J10433" s="3">
        <v>59.403399999999998</v>
      </c>
      <c r="K10433" s="3">
        <v>91.38984615384615</v>
      </c>
      <c r="L10433" s="4">
        <v>0.35</v>
      </c>
    </row>
    <row r="10434" spans="1:12" x14ac:dyDescent="0.35">
      <c r="A10434" s="1" t="s">
        <v>17245</v>
      </c>
      <c r="B10434" t="s">
        <v>17246</v>
      </c>
      <c r="C10434" t="s">
        <v>26</v>
      </c>
      <c r="D10434" t="s">
        <v>27</v>
      </c>
      <c r="E10434">
        <v>1</v>
      </c>
      <c r="F10434" s="2">
        <v>13.45</v>
      </c>
      <c r="G10434" s="3">
        <v>30</v>
      </c>
      <c r="H10434" s="3">
        <v>0.13450000000000001</v>
      </c>
      <c r="I10434" s="3">
        <v>0.63214999999999999</v>
      </c>
      <c r="J10434" s="3">
        <v>14.216649999999998</v>
      </c>
      <c r="K10434" s="3">
        <v>21.871769230769228</v>
      </c>
      <c r="L10434" s="4">
        <v>0.35000000000000003</v>
      </c>
    </row>
    <row r="10435" spans="1:12" x14ac:dyDescent="0.35">
      <c r="A10435" s="1" t="s">
        <v>17247</v>
      </c>
      <c r="B10435" t="s">
        <v>17248</v>
      </c>
      <c r="C10435" t="s">
        <v>26</v>
      </c>
      <c r="D10435" t="s">
        <v>27</v>
      </c>
      <c r="E10435">
        <v>1</v>
      </c>
      <c r="F10435" s="2">
        <v>737.6</v>
      </c>
      <c r="G10435" s="3">
        <v>1521</v>
      </c>
      <c r="H10435" s="3">
        <v>7.3760000000000003</v>
      </c>
      <c r="I10435" s="3">
        <v>34.667200000000001</v>
      </c>
      <c r="J10435" s="3">
        <v>779.64319999999998</v>
      </c>
      <c r="K10435" s="3">
        <v>1199.4510769230769</v>
      </c>
      <c r="L10435" s="4">
        <v>0.35000000000000003</v>
      </c>
    </row>
    <row r="10436" spans="1:12" x14ac:dyDescent="0.35">
      <c r="A10436" s="1" t="s">
        <v>17249</v>
      </c>
      <c r="B10436" t="s">
        <v>17005</v>
      </c>
      <c r="C10436" t="s">
        <v>26</v>
      </c>
      <c r="D10436" t="s">
        <v>27</v>
      </c>
      <c r="E10436">
        <v>1</v>
      </c>
      <c r="F10436" s="2">
        <v>6661</v>
      </c>
      <c r="G10436" s="3">
        <v>17454</v>
      </c>
      <c r="H10436" s="3">
        <v>66.61</v>
      </c>
      <c r="I10436" s="3">
        <v>313.06700000000001</v>
      </c>
      <c r="J10436" s="3">
        <v>7040.6769999999997</v>
      </c>
      <c r="K10436" s="3">
        <v>10831.810769230768</v>
      </c>
      <c r="L10436" s="4">
        <v>0.34999999999999992</v>
      </c>
    </row>
    <row r="10437" spans="1:12" x14ac:dyDescent="0.35">
      <c r="A10437" s="1" t="s">
        <v>17250</v>
      </c>
      <c r="B10437" t="s">
        <v>17251</v>
      </c>
      <c r="C10437" t="s">
        <v>26</v>
      </c>
      <c r="D10437" t="s">
        <v>27</v>
      </c>
      <c r="E10437">
        <v>1</v>
      </c>
      <c r="F10437" s="2">
        <v>384.06</v>
      </c>
      <c r="G10437" s="3">
        <v>792</v>
      </c>
      <c r="H10437" s="3">
        <v>3.8406000000000002</v>
      </c>
      <c r="I10437" s="3">
        <v>18.050820000000002</v>
      </c>
      <c r="J10437" s="3">
        <v>405.95141999999998</v>
      </c>
      <c r="K10437" s="3">
        <v>624.54064615384607</v>
      </c>
      <c r="L10437" s="4">
        <v>0.34999999999999992</v>
      </c>
    </row>
    <row r="10438" spans="1:12" x14ac:dyDescent="0.35">
      <c r="A10438" s="1" t="s">
        <v>17252</v>
      </c>
      <c r="B10438" t="s">
        <v>17037</v>
      </c>
      <c r="C10438" t="s">
        <v>26</v>
      </c>
      <c r="D10438" t="s">
        <v>27</v>
      </c>
      <c r="E10438">
        <v>1</v>
      </c>
      <c r="F10438" s="2">
        <v>14237</v>
      </c>
      <c r="G10438" s="3">
        <v>26281</v>
      </c>
      <c r="H10438" s="3">
        <v>142.37</v>
      </c>
      <c r="I10438" s="3">
        <v>669.13900000000001</v>
      </c>
      <c r="J10438" s="3">
        <v>15048.509</v>
      </c>
      <c r="K10438" s="3">
        <v>23151.552307692305</v>
      </c>
      <c r="L10438" s="4">
        <v>0.34999999999999992</v>
      </c>
    </row>
    <row r="10439" spans="1:12" x14ac:dyDescent="0.35">
      <c r="A10439" s="1" t="s">
        <v>17253</v>
      </c>
      <c r="B10439" t="s">
        <v>17254</v>
      </c>
      <c r="C10439" t="s">
        <v>363</v>
      </c>
      <c r="D10439" t="s">
        <v>364</v>
      </c>
      <c r="E10439">
        <v>1</v>
      </c>
      <c r="F10439" s="2">
        <v>196</v>
      </c>
      <c r="G10439" s="3">
        <v>23</v>
      </c>
      <c r="H10439" s="3">
        <v>1.96</v>
      </c>
      <c r="I10439" s="3">
        <v>9.2119999999999997</v>
      </c>
      <c r="J10439" s="3">
        <v>207.172</v>
      </c>
      <c r="K10439" s="3">
        <v>318.72615384615381</v>
      </c>
      <c r="L10439" s="4">
        <v>0.34999999999999992</v>
      </c>
    </row>
    <row r="10440" spans="1:12" x14ac:dyDescent="0.35">
      <c r="A10440" s="1" t="s">
        <v>17255</v>
      </c>
      <c r="B10440" t="s">
        <v>17256</v>
      </c>
      <c r="C10440" t="s">
        <v>363</v>
      </c>
      <c r="D10440" t="s">
        <v>364</v>
      </c>
      <c r="E10440">
        <v>1</v>
      </c>
      <c r="F10440" s="2">
        <v>21.99</v>
      </c>
      <c r="G10440" s="3">
        <v>46</v>
      </c>
      <c r="H10440" s="3">
        <v>0.21989999999999998</v>
      </c>
      <c r="I10440" s="3">
        <v>1.0335299999999998</v>
      </c>
      <c r="J10440" s="3">
        <v>23.243429999999996</v>
      </c>
      <c r="K10440" s="3">
        <v>35.759123076923068</v>
      </c>
      <c r="L10440" s="4">
        <v>0.34999999999999992</v>
      </c>
    </row>
    <row r="10441" spans="1:12" x14ac:dyDescent="0.35">
      <c r="A10441" s="1" t="s">
        <v>17257</v>
      </c>
      <c r="B10441" t="s">
        <v>17258</v>
      </c>
      <c r="C10441" t="s">
        <v>26</v>
      </c>
      <c r="D10441" t="s">
        <v>27</v>
      </c>
      <c r="E10441">
        <v>1</v>
      </c>
      <c r="F10441" s="2">
        <v>1057</v>
      </c>
      <c r="G10441" s="3">
        <v>2252.23</v>
      </c>
      <c r="H10441" s="3">
        <v>10.57</v>
      </c>
      <c r="I10441" s="3">
        <v>49.679000000000002</v>
      </c>
      <c r="J10441" s="3">
        <v>1117.249</v>
      </c>
      <c r="K10441" s="3">
        <v>1718.8446153846153</v>
      </c>
      <c r="L10441" s="4">
        <v>0.34999999999999992</v>
      </c>
    </row>
    <row r="10442" spans="1:12" x14ac:dyDescent="0.35">
      <c r="A10442" s="1" t="s">
        <v>17259</v>
      </c>
      <c r="B10442" t="s">
        <v>16981</v>
      </c>
      <c r="C10442" t="s">
        <v>26</v>
      </c>
      <c r="D10442" t="s">
        <v>27</v>
      </c>
      <c r="E10442">
        <v>1</v>
      </c>
      <c r="F10442" s="2">
        <v>9.02</v>
      </c>
      <c r="G10442" s="3">
        <v>19.23</v>
      </c>
      <c r="H10442" s="3">
        <v>9.0200000000000002E-2</v>
      </c>
      <c r="I10442" s="3">
        <v>0.42393999999999998</v>
      </c>
      <c r="J10442" s="3">
        <v>9.5341399999999989</v>
      </c>
      <c r="K10442" s="3">
        <v>14.66790769230769</v>
      </c>
      <c r="L10442" s="4">
        <v>0.35</v>
      </c>
    </row>
    <row r="10443" spans="1:12" x14ac:dyDescent="0.35">
      <c r="A10443" s="1" t="s">
        <v>17260</v>
      </c>
      <c r="B10443" t="s">
        <v>17261</v>
      </c>
      <c r="C10443" t="s">
        <v>26</v>
      </c>
      <c r="D10443" t="s">
        <v>27</v>
      </c>
      <c r="E10443">
        <v>1</v>
      </c>
      <c r="F10443" s="2">
        <v>367</v>
      </c>
      <c r="G10443" s="3">
        <v>1003</v>
      </c>
      <c r="H10443" s="3">
        <v>3.67</v>
      </c>
      <c r="I10443" s="3">
        <v>17.248999999999999</v>
      </c>
      <c r="J10443" s="3">
        <v>387.91900000000004</v>
      </c>
      <c r="K10443" s="3">
        <v>596.79846153846154</v>
      </c>
      <c r="L10443" s="4">
        <v>0.34999999999999992</v>
      </c>
    </row>
    <row r="10444" spans="1:12" x14ac:dyDescent="0.35">
      <c r="A10444" s="1" t="s">
        <v>17262</v>
      </c>
      <c r="B10444" t="s">
        <v>17263</v>
      </c>
      <c r="C10444" t="s">
        <v>363</v>
      </c>
      <c r="D10444" t="s">
        <v>364</v>
      </c>
      <c r="E10444">
        <v>1</v>
      </c>
      <c r="F10444" s="2">
        <v>31</v>
      </c>
      <c r="G10444" s="3">
        <v>477</v>
      </c>
      <c r="H10444" s="3">
        <v>0.31</v>
      </c>
      <c r="I10444" s="3">
        <v>1.4570000000000001</v>
      </c>
      <c r="J10444" s="3">
        <v>32.766999999999996</v>
      </c>
      <c r="K10444" s="3">
        <v>50.410769230769226</v>
      </c>
      <c r="L10444" s="4">
        <v>0.35000000000000003</v>
      </c>
    </row>
    <row r="10445" spans="1:12" x14ac:dyDescent="0.35">
      <c r="A10445" s="1" t="s">
        <v>17264</v>
      </c>
      <c r="B10445" t="s">
        <v>17265</v>
      </c>
      <c r="C10445" t="s">
        <v>26</v>
      </c>
      <c r="D10445" t="s">
        <v>27</v>
      </c>
      <c r="E10445">
        <v>1</v>
      </c>
      <c r="F10445" s="2">
        <v>9006</v>
      </c>
      <c r="G10445" s="3">
        <v>19884</v>
      </c>
      <c r="H10445" s="3">
        <v>90.06</v>
      </c>
      <c r="I10445" s="3">
        <v>423.28199999999998</v>
      </c>
      <c r="J10445" s="3">
        <v>9519.3419999999987</v>
      </c>
      <c r="K10445" s="3">
        <v>14645.141538461536</v>
      </c>
      <c r="L10445" s="4">
        <v>0.35</v>
      </c>
    </row>
    <row r="10446" spans="1:12" x14ac:dyDescent="0.35">
      <c r="A10446" s="1" t="s">
        <v>17266</v>
      </c>
      <c r="B10446" t="s">
        <v>16985</v>
      </c>
      <c r="C10446" t="s">
        <v>26</v>
      </c>
      <c r="D10446" t="s">
        <v>27</v>
      </c>
      <c r="E10446">
        <v>1</v>
      </c>
      <c r="F10446" s="2">
        <v>484</v>
      </c>
      <c r="G10446" s="3">
        <v>1031.3699999999999</v>
      </c>
      <c r="H10446" s="3">
        <v>4.84</v>
      </c>
      <c r="I10446" s="3">
        <v>22.748000000000001</v>
      </c>
      <c r="J10446" s="3">
        <v>511.58799999999997</v>
      </c>
      <c r="K10446" s="3">
        <v>787.05846153846142</v>
      </c>
      <c r="L10446" s="4">
        <v>0.34999999999999992</v>
      </c>
    </row>
    <row r="10447" spans="1:12" x14ac:dyDescent="0.35">
      <c r="A10447" s="1" t="s">
        <v>17267</v>
      </c>
      <c r="B10447" t="s">
        <v>17029</v>
      </c>
      <c r="C10447" t="s">
        <v>26</v>
      </c>
      <c r="D10447" t="s">
        <v>27</v>
      </c>
      <c r="E10447">
        <v>1</v>
      </c>
      <c r="F10447" s="2">
        <v>3435</v>
      </c>
      <c r="G10447" s="3">
        <v>7322.96</v>
      </c>
      <c r="H10447" s="3">
        <v>34.35</v>
      </c>
      <c r="I10447" s="3">
        <v>161.44499999999999</v>
      </c>
      <c r="J10447" s="3">
        <v>3630.7950000000001</v>
      </c>
      <c r="K10447" s="3">
        <v>5585.8384615384612</v>
      </c>
      <c r="L10447" s="4">
        <v>0.34999999999999992</v>
      </c>
    </row>
    <row r="10448" spans="1:12" x14ac:dyDescent="0.35">
      <c r="A10448" s="1" t="s">
        <v>17268</v>
      </c>
      <c r="B10448" t="s">
        <v>17269</v>
      </c>
      <c r="C10448" t="s">
        <v>26</v>
      </c>
      <c r="D10448" t="s">
        <v>27</v>
      </c>
      <c r="E10448">
        <v>1</v>
      </c>
      <c r="F10448" s="2">
        <v>76.59</v>
      </c>
      <c r="G10448" s="3">
        <v>158</v>
      </c>
      <c r="H10448" s="3">
        <v>0.76590000000000003</v>
      </c>
      <c r="I10448" s="3">
        <v>3.5997300000000001</v>
      </c>
      <c r="J10448" s="3">
        <v>80.955629999999999</v>
      </c>
      <c r="K10448" s="3">
        <v>124.54712307692307</v>
      </c>
      <c r="L10448" s="4">
        <v>0.35</v>
      </c>
    </row>
    <row r="10449" spans="1:12" x14ac:dyDescent="0.35">
      <c r="A10449" s="1" t="s">
        <v>17270</v>
      </c>
      <c r="B10449" t="s">
        <v>17271</v>
      </c>
      <c r="C10449" t="s">
        <v>26</v>
      </c>
      <c r="D10449" t="s">
        <v>27</v>
      </c>
      <c r="E10449">
        <v>1</v>
      </c>
      <c r="F10449" s="2">
        <v>297.72000000000003</v>
      </c>
      <c r="G10449" s="3">
        <v>614</v>
      </c>
      <c r="H10449" s="3">
        <v>2.9772000000000003</v>
      </c>
      <c r="I10449" s="3">
        <v>13.992840000000001</v>
      </c>
      <c r="J10449" s="3">
        <v>314.69004000000001</v>
      </c>
      <c r="K10449" s="3">
        <v>484.13852307692309</v>
      </c>
      <c r="L10449" s="4">
        <v>0.35</v>
      </c>
    </row>
    <row r="10450" spans="1:12" x14ac:dyDescent="0.35">
      <c r="A10450" s="1" t="s">
        <v>17272</v>
      </c>
      <c r="B10450" t="s">
        <v>17273</v>
      </c>
      <c r="C10450" t="s">
        <v>363</v>
      </c>
      <c r="D10450" t="s">
        <v>364</v>
      </c>
      <c r="E10450">
        <v>1</v>
      </c>
      <c r="F10450" s="2">
        <v>2974</v>
      </c>
      <c r="G10450" s="3">
        <v>6143</v>
      </c>
      <c r="H10450" s="3">
        <v>29.740000000000002</v>
      </c>
      <c r="I10450" s="3">
        <v>139.77799999999999</v>
      </c>
      <c r="J10450" s="3">
        <v>3143.5179999999996</v>
      </c>
      <c r="K10450" s="3">
        <v>4836.1815384615375</v>
      </c>
      <c r="L10450" s="4">
        <v>0.35</v>
      </c>
    </row>
    <row r="10451" spans="1:12" x14ac:dyDescent="0.35">
      <c r="A10451" s="1" t="s">
        <v>17274</v>
      </c>
      <c r="B10451" t="s">
        <v>17275</v>
      </c>
      <c r="C10451" t="s">
        <v>363</v>
      </c>
      <c r="D10451" t="s">
        <v>364</v>
      </c>
      <c r="E10451">
        <v>1</v>
      </c>
      <c r="F10451" s="2">
        <v>142.22</v>
      </c>
      <c r="G10451" s="3">
        <v>294</v>
      </c>
      <c r="H10451" s="3">
        <v>1.4221999999999999</v>
      </c>
      <c r="I10451" s="3">
        <v>6.6843399999999997</v>
      </c>
      <c r="J10451" s="3">
        <v>150.32653999999999</v>
      </c>
      <c r="K10451" s="3">
        <v>231.27159999999998</v>
      </c>
      <c r="L10451" s="4">
        <v>0.35</v>
      </c>
    </row>
    <row r="10452" spans="1:12" x14ac:dyDescent="0.35">
      <c r="A10452" s="1" t="s">
        <v>17276</v>
      </c>
      <c r="B10452" t="s">
        <v>17277</v>
      </c>
      <c r="C10452" t="s">
        <v>26</v>
      </c>
      <c r="D10452" t="s">
        <v>27</v>
      </c>
      <c r="E10452">
        <v>1</v>
      </c>
      <c r="F10452" s="2">
        <v>6541.23</v>
      </c>
      <c r="G10452" s="3">
        <v>13488</v>
      </c>
      <c r="H10452" s="3">
        <v>65.412300000000002</v>
      </c>
      <c r="I10452" s="3">
        <v>307.43780999999996</v>
      </c>
      <c r="J10452" s="3">
        <v>6914.0801099999999</v>
      </c>
      <c r="K10452" s="3">
        <v>10637.046323076922</v>
      </c>
      <c r="L10452" s="4">
        <v>0.34999999999999992</v>
      </c>
    </row>
    <row r="10453" spans="1:12" x14ac:dyDescent="0.35">
      <c r="A10453" s="1" t="s">
        <v>17278</v>
      </c>
      <c r="B10453" t="s">
        <v>17279</v>
      </c>
      <c r="C10453" t="s">
        <v>26</v>
      </c>
      <c r="D10453" t="s">
        <v>27</v>
      </c>
      <c r="E10453">
        <v>1</v>
      </c>
      <c r="F10453" s="2">
        <v>239.76</v>
      </c>
      <c r="G10453" s="3">
        <v>495</v>
      </c>
      <c r="H10453" s="3">
        <v>2.3976000000000002</v>
      </c>
      <c r="I10453" s="3">
        <v>11.26872</v>
      </c>
      <c r="J10453" s="3">
        <v>253.42632</v>
      </c>
      <c r="K10453" s="3">
        <v>389.88664615384613</v>
      </c>
      <c r="L10453" s="4">
        <v>0.34999999999999992</v>
      </c>
    </row>
    <row r="10454" spans="1:12" x14ac:dyDescent="0.35">
      <c r="A10454" s="1" t="s">
        <v>17280</v>
      </c>
      <c r="B10454" t="s">
        <v>17281</v>
      </c>
      <c r="C10454" t="s">
        <v>26</v>
      </c>
      <c r="D10454" t="s">
        <v>27</v>
      </c>
      <c r="E10454">
        <v>1</v>
      </c>
      <c r="F10454" s="2">
        <v>143</v>
      </c>
      <c r="G10454" s="3">
        <v>316</v>
      </c>
      <c r="H10454" s="3">
        <v>1.43</v>
      </c>
      <c r="I10454" s="3">
        <v>6.7210000000000001</v>
      </c>
      <c r="J10454" s="3">
        <v>151.15100000000001</v>
      </c>
      <c r="K10454" s="3">
        <v>232.54000000000002</v>
      </c>
      <c r="L10454" s="4">
        <v>0.35000000000000003</v>
      </c>
    </row>
    <row r="10455" spans="1:12" x14ac:dyDescent="0.35">
      <c r="A10455" s="1" t="s">
        <v>17282</v>
      </c>
      <c r="B10455" t="s">
        <v>17283</v>
      </c>
      <c r="C10455" t="s">
        <v>26</v>
      </c>
      <c r="D10455" t="s">
        <v>27</v>
      </c>
      <c r="E10455">
        <v>1</v>
      </c>
      <c r="F10455" s="2">
        <v>125.43</v>
      </c>
      <c r="G10455" s="3">
        <v>259</v>
      </c>
      <c r="H10455" s="3">
        <v>1.2543000000000002</v>
      </c>
      <c r="I10455" s="3">
        <v>5.8952100000000005</v>
      </c>
      <c r="J10455" s="3">
        <v>132.57951</v>
      </c>
      <c r="K10455" s="3">
        <v>203.96847692307691</v>
      </c>
      <c r="L10455" s="4">
        <v>0.35</v>
      </c>
    </row>
    <row r="10456" spans="1:12" x14ac:dyDescent="0.35">
      <c r="A10456" s="1" t="s">
        <v>17284</v>
      </c>
      <c r="B10456" t="s">
        <v>17018</v>
      </c>
      <c r="C10456" t="s">
        <v>26</v>
      </c>
      <c r="D10456" t="s">
        <v>27</v>
      </c>
      <c r="E10456">
        <v>1</v>
      </c>
      <c r="F10456" s="2">
        <v>136</v>
      </c>
      <c r="G10456" s="3">
        <v>456</v>
      </c>
      <c r="H10456" s="3">
        <v>1.36</v>
      </c>
      <c r="I10456" s="3">
        <v>6.3920000000000003</v>
      </c>
      <c r="J10456" s="3">
        <v>143.75200000000001</v>
      </c>
      <c r="K10456" s="3">
        <v>221.15692307692308</v>
      </c>
      <c r="L10456" s="4">
        <v>0.35</v>
      </c>
    </row>
    <row r="10457" spans="1:12" x14ac:dyDescent="0.35">
      <c r="A10457" s="1" t="s">
        <v>17285</v>
      </c>
      <c r="B10457" t="s">
        <v>17003</v>
      </c>
      <c r="C10457" t="s">
        <v>26</v>
      </c>
      <c r="D10457" t="s">
        <v>27</v>
      </c>
      <c r="E10457">
        <v>1</v>
      </c>
      <c r="F10457" s="2">
        <v>514</v>
      </c>
      <c r="G10457" s="3">
        <v>1093.8800000000001</v>
      </c>
      <c r="H10457" s="3">
        <v>5.14</v>
      </c>
      <c r="I10457" s="3">
        <v>24.158000000000001</v>
      </c>
      <c r="J10457" s="3">
        <v>543.298</v>
      </c>
      <c r="K10457" s="3">
        <v>835.84307692307686</v>
      </c>
      <c r="L10457" s="4">
        <v>0.35</v>
      </c>
    </row>
    <row r="10458" spans="1:12" x14ac:dyDescent="0.35">
      <c r="A10458" s="1" t="s">
        <v>17286</v>
      </c>
      <c r="B10458" t="s">
        <v>17287</v>
      </c>
      <c r="C10458" t="s">
        <v>363</v>
      </c>
      <c r="D10458" t="s">
        <v>364</v>
      </c>
      <c r="E10458">
        <v>1</v>
      </c>
      <c r="F10458" s="2">
        <v>21</v>
      </c>
      <c r="G10458" s="3">
        <v>46.513599999999997</v>
      </c>
      <c r="H10458" s="3">
        <v>0.21</v>
      </c>
      <c r="I10458" s="3">
        <v>0.98699999999999999</v>
      </c>
      <c r="J10458" s="3">
        <v>22.196999999999999</v>
      </c>
      <c r="K10458" s="3">
        <v>34.149230769230769</v>
      </c>
      <c r="L10458" s="4">
        <v>0.35000000000000003</v>
      </c>
    </row>
    <row r="10459" spans="1:12" x14ac:dyDescent="0.35">
      <c r="A10459" s="1" t="s">
        <v>17288</v>
      </c>
      <c r="B10459" t="s">
        <v>17289</v>
      </c>
      <c r="C10459" t="s">
        <v>363</v>
      </c>
      <c r="D10459" t="s">
        <v>364</v>
      </c>
      <c r="E10459">
        <v>1</v>
      </c>
      <c r="F10459" s="2">
        <v>21.79</v>
      </c>
      <c r="G10459" s="3">
        <v>45</v>
      </c>
      <c r="H10459" s="3">
        <v>0.21789999999999998</v>
      </c>
      <c r="I10459" s="3">
        <v>1.02413</v>
      </c>
      <c r="J10459" s="3">
        <v>23.032029999999999</v>
      </c>
      <c r="K10459" s="3">
        <v>35.433892307692304</v>
      </c>
      <c r="L10459" s="4">
        <v>0.35</v>
      </c>
    </row>
    <row r="10460" spans="1:12" x14ac:dyDescent="0.35">
      <c r="A10460" s="1" t="s">
        <v>17290</v>
      </c>
      <c r="B10460" t="s">
        <v>17291</v>
      </c>
      <c r="C10460" t="s">
        <v>363</v>
      </c>
      <c r="D10460" t="s">
        <v>364</v>
      </c>
      <c r="E10460">
        <v>1</v>
      </c>
      <c r="F10460" s="2">
        <v>57.68</v>
      </c>
      <c r="G10460" s="3">
        <v>119</v>
      </c>
      <c r="H10460" s="3">
        <v>0.57679999999999998</v>
      </c>
      <c r="I10460" s="3">
        <v>2.71096</v>
      </c>
      <c r="J10460" s="3">
        <v>60.967759999999998</v>
      </c>
      <c r="K10460" s="3">
        <v>93.796553846153842</v>
      </c>
      <c r="L10460" s="4">
        <v>0.35</v>
      </c>
    </row>
    <row r="10461" spans="1:12" x14ac:dyDescent="0.35">
      <c r="A10461" s="1" t="s">
        <v>17292</v>
      </c>
      <c r="B10461" t="s">
        <v>16864</v>
      </c>
      <c r="C10461" t="s">
        <v>26</v>
      </c>
      <c r="D10461" t="s">
        <v>27</v>
      </c>
      <c r="E10461">
        <v>1</v>
      </c>
      <c r="F10461" s="2">
        <v>11446</v>
      </c>
      <c r="G10461" s="3">
        <v>24405.46</v>
      </c>
      <c r="H10461" s="3">
        <v>114.46000000000001</v>
      </c>
      <c r="I10461" s="3">
        <v>537.96199999999999</v>
      </c>
      <c r="J10461" s="3">
        <v>12098.421999999999</v>
      </c>
      <c r="K10461" s="3">
        <v>18612.956923076919</v>
      </c>
      <c r="L10461" s="4">
        <v>0.34999999999999992</v>
      </c>
    </row>
    <row r="10462" spans="1:12" x14ac:dyDescent="0.35">
      <c r="A10462" s="1" t="s">
        <v>17293</v>
      </c>
      <c r="B10462" t="s">
        <v>17294</v>
      </c>
      <c r="C10462" t="s">
        <v>26</v>
      </c>
      <c r="D10462" t="s">
        <v>27</v>
      </c>
      <c r="E10462">
        <v>1</v>
      </c>
      <c r="F10462" s="2">
        <v>11638</v>
      </c>
      <c r="G10462" s="3">
        <v>25681</v>
      </c>
      <c r="H10462" s="3">
        <v>116.38</v>
      </c>
      <c r="I10462" s="3">
        <v>546.98599999999999</v>
      </c>
      <c r="J10462" s="3">
        <v>12301.366</v>
      </c>
      <c r="K10462" s="3">
        <v>18925.17846153846</v>
      </c>
      <c r="L10462" s="4">
        <v>0.35</v>
      </c>
    </row>
    <row r="10463" spans="1:12" x14ac:dyDescent="0.35">
      <c r="A10463" s="1" t="s">
        <v>17295</v>
      </c>
      <c r="B10463" t="s">
        <v>17296</v>
      </c>
      <c r="C10463" t="s">
        <v>26</v>
      </c>
      <c r="D10463" t="s">
        <v>27</v>
      </c>
      <c r="E10463">
        <v>1</v>
      </c>
      <c r="F10463" s="2">
        <v>101.01</v>
      </c>
      <c r="G10463" s="3">
        <v>209</v>
      </c>
      <c r="H10463" s="3">
        <v>1.0101</v>
      </c>
      <c r="I10463" s="3">
        <v>4.7474699999999999</v>
      </c>
      <c r="J10463" s="3">
        <v>106.76757000000001</v>
      </c>
      <c r="K10463" s="3">
        <v>164.2578</v>
      </c>
      <c r="L10463" s="4">
        <v>0.35</v>
      </c>
    </row>
    <row r="10464" spans="1:12" x14ac:dyDescent="0.35">
      <c r="A10464" s="1" t="s">
        <v>17297</v>
      </c>
      <c r="B10464" t="s">
        <v>17298</v>
      </c>
      <c r="C10464" t="s">
        <v>26</v>
      </c>
      <c r="D10464" t="s">
        <v>27</v>
      </c>
      <c r="E10464">
        <v>1</v>
      </c>
      <c r="F10464" s="2">
        <v>443</v>
      </c>
      <c r="G10464" s="3">
        <v>1008</v>
      </c>
      <c r="H10464" s="3">
        <v>4.43</v>
      </c>
      <c r="I10464" s="3">
        <v>20.821000000000002</v>
      </c>
      <c r="J10464" s="3">
        <v>468.25100000000003</v>
      </c>
      <c r="K10464" s="3">
        <v>720.38615384615389</v>
      </c>
      <c r="L10464" s="4">
        <v>0.35</v>
      </c>
    </row>
    <row r="10465" spans="1:12" x14ac:dyDescent="0.35">
      <c r="A10465" s="1" t="s">
        <v>17299</v>
      </c>
      <c r="B10465" t="s">
        <v>17300</v>
      </c>
      <c r="C10465" t="s">
        <v>26</v>
      </c>
      <c r="D10465" t="s">
        <v>27</v>
      </c>
      <c r="E10465">
        <v>1</v>
      </c>
      <c r="F10465" s="2">
        <v>12.2</v>
      </c>
      <c r="G10465" s="3">
        <v>139</v>
      </c>
      <c r="H10465" s="3">
        <v>0.122</v>
      </c>
      <c r="I10465" s="3">
        <v>0.57340000000000002</v>
      </c>
      <c r="J10465" s="3">
        <v>12.895399999999999</v>
      </c>
      <c r="K10465" s="3">
        <v>19.83907692307692</v>
      </c>
      <c r="L10465" s="4">
        <v>0.35</v>
      </c>
    </row>
    <row r="10466" spans="1:12" x14ac:dyDescent="0.35">
      <c r="A10466" s="1" t="s">
        <v>17301</v>
      </c>
      <c r="B10466" t="s">
        <v>17302</v>
      </c>
      <c r="C10466" t="s">
        <v>363</v>
      </c>
      <c r="D10466" t="s">
        <v>364</v>
      </c>
      <c r="E10466">
        <v>1</v>
      </c>
      <c r="F10466" s="2">
        <v>202</v>
      </c>
      <c r="G10466" s="3">
        <v>1961</v>
      </c>
      <c r="H10466" s="3">
        <v>2.02</v>
      </c>
      <c r="I10466" s="3">
        <v>9.4939999999999998</v>
      </c>
      <c r="J10466" s="3">
        <v>213.51400000000001</v>
      </c>
      <c r="K10466" s="3">
        <v>328.48307692307691</v>
      </c>
      <c r="L10466" s="4">
        <v>0.34999999999999992</v>
      </c>
    </row>
    <row r="10467" spans="1:12" x14ac:dyDescent="0.35">
      <c r="A10467" s="1" t="s">
        <v>17303</v>
      </c>
      <c r="B10467" t="s">
        <v>17304</v>
      </c>
      <c r="C10467" t="s">
        <v>363</v>
      </c>
      <c r="D10467" t="s">
        <v>364</v>
      </c>
      <c r="E10467">
        <v>1</v>
      </c>
      <c r="F10467" s="2">
        <v>1185.73</v>
      </c>
      <c r="G10467" s="3">
        <v>2445</v>
      </c>
      <c r="H10467" s="3">
        <v>11.8573</v>
      </c>
      <c r="I10467" s="3">
        <v>55.729309999999998</v>
      </c>
      <c r="J10467" s="3">
        <v>1253.3166099999999</v>
      </c>
      <c r="K10467" s="3">
        <v>1928.1793999999998</v>
      </c>
      <c r="L10467" s="4">
        <v>0.35</v>
      </c>
    </row>
    <row r="10468" spans="1:12" x14ac:dyDescent="0.35">
      <c r="A10468" s="1" t="s">
        <v>17305</v>
      </c>
      <c r="B10468" t="s">
        <v>17306</v>
      </c>
      <c r="C10468" t="s">
        <v>26</v>
      </c>
      <c r="D10468" t="s">
        <v>27</v>
      </c>
      <c r="E10468">
        <v>1</v>
      </c>
      <c r="F10468" s="2">
        <v>409.59</v>
      </c>
      <c r="G10468" s="3">
        <v>845</v>
      </c>
      <c r="H10468" s="3">
        <v>4.0958999999999994</v>
      </c>
      <c r="I10468" s="3">
        <v>19.250729999999997</v>
      </c>
      <c r="J10468" s="3">
        <v>432.93662999999992</v>
      </c>
      <c r="K10468" s="3">
        <v>666.05635384615368</v>
      </c>
      <c r="L10468" s="4">
        <v>0.35</v>
      </c>
    </row>
    <row r="10469" spans="1:12" x14ac:dyDescent="0.35">
      <c r="A10469" s="1" t="s">
        <v>17307</v>
      </c>
      <c r="B10469" t="s">
        <v>17308</v>
      </c>
      <c r="C10469" t="s">
        <v>363</v>
      </c>
      <c r="D10469" t="s">
        <v>364</v>
      </c>
      <c r="E10469">
        <v>1</v>
      </c>
      <c r="F10469" s="2">
        <v>4.5599999999999996</v>
      </c>
      <c r="G10469" s="3">
        <v>10</v>
      </c>
      <c r="H10469" s="3">
        <v>4.5599999999999995E-2</v>
      </c>
      <c r="I10469" s="3">
        <v>0.21431999999999998</v>
      </c>
      <c r="J10469" s="3">
        <v>4.8199199999999998</v>
      </c>
      <c r="K10469" s="3">
        <v>7.4152615384615377</v>
      </c>
      <c r="L10469" s="4">
        <v>0.35</v>
      </c>
    </row>
    <row r="10470" spans="1:12" x14ac:dyDescent="0.35">
      <c r="A10470" s="1" t="s">
        <v>17309</v>
      </c>
      <c r="B10470" t="s">
        <v>17310</v>
      </c>
      <c r="C10470" t="s">
        <v>26</v>
      </c>
      <c r="D10470" t="s">
        <v>27</v>
      </c>
      <c r="E10470">
        <v>1</v>
      </c>
      <c r="F10470" s="2">
        <v>702</v>
      </c>
      <c r="G10470" s="3">
        <v>563</v>
      </c>
      <c r="H10470" s="3">
        <v>7.0200000000000005</v>
      </c>
      <c r="I10470" s="3">
        <v>32.994</v>
      </c>
      <c r="J10470" s="3">
        <v>742.01400000000001</v>
      </c>
      <c r="K10470" s="3">
        <v>1141.56</v>
      </c>
      <c r="L10470" s="4">
        <v>0.35</v>
      </c>
    </row>
    <row r="10471" spans="1:12" x14ac:dyDescent="0.35">
      <c r="A10471" s="1" t="s">
        <v>17311</v>
      </c>
      <c r="B10471" t="s">
        <v>17312</v>
      </c>
      <c r="C10471" t="s">
        <v>26</v>
      </c>
      <c r="D10471" t="s">
        <v>27</v>
      </c>
      <c r="E10471">
        <v>1</v>
      </c>
      <c r="F10471" s="2">
        <v>639.23</v>
      </c>
      <c r="G10471" s="3">
        <v>1172</v>
      </c>
      <c r="H10471" s="3">
        <v>6.3923000000000005</v>
      </c>
      <c r="I10471" s="3">
        <v>30.043810000000001</v>
      </c>
      <c r="J10471" s="3">
        <v>675.66611</v>
      </c>
      <c r="K10471" s="3">
        <v>1039.4863230769231</v>
      </c>
      <c r="L10471" s="4">
        <v>0.35000000000000003</v>
      </c>
    </row>
    <row r="10472" spans="1:12" x14ac:dyDescent="0.35">
      <c r="A10472" s="1" t="s">
        <v>17313</v>
      </c>
      <c r="B10472" t="s">
        <v>17003</v>
      </c>
      <c r="C10472" t="s">
        <v>26</v>
      </c>
      <c r="D10472" t="s">
        <v>27</v>
      </c>
      <c r="E10472">
        <v>1</v>
      </c>
      <c r="F10472" s="2">
        <v>470</v>
      </c>
      <c r="G10472" s="3">
        <v>1001.32</v>
      </c>
      <c r="H10472" s="3">
        <v>4.7</v>
      </c>
      <c r="I10472" s="3">
        <v>22.09</v>
      </c>
      <c r="J10472" s="3">
        <v>496.78999999999996</v>
      </c>
      <c r="K10472" s="3">
        <v>764.29230769230765</v>
      </c>
      <c r="L10472" s="4">
        <v>0.35000000000000003</v>
      </c>
    </row>
    <row r="10473" spans="1:12" x14ac:dyDescent="0.35">
      <c r="A10473" s="1" t="s">
        <v>17314</v>
      </c>
      <c r="B10473" t="s">
        <v>17315</v>
      </c>
      <c r="C10473" t="s">
        <v>26</v>
      </c>
      <c r="D10473" t="s">
        <v>27</v>
      </c>
      <c r="E10473">
        <v>1</v>
      </c>
      <c r="F10473" s="2">
        <v>43</v>
      </c>
      <c r="G10473" s="3">
        <v>82</v>
      </c>
      <c r="H10473" s="3">
        <v>0.43</v>
      </c>
      <c r="I10473" s="3">
        <v>2.0209999999999999</v>
      </c>
      <c r="J10473" s="3">
        <v>45.451000000000001</v>
      </c>
      <c r="K10473" s="3">
        <v>69.924615384615379</v>
      </c>
      <c r="L10473" s="4">
        <v>0.34999999999999992</v>
      </c>
    </row>
    <row r="10474" spans="1:12" x14ac:dyDescent="0.35">
      <c r="A10474" s="1" t="s">
        <v>17316</v>
      </c>
      <c r="B10474" t="s">
        <v>17317</v>
      </c>
      <c r="C10474" t="s">
        <v>363</v>
      </c>
      <c r="D10474" t="s">
        <v>364</v>
      </c>
      <c r="E10474">
        <v>1</v>
      </c>
      <c r="F10474" s="2">
        <v>4.92</v>
      </c>
      <c r="G10474" s="3">
        <v>11</v>
      </c>
      <c r="H10474" s="3">
        <v>4.9200000000000001E-2</v>
      </c>
      <c r="I10474" s="3">
        <v>0.23124</v>
      </c>
      <c r="J10474" s="3">
        <v>5.2004399999999995</v>
      </c>
      <c r="K10474" s="3">
        <v>8.0006769230769219</v>
      </c>
      <c r="L10474" s="4">
        <v>0.35</v>
      </c>
    </row>
    <row r="10475" spans="1:12" x14ac:dyDescent="0.35">
      <c r="A10475" s="1" t="s">
        <v>17318</v>
      </c>
      <c r="B10475" t="s">
        <v>17319</v>
      </c>
      <c r="C10475" t="s">
        <v>26</v>
      </c>
      <c r="D10475" t="s">
        <v>27</v>
      </c>
      <c r="E10475">
        <v>1</v>
      </c>
      <c r="F10475" s="2">
        <v>82.5</v>
      </c>
      <c r="G10475" s="3">
        <v>206.08</v>
      </c>
      <c r="H10475" s="3">
        <v>0.82500000000000007</v>
      </c>
      <c r="I10475" s="3">
        <v>3.8774999999999999</v>
      </c>
      <c r="J10475" s="3">
        <v>87.202500000000001</v>
      </c>
      <c r="K10475" s="3">
        <v>134.15769230769232</v>
      </c>
      <c r="L10475" s="4">
        <v>0.35000000000000003</v>
      </c>
    </row>
    <row r="10476" spans="1:12" x14ac:dyDescent="0.35">
      <c r="A10476" s="1" t="s">
        <v>17320</v>
      </c>
      <c r="B10476" t="s">
        <v>17321</v>
      </c>
      <c r="C10476" t="s">
        <v>26</v>
      </c>
      <c r="D10476" t="s">
        <v>27</v>
      </c>
      <c r="E10476">
        <v>1</v>
      </c>
      <c r="F10476" s="2">
        <v>466.4</v>
      </c>
      <c r="G10476" s="3">
        <v>962</v>
      </c>
      <c r="H10476" s="3">
        <v>4.6639999999999997</v>
      </c>
      <c r="I10476" s="3">
        <v>21.9208</v>
      </c>
      <c r="J10476" s="3">
        <v>492.98479999999995</v>
      </c>
      <c r="K10476" s="3">
        <v>758.4381538461538</v>
      </c>
      <c r="L10476" s="4">
        <v>0.35000000000000003</v>
      </c>
    </row>
    <row r="10477" spans="1:12" x14ac:dyDescent="0.35">
      <c r="A10477" s="1" t="s">
        <v>17322</v>
      </c>
      <c r="B10477" t="s">
        <v>17323</v>
      </c>
      <c r="C10477" t="s">
        <v>26</v>
      </c>
      <c r="D10477" t="s">
        <v>27</v>
      </c>
      <c r="E10477">
        <v>1</v>
      </c>
      <c r="F10477" s="2">
        <v>2.74</v>
      </c>
      <c r="G10477" s="3">
        <v>5.84</v>
      </c>
      <c r="H10477" s="3">
        <v>2.7400000000000004E-2</v>
      </c>
      <c r="I10477" s="3">
        <v>0.12878000000000001</v>
      </c>
      <c r="J10477" s="3">
        <v>2.8961800000000002</v>
      </c>
      <c r="K10477" s="3">
        <v>4.4556615384615386</v>
      </c>
      <c r="L10477" s="4">
        <v>0.35</v>
      </c>
    </row>
    <row r="10478" spans="1:12" x14ac:dyDescent="0.35">
      <c r="A10478" s="1" t="s">
        <v>17324</v>
      </c>
      <c r="B10478" t="s">
        <v>17325</v>
      </c>
      <c r="C10478" t="s">
        <v>26</v>
      </c>
      <c r="D10478" t="s">
        <v>27</v>
      </c>
      <c r="E10478">
        <v>1</v>
      </c>
      <c r="F10478" s="2">
        <v>8981</v>
      </c>
      <c r="G10478" s="3">
        <v>19828</v>
      </c>
      <c r="H10478" s="3">
        <v>89.81</v>
      </c>
      <c r="I10478" s="3">
        <v>422.10700000000003</v>
      </c>
      <c r="J10478" s="3">
        <v>9492.9169999999995</v>
      </c>
      <c r="K10478" s="3">
        <v>14604.487692307692</v>
      </c>
      <c r="L10478" s="4">
        <v>0.35000000000000003</v>
      </c>
    </row>
    <row r="10479" spans="1:12" x14ac:dyDescent="0.35">
      <c r="A10479" s="1" t="s">
        <v>17326</v>
      </c>
      <c r="B10479" t="s">
        <v>16981</v>
      </c>
      <c r="C10479" t="s">
        <v>26</v>
      </c>
      <c r="D10479" t="s">
        <v>27</v>
      </c>
      <c r="E10479">
        <v>1</v>
      </c>
      <c r="F10479" s="2">
        <v>9.02</v>
      </c>
      <c r="G10479" s="3">
        <v>19.23</v>
      </c>
      <c r="H10479" s="3">
        <v>9.0200000000000002E-2</v>
      </c>
      <c r="I10479" s="3">
        <v>0.42393999999999998</v>
      </c>
      <c r="J10479" s="3">
        <v>9.5341399999999989</v>
      </c>
      <c r="K10479" s="3">
        <v>14.66790769230769</v>
      </c>
      <c r="L10479" s="4">
        <v>0.35</v>
      </c>
    </row>
    <row r="10480" spans="1:12" hidden="1" x14ac:dyDescent="0.35">
      <c r="A10480" s="1" t="s">
        <v>17327</v>
      </c>
      <c r="B10480" t="s">
        <v>17328</v>
      </c>
      <c r="C10480" t="s">
        <v>46</v>
      </c>
      <c r="D10480" t="s">
        <v>47</v>
      </c>
      <c r="E10480">
        <v>1</v>
      </c>
      <c r="F10480" s="2">
        <v>158.4</v>
      </c>
      <c r="G10480" s="3">
        <v>327</v>
      </c>
      <c r="H10480" s="3">
        <v>1.5840000000000001</v>
      </c>
      <c r="I10480" s="3">
        <v>7.4447999999999999</v>
      </c>
      <c r="J10480" s="3">
        <v>167.4288</v>
      </c>
      <c r="K10480" s="3">
        <v>257.5827692307692</v>
      </c>
      <c r="L10480" s="4">
        <v>0.34999999999999992</v>
      </c>
    </row>
    <row r="10481" spans="1:12" x14ac:dyDescent="0.35">
      <c r="A10481" s="1" t="s">
        <v>17329</v>
      </c>
      <c r="B10481" t="s">
        <v>17330</v>
      </c>
      <c r="C10481" t="s">
        <v>363</v>
      </c>
      <c r="D10481" t="s">
        <v>364</v>
      </c>
      <c r="E10481">
        <v>1</v>
      </c>
      <c r="F10481" s="2">
        <v>73.83</v>
      </c>
      <c r="G10481" s="3">
        <v>153</v>
      </c>
      <c r="H10481" s="3">
        <v>0.73829999999999996</v>
      </c>
      <c r="I10481" s="3">
        <v>3.4700099999999998</v>
      </c>
      <c r="J10481" s="3">
        <v>78.038309999999996</v>
      </c>
      <c r="K10481" s="3">
        <v>120.05893846153845</v>
      </c>
      <c r="L10481" s="4">
        <v>0.35</v>
      </c>
    </row>
    <row r="10482" spans="1:12" x14ac:dyDescent="0.35">
      <c r="A10482" s="1" t="s">
        <v>17331</v>
      </c>
      <c r="B10482" t="s">
        <v>17332</v>
      </c>
      <c r="C10482" t="s">
        <v>363</v>
      </c>
      <c r="D10482" t="s">
        <v>364</v>
      </c>
      <c r="E10482">
        <v>1</v>
      </c>
      <c r="F10482" s="2">
        <v>21.3</v>
      </c>
      <c r="G10482" s="3">
        <v>44</v>
      </c>
      <c r="H10482" s="3">
        <v>0.21300000000000002</v>
      </c>
      <c r="I10482" s="3">
        <v>1.0011000000000001</v>
      </c>
      <c r="J10482" s="3">
        <v>22.514100000000003</v>
      </c>
      <c r="K10482" s="3">
        <v>34.637076923076926</v>
      </c>
      <c r="L10482" s="4">
        <v>0.35</v>
      </c>
    </row>
    <row r="10483" spans="1:12" x14ac:dyDescent="0.35">
      <c r="A10483" s="1" t="s">
        <v>17333</v>
      </c>
      <c r="B10483" t="s">
        <v>17334</v>
      </c>
      <c r="C10483" t="s">
        <v>363</v>
      </c>
      <c r="D10483" t="s">
        <v>364</v>
      </c>
      <c r="E10483">
        <v>1</v>
      </c>
      <c r="F10483" s="2">
        <v>12.45</v>
      </c>
      <c r="G10483" s="3">
        <v>63</v>
      </c>
      <c r="H10483" s="3">
        <v>0.1245</v>
      </c>
      <c r="I10483" s="3">
        <v>0.58514999999999995</v>
      </c>
      <c r="J10483" s="3">
        <v>13.159649999999999</v>
      </c>
      <c r="K10483" s="3">
        <v>20.245615384615384</v>
      </c>
      <c r="L10483" s="4">
        <v>0.35000000000000003</v>
      </c>
    </row>
    <row r="10484" spans="1:12" x14ac:dyDescent="0.35">
      <c r="A10484" s="1" t="s">
        <v>17335</v>
      </c>
      <c r="B10484" t="s">
        <v>17336</v>
      </c>
      <c r="C10484" t="s">
        <v>363</v>
      </c>
      <c r="D10484" t="s">
        <v>364</v>
      </c>
      <c r="E10484">
        <v>1</v>
      </c>
      <c r="F10484" s="2">
        <v>759</v>
      </c>
      <c r="G10484" s="3">
        <v>475</v>
      </c>
      <c r="H10484" s="3">
        <v>7.59</v>
      </c>
      <c r="I10484" s="3">
        <v>35.673000000000002</v>
      </c>
      <c r="J10484" s="3">
        <v>802.26300000000003</v>
      </c>
      <c r="K10484" s="3">
        <v>1234.2507692307693</v>
      </c>
      <c r="L10484" s="4">
        <v>0.35</v>
      </c>
    </row>
    <row r="10485" spans="1:12" x14ac:dyDescent="0.35">
      <c r="A10485" s="1" t="s">
        <v>17337</v>
      </c>
      <c r="B10485" t="s">
        <v>17338</v>
      </c>
      <c r="C10485" t="s">
        <v>26</v>
      </c>
      <c r="D10485" t="s">
        <v>27</v>
      </c>
      <c r="E10485">
        <v>1</v>
      </c>
      <c r="F10485" s="2">
        <v>4152</v>
      </c>
      <c r="G10485" s="3">
        <v>8851.5499999999993</v>
      </c>
      <c r="H10485" s="3">
        <v>41.52</v>
      </c>
      <c r="I10485" s="3">
        <v>195.14400000000001</v>
      </c>
      <c r="J10485" s="3">
        <v>4388.6640000000007</v>
      </c>
      <c r="K10485" s="3">
        <v>6751.7907692307699</v>
      </c>
      <c r="L10485" s="4">
        <v>0.35</v>
      </c>
    </row>
    <row r="10486" spans="1:12" x14ac:dyDescent="0.35">
      <c r="A10486" s="1" t="s">
        <v>17339</v>
      </c>
      <c r="B10486" t="s">
        <v>17340</v>
      </c>
      <c r="C10486" t="s">
        <v>363</v>
      </c>
      <c r="D10486" t="s">
        <v>364</v>
      </c>
      <c r="E10486">
        <v>1</v>
      </c>
      <c r="F10486" s="2">
        <v>89</v>
      </c>
      <c r="G10486" s="3">
        <v>5487</v>
      </c>
      <c r="H10486" s="3">
        <v>0.89</v>
      </c>
      <c r="I10486" s="3">
        <v>4.1829999999999998</v>
      </c>
      <c r="J10486" s="3">
        <v>94.073000000000008</v>
      </c>
      <c r="K10486" s="3">
        <v>144.72769230769231</v>
      </c>
      <c r="L10486" s="4">
        <v>0.35</v>
      </c>
    </row>
    <row r="10487" spans="1:12" x14ac:dyDescent="0.35">
      <c r="A10487" s="1" t="s">
        <v>17341</v>
      </c>
      <c r="B10487" t="s">
        <v>17342</v>
      </c>
      <c r="C10487" t="s">
        <v>26</v>
      </c>
      <c r="D10487" t="s">
        <v>27</v>
      </c>
      <c r="E10487">
        <v>1</v>
      </c>
      <c r="F10487" s="2">
        <v>8254</v>
      </c>
      <c r="G10487" s="3">
        <v>18223</v>
      </c>
      <c r="H10487" s="3">
        <v>82.54</v>
      </c>
      <c r="I10487" s="3">
        <v>387.93799999999999</v>
      </c>
      <c r="J10487" s="3">
        <v>8724.478000000001</v>
      </c>
      <c r="K10487" s="3">
        <v>13422.273846153847</v>
      </c>
      <c r="L10487" s="4">
        <v>0.34999999999999992</v>
      </c>
    </row>
    <row r="10488" spans="1:12" x14ac:dyDescent="0.35">
      <c r="A10488" s="1" t="s">
        <v>17343</v>
      </c>
      <c r="B10488" t="s">
        <v>17344</v>
      </c>
      <c r="C10488" t="s">
        <v>26</v>
      </c>
      <c r="D10488" t="s">
        <v>27</v>
      </c>
      <c r="E10488">
        <v>1</v>
      </c>
      <c r="F10488" s="2">
        <v>528</v>
      </c>
      <c r="G10488" s="3">
        <v>1232</v>
      </c>
      <c r="H10488" s="3">
        <v>5.28</v>
      </c>
      <c r="I10488" s="3">
        <v>24.815999999999999</v>
      </c>
      <c r="J10488" s="3">
        <v>558.096</v>
      </c>
      <c r="K10488" s="3">
        <v>858.60923076923075</v>
      </c>
      <c r="L10488" s="4">
        <v>0.35</v>
      </c>
    </row>
    <row r="10489" spans="1:12" x14ac:dyDescent="0.35">
      <c r="A10489" s="1" t="s">
        <v>17345</v>
      </c>
      <c r="B10489" t="s">
        <v>17346</v>
      </c>
      <c r="C10489" t="s">
        <v>26</v>
      </c>
      <c r="D10489" t="s">
        <v>27</v>
      </c>
      <c r="E10489">
        <v>1</v>
      </c>
      <c r="F10489" s="2">
        <v>266</v>
      </c>
      <c r="G10489" s="3">
        <v>170</v>
      </c>
      <c r="H10489" s="3">
        <v>2.66</v>
      </c>
      <c r="I10489" s="3">
        <v>12.502000000000001</v>
      </c>
      <c r="J10489" s="3">
        <v>281.16200000000003</v>
      </c>
      <c r="K10489" s="3">
        <v>432.55692307692311</v>
      </c>
      <c r="L10489" s="4">
        <v>0.35</v>
      </c>
    </row>
    <row r="10490" spans="1:12" x14ac:dyDescent="0.35">
      <c r="A10490" s="1" t="s">
        <v>17347</v>
      </c>
      <c r="B10490" t="s">
        <v>17348</v>
      </c>
      <c r="C10490" t="s">
        <v>26</v>
      </c>
      <c r="D10490" t="s">
        <v>27</v>
      </c>
      <c r="E10490">
        <v>1</v>
      </c>
      <c r="F10490" s="2">
        <v>33</v>
      </c>
      <c r="G10490" s="3">
        <v>70</v>
      </c>
      <c r="H10490" s="3">
        <v>0.33</v>
      </c>
      <c r="I10490" s="3">
        <v>1.5509999999999999</v>
      </c>
      <c r="J10490" s="3">
        <v>34.881</v>
      </c>
      <c r="K10490" s="3">
        <v>53.663076923076922</v>
      </c>
      <c r="L10490" s="4">
        <v>0.35</v>
      </c>
    </row>
    <row r="10491" spans="1:12" x14ac:dyDescent="0.35">
      <c r="A10491" s="1" t="s">
        <v>17349</v>
      </c>
      <c r="B10491" t="s">
        <v>17350</v>
      </c>
      <c r="C10491" t="s">
        <v>26</v>
      </c>
      <c r="D10491" t="s">
        <v>27</v>
      </c>
      <c r="E10491">
        <v>1</v>
      </c>
      <c r="F10491" s="2">
        <v>19.71</v>
      </c>
      <c r="G10491" s="3">
        <v>42.01</v>
      </c>
      <c r="H10491" s="3">
        <v>0.19710000000000003</v>
      </c>
      <c r="I10491" s="3">
        <v>0.92637000000000003</v>
      </c>
      <c r="J10491" s="3">
        <v>20.833469999999998</v>
      </c>
      <c r="K10491" s="3">
        <v>32.051492307692307</v>
      </c>
      <c r="L10491" s="4">
        <v>0.35000000000000003</v>
      </c>
    </row>
    <row r="10492" spans="1:12" x14ac:dyDescent="0.35">
      <c r="A10492" s="1" t="s">
        <v>17351</v>
      </c>
      <c r="B10492" t="s">
        <v>16985</v>
      </c>
      <c r="C10492" t="s">
        <v>26</v>
      </c>
      <c r="D10492" t="s">
        <v>27</v>
      </c>
      <c r="E10492">
        <v>1</v>
      </c>
      <c r="F10492" s="2">
        <v>187</v>
      </c>
      <c r="G10492" s="3">
        <v>396.68</v>
      </c>
      <c r="H10492" s="3">
        <v>1.87</v>
      </c>
      <c r="I10492" s="3">
        <v>8.7889999999999997</v>
      </c>
      <c r="J10492" s="3">
        <v>197.65899999999999</v>
      </c>
      <c r="K10492" s="3">
        <v>304.09076923076918</v>
      </c>
      <c r="L10492" s="4">
        <v>0.34999999999999992</v>
      </c>
    </row>
    <row r="10493" spans="1:12" x14ac:dyDescent="0.35">
      <c r="A10493" s="1" t="s">
        <v>17352</v>
      </c>
      <c r="B10493" t="s">
        <v>17353</v>
      </c>
      <c r="C10493" t="s">
        <v>363</v>
      </c>
      <c r="D10493" t="s">
        <v>364</v>
      </c>
      <c r="E10493">
        <v>1</v>
      </c>
      <c r="F10493" s="2">
        <v>2710</v>
      </c>
      <c r="G10493" s="3">
        <v>1130</v>
      </c>
      <c r="H10493" s="3">
        <v>27.1</v>
      </c>
      <c r="I10493" s="3">
        <v>127.37</v>
      </c>
      <c r="J10493" s="3">
        <v>2864.47</v>
      </c>
      <c r="K10493" s="3">
        <v>4406.876923076923</v>
      </c>
      <c r="L10493" s="4">
        <v>0.35000000000000003</v>
      </c>
    </row>
    <row r="10494" spans="1:12" x14ac:dyDescent="0.35">
      <c r="A10494" s="1" t="s">
        <v>17354</v>
      </c>
      <c r="B10494" t="s">
        <v>17355</v>
      </c>
      <c r="C10494" t="s">
        <v>26</v>
      </c>
      <c r="D10494" t="s">
        <v>27</v>
      </c>
      <c r="E10494">
        <v>1</v>
      </c>
      <c r="F10494" s="2">
        <v>598.29</v>
      </c>
      <c r="G10494" s="3">
        <v>1234</v>
      </c>
      <c r="H10494" s="3">
        <v>5.9828999999999999</v>
      </c>
      <c r="I10494" s="3">
        <v>28.119629999999997</v>
      </c>
      <c r="J10494" s="3">
        <v>632.39252999999997</v>
      </c>
      <c r="K10494" s="3">
        <v>972.91158461538453</v>
      </c>
      <c r="L10494" s="4">
        <v>0.35</v>
      </c>
    </row>
    <row r="10495" spans="1:12" x14ac:dyDescent="0.35">
      <c r="A10495" s="1" t="s">
        <v>17356</v>
      </c>
      <c r="B10495" t="s">
        <v>17068</v>
      </c>
      <c r="C10495" t="s">
        <v>26</v>
      </c>
      <c r="D10495" t="s">
        <v>27</v>
      </c>
      <c r="E10495">
        <v>1</v>
      </c>
      <c r="F10495" s="2">
        <v>3477</v>
      </c>
      <c r="G10495" s="3">
        <v>7413.12</v>
      </c>
      <c r="H10495" s="3">
        <v>34.770000000000003</v>
      </c>
      <c r="I10495" s="3">
        <v>163.41900000000001</v>
      </c>
      <c r="J10495" s="3">
        <v>3675.1889999999999</v>
      </c>
      <c r="K10495" s="3">
        <v>5654.1369230769224</v>
      </c>
      <c r="L10495" s="4">
        <v>0.34999999999999992</v>
      </c>
    </row>
    <row r="10496" spans="1:12" x14ac:dyDescent="0.35">
      <c r="A10496" s="1" t="s">
        <v>17357</v>
      </c>
      <c r="B10496" t="s">
        <v>17358</v>
      </c>
      <c r="C10496" t="s">
        <v>363</v>
      </c>
      <c r="D10496" t="s">
        <v>364</v>
      </c>
      <c r="E10496">
        <v>1</v>
      </c>
      <c r="F10496" s="2">
        <v>175</v>
      </c>
      <c r="G10496" s="3">
        <v>360.64</v>
      </c>
      <c r="H10496" s="3">
        <v>1.75</v>
      </c>
      <c r="I10496" s="3">
        <v>8.2249999999999996</v>
      </c>
      <c r="J10496" s="3">
        <v>184.97499999999999</v>
      </c>
      <c r="K10496" s="3">
        <v>284.57692307692304</v>
      </c>
      <c r="L10496" s="4">
        <v>0.34999999999999992</v>
      </c>
    </row>
    <row r="10497" spans="1:12" x14ac:dyDescent="0.35">
      <c r="A10497" s="1" t="s">
        <v>17359</v>
      </c>
      <c r="B10497" t="s">
        <v>17360</v>
      </c>
      <c r="C10497" t="s">
        <v>26</v>
      </c>
      <c r="D10497" t="s">
        <v>27</v>
      </c>
      <c r="E10497">
        <v>1</v>
      </c>
      <c r="F10497" s="2">
        <v>502</v>
      </c>
      <c r="G10497" s="3">
        <v>1068.6300000000001</v>
      </c>
      <c r="H10497" s="3">
        <v>5.0200000000000005</v>
      </c>
      <c r="I10497" s="3">
        <v>23.594000000000001</v>
      </c>
      <c r="J10497" s="3">
        <v>530.61400000000003</v>
      </c>
      <c r="K10497" s="3">
        <v>816.32923076923078</v>
      </c>
      <c r="L10497" s="4">
        <v>0.35</v>
      </c>
    </row>
    <row r="10498" spans="1:12" x14ac:dyDescent="0.35">
      <c r="A10498" s="1" t="s">
        <v>17361</v>
      </c>
      <c r="B10498" t="s">
        <v>17362</v>
      </c>
      <c r="C10498" t="s">
        <v>363</v>
      </c>
      <c r="D10498" t="s">
        <v>364</v>
      </c>
      <c r="E10498">
        <v>1</v>
      </c>
      <c r="F10498" s="2">
        <v>5259</v>
      </c>
      <c r="G10498" s="3">
        <v>48</v>
      </c>
      <c r="H10498" s="3">
        <v>52.59</v>
      </c>
      <c r="I10498" s="3">
        <v>247.173</v>
      </c>
      <c r="J10498" s="3">
        <v>5558.7629999999999</v>
      </c>
      <c r="K10498" s="3">
        <v>8551.9430769230767</v>
      </c>
      <c r="L10498" s="4">
        <v>0.35</v>
      </c>
    </row>
    <row r="10499" spans="1:12" x14ac:dyDescent="0.35">
      <c r="A10499" s="1" t="s">
        <v>17363</v>
      </c>
      <c r="B10499" t="s">
        <v>16989</v>
      </c>
      <c r="C10499" t="s">
        <v>26</v>
      </c>
      <c r="D10499" t="s">
        <v>27</v>
      </c>
      <c r="E10499">
        <v>1</v>
      </c>
      <c r="F10499" s="2">
        <v>36</v>
      </c>
      <c r="G10499" s="3">
        <v>75.73</v>
      </c>
      <c r="H10499" s="3">
        <v>0.36</v>
      </c>
      <c r="I10499" s="3">
        <v>1.6919999999999999</v>
      </c>
      <c r="J10499" s="3">
        <v>38.052</v>
      </c>
      <c r="K10499" s="3">
        <v>58.541538461538458</v>
      </c>
      <c r="L10499" s="4">
        <v>0.35</v>
      </c>
    </row>
    <row r="10500" spans="1:12" x14ac:dyDescent="0.35">
      <c r="A10500" s="1" t="s">
        <v>17364</v>
      </c>
      <c r="B10500" t="s">
        <v>17365</v>
      </c>
      <c r="C10500" t="s">
        <v>363</v>
      </c>
      <c r="D10500" t="s">
        <v>364</v>
      </c>
      <c r="E10500">
        <v>1</v>
      </c>
      <c r="F10500" s="2">
        <v>125</v>
      </c>
      <c r="G10500" s="3">
        <v>235</v>
      </c>
      <c r="H10500" s="3">
        <v>1.25</v>
      </c>
      <c r="I10500" s="3">
        <v>5.875</v>
      </c>
      <c r="J10500" s="3">
        <v>132.125</v>
      </c>
      <c r="K10500" s="3">
        <v>203.26923076923077</v>
      </c>
      <c r="L10500" s="4">
        <v>0.35000000000000003</v>
      </c>
    </row>
    <row r="10501" spans="1:12" x14ac:dyDescent="0.35">
      <c r="A10501" s="1" t="s">
        <v>17366</v>
      </c>
      <c r="B10501" t="s">
        <v>17367</v>
      </c>
      <c r="C10501" t="s">
        <v>363</v>
      </c>
      <c r="D10501" t="s">
        <v>364</v>
      </c>
      <c r="E10501">
        <v>1</v>
      </c>
      <c r="F10501" s="2">
        <v>17.95</v>
      </c>
      <c r="G10501" s="3">
        <v>112</v>
      </c>
      <c r="H10501" s="3">
        <v>0.17949999999999999</v>
      </c>
      <c r="I10501" s="3">
        <v>0.84365000000000001</v>
      </c>
      <c r="J10501" s="3">
        <v>18.97315</v>
      </c>
      <c r="K10501" s="3">
        <v>29.189461538461536</v>
      </c>
      <c r="L10501" s="4">
        <v>0.34999999999999992</v>
      </c>
    </row>
    <row r="10502" spans="1:12" x14ac:dyDescent="0.35">
      <c r="A10502" s="1" t="s">
        <v>17368</v>
      </c>
      <c r="B10502" t="s">
        <v>17369</v>
      </c>
      <c r="C10502" t="s">
        <v>363</v>
      </c>
      <c r="D10502" t="s">
        <v>364</v>
      </c>
      <c r="E10502">
        <v>1</v>
      </c>
      <c r="F10502" s="2">
        <v>57.68</v>
      </c>
      <c r="G10502" s="3">
        <v>116</v>
      </c>
      <c r="H10502" s="3">
        <v>0.57679999999999998</v>
      </c>
      <c r="I10502" s="3">
        <v>2.71096</v>
      </c>
      <c r="J10502" s="3">
        <v>60.967759999999998</v>
      </c>
      <c r="K10502" s="3">
        <v>93.796553846153842</v>
      </c>
      <c r="L10502" s="4">
        <v>0.35</v>
      </c>
    </row>
    <row r="10503" spans="1:12" x14ac:dyDescent="0.35">
      <c r="A10503" s="1" t="s">
        <v>17370</v>
      </c>
      <c r="B10503" t="s">
        <v>17371</v>
      </c>
      <c r="C10503" t="s">
        <v>363</v>
      </c>
      <c r="D10503" t="s">
        <v>364</v>
      </c>
      <c r="E10503">
        <v>1</v>
      </c>
      <c r="F10503" s="2">
        <v>4448.83</v>
      </c>
      <c r="G10503" s="3">
        <v>9173</v>
      </c>
      <c r="H10503" s="3">
        <v>44.488300000000002</v>
      </c>
      <c r="I10503" s="3">
        <v>209.09501</v>
      </c>
      <c r="J10503" s="3">
        <v>4702.4133099999999</v>
      </c>
      <c r="K10503" s="3">
        <v>7234.4820153846149</v>
      </c>
      <c r="L10503" s="4">
        <v>0.35</v>
      </c>
    </row>
    <row r="10504" spans="1:12" x14ac:dyDescent="0.35">
      <c r="A10504" s="1" t="s">
        <v>17372</v>
      </c>
      <c r="B10504" t="s">
        <v>17373</v>
      </c>
      <c r="C10504" t="s">
        <v>26</v>
      </c>
      <c r="D10504" t="s">
        <v>27</v>
      </c>
      <c r="E10504">
        <v>1</v>
      </c>
      <c r="F10504" s="2">
        <v>6334.77</v>
      </c>
      <c r="G10504" s="3">
        <v>13062</v>
      </c>
      <c r="H10504" s="3">
        <v>63.347700000000003</v>
      </c>
      <c r="I10504" s="3">
        <v>297.73419000000001</v>
      </c>
      <c r="J10504" s="3">
        <v>6695.8518900000008</v>
      </c>
      <c r="K10504" s="3">
        <v>10301.310600000001</v>
      </c>
      <c r="L10504" s="4">
        <v>0.35</v>
      </c>
    </row>
    <row r="10505" spans="1:12" x14ac:dyDescent="0.35">
      <c r="A10505" s="1" t="s">
        <v>17374</v>
      </c>
      <c r="B10505" t="s">
        <v>17375</v>
      </c>
      <c r="C10505" t="s">
        <v>26</v>
      </c>
      <c r="D10505" t="s">
        <v>27</v>
      </c>
      <c r="E10505">
        <v>1</v>
      </c>
      <c r="F10505" s="2">
        <v>111</v>
      </c>
      <c r="G10505" s="3">
        <v>210</v>
      </c>
      <c r="H10505" s="3">
        <v>1.1100000000000001</v>
      </c>
      <c r="I10505" s="3">
        <v>5.2169999999999996</v>
      </c>
      <c r="J10505" s="3">
        <v>117.327</v>
      </c>
      <c r="K10505" s="3">
        <v>180.50307692307692</v>
      </c>
      <c r="L10505" s="4">
        <v>0.35</v>
      </c>
    </row>
    <row r="10506" spans="1:12" x14ac:dyDescent="0.35">
      <c r="A10506" s="1" t="s">
        <v>17376</v>
      </c>
      <c r="B10506" t="s">
        <v>17377</v>
      </c>
      <c r="C10506" t="s">
        <v>26</v>
      </c>
      <c r="D10506" t="s">
        <v>27</v>
      </c>
      <c r="E10506">
        <v>1</v>
      </c>
      <c r="F10506" s="2">
        <v>364</v>
      </c>
      <c r="G10506" s="3">
        <v>774.02</v>
      </c>
      <c r="H10506" s="3">
        <v>3.64</v>
      </c>
      <c r="I10506" s="3">
        <v>17.108000000000001</v>
      </c>
      <c r="J10506" s="3">
        <v>384.74799999999999</v>
      </c>
      <c r="K10506" s="3">
        <v>591.91999999999996</v>
      </c>
      <c r="L10506" s="4">
        <v>0.35</v>
      </c>
    </row>
    <row r="10507" spans="1:12" x14ac:dyDescent="0.35">
      <c r="A10507" s="1" t="s">
        <v>17378</v>
      </c>
      <c r="B10507" t="s">
        <v>17379</v>
      </c>
      <c r="C10507" t="s">
        <v>26</v>
      </c>
      <c r="D10507" t="s">
        <v>27</v>
      </c>
      <c r="E10507">
        <v>1</v>
      </c>
      <c r="F10507" s="2">
        <v>766</v>
      </c>
      <c r="G10507" s="3">
        <v>1691</v>
      </c>
      <c r="H10507" s="3">
        <v>7.66</v>
      </c>
      <c r="I10507" s="3">
        <v>36.002000000000002</v>
      </c>
      <c r="J10507" s="3">
        <v>809.66199999999992</v>
      </c>
      <c r="K10507" s="3">
        <v>1245.633846153846</v>
      </c>
      <c r="L10507" s="4">
        <v>0.35</v>
      </c>
    </row>
    <row r="10508" spans="1:12" x14ac:dyDescent="0.35">
      <c r="A10508" s="1" t="s">
        <v>17380</v>
      </c>
      <c r="B10508" t="s">
        <v>16911</v>
      </c>
      <c r="C10508" t="s">
        <v>26</v>
      </c>
      <c r="D10508" t="s">
        <v>27</v>
      </c>
      <c r="E10508">
        <v>1</v>
      </c>
      <c r="F10508" s="2">
        <v>727</v>
      </c>
      <c r="G10508" s="3">
        <v>1548.26</v>
      </c>
      <c r="H10508" s="3">
        <v>7.2700000000000005</v>
      </c>
      <c r="I10508" s="3">
        <v>34.168999999999997</v>
      </c>
      <c r="J10508" s="3">
        <v>768.43899999999996</v>
      </c>
      <c r="K10508" s="3">
        <v>1182.2138461538461</v>
      </c>
      <c r="L10508" s="4">
        <v>0.35000000000000003</v>
      </c>
    </row>
    <row r="10509" spans="1:12" x14ac:dyDescent="0.35">
      <c r="A10509" s="1" t="s">
        <v>17381</v>
      </c>
      <c r="B10509" t="s">
        <v>17382</v>
      </c>
      <c r="C10509" t="s">
        <v>26</v>
      </c>
      <c r="D10509" t="s">
        <v>27</v>
      </c>
      <c r="E10509">
        <v>1</v>
      </c>
      <c r="F10509" s="2">
        <v>147.63</v>
      </c>
      <c r="G10509" s="3">
        <v>305</v>
      </c>
      <c r="H10509" s="3">
        <v>1.4762999999999999</v>
      </c>
      <c r="I10509" s="3">
        <v>6.9386099999999997</v>
      </c>
      <c r="J10509" s="3">
        <v>156.04491000000002</v>
      </c>
      <c r="K10509" s="3">
        <v>240.06909230769233</v>
      </c>
      <c r="L10509" s="4">
        <v>0.35</v>
      </c>
    </row>
    <row r="10510" spans="1:12" x14ac:dyDescent="0.35">
      <c r="A10510" s="1" t="s">
        <v>17383</v>
      </c>
      <c r="B10510" t="s">
        <v>17384</v>
      </c>
      <c r="C10510" t="s">
        <v>26</v>
      </c>
      <c r="D10510" t="s">
        <v>27</v>
      </c>
      <c r="E10510">
        <v>1</v>
      </c>
      <c r="F10510" s="2">
        <v>551</v>
      </c>
      <c r="G10510" s="3">
        <v>1216</v>
      </c>
      <c r="H10510" s="3">
        <v>5.51</v>
      </c>
      <c r="I10510" s="3">
        <v>25.896999999999998</v>
      </c>
      <c r="J10510" s="3">
        <v>582.40700000000004</v>
      </c>
      <c r="K10510" s="3">
        <v>896.01076923076926</v>
      </c>
      <c r="L10510" s="4">
        <v>0.35</v>
      </c>
    </row>
    <row r="10511" spans="1:12" x14ac:dyDescent="0.35">
      <c r="A10511" s="1" t="s">
        <v>17385</v>
      </c>
      <c r="B10511" t="s">
        <v>17386</v>
      </c>
      <c r="C10511" t="s">
        <v>363</v>
      </c>
      <c r="D10511" t="s">
        <v>364</v>
      </c>
      <c r="E10511">
        <v>1</v>
      </c>
      <c r="F10511" s="2">
        <v>23</v>
      </c>
      <c r="G10511" s="3">
        <v>36</v>
      </c>
      <c r="H10511" s="3">
        <v>0.23</v>
      </c>
      <c r="I10511" s="3">
        <v>1.081</v>
      </c>
      <c r="J10511" s="3">
        <v>24.311</v>
      </c>
      <c r="K10511" s="3">
        <v>37.401538461538458</v>
      </c>
      <c r="L10511" s="4">
        <v>0.34999999999999992</v>
      </c>
    </row>
    <row r="10512" spans="1:12" x14ac:dyDescent="0.35">
      <c r="A10512" s="1" t="s">
        <v>17387</v>
      </c>
      <c r="B10512" t="s">
        <v>16985</v>
      </c>
      <c r="C10512" t="s">
        <v>26</v>
      </c>
      <c r="D10512" t="s">
        <v>27</v>
      </c>
      <c r="E10512">
        <v>1</v>
      </c>
      <c r="F10512" s="2">
        <v>361</v>
      </c>
      <c r="G10512" s="3">
        <v>768.12</v>
      </c>
      <c r="H10512" s="3">
        <v>3.61</v>
      </c>
      <c r="I10512" s="3">
        <v>16.966999999999999</v>
      </c>
      <c r="J10512" s="3">
        <v>381.577</v>
      </c>
      <c r="K10512" s="3">
        <v>587.04153846153849</v>
      </c>
      <c r="L10512" s="4">
        <v>0.35000000000000003</v>
      </c>
    </row>
    <row r="10513" spans="1:12" x14ac:dyDescent="0.35">
      <c r="A10513" s="1" t="s">
        <v>17388</v>
      </c>
      <c r="B10513" t="s">
        <v>17389</v>
      </c>
      <c r="C10513" t="s">
        <v>26</v>
      </c>
      <c r="D10513" t="s">
        <v>27</v>
      </c>
      <c r="E10513">
        <v>1</v>
      </c>
      <c r="F10513" s="2">
        <v>24</v>
      </c>
      <c r="G10513" s="3">
        <v>50.27</v>
      </c>
      <c r="H10513" s="3">
        <v>0.24</v>
      </c>
      <c r="I10513" s="3">
        <v>1.1280000000000001</v>
      </c>
      <c r="J10513" s="3">
        <v>25.367999999999999</v>
      </c>
      <c r="K10513" s="3">
        <v>39.027692307692305</v>
      </c>
      <c r="L10513" s="4">
        <v>0.35</v>
      </c>
    </row>
    <row r="10514" spans="1:12" x14ac:dyDescent="0.35">
      <c r="A10514" s="1" t="s">
        <v>17390</v>
      </c>
      <c r="B10514" t="s">
        <v>17391</v>
      </c>
      <c r="C10514" t="s">
        <v>26</v>
      </c>
      <c r="D10514" t="s">
        <v>27</v>
      </c>
      <c r="E10514">
        <v>1</v>
      </c>
      <c r="F10514" s="2">
        <v>13855</v>
      </c>
      <c r="G10514" s="3">
        <v>43196</v>
      </c>
      <c r="H10514" s="3">
        <v>138.55000000000001</v>
      </c>
      <c r="I10514" s="3">
        <v>651.18499999999995</v>
      </c>
      <c r="J10514" s="3">
        <v>14644.734999999999</v>
      </c>
      <c r="K10514" s="3">
        <v>22530.361538461537</v>
      </c>
      <c r="L10514" s="4">
        <v>0.35000000000000003</v>
      </c>
    </row>
    <row r="10515" spans="1:12" x14ac:dyDescent="0.35">
      <c r="A10515" s="1" t="s">
        <v>17392</v>
      </c>
      <c r="B10515" t="s">
        <v>17393</v>
      </c>
      <c r="C10515" t="s">
        <v>26</v>
      </c>
      <c r="D10515" t="s">
        <v>27</v>
      </c>
      <c r="E10515">
        <v>1</v>
      </c>
      <c r="F10515" s="2">
        <v>15.13</v>
      </c>
      <c r="G10515" s="3">
        <v>34</v>
      </c>
      <c r="H10515" s="3">
        <v>0.15130000000000002</v>
      </c>
      <c r="I10515" s="3">
        <v>0.71111000000000002</v>
      </c>
      <c r="J10515" s="3">
        <v>15.992410000000001</v>
      </c>
      <c r="K10515" s="3">
        <v>24.603707692307694</v>
      </c>
      <c r="L10515" s="4">
        <v>0.35</v>
      </c>
    </row>
    <row r="10516" spans="1:12" x14ac:dyDescent="0.35">
      <c r="A10516" s="1" t="s">
        <v>17394</v>
      </c>
      <c r="B10516" t="s">
        <v>16985</v>
      </c>
      <c r="C10516" t="s">
        <v>26</v>
      </c>
      <c r="D10516" t="s">
        <v>27</v>
      </c>
      <c r="E10516">
        <v>1</v>
      </c>
      <c r="F10516" s="2">
        <v>182</v>
      </c>
      <c r="G10516" s="3">
        <v>387.06</v>
      </c>
      <c r="H10516" s="3">
        <v>1.82</v>
      </c>
      <c r="I10516" s="3">
        <v>8.5540000000000003</v>
      </c>
      <c r="J10516" s="3">
        <v>192.374</v>
      </c>
      <c r="K10516" s="3">
        <v>295.95999999999998</v>
      </c>
      <c r="L10516" s="4">
        <v>0.35</v>
      </c>
    </row>
    <row r="10517" spans="1:12" x14ac:dyDescent="0.35">
      <c r="A10517" s="1" t="s">
        <v>17395</v>
      </c>
      <c r="B10517" t="s">
        <v>17396</v>
      </c>
      <c r="C10517" t="s">
        <v>363</v>
      </c>
      <c r="D10517" t="s">
        <v>364</v>
      </c>
      <c r="E10517">
        <v>1</v>
      </c>
      <c r="F10517" s="2">
        <v>12.49</v>
      </c>
      <c r="G10517" s="3">
        <v>26</v>
      </c>
      <c r="H10517" s="3">
        <v>0.12490000000000001</v>
      </c>
      <c r="I10517" s="3">
        <v>0.58703000000000005</v>
      </c>
      <c r="J10517" s="3">
        <v>13.201930000000001</v>
      </c>
      <c r="K10517" s="3">
        <v>20.310661538461538</v>
      </c>
      <c r="L10517" s="4">
        <v>0.34999999999999992</v>
      </c>
    </row>
    <row r="10518" spans="1:12" x14ac:dyDescent="0.35">
      <c r="A10518" s="1" t="s">
        <v>17397</v>
      </c>
      <c r="B10518" t="s">
        <v>17398</v>
      </c>
      <c r="C10518" t="s">
        <v>26</v>
      </c>
      <c r="D10518" t="s">
        <v>27</v>
      </c>
      <c r="E10518">
        <v>1</v>
      </c>
      <c r="F10518" s="2">
        <v>418.51</v>
      </c>
      <c r="G10518" s="3">
        <v>863</v>
      </c>
      <c r="H10518" s="3">
        <v>4.1851000000000003</v>
      </c>
      <c r="I10518" s="3">
        <v>19.669969999999999</v>
      </c>
      <c r="J10518" s="3">
        <v>442.36506999999995</v>
      </c>
      <c r="K10518" s="3">
        <v>680.56164615384603</v>
      </c>
      <c r="L10518" s="4">
        <v>0.35</v>
      </c>
    </row>
    <row r="10519" spans="1:12" x14ac:dyDescent="0.35">
      <c r="A10519" s="1" t="s">
        <v>17399</v>
      </c>
      <c r="B10519" t="s">
        <v>17400</v>
      </c>
      <c r="C10519" t="s">
        <v>26</v>
      </c>
      <c r="D10519" t="s">
        <v>27</v>
      </c>
      <c r="E10519">
        <v>1</v>
      </c>
      <c r="F10519" s="2">
        <v>4436</v>
      </c>
      <c r="G10519" s="3">
        <v>9794</v>
      </c>
      <c r="H10519" s="3">
        <v>44.36</v>
      </c>
      <c r="I10519" s="3">
        <v>208.49199999999999</v>
      </c>
      <c r="J10519" s="3">
        <v>4688.8519999999999</v>
      </c>
      <c r="K10519" s="3">
        <v>7213.6184615384609</v>
      </c>
      <c r="L10519" s="4">
        <v>0.35</v>
      </c>
    </row>
    <row r="10520" spans="1:12" x14ac:dyDescent="0.35">
      <c r="A10520" s="1" t="s">
        <v>17401</v>
      </c>
      <c r="B10520" t="s">
        <v>17402</v>
      </c>
      <c r="C10520" t="s">
        <v>26</v>
      </c>
      <c r="D10520" t="s">
        <v>27</v>
      </c>
      <c r="E10520">
        <v>1</v>
      </c>
      <c r="F10520" s="2">
        <v>1612</v>
      </c>
      <c r="G10520" s="3">
        <v>3559</v>
      </c>
      <c r="H10520" s="3">
        <v>16.12</v>
      </c>
      <c r="I10520" s="3">
        <v>75.763999999999996</v>
      </c>
      <c r="J10520" s="3">
        <v>1703.8839999999998</v>
      </c>
      <c r="K10520" s="3">
        <v>2621.3599999999997</v>
      </c>
      <c r="L10520" s="4">
        <v>0.35</v>
      </c>
    </row>
    <row r="10521" spans="1:12" x14ac:dyDescent="0.35">
      <c r="A10521" s="1" t="s">
        <v>17403</v>
      </c>
      <c r="B10521" t="s">
        <v>17404</v>
      </c>
      <c r="C10521" t="s">
        <v>363</v>
      </c>
      <c r="D10521" t="s">
        <v>364</v>
      </c>
      <c r="E10521">
        <v>1</v>
      </c>
      <c r="F10521" s="2">
        <v>262.92</v>
      </c>
      <c r="G10521" s="3">
        <v>701.12</v>
      </c>
      <c r="H10521" s="3">
        <v>2.6292000000000004</v>
      </c>
      <c r="I10521" s="3">
        <v>12.357240000000001</v>
      </c>
      <c r="J10521" s="3">
        <v>277.90644000000003</v>
      </c>
      <c r="K10521" s="3">
        <v>427.54836923076925</v>
      </c>
      <c r="L10521" s="4">
        <v>0.35</v>
      </c>
    </row>
    <row r="10522" spans="1:12" x14ac:dyDescent="0.35">
      <c r="A10522" s="1" t="s">
        <v>17405</v>
      </c>
      <c r="B10522" t="s">
        <v>17406</v>
      </c>
      <c r="C10522" t="s">
        <v>363</v>
      </c>
      <c r="D10522" t="s">
        <v>364</v>
      </c>
      <c r="E10522">
        <v>1</v>
      </c>
      <c r="F10522" s="2">
        <v>541</v>
      </c>
      <c r="G10522" s="3">
        <v>54</v>
      </c>
      <c r="H10522" s="3">
        <v>5.41</v>
      </c>
      <c r="I10522" s="3">
        <v>25.427</v>
      </c>
      <c r="J10522" s="3">
        <v>571.83699999999999</v>
      </c>
      <c r="K10522" s="3">
        <v>879.74923076923073</v>
      </c>
      <c r="L10522" s="4">
        <v>0.35</v>
      </c>
    </row>
    <row r="10523" spans="1:12" x14ac:dyDescent="0.35">
      <c r="A10523" s="1" t="s">
        <v>17407</v>
      </c>
      <c r="B10523" t="s">
        <v>17408</v>
      </c>
      <c r="C10523" t="s">
        <v>26</v>
      </c>
      <c r="D10523" t="s">
        <v>27</v>
      </c>
      <c r="E10523">
        <v>1</v>
      </c>
      <c r="F10523" s="2">
        <v>1770</v>
      </c>
      <c r="G10523" s="3">
        <v>3650</v>
      </c>
      <c r="H10523" s="3">
        <v>17.7</v>
      </c>
      <c r="I10523" s="3">
        <v>83.19</v>
      </c>
      <c r="J10523" s="3">
        <v>1870.89</v>
      </c>
      <c r="K10523" s="3">
        <v>2878.2923076923075</v>
      </c>
      <c r="L10523" s="4">
        <v>0.34999999999999992</v>
      </c>
    </row>
    <row r="10524" spans="1:12" x14ac:dyDescent="0.35">
      <c r="A10524" s="1" t="s">
        <v>17409</v>
      </c>
      <c r="B10524" t="s">
        <v>17410</v>
      </c>
      <c r="C10524" t="s">
        <v>363</v>
      </c>
      <c r="D10524" t="s">
        <v>364</v>
      </c>
      <c r="E10524">
        <v>1</v>
      </c>
      <c r="F10524" s="2">
        <v>54.39</v>
      </c>
      <c r="G10524" s="3">
        <v>113</v>
      </c>
      <c r="H10524" s="3">
        <v>0.54390000000000005</v>
      </c>
      <c r="I10524" s="3">
        <v>2.55633</v>
      </c>
      <c r="J10524" s="3">
        <v>57.490230000000004</v>
      </c>
      <c r="K10524" s="3">
        <v>88.446507692307691</v>
      </c>
      <c r="L10524" s="4">
        <v>0.34999999999999992</v>
      </c>
    </row>
    <row r="10525" spans="1:12" x14ac:dyDescent="0.35">
      <c r="A10525" s="1" t="s">
        <v>17411</v>
      </c>
      <c r="B10525" t="s">
        <v>17412</v>
      </c>
      <c r="C10525" t="s">
        <v>26</v>
      </c>
      <c r="D10525" t="s">
        <v>27</v>
      </c>
      <c r="E10525">
        <v>1</v>
      </c>
      <c r="F10525" s="2">
        <v>117.7</v>
      </c>
      <c r="G10525" s="3">
        <v>243</v>
      </c>
      <c r="H10525" s="3">
        <v>1.177</v>
      </c>
      <c r="I10525" s="3">
        <v>5.5319000000000003</v>
      </c>
      <c r="J10525" s="3">
        <v>124.40890000000002</v>
      </c>
      <c r="K10525" s="3">
        <v>191.39830769230772</v>
      </c>
      <c r="L10525" s="4">
        <v>0.35000000000000003</v>
      </c>
    </row>
    <row r="10526" spans="1:12" x14ac:dyDescent="0.35">
      <c r="A10526" s="1" t="s">
        <v>17413</v>
      </c>
      <c r="B10526" t="s">
        <v>17414</v>
      </c>
      <c r="C10526" t="s">
        <v>26</v>
      </c>
      <c r="D10526" t="s">
        <v>27</v>
      </c>
      <c r="E10526">
        <v>1</v>
      </c>
      <c r="F10526" s="2">
        <v>825</v>
      </c>
      <c r="G10526" s="3">
        <v>1757.41</v>
      </c>
      <c r="H10526" s="3">
        <v>8.25</v>
      </c>
      <c r="I10526" s="3">
        <v>38.774999999999999</v>
      </c>
      <c r="J10526" s="3">
        <v>872.02499999999998</v>
      </c>
      <c r="K10526" s="3">
        <v>1341.5769230769231</v>
      </c>
      <c r="L10526" s="4">
        <v>0.35000000000000003</v>
      </c>
    </row>
    <row r="10527" spans="1:12" x14ac:dyDescent="0.35">
      <c r="A10527" s="1" t="s">
        <v>17415</v>
      </c>
      <c r="B10527" t="s">
        <v>17416</v>
      </c>
      <c r="C10527" t="s">
        <v>363</v>
      </c>
      <c r="D10527" t="s">
        <v>364</v>
      </c>
      <c r="E10527">
        <v>1</v>
      </c>
      <c r="F10527" s="2">
        <v>20.05</v>
      </c>
      <c r="G10527" s="3">
        <v>42</v>
      </c>
      <c r="H10527" s="3">
        <v>0.20050000000000001</v>
      </c>
      <c r="I10527" s="3">
        <v>0.94235000000000002</v>
      </c>
      <c r="J10527" s="3">
        <v>21.192850000000004</v>
      </c>
      <c r="K10527" s="3">
        <v>32.604384615384618</v>
      </c>
      <c r="L10527" s="4">
        <v>0.34999999999999992</v>
      </c>
    </row>
    <row r="10528" spans="1:12" x14ac:dyDescent="0.35">
      <c r="A10528" s="1" t="s">
        <v>17417</v>
      </c>
      <c r="B10528" t="s">
        <v>16904</v>
      </c>
      <c r="C10528" t="s">
        <v>26</v>
      </c>
      <c r="D10528" t="s">
        <v>27</v>
      </c>
      <c r="E10528">
        <v>1</v>
      </c>
      <c r="F10528" s="2">
        <v>1492</v>
      </c>
      <c r="G10528" s="3">
        <v>3179.45</v>
      </c>
      <c r="H10528" s="3">
        <v>14.92</v>
      </c>
      <c r="I10528" s="3">
        <v>70.123999999999995</v>
      </c>
      <c r="J10528" s="3">
        <v>1577.0440000000001</v>
      </c>
      <c r="K10528" s="3">
        <v>2426.2215384615383</v>
      </c>
      <c r="L10528" s="4">
        <v>0.34999999999999992</v>
      </c>
    </row>
    <row r="10529" spans="1:12" x14ac:dyDescent="0.35">
      <c r="A10529" s="1" t="s">
        <v>17418</v>
      </c>
      <c r="B10529" t="s">
        <v>16864</v>
      </c>
      <c r="C10529" t="s">
        <v>26</v>
      </c>
      <c r="D10529" t="s">
        <v>27</v>
      </c>
      <c r="E10529">
        <v>1</v>
      </c>
      <c r="F10529" s="2">
        <v>9075</v>
      </c>
      <c r="G10529" s="3">
        <v>19349.59</v>
      </c>
      <c r="H10529" s="3">
        <v>90.75</v>
      </c>
      <c r="I10529" s="3">
        <v>426.52499999999998</v>
      </c>
      <c r="J10529" s="3">
        <v>9592.2749999999996</v>
      </c>
      <c r="K10529" s="3">
        <v>14757.346153846152</v>
      </c>
      <c r="L10529" s="4">
        <v>0.35</v>
      </c>
    </row>
    <row r="10530" spans="1:12" x14ac:dyDescent="0.35">
      <c r="A10530" s="1" t="s">
        <v>17419</v>
      </c>
      <c r="B10530" t="s">
        <v>17420</v>
      </c>
      <c r="C10530" t="s">
        <v>363</v>
      </c>
      <c r="D10530" t="s">
        <v>364</v>
      </c>
      <c r="E10530">
        <v>1</v>
      </c>
      <c r="F10530" s="2">
        <v>0.28000000000000003</v>
      </c>
      <c r="G10530" s="3">
        <v>120</v>
      </c>
      <c r="H10530" s="3">
        <v>2.8000000000000004E-3</v>
      </c>
      <c r="I10530" s="3">
        <v>1.3160000000000002E-2</v>
      </c>
      <c r="J10530" s="3">
        <v>0.29596000000000006</v>
      </c>
      <c r="K10530" s="3">
        <v>0.455323076923077</v>
      </c>
      <c r="L10530" s="4">
        <v>0.35</v>
      </c>
    </row>
    <row r="10531" spans="1:12" x14ac:dyDescent="0.35">
      <c r="A10531" s="1" t="s">
        <v>17421</v>
      </c>
      <c r="B10531" t="s">
        <v>17422</v>
      </c>
      <c r="C10531" t="s">
        <v>26</v>
      </c>
      <c r="D10531" t="s">
        <v>27</v>
      </c>
      <c r="E10531">
        <v>1</v>
      </c>
      <c r="F10531" s="2">
        <v>10.25</v>
      </c>
      <c r="G10531" s="3">
        <v>21.86</v>
      </c>
      <c r="H10531" s="3">
        <v>0.10250000000000001</v>
      </c>
      <c r="I10531" s="3">
        <v>0.48175000000000001</v>
      </c>
      <c r="J10531" s="3">
        <v>10.834249999999999</v>
      </c>
      <c r="K10531" s="3">
        <v>16.668076923076921</v>
      </c>
      <c r="L10531" s="4">
        <v>0.35</v>
      </c>
    </row>
    <row r="10532" spans="1:12" x14ac:dyDescent="0.35">
      <c r="A10532" s="1" t="s">
        <v>17423</v>
      </c>
      <c r="B10532" t="s">
        <v>17424</v>
      </c>
      <c r="C10532" t="s">
        <v>26</v>
      </c>
      <c r="D10532" t="s">
        <v>27</v>
      </c>
      <c r="E10532">
        <v>1</v>
      </c>
      <c r="F10532" s="2">
        <v>65.489999999999995</v>
      </c>
      <c r="G10532" s="3">
        <v>136</v>
      </c>
      <c r="H10532" s="3">
        <v>0.65489999999999993</v>
      </c>
      <c r="I10532" s="3">
        <v>3.0780299999999996</v>
      </c>
      <c r="J10532" s="3">
        <v>69.222929999999991</v>
      </c>
      <c r="K10532" s="3">
        <v>106.49681538461537</v>
      </c>
      <c r="L10532" s="4">
        <v>0.35000000000000003</v>
      </c>
    </row>
    <row r="10533" spans="1:12" x14ac:dyDescent="0.35">
      <c r="A10533" s="1" t="s">
        <v>17425</v>
      </c>
      <c r="B10533" t="s">
        <v>17426</v>
      </c>
      <c r="C10533" t="s">
        <v>363</v>
      </c>
      <c r="D10533" t="s">
        <v>364</v>
      </c>
      <c r="E10533">
        <v>1</v>
      </c>
      <c r="F10533" s="2">
        <v>2135</v>
      </c>
      <c r="G10533" s="3">
        <v>4403</v>
      </c>
      <c r="H10533" s="3">
        <v>21.35</v>
      </c>
      <c r="I10533" s="3">
        <v>100.345</v>
      </c>
      <c r="J10533" s="3">
        <v>2256.6949999999997</v>
      </c>
      <c r="K10533" s="3">
        <v>3471.8384615384612</v>
      </c>
      <c r="L10533" s="4">
        <v>0.35000000000000003</v>
      </c>
    </row>
    <row r="10534" spans="1:12" x14ac:dyDescent="0.35">
      <c r="A10534" s="1" t="s">
        <v>17427</v>
      </c>
      <c r="B10534" t="s">
        <v>17428</v>
      </c>
      <c r="C10534" t="s">
        <v>26</v>
      </c>
      <c r="D10534" t="s">
        <v>27</v>
      </c>
      <c r="E10534">
        <v>1</v>
      </c>
      <c r="F10534" s="2">
        <v>100.1</v>
      </c>
      <c r="G10534" s="3">
        <v>207</v>
      </c>
      <c r="H10534" s="3">
        <v>1.0009999999999999</v>
      </c>
      <c r="I10534" s="3">
        <v>4.7046999999999999</v>
      </c>
      <c r="J10534" s="3">
        <v>105.8057</v>
      </c>
      <c r="K10534" s="3">
        <v>162.77799999999999</v>
      </c>
      <c r="L10534" s="4">
        <v>0.35</v>
      </c>
    </row>
    <row r="10535" spans="1:12" x14ac:dyDescent="0.35">
      <c r="A10535" s="1" t="s">
        <v>17429</v>
      </c>
      <c r="B10535" t="s">
        <v>16923</v>
      </c>
      <c r="C10535" t="s">
        <v>26</v>
      </c>
      <c r="D10535" t="s">
        <v>27</v>
      </c>
      <c r="E10535">
        <v>1</v>
      </c>
      <c r="F10535" s="2">
        <v>200</v>
      </c>
      <c r="G10535" s="3">
        <v>441</v>
      </c>
      <c r="H10535" s="3">
        <v>2</v>
      </c>
      <c r="I10535" s="3">
        <v>9.4</v>
      </c>
      <c r="J10535" s="3">
        <v>211.4</v>
      </c>
      <c r="K10535" s="3">
        <v>325.23076923076923</v>
      </c>
      <c r="L10535" s="4">
        <v>0.35</v>
      </c>
    </row>
    <row r="10536" spans="1:12" x14ac:dyDescent="0.35">
      <c r="A10536" s="1" t="s">
        <v>17430</v>
      </c>
      <c r="B10536" t="s">
        <v>17016</v>
      </c>
      <c r="C10536" t="s">
        <v>26</v>
      </c>
      <c r="D10536" t="s">
        <v>27</v>
      </c>
      <c r="E10536">
        <v>1</v>
      </c>
      <c r="F10536" s="2">
        <v>929</v>
      </c>
      <c r="G10536" s="3">
        <v>1979.8</v>
      </c>
      <c r="H10536" s="3">
        <v>9.2900000000000009</v>
      </c>
      <c r="I10536" s="3">
        <v>43.662999999999997</v>
      </c>
      <c r="J10536" s="3">
        <v>981.95299999999997</v>
      </c>
      <c r="K10536" s="3">
        <v>1510.696923076923</v>
      </c>
      <c r="L10536" s="4">
        <v>0.35</v>
      </c>
    </row>
    <row r="10537" spans="1:12" x14ac:dyDescent="0.35">
      <c r="A10537" s="1" t="s">
        <v>17431</v>
      </c>
      <c r="B10537" t="s">
        <v>17432</v>
      </c>
      <c r="C10537" t="s">
        <v>26</v>
      </c>
      <c r="D10537" t="s">
        <v>27</v>
      </c>
      <c r="E10537">
        <v>1</v>
      </c>
      <c r="F10537" s="2">
        <v>276.5</v>
      </c>
      <c r="G10537" s="3">
        <v>571</v>
      </c>
      <c r="H10537" s="3">
        <v>2.7650000000000001</v>
      </c>
      <c r="I10537" s="3">
        <v>12.9955</v>
      </c>
      <c r="J10537" s="3">
        <v>292.26049999999998</v>
      </c>
      <c r="K10537" s="3">
        <v>449.63153846153841</v>
      </c>
      <c r="L10537" s="4">
        <v>0.35</v>
      </c>
    </row>
    <row r="10538" spans="1:12" x14ac:dyDescent="0.35">
      <c r="A10538" s="1" t="s">
        <v>17433</v>
      </c>
      <c r="B10538" t="s">
        <v>17434</v>
      </c>
      <c r="C10538" t="s">
        <v>26</v>
      </c>
      <c r="D10538" t="s">
        <v>27</v>
      </c>
      <c r="E10538">
        <v>1</v>
      </c>
      <c r="F10538" s="2">
        <v>54</v>
      </c>
      <c r="G10538" s="3">
        <v>113.65</v>
      </c>
      <c r="H10538" s="3">
        <v>0.54</v>
      </c>
      <c r="I10538" s="3">
        <v>2.5379999999999998</v>
      </c>
      <c r="J10538" s="3">
        <v>57.077999999999996</v>
      </c>
      <c r="K10538" s="3">
        <v>87.812307692307684</v>
      </c>
      <c r="L10538" s="4">
        <v>0.35</v>
      </c>
    </row>
    <row r="10539" spans="1:12" x14ac:dyDescent="0.35">
      <c r="A10539" s="1" t="s">
        <v>17435</v>
      </c>
      <c r="B10539" t="s">
        <v>17436</v>
      </c>
      <c r="C10539" t="s">
        <v>26</v>
      </c>
      <c r="D10539" t="s">
        <v>27</v>
      </c>
      <c r="E10539">
        <v>1</v>
      </c>
      <c r="F10539" s="2">
        <v>842</v>
      </c>
      <c r="G10539" s="3">
        <v>2061.08</v>
      </c>
      <c r="H10539" s="3">
        <v>8.42</v>
      </c>
      <c r="I10539" s="3">
        <v>39.573999999999998</v>
      </c>
      <c r="J10539" s="3">
        <v>889.99399999999991</v>
      </c>
      <c r="K10539" s="3">
        <v>1369.2215384615383</v>
      </c>
      <c r="L10539" s="4">
        <v>0.35</v>
      </c>
    </row>
    <row r="10540" spans="1:12" hidden="1" x14ac:dyDescent="0.35">
      <c r="A10540" s="1" t="s">
        <v>17437</v>
      </c>
      <c r="B10540" t="s">
        <v>17438</v>
      </c>
      <c r="C10540" t="s">
        <v>46</v>
      </c>
      <c r="D10540" t="s">
        <v>47</v>
      </c>
      <c r="E10540">
        <v>1</v>
      </c>
      <c r="F10540" s="2">
        <v>67</v>
      </c>
      <c r="G10540" s="3">
        <v>1264</v>
      </c>
      <c r="H10540" s="3">
        <v>0.67</v>
      </c>
      <c r="I10540" s="3">
        <v>3.149</v>
      </c>
      <c r="J10540" s="3">
        <v>70.819000000000003</v>
      </c>
      <c r="K10540" s="3">
        <v>108.9523076923077</v>
      </c>
      <c r="L10540" s="4">
        <v>0.35000000000000003</v>
      </c>
    </row>
    <row r="10541" spans="1:12" x14ac:dyDescent="0.35">
      <c r="A10541" s="1" t="s">
        <v>17439</v>
      </c>
      <c r="B10541" t="s">
        <v>17440</v>
      </c>
      <c r="C10541" t="s">
        <v>363</v>
      </c>
      <c r="D10541" t="s">
        <v>364</v>
      </c>
      <c r="E10541">
        <v>1</v>
      </c>
      <c r="F10541" s="2">
        <v>4.5599999999999996</v>
      </c>
      <c r="G10541" s="3">
        <v>10</v>
      </c>
      <c r="H10541" s="3">
        <v>4.5599999999999995E-2</v>
      </c>
      <c r="I10541" s="3">
        <v>0.21431999999999998</v>
      </c>
      <c r="J10541" s="3">
        <v>4.8199199999999998</v>
      </c>
      <c r="K10541" s="3">
        <v>7.4152615384615377</v>
      </c>
      <c r="L10541" s="4">
        <v>0.35</v>
      </c>
    </row>
    <row r="10542" spans="1:12" x14ac:dyDescent="0.35">
      <c r="A10542" s="1" t="s">
        <v>17441</v>
      </c>
      <c r="B10542" t="s">
        <v>17442</v>
      </c>
      <c r="C10542" t="s">
        <v>363</v>
      </c>
      <c r="D10542" t="s">
        <v>364</v>
      </c>
      <c r="E10542">
        <v>1</v>
      </c>
      <c r="F10542" s="2">
        <v>200</v>
      </c>
      <c r="G10542" s="3">
        <v>809</v>
      </c>
      <c r="H10542" s="3">
        <v>2</v>
      </c>
      <c r="I10542" s="3">
        <v>9.4</v>
      </c>
      <c r="J10542" s="3">
        <v>211.4</v>
      </c>
      <c r="K10542" s="3">
        <v>325.23076923076923</v>
      </c>
      <c r="L10542" s="4">
        <v>0.35</v>
      </c>
    </row>
    <row r="10543" spans="1:12" x14ac:dyDescent="0.35">
      <c r="A10543" s="1" t="s">
        <v>17443</v>
      </c>
      <c r="B10543" t="s">
        <v>17444</v>
      </c>
      <c r="C10543" t="s">
        <v>26</v>
      </c>
      <c r="D10543" t="s">
        <v>27</v>
      </c>
      <c r="E10543">
        <v>1</v>
      </c>
      <c r="F10543" s="2">
        <v>16.809999999999999</v>
      </c>
      <c r="G10543" s="3">
        <v>38</v>
      </c>
      <c r="H10543" s="3">
        <v>0.1681</v>
      </c>
      <c r="I10543" s="3">
        <v>0.79006999999999994</v>
      </c>
      <c r="J10543" s="3">
        <v>17.768169999999998</v>
      </c>
      <c r="K10543" s="3">
        <v>27.335646153846149</v>
      </c>
      <c r="L10543" s="4">
        <v>0.35</v>
      </c>
    </row>
    <row r="10544" spans="1:12" x14ac:dyDescent="0.35">
      <c r="A10544" s="1" t="s">
        <v>17445</v>
      </c>
      <c r="B10544" t="s">
        <v>16894</v>
      </c>
      <c r="C10544" t="s">
        <v>26</v>
      </c>
      <c r="D10544" t="s">
        <v>27</v>
      </c>
      <c r="E10544">
        <v>1</v>
      </c>
      <c r="F10544" s="2">
        <v>232</v>
      </c>
      <c r="G10544" s="3">
        <v>494.05</v>
      </c>
      <c r="H10544" s="3">
        <v>2.3199999999999998</v>
      </c>
      <c r="I10544" s="3">
        <v>10.904</v>
      </c>
      <c r="J10544" s="3">
        <v>245.22399999999999</v>
      </c>
      <c r="K10544" s="3">
        <v>377.2676923076923</v>
      </c>
      <c r="L10544" s="4">
        <v>0.35000000000000003</v>
      </c>
    </row>
    <row r="10545" spans="1:12" x14ac:dyDescent="0.35">
      <c r="A10545" s="1" t="s">
        <v>17446</v>
      </c>
      <c r="B10545" t="s">
        <v>17447</v>
      </c>
      <c r="C10545" t="s">
        <v>26</v>
      </c>
      <c r="D10545" t="s">
        <v>27</v>
      </c>
      <c r="E10545">
        <v>1</v>
      </c>
      <c r="F10545" s="2">
        <v>18651</v>
      </c>
      <c r="G10545" s="3">
        <v>285</v>
      </c>
      <c r="H10545" s="3">
        <v>186.51</v>
      </c>
      <c r="I10545" s="3">
        <v>876.59699999999998</v>
      </c>
      <c r="J10545" s="3">
        <v>19714.107</v>
      </c>
      <c r="K10545" s="3">
        <v>30329.395384615382</v>
      </c>
      <c r="L10545" s="4">
        <v>0.34999999999999992</v>
      </c>
    </row>
    <row r="10546" spans="1:12" x14ac:dyDescent="0.35">
      <c r="A10546" s="1" t="s">
        <v>17448</v>
      </c>
      <c r="B10546" t="s">
        <v>17414</v>
      </c>
      <c r="C10546" t="s">
        <v>26</v>
      </c>
      <c r="D10546" t="s">
        <v>27</v>
      </c>
      <c r="E10546">
        <v>1</v>
      </c>
      <c r="F10546" s="2">
        <v>682</v>
      </c>
      <c r="G10546" s="3">
        <v>1453.29</v>
      </c>
      <c r="H10546" s="3">
        <v>6.82</v>
      </c>
      <c r="I10546" s="3">
        <v>32.054000000000002</v>
      </c>
      <c r="J10546" s="3">
        <v>720.87400000000002</v>
      </c>
      <c r="K10546" s="3">
        <v>1109.0369230769231</v>
      </c>
      <c r="L10546" s="4">
        <v>0.35000000000000003</v>
      </c>
    </row>
    <row r="10547" spans="1:12" x14ac:dyDescent="0.35">
      <c r="A10547" s="1" t="s">
        <v>17449</v>
      </c>
      <c r="B10547" t="s">
        <v>16874</v>
      </c>
      <c r="C10547" t="s">
        <v>26</v>
      </c>
      <c r="D10547" t="s">
        <v>27</v>
      </c>
      <c r="E10547">
        <v>1</v>
      </c>
      <c r="F10547" s="2">
        <v>52</v>
      </c>
      <c r="G10547" s="3">
        <v>127.288</v>
      </c>
      <c r="H10547" s="3">
        <v>0.52</v>
      </c>
      <c r="I10547" s="3">
        <v>2.444</v>
      </c>
      <c r="J10547" s="3">
        <v>54.964000000000006</v>
      </c>
      <c r="K10547" s="3">
        <v>84.56</v>
      </c>
      <c r="L10547" s="4">
        <v>0.34999999999999992</v>
      </c>
    </row>
    <row r="10548" spans="1:12" x14ac:dyDescent="0.35">
      <c r="A10548" s="1" t="s">
        <v>17450</v>
      </c>
      <c r="B10548" t="s">
        <v>17451</v>
      </c>
      <c r="C10548" t="s">
        <v>363</v>
      </c>
      <c r="D10548" t="s">
        <v>364</v>
      </c>
      <c r="E10548">
        <v>1</v>
      </c>
      <c r="F10548" s="2">
        <v>24</v>
      </c>
      <c r="G10548" s="3">
        <v>74.2</v>
      </c>
      <c r="H10548" s="3">
        <v>0.24</v>
      </c>
      <c r="I10548" s="3">
        <v>1.1280000000000001</v>
      </c>
      <c r="J10548" s="3">
        <v>25.367999999999999</v>
      </c>
      <c r="K10548" s="3">
        <v>39.027692307692305</v>
      </c>
      <c r="L10548" s="4">
        <v>0.35</v>
      </c>
    </row>
    <row r="10549" spans="1:12" x14ac:dyDescent="0.35">
      <c r="A10549" s="1" t="s">
        <v>17452</v>
      </c>
      <c r="B10549" t="s">
        <v>17453</v>
      </c>
      <c r="C10549" t="s">
        <v>26</v>
      </c>
      <c r="D10549" t="s">
        <v>27</v>
      </c>
      <c r="E10549">
        <v>1</v>
      </c>
      <c r="F10549" s="2">
        <v>784</v>
      </c>
      <c r="G10549" s="3">
        <v>1775.2</v>
      </c>
      <c r="H10549" s="3">
        <v>7.84</v>
      </c>
      <c r="I10549" s="3">
        <v>36.847999999999999</v>
      </c>
      <c r="J10549" s="3">
        <v>828.68799999999999</v>
      </c>
      <c r="K10549" s="3">
        <v>1274.9046153846152</v>
      </c>
      <c r="L10549" s="4">
        <v>0.34999999999999992</v>
      </c>
    </row>
    <row r="10550" spans="1:12" x14ac:dyDescent="0.35">
      <c r="A10550" s="1" t="s">
        <v>17454</v>
      </c>
      <c r="B10550" t="s">
        <v>16894</v>
      </c>
      <c r="C10550" t="s">
        <v>26</v>
      </c>
      <c r="D10550" t="s">
        <v>27</v>
      </c>
      <c r="E10550">
        <v>1</v>
      </c>
      <c r="F10550" s="2">
        <v>182</v>
      </c>
      <c r="G10550" s="3">
        <v>387.06</v>
      </c>
      <c r="H10550" s="3">
        <v>1.82</v>
      </c>
      <c r="I10550" s="3">
        <v>8.5540000000000003</v>
      </c>
      <c r="J10550" s="3">
        <v>192.374</v>
      </c>
      <c r="K10550" s="3">
        <v>295.95999999999998</v>
      </c>
      <c r="L10550" s="4">
        <v>0.35</v>
      </c>
    </row>
    <row r="10551" spans="1:12" x14ac:dyDescent="0.35">
      <c r="A10551" s="1" t="s">
        <v>17455</v>
      </c>
      <c r="B10551" t="s">
        <v>17456</v>
      </c>
      <c r="C10551" t="s">
        <v>26</v>
      </c>
      <c r="D10551" t="s">
        <v>27</v>
      </c>
      <c r="E10551">
        <v>1</v>
      </c>
      <c r="F10551" s="2">
        <v>181</v>
      </c>
      <c r="G10551" s="3">
        <v>399</v>
      </c>
      <c r="H10551" s="3">
        <v>1.81</v>
      </c>
      <c r="I10551" s="3">
        <v>8.5069999999999997</v>
      </c>
      <c r="J10551" s="3">
        <v>191.31700000000001</v>
      </c>
      <c r="K10551" s="3">
        <v>294.33384615384614</v>
      </c>
      <c r="L10551" s="4">
        <v>0.34999999999999992</v>
      </c>
    </row>
    <row r="10552" spans="1:12" x14ac:dyDescent="0.35">
      <c r="A10552" s="1" t="s">
        <v>17457</v>
      </c>
      <c r="B10552" t="s">
        <v>17458</v>
      </c>
      <c r="C10552" t="s">
        <v>26</v>
      </c>
      <c r="D10552" t="s">
        <v>27</v>
      </c>
      <c r="E10552">
        <v>1</v>
      </c>
      <c r="F10552" s="2">
        <v>422.4</v>
      </c>
      <c r="G10552" s="3">
        <v>871</v>
      </c>
      <c r="H10552" s="3">
        <v>4.2240000000000002</v>
      </c>
      <c r="I10552" s="3">
        <v>19.852799999999998</v>
      </c>
      <c r="J10552" s="3">
        <v>446.47679999999997</v>
      </c>
      <c r="K10552" s="3">
        <v>686.88738461538458</v>
      </c>
      <c r="L10552" s="4">
        <v>0.35000000000000003</v>
      </c>
    </row>
    <row r="10553" spans="1:12" x14ac:dyDescent="0.35">
      <c r="A10553" s="1" t="s">
        <v>17459</v>
      </c>
      <c r="B10553" t="s">
        <v>17072</v>
      </c>
      <c r="C10553" t="s">
        <v>26</v>
      </c>
      <c r="D10553" t="s">
        <v>27</v>
      </c>
      <c r="E10553">
        <v>1</v>
      </c>
      <c r="F10553" s="2">
        <v>325</v>
      </c>
      <c r="G10553" s="3">
        <v>692.39</v>
      </c>
      <c r="H10553" s="3">
        <v>3.25</v>
      </c>
      <c r="I10553" s="3">
        <v>15.275</v>
      </c>
      <c r="J10553" s="3">
        <v>343.52499999999998</v>
      </c>
      <c r="K10553" s="3">
        <v>528.5</v>
      </c>
      <c r="L10553" s="4">
        <v>0.35000000000000003</v>
      </c>
    </row>
    <row r="10554" spans="1:12" x14ac:dyDescent="0.35">
      <c r="A10554" s="1" t="s">
        <v>17460</v>
      </c>
      <c r="B10554" t="s">
        <v>17461</v>
      </c>
      <c r="C10554" t="s">
        <v>26</v>
      </c>
      <c r="D10554" t="s">
        <v>27</v>
      </c>
      <c r="E10554">
        <v>1</v>
      </c>
      <c r="F10554" s="2">
        <v>47</v>
      </c>
      <c r="G10554" s="3">
        <v>98.35</v>
      </c>
      <c r="H10554" s="3">
        <v>0.47000000000000003</v>
      </c>
      <c r="I10554" s="3">
        <v>2.2090000000000001</v>
      </c>
      <c r="J10554" s="3">
        <v>49.679000000000002</v>
      </c>
      <c r="K10554" s="3">
        <v>76.42923076923077</v>
      </c>
      <c r="L10554" s="4">
        <v>0.35</v>
      </c>
    </row>
    <row r="10555" spans="1:12" x14ac:dyDescent="0.35">
      <c r="A10555" s="1" t="s">
        <v>17462</v>
      </c>
      <c r="B10555" t="s">
        <v>17463</v>
      </c>
      <c r="C10555" t="s">
        <v>26</v>
      </c>
      <c r="D10555" t="s">
        <v>27</v>
      </c>
      <c r="E10555">
        <v>1</v>
      </c>
      <c r="F10555" s="2">
        <v>9.64</v>
      </c>
      <c r="G10555" s="3">
        <v>20</v>
      </c>
      <c r="H10555" s="3">
        <v>9.6400000000000013E-2</v>
      </c>
      <c r="I10555" s="3">
        <v>0.45308000000000004</v>
      </c>
      <c r="J10555" s="3">
        <v>10.18948</v>
      </c>
      <c r="K10555" s="3">
        <v>15.676123076923076</v>
      </c>
      <c r="L10555" s="4">
        <v>0.35</v>
      </c>
    </row>
    <row r="10556" spans="1:12" x14ac:dyDescent="0.35">
      <c r="A10556" s="1" t="s">
        <v>17464</v>
      </c>
      <c r="B10556" t="s">
        <v>17465</v>
      </c>
      <c r="C10556" t="s">
        <v>26</v>
      </c>
      <c r="D10556" t="s">
        <v>27</v>
      </c>
      <c r="E10556">
        <v>1</v>
      </c>
      <c r="F10556" s="2">
        <v>6905</v>
      </c>
      <c r="G10556" s="3">
        <v>15245</v>
      </c>
      <c r="H10556" s="3">
        <v>69.05</v>
      </c>
      <c r="I10556" s="3">
        <v>324.53500000000003</v>
      </c>
      <c r="J10556" s="3">
        <v>7298.585</v>
      </c>
      <c r="K10556" s="3">
        <v>11228.592307692308</v>
      </c>
      <c r="L10556" s="4">
        <v>0.35000000000000003</v>
      </c>
    </row>
    <row r="10557" spans="1:12" x14ac:dyDescent="0.35">
      <c r="A10557" s="1" t="s">
        <v>17466</v>
      </c>
      <c r="B10557" t="s">
        <v>16963</v>
      </c>
      <c r="C10557" t="s">
        <v>26</v>
      </c>
      <c r="D10557" t="s">
        <v>27</v>
      </c>
      <c r="E10557">
        <v>1</v>
      </c>
      <c r="F10557" s="2">
        <v>594</v>
      </c>
      <c r="G10557" s="3">
        <v>1265.77</v>
      </c>
      <c r="H10557" s="3">
        <v>5.94</v>
      </c>
      <c r="I10557" s="3">
        <v>27.917999999999999</v>
      </c>
      <c r="J10557" s="3">
        <v>627.85800000000006</v>
      </c>
      <c r="K10557" s="3">
        <v>965.93538461538469</v>
      </c>
      <c r="L10557" s="4">
        <v>0.35</v>
      </c>
    </row>
    <row r="10558" spans="1:12" x14ac:dyDescent="0.35">
      <c r="A10558" s="1" t="s">
        <v>17467</v>
      </c>
      <c r="B10558" t="s">
        <v>17468</v>
      </c>
      <c r="C10558" t="s">
        <v>26</v>
      </c>
      <c r="D10558" t="s">
        <v>27</v>
      </c>
      <c r="E10558">
        <v>1</v>
      </c>
      <c r="F10558" s="2">
        <v>3.02</v>
      </c>
      <c r="G10558" s="3">
        <v>6.43</v>
      </c>
      <c r="H10558" s="3">
        <v>3.0200000000000001E-2</v>
      </c>
      <c r="I10558" s="3">
        <v>0.14194000000000001</v>
      </c>
      <c r="J10558" s="3">
        <v>3.1921399999999998</v>
      </c>
      <c r="K10558" s="3">
        <v>4.9109846153846153</v>
      </c>
      <c r="L10558" s="4">
        <v>0.35000000000000003</v>
      </c>
    </row>
    <row r="10559" spans="1:12" x14ac:dyDescent="0.35">
      <c r="A10559" s="1" t="s">
        <v>17469</v>
      </c>
      <c r="B10559" t="s">
        <v>17470</v>
      </c>
      <c r="C10559" t="s">
        <v>363</v>
      </c>
      <c r="D10559" t="s">
        <v>364</v>
      </c>
      <c r="E10559">
        <v>1</v>
      </c>
      <c r="F10559" s="2">
        <v>145.56</v>
      </c>
      <c r="G10559" s="3">
        <v>301</v>
      </c>
      <c r="H10559" s="3">
        <v>1.4556</v>
      </c>
      <c r="I10559" s="3">
        <v>6.8413200000000005</v>
      </c>
      <c r="J10559" s="3">
        <v>153.85692</v>
      </c>
      <c r="K10559" s="3">
        <v>236.70295384615383</v>
      </c>
      <c r="L10559" s="4">
        <v>0.35</v>
      </c>
    </row>
    <row r="10560" spans="1:12" x14ac:dyDescent="0.35">
      <c r="A10560" s="1" t="s">
        <v>17471</v>
      </c>
      <c r="B10560" t="s">
        <v>17472</v>
      </c>
      <c r="C10560" t="s">
        <v>26</v>
      </c>
      <c r="D10560" t="s">
        <v>27</v>
      </c>
      <c r="E10560">
        <v>1</v>
      </c>
      <c r="F10560" s="2">
        <v>172.46</v>
      </c>
      <c r="G10560" s="3">
        <v>356</v>
      </c>
      <c r="H10560" s="3">
        <v>1.7246000000000001</v>
      </c>
      <c r="I10560" s="3">
        <v>8.10562</v>
      </c>
      <c r="J10560" s="3">
        <v>182.29022000000001</v>
      </c>
      <c r="K10560" s="3">
        <v>280.44649230769232</v>
      </c>
      <c r="L10560" s="4">
        <v>0.35000000000000003</v>
      </c>
    </row>
    <row r="10561" spans="1:12" x14ac:dyDescent="0.35">
      <c r="A10561" s="1" t="s">
        <v>17473</v>
      </c>
      <c r="B10561" t="s">
        <v>17474</v>
      </c>
      <c r="C10561" t="s">
        <v>363</v>
      </c>
      <c r="D10561" t="s">
        <v>364</v>
      </c>
      <c r="E10561">
        <v>1</v>
      </c>
      <c r="F10561" s="2">
        <v>1998</v>
      </c>
      <c r="G10561" s="3">
        <v>549</v>
      </c>
      <c r="H10561" s="3">
        <v>19.98</v>
      </c>
      <c r="I10561" s="3">
        <v>93.906000000000006</v>
      </c>
      <c r="J10561" s="3">
        <v>2111.886</v>
      </c>
      <c r="K10561" s="3">
        <v>3249.0553846153844</v>
      </c>
      <c r="L10561" s="4">
        <v>0.35</v>
      </c>
    </row>
    <row r="10562" spans="1:12" x14ac:dyDescent="0.35">
      <c r="A10562" s="1" t="s">
        <v>17475</v>
      </c>
      <c r="B10562" t="s">
        <v>17476</v>
      </c>
      <c r="C10562" t="s">
        <v>363</v>
      </c>
      <c r="D10562" t="s">
        <v>364</v>
      </c>
      <c r="E10562">
        <v>1</v>
      </c>
      <c r="F10562" s="2">
        <v>3141.82</v>
      </c>
      <c r="G10562" s="3">
        <v>6478</v>
      </c>
      <c r="H10562" s="3">
        <v>31.418200000000002</v>
      </c>
      <c r="I10562" s="3">
        <v>147.66554000000002</v>
      </c>
      <c r="J10562" s="3">
        <v>3320.9037400000002</v>
      </c>
      <c r="K10562" s="3">
        <v>5109.0826769230771</v>
      </c>
      <c r="L10562" s="4">
        <v>0.35</v>
      </c>
    </row>
    <row r="10563" spans="1:12" x14ac:dyDescent="0.35">
      <c r="A10563" s="1" t="s">
        <v>17477</v>
      </c>
      <c r="B10563" t="s">
        <v>17478</v>
      </c>
      <c r="C10563" t="s">
        <v>363</v>
      </c>
      <c r="D10563" t="s">
        <v>364</v>
      </c>
      <c r="E10563">
        <v>1</v>
      </c>
      <c r="F10563" s="2">
        <v>165</v>
      </c>
      <c r="G10563" s="3">
        <v>334</v>
      </c>
      <c r="H10563" s="3">
        <v>1.6500000000000001</v>
      </c>
      <c r="I10563" s="3">
        <v>7.7549999999999999</v>
      </c>
      <c r="J10563" s="3">
        <v>174.405</v>
      </c>
      <c r="K10563" s="3">
        <v>268.31538461538463</v>
      </c>
      <c r="L10563" s="4">
        <v>0.35000000000000003</v>
      </c>
    </row>
    <row r="10564" spans="1:12" x14ac:dyDescent="0.35">
      <c r="A10564" s="1" t="s">
        <v>17479</v>
      </c>
      <c r="B10564" t="s">
        <v>17480</v>
      </c>
      <c r="C10564" t="s">
        <v>26</v>
      </c>
      <c r="D10564" t="s">
        <v>27</v>
      </c>
      <c r="E10564">
        <v>1</v>
      </c>
      <c r="F10564" s="2">
        <v>671.6</v>
      </c>
      <c r="G10564" s="3">
        <v>1635.2</v>
      </c>
      <c r="H10564" s="3">
        <v>6.7160000000000002</v>
      </c>
      <c r="I10564" s="3">
        <v>31.565200000000001</v>
      </c>
      <c r="J10564" s="3">
        <v>709.88120000000004</v>
      </c>
      <c r="K10564" s="3">
        <v>1092.1249230769231</v>
      </c>
      <c r="L10564" s="4">
        <v>0.35</v>
      </c>
    </row>
    <row r="10565" spans="1:12" x14ac:dyDescent="0.35">
      <c r="A10565" s="1" t="s">
        <v>17481</v>
      </c>
      <c r="B10565" t="s">
        <v>17482</v>
      </c>
      <c r="C10565" t="s">
        <v>26</v>
      </c>
      <c r="D10565" t="s">
        <v>27</v>
      </c>
      <c r="E10565">
        <v>1</v>
      </c>
      <c r="F10565" s="2">
        <v>29.81</v>
      </c>
      <c r="G10565" s="3">
        <v>77.28</v>
      </c>
      <c r="H10565" s="3">
        <v>0.29809999999999998</v>
      </c>
      <c r="I10565" s="3">
        <v>1.40107</v>
      </c>
      <c r="J10565" s="3">
        <v>31.509170000000001</v>
      </c>
      <c r="K10565" s="3">
        <v>48.475646153846156</v>
      </c>
      <c r="L10565" s="4">
        <v>0.35000000000000003</v>
      </c>
    </row>
    <row r="10566" spans="1:12" x14ac:dyDescent="0.35">
      <c r="A10566" s="1" t="s">
        <v>17483</v>
      </c>
      <c r="B10566" t="s">
        <v>17484</v>
      </c>
      <c r="C10566" t="s">
        <v>363</v>
      </c>
      <c r="D10566" t="s">
        <v>364</v>
      </c>
      <c r="E10566">
        <v>1</v>
      </c>
      <c r="F10566" s="2">
        <v>89.47</v>
      </c>
      <c r="G10566" s="3">
        <v>185</v>
      </c>
      <c r="H10566" s="3">
        <v>0.89470000000000005</v>
      </c>
      <c r="I10566" s="3">
        <v>4.2050900000000002</v>
      </c>
      <c r="J10566" s="3">
        <v>94.569789999999998</v>
      </c>
      <c r="K10566" s="3">
        <v>145.49198461538461</v>
      </c>
      <c r="L10566" s="4">
        <v>0.35</v>
      </c>
    </row>
    <row r="10567" spans="1:12" x14ac:dyDescent="0.35">
      <c r="A10567" s="1" t="s">
        <v>17485</v>
      </c>
      <c r="B10567" t="s">
        <v>17486</v>
      </c>
      <c r="C10567" t="s">
        <v>26</v>
      </c>
      <c r="D10567" t="s">
        <v>27</v>
      </c>
      <c r="E10567">
        <v>1</v>
      </c>
      <c r="F10567" s="2">
        <v>16.149999999999999</v>
      </c>
      <c r="G10567" s="3">
        <v>35</v>
      </c>
      <c r="H10567" s="3">
        <v>0.16149999999999998</v>
      </c>
      <c r="I10567" s="3">
        <v>0.75904999999999989</v>
      </c>
      <c r="J10567" s="3">
        <v>17.070549999999997</v>
      </c>
      <c r="K10567" s="3">
        <v>26.262384615384612</v>
      </c>
      <c r="L10567" s="4">
        <v>0.35000000000000003</v>
      </c>
    </row>
    <row r="10568" spans="1:12" x14ac:dyDescent="0.35">
      <c r="A10568" s="1" t="s">
        <v>17487</v>
      </c>
      <c r="B10568" t="s">
        <v>17488</v>
      </c>
      <c r="C10568" t="s">
        <v>363</v>
      </c>
      <c r="D10568" t="s">
        <v>364</v>
      </c>
      <c r="E10568">
        <v>1</v>
      </c>
      <c r="F10568" s="2">
        <v>2765.01</v>
      </c>
      <c r="G10568" s="3">
        <v>5702</v>
      </c>
      <c r="H10568" s="3">
        <v>27.650100000000002</v>
      </c>
      <c r="I10568" s="3">
        <v>129.95547000000002</v>
      </c>
      <c r="J10568" s="3">
        <v>2922.6155699999999</v>
      </c>
      <c r="K10568" s="3">
        <v>4496.3316461538461</v>
      </c>
      <c r="L10568" s="4">
        <v>0.35000000000000003</v>
      </c>
    </row>
    <row r="10569" spans="1:12" x14ac:dyDescent="0.35">
      <c r="A10569" s="1" t="s">
        <v>17489</v>
      </c>
      <c r="B10569" t="s">
        <v>17490</v>
      </c>
      <c r="C10569" t="s">
        <v>26</v>
      </c>
      <c r="D10569" t="s">
        <v>27</v>
      </c>
      <c r="E10569">
        <v>1</v>
      </c>
      <c r="F10569" s="2">
        <v>727</v>
      </c>
      <c r="G10569" s="3">
        <v>50</v>
      </c>
      <c r="H10569" s="3">
        <v>7.2700000000000005</v>
      </c>
      <c r="I10569" s="3">
        <v>34.168999999999997</v>
      </c>
      <c r="J10569" s="3">
        <v>768.43899999999996</v>
      </c>
      <c r="K10569" s="3">
        <v>1182.2138461538461</v>
      </c>
      <c r="L10569" s="4">
        <v>0.35000000000000003</v>
      </c>
    </row>
    <row r="10570" spans="1:12" x14ac:dyDescent="0.35">
      <c r="A10570" s="1" t="s">
        <v>17491</v>
      </c>
      <c r="B10570" t="s">
        <v>17492</v>
      </c>
      <c r="C10570" t="s">
        <v>26</v>
      </c>
      <c r="D10570" t="s">
        <v>27</v>
      </c>
      <c r="E10570">
        <v>1</v>
      </c>
      <c r="F10570" s="2">
        <v>17052</v>
      </c>
      <c r="G10570" s="3">
        <v>53996</v>
      </c>
      <c r="H10570" s="3">
        <v>170.52</v>
      </c>
      <c r="I10570" s="3">
        <v>801.44399999999996</v>
      </c>
      <c r="J10570" s="3">
        <v>18023.964</v>
      </c>
      <c r="K10570" s="3">
        <v>27729.175384615384</v>
      </c>
      <c r="L10570" s="4">
        <v>0.35</v>
      </c>
    </row>
    <row r="10571" spans="1:12" x14ac:dyDescent="0.35">
      <c r="A10571" s="1" t="s">
        <v>17493</v>
      </c>
      <c r="B10571" t="s">
        <v>17494</v>
      </c>
      <c r="C10571" t="s">
        <v>363</v>
      </c>
      <c r="D10571" t="s">
        <v>364</v>
      </c>
      <c r="E10571">
        <v>1</v>
      </c>
      <c r="F10571" s="2">
        <v>738</v>
      </c>
      <c r="G10571" s="3">
        <v>50</v>
      </c>
      <c r="H10571" s="3">
        <v>7.38</v>
      </c>
      <c r="I10571" s="3">
        <v>34.686</v>
      </c>
      <c r="J10571" s="3">
        <v>780.06600000000003</v>
      </c>
      <c r="K10571" s="3">
        <v>1200.1015384615384</v>
      </c>
      <c r="L10571" s="4">
        <v>0.35</v>
      </c>
    </row>
    <row r="10572" spans="1:12" x14ac:dyDescent="0.35">
      <c r="A10572" s="1" t="s">
        <v>17495</v>
      </c>
      <c r="B10572" t="s">
        <v>16989</v>
      </c>
      <c r="C10572" t="s">
        <v>26</v>
      </c>
      <c r="D10572" t="s">
        <v>27</v>
      </c>
      <c r="E10572">
        <v>1</v>
      </c>
      <c r="F10572" s="2">
        <v>136</v>
      </c>
      <c r="G10572" s="3">
        <v>289.7</v>
      </c>
      <c r="H10572" s="3">
        <v>1.36</v>
      </c>
      <c r="I10572" s="3">
        <v>6.3920000000000003</v>
      </c>
      <c r="J10572" s="3">
        <v>143.75200000000001</v>
      </c>
      <c r="K10572" s="3">
        <v>221.15692307692308</v>
      </c>
      <c r="L10572" s="4">
        <v>0.35</v>
      </c>
    </row>
    <row r="10573" spans="1:12" x14ac:dyDescent="0.35">
      <c r="A10573" s="1" t="s">
        <v>17496</v>
      </c>
      <c r="B10573" t="s">
        <v>17497</v>
      </c>
      <c r="C10573" t="s">
        <v>363</v>
      </c>
      <c r="D10573" t="s">
        <v>364</v>
      </c>
      <c r="E10573">
        <v>1</v>
      </c>
      <c r="F10573" s="2">
        <v>92</v>
      </c>
      <c r="G10573" s="3">
        <v>737</v>
      </c>
      <c r="H10573" s="3">
        <v>0.92</v>
      </c>
      <c r="I10573" s="3">
        <v>4.3239999999999998</v>
      </c>
      <c r="J10573" s="3">
        <v>97.244</v>
      </c>
      <c r="K10573" s="3">
        <v>149.60615384615383</v>
      </c>
      <c r="L10573" s="4">
        <v>0.34999999999999992</v>
      </c>
    </row>
    <row r="10574" spans="1:12" x14ac:dyDescent="0.35">
      <c r="A10574" s="1" t="s">
        <v>17498</v>
      </c>
      <c r="B10574" t="s">
        <v>17029</v>
      </c>
      <c r="C10574" t="s">
        <v>26</v>
      </c>
      <c r="D10574" t="s">
        <v>27</v>
      </c>
      <c r="E10574">
        <v>1</v>
      </c>
      <c r="F10574" s="2">
        <v>1877</v>
      </c>
      <c r="G10574" s="3">
        <v>4001.66</v>
      </c>
      <c r="H10574" s="3">
        <v>18.77</v>
      </c>
      <c r="I10574" s="3">
        <v>88.218999999999994</v>
      </c>
      <c r="J10574" s="3">
        <v>1983.989</v>
      </c>
      <c r="K10574" s="3">
        <v>3052.290769230769</v>
      </c>
      <c r="L10574" s="4">
        <v>0.34999999999999992</v>
      </c>
    </row>
    <row r="10575" spans="1:12" x14ac:dyDescent="0.35">
      <c r="A10575" s="1" t="s">
        <v>17499</v>
      </c>
      <c r="B10575" t="s">
        <v>17500</v>
      </c>
      <c r="C10575" t="s">
        <v>26</v>
      </c>
      <c r="D10575" t="s">
        <v>27</v>
      </c>
      <c r="E10575">
        <v>1</v>
      </c>
      <c r="F10575" s="2">
        <v>187</v>
      </c>
      <c r="G10575" s="3">
        <v>397.77</v>
      </c>
      <c r="H10575" s="3">
        <v>1.87</v>
      </c>
      <c r="I10575" s="3">
        <v>8.7889999999999997</v>
      </c>
      <c r="J10575" s="3">
        <v>197.65899999999999</v>
      </c>
      <c r="K10575" s="3">
        <v>304.09076923076918</v>
      </c>
      <c r="L10575" s="4">
        <v>0.34999999999999992</v>
      </c>
    </row>
    <row r="10576" spans="1:12" x14ac:dyDescent="0.35">
      <c r="A10576" s="1" t="s">
        <v>17501</v>
      </c>
      <c r="B10576" t="s">
        <v>17502</v>
      </c>
      <c r="C10576" t="s">
        <v>363</v>
      </c>
      <c r="D10576" t="s">
        <v>364</v>
      </c>
      <c r="E10576">
        <v>1</v>
      </c>
      <c r="F10576" s="2">
        <v>25</v>
      </c>
      <c r="G10576" s="3">
        <v>56.302399999999999</v>
      </c>
      <c r="H10576" s="3">
        <v>0.25</v>
      </c>
      <c r="I10576" s="3">
        <v>1.175</v>
      </c>
      <c r="J10576" s="3">
        <v>26.425000000000001</v>
      </c>
      <c r="K10576" s="3">
        <v>40.653846153846153</v>
      </c>
      <c r="L10576" s="4">
        <v>0.35</v>
      </c>
    </row>
    <row r="10577" spans="1:12" x14ac:dyDescent="0.35">
      <c r="A10577" s="1" t="s">
        <v>17503</v>
      </c>
      <c r="B10577" t="s">
        <v>17504</v>
      </c>
      <c r="C10577" t="s">
        <v>363</v>
      </c>
      <c r="D10577" t="s">
        <v>364</v>
      </c>
      <c r="E10577">
        <v>1</v>
      </c>
      <c r="F10577" s="2">
        <v>290.22000000000003</v>
      </c>
      <c r="G10577" s="3">
        <v>773.92</v>
      </c>
      <c r="H10577" s="3">
        <v>2.9022000000000001</v>
      </c>
      <c r="I10577" s="3">
        <v>13.640340000000002</v>
      </c>
      <c r="J10577" s="3">
        <v>306.76254</v>
      </c>
      <c r="K10577" s="3">
        <v>471.9423692307692</v>
      </c>
      <c r="L10577" s="4">
        <v>0.35</v>
      </c>
    </row>
    <row r="10578" spans="1:12" x14ac:dyDescent="0.35">
      <c r="A10578" s="1" t="s">
        <v>17505</v>
      </c>
      <c r="B10578" t="s">
        <v>17506</v>
      </c>
      <c r="C10578" t="s">
        <v>363</v>
      </c>
      <c r="D10578" t="s">
        <v>364</v>
      </c>
      <c r="E10578">
        <v>1</v>
      </c>
      <c r="F10578" s="2">
        <v>4397.57</v>
      </c>
      <c r="G10578" s="3">
        <v>9068</v>
      </c>
      <c r="H10578" s="3">
        <v>43.975699999999996</v>
      </c>
      <c r="I10578" s="3">
        <v>206.68579</v>
      </c>
      <c r="J10578" s="3">
        <v>4648.2314900000001</v>
      </c>
      <c r="K10578" s="3">
        <v>7151.1253692307691</v>
      </c>
      <c r="L10578" s="4">
        <v>0.35</v>
      </c>
    </row>
    <row r="10579" spans="1:12" x14ac:dyDescent="0.35">
      <c r="A10579" s="1" t="s">
        <v>17507</v>
      </c>
      <c r="B10579" t="s">
        <v>17508</v>
      </c>
      <c r="C10579" t="s">
        <v>26</v>
      </c>
      <c r="D10579" t="s">
        <v>27</v>
      </c>
      <c r="E10579">
        <v>1</v>
      </c>
      <c r="F10579" s="2">
        <v>17152.830000000002</v>
      </c>
      <c r="G10579" s="3">
        <v>35367</v>
      </c>
      <c r="H10579" s="3">
        <v>171.52830000000003</v>
      </c>
      <c r="I10579" s="3">
        <v>806.18301000000008</v>
      </c>
      <c r="J10579" s="3">
        <v>18130.541310000004</v>
      </c>
      <c r="K10579" s="3">
        <v>27893.140476923083</v>
      </c>
      <c r="L10579" s="4">
        <v>0.35</v>
      </c>
    </row>
    <row r="10580" spans="1:12" x14ac:dyDescent="0.35">
      <c r="A10580" s="1" t="s">
        <v>17509</v>
      </c>
      <c r="B10580" t="s">
        <v>16985</v>
      </c>
      <c r="C10580" t="s">
        <v>26</v>
      </c>
      <c r="D10580" t="s">
        <v>27</v>
      </c>
      <c r="E10580">
        <v>1</v>
      </c>
      <c r="F10580" s="2">
        <v>229</v>
      </c>
      <c r="G10580" s="3">
        <v>488.04</v>
      </c>
      <c r="H10580" s="3">
        <v>2.29</v>
      </c>
      <c r="I10580" s="3">
        <v>10.763</v>
      </c>
      <c r="J10580" s="3">
        <v>242.053</v>
      </c>
      <c r="K10580" s="3">
        <v>372.38923076923078</v>
      </c>
      <c r="L10580" s="4">
        <v>0.35000000000000003</v>
      </c>
    </row>
    <row r="10581" spans="1:12" x14ac:dyDescent="0.35">
      <c r="A10581" s="1" t="s">
        <v>17510</v>
      </c>
      <c r="B10581" t="s">
        <v>17029</v>
      </c>
      <c r="C10581" t="s">
        <v>26</v>
      </c>
      <c r="D10581" t="s">
        <v>27</v>
      </c>
      <c r="E10581">
        <v>1</v>
      </c>
      <c r="F10581" s="2">
        <v>1720</v>
      </c>
      <c r="G10581" s="3">
        <v>3666.29</v>
      </c>
      <c r="H10581" s="3">
        <v>17.2</v>
      </c>
      <c r="I10581" s="3">
        <v>80.84</v>
      </c>
      <c r="J10581" s="3">
        <v>1818.04</v>
      </c>
      <c r="K10581" s="3">
        <v>2796.9846153846152</v>
      </c>
      <c r="L10581" s="4">
        <v>0.35</v>
      </c>
    </row>
    <row r="10582" spans="1:12" x14ac:dyDescent="0.35">
      <c r="A10582" s="1" t="s">
        <v>17511</v>
      </c>
      <c r="B10582" t="s">
        <v>17186</v>
      </c>
      <c r="C10582" t="s">
        <v>26</v>
      </c>
      <c r="D10582" t="s">
        <v>27</v>
      </c>
      <c r="E10582">
        <v>1</v>
      </c>
      <c r="F10582" s="2">
        <v>4078</v>
      </c>
      <c r="G10582" s="3">
        <v>8694.19</v>
      </c>
      <c r="H10582" s="3">
        <v>40.78</v>
      </c>
      <c r="I10582" s="3">
        <v>191.666</v>
      </c>
      <c r="J10582" s="3">
        <v>4310.4459999999999</v>
      </c>
      <c r="K10582" s="3">
        <v>6631.455384615384</v>
      </c>
      <c r="L10582" s="4">
        <v>0.35</v>
      </c>
    </row>
    <row r="10583" spans="1:12" x14ac:dyDescent="0.35">
      <c r="A10583" s="1" t="s">
        <v>17512</v>
      </c>
      <c r="B10583" t="s">
        <v>17513</v>
      </c>
      <c r="C10583" t="s">
        <v>363</v>
      </c>
      <c r="D10583" t="s">
        <v>364</v>
      </c>
      <c r="E10583">
        <v>1</v>
      </c>
      <c r="F10583" s="2">
        <v>814.85</v>
      </c>
      <c r="G10583" s="3">
        <v>1681</v>
      </c>
      <c r="H10583" s="3">
        <v>8.1485000000000003</v>
      </c>
      <c r="I10583" s="3">
        <v>38.29795</v>
      </c>
      <c r="J10583" s="3">
        <v>861.29645000000005</v>
      </c>
      <c r="K10583" s="3">
        <v>1325.0714615384616</v>
      </c>
      <c r="L10583" s="4">
        <v>0.35</v>
      </c>
    </row>
    <row r="10584" spans="1:12" x14ac:dyDescent="0.35">
      <c r="A10584" s="1" t="s">
        <v>17514</v>
      </c>
      <c r="B10584" t="s">
        <v>17515</v>
      </c>
      <c r="C10584" t="s">
        <v>363</v>
      </c>
      <c r="D10584" t="s">
        <v>364</v>
      </c>
      <c r="E10584">
        <v>1</v>
      </c>
      <c r="F10584" s="2">
        <v>1515</v>
      </c>
      <c r="G10584" s="3">
        <v>3124</v>
      </c>
      <c r="H10584" s="3">
        <v>15.15</v>
      </c>
      <c r="I10584" s="3">
        <v>71.204999999999998</v>
      </c>
      <c r="J10584" s="3">
        <v>1601.355</v>
      </c>
      <c r="K10584" s="3">
        <v>2463.623076923077</v>
      </c>
      <c r="L10584" s="4">
        <v>0.35</v>
      </c>
    </row>
    <row r="10585" spans="1:12" x14ac:dyDescent="0.35">
      <c r="A10585" s="1" t="s">
        <v>17516</v>
      </c>
      <c r="B10585" t="s">
        <v>17517</v>
      </c>
      <c r="C10585" t="s">
        <v>26</v>
      </c>
      <c r="D10585" t="s">
        <v>27</v>
      </c>
      <c r="E10585">
        <v>1</v>
      </c>
      <c r="F10585" s="2">
        <v>43</v>
      </c>
      <c r="G10585" s="3">
        <v>91.36</v>
      </c>
      <c r="H10585" s="3">
        <v>0.43</v>
      </c>
      <c r="I10585" s="3">
        <v>2.0209999999999999</v>
      </c>
      <c r="J10585" s="3">
        <v>45.451000000000001</v>
      </c>
      <c r="K10585" s="3">
        <v>69.924615384615379</v>
      </c>
      <c r="L10585" s="4">
        <v>0.34999999999999992</v>
      </c>
    </row>
    <row r="10586" spans="1:12" x14ac:dyDescent="0.35">
      <c r="A10586" s="1" t="s">
        <v>17518</v>
      </c>
      <c r="B10586" t="s">
        <v>17519</v>
      </c>
      <c r="C10586" t="s">
        <v>363</v>
      </c>
      <c r="D10586" t="s">
        <v>364</v>
      </c>
      <c r="E10586">
        <v>1</v>
      </c>
      <c r="F10586" s="2">
        <v>1276.8699999999999</v>
      </c>
      <c r="G10586" s="3">
        <v>2633</v>
      </c>
      <c r="H10586" s="3">
        <v>12.768699999999999</v>
      </c>
      <c r="I10586" s="3">
        <v>60.012889999999992</v>
      </c>
      <c r="J10586" s="3">
        <v>1349.6515899999999</v>
      </c>
      <c r="K10586" s="3">
        <v>2076.3870615384612</v>
      </c>
      <c r="L10586" s="4">
        <v>0.34999999999999992</v>
      </c>
    </row>
    <row r="10587" spans="1:12" x14ac:dyDescent="0.35">
      <c r="A10587" s="1" t="s">
        <v>17520</v>
      </c>
      <c r="B10587" t="s">
        <v>16985</v>
      </c>
      <c r="C10587" t="s">
        <v>26</v>
      </c>
      <c r="D10587" t="s">
        <v>27</v>
      </c>
      <c r="E10587">
        <v>1</v>
      </c>
      <c r="F10587" s="2">
        <v>223</v>
      </c>
      <c r="G10587" s="3">
        <v>474.81</v>
      </c>
      <c r="H10587" s="3">
        <v>2.23</v>
      </c>
      <c r="I10587" s="3">
        <v>10.481</v>
      </c>
      <c r="J10587" s="3">
        <v>235.71099999999998</v>
      </c>
      <c r="K10587" s="3">
        <v>362.63230769230768</v>
      </c>
      <c r="L10587" s="4">
        <v>0.35000000000000003</v>
      </c>
    </row>
    <row r="10588" spans="1:12" x14ac:dyDescent="0.35">
      <c r="A10588" s="1" t="s">
        <v>17521</v>
      </c>
      <c r="B10588" t="s">
        <v>17522</v>
      </c>
      <c r="C10588" t="s">
        <v>363</v>
      </c>
      <c r="D10588" t="s">
        <v>364</v>
      </c>
      <c r="E10588">
        <v>1</v>
      </c>
      <c r="F10588" s="2">
        <v>166.32</v>
      </c>
      <c r="G10588" s="3">
        <v>343</v>
      </c>
      <c r="H10588" s="3">
        <v>1.6632</v>
      </c>
      <c r="I10588" s="3">
        <v>7.8170399999999995</v>
      </c>
      <c r="J10588" s="3">
        <v>175.80023999999997</v>
      </c>
      <c r="K10588" s="3">
        <v>270.46190769230765</v>
      </c>
      <c r="L10588" s="4">
        <v>0.35</v>
      </c>
    </row>
    <row r="10589" spans="1:12" x14ac:dyDescent="0.35">
      <c r="A10589" s="1" t="s">
        <v>17523</v>
      </c>
      <c r="B10589" t="s">
        <v>17524</v>
      </c>
      <c r="C10589" t="s">
        <v>26</v>
      </c>
      <c r="D10589" t="s">
        <v>27</v>
      </c>
      <c r="E10589">
        <v>1</v>
      </c>
      <c r="F10589" s="2">
        <v>321.3</v>
      </c>
      <c r="G10589" s="3">
        <v>761.6</v>
      </c>
      <c r="H10589" s="3">
        <v>3.2130000000000001</v>
      </c>
      <c r="I10589" s="3">
        <v>15.101100000000001</v>
      </c>
      <c r="J10589" s="3">
        <v>339.61410000000001</v>
      </c>
      <c r="K10589" s="3">
        <v>522.48323076923077</v>
      </c>
      <c r="L10589" s="4">
        <v>0.35</v>
      </c>
    </row>
    <row r="10590" spans="1:12" x14ac:dyDescent="0.35">
      <c r="A10590" s="1" t="s">
        <v>17525</v>
      </c>
      <c r="B10590" t="s">
        <v>17526</v>
      </c>
      <c r="C10590" t="s">
        <v>363</v>
      </c>
      <c r="D10590" t="s">
        <v>364</v>
      </c>
      <c r="E10590">
        <v>1</v>
      </c>
      <c r="F10590" s="2">
        <v>76.5</v>
      </c>
      <c r="G10590" s="3">
        <v>158</v>
      </c>
      <c r="H10590" s="3">
        <v>0.76500000000000001</v>
      </c>
      <c r="I10590" s="3">
        <v>3.5954999999999999</v>
      </c>
      <c r="J10590" s="3">
        <v>80.860500000000002</v>
      </c>
      <c r="K10590" s="3">
        <v>124.40076923076923</v>
      </c>
      <c r="L10590" s="4">
        <v>0.35</v>
      </c>
    </row>
    <row r="10591" spans="1:12" x14ac:dyDescent="0.35">
      <c r="A10591" s="1" t="s">
        <v>17527</v>
      </c>
      <c r="B10591" t="s">
        <v>17528</v>
      </c>
      <c r="C10591" t="s">
        <v>26</v>
      </c>
      <c r="D10591" t="s">
        <v>27</v>
      </c>
      <c r="E10591">
        <v>1</v>
      </c>
      <c r="F10591" s="2">
        <v>9.23</v>
      </c>
      <c r="G10591" s="3">
        <v>20</v>
      </c>
      <c r="H10591" s="3">
        <v>9.2300000000000007E-2</v>
      </c>
      <c r="I10591" s="3">
        <v>0.43381000000000003</v>
      </c>
      <c r="J10591" s="3">
        <v>9.7561099999999996</v>
      </c>
      <c r="K10591" s="3">
        <v>15.009399999999999</v>
      </c>
      <c r="L10591" s="4">
        <v>0.35</v>
      </c>
    </row>
    <row r="10592" spans="1:12" x14ac:dyDescent="0.35">
      <c r="A10592" s="1" t="s">
        <v>17529</v>
      </c>
      <c r="B10592" t="s">
        <v>17037</v>
      </c>
      <c r="C10592" t="s">
        <v>26</v>
      </c>
      <c r="D10592" t="s">
        <v>27</v>
      </c>
      <c r="E10592">
        <v>1</v>
      </c>
      <c r="F10592" s="2">
        <v>13344</v>
      </c>
      <c r="G10592" s="3">
        <v>23996</v>
      </c>
      <c r="H10592" s="3">
        <v>133.44</v>
      </c>
      <c r="I10592" s="3">
        <v>627.16800000000001</v>
      </c>
      <c r="J10592" s="3">
        <v>14104.608</v>
      </c>
      <c r="K10592" s="3">
        <v>21699.396923076922</v>
      </c>
      <c r="L10592" s="4">
        <v>0.34999999999999992</v>
      </c>
    </row>
    <row r="10593" spans="1:12" x14ac:dyDescent="0.35">
      <c r="A10593" s="1" t="s">
        <v>17530</v>
      </c>
      <c r="B10593" t="s">
        <v>17531</v>
      </c>
      <c r="C10593" t="s">
        <v>363</v>
      </c>
      <c r="D10593" t="s">
        <v>364</v>
      </c>
      <c r="E10593">
        <v>1</v>
      </c>
      <c r="F10593" s="2">
        <v>95</v>
      </c>
      <c r="G10593" s="3">
        <v>930</v>
      </c>
      <c r="H10593" s="3">
        <v>0.95000000000000007</v>
      </c>
      <c r="I10593" s="3">
        <v>4.4649999999999999</v>
      </c>
      <c r="J10593" s="3">
        <v>100.41500000000001</v>
      </c>
      <c r="K10593" s="3">
        <v>154.48461538461538</v>
      </c>
      <c r="L10593" s="4">
        <v>0.34999999999999992</v>
      </c>
    </row>
    <row r="10594" spans="1:12" x14ac:dyDescent="0.35">
      <c r="A10594" s="1" t="s">
        <v>17532</v>
      </c>
      <c r="B10594" t="s">
        <v>17143</v>
      </c>
      <c r="C10594" t="s">
        <v>26</v>
      </c>
      <c r="D10594" t="s">
        <v>27</v>
      </c>
      <c r="E10594">
        <v>1</v>
      </c>
      <c r="F10594" s="2">
        <v>315</v>
      </c>
      <c r="G10594" s="3">
        <v>670.75</v>
      </c>
      <c r="H10594" s="3">
        <v>3.15</v>
      </c>
      <c r="I10594" s="3">
        <v>14.805</v>
      </c>
      <c r="J10594" s="3">
        <v>332.95499999999998</v>
      </c>
      <c r="K10594" s="3">
        <v>512.23846153846148</v>
      </c>
      <c r="L10594" s="4">
        <v>0.35</v>
      </c>
    </row>
    <row r="10595" spans="1:12" x14ac:dyDescent="0.35">
      <c r="A10595" s="1" t="s">
        <v>17533</v>
      </c>
      <c r="B10595" t="s">
        <v>17016</v>
      </c>
      <c r="C10595" t="s">
        <v>26</v>
      </c>
      <c r="D10595" t="s">
        <v>27</v>
      </c>
      <c r="E10595">
        <v>1</v>
      </c>
      <c r="F10595" s="2">
        <v>595</v>
      </c>
      <c r="G10595" s="3">
        <v>1268.18</v>
      </c>
      <c r="H10595" s="3">
        <v>5.95</v>
      </c>
      <c r="I10595" s="3">
        <v>27.965</v>
      </c>
      <c r="J10595" s="3">
        <v>628.91500000000008</v>
      </c>
      <c r="K10595" s="3">
        <v>967.56153846153859</v>
      </c>
      <c r="L10595" s="4">
        <v>0.35000000000000003</v>
      </c>
    </row>
    <row r="10596" spans="1:12" x14ac:dyDescent="0.35">
      <c r="A10596" s="1" t="s">
        <v>17534</v>
      </c>
      <c r="B10596" t="s">
        <v>17535</v>
      </c>
      <c r="C10596" t="s">
        <v>26</v>
      </c>
      <c r="D10596" t="s">
        <v>27</v>
      </c>
      <c r="E10596">
        <v>1</v>
      </c>
      <c r="F10596" s="2">
        <v>5233.6499999999996</v>
      </c>
      <c r="G10596" s="3">
        <v>10792</v>
      </c>
      <c r="H10596" s="3">
        <v>52.336500000000001</v>
      </c>
      <c r="I10596" s="3">
        <v>245.98154999999997</v>
      </c>
      <c r="J10596" s="3">
        <v>5531.9680499999995</v>
      </c>
      <c r="K10596" s="3">
        <v>8510.7200769230767</v>
      </c>
      <c r="L10596" s="4">
        <v>0.35000000000000003</v>
      </c>
    </row>
    <row r="10597" spans="1:12" x14ac:dyDescent="0.35">
      <c r="A10597" s="1" t="s">
        <v>17536</v>
      </c>
      <c r="B10597" t="s">
        <v>16985</v>
      </c>
      <c r="C10597" t="s">
        <v>26</v>
      </c>
      <c r="D10597" t="s">
        <v>27</v>
      </c>
      <c r="E10597">
        <v>1</v>
      </c>
      <c r="F10597" s="2">
        <v>232</v>
      </c>
      <c r="G10597" s="3">
        <v>494.05</v>
      </c>
      <c r="H10597" s="3">
        <v>2.3199999999999998</v>
      </c>
      <c r="I10597" s="3">
        <v>10.904</v>
      </c>
      <c r="J10597" s="3">
        <v>245.22399999999999</v>
      </c>
      <c r="K10597" s="3">
        <v>377.2676923076923</v>
      </c>
      <c r="L10597" s="4">
        <v>0.35000000000000003</v>
      </c>
    </row>
    <row r="10598" spans="1:12" x14ac:dyDescent="0.35">
      <c r="A10598" s="1" t="s">
        <v>17537</v>
      </c>
      <c r="B10598" t="s">
        <v>17538</v>
      </c>
      <c r="C10598" t="s">
        <v>26</v>
      </c>
      <c r="D10598" t="s">
        <v>27</v>
      </c>
      <c r="E10598">
        <v>1</v>
      </c>
      <c r="F10598" s="2">
        <v>2.63</v>
      </c>
      <c r="G10598" s="3">
        <v>5.6</v>
      </c>
      <c r="H10598" s="3">
        <v>2.63E-2</v>
      </c>
      <c r="I10598" s="3">
        <v>0.12361</v>
      </c>
      <c r="J10598" s="3">
        <v>2.7799100000000001</v>
      </c>
      <c r="K10598" s="3">
        <v>4.2767846153846154</v>
      </c>
      <c r="L10598" s="4">
        <v>0.35</v>
      </c>
    </row>
    <row r="10599" spans="1:12" x14ac:dyDescent="0.35">
      <c r="A10599" s="1" t="s">
        <v>17539</v>
      </c>
      <c r="B10599" t="s">
        <v>17020</v>
      </c>
      <c r="C10599" t="s">
        <v>26</v>
      </c>
      <c r="D10599" t="s">
        <v>27</v>
      </c>
      <c r="E10599">
        <v>1</v>
      </c>
      <c r="F10599" s="2">
        <v>1601</v>
      </c>
      <c r="G10599" s="3">
        <v>3411.67</v>
      </c>
      <c r="H10599" s="3">
        <v>16.010000000000002</v>
      </c>
      <c r="I10599" s="3">
        <v>75.247</v>
      </c>
      <c r="J10599" s="3">
        <v>1692.2570000000001</v>
      </c>
      <c r="K10599" s="3">
        <v>2603.4723076923078</v>
      </c>
      <c r="L10599" s="4">
        <v>0.35000000000000003</v>
      </c>
    </row>
    <row r="10600" spans="1:12" x14ac:dyDescent="0.35">
      <c r="A10600" s="1" t="s">
        <v>17540</v>
      </c>
      <c r="B10600" t="s">
        <v>17541</v>
      </c>
      <c r="C10600" t="s">
        <v>26</v>
      </c>
      <c r="D10600" t="s">
        <v>27</v>
      </c>
      <c r="E10600">
        <v>1</v>
      </c>
      <c r="F10600" s="2">
        <v>2.63</v>
      </c>
      <c r="G10600" s="3">
        <v>5.6</v>
      </c>
      <c r="H10600" s="3">
        <v>2.63E-2</v>
      </c>
      <c r="I10600" s="3">
        <v>0.12361</v>
      </c>
      <c r="J10600" s="3">
        <v>2.7799100000000001</v>
      </c>
      <c r="K10600" s="3">
        <v>4.2767846153846154</v>
      </c>
      <c r="L10600" s="4">
        <v>0.35</v>
      </c>
    </row>
    <row r="10601" spans="1:12" x14ac:dyDescent="0.35">
      <c r="A10601" s="1" t="s">
        <v>17542</v>
      </c>
      <c r="B10601" t="s">
        <v>17543</v>
      </c>
      <c r="C10601" t="s">
        <v>26</v>
      </c>
      <c r="D10601" t="s">
        <v>27</v>
      </c>
      <c r="E10601">
        <v>1</v>
      </c>
      <c r="F10601" s="2">
        <v>5.13</v>
      </c>
      <c r="G10601" s="3">
        <v>10.93</v>
      </c>
      <c r="H10601" s="3">
        <v>5.1299999999999998E-2</v>
      </c>
      <c r="I10601" s="3">
        <v>0.24110999999999999</v>
      </c>
      <c r="J10601" s="3">
        <v>5.4224100000000002</v>
      </c>
      <c r="K10601" s="3">
        <v>8.3421692307692314</v>
      </c>
      <c r="L10601" s="4">
        <v>0.35000000000000003</v>
      </c>
    </row>
    <row r="10602" spans="1:12" x14ac:dyDescent="0.35">
      <c r="A10602" s="1" t="s">
        <v>17544</v>
      </c>
      <c r="B10602" t="s">
        <v>17039</v>
      </c>
      <c r="C10602" t="s">
        <v>26</v>
      </c>
      <c r="D10602" t="s">
        <v>27</v>
      </c>
      <c r="E10602">
        <v>1</v>
      </c>
      <c r="F10602" s="2">
        <v>141</v>
      </c>
      <c r="G10602" s="3">
        <v>300.52</v>
      </c>
      <c r="H10602" s="3">
        <v>1.41</v>
      </c>
      <c r="I10602" s="3">
        <v>6.6269999999999998</v>
      </c>
      <c r="J10602" s="3">
        <v>149.03700000000001</v>
      </c>
      <c r="K10602" s="3">
        <v>229.28769230769231</v>
      </c>
      <c r="L10602" s="4">
        <v>0.35</v>
      </c>
    </row>
    <row r="10603" spans="1:12" x14ac:dyDescent="0.35">
      <c r="A10603" s="1" t="s">
        <v>17545</v>
      </c>
      <c r="B10603" t="s">
        <v>17066</v>
      </c>
      <c r="C10603" t="s">
        <v>363</v>
      </c>
      <c r="D10603" t="s">
        <v>364</v>
      </c>
      <c r="E10603">
        <v>1</v>
      </c>
      <c r="F10603" s="2">
        <v>34</v>
      </c>
      <c r="G10603" s="3">
        <v>745</v>
      </c>
      <c r="H10603" s="3">
        <v>0.34</v>
      </c>
      <c r="I10603" s="3">
        <v>1.5980000000000001</v>
      </c>
      <c r="J10603" s="3">
        <v>35.938000000000002</v>
      </c>
      <c r="K10603" s="3">
        <v>55.28923076923077</v>
      </c>
      <c r="L10603" s="4">
        <v>0.35</v>
      </c>
    </row>
    <row r="10604" spans="1:12" x14ac:dyDescent="0.35">
      <c r="A10604" s="1" t="s">
        <v>17546</v>
      </c>
      <c r="B10604" t="s">
        <v>17547</v>
      </c>
      <c r="C10604" t="s">
        <v>363</v>
      </c>
      <c r="D10604" t="s">
        <v>364</v>
      </c>
      <c r="E10604">
        <v>1</v>
      </c>
      <c r="F10604" s="2">
        <v>354.3</v>
      </c>
      <c r="G10604" s="3">
        <v>731</v>
      </c>
      <c r="H10604" s="3">
        <v>3.5430000000000001</v>
      </c>
      <c r="I10604" s="3">
        <v>16.652100000000001</v>
      </c>
      <c r="J10604" s="3">
        <v>374.49510000000004</v>
      </c>
      <c r="K10604" s="3">
        <v>576.14630769230769</v>
      </c>
      <c r="L10604" s="4">
        <v>0.34999999999999992</v>
      </c>
    </row>
    <row r="10605" spans="1:12" x14ac:dyDescent="0.35">
      <c r="A10605" s="1" t="s">
        <v>17548</v>
      </c>
      <c r="B10605" t="s">
        <v>17018</v>
      </c>
      <c r="C10605" t="s">
        <v>26</v>
      </c>
      <c r="D10605" t="s">
        <v>27</v>
      </c>
      <c r="E10605">
        <v>1</v>
      </c>
      <c r="F10605" s="2">
        <v>106</v>
      </c>
      <c r="G10605" s="3">
        <v>400</v>
      </c>
      <c r="H10605" s="3">
        <v>1.06</v>
      </c>
      <c r="I10605" s="3">
        <v>4.9820000000000002</v>
      </c>
      <c r="J10605" s="3">
        <v>112.042</v>
      </c>
      <c r="K10605" s="3">
        <v>172.37230769230769</v>
      </c>
      <c r="L10605" s="4">
        <v>0.35</v>
      </c>
    </row>
    <row r="10606" spans="1:12" x14ac:dyDescent="0.35">
      <c r="A10606" s="1" t="s">
        <v>17549</v>
      </c>
      <c r="B10606" t="s">
        <v>17550</v>
      </c>
      <c r="C10606" t="s">
        <v>363</v>
      </c>
      <c r="D10606" t="s">
        <v>364</v>
      </c>
      <c r="E10606">
        <v>1</v>
      </c>
      <c r="F10606" s="2">
        <v>593.35</v>
      </c>
      <c r="G10606" s="3">
        <v>1224</v>
      </c>
      <c r="H10606" s="3">
        <v>5.9335000000000004</v>
      </c>
      <c r="I10606" s="3">
        <v>27.887450000000001</v>
      </c>
      <c r="J10606" s="3">
        <v>627.17094999999995</v>
      </c>
      <c r="K10606" s="3">
        <v>964.87838461538445</v>
      </c>
      <c r="L10606" s="4">
        <v>0.34999999999999992</v>
      </c>
    </row>
    <row r="10607" spans="1:12" x14ac:dyDescent="0.35">
      <c r="A10607" s="1" t="s">
        <v>17551</v>
      </c>
      <c r="B10607" t="s">
        <v>17552</v>
      </c>
      <c r="C10607" t="s">
        <v>26</v>
      </c>
      <c r="D10607" t="s">
        <v>27</v>
      </c>
      <c r="E10607">
        <v>1</v>
      </c>
      <c r="F10607" s="2">
        <v>6.63</v>
      </c>
      <c r="G10607" s="3">
        <v>14.14</v>
      </c>
      <c r="H10607" s="3">
        <v>6.6299999999999998E-2</v>
      </c>
      <c r="I10607" s="3">
        <v>0.31161</v>
      </c>
      <c r="J10607" s="3">
        <v>7.0079099999999999</v>
      </c>
      <c r="K10607" s="3">
        <v>10.7814</v>
      </c>
      <c r="L10607" s="4">
        <v>0.35</v>
      </c>
    </row>
    <row r="10608" spans="1:12" x14ac:dyDescent="0.35">
      <c r="A10608" s="1" t="s">
        <v>17553</v>
      </c>
      <c r="B10608" t="s">
        <v>17554</v>
      </c>
      <c r="C10608" t="s">
        <v>363</v>
      </c>
      <c r="D10608" t="s">
        <v>364</v>
      </c>
      <c r="E10608">
        <v>1</v>
      </c>
      <c r="F10608" s="2">
        <v>1048</v>
      </c>
      <c r="G10608" s="3">
        <v>52</v>
      </c>
      <c r="H10608" s="3">
        <v>10.48</v>
      </c>
      <c r="I10608" s="3">
        <v>49.256</v>
      </c>
      <c r="J10608" s="3">
        <v>1107.7360000000001</v>
      </c>
      <c r="K10608" s="3">
        <v>1704.2092307692308</v>
      </c>
      <c r="L10608" s="4">
        <v>0.34999999999999992</v>
      </c>
    </row>
    <row r="10609" spans="1:12" x14ac:dyDescent="0.35">
      <c r="A10609" s="1" t="s">
        <v>17555</v>
      </c>
      <c r="B10609" t="s">
        <v>17556</v>
      </c>
      <c r="C10609" t="s">
        <v>26</v>
      </c>
      <c r="D10609" t="s">
        <v>27</v>
      </c>
      <c r="E10609">
        <v>1</v>
      </c>
      <c r="F10609" s="2">
        <v>840.27</v>
      </c>
      <c r="G10609" s="3">
        <v>1733</v>
      </c>
      <c r="H10609" s="3">
        <v>8.4026999999999994</v>
      </c>
      <c r="I10609" s="3">
        <v>39.492689999999996</v>
      </c>
      <c r="J10609" s="3">
        <v>888.16539</v>
      </c>
      <c r="K10609" s="3">
        <v>1366.4082923076924</v>
      </c>
      <c r="L10609" s="4">
        <v>0.35000000000000003</v>
      </c>
    </row>
    <row r="10610" spans="1:12" x14ac:dyDescent="0.35">
      <c r="A10610" s="1" t="s">
        <v>17557</v>
      </c>
      <c r="B10610" t="s">
        <v>17558</v>
      </c>
      <c r="C10610" t="s">
        <v>26</v>
      </c>
      <c r="D10610" t="s">
        <v>27</v>
      </c>
      <c r="E10610">
        <v>1</v>
      </c>
      <c r="F10610" s="2">
        <v>691.53</v>
      </c>
      <c r="G10610" s="3">
        <v>1426</v>
      </c>
      <c r="H10610" s="3">
        <v>6.9153000000000002</v>
      </c>
      <c r="I10610" s="3">
        <v>32.501910000000002</v>
      </c>
      <c r="J10610" s="3">
        <v>730.94720999999993</v>
      </c>
      <c r="K10610" s="3">
        <v>1124.5341692307691</v>
      </c>
      <c r="L10610" s="4">
        <v>0.35</v>
      </c>
    </row>
    <row r="10611" spans="1:12" x14ac:dyDescent="0.35">
      <c r="A10611" s="1" t="s">
        <v>17559</v>
      </c>
      <c r="B10611" t="s">
        <v>17560</v>
      </c>
      <c r="C10611" t="s">
        <v>26</v>
      </c>
      <c r="D10611" t="s">
        <v>27</v>
      </c>
      <c r="E10611">
        <v>1</v>
      </c>
      <c r="F10611" s="2">
        <v>116</v>
      </c>
      <c r="G10611" s="3">
        <v>256</v>
      </c>
      <c r="H10611" s="3">
        <v>1.1599999999999999</v>
      </c>
      <c r="I10611" s="3">
        <v>5.452</v>
      </c>
      <c r="J10611" s="3">
        <v>122.61199999999999</v>
      </c>
      <c r="K10611" s="3">
        <v>188.63384615384615</v>
      </c>
      <c r="L10611" s="4">
        <v>0.35000000000000003</v>
      </c>
    </row>
    <row r="10612" spans="1:12" x14ac:dyDescent="0.35">
      <c r="A10612" s="1" t="s">
        <v>17561</v>
      </c>
      <c r="B10612" t="s">
        <v>17562</v>
      </c>
      <c r="C10612" t="s">
        <v>26</v>
      </c>
      <c r="D10612" t="s">
        <v>27</v>
      </c>
      <c r="E10612">
        <v>1</v>
      </c>
      <c r="F10612" s="2">
        <v>15188</v>
      </c>
      <c r="G10612" s="3">
        <v>33532</v>
      </c>
      <c r="H10612" s="3">
        <v>151.88</v>
      </c>
      <c r="I10612" s="3">
        <v>713.83600000000001</v>
      </c>
      <c r="J10612" s="3">
        <v>16053.715999999999</v>
      </c>
      <c r="K10612" s="3">
        <v>24698.024615384613</v>
      </c>
      <c r="L10612" s="4">
        <v>0.35</v>
      </c>
    </row>
    <row r="10613" spans="1:12" x14ac:dyDescent="0.35">
      <c r="A10613" s="1" t="s">
        <v>17563</v>
      </c>
      <c r="B10613" t="s">
        <v>17564</v>
      </c>
      <c r="C10613" t="s">
        <v>363</v>
      </c>
      <c r="D10613" t="s">
        <v>364</v>
      </c>
      <c r="E10613">
        <v>1</v>
      </c>
      <c r="F10613" s="2">
        <v>58.78</v>
      </c>
      <c r="G10613" s="3">
        <v>122</v>
      </c>
      <c r="H10613" s="3">
        <v>0.58779999999999999</v>
      </c>
      <c r="I10613" s="3">
        <v>2.7626599999999999</v>
      </c>
      <c r="J10613" s="3">
        <v>62.130459999999999</v>
      </c>
      <c r="K10613" s="3">
        <v>95.585323076923075</v>
      </c>
      <c r="L10613" s="4">
        <v>0.35</v>
      </c>
    </row>
    <row r="10614" spans="1:12" x14ac:dyDescent="0.35">
      <c r="A10614" s="1" t="s">
        <v>17565</v>
      </c>
      <c r="B10614" t="s">
        <v>17566</v>
      </c>
      <c r="C10614" t="s">
        <v>363</v>
      </c>
      <c r="D10614" t="s">
        <v>364</v>
      </c>
      <c r="E10614">
        <v>1</v>
      </c>
      <c r="F10614" s="2">
        <v>24</v>
      </c>
      <c r="G10614" s="3">
        <v>50.67</v>
      </c>
      <c r="H10614" s="3">
        <v>0.24</v>
      </c>
      <c r="I10614" s="3">
        <v>1.1280000000000001</v>
      </c>
      <c r="J10614" s="3">
        <v>25.367999999999999</v>
      </c>
      <c r="K10614" s="3">
        <v>39.027692307692305</v>
      </c>
      <c r="L10614" s="4">
        <v>0.35</v>
      </c>
    </row>
    <row r="10615" spans="1:12" x14ac:dyDescent="0.35">
      <c r="A10615" s="1" t="s">
        <v>17567</v>
      </c>
      <c r="B10615" t="s">
        <v>17568</v>
      </c>
      <c r="C10615" t="s">
        <v>363</v>
      </c>
      <c r="D10615" t="s">
        <v>364</v>
      </c>
      <c r="E10615">
        <v>1</v>
      </c>
      <c r="F10615" s="2">
        <v>120.84</v>
      </c>
      <c r="G10615" s="3">
        <v>225.83</v>
      </c>
      <c r="H10615" s="3">
        <v>1.2084000000000001</v>
      </c>
      <c r="I10615" s="3">
        <v>5.6794799999999999</v>
      </c>
      <c r="J10615" s="3">
        <v>127.72788</v>
      </c>
      <c r="K10615" s="3">
        <v>196.50443076923077</v>
      </c>
      <c r="L10615" s="4">
        <v>0.35</v>
      </c>
    </row>
    <row r="10616" spans="1:12" x14ac:dyDescent="0.35">
      <c r="A10616" s="1" t="s">
        <v>17569</v>
      </c>
      <c r="B10616" t="s">
        <v>17570</v>
      </c>
      <c r="C10616" t="s">
        <v>363</v>
      </c>
      <c r="D10616" t="s">
        <v>364</v>
      </c>
      <c r="E10616">
        <v>1</v>
      </c>
      <c r="F10616" s="2">
        <v>35</v>
      </c>
      <c r="G10616" s="3">
        <v>74.31</v>
      </c>
      <c r="H10616" s="3">
        <v>0.35000000000000003</v>
      </c>
      <c r="I10616" s="3">
        <v>1.645</v>
      </c>
      <c r="J10616" s="3">
        <v>36.995000000000005</v>
      </c>
      <c r="K10616" s="3">
        <v>56.915384615384617</v>
      </c>
      <c r="L10616" s="4">
        <v>0.34999999999999992</v>
      </c>
    </row>
    <row r="10617" spans="1:12" x14ac:dyDescent="0.35">
      <c r="A10617" s="1" t="s">
        <v>17571</v>
      </c>
      <c r="B10617" t="s">
        <v>17572</v>
      </c>
      <c r="C10617" t="s">
        <v>363</v>
      </c>
      <c r="D10617" t="s">
        <v>364</v>
      </c>
      <c r="E10617">
        <v>1</v>
      </c>
      <c r="F10617" s="2">
        <v>2678</v>
      </c>
      <c r="G10617" s="3">
        <v>5708.7</v>
      </c>
      <c r="H10617" s="3">
        <v>26.78</v>
      </c>
      <c r="I10617" s="3">
        <v>125.866</v>
      </c>
      <c r="J10617" s="3">
        <v>2830.6460000000002</v>
      </c>
      <c r="K10617" s="3">
        <v>4354.84</v>
      </c>
      <c r="L10617" s="4">
        <v>0.35</v>
      </c>
    </row>
    <row r="10618" spans="1:12" x14ac:dyDescent="0.35">
      <c r="A10618" s="1" t="s">
        <v>17573</v>
      </c>
      <c r="B10618" t="s">
        <v>17574</v>
      </c>
      <c r="C10618" t="s">
        <v>363</v>
      </c>
      <c r="D10618" t="s">
        <v>364</v>
      </c>
      <c r="E10618">
        <v>1</v>
      </c>
      <c r="F10618" s="2">
        <v>3505.5</v>
      </c>
      <c r="G10618" s="3">
        <v>6556.7</v>
      </c>
      <c r="H10618" s="3">
        <v>35.055</v>
      </c>
      <c r="I10618" s="3">
        <v>164.7585</v>
      </c>
      <c r="J10618" s="3">
        <v>3705.3134999999997</v>
      </c>
      <c r="K10618" s="3">
        <v>5700.4823076923067</v>
      </c>
      <c r="L10618" s="4">
        <v>0.34999999999999992</v>
      </c>
    </row>
    <row r="10619" spans="1:12" x14ac:dyDescent="0.35">
      <c r="A10619" s="1" t="s">
        <v>17575</v>
      </c>
      <c r="B10619" t="s">
        <v>17576</v>
      </c>
      <c r="C10619" t="s">
        <v>363</v>
      </c>
      <c r="D10619" t="s">
        <v>364</v>
      </c>
      <c r="E10619">
        <v>1</v>
      </c>
      <c r="F10619" s="2">
        <v>2150.04</v>
      </c>
      <c r="G10619" s="3">
        <v>4000</v>
      </c>
      <c r="H10619" s="3">
        <v>21.500399999999999</v>
      </c>
      <c r="I10619" s="3">
        <v>101.05188</v>
      </c>
      <c r="J10619" s="3">
        <v>2272.5922799999998</v>
      </c>
      <c r="K10619" s="3">
        <v>3496.2958153846153</v>
      </c>
      <c r="L10619" s="4">
        <v>0.35000000000000003</v>
      </c>
    </row>
    <row r="10620" spans="1:12" x14ac:dyDescent="0.35">
      <c r="A10620" s="1" t="s">
        <v>17577</v>
      </c>
      <c r="B10620" t="s">
        <v>17578</v>
      </c>
      <c r="C10620" t="s">
        <v>363</v>
      </c>
      <c r="D10620" t="s">
        <v>364</v>
      </c>
      <c r="E10620">
        <v>1</v>
      </c>
      <c r="F10620" s="2">
        <v>708</v>
      </c>
      <c r="G10620" s="3">
        <v>3007.89</v>
      </c>
      <c r="H10620" s="3">
        <v>7.08</v>
      </c>
      <c r="I10620" s="3">
        <v>33.276000000000003</v>
      </c>
      <c r="J10620" s="3">
        <v>748.35599999999999</v>
      </c>
      <c r="K10620" s="3">
        <v>1151.3169230769231</v>
      </c>
      <c r="L10620" s="4">
        <v>0.35000000000000003</v>
      </c>
    </row>
    <row r="10621" spans="1:12" x14ac:dyDescent="0.35">
      <c r="A10621" s="1" t="s">
        <v>17579</v>
      </c>
      <c r="B10621" t="s">
        <v>17580</v>
      </c>
      <c r="C10621" t="s">
        <v>363</v>
      </c>
      <c r="D10621" t="s">
        <v>364</v>
      </c>
      <c r="E10621">
        <v>1</v>
      </c>
      <c r="F10621" s="2">
        <v>32.678100000000001</v>
      </c>
      <c r="G10621" s="3">
        <v>79.989999999999995</v>
      </c>
      <c r="H10621" s="3">
        <v>0.32678099999999999</v>
      </c>
      <c r="I10621" s="3">
        <v>1.5358707</v>
      </c>
      <c r="J10621" s="3">
        <v>34.540751699999994</v>
      </c>
      <c r="K10621" s="3">
        <v>53.139617999999992</v>
      </c>
      <c r="L10621" s="4">
        <v>0.35000000000000003</v>
      </c>
    </row>
    <row r="10622" spans="1:12" x14ac:dyDescent="0.35">
      <c r="A10622" s="1" t="s">
        <v>17581</v>
      </c>
      <c r="B10622" t="s">
        <v>17582</v>
      </c>
      <c r="C10622" t="s">
        <v>363</v>
      </c>
      <c r="D10622" t="s">
        <v>364</v>
      </c>
      <c r="E10622">
        <v>1</v>
      </c>
      <c r="F10622" s="2">
        <v>27.36</v>
      </c>
      <c r="G10622" s="3">
        <v>45</v>
      </c>
      <c r="H10622" s="3">
        <v>0.27360000000000001</v>
      </c>
      <c r="I10622" s="3">
        <v>1.28592</v>
      </c>
      <c r="J10622" s="3">
        <v>28.919519999999999</v>
      </c>
      <c r="K10622" s="3">
        <v>44.49156923076923</v>
      </c>
      <c r="L10622" s="4">
        <v>0.35000000000000003</v>
      </c>
    </row>
    <row r="10623" spans="1:12" x14ac:dyDescent="0.35">
      <c r="A10623" s="1" t="s">
        <v>17583</v>
      </c>
      <c r="B10623" t="s">
        <v>17584</v>
      </c>
      <c r="C10623" t="s">
        <v>363</v>
      </c>
      <c r="D10623" t="s">
        <v>364</v>
      </c>
      <c r="E10623">
        <v>1</v>
      </c>
      <c r="F10623" s="2">
        <v>7790.76</v>
      </c>
      <c r="G10623" s="3">
        <v>14570.3</v>
      </c>
      <c r="H10623" s="3">
        <v>77.907600000000002</v>
      </c>
      <c r="I10623" s="3">
        <v>366.16572000000002</v>
      </c>
      <c r="J10623" s="3">
        <v>8234.8333200000015</v>
      </c>
      <c r="K10623" s="3">
        <v>12668.974338461541</v>
      </c>
      <c r="L10623" s="4">
        <v>0.35000000000000003</v>
      </c>
    </row>
    <row r="10624" spans="1:12" x14ac:dyDescent="0.35">
      <c r="A10624" s="1" t="s">
        <v>17585</v>
      </c>
      <c r="B10624" t="s">
        <v>17586</v>
      </c>
      <c r="C10624" t="s">
        <v>363</v>
      </c>
      <c r="D10624" t="s">
        <v>364</v>
      </c>
      <c r="E10624">
        <v>1</v>
      </c>
      <c r="F10624" s="2">
        <v>2055</v>
      </c>
      <c r="G10624" s="3">
        <v>4603.2</v>
      </c>
      <c r="H10624" s="3">
        <v>20.55</v>
      </c>
      <c r="I10624" s="3">
        <v>96.584999999999994</v>
      </c>
      <c r="J10624" s="3">
        <v>2172.1350000000002</v>
      </c>
      <c r="K10624" s="3">
        <v>3341.7461538461539</v>
      </c>
      <c r="L10624" s="4">
        <v>0.34999999999999992</v>
      </c>
    </row>
    <row r="10625" spans="1:12" x14ac:dyDescent="0.35">
      <c r="A10625" s="1" t="s">
        <v>17587</v>
      </c>
      <c r="B10625" t="s">
        <v>17588</v>
      </c>
      <c r="C10625" t="s">
        <v>363</v>
      </c>
      <c r="D10625" t="s">
        <v>364</v>
      </c>
      <c r="E10625">
        <v>1</v>
      </c>
      <c r="F10625" s="2">
        <v>593</v>
      </c>
      <c r="G10625" s="3">
        <v>1414.8512000000001</v>
      </c>
      <c r="H10625" s="3">
        <v>5.93</v>
      </c>
      <c r="I10625" s="3">
        <v>27.870999999999999</v>
      </c>
      <c r="J10625" s="3">
        <v>626.80099999999993</v>
      </c>
      <c r="K10625" s="3">
        <v>964.30923076923068</v>
      </c>
      <c r="L10625" s="4">
        <v>0.35000000000000003</v>
      </c>
    </row>
    <row r="10626" spans="1:12" x14ac:dyDescent="0.35">
      <c r="A10626" s="1" t="s">
        <v>17589</v>
      </c>
      <c r="B10626" t="s">
        <v>17590</v>
      </c>
      <c r="C10626" t="s">
        <v>363</v>
      </c>
      <c r="D10626" t="s">
        <v>364</v>
      </c>
      <c r="E10626">
        <v>1</v>
      </c>
      <c r="F10626" s="2">
        <v>4163.28</v>
      </c>
      <c r="G10626" s="3">
        <v>7786.96</v>
      </c>
      <c r="H10626" s="3">
        <v>41.632799999999996</v>
      </c>
      <c r="I10626" s="3">
        <v>195.67416</v>
      </c>
      <c r="J10626" s="3">
        <v>4400.5869599999996</v>
      </c>
      <c r="K10626" s="3">
        <v>6770.1337846153838</v>
      </c>
      <c r="L10626" s="4">
        <v>0.35</v>
      </c>
    </row>
    <row r="10627" spans="1:12" x14ac:dyDescent="0.35">
      <c r="A10627" s="1" t="s">
        <v>17591</v>
      </c>
      <c r="B10627" t="s">
        <v>17592</v>
      </c>
      <c r="C10627" t="s">
        <v>363</v>
      </c>
      <c r="D10627" t="s">
        <v>364</v>
      </c>
      <c r="E10627">
        <v>1</v>
      </c>
      <c r="F10627" s="2">
        <v>281</v>
      </c>
      <c r="G10627" s="3">
        <v>598.19000000000005</v>
      </c>
      <c r="H10627" s="3">
        <v>2.81</v>
      </c>
      <c r="I10627" s="3">
        <v>13.207000000000001</v>
      </c>
      <c r="J10627" s="3">
        <v>297.017</v>
      </c>
      <c r="K10627" s="3">
        <v>456.94923076923072</v>
      </c>
      <c r="L10627" s="4">
        <v>0.34999999999999992</v>
      </c>
    </row>
    <row r="10628" spans="1:12" x14ac:dyDescent="0.35">
      <c r="A10628" s="1" t="s">
        <v>17593</v>
      </c>
      <c r="B10628" t="s">
        <v>17594</v>
      </c>
      <c r="C10628" t="s">
        <v>363</v>
      </c>
      <c r="D10628" t="s">
        <v>364</v>
      </c>
      <c r="E10628">
        <v>1</v>
      </c>
      <c r="F10628" s="2">
        <v>1641</v>
      </c>
      <c r="G10628" s="3">
        <v>3480</v>
      </c>
      <c r="H10628" s="3">
        <v>16.41</v>
      </c>
      <c r="I10628" s="3">
        <v>77.126999999999995</v>
      </c>
      <c r="J10628" s="3">
        <v>1734.537</v>
      </c>
      <c r="K10628" s="3">
        <v>2668.5184615384615</v>
      </c>
      <c r="L10628" s="4">
        <v>0.35</v>
      </c>
    </row>
    <row r="10629" spans="1:12" x14ac:dyDescent="0.35">
      <c r="A10629" s="1" t="s">
        <v>17595</v>
      </c>
      <c r="B10629" t="s">
        <v>17596</v>
      </c>
      <c r="C10629" t="s">
        <v>363</v>
      </c>
      <c r="D10629" t="s">
        <v>364</v>
      </c>
      <c r="E10629">
        <v>1</v>
      </c>
      <c r="F10629" s="2">
        <v>40</v>
      </c>
      <c r="G10629" s="3">
        <v>80</v>
      </c>
      <c r="H10629" s="3">
        <v>0.4</v>
      </c>
      <c r="I10629" s="3">
        <v>1.88</v>
      </c>
      <c r="J10629" s="3">
        <v>42.28</v>
      </c>
      <c r="K10629" s="3">
        <v>65.046153846153842</v>
      </c>
      <c r="L10629" s="4">
        <v>0.34999999999999992</v>
      </c>
    </row>
    <row r="10630" spans="1:12" x14ac:dyDescent="0.35">
      <c r="A10630" s="1" t="s">
        <v>17597</v>
      </c>
      <c r="B10630" t="s">
        <v>17598</v>
      </c>
      <c r="C10630" t="s">
        <v>363</v>
      </c>
      <c r="D10630" t="s">
        <v>364</v>
      </c>
      <c r="E10630">
        <v>1</v>
      </c>
      <c r="F10630" s="2">
        <v>3.49</v>
      </c>
      <c r="G10630" s="3">
        <v>7</v>
      </c>
      <c r="H10630" s="3">
        <v>3.49E-2</v>
      </c>
      <c r="I10630" s="3">
        <v>0.16403000000000001</v>
      </c>
      <c r="J10630" s="3">
        <v>3.68893</v>
      </c>
      <c r="K10630" s="3">
        <v>5.6752769230769227</v>
      </c>
      <c r="L10630" s="4">
        <v>0.34999999999999992</v>
      </c>
    </row>
    <row r="10631" spans="1:12" x14ac:dyDescent="0.35">
      <c r="A10631" s="1" t="s">
        <v>17599</v>
      </c>
      <c r="B10631" t="s">
        <v>17600</v>
      </c>
      <c r="C10631" t="s">
        <v>363</v>
      </c>
      <c r="D10631" t="s">
        <v>364</v>
      </c>
      <c r="E10631">
        <v>1</v>
      </c>
      <c r="F10631" s="2">
        <v>376257</v>
      </c>
      <c r="G10631" s="3">
        <v>703752.58</v>
      </c>
      <c r="H10631" s="3">
        <v>3762.57</v>
      </c>
      <c r="I10631" s="3">
        <v>17684.079000000002</v>
      </c>
      <c r="J10631" s="3">
        <v>397703.64900000003</v>
      </c>
      <c r="K10631" s="3">
        <v>611851.76769230771</v>
      </c>
      <c r="L10631" s="4">
        <v>0.35</v>
      </c>
    </row>
    <row r="10632" spans="1:12" x14ac:dyDescent="0.35">
      <c r="A10632" s="1" t="s">
        <v>17601</v>
      </c>
      <c r="B10632" t="s">
        <v>17602</v>
      </c>
      <c r="C10632" t="s">
        <v>363</v>
      </c>
      <c r="D10632" t="s">
        <v>364</v>
      </c>
      <c r="E10632">
        <v>1</v>
      </c>
      <c r="F10632" s="2">
        <v>1270</v>
      </c>
      <c r="G10632" s="3">
        <v>2555</v>
      </c>
      <c r="H10632" s="3">
        <v>12.700000000000001</v>
      </c>
      <c r="I10632" s="3">
        <v>59.69</v>
      </c>
      <c r="J10632" s="3">
        <v>1342.39</v>
      </c>
      <c r="K10632" s="3">
        <v>2065.2153846153847</v>
      </c>
      <c r="L10632" s="4">
        <v>0.35</v>
      </c>
    </row>
    <row r="10633" spans="1:12" x14ac:dyDescent="0.35">
      <c r="A10633" s="1" t="s">
        <v>17603</v>
      </c>
      <c r="B10633" t="s">
        <v>17604</v>
      </c>
      <c r="C10633" t="s">
        <v>363</v>
      </c>
      <c r="D10633" t="s">
        <v>364</v>
      </c>
      <c r="E10633">
        <v>1</v>
      </c>
      <c r="F10633" s="2">
        <v>34</v>
      </c>
      <c r="G10633" s="3">
        <v>56.67</v>
      </c>
      <c r="H10633" s="3">
        <v>0.34</v>
      </c>
      <c r="I10633" s="3">
        <v>1.5980000000000001</v>
      </c>
      <c r="J10633" s="3">
        <v>35.938000000000002</v>
      </c>
      <c r="K10633" s="3">
        <v>55.28923076923077</v>
      </c>
      <c r="L10633" s="4">
        <v>0.35</v>
      </c>
    </row>
    <row r="10634" spans="1:12" x14ac:dyDescent="0.35">
      <c r="A10634" s="1" t="s">
        <v>17605</v>
      </c>
      <c r="B10634" t="s">
        <v>17606</v>
      </c>
      <c r="C10634" t="s">
        <v>363</v>
      </c>
      <c r="D10634" t="s">
        <v>364</v>
      </c>
      <c r="E10634">
        <v>1</v>
      </c>
      <c r="F10634" s="2">
        <v>305</v>
      </c>
      <c r="G10634" s="3">
        <v>645</v>
      </c>
      <c r="H10634" s="3">
        <v>3.0500000000000003</v>
      </c>
      <c r="I10634" s="3">
        <v>14.335000000000001</v>
      </c>
      <c r="J10634" s="3">
        <v>322.38499999999999</v>
      </c>
      <c r="K10634" s="3">
        <v>495.97692307692307</v>
      </c>
      <c r="L10634" s="4">
        <v>0.35000000000000003</v>
      </c>
    </row>
    <row r="10635" spans="1:12" x14ac:dyDescent="0.35">
      <c r="A10635" s="1" t="s">
        <v>17607</v>
      </c>
      <c r="B10635" t="s">
        <v>17608</v>
      </c>
      <c r="C10635" t="s">
        <v>363</v>
      </c>
      <c r="D10635" t="s">
        <v>364</v>
      </c>
      <c r="E10635">
        <v>1</v>
      </c>
      <c r="F10635" s="2">
        <v>133</v>
      </c>
      <c r="G10635" s="3">
        <v>282.38</v>
      </c>
      <c r="H10635" s="3">
        <v>1.33</v>
      </c>
      <c r="I10635" s="3">
        <v>6.2510000000000003</v>
      </c>
      <c r="J10635" s="3">
        <v>140.58100000000002</v>
      </c>
      <c r="K10635" s="3">
        <v>216.27846153846156</v>
      </c>
      <c r="L10635" s="4">
        <v>0.35</v>
      </c>
    </row>
    <row r="10636" spans="1:12" x14ac:dyDescent="0.35">
      <c r="A10636" s="1" t="s">
        <v>17609</v>
      </c>
      <c r="B10636" t="s">
        <v>17610</v>
      </c>
      <c r="C10636" t="s">
        <v>363</v>
      </c>
      <c r="D10636" t="s">
        <v>364</v>
      </c>
      <c r="E10636">
        <v>1</v>
      </c>
      <c r="F10636" s="2">
        <v>1112.6400000000001</v>
      </c>
      <c r="G10636" s="3">
        <v>2080.2399999999998</v>
      </c>
      <c r="H10636" s="3">
        <v>11.126400000000002</v>
      </c>
      <c r="I10636" s="3">
        <v>52.294080000000008</v>
      </c>
      <c r="J10636" s="3">
        <v>1176.0604800000001</v>
      </c>
      <c r="K10636" s="3">
        <v>1809.3238153846155</v>
      </c>
      <c r="L10636" s="4">
        <v>0.35</v>
      </c>
    </row>
    <row r="10637" spans="1:12" x14ac:dyDescent="0.35">
      <c r="A10637" s="1" t="s">
        <v>17611</v>
      </c>
      <c r="B10637" t="s">
        <v>17612</v>
      </c>
      <c r="C10637" t="s">
        <v>363</v>
      </c>
      <c r="D10637" t="s">
        <v>364</v>
      </c>
      <c r="E10637">
        <v>1</v>
      </c>
      <c r="F10637" s="2">
        <v>811</v>
      </c>
      <c r="G10637" s="3">
        <v>1720</v>
      </c>
      <c r="H10637" s="3">
        <v>8.11</v>
      </c>
      <c r="I10637" s="3">
        <v>38.116999999999997</v>
      </c>
      <c r="J10637" s="3">
        <v>857.22699999999998</v>
      </c>
      <c r="K10637" s="3">
        <v>1318.8107692307692</v>
      </c>
      <c r="L10637" s="4">
        <v>0.35000000000000003</v>
      </c>
    </row>
    <row r="10638" spans="1:12" x14ac:dyDescent="0.35">
      <c r="A10638" s="1" t="s">
        <v>17613</v>
      </c>
      <c r="B10638" t="s">
        <v>17614</v>
      </c>
      <c r="C10638" t="s">
        <v>363</v>
      </c>
      <c r="D10638" t="s">
        <v>364</v>
      </c>
      <c r="E10638">
        <v>1</v>
      </c>
      <c r="F10638" s="2">
        <v>2735.28</v>
      </c>
      <c r="G10638" s="3">
        <v>2431</v>
      </c>
      <c r="H10638" s="3">
        <v>27.352800000000002</v>
      </c>
      <c r="I10638" s="3">
        <v>128.55816000000002</v>
      </c>
      <c r="J10638" s="3">
        <v>2891.1909600000004</v>
      </c>
      <c r="K10638" s="3">
        <v>4447.9860923076931</v>
      </c>
      <c r="L10638" s="4">
        <v>0.35000000000000003</v>
      </c>
    </row>
    <row r="10639" spans="1:12" x14ac:dyDescent="0.35">
      <c r="A10639" s="1" t="s">
        <v>17615</v>
      </c>
      <c r="B10639" t="s">
        <v>17616</v>
      </c>
      <c r="C10639" t="s">
        <v>363</v>
      </c>
      <c r="D10639" t="s">
        <v>364</v>
      </c>
      <c r="E10639">
        <v>1</v>
      </c>
      <c r="F10639" s="2">
        <v>52.27</v>
      </c>
      <c r="G10639" s="3">
        <v>108</v>
      </c>
      <c r="H10639" s="3">
        <v>0.52270000000000005</v>
      </c>
      <c r="I10639" s="3">
        <v>2.45669</v>
      </c>
      <c r="J10639" s="3">
        <v>55.249390000000005</v>
      </c>
      <c r="K10639" s="3">
        <v>84.999061538461547</v>
      </c>
      <c r="L10639" s="4">
        <v>0.35</v>
      </c>
    </row>
    <row r="10640" spans="1:12" x14ac:dyDescent="0.35">
      <c r="A10640" s="1" t="s">
        <v>17617</v>
      </c>
      <c r="B10640" t="s">
        <v>17618</v>
      </c>
      <c r="C10640" t="s">
        <v>363</v>
      </c>
      <c r="D10640" t="s">
        <v>364</v>
      </c>
      <c r="E10640">
        <v>1</v>
      </c>
      <c r="F10640" s="2">
        <v>147</v>
      </c>
      <c r="G10640" s="3">
        <v>431</v>
      </c>
      <c r="H10640" s="3">
        <v>1.47</v>
      </c>
      <c r="I10640" s="3">
        <v>6.9089999999999998</v>
      </c>
      <c r="J10640" s="3">
        <v>155.37899999999999</v>
      </c>
      <c r="K10640" s="3">
        <v>239.04461538461535</v>
      </c>
      <c r="L10640" s="4">
        <v>0.35</v>
      </c>
    </row>
    <row r="10641" spans="1:12" x14ac:dyDescent="0.35">
      <c r="A10641" s="1" t="s">
        <v>17619</v>
      </c>
      <c r="B10641" t="s">
        <v>17620</v>
      </c>
      <c r="C10641" t="s">
        <v>363</v>
      </c>
      <c r="D10641" t="s">
        <v>364</v>
      </c>
      <c r="E10641">
        <v>1</v>
      </c>
      <c r="F10641" s="2">
        <v>506</v>
      </c>
      <c r="G10641" s="3">
        <v>1017</v>
      </c>
      <c r="H10641" s="3">
        <v>5.0600000000000005</v>
      </c>
      <c r="I10641" s="3">
        <v>23.782</v>
      </c>
      <c r="J10641" s="3">
        <v>534.84199999999998</v>
      </c>
      <c r="K10641" s="3">
        <v>822.83384615384614</v>
      </c>
      <c r="L10641" s="4">
        <v>0.35000000000000003</v>
      </c>
    </row>
    <row r="10642" spans="1:12" x14ac:dyDescent="0.35">
      <c r="A10642" s="1" t="s">
        <v>17621</v>
      </c>
      <c r="B10642" t="s">
        <v>17622</v>
      </c>
      <c r="C10642" t="s">
        <v>363</v>
      </c>
      <c r="D10642" t="s">
        <v>364</v>
      </c>
      <c r="E10642">
        <v>1</v>
      </c>
      <c r="F10642" s="2">
        <v>335.68</v>
      </c>
      <c r="G10642" s="3">
        <v>693</v>
      </c>
      <c r="H10642" s="3">
        <v>3.3568000000000002</v>
      </c>
      <c r="I10642" s="3">
        <v>15.776960000000001</v>
      </c>
      <c r="J10642" s="3">
        <v>354.81376</v>
      </c>
      <c r="K10642" s="3">
        <v>545.86732307692307</v>
      </c>
      <c r="L10642" s="4">
        <v>0.35</v>
      </c>
    </row>
    <row r="10643" spans="1:12" x14ac:dyDescent="0.35">
      <c r="A10643" s="1" t="s">
        <v>17623</v>
      </c>
      <c r="B10643" t="s">
        <v>17624</v>
      </c>
      <c r="C10643" t="s">
        <v>363</v>
      </c>
      <c r="D10643" t="s">
        <v>364</v>
      </c>
      <c r="E10643">
        <v>1</v>
      </c>
      <c r="F10643" s="2">
        <v>526</v>
      </c>
      <c r="G10643" s="3">
        <v>83</v>
      </c>
      <c r="H10643" s="3">
        <v>5.26</v>
      </c>
      <c r="I10643" s="3">
        <v>24.722000000000001</v>
      </c>
      <c r="J10643" s="3">
        <v>555.98199999999997</v>
      </c>
      <c r="K10643" s="3">
        <v>855.35692307692295</v>
      </c>
      <c r="L10643" s="4">
        <v>0.34999999999999992</v>
      </c>
    </row>
    <row r="10644" spans="1:12" x14ac:dyDescent="0.35">
      <c r="A10644" s="1" t="s">
        <v>17625</v>
      </c>
      <c r="B10644" t="s">
        <v>17626</v>
      </c>
      <c r="C10644" t="s">
        <v>363</v>
      </c>
      <c r="D10644" t="s">
        <v>364</v>
      </c>
      <c r="E10644">
        <v>1</v>
      </c>
      <c r="F10644" s="2">
        <v>692</v>
      </c>
      <c r="G10644" s="3">
        <v>1475</v>
      </c>
      <c r="H10644" s="3">
        <v>6.92</v>
      </c>
      <c r="I10644" s="3">
        <v>32.524000000000001</v>
      </c>
      <c r="J10644" s="3">
        <v>731.44399999999996</v>
      </c>
      <c r="K10644" s="3">
        <v>1125.2984615384614</v>
      </c>
      <c r="L10644" s="4">
        <v>0.35</v>
      </c>
    </row>
    <row r="10645" spans="1:12" x14ac:dyDescent="0.35">
      <c r="A10645" s="1" t="s">
        <v>17627</v>
      </c>
      <c r="B10645" t="s">
        <v>17628</v>
      </c>
      <c r="C10645" t="s">
        <v>363</v>
      </c>
      <c r="D10645" t="s">
        <v>364</v>
      </c>
      <c r="E10645">
        <v>1</v>
      </c>
      <c r="F10645" s="2">
        <v>0.01</v>
      </c>
      <c r="G10645" s="3">
        <v>4359</v>
      </c>
      <c r="H10645" s="3">
        <v>1E-4</v>
      </c>
      <c r="I10645" s="3">
        <v>4.6999999999999999E-4</v>
      </c>
      <c r="J10645" s="3">
        <v>1.057E-2</v>
      </c>
      <c r="K10645" s="3">
        <v>1.6261538461538459E-2</v>
      </c>
      <c r="L10645" s="4">
        <v>0.34999999999999992</v>
      </c>
    </row>
    <row r="10646" spans="1:12" x14ac:dyDescent="0.35">
      <c r="A10646" s="1" t="s">
        <v>17629</v>
      </c>
      <c r="B10646" t="s">
        <v>17630</v>
      </c>
      <c r="C10646" t="s">
        <v>363</v>
      </c>
      <c r="D10646" t="s">
        <v>364</v>
      </c>
      <c r="E10646">
        <v>1</v>
      </c>
      <c r="F10646" s="2">
        <v>598</v>
      </c>
      <c r="G10646" s="3">
        <v>1425.9616000000001</v>
      </c>
      <c r="H10646" s="3">
        <v>5.98</v>
      </c>
      <c r="I10646" s="3">
        <v>28.106000000000002</v>
      </c>
      <c r="J10646" s="3">
        <v>632.08600000000001</v>
      </c>
      <c r="K10646" s="3">
        <v>972.43999999999994</v>
      </c>
      <c r="L10646" s="4">
        <v>0.34999999999999992</v>
      </c>
    </row>
    <row r="10647" spans="1:12" x14ac:dyDescent="0.35">
      <c r="A10647" s="1" t="s">
        <v>17631</v>
      </c>
      <c r="B10647" t="s">
        <v>17632</v>
      </c>
      <c r="C10647" t="s">
        <v>363</v>
      </c>
      <c r="D10647" t="s">
        <v>364</v>
      </c>
      <c r="E10647">
        <v>1</v>
      </c>
      <c r="F10647" s="2">
        <v>245</v>
      </c>
      <c r="G10647" s="3">
        <v>458.97</v>
      </c>
      <c r="H10647" s="3">
        <v>2.4500000000000002</v>
      </c>
      <c r="I10647" s="3">
        <v>11.515000000000001</v>
      </c>
      <c r="J10647" s="3">
        <v>258.96499999999997</v>
      </c>
      <c r="K10647" s="3">
        <v>398.40769230769223</v>
      </c>
      <c r="L10647" s="4">
        <v>0.34999999999999992</v>
      </c>
    </row>
    <row r="10648" spans="1:12" x14ac:dyDescent="0.35">
      <c r="A10648" s="1" t="s">
        <v>17633</v>
      </c>
      <c r="B10648" t="s">
        <v>17634</v>
      </c>
      <c r="C10648" t="s">
        <v>363</v>
      </c>
      <c r="D10648" t="s">
        <v>364</v>
      </c>
      <c r="E10648">
        <v>1</v>
      </c>
      <c r="F10648" s="2">
        <v>218</v>
      </c>
      <c r="G10648" s="3">
        <v>439</v>
      </c>
      <c r="H10648" s="3">
        <v>2.1800000000000002</v>
      </c>
      <c r="I10648" s="3">
        <v>10.246</v>
      </c>
      <c r="J10648" s="3">
        <v>230.42600000000002</v>
      </c>
      <c r="K10648" s="3">
        <v>354.50153846153847</v>
      </c>
      <c r="L10648" s="4">
        <v>0.35</v>
      </c>
    </row>
    <row r="10649" spans="1:12" x14ac:dyDescent="0.35">
      <c r="A10649" s="1" t="s">
        <v>17635</v>
      </c>
      <c r="B10649" t="s">
        <v>17636</v>
      </c>
      <c r="C10649" t="s">
        <v>363</v>
      </c>
      <c r="D10649" t="s">
        <v>364</v>
      </c>
      <c r="E10649">
        <v>1</v>
      </c>
      <c r="F10649" s="2">
        <v>62</v>
      </c>
      <c r="G10649" s="3">
        <v>124</v>
      </c>
      <c r="H10649" s="3">
        <v>0.62</v>
      </c>
      <c r="I10649" s="3">
        <v>2.9140000000000001</v>
      </c>
      <c r="J10649" s="3">
        <v>65.533999999999992</v>
      </c>
      <c r="K10649" s="3">
        <v>100.82153846153845</v>
      </c>
      <c r="L10649" s="4">
        <v>0.35000000000000003</v>
      </c>
    </row>
    <row r="10650" spans="1:12" x14ac:dyDescent="0.35">
      <c r="A10650" s="1" t="s">
        <v>17637</v>
      </c>
      <c r="B10650" t="s">
        <v>17638</v>
      </c>
      <c r="C10650" t="s">
        <v>363</v>
      </c>
      <c r="D10650" t="s">
        <v>364</v>
      </c>
      <c r="E10650">
        <v>1</v>
      </c>
      <c r="F10650" s="2">
        <v>2245</v>
      </c>
      <c r="G10650" s="3">
        <v>4515</v>
      </c>
      <c r="H10650" s="3">
        <v>22.45</v>
      </c>
      <c r="I10650" s="3">
        <v>105.515</v>
      </c>
      <c r="J10650" s="3">
        <v>2372.9649999999997</v>
      </c>
      <c r="K10650" s="3">
        <v>3650.7153846153842</v>
      </c>
      <c r="L10650" s="4">
        <v>0.35000000000000003</v>
      </c>
    </row>
    <row r="10651" spans="1:12" x14ac:dyDescent="0.35">
      <c r="A10651" s="1" t="s">
        <v>17639</v>
      </c>
      <c r="B10651" t="s">
        <v>17640</v>
      </c>
      <c r="C10651" t="s">
        <v>363</v>
      </c>
      <c r="D10651" t="s">
        <v>364</v>
      </c>
      <c r="E10651">
        <v>1</v>
      </c>
      <c r="F10651" s="2">
        <v>90</v>
      </c>
      <c r="G10651" s="3">
        <v>180</v>
      </c>
      <c r="H10651" s="3">
        <v>0.9</v>
      </c>
      <c r="I10651" s="3">
        <v>4.2300000000000004</v>
      </c>
      <c r="J10651" s="3">
        <v>95.13000000000001</v>
      </c>
      <c r="K10651" s="3">
        <v>146.35384615384618</v>
      </c>
      <c r="L10651" s="4">
        <v>0.35000000000000003</v>
      </c>
    </row>
    <row r="10652" spans="1:12" x14ac:dyDescent="0.35">
      <c r="A10652" s="1" t="s">
        <v>17641</v>
      </c>
      <c r="B10652" t="s">
        <v>17642</v>
      </c>
      <c r="C10652" t="s">
        <v>363</v>
      </c>
      <c r="D10652" t="s">
        <v>364</v>
      </c>
      <c r="E10652">
        <v>1</v>
      </c>
      <c r="F10652" s="2">
        <v>38</v>
      </c>
      <c r="G10652" s="3">
        <v>76</v>
      </c>
      <c r="H10652" s="3">
        <v>0.38</v>
      </c>
      <c r="I10652" s="3">
        <v>1.786</v>
      </c>
      <c r="J10652" s="3">
        <v>40.166000000000004</v>
      </c>
      <c r="K10652" s="3">
        <v>61.793846153846161</v>
      </c>
      <c r="L10652" s="4">
        <v>0.35000000000000003</v>
      </c>
    </row>
    <row r="10653" spans="1:12" x14ac:dyDescent="0.35">
      <c r="A10653" s="1" t="s">
        <v>17643</v>
      </c>
      <c r="B10653" t="s">
        <v>17644</v>
      </c>
      <c r="C10653" t="s">
        <v>363</v>
      </c>
      <c r="D10653" t="s">
        <v>364</v>
      </c>
      <c r="E10653">
        <v>1</v>
      </c>
      <c r="F10653" s="2">
        <v>83</v>
      </c>
      <c r="G10653" s="3">
        <v>175</v>
      </c>
      <c r="H10653" s="3">
        <v>0.83000000000000007</v>
      </c>
      <c r="I10653" s="3">
        <v>3.9009999999999998</v>
      </c>
      <c r="J10653" s="3">
        <v>87.730999999999995</v>
      </c>
      <c r="K10653" s="3">
        <v>134.97076923076921</v>
      </c>
      <c r="L10653" s="4">
        <v>0.34999999999999992</v>
      </c>
    </row>
    <row r="10654" spans="1:12" x14ac:dyDescent="0.35">
      <c r="A10654" s="1" t="s">
        <v>17645</v>
      </c>
      <c r="B10654" t="s">
        <v>17646</v>
      </c>
      <c r="C10654" t="s">
        <v>363</v>
      </c>
      <c r="D10654" t="s">
        <v>364</v>
      </c>
      <c r="E10654">
        <v>1</v>
      </c>
      <c r="F10654" s="2">
        <v>1377</v>
      </c>
      <c r="G10654" s="3">
        <v>3287.4463999999998</v>
      </c>
      <c r="H10654" s="3">
        <v>13.77</v>
      </c>
      <c r="I10654" s="3">
        <v>64.718999999999994</v>
      </c>
      <c r="J10654" s="3">
        <v>1455.489</v>
      </c>
      <c r="K10654" s="3">
        <v>2239.2138461538461</v>
      </c>
      <c r="L10654" s="4">
        <v>0.35</v>
      </c>
    </row>
    <row r="10655" spans="1:12" x14ac:dyDescent="0.35">
      <c r="A10655" s="1" t="s">
        <v>17647</v>
      </c>
      <c r="B10655" t="s">
        <v>17648</v>
      </c>
      <c r="C10655" t="s">
        <v>363</v>
      </c>
      <c r="D10655" t="s">
        <v>364</v>
      </c>
      <c r="E10655">
        <v>1</v>
      </c>
      <c r="F10655" s="2">
        <v>193.82</v>
      </c>
      <c r="G10655" s="3">
        <v>400</v>
      </c>
      <c r="H10655" s="3">
        <v>1.9381999999999999</v>
      </c>
      <c r="I10655" s="3">
        <v>9.1095399999999991</v>
      </c>
      <c r="J10655" s="3">
        <v>204.86774</v>
      </c>
      <c r="K10655" s="3">
        <v>315.18113846153847</v>
      </c>
      <c r="L10655" s="4">
        <v>0.35000000000000003</v>
      </c>
    </row>
    <row r="10656" spans="1:12" x14ac:dyDescent="0.35">
      <c r="A10656" s="1" t="s">
        <v>17649</v>
      </c>
      <c r="B10656" t="s">
        <v>17650</v>
      </c>
      <c r="C10656" t="s">
        <v>363</v>
      </c>
      <c r="D10656" t="s">
        <v>364</v>
      </c>
      <c r="E10656">
        <v>1</v>
      </c>
      <c r="F10656" s="2">
        <v>6496</v>
      </c>
      <c r="G10656" s="3">
        <v>13851.03</v>
      </c>
      <c r="H10656" s="3">
        <v>64.960000000000008</v>
      </c>
      <c r="I10656" s="3">
        <v>305.31200000000001</v>
      </c>
      <c r="J10656" s="3">
        <v>6866.2719999999999</v>
      </c>
      <c r="K10656" s="3">
        <v>10563.495384615384</v>
      </c>
      <c r="L10656" s="4">
        <v>0.35</v>
      </c>
    </row>
    <row r="10657" spans="1:12" x14ac:dyDescent="0.35">
      <c r="A10657" s="1" t="s">
        <v>17651</v>
      </c>
      <c r="B10657" t="s">
        <v>17652</v>
      </c>
      <c r="C10657" t="s">
        <v>363</v>
      </c>
      <c r="D10657" t="s">
        <v>364</v>
      </c>
      <c r="E10657">
        <v>1</v>
      </c>
      <c r="F10657" s="2">
        <v>2735.28</v>
      </c>
      <c r="G10657" s="3">
        <v>4862</v>
      </c>
      <c r="H10657" s="3">
        <v>27.352800000000002</v>
      </c>
      <c r="I10657" s="3">
        <v>128.55816000000002</v>
      </c>
      <c r="J10657" s="3">
        <v>2891.1909600000004</v>
      </c>
      <c r="K10657" s="3">
        <v>4447.9860923076931</v>
      </c>
      <c r="L10657" s="4">
        <v>0.35000000000000003</v>
      </c>
    </row>
    <row r="10658" spans="1:12" x14ac:dyDescent="0.35">
      <c r="A10658" s="1" t="s">
        <v>17653</v>
      </c>
      <c r="B10658" t="s">
        <v>17654</v>
      </c>
      <c r="C10658" t="s">
        <v>363</v>
      </c>
      <c r="D10658" t="s">
        <v>364</v>
      </c>
      <c r="E10658">
        <v>1</v>
      </c>
      <c r="F10658" s="2">
        <v>398</v>
      </c>
      <c r="G10658" s="3">
        <v>847.13</v>
      </c>
      <c r="H10658" s="3">
        <v>3.98</v>
      </c>
      <c r="I10658" s="3">
        <v>18.706</v>
      </c>
      <c r="J10658" s="3">
        <v>420.68600000000004</v>
      </c>
      <c r="K10658" s="3">
        <v>647.20923076923077</v>
      </c>
      <c r="L10658" s="4">
        <v>0.34999999999999992</v>
      </c>
    </row>
    <row r="10659" spans="1:12" x14ac:dyDescent="0.35">
      <c r="A10659" s="1" t="s">
        <v>17655</v>
      </c>
      <c r="B10659" t="s">
        <v>17656</v>
      </c>
      <c r="C10659" t="s">
        <v>363</v>
      </c>
      <c r="D10659" t="s">
        <v>364</v>
      </c>
      <c r="E10659">
        <v>1</v>
      </c>
      <c r="F10659" s="2">
        <v>1117</v>
      </c>
      <c r="G10659" s="3">
        <v>2246</v>
      </c>
      <c r="H10659" s="3">
        <v>11.17</v>
      </c>
      <c r="I10659" s="3">
        <v>52.499000000000002</v>
      </c>
      <c r="J10659" s="3">
        <v>1180.6690000000001</v>
      </c>
      <c r="K10659" s="3">
        <v>1816.4138461538462</v>
      </c>
      <c r="L10659" s="4">
        <v>0.35</v>
      </c>
    </row>
    <row r="10660" spans="1:12" x14ac:dyDescent="0.35">
      <c r="A10660" s="1" t="s">
        <v>17657</v>
      </c>
      <c r="B10660" t="s">
        <v>17658</v>
      </c>
      <c r="C10660" t="s">
        <v>363</v>
      </c>
      <c r="D10660" t="s">
        <v>364</v>
      </c>
      <c r="E10660">
        <v>1</v>
      </c>
      <c r="F10660" s="2">
        <v>270</v>
      </c>
      <c r="G10660" s="3">
        <v>557</v>
      </c>
      <c r="H10660" s="3">
        <v>2.7</v>
      </c>
      <c r="I10660" s="3">
        <v>12.69</v>
      </c>
      <c r="J10660" s="3">
        <v>285.39</v>
      </c>
      <c r="K10660" s="3">
        <v>439.06153846153842</v>
      </c>
      <c r="L10660" s="4">
        <v>0.35</v>
      </c>
    </row>
    <row r="10661" spans="1:12" x14ac:dyDescent="0.35">
      <c r="A10661" s="1" t="s">
        <v>17659</v>
      </c>
      <c r="B10661" t="s">
        <v>17660</v>
      </c>
      <c r="C10661" t="s">
        <v>363</v>
      </c>
      <c r="D10661" t="s">
        <v>364</v>
      </c>
      <c r="E10661">
        <v>1</v>
      </c>
      <c r="F10661" s="2">
        <v>40</v>
      </c>
      <c r="G10661" s="3">
        <v>105</v>
      </c>
      <c r="H10661" s="3">
        <v>0.4</v>
      </c>
      <c r="I10661" s="3">
        <v>1.88</v>
      </c>
      <c r="J10661" s="3">
        <v>42.28</v>
      </c>
      <c r="K10661" s="3">
        <v>65.046153846153842</v>
      </c>
      <c r="L10661" s="4">
        <v>0.34999999999999992</v>
      </c>
    </row>
    <row r="10662" spans="1:12" x14ac:dyDescent="0.35">
      <c r="A10662" s="1" t="s">
        <v>17661</v>
      </c>
      <c r="B10662" t="s">
        <v>17662</v>
      </c>
      <c r="C10662" t="s">
        <v>363</v>
      </c>
      <c r="D10662" t="s">
        <v>364</v>
      </c>
      <c r="E10662">
        <v>1</v>
      </c>
      <c r="F10662" s="2">
        <v>291</v>
      </c>
      <c r="G10662" s="3">
        <v>422.25</v>
      </c>
      <c r="H10662" s="3">
        <v>2.91</v>
      </c>
      <c r="I10662" s="3">
        <v>13.677</v>
      </c>
      <c r="J10662" s="3">
        <v>307.58700000000005</v>
      </c>
      <c r="K10662" s="3">
        <v>473.2107692307693</v>
      </c>
      <c r="L10662" s="4">
        <v>0.35</v>
      </c>
    </row>
    <row r="10663" spans="1:12" x14ac:dyDescent="0.35">
      <c r="A10663" s="1" t="s">
        <v>17663</v>
      </c>
      <c r="B10663" t="s">
        <v>17590</v>
      </c>
      <c r="C10663" t="s">
        <v>363</v>
      </c>
      <c r="D10663" t="s">
        <v>364</v>
      </c>
      <c r="E10663">
        <v>1</v>
      </c>
      <c r="F10663" s="2">
        <v>34894.26</v>
      </c>
      <c r="G10663" s="3">
        <v>65265.4</v>
      </c>
      <c r="H10663" s="3">
        <v>348.94260000000003</v>
      </c>
      <c r="I10663" s="3">
        <v>1640.0302200000001</v>
      </c>
      <c r="J10663" s="3">
        <v>36883.232820000005</v>
      </c>
      <c r="K10663" s="3">
        <v>56743.435107692312</v>
      </c>
      <c r="L10663" s="4">
        <v>0.35</v>
      </c>
    </row>
    <row r="10664" spans="1:12" x14ac:dyDescent="0.35">
      <c r="A10664" s="1" t="s">
        <v>17664</v>
      </c>
      <c r="B10664" t="s">
        <v>17665</v>
      </c>
      <c r="C10664" t="s">
        <v>363</v>
      </c>
      <c r="D10664" t="s">
        <v>364</v>
      </c>
      <c r="E10664">
        <v>1</v>
      </c>
      <c r="F10664" s="2">
        <v>795</v>
      </c>
      <c r="G10664" s="3">
        <v>1694.25</v>
      </c>
      <c r="H10664" s="3">
        <v>7.95</v>
      </c>
      <c r="I10664" s="3">
        <v>37.365000000000002</v>
      </c>
      <c r="J10664" s="3">
        <v>840.31500000000005</v>
      </c>
      <c r="K10664" s="3">
        <v>1292.7923076923078</v>
      </c>
      <c r="L10664" s="4">
        <v>0.35</v>
      </c>
    </row>
    <row r="10665" spans="1:12" x14ac:dyDescent="0.35">
      <c r="A10665" s="1" t="s">
        <v>17666</v>
      </c>
      <c r="B10665" t="s">
        <v>17667</v>
      </c>
      <c r="C10665" t="s">
        <v>363</v>
      </c>
      <c r="D10665" t="s">
        <v>364</v>
      </c>
      <c r="E10665">
        <v>1</v>
      </c>
      <c r="F10665" s="2">
        <v>795</v>
      </c>
      <c r="G10665" s="3">
        <v>1684</v>
      </c>
      <c r="H10665" s="3">
        <v>7.95</v>
      </c>
      <c r="I10665" s="3">
        <v>37.365000000000002</v>
      </c>
      <c r="J10665" s="3">
        <v>840.31500000000005</v>
      </c>
      <c r="K10665" s="3">
        <v>1292.7923076923078</v>
      </c>
      <c r="L10665" s="4">
        <v>0.35</v>
      </c>
    </row>
    <row r="10666" spans="1:12" x14ac:dyDescent="0.35">
      <c r="A10666" s="1" t="s">
        <v>17668</v>
      </c>
      <c r="B10666" t="s">
        <v>17669</v>
      </c>
      <c r="C10666" t="s">
        <v>363</v>
      </c>
      <c r="D10666" t="s">
        <v>364</v>
      </c>
      <c r="E10666">
        <v>1</v>
      </c>
      <c r="F10666" s="2">
        <v>11.79</v>
      </c>
      <c r="G10666" s="3">
        <v>20</v>
      </c>
      <c r="H10666" s="3">
        <v>0.11789999999999999</v>
      </c>
      <c r="I10666" s="3">
        <v>0.55413000000000001</v>
      </c>
      <c r="J10666" s="3">
        <v>12.46203</v>
      </c>
      <c r="K10666" s="3">
        <v>19.172353846153847</v>
      </c>
      <c r="L10666" s="4">
        <v>0.35</v>
      </c>
    </row>
    <row r="10667" spans="1:12" x14ac:dyDescent="0.35">
      <c r="A10667" s="1" t="s">
        <v>17670</v>
      </c>
      <c r="B10667" t="s">
        <v>17671</v>
      </c>
      <c r="C10667" t="s">
        <v>363</v>
      </c>
      <c r="D10667" t="s">
        <v>364</v>
      </c>
      <c r="E10667">
        <v>1</v>
      </c>
      <c r="F10667" s="2">
        <v>684</v>
      </c>
      <c r="G10667" s="3">
        <v>4337</v>
      </c>
      <c r="H10667" s="3">
        <v>6.84</v>
      </c>
      <c r="I10667" s="3">
        <v>32.148000000000003</v>
      </c>
      <c r="J10667" s="3">
        <v>722.98800000000006</v>
      </c>
      <c r="K10667" s="3">
        <v>1112.2892307692309</v>
      </c>
      <c r="L10667" s="4">
        <v>0.35000000000000003</v>
      </c>
    </row>
    <row r="10668" spans="1:12" x14ac:dyDescent="0.35">
      <c r="A10668" s="1" t="s">
        <v>17672</v>
      </c>
      <c r="B10668" t="s">
        <v>17673</v>
      </c>
      <c r="C10668" t="s">
        <v>363</v>
      </c>
      <c r="D10668" t="s">
        <v>364</v>
      </c>
      <c r="E10668">
        <v>1</v>
      </c>
      <c r="F10668" s="2">
        <v>63</v>
      </c>
      <c r="G10668" s="3">
        <v>127</v>
      </c>
      <c r="H10668" s="3">
        <v>0.63</v>
      </c>
      <c r="I10668" s="3">
        <v>2.9609999999999999</v>
      </c>
      <c r="J10668" s="3">
        <v>66.591000000000008</v>
      </c>
      <c r="K10668" s="3">
        <v>102.44769230769232</v>
      </c>
      <c r="L10668" s="4">
        <v>0.35000000000000003</v>
      </c>
    </row>
    <row r="10669" spans="1:12" x14ac:dyDescent="0.35">
      <c r="A10669" s="1" t="s">
        <v>17674</v>
      </c>
      <c r="B10669" t="s">
        <v>17652</v>
      </c>
      <c r="C10669" t="s">
        <v>363</v>
      </c>
      <c r="D10669" t="s">
        <v>364</v>
      </c>
      <c r="E10669">
        <v>1</v>
      </c>
      <c r="F10669" s="2">
        <v>1367.64</v>
      </c>
      <c r="G10669" s="3">
        <v>2431</v>
      </c>
      <c r="H10669" s="3">
        <v>13.676400000000001</v>
      </c>
      <c r="I10669" s="3">
        <v>64.279080000000008</v>
      </c>
      <c r="J10669" s="3">
        <v>1445.5954800000002</v>
      </c>
      <c r="K10669" s="3">
        <v>2223.9930461538465</v>
      </c>
      <c r="L10669" s="4">
        <v>0.35000000000000003</v>
      </c>
    </row>
    <row r="10670" spans="1:12" x14ac:dyDescent="0.35">
      <c r="A10670" s="1" t="s">
        <v>17675</v>
      </c>
      <c r="B10670" t="s">
        <v>17676</v>
      </c>
      <c r="C10670" t="s">
        <v>363</v>
      </c>
      <c r="D10670" t="s">
        <v>364</v>
      </c>
      <c r="E10670">
        <v>1</v>
      </c>
      <c r="F10670" s="2">
        <v>0.01</v>
      </c>
      <c r="G10670" s="3">
        <v>9638</v>
      </c>
      <c r="H10670" s="3">
        <v>1E-4</v>
      </c>
      <c r="I10670" s="3">
        <v>4.6999999999999999E-4</v>
      </c>
      <c r="J10670" s="3">
        <v>1.057E-2</v>
      </c>
      <c r="K10670" s="3">
        <v>1.6261538461538459E-2</v>
      </c>
      <c r="L10670" s="4">
        <v>0.34999999999999992</v>
      </c>
    </row>
    <row r="10671" spans="1:12" x14ac:dyDescent="0.35">
      <c r="A10671" s="1" t="s">
        <v>17677</v>
      </c>
      <c r="B10671" t="s">
        <v>17678</v>
      </c>
      <c r="C10671" t="s">
        <v>363</v>
      </c>
      <c r="D10671" t="s">
        <v>364</v>
      </c>
      <c r="E10671">
        <v>1</v>
      </c>
      <c r="F10671" s="2">
        <v>159</v>
      </c>
      <c r="G10671" s="3">
        <v>328</v>
      </c>
      <c r="H10671" s="3">
        <v>1.59</v>
      </c>
      <c r="I10671" s="3">
        <v>7.4729999999999999</v>
      </c>
      <c r="J10671" s="3">
        <v>168.06300000000002</v>
      </c>
      <c r="K10671" s="3">
        <v>258.55846153846153</v>
      </c>
      <c r="L10671" s="4">
        <v>0.34999999999999992</v>
      </c>
    </row>
    <row r="10672" spans="1:12" x14ac:dyDescent="0.35">
      <c r="A10672" s="1" t="s">
        <v>17679</v>
      </c>
      <c r="B10672" t="s">
        <v>17680</v>
      </c>
      <c r="C10672" t="s">
        <v>363</v>
      </c>
      <c r="D10672" t="s">
        <v>364</v>
      </c>
      <c r="E10672">
        <v>1</v>
      </c>
      <c r="F10672" s="2">
        <v>2095</v>
      </c>
      <c r="G10672" s="3">
        <v>4465.99</v>
      </c>
      <c r="H10672" s="3">
        <v>20.95</v>
      </c>
      <c r="I10672" s="3">
        <v>98.465000000000003</v>
      </c>
      <c r="J10672" s="3">
        <v>2214.415</v>
      </c>
      <c r="K10672" s="3">
        <v>3406.7923076923075</v>
      </c>
      <c r="L10672" s="4">
        <v>0.35</v>
      </c>
    </row>
    <row r="10673" spans="1:12" x14ac:dyDescent="0.35">
      <c r="A10673" s="1" t="s">
        <v>17681</v>
      </c>
      <c r="B10673" t="s">
        <v>17682</v>
      </c>
      <c r="C10673" t="s">
        <v>363</v>
      </c>
      <c r="D10673" t="s">
        <v>364</v>
      </c>
      <c r="E10673">
        <v>1</v>
      </c>
      <c r="F10673" s="2">
        <v>334</v>
      </c>
      <c r="G10673" s="3">
        <v>710.79</v>
      </c>
      <c r="H10673" s="3">
        <v>3.34</v>
      </c>
      <c r="I10673" s="3">
        <v>15.698</v>
      </c>
      <c r="J10673" s="3">
        <v>353.03799999999995</v>
      </c>
      <c r="K10673" s="3">
        <v>543.13538461538451</v>
      </c>
      <c r="L10673" s="4">
        <v>0.35</v>
      </c>
    </row>
    <row r="10674" spans="1:12" x14ac:dyDescent="0.35">
      <c r="A10674" s="1" t="s">
        <v>17683</v>
      </c>
      <c r="B10674" t="s">
        <v>17684</v>
      </c>
      <c r="C10674" t="s">
        <v>363</v>
      </c>
      <c r="D10674" t="s">
        <v>364</v>
      </c>
      <c r="E10674">
        <v>1</v>
      </c>
      <c r="F10674" s="2">
        <v>183</v>
      </c>
      <c r="G10674" s="3">
        <v>256</v>
      </c>
      <c r="H10674" s="3">
        <v>1.83</v>
      </c>
      <c r="I10674" s="3">
        <v>8.6010000000000009</v>
      </c>
      <c r="J10674" s="3">
        <v>193.43100000000001</v>
      </c>
      <c r="K10674" s="3">
        <v>297.58615384615388</v>
      </c>
      <c r="L10674" s="4">
        <v>0.35000000000000003</v>
      </c>
    </row>
    <row r="10675" spans="1:12" x14ac:dyDescent="0.35">
      <c r="A10675" s="1" t="s">
        <v>17685</v>
      </c>
      <c r="B10675" t="s">
        <v>17686</v>
      </c>
      <c r="C10675" t="s">
        <v>363</v>
      </c>
      <c r="D10675" t="s">
        <v>364</v>
      </c>
      <c r="E10675">
        <v>1</v>
      </c>
      <c r="F10675" s="2">
        <v>541</v>
      </c>
      <c r="G10675" s="3">
        <v>1087</v>
      </c>
      <c r="H10675" s="3">
        <v>5.41</v>
      </c>
      <c r="I10675" s="3">
        <v>25.427</v>
      </c>
      <c r="J10675" s="3">
        <v>571.83699999999999</v>
      </c>
      <c r="K10675" s="3">
        <v>879.74923076923073</v>
      </c>
      <c r="L10675" s="4">
        <v>0.35</v>
      </c>
    </row>
    <row r="10676" spans="1:12" x14ac:dyDescent="0.35">
      <c r="A10676" s="1" t="s">
        <v>17687</v>
      </c>
      <c r="B10676" t="s">
        <v>17688</v>
      </c>
      <c r="C10676" t="s">
        <v>363</v>
      </c>
      <c r="D10676" t="s">
        <v>364</v>
      </c>
      <c r="E10676">
        <v>1</v>
      </c>
      <c r="F10676" s="2">
        <v>59.29</v>
      </c>
      <c r="G10676" s="3">
        <v>123</v>
      </c>
      <c r="H10676" s="3">
        <v>0.59289999999999998</v>
      </c>
      <c r="I10676" s="3">
        <v>2.7866300000000002</v>
      </c>
      <c r="J10676" s="3">
        <v>62.669530000000002</v>
      </c>
      <c r="K10676" s="3">
        <v>96.414661538461544</v>
      </c>
      <c r="L10676" s="4">
        <v>0.35000000000000003</v>
      </c>
    </row>
    <row r="10677" spans="1:12" x14ac:dyDescent="0.35">
      <c r="A10677" s="1" t="s">
        <v>17689</v>
      </c>
      <c r="B10677" t="s">
        <v>17690</v>
      </c>
      <c r="C10677" t="s">
        <v>363</v>
      </c>
      <c r="D10677" t="s">
        <v>364</v>
      </c>
      <c r="E10677">
        <v>1</v>
      </c>
      <c r="F10677" s="2">
        <v>648</v>
      </c>
      <c r="G10677" s="3">
        <v>2168</v>
      </c>
      <c r="H10677" s="3">
        <v>6.48</v>
      </c>
      <c r="I10677" s="3">
        <v>30.456</v>
      </c>
      <c r="J10677" s="3">
        <v>684.93600000000004</v>
      </c>
      <c r="K10677" s="3">
        <v>1053.7476923076924</v>
      </c>
      <c r="L10677" s="4">
        <v>0.35000000000000003</v>
      </c>
    </row>
    <row r="10678" spans="1:12" x14ac:dyDescent="0.35">
      <c r="A10678" s="1" t="s">
        <v>17691</v>
      </c>
      <c r="B10678" t="s">
        <v>17692</v>
      </c>
      <c r="C10678" t="s">
        <v>363</v>
      </c>
      <c r="D10678" t="s">
        <v>364</v>
      </c>
      <c r="E10678">
        <v>1</v>
      </c>
      <c r="F10678" s="2">
        <v>175</v>
      </c>
      <c r="G10678" s="3">
        <v>371.55</v>
      </c>
      <c r="H10678" s="3">
        <v>1.75</v>
      </c>
      <c r="I10678" s="3">
        <v>8.2249999999999996</v>
      </c>
      <c r="J10678" s="3">
        <v>184.97499999999999</v>
      </c>
      <c r="K10678" s="3">
        <v>284.57692307692304</v>
      </c>
      <c r="L10678" s="4">
        <v>0.34999999999999992</v>
      </c>
    </row>
    <row r="10679" spans="1:12" x14ac:dyDescent="0.35">
      <c r="A10679" s="1" t="s">
        <v>17693</v>
      </c>
      <c r="B10679" t="s">
        <v>17694</v>
      </c>
      <c r="C10679" t="s">
        <v>363</v>
      </c>
      <c r="D10679" t="s">
        <v>364</v>
      </c>
      <c r="E10679">
        <v>1</v>
      </c>
      <c r="F10679" s="2">
        <v>2468.4</v>
      </c>
      <c r="G10679" s="3">
        <v>6042.23</v>
      </c>
      <c r="H10679" s="3">
        <v>24.684000000000001</v>
      </c>
      <c r="I10679" s="3">
        <v>116.01480000000001</v>
      </c>
      <c r="J10679" s="3">
        <v>2609.0988000000002</v>
      </c>
      <c r="K10679" s="3">
        <v>4013.9981538461539</v>
      </c>
      <c r="L10679" s="4">
        <v>0.34999999999999992</v>
      </c>
    </row>
    <row r="10680" spans="1:12" x14ac:dyDescent="0.35">
      <c r="A10680" s="1" t="s">
        <v>17695</v>
      </c>
      <c r="B10680" t="s">
        <v>17696</v>
      </c>
      <c r="C10680" t="s">
        <v>363</v>
      </c>
      <c r="D10680" t="s">
        <v>364</v>
      </c>
      <c r="E10680">
        <v>1</v>
      </c>
      <c r="F10680" s="2">
        <v>1345</v>
      </c>
      <c r="G10680" s="3">
        <v>2774</v>
      </c>
      <c r="H10680" s="3">
        <v>13.450000000000001</v>
      </c>
      <c r="I10680" s="3">
        <v>63.215000000000003</v>
      </c>
      <c r="J10680" s="3">
        <v>1421.665</v>
      </c>
      <c r="K10680" s="3">
        <v>2187.1769230769228</v>
      </c>
      <c r="L10680" s="4">
        <v>0.34999999999999992</v>
      </c>
    </row>
    <row r="10681" spans="1:12" x14ac:dyDescent="0.35">
      <c r="A10681" s="1" t="s">
        <v>17697</v>
      </c>
      <c r="B10681" t="s">
        <v>17698</v>
      </c>
      <c r="C10681" t="s">
        <v>363</v>
      </c>
      <c r="D10681" t="s">
        <v>364</v>
      </c>
      <c r="E10681">
        <v>1</v>
      </c>
      <c r="F10681" s="2">
        <v>458</v>
      </c>
      <c r="G10681" s="3">
        <v>970</v>
      </c>
      <c r="H10681" s="3">
        <v>4.58</v>
      </c>
      <c r="I10681" s="3">
        <v>21.526</v>
      </c>
      <c r="J10681" s="3">
        <v>484.10599999999999</v>
      </c>
      <c r="K10681" s="3">
        <v>744.77846153846156</v>
      </c>
      <c r="L10681" s="4">
        <v>0.35000000000000003</v>
      </c>
    </row>
    <row r="10682" spans="1:12" x14ac:dyDescent="0.35">
      <c r="A10682" s="1" t="s">
        <v>17699</v>
      </c>
      <c r="B10682" t="s">
        <v>17700</v>
      </c>
      <c r="C10682" t="s">
        <v>363</v>
      </c>
      <c r="D10682" t="s">
        <v>364</v>
      </c>
      <c r="E10682">
        <v>1</v>
      </c>
      <c r="F10682" s="2">
        <v>8225</v>
      </c>
      <c r="G10682" s="3">
        <v>17536.990000000002</v>
      </c>
      <c r="H10682" s="3">
        <v>82.25</v>
      </c>
      <c r="I10682" s="3">
        <v>386.57499999999999</v>
      </c>
      <c r="J10682" s="3">
        <v>8693.8250000000007</v>
      </c>
      <c r="K10682" s="3">
        <v>13375.115384615385</v>
      </c>
      <c r="L10682" s="4">
        <v>0.35</v>
      </c>
    </row>
    <row r="10683" spans="1:12" x14ac:dyDescent="0.35">
      <c r="A10683" s="1" t="s">
        <v>17701</v>
      </c>
      <c r="B10683" t="s">
        <v>17702</v>
      </c>
      <c r="C10683" t="s">
        <v>363</v>
      </c>
      <c r="D10683" t="s">
        <v>364</v>
      </c>
      <c r="E10683">
        <v>1</v>
      </c>
      <c r="F10683" s="2">
        <v>296.39999999999998</v>
      </c>
      <c r="G10683" s="3">
        <v>552.41999999999996</v>
      </c>
      <c r="H10683" s="3">
        <v>2.964</v>
      </c>
      <c r="I10683" s="3">
        <v>13.9308</v>
      </c>
      <c r="J10683" s="3">
        <v>313.29479999999995</v>
      </c>
      <c r="K10683" s="3">
        <v>481.9919999999999</v>
      </c>
      <c r="L10683" s="4">
        <v>0.35</v>
      </c>
    </row>
    <row r="10684" spans="1:12" x14ac:dyDescent="0.35">
      <c r="A10684" s="1" t="s">
        <v>17703</v>
      </c>
      <c r="B10684" t="s">
        <v>17704</v>
      </c>
      <c r="C10684" t="s">
        <v>363</v>
      </c>
      <c r="D10684" t="s">
        <v>364</v>
      </c>
      <c r="E10684">
        <v>1</v>
      </c>
      <c r="F10684" s="2">
        <v>267.89999999999998</v>
      </c>
      <c r="G10684" s="3">
        <v>471</v>
      </c>
      <c r="H10684" s="3">
        <v>2.6789999999999998</v>
      </c>
      <c r="I10684" s="3">
        <v>12.591299999999999</v>
      </c>
      <c r="J10684" s="3">
        <v>283.17029999999994</v>
      </c>
      <c r="K10684" s="3">
        <v>435.6466153846153</v>
      </c>
      <c r="L10684" s="4">
        <v>0.35000000000000003</v>
      </c>
    </row>
    <row r="10685" spans="1:12" x14ac:dyDescent="0.35">
      <c r="A10685" s="1" t="s">
        <v>17705</v>
      </c>
      <c r="B10685" t="s">
        <v>17706</v>
      </c>
      <c r="C10685" t="s">
        <v>363</v>
      </c>
      <c r="D10685" t="s">
        <v>364</v>
      </c>
      <c r="E10685">
        <v>1</v>
      </c>
      <c r="F10685" s="2">
        <v>41</v>
      </c>
      <c r="G10685" s="3">
        <v>3728</v>
      </c>
      <c r="H10685" s="3">
        <v>0.41000000000000003</v>
      </c>
      <c r="I10685" s="3">
        <v>1.927</v>
      </c>
      <c r="J10685" s="3">
        <v>43.336999999999996</v>
      </c>
      <c r="K10685" s="3">
        <v>66.672307692307683</v>
      </c>
      <c r="L10685" s="4">
        <v>0.35</v>
      </c>
    </row>
    <row r="10686" spans="1:12" x14ac:dyDescent="0.35">
      <c r="A10686" s="1" t="s">
        <v>17707</v>
      </c>
      <c r="B10686" t="s">
        <v>17708</v>
      </c>
      <c r="C10686" t="s">
        <v>363</v>
      </c>
      <c r="D10686" t="s">
        <v>364</v>
      </c>
      <c r="E10686">
        <v>1</v>
      </c>
      <c r="F10686" s="2">
        <v>264.52999999999997</v>
      </c>
      <c r="G10686" s="3">
        <v>546</v>
      </c>
      <c r="H10686" s="3">
        <v>2.6452999999999998</v>
      </c>
      <c r="I10686" s="3">
        <v>12.432909999999998</v>
      </c>
      <c r="J10686" s="3">
        <v>279.60820999999999</v>
      </c>
      <c r="K10686" s="3">
        <v>430.16647692307691</v>
      </c>
      <c r="L10686" s="4">
        <v>0.35000000000000003</v>
      </c>
    </row>
    <row r="10687" spans="1:12" x14ac:dyDescent="0.35">
      <c r="A10687" s="1" t="s">
        <v>17709</v>
      </c>
      <c r="B10687" t="s">
        <v>17710</v>
      </c>
      <c r="C10687" t="s">
        <v>363</v>
      </c>
      <c r="D10687" t="s">
        <v>364</v>
      </c>
      <c r="E10687">
        <v>1</v>
      </c>
      <c r="F10687" s="2">
        <v>67</v>
      </c>
      <c r="G10687" s="3">
        <v>140</v>
      </c>
      <c r="H10687" s="3">
        <v>0.67</v>
      </c>
      <c r="I10687" s="3">
        <v>3.149</v>
      </c>
      <c r="J10687" s="3">
        <v>70.819000000000003</v>
      </c>
      <c r="K10687" s="3">
        <v>108.9523076923077</v>
      </c>
      <c r="L10687" s="4">
        <v>0.35000000000000003</v>
      </c>
    </row>
    <row r="10688" spans="1:12" x14ac:dyDescent="0.35">
      <c r="A10688" s="1" t="s">
        <v>17711</v>
      </c>
      <c r="B10688" t="s">
        <v>17712</v>
      </c>
      <c r="C10688" t="s">
        <v>363</v>
      </c>
      <c r="D10688" t="s">
        <v>364</v>
      </c>
      <c r="E10688">
        <v>1</v>
      </c>
      <c r="F10688" s="2">
        <v>1540</v>
      </c>
      <c r="G10688" s="3">
        <v>3176</v>
      </c>
      <c r="H10688" s="3">
        <v>15.4</v>
      </c>
      <c r="I10688" s="3">
        <v>72.38</v>
      </c>
      <c r="J10688" s="3">
        <v>1627.7800000000002</v>
      </c>
      <c r="K10688" s="3">
        <v>2504.2769230769231</v>
      </c>
      <c r="L10688" s="4">
        <v>0.34999999999999992</v>
      </c>
    </row>
    <row r="10689" spans="1:12" x14ac:dyDescent="0.35">
      <c r="A10689" s="1" t="s">
        <v>17713</v>
      </c>
      <c r="B10689" t="s">
        <v>17714</v>
      </c>
      <c r="C10689" t="s">
        <v>363</v>
      </c>
      <c r="D10689" t="s">
        <v>364</v>
      </c>
      <c r="E10689">
        <v>1</v>
      </c>
      <c r="F10689" s="2">
        <v>4334</v>
      </c>
      <c r="G10689" s="3">
        <v>9190</v>
      </c>
      <c r="H10689" s="3">
        <v>43.34</v>
      </c>
      <c r="I10689" s="3">
        <v>203.69800000000001</v>
      </c>
      <c r="J10689" s="3">
        <v>4581.0380000000005</v>
      </c>
      <c r="K10689" s="3">
        <v>7047.7507692307699</v>
      </c>
      <c r="L10689" s="4">
        <v>0.35</v>
      </c>
    </row>
    <row r="10690" spans="1:12" x14ac:dyDescent="0.35">
      <c r="A10690" s="1" t="s">
        <v>17715</v>
      </c>
      <c r="B10690" t="s">
        <v>17716</v>
      </c>
      <c r="C10690" t="s">
        <v>363</v>
      </c>
      <c r="D10690" t="s">
        <v>364</v>
      </c>
      <c r="E10690">
        <v>1</v>
      </c>
      <c r="F10690" s="2">
        <v>717</v>
      </c>
      <c r="G10690" s="3">
        <v>2328</v>
      </c>
      <c r="H10690" s="3">
        <v>7.17</v>
      </c>
      <c r="I10690" s="3">
        <v>33.698999999999998</v>
      </c>
      <c r="J10690" s="3">
        <v>757.86899999999991</v>
      </c>
      <c r="K10690" s="3">
        <v>1165.9523076923076</v>
      </c>
      <c r="L10690" s="4">
        <v>0.35000000000000003</v>
      </c>
    </row>
    <row r="10691" spans="1:12" x14ac:dyDescent="0.35">
      <c r="A10691" s="1" t="s">
        <v>17717</v>
      </c>
      <c r="B10691" t="s">
        <v>17718</v>
      </c>
      <c r="C10691" t="s">
        <v>363</v>
      </c>
      <c r="D10691" t="s">
        <v>364</v>
      </c>
      <c r="E10691">
        <v>1</v>
      </c>
      <c r="F10691" s="2">
        <v>1183.32</v>
      </c>
      <c r="G10691" s="3">
        <v>2200</v>
      </c>
      <c r="H10691" s="3">
        <v>11.8332</v>
      </c>
      <c r="I10691" s="3">
        <v>55.616039999999998</v>
      </c>
      <c r="J10691" s="3">
        <v>1250.7692400000001</v>
      </c>
      <c r="K10691" s="3">
        <v>1924.2603692307694</v>
      </c>
      <c r="L10691" s="4">
        <v>0.35</v>
      </c>
    </row>
    <row r="10692" spans="1:12" x14ac:dyDescent="0.35">
      <c r="A10692" s="1" t="s">
        <v>17719</v>
      </c>
      <c r="B10692" t="s">
        <v>17720</v>
      </c>
      <c r="C10692" t="s">
        <v>363</v>
      </c>
      <c r="D10692" t="s">
        <v>364</v>
      </c>
      <c r="E10692">
        <v>1</v>
      </c>
      <c r="F10692" s="2">
        <v>70</v>
      </c>
      <c r="G10692" s="3">
        <v>141</v>
      </c>
      <c r="H10692" s="3">
        <v>0.70000000000000007</v>
      </c>
      <c r="I10692" s="3">
        <v>3.29</v>
      </c>
      <c r="J10692" s="3">
        <v>73.990000000000009</v>
      </c>
      <c r="K10692" s="3">
        <v>113.83076923076923</v>
      </c>
      <c r="L10692" s="4">
        <v>0.34999999999999992</v>
      </c>
    </row>
    <row r="10693" spans="1:12" x14ac:dyDescent="0.35">
      <c r="A10693" s="1" t="s">
        <v>17721</v>
      </c>
      <c r="B10693" t="s">
        <v>17722</v>
      </c>
      <c r="C10693" t="s">
        <v>363</v>
      </c>
      <c r="D10693" t="s">
        <v>364</v>
      </c>
      <c r="E10693">
        <v>1</v>
      </c>
      <c r="F10693" s="2">
        <v>2483</v>
      </c>
      <c r="G10693" s="3">
        <v>1466</v>
      </c>
      <c r="H10693" s="3">
        <v>24.830000000000002</v>
      </c>
      <c r="I10693" s="3">
        <v>116.70099999999999</v>
      </c>
      <c r="J10693" s="3">
        <v>2624.5309999999999</v>
      </c>
      <c r="K10693" s="3">
        <v>4037.74</v>
      </c>
      <c r="L10693" s="4">
        <v>0.35</v>
      </c>
    </row>
    <row r="10694" spans="1:12" x14ac:dyDescent="0.35">
      <c r="A10694" s="1" t="s">
        <v>17723</v>
      </c>
      <c r="B10694" t="s">
        <v>17724</v>
      </c>
      <c r="C10694" t="s">
        <v>363</v>
      </c>
      <c r="D10694" t="s">
        <v>364</v>
      </c>
      <c r="E10694">
        <v>1</v>
      </c>
      <c r="F10694" s="2">
        <v>3138.42</v>
      </c>
      <c r="G10694" s="3">
        <v>5869.56</v>
      </c>
      <c r="H10694" s="3">
        <v>31.3842</v>
      </c>
      <c r="I10694" s="3">
        <v>147.50574</v>
      </c>
      <c r="J10694" s="3">
        <v>3317.3099400000001</v>
      </c>
      <c r="K10694" s="3">
        <v>5103.553753846154</v>
      </c>
      <c r="L10694" s="4">
        <v>0.35</v>
      </c>
    </row>
    <row r="10695" spans="1:12" x14ac:dyDescent="0.35">
      <c r="A10695" s="1" t="s">
        <v>17725</v>
      </c>
      <c r="B10695" t="s">
        <v>17726</v>
      </c>
      <c r="C10695" t="s">
        <v>363</v>
      </c>
      <c r="D10695" t="s">
        <v>364</v>
      </c>
      <c r="E10695">
        <v>1</v>
      </c>
      <c r="F10695" s="2">
        <v>2958.3</v>
      </c>
      <c r="G10695" s="3">
        <v>5531.5</v>
      </c>
      <c r="H10695" s="3">
        <v>29.583000000000002</v>
      </c>
      <c r="I10695" s="3">
        <v>139.0401</v>
      </c>
      <c r="J10695" s="3">
        <v>3126.9231000000004</v>
      </c>
      <c r="K10695" s="3">
        <v>4810.6509230769234</v>
      </c>
      <c r="L10695" s="4">
        <v>0.35</v>
      </c>
    </row>
    <row r="10696" spans="1:12" x14ac:dyDescent="0.35">
      <c r="A10696" s="1" t="s">
        <v>17727</v>
      </c>
      <c r="B10696" t="s">
        <v>17728</v>
      </c>
      <c r="C10696" t="s">
        <v>363</v>
      </c>
      <c r="D10696" t="s">
        <v>364</v>
      </c>
      <c r="E10696">
        <v>1</v>
      </c>
      <c r="F10696" s="2">
        <v>1495.68</v>
      </c>
      <c r="G10696" s="3">
        <v>2622.68</v>
      </c>
      <c r="H10696" s="3">
        <v>14.956800000000001</v>
      </c>
      <c r="I10696" s="3">
        <v>70.296959999999999</v>
      </c>
      <c r="J10696" s="3">
        <v>1580.9337599999999</v>
      </c>
      <c r="K10696" s="3">
        <v>2432.2057846153843</v>
      </c>
      <c r="L10696" s="4">
        <v>0.35</v>
      </c>
    </row>
    <row r="10697" spans="1:12" x14ac:dyDescent="0.35">
      <c r="A10697" s="1" t="s">
        <v>17729</v>
      </c>
      <c r="B10697" t="s">
        <v>17730</v>
      </c>
      <c r="C10697" t="s">
        <v>363</v>
      </c>
      <c r="D10697" t="s">
        <v>364</v>
      </c>
      <c r="E10697">
        <v>1</v>
      </c>
      <c r="F10697" s="2">
        <v>209</v>
      </c>
      <c r="G10697" s="3">
        <v>4807</v>
      </c>
      <c r="H10697" s="3">
        <v>2.09</v>
      </c>
      <c r="I10697" s="3">
        <v>9.8230000000000004</v>
      </c>
      <c r="J10697" s="3">
        <v>220.91300000000001</v>
      </c>
      <c r="K10697" s="3">
        <v>339.86615384615385</v>
      </c>
      <c r="L10697" s="4">
        <v>0.35</v>
      </c>
    </row>
    <row r="10698" spans="1:12" x14ac:dyDescent="0.35">
      <c r="A10698" s="1" t="s">
        <v>17731</v>
      </c>
      <c r="B10698" t="s">
        <v>17732</v>
      </c>
      <c r="C10698" t="s">
        <v>363</v>
      </c>
      <c r="D10698" t="s">
        <v>364</v>
      </c>
      <c r="E10698">
        <v>1</v>
      </c>
      <c r="F10698" s="2">
        <v>632</v>
      </c>
      <c r="G10698" s="3">
        <v>1340</v>
      </c>
      <c r="H10698" s="3">
        <v>6.32</v>
      </c>
      <c r="I10698" s="3">
        <v>29.704000000000001</v>
      </c>
      <c r="J10698" s="3">
        <v>668.024</v>
      </c>
      <c r="K10698" s="3">
        <v>1027.7292307692308</v>
      </c>
      <c r="L10698" s="4">
        <v>0.35</v>
      </c>
    </row>
    <row r="10699" spans="1:12" x14ac:dyDescent="0.35">
      <c r="A10699" s="1" t="s">
        <v>17733</v>
      </c>
      <c r="B10699" t="s">
        <v>17734</v>
      </c>
      <c r="C10699" t="s">
        <v>363</v>
      </c>
      <c r="D10699" t="s">
        <v>364</v>
      </c>
      <c r="E10699">
        <v>1</v>
      </c>
      <c r="F10699" s="2">
        <v>1135</v>
      </c>
      <c r="G10699" s="3">
        <v>2341</v>
      </c>
      <c r="H10699" s="3">
        <v>11.35</v>
      </c>
      <c r="I10699" s="3">
        <v>53.344999999999999</v>
      </c>
      <c r="J10699" s="3">
        <v>1199.6949999999999</v>
      </c>
      <c r="K10699" s="3">
        <v>1845.6846153846152</v>
      </c>
      <c r="L10699" s="4">
        <v>0.35</v>
      </c>
    </row>
    <row r="10700" spans="1:12" x14ac:dyDescent="0.35">
      <c r="A10700" s="1" t="s">
        <v>17735</v>
      </c>
      <c r="B10700" t="s">
        <v>17736</v>
      </c>
      <c r="C10700" t="s">
        <v>363</v>
      </c>
      <c r="D10700" t="s">
        <v>364</v>
      </c>
      <c r="E10700">
        <v>1</v>
      </c>
      <c r="F10700" s="2">
        <v>4488</v>
      </c>
      <c r="G10700" s="3">
        <v>10472</v>
      </c>
      <c r="H10700" s="3">
        <v>44.88</v>
      </c>
      <c r="I10700" s="3">
        <v>210.93600000000001</v>
      </c>
      <c r="J10700" s="3">
        <v>4743.8159999999998</v>
      </c>
      <c r="K10700" s="3">
        <v>7298.1784615384613</v>
      </c>
      <c r="L10700" s="4">
        <v>0.35000000000000003</v>
      </c>
    </row>
    <row r="10701" spans="1:12" x14ac:dyDescent="0.35">
      <c r="A10701" s="1" t="s">
        <v>17737</v>
      </c>
      <c r="B10701" t="s">
        <v>17738</v>
      </c>
      <c r="C10701" t="s">
        <v>363</v>
      </c>
      <c r="D10701" t="s">
        <v>364</v>
      </c>
      <c r="E10701">
        <v>1</v>
      </c>
      <c r="F10701" s="2">
        <v>218</v>
      </c>
      <c r="G10701" s="3">
        <v>417.44</v>
      </c>
      <c r="H10701" s="3">
        <v>2.1800000000000002</v>
      </c>
      <c r="I10701" s="3">
        <v>10.246</v>
      </c>
      <c r="J10701" s="3">
        <v>230.42600000000002</v>
      </c>
      <c r="K10701" s="3">
        <v>354.50153846153847</v>
      </c>
      <c r="L10701" s="4">
        <v>0.35</v>
      </c>
    </row>
    <row r="10702" spans="1:12" x14ac:dyDescent="0.35">
      <c r="A10702" s="1" t="s">
        <v>17739</v>
      </c>
      <c r="B10702" t="s">
        <v>17740</v>
      </c>
      <c r="C10702" t="s">
        <v>363</v>
      </c>
      <c r="D10702" t="s">
        <v>364</v>
      </c>
      <c r="E10702">
        <v>1</v>
      </c>
      <c r="F10702" s="2">
        <v>81</v>
      </c>
      <c r="G10702" s="3">
        <v>170</v>
      </c>
      <c r="H10702" s="3">
        <v>0.81</v>
      </c>
      <c r="I10702" s="3">
        <v>3.8069999999999999</v>
      </c>
      <c r="J10702" s="3">
        <v>85.617000000000004</v>
      </c>
      <c r="K10702" s="3">
        <v>131.71846153846155</v>
      </c>
      <c r="L10702" s="4">
        <v>0.35000000000000003</v>
      </c>
    </row>
    <row r="10703" spans="1:12" x14ac:dyDescent="0.35">
      <c r="A10703" s="1" t="s">
        <v>17741</v>
      </c>
      <c r="B10703" t="s">
        <v>17742</v>
      </c>
      <c r="C10703" t="s">
        <v>363</v>
      </c>
      <c r="D10703" t="s">
        <v>364</v>
      </c>
      <c r="E10703">
        <v>1</v>
      </c>
      <c r="F10703" s="2">
        <v>1188</v>
      </c>
      <c r="G10703" s="3">
        <v>2450</v>
      </c>
      <c r="H10703" s="3">
        <v>11.88</v>
      </c>
      <c r="I10703" s="3">
        <v>55.835999999999999</v>
      </c>
      <c r="J10703" s="3">
        <v>1255.7160000000001</v>
      </c>
      <c r="K10703" s="3">
        <v>1931.8707692307694</v>
      </c>
      <c r="L10703" s="4">
        <v>0.35</v>
      </c>
    </row>
    <row r="10704" spans="1:12" x14ac:dyDescent="0.35">
      <c r="A10704" s="1" t="s">
        <v>17743</v>
      </c>
      <c r="B10704" t="s">
        <v>17744</v>
      </c>
      <c r="C10704" t="s">
        <v>363</v>
      </c>
      <c r="D10704" t="s">
        <v>364</v>
      </c>
      <c r="E10704">
        <v>1</v>
      </c>
      <c r="F10704" s="2">
        <v>349</v>
      </c>
      <c r="G10704" s="3">
        <v>743.09</v>
      </c>
      <c r="H10704" s="3">
        <v>3.49</v>
      </c>
      <c r="I10704" s="3">
        <v>16.402999999999999</v>
      </c>
      <c r="J10704" s="3">
        <v>368.89300000000003</v>
      </c>
      <c r="K10704" s="3">
        <v>567.52769230769229</v>
      </c>
      <c r="L10704" s="4">
        <v>0.34999999999999992</v>
      </c>
    </row>
    <row r="10705" spans="1:12" x14ac:dyDescent="0.35">
      <c r="A10705" s="1" t="s">
        <v>17745</v>
      </c>
      <c r="B10705" t="s">
        <v>17746</v>
      </c>
      <c r="C10705" t="s">
        <v>363</v>
      </c>
      <c r="D10705" t="s">
        <v>364</v>
      </c>
      <c r="E10705">
        <v>1</v>
      </c>
      <c r="F10705" s="2">
        <v>2935</v>
      </c>
      <c r="G10705" s="3">
        <v>6256.84</v>
      </c>
      <c r="H10705" s="3">
        <v>29.35</v>
      </c>
      <c r="I10705" s="3">
        <v>137.94499999999999</v>
      </c>
      <c r="J10705" s="3">
        <v>3102.2950000000001</v>
      </c>
      <c r="K10705" s="3">
        <v>4772.7615384615383</v>
      </c>
      <c r="L10705" s="4">
        <v>0.35</v>
      </c>
    </row>
    <row r="10706" spans="1:12" x14ac:dyDescent="0.35">
      <c r="A10706" s="1" t="s">
        <v>17747</v>
      </c>
      <c r="B10706" t="s">
        <v>17748</v>
      </c>
      <c r="C10706" t="s">
        <v>363</v>
      </c>
      <c r="D10706" t="s">
        <v>364</v>
      </c>
      <c r="E10706">
        <v>1</v>
      </c>
      <c r="F10706" s="2">
        <v>296.39999999999998</v>
      </c>
      <c r="G10706" s="3">
        <v>552.41999999999996</v>
      </c>
      <c r="H10706" s="3">
        <v>2.964</v>
      </c>
      <c r="I10706" s="3">
        <v>13.9308</v>
      </c>
      <c r="J10706" s="3">
        <v>313.29479999999995</v>
      </c>
      <c r="K10706" s="3">
        <v>481.9919999999999</v>
      </c>
      <c r="L10706" s="4">
        <v>0.35</v>
      </c>
    </row>
    <row r="10707" spans="1:12" x14ac:dyDescent="0.35">
      <c r="A10707" s="1" t="s">
        <v>17749</v>
      </c>
      <c r="B10707" t="s">
        <v>17750</v>
      </c>
      <c r="C10707" t="s">
        <v>363</v>
      </c>
      <c r="D10707" t="s">
        <v>364</v>
      </c>
      <c r="E10707">
        <v>1</v>
      </c>
      <c r="F10707" s="2">
        <v>370</v>
      </c>
      <c r="G10707" s="3">
        <v>788.2</v>
      </c>
      <c r="H10707" s="3">
        <v>3.7</v>
      </c>
      <c r="I10707" s="3">
        <v>17.39</v>
      </c>
      <c r="J10707" s="3">
        <v>391.09</v>
      </c>
      <c r="K10707" s="3">
        <v>601.676923076923</v>
      </c>
      <c r="L10707" s="4">
        <v>0.35</v>
      </c>
    </row>
    <row r="10708" spans="1:12" x14ac:dyDescent="0.35">
      <c r="A10708" s="1" t="s">
        <v>17751</v>
      </c>
      <c r="B10708" t="s">
        <v>17752</v>
      </c>
      <c r="C10708" t="s">
        <v>363</v>
      </c>
      <c r="D10708" t="s">
        <v>364</v>
      </c>
      <c r="E10708">
        <v>1</v>
      </c>
      <c r="F10708" s="2">
        <v>88</v>
      </c>
      <c r="G10708" s="3">
        <v>185.77</v>
      </c>
      <c r="H10708" s="3">
        <v>0.88</v>
      </c>
      <c r="I10708" s="3">
        <v>4.1360000000000001</v>
      </c>
      <c r="J10708" s="3">
        <v>93.015999999999991</v>
      </c>
      <c r="K10708" s="3">
        <v>143.10153846153844</v>
      </c>
      <c r="L10708" s="4">
        <v>0.35</v>
      </c>
    </row>
    <row r="10709" spans="1:12" x14ac:dyDescent="0.35">
      <c r="A10709" s="1" t="s">
        <v>17753</v>
      </c>
      <c r="B10709" t="s">
        <v>17754</v>
      </c>
      <c r="C10709" t="s">
        <v>363</v>
      </c>
      <c r="D10709" t="s">
        <v>364</v>
      </c>
      <c r="E10709">
        <v>1</v>
      </c>
      <c r="F10709" s="2">
        <v>630.24</v>
      </c>
      <c r="G10709" s="3">
        <v>1300</v>
      </c>
      <c r="H10709" s="3">
        <v>6.3024000000000004</v>
      </c>
      <c r="I10709" s="3">
        <v>29.621279999999999</v>
      </c>
      <c r="J10709" s="3">
        <v>666.16368</v>
      </c>
      <c r="K10709" s="3">
        <v>1024.8671999999999</v>
      </c>
      <c r="L10709" s="4">
        <v>0.34999999999999992</v>
      </c>
    </row>
    <row r="10710" spans="1:12" x14ac:dyDescent="0.35">
      <c r="A10710" s="1" t="s">
        <v>17755</v>
      </c>
      <c r="B10710" t="s">
        <v>17756</v>
      </c>
      <c r="C10710" t="s">
        <v>363</v>
      </c>
      <c r="D10710" t="s">
        <v>364</v>
      </c>
      <c r="E10710">
        <v>1</v>
      </c>
      <c r="F10710" s="2">
        <v>1067.19</v>
      </c>
      <c r="G10710" s="3">
        <v>2589.59</v>
      </c>
      <c r="H10710" s="3">
        <v>10.671900000000001</v>
      </c>
      <c r="I10710" s="3">
        <v>50.15793</v>
      </c>
      <c r="J10710" s="3">
        <v>1128.0198300000002</v>
      </c>
      <c r="K10710" s="3">
        <v>1735.4151230769232</v>
      </c>
      <c r="L10710" s="4">
        <v>0.35</v>
      </c>
    </row>
    <row r="10711" spans="1:12" x14ac:dyDescent="0.35">
      <c r="A10711" s="1" t="s">
        <v>17757</v>
      </c>
      <c r="B10711" t="s">
        <v>17758</v>
      </c>
      <c r="C10711" t="s">
        <v>363</v>
      </c>
      <c r="D10711" t="s">
        <v>364</v>
      </c>
      <c r="E10711">
        <v>1</v>
      </c>
      <c r="F10711" s="2">
        <v>535.79999999999995</v>
      </c>
      <c r="G10711" s="3">
        <v>1001.27</v>
      </c>
      <c r="H10711" s="3">
        <v>5.3579999999999997</v>
      </c>
      <c r="I10711" s="3">
        <v>25.182599999999997</v>
      </c>
      <c r="J10711" s="3">
        <v>566.34059999999988</v>
      </c>
      <c r="K10711" s="3">
        <v>871.2932307692306</v>
      </c>
      <c r="L10711" s="4">
        <v>0.35000000000000003</v>
      </c>
    </row>
    <row r="10712" spans="1:12" x14ac:dyDescent="0.35">
      <c r="A10712" s="1" t="s">
        <v>17759</v>
      </c>
      <c r="B10712" t="s">
        <v>17760</v>
      </c>
      <c r="C10712" t="s">
        <v>363</v>
      </c>
      <c r="D10712" t="s">
        <v>364</v>
      </c>
      <c r="E10712">
        <v>1</v>
      </c>
      <c r="F10712" s="2">
        <v>162.5</v>
      </c>
      <c r="G10712" s="3">
        <v>336</v>
      </c>
      <c r="H10712" s="3">
        <v>1.625</v>
      </c>
      <c r="I10712" s="3">
        <v>7.6375000000000002</v>
      </c>
      <c r="J10712" s="3">
        <v>171.76249999999999</v>
      </c>
      <c r="K10712" s="3">
        <v>264.25</v>
      </c>
      <c r="L10712" s="4">
        <v>0.35000000000000003</v>
      </c>
    </row>
    <row r="10713" spans="1:12" x14ac:dyDescent="0.35">
      <c r="A10713" s="1" t="s">
        <v>17761</v>
      </c>
      <c r="B10713" t="s">
        <v>17762</v>
      </c>
      <c r="C10713" t="s">
        <v>363</v>
      </c>
      <c r="D10713" t="s">
        <v>364</v>
      </c>
      <c r="E10713">
        <v>1</v>
      </c>
      <c r="F10713" s="2">
        <v>76</v>
      </c>
      <c r="G10713" s="3">
        <v>153</v>
      </c>
      <c r="H10713" s="3">
        <v>0.76</v>
      </c>
      <c r="I10713" s="3">
        <v>3.5720000000000001</v>
      </c>
      <c r="J10713" s="3">
        <v>80.332000000000008</v>
      </c>
      <c r="K10713" s="3">
        <v>123.58769230769232</v>
      </c>
      <c r="L10713" s="4">
        <v>0.35000000000000003</v>
      </c>
    </row>
    <row r="10714" spans="1:12" x14ac:dyDescent="0.35">
      <c r="A10714" s="1" t="s">
        <v>17763</v>
      </c>
      <c r="B10714" t="s">
        <v>17764</v>
      </c>
      <c r="C10714" t="s">
        <v>363</v>
      </c>
      <c r="D10714" t="s">
        <v>364</v>
      </c>
      <c r="E10714">
        <v>1</v>
      </c>
      <c r="F10714" s="2">
        <v>335</v>
      </c>
      <c r="G10714" s="3">
        <v>1963</v>
      </c>
      <c r="H10714" s="3">
        <v>3.35</v>
      </c>
      <c r="I10714" s="3">
        <v>15.744999999999999</v>
      </c>
      <c r="J10714" s="3">
        <v>354.09500000000003</v>
      </c>
      <c r="K10714" s="3">
        <v>544.76153846153852</v>
      </c>
      <c r="L10714" s="4">
        <v>0.35000000000000003</v>
      </c>
    </row>
    <row r="10715" spans="1:12" x14ac:dyDescent="0.35">
      <c r="A10715" s="1" t="s">
        <v>17765</v>
      </c>
      <c r="B10715" t="s">
        <v>17766</v>
      </c>
      <c r="C10715" t="s">
        <v>363</v>
      </c>
      <c r="D10715" t="s">
        <v>364</v>
      </c>
      <c r="E10715">
        <v>1</v>
      </c>
      <c r="F10715" s="2">
        <v>1839.96</v>
      </c>
      <c r="G10715" s="3">
        <v>3280</v>
      </c>
      <c r="H10715" s="3">
        <v>18.3996</v>
      </c>
      <c r="I10715" s="3">
        <v>86.478120000000004</v>
      </c>
      <c r="J10715" s="3">
        <v>1944.83772</v>
      </c>
      <c r="K10715" s="3">
        <v>2992.0580307692308</v>
      </c>
      <c r="L10715" s="4">
        <v>0.35</v>
      </c>
    </row>
    <row r="10716" spans="1:12" x14ac:dyDescent="0.35">
      <c r="A10716" s="1" t="s">
        <v>17767</v>
      </c>
      <c r="B10716" t="s">
        <v>17768</v>
      </c>
      <c r="C10716" t="s">
        <v>363</v>
      </c>
      <c r="D10716" t="s">
        <v>364</v>
      </c>
      <c r="E10716">
        <v>1</v>
      </c>
      <c r="F10716" s="2">
        <v>304</v>
      </c>
      <c r="G10716" s="3">
        <v>647.45000000000005</v>
      </c>
      <c r="H10716" s="3">
        <v>3.04</v>
      </c>
      <c r="I10716" s="3">
        <v>14.288</v>
      </c>
      <c r="J10716" s="3">
        <v>321.32800000000003</v>
      </c>
      <c r="K10716" s="3">
        <v>494.35076923076929</v>
      </c>
      <c r="L10716" s="4">
        <v>0.35000000000000003</v>
      </c>
    </row>
    <row r="10717" spans="1:12" x14ac:dyDescent="0.35">
      <c r="A10717" s="1" t="s">
        <v>17769</v>
      </c>
      <c r="B10717" t="s">
        <v>17770</v>
      </c>
      <c r="C10717" t="s">
        <v>363</v>
      </c>
      <c r="D10717" t="s">
        <v>364</v>
      </c>
      <c r="E10717">
        <v>1</v>
      </c>
      <c r="F10717" s="2">
        <v>0.01</v>
      </c>
      <c r="G10717" s="3">
        <v>2433</v>
      </c>
      <c r="H10717" s="3">
        <v>1E-4</v>
      </c>
      <c r="I10717" s="3">
        <v>4.6999999999999999E-4</v>
      </c>
      <c r="J10717" s="3">
        <v>1.057E-2</v>
      </c>
      <c r="K10717" s="3">
        <v>1.6261538461538459E-2</v>
      </c>
      <c r="L10717" s="4">
        <v>0.34999999999999992</v>
      </c>
    </row>
    <row r="10718" spans="1:12" x14ac:dyDescent="0.35">
      <c r="A10718" s="1" t="s">
        <v>17771</v>
      </c>
      <c r="B10718" t="s">
        <v>17772</v>
      </c>
      <c r="C10718" t="s">
        <v>363</v>
      </c>
      <c r="D10718" t="s">
        <v>364</v>
      </c>
      <c r="E10718">
        <v>1</v>
      </c>
      <c r="F10718" s="2">
        <v>1051</v>
      </c>
      <c r="G10718" s="3">
        <v>1398</v>
      </c>
      <c r="H10718" s="3">
        <v>10.51</v>
      </c>
      <c r="I10718" s="3">
        <v>49.396999999999998</v>
      </c>
      <c r="J10718" s="3">
        <v>1110.9069999999999</v>
      </c>
      <c r="K10718" s="3">
        <v>1709.0876923076921</v>
      </c>
      <c r="L10718" s="4">
        <v>0.35</v>
      </c>
    </row>
    <row r="10719" spans="1:12" x14ac:dyDescent="0.35">
      <c r="A10719" s="1" t="s">
        <v>17773</v>
      </c>
      <c r="B10719" t="s">
        <v>17774</v>
      </c>
      <c r="C10719" t="s">
        <v>363</v>
      </c>
      <c r="D10719" t="s">
        <v>364</v>
      </c>
      <c r="E10719">
        <v>1</v>
      </c>
      <c r="F10719" s="2">
        <v>662</v>
      </c>
      <c r="G10719" s="3">
        <v>1409.52</v>
      </c>
      <c r="H10719" s="3">
        <v>6.62</v>
      </c>
      <c r="I10719" s="3">
        <v>31.114000000000001</v>
      </c>
      <c r="J10719" s="3">
        <v>699.73400000000004</v>
      </c>
      <c r="K10719" s="3">
        <v>1076.5138461538461</v>
      </c>
      <c r="L10719" s="4">
        <v>0.34999999999999992</v>
      </c>
    </row>
    <row r="10720" spans="1:12" x14ac:dyDescent="0.35">
      <c r="A10720" s="1" t="s">
        <v>17775</v>
      </c>
      <c r="B10720" t="s">
        <v>17776</v>
      </c>
      <c r="C10720" t="s">
        <v>363</v>
      </c>
      <c r="D10720" t="s">
        <v>364</v>
      </c>
      <c r="E10720">
        <v>1</v>
      </c>
      <c r="F10720" s="2">
        <v>211.73</v>
      </c>
      <c r="G10720" s="3">
        <v>437</v>
      </c>
      <c r="H10720" s="3">
        <v>2.1172999999999997</v>
      </c>
      <c r="I10720" s="3">
        <v>9.9513099999999994</v>
      </c>
      <c r="J10720" s="3">
        <v>223.79861</v>
      </c>
      <c r="K10720" s="3">
        <v>344.30555384615383</v>
      </c>
      <c r="L10720" s="4">
        <v>0.35</v>
      </c>
    </row>
    <row r="10721" spans="1:12" x14ac:dyDescent="0.35">
      <c r="A10721" s="1" t="s">
        <v>17777</v>
      </c>
      <c r="B10721" t="s">
        <v>17778</v>
      </c>
      <c r="C10721" t="s">
        <v>363</v>
      </c>
      <c r="D10721" t="s">
        <v>364</v>
      </c>
      <c r="E10721">
        <v>1</v>
      </c>
      <c r="F10721" s="2">
        <v>206</v>
      </c>
      <c r="G10721" s="3">
        <v>677</v>
      </c>
      <c r="H10721" s="3">
        <v>2.06</v>
      </c>
      <c r="I10721" s="3">
        <v>9.6820000000000004</v>
      </c>
      <c r="J10721" s="3">
        <v>217.74199999999999</v>
      </c>
      <c r="K10721" s="3">
        <v>334.98769230769227</v>
      </c>
      <c r="L10721" s="4">
        <v>0.35</v>
      </c>
    </row>
    <row r="10722" spans="1:12" x14ac:dyDescent="0.35">
      <c r="A10722" s="1" t="s">
        <v>17779</v>
      </c>
      <c r="B10722" t="s">
        <v>17780</v>
      </c>
      <c r="C10722" t="s">
        <v>363</v>
      </c>
      <c r="D10722" t="s">
        <v>364</v>
      </c>
      <c r="E10722">
        <v>1</v>
      </c>
      <c r="F10722" s="2">
        <v>4908</v>
      </c>
      <c r="G10722" s="3">
        <v>9975</v>
      </c>
      <c r="H10722" s="3">
        <v>49.08</v>
      </c>
      <c r="I10722" s="3">
        <v>230.67599999999999</v>
      </c>
      <c r="J10722" s="3">
        <v>5187.7560000000003</v>
      </c>
      <c r="K10722" s="3">
        <v>7981.1630769230769</v>
      </c>
      <c r="L10722" s="4">
        <v>0.35</v>
      </c>
    </row>
    <row r="10723" spans="1:12" x14ac:dyDescent="0.35">
      <c r="A10723" s="1" t="s">
        <v>17781</v>
      </c>
      <c r="B10723" t="s">
        <v>17782</v>
      </c>
      <c r="C10723" t="s">
        <v>363</v>
      </c>
      <c r="D10723" t="s">
        <v>364</v>
      </c>
      <c r="E10723">
        <v>1</v>
      </c>
      <c r="F10723" s="2">
        <v>82</v>
      </c>
      <c r="G10723" s="3">
        <v>218.56</v>
      </c>
      <c r="H10723" s="3">
        <v>0.82000000000000006</v>
      </c>
      <c r="I10723" s="3">
        <v>3.8540000000000001</v>
      </c>
      <c r="J10723" s="3">
        <v>86.673999999999992</v>
      </c>
      <c r="K10723" s="3">
        <v>133.34461538461537</v>
      </c>
      <c r="L10723" s="4">
        <v>0.35</v>
      </c>
    </row>
    <row r="10724" spans="1:12" x14ac:dyDescent="0.35">
      <c r="A10724" s="1" t="s">
        <v>17783</v>
      </c>
      <c r="B10724" t="s">
        <v>17784</v>
      </c>
      <c r="C10724" t="s">
        <v>363</v>
      </c>
      <c r="D10724" t="s">
        <v>364</v>
      </c>
      <c r="E10724">
        <v>1</v>
      </c>
      <c r="F10724" s="2">
        <v>608.6</v>
      </c>
      <c r="G10724" s="3">
        <v>1489.76</v>
      </c>
      <c r="H10724" s="3">
        <v>6.0860000000000003</v>
      </c>
      <c r="I10724" s="3">
        <v>28.604200000000002</v>
      </c>
      <c r="J10724" s="3">
        <v>643.29020000000003</v>
      </c>
      <c r="K10724" s="3">
        <v>989.67723076923073</v>
      </c>
      <c r="L10724" s="4">
        <v>0.34999999999999992</v>
      </c>
    </row>
    <row r="10725" spans="1:12" x14ac:dyDescent="0.35">
      <c r="A10725" s="1" t="s">
        <v>17785</v>
      </c>
      <c r="B10725" t="s">
        <v>17786</v>
      </c>
      <c r="C10725" t="s">
        <v>363</v>
      </c>
      <c r="D10725" t="s">
        <v>364</v>
      </c>
      <c r="E10725">
        <v>1</v>
      </c>
      <c r="F10725" s="2">
        <v>2483</v>
      </c>
      <c r="G10725" s="3">
        <v>3691</v>
      </c>
      <c r="H10725" s="3">
        <v>24.830000000000002</v>
      </c>
      <c r="I10725" s="3">
        <v>116.70099999999999</v>
      </c>
      <c r="J10725" s="3">
        <v>2624.5309999999999</v>
      </c>
      <c r="K10725" s="3">
        <v>4037.74</v>
      </c>
      <c r="L10725" s="4">
        <v>0.35</v>
      </c>
    </row>
    <row r="10726" spans="1:12" x14ac:dyDescent="0.35">
      <c r="A10726" s="1" t="s">
        <v>17787</v>
      </c>
      <c r="B10726" t="s">
        <v>17788</v>
      </c>
      <c r="C10726" t="s">
        <v>363</v>
      </c>
      <c r="D10726" t="s">
        <v>364</v>
      </c>
      <c r="E10726">
        <v>1</v>
      </c>
      <c r="F10726" s="2">
        <v>2687</v>
      </c>
      <c r="G10726" s="3">
        <v>5728.55</v>
      </c>
      <c r="H10726" s="3">
        <v>26.87</v>
      </c>
      <c r="I10726" s="3">
        <v>126.289</v>
      </c>
      <c r="J10726" s="3">
        <v>2840.1590000000001</v>
      </c>
      <c r="K10726" s="3">
        <v>4369.4753846153844</v>
      </c>
      <c r="L10726" s="4">
        <v>0.34999999999999992</v>
      </c>
    </row>
    <row r="10727" spans="1:12" x14ac:dyDescent="0.35">
      <c r="A10727" s="1" t="s">
        <v>17789</v>
      </c>
      <c r="B10727" t="s">
        <v>17790</v>
      </c>
      <c r="C10727" t="s">
        <v>363</v>
      </c>
      <c r="D10727" t="s">
        <v>364</v>
      </c>
      <c r="E10727">
        <v>1</v>
      </c>
      <c r="F10727" s="2">
        <v>575</v>
      </c>
      <c r="G10727" s="3">
        <v>1224.53</v>
      </c>
      <c r="H10727" s="3">
        <v>5.75</v>
      </c>
      <c r="I10727" s="3">
        <v>27.024999999999999</v>
      </c>
      <c r="J10727" s="3">
        <v>607.77499999999998</v>
      </c>
      <c r="K10727" s="3">
        <v>935.03846153846143</v>
      </c>
      <c r="L10727" s="4">
        <v>0.35</v>
      </c>
    </row>
    <row r="10728" spans="1:12" x14ac:dyDescent="0.35">
      <c r="A10728" s="1" t="s">
        <v>17791</v>
      </c>
      <c r="B10728" t="s">
        <v>17792</v>
      </c>
      <c r="C10728" t="s">
        <v>363</v>
      </c>
      <c r="D10728" t="s">
        <v>364</v>
      </c>
      <c r="E10728">
        <v>1</v>
      </c>
      <c r="F10728" s="2">
        <v>5760</v>
      </c>
      <c r="G10728" s="3">
        <v>11877</v>
      </c>
      <c r="H10728" s="3">
        <v>57.6</v>
      </c>
      <c r="I10728" s="3">
        <v>270.72000000000003</v>
      </c>
      <c r="J10728" s="3">
        <v>6088.3200000000006</v>
      </c>
      <c r="K10728" s="3">
        <v>9366.6461538461554</v>
      </c>
      <c r="L10728" s="4">
        <v>0.35000000000000003</v>
      </c>
    </row>
    <row r="10729" spans="1:12" x14ac:dyDescent="0.35">
      <c r="A10729" s="1" t="s">
        <v>17793</v>
      </c>
      <c r="B10729" t="s">
        <v>17794</v>
      </c>
      <c r="C10729" t="s">
        <v>363</v>
      </c>
      <c r="D10729" t="s">
        <v>364</v>
      </c>
      <c r="E10729">
        <v>1</v>
      </c>
      <c r="F10729" s="2">
        <v>947.34</v>
      </c>
      <c r="G10729" s="3">
        <v>1688</v>
      </c>
      <c r="H10729" s="3">
        <v>9.4733999999999998</v>
      </c>
      <c r="I10729" s="3">
        <v>44.524979999999999</v>
      </c>
      <c r="J10729" s="3">
        <v>1001.33838</v>
      </c>
      <c r="K10729" s="3">
        <v>1540.5205846153847</v>
      </c>
      <c r="L10729" s="4">
        <v>0.35000000000000003</v>
      </c>
    </row>
    <row r="10730" spans="1:12" x14ac:dyDescent="0.35">
      <c r="A10730" s="1" t="s">
        <v>17795</v>
      </c>
      <c r="B10730" t="s">
        <v>17796</v>
      </c>
      <c r="C10730" t="s">
        <v>363</v>
      </c>
      <c r="D10730" t="s">
        <v>364</v>
      </c>
      <c r="E10730">
        <v>1</v>
      </c>
      <c r="F10730" s="2">
        <v>320</v>
      </c>
      <c r="G10730" s="3">
        <v>644</v>
      </c>
      <c r="H10730" s="3">
        <v>3.2</v>
      </c>
      <c r="I10730" s="3">
        <v>15.04</v>
      </c>
      <c r="J10730" s="3">
        <v>338.24</v>
      </c>
      <c r="K10730" s="3">
        <v>520.36923076923074</v>
      </c>
      <c r="L10730" s="4">
        <v>0.34999999999999992</v>
      </c>
    </row>
    <row r="10731" spans="1:12" x14ac:dyDescent="0.35">
      <c r="A10731" s="1" t="s">
        <v>17797</v>
      </c>
      <c r="B10731" t="s">
        <v>17798</v>
      </c>
      <c r="C10731" t="s">
        <v>363</v>
      </c>
      <c r="D10731" t="s">
        <v>364</v>
      </c>
      <c r="E10731">
        <v>1</v>
      </c>
      <c r="F10731" s="2">
        <v>926</v>
      </c>
      <c r="G10731" s="3">
        <v>1439.2</v>
      </c>
      <c r="H10731" s="3">
        <v>9.26</v>
      </c>
      <c r="I10731" s="3">
        <v>43.521999999999998</v>
      </c>
      <c r="J10731" s="3">
        <v>978.78200000000004</v>
      </c>
      <c r="K10731" s="3">
        <v>1505.8184615384616</v>
      </c>
      <c r="L10731" s="4">
        <v>0.35000000000000003</v>
      </c>
    </row>
    <row r="10732" spans="1:12" x14ac:dyDescent="0.35">
      <c r="A10732" s="1" t="s">
        <v>17799</v>
      </c>
      <c r="B10732" t="s">
        <v>17800</v>
      </c>
      <c r="C10732" t="s">
        <v>363</v>
      </c>
      <c r="D10732" t="s">
        <v>364</v>
      </c>
      <c r="E10732">
        <v>1</v>
      </c>
      <c r="F10732" s="2">
        <v>50</v>
      </c>
      <c r="G10732" s="3">
        <v>105.56</v>
      </c>
      <c r="H10732" s="3">
        <v>0.5</v>
      </c>
      <c r="I10732" s="3">
        <v>2.35</v>
      </c>
      <c r="J10732" s="3">
        <v>52.85</v>
      </c>
      <c r="K10732" s="3">
        <v>81.307692307692307</v>
      </c>
      <c r="L10732" s="4">
        <v>0.35</v>
      </c>
    </row>
    <row r="10733" spans="1:12" x14ac:dyDescent="0.35">
      <c r="A10733" s="1" t="s">
        <v>17801</v>
      </c>
      <c r="B10733" t="s">
        <v>17802</v>
      </c>
      <c r="C10733" t="s">
        <v>363</v>
      </c>
      <c r="D10733" t="s">
        <v>364</v>
      </c>
      <c r="E10733">
        <v>1</v>
      </c>
      <c r="F10733" s="2">
        <v>800</v>
      </c>
      <c r="G10733" s="3">
        <v>1695</v>
      </c>
      <c r="H10733" s="3">
        <v>8</v>
      </c>
      <c r="I10733" s="3">
        <v>37.6</v>
      </c>
      <c r="J10733" s="3">
        <v>845.6</v>
      </c>
      <c r="K10733" s="3">
        <v>1300.9230769230769</v>
      </c>
      <c r="L10733" s="4">
        <v>0.35</v>
      </c>
    </row>
    <row r="10734" spans="1:12" x14ac:dyDescent="0.35">
      <c r="A10734" s="1" t="s">
        <v>17803</v>
      </c>
      <c r="B10734" t="s">
        <v>17804</v>
      </c>
      <c r="C10734" t="s">
        <v>363</v>
      </c>
      <c r="D10734" t="s">
        <v>364</v>
      </c>
      <c r="E10734">
        <v>1</v>
      </c>
      <c r="F10734" s="2">
        <v>505.02</v>
      </c>
      <c r="G10734" s="3">
        <v>917.94</v>
      </c>
      <c r="H10734" s="3">
        <v>5.0502000000000002</v>
      </c>
      <c r="I10734" s="3">
        <v>23.735939999999999</v>
      </c>
      <c r="J10734" s="3">
        <v>533.80614000000003</v>
      </c>
      <c r="K10734" s="3">
        <v>821.24021538461545</v>
      </c>
      <c r="L10734" s="4">
        <v>0.35000000000000003</v>
      </c>
    </row>
    <row r="10735" spans="1:12" x14ac:dyDescent="0.35">
      <c r="A10735" s="1" t="s">
        <v>17805</v>
      </c>
      <c r="B10735" t="s">
        <v>17806</v>
      </c>
      <c r="C10735" t="s">
        <v>363</v>
      </c>
      <c r="D10735" t="s">
        <v>364</v>
      </c>
      <c r="E10735">
        <v>1</v>
      </c>
      <c r="F10735" s="2">
        <v>330</v>
      </c>
      <c r="G10735" s="3">
        <v>699</v>
      </c>
      <c r="H10735" s="3">
        <v>3.3000000000000003</v>
      </c>
      <c r="I10735" s="3">
        <v>15.51</v>
      </c>
      <c r="J10735" s="3">
        <v>348.81</v>
      </c>
      <c r="K10735" s="3">
        <v>536.63076923076926</v>
      </c>
      <c r="L10735" s="4">
        <v>0.35000000000000003</v>
      </c>
    </row>
    <row r="10736" spans="1:12" x14ac:dyDescent="0.35">
      <c r="A10736" s="1" t="s">
        <v>17807</v>
      </c>
      <c r="B10736" t="s">
        <v>17808</v>
      </c>
      <c r="C10736" t="s">
        <v>363</v>
      </c>
      <c r="D10736" t="s">
        <v>364</v>
      </c>
      <c r="E10736">
        <v>1</v>
      </c>
      <c r="F10736" s="2">
        <v>958</v>
      </c>
      <c r="G10736" s="3">
        <v>1927</v>
      </c>
      <c r="H10736" s="3">
        <v>9.58</v>
      </c>
      <c r="I10736" s="3">
        <v>45.026000000000003</v>
      </c>
      <c r="J10736" s="3">
        <v>1012.606</v>
      </c>
      <c r="K10736" s="3">
        <v>1557.8553846153845</v>
      </c>
      <c r="L10736" s="4">
        <v>0.35</v>
      </c>
    </row>
    <row r="10737" spans="1:12" x14ac:dyDescent="0.35">
      <c r="A10737" s="1" t="s">
        <v>17809</v>
      </c>
      <c r="B10737" t="s">
        <v>17810</v>
      </c>
      <c r="C10737" t="s">
        <v>363</v>
      </c>
      <c r="D10737" t="s">
        <v>364</v>
      </c>
      <c r="E10737">
        <v>1</v>
      </c>
      <c r="F10737" s="2">
        <v>666.9</v>
      </c>
      <c r="G10737" s="3">
        <v>1188</v>
      </c>
      <c r="H10737" s="3">
        <v>6.6689999999999996</v>
      </c>
      <c r="I10737" s="3">
        <v>31.3443</v>
      </c>
      <c r="J10737" s="3">
        <v>704.91329999999994</v>
      </c>
      <c r="K10737" s="3">
        <v>1084.482</v>
      </c>
      <c r="L10737" s="4">
        <v>0.35000000000000003</v>
      </c>
    </row>
    <row r="10738" spans="1:12" x14ac:dyDescent="0.35">
      <c r="A10738" s="1" t="s">
        <v>17811</v>
      </c>
      <c r="B10738" t="s">
        <v>17812</v>
      </c>
      <c r="C10738" t="s">
        <v>363</v>
      </c>
      <c r="D10738" t="s">
        <v>364</v>
      </c>
      <c r="E10738">
        <v>1</v>
      </c>
      <c r="F10738" s="2">
        <v>2281</v>
      </c>
      <c r="G10738" s="3">
        <v>539</v>
      </c>
      <c r="H10738" s="3">
        <v>22.81</v>
      </c>
      <c r="I10738" s="3">
        <v>107.20699999999999</v>
      </c>
      <c r="J10738" s="3">
        <v>2411.0169999999998</v>
      </c>
      <c r="K10738" s="3">
        <v>3709.2569230769227</v>
      </c>
      <c r="L10738" s="4">
        <v>0.35</v>
      </c>
    </row>
    <row r="10739" spans="1:12" x14ac:dyDescent="0.35">
      <c r="A10739" s="1" t="s">
        <v>17813</v>
      </c>
      <c r="B10739" t="s">
        <v>17814</v>
      </c>
      <c r="C10739" t="s">
        <v>363</v>
      </c>
      <c r="D10739" t="s">
        <v>364</v>
      </c>
      <c r="E10739">
        <v>1</v>
      </c>
      <c r="F10739" s="2">
        <v>203.5</v>
      </c>
      <c r="G10739" s="3">
        <v>498.13</v>
      </c>
      <c r="H10739" s="3">
        <v>2.0350000000000001</v>
      </c>
      <c r="I10739" s="3">
        <v>9.5645000000000007</v>
      </c>
      <c r="J10739" s="3">
        <v>215.09950000000001</v>
      </c>
      <c r="K10739" s="3">
        <v>330.9223076923077</v>
      </c>
      <c r="L10739" s="4">
        <v>0.35</v>
      </c>
    </row>
    <row r="10740" spans="1:12" x14ac:dyDescent="0.35">
      <c r="A10740" s="1" t="s">
        <v>17815</v>
      </c>
      <c r="B10740" t="s">
        <v>17816</v>
      </c>
      <c r="C10740" t="s">
        <v>363</v>
      </c>
      <c r="D10740" t="s">
        <v>364</v>
      </c>
      <c r="E10740">
        <v>1</v>
      </c>
      <c r="F10740" s="2">
        <v>591.66</v>
      </c>
      <c r="G10740" s="3">
        <v>1104.8499999999999</v>
      </c>
      <c r="H10740" s="3">
        <v>5.9165999999999999</v>
      </c>
      <c r="I10740" s="3">
        <v>27.808019999999999</v>
      </c>
      <c r="J10740" s="3">
        <v>625.38462000000004</v>
      </c>
      <c r="K10740" s="3">
        <v>962.13018461538468</v>
      </c>
      <c r="L10740" s="4">
        <v>0.35</v>
      </c>
    </row>
    <row r="10741" spans="1:12" x14ac:dyDescent="0.35">
      <c r="A10741" s="1" t="s">
        <v>17817</v>
      </c>
      <c r="B10741" t="s">
        <v>17642</v>
      </c>
      <c r="C10741" t="s">
        <v>363</v>
      </c>
      <c r="D10741" t="s">
        <v>364</v>
      </c>
      <c r="E10741">
        <v>1</v>
      </c>
      <c r="F10741" s="2">
        <v>53</v>
      </c>
      <c r="G10741" s="3">
        <v>106</v>
      </c>
      <c r="H10741" s="3">
        <v>0.53</v>
      </c>
      <c r="I10741" s="3">
        <v>2.4910000000000001</v>
      </c>
      <c r="J10741" s="3">
        <v>56.021000000000001</v>
      </c>
      <c r="K10741" s="3">
        <v>86.186153846153843</v>
      </c>
      <c r="L10741" s="4">
        <v>0.35</v>
      </c>
    </row>
    <row r="10742" spans="1:12" x14ac:dyDescent="0.35">
      <c r="A10742" s="1" t="s">
        <v>17818</v>
      </c>
      <c r="B10742" t="s">
        <v>17819</v>
      </c>
      <c r="C10742" t="s">
        <v>363</v>
      </c>
      <c r="D10742" t="s">
        <v>364</v>
      </c>
      <c r="E10742">
        <v>1</v>
      </c>
      <c r="F10742" s="2">
        <v>83.33</v>
      </c>
      <c r="G10742" s="3">
        <v>172</v>
      </c>
      <c r="H10742" s="3">
        <v>0.83330000000000004</v>
      </c>
      <c r="I10742" s="3">
        <v>3.9165099999999997</v>
      </c>
      <c r="J10742" s="3">
        <v>88.079809999999995</v>
      </c>
      <c r="K10742" s="3">
        <v>135.50739999999999</v>
      </c>
      <c r="L10742" s="4">
        <v>0.35</v>
      </c>
    </row>
    <row r="10743" spans="1:12" x14ac:dyDescent="0.35">
      <c r="A10743" s="1" t="s">
        <v>17820</v>
      </c>
      <c r="B10743" t="s">
        <v>17821</v>
      </c>
      <c r="C10743" t="s">
        <v>363</v>
      </c>
      <c r="D10743" t="s">
        <v>364</v>
      </c>
      <c r="E10743">
        <v>1</v>
      </c>
      <c r="F10743" s="2">
        <v>2.37</v>
      </c>
      <c r="G10743" s="3">
        <v>5.05</v>
      </c>
      <c r="H10743" s="3">
        <v>2.3700000000000002E-2</v>
      </c>
      <c r="I10743" s="3">
        <v>0.11139</v>
      </c>
      <c r="J10743" s="3">
        <v>2.50509</v>
      </c>
      <c r="K10743" s="3">
        <v>3.8539846153846153</v>
      </c>
      <c r="L10743" s="4">
        <v>0.35</v>
      </c>
    </row>
    <row r="10744" spans="1:12" x14ac:dyDescent="0.35">
      <c r="A10744" s="1" t="s">
        <v>17822</v>
      </c>
      <c r="B10744" t="s">
        <v>17823</v>
      </c>
      <c r="C10744" t="s">
        <v>363</v>
      </c>
      <c r="D10744" t="s">
        <v>364</v>
      </c>
      <c r="E10744">
        <v>1</v>
      </c>
      <c r="F10744" s="2">
        <v>96</v>
      </c>
      <c r="G10744" s="3">
        <v>203.32</v>
      </c>
      <c r="H10744" s="3">
        <v>0.96</v>
      </c>
      <c r="I10744" s="3">
        <v>4.5120000000000005</v>
      </c>
      <c r="J10744" s="3">
        <v>101.47199999999999</v>
      </c>
      <c r="K10744" s="3">
        <v>156.11076923076922</v>
      </c>
      <c r="L10744" s="4">
        <v>0.35</v>
      </c>
    </row>
    <row r="10745" spans="1:12" x14ac:dyDescent="0.35">
      <c r="A10745" s="1" t="s">
        <v>17824</v>
      </c>
      <c r="B10745" t="s">
        <v>17825</v>
      </c>
      <c r="C10745" t="s">
        <v>363</v>
      </c>
      <c r="D10745" t="s">
        <v>364</v>
      </c>
      <c r="E10745">
        <v>1</v>
      </c>
      <c r="F10745" s="2">
        <v>324</v>
      </c>
      <c r="G10745" s="3">
        <v>696.72</v>
      </c>
      <c r="H10745" s="3">
        <v>3.24</v>
      </c>
      <c r="I10745" s="3">
        <v>15.228</v>
      </c>
      <c r="J10745" s="3">
        <v>342.46800000000002</v>
      </c>
      <c r="K10745" s="3">
        <v>526.87384615384622</v>
      </c>
      <c r="L10745" s="4">
        <v>0.35000000000000003</v>
      </c>
    </row>
    <row r="10746" spans="1:12" x14ac:dyDescent="0.35">
      <c r="A10746" s="1" t="s">
        <v>17826</v>
      </c>
      <c r="B10746" t="s">
        <v>17827</v>
      </c>
      <c r="C10746" t="s">
        <v>363</v>
      </c>
      <c r="D10746" t="s">
        <v>364</v>
      </c>
      <c r="E10746">
        <v>1</v>
      </c>
      <c r="F10746" s="2">
        <v>350</v>
      </c>
      <c r="G10746" s="3">
        <v>7433.66</v>
      </c>
      <c r="H10746" s="3">
        <v>3.5</v>
      </c>
      <c r="I10746" s="3">
        <v>16.45</v>
      </c>
      <c r="J10746" s="3">
        <v>369.95</v>
      </c>
      <c r="K10746" s="3">
        <v>569.15384615384608</v>
      </c>
      <c r="L10746" s="4">
        <v>0.34999999999999992</v>
      </c>
    </row>
    <row r="10747" spans="1:12" x14ac:dyDescent="0.35">
      <c r="A10747" s="1" t="s">
        <v>17828</v>
      </c>
      <c r="B10747" t="s">
        <v>17829</v>
      </c>
      <c r="C10747" t="s">
        <v>363</v>
      </c>
      <c r="D10747" t="s">
        <v>364</v>
      </c>
      <c r="E10747">
        <v>1</v>
      </c>
      <c r="F10747" s="2">
        <v>212</v>
      </c>
      <c r="G10747" s="3">
        <v>450.4</v>
      </c>
      <c r="H10747" s="3">
        <v>2.12</v>
      </c>
      <c r="I10747" s="3">
        <v>9.9640000000000004</v>
      </c>
      <c r="J10747" s="3">
        <v>224.084</v>
      </c>
      <c r="K10747" s="3">
        <v>344.74461538461537</v>
      </c>
      <c r="L10747" s="4">
        <v>0.35</v>
      </c>
    </row>
    <row r="10748" spans="1:12" x14ac:dyDescent="0.35">
      <c r="A10748" s="1" t="s">
        <v>17830</v>
      </c>
      <c r="B10748" t="s">
        <v>17831</v>
      </c>
      <c r="C10748" t="s">
        <v>363</v>
      </c>
      <c r="D10748" t="s">
        <v>364</v>
      </c>
      <c r="E10748">
        <v>1</v>
      </c>
      <c r="F10748" s="2">
        <v>42.71</v>
      </c>
      <c r="G10748" s="3">
        <v>89</v>
      </c>
      <c r="H10748" s="3">
        <v>0.42710000000000004</v>
      </c>
      <c r="I10748" s="3">
        <v>2.0073699999999999</v>
      </c>
      <c r="J10748" s="3">
        <v>45.144470000000005</v>
      </c>
      <c r="K10748" s="3">
        <v>69.453030769230779</v>
      </c>
      <c r="L10748" s="4">
        <v>0.35000000000000003</v>
      </c>
    </row>
    <row r="10749" spans="1:12" x14ac:dyDescent="0.35">
      <c r="A10749" s="1" t="s">
        <v>17832</v>
      </c>
      <c r="B10749" t="s">
        <v>17833</v>
      </c>
      <c r="C10749" t="s">
        <v>363</v>
      </c>
      <c r="D10749" t="s">
        <v>364</v>
      </c>
      <c r="E10749">
        <v>1</v>
      </c>
      <c r="F10749" s="2">
        <v>10640</v>
      </c>
      <c r="G10749" s="3">
        <v>25409.013999999999</v>
      </c>
      <c r="H10749" s="3">
        <v>106.4</v>
      </c>
      <c r="I10749" s="3">
        <v>500.08</v>
      </c>
      <c r="J10749" s="3">
        <v>11246.48</v>
      </c>
      <c r="K10749" s="3">
        <v>17302.276923076923</v>
      </c>
      <c r="L10749" s="4">
        <v>0.35000000000000003</v>
      </c>
    </row>
    <row r="10750" spans="1:12" x14ac:dyDescent="0.35">
      <c r="A10750" s="1" t="s">
        <v>17834</v>
      </c>
      <c r="B10750" t="s">
        <v>17835</v>
      </c>
      <c r="C10750" t="s">
        <v>363</v>
      </c>
      <c r="D10750" t="s">
        <v>364</v>
      </c>
      <c r="E10750">
        <v>1</v>
      </c>
      <c r="F10750" s="2">
        <v>2633</v>
      </c>
      <c r="G10750" s="3">
        <v>5350</v>
      </c>
      <c r="H10750" s="3">
        <v>26.330000000000002</v>
      </c>
      <c r="I10750" s="3">
        <v>123.751</v>
      </c>
      <c r="J10750" s="3">
        <v>2783.0810000000001</v>
      </c>
      <c r="K10750" s="3">
        <v>4281.6630769230769</v>
      </c>
      <c r="L10750" s="4">
        <v>0.35</v>
      </c>
    </row>
    <row r="10751" spans="1:12" x14ac:dyDescent="0.35">
      <c r="A10751" s="1" t="s">
        <v>17836</v>
      </c>
      <c r="B10751" t="s">
        <v>17837</v>
      </c>
      <c r="C10751" t="s">
        <v>363</v>
      </c>
      <c r="D10751" t="s">
        <v>364</v>
      </c>
      <c r="E10751">
        <v>1</v>
      </c>
      <c r="F10751" s="2">
        <v>136.80000000000001</v>
      </c>
      <c r="G10751" s="3">
        <v>230</v>
      </c>
      <c r="H10751" s="3">
        <v>1.3680000000000001</v>
      </c>
      <c r="I10751" s="3">
        <v>6.4296000000000006</v>
      </c>
      <c r="J10751" s="3">
        <v>144.5976</v>
      </c>
      <c r="K10751" s="3">
        <v>222.45784615384613</v>
      </c>
      <c r="L10751" s="4">
        <v>0.34999999999999992</v>
      </c>
    </row>
    <row r="10752" spans="1:12" x14ac:dyDescent="0.35">
      <c r="A10752" s="1" t="s">
        <v>17838</v>
      </c>
      <c r="B10752" t="s">
        <v>17839</v>
      </c>
      <c r="C10752" t="s">
        <v>363</v>
      </c>
      <c r="D10752" t="s">
        <v>364</v>
      </c>
      <c r="E10752">
        <v>1</v>
      </c>
      <c r="F10752" s="2">
        <v>85</v>
      </c>
      <c r="G10752" s="3">
        <v>180.31</v>
      </c>
      <c r="H10752" s="3">
        <v>0.85</v>
      </c>
      <c r="I10752" s="3">
        <v>3.9950000000000001</v>
      </c>
      <c r="J10752" s="3">
        <v>89.844999999999999</v>
      </c>
      <c r="K10752" s="3">
        <v>138.22307692307692</v>
      </c>
      <c r="L10752" s="4">
        <v>0.35</v>
      </c>
    </row>
    <row r="10753" spans="1:12" x14ac:dyDescent="0.35">
      <c r="A10753" s="1" t="s">
        <v>17840</v>
      </c>
      <c r="B10753" t="s">
        <v>17841</v>
      </c>
      <c r="C10753" t="s">
        <v>363</v>
      </c>
      <c r="D10753" t="s">
        <v>364</v>
      </c>
      <c r="E10753">
        <v>1</v>
      </c>
      <c r="F10753" s="2">
        <v>397</v>
      </c>
      <c r="G10753" s="3">
        <v>4017</v>
      </c>
      <c r="H10753" s="3">
        <v>3.97</v>
      </c>
      <c r="I10753" s="3">
        <v>18.658999999999999</v>
      </c>
      <c r="J10753" s="3">
        <v>419.62900000000002</v>
      </c>
      <c r="K10753" s="3">
        <v>645.58307692307687</v>
      </c>
      <c r="L10753" s="4">
        <v>0.34999999999999992</v>
      </c>
    </row>
    <row r="10754" spans="1:12" x14ac:dyDescent="0.35">
      <c r="A10754" s="1" t="s">
        <v>17842</v>
      </c>
      <c r="B10754" t="s">
        <v>17843</v>
      </c>
      <c r="C10754" t="s">
        <v>363</v>
      </c>
      <c r="D10754" t="s">
        <v>364</v>
      </c>
      <c r="E10754">
        <v>1</v>
      </c>
      <c r="F10754" s="2">
        <v>327</v>
      </c>
      <c r="G10754" s="3">
        <v>696.72</v>
      </c>
      <c r="H10754" s="3">
        <v>3.27</v>
      </c>
      <c r="I10754" s="3">
        <v>15.369</v>
      </c>
      <c r="J10754" s="3">
        <v>345.63900000000001</v>
      </c>
      <c r="K10754" s="3">
        <v>531.75230769230768</v>
      </c>
      <c r="L10754" s="4">
        <v>0.35</v>
      </c>
    </row>
    <row r="10755" spans="1:12" x14ac:dyDescent="0.35">
      <c r="A10755" s="1" t="s">
        <v>17844</v>
      </c>
      <c r="B10755" t="s">
        <v>17845</v>
      </c>
      <c r="C10755" t="s">
        <v>363</v>
      </c>
      <c r="D10755" t="s">
        <v>364</v>
      </c>
      <c r="E10755">
        <v>1</v>
      </c>
      <c r="F10755" s="2">
        <v>280.3</v>
      </c>
      <c r="G10755" s="3">
        <v>578</v>
      </c>
      <c r="H10755" s="3">
        <v>2.8030000000000004</v>
      </c>
      <c r="I10755" s="3">
        <v>13.174100000000001</v>
      </c>
      <c r="J10755" s="3">
        <v>296.27710000000002</v>
      </c>
      <c r="K10755" s="3">
        <v>455.81092307692307</v>
      </c>
      <c r="L10755" s="4">
        <v>0.35</v>
      </c>
    </row>
    <row r="10756" spans="1:12" x14ac:dyDescent="0.35">
      <c r="A10756" s="1" t="s">
        <v>17846</v>
      </c>
      <c r="B10756" t="s">
        <v>17847</v>
      </c>
      <c r="C10756" t="s">
        <v>363</v>
      </c>
      <c r="D10756" t="s">
        <v>364</v>
      </c>
      <c r="E10756">
        <v>1</v>
      </c>
      <c r="F10756" s="2">
        <v>70.680000000000007</v>
      </c>
      <c r="G10756" s="3">
        <v>125</v>
      </c>
      <c r="H10756" s="3">
        <v>0.70680000000000009</v>
      </c>
      <c r="I10756" s="3">
        <v>3.3219600000000002</v>
      </c>
      <c r="J10756" s="3">
        <v>74.708760000000012</v>
      </c>
      <c r="K10756" s="3">
        <v>114.93655384615386</v>
      </c>
      <c r="L10756" s="4">
        <v>0.35</v>
      </c>
    </row>
    <row r="10757" spans="1:12" x14ac:dyDescent="0.35">
      <c r="A10757" s="1" t="s">
        <v>17848</v>
      </c>
      <c r="B10757" t="s">
        <v>17682</v>
      </c>
      <c r="C10757" t="s">
        <v>363</v>
      </c>
      <c r="D10757" t="s">
        <v>364</v>
      </c>
      <c r="E10757">
        <v>1</v>
      </c>
      <c r="F10757" s="2">
        <v>205</v>
      </c>
      <c r="G10757" s="3">
        <v>383</v>
      </c>
      <c r="H10757" s="3">
        <v>2.0499999999999998</v>
      </c>
      <c r="I10757" s="3">
        <v>9.6349999999999998</v>
      </c>
      <c r="J10757" s="3">
        <v>216.685</v>
      </c>
      <c r="K10757" s="3">
        <v>333.36153846153843</v>
      </c>
      <c r="L10757" s="4">
        <v>0.34999999999999992</v>
      </c>
    </row>
    <row r="10758" spans="1:12" x14ac:dyDescent="0.35">
      <c r="A10758" s="1" t="s">
        <v>17849</v>
      </c>
      <c r="B10758" t="s">
        <v>17850</v>
      </c>
      <c r="C10758" t="s">
        <v>363</v>
      </c>
      <c r="D10758" t="s">
        <v>364</v>
      </c>
      <c r="E10758">
        <v>1</v>
      </c>
      <c r="F10758" s="2">
        <v>5506</v>
      </c>
      <c r="G10758" s="3">
        <v>11075</v>
      </c>
      <c r="H10758" s="3">
        <v>55.06</v>
      </c>
      <c r="I10758" s="3">
        <v>258.78199999999998</v>
      </c>
      <c r="J10758" s="3">
        <v>5819.8420000000006</v>
      </c>
      <c r="K10758" s="3">
        <v>8953.6030769230783</v>
      </c>
      <c r="L10758" s="4">
        <v>0.35000000000000003</v>
      </c>
    </row>
    <row r="10759" spans="1:12" x14ac:dyDescent="0.35">
      <c r="A10759" s="1" t="s">
        <v>17851</v>
      </c>
      <c r="B10759" t="s">
        <v>17852</v>
      </c>
      <c r="C10759" t="s">
        <v>363</v>
      </c>
      <c r="D10759" t="s">
        <v>364</v>
      </c>
      <c r="E10759">
        <v>1</v>
      </c>
      <c r="F10759" s="2">
        <v>330</v>
      </c>
      <c r="G10759" s="3">
        <v>670</v>
      </c>
      <c r="H10759" s="3">
        <v>3.3000000000000003</v>
      </c>
      <c r="I10759" s="3">
        <v>15.51</v>
      </c>
      <c r="J10759" s="3">
        <v>348.81</v>
      </c>
      <c r="K10759" s="3">
        <v>536.63076923076926</v>
      </c>
      <c r="L10759" s="4">
        <v>0.35000000000000003</v>
      </c>
    </row>
    <row r="10760" spans="1:12" x14ac:dyDescent="0.35">
      <c r="A10760" s="1" t="s">
        <v>17853</v>
      </c>
      <c r="B10760" t="s">
        <v>17854</v>
      </c>
      <c r="C10760" t="s">
        <v>363</v>
      </c>
      <c r="D10760" t="s">
        <v>364</v>
      </c>
      <c r="E10760">
        <v>1</v>
      </c>
      <c r="F10760" s="2">
        <v>843</v>
      </c>
      <c r="G10760" s="3">
        <v>2063.52</v>
      </c>
      <c r="H10760" s="3">
        <v>8.43</v>
      </c>
      <c r="I10760" s="3">
        <v>39.621000000000002</v>
      </c>
      <c r="J10760" s="3">
        <v>891.05099999999993</v>
      </c>
      <c r="K10760" s="3">
        <v>1370.8476923076921</v>
      </c>
      <c r="L10760" s="4">
        <v>0.35</v>
      </c>
    </row>
    <row r="10761" spans="1:12" x14ac:dyDescent="0.35">
      <c r="A10761" s="1" t="s">
        <v>17855</v>
      </c>
      <c r="B10761" t="s">
        <v>17856</v>
      </c>
      <c r="C10761" t="s">
        <v>363</v>
      </c>
      <c r="D10761" t="s">
        <v>364</v>
      </c>
      <c r="E10761">
        <v>1</v>
      </c>
      <c r="F10761" s="2">
        <v>750</v>
      </c>
      <c r="G10761" s="3">
        <v>1589</v>
      </c>
      <c r="H10761" s="3">
        <v>7.5</v>
      </c>
      <c r="I10761" s="3">
        <v>35.25</v>
      </c>
      <c r="J10761" s="3">
        <v>792.75</v>
      </c>
      <c r="K10761" s="3">
        <v>1219.6153846153845</v>
      </c>
      <c r="L10761" s="4">
        <v>0.35</v>
      </c>
    </row>
    <row r="10762" spans="1:12" x14ac:dyDescent="0.35">
      <c r="A10762" s="1" t="s">
        <v>17857</v>
      </c>
      <c r="B10762" t="s">
        <v>17858</v>
      </c>
      <c r="C10762" t="s">
        <v>363</v>
      </c>
      <c r="D10762" t="s">
        <v>364</v>
      </c>
      <c r="E10762">
        <v>1</v>
      </c>
      <c r="F10762" s="2">
        <v>6876</v>
      </c>
      <c r="G10762" s="3">
        <v>13975</v>
      </c>
      <c r="H10762" s="3">
        <v>68.760000000000005</v>
      </c>
      <c r="I10762" s="3">
        <v>323.17200000000003</v>
      </c>
      <c r="J10762" s="3">
        <v>7267.9320000000007</v>
      </c>
      <c r="K10762" s="3">
        <v>11181.433846153846</v>
      </c>
      <c r="L10762" s="4">
        <v>0.35</v>
      </c>
    </row>
    <row r="10763" spans="1:12" x14ac:dyDescent="0.35">
      <c r="A10763" s="1" t="s">
        <v>17859</v>
      </c>
      <c r="B10763" t="s">
        <v>17860</v>
      </c>
      <c r="C10763" t="s">
        <v>363</v>
      </c>
      <c r="D10763" t="s">
        <v>364</v>
      </c>
      <c r="E10763">
        <v>1</v>
      </c>
      <c r="F10763" s="2">
        <v>1432.91</v>
      </c>
      <c r="G10763" s="3">
        <v>2506</v>
      </c>
      <c r="H10763" s="3">
        <v>14.3291</v>
      </c>
      <c r="I10763" s="3">
        <v>67.346770000000006</v>
      </c>
      <c r="J10763" s="3">
        <v>1514.5858700000001</v>
      </c>
      <c r="K10763" s="3">
        <v>2330.1321076923077</v>
      </c>
      <c r="L10763" s="4">
        <v>0.35</v>
      </c>
    </row>
    <row r="10764" spans="1:12" x14ac:dyDescent="0.35">
      <c r="A10764" s="1" t="s">
        <v>17861</v>
      </c>
      <c r="B10764" t="s">
        <v>17862</v>
      </c>
      <c r="C10764" t="s">
        <v>363</v>
      </c>
      <c r="D10764" t="s">
        <v>364</v>
      </c>
      <c r="E10764">
        <v>1</v>
      </c>
      <c r="F10764" s="2">
        <v>16.510000000000002</v>
      </c>
      <c r="G10764" s="3">
        <v>34</v>
      </c>
      <c r="H10764" s="3">
        <v>0.16510000000000002</v>
      </c>
      <c r="I10764" s="3">
        <v>0.77597000000000005</v>
      </c>
      <c r="J10764" s="3">
        <v>17.451070000000001</v>
      </c>
      <c r="K10764" s="3">
        <v>26.847800000000003</v>
      </c>
      <c r="L10764" s="4">
        <v>0.35000000000000003</v>
      </c>
    </row>
    <row r="10765" spans="1:12" x14ac:dyDescent="0.35">
      <c r="A10765" s="1" t="s">
        <v>17863</v>
      </c>
      <c r="B10765" t="s">
        <v>17864</v>
      </c>
      <c r="C10765" t="s">
        <v>363</v>
      </c>
      <c r="D10765" t="s">
        <v>364</v>
      </c>
      <c r="E10765">
        <v>1</v>
      </c>
      <c r="F10765" s="2">
        <v>83.16</v>
      </c>
      <c r="G10765" s="3">
        <v>172</v>
      </c>
      <c r="H10765" s="3">
        <v>0.83160000000000001</v>
      </c>
      <c r="I10765" s="3">
        <v>3.9085199999999998</v>
      </c>
      <c r="J10765" s="3">
        <v>87.900119999999987</v>
      </c>
      <c r="K10765" s="3">
        <v>135.23095384615382</v>
      </c>
      <c r="L10765" s="4">
        <v>0.35</v>
      </c>
    </row>
    <row r="10766" spans="1:12" x14ac:dyDescent="0.35">
      <c r="A10766" s="1" t="s">
        <v>17865</v>
      </c>
      <c r="B10766" t="s">
        <v>17866</v>
      </c>
      <c r="C10766" t="s">
        <v>363</v>
      </c>
      <c r="D10766" t="s">
        <v>364</v>
      </c>
      <c r="E10766">
        <v>1</v>
      </c>
      <c r="F10766" s="2">
        <v>10308</v>
      </c>
      <c r="G10766" s="3">
        <v>20950</v>
      </c>
      <c r="H10766" s="3">
        <v>103.08</v>
      </c>
      <c r="I10766" s="3">
        <v>484.476</v>
      </c>
      <c r="J10766" s="3">
        <v>10895.556</v>
      </c>
      <c r="K10766" s="3">
        <v>16762.393846153846</v>
      </c>
      <c r="L10766" s="4">
        <v>0.34999999999999992</v>
      </c>
    </row>
    <row r="10767" spans="1:12" x14ac:dyDescent="0.35">
      <c r="A10767" s="1" t="s">
        <v>17867</v>
      </c>
      <c r="B10767" t="s">
        <v>17782</v>
      </c>
      <c r="C10767" t="s">
        <v>363</v>
      </c>
      <c r="D10767" t="s">
        <v>364</v>
      </c>
      <c r="E10767">
        <v>1</v>
      </c>
      <c r="F10767" s="2">
        <v>103</v>
      </c>
      <c r="G10767" s="3">
        <v>327.84</v>
      </c>
      <c r="H10767" s="3">
        <v>1.03</v>
      </c>
      <c r="I10767" s="3">
        <v>4.8410000000000002</v>
      </c>
      <c r="J10767" s="3">
        <v>108.871</v>
      </c>
      <c r="K10767" s="3">
        <v>167.49384615384614</v>
      </c>
      <c r="L10767" s="4">
        <v>0.35</v>
      </c>
    </row>
    <row r="10768" spans="1:12" x14ac:dyDescent="0.35">
      <c r="A10768" s="1" t="s">
        <v>17868</v>
      </c>
      <c r="B10768" t="s">
        <v>17869</v>
      </c>
      <c r="C10768" t="s">
        <v>363</v>
      </c>
      <c r="D10768" t="s">
        <v>364</v>
      </c>
      <c r="E10768">
        <v>1</v>
      </c>
      <c r="F10768" s="2">
        <v>1766</v>
      </c>
      <c r="G10768" s="3">
        <v>3552</v>
      </c>
      <c r="H10768" s="3">
        <v>17.66</v>
      </c>
      <c r="I10768" s="3">
        <v>83.001999999999995</v>
      </c>
      <c r="J10768" s="3">
        <v>1866.662</v>
      </c>
      <c r="K10768" s="3">
        <v>2871.7876923076924</v>
      </c>
      <c r="L10768" s="4">
        <v>0.35000000000000003</v>
      </c>
    </row>
    <row r="10769" spans="1:12" x14ac:dyDescent="0.35">
      <c r="A10769" s="1" t="s">
        <v>17870</v>
      </c>
      <c r="B10769" t="s">
        <v>17871</v>
      </c>
      <c r="C10769" t="s">
        <v>363</v>
      </c>
      <c r="D10769" t="s">
        <v>364</v>
      </c>
      <c r="E10769">
        <v>1</v>
      </c>
      <c r="F10769" s="2">
        <v>2053</v>
      </c>
      <c r="G10769" s="3">
        <v>4130</v>
      </c>
      <c r="H10769" s="3">
        <v>20.53</v>
      </c>
      <c r="I10769" s="3">
        <v>96.491</v>
      </c>
      <c r="J10769" s="3">
        <v>2170.0210000000002</v>
      </c>
      <c r="K10769" s="3">
        <v>3338.4938461538463</v>
      </c>
      <c r="L10769" s="4">
        <v>0.35</v>
      </c>
    </row>
    <row r="10770" spans="1:12" x14ac:dyDescent="0.35">
      <c r="A10770" s="1" t="s">
        <v>17872</v>
      </c>
      <c r="B10770" t="s">
        <v>17873</v>
      </c>
      <c r="C10770" t="s">
        <v>363</v>
      </c>
      <c r="D10770" t="s">
        <v>364</v>
      </c>
      <c r="E10770">
        <v>1</v>
      </c>
      <c r="F10770" s="2">
        <v>1367.64</v>
      </c>
      <c r="G10770" s="3">
        <v>7293</v>
      </c>
      <c r="H10770" s="3">
        <v>13.676400000000001</v>
      </c>
      <c r="I10770" s="3">
        <v>64.279080000000008</v>
      </c>
      <c r="J10770" s="3">
        <v>1445.5954800000002</v>
      </c>
      <c r="K10770" s="3">
        <v>2223.9930461538465</v>
      </c>
      <c r="L10770" s="4">
        <v>0.35000000000000003</v>
      </c>
    </row>
    <row r="10771" spans="1:12" x14ac:dyDescent="0.35">
      <c r="A10771" s="1" t="s">
        <v>17874</v>
      </c>
      <c r="B10771" t="s">
        <v>17875</v>
      </c>
      <c r="C10771" t="s">
        <v>363</v>
      </c>
      <c r="D10771" t="s">
        <v>364</v>
      </c>
      <c r="E10771">
        <v>1</v>
      </c>
      <c r="F10771" s="2">
        <v>70.05</v>
      </c>
      <c r="G10771" s="3">
        <v>145</v>
      </c>
      <c r="H10771" s="3">
        <v>0.70050000000000001</v>
      </c>
      <c r="I10771" s="3">
        <v>3.2923499999999999</v>
      </c>
      <c r="J10771" s="3">
        <v>74.042850000000001</v>
      </c>
      <c r="K10771" s="3">
        <v>113.91207692307692</v>
      </c>
      <c r="L10771" s="4">
        <v>0.35</v>
      </c>
    </row>
    <row r="10772" spans="1:12" x14ac:dyDescent="0.35">
      <c r="A10772" s="1" t="s">
        <v>17876</v>
      </c>
      <c r="B10772" t="s">
        <v>17877</v>
      </c>
      <c r="C10772" t="s">
        <v>363</v>
      </c>
      <c r="D10772" t="s">
        <v>364</v>
      </c>
      <c r="E10772">
        <v>1</v>
      </c>
      <c r="F10772" s="2">
        <v>4393.5600000000004</v>
      </c>
      <c r="G10772" s="3">
        <v>8217.3799999999992</v>
      </c>
      <c r="H10772" s="3">
        <v>43.935600000000008</v>
      </c>
      <c r="I10772" s="3">
        <v>206.49732000000003</v>
      </c>
      <c r="J10772" s="3">
        <v>4643.9929200000006</v>
      </c>
      <c r="K10772" s="3">
        <v>7144.6044923076934</v>
      </c>
      <c r="L10772" s="4">
        <v>0.35000000000000003</v>
      </c>
    </row>
    <row r="10773" spans="1:12" x14ac:dyDescent="0.35">
      <c r="A10773" s="1" t="s">
        <v>17878</v>
      </c>
      <c r="B10773" t="s">
        <v>17879</v>
      </c>
      <c r="C10773" t="s">
        <v>363</v>
      </c>
      <c r="D10773" t="s">
        <v>364</v>
      </c>
      <c r="E10773">
        <v>1</v>
      </c>
      <c r="F10773" s="2">
        <v>4102.92</v>
      </c>
      <c r="G10773" s="3">
        <v>7293</v>
      </c>
      <c r="H10773" s="3">
        <v>41.029200000000003</v>
      </c>
      <c r="I10773" s="3">
        <v>192.83724000000001</v>
      </c>
      <c r="J10773" s="3">
        <v>4336.7864399999999</v>
      </c>
      <c r="K10773" s="3">
        <v>6671.9791384615382</v>
      </c>
      <c r="L10773" s="4">
        <v>0.35</v>
      </c>
    </row>
    <row r="10774" spans="1:12" x14ac:dyDescent="0.35">
      <c r="A10774" s="1" t="s">
        <v>17880</v>
      </c>
      <c r="B10774" t="s">
        <v>17881</v>
      </c>
      <c r="C10774" t="s">
        <v>363</v>
      </c>
      <c r="D10774" t="s">
        <v>364</v>
      </c>
      <c r="E10774">
        <v>1</v>
      </c>
      <c r="F10774" s="2">
        <v>0.01</v>
      </c>
      <c r="G10774" s="3">
        <v>361</v>
      </c>
      <c r="H10774" s="3">
        <v>1E-4</v>
      </c>
      <c r="I10774" s="3">
        <v>4.6999999999999999E-4</v>
      </c>
      <c r="J10774" s="3">
        <v>1.057E-2</v>
      </c>
      <c r="K10774" s="3">
        <v>1.6261538461538459E-2</v>
      </c>
      <c r="L10774" s="4">
        <v>0.34999999999999992</v>
      </c>
    </row>
    <row r="10775" spans="1:12" x14ac:dyDescent="0.35">
      <c r="A10775" s="1" t="s">
        <v>17882</v>
      </c>
      <c r="B10775" t="s">
        <v>17883</v>
      </c>
      <c r="C10775" t="s">
        <v>363</v>
      </c>
      <c r="D10775" t="s">
        <v>364</v>
      </c>
      <c r="E10775">
        <v>1</v>
      </c>
      <c r="F10775" s="2">
        <v>3318</v>
      </c>
      <c r="G10775" s="3">
        <v>7072.71</v>
      </c>
      <c r="H10775" s="3">
        <v>33.18</v>
      </c>
      <c r="I10775" s="3">
        <v>155.946</v>
      </c>
      <c r="J10775" s="3">
        <v>3507.1259999999997</v>
      </c>
      <c r="K10775" s="3">
        <v>5395.5784615384609</v>
      </c>
      <c r="L10775" s="4">
        <v>0.35</v>
      </c>
    </row>
    <row r="10776" spans="1:12" x14ac:dyDescent="0.35">
      <c r="A10776" s="1" t="s">
        <v>17884</v>
      </c>
      <c r="B10776" t="s">
        <v>17885</v>
      </c>
      <c r="C10776" t="s">
        <v>363</v>
      </c>
      <c r="D10776" t="s">
        <v>364</v>
      </c>
      <c r="E10776">
        <v>1</v>
      </c>
      <c r="F10776" s="2">
        <v>4102.92</v>
      </c>
      <c r="G10776" s="3">
        <v>7293</v>
      </c>
      <c r="H10776" s="3">
        <v>41.029200000000003</v>
      </c>
      <c r="I10776" s="3">
        <v>192.83724000000001</v>
      </c>
      <c r="J10776" s="3">
        <v>4336.7864399999999</v>
      </c>
      <c r="K10776" s="3">
        <v>6671.9791384615382</v>
      </c>
      <c r="L10776" s="4">
        <v>0.35</v>
      </c>
    </row>
    <row r="10777" spans="1:12" x14ac:dyDescent="0.35">
      <c r="A10777" s="1" t="s">
        <v>17886</v>
      </c>
      <c r="B10777" t="s">
        <v>17887</v>
      </c>
      <c r="C10777" t="s">
        <v>363</v>
      </c>
      <c r="D10777" t="s">
        <v>364</v>
      </c>
      <c r="E10777">
        <v>1</v>
      </c>
      <c r="F10777" s="2">
        <v>1790</v>
      </c>
      <c r="G10777" s="3">
        <v>89</v>
      </c>
      <c r="H10777" s="3">
        <v>17.900000000000002</v>
      </c>
      <c r="I10777" s="3">
        <v>84.13</v>
      </c>
      <c r="J10777" s="3">
        <v>1892.0300000000002</v>
      </c>
      <c r="K10777" s="3">
        <v>2910.815384615385</v>
      </c>
      <c r="L10777" s="4">
        <v>0.35000000000000003</v>
      </c>
    </row>
    <row r="10778" spans="1:12" x14ac:dyDescent="0.35">
      <c r="A10778" s="1" t="s">
        <v>17888</v>
      </c>
      <c r="B10778" t="s">
        <v>17889</v>
      </c>
      <c r="C10778" t="s">
        <v>363</v>
      </c>
      <c r="D10778" t="s">
        <v>364</v>
      </c>
      <c r="E10778">
        <v>1</v>
      </c>
      <c r="F10778" s="2">
        <v>0.01</v>
      </c>
      <c r="G10778" s="3">
        <v>1</v>
      </c>
      <c r="H10778" s="3">
        <v>1E-4</v>
      </c>
      <c r="I10778" s="3">
        <v>4.6999999999999999E-4</v>
      </c>
      <c r="J10778" s="3">
        <v>1.057E-2</v>
      </c>
      <c r="K10778" s="3">
        <v>1.6261538461538459E-2</v>
      </c>
      <c r="L10778" s="4">
        <v>0.34999999999999992</v>
      </c>
    </row>
    <row r="10779" spans="1:12" x14ac:dyDescent="0.35">
      <c r="A10779" s="1" t="s">
        <v>17890</v>
      </c>
      <c r="B10779" t="s">
        <v>17891</v>
      </c>
      <c r="C10779" t="s">
        <v>363</v>
      </c>
      <c r="D10779" t="s">
        <v>364</v>
      </c>
      <c r="E10779">
        <v>1</v>
      </c>
      <c r="F10779" s="2">
        <v>1695</v>
      </c>
      <c r="G10779" s="3">
        <v>3408</v>
      </c>
      <c r="H10779" s="3">
        <v>16.95</v>
      </c>
      <c r="I10779" s="3">
        <v>79.665000000000006</v>
      </c>
      <c r="J10779" s="3">
        <v>1791.615</v>
      </c>
      <c r="K10779" s="3">
        <v>2756.330769230769</v>
      </c>
      <c r="L10779" s="4">
        <v>0.34999999999999992</v>
      </c>
    </row>
    <row r="10780" spans="1:12" x14ac:dyDescent="0.35">
      <c r="A10780" s="1" t="s">
        <v>17892</v>
      </c>
      <c r="B10780" t="s">
        <v>17893</v>
      </c>
      <c r="C10780" t="s">
        <v>363</v>
      </c>
      <c r="D10780" t="s">
        <v>364</v>
      </c>
      <c r="E10780">
        <v>1</v>
      </c>
      <c r="F10780" s="2">
        <v>505.02</v>
      </c>
      <c r="G10780" s="3">
        <v>885.15</v>
      </c>
      <c r="H10780" s="3">
        <v>5.0502000000000002</v>
      </c>
      <c r="I10780" s="3">
        <v>23.735939999999999</v>
      </c>
      <c r="J10780" s="3">
        <v>533.80614000000003</v>
      </c>
      <c r="K10780" s="3">
        <v>821.24021538461545</v>
      </c>
      <c r="L10780" s="4">
        <v>0.35000000000000003</v>
      </c>
    </row>
    <row r="10781" spans="1:12" x14ac:dyDescent="0.35">
      <c r="A10781" s="1" t="s">
        <v>17894</v>
      </c>
      <c r="B10781" t="s">
        <v>17895</v>
      </c>
      <c r="C10781" t="s">
        <v>363</v>
      </c>
      <c r="D10781" t="s">
        <v>364</v>
      </c>
      <c r="E10781">
        <v>1</v>
      </c>
      <c r="F10781" s="2">
        <v>1179</v>
      </c>
      <c r="G10781" s="3">
        <v>2512.4</v>
      </c>
      <c r="H10781" s="3">
        <v>11.790000000000001</v>
      </c>
      <c r="I10781" s="3">
        <v>55.412999999999997</v>
      </c>
      <c r="J10781" s="3">
        <v>1246.203</v>
      </c>
      <c r="K10781" s="3">
        <v>1917.2353846153844</v>
      </c>
      <c r="L10781" s="4">
        <v>0.34999999999999992</v>
      </c>
    </row>
    <row r="10782" spans="1:12" x14ac:dyDescent="0.35">
      <c r="A10782" s="1" t="s">
        <v>17896</v>
      </c>
      <c r="B10782" t="s">
        <v>17897</v>
      </c>
      <c r="C10782" t="s">
        <v>363</v>
      </c>
      <c r="D10782" t="s">
        <v>364</v>
      </c>
      <c r="E10782">
        <v>1</v>
      </c>
      <c r="F10782" s="2">
        <v>3.1</v>
      </c>
      <c r="G10782" s="3">
        <v>6.59</v>
      </c>
      <c r="H10782" s="3">
        <v>3.1000000000000003E-2</v>
      </c>
      <c r="I10782" s="3">
        <v>0.1457</v>
      </c>
      <c r="J10782" s="3">
        <v>3.2767000000000004</v>
      </c>
      <c r="K10782" s="3">
        <v>5.0410769230769237</v>
      </c>
      <c r="L10782" s="4">
        <v>0.35</v>
      </c>
    </row>
    <row r="10783" spans="1:12" x14ac:dyDescent="0.35">
      <c r="A10783" s="1" t="s">
        <v>17898</v>
      </c>
      <c r="B10783" t="s">
        <v>17899</v>
      </c>
      <c r="C10783" t="s">
        <v>363</v>
      </c>
      <c r="D10783" t="s">
        <v>364</v>
      </c>
      <c r="E10783">
        <v>1</v>
      </c>
      <c r="F10783" s="2">
        <v>471</v>
      </c>
      <c r="G10783" s="3">
        <v>1003.18</v>
      </c>
      <c r="H10783" s="3">
        <v>4.71</v>
      </c>
      <c r="I10783" s="3">
        <v>22.137</v>
      </c>
      <c r="J10783" s="3">
        <v>497.84699999999998</v>
      </c>
      <c r="K10783" s="3">
        <v>765.91846153846143</v>
      </c>
      <c r="L10783" s="4">
        <v>0.34999999999999992</v>
      </c>
    </row>
    <row r="10784" spans="1:12" x14ac:dyDescent="0.35">
      <c r="A10784" s="1" t="s">
        <v>17900</v>
      </c>
      <c r="B10784" t="s">
        <v>17901</v>
      </c>
      <c r="C10784" t="s">
        <v>363</v>
      </c>
      <c r="D10784" t="s">
        <v>364</v>
      </c>
      <c r="E10784">
        <v>1</v>
      </c>
      <c r="F10784" s="2">
        <v>1286</v>
      </c>
      <c r="G10784" s="3">
        <v>2742.01</v>
      </c>
      <c r="H10784" s="3">
        <v>12.86</v>
      </c>
      <c r="I10784" s="3">
        <v>60.442</v>
      </c>
      <c r="J10784" s="3">
        <v>1359.3019999999999</v>
      </c>
      <c r="K10784" s="3">
        <v>2091.2338461538461</v>
      </c>
      <c r="L10784" s="4">
        <v>0.35000000000000003</v>
      </c>
    </row>
    <row r="10785" spans="1:12" x14ac:dyDescent="0.35">
      <c r="A10785" s="1" t="s">
        <v>17902</v>
      </c>
      <c r="B10785" t="s">
        <v>17903</v>
      </c>
      <c r="C10785" t="s">
        <v>363</v>
      </c>
      <c r="D10785" t="s">
        <v>364</v>
      </c>
      <c r="E10785">
        <v>1</v>
      </c>
      <c r="F10785" s="2">
        <v>923.4</v>
      </c>
      <c r="G10785" s="3">
        <v>1726.6</v>
      </c>
      <c r="H10785" s="3">
        <v>9.234</v>
      </c>
      <c r="I10785" s="3">
        <v>43.399799999999999</v>
      </c>
      <c r="J10785" s="3">
        <v>976.03380000000004</v>
      </c>
      <c r="K10785" s="3">
        <v>1501.5904615384616</v>
      </c>
      <c r="L10785" s="4">
        <v>0.35</v>
      </c>
    </row>
    <row r="10786" spans="1:12" x14ac:dyDescent="0.35">
      <c r="A10786" s="1" t="s">
        <v>17904</v>
      </c>
      <c r="B10786" t="s">
        <v>17905</v>
      </c>
      <c r="C10786" t="s">
        <v>363</v>
      </c>
      <c r="D10786" t="s">
        <v>364</v>
      </c>
      <c r="E10786">
        <v>1</v>
      </c>
      <c r="F10786" s="2">
        <v>260.05</v>
      </c>
      <c r="G10786" s="3">
        <v>380</v>
      </c>
      <c r="H10786" s="3">
        <v>2.6005000000000003</v>
      </c>
      <c r="I10786" s="3">
        <v>12.22235</v>
      </c>
      <c r="J10786" s="3">
        <v>274.87285000000003</v>
      </c>
      <c r="K10786" s="3">
        <v>422.8813076923077</v>
      </c>
      <c r="L10786" s="4">
        <v>0.34999999999999992</v>
      </c>
    </row>
    <row r="10787" spans="1:12" x14ac:dyDescent="0.35">
      <c r="A10787" s="1" t="s">
        <v>17906</v>
      </c>
      <c r="B10787" t="s">
        <v>17907</v>
      </c>
      <c r="C10787" t="s">
        <v>363</v>
      </c>
      <c r="D10787" t="s">
        <v>364</v>
      </c>
      <c r="E10787">
        <v>1</v>
      </c>
      <c r="F10787" s="2">
        <v>4758</v>
      </c>
      <c r="G10787" s="3">
        <v>10143.219999999999</v>
      </c>
      <c r="H10787" s="3">
        <v>47.58</v>
      </c>
      <c r="I10787" s="3">
        <v>223.626</v>
      </c>
      <c r="J10787" s="3">
        <v>5029.2060000000001</v>
      </c>
      <c r="K10787" s="3">
        <v>7737.24</v>
      </c>
      <c r="L10787" s="4">
        <v>0.35</v>
      </c>
    </row>
    <row r="10788" spans="1:12" x14ac:dyDescent="0.35">
      <c r="A10788" s="1" t="s">
        <v>17908</v>
      </c>
      <c r="B10788" t="s">
        <v>17909</v>
      </c>
      <c r="C10788" t="s">
        <v>363</v>
      </c>
      <c r="D10788" t="s">
        <v>364</v>
      </c>
      <c r="E10788">
        <v>1</v>
      </c>
      <c r="F10788" s="2">
        <v>2150.04</v>
      </c>
      <c r="G10788" s="3">
        <v>4000</v>
      </c>
      <c r="H10788" s="3">
        <v>21.500399999999999</v>
      </c>
      <c r="I10788" s="3">
        <v>101.05188</v>
      </c>
      <c r="J10788" s="3">
        <v>2272.5922799999998</v>
      </c>
      <c r="K10788" s="3">
        <v>3496.2958153846153</v>
      </c>
      <c r="L10788" s="4">
        <v>0.35000000000000003</v>
      </c>
    </row>
    <row r="10789" spans="1:12" x14ac:dyDescent="0.35">
      <c r="A10789" s="1" t="s">
        <v>17910</v>
      </c>
      <c r="B10789" t="s">
        <v>17911</v>
      </c>
      <c r="C10789" t="s">
        <v>363</v>
      </c>
      <c r="D10789" t="s">
        <v>364</v>
      </c>
      <c r="E10789">
        <v>1</v>
      </c>
      <c r="F10789" s="2">
        <v>1863</v>
      </c>
      <c r="G10789" s="3">
        <v>1159</v>
      </c>
      <c r="H10789" s="3">
        <v>18.63</v>
      </c>
      <c r="I10789" s="3">
        <v>87.561000000000007</v>
      </c>
      <c r="J10789" s="3">
        <v>1969.191</v>
      </c>
      <c r="K10789" s="3">
        <v>3029.5246153846151</v>
      </c>
      <c r="L10789" s="4">
        <v>0.34999999999999992</v>
      </c>
    </row>
    <row r="10790" spans="1:12" x14ac:dyDescent="0.35">
      <c r="A10790" s="1" t="s">
        <v>17912</v>
      </c>
      <c r="B10790" t="s">
        <v>17913</v>
      </c>
      <c r="C10790" t="s">
        <v>363</v>
      </c>
      <c r="D10790" t="s">
        <v>364</v>
      </c>
      <c r="E10790">
        <v>1</v>
      </c>
      <c r="F10790" s="2">
        <v>476</v>
      </c>
      <c r="G10790" s="3">
        <v>1013.4</v>
      </c>
      <c r="H10790" s="3">
        <v>4.76</v>
      </c>
      <c r="I10790" s="3">
        <v>22.372</v>
      </c>
      <c r="J10790" s="3">
        <v>503.13200000000001</v>
      </c>
      <c r="K10790" s="3">
        <v>774.0492307692308</v>
      </c>
      <c r="L10790" s="4">
        <v>0.35000000000000003</v>
      </c>
    </row>
    <row r="10791" spans="1:12" x14ac:dyDescent="0.35">
      <c r="A10791" s="1" t="s">
        <v>17914</v>
      </c>
      <c r="B10791" t="s">
        <v>17915</v>
      </c>
      <c r="C10791" t="s">
        <v>363</v>
      </c>
      <c r="D10791" t="s">
        <v>364</v>
      </c>
      <c r="E10791">
        <v>1</v>
      </c>
      <c r="F10791" s="2">
        <v>4102.92</v>
      </c>
      <c r="G10791" s="3">
        <v>7293</v>
      </c>
      <c r="H10791" s="3">
        <v>41.029200000000003</v>
      </c>
      <c r="I10791" s="3">
        <v>192.83724000000001</v>
      </c>
      <c r="J10791" s="3">
        <v>4336.7864399999999</v>
      </c>
      <c r="K10791" s="3">
        <v>6671.9791384615382</v>
      </c>
      <c r="L10791" s="4">
        <v>0.35</v>
      </c>
    </row>
    <row r="10792" spans="1:12" x14ac:dyDescent="0.35">
      <c r="A10792" s="1" t="s">
        <v>17916</v>
      </c>
      <c r="B10792" t="s">
        <v>17917</v>
      </c>
      <c r="C10792" t="s">
        <v>363</v>
      </c>
      <c r="D10792" t="s">
        <v>364</v>
      </c>
      <c r="E10792">
        <v>1</v>
      </c>
      <c r="F10792" s="2">
        <v>300.74</v>
      </c>
      <c r="G10792" s="3">
        <v>621</v>
      </c>
      <c r="H10792" s="3">
        <v>3.0074000000000001</v>
      </c>
      <c r="I10792" s="3">
        <v>14.134780000000001</v>
      </c>
      <c r="J10792" s="3">
        <v>317.88218000000001</v>
      </c>
      <c r="K10792" s="3">
        <v>489.04950769230766</v>
      </c>
      <c r="L10792" s="4">
        <v>0.34999999999999992</v>
      </c>
    </row>
    <row r="10793" spans="1:12" x14ac:dyDescent="0.35">
      <c r="A10793" s="1" t="s">
        <v>17918</v>
      </c>
      <c r="B10793" t="s">
        <v>17919</v>
      </c>
      <c r="C10793" t="s">
        <v>363</v>
      </c>
      <c r="D10793" t="s">
        <v>364</v>
      </c>
      <c r="E10793">
        <v>1</v>
      </c>
      <c r="F10793" s="2">
        <v>1305.5999999999999</v>
      </c>
      <c r="G10793" s="3">
        <v>3195.9</v>
      </c>
      <c r="H10793" s="3">
        <v>13.055999999999999</v>
      </c>
      <c r="I10793" s="3">
        <v>61.363199999999999</v>
      </c>
      <c r="J10793" s="3">
        <v>1380.0192</v>
      </c>
      <c r="K10793" s="3">
        <v>2123.1064615384612</v>
      </c>
      <c r="L10793" s="4">
        <v>0.34999999999999992</v>
      </c>
    </row>
    <row r="10794" spans="1:12" x14ac:dyDescent="0.35">
      <c r="A10794" s="1" t="s">
        <v>17920</v>
      </c>
      <c r="B10794" t="s">
        <v>17921</v>
      </c>
      <c r="C10794" t="s">
        <v>363</v>
      </c>
      <c r="D10794" t="s">
        <v>364</v>
      </c>
      <c r="E10794">
        <v>1</v>
      </c>
      <c r="F10794" s="2">
        <v>45.82</v>
      </c>
      <c r="G10794" s="3">
        <v>84.23</v>
      </c>
      <c r="H10794" s="3">
        <v>0.4582</v>
      </c>
      <c r="I10794" s="3">
        <v>2.15354</v>
      </c>
      <c r="J10794" s="3">
        <v>48.431739999999998</v>
      </c>
      <c r="K10794" s="3">
        <v>74.510369230769228</v>
      </c>
      <c r="L10794" s="4">
        <v>0.35000000000000003</v>
      </c>
    </row>
    <row r="10795" spans="1:12" x14ac:dyDescent="0.35">
      <c r="A10795" s="1" t="s">
        <v>17922</v>
      </c>
      <c r="B10795" t="s">
        <v>17923</v>
      </c>
      <c r="C10795" t="s">
        <v>363</v>
      </c>
      <c r="D10795" t="s">
        <v>364</v>
      </c>
      <c r="E10795">
        <v>1</v>
      </c>
      <c r="F10795" s="2">
        <v>7569.6</v>
      </c>
      <c r="G10795" s="3">
        <v>14158.1</v>
      </c>
      <c r="H10795" s="3">
        <v>75.696000000000012</v>
      </c>
      <c r="I10795" s="3">
        <v>355.77120000000002</v>
      </c>
      <c r="J10795" s="3">
        <v>8001.0672000000004</v>
      </c>
      <c r="K10795" s="3">
        <v>12309.334153846154</v>
      </c>
      <c r="L10795" s="4">
        <v>0.35</v>
      </c>
    </row>
    <row r="10796" spans="1:12" x14ac:dyDescent="0.35">
      <c r="A10796" s="1" t="s">
        <v>17924</v>
      </c>
      <c r="B10796" t="s">
        <v>17925</v>
      </c>
      <c r="C10796" t="s">
        <v>363</v>
      </c>
      <c r="D10796" t="s">
        <v>364</v>
      </c>
      <c r="E10796">
        <v>1</v>
      </c>
      <c r="F10796" s="2">
        <v>83.16</v>
      </c>
      <c r="G10796" s="3">
        <v>172</v>
      </c>
      <c r="H10796" s="3">
        <v>0.83160000000000001</v>
      </c>
      <c r="I10796" s="3">
        <v>3.9085199999999998</v>
      </c>
      <c r="J10796" s="3">
        <v>87.900119999999987</v>
      </c>
      <c r="K10796" s="3">
        <v>135.23095384615382</v>
      </c>
      <c r="L10796" s="4">
        <v>0.35</v>
      </c>
    </row>
    <row r="10797" spans="1:12" x14ac:dyDescent="0.35">
      <c r="A10797" s="1" t="s">
        <v>17926</v>
      </c>
      <c r="B10797" t="s">
        <v>17927</v>
      </c>
      <c r="C10797" t="s">
        <v>363</v>
      </c>
      <c r="D10797" t="s">
        <v>364</v>
      </c>
      <c r="E10797">
        <v>1</v>
      </c>
      <c r="F10797" s="2">
        <v>591.66</v>
      </c>
      <c r="G10797" s="3">
        <v>1104.8499999999999</v>
      </c>
      <c r="H10797" s="3">
        <v>5.9165999999999999</v>
      </c>
      <c r="I10797" s="3">
        <v>27.808019999999999</v>
      </c>
      <c r="J10797" s="3">
        <v>625.38462000000004</v>
      </c>
      <c r="K10797" s="3">
        <v>962.13018461538468</v>
      </c>
      <c r="L10797" s="4">
        <v>0.35</v>
      </c>
    </row>
    <row r="10798" spans="1:12" x14ac:dyDescent="0.35">
      <c r="A10798" s="1" t="s">
        <v>17928</v>
      </c>
      <c r="B10798" t="s">
        <v>17929</v>
      </c>
      <c r="C10798" t="s">
        <v>363</v>
      </c>
      <c r="D10798" t="s">
        <v>364</v>
      </c>
      <c r="E10798">
        <v>1</v>
      </c>
      <c r="F10798" s="2">
        <v>132.02000000000001</v>
      </c>
      <c r="G10798" s="3">
        <v>323.16000000000003</v>
      </c>
      <c r="H10798" s="3">
        <v>1.3202</v>
      </c>
      <c r="I10798" s="3">
        <v>6.2049400000000006</v>
      </c>
      <c r="J10798" s="3">
        <v>139.54514</v>
      </c>
      <c r="K10798" s="3">
        <v>214.68483076923076</v>
      </c>
      <c r="L10798" s="4">
        <v>0.34999999999999992</v>
      </c>
    </row>
    <row r="10799" spans="1:12" x14ac:dyDescent="0.35">
      <c r="A10799" s="1" t="s">
        <v>17930</v>
      </c>
      <c r="B10799" t="s">
        <v>17931</v>
      </c>
      <c r="C10799" t="s">
        <v>363</v>
      </c>
      <c r="D10799" t="s">
        <v>364</v>
      </c>
      <c r="E10799">
        <v>1</v>
      </c>
      <c r="F10799" s="2">
        <v>5.22</v>
      </c>
      <c r="G10799" s="3">
        <v>11</v>
      </c>
      <c r="H10799" s="3">
        <v>5.2199999999999996E-2</v>
      </c>
      <c r="I10799" s="3">
        <v>0.24534</v>
      </c>
      <c r="J10799" s="3">
        <v>5.5175399999999994</v>
      </c>
      <c r="K10799" s="3">
        <v>8.4885230769230766</v>
      </c>
      <c r="L10799" s="4">
        <v>0.35000000000000003</v>
      </c>
    </row>
    <row r="10800" spans="1:12" x14ac:dyDescent="0.35">
      <c r="A10800" s="1" t="s">
        <v>17932</v>
      </c>
      <c r="B10800" t="s">
        <v>17933</v>
      </c>
      <c r="C10800" t="s">
        <v>363</v>
      </c>
      <c r="D10800" t="s">
        <v>364</v>
      </c>
      <c r="E10800">
        <v>1</v>
      </c>
      <c r="F10800" s="2">
        <v>1391</v>
      </c>
      <c r="G10800" s="3">
        <v>2964.94</v>
      </c>
      <c r="H10800" s="3">
        <v>13.91</v>
      </c>
      <c r="I10800" s="3">
        <v>65.376999999999995</v>
      </c>
      <c r="J10800" s="3">
        <v>1470.287</v>
      </c>
      <c r="K10800" s="3">
        <v>2261.98</v>
      </c>
      <c r="L10800" s="4">
        <v>0.35</v>
      </c>
    </row>
    <row r="10801" spans="1:12" x14ac:dyDescent="0.35">
      <c r="A10801" s="1" t="s">
        <v>17934</v>
      </c>
      <c r="B10801" t="s">
        <v>17935</v>
      </c>
      <c r="C10801" t="s">
        <v>363</v>
      </c>
      <c r="D10801" t="s">
        <v>364</v>
      </c>
      <c r="E10801">
        <v>1</v>
      </c>
      <c r="F10801" s="2">
        <v>22</v>
      </c>
      <c r="G10801" s="3">
        <v>483</v>
      </c>
      <c r="H10801" s="3">
        <v>0.22</v>
      </c>
      <c r="I10801" s="3">
        <v>1.034</v>
      </c>
      <c r="J10801" s="3">
        <v>23.253999999999998</v>
      </c>
      <c r="K10801" s="3">
        <v>35.77538461538461</v>
      </c>
      <c r="L10801" s="4">
        <v>0.35</v>
      </c>
    </row>
    <row r="10802" spans="1:12" x14ac:dyDescent="0.35">
      <c r="A10802" s="1" t="s">
        <v>17936</v>
      </c>
      <c r="B10802" t="s">
        <v>17937</v>
      </c>
      <c r="C10802" t="s">
        <v>363</v>
      </c>
      <c r="D10802" t="s">
        <v>364</v>
      </c>
      <c r="E10802">
        <v>1</v>
      </c>
      <c r="F10802" s="2">
        <v>2806</v>
      </c>
      <c r="G10802" s="3">
        <v>5644</v>
      </c>
      <c r="H10802" s="3">
        <v>28.060000000000002</v>
      </c>
      <c r="I10802" s="3">
        <v>131.88200000000001</v>
      </c>
      <c r="J10802" s="3">
        <v>2965.942</v>
      </c>
      <c r="K10802" s="3">
        <v>4562.9876923076918</v>
      </c>
      <c r="L10802" s="4">
        <v>0.34999999999999992</v>
      </c>
    </row>
    <row r="10803" spans="1:12" x14ac:dyDescent="0.35">
      <c r="A10803" s="1" t="s">
        <v>17938</v>
      </c>
      <c r="B10803" t="s">
        <v>17939</v>
      </c>
      <c r="C10803" t="s">
        <v>363</v>
      </c>
      <c r="D10803" t="s">
        <v>364</v>
      </c>
      <c r="E10803">
        <v>1</v>
      </c>
      <c r="F10803" s="2">
        <v>933</v>
      </c>
      <c r="G10803" s="3">
        <v>1977</v>
      </c>
      <c r="H10803" s="3">
        <v>9.33</v>
      </c>
      <c r="I10803" s="3">
        <v>43.850999999999999</v>
      </c>
      <c r="J10803" s="3">
        <v>986.18100000000004</v>
      </c>
      <c r="K10803" s="3">
        <v>1517.2015384615386</v>
      </c>
      <c r="L10803" s="4">
        <v>0.35000000000000003</v>
      </c>
    </row>
    <row r="10804" spans="1:12" x14ac:dyDescent="0.35">
      <c r="A10804" s="1" t="s">
        <v>17940</v>
      </c>
      <c r="B10804" t="s">
        <v>17941</v>
      </c>
      <c r="C10804" t="s">
        <v>363</v>
      </c>
      <c r="D10804" t="s">
        <v>364</v>
      </c>
      <c r="E10804">
        <v>1</v>
      </c>
      <c r="F10804" s="2">
        <v>4252.2</v>
      </c>
      <c r="G10804" s="3">
        <v>7952.32</v>
      </c>
      <c r="H10804" s="3">
        <v>42.521999999999998</v>
      </c>
      <c r="I10804" s="3">
        <v>199.85339999999999</v>
      </c>
      <c r="J10804" s="3">
        <v>4494.5753999999997</v>
      </c>
      <c r="K10804" s="3">
        <v>6914.7313846153838</v>
      </c>
      <c r="L10804" s="4">
        <v>0.35</v>
      </c>
    </row>
    <row r="10805" spans="1:12" x14ac:dyDescent="0.35">
      <c r="A10805" s="1" t="s">
        <v>17942</v>
      </c>
      <c r="B10805" t="s">
        <v>17871</v>
      </c>
      <c r="C10805" t="s">
        <v>363</v>
      </c>
      <c r="D10805" t="s">
        <v>364</v>
      </c>
      <c r="E10805">
        <v>1</v>
      </c>
      <c r="F10805" s="2">
        <v>2258</v>
      </c>
      <c r="G10805" s="3">
        <v>4542</v>
      </c>
      <c r="H10805" s="3">
        <v>22.580000000000002</v>
      </c>
      <c r="I10805" s="3">
        <v>106.126</v>
      </c>
      <c r="J10805" s="3">
        <v>2386.7060000000001</v>
      </c>
      <c r="K10805" s="3">
        <v>3671.8553846153845</v>
      </c>
      <c r="L10805" s="4">
        <v>0.35</v>
      </c>
    </row>
    <row r="10806" spans="1:12" x14ac:dyDescent="0.35">
      <c r="A10806" s="1" t="s">
        <v>17943</v>
      </c>
      <c r="B10806" t="s">
        <v>17944</v>
      </c>
      <c r="C10806" t="s">
        <v>363</v>
      </c>
      <c r="D10806" t="s">
        <v>364</v>
      </c>
      <c r="E10806">
        <v>1</v>
      </c>
      <c r="F10806" s="2">
        <v>2860</v>
      </c>
      <c r="G10806" s="3">
        <v>5897</v>
      </c>
      <c r="H10806" s="3">
        <v>28.6</v>
      </c>
      <c r="I10806" s="3">
        <v>134.41999999999999</v>
      </c>
      <c r="J10806" s="3">
        <v>3023.02</v>
      </c>
      <c r="K10806" s="3">
        <v>4650.8</v>
      </c>
      <c r="L10806" s="4">
        <v>0.35000000000000003</v>
      </c>
    </row>
    <row r="10807" spans="1:12" x14ac:dyDescent="0.35">
      <c r="A10807" s="1" t="s">
        <v>17945</v>
      </c>
      <c r="B10807" t="s">
        <v>17946</v>
      </c>
      <c r="C10807" t="s">
        <v>363</v>
      </c>
      <c r="D10807" t="s">
        <v>364</v>
      </c>
      <c r="E10807">
        <v>1</v>
      </c>
      <c r="F10807" s="2">
        <v>799</v>
      </c>
      <c r="G10807" s="3">
        <v>1905.8815999999999</v>
      </c>
      <c r="H10807" s="3">
        <v>7.99</v>
      </c>
      <c r="I10807" s="3">
        <v>37.552999999999997</v>
      </c>
      <c r="J10807" s="3">
        <v>844.54300000000001</v>
      </c>
      <c r="K10807" s="3">
        <v>1299.2969230769231</v>
      </c>
      <c r="L10807" s="4">
        <v>0.35000000000000003</v>
      </c>
    </row>
    <row r="10808" spans="1:12" x14ac:dyDescent="0.35">
      <c r="A10808" s="1" t="s">
        <v>17947</v>
      </c>
      <c r="B10808" t="s">
        <v>17948</v>
      </c>
      <c r="C10808" t="s">
        <v>363</v>
      </c>
      <c r="D10808" t="s">
        <v>364</v>
      </c>
      <c r="E10808">
        <v>1</v>
      </c>
      <c r="F10808" s="2">
        <v>9410.7000000000007</v>
      </c>
      <c r="G10808" s="3">
        <v>17600.02</v>
      </c>
      <c r="H10808" s="3">
        <v>94.107000000000014</v>
      </c>
      <c r="I10808" s="3">
        <v>442.30290000000002</v>
      </c>
      <c r="J10808" s="3">
        <v>9947.1099000000013</v>
      </c>
      <c r="K10808" s="3">
        <v>15303.246000000001</v>
      </c>
      <c r="L10808" s="4">
        <v>0.35</v>
      </c>
    </row>
    <row r="10809" spans="1:12" x14ac:dyDescent="0.35">
      <c r="A10809" s="1" t="s">
        <v>17949</v>
      </c>
      <c r="B10809" t="s">
        <v>17950</v>
      </c>
      <c r="C10809" t="s">
        <v>363</v>
      </c>
      <c r="D10809" t="s">
        <v>364</v>
      </c>
      <c r="E10809">
        <v>1</v>
      </c>
      <c r="F10809" s="2">
        <v>0.01</v>
      </c>
      <c r="G10809" s="3">
        <v>1</v>
      </c>
      <c r="H10809" s="3">
        <v>1E-4</v>
      </c>
      <c r="I10809" s="3">
        <v>4.6999999999999999E-4</v>
      </c>
      <c r="J10809" s="3">
        <v>1.057E-2</v>
      </c>
      <c r="K10809" s="3">
        <v>1.6261538461538459E-2</v>
      </c>
      <c r="L10809" s="4">
        <v>0.34999999999999992</v>
      </c>
    </row>
    <row r="10810" spans="1:12" x14ac:dyDescent="0.35">
      <c r="A10810" s="1" t="s">
        <v>17951</v>
      </c>
      <c r="B10810" t="s">
        <v>17952</v>
      </c>
      <c r="C10810" t="s">
        <v>363</v>
      </c>
      <c r="D10810" t="s">
        <v>364</v>
      </c>
      <c r="E10810">
        <v>1</v>
      </c>
      <c r="F10810" s="2">
        <v>256</v>
      </c>
      <c r="G10810" s="3">
        <v>545.67999999999995</v>
      </c>
      <c r="H10810" s="3">
        <v>2.56</v>
      </c>
      <c r="I10810" s="3">
        <v>12.032</v>
      </c>
      <c r="J10810" s="3">
        <v>270.59199999999998</v>
      </c>
      <c r="K10810" s="3">
        <v>416.29538461538459</v>
      </c>
      <c r="L10810" s="4">
        <v>0.35</v>
      </c>
    </row>
    <row r="10811" spans="1:12" x14ac:dyDescent="0.35">
      <c r="A10811" s="1" t="s">
        <v>17953</v>
      </c>
      <c r="B10811" t="s">
        <v>17954</v>
      </c>
      <c r="C10811" t="s">
        <v>363</v>
      </c>
      <c r="D10811" t="s">
        <v>364</v>
      </c>
      <c r="E10811">
        <v>1</v>
      </c>
      <c r="F10811" s="2">
        <v>785</v>
      </c>
      <c r="G10811" s="3">
        <v>1671.96</v>
      </c>
      <c r="H10811" s="3">
        <v>7.8500000000000005</v>
      </c>
      <c r="I10811" s="3">
        <v>36.895000000000003</v>
      </c>
      <c r="J10811" s="3">
        <v>829.745</v>
      </c>
      <c r="K10811" s="3">
        <v>1276.5307692307692</v>
      </c>
      <c r="L10811" s="4">
        <v>0.35</v>
      </c>
    </row>
    <row r="10812" spans="1:12" x14ac:dyDescent="0.35">
      <c r="A10812" s="1" t="s">
        <v>17955</v>
      </c>
      <c r="B10812" t="s">
        <v>17956</v>
      </c>
      <c r="C10812" t="s">
        <v>363</v>
      </c>
      <c r="D10812" t="s">
        <v>364</v>
      </c>
      <c r="E10812">
        <v>1</v>
      </c>
      <c r="F10812" s="2">
        <v>724</v>
      </c>
      <c r="G10812" s="3">
        <v>1457</v>
      </c>
      <c r="H10812" s="3">
        <v>7.24</v>
      </c>
      <c r="I10812" s="3">
        <v>34.027999999999999</v>
      </c>
      <c r="J10812" s="3">
        <v>765.26800000000003</v>
      </c>
      <c r="K10812" s="3">
        <v>1177.3353846153846</v>
      </c>
      <c r="L10812" s="4">
        <v>0.34999999999999992</v>
      </c>
    </row>
    <row r="10813" spans="1:12" x14ac:dyDescent="0.35">
      <c r="A10813" s="1" t="s">
        <v>17957</v>
      </c>
      <c r="B10813" t="s">
        <v>17958</v>
      </c>
      <c r="C10813" t="s">
        <v>363</v>
      </c>
      <c r="D10813" t="s">
        <v>364</v>
      </c>
      <c r="E10813">
        <v>1</v>
      </c>
      <c r="F10813" s="2">
        <v>1183.32</v>
      </c>
      <c r="G10813" s="3">
        <v>2200</v>
      </c>
      <c r="H10813" s="3">
        <v>11.8332</v>
      </c>
      <c r="I10813" s="3">
        <v>55.616039999999998</v>
      </c>
      <c r="J10813" s="3">
        <v>1250.7692400000001</v>
      </c>
      <c r="K10813" s="3">
        <v>1924.2603692307694</v>
      </c>
      <c r="L10813" s="4">
        <v>0.35</v>
      </c>
    </row>
    <row r="10814" spans="1:12" x14ac:dyDescent="0.35">
      <c r="A10814" s="1" t="s">
        <v>17959</v>
      </c>
      <c r="B10814" t="s">
        <v>17960</v>
      </c>
      <c r="C10814" t="s">
        <v>363</v>
      </c>
      <c r="D10814" t="s">
        <v>364</v>
      </c>
      <c r="E10814">
        <v>1</v>
      </c>
      <c r="F10814" s="2">
        <v>2119</v>
      </c>
      <c r="G10814" s="3">
        <v>4518</v>
      </c>
      <c r="H10814" s="3">
        <v>21.19</v>
      </c>
      <c r="I10814" s="3">
        <v>99.593000000000004</v>
      </c>
      <c r="J10814" s="3">
        <v>2239.7829999999999</v>
      </c>
      <c r="K10814" s="3">
        <v>3445.8199999999997</v>
      </c>
      <c r="L10814" s="4">
        <v>0.35</v>
      </c>
    </row>
    <row r="10815" spans="1:12" x14ac:dyDescent="0.35">
      <c r="A10815" s="1" t="s">
        <v>17961</v>
      </c>
      <c r="B10815" t="s">
        <v>17962</v>
      </c>
      <c r="C10815" t="s">
        <v>363</v>
      </c>
      <c r="D10815" t="s">
        <v>364</v>
      </c>
      <c r="E10815">
        <v>1</v>
      </c>
      <c r="F10815" s="2">
        <v>410</v>
      </c>
      <c r="G10815" s="3">
        <v>819.59</v>
      </c>
      <c r="H10815" s="3">
        <v>4.0999999999999996</v>
      </c>
      <c r="I10815" s="3">
        <v>19.27</v>
      </c>
      <c r="J10815" s="3">
        <v>433.37</v>
      </c>
      <c r="K10815" s="3">
        <v>666.72307692307686</v>
      </c>
      <c r="L10815" s="4">
        <v>0.34999999999999992</v>
      </c>
    </row>
    <row r="10816" spans="1:12" x14ac:dyDescent="0.35">
      <c r="A10816" s="1" t="s">
        <v>17963</v>
      </c>
      <c r="B10816" t="s">
        <v>17964</v>
      </c>
      <c r="C10816" t="s">
        <v>363</v>
      </c>
      <c r="D10816" t="s">
        <v>364</v>
      </c>
      <c r="E10816">
        <v>1</v>
      </c>
      <c r="F10816" s="2">
        <v>1258</v>
      </c>
      <c r="G10816" s="3">
        <v>2514.4899999999998</v>
      </c>
      <c r="H10816" s="3">
        <v>12.58</v>
      </c>
      <c r="I10816" s="3">
        <v>59.125999999999998</v>
      </c>
      <c r="J10816" s="3">
        <v>1329.7059999999999</v>
      </c>
      <c r="K10816" s="3">
        <v>2045.7015384615383</v>
      </c>
      <c r="L10816" s="4">
        <v>0.35000000000000003</v>
      </c>
    </row>
    <row r="10817" spans="1:12" x14ac:dyDescent="0.35">
      <c r="A10817" s="1" t="s">
        <v>17965</v>
      </c>
      <c r="B10817" t="s">
        <v>17966</v>
      </c>
      <c r="C10817" t="s">
        <v>363</v>
      </c>
      <c r="D10817" t="s">
        <v>364</v>
      </c>
      <c r="E10817">
        <v>1</v>
      </c>
      <c r="F10817" s="2">
        <v>252</v>
      </c>
      <c r="G10817" s="3">
        <v>1275</v>
      </c>
      <c r="H10817" s="3">
        <v>2.52</v>
      </c>
      <c r="I10817" s="3">
        <v>11.843999999999999</v>
      </c>
      <c r="J10817" s="3">
        <v>266.36400000000003</v>
      </c>
      <c r="K10817" s="3">
        <v>409.79076923076929</v>
      </c>
      <c r="L10817" s="4">
        <v>0.35000000000000003</v>
      </c>
    </row>
    <row r="10818" spans="1:12" x14ac:dyDescent="0.35">
      <c r="A10818" s="1" t="s">
        <v>17967</v>
      </c>
      <c r="B10818" t="s">
        <v>17968</v>
      </c>
      <c r="C10818" t="s">
        <v>363</v>
      </c>
      <c r="D10818" t="s">
        <v>364</v>
      </c>
      <c r="E10818">
        <v>1</v>
      </c>
      <c r="F10818" s="2">
        <v>314</v>
      </c>
      <c r="G10818" s="3">
        <v>634</v>
      </c>
      <c r="H10818" s="3">
        <v>3.14</v>
      </c>
      <c r="I10818" s="3">
        <v>14.758000000000001</v>
      </c>
      <c r="J10818" s="3">
        <v>331.89799999999997</v>
      </c>
      <c r="K10818" s="3">
        <v>510.61230769230764</v>
      </c>
      <c r="L10818" s="4">
        <v>0.35</v>
      </c>
    </row>
    <row r="10819" spans="1:12" x14ac:dyDescent="0.35">
      <c r="A10819" s="1" t="s">
        <v>17969</v>
      </c>
      <c r="B10819" t="s">
        <v>17970</v>
      </c>
      <c r="C10819" t="s">
        <v>363</v>
      </c>
      <c r="D10819" t="s">
        <v>364</v>
      </c>
      <c r="E10819">
        <v>1</v>
      </c>
      <c r="F10819" s="2">
        <v>124</v>
      </c>
      <c r="G10819" s="3">
        <v>312</v>
      </c>
      <c r="H10819" s="3">
        <v>1.24</v>
      </c>
      <c r="I10819" s="3">
        <v>5.8280000000000003</v>
      </c>
      <c r="J10819" s="3">
        <v>131.06799999999998</v>
      </c>
      <c r="K10819" s="3">
        <v>201.6430769230769</v>
      </c>
      <c r="L10819" s="4">
        <v>0.35000000000000003</v>
      </c>
    </row>
    <row r="10820" spans="1:12" x14ac:dyDescent="0.35">
      <c r="A10820" s="1" t="s">
        <v>17971</v>
      </c>
      <c r="B10820" t="s">
        <v>17972</v>
      </c>
      <c r="C10820" t="s">
        <v>363</v>
      </c>
      <c r="D10820" t="s">
        <v>364</v>
      </c>
      <c r="E10820">
        <v>1</v>
      </c>
      <c r="F10820" s="2">
        <v>174.42</v>
      </c>
      <c r="G10820" s="3">
        <v>360</v>
      </c>
      <c r="H10820" s="3">
        <v>1.7442</v>
      </c>
      <c r="I10820" s="3">
        <v>8.1977399999999996</v>
      </c>
      <c r="J10820" s="3">
        <v>184.36194</v>
      </c>
      <c r="K10820" s="3">
        <v>283.63375384615387</v>
      </c>
      <c r="L10820" s="4">
        <v>0.35000000000000003</v>
      </c>
    </row>
    <row r="10821" spans="1:12" x14ac:dyDescent="0.35">
      <c r="A10821" s="1" t="s">
        <v>17973</v>
      </c>
      <c r="B10821" t="s">
        <v>17974</v>
      </c>
      <c r="C10821" t="s">
        <v>363</v>
      </c>
      <c r="D10821" t="s">
        <v>364</v>
      </c>
      <c r="E10821">
        <v>1</v>
      </c>
      <c r="F10821" s="2">
        <v>190.93</v>
      </c>
      <c r="G10821" s="3">
        <v>394</v>
      </c>
      <c r="H10821" s="3">
        <v>1.9093</v>
      </c>
      <c r="I10821" s="3">
        <v>8.9737100000000005</v>
      </c>
      <c r="J10821" s="3">
        <v>201.81301000000002</v>
      </c>
      <c r="K10821" s="3">
        <v>310.48155384615387</v>
      </c>
      <c r="L10821" s="4">
        <v>0.35</v>
      </c>
    </row>
    <row r="10822" spans="1:12" x14ac:dyDescent="0.35">
      <c r="A10822" s="1" t="s">
        <v>17975</v>
      </c>
      <c r="B10822" t="s">
        <v>17976</v>
      </c>
      <c r="C10822" t="s">
        <v>363</v>
      </c>
      <c r="D10822" t="s">
        <v>364</v>
      </c>
      <c r="E10822">
        <v>1</v>
      </c>
      <c r="F10822" s="2">
        <v>1960</v>
      </c>
      <c r="G10822" s="3">
        <v>4042</v>
      </c>
      <c r="H10822" s="3">
        <v>19.600000000000001</v>
      </c>
      <c r="I10822" s="3">
        <v>92.12</v>
      </c>
      <c r="J10822" s="3">
        <v>2071.7199999999998</v>
      </c>
      <c r="K10822" s="3">
        <v>3187.2615384615378</v>
      </c>
      <c r="L10822" s="4">
        <v>0.34999999999999992</v>
      </c>
    </row>
    <row r="10823" spans="1:12" x14ac:dyDescent="0.35">
      <c r="A10823" s="1" t="s">
        <v>17977</v>
      </c>
      <c r="B10823" t="s">
        <v>17978</v>
      </c>
      <c r="C10823" t="s">
        <v>363</v>
      </c>
      <c r="D10823" t="s">
        <v>364</v>
      </c>
      <c r="E10823">
        <v>1</v>
      </c>
      <c r="F10823" s="2">
        <v>591.66</v>
      </c>
      <c r="G10823" s="3">
        <v>1104.8499999999999</v>
      </c>
      <c r="H10823" s="3">
        <v>5.9165999999999999</v>
      </c>
      <c r="I10823" s="3">
        <v>27.808019999999999</v>
      </c>
      <c r="J10823" s="3">
        <v>625.38462000000004</v>
      </c>
      <c r="K10823" s="3">
        <v>962.13018461538468</v>
      </c>
      <c r="L10823" s="4">
        <v>0.35</v>
      </c>
    </row>
    <row r="10824" spans="1:12" x14ac:dyDescent="0.35">
      <c r="A10824" s="1" t="s">
        <v>17979</v>
      </c>
      <c r="B10824" t="s">
        <v>17980</v>
      </c>
      <c r="C10824" t="s">
        <v>363</v>
      </c>
      <c r="D10824" t="s">
        <v>364</v>
      </c>
      <c r="E10824">
        <v>1</v>
      </c>
      <c r="F10824" s="2">
        <v>281</v>
      </c>
      <c r="G10824" s="3">
        <v>598.19000000000005</v>
      </c>
      <c r="H10824" s="3">
        <v>2.81</v>
      </c>
      <c r="I10824" s="3">
        <v>13.207000000000001</v>
      </c>
      <c r="J10824" s="3">
        <v>297.017</v>
      </c>
      <c r="K10824" s="3">
        <v>456.94923076923072</v>
      </c>
      <c r="L10824" s="4">
        <v>0.34999999999999992</v>
      </c>
    </row>
    <row r="10825" spans="1:12" x14ac:dyDescent="0.35">
      <c r="A10825" s="1" t="s">
        <v>17981</v>
      </c>
      <c r="B10825" t="s">
        <v>17982</v>
      </c>
      <c r="C10825" t="s">
        <v>363</v>
      </c>
      <c r="D10825" t="s">
        <v>364</v>
      </c>
      <c r="E10825">
        <v>1</v>
      </c>
      <c r="F10825" s="2">
        <v>2733</v>
      </c>
      <c r="G10825" s="3">
        <v>5825.85</v>
      </c>
      <c r="H10825" s="3">
        <v>27.330000000000002</v>
      </c>
      <c r="I10825" s="3">
        <v>128.45099999999999</v>
      </c>
      <c r="J10825" s="3">
        <v>2888.7809999999999</v>
      </c>
      <c r="K10825" s="3">
        <v>4444.2784615384617</v>
      </c>
      <c r="L10825" s="4">
        <v>0.35000000000000003</v>
      </c>
    </row>
    <row r="10826" spans="1:12" x14ac:dyDescent="0.35">
      <c r="A10826" s="1" t="s">
        <v>17983</v>
      </c>
      <c r="B10826" t="s">
        <v>17576</v>
      </c>
      <c r="C10826" t="s">
        <v>363</v>
      </c>
      <c r="D10826" t="s">
        <v>364</v>
      </c>
      <c r="E10826">
        <v>1</v>
      </c>
      <c r="F10826" s="2">
        <v>3225.06</v>
      </c>
      <c r="G10826" s="3">
        <v>6000</v>
      </c>
      <c r="H10826" s="3">
        <v>32.250599999999999</v>
      </c>
      <c r="I10826" s="3">
        <v>151.57782</v>
      </c>
      <c r="J10826" s="3">
        <v>3408.8884199999998</v>
      </c>
      <c r="K10826" s="3">
        <v>5244.4437230769227</v>
      </c>
      <c r="L10826" s="4">
        <v>0.35</v>
      </c>
    </row>
    <row r="10827" spans="1:12" x14ac:dyDescent="0.35">
      <c r="A10827" s="1" t="s">
        <v>17984</v>
      </c>
      <c r="B10827" t="s">
        <v>17985</v>
      </c>
      <c r="C10827" t="s">
        <v>363</v>
      </c>
      <c r="D10827" t="s">
        <v>364</v>
      </c>
      <c r="E10827">
        <v>1</v>
      </c>
      <c r="F10827" s="2">
        <v>74</v>
      </c>
      <c r="G10827" s="3">
        <v>157.54</v>
      </c>
      <c r="H10827" s="3">
        <v>0.74</v>
      </c>
      <c r="I10827" s="3">
        <v>3.4780000000000002</v>
      </c>
      <c r="J10827" s="3">
        <v>78.217999999999989</v>
      </c>
      <c r="K10827" s="3">
        <v>120.3353846153846</v>
      </c>
      <c r="L10827" s="4">
        <v>0.35</v>
      </c>
    </row>
    <row r="10828" spans="1:12" x14ac:dyDescent="0.35">
      <c r="A10828" s="1" t="s">
        <v>17986</v>
      </c>
      <c r="B10828" t="s">
        <v>17987</v>
      </c>
      <c r="C10828" t="s">
        <v>363</v>
      </c>
      <c r="D10828" t="s">
        <v>364</v>
      </c>
      <c r="E10828">
        <v>1</v>
      </c>
      <c r="F10828" s="2">
        <v>725</v>
      </c>
      <c r="G10828" s="3">
        <v>1472</v>
      </c>
      <c r="H10828" s="3">
        <v>7.25</v>
      </c>
      <c r="I10828" s="3">
        <v>34.075000000000003</v>
      </c>
      <c r="J10828" s="3">
        <v>766.32500000000005</v>
      </c>
      <c r="K10828" s="3">
        <v>1178.9615384615386</v>
      </c>
      <c r="L10828" s="4">
        <v>0.35000000000000003</v>
      </c>
    </row>
    <row r="10829" spans="1:12" x14ac:dyDescent="0.35">
      <c r="A10829" s="1" t="s">
        <v>17988</v>
      </c>
      <c r="B10829" t="s">
        <v>17989</v>
      </c>
      <c r="C10829" t="s">
        <v>363</v>
      </c>
      <c r="D10829" t="s">
        <v>364</v>
      </c>
      <c r="E10829">
        <v>1</v>
      </c>
      <c r="F10829" s="2">
        <v>21047.82</v>
      </c>
      <c r="G10829" s="3">
        <v>39366.43</v>
      </c>
      <c r="H10829" s="3">
        <v>210.47820000000002</v>
      </c>
      <c r="I10829" s="3">
        <v>989.24753999999996</v>
      </c>
      <c r="J10829" s="3">
        <v>22247.545740000001</v>
      </c>
      <c r="K10829" s="3">
        <v>34226.993446153851</v>
      </c>
      <c r="L10829" s="4">
        <v>0.35000000000000003</v>
      </c>
    </row>
    <row r="10830" spans="1:12" x14ac:dyDescent="0.35">
      <c r="A10830" s="1" t="s">
        <v>17990</v>
      </c>
      <c r="B10830" t="s">
        <v>17991</v>
      </c>
      <c r="C10830" t="s">
        <v>363</v>
      </c>
      <c r="D10830" t="s">
        <v>364</v>
      </c>
      <c r="E10830">
        <v>1</v>
      </c>
      <c r="F10830" s="2">
        <v>915</v>
      </c>
      <c r="G10830" s="3">
        <v>512</v>
      </c>
      <c r="H10830" s="3">
        <v>9.15</v>
      </c>
      <c r="I10830" s="3">
        <v>43.005000000000003</v>
      </c>
      <c r="J10830" s="3">
        <v>967.15499999999997</v>
      </c>
      <c r="K10830" s="3">
        <v>1487.9307692307691</v>
      </c>
      <c r="L10830" s="4">
        <v>0.35</v>
      </c>
    </row>
    <row r="10831" spans="1:12" x14ac:dyDescent="0.35">
      <c r="A10831" s="1" t="s">
        <v>17992</v>
      </c>
      <c r="B10831" t="s">
        <v>17993</v>
      </c>
      <c r="C10831" t="s">
        <v>363</v>
      </c>
      <c r="D10831" t="s">
        <v>364</v>
      </c>
      <c r="E10831">
        <v>1</v>
      </c>
      <c r="F10831" s="2">
        <v>10.81</v>
      </c>
      <c r="G10831" s="3">
        <v>23.04</v>
      </c>
      <c r="H10831" s="3">
        <v>0.1081</v>
      </c>
      <c r="I10831" s="3">
        <v>0.50807000000000002</v>
      </c>
      <c r="J10831" s="3">
        <v>11.426170000000001</v>
      </c>
      <c r="K10831" s="3">
        <v>17.578723076923076</v>
      </c>
      <c r="L10831" s="4">
        <v>0.34999999999999992</v>
      </c>
    </row>
    <row r="10832" spans="1:12" x14ac:dyDescent="0.35">
      <c r="A10832" s="1" t="s">
        <v>17994</v>
      </c>
      <c r="B10832" t="s">
        <v>17995</v>
      </c>
      <c r="C10832" t="s">
        <v>363</v>
      </c>
      <c r="D10832" t="s">
        <v>364</v>
      </c>
      <c r="E10832">
        <v>1</v>
      </c>
      <c r="F10832" s="2">
        <v>83</v>
      </c>
      <c r="G10832" s="3">
        <v>1215</v>
      </c>
      <c r="H10832" s="3">
        <v>0.83000000000000007</v>
      </c>
      <c r="I10832" s="3">
        <v>3.9009999999999998</v>
      </c>
      <c r="J10832" s="3">
        <v>87.730999999999995</v>
      </c>
      <c r="K10832" s="3">
        <v>134.97076923076921</v>
      </c>
      <c r="L10832" s="4">
        <v>0.34999999999999992</v>
      </c>
    </row>
    <row r="10833" spans="1:12" x14ac:dyDescent="0.35">
      <c r="A10833" s="1" t="s">
        <v>17996</v>
      </c>
      <c r="B10833" t="s">
        <v>17997</v>
      </c>
      <c r="C10833" t="s">
        <v>363</v>
      </c>
      <c r="D10833" t="s">
        <v>364</v>
      </c>
      <c r="E10833">
        <v>1</v>
      </c>
      <c r="F10833" s="2">
        <v>204</v>
      </c>
      <c r="G10833" s="3">
        <v>1</v>
      </c>
      <c r="H10833" s="3">
        <v>2.04</v>
      </c>
      <c r="I10833" s="3">
        <v>9.5879999999999992</v>
      </c>
      <c r="J10833" s="3">
        <v>215.62799999999999</v>
      </c>
      <c r="K10833" s="3">
        <v>331.73538461538459</v>
      </c>
      <c r="L10833" s="4">
        <v>0.35</v>
      </c>
    </row>
    <row r="10834" spans="1:12" x14ac:dyDescent="0.35">
      <c r="A10834" s="1" t="s">
        <v>17998</v>
      </c>
      <c r="B10834" t="s">
        <v>17999</v>
      </c>
      <c r="C10834" t="s">
        <v>363</v>
      </c>
      <c r="D10834" t="s">
        <v>364</v>
      </c>
      <c r="E10834">
        <v>1</v>
      </c>
      <c r="F10834" s="2">
        <v>22100.04</v>
      </c>
      <c r="G10834" s="3">
        <v>41334.75</v>
      </c>
      <c r="H10834" s="3">
        <v>221.00040000000001</v>
      </c>
      <c r="I10834" s="3">
        <v>1038.7018800000001</v>
      </c>
      <c r="J10834" s="3">
        <v>23359.742280000002</v>
      </c>
      <c r="K10834" s="3">
        <v>35938.065046153846</v>
      </c>
      <c r="L10834" s="4">
        <v>0.34999999999999992</v>
      </c>
    </row>
    <row r="10835" spans="1:12" x14ac:dyDescent="0.35">
      <c r="A10835" s="1" t="s">
        <v>18000</v>
      </c>
      <c r="B10835" t="s">
        <v>18001</v>
      </c>
      <c r="C10835" t="s">
        <v>363</v>
      </c>
      <c r="D10835" t="s">
        <v>364</v>
      </c>
      <c r="E10835">
        <v>1</v>
      </c>
      <c r="F10835" s="2">
        <v>593</v>
      </c>
      <c r="G10835" s="3">
        <v>1697</v>
      </c>
      <c r="H10835" s="3">
        <v>5.93</v>
      </c>
      <c r="I10835" s="3">
        <v>27.870999999999999</v>
      </c>
      <c r="J10835" s="3">
        <v>626.80099999999993</v>
      </c>
      <c r="K10835" s="3">
        <v>964.30923076923068</v>
      </c>
      <c r="L10835" s="4">
        <v>0.35000000000000003</v>
      </c>
    </row>
    <row r="10836" spans="1:12" x14ac:dyDescent="0.35">
      <c r="A10836" s="1" t="s">
        <v>18002</v>
      </c>
      <c r="B10836" t="s">
        <v>18003</v>
      </c>
      <c r="C10836" t="s">
        <v>363</v>
      </c>
      <c r="D10836" t="s">
        <v>364</v>
      </c>
      <c r="E10836">
        <v>1</v>
      </c>
      <c r="F10836" s="2">
        <v>248.75</v>
      </c>
      <c r="G10836" s="3">
        <v>513</v>
      </c>
      <c r="H10836" s="3">
        <v>2.4875000000000003</v>
      </c>
      <c r="I10836" s="3">
        <v>11.69125</v>
      </c>
      <c r="J10836" s="3">
        <v>262.92875000000004</v>
      </c>
      <c r="K10836" s="3">
        <v>404.50576923076926</v>
      </c>
      <c r="L10836" s="4">
        <v>0.35</v>
      </c>
    </row>
    <row r="10837" spans="1:12" x14ac:dyDescent="0.35">
      <c r="A10837" s="1" t="s">
        <v>18004</v>
      </c>
      <c r="B10837" t="s">
        <v>18005</v>
      </c>
      <c r="C10837" t="s">
        <v>363</v>
      </c>
      <c r="D10837" t="s">
        <v>364</v>
      </c>
      <c r="E10837">
        <v>1</v>
      </c>
      <c r="F10837" s="2">
        <v>375</v>
      </c>
      <c r="G10837" s="3">
        <v>795</v>
      </c>
      <c r="H10837" s="3">
        <v>3.75</v>
      </c>
      <c r="I10837" s="3">
        <v>17.625</v>
      </c>
      <c r="J10837" s="3">
        <v>396.375</v>
      </c>
      <c r="K10837" s="3">
        <v>609.80769230769226</v>
      </c>
      <c r="L10837" s="4">
        <v>0.35</v>
      </c>
    </row>
    <row r="10838" spans="1:12" x14ac:dyDescent="0.35">
      <c r="A10838" s="1" t="s">
        <v>18006</v>
      </c>
      <c r="B10838" t="s">
        <v>18007</v>
      </c>
      <c r="C10838" t="s">
        <v>363</v>
      </c>
      <c r="D10838" t="s">
        <v>364</v>
      </c>
      <c r="E10838">
        <v>1</v>
      </c>
      <c r="F10838" s="2">
        <v>4490</v>
      </c>
      <c r="G10838" s="3">
        <v>9572.7800000000007</v>
      </c>
      <c r="H10838" s="3">
        <v>44.9</v>
      </c>
      <c r="I10838" s="3">
        <v>211.03</v>
      </c>
      <c r="J10838" s="3">
        <v>4745.9299999999994</v>
      </c>
      <c r="K10838" s="3">
        <v>7301.4307692307684</v>
      </c>
      <c r="L10838" s="4">
        <v>0.35000000000000003</v>
      </c>
    </row>
    <row r="10839" spans="1:12" x14ac:dyDescent="0.35">
      <c r="A10839" s="1" t="s">
        <v>18008</v>
      </c>
      <c r="B10839" t="s">
        <v>18009</v>
      </c>
      <c r="C10839" t="s">
        <v>363</v>
      </c>
      <c r="D10839" t="s">
        <v>364</v>
      </c>
      <c r="E10839">
        <v>1</v>
      </c>
      <c r="F10839" s="2">
        <v>535.79999999999995</v>
      </c>
      <c r="G10839" s="3">
        <v>1001.27</v>
      </c>
      <c r="H10839" s="3">
        <v>5.3579999999999997</v>
      </c>
      <c r="I10839" s="3">
        <v>25.182599999999997</v>
      </c>
      <c r="J10839" s="3">
        <v>566.34059999999988</v>
      </c>
      <c r="K10839" s="3">
        <v>871.2932307692306</v>
      </c>
      <c r="L10839" s="4">
        <v>0.35000000000000003</v>
      </c>
    </row>
    <row r="10840" spans="1:12" x14ac:dyDescent="0.35">
      <c r="A10840" s="1" t="s">
        <v>18010</v>
      </c>
      <c r="B10840" t="s">
        <v>18011</v>
      </c>
      <c r="C10840" t="s">
        <v>363</v>
      </c>
      <c r="D10840" t="s">
        <v>364</v>
      </c>
      <c r="E10840">
        <v>1</v>
      </c>
      <c r="F10840" s="2">
        <v>33</v>
      </c>
      <c r="G10840" s="3">
        <v>697</v>
      </c>
      <c r="H10840" s="3">
        <v>0.33</v>
      </c>
      <c r="I10840" s="3">
        <v>1.5509999999999999</v>
      </c>
      <c r="J10840" s="3">
        <v>34.881</v>
      </c>
      <c r="K10840" s="3">
        <v>53.663076923076922</v>
      </c>
      <c r="L10840" s="4">
        <v>0.35</v>
      </c>
    </row>
    <row r="10841" spans="1:12" x14ac:dyDescent="0.35">
      <c r="A10841" s="1" t="s">
        <v>18012</v>
      </c>
      <c r="B10841" t="s">
        <v>17978</v>
      </c>
      <c r="C10841" t="s">
        <v>363</v>
      </c>
      <c r="D10841" t="s">
        <v>364</v>
      </c>
      <c r="E10841">
        <v>1</v>
      </c>
      <c r="F10841" s="2">
        <v>591.66</v>
      </c>
      <c r="G10841" s="3">
        <v>1104.8499999999999</v>
      </c>
      <c r="H10841" s="3">
        <v>5.9165999999999999</v>
      </c>
      <c r="I10841" s="3">
        <v>27.808019999999999</v>
      </c>
      <c r="J10841" s="3">
        <v>625.38462000000004</v>
      </c>
      <c r="K10841" s="3">
        <v>962.13018461538468</v>
      </c>
      <c r="L10841" s="4">
        <v>0.35</v>
      </c>
    </row>
    <row r="10842" spans="1:12" x14ac:dyDescent="0.35">
      <c r="A10842" s="1" t="s">
        <v>18013</v>
      </c>
      <c r="B10842" t="s">
        <v>18014</v>
      </c>
      <c r="C10842" t="s">
        <v>363</v>
      </c>
      <c r="D10842" t="s">
        <v>364</v>
      </c>
      <c r="E10842">
        <v>1</v>
      </c>
      <c r="F10842" s="2">
        <v>281</v>
      </c>
      <c r="G10842" s="3">
        <v>1174</v>
      </c>
      <c r="H10842" s="3">
        <v>2.81</v>
      </c>
      <c r="I10842" s="3">
        <v>13.207000000000001</v>
      </c>
      <c r="J10842" s="3">
        <v>297.017</v>
      </c>
      <c r="K10842" s="3">
        <v>456.94923076923072</v>
      </c>
      <c r="L10842" s="4">
        <v>0.34999999999999992</v>
      </c>
    </row>
    <row r="10843" spans="1:12" x14ac:dyDescent="0.35">
      <c r="A10843" s="1" t="s">
        <v>18015</v>
      </c>
      <c r="B10843" t="s">
        <v>18016</v>
      </c>
      <c r="C10843" t="s">
        <v>363</v>
      </c>
      <c r="D10843" t="s">
        <v>364</v>
      </c>
      <c r="E10843">
        <v>1</v>
      </c>
      <c r="F10843" s="2">
        <v>674</v>
      </c>
      <c r="G10843" s="3">
        <v>1435.66</v>
      </c>
      <c r="H10843" s="3">
        <v>6.74</v>
      </c>
      <c r="I10843" s="3">
        <v>31.678000000000001</v>
      </c>
      <c r="J10843" s="3">
        <v>712.41800000000001</v>
      </c>
      <c r="K10843" s="3">
        <v>1096.0276923076922</v>
      </c>
      <c r="L10843" s="4">
        <v>0.34999999999999992</v>
      </c>
    </row>
    <row r="10844" spans="1:12" x14ac:dyDescent="0.35">
      <c r="A10844" s="1" t="s">
        <v>18017</v>
      </c>
      <c r="B10844" t="s">
        <v>18018</v>
      </c>
      <c r="C10844" t="s">
        <v>363</v>
      </c>
      <c r="D10844" t="s">
        <v>364</v>
      </c>
      <c r="E10844">
        <v>1</v>
      </c>
      <c r="F10844" s="2">
        <v>17.43</v>
      </c>
      <c r="G10844" s="3">
        <v>37.15</v>
      </c>
      <c r="H10844" s="3">
        <v>0.17430000000000001</v>
      </c>
      <c r="I10844" s="3">
        <v>0.81920999999999999</v>
      </c>
      <c r="J10844" s="3">
        <v>18.42351</v>
      </c>
      <c r="K10844" s="3">
        <v>28.343861538461539</v>
      </c>
      <c r="L10844" s="4">
        <v>0.35</v>
      </c>
    </row>
    <row r="10845" spans="1:12" x14ac:dyDescent="0.35">
      <c r="A10845" s="1" t="s">
        <v>18019</v>
      </c>
      <c r="B10845" t="s">
        <v>18020</v>
      </c>
      <c r="C10845" t="s">
        <v>363</v>
      </c>
      <c r="D10845" t="s">
        <v>364</v>
      </c>
      <c r="E10845">
        <v>1</v>
      </c>
      <c r="F10845" s="2">
        <v>289.8</v>
      </c>
      <c r="G10845" s="3">
        <v>709.39</v>
      </c>
      <c r="H10845" s="3">
        <v>2.8980000000000001</v>
      </c>
      <c r="I10845" s="3">
        <v>13.620600000000001</v>
      </c>
      <c r="J10845" s="3">
        <v>306.31860000000006</v>
      </c>
      <c r="K10845" s="3">
        <v>471.2593846153847</v>
      </c>
      <c r="L10845" s="4">
        <v>0.35</v>
      </c>
    </row>
    <row r="10846" spans="1:12" x14ac:dyDescent="0.35">
      <c r="A10846" s="1" t="s">
        <v>18021</v>
      </c>
      <c r="B10846" t="s">
        <v>18022</v>
      </c>
      <c r="C10846" t="s">
        <v>363</v>
      </c>
      <c r="D10846" t="s">
        <v>364</v>
      </c>
      <c r="E10846">
        <v>1</v>
      </c>
      <c r="F10846" s="2">
        <v>20.92</v>
      </c>
      <c r="G10846" s="3">
        <v>37.15</v>
      </c>
      <c r="H10846" s="3">
        <v>0.20920000000000002</v>
      </c>
      <c r="I10846" s="3">
        <v>0.98324000000000011</v>
      </c>
      <c r="J10846" s="3">
        <v>22.112439999999999</v>
      </c>
      <c r="K10846" s="3">
        <v>34.019138461538461</v>
      </c>
      <c r="L10846" s="4">
        <v>0.35</v>
      </c>
    </row>
    <row r="10847" spans="1:12" x14ac:dyDescent="0.35">
      <c r="A10847" s="1" t="s">
        <v>18023</v>
      </c>
      <c r="B10847" t="s">
        <v>18024</v>
      </c>
      <c r="C10847" t="s">
        <v>363</v>
      </c>
      <c r="D10847" t="s">
        <v>364</v>
      </c>
      <c r="E10847">
        <v>1</v>
      </c>
      <c r="F10847" s="2">
        <v>4102.92</v>
      </c>
      <c r="G10847" s="3">
        <v>7293</v>
      </c>
      <c r="H10847" s="3">
        <v>41.029200000000003</v>
      </c>
      <c r="I10847" s="3">
        <v>192.83724000000001</v>
      </c>
      <c r="J10847" s="3">
        <v>4336.7864399999999</v>
      </c>
      <c r="K10847" s="3">
        <v>6671.9791384615382</v>
      </c>
      <c r="L10847" s="4">
        <v>0.35</v>
      </c>
    </row>
    <row r="10848" spans="1:12" x14ac:dyDescent="0.35">
      <c r="A10848" s="1" t="s">
        <v>18025</v>
      </c>
      <c r="B10848" t="s">
        <v>18026</v>
      </c>
      <c r="C10848" t="s">
        <v>363</v>
      </c>
      <c r="D10848" t="s">
        <v>364</v>
      </c>
      <c r="E10848">
        <v>1</v>
      </c>
      <c r="F10848" s="2">
        <v>1265</v>
      </c>
      <c r="G10848" s="3">
        <v>2609</v>
      </c>
      <c r="H10848" s="3">
        <v>12.65</v>
      </c>
      <c r="I10848" s="3">
        <v>59.454999999999998</v>
      </c>
      <c r="J10848" s="3">
        <v>1337.105</v>
      </c>
      <c r="K10848" s="3">
        <v>2057.0846153846155</v>
      </c>
      <c r="L10848" s="4">
        <v>0.35000000000000003</v>
      </c>
    </row>
    <row r="10849" spans="1:12" x14ac:dyDescent="0.35">
      <c r="A10849" s="1" t="s">
        <v>18027</v>
      </c>
      <c r="B10849" t="s">
        <v>18028</v>
      </c>
      <c r="C10849" t="s">
        <v>363</v>
      </c>
      <c r="D10849" t="s">
        <v>364</v>
      </c>
      <c r="E10849">
        <v>1</v>
      </c>
      <c r="F10849" s="2">
        <v>1297</v>
      </c>
      <c r="G10849" s="3">
        <v>2609</v>
      </c>
      <c r="H10849" s="3">
        <v>12.97</v>
      </c>
      <c r="I10849" s="3">
        <v>60.959000000000003</v>
      </c>
      <c r="J10849" s="3">
        <v>1370.9290000000001</v>
      </c>
      <c r="K10849" s="3">
        <v>2109.1215384615384</v>
      </c>
      <c r="L10849" s="4">
        <v>0.34999999999999992</v>
      </c>
    </row>
    <row r="10850" spans="1:12" x14ac:dyDescent="0.35">
      <c r="A10850" s="1" t="s">
        <v>18029</v>
      </c>
      <c r="B10850" t="s">
        <v>18030</v>
      </c>
      <c r="C10850" t="s">
        <v>363</v>
      </c>
      <c r="D10850" t="s">
        <v>364</v>
      </c>
      <c r="E10850">
        <v>1</v>
      </c>
      <c r="F10850" s="2">
        <v>2591</v>
      </c>
      <c r="G10850" s="3">
        <v>5524.46</v>
      </c>
      <c r="H10850" s="3">
        <v>25.91</v>
      </c>
      <c r="I10850" s="3">
        <v>121.777</v>
      </c>
      <c r="J10850" s="3">
        <v>2738.6869999999999</v>
      </c>
      <c r="K10850" s="3">
        <v>4213.3646153846148</v>
      </c>
      <c r="L10850" s="4">
        <v>0.34999999999999992</v>
      </c>
    </row>
    <row r="10851" spans="1:12" x14ac:dyDescent="0.35">
      <c r="A10851" s="1" t="s">
        <v>18031</v>
      </c>
      <c r="B10851" t="s">
        <v>18032</v>
      </c>
      <c r="C10851" t="s">
        <v>363</v>
      </c>
      <c r="D10851" t="s">
        <v>364</v>
      </c>
      <c r="E10851">
        <v>1</v>
      </c>
      <c r="F10851" s="2">
        <v>368</v>
      </c>
      <c r="G10851" s="3">
        <v>2081</v>
      </c>
      <c r="H10851" s="3">
        <v>3.68</v>
      </c>
      <c r="I10851" s="3">
        <v>17.295999999999999</v>
      </c>
      <c r="J10851" s="3">
        <v>388.976</v>
      </c>
      <c r="K10851" s="3">
        <v>598.42461538461532</v>
      </c>
      <c r="L10851" s="4">
        <v>0.34999999999999992</v>
      </c>
    </row>
    <row r="10852" spans="1:12" x14ac:dyDescent="0.35">
      <c r="A10852" s="1" t="s">
        <v>18033</v>
      </c>
      <c r="B10852" t="s">
        <v>18034</v>
      </c>
      <c r="C10852" t="s">
        <v>363</v>
      </c>
      <c r="D10852" t="s">
        <v>364</v>
      </c>
      <c r="E10852">
        <v>1</v>
      </c>
      <c r="F10852" s="2">
        <v>542.29999999999995</v>
      </c>
      <c r="G10852" s="3">
        <v>388</v>
      </c>
      <c r="H10852" s="3">
        <v>5.423</v>
      </c>
      <c r="I10852" s="3">
        <v>25.488099999999999</v>
      </c>
      <c r="J10852" s="3">
        <v>573.21109999999999</v>
      </c>
      <c r="K10852" s="3">
        <v>881.86323076923077</v>
      </c>
      <c r="L10852" s="4">
        <v>0.35000000000000003</v>
      </c>
    </row>
    <row r="10853" spans="1:12" x14ac:dyDescent="0.35">
      <c r="A10853" s="1" t="s">
        <v>18035</v>
      </c>
      <c r="B10853" t="s">
        <v>18036</v>
      </c>
      <c r="C10853" t="s">
        <v>363</v>
      </c>
      <c r="D10853" t="s">
        <v>364</v>
      </c>
      <c r="E10853">
        <v>1</v>
      </c>
      <c r="F10853" s="2">
        <v>67</v>
      </c>
      <c r="G10853" s="3">
        <v>133</v>
      </c>
      <c r="H10853" s="3">
        <v>0.67</v>
      </c>
      <c r="I10853" s="3">
        <v>3.149</v>
      </c>
      <c r="J10853" s="3">
        <v>70.819000000000003</v>
      </c>
      <c r="K10853" s="3">
        <v>108.9523076923077</v>
      </c>
      <c r="L10853" s="4">
        <v>0.35000000000000003</v>
      </c>
    </row>
    <row r="10854" spans="1:12" x14ac:dyDescent="0.35">
      <c r="A10854" s="1" t="s">
        <v>18037</v>
      </c>
      <c r="B10854" t="s">
        <v>18038</v>
      </c>
      <c r="C10854" t="s">
        <v>363</v>
      </c>
      <c r="D10854" t="s">
        <v>364</v>
      </c>
      <c r="E10854">
        <v>1</v>
      </c>
      <c r="F10854" s="2">
        <v>7588</v>
      </c>
      <c r="G10854" s="3">
        <v>18055</v>
      </c>
      <c r="H10854" s="3">
        <v>75.88</v>
      </c>
      <c r="I10854" s="3">
        <v>356.63600000000002</v>
      </c>
      <c r="J10854" s="3">
        <v>8020.5160000000005</v>
      </c>
      <c r="K10854" s="3">
        <v>12339.255384615384</v>
      </c>
      <c r="L10854" s="4">
        <v>0.34999999999999992</v>
      </c>
    </row>
    <row r="10855" spans="1:12" x14ac:dyDescent="0.35">
      <c r="A10855" s="1" t="s">
        <v>18039</v>
      </c>
      <c r="B10855" t="s">
        <v>18040</v>
      </c>
      <c r="C10855" t="s">
        <v>363</v>
      </c>
      <c r="D10855" t="s">
        <v>364</v>
      </c>
      <c r="E10855">
        <v>1</v>
      </c>
      <c r="F10855" s="2">
        <v>1368.8</v>
      </c>
      <c r="G10855" s="3">
        <v>745</v>
      </c>
      <c r="H10855" s="3">
        <v>13.688000000000001</v>
      </c>
      <c r="I10855" s="3">
        <v>64.333600000000004</v>
      </c>
      <c r="J10855" s="3">
        <v>1446.8216</v>
      </c>
      <c r="K10855" s="3">
        <v>2225.8793846153844</v>
      </c>
      <c r="L10855" s="4">
        <v>0.34999999999999992</v>
      </c>
    </row>
    <row r="10856" spans="1:12" x14ac:dyDescent="0.35">
      <c r="A10856" s="1" t="s">
        <v>18041</v>
      </c>
      <c r="B10856" t="s">
        <v>18042</v>
      </c>
      <c r="C10856" t="s">
        <v>363</v>
      </c>
      <c r="D10856" t="s">
        <v>364</v>
      </c>
      <c r="E10856">
        <v>1</v>
      </c>
      <c r="F10856" s="2">
        <v>2493.1799999999998</v>
      </c>
      <c r="G10856" s="3">
        <v>4661.8100000000004</v>
      </c>
      <c r="H10856" s="3">
        <v>24.931799999999999</v>
      </c>
      <c r="I10856" s="3">
        <v>117.17945999999999</v>
      </c>
      <c r="J10856" s="3">
        <v>2635.2912599999995</v>
      </c>
      <c r="K10856" s="3">
        <v>4054.2942461538451</v>
      </c>
      <c r="L10856" s="4">
        <v>0.34999999999999992</v>
      </c>
    </row>
    <row r="10857" spans="1:12" x14ac:dyDescent="0.35">
      <c r="A10857" s="1" t="s">
        <v>18043</v>
      </c>
      <c r="B10857" t="s">
        <v>18044</v>
      </c>
      <c r="C10857" t="s">
        <v>363</v>
      </c>
      <c r="D10857" t="s">
        <v>364</v>
      </c>
      <c r="E10857">
        <v>1</v>
      </c>
      <c r="F10857" s="2">
        <v>3505.5</v>
      </c>
      <c r="G10857" s="3">
        <v>6556.7</v>
      </c>
      <c r="H10857" s="3">
        <v>35.055</v>
      </c>
      <c r="I10857" s="3">
        <v>164.7585</v>
      </c>
      <c r="J10857" s="3">
        <v>3705.3134999999997</v>
      </c>
      <c r="K10857" s="3">
        <v>5700.4823076923067</v>
      </c>
      <c r="L10857" s="4">
        <v>0.34999999999999992</v>
      </c>
    </row>
    <row r="10858" spans="1:12" x14ac:dyDescent="0.35">
      <c r="A10858" s="1" t="s">
        <v>18045</v>
      </c>
      <c r="B10858" t="s">
        <v>18046</v>
      </c>
      <c r="C10858" t="s">
        <v>363</v>
      </c>
      <c r="D10858" t="s">
        <v>364</v>
      </c>
      <c r="E10858">
        <v>1</v>
      </c>
      <c r="F10858" s="2">
        <v>1426.8</v>
      </c>
      <c r="G10858" s="3">
        <v>2433</v>
      </c>
      <c r="H10858" s="3">
        <v>14.268000000000001</v>
      </c>
      <c r="I10858" s="3">
        <v>67.059600000000003</v>
      </c>
      <c r="J10858" s="3">
        <v>1508.1276</v>
      </c>
      <c r="K10858" s="3">
        <v>2320.1963076923075</v>
      </c>
      <c r="L10858" s="4">
        <v>0.34999999999999992</v>
      </c>
    </row>
    <row r="10859" spans="1:12" x14ac:dyDescent="0.35">
      <c r="A10859" s="1" t="s">
        <v>18047</v>
      </c>
      <c r="B10859" t="s">
        <v>18048</v>
      </c>
      <c r="C10859" t="s">
        <v>363</v>
      </c>
      <c r="D10859" t="s">
        <v>364</v>
      </c>
      <c r="E10859">
        <v>1</v>
      </c>
      <c r="F10859" s="2">
        <v>31.5</v>
      </c>
      <c r="G10859" s="3">
        <v>59.37</v>
      </c>
      <c r="H10859" s="3">
        <v>0.315</v>
      </c>
      <c r="I10859" s="3">
        <v>1.4804999999999999</v>
      </c>
      <c r="J10859" s="3">
        <v>33.295500000000004</v>
      </c>
      <c r="K10859" s="3">
        <v>51.223846153846161</v>
      </c>
      <c r="L10859" s="4">
        <v>0.35000000000000003</v>
      </c>
    </row>
    <row r="10860" spans="1:12" x14ac:dyDescent="0.35">
      <c r="A10860" s="1" t="s">
        <v>18049</v>
      </c>
      <c r="B10860" t="s">
        <v>17978</v>
      </c>
      <c r="C10860" t="s">
        <v>363</v>
      </c>
      <c r="D10860" t="s">
        <v>364</v>
      </c>
      <c r="E10860">
        <v>1</v>
      </c>
      <c r="F10860" s="2">
        <v>508.44</v>
      </c>
      <c r="G10860" s="3">
        <v>949.63</v>
      </c>
      <c r="H10860" s="3">
        <v>5.0844000000000005</v>
      </c>
      <c r="I10860" s="3">
        <v>23.89668</v>
      </c>
      <c r="J10860" s="3">
        <v>537.42107999999996</v>
      </c>
      <c r="K10860" s="3">
        <v>826.80166153846142</v>
      </c>
      <c r="L10860" s="4">
        <v>0.35</v>
      </c>
    </row>
    <row r="10861" spans="1:12" x14ac:dyDescent="0.35">
      <c r="A10861" s="1" t="s">
        <v>18050</v>
      </c>
      <c r="B10861" t="s">
        <v>18051</v>
      </c>
      <c r="C10861" t="s">
        <v>363</v>
      </c>
      <c r="D10861" t="s">
        <v>364</v>
      </c>
      <c r="E10861">
        <v>1</v>
      </c>
      <c r="F10861" s="2">
        <v>45</v>
      </c>
      <c r="G10861" s="3">
        <v>1730</v>
      </c>
      <c r="H10861" s="3">
        <v>0.45</v>
      </c>
      <c r="I10861" s="3">
        <v>2.1150000000000002</v>
      </c>
      <c r="J10861" s="3">
        <v>47.565000000000005</v>
      </c>
      <c r="K10861" s="3">
        <v>73.176923076923089</v>
      </c>
      <c r="L10861" s="4">
        <v>0.35000000000000003</v>
      </c>
    </row>
    <row r="10862" spans="1:12" x14ac:dyDescent="0.35">
      <c r="A10862" s="1" t="s">
        <v>18052</v>
      </c>
      <c r="B10862" t="s">
        <v>18053</v>
      </c>
      <c r="C10862" t="s">
        <v>363</v>
      </c>
      <c r="D10862" t="s">
        <v>364</v>
      </c>
      <c r="E10862">
        <v>1</v>
      </c>
      <c r="F10862" s="2">
        <v>3.92</v>
      </c>
      <c r="G10862" s="3">
        <v>83</v>
      </c>
      <c r="H10862" s="3">
        <v>3.9199999999999999E-2</v>
      </c>
      <c r="I10862" s="3">
        <v>0.18423999999999999</v>
      </c>
      <c r="J10862" s="3">
        <v>4.14344</v>
      </c>
      <c r="K10862" s="3">
        <v>6.3745230769230767</v>
      </c>
      <c r="L10862" s="4">
        <v>0.35</v>
      </c>
    </row>
    <row r="10863" spans="1:12" x14ac:dyDescent="0.35">
      <c r="A10863" s="1" t="s">
        <v>18054</v>
      </c>
      <c r="B10863" t="s">
        <v>18055</v>
      </c>
      <c r="C10863" t="s">
        <v>363</v>
      </c>
      <c r="D10863" t="s">
        <v>364</v>
      </c>
      <c r="E10863">
        <v>1</v>
      </c>
      <c r="F10863" s="2">
        <v>1228</v>
      </c>
      <c r="G10863" s="3">
        <v>2440</v>
      </c>
      <c r="H10863" s="3">
        <v>12.280000000000001</v>
      </c>
      <c r="I10863" s="3">
        <v>57.716000000000001</v>
      </c>
      <c r="J10863" s="3">
        <v>1297.9959999999999</v>
      </c>
      <c r="K10863" s="3">
        <v>1996.9169230769228</v>
      </c>
      <c r="L10863" s="4">
        <v>0.35</v>
      </c>
    </row>
    <row r="10864" spans="1:12" x14ac:dyDescent="0.35">
      <c r="A10864" s="1" t="s">
        <v>18056</v>
      </c>
      <c r="B10864" t="s">
        <v>18057</v>
      </c>
      <c r="C10864" t="s">
        <v>363</v>
      </c>
      <c r="D10864" t="s">
        <v>364</v>
      </c>
      <c r="E10864">
        <v>1</v>
      </c>
      <c r="F10864" s="2">
        <v>3239.88</v>
      </c>
      <c r="G10864" s="3">
        <v>5500</v>
      </c>
      <c r="H10864" s="3">
        <v>32.398800000000001</v>
      </c>
      <c r="I10864" s="3">
        <v>152.27436</v>
      </c>
      <c r="J10864" s="3">
        <v>3424.5531599999999</v>
      </c>
      <c r="K10864" s="3">
        <v>5268.5433230769231</v>
      </c>
      <c r="L10864" s="4">
        <v>0.35000000000000003</v>
      </c>
    </row>
    <row r="10865" spans="1:12" x14ac:dyDescent="0.35">
      <c r="A10865" s="1" t="s">
        <v>18058</v>
      </c>
      <c r="B10865" t="s">
        <v>18059</v>
      </c>
      <c r="C10865" t="s">
        <v>363</v>
      </c>
      <c r="D10865" t="s">
        <v>364</v>
      </c>
      <c r="E10865">
        <v>1</v>
      </c>
      <c r="F10865" s="2">
        <v>1442</v>
      </c>
      <c r="G10865" s="3">
        <v>2888</v>
      </c>
      <c r="H10865" s="3">
        <v>14.42</v>
      </c>
      <c r="I10865" s="3">
        <v>67.774000000000001</v>
      </c>
      <c r="J10865" s="3">
        <v>1524.194</v>
      </c>
      <c r="K10865" s="3">
        <v>2344.913846153846</v>
      </c>
      <c r="L10865" s="4">
        <v>0.35</v>
      </c>
    </row>
    <row r="10866" spans="1:12" x14ac:dyDescent="0.35">
      <c r="A10866" s="1" t="s">
        <v>18060</v>
      </c>
      <c r="B10866" t="s">
        <v>17671</v>
      </c>
      <c r="C10866" t="s">
        <v>363</v>
      </c>
      <c r="D10866" t="s">
        <v>364</v>
      </c>
      <c r="E10866">
        <v>1</v>
      </c>
      <c r="F10866" s="2">
        <v>906</v>
      </c>
      <c r="G10866" s="3">
        <v>1807.68</v>
      </c>
      <c r="H10866" s="3">
        <v>9.06</v>
      </c>
      <c r="I10866" s="3">
        <v>42.582000000000001</v>
      </c>
      <c r="J10866" s="3">
        <v>957.64199999999994</v>
      </c>
      <c r="K10866" s="3">
        <v>1473.2953846153844</v>
      </c>
      <c r="L10866" s="4">
        <v>0.34999999999999992</v>
      </c>
    </row>
    <row r="10867" spans="1:12" x14ac:dyDescent="0.35">
      <c r="A10867" s="1" t="s">
        <v>18061</v>
      </c>
      <c r="B10867" t="s">
        <v>18062</v>
      </c>
      <c r="C10867" t="s">
        <v>363</v>
      </c>
      <c r="D10867" t="s">
        <v>364</v>
      </c>
      <c r="E10867">
        <v>1</v>
      </c>
      <c r="F10867" s="2">
        <v>45</v>
      </c>
      <c r="G10867" s="3">
        <v>91</v>
      </c>
      <c r="H10867" s="3">
        <v>0.45</v>
      </c>
      <c r="I10867" s="3">
        <v>2.1150000000000002</v>
      </c>
      <c r="J10867" s="3">
        <v>47.565000000000005</v>
      </c>
      <c r="K10867" s="3">
        <v>73.176923076923089</v>
      </c>
      <c r="L10867" s="4">
        <v>0.35000000000000003</v>
      </c>
    </row>
    <row r="10868" spans="1:12" x14ac:dyDescent="0.35">
      <c r="A10868" s="1" t="s">
        <v>18063</v>
      </c>
      <c r="B10868" t="s">
        <v>18064</v>
      </c>
      <c r="C10868" t="s">
        <v>363</v>
      </c>
      <c r="D10868" t="s">
        <v>364</v>
      </c>
      <c r="E10868">
        <v>1</v>
      </c>
      <c r="F10868" s="2">
        <v>899</v>
      </c>
      <c r="G10868" s="3">
        <v>1808</v>
      </c>
      <c r="H10868" s="3">
        <v>8.99</v>
      </c>
      <c r="I10868" s="3">
        <v>42.253</v>
      </c>
      <c r="J10868" s="3">
        <v>950.24300000000005</v>
      </c>
      <c r="K10868" s="3">
        <v>1461.9123076923076</v>
      </c>
      <c r="L10868" s="4">
        <v>0.34999999999999992</v>
      </c>
    </row>
    <row r="10869" spans="1:12" x14ac:dyDescent="0.35">
      <c r="A10869" s="1" t="s">
        <v>18065</v>
      </c>
      <c r="B10869" t="s">
        <v>18066</v>
      </c>
      <c r="C10869" t="s">
        <v>363</v>
      </c>
      <c r="D10869" t="s">
        <v>364</v>
      </c>
      <c r="E10869">
        <v>1</v>
      </c>
      <c r="F10869" s="2">
        <v>371.63</v>
      </c>
      <c r="G10869" s="3">
        <v>767</v>
      </c>
      <c r="H10869" s="3">
        <v>3.7162999999999999</v>
      </c>
      <c r="I10869" s="3">
        <v>17.466609999999999</v>
      </c>
      <c r="J10869" s="3">
        <v>392.81290999999999</v>
      </c>
      <c r="K10869" s="3">
        <v>604.32755384615382</v>
      </c>
      <c r="L10869" s="4">
        <v>0.35</v>
      </c>
    </row>
    <row r="10870" spans="1:12" x14ac:dyDescent="0.35">
      <c r="A10870" s="1" t="s">
        <v>18067</v>
      </c>
      <c r="B10870" t="s">
        <v>18068</v>
      </c>
      <c r="C10870" t="s">
        <v>363</v>
      </c>
      <c r="D10870" t="s">
        <v>364</v>
      </c>
      <c r="E10870">
        <v>1</v>
      </c>
      <c r="F10870" s="2">
        <v>2735.28</v>
      </c>
      <c r="G10870" s="3">
        <v>4862</v>
      </c>
      <c r="H10870" s="3">
        <v>27.352800000000002</v>
      </c>
      <c r="I10870" s="3">
        <v>128.55816000000002</v>
      </c>
      <c r="J10870" s="3">
        <v>2891.1909600000004</v>
      </c>
      <c r="K10870" s="3">
        <v>4447.9860923076931</v>
      </c>
      <c r="L10870" s="4">
        <v>0.35000000000000003</v>
      </c>
    </row>
    <row r="10871" spans="1:12" x14ac:dyDescent="0.35">
      <c r="A10871" s="1" t="s">
        <v>18069</v>
      </c>
      <c r="B10871" t="s">
        <v>18070</v>
      </c>
      <c r="C10871" t="s">
        <v>363</v>
      </c>
      <c r="D10871" t="s">
        <v>364</v>
      </c>
      <c r="E10871">
        <v>1</v>
      </c>
      <c r="F10871" s="2">
        <v>433</v>
      </c>
      <c r="G10871" s="3">
        <v>921.92</v>
      </c>
      <c r="H10871" s="3">
        <v>4.33</v>
      </c>
      <c r="I10871" s="3">
        <v>20.350999999999999</v>
      </c>
      <c r="J10871" s="3">
        <v>457.68099999999998</v>
      </c>
      <c r="K10871" s="3">
        <v>704.12461538461537</v>
      </c>
      <c r="L10871" s="4">
        <v>0.35000000000000003</v>
      </c>
    </row>
    <row r="10872" spans="1:12" x14ac:dyDescent="0.35">
      <c r="A10872" s="1" t="s">
        <v>18071</v>
      </c>
      <c r="B10872" t="s">
        <v>18072</v>
      </c>
      <c r="C10872" t="s">
        <v>363</v>
      </c>
      <c r="D10872" t="s">
        <v>364</v>
      </c>
      <c r="E10872">
        <v>1</v>
      </c>
      <c r="F10872" s="2">
        <v>4219</v>
      </c>
      <c r="G10872" s="3">
        <v>8433.56</v>
      </c>
      <c r="H10872" s="3">
        <v>42.19</v>
      </c>
      <c r="I10872" s="3">
        <v>198.29300000000001</v>
      </c>
      <c r="J10872" s="3">
        <v>4459.4829999999993</v>
      </c>
      <c r="K10872" s="3">
        <v>6860.7430769230759</v>
      </c>
      <c r="L10872" s="4">
        <v>0.35000000000000003</v>
      </c>
    </row>
    <row r="10873" spans="1:12" x14ac:dyDescent="0.35">
      <c r="A10873" s="1" t="s">
        <v>18073</v>
      </c>
      <c r="B10873" t="s">
        <v>18074</v>
      </c>
      <c r="C10873" t="s">
        <v>363</v>
      </c>
      <c r="D10873" t="s">
        <v>364</v>
      </c>
      <c r="E10873">
        <v>1</v>
      </c>
      <c r="F10873" s="2">
        <v>20180</v>
      </c>
      <c r="G10873" s="3">
        <v>43027.43</v>
      </c>
      <c r="H10873" s="3">
        <v>201.8</v>
      </c>
      <c r="I10873" s="3">
        <v>948.46</v>
      </c>
      <c r="J10873" s="3">
        <v>21330.26</v>
      </c>
      <c r="K10873" s="3">
        <v>32815.784615384611</v>
      </c>
      <c r="L10873" s="4">
        <v>0.35</v>
      </c>
    </row>
    <row r="10874" spans="1:12" x14ac:dyDescent="0.35">
      <c r="A10874" s="1" t="s">
        <v>18075</v>
      </c>
      <c r="B10874" t="s">
        <v>18076</v>
      </c>
      <c r="C10874" t="s">
        <v>363</v>
      </c>
      <c r="D10874" t="s">
        <v>364</v>
      </c>
      <c r="E10874">
        <v>1</v>
      </c>
      <c r="F10874" s="2">
        <v>188.73</v>
      </c>
      <c r="G10874" s="3">
        <v>390</v>
      </c>
      <c r="H10874" s="3">
        <v>1.8873</v>
      </c>
      <c r="I10874" s="3">
        <v>8.8703099999999999</v>
      </c>
      <c r="J10874" s="3">
        <v>199.48760999999999</v>
      </c>
      <c r="K10874" s="3">
        <v>306.90401538461538</v>
      </c>
      <c r="L10874" s="4">
        <v>0.35000000000000003</v>
      </c>
    </row>
    <row r="10875" spans="1:12" x14ac:dyDescent="0.35">
      <c r="A10875" s="1" t="s">
        <v>18077</v>
      </c>
      <c r="B10875" t="s">
        <v>18078</v>
      </c>
      <c r="C10875" t="s">
        <v>363</v>
      </c>
      <c r="D10875" t="s">
        <v>364</v>
      </c>
      <c r="E10875">
        <v>1</v>
      </c>
      <c r="F10875" s="2">
        <v>280.14</v>
      </c>
      <c r="G10875" s="3">
        <v>685.73</v>
      </c>
      <c r="H10875" s="3">
        <v>2.8014000000000001</v>
      </c>
      <c r="I10875" s="3">
        <v>13.16658</v>
      </c>
      <c r="J10875" s="3">
        <v>296.10798</v>
      </c>
      <c r="K10875" s="3">
        <v>455.55073846153846</v>
      </c>
      <c r="L10875" s="4">
        <v>0.35</v>
      </c>
    </row>
    <row r="10876" spans="1:12" x14ac:dyDescent="0.35">
      <c r="A10876" s="1" t="s">
        <v>18079</v>
      </c>
      <c r="B10876" t="s">
        <v>18080</v>
      </c>
      <c r="C10876" t="s">
        <v>363</v>
      </c>
      <c r="D10876" t="s">
        <v>364</v>
      </c>
      <c r="E10876">
        <v>1</v>
      </c>
      <c r="F10876" s="2">
        <v>415</v>
      </c>
      <c r="G10876" s="3">
        <v>880</v>
      </c>
      <c r="H10876" s="3">
        <v>4.1500000000000004</v>
      </c>
      <c r="I10876" s="3">
        <v>19.504999999999999</v>
      </c>
      <c r="J10876" s="3">
        <v>438.65499999999997</v>
      </c>
      <c r="K10876" s="3">
        <v>674.85384615384612</v>
      </c>
      <c r="L10876" s="4">
        <v>0.35000000000000003</v>
      </c>
    </row>
    <row r="10877" spans="1:12" x14ac:dyDescent="0.35">
      <c r="A10877" s="1" t="s">
        <v>18081</v>
      </c>
      <c r="B10877" t="s">
        <v>18082</v>
      </c>
      <c r="C10877" t="s">
        <v>363</v>
      </c>
      <c r="D10877" t="s">
        <v>364</v>
      </c>
      <c r="E10877">
        <v>1</v>
      </c>
      <c r="F10877" s="2">
        <v>296.39999999999998</v>
      </c>
      <c r="G10877" s="3">
        <v>552.41999999999996</v>
      </c>
      <c r="H10877" s="3">
        <v>2.964</v>
      </c>
      <c r="I10877" s="3">
        <v>13.9308</v>
      </c>
      <c r="J10877" s="3">
        <v>313.29479999999995</v>
      </c>
      <c r="K10877" s="3">
        <v>481.9919999999999</v>
      </c>
      <c r="L10877" s="4">
        <v>0.35</v>
      </c>
    </row>
    <row r="10878" spans="1:12" x14ac:dyDescent="0.35">
      <c r="A10878" s="1" t="s">
        <v>18083</v>
      </c>
      <c r="B10878" t="s">
        <v>18084</v>
      </c>
      <c r="C10878" t="s">
        <v>363</v>
      </c>
      <c r="D10878" t="s">
        <v>364</v>
      </c>
      <c r="E10878">
        <v>1</v>
      </c>
      <c r="F10878" s="2">
        <v>1678</v>
      </c>
      <c r="G10878" s="3">
        <v>3577.88</v>
      </c>
      <c r="H10878" s="3">
        <v>16.78</v>
      </c>
      <c r="I10878" s="3">
        <v>78.866</v>
      </c>
      <c r="J10878" s="3">
        <v>1773.646</v>
      </c>
      <c r="K10878" s="3">
        <v>2728.6861538461535</v>
      </c>
      <c r="L10878" s="4">
        <v>0.34999999999999992</v>
      </c>
    </row>
    <row r="10879" spans="1:12" x14ac:dyDescent="0.35">
      <c r="A10879" s="1" t="s">
        <v>18085</v>
      </c>
      <c r="B10879" t="s">
        <v>17978</v>
      </c>
      <c r="C10879" t="s">
        <v>363</v>
      </c>
      <c r="D10879" t="s">
        <v>364</v>
      </c>
      <c r="E10879">
        <v>1</v>
      </c>
      <c r="F10879" s="2">
        <v>591.66</v>
      </c>
      <c r="G10879" s="3">
        <v>1104.8499999999999</v>
      </c>
      <c r="H10879" s="3">
        <v>5.9165999999999999</v>
      </c>
      <c r="I10879" s="3">
        <v>27.808019999999999</v>
      </c>
      <c r="J10879" s="3">
        <v>625.38462000000004</v>
      </c>
      <c r="K10879" s="3">
        <v>962.13018461538468</v>
      </c>
      <c r="L10879" s="4">
        <v>0.35</v>
      </c>
    </row>
    <row r="10880" spans="1:12" x14ac:dyDescent="0.35">
      <c r="A10880" s="1" t="s">
        <v>18086</v>
      </c>
      <c r="B10880" t="s">
        <v>18087</v>
      </c>
      <c r="C10880" t="s">
        <v>363</v>
      </c>
      <c r="D10880" t="s">
        <v>364</v>
      </c>
      <c r="E10880">
        <v>1</v>
      </c>
      <c r="F10880" s="2">
        <v>4681</v>
      </c>
      <c r="G10880" s="3">
        <v>9979.2099999999991</v>
      </c>
      <c r="H10880" s="3">
        <v>46.81</v>
      </c>
      <c r="I10880" s="3">
        <v>220.00700000000001</v>
      </c>
      <c r="J10880" s="3">
        <v>4947.817</v>
      </c>
      <c r="K10880" s="3">
        <v>7612.0261538461536</v>
      </c>
      <c r="L10880" s="4">
        <v>0.35</v>
      </c>
    </row>
    <row r="10881" spans="1:12" x14ac:dyDescent="0.35">
      <c r="A10881" s="1" t="s">
        <v>18088</v>
      </c>
      <c r="B10881" t="s">
        <v>17726</v>
      </c>
      <c r="C10881" t="s">
        <v>363</v>
      </c>
      <c r="D10881" t="s">
        <v>364</v>
      </c>
      <c r="E10881">
        <v>1</v>
      </c>
      <c r="F10881" s="2">
        <v>2423.64</v>
      </c>
      <c r="G10881" s="3">
        <v>4532.17</v>
      </c>
      <c r="H10881" s="3">
        <v>24.2364</v>
      </c>
      <c r="I10881" s="3">
        <v>113.91108</v>
      </c>
      <c r="J10881" s="3">
        <v>2561.7874799999995</v>
      </c>
      <c r="K10881" s="3">
        <v>3941.2115076923069</v>
      </c>
      <c r="L10881" s="4">
        <v>0.35</v>
      </c>
    </row>
    <row r="10882" spans="1:12" x14ac:dyDescent="0.35">
      <c r="A10882" s="1" t="s">
        <v>18089</v>
      </c>
      <c r="B10882" t="s">
        <v>18090</v>
      </c>
      <c r="C10882" t="s">
        <v>363</v>
      </c>
      <c r="D10882" t="s">
        <v>364</v>
      </c>
      <c r="E10882">
        <v>1</v>
      </c>
      <c r="F10882" s="2">
        <v>0.01</v>
      </c>
      <c r="G10882" s="3">
        <v>2287</v>
      </c>
      <c r="H10882" s="3">
        <v>1E-4</v>
      </c>
      <c r="I10882" s="3">
        <v>4.6999999999999999E-4</v>
      </c>
      <c r="J10882" s="3">
        <v>1.057E-2</v>
      </c>
      <c r="K10882" s="3">
        <v>1.6261538461538459E-2</v>
      </c>
      <c r="L10882" s="4">
        <v>0.34999999999999992</v>
      </c>
    </row>
    <row r="10883" spans="1:12" x14ac:dyDescent="0.35">
      <c r="A10883" s="1" t="s">
        <v>18091</v>
      </c>
      <c r="B10883" t="s">
        <v>18092</v>
      </c>
      <c r="C10883" t="s">
        <v>363</v>
      </c>
      <c r="D10883" t="s">
        <v>364</v>
      </c>
      <c r="E10883">
        <v>1</v>
      </c>
      <c r="F10883" s="2">
        <v>90</v>
      </c>
      <c r="G10883" s="3">
        <v>180</v>
      </c>
      <c r="H10883" s="3">
        <v>0.9</v>
      </c>
      <c r="I10883" s="3">
        <v>4.2300000000000004</v>
      </c>
      <c r="J10883" s="3">
        <v>95.13000000000001</v>
      </c>
      <c r="K10883" s="3">
        <v>146.35384615384618</v>
      </c>
      <c r="L10883" s="4">
        <v>0.35000000000000003</v>
      </c>
    </row>
    <row r="10884" spans="1:12" x14ac:dyDescent="0.35">
      <c r="A10884" s="1" t="s">
        <v>18093</v>
      </c>
      <c r="B10884" t="s">
        <v>18094</v>
      </c>
      <c r="C10884" t="s">
        <v>363</v>
      </c>
      <c r="D10884" t="s">
        <v>364</v>
      </c>
      <c r="E10884">
        <v>1</v>
      </c>
      <c r="F10884" s="2">
        <v>403</v>
      </c>
      <c r="G10884" s="3">
        <v>858.58</v>
      </c>
      <c r="H10884" s="3">
        <v>4.03</v>
      </c>
      <c r="I10884" s="3">
        <v>18.940999999999999</v>
      </c>
      <c r="J10884" s="3">
        <v>425.97099999999995</v>
      </c>
      <c r="K10884" s="3">
        <v>655.33999999999992</v>
      </c>
      <c r="L10884" s="4">
        <v>0.35</v>
      </c>
    </row>
    <row r="10885" spans="1:12" x14ac:dyDescent="0.35">
      <c r="A10885" s="1" t="s">
        <v>18095</v>
      </c>
      <c r="B10885" t="s">
        <v>18096</v>
      </c>
      <c r="C10885" t="s">
        <v>363</v>
      </c>
      <c r="D10885" t="s">
        <v>364</v>
      </c>
      <c r="E10885">
        <v>1</v>
      </c>
      <c r="F10885" s="2">
        <v>2.75</v>
      </c>
      <c r="G10885" s="3">
        <v>41</v>
      </c>
      <c r="H10885" s="3">
        <v>2.75E-2</v>
      </c>
      <c r="I10885" s="3">
        <v>0.12925</v>
      </c>
      <c r="J10885" s="3">
        <v>2.9067499999999997</v>
      </c>
      <c r="K10885" s="3">
        <v>4.4719230769230762</v>
      </c>
      <c r="L10885" s="4">
        <v>0.35</v>
      </c>
    </row>
    <row r="10886" spans="1:12" x14ac:dyDescent="0.35">
      <c r="A10886" s="1" t="s">
        <v>18097</v>
      </c>
      <c r="B10886" t="s">
        <v>18098</v>
      </c>
      <c r="C10886" t="s">
        <v>363</v>
      </c>
      <c r="D10886" t="s">
        <v>364</v>
      </c>
      <c r="E10886">
        <v>1</v>
      </c>
      <c r="F10886" s="2">
        <v>4480</v>
      </c>
      <c r="G10886" s="3">
        <v>9238</v>
      </c>
      <c r="H10886" s="3">
        <v>44.800000000000004</v>
      </c>
      <c r="I10886" s="3">
        <v>210.56</v>
      </c>
      <c r="J10886" s="3">
        <v>4735.3600000000006</v>
      </c>
      <c r="K10886" s="3">
        <v>7285.169230769231</v>
      </c>
      <c r="L10886" s="4">
        <v>0.34999999999999992</v>
      </c>
    </row>
    <row r="10887" spans="1:12" x14ac:dyDescent="0.35">
      <c r="A10887" s="1" t="s">
        <v>18099</v>
      </c>
      <c r="B10887" t="s">
        <v>18100</v>
      </c>
      <c r="C10887" t="s">
        <v>363</v>
      </c>
      <c r="D10887" t="s">
        <v>364</v>
      </c>
      <c r="E10887">
        <v>1</v>
      </c>
      <c r="F10887" s="2">
        <v>3534</v>
      </c>
      <c r="G10887" s="3">
        <v>6300</v>
      </c>
      <c r="H10887" s="3">
        <v>35.340000000000003</v>
      </c>
      <c r="I10887" s="3">
        <v>166.09800000000001</v>
      </c>
      <c r="J10887" s="3">
        <v>3735.4380000000001</v>
      </c>
      <c r="K10887" s="3">
        <v>5746.8276923076919</v>
      </c>
      <c r="L10887" s="4">
        <v>0.34999999999999992</v>
      </c>
    </row>
    <row r="10888" spans="1:12" x14ac:dyDescent="0.35">
      <c r="A10888" s="1" t="s">
        <v>18101</v>
      </c>
      <c r="B10888" t="s">
        <v>18102</v>
      </c>
      <c r="C10888" t="s">
        <v>363</v>
      </c>
      <c r="D10888" t="s">
        <v>364</v>
      </c>
      <c r="E10888">
        <v>1</v>
      </c>
      <c r="F10888" s="2">
        <v>17.43</v>
      </c>
      <c r="G10888" s="3">
        <v>36</v>
      </c>
      <c r="H10888" s="3">
        <v>0.17430000000000001</v>
      </c>
      <c r="I10888" s="3">
        <v>0.81920999999999999</v>
      </c>
      <c r="J10888" s="3">
        <v>18.42351</v>
      </c>
      <c r="K10888" s="3">
        <v>28.343861538461539</v>
      </c>
      <c r="L10888" s="4">
        <v>0.35</v>
      </c>
    </row>
    <row r="10889" spans="1:12" x14ac:dyDescent="0.35">
      <c r="A10889" s="1" t="s">
        <v>18103</v>
      </c>
      <c r="B10889" t="s">
        <v>18104</v>
      </c>
      <c r="C10889" t="s">
        <v>363</v>
      </c>
      <c r="D10889" t="s">
        <v>364</v>
      </c>
      <c r="E10889">
        <v>1</v>
      </c>
      <c r="F10889" s="2">
        <v>4067</v>
      </c>
      <c r="G10889" s="3">
        <v>8671.89</v>
      </c>
      <c r="H10889" s="3">
        <v>40.67</v>
      </c>
      <c r="I10889" s="3">
        <v>191.149</v>
      </c>
      <c r="J10889" s="3">
        <v>4298.8190000000004</v>
      </c>
      <c r="K10889" s="3">
        <v>6613.5676923076926</v>
      </c>
      <c r="L10889" s="4">
        <v>0.35</v>
      </c>
    </row>
    <row r="10890" spans="1:12" x14ac:dyDescent="0.35">
      <c r="A10890" s="1" t="s">
        <v>18105</v>
      </c>
      <c r="B10890" t="s">
        <v>18106</v>
      </c>
      <c r="C10890" t="s">
        <v>363</v>
      </c>
      <c r="D10890" t="s">
        <v>364</v>
      </c>
      <c r="E10890">
        <v>1</v>
      </c>
      <c r="F10890" s="2">
        <v>1183.32</v>
      </c>
      <c r="G10890" s="3">
        <v>2200</v>
      </c>
      <c r="H10890" s="3">
        <v>11.8332</v>
      </c>
      <c r="I10890" s="3">
        <v>55.616039999999998</v>
      </c>
      <c r="J10890" s="3">
        <v>1250.7692400000001</v>
      </c>
      <c r="K10890" s="3">
        <v>1924.2603692307694</v>
      </c>
      <c r="L10890" s="4">
        <v>0.35</v>
      </c>
    </row>
    <row r="10891" spans="1:12" x14ac:dyDescent="0.35">
      <c r="A10891" s="1" t="s">
        <v>18107</v>
      </c>
      <c r="B10891" t="s">
        <v>18046</v>
      </c>
      <c r="C10891" t="s">
        <v>363</v>
      </c>
      <c r="D10891" t="s">
        <v>364</v>
      </c>
      <c r="E10891">
        <v>1</v>
      </c>
      <c r="F10891" s="2">
        <v>0.01</v>
      </c>
      <c r="G10891" s="3">
        <v>1</v>
      </c>
      <c r="H10891" s="3">
        <v>1E-4</v>
      </c>
      <c r="I10891" s="3">
        <v>4.6999999999999999E-4</v>
      </c>
      <c r="J10891" s="3">
        <v>1.057E-2</v>
      </c>
      <c r="K10891" s="3">
        <v>1.6261538461538459E-2</v>
      </c>
      <c r="L10891" s="4">
        <v>0.34999999999999992</v>
      </c>
    </row>
    <row r="10892" spans="1:12" x14ac:dyDescent="0.35">
      <c r="A10892" s="1" t="s">
        <v>18108</v>
      </c>
      <c r="B10892" t="s">
        <v>18109</v>
      </c>
      <c r="C10892" t="s">
        <v>363</v>
      </c>
      <c r="D10892" t="s">
        <v>364</v>
      </c>
      <c r="E10892">
        <v>1</v>
      </c>
      <c r="F10892" s="2">
        <v>4695</v>
      </c>
      <c r="G10892" s="3">
        <v>10009.9</v>
      </c>
      <c r="H10892" s="3">
        <v>46.95</v>
      </c>
      <c r="I10892" s="3">
        <v>220.66499999999999</v>
      </c>
      <c r="J10892" s="3">
        <v>4962.6149999999998</v>
      </c>
      <c r="K10892" s="3">
        <v>7634.7923076923071</v>
      </c>
      <c r="L10892" s="4">
        <v>0.35</v>
      </c>
    </row>
    <row r="10893" spans="1:12" x14ac:dyDescent="0.35">
      <c r="A10893" s="1" t="s">
        <v>18110</v>
      </c>
      <c r="B10893" t="s">
        <v>18111</v>
      </c>
      <c r="C10893" t="s">
        <v>363</v>
      </c>
      <c r="D10893" t="s">
        <v>364</v>
      </c>
      <c r="E10893">
        <v>1</v>
      </c>
      <c r="F10893" s="2">
        <v>102.6</v>
      </c>
      <c r="G10893" s="3">
        <v>190</v>
      </c>
      <c r="H10893" s="3">
        <v>1.026</v>
      </c>
      <c r="I10893" s="3">
        <v>4.8221999999999996</v>
      </c>
      <c r="J10893" s="3">
        <v>108.44819999999999</v>
      </c>
      <c r="K10893" s="3">
        <v>166.84338461538459</v>
      </c>
      <c r="L10893" s="4">
        <v>0.35</v>
      </c>
    </row>
    <row r="10894" spans="1:12" x14ac:dyDescent="0.35">
      <c r="A10894" s="1" t="s">
        <v>18112</v>
      </c>
      <c r="B10894" t="s">
        <v>17652</v>
      </c>
      <c r="C10894" t="s">
        <v>363</v>
      </c>
      <c r="D10894" t="s">
        <v>364</v>
      </c>
      <c r="E10894">
        <v>1</v>
      </c>
      <c r="F10894" s="2">
        <v>4102.92</v>
      </c>
      <c r="G10894" s="3">
        <v>7293</v>
      </c>
      <c r="H10894" s="3">
        <v>41.029200000000003</v>
      </c>
      <c r="I10894" s="3">
        <v>192.83724000000001</v>
      </c>
      <c r="J10894" s="3">
        <v>4336.7864399999999</v>
      </c>
      <c r="K10894" s="3">
        <v>6671.9791384615382</v>
      </c>
      <c r="L10894" s="4">
        <v>0.35</v>
      </c>
    </row>
    <row r="10895" spans="1:12" x14ac:dyDescent="0.35">
      <c r="A10895" s="1" t="s">
        <v>18113</v>
      </c>
      <c r="B10895" t="s">
        <v>18114</v>
      </c>
      <c r="C10895" t="s">
        <v>363</v>
      </c>
      <c r="D10895" t="s">
        <v>364</v>
      </c>
      <c r="E10895">
        <v>1</v>
      </c>
      <c r="F10895" s="2">
        <v>1442</v>
      </c>
      <c r="G10895" s="3">
        <v>2888</v>
      </c>
      <c r="H10895" s="3">
        <v>14.42</v>
      </c>
      <c r="I10895" s="3">
        <v>67.774000000000001</v>
      </c>
      <c r="J10895" s="3">
        <v>1524.194</v>
      </c>
      <c r="K10895" s="3">
        <v>2344.913846153846</v>
      </c>
      <c r="L10895" s="4">
        <v>0.35</v>
      </c>
    </row>
    <row r="10896" spans="1:12" x14ac:dyDescent="0.35">
      <c r="A10896" s="1" t="s">
        <v>18115</v>
      </c>
      <c r="B10896" t="s">
        <v>18116</v>
      </c>
      <c r="C10896" t="s">
        <v>363</v>
      </c>
      <c r="D10896" t="s">
        <v>364</v>
      </c>
      <c r="E10896">
        <v>1</v>
      </c>
      <c r="F10896" s="2">
        <v>1050.5999999999999</v>
      </c>
      <c r="G10896" s="3">
        <v>2454.2800000000002</v>
      </c>
      <c r="H10896" s="3">
        <v>10.505999999999998</v>
      </c>
      <c r="I10896" s="3">
        <v>49.378199999999993</v>
      </c>
      <c r="J10896" s="3">
        <v>1110.4841999999999</v>
      </c>
      <c r="K10896" s="3">
        <v>1708.4372307692306</v>
      </c>
      <c r="L10896" s="4">
        <v>0.35000000000000003</v>
      </c>
    </row>
    <row r="10897" spans="1:12" x14ac:dyDescent="0.35">
      <c r="A10897" s="1" t="s">
        <v>18117</v>
      </c>
      <c r="B10897" t="s">
        <v>18118</v>
      </c>
      <c r="C10897" t="s">
        <v>363</v>
      </c>
      <c r="D10897" t="s">
        <v>364</v>
      </c>
      <c r="E10897">
        <v>1</v>
      </c>
      <c r="F10897" s="2">
        <v>384</v>
      </c>
      <c r="G10897" s="3">
        <v>817.4</v>
      </c>
      <c r="H10897" s="3">
        <v>3.84</v>
      </c>
      <c r="I10897" s="3">
        <v>18.048000000000002</v>
      </c>
      <c r="J10897" s="3">
        <v>405.88799999999998</v>
      </c>
      <c r="K10897" s="3">
        <v>624.44307692307689</v>
      </c>
      <c r="L10897" s="4">
        <v>0.35</v>
      </c>
    </row>
    <row r="10898" spans="1:12" x14ac:dyDescent="0.35">
      <c r="A10898" s="1" t="s">
        <v>18119</v>
      </c>
      <c r="B10898" t="s">
        <v>18120</v>
      </c>
      <c r="C10898" t="s">
        <v>363</v>
      </c>
      <c r="D10898" t="s">
        <v>364</v>
      </c>
      <c r="E10898">
        <v>1</v>
      </c>
      <c r="F10898" s="2">
        <v>430</v>
      </c>
      <c r="G10898" s="3">
        <v>914.88</v>
      </c>
      <c r="H10898" s="3">
        <v>4.3</v>
      </c>
      <c r="I10898" s="3">
        <v>20.21</v>
      </c>
      <c r="J10898" s="3">
        <v>454.51</v>
      </c>
      <c r="K10898" s="3">
        <v>699.24615384615379</v>
      </c>
      <c r="L10898" s="4">
        <v>0.35</v>
      </c>
    </row>
    <row r="10899" spans="1:12" x14ac:dyDescent="0.35">
      <c r="A10899" s="1" t="s">
        <v>18121</v>
      </c>
      <c r="B10899" t="s">
        <v>18122</v>
      </c>
      <c r="C10899" t="s">
        <v>363</v>
      </c>
      <c r="D10899" t="s">
        <v>364</v>
      </c>
      <c r="E10899">
        <v>1</v>
      </c>
      <c r="F10899" s="2">
        <v>53</v>
      </c>
      <c r="G10899" s="3">
        <v>111.46</v>
      </c>
      <c r="H10899" s="3">
        <v>0.53</v>
      </c>
      <c r="I10899" s="3">
        <v>2.4910000000000001</v>
      </c>
      <c r="J10899" s="3">
        <v>56.021000000000001</v>
      </c>
      <c r="K10899" s="3">
        <v>86.186153846153843</v>
      </c>
      <c r="L10899" s="4">
        <v>0.35</v>
      </c>
    </row>
    <row r="10900" spans="1:12" x14ac:dyDescent="0.35">
      <c r="A10900" s="1" t="s">
        <v>18123</v>
      </c>
      <c r="B10900" t="s">
        <v>17960</v>
      </c>
      <c r="C10900" t="s">
        <v>363</v>
      </c>
      <c r="D10900" t="s">
        <v>364</v>
      </c>
      <c r="E10900">
        <v>1</v>
      </c>
      <c r="F10900" s="2">
        <v>2276</v>
      </c>
      <c r="G10900" s="3">
        <v>4852.3999999999996</v>
      </c>
      <c r="H10900" s="3">
        <v>22.76</v>
      </c>
      <c r="I10900" s="3">
        <v>106.97199999999999</v>
      </c>
      <c r="J10900" s="3">
        <v>2405.7320000000004</v>
      </c>
      <c r="K10900" s="3">
        <v>3701.1261538461545</v>
      </c>
      <c r="L10900" s="4">
        <v>0.35</v>
      </c>
    </row>
    <row r="10901" spans="1:12" x14ac:dyDescent="0.35">
      <c r="A10901" s="1" t="s">
        <v>18124</v>
      </c>
      <c r="B10901" t="s">
        <v>18125</v>
      </c>
      <c r="C10901" t="s">
        <v>363</v>
      </c>
      <c r="D10901" t="s">
        <v>364</v>
      </c>
      <c r="E10901">
        <v>1</v>
      </c>
      <c r="F10901" s="2">
        <v>5990</v>
      </c>
      <c r="G10901" s="3">
        <v>12351</v>
      </c>
      <c r="H10901" s="3">
        <v>59.9</v>
      </c>
      <c r="I10901" s="3">
        <v>281.52999999999997</v>
      </c>
      <c r="J10901" s="3">
        <v>6331.4299999999994</v>
      </c>
      <c r="K10901" s="3">
        <v>9740.6615384615379</v>
      </c>
      <c r="L10901" s="4">
        <v>0.35000000000000003</v>
      </c>
    </row>
    <row r="10902" spans="1:12" x14ac:dyDescent="0.35">
      <c r="A10902" s="1" t="s">
        <v>18126</v>
      </c>
      <c r="B10902" t="s">
        <v>18127</v>
      </c>
      <c r="C10902" t="s">
        <v>363</v>
      </c>
      <c r="D10902" t="s">
        <v>364</v>
      </c>
      <c r="E10902">
        <v>1</v>
      </c>
      <c r="F10902" s="2">
        <v>126</v>
      </c>
      <c r="G10902" s="3">
        <v>267.51</v>
      </c>
      <c r="H10902" s="3">
        <v>1.26</v>
      </c>
      <c r="I10902" s="3">
        <v>5.9219999999999997</v>
      </c>
      <c r="J10902" s="3">
        <v>133.18200000000002</v>
      </c>
      <c r="K10902" s="3">
        <v>204.89538461538464</v>
      </c>
      <c r="L10902" s="4">
        <v>0.35000000000000003</v>
      </c>
    </row>
    <row r="10903" spans="1:12" x14ac:dyDescent="0.35">
      <c r="A10903" s="1" t="s">
        <v>18128</v>
      </c>
      <c r="B10903" t="s">
        <v>18129</v>
      </c>
      <c r="C10903" t="s">
        <v>363</v>
      </c>
      <c r="D10903" t="s">
        <v>364</v>
      </c>
      <c r="E10903">
        <v>1</v>
      </c>
      <c r="F10903" s="2">
        <v>591.66</v>
      </c>
      <c r="G10903" s="3">
        <v>1104.8499999999999</v>
      </c>
      <c r="H10903" s="3">
        <v>5.9165999999999999</v>
      </c>
      <c r="I10903" s="3">
        <v>27.808019999999999</v>
      </c>
      <c r="J10903" s="3">
        <v>625.38462000000004</v>
      </c>
      <c r="K10903" s="3">
        <v>962.13018461538468</v>
      </c>
      <c r="L10903" s="4">
        <v>0.35</v>
      </c>
    </row>
    <row r="10904" spans="1:12" x14ac:dyDescent="0.35">
      <c r="A10904" s="1" t="s">
        <v>18130</v>
      </c>
      <c r="B10904" t="s">
        <v>18131</v>
      </c>
      <c r="C10904" t="s">
        <v>363</v>
      </c>
      <c r="D10904" t="s">
        <v>364</v>
      </c>
      <c r="E10904">
        <v>1</v>
      </c>
      <c r="F10904" s="2">
        <v>1501.38</v>
      </c>
      <c r="G10904" s="3">
        <v>2807.97</v>
      </c>
      <c r="H10904" s="3">
        <v>15.013800000000002</v>
      </c>
      <c r="I10904" s="3">
        <v>70.56486000000001</v>
      </c>
      <c r="J10904" s="3">
        <v>1586.95866</v>
      </c>
      <c r="K10904" s="3">
        <v>2441.4748615384615</v>
      </c>
      <c r="L10904" s="4">
        <v>0.35</v>
      </c>
    </row>
    <row r="10905" spans="1:12" x14ac:dyDescent="0.35">
      <c r="A10905" s="1" t="s">
        <v>18132</v>
      </c>
      <c r="B10905" t="s">
        <v>18133</v>
      </c>
      <c r="C10905" t="s">
        <v>363</v>
      </c>
      <c r="D10905" t="s">
        <v>364</v>
      </c>
      <c r="E10905">
        <v>1</v>
      </c>
      <c r="F10905" s="2">
        <v>42</v>
      </c>
      <c r="G10905" s="3">
        <v>89.17</v>
      </c>
      <c r="H10905" s="3">
        <v>0.42</v>
      </c>
      <c r="I10905" s="3">
        <v>1.974</v>
      </c>
      <c r="J10905" s="3">
        <v>44.393999999999998</v>
      </c>
      <c r="K10905" s="3">
        <v>68.298461538461538</v>
      </c>
      <c r="L10905" s="4">
        <v>0.35000000000000003</v>
      </c>
    </row>
    <row r="10906" spans="1:12" x14ac:dyDescent="0.35">
      <c r="A10906" s="1" t="s">
        <v>18134</v>
      </c>
      <c r="B10906" t="s">
        <v>18135</v>
      </c>
      <c r="C10906" t="s">
        <v>363</v>
      </c>
      <c r="D10906" t="s">
        <v>364</v>
      </c>
      <c r="E10906">
        <v>1</v>
      </c>
      <c r="F10906" s="2">
        <v>1628</v>
      </c>
      <c r="G10906" s="3">
        <v>3469.5</v>
      </c>
      <c r="H10906" s="3">
        <v>16.28</v>
      </c>
      <c r="I10906" s="3">
        <v>76.516000000000005</v>
      </c>
      <c r="J10906" s="3">
        <v>1720.796</v>
      </c>
      <c r="K10906" s="3">
        <v>2647.3784615384616</v>
      </c>
      <c r="L10906" s="4">
        <v>0.35</v>
      </c>
    </row>
    <row r="10907" spans="1:12" x14ac:dyDescent="0.35">
      <c r="A10907" s="1" t="s">
        <v>18136</v>
      </c>
      <c r="B10907" t="s">
        <v>18137</v>
      </c>
      <c r="C10907" t="s">
        <v>363</v>
      </c>
      <c r="D10907" t="s">
        <v>364</v>
      </c>
      <c r="E10907">
        <v>1</v>
      </c>
      <c r="F10907" s="2">
        <v>1874.16</v>
      </c>
      <c r="G10907" s="3">
        <v>3503.9</v>
      </c>
      <c r="H10907" s="3">
        <v>18.741600000000002</v>
      </c>
      <c r="I10907" s="3">
        <v>88.085520000000002</v>
      </c>
      <c r="J10907" s="3">
        <v>1980.9871200000002</v>
      </c>
      <c r="K10907" s="3">
        <v>3047.6724923076927</v>
      </c>
      <c r="L10907" s="4">
        <v>0.35</v>
      </c>
    </row>
    <row r="10908" spans="1:12" x14ac:dyDescent="0.35">
      <c r="A10908" s="1" t="s">
        <v>18138</v>
      </c>
      <c r="B10908" t="s">
        <v>18139</v>
      </c>
      <c r="C10908" t="s">
        <v>363</v>
      </c>
      <c r="D10908" t="s">
        <v>364</v>
      </c>
      <c r="E10908">
        <v>1</v>
      </c>
      <c r="F10908" s="2">
        <v>212</v>
      </c>
      <c r="G10908" s="3">
        <v>450.4</v>
      </c>
      <c r="H10908" s="3">
        <v>2.12</v>
      </c>
      <c r="I10908" s="3">
        <v>9.9640000000000004</v>
      </c>
      <c r="J10908" s="3">
        <v>224.084</v>
      </c>
      <c r="K10908" s="3">
        <v>344.74461538461537</v>
      </c>
      <c r="L10908" s="4">
        <v>0.35</v>
      </c>
    </row>
    <row r="10909" spans="1:12" x14ac:dyDescent="0.35">
      <c r="A10909" s="1" t="s">
        <v>18140</v>
      </c>
      <c r="B10909" t="s">
        <v>18141</v>
      </c>
      <c r="C10909" t="s">
        <v>363</v>
      </c>
      <c r="D10909" t="s">
        <v>364</v>
      </c>
      <c r="E10909">
        <v>1</v>
      </c>
      <c r="F10909" s="2">
        <v>2623</v>
      </c>
      <c r="G10909" s="3">
        <v>5636</v>
      </c>
      <c r="H10909" s="3">
        <v>26.23</v>
      </c>
      <c r="I10909" s="3">
        <v>123.28100000000001</v>
      </c>
      <c r="J10909" s="3">
        <v>2772.511</v>
      </c>
      <c r="K10909" s="3">
        <v>4265.4015384615386</v>
      </c>
      <c r="L10909" s="4">
        <v>0.35000000000000003</v>
      </c>
    </row>
    <row r="10910" spans="1:12" x14ac:dyDescent="0.35">
      <c r="A10910" s="1" t="s">
        <v>18142</v>
      </c>
      <c r="B10910" t="s">
        <v>18143</v>
      </c>
      <c r="C10910" t="s">
        <v>363</v>
      </c>
      <c r="D10910" t="s">
        <v>364</v>
      </c>
      <c r="E10910">
        <v>1</v>
      </c>
      <c r="F10910" s="2">
        <v>1367.64</v>
      </c>
      <c r="G10910" s="3">
        <v>2431</v>
      </c>
      <c r="H10910" s="3">
        <v>13.676400000000001</v>
      </c>
      <c r="I10910" s="3">
        <v>64.279080000000008</v>
      </c>
      <c r="J10910" s="3">
        <v>1445.5954800000002</v>
      </c>
      <c r="K10910" s="3">
        <v>2223.9930461538465</v>
      </c>
      <c r="L10910" s="4">
        <v>0.35000000000000003</v>
      </c>
    </row>
    <row r="10911" spans="1:12" x14ac:dyDescent="0.35">
      <c r="A10911" s="1" t="s">
        <v>18144</v>
      </c>
      <c r="B10911" t="s">
        <v>18145</v>
      </c>
      <c r="C10911" t="s">
        <v>363</v>
      </c>
      <c r="D10911" t="s">
        <v>364</v>
      </c>
      <c r="E10911">
        <v>1</v>
      </c>
      <c r="F10911" s="2">
        <v>0.01</v>
      </c>
      <c r="G10911" s="3">
        <v>2957</v>
      </c>
      <c r="H10911" s="3">
        <v>1E-4</v>
      </c>
      <c r="I10911" s="3">
        <v>4.6999999999999999E-4</v>
      </c>
      <c r="J10911" s="3">
        <v>1.057E-2</v>
      </c>
      <c r="K10911" s="3">
        <v>1.6261538461538459E-2</v>
      </c>
      <c r="L10911" s="4">
        <v>0.34999999999999992</v>
      </c>
    </row>
    <row r="10912" spans="1:12" x14ac:dyDescent="0.35">
      <c r="A10912" s="1" t="s">
        <v>18146</v>
      </c>
      <c r="B10912" t="s">
        <v>18147</v>
      </c>
      <c r="C10912" t="s">
        <v>363</v>
      </c>
      <c r="D10912" t="s">
        <v>364</v>
      </c>
      <c r="E10912">
        <v>1</v>
      </c>
      <c r="F10912" s="2">
        <v>2256</v>
      </c>
      <c r="G10912" s="3">
        <v>5120</v>
      </c>
      <c r="H10912" s="3">
        <v>22.56</v>
      </c>
      <c r="I10912" s="3">
        <v>106.032</v>
      </c>
      <c r="J10912" s="3">
        <v>2384.5920000000001</v>
      </c>
      <c r="K10912" s="3">
        <v>3668.603076923077</v>
      </c>
      <c r="L10912" s="4">
        <v>0.35</v>
      </c>
    </row>
    <row r="10913" spans="1:12" x14ac:dyDescent="0.35">
      <c r="A10913" s="1" t="s">
        <v>18148</v>
      </c>
      <c r="B10913" t="s">
        <v>18074</v>
      </c>
      <c r="C10913" t="s">
        <v>363</v>
      </c>
      <c r="D10913" t="s">
        <v>364</v>
      </c>
      <c r="E10913">
        <v>1</v>
      </c>
      <c r="F10913" s="2">
        <v>1413</v>
      </c>
      <c r="G10913" s="3">
        <v>3012.06</v>
      </c>
      <c r="H10913" s="3">
        <v>14.13</v>
      </c>
      <c r="I10913" s="3">
        <v>66.411000000000001</v>
      </c>
      <c r="J10913" s="3">
        <v>1493.5410000000002</v>
      </c>
      <c r="K10913" s="3">
        <v>2297.7553846153846</v>
      </c>
      <c r="L10913" s="4">
        <v>0.34999999999999992</v>
      </c>
    </row>
    <row r="10914" spans="1:12" x14ac:dyDescent="0.35">
      <c r="A10914" s="1" t="s">
        <v>18149</v>
      </c>
      <c r="B10914" t="s">
        <v>18150</v>
      </c>
      <c r="C10914" t="s">
        <v>363</v>
      </c>
      <c r="D10914" t="s">
        <v>364</v>
      </c>
      <c r="E10914">
        <v>1</v>
      </c>
      <c r="F10914" s="2">
        <v>843</v>
      </c>
      <c r="G10914" s="3">
        <v>2063.52</v>
      </c>
      <c r="H10914" s="3">
        <v>8.43</v>
      </c>
      <c r="I10914" s="3">
        <v>39.621000000000002</v>
      </c>
      <c r="J10914" s="3">
        <v>891.05099999999993</v>
      </c>
      <c r="K10914" s="3">
        <v>1370.8476923076921</v>
      </c>
      <c r="L10914" s="4">
        <v>0.35</v>
      </c>
    </row>
    <row r="10915" spans="1:12" x14ac:dyDescent="0.35">
      <c r="A10915" s="1" t="s">
        <v>18151</v>
      </c>
      <c r="B10915" t="s">
        <v>18152</v>
      </c>
      <c r="C10915" t="s">
        <v>363</v>
      </c>
      <c r="D10915" t="s">
        <v>364</v>
      </c>
      <c r="E10915">
        <v>1</v>
      </c>
      <c r="F10915" s="2">
        <v>10385.4</v>
      </c>
      <c r="G10915" s="3">
        <v>19424.23</v>
      </c>
      <c r="H10915" s="3">
        <v>103.854</v>
      </c>
      <c r="I10915" s="3">
        <v>488.11379999999997</v>
      </c>
      <c r="J10915" s="3">
        <v>10977.367799999998</v>
      </c>
      <c r="K10915" s="3">
        <v>16888.258153846149</v>
      </c>
      <c r="L10915" s="4">
        <v>0.34999999999999992</v>
      </c>
    </row>
    <row r="10916" spans="1:12" x14ac:dyDescent="0.35">
      <c r="A10916" s="1" t="s">
        <v>18153</v>
      </c>
      <c r="B10916" t="s">
        <v>18154</v>
      </c>
      <c r="C10916" t="s">
        <v>363</v>
      </c>
      <c r="D10916" t="s">
        <v>364</v>
      </c>
      <c r="E10916">
        <v>1</v>
      </c>
      <c r="F10916" s="2">
        <v>1183.32</v>
      </c>
      <c r="G10916" s="3">
        <v>2200</v>
      </c>
      <c r="H10916" s="3">
        <v>11.8332</v>
      </c>
      <c r="I10916" s="3">
        <v>55.616039999999998</v>
      </c>
      <c r="J10916" s="3">
        <v>1250.7692400000001</v>
      </c>
      <c r="K10916" s="3">
        <v>1924.2603692307694</v>
      </c>
      <c r="L10916" s="4">
        <v>0.35</v>
      </c>
    </row>
    <row r="10917" spans="1:12" x14ac:dyDescent="0.35">
      <c r="A10917" s="1" t="s">
        <v>18155</v>
      </c>
      <c r="B10917" t="s">
        <v>18156</v>
      </c>
      <c r="C10917" t="s">
        <v>363</v>
      </c>
      <c r="D10917" t="s">
        <v>364</v>
      </c>
      <c r="E10917">
        <v>1</v>
      </c>
      <c r="F10917" s="2">
        <v>591.66</v>
      </c>
      <c r="G10917" s="3">
        <v>1104.8499999999999</v>
      </c>
      <c r="H10917" s="3">
        <v>5.9165999999999999</v>
      </c>
      <c r="I10917" s="3">
        <v>27.808019999999999</v>
      </c>
      <c r="J10917" s="3">
        <v>625.38462000000004</v>
      </c>
      <c r="K10917" s="3">
        <v>962.13018461538468</v>
      </c>
      <c r="L10917" s="4">
        <v>0.35</v>
      </c>
    </row>
    <row r="10918" spans="1:12" x14ac:dyDescent="0.35">
      <c r="A10918" s="1" t="s">
        <v>18157</v>
      </c>
      <c r="B10918" t="s">
        <v>18158</v>
      </c>
      <c r="C10918" t="s">
        <v>363</v>
      </c>
      <c r="D10918" t="s">
        <v>364</v>
      </c>
      <c r="E10918">
        <v>1</v>
      </c>
      <c r="F10918" s="2">
        <v>973.56</v>
      </c>
      <c r="G10918" s="3">
        <v>1650</v>
      </c>
      <c r="H10918" s="3">
        <v>9.7355999999999998</v>
      </c>
      <c r="I10918" s="3">
        <v>45.75732</v>
      </c>
      <c r="J10918" s="3">
        <v>1029.0529199999999</v>
      </c>
      <c r="K10918" s="3">
        <v>1583.1583384615383</v>
      </c>
      <c r="L10918" s="4">
        <v>0.35000000000000003</v>
      </c>
    </row>
    <row r="10919" spans="1:12" x14ac:dyDescent="0.35">
      <c r="A10919" s="1" t="s">
        <v>18159</v>
      </c>
      <c r="B10919" t="s">
        <v>18160</v>
      </c>
      <c r="C10919" t="s">
        <v>363</v>
      </c>
      <c r="D10919" t="s">
        <v>364</v>
      </c>
      <c r="E10919">
        <v>1</v>
      </c>
      <c r="F10919" s="2">
        <v>4954</v>
      </c>
      <c r="G10919" s="3">
        <v>9965</v>
      </c>
      <c r="H10919" s="3">
        <v>49.54</v>
      </c>
      <c r="I10919" s="3">
        <v>232.83799999999999</v>
      </c>
      <c r="J10919" s="3">
        <v>5236.3779999999997</v>
      </c>
      <c r="K10919" s="3">
        <v>8055.9661538461532</v>
      </c>
      <c r="L10919" s="4">
        <v>0.35</v>
      </c>
    </row>
    <row r="10920" spans="1:12" x14ac:dyDescent="0.35">
      <c r="A10920" s="1" t="s">
        <v>18161</v>
      </c>
      <c r="B10920" t="s">
        <v>18162</v>
      </c>
      <c r="C10920" t="s">
        <v>363</v>
      </c>
      <c r="D10920" t="s">
        <v>364</v>
      </c>
      <c r="E10920">
        <v>1</v>
      </c>
      <c r="F10920" s="2">
        <v>42</v>
      </c>
      <c r="G10920" s="3">
        <v>87.68</v>
      </c>
      <c r="H10920" s="3">
        <v>0.42</v>
      </c>
      <c r="I10920" s="3">
        <v>1.974</v>
      </c>
      <c r="J10920" s="3">
        <v>44.393999999999998</v>
      </c>
      <c r="K10920" s="3">
        <v>68.298461538461538</v>
      </c>
      <c r="L10920" s="4">
        <v>0.35000000000000003</v>
      </c>
    </row>
    <row r="10921" spans="1:12" x14ac:dyDescent="0.35">
      <c r="A10921" s="1" t="s">
        <v>18163</v>
      </c>
      <c r="B10921" t="s">
        <v>18164</v>
      </c>
      <c r="C10921" t="s">
        <v>363</v>
      </c>
      <c r="D10921" t="s">
        <v>364</v>
      </c>
      <c r="E10921">
        <v>1</v>
      </c>
      <c r="F10921" s="2">
        <v>11011</v>
      </c>
      <c r="G10921" s="3">
        <v>23478.07</v>
      </c>
      <c r="H10921" s="3">
        <v>110.11</v>
      </c>
      <c r="I10921" s="3">
        <v>517.51700000000005</v>
      </c>
      <c r="J10921" s="3">
        <v>11638.627</v>
      </c>
      <c r="K10921" s="3">
        <v>17905.580000000002</v>
      </c>
      <c r="L10921" s="4">
        <v>0.35000000000000003</v>
      </c>
    </row>
    <row r="10922" spans="1:12" x14ac:dyDescent="0.35">
      <c r="A10922" s="1" t="s">
        <v>18165</v>
      </c>
      <c r="B10922" t="s">
        <v>18166</v>
      </c>
      <c r="C10922" t="s">
        <v>363</v>
      </c>
      <c r="D10922" t="s">
        <v>364</v>
      </c>
      <c r="E10922">
        <v>1</v>
      </c>
      <c r="F10922" s="2">
        <v>62</v>
      </c>
      <c r="G10922" s="3">
        <v>130</v>
      </c>
      <c r="H10922" s="3">
        <v>0.62</v>
      </c>
      <c r="I10922" s="3">
        <v>2.9140000000000001</v>
      </c>
      <c r="J10922" s="3">
        <v>65.533999999999992</v>
      </c>
      <c r="K10922" s="3">
        <v>100.82153846153845</v>
      </c>
      <c r="L10922" s="4">
        <v>0.35000000000000003</v>
      </c>
    </row>
    <row r="10923" spans="1:12" x14ac:dyDescent="0.35">
      <c r="A10923" s="1" t="s">
        <v>18167</v>
      </c>
      <c r="B10923" t="s">
        <v>18168</v>
      </c>
      <c r="C10923" t="s">
        <v>363</v>
      </c>
      <c r="D10923" t="s">
        <v>364</v>
      </c>
      <c r="E10923">
        <v>1</v>
      </c>
      <c r="F10923" s="2">
        <v>826</v>
      </c>
      <c r="G10923" s="3">
        <v>1661</v>
      </c>
      <c r="H10923" s="3">
        <v>8.26</v>
      </c>
      <c r="I10923" s="3">
        <v>38.822000000000003</v>
      </c>
      <c r="J10923" s="3">
        <v>873.08199999999999</v>
      </c>
      <c r="K10923" s="3">
        <v>1343.2030769230769</v>
      </c>
      <c r="L10923" s="4">
        <v>0.35</v>
      </c>
    </row>
    <row r="10924" spans="1:12" x14ac:dyDescent="0.35">
      <c r="A10924" s="1" t="s">
        <v>18169</v>
      </c>
      <c r="B10924" t="s">
        <v>18170</v>
      </c>
      <c r="C10924" t="s">
        <v>363</v>
      </c>
      <c r="D10924" t="s">
        <v>364</v>
      </c>
      <c r="E10924">
        <v>1</v>
      </c>
      <c r="F10924" s="2">
        <v>764.98</v>
      </c>
      <c r="G10924" s="3">
        <v>1862.56</v>
      </c>
      <c r="H10924" s="3">
        <v>7.6497999999999999</v>
      </c>
      <c r="I10924" s="3">
        <v>35.954059999999998</v>
      </c>
      <c r="J10924" s="3">
        <v>808.58386000000007</v>
      </c>
      <c r="K10924" s="3">
        <v>1243.9751692307693</v>
      </c>
      <c r="L10924" s="4">
        <v>0.35</v>
      </c>
    </row>
    <row r="10925" spans="1:12" x14ac:dyDescent="0.35">
      <c r="A10925" s="1" t="s">
        <v>18171</v>
      </c>
      <c r="B10925" t="s">
        <v>18172</v>
      </c>
      <c r="C10925" t="s">
        <v>363</v>
      </c>
      <c r="D10925" t="s">
        <v>364</v>
      </c>
      <c r="E10925">
        <v>1</v>
      </c>
      <c r="F10925" s="2">
        <v>403.36</v>
      </c>
      <c r="G10925" s="3">
        <v>832</v>
      </c>
      <c r="H10925" s="3">
        <v>4.0335999999999999</v>
      </c>
      <c r="I10925" s="3">
        <v>18.957920000000001</v>
      </c>
      <c r="J10925" s="3">
        <v>426.35151999999999</v>
      </c>
      <c r="K10925" s="3">
        <v>655.92541538461535</v>
      </c>
      <c r="L10925" s="4">
        <v>0.35</v>
      </c>
    </row>
    <row r="10926" spans="1:12" x14ac:dyDescent="0.35">
      <c r="A10926" s="1" t="s">
        <v>18173</v>
      </c>
      <c r="B10926" t="s">
        <v>18174</v>
      </c>
      <c r="C10926" t="s">
        <v>363</v>
      </c>
      <c r="D10926" t="s">
        <v>364</v>
      </c>
      <c r="E10926">
        <v>1</v>
      </c>
      <c r="F10926" s="2">
        <v>1460</v>
      </c>
      <c r="G10926" s="3">
        <v>3248</v>
      </c>
      <c r="H10926" s="3">
        <v>14.6</v>
      </c>
      <c r="I10926" s="3">
        <v>68.62</v>
      </c>
      <c r="J10926" s="3">
        <v>1543.2199999999998</v>
      </c>
      <c r="K10926" s="3">
        <v>2374.184615384615</v>
      </c>
      <c r="L10926" s="4">
        <v>0.35</v>
      </c>
    </row>
    <row r="10927" spans="1:12" x14ac:dyDescent="0.35">
      <c r="A10927" s="1" t="s">
        <v>18175</v>
      </c>
      <c r="B10927" t="s">
        <v>18176</v>
      </c>
      <c r="C10927" t="s">
        <v>363</v>
      </c>
      <c r="D10927" t="s">
        <v>364</v>
      </c>
      <c r="E10927">
        <v>1</v>
      </c>
      <c r="F10927" s="2">
        <v>70</v>
      </c>
      <c r="G10927" s="3">
        <v>147.79</v>
      </c>
      <c r="H10927" s="3">
        <v>0.70000000000000007</v>
      </c>
      <c r="I10927" s="3">
        <v>3.29</v>
      </c>
      <c r="J10927" s="3">
        <v>73.990000000000009</v>
      </c>
      <c r="K10927" s="3">
        <v>113.83076923076923</v>
      </c>
      <c r="L10927" s="4">
        <v>0.34999999999999992</v>
      </c>
    </row>
    <row r="10928" spans="1:12" x14ac:dyDescent="0.35">
      <c r="A10928" s="1" t="s">
        <v>18177</v>
      </c>
      <c r="B10928" t="s">
        <v>18178</v>
      </c>
      <c r="C10928" t="s">
        <v>363</v>
      </c>
      <c r="D10928" t="s">
        <v>364</v>
      </c>
      <c r="E10928">
        <v>1</v>
      </c>
      <c r="F10928" s="2">
        <v>1932</v>
      </c>
      <c r="G10928" s="3">
        <v>4729.22</v>
      </c>
      <c r="H10928" s="3">
        <v>19.32</v>
      </c>
      <c r="I10928" s="3">
        <v>90.804000000000002</v>
      </c>
      <c r="J10928" s="3">
        <v>2042.124</v>
      </c>
      <c r="K10928" s="3">
        <v>3141.7292307692305</v>
      </c>
      <c r="L10928" s="4">
        <v>0.34999999999999992</v>
      </c>
    </row>
    <row r="10929" spans="1:12" x14ac:dyDescent="0.35">
      <c r="A10929" s="1" t="s">
        <v>18179</v>
      </c>
      <c r="B10929" t="s">
        <v>18180</v>
      </c>
      <c r="C10929" t="s">
        <v>363</v>
      </c>
      <c r="D10929" t="s">
        <v>364</v>
      </c>
      <c r="E10929">
        <v>1</v>
      </c>
      <c r="F10929" s="2">
        <v>565</v>
      </c>
      <c r="G10929" s="3">
        <v>1203.42</v>
      </c>
      <c r="H10929" s="3">
        <v>5.65</v>
      </c>
      <c r="I10929" s="3">
        <v>26.555</v>
      </c>
      <c r="J10929" s="3">
        <v>597.20499999999993</v>
      </c>
      <c r="K10929" s="3">
        <v>918.77692307692291</v>
      </c>
      <c r="L10929" s="4">
        <v>0.35</v>
      </c>
    </row>
    <row r="10930" spans="1:12" x14ac:dyDescent="0.35">
      <c r="A10930" s="1" t="s">
        <v>18181</v>
      </c>
      <c r="B10930" t="s">
        <v>18182</v>
      </c>
      <c r="C10930" t="s">
        <v>363</v>
      </c>
      <c r="D10930" t="s">
        <v>364</v>
      </c>
      <c r="E10930">
        <v>1</v>
      </c>
      <c r="F10930" s="2">
        <v>505.02</v>
      </c>
      <c r="G10930" s="3">
        <v>836</v>
      </c>
      <c r="H10930" s="3">
        <v>5.0502000000000002</v>
      </c>
      <c r="I10930" s="3">
        <v>23.735939999999999</v>
      </c>
      <c r="J10930" s="3">
        <v>533.80614000000003</v>
      </c>
      <c r="K10930" s="3">
        <v>821.24021538461545</v>
      </c>
      <c r="L10930" s="4">
        <v>0.35000000000000003</v>
      </c>
    </row>
    <row r="10931" spans="1:12" x14ac:dyDescent="0.35">
      <c r="A10931" s="1" t="s">
        <v>18183</v>
      </c>
      <c r="B10931" t="s">
        <v>18184</v>
      </c>
      <c r="C10931" t="s">
        <v>363</v>
      </c>
      <c r="D10931" t="s">
        <v>364</v>
      </c>
      <c r="E10931">
        <v>1</v>
      </c>
      <c r="F10931" s="2">
        <v>788</v>
      </c>
      <c r="G10931" s="3">
        <v>1685</v>
      </c>
      <c r="H10931" s="3">
        <v>7.88</v>
      </c>
      <c r="I10931" s="3">
        <v>37.036000000000001</v>
      </c>
      <c r="J10931" s="3">
        <v>832.91599999999994</v>
      </c>
      <c r="K10931" s="3">
        <v>1281.4092307692306</v>
      </c>
      <c r="L10931" s="4">
        <v>0.35</v>
      </c>
    </row>
    <row r="10932" spans="1:12" x14ac:dyDescent="0.35">
      <c r="A10932" s="1" t="s">
        <v>18185</v>
      </c>
      <c r="B10932" t="s">
        <v>18186</v>
      </c>
      <c r="C10932" t="s">
        <v>363</v>
      </c>
      <c r="D10932" t="s">
        <v>364</v>
      </c>
      <c r="E10932">
        <v>1</v>
      </c>
      <c r="F10932" s="2">
        <v>758.18</v>
      </c>
      <c r="G10932" s="3">
        <v>1564</v>
      </c>
      <c r="H10932" s="3">
        <v>7.5817999999999994</v>
      </c>
      <c r="I10932" s="3">
        <v>35.634459999999997</v>
      </c>
      <c r="J10932" s="3">
        <v>801.39625999999998</v>
      </c>
      <c r="K10932" s="3">
        <v>1232.9173230769229</v>
      </c>
      <c r="L10932" s="4">
        <v>0.34999999999999992</v>
      </c>
    </row>
    <row r="10933" spans="1:12" x14ac:dyDescent="0.35">
      <c r="A10933" s="1" t="s">
        <v>18187</v>
      </c>
      <c r="B10933" t="s">
        <v>18188</v>
      </c>
      <c r="C10933" t="s">
        <v>363</v>
      </c>
      <c r="D10933" t="s">
        <v>364</v>
      </c>
      <c r="E10933">
        <v>1</v>
      </c>
      <c r="F10933" s="2">
        <v>62</v>
      </c>
      <c r="G10933" s="3">
        <v>130.78</v>
      </c>
      <c r="H10933" s="3">
        <v>0.62</v>
      </c>
      <c r="I10933" s="3">
        <v>2.9140000000000001</v>
      </c>
      <c r="J10933" s="3">
        <v>65.533999999999992</v>
      </c>
      <c r="K10933" s="3">
        <v>100.82153846153845</v>
      </c>
      <c r="L10933" s="4">
        <v>0.35000000000000003</v>
      </c>
    </row>
    <row r="10934" spans="1:12" x14ac:dyDescent="0.35">
      <c r="A10934" s="1" t="s">
        <v>18189</v>
      </c>
      <c r="B10934" t="s">
        <v>18190</v>
      </c>
      <c r="C10934" t="s">
        <v>363</v>
      </c>
      <c r="D10934" t="s">
        <v>364</v>
      </c>
      <c r="E10934">
        <v>1</v>
      </c>
      <c r="F10934" s="2">
        <v>505.02</v>
      </c>
      <c r="G10934" s="3">
        <v>836</v>
      </c>
      <c r="H10934" s="3">
        <v>5.0502000000000002</v>
      </c>
      <c r="I10934" s="3">
        <v>23.735939999999999</v>
      </c>
      <c r="J10934" s="3">
        <v>533.80614000000003</v>
      </c>
      <c r="K10934" s="3">
        <v>821.24021538461545</v>
      </c>
      <c r="L10934" s="4">
        <v>0.35000000000000003</v>
      </c>
    </row>
    <row r="10935" spans="1:12" x14ac:dyDescent="0.35">
      <c r="A10935" s="1" t="s">
        <v>18191</v>
      </c>
      <c r="B10935" t="s">
        <v>18192</v>
      </c>
      <c r="C10935" t="s">
        <v>363</v>
      </c>
      <c r="D10935" t="s">
        <v>364</v>
      </c>
      <c r="E10935">
        <v>1</v>
      </c>
      <c r="F10935" s="2">
        <v>879</v>
      </c>
      <c r="G10935" s="3">
        <v>2097.9951999999998</v>
      </c>
      <c r="H10935" s="3">
        <v>8.7900000000000009</v>
      </c>
      <c r="I10935" s="3">
        <v>41.313000000000002</v>
      </c>
      <c r="J10935" s="3">
        <v>929.10299999999995</v>
      </c>
      <c r="K10935" s="3">
        <v>1429.3892307692306</v>
      </c>
      <c r="L10935" s="4">
        <v>0.35</v>
      </c>
    </row>
    <row r="10936" spans="1:12" x14ac:dyDescent="0.35">
      <c r="A10936" s="1" t="s">
        <v>18193</v>
      </c>
      <c r="B10936" t="s">
        <v>18194</v>
      </c>
      <c r="C10936" t="s">
        <v>363</v>
      </c>
      <c r="D10936" t="s">
        <v>364</v>
      </c>
      <c r="E10936">
        <v>1</v>
      </c>
      <c r="F10936" s="2">
        <v>383</v>
      </c>
      <c r="G10936" s="3">
        <v>816.35</v>
      </c>
      <c r="H10936" s="3">
        <v>3.83</v>
      </c>
      <c r="I10936" s="3">
        <v>18.001000000000001</v>
      </c>
      <c r="J10936" s="3">
        <v>404.83099999999996</v>
      </c>
      <c r="K10936" s="3">
        <v>622.81692307692299</v>
      </c>
      <c r="L10936" s="4">
        <v>0.35</v>
      </c>
    </row>
    <row r="10937" spans="1:12" x14ac:dyDescent="0.35">
      <c r="A10937" s="1" t="s">
        <v>18195</v>
      </c>
      <c r="B10937" t="s">
        <v>18196</v>
      </c>
      <c r="C10937" t="s">
        <v>363</v>
      </c>
      <c r="D10937" t="s">
        <v>364</v>
      </c>
      <c r="E10937">
        <v>1</v>
      </c>
      <c r="F10937" s="2">
        <v>1159</v>
      </c>
      <c r="G10937" s="3">
        <v>2470.17</v>
      </c>
      <c r="H10937" s="3">
        <v>11.59</v>
      </c>
      <c r="I10937" s="3">
        <v>54.472999999999999</v>
      </c>
      <c r="J10937" s="3">
        <v>1225.0629999999999</v>
      </c>
      <c r="K10937" s="3">
        <v>1884.7123076923074</v>
      </c>
      <c r="L10937" s="4">
        <v>0.35</v>
      </c>
    </row>
    <row r="10938" spans="1:12" x14ac:dyDescent="0.35">
      <c r="A10938" s="1" t="s">
        <v>18197</v>
      </c>
      <c r="B10938" t="s">
        <v>18198</v>
      </c>
      <c r="C10938" t="s">
        <v>363</v>
      </c>
      <c r="D10938" t="s">
        <v>364</v>
      </c>
      <c r="E10938">
        <v>1</v>
      </c>
      <c r="F10938" s="2">
        <v>262</v>
      </c>
      <c r="G10938" s="3">
        <v>557.32000000000005</v>
      </c>
      <c r="H10938" s="3">
        <v>2.62</v>
      </c>
      <c r="I10938" s="3">
        <v>12.314</v>
      </c>
      <c r="J10938" s="3">
        <v>276.93400000000003</v>
      </c>
      <c r="K10938" s="3">
        <v>426.05230769230769</v>
      </c>
      <c r="L10938" s="4">
        <v>0.34999999999999992</v>
      </c>
    </row>
    <row r="10939" spans="1:12" x14ac:dyDescent="0.35">
      <c r="A10939" s="1" t="s">
        <v>18199</v>
      </c>
      <c r="B10939" t="s">
        <v>18200</v>
      </c>
      <c r="C10939" t="s">
        <v>363</v>
      </c>
      <c r="D10939" t="s">
        <v>364</v>
      </c>
      <c r="E10939">
        <v>1</v>
      </c>
      <c r="F10939" s="2">
        <v>535.70000000000005</v>
      </c>
      <c r="G10939" s="3">
        <v>2433</v>
      </c>
      <c r="H10939" s="3">
        <v>5.3570000000000002</v>
      </c>
      <c r="I10939" s="3">
        <v>25.177900000000001</v>
      </c>
      <c r="J10939" s="3">
        <v>566.23490000000004</v>
      </c>
      <c r="K10939" s="3">
        <v>871.13061538461545</v>
      </c>
      <c r="L10939" s="4">
        <v>0.35000000000000003</v>
      </c>
    </row>
    <row r="10940" spans="1:12" x14ac:dyDescent="0.35">
      <c r="A10940" s="1" t="s">
        <v>18201</v>
      </c>
      <c r="B10940" t="s">
        <v>18202</v>
      </c>
      <c r="C10940" t="s">
        <v>363</v>
      </c>
      <c r="D10940" t="s">
        <v>364</v>
      </c>
      <c r="E10940">
        <v>1</v>
      </c>
      <c r="F10940" s="2">
        <v>0.01</v>
      </c>
      <c r="G10940" s="3">
        <v>30633</v>
      </c>
      <c r="H10940" s="3">
        <v>1E-4</v>
      </c>
      <c r="I10940" s="3">
        <v>4.6999999999999999E-4</v>
      </c>
      <c r="J10940" s="3">
        <v>1.057E-2</v>
      </c>
      <c r="K10940" s="3">
        <v>1.6261538461538459E-2</v>
      </c>
      <c r="L10940" s="4">
        <v>0.34999999999999992</v>
      </c>
    </row>
    <row r="10941" spans="1:12" x14ac:dyDescent="0.35">
      <c r="A10941" s="1" t="s">
        <v>18203</v>
      </c>
      <c r="B10941" t="s">
        <v>18204</v>
      </c>
      <c r="C10941" t="s">
        <v>363</v>
      </c>
      <c r="D10941" t="s">
        <v>364</v>
      </c>
      <c r="E10941">
        <v>1</v>
      </c>
      <c r="F10941" s="2">
        <v>591.66</v>
      </c>
      <c r="G10941" s="3">
        <v>1104.8499999999999</v>
      </c>
      <c r="H10941" s="3">
        <v>5.9165999999999999</v>
      </c>
      <c r="I10941" s="3">
        <v>27.808019999999999</v>
      </c>
      <c r="J10941" s="3">
        <v>625.38462000000004</v>
      </c>
      <c r="K10941" s="3">
        <v>962.13018461538468</v>
      </c>
      <c r="L10941" s="4">
        <v>0.35</v>
      </c>
    </row>
    <row r="10942" spans="1:12" x14ac:dyDescent="0.35">
      <c r="A10942" s="1" t="s">
        <v>18205</v>
      </c>
      <c r="B10942" t="s">
        <v>18206</v>
      </c>
      <c r="C10942" t="s">
        <v>363</v>
      </c>
      <c r="D10942" t="s">
        <v>364</v>
      </c>
      <c r="E10942">
        <v>1</v>
      </c>
      <c r="F10942" s="2">
        <v>80.94</v>
      </c>
      <c r="G10942" s="3">
        <v>150</v>
      </c>
      <c r="H10942" s="3">
        <v>0.80940000000000001</v>
      </c>
      <c r="I10942" s="3">
        <v>3.8041800000000001</v>
      </c>
      <c r="J10942" s="3">
        <v>85.553579999999997</v>
      </c>
      <c r="K10942" s="3">
        <v>131.62089230769229</v>
      </c>
      <c r="L10942" s="4">
        <v>0.34999999999999992</v>
      </c>
    </row>
    <row r="10943" spans="1:12" x14ac:dyDescent="0.35">
      <c r="A10943" s="1" t="s">
        <v>18207</v>
      </c>
      <c r="B10943" t="s">
        <v>18208</v>
      </c>
      <c r="C10943" t="s">
        <v>363</v>
      </c>
      <c r="D10943" t="s">
        <v>364</v>
      </c>
      <c r="E10943">
        <v>1</v>
      </c>
      <c r="F10943" s="2">
        <v>930</v>
      </c>
      <c r="G10943" s="3">
        <v>1972</v>
      </c>
      <c r="H10943" s="3">
        <v>9.3000000000000007</v>
      </c>
      <c r="I10943" s="3">
        <v>43.71</v>
      </c>
      <c r="J10943" s="3">
        <v>983.01</v>
      </c>
      <c r="K10943" s="3">
        <v>1512.3230769230768</v>
      </c>
      <c r="L10943" s="4">
        <v>0.34999999999999992</v>
      </c>
    </row>
    <row r="10944" spans="1:12" x14ac:dyDescent="0.35">
      <c r="A10944" s="1" t="s">
        <v>18209</v>
      </c>
      <c r="B10944" t="s">
        <v>18210</v>
      </c>
      <c r="C10944" t="s">
        <v>363</v>
      </c>
      <c r="D10944" t="s">
        <v>364</v>
      </c>
      <c r="E10944">
        <v>1</v>
      </c>
      <c r="F10944" s="2">
        <v>4844</v>
      </c>
      <c r="G10944" s="3">
        <v>10326.799999999999</v>
      </c>
      <c r="H10944" s="3">
        <v>48.44</v>
      </c>
      <c r="I10944" s="3">
        <v>227.66800000000001</v>
      </c>
      <c r="J10944" s="3">
        <v>5120.1079999999993</v>
      </c>
      <c r="K10944" s="3">
        <v>7877.0892307692293</v>
      </c>
      <c r="L10944" s="4">
        <v>0.35</v>
      </c>
    </row>
    <row r="10945" spans="1:12" x14ac:dyDescent="0.35">
      <c r="A10945" s="1" t="s">
        <v>18211</v>
      </c>
      <c r="B10945" t="s">
        <v>18212</v>
      </c>
      <c r="C10945" t="s">
        <v>363</v>
      </c>
      <c r="D10945" t="s">
        <v>364</v>
      </c>
      <c r="E10945">
        <v>1</v>
      </c>
      <c r="F10945" s="2">
        <v>23</v>
      </c>
      <c r="G10945" s="3">
        <v>53.368000000000002</v>
      </c>
      <c r="H10945" s="3">
        <v>0.23</v>
      </c>
      <c r="I10945" s="3">
        <v>1.081</v>
      </c>
      <c r="J10945" s="3">
        <v>24.311</v>
      </c>
      <c r="K10945" s="3">
        <v>37.401538461538458</v>
      </c>
      <c r="L10945" s="4">
        <v>0.34999999999999992</v>
      </c>
    </row>
    <row r="10946" spans="1:12" x14ac:dyDescent="0.35">
      <c r="A10946" s="1" t="s">
        <v>18213</v>
      </c>
      <c r="B10946" t="s">
        <v>18214</v>
      </c>
      <c r="C10946" t="s">
        <v>363</v>
      </c>
      <c r="D10946" t="s">
        <v>364</v>
      </c>
      <c r="E10946">
        <v>1</v>
      </c>
      <c r="F10946" s="2">
        <v>13.94</v>
      </c>
      <c r="G10946" s="3">
        <v>29.72</v>
      </c>
      <c r="H10946" s="3">
        <v>0.1394</v>
      </c>
      <c r="I10946" s="3">
        <v>0.65517999999999998</v>
      </c>
      <c r="J10946" s="3">
        <v>14.734579999999999</v>
      </c>
      <c r="K10946" s="3">
        <v>22.668584615384614</v>
      </c>
      <c r="L10946" s="4">
        <v>0.35</v>
      </c>
    </row>
    <row r="10947" spans="1:12" x14ac:dyDescent="0.35">
      <c r="A10947" s="1" t="s">
        <v>18215</v>
      </c>
      <c r="B10947" t="s">
        <v>17804</v>
      </c>
      <c r="C10947" t="s">
        <v>363</v>
      </c>
      <c r="D10947" t="s">
        <v>364</v>
      </c>
      <c r="E10947">
        <v>1</v>
      </c>
      <c r="F10947" s="2">
        <v>1183.32</v>
      </c>
      <c r="G10947" s="3">
        <v>2200</v>
      </c>
      <c r="H10947" s="3">
        <v>11.8332</v>
      </c>
      <c r="I10947" s="3">
        <v>55.616039999999998</v>
      </c>
      <c r="J10947" s="3">
        <v>1250.7692400000001</v>
      </c>
      <c r="K10947" s="3">
        <v>1924.2603692307694</v>
      </c>
      <c r="L10947" s="4">
        <v>0.35</v>
      </c>
    </row>
    <row r="10948" spans="1:12" x14ac:dyDescent="0.35">
      <c r="A10948" s="1" t="s">
        <v>18216</v>
      </c>
      <c r="B10948" t="s">
        <v>18217</v>
      </c>
      <c r="C10948" t="s">
        <v>363</v>
      </c>
      <c r="D10948" t="s">
        <v>364</v>
      </c>
      <c r="E10948">
        <v>1</v>
      </c>
      <c r="F10948" s="2">
        <v>0.01</v>
      </c>
      <c r="G10948" s="3">
        <v>1</v>
      </c>
      <c r="H10948" s="3">
        <v>1E-4</v>
      </c>
      <c r="I10948" s="3">
        <v>4.6999999999999999E-4</v>
      </c>
      <c r="J10948" s="3">
        <v>1.057E-2</v>
      </c>
      <c r="K10948" s="3">
        <v>1.6261538461538459E-2</v>
      </c>
      <c r="L10948" s="4">
        <v>0.34999999999999992</v>
      </c>
    </row>
    <row r="10949" spans="1:12" x14ac:dyDescent="0.35">
      <c r="A10949" s="1" t="s">
        <v>18218</v>
      </c>
      <c r="B10949" t="s">
        <v>18219</v>
      </c>
      <c r="C10949" t="s">
        <v>363</v>
      </c>
      <c r="D10949" t="s">
        <v>364</v>
      </c>
      <c r="E10949">
        <v>1</v>
      </c>
      <c r="F10949" s="2">
        <v>122.04</v>
      </c>
      <c r="G10949" s="3">
        <v>225.83</v>
      </c>
      <c r="H10949" s="3">
        <v>1.2204000000000002</v>
      </c>
      <c r="I10949" s="3">
        <v>5.7358799999999999</v>
      </c>
      <c r="J10949" s="3">
        <v>128.99628000000001</v>
      </c>
      <c r="K10949" s="3">
        <v>198.45581538461539</v>
      </c>
      <c r="L10949" s="4">
        <v>0.35</v>
      </c>
    </row>
    <row r="10950" spans="1:12" x14ac:dyDescent="0.35">
      <c r="A10950" s="1" t="s">
        <v>18220</v>
      </c>
      <c r="B10950" t="s">
        <v>18221</v>
      </c>
      <c r="C10950" t="s">
        <v>363</v>
      </c>
      <c r="D10950" t="s">
        <v>364</v>
      </c>
      <c r="E10950">
        <v>1</v>
      </c>
      <c r="F10950" s="2">
        <v>140</v>
      </c>
      <c r="G10950" s="3">
        <v>297.24</v>
      </c>
      <c r="H10950" s="3">
        <v>1.4000000000000001</v>
      </c>
      <c r="I10950" s="3">
        <v>6.58</v>
      </c>
      <c r="J10950" s="3">
        <v>147.98000000000002</v>
      </c>
      <c r="K10950" s="3">
        <v>227.66153846153847</v>
      </c>
      <c r="L10950" s="4">
        <v>0.34999999999999992</v>
      </c>
    </row>
    <row r="10951" spans="1:12" x14ac:dyDescent="0.35">
      <c r="A10951" s="1" t="s">
        <v>18222</v>
      </c>
      <c r="B10951" t="s">
        <v>18223</v>
      </c>
      <c r="C10951" t="s">
        <v>363</v>
      </c>
      <c r="D10951" t="s">
        <v>364</v>
      </c>
      <c r="E10951">
        <v>1</v>
      </c>
      <c r="F10951" s="2">
        <v>65</v>
      </c>
      <c r="G10951" s="3">
        <v>129</v>
      </c>
      <c r="H10951" s="3">
        <v>0.65</v>
      </c>
      <c r="I10951" s="3">
        <v>3.0550000000000002</v>
      </c>
      <c r="J10951" s="3">
        <v>68.705000000000013</v>
      </c>
      <c r="K10951" s="3">
        <v>105.70000000000002</v>
      </c>
      <c r="L10951" s="4">
        <v>0.35</v>
      </c>
    </row>
    <row r="10952" spans="1:12" x14ac:dyDescent="0.35">
      <c r="A10952" s="1" t="s">
        <v>18224</v>
      </c>
      <c r="B10952" t="s">
        <v>18225</v>
      </c>
      <c r="C10952" t="s">
        <v>363</v>
      </c>
      <c r="D10952" t="s">
        <v>364</v>
      </c>
      <c r="E10952">
        <v>1</v>
      </c>
      <c r="F10952" s="2">
        <v>1839.96</v>
      </c>
      <c r="G10952" s="3">
        <v>3125</v>
      </c>
      <c r="H10952" s="3">
        <v>18.3996</v>
      </c>
      <c r="I10952" s="3">
        <v>86.478120000000004</v>
      </c>
      <c r="J10952" s="3">
        <v>1944.83772</v>
      </c>
      <c r="K10952" s="3">
        <v>2992.0580307692308</v>
      </c>
      <c r="L10952" s="4">
        <v>0.35</v>
      </c>
    </row>
    <row r="10953" spans="1:12" x14ac:dyDescent="0.35">
      <c r="A10953" s="1" t="s">
        <v>18226</v>
      </c>
      <c r="B10953" t="s">
        <v>18227</v>
      </c>
      <c r="C10953" t="s">
        <v>363</v>
      </c>
      <c r="D10953" t="s">
        <v>364</v>
      </c>
      <c r="E10953">
        <v>1</v>
      </c>
      <c r="F10953" s="2">
        <v>836</v>
      </c>
      <c r="G10953" s="3">
        <v>1786</v>
      </c>
      <c r="H10953" s="3">
        <v>8.36</v>
      </c>
      <c r="I10953" s="3">
        <v>39.292000000000002</v>
      </c>
      <c r="J10953" s="3">
        <v>883.65200000000004</v>
      </c>
      <c r="K10953" s="3">
        <v>1359.4646153846154</v>
      </c>
      <c r="L10953" s="4">
        <v>0.35</v>
      </c>
    </row>
    <row r="10954" spans="1:12" x14ac:dyDescent="0.35">
      <c r="A10954" s="1" t="s">
        <v>18228</v>
      </c>
      <c r="B10954" t="s">
        <v>18229</v>
      </c>
      <c r="C10954" t="s">
        <v>363</v>
      </c>
      <c r="D10954" t="s">
        <v>364</v>
      </c>
      <c r="E10954">
        <v>1</v>
      </c>
      <c r="F10954" s="2">
        <v>958</v>
      </c>
      <c r="G10954" s="3">
        <v>1927</v>
      </c>
      <c r="H10954" s="3">
        <v>9.58</v>
      </c>
      <c r="I10954" s="3">
        <v>45.026000000000003</v>
      </c>
      <c r="J10954" s="3">
        <v>1012.606</v>
      </c>
      <c r="K10954" s="3">
        <v>1557.8553846153845</v>
      </c>
      <c r="L10954" s="4">
        <v>0.35</v>
      </c>
    </row>
    <row r="10955" spans="1:12" x14ac:dyDescent="0.35">
      <c r="A10955" s="1" t="s">
        <v>18230</v>
      </c>
      <c r="B10955" t="s">
        <v>18231</v>
      </c>
      <c r="C10955" t="s">
        <v>363</v>
      </c>
      <c r="D10955" t="s">
        <v>364</v>
      </c>
      <c r="E10955">
        <v>1</v>
      </c>
      <c r="F10955" s="2">
        <v>150</v>
      </c>
      <c r="G10955" s="3">
        <v>273</v>
      </c>
      <c r="H10955" s="3">
        <v>1.5</v>
      </c>
      <c r="I10955" s="3">
        <v>7.05</v>
      </c>
      <c r="J10955" s="3">
        <v>158.55000000000001</v>
      </c>
      <c r="K10955" s="3">
        <v>243.92307692307693</v>
      </c>
      <c r="L10955" s="4">
        <v>0.35</v>
      </c>
    </row>
    <row r="10956" spans="1:12" x14ac:dyDescent="0.35">
      <c r="A10956" s="1" t="s">
        <v>18232</v>
      </c>
      <c r="B10956" t="s">
        <v>18233</v>
      </c>
      <c r="C10956" t="s">
        <v>363</v>
      </c>
      <c r="D10956" t="s">
        <v>364</v>
      </c>
      <c r="E10956">
        <v>1</v>
      </c>
      <c r="F10956" s="2">
        <v>4838.16</v>
      </c>
      <c r="G10956" s="3">
        <v>8625</v>
      </c>
      <c r="H10956" s="3">
        <v>48.381599999999999</v>
      </c>
      <c r="I10956" s="3">
        <v>227.39352</v>
      </c>
      <c r="J10956" s="3">
        <v>5113.9351199999992</v>
      </c>
      <c r="K10956" s="3">
        <v>7867.5924923076909</v>
      </c>
      <c r="L10956" s="4">
        <v>0.35</v>
      </c>
    </row>
    <row r="10957" spans="1:12" x14ac:dyDescent="0.35">
      <c r="A10957" s="1" t="s">
        <v>18234</v>
      </c>
      <c r="B10957" t="s">
        <v>18235</v>
      </c>
      <c r="C10957" t="s">
        <v>363</v>
      </c>
      <c r="D10957" t="s">
        <v>364</v>
      </c>
      <c r="E10957">
        <v>1</v>
      </c>
      <c r="F10957" s="2">
        <v>10.81</v>
      </c>
      <c r="G10957" s="3">
        <v>23.04</v>
      </c>
      <c r="H10957" s="3">
        <v>0.1081</v>
      </c>
      <c r="I10957" s="3">
        <v>0.50807000000000002</v>
      </c>
      <c r="J10957" s="3">
        <v>11.426170000000001</v>
      </c>
      <c r="K10957" s="3">
        <v>17.578723076923076</v>
      </c>
      <c r="L10957" s="4">
        <v>0.34999999999999992</v>
      </c>
    </row>
    <row r="10958" spans="1:12" x14ac:dyDescent="0.35">
      <c r="A10958" s="1" t="s">
        <v>18236</v>
      </c>
      <c r="B10958" t="s">
        <v>18237</v>
      </c>
      <c r="C10958" t="s">
        <v>363</v>
      </c>
      <c r="D10958" t="s">
        <v>364</v>
      </c>
      <c r="E10958">
        <v>1</v>
      </c>
      <c r="F10958" s="2">
        <v>3612</v>
      </c>
      <c r="G10958" s="3">
        <v>8841.58</v>
      </c>
      <c r="H10958" s="3">
        <v>36.119999999999997</v>
      </c>
      <c r="I10958" s="3">
        <v>169.76400000000001</v>
      </c>
      <c r="J10958" s="3">
        <v>3817.884</v>
      </c>
      <c r="K10958" s="3">
        <v>5873.6676923076921</v>
      </c>
      <c r="L10958" s="4">
        <v>0.35</v>
      </c>
    </row>
    <row r="10959" spans="1:12" x14ac:dyDescent="0.35">
      <c r="A10959" s="1" t="s">
        <v>18238</v>
      </c>
      <c r="B10959" t="s">
        <v>18239</v>
      </c>
      <c r="C10959" t="s">
        <v>363</v>
      </c>
      <c r="D10959" t="s">
        <v>364</v>
      </c>
      <c r="E10959">
        <v>1</v>
      </c>
      <c r="F10959" s="2">
        <v>489.64</v>
      </c>
      <c r="G10959" s="3">
        <v>1010</v>
      </c>
      <c r="H10959" s="3">
        <v>4.8963999999999999</v>
      </c>
      <c r="I10959" s="3">
        <v>23.013079999999999</v>
      </c>
      <c r="J10959" s="3">
        <v>517.5494799999999</v>
      </c>
      <c r="K10959" s="3">
        <v>796.22996923076903</v>
      </c>
      <c r="L10959" s="4">
        <v>0.35</v>
      </c>
    </row>
    <row r="10960" spans="1:12" x14ac:dyDescent="0.35">
      <c r="A10960" s="1" t="s">
        <v>18240</v>
      </c>
      <c r="B10960" t="s">
        <v>18241</v>
      </c>
      <c r="C10960" t="s">
        <v>363</v>
      </c>
      <c r="D10960" t="s">
        <v>364</v>
      </c>
      <c r="E10960">
        <v>1</v>
      </c>
      <c r="F10960" s="2">
        <v>1113</v>
      </c>
      <c r="G10960" s="3">
        <v>2371.65</v>
      </c>
      <c r="H10960" s="3">
        <v>11.13</v>
      </c>
      <c r="I10960" s="3">
        <v>52.311</v>
      </c>
      <c r="J10960" s="3">
        <v>1176.441</v>
      </c>
      <c r="K10960" s="3">
        <v>1809.9092307692308</v>
      </c>
      <c r="L10960" s="4">
        <v>0.35</v>
      </c>
    </row>
    <row r="10961" spans="1:12" x14ac:dyDescent="0.35">
      <c r="A10961" s="1" t="s">
        <v>18242</v>
      </c>
      <c r="B10961" t="s">
        <v>18243</v>
      </c>
      <c r="C10961" t="s">
        <v>363</v>
      </c>
      <c r="D10961" t="s">
        <v>364</v>
      </c>
      <c r="E10961">
        <v>1</v>
      </c>
      <c r="F10961" s="2">
        <v>182.91</v>
      </c>
      <c r="G10961" s="3">
        <v>447.73</v>
      </c>
      <c r="H10961" s="3">
        <v>1.8290999999999999</v>
      </c>
      <c r="I10961" s="3">
        <v>8.5967699999999994</v>
      </c>
      <c r="J10961" s="3">
        <v>193.33587</v>
      </c>
      <c r="K10961" s="3">
        <v>297.43979999999999</v>
      </c>
      <c r="L10961" s="4">
        <v>0.35</v>
      </c>
    </row>
    <row r="10962" spans="1:12" x14ac:dyDescent="0.35">
      <c r="A10962" s="1" t="s">
        <v>18244</v>
      </c>
      <c r="B10962" t="s">
        <v>18245</v>
      </c>
      <c r="C10962" t="s">
        <v>363</v>
      </c>
      <c r="D10962" t="s">
        <v>364</v>
      </c>
      <c r="E10962">
        <v>1</v>
      </c>
      <c r="F10962" s="2">
        <v>3.84</v>
      </c>
      <c r="G10962" s="3">
        <v>8</v>
      </c>
      <c r="H10962" s="3">
        <v>3.8399999999999997E-2</v>
      </c>
      <c r="I10962" s="3">
        <v>0.18048</v>
      </c>
      <c r="J10962" s="3">
        <v>4.0588800000000003</v>
      </c>
      <c r="K10962" s="3">
        <v>6.2444307692307692</v>
      </c>
      <c r="L10962" s="4">
        <v>0.35</v>
      </c>
    </row>
    <row r="10963" spans="1:12" x14ac:dyDescent="0.35">
      <c r="A10963" s="1" t="s">
        <v>18246</v>
      </c>
      <c r="B10963" t="s">
        <v>18247</v>
      </c>
      <c r="C10963" t="s">
        <v>363</v>
      </c>
      <c r="D10963" t="s">
        <v>364</v>
      </c>
      <c r="E10963">
        <v>1</v>
      </c>
      <c r="F10963" s="2">
        <v>9219.18</v>
      </c>
      <c r="G10963" s="3">
        <v>15650</v>
      </c>
      <c r="H10963" s="3">
        <v>92.191800000000001</v>
      </c>
      <c r="I10963" s="3">
        <v>433.30146000000002</v>
      </c>
      <c r="J10963" s="3">
        <v>9744.6732600000014</v>
      </c>
      <c r="K10963" s="3">
        <v>14991.805015384616</v>
      </c>
      <c r="L10963" s="4">
        <v>0.34999999999999992</v>
      </c>
    </row>
    <row r="10964" spans="1:12" x14ac:dyDescent="0.35">
      <c r="A10964" s="1" t="s">
        <v>18248</v>
      </c>
      <c r="B10964" t="s">
        <v>18249</v>
      </c>
      <c r="C10964" t="s">
        <v>363</v>
      </c>
      <c r="D10964" t="s">
        <v>364</v>
      </c>
      <c r="E10964">
        <v>1</v>
      </c>
      <c r="F10964" s="2">
        <v>18.100000000000001</v>
      </c>
      <c r="G10964" s="3">
        <v>33.770000000000003</v>
      </c>
      <c r="H10964" s="3">
        <v>0.18100000000000002</v>
      </c>
      <c r="I10964" s="3">
        <v>0.85070000000000012</v>
      </c>
      <c r="J10964" s="3">
        <v>19.131700000000002</v>
      </c>
      <c r="K10964" s="3">
        <v>29.433384615384618</v>
      </c>
      <c r="L10964" s="4">
        <v>0.35</v>
      </c>
    </row>
    <row r="10965" spans="1:12" x14ac:dyDescent="0.35">
      <c r="A10965" s="1" t="s">
        <v>18250</v>
      </c>
      <c r="B10965" t="s">
        <v>17590</v>
      </c>
      <c r="C10965" t="s">
        <v>363</v>
      </c>
      <c r="D10965" t="s">
        <v>364</v>
      </c>
      <c r="E10965">
        <v>1</v>
      </c>
      <c r="F10965" s="2">
        <v>8308.32</v>
      </c>
      <c r="G10965" s="3">
        <v>15539.38</v>
      </c>
      <c r="H10965" s="3">
        <v>83.083200000000005</v>
      </c>
      <c r="I10965" s="3">
        <v>390.49104</v>
      </c>
      <c r="J10965" s="3">
        <v>8781.8942399999996</v>
      </c>
      <c r="K10965" s="3">
        <v>13510.606523076922</v>
      </c>
      <c r="L10965" s="4">
        <v>0.35</v>
      </c>
    </row>
    <row r="10966" spans="1:12" x14ac:dyDescent="0.35">
      <c r="A10966" s="1" t="s">
        <v>18251</v>
      </c>
      <c r="B10966" t="s">
        <v>18252</v>
      </c>
      <c r="C10966" t="s">
        <v>363</v>
      </c>
      <c r="D10966" t="s">
        <v>364</v>
      </c>
      <c r="E10966">
        <v>1</v>
      </c>
      <c r="F10966" s="2">
        <v>50</v>
      </c>
      <c r="G10966" s="3">
        <v>104.91</v>
      </c>
      <c r="H10966" s="3">
        <v>0.5</v>
      </c>
      <c r="I10966" s="3">
        <v>2.35</v>
      </c>
      <c r="J10966" s="3">
        <v>52.85</v>
      </c>
      <c r="K10966" s="3">
        <v>81.307692307692307</v>
      </c>
      <c r="L10966" s="4">
        <v>0.35</v>
      </c>
    </row>
    <row r="10967" spans="1:12" x14ac:dyDescent="0.35">
      <c r="A10967" s="1" t="s">
        <v>18253</v>
      </c>
      <c r="B10967" t="s">
        <v>18254</v>
      </c>
      <c r="C10967" t="s">
        <v>363</v>
      </c>
      <c r="D10967" t="s">
        <v>364</v>
      </c>
      <c r="E10967">
        <v>1</v>
      </c>
      <c r="F10967" s="2">
        <v>5285</v>
      </c>
      <c r="G10967" s="3">
        <v>10897</v>
      </c>
      <c r="H10967" s="3">
        <v>52.85</v>
      </c>
      <c r="I10967" s="3">
        <v>248.39500000000001</v>
      </c>
      <c r="J10967" s="3">
        <v>5586.2450000000008</v>
      </c>
      <c r="K10967" s="3">
        <v>8594.2230769230773</v>
      </c>
      <c r="L10967" s="4">
        <v>0.34999999999999992</v>
      </c>
    </row>
    <row r="10968" spans="1:12" x14ac:dyDescent="0.35">
      <c r="A10968" s="1" t="s">
        <v>18255</v>
      </c>
      <c r="B10968" t="s">
        <v>18256</v>
      </c>
      <c r="C10968" t="s">
        <v>363</v>
      </c>
      <c r="D10968" t="s">
        <v>364</v>
      </c>
      <c r="E10968">
        <v>1</v>
      </c>
      <c r="F10968" s="2">
        <v>1130</v>
      </c>
      <c r="G10968" s="3">
        <v>2696.5344</v>
      </c>
      <c r="H10968" s="3">
        <v>11.3</v>
      </c>
      <c r="I10968" s="3">
        <v>53.11</v>
      </c>
      <c r="J10968" s="3">
        <v>1194.4099999999999</v>
      </c>
      <c r="K10968" s="3">
        <v>1837.5538461538458</v>
      </c>
      <c r="L10968" s="4">
        <v>0.35</v>
      </c>
    </row>
    <row r="10969" spans="1:12" x14ac:dyDescent="0.35">
      <c r="A10969" s="1" t="s">
        <v>18257</v>
      </c>
      <c r="B10969" t="s">
        <v>18258</v>
      </c>
      <c r="C10969" t="s">
        <v>363</v>
      </c>
      <c r="D10969" t="s">
        <v>364</v>
      </c>
      <c r="E10969">
        <v>1</v>
      </c>
      <c r="F10969" s="2">
        <v>1119.8</v>
      </c>
      <c r="G10969" s="3">
        <v>2387.71</v>
      </c>
      <c r="H10969" s="3">
        <v>11.198</v>
      </c>
      <c r="I10969" s="3">
        <v>52.630600000000001</v>
      </c>
      <c r="J10969" s="3">
        <v>1183.6286</v>
      </c>
      <c r="K10969" s="3">
        <v>1820.9670769230768</v>
      </c>
      <c r="L10969" s="4">
        <v>0.34999999999999992</v>
      </c>
    </row>
    <row r="10970" spans="1:12" x14ac:dyDescent="0.35">
      <c r="A10970" s="1" t="s">
        <v>18259</v>
      </c>
      <c r="B10970" t="s">
        <v>18260</v>
      </c>
      <c r="C10970" t="s">
        <v>363</v>
      </c>
      <c r="D10970" t="s">
        <v>364</v>
      </c>
      <c r="E10970">
        <v>1</v>
      </c>
      <c r="F10970" s="2">
        <v>3137</v>
      </c>
      <c r="G10970" s="3">
        <v>6687.84</v>
      </c>
      <c r="H10970" s="3">
        <v>31.37</v>
      </c>
      <c r="I10970" s="3">
        <v>147.43899999999999</v>
      </c>
      <c r="J10970" s="3">
        <v>3315.8089999999997</v>
      </c>
      <c r="K10970" s="3">
        <v>5101.2446153846149</v>
      </c>
      <c r="L10970" s="4">
        <v>0.35</v>
      </c>
    </row>
    <row r="10971" spans="1:12" x14ac:dyDescent="0.35">
      <c r="A10971" s="1" t="s">
        <v>18261</v>
      </c>
      <c r="B10971" t="s">
        <v>18262</v>
      </c>
      <c r="C10971" t="s">
        <v>363</v>
      </c>
      <c r="D10971" t="s">
        <v>364</v>
      </c>
      <c r="E10971">
        <v>1</v>
      </c>
      <c r="F10971" s="2">
        <v>564.52</v>
      </c>
      <c r="G10971" s="3">
        <v>1164</v>
      </c>
      <c r="H10971" s="3">
        <v>5.6452</v>
      </c>
      <c r="I10971" s="3">
        <v>26.532439999999998</v>
      </c>
      <c r="J10971" s="3">
        <v>596.69763999999998</v>
      </c>
      <c r="K10971" s="3">
        <v>917.99636923076912</v>
      </c>
      <c r="L10971" s="4">
        <v>0.34999999999999992</v>
      </c>
    </row>
    <row r="10972" spans="1:12" x14ac:dyDescent="0.35">
      <c r="A10972" s="1" t="s">
        <v>18263</v>
      </c>
      <c r="B10972" t="s">
        <v>18264</v>
      </c>
      <c r="C10972" t="s">
        <v>363</v>
      </c>
      <c r="D10972" t="s">
        <v>364</v>
      </c>
      <c r="E10972">
        <v>1</v>
      </c>
      <c r="F10972" s="2">
        <v>1298</v>
      </c>
      <c r="G10972" s="3">
        <v>2677</v>
      </c>
      <c r="H10972" s="3">
        <v>12.98</v>
      </c>
      <c r="I10972" s="3">
        <v>61.006</v>
      </c>
      <c r="J10972" s="3">
        <v>1371.9860000000001</v>
      </c>
      <c r="K10972" s="3">
        <v>2110.7476923076924</v>
      </c>
      <c r="L10972" s="4">
        <v>0.35</v>
      </c>
    </row>
    <row r="10973" spans="1:12" x14ac:dyDescent="0.35">
      <c r="A10973" s="1" t="s">
        <v>18265</v>
      </c>
      <c r="B10973" t="s">
        <v>18266</v>
      </c>
      <c r="C10973" t="s">
        <v>363</v>
      </c>
      <c r="D10973" t="s">
        <v>364</v>
      </c>
      <c r="E10973">
        <v>1</v>
      </c>
      <c r="F10973" s="2">
        <v>6236</v>
      </c>
      <c r="G10973" s="3">
        <v>13294.8</v>
      </c>
      <c r="H10973" s="3">
        <v>62.36</v>
      </c>
      <c r="I10973" s="3">
        <v>293.09199999999998</v>
      </c>
      <c r="J10973" s="3">
        <v>6591.4519999999993</v>
      </c>
      <c r="K10973" s="3">
        <v>10140.695384615383</v>
      </c>
      <c r="L10973" s="4">
        <v>0.35</v>
      </c>
    </row>
    <row r="10974" spans="1:12" x14ac:dyDescent="0.35">
      <c r="A10974" s="1" t="s">
        <v>18267</v>
      </c>
      <c r="B10974" t="s">
        <v>18268</v>
      </c>
      <c r="C10974" t="s">
        <v>363</v>
      </c>
      <c r="D10974" t="s">
        <v>364</v>
      </c>
      <c r="E10974">
        <v>1</v>
      </c>
      <c r="F10974" s="2">
        <v>565</v>
      </c>
      <c r="G10974" s="3">
        <v>1203.42</v>
      </c>
      <c r="H10974" s="3">
        <v>5.65</v>
      </c>
      <c r="I10974" s="3">
        <v>26.555</v>
      </c>
      <c r="J10974" s="3">
        <v>597.20499999999993</v>
      </c>
      <c r="K10974" s="3">
        <v>918.77692307692291</v>
      </c>
      <c r="L10974" s="4">
        <v>0.35</v>
      </c>
    </row>
    <row r="10975" spans="1:12" x14ac:dyDescent="0.35">
      <c r="A10975" s="1" t="s">
        <v>18269</v>
      </c>
      <c r="B10975" t="s">
        <v>18270</v>
      </c>
      <c r="C10975" t="s">
        <v>363</v>
      </c>
      <c r="D10975" t="s">
        <v>364</v>
      </c>
      <c r="E10975">
        <v>1</v>
      </c>
      <c r="F10975" s="2">
        <v>331</v>
      </c>
      <c r="G10975" s="3">
        <v>703.75</v>
      </c>
      <c r="H10975" s="3">
        <v>3.31</v>
      </c>
      <c r="I10975" s="3">
        <v>15.557</v>
      </c>
      <c r="J10975" s="3">
        <v>349.86700000000002</v>
      </c>
      <c r="K10975" s="3">
        <v>538.25692307692304</v>
      </c>
      <c r="L10975" s="4">
        <v>0.34999999999999992</v>
      </c>
    </row>
    <row r="10976" spans="1:12" x14ac:dyDescent="0.35">
      <c r="A10976" s="1" t="s">
        <v>18271</v>
      </c>
      <c r="B10976" t="s">
        <v>18272</v>
      </c>
      <c r="C10976" t="s">
        <v>363</v>
      </c>
      <c r="D10976" t="s">
        <v>364</v>
      </c>
      <c r="E10976">
        <v>1</v>
      </c>
      <c r="F10976" s="2">
        <v>935</v>
      </c>
      <c r="G10976" s="3">
        <v>1991.6</v>
      </c>
      <c r="H10976" s="3">
        <v>9.35</v>
      </c>
      <c r="I10976" s="3">
        <v>43.945</v>
      </c>
      <c r="J10976" s="3">
        <v>988.29500000000007</v>
      </c>
      <c r="K10976" s="3">
        <v>1520.4538461538461</v>
      </c>
      <c r="L10976" s="4">
        <v>0.34999999999999992</v>
      </c>
    </row>
    <row r="10977" spans="1:12" x14ac:dyDescent="0.35">
      <c r="A10977" s="1" t="s">
        <v>18273</v>
      </c>
      <c r="B10977" t="s">
        <v>18274</v>
      </c>
      <c r="C10977" t="s">
        <v>363</v>
      </c>
      <c r="D10977" t="s">
        <v>364</v>
      </c>
      <c r="E10977">
        <v>1</v>
      </c>
      <c r="F10977" s="2">
        <v>328</v>
      </c>
      <c r="G10977" s="3">
        <v>1803</v>
      </c>
      <c r="H10977" s="3">
        <v>3.2800000000000002</v>
      </c>
      <c r="I10977" s="3">
        <v>15.416</v>
      </c>
      <c r="J10977" s="3">
        <v>346.69599999999997</v>
      </c>
      <c r="K10977" s="3">
        <v>533.37846153846147</v>
      </c>
      <c r="L10977" s="4">
        <v>0.35</v>
      </c>
    </row>
    <row r="10978" spans="1:12" x14ac:dyDescent="0.35">
      <c r="A10978" s="1" t="s">
        <v>18275</v>
      </c>
      <c r="B10978" t="s">
        <v>18276</v>
      </c>
      <c r="C10978" t="s">
        <v>363</v>
      </c>
      <c r="D10978" t="s">
        <v>364</v>
      </c>
      <c r="E10978">
        <v>1</v>
      </c>
      <c r="F10978" s="2">
        <v>70</v>
      </c>
      <c r="G10978" s="3">
        <v>147.79</v>
      </c>
      <c r="H10978" s="3">
        <v>0.70000000000000007</v>
      </c>
      <c r="I10978" s="3">
        <v>3.29</v>
      </c>
      <c r="J10978" s="3">
        <v>73.990000000000009</v>
      </c>
      <c r="K10978" s="3">
        <v>113.83076923076923</v>
      </c>
      <c r="L10978" s="4">
        <v>0.34999999999999992</v>
      </c>
    </row>
    <row r="10979" spans="1:12" x14ac:dyDescent="0.35">
      <c r="A10979" s="1" t="s">
        <v>18277</v>
      </c>
      <c r="B10979" t="s">
        <v>18278</v>
      </c>
      <c r="C10979" t="s">
        <v>363</v>
      </c>
      <c r="D10979" t="s">
        <v>364</v>
      </c>
      <c r="E10979">
        <v>1</v>
      </c>
      <c r="F10979" s="2">
        <v>481</v>
      </c>
      <c r="G10979" s="3">
        <v>1025.47</v>
      </c>
      <c r="H10979" s="3">
        <v>4.8100000000000005</v>
      </c>
      <c r="I10979" s="3">
        <v>22.606999999999999</v>
      </c>
      <c r="J10979" s="3">
        <v>508.41700000000003</v>
      </c>
      <c r="K10979" s="3">
        <v>782.18000000000006</v>
      </c>
      <c r="L10979" s="4">
        <v>0.35000000000000003</v>
      </c>
    </row>
    <row r="10980" spans="1:12" x14ac:dyDescent="0.35">
      <c r="A10980" s="1" t="s">
        <v>18279</v>
      </c>
      <c r="B10980" t="s">
        <v>18280</v>
      </c>
      <c r="C10980" t="s">
        <v>363</v>
      </c>
      <c r="D10980" t="s">
        <v>364</v>
      </c>
      <c r="E10980">
        <v>1</v>
      </c>
      <c r="F10980" s="2">
        <v>0.01</v>
      </c>
      <c r="G10980" s="3">
        <v>1</v>
      </c>
      <c r="H10980" s="3">
        <v>1E-4</v>
      </c>
      <c r="I10980" s="3">
        <v>4.6999999999999999E-4</v>
      </c>
      <c r="J10980" s="3">
        <v>1.057E-2</v>
      </c>
      <c r="K10980" s="3">
        <v>1.6261538461538459E-2</v>
      </c>
      <c r="L10980" s="4">
        <v>0.34999999999999992</v>
      </c>
    </row>
    <row r="10981" spans="1:12" x14ac:dyDescent="0.35">
      <c r="A10981" s="1" t="s">
        <v>18281</v>
      </c>
      <c r="B10981" t="s">
        <v>18282</v>
      </c>
      <c r="C10981" t="s">
        <v>363</v>
      </c>
      <c r="D10981" t="s">
        <v>364</v>
      </c>
      <c r="E10981">
        <v>1</v>
      </c>
      <c r="F10981" s="2">
        <v>2014</v>
      </c>
      <c r="G10981" s="3">
        <v>4292.45</v>
      </c>
      <c r="H10981" s="3">
        <v>20.14</v>
      </c>
      <c r="I10981" s="3">
        <v>94.658000000000001</v>
      </c>
      <c r="J10981" s="3">
        <v>2128.7980000000002</v>
      </c>
      <c r="K10981" s="3">
        <v>3275.0738461538463</v>
      </c>
      <c r="L10981" s="4">
        <v>0.35</v>
      </c>
    </row>
    <row r="10982" spans="1:12" x14ac:dyDescent="0.35">
      <c r="A10982" s="1" t="s">
        <v>18283</v>
      </c>
      <c r="B10982" t="s">
        <v>18284</v>
      </c>
      <c r="C10982" t="s">
        <v>363</v>
      </c>
      <c r="D10982" t="s">
        <v>364</v>
      </c>
      <c r="E10982">
        <v>1</v>
      </c>
      <c r="F10982" s="2">
        <v>394.64</v>
      </c>
      <c r="G10982" s="3">
        <v>814</v>
      </c>
      <c r="H10982" s="3">
        <v>3.9464000000000001</v>
      </c>
      <c r="I10982" s="3">
        <v>18.548079999999999</v>
      </c>
      <c r="J10982" s="3">
        <v>417.13447999999994</v>
      </c>
      <c r="K10982" s="3">
        <v>641.74535384615376</v>
      </c>
      <c r="L10982" s="4">
        <v>0.35000000000000003</v>
      </c>
    </row>
    <row r="10983" spans="1:12" x14ac:dyDescent="0.35">
      <c r="A10983" s="1" t="s">
        <v>18285</v>
      </c>
      <c r="B10983" t="s">
        <v>18286</v>
      </c>
      <c r="C10983" t="s">
        <v>363</v>
      </c>
      <c r="D10983" t="s">
        <v>364</v>
      </c>
      <c r="E10983">
        <v>1</v>
      </c>
      <c r="F10983" s="2">
        <v>254.22</v>
      </c>
      <c r="G10983" s="3">
        <v>474.81</v>
      </c>
      <c r="H10983" s="3">
        <v>2.5422000000000002</v>
      </c>
      <c r="I10983" s="3">
        <v>11.94834</v>
      </c>
      <c r="J10983" s="3">
        <v>268.71053999999998</v>
      </c>
      <c r="K10983" s="3">
        <v>413.40083076923071</v>
      </c>
      <c r="L10983" s="4">
        <v>0.35</v>
      </c>
    </row>
    <row r="10984" spans="1:12" x14ac:dyDescent="0.35">
      <c r="A10984" s="1" t="s">
        <v>18287</v>
      </c>
      <c r="B10984" t="s">
        <v>17821</v>
      </c>
      <c r="C10984" t="s">
        <v>363</v>
      </c>
      <c r="D10984" t="s">
        <v>364</v>
      </c>
      <c r="E10984">
        <v>1</v>
      </c>
      <c r="F10984" s="2">
        <v>2.17</v>
      </c>
      <c r="G10984" s="3">
        <v>5</v>
      </c>
      <c r="H10984" s="3">
        <v>2.1700000000000001E-2</v>
      </c>
      <c r="I10984" s="3">
        <v>0.10199</v>
      </c>
      <c r="J10984" s="3">
        <v>2.2936899999999998</v>
      </c>
      <c r="K10984" s="3">
        <v>3.5287538461538457</v>
      </c>
      <c r="L10984" s="4">
        <v>0.35</v>
      </c>
    </row>
    <row r="10985" spans="1:12" x14ac:dyDescent="0.35">
      <c r="A10985" s="1" t="s">
        <v>18288</v>
      </c>
      <c r="B10985" t="s">
        <v>18289</v>
      </c>
      <c r="C10985" t="s">
        <v>363</v>
      </c>
      <c r="D10985" t="s">
        <v>364</v>
      </c>
      <c r="E10985">
        <v>1</v>
      </c>
      <c r="F10985" s="2">
        <v>989.4</v>
      </c>
      <c r="G10985" s="3">
        <v>2304.77</v>
      </c>
      <c r="H10985" s="3">
        <v>9.8940000000000001</v>
      </c>
      <c r="I10985" s="3">
        <v>46.501799999999996</v>
      </c>
      <c r="J10985" s="3">
        <v>1045.7957999999999</v>
      </c>
      <c r="K10985" s="3">
        <v>1608.9166153846152</v>
      </c>
      <c r="L10985" s="4">
        <v>0.35</v>
      </c>
    </row>
    <row r="10986" spans="1:12" x14ac:dyDescent="0.35">
      <c r="A10986" s="1" t="s">
        <v>18290</v>
      </c>
      <c r="B10986" t="s">
        <v>18291</v>
      </c>
      <c r="C10986" t="s">
        <v>363</v>
      </c>
      <c r="D10986" t="s">
        <v>364</v>
      </c>
      <c r="E10986">
        <v>1</v>
      </c>
      <c r="F10986" s="2">
        <v>2955</v>
      </c>
      <c r="G10986" s="3">
        <v>7030</v>
      </c>
      <c r="H10986" s="3">
        <v>29.55</v>
      </c>
      <c r="I10986" s="3">
        <v>138.88499999999999</v>
      </c>
      <c r="J10986" s="3">
        <v>3123.4350000000004</v>
      </c>
      <c r="K10986" s="3">
        <v>4805.2846153846158</v>
      </c>
      <c r="L10986" s="4">
        <v>0.35</v>
      </c>
    </row>
    <row r="10987" spans="1:12" x14ac:dyDescent="0.35">
      <c r="A10987" s="1" t="s">
        <v>18292</v>
      </c>
      <c r="B10987" t="s">
        <v>18024</v>
      </c>
      <c r="C10987" t="s">
        <v>363</v>
      </c>
      <c r="D10987" t="s">
        <v>364</v>
      </c>
      <c r="E10987">
        <v>1</v>
      </c>
      <c r="F10987" s="2">
        <v>1367.64</v>
      </c>
      <c r="G10987" s="3">
        <v>2431</v>
      </c>
      <c r="H10987" s="3">
        <v>13.676400000000001</v>
      </c>
      <c r="I10987" s="3">
        <v>64.279080000000008</v>
      </c>
      <c r="J10987" s="3">
        <v>1445.5954800000002</v>
      </c>
      <c r="K10987" s="3">
        <v>2223.9930461538465</v>
      </c>
      <c r="L10987" s="4">
        <v>0.35000000000000003</v>
      </c>
    </row>
    <row r="10988" spans="1:12" x14ac:dyDescent="0.35">
      <c r="A10988" s="1" t="s">
        <v>18293</v>
      </c>
      <c r="B10988" t="s">
        <v>18294</v>
      </c>
      <c r="C10988" t="s">
        <v>363</v>
      </c>
      <c r="D10988" t="s">
        <v>364</v>
      </c>
      <c r="E10988">
        <v>1</v>
      </c>
      <c r="F10988" s="2">
        <v>13.67</v>
      </c>
      <c r="G10988" s="3">
        <v>93</v>
      </c>
      <c r="H10988" s="3">
        <v>0.13670000000000002</v>
      </c>
      <c r="I10988" s="3">
        <v>0.64249000000000001</v>
      </c>
      <c r="J10988" s="3">
        <v>14.44919</v>
      </c>
      <c r="K10988" s="3">
        <v>22.229523076923076</v>
      </c>
      <c r="L10988" s="4">
        <v>0.35</v>
      </c>
    </row>
    <row r="10989" spans="1:12" x14ac:dyDescent="0.35">
      <c r="A10989" s="1" t="s">
        <v>18295</v>
      </c>
      <c r="B10989" t="s">
        <v>18296</v>
      </c>
      <c r="C10989" t="s">
        <v>363</v>
      </c>
      <c r="D10989" t="s">
        <v>364</v>
      </c>
      <c r="E10989">
        <v>1</v>
      </c>
      <c r="F10989" s="2">
        <v>1367.64</v>
      </c>
      <c r="G10989" s="3">
        <v>1005</v>
      </c>
      <c r="H10989" s="3">
        <v>13.676400000000001</v>
      </c>
      <c r="I10989" s="3">
        <v>64.279080000000008</v>
      </c>
      <c r="J10989" s="3">
        <v>1445.5954800000002</v>
      </c>
      <c r="K10989" s="3">
        <v>2223.9930461538465</v>
      </c>
      <c r="L10989" s="4">
        <v>0.35000000000000003</v>
      </c>
    </row>
    <row r="10990" spans="1:12" x14ac:dyDescent="0.35">
      <c r="A10990" s="1" t="s">
        <v>18297</v>
      </c>
      <c r="B10990" t="s">
        <v>18298</v>
      </c>
      <c r="C10990" t="s">
        <v>363</v>
      </c>
      <c r="D10990" t="s">
        <v>364</v>
      </c>
      <c r="E10990">
        <v>1</v>
      </c>
      <c r="F10990" s="2">
        <v>1300</v>
      </c>
      <c r="G10990" s="3">
        <v>2770.21</v>
      </c>
      <c r="H10990" s="3">
        <v>13</v>
      </c>
      <c r="I10990" s="3">
        <v>61.1</v>
      </c>
      <c r="J10990" s="3">
        <v>1374.1</v>
      </c>
      <c r="K10990" s="3">
        <v>2114</v>
      </c>
      <c r="L10990" s="4">
        <v>0.35000000000000003</v>
      </c>
    </row>
    <row r="10991" spans="1:12" x14ac:dyDescent="0.35">
      <c r="A10991" s="1" t="s">
        <v>18299</v>
      </c>
      <c r="B10991" t="s">
        <v>18300</v>
      </c>
      <c r="C10991" t="s">
        <v>363</v>
      </c>
      <c r="D10991" t="s">
        <v>364</v>
      </c>
      <c r="E10991">
        <v>1</v>
      </c>
      <c r="F10991" s="2">
        <v>24</v>
      </c>
      <c r="G10991" s="3">
        <v>49.26</v>
      </c>
      <c r="H10991" s="3">
        <v>0.24</v>
      </c>
      <c r="I10991" s="3">
        <v>1.1280000000000001</v>
      </c>
      <c r="J10991" s="3">
        <v>25.367999999999999</v>
      </c>
      <c r="K10991" s="3">
        <v>39.027692307692305</v>
      </c>
      <c r="L10991" s="4">
        <v>0.35</v>
      </c>
    </row>
    <row r="10992" spans="1:12" x14ac:dyDescent="0.35">
      <c r="A10992" s="1" t="s">
        <v>18301</v>
      </c>
      <c r="B10992" t="s">
        <v>18302</v>
      </c>
      <c r="C10992" t="s">
        <v>363</v>
      </c>
      <c r="D10992" t="s">
        <v>364</v>
      </c>
      <c r="E10992">
        <v>1</v>
      </c>
      <c r="F10992" s="2">
        <v>646.38</v>
      </c>
      <c r="G10992" s="3">
        <v>1208.6199999999999</v>
      </c>
      <c r="H10992" s="3">
        <v>6.4638</v>
      </c>
      <c r="I10992" s="3">
        <v>30.379860000000001</v>
      </c>
      <c r="J10992" s="3">
        <v>683.22366</v>
      </c>
      <c r="K10992" s="3">
        <v>1051.1133230769231</v>
      </c>
      <c r="L10992" s="4">
        <v>0.35</v>
      </c>
    </row>
    <row r="10993" spans="1:12" x14ac:dyDescent="0.35">
      <c r="A10993" s="1" t="s">
        <v>18303</v>
      </c>
      <c r="B10993" t="s">
        <v>18304</v>
      </c>
      <c r="C10993" t="s">
        <v>363</v>
      </c>
      <c r="D10993" t="s">
        <v>364</v>
      </c>
      <c r="E10993">
        <v>1</v>
      </c>
      <c r="F10993" s="2">
        <v>505.02</v>
      </c>
      <c r="G10993" s="3">
        <v>836</v>
      </c>
      <c r="H10993" s="3">
        <v>5.0502000000000002</v>
      </c>
      <c r="I10993" s="3">
        <v>23.735939999999999</v>
      </c>
      <c r="J10993" s="3">
        <v>533.80614000000003</v>
      </c>
      <c r="K10993" s="3">
        <v>821.24021538461545</v>
      </c>
      <c r="L10993" s="4">
        <v>0.35000000000000003</v>
      </c>
    </row>
    <row r="10994" spans="1:12" x14ac:dyDescent="0.35">
      <c r="A10994" s="1" t="s">
        <v>18305</v>
      </c>
      <c r="B10994" t="s">
        <v>18306</v>
      </c>
      <c r="C10994" t="s">
        <v>363</v>
      </c>
      <c r="D10994" t="s">
        <v>364</v>
      </c>
      <c r="E10994">
        <v>1</v>
      </c>
      <c r="F10994" s="2">
        <v>896</v>
      </c>
      <c r="G10994" s="3">
        <v>1909.75</v>
      </c>
      <c r="H10994" s="3">
        <v>8.9600000000000009</v>
      </c>
      <c r="I10994" s="3">
        <v>42.112000000000002</v>
      </c>
      <c r="J10994" s="3">
        <v>947.072</v>
      </c>
      <c r="K10994" s="3">
        <v>1457.0338461538461</v>
      </c>
      <c r="L10994" s="4">
        <v>0.35</v>
      </c>
    </row>
    <row r="10995" spans="1:12" x14ac:dyDescent="0.35">
      <c r="A10995" s="1" t="s">
        <v>18307</v>
      </c>
      <c r="B10995" t="s">
        <v>18245</v>
      </c>
      <c r="C10995" t="s">
        <v>363</v>
      </c>
      <c r="D10995" t="s">
        <v>364</v>
      </c>
      <c r="E10995">
        <v>1</v>
      </c>
      <c r="F10995" s="2">
        <v>5.42</v>
      </c>
      <c r="G10995" s="3">
        <v>12</v>
      </c>
      <c r="H10995" s="3">
        <v>5.4199999999999998E-2</v>
      </c>
      <c r="I10995" s="3">
        <v>0.25474000000000002</v>
      </c>
      <c r="J10995" s="3">
        <v>5.7289399999999997</v>
      </c>
      <c r="K10995" s="3">
        <v>8.8137538461538458</v>
      </c>
      <c r="L10995" s="4">
        <v>0.35000000000000003</v>
      </c>
    </row>
    <row r="10996" spans="1:12" x14ac:dyDescent="0.35">
      <c r="A10996" s="1" t="s">
        <v>18308</v>
      </c>
      <c r="B10996" t="s">
        <v>18309</v>
      </c>
      <c r="C10996" t="s">
        <v>363</v>
      </c>
      <c r="D10996" t="s">
        <v>364</v>
      </c>
      <c r="E10996">
        <v>1</v>
      </c>
      <c r="F10996" s="2">
        <v>461.7</v>
      </c>
      <c r="G10996" s="3">
        <v>863.3</v>
      </c>
      <c r="H10996" s="3">
        <v>4.617</v>
      </c>
      <c r="I10996" s="3">
        <v>21.6999</v>
      </c>
      <c r="J10996" s="3">
        <v>488.01690000000002</v>
      </c>
      <c r="K10996" s="3">
        <v>750.79523076923078</v>
      </c>
      <c r="L10996" s="4">
        <v>0.35</v>
      </c>
    </row>
    <row r="10997" spans="1:12" x14ac:dyDescent="0.35">
      <c r="A10997" s="1" t="s">
        <v>18310</v>
      </c>
      <c r="B10997" t="s">
        <v>18311</v>
      </c>
      <c r="C10997" t="s">
        <v>363</v>
      </c>
      <c r="D10997" t="s">
        <v>364</v>
      </c>
      <c r="E10997">
        <v>1</v>
      </c>
      <c r="F10997" s="2">
        <v>43</v>
      </c>
      <c r="G10997" s="3">
        <v>91.49</v>
      </c>
      <c r="H10997" s="3">
        <v>0.43</v>
      </c>
      <c r="I10997" s="3">
        <v>2.0209999999999999</v>
      </c>
      <c r="J10997" s="3">
        <v>45.451000000000001</v>
      </c>
      <c r="K10997" s="3">
        <v>69.924615384615379</v>
      </c>
      <c r="L10997" s="4">
        <v>0.34999999999999992</v>
      </c>
    </row>
    <row r="10998" spans="1:12" x14ac:dyDescent="0.35">
      <c r="A10998" s="1" t="s">
        <v>18312</v>
      </c>
      <c r="B10998" t="s">
        <v>18313</v>
      </c>
      <c r="C10998" t="s">
        <v>363</v>
      </c>
      <c r="D10998" t="s">
        <v>364</v>
      </c>
      <c r="E10998">
        <v>1</v>
      </c>
      <c r="F10998" s="2">
        <v>2114.6999999999998</v>
      </c>
      <c r="G10998" s="3">
        <v>3953.3</v>
      </c>
      <c r="H10998" s="3">
        <v>21.146999999999998</v>
      </c>
      <c r="I10998" s="3">
        <v>99.390899999999988</v>
      </c>
      <c r="J10998" s="3">
        <v>2235.2378999999996</v>
      </c>
      <c r="K10998" s="3">
        <v>3438.8275384615376</v>
      </c>
      <c r="L10998" s="4">
        <v>0.35</v>
      </c>
    </row>
    <row r="10999" spans="1:12" x14ac:dyDescent="0.35">
      <c r="A10999" s="1" t="s">
        <v>18314</v>
      </c>
      <c r="B10999" t="s">
        <v>18315</v>
      </c>
      <c r="C10999" t="s">
        <v>363</v>
      </c>
      <c r="D10999" t="s">
        <v>364</v>
      </c>
      <c r="E10999">
        <v>1</v>
      </c>
      <c r="F10999" s="2">
        <v>0.01</v>
      </c>
      <c r="G10999" s="3">
        <v>1</v>
      </c>
      <c r="H10999" s="3">
        <v>1E-4</v>
      </c>
      <c r="I10999" s="3">
        <v>4.6999999999999999E-4</v>
      </c>
      <c r="J10999" s="3">
        <v>1.057E-2</v>
      </c>
      <c r="K10999" s="3">
        <v>1.6261538461538459E-2</v>
      </c>
      <c r="L10999" s="4">
        <v>0.34999999999999992</v>
      </c>
    </row>
    <row r="11000" spans="1:12" x14ac:dyDescent="0.35">
      <c r="A11000" s="1" t="s">
        <v>18316</v>
      </c>
      <c r="B11000" t="s">
        <v>18317</v>
      </c>
      <c r="C11000" t="s">
        <v>363</v>
      </c>
      <c r="D11000" t="s">
        <v>364</v>
      </c>
      <c r="E11000">
        <v>1</v>
      </c>
      <c r="F11000" s="2">
        <v>1615</v>
      </c>
      <c r="G11000" s="3">
        <v>4021</v>
      </c>
      <c r="H11000" s="3">
        <v>16.149999999999999</v>
      </c>
      <c r="I11000" s="3">
        <v>75.905000000000001</v>
      </c>
      <c r="J11000" s="3">
        <v>1707.0550000000001</v>
      </c>
      <c r="K11000" s="3">
        <v>2626.2384615384617</v>
      </c>
      <c r="L11000" s="4">
        <v>0.35000000000000003</v>
      </c>
    </row>
    <row r="11001" spans="1:12" x14ac:dyDescent="0.35">
      <c r="A11001" s="1" t="s">
        <v>18318</v>
      </c>
      <c r="B11001" t="s">
        <v>18319</v>
      </c>
      <c r="C11001" t="s">
        <v>363</v>
      </c>
      <c r="D11001" t="s">
        <v>364</v>
      </c>
      <c r="E11001">
        <v>1</v>
      </c>
      <c r="F11001" s="2">
        <v>26</v>
      </c>
      <c r="G11001" s="3">
        <v>46</v>
      </c>
      <c r="H11001" s="3">
        <v>0.26</v>
      </c>
      <c r="I11001" s="3">
        <v>1.222</v>
      </c>
      <c r="J11001" s="3">
        <v>27.482000000000003</v>
      </c>
      <c r="K11001" s="3">
        <v>42.28</v>
      </c>
      <c r="L11001" s="4">
        <v>0.34999999999999992</v>
      </c>
    </row>
    <row r="11002" spans="1:12" x14ac:dyDescent="0.35">
      <c r="A11002" s="1" t="s">
        <v>18320</v>
      </c>
      <c r="B11002" t="s">
        <v>18321</v>
      </c>
      <c r="C11002" t="s">
        <v>363</v>
      </c>
      <c r="D11002" t="s">
        <v>364</v>
      </c>
      <c r="E11002">
        <v>1</v>
      </c>
      <c r="F11002" s="2">
        <v>370</v>
      </c>
      <c r="G11002" s="3">
        <v>848</v>
      </c>
      <c r="H11002" s="3">
        <v>3.7</v>
      </c>
      <c r="I11002" s="3">
        <v>17.39</v>
      </c>
      <c r="J11002" s="3">
        <v>391.09</v>
      </c>
      <c r="K11002" s="3">
        <v>601.676923076923</v>
      </c>
      <c r="L11002" s="4">
        <v>0.35</v>
      </c>
    </row>
    <row r="11003" spans="1:12" x14ac:dyDescent="0.35">
      <c r="A11003" s="1" t="s">
        <v>18322</v>
      </c>
      <c r="B11003" t="s">
        <v>18323</v>
      </c>
      <c r="C11003" t="s">
        <v>363</v>
      </c>
      <c r="D11003" t="s">
        <v>364</v>
      </c>
      <c r="E11003">
        <v>1</v>
      </c>
      <c r="F11003" s="2">
        <v>377</v>
      </c>
      <c r="G11003" s="3">
        <v>802.28</v>
      </c>
      <c r="H11003" s="3">
        <v>3.77</v>
      </c>
      <c r="I11003" s="3">
        <v>17.719000000000001</v>
      </c>
      <c r="J11003" s="3">
        <v>398.48899999999998</v>
      </c>
      <c r="K11003" s="3">
        <v>613.05999999999995</v>
      </c>
      <c r="L11003" s="4">
        <v>0.35</v>
      </c>
    </row>
    <row r="11004" spans="1:12" x14ac:dyDescent="0.35">
      <c r="A11004" s="1" t="s">
        <v>18324</v>
      </c>
      <c r="B11004" t="s">
        <v>18325</v>
      </c>
      <c r="C11004" t="s">
        <v>363</v>
      </c>
      <c r="D11004" t="s">
        <v>364</v>
      </c>
      <c r="E11004">
        <v>1</v>
      </c>
      <c r="F11004" s="2">
        <v>490.6</v>
      </c>
      <c r="G11004" s="3">
        <v>1119.57</v>
      </c>
      <c r="H11004" s="3">
        <v>4.9060000000000006</v>
      </c>
      <c r="I11004" s="3">
        <v>23.058199999999999</v>
      </c>
      <c r="J11004" s="3">
        <v>518.56420000000003</v>
      </c>
      <c r="K11004" s="3">
        <v>797.79107692307696</v>
      </c>
      <c r="L11004" s="4">
        <v>0.35</v>
      </c>
    </row>
    <row r="11005" spans="1:12" x14ac:dyDescent="0.35">
      <c r="A11005" s="1" t="s">
        <v>18326</v>
      </c>
      <c r="B11005" t="s">
        <v>18327</v>
      </c>
      <c r="C11005" t="s">
        <v>363</v>
      </c>
      <c r="D11005" t="s">
        <v>364</v>
      </c>
      <c r="E11005">
        <v>1</v>
      </c>
      <c r="F11005" s="2">
        <v>114.24</v>
      </c>
      <c r="G11005" s="3">
        <v>254.24</v>
      </c>
      <c r="H11005" s="3">
        <v>1.1424000000000001</v>
      </c>
      <c r="I11005" s="3">
        <v>5.3692799999999998</v>
      </c>
      <c r="J11005" s="3">
        <v>120.75167999999999</v>
      </c>
      <c r="K11005" s="3">
        <v>185.77181538461537</v>
      </c>
      <c r="L11005" s="4">
        <v>0.35</v>
      </c>
    </row>
    <row r="11006" spans="1:12" x14ac:dyDescent="0.35">
      <c r="A11006" s="1" t="s">
        <v>18328</v>
      </c>
      <c r="B11006" t="s">
        <v>18329</v>
      </c>
      <c r="C11006" t="s">
        <v>363</v>
      </c>
      <c r="D11006" t="s">
        <v>364</v>
      </c>
      <c r="E11006">
        <v>1</v>
      </c>
      <c r="F11006" s="2">
        <v>293</v>
      </c>
      <c r="G11006" s="3">
        <v>624.20000000000005</v>
      </c>
      <c r="H11006" s="3">
        <v>2.93</v>
      </c>
      <c r="I11006" s="3">
        <v>13.771000000000001</v>
      </c>
      <c r="J11006" s="3">
        <v>309.70100000000002</v>
      </c>
      <c r="K11006" s="3">
        <v>476.46307692307693</v>
      </c>
      <c r="L11006" s="4">
        <v>0.35</v>
      </c>
    </row>
    <row r="11007" spans="1:12" x14ac:dyDescent="0.35">
      <c r="A11007" s="1" t="s">
        <v>18330</v>
      </c>
      <c r="B11007" t="s">
        <v>17887</v>
      </c>
      <c r="C11007" t="s">
        <v>363</v>
      </c>
      <c r="D11007" t="s">
        <v>364</v>
      </c>
      <c r="E11007">
        <v>1</v>
      </c>
      <c r="F11007" s="2">
        <v>2103</v>
      </c>
      <c r="G11007" s="3">
        <v>716</v>
      </c>
      <c r="H11007" s="3">
        <v>21.03</v>
      </c>
      <c r="I11007" s="3">
        <v>98.840999999999994</v>
      </c>
      <c r="J11007" s="3">
        <v>2222.8710000000001</v>
      </c>
      <c r="K11007" s="3">
        <v>3419.8015384615387</v>
      </c>
      <c r="L11007" s="4">
        <v>0.35000000000000003</v>
      </c>
    </row>
    <row r="11008" spans="1:12" x14ac:dyDescent="0.35">
      <c r="A11008" s="1" t="s">
        <v>18331</v>
      </c>
      <c r="B11008" t="s">
        <v>18332</v>
      </c>
      <c r="C11008" t="s">
        <v>363</v>
      </c>
      <c r="D11008" t="s">
        <v>364</v>
      </c>
      <c r="E11008">
        <v>1</v>
      </c>
      <c r="F11008" s="2">
        <v>461.7</v>
      </c>
      <c r="G11008" s="3">
        <v>863.3</v>
      </c>
      <c r="H11008" s="3">
        <v>4.617</v>
      </c>
      <c r="I11008" s="3">
        <v>21.6999</v>
      </c>
      <c r="J11008" s="3">
        <v>488.01690000000002</v>
      </c>
      <c r="K11008" s="3">
        <v>750.79523076923078</v>
      </c>
      <c r="L11008" s="4">
        <v>0.35</v>
      </c>
    </row>
    <row r="11009" spans="1:12" x14ac:dyDescent="0.35">
      <c r="A11009" s="1" t="s">
        <v>18333</v>
      </c>
      <c r="B11009" t="s">
        <v>18334</v>
      </c>
      <c r="C11009" t="s">
        <v>363</v>
      </c>
      <c r="D11009" t="s">
        <v>364</v>
      </c>
      <c r="E11009">
        <v>1</v>
      </c>
      <c r="F11009" s="2">
        <v>719</v>
      </c>
      <c r="G11009" s="3">
        <v>1636.32</v>
      </c>
      <c r="H11009" s="3">
        <v>7.19</v>
      </c>
      <c r="I11009" s="3">
        <v>33.792999999999999</v>
      </c>
      <c r="J11009" s="3">
        <v>759.98300000000006</v>
      </c>
      <c r="K11009" s="3">
        <v>1169.2046153846154</v>
      </c>
      <c r="L11009" s="4">
        <v>0.35</v>
      </c>
    </row>
    <row r="11010" spans="1:12" x14ac:dyDescent="0.35">
      <c r="A11010" s="1" t="s">
        <v>18335</v>
      </c>
      <c r="B11010" t="s">
        <v>18336</v>
      </c>
      <c r="C11010" t="s">
        <v>363</v>
      </c>
      <c r="D11010" t="s">
        <v>364</v>
      </c>
      <c r="E11010">
        <v>1</v>
      </c>
      <c r="F11010" s="2">
        <v>2935</v>
      </c>
      <c r="G11010" s="3">
        <v>6257.28</v>
      </c>
      <c r="H11010" s="3">
        <v>29.35</v>
      </c>
      <c r="I11010" s="3">
        <v>137.94499999999999</v>
      </c>
      <c r="J11010" s="3">
        <v>3102.2950000000001</v>
      </c>
      <c r="K11010" s="3">
        <v>4772.7615384615383</v>
      </c>
      <c r="L11010" s="4">
        <v>0.35</v>
      </c>
    </row>
    <row r="11011" spans="1:12" x14ac:dyDescent="0.35">
      <c r="A11011" s="1" t="s">
        <v>18337</v>
      </c>
      <c r="B11011" t="s">
        <v>18338</v>
      </c>
      <c r="C11011" t="s">
        <v>363</v>
      </c>
      <c r="D11011" t="s">
        <v>364</v>
      </c>
      <c r="E11011">
        <v>1</v>
      </c>
      <c r="F11011" s="2">
        <v>1575</v>
      </c>
      <c r="G11011" s="3">
        <v>3357.83</v>
      </c>
      <c r="H11011" s="3">
        <v>15.75</v>
      </c>
      <c r="I11011" s="3">
        <v>74.025000000000006</v>
      </c>
      <c r="J11011" s="3">
        <v>1664.7750000000001</v>
      </c>
      <c r="K11011" s="3">
        <v>2561.1923076923076</v>
      </c>
      <c r="L11011" s="4">
        <v>0.34999999999999992</v>
      </c>
    </row>
    <row r="11012" spans="1:12" x14ac:dyDescent="0.35">
      <c r="A11012" s="1" t="s">
        <v>18339</v>
      </c>
      <c r="B11012" t="s">
        <v>17978</v>
      </c>
      <c r="C11012" t="s">
        <v>363</v>
      </c>
      <c r="D11012" t="s">
        <v>364</v>
      </c>
      <c r="E11012">
        <v>1</v>
      </c>
      <c r="F11012" s="2">
        <v>591.66</v>
      </c>
      <c r="G11012" s="3">
        <v>1104.8499999999999</v>
      </c>
      <c r="H11012" s="3">
        <v>5.9165999999999999</v>
      </c>
      <c r="I11012" s="3">
        <v>27.808019999999999</v>
      </c>
      <c r="J11012" s="3">
        <v>625.38462000000004</v>
      </c>
      <c r="K11012" s="3">
        <v>962.13018461538468</v>
      </c>
      <c r="L11012" s="4">
        <v>0.35</v>
      </c>
    </row>
    <row r="11013" spans="1:12" x14ac:dyDescent="0.35">
      <c r="A11013" s="1" t="s">
        <v>18340</v>
      </c>
      <c r="B11013" t="s">
        <v>18341</v>
      </c>
      <c r="C11013" t="s">
        <v>363</v>
      </c>
      <c r="D11013" t="s">
        <v>364</v>
      </c>
      <c r="E11013">
        <v>1</v>
      </c>
      <c r="F11013" s="2">
        <v>684</v>
      </c>
      <c r="G11013" s="3">
        <v>1456.77</v>
      </c>
      <c r="H11013" s="3">
        <v>6.84</v>
      </c>
      <c r="I11013" s="3">
        <v>32.148000000000003</v>
      </c>
      <c r="J11013" s="3">
        <v>722.98800000000006</v>
      </c>
      <c r="K11013" s="3">
        <v>1112.2892307692309</v>
      </c>
      <c r="L11013" s="4">
        <v>0.35000000000000003</v>
      </c>
    </row>
    <row r="11014" spans="1:12" x14ac:dyDescent="0.35">
      <c r="A11014" s="1" t="s">
        <v>18342</v>
      </c>
      <c r="B11014" t="s">
        <v>18343</v>
      </c>
      <c r="C11014" t="s">
        <v>363</v>
      </c>
      <c r="D11014" t="s">
        <v>364</v>
      </c>
      <c r="E11014">
        <v>1</v>
      </c>
      <c r="F11014" s="2">
        <v>0.01</v>
      </c>
      <c r="G11014" s="3">
        <v>1017</v>
      </c>
      <c r="H11014" s="3">
        <v>1E-4</v>
      </c>
      <c r="I11014" s="3">
        <v>4.6999999999999999E-4</v>
      </c>
      <c r="J11014" s="3">
        <v>1.057E-2</v>
      </c>
      <c r="K11014" s="3">
        <v>1.6261538461538459E-2</v>
      </c>
      <c r="L11014" s="4">
        <v>0.34999999999999992</v>
      </c>
    </row>
    <row r="11015" spans="1:12" x14ac:dyDescent="0.35">
      <c r="A11015" s="1" t="s">
        <v>18344</v>
      </c>
      <c r="B11015" t="s">
        <v>18345</v>
      </c>
      <c r="C11015" t="s">
        <v>363</v>
      </c>
      <c r="D11015" t="s">
        <v>364</v>
      </c>
      <c r="E11015">
        <v>1</v>
      </c>
      <c r="F11015" s="2">
        <v>23.12</v>
      </c>
      <c r="G11015" s="3">
        <v>2392</v>
      </c>
      <c r="H11015" s="3">
        <v>0.23120000000000002</v>
      </c>
      <c r="I11015" s="3">
        <v>1.0866400000000001</v>
      </c>
      <c r="J11015" s="3">
        <v>24.437840000000001</v>
      </c>
      <c r="K11015" s="3">
        <v>37.596676923076927</v>
      </c>
      <c r="L11015" s="4">
        <v>0.35000000000000003</v>
      </c>
    </row>
    <row r="11016" spans="1:12" x14ac:dyDescent="0.35">
      <c r="A11016" s="1" t="s">
        <v>18346</v>
      </c>
      <c r="B11016" t="s">
        <v>18347</v>
      </c>
      <c r="C11016" t="s">
        <v>363</v>
      </c>
      <c r="D11016" t="s">
        <v>364</v>
      </c>
      <c r="E11016">
        <v>1</v>
      </c>
      <c r="F11016" s="2">
        <v>439.24</v>
      </c>
      <c r="G11016" s="3">
        <v>906</v>
      </c>
      <c r="H11016" s="3">
        <v>4.3924000000000003</v>
      </c>
      <c r="I11016" s="3">
        <v>20.644280000000002</v>
      </c>
      <c r="J11016" s="3">
        <v>464.27668</v>
      </c>
      <c r="K11016" s="3">
        <v>714.27181538461537</v>
      </c>
      <c r="L11016" s="4">
        <v>0.35</v>
      </c>
    </row>
    <row r="11017" spans="1:12" x14ac:dyDescent="0.35">
      <c r="A11017" s="1" t="s">
        <v>18348</v>
      </c>
      <c r="B11017" t="s">
        <v>17590</v>
      </c>
      <c r="C11017" t="s">
        <v>363</v>
      </c>
      <c r="D11017" t="s">
        <v>364</v>
      </c>
      <c r="E11017">
        <v>1</v>
      </c>
      <c r="F11017" s="2">
        <v>1247.1600000000001</v>
      </c>
      <c r="G11017" s="3">
        <v>2330.91</v>
      </c>
      <c r="H11017" s="3">
        <v>12.4716</v>
      </c>
      <c r="I11017" s="3">
        <v>58.616520000000001</v>
      </c>
      <c r="J11017" s="3">
        <v>1318.2481200000002</v>
      </c>
      <c r="K11017" s="3">
        <v>2028.0740307692311</v>
      </c>
      <c r="L11017" s="4">
        <v>0.35</v>
      </c>
    </row>
    <row r="11018" spans="1:12" x14ac:dyDescent="0.35">
      <c r="A11018" s="1" t="s">
        <v>18349</v>
      </c>
      <c r="B11018" t="s">
        <v>18350</v>
      </c>
      <c r="C11018" t="s">
        <v>363</v>
      </c>
      <c r="D11018" t="s">
        <v>364</v>
      </c>
      <c r="E11018">
        <v>1</v>
      </c>
      <c r="F11018" s="2">
        <v>1410</v>
      </c>
      <c r="G11018" s="3">
        <v>69</v>
      </c>
      <c r="H11018" s="3">
        <v>14.1</v>
      </c>
      <c r="I11018" s="3">
        <v>66.27</v>
      </c>
      <c r="J11018" s="3">
        <v>1490.37</v>
      </c>
      <c r="K11018" s="3">
        <v>2292.876923076923</v>
      </c>
      <c r="L11018" s="4">
        <v>0.35000000000000003</v>
      </c>
    </row>
    <row r="11019" spans="1:12" x14ac:dyDescent="0.35">
      <c r="A11019" s="1" t="s">
        <v>18351</v>
      </c>
      <c r="B11019" t="s">
        <v>18352</v>
      </c>
      <c r="C11019" t="s">
        <v>363</v>
      </c>
      <c r="D11019" t="s">
        <v>364</v>
      </c>
      <c r="E11019">
        <v>1</v>
      </c>
      <c r="F11019" s="2">
        <v>684</v>
      </c>
      <c r="G11019" s="3">
        <v>329</v>
      </c>
      <c r="H11019" s="3">
        <v>6.84</v>
      </c>
      <c r="I11019" s="3">
        <v>32.148000000000003</v>
      </c>
      <c r="J11019" s="3">
        <v>722.98800000000006</v>
      </c>
      <c r="K11019" s="3">
        <v>1112.2892307692309</v>
      </c>
      <c r="L11019" s="4">
        <v>0.35000000000000003</v>
      </c>
    </row>
    <row r="11020" spans="1:12" x14ac:dyDescent="0.35">
      <c r="A11020" s="1" t="s">
        <v>18353</v>
      </c>
      <c r="B11020" t="s">
        <v>18354</v>
      </c>
      <c r="C11020" t="s">
        <v>363</v>
      </c>
      <c r="D11020" t="s">
        <v>364</v>
      </c>
      <c r="E11020">
        <v>1</v>
      </c>
      <c r="F11020" s="2">
        <v>2220</v>
      </c>
      <c r="G11020" s="3">
        <v>5301.52</v>
      </c>
      <c r="H11020" s="3">
        <v>22.2</v>
      </c>
      <c r="I11020" s="3">
        <v>104.34</v>
      </c>
      <c r="J11020" s="3">
        <v>2346.54</v>
      </c>
      <c r="K11020" s="3">
        <v>3610.0615384615385</v>
      </c>
      <c r="L11020" s="4">
        <v>0.35000000000000003</v>
      </c>
    </row>
    <row r="11021" spans="1:12" x14ac:dyDescent="0.35">
      <c r="A11021" s="1" t="s">
        <v>18355</v>
      </c>
      <c r="B11021" t="s">
        <v>18356</v>
      </c>
      <c r="C11021" t="s">
        <v>363</v>
      </c>
      <c r="D11021" t="s">
        <v>364</v>
      </c>
      <c r="E11021">
        <v>1</v>
      </c>
      <c r="F11021" s="2">
        <v>826</v>
      </c>
      <c r="G11021" s="3">
        <v>4011</v>
      </c>
      <c r="H11021" s="3">
        <v>8.26</v>
      </c>
      <c r="I11021" s="3">
        <v>38.822000000000003</v>
      </c>
      <c r="J11021" s="3">
        <v>873.08199999999999</v>
      </c>
      <c r="K11021" s="3">
        <v>1343.2030769230769</v>
      </c>
      <c r="L11021" s="4">
        <v>0.35</v>
      </c>
    </row>
    <row r="11022" spans="1:12" x14ac:dyDescent="0.35">
      <c r="A11022" s="1" t="s">
        <v>18357</v>
      </c>
      <c r="B11022" t="s">
        <v>18358</v>
      </c>
      <c r="C11022" t="s">
        <v>363</v>
      </c>
      <c r="D11022" t="s">
        <v>364</v>
      </c>
      <c r="E11022">
        <v>1</v>
      </c>
      <c r="F11022" s="2">
        <v>16.510000000000002</v>
      </c>
      <c r="G11022" s="3">
        <v>34</v>
      </c>
      <c r="H11022" s="3">
        <v>0.16510000000000002</v>
      </c>
      <c r="I11022" s="3">
        <v>0.77597000000000005</v>
      </c>
      <c r="J11022" s="3">
        <v>17.451070000000001</v>
      </c>
      <c r="K11022" s="3">
        <v>26.847800000000003</v>
      </c>
      <c r="L11022" s="4">
        <v>0.35000000000000003</v>
      </c>
    </row>
    <row r="11023" spans="1:12" x14ac:dyDescent="0.35">
      <c r="A11023" s="1" t="s">
        <v>18359</v>
      </c>
      <c r="B11023" t="s">
        <v>18360</v>
      </c>
      <c r="C11023" t="s">
        <v>363</v>
      </c>
      <c r="D11023" t="s">
        <v>364</v>
      </c>
      <c r="E11023">
        <v>1</v>
      </c>
      <c r="F11023" s="2">
        <v>780</v>
      </c>
      <c r="G11023" s="3">
        <v>4351</v>
      </c>
      <c r="H11023" s="3">
        <v>7.8</v>
      </c>
      <c r="I11023" s="3">
        <v>36.659999999999997</v>
      </c>
      <c r="J11023" s="3">
        <v>824.45999999999992</v>
      </c>
      <c r="K11023" s="3">
        <v>1268.3999999999999</v>
      </c>
      <c r="L11023" s="4">
        <v>0.35</v>
      </c>
    </row>
    <row r="11024" spans="1:12" x14ac:dyDescent="0.35">
      <c r="A11024" s="1" t="s">
        <v>18361</v>
      </c>
      <c r="B11024" t="s">
        <v>18116</v>
      </c>
      <c r="C11024" t="s">
        <v>363</v>
      </c>
      <c r="D11024" t="s">
        <v>364</v>
      </c>
      <c r="E11024">
        <v>1</v>
      </c>
      <c r="F11024" s="2">
        <v>1086.8</v>
      </c>
      <c r="G11024" s="3">
        <v>2636.51</v>
      </c>
      <c r="H11024" s="3">
        <v>10.868</v>
      </c>
      <c r="I11024" s="3">
        <v>51.079599999999999</v>
      </c>
      <c r="J11024" s="3">
        <v>1148.7475999999999</v>
      </c>
      <c r="K11024" s="3">
        <v>1767.3039999999999</v>
      </c>
      <c r="L11024" s="4">
        <v>0.35</v>
      </c>
    </row>
    <row r="11025" spans="1:12" x14ac:dyDescent="0.35">
      <c r="A11025" s="1" t="s">
        <v>18362</v>
      </c>
      <c r="B11025" t="s">
        <v>18363</v>
      </c>
      <c r="C11025" t="s">
        <v>363</v>
      </c>
      <c r="D11025" t="s">
        <v>364</v>
      </c>
      <c r="E11025">
        <v>1</v>
      </c>
      <c r="F11025" s="2">
        <v>5123</v>
      </c>
      <c r="G11025" s="3">
        <v>10923.46</v>
      </c>
      <c r="H11025" s="3">
        <v>51.230000000000004</v>
      </c>
      <c r="I11025" s="3">
        <v>240.78100000000001</v>
      </c>
      <c r="J11025" s="3">
        <v>5415.0109999999995</v>
      </c>
      <c r="K11025" s="3">
        <v>8330.786153846153</v>
      </c>
      <c r="L11025" s="4">
        <v>0.35</v>
      </c>
    </row>
    <row r="11026" spans="1:12" x14ac:dyDescent="0.35">
      <c r="A11026" s="1" t="s">
        <v>18364</v>
      </c>
      <c r="B11026" t="s">
        <v>18365</v>
      </c>
      <c r="C11026" t="s">
        <v>363</v>
      </c>
      <c r="D11026" t="s">
        <v>364</v>
      </c>
      <c r="E11026">
        <v>1</v>
      </c>
      <c r="F11026" s="2">
        <v>789</v>
      </c>
      <c r="G11026" s="3">
        <v>1673</v>
      </c>
      <c r="H11026" s="3">
        <v>7.8900000000000006</v>
      </c>
      <c r="I11026" s="3">
        <v>37.082999999999998</v>
      </c>
      <c r="J11026" s="3">
        <v>833.97299999999996</v>
      </c>
      <c r="K11026" s="3">
        <v>1283.0353846153846</v>
      </c>
      <c r="L11026" s="4">
        <v>0.35000000000000003</v>
      </c>
    </row>
    <row r="11027" spans="1:12" x14ac:dyDescent="0.35">
      <c r="A11027" s="1" t="s">
        <v>18366</v>
      </c>
      <c r="B11027" t="s">
        <v>18367</v>
      </c>
      <c r="C11027" t="s">
        <v>363</v>
      </c>
      <c r="D11027" t="s">
        <v>364</v>
      </c>
      <c r="E11027">
        <v>1</v>
      </c>
      <c r="F11027" s="2">
        <v>690</v>
      </c>
      <c r="G11027" s="3">
        <v>1491.96</v>
      </c>
      <c r="H11027" s="3">
        <v>6.9</v>
      </c>
      <c r="I11027" s="3">
        <v>32.43</v>
      </c>
      <c r="J11027" s="3">
        <v>729.32999999999993</v>
      </c>
      <c r="K11027" s="3">
        <v>1122.0461538461536</v>
      </c>
      <c r="L11027" s="4">
        <v>0.34999999999999992</v>
      </c>
    </row>
    <row r="11028" spans="1:12" x14ac:dyDescent="0.35">
      <c r="A11028" s="1" t="s">
        <v>18368</v>
      </c>
      <c r="B11028" t="s">
        <v>18369</v>
      </c>
      <c r="C11028" t="s">
        <v>363</v>
      </c>
      <c r="D11028" t="s">
        <v>364</v>
      </c>
      <c r="E11028">
        <v>1</v>
      </c>
      <c r="F11028" s="2">
        <v>822.8</v>
      </c>
      <c r="G11028" s="3">
        <v>2014.07</v>
      </c>
      <c r="H11028" s="3">
        <v>8.2279999999999998</v>
      </c>
      <c r="I11028" s="3">
        <v>38.671599999999998</v>
      </c>
      <c r="J11028" s="3">
        <v>869.69959999999992</v>
      </c>
      <c r="K11028" s="3">
        <v>1337.9993846153845</v>
      </c>
      <c r="L11028" s="4">
        <v>0.35000000000000003</v>
      </c>
    </row>
    <row r="11029" spans="1:12" x14ac:dyDescent="0.35">
      <c r="A11029" s="1" t="s">
        <v>18370</v>
      </c>
      <c r="B11029" t="s">
        <v>18371</v>
      </c>
      <c r="C11029" t="s">
        <v>363</v>
      </c>
      <c r="D11029" t="s">
        <v>364</v>
      </c>
      <c r="E11029">
        <v>1</v>
      </c>
      <c r="F11029" s="2">
        <v>340</v>
      </c>
      <c r="G11029" s="3">
        <v>724.87</v>
      </c>
      <c r="H11029" s="3">
        <v>3.4</v>
      </c>
      <c r="I11029" s="3">
        <v>15.98</v>
      </c>
      <c r="J11029" s="3">
        <v>359.38</v>
      </c>
      <c r="K11029" s="3">
        <v>552.89230769230767</v>
      </c>
      <c r="L11029" s="4">
        <v>0.35</v>
      </c>
    </row>
    <row r="11030" spans="1:12" x14ac:dyDescent="0.35">
      <c r="A11030" s="1" t="s">
        <v>18372</v>
      </c>
      <c r="B11030" t="s">
        <v>18373</v>
      </c>
      <c r="C11030" t="s">
        <v>363</v>
      </c>
      <c r="D11030" t="s">
        <v>364</v>
      </c>
      <c r="E11030">
        <v>1</v>
      </c>
      <c r="F11030" s="2">
        <v>0.37</v>
      </c>
      <c r="G11030" s="3">
        <v>4862</v>
      </c>
      <c r="H11030" s="3">
        <v>3.7000000000000002E-3</v>
      </c>
      <c r="I11030" s="3">
        <v>1.7389999999999999E-2</v>
      </c>
      <c r="J11030" s="3">
        <v>0.39108999999999999</v>
      </c>
      <c r="K11030" s="3">
        <v>0.601676923076923</v>
      </c>
      <c r="L11030" s="4">
        <v>0.34999999999999992</v>
      </c>
    </row>
    <row r="11031" spans="1:12" x14ac:dyDescent="0.35">
      <c r="A11031" s="1" t="s">
        <v>18374</v>
      </c>
      <c r="B11031" t="s">
        <v>18375</v>
      </c>
      <c r="C11031" t="s">
        <v>363</v>
      </c>
      <c r="D11031" t="s">
        <v>364</v>
      </c>
      <c r="E11031">
        <v>1</v>
      </c>
      <c r="F11031" s="2">
        <v>362.28</v>
      </c>
      <c r="G11031" s="3">
        <v>747</v>
      </c>
      <c r="H11031" s="3">
        <v>3.6227999999999998</v>
      </c>
      <c r="I11031" s="3">
        <v>17.027159999999999</v>
      </c>
      <c r="J11031" s="3">
        <v>382.92995999999994</v>
      </c>
      <c r="K11031" s="3">
        <v>589.12301538461531</v>
      </c>
      <c r="L11031" s="4">
        <v>0.35000000000000003</v>
      </c>
    </row>
    <row r="11032" spans="1:12" x14ac:dyDescent="0.35">
      <c r="A11032" s="1" t="s">
        <v>18376</v>
      </c>
      <c r="B11032" t="s">
        <v>18377</v>
      </c>
      <c r="C11032" t="s">
        <v>363</v>
      </c>
      <c r="D11032" t="s">
        <v>364</v>
      </c>
      <c r="E11032">
        <v>1</v>
      </c>
      <c r="F11032" s="2">
        <v>2364</v>
      </c>
      <c r="G11032" s="3">
        <v>1462</v>
      </c>
      <c r="H11032" s="3">
        <v>23.64</v>
      </c>
      <c r="I11032" s="3">
        <v>111.108</v>
      </c>
      <c r="J11032" s="3">
        <v>2498.748</v>
      </c>
      <c r="K11032" s="3">
        <v>3844.2276923076925</v>
      </c>
      <c r="L11032" s="4">
        <v>0.35000000000000003</v>
      </c>
    </row>
    <row r="11033" spans="1:12" x14ac:dyDescent="0.35">
      <c r="A11033" s="1" t="s">
        <v>18378</v>
      </c>
      <c r="B11033" t="s">
        <v>18379</v>
      </c>
      <c r="C11033" t="s">
        <v>363</v>
      </c>
      <c r="D11033" t="s">
        <v>364</v>
      </c>
      <c r="E11033">
        <v>1</v>
      </c>
      <c r="F11033" s="2">
        <v>1394</v>
      </c>
      <c r="G11033" s="3">
        <v>3412.28</v>
      </c>
      <c r="H11033" s="3">
        <v>13.94</v>
      </c>
      <c r="I11033" s="3">
        <v>65.518000000000001</v>
      </c>
      <c r="J11033" s="3">
        <v>1473.4580000000001</v>
      </c>
      <c r="K11033" s="3">
        <v>2266.8584615384616</v>
      </c>
      <c r="L11033" s="4">
        <v>0.35</v>
      </c>
    </row>
    <row r="11034" spans="1:12" x14ac:dyDescent="0.35">
      <c r="A11034" s="1" t="s">
        <v>18380</v>
      </c>
      <c r="B11034" t="s">
        <v>18381</v>
      </c>
      <c r="C11034" t="s">
        <v>363</v>
      </c>
      <c r="D11034" t="s">
        <v>364</v>
      </c>
      <c r="E11034">
        <v>1</v>
      </c>
      <c r="F11034" s="2">
        <v>2329</v>
      </c>
      <c r="G11034" s="3">
        <v>4655.26</v>
      </c>
      <c r="H11034" s="3">
        <v>23.29</v>
      </c>
      <c r="I11034" s="3">
        <v>109.46299999999999</v>
      </c>
      <c r="J11034" s="3">
        <v>2461.7530000000002</v>
      </c>
      <c r="K11034" s="3">
        <v>3787.312307692308</v>
      </c>
      <c r="L11034" s="4">
        <v>0.35000000000000003</v>
      </c>
    </row>
    <row r="11035" spans="1:12" x14ac:dyDescent="0.35">
      <c r="A11035" s="1" t="s">
        <v>18382</v>
      </c>
      <c r="B11035" t="s">
        <v>18383</v>
      </c>
      <c r="C11035" t="s">
        <v>363</v>
      </c>
      <c r="D11035" t="s">
        <v>364</v>
      </c>
      <c r="E11035">
        <v>1</v>
      </c>
      <c r="F11035" s="2">
        <v>429.78</v>
      </c>
      <c r="G11035" s="3">
        <v>802.54</v>
      </c>
      <c r="H11035" s="3">
        <v>4.2977999999999996</v>
      </c>
      <c r="I11035" s="3">
        <v>20.199659999999998</v>
      </c>
      <c r="J11035" s="3">
        <v>454.27745999999996</v>
      </c>
      <c r="K11035" s="3">
        <v>698.88839999999993</v>
      </c>
      <c r="L11035" s="4">
        <v>0.35</v>
      </c>
    </row>
    <row r="11036" spans="1:12" x14ac:dyDescent="0.35">
      <c r="A11036" s="1" t="s">
        <v>18384</v>
      </c>
      <c r="B11036" t="s">
        <v>18385</v>
      </c>
      <c r="C11036" t="s">
        <v>363</v>
      </c>
      <c r="D11036" t="s">
        <v>364</v>
      </c>
      <c r="E11036">
        <v>1</v>
      </c>
      <c r="F11036" s="2">
        <v>4108.5600000000004</v>
      </c>
      <c r="G11036" s="3">
        <v>6975</v>
      </c>
      <c r="H11036" s="3">
        <v>41.085600000000007</v>
      </c>
      <c r="I11036" s="3">
        <v>193.10232000000002</v>
      </c>
      <c r="J11036" s="3">
        <v>4342.7479200000007</v>
      </c>
      <c r="K11036" s="3">
        <v>6681.1506461538474</v>
      </c>
      <c r="L11036" s="4">
        <v>0.35000000000000003</v>
      </c>
    </row>
    <row r="11037" spans="1:12" x14ac:dyDescent="0.35">
      <c r="A11037" s="1" t="s">
        <v>18386</v>
      </c>
      <c r="B11037" t="s">
        <v>18387</v>
      </c>
      <c r="C11037" t="s">
        <v>363</v>
      </c>
      <c r="D11037" t="s">
        <v>364</v>
      </c>
      <c r="E11037">
        <v>1</v>
      </c>
      <c r="F11037" s="2">
        <v>3273</v>
      </c>
      <c r="G11037" s="3">
        <v>6584</v>
      </c>
      <c r="H11037" s="3">
        <v>32.730000000000004</v>
      </c>
      <c r="I11037" s="3">
        <v>153.83099999999999</v>
      </c>
      <c r="J11037" s="3">
        <v>3459.5610000000001</v>
      </c>
      <c r="K11037" s="3">
        <v>5322.4015384615386</v>
      </c>
      <c r="L11037" s="4">
        <v>0.35</v>
      </c>
    </row>
    <row r="11038" spans="1:12" x14ac:dyDescent="0.35">
      <c r="A11038" s="1" t="s">
        <v>18388</v>
      </c>
      <c r="B11038" t="s">
        <v>18068</v>
      </c>
      <c r="C11038" t="s">
        <v>363</v>
      </c>
      <c r="D11038" t="s">
        <v>364</v>
      </c>
      <c r="E11038">
        <v>1</v>
      </c>
      <c r="F11038" s="2">
        <v>1367.64</v>
      </c>
      <c r="G11038" s="3">
        <v>2431</v>
      </c>
      <c r="H11038" s="3">
        <v>13.676400000000001</v>
      </c>
      <c r="I11038" s="3">
        <v>64.279080000000008</v>
      </c>
      <c r="J11038" s="3">
        <v>1445.5954800000002</v>
      </c>
      <c r="K11038" s="3">
        <v>2223.9930461538465</v>
      </c>
      <c r="L11038" s="4">
        <v>0.35000000000000003</v>
      </c>
    </row>
    <row r="11039" spans="1:12" x14ac:dyDescent="0.35">
      <c r="A11039" s="1" t="s">
        <v>18389</v>
      </c>
      <c r="B11039" t="s">
        <v>18390</v>
      </c>
      <c r="C11039" t="s">
        <v>363</v>
      </c>
      <c r="D11039" t="s">
        <v>364</v>
      </c>
      <c r="E11039">
        <v>1</v>
      </c>
      <c r="F11039" s="2">
        <v>4.92</v>
      </c>
      <c r="G11039" s="3">
        <v>10.49</v>
      </c>
      <c r="H11039" s="3">
        <v>4.9200000000000001E-2</v>
      </c>
      <c r="I11039" s="3">
        <v>0.23124</v>
      </c>
      <c r="J11039" s="3">
        <v>5.2004399999999995</v>
      </c>
      <c r="K11039" s="3">
        <v>8.0006769230769219</v>
      </c>
      <c r="L11039" s="4">
        <v>0.35</v>
      </c>
    </row>
    <row r="11040" spans="1:12" x14ac:dyDescent="0.35">
      <c r="A11040" s="1" t="s">
        <v>18391</v>
      </c>
      <c r="B11040" t="s">
        <v>18392</v>
      </c>
      <c r="C11040" t="s">
        <v>363</v>
      </c>
      <c r="D11040" t="s">
        <v>364</v>
      </c>
      <c r="E11040">
        <v>1</v>
      </c>
      <c r="F11040" s="2">
        <v>10665.84</v>
      </c>
      <c r="G11040" s="3">
        <v>19947.84</v>
      </c>
      <c r="H11040" s="3">
        <v>106.6584</v>
      </c>
      <c r="I11040" s="3">
        <v>501.29448000000002</v>
      </c>
      <c r="J11040" s="3">
        <v>11273.792880000001</v>
      </c>
      <c r="K11040" s="3">
        <v>17344.29673846154</v>
      </c>
      <c r="L11040" s="4">
        <v>0.35000000000000003</v>
      </c>
    </row>
    <row r="11041" spans="1:12" x14ac:dyDescent="0.35">
      <c r="A11041" s="1" t="s">
        <v>18393</v>
      </c>
      <c r="B11041" t="s">
        <v>18394</v>
      </c>
      <c r="C11041" t="s">
        <v>363</v>
      </c>
      <c r="D11041" t="s">
        <v>364</v>
      </c>
      <c r="E11041">
        <v>1</v>
      </c>
      <c r="F11041" s="2">
        <v>188.73</v>
      </c>
      <c r="G11041" s="3">
        <v>390</v>
      </c>
      <c r="H11041" s="3">
        <v>1.8873</v>
      </c>
      <c r="I11041" s="3">
        <v>8.8703099999999999</v>
      </c>
      <c r="J11041" s="3">
        <v>199.48760999999999</v>
      </c>
      <c r="K11041" s="3">
        <v>306.90401538461538</v>
      </c>
      <c r="L11041" s="4">
        <v>0.35000000000000003</v>
      </c>
    </row>
    <row r="11042" spans="1:12" x14ac:dyDescent="0.35">
      <c r="A11042" s="1" t="s">
        <v>18395</v>
      </c>
      <c r="B11042" t="s">
        <v>18396</v>
      </c>
      <c r="C11042" t="s">
        <v>363</v>
      </c>
      <c r="D11042" t="s">
        <v>364</v>
      </c>
      <c r="E11042">
        <v>1</v>
      </c>
      <c r="F11042" s="2">
        <v>1242</v>
      </c>
      <c r="G11042" s="3">
        <v>2561</v>
      </c>
      <c r="H11042" s="3">
        <v>12.42</v>
      </c>
      <c r="I11042" s="3">
        <v>58.374000000000002</v>
      </c>
      <c r="J11042" s="3">
        <v>1312.7940000000001</v>
      </c>
      <c r="K11042" s="3">
        <v>2019.6830769230769</v>
      </c>
      <c r="L11042" s="4">
        <v>0.34999999999999992</v>
      </c>
    </row>
    <row r="11043" spans="1:12" x14ac:dyDescent="0.35">
      <c r="A11043" s="1" t="s">
        <v>18397</v>
      </c>
      <c r="B11043" t="s">
        <v>18398</v>
      </c>
      <c r="C11043" t="s">
        <v>363</v>
      </c>
      <c r="D11043" t="s">
        <v>364</v>
      </c>
      <c r="E11043">
        <v>1</v>
      </c>
      <c r="F11043" s="2">
        <v>12296</v>
      </c>
      <c r="G11043" s="3">
        <v>26216.31</v>
      </c>
      <c r="H11043" s="3">
        <v>122.96000000000001</v>
      </c>
      <c r="I11043" s="3">
        <v>577.91200000000003</v>
      </c>
      <c r="J11043" s="3">
        <v>12996.871999999999</v>
      </c>
      <c r="K11043" s="3">
        <v>19995.187692307692</v>
      </c>
      <c r="L11043" s="4">
        <v>0.35000000000000003</v>
      </c>
    </row>
    <row r="11044" spans="1:12" x14ac:dyDescent="0.35">
      <c r="A11044" s="1" t="s">
        <v>18399</v>
      </c>
      <c r="B11044" t="s">
        <v>18400</v>
      </c>
      <c r="C11044" t="s">
        <v>363</v>
      </c>
      <c r="D11044" t="s">
        <v>364</v>
      </c>
      <c r="E11044">
        <v>1</v>
      </c>
      <c r="F11044" s="2">
        <v>1311</v>
      </c>
      <c r="G11044" s="3">
        <v>2793.9</v>
      </c>
      <c r="H11044" s="3">
        <v>13.11</v>
      </c>
      <c r="I11044" s="3">
        <v>61.616999999999997</v>
      </c>
      <c r="J11044" s="3">
        <v>1385.7269999999999</v>
      </c>
      <c r="K11044" s="3">
        <v>2131.8876923076919</v>
      </c>
      <c r="L11044" s="4">
        <v>0.34999999999999992</v>
      </c>
    </row>
    <row r="11045" spans="1:12" x14ac:dyDescent="0.35">
      <c r="A11045" s="1" t="s">
        <v>18401</v>
      </c>
      <c r="B11045" t="s">
        <v>18402</v>
      </c>
      <c r="C11045" t="s">
        <v>363</v>
      </c>
      <c r="D11045" t="s">
        <v>364</v>
      </c>
      <c r="E11045">
        <v>1</v>
      </c>
      <c r="F11045" s="2">
        <v>14.76</v>
      </c>
      <c r="G11045" s="3">
        <v>31.47</v>
      </c>
      <c r="H11045" s="3">
        <v>0.14760000000000001</v>
      </c>
      <c r="I11045" s="3">
        <v>0.69372</v>
      </c>
      <c r="J11045" s="3">
        <v>15.601320000000001</v>
      </c>
      <c r="K11045" s="3">
        <v>24.002030769230771</v>
      </c>
      <c r="L11045" s="4">
        <v>0.35</v>
      </c>
    </row>
    <row r="11046" spans="1:12" x14ac:dyDescent="0.35">
      <c r="A11046" s="1" t="s">
        <v>18403</v>
      </c>
      <c r="B11046" t="s">
        <v>18404</v>
      </c>
      <c r="C11046" t="s">
        <v>363</v>
      </c>
      <c r="D11046" t="s">
        <v>364</v>
      </c>
      <c r="E11046">
        <v>1</v>
      </c>
      <c r="F11046" s="2">
        <v>163</v>
      </c>
      <c r="G11046" s="3">
        <v>1411</v>
      </c>
      <c r="H11046" s="3">
        <v>1.6300000000000001</v>
      </c>
      <c r="I11046" s="3">
        <v>7.6609999999999996</v>
      </c>
      <c r="J11046" s="3">
        <v>172.291</v>
      </c>
      <c r="K11046" s="3">
        <v>265.06307692307689</v>
      </c>
      <c r="L11046" s="4">
        <v>0.34999999999999992</v>
      </c>
    </row>
    <row r="11047" spans="1:12" x14ac:dyDescent="0.35">
      <c r="A11047" s="1" t="s">
        <v>18405</v>
      </c>
      <c r="B11047" t="s">
        <v>18406</v>
      </c>
      <c r="C11047" t="s">
        <v>363</v>
      </c>
      <c r="D11047" t="s">
        <v>364</v>
      </c>
      <c r="E11047">
        <v>1</v>
      </c>
      <c r="F11047" s="2">
        <v>3365.28</v>
      </c>
      <c r="G11047" s="3">
        <v>5901.03</v>
      </c>
      <c r="H11047" s="3">
        <v>33.652799999999999</v>
      </c>
      <c r="I11047" s="3">
        <v>158.16816</v>
      </c>
      <c r="J11047" s="3">
        <v>3557.1009600000002</v>
      </c>
      <c r="K11047" s="3">
        <v>5472.4630153846156</v>
      </c>
      <c r="L11047" s="4">
        <v>0.35</v>
      </c>
    </row>
    <row r="11048" spans="1:12" x14ac:dyDescent="0.35">
      <c r="A11048" s="1" t="s">
        <v>18407</v>
      </c>
      <c r="B11048" t="s">
        <v>18408</v>
      </c>
      <c r="C11048" t="s">
        <v>363</v>
      </c>
      <c r="D11048" t="s">
        <v>364</v>
      </c>
      <c r="E11048">
        <v>1</v>
      </c>
      <c r="F11048" s="2">
        <v>2049</v>
      </c>
      <c r="G11048" s="3">
        <v>4121</v>
      </c>
      <c r="H11048" s="3">
        <v>20.490000000000002</v>
      </c>
      <c r="I11048" s="3">
        <v>96.302999999999997</v>
      </c>
      <c r="J11048" s="3">
        <v>2165.7929999999997</v>
      </c>
      <c r="K11048" s="3">
        <v>3331.9892307692303</v>
      </c>
      <c r="L11048" s="4">
        <v>0.35000000000000003</v>
      </c>
    </row>
    <row r="11049" spans="1:12" x14ac:dyDescent="0.35">
      <c r="A11049" s="1" t="s">
        <v>18409</v>
      </c>
      <c r="B11049" t="s">
        <v>18410</v>
      </c>
      <c r="C11049" t="s">
        <v>363</v>
      </c>
      <c r="D11049" t="s">
        <v>364</v>
      </c>
      <c r="E11049">
        <v>1</v>
      </c>
      <c r="F11049" s="2">
        <v>188.73</v>
      </c>
      <c r="G11049" s="3">
        <v>390</v>
      </c>
      <c r="H11049" s="3">
        <v>1.8873</v>
      </c>
      <c r="I11049" s="3">
        <v>8.8703099999999999</v>
      </c>
      <c r="J11049" s="3">
        <v>199.48760999999999</v>
      </c>
      <c r="K11049" s="3">
        <v>306.90401538461538</v>
      </c>
      <c r="L11049" s="4">
        <v>0.35000000000000003</v>
      </c>
    </row>
    <row r="11050" spans="1:12" x14ac:dyDescent="0.35">
      <c r="A11050" s="1" t="s">
        <v>18411</v>
      </c>
      <c r="B11050" t="s">
        <v>18412</v>
      </c>
      <c r="C11050" t="s">
        <v>363</v>
      </c>
      <c r="D11050" t="s">
        <v>364</v>
      </c>
      <c r="E11050">
        <v>1</v>
      </c>
      <c r="F11050" s="2">
        <v>505.02</v>
      </c>
      <c r="G11050" s="3">
        <v>885.15</v>
      </c>
      <c r="H11050" s="3">
        <v>5.0502000000000002</v>
      </c>
      <c r="I11050" s="3">
        <v>23.735939999999999</v>
      </c>
      <c r="J11050" s="3">
        <v>533.80614000000003</v>
      </c>
      <c r="K11050" s="3">
        <v>821.24021538461545</v>
      </c>
      <c r="L11050" s="4">
        <v>0.35000000000000003</v>
      </c>
    </row>
    <row r="11051" spans="1:12" x14ac:dyDescent="0.35">
      <c r="A11051" s="1" t="s">
        <v>18413</v>
      </c>
      <c r="B11051" t="s">
        <v>18414</v>
      </c>
      <c r="C11051" t="s">
        <v>363</v>
      </c>
      <c r="D11051" t="s">
        <v>364</v>
      </c>
      <c r="E11051">
        <v>1</v>
      </c>
      <c r="F11051" s="2">
        <v>1781.82</v>
      </c>
      <c r="G11051" s="3">
        <v>3025</v>
      </c>
      <c r="H11051" s="3">
        <v>17.818200000000001</v>
      </c>
      <c r="I11051" s="3">
        <v>83.745539999999991</v>
      </c>
      <c r="J11051" s="3">
        <v>1883.3837399999998</v>
      </c>
      <c r="K11051" s="3">
        <v>2897.5134461538455</v>
      </c>
      <c r="L11051" s="4">
        <v>0.34999999999999992</v>
      </c>
    </row>
    <row r="11052" spans="1:12" x14ac:dyDescent="0.35">
      <c r="A11052" s="1" t="s">
        <v>18415</v>
      </c>
      <c r="B11052" t="s">
        <v>18416</v>
      </c>
      <c r="C11052" t="s">
        <v>363</v>
      </c>
      <c r="D11052" t="s">
        <v>364</v>
      </c>
      <c r="E11052">
        <v>1</v>
      </c>
      <c r="F11052" s="2">
        <v>86.64</v>
      </c>
      <c r="G11052" s="3">
        <v>145</v>
      </c>
      <c r="H11052" s="3">
        <v>0.86640000000000006</v>
      </c>
      <c r="I11052" s="3">
        <v>4.0720799999999997</v>
      </c>
      <c r="J11052" s="3">
        <v>91.578479999999999</v>
      </c>
      <c r="K11052" s="3">
        <v>140.88996923076922</v>
      </c>
      <c r="L11052" s="4">
        <v>0.35</v>
      </c>
    </row>
    <row r="11053" spans="1:12" x14ac:dyDescent="0.35">
      <c r="A11053" s="1" t="s">
        <v>18417</v>
      </c>
      <c r="B11053" t="s">
        <v>18418</v>
      </c>
      <c r="C11053" t="s">
        <v>363</v>
      </c>
      <c r="D11053" t="s">
        <v>364</v>
      </c>
      <c r="E11053">
        <v>1</v>
      </c>
      <c r="F11053" s="2">
        <v>15249</v>
      </c>
      <c r="G11053" s="3">
        <v>32513.37</v>
      </c>
      <c r="H11053" s="3">
        <v>152.49</v>
      </c>
      <c r="I11053" s="3">
        <v>716.70299999999997</v>
      </c>
      <c r="J11053" s="3">
        <v>16118.192999999999</v>
      </c>
      <c r="K11053" s="3">
        <v>24797.219999999998</v>
      </c>
      <c r="L11053" s="4">
        <v>0.35</v>
      </c>
    </row>
    <row r="11054" spans="1:12" x14ac:dyDescent="0.35">
      <c r="A11054" s="1" t="s">
        <v>18419</v>
      </c>
      <c r="B11054" t="s">
        <v>17879</v>
      </c>
      <c r="C11054" t="s">
        <v>363</v>
      </c>
      <c r="D11054" t="s">
        <v>364</v>
      </c>
      <c r="E11054">
        <v>1</v>
      </c>
      <c r="F11054" s="2">
        <v>1367.64</v>
      </c>
      <c r="G11054" s="3">
        <v>2431</v>
      </c>
      <c r="H11054" s="3">
        <v>13.676400000000001</v>
      </c>
      <c r="I11054" s="3">
        <v>64.279080000000008</v>
      </c>
      <c r="J11054" s="3">
        <v>1445.5954800000002</v>
      </c>
      <c r="K11054" s="3">
        <v>2223.9930461538465</v>
      </c>
      <c r="L11054" s="4">
        <v>0.35000000000000003</v>
      </c>
    </row>
    <row r="11055" spans="1:12" x14ac:dyDescent="0.35">
      <c r="A11055" s="1" t="s">
        <v>18420</v>
      </c>
      <c r="B11055" t="s">
        <v>18421</v>
      </c>
      <c r="C11055" t="s">
        <v>363</v>
      </c>
      <c r="D11055" t="s">
        <v>364</v>
      </c>
      <c r="E11055">
        <v>1</v>
      </c>
      <c r="F11055" s="2">
        <v>88</v>
      </c>
      <c r="G11055" s="3">
        <v>185.77</v>
      </c>
      <c r="H11055" s="3">
        <v>0.88</v>
      </c>
      <c r="I11055" s="3">
        <v>4.1360000000000001</v>
      </c>
      <c r="J11055" s="3">
        <v>93.015999999999991</v>
      </c>
      <c r="K11055" s="3">
        <v>143.10153846153844</v>
      </c>
      <c r="L11055" s="4">
        <v>0.35</v>
      </c>
    </row>
    <row r="11056" spans="1:12" x14ac:dyDescent="0.35">
      <c r="A11056" s="1" t="s">
        <v>18422</v>
      </c>
      <c r="B11056" t="s">
        <v>18423</v>
      </c>
      <c r="C11056" t="s">
        <v>363</v>
      </c>
      <c r="D11056" t="s">
        <v>364</v>
      </c>
      <c r="E11056">
        <v>1</v>
      </c>
      <c r="F11056" s="2">
        <v>368</v>
      </c>
      <c r="G11056" s="3">
        <v>1609</v>
      </c>
      <c r="H11056" s="3">
        <v>3.68</v>
      </c>
      <c r="I11056" s="3">
        <v>17.295999999999999</v>
      </c>
      <c r="J11056" s="3">
        <v>388.976</v>
      </c>
      <c r="K11056" s="3">
        <v>598.42461538461532</v>
      </c>
      <c r="L11056" s="4">
        <v>0.34999999999999992</v>
      </c>
    </row>
    <row r="11057" spans="1:12" x14ac:dyDescent="0.35">
      <c r="A11057" s="1" t="s">
        <v>18424</v>
      </c>
      <c r="B11057" t="s">
        <v>18425</v>
      </c>
      <c r="C11057" t="s">
        <v>363</v>
      </c>
      <c r="D11057" t="s">
        <v>364</v>
      </c>
      <c r="E11057">
        <v>1</v>
      </c>
      <c r="F11057" s="2">
        <v>5.82</v>
      </c>
      <c r="G11057" s="3">
        <v>3555</v>
      </c>
      <c r="H11057" s="3">
        <v>5.8200000000000002E-2</v>
      </c>
      <c r="I11057" s="3">
        <v>0.27354000000000001</v>
      </c>
      <c r="J11057" s="3">
        <v>6.1517400000000002</v>
      </c>
      <c r="K11057" s="3">
        <v>9.4642153846153843</v>
      </c>
      <c r="L11057" s="4">
        <v>0.35</v>
      </c>
    </row>
    <row r="11058" spans="1:12" x14ac:dyDescent="0.35">
      <c r="A11058" s="1" t="s">
        <v>18426</v>
      </c>
      <c r="B11058" t="s">
        <v>18427</v>
      </c>
      <c r="C11058" t="s">
        <v>363</v>
      </c>
      <c r="D11058" t="s">
        <v>364</v>
      </c>
      <c r="E11058">
        <v>1</v>
      </c>
      <c r="F11058" s="2">
        <v>789</v>
      </c>
      <c r="G11058" s="3">
        <v>1673</v>
      </c>
      <c r="H11058" s="3">
        <v>7.8900000000000006</v>
      </c>
      <c r="I11058" s="3">
        <v>37.082999999999998</v>
      </c>
      <c r="J11058" s="3">
        <v>833.97299999999996</v>
      </c>
      <c r="K11058" s="3">
        <v>1283.0353846153846</v>
      </c>
      <c r="L11058" s="4">
        <v>0.35000000000000003</v>
      </c>
    </row>
    <row r="11059" spans="1:12" x14ac:dyDescent="0.35">
      <c r="A11059" s="1" t="s">
        <v>18428</v>
      </c>
      <c r="B11059" t="s">
        <v>18429</v>
      </c>
      <c r="C11059" t="s">
        <v>363</v>
      </c>
      <c r="D11059" t="s">
        <v>364</v>
      </c>
      <c r="E11059">
        <v>1</v>
      </c>
      <c r="F11059" s="2">
        <v>45.82</v>
      </c>
      <c r="G11059" s="3">
        <v>84.23</v>
      </c>
      <c r="H11059" s="3">
        <v>0.4582</v>
      </c>
      <c r="I11059" s="3">
        <v>2.15354</v>
      </c>
      <c r="J11059" s="3">
        <v>48.431739999999998</v>
      </c>
      <c r="K11059" s="3">
        <v>74.510369230769228</v>
      </c>
      <c r="L11059" s="4">
        <v>0.35000000000000003</v>
      </c>
    </row>
    <row r="11060" spans="1:12" x14ac:dyDescent="0.35">
      <c r="A11060" s="1" t="s">
        <v>18430</v>
      </c>
      <c r="B11060" t="s">
        <v>18431</v>
      </c>
      <c r="C11060" t="s">
        <v>363</v>
      </c>
      <c r="D11060" t="s">
        <v>364</v>
      </c>
      <c r="E11060">
        <v>1</v>
      </c>
      <c r="F11060" s="2">
        <v>12533</v>
      </c>
      <c r="G11060" s="3">
        <v>26580</v>
      </c>
      <c r="H11060" s="3">
        <v>125.33</v>
      </c>
      <c r="I11060" s="3">
        <v>589.05100000000004</v>
      </c>
      <c r="J11060" s="3">
        <v>13247.380999999999</v>
      </c>
      <c r="K11060" s="3">
        <v>20380.586153846154</v>
      </c>
      <c r="L11060" s="4">
        <v>0.35000000000000003</v>
      </c>
    </row>
    <row r="11061" spans="1:12" x14ac:dyDescent="0.35">
      <c r="A11061" s="1" t="s">
        <v>18432</v>
      </c>
      <c r="B11061" t="s">
        <v>18433</v>
      </c>
      <c r="C11061" t="s">
        <v>363</v>
      </c>
      <c r="D11061" t="s">
        <v>364</v>
      </c>
      <c r="E11061">
        <v>1</v>
      </c>
      <c r="F11061" s="2">
        <v>1170</v>
      </c>
      <c r="G11061" s="3">
        <v>2413</v>
      </c>
      <c r="H11061" s="3">
        <v>11.700000000000001</v>
      </c>
      <c r="I11061" s="3">
        <v>54.99</v>
      </c>
      <c r="J11061" s="3">
        <v>1236.69</v>
      </c>
      <c r="K11061" s="3">
        <v>1902.6</v>
      </c>
      <c r="L11061" s="4">
        <v>0.34999999999999992</v>
      </c>
    </row>
    <row r="11062" spans="1:12" x14ac:dyDescent="0.35">
      <c r="A11062" s="1" t="s">
        <v>18434</v>
      </c>
      <c r="B11062" t="s">
        <v>18435</v>
      </c>
      <c r="C11062" t="s">
        <v>363</v>
      </c>
      <c r="D11062" t="s">
        <v>364</v>
      </c>
      <c r="E11062">
        <v>1</v>
      </c>
      <c r="F11062" s="2">
        <v>505.02</v>
      </c>
      <c r="G11062" s="3">
        <v>885.15</v>
      </c>
      <c r="H11062" s="3">
        <v>5.0502000000000002</v>
      </c>
      <c r="I11062" s="3">
        <v>23.735939999999999</v>
      </c>
      <c r="J11062" s="3">
        <v>533.80614000000003</v>
      </c>
      <c r="K11062" s="3">
        <v>821.24021538461545</v>
      </c>
      <c r="L11062" s="4">
        <v>0.35000000000000003</v>
      </c>
    </row>
    <row r="11063" spans="1:12" x14ac:dyDescent="0.35">
      <c r="A11063" s="1" t="s">
        <v>18436</v>
      </c>
      <c r="B11063" t="s">
        <v>18437</v>
      </c>
      <c r="C11063" t="s">
        <v>363</v>
      </c>
      <c r="D11063" t="s">
        <v>364</v>
      </c>
      <c r="E11063">
        <v>1</v>
      </c>
      <c r="F11063" s="2">
        <v>717</v>
      </c>
      <c r="G11063" s="3">
        <v>1442</v>
      </c>
      <c r="H11063" s="3">
        <v>7.17</v>
      </c>
      <c r="I11063" s="3">
        <v>33.698999999999998</v>
      </c>
      <c r="J11063" s="3">
        <v>757.86899999999991</v>
      </c>
      <c r="K11063" s="3">
        <v>1165.9523076923076</v>
      </c>
      <c r="L11063" s="4">
        <v>0.35000000000000003</v>
      </c>
    </row>
    <row r="11064" spans="1:12" x14ac:dyDescent="0.35">
      <c r="A11064" s="1" t="s">
        <v>18438</v>
      </c>
      <c r="B11064" t="s">
        <v>18439</v>
      </c>
      <c r="C11064" t="s">
        <v>363</v>
      </c>
      <c r="D11064" t="s">
        <v>364</v>
      </c>
      <c r="E11064">
        <v>1</v>
      </c>
      <c r="F11064" s="2">
        <v>340</v>
      </c>
      <c r="G11064" s="3">
        <v>832.26</v>
      </c>
      <c r="H11064" s="3">
        <v>3.4</v>
      </c>
      <c r="I11064" s="3">
        <v>15.98</v>
      </c>
      <c r="J11064" s="3">
        <v>359.38</v>
      </c>
      <c r="K11064" s="3">
        <v>552.89230769230767</v>
      </c>
      <c r="L11064" s="4">
        <v>0.35</v>
      </c>
    </row>
    <row r="11065" spans="1:12" x14ac:dyDescent="0.35">
      <c r="A11065" s="1" t="s">
        <v>18440</v>
      </c>
      <c r="B11065" t="s">
        <v>18441</v>
      </c>
      <c r="C11065" t="s">
        <v>363</v>
      </c>
      <c r="D11065" t="s">
        <v>364</v>
      </c>
      <c r="E11065">
        <v>1</v>
      </c>
      <c r="F11065" s="2">
        <v>1606</v>
      </c>
      <c r="G11065" s="3">
        <v>3406</v>
      </c>
      <c r="H11065" s="3">
        <v>16.059999999999999</v>
      </c>
      <c r="I11065" s="3">
        <v>75.481999999999999</v>
      </c>
      <c r="J11065" s="3">
        <v>1697.5419999999999</v>
      </c>
      <c r="K11065" s="3">
        <v>2611.6030769230765</v>
      </c>
      <c r="L11065" s="4">
        <v>0.34999999999999992</v>
      </c>
    </row>
    <row r="11066" spans="1:12" x14ac:dyDescent="0.35">
      <c r="A11066" s="1" t="s">
        <v>18442</v>
      </c>
      <c r="B11066" t="s">
        <v>18443</v>
      </c>
      <c r="C11066" t="s">
        <v>363</v>
      </c>
      <c r="D11066" t="s">
        <v>364</v>
      </c>
      <c r="E11066">
        <v>1</v>
      </c>
      <c r="F11066" s="2">
        <v>971</v>
      </c>
      <c r="G11066" s="3">
        <v>396</v>
      </c>
      <c r="H11066" s="3">
        <v>9.7100000000000009</v>
      </c>
      <c r="I11066" s="3">
        <v>45.637</v>
      </c>
      <c r="J11066" s="3">
        <v>1026.347</v>
      </c>
      <c r="K11066" s="3">
        <v>1578.9953846153846</v>
      </c>
      <c r="L11066" s="4">
        <v>0.35000000000000003</v>
      </c>
    </row>
    <row r="11067" spans="1:12" x14ac:dyDescent="0.35">
      <c r="A11067" s="1" t="s">
        <v>18444</v>
      </c>
      <c r="B11067" t="s">
        <v>18445</v>
      </c>
      <c r="C11067" t="s">
        <v>363</v>
      </c>
      <c r="D11067" t="s">
        <v>364</v>
      </c>
      <c r="E11067">
        <v>1</v>
      </c>
      <c r="F11067" s="2">
        <v>507.01</v>
      </c>
      <c r="G11067" s="3">
        <v>1046</v>
      </c>
      <c r="H11067" s="3">
        <v>5.0701000000000001</v>
      </c>
      <c r="I11067" s="3">
        <v>23.829470000000001</v>
      </c>
      <c r="J11067" s="3">
        <v>535.90957000000003</v>
      </c>
      <c r="K11067" s="3">
        <v>824.47626153846159</v>
      </c>
      <c r="L11067" s="4">
        <v>0.35</v>
      </c>
    </row>
    <row r="11068" spans="1:12" x14ac:dyDescent="0.35">
      <c r="A11068" s="1" t="s">
        <v>18446</v>
      </c>
      <c r="B11068" t="s">
        <v>18447</v>
      </c>
      <c r="C11068" t="s">
        <v>363</v>
      </c>
      <c r="D11068" t="s">
        <v>364</v>
      </c>
      <c r="E11068">
        <v>1</v>
      </c>
      <c r="F11068" s="2">
        <v>3944</v>
      </c>
      <c r="G11068" s="3">
        <v>9654.27</v>
      </c>
      <c r="H11068" s="3">
        <v>39.44</v>
      </c>
      <c r="I11068" s="3">
        <v>185.36799999999999</v>
      </c>
      <c r="J11068" s="3">
        <v>4168.808</v>
      </c>
      <c r="K11068" s="3">
        <v>6413.5507692307692</v>
      </c>
      <c r="L11068" s="4">
        <v>0.35</v>
      </c>
    </row>
    <row r="11069" spans="1:12" x14ac:dyDescent="0.35">
      <c r="A11069" s="1" t="s">
        <v>18448</v>
      </c>
      <c r="B11069" t="s">
        <v>18449</v>
      </c>
      <c r="C11069" t="s">
        <v>363</v>
      </c>
      <c r="D11069" t="s">
        <v>364</v>
      </c>
      <c r="E11069">
        <v>1</v>
      </c>
      <c r="F11069" s="2">
        <v>0.01</v>
      </c>
      <c r="G11069" s="3">
        <v>3559</v>
      </c>
      <c r="H11069" s="3">
        <v>1E-4</v>
      </c>
      <c r="I11069" s="3">
        <v>4.6999999999999999E-4</v>
      </c>
      <c r="J11069" s="3">
        <v>1.057E-2</v>
      </c>
      <c r="K11069" s="3">
        <v>1.6261538461538459E-2</v>
      </c>
      <c r="L11069" s="4">
        <v>0.34999999999999992</v>
      </c>
    </row>
    <row r="11070" spans="1:12" x14ac:dyDescent="0.35">
      <c r="A11070" s="1" t="s">
        <v>18450</v>
      </c>
      <c r="B11070" t="s">
        <v>18451</v>
      </c>
      <c r="C11070" t="s">
        <v>363</v>
      </c>
      <c r="D11070" t="s">
        <v>364</v>
      </c>
      <c r="E11070">
        <v>1</v>
      </c>
      <c r="F11070" s="2">
        <v>1506</v>
      </c>
      <c r="G11070" s="3">
        <v>499</v>
      </c>
      <c r="H11070" s="3">
        <v>15.06</v>
      </c>
      <c r="I11070" s="3">
        <v>70.781999999999996</v>
      </c>
      <c r="J11070" s="3">
        <v>1591.8419999999999</v>
      </c>
      <c r="K11070" s="3">
        <v>2448.9876923076922</v>
      </c>
      <c r="L11070" s="4">
        <v>0.35000000000000003</v>
      </c>
    </row>
    <row r="11071" spans="1:12" x14ac:dyDescent="0.35">
      <c r="A11071" s="1" t="s">
        <v>18452</v>
      </c>
      <c r="B11071" t="s">
        <v>18453</v>
      </c>
      <c r="C11071" t="s">
        <v>363</v>
      </c>
      <c r="D11071" t="s">
        <v>364</v>
      </c>
      <c r="E11071">
        <v>1</v>
      </c>
      <c r="F11071" s="2">
        <v>0.01</v>
      </c>
      <c r="G11071" s="3">
        <v>2433</v>
      </c>
      <c r="H11071" s="3">
        <v>1E-4</v>
      </c>
      <c r="I11071" s="3">
        <v>4.6999999999999999E-4</v>
      </c>
      <c r="J11071" s="3">
        <v>1.057E-2</v>
      </c>
      <c r="K11071" s="3">
        <v>1.6261538461538459E-2</v>
      </c>
      <c r="L11071" s="4">
        <v>0.34999999999999992</v>
      </c>
    </row>
    <row r="11072" spans="1:12" x14ac:dyDescent="0.35">
      <c r="A11072" s="1" t="s">
        <v>18454</v>
      </c>
      <c r="B11072" t="s">
        <v>17760</v>
      </c>
      <c r="C11072" t="s">
        <v>363</v>
      </c>
      <c r="D11072" t="s">
        <v>364</v>
      </c>
      <c r="E11072">
        <v>1</v>
      </c>
      <c r="F11072" s="2">
        <v>121.33</v>
      </c>
      <c r="G11072" s="3">
        <v>251</v>
      </c>
      <c r="H11072" s="3">
        <v>1.2133</v>
      </c>
      <c r="I11072" s="3">
        <v>5.7025100000000002</v>
      </c>
      <c r="J11072" s="3">
        <v>128.24581000000001</v>
      </c>
      <c r="K11072" s="3">
        <v>197.30124615384617</v>
      </c>
      <c r="L11072" s="4">
        <v>0.35000000000000003</v>
      </c>
    </row>
    <row r="11073" spans="1:12" x14ac:dyDescent="0.35">
      <c r="A11073" s="1" t="s">
        <v>18455</v>
      </c>
      <c r="B11073" t="s">
        <v>18456</v>
      </c>
      <c r="C11073" t="s">
        <v>363</v>
      </c>
      <c r="D11073" t="s">
        <v>364</v>
      </c>
      <c r="E11073">
        <v>1</v>
      </c>
      <c r="F11073" s="2">
        <v>0.01</v>
      </c>
      <c r="G11073" s="3">
        <v>1</v>
      </c>
      <c r="H11073" s="3">
        <v>1E-4</v>
      </c>
      <c r="I11073" s="3">
        <v>4.6999999999999999E-4</v>
      </c>
      <c r="J11073" s="3">
        <v>1.057E-2</v>
      </c>
      <c r="K11073" s="3">
        <v>1.6261538461538459E-2</v>
      </c>
      <c r="L11073" s="4">
        <v>0.34999999999999992</v>
      </c>
    </row>
    <row r="11074" spans="1:12" x14ac:dyDescent="0.35">
      <c r="A11074" s="1" t="s">
        <v>18457</v>
      </c>
      <c r="B11074" t="s">
        <v>18458</v>
      </c>
      <c r="C11074" t="s">
        <v>363</v>
      </c>
      <c r="D11074" t="s">
        <v>364</v>
      </c>
      <c r="E11074">
        <v>1</v>
      </c>
      <c r="F11074" s="2">
        <v>457</v>
      </c>
      <c r="G11074" s="3">
        <v>935</v>
      </c>
      <c r="H11074" s="3">
        <v>4.57</v>
      </c>
      <c r="I11074" s="3">
        <v>21.478999999999999</v>
      </c>
      <c r="J11074" s="3">
        <v>483.04899999999998</v>
      </c>
      <c r="K11074" s="3">
        <v>743.15230769230766</v>
      </c>
      <c r="L11074" s="4">
        <v>0.35</v>
      </c>
    </row>
    <row r="11075" spans="1:12" x14ac:dyDescent="0.35">
      <c r="A11075" s="1" t="s">
        <v>18459</v>
      </c>
      <c r="B11075" t="s">
        <v>18460</v>
      </c>
      <c r="C11075" t="s">
        <v>363</v>
      </c>
      <c r="D11075" t="s">
        <v>364</v>
      </c>
      <c r="E11075">
        <v>1</v>
      </c>
      <c r="F11075" s="2">
        <v>958.74</v>
      </c>
      <c r="G11075" s="3">
        <v>1586</v>
      </c>
      <c r="H11075" s="3">
        <v>9.5874000000000006</v>
      </c>
      <c r="I11075" s="3">
        <v>45.060780000000001</v>
      </c>
      <c r="J11075" s="3">
        <v>1013.38818</v>
      </c>
      <c r="K11075" s="3">
        <v>1559.0587384615385</v>
      </c>
      <c r="L11075" s="4">
        <v>0.35</v>
      </c>
    </row>
    <row r="11076" spans="1:12" x14ac:dyDescent="0.35">
      <c r="A11076" s="1" t="s">
        <v>18461</v>
      </c>
      <c r="B11076" t="s">
        <v>18462</v>
      </c>
      <c r="C11076" t="s">
        <v>363</v>
      </c>
      <c r="D11076" t="s">
        <v>364</v>
      </c>
      <c r="E11076">
        <v>1</v>
      </c>
      <c r="F11076" s="2">
        <v>1183.32</v>
      </c>
      <c r="G11076" s="3">
        <v>2200</v>
      </c>
      <c r="H11076" s="3">
        <v>11.8332</v>
      </c>
      <c r="I11076" s="3">
        <v>55.616039999999998</v>
      </c>
      <c r="J11076" s="3">
        <v>1250.7692400000001</v>
      </c>
      <c r="K11076" s="3">
        <v>1924.2603692307694</v>
      </c>
      <c r="L11076" s="4">
        <v>0.35</v>
      </c>
    </row>
    <row r="11077" spans="1:12" x14ac:dyDescent="0.35">
      <c r="A11077" s="1" t="s">
        <v>18463</v>
      </c>
      <c r="B11077" t="s">
        <v>18464</v>
      </c>
      <c r="C11077" t="s">
        <v>363</v>
      </c>
      <c r="D11077" t="s">
        <v>364</v>
      </c>
      <c r="E11077">
        <v>1</v>
      </c>
      <c r="F11077" s="2">
        <v>471</v>
      </c>
      <c r="G11077" s="3">
        <v>1003.18</v>
      </c>
      <c r="H11077" s="3">
        <v>4.71</v>
      </c>
      <c r="I11077" s="3">
        <v>22.137</v>
      </c>
      <c r="J11077" s="3">
        <v>497.84699999999998</v>
      </c>
      <c r="K11077" s="3">
        <v>765.91846153846143</v>
      </c>
      <c r="L11077" s="4">
        <v>0.34999999999999992</v>
      </c>
    </row>
    <row r="11078" spans="1:12" x14ac:dyDescent="0.35">
      <c r="A11078" s="1" t="s">
        <v>18465</v>
      </c>
      <c r="B11078" t="s">
        <v>18466</v>
      </c>
      <c r="C11078" t="s">
        <v>363</v>
      </c>
      <c r="D11078" t="s">
        <v>364</v>
      </c>
      <c r="E11078">
        <v>1</v>
      </c>
      <c r="F11078" s="2">
        <v>795</v>
      </c>
      <c r="G11078" s="3">
        <v>1598</v>
      </c>
      <c r="H11078" s="3">
        <v>7.95</v>
      </c>
      <c r="I11078" s="3">
        <v>37.365000000000002</v>
      </c>
      <c r="J11078" s="3">
        <v>840.31500000000005</v>
      </c>
      <c r="K11078" s="3">
        <v>1292.7923076923078</v>
      </c>
      <c r="L11078" s="4">
        <v>0.35</v>
      </c>
    </row>
    <row r="11079" spans="1:12" x14ac:dyDescent="0.35">
      <c r="A11079" s="1" t="s">
        <v>18467</v>
      </c>
      <c r="B11079" t="s">
        <v>18468</v>
      </c>
      <c r="C11079" t="s">
        <v>363</v>
      </c>
      <c r="D11079" t="s">
        <v>364</v>
      </c>
      <c r="E11079">
        <v>1</v>
      </c>
      <c r="F11079" s="2">
        <v>771.78</v>
      </c>
      <c r="G11079" s="3">
        <v>1375</v>
      </c>
      <c r="H11079" s="3">
        <v>7.7177999999999995</v>
      </c>
      <c r="I11079" s="3">
        <v>36.27366</v>
      </c>
      <c r="J11079" s="3">
        <v>815.77145999999993</v>
      </c>
      <c r="K11079" s="3">
        <v>1255.0330153846153</v>
      </c>
      <c r="L11079" s="4">
        <v>0.35</v>
      </c>
    </row>
    <row r="11080" spans="1:12" x14ac:dyDescent="0.35">
      <c r="A11080" s="1" t="s">
        <v>18469</v>
      </c>
      <c r="B11080" t="s">
        <v>18470</v>
      </c>
      <c r="C11080" t="s">
        <v>363</v>
      </c>
      <c r="D11080" t="s">
        <v>364</v>
      </c>
      <c r="E11080">
        <v>1</v>
      </c>
      <c r="F11080" s="2">
        <v>1856</v>
      </c>
      <c r="G11080" s="3">
        <v>1724</v>
      </c>
      <c r="H11080" s="3">
        <v>18.559999999999999</v>
      </c>
      <c r="I11080" s="3">
        <v>87.231999999999999</v>
      </c>
      <c r="J11080" s="3">
        <v>1961.7919999999999</v>
      </c>
      <c r="K11080" s="3">
        <v>3018.1415384615384</v>
      </c>
      <c r="L11080" s="4">
        <v>0.35000000000000003</v>
      </c>
    </row>
    <row r="11081" spans="1:12" x14ac:dyDescent="0.35">
      <c r="A11081" s="1" t="s">
        <v>18471</v>
      </c>
      <c r="B11081" t="s">
        <v>17590</v>
      </c>
      <c r="C11081" t="s">
        <v>363</v>
      </c>
      <c r="D11081" t="s">
        <v>364</v>
      </c>
      <c r="E11081">
        <v>1</v>
      </c>
      <c r="F11081" s="2">
        <v>831.06</v>
      </c>
      <c r="G11081" s="3">
        <v>1553.94</v>
      </c>
      <c r="H11081" s="3">
        <v>8.3105999999999991</v>
      </c>
      <c r="I11081" s="3">
        <v>39.059819999999995</v>
      </c>
      <c r="J11081" s="3">
        <v>878.43041999999991</v>
      </c>
      <c r="K11081" s="3">
        <v>1351.4314153846151</v>
      </c>
      <c r="L11081" s="4">
        <v>0.34999999999999992</v>
      </c>
    </row>
    <row r="11082" spans="1:12" x14ac:dyDescent="0.35">
      <c r="A11082" s="1" t="s">
        <v>18472</v>
      </c>
      <c r="B11082" t="s">
        <v>18473</v>
      </c>
      <c r="C11082" t="s">
        <v>363</v>
      </c>
      <c r="D11082" t="s">
        <v>364</v>
      </c>
      <c r="E11082">
        <v>1</v>
      </c>
      <c r="F11082" s="2">
        <v>50</v>
      </c>
      <c r="G11082" s="3">
        <v>104</v>
      </c>
      <c r="H11082" s="3">
        <v>0.5</v>
      </c>
      <c r="I11082" s="3">
        <v>2.35</v>
      </c>
      <c r="J11082" s="3">
        <v>52.85</v>
      </c>
      <c r="K11082" s="3">
        <v>81.307692307692307</v>
      </c>
      <c r="L11082" s="4">
        <v>0.35</v>
      </c>
    </row>
    <row r="11083" spans="1:12" x14ac:dyDescent="0.35">
      <c r="A11083" s="1" t="s">
        <v>18474</v>
      </c>
      <c r="B11083" t="s">
        <v>18475</v>
      </c>
      <c r="C11083" t="s">
        <v>363</v>
      </c>
      <c r="D11083" t="s">
        <v>364</v>
      </c>
      <c r="E11083">
        <v>1</v>
      </c>
      <c r="F11083" s="2">
        <v>13.97</v>
      </c>
      <c r="G11083" s="3">
        <v>29.78</v>
      </c>
      <c r="H11083" s="3">
        <v>0.13970000000000002</v>
      </c>
      <c r="I11083" s="3">
        <v>0.65659000000000001</v>
      </c>
      <c r="J11083" s="3">
        <v>14.76629</v>
      </c>
      <c r="K11083" s="3">
        <v>22.717369230769229</v>
      </c>
      <c r="L11083" s="4">
        <v>0.35</v>
      </c>
    </row>
    <row r="11084" spans="1:12" x14ac:dyDescent="0.35">
      <c r="A11084" s="1" t="s">
        <v>18476</v>
      </c>
      <c r="B11084" t="s">
        <v>18477</v>
      </c>
      <c r="C11084" t="s">
        <v>363</v>
      </c>
      <c r="D11084" t="s">
        <v>364</v>
      </c>
      <c r="E11084">
        <v>1</v>
      </c>
      <c r="F11084" s="2">
        <v>1367.64</v>
      </c>
      <c r="G11084" s="3">
        <v>7293</v>
      </c>
      <c r="H11084" s="3">
        <v>13.676400000000001</v>
      </c>
      <c r="I11084" s="3">
        <v>64.279080000000008</v>
      </c>
      <c r="J11084" s="3">
        <v>1445.5954800000002</v>
      </c>
      <c r="K11084" s="3">
        <v>2223.9930461538465</v>
      </c>
      <c r="L11084" s="4">
        <v>0.35000000000000003</v>
      </c>
    </row>
    <row r="11085" spans="1:12" x14ac:dyDescent="0.35">
      <c r="A11085" s="1" t="s">
        <v>18478</v>
      </c>
      <c r="B11085" t="s">
        <v>18479</v>
      </c>
      <c r="C11085" t="s">
        <v>363</v>
      </c>
      <c r="D11085" t="s">
        <v>364</v>
      </c>
      <c r="E11085">
        <v>1</v>
      </c>
      <c r="F11085" s="2">
        <v>1551</v>
      </c>
      <c r="G11085" s="3">
        <v>3306.76</v>
      </c>
      <c r="H11085" s="3">
        <v>15.51</v>
      </c>
      <c r="I11085" s="3">
        <v>72.897000000000006</v>
      </c>
      <c r="J11085" s="3">
        <v>1639.4069999999999</v>
      </c>
      <c r="K11085" s="3">
        <v>2522.164615384615</v>
      </c>
      <c r="L11085" s="4">
        <v>0.34999999999999992</v>
      </c>
    </row>
    <row r="11086" spans="1:12" x14ac:dyDescent="0.35">
      <c r="A11086" s="1" t="s">
        <v>18480</v>
      </c>
      <c r="B11086" t="s">
        <v>18481</v>
      </c>
      <c r="C11086" t="s">
        <v>363</v>
      </c>
      <c r="D11086" t="s">
        <v>364</v>
      </c>
      <c r="E11086">
        <v>1</v>
      </c>
      <c r="F11086" s="2">
        <v>126.75</v>
      </c>
      <c r="G11086" s="3">
        <v>262</v>
      </c>
      <c r="H11086" s="3">
        <v>1.2675000000000001</v>
      </c>
      <c r="I11086" s="3">
        <v>5.9572500000000002</v>
      </c>
      <c r="J11086" s="3">
        <v>133.97475</v>
      </c>
      <c r="K11086" s="3">
        <v>206.11499999999998</v>
      </c>
      <c r="L11086" s="4">
        <v>0.34999999999999992</v>
      </c>
    </row>
    <row r="11087" spans="1:12" x14ac:dyDescent="0.35">
      <c r="A11087" s="1" t="s">
        <v>18482</v>
      </c>
      <c r="B11087" t="s">
        <v>17750</v>
      </c>
      <c r="C11087" t="s">
        <v>363</v>
      </c>
      <c r="D11087" t="s">
        <v>364</v>
      </c>
      <c r="E11087">
        <v>1</v>
      </c>
      <c r="F11087" s="2">
        <v>370</v>
      </c>
      <c r="G11087" s="3">
        <v>788.2</v>
      </c>
      <c r="H11087" s="3">
        <v>3.7</v>
      </c>
      <c r="I11087" s="3">
        <v>17.39</v>
      </c>
      <c r="J11087" s="3">
        <v>391.09</v>
      </c>
      <c r="K11087" s="3">
        <v>601.676923076923</v>
      </c>
      <c r="L11087" s="4">
        <v>0.35</v>
      </c>
    </row>
    <row r="11088" spans="1:12" x14ac:dyDescent="0.35">
      <c r="A11088" s="1" t="s">
        <v>18483</v>
      </c>
      <c r="B11088" t="s">
        <v>18484</v>
      </c>
      <c r="C11088" t="s">
        <v>363</v>
      </c>
      <c r="D11088" t="s">
        <v>364</v>
      </c>
      <c r="E11088">
        <v>1</v>
      </c>
      <c r="F11088" s="2">
        <v>1096</v>
      </c>
      <c r="G11088" s="3">
        <v>2336.46</v>
      </c>
      <c r="H11088" s="3">
        <v>10.96</v>
      </c>
      <c r="I11088" s="3">
        <v>51.512</v>
      </c>
      <c r="J11088" s="3">
        <v>1158.472</v>
      </c>
      <c r="K11088" s="3">
        <v>1782.2646153846154</v>
      </c>
      <c r="L11088" s="4">
        <v>0.35</v>
      </c>
    </row>
    <row r="11089" spans="1:12" x14ac:dyDescent="0.35">
      <c r="A11089" s="1" t="s">
        <v>18485</v>
      </c>
      <c r="B11089" t="s">
        <v>18486</v>
      </c>
      <c r="C11089" t="s">
        <v>363</v>
      </c>
      <c r="D11089" t="s">
        <v>364</v>
      </c>
      <c r="E11089">
        <v>1</v>
      </c>
      <c r="F11089" s="2">
        <v>2735.28</v>
      </c>
      <c r="G11089" s="3">
        <v>4862</v>
      </c>
      <c r="H11089" s="3">
        <v>27.352800000000002</v>
      </c>
      <c r="I11089" s="3">
        <v>128.55816000000002</v>
      </c>
      <c r="J11089" s="3">
        <v>2891.1909600000004</v>
      </c>
      <c r="K11089" s="3">
        <v>4447.9860923076931</v>
      </c>
      <c r="L11089" s="4">
        <v>0.35000000000000003</v>
      </c>
    </row>
    <row r="11090" spans="1:12" x14ac:dyDescent="0.35">
      <c r="A11090" s="1" t="s">
        <v>18487</v>
      </c>
      <c r="B11090" t="s">
        <v>18488</v>
      </c>
      <c r="C11090" t="s">
        <v>363</v>
      </c>
      <c r="D11090" t="s">
        <v>364</v>
      </c>
      <c r="E11090">
        <v>1</v>
      </c>
      <c r="F11090" s="2">
        <v>7.6</v>
      </c>
      <c r="G11090" s="3">
        <v>16</v>
      </c>
      <c r="H11090" s="3">
        <v>7.5999999999999998E-2</v>
      </c>
      <c r="I11090" s="3">
        <v>0.35719999999999996</v>
      </c>
      <c r="J11090" s="3">
        <v>8.033199999999999</v>
      </c>
      <c r="K11090" s="3">
        <v>12.358769230769228</v>
      </c>
      <c r="L11090" s="4">
        <v>0.34999999999999992</v>
      </c>
    </row>
    <row r="11091" spans="1:12" x14ac:dyDescent="0.35">
      <c r="A11091" s="1" t="s">
        <v>18489</v>
      </c>
      <c r="B11091" t="s">
        <v>17616</v>
      </c>
      <c r="C11091" t="s">
        <v>363</v>
      </c>
      <c r="D11091" t="s">
        <v>364</v>
      </c>
      <c r="E11091">
        <v>1</v>
      </c>
      <c r="F11091" s="2">
        <v>55.53</v>
      </c>
      <c r="G11091" s="3">
        <v>115</v>
      </c>
      <c r="H11091" s="3">
        <v>0.55530000000000002</v>
      </c>
      <c r="I11091" s="3">
        <v>2.6099100000000002</v>
      </c>
      <c r="J11091" s="3">
        <v>58.695210000000003</v>
      </c>
      <c r="K11091" s="3">
        <v>90.300323076923078</v>
      </c>
      <c r="L11091" s="4">
        <v>0.35</v>
      </c>
    </row>
    <row r="11092" spans="1:12" x14ac:dyDescent="0.35">
      <c r="A11092" s="1" t="s">
        <v>18490</v>
      </c>
      <c r="B11092" t="s">
        <v>18491</v>
      </c>
      <c r="C11092" t="s">
        <v>363</v>
      </c>
      <c r="D11092" t="s">
        <v>364</v>
      </c>
      <c r="E11092">
        <v>1</v>
      </c>
      <c r="F11092" s="2">
        <v>631.47</v>
      </c>
      <c r="G11092" s="3">
        <v>1302</v>
      </c>
      <c r="H11092" s="3">
        <v>6.3147000000000002</v>
      </c>
      <c r="I11092" s="3">
        <v>29.679090000000002</v>
      </c>
      <c r="J11092" s="3">
        <v>667.46379000000002</v>
      </c>
      <c r="K11092" s="3">
        <v>1026.8673692307693</v>
      </c>
      <c r="L11092" s="4">
        <v>0.35000000000000003</v>
      </c>
    </row>
    <row r="11093" spans="1:12" x14ac:dyDescent="0.35">
      <c r="A11093" s="1" t="s">
        <v>18492</v>
      </c>
      <c r="B11093" t="s">
        <v>18493</v>
      </c>
      <c r="C11093" t="s">
        <v>363</v>
      </c>
      <c r="D11093" t="s">
        <v>364</v>
      </c>
      <c r="E11093">
        <v>1</v>
      </c>
      <c r="F11093" s="2">
        <v>7.93</v>
      </c>
      <c r="G11093" s="3">
        <v>16.89</v>
      </c>
      <c r="H11093" s="3">
        <v>7.9299999999999995E-2</v>
      </c>
      <c r="I11093" s="3">
        <v>0.37270999999999999</v>
      </c>
      <c r="J11093" s="3">
        <v>8.3820099999999993</v>
      </c>
      <c r="K11093" s="3">
        <v>12.895399999999999</v>
      </c>
      <c r="L11093" s="4">
        <v>0.35</v>
      </c>
    </row>
    <row r="11094" spans="1:12" x14ac:dyDescent="0.35">
      <c r="A11094" s="1" t="s">
        <v>18494</v>
      </c>
      <c r="B11094" t="s">
        <v>18495</v>
      </c>
      <c r="C11094" t="s">
        <v>363</v>
      </c>
      <c r="D11094" t="s">
        <v>364</v>
      </c>
      <c r="E11094">
        <v>1</v>
      </c>
      <c r="F11094" s="2">
        <v>50</v>
      </c>
      <c r="G11094" s="3">
        <v>105</v>
      </c>
      <c r="H11094" s="3">
        <v>0.5</v>
      </c>
      <c r="I11094" s="3">
        <v>2.35</v>
      </c>
      <c r="J11094" s="3">
        <v>52.85</v>
      </c>
      <c r="K11094" s="3">
        <v>81.307692307692307</v>
      </c>
      <c r="L11094" s="4">
        <v>0.35</v>
      </c>
    </row>
    <row r="11095" spans="1:12" x14ac:dyDescent="0.35">
      <c r="A11095" s="1" t="s">
        <v>18496</v>
      </c>
      <c r="B11095" t="s">
        <v>18497</v>
      </c>
      <c r="C11095" t="s">
        <v>363</v>
      </c>
      <c r="D11095" t="s">
        <v>364</v>
      </c>
      <c r="E11095">
        <v>1</v>
      </c>
      <c r="F11095" s="2">
        <v>625.54999999999995</v>
      </c>
      <c r="G11095" s="3">
        <v>1290</v>
      </c>
      <c r="H11095" s="3">
        <v>6.2554999999999996</v>
      </c>
      <c r="I11095" s="3">
        <v>29.400849999999998</v>
      </c>
      <c r="J11095" s="3">
        <v>661.20634999999993</v>
      </c>
      <c r="K11095" s="3">
        <v>1017.2405384615383</v>
      </c>
      <c r="L11095" s="4">
        <v>0.35</v>
      </c>
    </row>
    <row r="11096" spans="1:12" x14ac:dyDescent="0.35">
      <c r="A11096" s="1" t="s">
        <v>18498</v>
      </c>
      <c r="B11096" t="s">
        <v>18499</v>
      </c>
      <c r="C11096" t="s">
        <v>363</v>
      </c>
      <c r="D11096" t="s">
        <v>364</v>
      </c>
      <c r="E11096">
        <v>1</v>
      </c>
      <c r="F11096" s="2">
        <v>0.01</v>
      </c>
      <c r="G11096" s="3">
        <v>196</v>
      </c>
      <c r="H11096" s="3">
        <v>1E-4</v>
      </c>
      <c r="I11096" s="3">
        <v>4.6999999999999999E-4</v>
      </c>
      <c r="J11096" s="3">
        <v>1.057E-2</v>
      </c>
      <c r="K11096" s="3">
        <v>1.6261538461538459E-2</v>
      </c>
      <c r="L11096" s="4">
        <v>0.34999999999999992</v>
      </c>
    </row>
    <row r="11097" spans="1:12" x14ac:dyDescent="0.35">
      <c r="A11097" s="1" t="s">
        <v>18500</v>
      </c>
      <c r="B11097" t="s">
        <v>18501</v>
      </c>
      <c r="C11097" t="s">
        <v>363</v>
      </c>
      <c r="D11097" t="s">
        <v>364</v>
      </c>
      <c r="E11097">
        <v>1</v>
      </c>
      <c r="F11097" s="2">
        <v>178</v>
      </c>
      <c r="G11097" s="3">
        <v>378.98</v>
      </c>
      <c r="H11097" s="3">
        <v>1.78</v>
      </c>
      <c r="I11097" s="3">
        <v>8.3659999999999997</v>
      </c>
      <c r="J11097" s="3">
        <v>188.14600000000002</v>
      </c>
      <c r="K11097" s="3">
        <v>289.45538461538462</v>
      </c>
      <c r="L11097" s="4">
        <v>0.35</v>
      </c>
    </row>
    <row r="11098" spans="1:12" x14ac:dyDescent="0.35">
      <c r="A11098" s="1" t="s">
        <v>18502</v>
      </c>
      <c r="B11098" t="s">
        <v>18503</v>
      </c>
      <c r="C11098" t="s">
        <v>363</v>
      </c>
      <c r="D11098" t="s">
        <v>364</v>
      </c>
      <c r="E11098">
        <v>1</v>
      </c>
      <c r="F11098" s="2">
        <v>2835</v>
      </c>
      <c r="G11098" s="3">
        <v>5846</v>
      </c>
      <c r="H11098" s="3">
        <v>28.35</v>
      </c>
      <c r="I11098" s="3">
        <v>133.245</v>
      </c>
      <c r="J11098" s="3">
        <v>2996.5949999999998</v>
      </c>
      <c r="K11098" s="3">
        <v>4610.1461538461535</v>
      </c>
      <c r="L11098" s="4">
        <v>0.35</v>
      </c>
    </row>
    <row r="11099" spans="1:12" x14ac:dyDescent="0.35">
      <c r="A11099" s="1" t="s">
        <v>18504</v>
      </c>
      <c r="B11099" t="s">
        <v>18505</v>
      </c>
      <c r="C11099" t="s">
        <v>363</v>
      </c>
      <c r="D11099" t="s">
        <v>364</v>
      </c>
      <c r="E11099">
        <v>1</v>
      </c>
      <c r="F11099" s="2">
        <v>64.400000000000006</v>
      </c>
      <c r="G11099" s="3">
        <v>162.4</v>
      </c>
      <c r="H11099" s="3">
        <v>0.64400000000000002</v>
      </c>
      <c r="I11099" s="3">
        <v>3.0268000000000002</v>
      </c>
      <c r="J11099" s="3">
        <v>68.070800000000006</v>
      </c>
      <c r="K11099" s="3">
        <v>104.7243076923077</v>
      </c>
      <c r="L11099" s="4">
        <v>0.35000000000000003</v>
      </c>
    </row>
    <row r="11100" spans="1:12" x14ac:dyDescent="0.35">
      <c r="A11100" s="1" t="s">
        <v>18506</v>
      </c>
      <c r="B11100" t="s">
        <v>18507</v>
      </c>
      <c r="C11100" t="s">
        <v>363</v>
      </c>
      <c r="D11100" t="s">
        <v>364</v>
      </c>
      <c r="E11100">
        <v>1</v>
      </c>
      <c r="F11100" s="2">
        <v>4487</v>
      </c>
      <c r="G11100" s="3">
        <v>9515</v>
      </c>
      <c r="H11100" s="3">
        <v>44.87</v>
      </c>
      <c r="I11100" s="3">
        <v>210.88900000000001</v>
      </c>
      <c r="J11100" s="3">
        <v>4742.759</v>
      </c>
      <c r="K11100" s="3">
        <v>7296.5523076923073</v>
      </c>
      <c r="L11100" s="4">
        <v>0.35</v>
      </c>
    </row>
    <row r="11101" spans="1:12" x14ac:dyDescent="0.35">
      <c r="A11101" s="1" t="s">
        <v>18508</v>
      </c>
      <c r="B11101" t="s">
        <v>18509</v>
      </c>
      <c r="C11101" t="s">
        <v>363</v>
      </c>
      <c r="D11101" t="s">
        <v>364</v>
      </c>
      <c r="E11101">
        <v>1</v>
      </c>
      <c r="F11101" s="2">
        <v>368.22</v>
      </c>
      <c r="G11101" s="3">
        <v>655</v>
      </c>
      <c r="H11101" s="3">
        <v>3.6822000000000004</v>
      </c>
      <c r="I11101" s="3">
        <v>17.306340000000002</v>
      </c>
      <c r="J11101" s="3">
        <v>389.20854000000003</v>
      </c>
      <c r="K11101" s="3">
        <v>598.78236923076929</v>
      </c>
      <c r="L11101" s="4">
        <v>0.35000000000000003</v>
      </c>
    </row>
    <row r="11102" spans="1:12" x14ac:dyDescent="0.35">
      <c r="A11102" s="1" t="s">
        <v>18510</v>
      </c>
      <c r="B11102" t="s">
        <v>18511</v>
      </c>
      <c r="C11102" t="s">
        <v>363</v>
      </c>
      <c r="D11102" t="s">
        <v>364</v>
      </c>
      <c r="E11102">
        <v>1</v>
      </c>
      <c r="F11102" s="2">
        <v>2954.88</v>
      </c>
      <c r="G11102" s="3">
        <v>5525.11</v>
      </c>
      <c r="H11102" s="3">
        <v>29.5488</v>
      </c>
      <c r="I11102" s="3">
        <v>138.87935999999999</v>
      </c>
      <c r="J11102" s="3">
        <v>3123.30816</v>
      </c>
      <c r="K11102" s="3">
        <v>4805.0894769230772</v>
      </c>
      <c r="L11102" s="4">
        <v>0.35000000000000003</v>
      </c>
    </row>
    <row r="11103" spans="1:12" x14ac:dyDescent="0.35">
      <c r="A11103" s="1" t="s">
        <v>18512</v>
      </c>
      <c r="B11103" t="s">
        <v>18513</v>
      </c>
      <c r="C11103" t="s">
        <v>363</v>
      </c>
      <c r="D11103" t="s">
        <v>364</v>
      </c>
      <c r="E11103">
        <v>1</v>
      </c>
      <c r="F11103" s="2">
        <v>3991</v>
      </c>
      <c r="G11103" s="3">
        <v>8508.41</v>
      </c>
      <c r="H11103" s="3">
        <v>39.910000000000004</v>
      </c>
      <c r="I11103" s="3">
        <v>187.577</v>
      </c>
      <c r="J11103" s="3">
        <v>4218.4870000000001</v>
      </c>
      <c r="K11103" s="3">
        <v>6489.98</v>
      </c>
      <c r="L11103" s="4">
        <v>0.34999999999999992</v>
      </c>
    </row>
    <row r="11104" spans="1:12" x14ac:dyDescent="0.35">
      <c r="A11104" s="1" t="s">
        <v>18514</v>
      </c>
      <c r="B11104" t="s">
        <v>18515</v>
      </c>
      <c r="C11104" t="s">
        <v>363</v>
      </c>
      <c r="D11104" t="s">
        <v>364</v>
      </c>
      <c r="E11104">
        <v>1</v>
      </c>
      <c r="F11104" s="2">
        <v>13.04</v>
      </c>
      <c r="G11104" s="3">
        <v>24.39</v>
      </c>
      <c r="H11104" s="3">
        <v>0.13039999999999999</v>
      </c>
      <c r="I11104" s="3">
        <v>0.61287999999999998</v>
      </c>
      <c r="J11104" s="3">
        <v>13.78328</v>
      </c>
      <c r="K11104" s="3">
        <v>21.205046153846151</v>
      </c>
      <c r="L11104" s="4">
        <v>0.34999999999999992</v>
      </c>
    </row>
    <row r="11105" spans="1:12" x14ac:dyDescent="0.35">
      <c r="A11105" s="1" t="s">
        <v>18516</v>
      </c>
      <c r="B11105" t="s">
        <v>18517</v>
      </c>
      <c r="C11105" t="s">
        <v>363</v>
      </c>
      <c r="D11105" t="s">
        <v>364</v>
      </c>
      <c r="E11105">
        <v>1</v>
      </c>
      <c r="F11105" s="2">
        <v>624</v>
      </c>
      <c r="G11105" s="3">
        <v>2873</v>
      </c>
      <c r="H11105" s="3">
        <v>6.24</v>
      </c>
      <c r="I11105" s="3">
        <v>29.327999999999999</v>
      </c>
      <c r="J11105" s="3">
        <v>659.56799999999998</v>
      </c>
      <c r="K11105" s="3">
        <v>1014.7199999999999</v>
      </c>
      <c r="L11105" s="4">
        <v>0.35</v>
      </c>
    </row>
    <row r="11106" spans="1:12" x14ac:dyDescent="0.35">
      <c r="A11106" s="1" t="s">
        <v>18518</v>
      </c>
      <c r="B11106" t="s">
        <v>18519</v>
      </c>
      <c r="C11106" t="s">
        <v>363</v>
      </c>
      <c r="D11106" t="s">
        <v>364</v>
      </c>
      <c r="E11106">
        <v>1</v>
      </c>
      <c r="F11106" s="2">
        <v>542.29999999999995</v>
      </c>
      <c r="G11106" s="3">
        <v>798</v>
      </c>
      <c r="H11106" s="3">
        <v>5.423</v>
      </c>
      <c r="I11106" s="3">
        <v>25.488099999999999</v>
      </c>
      <c r="J11106" s="3">
        <v>573.21109999999999</v>
      </c>
      <c r="K11106" s="3">
        <v>881.86323076923077</v>
      </c>
      <c r="L11106" s="4">
        <v>0.35000000000000003</v>
      </c>
    </row>
    <row r="11107" spans="1:12" x14ac:dyDescent="0.35">
      <c r="A11107" s="1" t="s">
        <v>18520</v>
      </c>
      <c r="B11107" t="s">
        <v>18521</v>
      </c>
      <c r="C11107" t="s">
        <v>363</v>
      </c>
      <c r="D11107" t="s">
        <v>364</v>
      </c>
      <c r="E11107">
        <v>1</v>
      </c>
      <c r="F11107" s="2">
        <v>2798.7</v>
      </c>
      <c r="G11107" s="3">
        <v>4988</v>
      </c>
      <c r="H11107" s="3">
        <v>27.986999999999998</v>
      </c>
      <c r="I11107" s="3">
        <v>131.53889999999998</v>
      </c>
      <c r="J11107" s="3">
        <v>2958.2258999999999</v>
      </c>
      <c r="K11107" s="3">
        <v>4551.116769230769</v>
      </c>
      <c r="L11107" s="4">
        <v>0.35</v>
      </c>
    </row>
    <row r="11108" spans="1:12" x14ac:dyDescent="0.35">
      <c r="A11108" s="1" t="s">
        <v>18522</v>
      </c>
      <c r="B11108" t="s">
        <v>18523</v>
      </c>
      <c r="C11108" t="s">
        <v>363</v>
      </c>
      <c r="D11108" t="s">
        <v>364</v>
      </c>
      <c r="E11108">
        <v>1</v>
      </c>
      <c r="F11108" s="2">
        <v>1792</v>
      </c>
      <c r="G11108" s="3">
        <v>3819.5</v>
      </c>
      <c r="H11108" s="3">
        <v>17.920000000000002</v>
      </c>
      <c r="I11108" s="3">
        <v>84.224000000000004</v>
      </c>
      <c r="J11108" s="3">
        <v>1894.144</v>
      </c>
      <c r="K11108" s="3">
        <v>2914.0676923076921</v>
      </c>
      <c r="L11108" s="4">
        <v>0.35</v>
      </c>
    </row>
    <row r="11109" spans="1:12" x14ac:dyDescent="0.35">
      <c r="A11109" s="1" t="s">
        <v>18524</v>
      </c>
      <c r="B11109" t="s">
        <v>18525</v>
      </c>
      <c r="C11109" t="s">
        <v>363</v>
      </c>
      <c r="D11109" t="s">
        <v>364</v>
      </c>
      <c r="E11109">
        <v>1</v>
      </c>
      <c r="F11109" s="2">
        <v>1183.32</v>
      </c>
      <c r="G11109" s="3">
        <v>2200</v>
      </c>
      <c r="H11109" s="3">
        <v>11.8332</v>
      </c>
      <c r="I11109" s="3">
        <v>55.616039999999998</v>
      </c>
      <c r="J11109" s="3">
        <v>1250.7692400000001</v>
      </c>
      <c r="K11109" s="3">
        <v>1924.2603692307694</v>
      </c>
      <c r="L11109" s="4">
        <v>0.35</v>
      </c>
    </row>
    <row r="11110" spans="1:12" x14ac:dyDescent="0.35">
      <c r="A11110" s="1" t="s">
        <v>18526</v>
      </c>
      <c r="B11110" t="s">
        <v>18527</v>
      </c>
      <c r="C11110" t="s">
        <v>363</v>
      </c>
      <c r="D11110" t="s">
        <v>364</v>
      </c>
      <c r="E11110">
        <v>1</v>
      </c>
      <c r="F11110" s="2">
        <v>338</v>
      </c>
      <c r="G11110" s="3">
        <v>697</v>
      </c>
      <c r="H11110" s="3">
        <v>3.38</v>
      </c>
      <c r="I11110" s="3">
        <v>15.885999999999999</v>
      </c>
      <c r="J11110" s="3">
        <v>357.26600000000002</v>
      </c>
      <c r="K11110" s="3">
        <v>549.64</v>
      </c>
      <c r="L11110" s="4">
        <v>0.34999999999999992</v>
      </c>
    </row>
    <row r="11111" spans="1:12" x14ac:dyDescent="0.35">
      <c r="A11111" s="1" t="s">
        <v>18528</v>
      </c>
      <c r="B11111" t="s">
        <v>18529</v>
      </c>
      <c r="C11111" t="s">
        <v>363</v>
      </c>
      <c r="D11111" t="s">
        <v>364</v>
      </c>
      <c r="E11111">
        <v>1</v>
      </c>
      <c r="F11111" s="2">
        <v>137.5</v>
      </c>
      <c r="G11111" s="3">
        <v>284</v>
      </c>
      <c r="H11111" s="3">
        <v>1.375</v>
      </c>
      <c r="I11111" s="3">
        <v>6.4625000000000004</v>
      </c>
      <c r="J11111" s="3">
        <v>145.33750000000001</v>
      </c>
      <c r="K11111" s="3">
        <v>223.59615384615384</v>
      </c>
      <c r="L11111" s="4">
        <v>0.35</v>
      </c>
    </row>
    <row r="11112" spans="1:12" x14ac:dyDescent="0.35">
      <c r="A11112" s="1" t="s">
        <v>18530</v>
      </c>
      <c r="B11112" t="s">
        <v>18531</v>
      </c>
      <c r="C11112" t="s">
        <v>363</v>
      </c>
      <c r="D11112" t="s">
        <v>364</v>
      </c>
      <c r="E11112">
        <v>1</v>
      </c>
      <c r="F11112" s="2">
        <v>1055.1500000000001</v>
      </c>
      <c r="G11112" s="3">
        <v>2352</v>
      </c>
      <c r="H11112" s="3">
        <v>10.551500000000001</v>
      </c>
      <c r="I11112" s="3">
        <v>49.592050000000008</v>
      </c>
      <c r="J11112" s="3">
        <v>1115.2935500000001</v>
      </c>
      <c r="K11112" s="3">
        <v>1715.836230769231</v>
      </c>
      <c r="L11112" s="4">
        <v>0.35000000000000003</v>
      </c>
    </row>
    <row r="11113" spans="1:12" x14ac:dyDescent="0.35">
      <c r="A11113" s="1" t="s">
        <v>18532</v>
      </c>
      <c r="B11113" t="s">
        <v>18533</v>
      </c>
      <c r="C11113" t="s">
        <v>363</v>
      </c>
      <c r="D11113" t="s">
        <v>364</v>
      </c>
      <c r="E11113">
        <v>1</v>
      </c>
      <c r="F11113" s="2">
        <v>40</v>
      </c>
      <c r="G11113" s="3">
        <v>84.45</v>
      </c>
      <c r="H11113" s="3">
        <v>0.4</v>
      </c>
      <c r="I11113" s="3">
        <v>1.88</v>
      </c>
      <c r="J11113" s="3">
        <v>42.28</v>
      </c>
      <c r="K11113" s="3">
        <v>65.046153846153842</v>
      </c>
      <c r="L11113" s="4">
        <v>0.34999999999999992</v>
      </c>
    </row>
    <row r="11114" spans="1:12" x14ac:dyDescent="0.35">
      <c r="A11114" s="1" t="s">
        <v>18534</v>
      </c>
      <c r="B11114" t="s">
        <v>18535</v>
      </c>
      <c r="C11114" t="s">
        <v>363</v>
      </c>
      <c r="D11114" t="s">
        <v>364</v>
      </c>
      <c r="E11114">
        <v>1</v>
      </c>
      <c r="F11114" s="2">
        <v>8.86</v>
      </c>
      <c r="G11114" s="3">
        <v>18.899999999999999</v>
      </c>
      <c r="H11114" s="3">
        <v>8.8599999999999998E-2</v>
      </c>
      <c r="I11114" s="3">
        <v>0.41641999999999996</v>
      </c>
      <c r="J11114" s="3">
        <v>9.3650199999999995</v>
      </c>
      <c r="K11114" s="3">
        <v>14.407723076923075</v>
      </c>
      <c r="L11114" s="4">
        <v>0.34999999999999992</v>
      </c>
    </row>
    <row r="11115" spans="1:12" x14ac:dyDescent="0.35">
      <c r="A11115" s="1" t="s">
        <v>18536</v>
      </c>
      <c r="B11115" t="s">
        <v>18537</v>
      </c>
      <c r="C11115" t="s">
        <v>363</v>
      </c>
      <c r="D11115" t="s">
        <v>364</v>
      </c>
      <c r="E11115">
        <v>1</v>
      </c>
      <c r="F11115" s="2">
        <v>565</v>
      </c>
      <c r="G11115" s="3">
        <v>1203.81</v>
      </c>
      <c r="H11115" s="3">
        <v>5.65</v>
      </c>
      <c r="I11115" s="3">
        <v>26.555</v>
      </c>
      <c r="J11115" s="3">
        <v>597.20499999999993</v>
      </c>
      <c r="K11115" s="3">
        <v>918.77692307692291</v>
      </c>
      <c r="L11115" s="4">
        <v>0.35</v>
      </c>
    </row>
    <row r="11116" spans="1:12" x14ac:dyDescent="0.35">
      <c r="A11116" s="1" t="s">
        <v>18538</v>
      </c>
      <c r="B11116" t="s">
        <v>18539</v>
      </c>
      <c r="C11116" t="s">
        <v>363</v>
      </c>
      <c r="D11116" t="s">
        <v>364</v>
      </c>
      <c r="E11116">
        <v>1</v>
      </c>
      <c r="F11116" s="2">
        <v>337</v>
      </c>
      <c r="G11116" s="3">
        <v>717.83</v>
      </c>
      <c r="H11116" s="3">
        <v>3.37</v>
      </c>
      <c r="I11116" s="3">
        <v>15.839</v>
      </c>
      <c r="J11116" s="3">
        <v>356.209</v>
      </c>
      <c r="K11116" s="3">
        <v>548.01384615384609</v>
      </c>
      <c r="L11116" s="4">
        <v>0.34999999999999992</v>
      </c>
    </row>
    <row r="11117" spans="1:12" x14ac:dyDescent="0.35">
      <c r="A11117" s="1" t="s">
        <v>18540</v>
      </c>
      <c r="B11117" t="s">
        <v>18541</v>
      </c>
      <c r="C11117" t="s">
        <v>363</v>
      </c>
      <c r="D11117" t="s">
        <v>364</v>
      </c>
      <c r="E11117">
        <v>1</v>
      </c>
      <c r="F11117" s="2">
        <v>5915</v>
      </c>
      <c r="G11117" s="3">
        <v>12196</v>
      </c>
      <c r="H11117" s="3">
        <v>59.15</v>
      </c>
      <c r="I11117" s="3">
        <v>278.005</v>
      </c>
      <c r="J11117" s="3">
        <v>6252.1549999999997</v>
      </c>
      <c r="K11117" s="3">
        <v>9618.6999999999989</v>
      </c>
      <c r="L11117" s="4">
        <v>0.35</v>
      </c>
    </row>
    <row r="11118" spans="1:12" x14ac:dyDescent="0.35">
      <c r="A11118" s="1" t="s">
        <v>18542</v>
      </c>
      <c r="B11118" t="s">
        <v>18543</v>
      </c>
      <c r="C11118" t="s">
        <v>363</v>
      </c>
      <c r="D11118" t="s">
        <v>364</v>
      </c>
      <c r="E11118">
        <v>1</v>
      </c>
      <c r="F11118" s="2">
        <v>874</v>
      </c>
      <c r="G11118" s="3">
        <v>656</v>
      </c>
      <c r="H11118" s="3">
        <v>8.74</v>
      </c>
      <c r="I11118" s="3">
        <v>41.078000000000003</v>
      </c>
      <c r="J11118" s="3">
        <v>923.81799999999998</v>
      </c>
      <c r="K11118" s="3">
        <v>1421.2584615384615</v>
      </c>
      <c r="L11118" s="4">
        <v>0.35</v>
      </c>
    </row>
    <row r="11119" spans="1:12" x14ac:dyDescent="0.35">
      <c r="A11119" s="1" t="s">
        <v>18544</v>
      </c>
      <c r="B11119" t="s">
        <v>18545</v>
      </c>
      <c r="C11119" t="s">
        <v>363</v>
      </c>
      <c r="D11119" t="s">
        <v>364</v>
      </c>
      <c r="E11119">
        <v>1</v>
      </c>
      <c r="F11119" s="2">
        <v>0.01</v>
      </c>
      <c r="G11119" s="3">
        <v>495</v>
      </c>
      <c r="H11119" s="3">
        <v>1E-4</v>
      </c>
      <c r="I11119" s="3">
        <v>4.6999999999999999E-4</v>
      </c>
      <c r="J11119" s="3">
        <v>1.057E-2</v>
      </c>
      <c r="K11119" s="3">
        <v>1.6261538461538459E-2</v>
      </c>
      <c r="L11119" s="4">
        <v>0.34999999999999992</v>
      </c>
    </row>
    <row r="11120" spans="1:12" x14ac:dyDescent="0.35">
      <c r="A11120" s="1" t="s">
        <v>18546</v>
      </c>
      <c r="B11120" t="s">
        <v>18547</v>
      </c>
      <c r="C11120" t="s">
        <v>363</v>
      </c>
      <c r="D11120" t="s">
        <v>364</v>
      </c>
      <c r="E11120">
        <v>1</v>
      </c>
      <c r="F11120" s="2">
        <v>203</v>
      </c>
      <c r="G11120" s="3">
        <v>430.99</v>
      </c>
      <c r="H11120" s="3">
        <v>2.0300000000000002</v>
      </c>
      <c r="I11120" s="3">
        <v>9.5410000000000004</v>
      </c>
      <c r="J11120" s="3">
        <v>214.571</v>
      </c>
      <c r="K11120" s="3">
        <v>330.10923076923075</v>
      </c>
      <c r="L11120" s="4">
        <v>0.35</v>
      </c>
    </row>
    <row r="11121" spans="1:12" x14ac:dyDescent="0.35">
      <c r="A11121" s="1" t="s">
        <v>18548</v>
      </c>
      <c r="B11121" t="s">
        <v>18549</v>
      </c>
      <c r="C11121" t="s">
        <v>363</v>
      </c>
      <c r="D11121" t="s">
        <v>364</v>
      </c>
      <c r="E11121">
        <v>1</v>
      </c>
      <c r="F11121" s="2">
        <v>439.27</v>
      </c>
      <c r="G11121" s="3">
        <v>906</v>
      </c>
      <c r="H11121" s="3">
        <v>4.3926999999999996</v>
      </c>
      <c r="I11121" s="3">
        <v>20.645689999999998</v>
      </c>
      <c r="J11121" s="3">
        <v>464.30838999999997</v>
      </c>
      <c r="K11121" s="3">
        <v>714.3205999999999</v>
      </c>
      <c r="L11121" s="4">
        <v>0.34999999999999992</v>
      </c>
    </row>
    <row r="11122" spans="1:12" x14ac:dyDescent="0.35">
      <c r="A11122" s="1" t="s">
        <v>18550</v>
      </c>
      <c r="B11122" t="s">
        <v>18551</v>
      </c>
      <c r="C11122" t="s">
        <v>363</v>
      </c>
      <c r="D11122" t="s">
        <v>364</v>
      </c>
      <c r="E11122">
        <v>1</v>
      </c>
      <c r="F11122" s="2">
        <v>959</v>
      </c>
      <c r="G11122" s="3">
        <v>2033</v>
      </c>
      <c r="H11122" s="3">
        <v>9.59</v>
      </c>
      <c r="I11122" s="3">
        <v>45.073</v>
      </c>
      <c r="J11122" s="3">
        <v>1013.663</v>
      </c>
      <c r="K11122" s="3">
        <v>1559.4815384615383</v>
      </c>
      <c r="L11122" s="4">
        <v>0.34999999999999992</v>
      </c>
    </row>
    <row r="11123" spans="1:12" x14ac:dyDescent="0.35">
      <c r="A11123" s="1" t="s">
        <v>18552</v>
      </c>
      <c r="B11123" t="s">
        <v>18553</v>
      </c>
      <c r="C11123" t="s">
        <v>363</v>
      </c>
      <c r="D11123" t="s">
        <v>364</v>
      </c>
      <c r="E11123">
        <v>1</v>
      </c>
      <c r="F11123" s="2">
        <v>809</v>
      </c>
      <c r="G11123" s="3">
        <v>1724.19</v>
      </c>
      <c r="H11123" s="3">
        <v>8.09</v>
      </c>
      <c r="I11123" s="3">
        <v>38.023000000000003</v>
      </c>
      <c r="J11123" s="3">
        <v>855.11300000000006</v>
      </c>
      <c r="K11123" s="3">
        <v>1315.5584615384616</v>
      </c>
      <c r="L11123" s="4">
        <v>0.35000000000000003</v>
      </c>
    </row>
    <row r="11124" spans="1:12" x14ac:dyDescent="0.35">
      <c r="A11124" s="1" t="s">
        <v>18554</v>
      </c>
      <c r="B11124" t="s">
        <v>18555</v>
      </c>
      <c r="C11124" t="s">
        <v>363</v>
      </c>
      <c r="D11124" t="s">
        <v>364</v>
      </c>
      <c r="E11124">
        <v>1</v>
      </c>
      <c r="F11124" s="2">
        <v>88</v>
      </c>
      <c r="G11124" s="3">
        <v>185.77</v>
      </c>
      <c r="H11124" s="3">
        <v>0.88</v>
      </c>
      <c r="I11124" s="3">
        <v>4.1360000000000001</v>
      </c>
      <c r="J11124" s="3">
        <v>93.015999999999991</v>
      </c>
      <c r="K11124" s="3">
        <v>143.10153846153844</v>
      </c>
      <c r="L11124" s="4">
        <v>0.35</v>
      </c>
    </row>
    <row r="11125" spans="1:12" x14ac:dyDescent="0.35">
      <c r="A11125" s="1" t="s">
        <v>18556</v>
      </c>
      <c r="B11125" t="s">
        <v>18557</v>
      </c>
      <c r="C11125" t="s">
        <v>363</v>
      </c>
      <c r="D11125" t="s">
        <v>364</v>
      </c>
      <c r="E11125">
        <v>1</v>
      </c>
      <c r="F11125" s="2">
        <v>15059.4</v>
      </c>
      <c r="G11125" s="3">
        <v>28165.21</v>
      </c>
      <c r="H11125" s="3">
        <v>150.59399999999999</v>
      </c>
      <c r="I11125" s="3">
        <v>707.79179999999997</v>
      </c>
      <c r="J11125" s="3">
        <v>15917.785799999998</v>
      </c>
      <c r="K11125" s="3">
        <v>24488.901230769228</v>
      </c>
      <c r="L11125" s="4">
        <v>0.35000000000000003</v>
      </c>
    </row>
    <row r="11126" spans="1:12" x14ac:dyDescent="0.35">
      <c r="A11126" s="1" t="s">
        <v>18558</v>
      </c>
      <c r="B11126" t="s">
        <v>18270</v>
      </c>
      <c r="C11126" t="s">
        <v>363</v>
      </c>
      <c r="D11126" t="s">
        <v>364</v>
      </c>
      <c r="E11126">
        <v>1</v>
      </c>
      <c r="F11126" s="2">
        <v>4710</v>
      </c>
      <c r="G11126" s="3">
        <v>10042.549999999999</v>
      </c>
      <c r="H11126" s="3">
        <v>47.1</v>
      </c>
      <c r="I11126" s="3">
        <v>221.37</v>
      </c>
      <c r="J11126" s="3">
        <v>4978.47</v>
      </c>
      <c r="K11126" s="3">
        <v>7659.1846153846154</v>
      </c>
      <c r="L11126" s="4">
        <v>0.35</v>
      </c>
    </row>
    <row r="11127" spans="1:12" x14ac:dyDescent="0.35">
      <c r="A11127" s="1" t="s">
        <v>18559</v>
      </c>
      <c r="B11127" t="s">
        <v>18560</v>
      </c>
      <c r="C11127" t="s">
        <v>363</v>
      </c>
      <c r="D11127" t="s">
        <v>364</v>
      </c>
      <c r="E11127">
        <v>1</v>
      </c>
      <c r="F11127" s="2">
        <v>505.02</v>
      </c>
      <c r="G11127" s="3">
        <v>885.15</v>
      </c>
      <c r="H11127" s="3">
        <v>5.0502000000000002</v>
      </c>
      <c r="I11127" s="3">
        <v>23.735939999999999</v>
      </c>
      <c r="J11127" s="3">
        <v>533.80614000000003</v>
      </c>
      <c r="K11127" s="3">
        <v>821.24021538461545</v>
      </c>
      <c r="L11127" s="4">
        <v>0.35000000000000003</v>
      </c>
    </row>
    <row r="11128" spans="1:12" x14ac:dyDescent="0.35">
      <c r="A11128" s="1" t="s">
        <v>18561</v>
      </c>
      <c r="B11128" t="s">
        <v>18562</v>
      </c>
      <c r="C11128" t="s">
        <v>363</v>
      </c>
      <c r="D11128" t="s">
        <v>364</v>
      </c>
      <c r="E11128">
        <v>1</v>
      </c>
      <c r="F11128" s="2">
        <v>0.01</v>
      </c>
      <c r="G11128" s="3">
        <v>1017</v>
      </c>
      <c r="H11128" s="3">
        <v>1E-4</v>
      </c>
      <c r="I11128" s="3">
        <v>4.6999999999999999E-4</v>
      </c>
      <c r="J11128" s="3">
        <v>1.057E-2</v>
      </c>
      <c r="K11128" s="3">
        <v>1.6261538461538459E-2</v>
      </c>
      <c r="L11128" s="4">
        <v>0.34999999999999992</v>
      </c>
    </row>
    <row r="11129" spans="1:12" x14ac:dyDescent="0.35">
      <c r="A11129" s="1" t="s">
        <v>18563</v>
      </c>
      <c r="B11129" t="s">
        <v>18564</v>
      </c>
      <c r="C11129" t="s">
        <v>363</v>
      </c>
      <c r="D11129" t="s">
        <v>364</v>
      </c>
      <c r="E11129">
        <v>1</v>
      </c>
      <c r="F11129" s="2">
        <v>821</v>
      </c>
      <c r="G11129" s="3">
        <v>1741</v>
      </c>
      <c r="H11129" s="3">
        <v>8.2100000000000009</v>
      </c>
      <c r="I11129" s="3">
        <v>38.587000000000003</v>
      </c>
      <c r="J11129" s="3">
        <v>867.79700000000003</v>
      </c>
      <c r="K11129" s="3">
        <v>1335.0723076923077</v>
      </c>
      <c r="L11129" s="4">
        <v>0.35</v>
      </c>
    </row>
    <row r="11130" spans="1:12" x14ac:dyDescent="0.35">
      <c r="A11130" s="1" t="s">
        <v>18565</v>
      </c>
      <c r="B11130" t="s">
        <v>18566</v>
      </c>
      <c r="C11130" t="s">
        <v>363</v>
      </c>
      <c r="D11130" t="s">
        <v>364</v>
      </c>
      <c r="E11130">
        <v>1</v>
      </c>
      <c r="F11130" s="2">
        <v>23.94</v>
      </c>
      <c r="G11130" s="3">
        <v>44.54</v>
      </c>
      <c r="H11130" s="3">
        <v>0.23940000000000003</v>
      </c>
      <c r="I11130" s="3">
        <v>1.1251800000000001</v>
      </c>
      <c r="J11130" s="3">
        <v>25.304580000000001</v>
      </c>
      <c r="K11130" s="3">
        <v>38.930123076923081</v>
      </c>
      <c r="L11130" s="4">
        <v>0.35000000000000003</v>
      </c>
    </row>
    <row r="11131" spans="1:12" x14ac:dyDescent="0.35">
      <c r="A11131" s="1" t="s">
        <v>18567</v>
      </c>
      <c r="B11131" t="s">
        <v>18568</v>
      </c>
      <c r="C11131" t="s">
        <v>363</v>
      </c>
      <c r="D11131" t="s">
        <v>364</v>
      </c>
      <c r="E11131">
        <v>1</v>
      </c>
      <c r="F11131" s="2">
        <v>2.58</v>
      </c>
      <c r="G11131" s="3">
        <v>5.51</v>
      </c>
      <c r="H11131" s="3">
        <v>2.58E-2</v>
      </c>
      <c r="I11131" s="3">
        <v>0.12126000000000001</v>
      </c>
      <c r="J11131" s="3">
        <v>2.7270599999999998</v>
      </c>
      <c r="K11131" s="3">
        <v>4.1954769230769227</v>
      </c>
      <c r="L11131" s="4">
        <v>0.35</v>
      </c>
    </row>
    <row r="11132" spans="1:12" x14ac:dyDescent="0.35">
      <c r="A11132" s="1" t="s">
        <v>18569</v>
      </c>
      <c r="B11132" t="s">
        <v>18570</v>
      </c>
      <c r="C11132" t="s">
        <v>363</v>
      </c>
      <c r="D11132" t="s">
        <v>364</v>
      </c>
      <c r="E11132">
        <v>1</v>
      </c>
      <c r="F11132" s="2">
        <v>76</v>
      </c>
      <c r="G11132" s="3">
        <v>153</v>
      </c>
      <c r="H11132" s="3">
        <v>0.76</v>
      </c>
      <c r="I11132" s="3">
        <v>3.5720000000000001</v>
      </c>
      <c r="J11132" s="3">
        <v>80.332000000000008</v>
      </c>
      <c r="K11132" s="3">
        <v>123.58769230769232</v>
      </c>
      <c r="L11132" s="4">
        <v>0.35000000000000003</v>
      </c>
    </row>
    <row r="11133" spans="1:12" x14ac:dyDescent="0.35">
      <c r="A11133" s="1" t="s">
        <v>18571</v>
      </c>
      <c r="B11133" t="s">
        <v>18572</v>
      </c>
      <c r="C11133" t="s">
        <v>363</v>
      </c>
      <c r="D11133" t="s">
        <v>364</v>
      </c>
      <c r="E11133">
        <v>1</v>
      </c>
      <c r="F11133" s="2">
        <v>11100</v>
      </c>
      <c r="G11133" s="3">
        <v>22328</v>
      </c>
      <c r="H11133" s="3">
        <v>111</v>
      </c>
      <c r="I11133" s="3">
        <v>521.70000000000005</v>
      </c>
      <c r="J11133" s="3">
        <v>11732.7</v>
      </c>
      <c r="K11133" s="3">
        <v>18050.307692307691</v>
      </c>
      <c r="L11133" s="4">
        <v>0.34999999999999992</v>
      </c>
    </row>
    <row r="11134" spans="1:12" x14ac:dyDescent="0.35">
      <c r="A11134" s="1" t="s">
        <v>18573</v>
      </c>
      <c r="B11134" t="s">
        <v>18574</v>
      </c>
      <c r="C11134" t="s">
        <v>363</v>
      </c>
      <c r="D11134" t="s">
        <v>364</v>
      </c>
      <c r="E11134">
        <v>1</v>
      </c>
      <c r="F11134" s="2">
        <v>13180.68</v>
      </c>
      <c r="G11134" s="3">
        <v>24652.080000000002</v>
      </c>
      <c r="H11134" s="3">
        <v>131.80680000000001</v>
      </c>
      <c r="I11134" s="3">
        <v>619.49196000000006</v>
      </c>
      <c r="J11134" s="3">
        <v>13931.97876</v>
      </c>
      <c r="K11134" s="3">
        <v>21433.813476923075</v>
      </c>
      <c r="L11134" s="4">
        <v>0.34999999999999992</v>
      </c>
    </row>
    <row r="11135" spans="1:12" x14ac:dyDescent="0.35">
      <c r="A11135" s="1" t="s">
        <v>18575</v>
      </c>
      <c r="B11135" t="s">
        <v>18576</v>
      </c>
      <c r="C11135" t="s">
        <v>363</v>
      </c>
      <c r="D11135" t="s">
        <v>364</v>
      </c>
      <c r="E11135">
        <v>1</v>
      </c>
      <c r="F11135" s="2">
        <v>244</v>
      </c>
      <c r="G11135" s="3">
        <v>520.16</v>
      </c>
      <c r="H11135" s="3">
        <v>2.44</v>
      </c>
      <c r="I11135" s="3">
        <v>11.468</v>
      </c>
      <c r="J11135" s="3">
        <v>257.90800000000002</v>
      </c>
      <c r="K11135" s="3">
        <v>396.78153846153845</v>
      </c>
      <c r="L11135" s="4">
        <v>0.34999999999999992</v>
      </c>
    </row>
    <row r="11136" spans="1:12" x14ac:dyDescent="0.35">
      <c r="A11136" s="1" t="s">
        <v>18577</v>
      </c>
      <c r="B11136" t="s">
        <v>18578</v>
      </c>
      <c r="C11136" t="s">
        <v>363</v>
      </c>
      <c r="D11136" t="s">
        <v>364</v>
      </c>
      <c r="E11136">
        <v>1</v>
      </c>
      <c r="F11136" s="2">
        <v>2255</v>
      </c>
      <c r="G11136" s="3">
        <v>4371.13</v>
      </c>
      <c r="H11136" s="3">
        <v>22.55</v>
      </c>
      <c r="I11136" s="3">
        <v>105.985</v>
      </c>
      <c r="J11136" s="3">
        <v>2383.5350000000003</v>
      </c>
      <c r="K11136" s="3">
        <v>3666.9769230769234</v>
      </c>
      <c r="L11136" s="4">
        <v>0.35</v>
      </c>
    </row>
    <row r="11137" spans="1:12" x14ac:dyDescent="0.35">
      <c r="A11137" s="1" t="s">
        <v>18579</v>
      </c>
      <c r="B11137" t="s">
        <v>18580</v>
      </c>
      <c r="C11137" t="s">
        <v>363</v>
      </c>
      <c r="D11137" t="s">
        <v>364</v>
      </c>
      <c r="E11137">
        <v>1</v>
      </c>
      <c r="F11137" s="2">
        <v>1052.22</v>
      </c>
      <c r="G11137" s="3">
        <v>1875</v>
      </c>
      <c r="H11137" s="3">
        <v>10.5222</v>
      </c>
      <c r="I11137" s="3">
        <v>49.454340000000002</v>
      </c>
      <c r="J11137" s="3">
        <v>1112.1965400000001</v>
      </c>
      <c r="K11137" s="3">
        <v>1711.0716000000002</v>
      </c>
      <c r="L11137" s="4">
        <v>0.35</v>
      </c>
    </row>
    <row r="11138" spans="1:12" x14ac:dyDescent="0.35">
      <c r="A11138" s="1" t="s">
        <v>18581</v>
      </c>
      <c r="B11138" t="s">
        <v>18582</v>
      </c>
      <c r="C11138" t="s">
        <v>363</v>
      </c>
      <c r="D11138" t="s">
        <v>364</v>
      </c>
      <c r="E11138">
        <v>1</v>
      </c>
      <c r="F11138" s="2">
        <v>461.7</v>
      </c>
      <c r="G11138" s="3">
        <v>863.3</v>
      </c>
      <c r="H11138" s="3">
        <v>4.617</v>
      </c>
      <c r="I11138" s="3">
        <v>21.6999</v>
      </c>
      <c r="J11138" s="3">
        <v>488.01690000000002</v>
      </c>
      <c r="K11138" s="3">
        <v>750.79523076923078</v>
      </c>
      <c r="L11138" s="4">
        <v>0.35</v>
      </c>
    </row>
    <row r="11139" spans="1:12" x14ac:dyDescent="0.35">
      <c r="A11139" s="1" t="s">
        <v>18583</v>
      </c>
      <c r="B11139" t="s">
        <v>18584</v>
      </c>
      <c r="C11139" t="s">
        <v>363</v>
      </c>
      <c r="D11139" t="s">
        <v>364</v>
      </c>
      <c r="E11139">
        <v>1</v>
      </c>
      <c r="F11139" s="2">
        <v>0.01</v>
      </c>
      <c r="G11139" s="3">
        <v>1</v>
      </c>
      <c r="H11139" s="3">
        <v>1E-4</v>
      </c>
      <c r="I11139" s="3">
        <v>4.6999999999999999E-4</v>
      </c>
      <c r="J11139" s="3">
        <v>1.057E-2</v>
      </c>
      <c r="K11139" s="3">
        <v>1.6261538461538459E-2</v>
      </c>
      <c r="L11139" s="4">
        <v>0.34999999999999992</v>
      </c>
    </row>
    <row r="11140" spans="1:12" x14ac:dyDescent="0.35">
      <c r="A11140" s="1" t="s">
        <v>18585</v>
      </c>
      <c r="B11140" t="s">
        <v>18586</v>
      </c>
      <c r="C11140" t="s">
        <v>363</v>
      </c>
      <c r="D11140" t="s">
        <v>364</v>
      </c>
      <c r="E11140">
        <v>1</v>
      </c>
      <c r="F11140" s="2">
        <v>697.68</v>
      </c>
      <c r="G11140" s="3">
        <v>1303.3599999999999</v>
      </c>
      <c r="H11140" s="3">
        <v>6.9767999999999999</v>
      </c>
      <c r="I11140" s="3">
        <v>32.790959999999998</v>
      </c>
      <c r="J11140" s="3">
        <v>737.44776000000002</v>
      </c>
      <c r="K11140" s="3">
        <v>1134.5350153846155</v>
      </c>
      <c r="L11140" s="4">
        <v>0.35000000000000003</v>
      </c>
    </row>
    <row r="11141" spans="1:12" x14ac:dyDescent="0.35">
      <c r="A11141" s="1" t="s">
        <v>18587</v>
      </c>
      <c r="B11141" t="s">
        <v>18588</v>
      </c>
      <c r="C11141" t="s">
        <v>363</v>
      </c>
      <c r="D11141" t="s">
        <v>364</v>
      </c>
      <c r="E11141">
        <v>1</v>
      </c>
      <c r="F11141" s="2">
        <v>0.01</v>
      </c>
      <c r="G11141" s="3">
        <v>421</v>
      </c>
      <c r="H11141" s="3">
        <v>1E-4</v>
      </c>
      <c r="I11141" s="3">
        <v>4.6999999999999999E-4</v>
      </c>
      <c r="J11141" s="3">
        <v>1.057E-2</v>
      </c>
      <c r="K11141" s="3">
        <v>1.6261538461538459E-2</v>
      </c>
      <c r="L11141" s="4">
        <v>0.34999999999999992</v>
      </c>
    </row>
    <row r="11142" spans="1:12" x14ac:dyDescent="0.35">
      <c r="A11142" s="1" t="s">
        <v>18589</v>
      </c>
      <c r="B11142" t="s">
        <v>18590</v>
      </c>
      <c r="C11142" t="s">
        <v>363</v>
      </c>
      <c r="D11142" t="s">
        <v>364</v>
      </c>
      <c r="E11142">
        <v>1</v>
      </c>
      <c r="F11142" s="2">
        <v>622.51</v>
      </c>
      <c r="G11142" s="3">
        <v>1284</v>
      </c>
      <c r="H11142" s="3">
        <v>6.2251000000000003</v>
      </c>
      <c r="I11142" s="3">
        <v>29.25797</v>
      </c>
      <c r="J11142" s="3">
        <v>657.99306999999999</v>
      </c>
      <c r="K11142" s="3">
        <v>1012.2970307692307</v>
      </c>
      <c r="L11142" s="4">
        <v>0.34999999999999992</v>
      </c>
    </row>
    <row r="11143" spans="1:12" x14ac:dyDescent="0.35">
      <c r="A11143" s="1" t="s">
        <v>18591</v>
      </c>
      <c r="B11143" t="s">
        <v>18592</v>
      </c>
      <c r="C11143" t="s">
        <v>363</v>
      </c>
      <c r="D11143" t="s">
        <v>364</v>
      </c>
      <c r="E11143">
        <v>1</v>
      </c>
      <c r="F11143" s="2">
        <v>35</v>
      </c>
      <c r="G11143" s="3">
        <v>73.19</v>
      </c>
      <c r="H11143" s="3">
        <v>0.35000000000000003</v>
      </c>
      <c r="I11143" s="3">
        <v>1.645</v>
      </c>
      <c r="J11143" s="3">
        <v>36.995000000000005</v>
      </c>
      <c r="K11143" s="3">
        <v>56.915384615384617</v>
      </c>
      <c r="L11143" s="4">
        <v>0.34999999999999992</v>
      </c>
    </row>
    <row r="11144" spans="1:12" x14ac:dyDescent="0.35">
      <c r="A11144" s="1" t="s">
        <v>18593</v>
      </c>
      <c r="B11144" t="s">
        <v>18594</v>
      </c>
      <c r="C11144" t="s">
        <v>363</v>
      </c>
      <c r="D11144" t="s">
        <v>364</v>
      </c>
      <c r="E11144">
        <v>1</v>
      </c>
      <c r="F11144" s="2">
        <v>3361</v>
      </c>
      <c r="G11144" s="3">
        <v>6761</v>
      </c>
      <c r="H11144" s="3">
        <v>33.61</v>
      </c>
      <c r="I11144" s="3">
        <v>157.96700000000001</v>
      </c>
      <c r="J11144" s="3">
        <v>3552.5770000000002</v>
      </c>
      <c r="K11144" s="3">
        <v>5465.5030769230771</v>
      </c>
      <c r="L11144" s="4">
        <v>0.35</v>
      </c>
    </row>
    <row r="11145" spans="1:12" x14ac:dyDescent="0.35">
      <c r="A11145" s="1" t="s">
        <v>18595</v>
      </c>
      <c r="B11145" t="s">
        <v>18596</v>
      </c>
      <c r="C11145" t="s">
        <v>363</v>
      </c>
      <c r="D11145" t="s">
        <v>364</v>
      </c>
      <c r="E11145">
        <v>1</v>
      </c>
      <c r="F11145" s="2">
        <v>1616.52</v>
      </c>
      <c r="G11145" s="3">
        <v>3021.55</v>
      </c>
      <c r="H11145" s="3">
        <v>16.165199999999999</v>
      </c>
      <c r="I11145" s="3">
        <v>75.976439999999997</v>
      </c>
      <c r="J11145" s="3">
        <v>1708.6616399999998</v>
      </c>
      <c r="K11145" s="3">
        <v>2628.7102153846149</v>
      </c>
      <c r="L11145" s="4">
        <v>0.35</v>
      </c>
    </row>
    <row r="11146" spans="1:12" x14ac:dyDescent="0.35">
      <c r="A11146" s="1" t="s">
        <v>18597</v>
      </c>
      <c r="B11146" t="s">
        <v>18598</v>
      </c>
      <c r="C11146" t="s">
        <v>363</v>
      </c>
      <c r="D11146" t="s">
        <v>364</v>
      </c>
      <c r="E11146">
        <v>1</v>
      </c>
      <c r="F11146" s="2">
        <v>343.17</v>
      </c>
      <c r="G11146" s="3">
        <v>708</v>
      </c>
      <c r="H11146" s="3">
        <v>3.4317000000000002</v>
      </c>
      <c r="I11146" s="3">
        <v>16.128990000000002</v>
      </c>
      <c r="J11146" s="3">
        <v>362.73068999999998</v>
      </c>
      <c r="K11146" s="3">
        <v>558.04721538461536</v>
      </c>
      <c r="L11146" s="4">
        <v>0.35</v>
      </c>
    </row>
    <row r="11147" spans="1:12" x14ac:dyDescent="0.35">
      <c r="A11147" s="1" t="s">
        <v>18599</v>
      </c>
      <c r="B11147" t="s">
        <v>18600</v>
      </c>
      <c r="C11147" t="s">
        <v>363</v>
      </c>
      <c r="D11147" t="s">
        <v>364</v>
      </c>
      <c r="E11147">
        <v>1</v>
      </c>
      <c r="F11147" s="2">
        <v>508.44</v>
      </c>
      <c r="G11147" s="3">
        <v>949.63</v>
      </c>
      <c r="H11147" s="3">
        <v>5.0844000000000005</v>
      </c>
      <c r="I11147" s="3">
        <v>23.89668</v>
      </c>
      <c r="J11147" s="3">
        <v>537.42107999999996</v>
      </c>
      <c r="K11147" s="3">
        <v>826.80166153846142</v>
      </c>
      <c r="L11147" s="4">
        <v>0.35</v>
      </c>
    </row>
    <row r="11148" spans="1:12" x14ac:dyDescent="0.35">
      <c r="A11148" s="1" t="s">
        <v>18601</v>
      </c>
      <c r="B11148" t="s">
        <v>18602</v>
      </c>
      <c r="C11148" t="s">
        <v>363</v>
      </c>
      <c r="D11148" t="s">
        <v>364</v>
      </c>
      <c r="E11148">
        <v>1</v>
      </c>
      <c r="F11148" s="2">
        <v>430</v>
      </c>
      <c r="G11148" s="3">
        <v>914.88</v>
      </c>
      <c r="H11148" s="3">
        <v>4.3</v>
      </c>
      <c r="I11148" s="3">
        <v>20.21</v>
      </c>
      <c r="J11148" s="3">
        <v>454.51</v>
      </c>
      <c r="K11148" s="3">
        <v>699.24615384615379</v>
      </c>
      <c r="L11148" s="4">
        <v>0.35</v>
      </c>
    </row>
    <row r="11149" spans="1:12" x14ac:dyDescent="0.35">
      <c r="A11149" s="1" t="s">
        <v>18603</v>
      </c>
      <c r="B11149" t="s">
        <v>18604</v>
      </c>
      <c r="C11149" t="s">
        <v>363</v>
      </c>
      <c r="D11149" t="s">
        <v>364</v>
      </c>
      <c r="E11149">
        <v>1</v>
      </c>
      <c r="F11149" s="2">
        <v>104.47</v>
      </c>
      <c r="G11149" s="3">
        <v>216</v>
      </c>
      <c r="H11149" s="3">
        <v>1.0447</v>
      </c>
      <c r="I11149" s="3">
        <v>4.9100900000000003</v>
      </c>
      <c r="J11149" s="3">
        <v>110.42479</v>
      </c>
      <c r="K11149" s="3">
        <v>169.88429230769231</v>
      </c>
      <c r="L11149" s="4">
        <v>0.35</v>
      </c>
    </row>
    <row r="11150" spans="1:12" x14ac:dyDescent="0.35">
      <c r="A11150" s="1" t="s">
        <v>18605</v>
      </c>
      <c r="B11150" t="s">
        <v>18606</v>
      </c>
      <c r="C11150" t="s">
        <v>363</v>
      </c>
      <c r="D11150" t="s">
        <v>364</v>
      </c>
      <c r="E11150">
        <v>1</v>
      </c>
      <c r="F11150" s="2">
        <v>2424.7800000000002</v>
      </c>
      <c r="G11150" s="3">
        <v>4534.6400000000003</v>
      </c>
      <c r="H11150" s="3">
        <v>24.247800000000002</v>
      </c>
      <c r="I11150" s="3">
        <v>113.96466000000001</v>
      </c>
      <c r="J11150" s="3">
        <v>2562.9924600000004</v>
      </c>
      <c r="K11150" s="3">
        <v>3943.0653230769235</v>
      </c>
      <c r="L11150" s="4">
        <v>0.35</v>
      </c>
    </row>
    <row r="11151" spans="1:12" x14ac:dyDescent="0.35">
      <c r="A11151" s="1" t="s">
        <v>18607</v>
      </c>
      <c r="B11151" t="s">
        <v>18608</v>
      </c>
      <c r="C11151" t="s">
        <v>363</v>
      </c>
      <c r="D11151" t="s">
        <v>364</v>
      </c>
      <c r="E11151">
        <v>1</v>
      </c>
      <c r="F11151" s="2">
        <v>13.94</v>
      </c>
      <c r="G11151" s="3">
        <v>29.72</v>
      </c>
      <c r="H11151" s="3">
        <v>0.1394</v>
      </c>
      <c r="I11151" s="3">
        <v>0.65517999999999998</v>
      </c>
      <c r="J11151" s="3">
        <v>14.734579999999999</v>
      </c>
      <c r="K11151" s="3">
        <v>22.668584615384614</v>
      </c>
      <c r="L11151" s="4">
        <v>0.35</v>
      </c>
    </row>
    <row r="11152" spans="1:12" x14ac:dyDescent="0.35">
      <c r="A11152" s="1" t="s">
        <v>18609</v>
      </c>
      <c r="B11152" t="s">
        <v>18610</v>
      </c>
      <c r="C11152" t="s">
        <v>363</v>
      </c>
      <c r="D11152" t="s">
        <v>364</v>
      </c>
      <c r="E11152">
        <v>1</v>
      </c>
      <c r="F11152" s="2">
        <v>17.95</v>
      </c>
      <c r="G11152" s="3">
        <v>38.270000000000003</v>
      </c>
      <c r="H11152" s="3">
        <v>0.17949999999999999</v>
      </c>
      <c r="I11152" s="3">
        <v>0.84365000000000001</v>
      </c>
      <c r="J11152" s="3">
        <v>18.97315</v>
      </c>
      <c r="K11152" s="3">
        <v>29.189461538461536</v>
      </c>
      <c r="L11152" s="4">
        <v>0.34999999999999992</v>
      </c>
    </row>
    <row r="11153" spans="1:12" x14ac:dyDescent="0.35">
      <c r="A11153" s="1" t="s">
        <v>18611</v>
      </c>
      <c r="B11153" t="s">
        <v>18612</v>
      </c>
      <c r="C11153" t="s">
        <v>363</v>
      </c>
      <c r="D11153" t="s">
        <v>364</v>
      </c>
      <c r="E11153">
        <v>1</v>
      </c>
      <c r="F11153" s="2">
        <v>53</v>
      </c>
      <c r="G11153" s="3">
        <v>111.46</v>
      </c>
      <c r="H11153" s="3">
        <v>0.53</v>
      </c>
      <c r="I11153" s="3">
        <v>2.4910000000000001</v>
      </c>
      <c r="J11153" s="3">
        <v>56.021000000000001</v>
      </c>
      <c r="K11153" s="3">
        <v>86.186153846153843</v>
      </c>
      <c r="L11153" s="4">
        <v>0.35</v>
      </c>
    </row>
    <row r="11154" spans="1:12" x14ac:dyDescent="0.35">
      <c r="A11154" s="1" t="s">
        <v>18613</v>
      </c>
      <c r="B11154" t="s">
        <v>18614</v>
      </c>
      <c r="C11154" t="s">
        <v>363</v>
      </c>
      <c r="D11154" t="s">
        <v>364</v>
      </c>
      <c r="E11154">
        <v>1</v>
      </c>
      <c r="F11154" s="2">
        <v>16.510000000000002</v>
      </c>
      <c r="G11154" s="3">
        <v>34</v>
      </c>
      <c r="H11154" s="3">
        <v>0.16510000000000002</v>
      </c>
      <c r="I11154" s="3">
        <v>0.77597000000000005</v>
      </c>
      <c r="J11154" s="3">
        <v>17.451070000000001</v>
      </c>
      <c r="K11154" s="3">
        <v>26.847800000000003</v>
      </c>
      <c r="L11154" s="4">
        <v>0.35000000000000003</v>
      </c>
    </row>
    <row r="11155" spans="1:12" x14ac:dyDescent="0.35">
      <c r="A11155" s="1" t="s">
        <v>18615</v>
      </c>
      <c r="B11155" t="s">
        <v>18616</v>
      </c>
      <c r="C11155" t="s">
        <v>363</v>
      </c>
      <c r="D11155" t="s">
        <v>364</v>
      </c>
      <c r="E11155">
        <v>1</v>
      </c>
      <c r="F11155" s="2">
        <v>0.01</v>
      </c>
      <c r="G11155" s="3">
        <v>9</v>
      </c>
      <c r="H11155" s="3">
        <v>1E-4</v>
      </c>
      <c r="I11155" s="3">
        <v>4.6999999999999999E-4</v>
      </c>
      <c r="J11155" s="3">
        <v>1.057E-2</v>
      </c>
      <c r="K11155" s="3">
        <v>1.6261538461538459E-2</v>
      </c>
      <c r="L11155" s="4">
        <v>0.34999999999999992</v>
      </c>
    </row>
    <row r="11156" spans="1:12" x14ac:dyDescent="0.35">
      <c r="A11156" s="1" t="s">
        <v>18617</v>
      </c>
      <c r="B11156" t="s">
        <v>18618</v>
      </c>
      <c r="C11156" t="s">
        <v>363</v>
      </c>
      <c r="D11156" t="s">
        <v>364</v>
      </c>
      <c r="E11156">
        <v>1</v>
      </c>
      <c r="F11156" s="2">
        <v>161.88</v>
      </c>
      <c r="G11156" s="3">
        <v>288</v>
      </c>
      <c r="H11156" s="3">
        <v>1.6188</v>
      </c>
      <c r="I11156" s="3">
        <v>7.6083600000000002</v>
      </c>
      <c r="J11156" s="3">
        <v>171.10715999999999</v>
      </c>
      <c r="K11156" s="3">
        <v>263.24178461538457</v>
      </c>
      <c r="L11156" s="4">
        <v>0.34999999999999992</v>
      </c>
    </row>
    <row r="11157" spans="1:12" x14ac:dyDescent="0.35">
      <c r="A11157" s="1" t="s">
        <v>18619</v>
      </c>
      <c r="B11157" t="s">
        <v>18620</v>
      </c>
      <c r="C11157" t="s">
        <v>363</v>
      </c>
      <c r="D11157" t="s">
        <v>364</v>
      </c>
      <c r="E11157">
        <v>1</v>
      </c>
      <c r="F11157" s="2">
        <v>258</v>
      </c>
      <c r="G11157" s="3">
        <v>2132</v>
      </c>
      <c r="H11157" s="3">
        <v>2.58</v>
      </c>
      <c r="I11157" s="3">
        <v>12.125999999999999</v>
      </c>
      <c r="J11157" s="3">
        <v>272.70599999999996</v>
      </c>
      <c r="K11157" s="3">
        <v>419.54769230769222</v>
      </c>
      <c r="L11157" s="4">
        <v>0.35</v>
      </c>
    </row>
    <row r="11158" spans="1:12" x14ac:dyDescent="0.35">
      <c r="A11158" s="1" t="s">
        <v>18621</v>
      </c>
      <c r="B11158" t="s">
        <v>18622</v>
      </c>
      <c r="C11158" t="s">
        <v>363</v>
      </c>
      <c r="D11158" t="s">
        <v>364</v>
      </c>
      <c r="E11158">
        <v>1</v>
      </c>
      <c r="F11158" s="2">
        <v>2245</v>
      </c>
      <c r="G11158" s="3">
        <v>4515</v>
      </c>
      <c r="H11158" s="3">
        <v>22.45</v>
      </c>
      <c r="I11158" s="3">
        <v>105.515</v>
      </c>
      <c r="J11158" s="3">
        <v>2372.9649999999997</v>
      </c>
      <c r="K11158" s="3">
        <v>3650.7153846153842</v>
      </c>
      <c r="L11158" s="4">
        <v>0.35000000000000003</v>
      </c>
    </row>
    <row r="11159" spans="1:12" x14ac:dyDescent="0.35">
      <c r="A11159" s="1" t="s">
        <v>18623</v>
      </c>
      <c r="B11159" t="s">
        <v>18624</v>
      </c>
      <c r="C11159" t="s">
        <v>363</v>
      </c>
      <c r="D11159" t="s">
        <v>364</v>
      </c>
      <c r="E11159">
        <v>1</v>
      </c>
      <c r="F11159" s="2">
        <v>0.01</v>
      </c>
      <c r="G11159" s="3">
        <v>190</v>
      </c>
      <c r="H11159" s="3">
        <v>1E-4</v>
      </c>
      <c r="I11159" s="3">
        <v>4.6999999999999999E-4</v>
      </c>
      <c r="J11159" s="3">
        <v>1.057E-2</v>
      </c>
      <c r="K11159" s="3">
        <v>1.6261538461538459E-2</v>
      </c>
      <c r="L11159" s="4">
        <v>0.34999999999999992</v>
      </c>
    </row>
    <row r="11160" spans="1:12" x14ac:dyDescent="0.35">
      <c r="A11160" s="1" t="s">
        <v>18625</v>
      </c>
      <c r="B11160" t="s">
        <v>18626</v>
      </c>
      <c r="C11160" t="s">
        <v>363</v>
      </c>
      <c r="D11160" t="s">
        <v>364</v>
      </c>
      <c r="E11160">
        <v>1</v>
      </c>
      <c r="F11160" s="2">
        <v>42</v>
      </c>
      <c r="G11160" s="3">
        <v>110</v>
      </c>
      <c r="H11160" s="3">
        <v>0.42</v>
      </c>
      <c r="I11160" s="3">
        <v>1.974</v>
      </c>
      <c r="J11160" s="3">
        <v>44.393999999999998</v>
      </c>
      <c r="K11160" s="3">
        <v>68.298461538461538</v>
      </c>
      <c r="L11160" s="4">
        <v>0.35000000000000003</v>
      </c>
    </row>
    <row r="11161" spans="1:12" x14ac:dyDescent="0.35">
      <c r="A11161" s="1" t="s">
        <v>18627</v>
      </c>
      <c r="B11161" t="s">
        <v>17821</v>
      </c>
      <c r="C11161" t="s">
        <v>363</v>
      </c>
      <c r="D11161" t="s">
        <v>364</v>
      </c>
      <c r="E11161">
        <v>1</v>
      </c>
      <c r="F11161" s="2">
        <v>2.44</v>
      </c>
      <c r="G11161" s="3">
        <v>5.2</v>
      </c>
      <c r="H11161" s="3">
        <v>2.4400000000000002E-2</v>
      </c>
      <c r="I11161" s="3">
        <v>0.11468</v>
      </c>
      <c r="J11161" s="3">
        <v>2.5790799999999998</v>
      </c>
      <c r="K11161" s="3">
        <v>3.9678153846153843</v>
      </c>
      <c r="L11161" s="4">
        <v>0.35</v>
      </c>
    </row>
    <row r="11162" spans="1:12" x14ac:dyDescent="0.35">
      <c r="A11162" s="1" t="s">
        <v>18628</v>
      </c>
      <c r="B11162" t="s">
        <v>18629</v>
      </c>
      <c r="C11162" t="s">
        <v>363</v>
      </c>
      <c r="D11162" t="s">
        <v>364</v>
      </c>
      <c r="E11162">
        <v>1</v>
      </c>
      <c r="F11162" s="2">
        <v>1105.8</v>
      </c>
      <c r="G11162" s="3">
        <v>1970</v>
      </c>
      <c r="H11162" s="3">
        <v>11.058</v>
      </c>
      <c r="I11162" s="3">
        <v>51.9726</v>
      </c>
      <c r="J11162" s="3">
        <v>1168.8306</v>
      </c>
      <c r="K11162" s="3">
        <v>1798.2009230769231</v>
      </c>
      <c r="L11162" s="4">
        <v>0.35000000000000003</v>
      </c>
    </row>
    <row r="11163" spans="1:12" x14ac:dyDescent="0.35">
      <c r="A11163" s="1" t="s">
        <v>18630</v>
      </c>
      <c r="B11163" t="s">
        <v>17885</v>
      </c>
      <c r="C11163" t="s">
        <v>363</v>
      </c>
      <c r="D11163" t="s">
        <v>364</v>
      </c>
      <c r="E11163">
        <v>1</v>
      </c>
      <c r="F11163" s="2">
        <v>2735.28</v>
      </c>
      <c r="G11163" s="3">
        <v>4862</v>
      </c>
      <c r="H11163" s="3">
        <v>27.352800000000002</v>
      </c>
      <c r="I11163" s="3">
        <v>128.55816000000002</v>
      </c>
      <c r="J11163" s="3">
        <v>2891.1909600000004</v>
      </c>
      <c r="K11163" s="3">
        <v>4447.9860923076931</v>
      </c>
      <c r="L11163" s="4">
        <v>0.35000000000000003</v>
      </c>
    </row>
    <row r="11164" spans="1:12" x14ac:dyDescent="0.35">
      <c r="A11164" s="1" t="s">
        <v>18631</v>
      </c>
      <c r="B11164" t="s">
        <v>18632</v>
      </c>
      <c r="C11164" t="s">
        <v>363</v>
      </c>
      <c r="D11164" t="s">
        <v>364</v>
      </c>
      <c r="E11164">
        <v>1</v>
      </c>
      <c r="F11164" s="2">
        <v>385</v>
      </c>
      <c r="G11164" s="3">
        <v>819.59</v>
      </c>
      <c r="H11164" s="3">
        <v>3.85</v>
      </c>
      <c r="I11164" s="3">
        <v>18.094999999999999</v>
      </c>
      <c r="J11164" s="3">
        <v>406.94500000000005</v>
      </c>
      <c r="K11164" s="3">
        <v>626.06923076923078</v>
      </c>
      <c r="L11164" s="4">
        <v>0.34999999999999992</v>
      </c>
    </row>
    <row r="11165" spans="1:12" x14ac:dyDescent="0.35">
      <c r="A11165" s="1" t="s">
        <v>18633</v>
      </c>
      <c r="B11165" t="s">
        <v>18634</v>
      </c>
      <c r="C11165" t="s">
        <v>363</v>
      </c>
      <c r="D11165" t="s">
        <v>364</v>
      </c>
      <c r="E11165">
        <v>1</v>
      </c>
      <c r="F11165" s="2">
        <v>430</v>
      </c>
      <c r="G11165" s="3">
        <v>914.88</v>
      </c>
      <c r="H11165" s="3">
        <v>4.3</v>
      </c>
      <c r="I11165" s="3">
        <v>20.21</v>
      </c>
      <c r="J11165" s="3">
        <v>454.51</v>
      </c>
      <c r="K11165" s="3">
        <v>699.24615384615379</v>
      </c>
      <c r="L11165" s="4">
        <v>0.35</v>
      </c>
    </row>
    <row r="11166" spans="1:12" x14ac:dyDescent="0.35">
      <c r="A11166" s="1" t="s">
        <v>18635</v>
      </c>
      <c r="B11166" t="s">
        <v>18106</v>
      </c>
      <c r="C11166" t="s">
        <v>363</v>
      </c>
      <c r="D11166" t="s">
        <v>364</v>
      </c>
      <c r="E11166">
        <v>1</v>
      </c>
      <c r="F11166" s="2">
        <v>2056.56</v>
      </c>
      <c r="G11166" s="3">
        <v>3403</v>
      </c>
      <c r="H11166" s="3">
        <v>20.5656</v>
      </c>
      <c r="I11166" s="3">
        <v>96.658320000000003</v>
      </c>
      <c r="J11166" s="3">
        <v>2173.7839199999999</v>
      </c>
      <c r="K11166" s="3">
        <v>3344.2829538461533</v>
      </c>
      <c r="L11166" s="4">
        <v>0.34999999999999992</v>
      </c>
    </row>
    <row r="11167" spans="1:12" x14ac:dyDescent="0.35">
      <c r="A11167" s="1" t="s">
        <v>18636</v>
      </c>
      <c r="B11167" t="s">
        <v>18637</v>
      </c>
      <c r="C11167" t="s">
        <v>363</v>
      </c>
      <c r="D11167" t="s">
        <v>364</v>
      </c>
      <c r="E11167">
        <v>1</v>
      </c>
      <c r="F11167" s="2">
        <v>847</v>
      </c>
      <c r="G11167" s="3">
        <v>1479</v>
      </c>
      <c r="H11167" s="3">
        <v>8.4700000000000006</v>
      </c>
      <c r="I11167" s="3">
        <v>39.808999999999997</v>
      </c>
      <c r="J11167" s="3">
        <v>895.279</v>
      </c>
      <c r="K11167" s="3">
        <v>1377.3523076923077</v>
      </c>
      <c r="L11167" s="4">
        <v>0.35000000000000003</v>
      </c>
    </row>
    <row r="11168" spans="1:12" x14ac:dyDescent="0.35">
      <c r="A11168" s="1" t="s">
        <v>18638</v>
      </c>
      <c r="B11168" t="s">
        <v>18639</v>
      </c>
      <c r="C11168" t="s">
        <v>363</v>
      </c>
      <c r="D11168" t="s">
        <v>364</v>
      </c>
      <c r="E11168">
        <v>1</v>
      </c>
      <c r="F11168" s="2">
        <v>1055.1500000000001</v>
      </c>
      <c r="G11168" s="3">
        <v>2352</v>
      </c>
      <c r="H11168" s="3">
        <v>10.551500000000001</v>
      </c>
      <c r="I11168" s="3">
        <v>49.592050000000008</v>
      </c>
      <c r="J11168" s="3">
        <v>1115.2935500000001</v>
      </c>
      <c r="K11168" s="3">
        <v>1715.836230769231</v>
      </c>
      <c r="L11168" s="4">
        <v>0.35000000000000003</v>
      </c>
    </row>
    <row r="11169" spans="1:12" x14ac:dyDescent="0.35">
      <c r="A11169" s="1" t="s">
        <v>18640</v>
      </c>
      <c r="B11169" t="s">
        <v>18641</v>
      </c>
      <c r="C11169" t="s">
        <v>363</v>
      </c>
      <c r="D11169" t="s">
        <v>364</v>
      </c>
      <c r="E11169">
        <v>1</v>
      </c>
      <c r="F11169" s="2">
        <v>140</v>
      </c>
      <c r="G11169" s="3">
        <v>297.24</v>
      </c>
      <c r="H11169" s="3">
        <v>1.4000000000000001</v>
      </c>
      <c r="I11169" s="3">
        <v>6.58</v>
      </c>
      <c r="J11169" s="3">
        <v>147.98000000000002</v>
      </c>
      <c r="K11169" s="3">
        <v>227.66153846153847</v>
      </c>
      <c r="L11169" s="4">
        <v>0.34999999999999992</v>
      </c>
    </row>
    <row r="11170" spans="1:12" x14ac:dyDescent="0.35">
      <c r="A11170" s="1" t="s">
        <v>18642</v>
      </c>
      <c r="B11170" t="s">
        <v>18643</v>
      </c>
      <c r="C11170" t="s">
        <v>363</v>
      </c>
      <c r="D11170" t="s">
        <v>364</v>
      </c>
      <c r="E11170">
        <v>1</v>
      </c>
      <c r="F11170" s="2">
        <v>248.52</v>
      </c>
      <c r="G11170" s="3">
        <v>513</v>
      </c>
      <c r="H11170" s="3">
        <v>2.4852000000000003</v>
      </c>
      <c r="I11170" s="3">
        <v>11.680440000000001</v>
      </c>
      <c r="J11170" s="3">
        <v>262.68563999999998</v>
      </c>
      <c r="K11170" s="3">
        <v>404.1317538461538</v>
      </c>
      <c r="L11170" s="4">
        <v>0.35</v>
      </c>
    </row>
    <row r="11171" spans="1:12" x14ac:dyDescent="0.35">
      <c r="A11171" s="1" t="s">
        <v>18644</v>
      </c>
      <c r="B11171" t="s">
        <v>17642</v>
      </c>
      <c r="C11171" t="s">
        <v>363</v>
      </c>
      <c r="D11171" t="s">
        <v>364</v>
      </c>
      <c r="E11171">
        <v>1</v>
      </c>
      <c r="F11171" s="2">
        <v>35</v>
      </c>
      <c r="G11171" s="3">
        <v>71</v>
      </c>
      <c r="H11171" s="3">
        <v>0.35000000000000003</v>
      </c>
      <c r="I11171" s="3">
        <v>1.645</v>
      </c>
      <c r="J11171" s="3">
        <v>36.995000000000005</v>
      </c>
      <c r="K11171" s="3">
        <v>56.915384615384617</v>
      </c>
      <c r="L11171" s="4">
        <v>0.34999999999999992</v>
      </c>
    </row>
    <row r="11172" spans="1:12" x14ac:dyDescent="0.35">
      <c r="A11172" s="1" t="s">
        <v>18645</v>
      </c>
      <c r="B11172" t="s">
        <v>17782</v>
      </c>
      <c r="C11172" t="s">
        <v>363</v>
      </c>
      <c r="D11172" t="s">
        <v>364</v>
      </c>
      <c r="E11172">
        <v>1</v>
      </c>
      <c r="F11172" s="2">
        <v>31</v>
      </c>
      <c r="G11172" s="3">
        <v>65.569999999999993</v>
      </c>
      <c r="H11172" s="3">
        <v>0.31</v>
      </c>
      <c r="I11172" s="3">
        <v>1.4570000000000001</v>
      </c>
      <c r="J11172" s="3">
        <v>32.766999999999996</v>
      </c>
      <c r="K11172" s="3">
        <v>50.410769230769226</v>
      </c>
      <c r="L11172" s="4">
        <v>0.35000000000000003</v>
      </c>
    </row>
    <row r="11173" spans="1:12" x14ac:dyDescent="0.35">
      <c r="A11173" s="1" t="s">
        <v>18646</v>
      </c>
      <c r="B11173" t="s">
        <v>18647</v>
      </c>
      <c r="C11173" t="s">
        <v>363</v>
      </c>
      <c r="D11173" t="s">
        <v>364</v>
      </c>
      <c r="E11173">
        <v>1</v>
      </c>
      <c r="F11173" s="2">
        <v>693.12</v>
      </c>
      <c r="G11173" s="3">
        <v>1294.95</v>
      </c>
      <c r="H11173" s="3">
        <v>6.9312000000000005</v>
      </c>
      <c r="I11173" s="3">
        <v>32.576639999999998</v>
      </c>
      <c r="J11173" s="3">
        <v>732.62783999999999</v>
      </c>
      <c r="K11173" s="3">
        <v>1127.1197538461538</v>
      </c>
      <c r="L11173" s="4">
        <v>0.35</v>
      </c>
    </row>
    <row r="11174" spans="1:12" x14ac:dyDescent="0.35">
      <c r="A11174" s="1" t="s">
        <v>18648</v>
      </c>
      <c r="B11174" t="s">
        <v>18649</v>
      </c>
      <c r="C11174" t="s">
        <v>363</v>
      </c>
      <c r="D11174" t="s">
        <v>364</v>
      </c>
      <c r="E11174">
        <v>1</v>
      </c>
      <c r="F11174" s="2">
        <v>2612</v>
      </c>
      <c r="G11174" s="3">
        <v>3570</v>
      </c>
      <c r="H11174" s="3">
        <v>26.12</v>
      </c>
      <c r="I11174" s="3">
        <v>122.764</v>
      </c>
      <c r="J11174" s="3">
        <v>2760.884</v>
      </c>
      <c r="K11174" s="3">
        <v>4247.5138461538463</v>
      </c>
      <c r="L11174" s="4">
        <v>0.35000000000000003</v>
      </c>
    </row>
    <row r="11175" spans="1:12" x14ac:dyDescent="0.35">
      <c r="A11175" s="1" t="s">
        <v>18650</v>
      </c>
      <c r="B11175" t="s">
        <v>18651</v>
      </c>
      <c r="C11175" t="s">
        <v>363</v>
      </c>
      <c r="D11175" t="s">
        <v>364</v>
      </c>
      <c r="E11175">
        <v>1</v>
      </c>
      <c r="F11175" s="2">
        <v>3315</v>
      </c>
      <c r="G11175" s="3">
        <v>7066.81</v>
      </c>
      <c r="H11175" s="3">
        <v>33.15</v>
      </c>
      <c r="I11175" s="3">
        <v>155.80500000000001</v>
      </c>
      <c r="J11175" s="3">
        <v>3503.9549999999999</v>
      </c>
      <c r="K11175" s="3">
        <v>5390.7</v>
      </c>
      <c r="L11175" s="4">
        <v>0.35</v>
      </c>
    </row>
    <row r="11176" spans="1:12" x14ac:dyDescent="0.35">
      <c r="A11176" s="1" t="s">
        <v>18652</v>
      </c>
      <c r="B11176" t="s">
        <v>18653</v>
      </c>
      <c r="C11176" t="s">
        <v>363</v>
      </c>
      <c r="D11176" t="s">
        <v>364</v>
      </c>
      <c r="E11176">
        <v>1</v>
      </c>
      <c r="F11176" s="2">
        <v>662</v>
      </c>
      <c r="G11176" s="3">
        <v>1505.28</v>
      </c>
      <c r="H11176" s="3">
        <v>6.62</v>
      </c>
      <c r="I11176" s="3">
        <v>31.114000000000001</v>
      </c>
      <c r="J11176" s="3">
        <v>699.73400000000004</v>
      </c>
      <c r="K11176" s="3">
        <v>1076.5138461538461</v>
      </c>
      <c r="L11176" s="4">
        <v>0.34999999999999992</v>
      </c>
    </row>
    <row r="11177" spans="1:12" x14ac:dyDescent="0.35">
      <c r="A11177" s="1" t="s">
        <v>18654</v>
      </c>
      <c r="B11177" t="s">
        <v>18655</v>
      </c>
      <c r="C11177" t="s">
        <v>363</v>
      </c>
      <c r="D11177" t="s">
        <v>364</v>
      </c>
      <c r="E11177">
        <v>1</v>
      </c>
      <c r="F11177" s="2">
        <v>185</v>
      </c>
      <c r="G11177" s="3">
        <v>393.84</v>
      </c>
      <c r="H11177" s="3">
        <v>1.85</v>
      </c>
      <c r="I11177" s="3">
        <v>8.6950000000000003</v>
      </c>
      <c r="J11177" s="3">
        <v>195.54499999999999</v>
      </c>
      <c r="K11177" s="3">
        <v>300.8384615384615</v>
      </c>
      <c r="L11177" s="4">
        <v>0.35</v>
      </c>
    </row>
    <row r="11178" spans="1:12" x14ac:dyDescent="0.35">
      <c r="A11178" s="1" t="s">
        <v>18656</v>
      </c>
      <c r="B11178" t="s">
        <v>17873</v>
      </c>
      <c r="C11178" t="s">
        <v>363</v>
      </c>
      <c r="D11178" t="s">
        <v>364</v>
      </c>
      <c r="E11178">
        <v>1</v>
      </c>
      <c r="F11178" s="2">
        <v>4102.92</v>
      </c>
      <c r="G11178" s="3">
        <v>2433</v>
      </c>
      <c r="H11178" s="3">
        <v>41.029200000000003</v>
      </c>
      <c r="I11178" s="3">
        <v>192.83724000000001</v>
      </c>
      <c r="J11178" s="3">
        <v>4336.7864399999999</v>
      </c>
      <c r="K11178" s="3">
        <v>6671.9791384615382</v>
      </c>
      <c r="L11178" s="4">
        <v>0.35</v>
      </c>
    </row>
    <row r="11179" spans="1:12" x14ac:dyDescent="0.35">
      <c r="A11179" s="1" t="s">
        <v>18657</v>
      </c>
      <c r="B11179" t="s">
        <v>18658</v>
      </c>
      <c r="C11179" t="s">
        <v>363</v>
      </c>
      <c r="D11179" t="s">
        <v>364</v>
      </c>
      <c r="E11179">
        <v>1</v>
      </c>
      <c r="F11179" s="2">
        <v>80</v>
      </c>
      <c r="G11179" s="3">
        <v>168.9</v>
      </c>
      <c r="H11179" s="3">
        <v>0.8</v>
      </c>
      <c r="I11179" s="3">
        <v>3.76</v>
      </c>
      <c r="J11179" s="3">
        <v>84.56</v>
      </c>
      <c r="K11179" s="3">
        <v>130.09230769230768</v>
      </c>
      <c r="L11179" s="4">
        <v>0.34999999999999992</v>
      </c>
    </row>
    <row r="11180" spans="1:12" x14ac:dyDescent="0.35">
      <c r="A11180" s="1" t="s">
        <v>18659</v>
      </c>
      <c r="B11180" t="s">
        <v>18660</v>
      </c>
      <c r="C11180" t="s">
        <v>363</v>
      </c>
      <c r="D11180" t="s">
        <v>364</v>
      </c>
      <c r="E11180">
        <v>1</v>
      </c>
      <c r="F11180" s="2">
        <v>252</v>
      </c>
      <c r="G11180" s="3">
        <v>457.44</v>
      </c>
      <c r="H11180" s="3">
        <v>2.52</v>
      </c>
      <c r="I11180" s="3">
        <v>11.843999999999999</v>
      </c>
      <c r="J11180" s="3">
        <v>266.36400000000003</v>
      </c>
      <c r="K11180" s="3">
        <v>409.79076923076929</v>
      </c>
      <c r="L11180" s="4">
        <v>0.35000000000000003</v>
      </c>
    </row>
    <row r="11181" spans="1:12" x14ac:dyDescent="0.35">
      <c r="A11181" s="1" t="s">
        <v>18661</v>
      </c>
      <c r="B11181" t="s">
        <v>18662</v>
      </c>
      <c r="C11181" t="s">
        <v>363</v>
      </c>
      <c r="D11181" t="s">
        <v>364</v>
      </c>
      <c r="E11181">
        <v>1</v>
      </c>
      <c r="F11181" s="2">
        <v>2591</v>
      </c>
      <c r="G11181" s="3">
        <v>5495</v>
      </c>
      <c r="H11181" s="3">
        <v>25.91</v>
      </c>
      <c r="I11181" s="3">
        <v>121.777</v>
      </c>
      <c r="J11181" s="3">
        <v>2738.6869999999999</v>
      </c>
      <c r="K11181" s="3">
        <v>4213.3646153846148</v>
      </c>
      <c r="L11181" s="4">
        <v>0.34999999999999992</v>
      </c>
    </row>
    <row r="11182" spans="1:12" x14ac:dyDescent="0.35">
      <c r="A11182" s="1" t="s">
        <v>18663</v>
      </c>
      <c r="B11182" t="s">
        <v>18664</v>
      </c>
      <c r="C11182" t="s">
        <v>363</v>
      </c>
      <c r="D11182" t="s">
        <v>364</v>
      </c>
      <c r="E11182">
        <v>1</v>
      </c>
      <c r="F11182" s="2">
        <v>89.28</v>
      </c>
      <c r="G11182" s="3">
        <v>185</v>
      </c>
      <c r="H11182" s="3">
        <v>0.89280000000000004</v>
      </c>
      <c r="I11182" s="3">
        <v>4.1961599999999999</v>
      </c>
      <c r="J11182" s="3">
        <v>94.368960000000001</v>
      </c>
      <c r="K11182" s="3">
        <v>145.18301538461537</v>
      </c>
      <c r="L11182" s="4">
        <v>0.34999999999999992</v>
      </c>
    </row>
    <row r="11183" spans="1:12" x14ac:dyDescent="0.35">
      <c r="A11183" s="1" t="s">
        <v>18665</v>
      </c>
      <c r="B11183" t="s">
        <v>18666</v>
      </c>
      <c r="C11183" t="s">
        <v>363</v>
      </c>
      <c r="D11183" t="s">
        <v>364</v>
      </c>
      <c r="E11183">
        <v>1</v>
      </c>
      <c r="F11183" s="2">
        <v>410.85</v>
      </c>
      <c r="G11183" s="3">
        <v>1005.04</v>
      </c>
      <c r="H11183" s="3">
        <v>4.1085000000000003</v>
      </c>
      <c r="I11183" s="3">
        <v>19.309950000000001</v>
      </c>
      <c r="J11183" s="3">
        <v>434.26845000000003</v>
      </c>
      <c r="K11183" s="3">
        <v>668.10530769230775</v>
      </c>
      <c r="L11183" s="4">
        <v>0.35000000000000003</v>
      </c>
    </row>
    <row r="11184" spans="1:12" x14ac:dyDescent="0.35">
      <c r="A11184" s="1" t="s">
        <v>18667</v>
      </c>
      <c r="B11184" t="s">
        <v>18668</v>
      </c>
      <c r="C11184" t="s">
        <v>363</v>
      </c>
      <c r="D11184" t="s">
        <v>364</v>
      </c>
      <c r="E11184">
        <v>1</v>
      </c>
      <c r="F11184" s="2">
        <v>357</v>
      </c>
      <c r="G11184" s="3">
        <v>718</v>
      </c>
      <c r="H11184" s="3">
        <v>3.5700000000000003</v>
      </c>
      <c r="I11184" s="3">
        <v>16.779</v>
      </c>
      <c r="J11184" s="3">
        <v>377.34899999999999</v>
      </c>
      <c r="K11184" s="3">
        <v>580.53692307692302</v>
      </c>
      <c r="L11184" s="4">
        <v>0.35</v>
      </c>
    </row>
    <row r="11185" spans="1:12" x14ac:dyDescent="0.35">
      <c r="A11185" s="1" t="s">
        <v>18669</v>
      </c>
      <c r="B11185" t="s">
        <v>18670</v>
      </c>
      <c r="C11185" t="s">
        <v>363</v>
      </c>
      <c r="D11185" t="s">
        <v>364</v>
      </c>
      <c r="E11185">
        <v>1</v>
      </c>
      <c r="F11185" s="2">
        <v>1802</v>
      </c>
      <c r="G11185" s="3">
        <v>4411</v>
      </c>
      <c r="H11185" s="3">
        <v>18.02</v>
      </c>
      <c r="I11185" s="3">
        <v>84.694000000000003</v>
      </c>
      <c r="J11185" s="3">
        <v>1904.7139999999999</v>
      </c>
      <c r="K11185" s="3">
        <v>2930.3292307692304</v>
      </c>
      <c r="L11185" s="4">
        <v>0.34999999999999992</v>
      </c>
    </row>
    <row r="11186" spans="1:12" x14ac:dyDescent="0.35">
      <c r="A11186" s="1" t="s">
        <v>18671</v>
      </c>
      <c r="B11186" t="s">
        <v>18672</v>
      </c>
      <c r="C11186" t="s">
        <v>363</v>
      </c>
      <c r="D11186" t="s">
        <v>364</v>
      </c>
      <c r="E11186">
        <v>1</v>
      </c>
      <c r="F11186" s="2">
        <v>1177</v>
      </c>
      <c r="G11186" s="3">
        <v>5015.88</v>
      </c>
      <c r="H11186" s="3">
        <v>11.77</v>
      </c>
      <c r="I11186" s="3">
        <v>55.319000000000003</v>
      </c>
      <c r="J11186" s="3">
        <v>1244.0889999999999</v>
      </c>
      <c r="K11186" s="3">
        <v>1913.9830769230769</v>
      </c>
      <c r="L11186" s="4">
        <v>0.35000000000000003</v>
      </c>
    </row>
    <row r="11187" spans="1:12" x14ac:dyDescent="0.35">
      <c r="A11187" s="1" t="s">
        <v>18673</v>
      </c>
      <c r="B11187" t="s">
        <v>18674</v>
      </c>
      <c r="C11187" t="s">
        <v>363</v>
      </c>
      <c r="D11187" t="s">
        <v>364</v>
      </c>
      <c r="E11187">
        <v>1</v>
      </c>
      <c r="F11187" s="2">
        <v>1178.76</v>
      </c>
      <c r="G11187" s="3">
        <v>2065.36</v>
      </c>
      <c r="H11187" s="3">
        <v>11.787599999999999</v>
      </c>
      <c r="I11187" s="3">
        <v>55.401719999999997</v>
      </c>
      <c r="J11187" s="3">
        <v>1245.9493200000002</v>
      </c>
      <c r="K11187" s="3">
        <v>1916.8451076923079</v>
      </c>
      <c r="L11187" s="4">
        <v>0.35</v>
      </c>
    </row>
    <row r="11188" spans="1:12" x14ac:dyDescent="0.35">
      <c r="A11188" s="1" t="s">
        <v>18675</v>
      </c>
      <c r="B11188" t="s">
        <v>17590</v>
      </c>
      <c r="C11188" t="s">
        <v>363</v>
      </c>
      <c r="D11188" t="s">
        <v>364</v>
      </c>
      <c r="E11188">
        <v>1</v>
      </c>
      <c r="F11188" s="2">
        <v>14539.56</v>
      </c>
      <c r="G11188" s="3">
        <v>27193.919999999998</v>
      </c>
      <c r="H11188" s="3">
        <v>145.3956</v>
      </c>
      <c r="I11188" s="3">
        <v>683.35932000000003</v>
      </c>
      <c r="J11188" s="3">
        <v>15368.314919999999</v>
      </c>
      <c r="K11188" s="3">
        <v>23643.561415384615</v>
      </c>
      <c r="L11188" s="4">
        <v>0.35000000000000003</v>
      </c>
    </row>
    <row r="11189" spans="1:12" x14ac:dyDescent="0.35">
      <c r="A11189" s="1" t="s">
        <v>18676</v>
      </c>
      <c r="B11189" t="s">
        <v>18677</v>
      </c>
      <c r="C11189" t="s">
        <v>363</v>
      </c>
      <c r="D11189" t="s">
        <v>364</v>
      </c>
      <c r="E11189">
        <v>1</v>
      </c>
      <c r="F11189" s="2">
        <v>189</v>
      </c>
      <c r="G11189" s="3">
        <v>401.27</v>
      </c>
      <c r="H11189" s="3">
        <v>1.8900000000000001</v>
      </c>
      <c r="I11189" s="3">
        <v>8.8830000000000009</v>
      </c>
      <c r="J11189" s="3">
        <v>199.773</v>
      </c>
      <c r="K11189" s="3">
        <v>307.34307692307692</v>
      </c>
      <c r="L11189" s="4">
        <v>0.35000000000000003</v>
      </c>
    </row>
    <row r="11190" spans="1:12" x14ac:dyDescent="0.35">
      <c r="A11190" s="1" t="s">
        <v>18678</v>
      </c>
      <c r="B11190" t="s">
        <v>18679</v>
      </c>
      <c r="C11190" t="s">
        <v>363</v>
      </c>
      <c r="D11190" t="s">
        <v>364</v>
      </c>
      <c r="E11190">
        <v>1</v>
      </c>
      <c r="F11190" s="2">
        <v>1055.1500000000001</v>
      </c>
      <c r="G11190" s="3">
        <v>2240</v>
      </c>
      <c r="H11190" s="3">
        <v>10.551500000000001</v>
      </c>
      <c r="I11190" s="3">
        <v>49.592050000000008</v>
      </c>
      <c r="J11190" s="3">
        <v>1115.2935500000001</v>
      </c>
      <c r="K11190" s="3">
        <v>1715.836230769231</v>
      </c>
      <c r="L11190" s="4">
        <v>0.35000000000000003</v>
      </c>
    </row>
    <row r="11191" spans="1:12" x14ac:dyDescent="0.35">
      <c r="A11191" s="1" t="s">
        <v>18680</v>
      </c>
      <c r="B11191" t="s">
        <v>18681</v>
      </c>
      <c r="C11191" t="s">
        <v>363</v>
      </c>
      <c r="D11191" t="s">
        <v>364</v>
      </c>
      <c r="E11191">
        <v>1</v>
      </c>
      <c r="F11191" s="2">
        <v>900</v>
      </c>
      <c r="G11191" s="3">
        <v>2147.2415999999998</v>
      </c>
      <c r="H11191" s="3">
        <v>9</v>
      </c>
      <c r="I11191" s="3">
        <v>42.3</v>
      </c>
      <c r="J11191" s="3">
        <v>951.3</v>
      </c>
      <c r="K11191" s="3">
        <v>1463.5384615384614</v>
      </c>
      <c r="L11191" s="4">
        <v>0.35</v>
      </c>
    </row>
    <row r="11192" spans="1:12" x14ac:dyDescent="0.35">
      <c r="A11192" s="1" t="s">
        <v>18682</v>
      </c>
      <c r="B11192" t="s">
        <v>18683</v>
      </c>
      <c r="C11192" t="s">
        <v>363</v>
      </c>
      <c r="D11192" t="s">
        <v>364</v>
      </c>
      <c r="E11192">
        <v>1</v>
      </c>
      <c r="F11192" s="2">
        <v>1704</v>
      </c>
      <c r="G11192" s="3">
        <v>5448.8</v>
      </c>
      <c r="H11192" s="3">
        <v>17.04</v>
      </c>
      <c r="I11192" s="3">
        <v>80.087999999999994</v>
      </c>
      <c r="J11192" s="3">
        <v>1801.1279999999999</v>
      </c>
      <c r="K11192" s="3">
        <v>2770.9661538461537</v>
      </c>
      <c r="L11192" s="4">
        <v>0.35</v>
      </c>
    </row>
    <row r="11193" spans="1:12" x14ac:dyDescent="0.35">
      <c r="A11193" s="1" t="s">
        <v>18684</v>
      </c>
      <c r="B11193" t="s">
        <v>18685</v>
      </c>
      <c r="C11193" t="s">
        <v>363</v>
      </c>
      <c r="D11193" t="s">
        <v>364</v>
      </c>
      <c r="E11193">
        <v>1</v>
      </c>
      <c r="F11193" s="2">
        <v>42.18</v>
      </c>
      <c r="G11193" s="3">
        <v>74</v>
      </c>
      <c r="H11193" s="3">
        <v>0.42180000000000001</v>
      </c>
      <c r="I11193" s="3">
        <v>1.9824599999999999</v>
      </c>
      <c r="J11193" s="3">
        <v>44.58426</v>
      </c>
      <c r="K11193" s="3">
        <v>68.591169230769225</v>
      </c>
      <c r="L11193" s="4">
        <v>0.34999999999999992</v>
      </c>
    </row>
    <row r="11194" spans="1:12" x14ac:dyDescent="0.35">
      <c r="A11194" s="1" t="s">
        <v>18686</v>
      </c>
      <c r="B11194" t="s">
        <v>17776</v>
      </c>
      <c r="C11194" t="s">
        <v>363</v>
      </c>
      <c r="D11194" t="s">
        <v>364</v>
      </c>
      <c r="E11194">
        <v>1</v>
      </c>
      <c r="F11194" s="2">
        <v>290.83</v>
      </c>
      <c r="G11194" s="3">
        <v>600</v>
      </c>
      <c r="H11194" s="3">
        <v>2.9083000000000001</v>
      </c>
      <c r="I11194" s="3">
        <v>13.66901</v>
      </c>
      <c r="J11194" s="3">
        <v>307.40731</v>
      </c>
      <c r="K11194" s="3">
        <v>472.93432307692308</v>
      </c>
      <c r="L11194" s="4">
        <v>0.35000000000000003</v>
      </c>
    </row>
    <row r="11195" spans="1:12" x14ac:dyDescent="0.35">
      <c r="A11195" s="1" t="s">
        <v>18687</v>
      </c>
      <c r="B11195" t="s">
        <v>18688</v>
      </c>
      <c r="C11195" t="s">
        <v>363</v>
      </c>
      <c r="D11195" t="s">
        <v>364</v>
      </c>
      <c r="E11195">
        <v>1</v>
      </c>
      <c r="F11195" s="2">
        <v>746</v>
      </c>
      <c r="G11195" s="3">
        <v>1590.22</v>
      </c>
      <c r="H11195" s="3">
        <v>7.46</v>
      </c>
      <c r="I11195" s="3">
        <v>35.061999999999998</v>
      </c>
      <c r="J11195" s="3">
        <v>788.52200000000005</v>
      </c>
      <c r="K11195" s="3">
        <v>1213.1107692307692</v>
      </c>
      <c r="L11195" s="4">
        <v>0.34999999999999992</v>
      </c>
    </row>
    <row r="11196" spans="1:12" x14ac:dyDescent="0.35">
      <c r="A11196" s="1" t="s">
        <v>18689</v>
      </c>
      <c r="B11196" t="s">
        <v>17590</v>
      </c>
      <c r="C11196" t="s">
        <v>363</v>
      </c>
      <c r="D11196" t="s">
        <v>364</v>
      </c>
      <c r="E11196">
        <v>1</v>
      </c>
      <c r="F11196" s="2">
        <v>28248.06</v>
      </c>
      <c r="G11196" s="3">
        <v>52833.9</v>
      </c>
      <c r="H11196" s="3">
        <v>282.48060000000004</v>
      </c>
      <c r="I11196" s="3">
        <v>1327.6588200000001</v>
      </c>
      <c r="J11196" s="3">
        <v>29858.199420000001</v>
      </c>
      <c r="K11196" s="3">
        <v>45935.691415384616</v>
      </c>
      <c r="L11196" s="4">
        <v>0.35</v>
      </c>
    </row>
    <row r="11197" spans="1:12" x14ac:dyDescent="0.35">
      <c r="A11197" s="1" t="s">
        <v>18690</v>
      </c>
      <c r="B11197" t="s">
        <v>18691</v>
      </c>
      <c r="C11197" t="s">
        <v>363</v>
      </c>
      <c r="D11197" t="s">
        <v>364</v>
      </c>
      <c r="E11197">
        <v>1</v>
      </c>
      <c r="F11197" s="2">
        <v>1829</v>
      </c>
      <c r="G11197" s="3">
        <v>3679</v>
      </c>
      <c r="H11197" s="3">
        <v>18.29</v>
      </c>
      <c r="I11197" s="3">
        <v>85.962999999999994</v>
      </c>
      <c r="J11197" s="3">
        <v>1933.2529999999999</v>
      </c>
      <c r="K11197" s="3">
        <v>2974.2353846153842</v>
      </c>
      <c r="L11197" s="4">
        <v>0.34999999999999992</v>
      </c>
    </row>
    <row r="11198" spans="1:12" x14ac:dyDescent="0.35">
      <c r="A11198" s="1" t="s">
        <v>18692</v>
      </c>
      <c r="B11198" t="s">
        <v>18693</v>
      </c>
      <c r="C11198" t="s">
        <v>363</v>
      </c>
      <c r="D11198" t="s">
        <v>364</v>
      </c>
      <c r="E11198">
        <v>1</v>
      </c>
      <c r="F11198" s="2">
        <v>236</v>
      </c>
      <c r="G11198" s="3">
        <v>499</v>
      </c>
      <c r="H11198" s="3">
        <v>2.36</v>
      </c>
      <c r="I11198" s="3">
        <v>11.092000000000001</v>
      </c>
      <c r="J11198" s="3">
        <v>249.45200000000003</v>
      </c>
      <c r="K11198" s="3">
        <v>383.77230769230772</v>
      </c>
      <c r="L11198" s="4">
        <v>0.35</v>
      </c>
    </row>
    <row r="11199" spans="1:12" x14ac:dyDescent="0.35">
      <c r="A11199" s="1" t="s">
        <v>18694</v>
      </c>
      <c r="B11199" t="s">
        <v>18695</v>
      </c>
      <c r="C11199" t="s">
        <v>363</v>
      </c>
      <c r="D11199" t="s">
        <v>364</v>
      </c>
      <c r="E11199">
        <v>1</v>
      </c>
      <c r="F11199" s="2">
        <v>1010</v>
      </c>
      <c r="G11199" s="3">
        <v>2083</v>
      </c>
      <c r="H11199" s="3">
        <v>10.1</v>
      </c>
      <c r="I11199" s="3">
        <v>47.47</v>
      </c>
      <c r="J11199" s="3">
        <v>1067.57</v>
      </c>
      <c r="K11199" s="3">
        <v>1642.4153846153845</v>
      </c>
      <c r="L11199" s="4">
        <v>0.35</v>
      </c>
    </row>
    <row r="11200" spans="1:12" x14ac:dyDescent="0.35">
      <c r="A11200" s="1" t="s">
        <v>18696</v>
      </c>
      <c r="B11200" t="s">
        <v>18697</v>
      </c>
      <c r="C11200" t="s">
        <v>363</v>
      </c>
      <c r="D11200" t="s">
        <v>364</v>
      </c>
      <c r="E11200">
        <v>1</v>
      </c>
      <c r="F11200" s="2">
        <v>596</v>
      </c>
      <c r="G11200" s="3">
        <v>1422.8815999999999</v>
      </c>
      <c r="H11200" s="3">
        <v>5.96</v>
      </c>
      <c r="I11200" s="3">
        <v>28.012</v>
      </c>
      <c r="J11200" s="3">
        <v>629.97199999999998</v>
      </c>
      <c r="K11200" s="3">
        <v>969.18769230769226</v>
      </c>
      <c r="L11200" s="4">
        <v>0.35</v>
      </c>
    </row>
    <row r="11201" spans="1:12" x14ac:dyDescent="0.35">
      <c r="A11201" s="1" t="s">
        <v>18698</v>
      </c>
      <c r="B11201" t="s">
        <v>18699</v>
      </c>
      <c r="C11201" t="s">
        <v>363</v>
      </c>
      <c r="D11201" t="s">
        <v>364</v>
      </c>
      <c r="E11201">
        <v>1</v>
      </c>
      <c r="F11201" s="2">
        <v>1512</v>
      </c>
      <c r="G11201" s="3">
        <v>3223.19</v>
      </c>
      <c r="H11201" s="3">
        <v>15.120000000000001</v>
      </c>
      <c r="I11201" s="3">
        <v>71.064000000000007</v>
      </c>
      <c r="J11201" s="3">
        <v>1598.184</v>
      </c>
      <c r="K11201" s="3">
        <v>2458.7446153846154</v>
      </c>
      <c r="L11201" s="4">
        <v>0.35000000000000003</v>
      </c>
    </row>
    <row r="11202" spans="1:12" x14ac:dyDescent="0.35">
      <c r="A11202" s="1" t="s">
        <v>18700</v>
      </c>
      <c r="B11202" t="s">
        <v>18701</v>
      </c>
      <c r="C11202" t="s">
        <v>363</v>
      </c>
      <c r="D11202" t="s">
        <v>364</v>
      </c>
      <c r="E11202">
        <v>1</v>
      </c>
      <c r="F11202" s="2">
        <v>1367.64</v>
      </c>
      <c r="G11202" s="3">
        <v>2431</v>
      </c>
      <c r="H11202" s="3">
        <v>13.676400000000001</v>
      </c>
      <c r="I11202" s="3">
        <v>64.279080000000008</v>
      </c>
      <c r="J11202" s="3">
        <v>1445.5954800000002</v>
      </c>
      <c r="K11202" s="3">
        <v>2223.9930461538465</v>
      </c>
      <c r="L11202" s="4">
        <v>0.35000000000000003</v>
      </c>
    </row>
    <row r="11203" spans="1:12" x14ac:dyDescent="0.35">
      <c r="A11203" s="1" t="s">
        <v>18702</v>
      </c>
      <c r="B11203" t="s">
        <v>18470</v>
      </c>
      <c r="C11203" t="s">
        <v>363</v>
      </c>
      <c r="D11203" t="s">
        <v>364</v>
      </c>
      <c r="E11203">
        <v>1</v>
      </c>
      <c r="F11203" s="2">
        <v>2331</v>
      </c>
      <c r="G11203" s="3">
        <v>1178</v>
      </c>
      <c r="H11203" s="3">
        <v>23.31</v>
      </c>
      <c r="I11203" s="3">
        <v>109.557</v>
      </c>
      <c r="J11203" s="3">
        <v>2463.8669999999997</v>
      </c>
      <c r="K11203" s="3">
        <v>3790.5646153846146</v>
      </c>
      <c r="L11203" s="4">
        <v>0.34999999999999992</v>
      </c>
    </row>
    <row r="11204" spans="1:12" x14ac:dyDescent="0.35">
      <c r="A11204" s="1" t="s">
        <v>18703</v>
      </c>
      <c r="B11204" t="s">
        <v>18704</v>
      </c>
      <c r="C11204" t="s">
        <v>363</v>
      </c>
      <c r="D11204" t="s">
        <v>364</v>
      </c>
      <c r="E11204">
        <v>1</v>
      </c>
      <c r="F11204" s="2">
        <v>0.01</v>
      </c>
      <c r="G11204" s="3">
        <v>3089</v>
      </c>
      <c r="H11204" s="3">
        <v>1E-4</v>
      </c>
      <c r="I11204" s="3">
        <v>4.6999999999999999E-4</v>
      </c>
      <c r="J11204" s="3">
        <v>1.057E-2</v>
      </c>
      <c r="K11204" s="3">
        <v>1.6261538461538459E-2</v>
      </c>
      <c r="L11204" s="4">
        <v>0.34999999999999992</v>
      </c>
    </row>
    <row r="11205" spans="1:12" x14ac:dyDescent="0.35">
      <c r="A11205" s="1" t="s">
        <v>18705</v>
      </c>
      <c r="B11205" t="s">
        <v>18706</v>
      </c>
      <c r="C11205" t="s">
        <v>363</v>
      </c>
      <c r="D11205" t="s">
        <v>364</v>
      </c>
      <c r="E11205">
        <v>1</v>
      </c>
      <c r="F11205" s="2">
        <v>0.01</v>
      </c>
      <c r="G11205" s="3">
        <v>2433</v>
      </c>
      <c r="H11205" s="3">
        <v>1E-4</v>
      </c>
      <c r="I11205" s="3">
        <v>4.6999999999999999E-4</v>
      </c>
      <c r="J11205" s="3">
        <v>1.057E-2</v>
      </c>
      <c r="K11205" s="3">
        <v>1.6261538461538459E-2</v>
      </c>
      <c r="L11205" s="4">
        <v>0.34999999999999992</v>
      </c>
    </row>
    <row r="11206" spans="1:12" x14ac:dyDescent="0.35">
      <c r="A11206" s="1" t="s">
        <v>18707</v>
      </c>
      <c r="B11206" t="s">
        <v>18708</v>
      </c>
      <c r="C11206" t="s">
        <v>363</v>
      </c>
      <c r="D11206" t="s">
        <v>364</v>
      </c>
      <c r="E11206">
        <v>1</v>
      </c>
      <c r="F11206" s="2">
        <v>83</v>
      </c>
      <c r="G11206" s="3">
        <v>3570</v>
      </c>
      <c r="H11206" s="3">
        <v>0.83000000000000007</v>
      </c>
      <c r="I11206" s="3">
        <v>3.9009999999999998</v>
      </c>
      <c r="J11206" s="3">
        <v>87.730999999999995</v>
      </c>
      <c r="K11206" s="3">
        <v>134.97076923076921</v>
      </c>
      <c r="L11206" s="4">
        <v>0.34999999999999992</v>
      </c>
    </row>
    <row r="11207" spans="1:12" x14ac:dyDescent="0.35">
      <c r="A11207" s="1" t="s">
        <v>18709</v>
      </c>
      <c r="B11207" t="s">
        <v>17978</v>
      </c>
      <c r="C11207" t="s">
        <v>363</v>
      </c>
      <c r="D11207" t="s">
        <v>364</v>
      </c>
      <c r="E11207">
        <v>1</v>
      </c>
      <c r="F11207" s="2">
        <v>1763.58</v>
      </c>
      <c r="G11207" s="3">
        <v>3297.3</v>
      </c>
      <c r="H11207" s="3">
        <v>17.6358</v>
      </c>
      <c r="I11207" s="3">
        <v>82.888260000000002</v>
      </c>
      <c r="J11207" s="3">
        <v>1864.1040599999999</v>
      </c>
      <c r="K11207" s="3">
        <v>2867.8523999999998</v>
      </c>
      <c r="L11207" s="4">
        <v>0.35</v>
      </c>
    </row>
    <row r="11208" spans="1:12" x14ac:dyDescent="0.35">
      <c r="A11208" s="1" t="s">
        <v>18710</v>
      </c>
      <c r="B11208" t="s">
        <v>16983</v>
      </c>
      <c r="C11208" t="s">
        <v>363</v>
      </c>
      <c r="D11208" t="s">
        <v>364</v>
      </c>
      <c r="E11208">
        <v>1</v>
      </c>
      <c r="F11208" s="2">
        <v>2102</v>
      </c>
      <c r="G11208" s="3">
        <v>5000</v>
      </c>
      <c r="H11208" s="3">
        <v>21.02</v>
      </c>
      <c r="I11208" s="3">
        <v>98.793999999999997</v>
      </c>
      <c r="J11208" s="3">
        <v>2221.8139999999999</v>
      </c>
      <c r="K11208" s="3">
        <v>3418.1753846153842</v>
      </c>
      <c r="L11208" s="4">
        <v>0.35</v>
      </c>
    </row>
    <row r="11209" spans="1:12" x14ac:dyDescent="0.35">
      <c r="A11209" s="1" t="s">
        <v>18711</v>
      </c>
      <c r="B11209" t="s">
        <v>18712</v>
      </c>
      <c r="C11209" t="s">
        <v>363</v>
      </c>
      <c r="D11209" t="s">
        <v>364</v>
      </c>
      <c r="E11209">
        <v>1</v>
      </c>
      <c r="F11209" s="2">
        <v>356</v>
      </c>
      <c r="G11209" s="3">
        <v>1515.91</v>
      </c>
      <c r="H11209" s="3">
        <v>3.56</v>
      </c>
      <c r="I11209" s="3">
        <v>16.731999999999999</v>
      </c>
      <c r="J11209" s="3">
        <v>376.29200000000003</v>
      </c>
      <c r="K11209" s="3">
        <v>578.91076923076923</v>
      </c>
      <c r="L11209" s="4">
        <v>0.35</v>
      </c>
    </row>
    <row r="11210" spans="1:12" x14ac:dyDescent="0.35">
      <c r="A11210" s="1" t="s">
        <v>18713</v>
      </c>
      <c r="B11210" t="s">
        <v>18714</v>
      </c>
      <c r="C11210" t="s">
        <v>363</v>
      </c>
      <c r="D11210" t="s">
        <v>364</v>
      </c>
      <c r="E11210">
        <v>1</v>
      </c>
      <c r="F11210" s="2">
        <v>635</v>
      </c>
      <c r="G11210" s="3">
        <v>819</v>
      </c>
      <c r="H11210" s="3">
        <v>6.3500000000000005</v>
      </c>
      <c r="I11210" s="3">
        <v>29.844999999999999</v>
      </c>
      <c r="J11210" s="3">
        <v>671.19500000000005</v>
      </c>
      <c r="K11210" s="3">
        <v>1032.6076923076923</v>
      </c>
      <c r="L11210" s="4">
        <v>0.35</v>
      </c>
    </row>
    <row r="11211" spans="1:12" x14ac:dyDescent="0.35">
      <c r="A11211" s="1" t="s">
        <v>18715</v>
      </c>
      <c r="B11211" t="s">
        <v>18143</v>
      </c>
      <c r="C11211" t="s">
        <v>363</v>
      </c>
      <c r="D11211" t="s">
        <v>364</v>
      </c>
      <c r="E11211">
        <v>1</v>
      </c>
      <c r="F11211" s="2">
        <v>2735.28</v>
      </c>
      <c r="G11211" s="3">
        <v>4862</v>
      </c>
      <c r="H11211" s="3">
        <v>27.352800000000002</v>
      </c>
      <c r="I11211" s="3">
        <v>128.55816000000002</v>
      </c>
      <c r="J11211" s="3">
        <v>2891.1909600000004</v>
      </c>
      <c r="K11211" s="3">
        <v>4447.9860923076931</v>
      </c>
      <c r="L11211" s="4">
        <v>0.35000000000000003</v>
      </c>
    </row>
    <row r="11212" spans="1:12" x14ac:dyDescent="0.35">
      <c r="A11212" s="1" t="s">
        <v>18716</v>
      </c>
      <c r="B11212" t="s">
        <v>18717</v>
      </c>
      <c r="C11212" t="s">
        <v>363</v>
      </c>
      <c r="D11212" t="s">
        <v>364</v>
      </c>
      <c r="E11212">
        <v>1</v>
      </c>
      <c r="F11212" s="2">
        <v>712</v>
      </c>
      <c r="G11212" s="3">
        <v>1516.48</v>
      </c>
      <c r="H11212" s="3">
        <v>7.12</v>
      </c>
      <c r="I11212" s="3">
        <v>33.463999999999999</v>
      </c>
      <c r="J11212" s="3">
        <v>752.58400000000006</v>
      </c>
      <c r="K11212" s="3">
        <v>1157.8215384615385</v>
      </c>
      <c r="L11212" s="4">
        <v>0.35</v>
      </c>
    </row>
    <row r="11213" spans="1:12" x14ac:dyDescent="0.35">
      <c r="A11213" s="1" t="s">
        <v>18718</v>
      </c>
      <c r="B11213" t="s">
        <v>18719</v>
      </c>
      <c r="C11213" t="s">
        <v>363</v>
      </c>
      <c r="D11213" t="s">
        <v>364</v>
      </c>
      <c r="E11213">
        <v>1</v>
      </c>
      <c r="F11213" s="2">
        <v>681.88</v>
      </c>
      <c r="G11213" s="3">
        <v>1656</v>
      </c>
      <c r="H11213" s="3">
        <v>6.8188000000000004</v>
      </c>
      <c r="I11213" s="3">
        <v>32.048360000000002</v>
      </c>
      <c r="J11213" s="3">
        <v>720.74716000000001</v>
      </c>
      <c r="K11213" s="3">
        <v>1108.8417846153845</v>
      </c>
      <c r="L11213" s="4">
        <v>0.34999999999999992</v>
      </c>
    </row>
    <row r="11214" spans="1:12" x14ac:dyDescent="0.35">
      <c r="A11214" s="1" t="s">
        <v>18720</v>
      </c>
      <c r="B11214" t="s">
        <v>18721</v>
      </c>
      <c r="C11214" t="s">
        <v>363</v>
      </c>
      <c r="D11214" t="s">
        <v>364</v>
      </c>
      <c r="E11214">
        <v>1</v>
      </c>
      <c r="F11214" s="2">
        <v>921</v>
      </c>
      <c r="G11214" s="3">
        <v>1962.01</v>
      </c>
      <c r="H11214" s="3">
        <v>9.2100000000000009</v>
      </c>
      <c r="I11214" s="3">
        <v>43.286999999999999</v>
      </c>
      <c r="J11214" s="3">
        <v>973.49700000000007</v>
      </c>
      <c r="K11214" s="3">
        <v>1497.6876923076923</v>
      </c>
      <c r="L11214" s="4">
        <v>0.34999999999999992</v>
      </c>
    </row>
    <row r="11215" spans="1:12" x14ac:dyDescent="0.35">
      <c r="A11215" s="1" t="s">
        <v>18722</v>
      </c>
      <c r="B11215" t="s">
        <v>18723</v>
      </c>
      <c r="C11215" t="s">
        <v>363</v>
      </c>
      <c r="D11215" t="s">
        <v>364</v>
      </c>
      <c r="E11215">
        <v>1</v>
      </c>
      <c r="F11215" s="2">
        <v>1163.94</v>
      </c>
      <c r="G11215" s="3">
        <v>2175.5100000000002</v>
      </c>
      <c r="H11215" s="3">
        <v>11.6394</v>
      </c>
      <c r="I11215" s="3">
        <v>54.705180000000006</v>
      </c>
      <c r="J11215" s="3">
        <v>1230.28458</v>
      </c>
      <c r="K11215" s="3">
        <v>1892.7455076923077</v>
      </c>
      <c r="L11215" s="4">
        <v>0.35</v>
      </c>
    </row>
    <row r="11216" spans="1:12" x14ac:dyDescent="0.35">
      <c r="A11216" s="1" t="s">
        <v>18724</v>
      </c>
      <c r="B11216" t="s">
        <v>18725</v>
      </c>
      <c r="C11216" t="s">
        <v>363</v>
      </c>
      <c r="D11216" t="s">
        <v>364</v>
      </c>
      <c r="E11216">
        <v>1</v>
      </c>
      <c r="F11216" s="2">
        <v>32.200000000000003</v>
      </c>
      <c r="G11216" s="3">
        <v>78.83</v>
      </c>
      <c r="H11216" s="3">
        <v>0.32200000000000001</v>
      </c>
      <c r="I11216" s="3">
        <v>1.5134000000000001</v>
      </c>
      <c r="J11216" s="3">
        <v>34.035400000000003</v>
      </c>
      <c r="K11216" s="3">
        <v>52.362153846153852</v>
      </c>
      <c r="L11216" s="4">
        <v>0.35000000000000003</v>
      </c>
    </row>
    <row r="11217" spans="1:12" x14ac:dyDescent="0.35">
      <c r="A11217" s="1" t="s">
        <v>18726</v>
      </c>
      <c r="B11217" t="s">
        <v>18727</v>
      </c>
      <c r="C11217" t="s">
        <v>363</v>
      </c>
      <c r="D11217" t="s">
        <v>364</v>
      </c>
      <c r="E11217">
        <v>1</v>
      </c>
      <c r="F11217" s="2">
        <v>466</v>
      </c>
      <c r="G11217" s="3">
        <v>929.6</v>
      </c>
      <c r="H11217" s="3">
        <v>4.66</v>
      </c>
      <c r="I11217" s="3">
        <v>21.902000000000001</v>
      </c>
      <c r="J11217" s="3">
        <v>492.56200000000001</v>
      </c>
      <c r="K11217" s="3">
        <v>757.78769230769228</v>
      </c>
      <c r="L11217" s="4">
        <v>0.35</v>
      </c>
    </row>
    <row r="11218" spans="1:12" x14ac:dyDescent="0.35">
      <c r="A11218" s="1" t="s">
        <v>18728</v>
      </c>
      <c r="B11218" t="s">
        <v>18729</v>
      </c>
      <c r="C11218" t="s">
        <v>363</v>
      </c>
      <c r="D11218" t="s">
        <v>364</v>
      </c>
      <c r="E11218">
        <v>1</v>
      </c>
      <c r="F11218" s="2">
        <v>376</v>
      </c>
      <c r="G11218" s="3">
        <v>2198</v>
      </c>
      <c r="H11218" s="3">
        <v>3.7600000000000002</v>
      </c>
      <c r="I11218" s="3">
        <v>17.672000000000001</v>
      </c>
      <c r="J11218" s="3">
        <v>397.43200000000002</v>
      </c>
      <c r="K11218" s="3">
        <v>611.43384615384616</v>
      </c>
      <c r="L11218" s="4">
        <v>0.35</v>
      </c>
    </row>
    <row r="11219" spans="1:12" x14ac:dyDescent="0.35">
      <c r="A11219" s="1" t="s">
        <v>18730</v>
      </c>
      <c r="B11219" t="s">
        <v>17714</v>
      </c>
      <c r="C11219" t="s">
        <v>363</v>
      </c>
      <c r="D11219" t="s">
        <v>364</v>
      </c>
      <c r="E11219">
        <v>1</v>
      </c>
      <c r="F11219" s="2">
        <v>3053</v>
      </c>
      <c r="G11219" s="3">
        <v>6475</v>
      </c>
      <c r="H11219" s="3">
        <v>30.53</v>
      </c>
      <c r="I11219" s="3">
        <v>143.49100000000001</v>
      </c>
      <c r="J11219" s="3">
        <v>3227.0210000000002</v>
      </c>
      <c r="K11219" s="3">
        <v>4964.6476923076925</v>
      </c>
      <c r="L11219" s="4">
        <v>0.35</v>
      </c>
    </row>
    <row r="11220" spans="1:12" x14ac:dyDescent="0.35">
      <c r="A11220" s="1" t="s">
        <v>18731</v>
      </c>
      <c r="B11220" t="s">
        <v>18732</v>
      </c>
      <c r="C11220" t="s">
        <v>363</v>
      </c>
      <c r="D11220" t="s">
        <v>364</v>
      </c>
      <c r="E11220">
        <v>1</v>
      </c>
      <c r="F11220" s="2">
        <v>304</v>
      </c>
      <c r="G11220" s="3">
        <v>646.49</v>
      </c>
      <c r="H11220" s="3">
        <v>3.04</v>
      </c>
      <c r="I11220" s="3">
        <v>14.288</v>
      </c>
      <c r="J11220" s="3">
        <v>321.32800000000003</v>
      </c>
      <c r="K11220" s="3">
        <v>494.35076923076929</v>
      </c>
      <c r="L11220" s="4">
        <v>0.35000000000000003</v>
      </c>
    </row>
    <row r="11221" spans="1:12" x14ac:dyDescent="0.35">
      <c r="A11221" s="1" t="s">
        <v>18733</v>
      </c>
      <c r="B11221" t="s">
        <v>18734</v>
      </c>
      <c r="C11221" t="s">
        <v>363</v>
      </c>
      <c r="D11221" t="s">
        <v>364</v>
      </c>
      <c r="E11221">
        <v>1</v>
      </c>
      <c r="F11221" s="2">
        <v>840.4</v>
      </c>
      <c r="G11221" s="3">
        <v>1733</v>
      </c>
      <c r="H11221" s="3">
        <v>8.4039999999999999</v>
      </c>
      <c r="I11221" s="3">
        <v>39.498799999999996</v>
      </c>
      <c r="J11221" s="3">
        <v>888.30279999999993</v>
      </c>
      <c r="K11221" s="3">
        <v>1366.619692307692</v>
      </c>
      <c r="L11221" s="4">
        <v>0.34999999999999992</v>
      </c>
    </row>
    <row r="11222" spans="1:12" x14ac:dyDescent="0.35">
      <c r="A11222" s="1" t="s">
        <v>18735</v>
      </c>
      <c r="B11222" t="s">
        <v>18736</v>
      </c>
      <c r="C11222" t="s">
        <v>363</v>
      </c>
      <c r="D11222" t="s">
        <v>364</v>
      </c>
      <c r="E11222">
        <v>1</v>
      </c>
      <c r="F11222" s="2">
        <v>349</v>
      </c>
      <c r="G11222" s="3">
        <v>697</v>
      </c>
      <c r="H11222" s="3">
        <v>3.49</v>
      </c>
      <c r="I11222" s="3">
        <v>16.402999999999999</v>
      </c>
      <c r="J11222" s="3">
        <v>368.89300000000003</v>
      </c>
      <c r="K11222" s="3">
        <v>567.52769230769229</v>
      </c>
      <c r="L11222" s="4">
        <v>0.34999999999999992</v>
      </c>
    </row>
    <row r="11223" spans="1:12" x14ac:dyDescent="0.35">
      <c r="A11223" s="1" t="s">
        <v>18737</v>
      </c>
      <c r="B11223" t="s">
        <v>18738</v>
      </c>
      <c r="C11223" t="s">
        <v>363</v>
      </c>
      <c r="D11223" t="s">
        <v>364</v>
      </c>
      <c r="E11223">
        <v>1</v>
      </c>
      <c r="F11223" s="2">
        <v>2577.54</v>
      </c>
      <c r="G11223" s="3">
        <v>4595</v>
      </c>
      <c r="H11223" s="3">
        <v>25.775400000000001</v>
      </c>
      <c r="I11223" s="3">
        <v>121.14438</v>
      </c>
      <c r="J11223" s="3">
        <v>2724.4597800000001</v>
      </c>
      <c r="K11223" s="3">
        <v>4191.476584615385</v>
      </c>
      <c r="L11223" s="4">
        <v>0.35000000000000003</v>
      </c>
    </row>
    <row r="11224" spans="1:12" x14ac:dyDescent="0.35">
      <c r="A11224" s="1" t="s">
        <v>18739</v>
      </c>
      <c r="B11224" t="s">
        <v>18740</v>
      </c>
      <c r="C11224" t="s">
        <v>363</v>
      </c>
      <c r="D11224" t="s">
        <v>364</v>
      </c>
      <c r="E11224">
        <v>1</v>
      </c>
      <c r="F11224" s="2">
        <v>10.81</v>
      </c>
      <c r="G11224" s="3">
        <v>23.04</v>
      </c>
      <c r="H11224" s="3">
        <v>0.1081</v>
      </c>
      <c r="I11224" s="3">
        <v>0.50807000000000002</v>
      </c>
      <c r="J11224" s="3">
        <v>11.426170000000001</v>
      </c>
      <c r="K11224" s="3">
        <v>17.578723076923076</v>
      </c>
      <c r="L11224" s="4">
        <v>0.34999999999999992</v>
      </c>
    </row>
    <row r="11225" spans="1:12" x14ac:dyDescent="0.35">
      <c r="A11225" s="1" t="s">
        <v>18741</v>
      </c>
      <c r="B11225" t="s">
        <v>18742</v>
      </c>
      <c r="C11225" t="s">
        <v>363</v>
      </c>
      <c r="D11225" t="s">
        <v>364</v>
      </c>
      <c r="E11225">
        <v>1</v>
      </c>
      <c r="F11225" s="2">
        <v>28</v>
      </c>
      <c r="G11225" s="3">
        <v>59.12</v>
      </c>
      <c r="H11225" s="3">
        <v>0.28000000000000003</v>
      </c>
      <c r="I11225" s="3">
        <v>1.3160000000000001</v>
      </c>
      <c r="J11225" s="3">
        <v>29.596</v>
      </c>
      <c r="K11225" s="3">
        <v>45.53230769230769</v>
      </c>
      <c r="L11225" s="4">
        <v>0.35</v>
      </c>
    </row>
    <row r="11226" spans="1:12" x14ac:dyDescent="0.35">
      <c r="A11226" s="1" t="s">
        <v>18743</v>
      </c>
      <c r="B11226" t="s">
        <v>18744</v>
      </c>
      <c r="C11226" t="s">
        <v>363</v>
      </c>
      <c r="D11226" t="s">
        <v>364</v>
      </c>
      <c r="E11226">
        <v>1</v>
      </c>
      <c r="F11226" s="2">
        <v>6.56</v>
      </c>
      <c r="G11226" s="3">
        <v>13.99</v>
      </c>
      <c r="H11226" s="3">
        <v>6.5599999999999992E-2</v>
      </c>
      <c r="I11226" s="3">
        <v>0.30831999999999998</v>
      </c>
      <c r="J11226" s="3">
        <v>6.9339199999999996</v>
      </c>
      <c r="K11226" s="3">
        <v>10.66756923076923</v>
      </c>
      <c r="L11226" s="4">
        <v>0.35</v>
      </c>
    </row>
    <row r="11227" spans="1:12" x14ac:dyDescent="0.35">
      <c r="A11227" s="1" t="s">
        <v>18745</v>
      </c>
      <c r="B11227" t="s">
        <v>18746</v>
      </c>
      <c r="C11227" t="s">
        <v>363</v>
      </c>
      <c r="D11227" t="s">
        <v>364</v>
      </c>
      <c r="E11227">
        <v>1</v>
      </c>
      <c r="F11227" s="2">
        <v>680</v>
      </c>
      <c r="G11227" s="3">
        <v>1449.03</v>
      </c>
      <c r="H11227" s="3">
        <v>6.8</v>
      </c>
      <c r="I11227" s="3">
        <v>31.96</v>
      </c>
      <c r="J11227" s="3">
        <v>718.76</v>
      </c>
      <c r="K11227" s="3">
        <v>1105.7846153846153</v>
      </c>
      <c r="L11227" s="4">
        <v>0.35</v>
      </c>
    </row>
    <row r="11228" spans="1:12" x14ac:dyDescent="0.35">
      <c r="A11228" s="1" t="s">
        <v>18747</v>
      </c>
      <c r="B11228" t="s">
        <v>18748</v>
      </c>
      <c r="C11228" t="s">
        <v>363</v>
      </c>
      <c r="D11228" t="s">
        <v>364</v>
      </c>
      <c r="E11228">
        <v>1</v>
      </c>
      <c r="F11228" s="2">
        <v>882</v>
      </c>
      <c r="G11228" s="3">
        <v>2772.79</v>
      </c>
      <c r="H11228" s="3">
        <v>8.82</v>
      </c>
      <c r="I11228" s="3">
        <v>41.454000000000001</v>
      </c>
      <c r="J11228" s="3">
        <v>932.274</v>
      </c>
      <c r="K11228" s="3">
        <v>1434.2676923076922</v>
      </c>
      <c r="L11228" s="4">
        <v>0.34999999999999992</v>
      </c>
    </row>
    <row r="11229" spans="1:12" x14ac:dyDescent="0.35">
      <c r="A11229" s="1" t="s">
        <v>18749</v>
      </c>
      <c r="B11229" t="s">
        <v>18750</v>
      </c>
      <c r="C11229" t="s">
        <v>363</v>
      </c>
      <c r="D11229" t="s">
        <v>364</v>
      </c>
      <c r="E11229">
        <v>1</v>
      </c>
      <c r="F11229" s="2">
        <v>293</v>
      </c>
      <c r="G11229" s="3">
        <v>624.20000000000005</v>
      </c>
      <c r="H11229" s="3">
        <v>2.93</v>
      </c>
      <c r="I11229" s="3">
        <v>13.771000000000001</v>
      </c>
      <c r="J11229" s="3">
        <v>309.70100000000002</v>
      </c>
      <c r="K11229" s="3">
        <v>476.46307692307693</v>
      </c>
      <c r="L11229" s="4">
        <v>0.35</v>
      </c>
    </row>
    <row r="11230" spans="1:12" x14ac:dyDescent="0.35">
      <c r="A11230" s="1" t="s">
        <v>18751</v>
      </c>
      <c r="B11230" t="s">
        <v>17782</v>
      </c>
      <c r="C11230" t="s">
        <v>363</v>
      </c>
      <c r="D11230" t="s">
        <v>364</v>
      </c>
      <c r="E11230">
        <v>1</v>
      </c>
      <c r="F11230" s="2">
        <v>21</v>
      </c>
      <c r="G11230" s="3">
        <v>43.71</v>
      </c>
      <c r="H11230" s="3">
        <v>0.21</v>
      </c>
      <c r="I11230" s="3">
        <v>0.98699999999999999</v>
      </c>
      <c r="J11230" s="3">
        <v>22.196999999999999</v>
      </c>
      <c r="K11230" s="3">
        <v>34.149230769230769</v>
      </c>
      <c r="L11230" s="4">
        <v>0.35000000000000003</v>
      </c>
    </row>
    <row r="11231" spans="1:12" x14ac:dyDescent="0.35">
      <c r="A11231" s="1" t="s">
        <v>18752</v>
      </c>
      <c r="B11231" t="s">
        <v>18753</v>
      </c>
      <c r="C11231" t="s">
        <v>363</v>
      </c>
      <c r="D11231" t="s">
        <v>364</v>
      </c>
      <c r="E11231">
        <v>1</v>
      </c>
      <c r="F11231" s="2">
        <v>2756</v>
      </c>
      <c r="G11231" s="3">
        <v>5876.33</v>
      </c>
      <c r="H11231" s="3">
        <v>27.560000000000002</v>
      </c>
      <c r="I11231" s="3">
        <v>129.53200000000001</v>
      </c>
      <c r="J11231" s="3">
        <v>2913.0920000000001</v>
      </c>
      <c r="K11231" s="3">
        <v>4481.68</v>
      </c>
      <c r="L11231" s="4">
        <v>0.35000000000000003</v>
      </c>
    </row>
    <row r="11232" spans="1:12" x14ac:dyDescent="0.35">
      <c r="A11232" s="1" t="s">
        <v>18754</v>
      </c>
      <c r="B11232" t="s">
        <v>18755</v>
      </c>
      <c r="C11232" t="s">
        <v>363</v>
      </c>
      <c r="D11232" t="s">
        <v>364</v>
      </c>
      <c r="E11232">
        <v>1</v>
      </c>
      <c r="F11232" s="2">
        <v>406</v>
      </c>
      <c r="G11232" s="3">
        <v>865.62</v>
      </c>
      <c r="H11232" s="3">
        <v>4.0600000000000005</v>
      </c>
      <c r="I11232" s="3">
        <v>19.082000000000001</v>
      </c>
      <c r="J11232" s="3">
        <v>429.142</v>
      </c>
      <c r="K11232" s="3">
        <v>660.2184615384615</v>
      </c>
      <c r="L11232" s="4">
        <v>0.35</v>
      </c>
    </row>
    <row r="11233" spans="1:12" x14ac:dyDescent="0.35">
      <c r="A11233" s="1" t="s">
        <v>18756</v>
      </c>
      <c r="B11233" t="s">
        <v>18757</v>
      </c>
      <c r="C11233" t="s">
        <v>363</v>
      </c>
      <c r="D11233" t="s">
        <v>364</v>
      </c>
      <c r="E11233">
        <v>1</v>
      </c>
      <c r="F11233" s="2">
        <v>269</v>
      </c>
      <c r="G11233" s="3">
        <v>572.17999999999995</v>
      </c>
      <c r="H11233" s="3">
        <v>2.69</v>
      </c>
      <c r="I11233" s="3">
        <v>12.643000000000001</v>
      </c>
      <c r="J11233" s="3">
        <v>284.33299999999997</v>
      </c>
      <c r="K11233" s="3">
        <v>437.43538461538458</v>
      </c>
      <c r="L11233" s="4">
        <v>0.35000000000000003</v>
      </c>
    </row>
    <row r="11234" spans="1:12" x14ac:dyDescent="0.35">
      <c r="A11234" s="1" t="s">
        <v>18758</v>
      </c>
      <c r="B11234" t="s">
        <v>17919</v>
      </c>
      <c r="C11234" t="s">
        <v>363</v>
      </c>
      <c r="D11234" t="s">
        <v>364</v>
      </c>
      <c r="E11234">
        <v>1</v>
      </c>
      <c r="F11234" s="2">
        <v>1455.2</v>
      </c>
      <c r="G11234" s="3">
        <v>3562.09</v>
      </c>
      <c r="H11234" s="3">
        <v>14.552000000000001</v>
      </c>
      <c r="I11234" s="3">
        <v>68.394400000000005</v>
      </c>
      <c r="J11234" s="3">
        <v>1538.1463999999999</v>
      </c>
      <c r="K11234" s="3">
        <v>2366.3790769230768</v>
      </c>
      <c r="L11234" s="4">
        <v>0.35000000000000003</v>
      </c>
    </row>
    <row r="11235" spans="1:12" x14ac:dyDescent="0.35">
      <c r="A11235" s="1" t="s">
        <v>18759</v>
      </c>
      <c r="B11235" t="s">
        <v>18760</v>
      </c>
      <c r="C11235" t="s">
        <v>363</v>
      </c>
      <c r="D11235" t="s">
        <v>364</v>
      </c>
      <c r="E11235">
        <v>1</v>
      </c>
      <c r="F11235" s="2">
        <v>480</v>
      </c>
      <c r="G11235" s="3">
        <v>1021.73</v>
      </c>
      <c r="H11235" s="3">
        <v>4.8</v>
      </c>
      <c r="I11235" s="3">
        <v>22.56</v>
      </c>
      <c r="J11235" s="3">
        <v>507.36</v>
      </c>
      <c r="K11235" s="3">
        <v>780.55384615384617</v>
      </c>
      <c r="L11235" s="4">
        <v>0.35</v>
      </c>
    </row>
    <row r="11236" spans="1:12" x14ac:dyDescent="0.35">
      <c r="A11236" s="1" t="s">
        <v>18761</v>
      </c>
      <c r="B11236" t="s">
        <v>18762</v>
      </c>
      <c r="C11236" t="s">
        <v>363</v>
      </c>
      <c r="D11236" t="s">
        <v>364</v>
      </c>
      <c r="E11236">
        <v>1</v>
      </c>
      <c r="F11236" s="2">
        <v>254.22</v>
      </c>
      <c r="G11236" s="3">
        <v>474.81</v>
      </c>
      <c r="H11236" s="3">
        <v>2.5422000000000002</v>
      </c>
      <c r="I11236" s="3">
        <v>11.94834</v>
      </c>
      <c r="J11236" s="3">
        <v>268.71053999999998</v>
      </c>
      <c r="K11236" s="3">
        <v>413.40083076923071</v>
      </c>
      <c r="L11236" s="4">
        <v>0.35</v>
      </c>
    </row>
    <row r="11237" spans="1:12" x14ac:dyDescent="0.35">
      <c r="A11237" s="1" t="s">
        <v>18763</v>
      </c>
      <c r="B11237" t="s">
        <v>18764</v>
      </c>
      <c r="C11237" t="s">
        <v>363</v>
      </c>
      <c r="D11237" t="s">
        <v>364</v>
      </c>
      <c r="E11237">
        <v>1</v>
      </c>
      <c r="F11237" s="2">
        <v>212</v>
      </c>
      <c r="G11237" s="3">
        <v>450.4</v>
      </c>
      <c r="H11237" s="3">
        <v>2.12</v>
      </c>
      <c r="I11237" s="3">
        <v>9.9640000000000004</v>
      </c>
      <c r="J11237" s="3">
        <v>224.084</v>
      </c>
      <c r="K11237" s="3">
        <v>344.74461538461537</v>
      </c>
      <c r="L11237" s="4">
        <v>0.35</v>
      </c>
    </row>
    <row r="11238" spans="1:12" x14ac:dyDescent="0.35">
      <c r="A11238" s="1" t="s">
        <v>18765</v>
      </c>
      <c r="B11238" t="s">
        <v>18100</v>
      </c>
      <c r="C11238" t="s">
        <v>363</v>
      </c>
      <c r="D11238" t="s">
        <v>364</v>
      </c>
      <c r="E11238">
        <v>1</v>
      </c>
      <c r="F11238" s="2">
        <v>589.38</v>
      </c>
      <c r="G11238" s="3">
        <v>1050</v>
      </c>
      <c r="H11238" s="3">
        <v>5.8937999999999997</v>
      </c>
      <c r="I11238" s="3">
        <v>27.700859999999999</v>
      </c>
      <c r="J11238" s="3">
        <v>622.97466000000009</v>
      </c>
      <c r="K11238" s="3">
        <v>958.42255384615396</v>
      </c>
      <c r="L11238" s="4">
        <v>0.35</v>
      </c>
    </row>
    <row r="11239" spans="1:12" x14ac:dyDescent="0.35">
      <c r="A11239" s="1" t="s">
        <v>18766</v>
      </c>
      <c r="B11239" t="s">
        <v>18767</v>
      </c>
      <c r="C11239" t="s">
        <v>363</v>
      </c>
      <c r="D11239" t="s">
        <v>364</v>
      </c>
      <c r="E11239">
        <v>1</v>
      </c>
      <c r="F11239" s="2">
        <v>1442</v>
      </c>
      <c r="G11239" s="3">
        <v>2888</v>
      </c>
      <c r="H11239" s="3">
        <v>14.42</v>
      </c>
      <c r="I11239" s="3">
        <v>67.774000000000001</v>
      </c>
      <c r="J11239" s="3">
        <v>1524.194</v>
      </c>
      <c r="K11239" s="3">
        <v>2344.913846153846</v>
      </c>
      <c r="L11239" s="4">
        <v>0.35</v>
      </c>
    </row>
    <row r="11240" spans="1:12" x14ac:dyDescent="0.35">
      <c r="A11240" s="1" t="s">
        <v>18768</v>
      </c>
      <c r="B11240" t="s">
        <v>18769</v>
      </c>
      <c r="C11240" t="s">
        <v>363</v>
      </c>
      <c r="D11240" t="s">
        <v>364</v>
      </c>
      <c r="E11240">
        <v>1</v>
      </c>
      <c r="F11240" s="2">
        <v>172.7</v>
      </c>
      <c r="G11240" s="3">
        <v>357</v>
      </c>
      <c r="H11240" s="3">
        <v>1.7269999999999999</v>
      </c>
      <c r="I11240" s="3">
        <v>8.1168999999999993</v>
      </c>
      <c r="J11240" s="3">
        <v>182.54389999999998</v>
      </c>
      <c r="K11240" s="3">
        <v>280.83676923076916</v>
      </c>
      <c r="L11240" s="4">
        <v>0.34999999999999992</v>
      </c>
    </row>
    <row r="11241" spans="1:12" x14ac:dyDescent="0.35">
      <c r="A11241" s="1" t="s">
        <v>18770</v>
      </c>
      <c r="B11241" t="s">
        <v>18402</v>
      </c>
      <c r="C11241" t="s">
        <v>363</v>
      </c>
      <c r="D11241" t="s">
        <v>364</v>
      </c>
      <c r="E11241">
        <v>1</v>
      </c>
      <c r="F11241" s="2">
        <v>4.0999999999999996</v>
      </c>
      <c r="G11241" s="3">
        <v>8.74</v>
      </c>
      <c r="H11241" s="3">
        <v>4.0999999999999995E-2</v>
      </c>
      <c r="I11241" s="3">
        <v>0.19269999999999998</v>
      </c>
      <c r="J11241" s="3">
        <v>4.3337000000000003</v>
      </c>
      <c r="K11241" s="3">
        <v>6.6672307692307697</v>
      </c>
      <c r="L11241" s="4">
        <v>0.35</v>
      </c>
    </row>
    <row r="11242" spans="1:12" x14ac:dyDescent="0.35">
      <c r="A11242" s="1" t="s">
        <v>18771</v>
      </c>
      <c r="B11242" t="s">
        <v>18772</v>
      </c>
      <c r="C11242" t="s">
        <v>363</v>
      </c>
      <c r="D11242" t="s">
        <v>364</v>
      </c>
      <c r="E11242">
        <v>1</v>
      </c>
      <c r="F11242" s="2">
        <v>168.94</v>
      </c>
      <c r="G11242" s="3">
        <v>349</v>
      </c>
      <c r="H11242" s="3">
        <v>1.6894</v>
      </c>
      <c r="I11242" s="3">
        <v>7.9401799999999998</v>
      </c>
      <c r="J11242" s="3">
        <v>178.56958</v>
      </c>
      <c r="K11242" s="3">
        <v>274.72243076923075</v>
      </c>
      <c r="L11242" s="4">
        <v>0.35</v>
      </c>
    </row>
    <row r="11243" spans="1:12" x14ac:dyDescent="0.35">
      <c r="A11243" s="1" t="s">
        <v>18773</v>
      </c>
      <c r="B11243" t="s">
        <v>18774</v>
      </c>
      <c r="C11243" t="s">
        <v>363</v>
      </c>
      <c r="D11243" t="s">
        <v>364</v>
      </c>
      <c r="E11243">
        <v>1</v>
      </c>
      <c r="F11243" s="2">
        <v>189</v>
      </c>
      <c r="G11243" s="3">
        <v>401.14</v>
      </c>
      <c r="H11243" s="3">
        <v>1.8900000000000001</v>
      </c>
      <c r="I11243" s="3">
        <v>8.8830000000000009</v>
      </c>
      <c r="J11243" s="3">
        <v>199.773</v>
      </c>
      <c r="K11243" s="3">
        <v>307.34307692307692</v>
      </c>
      <c r="L11243" s="4">
        <v>0.35000000000000003</v>
      </c>
    </row>
    <row r="11244" spans="1:12" x14ac:dyDescent="0.35">
      <c r="A11244" s="1" t="s">
        <v>18775</v>
      </c>
      <c r="B11244" t="s">
        <v>18776</v>
      </c>
      <c r="C11244" t="s">
        <v>363</v>
      </c>
      <c r="D11244" t="s">
        <v>364</v>
      </c>
      <c r="E11244">
        <v>1</v>
      </c>
      <c r="F11244" s="2">
        <v>1013</v>
      </c>
      <c r="G11244" s="3">
        <v>2024.38</v>
      </c>
      <c r="H11244" s="3">
        <v>10.130000000000001</v>
      </c>
      <c r="I11244" s="3">
        <v>47.610999999999997</v>
      </c>
      <c r="J11244" s="3">
        <v>1070.741</v>
      </c>
      <c r="K11244" s="3">
        <v>1647.2938461538461</v>
      </c>
      <c r="L11244" s="4">
        <v>0.35</v>
      </c>
    </row>
    <row r="11245" spans="1:12" x14ac:dyDescent="0.35">
      <c r="A11245" s="1" t="s">
        <v>18777</v>
      </c>
      <c r="B11245" t="s">
        <v>18026</v>
      </c>
      <c r="C11245" t="s">
        <v>363</v>
      </c>
      <c r="D11245" t="s">
        <v>364</v>
      </c>
      <c r="E11245">
        <v>1</v>
      </c>
      <c r="F11245" s="2">
        <v>1200</v>
      </c>
      <c r="G11245" s="3">
        <v>2475</v>
      </c>
      <c r="H11245" s="3">
        <v>12</v>
      </c>
      <c r="I11245" s="3">
        <v>56.4</v>
      </c>
      <c r="J11245" s="3">
        <v>1268.4000000000001</v>
      </c>
      <c r="K11245" s="3">
        <v>1951.3846153846155</v>
      </c>
      <c r="L11245" s="4">
        <v>0.35</v>
      </c>
    </row>
    <row r="11246" spans="1:12" x14ac:dyDescent="0.35">
      <c r="A11246" s="1" t="s">
        <v>18778</v>
      </c>
      <c r="B11246" t="s">
        <v>18779</v>
      </c>
      <c r="C11246" t="s">
        <v>363</v>
      </c>
      <c r="D11246" t="s">
        <v>364</v>
      </c>
      <c r="E11246">
        <v>1</v>
      </c>
      <c r="F11246" s="2">
        <v>10.81</v>
      </c>
      <c r="G11246" s="3">
        <v>23.04</v>
      </c>
      <c r="H11246" s="3">
        <v>0.1081</v>
      </c>
      <c r="I11246" s="3">
        <v>0.50807000000000002</v>
      </c>
      <c r="J11246" s="3">
        <v>11.426170000000001</v>
      </c>
      <c r="K11246" s="3">
        <v>17.578723076923076</v>
      </c>
      <c r="L11246" s="4">
        <v>0.34999999999999992</v>
      </c>
    </row>
    <row r="11247" spans="1:12" x14ac:dyDescent="0.35">
      <c r="A11247" s="1" t="s">
        <v>18780</v>
      </c>
      <c r="B11247" t="s">
        <v>18781</v>
      </c>
      <c r="C11247" t="s">
        <v>363</v>
      </c>
      <c r="D11247" t="s">
        <v>364</v>
      </c>
      <c r="E11247">
        <v>1</v>
      </c>
      <c r="F11247" s="2">
        <v>8326.56</v>
      </c>
      <c r="G11247" s="3">
        <v>15573.91</v>
      </c>
      <c r="H11247" s="3">
        <v>83.265599999999992</v>
      </c>
      <c r="I11247" s="3">
        <v>391.34832</v>
      </c>
      <c r="J11247" s="3">
        <v>8801.1739199999993</v>
      </c>
      <c r="K11247" s="3">
        <v>13540.267569230768</v>
      </c>
      <c r="L11247" s="4">
        <v>0.35</v>
      </c>
    </row>
    <row r="11248" spans="1:12" x14ac:dyDescent="0.35">
      <c r="A11248" s="1" t="s">
        <v>18782</v>
      </c>
      <c r="B11248" t="s">
        <v>18783</v>
      </c>
      <c r="C11248" t="s">
        <v>363</v>
      </c>
      <c r="D11248" t="s">
        <v>364</v>
      </c>
      <c r="E11248">
        <v>1</v>
      </c>
      <c r="F11248" s="2">
        <v>5021.7</v>
      </c>
      <c r="G11248" s="3">
        <v>9391.27</v>
      </c>
      <c r="H11248" s="3">
        <v>50.216999999999999</v>
      </c>
      <c r="I11248" s="3">
        <v>236.01989999999998</v>
      </c>
      <c r="J11248" s="3">
        <v>5307.9368999999997</v>
      </c>
      <c r="K11248" s="3">
        <v>8166.0567692307686</v>
      </c>
      <c r="L11248" s="4">
        <v>0.35</v>
      </c>
    </row>
    <row r="11249" spans="1:12" x14ac:dyDescent="0.35">
      <c r="A11249" s="1" t="s">
        <v>18784</v>
      </c>
      <c r="B11249" t="s">
        <v>18785</v>
      </c>
      <c r="C11249" t="s">
        <v>363</v>
      </c>
      <c r="D11249" t="s">
        <v>364</v>
      </c>
      <c r="E11249">
        <v>1</v>
      </c>
      <c r="F11249" s="2">
        <v>6904.98</v>
      </c>
      <c r="G11249" s="3">
        <v>12913.01</v>
      </c>
      <c r="H11249" s="3">
        <v>69.049799999999991</v>
      </c>
      <c r="I11249" s="3">
        <v>324.53405999999995</v>
      </c>
      <c r="J11249" s="3">
        <v>7298.5638599999993</v>
      </c>
      <c r="K11249" s="3">
        <v>11228.559784615383</v>
      </c>
      <c r="L11249" s="4">
        <v>0.35</v>
      </c>
    </row>
    <row r="11250" spans="1:12" x14ac:dyDescent="0.35">
      <c r="A11250" s="1" t="s">
        <v>18786</v>
      </c>
      <c r="B11250" t="s">
        <v>18787</v>
      </c>
      <c r="C11250" t="s">
        <v>363</v>
      </c>
      <c r="D11250" t="s">
        <v>364</v>
      </c>
      <c r="E11250">
        <v>1</v>
      </c>
      <c r="F11250" s="2">
        <v>1493</v>
      </c>
      <c r="G11250" s="3">
        <v>3166</v>
      </c>
      <c r="H11250" s="3">
        <v>14.93</v>
      </c>
      <c r="I11250" s="3">
        <v>70.171000000000006</v>
      </c>
      <c r="J11250" s="3">
        <v>1578.1010000000001</v>
      </c>
      <c r="K11250" s="3">
        <v>2427.8476923076923</v>
      </c>
      <c r="L11250" s="4">
        <v>0.35</v>
      </c>
    </row>
    <row r="11251" spans="1:12" x14ac:dyDescent="0.35">
      <c r="A11251" s="1" t="s">
        <v>18788</v>
      </c>
      <c r="B11251" t="s">
        <v>18789</v>
      </c>
      <c r="C11251" t="s">
        <v>363</v>
      </c>
      <c r="D11251" t="s">
        <v>364</v>
      </c>
      <c r="E11251">
        <v>1</v>
      </c>
      <c r="F11251" s="2">
        <v>1314</v>
      </c>
      <c r="G11251" s="3">
        <v>2216.8200000000002</v>
      </c>
      <c r="H11251" s="3">
        <v>13.14</v>
      </c>
      <c r="I11251" s="3">
        <v>61.758000000000003</v>
      </c>
      <c r="J11251" s="3">
        <v>1388.8980000000001</v>
      </c>
      <c r="K11251" s="3">
        <v>2136.7661538461539</v>
      </c>
      <c r="L11251" s="4">
        <v>0.34999999999999992</v>
      </c>
    </row>
    <row r="11252" spans="1:12" x14ac:dyDescent="0.35">
      <c r="A11252" s="1" t="s">
        <v>18790</v>
      </c>
      <c r="B11252" t="s">
        <v>18791</v>
      </c>
      <c r="C11252" t="s">
        <v>363</v>
      </c>
      <c r="D11252" t="s">
        <v>364</v>
      </c>
      <c r="E11252">
        <v>1</v>
      </c>
      <c r="F11252" s="2">
        <v>1655</v>
      </c>
      <c r="G11252" s="3">
        <v>3413</v>
      </c>
      <c r="H11252" s="3">
        <v>16.55</v>
      </c>
      <c r="I11252" s="3">
        <v>77.784999999999997</v>
      </c>
      <c r="J11252" s="3">
        <v>1749.335</v>
      </c>
      <c r="K11252" s="3">
        <v>2691.2846153846153</v>
      </c>
      <c r="L11252" s="4">
        <v>0.35</v>
      </c>
    </row>
    <row r="11253" spans="1:12" x14ac:dyDescent="0.35">
      <c r="A11253" s="1" t="s">
        <v>18792</v>
      </c>
      <c r="B11253" t="s">
        <v>18793</v>
      </c>
      <c r="C11253" t="s">
        <v>363</v>
      </c>
      <c r="D11253" t="s">
        <v>364</v>
      </c>
      <c r="E11253">
        <v>1</v>
      </c>
      <c r="F11253" s="2">
        <v>923.4</v>
      </c>
      <c r="G11253" s="3">
        <v>1726.6</v>
      </c>
      <c r="H11253" s="3">
        <v>9.234</v>
      </c>
      <c r="I11253" s="3">
        <v>43.399799999999999</v>
      </c>
      <c r="J11253" s="3">
        <v>976.03380000000004</v>
      </c>
      <c r="K11253" s="3">
        <v>1501.5904615384616</v>
      </c>
      <c r="L11253" s="4">
        <v>0.35</v>
      </c>
    </row>
    <row r="11254" spans="1:12" x14ac:dyDescent="0.35">
      <c r="A11254" s="1" t="s">
        <v>18794</v>
      </c>
      <c r="B11254" t="s">
        <v>18795</v>
      </c>
      <c r="C11254" t="s">
        <v>363</v>
      </c>
      <c r="D11254" t="s">
        <v>364</v>
      </c>
      <c r="E11254">
        <v>1</v>
      </c>
      <c r="F11254" s="2">
        <v>170.4</v>
      </c>
      <c r="G11254" s="3">
        <v>352</v>
      </c>
      <c r="H11254" s="3">
        <v>1.7040000000000002</v>
      </c>
      <c r="I11254" s="3">
        <v>8.0088000000000008</v>
      </c>
      <c r="J11254" s="3">
        <v>180.11280000000002</v>
      </c>
      <c r="K11254" s="3">
        <v>277.0966153846154</v>
      </c>
      <c r="L11254" s="4">
        <v>0.35</v>
      </c>
    </row>
    <row r="11255" spans="1:12" x14ac:dyDescent="0.35">
      <c r="A11255" s="1" t="s">
        <v>18796</v>
      </c>
      <c r="B11255" t="s">
        <v>18797</v>
      </c>
      <c r="C11255" t="s">
        <v>363</v>
      </c>
      <c r="D11255" t="s">
        <v>364</v>
      </c>
      <c r="E11255">
        <v>1</v>
      </c>
      <c r="F11255" s="2">
        <v>15785.58</v>
      </c>
      <c r="G11255" s="3">
        <v>29524.82</v>
      </c>
      <c r="H11255" s="3">
        <v>157.85580000000002</v>
      </c>
      <c r="I11255" s="3">
        <v>741.92226000000005</v>
      </c>
      <c r="J11255" s="3">
        <v>16685.358059999999</v>
      </c>
      <c r="K11255" s="3">
        <v>25669.781630769226</v>
      </c>
      <c r="L11255" s="4">
        <v>0.34999999999999992</v>
      </c>
    </row>
    <row r="11256" spans="1:12" x14ac:dyDescent="0.35">
      <c r="A11256" s="1" t="s">
        <v>18798</v>
      </c>
      <c r="B11256" t="s">
        <v>18799</v>
      </c>
      <c r="C11256" t="s">
        <v>363</v>
      </c>
      <c r="D11256" t="s">
        <v>364</v>
      </c>
      <c r="E11256">
        <v>1</v>
      </c>
      <c r="F11256" s="2">
        <v>227</v>
      </c>
      <c r="G11256" s="3">
        <v>483.01</v>
      </c>
      <c r="H11256" s="3">
        <v>2.27</v>
      </c>
      <c r="I11256" s="3">
        <v>10.669</v>
      </c>
      <c r="J11256" s="3">
        <v>239.93900000000002</v>
      </c>
      <c r="K11256" s="3">
        <v>369.1369230769231</v>
      </c>
      <c r="L11256" s="4">
        <v>0.35</v>
      </c>
    </row>
    <row r="11257" spans="1:12" x14ac:dyDescent="0.35">
      <c r="A11257" s="1" t="s">
        <v>18800</v>
      </c>
      <c r="B11257" t="s">
        <v>18801</v>
      </c>
      <c r="C11257" t="s">
        <v>363</v>
      </c>
      <c r="D11257" t="s">
        <v>364</v>
      </c>
      <c r="E11257">
        <v>1</v>
      </c>
      <c r="F11257" s="2">
        <v>824.96</v>
      </c>
      <c r="G11257" s="3">
        <v>1842</v>
      </c>
      <c r="H11257" s="3">
        <v>8.2496000000000009</v>
      </c>
      <c r="I11257" s="3">
        <v>38.773119999999999</v>
      </c>
      <c r="J11257" s="3">
        <v>871.98271999999997</v>
      </c>
      <c r="K11257" s="3">
        <v>1341.5118769230769</v>
      </c>
      <c r="L11257" s="4">
        <v>0.35000000000000003</v>
      </c>
    </row>
    <row r="11258" spans="1:12" x14ac:dyDescent="0.35">
      <c r="A11258" s="1" t="s">
        <v>18802</v>
      </c>
      <c r="B11258" t="s">
        <v>18803</v>
      </c>
      <c r="C11258" t="s">
        <v>363</v>
      </c>
      <c r="D11258" t="s">
        <v>364</v>
      </c>
      <c r="E11258">
        <v>1</v>
      </c>
      <c r="F11258" s="2">
        <v>3023.28</v>
      </c>
      <c r="G11258" s="3">
        <v>5653.76</v>
      </c>
      <c r="H11258" s="3">
        <v>30.232800000000001</v>
      </c>
      <c r="I11258" s="3">
        <v>142.09416000000002</v>
      </c>
      <c r="J11258" s="3">
        <v>3195.6069600000005</v>
      </c>
      <c r="K11258" s="3">
        <v>4916.318400000001</v>
      </c>
      <c r="L11258" s="4">
        <v>0.35000000000000003</v>
      </c>
    </row>
    <row r="11259" spans="1:12" x14ac:dyDescent="0.35">
      <c r="A11259" s="1" t="s">
        <v>18804</v>
      </c>
      <c r="B11259" t="s">
        <v>18805</v>
      </c>
      <c r="C11259" t="s">
        <v>363</v>
      </c>
      <c r="D11259" t="s">
        <v>364</v>
      </c>
      <c r="E11259">
        <v>1</v>
      </c>
      <c r="F11259" s="2">
        <v>93.12</v>
      </c>
      <c r="G11259" s="3">
        <v>207.2</v>
      </c>
      <c r="H11259" s="3">
        <v>0.93120000000000003</v>
      </c>
      <c r="I11259" s="3">
        <v>4.3766400000000001</v>
      </c>
      <c r="J11259" s="3">
        <v>98.427840000000003</v>
      </c>
      <c r="K11259" s="3">
        <v>151.42744615384615</v>
      </c>
      <c r="L11259" s="4">
        <v>0.35</v>
      </c>
    </row>
    <row r="11260" spans="1:12" x14ac:dyDescent="0.35">
      <c r="A11260" s="1" t="s">
        <v>18806</v>
      </c>
      <c r="B11260" t="s">
        <v>18807</v>
      </c>
      <c r="C11260" t="s">
        <v>363</v>
      </c>
      <c r="D11260" t="s">
        <v>364</v>
      </c>
      <c r="E11260">
        <v>1</v>
      </c>
      <c r="F11260" s="2">
        <v>216</v>
      </c>
      <c r="G11260" s="3">
        <v>440</v>
      </c>
      <c r="H11260" s="3">
        <v>2.16</v>
      </c>
      <c r="I11260" s="3">
        <v>10.151999999999999</v>
      </c>
      <c r="J11260" s="3">
        <v>228.31199999999998</v>
      </c>
      <c r="K11260" s="3">
        <v>351.24923076923073</v>
      </c>
      <c r="L11260" s="4">
        <v>0.35</v>
      </c>
    </row>
    <row r="11261" spans="1:12" x14ac:dyDescent="0.35">
      <c r="A11261" s="1" t="s">
        <v>18808</v>
      </c>
      <c r="B11261" t="s">
        <v>18809</v>
      </c>
      <c r="C11261" t="s">
        <v>363</v>
      </c>
      <c r="D11261" t="s">
        <v>364</v>
      </c>
      <c r="E11261">
        <v>1</v>
      </c>
      <c r="F11261" s="2">
        <v>1183.32</v>
      </c>
      <c r="G11261" s="3">
        <v>2200</v>
      </c>
      <c r="H11261" s="3">
        <v>11.8332</v>
      </c>
      <c r="I11261" s="3">
        <v>55.616039999999998</v>
      </c>
      <c r="J11261" s="3">
        <v>1250.7692400000001</v>
      </c>
      <c r="K11261" s="3">
        <v>1924.2603692307694</v>
      </c>
      <c r="L11261" s="4">
        <v>0.35</v>
      </c>
    </row>
    <row r="11262" spans="1:12" x14ac:dyDescent="0.35">
      <c r="A11262" s="1" t="s">
        <v>18810</v>
      </c>
      <c r="B11262" t="s">
        <v>18016</v>
      </c>
      <c r="C11262" t="s">
        <v>363</v>
      </c>
      <c r="D11262" t="s">
        <v>364</v>
      </c>
      <c r="E11262">
        <v>1</v>
      </c>
      <c r="F11262" s="2">
        <v>2020</v>
      </c>
      <c r="G11262" s="3">
        <v>4306.97</v>
      </c>
      <c r="H11262" s="3">
        <v>20.2</v>
      </c>
      <c r="I11262" s="3">
        <v>94.94</v>
      </c>
      <c r="J11262" s="3">
        <v>2135.14</v>
      </c>
      <c r="K11262" s="3">
        <v>3284.830769230769</v>
      </c>
      <c r="L11262" s="4">
        <v>0.35</v>
      </c>
    </row>
    <row r="11263" spans="1:12" x14ac:dyDescent="0.35">
      <c r="A11263" s="1" t="s">
        <v>18811</v>
      </c>
      <c r="B11263" t="s">
        <v>18812</v>
      </c>
      <c r="C11263" t="s">
        <v>363</v>
      </c>
      <c r="D11263" t="s">
        <v>364</v>
      </c>
      <c r="E11263">
        <v>1</v>
      </c>
      <c r="F11263" s="2">
        <v>123</v>
      </c>
      <c r="G11263" s="3">
        <v>264</v>
      </c>
      <c r="H11263" s="3">
        <v>1.23</v>
      </c>
      <c r="I11263" s="3">
        <v>5.7809999999999997</v>
      </c>
      <c r="J11263" s="3">
        <v>130.011</v>
      </c>
      <c r="K11263" s="3">
        <v>200.01692307692306</v>
      </c>
      <c r="L11263" s="4">
        <v>0.35</v>
      </c>
    </row>
    <row r="11264" spans="1:12" x14ac:dyDescent="0.35">
      <c r="A11264" s="1" t="s">
        <v>18813</v>
      </c>
      <c r="B11264" t="s">
        <v>18814</v>
      </c>
      <c r="C11264" t="s">
        <v>363</v>
      </c>
      <c r="D11264" t="s">
        <v>364</v>
      </c>
      <c r="E11264">
        <v>1</v>
      </c>
      <c r="F11264" s="2">
        <v>293</v>
      </c>
      <c r="G11264" s="3">
        <v>695</v>
      </c>
      <c r="H11264" s="3">
        <v>2.93</v>
      </c>
      <c r="I11264" s="3">
        <v>13.771000000000001</v>
      </c>
      <c r="J11264" s="3">
        <v>309.70100000000002</v>
      </c>
      <c r="K11264" s="3">
        <v>476.46307692307693</v>
      </c>
      <c r="L11264" s="4">
        <v>0.35</v>
      </c>
    </row>
    <row r="11265" spans="1:12" x14ac:dyDescent="0.35">
      <c r="A11265" s="1" t="s">
        <v>18815</v>
      </c>
      <c r="B11265" t="s">
        <v>18816</v>
      </c>
      <c r="C11265" t="s">
        <v>363</v>
      </c>
      <c r="D11265" t="s">
        <v>364</v>
      </c>
      <c r="E11265">
        <v>1</v>
      </c>
      <c r="F11265" s="2">
        <v>841.32</v>
      </c>
      <c r="G11265" s="3">
        <v>1500</v>
      </c>
      <c r="H11265" s="3">
        <v>8.4131999999999998</v>
      </c>
      <c r="I11265" s="3">
        <v>39.54204</v>
      </c>
      <c r="J11265" s="3">
        <v>889.27524000000005</v>
      </c>
      <c r="K11265" s="3">
        <v>1368.1157538461539</v>
      </c>
      <c r="L11265" s="4">
        <v>0.35</v>
      </c>
    </row>
    <row r="11266" spans="1:12" x14ac:dyDescent="0.35">
      <c r="A11266" s="1" t="s">
        <v>18817</v>
      </c>
      <c r="B11266" t="s">
        <v>18701</v>
      </c>
      <c r="C11266" t="s">
        <v>363</v>
      </c>
      <c r="D11266" t="s">
        <v>364</v>
      </c>
      <c r="E11266">
        <v>1</v>
      </c>
      <c r="F11266" s="2">
        <v>2735.28</v>
      </c>
      <c r="G11266" s="3">
        <v>4862</v>
      </c>
      <c r="H11266" s="3">
        <v>27.352800000000002</v>
      </c>
      <c r="I11266" s="3">
        <v>128.55816000000002</v>
      </c>
      <c r="J11266" s="3">
        <v>2891.1909600000004</v>
      </c>
      <c r="K11266" s="3">
        <v>4447.9860923076931</v>
      </c>
      <c r="L11266" s="4">
        <v>0.35000000000000003</v>
      </c>
    </row>
    <row r="11267" spans="1:12" x14ac:dyDescent="0.35">
      <c r="A11267" s="1" t="s">
        <v>18818</v>
      </c>
      <c r="B11267" t="s">
        <v>18819</v>
      </c>
      <c r="C11267" t="s">
        <v>363</v>
      </c>
      <c r="D11267" t="s">
        <v>364</v>
      </c>
      <c r="E11267">
        <v>1</v>
      </c>
      <c r="F11267" s="2">
        <v>839</v>
      </c>
      <c r="G11267" s="3">
        <v>3656</v>
      </c>
      <c r="H11267" s="3">
        <v>8.39</v>
      </c>
      <c r="I11267" s="3">
        <v>39.433</v>
      </c>
      <c r="J11267" s="3">
        <v>886.82299999999998</v>
      </c>
      <c r="K11267" s="3">
        <v>1364.3430769230768</v>
      </c>
      <c r="L11267" s="4">
        <v>0.34999999999999992</v>
      </c>
    </row>
    <row r="11268" spans="1:12" x14ac:dyDescent="0.35">
      <c r="A11268" s="1" t="s">
        <v>18820</v>
      </c>
      <c r="B11268" t="s">
        <v>18821</v>
      </c>
      <c r="C11268" t="s">
        <v>363</v>
      </c>
      <c r="D11268" t="s">
        <v>364</v>
      </c>
      <c r="E11268">
        <v>1</v>
      </c>
      <c r="F11268" s="2">
        <v>1574.34</v>
      </c>
      <c r="G11268" s="3">
        <v>2943.39</v>
      </c>
      <c r="H11268" s="3">
        <v>15.743399999999999</v>
      </c>
      <c r="I11268" s="3">
        <v>73.993979999999993</v>
      </c>
      <c r="J11268" s="3">
        <v>1664.0773799999999</v>
      </c>
      <c r="K11268" s="3">
        <v>2560.1190461538458</v>
      </c>
      <c r="L11268" s="4">
        <v>0.34999999999999992</v>
      </c>
    </row>
    <row r="11269" spans="1:12" x14ac:dyDescent="0.35">
      <c r="A11269" s="1" t="s">
        <v>18822</v>
      </c>
      <c r="B11269" t="s">
        <v>18823</v>
      </c>
      <c r="C11269" t="s">
        <v>363</v>
      </c>
      <c r="D11269" t="s">
        <v>364</v>
      </c>
      <c r="E11269">
        <v>1</v>
      </c>
      <c r="F11269" s="2">
        <v>3505.5</v>
      </c>
      <c r="G11269" s="3">
        <v>6556.7</v>
      </c>
      <c r="H11269" s="3">
        <v>35.055</v>
      </c>
      <c r="I11269" s="3">
        <v>164.7585</v>
      </c>
      <c r="J11269" s="3">
        <v>3705.3134999999997</v>
      </c>
      <c r="K11269" s="3">
        <v>5700.4823076923067</v>
      </c>
      <c r="L11269" s="4">
        <v>0.34999999999999992</v>
      </c>
    </row>
    <row r="11270" spans="1:12" x14ac:dyDescent="0.35">
      <c r="A11270" s="1" t="s">
        <v>18824</v>
      </c>
      <c r="B11270" t="s">
        <v>18825</v>
      </c>
      <c r="C11270" t="s">
        <v>363</v>
      </c>
      <c r="D11270" t="s">
        <v>364</v>
      </c>
      <c r="E11270">
        <v>1</v>
      </c>
      <c r="F11270" s="2">
        <v>674</v>
      </c>
      <c r="G11270" s="3">
        <v>1356</v>
      </c>
      <c r="H11270" s="3">
        <v>6.74</v>
      </c>
      <c r="I11270" s="3">
        <v>31.678000000000001</v>
      </c>
      <c r="J11270" s="3">
        <v>712.41800000000001</v>
      </c>
      <c r="K11270" s="3">
        <v>1096.0276923076922</v>
      </c>
      <c r="L11270" s="4">
        <v>0.34999999999999992</v>
      </c>
    </row>
    <row r="11271" spans="1:12" x14ac:dyDescent="0.35">
      <c r="A11271" s="1" t="s">
        <v>18826</v>
      </c>
      <c r="B11271" t="s">
        <v>18827</v>
      </c>
      <c r="C11271" t="s">
        <v>363</v>
      </c>
      <c r="D11271" t="s">
        <v>364</v>
      </c>
      <c r="E11271">
        <v>1</v>
      </c>
      <c r="F11271" s="2">
        <v>0.01</v>
      </c>
      <c r="G11271" s="3">
        <v>2433</v>
      </c>
      <c r="H11271" s="3">
        <v>1E-4</v>
      </c>
      <c r="I11271" s="3">
        <v>4.6999999999999999E-4</v>
      </c>
      <c r="J11271" s="3">
        <v>1.057E-2</v>
      </c>
      <c r="K11271" s="3">
        <v>1.6261538461538459E-2</v>
      </c>
      <c r="L11271" s="4">
        <v>0.34999999999999992</v>
      </c>
    </row>
    <row r="11272" spans="1:12" x14ac:dyDescent="0.35">
      <c r="A11272" s="1" t="s">
        <v>18828</v>
      </c>
      <c r="B11272" t="s">
        <v>18701</v>
      </c>
      <c r="C11272" t="s">
        <v>363</v>
      </c>
      <c r="D11272" t="s">
        <v>364</v>
      </c>
      <c r="E11272">
        <v>1</v>
      </c>
      <c r="F11272" s="2">
        <v>4102.92</v>
      </c>
      <c r="G11272" s="3">
        <v>7293</v>
      </c>
      <c r="H11272" s="3">
        <v>41.029200000000003</v>
      </c>
      <c r="I11272" s="3">
        <v>192.83724000000001</v>
      </c>
      <c r="J11272" s="3">
        <v>4336.7864399999999</v>
      </c>
      <c r="K11272" s="3">
        <v>6671.9791384615382</v>
      </c>
      <c r="L11272" s="4">
        <v>0.35</v>
      </c>
    </row>
    <row r="11273" spans="1:12" x14ac:dyDescent="0.35">
      <c r="A11273" s="1" t="s">
        <v>18829</v>
      </c>
      <c r="B11273" t="s">
        <v>18830</v>
      </c>
      <c r="C11273" t="s">
        <v>363</v>
      </c>
      <c r="D11273" t="s">
        <v>364</v>
      </c>
      <c r="E11273">
        <v>1</v>
      </c>
      <c r="F11273" s="2">
        <v>213</v>
      </c>
      <c r="G11273" s="3">
        <v>18</v>
      </c>
      <c r="H11273" s="3">
        <v>2.13</v>
      </c>
      <c r="I11273" s="3">
        <v>10.010999999999999</v>
      </c>
      <c r="J11273" s="3">
        <v>225.14099999999999</v>
      </c>
      <c r="K11273" s="3">
        <v>346.37076923076921</v>
      </c>
      <c r="L11273" s="4">
        <v>0.35</v>
      </c>
    </row>
    <row r="11274" spans="1:12" x14ac:dyDescent="0.35">
      <c r="A11274" s="1" t="s">
        <v>18831</v>
      </c>
      <c r="B11274" t="s">
        <v>18832</v>
      </c>
      <c r="C11274" t="s">
        <v>363</v>
      </c>
      <c r="D11274" t="s">
        <v>364</v>
      </c>
      <c r="E11274">
        <v>1</v>
      </c>
      <c r="F11274" s="2">
        <v>999</v>
      </c>
      <c r="G11274" s="3">
        <v>2117</v>
      </c>
      <c r="H11274" s="3">
        <v>9.99</v>
      </c>
      <c r="I11274" s="3">
        <v>46.953000000000003</v>
      </c>
      <c r="J11274" s="3">
        <v>1055.943</v>
      </c>
      <c r="K11274" s="3">
        <v>1624.5276923076922</v>
      </c>
      <c r="L11274" s="4">
        <v>0.35</v>
      </c>
    </row>
    <row r="11275" spans="1:12" x14ac:dyDescent="0.35">
      <c r="A11275" s="1" t="s">
        <v>18833</v>
      </c>
      <c r="B11275" t="s">
        <v>18834</v>
      </c>
      <c r="C11275" t="s">
        <v>363</v>
      </c>
      <c r="D11275" t="s">
        <v>364</v>
      </c>
      <c r="E11275">
        <v>1</v>
      </c>
      <c r="F11275" s="2">
        <v>2243.52</v>
      </c>
      <c r="G11275" s="3">
        <v>3934.02</v>
      </c>
      <c r="H11275" s="3">
        <v>22.435200000000002</v>
      </c>
      <c r="I11275" s="3">
        <v>105.44544</v>
      </c>
      <c r="J11275" s="3">
        <v>2371.4006399999998</v>
      </c>
      <c r="K11275" s="3">
        <v>3648.3086769230767</v>
      </c>
      <c r="L11275" s="4">
        <v>0.35000000000000003</v>
      </c>
    </row>
    <row r="11276" spans="1:12" x14ac:dyDescent="0.35">
      <c r="A11276" s="1" t="s">
        <v>18835</v>
      </c>
      <c r="B11276" t="s">
        <v>18836</v>
      </c>
      <c r="C11276" t="s">
        <v>363</v>
      </c>
      <c r="D11276" t="s">
        <v>364</v>
      </c>
      <c r="E11276">
        <v>1</v>
      </c>
      <c r="F11276" s="2">
        <v>1367.64</v>
      </c>
      <c r="G11276" s="3">
        <v>2431</v>
      </c>
      <c r="H11276" s="3">
        <v>13.676400000000001</v>
      </c>
      <c r="I11276" s="3">
        <v>64.279080000000008</v>
      </c>
      <c r="J11276" s="3">
        <v>1445.5954800000002</v>
      </c>
      <c r="K11276" s="3">
        <v>2223.9930461538465</v>
      </c>
      <c r="L11276" s="4">
        <v>0.35000000000000003</v>
      </c>
    </row>
    <row r="11277" spans="1:12" x14ac:dyDescent="0.35">
      <c r="A11277" s="1" t="s">
        <v>18837</v>
      </c>
      <c r="B11277" t="s">
        <v>18838</v>
      </c>
      <c r="C11277" t="s">
        <v>363</v>
      </c>
      <c r="D11277" t="s">
        <v>364</v>
      </c>
      <c r="E11277">
        <v>1</v>
      </c>
      <c r="F11277" s="2">
        <v>26</v>
      </c>
      <c r="G11277" s="3">
        <v>2011</v>
      </c>
      <c r="H11277" s="3">
        <v>0.26</v>
      </c>
      <c r="I11277" s="3">
        <v>1.222</v>
      </c>
      <c r="J11277" s="3">
        <v>27.482000000000003</v>
      </c>
      <c r="K11277" s="3">
        <v>42.28</v>
      </c>
      <c r="L11277" s="4">
        <v>0.34999999999999992</v>
      </c>
    </row>
    <row r="11278" spans="1:12" x14ac:dyDescent="0.35">
      <c r="A11278" s="1" t="s">
        <v>18839</v>
      </c>
      <c r="B11278" t="s">
        <v>18840</v>
      </c>
      <c r="C11278" t="s">
        <v>363</v>
      </c>
      <c r="D11278" t="s">
        <v>364</v>
      </c>
      <c r="E11278">
        <v>1</v>
      </c>
      <c r="F11278" s="2">
        <v>3248</v>
      </c>
      <c r="G11278" s="3">
        <v>6925.52</v>
      </c>
      <c r="H11278" s="3">
        <v>32.480000000000004</v>
      </c>
      <c r="I11278" s="3">
        <v>152.65600000000001</v>
      </c>
      <c r="J11278" s="3">
        <v>3433.136</v>
      </c>
      <c r="K11278" s="3">
        <v>5281.747692307692</v>
      </c>
      <c r="L11278" s="4">
        <v>0.35</v>
      </c>
    </row>
    <row r="11279" spans="1:12" x14ac:dyDescent="0.35">
      <c r="A11279" s="1" t="s">
        <v>18841</v>
      </c>
      <c r="B11279" t="s">
        <v>18842</v>
      </c>
      <c r="C11279" t="s">
        <v>363</v>
      </c>
      <c r="D11279" t="s">
        <v>364</v>
      </c>
      <c r="E11279">
        <v>1</v>
      </c>
      <c r="F11279" s="2">
        <v>4102.92</v>
      </c>
      <c r="G11279" s="3">
        <v>2431</v>
      </c>
      <c r="H11279" s="3">
        <v>41.029200000000003</v>
      </c>
      <c r="I11279" s="3">
        <v>192.83724000000001</v>
      </c>
      <c r="J11279" s="3">
        <v>4336.7864399999999</v>
      </c>
      <c r="K11279" s="3">
        <v>6671.9791384615382</v>
      </c>
      <c r="L11279" s="4">
        <v>0.35</v>
      </c>
    </row>
    <row r="11280" spans="1:12" x14ac:dyDescent="0.35">
      <c r="A11280" s="1" t="s">
        <v>18843</v>
      </c>
      <c r="B11280" t="s">
        <v>18844</v>
      </c>
      <c r="C11280" t="s">
        <v>363</v>
      </c>
      <c r="D11280" t="s">
        <v>364</v>
      </c>
      <c r="E11280">
        <v>1</v>
      </c>
      <c r="F11280" s="2">
        <v>763</v>
      </c>
      <c r="G11280" s="3">
        <v>1625.67</v>
      </c>
      <c r="H11280" s="3">
        <v>7.63</v>
      </c>
      <c r="I11280" s="3">
        <v>35.860999999999997</v>
      </c>
      <c r="J11280" s="3">
        <v>806.49099999999999</v>
      </c>
      <c r="K11280" s="3">
        <v>1240.7553846153846</v>
      </c>
      <c r="L11280" s="4">
        <v>0.35000000000000003</v>
      </c>
    </row>
    <row r="11281" spans="1:12" x14ac:dyDescent="0.35">
      <c r="A11281" s="1" t="s">
        <v>18845</v>
      </c>
      <c r="B11281" t="s">
        <v>18846</v>
      </c>
      <c r="C11281" t="s">
        <v>363</v>
      </c>
      <c r="D11281" t="s">
        <v>364</v>
      </c>
      <c r="E11281">
        <v>1</v>
      </c>
      <c r="F11281" s="2">
        <v>591.66</v>
      </c>
      <c r="G11281" s="3">
        <v>1104.8499999999999</v>
      </c>
      <c r="H11281" s="3">
        <v>5.9165999999999999</v>
      </c>
      <c r="I11281" s="3">
        <v>27.808019999999999</v>
      </c>
      <c r="J11281" s="3">
        <v>625.38462000000004</v>
      </c>
      <c r="K11281" s="3">
        <v>962.13018461538468</v>
      </c>
      <c r="L11281" s="4">
        <v>0.35</v>
      </c>
    </row>
    <row r="11282" spans="1:12" x14ac:dyDescent="0.35">
      <c r="A11282" s="1" t="s">
        <v>18847</v>
      </c>
      <c r="B11282" t="s">
        <v>18848</v>
      </c>
      <c r="C11282" t="s">
        <v>363</v>
      </c>
      <c r="D11282" t="s">
        <v>364</v>
      </c>
      <c r="E11282">
        <v>1</v>
      </c>
      <c r="F11282" s="2">
        <v>436</v>
      </c>
      <c r="G11282" s="3">
        <v>928.95</v>
      </c>
      <c r="H11282" s="3">
        <v>4.3600000000000003</v>
      </c>
      <c r="I11282" s="3">
        <v>20.492000000000001</v>
      </c>
      <c r="J11282" s="3">
        <v>460.85200000000003</v>
      </c>
      <c r="K11282" s="3">
        <v>709.00307692307695</v>
      </c>
      <c r="L11282" s="4">
        <v>0.35</v>
      </c>
    </row>
    <row r="11283" spans="1:12" x14ac:dyDescent="0.35">
      <c r="A11283" s="1" t="s">
        <v>18849</v>
      </c>
      <c r="B11283" t="s">
        <v>18850</v>
      </c>
      <c r="C11283" t="s">
        <v>363</v>
      </c>
      <c r="D11283" t="s">
        <v>364</v>
      </c>
      <c r="E11283">
        <v>1</v>
      </c>
      <c r="F11283" s="2">
        <v>356</v>
      </c>
      <c r="G11283" s="3">
        <v>1260</v>
      </c>
      <c r="H11283" s="3">
        <v>3.56</v>
      </c>
      <c r="I11283" s="3">
        <v>16.731999999999999</v>
      </c>
      <c r="J11283" s="3">
        <v>376.29200000000003</v>
      </c>
      <c r="K11283" s="3">
        <v>578.91076923076923</v>
      </c>
      <c r="L11283" s="4">
        <v>0.35</v>
      </c>
    </row>
    <row r="11284" spans="1:12" x14ac:dyDescent="0.35">
      <c r="A11284" s="1" t="s">
        <v>18851</v>
      </c>
      <c r="B11284" t="s">
        <v>18852</v>
      </c>
      <c r="C11284" t="s">
        <v>363</v>
      </c>
      <c r="D11284" t="s">
        <v>364</v>
      </c>
      <c r="E11284">
        <v>1</v>
      </c>
      <c r="F11284" s="2">
        <v>350</v>
      </c>
      <c r="G11284" s="3">
        <v>11711.91</v>
      </c>
      <c r="H11284" s="3">
        <v>3.5</v>
      </c>
      <c r="I11284" s="3">
        <v>16.45</v>
      </c>
      <c r="J11284" s="3">
        <v>369.95</v>
      </c>
      <c r="K11284" s="3">
        <v>569.15384615384608</v>
      </c>
      <c r="L11284" s="4">
        <v>0.34999999999999992</v>
      </c>
    </row>
    <row r="11285" spans="1:12" x14ac:dyDescent="0.35">
      <c r="A11285" s="1" t="s">
        <v>18853</v>
      </c>
      <c r="B11285" t="s">
        <v>18854</v>
      </c>
      <c r="C11285" t="s">
        <v>363</v>
      </c>
      <c r="D11285" t="s">
        <v>364</v>
      </c>
      <c r="E11285">
        <v>1</v>
      </c>
      <c r="F11285" s="2">
        <v>297</v>
      </c>
      <c r="G11285" s="3">
        <v>631.63</v>
      </c>
      <c r="H11285" s="3">
        <v>2.97</v>
      </c>
      <c r="I11285" s="3">
        <v>13.959</v>
      </c>
      <c r="J11285" s="3">
        <v>313.92900000000003</v>
      </c>
      <c r="K11285" s="3">
        <v>482.96769230769235</v>
      </c>
      <c r="L11285" s="4">
        <v>0.35</v>
      </c>
    </row>
    <row r="11286" spans="1:12" x14ac:dyDescent="0.35">
      <c r="A11286" s="1" t="s">
        <v>18855</v>
      </c>
      <c r="B11286" t="s">
        <v>18856</v>
      </c>
      <c r="C11286" t="s">
        <v>363</v>
      </c>
      <c r="D11286" t="s">
        <v>364</v>
      </c>
      <c r="E11286">
        <v>1</v>
      </c>
      <c r="F11286" s="2">
        <v>217</v>
      </c>
      <c r="G11286" s="3">
        <v>460.72</v>
      </c>
      <c r="H11286" s="3">
        <v>2.17</v>
      </c>
      <c r="I11286" s="3">
        <v>10.199</v>
      </c>
      <c r="J11286" s="3">
        <v>229.369</v>
      </c>
      <c r="K11286" s="3">
        <v>352.87538461538458</v>
      </c>
      <c r="L11286" s="4">
        <v>0.34999999999999992</v>
      </c>
    </row>
    <row r="11287" spans="1:12" x14ac:dyDescent="0.35">
      <c r="A11287" s="1" t="s">
        <v>18857</v>
      </c>
      <c r="B11287" t="s">
        <v>18116</v>
      </c>
      <c r="C11287" t="s">
        <v>363</v>
      </c>
      <c r="D11287" t="s">
        <v>364</v>
      </c>
      <c r="E11287">
        <v>1</v>
      </c>
      <c r="F11287" s="2">
        <v>856.8</v>
      </c>
      <c r="G11287" s="3">
        <v>2171.62</v>
      </c>
      <c r="H11287" s="3">
        <v>8.5679999999999996</v>
      </c>
      <c r="I11287" s="3">
        <v>40.269599999999997</v>
      </c>
      <c r="J11287" s="3">
        <v>905.63759999999991</v>
      </c>
      <c r="K11287" s="3">
        <v>1393.2886153846152</v>
      </c>
      <c r="L11287" s="4">
        <v>0.35</v>
      </c>
    </row>
    <row r="11288" spans="1:12" x14ac:dyDescent="0.35">
      <c r="A11288" s="1" t="s">
        <v>18858</v>
      </c>
      <c r="B11288" t="s">
        <v>18859</v>
      </c>
      <c r="C11288" t="s">
        <v>363</v>
      </c>
      <c r="D11288" t="s">
        <v>364</v>
      </c>
      <c r="E11288">
        <v>1</v>
      </c>
      <c r="F11288" s="2">
        <v>149</v>
      </c>
      <c r="G11288" s="3">
        <v>316.69</v>
      </c>
      <c r="H11288" s="3">
        <v>1.49</v>
      </c>
      <c r="I11288" s="3">
        <v>7.0030000000000001</v>
      </c>
      <c r="J11288" s="3">
        <v>157.49299999999999</v>
      </c>
      <c r="K11288" s="3">
        <v>242.29692307692306</v>
      </c>
      <c r="L11288" s="4">
        <v>0.35</v>
      </c>
    </row>
    <row r="11289" spans="1:12" x14ac:dyDescent="0.35">
      <c r="A11289" s="1" t="s">
        <v>18860</v>
      </c>
      <c r="B11289" t="s">
        <v>18861</v>
      </c>
      <c r="C11289" t="s">
        <v>363</v>
      </c>
      <c r="D11289" t="s">
        <v>364</v>
      </c>
      <c r="E11289">
        <v>1</v>
      </c>
      <c r="F11289" s="2">
        <v>514</v>
      </c>
      <c r="G11289" s="3">
        <v>1090</v>
      </c>
      <c r="H11289" s="3">
        <v>5.14</v>
      </c>
      <c r="I11289" s="3">
        <v>24.158000000000001</v>
      </c>
      <c r="J11289" s="3">
        <v>543.298</v>
      </c>
      <c r="K11289" s="3">
        <v>835.84307692307686</v>
      </c>
      <c r="L11289" s="4">
        <v>0.35</v>
      </c>
    </row>
    <row r="11290" spans="1:12" x14ac:dyDescent="0.35">
      <c r="A11290" s="1" t="s">
        <v>18862</v>
      </c>
      <c r="B11290" t="s">
        <v>18863</v>
      </c>
      <c r="C11290" t="s">
        <v>363</v>
      </c>
      <c r="D11290" t="s">
        <v>364</v>
      </c>
      <c r="E11290">
        <v>1</v>
      </c>
      <c r="F11290" s="2">
        <v>481</v>
      </c>
      <c r="G11290" s="3">
        <v>1025.47</v>
      </c>
      <c r="H11290" s="3">
        <v>4.8100000000000005</v>
      </c>
      <c r="I11290" s="3">
        <v>22.606999999999999</v>
      </c>
      <c r="J11290" s="3">
        <v>508.41700000000003</v>
      </c>
      <c r="K11290" s="3">
        <v>782.18000000000006</v>
      </c>
      <c r="L11290" s="4">
        <v>0.35000000000000003</v>
      </c>
    </row>
    <row r="11291" spans="1:12" x14ac:dyDescent="0.35">
      <c r="A11291" s="1" t="s">
        <v>18864</v>
      </c>
      <c r="B11291" t="s">
        <v>18865</v>
      </c>
      <c r="C11291" t="s">
        <v>363</v>
      </c>
      <c r="D11291" t="s">
        <v>364</v>
      </c>
      <c r="E11291">
        <v>1</v>
      </c>
      <c r="F11291" s="2">
        <v>4.92</v>
      </c>
      <c r="G11291" s="3">
        <v>10.49</v>
      </c>
      <c r="H11291" s="3">
        <v>4.9200000000000001E-2</v>
      </c>
      <c r="I11291" s="3">
        <v>0.23124</v>
      </c>
      <c r="J11291" s="3">
        <v>5.2004399999999995</v>
      </c>
      <c r="K11291" s="3">
        <v>8.0006769230769219</v>
      </c>
      <c r="L11291" s="4">
        <v>0.35</v>
      </c>
    </row>
    <row r="11292" spans="1:12" x14ac:dyDescent="0.35">
      <c r="A11292" s="1" t="s">
        <v>18866</v>
      </c>
      <c r="B11292" t="s">
        <v>18867</v>
      </c>
      <c r="C11292" t="s">
        <v>363</v>
      </c>
      <c r="D11292" t="s">
        <v>364</v>
      </c>
      <c r="E11292">
        <v>1</v>
      </c>
      <c r="F11292" s="2">
        <v>1813</v>
      </c>
      <c r="G11292" s="3">
        <v>3864.08</v>
      </c>
      <c r="H11292" s="3">
        <v>18.13</v>
      </c>
      <c r="I11292" s="3">
        <v>85.210999999999999</v>
      </c>
      <c r="J11292" s="3">
        <v>1916.3410000000001</v>
      </c>
      <c r="K11292" s="3">
        <v>2948.2169230769232</v>
      </c>
      <c r="L11292" s="4">
        <v>0.35</v>
      </c>
    </row>
    <row r="11293" spans="1:12" x14ac:dyDescent="0.35">
      <c r="A11293" s="1" t="s">
        <v>18868</v>
      </c>
      <c r="B11293" t="s">
        <v>18869</v>
      </c>
      <c r="C11293" t="s">
        <v>363</v>
      </c>
      <c r="D11293" t="s">
        <v>364</v>
      </c>
      <c r="E11293">
        <v>1</v>
      </c>
      <c r="F11293" s="2">
        <v>2835</v>
      </c>
      <c r="G11293" s="3">
        <v>6052.8383999999996</v>
      </c>
      <c r="H11293" s="3">
        <v>28.35</v>
      </c>
      <c r="I11293" s="3">
        <v>133.245</v>
      </c>
      <c r="J11293" s="3">
        <v>2996.5949999999998</v>
      </c>
      <c r="K11293" s="3">
        <v>4610.1461538461535</v>
      </c>
      <c r="L11293" s="4">
        <v>0.35</v>
      </c>
    </row>
    <row r="11294" spans="1:12" x14ac:dyDescent="0.35">
      <c r="A11294" s="1" t="s">
        <v>18870</v>
      </c>
      <c r="B11294" t="s">
        <v>18871</v>
      </c>
      <c r="C11294" t="s">
        <v>363</v>
      </c>
      <c r="D11294" t="s">
        <v>364</v>
      </c>
      <c r="E11294">
        <v>1</v>
      </c>
      <c r="F11294" s="2">
        <v>11210</v>
      </c>
      <c r="G11294" s="3">
        <v>22407.53</v>
      </c>
      <c r="H11294" s="3">
        <v>112.10000000000001</v>
      </c>
      <c r="I11294" s="3">
        <v>526.87</v>
      </c>
      <c r="J11294" s="3">
        <v>11848.970000000001</v>
      </c>
      <c r="K11294" s="3">
        <v>18229.184615384616</v>
      </c>
      <c r="L11294" s="4">
        <v>0.35</v>
      </c>
    </row>
    <row r="11295" spans="1:12" x14ac:dyDescent="0.35">
      <c r="A11295" s="1" t="s">
        <v>18872</v>
      </c>
      <c r="B11295" t="s">
        <v>18873</v>
      </c>
      <c r="C11295" t="s">
        <v>363</v>
      </c>
      <c r="D11295" t="s">
        <v>364</v>
      </c>
      <c r="E11295">
        <v>1</v>
      </c>
      <c r="F11295" s="2">
        <v>591.66</v>
      </c>
      <c r="G11295" s="3">
        <v>1104.8499999999999</v>
      </c>
      <c r="H11295" s="3">
        <v>5.9165999999999999</v>
      </c>
      <c r="I11295" s="3">
        <v>27.808019999999999</v>
      </c>
      <c r="J11295" s="3">
        <v>625.38462000000004</v>
      </c>
      <c r="K11295" s="3">
        <v>962.13018461538468</v>
      </c>
      <c r="L11295" s="4">
        <v>0.35</v>
      </c>
    </row>
    <row r="11296" spans="1:12" x14ac:dyDescent="0.35">
      <c r="A11296" s="1" t="s">
        <v>18874</v>
      </c>
      <c r="B11296" t="s">
        <v>18875</v>
      </c>
      <c r="C11296" t="s">
        <v>363</v>
      </c>
      <c r="D11296" t="s">
        <v>364</v>
      </c>
      <c r="E11296">
        <v>1</v>
      </c>
      <c r="F11296" s="2">
        <v>27.8</v>
      </c>
      <c r="G11296" s="3">
        <v>43.25</v>
      </c>
      <c r="H11296" s="3">
        <v>0.27800000000000002</v>
      </c>
      <c r="I11296" s="3">
        <v>1.3066</v>
      </c>
      <c r="J11296" s="3">
        <v>29.384599999999999</v>
      </c>
      <c r="K11296" s="3">
        <v>45.207076923076919</v>
      </c>
      <c r="L11296" s="4">
        <v>0.35</v>
      </c>
    </row>
    <row r="11297" spans="1:12" x14ac:dyDescent="0.35">
      <c r="A11297" s="1" t="s">
        <v>18876</v>
      </c>
      <c r="B11297" t="s">
        <v>18877</v>
      </c>
      <c r="C11297" t="s">
        <v>363</v>
      </c>
      <c r="D11297" t="s">
        <v>364</v>
      </c>
      <c r="E11297">
        <v>1</v>
      </c>
      <c r="F11297" s="2">
        <v>5.82</v>
      </c>
      <c r="G11297" s="3">
        <v>14</v>
      </c>
      <c r="H11297" s="3">
        <v>5.8200000000000002E-2</v>
      </c>
      <c r="I11297" s="3">
        <v>0.27354000000000001</v>
      </c>
      <c r="J11297" s="3">
        <v>6.1517400000000002</v>
      </c>
      <c r="K11297" s="3">
        <v>9.4642153846153843</v>
      </c>
      <c r="L11297" s="4">
        <v>0.35</v>
      </c>
    </row>
    <row r="11298" spans="1:12" x14ac:dyDescent="0.35">
      <c r="A11298" s="1" t="s">
        <v>18878</v>
      </c>
      <c r="B11298" t="s">
        <v>18879</v>
      </c>
      <c r="C11298" t="s">
        <v>363</v>
      </c>
      <c r="D11298" t="s">
        <v>364</v>
      </c>
      <c r="E11298">
        <v>1</v>
      </c>
      <c r="F11298" s="2">
        <v>661.59</v>
      </c>
      <c r="G11298" s="3">
        <v>1365</v>
      </c>
      <c r="H11298" s="3">
        <v>6.6159000000000008</v>
      </c>
      <c r="I11298" s="3">
        <v>31.094730000000002</v>
      </c>
      <c r="J11298" s="3">
        <v>699.30063000000007</v>
      </c>
      <c r="K11298" s="3">
        <v>1075.8471230769233</v>
      </c>
      <c r="L11298" s="4">
        <v>0.35000000000000003</v>
      </c>
    </row>
    <row r="11299" spans="1:12" x14ac:dyDescent="0.35">
      <c r="A11299" s="1" t="s">
        <v>18880</v>
      </c>
      <c r="B11299" t="s">
        <v>18622</v>
      </c>
      <c r="C11299" t="s">
        <v>363</v>
      </c>
      <c r="D11299" t="s">
        <v>364</v>
      </c>
      <c r="E11299">
        <v>1</v>
      </c>
      <c r="F11299" s="2">
        <v>2314</v>
      </c>
      <c r="G11299" s="3">
        <v>4654</v>
      </c>
      <c r="H11299" s="3">
        <v>23.14</v>
      </c>
      <c r="I11299" s="3">
        <v>108.758</v>
      </c>
      <c r="J11299" s="3">
        <v>2445.8979999999997</v>
      </c>
      <c r="K11299" s="3">
        <v>3762.9199999999992</v>
      </c>
      <c r="L11299" s="4">
        <v>0.34999999999999992</v>
      </c>
    </row>
    <row r="11300" spans="1:12" x14ac:dyDescent="0.35">
      <c r="A11300" s="1" t="s">
        <v>18881</v>
      </c>
      <c r="B11300" t="s">
        <v>18882</v>
      </c>
      <c r="C11300" t="s">
        <v>363</v>
      </c>
      <c r="D11300" t="s">
        <v>364</v>
      </c>
      <c r="E11300">
        <v>1</v>
      </c>
      <c r="F11300" s="2">
        <v>527</v>
      </c>
      <c r="G11300" s="3">
        <v>1256.7184</v>
      </c>
      <c r="H11300" s="3">
        <v>5.2700000000000005</v>
      </c>
      <c r="I11300" s="3">
        <v>24.768999999999998</v>
      </c>
      <c r="J11300" s="3">
        <v>557.03899999999999</v>
      </c>
      <c r="K11300" s="3">
        <v>856.98307692307685</v>
      </c>
      <c r="L11300" s="4">
        <v>0.35</v>
      </c>
    </row>
    <row r="11301" spans="1:12" x14ac:dyDescent="0.35">
      <c r="A11301" s="1" t="s">
        <v>18883</v>
      </c>
      <c r="B11301" t="s">
        <v>18884</v>
      </c>
      <c r="C11301" t="s">
        <v>363</v>
      </c>
      <c r="D11301" t="s">
        <v>364</v>
      </c>
      <c r="E11301">
        <v>1</v>
      </c>
      <c r="F11301" s="2">
        <v>47.79</v>
      </c>
      <c r="G11301" s="3">
        <v>85.5</v>
      </c>
      <c r="H11301" s="3">
        <v>0.47789999999999999</v>
      </c>
      <c r="I11301" s="3">
        <v>2.24613</v>
      </c>
      <c r="J11301" s="3">
        <v>50.514029999999998</v>
      </c>
      <c r="K11301" s="3">
        <v>77.713892307692305</v>
      </c>
      <c r="L11301" s="4">
        <v>0.35</v>
      </c>
    </row>
    <row r="11302" spans="1:12" x14ac:dyDescent="0.35">
      <c r="A11302" s="1" t="s">
        <v>18885</v>
      </c>
      <c r="B11302" t="s">
        <v>18341</v>
      </c>
      <c r="C11302" t="s">
        <v>363</v>
      </c>
      <c r="D11302" t="s">
        <v>364</v>
      </c>
      <c r="E11302">
        <v>1</v>
      </c>
      <c r="F11302" s="2">
        <v>694</v>
      </c>
      <c r="G11302" s="3">
        <v>1477.88</v>
      </c>
      <c r="H11302" s="3">
        <v>6.94</v>
      </c>
      <c r="I11302" s="3">
        <v>32.618000000000002</v>
      </c>
      <c r="J11302" s="3">
        <v>733.55800000000011</v>
      </c>
      <c r="K11302" s="3">
        <v>1128.5507692307694</v>
      </c>
      <c r="L11302" s="4">
        <v>0.35000000000000003</v>
      </c>
    </row>
    <row r="11303" spans="1:12" x14ac:dyDescent="0.35">
      <c r="A11303" s="1" t="s">
        <v>18886</v>
      </c>
      <c r="B11303" t="s">
        <v>18887</v>
      </c>
      <c r="C11303" t="s">
        <v>363</v>
      </c>
      <c r="D11303" t="s">
        <v>364</v>
      </c>
      <c r="E11303">
        <v>1</v>
      </c>
      <c r="F11303" s="2">
        <v>71</v>
      </c>
      <c r="G11303" s="3">
        <v>150</v>
      </c>
      <c r="H11303" s="3">
        <v>0.71</v>
      </c>
      <c r="I11303" s="3">
        <v>3.3370000000000002</v>
      </c>
      <c r="J11303" s="3">
        <v>75.046999999999997</v>
      </c>
      <c r="K11303" s="3">
        <v>115.45692307692306</v>
      </c>
      <c r="L11303" s="4">
        <v>0.34999999999999992</v>
      </c>
    </row>
    <row r="11304" spans="1:12" x14ac:dyDescent="0.35">
      <c r="A11304" s="1" t="s">
        <v>18888</v>
      </c>
      <c r="B11304" t="s">
        <v>18889</v>
      </c>
      <c r="C11304" t="s">
        <v>363</v>
      </c>
      <c r="D11304" t="s">
        <v>364</v>
      </c>
      <c r="E11304">
        <v>1</v>
      </c>
      <c r="F11304" s="2">
        <v>461.7</v>
      </c>
      <c r="G11304" s="3">
        <v>863.3</v>
      </c>
      <c r="H11304" s="3">
        <v>4.617</v>
      </c>
      <c r="I11304" s="3">
        <v>21.6999</v>
      </c>
      <c r="J11304" s="3">
        <v>488.01690000000002</v>
      </c>
      <c r="K11304" s="3">
        <v>750.79523076923078</v>
      </c>
      <c r="L11304" s="4">
        <v>0.35</v>
      </c>
    </row>
    <row r="11305" spans="1:12" x14ac:dyDescent="0.35">
      <c r="A11305" s="1" t="s">
        <v>18890</v>
      </c>
      <c r="B11305" t="s">
        <v>18572</v>
      </c>
      <c r="C11305" t="s">
        <v>363</v>
      </c>
      <c r="D11305" t="s">
        <v>364</v>
      </c>
      <c r="E11305">
        <v>1</v>
      </c>
      <c r="F11305" s="2">
        <v>8175</v>
      </c>
      <c r="G11305" s="3">
        <v>16444</v>
      </c>
      <c r="H11305" s="3">
        <v>81.75</v>
      </c>
      <c r="I11305" s="3">
        <v>384.22500000000002</v>
      </c>
      <c r="J11305" s="3">
        <v>8640.9750000000004</v>
      </c>
      <c r="K11305" s="3">
        <v>13293.807692307693</v>
      </c>
      <c r="L11305" s="4">
        <v>0.35000000000000003</v>
      </c>
    </row>
    <row r="11306" spans="1:12" x14ac:dyDescent="0.35">
      <c r="A11306" s="1" t="s">
        <v>18891</v>
      </c>
      <c r="B11306" t="s">
        <v>18892</v>
      </c>
      <c r="C11306" t="s">
        <v>363</v>
      </c>
      <c r="D11306" t="s">
        <v>364</v>
      </c>
      <c r="E11306">
        <v>1</v>
      </c>
      <c r="F11306" s="2">
        <v>1067.04</v>
      </c>
      <c r="G11306" s="3">
        <v>1993.91</v>
      </c>
      <c r="H11306" s="3">
        <v>10.670399999999999</v>
      </c>
      <c r="I11306" s="3">
        <v>50.150880000000001</v>
      </c>
      <c r="J11306" s="3">
        <v>1127.8612799999999</v>
      </c>
      <c r="K11306" s="3">
        <v>1735.1711999999998</v>
      </c>
      <c r="L11306" s="4">
        <v>0.35</v>
      </c>
    </row>
    <row r="11307" spans="1:12" x14ac:dyDescent="0.35">
      <c r="A11307" s="1" t="s">
        <v>18893</v>
      </c>
      <c r="B11307" t="s">
        <v>18894</v>
      </c>
      <c r="C11307" t="s">
        <v>363</v>
      </c>
      <c r="D11307" t="s">
        <v>364</v>
      </c>
      <c r="E11307">
        <v>1</v>
      </c>
      <c r="F11307" s="2">
        <v>208</v>
      </c>
      <c r="G11307" s="3">
        <v>443.36</v>
      </c>
      <c r="H11307" s="3">
        <v>2.08</v>
      </c>
      <c r="I11307" s="3">
        <v>9.7759999999999998</v>
      </c>
      <c r="J11307" s="3">
        <v>219.85600000000002</v>
      </c>
      <c r="K11307" s="3">
        <v>338.24</v>
      </c>
      <c r="L11307" s="4">
        <v>0.34999999999999992</v>
      </c>
    </row>
    <row r="11308" spans="1:12" x14ac:dyDescent="0.35">
      <c r="A11308" s="1" t="s">
        <v>18895</v>
      </c>
      <c r="B11308" t="s">
        <v>18896</v>
      </c>
      <c r="C11308" t="s">
        <v>363</v>
      </c>
      <c r="D11308" t="s">
        <v>364</v>
      </c>
      <c r="E11308">
        <v>1</v>
      </c>
      <c r="F11308" s="2">
        <v>1325</v>
      </c>
      <c r="G11308" s="3">
        <v>2732</v>
      </c>
      <c r="H11308" s="3">
        <v>13.25</v>
      </c>
      <c r="I11308" s="3">
        <v>62.274999999999999</v>
      </c>
      <c r="J11308" s="3">
        <v>1400.5250000000001</v>
      </c>
      <c r="K11308" s="3">
        <v>2154.6538461538462</v>
      </c>
      <c r="L11308" s="4">
        <v>0.35</v>
      </c>
    </row>
    <row r="11309" spans="1:12" x14ac:dyDescent="0.35">
      <c r="A11309" s="1" t="s">
        <v>18897</v>
      </c>
      <c r="B11309" t="s">
        <v>18898</v>
      </c>
      <c r="C11309" t="s">
        <v>363</v>
      </c>
      <c r="D11309" t="s">
        <v>364</v>
      </c>
      <c r="E11309">
        <v>1</v>
      </c>
      <c r="F11309" s="2">
        <v>35</v>
      </c>
      <c r="G11309" s="3">
        <v>74.31</v>
      </c>
      <c r="H11309" s="3">
        <v>0.35000000000000003</v>
      </c>
      <c r="I11309" s="3">
        <v>1.645</v>
      </c>
      <c r="J11309" s="3">
        <v>36.995000000000005</v>
      </c>
      <c r="K11309" s="3">
        <v>56.915384615384617</v>
      </c>
      <c r="L11309" s="4">
        <v>0.34999999999999992</v>
      </c>
    </row>
    <row r="11310" spans="1:12" x14ac:dyDescent="0.35">
      <c r="A11310" s="1" t="s">
        <v>18899</v>
      </c>
      <c r="B11310" t="s">
        <v>18900</v>
      </c>
      <c r="C11310" t="s">
        <v>363</v>
      </c>
      <c r="D11310" t="s">
        <v>364</v>
      </c>
      <c r="E11310">
        <v>1</v>
      </c>
      <c r="F11310" s="2">
        <v>1893</v>
      </c>
      <c r="G11310" s="3">
        <v>4034.99</v>
      </c>
      <c r="H11310" s="3">
        <v>18.93</v>
      </c>
      <c r="I11310" s="3">
        <v>88.971000000000004</v>
      </c>
      <c r="J11310" s="3">
        <v>2000.9010000000001</v>
      </c>
      <c r="K11310" s="3">
        <v>3078.3092307692309</v>
      </c>
      <c r="L11310" s="4">
        <v>0.35000000000000003</v>
      </c>
    </row>
    <row r="11311" spans="1:12" x14ac:dyDescent="0.35">
      <c r="A11311" s="1" t="s">
        <v>18901</v>
      </c>
      <c r="B11311" t="s">
        <v>18902</v>
      </c>
      <c r="C11311" t="s">
        <v>363</v>
      </c>
      <c r="D11311" t="s">
        <v>364</v>
      </c>
      <c r="E11311">
        <v>1</v>
      </c>
      <c r="F11311" s="2">
        <v>1265</v>
      </c>
      <c r="G11311" s="3">
        <v>3080</v>
      </c>
      <c r="H11311" s="3">
        <v>12.65</v>
      </c>
      <c r="I11311" s="3">
        <v>59.454999999999998</v>
      </c>
      <c r="J11311" s="3">
        <v>1337.105</v>
      </c>
      <c r="K11311" s="3">
        <v>2057.0846153846155</v>
      </c>
      <c r="L11311" s="4">
        <v>0.35000000000000003</v>
      </c>
    </row>
    <row r="11312" spans="1:12" x14ac:dyDescent="0.35">
      <c r="A11312" s="1" t="s">
        <v>18903</v>
      </c>
      <c r="B11312" t="s">
        <v>18904</v>
      </c>
      <c r="C11312" t="s">
        <v>363</v>
      </c>
      <c r="D11312" t="s">
        <v>364</v>
      </c>
      <c r="E11312">
        <v>1</v>
      </c>
      <c r="F11312" s="2">
        <v>909</v>
      </c>
      <c r="G11312" s="3">
        <v>1828</v>
      </c>
      <c r="H11312" s="3">
        <v>9.09</v>
      </c>
      <c r="I11312" s="3">
        <v>42.722999999999999</v>
      </c>
      <c r="J11312" s="3">
        <v>960.81299999999999</v>
      </c>
      <c r="K11312" s="3">
        <v>1478.1738461538462</v>
      </c>
      <c r="L11312" s="4">
        <v>0.35000000000000003</v>
      </c>
    </row>
    <row r="11313" spans="1:12" x14ac:dyDescent="0.35">
      <c r="A11313" s="1" t="s">
        <v>18905</v>
      </c>
      <c r="B11313" t="s">
        <v>18906</v>
      </c>
      <c r="C11313" t="s">
        <v>363</v>
      </c>
      <c r="D11313" t="s">
        <v>364</v>
      </c>
      <c r="E11313">
        <v>1</v>
      </c>
      <c r="F11313" s="2">
        <v>94</v>
      </c>
      <c r="G11313" s="3">
        <v>218</v>
      </c>
      <c r="H11313" s="3">
        <v>0.94000000000000006</v>
      </c>
      <c r="I11313" s="3">
        <v>4.4180000000000001</v>
      </c>
      <c r="J11313" s="3">
        <v>99.358000000000004</v>
      </c>
      <c r="K11313" s="3">
        <v>152.85846153846154</v>
      </c>
      <c r="L11313" s="4">
        <v>0.35</v>
      </c>
    </row>
    <row r="11314" spans="1:12" x14ac:dyDescent="0.35">
      <c r="A11314" s="1" t="s">
        <v>18907</v>
      </c>
      <c r="B11314" t="s">
        <v>18908</v>
      </c>
      <c r="C11314" t="s">
        <v>363</v>
      </c>
      <c r="D11314" t="s">
        <v>364</v>
      </c>
      <c r="E11314">
        <v>1</v>
      </c>
      <c r="F11314" s="2">
        <v>613</v>
      </c>
      <c r="G11314" s="3">
        <v>1300</v>
      </c>
      <c r="H11314" s="3">
        <v>6.13</v>
      </c>
      <c r="I11314" s="3">
        <v>28.811</v>
      </c>
      <c r="J11314" s="3">
        <v>647.94100000000003</v>
      </c>
      <c r="K11314" s="3">
        <v>996.83230769230772</v>
      </c>
      <c r="L11314" s="4">
        <v>0.35</v>
      </c>
    </row>
    <row r="11315" spans="1:12" x14ac:dyDescent="0.35">
      <c r="A11315" s="1" t="s">
        <v>18909</v>
      </c>
      <c r="B11315" t="s">
        <v>18910</v>
      </c>
      <c r="C11315" t="s">
        <v>363</v>
      </c>
      <c r="D11315" t="s">
        <v>364</v>
      </c>
      <c r="E11315">
        <v>1</v>
      </c>
      <c r="F11315" s="2">
        <v>453</v>
      </c>
      <c r="G11315" s="3">
        <v>964.14</v>
      </c>
      <c r="H11315" s="3">
        <v>4.53</v>
      </c>
      <c r="I11315" s="3">
        <v>21.291</v>
      </c>
      <c r="J11315" s="3">
        <v>478.82099999999997</v>
      </c>
      <c r="K11315" s="3">
        <v>736.64769230769218</v>
      </c>
      <c r="L11315" s="4">
        <v>0.34999999999999992</v>
      </c>
    </row>
    <row r="11316" spans="1:12" x14ac:dyDescent="0.35">
      <c r="A11316" s="1" t="s">
        <v>18911</v>
      </c>
      <c r="B11316" t="s">
        <v>18912</v>
      </c>
      <c r="C11316" t="s">
        <v>363</v>
      </c>
      <c r="D11316" t="s">
        <v>364</v>
      </c>
      <c r="E11316">
        <v>1</v>
      </c>
      <c r="F11316" s="2">
        <v>3668</v>
      </c>
      <c r="G11316" s="3">
        <v>7378</v>
      </c>
      <c r="H11316" s="3">
        <v>36.68</v>
      </c>
      <c r="I11316" s="3">
        <v>172.39599999999999</v>
      </c>
      <c r="J11316" s="3">
        <v>3877.076</v>
      </c>
      <c r="K11316" s="3">
        <v>5964.7323076923076</v>
      </c>
      <c r="L11316" s="4">
        <v>0.35</v>
      </c>
    </row>
    <row r="11317" spans="1:12" x14ac:dyDescent="0.35">
      <c r="A11317" s="1" t="s">
        <v>18913</v>
      </c>
      <c r="B11317" t="s">
        <v>18914</v>
      </c>
      <c r="C11317" t="s">
        <v>363</v>
      </c>
      <c r="D11317" t="s">
        <v>364</v>
      </c>
      <c r="E11317">
        <v>1</v>
      </c>
      <c r="F11317" s="2">
        <v>2835</v>
      </c>
      <c r="G11317" s="3">
        <v>6768.2608</v>
      </c>
      <c r="H11317" s="3">
        <v>28.35</v>
      </c>
      <c r="I11317" s="3">
        <v>133.245</v>
      </c>
      <c r="J11317" s="3">
        <v>2996.5949999999998</v>
      </c>
      <c r="K11317" s="3">
        <v>4610.1461538461535</v>
      </c>
      <c r="L11317" s="4">
        <v>0.35</v>
      </c>
    </row>
    <row r="11318" spans="1:12" x14ac:dyDescent="0.35">
      <c r="A11318" s="1" t="s">
        <v>18915</v>
      </c>
      <c r="B11318" t="s">
        <v>18916</v>
      </c>
      <c r="C11318" t="s">
        <v>363</v>
      </c>
      <c r="D11318" t="s">
        <v>364</v>
      </c>
      <c r="E11318">
        <v>1</v>
      </c>
      <c r="F11318" s="2">
        <v>248.75</v>
      </c>
      <c r="G11318" s="3">
        <v>513</v>
      </c>
      <c r="H11318" s="3">
        <v>2.4875000000000003</v>
      </c>
      <c r="I11318" s="3">
        <v>11.69125</v>
      </c>
      <c r="J11318" s="3">
        <v>262.92875000000004</v>
      </c>
      <c r="K11318" s="3">
        <v>404.50576923076926</v>
      </c>
      <c r="L11318" s="4">
        <v>0.35</v>
      </c>
    </row>
    <row r="11319" spans="1:12" x14ac:dyDescent="0.35">
      <c r="A11319" s="1" t="s">
        <v>18917</v>
      </c>
      <c r="B11319" t="s">
        <v>18918</v>
      </c>
      <c r="C11319" t="s">
        <v>363</v>
      </c>
      <c r="D11319" t="s">
        <v>364</v>
      </c>
      <c r="E11319">
        <v>1</v>
      </c>
      <c r="F11319" s="2">
        <v>2119</v>
      </c>
      <c r="G11319" s="3">
        <v>4518</v>
      </c>
      <c r="H11319" s="3">
        <v>21.19</v>
      </c>
      <c r="I11319" s="3">
        <v>99.593000000000004</v>
      </c>
      <c r="J11319" s="3">
        <v>2239.7829999999999</v>
      </c>
      <c r="K11319" s="3">
        <v>3445.8199999999997</v>
      </c>
      <c r="L11319" s="4">
        <v>0.35</v>
      </c>
    </row>
    <row r="11320" spans="1:12" x14ac:dyDescent="0.35">
      <c r="A11320" s="1" t="s">
        <v>18919</v>
      </c>
      <c r="B11320" t="s">
        <v>18920</v>
      </c>
      <c r="C11320" t="s">
        <v>363</v>
      </c>
      <c r="D11320" t="s">
        <v>364</v>
      </c>
      <c r="E11320">
        <v>1</v>
      </c>
      <c r="F11320" s="2">
        <v>446</v>
      </c>
      <c r="G11320" s="3">
        <v>950.07</v>
      </c>
      <c r="H11320" s="3">
        <v>4.46</v>
      </c>
      <c r="I11320" s="3">
        <v>20.962</v>
      </c>
      <c r="J11320" s="3">
        <v>471.42199999999997</v>
      </c>
      <c r="K11320" s="3">
        <v>725.26461538461535</v>
      </c>
      <c r="L11320" s="4">
        <v>0.35000000000000003</v>
      </c>
    </row>
    <row r="11321" spans="1:12" x14ac:dyDescent="0.35">
      <c r="A11321" s="1" t="s">
        <v>18921</v>
      </c>
      <c r="B11321" t="s">
        <v>18922</v>
      </c>
      <c r="C11321" t="s">
        <v>363</v>
      </c>
      <c r="D11321" t="s">
        <v>364</v>
      </c>
      <c r="E11321">
        <v>1</v>
      </c>
      <c r="F11321" s="2">
        <v>304</v>
      </c>
      <c r="G11321" s="3">
        <v>647.45000000000005</v>
      </c>
      <c r="H11321" s="3">
        <v>3.04</v>
      </c>
      <c r="I11321" s="3">
        <v>14.288</v>
      </c>
      <c r="J11321" s="3">
        <v>321.32800000000003</v>
      </c>
      <c r="K11321" s="3">
        <v>494.35076923076929</v>
      </c>
      <c r="L11321" s="4">
        <v>0.35000000000000003</v>
      </c>
    </row>
    <row r="11322" spans="1:12" x14ac:dyDescent="0.35">
      <c r="A11322" s="1" t="s">
        <v>18923</v>
      </c>
      <c r="B11322" t="s">
        <v>18924</v>
      </c>
      <c r="C11322" t="s">
        <v>363</v>
      </c>
      <c r="D11322" t="s">
        <v>364</v>
      </c>
      <c r="E11322">
        <v>1</v>
      </c>
      <c r="F11322" s="2">
        <v>121</v>
      </c>
      <c r="G11322" s="3">
        <v>257.25</v>
      </c>
      <c r="H11322" s="3">
        <v>1.21</v>
      </c>
      <c r="I11322" s="3">
        <v>5.6870000000000003</v>
      </c>
      <c r="J11322" s="3">
        <v>127.89699999999999</v>
      </c>
      <c r="K11322" s="3">
        <v>196.76461538461535</v>
      </c>
      <c r="L11322" s="4">
        <v>0.34999999999999992</v>
      </c>
    </row>
    <row r="11323" spans="1:12" x14ac:dyDescent="0.35">
      <c r="A11323" s="1" t="s">
        <v>18925</v>
      </c>
      <c r="B11323" t="s">
        <v>18926</v>
      </c>
      <c r="C11323" t="s">
        <v>363</v>
      </c>
      <c r="D11323" t="s">
        <v>364</v>
      </c>
      <c r="E11323">
        <v>1</v>
      </c>
      <c r="F11323" s="2">
        <v>2855</v>
      </c>
      <c r="G11323" s="3">
        <v>6087.46</v>
      </c>
      <c r="H11323" s="3">
        <v>28.55</v>
      </c>
      <c r="I11323" s="3">
        <v>134.185</v>
      </c>
      <c r="J11323" s="3">
        <v>3017.7350000000001</v>
      </c>
      <c r="K11323" s="3">
        <v>4642.669230769231</v>
      </c>
      <c r="L11323" s="4">
        <v>0.35000000000000003</v>
      </c>
    </row>
    <row r="11324" spans="1:12" x14ac:dyDescent="0.35">
      <c r="A11324" s="1" t="s">
        <v>18927</v>
      </c>
      <c r="B11324" t="s">
        <v>18928</v>
      </c>
      <c r="C11324" t="s">
        <v>363</v>
      </c>
      <c r="D11324" t="s">
        <v>364</v>
      </c>
      <c r="E11324">
        <v>1</v>
      </c>
      <c r="F11324" s="2">
        <v>39</v>
      </c>
      <c r="G11324" s="3">
        <v>81.28</v>
      </c>
      <c r="H11324" s="3">
        <v>0.39</v>
      </c>
      <c r="I11324" s="3">
        <v>1.833</v>
      </c>
      <c r="J11324" s="3">
        <v>41.222999999999999</v>
      </c>
      <c r="K11324" s="3">
        <v>63.419999999999995</v>
      </c>
      <c r="L11324" s="4">
        <v>0.35</v>
      </c>
    </row>
    <row r="11325" spans="1:12" x14ac:dyDescent="0.35">
      <c r="A11325" s="1" t="s">
        <v>18929</v>
      </c>
      <c r="B11325" t="s">
        <v>17760</v>
      </c>
      <c r="C11325" t="s">
        <v>363</v>
      </c>
      <c r="D11325" t="s">
        <v>364</v>
      </c>
      <c r="E11325">
        <v>1</v>
      </c>
      <c r="F11325" s="2">
        <v>160</v>
      </c>
      <c r="G11325" s="3">
        <v>330</v>
      </c>
      <c r="H11325" s="3">
        <v>1.6</v>
      </c>
      <c r="I11325" s="3">
        <v>7.52</v>
      </c>
      <c r="J11325" s="3">
        <v>169.12</v>
      </c>
      <c r="K11325" s="3">
        <v>260.18461538461537</v>
      </c>
      <c r="L11325" s="4">
        <v>0.34999999999999992</v>
      </c>
    </row>
    <row r="11326" spans="1:12" x14ac:dyDescent="0.35">
      <c r="A11326" s="1" t="s">
        <v>18930</v>
      </c>
      <c r="B11326" t="s">
        <v>18931</v>
      </c>
      <c r="C11326" t="s">
        <v>363</v>
      </c>
      <c r="D11326" t="s">
        <v>364</v>
      </c>
      <c r="E11326">
        <v>1</v>
      </c>
      <c r="F11326" s="2">
        <v>5434</v>
      </c>
      <c r="G11326" s="3">
        <v>12974.998</v>
      </c>
      <c r="H11326" s="3">
        <v>54.34</v>
      </c>
      <c r="I11326" s="3">
        <v>255.398</v>
      </c>
      <c r="J11326" s="3">
        <v>5743.7380000000003</v>
      </c>
      <c r="K11326" s="3">
        <v>8836.52</v>
      </c>
      <c r="L11326" s="4">
        <v>0.35</v>
      </c>
    </row>
    <row r="11327" spans="1:12" x14ac:dyDescent="0.35">
      <c r="A11327" s="1" t="s">
        <v>18932</v>
      </c>
      <c r="B11327" t="s">
        <v>18933</v>
      </c>
      <c r="C11327" t="s">
        <v>363</v>
      </c>
      <c r="D11327" t="s">
        <v>364</v>
      </c>
      <c r="E11327">
        <v>1</v>
      </c>
      <c r="F11327" s="2">
        <v>102.6</v>
      </c>
      <c r="G11327" s="3">
        <v>190</v>
      </c>
      <c r="H11327" s="3">
        <v>1.026</v>
      </c>
      <c r="I11327" s="3">
        <v>4.8221999999999996</v>
      </c>
      <c r="J11327" s="3">
        <v>108.44819999999999</v>
      </c>
      <c r="K11327" s="3">
        <v>166.84338461538459</v>
      </c>
      <c r="L11327" s="4">
        <v>0.35</v>
      </c>
    </row>
    <row r="11328" spans="1:12" x14ac:dyDescent="0.35">
      <c r="A11328" s="1" t="s">
        <v>18934</v>
      </c>
      <c r="B11328" t="s">
        <v>18935</v>
      </c>
      <c r="C11328" t="s">
        <v>363</v>
      </c>
      <c r="D11328" t="s">
        <v>364</v>
      </c>
      <c r="E11328">
        <v>1</v>
      </c>
      <c r="F11328" s="2">
        <v>130</v>
      </c>
      <c r="G11328" s="3">
        <v>308</v>
      </c>
      <c r="H11328" s="3">
        <v>1.3</v>
      </c>
      <c r="I11328" s="3">
        <v>6.11</v>
      </c>
      <c r="J11328" s="3">
        <v>137.41000000000003</v>
      </c>
      <c r="K11328" s="3">
        <v>211.40000000000003</v>
      </c>
      <c r="L11328" s="4">
        <v>0.35</v>
      </c>
    </row>
    <row r="11329" spans="1:12" x14ac:dyDescent="0.35">
      <c r="A11329" s="1" t="s">
        <v>18936</v>
      </c>
      <c r="B11329" t="s">
        <v>18937</v>
      </c>
      <c r="C11329" t="s">
        <v>363</v>
      </c>
      <c r="D11329" t="s">
        <v>364</v>
      </c>
      <c r="E11329">
        <v>1</v>
      </c>
      <c r="F11329" s="2">
        <v>485</v>
      </c>
      <c r="G11329" s="3">
        <v>1156.848</v>
      </c>
      <c r="H11329" s="3">
        <v>4.8500000000000005</v>
      </c>
      <c r="I11329" s="3">
        <v>22.795000000000002</v>
      </c>
      <c r="J11329" s="3">
        <v>512.64499999999998</v>
      </c>
      <c r="K11329" s="3">
        <v>788.68461538461531</v>
      </c>
      <c r="L11329" s="4">
        <v>0.35</v>
      </c>
    </row>
    <row r="11330" spans="1:12" x14ac:dyDescent="0.35">
      <c r="A11330" s="1" t="s">
        <v>18938</v>
      </c>
      <c r="B11330" t="s">
        <v>18939</v>
      </c>
      <c r="C11330" t="s">
        <v>363</v>
      </c>
      <c r="D11330" t="s">
        <v>364</v>
      </c>
      <c r="E11330">
        <v>1</v>
      </c>
      <c r="F11330" s="2">
        <v>83.16</v>
      </c>
      <c r="G11330" s="3">
        <v>172</v>
      </c>
      <c r="H11330" s="3">
        <v>0.83160000000000001</v>
      </c>
      <c r="I11330" s="3">
        <v>3.9085199999999998</v>
      </c>
      <c r="J11330" s="3">
        <v>87.900119999999987</v>
      </c>
      <c r="K11330" s="3">
        <v>135.23095384615382</v>
      </c>
      <c r="L11330" s="4">
        <v>0.35</v>
      </c>
    </row>
    <row r="11331" spans="1:12" x14ac:dyDescent="0.35">
      <c r="A11331" s="1" t="s">
        <v>18940</v>
      </c>
      <c r="B11331" t="s">
        <v>18941</v>
      </c>
      <c r="C11331" t="s">
        <v>363</v>
      </c>
      <c r="D11331" t="s">
        <v>364</v>
      </c>
      <c r="E11331">
        <v>1</v>
      </c>
      <c r="F11331" s="2">
        <v>707</v>
      </c>
      <c r="G11331" s="3">
        <v>1506.03</v>
      </c>
      <c r="H11331" s="3">
        <v>7.07</v>
      </c>
      <c r="I11331" s="3">
        <v>33.228999999999999</v>
      </c>
      <c r="J11331" s="3">
        <v>747.29900000000009</v>
      </c>
      <c r="K11331" s="3">
        <v>1149.6907692307693</v>
      </c>
      <c r="L11331" s="4">
        <v>0.35</v>
      </c>
    </row>
    <row r="11332" spans="1:12" x14ac:dyDescent="0.35">
      <c r="A11332" s="1" t="s">
        <v>18942</v>
      </c>
      <c r="B11332" t="s">
        <v>18943</v>
      </c>
      <c r="C11332" t="s">
        <v>363</v>
      </c>
      <c r="D11332" t="s">
        <v>364</v>
      </c>
      <c r="E11332">
        <v>1</v>
      </c>
      <c r="F11332" s="2">
        <v>24</v>
      </c>
      <c r="G11332" s="3">
        <v>50.67</v>
      </c>
      <c r="H11332" s="3">
        <v>0.24</v>
      </c>
      <c r="I11332" s="3">
        <v>1.1280000000000001</v>
      </c>
      <c r="J11332" s="3">
        <v>25.367999999999999</v>
      </c>
      <c r="K11332" s="3">
        <v>39.027692307692305</v>
      </c>
      <c r="L11332" s="4">
        <v>0.35</v>
      </c>
    </row>
    <row r="11333" spans="1:12" x14ac:dyDescent="0.35">
      <c r="A11333" s="1" t="s">
        <v>18944</v>
      </c>
      <c r="B11333" t="s">
        <v>17782</v>
      </c>
      <c r="C11333" t="s">
        <v>363</v>
      </c>
      <c r="D11333" t="s">
        <v>364</v>
      </c>
      <c r="E11333">
        <v>1</v>
      </c>
      <c r="F11333" s="2">
        <v>77</v>
      </c>
      <c r="G11333" s="3">
        <v>163.92</v>
      </c>
      <c r="H11333" s="3">
        <v>0.77</v>
      </c>
      <c r="I11333" s="3">
        <v>3.6190000000000002</v>
      </c>
      <c r="J11333" s="3">
        <v>81.388999999999996</v>
      </c>
      <c r="K11333" s="3">
        <v>125.21384615384615</v>
      </c>
      <c r="L11333" s="4">
        <v>0.35000000000000003</v>
      </c>
    </row>
    <row r="11334" spans="1:12" x14ac:dyDescent="0.35">
      <c r="A11334" s="1" t="s">
        <v>18945</v>
      </c>
      <c r="B11334" t="s">
        <v>18946</v>
      </c>
      <c r="C11334" t="s">
        <v>363</v>
      </c>
      <c r="D11334" t="s">
        <v>364</v>
      </c>
      <c r="E11334">
        <v>1</v>
      </c>
      <c r="F11334" s="2">
        <v>374</v>
      </c>
      <c r="G11334" s="3">
        <v>745.82</v>
      </c>
      <c r="H11334" s="3">
        <v>3.74</v>
      </c>
      <c r="I11334" s="3">
        <v>17.577999999999999</v>
      </c>
      <c r="J11334" s="3">
        <v>395.31799999999998</v>
      </c>
      <c r="K11334" s="3">
        <v>608.18153846153837</v>
      </c>
      <c r="L11334" s="4">
        <v>0.34999999999999992</v>
      </c>
    </row>
    <row r="11335" spans="1:12" x14ac:dyDescent="0.35">
      <c r="A11335" s="1" t="s">
        <v>18947</v>
      </c>
      <c r="B11335" t="s">
        <v>17960</v>
      </c>
      <c r="C11335" t="s">
        <v>363</v>
      </c>
      <c r="D11335" t="s">
        <v>364</v>
      </c>
      <c r="E11335">
        <v>1</v>
      </c>
      <c r="F11335" s="2">
        <v>1792</v>
      </c>
      <c r="G11335" s="3">
        <v>3819.5</v>
      </c>
      <c r="H11335" s="3">
        <v>17.920000000000002</v>
      </c>
      <c r="I11335" s="3">
        <v>84.224000000000004</v>
      </c>
      <c r="J11335" s="3">
        <v>1894.144</v>
      </c>
      <c r="K11335" s="3">
        <v>2914.0676923076921</v>
      </c>
      <c r="L11335" s="4">
        <v>0.35</v>
      </c>
    </row>
    <row r="11336" spans="1:12" x14ac:dyDescent="0.35">
      <c r="A11336" s="1" t="s">
        <v>18948</v>
      </c>
      <c r="B11336" t="s">
        <v>18949</v>
      </c>
      <c r="C11336" t="s">
        <v>363</v>
      </c>
      <c r="D11336" t="s">
        <v>364</v>
      </c>
      <c r="E11336">
        <v>1</v>
      </c>
      <c r="F11336" s="2">
        <v>1355</v>
      </c>
      <c r="G11336" s="3">
        <v>2250</v>
      </c>
      <c r="H11336" s="3">
        <v>13.55</v>
      </c>
      <c r="I11336" s="3">
        <v>63.685000000000002</v>
      </c>
      <c r="J11336" s="3">
        <v>1432.2349999999999</v>
      </c>
      <c r="K11336" s="3">
        <v>2203.4384615384615</v>
      </c>
      <c r="L11336" s="4">
        <v>0.35000000000000003</v>
      </c>
    </row>
    <row r="11337" spans="1:12" x14ac:dyDescent="0.35">
      <c r="A11337" s="1" t="s">
        <v>18950</v>
      </c>
      <c r="B11337" t="s">
        <v>18951</v>
      </c>
      <c r="C11337" t="s">
        <v>363</v>
      </c>
      <c r="D11337" t="s">
        <v>364</v>
      </c>
      <c r="E11337">
        <v>1</v>
      </c>
      <c r="F11337" s="2">
        <v>34208</v>
      </c>
      <c r="G11337" s="3">
        <v>72550</v>
      </c>
      <c r="H11337" s="3">
        <v>342.08</v>
      </c>
      <c r="I11337" s="3">
        <v>1607.7760000000001</v>
      </c>
      <c r="J11337" s="3">
        <v>36157.856</v>
      </c>
      <c r="K11337" s="3">
        <v>55627.470769230764</v>
      </c>
      <c r="L11337" s="4">
        <v>0.34999999999999992</v>
      </c>
    </row>
    <row r="11338" spans="1:12" x14ac:dyDescent="0.35">
      <c r="A11338" s="1" t="s">
        <v>18952</v>
      </c>
      <c r="B11338" t="s">
        <v>18953</v>
      </c>
      <c r="C11338" t="s">
        <v>363</v>
      </c>
      <c r="D11338" t="s">
        <v>364</v>
      </c>
      <c r="E11338">
        <v>1</v>
      </c>
      <c r="F11338" s="2">
        <v>51</v>
      </c>
      <c r="G11338" s="3">
        <v>178</v>
      </c>
      <c r="H11338" s="3">
        <v>0.51</v>
      </c>
      <c r="I11338" s="3">
        <v>2.3969999999999998</v>
      </c>
      <c r="J11338" s="3">
        <v>53.906999999999996</v>
      </c>
      <c r="K11338" s="3">
        <v>82.933846153846147</v>
      </c>
      <c r="L11338" s="4">
        <v>0.35</v>
      </c>
    </row>
    <row r="11339" spans="1:12" x14ac:dyDescent="0.35">
      <c r="A11339" s="1" t="s">
        <v>18954</v>
      </c>
      <c r="B11339" t="s">
        <v>18955</v>
      </c>
      <c r="C11339" t="s">
        <v>363</v>
      </c>
      <c r="D11339" t="s">
        <v>364</v>
      </c>
      <c r="E11339">
        <v>1</v>
      </c>
      <c r="F11339" s="2">
        <v>18323</v>
      </c>
      <c r="G11339" s="3">
        <v>38860</v>
      </c>
      <c r="H11339" s="3">
        <v>183.23</v>
      </c>
      <c r="I11339" s="3">
        <v>861.18100000000004</v>
      </c>
      <c r="J11339" s="3">
        <v>19367.411</v>
      </c>
      <c r="K11339" s="3">
        <v>29796.016923076921</v>
      </c>
      <c r="L11339" s="4">
        <v>0.34999999999999992</v>
      </c>
    </row>
    <row r="11340" spans="1:12" x14ac:dyDescent="0.35">
      <c r="A11340" s="1" t="s">
        <v>18956</v>
      </c>
      <c r="B11340" t="s">
        <v>18957</v>
      </c>
      <c r="C11340" t="s">
        <v>363</v>
      </c>
      <c r="D11340" t="s">
        <v>364</v>
      </c>
      <c r="E11340">
        <v>1</v>
      </c>
      <c r="F11340" s="2">
        <v>210</v>
      </c>
      <c r="G11340" s="3">
        <v>445.86</v>
      </c>
      <c r="H11340" s="3">
        <v>2.1</v>
      </c>
      <c r="I11340" s="3">
        <v>9.8699999999999992</v>
      </c>
      <c r="J11340" s="3">
        <v>221.97</v>
      </c>
      <c r="K11340" s="3">
        <v>341.49230769230769</v>
      </c>
      <c r="L11340" s="4">
        <v>0.35</v>
      </c>
    </row>
    <row r="11341" spans="1:12" x14ac:dyDescent="0.35">
      <c r="A11341" s="1" t="s">
        <v>18958</v>
      </c>
      <c r="B11341" t="s">
        <v>18959</v>
      </c>
      <c r="C11341" t="s">
        <v>363</v>
      </c>
      <c r="D11341" t="s">
        <v>364</v>
      </c>
      <c r="E11341">
        <v>1</v>
      </c>
      <c r="F11341" s="2">
        <v>4330</v>
      </c>
      <c r="G11341" s="3">
        <v>8928</v>
      </c>
      <c r="H11341" s="3">
        <v>43.300000000000004</v>
      </c>
      <c r="I11341" s="3">
        <v>203.51</v>
      </c>
      <c r="J11341" s="3">
        <v>4576.8100000000004</v>
      </c>
      <c r="K11341" s="3">
        <v>7041.2461538461539</v>
      </c>
      <c r="L11341" s="4">
        <v>0.34999999999999992</v>
      </c>
    </row>
    <row r="11342" spans="1:12" x14ac:dyDescent="0.35">
      <c r="A11342" s="1" t="s">
        <v>18960</v>
      </c>
      <c r="B11342" t="s">
        <v>18961</v>
      </c>
      <c r="C11342" t="s">
        <v>363</v>
      </c>
      <c r="D11342" t="s">
        <v>364</v>
      </c>
      <c r="E11342">
        <v>1</v>
      </c>
      <c r="F11342" s="2">
        <v>1183.32</v>
      </c>
      <c r="G11342" s="3">
        <v>2200</v>
      </c>
      <c r="H11342" s="3">
        <v>11.8332</v>
      </c>
      <c r="I11342" s="3">
        <v>55.616039999999998</v>
      </c>
      <c r="J11342" s="3">
        <v>1250.7692400000001</v>
      </c>
      <c r="K11342" s="3">
        <v>1924.2603692307694</v>
      </c>
      <c r="L11342" s="4">
        <v>0.35</v>
      </c>
    </row>
    <row r="11343" spans="1:12" x14ac:dyDescent="0.35">
      <c r="A11343" s="1" t="s">
        <v>18962</v>
      </c>
      <c r="B11343" t="s">
        <v>18963</v>
      </c>
      <c r="C11343" t="s">
        <v>363</v>
      </c>
      <c r="D11343" t="s">
        <v>364</v>
      </c>
      <c r="E11343">
        <v>1</v>
      </c>
      <c r="F11343" s="2">
        <v>17.95</v>
      </c>
      <c r="G11343" s="3">
        <v>38.270000000000003</v>
      </c>
      <c r="H11343" s="3">
        <v>0.17949999999999999</v>
      </c>
      <c r="I11343" s="3">
        <v>0.84365000000000001</v>
      </c>
      <c r="J11343" s="3">
        <v>18.97315</v>
      </c>
      <c r="K11343" s="3">
        <v>29.189461538461536</v>
      </c>
      <c r="L11343" s="4">
        <v>0.34999999999999992</v>
      </c>
    </row>
    <row r="11344" spans="1:12" x14ac:dyDescent="0.35">
      <c r="A11344" s="1" t="s">
        <v>18964</v>
      </c>
      <c r="B11344" t="s">
        <v>18965</v>
      </c>
      <c r="C11344" t="s">
        <v>363</v>
      </c>
      <c r="D11344" t="s">
        <v>364</v>
      </c>
      <c r="E11344">
        <v>1</v>
      </c>
      <c r="F11344" s="2">
        <v>601.79999999999995</v>
      </c>
      <c r="G11344" s="3">
        <v>1413.2</v>
      </c>
      <c r="H11344" s="3">
        <v>6.0179999999999998</v>
      </c>
      <c r="I11344" s="3">
        <v>28.284599999999998</v>
      </c>
      <c r="J11344" s="3">
        <v>636.10259999999994</v>
      </c>
      <c r="K11344" s="3">
        <v>978.61938461538443</v>
      </c>
      <c r="L11344" s="4">
        <v>0.34999999999999992</v>
      </c>
    </row>
    <row r="11345" spans="1:12" x14ac:dyDescent="0.35">
      <c r="A11345" s="1" t="s">
        <v>18966</v>
      </c>
      <c r="B11345" t="s">
        <v>18967</v>
      </c>
      <c r="C11345" t="s">
        <v>363</v>
      </c>
      <c r="D11345" t="s">
        <v>364</v>
      </c>
      <c r="E11345">
        <v>1</v>
      </c>
      <c r="F11345" s="2">
        <v>3239</v>
      </c>
      <c r="G11345" s="3">
        <v>6906.39</v>
      </c>
      <c r="H11345" s="3">
        <v>32.39</v>
      </c>
      <c r="I11345" s="3">
        <v>152.233</v>
      </c>
      <c r="J11345" s="3">
        <v>3423.623</v>
      </c>
      <c r="K11345" s="3">
        <v>5267.1123076923077</v>
      </c>
      <c r="L11345" s="4">
        <v>0.35</v>
      </c>
    </row>
    <row r="11346" spans="1:12" x14ac:dyDescent="0.35">
      <c r="A11346" s="1" t="s">
        <v>18968</v>
      </c>
      <c r="B11346" t="s">
        <v>18969</v>
      </c>
      <c r="C11346" t="s">
        <v>363</v>
      </c>
      <c r="D11346" t="s">
        <v>364</v>
      </c>
      <c r="E11346">
        <v>1</v>
      </c>
      <c r="F11346" s="2">
        <v>6.27</v>
      </c>
      <c r="G11346" s="3">
        <v>13.35</v>
      </c>
      <c r="H11346" s="3">
        <v>6.2699999999999992E-2</v>
      </c>
      <c r="I11346" s="3">
        <v>0.29469000000000001</v>
      </c>
      <c r="J11346" s="3">
        <v>6.6273900000000001</v>
      </c>
      <c r="K11346" s="3">
        <v>10.195984615384615</v>
      </c>
      <c r="L11346" s="4">
        <v>0.35</v>
      </c>
    </row>
    <row r="11347" spans="1:12" x14ac:dyDescent="0.35">
      <c r="A11347" s="1" t="s">
        <v>18970</v>
      </c>
      <c r="B11347" t="s">
        <v>18971</v>
      </c>
      <c r="C11347" t="s">
        <v>363</v>
      </c>
      <c r="D11347" t="s">
        <v>364</v>
      </c>
      <c r="E11347">
        <v>1</v>
      </c>
      <c r="F11347" s="2">
        <v>265</v>
      </c>
      <c r="G11347" s="3">
        <v>3541</v>
      </c>
      <c r="H11347" s="3">
        <v>2.65</v>
      </c>
      <c r="I11347" s="3">
        <v>12.455</v>
      </c>
      <c r="J11347" s="3">
        <v>280.10499999999996</v>
      </c>
      <c r="K11347" s="3">
        <v>430.93076923076916</v>
      </c>
      <c r="L11347" s="4">
        <v>0.35</v>
      </c>
    </row>
    <row r="11348" spans="1:12" x14ac:dyDescent="0.35">
      <c r="A11348" s="1" t="s">
        <v>18972</v>
      </c>
      <c r="B11348" t="s">
        <v>18973</v>
      </c>
      <c r="C11348" t="s">
        <v>363</v>
      </c>
      <c r="D11348" t="s">
        <v>364</v>
      </c>
      <c r="E11348">
        <v>1</v>
      </c>
      <c r="F11348" s="2">
        <v>899</v>
      </c>
      <c r="G11348" s="3">
        <v>1854</v>
      </c>
      <c r="H11348" s="3">
        <v>8.99</v>
      </c>
      <c r="I11348" s="3">
        <v>42.253</v>
      </c>
      <c r="J11348" s="3">
        <v>950.24300000000005</v>
      </c>
      <c r="K11348" s="3">
        <v>1461.9123076923076</v>
      </c>
      <c r="L11348" s="4">
        <v>0.34999999999999992</v>
      </c>
    </row>
    <row r="11349" spans="1:12" x14ac:dyDescent="0.35">
      <c r="A11349" s="1" t="s">
        <v>18974</v>
      </c>
      <c r="B11349" t="s">
        <v>18975</v>
      </c>
      <c r="C11349" t="s">
        <v>363</v>
      </c>
      <c r="D11349" t="s">
        <v>364</v>
      </c>
      <c r="E11349">
        <v>1</v>
      </c>
      <c r="F11349" s="2">
        <v>3975</v>
      </c>
      <c r="G11349" s="3">
        <v>7996</v>
      </c>
      <c r="H11349" s="3">
        <v>39.75</v>
      </c>
      <c r="I11349" s="3">
        <v>186.82499999999999</v>
      </c>
      <c r="J11349" s="3">
        <v>4201.5749999999998</v>
      </c>
      <c r="K11349" s="3">
        <v>6463.9615384615381</v>
      </c>
      <c r="L11349" s="4">
        <v>0.35</v>
      </c>
    </row>
    <row r="11350" spans="1:12" x14ac:dyDescent="0.35">
      <c r="A11350" s="1" t="s">
        <v>18976</v>
      </c>
      <c r="B11350" t="s">
        <v>18977</v>
      </c>
      <c r="C11350" t="s">
        <v>363</v>
      </c>
      <c r="D11350" t="s">
        <v>364</v>
      </c>
      <c r="E11350">
        <v>1</v>
      </c>
      <c r="F11350" s="2">
        <v>248</v>
      </c>
      <c r="G11350" s="3">
        <v>590.91200000000003</v>
      </c>
      <c r="H11350" s="3">
        <v>2.48</v>
      </c>
      <c r="I11350" s="3">
        <v>11.656000000000001</v>
      </c>
      <c r="J11350" s="3">
        <v>262.13599999999997</v>
      </c>
      <c r="K11350" s="3">
        <v>403.28615384615381</v>
      </c>
      <c r="L11350" s="4">
        <v>0.35000000000000003</v>
      </c>
    </row>
    <row r="11351" spans="1:12" x14ac:dyDescent="0.35">
      <c r="A11351" s="1" t="s">
        <v>18978</v>
      </c>
      <c r="B11351" t="s">
        <v>18979</v>
      </c>
      <c r="C11351" t="s">
        <v>363</v>
      </c>
      <c r="D11351" t="s">
        <v>364</v>
      </c>
      <c r="E11351">
        <v>1</v>
      </c>
      <c r="F11351" s="2">
        <v>395.58</v>
      </c>
      <c r="G11351" s="3">
        <v>739.12</v>
      </c>
      <c r="H11351" s="3">
        <v>3.9558</v>
      </c>
      <c r="I11351" s="3">
        <v>18.59226</v>
      </c>
      <c r="J11351" s="3">
        <v>418.12806</v>
      </c>
      <c r="K11351" s="3">
        <v>643.27393846153848</v>
      </c>
      <c r="L11351" s="4">
        <v>0.35000000000000003</v>
      </c>
    </row>
    <row r="11352" spans="1:12" x14ac:dyDescent="0.35">
      <c r="A11352" s="1" t="s">
        <v>18980</v>
      </c>
      <c r="B11352" t="s">
        <v>18981</v>
      </c>
      <c r="C11352" t="s">
        <v>363</v>
      </c>
      <c r="D11352" t="s">
        <v>364</v>
      </c>
      <c r="E11352">
        <v>1</v>
      </c>
      <c r="F11352" s="2">
        <v>161</v>
      </c>
      <c r="G11352" s="3">
        <v>341.82</v>
      </c>
      <c r="H11352" s="3">
        <v>1.61</v>
      </c>
      <c r="I11352" s="3">
        <v>7.5670000000000002</v>
      </c>
      <c r="J11352" s="3">
        <v>170.17700000000002</v>
      </c>
      <c r="K11352" s="3">
        <v>261.81076923076927</v>
      </c>
      <c r="L11352" s="4">
        <v>0.35000000000000003</v>
      </c>
    </row>
    <row r="11353" spans="1:12" x14ac:dyDescent="0.35">
      <c r="A11353" s="1" t="s">
        <v>18982</v>
      </c>
      <c r="B11353" t="s">
        <v>18983</v>
      </c>
      <c r="C11353" t="s">
        <v>363</v>
      </c>
      <c r="D11353" t="s">
        <v>364</v>
      </c>
      <c r="E11353">
        <v>1</v>
      </c>
      <c r="F11353" s="2">
        <v>208</v>
      </c>
      <c r="G11353" s="3">
        <v>419</v>
      </c>
      <c r="H11353" s="3">
        <v>2.08</v>
      </c>
      <c r="I11353" s="3">
        <v>9.7759999999999998</v>
      </c>
      <c r="J11353" s="3">
        <v>219.85600000000002</v>
      </c>
      <c r="K11353" s="3">
        <v>338.24</v>
      </c>
      <c r="L11353" s="4">
        <v>0.34999999999999992</v>
      </c>
    </row>
    <row r="11354" spans="1:12" x14ac:dyDescent="0.35">
      <c r="A11354" s="1" t="s">
        <v>18984</v>
      </c>
      <c r="B11354" t="s">
        <v>18985</v>
      </c>
      <c r="C11354" t="s">
        <v>363</v>
      </c>
      <c r="D11354" t="s">
        <v>364</v>
      </c>
      <c r="E11354">
        <v>1</v>
      </c>
      <c r="F11354" s="2">
        <v>2291</v>
      </c>
      <c r="G11354" s="3">
        <v>4884.04</v>
      </c>
      <c r="H11354" s="3">
        <v>22.91</v>
      </c>
      <c r="I11354" s="3">
        <v>107.67700000000001</v>
      </c>
      <c r="J11354" s="3">
        <v>2421.587</v>
      </c>
      <c r="K11354" s="3">
        <v>3725.5184615384615</v>
      </c>
      <c r="L11354" s="4">
        <v>0.35</v>
      </c>
    </row>
    <row r="11355" spans="1:12" x14ac:dyDescent="0.35">
      <c r="A11355" s="1" t="s">
        <v>18986</v>
      </c>
      <c r="B11355" t="s">
        <v>18987</v>
      </c>
      <c r="C11355" t="s">
        <v>363</v>
      </c>
      <c r="D11355" t="s">
        <v>364</v>
      </c>
      <c r="E11355">
        <v>1</v>
      </c>
      <c r="F11355" s="2">
        <v>949.9</v>
      </c>
      <c r="G11355" s="3">
        <v>2325.1999999999998</v>
      </c>
      <c r="H11355" s="3">
        <v>9.4990000000000006</v>
      </c>
      <c r="I11355" s="3">
        <v>44.645299999999999</v>
      </c>
      <c r="J11355" s="3">
        <v>1004.0443</v>
      </c>
      <c r="K11355" s="3">
        <v>1544.6835384615385</v>
      </c>
      <c r="L11355" s="4">
        <v>0.35000000000000003</v>
      </c>
    </row>
    <row r="11356" spans="1:12" x14ac:dyDescent="0.35">
      <c r="A11356" s="1" t="s">
        <v>18988</v>
      </c>
      <c r="B11356" t="s">
        <v>18026</v>
      </c>
      <c r="C11356" t="s">
        <v>363</v>
      </c>
      <c r="D11356" t="s">
        <v>364</v>
      </c>
      <c r="E11356">
        <v>1</v>
      </c>
      <c r="F11356" s="2">
        <v>1565</v>
      </c>
      <c r="G11356" s="3">
        <v>3227</v>
      </c>
      <c r="H11356" s="3">
        <v>15.65</v>
      </c>
      <c r="I11356" s="3">
        <v>73.555000000000007</v>
      </c>
      <c r="J11356" s="3">
        <v>1654.2050000000002</v>
      </c>
      <c r="K11356" s="3">
        <v>2544.9307692307693</v>
      </c>
      <c r="L11356" s="4">
        <v>0.35</v>
      </c>
    </row>
    <row r="11357" spans="1:12" x14ac:dyDescent="0.35">
      <c r="A11357" s="1" t="s">
        <v>18989</v>
      </c>
      <c r="B11357" t="s">
        <v>18990</v>
      </c>
      <c r="C11357" t="s">
        <v>363</v>
      </c>
      <c r="D11357" t="s">
        <v>364</v>
      </c>
      <c r="E11357">
        <v>1</v>
      </c>
      <c r="F11357" s="2">
        <v>9.84</v>
      </c>
      <c r="G11357" s="3">
        <v>20.98</v>
      </c>
      <c r="H11357" s="3">
        <v>9.8400000000000001E-2</v>
      </c>
      <c r="I11357" s="3">
        <v>0.46248</v>
      </c>
      <c r="J11357" s="3">
        <v>10.400879999999999</v>
      </c>
      <c r="K11357" s="3">
        <v>16.001353846153844</v>
      </c>
      <c r="L11357" s="4">
        <v>0.35</v>
      </c>
    </row>
    <row r="11358" spans="1:12" x14ac:dyDescent="0.35">
      <c r="A11358" s="1" t="s">
        <v>18991</v>
      </c>
      <c r="B11358" t="s">
        <v>18992</v>
      </c>
      <c r="C11358" t="s">
        <v>363</v>
      </c>
      <c r="D11358" t="s">
        <v>364</v>
      </c>
      <c r="E11358">
        <v>1</v>
      </c>
      <c r="F11358" s="2">
        <v>1700</v>
      </c>
      <c r="G11358" s="3">
        <v>3506</v>
      </c>
      <c r="H11358" s="3">
        <v>17</v>
      </c>
      <c r="I11358" s="3">
        <v>79.900000000000006</v>
      </c>
      <c r="J11358" s="3">
        <v>1796.9</v>
      </c>
      <c r="K11358" s="3">
        <v>2764.4615384615386</v>
      </c>
      <c r="L11358" s="4">
        <v>0.35</v>
      </c>
    </row>
    <row r="11359" spans="1:12" x14ac:dyDescent="0.35">
      <c r="A11359" s="1" t="s">
        <v>18993</v>
      </c>
      <c r="B11359" t="s">
        <v>18994</v>
      </c>
      <c r="C11359" t="s">
        <v>363</v>
      </c>
      <c r="D11359" t="s">
        <v>364</v>
      </c>
      <c r="E11359">
        <v>1</v>
      </c>
      <c r="F11359" s="2">
        <v>917.97</v>
      </c>
      <c r="G11359" s="3">
        <v>1893</v>
      </c>
      <c r="H11359" s="3">
        <v>9.1797000000000004</v>
      </c>
      <c r="I11359" s="3">
        <v>43.144590000000001</v>
      </c>
      <c r="J11359" s="3">
        <v>970.29429000000005</v>
      </c>
      <c r="K11359" s="3">
        <v>1492.7604461538463</v>
      </c>
      <c r="L11359" s="4">
        <v>0.35000000000000003</v>
      </c>
    </row>
    <row r="11360" spans="1:12" x14ac:dyDescent="0.35">
      <c r="A11360" s="1" t="s">
        <v>18995</v>
      </c>
      <c r="B11360" t="s">
        <v>18996</v>
      </c>
      <c r="C11360" t="s">
        <v>363</v>
      </c>
      <c r="D11360" t="s">
        <v>364</v>
      </c>
      <c r="E11360">
        <v>1</v>
      </c>
      <c r="F11360" s="2">
        <v>121</v>
      </c>
      <c r="G11360" s="3">
        <v>257.25</v>
      </c>
      <c r="H11360" s="3">
        <v>1.21</v>
      </c>
      <c r="I11360" s="3">
        <v>5.6870000000000003</v>
      </c>
      <c r="J11360" s="3">
        <v>127.89699999999999</v>
      </c>
      <c r="K11360" s="3">
        <v>196.76461538461535</v>
      </c>
      <c r="L11360" s="4">
        <v>0.34999999999999992</v>
      </c>
    </row>
    <row r="11361" spans="1:12" x14ac:dyDescent="0.35">
      <c r="A11361" s="1" t="s">
        <v>18997</v>
      </c>
      <c r="B11361" t="s">
        <v>18998</v>
      </c>
      <c r="C11361" t="s">
        <v>363</v>
      </c>
      <c r="D11361" t="s">
        <v>364</v>
      </c>
      <c r="E11361">
        <v>1</v>
      </c>
      <c r="F11361" s="2">
        <v>830</v>
      </c>
      <c r="G11361" s="3">
        <v>1768.56</v>
      </c>
      <c r="H11361" s="3">
        <v>8.3000000000000007</v>
      </c>
      <c r="I11361" s="3">
        <v>39.01</v>
      </c>
      <c r="J11361" s="3">
        <v>877.31</v>
      </c>
      <c r="K11361" s="3">
        <v>1349.7076923076922</v>
      </c>
      <c r="L11361" s="4">
        <v>0.35000000000000003</v>
      </c>
    </row>
    <row r="11362" spans="1:12" x14ac:dyDescent="0.35">
      <c r="A11362" s="1" t="s">
        <v>18999</v>
      </c>
      <c r="B11362" t="s">
        <v>19000</v>
      </c>
      <c r="C11362" t="s">
        <v>363</v>
      </c>
      <c r="D11362" t="s">
        <v>364</v>
      </c>
      <c r="E11362">
        <v>1</v>
      </c>
      <c r="F11362" s="2">
        <v>63</v>
      </c>
      <c r="G11362" s="3">
        <v>133.97999999999999</v>
      </c>
      <c r="H11362" s="3">
        <v>0.63</v>
      </c>
      <c r="I11362" s="3">
        <v>2.9609999999999999</v>
      </c>
      <c r="J11362" s="3">
        <v>66.591000000000008</v>
      </c>
      <c r="K11362" s="3">
        <v>102.44769230769232</v>
      </c>
      <c r="L11362" s="4">
        <v>0.35000000000000003</v>
      </c>
    </row>
    <row r="11363" spans="1:12" x14ac:dyDescent="0.35">
      <c r="A11363" s="1" t="s">
        <v>19001</v>
      </c>
      <c r="B11363" t="s">
        <v>17873</v>
      </c>
      <c r="C11363" t="s">
        <v>363</v>
      </c>
      <c r="D11363" t="s">
        <v>364</v>
      </c>
      <c r="E11363">
        <v>1</v>
      </c>
      <c r="F11363" s="2">
        <v>2735.28</v>
      </c>
      <c r="G11363" s="3">
        <v>1005</v>
      </c>
      <c r="H11363" s="3">
        <v>27.352800000000002</v>
      </c>
      <c r="I11363" s="3">
        <v>128.55816000000002</v>
      </c>
      <c r="J11363" s="3">
        <v>2891.1909600000004</v>
      </c>
      <c r="K11363" s="3">
        <v>4447.9860923076931</v>
      </c>
      <c r="L11363" s="4">
        <v>0.35000000000000003</v>
      </c>
    </row>
    <row r="11364" spans="1:12" x14ac:dyDescent="0.35">
      <c r="A11364" s="1" t="s">
        <v>19002</v>
      </c>
      <c r="B11364" t="s">
        <v>19003</v>
      </c>
      <c r="C11364" t="s">
        <v>363</v>
      </c>
      <c r="D11364" t="s">
        <v>364</v>
      </c>
      <c r="E11364">
        <v>1</v>
      </c>
      <c r="F11364" s="2">
        <v>1948</v>
      </c>
      <c r="G11364" s="3">
        <v>440</v>
      </c>
      <c r="H11364" s="3">
        <v>19.48</v>
      </c>
      <c r="I11364" s="3">
        <v>91.555999999999997</v>
      </c>
      <c r="J11364" s="3">
        <v>2059.0360000000001</v>
      </c>
      <c r="K11364" s="3">
        <v>3167.7476923076924</v>
      </c>
      <c r="L11364" s="4">
        <v>0.35000000000000003</v>
      </c>
    </row>
    <row r="11365" spans="1:12" x14ac:dyDescent="0.35">
      <c r="A11365" s="1" t="s">
        <v>19004</v>
      </c>
      <c r="B11365" t="s">
        <v>19005</v>
      </c>
      <c r="C11365" t="s">
        <v>363</v>
      </c>
      <c r="D11365" t="s">
        <v>364</v>
      </c>
      <c r="E11365">
        <v>1</v>
      </c>
      <c r="F11365" s="2">
        <v>34</v>
      </c>
      <c r="G11365" s="3">
        <v>70.38</v>
      </c>
      <c r="H11365" s="3">
        <v>0.34</v>
      </c>
      <c r="I11365" s="3">
        <v>1.5980000000000001</v>
      </c>
      <c r="J11365" s="3">
        <v>35.938000000000002</v>
      </c>
      <c r="K11365" s="3">
        <v>55.28923076923077</v>
      </c>
      <c r="L11365" s="4">
        <v>0.35</v>
      </c>
    </row>
    <row r="11366" spans="1:12" x14ac:dyDescent="0.35">
      <c r="A11366" s="1" t="s">
        <v>19006</v>
      </c>
      <c r="B11366" t="s">
        <v>19007</v>
      </c>
      <c r="C11366" t="s">
        <v>363</v>
      </c>
      <c r="D11366" t="s">
        <v>364</v>
      </c>
      <c r="E11366">
        <v>1</v>
      </c>
      <c r="F11366" s="2">
        <v>140</v>
      </c>
      <c r="G11366" s="3">
        <v>297.24</v>
      </c>
      <c r="H11366" s="3">
        <v>1.4000000000000001</v>
      </c>
      <c r="I11366" s="3">
        <v>6.58</v>
      </c>
      <c r="J11366" s="3">
        <v>147.98000000000002</v>
      </c>
      <c r="K11366" s="3">
        <v>227.66153846153847</v>
      </c>
      <c r="L11366" s="4">
        <v>0.34999999999999992</v>
      </c>
    </row>
    <row r="11367" spans="1:12" x14ac:dyDescent="0.35">
      <c r="A11367" s="1" t="s">
        <v>19008</v>
      </c>
      <c r="B11367" t="s">
        <v>19009</v>
      </c>
      <c r="C11367" t="s">
        <v>363</v>
      </c>
      <c r="D11367" t="s">
        <v>364</v>
      </c>
      <c r="E11367">
        <v>1</v>
      </c>
      <c r="F11367" s="2">
        <v>222</v>
      </c>
      <c r="G11367" s="3">
        <v>1908</v>
      </c>
      <c r="H11367" s="3">
        <v>2.2200000000000002</v>
      </c>
      <c r="I11367" s="3">
        <v>10.433999999999999</v>
      </c>
      <c r="J11367" s="3">
        <v>234.654</v>
      </c>
      <c r="K11367" s="3">
        <v>361.00615384615384</v>
      </c>
      <c r="L11367" s="4">
        <v>0.35</v>
      </c>
    </row>
    <row r="11368" spans="1:12" x14ac:dyDescent="0.35">
      <c r="A11368" s="1" t="s">
        <v>19010</v>
      </c>
      <c r="B11368" t="s">
        <v>19011</v>
      </c>
      <c r="C11368" t="s">
        <v>363</v>
      </c>
      <c r="D11368" t="s">
        <v>364</v>
      </c>
      <c r="E11368">
        <v>1</v>
      </c>
      <c r="F11368" s="2">
        <v>1501.38</v>
      </c>
      <c r="G11368" s="3">
        <v>2807.97</v>
      </c>
      <c r="H11368" s="3">
        <v>15.013800000000002</v>
      </c>
      <c r="I11368" s="3">
        <v>70.56486000000001</v>
      </c>
      <c r="J11368" s="3">
        <v>1586.95866</v>
      </c>
      <c r="K11368" s="3">
        <v>2441.4748615384615</v>
      </c>
      <c r="L11368" s="4">
        <v>0.35</v>
      </c>
    </row>
    <row r="11369" spans="1:12" x14ac:dyDescent="0.35">
      <c r="A11369" s="1" t="s">
        <v>19012</v>
      </c>
      <c r="B11369" t="s">
        <v>19013</v>
      </c>
      <c r="C11369" t="s">
        <v>363</v>
      </c>
      <c r="D11369" t="s">
        <v>364</v>
      </c>
      <c r="E11369">
        <v>1</v>
      </c>
      <c r="F11369" s="2">
        <v>591.66</v>
      </c>
      <c r="G11369" s="3">
        <v>1104.8499999999999</v>
      </c>
      <c r="H11369" s="3">
        <v>5.9165999999999999</v>
      </c>
      <c r="I11369" s="3">
        <v>27.808019999999999</v>
      </c>
      <c r="J11369" s="3">
        <v>625.38462000000004</v>
      </c>
      <c r="K11369" s="3">
        <v>962.13018461538468</v>
      </c>
      <c r="L11369" s="4">
        <v>0.35</v>
      </c>
    </row>
    <row r="11370" spans="1:12" x14ac:dyDescent="0.35">
      <c r="A11370" s="1" t="s">
        <v>19014</v>
      </c>
      <c r="B11370" t="s">
        <v>19015</v>
      </c>
      <c r="C11370" t="s">
        <v>363</v>
      </c>
      <c r="D11370" t="s">
        <v>364</v>
      </c>
      <c r="E11370">
        <v>1</v>
      </c>
      <c r="F11370" s="2">
        <v>46</v>
      </c>
      <c r="G11370" s="3">
        <v>100</v>
      </c>
      <c r="H11370" s="3">
        <v>0.46</v>
      </c>
      <c r="I11370" s="3">
        <v>2.1619999999999999</v>
      </c>
      <c r="J11370" s="3">
        <v>48.622</v>
      </c>
      <c r="K11370" s="3">
        <v>74.803076923076915</v>
      </c>
      <c r="L11370" s="4">
        <v>0.34999999999999992</v>
      </c>
    </row>
    <row r="11371" spans="1:12" x14ac:dyDescent="0.35">
      <c r="A11371" s="1" t="s">
        <v>19016</v>
      </c>
      <c r="B11371" t="s">
        <v>19017</v>
      </c>
      <c r="C11371" t="s">
        <v>363</v>
      </c>
      <c r="D11371" t="s">
        <v>364</v>
      </c>
      <c r="E11371">
        <v>1</v>
      </c>
      <c r="F11371" s="2">
        <v>198</v>
      </c>
      <c r="G11371" s="3">
        <v>69</v>
      </c>
      <c r="H11371" s="3">
        <v>1.98</v>
      </c>
      <c r="I11371" s="3">
        <v>9.3059999999999992</v>
      </c>
      <c r="J11371" s="3">
        <v>209.286</v>
      </c>
      <c r="K11371" s="3">
        <v>321.97846153846154</v>
      </c>
      <c r="L11371" s="4">
        <v>0.35000000000000003</v>
      </c>
    </row>
    <row r="11372" spans="1:12" x14ac:dyDescent="0.35">
      <c r="A11372" s="1" t="s">
        <v>19018</v>
      </c>
      <c r="B11372" t="s">
        <v>19019</v>
      </c>
      <c r="C11372" t="s">
        <v>363</v>
      </c>
      <c r="D11372" t="s">
        <v>364</v>
      </c>
      <c r="E11372">
        <v>1</v>
      </c>
      <c r="F11372" s="2">
        <v>1768</v>
      </c>
      <c r="G11372" s="3">
        <v>4327.7700000000004</v>
      </c>
      <c r="H11372" s="3">
        <v>17.68</v>
      </c>
      <c r="I11372" s="3">
        <v>83.096000000000004</v>
      </c>
      <c r="J11372" s="3">
        <v>1868.7760000000001</v>
      </c>
      <c r="K11372" s="3">
        <v>2875.04</v>
      </c>
      <c r="L11372" s="4">
        <v>0.35</v>
      </c>
    </row>
    <row r="11373" spans="1:12" x14ac:dyDescent="0.35">
      <c r="A11373" s="1" t="s">
        <v>19020</v>
      </c>
      <c r="B11373" t="s">
        <v>19021</v>
      </c>
      <c r="C11373" t="s">
        <v>363</v>
      </c>
      <c r="D11373" t="s">
        <v>364</v>
      </c>
      <c r="E11373">
        <v>1</v>
      </c>
      <c r="F11373" s="2">
        <v>10.48</v>
      </c>
      <c r="G11373" s="3">
        <v>22.34</v>
      </c>
      <c r="H11373" s="3">
        <v>0.1048</v>
      </c>
      <c r="I11373" s="3">
        <v>0.49256</v>
      </c>
      <c r="J11373" s="3">
        <v>11.077360000000001</v>
      </c>
      <c r="K11373" s="3">
        <v>17.042092307692307</v>
      </c>
      <c r="L11373" s="4">
        <v>0.35</v>
      </c>
    </row>
    <row r="11374" spans="1:12" x14ac:dyDescent="0.35">
      <c r="A11374" s="1" t="s">
        <v>19022</v>
      </c>
      <c r="B11374" t="s">
        <v>19023</v>
      </c>
      <c r="C11374" t="s">
        <v>363</v>
      </c>
      <c r="D11374" t="s">
        <v>364</v>
      </c>
      <c r="E11374">
        <v>1</v>
      </c>
      <c r="F11374" s="2">
        <v>707</v>
      </c>
      <c r="G11374" s="3">
        <v>1505</v>
      </c>
      <c r="H11374" s="3">
        <v>7.07</v>
      </c>
      <c r="I11374" s="3">
        <v>33.228999999999999</v>
      </c>
      <c r="J11374" s="3">
        <v>747.29900000000009</v>
      </c>
      <c r="K11374" s="3">
        <v>1149.6907692307693</v>
      </c>
      <c r="L11374" s="4">
        <v>0.35</v>
      </c>
    </row>
    <row r="11375" spans="1:12" x14ac:dyDescent="0.35">
      <c r="A11375" s="1" t="s">
        <v>19024</v>
      </c>
      <c r="B11375" t="s">
        <v>19025</v>
      </c>
      <c r="C11375" t="s">
        <v>363</v>
      </c>
      <c r="D11375" t="s">
        <v>364</v>
      </c>
      <c r="E11375">
        <v>1</v>
      </c>
      <c r="F11375" s="2">
        <v>1176</v>
      </c>
      <c r="G11375" s="3">
        <v>2365</v>
      </c>
      <c r="H11375" s="3">
        <v>11.76</v>
      </c>
      <c r="I11375" s="3">
        <v>55.271999999999998</v>
      </c>
      <c r="J11375" s="3">
        <v>1243.0319999999999</v>
      </c>
      <c r="K11375" s="3">
        <v>1912.3569230769228</v>
      </c>
      <c r="L11375" s="4">
        <v>0.35</v>
      </c>
    </row>
    <row r="11376" spans="1:12" x14ac:dyDescent="0.35">
      <c r="A11376" s="1" t="s">
        <v>19026</v>
      </c>
      <c r="B11376" t="s">
        <v>19027</v>
      </c>
      <c r="C11376" t="s">
        <v>363</v>
      </c>
      <c r="D11376" t="s">
        <v>364</v>
      </c>
      <c r="E11376">
        <v>1</v>
      </c>
      <c r="F11376" s="2">
        <v>195</v>
      </c>
      <c r="G11376" s="3">
        <v>415.21</v>
      </c>
      <c r="H11376" s="3">
        <v>1.95</v>
      </c>
      <c r="I11376" s="3">
        <v>9.1649999999999991</v>
      </c>
      <c r="J11376" s="3">
        <v>206.11499999999998</v>
      </c>
      <c r="K11376" s="3">
        <v>317.09999999999997</v>
      </c>
      <c r="L11376" s="4">
        <v>0.35</v>
      </c>
    </row>
    <row r="11377" spans="1:12" x14ac:dyDescent="0.35">
      <c r="A11377" s="1" t="s">
        <v>19028</v>
      </c>
      <c r="B11377" t="s">
        <v>19029</v>
      </c>
      <c r="C11377" t="s">
        <v>363</v>
      </c>
      <c r="D11377" t="s">
        <v>364</v>
      </c>
      <c r="E11377">
        <v>1</v>
      </c>
      <c r="F11377" s="2">
        <v>164</v>
      </c>
      <c r="G11377" s="3">
        <v>349.25</v>
      </c>
      <c r="H11377" s="3">
        <v>1.6400000000000001</v>
      </c>
      <c r="I11377" s="3">
        <v>7.7080000000000002</v>
      </c>
      <c r="J11377" s="3">
        <v>173.34799999999998</v>
      </c>
      <c r="K11377" s="3">
        <v>266.68923076923073</v>
      </c>
      <c r="L11377" s="4">
        <v>0.35</v>
      </c>
    </row>
    <row r="11378" spans="1:12" x14ac:dyDescent="0.35">
      <c r="A11378" s="1" t="s">
        <v>19030</v>
      </c>
      <c r="B11378" t="s">
        <v>17885</v>
      </c>
      <c r="C11378" t="s">
        <v>363</v>
      </c>
      <c r="D11378" t="s">
        <v>364</v>
      </c>
      <c r="E11378">
        <v>1</v>
      </c>
      <c r="F11378" s="2">
        <v>1367.64</v>
      </c>
      <c r="G11378" s="3">
        <v>2431</v>
      </c>
      <c r="H11378" s="3">
        <v>13.676400000000001</v>
      </c>
      <c r="I11378" s="3">
        <v>64.279080000000008</v>
      </c>
      <c r="J11378" s="3">
        <v>1445.5954800000002</v>
      </c>
      <c r="K11378" s="3">
        <v>2223.9930461538465</v>
      </c>
      <c r="L11378" s="4">
        <v>0.35000000000000003</v>
      </c>
    </row>
    <row r="11379" spans="1:12" x14ac:dyDescent="0.35">
      <c r="A11379" s="1" t="s">
        <v>19031</v>
      </c>
      <c r="B11379" t="s">
        <v>19032</v>
      </c>
      <c r="C11379" t="s">
        <v>363</v>
      </c>
      <c r="D11379" t="s">
        <v>364</v>
      </c>
      <c r="E11379">
        <v>1</v>
      </c>
      <c r="F11379" s="2">
        <v>1766</v>
      </c>
      <c r="G11379" s="3">
        <v>3552</v>
      </c>
      <c r="H11379" s="3">
        <v>17.66</v>
      </c>
      <c r="I11379" s="3">
        <v>83.001999999999995</v>
      </c>
      <c r="J11379" s="3">
        <v>1866.662</v>
      </c>
      <c r="K11379" s="3">
        <v>2871.7876923076924</v>
      </c>
      <c r="L11379" s="4">
        <v>0.35000000000000003</v>
      </c>
    </row>
    <row r="11380" spans="1:12" x14ac:dyDescent="0.35">
      <c r="A11380" s="1" t="s">
        <v>19033</v>
      </c>
      <c r="B11380" t="s">
        <v>19034</v>
      </c>
      <c r="C11380" t="s">
        <v>363</v>
      </c>
      <c r="D11380" t="s">
        <v>364</v>
      </c>
      <c r="E11380">
        <v>1</v>
      </c>
      <c r="F11380" s="2">
        <v>962</v>
      </c>
      <c r="G11380" s="3">
        <v>2050.94</v>
      </c>
      <c r="H11380" s="3">
        <v>9.620000000000001</v>
      </c>
      <c r="I11380" s="3">
        <v>45.213999999999999</v>
      </c>
      <c r="J11380" s="3">
        <v>1016.8340000000001</v>
      </c>
      <c r="K11380" s="3">
        <v>1564.3600000000001</v>
      </c>
      <c r="L11380" s="4">
        <v>0.35000000000000003</v>
      </c>
    </row>
    <row r="11381" spans="1:12" x14ac:dyDescent="0.35">
      <c r="A11381" s="1" t="s">
        <v>19035</v>
      </c>
      <c r="B11381" t="s">
        <v>19036</v>
      </c>
      <c r="C11381" t="s">
        <v>363</v>
      </c>
      <c r="D11381" t="s">
        <v>364</v>
      </c>
      <c r="E11381">
        <v>1</v>
      </c>
      <c r="F11381" s="2">
        <v>47</v>
      </c>
      <c r="G11381" s="3">
        <v>98.53</v>
      </c>
      <c r="H11381" s="3">
        <v>0.47000000000000003</v>
      </c>
      <c r="I11381" s="3">
        <v>2.2090000000000001</v>
      </c>
      <c r="J11381" s="3">
        <v>49.679000000000002</v>
      </c>
      <c r="K11381" s="3">
        <v>76.42923076923077</v>
      </c>
      <c r="L11381" s="4">
        <v>0.35</v>
      </c>
    </row>
    <row r="11382" spans="1:12" x14ac:dyDescent="0.35">
      <c r="A11382" s="1" t="s">
        <v>19037</v>
      </c>
      <c r="B11382" t="s">
        <v>19038</v>
      </c>
      <c r="C11382" t="s">
        <v>363</v>
      </c>
      <c r="D11382" t="s">
        <v>364</v>
      </c>
      <c r="E11382">
        <v>1</v>
      </c>
      <c r="F11382" s="2">
        <v>480.4</v>
      </c>
      <c r="G11382" s="3">
        <v>991</v>
      </c>
      <c r="H11382" s="3">
        <v>4.8040000000000003</v>
      </c>
      <c r="I11382" s="3">
        <v>22.578799999999998</v>
      </c>
      <c r="J11382" s="3">
        <v>507.78279999999995</v>
      </c>
      <c r="K11382" s="3">
        <v>781.20430769230757</v>
      </c>
      <c r="L11382" s="4">
        <v>0.35</v>
      </c>
    </row>
    <row r="11383" spans="1:12" x14ac:dyDescent="0.35">
      <c r="A11383" s="1" t="s">
        <v>19039</v>
      </c>
      <c r="B11383" t="s">
        <v>19040</v>
      </c>
      <c r="C11383" t="s">
        <v>363</v>
      </c>
      <c r="D11383" t="s">
        <v>364</v>
      </c>
      <c r="E11383">
        <v>1</v>
      </c>
      <c r="F11383" s="2">
        <v>248</v>
      </c>
      <c r="G11383" s="3">
        <v>527.80999999999995</v>
      </c>
      <c r="H11383" s="3">
        <v>2.48</v>
      </c>
      <c r="I11383" s="3">
        <v>11.656000000000001</v>
      </c>
      <c r="J11383" s="3">
        <v>262.13599999999997</v>
      </c>
      <c r="K11383" s="3">
        <v>403.28615384615381</v>
      </c>
      <c r="L11383" s="4">
        <v>0.35000000000000003</v>
      </c>
    </row>
    <row r="11384" spans="1:12" x14ac:dyDescent="0.35">
      <c r="A11384" s="1" t="s">
        <v>19041</v>
      </c>
      <c r="B11384" t="s">
        <v>19042</v>
      </c>
      <c r="C11384" t="s">
        <v>363</v>
      </c>
      <c r="D11384" t="s">
        <v>364</v>
      </c>
      <c r="E11384">
        <v>1</v>
      </c>
      <c r="F11384" s="2">
        <v>90</v>
      </c>
      <c r="G11384" s="3">
        <v>190</v>
      </c>
      <c r="H11384" s="3">
        <v>0.9</v>
      </c>
      <c r="I11384" s="3">
        <v>4.2300000000000004</v>
      </c>
      <c r="J11384" s="3">
        <v>95.13000000000001</v>
      </c>
      <c r="K11384" s="3">
        <v>146.35384615384618</v>
      </c>
      <c r="L11384" s="4">
        <v>0.35000000000000003</v>
      </c>
    </row>
    <row r="11385" spans="1:12" x14ac:dyDescent="0.35">
      <c r="A11385" s="1" t="s">
        <v>19043</v>
      </c>
      <c r="B11385" t="s">
        <v>19044</v>
      </c>
      <c r="C11385" t="s">
        <v>363</v>
      </c>
      <c r="D11385" t="s">
        <v>364</v>
      </c>
      <c r="E11385">
        <v>1</v>
      </c>
      <c r="F11385" s="2">
        <v>102</v>
      </c>
      <c r="G11385" s="3">
        <v>215</v>
      </c>
      <c r="H11385" s="3">
        <v>1.02</v>
      </c>
      <c r="I11385" s="3">
        <v>4.7939999999999996</v>
      </c>
      <c r="J11385" s="3">
        <v>107.81399999999999</v>
      </c>
      <c r="K11385" s="3">
        <v>165.86769230769229</v>
      </c>
      <c r="L11385" s="4">
        <v>0.35</v>
      </c>
    </row>
    <row r="11386" spans="1:12" x14ac:dyDescent="0.35">
      <c r="A11386" s="1" t="s">
        <v>19045</v>
      </c>
      <c r="B11386" t="s">
        <v>19046</v>
      </c>
      <c r="C11386" t="s">
        <v>363</v>
      </c>
      <c r="D11386" t="s">
        <v>364</v>
      </c>
      <c r="E11386">
        <v>1</v>
      </c>
      <c r="F11386" s="2">
        <v>19.809999999999999</v>
      </c>
      <c r="G11386" s="3">
        <v>42.23</v>
      </c>
      <c r="H11386" s="3">
        <v>0.1981</v>
      </c>
      <c r="I11386" s="3">
        <v>0.93106999999999995</v>
      </c>
      <c r="J11386" s="3">
        <v>20.939169999999997</v>
      </c>
      <c r="K11386" s="3">
        <v>32.214107692307685</v>
      </c>
      <c r="L11386" s="4">
        <v>0.34999999999999992</v>
      </c>
    </row>
    <row r="11387" spans="1:12" x14ac:dyDescent="0.35">
      <c r="A11387" s="1" t="s">
        <v>19047</v>
      </c>
      <c r="B11387" t="s">
        <v>19048</v>
      </c>
      <c r="C11387" t="s">
        <v>363</v>
      </c>
      <c r="D11387" t="s">
        <v>364</v>
      </c>
      <c r="E11387">
        <v>1</v>
      </c>
      <c r="F11387" s="2">
        <v>347.35</v>
      </c>
      <c r="G11387" s="3">
        <v>717</v>
      </c>
      <c r="H11387" s="3">
        <v>3.4735000000000005</v>
      </c>
      <c r="I11387" s="3">
        <v>16.32545</v>
      </c>
      <c r="J11387" s="3">
        <v>367.14895000000001</v>
      </c>
      <c r="K11387" s="3">
        <v>564.84453846153849</v>
      </c>
      <c r="L11387" s="4">
        <v>0.35000000000000003</v>
      </c>
    </row>
    <row r="11388" spans="1:12" x14ac:dyDescent="0.35">
      <c r="A11388" s="1" t="s">
        <v>19049</v>
      </c>
      <c r="B11388" t="s">
        <v>17138</v>
      </c>
      <c r="C11388" t="s">
        <v>363</v>
      </c>
      <c r="D11388" t="s">
        <v>364</v>
      </c>
      <c r="E11388">
        <v>1</v>
      </c>
      <c r="F11388" s="2">
        <v>1913</v>
      </c>
      <c r="G11388" s="3">
        <v>4550</v>
      </c>
      <c r="H11388" s="3">
        <v>19.13</v>
      </c>
      <c r="I11388" s="3">
        <v>89.911000000000001</v>
      </c>
      <c r="J11388" s="3">
        <v>2022.0410000000002</v>
      </c>
      <c r="K11388" s="3">
        <v>3110.8323076923079</v>
      </c>
      <c r="L11388" s="4">
        <v>0.35</v>
      </c>
    </row>
    <row r="11389" spans="1:12" x14ac:dyDescent="0.35">
      <c r="A11389" s="1" t="s">
        <v>19050</v>
      </c>
      <c r="B11389" t="s">
        <v>19051</v>
      </c>
      <c r="C11389" t="s">
        <v>363</v>
      </c>
      <c r="D11389" t="s">
        <v>364</v>
      </c>
      <c r="E11389">
        <v>1</v>
      </c>
      <c r="F11389" s="2">
        <v>991</v>
      </c>
      <c r="G11389" s="3">
        <v>2111.2600000000002</v>
      </c>
      <c r="H11389" s="3">
        <v>9.91</v>
      </c>
      <c r="I11389" s="3">
        <v>46.576999999999998</v>
      </c>
      <c r="J11389" s="3">
        <v>1047.4870000000001</v>
      </c>
      <c r="K11389" s="3">
        <v>1611.5184615384617</v>
      </c>
      <c r="L11389" s="4">
        <v>0.35000000000000003</v>
      </c>
    </row>
    <row r="11390" spans="1:12" x14ac:dyDescent="0.35">
      <c r="A11390" s="1" t="s">
        <v>19052</v>
      </c>
      <c r="B11390" t="s">
        <v>19053</v>
      </c>
      <c r="C11390" t="s">
        <v>363</v>
      </c>
      <c r="D11390" t="s">
        <v>364</v>
      </c>
      <c r="E11390">
        <v>1</v>
      </c>
      <c r="F11390" s="2">
        <v>126</v>
      </c>
      <c r="G11390" s="3">
        <v>267.43</v>
      </c>
      <c r="H11390" s="3">
        <v>1.26</v>
      </c>
      <c r="I11390" s="3">
        <v>5.9219999999999997</v>
      </c>
      <c r="J11390" s="3">
        <v>133.18200000000002</v>
      </c>
      <c r="K11390" s="3">
        <v>204.89538461538464</v>
      </c>
      <c r="L11390" s="4">
        <v>0.35000000000000003</v>
      </c>
    </row>
    <row r="11391" spans="1:12" x14ac:dyDescent="0.35">
      <c r="A11391" s="1" t="s">
        <v>19054</v>
      </c>
      <c r="B11391" t="s">
        <v>19055</v>
      </c>
      <c r="C11391" t="s">
        <v>363</v>
      </c>
      <c r="D11391" t="s">
        <v>364</v>
      </c>
      <c r="E11391">
        <v>1</v>
      </c>
      <c r="F11391" s="2">
        <v>304.39999999999998</v>
      </c>
      <c r="G11391" s="3">
        <v>628</v>
      </c>
      <c r="H11391" s="3">
        <v>3.044</v>
      </c>
      <c r="I11391" s="3">
        <v>14.306799999999999</v>
      </c>
      <c r="J11391" s="3">
        <v>321.75079999999997</v>
      </c>
      <c r="K11391" s="3">
        <v>495.00123076923069</v>
      </c>
      <c r="L11391" s="4">
        <v>0.35</v>
      </c>
    </row>
    <row r="11392" spans="1:12" x14ac:dyDescent="0.35">
      <c r="A11392" s="1" t="s">
        <v>19056</v>
      </c>
      <c r="B11392" t="s">
        <v>17782</v>
      </c>
      <c r="C11392" t="s">
        <v>363</v>
      </c>
      <c r="D11392" t="s">
        <v>364</v>
      </c>
      <c r="E11392">
        <v>1</v>
      </c>
      <c r="F11392" s="2">
        <v>52</v>
      </c>
      <c r="G11392" s="3">
        <v>109.28</v>
      </c>
      <c r="H11392" s="3">
        <v>0.52</v>
      </c>
      <c r="I11392" s="3">
        <v>2.444</v>
      </c>
      <c r="J11392" s="3">
        <v>54.964000000000006</v>
      </c>
      <c r="K11392" s="3">
        <v>84.56</v>
      </c>
      <c r="L11392" s="4">
        <v>0.34999999999999992</v>
      </c>
    </row>
    <row r="11393" spans="1:12" x14ac:dyDescent="0.35">
      <c r="A11393" s="1" t="s">
        <v>19057</v>
      </c>
      <c r="B11393" t="s">
        <v>19058</v>
      </c>
      <c r="C11393" t="s">
        <v>363</v>
      </c>
      <c r="D11393" t="s">
        <v>364</v>
      </c>
      <c r="E11393">
        <v>1</v>
      </c>
      <c r="F11393" s="2">
        <v>189</v>
      </c>
      <c r="G11393" s="3">
        <v>401.27</v>
      </c>
      <c r="H11393" s="3">
        <v>1.8900000000000001</v>
      </c>
      <c r="I11393" s="3">
        <v>8.8830000000000009</v>
      </c>
      <c r="J11393" s="3">
        <v>199.773</v>
      </c>
      <c r="K11393" s="3">
        <v>307.34307692307692</v>
      </c>
      <c r="L11393" s="4">
        <v>0.35000000000000003</v>
      </c>
    </row>
    <row r="11394" spans="1:12" x14ac:dyDescent="0.35">
      <c r="A11394" s="1" t="s">
        <v>19059</v>
      </c>
      <c r="B11394" t="s">
        <v>19060</v>
      </c>
      <c r="C11394" t="s">
        <v>363</v>
      </c>
      <c r="D11394" t="s">
        <v>364</v>
      </c>
      <c r="E11394">
        <v>1</v>
      </c>
      <c r="F11394" s="2">
        <v>160</v>
      </c>
      <c r="G11394" s="3">
        <v>321</v>
      </c>
      <c r="H11394" s="3">
        <v>1.6</v>
      </c>
      <c r="I11394" s="3">
        <v>7.52</v>
      </c>
      <c r="J11394" s="3">
        <v>169.12</v>
      </c>
      <c r="K11394" s="3">
        <v>260.18461538461537</v>
      </c>
      <c r="L11394" s="4">
        <v>0.34999999999999992</v>
      </c>
    </row>
    <row r="11395" spans="1:12" x14ac:dyDescent="0.35">
      <c r="A11395" s="1" t="s">
        <v>19061</v>
      </c>
      <c r="B11395" t="s">
        <v>19062</v>
      </c>
      <c r="C11395" t="s">
        <v>363</v>
      </c>
      <c r="D11395" t="s">
        <v>364</v>
      </c>
      <c r="E11395">
        <v>1</v>
      </c>
      <c r="F11395" s="2">
        <v>112.86</v>
      </c>
      <c r="G11395" s="3">
        <v>209.29</v>
      </c>
      <c r="H11395" s="3">
        <v>1.1286</v>
      </c>
      <c r="I11395" s="3">
        <v>5.3044200000000004</v>
      </c>
      <c r="J11395" s="3">
        <v>119.29302000000001</v>
      </c>
      <c r="K11395" s="3">
        <v>183.52772307692308</v>
      </c>
      <c r="L11395" s="4">
        <v>0.34999999999999992</v>
      </c>
    </row>
    <row r="11396" spans="1:12" x14ac:dyDescent="0.35">
      <c r="A11396" s="1" t="s">
        <v>19063</v>
      </c>
      <c r="B11396" t="s">
        <v>19064</v>
      </c>
      <c r="C11396" t="s">
        <v>363</v>
      </c>
      <c r="D11396" t="s">
        <v>364</v>
      </c>
      <c r="E11396">
        <v>1</v>
      </c>
      <c r="F11396" s="2">
        <v>0.01</v>
      </c>
      <c r="G11396" s="3">
        <v>1</v>
      </c>
      <c r="H11396" s="3">
        <v>1E-4</v>
      </c>
      <c r="I11396" s="3">
        <v>4.6999999999999999E-4</v>
      </c>
      <c r="J11396" s="3">
        <v>1.057E-2</v>
      </c>
      <c r="K11396" s="3">
        <v>1.6261538461538459E-2</v>
      </c>
      <c r="L11396" s="4">
        <v>0.34999999999999992</v>
      </c>
    </row>
    <row r="11397" spans="1:12" x14ac:dyDescent="0.35">
      <c r="A11397" s="1" t="s">
        <v>19065</v>
      </c>
      <c r="B11397" t="s">
        <v>19066</v>
      </c>
      <c r="C11397" t="s">
        <v>363</v>
      </c>
      <c r="D11397" t="s">
        <v>364</v>
      </c>
      <c r="E11397">
        <v>1</v>
      </c>
      <c r="F11397" s="2">
        <v>1314</v>
      </c>
      <c r="G11397" s="3">
        <v>2216.8200000000002</v>
      </c>
      <c r="H11397" s="3">
        <v>13.14</v>
      </c>
      <c r="I11397" s="3">
        <v>61.758000000000003</v>
      </c>
      <c r="J11397" s="3">
        <v>1388.8980000000001</v>
      </c>
      <c r="K11397" s="3">
        <v>2136.7661538461539</v>
      </c>
      <c r="L11397" s="4">
        <v>0.34999999999999992</v>
      </c>
    </row>
    <row r="11398" spans="1:12" x14ac:dyDescent="0.35">
      <c r="A11398" s="1" t="s">
        <v>19067</v>
      </c>
      <c r="B11398" t="s">
        <v>19068</v>
      </c>
      <c r="C11398" t="s">
        <v>363</v>
      </c>
      <c r="D11398" t="s">
        <v>364</v>
      </c>
      <c r="E11398">
        <v>1</v>
      </c>
      <c r="F11398" s="2">
        <v>555.07000000000005</v>
      </c>
      <c r="G11398" s="3">
        <v>1145</v>
      </c>
      <c r="H11398" s="3">
        <v>5.5507000000000009</v>
      </c>
      <c r="I11398" s="3">
        <v>26.088290000000001</v>
      </c>
      <c r="J11398" s="3">
        <v>586.70899000000009</v>
      </c>
      <c r="K11398" s="3">
        <v>902.62921538461546</v>
      </c>
      <c r="L11398" s="4">
        <v>0.35</v>
      </c>
    </row>
    <row r="11399" spans="1:12" x14ac:dyDescent="0.35">
      <c r="A11399" s="1" t="s">
        <v>19069</v>
      </c>
      <c r="B11399" t="s">
        <v>18955</v>
      </c>
      <c r="C11399" t="s">
        <v>363</v>
      </c>
      <c r="D11399" t="s">
        <v>364</v>
      </c>
      <c r="E11399">
        <v>1</v>
      </c>
      <c r="F11399" s="2">
        <v>22934</v>
      </c>
      <c r="G11399" s="3">
        <v>48640</v>
      </c>
      <c r="H11399" s="3">
        <v>229.34</v>
      </c>
      <c r="I11399" s="3">
        <v>1077.8979999999999</v>
      </c>
      <c r="J11399" s="3">
        <v>24241.238000000001</v>
      </c>
      <c r="K11399" s="3">
        <v>37294.212307692309</v>
      </c>
      <c r="L11399" s="4">
        <v>0.35</v>
      </c>
    </row>
    <row r="11400" spans="1:12" x14ac:dyDescent="0.35">
      <c r="A11400" s="1" t="s">
        <v>19070</v>
      </c>
      <c r="B11400" t="s">
        <v>19071</v>
      </c>
      <c r="C11400" t="s">
        <v>363</v>
      </c>
      <c r="D11400" t="s">
        <v>364</v>
      </c>
      <c r="E11400">
        <v>1</v>
      </c>
      <c r="F11400" s="2">
        <v>1500</v>
      </c>
      <c r="G11400" s="3">
        <v>3017</v>
      </c>
      <c r="H11400" s="3">
        <v>15</v>
      </c>
      <c r="I11400" s="3">
        <v>70.5</v>
      </c>
      <c r="J11400" s="3">
        <v>1585.5</v>
      </c>
      <c r="K11400" s="3">
        <v>2439.2307692307691</v>
      </c>
      <c r="L11400" s="4">
        <v>0.35</v>
      </c>
    </row>
    <row r="11401" spans="1:12" x14ac:dyDescent="0.35">
      <c r="A11401" s="1" t="s">
        <v>19072</v>
      </c>
      <c r="B11401" t="s">
        <v>19073</v>
      </c>
      <c r="C11401" t="s">
        <v>363</v>
      </c>
      <c r="D11401" t="s">
        <v>364</v>
      </c>
      <c r="E11401">
        <v>1</v>
      </c>
      <c r="F11401" s="2">
        <v>1112.6400000000001</v>
      </c>
      <c r="G11401" s="3">
        <v>2080.2399999999998</v>
      </c>
      <c r="H11401" s="3">
        <v>11.126400000000002</v>
      </c>
      <c r="I11401" s="3">
        <v>52.294080000000008</v>
      </c>
      <c r="J11401" s="3">
        <v>1176.0604800000001</v>
      </c>
      <c r="K11401" s="3">
        <v>1809.3238153846155</v>
      </c>
      <c r="L11401" s="4">
        <v>0.35</v>
      </c>
    </row>
    <row r="11402" spans="1:12" x14ac:dyDescent="0.35">
      <c r="A11402" s="1" t="s">
        <v>19074</v>
      </c>
      <c r="B11402" t="s">
        <v>19075</v>
      </c>
      <c r="C11402" t="s">
        <v>363</v>
      </c>
      <c r="D11402" t="s">
        <v>364</v>
      </c>
      <c r="E11402">
        <v>1</v>
      </c>
      <c r="F11402" s="2">
        <v>266.76</v>
      </c>
      <c r="G11402" s="3">
        <v>475</v>
      </c>
      <c r="H11402" s="3">
        <v>2.6675999999999997</v>
      </c>
      <c r="I11402" s="3">
        <v>12.53772</v>
      </c>
      <c r="J11402" s="3">
        <v>281.96531999999996</v>
      </c>
      <c r="K11402" s="3">
        <v>433.79279999999994</v>
      </c>
      <c r="L11402" s="4">
        <v>0.35</v>
      </c>
    </row>
    <row r="11403" spans="1:12" x14ac:dyDescent="0.35">
      <c r="A11403" s="1" t="s">
        <v>19076</v>
      </c>
      <c r="B11403" t="s">
        <v>19077</v>
      </c>
      <c r="C11403" t="s">
        <v>363</v>
      </c>
      <c r="D11403" t="s">
        <v>364</v>
      </c>
      <c r="E11403">
        <v>1</v>
      </c>
      <c r="F11403" s="2">
        <v>591.66</v>
      </c>
      <c r="G11403" s="3">
        <v>1104.8499999999999</v>
      </c>
      <c r="H11403" s="3">
        <v>5.9165999999999999</v>
      </c>
      <c r="I11403" s="3">
        <v>27.808019999999999</v>
      </c>
      <c r="J11403" s="3">
        <v>625.38462000000004</v>
      </c>
      <c r="K11403" s="3">
        <v>962.13018461538468</v>
      </c>
      <c r="L11403" s="4">
        <v>0.35</v>
      </c>
    </row>
    <row r="11404" spans="1:12" x14ac:dyDescent="0.35">
      <c r="A11404" s="1" t="s">
        <v>19078</v>
      </c>
      <c r="B11404" t="s">
        <v>19079</v>
      </c>
      <c r="C11404" t="s">
        <v>363</v>
      </c>
      <c r="D11404" t="s">
        <v>364</v>
      </c>
      <c r="E11404">
        <v>1</v>
      </c>
      <c r="F11404" s="2">
        <v>499.32</v>
      </c>
      <c r="G11404" s="3">
        <v>933.52</v>
      </c>
      <c r="H11404" s="3">
        <v>4.9931999999999999</v>
      </c>
      <c r="I11404" s="3">
        <v>23.468039999999998</v>
      </c>
      <c r="J11404" s="3">
        <v>527.78124000000003</v>
      </c>
      <c r="K11404" s="3">
        <v>811.97113846153843</v>
      </c>
      <c r="L11404" s="4">
        <v>0.34999999999999992</v>
      </c>
    </row>
    <row r="11405" spans="1:12" x14ac:dyDescent="0.35">
      <c r="A11405" s="1" t="s">
        <v>19080</v>
      </c>
      <c r="B11405" t="s">
        <v>19081</v>
      </c>
      <c r="C11405" t="s">
        <v>363</v>
      </c>
      <c r="D11405" t="s">
        <v>364</v>
      </c>
      <c r="E11405">
        <v>1</v>
      </c>
      <c r="F11405" s="2">
        <v>182</v>
      </c>
      <c r="G11405" s="3">
        <v>387.06</v>
      </c>
      <c r="H11405" s="3">
        <v>1.82</v>
      </c>
      <c r="I11405" s="3">
        <v>8.5540000000000003</v>
      </c>
      <c r="J11405" s="3">
        <v>192.374</v>
      </c>
      <c r="K11405" s="3">
        <v>295.95999999999998</v>
      </c>
      <c r="L11405" s="4">
        <v>0.35</v>
      </c>
    </row>
    <row r="11406" spans="1:12" x14ac:dyDescent="0.35">
      <c r="A11406" s="1" t="s">
        <v>19082</v>
      </c>
      <c r="B11406" t="s">
        <v>18068</v>
      </c>
      <c r="C11406" t="s">
        <v>363</v>
      </c>
      <c r="D11406" t="s">
        <v>364</v>
      </c>
      <c r="E11406">
        <v>1</v>
      </c>
      <c r="F11406" s="2">
        <v>4102.92</v>
      </c>
      <c r="G11406" s="3">
        <v>7293</v>
      </c>
      <c r="H11406" s="3">
        <v>41.029200000000003</v>
      </c>
      <c r="I11406" s="3">
        <v>192.83724000000001</v>
      </c>
      <c r="J11406" s="3">
        <v>4336.7864399999999</v>
      </c>
      <c r="K11406" s="3">
        <v>6671.9791384615382</v>
      </c>
      <c r="L11406" s="4">
        <v>0.35</v>
      </c>
    </row>
    <row r="11407" spans="1:12" x14ac:dyDescent="0.35">
      <c r="A11407" s="1" t="s">
        <v>19083</v>
      </c>
      <c r="B11407" t="s">
        <v>19084</v>
      </c>
      <c r="C11407" t="s">
        <v>363</v>
      </c>
      <c r="D11407" t="s">
        <v>364</v>
      </c>
      <c r="E11407">
        <v>1</v>
      </c>
      <c r="F11407" s="2">
        <v>630.24</v>
      </c>
      <c r="G11407" s="3">
        <v>1300</v>
      </c>
      <c r="H11407" s="3">
        <v>6.3024000000000004</v>
      </c>
      <c r="I11407" s="3">
        <v>29.621279999999999</v>
      </c>
      <c r="J11407" s="3">
        <v>666.16368</v>
      </c>
      <c r="K11407" s="3">
        <v>1024.8671999999999</v>
      </c>
      <c r="L11407" s="4">
        <v>0.34999999999999992</v>
      </c>
    </row>
    <row r="11408" spans="1:12" x14ac:dyDescent="0.35">
      <c r="A11408" s="1" t="s">
        <v>19085</v>
      </c>
      <c r="B11408" t="s">
        <v>19086</v>
      </c>
      <c r="C11408" t="s">
        <v>363</v>
      </c>
      <c r="D11408" t="s">
        <v>364</v>
      </c>
      <c r="E11408">
        <v>1</v>
      </c>
      <c r="F11408" s="2">
        <v>272</v>
      </c>
      <c r="G11408" s="3">
        <v>579.61</v>
      </c>
      <c r="H11408" s="3">
        <v>2.72</v>
      </c>
      <c r="I11408" s="3">
        <v>12.784000000000001</v>
      </c>
      <c r="J11408" s="3">
        <v>287.50400000000002</v>
      </c>
      <c r="K11408" s="3">
        <v>442.31384615384616</v>
      </c>
      <c r="L11408" s="4">
        <v>0.35</v>
      </c>
    </row>
    <row r="11409" spans="1:12" x14ac:dyDescent="0.35">
      <c r="A11409" s="1" t="s">
        <v>19087</v>
      </c>
      <c r="B11409" t="s">
        <v>19088</v>
      </c>
      <c r="C11409" t="s">
        <v>363</v>
      </c>
      <c r="D11409" t="s">
        <v>364</v>
      </c>
      <c r="E11409">
        <v>1</v>
      </c>
      <c r="F11409" s="2">
        <v>519</v>
      </c>
      <c r="G11409" s="3">
        <v>1104.8900000000001</v>
      </c>
      <c r="H11409" s="3">
        <v>5.19</v>
      </c>
      <c r="I11409" s="3">
        <v>24.393000000000001</v>
      </c>
      <c r="J11409" s="3">
        <v>548.58300000000008</v>
      </c>
      <c r="K11409" s="3">
        <v>843.97384615384624</v>
      </c>
      <c r="L11409" s="4">
        <v>0.35</v>
      </c>
    </row>
    <row r="11410" spans="1:12" x14ac:dyDescent="0.35">
      <c r="A11410" s="1" t="s">
        <v>19089</v>
      </c>
      <c r="B11410" t="s">
        <v>19090</v>
      </c>
      <c r="C11410" t="s">
        <v>363</v>
      </c>
      <c r="D11410" t="s">
        <v>364</v>
      </c>
      <c r="E11410">
        <v>1</v>
      </c>
      <c r="F11410" s="2">
        <v>839</v>
      </c>
      <c r="G11410" s="3">
        <v>1779</v>
      </c>
      <c r="H11410" s="3">
        <v>8.39</v>
      </c>
      <c r="I11410" s="3">
        <v>39.433</v>
      </c>
      <c r="J11410" s="3">
        <v>886.82299999999998</v>
      </c>
      <c r="K11410" s="3">
        <v>1364.3430769230768</v>
      </c>
      <c r="L11410" s="4">
        <v>0.34999999999999992</v>
      </c>
    </row>
    <row r="11411" spans="1:12" x14ac:dyDescent="0.35">
      <c r="A11411" s="1" t="s">
        <v>19091</v>
      </c>
      <c r="B11411" t="s">
        <v>18602</v>
      </c>
      <c r="C11411" t="s">
        <v>363</v>
      </c>
      <c r="D11411" t="s">
        <v>364</v>
      </c>
      <c r="E11411">
        <v>1</v>
      </c>
      <c r="F11411" s="2">
        <v>430</v>
      </c>
      <c r="G11411" s="3">
        <v>914.88</v>
      </c>
      <c r="H11411" s="3">
        <v>4.3</v>
      </c>
      <c r="I11411" s="3">
        <v>20.21</v>
      </c>
      <c r="J11411" s="3">
        <v>454.51</v>
      </c>
      <c r="K11411" s="3">
        <v>699.24615384615379</v>
      </c>
      <c r="L11411" s="4">
        <v>0.35</v>
      </c>
    </row>
    <row r="11412" spans="1:12" x14ac:dyDescent="0.35">
      <c r="A11412" s="1" t="s">
        <v>19092</v>
      </c>
      <c r="B11412" t="s">
        <v>18369</v>
      </c>
      <c r="C11412" t="s">
        <v>363</v>
      </c>
      <c r="D11412" t="s">
        <v>364</v>
      </c>
      <c r="E11412">
        <v>1</v>
      </c>
      <c r="F11412" s="2">
        <v>703.8</v>
      </c>
      <c r="G11412" s="3">
        <v>1722.78</v>
      </c>
      <c r="H11412" s="3">
        <v>7.0379999999999994</v>
      </c>
      <c r="I11412" s="3">
        <v>33.078599999999994</v>
      </c>
      <c r="J11412" s="3">
        <v>743.91660000000002</v>
      </c>
      <c r="K11412" s="3">
        <v>1144.487076923077</v>
      </c>
      <c r="L11412" s="4">
        <v>0.35000000000000003</v>
      </c>
    </row>
    <row r="11413" spans="1:12" x14ac:dyDescent="0.35">
      <c r="A11413" s="1" t="s">
        <v>19093</v>
      </c>
      <c r="B11413" t="s">
        <v>19094</v>
      </c>
      <c r="C11413" t="s">
        <v>363</v>
      </c>
      <c r="D11413" t="s">
        <v>364</v>
      </c>
      <c r="E11413">
        <v>1</v>
      </c>
      <c r="F11413" s="2">
        <v>7.93</v>
      </c>
      <c r="G11413" s="3">
        <v>16.89</v>
      </c>
      <c r="H11413" s="3">
        <v>7.9299999999999995E-2</v>
      </c>
      <c r="I11413" s="3">
        <v>0.37270999999999999</v>
      </c>
      <c r="J11413" s="3">
        <v>8.3820099999999993</v>
      </c>
      <c r="K11413" s="3">
        <v>12.895399999999999</v>
      </c>
      <c r="L11413" s="4">
        <v>0.35</v>
      </c>
    </row>
    <row r="11414" spans="1:12" x14ac:dyDescent="0.35">
      <c r="A11414" s="1" t="s">
        <v>19095</v>
      </c>
      <c r="B11414" t="s">
        <v>19096</v>
      </c>
      <c r="C11414" t="s">
        <v>363</v>
      </c>
      <c r="D11414" t="s">
        <v>364</v>
      </c>
      <c r="E11414">
        <v>1</v>
      </c>
      <c r="F11414" s="2">
        <v>5355</v>
      </c>
      <c r="G11414" s="3">
        <v>11417.4</v>
      </c>
      <c r="H11414" s="3">
        <v>53.550000000000004</v>
      </c>
      <c r="I11414" s="3">
        <v>251.685</v>
      </c>
      <c r="J11414" s="3">
        <v>5660.2350000000006</v>
      </c>
      <c r="K11414" s="3">
        <v>8708.0538461538472</v>
      </c>
      <c r="L11414" s="4">
        <v>0.35000000000000003</v>
      </c>
    </row>
    <row r="11415" spans="1:12" x14ac:dyDescent="0.35">
      <c r="A11415" s="1" t="s">
        <v>19097</v>
      </c>
      <c r="B11415" t="s">
        <v>19098</v>
      </c>
      <c r="C11415" t="s">
        <v>363</v>
      </c>
      <c r="D11415" t="s">
        <v>364</v>
      </c>
      <c r="E11415">
        <v>1</v>
      </c>
      <c r="F11415" s="2">
        <v>456</v>
      </c>
      <c r="G11415" s="3">
        <v>813</v>
      </c>
      <c r="H11415" s="3">
        <v>4.5600000000000005</v>
      </c>
      <c r="I11415" s="3">
        <v>21.431999999999999</v>
      </c>
      <c r="J11415" s="3">
        <v>481.99200000000002</v>
      </c>
      <c r="K11415" s="3">
        <v>741.52615384615387</v>
      </c>
      <c r="L11415" s="4">
        <v>0.35</v>
      </c>
    </row>
    <row r="11416" spans="1:12" x14ac:dyDescent="0.35">
      <c r="A11416" s="1" t="s">
        <v>19099</v>
      </c>
      <c r="B11416" t="s">
        <v>19100</v>
      </c>
      <c r="C11416" t="s">
        <v>363</v>
      </c>
      <c r="D11416" t="s">
        <v>364</v>
      </c>
      <c r="E11416">
        <v>1</v>
      </c>
      <c r="F11416" s="2">
        <v>30</v>
      </c>
      <c r="G11416" s="3">
        <v>47.297600000000003</v>
      </c>
      <c r="H11416" s="3">
        <v>0.3</v>
      </c>
      <c r="I11416" s="3">
        <v>1.41</v>
      </c>
      <c r="J11416" s="3">
        <v>31.71</v>
      </c>
      <c r="K11416" s="3">
        <v>48.784615384615385</v>
      </c>
      <c r="L11416" s="4">
        <v>0.35</v>
      </c>
    </row>
    <row r="11417" spans="1:12" x14ac:dyDescent="0.35">
      <c r="A11417" s="1" t="s">
        <v>19101</v>
      </c>
      <c r="B11417" t="s">
        <v>19102</v>
      </c>
      <c r="C11417" t="s">
        <v>363</v>
      </c>
      <c r="D11417" t="s">
        <v>364</v>
      </c>
      <c r="E11417">
        <v>1</v>
      </c>
      <c r="F11417" s="2">
        <v>1173</v>
      </c>
      <c r="G11417" s="3">
        <v>2871.31</v>
      </c>
      <c r="H11417" s="3">
        <v>11.73</v>
      </c>
      <c r="I11417" s="3">
        <v>55.131</v>
      </c>
      <c r="J11417" s="3">
        <v>1239.8610000000001</v>
      </c>
      <c r="K11417" s="3">
        <v>1907.4784615384617</v>
      </c>
      <c r="L11417" s="4">
        <v>0.35000000000000003</v>
      </c>
    </row>
    <row r="11418" spans="1:12" x14ac:dyDescent="0.35">
      <c r="A11418" s="1" t="s">
        <v>19103</v>
      </c>
      <c r="B11418" t="s">
        <v>19104</v>
      </c>
      <c r="C11418" t="s">
        <v>363</v>
      </c>
      <c r="D11418" t="s">
        <v>364</v>
      </c>
      <c r="E11418">
        <v>1</v>
      </c>
      <c r="F11418" s="2">
        <v>1773</v>
      </c>
      <c r="G11418" s="3">
        <v>869</v>
      </c>
      <c r="H11418" s="3">
        <v>17.73</v>
      </c>
      <c r="I11418" s="3">
        <v>83.331000000000003</v>
      </c>
      <c r="J11418" s="3">
        <v>1874.0609999999999</v>
      </c>
      <c r="K11418" s="3">
        <v>2883.1707692307691</v>
      </c>
      <c r="L11418" s="4">
        <v>0.35</v>
      </c>
    </row>
    <row r="11419" spans="1:12" x14ac:dyDescent="0.35">
      <c r="A11419" s="1" t="s">
        <v>19105</v>
      </c>
      <c r="B11419" t="s">
        <v>18296</v>
      </c>
      <c r="C11419" t="s">
        <v>363</v>
      </c>
      <c r="D11419" t="s">
        <v>364</v>
      </c>
      <c r="E11419">
        <v>1</v>
      </c>
      <c r="F11419" s="2">
        <v>2735.28</v>
      </c>
      <c r="G11419" s="3">
        <v>2433</v>
      </c>
      <c r="H11419" s="3">
        <v>27.352800000000002</v>
      </c>
      <c r="I11419" s="3">
        <v>128.55816000000002</v>
      </c>
      <c r="J11419" s="3">
        <v>2891.1909600000004</v>
      </c>
      <c r="K11419" s="3">
        <v>4447.9860923076931</v>
      </c>
      <c r="L11419" s="4">
        <v>0.35000000000000003</v>
      </c>
    </row>
    <row r="11420" spans="1:12" x14ac:dyDescent="0.35">
      <c r="A11420" s="1" t="s">
        <v>19106</v>
      </c>
      <c r="B11420" t="s">
        <v>19107</v>
      </c>
      <c r="C11420" t="s">
        <v>363</v>
      </c>
      <c r="D11420" t="s">
        <v>364</v>
      </c>
      <c r="E11420">
        <v>1</v>
      </c>
      <c r="F11420" s="2">
        <v>1717</v>
      </c>
      <c r="G11420" s="3">
        <v>2908</v>
      </c>
      <c r="H11420" s="3">
        <v>17.170000000000002</v>
      </c>
      <c r="I11420" s="3">
        <v>80.698999999999998</v>
      </c>
      <c r="J11420" s="3">
        <v>1814.8690000000001</v>
      </c>
      <c r="K11420" s="3">
        <v>2792.106153846154</v>
      </c>
      <c r="L11420" s="4">
        <v>0.35</v>
      </c>
    </row>
    <row r="11421" spans="1:12" x14ac:dyDescent="0.35">
      <c r="A11421" s="1" t="s">
        <v>19108</v>
      </c>
      <c r="B11421" t="s">
        <v>19109</v>
      </c>
      <c r="C11421" t="s">
        <v>363</v>
      </c>
      <c r="D11421" t="s">
        <v>364</v>
      </c>
      <c r="E11421">
        <v>1</v>
      </c>
      <c r="F11421" s="2">
        <v>520</v>
      </c>
      <c r="G11421" s="3">
        <v>1240.0752</v>
      </c>
      <c r="H11421" s="3">
        <v>5.2</v>
      </c>
      <c r="I11421" s="3">
        <v>24.44</v>
      </c>
      <c r="J11421" s="3">
        <v>549.6400000000001</v>
      </c>
      <c r="K11421" s="3">
        <v>845.60000000000014</v>
      </c>
      <c r="L11421" s="4">
        <v>0.35</v>
      </c>
    </row>
    <row r="11422" spans="1:12" x14ac:dyDescent="0.35">
      <c r="A11422" s="1" t="s">
        <v>19110</v>
      </c>
      <c r="B11422" t="s">
        <v>19111</v>
      </c>
      <c r="C11422" t="s">
        <v>363</v>
      </c>
      <c r="D11422" t="s">
        <v>364</v>
      </c>
      <c r="E11422">
        <v>1</v>
      </c>
      <c r="F11422" s="2">
        <v>962</v>
      </c>
      <c r="G11422" s="3">
        <v>1935</v>
      </c>
      <c r="H11422" s="3">
        <v>9.620000000000001</v>
      </c>
      <c r="I11422" s="3">
        <v>45.213999999999999</v>
      </c>
      <c r="J11422" s="3">
        <v>1016.8340000000001</v>
      </c>
      <c r="K11422" s="3">
        <v>1564.3600000000001</v>
      </c>
      <c r="L11422" s="4">
        <v>0.35000000000000003</v>
      </c>
    </row>
    <row r="11423" spans="1:12" x14ac:dyDescent="0.35">
      <c r="A11423" s="1" t="s">
        <v>19112</v>
      </c>
      <c r="B11423" t="s">
        <v>19113</v>
      </c>
      <c r="C11423" t="s">
        <v>363</v>
      </c>
      <c r="D11423" t="s">
        <v>364</v>
      </c>
      <c r="E11423">
        <v>1</v>
      </c>
      <c r="F11423" s="2">
        <v>1370</v>
      </c>
      <c r="G11423" s="3">
        <v>2756</v>
      </c>
      <c r="H11423" s="3">
        <v>13.700000000000001</v>
      </c>
      <c r="I11423" s="3">
        <v>64.39</v>
      </c>
      <c r="J11423" s="3">
        <v>1448.0900000000001</v>
      </c>
      <c r="K11423" s="3">
        <v>2227.8307692307694</v>
      </c>
      <c r="L11423" s="4">
        <v>0.35</v>
      </c>
    </row>
    <row r="11424" spans="1:12" x14ac:dyDescent="0.35">
      <c r="A11424" s="1" t="s">
        <v>19114</v>
      </c>
      <c r="B11424" t="s">
        <v>19115</v>
      </c>
      <c r="C11424" t="s">
        <v>363</v>
      </c>
      <c r="D11424" t="s">
        <v>364</v>
      </c>
      <c r="E11424">
        <v>1</v>
      </c>
      <c r="F11424" s="2">
        <v>362.4</v>
      </c>
      <c r="G11424" s="3">
        <v>748</v>
      </c>
      <c r="H11424" s="3">
        <v>3.6239999999999997</v>
      </c>
      <c r="I11424" s="3">
        <v>17.032799999999998</v>
      </c>
      <c r="J11424" s="3">
        <v>383.05680000000001</v>
      </c>
      <c r="K11424" s="3">
        <v>589.31815384615379</v>
      </c>
      <c r="L11424" s="4">
        <v>0.34999999999999992</v>
      </c>
    </row>
    <row r="11425" spans="1:12" x14ac:dyDescent="0.35">
      <c r="A11425" s="1" t="s">
        <v>19116</v>
      </c>
      <c r="B11425" t="s">
        <v>19117</v>
      </c>
      <c r="C11425" t="s">
        <v>363</v>
      </c>
      <c r="D11425" t="s">
        <v>364</v>
      </c>
      <c r="E11425">
        <v>1</v>
      </c>
      <c r="F11425" s="2">
        <v>284</v>
      </c>
      <c r="G11425" s="3">
        <v>605.23</v>
      </c>
      <c r="H11425" s="3">
        <v>2.84</v>
      </c>
      <c r="I11425" s="3">
        <v>13.348000000000001</v>
      </c>
      <c r="J11425" s="3">
        <v>300.18799999999999</v>
      </c>
      <c r="K11425" s="3">
        <v>461.82769230769225</v>
      </c>
      <c r="L11425" s="4">
        <v>0.34999999999999992</v>
      </c>
    </row>
    <row r="11426" spans="1:12" x14ac:dyDescent="0.35">
      <c r="A11426" s="1" t="s">
        <v>19118</v>
      </c>
      <c r="B11426" t="s">
        <v>19119</v>
      </c>
      <c r="C11426" t="s">
        <v>363</v>
      </c>
      <c r="D11426" t="s">
        <v>364</v>
      </c>
      <c r="E11426">
        <v>1</v>
      </c>
      <c r="F11426" s="2">
        <v>1088</v>
      </c>
      <c r="G11426" s="3">
        <v>2319.4299999999998</v>
      </c>
      <c r="H11426" s="3">
        <v>10.88</v>
      </c>
      <c r="I11426" s="3">
        <v>51.136000000000003</v>
      </c>
      <c r="J11426" s="3">
        <v>1150.0160000000001</v>
      </c>
      <c r="K11426" s="3">
        <v>1769.2553846153846</v>
      </c>
      <c r="L11426" s="4">
        <v>0.35</v>
      </c>
    </row>
    <row r="11427" spans="1:12" x14ac:dyDescent="0.35">
      <c r="A11427" s="1" t="s">
        <v>19120</v>
      </c>
      <c r="B11427" t="s">
        <v>17887</v>
      </c>
      <c r="C11427" t="s">
        <v>363</v>
      </c>
      <c r="D11427" t="s">
        <v>364</v>
      </c>
      <c r="E11427">
        <v>1</v>
      </c>
      <c r="F11427" s="2">
        <v>1995</v>
      </c>
      <c r="G11427" s="3">
        <v>258</v>
      </c>
      <c r="H11427" s="3">
        <v>19.95</v>
      </c>
      <c r="I11427" s="3">
        <v>93.765000000000001</v>
      </c>
      <c r="J11427" s="3">
        <v>2108.7150000000001</v>
      </c>
      <c r="K11427" s="3">
        <v>3244.1769230769232</v>
      </c>
      <c r="L11427" s="4">
        <v>0.35</v>
      </c>
    </row>
    <row r="11428" spans="1:12" x14ac:dyDescent="0.35">
      <c r="A11428" s="1" t="s">
        <v>19121</v>
      </c>
      <c r="B11428" t="s">
        <v>19122</v>
      </c>
      <c r="C11428" t="s">
        <v>363</v>
      </c>
      <c r="D11428" t="s">
        <v>364</v>
      </c>
      <c r="E11428">
        <v>1</v>
      </c>
      <c r="F11428" s="2">
        <v>1034</v>
      </c>
      <c r="G11428" s="3">
        <v>2079</v>
      </c>
      <c r="H11428" s="3">
        <v>10.34</v>
      </c>
      <c r="I11428" s="3">
        <v>48.597999999999999</v>
      </c>
      <c r="J11428" s="3">
        <v>1092.9379999999999</v>
      </c>
      <c r="K11428" s="3">
        <v>1681.4430769230767</v>
      </c>
      <c r="L11428" s="4">
        <v>0.35</v>
      </c>
    </row>
    <row r="11429" spans="1:12" x14ac:dyDescent="0.35">
      <c r="A11429" s="1" t="s">
        <v>19123</v>
      </c>
      <c r="B11429" t="s">
        <v>18245</v>
      </c>
      <c r="C11429" t="s">
        <v>363</v>
      </c>
      <c r="D11429" t="s">
        <v>364</v>
      </c>
      <c r="E11429">
        <v>1</v>
      </c>
      <c r="F11429" s="2">
        <v>5.0199999999999996</v>
      </c>
      <c r="G11429" s="3">
        <v>11</v>
      </c>
      <c r="H11429" s="3">
        <v>5.0199999999999995E-2</v>
      </c>
      <c r="I11429" s="3">
        <v>0.23593999999999998</v>
      </c>
      <c r="J11429" s="3">
        <v>5.3061400000000001</v>
      </c>
      <c r="K11429" s="3">
        <v>8.1632923076923074</v>
      </c>
      <c r="L11429" s="4">
        <v>0.35</v>
      </c>
    </row>
    <row r="11430" spans="1:12" x14ac:dyDescent="0.35">
      <c r="A11430" s="1" t="s">
        <v>19124</v>
      </c>
      <c r="B11430" t="s">
        <v>19125</v>
      </c>
      <c r="C11430" t="s">
        <v>363</v>
      </c>
      <c r="D11430" t="s">
        <v>364</v>
      </c>
      <c r="E11430">
        <v>1</v>
      </c>
      <c r="F11430" s="2">
        <v>923.4</v>
      </c>
      <c r="G11430" s="3">
        <v>1726.6</v>
      </c>
      <c r="H11430" s="3">
        <v>9.234</v>
      </c>
      <c r="I11430" s="3">
        <v>43.399799999999999</v>
      </c>
      <c r="J11430" s="3">
        <v>976.03380000000004</v>
      </c>
      <c r="K11430" s="3">
        <v>1501.5904615384616</v>
      </c>
      <c r="L11430" s="4">
        <v>0.35</v>
      </c>
    </row>
    <row r="11431" spans="1:12" x14ac:dyDescent="0.35">
      <c r="A11431" s="1" t="s">
        <v>19126</v>
      </c>
      <c r="B11431" t="s">
        <v>19127</v>
      </c>
      <c r="C11431" t="s">
        <v>363</v>
      </c>
      <c r="D11431" t="s">
        <v>364</v>
      </c>
      <c r="E11431">
        <v>1</v>
      </c>
      <c r="F11431" s="2">
        <v>0.01</v>
      </c>
      <c r="G11431" s="3">
        <v>12</v>
      </c>
      <c r="H11431" s="3">
        <v>1E-4</v>
      </c>
      <c r="I11431" s="3">
        <v>4.6999999999999999E-4</v>
      </c>
      <c r="J11431" s="3">
        <v>1.057E-2</v>
      </c>
      <c r="K11431" s="3">
        <v>1.6261538461538459E-2</v>
      </c>
      <c r="L11431" s="4">
        <v>0.34999999999999992</v>
      </c>
    </row>
    <row r="11432" spans="1:12" x14ac:dyDescent="0.35">
      <c r="A11432" s="1" t="s">
        <v>19128</v>
      </c>
      <c r="B11432" t="s">
        <v>19129</v>
      </c>
      <c r="C11432" t="s">
        <v>363</v>
      </c>
      <c r="D11432" t="s">
        <v>364</v>
      </c>
      <c r="E11432">
        <v>1</v>
      </c>
      <c r="F11432" s="2">
        <v>1217</v>
      </c>
      <c r="G11432" s="3">
        <v>2581</v>
      </c>
      <c r="H11432" s="3">
        <v>12.17</v>
      </c>
      <c r="I11432" s="3">
        <v>57.198999999999998</v>
      </c>
      <c r="J11432" s="3">
        <v>1286.3690000000001</v>
      </c>
      <c r="K11432" s="3">
        <v>1979.0292307692309</v>
      </c>
      <c r="L11432" s="4">
        <v>0.35</v>
      </c>
    </row>
    <row r="11433" spans="1:12" x14ac:dyDescent="0.35">
      <c r="A11433" s="1" t="s">
        <v>19130</v>
      </c>
      <c r="B11433" t="s">
        <v>19131</v>
      </c>
      <c r="C11433" t="s">
        <v>363</v>
      </c>
      <c r="D11433" t="s">
        <v>364</v>
      </c>
      <c r="E11433">
        <v>1</v>
      </c>
      <c r="F11433" s="2">
        <v>1183.32</v>
      </c>
      <c r="G11433" s="3">
        <v>2200</v>
      </c>
      <c r="H11433" s="3">
        <v>11.8332</v>
      </c>
      <c r="I11433" s="3">
        <v>55.616039999999998</v>
      </c>
      <c r="J11433" s="3">
        <v>1250.7692400000001</v>
      </c>
      <c r="K11433" s="3">
        <v>1924.2603692307694</v>
      </c>
      <c r="L11433" s="4">
        <v>0.35</v>
      </c>
    </row>
    <row r="11434" spans="1:12" x14ac:dyDescent="0.35">
      <c r="A11434" s="1" t="s">
        <v>19132</v>
      </c>
      <c r="B11434" t="s">
        <v>19133</v>
      </c>
      <c r="C11434" t="s">
        <v>363</v>
      </c>
      <c r="D11434" t="s">
        <v>364</v>
      </c>
      <c r="E11434">
        <v>1</v>
      </c>
      <c r="F11434" s="2">
        <v>106.02</v>
      </c>
      <c r="G11434" s="3">
        <v>188</v>
      </c>
      <c r="H11434" s="3">
        <v>1.0602</v>
      </c>
      <c r="I11434" s="3">
        <v>4.9829400000000001</v>
      </c>
      <c r="J11434" s="3">
        <v>112.06313999999999</v>
      </c>
      <c r="K11434" s="3">
        <v>172.40483076923076</v>
      </c>
      <c r="L11434" s="4">
        <v>0.35000000000000003</v>
      </c>
    </row>
    <row r="11435" spans="1:12" x14ac:dyDescent="0.35">
      <c r="A11435" s="1" t="s">
        <v>19134</v>
      </c>
      <c r="B11435" t="s">
        <v>19135</v>
      </c>
      <c r="C11435" t="s">
        <v>363</v>
      </c>
      <c r="D11435" t="s">
        <v>364</v>
      </c>
      <c r="E11435">
        <v>1</v>
      </c>
      <c r="F11435" s="2">
        <v>11491.2</v>
      </c>
      <c r="G11435" s="3">
        <v>21492.91</v>
      </c>
      <c r="H11435" s="3">
        <v>114.91200000000001</v>
      </c>
      <c r="I11435" s="3">
        <v>540.08640000000003</v>
      </c>
      <c r="J11435" s="3">
        <v>12146.198400000001</v>
      </c>
      <c r="K11435" s="3">
        <v>18686.459076923078</v>
      </c>
      <c r="L11435" s="4">
        <v>0.35</v>
      </c>
    </row>
    <row r="11436" spans="1:12" x14ac:dyDescent="0.35">
      <c r="A11436" s="1" t="s">
        <v>19136</v>
      </c>
      <c r="B11436" t="s">
        <v>19137</v>
      </c>
      <c r="C11436" t="s">
        <v>363</v>
      </c>
      <c r="D11436" t="s">
        <v>364</v>
      </c>
      <c r="E11436">
        <v>1</v>
      </c>
      <c r="F11436" s="2">
        <v>3170</v>
      </c>
      <c r="G11436" s="3">
        <v>6537</v>
      </c>
      <c r="H11436" s="3">
        <v>31.7</v>
      </c>
      <c r="I11436" s="3">
        <v>148.99</v>
      </c>
      <c r="J11436" s="3">
        <v>3350.6899999999996</v>
      </c>
      <c r="K11436" s="3">
        <v>5154.9076923076918</v>
      </c>
      <c r="L11436" s="4">
        <v>0.35000000000000003</v>
      </c>
    </row>
    <row r="11437" spans="1:12" x14ac:dyDescent="0.35">
      <c r="A11437" s="1" t="s">
        <v>19138</v>
      </c>
      <c r="B11437" t="s">
        <v>19139</v>
      </c>
      <c r="C11437" t="s">
        <v>363</v>
      </c>
      <c r="D11437" t="s">
        <v>364</v>
      </c>
      <c r="E11437">
        <v>1</v>
      </c>
      <c r="F11437" s="2">
        <v>1558.48</v>
      </c>
      <c r="G11437" s="3">
        <v>3814.9</v>
      </c>
      <c r="H11437" s="3">
        <v>15.584800000000001</v>
      </c>
      <c r="I11437" s="3">
        <v>73.248559999999998</v>
      </c>
      <c r="J11437" s="3">
        <v>1647.3133600000001</v>
      </c>
      <c r="K11437" s="3">
        <v>2534.3282461538461</v>
      </c>
      <c r="L11437" s="4">
        <v>0.34999999999999992</v>
      </c>
    </row>
    <row r="11438" spans="1:12" x14ac:dyDescent="0.35">
      <c r="A11438" s="1" t="s">
        <v>19140</v>
      </c>
      <c r="B11438" t="s">
        <v>19141</v>
      </c>
      <c r="C11438" t="s">
        <v>363</v>
      </c>
      <c r="D11438" t="s">
        <v>364</v>
      </c>
      <c r="E11438">
        <v>1</v>
      </c>
      <c r="F11438" s="2">
        <v>1098</v>
      </c>
      <c r="G11438" s="3">
        <v>2339.4299999999998</v>
      </c>
      <c r="H11438" s="3">
        <v>10.98</v>
      </c>
      <c r="I11438" s="3">
        <v>51.606000000000002</v>
      </c>
      <c r="J11438" s="3">
        <v>1160.586</v>
      </c>
      <c r="K11438" s="3">
        <v>1785.5169230769231</v>
      </c>
      <c r="L11438" s="4">
        <v>0.35000000000000003</v>
      </c>
    </row>
    <row r="11439" spans="1:12" x14ac:dyDescent="0.35">
      <c r="A11439" s="1" t="s">
        <v>19142</v>
      </c>
      <c r="B11439" t="s">
        <v>19143</v>
      </c>
      <c r="C11439" t="s">
        <v>363</v>
      </c>
      <c r="D11439" t="s">
        <v>364</v>
      </c>
      <c r="E11439">
        <v>1</v>
      </c>
      <c r="F11439" s="2">
        <v>2356.38</v>
      </c>
      <c r="G11439" s="3">
        <v>4000</v>
      </c>
      <c r="H11439" s="3">
        <v>23.563800000000001</v>
      </c>
      <c r="I11439" s="3">
        <v>110.74986000000001</v>
      </c>
      <c r="J11439" s="3">
        <v>2490.6936599999999</v>
      </c>
      <c r="K11439" s="3">
        <v>3831.8363999999997</v>
      </c>
      <c r="L11439" s="4">
        <v>0.35</v>
      </c>
    </row>
    <row r="11440" spans="1:12" x14ac:dyDescent="0.35">
      <c r="A11440" s="1" t="s">
        <v>19144</v>
      </c>
      <c r="B11440" t="s">
        <v>19145</v>
      </c>
      <c r="C11440" t="s">
        <v>363</v>
      </c>
      <c r="D11440" t="s">
        <v>364</v>
      </c>
      <c r="E11440">
        <v>1</v>
      </c>
      <c r="F11440" s="2">
        <v>35</v>
      </c>
      <c r="G11440" s="3">
        <v>74.31</v>
      </c>
      <c r="H11440" s="3">
        <v>0.35000000000000003</v>
      </c>
      <c r="I11440" s="3">
        <v>1.645</v>
      </c>
      <c r="J11440" s="3">
        <v>36.995000000000005</v>
      </c>
      <c r="K11440" s="3">
        <v>56.915384615384617</v>
      </c>
      <c r="L11440" s="4">
        <v>0.34999999999999992</v>
      </c>
    </row>
    <row r="11441" spans="1:12" x14ac:dyDescent="0.35">
      <c r="A11441" s="1" t="s">
        <v>19146</v>
      </c>
      <c r="B11441" t="s">
        <v>19147</v>
      </c>
      <c r="C11441" t="s">
        <v>363</v>
      </c>
      <c r="D11441" t="s">
        <v>364</v>
      </c>
      <c r="E11441">
        <v>1</v>
      </c>
      <c r="F11441" s="2">
        <v>271</v>
      </c>
      <c r="G11441" s="3">
        <v>580</v>
      </c>
      <c r="H11441" s="3">
        <v>2.71</v>
      </c>
      <c r="I11441" s="3">
        <v>12.737</v>
      </c>
      <c r="J11441" s="3">
        <v>286.447</v>
      </c>
      <c r="K11441" s="3">
        <v>440.68769230769232</v>
      </c>
      <c r="L11441" s="4">
        <v>0.35000000000000003</v>
      </c>
    </row>
    <row r="11442" spans="1:12" x14ac:dyDescent="0.35">
      <c r="A11442" s="1" t="s">
        <v>19148</v>
      </c>
      <c r="B11442" t="s">
        <v>19149</v>
      </c>
      <c r="C11442" t="s">
        <v>363</v>
      </c>
      <c r="D11442" t="s">
        <v>364</v>
      </c>
      <c r="E11442">
        <v>1</v>
      </c>
      <c r="F11442" s="2">
        <v>288</v>
      </c>
      <c r="G11442" s="3">
        <v>612.26</v>
      </c>
      <c r="H11442" s="3">
        <v>2.88</v>
      </c>
      <c r="I11442" s="3">
        <v>13.536</v>
      </c>
      <c r="J11442" s="3">
        <v>304.416</v>
      </c>
      <c r="K11442" s="3">
        <v>468.33230769230767</v>
      </c>
      <c r="L11442" s="4">
        <v>0.35</v>
      </c>
    </row>
    <row r="11443" spans="1:12" x14ac:dyDescent="0.35">
      <c r="A11443" s="1" t="s">
        <v>19150</v>
      </c>
      <c r="B11443" t="s">
        <v>18024</v>
      </c>
      <c r="C11443" t="s">
        <v>363</v>
      </c>
      <c r="D11443" t="s">
        <v>364</v>
      </c>
      <c r="E11443">
        <v>1</v>
      </c>
      <c r="F11443" s="2">
        <v>2735.28</v>
      </c>
      <c r="G11443" s="3">
        <v>4862</v>
      </c>
      <c r="H11443" s="3">
        <v>27.352800000000002</v>
      </c>
      <c r="I11443" s="3">
        <v>128.55816000000002</v>
      </c>
      <c r="J11443" s="3">
        <v>2891.1909600000004</v>
      </c>
      <c r="K11443" s="3">
        <v>4447.9860923076931</v>
      </c>
      <c r="L11443" s="4">
        <v>0.35000000000000003</v>
      </c>
    </row>
    <row r="11444" spans="1:12" x14ac:dyDescent="0.35">
      <c r="A11444" s="1" t="s">
        <v>19151</v>
      </c>
      <c r="B11444" t="s">
        <v>19152</v>
      </c>
      <c r="C11444" t="s">
        <v>363</v>
      </c>
      <c r="D11444" t="s">
        <v>364</v>
      </c>
      <c r="E11444">
        <v>1</v>
      </c>
      <c r="F11444" s="2">
        <v>975</v>
      </c>
      <c r="G11444" s="3">
        <v>2067</v>
      </c>
      <c r="H11444" s="3">
        <v>9.75</v>
      </c>
      <c r="I11444" s="3">
        <v>45.825000000000003</v>
      </c>
      <c r="J11444" s="3">
        <v>1030.575</v>
      </c>
      <c r="K11444" s="3">
        <v>1585.5</v>
      </c>
      <c r="L11444" s="4">
        <v>0.35</v>
      </c>
    </row>
    <row r="11445" spans="1:12" x14ac:dyDescent="0.35">
      <c r="A11445" s="1" t="s">
        <v>19153</v>
      </c>
      <c r="B11445" t="s">
        <v>19154</v>
      </c>
      <c r="C11445" t="s">
        <v>363</v>
      </c>
      <c r="D11445" t="s">
        <v>364</v>
      </c>
      <c r="E11445">
        <v>1</v>
      </c>
      <c r="F11445" s="2">
        <v>2640.4</v>
      </c>
      <c r="G11445" s="3">
        <v>6463.26</v>
      </c>
      <c r="H11445" s="3">
        <v>26.404</v>
      </c>
      <c r="I11445" s="3">
        <v>124.09880000000001</v>
      </c>
      <c r="J11445" s="3">
        <v>2790.9028000000003</v>
      </c>
      <c r="K11445" s="3">
        <v>4293.6966153846161</v>
      </c>
      <c r="L11445" s="4">
        <v>0.35000000000000003</v>
      </c>
    </row>
    <row r="11446" spans="1:12" x14ac:dyDescent="0.35">
      <c r="A11446" s="1" t="s">
        <v>19155</v>
      </c>
      <c r="B11446" t="s">
        <v>19156</v>
      </c>
      <c r="C11446" t="s">
        <v>363</v>
      </c>
      <c r="D11446" t="s">
        <v>364</v>
      </c>
      <c r="E11446">
        <v>1</v>
      </c>
      <c r="F11446" s="2">
        <v>57</v>
      </c>
      <c r="G11446" s="3">
        <v>95</v>
      </c>
      <c r="H11446" s="3">
        <v>0.57000000000000006</v>
      </c>
      <c r="I11446" s="3">
        <v>2.6789999999999998</v>
      </c>
      <c r="J11446" s="3">
        <v>60.249000000000002</v>
      </c>
      <c r="K11446" s="3">
        <v>92.690769230769234</v>
      </c>
      <c r="L11446" s="4">
        <v>0.35</v>
      </c>
    </row>
    <row r="11447" spans="1:12" x14ac:dyDescent="0.35">
      <c r="A11447" s="1" t="s">
        <v>19157</v>
      </c>
      <c r="B11447" t="s">
        <v>19158</v>
      </c>
      <c r="C11447" t="s">
        <v>363</v>
      </c>
      <c r="D11447" t="s">
        <v>364</v>
      </c>
      <c r="E11447">
        <v>1</v>
      </c>
      <c r="F11447" s="2">
        <v>88</v>
      </c>
      <c r="G11447" s="3">
        <v>185.77</v>
      </c>
      <c r="H11447" s="3">
        <v>0.88</v>
      </c>
      <c r="I11447" s="3">
        <v>4.1360000000000001</v>
      </c>
      <c r="J11447" s="3">
        <v>93.015999999999991</v>
      </c>
      <c r="K11447" s="3">
        <v>143.10153846153844</v>
      </c>
      <c r="L11447" s="4">
        <v>0.35</v>
      </c>
    </row>
    <row r="11448" spans="1:12" x14ac:dyDescent="0.35">
      <c r="A11448" s="1" t="s">
        <v>19159</v>
      </c>
      <c r="B11448" t="s">
        <v>19160</v>
      </c>
      <c r="C11448" t="s">
        <v>363</v>
      </c>
      <c r="D11448" t="s">
        <v>364</v>
      </c>
      <c r="E11448">
        <v>1</v>
      </c>
      <c r="F11448" s="2">
        <v>839</v>
      </c>
      <c r="G11448" s="3">
        <v>1673.28</v>
      </c>
      <c r="H11448" s="3">
        <v>8.39</v>
      </c>
      <c r="I11448" s="3">
        <v>39.433</v>
      </c>
      <c r="J11448" s="3">
        <v>886.82299999999998</v>
      </c>
      <c r="K11448" s="3">
        <v>1364.3430769230768</v>
      </c>
      <c r="L11448" s="4">
        <v>0.34999999999999992</v>
      </c>
    </row>
    <row r="11449" spans="1:12" x14ac:dyDescent="0.35">
      <c r="A11449" s="1" t="s">
        <v>19161</v>
      </c>
      <c r="B11449" t="s">
        <v>19162</v>
      </c>
      <c r="C11449" t="s">
        <v>363</v>
      </c>
      <c r="D11449" t="s">
        <v>364</v>
      </c>
      <c r="E11449">
        <v>1</v>
      </c>
      <c r="F11449" s="2">
        <v>0.01</v>
      </c>
      <c r="G11449" s="3">
        <v>485</v>
      </c>
      <c r="H11449" s="3">
        <v>1E-4</v>
      </c>
      <c r="I11449" s="3">
        <v>4.6999999999999999E-4</v>
      </c>
      <c r="J11449" s="3">
        <v>1.057E-2</v>
      </c>
      <c r="K11449" s="3">
        <v>1.6261538461538459E-2</v>
      </c>
      <c r="L11449" s="4">
        <v>0.34999999999999992</v>
      </c>
    </row>
    <row r="11450" spans="1:12" x14ac:dyDescent="0.35">
      <c r="A11450" s="1" t="s">
        <v>19163</v>
      </c>
      <c r="B11450" t="s">
        <v>17576</v>
      </c>
      <c r="C11450" t="s">
        <v>363</v>
      </c>
      <c r="D11450" t="s">
        <v>364</v>
      </c>
      <c r="E11450">
        <v>1</v>
      </c>
      <c r="F11450" s="2">
        <v>1075.02</v>
      </c>
      <c r="G11450" s="3">
        <v>2000</v>
      </c>
      <c r="H11450" s="3">
        <v>10.7502</v>
      </c>
      <c r="I11450" s="3">
        <v>50.525939999999999</v>
      </c>
      <c r="J11450" s="3">
        <v>1136.2961399999999</v>
      </c>
      <c r="K11450" s="3">
        <v>1748.1479076923076</v>
      </c>
      <c r="L11450" s="4">
        <v>0.35000000000000003</v>
      </c>
    </row>
    <row r="11451" spans="1:12" x14ac:dyDescent="0.35">
      <c r="A11451" s="1" t="s">
        <v>19164</v>
      </c>
      <c r="B11451" t="s">
        <v>19165</v>
      </c>
      <c r="C11451" t="s">
        <v>363</v>
      </c>
      <c r="D11451" t="s">
        <v>364</v>
      </c>
      <c r="E11451">
        <v>1</v>
      </c>
      <c r="F11451" s="2">
        <v>1167.3599999999999</v>
      </c>
      <c r="G11451" s="3">
        <v>2181.63</v>
      </c>
      <c r="H11451" s="3">
        <v>11.673599999999999</v>
      </c>
      <c r="I11451" s="3">
        <v>54.865919999999996</v>
      </c>
      <c r="J11451" s="3">
        <v>1233.8995199999999</v>
      </c>
      <c r="K11451" s="3">
        <v>1898.3069538461536</v>
      </c>
      <c r="L11451" s="4">
        <v>0.35</v>
      </c>
    </row>
    <row r="11452" spans="1:12" x14ac:dyDescent="0.35">
      <c r="A11452" s="1" t="s">
        <v>19166</v>
      </c>
      <c r="B11452" t="s">
        <v>19167</v>
      </c>
      <c r="C11452" t="s">
        <v>363</v>
      </c>
      <c r="D11452" t="s">
        <v>364</v>
      </c>
      <c r="E11452">
        <v>1</v>
      </c>
      <c r="F11452" s="2">
        <v>5355</v>
      </c>
      <c r="G11452" s="3">
        <v>11417.4</v>
      </c>
      <c r="H11452" s="3">
        <v>53.550000000000004</v>
      </c>
      <c r="I11452" s="3">
        <v>251.685</v>
      </c>
      <c r="J11452" s="3">
        <v>5660.2350000000006</v>
      </c>
      <c r="K11452" s="3">
        <v>8708.0538461538472</v>
      </c>
      <c r="L11452" s="4">
        <v>0.35000000000000003</v>
      </c>
    </row>
    <row r="11453" spans="1:12" x14ac:dyDescent="0.35">
      <c r="A11453" s="1" t="s">
        <v>19168</v>
      </c>
      <c r="B11453" t="s">
        <v>19169</v>
      </c>
      <c r="C11453" t="s">
        <v>363</v>
      </c>
      <c r="D11453" t="s">
        <v>364</v>
      </c>
      <c r="E11453">
        <v>1</v>
      </c>
      <c r="F11453" s="2">
        <v>282.57</v>
      </c>
      <c r="G11453" s="3">
        <v>583</v>
      </c>
      <c r="H11453" s="3">
        <v>2.8256999999999999</v>
      </c>
      <c r="I11453" s="3">
        <v>13.28079</v>
      </c>
      <c r="J11453" s="3">
        <v>298.67649</v>
      </c>
      <c r="K11453" s="3">
        <v>459.5022923076923</v>
      </c>
      <c r="L11453" s="4">
        <v>0.35</v>
      </c>
    </row>
    <row r="11454" spans="1:12" x14ac:dyDescent="0.35">
      <c r="A11454" s="1" t="s">
        <v>19170</v>
      </c>
      <c r="B11454" t="s">
        <v>18753</v>
      </c>
      <c r="C11454" t="s">
        <v>363</v>
      </c>
      <c r="D11454" t="s">
        <v>364</v>
      </c>
      <c r="E11454">
        <v>1</v>
      </c>
      <c r="F11454" s="2">
        <v>2449</v>
      </c>
      <c r="G11454" s="3">
        <v>5221.84</v>
      </c>
      <c r="H11454" s="3">
        <v>24.490000000000002</v>
      </c>
      <c r="I11454" s="3">
        <v>115.10299999999999</v>
      </c>
      <c r="J11454" s="3">
        <v>2588.5929999999998</v>
      </c>
      <c r="K11454" s="3">
        <v>3982.4507692307689</v>
      </c>
      <c r="L11454" s="4">
        <v>0.35</v>
      </c>
    </row>
    <row r="11455" spans="1:12" x14ac:dyDescent="0.35">
      <c r="A11455" s="1" t="s">
        <v>19171</v>
      </c>
      <c r="B11455" t="s">
        <v>17879</v>
      </c>
      <c r="C11455" t="s">
        <v>363</v>
      </c>
      <c r="D11455" t="s">
        <v>364</v>
      </c>
      <c r="E11455">
        <v>1</v>
      </c>
      <c r="F11455" s="2">
        <v>2735.28</v>
      </c>
      <c r="G11455" s="3">
        <v>4862</v>
      </c>
      <c r="H11455" s="3">
        <v>27.352800000000002</v>
      </c>
      <c r="I11455" s="3">
        <v>128.55816000000002</v>
      </c>
      <c r="J11455" s="3">
        <v>2891.1909600000004</v>
      </c>
      <c r="K11455" s="3">
        <v>4447.9860923076931</v>
      </c>
      <c r="L11455" s="4">
        <v>0.35000000000000003</v>
      </c>
    </row>
    <row r="11456" spans="1:12" x14ac:dyDescent="0.35">
      <c r="A11456" s="1" t="s">
        <v>19172</v>
      </c>
      <c r="B11456" t="s">
        <v>19173</v>
      </c>
      <c r="C11456" t="s">
        <v>363</v>
      </c>
      <c r="D11456" t="s">
        <v>364</v>
      </c>
      <c r="E11456">
        <v>1</v>
      </c>
      <c r="F11456" s="2">
        <v>1132</v>
      </c>
      <c r="G11456" s="3">
        <v>54</v>
      </c>
      <c r="H11456" s="3">
        <v>11.32</v>
      </c>
      <c r="I11456" s="3">
        <v>53.204000000000001</v>
      </c>
      <c r="J11456" s="3">
        <v>1196.5239999999999</v>
      </c>
      <c r="K11456" s="3">
        <v>1840.8061538461536</v>
      </c>
      <c r="L11456" s="4">
        <v>0.35</v>
      </c>
    </row>
    <row r="11457" spans="1:12" x14ac:dyDescent="0.35">
      <c r="A11457" s="1" t="s">
        <v>19174</v>
      </c>
      <c r="B11457" t="s">
        <v>19175</v>
      </c>
      <c r="C11457" t="s">
        <v>363</v>
      </c>
      <c r="D11457" t="s">
        <v>364</v>
      </c>
      <c r="E11457">
        <v>1</v>
      </c>
      <c r="F11457" s="2">
        <v>411</v>
      </c>
      <c r="G11457" s="3">
        <v>3106</v>
      </c>
      <c r="H11457" s="3">
        <v>4.1100000000000003</v>
      </c>
      <c r="I11457" s="3">
        <v>19.317</v>
      </c>
      <c r="J11457" s="3">
        <v>434.42700000000002</v>
      </c>
      <c r="K11457" s="3">
        <v>668.34923076923076</v>
      </c>
      <c r="L11457" s="4">
        <v>0.35</v>
      </c>
    </row>
    <row r="11458" spans="1:12" x14ac:dyDescent="0.35">
      <c r="A11458" s="1" t="s">
        <v>19176</v>
      </c>
      <c r="B11458" t="s">
        <v>19177</v>
      </c>
      <c r="C11458" t="s">
        <v>363</v>
      </c>
      <c r="D11458" t="s">
        <v>364</v>
      </c>
      <c r="E11458">
        <v>1</v>
      </c>
      <c r="F11458" s="2">
        <v>338</v>
      </c>
      <c r="G11458" s="3">
        <v>720</v>
      </c>
      <c r="H11458" s="3">
        <v>3.38</v>
      </c>
      <c r="I11458" s="3">
        <v>15.885999999999999</v>
      </c>
      <c r="J11458" s="3">
        <v>357.26600000000002</v>
      </c>
      <c r="K11458" s="3">
        <v>549.64</v>
      </c>
      <c r="L11458" s="4">
        <v>0.34999999999999992</v>
      </c>
    </row>
    <row r="11459" spans="1:12" x14ac:dyDescent="0.35">
      <c r="A11459" s="1" t="s">
        <v>19178</v>
      </c>
      <c r="B11459" t="s">
        <v>19179</v>
      </c>
      <c r="C11459" t="s">
        <v>363</v>
      </c>
      <c r="D11459" t="s">
        <v>364</v>
      </c>
      <c r="E11459">
        <v>1</v>
      </c>
      <c r="F11459" s="2">
        <v>3850</v>
      </c>
      <c r="G11459" s="3">
        <v>7939</v>
      </c>
      <c r="H11459" s="3">
        <v>38.5</v>
      </c>
      <c r="I11459" s="3">
        <v>180.95</v>
      </c>
      <c r="J11459" s="3">
        <v>4069.45</v>
      </c>
      <c r="K11459" s="3">
        <v>6260.6923076923076</v>
      </c>
      <c r="L11459" s="4">
        <v>0.35000000000000003</v>
      </c>
    </row>
    <row r="11460" spans="1:12" x14ac:dyDescent="0.35">
      <c r="A11460" s="1" t="s">
        <v>19180</v>
      </c>
      <c r="B11460" t="s">
        <v>19181</v>
      </c>
      <c r="C11460" t="s">
        <v>363</v>
      </c>
      <c r="D11460" t="s">
        <v>364</v>
      </c>
      <c r="E11460">
        <v>1</v>
      </c>
      <c r="F11460" s="2">
        <v>3712</v>
      </c>
      <c r="G11460" s="3">
        <v>7466</v>
      </c>
      <c r="H11460" s="3">
        <v>37.119999999999997</v>
      </c>
      <c r="I11460" s="3">
        <v>174.464</v>
      </c>
      <c r="J11460" s="3">
        <v>3923.5839999999998</v>
      </c>
      <c r="K11460" s="3">
        <v>6036.2830769230768</v>
      </c>
      <c r="L11460" s="4">
        <v>0.35000000000000003</v>
      </c>
    </row>
    <row r="11461" spans="1:12" x14ac:dyDescent="0.35">
      <c r="A11461" s="1" t="s">
        <v>19182</v>
      </c>
      <c r="B11461" t="s">
        <v>19183</v>
      </c>
      <c r="C11461" t="s">
        <v>363</v>
      </c>
      <c r="D11461" t="s">
        <v>364</v>
      </c>
      <c r="E11461">
        <v>1</v>
      </c>
      <c r="F11461" s="2">
        <v>151</v>
      </c>
      <c r="G11461" s="3">
        <v>7293</v>
      </c>
      <c r="H11461" s="3">
        <v>1.51</v>
      </c>
      <c r="I11461" s="3">
        <v>7.0970000000000004</v>
      </c>
      <c r="J11461" s="3">
        <v>159.607</v>
      </c>
      <c r="K11461" s="3">
        <v>245.54923076923075</v>
      </c>
      <c r="L11461" s="4">
        <v>0.34999999999999992</v>
      </c>
    </row>
    <row r="11462" spans="1:12" x14ac:dyDescent="0.35">
      <c r="A11462" s="1" t="s">
        <v>19184</v>
      </c>
      <c r="B11462" t="s">
        <v>19185</v>
      </c>
      <c r="C11462" t="s">
        <v>363</v>
      </c>
      <c r="D11462" t="s">
        <v>364</v>
      </c>
      <c r="E11462">
        <v>1</v>
      </c>
      <c r="F11462" s="2">
        <v>0.11</v>
      </c>
      <c r="G11462" s="3">
        <v>1</v>
      </c>
      <c r="H11462" s="3">
        <v>1.1000000000000001E-3</v>
      </c>
      <c r="I11462" s="3">
        <v>5.1700000000000001E-3</v>
      </c>
      <c r="J11462" s="3">
        <v>0.11627</v>
      </c>
      <c r="K11462" s="3">
        <v>0.17887692307692307</v>
      </c>
      <c r="L11462" s="4">
        <v>0.35</v>
      </c>
    </row>
    <row r="11463" spans="1:12" x14ac:dyDescent="0.35">
      <c r="A11463" s="1" t="s">
        <v>19186</v>
      </c>
      <c r="B11463" t="s">
        <v>19187</v>
      </c>
      <c r="C11463" t="s">
        <v>363</v>
      </c>
      <c r="D11463" t="s">
        <v>364</v>
      </c>
      <c r="E11463">
        <v>1</v>
      </c>
      <c r="F11463" s="2">
        <v>1565</v>
      </c>
      <c r="G11463" s="3">
        <v>3336.05</v>
      </c>
      <c r="H11463" s="3">
        <v>15.65</v>
      </c>
      <c r="I11463" s="3">
        <v>73.555000000000007</v>
      </c>
      <c r="J11463" s="3">
        <v>1654.2050000000002</v>
      </c>
      <c r="K11463" s="3">
        <v>2544.9307692307693</v>
      </c>
      <c r="L11463" s="4">
        <v>0.35</v>
      </c>
    </row>
    <row r="11464" spans="1:12" x14ac:dyDescent="0.35">
      <c r="A11464" s="1" t="s">
        <v>19188</v>
      </c>
      <c r="B11464" t="s">
        <v>19189</v>
      </c>
      <c r="C11464" t="s">
        <v>363</v>
      </c>
      <c r="D11464" t="s">
        <v>364</v>
      </c>
      <c r="E11464">
        <v>1</v>
      </c>
      <c r="F11464" s="2">
        <v>1417</v>
      </c>
      <c r="G11464" s="3">
        <v>3019.36</v>
      </c>
      <c r="H11464" s="3">
        <v>14.17</v>
      </c>
      <c r="I11464" s="3">
        <v>66.599000000000004</v>
      </c>
      <c r="J11464" s="3">
        <v>1497.769</v>
      </c>
      <c r="K11464" s="3">
        <v>2304.2599999999998</v>
      </c>
      <c r="L11464" s="4">
        <v>0.34999999999999992</v>
      </c>
    </row>
    <row r="11465" spans="1:12" x14ac:dyDescent="0.35">
      <c r="A11465" s="1" t="s">
        <v>19190</v>
      </c>
      <c r="B11465" t="s">
        <v>19191</v>
      </c>
      <c r="C11465" t="s">
        <v>363</v>
      </c>
      <c r="D11465" t="s">
        <v>364</v>
      </c>
      <c r="E11465">
        <v>1</v>
      </c>
      <c r="F11465" s="2">
        <v>1190</v>
      </c>
      <c r="G11465" s="3">
        <v>2392</v>
      </c>
      <c r="H11465" s="3">
        <v>11.9</v>
      </c>
      <c r="I11465" s="3">
        <v>55.93</v>
      </c>
      <c r="J11465" s="3">
        <v>1257.8300000000002</v>
      </c>
      <c r="K11465" s="3">
        <v>1935.1230769230772</v>
      </c>
      <c r="L11465" s="4">
        <v>0.35000000000000003</v>
      </c>
    </row>
    <row r="11466" spans="1:12" x14ac:dyDescent="0.35">
      <c r="A11466" s="1" t="s">
        <v>19192</v>
      </c>
      <c r="B11466" t="s">
        <v>19193</v>
      </c>
      <c r="C11466" t="s">
        <v>363</v>
      </c>
      <c r="D11466" t="s">
        <v>364</v>
      </c>
      <c r="E11466">
        <v>1</v>
      </c>
      <c r="F11466" s="2">
        <v>321</v>
      </c>
      <c r="G11466" s="3">
        <v>563</v>
      </c>
      <c r="H11466" s="3">
        <v>3.21</v>
      </c>
      <c r="I11466" s="3">
        <v>15.087</v>
      </c>
      <c r="J11466" s="3">
        <v>339.29699999999997</v>
      </c>
      <c r="K11466" s="3">
        <v>521.99538461538452</v>
      </c>
      <c r="L11466" s="4">
        <v>0.34999999999999992</v>
      </c>
    </row>
    <row r="11467" spans="1:12" x14ac:dyDescent="0.35">
      <c r="A11467" s="1" t="s">
        <v>19194</v>
      </c>
      <c r="B11467" t="s">
        <v>19195</v>
      </c>
      <c r="C11467" t="s">
        <v>363</v>
      </c>
      <c r="D11467" t="s">
        <v>364</v>
      </c>
      <c r="E11467">
        <v>1</v>
      </c>
      <c r="F11467" s="2">
        <v>920</v>
      </c>
      <c r="G11467" s="3">
        <v>1950</v>
      </c>
      <c r="H11467" s="3">
        <v>9.2000000000000011</v>
      </c>
      <c r="I11467" s="3">
        <v>43.24</v>
      </c>
      <c r="J11467" s="3">
        <v>972.44</v>
      </c>
      <c r="K11467" s="3">
        <v>1496.0615384615385</v>
      </c>
      <c r="L11467" s="4">
        <v>0.35</v>
      </c>
    </row>
    <row r="11468" spans="1:12" x14ac:dyDescent="0.35">
      <c r="A11468" s="1" t="s">
        <v>19196</v>
      </c>
      <c r="B11468" t="s">
        <v>19197</v>
      </c>
      <c r="C11468" t="s">
        <v>363</v>
      </c>
      <c r="D11468" t="s">
        <v>364</v>
      </c>
      <c r="E11468">
        <v>1</v>
      </c>
      <c r="F11468" s="2">
        <v>1542.42</v>
      </c>
      <c r="G11468" s="3">
        <v>2750</v>
      </c>
      <c r="H11468" s="3">
        <v>15.424200000000001</v>
      </c>
      <c r="I11468" s="3">
        <v>72.493740000000003</v>
      </c>
      <c r="J11468" s="3">
        <v>1630.3379399999999</v>
      </c>
      <c r="K11468" s="3">
        <v>2508.2122153846153</v>
      </c>
      <c r="L11468" s="4">
        <v>0.35000000000000003</v>
      </c>
    </row>
    <row r="11469" spans="1:12" x14ac:dyDescent="0.35">
      <c r="A11469" s="1" t="s">
        <v>19198</v>
      </c>
      <c r="B11469" t="s">
        <v>19199</v>
      </c>
      <c r="C11469" t="s">
        <v>363</v>
      </c>
      <c r="D11469" t="s">
        <v>364</v>
      </c>
      <c r="E11469">
        <v>1</v>
      </c>
      <c r="F11469" s="2">
        <v>2905</v>
      </c>
      <c r="G11469" s="3">
        <v>5844</v>
      </c>
      <c r="H11469" s="3">
        <v>29.05</v>
      </c>
      <c r="I11469" s="3">
        <v>136.535</v>
      </c>
      <c r="J11469" s="3">
        <v>3070.585</v>
      </c>
      <c r="K11469" s="3">
        <v>4723.9769230769234</v>
      </c>
      <c r="L11469" s="4">
        <v>0.35000000000000003</v>
      </c>
    </row>
    <row r="11470" spans="1:12" x14ac:dyDescent="0.35">
      <c r="A11470" s="1" t="s">
        <v>19200</v>
      </c>
      <c r="B11470" t="s">
        <v>19201</v>
      </c>
      <c r="C11470" t="s">
        <v>363</v>
      </c>
      <c r="D11470" t="s">
        <v>364</v>
      </c>
      <c r="E11470">
        <v>1</v>
      </c>
      <c r="F11470" s="2">
        <v>188.73</v>
      </c>
      <c r="G11470" s="3">
        <v>390</v>
      </c>
      <c r="H11470" s="3">
        <v>1.8873</v>
      </c>
      <c r="I11470" s="3">
        <v>8.8703099999999999</v>
      </c>
      <c r="J11470" s="3">
        <v>199.48760999999999</v>
      </c>
      <c r="K11470" s="3">
        <v>306.90401538461538</v>
      </c>
      <c r="L11470" s="4">
        <v>0.35000000000000003</v>
      </c>
    </row>
    <row r="11471" spans="1:12" x14ac:dyDescent="0.35">
      <c r="A11471" s="1" t="s">
        <v>19202</v>
      </c>
      <c r="B11471" t="s">
        <v>19203</v>
      </c>
      <c r="C11471" t="s">
        <v>363</v>
      </c>
      <c r="D11471" t="s">
        <v>364</v>
      </c>
      <c r="E11471">
        <v>1</v>
      </c>
      <c r="F11471" s="2">
        <v>237</v>
      </c>
      <c r="G11471" s="3">
        <v>560</v>
      </c>
      <c r="H11471" s="3">
        <v>2.37</v>
      </c>
      <c r="I11471" s="3">
        <v>11.138999999999999</v>
      </c>
      <c r="J11471" s="3">
        <v>250.50900000000001</v>
      </c>
      <c r="K11471" s="3">
        <v>385.39846153846156</v>
      </c>
      <c r="L11471" s="4">
        <v>0.35</v>
      </c>
    </row>
    <row r="11472" spans="1:12" x14ac:dyDescent="0.35">
      <c r="A11472" s="1" t="s">
        <v>19204</v>
      </c>
      <c r="B11472" t="s">
        <v>17642</v>
      </c>
      <c r="C11472" t="s">
        <v>363</v>
      </c>
      <c r="D11472" t="s">
        <v>364</v>
      </c>
      <c r="E11472">
        <v>1</v>
      </c>
      <c r="F11472" s="2">
        <v>77</v>
      </c>
      <c r="G11472" s="3">
        <v>155</v>
      </c>
      <c r="H11472" s="3">
        <v>0.77</v>
      </c>
      <c r="I11472" s="3">
        <v>3.6190000000000002</v>
      </c>
      <c r="J11472" s="3">
        <v>81.388999999999996</v>
      </c>
      <c r="K11472" s="3">
        <v>125.21384615384615</v>
      </c>
      <c r="L11472" s="4">
        <v>0.35000000000000003</v>
      </c>
    </row>
    <row r="11473" spans="1:12" x14ac:dyDescent="0.35">
      <c r="A11473" s="1" t="s">
        <v>19205</v>
      </c>
      <c r="B11473" t="s">
        <v>19206</v>
      </c>
      <c r="C11473" t="s">
        <v>363</v>
      </c>
      <c r="D11473" t="s">
        <v>364</v>
      </c>
      <c r="E11473">
        <v>1</v>
      </c>
      <c r="F11473" s="2">
        <v>2788</v>
      </c>
      <c r="G11473" s="3">
        <v>6824.56</v>
      </c>
      <c r="H11473" s="3">
        <v>27.88</v>
      </c>
      <c r="I11473" s="3">
        <v>131.036</v>
      </c>
      <c r="J11473" s="3">
        <v>2946.9160000000002</v>
      </c>
      <c r="K11473" s="3">
        <v>4533.7169230769232</v>
      </c>
      <c r="L11473" s="4">
        <v>0.35</v>
      </c>
    </row>
    <row r="11474" spans="1:12" x14ac:dyDescent="0.35">
      <c r="A11474" s="1" t="s">
        <v>19207</v>
      </c>
      <c r="B11474" t="s">
        <v>19208</v>
      </c>
      <c r="C11474" t="s">
        <v>363</v>
      </c>
      <c r="D11474" t="s">
        <v>364</v>
      </c>
      <c r="E11474">
        <v>1</v>
      </c>
      <c r="F11474" s="2">
        <v>6362</v>
      </c>
      <c r="G11474" s="3">
        <v>13563.91</v>
      </c>
      <c r="H11474" s="3">
        <v>63.620000000000005</v>
      </c>
      <c r="I11474" s="3">
        <v>299.01400000000001</v>
      </c>
      <c r="J11474" s="3">
        <v>6724.634</v>
      </c>
      <c r="K11474" s="3">
        <v>10345.590769230768</v>
      </c>
      <c r="L11474" s="4">
        <v>0.34999999999999992</v>
      </c>
    </row>
    <row r="11475" spans="1:12" x14ac:dyDescent="0.35">
      <c r="A11475" s="1" t="s">
        <v>19209</v>
      </c>
      <c r="B11475" t="s">
        <v>19210</v>
      </c>
      <c r="C11475" t="s">
        <v>363</v>
      </c>
      <c r="D11475" t="s">
        <v>364</v>
      </c>
      <c r="E11475">
        <v>1</v>
      </c>
      <c r="F11475" s="2">
        <v>737.58</v>
      </c>
      <c r="G11475" s="3">
        <v>1315</v>
      </c>
      <c r="H11475" s="3">
        <v>7.3758000000000008</v>
      </c>
      <c r="I11475" s="3">
        <v>34.666260000000001</v>
      </c>
      <c r="J11475" s="3">
        <v>779.62206000000003</v>
      </c>
      <c r="K11475" s="3">
        <v>1199.4185538461538</v>
      </c>
      <c r="L11475" s="4">
        <v>0.35</v>
      </c>
    </row>
    <row r="11476" spans="1:12" x14ac:dyDescent="0.35">
      <c r="A11476" s="1" t="s">
        <v>19211</v>
      </c>
      <c r="B11476" t="s">
        <v>19212</v>
      </c>
      <c r="C11476" t="s">
        <v>363</v>
      </c>
      <c r="D11476" t="s">
        <v>364</v>
      </c>
      <c r="E11476">
        <v>1</v>
      </c>
      <c r="F11476" s="2">
        <v>1183.32</v>
      </c>
      <c r="G11476" s="3">
        <v>2200</v>
      </c>
      <c r="H11476" s="3">
        <v>11.8332</v>
      </c>
      <c r="I11476" s="3">
        <v>55.616039999999998</v>
      </c>
      <c r="J11476" s="3">
        <v>1250.7692400000001</v>
      </c>
      <c r="K11476" s="3">
        <v>1924.2603692307694</v>
      </c>
      <c r="L11476" s="4">
        <v>0.35</v>
      </c>
    </row>
    <row r="11477" spans="1:12" x14ac:dyDescent="0.35">
      <c r="A11477" s="1" t="s">
        <v>19213</v>
      </c>
      <c r="B11477" t="s">
        <v>19214</v>
      </c>
      <c r="C11477" t="s">
        <v>363</v>
      </c>
      <c r="D11477" t="s">
        <v>364</v>
      </c>
      <c r="E11477">
        <v>1</v>
      </c>
      <c r="F11477" s="2">
        <v>71.58</v>
      </c>
      <c r="G11477" s="3">
        <v>148</v>
      </c>
      <c r="H11477" s="3">
        <v>0.71579999999999999</v>
      </c>
      <c r="I11477" s="3">
        <v>3.3642599999999998</v>
      </c>
      <c r="J11477" s="3">
        <v>75.660060000000001</v>
      </c>
      <c r="K11477" s="3">
        <v>116.4000923076923</v>
      </c>
      <c r="L11477" s="4">
        <v>0.35</v>
      </c>
    </row>
    <row r="11478" spans="1:12" x14ac:dyDescent="0.35">
      <c r="A11478" s="1" t="s">
        <v>19215</v>
      </c>
      <c r="B11478" t="s">
        <v>18143</v>
      </c>
      <c r="C11478" t="s">
        <v>363</v>
      </c>
      <c r="D11478" t="s">
        <v>364</v>
      </c>
      <c r="E11478">
        <v>1</v>
      </c>
      <c r="F11478" s="2">
        <v>4102.92</v>
      </c>
      <c r="G11478" s="3">
        <v>7293</v>
      </c>
      <c r="H11478" s="3">
        <v>41.029200000000003</v>
      </c>
      <c r="I11478" s="3">
        <v>192.83724000000001</v>
      </c>
      <c r="J11478" s="3">
        <v>4336.7864399999999</v>
      </c>
      <c r="K11478" s="3">
        <v>6671.9791384615382</v>
      </c>
      <c r="L11478" s="4">
        <v>0.35</v>
      </c>
    </row>
    <row r="11479" spans="1:12" x14ac:dyDescent="0.35">
      <c r="A11479" s="1" t="s">
        <v>19216</v>
      </c>
      <c r="B11479" t="s">
        <v>19217</v>
      </c>
      <c r="C11479" t="s">
        <v>363</v>
      </c>
      <c r="D11479" t="s">
        <v>364</v>
      </c>
      <c r="E11479">
        <v>1</v>
      </c>
      <c r="F11479" s="2">
        <v>2503</v>
      </c>
      <c r="G11479" s="3">
        <v>5335.52</v>
      </c>
      <c r="H11479" s="3">
        <v>25.03</v>
      </c>
      <c r="I11479" s="3">
        <v>117.64100000000001</v>
      </c>
      <c r="J11479" s="3">
        <v>2645.6710000000003</v>
      </c>
      <c r="K11479" s="3">
        <v>4070.2630769230773</v>
      </c>
      <c r="L11479" s="4">
        <v>0.35</v>
      </c>
    </row>
    <row r="11480" spans="1:12" x14ac:dyDescent="0.35">
      <c r="A11480" s="1" t="s">
        <v>19218</v>
      </c>
      <c r="B11480" t="s">
        <v>19219</v>
      </c>
      <c r="C11480" t="s">
        <v>363</v>
      </c>
      <c r="D11480" t="s">
        <v>364</v>
      </c>
      <c r="E11480">
        <v>1</v>
      </c>
      <c r="F11480" s="2">
        <v>6896</v>
      </c>
      <c r="G11480" s="3">
        <v>14625</v>
      </c>
      <c r="H11480" s="3">
        <v>68.960000000000008</v>
      </c>
      <c r="I11480" s="3">
        <v>324.11200000000002</v>
      </c>
      <c r="J11480" s="3">
        <v>7289.0720000000001</v>
      </c>
      <c r="K11480" s="3">
        <v>11213.956923076923</v>
      </c>
      <c r="L11480" s="4">
        <v>0.35</v>
      </c>
    </row>
    <row r="11481" spans="1:12" x14ac:dyDescent="0.35">
      <c r="A11481" s="1" t="s">
        <v>19220</v>
      </c>
      <c r="B11481" t="s">
        <v>18296</v>
      </c>
      <c r="C11481" t="s">
        <v>363</v>
      </c>
      <c r="D11481" t="s">
        <v>364</v>
      </c>
      <c r="E11481">
        <v>1</v>
      </c>
      <c r="F11481" s="2">
        <v>4102.92</v>
      </c>
      <c r="G11481" s="3">
        <v>1945</v>
      </c>
      <c r="H11481" s="3">
        <v>41.029200000000003</v>
      </c>
      <c r="I11481" s="3">
        <v>192.83724000000001</v>
      </c>
      <c r="J11481" s="3">
        <v>4336.7864399999999</v>
      </c>
      <c r="K11481" s="3">
        <v>6671.9791384615382</v>
      </c>
      <c r="L11481" s="4">
        <v>0.35</v>
      </c>
    </row>
    <row r="11482" spans="1:12" x14ac:dyDescent="0.35">
      <c r="A11482" s="1" t="s">
        <v>19221</v>
      </c>
      <c r="B11482" t="s">
        <v>19222</v>
      </c>
      <c r="C11482" t="s">
        <v>363</v>
      </c>
      <c r="D11482" t="s">
        <v>364</v>
      </c>
      <c r="E11482">
        <v>1</v>
      </c>
      <c r="F11482" s="2">
        <v>2799.84</v>
      </c>
      <c r="G11482" s="3">
        <v>4750</v>
      </c>
      <c r="H11482" s="3">
        <v>27.998400000000004</v>
      </c>
      <c r="I11482" s="3">
        <v>131.59247999999999</v>
      </c>
      <c r="J11482" s="3">
        <v>2959.4308799999999</v>
      </c>
      <c r="K11482" s="3">
        <v>4552.9705846153847</v>
      </c>
      <c r="L11482" s="4">
        <v>0.35000000000000003</v>
      </c>
    </row>
    <row r="11483" spans="1:12" x14ac:dyDescent="0.35">
      <c r="A11483" s="1" t="s">
        <v>19223</v>
      </c>
      <c r="B11483" t="s">
        <v>19224</v>
      </c>
      <c r="C11483" t="s">
        <v>363</v>
      </c>
      <c r="D11483" t="s">
        <v>364</v>
      </c>
      <c r="E11483">
        <v>1</v>
      </c>
      <c r="F11483" s="2">
        <v>784</v>
      </c>
      <c r="G11483" s="3">
        <v>1881</v>
      </c>
      <c r="H11483" s="3">
        <v>7.84</v>
      </c>
      <c r="I11483" s="3">
        <v>36.847999999999999</v>
      </c>
      <c r="J11483" s="3">
        <v>828.68799999999999</v>
      </c>
      <c r="K11483" s="3">
        <v>1274.9046153846152</v>
      </c>
      <c r="L11483" s="4">
        <v>0.34999999999999992</v>
      </c>
    </row>
    <row r="11484" spans="1:12" x14ac:dyDescent="0.35">
      <c r="A11484" s="1" t="s">
        <v>19225</v>
      </c>
      <c r="B11484" t="s">
        <v>19226</v>
      </c>
      <c r="C11484" t="s">
        <v>363</v>
      </c>
      <c r="D11484" t="s">
        <v>364</v>
      </c>
      <c r="E11484">
        <v>1</v>
      </c>
      <c r="F11484" s="2">
        <v>3468</v>
      </c>
      <c r="G11484" s="3">
        <v>8489.1</v>
      </c>
      <c r="H11484" s="3">
        <v>34.68</v>
      </c>
      <c r="I11484" s="3">
        <v>162.99600000000001</v>
      </c>
      <c r="J11484" s="3">
        <v>3665.6759999999999</v>
      </c>
      <c r="K11484" s="3">
        <v>5639.5015384615381</v>
      </c>
      <c r="L11484" s="4">
        <v>0.35</v>
      </c>
    </row>
    <row r="11485" spans="1:12" x14ac:dyDescent="0.35">
      <c r="A11485" s="1" t="s">
        <v>19227</v>
      </c>
      <c r="B11485" t="s">
        <v>19228</v>
      </c>
      <c r="C11485" t="s">
        <v>363</v>
      </c>
      <c r="D11485" t="s">
        <v>364</v>
      </c>
      <c r="E11485">
        <v>1</v>
      </c>
      <c r="F11485" s="2">
        <v>944</v>
      </c>
      <c r="G11485" s="3">
        <v>2012.73</v>
      </c>
      <c r="H11485" s="3">
        <v>9.44</v>
      </c>
      <c r="I11485" s="3">
        <v>44.368000000000002</v>
      </c>
      <c r="J11485" s="3">
        <v>997.80800000000011</v>
      </c>
      <c r="K11485" s="3">
        <v>1535.0892307692309</v>
      </c>
      <c r="L11485" s="4">
        <v>0.35</v>
      </c>
    </row>
    <row r="11486" spans="1:12" x14ac:dyDescent="0.35">
      <c r="A11486" s="1" t="s">
        <v>19229</v>
      </c>
      <c r="B11486" t="s">
        <v>19230</v>
      </c>
      <c r="C11486" t="s">
        <v>13</v>
      </c>
      <c r="D11486" t="s">
        <v>14</v>
      </c>
      <c r="E11486">
        <v>1</v>
      </c>
      <c r="F11486" s="2">
        <v>57.9</v>
      </c>
      <c r="G11486" s="3">
        <v>120</v>
      </c>
      <c r="H11486" s="3">
        <v>0.57899999999999996</v>
      </c>
      <c r="I11486" s="3">
        <v>2.7212999999999998</v>
      </c>
      <c r="J11486" s="3">
        <v>61.200299999999999</v>
      </c>
      <c r="K11486" s="3">
        <v>94.154307692307682</v>
      </c>
      <c r="L11486" s="4">
        <v>0.34999999999999992</v>
      </c>
    </row>
    <row r="11487" spans="1:12" x14ac:dyDescent="0.35">
      <c r="A11487" s="1" t="s">
        <v>19231</v>
      </c>
      <c r="B11487" t="s">
        <v>19232</v>
      </c>
      <c r="C11487" t="s">
        <v>13</v>
      </c>
      <c r="D11487" t="s">
        <v>14</v>
      </c>
      <c r="E11487">
        <v>1</v>
      </c>
      <c r="F11487" s="2">
        <v>105.55</v>
      </c>
      <c r="G11487" s="3">
        <v>218</v>
      </c>
      <c r="H11487" s="3">
        <v>1.0554999999999999</v>
      </c>
      <c r="I11487" s="3">
        <v>4.9608499999999998</v>
      </c>
      <c r="J11487" s="3">
        <v>111.56634999999999</v>
      </c>
      <c r="K11487" s="3">
        <v>171.64053846153843</v>
      </c>
      <c r="L11487" s="4">
        <v>0.35</v>
      </c>
    </row>
    <row r="11488" spans="1:12" x14ac:dyDescent="0.35">
      <c r="A11488" s="1" t="s">
        <v>19233</v>
      </c>
      <c r="B11488" t="s">
        <v>19234</v>
      </c>
      <c r="C11488" t="s">
        <v>34</v>
      </c>
      <c r="D11488" t="s">
        <v>35</v>
      </c>
      <c r="E11488">
        <v>1</v>
      </c>
      <c r="F11488" s="2">
        <v>86.85</v>
      </c>
      <c r="G11488" s="3">
        <v>180</v>
      </c>
      <c r="H11488" s="3">
        <v>0.86849999999999994</v>
      </c>
      <c r="I11488" s="3">
        <v>4.08195</v>
      </c>
      <c r="J11488" s="3">
        <v>91.800449999999998</v>
      </c>
      <c r="K11488" s="3">
        <v>141.23146153846153</v>
      </c>
      <c r="L11488" s="4">
        <v>0.35</v>
      </c>
    </row>
    <row r="11489" spans="1:12" x14ac:dyDescent="0.35">
      <c r="A11489" s="1" t="s">
        <v>19235</v>
      </c>
      <c r="B11489" t="s">
        <v>19236</v>
      </c>
      <c r="C11489" t="s">
        <v>26</v>
      </c>
      <c r="D11489" t="s">
        <v>27</v>
      </c>
      <c r="E11489">
        <v>1</v>
      </c>
      <c r="F11489" s="2">
        <v>62.08</v>
      </c>
      <c r="G11489" s="3">
        <v>128</v>
      </c>
      <c r="H11489" s="3">
        <v>0.62080000000000002</v>
      </c>
      <c r="I11489" s="3">
        <v>2.9177599999999999</v>
      </c>
      <c r="J11489" s="3">
        <v>65.618560000000002</v>
      </c>
      <c r="K11489" s="3">
        <v>100.95163076923077</v>
      </c>
      <c r="L11489" s="4">
        <v>0.35000000000000003</v>
      </c>
    </row>
    <row r="11490" spans="1:12" x14ac:dyDescent="0.35">
      <c r="A11490" s="1" t="s">
        <v>19237</v>
      </c>
      <c r="B11490" t="s">
        <v>19238</v>
      </c>
      <c r="C11490" t="s">
        <v>34</v>
      </c>
      <c r="D11490" t="s">
        <v>35</v>
      </c>
      <c r="E11490">
        <v>1</v>
      </c>
      <c r="F11490" s="2">
        <v>136.35</v>
      </c>
      <c r="G11490" s="3">
        <v>333</v>
      </c>
      <c r="H11490" s="3">
        <v>1.3634999999999999</v>
      </c>
      <c r="I11490" s="3">
        <v>6.4084499999999993</v>
      </c>
      <c r="J11490" s="3">
        <v>144.12194999999997</v>
      </c>
      <c r="K11490" s="3">
        <v>221.72607692307687</v>
      </c>
      <c r="L11490" s="4">
        <v>0.35</v>
      </c>
    </row>
    <row r="11491" spans="1:12" x14ac:dyDescent="0.35">
      <c r="A11491" s="1" t="s">
        <v>19239</v>
      </c>
      <c r="B11491" t="s">
        <v>19240</v>
      </c>
      <c r="C11491" t="s">
        <v>17</v>
      </c>
      <c r="D11491" t="s">
        <v>18</v>
      </c>
      <c r="E11491">
        <v>1</v>
      </c>
      <c r="F11491" s="2">
        <v>825</v>
      </c>
      <c r="G11491" s="3">
        <v>1702</v>
      </c>
      <c r="H11491" s="3">
        <v>8.25</v>
      </c>
      <c r="I11491" s="3">
        <v>38.774999999999999</v>
      </c>
      <c r="J11491" s="3">
        <v>872.02499999999998</v>
      </c>
      <c r="K11491" s="3">
        <v>1341.5769230769231</v>
      </c>
      <c r="L11491" s="4">
        <v>0.35000000000000003</v>
      </c>
    </row>
    <row r="11492" spans="1:12" x14ac:dyDescent="0.35">
      <c r="A11492" s="1" t="s">
        <v>19241</v>
      </c>
      <c r="B11492" t="s">
        <v>19242</v>
      </c>
      <c r="C11492" t="s">
        <v>17</v>
      </c>
      <c r="D11492" t="s">
        <v>18</v>
      </c>
      <c r="E11492">
        <v>1</v>
      </c>
      <c r="F11492" s="2">
        <v>132</v>
      </c>
      <c r="G11492" s="3">
        <v>273</v>
      </c>
      <c r="H11492" s="3">
        <v>1.32</v>
      </c>
      <c r="I11492" s="3">
        <v>6.2039999999999997</v>
      </c>
      <c r="J11492" s="3">
        <v>139.524</v>
      </c>
      <c r="K11492" s="3">
        <v>214.65230769230769</v>
      </c>
      <c r="L11492" s="4">
        <v>0.35</v>
      </c>
    </row>
    <row r="11493" spans="1:12" x14ac:dyDescent="0.35">
      <c r="A11493" s="1" t="s">
        <v>19243</v>
      </c>
      <c r="B11493" t="s">
        <v>19244</v>
      </c>
      <c r="C11493" t="s">
        <v>17</v>
      </c>
      <c r="D11493" t="s">
        <v>18</v>
      </c>
      <c r="E11493">
        <v>1</v>
      </c>
      <c r="F11493" s="2">
        <v>280.5</v>
      </c>
      <c r="G11493" s="3">
        <v>579</v>
      </c>
      <c r="H11493" s="3">
        <v>2.8050000000000002</v>
      </c>
      <c r="I11493" s="3">
        <v>13.1835</v>
      </c>
      <c r="J11493" s="3">
        <v>296.48849999999999</v>
      </c>
      <c r="K11493" s="3">
        <v>456.13615384615383</v>
      </c>
      <c r="L11493" s="4">
        <v>0.35000000000000003</v>
      </c>
    </row>
    <row r="11494" spans="1:12" x14ac:dyDescent="0.35">
      <c r="A11494" s="1" t="s">
        <v>19245</v>
      </c>
      <c r="B11494" t="s">
        <v>19246</v>
      </c>
      <c r="C11494" t="s">
        <v>17</v>
      </c>
      <c r="D11494" t="s">
        <v>18</v>
      </c>
      <c r="E11494">
        <v>1</v>
      </c>
      <c r="F11494" s="2">
        <v>167.75</v>
      </c>
      <c r="G11494" s="3">
        <v>346</v>
      </c>
      <c r="H11494" s="3">
        <v>1.6775</v>
      </c>
      <c r="I11494" s="3">
        <v>7.8842499999999998</v>
      </c>
      <c r="J11494" s="3">
        <v>177.31175000000002</v>
      </c>
      <c r="K11494" s="3">
        <v>272.78730769230771</v>
      </c>
      <c r="L11494" s="4">
        <v>0.35</v>
      </c>
    </row>
    <row r="11495" spans="1:12" x14ac:dyDescent="0.35">
      <c r="A11495" s="1" t="s">
        <v>19247</v>
      </c>
      <c r="B11495" t="s">
        <v>19248</v>
      </c>
      <c r="C11495" t="s">
        <v>17</v>
      </c>
      <c r="D11495" t="s">
        <v>18</v>
      </c>
      <c r="E11495">
        <v>1</v>
      </c>
      <c r="F11495" s="2">
        <v>495</v>
      </c>
      <c r="G11495" s="3">
        <v>1021</v>
      </c>
      <c r="H11495" s="3">
        <v>4.95</v>
      </c>
      <c r="I11495" s="3">
        <v>23.265000000000001</v>
      </c>
      <c r="J11495" s="3">
        <v>523.21500000000003</v>
      </c>
      <c r="K11495" s="3">
        <v>804.94615384615383</v>
      </c>
      <c r="L11495" s="4">
        <v>0.35</v>
      </c>
    </row>
    <row r="11496" spans="1:12" x14ac:dyDescent="0.35">
      <c r="A11496" s="1" t="s">
        <v>19249</v>
      </c>
      <c r="B11496" t="s">
        <v>19250</v>
      </c>
      <c r="C11496" t="s">
        <v>17</v>
      </c>
      <c r="D11496" t="s">
        <v>18</v>
      </c>
      <c r="E11496">
        <v>1</v>
      </c>
      <c r="F11496" s="2">
        <v>550</v>
      </c>
      <c r="G11496" s="3">
        <v>1135</v>
      </c>
      <c r="H11496" s="3">
        <v>5.5</v>
      </c>
      <c r="I11496" s="3">
        <v>25.85</v>
      </c>
      <c r="J11496" s="3">
        <v>581.35</v>
      </c>
      <c r="K11496" s="3">
        <v>894.38461538461536</v>
      </c>
      <c r="L11496" s="4">
        <v>0.35</v>
      </c>
    </row>
    <row r="11497" spans="1:12" x14ac:dyDescent="0.35">
      <c r="A11497" s="1" t="s">
        <v>19251</v>
      </c>
      <c r="B11497" t="s">
        <v>19252</v>
      </c>
      <c r="C11497" t="s">
        <v>17</v>
      </c>
      <c r="D11497" t="s">
        <v>18</v>
      </c>
      <c r="E11497">
        <v>1</v>
      </c>
      <c r="F11497" s="2">
        <v>464.75</v>
      </c>
      <c r="G11497" s="3">
        <v>959</v>
      </c>
      <c r="H11497" s="3">
        <v>4.6475</v>
      </c>
      <c r="I11497" s="3">
        <v>21.843250000000001</v>
      </c>
      <c r="J11497" s="3">
        <v>491.24074999999999</v>
      </c>
      <c r="K11497" s="3">
        <v>755.755</v>
      </c>
      <c r="L11497" s="4">
        <v>0.35000000000000003</v>
      </c>
    </row>
    <row r="11498" spans="1:12" x14ac:dyDescent="0.35">
      <c r="A11498" s="1" t="s">
        <v>19253</v>
      </c>
      <c r="B11498" t="s">
        <v>19254</v>
      </c>
      <c r="C11498" t="s">
        <v>17</v>
      </c>
      <c r="D11498" t="s">
        <v>18</v>
      </c>
      <c r="E11498">
        <v>1</v>
      </c>
      <c r="F11498" s="2">
        <v>266.75</v>
      </c>
      <c r="G11498" s="3">
        <v>550</v>
      </c>
      <c r="H11498" s="3">
        <v>2.6675</v>
      </c>
      <c r="I11498" s="3">
        <v>12.53725</v>
      </c>
      <c r="J11498" s="3">
        <v>281.95474999999999</v>
      </c>
      <c r="K11498" s="3">
        <v>433.77653846153845</v>
      </c>
      <c r="L11498" s="4">
        <v>0.35000000000000003</v>
      </c>
    </row>
    <row r="11499" spans="1:12" x14ac:dyDescent="0.35">
      <c r="A11499" s="1" t="s">
        <v>19255</v>
      </c>
      <c r="B11499" t="s">
        <v>19256</v>
      </c>
      <c r="C11499" t="s">
        <v>17</v>
      </c>
      <c r="D11499" t="s">
        <v>18</v>
      </c>
      <c r="E11499">
        <v>1</v>
      </c>
      <c r="F11499" s="2">
        <v>616</v>
      </c>
      <c r="G11499" s="3">
        <v>1271</v>
      </c>
      <c r="H11499" s="3">
        <v>6.16</v>
      </c>
      <c r="I11499" s="3">
        <v>28.952000000000002</v>
      </c>
      <c r="J11499" s="3">
        <v>651.11199999999997</v>
      </c>
      <c r="K11499" s="3">
        <v>1001.7107692307692</v>
      </c>
      <c r="L11499" s="4">
        <v>0.35000000000000003</v>
      </c>
    </row>
    <row r="11500" spans="1:12" x14ac:dyDescent="0.35">
      <c r="A11500" s="1" t="s">
        <v>19257</v>
      </c>
      <c r="B11500" t="s">
        <v>19258</v>
      </c>
      <c r="C11500" t="s">
        <v>17</v>
      </c>
      <c r="D11500" t="s">
        <v>18</v>
      </c>
      <c r="E11500">
        <v>1</v>
      </c>
      <c r="F11500" s="2">
        <v>14.03</v>
      </c>
      <c r="G11500" s="3">
        <v>29</v>
      </c>
      <c r="H11500" s="3">
        <v>0.14030000000000001</v>
      </c>
      <c r="I11500" s="3">
        <v>0.65940999999999994</v>
      </c>
      <c r="J11500" s="3">
        <v>14.829709999999999</v>
      </c>
      <c r="K11500" s="3">
        <v>22.814938461538457</v>
      </c>
      <c r="L11500" s="4">
        <v>0.34999999999999992</v>
      </c>
    </row>
    <row r="11501" spans="1:12" x14ac:dyDescent="0.35">
      <c r="A11501" s="1" t="s">
        <v>19259</v>
      </c>
      <c r="B11501" t="s">
        <v>19260</v>
      </c>
      <c r="C11501" t="s">
        <v>17</v>
      </c>
      <c r="D11501" t="s">
        <v>18</v>
      </c>
      <c r="E11501">
        <v>1</v>
      </c>
      <c r="F11501" s="2">
        <v>60.5</v>
      </c>
      <c r="G11501" s="3">
        <v>125</v>
      </c>
      <c r="H11501" s="3">
        <v>0.60499999999999998</v>
      </c>
      <c r="I11501" s="3">
        <v>2.8435000000000001</v>
      </c>
      <c r="J11501" s="3">
        <v>63.948499999999996</v>
      </c>
      <c r="K11501" s="3">
        <v>98.382307692307677</v>
      </c>
      <c r="L11501" s="4">
        <v>0.34999999999999992</v>
      </c>
    </row>
    <row r="11502" spans="1:12" x14ac:dyDescent="0.35">
      <c r="A11502" s="1" t="s">
        <v>19261</v>
      </c>
      <c r="B11502" t="s">
        <v>19262</v>
      </c>
      <c r="C11502" t="s">
        <v>17</v>
      </c>
      <c r="D11502" t="s">
        <v>18</v>
      </c>
      <c r="E11502">
        <v>1</v>
      </c>
      <c r="F11502" s="2">
        <v>893.75</v>
      </c>
      <c r="G11502" s="3">
        <v>1843</v>
      </c>
      <c r="H11502" s="3">
        <v>8.9375</v>
      </c>
      <c r="I11502" s="3">
        <v>42.006250000000001</v>
      </c>
      <c r="J11502" s="3">
        <v>944.69375000000002</v>
      </c>
      <c r="K11502" s="3">
        <v>1453.375</v>
      </c>
      <c r="L11502" s="4">
        <v>0.35</v>
      </c>
    </row>
    <row r="11503" spans="1:12" x14ac:dyDescent="0.35">
      <c r="A11503" s="1" t="s">
        <v>19263</v>
      </c>
      <c r="B11503" t="s">
        <v>6814</v>
      </c>
      <c r="C11503" t="s">
        <v>17</v>
      </c>
      <c r="D11503" t="s">
        <v>18</v>
      </c>
      <c r="E11503">
        <v>1</v>
      </c>
      <c r="F11503" s="2">
        <v>195.25</v>
      </c>
      <c r="G11503" s="3">
        <v>403</v>
      </c>
      <c r="H11503" s="3">
        <v>1.9525000000000001</v>
      </c>
      <c r="I11503" s="3">
        <v>9.1767500000000002</v>
      </c>
      <c r="J11503" s="3">
        <v>206.37924999999998</v>
      </c>
      <c r="K11503" s="3">
        <v>317.50653846153841</v>
      </c>
      <c r="L11503" s="4">
        <v>0.34999999999999992</v>
      </c>
    </row>
    <row r="11504" spans="1:12" x14ac:dyDescent="0.35">
      <c r="A11504" s="1" t="s">
        <v>19264</v>
      </c>
      <c r="B11504" t="s">
        <v>19265</v>
      </c>
      <c r="C11504" t="s">
        <v>17</v>
      </c>
      <c r="D11504" t="s">
        <v>18</v>
      </c>
      <c r="E11504">
        <v>1</v>
      </c>
      <c r="F11504" s="2">
        <v>660</v>
      </c>
      <c r="G11504" s="3">
        <v>1361</v>
      </c>
      <c r="H11504" s="3">
        <v>6.6000000000000005</v>
      </c>
      <c r="I11504" s="3">
        <v>31.02</v>
      </c>
      <c r="J11504" s="3">
        <v>697.62</v>
      </c>
      <c r="K11504" s="3">
        <v>1073.2615384615385</v>
      </c>
      <c r="L11504" s="4">
        <v>0.35000000000000003</v>
      </c>
    </row>
    <row r="11505" spans="1:12" x14ac:dyDescent="0.35">
      <c r="A11505" s="1" t="s">
        <v>19266</v>
      </c>
      <c r="B11505" t="s">
        <v>3714</v>
      </c>
      <c r="C11505" t="s">
        <v>17</v>
      </c>
      <c r="D11505" t="s">
        <v>18</v>
      </c>
      <c r="E11505">
        <v>1</v>
      </c>
      <c r="F11505" s="2">
        <v>209</v>
      </c>
      <c r="G11505" s="3">
        <v>431</v>
      </c>
      <c r="H11505" s="3">
        <v>2.09</v>
      </c>
      <c r="I11505" s="3">
        <v>9.8230000000000004</v>
      </c>
      <c r="J11505" s="3">
        <v>220.91300000000001</v>
      </c>
      <c r="K11505" s="3">
        <v>339.86615384615385</v>
      </c>
      <c r="L11505" s="4">
        <v>0.35</v>
      </c>
    </row>
    <row r="11506" spans="1:12" x14ac:dyDescent="0.35">
      <c r="A11506" s="1" t="s">
        <v>19267</v>
      </c>
      <c r="B11506" t="s">
        <v>19268</v>
      </c>
      <c r="C11506" t="s">
        <v>17</v>
      </c>
      <c r="D11506" t="s">
        <v>18</v>
      </c>
      <c r="E11506">
        <v>1</v>
      </c>
      <c r="F11506" s="2">
        <v>247.5</v>
      </c>
      <c r="G11506" s="3">
        <v>511</v>
      </c>
      <c r="H11506" s="3">
        <v>2.4750000000000001</v>
      </c>
      <c r="I11506" s="3">
        <v>11.6325</v>
      </c>
      <c r="J11506" s="3">
        <v>261.60750000000002</v>
      </c>
      <c r="K11506" s="3">
        <v>402.47307692307692</v>
      </c>
      <c r="L11506" s="4">
        <v>0.35</v>
      </c>
    </row>
    <row r="11507" spans="1:12" x14ac:dyDescent="0.35">
      <c r="A11507" s="1" t="s">
        <v>19269</v>
      </c>
      <c r="B11507" t="s">
        <v>19270</v>
      </c>
      <c r="C11507" t="s">
        <v>17</v>
      </c>
      <c r="D11507" t="s">
        <v>18</v>
      </c>
      <c r="E11507">
        <v>1</v>
      </c>
      <c r="F11507" s="2">
        <v>143</v>
      </c>
      <c r="G11507" s="3">
        <v>295</v>
      </c>
      <c r="H11507" s="3">
        <v>1.43</v>
      </c>
      <c r="I11507" s="3">
        <v>6.7210000000000001</v>
      </c>
      <c r="J11507" s="3">
        <v>151.15100000000001</v>
      </c>
      <c r="K11507" s="3">
        <v>232.54000000000002</v>
      </c>
      <c r="L11507" s="4">
        <v>0.35000000000000003</v>
      </c>
    </row>
    <row r="11508" spans="1:12" x14ac:dyDescent="0.35">
      <c r="A11508" s="1" t="s">
        <v>19271</v>
      </c>
      <c r="B11508" t="s">
        <v>19272</v>
      </c>
      <c r="C11508" t="s">
        <v>17</v>
      </c>
      <c r="D11508" t="s">
        <v>18</v>
      </c>
      <c r="E11508">
        <v>1</v>
      </c>
      <c r="F11508" s="2">
        <v>464.75</v>
      </c>
      <c r="G11508" s="3">
        <v>959</v>
      </c>
      <c r="H11508" s="3">
        <v>4.6475</v>
      </c>
      <c r="I11508" s="3">
        <v>21.843250000000001</v>
      </c>
      <c r="J11508" s="3">
        <v>491.24074999999999</v>
      </c>
      <c r="K11508" s="3">
        <v>755.755</v>
      </c>
      <c r="L11508" s="4">
        <v>0.35000000000000003</v>
      </c>
    </row>
    <row r="11509" spans="1:12" x14ac:dyDescent="0.35">
      <c r="A11509" s="1" t="s">
        <v>19273</v>
      </c>
      <c r="B11509" t="s">
        <v>19274</v>
      </c>
      <c r="C11509" t="s">
        <v>17</v>
      </c>
      <c r="D11509" t="s">
        <v>18</v>
      </c>
      <c r="E11509">
        <v>1</v>
      </c>
      <c r="F11509" s="2">
        <v>646.25</v>
      </c>
      <c r="G11509" s="3">
        <v>1333</v>
      </c>
      <c r="H11509" s="3">
        <v>6.4625000000000004</v>
      </c>
      <c r="I11509" s="3">
        <v>30.373750000000001</v>
      </c>
      <c r="J11509" s="3">
        <v>683.08624999999995</v>
      </c>
      <c r="K11509" s="3">
        <v>1050.9019230769229</v>
      </c>
      <c r="L11509" s="4">
        <v>0.34999999999999992</v>
      </c>
    </row>
    <row r="11510" spans="1:12" x14ac:dyDescent="0.35">
      <c r="A11510" s="1" t="s">
        <v>19275</v>
      </c>
      <c r="B11510" t="s">
        <v>19276</v>
      </c>
      <c r="C11510" t="s">
        <v>17</v>
      </c>
      <c r="D11510" t="s">
        <v>18</v>
      </c>
      <c r="E11510">
        <v>1</v>
      </c>
      <c r="F11510" s="2">
        <v>140.25</v>
      </c>
      <c r="G11510" s="3">
        <v>290</v>
      </c>
      <c r="H11510" s="3">
        <v>1.4025000000000001</v>
      </c>
      <c r="I11510" s="3">
        <v>6.5917500000000002</v>
      </c>
      <c r="J11510" s="3">
        <v>148.24424999999999</v>
      </c>
      <c r="K11510" s="3">
        <v>228.06807692307692</v>
      </c>
      <c r="L11510" s="4">
        <v>0.35000000000000003</v>
      </c>
    </row>
    <row r="11511" spans="1:12" x14ac:dyDescent="0.35">
      <c r="A11511" s="1" t="s">
        <v>19277</v>
      </c>
      <c r="B11511" t="s">
        <v>19278</v>
      </c>
      <c r="C11511" t="s">
        <v>17</v>
      </c>
      <c r="D11511" t="s">
        <v>18</v>
      </c>
      <c r="E11511">
        <v>1</v>
      </c>
      <c r="F11511" s="2">
        <v>14.03</v>
      </c>
      <c r="G11511" s="3">
        <v>29</v>
      </c>
      <c r="H11511" s="3">
        <v>0.14030000000000001</v>
      </c>
      <c r="I11511" s="3">
        <v>0.65940999999999994</v>
      </c>
      <c r="J11511" s="3">
        <v>14.829709999999999</v>
      </c>
      <c r="K11511" s="3">
        <v>22.814938461538457</v>
      </c>
      <c r="L11511" s="4">
        <v>0.34999999999999992</v>
      </c>
    </row>
    <row r="11512" spans="1:12" x14ac:dyDescent="0.35">
      <c r="A11512" s="1" t="s">
        <v>19279</v>
      </c>
      <c r="B11512" t="s">
        <v>19280</v>
      </c>
      <c r="C11512" t="s">
        <v>17</v>
      </c>
      <c r="D11512" t="s">
        <v>18</v>
      </c>
      <c r="E11512">
        <v>1</v>
      </c>
      <c r="F11512" s="2">
        <v>316.25</v>
      </c>
      <c r="G11512" s="3">
        <v>653</v>
      </c>
      <c r="H11512" s="3">
        <v>3.1625000000000001</v>
      </c>
      <c r="I11512" s="3">
        <v>14.86375</v>
      </c>
      <c r="J11512" s="3">
        <v>334.27625</v>
      </c>
      <c r="K11512" s="3">
        <v>514.27115384615388</v>
      </c>
      <c r="L11512" s="4">
        <v>0.35000000000000003</v>
      </c>
    </row>
    <row r="11513" spans="1:12" x14ac:dyDescent="0.35">
      <c r="A11513" s="1" t="s">
        <v>19281</v>
      </c>
      <c r="B11513" t="s">
        <v>19282</v>
      </c>
      <c r="C11513" t="s">
        <v>17</v>
      </c>
      <c r="D11513" t="s">
        <v>18</v>
      </c>
      <c r="E11513">
        <v>1</v>
      </c>
      <c r="F11513" s="2">
        <v>68.75</v>
      </c>
      <c r="G11513" s="3">
        <v>142</v>
      </c>
      <c r="H11513" s="3">
        <v>0.6875</v>
      </c>
      <c r="I11513" s="3">
        <v>3.2312500000000002</v>
      </c>
      <c r="J11513" s="3">
        <v>72.668750000000003</v>
      </c>
      <c r="K11513" s="3">
        <v>111.79807692307692</v>
      </c>
      <c r="L11513" s="4">
        <v>0.35</v>
      </c>
    </row>
    <row r="11514" spans="1:12" x14ac:dyDescent="0.35">
      <c r="A11514" s="1" t="s">
        <v>19283</v>
      </c>
      <c r="B11514" t="s">
        <v>19284</v>
      </c>
      <c r="C11514" t="s">
        <v>17</v>
      </c>
      <c r="D11514" t="s">
        <v>18</v>
      </c>
      <c r="E11514">
        <v>1</v>
      </c>
      <c r="F11514" s="2">
        <v>140.25</v>
      </c>
      <c r="G11514" s="3">
        <v>290</v>
      </c>
      <c r="H11514" s="3">
        <v>1.4025000000000001</v>
      </c>
      <c r="I11514" s="3">
        <v>6.5917500000000002</v>
      </c>
      <c r="J11514" s="3">
        <v>148.24424999999999</v>
      </c>
      <c r="K11514" s="3">
        <v>228.06807692307692</v>
      </c>
      <c r="L11514" s="4">
        <v>0.35000000000000003</v>
      </c>
    </row>
    <row r="11515" spans="1:12" x14ac:dyDescent="0.35">
      <c r="A11515" s="1" t="s">
        <v>19285</v>
      </c>
      <c r="B11515" t="s">
        <v>19286</v>
      </c>
      <c r="C11515" t="s">
        <v>17</v>
      </c>
      <c r="D11515" t="s">
        <v>18</v>
      </c>
      <c r="E11515">
        <v>1</v>
      </c>
      <c r="F11515" s="2">
        <v>145.75</v>
      </c>
      <c r="G11515" s="3">
        <v>301</v>
      </c>
      <c r="H11515" s="3">
        <v>1.4575</v>
      </c>
      <c r="I11515" s="3">
        <v>6.85025</v>
      </c>
      <c r="J11515" s="3">
        <v>154.05775</v>
      </c>
      <c r="K11515" s="3">
        <v>237.01192307692307</v>
      </c>
      <c r="L11515" s="4">
        <v>0.35</v>
      </c>
    </row>
    <row r="11516" spans="1:12" x14ac:dyDescent="0.35">
      <c r="A11516" s="1" t="s">
        <v>19287</v>
      </c>
      <c r="B11516" t="s">
        <v>19288</v>
      </c>
      <c r="C11516" t="s">
        <v>17</v>
      </c>
      <c r="D11516" t="s">
        <v>18</v>
      </c>
      <c r="E11516">
        <v>1</v>
      </c>
      <c r="F11516" s="2">
        <v>0.28000000000000003</v>
      </c>
      <c r="G11516" s="3">
        <v>1</v>
      </c>
      <c r="H11516" s="3">
        <v>2.8000000000000004E-3</v>
      </c>
      <c r="I11516" s="3">
        <v>1.3160000000000002E-2</v>
      </c>
      <c r="J11516" s="3">
        <v>0.29596000000000006</v>
      </c>
      <c r="K11516" s="3">
        <v>0.455323076923077</v>
      </c>
      <c r="L11516" s="4">
        <v>0.35</v>
      </c>
    </row>
    <row r="11517" spans="1:12" x14ac:dyDescent="0.35">
      <c r="A11517" s="1" t="s">
        <v>19289</v>
      </c>
      <c r="B11517" t="s">
        <v>19290</v>
      </c>
      <c r="C11517" t="s">
        <v>17</v>
      </c>
      <c r="D11517" t="s">
        <v>18</v>
      </c>
      <c r="E11517">
        <v>1</v>
      </c>
      <c r="F11517" s="2">
        <v>173.25</v>
      </c>
      <c r="G11517" s="3">
        <v>358</v>
      </c>
      <c r="H11517" s="3">
        <v>1.7324999999999999</v>
      </c>
      <c r="I11517" s="3">
        <v>8.1427499999999995</v>
      </c>
      <c r="J11517" s="3">
        <v>183.12524999999999</v>
      </c>
      <c r="K11517" s="3">
        <v>281.7311538461538</v>
      </c>
      <c r="L11517" s="4">
        <v>0.34999999999999992</v>
      </c>
    </row>
    <row r="11518" spans="1:12" x14ac:dyDescent="0.35">
      <c r="A11518" s="1" t="s">
        <v>19291</v>
      </c>
      <c r="B11518" t="s">
        <v>2797</v>
      </c>
      <c r="C11518" t="s">
        <v>17</v>
      </c>
      <c r="D11518" t="s">
        <v>18</v>
      </c>
      <c r="E11518">
        <v>1</v>
      </c>
      <c r="F11518" s="2">
        <v>143</v>
      </c>
      <c r="G11518" s="3">
        <v>295</v>
      </c>
      <c r="H11518" s="3">
        <v>1.43</v>
      </c>
      <c r="I11518" s="3">
        <v>6.7210000000000001</v>
      </c>
      <c r="J11518" s="3">
        <v>151.15100000000001</v>
      </c>
      <c r="K11518" s="3">
        <v>232.54000000000002</v>
      </c>
      <c r="L11518" s="4">
        <v>0.35000000000000003</v>
      </c>
    </row>
    <row r="11519" spans="1:12" x14ac:dyDescent="0.35">
      <c r="A11519" s="1" t="s">
        <v>19292</v>
      </c>
      <c r="B11519" t="s">
        <v>19293</v>
      </c>
      <c r="C11519" t="s">
        <v>17</v>
      </c>
      <c r="D11519" t="s">
        <v>18</v>
      </c>
      <c r="E11519">
        <v>1</v>
      </c>
      <c r="F11519" s="2">
        <v>2200</v>
      </c>
      <c r="G11519" s="3">
        <v>4537</v>
      </c>
      <c r="H11519" s="3">
        <v>22</v>
      </c>
      <c r="I11519" s="3">
        <v>103.4</v>
      </c>
      <c r="J11519" s="3">
        <v>2325.4</v>
      </c>
      <c r="K11519" s="3">
        <v>3577.5384615384614</v>
      </c>
      <c r="L11519" s="4">
        <v>0.35</v>
      </c>
    </row>
    <row r="11520" spans="1:12" x14ac:dyDescent="0.35">
      <c r="A11520" s="1" t="s">
        <v>19294</v>
      </c>
      <c r="B11520" t="s">
        <v>19295</v>
      </c>
      <c r="C11520" t="s">
        <v>17</v>
      </c>
      <c r="D11520" t="s">
        <v>18</v>
      </c>
      <c r="E11520">
        <v>1</v>
      </c>
      <c r="F11520" s="2">
        <v>624.25</v>
      </c>
      <c r="G11520" s="3">
        <v>1288</v>
      </c>
      <c r="H11520" s="3">
        <v>6.2424999999999997</v>
      </c>
      <c r="I11520" s="3">
        <v>29.339749999999999</v>
      </c>
      <c r="J11520" s="3">
        <v>659.83224999999993</v>
      </c>
      <c r="K11520" s="3">
        <v>1015.1265384615383</v>
      </c>
      <c r="L11520" s="4">
        <v>0.35</v>
      </c>
    </row>
    <row r="11521" spans="1:12" x14ac:dyDescent="0.35">
      <c r="A11521" s="1" t="s">
        <v>19296</v>
      </c>
      <c r="B11521" t="s">
        <v>19297</v>
      </c>
      <c r="C11521" t="s">
        <v>17</v>
      </c>
      <c r="D11521" t="s">
        <v>18</v>
      </c>
      <c r="E11521">
        <v>1</v>
      </c>
      <c r="F11521" s="2">
        <v>121</v>
      </c>
      <c r="G11521" s="3">
        <v>250</v>
      </c>
      <c r="H11521" s="3">
        <v>1.21</v>
      </c>
      <c r="I11521" s="3">
        <v>5.6870000000000003</v>
      </c>
      <c r="J11521" s="3">
        <v>127.89699999999999</v>
      </c>
      <c r="K11521" s="3">
        <v>196.76461538461535</v>
      </c>
      <c r="L11521" s="4">
        <v>0.34999999999999992</v>
      </c>
    </row>
    <row r="11522" spans="1:12" x14ac:dyDescent="0.35">
      <c r="A11522" s="1" t="s">
        <v>19298</v>
      </c>
      <c r="B11522" t="s">
        <v>19299</v>
      </c>
      <c r="C11522" t="s">
        <v>17</v>
      </c>
      <c r="D11522" t="s">
        <v>18</v>
      </c>
      <c r="E11522">
        <v>1</v>
      </c>
      <c r="F11522" s="2">
        <v>32.450000000000003</v>
      </c>
      <c r="G11522" s="3">
        <v>67</v>
      </c>
      <c r="H11522" s="3">
        <v>0.32450000000000001</v>
      </c>
      <c r="I11522" s="3">
        <v>1.5251500000000002</v>
      </c>
      <c r="J11522" s="3">
        <v>34.299650000000007</v>
      </c>
      <c r="K11522" s="3">
        <v>52.768692307692319</v>
      </c>
      <c r="L11522" s="4">
        <v>0.35000000000000003</v>
      </c>
    </row>
    <row r="11523" spans="1:12" x14ac:dyDescent="0.35">
      <c r="A11523" s="1" t="s">
        <v>19300</v>
      </c>
      <c r="B11523" t="s">
        <v>19301</v>
      </c>
      <c r="C11523" t="s">
        <v>17</v>
      </c>
      <c r="D11523" t="s">
        <v>18</v>
      </c>
      <c r="E11523">
        <v>1</v>
      </c>
      <c r="F11523" s="2">
        <v>209</v>
      </c>
      <c r="G11523" s="3">
        <v>431</v>
      </c>
      <c r="H11523" s="3">
        <v>2.09</v>
      </c>
      <c r="I11523" s="3">
        <v>9.8230000000000004</v>
      </c>
      <c r="J11523" s="3">
        <v>220.91300000000001</v>
      </c>
      <c r="K11523" s="3">
        <v>339.86615384615385</v>
      </c>
      <c r="L11523" s="4">
        <v>0.35</v>
      </c>
    </row>
    <row r="11524" spans="1:12" x14ac:dyDescent="0.35">
      <c r="A11524" s="1" t="s">
        <v>19302</v>
      </c>
      <c r="B11524" t="s">
        <v>19303</v>
      </c>
      <c r="C11524" t="s">
        <v>17</v>
      </c>
      <c r="D11524" t="s">
        <v>18</v>
      </c>
      <c r="E11524">
        <v>1</v>
      </c>
      <c r="F11524" s="2">
        <v>170.5</v>
      </c>
      <c r="G11524" s="3">
        <v>352</v>
      </c>
      <c r="H11524" s="3">
        <v>1.7050000000000001</v>
      </c>
      <c r="I11524" s="3">
        <v>8.0135000000000005</v>
      </c>
      <c r="J11524" s="3">
        <v>180.21850000000001</v>
      </c>
      <c r="K11524" s="3">
        <v>277.25923076923078</v>
      </c>
      <c r="L11524" s="4">
        <v>0.35000000000000003</v>
      </c>
    </row>
    <row r="11525" spans="1:12" x14ac:dyDescent="0.35">
      <c r="A11525" s="1" t="s">
        <v>19304</v>
      </c>
      <c r="B11525" t="s">
        <v>19305</v>
      </c>
      <c r="C11525" t="s">
        <v>17</v>
      </c>
      <c r="D11525" t="s">
        <v>18</v>
      </c>
      <c r="E11525">
        <v>1</v>
      </c>
      <c r="F11525" s="2">
        <v>89.1</v>
      </c>
      <c r="G11525" s="3">
        <v>184</v>
      </c>
      <c r="H11525" s="3">
        <v>0.89100000000000001</v>
      </c>
      <c r="I11525" s="3">
        <v>4.1876999999999995</v>
      </c>
      <c r="J11525" s="3">
        <v>94.178699999999992</v>
      </c>
      <c r="K11525" s="3">
        <v>144.89030769230769</v>
      </c>
      <c r="L11525" s="4">
        <v>0.35000000000000003</v>
      </c>
    </row>
    <row r="11526" spans="1:12" x14ac:dyDescent="0.35">
      <c r="A11526" s="1" t="s">
        <v>19306</v>
      </c>
      <c r="B11526" t="s">
        <v>19307</v>
      </c>
      <c r="C11526" t="s">
        <v>17</v>
      </c>
      <c r="D11526" t="s">
        <v>18</v>
      </c>
      <c r="E11526">
        <v>1</v>
      </c>
      <c r="F11526" s="2">
        <v>46.75</v>
      </c>
      <c r="G11526" s="3">
        <v>97</v>
      </c>
      <c r="H11526" s="3">
        <v>0.46750000000000003</v>
      </c>
      <c r="I11526" s="3">
        <v>2.1972499999999999</v>
      </c>
      <c r="J11526" s="3">
        <v>49.414749999999998</v>
      </c>
      <c r="K11526" s="3">
        <v>76.022692307692296</v>
      </c>
      <c r="L11526" s="4">
        <v>0.34999999999999992</v>
      </c>
    </row>
    <row r="11527" spans="1:12" x14ac:dyDescent="0.35">
      <c r="A11527" s="1" t="s">
        <v>19308</v>
      </c>
      <c r="B11527" t="s">
        <v>12251</v>
      </c>
      <c r="C11527" t="s">
        <v>17</v>
      </c>
      <c r="D11527" t="s">
        <v>18</v>
      </c>
      <c r="E11527">
        <v>1</v>
      </c>
      <c r="F11527" s="2">
        <v>676.5</v>
      </c>
      <c r="G11527" s="3">
        <v>1395</v>
      </c>
      <c r="H11527" s="3">
        <v>6.7650000000000006</v>
      </c>
      <c r="I11527" s="3">
        <v>31.795500000000001</v>
      </c>
      <c r="J11527" s="3">
        <v>715.06049999999993</v>
      </c>
      <c r="K11527" s="3">
        <v>1100.0930769230768</v>
      </c>
      <c r="L11527" s="4">
        <v>0.35</v>
      </c>
    </row>
    <row r="11528" spans="1:12" x14ac:dyDescent="0.35">
      <c r="A11528" s="1" t="s">
        <v>19309</v>
      </c>
      <c r="B11528" t="s">
        <v>19310</v>
      </c>
      <c r="C11528" t="s">
        <v>17</v>
      </c>
      <c r="D11528" t="s">
        <v>18</v>
      </c>
      <c r="E11528">
        <v>1</v>
      </c>
      <c r="F11528" s="2">
        <v>82.5</v>
      </c>
      <c r="G11528" s="3">
        <v>171</v>
      </c>
      <c r="H11528" s="3">
        <v>0.82500000000000007</v>
      </c>
      <c r="I11528" s="3">
        <v>3.8774999999999999</v>
      </c>
      <c r="J11528" s="3">
        <v>87.202500000000001</v>
      </c>
      <c r="K11528" s="3">
        <v>134.15769230769232</v>
      </c>
      <c r="L11528" s="4">
        <v>0.35000000000000003</v>
      </c>
    </row>
    <row r="11529" spans="1:12" x14ac:dyDescent="0.35">
      <c r="A11529" s="1" t="s">
        <v>19311</v>
      </c>
      <c r="B11529" t="s">
        <v>19312</v>
      </c>
      <c r="C11529" t="s">
        <v>17</v>
      </c>
      <c r="D11529" t="s">
        <v>18</v>
      </c>
      <c r="E11529">
        <v>1</v>
      </c>
      <c r="F11529" s="2">
        <v>66</v>
      </c>
      <c r="G11529" s="3">
        <v>137</v>
      </c>
      <c r="H11529" s="3">
        <v>0.66</v>
      </c>
      <c r="I11529" s="3">
        <v>3.1019999999999999</v>
      </c>
      <c r="J11529" s="3">
        <v>69.762</v>
      </c>
      <c r="K11529" s="3">
        <v>107.32615384615384</v>
      </c>
      <c r="L11529" s="4">
        <v>0.35</v>
      </c>
    </row>
    <row r="11530" spans="1:12" x14ac:dyDescent="0.35">
      <c r="A11530" s="1" t="s">
        <v>19313</v>
      </c>
      <c r="B11530" t="s">
        <v>19314</v>
      </c>
      <c r="C11530" t="s">
        <v>17</v>
      </c>
      <c r="D11530" t="s">
        <v>18</v>
      </c>
      <c r="E11530">
        <v>1</v>
      </c>
      <c r="F11530" s="2">
        <v>363</v>
      </c>
      <c r="G11530" s="3">
        <v>749</v>
      </c>
      <c r="H11530" s="3">
        <v>3.63</v>
      </c>
      <c r="I11530" s="3">
        <v>17.061</v>
      </c>
      <c r="J11530" s="3">
        <v>383.69099999999997</v>
      </c>
      <c r="K11530" s="3">
        <v>590.29384615384606</v>
      </c>
      <c r="L11530" s="4">
        <v>0.34999999999999992</v>
      </c>
    </row>
    <row r="11531" spans="1:12" x14ac:dyDescent="0.35">
      <c r="A11531" s="1" t="s">
        <v>19315</v>
      </c>
      <c r="B11531" t="s">
        <v>19316</v>
      </c>
      <c r="C11531" t="s">
        <v>17</v>
      </c>
      <c r="D11531" t="s">
        <v>18</v>
      </c>
      <c r="E11531">
        <v>1</v>
      </c>
      <c r="F11531" s="2">
        <v>61.6</v>
      </c>
      <c r="G11531" s="3">
        <v>128</v>
      </c>
      <c r="H11531" s="3">
        <v>0.61599999999999999</v>
      </c>
      <c r="I11531" s="3">
        <v>2.8952</v>
      </c>
      <c r="J11531" s="3">
        <v>65.111199999999997</v>
      </c>
      <c r="K11531" s="3">
        <v>100.17107692307691</v>
      </c>
      <c r="L11531" s="4">
        <v>0.35</v>
      </c>
    </row>
    <row r="11532" spans="1:12" x14ac:dyDescent="0.35">
      <c r="A11532" s="1" t="s">
        <v>19317</v>
      </c>
      <c r="B11532" t="s">
        <v>19318</v>
      </c>
      <c r="C11532" t="s">
        <v>17</v>
      </c>
      <c r="D11532" t="s">
        <v>18</v>
      </c>
      <c r="E11532">
        <v>1</v>
      </c>
      <c r="F11532" s="2">
        <v>1064.25</v>
      </c>
      <c r="G11532" s="3">
        <v>2195</v>
      </c>
      <c r="H11532" s="3">
        <v>10.6425</v>
      </c>
      <c r="I11532" s="3">
        <v>50.019750000000002</v>
      </c>
      <c r="J11532" s="3">
        <v>1124.9122499999999</v>
      </c>
      <c r="K11532" s="3">
        <v>1730.6342307692305</v>
      </c>
      <c r="L11532" s="4">
        <v>0.35</v>
      </c>
    </row>
    <row r="11533" spans="1:12" x14ac:dyDescent="0.35">
      <c r="A11533" s="1" t="s">
        <v>19319</v>
      </c>
      <c r="B11533" t="s">
        <v>19320</v>
      </c>
      <c r="C11533" t="s">
        <v>17</v>
      </c>
      <c r="D11533" t="s">
        <v>18</v>
      </c>
      <c r="E11533">
        <v>1</v>
      </c>
      <c r="F11533" s="2">
        <v>55</v>
      </c>
      <c r="G11533" s="3">
        <v>114</v>
      </c>
      <c r="H11533" s="3">
        <v>0.55000000000000004</v>
      </c>
      <c r="I11533" s="3">
        <v>2.585</v>
      </c>
      <c r="J11533" s="3">
        <v>58.134999999999998</v>
      </c>
      <c r="K11533" s="3">
        <v>89.438461538461539</v>
      </c>
      <c r="L11533" s="4">
        <v>0.35000000000000003</v>
      </c>
    </row>
    <row r="11534" spans="1:12" x14ac:dyDescent="0.35">
      <c r="A11534" s="1" t="s">
        <v>19321</v>
      </c>
      <c r="B11534" t="s">
        <v>19322</v>
      </c>
      <c r="C11534" t="s">
        <v>17</v>
      </c>
      <c r="D11534" t="s">
        <v>18</v>
      </c>
      <c r="E11534">
        <v>1</v>
      </c>
      <c r="F11534" s="2">
        <v>19.25</v>
      </c>
      <c r="G11534" s="3">
        <v>40</v>
      </c>
      <c r="H11534" s="3">
        <v>0.1925</v>
      </c>
      <c r="I11534" s="3">
        <v>0.90475000000000005</v>
      </c>
      <c r="J11534" s="3">
        <v>20.347249999999999</v>
      </c>
      <c r="K11534" s="3">
        <v>31.303461538461537</v>
      </c>
      <c r="L11534" s="4">
        <v>0.35000000000000003</v>
      </c>
    </row>
    <row r="11535" spans="1:12" x14ac:dyDescent="0.35">
      <c r="A11535" s="1" t="s">
        <v>19323</v>
      </c>
      <c r="B11535" t="s">
        <v>19324</v>
      </c>
      <c r="C11535" t="s">
        <v>17</v>
      </c>
      <c r="D11535" t="s">
        <v>18</v>
      </c>
      <c r="E11535">
        <v>1</v>
      </c>
      <c r="F11535" s="2">
        <v>45.65</v>
      </c>
      <c r="G11535" s="3">
        <v>95</v>
      </c>
      <c r="H11535" s="3">
        <v>0.45650000000000002</v>
      </c>
      <c r="I11535" s="3">
        <v>2.1455500000000001</v>
      </c>
      <c r="J11535" s="3">
        <v>48.252049999999997</v>
      </c>
      <c r="K11535" s="3">
        <v>74.233923076923077</v>
      </c>
      <c r="L11535" s="4">
        <v>0.35000000000000003</v>
      </c>
    </row>
    <row r="11536" spans="1:12" x14ac:dyDescent="0.35">
      <c r="A11536" s="1" t="s">
        <v>19325</v>
      </c>
      <c r="B11536" t="s">
        <v>19326</v>
      </c>
      <c r="C11536" t="s">
        <v>17</v>
      </c>
      <c r="D11536" t="s">
        <v>18</v>
      </c>
      <c r="E11536">
        <v>1</v>
      </c>
      <c r="F11536" s="2">
        <v>308</v>
      </c>
      <c r="G11536" s="3">
        <v>636</v>
      </c>
      <c r="H11536" s="3">
        <v>3.08</v>
      </c>
      <c r="I11536" s="3">
        <v>14.476000000000001</v>
      </c>
      <c r="J11536" s="3">
        <v>325.55599999999998</v>
      </c>
      <c r="K11536" s="3">
        <v>500.85538461538459</v>
      </c>
      <c r="L11536" s="4">
        <v>0.35000000000000003</v>
      </c>
    </row>
    <row r="11537" spans="1:12" x14ac:dyDescent="0.35">
      <c r="A11537" s="1" t="s">
        <v>19327</v>
      </c>
      <c r="B11537" t="s">
        <v>19246</v>
      </c>
      <c r="C11537" t="s">
        <v>17</v>
      </c>
      <c r="D11537" t="s">
        <v>18</v>
      </c>
      <c r="E11537">
        <v>1</v>
      </c>
      <c r="F11537" s="2">
        <v>167.75</v>
      </c>
      <c r="G11537" s="3">
        <v>346</v>
      </c>
      <c r="H11537" s="3">
        <v>1.6775</v>
      </c>
      <c r="I11537" s="3">
        <v>7.8842499999999998</v>
      </c>
      <c r="J11537" s="3">
        <v>177.31175000000002</v>
      </c>
      <c r="K11537" s="3">
        <v>272.78730769230771</v>
      </c>
      <c r="L11537" s="4">
        <v>0.35</v>
      </c>
    </row>
    <row r="11538" spans="1:12" x14ac:dyDescent="0.35">
      <c r="A11538" s="1" t="s">
        <v>19328</v>
      </c>
      <c r="B11538" t="s">
        <v>19329</v>
      </c>
      <c r="C11538" t="s">
        <v>17</v>
      </c>
      <c r="D11538" t="s">
        <v>18</v>
      </c>
      <c r="E11538">
        <v>1</v>
      </c>
      <c r="F11538" s="2">
        <v>32.450000000000003</v>
      </c>
      <c r="G11538" s="3">
        <v>67</v>
      </c>
      <c r="H11538" s="3">
        <v>0.32450000000000001</v>
      </c>
      <c r="I11538" s="3">
        <v>1.5251500000000002</v>
      </c>
      <c r="J11538" s="3">
        <v>34.299650000000007</v>
      </c>
      <c r="K11538" s="3">
        <v>52.768692307692319</v>
      </c>
      <c r="L11538" s="4">
        <v>0.35000000000000003</v>
      </c>
    </row>
    <row r="11539" spans="1:12" x14ac:dyDescent="0.35">
      <c r="A11539" s="1" t="s">
        <v>19330</v>
      </c>
      <c r="B11539" t="s">
        <v>9050</v>
      </c>
      <c r="C11539" t="s">
        <v>17</v>
      </c>
      <c r="D11539" t="s">
        <v>18</v>
      </c>
      <c r="E11539">
        <v>1</v>
      </c>
      <c r="F11539" s="2">
        <v>181.5</v>
      </c>
      <c r="G11539" s="3">
        <v>375</v>
      </c>
      <c r="H11539" s="3">
        <v>1.8149999999999999</v>
      </c>
      <c r="I11539" s="3">
        <v>8.5305</v>
      </c>
      <c r="J11539" s="3">
        <v>191.84549999999999</v>
      </c>
      <c r="K11539" s="3">
        <v>295.14692307692303</v>
      </c>
      <c r="L11539" s="4">
        <v>0.34999999999999992</v>
      </c>
    </row>
    <row r="11540" spans="1:12" x14ac:dyDescent="0.35">
      <c r="A11540" s="1" t="s">
        <v>19331</v>
      </c>
      <c r="B11540" t="s">
        <v>19332</v>
      </c>
      <c r="C11540" t="s">
        <v>17</v>
      </c>
      <c r="D11540" t="s">
        <v>18</v>
      </c>
      <c r="E11540">
        <v>1</v>
      </c>
      <c r="F11540" s="2">
        <v>825</v>
      </c>
      <c r="G11540" s="3">
        <v>1702</v>
      </c>
      <c r="H11540" s="3">
        <v>8.25</v>
      </c>
      <c r="I11540" s="3">
        <v>38.774999999999999</v>
      </c>
      <c r="J11540" s="3">
        <v>872.02499999999998</v>
      </c>
      <c r="K11540" s="3">
        <v>1341.5769230769231</v>
      </c>
      <c r="L11540" s="4">
        <v>0.35000000000000003</v>
      </c>
    </row>
    <row r="11541" spans="1:12" x14ac:dyDescent="0.35">
      <c r="A11541" s="1" t="s">
        <v>19333</v>
      </c>
      <c r="B11541" t="s">
        <v>2797</v>
      </c>
      <c r="C11541" t="s">
        <v>17</v>
      </c>
      <c r="D11541" t="s">
        <v>18</v>
      </c>
      <c r="E11541">
        <v>1</v>
      </c>
      <c r="F11541" s="2">
        <v>143</v>
      </c>
      <c r="G11541" s="3">
        <v>295</v>
      </c>
      <c r="H11541" s="3">
        <v>1.43</v>
      </c>
      <c r="I11541" s="3">
        <v>6.7210000000000001</v>
      </c>
      <c r="J11541" s="3">
        <v>151.15100000000001</v>
      </c>
      <c r="K11541" s="3">
        <v>232.54000000000002</v>
      </c>
      <c r="L11541" s="4">
        <v>0.35000000000000003</v>
      </c>
    </row>
    <row r="11542" spans="1:12" x14ac:dyDescent="0.35">
      <c r="A11542" s="1" t="s">
        <v>19334</v>
      </c>
      <c r="B11542" t="s">
        <v>19335</v>
      </c>
      <c r="C11542" t="s">
        <v>17</v>
      </c>
      <c r="D11542" t="s">
        <v>18</v>
      </c>
      <c r="E11542">
        <v>1</v>
      </c>
      <c r="F11542" s="2">
        <v>1196.25</v>
      </c>
      <c r="G11542" s="3">
        <v>2467</v>
      </c>
      <c r="H11542" s="3">
        <v>11.9625</v>
      </c>
      <c r="I11542" s="3">
        <v>56.223750000000003</v>
      </c>
      <c r="J11542" s="3">
        <v>1264.4362500000002</v>
      </c>
      <c r="K11542" s="3">
        <v>1945.2865384615386</v>
      </c>
      <c r="L11542" s="4">
        <v>0.34999999999999992</v>
      </c>
    </row>
    <row r="11543" spans="1:12" x14ac:dyDescent="0.35">
      <c r="A11543" s="1" t="s">
        <v>19336</v>
      </c>
      <c r="B11543" t="s">
        <v>19337</v>
      </c>
      <c r="C11543" t="s">
        <v>17</v>
      </c>
      <c r="D11543" t="s">
        <v>18</v>
      </c>
      <c r="E11543">
        <v>1</v>
      </c>
      <c r="F11543" s="2">
        <v>165</v>
      </c>
      <c r="G11543" s="3">
        <v>341</v>
      </c>
      <c r="H11543" s="3">
        <v>1.6500000000000001</v>
      </c>
      <c r="I11543" s="3">
        <v>7.7549999999999999</v>
      </c>
      <c r="J11543" s="3">
        <v>174.405</v>
      </c>
      <c r="K11543" s="3">
        <v>268.31538461538463</v>
      </c>
      <c r="L11543" s="4">
        <v>0.35000000000000003</v>
      </c>
    </row>
    <row r="11544" spans="1:12" x14ac:dyDescent="0.35">
      <c r="A11544" s="1" t="s">
        <v>19338</v>
      </c>
      <c r="B11544" t="s">
        <v>19339</v>
      </c>
      <c r="C11544" t="s">
        <v>17</v>
      </c>
      <c r="D11544" t="s">
        <v>18</v>
      </c>
      <c r="E11544">
        <v>1</v>
      </c>
      <c r="F11544" s="2">
        <v>495</v>
      </c>
      <c r="G11544" s="3">
        <v>1021</v>
      </c>
      <c r="H11544" s="3">
        <v>4.95</v>
      </c>
      <c r="I11544" s="3">
        <v>23.265000000000001</v>
      </c>
      <c r="J11544" s="3">
        <v>523.21500000000003</v>
      </c>
      <c r="K11544" s="3">
        <v>804.94615384615383</v>
      </c>
      <c r="L11544" s="4">
        <v>0.35</v>
      </c>
    </row>
    <row r="11545" spans="1:12" x14ac:dyDescent="0.35">
      <c r="A11545" s="1" t="s">
        <v>19340</v>
      </c>
      <c r="B11545" t="s">
        <v>19286</v>
      </c>
      <c r="C11545" t="s">
        <v>17</v>
      </c>
      <c r="D11545" t="s">
        <v>18</v>
      </c>
      <c r="E11545">
        <v>1</v>
      </c>
      <c r="F11545" s="2">
        <v>145.75</v>
      </c>
      <c r="G11545" s="3">
        <v>301</v>
      </c>
      <c r="H11545" s="3">
        <v>1.4575</v>
      </c>
      <c r="I11545" s="3">
        <v>6.85025</v>
      </c>
      <c r="J11545" s="3">
        <v>154.05775</v>
      </c>
      <c r="K11545" s="3">
        <v>237.01192307692307</v>
      </c>
      <c r="L11545" s="4">
        <v>0.35</v>
      </c>
    </row>
    <row r="11546" spans="1:12" x14ac:dyDescent="0.35">
      <c r="A11546" s="1" t="s">
        <v>19341</v>
      </c>
      <c r="B11546" t="s">
        <v>19342</v>
      </c>
      <c r="C11546" t="s">
        <v>17</v>
      </c>
      <c r="D11546" t="s">
        <v>18</v>
      </c>
      <c r="E11546">
        <v>1</v>
      </c>
      <c r="F11546" s="2">
        <v>220</v>
      </c>
      <c r="G11546" s="3">
        <v>454</v>
      </c>
      <c r="H11546" s="3">
        <v>2.2000000000000002</v>
      </c>
      <c r="I11546" s="3">
        <v>10.34</v>
      </c>
      <c r="J11546" s="3">
        <v>232.54</v>
      </c>
      <c r="K11546" s="3">
        <v>357.75384615384615</v>
      </c>
      <c r="L11546" s="4">
        <v>0.35000000000000003</v>
      </c>
    </row>
    <row r="11547" spans="1:12" x14ac:dyDescent="0.35">
      <c r="A11547" s="1" t="s">
        <v>19343</v>
      </c>
      <c r="B11547" t="s">
        <v>19344</v>
      </c>
      <c r="C11547" t="s">
        <v>17</v>
      </c>
      <c r="D11547" t="s">
        <v>18</v>
      </c>
      <c r="E11547">
        <v>1</v>
      </c>
      <c r="F11547" s="2">
        <v>605</v>
      </c>
      <c r="G11547" s="3">
        <v>1248</v>
      </c>
      <c r="H11547" s="3">
        <v>6.05</v>
      </c>
      <c r="I11547" s="3">
        <v>28.434999999999999</v>
      </c>
      <c r="J11547" s="3">
        <v>639.4849999999999</v>
      </c>
      <c r="K11547" s="3">
        <v>983.82307692307677</v>
      </c>
      <c r="L11547" s="4">
        <v>0.35</v>
      </c>
    </row>
    <row r="11548" spans="1:12" x14ac:dyDescent="0.35">
      <c r="A11548" s="1" t="s">
        <v>19345</v>
      </c>
      <c r="B11548" t="s">
        <v>19346</v>
      </c>
      <c r="C11548" t="s">
        <v>17</v>
      </c>
      <c r="D11548" t="s">
        <v>18</v>
      </c>
      <c r="E11548">
        <v>1</v>
      </c>
      <c r="F11548" s="2">
        <v>789.25</v>
      </c>
      <c r="G11548" s="3">
        <v>1628</v>
      </c>
      <c r="H11548" s="3">
        <v>7.8925000000000001</v>
      </c>
      <c r="I11548" s="3">
        <v>37.094749999999998</v>
      </c>
      <c r="J11548" s="3">
        <v>834.23725000000002</v>
      </c>
      <c r="K11548" s="3">
        <v>1283.4419230769231</v>
      </c>
      <c r="L11548" s="4">
        <v>0.35</v>
      </c>
    </row>
    <row r="11549" spans="1:12" x14ac:dyDescent="0.35">
      <c r="A11549" s="1" t="s">
        <v>19347</v>
      </c>
      <c r="B11549" t="s">
        <v>12307</v>
      </c>
      <c r="C11549" t="s">
        <v>17</v>
      </c>
      <c r="D11549" t="s">
        <v>18</v>
      </c>
      <c r="E11549">
        <v>1</v>
      </c>
      <c r="F11549" s="2">
        <v>56.1</v>
      </c>
      <c r="G11549" s="3">
        <v>116</v>
      </c>
      <c r="H11549" s="3">
        <v>0.56100000000000005</v>
      </c>
      <c r="I11549" s="3">
        <v>2.6367000000000003</v>
      </c>
      <c r="J11549" s="3">
        <v>59.297699999999999</v>
      </c>
      <c r="K11549" s="3">
        <v>91.227230769230758</v>
      </c>
      <c r="L11549" s="4">
        <v>0.34999999999999992</v>
      </c>
    </row>
    <row r="11550" spans="1:12" x14ac:dyDescent="0.35">
      <c r="A11550" s="1" t="s">
        <v>19348</v>
      </c>
      <c r="B11550" t="s">
        <v>19349</v>
      </c>
      <c r="C11550" t="s">
        <v>17</v>
      </c>
      <c r="D11550" t="s">
        <v>18</v>
      </c>
      <c r="E11550">
        <v>1</v>
      </c>
      <c r="F11550" s="2">
        <v>31.35</v>
      </c>
      <c r="G11550" s="3">
        <v>65</v>
      </c>
      <c r="H11550" s="3">
        <v>0.3135</v>
      </c>
      <c r="I11550" s="3">
        <v>1.4734500000000001</v>
      </c>
      <c r="J11550" s="3">
        <v>33.136950000000006</v>
      </c>
      <c r="K11550" s="3">
        <v>50.979923076923086</v>
      </c>
      <c r="L11550" s="4">
        <v>0.35</v>
      </c>
    </row>
    <row r="11551" spans="1:12" x14ac:dyDescent="0.35">
      <c r="A11551" s="1" t="s">
        <v>19350</v>
      </c>
      <c r="B11551" t="s">
        <v>12237</v>
      </c>
      <c r="C11551" t="s">
        <v>17</v>
      </c>
      <c r="D11551" t="s">
        <v>18</v>
      </c>
      <c r="E11551">
        <v>1</v>
      </c>
      <c r="F11551" s="2">
        <v>44.55</v>
      </c>
      <c r="G11551" s="3">
        <v>92</v>
      </c>
      <c r="H11551" s="3">
        <v>0.44550000000000001</v>
      </c>
      <c r="I11551" s="3">
        <v>2.0938499999999998</v>
      </c>
      <c r="J11551" s="3">
        <v>47.089349999999996</v>
      </c>
      <c r="K11551" s="3">
        <v>72.445153846153843</v>
      </c>
      <c r="L11551" s="4">
        <v>0.35000000000000003</v>
      </c>
    </row>
    <row r="11552" spans="1:12" x14ac:dyDescent="0.35">
      <c r="A11552" s="1" t="s">
        <v>19351</v>
      </c>
      <c r="B11552" t="s">
        <v>19352</v>
      </c>
      <c r="C11552" t="s">
        <v>17</v>
      </c>
      <c r="D11552" t="s">
        <v>18</v>
      </c>
      <c r="E11552">
        <v>1</v>
      </c>
      <c r="F11552" s="2">
        <v>14.03</v>
      </c>
      <c r="G11552" s="3">
        <v>29</v>
      </c>
      <c r="H11552" s="3">
        <v>0.14030000000000001</v>
      </c>
      <c r="I11552" s="3">
        <v>0.65940999999999994</v>
      </c>
      <c r="J11552" s="3">
        <v>14.829709999999999</v>
      </c>
      <c r="K11552" s="3">
        <v>22.814938461538457</v>
      </c>
      <c r="L11552" s="4">
        <v>0.34999999999999992</v>
      </c>
    </row>
    <row r="11553" spans="1:12" x14ac:dyDescent="0.35">
      <c r="A11553" s="1" t="s">
        <v>19353</v>
      </c>
      <c r="B11553" t="s">
        <v>12307</v>
      </c>
      <c r="C11553" t="s">
        <v>17</v>
      </c>
      <c r="D11553" t="s">
        <v>18</v>
      </c>
      <c r="E11553">
        <v>1</v>
      </c>
      <c r="F11553" s="2">
        <v>48.4</v>
      </c>
      <c r="G11553" s="3">
        <v>100</v>
      </c>
      <c r="H11553" s="3">
        <v>0.48399999999999999</v>
      </c>
      <c r="I11553" s="3">
        <v>2.2747999999999999</v>
      </c>
      <c r="J11553" s="3">
        <v>51.158799999999999</v>
      </c>
      <c r="K11553" s="3">
        <v>78.705846153846153</v>
      </c>
      <c r="L11553" s="4">
        <v>0.35</v>
      </c>
    </row>
    <row r="11554" spans="1:12" x14ac:dyDescent="0.35">
      <c r="A11554" s="1" t="s">
        <v>19354</v>
      </c>
      <c r="B11554" t="s">
        <v>19355</v>
      </c>
      <c r="C11554" t="s">
        <v>17</v>
      </c>
      <c r="D11554" t="s">
        <v>18</v>
      </c>
      <c r="E11554">
        <v>1</v>
      </c>
      <c r="F11554" s="2">
        <v>23.65</v>
      </c>
      <c r="G11554" s="3">
        <v>49</v>
      </c>
      <c r="H11554" s="3">
        <v>0.23649999999999999</v>
      </c>
      <c r="I11554" s="3">
        <v>1.11155</v>
      </c>
      <c r="J11554" s="3">
        <v>24.998049999999999</v>
      </c>
      <c r="K11554" s="3">
        <v>38.45853846153846</v>
      </c>
      <c r="L11554" s="4">
        <v>0.35</v>
      </c>
    </row>
    <row r="11555" spans="1:12" x14ac:dyDescent="0.35">
      <c r="A11555" s="1" t="s">
        <v>19356</v>
      </c>
      <c r="B11555" t="s">
        <v>19357</v>
      </c>
      <c r="C11555" t="s">
        <v>17</v>
      </c>
      <c r="D11555" t="s">
        <v>18</v>
      </c>
      <c r="E11555">
        <v>1</v>
      </c>
      <c r="F11555" s="2">
        <v>926.75</v>
      </c>
      <c r="G11555" s="3">
        <v>1911</v>
      </c>
      <c r="H11555" s="3">
        <v>9.2675000000000001</v>
      </c>
      <c r="I11555" s="3">
        <v>43.557250000000003</v>
      </c>
      <c r="J11555" s="3">
        <v>979.57474999999999</v>
      </c>
      <c r="K11555" s="3">
        <v>1507.0380769230769</v>
      </c>
      <c r="L11555" s="4">
        <v>0.35</v>
      </c>
    </row>
    <row r="11556" spans="1:12" x14ac:dyDescent="0.35">
      <c r="A11556" s="1">
        <v>4202</v>
      </c>
      <c r="B11556" t="s">
        <v>19358</v>
      </c>
      <c r="C11556" t="s">
        <v>17</v>
      </c>
      <c r="D11556" t="s">
        <v>18</v>
      </c>
      <c r="E11556">
        <v>1</v>
      </c>
      <c r="F11556" s="2">
        <v>193.6</v>
      </c>
      <c r="G11556" s="3">
        <v>400</v>
      </c>
      <c r="H11556" s="3">
        <v>1.9359999999999999</v>
      </c>
      <c r="I11556" s="3">
        <v>9.0991999999999997</v>
      </c>
      <c r="J11556" s="3">
        <v>204.6352</v>
      </c>
      <c r="K11556" s="3">
        <v>314.82338461538461</v>
      </c>
      <c r="L11556" s="4">
        <v>0.35</v>
      </c>
    </row>
    <row r="11557" spans="1:12" x14ac:dyDescent="0.35">
      <c r="A11557" s="1" t="s">
        <v>19359</v>
      </c>
      <c r="B11557" t="s">
        <v>19360</v>
      </c>
      <c r="C11557" t="s">
        <v>17</v>
      </c>
      <c r="D11557" t="s">
        <v>18</v>
      </c>
      <c r="E11557">
        <v>1</v>
      </c>
      <c r="F11557" s="2">
        <v>206.25</v>
      </c>
      <c r="G11557" s="3">
        <v>426</v>
      </c>
      <c r="H11557" s="3">
        <v>2.0625</v>
      </c>
      <c r="I11557" s="3">
        <v>9.6937499999999996</v>
      </c>
      <c r="J11557" s="3">
        <v>218.00624999999999</v>
      </c>
      <c r="K11557" s="3">
        <v>335.39423076923077</v>
      </c>
      <c r="L11557" s="4">
        <v>0.35000000000000003</v>
      </c>
    </row>
    <row r="11558" spans="1:12" x14ac:dyDescent="0.35">
      <c r="A11558" s="1" t="s">
        <v>19361</v>
      </c>
      <c r="B11558" t="s">
        <v>19362</v>
      </c>
      <c r="C11558" t="s">
        <v>17</v>
      </c>
      <c r="D11558" t="s">
        <v>18</v>
      </c>
      <c r="E11558">
        <v>1</v>
      </c>
      <c r="F11558" s="2">
        <v>74.25</v>
      </c>
      <c r="G11558" s="3">
        <v>154</v>
      </c>
      <c r="H11558" s="3">
        <v>0.74250000000000005</v>
      </c>
      <c r="I11558" s="3">
        <v>3.4897499999999999</v>
      </c>
      <c r="J11558" s="3">
        <v>78.482250000000008</v>
      </c>
      <c r="K11558" s="3">
        <v>120.74192307692309</v>
      </c>
      <c r="L11558" s="4">
        <v>0.35</v>
      </c>
    </row>
    <row r="11559" spans="1:12" x14ac:dyDescent="0.35">
      <c r="A11559" s="1" t="s">
        <v>19363</v>
      </c>
      <c r="B11559" t="s">
        <v>19364</v>
      </c>
      <c r="C11559" t="s">
        <v>17</v>
      </c>
      <c r="D11559" t="s">
        <v>18</v>
      </c>
      <c r="E11559">
        <v>1</v>
      </c>
      <c r="F11559" s="2">
        <v>165</v>
      </c>
      <c r="G11559" s="3">
        <v>341</v>
      </c>
      <c r="H11559" s="3">
        <v>1.6500000000000001</v>
      </c>
      <c r="I11559" s="3">
        <v>7.7549999999999999</v>
      </c>
      <c r="J11559" s="3">
        <v>174.405</v>
      </c>
      <c r="K11559" s="3">
        <v>268.31538461538463</v>
      </c>
      <c r="L11559" s="4">
        <v>0.35000000000000003</v>
      </c>
    </row>
    <row r="11560" spans="1:12" x14ac:dyDescent="0.35">
      <c r="A11560" s="1" t="s">
        <v>19365</v>
      </c>
      <c r="B11560" t="s">
        <v>19366</v>
      </c>
      <c r="C11560" t="s">
        <v>17</v>
      </c>
      <c r="D11560" t="s">
        <v>18</v>
      </c>
      <c r="E11560">
        <v>1</v>
      </c>
      <c r="F11560" s="2">
        <v>1.93</v>
      </c>
      <c r="G11560" s="3">
        <v>4</v>
      </c>
      <c r="H11560" s="3">
        <v>1.9300000000000001E-2</v>
      </c>
      <c r="I11560" s="3">
        <v>9.0709999999999999E-2</v>
      </c>
      <c r="J11560" s="3">
        <v>2.0400100000000001</v>
      </c>
      <c r="K11560" s="3">
        <v>3.1384769230769232</v>
      </c>
      <c r="L11560" s="4">
        <v>0.35</v>
      </c>
    </row>
    <row r="11561" spans="1:12" x14ac:dyDescent="0.35">
      <c r="A11561" s="1" t="s">
        <v>19367</v>
      </c>
      <c r="B11561" t="s">
        <v>19368</v>
      </c>
      <c r="C11561" t="s">
        <v>17</v>
      </c>
      <c r="D11561" t="s">
        <v>18</v>
      </c>
      <c r="E11561">
        <v>1</v>
      </c>
      <c r="F11561" s="2">
        <v>167.75</v>
      </c>
      <c r="G11561" s="3">
        <v>346</v>
      </c>
      <c r="H11561" s="3">
        <v>1.6775</v>
      </c>
      <c r="I11561" s="3">
        <v>7.8842499999999998</v>
      </c>
      <c r="J11561" s="3">
        <v>177.31175000000002</v>
      </c>
      <c r="K11561" s="3">
        <v>272.78730769230771</v>
      </c>
      <c r="L11561" s="4">
        <v>0.35</v>
      </c>
    </row>
    <row r="11562" spans="1:12" x14ac:dyDescent="0.35">
      <c r="A11562" s="1" t="s">
        <v>19369</v>
      </c>
      <c r="B11562" t="s">
        <v>19370</v>
      </c>
      <c r="C11562" t="s">
        <v>17</v>
      </c>
      <c r="D11562" t="s">
        <v>18</v>
      </c>
      <c r="E11562">
        <v>1</v>
      </c>
      <c r="F11562" s="2">
        <v>206.25</v>
      </c>
      <c r="G11562" s="3">
        <v>426</v>
      </c>
      <c r="H11562" s="3">
        <v>2.0625</v>
      </c>
      <c r="I11562" s="3">
        <v>9.6937499999999996</v>
      </c>
      <c r="J11562" s="3">
        <v>218.00624999999999</v>
      </c>
      <c r="K11562" s="3">
        <v>335.39423076923077</v>
      </c>
      <c r="L11562" s="4">
        <v>0.35000000000000003</v>
      </c>
    </row>
    <row r="11563" spans="1:12" x14ac:dyDescent="0.35">
      <c r="A11563" s="1" t="s">
        <v>19371</v>
      </c>
      <c r="B11563" t="s">
        <v>5633</v>
      </c>
      <c r="C11563" t="s">
        <v>17</v>
      </c>
      <c r="D11563" t="s">
        <v>18</v>
      </c>
      <c r="E11563">
        <v>1</v>
      </c>
      <c r="F11563" s="2">
        <v>22</v>
      </c>
      <c r="G11563" s="3">
        <v>46</v>
      </c>
      <c r="H11563" s="3">
        <v>0.22</v>
      </c>
      <c r="I11563" s="3">
        <v>1.034</v>
      </c>
      <c r="J11563" s="3">
        <v>23.253999999999998</v>
      </c>
      <c r="K11563" s="3">
        <v>35.77538461538461</v>
      </c>
      <c r="L11563" s="4">
        <v>0.35</v>
      </c>
    </row>
    <row r="11564" spans="1:12" x14ac:dyDescent="0.35">
      <c r="A11564" s="1" t="s">
        <v>19372</v>
      </c>
      <c r="B11564" t="s">
        <v>19373</v>
      </c>
      <c r="C11564" t="s">
        <v>17</v>
      </c>
      <c r="D11564" t="s">
        <v>18</v>
      </c>
      <c r="E11564">
        <v>1</v>
      </c>
      <c r="F11564" s="2">
        <v>266.75</v>
      </c>
      <c r="G11564" s="3">
        <v>550</v>
      </c>
      <c r="H11564" s="3">
        <v>2.6675</v>
      </c>
      <c r="I11564" s="3">
        <v>12.53725</v>
      </c>
      <c r="J11564" s="3">
        <v>281.95474999999999</v>
      </c>
      <c r="K11564" s="3">
        <v>433.77653846153845</v>
      </c>
      <c r="L11564" s="4">
        <v>0.35000000000000003</v>
      </c>
    </row>
    <row r="11565" spans="1:12" x14ac:dyDescent="0.35">
      <c r="A11565" s="1" t="s">
        <v>19374</v>
      </c>
      <c r="B11565" t="s">
        <v>19375</v>
      </c>
      <c r="C11565" t="s">
        <v>17</v>
      </c>
      <c r="D11565" t="s">
        <v>18</v>
      </c>
      <c r="E11565">
        <v>1</v>
      </c>
      <c r="F11565" s="2">
        <v>43.45</v>
      </c>
      <c r="G11565" s="3">
        <v>90</v>
      </c>
      <c r="H11565" s="3">
        <v>0.43450000000000005</v>
      </c>
      <c r="I11565" s="3">
        <v>2.0421500000000004</v>
      </c>
      <c r="J11565" s="3">
        <v>45.926650000000002</v>
      </c>
      <c r="K11565" s="3">
        <v>70.65638461538461</v>
      </c>
      <c r="L11565" s="4">
        <v>0.34999999999999992</v>
      </c>
    </row>
    <row r="11566" spans="1:12" x14ac:dyDescent="0.35">
      <c r="A11566" s="1" t="s">
        <v>19376</v>
      </c>
      <c r="B11566" t="s">
        <v>19377</v>
      </c>
      <c r="C11566" t="s">
        <v>17</v>
      </c>
      <c r="D11566" t="s">
        <v>18</v>
      </c>
      <c r="E11566">
        <v>1</v>
      </c>
      <c r="F11566" s="2">
        <v>60.5</v>
      </c>
      <c r="G11566" s="3">
        <v>125</v>
      </c>
      <c r="H11566" s="3">
        <v>0.60499999999999998</v>
      </c>
      <c r="I11566" s="3">
        <v>2.8435000000000001</v>
      </c>
      <c r="J11566" s="3">
        <v>63.948499999999996</v>
      </c>
      <c r="K11566" s="3">
        <v>98.382307692307677</v>
      </c>
      <c r="L11566" s="4">
        <v>0.34999999999999992</v>
      </c>
    </row>
    <row r="11567" spans="1:12" x14ac:dyDescent="0.35">
      <c r="A11567" s="1" t="s">
        <v>19378</v>
      </c>
      <c r="B11567" t="s">
        <v>19379</v>
      </c>
      <c r="C11567" t="s">
        <v>17</v>
      </c>
      <c r="D11567" t="s">
        <v>18</v>
      </c>
      <c r="E11567">
        <v>1</v>
      </c>
      <c r="F11567" s="2">
        <v>893.75</v>
      </c>
      <c r="G11567" s="3">
        <v>1843</v>
      </c>
      <c r="H11567" s="3">
        <v>8.9375</v>
      </c>
      <c r="I11567" s="3">
        <v>42.006250000000001</v>
      </c>
      <c r="J11567" s="3">
        <v>944.69375000000002</v>
      </c>
      <c r="K11567" s="3">
        <v>1453.375</v>
      </c>
      <c r="L11567" s="4">
        <v>0.35</v>
      </c>
    </row>
    <row r="11568" spans="1:12" x14ac:dyDescent="0.35">
      <c r="A11568" s="1" t="s">
        <v>19380</v>
      </c>
      <c r="B11568" t="s">
        <v>19381</v>
      </c>
      <c r="C11568" t="s">
        <v>17</v>
      </c>
      <c r="D11568" t="s">
        <v>18</v>
      </c>
      <c r="E11568">
        <v>1</v>
      </c>
      <c r="F11568" s="2">
        <v>6.88</v>
      </c>
      <c r="G11568" s="3">
        <v>15</v>
      </c>
      <c r="H11568" s="3">
        <v>6.88E-2</v>
      </c>
      <c r="I11568" s="3">
        <v>0.32335999999999998</v>
      </c>
      <c r="J11568" s="3">
        <v>7.2721600000000004</v>
      </c>
      <c r="K11568" s="3">
        <v>11.187938461538462</v>
      </c>
      <c r="L11568" s="4">
        <v>0.35</v>
      </c>
    </row>
    <row r="11569" spans="1:12" x14ac:dyDescent="0.35">
      <c r="A11569" s="1" t="s">
        <v>19382</v>
      </c>
      <c r="B11569" t="s">
        <v>9050</v>
      </c>
      <c r="C11569" t="s">
        <v>17</v>
      </c>
      <c r="D11569" t="s">
        <v>18</v>
      </c>
      <c r="E11569">
        <v>1</v>
      </c>
      <c r="F11569" s="2">
        <v>181.5</v>
      </c>
      <c r="G11569" s="3">
        <v>375</v>
      </c>
      <c r="H11569" s="3">
        <v>1.8149999999999999</v>
      </c>
      <c r="I11569" s="3">
        <v>8.5305</v>
      </c>
      <c r="J11569" s="3">
        <v>191.84549999999999</v>
      </c>
      <c r="K11569" s="3">
        <v>295.14692307692303</v>
      </c>
      <c r="L11569" s="4">
        <v>0.34999999999999992</v>
      </c>
    </row>
    <row r="11570" spans="1:12" x14ac:dyDescent="0.35">
      <c r="A11570" s="1" t="s">
        <v>19383</v>
      </c>
      <c r="B11570" t="s">
        <v>19384</v>
      </c>
      <c r="C11570" t="s">
        <v>17</v>
      </c>
      <c r="D11570" t="s">
        <v>18</v>
      </c>
      <c r="E11570">
        <v>1</v>
      </c>
      <c r="F11570" s="2">
        <v>563.75</v>
      </c>
      <c r="G11570" s="3">
        <v>1163</v>
      </c>
      <c r="H11570" s="3">
        <v>5.6375000000000002</v>
      </c>
      <c r="I11570" s="3">
        <v>26.49625</v>
      </c>
      <c r="J11570" s="3">
        <v>595.88375000000008</v>
      </c>
      <c r="K11570" s="3">
        <v>916.74423076923085</v>
      </c>
      <c r="L11570" s="4">
        <v>0.35</v>
      </c>
    </row>
    <row r="11571" spans="1:12" x14ac:dyDescent="0.35">
      <c r="A11571" s="1" t="s">
        <v>19385</v>
      </c>
      <c r="B11571" t="s">
        <v>19386</v>
      </c>
      <c r="C11571" t="s">
        <v>17</v>
      </c>
      <c r="D11571" t="s">
        <v>18</v>
      </c>
      <c r="E11571">
        <v>1</v>
      </c>
      <c r="F11571" s="2">
        <v>178.75</v>
      </c>
      <c r="G11571" s="3">
        <v>369</v>
      </c>
      <c r="H11571" s="3">
        <v>1.7875000000000001</v>
      </c>
      <c r="I11571" s="3">
        <v>8.4012499999999992</v>
      </c>
      <c r="J11571" s="3">
        <v>188.93875</v>
      </c>
      <c r="K11571" s="3">
        <v>290.67500000000001</v>
      </c>
      <c r="L11571" s="4">
        <v>0.35000000000000003</v>
      </c>
    </row>
    <row r="11572" spans="1:12" x14ac:dyDescent="0.35">
      <c r="A11572" s="1" t="s">
        <v>19387</v>
      </c>
      <c r="B11572" t="s">
        <v>19388</v>
      </c>
      <c r="C11572" t="s">
        <v>17</v>
      </c>
      <c r="D11572" t="s">
        <v>18</v>
      </c>
      <c r="E11572">
        <v>1</v>
      </c>
      <c r="F11572" s="2">
        <v>25.3</v>
      </c>
      <c r="G11572" s="3">
        <v>53</v>
      </c>
      <c r="H11572" s="3">
        <v>0.253</v>
      </c>
      <c r="I11572" s="3">
        <v>1.1891</v>
      </c>
      <c r="J11572" s="3">
        <v>26.742100000000001</v>
      </c>
      <c r="K11572" s="3">
        <v>41.14169230769231</v>
      </c>
      <c r="L11572" s="4">
        <v>0.35000000000000003</v>
      </c>
    </row>
    <row r="11573" spans="1:12" x14ac:dyDescent="0.35">
      <c r="A11573" s="1" t="s">
        <v>19389</v>
      </c>
      <c r="B11573" t="s">
        <v>19390</v>
      </c>
      <c r="C11573" t="s">
        <v>17</v>
      </c>
      <c r="D11573" t="s">
        <v>18</v>
      </c>
      <c r="E11573">
        <v>1</v>
      </c>
      <c r="F11573" s="2">
        <v>181.5</v>
      </c>
      <c r="G11573" s="3">
        <v>375</v>
      </c>
      <c r="H11573" s="3">
        <v>1.8149999999999999</v>
      </c>
      <c r="I11573" s="3">
        <v>8.5305</v>
      </c>
      <c r="J11573" s="3">
        <v>191.84549999999999</v>
      </c>
      <c r="K11573" s="3">
        <v>295.14692307692303</v>
      </c>
      <c r="L11573" s="4">
        <v>0.34999999999999992</v>
      </c>
    </row>
    <row r="11574" spans="1:12" x14ac:dyDescent="0.35">
      <c r="A11574" s="1" t="s">
        <v>19391</v>
      </c>
      <c r="B11574" t="s">
        <v>19392</v>
      </c>
      <c r="C11574" t="s">
        <v>17</v>
      </c>
      <c r="D11574" t="s">
        <v>18</v>
      </c>
      <c r="E11574">
        <v>1</v>
      </c>
      <c r="F11574" s="2">
        <v>522.5</v>
      </c>
      <c r="G11574" s="3">
        <v>1078</v>
      </c>
      <c r="H11574" s="3">
        <v>5.2250000000000005</v>
      </c>
      <c r="I11574" s="3">
        <v>24.557500000000001</v>
      </c>
      <c r="J11574" s="3">
        <v>552.28250000000003</v>
      </c>
      <c r="K11574" s="3">
        <v>849.6653846153846</v>
      </c>
      <c r="L11574" s="4">
        <v>0.35</v>
      </c>
    </row>
    <row r="11575" spans="1:12" x14ac:dyDescent="0.35">
      <c r="A11575" s="1" t="s">
        <v>19393</v>
      </c>
      <c r="B11575" t="s">
        <v>19394</v>
      </c>
      <c r="C11575" t="s">
        <v>17</v>
      </c>
      <c r="D11575" t="s">
        <v>18</v>
      </c>
      <c r="E11575">
        <v>1</v>
      </c>
      <c r="F11575" s="2">
        <v>63.25</v>
      </c>
      <c r="G11575" s="3">
        <v>131</v>
      </c>
      <c r="H11575" s="3">
        <v>0.63250000000000006</v>
      </c>
      <c r="I11575" s="3">
        <v>2.97275</v>
      </c>
      <c r="J11575" s="3">
        <v>66.855249999999998</v>
      </c>
      <c r="K11575" s="3">
        <v>102.85423076923077</v>
      </c>
      <c r="L11575" s="4">
        <v>0.35000000000000003</v>
      </c>
    </row>
    <row r="11576" spans="1:12" x14ac:dyDescent="0.35">
      <c r="A11576" s="1" t="s">
        <v>19395</v>
      </c>
      <c r="B11576" t="s">
        <v>19396</v>
      </c>
      <c r="C11576" t="s">
        <v>17</v>
      </c>
      <c r="D11576" t="s">
        <v>18</v>
      </c>
      <c r="E11576">
        <v>1</v>
      </c>
      <c r="F11576" s="2">
        <v>17.05</v>
      </c>
      <c r="G11576" s="3">
        <v>36</v>
      </c>
      <c r="H11576" s="3">
        <v>0.17050000000000001</v>
      </c>
      <c r="I11576" s="3">
        <v>0.80135000000000001</v>
      </c>
      <c r="J11576" s="3">
        <v>18.021850000000001</v>
      </c>
      <c r="K11576" s="3">
        <v>27.725923076923078</v>
      </c>
      <c r="L11576" s="4">
        <v>0.35</v>
      </c>
    </row>
    <row r="11577" spans="1:12" x14ac:dyDescent="0.35">
      <c r="A11577" s="1" t="s">
        <v>19397</v>
      </c>
      <c r="B11577" t="s">
        <v>19398</v>
      </c>
      <c r="C11577" t="s">
        <v>17</v>
      </c>
      <c r="D11577" t="s">
        <v>18</v>
      </c>
      <c r="E11577">
        <v>1</v>
      </c>
      <c r="F11577" s="2">
        <v>71.5</v>
      </c>
      <c r="G11577" s="3">
        <v>148</v>
      </c>
      <c r="H11577" s="3">
        <v>0.71499999999999997</v>
      </c>
      <c r="I11577" s="3">
        <v>3.3605</v>
      </c>
      <c r="J11577" s="3">
        <v>75.575500000000005</v>
      </c>
      <c r="K11577" s="3">
        <v>116.27000000000001</v>
      </c>
      <c r="L11577" s="4">
        <v>0.35000000000000003</v>
      </c>
    </row>
    <row r="11578" spans="1:12" x14ac:dyDescent="0.35">
      <c r="A11578" s="1" t="s">
        <v>19399</v>
      </c>
      <c r="B11578" t="s">
        <v>19400</v>
      </c>
      <c r="C11578" t="s">
        <v>17</v>
      </c>
      <c r="D11578" t="s">
        <v>18</v>
      </c>
      <c r="E11578">
        <v>1</v>
      </c>
      <c r="F11578" s="2">
        <v>2887.5</v>
      </c>
      <c r="G11578" s="3">
        <v>5954</v>
      </c>
      <c r="H11578" s="3">
        <v>28.875</v>
      </c>
      <c r="I11578" s="3">
        <v>135.71250000000001</v>
      </c>
      <c r="J11578" s="3">
        <v>3052.0875000000001</v>
      </c>
      <c r="K11578" s="3">
        <v>4695.5192307692305</v>
      </c>
      <c r="L11578" s="4">
        <v>0.34999999999999992</v>
      </c>
    </row>
    <row r="11579" spans="1:12" x14ac:dyDescent="0.35">
      <c r="A11579" s="1" t="s">
        <v>19401</v>
      </c>
      <c r="B11579" t="s">
        <v>19402</v>
      </c>
      <c r="C11579" t="s">
        <v>17</v>
      </c>
      <c r="D11579" t="s">
        <v>18</v>
      </c>
      <c r="E11579">
        <v>1</v>
      </c>
      <c r="F11579" s="2">
        <v>167.75</v>
      </c>
      <c r="G11579" s="3">
        <v>346</v>
      </c>
      <c r="H11579" s="3">
        <v>1.6775</v>
      </c>
      <c r="I11579" s="3">
        <v>7.8842499999999998</v>
      </c>
      <c r="J11579" s="3">
        <v>177.31175000000002</v>
      </c>
      <c r="K11579" s="3">
        <v>272.78730769230771</v>
      </c>
      <c r="L11579" s="4">
        <v>0.35</v>
      </c>
    </row>
    <row r="11580" spans="1:12" x14ac:dyDescent="0.35">
      <c r="A11580" s="1" t="s">
        <v>19403</v>
      </c>
      <c r="B11580" t="s">
        <v>19404</v>
      </c>
      <c r="C11580" t="s">
        <v>17</v>
      </c>
      <c r="D11580" t="s">
        <v>18</v>
      </c>
      <c r="E11580">
        <v>1</v>
      </c>
      <c r="F11580" s="2">
        <v>308</v>
      </c>
      <c r="G11580" s="3">
        <v>636</v>
      </c>
      <c r="H11580" s="3">
        <v>3.08</v>
      </c>
      <c r="I11580" s="3">
        <v>14.476000000000001</v>
      </c>
      <c r="J11580" s="3">
        <v>325.55599999999998</v>
      </c>
      <c r="K11580" s="3">
        <v>500.85538461538459</v>
      </c>
      <c r="L11580" s="4">
        <v>0.35000000000000003</v>
      </c>
    </row>
    <row r="11581" spans="1:12" x14ac:dyDescent="0.35">
      <c r="A11581" s="1" t="s">
        <v>19405</v>
      </c>
      <c r="B11581" t="s">
        <v>19301</v>
      </c>
      <c r="C11581" t="s">
        <v>17</v>
      </c>
      <c r="D11581" t="s">
        <v>18</v>
      </c>
      <c r="E11581">
        <v>1</v>
      </c>
      <c r="F11581" s="2">
        <v>209</v>
      </c>
      <c r="G11581" s="3">
        <v>431</v>
      </c>
      <c r="H11581" s="3">
        <v>2.09</v>
      </c>
      <c r="I11581" s="3">
        <v>9.8230000000000004</v>
      </c>
      <c r="J11581" s="3">
        <v>220.91300000000001</v>
      </c>
      <c r="K11581" s="3">
        <v>339.86615384615385</v>
      </c>
      <c r="L11581" s="4">
        <v>0.35</v>
      </c>
    </row>
    <row r="11582" spans="1:12" x14ac:dyDescent="0.35">
      <c r="A11582" s="1" t="s">
        <v>19406</v>
      </c>
      <c r="B11582" t="s">
        <v>19407</v>
      </c>
      <c r="C11582" t="s">
        <v>17</v>
      </c>
      <c r="D11582" t="s">
        <v>18</v>
      </c>
      <c r="E11582">
        <v>1</v>
      </c>
      <c r="F11582" s="2">
        <v>726</v>
      </c>
      <c r="G11582" s="3">
        <v>1497</v>
      </c>
      <c r="H11582" s="3">
        <v>7.26</v>
      </c>
      <c r="I11582" s="3">
        <v>34.122</v>
      </c>
      <c r="J11582" s="3">
        <v>767.38199999999995</v>
      </c>
      <c r="K11582" s="3">
        <v>1180.5876923076921</v>
      </c>
      <c r="L11582" s="4">
        <v>0.34999999999999992</v>
      </c>
    </row>
    <row r="11583" spans="1:12" x14ac:dyDescent="0.35">
      <c r="A11583" s="1" t="s">
        <v>19408</v>
      </c>
      <c r="B11583" t="s">
        <v>19409</v>
      </c>
      <c r="C11583" t="s">
        <v>17</v>
      </c>
      <c r="D11583" t="s">
        <v>18</v>
      </c>
      <c r="E11583">
        <v>1</v>
      </c>
      <c r="F11583" s="2">
        <v>82.5</v>
      </c>
      <c r="G11583" s="3">
        <v>171</v>
      </c>
      <c r="H11583" s="3">
        <v>0.82500000000000007</v>
      </c>
      <c r="I11583" s="3">
        <v>3.8774999999999999</v>
      </c>
      <c r="J11583" s="3">
        <v>87.202500000000001</v>
      </c>
      <c r="K11583" s="3">
        <v>134.15769230769232</v>
      </c>
      <c r="L11583" s="4">
        <v>0.35000000000000003</v>
      </c>
    </row>
    <row r="11584" spans="1:12" x14ac:dyDescent="0.35">
      <c r="A11584" s="1" t="s">
        <v>19410</v>
      </c>
      <c r="B11584" t="s">
        <v>19388</v>
      </c>
      <c r="C11584" t="s">
        <v>17</v>
      </c>
      <c r="D11584" t="s">
        <v>18</v>
      </c>
      <c r="E11584">
        <v>1</v>
      </c>
      <c r="F11584" s="2">
        <v>78.650000000000006</v>
      </c>
      <c r="G11584" s="3">
        <v>163</v>
      </c>
      <c r="H11584" s="3">
        <v>0.78650000000000009</v>
      </c>
      <c r="I11584" s="3">
        <v>3.6965500000000002</v>
      </c>
      <c r="J11584" s="3">
        <v>83.133050000000011</v>
      </c>
      <c r="K11584" s="3">
        <v>127.89700000000002</v>
      </c>
      <c r="L11584" s="4">
        <v>0.35000000000000003</v>
      </c>
    </row>
    <row r="11585" spans="1:12" x14ac:dyDescent="0.35">
      <c r="A11585" s="1" t="s">
        <v>19411</v>
      </c>
      <c r="B11585" t="s">
        <v>19412</v>
      </c>
      <c r="C11585" t="s">
        <v>17</v>
      </c>
      <c r="D11585" t="s">
        <v>18</v>
      </c>
      <c r="E11585">
        <v>1</v>
      </c>
      <c r="F11585" s="2">
        <v>30.25</v>
      </c>
      <c r="G11585" s="3">
        <v>63</v>
      </c>
      <c r="H11585" s="3">
        <v>0.30249999999999999</v>
      </c>
      <c r="I11585" s="3">
        <v>1.4217500000000001</v>
      </c>
      <c r="J11585" s="3">
        <v>31.974249999999998</v>
      </c>
      <c r="K11585" s="3">
        <v>49.191153846153838</v>
      </c>
      <c r="L11585" s="4">
        <v>0.34999999999999992</v>
      </c>
    </row>
    <row r="11586" spans="1:12" x14ac:dyDescent="0.35">
      <c r="A11586" s="1" t="s">
        <v>19413</v>
      </c>
      <c r="B11586" t="s">
        <v>19414</v>
      </c>
      <c r="C11586" t="s">
        <v>17</v>
      </c>
      <c r="D11586" t="s">
        <v>18</v>
      </c>
      <c r="E11586">
        <v>1</v>
      </c>
      <c r="F11586" s="2">
        <v>14.03</v>
      </c>
      <c r="G11586" s="3">
        <v>29</v>
      </c>
      <c r="H11586" s="3">
        <v>0.14030000000000001</v>
      </c>
      <c r="I11586" s="3">
        <v>0.65940999999999994</v>
      </c>
      <c r="J11586" s="3">
        <v>14.829709999999999</v>
      </c>
      <c r="K11586" s="3">
        <v>22.814938461538457</v>
      </c>
      <c r="L11586" s="4">
        <v>0.34999999999999992</v>
      </c>
    </row>
    <row r="11587" spans="1:12" x14ac:dyDescent="0.35">
      <c r="A11587" s="1" t="s">
        <v>19415</v>
      </c>
      <c r="B11587" t="s">
        <v>19416</v>
      </c>
      <c r="C11587" t="s">
        <v>17</v>
      </c>
      <c r="D11587" t="s">
        <v>18</v>
      </c>
      <c r="E11587">
        <v>1</v>
      </c>
      <c r="F11587" s="2">
        <v>145.75</v>
      </c>
      <c r="G11587" s="3">
        <v>301</v>
      </c>
      <c r="H11587" s="3">
        <v>1.4575</v>
      </c>
      <c r="I11587" s="3">
        <v>6.85025</v>
      </c>
      <c r="J11587" s="3">
        <v>154.05775</v>
      </c>
      <c r="K11587" s="3">
        <v>237.01192307692307</v>
      </c>
      <c r="L11587" s="4">
        <v>0.35</v>
      </c>
    </row>
    <row r="11588" spans="1:12" x14ac:dyDescent="0.35">
      <c r="A11588" s="1" t="s">
        <v>19417</v>
      </c>
      <c r="B11588" t="s">
        <v>19418</v>
      </c>
      <c r="C11588" t="s">
        <v>17</v>
      </c>
      <c r="D11588" t="s">
        <v>18</v>
      </c>
      <c r="E11588">
        <v>1</v>
      </c>
      <c r="F11588" s="2">
        <v>84.15</v>
      </c>
      <c r="G11588" s="3">
        <v>174</v>
      </c>
      <c r="H11588" s="3">
        <v>0.84150000000000003</v>
      </c>
      <c r="I11588" s="3">
        <v>3.9550500000000004</v>
      </c>
      <c r="J11588" s="3">
        <v>88.946550000000002</v>
      </c>
      <c r="K11588" s="3">
        <v>136.84084615384614</v>
      </c>
      <c r="L11588" s="4">
        <v>0.34999999999999992</v>
      </c>
    </row>
    <row r="11589" spans="1:12" x14ac:dyDescent="0.35">
      <c r="A11589" s="1" t="s">
        <v>19419</v>
      </c>
      <c r="B11589" t="s">
        <v>19420</v>
      </c>
      <c r="C11589" t="s">
        <v>17</v>
      </c>
      <c r="D11589" t="s">
        <v>18</v>
      </c>
      <c r="E11589">
        <v>1</v>
      </c>
      <c r="F11589" s="2">
        <v>990</v>
      </c>
      <c r="G11589" s="3">
        <v>2042</v>
      </c>
      <c r="H11589" s="3">
        <v>9.9</v>
      </c>
      <c r="I11589" s="3">
        <v>46.53</v>
      </c>
      <c r="J11589" s="3">
        <v>1046.43</v>
      </c>
      <c r="K11589" s="3">
        <v>1609.8923076923077</v>
      </c>
      <c r="L11589" s="4">
        <v>0.35</v>
      </c>
    </row>
    <row r="11590" spans="1:12" x14ac:dyDescent="0.35">
      <c r="A11590" s="1" t="s">
        <v>19421</v>
      </c>
      <c r="B11590" t="s">
        <v>19422</v>
      </c>
      <c r="C11590" t="s">
        <v>17</v>
      </c>
      <c r="D11590" t="s">
        <v>18</v>
      </c>
      <c r="E11590">
        <v>1</v>
      </c>
      <c r="F11590" s="2">
        <v>156.75</v>
      </c>
      <c r="G11590" s="3">
        <v>324</v>
      </c>
      <c r="H11590" s="3">
        <v>1.5675000000000001</v>
      </c>
      <c r="I11590" s="3">
        <v>7.3672500000000003</v>
      </c>
      <c r="J11590" s="3">
        <v>165.68475000000001</v>
      </c>
      <c r="K11590" s="3">
        <v>254.8996153846154</v>
      </c>
      <c r="L11590" s="4">
        <v>0.35000000000000003</v>
      </c>
    </row>
    <row r="11591" spans="1:12" x14ac:dyDescent="0.35">
      <c r="A11591" s="1" t="s">
        <v>19423</v>
      </c>
      <c r="B11591" t="s">
        <v>19424</v>
      </c>
      <c r="C11591" t="s">
        <v>17</v>
      </c>
      <c r="D11591" t="s">
        <v>18</v>
      </c>
      <c r="E11591">
        <v>1</v>
      </c>
      <c r="F11591" s="2">
        <v>154</v>
      </c>
      <c r="G11591" s="3">
        <v>318</v>
      </c>
      <c r="H11591" s="3">
        <v>1.54</v>
      </c>
      <c r="I11591" s="3">
        <v>7.2380000000000004</v>
      </c>
      <c r="J11591" s="3">
        <v>162.77799999999999</v>
      </c>
      <c r="K11591" s="3">
        <v>250.4276923076923</v>
      </c>
      <c r="L11591" s="4">
        <v>0.35000000000000003</v>
      </c>
    </row>
    <row r="11592" spans="1:12" x14ac:dyDescent="0.35">
      <c r="A11592" s="1" t="s">
        <v>19425</v>
      </c>
      <c r="B11592" t="s">
        <v>19426</v>
      </c>
      <c r="C11592" t="s">
        <v>17</v>
      </c>
      <c r="D11592" t="s">
        <v>18</v>
      </c>
      <c r="E11592">
        <v>1</v>
      </c>
      <c r="F11592" s="2">
        <v>14.03</v>
      </c>
      <c r="G11592" s="3">
        <v>29</v>
      </c>
      <c r="H11592" s="3">
        <v>0.14030000000000001</v>
      </c>
      <c r="I11592" s="3">
        <v>0.65940999999999994</v>
      </c>
      <c r="J11592" s="3">
        <v>14.829709999999999</v>
      </c>
      <c r="K11592" s="3">
        <v>22.814938461538457</v>
      </c>
      <c r="L11592" s="4">
        <v>0.34999999999999992</v>
      </c>
    </row>
    <row r="11593" spans="1:12" x14ac:dyDescent="0.35">
      <c r="A11593" s="1" t="s">
        <v>19427</v>
      </c>
      <c r="B11593" t="s">
        <v>19428</v>
      </c>
      <c r="C11593" t="s">
        <v>17</v>
      </c>
      <c r="D11593" t="s">
        <v>18</v>
      </c>
      <c r="E11593">
        <v>1</v>
      </c>
      <c r="F11593" s="2">
        <v>225.5</v>
      </c>
      <c r="G11593" s="3">
        <v>465</v>
      </c>
      <c r="H11593" s="3">
        <v>2.2549999999999999</v>
      </c>
      <c r="I11593" s="3">
        <v>10.5985</v>
      </c>
      <c r="J11593" s="3">
        <v>238.3535</v>
      </c>
      <c r="K11593" s="3">
        <v>366.69769230769231</v>
      </c>
      <c r="L11593" s="4">
        <v>0.35000000000000003</v>
      </c>
    </row>
    <row r="11594" spans="1:12" x14ac:dyDescent="0.35">
      <c r="A11594" s="1" t="s">
        <v>19429</v>
      </c>
      <c r="B11594" t="s">
        <v>19430</v>
      </c>
      <c r="C11594" t="s">
        <v>17</v>
      </c>
      <c r="D11594" t="s">
        <v>18</v>
      </c>
      <c r="E11594">
        <v>1</v>
      </c>
      <c r="F11594" s="2">
        <v>167.75</v>
      </c>
      <c r="G11594" s="3">
        <v>346</v>
      </c>
      <c r="H11594" s="3">
        <v>1.6775</v>
      </c>
      <c r="I11594" s="3">
        <v>7.8842499999999998</v>
      </c>
      <c r="J11594" s="3">
        <v>177.31175000000002</v>
      </c>
      <c r="K11594" s="3">
        <v>272.78730769230771</v>
      </c>
      <c r="L11594" s="4">
        <v>0.35</v>
      </c>
    </row>
    <row r="11595" spans="1:12" x14ac:dyDescent="0.35">
      <c r="A11595" s="1" t="s">
        <v>19431</v>
      </c>
      <c r="B11595" t="s">
        <v>19432</v>
      </c>
      <c r="C11595" t="s">
        <v>17</v>
      </c>
      <c r="D11595" t="s">
        <v>18</v>
      </c>
      <c r="E11595">
        <v>1</v>
      </c>
      <c r="F11595" s="2">
        <v>68.75</v>
      </c>
      <c r="G11595" s="3">
        <v>142</v>
      </c>
      <c r="H11595" s="3">
        <v>0.6875</v>
      </c>
      <c r="I11595" s="3">
        <v>3.2312500000000002</v>
      </c>
      <c r="J11595" s="3">
        <v>72.668750000000003</v>
      </c>
      <c r="K11595" s="3">
        <v>111.79807692307692</v>
      </c>
      <c r="L11595" s="4">
        <v>0.35</v>
      </c>
    </row>
    <row r="11596" spans="1:12" x14ac:dyDescent="0.35">
      <c r="A11596" s="1" t="s">
        <v>19433</v>
      </c>
      <c r="B11596" t="s">
        <v>19434</v>
      </c>
      <c r="C11596" t="s">
        <v>17</v>
      </c>
      <c r="D11596" t="s">
        <v>18</v>
      </c>
      <c r="E11596">
        <v>1</v>
      </c>
      <c r="F11596" s="2">
        <v>74.25</v>
      </c>
      <c r="G11596" s="3">
        <v>154</v>
      </c>
      <c r="H11596" s="3">
        <v>0.74250000000000005</v>
      </c>
      <c r="I11596" s="3">
        <v>3.4897499999999999</v>
      </c>
      <c r="J11596" s="3">
        <v>78.482250000000008</v>
      </c>
      <c r="K11596" s="3">
        <v>120.74192307692309</v>
      </c>
      <c r="L11596" s="4">
        <v>0.35</v>
      </c>
    </row>
    <row r="11597" spans="1:12" x14ac:dyDescent="0.35">
      <c r="A11597" s="1" t="s">
        <v>19435</v>
      </c>
      <c r="B11597" t="s">
        <v>19436</v>
      </c>
      <c r="C11597" t="s">
        <v>17</v>
      </c>
      <c r="D11597" t="s">
        <v>18</v>
      </c>
      <c r="E11597">
        <v>1</v>
      </c>
      <c r="F11597" s="2">
        <v>13.75</v>
      </c>
      <c r="G11597" s="3">
        <v>29</v>
      </c>
      <c r="H11597" s="3">
        <v>0.13750000000000001</v>
      </c>
      <c r="I11597" s="3">
        <v>0.64624999999999999</v>
      </c>
      <c r="J11597" s="3">
        <v>14.53375</v>
      </c>
      <c r="K11597" s="3">
        <v>22.359615384615385</v>
      </c>
      <c r="L11597" s="4">
        <v>0.35000000000000003</v>
      </c>
    </row>
    <row r="11598" spans="1:12" x14ac:dyDescent="0.35">
      <c r="A11598" s="1" t="s">
        <v>19437</v>
      </c>
      <c r="B11598" t="s">
        <v>19438</v>
      </c>
      <c r="C11598" t="s">
        <v>17</v>
      </c>
      <c r="D11598" t="s">
        <v>18</v>
      </c>
      <c r="E11598">
        <v>1</v>
      </c>
      <c r="F11598" s="2">
        <v>90.75</v>
      </c>
      <c r="G11598" s="3">
        <v>188</v>
      </c>
      <c r="H11598" s="3">
        <v>0.90749999999999997</v>
      </c>
      <c r="I11598" s="3">
        <v>4.26525</v>
      </c>
      <c r="J11598" s="3">
        <v>95.922749999999994</v>
      </c>
      <c r="K11598" s="3">
        <v>147.57346153846152</v>
      </c>
      <c r="L11598" s="4">
        <v>0.34999999999999992</v>
      </c>
    </row>
    <row r="11599" spans="1:12" x14ac:dyDescent="0.35">
      <c r="A11599" s="1" t="s">
        <v>19439</v>
      </c>
      <c r="B11599" t="s">
        <v>12307</v>
      </c>
      <c r="C11599" t="s">
        <v>17</v>
      </c>
      <c r="D11599" t="s">
        <v>18</v>
      </c>
      <c r="E11599">
        <v>1</v>
      </c>
      <c r="F11599" s="2">
        <v>107.25</v>
      </c>
      <c r="G11599" s="3">
        <v>222</v>
      </c>
      <c r="H11599" s="3">
        <v>1.0725</v>
      </c>
      <c r="I11599" s="3">
        <v>5.0407500000000001</v>
      </c>
      <c r="J11599" s="3">
        <v>113.36325000000001</v>
      </c>
      <c r="K11599" s="3">
        <v>174.405</v>
      </c>
      <c r="L11599" s="4">
        <v>0.35</v>
      </c>
    </row>
    <row r="11600" spans="1:12" x14ac:dyDescent="0.35">
      <c r="A11600" s="1" t="s">
        <v>19440</v>
      </c>
      <c r="B11600" t="s">
        <v>19441</v>
      </c>
      <c r="C11600" t="s">
        <v>17</v>
      </c>
      <c r="D11600" t="s">
        <v>18</v>
      </c>
      <c r="E11600">
        <v>1</v>
      </c>
      <c r="F11600" s="2">
        <v>60.5</v>
      </c>
      <c r="G11600" s="3">
        <v>125</v>
      </c>
      <c r="H11600" s="3">
        <v>0.60499999999999998</v>
      </c>
      <c r="I11600" s="3">
        <v>2.8435000000000001</v>
      </c>
      <c r="J11600" s="3">
        <v>63.948499999999996</v>
      </c>
      <c r="K11600" s="3">
        <v>98.382307692307677</v>
      </c>
      <c r="L11600" s="4">
        <v>0.34999999999999992</v>
      </c>
    </row>
    <row r="11601" spans="1:12" x14ac:dyDescent="0.35">
      <c r="A11601" s="1" t="s">
        <v>19442</v>
      </c>
      <c r="B11601" t="s">
        <v>19443</v>
      </c>
      <c r="C11601" t="s">
        <v>17</v>
      </c>
      <c r="D11601" t="s">
        <v>18</v>
      </c>
      <c r="E11601">
        <v>1</v>
      </c>
      <c r="F11601" s="2">
        <v>67.099999999999994</v>
      </c>
      <c r="G11601" s="3">
        <v>139</v>
      </c>
      <c r="H11601" s="3">
        <v>0.67099999999999993</v>
      </c>
      <c r="I11601" s="3">
        <v>3.1536999999999997</v>
      </c>
      <c r="J11601" s="3">
        <v>70.924700000000001</v>
      </c>
      <c r="K11601" s="3">
        <v>109.11492307692308</v>
      </c>
      <c r="L11601" s="4">
        <v>0.35</v>
      </c>
    </row>
    <row r="11602" spans="1:12" x14ac:dyDescent="0.35">
      <c r="A11602" s="1" t="s">
        <v>19444</v>
      </c>
      <c r="B11602" t="s">
        <v>5633</v>
      </c>
      <c r="C11602" t="s">
        <v>17</v>
      </c>
      <c r="D11602" t="s">
        <v>18</v>
      </c>
      <c r="E11602">
        <v>1</v>
      </c>
      <c r="F11602" s="2">
        <v>60.5</v>
      </c>
      <c r="G11602" s="3">
        <v>125</v>
      </c>
      <c r="H11602" s="3">
        <v>0.60499999999999998</v>
      </c>
      <c r="I11602" s="3">
        <v>2.8435000000000001</v>
      </c>
      <c r="J11602" s="3">
        <v>63.948499999999996</v>
      </c>
      <c r="K11602" s="3">
        <v>98.382307692307677</v>
      </c>
      <c r="L11602" s="4">
        <v>0.34999999999999992</v>
      </c>
    </row>
    <row r="11603" spans="1:12" x14ac:dyDescent="0.35">
      <c r="A11603" s="1" t="s">
        <v>19445</v>
      </c>
      <c r="B11603" t="s">
        <v>19446</v>
      </c>
      <c r="C11603" t="s">
        <v>17</v>
      </c>
      <c r="D11603" t="s">
        <v>18</v>
      </c>
      <c r="E11603">
        <v>1</v>
      </c>
      <c r="F11603" s="2">
        <v>40.700000000000003</v>
      </c>
      <c r="G11603" s="3">
        <v>84</v>
      </c>
      <c r="H11603" s="3">
        <v>0.40700000000000003</v>
      </c>
      <c r="I11603" s="3">
        <v>1.9129</v>
      </c>
      <c r="J11603" s="3">
        <v>43.0199</v>
      </c>
      <c r="K11603" s="3">
        <v>66.184461538461534</v>
      </c>
      <c r="L11603" s="4">
        <v>0.35</v>
      </c>
    </row>
    <row r="11604" spans="1:12" x14ac:dyDescent="0.35">
      <c r="A11604" s="1" t="s">
        <v>19447</v>
      </c>
      <c r="B11604" t="s">
        <v>19448</v>
      </c>
      <c r="C11604" t="s">
        <v>17</v>
      </c>
      <c r="D11604" t="s">
        <v>18</v>
      </c>
      <c r="E11604">
        <v>1</v>
      </c>
      <c r="F11604" s="2">
        <v>14.03</v>
      </c>
      <c r="G11604" s="3">
        <v>29</v>
      </c>
      <c r="H11604" s="3">
        <v>0.14030000000000001</v>
      </c>
      <c r="I11604" s="3">
        <v>0.65940999999999994</v>
      </c>
      <c r="J11604" s="3">
        <v>14.829709999999999</v>
      </c>
      <c r="K11604" s="3">
        <v>22.814938461538457</v>
      </c>
      <c r="L11604" s="4">
        <v>0.34999999999999992</v>
      </c>
    </row>
    <row r="11605" spans="1:12" x14ac:dyDescent="0.35">
      <c r="A11605" s="1" t="s">
        <v>19449</v>
      </c>
      <c r="B11605" t="s">
        <v>19450</v>
      </c>
      <c r="C11605" t="s">
        <v>17</v>
      </c>
      <c r="D11605" t="s">
        <v>18</v>
      </c>
      <c r="E11605">
        <v>1</v>
      </c>
      <c r="F11605" s="2">
        <v>66</v>
      </c>
      <c r="G11605" s="3">
        <v>137</v>
      </c>
      <c r="H11605" s="3">
        <v>0.66</v>
      </c>
      <c r="I11605" s="3">
        <v>3.1019999999999999</v>
      </c>
      <c r="J11605" s="3">
        <v>69.762</v>
      </c>
      <c r="K11605" s="3">
        <v>107.32615384615384</v>
      </c>
      <c r="L11605" s="4">
        <v>0.35</v>
      </c>
    </row>
    <row r="11606" spans="1:12" x14ac:dyDescent="0.35">
      <c r="A11606" s="1" t="s">
        <v>19451</v>
      </c>
      <c r="B11606" t="s">
        <v>19452</v>
      </c>
      <c r="C11606" t="s">
        <v>17</v>
      </c>
      <c r="D11606" t="s">
        <v>18</v>
      </c>
      <c r="E11606">
        <v>1</v>
      </c>
      <c r="F11606" s="2">
        <v>247.5</v>
      </c>
      <c r="G11606" s="3">
        <v>511</v>
      </c>
      <c r="H11606" s="3">
        <v>2.4750000000000001</v>
      </c>
      <c r="I11606" s="3">
        <v>11.6325</v>
      </c>
      <c r="J11606" s="3">
        <v>261.60750000000002</v>
      </c>
      <c r="K11606" s="3">
        <v>402.47307692307692</v>
      </c>
      <c r="L11606" s="4">
        <v>0.35</v>
      </c>
    </row>
    <row r="11607" spans="1:12" x14ac:dyDescent="0.35">
      <c r="A11607" s="1" t="s">
        <v>19453</v>
      </c>
      <c r="B11607" t="s">
        <v>19454</v>
      </c>
      <c r="C11607" t="s">
        <v>17</v>
      </c>
      <c r="D11607" t="s">
        <v>18</v>
      </c>
      <c r="E11607">
        <v>1</v>
      </c>
      <c r="F11607" s="2">
        <v>41.25</v>
      </c>
      <c r="G11607" s="3">
        <v>86</v>
      </c>
      <c r="H11607" s="3">
        <v>0.41250000000000003</v>
      </c>
      <c r="I11607" s="3">
        <v>1.93875</v>
      </c>
      <c r="J11607" s="3">
        <v>43.60125</v>
      </c>
      <c r="K11607" s="3">
        <v>67.078846153846158</v>
      </c>
      <c r="L11607" s="4">
        <v>0.35000000000000003</v>
      </c>
    </row>
    <row r="11608" spans="1:12" x14ac:dyDescent="0.35">
      <c r="A11608" s="1" t="s">
        <v>19455</v>
      </c>
      <c r="B11608" t="s">
        <v>19456</v>
      </c>
      <c r="C11608" t="s">
        <v>17</v>
      </c>
      <c r="D11608" t="s">
        <v>18</v>
      </c>
      <c r="E11608">
        <v>1</v>
      </c>
      <c r="F11608" s="2">
        <v>3107.5</v>
      </c>
      <c r="G11608" s="3">
        <v>6408</v>
      </c>
      <c r="H11608" s="3">
        <v>31.074999999999999</v>
      </c>
      <c r="I11608" s="3">
        <v>146.05250000000001</v>
      </c>
      <c r="J11608" s="3">
        <v>3284.6274999999996</v>
      </c>
      <c r="K11608" s="3">
        <v>5053.2730769230766</v>
      </c>
      <c r="L11608" s="4">
        <v>0.35000000000000003</v>
      </c>
    </row>
    <row r="11609" spans="1:12" x14ac:dyDescent="0.35">
      <c r="A11609" s="1" t="s">
        <v>19457</v>
      </c>
      <c r="B11609" t="s">
        <v>3714</v>
      </c>
      <c r="C11609" t="s">
        <v>17</v>
      </c>
      <c r="D11609" t="s">
        <v>18</v>
      </c>
      <c r="E11609">
        <v>1</v>
      </c>
      <c r="F11609" s="2">
        <v>209</v>
      </c>
      <c r="G11609" s="3">
        <v>431</v>
      </c>
      <c r="H11609" s="3">
        <v>2.09</v>
      </c>
      <c r="I11609" s="3">
        <v>9.8230000000000004</v>
      </c>
      <c r="J11609" s="3">
        <v>220.91300000000001</v>
      </c>
      <c r="K11609" s="3">
        <v>339.86615384615385</v>
      </c>
      <c r="L11609" s="4">
        <v>0.35</v>
      </c>
    </row>
    <row r="11610" spans="1:12" x14ac:dyDescent="0.35">
      <c r="A11610" s="1" t="s">
        <v>19458</v>
      </c>
      <c r="B11610" t="s">
        <v>19459</v>
      </c>
      <c r="C11610" t="s">
        <v>17</v>
      </c>
      <c r="D11610" t="s">
        <v>18</v>
      </c>
      <c r="E11610">
        <v>1</v>
      </c>
      <c r="F11610" s="2">
        <v>616</v>
      </c>
      <c r="G11610" s="3">
        <v>1271</v>
      </c>
      <c r="H11610" s="3">
        <v>6.16</v>
      </c>
      <c r="I11610" s="3">
        <v>28.952000000000002</v>
      </c>
      <c r="J11610" s="3">
        <v>651.11199999999997</v>
      </c>
      <c r="K11610" s="3">
        <v>1001.7107692307692</v>
      </c>
      <c r="L11610" s="4">
        <v>0.35000000000000003</v>
      </c>
    </row>
    <row r="11611" spans="1:12" x14ac:dyDescent="0.35">
      <c r="A11611" s="1" t="s">
        <v>19460</v>
      </c>
      <c r="B11611" t="s">
        <v>19461</v>
      </c>
      <c r="C11611" t="s">
        <v>17</v>
      </c>
      <c r="D11611" t="s">
        <v>18</v>
      </c>
      <c r="E11611">
        <v>1</v>
      </c>
      <c r="F11611" s="2">
        <v>618.75</v>
      </c>
      <c r="G11611" s="3">
        <v>1276</v>
      </c>
      <c r="H11611" s="3">
        <v>6.1875</v>
      </c>
      <c r="I11611" s="3">
        <v>29.081250000000001</v>
      </c>
      <c r="J11611" s="3">
        <v>654.01874999999995</v>
      </c>
      <c r="K11611" s="3">
        <v>1006.1826923076922</v>
      </c>
      <c r="L11611" s="4">
        <v>0.34999999999999992</v>
      </c>
    </row>
    <row r="11612" spans="1:12" x14ac:dyDescent="0.35">
      <c r="A11612" s="1" t="s">
        <v>19462</v>
      </c>
      <c r="B11612" t="s">
        <v>19463</v>
      </c>
      <c r="C11612" t="s">
        <v>17</v>
      </c>
      <c r="D11612" t="s">
        <v>18</v>
      </c>
      <c r="E11612">
        <v>1</v>
      </c>
      <c r="F11612" s="2">
        <v>165</v>
      </c>
      <c r="G11612" s="3">
        <v>341</v>
      </c>
      <c r="H11612" s="3">
        <v>1.6500000000000001</v>
      </c>
      <c r="I11612" s="3">
        <v>7.7549999999999999</v>
      </c>
      <c r="J11612" s="3">
        <v>174.405</v>
      </c>
      <c r="K11612" s="3">
        <v>268.31538461538463</v>
      </c>
      <c r="L11612" s="4">
        <v>0.35000000000000003</v>
      </c>
    </row>
    <row r="11613" spans="1:12" x14ac:dyDescent="0.35">
      <c r="A11613" s="1" t="s">
        <v>19464</v>
      </c>
      <c r="B11613" t="s">
        <v>19465</v>
      </c>
      <c r="C11613" t="s">
        <v>17</v>
      </c>
      <c r="D11613" t="s">
        <v>18</v>
      </c>
      <c r="E11613">
        <v>1</v>
      </c>
      <c r="F11613" s="2">
        <v>2200</v>
      </c>
      <c r="G11613" s="3">
        <v>4537</v>
      </c>
      <c r="H11613" s="3">
        <v>22</v>
      </c>
      <c r="I11613" s="3">
        <v>103.4</v>
      </c>
      <c r="J11613" s="3">
        <v>2325.4</v>
      </c>
      <c r="K11613" s="3">
        <v>3577.5384615384614</v>
      </c>
      <c r="L11613" s="4">
        <v>0.35</v>
      </c>
    </row>
    <row r="11614" spans="1:12" x14ac:dyDescent="0.35">
      <c r="A11614" s="1" t="s">
        <v>19466</v>
      </c>
      <c r="B11614" t="s">
        <v>19305</v>
      </c>
      <c r="C11614" t="s">
        <v>17</v>
      </c>
      <c r="D11614" t="s">
        <v>18</v>
      </c>
      <c r="E11614">
        <v>1</v>
      </c>
      <c r="F11614" s="2">
        <v>106.15</v>
      </c>
      <c r="G11614" s="3">
        <v>219</v>
      </c>
      <c r="H11614" s="3">
        <v>1.0615000000000001</v>
      </c>
      <c r="I11614" s="3">
        <v>4.9890500000000007</v>
      </c>
      <c r="J11614" s="3">
        <v>112.20055000000001</v>
      </c>
      <c r="K11614" s="3">
        <v>172.61623076923078</v>
      </c>
      <c r="L11614" s="4">
        <v>0.35000000000000003</v>
      </c>
    </row>
    <row r="11615" spans="1:12" x14ac:dyDescent="0.35">
      <c r="A11615" s="1" t="s">
        <v>19467</v>
      </c>
      <c r="B11615" t="s">
        <v>19468</v>
      </c>
      <c r="C11615" t="s">
        <v>17</v>
      </c>
      <c r="D11615" t="s">
        <v>18</v>
      </c>
      <c r="E11615">
        <v>1</v>
      </c>
      <c r="F11615" s="2">
        <v>181.5</v>
      </c>
      <c r="G11615" s="3">
        <v>375</v>
      </c>
      <c r="H11615" s="3">
        <v>1.8149999999999999</v>
      </c>
      <c r="I11615" s="3">
        <v>8.5305</v>
      </c>
      <c r="J11615" s="3">
        <v>191.84549999999999</v>
      </c>
      <c r="K11615" s="3">
        <v>295.14692307692303</v>
      </c>
      <c r="L11615" s="4">
        <v>0.34999999999999992</v>
      </c>
    </row>
    <row r="11616" spans="1:12" x14ac:dyDescent="0.35">
      <c r="A11616" s="1" t="s">
        <v>19469</v>
      </c>
      <c r="B11616" t="s">
        <v>19388</v>
      </c>
      <c r="C11616" t="s">
        <v>17</v>
      </c>
      <c r="D11616" t="s">
        <v>18</v>
      </c>
      <c r="E11616">
        <v>1</v>
      </c>
      <c r="F11616" s="2">
        <v>24.75</v>
      </c>
      <c r="G11616" s="3">
        <v>52</v>
      </c>
      <c r="H11616" s="3">
        <v>0.2475</v>
      </c>
      <c r="I11616" s="3">
        <v>1.1632499999999999</v>
      </c>
      <c r="J11616" s="3">
        <v>26.16075</v>
      </c>
      <c r="K11616" s="3">
        <v>40.247307692307693</v>
      </c>
      <c r="L11616" s="4">
        <v>0.35000000000000003</v>
      </c>
    </row>
    <row r="11617" spans="1:12" x14ac:dyDescent="0.35">
      <c r="A11617" s="1" t="s">
        <v>19470</v>
      </c>
      <c r="B11617" t="s">
        <v>19246</v>
      </c>
      <c r="C11617" t="s">
        <v>17</v>
      </c>
      <c r="D11617" t="s">
        <v>18</v>
      </c>
      <c r="E11617">
        <v>1</v>
      </c>
      <c r="F11617" s="2">
        <v>167.75</v>
      </c>
      <c r="G11617" s="3">
        <v>346</v>
      </c>
      <c r="H11617" s="3">
        <v>1.6775</v>
      </c>
      <c r="I11617" s="3">
        <v>7.8842499999999998</v>
      </c>
      <c r="J11617" s="3">
        <v>177.31175000000002</v>
      </c>
      <c r="K11617" s="3">
        <v>272.78730769230771</v>
      </c>
      <c r="L11617" s="4">
        <v>0.35</v>
      </c>
    </row>
    <row r="11618" spans="1:12" x14ac:dyDescent="0.35">
      <c r="A11618" s="1" t="s">
        <v>19471</v>
      </c>
      <c r="B11618" t="s">
        <v>19472</v>
      </c>
      <c r="C11618" t="s">
        <v>17</v>
      </c>
      <c r="D11618" t="s">
        <v>18</v>
      </c>
      <c r="E11618">
        <v>1</v>
      </c>
      <c r="F11618" s="2">
        <v>915.75</v>
      </c>
      <c r="G11618" s="3">
        <v>1889</v>
      </c>
      <c r="H11618" s="3">
        <v>9.1575000000000006</v>
      </c>
      <c r="I11618" s="3">
        <v>43.04025</v>
      </c>
      <c r="J11618" s="3">
        <v>967.94775000000004</v>
      </c>
      <c r="K11618" s="3">
        <v>1489.1503846153846</v>
      </c>
      <c r="L11618" s="4">
        <v>0.35</v>
      </c>
    </row>
    <row r="11619" spans="1:12" x14ac:dyDescent="0.35">
      <c r="A11619" s="1" t="s">
        <v>19473</v>
      </c>
      <c r="B11619" t="s">
        <v>19474</v>
      </c>
      <c r="C11619" t="s">
        <v>17</v>
      </c>
      <c r="D11619" t="s">
        <v>18</v>
      </c>
      <c r="E11619">
        <v>1</v>
      </c>
      <c r="F11619" s="2">
        <v>52.25</v>
      </c>
      <c r="G11619" s="3">
        <v>108</v>
      </c>
      <c r="H11619" s="3">
        <v>0.52249999999999996</v>
      </c>
      <c r="I11619" s="3">
        <v>2.4557500000000001</v>
      </c>
      <c r="J11619" s="3">
        <v>55.228250000000003</v>
      </c>
      <c r="K11619" s="3">
        <v>84.966538461538462</v>
      </c>
      <c r="L11619" s="4">
        <v>0.35</v>
      </c>
    </row>
    <row r="11620" spans="1:12" x14ac:dyDescent="0.35">
      <c r="A11620" s="1" t="s">
        <v>19475</v>
      </c>
      <c r="B11620" t="s">
        <v>19476</v>
      </c>
      <c r="C11620" t="s">
        <v>17</v>
      </c>
      <c r="D11620" t="s">
        <v>18</v>
      </c>
      <c r="E11620">
        <v>1</v>
      </c>
      <c r="F11620" s="2">
        <v>13.2</v>
      </c>
      <c r="G11620" s="3">
        <v>28</v>
      </c>
      <c r="H11620" s="3">
        <v>0.13200000000000001</v>
      </c>
      <c r="I11620" s="3">
        <v>0.62039999999999995</v>
      </c>
      <c r="J11620" s="3">
        <v>13.952399999999999</v>
      </c>
      <c r="K11620" s="3">
        <v>21.465230769230768</v>
      </c>
      <c r="L11620" s="4">
        <v>0.35000000000000003</v>
      </c>
    </row>
    <row r="11621" spans="1:12" x14ac:dyDescent="0.35">
      <c r="A11621" s="1" t="s">
        <v>19477</v>
      </c>
      <c r="B11621" t="s">
        <v>19478</v>
      </c>
      <c r="C11621" t="s">
        <v>17</v>
      </c>
      <c r="D11621" t="s">
        <v>18</v>
      </c>
      <c r="E11621">
        <v>1</v>
      </c>
      <c r="F11621" s="2">
        <v>77</v>
      </c>
      <c r="G11621" s="3">
        <v>159</v>
      </c>
      <c r="H11621" s="3">
        <v>0.77</v>
      </c>
      <c r="I11621" s="3">
        <v>3.6190000000000002</v>
      </c>
      <c r="J11621" s="3">
        <v>81.388999999999996</v>
      </c>
      <c r="K11621" s="3">
        <v>125.21384615384615</v>
      </c>
      <c r="L11621" s="4">
        <v>0.35000000000000003</v>
      </c>
    </row>
    <row r="11622" spans="1:12" x14ac:dyDescent="0.35">
      <c r="A11622" s="1" t="s">
        <v>19479</v>
      </c>
      <c r="B11622" t="s">
        <v>19480</v>
      </c>
      <c r="C11622" t="s">
        <v>17</v>
      </c>
      <c r="D11622" t="s">
        <v>18</v>
      </c>
      <c r="E11622">
        <v>1</v>
      </c>
      <c r="F11622" s="2">
        <v>82.5</v>
      </c>
      <c r="G11622" s="3">
        <v>171</v>
      </c>
      <c r="H11622" s="3">
        <v>0.82500000000000007</v>
      </c>
      <c r="I11622" s="3">
        <v>3.8774999999999999</v>
      </c>
      <c r="J11622" s="3">
        <v>87.202500000000001</v>
      </c>
      <c r="K11622" s="3">
        <v>134.15769230769232</v>
      </c>
      <c r="L11622" s="4">
        <v>0.35000000000000003</v>
      </c>
    </row>
    <row r="11623" spans="1:12" x14ac:dyDescent="0.35">
      <c r="A11623" s="1" t="s">
        <v>19481</v>
      </c>
      <c r="B11623" t="s">
        <v>19482</v>
      </c>
      <c r="C11623" t="s">
        <v>17</v>
      </c>
      <c r="D11623" t="s">
        <v>18</v>
      </c>
      <c r="E11623">
        <v>1</v>
      </c>
      <c r="F11623" s="2">
        <v>503.25</v>
      </c>
      <c r="G11623" s="3">
        <v>1038</v>
      </c>
      <c r="H11623" s="3">
        <v>5.0324999999999998</v>
      </c>
      <c r="I11623" s="3">
        <v>23.652750000000001</v>
      </c>
      <c r="J11623" s="3">
        <v>531.93525</v>
      </c>
      <c r="K11623" s="3">
        <v>818.36192307692306</v>
      </c>
      <c r="L11623" s="4">
        <v>0.35</v>
      </c>
    </row>
    <row r="11624" spans="1:12" x14ac:dyDescent="0.35">
      <c r="A11624" s="1" t="s">
        <v>19483</v>
      </c>
      <c r="B11624" t="s">
        <v>19484</v>
      </c>
      <c r="C11624" t="s">
        <v>17</v>
      </c>
      <c r="D11624" t="s">
        <v>18</v>
      </c>
      <c r="E11624">
        <v>1</v>
      </c>
      <c r="F11624" s="2">
        <v>189.75</v>
      </c>
      <c r="G11624" s="3">
        <v>392</v>
      </c>
      <c r="H11624" s="3">
        <v>1.8975</v>
      </c>
      <c r="I11624" s="3">
        <v>8.9182500000000005</v>
      </c>
      <c r="J11624" s="3">
        <v>200.56575000000001</v>
      </c>
      <c r="K11624" s="3">
        <v>308.56269230769232</v>
      </c>
      <c r="L11624" s="4">
        <v>0.35</v>
      </c>
    </row>
    <row r="11625" spans="1:12" x14ac:dyDescent="0.35">
      <c r="A11625" s="1" t="s">
        <v>19485</v>
      </c>
      <c r="B11625" t="s">
        <v>19486</v>
      </c>
      <c r="C11625" t="s">
        <v>17</v>
      </c>
      <c r="D11625" t="s">
        <v>18</v>
      </c>
      <c r="E11625">
        <v>1</v>
      </c>
      <c r="F11625" s="2">
        <v>9.35</v>
      </c>
      <c r="G11625" s="3">
        <v>20</v>
      </c>
      <c r="H11625" s="3">
        <v>9.35E-2</v>
      </c>
      <c r="I11625" s="3">
        <v>0.43945000000000001</v>
      </c>
      <c r="J11625" s="3">
        <v>9.882950000000001</v>
      </c>
      <c r="K11625" s="3">
        <v>15.204538461538462</v>
      </c>
      <c r="L11625" s="4">
        <v>0.35</v>
      </c>
    </row>
    <row r="11626" spans="1:12" x14ac:dyDescent="0.35">
      <c r="A11626" s="1" t="s">
        <v>19487</v>
      </c>
      <c r="B11626" t="s">
        <v>19307</v>
      </c>
      <c r="C11626" t="s">
        <v>17</v>
      </c>
      <c r="D11626" t="s">
        <v>18</v>
      </c>
      <c r="E11626">
        <v>1</v>
      </c>
      <c r="F11626" s="2">
        <v>30.25</v>
      </c>
      <c r="G11626" s="3">
        <v>63</v>
      </c>
      <c r="H11626" s="3">
        <v>0.30249999999999999</v>
      </c>
      <c r="I11626" s="3">
        <v>1.4217500000000001</v>
      </c>
      <c r="J11626" s="3">
        <v>31.974249999999998</v>
      </c>
      <c r="K11626" s="3">
        <v>49.191153846153838</v>
      </c>
      <c r="L11626" s="4">
        <v>0.34999999999999992</v>
      </c>
    </row>
    <row r="11627" spans="1:12" x14ac:dyDescent="0.35">
      <c r="A11627" s="1" t="s">
        <v>19488</v>
      </c>
      <c r="B11627" t="s">
        <v>19489</v>
      </c>
      <c r="C11627" t="s">
        <v>17</v>
      </c>
      <c r="D11627" t="s">
        <v>18</v>
      </c>
      <c r="E11627">
        <v>1</v>
      </c>
      <c r="F11627" s="2">
        <v>2557.5</v>
      </c>
      <c r="G11627" s="3">
        <v>5274</v>
      </c>
      <c r="H11627" s="3">
        <v>25.574999999999999</v>
      </c>
      <c r="I11627" s="3">
        <v>120.2025</v>
      </c>
      <c r="J11627" s="3">
        <v>2703.2774999999997</v>
      </c>
      <c r="K11627" s="3">
        <v>4158.8884615384613</v>
      </c>
      <c r="L11627" s="4">
        <v>0.35000000000000003</v>
      </c>
    </row>
    <row r="11628" spans="1:12" x14ac:dyDescent="0.35">
      <c r="A11628" s="1" t="s">
        <v>19490</v>
      </c>
      <c r="B11628" t="s">
        <v>19491</v>
      </c>
      <c r="C11628" t="s">
        <v>17</v>
      </c>
      <c r="D11628" t="s">
        <v>18</v>
      </c>
      <c r="E11628">
        <v>1</v>
      </c>
      <c r="F11628" s="2">
        <v>84.15</v>
      </c>
      <c r="G11628" s="3">
        <v>174</v>
      </c>
      <c r="H11628" s="3">
        <v>0.84150000000000003</v>
      </c>
      <c r="I11628" s="3">
        <v>3.9550500000000004</v>
      </c>
      <c r="J11628" s="3">
        <v>88.946550000000002</v>
      </c>
      <c r="K11628" s="3">
        <v>136.84084615384614</v>
      </c>
      <c r="L11628" s="4">
        <v>0.34999999999999992</v>
      </c>
    </row>
    <row r="11629" spans="1:12" x14ac:dyDescent="0.35">
      <c r="A11629" s="1" t="s">
        <v>19492</v>
      </c>
      <c r="B11629" t="s">
        <v>9050</v>
      </c>
      <c r="C11629" t="s">
        <v>17</v>
      </c>
      <c r="D11629" t="s">
        <v>18</v>
      </c>
      <c r="E11629">
        <v>1</v>
      </c>
      <c r="F11629" s="2">
        <v>181.5</v>
      </c>
      <c r="G11629" s="3">
        <v>375</v>
      </c>
      <c r="H11629" s="3">
        <v>1.8149999999999999</v>
      </c>
      <c r="I11629" s="3">
        <v>8.5305</v>
      </c>
      <c r="J11629" s="3">
        <v>191.84549999999999</v>
      </c>
      <c r="K11629" s="3">
        <v>295.14692307692303</v>
      </c>
      <c r="L11629" s="4">
        <v>0.34999999999999992</v>
      </c>
    </row>
    <row r="11630" spans="1:12" x14ac:dyDescent="0.35">
      <c r="A11630" s="1" t="s">
        <v>19493</v>
      </c>
      <c r="B11630" t="s">
        <v>19494</v>
      </c>
      <c r="C11630" t="s">
        <v>17</v>
      </c>
      <c r="D11630" t="s">
        <v>18</v>
      </c>
      <c r="E11630">
        <v>1</v>
      </c>
      <c r="F11630" s="2">
        <v>46.2</v>
      </c>
      <c r="G11630" s="3">
        <v>96</v>
      </c>
      <c r="H11630" s="3">
        <v>0.46200000000000002</v>
      </c>
      <c r="I11630" s="3">
        <v>2.1714000000000002</v>
      </c>
      <c r="J11630" s="3">
        <v>48.833400000000005</v>
      </c>
      <c r="K11630" s="3">
        <v>75.1283076923077</v>
      </c>
      <c r="L11630" s="4">
        <v>0.35000000000000003</v>
      </c>
    </row>
    <row r="11631" spans="1:12" x14ac:dyDescent="0.35">
      <c r="A11631" s="1" t="s">
        <v>19495</v>
      </c>
      <c r="B11631" t="s">
        <v>19496</v>
      </c>
      <c r="C11631" t="s">
        <v>17</v>
      </c>
      <c r="D11631" t="s">
        <v>18</v>
      </c>
      <c r="E11631">
        <v>1</v>
      </c>
      <c r="F11631" s="2">
        <v>74.25</v>
      </c>
      <c r="G11631" s="3">
        <v>154</v>
      </c>
      <c r="H11631" s="3">
        <v>0.74250000000000005</v>
      </c>
      <c r="I11631" s="3">
        <v>3.4897499999999999</v>
      </c>
      <c r="J11631" s="3">
        <v>78.482250000000008</v>
      </c>
      <c r="K11631" s="3">
        <v>120.74192307692309</v>
      </c>
      <c r="L11631" s="4">
        <v>0.35</v>
      </c>
    </row>
    <row r="11632" spans="1:12" x14ac:dyDescent="0.35">
      <c r="A11632" s="1" t="s">
        <v>19497</v>
      </c>
      <c r="B11632" t="s">
        <v>19498</v>
      </c>
      <c r="C11632" t="s">
        <v>17</v>
      </c>
      <c r="D11632" t="s">
        <v>18</v>
      </c>
      <c r="E11632">
        <v>1</v>
      </c>
      <c r="F11632" s="2">
        <v>55</v>
      </c>
      <c r="G11632" s="3">
        <v>114</v>
      </c>
      <c r="H11632" s="3">
        <v>0.55000000000000004</v>
      </c>
      <c r="I11632" s="3">
        <v>2.585</v>
      </c>
      <c r="J11632" s="3">
        <v>58.134999999999998</v>
      </c>
      <c r="K11632" s="3">
        <v>89.438461538461539</v>
      </c>
      <c r="L11632" s="4">
        <v>0.35000000000000003</v>
      </c>
    </row>
    <row r="11633" spans="1:12" x14ac:dyDescent="0.35">
      <c r="A11633" s="1" t="s">
        <v>19499</v>
      </c>
      <c r="B11633" t="s">
        <v>19500</v>
      </c>
      <c r="C11633" t="s">
        <v>17</v>
      </c>
      <c r="D11633" t="s">
        <v>18</v>
      </c>
      <c r="E11633">
        <v>1</v>
      </c>
      <c r="F11633" s="2">
        <v>74.25</v>
      </c>
      <c r="G11633" s="3">
        <v>154</v>
      </c>
      <c r="H11633" s="3">
        <v>0.74250000000000005</v>
      </c>
      <c r="I11633" s="3">
        <v>3.4897499999999999</v>
      </c>
      <c r="J11633" s="3">
        <v>78.482250000000008</v>
      </c>
      <c r="K11633" s="3">
        <v>120.74192307692309</v>
      </c>
      <c r="L11633" s="4">
        <v>0.35</v>
      </c>
    </row>
    <row r="11634" spans="1:12" x14ac:dyDescent="0.35">
      <c r="A11634" s="1" t="s">
        <v>19501</v>
      </c>
      <c r="B11634" t="s">
        <v>19502</v>
      </c>
      <c r="C11634" t="s">
        <v>17</v>
      </c>
      <c r="D11634" t="s">
        <v>18</v>
      </c>
      <c r="E11634">
        <v>1</v>
      </c>
      <c r="F11634" s="2">
        <v>92.4</v>
      </c>
      <c r="G11634" s="3">
        <v>191</v>
      </c>
      <c r="H11634" s="3">
        <v>0.92400000000000004</v>
      </c>
      <c r="I11634" s="3">
        <v>4.3428000000000004</v>
      </c>
      <c r="J11634" s="3">
        <v>97.666800000000009</v>
      </c>
      <c r="K11634" s="3">
        <v>150.2566153846154</v>
      </c>
      <c r="L11634" s="4">
        <v>0.35000000000000003</v>
      </c>
    </row>
    <row r="11635" spans="1:12" x14ac:dyDescent="0.35">
      <c r="A11635" s="1" t="s">
        <v>19503</v>
      </c>
      <c r="B11635" t="s">
        <v>19504</v>
      </c>
      <c r="C11635" t="s">
        <v>17</v>
      </c>
      <c r="D11635" t="s">
        <v>18</v>
      </c>
      <c r="E11635">
        <v>1</v>
      </c>
      <c r="F11635" s="2">
        <v>1705</v>
      </c>
      <c r="G11635" s="3">
        <v>3516</v>
      </c>
      <c r="H11635" s="3">
        <v>17.05</v>
      </c>
      <c r="I11635" s="3">
        <v>80.135000000000005</v>
      </c>
      <c r="J11635" s="3">
        <v>1802.1849999999999</v>
      </c>
      <c r="K11635" s="3">
        <v>2772.5923076923077</v>
      </c>
      <c r="L11635" s="4">
        <v>0.35000000000000003</v>
      </c>
    </row>
    <row r="11636" spans="1:12" x14ac:dyDescent="0.35">
      <c r="A11636" s="1" t="s">
        <v>19505</v>
      </c>
      <c r="B11636" t="s">
        <v>19246</v>
      </c>
      <c r="C11636" t="s">
        <v>17</v>
      </c>
      <c r="D11636" t="s">
        <v>18</v>
      </c>
      <c r="E11636">
        <v>1</v>
      </c>
      <c r="F11636" s="2">
        <v>195.25</v>
      </c>
      <c r="G11636" s="3">
        <v>403</v>
      </c>
      <c r="H11636" s="3">
        <v>1.9525000000000001</v>
      </c>
      <c r="I11636" s="3">
        <v>9.1767500000000002</v>
      </c>
      <c r="J11636" s="3">
        <v>206.37924999999998</v>
      </c>
      <c r="K11636" s="3">
        <v>317.50653846153841</v>
      </c>
      <c r="L11636" s="4">
        <v>0.34999999999999992</v>
      </c>
    </row>
    <row r="11637" spans="1:12" x14ac:dyDescent="0.35">
      <c r="A11637" s="1" t="s">
        <v>19506</v>
      </c>
      <c r="B11637" t="s">
        <v>19301</v>
      </c>
      <c r="C11637" t="s">
        <v>17</v>
      </c>
      <c r="D11637" t="s">
        <v>18</v>
      </c>
      <c r="E11637">
        <v>1</v>
      </c>
      <c r="F11637" s="2">
        <v>209</v>
      </c>
      <c r="G11637" s="3">
        <v>431</v>
      </c>
      <c r="H11637" s="3">
        <v>2.09</v>
      </c>
      <c r="I11637" s="3">
        <v>9.8230000000000004</v>
      </c>
      <c r="J11637" s="3">
        <v>220.91300000000001</v>
      </c>
      <c r="K11637" s="3">
        <v>339.86615384615385</v>
      </c>
      <c r="L11637" s="4">
        <v>0.35</v>
      </c>
    </row>
    <row r="11638" spans="1:12" x14ac:dyDescent="0.35">
      <c r="A11638" s="1" t="s">
        <v>19507</v>
      </c>
      <c r="B11638" t="s">
        <v>19299</v>
      </c>
      <c r="C11638" t="s">
        <v>17</v>
      </c>
      <c r="D11638" t="s">
        <v>18</v>
      </c>
      <c r="E11638">
        <v>1</v>
      </c>
      <c r="F11638" s="2">
        <v>40.700000000000003</v>
      </c>
      <c r="G11638" s="3">
        <v>84</v>
      </c>
      <c r="H11638" s="3">
        <v>0.40700000000000003</v>
      </c>
      <c r="I11638" s="3">
        <v>1.9129</v>
      </c>
      <c r="J11638" s="3">
        <v>43.0199</v>
      </c>
      <c r="K11638" s="3">
        <v>66.184461538461534</v>
      </c>
      <c r="L11638" s="4">
        <v>0.35</v>
      </c>
    </row>
    <row r="11639" spans="1:12" x14ac:dyDescent="0.35">
      <c r="A11639" s="1" t="s">
        <v>19508</v>
      </c>
      <c r="B11639" t="s">
        <v>19260</v>
      </c>
      <c r="C11639" t="s">
        <v>17</v>
      </c>
      <c r="D11639" t="s">
        <v>18</v>
      </c>
      <c r="E11639">
        <v>1</v>
      </c>
      <c r="F11639" s="2">
        <v>49.5</v>
      </c>
      <c r="G11639" s="3">
        <v>103</v>
      </c>
      <c r="H11639" s="3">
        <v>0.495</v>
      </c>
      <c r="I11639" s="3">
        <v>2.3264999999999998</v>
      </c>
      <c r="J11639" s="3">
        <v>52.3215</v>
      </c>
      <c r="K11639" s="3">
        <v>80.494615384615386</v>
      </c>
      <c r="L11639" s="4">
        <v>0.35000000000000003</v>
      </c>
    </row>
    <row r="11640" spans="1:12" x14ac:dyDescent="0.35">
      <c r="A11640" s="1" t="s">
        <v>19509</v>
      </c>
      <c r="B11640" t="s">
        <v>19510</v>
      </c>
      <c r="C11640" t="s">
        <v>17</v>
      </c>
      <c r="D11640" t="s">
        <v>18</v>
      </c>
      <c r="E11640">
        <v>1</v>
      </c>
      <c r="F11640" s="2">
        <v>148.5</v>
      </c>
      <c r="G11640" s="3">
        <v>307</v>
      </c>
      <c r="H11640" s="3">
        <v>1.4850000000000001</v>
      </c>
      <c r="I11640" s="3">
        <v>6.9794999999999998</v>
      </c>
      <c r="J11640" s="3">
        <v>156.96450000000002</v>
      </c>
      <c r="K11640" s="3">
        <v>241.48384615384617</v>
      </c>
      <c r="L11640" s="4">
        <v>0.35</v>
      </c>
    </row>
    <row r="11641" spans="1:12" x14ac:dyDescent="0.35">
      <c r="A11641" s="1" t="s">
        <v>19511</v>
      </c>
      <c r="B11641" t="s">
        <v>19512</v>
      </c>
      <c r="C11641" t="s">
        <v>17</v>
      </c>
      <c r="D11641" t="s">
        <v>18</v>
      </c>
      <c r="E11641">
        <v>1</v>
      </c>
      <c r="F11641" s="2">
        <v>79.75</v>
      </c>
      <c r="G11641" s="3">
        <v>165</v>
      </c>
      <c r="H11641" s="3">
        <v>0.79749999999999999</v>
      </c>
      <c r="I11641" s="3">
        <v>3.7482500000000001</v>
      </c>
      <c r="J11641" s="3">
        <v>84.295749999999998</v>
      </c>
      <c r="K11641" s="3">
        <v>129.68576923076921</v>
      </c>
      <c r="L11641" s="4">
        <v>0.34999999999999992</v>
      </c>
    </row>
    <row r="11642" spans="1:12" x14ac:dyDescent="0.35">
      <c r="A11642" s="1" t="s">
        <v>19513</v>
      </c>
      <c r="B11642" t="s">
        <v>19514</v>
      </c>
      <c r="C11642" t="s">
        <v>17</v>
      </c>
      <c r="D11642" t="s">
        <v>18</v>
      </c>
      <c r="E11642">
        <v>1</v>
      </c>
      <c r="F11642" s="2">
        <v>198</v>
      </c>
      <c r="G11642" s="3">
        <v>409</v>
      </c>
      <c r="H11642" s="3">
        <v>1.98</v>
      </c>
      <c r="I11642" s="3">
        <v>9.3059999999999992</v>
      </c>
      <c r="J11642" s="3">
        <v>209.286</v>
      </c>
      <c r="K11642" s="3">
        <v>321.97846153846154</v>
      </c>
      <c r="L11642" s="4">
        <v>0.35000000000000003</v>
      </c>
    </row>
    <row r="11643" spans="1:12" x14ac:dyDescent="0.35">
      <c r="A11643" s="1" t="s">
        <v>19515</v>
      </c>
      <c r="B11643" t="s">
        <v>12307</v>
      </c>
      <c r="C11643" t="s">
        <v>17</v>
      </c>
      <c r="D11643" t="s">
        <v>18</v>
      </c>
      <c r="E11643">
        <v>1</v>
      </c>
      <c r="F11643" s="2">
        <v>40.700000000000003</v>
      </c>
      <c r="G11643" s="3">
        <v>84</v>
      </c>
      <c r="H11643" s="3">
        <v>0.40700000000000003</v>
      </c>
      <c r="I11643" s="3">
        <v>1.9129</v>
      </c>
      <c r="J11643" s="3">
        <v>43.0199</v>
      </c>
      <c r="K11643" s="3">
        <v>66.184461538461534</v>
      </c>
      <c r="L11643" s="4">
        <v>0.35</v>
      </c>
    </row>
    <row r="11644" spans="1:12" x14ac:dyDescent="0.35">
      <c r="A11644" s="1" t="s">
        <v>19516</v>
      </c>
      <c r="B11644" t="s">
        <v>19517</v>
      </c>
      <c r="C11644" t="s">
        <v>17</v>
      </c>
      <c r="D11644" t="s">
        <v>18</v>
      </c>
      <c r="E11644">
        <v>1</v>
      </c>
      <c r="F11644" s="2">
        <v>519.75</v>
      </c>
      <c r="G11644" s="3">
        <v>1072</v>
      </c>
      <c r="H11644" s="3">
        <v>5.1974999999999998</v>
      </c>
      <c r="I11644" s="3">
        <v>24.428249999999998</v>
      </c>
      <c r="J11644" s="3">
        <v>549.37575000000004</v>
      </c>
      <c r="K11644" s="3">
        <v>845.19346153846152</v>
      </c>
      <c r="L11644" s="4">
        <v>0.34999999999999992</v>
      </c>
    </row>
    <row r="11645" spans="1:12" x14ac:dyDescent="0.35">
      <c r="A11645" s="1" t="s">
        <v>19518</v>
      </c>
      <c r="B11645" t="s">
        <v>19519</v>
      </c>
      <c r="C11645" t="s">
        <v>34</v>
      </c>
      <c r="D11645" t="s">
        <v>35</v>
      </c>
      <c r="E11645">
        <v>1</v>
      </c>
      <c r="F11645" s="2">
        <v>136.65</v>
      </c>
      <c r="G11645" s="3">
        <v>282</v>
      </c>
      <c r="H11645" s="3">
        <v>1.3665</v>
      </c>
      <c r="I11645" s="3">
        <v>6.4225500000000002</v>
      </c>
      <c r="J11645" s="3">
        <v>144.43905000000001</v>
      </c>
      <c r="K11645" s="3">
        <v>222.21392307692309</v>
      </c>
      <c r="L11645" s="4">
        <v>0.35000000000000003</v>
      </c>
    </row>
    <row r="11646" spans="1:12" x14ac:dyDescent="0.35">
      <c r="A11646" s="1" t="s">
        <v>19520</v>
      </c>
      <c r="B11646" t="s">
        <v>19521</v>
      </c>
      <c r="C11646" t="s">
        <v>34</v>
      </c>
      <c r="D11646" t="s">
        <v>35</v>
      </c>
      <c r="E11646">
        <v>1</v>
      </c>
      <c r="F11646" s="2">
        <v>117.45</v>
      </c>
      <c r="G11646" s="3">
        <v>243</v>
      </c>
      <c r="H11646" s="3">
        <v>1.1745000000000001</v>
      </c>
      <c r="I11646" s="3">
        <v>5.5201500000000001</v>
      </c>
      <c r="J11646" s="3">
        <v>124.14465</v>
      </c>
      <c r="K11646" s="3">
        <v>190.99176923076922</v>
      </c>
      <c r="L11646" s="4">
        <v>0.35</v>
      </c>
    </row>
    <row r="11647" spans="1:12" x14ac:dyDescent="0.35">
      <c r="A11647" s="1">
        <v>1002600700</v>
      </c>
      <c r="B11647" t="s">
        <v>19522</v>
      </c>
      <c r="C11647" t="s">
        <v>13</v>
      </c>
      <c r="D11647" t="s">
        <v>14</v>
      </c>
      <c r="E11647">
        <v>1</v>
      </c>
      <c r="F11647" s="2">
        <v>273</v>
      </c>
      <c r="G11647" s="3">
        <v>563</v>
      </c>
      <c r="H11647" s="3">
        <v>2.73</v>
      </c>
      <c r="I11647" s="3">
        <v>12.831</v>
      </c>
      <c r="J11647" s="3">
        <v>288.56100000000004</v>
      </c>
      <c r="K11647" s="3">
        <v>443.94000000000005</v>
      </c>
      <c r="L11647" s="4">
        <v>0.35</v>
      </c>
    </row>
    <row r="11648" spans="1:12" x14ac:dyDescent="0.35">
      <c r="A11648" s="1">
        <v>1002600300</v>
      </c>
      <c r="B11648" t="s">
        <v>19523</v>
      </c>
      <c r="C11648" t="s">
        <v>13</v>
      </c>
      <c r="D11648" t="s">
        <v>14</v>
      </c>
      <c r="E11648">
        <v>1</v>
      </c>
      <c r="F11648" s="2">
        <v>636.6</v>
      </c>
      <c r="G11648" s="3">
        <v>1313</v>
      </c>
      <c r="H11648" s="3">
        <v>6.3660000000000005</v>
      </c>
      <c r="I11648" s="3">
        <v>29.920200000000001</v>
      </c>
      <c r="J11648" s="3">
        <v>672.88620000000003</v>
      </c>
      <c r="K11648" s="3">
        <v>1035.2095384615384</v>
      </c>
      <c r="L11648" s="4">
        <v>0.34999999999999992</v>
      </c>
    </row>
    <row r="11649" spans="1:12" x14ac:dyDescent="0.35">
      <c r="A11649" s="1" t="s">
        <v>19524</v>
      </c>
      <c r="B11649" t="s">
        <v>19525</v>
      </c>
      <c r="C11649" t="s">
        <v>34</v>
      </c>
      <c r="D11649" t="s">
        <v>35</v>
      </c>
      <c r="E11649">
        <v>1</v>
      </c>
      <c r="F11649" s="2">
        <v>266.33</v>
      </c>
      <c r="G11649" s="3">
        <v>550</v>
      </c>
      <c r="H11649" s="3">
        <v>2.6633</v>
      </c>
      <c r="I11649" s="3">
        <v>12.51751</v>
      </c>
      <c r="J11649" s="3">
        <v>281.51080999999999</v>
      </c>
      <c r="K11649" s="3">
        <v>433.09355384615384</v>
      </c>
      <c r="L11649" s="4">
        <v>0.35000000000000003</v>
      </c>
    </row>
    <row r="11650" spans="1:12" x14ac:dyDescent="0.35">
      <c r="A11650" s="1" t="s">
        <v>19526</v>
      </c>
      <c r="B11650" t="s">
        <v>19527</v>
      </c>
      <c r="C11650" t="s">
        <v>363</v>
      </c>
      <c r="D11650" t="s">
        <v>364</v>
      </c>
      <c r="E11650">
        <v>1</v>
      </c>
      <c r="F11650" s="2">
        <v>1776.11</v>
      </c>
      <c r="G11650" s="3">
        <v>3615</v>
      </c>
      <c r="H11650" s="3">
        <v>17.761099999999999</v>
      </c>
      <c r="I11650" s="3">
        <v>83.477170000000001</v>
      </c>
      <c r="J11650" s="3">
        <v>1877.34827</v>
      </c>
      <c r="K11650" s="3">
        <v>2888.2281076923077</v>
      </c>
      <c r="L11650" s="4">
        <v>0.35000000000000003</v>
      </c>
    </row>
    <row r="11651" spans="1:12" x14ac:dyDescent="0.35">
      <c r="A11651" s="1" t="s">
        <v>19528</v>
      </c>
      <c r="B11651" t="s">
        <v>19529</v>
      </c>
      <c r="C11651" t="s">
        <v>26</v>
      </c>
      <c r="D11651" t="s">
        <v>27</v>
      </c>
      <c r="E11651">
        <v>1</v>
      </c>
      <c r="F11651" s="2">
        <v>411.4</v>
      </c>
      <c r="G11651" s="3">
        <v>141</v>
      </c>
      <c r="H11651" s="3">
        <v>4.1139999999999999</v>
      </c>
      <c r="I11651" s="3">
        <v>19.335799999999999</v>
      </c>
      <c r="J11651" s="3">
        <v>434.84979999999996</v>
      </c>
      <c r="K11651" s="3">
        <v>668.99969230769227</v>
      </c>
      <c r="L11651" s="4">
        <v>0.35000000000000003</v>
      </c>
    </row>
    <row r="11652" spans="1:12" x14ac:dyDescent="0.35">
      <c r="A11652" s="1" t="s">
        <v>19530</v>
      </c>
      <c r="B11652" t="s">
        <v>19531</v>
      </c>
      <c r="C11652" t="s">
        <v>13</v>
      </c>
      <c r="D11652" t="s">
        <v>14</v>
      </c>
      <c r="E11652">
        <v>1</v>
      </c>
      <c r="F11652" s="2">
        <v>677.04</v>
      </c>
      <c r="G11652" s="3">
        <v>1355</v>
      </c>
      <c r="H11652" s="3">
        <v>6.7703999999999995</v>
      </c>
      <c r="I11652" s="3">
        <v>31.820879999999999</v>
      </c>
      <c r="J11652" s="3">
        <v>715.63127999999995</v>
      </c>
      <c r="K11652" s="3">
        <v>1100.9712</v>
      </c>
      <c r="L11652" s="4">
        <v>0.35000000000000003</v>
      </c>
    </row>
    <row r="11653" spans="1:12" x14ac:dyDescent="0.35">
      <c r="A11653" s="1" t="s">
        <v>19532</v>
      </c>
      <c r="B11653" t="s">
        <v>19533</v>
      </c>
      <c r="C11653" t="s">
        <v>26</v>
      </c>
      <c r="D11653" t="s">
        <v>27</v>
      </c>
      <c r="E11653">
        <v>1</v>
      </c>
      <c r="F11653" s="2">
        <v>1173.01</v>
      </c>
      <c r="G11653" s="3">
        <v>2381</v>
      </c>
      <c r="H11653" s="3">
        <v>11.7301</v>
      </c>
      <c r="I11653" s="3">
        <v>55.13147</v>
      </c>
      <c r="J11653" s="3">
        <v>1239.87157</v>
      </c>
      <c r="K11653" s="3">
        <v>1907.494723076923</v>
      </c>
      <c r="L11653" s="4">
        <v>0.35</v>
      </c>
    </row>
    <row r="11654" spans="1:12" x14ac:dyDescent="0.35">
      <c r="A11654" s="1">
        <v>727400</v>
      </c>
      <c r="B11654" t="s">
        <v>19534</v>
      </c>
      <c r="C11654" t="s">
        <v>34</v>
      </c>
      <c r="D11654" t="s">
        <v>35</v>
      </c>
      <c r="E11654">
        <v>1</v>
      </c>
      <c r="F11654" s="2">
        <v>0.28499999999999998</v>
      </c>
      <c r="G11654" s="3">
        <v>1</v>
      </c>
      <c r="H11654" s="3">
        <v>2.8499999999999997E-3</v>
      </c>
      <c r="I11654" s="3">
        <v>1.3394999999999999E-2</v>
      </c>
      <c r="J11654" s="3">
        <v>0.30124499999999999</v>
      </c>
      <c r="K11654" s="3">
        <v>0.46345384615384611</v>
      </c>
      <c r="L11654" s="4">
        <v>0.35</v>
      </c>
    </row>
    <row r="11655" spans="1:12" x14ac:dyDescent="0.35">
      <c r="A11655" s="1" t="s">
        <v>19535</v>
      </c>
      <c r="B11655" t="s">
        <v>19536</v>
      </c>
      <c r="C11655" t="s">
        <v>34</v>
      </c>
      <c r="D11655" t="s">
        <v>35</v>
      </c>
      <c r="E11655">
        <v>1</v>
      </c>
      <c r="F11655" s="2">
        <v>6.8900000000000003E-2</v>
      </c>
      <c r="G11655" s="3">
        <v>168</v>
      </c>
      <c r="H11655" s="3">
        <v>6.8900000000000005E-4</v>
      </c>
      <c r="I11655" s="3">
        <v>3.2382999999999999E-3</v>
      </c>
      <c r="J11655" s="3">
        <v>7.2827299999999998E-2</v>
      </c>
      <c r="K11655" s="3">
        <v>0.11204199999999999</v>
      </c>
      <c r="L11655" s="4">
        <v>0.35</v>
      </c>
    </row>
    <row r="11656" spans="1:12" x14ac:dyDescent="0.35">
      <c r="A11656" s="1">
        <v>727109</v>
      </c>
      <c r="B11656" t="s">
        <v>19537</v>
      </c>
      <c r="C11656" t="s">
        <v>34</v>
      </c>
      <c r="D11656" t="s">
        <v>35</v>
      </c>
      <c r="E11656">
        <v>1</v>
      </c>
      <c r="F11656" s="2">
        <v>0.129</v>
      </c>
      <c r="G11656" s="3">
        <v>1</v>
      </c>
      <c r="H11656" s="3">
        <v>1.2900000000000001E-3</v>
      </c>
      <c r="I11656" s="3">
        <v>6.0629999999999998E-3</v>
      </c>
      <c r="J11656" s="3">
        <v>0.13635300000000003</v>
      </c>
      <c r="K11656" s="3">
        <v>0.2097738461538462</v>
      </c>
      <c r="L11656" s="4">
        <v>0.35</v>
      </c>
    </row>
    <row r="11657" spans="1:12" x14ac:dyDescent="0.35">
      <c r="A11657" s="1" t="s">
        <v>19538</v>
      </c>
      <c r="B11657" t="s">
        <v>19539</v>
      </c>
      <c r="C11657" t="s">
        <v>34</v>
      </c>
      <c r="D11657" t="s">
        <v>35</v>
      </c>
      <c r="E11657">
        <v>1</v>
      </c>
      <c r="F11657" s="2">
        <v>188.62</v>
      </c>
      <c r="G11657" s="3">
        <v>580.16</v>
      </c>
      <c r="H11657" s="3">
        <v>1.8862000000000001</v>
      </c>
      <c r="I11657" s="3">
        <v>8.8651400000000002</v>
      </c>
      <c r="J11657" s="3">
        <v>199.37134</v>
      </c>
      <c r="K11657" s="3">
        <v>306.72513846153845</v>
      </c>
      <c r="L11657" s="4">
        <v>0.35</v>
      </c>
    </row>
    <row r="11658" spans="1:12" x14ac:dyDescent="0.35">
      <c r="A11658" s="1" t="s">
        <v>19540</v>
      </c>
      <c r="B11658" t="s">
        <v>3729</v>
      </c>
      <c r="C11658" t="s">
        <v>13</v>
      </c>
      <c r="D11658" t="s">
        <v>14</v>
      </c>
      <c r="E11658">
        <v>1</v>
      </c>
      <c r="F11658" s="2">
        <v>11036.25</v>
      </c>
      <c r="G11658" s="3">
        <v>26432.044000000002</v>
      </c>
      <c r="H11658" s="3">
        <v>110.3625</v>
      </c>
      <c r="I11658" s="3">
        <v>518.70375000000001</v>
      </c>
      <c r="J11658" s="3">
        <v>11665.31625</v>
      </c>
      <c r="K11658" s="3">
        <v>17946.640384615384</v>
      </c>
      <c r="L11658" s="4">
        <v>0.35</v>
      </c>
    </row>
    <row r="11659" spans="1:12" x14ac:dyDescent="0.35">
      <c r="A11659" s="1" t="s">
        <v>19541</v>
      </c>
      <c r="B11659" t="s">
        <v>19542</v>
      </c>
      <c r="C11659" t="s">
        <v>363</v>
      </c>
      <c r="D11659" t="s">
        <v>364</v>
      </c>
      <c r="E11659">
        <v>1</v>
      </c>
      <c r="F11659" s="2">
        <v>52</v>
      </c>
      <c r="G11659" s="3">
        <v>122</v>
      </c>
      <c r="H11659" s="3">
        <v>0.52</v>
      </c>
      <c r="I11659" s="3">
        <v>2.444</v>
      </c>
      <c r="J11659" s="3">
        <v>54.964000000000006</v>
      </c>
      <c r="K11659" s="3">
        <v>84.56</v>
      </c>
      <c r="L11659" s="4">
        <v>0.34999999999999992</v>
      </c>
    </row>
    <row r="11660" spans="1:12" x14ac:dyDescent="0.35">
      <c r="A11660" s="1" t="s">
        <v>19543</v>
      </c>
      <c r="B11660" t="s">
        <v>19544</v>
      </c>
      <c r="C11660" t="s">
        <v>363</v>
      </c>
      <c r="D11660" t="s">
        <v>364</v>
      </c>
      <c r="E11660">
        <v>1</v>
      </c>
      <c r="F11660" s="2">
        <v>796</v>
      </c>
      <c r="G11660" s="3">
        <v>2246</v>
      </c>
      <c r="H11660" s="3">
        <v>7.96</v>
      </c>
      <c r="I11660" s="3">
        <v>37.411999999999999</v>
      </c>
      <c r="J11660" s="3">
        <v>841.37200000000007</v>
      </c>
      <c r="K11660" s="3">
        <v>1294.4184615384615</v>
      </c>
      <c r="L11660" s="4">
        <v>0.34999999999999992</v>
      </c>
    </row>
    <row r="11661" spans="1:12" x14ac:dyDescent="0.35">
      <c r="A11661" s="1" t="s">
        <v>19545</v>
      </c>
      <c r="B11661" t="s">
        <v>19546</v>
      </c>
      <c r="C11661" t="s">
        <v>34</v>
      </c>
      <c r="D11661" t="s">
        <v>35</v>
      </c>
      <c r="E11661">
        <v>1</v>
      </c>
      <c r="F11661" s="2">
        <v>9468.36</v>
      </c>
      <c r="G11661" s="3">
        <v>26302</v>
      </c>
      <c r="H11661" s="3">
        <v>94.683600000000013</v>
      </c>
      <c r="I11661" s="3">
        <v>445.01292000000001</v>
      </c>
      <c r="J11661" s="3">
        <v>10008.05652</v>
      </c>
      <c r="K11661" s="3">
        <v>15397.01003076923</v>
      </c>
      <c r="L11661" s="4">
        <v>0.35</v>
      </c>
    </row>
    <row r="11662" spans="1:12" x14ac:dyDescent="0.35">
      <c r="A11662" s="1" t="s">
        <v>19547</v>
      </c>
      <c r="B11662" t="s">
        <v>1571</v>
      </c>
      <c r="C11662" t="s">
        <v>34</v>
      </c>
      <c r="D11662" t="s">
        <v>35</v>
      </c>
      <c r="E11662">
        <v>1</v>
      </c>
      <c r="F11662" s="2">
        <v>28004.13</v>
      </c>
      <c r="G11662" s="3">
        <v>77784</v>
      </c>
      <c r="H11662" s="3">
        <v>280.04130000000004</v>
      </c>
      <c r="I11662" s="3">
        <v>1316.1941100000001</v>
      </c>
      <c r="J11662" s="3">
        <v>29600.365410000002</v>
      </c>
      <c r="K11662" s="3">
        <v>45539.023707692308</v>
      </c>
      <c r="L11662" s="4">
        <v>0.35</v>
      </c>
    </row>
    <row r="11663" spans="1:12" x14ac:dyDescent="0.35">
      <c r="A11663" s="1" t="s">
        <v>19548</v>
      </c>
      <c r="B11663" t="s">
        <v>17037</v>
      </c>
      <c r="C11663" t="s">
        <v>26</v>
      </c>
      <c r="D11663" t="s">
        <v>27</v>
      </c>
      <c r="E11663">
        <v>1</v>
      </c>
      <c r="F11663" s="2">
        <v>13965</v>
      </c>
      <c r="G11663" s="3">
        <v>28375</v>
      </c>
      <c r="H11663" s="3">
        <v>139.65</v>
      </c>
      <c r="I11663" s="3">
        <v>656.35500000000002</v>
      </c>
      <c r="J11663" s="3">
        <v>14761.004999999999</v>
      </c>
      <c r="K11663" s="3">
        <v>22709.238461538458</v>
      </c>
      <c r="L11663" s="4">
        <v>0.34999999999999992</v>
      </c>
    </row>
    <row r="11664" spans="1:12" x14ac:dyDescent="0.35">
      <c r="A11664" s="1" t="s">
        <v>19549</v>
      </c>
      <c r="B11664" t="s">
        <v>19550</v>
      </c>
      <c r="C11664" t="s">
        <v>26</v>
      </c>
      <c r="D11664" t="s">
        <v>27</v>
      </c>
      <c r="E11664">
        <v>2</v>
      </c>
      <c r="F11664" s="2">
        <v>299.75</v>
      </c>
      <c r="G11664" s="3">
        <v>806.51199999999994</v>
      </c>
      <c r="H11664" s="3">
        <v>2.9975000000000001</v>
      </c>
      <c r="I11664" s="3">
        <v>0</v>
      </c>
      <c r="J11664" s="3">
        <v>302.7475</v>
      </c>
      <c r="K11664" s="3">
        <v>465.76538461538462</v>
      </c>
      <c r="L11664" s="4">
        <v>0.35</v>
      </c>
    </row>
    <row r="11665" spans="1:12" x14ac:dyDescent="0.35">
      <c r="A11665" s="1" t="s">
        <v>19551</v>
      </c>
      <c r="B11665" t="s">
        <v>19552</v>
      </c>
      <c r="C11665" t="s">
        <v>26</v>
      </c>
      <c r="D11665" t="s">
        <v>27</v>
      </c>
      <c r="E11665">
        <v>1</v>
      </c>
      <c r="F11665" s="2">
        <v>476.15</v>
      </c>
      <c r="G11665" s="3">
        <v>982</v>
      </c>
      <c r="H11665" s="3">
        <v>4.7614999999999998</v>
      </c>
      <c r="I11665" s="3">
        <v>22.379049999999999</v>
      </c>
      <c r="J11665" s="3">
        <v>503.29055</v>
      </c>
      <c r="K11665" s="3">
        <v>774.29315384615381</v>
      </c>
      <c r="L11665" s="4">
        <v>0.35</v>
      </c>
    </row>
    <row r="11666" spans="1:12" x14ac:dyDescent="0.35">
      <c r="A11666" s="1" t="s">
        <v>19553</v>
      </c>
      <c r="B11666" t="s">
        <v>19554</v>
      </c>
      <c r="C11666" t="s">
        <v>363</v>
      </c>
      <c r="D11666" t="s">
        <v>364</v>
      </c>
      <c r="E11666">
        <v>1</v>
      </c>
      <c r="F11666" s="2">
        <v>1590</v>
      </c>
      <c r="G11666" s="3">
        <v>2345</v>
      </c>
      <c r="H11666" s="3">
        <v>15.9</v>
      </c>
      <c r="I11666" s="3">
        <v>74.73</v>
      </c>
      <c r="J11666" s="3">
        <v>1680.63</v>
      </c>
      <c r="K11666" s="3">
        <v>2585.5846153846155</v>
      </c>
      <c r="L11666" s="4">
        <v>0.35</v>
      </c>
    </row>
    <row r="11667" spans="1:12" x14ac:dyDescent="0.35">
      <c r="A11667" s="1" t="s">
        <v>19555</v>
      </c>
      <c r="B11667" t="s">
        <v>19556</v>
      </c>
      <c r="C11667" t="s">
        <v>26</v>
      </c>
      <c r="D11667" t="s">
        <v>27</v>
      </c>
      <c r="E11667">
        <v>1</v>
      </c>
      <c r="F11667" s="2">
        <v>785.59</v>
      </c>
      <c r="G11667" s="3">
        <v>85</v>
      </c>
      <c r="H11667" s="3">
        <v>7.8559000000000001</v>
      </c>
      <c r="I11667" s="3">
        <v>36.922730000000001</v>
      </c>
      <c r="J11667" s="3">
        <v>830.36863000000005</v>
      </c>
      <c r="K11667" s="3">
        <v>1277.4902</v>
      </c>
      <c r="L11667" s="4">
        <v>0.34999999999999992</v>
      </c>
    </row>
    <row r="11668" spans="1:12" x14ac:dyDescent="0.35">
      <c r="A11668" s="1" t="s">
        <v>19557</v>
      </c>
      <c r="B11668" t="s">
        <v>19558</v>
      </c>
      <c r="C11668" t="s">
        <v>34</v>
      </c>
      <c r="D11668" t="s">
        <v>35</v>
      </c>
      <c r="E11668">
        <v>1</v>
      </c>
      <c r="F11668" s="2">
        <v>0.37859999999999999</v>
      </c>
      <c r="G11668" s="3">
        <v>764.7</v>
      </c>
      <c r="H11668" s="3">
        <v>3.7859999999999999E-3</v>
      </c>
      <c r="I11668" s="3">
        <v>1.77942E-2</v>
      </c>
      <c r="J11668" s="3">
        <v>0.40018019999999999</v>
      </c>
      <c r="K11668" s="3">
        <v>0.61566184615384612</v>
      </c>
      <c r="L11668" s="4">
        <v>0.35</v>
      </c>
    </row>
    <row r="11669" spans="1:12" x14ac:dyDescent="0.35">
      <c r="A11669" s="1" t="s">
        <v>19559</v>
      </c>
      <c r="B11669" t="s">
        <v>19560</v>
      </c>
      <c r="C11669" t="s">
        <v>363</v>
      </c>
      <c r="D11669" t="s">
        <v>364</v>
      </c>
      <c r="E11669">
        <v>1</v>
      </c>
      <c r="F11669" s="2">
        <v>1200</v>
      </c>
      <c r="G11669" s="3">
        <v>3421</v>
      </c>
      <c r="H11669" s="3">
        <v>12</v>
      </c>
      <c r="I11669" s="3">
        <v>56.4</v>
      </c>
      <c r="J11669" s="3">
        <v>1268.4000000000001</v>
      </c>
      <c r="K11669" s="3">
        <v>1951.3846153846155</v>
      </c>
      <c r="L11669" s="4">
        <v>0.35</v>
      </c>
    </row>
    <row r="11670" spans="1:12" x14ac:dyDescent="0.35">
      <c r="A11670" s="1" t="s">
        <v>19561</v>
      </c>
      <c r="B11670" t="s">
        <v>19562</v>
      </c>
      <c r="C11670" t="s">
        <v>363</v>
      </c>
      <c r="D11670" t="s">
        <v>364</v>
      </c>
      <c r="E11670">
        <v>1</v>
      </c>
      <c r="F11670" s="2">
        <v>2923.92</v>
      </c>
      <c r="G11670" s="3">
        <v>4862</v>
      </c>
      <c r="H11670" s="3">
        <v>29.2392</v>
      </c>
      <c r="I11670" s="3">
        <v>137.42424</v>
      </c>
      <c r="J11670" s="3">
        <v>3090.5834399999999</v>
      </c>
      <c r="K11670" s="3">
        <v>4754.7437538461536</v>
      </c>
      <c r="L11670" s="4">
        <v>0.35</v>
      </c>
    </row>
    <row r="11671" spans="1:12" x14ac:dyDescent="0.35">
      <c r="A11671" s="1" t="s">
        <v>19563</v>
      </c>
      <c r="B11671" t="s">
        <v>19564</v>
      </c>
      <c r="C11671" t="s">
        <v>363</v>
      </c>
      <c r="D11671" t="s">
        <v>364</v>
      </c>
      <c r="E11671">
        <v>1</v>
      </c>
      <c r="F11671" s="2">
        <v>1725</v>
      </c>
      <c r="G11671" s="3">
        <v>7293</v>
      </c>
      <c r="H11671" s="3">
        <v>17.25</v>
      </c>
      <c r="I11671" s="3">
        <v>81.075000000000003</v>
      </c>
      <c r="J11671" s="3">
        <v>1823.325</v>
      </c>
      <c r="K11671" s="3">
        <v>2805.1153846153848</v>
      </c>
      <c r="L11671" s="4">
        <v>0.35000000000000003</v>
      </c>
    </row>
    <row r="11672" spans="1:12" x14ac:dyDescent="0.35">
      <c r="A11672" s="1" t="s">
        <v>19565</v>
      </c>
      <c r="B11672" t="s">
        <v>19566</v>
      </c>
      <c r="C11672" t="s">
        <v>363</v>
      </c>
      <c r="D11672" t="s">
        <v>364</v>
      </c>
      <c r="E11672">
        <v>1</v>
      </c>
      <c r="F11672" s="2">
        <v>6000</v>
      </c>
      <c r="G11672" s="3">
        <v>15607</v>
      </c>
      <c r="H11672" s="3">
        <v>60</v>
      </c>
      <c r="I11672" s="3">
        <v>282</v>
      </c>
      <c r="J11672" s="3">
        <v>6342</v>
      </c>
      <c r="K11672" s="3">
        <v>9756.9230769230762</v>
      </c>
      <c r="L11672" s="4">
        <v>0.35</v>
      </c>
    </row>
    <row r="11673" spans="1:12" x14ac:dyDescent="0.35">
      <c r="A11673" s="1">
        <v>762361</v>
      </c>
      <c r="B11673" t="s">
        <v>19567</v>
      </c>
      <c r="C11673" t="s">
        <v>34</v>
      </c>
      <c r="D11673" t="s">
        <v>35</v>
      </c>
      <c r="E11673">
        <v>1</v>
      </c>
      <c r="F11673" s="2">
        <v>0.14299999999999999</v>
      </c>
      <c r="G11673" s="3">
        <v>1</v>
      </c>
      <c r="H11673" s="3">
        <v>1.4299999999999998E-3</v>
      </c>
      <c r="I11673" s="3">
        <v>6.7209999999999995E-3</v>
      </c>
      <c r="J11673" s="3">
        <v>0.15115099999999998</v>
      </c>
      <c r="K11673" s="3">
        <v>0.23253999999999997</v>
      </c>
      <c r="L11673" s="4">
        <v>0.35</v>
      </c>
    </row>
    <row r="11674" spans="1:12" x14ac:dyDescent="0.35">
      <c r="A11674" s="1" t="s">
        <v>19568</v>
      </c>
      <c r="B11674" t="s">
        <v>19569</v>
      </c>
      <c r="C11674" t="s">
        <v>13</v>
      </c>
      <c r="D11674" t="s">
        <v>14</v>
      </c>
      <c r="E11674">
        <v>1</v>
      </c>
      <c r="F11674" s="2">
        <v>432.74400000000003</v>
      </c>
      <c r="G11674" s="3">
        <v>1018.54</v>
      </c>
      <c r="H11674" s="3">
        <v>4.3274400000000002</v>
      </c>
      <c r="I11674" s="3">
        <v>20.338968000000001</v>
      </c>
      <c r="J11674" s="3">
        <v>457.41040800000007</v>
      </c>
      <c r="K11674" s="3">
        <v>703.70832000000007</v>
      </c>
      <c r="L11674" s="4">
        <v>0.35</v>
      </c>
    </row>
    <row r="11675" spans="1:12" x14ac:dyDescent="0.35">
      <c r="A11675" s="1" t="s">
        <v>19570</v>
      </c>
      <c r="B11675" t="s">
        <v>19571</v>
      </c>
      <c r="C11675" t="s">
        <v>21</v>
      </c>
      <c r="D11675" t="s">
        <v>22</v>
      </c>
      <c r="E11675">
        <v>1</v>
      </c>
      <c r="F11675" s="2">
        <v>49.56</v>
      </c>
      <c r="G11675" s="3">
        <v>121.3184</v>
      </c>
      <c r="H11675" s="3">
        <v>0.49560000000000004</v>
      </c>
      <c r="I11675" s="3">
        <v>2.3293200000000001</v>
      </c>
      <c r="J11675" s="3">
        <v>52.384920000000008</v>
      </c>
      <c r="K11675" s="3">
        <v>80.592184615384625</v>
      </c>
      <c r="L11675" s="4">
        <v>0.35</v>
      </c>
    </row>
    <row r="11676" spans="1:12" x14ac:dyDescent="0.35">
      <c r="A11676" s="1" t="s">
        <v>19572</v>
      </c>
      <c r="B11676" t="s">
        <v>19572</v>
      </c>
      <c r="C11676" t="s">
        <v>363</v>
      </c>
      <c r="D11676" t="s">
        <v>364</v>
      </c>
      <c r="E11676">
        <v>1</v>
      </c>
      <c r="F11676" s="2">
        <v>683</v>
      </c>
      <c r="G11676" s="3">
        <v>1310</v>
      </c>
      <c r="H11676" s="3">
        <v>6.83</v>
      </c>
      <c r="I11676" s="3">
        <v>32.100999999999999</v>
      </c>
      <c r="J11676" s="3">
        <v>721.93100000000004</v>
      </c>
      <c r="K11676" s="3">
        <v>1110.6630769230769</v>
      </c>
      <c r="L11676" s="4">
        <v>0.35</v>
      </c>
    </row>
    <row r="11677" spans="1:12" x14ac:dyDescent="0.35">
      <c r="A11677" s="1" t="s">
        <v>19573</v>
      </c>
      <c r="B11677" t="s">
        <v>19574</v>
      </c>
      <c r="C11677" t="s">
        <v>17</v>
      </c>
      <c r="D11677" t="s">
        <v>18</v>
      </c>
      <c r="E11677">
        <v>1</v>
      </c>
      <c r="F11677" s="2">
        <v>21.5</v>
      </c>
      <c r="G11677" s="3">
        <v>64</v>
      </c>
      <c r="H11677" s="3">
        <v>0.215</v>
      </c>
      <c r="I11677" s="3">
        <v>1.0105</v>
      </c>
      <c r="J11677" s="3">
        <v>22.7255</v>
      </c>
      <c r="K11677" s="3">
        <v>34.962307692307689</v>
      </c>
      <c r="L11677" s="4">
        <v>0.34999999999999992</v>
      </c>
    </row>
    <row r="11678" spans="1:12" x14ac:dyDescent="0.35">
      <c r="A11678" s="1" t="s">
        <v>19575</v>
      </c>
      <c r="B11678" t="s">
        <v>19576</v>
      </c>
      <c r="C11678" t="s">
        <v>34</v>
      </c>
      <c r="D11678" t="s">
        <v>35</v>
      </c>
      <c r="E11678">
        <v>1</v>
      </c>
      <c r="F11678" s="2">
        <v>15</v>
      </c>
      <c r="G11678" s="3">
        <v>68.36</v>
      </c>
      <c r="H11678" s="3">
        <v>0.15</v>
      </c>
      <c r="I11678" s="3">
        <v>0.70499999999999996</v>
      </c>
      <c r="J11678" s="3">
        <v>15.855</v>
      </c>
      <c r="K11678" s="3">
        <v>24.392307692307693</v>
      </c>
      <c r="L11678" s="4">
        <v>0.35</v>
      </c>
    </row>
    <row r="11679" spans="1:12" x14ac:dyDescent="0.35">
      <c r="A11679" s="1" t="s">
        <v>19577</v>
      </c>
      <c r="B11679" t="s">
        <v>19578</v>
      </c>
      <c r="C11679" t="s">
        <v>26</v>
      </c>
      <c r="D11679" t="s">
        <v>27</v>
      </c>
      <c r="E11679">
        <v>1</v>
      </c>
      <c r="F11679" s="2">
        <v>933.94</v>
      </c>
      <c r="G11679" s="3">
        <v>19</v>
      </c>
      <c r="H11679" s="3">
        <v>9.3394000000000013</v>
      </c>
      <c r="I11679" s="3">
        <v>43.895180000000003</v>
      </c>
      <c r="J11679" s="3">
        <v>987.17457999999999</v>
      </c>
      <c r="K11679" s="3">
        <v>1518.7301230769231</v>
      </c>
      <c r="L11679" s="4">
        <v>0.35</v>
      </c>
    </row>
    <row r="11680" spans="1:12" x14ac:dyDescent="0.35">
      <c r="A11680" s="1" t="s">
        <v>19579</v>
      </c>
      <c r="B11680" t="s">
        <v>19580</v>
      </c>
      <c r="C11680" t="s">
        <v>34</v>
      </c>
      <c r="D11680" t="s">
        <v>35</v>
      </c>
      <c r="E11680">
        <v>1</v>
      </c>
      <c r="F11680" s="2">
        <v>185.54</v>
      </c>
      <c r="G11680" s="3">
        <v>463</v>
      </c>
      <c r="H11680" s="3">
        <v>1.8553999999999999</v>
      </c>
      <c r="I11680" s="3">
        <v>8.7203800000000005</v>
      </c>
      <c r="J11680" s="3">
        <v>196.11578</v>
      </c>
      <c r="K11680" s="3">
        <v>301.71658461538459</v>
      </c>
      <c r="L11680" s="4">
        <v>0.34999999999999992</v>
      </c>
    </row>
    <row r="11681" spans="1:12" x14ac:dyDescent="0.35">
      <c r="A11681" s="1" t="s">
        <v>19581</v>
      </c>
      <c r="B11681" t="s">
        <v>17029</v>
      </c>
      <c r="C11681" t="s">
        <v>26</v>
      </c>
      <c r="D11681" t="s">
        <v>27</v>
      </c>
      <c r="E11681">
        <v>1</v>
      </c>
      <c r="F11681" s="2">
        <v>2379.3000000000002</v>
      </c>
      <c r="G11681" s="3">
        <v>5200.12</v>
      </c>
      <c r="H11681" s="3">
        <v>23.793000000000003</v>
      </c>
      <c r="I11681" s="3">
        <v>111.82710000000002</v>
      </c>
      <c r="J11681" s="3">
        <v>2514.9201000000003</v>
      </c>
      <c r="K11681" s="3">
        <v>3869.1078461538464</v>
      </c>
      <c r="L11681" s="4">
        <v>0.35</v>
      </c>
    </row>
    <row r="11682" spans="1:12" x14ac:dyDescent="0.35">
      <c r="A11682" s="1" t="s">
        <v>19582</v>
      </c>
      <c r="B11682" t="s">
        <v>19583</v>
      </c>
      <c r="C11682" t="s">
        <v>17</v>
      </c>
      <c r="D11682" t="s">
        <v>18</v>
      </c>
      <c r="E11682">
        <v>1</v>
      </c>
      <c r="F11682" s="2">
        <v>103</v>
      </c>
      <c r="G11682" s="3">
        <v>295</v>
      </c>
      <c r="H11682" s="3">
        <v>1.03</v>
      </c>
      <c r="I11682" s="3">
        <v>4.8410000000000002</v>
      </c>
      <c r="J11682" s="3">
        <v>108.871</v>
      </c>
      <c r="K11682" s="3">
        <v>167.49384615384614</v>
      </c>
      <c r="L11682" s="4">
        <v>0.35</v>
      </c>
    </row>
    <row r="11683" spans="1:12" x14ac:dyDescent="0.35">
      <c r="A11683" s="1" t="s">
        <v>19584</v>
      </c>
      <c r="B11683" t="s">
        <v>19585</v>
      </c>
      <c r="C11683" t="s">
        <v>363</v>
      </c>
      <c r="D11683" t="s">
        <v>364</v>
      </c>
      <c r="E11683">
        <v>1</v>
      </c>
      <c r="F11683" s="2">
        <v>1461.96</v>
      </c>
      <c r="G11683" s="3">
        <v>2431</v>
      </c>
      <c r="H11683" s="3">
        <v>14.6196</v>
      </c>
      <c r="I11683" s="3">
        <v>68.712119999999999</v>
      </c>
      <c r="J11683" s="3">
        <v>1545.2917199999999</v>
      </c>
      <c r="K11683" s="3">
        <v>2377.3718769230768</v>
      </c>
      <c r="L11683" s="4">
        <v>0.35</v>
      </c>
    </row>
    <row r="11684" spans="1:12" x14ac:dyDescent="0.35">
      <c r="A11684" s="1" t="s">
        <v>19586</v>
      </c>
      <c r="B11684" t="s">
        <v>19587</v>
      </c>
      <c r="C11684" t="s">
        <v>363</v>
      </c>
      <c r="D11684" t="s">
        <v>364</v>
      </c>
      <c r="E11684">
        <v>1</v>
      </c>
      <c r="F11684" s="2">
        <v>427.5</v>
      </c>
      <c r="G11684" s="3">
        <v>934.33</v>
      </c>
      <c r="H11684" s="3">
        <v>4.2750000000000004</v>
      </c>
      <c r="I11684" s="3">
        <v>20.092500000000001</v>
      </c>
      <c r="J11684" s="3">
        <v>451.86749999999995</v>
      </c>
      <c r="K11684" s="3">
        <v>695.1807692307691</v>
      </c>
      <c r="L11684" s="4">
        <v>0.35</v>
      </c>
    </row>
    <row r="11685" spans="1:12" x14ac:dyDescent="0.35">
      <c r="A11685" s="1" t="s">
        <v>19588</v>
      </c>
      <c r="B11685" t="s">
        <v>18513</v>
      </c>
      <c r="C11685" t="s">
        <v>363</v>
      </c>
      <c r="D11685" t="s">
        <v>364</v>
      </c>
      <c r="E11685">
        <v>1</v>
      </c>
      <c r="F11685" s="2">
        <v>3087.98</v>
      </c>
      <c r="G11685" s="3">
        <v>6748.99</v>
      </c>
      <c r="H11685" s="3">
        <v>30.879799999999999</v>
      </c>
      <c r="I11685" s="3">
        <v>145.13506000000001</v>
      </c>
      <c r="J11685" s="3">
        <v>3263.9948600000002</v>
      </c>
      <c r="K11685" s="3">
        <v>5021.5305538461544</v>
      </c>
      <c r="L11685" s="4">
        <v>0.35000000000000003</v>
      </c>
    </row>
    <row r="11686" spans="1:12" x14ac:dyDescent="0.35">
      <c r="A11686" s="1" t="s">
        <v>19589</v>
      </c>
      <c r="B11686" t="s">
        <v>19590</v>
      </c>
      <c r="C11686" t="s">
        <v>13</v>
      </c>
      <c r="D11686" t="s">
        <v>14</v>
      </c>
      <c r="E11686">
        <v>1</v>
      </c>
      <c r="F11686" s="2">
        <v>840</v>
      </c>
      <c r="G11686" s="3">
        <v>1684</v>
      </c>
      <c r="H11686" s="3">
        <v>8.4</v>
      </c>
      <c r="I11686" s="3">
        <v>39.479999999999997</v>
      </c>
      <c r="J11686" s="3">
        <v>887.88</v>
      </c>
      <c r="K11686" s="3">
        <v>1365.9692307692308</v>
      </c>
      <c r="L11686" s="4">
        <v>0.35</v>
      </c>
    </row>
    <row r="11687" spans="1:12" x14ac:dyDescent="0.35">
      <c r="A11687" s="1">
        <v>2809016040</v>
      </c>
      <c r="B11687" t="s">
        <v>19591</v>
      </c>
      <c r="C11687" t="s">
        <v>13</v>
      </c>
      <c r="D11687" t="s">
        <v>14</v>
      </c>
      <c r="E11687">
        <v>1</v>
      </c>
      <c r="F11687" s="2">
        <v>3043.2</v>
      </c>
      <c r="G11687" s="3">
        <v>5934</v>
      </c>
      <c r="H11687" s="3">
        <v>30.431999999999999</v>
      </c>
      <c r="I11687" s="3">
        <v>143.03039999999999</v>
      </c>
      <c r="J11687" s="3">
        <v>3216.6623999999997</v>
      </c>
      <c r="K11687" s="3">
        <v>4948.7113846153843</v>
      </c>
      <c r="L11687" s="4">
        <v>0.35000000000000003</v>
      </c>
    </row>
    <row r="11688" spans="1:12" x14ac:dyDescent="0.35">
      <c r="A11688" s="1" t="s">
        <v>19592</v>
      </c>
      <c r="B11688" t="s">
        <v>19593</v>
      </c>
      <c r="C11688" t="s">
        <v>13</v>
      </c>
      <c r="D11688" t="s">
        <v>14</v>
      </c>
      <c r="E11688">
        <v>1</v>
      </c>
      <c r="F11688" s="2">
        <v>688.8</v>
      </c>
      <c r="G11688" s="3">
        <v>1379</v>
      </c>
      <c r="H11688" s="3">
        <v>6.8879999999999999</v>
      </c>
      <c r="I11688" s="3">
        <v>32.373599999999996</v>
      </c>
      <c r="J11688" s="3">
        <v>728.0616</v>
      </c>
      <c r="K11688" s="3">
        <v>1120.0947692307691</v>
      </c>
      <c r="L11688" s="4">
        <v>0.34999999999999992</v>
      </c>
    </row>
    <row r="11689" spans="1:12" x14ac:dyDescent="0.35">
      <c r="A11689" s="1" t="s">
        <v>19594</v>
      </c>
      <c r="B11689" t="s">
        <v>19595</v>
      </c>
      <c r="C11689" t="s">
        <v>363</v>
      </c>
      <c r="D11689" t="s">
        <v>364</v>
      </c>
      <c r="E11689">
        <v>1</v>
      </c>
      <c r="F11689" s="2">
        <v>11.157299999999999</v>
      </c>
      <c r="G11689" s="3">
        <v>24.39</v>
      </c>
      <c r="H11689" s="3">
        <v>0.11157299999999999</v>
      </c>
      <c r="I11689" s="3">
        <v>0.52439309999999995</v>
      </c>
      <c r="J11689" s="3">
        <v>11.793266099999999</v>
      </c>
      <c r="K11689" s="3">
        <v>18.143486307692307</v>
      </c>
      <c r="L11689" s="4">
        <v>0.35000000000000003</v>
      </c>
    </row>
    <row r="11690" spans="1:12" x14ac:dyDescent="0.35">
      <c r="A11690" s="1" t="s">
        <v>19596</v>
      </c>
      <c r="B11690" t="s">
        <v>3142</v>
      </c>
      <c r="C11690" t="s">
        <v>13</v>
      </c>
      <c r="D11690" t="s">
        <v>14</v>
      </c>
      <c r="E11690">
        <v>1</v>
      </c>
      <c r="F11690" s="2">
        <v>2201.64</v>
      </c>
      <c r="G11690" s="3">
        <v>4407</v>
      </c>
      <c r="H11690" s="3">
        <v>22.016400000000001</v>
      </c>
      <c r="I11690" s="3">
        <v>103.47708</v>
      </c>
      <c r="J11690" s="3">
        <v>2327.13348</v>
      </c>
      <c r="K11690" s="3">
        <v>3580.2053538461537</v>
      </c>
      <c r="L11690" s="4">
        <v>0.35</v>
      </c>
    </row>
    <row r="11691" spans="1:12" x14ac:dyDescent="0.35">
      <c r="A11691" s="1" t="s">
        <v>19597</v>
      </c>
      <c r="B11691" t="s">
        <v>19598</v>
      </c>
      <c r="C11691" t="s">
        <v>13</v>
      </c>
      <c r="D11691" t="s">
        <v>14</v>
      </c>
      <c r="E11691">
        <v>1</v>
      </c>
      <c r="F11691" s="2">
        <v>1357.44</v>
      </c>
      <c r="G11691" s="3">
        <v>2477</v>
      </c>
      <c r="H11691" s="3">
        <v>13.574400000000001</v>
      </c>
      <c r="I11691" s="3">
        <v>63.799680000000002</v>
      </c>
      <c r="J11691" s="3">
        <v>1434.8140800000001</v>
      </c>
      <c r="K11691" s="3">
        <v>2207.4062769230768</v>
      </c>
      <c r="L11691" s="4">
        <v>0.34999999999999992</v>
      </c>
    </row>
    <row r="11692" spans="1:12" x14ac:dyDescent="0.35">
      <c r="A11692" s="1">
        <v>767962</v>
      </c>
      <c r="B11692" t="s">
        <v>19599</v>
      </c>
      <c r="C11692" t="s">
        <v>34</v>
      </c>
      <c r="D11692" t="s">
        <v>35</v>
      </c>
      <c r="E11692">
        <v>1</v>
      </c>
      <c r="F11692" s="2">
        <v>0.253</v>
      </c>
      <c r="G11692" s="3">
        <v>1</v>
      </c>
      <c r="H11692" s="3">
        <v>2.5300000000000001E-3</v>
      </c>
      <c r="I11692" s="3">
        <v>1.1891000000000001E-2</v>
      </c>
      <c r="J11692" s="3">
        <v>0.26742099999999996</v>
      </c>
      <c r="K11692" s="3">
        <v>0.41141692307692301</v>
      </c>
      <c r="L11692" s="4">
        <v>0.35</v>
      </c>
    </row>
    <row r="11693" spans="1:12" x14ac:dyDescent="0.35">
      <c r="A11693" s="1" t="s">
        <v>19600</v>
      </c>
      <c r="B11693" t="s">
        <v>19601</v>
      </c>
      <c r="C11693" t="s">
        <v>34</v>
      </c>
      <c r="D11693" t="s">
        <v>35</v>
      </c>
      <c r="E11693">
        <v>1</v>
      </c>
      <c r="F11693" s="2">
        <v>42.268500000000003</v>
      </c>
      <c r="G11693" s="3">
        <v>83.72</v>
      </c>
      <c r="H11693" s="3">
        <v>0.42268500000000003</v>
      </c>
      <c r="I11693" s="3">
        <v>1.9866195000000002</v>
      </c>
      <c r="J11693" s="3">
        <v>44.677804500000008</v>
      </c>
      <c r="K11693" s="3">
        <v>68.735083846153856</v>
      </c>
      <c r="L11693" s="4">
        <v>0.35</v>
      </c>
    </row>
    <row r="11694" spans="1:12" x14ac:dyDescent="0.35">
      <c r="A11694" s="1" t="s">
        <v>19602</v>
      </c>
      <c r="B11694" t="s">
        <v>19603</v>
      </c>
      <c r="C11694" t="s">
        <v>26</v>
      </c>
      <c r="D11694" t="s">
        <v>27</v>
      </c>
      <c r="E11694">
        <v>1</v>
      </c>
      <c r="F11694" s="2">
        <v>58.88</v>
      </c>
      <c r="G11694" s="3">
        <v>120.64</v>
      </c>
      <c r="H11694" s="3">
        <v>0.58879999999999999</v>
      </c>
      <c r="I11694" s="3">
        <v>2.76736</v>
      </c>
      <c r="J11694" s="3">
        <v>62.236159999999998</v>
      </c>
      <c r="K11694" s="3">
        <v>95.747938461538453</v>
      </c>
      <c r="L11694" s="4">
        <v>0.35</v>
      </c>
    </row>
    <row r="11695" spans="1:12" x14ac:dyDescent="0.35">
      <c r="A11695" s="1" t="s">
        <v>19604</v>
      </c>
      <c r="B11695" t="s">
        <v>19605</v>
      </c>
      <c r="C11695" t="s">
        <v>34</v>
      </c>
      <c r="D11695" t="s">
        <v>35</v>
      </c>
      <c r="E11695">
        <v>1</v>
      </c>
      <c r="F11695" s="2">
        <v>33.71</v>
      </c>
      <c r="G11695" s="3">
        <v>41</v>
      </c>
      <c r="H11695" s="3">
        <v>0.33710000000000001</v>
      </c>
      <c r="I11695" s="3">
        <v>1.5843700000000001</v>
      </c>
      <c r="J11695" s="3">
        <v>35.63147</v>
      </c>
      <c r="K11695" s="3">
        <v>54.817646153846155</v>
      </c>
      <c r="L11695" s="4">
        <v>0.35000000000000003</v>
      </c>
    </row>
    <row r="11696" spans="1:12" x14ac:dyDescent="0.35">
      <c r="A11696" s="1" t="s">
        <v>19606</v>
      </c>
      <c r="B11696" t="s">
        <v>19607</v>
      </c>
      <c r="C11696" t="s">
        <v>13</v>
      </c>
      <c r="D11696" t="s">
        <v>14</v>
      </c>
      <c r="E11696">
        <v>1</v>
      </c>
      <c r="F11696" s="2">
        <v>109.2</v>
      </c>
      <c r="G11696" s="3">
        <v>219</v>
      </c>
      <c r="H11696" s="3">
        <v>1.0920000000000001</v>
      </c>
      <c r="I11696" s="3">
        <v>5.1324000000000005</v>
      </c>
      <c r="J11696" s="3">
        <v>115.42440000000001</v>
      </c>
      <c r="K11696" s="3">
        <v>177.57599999999999</v>
      </c>
      <c r="L11696" s="4">
        <v>0.34999999999999992</v>
      </c>
    </row>
    <row r="11697" spans="1:12" x14ac:dyDescent="0.35">
      <c r="A11697" s="1" t="s">
        <v>19608</v>
      </c>
      <c r="B11697" t="s">
        <v>19609</v>
      </c>
      <c r="C11697" t="s">
        <v>34</v>
      </c>
      <c r="D11697" t="s">
        <v>35</v>
      </c>
      <c r="E11697">
        <v>1</v>
      </c>
      <c r="F11697" s="2">
        <v>4039.2</v>
      </c>
      <c r="G11697" s="3">
        <v>10723</v>
      </c>
      <c r="H11697" s="3">
        <v>40.391999999999996</v>
      </c>
      <c r="I11697" s="3">
        <v>189.8424</v>
      </c>
      <c r="J11697" s="3">
        <v>4269.4344000000001</v>
      </c>
      <c r="K11697" s="3">
        <v>6568.3606153846149</v>
      </c>
      <c r="L11697" s="4">
        <v>0.34999999999999992</v>
      </c>
    </row>
    <row r="11698" spans="1:12" x14ac:dyDescent="0.35">
      <c r="A11698" s="1" t="s">
        <v>19610</v>
      </c>
      <c r="B11698" t="s">
        <v>19611</v>
      </c>
      <c r="C11698" t="s">
        <v>21</v>
      </c>
      <c r="D11698" t="s">
        <v>22</v>
      </c>
      <c r="E11698">
        <v>1</v>
      </c>
      <c r="F11698" s="2">
        <v>4</v>
      </c>
      <c r="G11698" s="3">
        <v>11</v>
      </c>
      <c r="H11698" s="3">
        <v>0.04</v>
      </c>
      <c r="I11698" s="3">
        <v>0.188</v>
      </c>
      <c r="J11698" s="3">
        <v>4.2279999999999998</v>
      </c>
      <c r="K11698" s="3">
        <v>6.5046153846153842</v>
      </c>
      <c r="L11698" s="4">
        <v>0.35</v>
      </c>
    </row>
    <row r="11699" spans="1:12" x14ac:dyDescent="0.35">
      <c r="A11699" s="1" t="s">
        <v>19612</v>
      </c>
      <c r="B11699" t="s">
        <v>19613</v>
      </c>
      <c r="C11699" t="s">
        <v>363</v>
      </c>
      <c r="D11699" t="s">
        <v>364</v>
      </c>
      <c r="E11699">
        <v>1</v>
      </c>
      <c r="F11699" s="2">
        <v>772.76</v>
      </c>
      <c r="G11699" s="3">
        <v>1547</v>
      </c>
      <c r="H11699" s="3">
        <v>7.7275999999999998</v>
      </c>
      <c r="I11699" s="3">
        <v>36.319719999999997</v>
      </c>
      <c r="J11699" s="3">
        <v>816.80732</v>
      </c>
      <c r="K11699" s="3">
        <v>1256.6266461538462</v>
      </c>
      <c r="L11699" s="4">
        <v>0.35000000000000003</v>
      </c>
    </row>
    <row r="11700" spans="1:12" x14ac:dyDescent="0.35">
      <c r="A11700" s="1" t="s">
        <v>19614</v>
      </c>
      <c r="B11700" t="s">
        <v>19615</v>
      </c>
      <c r="C11700" t="s">
        <v>363</v>
      </c>
      <c r="D11700" t="s">
        <v>364</v>
      </c>
      <c r="E11700">
        <v>1</v>
      </c>
      <c r="F11700" s="2">
        <v>1740</v>
      </c>
      <c r="G11700" s="3">
        <v>1774</v>
      </c>
      <c r="H11700" s="3">
        <v>17.400000000000002</v>
      </c>
      <c r="I11700" s="3">
        <v>81.78</v>
      </c>
      <c r="J11700" s="3">
        <v>1839.18</v>
      </c>
      <c r="K11700" s="3">
        <v>2829.5076923076922</v>
      </c>
      <c r="L11700" s="4">
        <v>0.35</v>
      </c>
    </row>
    <row r="11701" spans="1:12" x14ac:dyDescent="0.35">
      <c r="A11701" s="1" t="s">
        <v>19616</v>
      </c>
      <c r="B11701" t="s">
        <v>19609</v>
      </c>
      <c r="C11701" t="s">
        <v>34</v>
      </c>
      <c r="D11701" t="s">
        <v>35</v>
      </c>
      <c r="E11701">
        <v>1</v>
      </c>
      <c r="F11701" s="2">
        <v>3718.44</v>
      </c>
      <c r="G11701" s="3">
        <v>9829</v>
      </c>
      <c r="H11701" s="3">
        <v>37.184400000000004</v>
      </c>
      <c r="I11701" s="3">
        <v>174.76668000000001</v>
      </c>
      <c r="J11701" s="3">
        <v>3930.3910800000003</v>
      </c>
      <c r="K11701" s="3">
        <v>6046.7555076923081</v>
      </c>
      <c r="L11701" s="4">
        <v>0.35</v>
      </c>
    </row>
    <row r="11702" spans="1:12" x14ac:dyDescent="0.35">
      <c r="A11702" s="1" t="s">
        <v>19617</v>
      </c>
      <c r="B11702" t="s">
        <v>19618</v>
      </c>
      <c r="C11702" t="s">
        <v>13</v>
      </c>
      <c r="D11702" t="s">
        <v>14</v>
      </c>
      <c r="E11702">
        <v>1</v>
      </c>
      <c r="F11702" s="2">
        <v>673.68</v>
      </c>
      <c r="G11702" s="3">
        <v>1241</v>
      </c>
      <c r="H11702" s="3">
        <v>6.7367999999999997</v>
      </c>
      <c r="I11702" s="3">
        <v>31.662959999999998</v>
      </c>
      <c r="J11702" s="3">
        <v>712.07975999999996</v>
      </c>
      <c r="K11702" s="3">
        <v>1095.5073230769231</v>
      </c>
      <c r="L11702" s="4">
        <v>0.35000000000000003</v>
      </c>
    </row>
    <row r="11703" spans="1:12" x14ac:dyDescent="0.35">
      <c r="A11703" s="1" t="s">
        <v>19619</v>
      </c>
      <c r="B11703" t="s">
        <v>19620</v>
      </c>
      <c r="C11703" t="s">
        <v>363</v>
      </c>
      <c r="D11703" t="s">
        <v>364</v>
      </c>
      <c r="E11703">
        <v>1</v>
      </c>
      <c r="F11703" s="2">
        <v>1345.96</v>
      </c>
      <c r="G11703" s="3">
        <v>2990</v>
      </c>
      <c r="H11703" s="3">
        <v>13.4596</v>
      </c>
      <c r="I11703" s="3">
        <v>63.260120000000001</v>
      </c>
      <c r="J11703" s="3">
        <v>1422.6797199999999</v>
      </c>
      <c r="K11703" s="3">
        <v>2188.7380307692306</v>
      </c>
      <c r="L11703" s="4">
        <v>0.35000000000000003</v>
      </c>
    </row>
    <row r="11704" spans="1:12" x14ac:dyDescent="0.35">
      <c r="A11704" s="1" t="s">
        <v>19621</v>
      </c>
      <c r="B11704" t="s">
        <v>19622</v>
      </c>
      <c r="C11704" t="s">
        <v>363</v>
      </c>
      <c r="D11704" t="s">
        <v>364</v>
      </c>
      <c r="E11704">
        <v>1</v>
      </c>
      <c r="F11704" s="2">
        <v>138.72</v>
      </c>
      <c r="G11704" s="3">
        <v>301</v>
      </c>
      <c r="H11704" s="3">
        <v>1.3872</v>
      </c>
      <c r="I11704" s="3">
        <v>6.5198400000000003</v>
      </c>
      <c r="J11704" s="3">
        <v>146.62703999999999</v>
      </c>
      <c r="K11704" s="3">
        <v>225.58006153846151</v>
      </c>
      <c r="L11704" s="4">
        <v>0.34999999999999992</v>
      </c>
    </row>
    <row r="11705" spans="1:12" x14ac:dyDescent="0.35">
      <c r="A11705" s="1" t="s">
        <v>19623</v>
      </c>
      <c r="B11705" t="s">
        <v>19624</v>
      </c>
      <c r="C11705" t="s">
        <v>363</v>
      </c>
      <c r="D11705" t="s">
        <v>364</v>
      </c>
      <c r="E11705">
        <v>1</v>
      </c>
      <c r="F11705" s="2">
        <v>312.8</v>
      </c>
      <c r="G11705" s="3">
        <v>680</v>
      </c>
      <c r="H11705" s="3">
        <v>3.1280000000000001</v>
      </c>
      <c r="I11705" s="3">
        <v>14.701600000000001</v>
      </c>
      <c r="J11705" s="3">
        <v>330.62959999999998</v>
      </c>
      <c r="K11705" s="3">
        <v>508.66092307692304</v>
      </c>
      <c r="L11705" s="4">
        <v>0.35</v>
      </c>
    </row>
    <row r="11706" spans="1:12" x14ac:dyDescent="0.35">
      <c r="A11706" s="1" t="s">
        <v>19625</v>
      </c>
      <c r="B11706" t="s">
        <v>19626</v>
      </c>
      <c r="C11706" t="s">
        <v>34</v>
      </c>
      <c r="D11706" t="s">
        <v>35</v>
      </c>
      <c r="E11706">
        <v>1</v>
      </c>
      <c r="F11706" s="2">
        <v>5.0599999999999996</v>
      </c>
      <c r="G11706" s="3">
        <v>129</v>
      </c>
      <c r="H11706" s="3">
        <v>5.0599999999999999E-2</v>
      </c>
      <c r="I11706" s="3">
        <v>0.23781999999999998</v>
      </c>
      <c r="J11706" s="3">
        <v>5.34842</v>
      </c>
      <c r="K11706" s="3">
        <v>8.2283384615384616</v>
      </c>
      <c r="L11706" s="4">
        <v>0.35000000000000003</v>
      </c>
    </row>
    <row r="11707" spans="1:12" x14ac:dyDescent="0.35">
      <c r="A11707" s="1" t="s">
        <v>19627</v>
      </c>
      <c r="B11707" t="s">
        <v>1575</v>
      </c>
      <c r="C11707" t="s">
        <v>34</v>
      </c>
      <c r="D11707" t="s">
        <v>35</v>
      </c>
      <c r="E11707">
        <v>1</v>
      </c>
      <c r="F11707" s="2">
        <v>22889.79</v>
      </c>
      <c r="G11707" s="3">
        <v>56558.879999999997</v>
      </c>
      <c r="H11707" s="3">
        <v>228.89790000000002</v>
      </c>
      <c r="I11707" s="3">
        <v>1075.8201300000001</v>
      </c>
      <c r="J11707" s="3">
        <v>24194.508030000001</v>
      </c>
      <c r="K11707" s="3">
        <v>37222.320046153844</v>
      </c>
      <c r="L11707" s="4">
        <v>0.34999999999999992</v>
      </c>
    </row>
    <row r="11708" spans="1:12" x14ac:dyDescent="0.35">
      <c r="A11708" s="1" t="s">
        <v>19628</v>
      </c>
      <c r="B11708" t="s">
        <v>19629</v>
      </c>
      <c r="C11708" t="s">
        <v>34</v>
      </c>
      <c r="D11708" t="s">
        <v>35</v>
      </c>
      <c r="E11708">
        <v>1</v>
      </c>
      <c r="F11708" s="2">
        <v>64.260000000000005</v>
      </c>
      <c r="G11708" s="3">
        <v>120</v>
      </c>
      <c r="H11708" s="3">
        <v>0.64260000000000006</v>
      </c>
      <c r="I11708" s="3">
        <v>3.0202200000000001</v>
      </c>
      <c r="J11708" s="3">
        <v>67.922820000000002</v>
      </c>
      <c r="K11708" s="3">
        <v>104.49664615384616</v>
      </c>
      <c r="L11708" s="4">
        <v>0.35000000000000003</v>
      </c>
    </row>
    <row r="11709" spans="1:12" x14ac:dyDescent="0.35">
      <c r="A11709" s="1" t="s">
        <v>19630</v>
      </c>
      <c r="B11709" t="s">
        <v>19631</v>
      </c>
      <c r="C11709" t="s">
        <v>13</v>
      </c>
      <c r="D11709" t="s">
        <v>14</v>
      </c>
      <c r="E11709">
        <v>1</v>
      </c>
      <c r="F11709" s="2">
        <v>724.08</v>
      </c>
      <c r="G11709" s="3">
        <v>1448</v>
      </c>
      <c r="H11709" s="3">
        <v>7.2408000000000001</v>
      </c>
      <c r="I11709" s="3">
        <v>34.031759999999998</v>
      </c>
      <c r="J11709" s="3">
        <v>765.35256000000004</v>
      </c>
      <c r="K11709" s="3">
        <v>1177.4654769230769</v>
      </c>
      <c r="L11709" s="4">
        <v>0.35</v>
      </c>
    </row>
    <row r="11710" spans="1:12" x14ac:dyDescent="0.35">
      <c r="A11710" s="1" t="s">
        <v>19632</v>
      </c>
      <c r="B11710" t="s">
        <v>19633</v>
      </c>
      <c r="C11710" t="s">
        <v>363</v>
      </c>
      <c r="D11710" t="s">
        <v>364</v>
      </c>
      <c r="E11710">
        <v>1</v>
      </c>
      <c r="F11710" s="2">
        <v>1170</v>
      </c>
      <c r="G11710" s="3">
        <v>407</v>
      </c>
      <c r="H11710" s="3">
        <v>11.700000000000001</v>
      </c>
      <c r="I11710" s="3">
        <v>54.99</v>
      </c>
      <c r="J11710" s="3">
        <v>1236.69</v>
      </c>
      <c r="K11710" s="3">
        <v>1902.6</v>
      </c>
      <c r="L11710" s="4">
        <v>0.34999999999999992</v>
      </c>
    </row>
    <row r="11711" spans="1:12" x14ac:dyDescent="0.35">
      <c r="A11711" s="1" t="s">
        <v>19634</v>
      </c>
      <c r="B11711" t="s">
        <v>19635</v>
      </c>
      <c r="C11711" t="s">
        <v>13</v>
      </c>
      <c r="D11711" t="s">
        <v>14</v>
      </c>
      <c r="E11711">
        <v>1</v>
      </c>
      <c r="F11711" s="2">
        <v>78.12</v>
      </c>
      <c r="G11711" s="3">
        <v>156</v>
      </c>
      <c r="H11711" s="3">
        <v>0.78120000000000012</v>
      </c>
      <c r="I11711" s="3">
        <v>3.67164</v>
      </c>
      <c r="J11711" s="3">
        <v>82.572839999999999</v>
      </c>
      <c r="K11711" s="3">
        <v>127.03513846153845</v>
      </c>
      <c r="L11711" s="4">
        <v>0.35</v>
      </c>
    </row>
    <row r="11712" spans="1:12" x14ac:dyDescent="0.35">
      <c r="A11712" s="1" t="s">
        <v>19636</v>
      </c>
      <c r="B11712" t="s">
        <v>19637</v>
      </c>
      <c r="C11712" t="s">
        <v>21</v>
      </c>
      <c r="D11712" t="s">
        <v>22</v>
      </c>
      <c r="E11712">
        <v>1</v>
      </c>
      <c r="F11712" s="2">
        <v>57.01</v>
      </c>
      <c r="G11712" s="3">
        <v>133</v>
      </c>
      <c r="H11712" s="3">
        <v>0.57009999999999994</v>
      </c>
      <c r="I11712" s="3">
        <v>2.6794699999999998</v>
      </c>
      <c r="J11712" s="3">
        <v>60.259569999999997</v>
      </c>
      <c r="K11712" s="3">
        <v>92.707030769230755</v>
      </c>
      <c r="L11712" s="4">
        <v>0.34999999999999992</v>
      </c>
    </row>
    <row r="11713" spans="1:12" x14ac:dyDescent="0.35">
      <c r="A11713" s="1" t="s">
        <v>19638</v>
      </c>
      <c r="B11713" t="s">
        <v>19639</v>
      </c>
      <c r="C11713" t="s">
        <v>363</v>
      </c>
      <c r="D11713" t="s">
        <v>364</v>
      </c>
      <c r="E11713">
        <v>1</v>
      </c>
      <c r="F11713" s="2">
        <v>683.1</v>
      </c>
      <c r="G11713" s="3">
        <v>1350</v>
      </c>
      <c r="H11713" s="3">
        <v>6.8310000000000004</v>
      </c>
      <c r="I11713" s="3">
        <v>32.105699999999999</v>
      </c>
      <c r="J11713" s="3">
        <v>722.0367</v>
      </c>
      <c r="K11713" s="3">
        <v>1110.8256923076922</v>
      </c>
      <c r="L11713" s="4">
        <v>0.34999999999999992</v>
      </c>
    </row>
    <row r="11714" spans="1:12" x14ac:dyDescent="0.35">
      <c r="A11714" s="1" t="s">
        <v>19640</v>
      </c>
      <c r="B11714" t="s">
        <v>19641</v>
      </c>
      <c r="C11714" t="s">
        <v>363</v>
      </c>
      <c r="D11714" t="s">
        <v>364</v>
      </c>
      <c r="E11714">
        <v>1</v>
      </c>
      <c r="F11714" s="2">
        <v>2998.8</v>
      </c>
      <c r="G11714" s="3">
        <v>7668</v>
      </c>
      <c r="H11714" s="3">
        <v>29.988000000000003</v>
      </c>
      <c r="I11714" s="3">
        <v>140.9436</v>
      </c>
      <c r="J11714" s="3">
        <v>3169.7316000000001</v>
      </c>
      <c r="K11714" s="3">
        <v>4876.510153846154</v>
      </c>
      <c r="L11714" s="4">
        <v>0.35000000000000003</v>
      </c>
    </row>
    <row r="11715" spans="1:12" x14ac:dyDescent="0.35">
      <c r="A11715" s="1" t="s">
        <v>19642</v>
      </c>
      <c r="B11715" t="s">
        <v>19643</v>
      </c>
      <c r="C11715" t="s">
        <v>13</v>
      </c>
      <c r="D11715" t="s">
        <v>14</v>
      </c>
      <c r="E11715">
        <v>1</v>
      </c>
      <c r="F11715" s="2">
        <v>191.1</v>
      </c>
      <c r="G11715" s="3">
        <v>363</v>
      </c>
      <c r="H11715" s="3">
        <v>1.911</v>
      </c>
      <c r="I11715" s="3">
        <v>8.9817</v>
      </c>
      <c r="J11715" s="3">
        <v>201.99269999999999</v>
      </c>
      <c r="K11715" s="3">
        <v>310.75799999999998</v>
      </c>
      <c r="L11715" s="4">
        <v>0.35000000000000003</v>
      </c>
    </row>
    <row r="11716" spans="1:12" x14ac:dyDescent="0.35">
      <c r="A11716" s="1" t="s">
        <v>19644</v>
      </c>
      <c r="B11716" t="s">
        <v>19645</v>
      </c>
      <c r="C11716" t="s">
        <v>34</v>
      </c>
      <c r="D11716" t="s">
        <v>35</v>
      </c>
      <c r="E11716">
        <v>1</v>
      </c>
      <c r="F11716" s="2">
        <v>19.489999999999998</v>
      </c>
      <c r="G11716" s="3">
        <v>4316.4799999999996</v>
      </c>
      <c r="H11716" s="3">
        <v>0.19489999999999999</v>
      </c>
      <c r="I11716" s="3">
        <v>0.9160299999999999</v>
      </c>
      <c r="J11716" s="3">
        <v>20.600929999999998</v>
      </c>
      <c r="K11716" s="3">
        <v>31.693738461538459</v>
      </c>
      <c r="L11716" s="4">
        <v>0.35</v>
      </c>
    </row>
    <row r="11717" spans="1:12" x14ac:dyDescent="0.35">
      <c r="A11717" s="1" t="s">
        <v>19646</v>
      </c>
      <c r="B11717" t="s">
        <v>19647</v>
      </c>
      <c r="C11717" t="s">
        <v>34</v>
      </c>
      <c r="D11717" t="s">
        <v>35</v>
      </c>
      <c r="E11717">
        <v>1</v>
      </c>
      <c r="F11717" s="2">
        <v>0.25600000000000001</v>
      </c>
      <c r="G11717" s="3">
        <v>0.46</v>
      </c>
      <c r="H11717" s="3">
        <v>2.5600000000000002E-3</v>
      </c>
      <c r="I11717" s="3">
        <v>1.2032000000000001E-2</v>
      </c>
      <c r="J11717" s="3">
        <v>0.270592</v>
      </c>
      <c r="K11717" s="3">
        <v>0.41629538461538462</v>
      </c>
      <c r="L11717" s="4">
        <v>0.35000000000000003</v>
      </c>
    </row>
    <row r="11718" spans="1:12" x14ac:dyDescent="0.35">
      <c r="A11718" s="1" t="s">
        <v>19648</v>
      </c>
      <c r="B11718" t="s">
        <v>19649</v>
      </c>
      <c r="C11718" t="s">
        <v>363</v>
      </c>
      <c r="D11718" t="s">
        <v>364</v>
      </c>
      <c r="E11718">
        <v>1</v>
      </c>
      <c r="F11718" s="2">
        <v>1819.3</v>
      </c>
      <c r="G11718" s="3">
        <v>3971</v>
      </c>
      <c r="H11718" s="3">
        <v>18.193000000000001</v>
      </c>
      <c r="I11718" s="3">
        <v>85.507099999999994</v>
      </c>
      <c r="J11718" s="3">
        <v>1923.0001</v>
      </c>
      <c r="K11718" s="3">
        <v>2958.4616923076924</v>
      </c>
      <c r="L11718" s="4">
        <v>0.35000000000000003</v>
      </c>
    </row>
    <row r="11719" spans="1:12" x14ac:dyDescent="0.35">
      <c r="A11719" s="1">
        <v>4210755</v>
      </c>
      <c r="B11719" t="s">
        <v>19650</v>
      </c>
      <c r="C11719" t="s">
        <v>363</v>
      </c>
      <c r="D11719" t="s">
        <v>364</v>
      </c>
      <c r="E11719">
        <v>1</v>
      </c>
      <c r="F11719" s="2">
        <v>167.19</v>
      </c>
      <c r="G11719" s="3">
        <v>648</v>
      </c>
      <c r="H11719" s="3">
        <v>1.6718999999999999</v>
      </c>
      <c r="I11719" s="3">
        <v>7.8579299999999996</v>
      </c>
      <c r="J11719" s="3">
        <v>176.71983</v>
      </c>
      <c r="K11719" s="3">
        <v>271.87666153846152</v>
      </c>
      <c r="L11719" s="4">
        <v>0.34999999999999992</v>
      </c>
    </row>
    <row r="11720" spans="1:12" x14ac:dyDescent="0.35">
      <c r="A11720" s="1" t="s">
        <v>19651</v>
      </c>
      <c r="B11720" t="s">
        <v>19609</v>
      </c>
      <c r="C11720" t="s">
        <v>34</v>
      </c>
      <c r="D11720" t="s">
        <v>35</v>
      </c>
      <c r="E11720">
        <v>1</v>
      </c>
      <c r="F11720" s="2">
        <v>2043.36</v>
      </c>
      <c r="G11720" s="3">
        <v>5677</v>
      </c>
      <c r="H11720" s="3">
        <v>20.433599999999998</v>
      </c>
      <c r="I11720" s="3">
        <v>96.03792</v>
      </c>
      <c r="J11720" s="3">
        <v>2159.8315200000002</v>
      </c>
      <c r="K11720" s="3">
        <v>3322.8177230769234</v>
      </c>
      <c r="L11720" s="4">
        <v>0.35</v>
      </c>
    </row>
    <row r="11721" spans="1:12" x14ac:dyDescent="0.35">
      <c r="A11721" s="1" t="s">
        <v>19652</v>
      </c>
      <c r="B11721" t="s">
        <v>19653</v>
      </c>
      <c r="C11721" t="s">
        <v>363</v>
      </c>
      <c r="D11721" t="s">
        <v>364</v>
      </c>
      <c r="E11721">
        <v>1</v>
      </c>
      <c r="F11721" s="2">
        <v>218.45</v>
      </c>
      <c r="G11721" s="3">
        <v>438</v>
      </c>
      <c r="H11721" s="3">
        <v>2.1844999999999999</v>
      </c>
      <c r="I11721" s="3">
        <v>10.267149999999999</v>
      </c>
      <c r="J11721" s="3">
        <v>230.90164999999999</v>
      </c>
      <c r="K11721" s="3">
        <v>355.23330769230768</v>
      </c>
      <c r="L11721" s="4">
        <v>0.35</v>
      </c>
    </row>
    <row r="11722" spans="1:12" x14ac:dyDescent="0.35">
      <c r="A11722" s="1" t="s">
        <v>19654</v>
      </c>
      <c r="B11722" t="s">
        <v>18769</v>
      </c>
      <c r="C11722" t="s">
        <v>363</v>
      </c>
      <c r="D11722" t="s">
        <v>364</v>
      </c>
      <c r="E11722">
        <v>1</v>
      </c>
      <c r="F11722" s="2">
        <v>153</v>
      </c>
      <c r="G11722" s="3">
        <v>357</v>
      </c>
      <c r="H11722" s="3">
        <v>1.53</v>
      </c>
      <c r="I11722" s="3">
        <v>7.1909999999999998</v>
      </c>
      <c r="J11722" s="3">
        <v>161.721</v>
      </c>
      <c r="K11722" s="3">
        <v>248.80153846153846</v>
      </c>
      <c r="L11722" s="4">
        <v>0.35</v>
      </c>
    </row>
    <row r="11723" spans="1:12" x14ac:dyDescent="0.35">
      <c r="A11723" s="1" t="s">
        <v>19655</v>
      </c>
      <c r="B11723" t="s">
        <v>3142</v>
      </c>
      <c r="C11723" t="s">
        <v>13</v>
      </c>
      <c r="D11723" t="s">
        <v>14</v>
      </c>
      <c r="E11723">
        <v>1</v>
      </c>
      <c r="F11723" s="2">
        <v>2319.2399999999998</v>
      </c>
      <c r="G11723" s="3">
        <v>4642</v>
      </c>
      <c r="H11723" s="3">
        <v>23.192399999999999</v>
      </c>
      <c r="I11723" s="3">
        <v>109.00427999999999</v>
      </c>
      <c r="J11723" s="3">
        <v>2451.4366799999998</v>
      </c>
      <c r="K11723" s="3">
        <v>3771.4410461538455</v>
      </c>
      <c r="L11723" s="4">
        <v>0.34999999999999992</v>
      </c>
    </row>
    <row r="11724" spans="1:12" x14ac:dyDescent="0.35">
      <c r="A11724" s="1" t="s">
        <v>19656</v>
      </c>
      <c r="B11724" t="s">
        <v>19657</v>
      </c>
      <c r="C11724" t="s">
        <v>34</v>
      </c>
      <c r="D11724" t="s">
        <v>35</v>
      </c>
      <c r="E11724">
        <v>1</v>
      </c>
      <c r="F11724" s="2">
        <v>15.08</v>
      </c>
      <c r="G11724" s="3">
        <v>17</v>
      </c>
      <c r="H11724" s="3">
        <v>0.15080000000000002</v>
      </c>
      <c r="I11724" s="3">
        <v>0.70876000000000006</v>
      </c>
      <c r="J11724" s="3">
        <v>15.93956</v>
      </c>
      <c r="K11724" s="3">
        <v>24.522400000000001</v>
      </c>
      <c r="L11724" s="4">
        <v>0.35000000000000003</v>
      </c>
    </row>
    <row r="11725" spans="1:12" x14ac:dyDescent="0.35">
      <c r="A11725" s="1" t="s">
        <v>19658</v>
      </c>
      <c r="B11725" t="s">
        <v>19659</v>
      </c>
      <c r="C11725" t="s">
        <v>34</v>
      </c>
      <c r="D11725" t="s">
        <v>35</v>
      </c>
      <c r="E11725">
        <v>1</v>
      </c>
      <c r="F11725" s="2">
        <v>15380.44</v>
      </c>
      <c r="G11725" s="3">
        <v>42720</v>
      </c>
      <c r="H11725" s="3">
        <v>153.80440000000002</v>
      </c>
      <c r="I11725" s="3">
        <v>722.88067999999998</v>
      </c>
      <c r="J11725" s="3">
        <v>16257.125080000002</v>
      </c>
      <c r="K11725" s="3">
        <v>25010.961661538462</v>
      </c>
      <c r="L11725" s="4">
        <v>0.34999999999999992</v>
      </c>
    </row>
    <row r="11726" spans="1:12" x14ac:dyDescent="0.35">
      <c r="A11726" s="1" t="s">
        <v>19660</v>
      </c>
      <c r="B11726" t="s">
        <v>19661</v>
      </c>
      <c r="C11726" t="s">
        <v>363</v>
      </c>
      <c r="D11726" t="s">
        <v>364</v>
      </c>
      <c r="E11726">
        <v>1</v>
      </c>
      <c r="F11726" s="2">
        <v>1363.4</v>
      </c>
      <c r="G11726" s="3">
        <v>2979.8</v>
      </c>
      <c r="H11726" s="3">
        <v>13.634</v>
      </c>
      <c r="I11726" s="3">
        <v>64.079800000000006</v>
      </c>
      <c r="J11726" s="3">
        <v>1441.1138000000001</v>
      </c>
      <c r="K11726" s="3">
        <v>2217.0981538461538</v>
      </c>
      <c r="L11726" s="4">
        <v>0.34999999999999992</v>
      </c>
    </row>
    <row r="11727" spans="1:12" x14ac:dyDescent="0.35">
      <c r="A11727" s="1" t="s">
        <v>19662</v>
      </c>
      <c r="B11727" t="s">
        <v>19663</v>
      </c>
      <c r="C11727" t="s">
        <v>13</v>
      </c>
      <c r="D11727" t="s">
        <v>14</v>
      </c>
      <c r="E11727">
        <v>1</v>
      </c>
      <c r="F11727" s="2">
        <v>234.36</v>
      </c>
      <c r="G11727" s="3">
        <v>468</v>
      </c>
      <c r="H11727" s="3">
        <v>2.3436000000000003</v>
      </c>
      <c r="I11727" s="3">
        <v>11.01492</v>
      </c>
      <c r="J11727" s="3">
        <v>247.71852000000001</v>
      </c>
      <c r="K11727" s="3">
        <v>381.10541538461541</v>
      </c>
      <c r="L11727" s="4">
        <v>0.35000000000000003</v>
      </c>
    </row>
    <row r="11728" spans="1:12" x14ac:dyDescent="0.35">
      <c r="A11728" s="1" t="s">
        <v>19664</v>
      </c>
      <c r="B11728" t="s">
        <v>19665</v>
      </c>
      <c r="C11728" t="s">
        <v>363</v>
      </c>
      <c r="D11728" t="s">
        <v>364</v>
      </c>
      <c r="E11728">
        <v>1</v>
      </c>
      <c r="F11728" s="2">
        <v>515.20000000000005</v>
      </c>
      <c r="G11728" s="3">
        <v>1126</v>
      </c>
      <c r="H11728" s="3">
        <v>5.1520000000000001</v>
      </c>
      <c r="I11728" s="3">
        <v>24.214400000000001</v>
      </c>
      <c r="J11728" s="3">
        <v>544.56640000000004</v>
      </c>
      <c r="K11728" s="3">
        <v>837.79446153846163</v>
      </c>
      <c r="L11728" s="4">
        <v>0.35000000000000003</v>
      </c>
    </row>
    <row r="11729" spans="1:12" x14ac:dyDescent="0.35">
      <c r="A11729" s="1" t="s">
        <v>19666</v>
      </c>
      <c r="B11729" t="s">
        <v>19667</v>
      </c>
      <c r="C11729" t="s">
        <v>363</v>
      </c>
      <c r="D11729" t="s">
        <v>364</v>
      </c>
      <c r="E11729">
        <v>1</v>
      </c>
      <c r="F11729" s="2">
        <v>688.16</v>
      </c>
      <c r="G11729" s="3">
        <v>1496</v>
      </c>
      <c r="H11729" s="3">
        <v>6.8815999999999997</v>
      </c>
      <c r="I11729" s="3">
        <v>32.343519999999998</v>
      </c>
      <c r="J11729" s="3">
        <v>727.38512000000003</v>
      </c>
      <c r="K11729" s="3">
        <v>1119.0540307692308</v>
      </c>
      <c r="L11729" s="4">
        <v>0.35000000000000003</v>
      </c>
    </row>
    <row r="11730" spans="1:12" x14ac:dyDescent="0.35">
      <c r="A11730" s="1" t="s">
        <v>19668</v>
      </c>
      <c r="B11730" t="s">
        <v>19669</v>
      </c>
      <c r="C11730" t="s">
        <v>34</v>
      </c>
      <c r="D11730" t="s">
        <v>35</v>
      </c>
      <c r="E11730">
        <v>1</v>
      </c>
      <c r="F11730" s="2">
        <v>6636.7</v>
      </c>
      <c r="G11730" s="3">
        <v>16670</v>
      </c>
      <c r="H11730" s="3">
        <v>66.367000000000004</v>
      </c>
      <c r="I11730" s="3">
        <v>311.92489999999998</v>
      </c>
      <c r="J11730" s="3">
        <v>7014.9919</v>
      </c>
      <c r="K11730" s="3">
        <v>10792.29523076923</v>
      </c>
      <c r="L11730" s="4">
        <v>0.35</v>
      </c>
    </row>
    <row r="11731" spans="1:12" x14ac:dyDescent="0.35">
      <c r="A11731" s="1" t="s">
        <v>19670</v>
      </c>
      <c r="B11731" t="s">
        <v>19671</v>
      </c>
      <c r="C11731" t="s">
        <v>13</v>
      </c>
      <c r="D11731" t="s">
        <v>14</v>
      </c>
      <c r="E11731">
        <v>1</v>
      </c>
      <c r="F11731" s="2">
        <v>423.36</v>
      </c>
      <c r="G11731" s="3">
        <v>849</v>
      </c>
      <c r="H11731" s="3">
        <v>4.2336</v>
      </c>
      <c r="I11731" s="3">
        <v>19.897919999999999</v>
      </c>
      <c r="J11731" s="3">
        <v>447.49152000000004</v>
      </c>
      <c r="K11731" s="3">
        <v>688.44849230769239</v>
      </c>
      <c r="L11731" s="4">
        <v>0.35000000000000003</v>
      </c>
    </row>
    <row r="11732" spans="1:12" x14ac:dyDescent="0.35">
      <c r="A11732" s="1" t="s">
        <v>19672</v>
      </c>
      <c r="B11732" t="s">
        <v>19673</v>
      </c>
      <c r="C11732" t="s">
        <v>34</v>
      </c>
      <c r="D11732" t="s">
        <v>35</v>
      </c>
      <c r="E11732">
        <v>1</v>
      </c>
      <c r="F11732" s="2">
        <v>7092.36</v>
      </c>
      <c r="G11732" s="3">
        <v>19700</v>
      </c>
      <c r="H11732" s="3">
        <v>70.923599999999993</v>
      </c>
      <c r="I11732" s="3">
        <v>333.34091999999998</v>
      </c>
      <c r="J11732" s="3">
        <v>7496.6245199999994</v>
      </c>
      <c r="K11732" s="3">
        <v>11533.26849230769</v>
      </c>
      <c r="L11732" s="4">
        <v>0.34999999999999992</v>
      </c>
    </row>
    <row r="11733" spans="1:12" x14ac:dyDescent="0.35">
      <c r="A11733" s="1" t="s">
        <v>19674</v>
      </c>
      <c r="B11733" t="s">
        <v>19675</v>
      </c>
      <c r="C11733" t="s">
        <v>26</v>
      </c>
      <c r="D11733" t="s">
        <v>27</v>
      </c>
      <c r="E11733">
        <v>1</v>
      </c>
      <c r="F11733" s="2">
        <v>188.22</v>
      </c>
      <c r="G11733" s="3">
        <v>382</v>
      </c>
      <c r="H11733" s="3">
        <v>1.8822000000000001</v>
      </c>
      <c r="I11733" s="3">
        <v>8.8463399999999996</v>
      </c>
      <c r="J11733" s="3">
        <v>198.94854000000001</v>
      </c>
      <c r="K11733" s="3">
        <v>306.07467692307694</v>
      </c>
      <c r="L11733" s="4">
        <v>0.35</v>
      </c>
    </row>
    <row r="11734" spans="1:12" x14ac:dyDescent="0.35">
      <c r="A11734" s="1" t="s">
        <v>19676</v>
      </c>
      <c r="B11734" t="s">
        <v>19677</v>
      </c>
      <c r="C11734" t="s">
        <v>26</v>
      </c>
      <c r="D11734" t="s">
        <v>27</v>
      </c>
      <c r="E11734">
        <v>1</v>
      </c>
      <c r="F11734" s="2">
        <v>28.71</v>
      </c>
      <c r="G11734" s="3">
        <v>114.3408</v>
      </c>
      <c r="H11734" s="3">
        <v>0.28710000000000002</v>
      </c>
      <c r="I11734" s="3">
        <v>1.34937</v>
      </c>
      <c r="J11734" s="3">
        <v>30.34647</v>
      </c>
      <c r="K11734" s="3">
        <v>46.686876923076923</v>
      </c>
      <c r="L11734" s="4">
        <v>0.35</v>
      </c>
    </row>
    <row r="11735" spans="1:12" x14ac:dyDescent="0.35">
      <c r="A11735" s="1" t="s">
        <v>19678</v>
      </c>
      <c r="B11735" t="s">
        <v>19679</v>
      </c>
      <c r="C11735" t="s">
        <v>21</v>
      </c>
      <c r="D11735" t="s">
        <v>22</v>
      </c>
      <c r="E11735">
        <v>1</v>
      </c>
      <c r="F11735" s="2">
        <v>78.39</v>
      </c>
      <c r="G11735" s="3">
        <v>215</v>
      </c>
      <c r="H11735" s="3">
        <v>0.78390000000000004</v>
      </c>
      <c r="I11735" s="3">
        <v>3.6843300000000001</v>
      </c>
      <c r="J11735" s="3">
        <v>82.858230000000006</v>
      </c>
      <c r="K11735" s="3">
        <v>127.47420000000001</v>
      </c>
      <c r="L11735" s="4">
        <v>0.35000000000000003</v>
      </c>
    </row>
    <row r="11736" spans="1:12" x14ac:dyDescent="0.35">
      <c r="A11736" s="1" t="s">
        <v>19680</v>
      </c>
      <c r="B11736" t="s">
        <v>19681</v>
      </c>
      <c r="C11736" t="s">
        <v>34</v>
      </c>
      <c r="D11736" t="s">
        <v>35</v>
      </c>
      <c r="E11736">
        <v>1</v>
      </c>
      <c r="F11736" s="2">
        <v>88.36</v>
      </c>
      <c r="G11736" s="3">
        <v>268</v>
      </c>
      <c r="H11736" s="3">
        <v>0.88360000000000005</v>
      </c>
      <c r="I11736" s="3">
        <v>4.1529199999999999</v>
      </c>
      <c r="J11736" s="3">
        <v>93.396519999999995</v>
      </c>
      <c r="K11736" s="3">
        <v>143.68695384615384</v>
      </c>
      <c r="L11736" s="4">
        <v>0.35000000000000003</v>
      </c>
    </row>
    <row r="11737" spans="1:12" x14ac:dyDescent="0.35">
      <c r="A11737" s="1" t="s">
        <v>19682</v>
      </c>
      <c r="B11737" t="s">
        <v>19683</v>
      </c>
      <c r="C11737" t="s">
        <v>363</v>
      </c>
      <c r="D11737" t="s">
        <v>364</v>
      </c>
      <c r="E11737">
        <v>1</v>
      </c>
      <c r="F11737" s="2">
        <v>3777.95</v>
      </c>
      <c r="G11737" s="3">
        <v>7563</v>
      </c>
      <c r="H11737" s="3">
        <v>37.779499999999999</v>
      </c>
      <c r="I11737" s="3">
        <v>177.56365</v>
      </c>
      <c r="J11737" s="3">
        <v>3993.29315</v>
      </c>
      <c r="K11737" s="3">
        <v>6143.5279230769229</v>
      </c>
      <c r="L11737" s="4">
        <v>0.35</v>
      </c>
    </row>
    <row r="11738" spans="1:12" x14ac:dyDescent="0.35">
      <c r="A11738" s="1" t="s">
        <v>19684</v>
      </c>
      <c r="B11738" t="s">
        <v>19685</v>
      </c>
      <c r="C11738" t="s">
        <v>34</v>
      </c>
      <c r="D11738" t="s">
        <v>35</v>
      </c>
      <c r="E11738">
        <v>1</v>
      </c>
      <c r="F11738" s="2">
        <v>0.26900000000000002</v>
      </c>
      <c r="G11738" s="3">
        <v>1</v>
      </c>
      <c r="H11738" s="3">
        <v>2.6900000000000001E-3</v>
      </c>
      <c r="I11738" s="3">
        <v>1.2643000000000001E-2</v>
      </c>
      <c r="J11738" s="3">
        <v>0.28433300000000006</v>
      </c>
      <c r="K11738" s="3">
        <v>0.43743538461538467</v>
      </c>
      <c r="L11738" s="4">
        <v>0.34999999999999992</v>
      </c>
    </row>
    <row r="11739" spans="1:12" x14ac:dyDescent="0.35">
      <c r="A11739" s="1" t="s">
        <v>19686</v>
      </c>
      <c r="B11739" t="s">
        <v>19687</v>
      </c>
      <c r="C11739" t="s">
        <v>13</v>
      </c>
      <c r="D11739" t="s">
        <v>14</v>
      </c>
      <c r="E11739">
        <v>1</v>
      </c>
      <c r="F11739" s="2">
        <v>1016.4</v>
      </c>
      <c r="G11739" s="3">
        <v>2034</v>
      </c>
      <c r="H11739" s="3">
        <v>10.164</v>
      </c>
      <c r="I11739" s="3">
        <v>47.770800000000001</v>
      </c>
      <c r="J11739" s="3">
        <v>1074.3348000000001</v>
      </c>
      <c r="K11739" s="3">
        <v>1652.8227692307694</v>
      </c>
      <c r="L11739" s="4">
        <v>0.35000000000000003</v>
      </c>
    </row>
    <row r="11740" spans="1:12" x14ac:dyDescent="0.35">
      <c r="A11740" s="1" t="s">
        <v>19688</v>
      </c>
      <c r="B11740" t="s">
        <v>19689</v>
      </c>
      <c r="C11740" t="s">
        <v>363</v>
      </c>
      <c r="D11740" t="s">
        <v>364</v>
      </c>
      <c r="E11740">
        <v>1</v>
      </c>
      <c r="F11740" s="2">
        <v>2031.82</v>
      </c>
      <c r="G11740" s="3">
        <v>3827</v>
      </c>
      <c r="H11740" s="3">
        <v>20.318200000000001</v>
      </c>
      <c r="I11740" s="3">
        <v>95.495539999999991</v>
      </c>
      <c r="J11740" s="3">
        <v>2147.6337399999998</v>
      </c>
      <c r="K11740" s="3">
        <v>3304.0519076923074</v>
      </c>
      <c r="L11740" s="4">
        <v>0.35000000000000003</v>
      </c>
    </row>
    <row r="11741" spans="1:12" x14ac:dyDescent="0.35">
      <c r="A11741" s="1" t="s">
        <v>19690</v>
      </c>
      <c r="B11741" t="s">
        <v>19691</v>
      </c>
      <c r="C11741" t="s">
        <v>363</v>
      </c>
      <c r="D11741" t="s">
        <v>364</v>
      </c>
      <c r="E11741">
        <v>1</v>
      </c>
      <c r="F11741" s="2">
        <v>244.72</v>
      </c>
      <c r="G11741" s="3">
        <v>607</v>
      </c>
      <c r="H11741" s="3">
        <v>2.4472</v>
      </c>
      <c r="I11741" s="3">
        <v>11.50184</v>
      </c>
      <c r="J11741" s="3">
        <v>258.66904</v>
      </c>
      <c r="K11741" s="3">
        <v>397.95236923076919</v>
      </c>
      <c r="L11741" s="4">
        <v>0.34999999999999992</v>
      </c>
    </row>
    <row r="11742" spans="1:12" x14ac:dyDescent="0.35">
      <c r="A11742" s="1" t="s">
        <v>19692</v>
      </c>
      <c r="B11742" t="s">
        <v>1571</v>
      </c>
      <c r="C11742" t="s">
        <v>34</v>
      </c>
      <c r="D11742" t="s">
        <v>35</v>
      </c>
      <c r="E11742">
        <v>1</v>
      </c>
      <c r="F11742" s="2">
        <v>28652.78</v>
      </c>
      <c r="G11742" s="3">
        <v>79584</v>
      </c>
      <c r="H11742" s="3">
        <v>286.52780000000001</v>
      </c>
      <c r="I11742" s="3">
        <v>1346.68066</v>
      </c>
      <c r="J11742" s="3">
        <v>30285.98846</v>
      </c>
      <c r="K11742" s="3">
        <v>46593.828399999999</v>
      </c>
      <c r="L11742" s="4">
        <v>0.35</v>
      </c>
    </row>
    <row r="11743" spans="1:12" x14ac:dyDescent="0.35">
      <c r="A11743" s="1" t="s">
        <v>19693</v>
      </c>
      <c r="B11743" t="s">
        <v>19694</v>
      </c>
      <c r="C11743" t="s">
        <v>363</v>
      </c>
      <c r="D11743" t="s">
        <v>364</v>
      </c>
      <c r="E11743">
        <v>1</v>
      </c>
      <c r="F11743" s="2">
        <v>4607.93</v>
      </c>
      <c r="G11743" s="3">
        <v>9050</v>
      </c>
      <c r="H11743" s="3">
        <v>46.079300000000003</v>
      </c>
      <c r="I11743" s="3">
        <v>216.57271</v>
      </c>
      <c r="J11743" s="3">
        <v>4870.582010000001</v>
      </c>
      <c r="K11743" s="3">
        <v>7493.2030923076936</v>
      </c>
      <c r="L11743" s="4">
        <v>0.35</v>
      </c>
    </row>
    <row r="11744" spans="1:12" x14ac:dyDescent="0.35">
      <c r="A11744" s="1" t="s">
        <v>19695</v>
      </c>
      <c r="B11744" t="s">
        <v>19696</v>
      </c>
      <c r="C11744" t="s">
        <v>34</v>
      </c>
      <c r="D11744" t="s">
        <v>35</v>
      </c>
      <c r="E11744">
        <v>1</v>
      </c>
      <c r="F11744" s="2">
        <v>3152.51</v>
      </c>
      <c r="G11744" s="3">
        <v>9970.0272000000004</v>
      </c>
      <c r="H11744" s="3">
        <v>31.525100000000002</v>
      </c>
      <c r="I11744" s="3">
        <v>148.16797</v>
      </c>
      <c r="J11744" s="3">
        <v>3332.20307</v>
      </c>
      <c r="K11744" s="3">
        <v>5126.4662615384614</v>
      </c>
      <c r="L11744" s="4">
        <v>0.35</v>
      </c>
    </row>
    <row r="11745" spans="1:12" x14ac:dyDescent="0.35">
      <c r="A11745" s="1" t="s">
        <v>19697</v>
      </c>
      <c r="B11745" t="s">
        <v>19698</v>
      </c>
      <c r="C11745" t="s">
        <v>26</v>
      </c>
      <c r="D11745" t="s">
        <v>27</v>
      </c>
      <c r="E11745">
        <v>1</v>
      </c>
      <c r="F11745" s="2">
        <v>162.03</v>
      </c>
      <c r="G11745" s="3">
        <v>338.65</v>
      </c>
      <c r="H11745" s="3">
        <v>1.6203000000000001</v>
      </c>
      <c r="I11745" s="3">
        <v>7.6154099999999998</v>
      </c>
      <c r="J11745" s="3">
        <v>171.26570999999998</v>
      </c>
      <c r="K11745" s="3">
        <v>263.48570769230764</v>
      </c>
      <c r="L11745" s="4">
        <v>0.34999999999999992</v>
      </c>
    </row>
    <row r="11746" spans="1:12" x14ac:dyDescent="0.35">
      <c r="A11746" s="1" t="s">
        <v>19699</v>
      </c>
      <c r="B11746" t="s">
        <v>19700</v>
      </c>
      <c r="C11746" t="s">
        <v>363</v>
      </c>
      <c r="D11746" t="s">
        <v>364</v>
      </c>
      <c r="E11746">
        <v>1</v>
      </c>
      <c r="F11746" s="2">
        <v>842.06</v>
      </c>
      <c r="G11746" s="3">
        <v>1686</v>
      </c>
      <c r="H11746" s="3">
        <v>8.4206000000000003</v>
      </c>
      <c r="I11746" s="3">
        <v>39.576819999999998</v>
      </c>
      <c r="J11746" s="3">
        <v>890.05741999999998</v>
      </c>
      <c r="K11746" s="3">
        <v>1369.3191076923076</v>
      </c>
      <c r="L11746" s="4">
        <v>0.35</v>
      </c>
    </row>
    <row r="11747" spans="1:12" x14ac:dyDescent="0.35">
      <c r="A11747" s="1" t="s">
        <v>19701</v>
      </c>
      <c r="B11747" t="s">
        <v>19702</v>
      </c>
      <c r="C11747" t="s">
        <v>13</v>
      </c>
      <c r="D11747" t="s">
        <v>14</v>
      </c>
      <c r="E11747">
        <v>1</v>
      </c>
      <c r="F11747" s="2">
        <v>2303.2800000000002</v>
      </c>
      <c r="G11747" s="3">
        <v>4611</v>
      </c>
      <c r="H11747" s="3">
        <v>23.032800000000002</v>
      </c>
      <c r="I11747" s="3">
        <v>108.25416000000001</v>
      </c>
      <c r="J11747" s="3">
        <v>2434.5669600000001</v>
      </c>
      <c r="K11747" s="3">
        <v>3745.4876307692307</v>
      </c>
      <c r="L11747" s="4">
        <v>0.35</v>
      </c>
    </row>
    <row r="11748" spans="1:12" x14ac:dyDescent="0.35">
      <c r="A11748" s="1" t="s">
        <v>19703</v>
      </c>
      <c r="B11748" t="s">
        <v>19704</v>
      </c>
      <c r="C11748" t="s">
        <v>26</v>
      </c>
      <c r="D11748" t="s">
        <v>27</v>
      </c>
      <c r="E11748">
        <v>1</v>
      </c>
      <c r="F11748" s="2">
        <v>368.34</v>
      </c>
      <c r="G11748" s="3">
        <v>859.18560000000002</v>
      </c>
      <c r="H11748" s="3">
        <v>3.6833999999999998</v>
      </c>
      <c r="I11748" s="3">
        <v>17.311979999999998</v>
      </c>
      <c r="J11748" s="3">
        <v>389.33537999999999</v>
      </c>
      <c r="K11748" s="3">
        <v>598.97750769230765</v>
      </c>
      <c r="L11748" s="4">
        <v>0.35</v>
      </c>
    </row>
    <row r="11749" spans="1:12" x14ac:dyDescent="0.35">
      <c r="A11749" s="1" t="s">
        <v>19705</v>
      </c>
      <c r="B11749" t="s">
        <v>19706</v>
      </c>
      <c r="C11749" t="s">
        <v>363</v>
      </c>
      <c r="D11749" t="s">
        <v>364</v>
      </c>
      <c r="E11749">
        <v>1</v>
      </c>
      <c r="F11749" s="2">
        <v>171.83</v>
      </c>
      <c r="G11749" s="3">
        <v>341</v>
      </c>
      <c r="H11749" s="3">
        <v>1.7183000000000002</v>
      </c>
      <c r="I11749" s="3">
        <v>8.0760100000000001</v>
      </c>
      <c r="J11749" s="3">
        <v>181.62431000000001</v>
      </c>
      <c r="K11749" s="3">
        <v>279.42201538461541</v>
      </c>
      <c r="L11749" s="4">
        <v>0.35000000000000003</v>
      </c>
    </row>
    <row r="11750" spans="1:12" x14ac:dyDescent="0.35">
      <c r="A11750" s="1" t="s">
        <v>19707</v>
      </c>
      <c r="B11750" t="s">
        <v>19708</v>
      </c>
      <c r="C11750" t="s">
        <v>363</v>
      </c>
      <c r="D11750" t="s">
        <v>364</v>
      </c>
      <c r="E11750">
        <v>1</v>
      </c>
      <c r="F11750" s="2">
        <v>98177.8</v>
      </c>
      <c r="G11750" s="3">
        <v>214574.16</v>
      </c>
      <c r="H11750" s="3">
        <v>981.77800000000002</v>
      </c>
      <c r="I11750" s="3">
        <v>4614.3566000000001</v>
      </c>
      <c r="J11750" s="3">
        <v>103773.93460000001</v>
      </c>
      <c r="K11750" s="3">
        <v>159652.20707692308</v>
      </c>
      <c r="L11750" s="4">
        <v>0.35</v>
      </c>
    </row>
    <row r="11751" spans="1:12" x14ac:dyDescent="0.35">
      <c r="A11751" s="1" t="s">
        <v>19709</v>
      </c>
      <c r="B11751" t="s">
        <v>19710</v>
      </c>
      <c r="C11751" t="s">
        <v>363</v>
      </c>
      <c r="D11751" t="s">
        <v>364</v>
      </c>
      <c r="E11751">
        <v>1</v>
      </c>
      <c r="F11751" s="2">
        <v>3360</v>
      </c>
      <c r="G11751" s="3">
        <v>12516</v>
      </c>
      <c r="H11751" s="3">
        <v>33.6</v>
      </c>
      <c r="I11751" s="3">
        <v>157.91999999999999</v>
      </c>
      <c r="J11751" s="3">
        <v>3551.52</v>
      </c>
      <c r="K11751" s="3">
        <v>5463.876923076923</v>
      </c>
      <c r="L11751" s="4">
        <v>0.35</v>
      </c>
    </row>
    <row r="11752" spans="1:12" x14ac:dyDescent="0.35">
      <c r="A11752" s="1" t="s">
        <v>19711</v>
      </c>
      <c r="B11752" t="s">
        <v>19712</v>
      </c>
      <c r="C11752" t="s">
        <v>21</v>
      </c>
      <c r="D11752" t="s">
        <v>22</v>
      </c>
      <c r="E11752">
        <v>1</v>
      </c>
      <c r="F11752" s="2">
        <v>248.08</v>
      </c>
      <c r="G11752" s="3">
        <v>622.33920000000001</v>
      </c>
      <c r="H11752" s="3">
        <v>2.4808000000000003</v>
      </c>
      <c r="I11752" s="3">
        <v>11.65976</v>
      </c>
      <c r="J11752" s="3">
        <v>262.22055999999998</v>
      </c>
      <c r="K11752" s="3">
        <v>403.41624615384609</v>
      </c>
      <c r="L11752" s="4">
        <v>0.35</v>
      </c>
    </row>
    <row r="11753" spans="1:12" x14ac:dyDescent="0.35">
      <c r="A11753" s="1" t="s">
        <v>19713</v>
      </c>
      <c r="B11753" t="s">
        <v>19714</v>
      </c>
      <c r="C11753" t="s">
        <v>363</v>
      </c>
      <c r="D11753" t="s">
        <v>364</v>
      </c>
      <c r="E11753">
        <v>1</v>
      </c>
      <c r="F11753" s="2">
        <v>211.46</v>
      </c>
      <c r="G11753" s="3">
        <v>424</v>
      </c>
      <c r="H11753" s="3">
        <v>2.1146000000000003</v>
      </c>
      <c r="I11753" s="3">
        <v>9.9386200000000002</v>
      </c>
      <c r="J11753" s="3">
        <v>223.51321999999999</v>
      </c>
      <c r="K11753" s="3">
        <v>343.86649230769228</v>
      </c>
      <c r="L11753" s="4">
        <v>0.35</v>
      </c>
    </row>
    <row r="11754" spans="1:12" x14ac:dyDescent="0.35">
      <c r="A11754" s="1" t="s">
        <v>19715</v>
      </c>
      <c r="B11754" t="s">
        <v>19716</v>
      </c>
      <c r="C11754" t="s">
        <v>363</v>
      </c>
      <c r="D11754" t="s">
        <v>364</v>
      </c>
      <c r="E11754">
        <v>1</v>
      </c>
      <c r="F11754" s="2">
        <v>249.71899999999999</v>
      </c>
      <c r="G11754" s="3">
        <v>560.79520000000002</v>
      </c>
      <c r="H11754" s="3">
        <v>2.4971899999999998</v>
      </c>
      <c r="I11754" s="3">
        <v>11.736793</v>
      </c>
      <c r="J11754" s="3">
        <v>263.95298299999996</v>
      </c>
      <c r="K11754" s="3">
        <v>406.08151230769221</v>
      </c>
      <c r="L11754" s="4">
        <v>0.34999999999999992</v>
      </c>
    </row>
    <row r="11755" spans="1:12" x14ac:dyDescent="0.35">
      <c r="A11755" s="1" t="s">
        <v>19717</v>
      </c>
      <c r="B11755" t="s">
        <v>19609</v>
      </c>
      <c r="C11755" t="s">
        <v>34</v>
      </c>
      <c r="D11755" t="s">
        <v>35</v>
      </c>
      <c r="E11755">
        <v>1</v>
      </c>
      <c r="F11755" s="2">
        <v>4870.8</v>
      </c>
      <c r="G11755" s="3">
        <v>13032</v>
      </c>
      <c r="H11755" s="3">
        <v>48.708000000000006</v>
      </c>
      <c r="I11755" s="3">
        <v>228.92760000000001</v>
      </c>
      <c r="J11755" s="3">
        <v>5148.4355999999998</v>
      </c>
      <c r="K11755" s="3">
        <v>7920.670153846153</v>
      </c>
      <c r="L11755" s="4">
        <v>0.35</v>
      </c>
    </row>
    <row r="11756" spans="1:12" x14ac:dyDescent="0.35">
      <c r="A11756" s="1" t="s">
        <v>19718</v>
      </c>
      <c r="B11756" t="s">
        <v>19719</v>
      </c>
      <c r="C11756" t="s">
        <v>13</v>
      </c>
      <c r="D11756" t="s">
        <v>14</v>
      </c>
      <c r="E11756">
        <v>1</v>
      </c>
      <c r="F11756" s="2">
        <v>109.2</v>
      </c>
      <c r="G11756" s="3">
        <v>219</v>
      </c>
      <c r="H11756" s="3">
        <v>1.0920000000000001</v>
      </c>
      <c r="I11756" s="3">
        <v>5.1324000000000005</v>
      </c>
      <c r="J11756" s="3">
        <v>115.42440000000001</v>
      </c>
      <c r="K11756" s="3">
        <v>177.57599999999999</v>
      </c>
      <c r="L11756" s="4">
        <v>0.34999999999999992</v>
      </c>
    </row>
    <row r="11757" spans="1:12" x14ac:dyDescent="0.35">
      <c r="A11757" s="1" t="s">
        <v>19720</v>
      </c>
      <c r="B11757" t="s">
        <v>19721</v>
      </c>
      <c r="C11757" t="s">
        <v>34</v>
      </c>
      <c r="D11757" t="s">
        <v>35</v>
      </c>
      <c r="E11757">
        <v>1</v>
      </c>
      <c r="F11757" s="2">
        <v>14938.98</v>
      </c>
      <c r="G11757" s="3">
        <v>40036</v>
      </c>
      <c r="H11757" s="3">
        <v>149.38980000000001</v>
      </c>
      <c r="I11757" s="3">
        <v>702.13206000000002</v>
      </c>
      <c r="J11757" s="3">
        <v>15790.50186</v>
      </c>
      <c r="K11757" s="3">
        <v>24293.079784615384</v>
      </c>
      <c r="L11757" s="4">
        <v>0.35</v>
      </c>
    </row>
    <row r="11758" spans="1:12" x14ac:dyDescent="0.35">
      <c r="A11758" s="1" t="s">
        <v>19722</v>
      </c>
      <c r="B11758" t="s">
        <v>19723</v>
      </c>
      <c r="C11758" t="s">
        <v>21</v>
      </c>
      <c r="D11758" t="s">
        <v>22</v>
      </c>
      <c r="E11758">
        <v>1</v>
      </c>
      <c r="F11758" s="2">
        <v>17.670000000000002</v>
      </c>
      <c r="G11758" s="3">
        <v>43</v>
      </c>
      <c r="H11758" s="3">
        <v>0.17670000000000002</v>
      </c>
      <c r="I11758" s="3">
        <v>0.83049000000000006</v>
      </c>
      <c r="J11758" s="3">
        <v>18.677190000000003</v>
      </c>
      <c r="K11758" s="3">
        <v>28.734138461538464</v>
      </c>
      <c r="L11758" s="4">
        <v>0.35</v>
      </c>
    </row>
    <row r="11759" spans="1:12" x14ac:dyDescent="0.35">
      <c r="A11759" s="1" t="s">
        <v>19724</v>
      </c>
      <c r="B11759" t="s">
        <v>19725</v>
      </c>
      <c r="C11759" t="s">
        <v>363</v>
      </c>
      <c r="D11759" t="s">
        <v>364</v>
      </c>
      <c r="E11759">
        <v>1</v>
      </c>
      <c r="F11759" s="2">
        <v>3474.8</v>
      </c>
      <c r="G11759" s="3">
        <v>7594.41</v>
      </c>
      <c r="H11759" s="3">
        <v>34.748000000000005</v>
      </c>
      <c r="I11759" s="3">
        <v>163.31560000000002</v>
      </c>
      <c r="J11759" s="3">
        <v>3672.8636000000001</v>
      </c>
      <c r="K11759" s="3">
        <v>5650.5593846153843</v>
      </c>
      <c r="L11759" s="4">
        <v>0.34999999999999992</v>
      </c>
    </row>
    <row r="11760" spans="1:12" x14ac:dyDescent="0.35">
      <c r="A11760" s="1" t="s">
        <v>19726</v>
      </c>
      <c r="B11760" t="s">
        <v>19727</v>
      </c>
      <c r="C11760" t="s">
        <v>34</v>
      </c>
      <c r="D11760" t="s">
        <v>35</v>
      </c>
      <c r="E11760">
        <v>1</v>
      </c>
      <c r="F11760" s="2">
        <v>545.29999999999995</v>
      </c>
      <c r="G11760" s="3">
        <v>1369</v>
      </c>
      <c r="H11760" s="3">
        <v>5.4529999999999994</v>
      </c>
      <c r="I11760" s="3">
        <v>25.629099999999998</v>
      </c>
      <c r="J11760" s="3">
        <v>576.38209999999992</v>
      </c>
      <c r="K11760" s="3">
        <v>886.74169230769212</v>
      </c>
      <c r="L11760" s="4">
        <v>0.34999999999999992</v>
      </c>
    </row>
    <row r="11761" spans="1:12" x14ac:dyDescent="0.35">
      <c r="A11761" s="1">
        <v>56006</v>
      </c>
      <c r="B11761" t="s">
        <v>19728</v>
      </c>
      <c r="C11761" t="s">
        <v>34</v>
      </c>
      <c r="D11761" t="s">
        <v>35</v>
      </c>
      <c r="E11761">
        <v>1</v>
      </c>
      <c r="F11761" s="2">
        <v>1154.3</v>
      </c>
      <c r="G11761" s="3">
        <v>3318</v>
      </c>
      <c r="H11761" s="3">
        <v>11.542999999999999</v>
      </c>
      <c r="I11761" s="3">
        <v>54.252099999999999</v>
      </c>
      <c r="J11761" s="3">
        <v>1220.0950999999998</v>
      </c>
      <c r="K11761" s="3">
        <v>1877.0693846153843</v>
      </c>
      <c r="L11761" s="4">
        <v>0.35</v>
      </c>
    </row>
    <row r="11762" spans="1:12" x14ac:dyDescent="0.35">
      <c r="A11762" s="1" t="s">
        <v>19729</v>
      </c>
      <c r="B11762" t="s">
        <v>19730</v>
      </c>
      <c r="C11762" t="s">
        <v>34</v>
      </c>
      <c r="D11762" t="s">
        <v>35</v>
      </c>
      <c r="E11762">
        <v>1</v>
      </c>
      <c r="F11762" s="2">
        <v>6759.72</v>
      </c>
      <c r="G11762" s="3">
        <v>18776</v>
      </c>
      <c r="H11762" s="3">
        <v>67.597200000000001</v>
      </c>
      <c r="I11762" s="3">
        <v>317.70684</v>
      </c>
      <c r="J11762" s="3">
        <v>7145.0240400000002</v>
      </c>
      <c r="K11762" s="3">
        <v>10992.344676923078</v>
      </c>
      <c r="L11762" s="4">
        <v>0.35000000000000003</v>
      </c>
    </row>
    <row r="11763" spans="1:12" x14ac:dyDescent="0.35">
      <c r="A11763" s="1" t="s">
        <v>19731</v>
      </c>
      <c r="B11763" t="s">
        <v>19732</v>
      </c>
      <c r="C11763" t="s">
        <v>26</v>
      </c>
      <c r="D11763" t="s">
        <v>27</v>
      </c>
      <c r="E11763">
        <v>1</v>
      </c>
      <c r="F11763" s="2">
        <v>171.58</v>
      </c>
      <c r="G11763" s="3">
        <v>348</v>
      </c>
      <c r="H11763" s="3">
        <v>1.7158000000000002</v>
      </c>
      <c r="I11763" s="3">
        <v>8.0642600000000009</v>
      </c>
      <c r="J11763" s="3">
        <v>181.36006</v>
      </c>
      <c r="K11763" s="3">
        <v>279.0154769230769</v>
      </c>
      <c r="L11763" s="4">
        <v>0.34999999999999992</v>
      </c>
    </row>
    <row r="11764" spans="1:12" x14ac:dyDescent="0.35">
      <c r="A11764" s="1" t="s">
        <v>19733</v>
      </c>
      <c r="B11764" t="s">
        <v>19734</v>
      </c>
      <c r="C11764" t="s">
        <v>363</v>
      </c>
      <c r="D11764" t="s">
        <v>364</v>
      </c>
      <c r="E11764">
        <v>1</v>
      </c>
      <c r="F11764" s="2">
        <v>1825</v>
      </c>
      <c r="G11764" s="3">
        <v>3083.84</v>
      </c>
      <c r="H11764" s="3">
        <v>18.25</v>
      </c>
      <c r="I11764" s="3">
        <v>85.775000000000006</v>
      </c>
      <c r="J11764" s="3">
        <v>1929.0250000000001</v>
      </c>
      <c r="K11764" s="3">
        <v>2967.7307692307691</v>
      </c>
      <c r="L11764" s="4">
        <v>0.34999999999999992</v>
      </c>
    </row>
    <row r="11765" spans="1:12" x14ac:dyDescent="0.35">
      <c r="A11765" s="1" t="s">
        <v>19735</v>
      </c>
      <c r="B11765" t="s">
        <v>19736</v>
      </c>
      <c r="C11765" t="s">
        <v>34</v>
      </c>
      <c r="D11765" t="s">
        <v>35</v>
      </c>
      <c r="E11765">
        <v>1</v>
      </c>
      <c r="F11765" s="2">
        <v>19097.689999999999</v>
      </c>
      <c r="G11765" s="3">
        <v>53044</v>
      </c>
      <c r="H11765" s="3">
        <v>190.9769</v>
      </c>
      <c r="I11765" s="3">
        <v>897.59142999999995</v>
      </c>
      <c r="J11765" s="3">
        <v>20186.258330000001</v>
      </c>
      <c r="K11765" s="3">
        <v>31055.782046153847</v>
      </c>
      <c r="L11765" s="4">
        <v>0.35</v>
      </c>
    </row>
    <row r="11766" spans="1:12" x14ac:dyDescent="0.35">
      <c r="A11766" s="1" t="s">
        <v>19737</v>
      </c>
      <c r="B11766" t="s">
        <v>19738</v>
      </c>
      <c r="C11766" t="s">
        <v>26</v>
      </c>
      <c r="D11766" t="s">
        <v>27</v>
      </c>
      <c r="E11766">
        <v>1</v>
      </c>
      <c r="F11766" s="2">
        <v>147.78</v>
      </c>
      <c r="G11766" s="3">
        <v>305</v>
      </c>
      <c r="H11766" s="3">
        <v>1.4778</v>
      </c>
      <c r="I11766" s="3">
        <v>6.9456600000000002</v>
      </c>
      <c r="J11766" s="3">
        <v>156.20346000000001</v>
      </c>
      <c r="K11766" s="3">
        <v>240.3130153846154</v>
      </c>
      <c r="L11766" s="4">
        <v>0.35000000000000003</v>
      </c>
    </row>
    <row r="11767" spans="1:12" x14ac:dyDescent="0.35">
      <c r="A11767" s="1" t="s">
        <v>19739</v>
      </c>
      <c r="B11767" t="s">
        <v>19609</v>
      </c>
      <c r="C11767" t="s">
        <v>34</v>
      </c>
      <c r="D11767" t="s">
        <v>35</v>
      </c>
      <c r="E11767">
        <v>1</v>
      </c>
      <c r="F11767" s="2">
        <v>3647.16</v>
      </c>
      <c r="G11767" s="3">
        <v>9633</v>
      </c>
      <c r="H11767" s="3">
        <v>36.471600000000002</v>
      </c>
      <c r="I11767" s="3">
        <v>171.41651999999999</v>
      </c>
      <c r="J11767" s="3">
        <v>3855.0481199999995</v>
      </c>
      <c r="K11767" s="3">
        <v>5930.8432615384609</v>
      </c>
      <c r="L11767" s="4">
        <v>0.35000000000000003</v>
      </c>
    </row>
    <row r="11768" spans="1:12" x14ac:dyDescent="0.35">
      <c r="A11768" s="1" t="s">
        <v>19740</v>
      </c>
      <c r="B11768" t="s">
        <v>19741</v>
      </c>
      <c r="C11768" t="s">
        <v>13</v>
      </c>
      <c r="D11768" t="s">
        <v>14</v>
      </c>
      <c r="E11768">
        <v>1</v>
      </c>
      <c r="F11768" s="2">
        <v>232.68</v>
      </c>
      <c r="G11768" s="3">
        <v>465</v>
      </c>
      <c r="H11768" s="3">
        <v>2.3268</v>
      </c>
      <c r="I11768" s="3">
        <v>10.93596</v>
      </c>
      <c r="J11768" s="3">
        <v>245.94275999999999</v>
      </c>
      <c r="K11768" s="3">
        <v>378.37347692307691</v>
      </c>
      <c r="L11768" s="4">
        <v>0.35</v>
      </c>
    </row>
    <row r="11769" spans="1:12" x14ac:dyDescent="0.35">
      <c r="A11769" s="1" t="s">
        <v>19742</v>
      </c>
      <c r="B11769" t="s">
        <v>19743</v>
      </c>
      <c r="C11769" t="s">
        <v>13</v>
      </c>
      <c r="D11769" t="s">
        <v>14</v>
      </c>
      <c r="E11769">
        <v>1</v>
      </c>
      <c r="F11769" s="2">
        <v>1110.48</v>
      </c>
      <c r="G11769" s="3">
        <v>2224</v>
      </c>
      <c r="H11769" s="3">
        <v>11.104800000000001</v>
      </c>
      <c r="I11769" s="3">
        <v>52.19256</v>
      </c>
      <c r="J11769" s="3">
        <v>1173.77736</v>
      </c>
      <c r="K11769" s="3">
        <v>1805.8113230769231</v>
      </c>
      <c r="L11769" s="4">
        <v>0.35</v>
      </c>
    </row>
    <row r="11770" spans="1:12" x14ac:dyDescent="0.35">
      <c r="A11770" s="1" t="s">
        <v>19744</v>
      </c>
      <c r="B11770" t="s">
        <v>19745</v>
      </c>
      <c r="C11770" t="s">
        <v>363</v>
      </c>
      <c r="D11770" t="s">
        <v>364</v>
      </c>
      <c r="E11770">
        <v>1</v>
      </c>
      <c r="F11770" s="2">
        <v>1463.2</v>
      </c>
      <c r="G11770" s="3">
        <v>147</v>
      </c>
      <c r="H11770" s="3">
        <v>14.632000000000001</v>
      </c>
      <c r="I11770" s="3">
        <v>68.770400000000009</v>
      </c>
      <c r="J11770" s="3">
        <v>1546.6024000000002</v>
      </c>
      <c r="K11770" s="3">
        <v>2379.388307692308</v>
      </c>
      <c r="L11770" s="4">
        <v>0.35</v>
      </c>
    </row>
    <row r="11771" spans="1:12" x14ac:dyDescent="0.35">
      <c r="A11771" s="1" t="s">
        <v>19746</v>
      </c>
      <c r="B11771" t="s">
        <v>5913</v>
      </c>
      <c r="C11771" t="s">
        <v>363</v>
      </c>
      <c r="D11771" t="s">
        <v>364</v>
      </c>
      <c r="E11771">
        <v>1</v>
      </c>
      <c r="F11771" s="2">
        <v>16.25</v>
      </c>
      <c r="G11771" s="3">
        <v>41.865600000000001</v>
      </c>
      <c r="H11771" s="3">
        <v>0.16250000000000001</v>
      </c>
      <c r="I11771" s="3">
        <v>0.76375000000000004</v>
      </c>
      <c r="J11771" s="3">
        <v>17.176250000000003</v>
      </c>
      <c r="K11771" s="3">
        <v>26.425000000000004</v>
      </c>
      <c r="L11771" s="4">
        <v>0.35</v>
      </c>
    </row>
    <row r="11772" spans="1:12" x14ac:dyDescent="0.35">
      <c r="A11772" s="1" t="s">
        <v>19747</v>
      </c>
      <c r="B11772" t="s">
        <v>19748</v>
      </c>
      <c r="C11772" t="s">
        <v>34</v>
      </c>
      <c r="D11772" t="s">
        <v>35</v>
      </c>
      <c r="E11772">
        <v>1</v>
      </c>
      <c r="F11772" s="2">
        <v>257.32</v>
      </c>
      <c r="G11772" s="3">
        <v>629.8768</v>
      </c>
      <c r="H11772" s="3">
        <v>2.5731999999999999</v>
      </c>
      <c r="I11772" s="3">
        <v>12.09404</v>
      </c>
      <c r="J11772" s="3">
        <v>271.98723999999999</v>
      </c>
      <c r="K11772" s="3">
        <v>418.44190769230767</v>
      </c>
      <c r="L11772" s="4">
        <v>0.35</v>
      </c>
    </row>
    <row r="11773" spans="1:12" x14ac:dyDescent="0.35">
      <c r="A11773" s="1" t="s">
        <v>19749</v>
      </c>
      <c r="B11773" t="s">
        <v>19750</v>
      </c>
      <c r="C11773" t="s">
        <v>34</v>
      </c>
      <c r="D11773" t="s">
        <v>35</v>
      </c>
      <c r="E11773">
        <v>1</v>
      </c>
      <c r="F11773" s="2">
        <v>298.58999999999997</v>
      </c>
      <c r="G11773" s="3">
        <v>927</v>
      </c>
      <c r="H11773" s="3">
        <v>2.9859</v>
      </c>
      <c r="I11773" s="3">
        <v>14.033729999999998</v>
      </c>
      <c r="J11773" s="3">
        <v>315.60962999999998</v>
      </c>
      <c r="K11773" s="3">
        <v>485.55327692307685</v>
      </c>
      <c r="L11773" s="4">
        <v>0.34999999999999992</v>
      </c>
    </row>
    <row r="11774" spans="1:12" x14ac:dyDescent="0.35">
      <c r="A11774" s="1" t="s">
        <v>19751</v>
      </c>
      <c r="B11774" t="s">
        <v>19752</v>
      </c>
      <c r="C11774" t="s">
        <v>363</v>
      </c>
      <c r="D11774" t="s">
        <v>364</v>
      </c>
      <c r="E11774">
        <v>1</v>
      </c>
      <c r="F11774" s="2">
        <v>1590</v>
      </c>
      <c r="G11774" s="3">
        <v>2611</v>
      </c>
      <c r="H11774" s="3">
        <v>15.9</v>
      </c>
      <c r="I11774" s="3">
        <v>74.73</v>
      </c>
      <c r="J11774" s="3">
        <v>1680.63</v>
      </c>
      <c r="K11774" s="3">
        <v>2585.5846153846155</v>
      </c>
      <c r="L11774" s="4">
        <v>0.35</v>
      </c>
    </row>
    <row r="11775" spans="1:12" x14ac:dyDescent="0.35">
      <c r="A11775" s="1" t="s">
        <v>19753</v>
      </c>
      <c r="B11775" t="s">
        <v>19754</v>
      </c>
      <c r="C11775" t="s">
        <v>363</v>
      </c>
      <c r="D11775" t="s">
        <v>364</v>
      </c>
      <c r="E11775">
        <v>1</v>
      </c>
      <c r="F11775" s="2">
        <v>1045.3699999999999</v>
      </c>
      <c r="G11775" s="3">
        <v>2128</v>
      </c>
      <c r="H11775" s="3">
        <v>10.4537</v>
      </c>
      <c r="I11775" s="3">
        <v>49.132389999999994</v>
      </c>
      <c r="J11775" s="3">
        <v>1104.9560899999999</v>
      </c>
      <c r="K11775" s="3">
        <v>1699.9324461538461</v>
      </c>
      <c r="L11775" s="4">
        <v>0.35000000000000003</v>
      </c>
    </row>
    <row r="11776" spans="1:12" x14ac:dyDescent="0.35">
      <c r="A11776" s="1" t="s">
        <v>19755</v>
      </c>
      <c r="B11776" t="s">
        <v>19756</v>
      </c>
      <c r="C11776" t="s">
        <v>13</v>
      </c>
      <c r="D11776" t="s">
        <v>14</v>
      </c>
      <c r="E11776">
        <v>1</v>
      </c>
      <c r="F11776" s="2">
        <v>138.6</v>
      </c>
      <c r="G11776" s="3">
        <v>418</v>
      </c>
      <c r="H11776" s="3">
        <v>1.3859999999999999</v>
      </c>
      <c r="I11776" s="3">
        <v>6.5141999999999998</v>
      </c>
      <c r="J11776" s="3">
        <v>146.50019999999998</v>
      </c>
      <c r="K11776" s="3">
        <v>225.38492307692303</v>
      </c>
      <c r="L11776" s="4">
        <v>0.35</v>
      </c>
    </row>
    <row r="11777" spans="1:12" x14ac:dyDescent="0.35">
      <c r="A11777" s="1" t="s">
        <v>19757</v>
      </c>
      <c r="B11777" t="s">
        <v>19758</v>
      </c>
      <c r="C11777" t="s">
        <v>34</v>
      </c>
      <c r="D11777" t="s">
        <v>35</v>
      </c>
      <c r="E11777">
        <v>1</v>
      </c>
      <c r="F11777" s="2">
        <v>797.34</v>
      </c>
      <c r="G11777" s="3">
        <v>2009</v>
      </c>
      <c r="H11777" s="3">
        <v>7.9734000000000007</v>
      </c>
      <c r="I11777" s="3">
        <v>37.474980000000002</v>
      </c>
      <c r="J11777" s="3">
        <v>842.78837999999996</v>
      </c>
      <c r="K11777" s="3">
        <v>1296.5975076923075</v>
      </c>
      <c r="L11777" s="4">
        <v>0.35</v>
      </c>
    </row>
    <row r="11778" spans="1:12" x14ac:dyDescent="0.35">
      <c r="A11778" s="1" t="s">
        <v>19759</v>
      </c>
      <c r="B11778" t="s">
        <v>19760</v>
      </c>
      <c r="C11778" t="s">
        <v>363</v>
      </c>
      <c r="D11778" t="s">
        <v>364</v>
      </c>
      <c r="E11778">
        <v>1</v>
      </c>
      <c r="F11778" s="2">
        <v>950.36</v>
      </c>
      <c r="G11778" s="3">
        <v>1960</v>
      </c>
      <c r="H11778" s="3">
        <v>9.5036000000000005</v>
      </c>
      <c r="I11778" s="3">
        <v>44.666919999999998</v>
      </c>
      <c r="J11778" s="3">
        <v>1004.53052</v>
      </c>
      <c r="K11778" s="3">
        <v>1545.4315692307691</v>
      </c>
      <c r="L11778" s="4">
        <v>0.34999999999999992</v>
      </c>
    </row>
    <row r="11779" spans="1:12" x14ac:dyDescent="0.35">
      <c r="A11779" s="1" t="s">
        <v>19761</v>
      </c>
      <c r="B11779" t="s">
        <v>3175</v>
      </c>
      <c r="C11779" t="s">
        <v>13</v>
      </c>
      <c r="D11779" t="s">
        <v>14</v>
      </c>
      <c r="E11779">
        <v>1</v>
      </c>
      <c r="F11779" s="2">
        <v>493.92</v>
      </c>
      <c r="G11779" s="3">
        <v>991</v>
      </c>
      <c r="H11779" s="3">
        <v>4.9392000000000005</v>
      </c>
      <c r="I11779" s="3">
        <v>23.21424</v>
      </c>
      <c r="J11779" s="3">
        <v>522.07344000000001</v>
      </c>
      <c r="K11779" s="3">
        <v>803.18990769230766</v>
      </c>
      <c r="L11779" s="4">
        <v>0.35</v>
      </c>
    </row>
    <row r="11780" spans="1:12" x14ac:dyDescent="0.35">
      <c r="A11780" s="1" t="s">
        <v>19762</v>
      </c>
      <c r="B11780" t="s">
        <v>19763</v>
      </c>
      <c r="C11780" t="s">
        <v>34</v>
      </c>
      <c r="D11780" t="s">
        <v>35</v>
      </c>
      <c r="E11780">
        <v>1</v>
      </c>
      <c r="F11780" s="2">
        <v>18804.57</v>
      </c>
      <c r="G11780" s="3">
        <v>41195</v>
      </c>
      <c r="H11780" s="3">
        <v>188.04570000000001</v>
      </c>
      <c r="I11780" s="3">
        <v>883.81479000000002</v>
      </c>
      <c r="J11780" s="3">
        <v>19876.430489999999</v>
      </c>
      <c r="K11780" s="3">
        <v>30579.123830769229</v>
      </c>
      <c r="L11780" s="4">
        <v>0.35000000000000003</v>
      </c>
    </row>
    <row r="11781" spans="1:12" x14ac:dyDescent="0.35">
      <c r="A11781" s="1" t="s">
        <v>19764</v>
      </c>
      <c r="B11781" t="s">
        <v>19765</v>
      </c>
      <c r="C11781" t="s">
        <v>21</v>
      </c>
      <c r="D11781" t="s">
        <v>22</v>
      </c>
      <c r="E11781">
        <v>1</v>
      </c>
      <c r="F11781" s="2">
        <v>1200</v>
      </c>
      <c r="G11781" s="3">
        <v>2752</v>
      </c>
      <c r="H11781" s="3">
        <v>12</v>
      </c>
      <c r="I11781" s="3">
        <v>56.4</v>
      </c>
      <c r="J11781" s="3">
        <v>1268.4000000000001</v>
      </c>
      <c r="K11781" s="3">
        <v>1951.3846153846155</v>
      </c>
      <c r="L11781" s="4">
        <v>0.35</v>
      </c>
    </row>
    <row r="11782" spans="1:12" x14ac:dyDescent="0.35">
      <c r="A11782" s="1" t="s">
        <v>19766</v>
      </c>
      <c r="B11782" t="s">
        <v>19767</v>
      </c>
      <c r="C11782" t="s">
        <v>34</v>
      </c>
      <c r="D11782" t="s">
        <v>35</v>
      </c>
      <c r="E11782">
        <v>1</v>
      </c>
      <c r="F11782" s="2">
        <v>215</v>
      </c>
      <c r="G11782" s="3">
        <v>494.70400000000001</v>
      </c>
      <c r="H11782" s="3">
        <v>2.15</v>
      </c>
      <c r="I11782" s="3">
        <v>10.105</v>
      </c>
      <c r="J11782" s="3">
        <v>227.255</v>
      </c>
      <c r="K11782" s="3">
        <v>349.62307692307689</v>
      </c>
      <c r="L11782" s="4">
        <v>0.35</v>
      </c>
    </row>
    <row r="11783" spans="1:12" x14ac:dyDescent="0.35">
      <c r="A11783" s="1" t="s">
        <v>19768</v>
      </c>
      <c r="B11783" t="s">
        <v>19769</v>
      </c>
      <c r="C11783" t="s">
        <v>363</v>
      </c>
      <c r="D11783" t="s">
        <v>364</v>
      </c>
      <c r="E11783">
        <v>1</v>
      </c>
      <c r="F11783" s="2">
        <v>44.21</v>
      </c>
      <c r="G11783" s="3">
        <v>759</v>
      </c>
      <c r="H11783" s="3">
        <v>0.44209999999999999</v>
      </c>
      <c r="I11783" s="3">
        <v>2.0778699999999999</v>
      </c>
      <c r="J11783" s="3">
        <v>46.729970000000002</v>
      </c>
      <c r="K11783" s="3">
        <v>71.89226153846154</v>
      </c>
      <c r="L11783" s="4">
        <v>0.35</v>
      </c>
    </row>
    <row r="11784" spans="1:12" x14ac:dyDescent="0.35">
      <c r="A11784" s="1" t="s">
        <v>19770</v>
      </c>
      <c r="B11784" t="s">
        <v>18701</v>
      </c>
      <c r="C11784" t="s">
        <v>363</v>
      </c>
      <c r="D11784" t="s">
        <v>364</v>
      </c>
      <c r="E11784">
        <v>1</v>
      </c>
      <c r="F11784" s="2">
        <v>1461.96</v>
      </c>
      <c r="G11784" s="3">
        <v>2431</v>
      </c>
      <c r="H11784" s="3">
        <v>14.6196</v>
      </c>
      <c r="I11784" s="3">
        <v>68.712119999999999</v>
      </c>
      <c r="J11784" s="3">
        <v>1545.2917199999999</v>
      </c>
      <c r="K11784" s="3">
        <v>2377.3718769230768</v>
      </c>
      <c r="L11784" s="4">
        <v>0.35</v>
      </c>
    </row>
    <row r="11785" spans="1:12" x14ac:dyDescent="0.35">
      <c r="A11785" s="1" t="s">
        <v>19771</v>
      </c>
      <c r="B11785" t="s">
        <v>19772</v>
      </c>
      <c r="C11785" t="s">
        <v>34</v>
      </c>
      <c r="D11785" t="s">
        <v>35</v>
      </c>
      <c r="E11785">
        <v>1</v>
      </c>
      <c r="F11785" s="2">
        <v>2293.59</v>
      </c>
      <c r="G11785" s="3">
        <v>5845</v>
      </c>
      <c r="H11785" s="3">
        <v>22.9359</v>
      </c>
      <c r="I11785" s="3">
        <v>107.79873000000001</v>
      </c>
      <c r="J11785" s="3">
        <v>2424.3246300000001</v>
      </c>
      <c r="K11785" s="3">
        <v>3729.7302</v>
      </c>
      <c r="L11785" s="4">
        <v>0.35</v>
      </c>
    </row>
    <row r="11786" spans="1:12" x14ac:dyDescent="0.35">
      <c r="A11786" s="1">
        <v>44231</v>
      </c>
      <c r="B11786" t="s">
        <v>19773</v>
      </c>
      <c r="C11786" t="s">
        <v>363</v>
      </c>
      <c r="D11786" t="s">
        <v>364</v>
      </c>
      <c r="E11786">
        <v>1</v>
      </c>
      <c r="F11786" s="2">
        <v>27.14</v>
      </c>
      <c r="G11786" s="3">
        <v>40</v>
      </c>
      <c r="H11786" s="3">
        <v>0.27140000000000003</v>
      </c>
      <c r="I11786" s="3">
        <v>1.2755799999999999</v>
      </c>
      <c r="J11786" s="3">
        <v>28.686980000000002</v>
      </c>
      <c r="K11786" s="3">
        <v>44.133815384615389</v>
      </c>
      <c r="L11786" s="4">
        <v>0.35000000000000003</v>
      </c>
    </row>
    <row r="11787" spans="1:12" x14ac:dyDescent="0.35">
      <c r="A11787" s="1" t="s">
        <v>19774</v>
      </c>
      <c r="B11787" t="s">
        <v>19775</v>
      </c>
      <c r="C11787" t="s">
        <v>34</v>
      </c>
      <c r="D11787" t="s">
        <v>35</v>
      </c>
      <c r="E11787">
        <v>1</v>
      </c>
      <c r="F11787" s="2">
        <v>62.44</v>
      </c>
      <c r="G11787" s="3">
        <v>126.97</v>
      </c>
      <c r="H11787" s="3">
        <v>0.62439999999999996</v>
      </c>
      <c r="I11787" s="3">
        <v>2.9346799999999997</v>
      </c>
      <c r="J11787" s="3">
        <v>65.999079999999992</v>
      </c>
      <c r="K11787" s="3">
        <v>101.53704615384613</v>
      </c>
      <c r="L11787" s="4">
        <v>0.35</v>
      </c>
    </row>
    <row r="11788" spans="1:12" x14ac:dyDescent="0.35">
      <c r="A11788" s="1" t="s">
        <v>19776</v>
      </c>
      <c r="B11788" t="s">
        <v>1571</v>
      </c>
      <c r="C11788" t="s">
        <v>34</v>
      </c>
      <c r="D11788" t="s">
        <v>35</v>
      </c>
      <c r="E11788">
        <v>1</v>
      </c>
      <c r="F11788" s="2">
        <v>29401.22</v>
      </c>
      <c r="G11788" s="3">
        <v>81660</v>
      </c>
      <c r="H11788" s="3">
        <v>294.01220000000001</v>
      </c>
      <c r="I11788" s="3">
        <v>1381.85734</v>
      </c>
      <c r="J11788" s="3">
        <v>31077.089540000001</v>
      </c>
      <c r="K11788" s="3">
        <v>47810.906984615387</v>
      </c>
      <c r="L11788" s="4">
        <v>0.35000000000000003</v>
      </c>
    </row>
    <row r="11789" spans="1:12" x14ac:dyDescent="0.35">
      <c r="A11789" s="1" t="s">
        <v>19777</v>
      </c>
      <c r="B11789" t="s">
        <v>19778</v>
      </c>
      <c r="C11789" t="s">
        <v>34</v>
      </c>
      <c r="D11789" t="s">
        <v>35</v>
      </c>
      <c r="E11789">
        <v>1</v>
      </c>
      <c r="F11789" s="2">
        <v>509.92</v>
      </c>
      <c r="G11789" s="3">
        <v>1248.1952000000001</v>
      </c>
      <c r="H11789" s="3">
        <v>5.0992000000000006</v>
      </c>
      <c r="I11789" s="3">
        <v>23.966239999999999</v>
      </c>
      <c r="J11789" s="3">
        <v>538.98544000000004</v>
      </c>
      <c r="K11789" s="3">
        <v>829.20836923076922</v>
      </c>
      <c r="L11789" s="4">
        <v>0.34999999999999992</v>
      </c>
    </row>
    <row r="11790" spans="1:12" x14ac:dyDescent="0.35">
      <c r="A11790" s="1" t="s">
        <v>19779</v>
      </c>
      <c r="B11790" t="s">
        <v>19780</v>
      </c>
      <c r="C11790" t="s">
        <v>34</v>
      </c>
      <c r="D11790" t="s">
        <v>35</v>
      </c>
      <c r="E11790">
        <v>1</v>
      </c>
      <c r="F11790" s="2">
        <v>3.25</v>
      </c>
      <c r="G11790" s="3">
        <v>7</v>
      </c>
      <c r="H11790" s="3">
        <v>3.2500000000000001E-2</v>
      </c>
      <c r="I11790" s="3">
        <v>0.15275</v>
      </c>
      <c r="J11790" s="3">
        <v>3.4352500000000004</v>
      </c>
      <c r="K11790" s="3">
        <v>5.2850000000000001</v>
      </c>
      <c r="L11790" s="4">
        <v>0.34999999999999992</v>
      </c>
    </row>
    <row r="11791" spans="1:12" x14ac:dyDescent="0.35">
      <c r="A11791" s="1" t="s">
        <v>19781</v>
      </c>
      <c r="B11791" t="s">
        <v>19782</v>
      </c>
      <c r="C11791" t="s">
        <v>13</v>
      </c>
      <c r="D11791" t="s">
        <v>14</v>
      </c>
      <c r="E11791">
        <v>1</v>
      </c>
      <c r="F11791" s="2">
        <v>63</v>
      </c>
      <c r="G11791" s="3">
        <v>125</v>
      </c>
      <c r="H11791" s="3">
        <v>0.63</v>
      </c>
      <c r="I11791" s="3">
        <v>2.9609999999999999</v>
      </c>
      <c r="J11791" s="3">
        <v>66.591000000000008</v>
      </c>
      <c r="K11791" s="3">
        <v>102.44769230769232</v>
      </c>
      <c r="L11791" s="4">
        <v>0.35000000000000003</v>
      </c>
    </row>
    <row r="11792" spans="1:12" x14ac:dyDescent="0.35">
      <c r="A11792" s="1" t="s">
        <v>19783</v>
      </c>
      <c r="B11792" t="s">
        <v>19784</v>
      </c>
      <c r="C11792" t="s">
        <v>363</v>
      </c>
      <c r="D11792" t="s">
        <v>364</v>
      </c>
      <c r="E11792">
        <v>1</v>
      </c>
      <c r="F11792" s="2">
        <v>886.42</v>
      </c>
      <c r="G11792" s="3">
        <v>1828</v>
      </c>
      <c r="H11792" s="3">
        <v>8.8642000000000003</v>
      </c>
      <c r="I11792" s="3">
        <v>41.661739999999995</v>
      </c>
      <c r="J11792" s="3">
        <v>936.94593999999995</v>
      </c>
      <c r="K11792" s="3">
        <v>1441.4552923076922</v>
      </c>
      <c r="L11792" s="4">
        <v>0.35</v>
      </c>
    </row>
    <row r="11793" spans="1:12" x14ac:dyDescent="0.35">
      <c r="A11793" s="1" t="s">
        <v>19785</v>
      </c>
      <c r="B11793" t="s">
        <v>19786</v>
      </c>
      <c r="C11793" t="s">
        <v>13</v>
      </c>
      <c r="D11793" t="s">
        <v>14</v>
      </c>
      <c r="E11793">
        <v>1</v>
      </c>
      <c r="F11793" s="2">
        <v>266.7</v>
      </c>
      <c r="G11793" s="3">
        <v>506</v>
      </c>
      <c r="H11793" s="3">
        <v>2.6669999999999998</v>
      </c>
      <c r="I11793" s="3">
        <v>12.5349</v>
      </c>
      <c r="J11793" s="3">
        <v>281.90189999999996</v>
      </c>
      <c r="K11793" s="3">
        <v>433.6952307692307</v>
      </c>
      <c r="L11793" s="4">
        <v>0.35000000000000003</v>
      </c>
    </row>
    <row r="11794" spans="1:12" x14ac:dyDescent="0.35">
      <c r="A11794" s="1" t="s">
        <v>19787</v>
      </c>
      <c r="B11794" t="s">
        <v>19788</v>
      </c>
      <c r="C11794" t="s">
        <v>21</v>
      </c>
      <c r="D11794" t="s">
        <v>22</v>
      </c>
      <c r="E11794">
        <v>1</v>
      </c>
      <c r="F11794" s="2">
        <v>253</v>
      </c>
      <c r="G11794" s="3">
        <v>903.84</v>
      </c>
      <c r="H11794" s="3">
        <v>2.5300000000000002</v>
      </c>
      <c r="I11794" s="3">
        <v>11.891</v>
      </c>
      <c r="J11794" s="3">
        <v>267.42099999999999</v>
      </c>
      <c r="K11794" s="3">
        <v>411.41692307692307</v>
      </c>
      <c r="L11794" s="4">
        <v>0.35000000000000003</v>
      </c>
    </row>
    <row r="11795" spans="1:12" x14ac:dyDescent="0.35">
      <c r="A11795" s="1" t="s">
        <v>19789</v>
      </c>
      <c r="B11795" t="s">
        <v>13681</v>
      </c>
      <c r="C11795" t="s">
        <v>34</v>
      </c>
      <c r="D11795" t="s">
        <v>35</v>
      </c>
      <c r="E11795">
        <v>1</v>
      </c>
      <c r="F11795" s="2">
        <v>109.5</v>
      </c>
      <c r="G11795" s="3">
        <v>397</v>
      </c>
      <c r="H11795" s="3">
        <v>1.095</v>
      </c>
      <c r="I11795" s="3">
        <v>5.1464999999999996</v>
      </c>
      <c r="J11795" s="3">
        <v>115.7415</v>
      </c>
      <c r="K11795" s="3">
        <v>178.06384615384616</v>
      </c>
      <c r="L11795" s="4">
        <v>0.35</v>
      </c>
    </row>
    <row r="11796" spans="1:12" x14ac:dyDescent="0.35">
      <c r="A11796" s="1" t="s">
        <v>19790</v>
      </c>
      <c r="B11796" t="s">
        <v>19791</v>
      </c>
      <c r="C11796" t="s">
        <v>34</v>
      </c>
      <c r="D11796" t="s">
        <v>35</v>
      </c>
      <c r="E11796">
        <v>1</v>
      </c>
      <c r="F11796" s="2">
        <v>2127.34</v>
      </c>
      <c r="G11796" s="3">
        <v>5334</v>
      </c>
      <c r="H11796" s="3">
        <v>21.273400000000002</v>
      </c>
      <c r="I11796" s="3">
        <v>99.984980000000007</v>
      </c>
      <c r="J11796" s="3">
        <v>2248.5983800000004</v>
      </c>
      <c r="K11796" s="3">
        <v>3459.3821230769236</v>
      </c>
      <c r="L11796" s="4">
        <v>0.35</v>
      </c>
    </row>
    <row r="11797" spans="1:12" x14ac:dyDescent="0.35">
      <c r="A11797" s="1" t="s">
        <v>19792</v>
      </c>
      <c r="B11797" t="s">
        <v>19793</v>
      </c>
      <c r="C11797" t="s">
        <v>363</v>
      </c>
      <c r="D11797" t="s">
        <v>364</v>
      </c>
      <c r="E11797">
        <v>1</v>
      </c>
      <c r="F11797" s="2">
        <v>438.89</v>
      </c>
      <c r="G11797" s="3">
        <v>2433</v>
      </c>
      <c r="H11797" s="3">
        <v>4.3888999999999996</v>
      </c>
      <c r="I11797" s="3">
        <v>20.627829999999999</v>
      </c>
      <c r="J11797" s="3">
        <v>463.90672999999998</v>
      </c>
      <c r="K11797" s="3">
        <v>713.70266153846148</v>
      </c>
      <c r="L11797" s="4">
        <v>0.35</v>
      </c>
    </row>
    <row r="11798" spans="1:12" x14ac:dyDescent="0.35">
      <c r="A11798" s="1">
        <v>556600</v>
      </c>
      <c r="B11798" t="s">
        <v>19794</v>
      </c>
      <c r="C11798" t="s">
        <v>34</v>
      </c>
      <c r="D11798" t="s">
        <v>35</v>
      </c>
      <c r="E11798">
        <v>1</v>
      </c>
      <c r="F11798" s="2">
        <v>0.26900000000000002</v>
      </c>
      <c r="G11798" s="3">
        <v>1</v>
      </c>
      <c r="H11798" s="3">
        <v>2.6900000000000001E-3</v>
      </c>
      <c r="I11798" s="3">
        <v>1.2643000000000001E-2</v>
      </c>
      <c r="J11798" s="3">
        <v>0.28433300000000006</v>
      </c>
      <c r="K11798" s="3">
        <v>0.43743538461538467</v>
      </c>
      <c r="L11798" s="4">
        <v>0.34999999999999992</v>
      </c>
    </row>
    <row r="11799" spans="1:12" x14ac:dyDescent="0.35">
      <c r="A11799" s="1" t="s">
        <v>19795</v>
      </c>
      <c r="B11799" t="s">
        <v>19796</v>
      </c>
      <c r="C11799" t="s">
        <v>363</v>
      </c>
      <c r="D11799" t="s">
        <v>364</v>
      </c>
      <c r="E11799">
        <v>1</v>
      </c>
      <c r="F11799" s="2">
        <v>3668.79</v>
      </c>
      <c r="G11799" s="3">
        <v>5712</v>
      </c>
      <c r="H11799" s="3">
        <v>36.687899999999999</v>
      </c>
      <c r="I11799" s="3">
        <v>172.43313000000001</v>
      </c>
      <c r="J11799" s="3">
        <v>3877.9110299999998</v>
      </c>
      <c r="K11799" s="3">
        <v>5966.0169692307691</v>
      </c>
      <c r="L11799" s="4">
        <v>0.35000000000000003</v>
      </c>
    </row>
    <row r="11800" spans="1:12" x14ac:dyDescent="0.35">
      <c r="A11800" s="1" t="s">
        <v>19797</v>
      </c>
      <c r="B11800" t="s">
        <v>19798</v>
      </c>
      <c r="C11800" t="s">
        <v>13</v>
      </c>
      <c r="D11800" t="s">
        <v>14</v>
      </c>
      <c r="E11800">
        <v>1</v>
      </c>
      <c r="F11800" s="2">
        <v>1395.24</v>
      </c>
      <c r="G11800" s="3">
        <v>2792</v>
      </c>
      <c r="H11800" s="3">
        <v>13.952400000000001</v>
      </c>
      <c r="I11800" s="3">
        <v>65.576279999999997</v>
      </c>
      <c r="J11800" s="3">
        <v>1474.7686799999999</v>
      </c>
      <c r="K11800" s="3">
        <v>2268.8748923076919</v>
      </c>
      <c r="L11800" s="4">
        <v>0.34999999999999992</v>
      </c>
    </row>
    <row r="11801" spans="1:12" x14ac:dyDescent="0.35">
      <c r="A11801" s="1" t="s">
        <v>19799</v>
      </c>
      <c r="B11801" t="s">
        <v>19800</v>
      </c>
      <c r="C11801" t="s">
        <v>13</v>
      </c>
      <c r="D11801" t="s">
        <v>14</v>
      </c>
      <c r="E11801">
        <v>1</v>
      </c>
      <c r="F11801" s="2">
        <v>15887.76</v>
      </c>
      <c r="G11801" s="3">
        <v>28990</v>
      </c>
      <c r="H11801" s="3">
        <v>158.8776</v>
      </c>
      <c r="I11801" s="3">
        <v>746.72472000000005</v>
      </c>
      <c r="J11801" s="3">
        <v>16793.36232</v>
      </c>
      <c r="K11801" s="3">
        <v>25835.942030769231</v>
      </c>
      <c r="L11801" s="4">
        <v>0.35</v>
      </c>
    </row>
    <row r="11802" spans="1:12" x14ac:dyDescent="0.35">
      <c r="A11802" s="1" t="s">
        <v>19801</v>
      </c>
      <c r="B11802" t="s">
        <v>19802</v>
      </c>
      <c r="C11802" t="s">
        <v>13</v>
      </c>
      <c r="D11802" t="s">
        <v>14</v>
      </c>
      <c r="E11802">
        <v>1</v>
      </c>
      <c r="F11802" s="2">
        <v>846.72</v>
      </c>
      <c r="G11802" s="3">
        <v>1694</v>
      </c>
      <c r="H11802" s="3">
        <v>8.4672000000000001</v>
      </c>
      <c r="I11802" s="3">
        <v>39.795839999999998</v>
      </c>
      <c r="J11802" s="3">
        <v>894.98304000000007</v>
      </c>
      <c r="K11802" s="3">
        <v>1376.8969846153848</v>
      </c>
      <c r="L11802" s="4">
        <v>0.35000000000000003</v>
      </c>
    </row>
    <row r="11803" spans="1:12" x14ac:dyDescent="0.35">
      <c r="A11803" s="1" t="s">
        <v>19803</v>
      </c>
      <c r="B11803" t="s">
        <v>19544</v>
      </c>
      <c r="C11803" t="s">
        <v>363</v>
      </c>
      <c r="D11803" t="s">
        <v>364</v>
      </c>
      <c r="E11803">
        <v>1</v>
      </c>
      <c r="F11803" s="2">
        <v>6000</v>
      </c>
      <c r="G11803" s="3">
        <v>15607</v>
      </c>
      <c r="H11803" s="3">
        <v>60</v>
      </c>
      <c r="I11803" s="3">
        <v>282</v>
      </c>
      <c r="J11803" s="3">
        <v>6342</v>
      </c>
      <c r="K11803" s="3">
        <v>9756.9230769230762</v>
      </c>
      <c r="L11803" s="4">
        <v>0.35</v>
      </c>
    </row>
    <row r="11804" spans="1:12" x14ac:dyDescent="0.35">
      <c r="A11804" s="1" t="s">
        <v>19804</v>
      </c>
      <c r="B11804" t="s">
        <v>19805</v>
      </c>
      <c r="C11804" t="s">
        <v>363</v>
      </c>
      <c r="D11804" t="s">
        <v>364</v>
      </c>
      <c r="E11804">
        <v>1</v>
      </c>
      <c r="F11804" s="2">
        <v>5.2164000000000001</v>
      </c>
      <c r="G11804" s="3">
        <v>11</v>
      </c>
      <c r="H11804" s="3">
        <v>5.2164000000000002E-2</v>
      </c>
      <c r="I11804" s="3">
        <v>0.24517079999999999</v>
      </c>
      <c r="J11804" s="3">
        <v>5.5137348000000008</v>
      </c>
      <c r="K11804" s="3">
        <v>8.4826689230769237</v>
      </c>
      <c r="L11804" s="4">
        <v>0.34999999999999992</v>
      </c>
    </row>
    <row r="11805" spans="1:12" x14ac:dyDescent="0.35">
      <c r="A11805" s="1" t="s">
        <v>19806</v>
      </c>
      <c r="B11805" t="s">
        <v>19807</v>
      </c>
      <c r="C11805" t="s">
        <v>363</v>
      </c>
      <c r="D11805" t="s">
        <v>364</v>
      </c>
      <c r="E11805">
        <v>1</v>
      </c>
      <c r="F11805" s="2">
        <v>53.56</v>
      </c>
      <c r="G11805" s="3">
        <v>10</v>
      </c>
      <c r="H11805" s="3">
        <v>0.53560000000000008</v>
      </c>
      <c r="I11805" s="3">
        <v>2.5173200000000002</v>
      </c>
      <c r="J11805" s="3">
        <v>56.612920000000003</v>
      </c>
      <c r="K11805" s="3">
        <v>87.096800000000002</v>
      </c>
      <c r="L11805" s="4">
        <v>0.35</v>
      </c>
    </row>
    <row r="11806" spans="1:12" x14ac:dyDescent="0.35">
      <c r="A11806" s="1" t="s">
        <v>19808</v>
      </c>
      <c r="B11806" t="s">
        <v>19809</v>
      </c>
      <c r="C11806" t="s">
        <v>34</v>
      </c>
      <c r="D11806" t="s">
        <v>35</v>
      </c>
      <c r="E11806">
        <v>1</v>
      </c>
      <c r="F11806" s="2">
        <v>264.74</v>
      </c>
      <c r="G11806" s="3">
        <v>714.61599999999999</v>
      </c>
      <c r="H11806" s="3">
        <v>2.6474000000000002</v>
      </c>
      <c r="I11806" s="3">
        <v>12.442780000000001</v>
      </c>
      <c r="J11806" s="3">
        <v>279.83018000000004</v>
      </c>
      <c r="K11806" s="3">
        <v>430.50796923076928</v>
      </c>
      <c r="L11806" s="4">
        <v>0.35</v>
      </c>
    </row>
    <row r="11807" spans="1:12" x14ac:dyDescent="0.35">
      <c r="A11807" s="1" t="s">
        <v>19810</v>
      </c>
      <c r="B11807" t="s">
        <v>19811</v>
      </c>
      <c r="C11807" t="s">
        <v>34</v>
      </c>
      <c r="D11807" t="s">
        <v>35</v>
      </c>
      <c r="E11807">
        <v>1</v>
      </c>
      <c r="F11807" s="2">
        <v>15355.49</v>
      </c>
      <c r="G11807" s="3">
        <v>42652</v>
      </c>
      <c r="H11807" s="3">
        <v>153.5549</v>
      </c>
      <c r="I11807" s="3">
        <v>721.70803000000001</v>
      </c>
      <c r="J11807" s="3">
        <v>16230.752929999999</v>
      </c>
      <c r="K11807" s="3">
        <v>24970.389123076919</v>
      </c>
      <c r="L11807" s="4">
        <v>0.34999999999999992</v>
      </c>
    </row>
    <row r="11808" spans="1:12" x14ac:dyDescent="0.35">
      <c r="A11808" s="1" t="s">
        <v>19812</v>
      </c>
      <c r="B11808" t="s">
        <v>19813</v>
      </c>
      <c r="C11808" t="s">
        <v>363</v>
      </c>
      <c r="D11808" t="s">
        <v>364</v>
      </c>
      <c r="E11808">
        <v>1</v>
      </c>
      <c r="F11808" s="2">
        <v>621.04999999999995</v>
      </c>
      <c r="G11808" s="3">
        <v>1131.3800000000001</v>
      </c>
      <c r="H11808" s="3">
        <v>6.2104999999999997</v>
      </c>
      <c r="I11808" s="3">
        <v>29.189349999999997</v>
      </c>
      <c r="J11808" s="3">
        <v>656.44984999999997</v>
      </c>
      <c r="K11808" s="3">
        <v>1009.9228461538461</v>
      </c>
      <c r="L11808" s="4">
        <v>0.35</v>
      </c>
    </row>
    <row r="11809" spans="1:12" x14ac:dyDescent="0.35">
      <c r="A11809" s="1" t="s">
        <v>19814</v>
      </c>
      <c r="B11809" t="s">
        <v>19815</v>
      </c>
      <c r="C11809" t="s">
        <v>34</v>
      </c>
      <c r="D11809" t="s">
        <v>35</v>
      </c>
      <c r="E11809">
        <v>1</v>
      </c>
      <c r="F11809" s="2">
        <v>19058.95</v>
      </c>
      <c r="G11809" s="3">
        <v>41746</v>
      </c>
      <c r="H11809" s="3">
        <v>190.58950000000002</v>
      </c>
      <c r="I11809" s="3">
        <v>895.77065000000005</v>
      </c>
      <c r="J11809" s="3">
        <v>20145.310149999998</v>
      </c>
      <c r="K11809" s="3">
        <v>30992.784846153841</v>
      </c>
      <c r="L11809" s="4">
        <v>0.35</v>
      </c>
    </row>
    <row r="11810" spans="1:12" x14ac:dyDescent="0.35">
      <c r="A11810" s="1" t="s">
        <v>19816</v>
      </c>
      <c r="B11810" t="s">
        <v>19817</v>
      </c>
      <c r="C11810" t="s">
        <v>13</v>
      </c>
      <c r="D11810" t="s">
        <v>14</v>
      </c>
      <c r="E11810">
        <v>1</v>
      </c>
      <c r="F11810" s="2">
        <v>90.796999999999997</v>
      </c>
      <c r="G11810" s="3">
        <v>179.2</v>
      </c>
      <c r="H11810" s="3">
        <v>0.90796999999999994</v>
      </c>
      <c r="I11810" s="3">
        <v>4.2674589999999997</v>
      </c>
      <c r="J11810" s="3">
        <v>95.972429000000005</v>
      </c>
      <c r="K11810" s="3">
        <v>147.64989076923078</v>
      </c>
      <c r="L11810" s="4">
        <v>0.35000000000000003</v>
      </c>
    </row>
    <row r="11811" spans="1:12" x14ac:dyDescent="0.35">
      <c r="A11811" s="1" t="s">
        <v>19818</v>
      </c>
      <c r="B11811" t="s">
        <v>19819</v>
      </c>
      <c r="C11811" t="s">
        <v>363</v>
      </c>
      <c r="D11811" t="s">
        <v>364</v>
      </c>
      <c r="E11811">
        <v>1</v>
      </c>
      <c r="F11811" s="2">
        <v>423.2</v>
      </c>
      <c r="G11811" s="3">
        <v>1132</v>
      </c>
      <c r="H11811" s="3">
        <v>4.2320000000000002</v>
      </c>
      <c r="I11811" s="3">
        <v>19.8904</v>
      </c>
      <c r="J11811" s="3">
        <v>447.32240000000002</v>
      </c>
      <c r="K11811" s="3">
        <v>688.18830769230772</v>
      </c>
      <c r="L11811" s="4">
        <v>0.35</v>
      </c>
    </row>
    <row r="11812" spans="1:12" x14ac:dyDescent="0.35">
      <c r="A11812" s="1" t="s">
        <v>19820</v>
      </c>
      <c r="B11812" t="s">
        <v>19698</v>
      </c>
      <c r="C11812" t="s">
        <v>26</v>
      </c>
      <c r="D11812" t="s">
        <v>27</v>
      </c>
      <c r="E11812">
        <v>1</v>
      </c>
      <c r="F11812" s="2">
        <v>254.92</v>
      </c>
      <c r="G11812" s="3">
        <v>533.28</v>
      </c>
      <c r="H11812" s="3">
        <v>2.5491999999999999</v>
      </c>
      <c r="I11812" s="3">
        <v>11.98124</v>
      </c>
      <c r="J11812" s="3">
        <v>269.45044000000001</v>
      </c>
      <c r="K11812" s="3">
        <v>414.53913846153847</v>
      </c>
      <c r="L11812" s="4">
        <v>0.35</v>
      </c>
    </row>
    <row r="11813" spans="1:12" x14ac:dyDescent="0.35">
      <c r="A11813" s="1" t="s">
        <v>19821</v>
      </c>
      <c r="B11813" t="s">
        <v>19821</v>
      </c>
      <c r="C11813" t="s">
        <v>363</v>
      </c>
      <c r="D11813" t="s">
        <v>364</v>
      </c>
      <c r="E11813">
        <v>1</v>
      </c>
      <c r="F11813" s="2">
        <v>376.92</v>
      </c>
      <c r="G11813" s="3">
        <v>731</v>
      </c>
      <c r="H11813" s="3">
        <v>3.7692000000000001</v>
      </c>
      <c r="I11813" s="3">
        <v>17.715240000000001</v>
      </c>
      <c r="J11813" s="3">
        <v>398.40444000000002</v>
      </c>
      <c r="K11813" s="3">
        <v>612.92990769230767</v>
      </c>
      <c r="L11813" s="4">
        <v>0.34999999999999992</v>
      </c>
    </row>
    <row r="11814" spans="1:12" x14ac:dyDescent="0.35">
      <c r="A11814" s="1" t="s">
        <v>19822</v>
      </c>
      <c r="B11814" t="s">
        <v>19823</v>
      </c>
      <c r="C11814" t="s">
        <v>363</v>
      </c>
      <c r="D11814" t="s">
        <v>364</v>
      </c>
      <c r="E11814">
        <v>1</v>
      </c>
      <c r="F11814" s="2">
        <v>650</v>
      </c>
      <c r="G11814" s="3">
        <v>1447.8912</v>
      </c>
      <c r="H11814" s="3">
        <v>6.5</v>
      </c>
      <c r="I11814" s="3">
        <v>30.55</v>
      </c>
      <c r="J11814" s="3">
        <v>687.05</v>
      </c>
      <c r="K11814" s="3">
        <v>1057</v>
      </c>
      <c r="L11814" s="4">
        <v>0.35000000000000003</v>
      </c>
    </row>
    <row r="11815" spans="1:12" x14ac:dyDescent="0.35">
      <c r="A11815" s="1" t="s">
        <v>19824</v>
      </c>
      <c r="B11815" t="s">
        <v>19825</v>
      </c>
      <c r="C11815" t="s">
        <v>363</v>
      </c>
      <c r="D11815" t="s">
        <v>364</v>
      </c>
      <c r="E11815">
        <v>1</v>
      </c>
      <c r="F11815" s="2">
        <v>554.63</v>
      </c>
      <c r="G11815" s="3">
        <v>532</v>
      </c>
      <c r="H11815" s="3">
        <v>5.5463000000000005</v>
      </c>
      <c r="I11815" s="3">
        <v>26.067609999999998</v>
      </c>
      <c r="J11815" s="3">
        <v>586.24390999999991</v>
      </c>
      <c r="K11815" s="3">
        <v>901.91370769230753</v>
      </c>
      <c r="L11815" s="4">
        <v>0.35</v>
      </c>
    </row>
    <row r="11816" spans="1:12" x14ac:dyDescent="0.35">
      <c r="A11816" s="1">
        <v>729101</v>
      </c>
      <c r="B11816" t="s">
        <v>19826</v>
      </c>
      <c r="C11816" t="s">
        <v>34</v>
      </c>
      <c r="D11816" t="s">
        <v>35</v>
      </c>
      <c r="E11816">
        <v>1</v>
      </c>
      <c r="F11816" s="2">
        <v>0.245</v>
      </c>
      <c r="G11816" s="3">
        <v>1</v>
      </c>
      <c r="H11816" s="3">
        <v>2.4499999999999999E-3</v>
      </c>
      <c r="I11816" s="3">
        <v>1.1514999999999999E-2</v>
      </c>
      <c r="J11816" s="3">
        <v>0.258965</v>
      </c>
      <c r="K11816" s="3">
        <v>0.3984076923076923</v>
      </c>
      <c r="L11816" s="4">
        <v>0.35</v>
      </c>
    </row>
    <row r="11817" spans="1:12" x14ac:dyDescent="0.35">
      <c r="A11817" s="1" t="s">
        <v>19827</v>
      </c>
      <c r="B11817" t="s">
        <v>19828</v>
      </c>
      <c r="C11817" t="s">
        <v>13</v>
      </c>
      <c r="D11817" t="s">
        <v>14</v>
      </c>
      <c r="E11817">
        <v>1</v>
      </c>
      <c r="F11817" s="2">
        <v>105.84</v>
      </c>
      <c r="G11817" s="3">
        <v>302</v>
      </c>
      <c r="H11817" s="3">
        <v>1.0584</v>
      </c>
      <c r="I11817" s="3">
        <v>4.9744799999999998</v>
      </c>
      <c r="J11817" s="3">
        <v>111.87288000000001</v>
      </c>
      <c r="K11817" s="3">
        <v>172.1121230769231</v>
      </c>
      <c r="L11817" s="4">
        <v>0.35000000000000003</v>
      </c>
    </row>
    <row r="11818" spans="1:12" x14ac:dyDescent="0.35">
      <c r="A11818" s="1" t="s">
        <v>19829</v>
      </c>
      <c r="B11818" t="s">
        <v>19830</v>
      </c>
      <c r="C11818" t="s">
        <v>363</v>
      </c>
      <c r="D11818" t="s">
        <v>364</v>
      </c>
      <c r="E11818">
        <v>1</v>
      </c>
      <c r="F11818" s="2">
        <v>4385.88</v>
      </c>
      <c r="G11818" s="3">
        <v>7293</v>
      </c>
      <c r="H11818" s="3">
        <v>43.858800000000002</v>
      </c>
      <c r="I11818" s="3">
        <v>206.13636</v>
      </c>
      <c r="J11818" s="3">
        <v>4635.8751600000005</v>
      </c>
      <c r="K11818" s="3">
        <v>7132.1156307692318</v>
      </c>
      <c r="L11818" s="4">
        <v>0.35000000000000003</v>
      </c>
    </row>
    <row r="11819" spans="1:12" x14ac:dyDescent="0.35">
      <c r="A11819" s="1" t="s">
        <v>19831</v>
      </c>
      <c r="B11819" t="s">
        <v>19832</v>
      </c>
      <c r="C11819" t="s">
        <v>363</v>
      </c>
      <c r="D11819" t="s">
        <v>364</v>
      </c>
      <c r="E11819">
        <v>1</v>
      </c>
      <c r="F11819" s="2">
        <v>574.6</v>
      </c>
      <c r="G11819" s="3">
        <v>1314</v>
      </c>
      <c r="H11819" s="3">
        <v>5.7460000000000004</v>
      </c>
      <c r="I11819" s="3">
        <v>27.0062</v>
      </c>
      <c r="J11819" s="3">
        <v>607.35220000000004</v>
      </c>
      <c r="K11819" s="3">
        <v>934.38800000000003</v>
      </c>
      <c r="L11819" s="4">
        <v>0.35</v>
      </c>
    </row>
    <row r="11820" spans="1:12" x14ac:dyDescent="0.35">
      <c r="A11820" s="1" t="s">
        <v>19833</v>
      </c>
      <c r="B11820" t="s">
        <v>19834</v>
      </c>
      <c r="C11820" t="s">
        <v>13</v>
      </c>
      <c r="D11820" t="s">
        <v>14</v>
      </c>
      <c r="E11820">
        <v>1</v>
      </c>
      <c r="F11820" s="2">
        <v>739.2</v>
      </c>
      <c r="G11820" s="3">
        <v>1480</v>
      </c>
      <c r="H11820" s="3">
        <v>7.3920000000000003</v>
      </c>
      <c r="I11820" s="3">
        <v>34.742400000000004</v>
      </c>
      <c r="J11820" s="3">
        <v>781.33440000000007</v>
      </c>
      <c r="K11820" s="3">
        <v>1202.0529230769232</v>
      </c>
      <c r="L11820" s="4">
        <v>0.35000000000000003</v>
      </c>
    </row>
    <row r="11821" spans="1:12" x14ac:dyDescent="0.35">
      <c r="A11821" s="1" t="s">
        <v>19835</v>
      </c>
      <c r="B11821" t="s">
        <v>11651</v>
      </c>
      <c r="C11821" t="s">
        <v>21</v>
      </c>
      <c r="D11821" t="s">
        <v>22</v>
      </c>
      <c r="E11821">
        <v>1</v>
      </c>
      <c r="F11821" s="2">
        <v>14.16</v>
      </c>
      <c r="G11821" s="3">
        <v>35</v>
      </c>
      <c r="H11821" s="3">
        <v>0.1416</v>
      </c>
      <c r="I11821" s="3">
        <v>0.66552</v>
      </c>
      <c r="J11821" s="3">
        <v>14.967120000000001</v>
      </c>
      <c r="K11821" s="3">
        <v>23.026338461538462</v>
      </c>
      <c r="L11821" s="4">
        <v>0.34999999999999992</v>
      </c>
    </row>
    <row r="11822" spans="1:12" x14ac:dyDescent="0.35">
      <c r="A11822" s="1" t="s">
        <v>19836</v>
      </c>
      <c r="B11822" t="s">
        <v>19837</v>
      </c>
      <c r="C11822" t="s">
        <v>363</v>
      </c>
      <c r="D11822" t="s">
        <v>364</v>
      </c>
      <c r="E11822">
        <v>1</v>
      </c>
      <c r="F11822" s="2">
        <v>296.45</v>
      </c>
      <c r="G11822" s="3">
        <v>589</v>
      </c>
      <c r="H11822" s="3">
        <v>2.9645000000000001</v>
      </c>
      <c r="I11822" s="3">
        <v>13.933149999999999</v>
      </c>
      <c r="J11822" s="3">
        <v>313.34764999999999</v>
      </c>
      <c r="K11822" s="3">
        <v>482.07330769230765</v>
      </c>
      <c r="L11822" s="4">
        <v>0.35</v>
      </c>
    </row>
    <row r="11823" spans="1:12" x14ac:dyDescent="0.35">
      <c r="A11823" s="1" t="s">
        <v>19838</v>
      </c>
      <c r="B11823" t="s">
        <v>19839</v>
      </c>
      <c r="C11823" t="s">
        <v>13</v>
      </c>
      <c r="D11823" t="s">
        <v>14</v>
      </c>
      <c r="E11823">
        <v>1</v>
      </c>
      <c r="F11823" s="2">
        <v>50.4</v>
      </c>
      <c r="G11823" s="3">
        <v>101</v>
      </c>
      <c r="H11823" s="3">
        <v>0.504</v>
      </c>
      <c r="I11823" s="3">
        <v>2.3687999999999998</v>
      </c>
      <c r="J11823" s="3">
        <v>53.272799999999997</v>
      </c>
      <c r="K11823" s="3">
        <v>81.958153846153834</v>
      </c>
      <c r="L11823" s="4">
        <v>0.34999999999999992</v>
      </c>
    </row>
    <row r="11824" spans="1:12" x14ac:dyDescent="0.35">
      <c r="A11824" s="1" t="s">
        <v>19840</v>
      </c>
      <c r="B11824" t="s">
        <v>1959</v>
      </c>
      <c r="C11824" t="s">
        <v>13</v>
      </c>
      <c r="D11824" t="s">
        <v>14</v>
      </c>
      <c r="E11824">
        <v>1</v>
      </c>
      <c r="F11824" s="2">
        <v>1791.72</v>
      </c>
      <c r="G11824" s="3">
        <v>3586</v>
      </c>
      <c r="H11824" s="3">
        <v>17.917200000000001</v>
      </c>
      <c r="I11824" s="3">
        <v>84.210840000000005</v>
      </c>
      <c r="J11824" s="3">
        <v>1893.8480400000001</v>
      </c>
      <c r="K11824" s="3">
        <v>2913.6123692307692</v>
      </c>
      <c r="L11824" s="4">
        <v>0.35</v>
      </c>
    </row>
    <row r="11825" spans="1:12" x14ac:dyDescent="0.35">
      <c r="A11825" s="1" t="s">
        <v>19841</v>
      </c>
      <c r="B11825" t="s">
        <v>19842</v>
      </c>
      <c r="C11825" t="s">
        <v>363</v>
      </c>
      <c r="D11825" t="s">
        <v>364</v>
      </c>
      <c r="E11825">
        <v>1</v>
      </c>
      <c r="F11825" s="2">
        <v>1183.02</v>
      </c>
      <c r="G11825" s="3">
        <v>2371.9472000000001</v>
      </c>
      <c r="H11825" s="3">
        <v>11.8302</v>
      </c>
      <c r="I11825" s="3">
        <v>55.601939999999999</v>
      </c>
      <c r="J11825" s="3">
        <v>1250.4521400000001</v>
      </c>
      <c r="K11825" s="3">
        <v>1923.7725230769231</v>
      </c>
      <c r="L11825" s="4">
        <v>0.35</v>
      </c>
    </row>
    <row r="11826" spans="1:12" x14ac:dyDescent="0.35">
      <c r="A11826" s="1" t="s">
        <v>19843</v>
      </c>
      <c r="B11826" t="s">
        <v>17688</v>
      </c>
      <c r="C11826" t="s">
        <v>363</v>
      </c>
      <c r="D11826" t="s">
        <v>364</v>
      </c>
      <c r="E11826">
        <v>1</v>
      </c>
      <c r="F11826" s="2">
        <v>54.4</v>
      </c>
      <c r="G11826" s="3">
        <v>123</v>
      </c>
      <c r="H11826" s="3">
        <v>0.54400000000000004</v>
      </c>
      <c r="I11826" s="3">
        <v>2.5568</v>
      </c>
      <c r="J11826" s="3">
        <v>57.500799999999998</v>
      </c>
      <c r="K11826" s="3">
        <v>88.462769230769226</v>
      </c>
      <c r="L11826" s="4">
        <v>0.35</v>
      </c>
    </row>
    <row r="11827" spans="1:12" x14ac:dyDescent="0.35">
      <c r="A11827" s="1" t="s">
        <v>19844</v>
      </c>
      <c r="B11827" t="s">
        <v>19845</v>
      </c>
      <c r="C11827" t="s">
        <v>363</v>
      </c>
      <c r="D11827" t="s">
        <v>364</v>
      </c>
      <c r="E11827">
        <v>1</v>
      </c>
      <c r="F11827" s="2">
        <v>5170</v>
      </c>
      <c r="G11827" s="3">
        <v>2304</v>
      </c>
      <c r="H11827" s="3">
        <v>51.7</v>
      </c>
      <c r="I11827" s="3">
        <v>242.99</v>
      </c>
      <c r="J11827" s="3">
        <v>5464.69</v>
      </c>
      <c r="K11827" s="3">
        <v>8407.2153846153833</v>
      </c>
      <c r="L11827" s="4">
        <v>0.34999999999999992</v>
      </c>
    </row>
    <row r="11828" spans="1:12" x14ac:dyDescent="0.35">
      <c r="A11828" s="1" t="s">
        <v>19846</v>
      </c>
      <c r="B11828" t="s">
        <v>19847</v>
      </c>
      <c r="C11828" t="s">
        <v>363</v>
      </c>
      <c r="D11828" t="s">
        <v>364</v>
      </c>
      <c r="E11828">
        <v>1</v>
      </c>
      <c r="F11828" s="2">
        <v>202.2</v>
      </c>
      <c r="G11828" s="3">
        <v>397</v>
      </c>
      <c r="H11828" s="3">
        <v>2.0219999999999998</v>
      </c>
      <c r="I11828" s="3">
        <v>9.5033999999999992</v>
      </c>
      <c r="J11828" s="3">
        <v>213.72539999999998</v>
      </c>
      <c r="K11828" s="3">
        <v>328.80830769230766</v>
      </c>
      <c r="L11828" s="4">
        <v>0.35000000000000003</v>
      </c>
    </row>
    <row r="11829" spans="1:12" x14ac:dyDescent="0.35">
      <c r="A11829" s="1" t="s">
        <v>19848</v>
      </c>
      <c r="B11829" t="s">
        <v>19849</v>
      </c>
      <c r="C11829" t="s">
        <v>13</v>
      </c>
      <c r="D11829" t="s">
        <v>14</v>
      </c>
      <c r="E11829">
        <v>1</v>
      </c>
      <c r="F11829" s="2">
        <v>1606.08</v>
      </c>
      <c r="G11829" s="3">
        <v>3215</v>
      </c>
      <c r="H11829" s="3">
        <v>16.0608</v>
      </c>
      <c r="I11829" s="3">
        <v>75.485759999999999</v>
      </c>
      <c r="J11829" s="3">
        <v>1697.6265599999999</v>
      </c>
      <c r="K11829" s="3">
        <v>2611.7331692307689</v>
      </c>
      <c r="L11829" s="4">
        <v>0.34999999999999992</v>
      </c>
    </row>
    <row r="11830" spans="1:12" x14ac:dyDescent="0.35">
      <c r="A11830" s="1" t="s">
        <v>19850</v>
      </c>
      <c r="B11830" t="s">
        <v>19851</v>
      </c>
      <c r="C11830" t="s">
        <v>34</v>
      </c>
      <c r="D11830" t="s">
        <v>35</v>
      </c>
      <c r="E11830">
        <v>1</v>
      </c>
      <c r="F11830" s="2">
        <v>70.67</v>
      </c>
      <c r="G11830" s="3">
        <v>181</v>
      </c>
      <c r="H11830" s="3">
        <v>0.70669999999999999</v>
      </c>
      <c r="I11830" s="3">
        <v>3.3214900000000003</v>
      </c>
      <c r="J11830" s="3">
        <v>74.698189999999997</v>
      </c>
      <c r="K11830" s="3">
        <v>114.92029230769229</v>
      </c>
      <c r="L11830" s="4">
        <v>0.34999999999999992</v>
      </c>
    </row>
    <row r="11831" spans="1:12" x14ac:dyDescent="0.35">
      <c r="A11831" s="1" t="s">
        <v>19852</v>
      </c>
      <c r="B11831" t="s">
        <v>19853</v>
      </c>
      <c r="C11831" t="s">
        <v>13</v>
      </c>
      <c r="D11831" t="s">
        <v>14</v>
      </c>
      <c r="E11831">
        <v>1</v>
      </c>
      <c r="F11831" s="2">
        <v>97.44</v>
      </c>
      <c r="G11831" s="3">
        <v>194</v>
      </c>
      <c r="H11831" s="3">
        <v>0.97440000000000004</v>
      </c>
      <c r="I11831" s="3">
        <v>4.5796799999999998</v>
      </c>
      <c r="J11831" s="3">
        <v>102.99408</v>
      </c>
      <c r="K11831" s="3">
        <v>158.45243076923077</v>
      </c>
      <c r="L11831" s="4">
        <v>0.35000000000000003</v>
      </c>
    </row>
    <row r="11832" spans="1:12" x14ac:dyDescent="0.35">
      <c r="A11832" s="1" t="s">
        <v>19854</v>
      </c>
      <c r="B11832" t="s">
        <v>1575</v>
      </c>
      <c r="C11832" t="s">
        <v>34</v>
      </c>
      <c r="D11832" t="s">
        <v>35</v>
      </c>
      <c r="E11832">
        <v>1</v>
      </c>
      <c r="F11832" s="2">
        <v>20594.57</v>
      </c>
      <c r="G11832" s="3">
        <v>57202</v>
      </c>
      <c r="H11832" s="3">
        <v>205.94569999999999</v>
      </c>
      <c r="I11832" s="3">
        <v>967.94479000000001</v>
      </c>
      <c r="J11832" s="3">
        <v>21768.460490000001</v>
      </c>
      <c r="K11832" s="3">
        <v>33489.939215384613</v>
      </c>
      <c r="L11832" s="4">
        <v>0.34999999999999992</v>
      </c>
    </row>
    <row r="11833" spans="1:12" x14ac:dyDescent="0.35">
      <c r="A11833" s="1" t="s">
        <v>19855</v>
      </c>
      <c r="B11833" t="s">
        <v>19856</v>
      </c>
      <c r="C11833" t="s">
        <v>363</v>
      </c>
      <c r="D11833" t="s">
        <v>364</v>
      </c>
      <c r="E11833">
        <v>1</v>
      </c>
      <c r="F11833" s="2">
        <v>2923.92</v>
      </c>
      <c r="G11833" s="3">
        <v>4862</v>
      </c>
      <c r="H11833" s="3">
        <v>29.2392</v>
      </c>
      <c r="I11833" s="3">
        <v>137.42424</v>
      </c>
      <c r="J11833" s="3">
        <v>3090.5834399999999</v>
      </c>
      <c r="K11833" s="3">
        <v>4754.7437538461536</v>
      </c>
      <c r="L11833" s="4">
        <v>0.35</v>
      </c>
    </row>
    <row r="11834" spans="1:12" x14ac:dyDescent="0.35">
      <c r="A11834" s="1" t="s">
        <v>19857</v>
      </c>
      <c r="B11834" t="s">
        <v>19858</v>
      </c>
      <c r="C11834" t="s">
        <v>363</v>
      </c>
      <c r="D11834" t="s">
        <v>364</v>
      </c>
      <c r="E11834">
        <v>1</v>
      </c>
      <c r="F11834" s="2">
        <v>4.5599999999999996</v>
      </c>
      <c r="G11834" s="3">
        <v>675</v>
      </c>
      <c r="H11834" s="3">
        <v>4.5599999999999995E-2</v>
      </c>
      <c r="I11834" s="3">
        <v>0.21431999999999998</v>
      </c>
      <c r="J11834" s="3">
        <v>4.8199199999999998</v>
      </c>
      <c r="K11834" s="3">
        <v>7.4152615384615377</v>
      </c>
      <c r="L11834" s="4">
        <v>0.35</v>
      </c>
    </row>
    <row r="11835" spans="1:12" x14ac:dyDescent="0.35">
      <c r="A11835" s="1" t="s">
        <v>19859</v>
      </c>
      <c r="B11835" t="s">
        <v>8309</v>
      </c>
      <c r="C11835" t="s">
        <v>13</v>
      </c>
      <c r="D11835" t="s">
        <v>14</v>
      </c>
      <c r="E11835">
        <v>1</v>
      </c>
      <c r="F11835" s="2">
        <v>2371.3200000000002</v>
      </c>
      <c r="G11835" s="3">
        <v>4746</v>
      </c>
      <c r="H11835" s="3">
        <v>23.713200000000001</v>
      </c>
      <c r="I11835" s="3">
        <v>111.45204000000001</v>
      </c>
      <c r="J11835" s="3">
        <v>2506.4852400000004</v>
      </c>
      <c r="K11835" s="3">
        <v>3856.1311384615392</v>
      </c>
      <c r="L11835" s="4">
        <v>0.35000000000000003</v>
      </c>
    </row>
    <row r="11836" spans="1:12" x14ac:dyDescent="0.35">
      <c r="A11836" s="1" t="s">
        <v>19860</v>
      </c>
      <c r="B11836" t="s">
        <v>19861</v>
      </c>
      <c r="C11836" t="s">
        <v>363</v>
      </c>
      <c r="D11836" t="s">
        <v>364</v>
      </c>
      <c r="E11836">
        <v>1</v>
      </c>
      <c r="F11836" s="2">
        <v>3332.45</v>
      </c>
      <c r="G11836" s="3">
        <v>6667</v>
      </c>
      <c r="H11836" s="3">
        <v>33.3245</v>
      </c>
      <c r="I11836" s="3">
        <v>156.62514999999999</v>
      </c>
      <c r="J11836" s="3">
        <v>3522.3996499999998</v>
      </c>
      <c r="K11836" s="3">
        <v>5419.0763846153841</v>
      </c>
      <c r="L11836" s="4">
        <v>0.35</v>
      </c>
    </row>
    <row r="11837" spans="1:12" x14ac:dyDescent="0.35">
      <c r="A11837" s="1" t="s">
        <v>19862</v>
      </c>
      <c r="B11837" t="s">
        <v>19863</v>
      </c>
      <c r="C11837" t="s">
        <v>17</v>
      </c>
      <c r="D11837" t="s">
        <v>18</v>
      </c>
      <c r="E11837">
        <v>1</v>
      </c>
      <c r="F11837" s="2">
        <v>282.87</v>
      </c>
      <c r="G11837" s="3">
        <v>264</v>
      </c>
      <c r="H11837" s="3">
        <v>2.8287</v>
      </c>
      <c r="I11837" s="3">
        <v>13.294890000000001</v>
      </c>
      <c r="J11837" s="3">
        <v>298.99359000000004</v>
      </c>
      <c r="K11837" s="3">
        <v>459.99013846153849</v>
      </c>
      <c r="L11837" s="4">
        <v>0.35</v>
      </c>
    </row>
    <row r="11838" spans="1:12" x14ac:dyDescent="0.35">
      <c r="A11838" s="1" t="s">
        <v>19864</v>
      </c>
      <c r="B11838" t="s">
        <v>19865</v>
      </c>
      <c r="C11838" t="s">
        <v>26</v>
      </c>
      <c r="D11838" t="s">
        <v>27</v>
      </c>
      <c r="E11838">
        <v>1</v>
      </c>
      <c r="F11838" s="2">
        <v>86.93</v>
      </c>
      <c r="G11838" s="3">
        <v>189</v>
      </c>
      <c r="H11838" s="3">
        <v>0.86930000000000007</v>
      </c>
      <c r="I11838" s="3">
        <v>4.0857100000000006</v>
      </c>
      <c r="J11838" s="3">
        <v>91.885010000000008</v>
      </c>
      <c r="K11838" s="3">
        <v>141.36155384615387</v>
      </c>
      <c r="L11838" s="4">
        <v>0.35000000000000003</v>
      </c>
    </row>
    <row r="11839" spans="1:12" x14ac:dyDescent="0.35">
      <c r="A11839" s="1" t="s">
        <v>19866</v>
      </c>
      <c r="B11839" t="s">
        <v>19867</v>
      </c>
      <c r="C11839" t="s">
        <v>34</v>
      </c>
      <c r="D11839" t="s">
        <v>35</v>
      </c>
      <c r="E11839">
        <v>1</v>
      </c>
      <c r="F11839" s="2">
        <v>0.105</v>
      </c>
      <c r="G11839" s="3">
        <v>1</v>
      </c>
      <c r="H11839" s="3">
        <v>1.0499999999999999E-3</v>
      </c>
      <c r="I11839" s="3">
        <v>4.9350000000000002E-3</v>
      </c>
      <c r="J11839" s="3">
        <v>0.11098499999999999</v>
      </c>
      <c r="K11839" s="3">
        <v>0.17074615384615383</v>
      </c>
      <c r="L11839" s="4">
        <v>0.35</v>
      </c>
    </row>
    <row r="11840" spans="1:12" x14ac:dyDescent="0.35">
      <c r="A11840" s="1" t="s">
        <v>19868</v>
      </c>
      <c r="B11840" t="s">
        <v>19869</v>
      </c>
      <c r="C11840" t="s">
        <v>363</v>
      </c>
      <c r="D11840" t="s">
        <v>364</v>
      </c>
      <c r="E11840">
        <v>1</v>
      </c>
      <c r="F11840" s="2">
        <v>6570</v>
      </c>
      <c r="G11840" s="3">
        <v>10445</v>
      </c>
      <c r="H11840" s="3">
        <v>65.7</v>
      </c>
      <c r="I11840" s="3">
        <v>308.79000000000002</v>
      </c>
      <c r="J11840" s="3">
        <v>6944.49</v>
      </c>
      <c r="K11840" s="3">
        <v>10683.830769230768</v>
      </c>
      <c r="L11840" s="4">
        <v>0.34999999999999992</v>
      </c>
    </row>
    <row r="11841" spans="1:12" x14ac:dyDescent="0.35">
      <c r="A11841" s="1" t="s">
        <v>19870</v>
      </c>
      <c r="B11841" t="s">
        <v>19871</v>
      </c>
      <c r="C11841" t="s">
        <v>363</v>
      </c>
      <c r="D11841" t="s">
        <v>364</v>
      </c>
      <c r="E11841">
        <v>1</v>
      </c>
      <c r="F11841" s="2">
        <v>463.68</v>
      </c>
      <c r="G11841" s="3">
        <v>1013.4</v>
      </c>
      <c r="H11841" s="3">
        <v>4.6368</v>
      </c>
      <c r="I11841" s="3">
        <v>21.792960000000001</v>
      </c>
      <c r="J11841" s="3">
        <v>490.10975999999999</v>
      </c>
      <c r="K11841" s="3">
        <v>754.01501538461537</v>
      </c>
      <c r="L11841" s="4">
        <v>0.35</v>
      </c>
    </row>
    <row r="11842" spans="1:12" x14ac:dyDescent="0.35">
      <c r="A11842" s="1" t="s">
        <v>19872</v>
      </c>
      <c r="B11842" t="s">
        <v>19873</v>
      </c>
      <c r="C11842" t="s">
        <v>363</v>
      </c>
      <c r="D11842" t="s">
        <v>364</v>
      </c>
      <c r="E11842">
        <v>1</v>
      </c>
      <c r="F11842" s="2">
        <v>810.06</v>
      </c>
      <c r="G11842" s="3">
        <v>4031</v>
      </c>
      <c r="H11842" s="3">
        <v>8.1006</v>
      </c>
      <c r="I11842" s="3">
        <v>38.07282</v>
      </c>
      <c r="J11842" s="3">
        <v>856.23341999999991</v>
      </c>
      <c r="K11842" s="3">
        <v>1317.2821846153845</v>
      </c>
      <c r="L11842" s="4">
        <v>0.35000000000000003</v>
      </c>
    </row>
    <row r="11843" spans="1:12" x14ac:dyDescent="0.35">
      <c r="A11843" s="1" t="s">
        <v>19874</v>
      </c>
      <c r="B11843" t="s">
        <v>19875</v>
      </c>
      <c r="C11843" t="s">
        <v>363</v>
      </c>
      <c r="D11843" t="s">
        <v>364</v>
      </c>
      <c r="E11843">
        <v>1</v>
      </c>
      <c r="F11843" s="2">
        <v>1506.96</v>
      </c>
      <c r="G11843" s="3">
        <v>3343</v>
      </c>
      <c r="H11843" s="3">
        <v>15.069600000000001</v>
      </c>
      <c r="I11843" s="3">
        <v>70.827120000000008</v>
      </c>
      <c r="J11843" s="3">
        <v>1592.85672</v>
      </c>
      <c r="K11843" s="3">
        <v>2450.5488</v>
      </c>
      <c r="L11843" s="4">
        <v>0.35000000000000003</v>
      </c>
    </row>
    <row r="11844" spans="1:12" x14ac:dyDescent="0.35">
      <c r="A11844" s="1" t="s">
        <v>19876</v>
      </c>
      <c r="B11844" t="s">
        <v>19877</v>
      </c>
      <c r="C11844" t="s">
        <v>13</v>
      </c>
      <c r="D11844" t="s">
        <v>14</v>
      </c>
      <c r="E11844">
        <v>1</v>
      </c>
      <c r="F11844" s="2">
        <v>337.68</v>
      </c>
      <c r="G11844" s="3">
        <v>676</v>
      </c>
      <c r="H11844" s="3">
        <v>3.3768000000000002</v>
      </c>
      <c r="I11844" s="3">
        <v>15.87096</v>
      </c>
      <c r="J11844" s="3">
        <v>356.92776000000003</v>
      </c>
      <c r="K11844" s="3">
        <v>549.11963076923075</v>
      </c>
      <c r="L11844" s="4">
        <v>0.34999999999999992</v>
      </c>
    </row>
    <row r="11845" spans="1:12" x14ac:dyDescent="0.35">
      <c r="A11845" s="1" t="s">
        <v>19878</v>
      </c>
      <c r="B11845" t="s">
        <v>19879</v>
      </c>
      <c r="C11845" t="s">
        <v>363</v>
      </c>
      <c r="D11845" t="s">
        <v>364</v>
      </c>
      <c r="E11845">
        <v>1</v>
      </c>
      <c r="F11845" s="2">
        <v>10.220000000000001</v>
      </c>
      <c r="G11845" s="3">
        <v>21</v>
      </c>
      <c r="H11845" s="3">
        <v>0.10220000000000001</v>
      </c>
      <c r="I11845" s="3">
        <v>0.48034000000000004</v>
      </c>
      <c r="J11845" s="3">
        <v>10.80254</v>
      </c>
      <c r="K11845" s="3">
        <v>16.619292307692309</v>
      </c>
      <c r="L11845" s="4">
        <v>0.35000000000000003</v>
      </c>
    </row>
    <row r="11846" spans="1:12" x14ac:dyDescent="0.35">
      <c r="A11846" s="1" t="s">
        <v>19880</v>
      </c>
      <c r="B11846" t="s">
        <v>19881</v>
      </c>
      <c r="C11846" t="s">
        <v>34</v>
      </c>
      <c r="D11846" t="s">
        <v>35</v>
      </c>
      <c r="E11846">
        <v>1</v>
      </c>
      <c r="F11846" s="2">
        <v>69.86</v>
      </c>
      <c r="G11846" s="3">
        <v>181</v>
      </c>
      <c r="H11846" s="3">
        <v>0.6986</v>
      </c>
      <c r="I11846" s="3">
        <v>3.28342</v>
      </c>
      <c r="J11846" s="3">
        <v>73.842020000000005</v>
      </c>
      <c r="K11846" s="3">
        <v>113.6031076923077</v>
      </c>
      <c r="L11846" s="4">
        <v>0.35000000000000003</v>
      </c>
    </row>
    <row r="11847" spans="1:12" x14ac:dyDescent="0.35">
      <c r="A11847" s="1" t="s">
        <v>19882</v>
      </c>
      <c r="B11847" t="s">
        <v>19883</v>
      </c>
      <c r="C11847" t="s">
        <v>363</v>
      </c>
      <c r="D11847" t="s">
        <v>364</v>
      </c>
      <c r="E11847">
        <v>1</v>
      </c>
      <c r="F11847" s="2">
        <v>1855</v>
      </c>
      <c r="G11847" s="3">
        <v>2165</v>
      </c>
      <c r="H11847" s="3">
        <v>18.55</v>
      </c>
      <c r="I11847" s="3">
        <v>87.185000000000002</v>
      </c>
      <c r="J11847" s="3">
        <v>1960.7349999999999</v>
      </c>
      <c r="K11847" s="3">
        <v>3016.5153846153844</v>
      </c>
      <c r="L11847" s="4">
        <v>0.35</v>
      </c>
    </row>
    <row r="11848" spans="1:12" x14ac:dyDescent="0.35">
      <c r="A11848" s="1" t="s">
        <v>19884</v>
      </c>
      <c r="B11848" t="s">
        <v>19885</v>
      </c>
      <c r="C11848" t="s">
        <v>363</v>
      </c>
      <c r="D11848" t="s">
        <v>364</v>
      </c>
      <c r="E11848">
        <v>1</v>
      </c>
      <c r="F11848" s="2">
        <v>2923.92</v>
      </c>
      <c r="G11848" s="3">
        <v>4862</v>
      </c>
      <c r="H11848" s="3">
        <v>29.2392</v>
      </c>
      <c r="I11848" s="3">
        <v>137.42424</v>
      </c>
      <c r="J11848" s="3">
        <v>3090.5834399999999</v>
      </c>
      <c r="K11848" s="3">
        <v>4754.7437538461536</v>
      </c>
      <c r="L11848" s="4">
        <v>0.35</v>
      </c>
    </row>
    <row r="11849" spans="1:12" x14ac:dyDescent="0.35">
      <c r="A11849" s="1" t="s">
        <v>19886</v>
      </c>
      <c r="B11849" t="s">
        <v>19887</v>
      </c>
      <c r="C11849" t="s">
        <v>363</v>
      </c>
      <c r="D11849" t="s">
        <v>364</v>
      </c>
      <c r="E11849">
        <v>1</v>
      </c>
      <c r="F11849" s="2">
        <v>1209.5999999999999</v>
      </c>
      <c r="G11849" s="3">
        <v>2400</v>
      </c>
      <c r="H11849" s="3">
        <v>12.096</v>
      </c>
      <c r="I11849" s="3">
        <v>56.851199999999999</v>
      </c>
      <c r="J11849" s="3">
        <v>1278.5472</v>
      </c>
      <c r="K11849" s="3">
        <v>1966.9956923076923</v>
      </c>
      <c r="L11849" s="4">
        <v>0.35</v>
      </c>
    </row>
    <row r="11850" spans="1:12" x14ac:dyDescent="0.35">
      <c r="A11850" s="1" t="s">
        <v>19888</v>
      </c>
      <c r="B11850" t="s">
        <v>19550</v>
      </c>
      <c r="C11850" t="s">
        <v>26</v>
      </c>
      <c r="D11850" t="s">
        <v>27</v>
      </c>
      <c r="E11850">
        <v>2</v>
      </c>
      <c r="F11850" s="2">
        <v>408.75</v>
      </c>
      <c r="G11850" s="3">
        <v>1108.8</v>
      </c>
      <c r="H11850" s="3">
        <v>4.0875000000000004</v>
      </c>
      <c r="I11850" s="3">
        <v>0</v>
      </c>
      <c r="J11850" s="3">
        <v>412.83749999999998</v>
      </c>
      <c r="K11850" s="3">
        <v>635.13461538461536</v>
      </c>
      <c r="L11850" s="4">
        <v>0.35000000000000003</v>
      </c>
    </row>
    <row r="11851" spans="1:12" x14ac:dyDescent="0.35">
      <c r="A11851" s="1" t="s">
        <v>19889</v>
      </c>
      <c r="B11851" t="s">
        <v>19890</v>
      </c>
      <c r="C11851" t="s">
        <v>363</v>
      </c>
      <c r="D11851" t="s">
        <v>364</v>
      </c>
      <c r="E11851">
        <v>1</v>
      </c>
      <c r="F11851" s="2">
        <v>206.88</v>
      </c>
      <c r="G11851" s="3">
        <v>407</v>
      </c>
      <c r="H11851" s="3">
        <v>2.0688</v>
      </c>
      <c r="I11851" s="3">
        <v>9.7233599999999996</v>
      </c>
      <c r="J11851" s="3">
        <v>218.67216000000002</v>
      </c>
      <c r="K11851" s="3">
        <v>336.41870769230769</v>
      </c>
      <c r="L11851" s="4">
        <v>0.34999999999999992</v>
      </c>
    </row>
    <row r="11852" spans="1:12" x14ac:dyDescent="0.35">
      <c r="A11852" s="1" t="s">
        <v>19891</v>
      </c>
      <c r="B11852" t="s">
        <v>19892</v>
      </c>
      <c r="C11852" t="s">
        <v>363</v>
      </c>
      <c r="D11852" t="s">
        <v>364</v>
      </c>
      <c r="E11852">
        <v>1</v>
      </c>
      <c r="F11852" s="2">
        <v>420.41300000000001</v>
      </c>
      <c r="G11852" s="3">
        <v>944.12639999999999</v>
      </c>
      <c r="H11852" s="3">
        <v>4.2041300000000001</v>
      </c>
      <c r="I11852" s="3">
        <v>19.759411</v>
      </c>
      <c r="J11852" s="3">
        <v>444.37654100000003</v>
      </c>
      <c r="K11852" s="3">
        <v>683.65621692307695</v>
      </c>
      <c r="L11852" s="4">
        <v>0.35</v>
      </c>
    </row>
    <row r="11853" spans="1:12" x14ac:dyDescent="0.35">
      <c r="A11853" s="1" t="s">
        <v>19893</v>
      </c>
      <c r="B11853" t="s">
        <v>19894</v>
      </c>
      <c r="C11853" t="s">
        <v>13</v>
      </c>
      <c r="D11853" t="s">
        <v>14</v>
      </c>
      <c r="E11853">
        <v>1</v>
      </c>
      <c r="F11853" s="2">
        <v>79.8</v>
      </c>
      <c r="G11853" s="3">
        <v>245.98560000000001</v>
      </c>
      <c r="H11853" s="3">
        <v>0.79800000000000004</v>
      </c>
      <c r="I11853" s="3">
        <v>3.7505999999999999</v>
      </c>
      <c r="J11853" s="3">
        <v>84.348600000000005</v>
      </c>
      <c r="K11853" s="3">
        <v>129.76707692307693</v>
      </c>
      <c r="L11853" s="4">
        <v>0.35</v>
      </c>
    </row>
    <row r="11854" spans="1:12" x14ac:dyDescent="0.35">
      <c r="A11854" s="1" t="s">
        <v>19895</v>
      </c>
      <c r="B11854" t="s">
        <v>1571</v>
      </c>
      <c r="C11854" t="s">
        <v>34</v>
      </c>
      <c r="D11854" t="s">
        <v>35</v>
      </c>
      <c r="E11854">
        <v>1</v>
      </c>
      <c r="F11854" s="2">
        <v>30149.66</v>
      </c>
      <c r="G11854" s="3">
        <v>76822</v>
      </c>
      <c r="H11854" s="3">
        <v>301.4966</v>
      </c>
      <c r="I11854" s="3">
        <v>1417.0340200000001</v>
      </c>
      <c r="J11854" s="3">
        <v>31868.190619999998</v>
      </c>
      <c r="K11854" s="3">
        <v>49027.985569230761</v>
      </c>
      <c r="L11854" s="4">
        <v>0.34999999999999992</v>
      </c>
    </row>
    <row r="11855" spans="1:12" x14ac:dyDescent="0.35">
      <c r="A11855" s="1" t="s">
        <v>19896</v>
      </c>
      <c r="B11855" t="s">
        <v>19618</v>
      </c>
      <c r="C11855" t="s">
        <v>13</v>
      </c>
      <c r="D11855" t="s">
        <v>14</v>
      </c>
      <c r="E11855">
        <v>1</v>
      </c>
      <c r="F11855" s="2">
        <v>299.88</v>
      </c>
      <c r="G11855" s="3">
        <v>551</v>
      </c>
      <c r="H11855" s="3">
        <v>2.9988000000000001</v>
      </c>
      <c r="I11855" s="3">
        <v>14.09436</v>
      </c>
      <c r="J11855" s="3">
        <v>316.97316000000001</v>
      </c>
      <c r="K11855" s="3">
        <v>487.65101538461539</v>
      </c>
      <c r="L11855" s="4">
        <v>0.35</v>
      </c>
    </row>
    <row r="11856" spans="1:12" x14ac:dyDescent="0.35">
      <c r="A11856" s="1" t="s">
        <v>19897</v>
      </c>
      <c r="B11856" t="s">
        <v>4772</v>
      </c>
      <c r="C11856" t="s">
        <v>13</v>
      </c>
      <c r="D11856" t="s">
        <v>14</v>
      </c>
      <c r="E11856">
        <v>1</v>
      </c>
      <c r="F11856" s="2">
        <v>730.62</v>
      </c>
      <c r="G11856" s="3">
        <v>1507</v>
      </c>
      <c r="H11856" s="3">
        <v>7.3062000000000005</v>
      </c>
      <c r="I11856" s="3">
        <v>34.33914</v>
      </c>
      <c r="J11856" s="3">
        <v>772.26534000000004</v>
      </c>
      <c r="K11856" s="3">
        <v>1188.1005230769231</v>
      </c>
      <c r="L11856" s="4">
        <v>0.35</v>
      </c>
    </row>
    <row r="11857" spans="1:12" x14ac:dyDescent="0.35">
      <c r="A11857" s="1" t="s">
        <v>19898</v>
      </c>
      <c r="B11857" t="s">
        <v>19899</v>
      </c>
      <c r="C11857" t="s">
        <v>363</v>
      </c>
      <c r="D11857" t="s">
        <v>364</v>
      </c>
      <c r="E11857">
        <v>1</v>
      </c>
      <c r="F11857" s="2">
        <v>4674.45</v>
      </c>
      <c r="G11857" s="3">
        <v>9355</v>
      </c>
      <c r="H11857" s="3">
        <v>46.744500000000002</v>
      </c>
      <c r="I11857" s="3">
        <v>219.69915</v>
      </c>
      <c r="J11857" s="3">
        <v>4940.89365</v>
      </c>
      <c r="K11857" s="3">
        <v>7601.3748461538462</v>
      </c>
      <c r="L11857" s="4">
        <v>0.35000000000000003</v>
      </c>
    </row>
    <row r="11858" spans="1:12" x14ac:dyDescent="0.35">
      <c r="A11858" s="1" t="s">
        <v>19900</v>
      </c>
      <c r="B11858" t="s">
        <v>19901</v>
      </c>
      <c r="C11858" t="s">
        <v>363</v>
      </c>
      <c r="D11858" t="s">
        <v>364</v>
      </c>
      <c r="E11858">
        <v>1</v>
      </c>
      <c r="F11858" s="2">
        <v>149.6</v>
      </c>
      <c r="G11858" s="3">
        <v>826.29</v>
      </c>
      <c r="H11858" s="3">
        <v>1.496</v>
      </c>
      <c r="I11858" s="3">
        <v>7.0312000000000001</v>
      </c>
      <c r="J11858" s="3">
        <v>158.12720000000002</v>
      </c>
      <c r="K11858" s="3">
        <v>243.27261538461539</v>
      </c>
      <c r="L11858" s="4">
        <v>0.35</v>
      </c>
    </row>
    <row r="11859" spans="1:12" x14ac:dyDescent="0.35">
      <c r="A11859" s="1" t="s">
        <v>19902</v>
      </c>
      <c r="B11859" t="s">
        <v>19585</v>
      </c>
      <c r="C11859" t="s">
        <v>363</v>
      </c>
      <c r="D11859" t="s">
        <v>364</v>
      </c>
      <c r="E11859">
        <v>1</v>
      </c>
      <c r="F11859" s="2">
        <v>4385</v>
      </c>
      <c r="G11859" s="3">
        <v>7293</v>
      </c>
      <c r="H11859" s="3">
        <v>43.85</v>
      </c>
      <c r="I11859" s="3">
        <v>206.095</v>
      </c>
      <c r="J11859" s="3">
        <v>4634.9450000000006</v>
      </c>
      <c r="K11859" s="3">
        <v>7130.6846153846163</v>
      </c>
      <c r="L11859" s="4">
        <v>0.35</v>
      </c>
    </row>
    <row r="11860" spans="1:12" x14ac:dyDescent="0.35">
      <c r="A11860" s="1" t="s">
        <v>19903</v>
      </c>
      <c r="B11860" t="s">
        <v>19904</v>
      </c>
      <c r="C11860" t="s">
        <v>13</v>
      </c>
      <c r="D11860" t="s">
        <v>14</v>
      </c>
      <c r="E11860">
        <v>1</v>
      </c>
      <c r="F11860" s="2">
        <v>4228.5600000000004</v>
      </c>
      <c r="G11860" s="3">
        <v>7715</v>
      </c>
      <c r="H11860" s="3">
        <v>42.285600000000002</v>
      </c>
      <c r="I11860" s="3">
        <v>198.74232000000001</v>
      </c>
      <c r="J11860" s="3">
        <v>4469.5879200000008</v>
      </c>
      <c r="K11860" s="3">
        <v>6876.2891076923088</v>
      </c>
      <c r="L11860" s="4">
        <v>0.35</v>
      </c>
    </row>
    <row r="11861" spans="1:12" x14ac:dyDescent="0.35">
      <c r="A11861" s="1" t="s">
        <v>19905</v>
      </c>
      <c r="B11861" t="s">
        <v>19906</v>
      </c>
      <c r="C11861" t="s">
        <v>13</v>
      </c>
      <c r="D11861" t="s">
        <v>14</v>
      </c>
      <c r="E11861">
        <v>1</v>
      </c>
      <c r="F11861" s="2">
        <v>493.92</v>
      </c>
      <c r="G11861" s="3">
        <v>988</v>
      </c>
      <c r="H11861" s="3">
        <v>4.9392000000000005</v>
      </c>
      <c r="I11861" s="3">
        <v>23.21424</v>
      </c>
      <c r="J11861" s="3">
        <v>522.07344000000001</v>
      </c>
      <c r="K11861" s="3">
        <v>803.18990769230766</v>
      </c>
      <c r="L11861" s="4">
        <v>0.35</v>
      </c>
    </row>
    <row r="11862" spans="1:12" x14ac:dyDescent="0.35">
      <c r="A11862" s="1" t="s">
        <v>19907</v>
      </c>
      <c r="B11862" t="s">
        <v>19908</v>
      </c>
      <c r="C11862" t="s">
        <v>363</v>
      </c>
      <c r="D11862" t="s">
        <v>364</v>
      </c>
      <c r="E11862">
        <v>1</v>
      </c>
      <c r="F11862" s="2">
        <v>9566.15</v>
      </c>
      <c r="G11862" s="3">
        <v>38803</v>
      </c>
      <c r="H11862" s="3">
        <v>95.661500000000004</v>
      </c>
      <c r="I11862" s="3">
        <v>449.60904999999997</v>
      </c>
      <c r="J11862" s="3">
        <v>10111.420549999999</v>
      </c>
      <c r="K11862" s="3">
        <v>15556.031615384612</v>
      </c>
      <c r="L11862" s="4">
        <v>0.34999999999999992</v>
      </c>
    </row>
    <row r="11863" spans="1:12" x14ac:dyDescent="0.35">
      <c r="A11863" s="1" t="s">
        <v>19909</v>
      </c>
      <c r="B11863" t="s">
        <v>19910</v>
      </c>
      <c r="C11863" t="s">
        <v>363</v>
      </c>
      <c r="D11863" t="s">
        <v>364</v>
      </c>
      <c r="E11863">
        <v>1</v>
      </c>
      <c r="F11863" s="2">
        <v>124.28</v>
      </c>
      <c r="G11863" s="3">
        <v>285</v>
      </c>
      <c r="H11863" s="3">
        <v>1.2428000000000001</v>
      </c>
      <c r="I11863" s="3">
        <v>5.8411600000000004</v>
      </c>
      <c r="J11863" s="3">
        <v>131.36395999999999</v>
      </c>
      <c r="K11863" s="3">
        <v>202.09839999999997</v>
      </c>
      <c r="L11863" s="4">
        <v>0.34999999999999992</v>
      </c>
    </row>
    <row r="11864" spans="1:12" x14ac:dyDescent="0.35">
      <c r="A11864" s="1" t="s">
        <v>19911</v>
      </c>
      <c r="B11864" t="s">
        <v>19912</v>
      </c>
      <c r="C11864" t="s">
        <v>13</v>
      </c>
      <c r="D11864" t="s">
        <v>14</v>
      </c>
      <c r="E11864">
        <v>1</v>
      </c>
      <c r="F11864" s="2">
        <v>91.832499999999996</v>
      </c>
      <c r="G11864" s="3">
        <v>204</v>
      </c>
      <c r="H11864" s="3">
        <v>0.91832499999999995</v>
      </c>
      <c r="I11864" s="3">
        <v>4.3161274999999995</v>
      </c>
      <c r="J11864" s="3">
        <v>97.066952499999985</v>
      </c>
      <c r="K11864" s="3">
        <v>149.33377307692305</v>
      </c>
      <c r="L11864" s="4">
        <v>0.35</v>
      </c>
    </row>
    <row r="11865" spans="1:12" x14ac:dyDescent="0.35">
      <c r="A11865" s="1" t="s">
        <v>19913</v>
      </c>
      <c r="B11865" t="s">
        <v>19585</v>
      </c>
      <c r="C11865" t="s">
        <v>363</v>
      </c>
      <c r="D11865" t="s">
        <v>364</v>
      </c>
      <c r="E11865">
        <v>1</v>
      </c>
      <c r="F11865" s="2">
        <v>2925</v>
      </c>
      <c r="G11865" s="3">
        <v>4862</v>
      </c>
      <c r="H11865" s="3">
        <v>29.25</v>
      </c>
      <c r="I11865" s="3">
        <v>137.47499999999999</v>
      </c>
      <c r="J11865" s="3">
        <v>3091.7249999999999</v>
      </c>
      <c r="K11865" s="3">
        <v>4756.5</v>
      </c>
      <c r="L11865" s="4">
        <v>0.35000000000000003</v>
      </c>
    </row>
    <row r="11866" spans="1:12" x14ac:dyDescent="0.35">
      <c r="A11866" s="1" t="s">
        <v>19914</v>
      </c>
      <c r="B11866" t="s">
        <v>19915</v>
      </c>
      <c r="C11866" t="s">
        <v>34</v>
      </c>
      <c r="D11866" t="s">
        <v>35</v>
      </c>
      <c r="E11866">
        <v>1</v>
      </c>
      <c r="F11866" s="2">
        <v>752.66</v>
      </c>
      <c r="G11866" s="3">
        <v>2095.52</v>
      </c>
      <c r="H11866" s="3">
        <v>7.5266000000000002</v>
      </c>
      <c r="I11866" s="3">
        <v>35.375019999999999</v>
      </c>
      <c r="J11866" s="3">
        <v>795.56161999999995</v>
      </c>
      <c r="K11866" s="3">
        <v>1223.9409538461537</v>
      </c>
      <c r="L11866" s="4">
        <v>0.34999999999999992</v>
      </c>
    </row>
    <row r="11867" spans="1:12" x14ac:dyDescent="0.35">
      <c r="A11867" s="1" t="s">
        <v>19916</v>
      </c>
      <c r="B11867" t="s">
        <v>19917</v>
      </c>
      <c r="C11867" t="s">
        <v>34</v>
      </c>
      <c r="D11867" t="s">
        <v>35</v>
      </c>
      <c r="E11867">
        <v>1</v>
      </c>
      <c r="F11867" s="2">
        <v>664.34</v>
      </c>
      <c r="G11867" s="3">
        <v>1669</v>
      </c>
      <c r="H11867" s="3">
        <v>6.6434000000000006</v>
      </c>
      <c r="I11867" s="3">
        <v>31.223980000000001</v>
      </c>
      <c r="J11867" s="3">
        <v>702.20738000000006</v>
      </c>
      <c r="K11867" s="3">
        <v>1080.3190461538461</v>
      </c>
      <c r="L11867" s="4">
        <v>0.34999999999999992</v>
      </c>
    </row>
    <row r="11868" spans="1:12" x14ac:dyDescent="0.35">
      <c r="A11868" s="1" t="s">
        <v>19918</v>
      </c>
      <c r="B11868" t="s">
        <v>19609</v>
      </c>
      <c r="C11868" t="s">
        <v>34</v>
      </c>
      <c r="D11868" t="s">
        <v>35</v>
      </c>
      <c r="E11868">
        <v>1</v>
      </c>
      <c r="F11868" s="2">
        <v>2554.1999999999998</v>
      </c>
      <c r="G11868" s="3">
        <v>6602</v>
      </c>
      <c r="H11868" s="3">
        <v>25.541999999999998</v>
      </c>
      <c r="I11868" s="3">
        <v>120.0474</v>
      </c>
      <c r="J11868" s="3">
        <v>2699.7893999999997</v>
      </c>
      <c r="K11868" s="3">
        <v>4153.5221538461528</v>
      </c>
      <c r="L11868" s="4">
        <v>0.34999999999999992</v>
      </c>
    </row>
    <row r="11869" spans="1:12" x14ac:dyDescent="0.35">
      <c r="A11869" s="1" t="s">
        <v>19919</v>
      </c>
      <c r="B11869" t="s">
        <v>19920</v>
      </c>
      <c r="C11869" t="s">
        <v>363</v>
      </c>
      <c r="D11869" t="s">
        <v>364</v>
      </c>
      <c r="E11869">
        <v>1</v>
      </c>
      <c r="F11869" s="2">
        <v>182.54</v>
      </c>
      <c r="G11869" s="3">
        <v>362</v>
      </c>
      <c r="H11869" s="3">
        <v>1.8253999999999999</v>
      </c>
      <c r="I11869" s="3">
        <v>8.5793800000000005</v>
      </c>
      <c r="J11869" s="3">
        <v>192.94477999999998</v>
      </c>
      <c r="K11869" s="3">
        <v>296.83812307692301</v>
      </c>
      <c r="L11869" s="4">
        <v>0.34999999999999992</v>
      </c>
    </row>
    <row r="11870" spans="1:12" x14ac:dyDescent="0.35">
      <c r="A11870" s="1" t="s">
        <v>19921</v>
      </c>
      <c r="B11870" t="s">
        <v>1575</v>
      </c>
      <c r="C11870" t="s">
        <v>34</v>
      </c>
      <c r="D11870" t="s">
        <v>35</v>
      </c>
      <c r="E11870">
        <v>1</v>
      </c>
      <c r="F11870" s="2">
        <v>33891.86</v>
      </c>
      <c r="G11870" s="3">
        <v>94134</v>
      </c>
      <c r="H11870" s="3">
        <v>338.91860000000003</v>
      </c>
      <c r="I11870" s="3">
        <v>1592.91742</v>
      </c>
      <c r="J11870" s="3">
        <v>35823.696019999996</v>
      </c>
      <c r="K11870" s="3">
        <v>55113.378492307682</v>
      </c>
      <c r="L11870" s="4">
        <v>0.35</v>
      </c>
    </row>
    <row r="11871" spans="1:12" x14ac:dyDescent="0.35">
      <c r="A11871" s="1" t="s">
        <v>19922</v>
      </c>
      <c r="B11871" t="s">
        <v>19923</v>
      </c>
      <c r="C11871" t="s">
        <v>34</v>
      </c>
      <c r="D11871" t="s">
        <v>35</v>
      </c>
      <c r="E11871">
        <v>1</v>
      </c>
      <c r="F11871" s="2">
        <v>10602.9</v>
      </c>
      <c r="G11871" s="3">
        <v>26008</v>
      </c>
      <c r="H11871" s="3">
        <v>106.029</v>
      </c>
      <c r="I11871" s="3">
        <v>498.33629999999999</v>
      </c>
      <c r="J11871" s="3">
        <v>11207.265300000001</v>
      </c>
      <c r="K11871" s="3">
        <v>17241.946615384615</v>
      </c>
      <c r="L11871" s="4">
        <v>0.34999999999999992</v>
      </c>
    </row>
    <row r="11872" spans="1:12" x14ac:dyDescent="0.35">
      <c r="A11872" s="1" t="s">
        <v>19924</v>
      </c>
      <c r="B11872" t="s">
        <v>19925</v>
      </c>
      <c r="C11872" t="s">
        <v>363</v>
      </c>
      <c r="D11872" t="s">
        <v>364</v>
      </c>
      <c r="E11872">
        <v>1</v>
      </c>
      <c r="F11872" s="2">
        <v>6846.95</v>
      </c>
      <c r="G11872" s="3">
        <v>13698</v>
      </c>
      <c r="H11872" s="3">
        <v>68.469499999999996</v>
      </c>
      <c r="I11872" s="3">
        <v>321.80664999999999</v>
      </c>
      <c r="J11872" s="3">
        <v>7237.2261500000004</v>
      </c>
      <c r="K11872" s="3">
        <v>11134.194076923077</v>
      </c>
      <c r="L11872" s="4">
        <v>0.35</v>
      </c>
    </row>
    <row r="11873" spans="1:12" hidden="1" x14ac:dyDescent="0.35">
      <c r="A11873" s="1" t="s">
        <v>19926</v>
      </c>
      <c r="B11873" t="s">
        <v>17438</v>
      </c>
      <c r="C11873" t="s">
        <v>46</v>
      </c>
      <c r="D11873" t="s">
        <v>47</v>
      </c>
      <c r="E11873">
        <v>1</v>
      </c>
      <c r="F11873" s="2">
        <v>73.7</v>
      </c>
      <c r="G11873" s="3">
        <v>1547</v>
      </c>
      <c r="H11873" s="3">
        <v>0.73699999999999999</v>
      </c>
      <c r="I11873" s="3">
        <v>3.4639000000000002</v>
      </c>
      <c r="J11873" s="3">
        <v>77.900899999999993</v>
      </c>
      <c r="K11873" s="3">
        <v>119.84753846153845</v>
      </c>
      <c r="L11873" s="4">
        <v>0.35</v>
      </c>
    </row>
    <row r="11874" spans="1:12" x14ac:dyDescent="0.35">
      <c r="A11874" s="1" t="s">
        <v>19927</v>
      </c>
      <c r="B11874" t="s">
        <v>19928</v>
      </c>
      <c r="C11874" t="s">
        <v>363</v>
      </c>
      <c r="D11874" t="s">
        <v>364</v>
      </c>
      <c r="E11874">
        <v>1</v>
      </c>
      <c r="F11874" s="2">
        <v>2.1</v>
      </c>
      <c r="G11874" s="3">
        <v>5</v>
      </c>
      <c r="H11874" s="3">
        <v>2.1000000000000001E-2</v>
      </c>
      <c r="I11874" s="3">
        <v>9.870000000000001E-2</v>
      </c>
      <c r="J11874" s="3">
        <v>2.2197</v>
      </c>
      <c r="K11874" s="3">
        <v>3.4149230769230767</v>
      </c>
      <c r="L11874" s="4">
        <v>0.35</v>
      </c>
    </row>
    <row r="11875" spans="1:12" x14ac:dyDescent="0.35">
      <c r="A11875" s="1" t="s">
        <v>19929</v>
      </c>
      <c r="B11875" t="s">
        <v>19609</v>
      </c>
      <c r="C11875" t="s">
        <v>34</v>
      </c>
      <c r="D11875" t="s">
        <v>35</v>
      </c>
      <c r="E11875">
        <v>1</v>
      </c>
      <c r="F11875" s="2">
        <v>5203.4399999999996</v>
      </c>
      <c r="G11875" s="3">
        <v>13956</v>
      </c>
      <c r="H11875" s="3">
        <v>52.034399999999998</v>
      </c>
      <c r="I11875" s="3">
        <v>244.56168</v>
      </c>
      <c r="J11875" s="3">
        <v>5500.0360799999989</v>
      </c>
      <c r="K11875" s="3">
        <v>8461.5939692307675</v>
      </c>
      <c r="L11875" s="4">
        <v>0.35</v>
      </c>
    </row>
    <row r="11876" spans="1:12" x14ac:dyDescent="0.35">
      <c r="A11876" s="1">
        <v>7613660</v>
      </c>
      <c r="B11876" t="s">
        <v>19930</v>
      </c>
      <c r="C11876" t="s">
        <v>34</v>
      </c>
      <c r="D11876" t="s">
        <v>35</v>
      </c>
      <c r="E11876">
        <v>1</v>
      </c>
      <c r="F11876" s="2">
        <v>0.182</v>
      </c>
      <c r="G11876" s="3">
        <v>1</v>
      </c>
      <c r="H11876" s="3">
        <v>1.82E-3</v>
      </c>
      <c r="I11876" s="3">
        <v>8.5539999999999991E-3</v>
      </c>
      <c r="J11876" s="3">
        <v>0.19237399999999999</v>
      </c>
      <c r="K11876" s="3">
        <v>0.29596</v>
      </c>
      <c r="L11876" s="4">
        <v>0.35000000000000003</v>
      </c>
    </row>
    <row r="11877" spans="1:12" x14ac:dyDescent="0.35">
      <c r="A11877" s="1" t="s">
        <v>19931</v>
      </c>
      <c r="B11877" t="s">
        <v>19932</v>
      </c>
      <c r="C11877" t="s">
        <v>363</v>
      </c>
      <c r="D11877" t="s">
        <v>364</v>
      </c>
      <c r="E11877">
        <v>1</v>
      </c>
      <c r="F11877" s="2">
        <v>156.52000000000001</v>
      </c>
      <c r="G11877" s="3">
        <v>357.87360000000001</v>
      </c>
      <c r="H11877" s="3">
        <v>1.5652000000000001</v>
      </c>
      <c r="I11877" s="3">
        <v>7.3564400000000001</v>
      </c>
      <c r="J11877" s="3">
        <v>165.44164000000001</v>
      </c>
      <c r="K11877" s="3">
        <v>254.5256</v>
      </c>
      <c r="L11877" s="4">
        <v>0.35</v>
      </c>
    </row>
    <row r="11878" spans="1:12" x14ac:dyDescent="0.35">
      <c r="A11878" s="1" t="s">
        <v>19933</v>
      </c>
      <c r="B11878" t="s">
        <v>19934</v>
      </c>
      <c r="C11878" t="s">
        <v>34</v>
      </c>
      <c r="D11878" t="s">
        <v>35</v>
      </c>
      <c r="E11878">
        <v>1</v>
      </c>
      <c r="F11878" s="2">
        <v>198.84</v>
      </c>
      <c r="G11878" s="3">
        <v>618</v>
      </c>
      <c r="H11878" s="3">
        <v>1.9884000000000002</v>
      </c>
      <c r="I11878" s="3">
        <v>9.3454800000000002</v>
      </c>
      <c r="J11878" s="3">
        <v>210.17388000000003</v>
      </c>
      <c r="K11878" s="3">
        <v>323.34443076923077</v>
      </c>
      <c r="L11878" s="4">
        <v>0.34999999999999992</v>
      </c>
    </row>
    <row r="11879" spans="1:12" x14ac:dyDescent="0.35">
      <c r="A11879" s="1" t="s">
        <v>19935</v>
      </c>
      <c r="B11879" t="s">
        <v>19936</v>
      </c>
      <c r="C11879" t="s">
        <v>363</v>
      </c>
      <c r="D11879" t="s">
        <v>364</v>
      </c>
      <c r="E11879">
        <v>1</v>
      </c>
      <c r="F11879" s="2">
        <v>43.56</v>
      </c>
      <c r="G11879" s="3">
        <v>82</v>
      </c>
      <c r="H11879" s="3">
        <v>0.43560000000000004</v>
      </c>
      <c r="I11879" s="3">
        <v>2.04732</v>
      </c>
      <c r="J11879" s="3">
        <v>46.042920000000002</v>
      </c>
      <c r="K11879" s="3">
        <v>70.835261538461538</v>
      </c>
      <c r="L11879" s="4">
        <v>0.35</v>
      </c>
    </row>
    <row r="11880" spans="1:12" x14ac:dyDescent="0.35">
      <c r="A11880" s="1" t="s">
        <v>19937</v>
      </c>
      <c r="B11880" t="s">
        <v>19938</v>
      </c>
      <c r="C11880" t="s">
        <v>363</v>
      </c>
      <c r="D11880" t="s">
        <v>364</v>
      </c>
      <c r="E11880">
        <v>1</v>
      </c>
      <c r="F11880" s="2">
        <v>1461.96</v>
      </c>
      <c r="G11880" s="3">
        <v>2431</v>
      </c>
      <c r="H11880" s="3">
        <v>14.6196</v>
      </c>
      <c r="I11880" s="3">
        <v>68.712119999999999</v>
      </c>
      <c r="J11880" s="3">
        <v>1545.2917199999999</v>
      </c>
      <c r="K11880" s="3">
        <v>2377.3718769230768</v>
      </c>
      <c r="L11880" s="4">
        <v>0.35</v>
      </c>
    </row>
    <row r="11881" spans="1:12" x14ac:dyDescent="0.35">
      <c r="A11881" s="1" t="s">
        <v>19939</v>
      </c>
      <c r="B11881" t="s">
        <v>19940</v>
      </c>
      <c r="C11881" t="s">
        <v>363</v>
      </c>
      <c r="D11881" t="s">
        <v>364</v>
      </c>
      <c r="E11881">
        <v>1</v>
      </c>
      <c r="F11881" s="2">
        <v>3.51</v>
      </c>
      <c r="G11881" s="3">
        <v>411</v>
      </c>
      <c r="H11881" s="3">
        <v>3.5099999999999999E-2</v>
      </c>
      <c r="I11881" s="3">
        <v>0.16496999999999998</v>
      </c>
      <c r="J11881" s="3">
        <v>3.7100699999999995</v>
      </c>
      <c r="K11881" s="3">
        <v>5.7077999999999989</v>
      </c>
      <c r="L11881" s="4">
        <v>0.35</v>
      </c>
    </row>
    <row r="11882" spans="1:12" x14ac:dyDescent="0.35">
      <c r="A11882" s="1" t="s">
        <v>19941</v>
      </c>
      <c r="B11882" t="s">
        <v>19942</v>
      </c>
      <c r="C11882" t="s">
        <v>363</v>
      </c>
      <c r="D11882" t="s">
        <v>364</v>
      </c>
      <c r="E11882">
        <v>1</v>
      </c>
      <c r="F11882" s="2">
        <v>438.56</v>
      </c>
      <c r="G11882" s="3">
        <v>840</v>
      </c>
      <c r="H11882" s="3">
        <v>4.3856000000000002</v>
      </c>
      <c r="I11882" s="3">
        <v>20.61232</v>
      </c>
      <c r="J11882" s="3">
        <v>463.55792000000002</v>
      </c>
      <c r="K11882" s="3">
        <v>713.16603076923082</v>
      </c>
      <c r="L11882" s="4">
        <v>0.35000000000000003</v>
      </c>
    </row>
    <row r="11883" spans="1:12" x14ac:dyDescent="0.35">
      <c r="A11883" s="1" t="s">
        <v>19943</v>
      </c>
      <c r="B11883" t="s">
        <v>19944</v>
      </c>
      <c r="C11883" t="s">
        <v>363</v>
      </c>
      <c r="D11883" t="s">
        <v>364</v>
      </c>
      <c r="E11883">
        <v>1</v>
      </c>
      <c r="F11883" s="2">
        <v>547.88</v>
      </c>
      <c r="G11883" s="3">
        <v>1005</v>
      </c>
      <c r="H11883" s="3">
        <v>5.4787999999999997</v>
      </c>
      <c r="I11883" s="3">
        <v>25.750360000000001</v>
      </c>
      <c r="J11883" s="3">
        <v>579.10915999999997</v>
      </c>
      <c r="K11883" s="3">
        <v>890.9371692307692</v>
      </c>
      <c r="L11883" s="4">
        <v>0.35000000000000003</v>
      </c>
    </row>
    <row r="11884" spans="1:12" x14ac:dyDescent="0.35">
      <c r="A11884" s="1" t="s">
        <v>19945</v>
      </c>
      <c r="B11884" t="s">
        <v>19946</v>
      </c>
      <c r="C11884" t="s">
        <v>13</v>
      </c>
      <c r="D11884" t="s">
        <v>14</v>
      </c>
      <c r="E11884">
        <v>1</v>
      </c>
      <c r="F11884" s="2">
        <v>305.76</v>
      </c>
      <c r="G11884" s="3">
        <v>614</v>
      </c>
      <c r="H11884" s="3">
        <v>3.0575999999999999</v>
      </c>
      <c r="I11884" s="3">
        <v>14.37072</v>
      </c>
      <c r="J11884" s="3">
        <v>323.18831999999998</v>
      </c>
      <c r="K11884" s="3">
        <v>497.21279999999996</v>
      </c>
      <c r="L11884" s="4">
        <v>0.35</v>
      </c>
    </row>
    <row r="11885" spans="1:12" x14ac:dyDescent="0.35">
      <c r="A11885" s="1" t="s">
        <v>19947</v>
      </c>
      <c r="B11885" t="s">
        <v>19948</v>
      </c>
      <c r="C11885" t="s">
        <v>363</v>
      </c>
      <c r="D11885" t="s">
        <v>364</v>
      </c>
      <c r="E11885">
        <v>1</v>
      </c>
      <c r="F11885" s="2">
        <v>3975.2</v>
      </c>
      <c r="G11885" s="3">
        <v>7949</v>
      </c>
      <c r="H11885" s="3">
        <v>39.752000000000002</v>
      </c>
      <c r="I11885" s="3">
        <v>186.83439999999999</v>
      </c>
      <c r="J11885" s="3">
        <v>4201.7864</v>
      </c>
      <c r="K11885" s="3">
        <v>6464.2867692307691</v>
      </c>
      <c r="L11885" s="4">
        <v>0.35</v>
      </c>
    </row>
    <row r="11886" spans="1:12" x14ac:dyDescent="0.35">
      <c r="A11886" s="1" t="s">
        <v>19949</v>
      </c>
      <c r="B11886" t="s">
        <v>19950</v>
      </c>
      <c r="C11886" t="s">
        <v>21</v>
      </c>
      <c r="D11886" t="s">
        <v>22</v>
      </c>
      <c r="E11886">
        <v>1</v>
      </c>
      <c r="F11886" s="2">
        <v>26.91</v>
      </c>
      <c r="G11886" s="3">
        <v>68</v>
      </c>
      <c r="H11886" s="3">
        <v>0.26910000000000001</v>
      </c>
      <c r="I11886" s="3">
        <v>1.2647699999999999</v>
      </c>
      <c r="J11886" s="3">
        <v>28.44387</v>
      </c>
      <c r="K11886" s="3">
        <v>43.759799999999998</v>
      </c>
      <c r="L11886" s="4">
        <v>0.35</v>
      </c>
    </row>
    <row r="11887" spans="1:12" x14ac:dyDescent="0.35">
      <c r="A11887" s="1" t="s">
        <v>19951</v>
      </c>
      <c r="B11887" t="s">
        <v>19952</v>
      </c>
      <c r="C11887" t="s">
        <v>13</v>
      </c>
      <c r="D11887" t="s">
        <v>14</v>
      </c>
      <c r="E11887">
        <v>1</v>
      </c>
      <c r="F11887" s="2">
        <v>20.43</v>
      </c>
      <c r="G11887" s="3">
        <v>55.148800000000001</v>
      </c>
      <c r="H11887" s="3">
        <v>0.20430000000000001</v>
      </c>
      <c r="I11887" s="3">
        <v>0.96021000000000001</v>
      </c>
      <c r="J11887" s="3">
        <v>21.59451</v>
      </c>
      <c r="K11887" s="3">
        <v>33.222323076923075</v>
      </c>
      <c r="L11887" s="4">
        <v>0.35</v>
      </c>
    </row>
    <row r="11888" spans="1:12" x14ac:dyDescent="0.35">
      <c r="A11888" s="1">
        <v>3100330</v>
      </c>
      <c r="B11888" t="s">
        <v>19953</v>
      </c>
      <c r="C11888" t="s">
        <v>363</v>
      </c>
      <c r="D11888" t="s">
        <v>364</v>
      </c>
      <c r="E11888">
        <v>1</v>
      </c>
      <c r="F11888" s="2">
        <v>205</v>
      </c>
      <c r="G11888" s="3">
        <v>660.57600000000002</v>
      </c>
      <c r="H11888" s="3">
        <v>2.0499999999999998</v>
      </c>
      <c r="I11888" s="3">
        <v>9.6349999999999998</v>
      </c>
      <c r="J11888" s="3">
        <v>216.685</v>
      </c>
      <c r="K11888" s="3">
        <v>333.36153846153843</v>
      </c>
      <c r="L11888" s="4">
        <v>0.34999999999999992</v>
      </c>
    </row>
    <row r="11889" spans="1:12" x14ac:dyDescent="0.35">
      <c r="A11889" s="1" t="s">
        <v>19954</v>
      </c>
      <c r="B11889" t="s">
        <v>19955</v>
      </c>
      <c r="C11889" t="s">
        <v>363</v>
      </c>
      <c r="D11889" t="s">
        <v>364</v>
      </c>
      <c r="E11889">
        <v>1</v>
      </c>
      <c r="F11889" s="2">
        <v>2572.56</v>
      </c>
      <c r="G11889" s="3">
        <v>182</v>
      </c>
      <c r="H11889" s="3">
        <v>25.7256</v>
      </c>
      <c r="I11889" s="3">
        <v>120.91032</v>
      </c>
      <c r="J11889" s="3">
        <v>2719.1959200000001</v>
      </c>
      <c r="K11889" s="3">
        <v>4183.3783384615381</v>
      </c>
      <c r="L11889" s="4">
        <v>0.34999999999999992</v>
      </c>
    </row>
    <row r="11890" spans="1:12" x14ac:dyDescent="0.35">
      <c r="A11890" s="1" t="s">
        <v>19956</v>
      </c>
      <c r="B11890" t="s">
        <v>19957</v>
      </c>
      <c r="C11890" t="s">
        <v>34</v>
      </c>
      <c r="D11890" t="s">
        <v>35</v>
      </c>
      <c r="E11890">
        <v>1</v>
      </c>
      <c r="F11890" s="2">
        <v>165.59</v>
      </c>
      <c r="G11890" s="3">
        <v>417</v>
      </c>
      <c r="H11890" s="3">
        <v>1.6559000000000001</v>
      </c>
      <c r="I11890" s="3">
        <v>7.7827299999999999</v>
      </c>
      <c r="J11890" s="3">
        <v>175.02862999999999</v>
      </c>
      <c r="K11890" s="3">
        <v>269.27481538461535</v>
      </c>
      <c r="L11890" s="4">
        <v>0.34999999999999992</v>
      </c>
    </row>
    <row r="11891" spans="1:12" x14ac:dyDescent="0.35">
      <c r="A11891" s="1" t="s">
        <v>19958</v>
      </c>
      <c r="B11891" t="s">
        <v>17821</v>
      </c>
      <c r="C11891" t="s">
        <v>363</v>
      </c>
      <c r="D11891" t="s">
        <v>364</v>
      </c>
      <c r="E11891">
        <v>1</v>
      </c>
      <c r="F11891" s="2">
        <v>2.1760000000000002</v>
      </c>
      <c r="G11891" s="3">
        <v>5</v>
      </c>
      <c r="H11891" s="3">
        <v>2.1760000000000002E-2</v>
      </c>
      <c r="I11891" s="3">
        <v>0.102272</v>
      </c>
      <c r="J11891" s="3">
        <v>2.3000320000000003</v>
      </c>
      <c r="K11891" s="3">
        <v>3.5385107692307693</v>
      </c>
      <c r="L11891" s="4">
        <v>0.34999999999999992</v>
      </c>
    </row>
    <row r="11892" spans="1:12" x14ac:dyDescent="0.35">
      <c r="A11892" s="1" t="s">
        <v>19959</v>
      </c>
      <c r="B11892" t="s">
        <v>19960</v>
      </c>
      <c r="C11892" t="s">
        <v>34</v>
      </c>
      <c r="D11892" t="s">
        <v>35</v>
      </c>
      <c r="E11892">
        <v>1</v>
      </c>
      <c r="F11892" s="2">
        <v>12860.69</v>
      </c>
      <c r="G11892" s="3">
        <v>32768</v>
      </c>
      <c r="H11892" s="3">
        <v>128.6069</v>
      </c>
      <c r="I11892" s="3">
        <v>604.45243000000005</v>
      </c>
      <c r="J11892" s="3">
        <v>13593.749330000001</v>
      </c>
      <c r="K11892" s="3">
        <v>20913.460507692307</v>
      </c>
      <c r="L11892" s="4">
        <v>0.35</v>
      </c>
    </row>
    <row r="11893" spans="1:12" x14ac:dyDescent="0.35">
      <c r="A11893" s="1" t="s">
        <v>19961</v>
      </c>
      <c r="B11893" t="s">
        <v>19869</v>
      </c>
      <c r="C11893" t="s">
        <v>363</v>
      </c>
      <c r="D11893" t="s">
        <v>364</v>
      </c>
      <c r="E11893">
        <v>1</v>
      </c>
      <c r="F11893" s="2">
        <v>1235</v>
      </c>
      <c r="G11893" s="3">
        <v>1960</v>
      </c>
      <c r="H11893" s="3">
        <v>12.35</v>
      </c>
      <c r="I11893" s="3">
        <v>58.045000000000002</v>
      </c>
      <c r="J11893" s="3">
        <v>1305.395</v>
      </c>
      <c r="K11893" s="3">
        <v>2008.3</v>
      </c>
      <c r="L11893" s="4">
        <v>0.35</v>
      </c>
    </row>
    <row r="11894" spans="1:12" x14ac:dyDescent="0.35">
      <c r="A11894" s="1" t="s">
        <v>19962</v>
      </c>
      <c r="B11894" t="s">
        <v>19963</v>
      </c>
      <c r="C11894" t="s">
        <v>34</v>
      </c>
      <c r="D11894" t="s">
        <v>35</v>
      </c>
      <c r="E11894">
        <v>1</v>
      </c>
      <c r="F11894" s="2">
        <v>119.04</v>
      </c>
      <c r="G11894" s="3">
        <v>293</v>
      </c>
      <c r="H11894" s="3">
        <v>1.1904000000000001</v>
      </c>
      <c r="I11894" s="3">
        <v>5.5948800000000007</v>
      </c>
      <c r="J11894" s="3">
        <v>125.82528000000001</v>
      </c>
      <c r="K11894" s="3">
        <v>193.57735384615384</v>
      </c>
      <c r="L11894" s="4">
        <v>0.34999999999999992</v>
      </c>
    </row>
    <row r="11895" spans="1:12" x14ac:dyDescent="0.35">
      <c r="A11895" s="1" t="s">
        <v>19964</v>
      </c>
      <c r="B11895" t="s">
        <v>19965</v>
      </c>
      <c r="C11895" t="s">
        <v>363</v>
      </c>
      <c r="D11895" t="s">
        <v>364</v>
      </c>
      <c r="E11895">
        <v>1</v>
      </c>
      <c r="F11895" s="2">
        <v>226.64</v>
      </c>
      <c r="G11895" s="3">
        <v>71</v>
      </c>
      <c r="H11895" s="3">
        <v>2.2664</v>
      </c>
      <c r="I11895" s="3">
        <v>10.65208</v>
      </c>
      <c r="J11895" s="3">
        <v>239.55848</v>
      </c>
      <c r="K11895" s="3">
        <v>368.55150769230767</v>
      </c>
      <c r="L11895" s="4">
        <v>0.34999999999999992</v>
      </c>
    </row>
    <row r="11896" spans="1:12" x14ac:dyDescent="0.35">
      <c r="A11896" s="1" t="s">
        <v>19966</v>
      </c>
      <c r="B11896" t="s">
        <v>19967</v>
      </c>
      <c r="C11896" t="s">
        <v>34</v>
      </c>
      <c r="D11896" t="s">
        <v>35</v>
      </c>
      <c r="E11896">
        <v>1</v>
      </c>
      <c r="F11896" s="2">
        <v>132.34</v>
      </c>
      <c r="G11896" s="3">
        <v>324</v>
      </c>
      <c r="H11896" s="3">
        <v>1.3234000000000001</v>
      </c>
      <c r="I11896" s="3">
        <v>6.2199800000000005</v>
      </c>
      <c r="J11896" s="3">
        <v>139.88337999999999</v>
      </c>
      <c r="K11896" s="3">
        <v>215.20519999999996</v>
      </c>
      <c r="L11896" s="4">
        <v>0.34999999999999992</v>
      </c>
    </row>
    <row r="11897" spans="1:12" x14ac:dyDescent="0.35">
      <c r="A11897" s="1" t="s">
        <v>19968</v>
      </c>
      <c r="B11897" t="s">
        <v>19969</v>
      </c>
      <c r="C11897" t="s">
        <v>13</v>
      </c>
      <c r="D11897" t="s">
        <v>14</v>
      </c>
      <c r="E11897">
        <v>1</v>
      </c>
      <c r="F11897" s="2">
        <v>136.94999999999999</v>
      </c>
      <c r="G11897" s="3">
        <v>425</v>
      </c>
      <c r="H11897" s="3">
        <v>1.3694999999999999</v>
      </c>
      <c r="I11897" s="3">
        <v>6.4366499999999993</v>
      </c>
      <c r="J11897" s="3">
        <v>144.75614999999996</v>
      </c>
      <c r="K11897" s="3">
        <v>222.70176923076917</v>
      </c>
      <c r="L11897" s="4">
        <v>0.35</v>
      </c>
    </row>
    <row r="11898" spans="1:12" x14ac:dyDescent="0.35">
      <c r="A11898" s="1" t="s">
        <v>19970</v>
      </c>
      <c r="B11898" t="s">
        <v>19971</v>
      </c>
      <c r="C11898" t="s">
        <v>363</v>
      </c>
      <c r="D11898" t="s">
        <v>364</v>
      </c>
      <c r="E11898">
        <v>1</v>
      </c>
      <c r="F11898" s="2">
        <v>20.9</v>
      </c>
      <c r="G11898" s="3">
        <v>40</v>
      </c>
      <c r="H11898" s="3">
        <v>0.20899999999999999</v>
      </c>
      <c r="I11898" s="3">
        <v>0.98229999999999995</v>
      </c>
      <c r="J11898" s="3">
        <v>22.091299999999997</v>
      </c>
      <c r="K11898" s="3">
        <v>33.986615384615376</v>
      </c>
      <c r="L11898" s="4">
        <v>0.34999999999999992</v>
      </c>
    </row>
    <row r="11899" spans="1:12" x14ac:dyDescent="0.35">
      <c r="A11899" s="1" t="s">
        <v>19972</v>
      </c>
      <c r="B11899" t="s">
        <v>19973</v>
      </c>
      <c r="C11899" t="s">
        <v>34</v>
      </c>
      <c r="D11899" t="s">
        <v>35</v>
      </c>
      <c r="E11899">
        <v>1</v>
      </c>
      <c r="F11899" s="2">
        <v>52.54</v>
      </c>
      <c r="G11899" s="3">
        <v>138</v>
      </c>
      <c r="H11899" s="3">
        <v>0.52539999999999998</v>
      </c>
      <c r="I11899" s="3">
        <v>2.4693800000000001</v>
      </c>
      <c r="J11899" s="3">
        <v>55.534779999999998</v>
      </c>
      <c r="K11899" s="3">
        <v>85.438123076923077</v>
      </c>
      <c r="L11899" s="4">
        <v>0.35000000000000003</v>
      </c>
    </row>
    <row r="11900" spans="1:12" x14ac:dyDescent="0.35">
      <c r="A11900" s="1" t="s">
        <v>19974</v>
      </c>
      <c r="B11900" t="s">
        <v>19975</v>
      </c>
      <c r="C11900" t="s">
        <v>363</v>
      </c>
      <c r="D11900" t="s">
        <v>364</v>
      </c>
      <c r="E11900">
        <v>1</v>
      </c>
      <c r="F11900" s="2">
        <v>2870</v>
      </c>
      <c r="G11900" s="3">
        <v>5000</v>
      </c>
      <c r="H11900" s="3">
        <v>28.7</v>
      </c>
      <c r="I11900" s="3">
        <v>134.88999999999999</v>
      </c>
      <c r="J11900" s="3">
        <v>3033.5899999999997</v>
      </c>
      <c r="K11900" s="3">
        <v>4667.0615384615376</v>
      </c>
      <c r="L11900" s="4">
        <v>0.34999999999999992</v>
      </c>
    </row>
    <row r="11901" spans="1:12" x14ac:dyDescent="0.35">
      <c r="A11901" s="1" t="s">
        <v>19976</v>
      </c>
      <c r="B11901" t="s">
        <v>19977</v>
      </c>
      <c r="C11901" t="s">
        <v>26</v>
      </c>
      <c r="D11901" t="s">
        <v>27</v>
      </c>
      <c r="E11901">
        <v>1</v>
      </c>
      <c r="F11901" s="2">
        <v>143.66999999999999</v>
      </c>
      <c r="G11901" s="3">
        <v>293</v>
      </c>
      <c r="H11901" s="3">
        <v>1.4366999999999999</v>
      </c>
      <c r="I11901" s="3">
        <v>6.752489999999999</v>
      </c>
      <c r="J11901" s="3">
        <v>151.85918999999998</v>
      </c>
      <c r="K11901" s="3">
        <v>233.62952307692305</v>
      </c>
      <c r="L11901" s="4">
        <v>0.35</v>
      </c>
    </row>
    <row r="11902" spans="1:12" x14ac:dyDescent="0.35">
      <c r="A11902" s="1" t="s">
        <v>19978</v>
      </c>
      <c r="B11902" t="s">
        <v>19979</v>
      </c>
      <c r="C11902" t="s">
        <v>363</v>
      </c>
      <c r="D11902" t="s">
        <v>364</v>
      </c>
      <c r="E11902">
        <v>1</v>
      </c>
      <c r="F11902" s="2">
        <v>25.76</v>
      </c>
      <c r="G11902" s="3">
        <v>56.3</v>
      </c>
      <c r="H11902" s="3">
        <v>0.2576</v>
      </c>
      <c r="I11902" s="3">
        <v>1.21072</v>
      </c>
      <c r="J11902" s="3">
        <v>27.22832</v>
      </c>
      <c r="K11902" s="3">
        <v>41.889723076923076</v>
      </c>
      <c r="L11902" s="4">
        <v>0.35</v>
      </c>
    </row>
    <row r="11903" spans="1:12" x14ac:dyDescent="0.35">
      <c r="A11903" s="1">
        <v>7623620</v>
      </c>
      <c r="B11903" t="s">
        <v>19567</v>
      </c>
      <c r="C11903" t="s">
        <v>34</v>
      </c>
      <c r="D11903" t="s">
        <v>35</v>
      </c>
      <c r="E11903">
        <v>1</v>
      </c>
      <c r="F11903" s="2">
        <v>0.14299999999999999</v>
      </c>
      <c r="G11903" s="3">
        <v>1</v>
      </c>
      <c r="H11903" s="3">
        <v>1.4299999999999998E-3</v>
      </c>
      <c r="I11903" s="3">
        <v>6.7209999999999995E-3</v>
      </c>
      <c r="J11903" s="3">
        <v>0.15115099999999998</v>
      </c>
      <c r="K11903" s="3">
        <v>0.23253999999999997</v>
      </c>
      <c r="L11903" s="4">
        <v>0.35</v>
      </c>
    </row>
    <row r="11904" spans="1:12" x14ac:dyDescent="0.35">
      <c r="A11904" s="1" t="s">
        <v>19980</v>
      </c>
      <c r="B11904" t="s">
        <v>19981</v>
      </c>
      <c r="C11904" t="s">
        <v>363</v>
      </c>
      <c r="D11904" t="s">
        <v>364</v>
      </c>
      <c r="E11904">
        <v>1</v>
      </c>
      <c r="F11904" s="2">
        <v>18430</v>
      </c>
      <c r="G11904" s="3">
        <v>722</v>
      </c>
      <c r="H11904" s="3">
        <v>184.3</v>
      </c>
      <c r="I11904" s="3">
        <v>866.21</v>
      </c>
      <c r="J11904" s="3">
        <v>19480.509999999998</v>
      </c>
      <c r="K11904" s="3">
        <v>29970.015384615381</v>
      </c>
      <c r="L11904" s="4">
        <v>0.35</v>
      </c>
    </row>
    <row r="11905" spans="1:12" x14ac:dyDescent="0.35">
      <c r="A11905" s="1" t="s">
        <v>19982</v>
      </c>
      <c r="B11905" t="s">
        <v>19983</v>
      </c>
      <c r="C11905" t="s">
        <v>26</v>
      </c>
      <c r="D11905" t="s">
        <v>27</v>
      </c>
      <c r="E11905">
        <v>1</v>
      </c>
      <c r="F11905" s="2">
        <v>17010</v>
      </c>
      <c r="G11905" s="3">
        <v>22343</v>
      </c>
      <c r="H11905" s="3">
        <v>170.1</v>
      </c>
      <c r="I11905" s="3">
        <v>799.47</v>
      </c>
      <c r="J11905" s="3">
        <v>17979.57</v>
      </c>
      <c r="K11905" s="3">
        <v>27660.876923076921</v>
      </c>
      <c r="L11905" s="4">
        <v>0.35</v>
      </c>
    </row>
    <row r="11906" spans="1:12" x14ac:dyDescent="0.35">
      <c r="A11906" s="1" t="s">
        <v>19984</v>
      </c>
      <c r="B11906" t="s">
        <v>19985</v>
      </c>
      <c r="C11906" t="s">
        <v>363</v>
      </c>
      <c r="D11906" t="s">
        <v>364</v>
      </c>
      <c r="E11906">
        <v>1</v>
      </c>
      <c r="F11906" s="2">
        <v>2138.4</v>
      </c>
      <c r="G11906" s="3">
        <v>3679</v>
      </c>
      <c r="H11906" s="3">
        <v>21.384</v>
      </c>
      <c r="I11906" s="3">
        <v>100.5048</v>
      </c>
      <c r="J11906" s="3">
        <v>2260.2888000000003</v>
      </c>
      <c r="K11906" s="3">
        <v>3477.3673846153847</v>
      </c>
      <c r="L11906" s="4">
        <v>0.34999999999999992</v>
      </c>
    </row>
    <row r="11907" spans="1:12" x14ac:dyDescent="0.35">
      <c r="A11907" s="1" t="s">
        <v>19986</v>
      </c>
      <c r="B11907" t="s">
        <v>19987</v>
      </c>
      <c r="C11907" t="s">
        <v>363</v>
      </c>
      <c r="D11907" t="s">
        <v>364</v>
      </c>
      <c r="E11907">
        <v>1</v>
      </c>
      <c r="F11907" s="2">
        <v>1706.14</v>
      </c>
      <c r="G11907" s="3">
        <v>3709</v>
      </c>
      <c r="H11907" s="3">
        <v>17.061400000000003</v>
      </c>
      <c r="I11907" s="3">
        <v>80.188580000000002</v>
      </c>
      <c r="J11907" s="3">
        <v>1803.3899800000002</v>
      </c>
      <c r="K11907" s="3">
        <v>2774.4461230769234</v>
      </c>
      <c r="L11907" s="4">
        <v>0.35000000000000003</v>
      </c>
    </row>
    <row r="11908" spans="1:12" x14ac:dyDescent="0.35">
      <c r="A11908" s="1" t="s">
        <v>19988</v>
      </c>
      <c r="B11908" t="s">
        <v>19989</v>
      </c>
      <c r="C11908" t="s">
        <v>363</v>
      </c>
      <c r="D11908" t="s">
        <v>364</v>
      </c>
      <c r="E11908">
        <v>1</v>
      </c>
      <c r="F11908" s="2">
        <v>2923.92</v>
      </c>
      <c r="G11908" s="3">
        <v>4862</v>
      </c>
      <c r="H11908" s="3">
        <v>29.2392</v>
      </c>
      <c r="I11908" s="3">
        <v>137.42424</v>
      </c>
      <c r="J11908" s="3">
        <v>3090.5834399999999</v>
      </c>
      <c r="K11908" s="3">
        <v>4754.7437538461536</v>
      </c>
      <c r="L11908" s="4">
        <v>0.35</v>
      </c>
    </row>
    <row r="11909" spans="1:12" x14ac:dyDescent="0.35">
      <c r="A11909" s="1" t="s">
        <v>19990</v>
      </c>
      <c r="B11909" t="s">
        <v>19609</v>
      </c>
      <c r="C11909" t="s">
        <v>34</v>
      </c>
      <c r="D11909" t="s">
        <v>35</v>
      </c>
      <c r="E11909">
        <v>1</v>
      </c>
      <c r="F11909" s="2">
        <v>3647.16</v>
      </c>
      <c r="G11909" s="3">
        <v>9633</v>
      </c>
      <c r="H11909" s="3">
        <v>36.471600000000002</v>
      </c>
      <c r="I11909" s="3">
        <v>171.41651999999999</v>
      </c>
      <c r="J11909" s="3">
        <v>3855.0481199999995</v>
      </c>
      <c r="K11909" s="3">
        <v>5930.8432615384609</v>
      </c>
      <c r="L11909" s="4">
        <v>0.35000000000000003</v>
      </c>
    </row>
    <row r="11910" spans="1:12" x14ac:dyDescent="0.35">
      <c r="A11910" s="1" t="s">
        <v>19991</v>
      </c>
      <c r="B11910" t="s">
        <v>19992</v>
      </c>
      <c r="C11910" t="s">
        <v>363</v>
      </c>
      <c r="D11910" t="s">
        <v>364</v>
      </c>
      <c r="E11910">
        <v>1</v>
      </c>
      <c r="F11910" s="2">
        <v>819.98</v>
      </c>
      <c r="G11910" s="3">
        <v>1883</v>
      </c>
      <c r="H11910" s="3">
        <v>8.1997999999999998</v>
      </c>
      <c r="I11910" s="3">
        <v>38.539059999999999</v>
      </c>
      <c r="J11910" s="3">
        <v>866.71885999999995</v>
      </c>
      <c r="K11910" s="3">
        <v>1333.4136307692306</v>
      </c>
      <c r="L11910" s="4">
        <v>0.35</v>
      </c>
    </row>
    <row r="11911" spans="1:12" x14ac:dyDescent="0.35">
      <c r="A11911" s="1" t="s">
        <v>19993</v>
      </c>
      <c r="B11911" t="s">
        <v>19994</v>
      </c>
      <c r="C11911" t="s">
        <v>363</v>
      </c>
      <c r="D11911" t="s">
        <v>364</v>
      </c>
      <c r="E11911">
        <v>1</v>
      </c>
      <c r="F11911" s="2">
        <v>237.07499999999999</v>
      </c>
      <c r="G11911" s="3">
        <v>475.36</v>
      </c>
      <c r="H11911" s="3">
        <v>2.3707500000000001</v>
      </c>
      <c r="I11911" s="3">
        <v>11.142524999999999</v>
      </c>
      <c r="J11911" s="3">
        <v>250.58827499999998</v>
      </c>
      <c r="K11911" s="3">
        <v>385.52042307692301</v>
      </c>
      <c r="L11911" s="4">
        <v>0.34999999999999992</v>
      </c>
    </row>
    <row r="11912" spans="1:12" x14ac:dyDescent="0.35">
      <c r="A11912" s="1" t="s">
        <v>19995</v>
      </c>
      <c r="B11912" t="s">
        <v>19996</v>
      </c>
      <c r="C11912" t="s">
        <v>34</v>
      </c>
      <c r="D11912" t="s">
        <v>35</v>
      </c>
      <c r="E11912">
        <v>1</v>
      </c>
      <c r="F11912" s="2">
        <v>252.74</v>
      </c>
      <c r="G11912" s="3">
        <v>618.66560000000004</v>
      </c>
      <c r="H11912" s="3">
        <v>2.5274000000000001</v>
      </c>
      <c r="I11912" s="3">
        <v>11.878780000000001</v>
      </c>
      <c r="J11912" s="3">
        <v>267.14618000000002</v>
      </c>
      <c r="K11912" s="3">
        <v>410.99412307692307</v>
      </c>
      <c r="L11912" s="4">
        <v>0.35</v>
      </c>
    </row>
    <row r="11913" spans="1:12" x14ac:dyDescent="0.35">
      <c r="A11913" s="1" t="s">
        <v>19997</v>
      </c>
      <c r="B11913" t="s">
        <v>19998</v>
      </c>
      <c r="C11913" t="s">
        <v>13</v>
      </c>
      <c r="D11913" t="s">
        <v>14</v>
      </c>
      <c r="E11913">
        <v>1</v>
      </c>
      <c r="F11913" s="2">
        <v>14.28</v>
      </c>
      <c r="G11913" s="3">
        <v>28</v>
      </c>
      <c r="H11913" s="3">
        <v>0.14280000000000001</v>
      </c>
      <c r="I11913" s="3">
        <v>0.67115999999999998</v>
      </c>
      <c r="J11913" s="3">
        <v>15.093959999999999</v>
      </c>
      <c r="K11913" s="3">
        <v>23.221476923076921</v>
      </c>
      <c r="L11913" s="4">
        <v>0.35</v>
      </c>
    </row>
    <row r="11914" spans="1:12" x14ac:dyDescent="0.35">
      <c r="A11914" s="1" t="s">
        <v>19999</v>
      </c>
      <c r="B11914" t="s">
        <v>3134</v>
      </c>
      <c r="C11914" t="s">
        <v>13</v>
      </c>
      <c r="D11914" t="s">
        <v>14</v>
      </c>
      <c r="E11914">
        <v>1</v>
      </c>
      <c r="F11914" s="2">
        <v>1367.52</v>
      </c>
      <c r="G11914" s="3">
        <v>2737</v>
      </c>
      <c r="H11914" s="3">
        <v>13.6752</v>
      </c>
      <c r="I11914" s="3">
        <v>64.273439999999994</v>
      </c>
      <c r="J11914" s="3">
        <v>1445.4686399999998</v>
      </c>
      <c r="K11914" s="3">
        <v>2223.7979076923075</v>
      </c>
      <c r="L11914" s="4">
        <v>0.35000000000000003</v>
      </c>
    </row>
    <row r="11915" spans="1:12" x14ac:dyDescent="0.35">
      <c r="A11915" s="1" t="s">
        <v>20000</v>
      </c>
      <c r="B11915" t="s">
        <v>19609</v>
      </c>
      <c r="C11915" t="s">
        <v>34</v>
      </c>
      <c r="D11915" t="s">
        <v>35</v>
      </c>
      <c r="E11915">
        <v>1</v>
      </c>
      <c r="F11915" s="2">
        <v>5203.4399999999996</v>
      </c>
      <c r="G11915" s="3">
        <v>13956</v>
      </c>
      <c r="H11915" s="3">
        <v>52.034399999999998</v>
      </c>
      <c r="I11915" s="3">
        <v>244.56168</v>
      </c>
      <c r="J11915" s="3">
        <v>5500.0360799999989</v>
      </c>
      <c r="K11915" s="3">
        <v>8461.5939692307675</v>
      </c>
      <c r="L11915" s="4">
        <v>0.35</v>
      </c>
    </row>
    <row r="11916" spans="1:12" x14ac:dyDescent="0.35">
      <c r="A11916" s="1" t="s">
        <v>20001</v>
      </c>
      <c r="B11916" t="s">
        <v>20002</v>
      </c>
      <c r="C11916" t="s">
        <v>363</v>
      </c>
      <c r="D11916" t="s">
        <v>364</v>
      </c>
      <c r="E11916">
        <v>1</v>
      </c>
      <c r="F11916" s="2">
        <v>4385</v>
      </c>
      <c r="G11916" s="3">
        <v>2386</v>
      </c>
      <c r="H11916" s="3">
        <v>43.85</v>
      </c>
      <c r="I11916" s="3">
        <v>206.095</v>
      </c>
      <c r="J11916" s="3">
        <v>4634.9450000000006</v>
      </c>
      <c r="K11916" s="3">
        <v>7130.6846153846163</v>
      </c>
      <c r="L11916" s="4">
        <v>0.35</v>
      </c>
    </row>
    <row r="11917" spans="1:12" x14ac:dyDescent="0.35">
      <c r="A11917" s="1" t="s">
        <v>20003</v>
      </c>
      <c r="B11917" t="s">
        <v>20004</v>
      </c>
      <c r="C11917" t="s">
        <v>363</v>
      </c>
      <c r="D11917" t="s">
        <v>364</v>
      </c>
      <c r="E11917">
        <v>1</v>
      </c>
      <c r="F11917" s="2">
        <v>4232.5789999999997</v>
      </c>
      <c r="G11917" s="3">
        <v>9505.1936000000005</v>
      </c>
      <c r="H11917" s="3">
        <v>42.325789999999998</v>
      </c>
      <c r="I11917" s="3">
        <v>198.93121299999999</v>
      </c>
      <c r="J11917" s="3">
        <v>4473.8360029999994</v>
      </c>
      <c r="K11917" s="3">
        <v>6882.8246199999985</v>
      </c>
      <c r="L11917" s="4">
        <v>0.34999999999999992</v>
      </c>
    </row>
    <row r="11918" spans="1:12" x14ac:dyDescent="0.35">
      <c r="A11918" s="1" t="s">
        <v>20005</v>
      </c>
      <c r="B11918" t="s">
        <v>20006</v>
      </c>
      <c r="C11918" t="s">
        <v>363</v>
      </c>
      <c r="D11918" t="s">
        <v>364</v>
      </c>
      <c r="E11918">
        <v>1</v>
      </c>
      <c r="F11918" s="2">
        <v>694.06</v>
      </c>
      <c r="G11918" s="3">
        <v>1149</v>
      </c>
      <c r="H11918" s="3">
        <v>6.9405999999999999</v>
      </c>
      <c r="I11918" s="3">
        <v>32.620819999999995</v>
      </c>
      <c r="J11918" s="3">
        <v>733.62141999999994</v>
      </c>
      <c r="K11918" s="3">
        <v>1128.6483384615383</v>
      </c>
      <c r="L11918" s="4">
        <v>0.34999999999999992</v>
      </c>
    </row>
    <row r="11919" spans="1:12" x14ac:dyDescent="0.35">
      <c r="A11919" s="1" t="s">
        <v>20007</v>
      </c>
      <c r="B11919" t="s">
        <v>20008</v>
      </c>
      <c r="C11919" t="s">
        <v>363</v>
      </c>
      <c r="D11919" t="s">
        <v>364</v>
      </c>
      <c r="E11919">
        <v>1</v>
      </c>
      <c r="F11919" s="2">
        <v>452.1</v>
      </c>
      <c r="G11919" s="3">
        <v>190</v>
      </c>
      <c r="H11919" s="3">
        <v>4.5209999999999999</v>
      </c>
      <c r="I11919" s="3">
        <v>21.248699999999999</v>
      </c>
      <c r="J11919" s="3">
        <v>477.86970000000002</v>
      </c>
      <c r="K11919" s="3">
        <v>735.18415384615389</v>
      </c>
      <c r="L11919" s="4">
        <v>0.35000000000000003</v>
      </c>
    </row>
    <row r="11920" spans="1:12" x14ac:dyDescent="0.35">
      <c r="A11920" s="1" t="s">
        <v>20009</v>
      </c>
      <c r="B11920" t="s">
        <v>20010</v>
      </c>
      <c r="C11920" t="s">
        <v>363</v>
      </c>
      <c r="D11920" t="s">
        <v>364</v>
      </c>
      <c r="E11920">
        <v>1</v>
      </c>
      <c r="F11920" s="2">
        <v>632.91</v>
      </c>
      <c r="G11920" s="3">
        <v>1120</v>
      </c>
      <c r="H11920" s="3">
        <v>6.3290999999999995</v>
      </c>
      <c r="I11920" s="3">
        <v>29.746769999999998</v>
      </c>
      <c r="J11920" s="3">
        <v>668.98586999999998</v>
      </c>
      <c r="K11920" s="3">
        <v>1029.2090307692306</v>
      </c>
      <c r="L11920" s="4">
        <v>0.34999999999999992</v>
      </c>
    </row>
    <row r="11921" spans="1:12" x14ac:dyDescent="0.35">
      <c r="A11921" s="1" t="s">
        <v>20011</v>
      </c>
      <c r="B11921" t="s">
        <v>18341</v>
      </c>
      <c r="C11921" t="s">
        <v>363</v>
      </c>
      <c r="D11921" t="s">
        <v>364</v>
      </c>
      <c r="E11921">
        <v>1</v>
      </c>
      <c r="F11921" s="2">
        <v>676.2</v>
      </c>
      <c r="G11921" s="3">
        <v>1477.88</v>
      </c>
      <c r="H11921" s="3">
        <v>6.7620000000000005</v>
      </c>
      <c r="I11921" s="3">
        <v>31.781400000000001</v>
      </c>
      <c r="J11921" s="3">
        <v>714.74339999999995</v>
      </c>
      <c r="K11921" s="3">
        <v>1099.6052307692307</v>
      </c>
      <c r="L11921" s="4">
        <v>0.35000000000000003</v>
      </c>
    </row>
    <row r="11922" spans="1:12" x14ac:dyDescent="0.35">
      <c r="A11922" s="1" t="s">
        <v>20012</v>
      </c>
      <c r="B11922" t="s">
        <v>20012</v>
      </c>
      <c r="C11922" t="s">
        <v>363</v>
      </c>
      <c r="D11922" t="s">
        <v>364</v>
      </c>
      <c r="E11922">
        <v>1</v>
      </c>
      <c r="F11922" s="2">
        <v>358.36</v>
      </c>
      <c r="G11922" s="3">
        <v>861</v>
      </c>
      <c r="H11922" s="3">
        <v>3.5836000000000001</v>
      </c>
      <c r="I11922" s="3">
        <v>16.842919999999999</v>
      </c>
      <c r="J11922" s="3">
        <v>378.78652</v>
      </c>
      <c r="K11922" s="3">
        <v>582.74849230769223</v>
      </c>
      <c r="L11922" s="4">
        <v>0.34999999999999992</v>
      </c>
    </row>
    <row r="11923" spans="1:12" x14ac:dyDescent="0.35">
      <c r="A11923" s="1" t="s">
        <v>20013</v>
      </c>
      <c r="B11923" t="s">
        <v>20014</v>
      </c>
      <c r="C11923" t="s">
        <v>363</v>
      </c>
      <c r="D11923" t="s">
        <v>364</v>
      </c>
      <c r="E11923">
        <v>1</v>
      </c>
      <c r="F11923" s="2">
        <v>534.52</v>
      </c>
      <c r="G11923" s="3">
        <v>1168.23</v>
      </c>
      <c r="H11923" s="3">
        <v>5.3452000000000002</v>
      </c>
      <c r="I11923" s="3">
        <v>25.122439999999997</v>
      </c>
      <c r="J11923" s="3">
        <v>564.98763999999994</v>
      </c>
      <c r="K11923" s="3">
        <v>869.21175384615378</v>
      </c>
      <c r="L11923" s="4">
        <v>0.35000000000000003</v>
      </c>
    </row>
    <row r="11924" spans="1:12" x14ac:dyDescent="0.35">
      <c r="A11924" s="1" t="s">
        <v>20015</v>
      </c>
      <c r="B11924" t="s">
        <v>20016</v>
      </c>
      <c r="C11924" t="s">
        <v>34</v>
      </c>
      <c r="D11924" t="s">
        <v>35</v>
      </c>
      <c r="E11924">
        <v>1</v>
      </c>
      <c r="F11924" s="2">
        <v>3884.76</v>
      </c>
      <c r="G11924" s="3">
        <v>9713</v>
      </c>
      <c r="H11924" s="3">
        <v>38.8476</v>
      </c>
      <c r="I11924" s="3">
        <v>182.58372</v>
      </c>
      <c r="J11924" s="3">
        <v>4106.1913199999999</v>
      </c>
      <c r="K11924" s="3">
        <v>6317.2174153846154</v>
      </c>
      <c r="L11924" s="4">
        <v>0.35000000000000003</v>
      </c>
    </row>
    <row r="11925" spans="1:12" x14ac:dyDescent="0.35">
      <c r="A11925" s="1" t="s">
        <v>20017</v>
      </c>
      <c r="B11925" t="s">
        <v>20018</v>
      </c>
      <c r="C11925" t="s">
        <v>13</v>
      </c>
      <c r="D11925" t="s">
        <v>14</v>
      </c>
      <c r="E11925">
        <v>1</v>
      </c>
      <c r="F11925" s="2">
        <v>2483.88</v>
      </c>
      <c r="G11925" s="3">
        <v>4971</v>
      </c>
      <c r="H11925" s="3">
        <v>24.838800000000003</v>
      </c>
      <c r="I11925" s="3">
        <v>116.74236000000001</v>
      </c>
      <c r="J11925" s="3">
        <v>2625.4611600000003</v>
      </c>
      <c r="K11925" s="3">
        <v>4039.1710153846157</v>
      </c>
      <c r="L11925" s="4">
        <v>0.35</v>
      </c>
    </row>
    <row r="11926" spans="1:12" x14ac:dyDescent="0.35">
      <c r="A11926" s="1">
        <v>60002</v>
      </c>
      <c r="B11926" t="s">
        <v>9337</v>
      </c>
      <c r="C11926" t="s">
        <v>1596</v>
      </c>
      <c r="D11926" t="s">
        <v>1597</v>
      </c>
      <c r="E11926">
        <v>1</v>
      </c>
      <c r="F11926" s="2">
        <v>920.89</v>
      </c>
      <c r="G11926" s="3">
        <v>2337.7199999999998</v>
      </c>
      <c r="H11926" s="3">
        <v>9.2088999999999999</v>
      </c>
      <c r="I11926" s="3">
        <v>43.281829999999999</v>
      </c>
      <c r="J11926" s="3">
        <v>973.38072999999997</v>
      </c>
      <c r="K11926" s="3">
        <v>1315.3793648648648</v>
      </c>
      <c r="L11926" s="4">
        <v>0.25999999999999995</v>
      </c>
    </row>
    <row r="11927" spans="1:12" x14ac:dyDescent="0.35">
      <c r="A11927" s="1" t="s">
        <v>20019</v>
      </c>
      <c r="B11927" t="s">
        <v>20020</v>
      </c>
      <c r="C11927" t="s">
        <v>34</v>
      </c>
      <c r="D11927" t="s">
        <v>35</v>
      </c>
      <c r="E11927">
        <v>1</v>
      </c>
      <c r="F11927" s="2">
        <v>7850.06</v>
      </c>
      <c r="G11927" s="3">
        <v>12199</v>
      </c>
      <c r="H11927" s="3">
        <v>78.500600000000006</v>
      </c>
      <c r="I11927" s="3">
        <v>368.95282000000003</v>
      </c>
      <c r="J11927" s="3">
        <v>8297.5134200000011</v>
      </c>
      <c r="K11927" s="3">
        <v>12765.405261538463</v>
      </c>
      <c r="L11927" s="4">
        <v>0.35</v>
      </c>
    </row>
    <row r="11928" spans="1:12" x14ac:dyDescent="0.35">
      <c r="A11928" s="1" t="s">
        <v>20021</v>
      </c>
      <c r="B11928" t="s">
        <v>20022</v>
      </c>
      <c r="C11928" t="s">
        <v>363</v>
      </c>
      <c r="D11928" t="s">
        <v>364</v>
      </c>
      <c r="E11928">
        <v>1</v>
      </c>
      <c r="F11928" s="2">
        <v>117.71</v>
      </c>
      <c r="G11928" s="3">
        <v>1017</v>
      </c>
      <c r="H11928" s="3">
        <v>1.1771</v>
      </c>
      <c r="I11928" s="3">
        <v>5.5323699999999993</v>
      </c>
      <c r="J11928" s="3">
        <v>124.41946999999999</v>
      </c>
      <c r="K11928" s="3">
        <v>191.41456923076922</v>
      </c>
      <c r="L11928" s="4">
        <v>0.35000000000000003</v>
      </c>
    </row>
    <row r="11929" spans="1:12" x14ac:dyDescent="0.35">
      <c r="A11929" s="1" t="s">
        <v>20023</v>
      </c>
      <c r="B11929" t="s">
        <v>20024</v>
      </c>
      <c r="C11929" t="s">
        <v>363</v>
      </c>
      <c r="D11929" t="s">
        <v>364</v>
      </c>
      <c r="E11929">
        <v>1</v>
      </c>
      <c r="F11929" s="2">
        <v>2030</v>
      </c>
      <c r="G11929" s="3">
        <v>3913</v>
      </c>
      <c r="H11929" s="3">
        <v>20.3</v>
      </c>
      <c r="I11929" s="3">
        <v>95.41</v>
      </c>
      <c r="J11929" s="3">
        <v>2145.71</v>
      </c>
      <c r="K11929" s="3">
        <v>3301.0923076923077</v>
      </c>
      <c r="L11929" s="4">
        <v>0.35</v>
      </c>
    </row>
    <row r="11930" spans="1:12" x14ac:dyDescent="0.35">
      <c r="A11930" s="1" t="s">
        <v>20025</v>
      </c>
      <c r="B11930" t="s">
        <v>19533</v>
      </c>
      <c r="C11930" t="s">
        <v>26</v>
      </c>
      <c r="D11930" t="s">
        <v>27</v>
      </c>
      <c r="E11930">
        <v>1</v>
      </c>
      <c r="F11930" s="2">
        <v>1760</v>
      </c>
      <c r="G11930" s="3">
        <v>3575</v>
      </c>
      <c r="H11930" s="3">
        <v>17.600000000000001</v>
      </c>
      <c r="I11930" s="3">
        <v>82.72</v>
      </c>
      <c r="J11930" s="3">
        <v>1860.32</v>
      </c>
      <c r="K11930" s="3">
        <v>2862.0307692307692</v>
      </c>
      <c r="L11930" s="4">
        <v>0.35000000000000003</v>
      </c>
    </row>
    <row r="11931" spans="1:12" x14ac:dyDescent="0.35">
      <c r="A11931" s="1" t="s">
        <v>20026</v>
      </c>
      <c r="B11931" t="s">
        <v>20027</v>
      </c>
      <c r="C11931" t="s">
        <v>13</v>
      </c>
      <c r="D11931" t="s">
        <v>14</v>
      </c>
      <c r="E11931">
        <v>1</v>
      </c>
      <c r="F11931" s="2">
        <v>53.137500000000003</v>
      </c>
      <c r="G11931" s="3">
        <v>119</v>
      </c>
      <c r="H11931" s="3">
        <v>0.53137500000000004</v>
      </c>
      <c r="I11931" s="3">
        <v>2.4974625000000001</v>
      </c>
      <c r="J11931" s="3">
        <v>56.166337499999997</v>
      </c>
      <c r="K11931" s="3">
        <v>86.409749999999988</v>
      </c>
      <c r="L11931" s="4">
        <v>0.34999999999999992</v>
      </c>
    </row>
    <row r="11932" spans="1:12" x14ac:dyDescent="0.35">
      <c r="A11932" s="1" t="s">
        <v>20028</v>
      </c>
      <c r="B11932" t="s">
        <v>5679</v>
      </c>
      <c r="C11932" t="s">
        <v>13</v>
      </c>
      <c r="D11932" t="s">
        <v>14</v>
      </c>
      <c r="E11932">
        <v>1</v>
      </c>
      <c r="F11932" s="2">
        <v>1490.16</v>
      </c>
      <c r="G11932" s="3">
        <v>2983</v>
      </c>
      <c r="H11932" s="3">
        <v>14.901600000000002</v>
      </c>
      <c r="I11932" s="3">
        <v>70.037520000000001</v>
      </c>
      <c r="J11932" s="3">
        <v>1575.0991200000001</v>
      </c>
      <c r="K11932" s="3">
        <v>2423.2294153846155</v>
      </c>
      <c r="L11932" s="4">
        <v>0.35000000000000003</v>
      </c>
    </row>
    <row r="11933" spans="1:12" x14ac:dyDescent="0.35">
      <c r="A11933" s="1" t="s">
        <v>20029</v>
      </c>
      <c r="B11933" t="s">
        <v>20030</v>
      </c>
      <c r="C11933" t="s">
        <v>363</v>
      </c>
      <c r="D11933" t="s">
        <v>364</v>
      </c>
      <c r="E11933">
        <v>1</v>
      </c>
      <c r="F11933" s="2">
        <v>1045</v>
      </c>
      <c r="G11933" s="3">
        <v>1617.32</v>
      </c>
      <c r="H11933" s="3">
        <v>10.450000000000001</v>
      </c>
      <c r="I11933" s="3">
        <v>49.115000000000002</v>
      </c>
      <c r="J11933" s="3">
        <v>1104.5650000000001</v>
      </c>
      <c r="K11933" s="3">
        <v>1699.3307692307692</v>
      </c>
      <c r="L11933" s="4">
        <v>0.35</v>
      </c>
    </row>
    <row r="11934" spans="1:12" x14ac:dyDescent="0.35">
      <c r="A11934" s="1" t="s">
        <v>20031</v>
      </c>
      <c r="B11934" t="s">
        <v>20032</v>
      </c>
      <c r="C11934" t="s">
        <v>34</v>
      </c>
      <c r="D11934" t="s">
        <v>35</v>
      </c>
      <c r="E11934">
        <v>1</v>
      </c>
      <c r="F11934" s="2">
        <v>2597.27</v>
      </c>
      <c r="G11934" s="3">
        <v>6357.6912000000002</v>
      </c>
      <c r="H11934" s="3">
        <v>25.9727</v>
      </c>
      <c r="I11934" s="3">
        <v>122.07169</v>
      </c>
      <c r="J11934" s="3">
        <v>2745.31439</v>
      </c>
      <c r="K11934" s="3">
        <v>4223.5605999999998</v>
      </c>
      <c r="L11934" s="4">
        <v>0.35</v>
      </c>
    </row>
    <row r="11935" spans="1:12" x14ac:dyDescent="0.35">
      <c r="A11935" s="1" t="s">
        <v>20033</v>
      </c>
      <c r="B11935" t="s">
        <v>20034</v>
      </c>
      <c r="C11935" t="s">
        <v>363</v>
      </c>
      <c r="D11935" t="s">
        <v>364</v>
      </c>
      <c r="E11935">
        <v>1</v>
      </c>
      <c r="F11935" s="2">
        <v>54.99</v>
      </c>
      <c r="G11935" s="3">
        <v>110</v>
      </c>
      <c r="H11935" s="3">
        <v>0.54990000000000006</v>
      </c>
      <c r="I11935" s="3">
        <v>2.58453</v>
      </c>
      <c r="J11935" s="3">
        <v>58.124430000000004</v>
      </c>
      <c r="K11935" s="3">
        <v>89.422200000000004</v>
      </c>
      <c r="L11935" s="4">
        <v>0.35</v>
      </c>
    </row>
    <row r="11936" spans="1:12" x14ac:dyDescent="0.35">
      <c r="A11936" s="1" t="s">
        <v>20035</v>
      </c>
      <c r="B11936" t="s">
        <v>6146</v>
      </c>
      <c r="C11936" t="s">
        <v>13</v>
      </c>
      <c r="D11936" t="s">
        <v>14</v>
      </c>
      <c r="E11936">
        <v>1</v>
      </c>
      <c r="F11936" s="2">
        <v>295</v>
      </c>
      <c r="G11936" s="3">
        <v>993.92160000000001</v>
      </c>
      <c r="H11936" s="3">
        <v>2.95</v>
      </c>
      <c r="I11936" s="3">
        <v>13.865</v>
      </c>
      <c r="J11936" s="3">
        <v>311.815</v>
      </c>
      <c r="K11936" s="3">
        <v>479.71538461538461</v>
      </c>
      <c r="L11936" s="4">
        <v>0.35</v>
      </c>
    </row>
    <row r="11937" spans="1:12" x14ac:dyDescent="0.35">
      <c r="A11937" s="1" t="s">
        <v>20036</v>
      </c>
      <c r="B11937" t="s">
        <v>20037</v>
      </c>
      <c r="C11937" t="s">
        <v>34</v>
      </c>
      <c r="D11937" t="s">
        <v>35</v>
      </c>
      <c r="E11937">
        <v>1</v>
      </c>
      <c r="F11937" s="2">
        <v>52.54</v>
      </c>
      <c r="G11937" s="3">
        <v>138</v>
      </c>
      <c r="H11937" s="3">
        <v>0.52539999999999998</v>
      </c>
      <c r="I11937" s="3">
        <v>2.4693800000000001</v>
      </c>
      <c r="J11937" s="3">
        <v>55.534779999999998</v>
      </c>
      <c r="K11937" s="3">
        <v>85.438123076923077</v>
      </c>
      <c r="L11937" s="4">
        <v>0.35000000000000003</v>
      </c>
    </row>
    <row r="11938" spans="1:12" x14ac:dyDescent="0.35">
      <c r="A11938" s="1" t="s">
        <v>20038</v>
      </c>
      <c r="B11938" t="s">
        <v>20039</v>
      </c>
      <c r="C11938" t="s">
        <v>26</v>
      </c>
      <c r="D11938" t="s">
        <v>27</v>
      </c>
      <c r="E11938">
        <v>1</v>
      </c>
      <c r="F11938" s="2">
        <v>302.93</v>
      </c>
      <c r="G11938" s="3">
        <v>634.69000000000005</v>
      </c>
      <c r="H11938" s="3">
        <v>3.0293000000000001</v>
      </c>
      <c r="I11938" s="3">
        <v>14.23771</v>
      </c>
      <c r="J11938" s="3">
        <v>320.19700999999998</v>
      </c>
      <c r="K11938" s="3">
        <v>492.61078461538455</v>
      </c>
      <c r="L11938" s="4">
        <v>0.35</v>
      </c>
    </row>
    <row r="11939" spans="1:12" x14ac:dyDescent="0.35">
      <c r="A11939" s="1">
        <v>767969</v>
      </c>
      <c r="B11939" t="s">
        <v>19599</v>
      </c>
      <c r="C11939" t="s">
        <v>34</v>
      </c>
      <c r="D11939" t="s">
        <v>35</v>
      </c>
      <c r="E11939">
        <v>1</v>
      </c>
      <c r="F11939" s="2">
        <v>0.253</v>
      </c>
      <c r="G11939" s="3">
        <v>1</v>
      </c>
      <c r="H11939" s="3">
        <v>2.5300000000000001E-3</v>
      </c>
      <c r="I11939" s="3">
        <v>1.1891000000000001E-2</v>
      </c>
      <c r="J11939" s="3">
        <v>0.26742099999999996</v>
      </c>
      <c r="K11939" s="3">
        <v>0.41141692307692301</v>
      </c>
      <c r="L11939" s="4">
        <v>0.35</v>
      </c>
    </row>
    <row r="11940" spans="1:12" x14ac:dyDescent="0.35">
      <c r="A11940" s="1" t="s">
        <v>20040</v>
      </c>
      <c r="B11940" t="s">
        <v>20041</v>
      </c>
      <c r="C11940" t="s">
        <v>363</v>
      </c>
      <c r="D11940" t="s">
        <v>364</v>
      </c>
      <c r="E11940">
        <v>1</v>
      </c>
      <c r="F11940" s="2">
        <v>25</v>
      </c>
      <c r="G11940" s="3">
        <v>49.94</v>
      </c>
      <c r="H11940" s="3">
        <v>0.25</v>
      </c>
      <c r="I11940" s="3">
        <v>1.175</v>
      </c>
      <c r="J11940" s="3">
        <v>26.425000000000001</v>
      </c>
      <c r="K11940" s="3">
        <v>40.653846153846153</v>
      </c>
      <c r="L11940" s="4">
        <v>0.35</v>
      </c>
    </row>
    <row r="11941" spans="1:12" x14ac:dyDescent="0.35">
      <c r="A11941" s="1" t="s">
        <v>20042</v>
      </c>
      <c r="B11941" t="s">
        <v>20043</v>
      </c>
      <c r="C11941" t="s">
        <v>363</v>
      </c>
      <c r="D11941" t="s">
        <v>364</v>
      </c>
      <c r="E11941">
        <v>1</v>
      </c>
      <c r="F11941" s="2">
        <v>3469.95</v>
      </c>
      <c r="G11941" s="3">
        <v>6940</v>
      </c>
      <c r="H11941" s="3">
        <v>34.6995</v>
      </c>
      <c r="I11941" s="3">
        <v>163.08765</v>
      </c>
      <c r="J11941" s="3">
        <v>3667.7371499999999</v>
      </c>
      <c r="K11941" s="3">
        <v>5642.6725384615384</v>
      </c>
      <c r="L11941" s="4">
        <v>0.35</v>
      </c>
    </row>
    <row r="11942" spans="1:12" x14ac:dyDescent="0.35">
      <c r="A11942" s="1" t="s">
        <v>20044</v>
      </c>
      <c r="B11942" t="s">
        <v>20045</v>
      </c>
      <c r="C11942" t="s">
        <v>34</v>
      </c>
      <c r="D11942" t="s">
        <v>35</v>
      </c>
      <c r="E11942">
        <v>1</v>
      </c>
      <c r="F11942" s="2">
        <v>1661.84</v>
      </c>
      <c r="G11942" s="3">
        <v>2638</v>
      </c>
      <c r="H11942" s="3">
        <v>16.618400000000001</v>
      </c>
      <c r="I11942" s="3">
        <v>78.106479999999991</v>
      </c>
      <c r="J11942" s="3">
        <v>1756.5648799999999</v>
      </c>
      <c r="K11942" s="3">
        <v>2702.4075076923073</v>
      </c>
      <c r="L11942" s="4">
        <v>0.34999999999999992</v>
      </c>
    </row>
    <row r="11943" spans="1:12" x14ac:dyDescent="0.35">
      <c r="A11943" s="1" t="s">
        <v>20046</v>
      </c>
      <c r="B11943" t="s">
        <v>20047</v>
      </c>
      <c r="C11943" t="s">
        <v>34</v>
      </c>
      <c r="D11943" t="s">
        <v>35</v>
      </c>
      <c r="E11943">
        <v>1</v>
      </c>
      <c r="F11943" s="2">
        <v>32.590000000000003</v>
      </c>
      <c r="G11943" s="3">
        <v>92</v>
      </c>
      <c r="H11943" s="3">
        <v>0.32590000000000002</v>
      </c>
      <c r="I11943" s="3">
        <v>1.5317300000000003</v>
      </c>
      <c r="J11943" s="3">
        <v>34.447630000000004</v>
      </c>
      <c r="K11943" s="3">
        <v>52.996353846153852</v>
      </c>
      <c r="L11943" s="4">
        <v>0.35</v>
      </c>
    </row>
    <row r="11944" spans="1:12" x14ac:dyDescent="0.35">
      <c r="A11944" s="1" t="s">
        <v>20048</v>
      </c>
      <c r="B11944" t="s">
        <v>20049</v>
      </c>
      <c r="C11944" t="s">
        <v>363</v>
      </c>
      <c r="D11944" t="s">
        <v>364</v>
      </c>
      <c r="E11944">
        <v>1</v>
      </c>
      <c r="F11944" s="2">
        <v>4476.1499999999996</v>
      </c>
      <c r="G11944" s="3">
        <v>3266</v>
      </c>
      <c r="H11944" s="3">
        <v>44.761499999999998</v>
      </c>
      <c r="I11944" s="3">
        <v>210.37904999999998</v>
      </c>
      <c r="J11944" s="3">
        <v>4731.2905499999988</v>
      </c>
      <c r="K11944" s="3">
        <v>7278.9085384615364</v>
      </c>
      <c r="L11944" s="4">
        <v>0.35</v>
      </c>
    </row>
    <row r="11945" spans="1:12" x14ac:dyDescent="0.35">
      <c r="A11945" s="1" t="s">
        <v>20050</v>
      </c>
      <c r="B11945" t="s">
        <v>20051</v>
      </c>
      <c r="C11945" t="s">
        <v>34</v>
      </c>
      <c r="D11945" t="s">
        <v>35</v>
      </c>
      <c r="E11945">
        <v>1</v>
      </c>
      <c r="F11945" s="2">
        <v>35.4</v>
      </c>
      <c r="G11945" s="3">
        <v>43</v>
      </c>
      <c r="H11945" s="3">
        <v>0.35399999999999998</v>
      </c>
      <c r="I11945" s="3">
        <v>1.6637999999999999</v>
      </c>
      <c r="J11945" s="3">
        <v>37.4178</v>
      </c>
      <c r="K11945" s="3">
        <v>57.565846153846152</v>
      </c>
      <c r="L11945" s="4">
        <v>0.35</v>
      </c>
    </row>
    <row r="11946" spans="1:12" x14ac:dyDescent="0.35">
      <c r="A11946" s="1" t="s">
        <v>20052</v>
      </c>
      <c r="B11946" t="s">
        <v>20053</v>
      </c>
      <c r="C11946" t="s">
        <v>363</v>
      </c>
      <c r="D11946" t="s">
        <v>364</v>
      </c>
      <c r="E11946">
        <v>1</v>
      </c>
      <c r="F11946" s="2">
        <v>35.64</v>
      </c>
      <c r="G11946" s="3">
        <v>54</v>
      </c>
      <c r="H11946" s="3">
        <v>0.35639999999999999</v>
      </c>
      <c r="I11946" s="3">
        <v>1.6750800000000001</v>
      </c>
      <c r="J11946" s="3">
        <v>37.671480000000003</v>
      </c>
      <c r="K11946" s="3">
        <v>57.956123076923078</v>
      </c>
      <c r="L11946" s="4">
        <v>0.35</v>
      </c>
    </row>
    <row r="11947" spans="1:12" x14ac:dyDescent="0.35">
      <c r="A11947" s="1" t="s">
        <v>20054</v>
      </c>
      <c r="B11947" t="s">
        <v>20055</v>
      </c>
      <c r="C11947" t="s">
        <v>363</v>
      </c>
      <c r="D11947" t="s">
        <v>364</v>
      </c>
      <c r="E11947">
        <v>1</v>
      </c>
      <c r="F11947" s="2">
        <v>10860</v>
      </c>
      <c r="G11947" s="3">
        <v>22625</v>
      </c>
      <c r="H11947" s="3">
        <v>108.60000000000001</v>
      </c>
      <c r="I11947" s="3">
        <v>510.42</v>
      </c>
      <c r="J11947" s="3">
        <v>11479.02</v>
      </c>
      <c r="K11947" s="3">
        <v>17660.030769230769</v>
      </c>
      <c r="L11947" s="4">
        <v>0.35</v>
      </c>
    </row>
    <row r="11948" spans="1:12" x14ac:dyDescent="0.35">
      <c r="A11948" s="1" t="s">
        <v>20056</v>
      </c>
      <c r="B11948" t="s">
        <v>20057</v>
      </c>
      <c r="C11948" t="s">
        <v>34</v>
      </c>
      <c r="D11948" t="s">
        <v>35</v>
      </c>
      <c r="E11948">
        <v>1</v>
      </c>
      <c r="F11948" s="2">
        <v>331.84</v>
      </c>
      <c r="G11948" s="3">
        <v>834</v>
      </c>
      <c r="H11948" s="3">
        <v>3.3184</v>
      </c>
      <c r="I11948" s="3">
        <v>15.59648</v>
      </c>
      <c r="J11948" s="3">
        <v>350.75487999999996</v>
      </c>
      <c r="K11948" s="3">
        <v>539.62289230769227</v>
      </c>
      <c r="L11948" s="4">
        <v>0.35000000000000003</v>
      </c>
    </row>
    <row r="11949" spans="1:12" x14ac:dyDescent="0.35">
      <c r="A11949" s="1" t="s">
        <v>20058</v>
      </c>
      <c r="B11949" t="s">
        <v>19736</v>
      </c>
      <c r="C11949" t="s">
        <v>34</v>
      </c>
      <c r="D11949" t="s">
        <v>35</v>
      </c>
      <c r="E11949">
        <v>1</v>
      </c>
      <c r="F11949" s="2">
        <v>20145.509999999998</v>
      </c>
      <c r="G11949" s="3">
        <v>55953</v>
      </c>
      <c r="H11949" s="3">
        <v>201.45509999999999</v>
      </c>
      <c r="I11949" s="3">
        <v>946.8389699999999</v>
      </c>
      <c r="J11949" s="3">
        <v>21293.804069999998</v>
      </c>
      <c r="K11949" s="3">
        <v>32759.698569230764</v>
      </c>
      <c r="L11949" s="4">
        <v>0.35</v>
      </c>
    </row>
    <row r="11950" spans="1:12" x14ac:dyDescent="0.35">
      <c r="A11950" s="1" t="s">
        <v>20059</v>
      </c>
      <c r="B11950" t="s">
        <v>20060</v>
      </c>
      <c r="C11950" t="s">
        <v>34</v>
      </c>
      <c r="D11950" t="s">
        <v>35</v>
      </c>
      <c r="E11950">
        <v>1</v>
      </c>
      <c r="F11950" s="2">
        <v>18698.53</v>
      </c>
      <c r="G11950" s="3">
        <v>51936</v>
      </c>
      <c r="H11950" s="3">
        <v>186.9853</v>
      </c>
      <c r="I11950" s="3">
        <v>878.8309099999999</v>
      </c>
      <c r="J11950" s="3">
        <v>19764.34621</v>
      </c>
      <c r="K11950" s="3">
        <v>30406.686476923074</v>
      </c>
      <c r="L11950" s="4">
        <v>0.35</v>
      </c>
    </row>
    <row r="11951" spans="1:12" x14ac:dyDescent="0.35">
      <c r="A11951" s="1" t="s">
        <v>20061</v>
      </c>
      <c r="B11951" t="s">
        <v>20062</v>
      </c>
      <c r="C11951" t="s">
        <v>13</v>
      </c>
      <c r="D11951" t="s">
        <v>14</v>
      </c>
      <c r="E11951">
        <v>1</v>
      </c>
      <c r="F11951" s="2">
        <v>571.20000000000005</v>
      </c>
      <c r="G11951" s="3">
        <v>1144</v>
      </c>
      <c r="H11951" s="3">
        <v>5.7120000000000006</v>
      </c>
      <c r="I11951" s="3">
        <v>26.846400000000003</v>
      </c>
      <c r="J11951" s="3">
        <v>603.75840000000005</v>
      </c>
      <c r="K11951" s="3">
        <v>928.85907692307694</v>
      </c>
      <c r="L11951" s="4">
        <v>0.35</v>
      </c>
    </row>
    <row r="11952" spans="1:12" x14ac:dyDescent="0.35">
      <c r="A11952" s="1" t="s">
        <v>20063</v>
      </c>
      <c r="B11952" t="s">
        <v>20064</v>
      </c>
      <c r="C11952" t="s">
        <v>34</v>
      </c>
      <c r="D11952" t="s">
        <v>35</v>
      </c>
      <c r="E11952">
        <v>1</v>
      </c>
      <c r="F11952" s="2">
        <v>10536.37</v>
      </c>
      <c r="G11952" s="3">
        <v>28240</v>
      </c>
      <c r="H11952" s="3">
        <v>105.36370000000001</v>
      </c>
      <c r="I11952" s="3">
        <v>495.20939000000004</v>
      </c>
      <c r="J11952" s="3">
        <v>11136.943090000001</v>
      </c>
      <c r="K11952" s="3">
        <v>17133.758600000001</v>
      </c>
      <c r="L11952" s="4">
        <v>0.35</v>
      </c>
    </row>
    <row r="11953" spans="1:12" x14ac:dyDescent="0.35">
      <c r="A11953" s="1" t="s">
        <v>20065</v>
      </c>
      <c r="B11953" t="s">
        <v>20066</v>
      </c>
      <c r="C11953" t="s">
        <v>13</v>
      </c>
      <c r="D11953" t="s">
        <v>14</v>
      </c>
      <c r="E11953">
        <v>1</v>
      </c>
      <c r="F11953" s="2">
        <v>515.76</v>
      </c>
      <c r="G11953" s="3">
        <v>1033</v>
      </c>
      <c r="H11953" s="3">
        <v>5.1576000000000004</v>
      </c>
      <c r="I11953" s="3">
        <v>24.24072</v>
      </c>
      <c r="J11953" s="3">
        <v>545.15832</v>
      </c>
      <c r="K11953" s="3">
        <v>838.70510769230771</v>
      </c>
      <c r="L11953" s="4">
        <v>0.35000000000000003</v>
      </c>
    </row>
    <row r="11954" spans="1:12" x14ac:dyDescent="0.35">
      <c r="A11954" s="1" t="s">
        <v>20067</v>
      </c>
      <c r="B11954" t="s">
        <v>20068</v>
      </c>
      <c r="C11954" t="s">
        <v>363</v>
      </c>
      <c r="D11954" t="s">
        <v>364</v>
      </c>
      <c r="E11954">
        <v>1</v>
      </c>
      <c r="F11954" s="2">
        <v>17643.45</v>
      </c>
      <c r="G11954" s="3">
        <v>35313</v>
      </c>
      <c r="H11954" s="3">
        <v>176.43450000000001</v>
      </c>
      <c r="I11954" s="3">
        <v>829.24215000000004</v>
      </c>
      <c r="J11954" s="3">
        <v>18649.126649999998</v>
      </c>
      <c r="K11954" s="3">
        <v>28690.964076923072</v>
      </c>
      <c r="L11954" s="4">
        <v>0.34999999999999992</v>
      </c>
    </row>
    <row r="11955" spans="1:12" x14ac:dyDescent="0.35">
      <c r="A11955" s="1" t="s">
        <v>20069</v>
      </c>
      <c r="B11955" t="s">
        <v>20070</v>
      </c>
      <c r="C11955" t="s">
        <v>26</v>
      </c>
      <c r="D11955" t="s">
        <v>27</v>
      </c>
      <c r="E11955">
        <v>1</v>
      </c>
      <c r="F11955" s="2">
        <v>1230</v>
      </c>
      <c r="G11955" s="3">
        <v>2495</v>
      </c>
      <c r="H11955" s="3">
        <v>12.3</v>
      </c>
      <c r="I11955" s="3">
        <v>57.81</v>
      </c>
      <c r="J11955" s="3">
        <v>1300.1099999999999</v>
      </c>
      <c r="K11955" s="3">
        <v>2000.1692307692306</v>
      </c>
      <c r="L11955" s="4">
        <v>0.35</v>
      </c>
    </row>
    <row r="11956" spans="1:12" x14ac:dyDescent="0.35">
      <c r="A11956" s="1" t="s">
        <v>20071</v>
      </c>
      <c r="B11956" t="s">
        <v>20072</v>
      </c>
      <c r="C11956" t="s">
        <v>363</v>
      </c>
      <c r="D11956" t="s">
        <v>364</v>
      </c>
      <c r="E11956">
        <v>1</v>
      </c>
      <c r="F11956" s="2">
        <v>267.26</v>
      </c>
      <c r="G11956" s="3">
        <v>584.11</v>
      </c>
      <c r="H11956" s="3">
        <v>2.6726000000000001</v>
      </c>
      <c r="I11956" s="3">
        <v>12.561219999999999</v>
      </c>
      <c r="J11956" s="3">
        <v>282.49381999999997</v>
      </c>
      <c r="K11956" s="3">
        <v>434.60587692307689</v>
      </c>
      <c r="L11956" s="4">
        <v>0.35000000000000003</v>
      </c>
    </row>
    <row r="11957" spans="1:12" x14ac:dyDescent="0.35">
      <c r="A11957" s="1" t="s">
        <v>20073</v>
      </c>
      <c r="B11957" t="s">
        <v>19609</v>
      </c>
      <c r="C11957" t="s">
        <v>34</v>
      </c>
      <c r="D11957" t="s">
        <v>35</v>
      </c>
      <c r="E11957">
        <v>1</v>
      </c>
      <c r="F11957" s="2">
        <v>4538.16</v>
      </c>
      <c r="G11957" s="3">
        <v>12107</v>
      </c>
      <c r="H11957" s="3">
        <v>45.381599999999999</v>
      </c>
      <c r="I11957" s="3">
        <v>213.29352</v>
      </c>
      <c r="J11957" s="3">
        <v>4796.8351199999997</v>
      </c>
      <c r="K11957" s="3">
        <v>7379.7463384615376</v>
      </c>
      <c r="L11957" s="4">
        <v>0.35</v>
      </c>
    </row>
    <row r="11958" spans="1:12" x14ac:dyDescent="0.35">
      <c r="A11958" s="1" t="s">
        <v>20074</v>
      </c>
      <c r="B11958" t="s">
        <v>20075</v>
      </c>
      <c r="C11958" t="s">
        <v>363</v>
      </c>
      <c r="D11958" t="s">
        <v>364</v>
      </c>
      <c r="E11958">
        <v>1</v>
      </c>
      <c r="F11958" s="2">
        <v>129.6</v>
      </c>
      <c r="G11958" s="3">
        <v>315</v>
      </c>
      <c r="H11958" s="3">
        <v>1.296</v>
      </c>
      <c r="I11958" s="3">
        <v>6.0911999999999997</v>
      </c>
      <c r="J11958" s="3">
        <v>136.98719999999997</v>
      </c>
      <c r="K11958" s="3">
        <v>210.74953846153841</v>
      </c>
      <c r="L11958" s="4">
        <v>0.35</v>
      </c>
    </row>
    <row r="11959" spans="1:12" x14ac:dyDescent="0.35">
      <c r="A11959" s="1" t="s">
        <v>20076</v>
      </c>
      <c r="B11959" t="s">
        <v>20077</v>
      </c>
      <c r="C11959" t="s">
        <v>34</v>
      </c>
      <c r="D11959" t="s">
        <v>35</v>
      </c>
      <c r="E11959">
        <v>1</v>
      </c>
      <c r="F11959" s="2">
        <v>14482.31</v>
      </c>
      <c r="G11959" s="3">
        <v>40221</v>
      </c>
      <c r="H11959" s="3">
        <v>144.82310000000001</v>
      </c>
      <c r="I11959" s="3">
        <v>680.66856999999993</v>
      </c>
      <c r="J11959" s="3">
        <v>15307.801669999999</v>
      </c>
      <c r="K11959" s="3">
        <v>23550.464107692304</v>
      </c>
      <c r="L11959" s="4">
        <v>0.34999999999999992</v>
      </c>
    </row>
    <row r="11960" spans="1:12" x14ac:dyDescent="0.35">
      <c r="A11960" s="1" t="s">
        <v>20078</v>
      </c>
      <c r="B11960" t="s">
        <v>1586</v>
      </c>
      <c r="C11960" t="s">
        <v>34</v>
      </c>
      <c r="D11960" t="s">
        <v>35</v>
      </c>
      <c r="E11960">
        <v>1</v>
      </c>
      <c r="F11960" s="2">
        <v>13792.68</v>
      </c>
      <c r="G11960" s="3">
        <v>38310</v>
      </c>
      <c r="H11960" s="3">
        <v>137.92680000000001</v>
      </c>
      <c r="I11960" s="3">
        <v>648.25595999999996</v>
      </c>
      <c r="J11960" s="3">
        <v>14578.86276</v>
      </c>
      <c r="K11960" s="3">
        <v>22429.019630769231</v>
      </c>
      <c r="L11960" s="4">
        <v>0.35000000000000003</v>
      </c>
    </row>
    <row r="11961" spans="1:12" x14ac:dyDescent="0.35">
      <c r="A11961" s="1" t="s">
        <v>20079</v>
      </c>
      <c r="B11961" t="s">
        <v>20080</v>
      </c>
      <c r="C11961" t="s">
        <v>363</v>
      </c>
      <c r="D11961" t="s">
        <v>364</v>
      </c>
      <c r="E11961">
        <v>1</v>
      </c>
      <c r="F11961" s="2">
        <v>0.51</v>
      </c>
      <c r="G11961" s="3">
        <v>2</v>
      </c>
      <c r="H11961" s="3">
        <v>5.1000000000000004E-3</v>
      </c>
      <c r="I11961" s="3">
        <v>2.3970000000000002E-2</v>
      </c>
      <c r="J11961" s="3">
        <v>0.53907000000000005</v>
      </c>
      <c r="K11961" s="3">
        <v>0.82933846153846158</v>
      </c>
      <c r="L11961" s="4">
        <v>0.35</v>
      </c>
    </row>
    <row r="11962" spans="1:12" x14ac:dyDescent="0.35">
      <c r="A11962" s="1" t="s">
        <v>20081</v>
      </c>
      <c r="B11962" t="s">
        <v>20082</v>
      </c>
      <c r="C11962" t="s">
        <v>363</v>
      </c>
      <c r="D11962" t="s">
        <v>364</v>
      </c>
      <c r="E11962">
        <v>1</v>
      </c>
      <c r="F11962" s="2">
        <v>176.4</v>
      </c>
      <c r="G11962" s="3">
        <v>363</v>
      </c>
      <c r="H11962" s="3">
        <v>1.764</v>
      </c>
      <c r="I11962" s="3">
        <v>8.2908000000000008</v>
      </c>
      <c r="J11962" s="3">
        <v>186.45480000000001</v>
      </c>
      <c r="K11962" s="3">
        <v>286.85353846153845</v>
      </c>
      <c r="L11962" s="4">
        <v>0.35</v>
      </c>
    </row>
    <row r="11963" spans="1:12" x14ac:dyDescent="0.35">
      <c r="A11963" s="1" t="s">
        <v>20083</v>
      </c>
      <c r="B11963" t="s">
        <v>19635</v>
      </c>
      <c r="C11963" t="s">
        <v>13</v>
      </c>
      <c r="D11963" t="s">
        <v>14</v>
      </c>
      <c r="E11963">
        <v>1</v>
      </c>
      <c r="F11963" s="2">
        <v>89.04</v>
      </c>
      <c r="G11963" s="3">
        <v>177</v>
      </c>
      <c r="H11963" s="3">
        <v>0.89040000000000008</v>
      </c>
      <c r="I11963" s="3">
        <v>4.1848800000000006</v>
      </c>
      <c r="J11963" s="3">
        <v>94.115280000000013</v>
      </c>
      <c r="K11963" s="3">
        <v>144.79273846153848</v>
      </c>
      <c r="L11963" s="4">
        <v>0.35</v>
      </c>
    </row>
    <row r="11964" spans="1:12" x14ac:dyDescent="0.35">
      <c r="A11964" s="1" t="s">
        <v>20084</v>
      </c>
      <c r="B11964" t="s">
        <v>19531</v>
      </c>
      <c r="C11964" t="s">
        <v>13</v>
      </c>
      <c r="D11964" t="s">
        <v>14</v>
      </c>
      <c r="E11964">
        <v>1</v>
      </c>
      <c r="F11964" s="2">
        <v>677.04</v>
      </c>
      <c r="G11964" s="3">
        <v>1355</v>
      </c>
      <c r="H11964" s="3">
        <v>6.7703999999999995</v>
      </c>
      <c r="I11964" s="3">
        <v>31.820879999999999</v>
      </c>
      <c r="J11964" s="3">
        <v>715.63127999999995</v>
      </c>
      <c r="K11964" s="3">
        <v>1100.9712</v>
      </c>
      <c r="L11964" s="4">
        <v>0.35000000000000003</v>
      </c>
    </row>
    <row r="11965" spans="1:12" x14ac:dyDescent="0.35">
      <c r="A11965" s="1" t="s">
        <v>20085</v>
      </c>
      <c r="B11965" t="s">
        <v>20086</v>
      </c>
      <c r="C11965" t="s">
        <v>363</v>
      </c>
      <c r="D11965" t="s">
        <v>364</v>
      </c>
      <c r="E11965">
        <v>1</v>
      </c>
      <c r="F11965" s="2">
        <v>1190.07</v>
      </c>
      <c r="G11965" s="3">
        <v>5</v>
      </c>
      <c r="H11965" s="3">
        <v>11.900699999999999</v>
      </c>
      <c r="I11965" s="3">
        <v>55.93329</v>
      </c>
      <c r="J11965" s="3">
        <v>1257.9039899999998</v>
      </c>
      <c r="K11965" s="3">
        <v>1935.2369076923073</v>
      </c>
      <c r="L11965" s="4">
        <v>0.35</v>
      </c>
    </row>
    <row r="11966" spans="1:12" x14ac:dyDescent="0.35">
      <c r="A11966" s="1" t="s">
        <v>20087</v>
      </c>
      <c r="B11966" t="s">
        <v>1961</v>
      </c>
      <c r="C11966" t="s">
        <v>13</v>
      </c>
      <c r="D11966" t="s">
        <v>14</v>
      </c>
      <c r="E11966">
        <v>1</v>
      </c>
      <c r="F11966" s="2">
        <v>2123.52</v>
      </c>
      <c r="G11966" s="3">
        <v>4251</v>
      </c>
      <c r="H11966" s="3">
        <v>21.235199999999999</v>
      </c>
      <c r="I11966" s="3">
        <v>99.805440000000004</v>
      </c>
      <c r="J11966" s="3">
        <v>2244.5606400000001</v>
      </c>
      <c r="K11966" s="3">
        <v>3453.1702153846154</v>
      </c>
      <c r="L11966" s="4">
        <v>0.35</v>
      </c>
    </row>
    <row r="11967" spans="1:12" x14ac:dyDescent="0.35">
      <c r="A11967" s="1" t="s">
        <v>20088</v>
      </c>
      <c r="B11967" t="s">
        <v>19780</v>
      </c>
      <c r="C11967" t="s">
        <v>34</v>
      </c>
      <c r="D11967" t="s">
        <v>35</v>
      </c>
      <c r="E11967">
        <v>1</v>
      </c>
      <c r="F11967" s="2">
        <v>3.25</v>
      </c>
      <c r="G11967" s="3">
        <v>7</v>
      </c>
      <c r="H11967" s="3">
        <v>3.2500000000000001E-2</v>
      </c>
      <c r="I11967" s="3">
        <v>0.15275</v>
      </c>
      <c r="J11967" s="3">
        <v>3.4352500000000004</v>
      </c>
      <c r="K11967" s="3">
        <v>5.2850000000000001</v>
      </c>
      <c r="L11967" s="4">
        <v>0.34999999999999992</v>
      </c>
    </row>
    <row r="11968" spans="1:12" x14ac:dyDescent="0.35">
      <c r="A11968" s="1" t="s">
        <v>20089</v>
      </c>
      <c r="B11968" t="s">
        <v>16902</v>
      </c>
      <c r="C11968" t="s">
        <v>363</v>
      </c>
      <c r="D11968" t="s">
        <v>364</v>
      </c>
      <c r="E11968">
        <v>1</v>
      </c>
      <c r="F11968" s="2">
        <v>2186.7399999999998</v>
      </c>
      <c r="G11968" s="3">
        <v>102</v>
      </c>
      <c r="H11968" s="3">
        <v>21.8674</v>
      </c>
      <c r="I11968" s="3">
        <v>102.77677999999999</v>
      </c>
      <c r="J11968" s="3">
        <v>2311.38418</v>
      </c>
      <c r="K11968" s="3">
        <v>3555.9756615384613</v>
      </c>
      <c r="L11968" s="4">
        <v>0.34999999999999992</v>
      </c>
    </row>
    <row r="11969" spans="1:12" x14ac:dyDescent="0.35">
      <c r="A11969" s="1" t="s">
        <v>20090</v>
      </c>
      <c r="B11969" t="s">
        <v>20091</v>
      </c>
      <c r="C11969" t="s">
        <v>363</v>
      </c>
      <c r="D11969" t="s">
        <v>364</v>
      </c>
      <c r="E11969">
        <v>1</v>
      </c>
      <c r="F11969" s="2">
        <v>388.7</v>
      </c>
      <c r="G11969" s="3">
        <v>845</v>
      </c>
      <c r="H11969" s="3">
        <v>3.887</v>
      </c>
      <c r="I11969" s="3">
        <v>18.268899999999999</v>
      </c>
      <c r="J11969" s="3">
        <v>410.85589999999996</v>
      </c>
      <c r="K11969" s="3">
        <v>632.0859999999999</v>
      </c>
      <c r="L11969" s="4">
        <v>0.35</v>
      </c>
    </row>
    <row r="11970" spans="1:12" x14ac:dyDescent="0.35">
      <c r="A11970" s="1" t="s">
        <v>20092</v>
      </c>
      <c r="B11970" t="s">
        <v>20093</v>
      </c>
      <c r="C11970" t="s">
        <v>363</v>
      </c>
      <c r="D11970" t="s">
        <v>364</v>
      </c>
      <c r="E11970">
        <v>1</v>
      </c>
      <c r="F11970" s="2">
        <v>168.14</v>
      </c>
      <c r="G11970" s="3">
        <v>337</v>
      </c>
      <c r="H11970" s="3">
        <v>1.6814</v>
      </c>
      <c r="I11970" s="3">
        <v>7.9025799999999995</v>
      </c>
      <c r="J11970" s="3">
        <v>177.72397999999998</v>
      </c>
      <c r="K11970" s="3">
        <v>273.42150769230767</v>
      </c>
      <c r="L11970" s="4">
        <v>0.35000000000000003</v>
      </c>
    </row>
    <row r="11971" spans="1:12" x14ac:dyDescent="0.35">
      <c r="A11971" s="1" t="s">
        <v>20094</v>
      </c>
      <c r="B11971" t="s">
        <v>1575</v>
      </c>
      <c r="C11971" t="s">
        <v>34</v>
      </c>
      <c r="D11971" t="s">
        <v>35</v>
      </c>
      <c r="E11971">
        <v>1</v>
      </c>
      <c r="F11971" s="2">
        <v>33243.21</v>
      </c>
      <c r="G11971" s="3">
        <v>82143.039999999994</v>
      </c>
      <c r="H11971" s="3">
        <v>332.43209999999999</v>
      </c>
      <c r="I11971" s="3">
        <v>1562.4308699999999</v>
      </c>
      <c r="J11971" s="3">
        <v>35138.072969999994</v>
      </c>
      <c r="K11971" s="3">
        <v>54058.573799999991</v>
      </c>
      <c r="L11971" s="4">
        <v>0.35000000000000003</v>
      </c>
    </row>
    <row r="11972" spans="1:12" x14ac:dyDescent="0.35">
      <c r="A11972" s="1" t="s">
        <v>20095</v>
      </c>
      <c r="B11972" t="s">
        <v>20096</v>
      </c>
      <c r="C11972" t="s">
        <v>13</v>
      </c>
      <c r="D11972" t="s">
        <v>14</v>
      </c>
      <c r="E11972">
        <v>1</v>
      </c>
      <c r="F11972" s="2">
        <v>322.56</v>
      </c>
      <c r="G11972" s="3">
        <v>645</v>
      </c>
      <c r="H11972" s="3">
        <v>3.2256</v>
      </c>
      <c r="I11972" s="3">
        <v>15.16032</v>
      </c>
      <c r="J11972" s="3">
        <v>340.94592</v>
      </c>
      <c r="K11972" s="3">
        <v>524.53218461538461</v>
      </c>
      <c r="L11972" s="4">
        <v>0.35</v>
      </c>
    </row>
    <row r="11973" spans="1:12" x14ac:dyDescent="0.35">
      <c r="A11973" s="1" t="s">
        <v>20097</v>
      </c>
      <c r="B11973" t="s">
        <v>20098</v>
      </c>
      <c r="C11973" t="s">
        <v>363</v>
      </c>
      <c r="D11973" t="s">
        <v>364</v>
      </c>
      <c r="E11973">
        <v>1</v>
      </c>
      <c r="F11973" s="2">
        <v>765</v>
      </c>
      <c r="G11973" s="3">
        <v>1488</v>
      </c>
      <c r="H11973" s="3">
        <v>7.65</v>
      </c>
      <c r="I11973" s="3">
        <v>35.954999999999998</v>
      </c>
      <c r="J11973" s="3">
        <v>808.60500000000002</v>
      </c>
      <c r="K11973" s="3">
        <v>1244.0076923076922</v>
      </c>
      <c r="L11973" s="4">
        <v>0.34999999999999992</v>
      </c>
    </row>
    <row r="11974" spans="1:12" x14ac:dyDescent="0.35">
      <c r="A11974" s="1" t="s">
        <v>20099</v>
      </c>
      <c r="B11974" t="s">
        <v>20100</v>
      </c>
      <c r="C11974" t="s">
        <v>34</v>
      </c>
      <c r="D11974" t="s">
        <v>35</v>
      </c>
      <c r="E11974">
        <v>1</v>
      </c>
      <c r="F11974" s="2">
        <v>50.34</v>
      </c>
      <c r="G11974" s="3">
        <v>800</v>
      </c>
      <c r="H11974" s="3">
        <v>0.50340000000000007</v>
      </c>
      <c r="I11974" s="3">
        <v>2.36598</v>
      </c>
      <c r="J11974" s="3">
        <v>53.209380000000003</v>
      </c>
      <c r="K11974" s="3">
        <v>81.86058461538461</v>
      </c>
      <c r="L11974" s="4">
        <v>0.34999999999999992</v>
      </c>
    </row>
    <row r="11975" spans="1:12" x14ac:dyDescent="0.35">
      <c r="A11975" s="1" t="s">
        <v>20101</v>
      </c>
      <c r="B11975" t="s">
        <v>20102</v>
      </c>
      <c r="C11975" t="s">
        <v>363</v>
      </c>
      <c r="D11975" t="s">
        <v>364</v>
      </c>
      <c r="E11975">
        <v>1</v>
      </c>
      <c r="F11975" s="2">
        <v>827.65</v>
      </c>
      <c r="G11975" s="3">
        <v>1595</v>
      </c>
      <c r="H11975" s="3">
        <v>8.2765000000000004</v>
      </c>
      <c r="I11975" s="3">
        <v>38.899549999999998</v>
      </c>
      <c r="J11975" s="3">
        <v>874.82605000000001</v>
      </c>
      <c r="K11975" s="3">
        <v>1345.8862307692307</v>
      </c>
      <c r="L11975" s="4">
        <v>0.34999999999999992</v>
      </c>
    </row>
    <row r="11976" spans="1:12" x14ac:dyDescent="0.35">
      <c r="A11976" s="1">
        <v>727102</v>
      </c>
      <c r="B11976" t="s">
        <v>19537</v>
      </c>
      <c r="C11976" t="s">
        <v>34</v>
      </c>
      <c r="D11976" t="s">
        <v>35</v>
      </c>
      <c r="E11976">
        <v>1</v>
      </c>
      <c r="F11976" s="2">
        <v>0.129</v>
      </c>
      <c r="G11976" s="3">
        <v>1</v>
      </c>
      <c r="H11976" s="3">
        <v>1.2900000000000001E-3</v>
      </c>
      <c r="I11976" s="3">
        <v>6.0629999999999998E-3</v>
      </c>
      <c r="J11976" s="3">
        <v>0.13635300000000003</v>
      </c>
      <c r="K11976" s="3">
        <v>0.2097738461538462</v>
      </c>
      <c r="L11976" s="4">
        <v>0.35</v>
      </c>
    </row>
    <row r="11977" spans="1:12" x14ac:dyDescent="0.35">
      <c r="A11977" s="1" t="s">
        <v>20103</v>
      </c>
      <c r="B11977" t="s">
        <v>1575</v>
      </c>
      <c r="C11977" t="s">
        <v>34</v>
      </c>
      <c r="D11977" t="s">
        <v>35</v>
      </c>
      <c r="E11977">
        <v>1</v>
      </c>
      <c r="F11977" s="2">
        <v>25384.59</v>
      </c>
      <c r="G11977" s="3">
        <v>70503</v>
      </c>
      <c r="H11977" s="3">
        <v>253.8459</v>
      </c>
      <c r="I11977" s="3">
        <v>1193.07573</v>
      </c>
      <c r="J11977" s="3">
        <v>26831.511630000001</v>
      </c>
      <c r="K11977" s="3">
        <v>41279.248661538462</v>
      </c>
      <c r="L11977" s="4">
        <v>0.35</v>
      </c>
    </row>
    <row r="11978" spans="1:12" x14ac:dyDescent="0.35">
      <c r="A11978" s="1" t="s">
        <v>20104</v>
      </c>
      <c r="B11978" t="s">
        <v>1571</v>
      </c>
      <c r="C11978" t="s">
        <v>34</v>
      </c>
      <c r="D11978" t="s">
        <v>35</v>
      </c>
      <c r="E11978">
        <v>1</v>
      </c>
      <c r="F11978" s="2">
        <v>33891.86</v>
      </c>
      <c r="G11978" s="3">
        <v>94134</v>
      </c>
      <c r="H11978" s="3">
        <v>338.91860000000003</v>
      </c>
      <c r="I11978" s="3">
        <v>1592.91742</v>
      </c>
      <c r="J11978" s="3">
        <v>35823.696019999996</v>
      </c>
      <c r="K11978" s="3">
        <v>55113.378492307682</v>
      </c>
      <c r="L11978" s="4">
        <v>0.35</v>
      </c>
    </row>
    <row r="11979" spans="1:12" x14ac:dyDescent="0.35">
      <c r="A11979" s="1" t="s">
        <v>20105</v>
      </c>
      <c r="B11979" t="s">
        <v>20106</v>
      </c>
      <c r="C11979" t="s">
        <v>13</v>
      </c>
      <c r="D11979" t="s">
        <v>14</v>
      </c>
      <c r="E11979">
        <v>1</v>
      </c>
      <c r="F11979" s="2">
        <v>33.6</v>
      </c>
      <c r="G11979" s="3">
        <v>66</v>
      </c>
      <c r="H11979" s="3">
        <v>0.33600000000000002</v>
      </c>
      <c r="I11979" s="3">
        <v>1.5792000000000002</v>
      </c>
      <c r="J11979" s="3">
        <v>35.5152</v>
      </c>
      <c r="K11979" s="3">
        <v>54.638769230769228</v>
      </c>
      <c r="L11979" s="4">
        <v>0.35</v>
      </c>
    </row>
    <row r="11980" spans="1:12" x14ac:dyDescent="0.35">
      <c r="A11980" s="1" t="s">
        <v>20107</v>
      </c>
      <c r="B11980" t="s">
        <v>17246</v>
      </c>
      <c r="C11980" t="s">
        <v>26</v>
      </c>
      <c r="D11980" t="s">
        <v>27</v>
      </c>
      <c r="E11980">
        <v>1</v>
      </c>
      <c r="F11980" s="2">
        <v>16.2</v>
      </c>
      <c r="G11980" s="3">
        <v>34</v>
      </c>
      <c r="H11980" s="3">
        <v>0.16200000000000001</v>
      </c>
      <c r="I11980" s="3">
        <v>0.76139999999999997</v>
      </c>
      <c r="J11980" s="3">
        <v>17.123399999999997</v>
      </c>
      <c r="K11980" s="3">
        <v>26.343692307692301</v>
      </c>
      <c r="L11980" s="4">
        <v>0.35</v>
      </c>
    </row>
    <row r="11981" spans="1:12" x14ac:dyDescent="0.35">
      <c r="A11981" s="1" t="s">
        <v>20108</v>
      </c>
      <c r="B11981" t="s">
        <v>20109</v>
      </c>
      <c r="C11981" t="s">
        <v>363</v>
      </c>
      <c r="D11981" t="s">
        <v>364</v>
      </c>
      <c r="E11981">
        <v>1</v>
      </c>
      <c r="F11981" s="2">
        <v>554.63</v>
      </c>
      <c r="G11981" s="3">
        <v>1005</v>
      </c>
      <c r="H11981" s="3">
        <v>5.5463000000000005</v>
      </c>
      <c r="I11981" s="3">
        <v>26.067609999999998</v>
      </c>
      <c r="J11981" s="3">
        <v>586.24390999999991</v>
      </c>
      <c r="K11981" s="3">
        <v>901.91370769230753</v>
      </c>
      <c r="L11981" s="4">
        <v>0.35</v>
      </c>
    </row>
    <row r="11982" spans="1:12" x14ac:dyDescent="0.35">
      <c r="A11982" s="1" t="s">
        <v>20110</v>
      </c>
      <c r="B11982" t="s">
        <v>20111</v>
      </c>
      <c r="C11982" t="s">
        <v>363</v>
      </c>
      <c r="D11982" t="s">
        <v>364</v>
      </c>
      <c r="E11982">
        <v>1</v>
      </c>
      <c r="F11982" s="2">
        <v>59.5</v>
      </c>
      <c r="G11982" s="3">
        <v>116</v>
      </c>
      <c r="H11982" s="3">
        <v>0.59499999999999997</v>
      </c>
      <c r="I11982" s="3">
        <v>2.7965</v>
      </c>
      <c r="J11982" s="3">
        <v>62.891500000000001</v>
      </c>
      <c r="K11982" s="3">
        <v>96.75615384615385</v>
      </c>
      <c r="L11982" s="4">
        <v>0.35000000000000003</v>
      </c>
    </row>
    <row r="11983" spans="1:12" x14ac:dyDescent="0.35">
      <c r="A11983" s="1" t="s">
        <v>20112</v>
      </c>
      <c r="B11983" t="s">
        <v>20113</v>
      </c>
      <c r="C11983" t="s">
        <v>34</v>
      </c>
      <c r="D11983" t="s">
        <v>35</v>
      </c>
      <c r="E11983">
        <v>1</v>
      </c>
      <c r="F11983" s="2">
        <v>32.840000000000003</v>
      </c>
      <c r="G11983" s="3">
        <v>92</v>
      </c>
      <c r="H11983" s="3">
        <v>0.32840000000000003</v>
      </c>
      <c r="I11983" s="3">
        <v>1.5434800000000002</v>
      </c>
      <c r="J11983" s="3">
        <v>34.711880000000008</v>
      </c>
      <c r="K11983" s="3">
        <v>53.402892307692319</v>
      </c>
      <c r="L11983" s="4">
        <v>0.35</v>
      </c>
    </row>
    <row r="11984" spans="1:12" x14ac:dyDescent="0.35">
      <c r="A11984" s="1" t="s">
        <v>20114</v>
      </c>
      <c r="B11984" t="s">
        <v>20115</v>
      </c>
      <c r="C11984" t="s">
        <v>363</v>
      </c>
      <c r="D11984" t="s">
        <v>364</v>
      </c>
      <c r="E11984">
        <v>1</v>
      </c>
      <c r="F11984" s="2">
        <v>583.20000000000005</v>
      </c>
      <c r="G11984" s="3">
        <v>1527.4448</v>
      </c>
      <c r="H11984" s="3">
        <v>5.8320000000000007</v>
      </c>
      <c r="I11984" s="3">
        <v>27.410400000000003</v>
      </c>
      <c r="J11984" s="3">
        <v>616.44240000000002</v>
      </c>
      <c r="K11984" s="3">
        <v>948.37292307692303</v>
      </c>
      <c r="L11984" s="4">
        <v>0.34999999999999992</v>
      </c>
    </row>
    <row r="11985" spans="1:12" x14ac:dyDescent="0.35">
      <c r="A11985" s="1" t="s">
        <v>20116</v>
      </c>
      <c r="B11985" t="s">
        <v>20117</v>
      </c>
      <c r="C11985" t="s">
        <v>363</v>
      </c>
      <c r="D11985" t="s">
        <v>364</v>
      </c>
      <c r="E11985">
        <v>1</v>
      </c>
      <c r="F11985" s="2">
        <v>953</v>
      </c>
      <c r="G11985" s="3">
        <v>2671</v>
      </c>
      <c r="H11985" s="3">
        <v>9.5299999999999994</v>
      </c>
      <c r="I11985" s="3">
        <v>44.790999999999997</v>
      </c>
      <c r="J11985" s="3">
        <v>1007.3209999999999</v>
      </c>
      <c r="K11985" s="3">
        <v>1549.7246153846152</v>
      </c>
      <c r="L11985" s="4">
        <v>0.35</v>
      </c>
    </row>
    <row r="11986" spans="1:12" x14ac:dyDescent="0.35">
      <c r="A11986" s="1" t="s">
        <v>20118</v>
      </c>
      <c r="B11986" t="s">
        <v>20119</v>
      </c>
      <c r="C11986" t="s">
        <v>363</v>
      </c>
      <c r="D11986" t="s">
        <v>364</v>
      </c>
      <c r="E11986">
        <v>1</v>
      </c>
      <c r="F11986" s="2">
        <v>479.4</v>
      </c>
      <c r="G11986" s="3">
        <v>1104</v>
      </c>
      <c r="H11986" s="3">
        <v>4.7939999999999996</v>
      </c>
      <c r="I11986" s="3">
        <v>22.5318</v>
      </c>
      <c r="J11986" s="3">
        <v>506.72579999999994</v>
      </c>
      <c r="K11986" s="3">
        <v>779.57815384615367</v>
      </c>
      <c r="L11986" s="4">
        <v>0.34999999999999992</v>
      </c>
    </row>
    <row r="11987" spans="1:12" x14ac:dyDescent="0.35">
      <c r="A11987" s="1" t="s">
        <v>20120</v>
      </c>
      <c r="B11987" t="s">
        <v>20121</v>
      </c>
      <c r="C11987" t="s">
        <v>363</v>
      </c>
      <c r="D11987" t="s">
        <v>364</v>
      </c>
      <c r="E11987">
        <v>1</v>
      </c>
      <c r="F11987" s="2">
        <v>326.95999999999998</v>
      </c>
      <c r="G11987" s="3">
        <v>655</v>
      </c>
      <c r="H11987" s="3">
        <v>3.2696000000000001</v>
      </c>
      <c r="I11987" s="3">
        <v>15.36712</v>
      </c>
      <c r="J11987" s="3">
        <v>345.59672</v>
      </c>
      <c r="K11987" s="3">
        <v>531.68726153846148</v>
      </c>
      <c r="L11987" s="4">
        <v>0.34999999999999992</v>
      </c>
    </row>
    <row r="11988" spans="1:12" x14ac:dyDescent="0.35">
      <c r="A11988" s="1" t="s">
        <v>20122</v>
      </c>
      <c r="B11988" t="s">
        <v>20123</v>
      </c>
      <c r="C11988" t="s">
        <v>363</v>
      </c>
      <c r="D11988" t="s">
        <v>364</v>
      </c>
      <c r="E11988">
        <v>1</v>
      </c>
      <c r="F11988" s="2">
        <v>6693.73</v>
      </c>
      <c r="G11988" s="3">
        <v>128</v>
      </c>
      <c r="H11988" s="3">
        <v>66.937299999999993</v>
      </c>
      <c r="I11988" s="3">
        <v>314.60530999999997</v>
      </c>
      <c r="J11988" s="3">
        <v>7075.2726099999991</v>
      </c>
      <c r="K11988" s="3">
        <v>10885.034784615384</v>
      </c>
      <c r="L11988" s="4">
        <v>0.35000000000000003</v>
      </c>
    </row>
    <row r="11989" spans="1:12" x14ac:dyDescent="0.35">
      <c r="A11989" s="1" t="s">
        <v>20124</v>
      </c>
      <c r="B11989" t="s">
        <v>20125</v>
      </c>
      <c r="C11989" t="s">
        <v>363</v>
      </c>
      <c r="D11989" t="s">
        <v>364</v>
      </c>
      <c r="E11989">
        <v>1</v>
      </c>
      <c r="F11989" s="2">
        <v>264.04000000000002</v>
      </c>
      <c r="G11989" s="3">
        <v>655</v>
      </c>
      <c r="H11989" s="3">
        <v>2.6404000000000001</v>
      </c>
      <c r="I11989" s="3">
        <v>12.409880000000001</v>
      </c>
      <c r="J11989" s="3">
        <v>279.09028000000001</v>
      </c>
      <c r="K11989" s="3">
        <v>429.36966153846151</v>
      </c>
      <c r="L11989" s="4">
        <v>0.34999999999999992</v>
      </c>
    </row>
    <row r="11990" spans="1:12" x14ac:dyDescent="0.35">
      <c r="A11990" s="1">
        <v>4132982</v>
      </c>
      <c r="B11990" t="s">
        <v>20126</v>
      </c>
      <c r="C11990" t="s">
        <v>363</v>
      </c>
      <c r="D11990" t="s">
        <v>364</v>
      </c>
      <c r="E11990">
        <v>1</v>
      </c>
      <c r="F11990" s="2">
        <v>76.44</v>
      </c>
      <c r="G11990" s="3">
        <v>287</v>
      </c>
      <c r="H11990" s="3">
        <v>0.76439999999999997</v>
      </c>
      <c r="I11990" s="3">
        <v>3.5926800000000001</v>
      </c>
      <c r="J11990" s="3">
        <v>80.797079999999994</v>
      </c>
      <c r="K11990" s="3">
        <v>124.30319999999999</v>
      </c>
      <c r="L11990" s="4">
        <v>0.35</v>
      </c>
    </row>
    <row r="11991" spans="1:12" x14ac:dyDescent="0.35">
      <c r="A11991" s="1" t="s">
        <v>20127</v>
      </c>
      <c r="B11991" t="s">
        <v>1575</v>
      </c>
      <c r="C11991" t="s">
        <v>34</v>
      </c>
      <c r="D11991" t="s">
        <v>35</v>
      </c>
      <c r="E11991">
        <v>1</v>
      </c>
      <c r="F11991" s="2">
        <v>28004.13</v>
      </c>
      <c r="G11991" s="3">
        <v>69196.960000000006</v>
      </c>
      <c r="H11991" s="3">
        <v>280.04130000000004</v>
      </c>
      <c r="I11991" s="3">
        <v>1316.1941100000001</v>
      </c>
      <c r="J11991" s="3">
        <v>29600.365410000002</v>
      </c>
      <c r="K11991" s="3">
        <v>45539.023707692308</v>
      </c>
      <c r="L11991" s="4">
        <v>0.35</v>
      </c>
    </row>
    <row r="11992" spans="1:12" x14ac:dyDescent="0.35">
      <c r="A11992" s="1" t="s">
        <v>20128</v>
      </c>
      <c r="B11992" t="s">
        <v>20129</v>
      </c>
      <c r="C11992" t="s">
        <v>363</v>
      </c>
      <c r="D11992" t="s">
        <v>364</v>
      </c>
      <c r="E11992">
        <v>1</v>
      </c>
      <c r="F11992" s="2">
        <v>821.1</v>
      </c>
      <c r="G11992" s="3">
        <v>568</v>
      </c>
      <c r="H11992" s="3">
        <v>8.2110000000000003</v>
      </c>
      <c r="I11992" s="3">
        <v>38.591700000000003</v>
      </c>
      <c r="J11992" s="3">
        <v>867.9027000000001</v>
      </c>
      <c r="K11992" s="3">
        <v>1335.2349230769232</v>
      </c>
      <c r="L11992" s="4">
        <v>0.35</v>
      </c>
    </row>
    <row r="11993" spans="1:12" x14ac:dyDescent="0.35">
      <c r="A11993" s="1" t="s">
        <v>20130</v>
      </c>
      <c r="B11993" t="s">
        <v>13679</v>
      </c>
      <c r="C11993" t="s">
        <v>34</v>
      </c>
      <c r="D11993" t="s">
        <v>35</v>
      </c>
      <c r="E11993">
        <v>1</v>
      </c>
      <c r="F11993" s="2">
        <v>151.38999999999999</v>
      </c>
      <c r="G11993" s="3">
        <v>187.04</v>
      </c>
      <c r="H11993" s="3">
        <v>1.5138999999999998</v>
      </c>
      <c r="I11993" s="3">
        <v>7.1153299999999993</v>
      </c>
      <c r="J11993" s="3">
        <v>160.01922999999999</v>
      </c>
      <c r="K11993" s="3">
        <v>246.18343076923074</v>
      </c>
      <c r="L11993" s="4">
        <v>0.34999999999999992</v>
      </c>
    </row>
    <row r="11994" spans="1:12" x14ac:dyDescent="0.35">
      <c r="A11994" s="1" t="s">
        <v>20131</v>
      </c>
      <c r="B11994" t="s">
        <v>20132</v>
      </c>
      <c r="C11994" t="s">
        <v>13</v>
      </c>
      <c r="D11994" t="s">
        <v>14</v>
      </c>
      <c r="E11994">
        <v>1</v>
      </c>
      <c r="F11994" s="2">
        <v>515.76</v>
      </c>
      <c r="G11994" s="3">
        <v>1033</v>
      </c>
      <c r="H11994" s="3">
        <v>5.1576000000000004</v>
      </c>
      <c r="I11994" s="3">
        <v>24.24072</v>
      </c>
      <c r="J11994" s="3">
        <v>545.15832</v>
      </c>
      <c r="K11994" s="3">
        <v>838.70510769230771</v>
      </c>
      <c r="L11994" s="4">
        <v>0.35000000000000003</v>
      </c>
    </row>
    <row r="11995" spans="1:12" x14ac:dyDescent="0.35">
      <c r="A11995" s="1" t="s">
        <v>20133</v>
      </c>
      <c r="B11995" t="s">
        <v>20134</v>
      </c>
      <c r="C11995" t="s">
        <v>34</v>
      </c>
      <c r="D11995" t="s">
        <v>35</v>
      </c>
      <c r="E11995">
        <v>1</v>
      </c>
      <c r="F11995" s="2">
        <v>5904.36</v>
      </c>
      <c r="G11995" s="3">
        <v>16400</v>
      </c>
      <c r="H11995" s="3">
        <v>59.043599999999998</v>
      </c>
      <c r="I11995" s="3">
        <v>277.50491999999997</v>
      </c>
      <c r="J11995" s="3">
        <v>6240.90852</v>
      </c>
      <c r="K11995" s="3">
        <v>9601.3977230769233</v>
      </c>
      <c r="L11995" s="4">
        <v>0.35000000000000003</v>
      </c>
    </row>
    <row r="11996" spans="1:12" x14ac:dyDescent="0.35">
      <c r="A11996" s="1">
        <v>7271040</v>
      </c>
      <c r="B11996" t="s">
        <v>19537</v>
      </c>
      <c r="C11996" t="s">
        <v>34</v>
      </c>
      <c r="D11996" t="s">
        <v>35</v>
      </c>
      <c r="E11996">
        <v>1</v>
      </c>
      <c r="F11996" s="2">
        <v>0.129</v>
      </c>
      <c r="G11996" s="3">
        <v>1</v>
      </c>
      <c r="H11996" s="3">
        <v>1.2900000000000001E-3</v>
      </c>
      <c r="I11996" s="3">
        <v>6.0629999999999998E-3</v>
      </c>
      <c r="J11996" s="3">
        <v>0.13635300000000003</v>
      </c>
      <c r="K11996" s="3">
        <v>0.2097738461538462</v>
      </c>
      <c r="L11996" s="4">
        <v>0.35</v>
      </c>
    </row>
    <row r="11997" spans="1:12" x14ac:dyDescent="0.35">
      <c r="A11997" s="1" t="s">
        <v>20135</v>
      </c>
      <c r="B11997" t="s">
        <v>20136</v>
      </c>
      <c r="C11997" t="s">
        <v>363</v>
      </c>
      <c r="D11997" t="s">
        <v>364</v>
      </c>
      <c r="E11997">
        <v>1</v>
      </c>
      <c r="F11997" s="2">
        <v>202.2</v>
      </c>
      <c r="G11997" s="3">
        <v>397</v>
      </c>
      <c r="H11997" s="3">
        <v>2.0219999999999998</v>
      </c>
      <c r="I11997" s="3">
        <v>9.5033999999999992</v>
      </c>
      <c r="J11997" s="3">
        <v>213.72539999999998</v>
      </c>
      <c r="K11997" s="3">
        <v>328.80830769230766</v>
      </c>
      <c r="L11997" s="4">
        <v>0.35000000000000003</v>
      </c>
    </row>
    <row r="11998" spans="1:12" x14ac:dyDescent="0.35">
      <c r="A11998" s="1" t="s">
        <v>20137</v>
      </c>
      <c r="B11998" t="s">
        <v>20138</v>
      </c>
      <c r="C11998" t="s">
        <v>13</v>
      </c>
      <c r="D11998" t="s">
        <v>14</v>
      </c>
      <c r="E11998">
        <v>1</v>
      </c>
      <c r="F11998" s="2">
        <v>467.04</v>
      </c>
      <c r="G11998" s="3">
        <v>853</v>
      </c>
      <c r="H11998" s="3">
        <v>4.6703999999999999</v>
      </c>
      <c r="I11998" s="3">
        <v>21.950880000000002</v>
      </c>
      <c r="J11998" s="3">
        <v>493.66127999999998</v>
      </c>
      <c r="K11998" s="3">
        <v>759.47889230769226</v>
      </c>
      <c r="L11998" s="4">
        <v>0.35</v>
      </c>
    </row>
    <row r="11999" spans="1:12" x14ac:dyDescent="0.35">
      <c r="A11999" s="1" t="s">
        <v>20139</v>
      </c>
      <c r="B11999" t="s">
        <v>20140</v>
      </c>
      <c r="C11999" t="s">
        <v>363</v>
      </c>
      <c r="D11999" t="s">
        <v>364</v>
      </c>
      <c r="E11999">
        <v>1</v>
      </c>
      <c r="F11999" s="2">
        <v>1.8</v>
      </c>
      <c r="G11999" s="3">
        <v>46</v>
      </c>
      <c r="H11999" s="3">
        <v>1.8000000000000002E-2</v>
      </c>
      <c r="I11999" s="3">
        <v>8.4600000000000009E-2</v>
      </c>
      <c r="J11999" s="3">
        <v>1.9026000000000001</v>
      </c>
      <c r="K11999" s="3">
        <v>2.9270769230769229</v>
      </c>
      <c r="L11999" s="4">
        <v>0.34999999999999992</v>
      </c>
    </row>
    <row r="12000" spans="1:12" x14ac:dyDescent="0.35">
      <c r="A12000" s="1" t="s">
        <v>20141</v>
      </c>
      <c r="B12000" t="s">
        <v>20142</v>
      </c>
      <c r="C12000" t="s">
        <v>363</v>
      </c>
      <c r="D12000" t="s">
        <v>364</v>
      </c>
      <c r="E12000">
        <v>1</v>
      </c>
      <c r="F12000" s="2">
        <v>183.6</v>
      </c>
      <c r="G12000" s="3">
        <v>401.27</v>
      </c>
      <c r="H12000" s="3">
        <v>1.8360000000000001</v>
      </c>
      <c r="I12000" s="3">
        <v>8.6291999999999991</v>
      </c>
      <c r="J12000" s="3">
        <v>194.0652</v>
      </c>
      <c r="K12000" s="3">
        <v>298.56184615384615</v>
      </c>
      <c r="L12000" s="4">
        <v>0.35</v>
      </c>
    </row>
    <row r="12001" spans="1:12" x14ac:dyDescent="0.35">
      <c r="A12001" s="1" t="s">
        <v>20143</v>
      </c>
      <c r="B12001" t="s">
        <v>20144</v>
      </c>
      <c r="C12001" t="s">
        <v>363</v>
      </c>
      <c r="D12001" t="s">
        <v>364</v>
      </c>
      <c r="E12001">
        <v>1</v>
      </c>
      <c r="F12001" s="2">
        <v>78.2</v>
      </c>
      <c r="G12001" s="3">
        <v>170.91</v>
      </c>
      <c r="H12001" s="3">
        <v>0.78200000000000003</v>
      </c>
      <c r="I12001" s="3">
        <v>3.6754000000000002</v>
      </c>
      <c r="J12001" s="3">
        <v>82.657399999999996</v>
      </c>
      <c r="K12001" s="3">
        <v>127.16523076923076</v>
      </c>
      <c r="L12001" s="4">
        <v>0.35</v>
      </c>
    </row>
    <row r="12002" spans="1:12" x14ac:dyDescent="0.35">
      <c r="A12002" s="1" t="s">
        <v>20145</v>
      </c>
      <c r="B12002" t="s">
        <v>20146</v>
      </c>
      <c r="C12002" t="s">
        <v>13</v>
      </c>
      <c r="D12002" t="s">
        <v>14</v>
      </c>
      <c r="E12002">
        <v>1</v>
      </c>
      <c r="F12002" s="2">
        <v>4228.5600000000004</v>
      </c>
      <c r="G12002" s="3">
        <v>7715</v>
      </c>
      <c r="H12002" s="3">
        <v>42.285600000000002</v>
      </c>
      <c r="I12002" s="3">
        <v>198.74232000000001</v>
      </c>
      <c r="J12002" s="3">
        <v>4469.5879200000008</v>
      </c>
      <c r="K12002" s="3">
        <v>6876.2891076923088</v>
      </c>
      <c r="L12002" s="4">
        <v>0.35</v>
      </c>
    </row>
    <row r="12003" spans="1:12" x14ac:dyDescent="0.35">
      <c r="A12003" s="1" t="s">
        <v>20147</v>
      </c>
      <c r="B12003" t="s">
        <v>20148</v>
      </c>
      <c r="C12003" t="s">
        <v>363</v>
      </c>
      <c r="D12003" t="s">
        <v>364</v>
      </c>
      <c r="E12003">
        <v>1</v>
      </c>
      <c r="F12003" s="2">
        <v>23.76</v>
      </c>
      <c r="G12003" s="3">
        <v>50</v>
      </c>
      <c r="H12003" s="3">
        <v>0.23760000000000003</v>
      </c>
      <c r="I12003" s="3">
        <v>1.1167200000000002</v>
      </c>
      <c r="J12003" s="3">
        <v>25.114320000000003</v>
      </c>
      <c r="K12003" s="3">
        <v>38.637415384615387</v>
      </c>
      <c r="L12003" s="4">
        <v>0.35</v>
      </c>
    </row>
    <row r="12004" spans="1:12" x14ac:dyDescent="0.35">
      <c r="A12004" s="1" t="s">
        <v>20149</v>
      </c>
      <c r="B12004" t="s">
        <v>20150</v>
      </c>
      <c r="C12004" t="s">
        <v>363</v>
      </c>
      <c r="D12004" t="s">
        <v>364</v>
      </c>
      <c r="E12004">
        <v>1</v>
      </c>
      <c r="F12004" s="2">
        <v>1023.5</v>
      </c>
      <c r="G12004" s="3">
        <v>1963</v>
      </c>
      <c r="H12004" s="3">
        <v>10.234999999999999</v>
      </c>
      <c r="I12004" s="3">
        <v>48.104500000000002</v>
      </c>
      <c r="J12004" s="3">
        <v>1081.8394999999998</v>
      </c>
      <c r="K12004" s="3">
        <v>1664.3684615384611</v>
      </c>
      <c r="L12004" s="4">
        <v>0.35</v>
      </c>
    </row>
    <row r="12005" spans="1:12" x14ac:dyDescent="0.35">
      <c r="A12005" s="1" t="s">
        <v>20151</v>
      </c>
      <c r="B12005" t="s">
        <v>20152</v>
      </c>
      <c r="C12005" t="s">
        <v>363</v>
      </c>
      <c r="D12005" t="s">
        <v>364</v>
      </c>
      <c r="E12005">
        <v>1</v>
      </c>
      <c r="F12005" s="2">
        <v>1295</v>
      </c>
      <c r="G12005" s="3">
        <v>2594</v>
      </c>
      <c r="H12005" s="3">
        <v>12.950000000000001</v>
      </c>
      <c r="I12005" s="3">
        <v>60.865000000000002</v>
      </c>
      <c r="J12005" s="3">
        <v>1368.8150000000001</v>
      </c>
      <c r="K12005" s="3">
        <v>2105.8692307692309</v>
      </c>
      <c r="L12005" s="4">
        <v>0.35</v>
      </c>
    </row>
    <row r="12006" spans="1:12" x14ac:dyDescent="0.35">
      <c r="A12006" s="1" t="s">
        <v>20153</v>
      </c>
      <c r="B12006" t="s">
        <v>20154</v>
      </c>
      <c r="C12006" t="s">
        <v>34</v>
      </c>
      <c r="D12006" t="s">
        <v>35</v>
      </c>
      <c r="E12006">
        <v>1</v>
      </c>
      <c r="F12006" s="2">
        <v>30.05</v>
      </c>
      <c r="G12006" s="3">
        <v>436</v>
      </c>
      <c r="H12006" s="3">
        <v>0.30049999999999999</v>
      </c>
      <c r="I12006" s="3">
        <v>1.41235</v>
      </c>
      <c r="J12006" s="3">
        <v>31.76285</v>
      </c>
      <c r="K12006" s="3">
        <v>48.865923076923075</v>
      </c>
      <c r="L12006" s="4">
        <v>0.35</v>
      </c>
    </row>
    <row r="12007" spans="1:12" x14ac:dyDescent="0.35">
      <c r="A12007" s="1" t="s">
        <v>20155</v>
      </c>
      <c r="B12007" t="s">
        <v>20156</v>
      </c>
      <c r="C12007" t="s">
        <v>363</v>
      </c>
      <c r="D12007" t="s">
        <v>364</v>
      </c>
      <c r="E12007">
        <v>1</v>
      </c>
      <c r="F12007" s="2">
        <v>392.84</v>
      </c>
      <c r="G12007" s="3">
        <v>858.58</v>
      </c>
      <c r="H12007" s="3">
        <v>3.9283999999999999</v>
      </c>
      <c r="I12007" s="3">
        <v>18.463480000000001</v>
      </c>
      <c r="J12007" s="3">
        <v>415.23187999999999</v>
      </c>
      <c r="K12007" s="3">
        <v>638.81827692307684</v>
      </c>
      <c r="L12007" s="4">
        <v>0.34999999999999992</v>
      </c>
    </row>
    <row r="12008" spans="1:12" x14ac:dyDescent="0.35">
      <c r="A12008" s="1" t="s">
        <v>20157</v>
      </c>
      <c r="B12008" t="s">
        <v>19609</v>
      </c>
      <c r="C12008" t="s">
        <v>34</v>
      </c>
      <c r="D12008" t="s">
        <v>35</v>
      </c>
      <c r="E12008">
        <v>1</v>
      </c>
      <c r="F12008" s="2">
        <v>4870.8</v>
      </c>
      <c r="G12008" s="3">
        <v>13032</v>
      </c>
      <c r="H12008" s="3">
        <v>48.708000000000006</v>
      </c>
      <c r="I12008" s="3">
        <v>228.92760000000001</v>
      </c>
      <c r="J12008" s="3">
        <v>5148.4355999999998</v>
      </c>
      <c r="K12008" s="3">
        <v>7920.670153846153</v>
      </c>
      <c r="L12008" s="4">
        <v>0.35</v>
      </c>
    </row>
    <row r="12009" spans="1:12" x14ac:dyDescent="0.35">
      <c r="A12009" s="1" t="s">
        <v>20158</v>
      </c>
      <c r="B12009" t="s">
        <v>20159</v>
      </c>
      <c r="C12009" t="s">
        <v>363</v>
      </c>
      <c r="D12009" t="s">
        <v>364</v>
      </c>
      <c r="E12009">
        <v>1</v>
      </c>
      <c r="F12009" s="2">
        <v>547.88</v>
      </c>
      <c r="G12009" s="3">
        <v>19023</v>
      </c>
      <c r="H12009" s="3">
        <v>5.4787999999999997</v>
      </c>
      <c r="I12009" s="3">
        <v>25.750360000000001</v>
      </c>
      <c r="J12009" s="3">
        <v>579.10915999999997</v>
      </c>
      <c r="K12009" s="3">
        <v>890.9371692307692</v>
      </c>
      <c r="L12009" s="4">
        <v>0.35000000000000003</v>
      </c>
    </row>
    <row r="12010" spans="1:12" x14ac:dyDescent="0.35">
      <c r="A12010" s="1" t="s">
        <v>20160</v>
      </c>
      <c r="B12010" t="s">
        <v>20161</v>
      </c>
      <c r="C12010" t="s">
        <v>363</v>
      </c>
      <c r="D12010" t="s">
        <v>364</v>
      </c>
      <c r="E12010">
        <v>1</v>
      </c>
      <c r="F12010" s="2">
        <v>1470</v>
      </c>
      <c r="G12010" s="3">
        <v>2832</v>
      </c>
      <c r="H12010" s="3">
        <v>14.700000000000001</v>
      </c>
      <c r="I12010" s="3">
        <v>69.09</v>
      </c>
      <c r="J12010" s="3">
        <v>1553.79</v>
      </c>
      <c r="K12010" s="3">
        <v>2390.4461538461537</v>
      </c>
      <c r="L12010" s="4">
        <v>0.35</v>
      </c>
    </row>
    <row r="12011" spans="1:12" x14ac:dyDescent="0.35">
      <c r="A12011" s="1" t="s">
        <v>20162</v>
      </c>
      <c r="B12011" t="s">
        <v>20163</v>
      </c>
      <c r="C12011" t="s">
        <v>363</v>
      </c>
      <c r="D12011" t="s">
        <v>364</v>
      </c>
      <c r="E12011">
        <v>1</v>
      </c>
      <c r="F12011" s="2">
        <v>253</v>
      </c>
      <c r="G12011" s="3">
        <v>4699</v>
      </c>
      <c r="H12011" s="3">
        <v>2.5300000000000002</v>
      </c>
      <c r="I12011" s="3">
        <v>11.891</v>
      </c>
      <c r="J12011" s="3">
        <v>267.42099999999999</v>
      </c>
      <c r="K12011" s="3">
        <v>411.41692307692307</v>
      </c>
      <c r="L12011" s="4">
        <v>0.35000000000000003</v>
      </c>
    </row>
    <row r="12012" spans="1:12" x14ac:dyDescent="0.35">
      <c r="A12012" s="1" t="s">
        <v>20164</v>
      </c>
      <c r="B12012" t="s">
        <v>20165</v>
      </c>
      <c r="C12012" t="s">
        <v>34</v>
      </c>
      <c r="D12012" t="s">
        <v>35</v>
      </c>
      <c r="E12012">
        <v>1</v>
      </c>
      <c r="F12012" s="2">
        <v>298.58999999999997</v>
      </c>
      <c r="G12012" s="3">
        <v>726</v>
      </c>
      <c r="H12012" s="3">
        <v>2.9859</v>
      </c>
      <c r="I12012" s="3">
        <v>14.033729999999998</v>
      </c>
      <c r="J12012" s="3">
        <v>315.60962999999998</v>
      </c>
      <c r="K12012" s="3">
        <v>485.55327692307685</v>
      </c>
      <c r="L12012" s="4">
        <v>0.34999999999999992</v>
      </c>
    </row>
    <row r="12013" spans="1:12" x14ac:dyDescent="0.35">
      <c r="A12013" s="1" t="s">
        <v>20166</v>
      </c>
      <c r="B12013" t="s">
        <v>20167</v>
      </c>
      <c r="C12013" t="s">
        <v>34</v>
      </c>
      <c r="D12013" t="s">
        <v>35</v>
      </c>
      <c r="E12013">
        <v>1</v>
      </c>
      <c r="F12013" s="2">
        <v>3314.94</v>
      </c>
      <c r="G12013" s="3">
        <v>8616</v>
      </c>
      <c r="H12013" s="3">
        <v>33.1494</v>
      </c>
      <c r="I12013" s="3">
        <v>155.80217999999999</v>
      </c>
      <c r="J12013" s="3">
        <v>3503.89158</v>
      </c>
      <c r="K12013" s="3">
        <v>5390.6024307692305</v>
      </c>
      <c r="L12013" s="4">
        <v>0.35</v>
      </c>
    </row>
    <row r="12014" spans="1:12" x14ac:dyDescent="0.35">
      <c r="A12014" s="1" t="s">
        <v>20168</v>
      </c>
      <c r="B12014" t="s">
        <v>20169</v>
      </c>
      <c r="C12014" t="s">
        <v>13</v>
      </c>
      <c r="D12014" t="s">
        <v>14</v>
      </c>
      <c r="E12014">
        <v>1</v>
      </c>
      <c r="F12014" s="2">
        <v>215.04</v>
      </c>
      <c r="G12014" s="3">
        <v>430</v>
      </c>
      <c r="H12014" s="3">
        <v>2.1503999999999999</v>
      </c>
      <c r="I12014" s="3">
        <v>10.10688</v>
      </c>
      <c r="J12014" s="3">
        <v>227.29727999999997</v>
      </c>
      <c r="K12014" s="3">
        <v>349.68812307692303</v>
      </c>
      <c r="L12014" s="4">
        <v>0.35</v>
      </c>
    </row>
    <row r="12015" spans="1:12" x14ac:dyDescent="0.35">
      <c r="A12015" s="1" t="s">
        <v>20170</v>
      </c>
      <c r="B12015" t="s">
        <v>20171</v>
      </c>
      <c r="C12015" t="s">
        <v>363</v>
      </c>
      <c r="D12015" t="s">
        <v>364</v>
      </c>
      <c r="E12015">
        <v>1</v>
      </c>
      <c r="F12015" s="2">
        <v>67.78</v>
      </c>
      <c r="G12015" s="3">
        <v>136</v>
      </c>
      <c r="H12015" s="3">
        <v>0.67780000000000007</v>
      </c>
      <c r="I12015" s="3">
        <v>3.1856599999999999</v>
      </c>
      <c r="J12015" s="3">
        <v>71.643460000000005</v>
      </c>
      <c r="K12015" s="3">
        <v>110.2207076923077</v>
      </c>
      <c r="L12015" s="4">
        <v>0.35</v>
      </c>
    </row>
    <row r="12016" spans="1:12" x14ac:dyDescent="0.35">
      <c r="A12016" s="1" t="s">
        <v>20172</v>
      </c>
      <c r="B12016" t="s">
        <v>19736</v>
      </c>
      <c r="C12016" t="s">
        <v>34</v>
      </c>
      <c r="D12016" t="s">
        <v>35</v>
      </c>
      <c r="E12016">
        <v>1</v>
      </c>
      <c r="F12016" s="2">
        <v>20145.509999999998</v>
      </c>
      <c r="G12016" s="3">
        <v>55953</v>
      </c>
      <c r="H12016" s="3">
        <v>201.45509999999999</v>
      </c>
      <c r="I12016" s="3">
        <v>946.8389699999999</v>
      </c>
      <c r="J12016" s="3">
        <v>21293.804069999998</v>
      </c>
      <c r="K12016" s="3">
        <v>32759.698569230764</v>
      </c>
      <c r="L12016" s="4">
        <v>0.35</v>
      </c>
    </row>
    <row r="12017" spans="1:12" x14ac:dyDescent="0.35">
      <c r="A12017" s="1" t="s">
        <v>20173</v>
      </c>
      <c r="B12017" t="s">
        <v>1571</v>
      </c>
      <c r="C12017" t="s">
        <v>34</v>
      </c>
      <c r="D12017" t="s">
        <v>35</v>
      </c>
      <c r="E12017">
        <v>1</v>
      </c>
      <c r="F12017" s="2">
        <v>21841.97</v>
      </c>
      <c r="G12017" s="3">
        <v>60668</v>
      </c>
      <c r="H12017" s="3">
        <v>218.41970000000001</v>
      </c>
      <c r="I12017" s="3">
        <v>1026.57259</v>
      </c>
      <c r="J12017" s="3">
        <v>23086.962289999999</v>
      </c>
      <c r="K12017" s="3">
        <v>35518.403523076922</v>
      </c>
      <c r="L12017" s="4">
        <v>0.35</v>
      </c>
    </row>
    <row r="12018" spans="1:12" x14ac:dyDescent="0.35">
      <c r="A12018" s="1" t="s">
        <v>20174</v>
      </c>
      <c r="B12018" t="s">
        <v>20175</v>
      </c>
      <c r="C12018" t="s">
        <v>26</v>
      </c>
      <c r="D12018" t="s">
        <v>27</v>
      </c>
      <c r="E12018">
        <v>1</v>
      </c>
      <c r="F12018" s="2">
        <v>265.11</v>
      </c>
      <c r="G12018" s="3">
        <v>538</v>
      </c>
      <c r="H12018" s="3">
        <v>2.6511</v>
      </c>
      <c r="I12018" s="3">
        <v>12.460170000000002</v>
      </c>
      <c r="J12018" s="3">
        <v>280.22127</v>
      </c>
      <c r="K12018" s="3">
        <v>431.10964615384614</v>
      </c>
      <c r="L12018" s="4">
        <v>0.35</v>
      </c>
    </row>
    <row r="12019" spans="1:12" x14ac:dyDescent="0.35">
      <c r="A12019" s="1" t="s">
        <v>20176</v>
      </c>
      <c r="B12019" t="s">
        <v>20177</v>
      </c>
      <c r="C12019" t="s">
        <v>13</v>
      </c>
      <c r="D12019" t="s">
        <v>14</v>
      </c>
      <c r="E12019">
        <v>1</v>
      </c>
      <c r="F12019" s="2">
        <v>443.67360000000002</v>
      </c>
      <c r="G12019" s="3">
        <v>993</v>
      </c>
      <c r="H12019" s="3">
        <v>4.4367360000000007</v>
      </c>
      <c r="I12019" s="3">
        <v>20.852659200000002</v>
      </c>
      <c r="J12019" s="3">
        <v>468.96299520000002</v>
      </c>
      <c r="K12019" s="3">
        <v>721.48153107692303</v>
      </c>
      <c r="L12019" s="4">
        <v>0.34999999999999992</v>
      </c>
    </row>
    <row r="12020" spans="1:12" x14ac:dyDescent="0.35">
      <c r="A12020" s="1" t="s">
        <v>20178</v>
      </c>
      <c r="B12020" t="s">
        <v>20179</v>
      </c>
      <c r="C12020" t="s">
        <v>21</v>
      </c>
      <c r="D12020" t="s">
        <v>22</v>
      </c>
      <c r="E12020">
        <v>1</v>
      </c>
      <c r="F12020" s="2">
        <v>146.78</v>
      </c>
      <c r="G12020" s="3">
        <v>349.92160000000001</v>
      </c>
      <c r="H12020" s="3">
        <v>1.4678</v>
      </c>
      <c r="I12020" s="3">
        <v>6.8986600000000005</v>
      </c>
      <c r="J12020" s="3">
        <v>155.14646000000002</v>
      </c>
      <c r="K12020" s="3">
        <v>238.68686153846156</v>
      </c>
      <c r="L12020" s="4">
        <v>0.35</v>
      </c>
    </row>
    <row r="12021" spans="1:12" x14ac:dyDescent="0.35">
      <c r="A12021" s="1" t="s">
        <v>20180</v>
      </c>
      <c r="B12021" t="s">
        <v>20181</v>
      </c>
      <c r="C12021" t="s">
        <v>363</v>
      </c>
      <c r="D12021" t="s">
        <v>364</v>
      </c>
      <c r="E12021">
        <v>1</v>
      </c>
      <c r="F12021" s="2">
        <v>48.3</v>
      </c>
      <c r="G12021" s="3">
        <v>105.56</v>
      </c>
      <c r="H12021" s="3">
        <v>0.48299999999999998</v>
      </c>
      <c r="I12021" s="3">
        <v>2.2700999999999998</v>
      </c>
      <c r="J12021" s="3">
        <v>51.053099999999993</v>
      </c>
      <c r="K12021" s="3">
        <v>78.54323076923076</v>
      </c>
      <c r="L12021" s="4">
        <v>0.35000000000000003</v>
      </c>
    </row>
    <row r="12022" spans="1:12" x14ac:dyDescent="0.35">
      <c r="A12022" s="1" t="s">
        <v>20182</v>
      </c>
      <c r="B12022" t="s">
        <v>20183</v>
      </c>
      <c r="C12022" t="s">
        <v>26</v>
      </c>
      <c r="D12022" t="s">
        <v>27</v>
      </c>
      <c r="E12022">
        <v>1</v>
      </c>
      <c r="F12022" s="2">
        <v>493.9</v>
      </c>
      <c r="G12022" s="3">
        <v>1079.45</v>
      </c>
      <c r="H12022" s="3">
        <v>4.9390000000000001</v>
      </c>
      <c r="I12022" s="3">
        <v>23.2133</v>
      </c>
      <c r="J12022" s="3">
        <v>522.05229999999995</v>
      </c>
      <c r="K12022" s="3">
        <v>803.15738461538456</v>
      </c>
      <c r="L12022" s="4">
        <v>0.35000000000000003</v>
      </c>
    </row>
    <row r="12023" spans="1:12" x14ac:dyDescent="0.35">
      <c r="A12023" s="1" t="s">
        <v>20184</v>
      </c>
      <c r="B12023" t="s">
        <v>20185</v>
      </c>
      <c r="C12023" t="s">
        <v>363</v>
      </c>
      <c r="D12023" t="s">
        <v>364</v>
      </c>
      <c r="E12023">
        <v>1</v>
      </c>
      <c r="F12023" s="2">
        <v>554.63</v>
      </c>
      <c r="G12023" s="3">
        <v>2537</v>
      </c>
      <c r="H12023" s="3">
        <v>5.5463000000000005</v>
      </c>
      <c r="I12023" s="3">
        <v>26.067609999999998</v>
      </c>
      <c r="J12023" s="3">
        <v>586.24390999999991</v>
      </c>
      <c r="K12023" s="3">
        <v>901.91370769230753</v>
      </c>
      <c r="L12023" s="4">
        <v>0.35</v>
      </c>
    </row>
    <row r="12024" spans="1:12" x14ac:dyDescent="0.35">
      <c r="A12024" s="1" t="s">
        <v>20186</v>
      </c>
      <c r="B12024" t="s">
        <v>20187</v>
      </c>
      <c r="C12024" t="s">
        <v>363</v>
      </c>
      <c r="D12024" t="s">
        <v>364</v>
      </c>
      <c r="E12024">
        <v>1</v>
      </c>
      <c r="F12024" s="2">
        <v>3.22</v>
      </c>
      <c r="G12024" s="3">
        <v>8</v>
      </c>
      <c r="H12024" s="3">
        <v>3.2199999999999999E-2</v>
      </c>
      <c r="I12024" s="3">
        <v>0.15134</v>
      </c>
      <c r="J12024" s="3">
        <v>3.40354</v>
      </c>
      <c r="K12024" s="3">
        <v>5.2362153846153845</v>
      </c>
      <c r="L12024" s="4">
        <v>0.35</v>
      </c>
    </row>
    <row r="12025" spans="1:12" x14ac:dyDescent="0.35">
      <c r="A12025" s="1" t="s">
        <v>20188</v>
      </c>
      <c r="B12025" t="s">
        <v>4376</v>
      </c>
      <c r="C12025" t="s">
        <v>13</v>
      </c>
      <c r="D12025" t="s">
        <v>14</v>
      </c>
      <c r="E12025">
        <v>1</v>
      </c>
      <c r="F12025" s="2">
        <v>1490.16</v>
      </c>
      <c r="G12025" s="3">
        <v>2983</v>
      </c>
      <c r="H12025" s="3">
        <v>14.901600000000002</v>
      </c>
      <c r="I12025" s="3">
        <v>70.037520000000001</v>
      </c>
      <c r="J12025" s="3">
        <v>1575.0991200000001</v>
      </c>
      <c r="K12025" s="3">
        <v>2423.2294153846155</v>
      </c>
      <c r="L12025" s="4">
        <v>0.35000000000000003</v>
      </c>
    </row>
    <row r="12026" spans="1:12" x14ac:dyDescent="0.35">
      <c r="A12026" s="1" t="s">
        <v>20189</v>
      </c>
      <c r="B12026" t="s">
        <v>20190</v>
      </c>
      <c r="C12026" t="s">
        <v>363</v>
      </c>
      <c r="D12026" t="s">
        <v>364</v>
      </c>
      <c r="E12026">
        <v>1</v>
      </c>
      <c r="F12026" s="2">
        <v>734.16</v>
      </c>
      <c r="G12026" s="3">
        <v>2254</v>
      </c>
      <c r="H12026" s="3">
        <v>7.3415999999999997</v>
      </c>
      <c r="I12026" s="3">
        <v>34.505519999999997</v>
      </c>
      <c r="J12026" s="3">
        <v>776.00711999999999</v>
      </c>
      <c r="K12026" s="3">
        <v>1193.8571076923076</v>
      </c>
      <c r="L12026" s="4">
        <v>0.35</v>
      </c>
    </row>
    <row r="12027" spans="1:12" x14ac:dyDescent="0.35">
      <c r="A12027" s="1" t="s">
        <v>20191</v>
      </c>
      <c r="B12027" t="s">
        <v>20192</v>
      </c>
      <c r="C12027" t="s">
        <v>363</v>
      </c>
      <c r="D12027" t="s">
        <v>364</v>
      </c>
      <c r="E12027">
        <v>1</v>
      </c>
      <c r="F12027" s="2">
        <v>43.28</v>
      </c>
      <c r="G12027" s="3">
        <v>87</v>
      </c>
      <c r="H12027" s="3">
        <v>0.43280000000000002</v>
      </c>
      <c r="I12027" s="3">
        <v>2.03416</v>
      </c>
      <c r="J12027" s="3">
        <v>45.746960000000001</v>
      </c>
      <c r="K12027" s="3">
        <v>70.379938461538458</v>
      </c>
      <c r="L12027" s="4">
        <v>0.34999999999999992</v>
      </c>
    </row>
    <row r="12028" spans="1:12" x14ac:dyDescent="0.35">
      <c r="A12028" s="1" t="s">
        <v>20193</v>
      </c>
      <c r="B12028" t="s">
        <v>20194</v>
      </c>
      <c r="C12028" t="s">
        <v>34</v>
      </c>
      <c r="D12028" t="s">
        <v>35</v>
      </c>
      <c r="E12028">
        <v>1</v>
      </c>
      <c r="F12028" s="2">
        <v>6.8900000000000003E-2</v>
      </c>
      <c r="G12028" s="3">
        <v>134</v>
      </c>
      <c r="H12028" s="3">
        <v>6.8900000000000005E-4</v>
      </c>
      <c r="I12028" s="3">
        <v>3.2382999999999999E-3</v>
      </c>
      <c r="J12028" s="3">
        <v>7.2827299999999998E-2</v>
      </c>
      <c r="K12028" s="3">
        <v>0.11204199999999999</v>
      </c>
      <c r="L12028" s="4">
        <v>0.35</v>
      </c>
    </row>
    <row r="12029" spans="1:12" x14ac:dyDescent="0.35">
      <c r="A12029" s="1" t="s">
        <v>20195</v>
      </c>
      <c r="B12029" t="s">
        <v>20196</v>
      </c>
      <c r="C12029" t="s">
        <v>34</v>
      </c>
      <c r="D12029" t="s">
        <v>35</v>
      </c>
      <c r="E12029">
        <v>1</v>
      </c>
      <c r="F12029" s="2">
        <v>12.62</v>
      </c>
      <c r="G12029" s="3">
        <v>46</v>
      </c>
      <c r="H12029" s="3">
        <v>0.12620000000000001</v>
      </c>
      <c r="I12029" s="3">
        <v>0.59314</v>
      </c>
      <c r="J12029" s="3">
        <v>13.33934</v>
      </c>
      <c r="K12029" s="3">
        <v>20.522061538461539</v>
      </c>
      <c r="L12029" s="4">
        <v>0.35000000000000003</v>
      </c>
    </row>
    <row r="12030" spans="1:12" x14ac:dyDescent="0.35">
      <c r="A12030" s="1" t="s">
        <v>20197</v>
      </c>
      <c r="B12030" t="s">
        <v>20198</v>
      </c>
      <c r="C12030" t="s">
        <v>363</v>
      </c>
      <c r="D12030" t="s">
        <v>364</v>
      </c>
      <c r="E12030">
        <v>1</v>
      </c>
      <c r="F12030" s="2">
        <v>547.88</v>
      </c>
      <c r="G12030" s="3">
        <v>506</v>
      </c>
      <c r="H12030" s="3">
        <v>5.4787999999999997</v>
      </c>
      <c r="I12030" s="3">
        <v>25.750360000000001</v>
      </c>
      <c r="J12030" s="3">
        <v>579.10915999999997</v>
      </c>
      <c r="K12030" s="3">
        <v>890.9371692307692</v>
      </c>
      <c r="L12030" s="4">
        <v>0.35000000000000003</v>
      </c>
    </row>
    <row r="12031" spans="1:12" x14ac:dyDescent="0.35">
      <c r="A12031" s="1" t="s">
        <v>20199</v>
      </c>
      <c r="B12031" t="s">
        <v>20200</v>
      </c>
      <c r="C12031" t="s">
        <v>34</v>
      </c>
      <c r="D12031" t="s">
        <v>35</v>
      </c>
      <c r="E12031">
        <v>1</v>
      </c>
      <c r="F12031" s="2">
        <v>7.5</v>
      </c>
      <c r="G12031" s="3">
        <v>24.45</v>
      </c>
      <c r="H12031" s="3">
        <v>7.4999999999999997E-2</v>
      </c>
      <c r="I12031" s="3">
        <v>0.35249999999999998</v>
      </c>
      <c r="J12031" s="3">
        <v>7.9275000000000002</v>
      </c>
      <c r="K12031" s="3">
        <v>12.196153846153846</v>
      </c>
      <c r="L12031" s="4">
        <v>0.35</v>
      </c>
    </row>
    <row r="12032" spans="1:12" x14ac:dyDescent="0.35">
      <c r="A12032" s="1" t="s">
        <v>20201</v>
      </c>
      <c r="B12032" t="s">
        <v>18519</v>
      </c>
      <c r="C12032" t="s">
        <v>363</v>
      </c>
      <c r="D12032" t="s">
        <v>364</v>
      </c>
      <c r="E12032">
        <v>1</v>
      </c>
      <c r="F12032" s="2">
        <v>1463.2</v>
      </c>
      <c r="G12032" s="3">
        <v>1005</v>
      </c>
      <c r="H12032" s="3">
        <v>14.632000000000001</v>
      </c>
      <c r="I12032" s="3">
        <v>68.770400000000009</v>
      </c>
      <c r="J12032" s="3">
        <v>1546.6024000000002</v>
      </c>
      <c r="K12032" s="3">
        <v>2379.388307692308</v>
      </c>
      <c r="L12032" s="4">
        <v>0.35</v>
      </c>
    </row>
    <row r="12033" spans="1:12" x14ac:dyDescent="0.35">
      <c r="A12033" s="1" t="s">
        <v>20202</v>
      </c>
      <c r="B12033" t="s">
        <v>20203</v>
      </c>
      <c r="C12033" t="s">
        <v>363</v>
      </c>
      <c r="D12033" t="s">
        <v>364</v>
      </c>
      <c r="E12033">
        <v>1</v>
      </c>
      <c r="F12033" s="2">
        <v>104.5</v>
      </c>
      <c r="G12033" s="3">
        <v>196</v>
      </c>
      <c r="H12033" s="3">
        <v>1.0449999999999999</v>
      </c>
      <c r="I12033" s="3">
        <v>4.9115000000000002</v>
      </c>
      <c r="J12033" s="3">
        <v>110.45650000000001</v>
      </c>
      <c r="K12033" s="3">
        <v>169.93307692307692</v>
      </c>
      <c r="L12033" s="4">
        <v>0.35</v>
      </c>
    </row>
    <row r="12034" spans="1:12" x14ac:dyDescent="0.35">
      <c r="A12034" s="1">
        <v>1072104300</v>
      </c>
      <c r="B12034" t="s">
        <v>20204</v>
      </c>
      <c r="C12034" t="s">
        <v>13</v>
      </c>
      <c r="D12034" t="s">
        <v>14</v>
      </c>
      <c r="E12034">
        <v>1</v>
      </c>
      <c r="F12034" s="2">
        <v>323.39999999999998</v>
      </c>
      <c r="G12034" s="3">
        <v>633</v>
      </c>
      <c r="H12034" s="3">
        <v>3.234</v>
      </c>
      <c r="I12034" s="3">
        <v>15.1998</v>
      </c>
      <c r="J12034" s="3">
        <v>341.83379999999994</v>
      </c>
      <c r="K12034" s="3">
        <v>525.89815384615372</v>
      </c>
      <c r="L12034" s="4">
        <v>0.35</v>
      </c>
    </row>
    <row r="12035" spans="1:12" x14ac:dyDescent="0.35">
      <c r="A12035" s="1" t="s">
        <v>20205</v>
      </c>
      <c r="B12035" t="s">
        <v>20206</v>
      </c>
      <c r="C12035" t="s">
        <v>363</v>
      </c>
      <c r="D12035" t="s">
        <v>364</v>
      </c>
      <c r="E12035">
        <v>1</v>
      </c>
      <c r="F12035" s="2">
        <v>280.16000000000003</v>
      </c>
      <c r="G12035" s="3">
        <v>122</v>
      </c>
      <c r="H12035" s="3">
        <v>2.8016000000000001</v>
      </c>
      <c r="I12035" s="3">
        <v>13.167520000000001</v>
      </c>
      <c r="J12035" s="3">
        <v>296.12912000000006</v>
      </c>
      <c r="K12035" s="3">
        <v>455.58326153846161</v>
      </c>
      <c r="L12035" s="4">
        <v>0.35</v>
      </c>
    </row>
    <row r="12036" spans="1:12" x14ac:dyDescent="0.35">
      <c r="A12036" s="1">
        <v>86177</v>
      </c>
      <c r="B12036" t="s">
        <v>20207</v>
      </c>
      <c r="C12036" t="s">
        <v>363</v>
      </c>
      <c r="D12036" t="s">
        <v>364</v>
      </c>
      <c r="E12036">
        <v>1</v>
      </c>
      <c r="F12036" s="2">
        <v>109.06</v>
      </c>
      <c r="G12036" s="3">
        <v>92.96</v>
      </c>
      <c r="H12036" s="3">
        <v>1.0906</v>
      </c>
      <c r="I12036" s="3">
        <v>5.12582</v>
      </c>
      <c r="J12036" s="3">
        <v>115.27642</v>
      </c>
      <c r="K12036" s="3">
        <v>177.34833846153845</v>
      </c>
      <c r="L12036" s="4">
        <v>0.34999999999999992</v>
      </c>
    </row>
    <row r="12037" spans="1:12" x14ac:dyDescent="0.35">
      <c r="A12037" s="1" t="s">
        <v>20208</v>
      </c>
      <c r="B12037" t="s">
        <v>20209</v>
      </c>
      <c r="C12037" t="s">
        <v>34</v>
      </c>
      <c r="D12037" t="s">
        <v>35</v>
      </c>
      <c r="E12037">
        <v>1</v>
      </c>
      <c r="F12037" s="2">
        <v>764.09</v>
      </c>
      <c r="G12037" s="3">
        <v>1932</v>
      </c>
      <c r="H12037" s="3">
        <v>7.6409000000000002</v>
      </c>
      <c r="I12037" s="3">
        <v>35.912230000000001</v>
      </c>
      <c r="J12037" s="3">
        <v>807.64313000000004</v>
      </c>
      <c r="K12037" s="3">
        <v>1242.5278923076924</v>
      </c>
      <c r="L12037" s="4">
        <v>0.35</v>
      </c>
    </row>
    <row r="12038" spans="1:12" x14ac:dyDescent="0.35">
      <c r="A12038" s="1" t="s">
        <v>20210</v>
      </c>
      <c r="B12038" t="s">
        <v>20211</v>
      </c>
      <c r="C12038" t="s">
        <v>363</v>
      </c>
      <c r="D12038" t="s">
        <v>364</v>
      </c>
      <c r="E12038">
        <v>1</v>
      </c>
      <c r="F12038" s="2">
        <v>180.2</v>
      </c>
      <c r="G12038" s="3">
        <v>410</v>
      </c>
      <c r="H12038" s="3">
        <v>1.8019999999999998</v>
      </c>
      <c r="I12038" s="3">
        <v>8.4694000000000003</v>
      </c>
      <c r="J12038" s="3">
        <v>190.47139999999999</v>
      </c>
      <c r="K12038" s="3">
        <v>293.03292307692305</v>
      </c>
      <c r="L12038" s="4">
        <v>0.35</v>
      </c>
    </row>
    <row r="12039" spans="1:12" x14ac:dyDescent="0.35">
      <c r="A12039" s="1" t="s">
        <v>20212</v>
      </c>
      <c r="B12039" t="s">
        <v>20213</v>
      </c>
      <c r="C12039" t="s">
        <v>363</v>
      </c>
      <c r="D12039" t="s">
        <v>364</v>
      </c>
      <c r="E12039">
        <v>1</v>
      </c>
      <c r="F12039" s="2">
        <v>1104</v>
      </c>
      <c r="G12039" s="3">
        <v>2412.87</v>
      </c>
      <c r="H12039" s="3">
        <v>11.040000000000001</v>
      </c>
      <c r="I12039" s="3">
        <v>51.887999999999998</v>
      </c>
      <c r="J12039" s="3">
        <v>1166.9279999999999</v>
      </c>
      <c r="K12039" s="3">
        <v>1795.2738461538459</v>
      </c>
      <c r="L12039" s="4">
        <v>0.35</v>
      </c>
    </row>
    <row r="12040" spans="1:12" x14ac:dyDescent="0.35">
      <c r="A12040" s="1" t="s">
        <v>20214</v>
      </c>
      <c r="B12040" t="s">
        <v>20215</v>
      </c>
      <c r="C12040" t="s">
        <v>13</v>
      </c>
      <c r="D12040" t="s">
        <v>14</v>
      </c>
      <c r="E12040">
        <v>1</v>
      </c>
      <c r="F12040" s="2">
        <v>8.2462999999999997</v>
      </c>
      <c r="G12040" s="3">
        <v>24</v>
      </c>
      <c r="H12040" s="3">
        <v>8.2462999999999995E-2</v>
      </c>
      <c r="I12040" s="3">
        <v>0.38757609999999998</v>
      </c>
      <c r="J12040" s="3">
        <v>8.7163391000000008</v>
      </c>
      <c r="K12040" s="3">
        <v>13.409752461538462</v>
      </c>
      <c r="L12040" s="4">
        <v>0.35</v>
      </c>
    </row>
    <row r="12041" spans="1:12" x14ac:dyDescent="0.35">
      <c r="A12041" s="1" t="s">
        <v>20216</v>
      </c>
      <c r="B12041" t="s">
        <v>20217</v>
      </c>
      <c r="C12041" t="s">
        <v>13</v>
      </c>
      <c r="D12041" t="s">
        <v>14</v>
      </c>
      <c r="E12041">
        <v>1</v>
      </c>
      <c r="F12041" s="2">
        <v>2146.1999999999998</v>
      </c>
      <c r="G12041" s="3">
        <v>4296</v>
      </c>
      <c r="H12041" s="3">
        <v>21.462</v>
      </c>
      <c r="I12041" s="3">
        <v>100.87139999999999</v>
      </c>
      <c r="J12041" s="3">
        <v>2268.5333999999998</v>
      </c>
      <c r="K12041" s="3">
        <v>3490.051384615384</v>
      </c>
      <c r="L12041" s="4">
        <v>0.34999999999999992</v>
      </c>
    </row>
    <row r="12042" spans="1:12" x14ac:dyDescent="0.35">
      <c r="A12042" s="1" t="s">
        <v>20218</v>
      </c>
      <c r="B12042" t="s">
        <v>20219</v>
      </c>
      <c r="C12042" t="s">
        <v>34</v>
      </c>
      <c r="D12042" t="s">
        <v>35</v>
      </c>
      <c r="E12042">
        <v>1</v>
      </c>
      <c r="F12042" s="2">
        <v>7029.64</v>
      </c>
      <c r="G12042" s="3">
        <v>12557.147999999999</v>
      </c>
      <c r="H12042" s="3">
        <v>70.296400000000006</v>
      </c>
      <c r="I12042" s="3">
        <v>330.39308</v>
      </c>
      <c r="J12042" s="3">
        <v>7430.3294800000003</v>
      </c>
      <c r="K12042" s="3">
        <v>11431.276123076923</v>
      </c>
      <c r="L12042" s="4">
        <v>0.35</v>
      </c>
    </row>
    <row r="12043" spans="1:12" x14ac:dyDescent="0.35">
      <c r="A12043" s="1" t="s">
        <v>20220</v>
      </c>
      <c r="B12043" t="s">
        <v>20221</v>
      </c>
      <c r="C12043" t="s">
        <v>363</v>
      </c>
      <c r="D12043" t="s">
        <v>364</v>
      </c>
      <c r="E12043">
        <v>1</v>
      </c>
      <c r="F12043" s="2">
        <v>730.19100000000003</v>
      </c>
      <c r="G12043" s="3">
        <v>1639.8032000000001</v>
      </c>
      <c r="H12043" s="3">
        <v>7.3019100000000003</v>
      </c>
      <c r="I12043" s="3">
        <v>34.318977000000004</v>
      </c>
      <c r="J12043" s="3">
        <v>771.81188700000007</v>
      </c>
      <c r="K12043" s="3">
        <v>1187.4029030769232</v>
      </c>
      <c r="L12043" s="4">
        <v>0.35</v>
      </c>
    </row>
    <row r="12044" spans="1:12" x14ac:dyDescent="0.35">
      <c r="A12044" s="1" t="s">
        <v>20222</v>
      </c>
      <c r="B12044" t="s">
        <v>20223</v>
      </c>
      <c r="C12044" t="s">
        <v>363</v>
      </c>
      <c r="D12044" t="s">
        <v>364</v>
      </c>
      <c r="E12044">
        <v>1</v>
      </c>
      <c r="F12044" s="2">
        <v>1.91</v>
      </c>
      <c r="G12044" s="3">
        <v>3.9872000000000001</v>
      </c>
      <c r="H12044" s="3">
        <v>1.9099999999999999E-2</v>
      </c>
      <c r="I12044" s="3">
        <v>8.9770000000000003E-2</v>
      </c>
      <c r="J12044" s="3">
        <v>2.0188699999999997</v>
      </c>
      <c r="K12044" s="3">
        <v>3.1059538461538456</v>
      </c>
      <c r="L12044" s="4">
        <v>0.35</v>
      </c>
    </row>
    <row r="12045" spans="1:12" x14ac:dyDescent="0.35">
      <c r="A12045" s="1" t="s">
        <v>20224</v>
      </c>
      <c r="B12045" t="s">
        <v>20225</v>
      </c>
      <c r="C12045" t="s">
        <v>363</v>
      </c>
      <c r="D12045" t="s">
        <v>364</v>
      </c>
      <c r="E12045">
        <v>1</v>
      </c>
      <c r="F12045" s="2">
        <v>1963.28</v>
      </c>
      <c r="G12045" s="3">
        <v>4048</v>
      </c>
      <c r="H12045" s="3">
        <v>19.6328</v>
      </c>
      <c r="I12045" s="3">
        <v>92.274159999999995</v>
      </c>
      <c r="J12045" s="3">
        <v>2075.18696</v>
      </c>
      <c r="K12045" s="3">
        <v>3192.5953230769228</v>
      </c>
      <c r="L12045" s="4">
        <v>0.34999999999999992</v>
      </c>
    </row>
    <row r="12046" spans="1:12" x14ac:dyDescent="0.35">
      <c r="A12046" s="1" t="s">
        <v>20226</v>
      </c>
      <c r="B12046" t="s">
        <v>20227</v>
      </c>
      <c r="C12046" t="s">
        <v>363</v>
      </c>
      <c r="D12046" t="s">
        <v>364</v>
      </c>
      <c r="E12046">
        <v>1</v>
      </c>
      <c r="F12046" s="2">
        <v>49.7</v>
      </c>
      <c r="G12046" s="3">
        <v>96.32</v>
      </c>
      <c r="H12046" s="3">
        <v>0.49700000000000005</v>
      </c>
      <c r="I12046" s="3">
        <v>2.3359000000000001</v>
      </c>
      <c r="J12046" s="3">
        <v>52.532900000000005</v>
      </c>
      <c r="K12046" s="3">
        <v>80.819846153846157</v>
      </c>
      <c r="L12046" s="4">
        <v>0.35</v>
      </c>
    </row>
    <row r="12047" spans="1:12" x14ac:dyDescent="0.35">
      <c r="A12047" s="1" t="s">
        <v>20228</v>
      </c>
      <c r="B12047" t="s">
        <v>19609</v>
      </c>
      <c r="C12047" t="s">
        <v>34</v>
      </c>
      <c r="D12047" t="s">
        <v>35</v>
      </c>
      <c r="E12047">
        <v>1</v>
      </c>
      <c r="F12047" s="2">
        <v>3979.8</v>
      </c>
      <c r="G12047" s="3">
        <v>10558</v>
      </c>
      <c r="H12047" s="3">
        <v>39.798000000000002</v>
      </c>
      <c r="I12047" s="3">
        <v>187.0506</v>
      </c>
      <c r="J12047" s="3">
        <v>4206.6485999999995</v>
      </c>
      <c r="K12047" s="3">
        <v>6471.7670769230763</v>
      </c>
      <c r="L12047" s="4">
        <v>0.35000000000000003</v>
      </c>
    </row>
    <row r="12048" spans="1:12" x14ac:dyDescent="0.35">
      <c r="A12048" s="1" t="s">
        <v>20229</v>
      </c>
      <c r="B12048" t="s">
        <v>20230</v>
      </c>
      <c r="C12048" t="s">
        <v>21</v>
      </c>
      <c r="D12048" t="s">
        <v>22</v>
      </c>
      <c r="E12048">
        <v>1</v>
      </c>
      <c r="F12048" s="2">
        <v>4.12</v>
      </c>
      <c r="G12048" s="3">
        <v>13</v>
      </c>
      <c r="H12048" s="3">
        <v>4.1200000000000001E-2</v>
      </c>
      <c r="I12048" s="3">
        <v>0.19364000000000001</v>
      </c>
      <c r="J12048" s="3">
        <v>4.3548400000000003</v>
      </c>
      <c r="K12048" s="3">
        <v>6.6997538461538459</v>
      </c>
      <c r="L12048" s="4">
        <v>0.34999999999999992</v>
      </c>
    </row>
    <row r="12049" spans="1:12" x14ac:dyDescent="0.35">
      <c r="A12049" s="1" t="s">
        <v>20231</v>
      </c>
      <c r="B12049" t="s">
        <v>20232</v>
      </c>
      <c r="C12049" t="s">
        <v>34</v>
      </c>
      <c r="D12049" t="s">
        <v>35</v>
      </c>
      <c r="E12049">
        <v>1</v>
      </c>
      <c r="F12049" s="2">
        <v>2055.2399999999998</v>
      </c>
      <c r="G12049" s="3">
        <v>5334</v>
      </c>
      <c r="H12049" s="3">
        <v>20.552399999999999</v>
      </c>
      <c r="I12049" s="3">
        <v>96.596279999999993</v>
      </c>
      <c r="J12049" s="3">
        <v>2172.38868</v>
      </c>
      <c r="K12049" s="3">
        <v>3342.1364307692306</v>
      </c>
      <c r="L12049" s="4">
        <v>0.35</v>
      </c>
    </row>
    <row r="12050" spans="1:12" x14ac:dyDescent="0.35">
      <c r="A12050" s="1" t="s">
        <v>20233</v>
      </c>
      <c r="B12050" t="s">
        <v>20234</v>
      </c>
      <c r="C12050" t="s">
        <v>34</v>
      </c>
      <c r="D12050" t="s">
        <v>35</v>
      </c>
      <c r="E12050">
        <v>1</v>
      </c>
      <c r="F12050" s="2">
        <v>530.14</v>
      </c>
      <c r="G12050" s="3">
        <v>1165</v>
      </c>
      <c r="H12050" s="3">
        <v>5.3014000000000001</v>
      </c>
      <c r="I12050" s="3">
        <v>24.91658</v>
      </c>
      <c r="J12050" s="3">
        <v>560.35797999999988</v>
      </c>
      <c r="K12050" s="3">
        <v>862.08919999999978</v>
      </c>
      <c r="L12050" s="4">
        <v>0.35</v>
      </c>
    </row>
    <row r="12051" spans="1:12" x14ac:dyDescent="0.35">
      <c r="A12051" s="1" t="s">
        <v>20235</v>
      </c>
      <c r="B12051" t="s">
        <v>20236</v>
      </c>
      <c r="C12051" t="s">
        <v>26</v>
      </c>
      <c r="D12051" t="s">
        <v>27</v>
      </c>
      <c r="E12051">
        <v>1</v>
      </c>
      <c r="F12051" s="2">
        <v>121.98</v>
      </c>
      <c r="G12051" s="3">
        <v>250</v>
      </c>
      <c r="H12051" s="3">
        <v>1.2198</v>
      </c>
      <c r="I12051" s="3">
        <v>5.73306</v>
      </c>
      <c r="J12051" s="3">
        <v>128.93286000000001</v>
      </c>
      <c r="K12051" s="3">
        <v>198.35824615384615</v>
      </c>
      <c r="L12051" s="4">
        <v>0.35</v>
      </c>
    </row>
    <row r="12052" spans="1:12" x14ac:dyDescent="0.35">
      <c r="A12052" s="1" t="s">
        <v>20237</v>
      </c>
      <c r="B12052" t="s">
        <v>20238</v>
      </c>
      <c r="C12052" t="s">
        <v>363</v>
      </c>
      <c r="D12052" t="s">
        <v>364</v>
      </c>
      <c r="E12052">
        <v>1</v>
      </c>
      <c r="F12052" s="2">
        <v>2031.82</v>
      </c>
      <c r="G12052" s="3">
        <v>3842</v>
      </c>
      <c r="H12052" s="3">
        <v>20.318200000000001</v>
      </c>
      <c r="I12052" s="3">
        <v>95.495539999999991</v>
      </c>
      <c r="J12052" s="3">
        <v>2147.6337399999998</v>
      </c>
      <c r="K12052" s="3">
        <v>3304.0519076923074</v>
      </c>
      <c r="L12052" s="4">
        <v>0.35000000000000003</v>
      </c>
    </row>
    <row r="12053" spans="1:12" x14ac:dyDescent="0.35">
      <c r="A12053" s="1" t="s">
        <v>20239</v>
      </c>
      <c r="B12053" t="s">
        <v>20240</v>
      </c>
      <c r="C12053" t="s">
        <v>363</v>
      </c>
      <c r="D12053" t="s">
        <v>364</v>
      </c>
      <c r="E12053">
        <v>1</v>
      </c>
      <c r="F12053" s="2">
        <v>224.19</v>
      </c>
      <c r="G12053" s="3">
        <v>6110</v>
      </c>
      <c r="H12053" s="3">
        <v>2.2419000000000002</v>
      </c>
      <c r="I12053" s="3">
        <v>10.53693</v>
      </c>
      <c r="J12053" s="3">
        <v>236.96883</v>
      </c>
      <c r="K12053" s="3">
        <v>364.56743076923073</v>
      </c>
      <c r="L12053" s="4">
        <v>0.34999999999999992</v>
      </c>
    </row>
    <row r="12054" spans="1:12" x14ac:dyDescent="0.35">
      <c r="A12054" s="1" t="s">
        <v>20241</v>
      </c>
      <c r="B12054" t="s">
        <v>20242</v>
      </c>
      <c r="C12054" t="s">
        <v>363</v>
      </c>
      <c r="D12054" t="s">
        <v>364</v>
      </c>
      <c r="E12054">
        <v>1</v>
      </c>
      <c r="F12054" s="2">
        <v>4075</v>
      </c>
      <c r="G12054" s="3">
        <v>6260</v>
      </c>
      <c r="H12054" s="3">
        <v>40.75</v>
      </c>
      <c r="I12054" s="3">
        <v>191.52500000000001</v>
      </c>
      <c r="J12054" s="3">
        <v>4307.2749999999996</v>
      </c>
      <c r="K12054" s="3">
        <v>6626.576923076922</v>
      </c>
      <c r="L12054" s="4">
        <v>0.34999999999999992</v>
      </c>
    </row>
    <row r="12055" spans="1:12" x14ac:dyDescent="0.35">
      <c r="A12055" s="1" t="s">
        <v>20243</v>
      </c>
      <c r="B12055" t="s">
        <v>20244</v>
      </c>
      <c r="C12055" t="s">
        <v>363</v>
      </c>
      <c r="D12055" t="s">
        <v>364</v>
      </c>
      <c r="E12055">
        <v>1</v>
      </c>
      <c r="F12055" s="2">
        <v>846.11</v>
      </c>
      <c r="G12055" s="3">
        <v>4862</v>
      </c>
      <c r="H12055" s="3">
        <v>8.4611000000000001</v>
      </c>
      <c r="I12055" s="3">
        <v>39.76717</v>
      </c>
      <c r="J12055" s="3">
        <v>894.33826999999997</v>
      </c>
      <c r="K12055" s="3">
        <v>1375.9050307692307</v>
      </c>
      <c r="L12055" s="4">
        <v>0.35000000000000003</v>
      </c>
    </row>
    <row r="12056" spans="1:12" x14ac:dyDescent="0.35">
      <c r="A12056" s="1" t="s">
        <v>20245</v>
      </c>
      <c r="B12056" t="s">
        <v>20246</v>
      </c>
      <c r="C12056" t="s">
        <v>363</v>
      </c>
      <c r="D12056" t="s">
        <v>364</v>
      </c>
      <c r="E12056">
        <v>1</v>
      </c>
      <c r="F12056" s="2">
        <v>1374.94</v>
      </c>
      <c r="G12056" s="3">
        <v>2835</v>
      </c>
      <c r="H12056" s="3">
        <v>13.749400000000001</v>
      </c>
      <c r="I12056" s="3">
        <v>64.62218</v>
      </c>
      <c r="J12056" s="3">
        <v>1453.31158</v>
      </c>
      <c r="K12056" s="3">
        <v>2235.8639692307693</v>
      </c>
      <c r="L12056" s="4">
        <v>0.35</v>
      </c>
    </row>
    <row r="12057" spans="1:12" x14ac:dyDescent="0.35">
      <c r="A12057" s="1" t="s">
        <v>20247</v>
      </c>
      <c r="B12057" t="s">
        <v>3159</v>
      </c>
      <c r="C12057" t="s">
        <v>363</v>
      </c>
      <c r="D12057" t="s">
        <v>364</v>
      </c>
      <c r="E12057">
        <v>1</v>
      </c>
      <c r="F12057" s="2">
        <v>730.95</v>
      </c>
      <c r="G12057" s="3">
        <v>1462</v>
      </c>
      <c r="H12057" s="3">
        <v>7.3095000000000008</v>
      </c>
      <c r="I12057" s="3">
        <v>34.354649999999999</v>
      </c>
      <c r="J12057" s="3">
        <v>772.61415</v>
      </c>
      <c r="K12057" s="3">
        <v>1188.6371538461538</v>
      </c>
      <c r="L12057" s="4">
        <v>0.35</v>
      </c>
    </row>
    <row r="12058" spans="1:12" x14ac:dyDescent="0.35">
      <c r="A12058" s="1" t="s">
        <v>20248</v>
      </c>
      <c r="B12058" t="s">
        <v>20249</v>
      </c>
      <c r="C12058" t="s">
        <v>363</v>
      </c>
      <c r="D12058" t="s">
        <v>364</v>
      </c>
      <c r="E12058">
        <v>1</v>
      </c>
      <c r="F12058" s="2">
        <v>1525.2</v>
      </c>
      <c r="G12058" s="3">
        <v>1005</v>
      </c>
      <c r="H12058" s="3">
        <v>15.252000000000001</v>
      </c>
      <c r="I12058" s="3">
        <v>71.684399999999997</v>
      </c>
      <c r="J12058" s="3">
        <v>1612.1364000000001</v>
      </c>
      <c r="K12058" s="3">
        <v>2480.2098461538462</v>
      </c>
      <c r="L12058" s="4">
        <v>0.35</v>
      </c>
    </row>
    <row r="12059" spans="1:12" x14ac:dyDescent="0.35">
      <c r="A12059" s="1" t="s">
        <v>20250</v>
      </c>
      <c r="B12059" t="s">
        <v>20251</v>
      </c>
      <c r="C12059" t="s">
        <v>363</v>
      </c>
      <c r="D12059" t="s">
        <v>364</v>
      </c>
      <c r="E12059">
        <v>1</v>
      </c>
      <c r="F12059" s="2">
        <v>1652.78</v>
      </c>
      <c r="G12059" s="3">
        <v>3408</v>
      </c>
      <c r="H12059" s="3">
        <v>16.527799999999999</v>
      </c>
      <c r="I12059" s="3">
        <v>77.680660000000003</v>
      </c>
      <c r="J12059" s="3">
        <v>1746.98846</v>
      </c>
      <c r="K12059" s="3">
        <v>2687.6745538461537</v>
      </c>
      <c r="L12059" s="4">
        <v>0.34999999999999992</v>
      </c>
    </row>
    <row r="12060" spans="1:12" x14ac:dyDescent="0.35">
      <c r="A12060" s="1" t="s">
        <v>20252</v>
      </c>
      <c r="B12060" t="s">
        <v>20253</v>
      </c>
      <c r="C12060" t="s">
        <v>363</v>
      </c>
      <c r="D12060" t="s">
        <v>364</v>
      </c>
      <c r="E12060">
        <v>1</v>
      </c>
      <c r="F12060" s="2">
        <v>374</v>
      </c>
      <c r="G12060" s="3">
        <v>817.4</v>
      </c>
      <c r="H12060" s="3">
        <v>3.74</v>
      </c>
      <c r="I12060" s="3">
        <v>17.577999999999999</v>
      </c>
      <c r="J12060" s="3">
        <v>395.31799999999998</v>
      </c>
      <c r="K12060" s="3">
        <v>608.18153846153837</v>
      </c>
      <c r="L12060" s="4">
        <v>0.34999999999999992</v>
      </c>
    </row>
    <row r="12061" spans="1:12" x14ac:dyDescent="0.35">
      <c r="A12061" s="1" t="s">
        <v>20254</v>
      </c>
      <c r="B12061" t="s">
        <v>20255</v>
      </c>
      <c r="C12061" t="s">
        <v>363</v>
      </c>
      <c r="D12061" t="s">
        <v>364</v>
      </c>
      <c r="E12061">
        <v>1</v>
      </c>
      <c r="F12061" s="2">
        <v>2925</v>
      </c>
      <c r="G12061" s="3">
        <v>4862</v>
      </c>
      <c r="H12061" s="3">
        <v>29.25</v>
      </c>
      <c r="I12061" s="3">
        <v>137.47499999999999</v>
      </c>
      <c r="J12061" s="3">
        <v>3091.7249999999999</v>
      </c>
      <c r="K12061" s="3">
        <v>4756.5</v>
      </c>
      <c r="L12061" s="4">
        <v>0.35000000000000003</v>
      </c>
    </row>
    <row r="12062" spans="1:12" x14ac:dyDescent="0.35">
      <c r="A12062" s="1">
        <v>204</v>
      </c>
      <c r="B12062" t="s">
        <v>20256</v>
      </c>
      <c r="C12062" t="s">
        <v>26</v>
      </c>
      <c r="D12062" t="s">
        <v>27</v>
      </c>
      <c r="E12062">
        <v>1</v>
      </c>
      <c r="F12062" s="2">
        <v>39.76</v>
      </c>
      <c r="G12062" s="3">
        <v>131.37</v>
      </c>
      <c r="H12062" s="3">
        <v>0.39760000000000001</v>
      </c>
      <c r="I12062" s="3">
        <v>1.8687199999999999</v>
      </c>
      <c r="J12062" s="3">
        <v>42.026319999999998</v>
      </c>
      <c r="K12062" s="3">
        <v>64.655876923076917</v>
      </c>
      <c r="L12062" s="4">
        <v>0.35</v>
      </c>
    </row>
    <row r="12063" spans="1:12" x14ac:dyDescent="0.35">
      <c r="A12063" s="1" t="s">
        <v>20257</v>
      </c>
      <c r="B12063" t="s">
        <v>20258</v>
      </c>
      <c r="C12063" t="s">
        <v>34</v>
      </c>
      <c r="D12063" t="s">
        <v>35</v>
      </c>
      <c r="E12063">
        <v>1</v>
      </c>
      <c r="F12063" s="2">
        <v>7.5</v>
      </c>
      <c r="G12063" s="3">
        <v>24.45</v>
      </c>
      <c r="H12063" s="3">
        <v>7.4999999999999997E-2</v>
      </c>
      <c r="I12063" s="3">
        <v>0.35249999999999998</v>
      </c>
      <c r="J12063" s="3">
        <v>7.9275000000000002</v>
      </c>
      <c r="K12063" s="3">
        <v>12.196153846153846</v>
      </c>
      <c r="L12063" s="4">
        <v>0.35</v>
      </c>
    </row>
    <row r="12064" spans="1:12" x14ac:dyDescent="0.35">
      <c r="A12064" s="1" t="s">
        <v>20259</v>
      </c>
      <c r="B12064" t="s">
        <v>19960</v>
      </c>
      <c r="C12064" t="s">
        <v>34</v>
      </c>
      <c r="D12064" t="s">
        <v>35</v>
      </c>
      <c r="E12064">
        <v>1</v>
      </c>
      <c r="F12064" s="2">
        <v>16004.14</v>
      </c>
      <c r="G12064" s="3">
        <v>40778</v>
      </c>
      <c r="H12064" s="3">
        <v>160.04140000000001</v>
      </c>
      <c r="I12064" s="3">
        <v>752.19457999999997</v>
      </c>
      <c r="J12064" s="3">
        <v>16916.375980000001</v>
      </c>
      <c r="K12064" s="3">
        <v>26025.193815384617</v>
      </c>
      <c r="L12064" s="4">
        <v>0.35000000000000003</v>
      </c>
    </row>
    <row r="12065" spans="1:12" x14ac:dyDescent="0.35">
      <c r="A12065" s="1" t="s">
        <v>20260</v>
      </c>
      <c r="B12065" t="s">
        <v>20261</v>
      </c>
      <c r="C12065" t="s">
        <v>34</v>
      </c>
      <c r="D12065" t="s">
        <v>35</v>
      </c>
      <c r="E12065">
        <v>1</v>
      </c>
      <c r="F12065" s="2">
        <v>0.53500000000000003</v>
      </c>
      <c r="G12065" s="3">
        <v>2</v>
      </c>
      <c r="H12065" s="3">
        <v>5.3500000000000006E-3</v>
      </c>
      <c r="I12065" s="3">
        <v>2.5145000000000001E-2</v>
      </c>
      <c r="J12065" s="3">
        <v>0.56549499999999997</v>
      </c>
      <c r="K12065" s="3">
        <v>0.86999230769230762</v>
      </c>
      <c r="L12065" s="4">
        <v>0.35</v>
      </c>
    </row>
    <row r="12066" spans="1:12" x14ac:dyDescent="0.35">
      <c r="A12066" s="1" t="s">
        <v>20262</v>
      </c>
      <c r="B12066" t="s">
        <v>20263</v>
      </c>
      <c r="C12066" t="s">
        <v>363</v>
      </c>
      <c r="D12066" t="s">
        <v>364</v>
      </c>
      <c r="E12066">
        <v>1</v>
      </c>
      <c r="F12066" s="2">
        <v>132.38999999999999</v>
      </c>
      <c r="G12066" s="3">
        <v>266</v>
      </c>
      <c r="H12066" s="3">
        <v>1.3238999999999999</v>
      </c>
      <c r="I12066" s="3">
        <v>6.2223299999999995</v>
      </c>
      <c r="J12066" s="3">
        <v>139.93622999999999</v>
      </c>
      <c r="K12066" s="3">
        <v>215.28650769230768</v>
      </c>
      <c r="L12066" s="4">
        <v>0.35</v>
      </c>
    </row>
    <row r="12067" spans="1:12" x14ac:dyDescent="0.35">
      <c r="A12067" s="1" t="s">
        <v>20264</v>
      </c>
      <c r="B12067" t="s">
        <v>20265</v>
      </c>
      <c r="C12067" t="s">
        <v>363</v>
      </c>
      <c r="D12067" t="s">
        <v>364</v>
      </c>
      <c r="E12067">
        <v>1</v>
      </c>
      <c r="F12067" s="2">
        <v>891.48</v>
      </c>
      <c r="G12067" s="3">
        <v>1938</v>
      </c>
      <c r="H12067" s="3">
        <v>8.9147999999999996</v>
      </c>
      <c r="I12067" s="3">
        <v>41.899560000000001</v>
      </c>
      <c r="J12067" s="3">
        <v>942.29435999999998</v>
      </c>
      <c r="K12067" s="3">
        <v>1449.6836307692306</v>
      </c>
      <c r="L12067" s="4">
        <v>0.34999999999999992</v>
      </c>
    </row>
    <row r="12068" spans="1:12" x14ac:dyDescent="0.35">
      <c r="A12068" s="1" t="s">
        <v>20266</v>
      </c>
      <c r="B12068" t="s">
        <v>20267</v>
      </c>
      <c r="C12068" t="s">
        <v>363</v>
      </c>
      <c r="D12068" t="s">
        <v>364</v>
      </c>
      <c r="E12068">
        <v>1</v>
      </c>
      <c r="F12068" s="2">
        <v>1999.2</v>
      </c>
      <c r="G12068" s="3">
        <v>4369.3900000000003</v>
      </c>
      <c r="H12068" s="3">
        <v>19.992000000000001</v>
      </c>
      <c r="I12068" s="3">
        <v>93.962400000000002</v>
      </c>
      <c r="J12068" s="3">
        <v>2113.1543999999999</v>
      </c>
      <c r="K12068" s="3">
        <v>3251.0067692307689</v>
      </c>
      <c r="L12068" s="4">
        <v>0.35</v>
      </c>
    </row>
    <row r="12069" spans="1:12" x14ac:dyDescent="0.35">
      <c r="A12069" s="1" t="s">
        <v>20268</v>
      </c>
      <c r="B12069" t="s">
        <v>5494</v>
      </c>
      <c r="C12069" t="s">
        <v>34</v>
      </c>
      <c r="D12069" t="s">
        <v>35</v>
      </c>
      <c r="E12069">
        <v>1</v>
      </c>
      <c r="F12069" s="2">
        <v>39.24</v>
      </c>
      <c r="G12069" s="3">
        <v>107</v>
      </c>
      <c r="H12069" s="3">
        <v>0.39240000000000003</v>
      </c>
      <c r="I12069" s="3">
        <v>1.8442800000000001</v>
      </c>
      <c r="J12069" s="3">
        <v>41.476680000000002</v>
      </c>
      <c r="K12069" s="3">
        <v>63.810276923076927</v>
      </c>
      <c r="L12069" s="4">
        <v>0.35000000000000003</v>
      </c>
    </row>
    <row r="12070" spans="1:12" x14ac:dyDescent="0.35">
      <c r="A12070" s="1" t="s">
        <v>20269</v>
      </c>
      <c r="B12070" t="s">
        <v>20270</v>
      </c>
      <c r="C12070" t="s">
        <v>363</v>
      </c>
      <c r="D12070" t="s">
        <v>364</v>
      </c>
      <c r="E12070">
        <v>1</v>
      </c>
      <c r="F12070" s="2">
        <v>193.04</v>
      </c>
      <c r="G12070" s="3">
        <v>393.84</v>
      </c>
      <c r="H12070" s="3">
        <v>1.9303999999999999</v>
      </c>
      <c r="I12070" s="3">
        <v>9.0728799999999996</v>
      </c>
      <c r="J12070" s="3">
        <v>204.04327999999998</v>
      </c>
      <c r="K12070" s="3">
        <v>313.91273846153842</v>
      </c>
      <c r="L12070" s="4">
        <v>0.35</v>
      </c>
    </row>
    <row r="12071" spans="1:12" x14ac:dyDescent="0.35">
      <c r="A12071" s="1" t="s">
        <v>20271</v>
      </c>
      <c r="B12071" t="s">
        <v>20272</v>
      </c>
      <c r="C12071" t="s">
        <v>363</v>
      </c>
      <c r="D12071" t="s">
        <v>364</v>
      </c>
      <c r="E12071">
        <v>1</v>
      </c>
      <c r="F12071" s="2">
        <v>1680</v>
      </c>
      <c r="G12071" s="3">
        <v>1514</v>
      </c>
      <c r="H12071" s="3">
        <v>16.8</v>
      </c>
      <c r="I12071" s="3">
        <v>78.959999999999994</v>
      </c>
      <c r="J12071" s="3">
        <v>1775.76</v>
      </c>
      <c r="K12071" s="3">
        <v>2731.9384615384615</v>
      </c>
      <c r="L12071" s="4">
        <v>0.35</v>
      </c>
    </row>
    <row r="12072" spans="1:12" x14ac:dyDescent="0.35">
      <c r="A12072" s="1" t="s">
        <v>20273</v>
      </c>
      <c r="B12072" t="s">
        <v>13673</v>
      </c>
      <c r="C12072" t="s">
        <v>34</v>
      </c>
      <c r="D12072" t="s">
        <v>35</v>
      </c>
      <c r="E12072">
        <v>1</v>
      </c>
      <c r="F12072" s="2">
        <v>193.73</v>
      </c>
      <c r="G12072" s="3">
        <v>624</v>
      </c>
      <c r="H12072" s="3">
        <v>1.9373</v>
      </c>
      <c r="I12072" s="3">
        <v>9.1053099999999993</v>
      </c>
      <c r="J12072" s="3">
        <v>204.77260999999999</v>
      </c>
      <c r="K12072" s="3">
        <v>315.03478461538458</v>
      </c>
      <c r="L12072" s="4">
        <v>0.35</v>
      </c>
    </row>
    <row r="12073" spans="1:12" x14ac:dyDescent="0.35">
      <c r="A12073" s="1" t="s">
        <v>20274</v>
      </c>
      <c r="B12073" t="s">
        <v>20275</v>
      </c>
      <c r="C12073" t="s">
        <v>363</v>
      </c>
      <c r="D12073" t="s">
        <v>364</v>
      </c>
      <c r="E12073">
        <v>1</v>
      </c>
      <c r="F12073" s="2">
        <v>29.653300000000002</v>
      </c>
      <c r="G12073" s="3">
        <v>71</v>
      </c>
      <c r="H12073" s="3">
        <v>0.29653300000000005</v>
      </c>
      <c r="I12073" s="3">
        <v>1.3937051</v>
      </c>
      <c r="J12073" s="3">
        <v>31.343538100000004</v>
      </c>
      <c r="K12073" s="3">
        <v>48.220827846153853</v>
      </c>
      <c r="L12073" s="4">
        <v>0.35000000000000003</v>
      </c>
    </row>
    <row r="12074" spans="1:12" x14ac:dyDescent="0.35">
      <c r="A12074" s="1" t="s">
        <v>20276</v>
      </c>
      <c r="B12074" t="s">
        <v>20277</v>
      </c>
      <c r="C12074" t="s">
        <v>13</v>
      </c>
      <c r="D12074" t="s">
        <v>14</v>
      </c>
      <c r="E12074">
        <v>1</v>
      </c>
      <c r="F12074" s="2">
        <v>658.56</v>
      </c>
      <c r="G12074" s="3">
        <v>1320</v>
      </c>
      <c r="H12074" s="3">
        <v>6.5855999999999995</v>
      </c>
      <c r="I12074" s="3">
        <v>30.952319999999997</v>
      </c>
      <c r="J12074" s="3">
        <v>696.09791999999993</v>
      </c>
      <c r="K12074" s="3">
        <v>1070.9198769230768</v>
      </c>
      <c r="L12074" s="4">
        <v>0.35</v>
      </c>
    </row>
    <row r="12075" spans="1:12" x14ac:dyDescent="0.35">
      <c r="A12075" s="1" t="s">
        <v>20278</v>
      </c>
      <c r="B12075" t="s">
        <v>20279</v>
      </c>
      <c r="C12075" t="s">
        <v>34</v>
      </c>
      <c r="D12075" t="s">
        <v>35</v>
      </c>
      <c r="E12075">
        <v>1</v>
      </c>
      <c r="F12075" s="2">
        <v>0.38500000000000001</v>
      </c>
      <c r="G12075" s="3">
        <v>0.73</v>
      </c>
      <c r="H12075" s="3">
        <v>3.8500000000000001E-3</v>
      </c>
      <c r="I12075" s="3">
        <v>1.8095E-2</v>
      </c>
      <c r="J12075" s="3">
        <v>0.406945</v>
      </c>
      <c r="K12075" s="3">
        <v>0.62606923076923071</v>
      </c>
      <c r="L12075" s="4">
        <v>0.34999999999999992</v>
      </c>
    </row>
    <row r="12076" spans="1:12" x14ac:dyDescent="0.35">
      <c r="A12076" s="1" t="s">
        <v>20280</v>
      </c>
      <c r="B12076" t="s">
        <v>20281</v>
      </c>
      <c r="C12076" t="s">
        <v>363</v>
      </c>
      <c r="D12076" t="s">
        <v>364</v>
      </c>
      <c r="E12076">
        <v>1</v>
      </c>
      <c r="F12076" s="2">
        <v>726.8</v>
      </c>
      <c r="G12076" s="3">
        <v>1580</v>
      </c>
      <c r="H12076" s="3">
        <v>7.2679999999999998</v>
      </c>
      <c r="I12076" s="3">
        <v>34.159599999999998</v>
      </c>
      <c r="J12076" s="3">
        <v>768.22759999999994</v>
      </c>
      <c r="K12076" s="3">
        <v>1181.8886153846152</v>
      </c>
      <c r="L12076" s="4">
        <v>0.34999999999999992</v>
      </c>
    </row>
    <row r="12077" spans="1:12" x14ac:dyDescent="0.35">
      <c r="A12077" s="1" t="s">
        <v>20282</v>
      </c>
      <c r="B12077" t="s">
        <v>20283</v>
      </c>
      <c r="C12077" t="s">
        <v>34</v>
      </c>
      <c r="D12077" t="s">
        <v>35</v>
      </c>
      <c r="E12077">
        <v>1</v>
      </c>
      <c r="F12077" s="2">
        <v>19.96</v>
      </c>
      <c r="G12077" s="3">
        <v>60.48</v>
      </c>
      <c r="H12077" s="3">
        <v>0.1996</v>
      </c>
      <c r="I12077" s="3">
        <v>0.93812000000000006</v>
      </c>
      <c r="J12077" s="3">
        <v>21.097720000000002</v>
      </c>
      <c r="K12077" s="3">
        <v>32.458030769230774</v>
      </c>
      <c r="L12077" s="4">
        <v>0.35000000000000003</v>
      </c>
    </row>
    <row r="12078" spans="1:12" x14ac:dyDescent="0.35">
      <c r="A12078" s="1" t="s">
        <v>20284</v>
      </c>
      <c r="B12078" t="s">
        <v>20285</v>
      </c>
      <c r="C12078" t="s">
        <v>363</v>
      </c>
      <c r="D12078" t="s">
        <v>364</v>
      </c>
      <c r="E12078">
        <v>1</v>
      </c>
      <c r="F12078" s="2">
        <v>54.99</v>
      </c>
      <c r="G12078" s="3">
        <v>110</v>
      </c>
      <c r="H12078" s="3">
        <v>0.54990000000000006</v>
      </c>
      <c r="I12078" s="3">
        <v>2.58453</v>
      </c>
      <c r="J12078" s="3">
        <v>58.124430000000004</v>
      </c>
      <c r="K12078" s="3">
        <v>89.422200000000004</v>
      </c>
      <c r="L12078" s="4">
        <v>0.35</v>
      </c>
    </row>
    <row r="12079" spans="1:12" x14ac:dyDescent="0.35">
      <c r="A12079" s="1" t="s">
        <v>20286</v>
      </c>
      <c r="B12079" t="s">
        <v>20287</v>
      </c>
      <c r="C12079" t="s">
        <v>34</v>
      </c>
      <c r="D12079" t="s">
        <v>35</v>
      </c>
      <c r="E12079">
        <v>1</v>
      </c>
      <c r="F12079" s="2">
        <v>221.71</v>
      </c>
      <c r="G12079" s="3">
        <v>542.70719999999994</v>
      </c>
      <c r="H12079" s="3">
        <v>2.2171000000000003</v>
      </c>
      <c r="I12079" s="3">
        <v>10.42037</v>
      </c>
      <c r="J12079" s="3">
        <v>234.34746999999999</v>
      </c>
      <c r="K12079" s="3">
        <v>360.53456923076919</v>
      </c>
      <c r="L12079" s="4">
        <v>0.35</v>
      </c>
    </row>
    <row r="12080" spans="1:12" x14ac:dyDescent="0.35">
      <c r="A12080" s="1" t="s">
        <v>20288</v>
      </c>
      <c r="B12080" t="s">
        <v>20289</v>
      </c>
      <c r="C12080" t="s">
        <v>363</v>
      </c>
      <c r="D12080" t="s">
        <v>364</v>
      </c>
      <c r="E12080">
        <v>1</v>
      </c>
      <c r="F12080" s="2">
        <v>129.19999999999999</v>
      </c>
      <c r="G12080" s="3">
        <v>282.38</v>
      </c>
      <c r="H12080" s="3">
        <v>1.2919999999999998</v>
      </c>
      <c r="I12080" s="3">
        <v>6.0723999999999991</v>
      </c>
      <c r="J12080" s="3">
        <v>136.56439999999998</v>
      </c>
      <c r="K12080" s="3">
        <v>210.09907692307689</v>
      </c>
      <c r="L12080" s="4">
        <v>0.35000000000000003</v>
      </c>
    </row>
    <row r="12081" spans="1:12" x14ac:dyDescent="0.35">
      <c r="A12081" s="1" t="s">
        <v>20290</v>
      </c>
      <c r="B12081" t="s">
        <v>20291</v>
      </c>
      <c r="C12081" t="s">
        <v>26</v>
      </c>
      <c r="D12081" t="s">
        <v>27</v>
      </c>
      <c r="E12081">
        <v>1</v>
      </c>
      <c r="F12081" s="2">
        <v>43.48</v>
      </c>
      <c r="G12081" s="3">
        <v>89.61</v>
      </c>
      <c r="H12081" s="3">
        <v>0.43479999999999996</v>
      </c>
      <c r="I12081" s="3">
        <v>2.0435599999999998</v>
      </c>
      <c r="J12081" s="3">
        <v>45.958359999999999</v>
      </c>
      <c r="K12081" s="3">
        <v>70.705169230769229</v>
      </c>
      <c r="L12081" s="4">
        <v>0.35</v>
      </c>
    </row>
    <row r="12082" spans="1:12" x14ac:dyDescent="0.35">
      <c r="A12082" s="1" t="s">
        <v>20292</v>
      </c>
      <c r="B12082" t="s">
        <v>1571</v>
      </c>
      <c r="C12082" t="s">
        <v>34</v>
      </c>
      <c r="D12082" t="s">
        <v>35</v>
      </c>
      <c r="E12082">
        <v>1</v>
      </c>
      <c r="F12082" s="2">
        <v>24261.93</v>
      </c>
      <c r="G12082" s="3">
        <v>67386</v>
      </c>
      <c r="H12082" s="3">
        <v>242.61930000000001</v>
      </c>
      <c r="I12082" s="3">
        <v>1140.31071</v>
      </c>
      <c r="J12082" s="3">
        <v>25644.86001</v>
      </c>
      <c r="K12082" s="3">
        <v>39453.630784615387</v>
      </c>
      <c r="L12082" s="4">
        <v>0.35000000000000003</v>
      </c>
    </row>
    <row r="12083" spans="1:12" x14ac:dyDescent="0.35">
      <c r="A12083" s="1" t="s">
        <v>20293</v>
      </c>
      <c r="B12083" t="s">
        <v>20294</v>
      </c>
      <c r="C12083" t="s">
        <v>363</v>
      </c>
      <c r="D12083" t="s">
        <v>364</v>
      </c>
      <c r="E12083">
        <v>1</v>
      </c>
      <c r="F12083" s="2">
        <v>1388.0932</v>
      </c>
      <c r="G12083" s="3">
        <v>2596</v>
      </c>
      <c r="H12083" s="3">
        <v>13.880932000000001</v>
      </c>
      <c r="I12083" s="3">
        <v>65.240380400000006</v>
      </c>
      <c r="J12083" s="3">
        <v>1467.2145124000001</v>
      </c>
      <c r="K12083" s="3">
        <v>2257.2530959999999</v>
      </c>
      <c r="L12083" s="4">
        <v>0.34999999999999992</v>
      </c>
    </row>
    <row r="12084" spans="1:12" x14ac:dyDescent="0.35">
      <c r="A12084" s="1" t="s">
        <v>20295</v>
      </c>
      <c r="B12084" t="s">
        <v>20296</v>
      </c>
      <c r="C12084" t="s">
        <v>34</v>
      </c>
      <c r="D12084" t="s">
        <v>35</v>
      </c>
      <c r="E12084">
        <v>1</v>
      </c>
      <c r="F12084" s="2">
        <v>32.633099999999999</v>
      </c>
      <c r="G12084" s="3">
        <v>69.790000000000006</v>
      </c>
      <c r="H12084" s="3">
        <v>0.32633099999999998</v>
      </c>
      <c r="I12084" s="3">
        <v>1.5337556999999999</v>
      </c>
      <c r="J12084" s="3">
        <v>34.493186700000003</v>
      </c>
      <c r="K12084" s="3">
        <v>53.066441076923077</v>
      </c>
      <c r="L12084" s="4">
        <v>0.35</v>
      </c>
    </row>
    <row r="12085" spans="1:12" x14ac:dyDescent="0.35">
      <c r="A12085" s="1">
        <v>1008031000</v>
      </c>
      <c r="B12085" t="s">
        <v>20297</v>
      </c>
      <c r="C12085" t="s">
        <v>13</v>
      </c>
      <c r="D12085" t="s">
        <v>14</v>
      </c>
      <c r="E12085">
        <v>1</v>
      </c>
      <c r="F12085" s="2">
        <v>646.20000000000005</v>
      </c>
      <c r="G12085" s="3">
        <v>1534.7919999999999</v>
      </c>
      <c r="H12085" s="3">
        <v>6.4620000000000006</v>
      </c>
      <c r="I12085" s="3">
        <v>30.371400000000001</v>
      </c>
      <c r="J12085" s="3">
        <v>683.03340000000003</v>
      </c>
      <c r="K12085" s="3">
        <v>1050.8206153846154</v>
      </c>
      <c r="L12085" s="4">
        <v>0.35</v>
      </c>
    </row>
    <row r="12086" spans="1:12" x14ac:dyDescent="0.35">
      <c r="A12086" s="1" t="s">
        <v>20298</v>
      </c>
      <c r="B12086" t="s">
        <v>20299</v>
      </c>
      <c r="C12086" t="s">
        <v>363</v>
      </c>
      <c r="D12086" t="s">
        <v>364</v>
      </c>
      <c r="E12086">
        <v>1</v>
      </c>
      <c r="F12086" s="2">
        <v>55.38</v>
      </c>
      <c r="G12086" s="3">
        <v>227</v>
      </c>
      <c r="H12086" s="3">
        <v>0.55380000000000007</v>
      </c>
      <c r="I12086" s="3">
        <v>2.6028600000000002</v>
      </c>
      <c r="J12086" s="3">
        <v>58.536660000000005</v>
      </c>
      <c r="K12086" s="3">
        <v>90.056400000000011</v>
      </c>
      <c r="L12086" s="4">
        <v>0.35000000000000003</v>
      </c>
    </row>
    <row r="12087" spans="1:12" x14ac:dyDescent="0.35">
      <c r="A12087" s="1" t="s">
        <v>20300</v>
      </c>
      <c r="B12087" t="s">
        <v>20301</v>
      </c>
      <c r="C12087" t="s">
        <v>363</v>
      </c>
      <c r="D12087" t="s">
        <v>364</v>
      </c>
      <c r="E12087">
        <v>1</v>
      </c>
      <c r="F12087" s="2">
        <v>2815</v>
      </c>
      <c r="G12087" s="3">
        <v>5636</v>
      </c>
      <c r="H12087" s="3">
        <v>28.150000000000002</v>
      </c>
      <c r="I12087" s="3">
        <v>132.30500000000001</v>
      </c>
      <c r="J12087" s="3">
        <v>2975.4549999999999</v>
      </c>
      <c r="K12087" s="3">
        <v>4577.623076923077</v>
      </c>
      <c r="L12087" s="4">
        <v>0.35000000000000003</v>
      </c>
    </row>
    <row r="12088" spans="1:12" x14ac:dyDescent="0.35">
      <c r="A12088" s="1" t="s">
        <v>20302</v>
      </c>
      <c r="B12088" t="s">
        <v>2152</v>
      </c>
      <c r="C12088" t="s">
        <v>34</v>
      </c>
      <c r="D12088" t="s">
        <v>35</v>
      </c>
      <c r="E12088">
        <v>1</v>
      </c>
      <c r="F12088" s="2">
        <v>11868</v>
      </c>
      <c r="G12088" s="3">
        <v>31434</v>
      </c>
      <c r="H12088" s="3">
        <v>118.68</v>
      </c>
      <c r="I12088" s="3">
        <v>557.79600000000005</v>
      </c>
      <c r="J12088" s="3">
        <v>12544.476000000001</v>
      </c>
      <c r="K12088" s="3">
        <v>19299.193846153845</v>
      </c>
      <c r="L12088" s="4">
        <v>0.34999999999999992</v>
      </c>
    </row>
    <row r="12089" spans="1:12" x14ac:dyDescent="0.35">
      <c r="A12089" s="1" t="s">
        <v>20303</v>
      </c>
      <c r="B12089" t="s">
        <v>2152</v>
      </c>
      <c r="C12089" t="s">
        <v>34</v>
      </c>
      <c r="D12089" t="s">
        <v>35</v>
      </c>
      <c r="E12089">
        <v>1</v>
      </c>
      <c r="F12089" s="2">
        <v>11987.51</v>
      </c>
      <c r="G12089" s="3">
        <v>30546</v>
      </c>
      <c r="H12089" s="3">
        <v>119.8751</v>
      </c>
      <c r="I12089" s="3">
        <v>563.41296999999997</v>
      </c>
      <c r="J12089" s="3">
        <v>12670.798069999999</v>
      </c>
      <c r="K12089" s="3">
        <v>19493.535492307688</v>
      </c>
      <c r="L12089" s="4">
        <v>0.34999999999999992</v>
      </c>
    </row>
    <row r="12090" spans="1:12" x14ac:dyDescent="0.35">
      <c r="A12090" s="1" t="s">
        <v>20304</v>
      </c>
      <c r="B12090" t="s">
        <v>20305</v>
      </c>
      <c r="C12090" t="s">
        <v>363</v>
      </c>
      <c r="D12090" t="s">
        <v>364</v>
      </c>
      <c r="E12090">
        <v>1</v>
      </c>
      <c r="F12090" s="2">
        <v>10415</v>
      </c>
      <c r="G12090" s="3">
        <v>17196</v>
      </c>
      <c r="H12090" s="3">
        <v>104.15</v>
      </c>
      <c r="I12090" s="3">
        <v>489.505</v>
      </c>
      <c r="J12090" s="3">
        <v>11008.654999999999</v>
      </c>
      <c r="K12090" s="3">
        <v>16936.392307692306</v>
      </c>
      <c r="L12090" s="4">
        <v>0.35</v>
      </c>
    </row>
    <row r="12091" spans="1:12" x14ac:dyDescent="0.35">
      <c r="A12091" s="1" t="s">
        <v>20306</v>
      </c>
      <c r="B12091" t="s">
        <v>20307</v>
      </c>
      <c r="C12091" t="s">
        <v>34</v>
      </c>
      <c r="D12091" t="s">
        <v>35</v>
      </c>
      <c r="E12091">
        <v>1</v>
      </c>
      <c r="F12091" s="2">
        <v>1743.71</v>
      </c>
      <c r="G12091" s="3">
        <v>4268.32</v>
      </c>
      <c r="H12091" s="3">
        <v>17.437100000000001</v>
      </c>
      <c r="I12091" s="3">
        <v>81.954369999999997</v>
      </c>
      <c r="J12091" s="3">
        <v>1843.1014700000001</v>
      </c>
      <c r="K12091" s="3">
        <v>2835.5407230769229</v>
      </c>
      <c r="L12091" s="4">
        <v>0.34999999999999992</v>
      </c>
    </row>
    <row r="12092" spans="1:12" x14ac:dyDescent="0.35">
      <c r="A12092" s="1">
        <v>762360</v>
      </c>
      <c r="B12092" t="s">
        <v>19567</v>
      </c>
      <c r="C12092" t="s">
        <v>34</v>
      </c>
      <c r="D12092" t="s">
        <v>35</v>
      </c>
      <c r="E12092">
        <v>1</v>
      </c>
      <c r="F12092" s="2">
        <v>0.14299999999999999</v>
      </c>
      <c r="G12092" s="3">
        <v>1</v>
      </c>
      <c r="H12092" s="3">
        <v>1.4299999999999998E-3</v>
      </c>
      <c r="I12092" s="3">
        <v>6.7209999999999995E-3</v>
      </c>
      <c r="J12092" s="3">
        <v>0.15115099999999998</v>
      </c>
      <c r="K12092" s="3">
        <v>0.23253999999999997</v>
      </c>
      <c r="L12092" s="4">
        <v>0.35</v>
      </c>
    </row>
    <row r="12093" spans="1:12" x14ac:dyDescent="0.35">
      <c r="A12093" s="1" t="s">
        <v>20308</v>
      </c>
      <c r="B12093" t="s">
        <v>20309</v>
      </c>
      <c r="C12093" t="s">
        <v>34</v>
      </c>
      <c r="D12093" t="s">
        <v>35</v>
      </c>
      <c r="E12093">
        <v>1</v>
      </c>
      <c r="F12093" s="2">
        <v>2049.3000000000002</v>
      </c>
      <c r="G12093" s="3">
        <v>5322</v>
      </c>
      <c r="H12093" s="3">
        <v>20.493000000000002</v>
      </c>
      <c r="I12093" s="3">
        <v>96.317100000000011</v>
      </c>
      <c r="J12093" s="3">
        <v>2166.1101000000003</v>
      </c>
      <c r="K12093" s="3">
        <v>3332.4770769230772</v>
      </c>
      <c r="L12093" s="4">
        <v>0.35</v>
      </c>
    </row>
    <row r="12094" spans="1:12" x14ac:dyDescent="0.35">
      <c r="A12094" s="1" t="s">
        <v>20310</v>
      </c>
      <c r="B12094" t="s">
        <v>20311</v>
      </c>
      <c r="C12094" t="s">
        <v>34</v>
      </c>
      <c r="D12094" t="s">
        <v>35</v>
      </c>
      <c r="E12094">
        <v>1</v>
      </c>
      <c r="F12094" s="2">
        <v>142.30000000000001</v>
      </c>
      <c r="G12094" s="3">
        <v>382</v>
      </c>
      <c r="H12094" s="3">
        <v>1.423</v>
      </c>
      <c r="I12094" s="3">
        <v>6.6881000000000004</v>
      </c>
      <c r="J12094" s="3">
        <v>150.4111</v>
      </c>
      <c r="K12094" s="3">
        <v>231.40169230769231</v>
      </c>
      <c r="L12094" s="4">
        <v>0.35</v>
      </c>
    </row>
    <row r="12095" spans="1:12" x14ac:dyDescent="0.35">
      <c r="A12095" s="1" t="s">
        <v>20312</v>
      </c>
      <c r="B12095" t="s">
        <v>20313</v>
      </c>
      <c r="C12095" t="s">
        <v>363</v>
      </c>
      <c r="D12095" t="s">
        <v>364</v>
      </c>
      <c r="E12095">
        <v>1</v>
      </c>
      <c r="F12095" s="2">
        <v>3332.7</v>
      </c>
      <c r="G12095" s="3">
        <v>4011</v>
      </c>
      <c r="H12095" s="3">
        <v>33.326999999999998</v>
      </c>
      <c r="I12095" s="3">
        <v>156.6369</v>
      </c>
      <c r="J12095" s="3">
        <v>3522.6639</v>
      </c>
      <c r="K12095" s="3">
        <v>5419.4829230769228</v>
      </c>
      <c r="L12095" s="4">
        <v>0.35</v>
      </c>
    </row>
    <row r="12096" spans="1:12" x14ac:dyDescent="0.35">
      <c r="A12096" s="1" t="s">
        <v>20314</v>
      </c>
      <c r="B12096" t="s">
        <v>20315</v>
      </c>
      <c r="C12096" t="s">
        <v>363</v>
      </c>
      <c r="D12096" t="s">
        <v>364</v>
      </c>
      <c r="E12096">
        <v>1</v>
      </c>
      <c r="F12096" s="2">
        <v>408</v>
      </c>
      <c r="G12096" s="3">
        <v>891.71</v>
      </c>
      <c r="H12096" s="3">
        <v>4.08</v>
      </c>
      <c r="I12096" s="3">
        <v>19.175999999999998</v>
      </c>
      <c r="J12096" s="3">
        <v>431.25599999999997</v>
      </c>
      <c r="K12096" s="3">
        <v>663.47076923076918</v>
      </c>
      <c r="L12096" s="4">
        <v>0.35</v>
      </c>
    </row>
    <row r="12097" spans="1:12" x14ac:dyDescent="0.35">
      <c r="A12097" s="1" t="s">
        <v>20316</v>
      </c>
      <c r="B12097" t="s">
        <v>20317</v>
      </c>
      <c r="C12097" t="s">
        <v>363</v>
      </c>
      <c r="D12097" t="s">
        <v>364</v>
      </c>
      <c r="E12097">
        <v>1</v>
      </c>
      <c r="F12097" s="2">
        <v>554.63</v>
      </c>
      <c r="G12097" s="3">
        <v>2431</v>
      </c>
      <c r="H12097" s="3">
        <v>5.5463000000000005</v>
      </c>
      <c r="I12097" s="3">
        <v>26.067609999999998</v>
      </c>
      <c r="J12097" s="3">
        <v>586.24390999999991</v>
      </c>
      <c r="K12097" s="3">
        <v>901.91370769230753</v>
      </c>
      <c r="L12097" s="4">
        <v>0.35</v>
      </c>
    </row>
    <row r="12098" spans="1:12" x14ac:dyDescent="0.35">
      <c r="A12098" s="1" t="s">
        <v>20318</v>
      </c>
      <c r="B12098" t="s">
        <v>20319</v>
      </c>
      <c r="C12098" t="s">
        <v>34</v>
      </c>
      <c r="D12098" t="s">
        <v>35</v>
      </c>
      <c r="E12098">
        <v>1</v>
      </c>
      <c r="F12098" s="2">
        <v>522.34</v>
      </c>
      <c r="G12098" s="3">
        <v>1353</v>
      </c>
      <c r="H12098" s="3">
        <v>5.2234000000000007</v>
      </c>
      <c r="I12098" s="3">
        <v>24.549980000000001</v>
      </c>
      <c r="J12098" s="3">
        <v>552.11338000000001</v>
      </c>
      <c r="K12098" s="3">
        <v>849.40520000000004</v>
      </c>
      <c r="L12098" s="4">
        <v>0.35000000000000003</v>
      </c>
    </row>
    <row r="12099" spans="1:12" x14ac:dyDescent="0.35">
      <c r="A12099" s="1" t="s">
        <v>20320</v>
      </c>
      <c r="B12099" t="s">
        <v>1973</v>
      </c>
      <c r="C12099" t="s">
        <v>13</v>
      </c>
      <c r="D12099" t="s">
        <v>14</v>
      </c>
      <c r="E12099">
        <v>1</v>
      </c>
      <c r="F12099" s="2">
        <v>2319.2399999999998</v>
      </c>
      <c r="G12099" s="3">
        <v>4642</v>
      </c>
      <c r="H12099" s="3">
        <v>23.192399999999999</v>
      </c>
      <c r="I12099" s="3">
        <v>109.00427999999999</v>
      </c>
      <c r="J12099" s="3">
        <v>2451.4366799999998</v>
      </c>
      <c r="K12099" s="3">
        <v>3771.4410461538455</v>
      </c>
      <c r="L12099" s="4">
        <v>0.34999999999999992</v>
      </c>
    </row>
    <row r="12100" spans="1:12" x14ac:dyDescent="0.35">
      <c r="A12100" s="1" t="s">
        <v>20321</v>
      </c>
      <c r="B12100" t="s">
        <v>20322</v>
      </c>
      <c r="C12100" t="s">
        <v>34</v>
      </c>
      <c r="D12100" t="s">
        <v>35</v>
      </c>
      <c r="E12100">
        <v>1</v>
      </c>
      <c r="F12100" s="2">
        <v>16893.72</v>
      </c>
      <c r="G12100" s="3">
        <v>45279</v>
      </c>
      <c r="H12100" s="3">
        <v>168.93720000000002</v>
      </c>
      <c r="I12100" s="3">
        <v>794.00484000000006</v>
      </c>
      <c r="J12100" s="3">
        <v>17856.662040000003</v>
      </c>
      <c r="K12100" s="3">
        <v>27471.787753846158</v>
      </c>
      <c r="L12100" s="4">
        <v>0.35</v>
      </c>
    </row>
    <row r="12101" spans="1:12" x14ac:dyDescent="0.35">
      <c r="A12101" s="1" t="s">
        <v>20323</v>
      </c>
      <c r="B12101" t="s">
        <v>20324</v>
      </c>
      <c r="C12101" t="s">
        <v>363</v>
      </c>
      <c r="D12101" t="s">
        <v>364</v>
      </c>
      <c r="E12101">
        <v>1</v>
      </c>
      <c r="F12101" s="2">
        <v>547.88</v>
      </c>
      <c r="G12101" s="3">
        <v>2273</v>
      </c>
      <c r="H12101" s="3">
        <v>5.4787999999999997</v>
      </c>
      <c r="I12101" s="3">
        <v>25.750360000000001</v>
      </c>
      <c r="J12101" s="3">
        <v>579.10915999999997</v>
      </c>
      <c r="K12101" s="3">
        <v>890.9371692307692</v>
      </c>
      <c r="L12101" s="4">
        <v>0.35000000000000003</v>
      </c>
    </row>
    <row r="12102" spans="1:12" x14ac:dyDescent="0.35">
      <c r="A12102" s="1" t="s">
        <v>20325</v>
      </c>
      <c r="B12102" t="s">
        <v>20326</v>
      </c>
      <c r="C12102" t="s">
        <v>363</v>
      </c>
      <c r="D12102" t="s">
        <v>364</v>
      </c>
      <c r="E12102">
        <v>1</v>
      </c>
      <c r="F12102" s="2">
        <v>22.54</v>
      </c>
      <c r="G12102" s="3">
        <v>49.26</v>
      </c>
      <c r="H12102" s="3">
        <v>0.22539999999999999</v>
      </c>
      <c r="I12102" s="3">
        <v>1.05938</v>
      </c>
      <c r="J12102" s="3">
        <v>23.824780000000001</v>
      </c>
      <c r="K12102" s="3">
        <v>36.653507692307691</v>
      </c>
      <c r="L12102" s="4">
        <v>0.35</v>
      </c>
    </row>
    <row r="12103" spans="1:12" x14ac:dyDescent="0.35">
      <c r="A12103" s="1" t="s">
        <v>20327</v>
      </c>
      <c r="B12103" t="s">
        <v>20328</v>
      </c>
      <c r="C12103" t="s">
        <v>363</v>
      </c>
      <c r="D12103" t="s">
        <v>364</v>
      </c>
      <c r="E12103">
        <v>1</v>
      </c>
      <c r="F12103" s="2">
        <v>4221.8069999999998</v>
      </c>
      <c r="G12103" s="3">
        <v>9664</v>
      </c>
      <c r="H12103" s="3">
        <v>42.218069999999997</v>
      </c>
      <c r="I12103" s="3">
        <v>198.42492899999999</v>
      </c>
      <c r="J12103" s="3">
        <v>4462.4499989999995</v>
      </c>
      <c r="K12103" s="3">
        <v>6865.3076907692293</v>
      </c>
      <c r="L12103" s="4">
        <v>0.34999999999999992</v>
      </c>
    </row>
    <row r="12104" spans="1:12" x14ac:dyDescent="0.35">
      <c r="A12104" s="1" t="s">
        <v>20329</v>
      </c>
      <c r="B12104" t="s">
        <v>20330</v>
      </c>
      <c r="C12104" t="s">
        <v>363</v>
      </c>
      <c r="D12104" t="s">
        <v>364</v>
      </c>
      <c r="E12104">
        <v>1</v>
      </c>
      <c r="F12104" s="2">
        <v>96.029799999999994</v>
      </c>
      <c r="G12104" s="3">
        <v>324</v>
      </c>
      <c r="H12104" s="3">
        <v>0.96029799999999998</v>
      </c>
      <c r="I12104" s="3">
        <v>4.5134005999999998</v>
      </c>
      <c r="J12104" s="3">
        <v>101.50349859999999</v>
      </c>
      <c r="K12104" s="3">
        <v>156.15922861538459</v>
      </c>
      <c r="L12104" s="4">
        <v>0.35</v>
      </c>
    </row>
    <row r="12105" spans="1:12" x14ac:dyDescent="0.35">
      <c r="A12105" s="1" t="s">
        <v>20331</v>
      </c>
      <c r="B12105" t="s">
        <v>20332</v>
      </c>
      <c r="C12105" t="s">
        <v>363</v>
      </c>
      <c r="D12105" t="s">
        <v>364</v>
      </c>
      <c r="E12105">
        <v>1</v>
      </c>
      <c r="F12105" s="2">
        <v>1470</v>
      </c>
      <c r="G12105" s="3">
        <v>2832</v>
      </c>
      <c r="H12105" s="3">
        <v>14.700000000000001</v>
      </c>
      <c r="I12105" s="3">
        <v>69.09</v>
      </c>
      <c r="J12105" s="3">
        <v>1553.79</v>
      </c>
      <c r="K12105" s="3">
        <v>2390.4461538461537</v>
      </c>
      <c r="L12105" s="4">
        <v>0.35</v>
      </c>
    </row>
    <row r="12106" spans="1:12" x14ac:dyDescent="0.35">
      <c r="A12106" s="1" t="s">
        <v>20333</v>
      </c>
      <c r="B12106" t="s">
        <v>20334</v>
      </c>
      <c r="C12106" t="s">
        <v>34</v>
      </c>
      <c r="D12106" t="s">
        <v>35</v>
      </c>
      <c r="E12106">
        <v>1</v>
      </c>
      <c r="F12106" s="2">
        <v>468.9</v>
      </c>
      <c r="G12106" s="3">
        <v>1147.7872</v>
      </c>
      <c r="H12106" s="3">
        <v>4.6890000000000001</v>
      </c>
      <c r="I12106" s="3">
        <v>22.0383</v>
      </c>
      <c r="J12106" s="3">
        <v>495.62729999999999</v>
      </c>
      <c r="K12106" s="3">
        <v>762.50353846153837</v>
      </c>
      <c r="L12106" s="4">
        <v>0.34999999999999992</v>
      </c>
    </row>
    <row r="12107" spans="1:12" x14ac:dyDescent="0.35">
      <c r="A12107" s="1" t="s">
        <v>20335</v>
      </c>
      <c r="B12107" t="s">
        <v>20336</v>
      </c>
      <c r="C12107" t="s">
        <v>34</v>
      </c>
      <c r="D12107" t="s">
        <v>35</v>
      </c>
      <c r="E12107">
        <v>1</v>
      </c>
      <c r="F12107" s="2">
        <v>58.67</v>
      </c>
      <c r="G12107" s="3">
        <v>116</v>
      </c>
      <c r="H12107" s="3">
        <v>0.5867</v>
      </c>
      <c r="I12107" s="3">
        <v>2.7574900000000002</v>
      </c>
      <c r="J12107" s="3">
        <v>62.014189999999999</v>
      </c>
      <c r="K12107" s="3">
        <v>95.406446153846147</v>
      </c>
      <c r="L12107" s="4">
        <v>0.35</v>
      </c>
    </row>
    <row r="12108" spans="1:12" x14ac:dyDescent="0.35">
      <c r="A12108" s="1" t="s">
        <v>20337</v>
      </c>
      <c r="B12108" t="s">
        <v>20338</v>
      </c>
      <c r="C12108" t="s">
        <v>363</v>
      </c>
      <c r="D12108" t="s">
        <v>364</v>
      </c>
      <c r="E12108">
        <v>1</v>
      </c>
      <c r="F12108" s="2">
        <v>4064.6</v>
      </c>
      <c r="G12108" s="3">
        <v>7798</v>
      </c>
      <c r="H12108" s="3">
        <v>40.646000000000001</v>
      </c>
      <c r="I12108" s="3">
        <v>191.03620000000001</v>
      </c>
      <c r="J12108" s="3">
        <v>4296.2821999999996</v>
      </c>
      <c r="K12108" s="3">
        <v>6609.6649230769226</v>
      </c>
      <c r="L12108" s="4">
        <v>0.35000000000000003</v>
      </c>
    </row>
    <row r="12109" spans="1:12" x14ac:dyDescent="0.35">
      <c r="A12109" s="1" t="s">
        <v>20339</v>
      </c>
      <c r="B12109" t="s">
        <v>20340</v>
      </c>
      <c r="C12109" t="s">
        <v>26</v>
      </c>
      <c r="D12109" t="s">
        <v>27</v>
      </c>
      <c r="E12109">
        <v>1</v>
      </c>
      <c r="F12109" s="2">
        <v>523.48</v>
      </c>
      <c r="G12109" s="3">
        <v>739</v>
      </c>
      <c r="H12109" s="3">
        <v>5.2347999999999999</v>
      </c>
      <c r="I12109" s="3">
        <v>24.603560000000002</v>
      </c>
      <c r="J12109" s="3">
        <v>553.31835999999998</v>
      </c>
      <c r="K12109" s="3">
        <v>851.25901538461528</v>
      </c>
      <c r="L12109" s="4">
        <v>0.34999999999999992</v>
      </c>
    </row>
    <row r="12110" spans="1:12" x14ac:dyDescent="0.35">
      <c r="A12110" s="1" t="s">
        <v>20341</v>
      </c>
      <c r="B12110" t="s">
        <v>20342</v>
      </c>
      <c r="C12110" t="s">
        <v>13</v>
      </c>
      <c r="D12110" t="s">
        <v>14</v>
      </c>
      <c r="E12110">
        <v>1</v>
      </c>
      <c r="F12110" s="2">
        <v>1530.48</v>
      </c>
      <c r="G12110" s="3">
        <v>3066</v>
      </c>
      <c r="H12110" s="3">
        <v>15.3048</v>
      </c>
      <c r="I12110" s="3">
        <v>71.932559999999995</v>
      </c>
      <c r="J12110" s="3">
        <v>1617.7173599999999</v>
      </c>
      <c r="K12110" s="3">
        <v>2488.7959384615383</v>
      </c>
      <c r="L12110" s="4">
        <v>0.35000000000000003</v>
      </c>
    </row>
    <row r="12111" spans="1:12" x14ac:dyDescent="0.35">
      <c r="A12111" s="1" t="s">
        <v>20343</v>
      </c>
      <c r="B12111" t="s">
        <v>19544</v>
      </c>
      <c r="C12111" t="s">
        <v>363</v>
      </c>
      <c r="D12111" t="s">
        <v>364</v>
      </c>
      <c r="E12111">
        <v>1</v>
      </c>
      <c r="F12111" s="2">
        <v>3196</v>
      </c>
      <c r="G12111" s="3">
        <v>6699</v>
      </c>
      <c r="H12111" s="3">
        <v>31.96</v>
      </c>
      <c r="I12111" s="3">
        <v>150.21199999999999</v>
      </c>
      <c r="J12111" s="3">
        <v>3378.172</v>
      </c>
      <c r="K12111" s="3">
        <v>5197.1876923076925</v>
      </c>
      <c r="L12111" s="4">
        <v>0.35000000000000003</v>
      </c>
    </row>
    <row r="12112" spans="1:12" x14ac:dyDescent="0.35">
      <c r="A12112" s="1">
        <v>7623230</v>
      </c>
      <c r="B12112" t="s">
        <v>20344</v>
      </c>
      <c r="C12112" t="s">
        <v>34</v>
      </c>
      <c r="D12112" t="s">
        <v>35</v>
      </c>
      <c r="E12112">
        <v>1</v>
      </c>
      <c r="F12112" s="2">
        <v>0.155</v>
      </c>
      <c r="G12112" s="3">
        <v>1</v>
      </c>
      <c r="H12112" s="3">
        <v>1.5499999999999999E-3</v>
      </c>
      <c r="I12112" s="3">
        <v>7.2849999999999998E-3</v>
      </c>
      <c r="J12112" s="3">
        <v>0.16383500000000001</v>
      </c>
      <c r="K12112" s="3">
        <v>0.25205384615384618</v>
      </c>
      <c r="L12112" s="4">
        <v>0.35000000000000003</v>
      </c>
    </row>
    <row r="12113" spans="1:12" x14ac:dyDescent="0.35">
      <c r="A12113" s="1" t="s">
        <v>20345</v>
      </c>
      <c r="B12113" t="s">
        <v>5728</v>
      </c>
      <c r="C12113" t="s">
        <v>13</v>
      </c>
      <c r="D12113" t="s">
        <v>14</v>
      </c>
      <c r="E12113">
        <v>1</v>
      </c>
      <c r="F12113" s="2">
        <v>766.92</v>
      </c>
      <c r="G12113" s="3">
        <v>1535</v>
      </c>
      <c r="H12113" s="3">
        <v>7.6692</v>
      </c>
      <c r="I12113" s="3">
        <v>36.04524</v>
      </c>
      <c r="J12113" s="3">
        <v>810.63444000000004</v>
      </c>
      <c r="K12113" s="3">
        <v>1247.1299076923078</v>
      </c>
      <c r="L12113" s="4">
        <v>0.35000000000000003</v>
      </c>
    </row>
    <row r="12114" spans="1:12" x14ac:dyDescent="0.35">
      <c r="A12114" s="1" t="s">
        <v>20346</v>
      </c>
      <c r="B12114" t="s">
        <v>20347</v>
      </c>
      <c r="C12114" t="s">
        <v>34</v>
      </c>
      <c r="D12114" t="s">
        <v>35</v>
      </c>
      <c r="E12114">
        <v>1</v>
      </c>
      <c r="F12114" s="2">
        <v>16.09</v>
      </c>
      <c r="G12114" s="3">
        <v>72</v>
      </c>
      <c r="H12114" s="3">
        <v>0.16090000000000002</v>
      </c>
      <c r="I12114" s="3">
        <v>0.75622999999999996</v>
      </c>
      <c r="J12114" s="3">
        <v>17.00713</v>
      </c>
      <c r="K12114" s="3">
        <v>26.164815384615384</v>
      </c>
      <c r="L12114" s="4">
        <v>0.35</v>
      </c>
    </row>
    <row r="12115" spans="1:12" x14ac:dyDescent="0.35">
      <c r="A12115" s="1" t="s">
        <v>20348</v>
      </c>
      <c r="B12115" t="s">
        <v>20349</v>
      </c>
      <c r="C12115" t="s">
        <v>363</v>
      </c>
      <c r="D12115" t="s">
        <v>364</v>
      </c>
      <c r="E12115">
        <v>1</v>
      </c>
      <c r="F12115" s="2">
        <v>248.10810000000001</v>
      </c>
      <c r="G12115" s="3">
        <v>572</v>
      </c>
      <c r="H12115" s="3">
        <v>2.4810810000000001</v>
      </c>
      <c r="I12115" s="3">
        <v>11.661080700000001</v>
      </c>
      <c r="J12115" s="3">
        <v>262.25026170000001</v>
      </c>
      <c r="K12115" s="3">
        <v>403.4619410769231</v>
      </c>
      <c r="L12115" s="4">
        <v>0.35000000000000003</v>
      </c>
    </row>
    <row r="12116" spans="1:12" x14ac:dyDescent="0.35">
      <c r="A12116" s="1" t="s">
        <v>20350</v>
      </c>
      <c r="B12116" t="s">
        <v>20351</v>
      </c>
      <c r="C12116" t="s">
        <v>34</v>
      </c>
      <c r="D12116" t="s">
        <v>35</v>
      </c>
      <c r="E12116">
        <v>1</v>
      </c>
      <c r="F12116" s="2">
        <v>0.219</v>
      </c>
      <c r="G12116" s="3">
        <v>1</v>
      </c>
      <c r="H12116" s="3">
        <v>2.1900000000000001E-3</v>
      </c>
      <c r="I12116" s="3">
        <v>1.0293E-2</v>
      </c>
      <c r="J12116" s="3">
        <v>0.23148299999999999</v>
      </c>
      <c r="K12116" s="3">
        <v>0.35612769230769231</v>
      </c>
      <c r="L12116" s="4">
        <v>0.35000000000000003</v>
      </c>
    </row>
    <row r="12117" spans="1:12" x14ac:dyDescent="0.35">
      <c r="A12117" s="1" t="s">
        <v>20352</v>
      </c>
      <c r="B12117" t="s">
        <v>20353</v>
      </c>
      <c r="C12117" t="s">
        <v>34</v>
      </c>
      <c r="D12117" t="s">
        <v>35</v>
      </c>
      <c r="E12117">
        <v>1</v>
      </c>
      <c r="F12117" s="2">
        <v>13961.62</v>
      </c>
      <c r="G12117" s="3">
        <v>37415</v>
      </c>
      <c r="H12117" s="3">
        <v>139.61620000000002</v>
      </c>
      <c r="I12117" s="3">
        <v>656.19614000000001</v>
      </c>
      <c r="J12117" s="3">
        <v>14757.432340000001</v>
      </c>
      <c r="K12117" s="3">
        <v>22703.742061538462</v>
      </c>
      <c r="L12117" s="4">
        <v>0.35</v>
      </c>
    </row>
    <row r="12118" spans="1:12" x14ac:dyDescent="0.35">
      <c r="A12118" s="1" t="s">
        <v>20354</v>
      </c>
      <c r="B12118" t="s">
        <v>1571</v>
      </c>
      <c r="C12118" t="s">
        <v>34</v>
      </c>
      <c r="D12118" t="s">
        <v>35</v>
      </c>
      <c r="E12118">
        <v>1</v>
      </c>
      <c r="F12118" s="2">
        <v>22864.84</v>
      </c>
      <c r="G12118" s="3">
        <v>63510</v>
      </c>
      <c r="H12118" s="3">
        <v>228.64840000000001</v>
      </c>
      <c r="I12118" s="3">
        <v>1074.6474800000001</v>
      </c>
      <c r="J12118" s="3">
        <v>24168.135879999998</v>
      </c>
      <c r="K12118" s="3">
        <v>37181.7475076923</v>
      </c>
      <c r="L12118" s="4">
        <v>0.34999999999999992</v>
      </c>
    </row>
    <row r="12119" spans="1:12" x14ac:dyDescent="0.35">
      <c r="A12119" s="1">
        <v>7679690</v>
      </c>
      <c r="B12119" t="s">
        <v>19599</v>
      </c>
      <c r="C12119" t="s">
        <v>34</v>
      </c>
      <c r="D12119" t="s">
        <v>35</v>
      </c>
      <c r="E12119">
        <v>1</v>
      </c>
      <c r="F12119" s="2">
        <v>0.253</v>
      </c>
      <c r="G12119" s="3">
        <v>1</v>
      </c>
      <c r="H12119" s="3">
        <v>2.5300000000000001E-3</v>
      </c>
      <c r="I12119" s="3">
        <v>1.1891000000000001E-2</v>
      </c>
      <c r="J12119" s="3">
        <v>0.26742099999999996</v>
      </c>
      <c r="K12119" s="3">
        <v>0.41141692307692301</v>
      </c>
      <c r="L12119" s="4">
        <v>0.35</v>
      </c>
    </row>
    <row r="12120" spans="1:12" x14ac:dyDescent="0.35">
      <c r="A12120" s="1" t="s">
        <v>20355</v>
      </c>
      <c r="B12120" t="s">
        <v>20356</v>
      </c>
      <c r="C12120" t="s">
        <v>363</v>
      </c>
      <c r="D12120" t="s">
        <v>364</v>
      </c>
      <c r="E12120">
        <v>1</v>
      </c>
      <c r="F12120" s="2">
        <v>29959.84</v>
      </c>
      <c r="G12120" s="3">
        <v>60853</v>
      </c>
      <c r="H12120" s="3">
        <v>299.59840000000003</v>
      </c>
      <c r="I12120" s="3">
        <v>1408.11248</v>
      </c>
      <c r="J12120" s="3">
        <v>31667.550879999999</v>
      </c>
      <c r="K12120" s="3">
        <v>48719.309046153845</v>
      </c>
      <c r="L12120" s="4">
        <v>0.35000000000000003</v>
      </c>
    </row>
    <row r="12121" spans="1:12" x14ac:dyDescent="0.35">
      <c r="A12121" s="1" t="s">
        <v>20357</v>
      </c>
      <c r="B12121" t="s">
        <v>20358</v>
      </c>
      <c r="C12121" t="s">
        <v>13</v>
      </c>
      <c r="D12121" t="s">
        <v>14</v>
      </c>
      <c r="E12121">
        <v>1</v>
      </c>
      <c r="F12121" s="2">
        <v>275.52</v>
      </c>
      <c r="G12121" s="3">
        <v>551</v>
      </c>
      <c r="H12121" s="3">
        <v>2.7551999999999999</v>
      </c>
      <c r="I12121" s="3">
        <v>12.949439999999999</v>
      </c>
      <c r="J12121" s="3">
        <v>291.22463999999997</v>
      </c>
      <c r="K12121" s="3">
        <v>448.03790769230761</v>
      </c>
      <c r="L12121" s="4">
        <v>0.35</v>
      </c>
    </row>
    <row r="12122" spans="1:12" x14ac:dyDescent="0.35">
      <c r="A12122" s="1" t="s">
        <v>20359</v>
      </c>
      <c r="B12122" t="s">
        <v>20360</v>
      </c>
      <c r="C12122" t="s">
        <v>363</v>
      </c>
      <c r="D12122" t="s">
        <v>364</v>
      </c>
      <c r="E12122">
        <v>1</v>
      </c>
      <c r="F12122" s="2">
        <v>791.2</v>
      </c>
      <c r="G12122" s="3">
        <v>1720</v>
      </c>
      <c r="H12122" s="3">
        <v>7.9120000000000008</v>
      </c>
      <c r="I12122" s="3">
        <v>37.186399999999999</v>
      </c>
      <c r="J12122" s="3">
        <v>836.29840000000013</v>
      </c>
      <c r="K12122" s="3">
        <v>1286.6129230769232</v>
      </c>
      <c r="L12122" s="4">
        <v>0.34999999999999992</v>
      </c>
    </row>
    <row r="12123" spans="1:12" x14ac:dyDescent="0.35">
      <c r="A12123" s="1" t="s">
        <v>20361</v>
      </c>
      <c r="B12123" t="s">
        <v>20362</v>
      </c>
      <c r="C12123" t="s">
        <v>34</v>
      </c>
      <c r="D12123" t="s">
        <v>35</v>
      </c>
      <c r="E12123">
        <v>1</v>
      </c>
      <c r="F12123" s="2">
        <v>83.34</v>
      </c>
      <c r="G12123" s="3">
        <v>24</v>
      </c>
      <c r="H12123" s="3">
        <v>0.83340000000000003</v>
      </c>
      <c r="I12123" s="3">
        <v>3.9169800000000001</v>
      </c>
      <c r="J12123" s="3">
        <v>88.090379999999996</v>
      </c>
      <c r="K12123" s="3">
        <v>135.52366153846154</v>
      </c>
      <c r="L12123" s="4">
        <v>0.35000000000000003</v>
      </c>
    </row>
    <row r="12124" spans="1:12" x14ac:dyDescent="0.35">
      <c r="A12124" s="1" t="s">
        <v>20363</v>
      </c>
      <c r="B12124" t="s">
        <v>20364</v>
      </c>
      <c r="C12124" t="s">
        <v>26</v>
      </c>
      <c r="D12124" t="s">
        <v>27</v>
      </c>
      <c r="E12124">
        <v>1</v>
      </c>
      <c r="F12124" s="2">
        <v>3.6392000000000002</v>
      </c>
      <c r="G12124" s="3">
        <v>8.9152000000000005</v>
      </c>
      <c r="H12124" s="3">
        <v>3.6392000000000001E-2</v>
      </c>
      <c r="I12124" s="3">
        <v>0.17104240000000001</v>
      </c>
      <c r="J12124" s="3">
        <v>3.8466344000000006</v>
      </c>
      <c r="K12124" s="3">
        <v>5.9178990769230779</v>
      </c>
      <c r="L12124" s="4">
        <v>0.35000000000000003</v>
      </c>
    </row>
    <row r="12125" spans="1:12" x14ac:dyDescent="0.35">
      <c r="A12125" s="1" t="s">
        <v>20365</v>
      </c>
      <c r="B12125" t="s">
        <v>20366</v>
      </c>
      <c r="C12125" t="s">
        <v>13</v>
      </c>
      <c r="D12125" t="s">
        <v>14</v>
      </c>
      <c r="E12125">
        <v>1</v>
      </c>
      <c r="F12125" s="2">
        <v>2606.52</v>
      </c>
      <c r="G12125" s="3">
        <v>4756</v>
      </c>
      <c r="H12125" s="3">
        <v>26.065200000000001</v>
      </c>
      <c r="I12125" s="3">
        <v>122.50644</v>
      </c>
      <c r="J12125" s="3">
        <v>2755.0916400000001</v>
      </c>
      <c r="K12125" s="3">
        <v>4238.6025230769228</v>
      </c>
      <c r="L12125" s="4">
        <v>0.34999999999999992</v>
      </c>
    </row>
    <row r="12126" spans="1:12" x14ac:dyDescent="0.35">
      <c r="A12126" s="1" t="s">
        <v>20367</v>
      </c>
      <c r="B12126" t="s">
        <v>20368</v>
      </c>
      <c r="C12126" t="s">
        <v>34</v>
      </c>
      <c r="D12126" t="s">
        <v>35</v>
      </c>
      <c r="E12126">
        <v>1</v>
      </c>
      <c r="F12126" s="2">
        <v>298.58999999999997</v>
      </c>
      <c r="G12126" s="3">
        <v>772</v>
      </c>
      <c r="H12126" s="3">
        <v>2.9859</v>
      </c>
      <c r="I12126" s="3">
        <v>14.033729999999998</v>
      </c>
      <c r="J12126" s="3">
        <v>315.60962999999998</v>
      </c>
      <c r="K12126" s="3">
        <v>485.55327692307685</v>
      </c>
      <c r="L12126" s="4">
        <v>0.34999999999999992</v>
      </c>
    </row>
    <row r="12127" spans="1:12" x14ac:dyDescent="0.35">
      <c r="A12127" s="1" t="s">
        <v>20369</v>
      </c>
      <c r="B12127" t="s">
        <v>20370</v>
      </c>
      <c r="C12127" t="s">
        <v>363</v>
      </c>
      <c r="D12127" t="s">
        <v>364</v>
      </c>
      <c r="E12127">
        <v>1</v>
      </c>
      <c r="F12127" s="2">
        <v>2580</v>
      </c>
      <c r="G12127" s="3">
        <v>5068</v>
      </c>
      <c r="H12127" s="3">
        <v>25.8</v>
      </c>
      <c r="I12127" s="3">
        <v>121.26</v>
      </c>
      <c r="J12127" s="3">
        <v>2727.0600000000004</v>
      </c>
      <c r="K12127" s="3">
        <v>4195.4769230769234</v>
      </c>
      <c r="L12127" s="4">
        <v>0.35</v>
      </c>
    </row>
    <row r="12128" spans="1:12" x14ac:dyDescent="0.35">
      <c r="A12128" s="1" t="s">
        <v>20371</v>
      </c>
      <c r="B12128" t="s">
        <v>20372</v>
      </c>
      <c r="C12128" t="s">
        <v>13</v>
      </c>
      <c r="D12128" t="s">
        <v>14</v>
      </c>
      <c r="E12128">
        <v>1</v>
      </c>
      <c r="F12128" s="2">
        <v>344.4</v>
      </c>
      <c r="G12128" s="3">
        <v>690</v>
      </c>
      <c r="H12128" s="3">
        <v>3.444</v>
      </c>
      <c r="I12128" s="3">
        <v>16.186799999999998</v>
      </c>
      <c r="J12128" s="3">
        <v>364.0308</v>
      </c>
      <c r="K12128" s="3">
        <v>560.04738461538454</v>
      </c>
      <c r="L12128" s="4">
        <v>0.34999999999999992</v>
      </c>
    </row>
    <row r="12129" spans="1:12" x14ac:dyDescent="0.35">
      <c r="A12129" s="1" t="s">
        <v>20373</v>
      </c>
      <c r="B12129" t="s">
        <v>20374</v>
      </c>
      <c r="C12129" t="s">
        <v>13</v>
      </c>
      <c r="D12129" t="s">
        <v>14</v>
      </c>
      <c r="E12129">
        <v>1</v>
      </c>
      <c r="F12129" s="2">
        <v>571.09460000000001</v>
      </c>
      <c r="G12129" s="3">
        <v>1276</v>
      </c>
      <c r="H12129" s="3">
        <v>5.7109459999999999</v>
      </c>
      <c r="I12129" s="3">
        <v>26.8414462</v>
      </c>
      <c r="J12129" s="3">
        <v>603.6469922</v>
      </c>
      <c r="K12129" s="3">
        <v>928.68768030769229</v>
      </c>
      <c r="L12129" s="4">
        <v>0.35</v>
      </c>
    </row>
    <row r="12130" spans="1:12" x14ac:dyDescent="0.35">
      <c r="A12130" s="1" t="s">
        <v>20375</v>
      </c>
      <c r="B12130" t="s">
        <v>20376</v>
      </c>
      <c r="C12130" t="s">
        <v>363</v>
      </c>
      <c r="D12130" t="s">
        <v>364</v>
      </c>
      <c r="E12130">
        <v>1</v>
      </c>
      <c r="F12130" s="2">
        <v>516.45000000000005</v>
      </c>
      <c r="G12130" s="3">
        <v>1031</v>
      </c>
      <c r="H12130" s="3">
        <v>5.1645000000000003</v>
      </c>
      <c r="I12130" s="3">
        <v>24.273150000000001</v>
      </c>
      <c r="J12130" s="3">
        <v>545.88765000000001</v>
      </c>
      <c r="K12130" s="3">
        <v>839.82715384615381</v>
      </c>
      <c r="L12130" s="4">
        <v>0.35</v>
      </c>
    </row>
    <row r="12131" spans="1:12" x14ac:dyDescent="0.35">
      <c r="A12131" s="1" t="s">
        <v>20377</v>
      </c>
      <c r="B12131" t="s">
        <v>20378</v>
      </c>
      <c r="C12131" t="s">
        <v>34</v>
      </c>
      <c r="D12131" t="s">
        <v>35</v>
      </c>
      <c r="E12131">
        <v>1</v>
      </c>
      <c r="F12131" s="2">
        <v>5904.36</v>
      </c>
      <c r="G12131" s="3">
        <v>16400</v>
      </c>
      <c r="H12131" s="3">
        <v>59.043599999999998</v>
      </c>
      <c r="I12131" s="3">
        <v>277.50491999999997</v>
      </c>
      <c r="J12131" s="3">
        <v>6240.90852</v>
      </c>
      <c r="K12131" s="3">
        <v>9601.3977230769233</v>
      </c>
      <c r="L12131" s="4">
        <v>0.35000000000000003</v>
      </c>
    </row>
    <row r="12132" spans="1:12" x14ac:dyDescent="0.35">
      <c r="A12132" s="1" t="s">
        <v>20379</v>
      </c>
      <c r="B12132" t="s">
        <v>20380</v>
      </c>
      <c r="C12132" t="s">
        <v>363</v>
      </c>
      <c r="D12132" t="s">
        <v>364</v>
      </c>
      <c r="E12132">
        <v>1</v>
      </c>
      <c r="F12132" s="2">
        <v>2915.36</v>
      </c>
      <c r="G12132" s="3">
        <v>4473</v>
      </c>
      <c r="H12132" s="3">
        <v>29.153600000000001</v>
      </c>
      <c r="I12132" s="3">
        <v>137.02191999999999</v>
      </c>
      <c r="J12132" s="3">
        <v>3081.5355200000004</v>
      </c>
      <c r="K12132" s="3">
        <v>4740.8238769230775</v>
      </c>
      <c r="L12132" s="4">
        <v>0.35</v>
      </c>
    </row>
    <row r="12133" spans="1:12" x14ac:dyDescent="0.35">
      <c r="A12133" s="1" t="s">
        <v>20381</v>
      </c>
      <c r="B12133" t="s">
        <v>20382</v>
      </c>
      <c r="C12133" t="s">
        <v>363</v>
      </c>
      <c r="D12133" t="s">
        <v>364</v>
      </c>
      <c r="E12133">
        <v>1</v>
      </c>
      <c r="F12133" s="2">
        <v>3277.45</v>
      </c>
      <c r="G12133" s="3">
        <v>6554</v>
      </c>
      <c r="H12133" s="3">
        <v>32.774499999999996</v>
      </c>
      <c r="I12133" s="3">
        <v>154.04014999999998</v>
      </c>
      <c r="J12133" s="3">
        <v>3464.2646499999996</v>
      </c>
      <c r="K12133" s="3">
        <v>5329.6379230769226</v>
      </c>
      <c r="L12133" s="4">
        <v>0.35000000000000003</v>
      </c>
    </row>
    <row r="12134" spans="1:12" x14ac:dyDescent="0.35">
      <c r="A12134" s="1" t="s">
        <v>20383</v>
      </c>
      <c r="B12134" t="s">
        <v>20383</v>
      </c>
      <c r="C12134" t="s">
        <v>363</v>
      </c>
      <c r="D12134" t="s">
        <v>364</v>
      </c>
      <c r="E12134">
        <v>1</v>
      </c>
      <c r="F12134" s="2">
        <v>683</v>
      </c>
      <c r="G12134" s="3">
        <v>1310</v>
      </c>
      <c r="H12134" s="3">
        <v>6.83</v>
      </c>
      <c r="I12134" s="3">
        <v>32.100999999999999</v>
      </c>
      <c r="J12134" s="3">
        <v>721.93100000000004</v>
      </c>
      <c r="K12134" s="3">
        <v>1110.6630769230769</v>
      </c>
      <c r="L12134" s="4">
        <v>0.35</v>
      </c>
    </row>
    <row r="12135" spans="1:12" x14ac:dyDescent="0.35">
      <c r="A12135" s="1" t="s">
        <v>20384</v>
      </c>
      <c r="B12135" t="s">
        <v>19815</v>
      </c>
      <c r="C12135" t="s">
        <v>34</v>
      </c>
      <c r="D12135" t="s">
        <v>35</v>
      </c>
      <c r="E12135">
        <v>1</v>
      </c>
      <c r="F12135" s="2">
        <v>19503.23</v>
      </c>
      <c r="G12135" s="3">
        <v>42720</v>
      </c>
      <c r="H12135" s="3">
        <v>195.03229999999999</v>
      </c>
      <c r="I12135" s="3">
        <v>916.65180999999995</v>
      </c>
      <c r="J12135" s="3">
        <v>20614.914109999998</v>
      </c>
      <c r="K12135" s="3">
        <v>31715.252476923073</v>
      </c>
      <c r="L12135" s="4">
        <v>0.35</v>
      </c>
    </row>
    <row r="12136" spans="1:12" x14ac:dyDescent="0.35">
      <c r="A12136" s="1" t="s">
        <v>20385</v>
      </c>
      <c r="B12136" t="s">
        <v>20386</v>
      </c>
      <c r="C12136" t="s">
        <v>363</v>
      </c>
      <c r="D12136" t="s">
        <v>364</v>
      </c>
      <c r="E12136">
        <v>1</v>
      </c>
      <c r="F12136" s="2">
        <v>787.82</v>
      </c>
      <c r="G12136" s="3">
        <v>1549</v>
      </c>
      <c r="H12136" s="3">
        <v>7.8782000000000005</v>
      </c>
      <c r="I12136" s="3">
        <v>37.027540000000002</v>
      </c>
      <c r="J12136" s="3">
        <v>832.72574000000009</v>
      </c>
      <c r="K12136" s="3">
        <v>1281.1165230769232</v>
      </c>
      <c r="L12136" s="4">
        <v>0.35</v>
      </c>
    </row>
    <row r="12137" spans="1:12" x14ac:dyDescent="0.35">
      <c r="A12137" s="1" t="s">
        <v>20387</v>
      </c>
      <c r="B12137" t="s">
        <v>20388</v>
      </c>
      <c r="C12137" t="s">
        <v>363</v>
      </c>
      <c r="D12137" t="s">
        <v>364</v>
      </c>
      <c r="E12137">
        <v>1</v>
      </c>
      <c r="F12137" s="2">
        <v>95.63</v>
      </c>
      <c r="G12137" s="3">
        <v>180</v>
      </c>
      <c r="H12137" s="3">
        <v>0.95629999999999993</v>
      </c>
      <c r="I12137" s="3">
        <v>4.4946099999999998</v>
      </c>
      <c r="J12137" s="3">
        <v>101.08090999999999</v>
      </c>
      <c r="K12137" s="3">
        <v>155.5090923076923</v>
      </c>
      <c r="L12137" s="4">
        <v>0.35000000000000003</v>
      </c>
    </row>
    <row r="12138" spans="1:12" x14ac:dyDescent="0.35">
      <c r="A12138" s="1" t="s">
        <v>20389</v>
      </c>
      <c r="B12138" t="s">
        <v>20390</v>
      </c>
      <c r="C12138" t="s">
        <v>26</v>
      </c>
      <c r="D12138" t="s">
        <v>27</v>
      </c>
      <c r="E12138">
        <v>1</v>
      </c>
      <c r="F12138" s="2">
        <v>47.044400000000003</v>
      </c>
      <c r="G12138" s="3">
        <v>115.1472</v>
      </c>
      <c r="H12138" s="3">
        <v>0.47044400000000003</v>
      </c>
      <c r="I12138" s="3">
        <v>2.2110868000000004</v>
      </c>
      <c r="J12138" s="3">
        <v>49.7259308</v>
      </c>
      <c r="K12138" s="3">
        <v>76.501431999999994</v>
      </c>
      <c r="L12138" s="4">
        <v>0.34999999999999992</v>
      </c>
    </row>
    <row r="12139" spans="1:12" x14ac:dyDescent="0.35">
      <c r="A12139" s="1" t="s">
        <v>20391</v>
      </c>
      <c r="B12139" t="s">
        <v>20392</v>
      </c>
      <c r="C12139" t="s">
        <v>363</v>
      </c>
      <c r="D12139" t="s">
        <v>364</v>
      </c>
      <c r="E12139">
        <v>1</v>
      </c>
      <c r="F12139" s="2">
        <v>462.82499999999999</v>
      </c>
      <c r="G12139" s="3">
        <v>91</v>
      </c>
      <c r="H12139" s="3">
        <v>4.6282500000000004</v>
      </c>
      <c r="I12139" s="3">
        <v>21.752775</v>
      </c>
      <c r="J12139" s="3">
        <v>489.20602499999995</v>
      </c>
      <c r="K12139" s="3">
        <v>752.62465384615371</v>
      </c>
      <c r="L12139" s="4">
        <v>0.34999999999999992</v>
      </c>
    </row>
    <row r="12140" spans="1:12" x14ac:dyDescent="0.35">
      <c r="A12140" s="1" t="s">
        <v>20393</v>
      </c>
      <c r="B12140" t="s">
        <v>1575</v>
      </c>
      <c r="C12140" t="s">
        <v>34</v>
      </c>
      <c r="D12140" t="s">
        <v>35</v>
      </c>
      <c r="E12140">
        <v>1</v>
      </c>
      <c r="F12140" s="2">
        <v>24112.240000000002</v>
      </c>
      <c r="G12140" s="3">
        <v>59580.639999999999</v>
      </c>
      <c r="H12140" s="3">
        <v>241.12240000000003</v>
      </c>
      <c r="I12140" s="3">
        <v>1133.2752800000001</v>
      </c>
      <c r="J12140" s="3">
        <v>25486.637680000003</v>
      </c>
      <c r="K12140" s="3">
        <v>39210.211815384617</v>
      </c>
      <c r="L12140" s="4">
        <v>0.34999999999999992</v>
      </c>
    </row>
    <row r="12141" spans="1:12" x14ac:dyDescent="0.35">
      <c r="A12141" s="1" t="s">
        <v>20394</v>
      </c>
      <c r="B12141" t="s">
        <v>20395</v>
      </c>
      <c r="C12141" t="s">
        <v>13</v>
      </c>
      <c r="D12141" t="s">
        <v>14</v>
      </c>
      <c r="E12141">
        <v>1</v>
      </c>
      <c r="F12141" s="2">
        <v>123.48</v>
      </c>
      <c r="G12141" s="3">
        <v>482.00319999999999</v>
      </c>
      <c r="H12141" s="3">
        <v>1.2348000000000001</v>
      </c>
      <c r="I12141" s="3">
        <v>5.8035600000000001</v>
      </c>
      <c r="J12141" s="3">
        <v>130.51836</v>
      </c>
      <c r="K12141" s="3">
        <v>200.79747692307691</v>
      </c>
      <c r="L12141" s="4">
        <v>0.35</v>
      </c>
    </row>
    <row r="12142" spans="1:12" x14ac:dyDescent="0.35">
      <c r="A12142" s="1">
        <v>160100</v>
      </c>
      <c r="B12142" t="s">
        <v>20396</v>
      </c>
      <c r="C12142" t="s">
        <v>34</v>
      </c>
      <c r="D12142" t="s">
        <v>35</v>
      </c>
      <c r="E12142">
        <v>1</v>
      </c>
      <c r="F12142" s="2">
        <v>0.27800000000000002</v>
      </c>
      <c r="G12142" s="3">
        <v>1</v>
      </c>
      <c r="H12142" s="3">
        <v>2.7800000000000004E-3</v>
      </c>
      <c r="I12142" s="3">
        <v>1.3066000000000001E-2</v>
      </c>
      <c r="J12142" s="3">
        <v>0.29384600000000005</v>
      </c>
      <c r="K12142" s="3">
        <v>0.45207076923076928</v>
      </c>
      <c r="L12142" s="4">
        <v>0.35</v>
      </c>
    </row>
    <row r="12143" spans="1:12" x14ac:dyDescent="0.35">
      <c r="A12143" s="1" t="s">
        <v>20397</v>
      </c>
      <c r="B12143" t="s">
        <v>20398</v>
      </c>
      <c r="C12143" t="s">
        <v>34</v>
      </c>
      <c r="D12143" t="s">
        <v>35</v>
      </c>
      <c r="E12143">
        <v>1</v>
      </c>
      <c r="F12143" s="2">
        <v>5791.5</v>
      </c>
      <c r="G12143" s="3">
        <v>16087</v>
      </c>
      <c r="H12143" s="3">
        <v>57.914999999999999</v>
      </c>
      <c r="I12143" s="3">
        <v>272.20049999999998</v>
      </c>
      <c r="J12143" s="3">
        <v>6121.6154999999999</v>
      </c>
      <c r="K12143" s="3">
        <v>9417.869999999999</v>
      </c>
      <c r="L12143" s="4">
        <v>0.34999999999999992</v>
      </c>
    </row>
    <row r="12144" spans="1:12" x14ac:dyDescent="0.35">
      <c r="A12144" s="1" t="s">
        <v>20399</v>
      </c>
      <c r="B12144" t="s">
        <v>20400</v>
      </c>
      <c r="C12144" t="s">
        <v>26</v>
      </c>
      <c r="D12144" t="s">
        <v>27</v>
      </c>
      <c r="E12144">
        <v>1</v>
      </c>
      <c r="F12144" s="2">
        <v>54.13</v>
      </c>
      <c r="G12144" s="3">
        <v>120</v>
      </c>
      <c r="H12144" s="3">
        <v>0.5413</v>
      </c>
      <c r="I12144" s="3">
        <v>2.5441100000000003</v>
      </c>
      <c r="J12144" s="3">
        <v>57.215410000000006</v>
      </c>
      <c r="K12144" s="3">
        <v>88.023707692307696</v>
      </c>
      <c r="L12144" s="4">
        <v>0.35</v>
      </c>
    </row>
    <row r="12145" spans="1:12" x14ac:dyDescent="0.35">
      <c r="A12145" s="1" t="s">
        <v>20401</v>
      </c>
      <c r="B12145" t="s">
        <v>20402</v>
      </c>
      <c r="C12145" t="s">
        <v>363</v>
      </c>
      <c r="D12145" t="s">
        <v>364</v>
      </c>
      <c r="E12145">
        <v>1</v>
      </c>
      <c r="F12145" s="2">
        <v>175</v>
      </c>
      <c r="G12145" s="3">
        <v>413</v>
      </c>
      <c r="H12145" s="3">
        <v>1.75</v>
      </c>
      <c r="I12145" s="3">
        <v>8.2249999999999996</v>
      </c>
      <c r="J12145" s="3">
        <v>184.97499999999999</v>
      </c>
      <c r="K12145" s="3">
        <v>284.57692307692304</v>
      </c>
      <c r="L12145" s="4">
        <v>0.34999999999999992</v>
      </c>
    </row>
    <row r="12146" spans="1:12" x14ac:dyDescent="0.35">
      <c r="A12146" s="1" t="s">
        <v>20403</v>
      </c>
      <c r="B12146" t="s">
        <v>20404</v>
      </c>
      <c r="C12146" t="s">
        <v>363</v>
      </c>
      <c r="D12146" t="s">
        <v>364</v>
      </c>
      <c r="E12146">
        <v>1</v>
      </c>
      <c r="F12146" s="2">
        <v>547.88</v>
      </c>
      <c r="G12146" s="3">
        <v>2431</v>
      </c>
      <c r="H12146" s="3">
        <v>5.4787999999999997</v>
      </c>
      <c r="I12146" s="3">
        <v>25.750360000000001</v>
      </c>
      <c r="J12146" s="3">
        <v>579.10915999999997</v>
      </c>
      <c r="K12146" s="3">
        <v>890.9371692307692</v>
      </c>
      <c r="L12146" s="4">
        <v>0.35000000000000003</v>
      </c>
    </row>
    <row r="12147" spans="1:12" x14ac:dyDescent="0.35">
      <c r="A12147" s="1" t="s">
        <v>20405</v>
      </c>
      <c r="B12147" t="s">
        <v>5746</v>
      </c>
      <c r="C12147" t="s">
        <v>34</v>
      </c>
      <c r="D12147" t="s">
        <v>35</v>
      </c>
      <c r="E12147">
        <v>1</v>
      </c>
      <c r="F12147" s="2">
        <v>921.72</v>
      </c>
      <c r="G12147" s="3">
        <v>1992.48</v>
      </c>
      <c r="H12147" s="3">
        <v>9.2172000000000001</v>
      </c>
      <c r="I12147" s="3">
        <v>43.320840000000004</v>
      </c>
      <c r="J12147" s="3">
        <v>974.25804000000005</v>
      </c>
      <c r="K12147" s="3">
        <v>1498.8585230769231</v>
      </c>
      <c r="L12147" s="4">
        <v>0.35</v>
      </c>
    </row>
    <row r="12148" spans="1:12" x14ac:dyDescent="0.35">
      <c r="A12148" s="1" t="s">
        <v>20406</v>
      </c>
      <c r="B12148" t="s">
        <v>20407</v>
      </c>
      <c r="C12148" t="s">
        <v>13</v>
      </c>
      <c r="D12148" t="s">
        <v>14</v>
      </c>
      <c r="E12148">
        <v>1</v>
      </c>
      <c r="F12148" s="2">
        <v>136.85</v>
      </c>
      <c r="G12148" s="3">
        <v>191</v>
      </c>
      <c r="H12148" s="3">
        <v>1.3685</v>
      </c>
      <c r="I12148" s="3">
        <v>6.4319499999999996</v>
      </c>
      <c r="J12148" s="3">
        <v>144.65045000000001</v>
      </c>
      <c r="K12148" s="3">
        <v>222.53915384615385</v>
      </c>
      <c r="L12148" s="4">
        <v>0.35</v>
      </c>
    </row>
    <row r="12149" spans="1:12" x14ac:dyDescent="0.35">
      <c r="A12149" s="1" t="s">
        <v>20408</v>
      </c>
      <c r="B12149" t="s">
        <v>20409</v>
      </c>
      <c r="C12149" t="s">
        <v>363</v>
      </c>
      <c r="D12149" t="s">
        <v>364</v>
      </c>
      <c r="E12149">
        <v>1</v>
      </c>
      <c r="F12149" s="2">
        <v>796</v>
      </c>
      <c r="G12149" s="3">
        <v>1112</v>
      </c>
      <c r="H12149" s="3">
        <v>7.96</v>
      </c>
      <c r="I12149" s="3">
        <v>37.411999999999999</v>
      </c>
      <c r="J12149" s="3">
        <v>841.37200000000007</v>
      </c>
      <c r="K12149" s="3">
        <v>1294.4184615384615</v>
      </c>
      <c r="L12149" s="4">
        <v>0.34999999999999992</v>
      </c>
    </row>
    <row r="12150" spans="1:12" x14ac:dyDescent="0.35">
      <c r="A12150" s="1" t="s">
        <v>20410</v>
      </c>
      <c r="B12150" t="s">
        <v>3033</v>
      </c>
      <c r="C12150" t="s">
        <v>34</v>
      </c>
      <c r="D12150" t="s">
        <v>35</v>
      </c>
      <c r="E12150">
        <v>1</v>
      </c>
      <c r="F12150" s="2">
        <v>10086.120000000001</v>
      </c>
      <c r="G12150" s="3">
        <v>28016</v>
      </c>
      <c r="H12150" s="3">
        <v>100.86120000000001</v>
      </c>
      <c r="I12150" s="3">
        <v>474.04764000000006</v>
      </c>
      <c r="J12150" s="3">
        <v>10661.028840000001</v>
      </c>
      <c r="K12150" s="3">
        <v>16401.582830769232</v>
      </c>
      <c r="L12150" s="4">
        <v>0.35</v>
      </c>
    </row>
    <row r="12151" spans="1:12" x14ac:dyDescent="0.35">
      <c r="A12151" s="1" t="s">
        <v>20411</v>
      </c>
      <c r="B12151" t="s">
        <v>20412</v>
      </c>
      <c r="C12151" t="s">
        <v>363</v>
      </c>
      <c r="D12151" t="s">
        <v>364</v>
      </c>
      <c r="E12151">
        <v>1</v>
      </c>
      <c r="F12151" s="2">
        <v>18.600000000000001</v>
      </c>
      <c r="G12151" s="3">
        <v>38</v>
      </c>
      <c r="H12151" s="3">
        <v>0.18600000000000003</v>
      </c>
      <c r="I12151" s="3">
        <v>0.87420000000000009</v>
      </c>
      <c r="J12151" s="3">
        <v>19.660200000000003</v>
      </c>
      <c r="K12151" s="3">
        <v>30.246461538461542</v>
      </c>
      <c r="L12151" s="4">
        <v>0.35</v>
      </c>
    </row>
    <row r="12152" spans="1:12" x14ac:dyDescent="0.35">
      <c r="A12152" s="1" t="s">
        <v>20413</v>
      </c>
      <c r="B12152" t="s">
        <v>17092</v>
      </c>
      <c r="C12152" t="s">
        <v>26</v>
      </c>
      <c r="D12152" t="s">
        <v>27</v>
      </c>
      <c r="E12152">
        <v>1</v>
      </c>
      <c r="F12152" s="2">
        <v>16.2</v>
      </c>
      <c r="G12152" s="3">
        <v>34</v>
      </c>
      <c r="H12152" s="3">
        <v>0.16200000000000001</v>
      </c>
      <c r="I12152" s="3">
        <v>0.76139999999999997</v>
      </c>
      <c r="J12152" s="3">
        <v>17.123399999999997</v>
      </c>
      <c r="K12152" s="3">
        <v>26.343692307692301</v>
      </c>
      <c r="L12152" s="4">
        <v>0.35</v>
      </c>
    </row>
    <row r="12153" spans="1:12" x14ac:dyDescent="0.35">
      <c r="A12153" s="1" t="s">
        <v>20414</v>
      </c>
      <c r="B12153" t="s">
        <v>20415</v>
      </c>
      <c r="C12153" t="s">
        <v>363</v>
      </c>
      <c r="D12153" t="s">
        <v>364</v>
      </c>
      <c r="E12153">
        <v>1</v>
      </c>
      <c r="F12153" s="2">
        <v>621.29999999999995</v>
      </c>
      <c r="G12153" s="3">
        <v>1395.2624000000001</v>
      </c>
      <c r="H12153" s="3">
        <v>6.2130000000000001</v>
      </c>
      <c r="I12153" s="3">
        <v>29.201099999999997</v>
      </c>
      <c r="J12153" s="3">
        <v>656.71409999999992</v>
      </c>
      <c r="K12153" s="3">
        <v>1010.3293846153845</v>
      </c>
      <c r="L12153" s="4">
        <v>0.35</v>
      </c>
    </row>
    <row r="12154" spans="1:12" x14ac:dyDescent="0.35">
      <c r="A12154" s="1" t="s">
        <v>20416</v>
      </c>
      <c r="B12154" t="s">
        <v>20417</v>
      </c>
      <c r="C12154" t="s">
        <v>34</v>
      </c>
      <c r="D12154" t="s">
        <v>35</v>
      </c>
      <c r="E12154">
        <v>1</v>
      </c>
      <c r="F12154" s="2">
        <v>13764.84</v>
      </c>
      <c r="G12154" s="3">
        <v>34795</v>
      </c>
      <c r="H12154" s="3">
        <v>137.64840000000001</v>
      </c>
      <c r="I12154" s="3">
        <v>646.94748000000004</v>
      </c>
      <c r="J12154" s="3">
        <v>14549.435880000001</v>
      </c>
      <c r="K12154" s="3">
        <v>22383.747507692307</v>
      </c>
      <c r="L12154" s="4">
        <v>0.35</v>
      </c>
    </row>
    <row r="12155" spans="1:12" x14ac:dyDescent="0.35">
      <c r="A12155" s="1" t="s">
        <v>20418</v>
      </c>
      <c r="B12155" t="s">
        <v>20419</v>
      </c>
      <c r="C12155" t="s">
        <v>363</v>
      </c>
      <c r="D12155" t="s">
        <v>364</v>
      </c>
      <c r="E12155">
        <v>1</v>
      </c>
      <c r="F12155" s="2">
        <v>105</v>
      </c>
      <c r="G12155" s="3">
        <v>250.9</v>
      </c>
      <c r="H12155" s="3">
        <v>1.05</v>
      </c>
      <c r="I12155" s="3">
        <v>4.9349999999999996</v>
      </c>
      <c r="J12155" s="3">
        <v>110.985</v>
      </c>
      <c r="K12155" s="3">
        <v>170.74615384615385</v>
      </c>
      <c r="L12155" s="4">
        <v>0.35</v>
      </c>
    </row>
    <row r="12156" spans="1:12" x14ac:dyDescent="0.35">
      <c r="A12156" s="1" t="s">
        <v>20420</v>
      </c>
      <c r="B12156" t="s">
        <v>20421</v>
      </c>
      <c r="C12156" t="s">
        <v>363</v>
      </c>
      <c r="D12156" t="s">
        <v>364</v>
      </c>
      <c r="E12156">
        <v>1</v>
      </c>
      <c r="F12156" s="2">
        <v>2165</v>
      </c>
      <c r="G12156" s="3">
        <v>4057</v>
      </c>
      <c r="H12156" s="3">
        <v>21.650000000000002</v>
      </c>
      <c r="I12156" s="3">
        <v>101.755</v>
      </c>
      <c r="J12156" s="3">
        <v>2288.4050000000002</v>
      </c>
      <c r="K12156" s="3">
        <v>3520.623076923077</v>
      </c>
      <c r="L12156" s="4">
        <v>0.34999999999999992</v>
      </c>
    </row>
    <row r="12157" spans="1:12" x14ac:dyDescent="0.35">
      <c r="A12157" s="1" t="s">
        <v>20422</v>
      </c>
      <c r="B12157" t="s">
        <v>20423</v>
      </c>
      <c r="C12157" t="s">
        <v>34</v>
      </c>
      <c r="D12157" t="s">
        <v>35</v>
      </c>
      <c r="E12157">
        <v>1</v>
      </c>
      <c r="F12157" s="2">
        <v>85.97</v>
      </c>
      <c r="G12157" s="3">
        <v>105</v>
      </c>
      <c r="H12157" s="3">
        <v>0.85970000000000002</v>
      </c>
      <c r="I12157" s="3">
        <v>4.0405899999999999</v>
      </c>
      <c r="J12157" s="3">
        <v>90.870289999999997</v>
      </c>
      <c r="K12157" s="3">
        <v>139.80044615384614</v>
      </c>
      <c r="L12157" s="4">
        <v>0.34999999999999992</v>
      </c>
    </row>
    <row r="12158" spans="1:12" x14ac:dyDescent="0.35">
      <c r="A12158" s="1" t="s">
        <v>20424</v>
      </c>
      <c r="B12158" t="s">
        <v>20425</v>
      </c>
      <c r="C12158" t="s">
        <v>363</v>
      </c>
      <c r="D12158" t="s">
        <v>364</v>
      </c>
      <c r="E12158">
        <v>1</v>
      </c>
      <c r="F12158" s="2">
        <v>1.1914</v>
      </c>
      <c r="G12158" s="3">
        <v>3</v>
      </c>
      <c r="H12158" s="3">
        <v>1.1914000000000001E-2</v>
      </c>
      <c r="I12158" s="3">
        <v>5.5995799999999998E-2</v>
      </c>
      <c r="J12158" s="3">
        <v>1.2593098</v>
      </c>
      <c r="K12158" s="3">
        <v>1.9373996923076924</v>
      </c>
      <c r="L12158" s="4">
        <v>0.35000000000000003</v>
      </c>
    </row>
    <row r="12159" spans="1:12" x14ac:dyDescent="0.35">
      <c r="A12159" s="1" t="s">
        <v>20426</v>
      </c>
      <c r="B12159" t="s">
        <v>20427</v>
      </c>
      <c r="C12159" t="s">
        <v>363</v>
      </c>
      <c r="D12159" t="s">
        <v>364</v>
      </c>
      <c r="E12159">
        <v>1</v>
      </c>
      <c r="F12159" s="2">
        <v>906.5</v>
      </c>
      <c r="G12159" s="3">
        <v>1739</v>
      </c>
      <c r="H12159" s="3">
        <v>9.0649999999999995</v>
      </c>
      <c r="I12159" s="3">
        <v>42.605499999999999</v>
      </c>
      <c r="J12159" s="3">
        <v>958.17050000000006</v>
      </c>
      <c r="K12159" s="3">
        <v>1474.1084615384616</v>
      </c>
      <c r="L12159" s="4">
        <v>0.35</v>
      </c>
    </row>
    <row r="12160" spans="1:12" x14ac:dyDescent="0.35">
      <c r="A12160" s="1" t="s">
        <v>20428</v>
      </c>
      <c r="B12160" t="s">
        <v>18139</v>
      </c>
      <c r="C12160" t="s">
        <v>363</v>
      </c>
      <c r="D12160" t="s">
        <v>364</v>
      </c>
      <c r="E12160">
        <v>1</v>
      </c>
      <c r="F12160" s="2">
        <v>206.08</v>
      </c>
      <c r="G12160" s="3">
        <v>450.4</v>
      </c>
      <c r="H12160" s="3">
        <v>2.0608</v>
      </c>
      <c r="I12160" s="3">
        <v>9.6857600000000001</v>
      </c>
      <c r="J12160" s="3">
        <v>217.82656</v>
      </c>
      <c r="K12160" s="3">
        <v>335.11778461538461</v>
      </c>
      <c r="L12160" s="4">
        <v>0.35</v>
      </c>
    </row>
    <row r="12161" spans="1:12" x14ac:dyDescent="0.35">
      <c r="A12161" s="1" t="s">
        <v>20429</v>
      </c>
      <c r="B12161" t="s">
        <v>20430</v>
      </c>
      <c r="C12161" t="s">
        <v>34</v>
      </c>
      <c r="D12161" t="s">
        <v>35</v>
      </c>
      <c r="E12161">
        <v>1</v>
      </c>
      <c r="F12161" s="2">
        <v>9801</v>
      </c>
      <c r="G12161" s="3">
        <v>27220</v>
      </c>
      <c r="H12161" s="3">
        <v>98.01</v>
      </c>
      <c r="I12161" s="3">
        <v>460.64699999999999</v>
      </c>
      <c r="J12161" s="3">
        <v>10359.657000000001</v>
      </c>
      <c r="K12161" s="3">
        <v>15937.933846153846</v>
      </c>
      <c r="L12161" s="4">
        <v>0.34999999999999992</v>
      </c>
    </row>
    <row r="12162" spans="1:12" x14ac:dyDescent="0.35">
      <c r="A12162" s="1" t="s">
        <v>20431</v>
      </c>
      <c r="B12162" t="s">
        <v>20432</v>
      </c>
      <c r="C12162" t="s">
        <v>34</v>
      </c>
      <c r="D12162" t="s">
        <v>35</v>
      </c>
      <c r="E12162">
        <v>1</v>
      </c>
      <c r="F12162" s="2">
        <v>410.19</v>
      </c>
      <c r="G12162" s="3">
        <v>6</v>
      </c>
      <c r="H12162" s="3">
        <v>4.1018999999999997</v>
      </c>
      <c r="I12162" s="3">
        <v>19.278929999999999</v>
      </c>
      <c r="J12162" s="3">
        <v>433.57083</v>
      </c>
      <c r="K12162" s="3">
        <v>667.03204615384618</v>
      </c>
      <c r="L12162" s="4">
        <v>0.35000000000000003</v>
      </c>
    </row>
    <row r="12163" spans="1:12" x14ac:dyDescent="0.35">
      <c r="A12163" s="1" t="s">
        <v>20433</v>
      </c>
      <c r="B12163" t="s">
        <v>20434</v>
      </c>
      <c r="C12163" t="s">
        <v>34</v>
      </c>
      <c r="D12163" t="s">
        <v>35</v>
      </c>
      <c r="E12163">
        <v>1</v>
      </c>
      <c r="F12163" s="2">
        <v>3718.44</v>
      </c>
      <c r="G12163" s="3">
        <v>9211</v>
      </c>
      <c r="H12163" s="3">
        <v>37.184400000000004</v>
      </c>
      <c r="I12163" s="3">
        <v>174.76668000000001</v>
      </c>
      <c r="J12163" s="3">
        <v>3930.3910800000003</v>
      </c>
      <c r="K12163" s="3">
        <v>6046.7555076923081</v>
      </c>
      <c r="L12163" s="4">
        <v>0.35</v>
      </c>
    </row>
    <row r="12164" spans="1:12" x14ac:dyDescent="0.35">
      <c r="A12164" s="1" t="s">
        <v>20435</v>
      </c>
      <c r="B12164" t="s">
        <v>20436</v>
      </c>
      <c r="C12164" t="s">
        <v>363</v>
      </c>
      <c r="D12164" t="s">
        <v>364</v>
      </c>
      <c r="E12164">
        <v>1</v>
      </c>
      <c r="F12164" s="2">
        <v>1525</v>
      </c>
      <c r="G12164" s="3">
        <v>1005</v>
      </c>
      <c r="H12164" s="3">
        <v>15.25</v>
      </c>
      <c r="I12164" s="3">
        <v>71.674999999999997</v>
      </c>
      <c r="J12164" s="3">
        <v>1611.925</v>
      </c>
      <c r="K12164" s="3">
        <v>2479.8846153846152</v>
      </c>
      <c r="L12164" s="4">
        <v>0.35</v>
      </c>
    </row>
    <row r="12165" spans="1:12" x14ac:dyDescent="0.35">
      <c r="A12165" s="1" t="s">
        <v>20437</v>
      </c>
      <c r="B12165" t="s">
        <v>17020</v>
      </c>
      <c r="C12165" t="s">
        <v>26</v>
      </c>
      <c r="D12165" t="s">
        <v>27</v>
      </c>
      <c r="E12165">
        <v>1</v>
      </c>
      <c r="F12165" s="2">
        <v>1773.0710999999999</v>
      </c>
      <c r="G12165" s="3">
        <v>3875.16</v>
      </c>
      <c r="H12165" s="3">
        <v>17.730710999999999</v>
      </c>
      <c r="I12165" s="3">
        <v>83.334341699999996</v>
      </c>
      <c r="J12165" s="3">
        <v>1874.1361526999999</v>
      </c>
      <c r="K12165" s="3">
        <v>2883.2863887692306</v>
      </c>
      <c r="L12165" s="4">
        <v>0.35</v>
      </c>
    </row>
    <row r="12166" spans="1:12" x14ac:dyDescent="0.35">
      <c r="A12166" s="1" t="s">
        <v>20438</v>
      </c>
      <c r="B12166" t="s">
        <v>20439</v>
      </c>
      <c r="C12166" t="s">
        <v>26</v>
      </c>
      <c r="D12166" t="s">
        <v>27</v>
      </c>
      <c r="E12166">
        <v>1</v>
      </c>
      <c r="F12166" s="2">
        <v>14.25</v>
      </c>
      <c r="G12166" s="3">
        <v>29.51</v>
      </c>
      <c r="H12166" s="3">
        <v>0.14250000000000002</v>
      </c>
      <c r="I12166" s="3">
        <v>0.66974999999999996</v>
      </c>
      <c r="J12166" s="3">
        <v>15.062250000000001</v>
      </c>
      <c r="K12166" s="3">
        <v>23.172692307692309</v>
      </c>
      <c r="L12166" s="4">
        <v>0.35</v>
      </c>
    </row>
    <row r="12167" spans="1:12" x14ac:dyDescent="0.35">
      <c r="A12167" s="1" t="s">
        <v>20440</v>
      </c>
      <c r="B12167" t="s">
        <v>20441</v>
      </c>
      <c r="C12167" t="s">
        <v>363</v>
      </c>
      <c r="D12167" t="s">
        <v>364</v>
      </c>
      <c r="E12167">
        <v>1</v>
      </c>
      <c r="F12167" s="2">
        <v>4385.88</v>
      </c>
      <c r="G12167" s="3">
        <v>7293</v>
      </c>
      <c r="H12167" s="3">
        <v>43.858800000000002</v>
      </c>
      <c r="I12167" s="3">
        <v>206.13636</v>
      </c>
      <c r="J12167" s="3">
        <v>4635.8751600000005</v>
      </c>
      <c r="K12167" s="3">
        <v>7132.1156307692318</v>
      </c>
      <c r="L12167" s="4">
        <v>0.35000000000000003</v>
      </c>
    </row>
    <row r="12168" spans="1:12" x14ac:dyDescent="0.35">
      <c r="A12168" s="1" t="s">
        <v>20442</v>
      </c>
      <c r="B12168" t="s">
        <v>18046</v>
      </c>
      <c r="C12168" t="s">
        <v>363</v>
      </c>
      <c r="D12168" t="s">
        <v>364</v>
      </c>
      <c r="E12168">
        <v>1</v>
      </c>
      <c r="F12168" s="2">
        <v>400</v>
      </c>
      <c r="G12168" s="3">
        <v>1017</v>
      </c>
      <c r="H12168" s="3">
        <v>4</v>
      </c>
      <c r="I12168" s="3">
        <v>18.8</v>
      </c>
      <c r="J12168" s="3">
        <v>422.8</v>
      </c>
      <c r="K12168" s="3">
        <v>650.46153846153845</v>
      </c>
      <c r="L12168" s="4">
        <v>0.35</v>
      </c>
    </row>
    <row r="12169" spans="1:12" x14ac:dyDescent="0.35">
      <c r="A12169" s="1" t="s">
        <v>20443</v>
      </c>
      <c r="B12169" t="s">
        <v>20444</v>
      </c>
      <c r="C12169" t="s">
        <v>363</v>
      </c>
      <c r="D12169" t="s">
        <v>364</v>
      </c>
      <c r="E12169">
        <v>1</v>
      </c>
      <c r="F12169" s="2">
        <v>2440</v>
      </c>
      <c r="G12169" s="3">
        <v>4635.6099999999997</v>
      </c>
      <c r="H12169" s="3">
        <v>24.400000000000002</v>
      </c>
      <c r="I12169" s="3">
        <v>114.68</v>
      </c>
      <c r="J12169" s="3">
        <v>2579.08</v>
      </c>
      <c r="K12169" s="3">
        <v>3967.8153846153846</v>
      </c>
      <c r="L12169" s="4">
        <v>0.35000000000000003</v>
      </c>
    </row>
    <row r="12170" spans="1:12" x14ac:dyDescent="0.35">
      <c r="A12170" s="1" t="s">
        <v>20445</v>
      </c>
      <c r="B12170" t="s">
        <v>20446</v>
      </c>
      <c r="C12170" t="s">
        <v>34</v>
      </c>
      <c r="D12170" t="s">
        <v>35</v>
      </c>
      <c r="E12170">
        <v>1</v>
      </c>
      <c r="F12170" s="2">
        <v>3401.57</v>
      </c>
      <c r="G12170" s="3">
        <v>8324.7919999999995</v>
      </c>
      <c r="H12170" s="3">
        <v>34.015700000000002</v>
      </c>
      <c r="I12170" s="3">
        <v>159.87379000000001</v>
      </c>
      <c r="J12170" s="3">
        <v>3595.4594900000002</v>
      </c>
      <c r="K12170" s="3">
        <v>5531.4761384615385</v>
      </c>
      <c r="L12170" s="4">
        <v>0.35</v>
      </c>
    </row>
    <row r="12171" spans="1:12" x14ac:dyDescent="0.35">
      <c r="A12171" s="1" t="s">
        <v>20447</v>
      </c>
      <c r="B12171" t="s">
        <v>20448</v>
      </c>
      <c r="C12171" t="s">
        <v>363</v>
      </c>
      <c r="D12171" t="s">
        <v>364</v>
      </c>
      <c r="E12171">
        <v>1</v>
      </c>
      <c r="F12171" s="2">
        <v>689.08</v>
      </c>
      <c r="G12171" s="3">
        <v>1506.03</v>
      </c>
      <c r="H12171" s="3">
        <v>6.8908000000000005</v>
      </c>
      <c r="I12171" s="3">
        <v>32.386760000000002</v>
      </c>
      <c r="J12171" s="3">
        <v>728.35756000000003</v>
      </c>
      <c r="K12171" s="3">
        <v>1120.5500923076922</v>
      </c>
      <c r="L12171" s="4">
        <v>0.34999999999999992</v>
      </c>
    </row>
    <row r="12172" spans="1:12" x14ac:dyDescent="0.35">
      <c r="A12172" s="1" t="s">
        <v>20449</v>
      </c>
      <c r="B12172" t="s">
        <v>20450</v>
      </c>
      <c r="C12172" t="s">
        <v>363</v>
      </c>
      <c r="D12172" t="s">
        <v>364</v>
      </c>
      <c r="E12172">
        <v>1</v>
      </c>
      <c r="F12172" s="2">
        <v>1811.52</v>
      </c>
      <c r="G12172" s="3">
        <v>3703.5711999999999</v>
      </c>
      <c r="H12172" s="3">
        <v>18.115200000000002</v>
      </c>
      <c r="I12172" s="3">
        <v>85.141440000000003</v>
      </c>
      <c r="J12172" s="3">
        <v>1914.77664</v>
      </c>
      <c r="K12172" s="3">
        <v>2945.8102153846153</v>
      </c>
      <c r="L12172" s="4">
        <v>0.35</v>
      </c>
    </row>
    <row r="12173" spans="1:12" x14ac:dyDescent="0.35">
      <c r="A12173" s="1" t="s">
        <v>20451</v>
      </c>
      <c r="B12173" t="s">
        <v>20452</v>
      </c>
      <c r="C12173" t="s">
        <v>34</v>
      </c>
      <c r="D12173" t="s">
        <v>35</v>
      </c>
      <c r="E12173">
        <v>1</v>
      </c>
      <c r="F12173" s="2">
        <v>37.799999999999997</v>
      </c>
      <c r="G12173" s="3">
        <v>297</v>
      </c>
      <c r="H12173" s="3">
        <v>0.378</v>
      </c>
      <c r="I12173" s="3">
        <v>1.7766</v>
      </c>
      <c r="J12173" s="3">
        <v>39.954599999999999</v>
      </c>
      <c r="K12173" s="3">
        <v>61.468615384615383</v>
      </c>
      <c r="L12173" s="4">
        <v>0.35</v>
      </c>
    </row>
    <row r="12174" spans="1:12" x14ac:dyDescent="0.35">
      <c r="A12174" s="1" t="s">
        <v>20453</v>
      </c>
      <c r="B12174" t="s">
        <v>20454</v>
      </c>
      <c r="C12174" t="s">
        <v>34</v>
      </c>
      <c r="D12174" t="s">
        <v>35</v>
      </c>
      <c r="E12174">
        <v>1</v>
      </c>
      <c r="F12174" s="2">
        <v>16.63</v>
      </c>
      <c r="G12174" s="3">
        <v>61</v>
      </c>
      <c r="H12174" s="3">
        <v>0.1663</v>
      </c>
      <c r="I12174" s="3">
        <v>0.78160999999999992</v>
      </c>
      <c r="J12174" s="3">
        <v>17.577909999999999</v>
      </c>
      <c r="K12174" s="3">
        <v>27.042938461538458</v>
      </c>
      <c r="L12174" s="4">
        <v>0.35</v>
      </c>
    </row>
    <row r="12175" spans="1:12" x14ac:dyDescent="0.35">
      <c r="A12175" s="1" t="s">
        <v>20455</v>
      </c>
      <c r="B12175" t="s">
        <v>20456</v>
      </c>
      <c r="C12175" t="s">
        <v>363</v>
      </c>
      <c r="D12175" t="s">
        <v>364</v>
      </c>
      <c r="E12175">
        <v>1</v>
      </c>
      <c r="F12175" s="2">
        <v>7030</v>
      </c>
      <c r="G12175" s="3">
        <v>1062</v>
      </c>
      <c r="H12175" s="3">
        <v>70.3</v>
      </c>
      <c r="I12175" s="3">
        <v>330.41</v>
      </c>
      <c r="J12175" s="3">
        <v>7430.71</v>
      </c>
      <c r="K12175" s="3">
        <v>11431.861538461539</v>
      </c>
      <c r="L12175" s="4">
        <v>0.35000000000000003</v>
      </c>
    </row>
    <row r="12176" spans="1:12" x14ac:dyDescent="0.35">
      <c r="A12176" s="1" t="s">
        <v>20457</v>
      </c>
      <c r="B12176" t="s">
        <v>20458</v>
      </c>
      <c r="C12176" t="s">
        <v>363</v>
      </c>
      <c r="D12176" t="s">
        <v>364</v>
      </c>
      <c r="E12176">
        <v>1</v>
      </c>
      <c r="F12176" s="2">
        <v>547.88</v>
      </c>
      <c r="G12176" s="3">
        <v>27392</v>
      </c>
      <c r="H12176" s="3">
        <v>5.4787999999999997</v>
      </c>
      <c r="I12176" s="3">
        <v>25.750360000000001</v>
      </c>
      <c r="J12176" s="3">
        <v>579.10915999999997</v>
      </c>
      <c r="K12176" s="3">
        <v>890.9371692307692</v>
      </c>
      <c r="L12176" s="4">
        <v>0.35000000000000003</v>
      </c>
    </row>
    <row r="12177" spans="1:12" x14ac:dyDescent="0.35">
      <c r="A12177" s="1" t="s">
        <v>20459</v>
      </c>
      <c r="B12177" t="s">
        <v>20460</v>
      </c>
      <c r="C12177" t="s">
        <v>363</v>
      </c>
      <c r="D12177" t="s">
        <v>364</v>
      </c>
      <c r="E12177">
        <v>1</v>
      </c>
      <c r="F12177" s="2">
        <v>63.25</v>
      </c>
      <c r="G12177" s="3">
        <v>125</v>
      </c>
      <c r="H12177" s="3">
        <v>0.63250000000000006</v>
      </c>
      <c r="I12177" s="3">
        <v>2.97275</v>
      </c>
      <c r="J12177" s="3">
        <v>66.855249999999998</v>
      </c>
      <c r="K12177" s="3">
        <v>102.85423076923077</v>
      </c>
      <c r="L12177" s="4">
        <v>0.35000000000000003</v>
      </c>
    </row>
    <row r="12178" spans="1:12" x14ac:dyDescent="0.35">
      <c r="A12178" s="1" t="s">
        <v>20461</v>
      </c>
      <c r="B12178" t="s">
        <v>20462</v>
      </c>
      <c r="C12178" t="s">
        <v>34</v>
      </c>
      <c r="D12178" t="s">
        <v>35</v>
      </c>
      <c r="E12178">
        <v>1</v>
      </c>
      <c r="F12178" s="2">
        <v>15.78</v>
      </c>
      <c r="G12178" s="3">
        <v>137</v>
      </c>
      <c r="H12178" s="3">
        <v>0.1578</v>
      </c>
      <c r="I12178" s="3">
        <v>0.74165999999999999</v>
      </c>
      <c r="J12178" s="3">
        <v>16.679459999999999</v>
      </c>
      <c r="K12178" s="3">
        <v>25.660707692307689</v>
      </c>
      <c r="L12178" s="4">
        <v>0.35</v>
      </c>
    </row>
    <row r="12179" spans="1:12" x14ac:dyDescent="0.35">
      <c r="A12179" s="1" t="s">
        <v>20463</v>
      </c>
      <c r="B12179" t="s">
        <v>1575</v>
      </c>
      <c r="C12179" t="s">
        <v>34</v>
      </c>
      <c r="D12179" t="s">
        <v>35</v>
      </c>
      <c r="E12179">
        <v>1</v>
      </c>
      <c r="F12179" s="2">
        <v>24112.240000000002</v>
      </c>
      <c r="G12179" s="3">
        <v>66969</v>
      </c>
      <c r="H12179" s="3">
        <v>241.12240000000003</v>
      </c>
      <c r="I12179" s="3">
        <v>1133.2752800000001</v>
      </c>
      <c r="J12179" s="3">
        <v>25486.637680000003</v>
      </c>
      <c r="K12179" s="3">
        <v>39210.211815384617</v>
      </c>
      <c r="L12179" s="4">
        <v>0.34999999999999992</v>
      </c>
    </row>
    <row r="12180" spans="1:12" x14ac:dyDescent="0.35">
      <c r="A12180" s="1" t="s">
        <v>20464</v>
      </c>
      <c r="B12180" t="s">
        <v>9241</v>
      </c>
      <c r="C12180" t="s">
        <v>34</v>
      </c>
      <c r="D12180" t="s">
        <v>35</v>
      </c>
      <c r="E12180">
        <v>1</v>
      </c>
      <c r="F12180" s="2">
        <v>12747.24</v>
      </c>
      <c r="G12180" s="3">
        <v>35402</v>
      </c>
      <c r="H12180" s="3">
        <v>127.47240000000001</v>
      </c>
      <c r="I12180" s="3">
        <v>599.12027999999998</v>
      </c>
      <c r="J12180" s="3">
        <v>13473.83268</v>
      </c>
      <c r="K12180" s="3">
        <v>20728.973353846151</v>
      </c>
      <c r="L12180" s="4">
        <v>0.34999999999999992</v>
      </c>
    </row>
    <row r="12181" spans="1:12" x14ac:dyDescent="0.35">
      <c r="A12181" s="1" t="s">
        <v>20465</v>
      </c>
      <c r="B12181" t="s">
        <v>20466</v>
      </c>
      <c r="C12181" t="s">
        <v>363</v>
      </c>
      <c r="D12181" t="s">
        <v>364</v>
      </c>
      <c r="E12181">
        <v>1</v>
      </c>
      <c r="F12181" s="2">
        <v>251.16</v>
      </c>
      <c r="G12181" s="3">
        <v>771</v>
      </c>
      <c r="H12181" s="3">
        <v>2.5116000000000001</v>
      </c>
      <c r="I12181" s="3">
        <v>11.80452</v>
      </c>
      <c r="J12181" s="3">
        <v>265.47611999999998</v>
      </c>
      <c r="K12181" s="3">
        <v>408.42479999999995</v>
      </c>
      <c r="L12181" s="4">
        <v>0.35</v>
      </c>
    </row>
    <row r="12182" spans="1:12" x14ac:dyDescent="0.35">
      <c r="A12182" s="1" t="s">
        <v>20467</v>
      </c>
      <c r="B12182" t="s">
        <v>20468</v>
      </c>
      <c r="C12182" t="s">
        <v>34</v>
      </c>
      <c r="D12182" t="s">
        <v>35</v>
      </c>
      <c r="E12182">
        <v>1</v>
      </c>
      <c r="F12182" s="2">
        <v>631.09</v>
      </c>
      <c r="G12182" s="3">
        <v>1592</v>
      </c>
      <c r="H12182" s="3">
        <v>6.3109000000000002</v>
      </c>
      <c r="I12182" s="3">
        <v>29.661230000000003</v>
      </c>
      <c r="J12182" s="3">
        <v>667.06213000000002</v>
      </c>
      <c r="K12182" s="3">
        <v>1026.2494307692307</v>
      </c>
      <c r="L12182" s="4">
        <v>0.34999999999999992</v>
      </c>
    </row>
    <row r="12183" spans="1:12" x14ac:dyDescent="0.35">
      <c r="A12183" s="1" t="s">
        <v>20469</v>
      </c>
      <c r="B12183" t="s">
        <v>1586</v>
      </c>
      <c r="C12183" t="s">
        <v>34</v>
      </c>
      <c r="D12183" t="s">
        <v>35</v>
      </c>
      <c r="E12183">
        <v>1</v>
      </c>
      <c r="F12183" s="2">
        <v>11559.24</v>
      </c>
      <c r="G12183" s="3">
        <v>32107</v>
      </c>
      <c r="H12183" s="3">
        <v>115.5924</v>
      </c>
      <c r="I12183" s="3">
        <v>543.28427999999997</v>
      </c>
      <c r="J12183" s="3">
        <v>12218.116679999999</v>
      </c>
      <c r="K12183" s="3">
        <v>18797.102584615383</v>
      </c>
      <c r="L12183" s="4">
        <v>0.35</v>
      </c>
    </row>
    <row r="12184" spans="1:12" x14ac:dyDescent="0.35">
      <c r="A12184" s="1" t="s">
        <v>20470</v>
      </c>
      <c r="B12184" t="s">
        <v>19533</v>
      </c>
      <c r="C12184" t="s">
        <v>26</v>
      </c>
      <c r="D12184" t="s">
        <v>27</v>
      </c>
      <c r="E12184">
        <v>1</v>
      </c>
      <c r="F12184" s="2">
        <v>1760</v>
      </c>
      <c r="G12184" s="3">
        <v>3575</v>
      </c>
      <c r="H12184" s="3">
        <v>17.600000000000001</v>
      </c>
      <c r="I12184" s="3">
        <v>82.72</v>
      </c>
      <c r="J12184" s="3">
        <v>1860.32</v>
      </c>
      <c r="K12184" s="3">
        <v>2862.0307692307692</v>
      </c>
      <c r="L12184" s="4">
        <v>0.35000000000000003</v>
      </c>
    </row>
    <row r="12185" spans="1:12" x14ac:dyDescent="0.35">
      <c r="A12185" s="1" t="s">
        <v>20471</v>
      </c>
      <c r="B12185" t="s">
        <v>20472</v>
      </c>
      <c r="C12185" t="s">
        <v>34</v>
      </c>
      <c r="D12185" t="s">
        <v>35</v>
      </c>
      <c r="E12185">
        <v>1</v>
      </c>
      <c r="F12185" s="2">
        <v>16332</v>
      </c>
      <c r="G12185" s="3">
        <v>41557.163</v>
      </c>
      <c r="H12185" s="3">
        <v>163.32</v>
      </c>
      <c r="I12185" s="3">
        <v>767.60400000000004</v>
      </c>
      <c r="J12185" s="3">
        <v>17262.923999999999</v>
      </c>
      <c r="K12185" s="3">
        <v>26558.344615384613</v>
      </c>
      <c r="L12185" s="4">
        <v>0.35</v>
      </c>
    </row>
    <row r="12186" spans="1:12" x14ac:dyDescent="0.35">
      <c r="A12186" s="1" t="s">
        <v>20473</v>
      </c>
      <c r="B12186" t="s">
        <v>20217</v>
      </c>
      <c r="C12186" t="s">
        <v>13</v>
      </c>
      <c r="D12186" t="s">
        <v>14</v>
      </c>
      <c r="E12186">
        <v>1</v>
      </c>
      <c r="F12186" s="2">
        <v>1912.68</v>
      </c>
      <c r="G12186" s="3">
        <v>3828</v>
      </c>
      <c r="H12186" s="3">
        <v>19.126799999999999</v>
      </c>
      <c r="I12186" s="3">
        <v>89.895960000000002</v>
      </c>
      <c r="J12186" s="3">
        <v>2021.7027600000001</v>
      </c>
      <c r="K12186" s="3">
        <v>3110.3119384615384</v>
      </c>
      <c r="L12186" s="4">
        <v>0.34999999999999992</v>
      </c>
    </row>
    <row r="12187" spans="1:12" x14ac:dyDescent="0.35">
      <c r="A12187" s="1" t="s">
        <v>20474</v>
      </c>
      <c r="B12187" t="s">
        <v>20475</v>
      </c>
      <c r="C12187" t="s">
        <v>13</v>
      </c>
      <c r="D12187" t="s">
        <v>14</v>
      </c>
      <c r="E12187">
        <v>1</v>
      </c>
      <c r="F12187" s="2">
        <v>94.08</v>
      </c>
      <c r="G12187" s="3">
        <v>191</v>
      </c>
      <c r="H12187" s="3">
        <v>0.94079999999999997</v>
      </c>
      <c r="I12187" s="3">
        <v>4.4217599999999999</v>
      </c>
      <c r="J12187" s="3">
        <v>99.44256</v>
      </c>
      <c r="K12187" s="3">
        <v>152.98855384615385</v>
      </c>
      <c r="L12187" s="4">
        <v>0.35000000000000003</v>
      </c>
    </row>
    <row r="12188" spans="1:12" x14ac:dyDescent="0.35">
      <c r="A12188" s="1" t="s">
        <v>20476</v>
      </c>
      <c r="B12188" t="s">
        <v>13795</v>
      </c>
      <c r="C12188" t="s">
        <v>34</v>
      </c>
      <c r="D12188" t="s">
        <v>35</v>
      </c>
      <c r="E12188">
        <v>1</v>
      </c>
      <c r="F12188" s="2">
        <v>47.876399999999997</v>
      </c>
      <c r="G12188" s="3">
        <v>142</v>
      </c>
      <c r="H12188" s="3">
        <v>0.47876399999999997</v>
      </c>
      <c r="I12188" s="3">
        <v>2.2501907999999999</v>
      </c>
      <c r="J12188" s="3">
        <v>50.605354799999994</v>
      </c>
      <c r="K12188" s="3">
        <v>77.85439199999999</v>
      </c>
      <c r="L12188" s="4">
        <v>0.35</v>
      </c>
    </row>
    <row r="12189" spans="1:12" x14ac:dyDescent="0.35">
      <c r="A12189" s="1" t="s">
        <v>20477</v>
      </c>
      <c r="B12189" t="s">
        <v>20478</v>
      </c>
      <c r="C12189" t="s">
        <v>26</v>
      </c>
      <c r="D12189" t="s">
        <v>27</v>
      </c>
      <c r="E12189">
        <v>1</v>
      </c>
      <c r="F12189" s="2">
        <v>26580</v>
      </c>
      <c r="G12189" s="3">
        <v>38456</v>
      </c>
      <c r="H12189" s="3">
        <v>265.8</v>
      </c>
      <c r="I12189" s="3">
        <v>1249.26</v>
      </c>
      <c r="J12189" s="3">
        <v>28095.059999999998</v>
      </c>
      <c r="K12189" s="3">
        <v>43223.169230769228</v>
      </c>
      <c r="L12189" s="4">
        <v>0.35000000000000003</v>
      </c>
    </row>
    <row r="12190" spans="1:12" x14ac:dyDescent="0.35">
      <c r="A12190" s="1" t="s">
        <v>20479</v>
      </c>
      <c r="B12190" t="s">
        <v>20480</v>
      </c>
      <c r="C12190" t="s">
        <v>363</v>
      </c>
      <c r="D12190" t="s">
        <v>364</v>
      </c>
      <c r="E12190">
        <v>1</v>
      </c>
      <c r="F12190" s="2">
        <v>3685</v>
      </c>
      <c r="G12190" s="3">
        <v>7005.81</v>
      </c>
      <c r="H12190" s="3">
        <v>36.85</v>
      </c>
      <c r="I12190" s="3">
        <v>173.19499999999999</v>
      </c>
      <c r="J12190" s="3">
        <v>3895.0450000000001</v>
      </c>
      <c r="K12190" s="3">
        <v>5992.376923076923</v>
      </c>
      <c r="L12190" s="4">
        <v>0.35</v>
      </c>
    </row>
    <row r="12191" spans="1:12" x14ac:dyDescent="0.35">
      <c r="A12191" s="1" t="s">
        <v>20481</v>
      </c>
      <c r="B12191" t="s">
        <v>20398</v>
      </c>
      <c r="C12191" t="s">
        <v>34</v>
      </c>
      <c r="D12191" t="s">
        <v>35</v>
      </c>
      <c r="E12191">
        <v>1</v>
      </c>
      <c r="F12191" s="2">
        <v>7092.36</v>
      </c>
      <c r="G12191" s="3">
        <v>19700</v>
      </c>
      <c r="H12191" s="3">
        <v>70.923599999999993</v>
      </c>
      <c r="I12191" s="3">
        <v>333.34091999999998</v>
      </c>
      <c r="J12191" s="3">
        <v>7496.6245199999994</v>
      </c>
      <c r="K12191" s="3">
        <v>11533.26849230769</v>
      </c>
      <c r="L12191" s="4">
        <v>0.34999999999999992</v>
      </c>
    </row>
    <row r="12192" spans="1:12" x14ac:dyDescent="0.35">
      <c r="A12192" s="1" t="s">
        <v>20482</v>
      </c>
      <c r="B12192" t="s">
        <v>20483</v>
      </c>
      <c r="C12192" t="s">
        <v>34</v>
      </c>
      <c r="D12192" t="s">
        <v>35</v>
      </c>
      <c r="E12192">
        <v>1</v>
      </c>
      <c r="F12192" s="2">
        <v>32.590000000000003</v>
      </c>
      <c r="G12192" s="3">
        <v>92</v>
      </c>
      <c r="H12192" s="3">
        <v>0.32590000000000002</v>
      </c>
      <c r="I12192" s="3">
        <v>1.5317300000000003</v>
      </c>
      <c r="J12192" s="3">
        <v>34.447630000000004</v>
      </c>
      <c r="K12192" s="3">
        <v>52.996353846153852</v>
      </c>
      <c r="L12192" s="4">
        <v>0.35</v>
      </c>
    </row>
    <row r="12193" spans="1:12" x14ac:dyDescent="0.35">
      <c r="A12193" s="1" t="s">
        <v>20484</v>
      </c>
      <c r="B12193" t="s">
        <v>20485</v>
      </c>
      <c r="C12193" t="s">
        <v>363</v>
      </c>
      <c r="D12193" t="s">
        <v>364</v>
      </c>
      <c r="E12193">
        <v>1</v>
      </c>
      <c r="F12193" s="2">
        <v>708.95</v>
      </c>
      <c r="G12193" s="3">
        <v>1417</v>
      </c>
      <c r="H12193" s="3">
        <v>7.089500000000001</v>
      </c>
      <c r="I12193" s="3">
        <v>33.320650000000001</v>
      </c>
      <c r="J12193" s="3">
        <v>749.36015000000009</v>
      </c>
      <c r="K12193" s="3">
        <v>1152.8617692307694</v>
      </c>
      <c r="L12193" s="4">
        <v>0.35</v>
      </c>
    </row>
    <row r="12194" spans="1:12" x14ac:dyDescent="0.35">
      <c r="A12194" s="1" t="s">
        <v>20486</v>
      </c>
      <c r="B12194" t="s">
        <v>20487</v>
      </c>
      <c r="C12194" t="s">
        <v>13</v>
      </c>
      <c r="D12194" t="s">
        <v>14</v>
      </c>
      <c r="E12194">
        <v>1</v>
      </c>
      <c r="F12194" s="2">
        <v>503.88</v>
      </c>
      <c r="G12194" s="3">
        <v>1406.96</v>
      </c>
      <c r="H12194" s="3">
        <v>5.0388000000000002</v>
      </c>
      <c r="I12194" s="3">
        <v>23.682359999999999</v>
      </c>
      <c r="J12194" s="3">
        <v>532.60115999999994</v>
      </c>
      <c r="K12194" s="3">
        <v>819.38639999999987</v>
      </c>
      <c r="L12194" s="4">
        <v>0.35</v>
      </c>
    </row>
    <row r="12195" spans="1:12" x14ac:dyDescent="0.35">
      <c r="A12195" s="1" t="s">
        <v>20488</v>
      </c>
      <c r="B12195" t="s">
        <v>20489</v>
      </c>
      <c r="C12195" t="s">
        <v>26</v>
      </c>
      <c r="D12195" t="s">
        <v>27</v>
      </c>
      <c r="E12195">
        <v>1</v>
      </c>
      <c r="F12195" s="2">
        <v>15.35</v>
      </c>
      <c r="G12195" s="3">
        <v>37.576000000000001</v>
      </c>
      <c r="H12195" s="3">
        <v>0.1535</v>
      </c>
      <c r="I12195" s="3">
        <v>0.72145000000000004</v>
      </c>
      <c r="J12195" s="3">
        <v>16.22495</v>
      </c>
      <c r="K12195" s="3">
        <v>24.961461538461538</v>
      </c>
      <c r="L12195" s="4">
        <v>0.35000000000000003</v>
      </c>
    </row>
    <row r="12196" spans="1:12" x14ac:dyDescent="0.35">
      <c r="A12196" s="1" t="s">
        <v>20490</v>
      </c>
      <c r="B12196" t="s">
        <v>20491</v>
      </c>
      <c r="C12196" t="s">
        <v>13</v>
      </c>
      <c r="D12196" t="s">
        <v>14</v>
      </c>
      <c r="E12196">
        <v>1</v>
      </c>
      <c r="F12196" s="2">
        <v>24.249500000000001</v>
      </c>
      <c r="G12196" s="3">
        <v>73</v>
      </c>
      <c r="H12196" s="3">
        <v>0.24249500000000002</v>
      </c>
      <c r="I12196" s="3">
        <v>1.1397265000000001</v>
      </c>
      <c r="J12196" s="3">
        <v>25.631721500000005</v>
      </c>
      <c r="K12196" s="3">
        <v>39.4334176923077</v>
      </c>
      <c r="L12196" s="4">
        <v>0.35</v>
      </c>
    </row>
    <row r="12197" spans="1:12" x14ac:dyDescent="0.35">
      <c r="A12197" s="1" t="s">
        <v>20492</v>
      </c>
      <c r="B12197" t="s">
        <v>20219</v>
      </c>
      <c r="C12197" t="s">
        <v>34</v>
      </c>
      <c r="D12197" t="s">
        <v>35</v>
      </c>
      <c r="E12197">
        <v>1</v>
      </c>
      <c r="F12197" s="2">
        <v>5739.64</v>
      </c>
      <c r="G12197" s="3">
        <v>8400</v>
      </c>
      <c r="H12197" s="3">
        <v>57.396400000000007</v>
      </c>
      <c r="I12197" s="3">
        <v>269.76308</v>
      </c>
      <c r="J12197" s="3">
        <v>6066.7994799999997</v>
      </c>
      <c r="K12197" s="3">
        <v>9333.5376615384612</v>
      </c>
      <c r="L12197" s="4">
        <v>0.35000000000000003</v>
      </c>
    </row>
    <row r="12198" spans="1:12" x14ac:dyDescent="0.35">
      <c r="A12198" s="1" t="s">
        <v>20493</v>
      </c>
      <c r="B12198" t="s">
        <v>20494</v>
      </c>
      <c r="C12198" t="s">
        <v>34</v>
      </c>
      <c r="D12198" t="s">
        <v>35</v>
      </c>
      <c r="E12198">
        <v>1</v>
      </c>
      <c r="F12198" s="2">
        <v>0.15179999999999999</v>
      </c>
      <c r="G12198" s="3">
        <v>486</v>
      </c>
      <c r="H12198" s="3">
        <v>1.518E-3</v>
      </c>
      <c r="I12198" s="3">
        <v>7.1345999999999996E-3</v>
      </c>
      <c r="J12198" s="3">
        <v>0.16045259999999997</v>
      </c>
      <c r="K12198" s="3">
        <v>0.2468501538461538</v>
      </c>
      <c r="L12198" s="4">
        <v>0.35</v>
      </c>
    </row>
    <row r="12199" spans="1:12" x14ac:dyDescent="0.35">
      <c r="A12199" s="1" t="s">
        <v>20495</v>
      </c>
      <c r="B12199" t="s">
        <v>2480</v>
      </c>
      <c r="C12199" t="s">
        <v>13</v>
      </c>
      <c r="D12199" t="s">
        <v>14</v>
      </c>
      <c r="E12199">
        <v>1</v>
      </c>
      <c r="F12199" s="2">
        <v>9350.6299999999992</v>
      </c>
      <c r="G12199" s="3">
        <v>24369.743999999999</v>
      </c>
      <c r="H12199" s="3">
        <v>93.506299999999996</v>
      </c>
      <c r="I12199" s="3">
        <v>439.47960999999998</v>
      </c>
      <c r="J12199" s="3">
        <v>9883.6159099999986</v>
      </c>
      <c r="K12199" s="3">
        <v>15205.562938461535</v>
      </c>
      <c r="L12199" s="4">
        <v>0.34999999999999992</v>
      </c>
    </row>
    <row r="12200" spans="1:12" x14ac:dyDescent="0.35">
      <c r="A12200" s="1" t="s">
        <v>20496</v>
      </c>
      <c r="B12200" t="s">
        <v>20018</v>
      </c>
      <c r="C12200" t="s">
        <v>13</v>
      </c>
      <c r="D12200" t="s">
        <v>14</v>
      </c>
      <c r="E12200">
        <v>1</v>
      </c>
      <c r="F12200" s="2">
        <v>1646.4</v>
      </c>
      <c r="G12200" s="3">
        <v>3295</v>
      </c>
      <c r="H12200" s="3">
        <v>16.464000000000002</v>
      </c>
      <c r="I12200" s="3">
        <v>77.380800000000008</v>
      </c>
      <c r="J12200" s="3">
        <v>1740.2447999999999</v>
      </c>
      <c r="K12200" s="3">
        <v>2677.2996923076921</v>
      </c>
      <c r="L12200" s="4">
        <v>0.35</v>
      </c>
    </row>
    <row r="12201" spans="1:12" x14ac:dyDescent="0.35">
      <c r="A12201" s="1" t="s">
        <v>20497</v>
      </c>
      <c r="B12201" t="s">
        <v>20498</v>
      </c>
      <c r="C12201" t="s">
        <v>363</v>
      </c>
      <c r="D12201" t="s">
        <v>364</v>
      </c>
      <c r="E12201">
        <v>1</v>
      </c>
      <c r="F12201" s="2">
        <v>1463.2</v>
      </c>
      <c r="G12201" s="3">
        <v>1005</v>
      </c>
      <c r="H12201" s="3">
        <v>14.632000000000001</v>
      </c>
      <c r="I12201" s="3">
        <v>68.770400000000009</v>
      </c>
      <c r="J12201" s="3">
        <v>1546.6024000000002</v>
      </c>
      <c r="K12201" s="3">
        <v>2379.388307692308</v>
      </c>
      <c r="L12201" s="4">
        <v>0.35</v>
      </c>
    </row>
    <row r="12202" spans="1:12" x14ac:dyDescent="0.35">
      <c r="A12202" s="1" t="s">
        <v>20499</v>
      </c>
      <c r="B12202" t="s">
        <v>14078</v>
      </c>
      <c r="C12202" t="s">
        <v>34</v>
      </c>
      <c r="D12202" t="s">
        <v>35</v>
      </c>
      <c r="E12202">
        <v>1</v>
      </c>
      <c r="F12202" s="2">
        <v>209.95</v>
      </c>
      <c r="G12202" s="3">
        <v>741</v>
      </c>
      <c r="H12202" s="3">
        <v>2.0994999999999999</v>
      </c>
      <c r="I12202" s="3">
        <v>9.8676499999999994</v>
      </c>
      <c r="J12202" s="3">
        <v>221.91714999999999</v>
      </c>
      <c r="K12202" s="3">
        <v>341.411</v>
      </c>
      <c r="L12202" s="4">
        <v>0.35000000000000003</v>
      </c>
    </row>
    <row r="12203" spans="1:12" x14ac:dyDescent="0.35">
      <c r="A12203" s="1" t="s">
        <v>20500</v>
      </c>
      <c r="B12203" t="s">
        <v>20501</v>
      </c>
      <c r="C12203" t="s">
        <v>363</v>
      </c>
      <c r="D12203" t="s">
        <v>364</v>
      </c>
      <c r="E12203">
        <v>1</v>
      </c>
      <c r="F12203" s="2">
        <v>517.91</v>
      </c>
      <c r="G12203" s="3">
        <v>998</v>
      </c>
      <c r="H12203" s="3">
        <v>5.1791</v>
      </c>
      <c r="I12203" s="3">
        <v>24.341769999999997</v>
      </c>
      <c r="J12203" s="3">
        <v>547.43086999999991</v>
      </c>
      <c r="K12203" s="3">
        <v>842.20133846153828</v>
      </c>
      <c r="L12203" s="4">
        <v>0.35</v>
      </c>
    </row>
    <row r="12204" spans="1:12" x14ac:dyDescent="0.35">
      <c r="A12204" s="1" t="s">
        <v>20502</v>
      </c>
      <c r="B12204" t="s">
        <v>20503</v>
      </c>
      <c r="C12204" t="s">
        <v>26</v>
      </c>
      <c r="D12204" t="s">
        <v>27</v>
      </c>
      <c r="E12204">
        <v>1</v>
      </c>
      <c r="F12204" s="2">
        <v>92.25</v>
      </c>
      <c r="G12204" s="3">
        <v>186</v>
      </c>
      <c r="H12204" s="3">
        <v>0.92249999999999999</v>
      </c>
      <c r="I12204" s="3">
        <v>4.33575</v>
      </c>
      <c r="J12204" s="3">
        <v>97.508250000000004</v>
      </c>
      <c r="K12204" s="3">
        <v>150.0126923076923</v>
      </c>
      <c r="L12204" s="4">
        <v>0.35</v>
      </c>
    </row>
    <row r="12205" spans="1:12" x14ac:dyDescent="0.35">
      <c r="A12205" s="1" t="s">
        <v>20504</v>
      </c>
      <c r="B12205" t="s">
        <v>20505</v>
      </c>
      <c r="C12205" t="s">
        <v>363</v>
      </c>
      <c r="D12205" t="s">
        <v>364</v>
      </c>
      <c r="E12205">
        <v>1</v>
      </c>
      <c r="F12205" s="2">
        <v>178.88</v>
      </c>
      <c r="G12205" s="3">
        <v>349</v>
      </c>
      <c r="H12205" s="3">
        <v>1.7887999999999999</v>
      </c>
      <c r="I12205" s="3">
        <v>8.4073600000000006</v>
      </c>
      <c r="J12205" s="3">
        <v>189.07616000000002</v>
      </c>
      <c r="K12205" s="3">
        <v>290.88640000000004</v>
      </c>
      <c r="L12205" s="4">
        <v>0.35000000000000003</v>
      </c>
    </row>
    <row r="12206" spans="1:12" x14ac:dyDescent="0.35">
      <c r="A12206" s="1" t="s">
        <v>20506</v>
      </c>
      <c r="B12206" t="s">
        <v>20507</v>
      </c>
      <c r="C12206" t="s">
        <v>363</v>
      </c>
      <c r="D12206" t="s">
        <v>364</v>
      </c>
      <c r="E12206">
        <v>1</v>
      </c>
      <c r="F12206" s="2">
        <v>4.6100000000000003</v>
      </c>
      <c r="G12206" s="3">
        <v>122</v>
      </c>
      <c r="H12206" s="3">
        <v>4.6100000000000002E-2</v>
      </c>
      <c r="I12206" s="3">
        <v>0.21667000000000003</v>
      </c>
      <c r="J12206" s="3">
        <v>4.87277</v>
      </c>
      <c r="K12206" s="3">
        <v>7.4965692307692304</v>
      </c>
      <c r="L12206" s="4">
        <v>0.35</v>
      </c>
    </row>
    <row r="12207" spans="1:12" x14ac:dyDescent="0.35">
      <c r="A12207" s="1" t="s">
        <v>20508</v>
      </c>
      <c r="B12207" t="s">
        <v>20509</v>
      </c>
      <c r="C12207" t="s">
        <v>363</v>
      </c>
      <c r="D12207" t="s">
        <v>364</v>
      </c>
      <c r="E12207">
        <v>1</v>
      </c>
      <c r="F12207" s="2">
        <v>1785.0576000000001</v>
      </c>
      <c r="G12207" s="3">
        <v>4107</v>
      </c>
      <c r="H12207" s="3">
        <v>17.850576</v>
      </c>
      <c r="I12207" s="3">
        <v>83.897707199999999</v>
      </c>
      <c r="J12207" s="3">
        <v>1886.8058832000002</v>
      </c>
      <c r="K12207" s="3">
        <v>2902.7782818461542</v>
      </c>
      <c r="L12207" s="4">
        <v>0.35000000000000003</v>
      </c>
    </row>
    <row r="12208" spans="1:12" x14ac:dyDescent="0.35">
      <c r="A12208" s="1" t="s">
        <v>20510</v>
      </c>
      <c r="B12208" t="s">
        <v>20511</v>
      </c>
      <c r="C12208" t="s">
        <v>34</v>
      </c>
      <c r="D12208" t="s">
        <v>35</v>
      </c>
      <c r="E12208">
        <v>1</v>
      </c>
      <c r="F12208" s="2">
        <v>9801</v>
      </c>
      <c r="G12208" s="3">
        <v>27220</v>
      </c>
      <c r="H12208" s="3">
        <v>98.01</v>
      </c>
      <c r="I12208" s="3">
        <v>460.64699999999999</v>
      </c>
      <c r="J12208" s="3">
        <v>10359.657000000001</v>
      </c>
      <c r="K12208" s="3">
        <v>15937.933846153846</v>
      </c>
      <c r="L12208" s="4">
        <v>0.34999999999999992</v>
      </c>
    </row>
    <row r="12209" spans="1:12" x14ac:dyDescent="0.35">
      <c r="A12209" s="1" t="s">
        <v>20512</v>
      </c>
      <c r="B12209" t="s">
        <v>8309</v>
      </c>
      <c r="C12209" t="s">
        <v>13</v>
      </c>
      <c r="D12209" t="s">
        <v>14</v>
      </c>
      <c r="E12209">
        <v>1</v>
      </c>
      <c r="F12209" s="2">
        <v>739.2</v>
      </c>
      <c r="G12209" s="3">
        <v>1480</v>
      </c>
      <c r="H12209" s="3">
        <v>7.3920000000000003</v>
      </c>
      <c r="I12209" s="3">
        <v>34.742400000000004</v>
      </c>
      <c r="J12209" s="3">
        <v>781.33440000000007</v>
      </c>
      <c r="K12209" s="3">
        <v>1202.0529230769232</v>
      </c>
      <c r="L12209" s="4">
        <v>0.35000000000000003</v>
      </c>
    </row>
    <row r="12210" spans="1:12" x14ac:dyDescent="0.35">
      <c r="A12210" s="1" t="s">
        <v>20513</v>
      </c>
      <c r="B12210" t="s">
        <v>20514</v>
      </c>
      <c r="C12210" t="s">
        <v>13</v>
      </c>
      <c r="D12210" t="s">
        <v>14</v>
      </c>
      <c r="E12210">
        <v>1</v>
      </c>
      <c r="F12210" s="2">
        <v>4171.4399999999996</v>
      </c>
      <c r="G12210" s="3">
        <v>7611</v>
      </c>
      <c r="H12210" s="3">
        <v>41.714399999999998</v>
      </c>
      <c r="I12210" s="3">
        <v>196.05767999999998</v>
      </c>
      <c r="J12210" s="3">
        <v>4409.2120799999993</v>
      </c>
      <c r="K12210" s="3">
        <v>6783.4031999999988</v>
      </c>
      <c r="L12210" s="4">
        <v>0.35</v>
      </c>
    </row>
    <row r="12211" spans="1:12" x14ac:dyDescent="0.35">
      <c r="A12211" s="1" t="s">
        <v>20515</v>
      </c>
      <c r="B12211" t="s">
        <v>20516</v>
      </c>
      <c r="C12211" t="s">
        <v>363</v>
      </c>
      <c r="D12211" t="s">
        <v>364</v>
      </c>
      <c r="E12211">
        <v>1</v>
      </c>
      <c r="F12211" s="2">
        <v>55.08</v>
      </c>
      <c r="G12211" s="3">
        <v>119</v>
      </c>
      <c r="H12211" s="3">
        <v>0.55079999999999996</v>
      </c>
      <c r="I12211" s="3">
        <v>2.5887599999999997</v>
      </c>
      <c r="J12211" s="3">
        <v>58.219560000000001</v>
      </c>
      <c r="K12211" s="3">
        <v>89.568553846153847</v>
      </c>
      <c r="L12211" s="4">
        <v>0.35</v>
      </c>
    </row>
    <row r="12212" spans="1:12" x14ac:dyDescent="0.35">
      <c r="A12212" s="1" t="s">
        <v>20517</v>
      </c>
      <c r="B12212" t="s">
        <v>19609</v>
      </c>
      <c r="C12212" t="s">
        <v>34</v>
      </c>
      <c r="D12212" t="s">
        <v>35</v>
      </c>
      <c r="E12212">
        <v>1</v>
      </c>
      <c r="F12212" s="2">
        <v>4371.84</v>
      </c>
      <c r="G12212" s="3">
        <v>11648</v>
      </c>
      <c r="H12212" s="3">
        <v>43.718400000000003</v>
      </c>
      <c r="I12212" s="3">
        <v>205.47648000000001</v>
      </c>
      <c r="J12212" s="3">
        <v>4621.0348800000002</v>
      </c>
      <c r="K12212" s="3">
        <v>7109.2844307692312</v>
      </c>
      <c r="L12212" s="4">
        <v>0.35000000000000003</v>
      </c>
    </row>
    <row r="12213" spans="1:12" x14ac:dyDescent="0.35">
      <c r="A12213" s="1" t="s">
        <v>20518</v>
      </c>
      <c r="B12213" t="s">
        <v>20519</v>
      </c>
      <c r="C12213" t="s">
        <v>363</v>
      </c>
      <c r="D12213" t="s">
        <v>364</v>
      </c>
      <c r="E12213">
        <v>1</v>
      </c>
      <c r="F12213" s="2">
        <v>3680</v>
      </c>
      <c r="G12213" s="3">
        <v>26000</v>
      </c>
      <c r="H12213" s="3">
        <v>36.800000000000004</v>
      </c>
      <c r="I12213" s="3">
        <v>172.96</v>
      </c>
      <c r="J12213" s="3">
        <v>3889.76</v>
      </c>
      <c r="K12213" s="3">
        <v>5984.2461538461539</v>
      </c>
      <c r="L12213" s="4">
        <v>0.35</v>
      </c>
    </row>
    <row r="12214" spans="1:12" x14ac:dyDescent="0.35">
      <c r="A12214" s="1" t="s">
        <v>20520</v>
      </c>
      <c r="B12214" t="s">
        <v>20521</v>
      </c>
      <c r="C12214" t="s">
        <v>363</v>
      </c>
      <c r="D12214" t="s">
        <v>364</v>
      </c>
      <c r="E12214">
        <v>1</v>
      </c>
      <c r="F12214" s="2">
        <v>289.88</v>
      </c>
      <c r="G12214" s="3">
        <v>544</v>
      </c>
      <c r="H12214" s="3">
        <v>2.8988</v>
      </c>
      <c r="I12214" s="3">
        <v>13.624359999999999</v>
      </c>
      <c r="J12214" s="3">
        <v>306.40316000000001</v>
      </c>
      <c r="K12214" s="3">
        <v>471.38947692307693</v>
      </c>
      <c r="L12214" s="4">
        <v>0.35</v>
      </c>
    </row>
    <row r="12215" spans="1:12" x14ac:dyDescent="0.35">
      <c r="A12215" s="1" t="s">
        <v>20522</v>
      </c>
      <c r="B12215" t="s">
        <v>18016</v>
      </c>
      <c r="C12215" t="s">
        <v>363</v>
      </c>
      <c r="D12215" t="s">
        <v>364</v>
      </c>
      <c r="E12215">
        <v>1</v>
      </c>
      <c r="F12215" s="2">
        <v>6572.02</v>
      </c>
      <c r="G12215" s="3">
        <v>14363.59</v>
      </c>
      <c r="H12215" s="3">
        <v>65.720200000000006</v>
      </c>
      <c r="I12215" s="3">
        <v>308.88494000000003</v>
      </c>
      <c r="J12215" s="3">
        <v>6946.6251400000001</v>
      </c>
      <c r="K12215" s="3">
        <v>10687.115599999999</v>
      </c>
      <c r="L12215" s="4">
        <v>0.34999999999999992</v>
      </c>
    </row>
    <row r="12216" spans="1:12" x14ac:dyDescent="0.35">
      <c r="A12216" s="1" t="s">
        <v>20523</v>
      </c>
      <c r="B12216" t="s">
        <v>19624</v>
      </c>
      <c r="C12216" t="s">
        <v>363</v>
      </c>
      <c r="D12216" t="s">
        <v>364</v>
      </c>
      <c r="E12216">
        <v>1</v>
      </c>
      <c r="F12216" s="2">
        <v>340.4</v>
      </c>
      <c r="G12216" s="3">
        <v>740</v>
      </c>
      <c r="H12216" s="3">
        <v>3.4039999999999999</v>
      </c>
      <c r="I12216" s="3">
        <v>15.998799999999999</v>
      </c>
      <c r="J12216" s="3">
        <v>359.80279999999999</v>
      </c>
      <c r="K12216" s="3">
        <v>553.54276923076918</v>
      </c>
      <c r="L12216" s="4">
        <v>0.35</v>
      </c>
    </row>
    <row r="12217" spans="1:12" x14ac:dyDescent="0.35">
      <c r="A12217" s="1" t="s">
        <v>20524</v>
      </c>
      <c r="B12217" t="s">
        <v>20525</v>
      </c>
      <c r="C12217" t="s">
        <v>363</v>
      </c>
      <c r="D12217" t="s">
        <v>364</v>
      </c>
      <c r="E12217">
        <v>1</v>
      </c>
      <c r="F12217" s="2">
        <v>531.29999999999995</v>
      </c>
      <c r="G12217" s="3">
        <v>1161.19</v>
      </c>
      <c r="H12217" s="3">
        <v>5.3129999999999997</v>
      </c>
      <c r="I12217" s="3">
        <v>24.971099999999996</v>
      </c>
      <c r="J12217" s="3">
        <v>561.58409999999992</v>
      </c>
      <c r="K12217" s="3">
        <v>863.97553846153835</v>
      </c>
      <c r="L12217" s="4">
        <v>0.35000000000000003</v>
      </c>
    </row>
    <row r="12218" spans="1:12" x14ac:dyDescent="0.35">
      <c r="A12218" s="1">
        <v>50072</v>
      </c>
      <c r="B12218" t="s">
        <v>20526</v>
      </c>
      <c r="C12218" t="s">
        <v>1596</v>
      </c>
      <c r="D12218" t="s">
        <v>1597</v>
      </c>
      <c r="E12218">
        <v>1</v>
      </c>
      <c r="F12218" s="2">
        <v>1052.93</v>
      </c>
      <c r="G12218" s="3">
        <v>291.54000000000002</v>
      </c>
      <c r="H12218" s="3">
        <v>10.529300000000001</v>
      </c>
      <c r="I12218" s="3">
        <v>49.48771</v>
      </c>
      <c r="J12218" s="3">
        <v>1112.9470100000001</v>
      </c>
      <c r="K12218" s="3">
        <v>1503.982445945946</v>
      </c>
      <c r="L12218" s="4">
        <v>0.25999999999999995</v>
      </c>
    </row>
    <row r="12219" spans="1:12" x14ac:dyDescent="0.35">
      <c r="A12219" s="1" t="s">
        <v>20527</v>
      </c>
      <c r="B12219" t="s">
        <v>20528</v>
      </c>
      <c r="C12219" t="s">
        <v>363</v>
      </c>
      <c r="D12219" t="s">
        <v>364</v>
      </c>
      <c r="E12219">
        <v>1</v>
      </c>
      <c r="F12219" s="2">
        <v>299.2</v>
      </c>
      <c r="G12219" s="3">
        <v>653.91999999999996</v>
      </c>
      <c r="H12219" s="3">
        <v>2.992</v>
      </c>
      <c r="I12219" s="3">
        <v>14.0624</v>
      </c>
      <c r="J12219" s="3">
        <v>316.25440000000003</v>
      </c>
      <c r="K12219" s="3">
        <v>486.54523076923078</v>
      </c>
      <c r="L12219" s="4">
        <v>0.35</v>
      </c>
    </row>
    <row r="12220" spans="1:12" x14ac:dyDescent="0.35">
      <c r="A12220" s="1" t="s">
        <v>20529</v>
      </c>
      <c r="B12220" t="s">
        <v>20530</v>
      </c>
      <c r="C12220" t="s">
        <v>363</v>
      </c>
      <c r="D12220" t="s">
        <v>364</v>
      </c>
      <c r="E12220">
        <v>1</v>
      </c>
      <c r="F12220" s="2">
        <v>1840</v>
      </c>
      <c r="G12220" s="3">
        <v>3057.6</v>
      </c>
      <c r="H12220" s="3">
        <v>18.400000000000002</v>
      </c>
      <c r="I12220" s="3">
        <v>86.48</v>
      </c>
      <c r="J12220" s="3">
        <v>1944.88</v>
      </c>
      <c r="K12220" s="3">
        <v>2992.123076923077</v>
      </c>
      <c r="L12220" s="4">
        <v>0.35</v>
      </c>
    </row>
    <row r="12221" spans="1:12" x14ac:dyDescent="0.35">
      <c r="A12221" s="1" t="s">
        <v>20531</v>
      </c>
      <c r="B12221" t="s">
        <v>20532</v>
      </c>
      <c r="C12221" t="s">
        <v>26</v>
      </c>
      <c r="D12221" t="s">
        <v>27</v>
      </c>
      <c r="E12221">
        <v>1</v>
      </c>
      <c r="F12221" s="2">
        <v>318.3</v>
      </c>
      <c r="G12221" s="3">
        <v>170</v>
      </c>
      <c r="H12221" s="3">
        <v>3.1830000000000003</v>
      </c>
      <c r="I12221" s="3">
        <v>14.960100000000001</v>
      </c>
      <c r="J12221" s="3">
        <v>336.44310000000002</v>
      </c>
      <c r="K12221" s="3">
        <v>517.60476923076919</v>
      </c>
      <c r="L12221" s="4">
        <v>0.34999999999999992</v>
      </c>
    </row>
    <row r="12222" spans="1:12" x14ac:dyDescent="0.35">
      <c r="A12222" s="1" t="s">
        <v>20533</v>
      </c>
      <c r="B12222" t="s">
        <v>2480</v>
      </c>
      <c r="C12222" t="s">
        <v>13</v>
      </c>
      <c r="D12222" t="s">
        <v>14</v>
      </c>
      <c r="E12222">
        <v>1</v>
      </c>
      <c r="F12222" s="2">
        <v>11347.5</v>
      </c>
      <c r="G12222" s="3">
        <v>28567.772000000001</v>
      </c>
      <c r="H12222" s="3">
        <v>113.47500000000001</v>
      </c>
      <c r="I12222" s="3">
        <v>533.33249999999998</v>
      </c>
      <c r="J12222" s="3">
        <v>11994.307500000001</v>
      </c>
      <c r="K12222" s="3">
        <v>18452.780769230769</v>
      </c>
      <c r="L12222" s="4">
        <v>0.34999999999999992</v>
      </c>
    </row>
    <row r="12223" spans="1:12" x14ac:dyDescent="0.35">
      <c r="A12223" s="1" t="s">
        <v>20534</v>
      </c>
      <c r="B12223" t="s">
        <v>20535</v>
      </c>
      <c r="C12223" t="s">
        <v>363</v>
      </c>
      <c r="D12223" t="s">
        <v>364</v>
      </c>
      <c r="E12223">
        <v>1</v>
      </c>
      <c r="F12223" s="2">
        <v>553.84</v>
      </c>
      <c r="G12223" s="3">
        <v>1703</v>
      </c>
      <c r="H12223" s="3">
        <v>5.5384000000000002</v>
      </c>
      <c r="I12223" s="3">
        <v>26.030480000000001</v>
      </c>
      <c r="J12223" s="3">
        <v>585.40888000000007</v>
      </c>
      <c r="K12223" s="3">
        <v>900.62904615384628</v>
      </c>
      <c r="L12223" s="4">
        <v>0.35000000000000003</v>
      </c>
    </row>
    <row r="12224" spans="1:12" x14ac:dyDescent="0.35">
      <c r="A12224" s="1" t="s">
        <v>20536</v>
      </c>
      <c r="B12224" t="s">
        <v>20537</v>
      </c>
      <c r="C12224" t="s">
        <v>34</v>
      </c>
      <c r="D12224" t="s">
        <v>35</v>
      </c>
      <c r="E12224">
        <v>1</v>
      </c>
      <c r="F12224" s="2">
        <v>208.39</v>
      </c>
      <c r="G12224" s="3">
        <v>669</v>
      </c>
      <c r="H12224" s="3">
        <v>2.0838999999999999</v>
      </c>
      <c r="I12224" s="3">
        <v>9.7943299999999986</v>
      </c>
      <c r="J12224" s="3">
        <v>220.26822999999999</v>
      </c>
      <c r="K12224" s="3">
        <v>338.87419999999997</v>
      </c>
      <c r="L12224" s="4">
        <v>0.35</v>
      </c>
    </row>
    <row r="12225" spans="1:12" x14ac:dyDescent="0.35">
      <c r="A12225" s="1" t="s">
        <v>20538</v>
      </c>
      <c r="B12225" t="s">
        <v>20539</v>
      </c>
      <c r="C12225" t="s">
        <v>13</v>
      </c>
      <c r="D12225" t="s">
        <v>14</v>
      </c>
      <c r="E12225">
        <v>1</v>
      </c>
      <c r="F12225" s="2">
        <v>353.7</v>
      </c>
      <c r="G12225" s="3">
        <v>1077</v>
      </c>
      <c r="H12225" s="3">
        <v>3.5369999999999999</v>
      </c>
      <c r="I12225" s="3">
        <v>16.623899999999999</v>
      </c>
      <c r="J12225" s="3">
        <v>373.86089999999996</v>
      </c>
      <c r="K12225" s="3">
        <v>575.1706153846153</v>
      </c>
      <c r="L12225" s="4">
        <v>0.35</v>
      </c>
    </row>
    <row r="12226" spans="1:12" x14ac:dyDescent="0.35">
      <c r="A12226" s="1" t="s">
        <v>20540</v>
      </c>
      <c r="B12226" t="s">
        <v>19745</v>
      </c>
      <c r="C12226" t="s">
        <v>363</v>
      </c>
      <c r="D12226" t="s">
        <v>364</v>
      </c>
      <c r="E12226">
        <v>1</v>
      </c>
      <c r="F12226" s="2">
        <v>554.63</v>
      </c>
      <c r="G12226" s="3">
        <v>2433</v>
      </c>
      <c r="H12226" s="3">
        <v>5.5463000000000005</v>
      </c>
      <c r="I12226" s="3">
        <v>26.067609999999998</v>
      </c>
      <c r="J12226" s="3">
        <v>586.24390999999991</v>
      </c>
      <c r="K12226" s="3">
        <v>901.91370769230753</v>
      </c>
      <c r="L12226" s="4">
        <v>0.35</v>
      </c>
    </row>
    <row r="12227" spans="1:12" x14ac:dyDescent="0.35">
      <c r="A12227" s="1" t="s">
        <v>20541</v>
      </c>
      <c r="B12227" t="s">
        <v>20542</v>
      </c>
      <c r="C12227" t="s">
        <v>13</v>
      </c>
      <c r="D12227" t="s">
        <v>14</v>
      </c>
      <c r="E12227">
        <v>1</v>
      </c>
      <c r="F12227" s="2">
        <v>1594.32</v>
      </c>
      <c r="G12227" s="3">
        <v>3191</v>
      </c>
      <c r="H12227" s="3">
        <v>15.943199999999999</v>
      </c>
      <c r="I12227" s="3">
        <v>74.933039999999991</v>
      </c>
      <c r="J12227" s="3">
        <v>1685.1962399999998</v>
      </c>
      <c r="K12227" s="3">
        <v>2592.6095999999993</v>
      </c>
      <c r="L12227" s="4">
        <v>0.34999999999999992</v>
      </c>
    </row>
    <row r="12228" spans="1:12" x14ac:dyDescent="0.35">
      <c r="A12228" s="1">
        <v>7613620</v>
      </c>
      <c r="B12228" t="s">
        <v>19930</v>
      </c>
      <c r="C12228" t="s">
        <v>34</v>
      </c>
      <c r="D12228" t="s">
        <v>35</v>
      </c>
      <c r="E12228">
        <v>1</v>
      </c>
      <c r="F12228" s="2">
        <v>0.182</v>
      </c>
      <c r="G12228" s="3">
        <v>1</v>
      </c>
      <c r="H12228" s="3">
        <v>1.82E-3</v>
      </c>
      <c r="I12228" s="3">
        <v>8.5539999999999991E-3</v>
      </c>
      <c r="J12228" s="3">
        <v>0.19237399999999999</v>
      </c>
      <c r="K12228" s="3">
        <v>0.29596</v>
      </c>
      <c r="L12228" s="4">
        <v>0.35000000000000003</v>
      </c>
    </row>
    <row r="12229" spans="1:12" x14ac:dyDescent="0.35">
      <c r="A12229" s="1" t="s">
        <v>20543</v>
      </c>
      <c r="B12229" t="s">
        <v>20544</v>
      </c>
      <c r="C12229" t="s">
        <v>26</v>
      </c>
      <c r="D12229" t="s">
        <v>27</v>
      </c>
      <c r="E12229">
        <v>1</v>
      </c>
      <c r="F12229" s="2">
        <v>528</v>
      </c>
      <c r="G12229" s="3">
        <v>1126.8656000000001</v>
      </c>
      <c r="H12229" s="3">
        <v>5.28</v>
      </c>
      <c r="I12229" s="3">
        <v>24.815999999999999</v>
      </c>
      <c r="J12229" s="3">
        <v>558.096</v>
      </c>
      <c r="K12229" s="3">
        <v>858.60923076923075</v>
      </c>
      <c r="L12229" s="4">
        <v>0.35</v>
      </c>
    </row>
    <row r="12230" spans="1:12" x14ac:dyDescent="0.35">
      <c r="A12230" s="1" t="s">
        <v>20545</v>
      </c>
      <c r="B12230" t="s">
        <v>20546</v>
      </c>
      <c r="C12230" t="s">
        <v>363</v>
      </c>
      <c r="D12230" t="s">
        <v>364</v>
      </c>
      <c r="E12230">
        <v>1</v>
      </c>
      <c r="F12230" s="2">
        <v>273.33999999999997</v>
      </c>
      <c r="G12230" s="3">
        <v>547</v>
      </c>
      <c r="H12230" s="3">
        <v>2.7333999999999996</v>
      </c>
      <c r="I12230" s="3">
        <v>12.846979999999999</v>
      </c>
      <c r="J12230" s="3">
        <v>288.92037999999997</v>
      </c>
      <c r="K12230" s="3">
        <v>444.49289230769222</v>
      </c>
      <c r="L12230" s="4">
        <v>0.34999999999999992</v>
      </c>
    </row>
    <row r="12231" spans="1:12" x14ac:dyDescent="0.35">
      <c r="A12231" s="1" t="s">
        <v>20547</v>
      </c>
      <c r="B12231" t="s">
        <v>20548</v>
      </c>
      <c r="C12231" t="s">
        <v>13</v>
      </c>
      <c r="D12231" t="s">
        <v>14</v>
      </c>
      <c r="E12231">
        <v>1</v>
      </c>
      <c r="F12231" s="2">
        <v>639.55999999999995</v>
      </c>
      <c r="G12231" s="3">
        <v>1397</v>
      </c>
      <c r="H12231" s="3">
        <v>6.3956</v>
      </c>
      <c r="I12231" s="3">
        <v>30.059319999999996</v>
      </c>
      <c r="J12231" s="3">
        <v>676.01491999999985</v>
      </c>
      <c r="K12231" s="3">
        <v>1040.0229538461535</v>
      </c>
      <c r="L12231" s="4">
        <v>0.35</v>
      </c>
    </row>
    <row r="12232" spans="1:12" x14ac:dyDescent="0.35">
      <c r="A12232" s="1" t="s">
        <v>20549</v>
      </c>
      <c r="B12232" t="s">
        <v>19659</v>
      </c>
      <c r="C12232" t="s">
        <v>34</v>
      </c>
      <c r="D12232" t="s">
        <v>35</v>
      </c>
      <c r="E12232">
        <v>1</v>
      </c>
      <c r="F12232" s="2">
        <v>15031.17</v>
      </c>
      <c r="G12232" s="3">
        <v>41746</v>
      </c>
      <c r="H12232" s="3">
        <v>150.3117</v>
      </c>
      <c r="I12232" s="3">
        <v>706.46499000000006</v>
      </c>
      <c r="J12232" s="3">
        <v>15887.946690000001</v>
      </c>
      <c r="K12232" s="3">
        <v>24442.994907692308</v>
      </c>
      <c r="L12232" s="4">
        <v>0.35</v>
      </c>
    </row>
    <row r="12233" spans="1:12" x14ac:dyDescent="0.35">
      <c r="A12233" s="1" t="s">
        <v>20550</v>
      </c>
      <c r="B12233" t="s">
        <v>20551</v>
      </c>
      <c r="C12233" t="s">
        <v>26</v>
      </c>
      <c r="D12233" t="s">
        <v>27</v>
      </c>
      <c r="E12233">
        <v>1</v>
      </c>
      <c r="F12233" s="2">
        <v>90.61</v>
      </c>
      <c r="G12233" s="3">
        <v>195</v>
      </c>
      <c r="H12233" s="3">
        <v>0.90610000000000002</v>
      </c>
      <c r="I12233" s="3">
        <v>4.2586700000000004</v>
      </c>
      <c r="J12233" s="3">
        <v>95.77476999999999</v>
      </c>
      <c r="K12233" s="3">
        <v>147.34579999999997</v>
      </c>
      <c r="L12233" s="4">
        <v>0.34999999999999992</v>
      </c>
    </row>
    <row r="12234" spans="1:12" x14ac:dyDescent="0.35">
      <c r="A12234" s="1" t="s">
        <v>20552</v>
      </c>
      <c r="B12234" t="s">
        <v>20553</v>
      </c>
      <c r="C12234" t="s">
        <v>13</v>
      </c>
      <c r="D12234" t="s">
        <v>14</v>
      </c>
      <c r="E12234">
        <v>1</v>
      </c>
      <c r="F12234" s="2">
        <v>863.52</v>
      </c>
      <c r="G12234" s="3">
        <v>1729</v>
      </c>
      <c r="H12234" s="3">
        <v>8.6351999999999993</v>
      </c>
      <c r="I12234" s="3">
        <v>40.585439999999998</v>
      </c>
      <c r="J12234" s="3">
        <v>912.74063999999998</v>
      </c>
      <c r="K12234" s="3">
        <v>1404.2163692307693</v>
      </c>
      <c r="L12234" s="4">
        <v>0.35000000000000003</v>
      </c>
    </row>
    <row r="12235" spans="1:12" x14ac:dyDescent="0.35">
      <c r="A12235" s="1" t="s">
        <v>20554</v>
      </c>
      <c r="B12235" t="s">
        <v>20555</v>
      </c>
      <c r="C12235" t="s">
        <v>34</v>
      </c>
      <c r="D12235" t="s">
        <v>35</v>
      </c>
      <c r="E12235">
        <v>1</v>
      </c>
      <c r="F12235" s="2">
        <v>7.5</v>
      </c>
      <c r="G12235" s="3">
        <v>40.22</v>
      </c>
      <c r="H12235" s="3">
        <v>7.4999999999999997E-2</v>
      </c>
      <c r="I12235" s="3">
        <v>0.35249999999999998</v>
      </c>
      <c r="J12235" s="3">
        <v>7.9275000000000002</v>
      </c>
      <c r="K12235" s="3">
        <v>12.196153846153846</v>
      </c>
      <c r="L12235" s="4">
        <v>0.35</v>
      </c>
    </row>
    <row r="12236" spans="1:12" x14ac:dyDescent="0.35">
      <c r="A12236" s="1">
        <v>727103</v>
      </c>
      <c r="B12236" t="s">
        <v>19537</v>
      </c>
      <c r="C12236" t="s">
        <v>34</v>
      </c>
      <c r="D12236" t="s">
        <v>35</v>
      </c>
      <c r="E12236">
        <v>1</v>
      </c>
      <c r="F12236" s="2">
        <v>0.129</v>
      </c>
      <c r="G12236" s="3">
        <v>1</v>
      </c>
      <c r="H12236" s="3">
        <v>1.2900000000000001E-3</v>
      </c>
      <c r="I12236" s="3">
        <v>6.0629999999999998E-3</v>
      </c>
      <c r="J12236" s="3">
        <v>0.13635300000000003</v>
      </c>
      <c r="K12236" s="3">
        <v>0.2097738461538462</v>
      </c>
      <c r="L12236" s="4">
        <v>0.35</v>
      </c>
    </row>
    <row r="12237" spans="1:12" x14ac:dyDescent="0.35">
      <c r="A12237" s="1" t="s">
        <v>20556</v>
      </c>
      <c r="B12237" t="s">
        <v>20557</v>
      </c>
      <c r="C12237" t="s">
        <v>363</v>
      </c>
      <c r="D12237" t="s">
        <v>364</v>
      </c>
      <c r="E12237">
        <v>1</v>
      </c>
      <c r="F12237" s="2">
        <v>520.6</v>
      </c>
      <c r="G12237" s="3">
        <v>1154</v>
      </c>
      <c r="H12237" s="3">
        <v>5.2060000000000004</v>
      </c>
      <c r="I12237" s="3">
        <v>24.4682</v>
      </c>
      <c r="J12237" s="3">
        <v>550.27420000000006</v>
      </c>
      <c r="K12237" s="3">
        <v>846.57569230769241</v>
      </c>
      <c r="L12237" s="4">
        <v>0.35</v>
      </c>
    </row>
    <row r="12238" spans="1:12" x14ac:dyDescent="0.35">
      <c r="A12238" s="1" t="s">
        <v>20558</v>
      </c>
      <c r="B12238" t="s">
        <v>20559</v>
      </c>
      <c r="C12238" t="s">
        <v>26</v>
      </c>
      <c r="D12238" t="s">
        <v>27</v>
      </c>
      <c r="E12238">
        <v>1</v>
      </c>
      <c r="F12238" s="2">
        <v>35.42</v>
      </c>
      <c r="G12238" s="3">
        <v>74.31</v>
      </c>
      <c r="H12238" s="3">
        <v>0.35420000000000001</v>
      </c>
      <c r="I12238" s="3">
        <v>1.6647400000000001</v>
      </c>
      <c r="J12238" s="3">
        <v>37.438940000000002</v>
      </c>
      <c r="K12238" s="3">
        <v>57.598369230769229</v>
      </c>
      <c r="L12238" s="4">
        <v>0.34999999999999992</v>
      </c>
    </row>
    <row r="12239" spans="1:12" x14ac:dyDescent="0.35">
      <c r="A12239" s="1" t="s">
        <v>20560</v>
      </c>
      <c r="B12239" t="s">
        <v>20561</v>
      </c>
      <c r="C12239" t="s">
        <v>363</v>
      </c>
      <c r="D12239" t="s">
        <v>364</v>
      </c>
      <c r="E12239">
        <v>1</v>
      </c>
      <c r="F12239" s="2">
        <v>413.6</v>
      </c>
      <c r="G12239" s="3">
        <v>2433</v>
      </c>
      <c r="H12239" s="3">
        <v>4.1360000000000001</v>
      </c>
      <c r="I12239" s="3">
        <v>19.4392</v>
      </c>
      <c r="J12239" s="3">
        <v>437.17520000000002</v>
      </c>
      <c r="K12239" s="3">
        <v>672.57723076923082</v>
      </c>
      <c r="L12239" s="4">
        <v>0.35000000000000003</v>
      </c>
    </row>
    <row r="12240" spans="1:12" x14ac:dyDescent="0.35">
      <c r="A12240" s="1" t="s">
        <v>20562</v>
      </c>
      <c r="B12240" t="s">
        <v>20563</v>
      </c>
      <c r="C12240" t="s">
        <v>21</v>
      </c>
      <c r="D12240" t="s">
        <v>22</v>
      </c>
      <c r="E12240">
        <v>1</v>
      </c>
      <c r="F12240" s="2">
        <v>11.5</v>
      </c>
      <c r="G12240" s="3">
        <v>26</v>
      </c>
      <c r="H12240" s="3">
        <v>0.115</v>
      </c>
      <c r="I12240" s="3">
        <v>0.54049999999999998</v>
      </c>
      <c r="J12240" s="3">
        <v>12.1555</v>
      </c>
      <c r="K12240" s="3">
        <v>18.700769230769229</v>
      </c>
      <c r="L12240" s="4">
        <v>0.34999999999999992</v>
      </c>
    </row>
    <row r="12241" spans="1:12" x14ac:dyDescent="0.35">
      <c r="A12241" s="1" t="s">
        <v>20564</v>
      </c>
      <c r="B12241" t="s">
        <v>3729</v>
      </c>
      <c r="C12241" t="s">
        <v>13</v>
      </c>
      <c r="D12241" t="s">
        <v>14</v>
      </c>
      <c r="E12241">
        <v>1</v>
      </c>
      <c r="F12241" s="2">
        <v>10916.88</v>
      </c>
      <c r="G12241" s="3">
        <v>26139.813999999998</v>
      </c>
      <c r="H12241" s="3">
        <v>109.16879999999999</v>
      </c>
      <c r="I12241" s="3">
        <v>513.09335999999996</v>
      </c>
      <c r="J12241" s="3">
        <v>11539.142159999999</v>
      </c>
      <c r="K12241" s="3">
        <v>17752.526399999999</v>
      </c>
      <c r="L12241" s="4">
        <v>0.35</v>
      </c>
    </row>
    <row r="12242" spans="1:12" x14ac:dyDescent="0.35">
      <c r="A12242" s="1" t="s">
        <v>20565</v>
      </c>
      <c r="B12242" t="s">
        <v>20566</v>
      </c>
      <c r="C12242" t="s">
        <v>363</v>
      </c>
      <c r="D12242" t="s">
        <v>364</v>
      </c>
      <c r="E12242">
        <v>1</v>
      </c>
      <c r="F12242" s="2">
        <v>763.2</v>
      </c>
      <c r="G12242" s="3">
        <v>1851</v>
      </c>
      <c r="H12242" s="3">
        <v>7.6320000000000006</v>
      </c>
      <c r="I12242" s="3">
        <v>35.870400000000004</v>
      </c>
      <c r="J12242" s="3">
        <v>806.70240000000001</v>
      </c>
      <c r="K12242" s="3">
        <v>1241.0806153846154</v>
      </c>
      <c r="L12242" s="4">
        <v>0.35</v>
      </c>
    </row>
    <row r="12243" spans="1:12" x14ac:dyDescent="0.35">
      <c r="A12243" s="1" t="s">
        <v>20567</v>
      </c>
      <c r="B12243" t="s">
        <v>20568</v>
      </c>
      <c r="C12243" t="s">
        <v>21</v>
      </c>
      <c r="D12243" t="s">
        <v>22</v>
      </c>
      <c r="E12243">
        <v>1</v>
      </c>
      <c r="F12243" s="2">
        <v>15</v>
      </c>
      <c r="G12243" s="3">
        <v>43.444800000000001</v>
      </c>
      <c r="H12243" s="3">
        <v>0.15</v>
      </c>
      <c r="I12243" s="3">
        <v>0.70499999999999996</v>
      </c>
      <c r="J12243" s="3">
        <v>15.855</v>
      </c>
      <c r="K12243" s="3">
        <v>24.392307692307693</v>
      </c>
      <c r="L12243" s="4">
        <v>0.35</v>
      </c>
    </row>
    <row r="12244" spans="1:12" x14ac:dyDescent="0.35">
      <c r="A12244" s="1" t="s">
        <v>20569</v>
      </c>
      <c r="B12244" t="s">
        <v>19531</v>
      </c>
      <c r="C12244" t="s">
        <v>13</v>
      </c>
      <c r="D12244" t="s">
        <v>14</v>
      </c>
      <c r="E12244">
        <v>1</v>
      </c>
      <c r="F12244" s="2">
        <v>735.84</v>
      </c>
      <c r="G12244" s="3">
        <v>1473</v>
      </c>
      <c r="H12244" s="3">
        <v>7.3584000000000005</v>
      </c>
      <c r="I12244" s="3">
        <v>34.584479999999999</v>
      </c>
      <c r="J12244" s="3">
        <v>777.78287999999998</v>
      </c>
      <c r="K12244" s="3">
        <v>1196.5890461538461</v>
      </c>
      <c r="L12244" s="4">
        <v>0.35</v>
      </c>
    </row>
    <row r="12245" spans="1:12" x14ac:dyDescent="0.35">
      <c r="A12245" s="1" t="s">
        <v>20570</v>
      </c>
      <c r="B12245" t="s">
        <v>19748</v>
      </c>
      <c r="C12245" t="s">
        <v>34</v>
      </c>
      <c r="D12245" t="s">
        <v>35</v>
      </c>
      <c r="E12245">
        <v>1</v>
      </c>
      <c r="F12245" s="2">
        <v>257.32</v>
      </c>
      <c r="G12245" s="3">
        <v>629.8768</v>
      </c>
      <c r="H12245" s="3">
        <v>2.5731999999999999</v>
      </c>
      <c r="I12245" s="3">
        <v>12.09404</v>
      </c>
      <c r="J12245" s="3">
        <v>271.98723999999999</v>
      </c>
      <c r="K12245" s="3">
        <v>418.44190769230767</v>
      </c>
      <c r="L12245" s="4">
        <v>0.35</v>
      </c>
    </row>
    <row r="12246" spans="1:12" x14ac:dyDescent="0.35">
      <c r="A12246" s="1" t="s">
        <v>20571</v>
      </c>
      <c r="B12246" t="s">
        <v>20572</v>
      </c>
      <c r="C12246" t="s">
        <v>363</v>
      </c>
      <c r="D12246" t="s">
        <v>364</v>
      </c>
      <c r="E12246">
        <v>1</v>
      </c>
      <c r="F12246" s="2">
        <v>146.27000000000001</v>
      </c>
      <c r="G12246" s="3">
        <v>1438</v>
      </c>
      <c r="H12246" s="3">
        <v>1.4627000000000001</v>
      </c>
      <c r="I12246" s="3">
        <v>6.8746900000000002</v>
      </c>
      <c r="J12246" s="3">
        <v>154.60739000000001</v>
      </c>
      <c r="K12246" s="3">
        <v>237.85752307692309</v>
      </c>
      <c r="L12246" s="4">
        <v>0.35</v>
      </c>
    </row>
    <row r="12247" spans="1:12" x14ac:dyDescent="0.35">
      <c r="A12247" s="1" t="s">
        <v>20573</v>
      </c>
      <c r="B12247" t="s">
        <v>20574</v>
      </c>
      <c r="C12247" t="s">
        <v>363</v>
      </c>
      <c r="D12247" t="s">
        <v>364</v>
      </c>
      <c r="E12247">
        <v>1</v>
      </c>
      <c r="F12247" s="2">
        <v>6100</v>
      </c>
      <c r="G12247" s="3">
        <v>9066</v>
      </c>
      <c r="H12247" s="3">
        <v>61</v>
      </c>
      <c r="I12247" s="3">
        <v>286.7</v>
      </c>
      <c r="J12247" s="3">
        <v>6447.7</v>
      </c>
      <c r="K12247" s="3">
        <v>9919.538461538461</v>
      </c>
      <c r="L12247" s="4">
        <v>0.35</v>
      </c>
    </row>
    <row r="12248" spans="1:12" x14ac:dyDescent="0.35">
      <c r="A12248" s="1" t="s">
        <v>20575</v>
      </c>
      <c r="B12248" t="s">
        <v>20576</v>
      </c>
      <c r="C12248" t="s">
        <v>13</v>
      </c>
      <c r="D12248" t="s">
        <v>14</v>
      </c>
      <c r="E12248">
        <v>1</v>
      </c>
      <c r="F12248" s="2">
        <v>83.16</v>
      </c>
      <c r="G12248" s="3">
        <v>167</v>
      </c>
      <c r="H12248" s="3">
        <v>0.83160000000000001</v>
      </c>
      <c r="I12248" s="3">
        <v>3.9085199999999998</v>
      </c>
      <c r="J12248" s="3">
        <v>87.900119999999987</v>
      </c>
      <c r="K12248" s="3">
        <v>135.23095384615382</v>
      </c>
      <c r="L12248" s="4">
        <v>0.35</v>
      </c>
    </row>
    <row r="12249" spans="1:12" x14ac:dyDescent="0.35">
      <c r="A12249" s="1" t="s">
        <v>20577</v>
      </c>
      <c r="B12249" t="s">
        <v>20578</v>
      </c>
      <c r="C12249" t="s">
        <v>363</v>
      </c>
      <c r="D12249" t="s">
        <v>364</v>
      </c>
      <c r="E12249">
        <v>1</v>
      </c>
      <c r="F12249" s="2">
        <v>547.88</v>
      </c>
      <c r="G12249" s="3">
        <v>1017</v>
      </c>
      <c r="H12249" s="3">
        <v>5.4787999999999997</v>
      </c>
      <c r="I12249" s="3">
        <v>25.750360000000001</v>
      </c>
      <c r="J12249" s="3">
        <v>579.10915999999997</v>
      </c>
      <c r="K12249" s="3">
        <v>890.9371692307692</v>
      </c>
      <c r="L12249" s="4">
        <v>0.35000000000000003</v>
      </c>
    </row>
    <row r="12250" spans="1:12" x14ac:dyDescent="0.35">
      <c r="A12250" s="1" t="s">
        <v>20579</v>
      </c>
      <c r="B12250" t="s">
        <v>20060</v>
      </c>
      <c r="C12250" t="s">
        <v>34</v>
      </c>
      <c r="D12250" t="s">
        <v>35</v>
      </c>
      <c r="E12250">
        <v>1</v>
      </c>
      <c r="F12250" s="2">
        <v>17650.71</v>
      </c>
      <c r="G12250" s="3">
        <v>49027</v>
      </c>
      <c r="H12250" s="3">
        <v>176.50710000000001</v>
      </c>
      <c r="I12250" s="3">
        <v>829.58336999999995</v>
      </c>
      <c r="J12250" s="3">
        <v>18656.800469999998</v>
      </c>
      <c r="K12250" s="3">
        <v>28702.769953846149</v>
      </c>
      <c r="L12250" s="4">
        <v>0.35</v>
      </c>
    </row>
    <row r="12251" spans="1:12" x14ac:dyDescent="0.35">
      <c r="A12251" s="1" t="s">
        <v>20580</v>
      </c>
      <c r="B12251" t="s">
        <v>20581</v>
      </c>
      <c r="C12251" t="s">
        <v>363</v>
      </c>
      <c r="D12251" t="s">
        <v>364</v>
      </c>
      <c r="E12251">
        <v>1</v>
      </c>
      <c r="F12251" s="2">
        <v>2316.1</v>
      </c>
      <c r="G12251" s="3">
        <v>5035</v>
      </c>
      <c r="H12251" s="3">
        <v>23.160999999999998</v>
      </c>
      <c r="I12251" s="3">
        <v>108.85669999999999</v>
      </c>
      <c r="J12251" s="3">
        <v>2448.1176999999998</v>
      </c>
      <c r="K12251" s="3">
        <v>3766.3349230769227</v>
      </c>
      <c r="L12251" s="4">
        <v>0.35</v>
      </c>
    </row>
    <row r="12252" spans="1:12" x14ac:dyDescent="0.35">
      <c r="A12252" s="1" t="s">
        <v>20582</v>
      </c>
      <c r="B12252" t="s">
        <v>20583</v>
      </c>
      <c r="C12252" t="s">
        <v>363</v>
      </c>
      <c r="D12252" t="s">
        <v>364</v>
      </c>
      <c r="E12252">
        <v>1</v>
      </c>
      <c r="F12252" s="2">
        <v>122.5</v>
      </c>
      <c r="G12252" s="3">
        <v>230</v>
      </c>
      <c r="H12252" s="3">
        <v>1.2250000000000001</v>
      </c>
      <c r="I12252" s="3">
        <v>5.7575000000000003</v>
      </c>
      <c r="J12252" s="3">
        <v>129.48249999999999</v>
      </c>
      <c r="K12252" s="3">
        <v>199.20384615384611</v>
      </c>
      <c r="L12252" s="4">
        <v>0.34999999999999992</v>
      </c>
    </row>
    <row r="12253" spans="1:12" x14ac:dyDescent="0.35">
      <c r="A12253" s="1" t="s">
        <v>20584</v>
      </c>
      <c r="B12253" t="s">
        <v>20585</v>
      </c>
      <c r="C12253" t="s">
        <v>363</v>
      </c>
      <c r="D12253" t="s">
        <v>364</v>
      </c>
      <c r="E12253">
        <v>1</v>
      </c>
      <c r="F12253" s="2">
        <v>515.20000000000005</v>
      </c>
      <c r="G12253" s="3">
        <v>1126</v>
      </c>
      <c r="H12253" s="3">
        <v>5.1520000000000001</v>
      </c>
      <c r="I12253" s="3">
        <v>24.214400000000001</v>
      </c>
      <c r="J12253" s="3">
        <v>544.56640000000004</v>
      </c>
      <c r="K12253" s="3">
        <v>837.79446153846163</v>
      </c>
      <c r="L12253" s="4">
        <v>0.35000000000000003</v>
      </c>
    </row>
    <row r="12254" spans="1:12" x14ac:dyDescent="0.35">
      <c r="A12254" s="1" t="s">
        <v>20586</v>
      </c>
      <c r="B12254" t="s">
        <v>20587</v>
      </c>
      <c r="C12254" t="s">
        <v>363</v>
      </c>
      <c r="D12254" t="s">
        <v>364</v>
      </c>
      <c r="E12254">
        <v>1</v>
      </c>
      <c r="F12254" s="2">
        <v>244.70419999999999</v>
      </c>
      <c r="G12254" s="3">
        <v>564</v>
      </c>
      <c r="H12254" s="3">
        <v>2.4470419999999997</v>
      </c>
      <c r="I12254" s="3">
        <v>11.501097399999999</v>
      </c>
      <c r="J12254" s="3">
        <v>258.65233940000002</v>
      </c>
      <c r="K12254" s="3">
        <v>397.92667599999999</v>
      </c>
      <c r="L12254" s="4">
        <v>0.34999999999999992</v>
      </c>
    </row>
    <row r="12255" spans="1:12" x14ac:dyDescent="0.35">
      <c r="A12255" s="1" t="s">
        <v>20588</v>
      </c>
      <c r="B12255" t="s">
        <v>20589</v>
      </c>
      <c r="C12255" t="s">
        <v>363</v>
      </c>
      <c r="D12255" t="s">
        <v>364</v>
      </c>
      <c r="E12255">
        <v>1</v>
      </c>
      <c r="F12255" s="2">
        <v>1012</v>
      </c>
      <c r="G12255" s="3">
        <v>2200</v>
      </c>
      <c r="H12255" s="3">
        <v>10.120000000000001</v>
      </c>
      <c r="I12255" s="3">
        <v>47.564</v>
      </c>
      <c r="J12255" s="3">
        <v>1069.684</v>
      </c>
      <c r="K12255" s="3">
        <v>1645.6676923076923</v>
      </c>
      <c r="L12255" s="4">
        <v>0.35000000000000003</v>
      </c>
    </row>
    <row r="12256" spans="1:12" x14ac:dyDescent="0.35">
      <c r="A12256" s="1" t="s">
        <v>20590</v>
      </c>
      <c r="B12256" t="s">
        <v>20591</v>
      </c>
      <c r="C12256" t="s">
        <v>363</v>
      </c>
      <c r="D12256" t="s">
        <v>364</v>
      </c>
      <c r="E12256">
        <v>1</v>
      </c>
      <c r="F12256" s="2">
        <v>11996</v>
      </c>
      <c r="G12256" s="3">
        <v>15607</v>
      </c>
      <c r="H12256" s="3">
        <v>119.96000000000001</v>
      </c>
      <c r="I12256" s="3">
        <v>563.81200000000001</v>
      </c>
      <c r="J12256" s="3">
        <v>12679.771999999999</v>
      </c>
      <c r="K12256" s="3">
        <v>19507.341538461536</v>
      </c>
      <c r="L12256" s="4">
        <v>0.35</v>
      </c>
    </row>
    <row r="12257" spans="1:12" x14ac:dyDescent="0.35">
      <c r="A12257" s="1" t="s">
        <v>20592</v>
      </c>
      <c r="B12257" t="s">
        <v>20593</v>
      </c>
      <c r="C12257" t="s">
        <v>363</v>
      </c>
      <c r="D12257" t="s">
        <v>364</v>
      </c>
      <c r="E12257">
        <v>1</v>
      </c>
      <c r="F12257" s="2">
        <v>1813.1931999999999</v>
      </c>
      <c r="G12257" s="3">
        <v>1998</v>
      </c>
      <c r="H12257" s="3">
        <v>18.131931999999999</v>
      </c>
      <c r="I12257" s="3">
        <v>85.220080400000001</v>
      </c>
      <c r="J12257" s="3">
        <v>1916.5452123999999</v>
      </c>
      <c r="K12257" s="3">
        <v>2948.5310959999997</v>
      </c>
      <c r="L12257" s="4">
        <v>0.35</v>
      </c>
    </row>
    <row r="12258" spans="1:12" x14ac:dyDescent="0.35">
      <c r="A12258" s="1" t="s">
        <v>20594</v>
      </c>
      <c r="B12258" t="s">
        <v>1575</v>
      </c>
      <c r="C12258" t="s">
        <v>34</v>
      </c>
      <c r="D12258" t="s">
        <v>35</v>
      </c>
      <c r="E12258">
        <v>1</v>
      </c>
      <c r="F12258" s="2">
        <v>32644.46</v>
      </c>
      <c r="G12258" s="3">
        <v>80662.399999999994</v>
      </c>
      <c r="H12258" s="3">
        <v>326.44459999999998</v>
      </c>
      <c r="I12258" s="3">
        <v>1534.28962</v>
      </c>
      <c r="J12258" s="3">
        <v>34505.194220000005</v>
      </c>
      <c r="K12258" s="3">
        <v>53084.914184615387</v>
      </c>
      <c r="L12258" s="4">
        <v>0.34999999999999992</v>
      </c>
    </row>
    <row r="12259" spans="1:12" x14ac:dyDescent="0.35">
      <c r="A12259" s="1">
        <v>767966</v>
      </c>
      <c r="B12259" t="s">
        <v>19599</v>
      </c>
      <c r="C12259" t="s">
        <v>34</v>
      </c>
      <c r="D12259" t="s">
        <v>35</v>
      </c>
      <c r="E12259">
        <v>1</v>
      </c>
      <c r="F12259" s="2">
        <v>0.253</v>
      </c>
      <c r="G12259" s="3">
        <v>1</v>
      </c>
      <c r="H12259" s="3">
        <v>2.5300000000000001E-3</v>
      </c>
      <c r="I12259" s="3">
        <v>1.1891000000000001E-2</v>
      </c>
      <c r="J12259" s="3">
        <v>0.26742099999999996</v>
      </c>
      <c r="K12259" s="3">
        <v>0.41141692307692301</v>
      </c>
      <c r="L12259" s="4">
        <v>0.35</v>
      </c>
    </row>
    <row r="12260" spans="1:12" x14ac:dyDescent="0.35">
      <c r="A12260" s="1" t="s">
        <v>20595</v>
      </c>
      <c r="B12260" t="s">
        <v>20596</v>
      </c>
      <c r="C12260" t="s">
        <v>363</v>
      </c>
      <c r="D12260" t="s">
        <v>364</v>
      </c>
      <c r="E12260">
        <v>1</v>
      </c>
      <c r="F12260" s="2">
        <v>8860.92</v>
      </c>
      <c r="G12260" s="3">
        <v>5735</v>
      </c>
      <c r="H12260" s="3">
        <v>88.609200000000001</v>
      </c>
      <c r="I12260" s="3">
        <v>416.46323999999998</v>
      </c>
      <c r="J12260" s="3">
        <v>9365.99244</v>
      </c>
      <c r="K12260" s="3">
        <v>14409.219138461538</v>
      </c>
      <c r="L12260" s="4">
        <v>0.35</v>
      </c>
    </row>
    <row r="12261" spans="1:12" x14ac:dyDescent="0.35">
      <c r="A12261" s="1" t="s">
        <v>20597</v>
      </c>
      <c r="B12261" t="s">
        <v>20598</v>
      </c>
      <c r="C12261" t="s">
        <v>34</v>
      </c>
      <c r="D12261" t="s">
        <v>35</v>
      </c>
      <c r="E12261">
        <v>1</v>
      </c>
      <c r="F12261" s="2">
        <v>16.684200000000001</v>
      </c>
      <c r="G12261" s="3">
        <v>46</v>
      </c>
      <c r="H12261" s="3">
        <v>0.16684200000000002</v>
      </c>
      <c r="I12261" s="3">
        <v>0.7841574</v>
      </c>
      <c r="J12261" s="3">
        <v>17.635199400000001</v>
      </c>
      <c r="K12261" s="3">
        <v>27.131076</v>
      </c>
      <c r="L12261" s="4">
        <v>0.35</v>
      </c>
    </row>
    <row r="12262" spans="1:12" x14ac:dyDescent="0.35">
      <c r="A12262" s="1" t="s">
        <v>20599</v>
      </c>
      <c r="B12262" t="s">
        <v>20600</v>
      </c>
      <c r="C12262" t="s">
        <v>13</v>
      </c>
      <c r="D12262" t="s">
        <v>14</v>
      </c>
      <c r="E12262">
        <v>1</v>
      </c>
      <c r="F12262" s="2">
        <v>907.98090000000002</v>
      </c>
      <c r="G12262" s="3">
        <v>2158</v>
      </c>
      <c r="H12262" s="3">
        <v>9.0798090000000009</v>
      </c>
      <c r="I12262" s="3">
        <v>42.675102299999999</v>
      </c>
      <c r="J12262" s="3">
        <v>959.73581130000002</v>
      </c>
      <c r="K12262" s="3">
        <v>1476.5166327692307</v>
      </c>
      <c r="L12262" s="4">
        <v>0.34999999999999992</v>
      </c>
    </row>
    <row r="12263" spans="1:12" x14ac:dyDescent="0.35">
      <c r="A12263" s="1" t="s">
        <v>20601</v>
      </c>
      <c r="B12263" t="s">
        <v>20602</v>
      </c>
      <c r="C12263" t="s">
        <v>363</v>
      </c>
      <c r="D12263" t="s">
        <v>364</v>
      </c>
      <c r="E12263">
        <v>1</v>
      </c>
      <c r="F12263" s="2">
        <v>187</v>
      </c>
      <c r="G12263" s="3">
        <v>408.7</v>
      </c>
      <c r="H12263" s="3">
        <v>1.87</v>
      </c>
      <c r="I12263" s="3">
        <v>8.7889999999999997</v>
      </c>
      <c r="J12263" s="3">
        <v>197.65899999999999</v>
      </c>
      <c r="K12263" s="3">
        <v>304.09076923076918</v>
      </c>
      <c r="L12263" s="4">
        <v>0.34999999999999992</v>
      </c>
    </row>
    <row r="12264" spans="1:12" x14ac:dyDescent="0.35">
      <c r="A12264" s="1" t="s">
        <v>20603</v>
      </c>
      <c r="B12264" t="s">
        <v>20604</v>
      </c>
      <c r="C12264" t="s">
        <v>21</v>
      </c>
      <c r="D12264" t="s">
        <v>22</v>
      </c>
      <c r="E12264">
        <v>1</v>
      </c>
      <c r="F12264" s="2">
        <v>9.83</v>
      </c>
      <c r="G12264" s="3">
        <v>24</v>
      </c>
      <c r="H12264" s="3">
        <v>9.8299999999999998E-2</v>
      </c>
      <c r="I12264" s="3">
        <v>0.46201000000000003</v>
      </c>
      <c r="J12264" s="3">
        <v>10.390309999999999</v>
      </c>
      <c r="K12264" s="3">
        <v>15.985092307692307</v>
      </c>
      <c r="L12264" s="4">
        <v>0.35</v>
      </c>
    </row>
    <row r="12265" spans="1:12" x14ac:dyDescent="0.35">
      <c r="A12265" s="1" t="s">
        <v>20605</v>
      </c>
      <c r="B12265" t="s">
        <v>19923</v>
      </c>
      <c r="C12265" t="s">
        <v>34</v>
      </c>
      <c r="D12265" t="s">
        <v>35</v>
      </c>
      <c r="E12265">
        <v>1</v>
      </c>
      <c r="F12265" s="2">
        <v>14738.33</v>
      </c>
      <c r="G12265" s="3">
        <v>38255</v>
      </c>
      <c r="H12265" s="3">
        <v>147.38329999999999</v>
      </c>
      <c r="I12265" s="3">
        <v>692.70150999999998</v>
      </c>
      <c r="J12265" s="3">
        <v>15578.41481</v>
      </c>
      <c r="K12265" s="3">
        <v>23966.792015384613</v>
      </c>
      <c r="L12265" s="4">
        <v>0.34999999999999992</v>
      </c>
    </row>
    <row r="12266" spans="1:12" x14ac:dyDescent="0.35">
      <c r="A12266" s="1" t="s">
        <v>20606</v>
      </c>
      <c r="B12266" t="s">
        <v>1571</v>
      </c>
      <c r="C12266" t="s">
        <v>34</v>
      </c>
      <c r="D12266" t="s">
        <v>35</v>
      </c>
      <c r="E12266">
        <v>1</v>
      </c>
      <c r="F12266" s="2">
        <v>24261.93</v>
      </c>
      <c r="G12266" s="3">
        <v>67386</v>
      </c>
      <c r="H12266" s="3">
        <v>242.61930000000001</v>
      </c>
      <c r="I12266" s="3">
        <v>1140.31071</v>
      </c>
      <c r="J12266" s="3">
        <v>25644.86001</v>
      </c>
      <c r="K12266" s="3">
        <v>39453.630784615387</v>
      </c>
      <c r="L12266" s="4">
        <v>0.35000000000000003</v>
      </c>
    </row>
    <row r="12267" spans="1:12" x14ac:dyDescent="0.35">
      <c r="A12267" s="1" t="s">
        <v>20607</v>
      </c>
      <c r="B12267" t="s">
        <v>20608</v>
      </c>
      <c r="C12267" t="s">
        <v>34</v>
      </c>
      <c r="D12267" t="s">
        <v>35</v>
      </c>
      <c r="E12267">
        <v>1</v>
      </c>
      <c r="F12267" s="2">
        <v>128.5</v>
      </c>
      <c r="G12267" s="3">
        <v>335</v>
      </c>
      <c r="H12267" s="3">
        <v>1.2849999999999999</v>
      </c>
      <c r="I12267" s="3">
        <v>6.0395000000000003</v>
      </c>
      <c r="J12267" s="3">
        <v>135.8245</v>
      </c>
      <c r="K12267" s="3">
        <v>208.96076923076922</v>
      </c>
      <c r="L12267" s="4">
        <v>0.35</v>
      </c>
    </row>
    <row r="12268" spans="1:12" x14ac:dyDescent="0.35">
      <c r="A12268" s="1" t="s">
        <v>20609</v>
      </c>
      <c r="B12268" t="s">
        <v>20610</v>
      </c>
      <c r="C12268" t="s">
        <v>13</v>
      </c>
      <c r="D12268" t="s">
        <v>14</v>
      </c>
      <c r="E12268">
        <v>1</v>
      </c>
      <c r="F12268" s="2">
        <v>50.4</v>
      </c>
      <c r="G12268" s="3">
        <v>185.05760000000001</v>
      </c>
      <c r="H12268" s="3">
        <v>0.504</v>
      </c>
      <c r="I12268" s="3">
        <v>2.3687999999999998</v>
      </c>
      <c r="J12268" s="3">
        <v>53.272799999999997</v>
      </c>
      <c r="K12268" s="3">
        <v>81.958153846153834</v>
      </c>
      <c r="L12268" s="4">
        <v>0.34999999999999992</v>
      </c>
    </row>
    <row r="12269" spans="1:12" x14ac:dyDescent="0.35">
      <c r="A12269" s="1" t="s">
        <v>20611</v>
      </c>
      <c r="B12269" t="s">
        <v>20612</v>
      </c>
      <c r="C12269" t="s">
        <v>363</v>
      </c>
      <c r="D12269" t="s">
        <v>364</v>
      </c>
      <c r="E12269">
        <v>1</v>
      </c>
      <c r="F12269" s="2">
        <v>846.86</v>
      </c>
      <c r="G12269" s="3">
        <v>1841</v>
      </c>
      <c r="H12269" s="3">
        <v>8.4686000000000003</v>
      </c>
      <c r="I12269" s="3">
        <v>39.802419999999998</v>
      </c>
      <c r="J12269" s="3">
        <v>895.13102000000003</v>
      </c>
      <c r="K12269" s="3">
        <v>1377.1246461538462</v>
      </c>
      <c r="L12269" s="4">
        <v>0.35000000000000003</v>
      </c>
    </row>
    <row r="12270" spans="1:12" x14ac:dyDescent="0.35">
      <c r="A12270" s="1" t="s">
        <v>20613</v>
      </c>
      <c r="B12270" t="s">
        <v>20614</v>
      </c>
      <c r="C12270" t="s">
        <v>363</v>
      </c>
      <c r="D12270" t="s">
        <v>364</v>
      </c>
      <c r="E12270">
        <v>1</v>
      </c>
      <c r="F12270" s="2">
        <v>547.88</v>
      </c>
      <c r="G12270" s="3">
        <v>353</v>
      </c>
      <c r="H12270" s="3">
        <v>5.4787999999999997</v>
      </c>
      <c r="I12270" s="3">
        <v>25.750360000000001</v>
      </c>
      <c r="J12270" s="3">
        <v>579.10915999999997</v>
      </c>
      <c r="K12270" s="3">
        <v>890.9371692307692</v>
      </c>
      <c r="L12270" s="4">
        <v>0.35000000000000003</v>
      </c>
    </row>
    <row r="12271" spans="1:12" x14ac:dyDescent="0.35">
      <c r="A12271" s="1" t="s">
        <v>20615</v>
      </c>
      <c r="B12271" t="s">
        <v>20616</v>
      </c>
      <c r="C12271" t="s">
        <v>363</v>
      </c>
      <c r="D12271" t="s">
        <v>364</v>
      </c>
      <c r="E12271">
        <v>1</v>
      </c>
      <c r="F12271" s="2">
        <v>1169.99</v>
      </c>
      <c r="G12271" s="3">
        <v>2371.9472000000001</v>
      </c>
      <c r="H12271" s="3">
        <v>11.6999</v>
      </c>
      <c r="I12271" s="3">
        <v>54.989530000000002</v>
      </c>
      <c r="J12271" s="3">
        <v>1236.6794300000001</v>
      </c>
      <c r="K12271" s="3">
        <v>1902.5837384615386</v>
      </c>
      <c r="L12271" s="4">
        <v>0.35</v>
      </c>
    </row>
    <row r="12272" spans="1:12" x14ac:dyDescent="0.35">
      <c r="A12272" s="1" t="s">
        <v>20617</v>
      </c>
      <c r="B12272" t="s">
        <v>20366</v>
      </c>
      <c r="C12272" t="s">
        <v>13</v>
      </c>
      <c r="D12272" t="s">
        <v>14</v>
      </c>
      <c r="E12272">
        <v>1</v>
      </c>
      <c r="F12272" s="2">
        <v>408.24</v>
      </c>
      <c r="G12272" s="3">
        <v>745</v>
      </c>
      <c r="H12272" s="3">
        <v>4.0823999999999998</v>
      </c>
      <c r="I12272" s="3">
        <v>19.187280000000001</v>
      </c>
      <c r="J12272" s="3">
        <v>431.50968</v>
      </c>
      <c r="K12272" s="3">
        <v>663.86104615384613</v>
      </c>
      <c r="L12272" s="4">
        <v>0.35</v>
      </c>
    </row>
    <row r="12273" spans="1:12" x14ac:dyDescent="0.35">
      <c r="A12273" s="1" t="s">
        <v>20618</v>
      </c>
      <c r="B12273" t="s">
        <v>20619</v>
      </c>
      <c r="C12273" t="s">
        <v>363</v>
      </c>
      <c r="D12273" t="s">
        <v>364</v>
      </c>
      <c r="E12273">
        <v>1</v>
      </c>
      <c r="F12273" s="2">
        <v>226.67</v>
      </c>
      <c r="G12273" s="3">
        <v>512</v>
      </c>
      <c r="H12273" s="3">
        <v>2.2666999999999997</v>
      </c>
      <c r="I12273" s="3">
        <v>10.65349</v>
      </c>
      <c r="J12273" s="3">
        <v>239.59018999999998</v>
      </c>
      <c r="K12273" s="3">
        <v>368.60029230769226</v>
      </c>
      <c r="L12273" s="4">
        <v>0.35</v>
      </c>
    </row>
    <row r="12274" spans="1:12" x14ac:dyDescent="0.35">
      <c r="A12274" s="1" t="s">
        <v>20620</v>
      </c>
      <c r="B12274" t="s">
        <v>20621</v>
      </c>
      <c r="C12274" t="s">
        <v>34</v>
      </c>
      <c r="D12274" t="s">
        <v>35</v>
      </c>
      <c r="E12274">
        <v>1</v>
      </c>
      <c r="F12274" s="2">
        <v>237.23</v>
      </c>
      <c r="G12274" s="3">
        <v>580.69759999999997</v>
      </c>
      <c r="H12274" s="3">
        <v>2.3723000000000001</v>
      </c>
      <c r="I12274" s="3">
        <v>11.149809999999999</v>
      </c>
      <c r="J12274" s="3">
        <v>250.75210999999999</v>
      </c>
      <c r="K12274" s="3">
        <v>385.77247692307691</v>
      </c>
      <c r="L12274" s="4">
        <v>0.35000000000000003</v>
      </c>
    </row>
    <row r="12275" spans="1:12" x14ac:dyDescent="0.35">
      <c r="A12275" s="1" t="s">
        <v>20622</v>
      </c>
      <c r="B12275" t="s">
        <v>2184</v>
      </c>
      <c r="C12275" t="s">
        <v>363</v>
      </c>
      <c r="D12275" t="s">
        <v>364</v>
      </c>
      <c r="E12275">
        <v>1</v>
      </c>
      <c r="F12275" s="2">
        <v>6175.95</v>
      </c>
      <c r="G12275" s="3">
        <v>12360</v>
      </c>
      <c r="H12275" s="3">
        <v>61.759500000000003</v>
      </c>
      <c r="I12275" s="3">
        <v>290.26965000000001</v>
      </c>
      <c r="J12275" s="3">
        <v>6527.9791500000001</v>
      </c>
      <c r="K12275" s="3">
        <v>10043.044846153845</v>
      </c>
      <c r="L12275" s="4">
        <v>0.34999999999999992</v>
      </c>
    </row>
    <row r="12276" spans="1:12" x14ac:dyDescent="0.35">
      <c r="A12276" s="1" t="s">
        <v>20623</v>
      </c>
      <c r="B12276" t="s">
        <v>20624</v>
      </c>
      <c r="C12276" t="s">
        <v>34</v>
      </c>
      <c r="D12276" t="s">
        <v>35</v>
      </c>
      <c r="E12276">
        <v>1</v>
      </c>
      <c r="F12276" s="2">
        <v>42.78</v>
      </c>
      <c r="G12276" s="3">
        <v>120</v>
      </c>
      <c r="H12276" s="3">
        <v>0.42780000000000001</v>
      </c>
      <c r="I12276" s="3">
        <v>2.0106600000000001</v>
      </c>
      <c r="J12276" s="3">
        <v>45.21846</v>
      </c>
      <c r="K12276" s="3">
        <v>69.566861538461538</v>
      </c>
      <c r="L12276" s="4">
        <v>0.35</v>
      </c>
    </row>
    <row r="12277" spans="1:12" x14ac:dyDescent="0.35">
      <c r="A12277" s="1" t="s">
        <v>20625</v>
      </c>
      <c r="B12277" t="s">
        <v>20626</v>
      </c>
      <c r="C12277" t="s">
        <v>34</v>
      </c>
      <c r="D12277" t="s">
        <v>35</v>
      </c>
      <c r="E12277">
        <v>1</v>
      </c>
      <c r="F12277" s="2">
        <v>20315.990000000002</v>
      </c>
      <c r="G12277" s="3">
        <v>54459</v>
      </c>
      <c r="H12277" s="3">
        <v>203.15990000000002</v>
      </c>
      <c r="I12277" s="3">
        <v>954.85153000000003</v>
      </c>
      <c r="J12277" s="3">
        <v>21474.00143</v>
      </c>
      <c r="K12277" s="3">
        <v>33036.925276923073</v>
      </c>
      <c r="L12277" s="4">
        <v>0.34999999999999992</v>
      </c>
    </row>
    <row r="12278" spans="1:12" x14ac:dyDescent="0.35">
      <c r="A12278" s="1" t="s">
        <v>20627</v>
      </c>
      <c r="B12278" t="s">
        <v>20628</v>
      </c>
      <c r="C12278" t="s">
        <v>13</v>
      </c>
      <c r="D12278" t="s">
        <v>14</v>
      </c>
      <c r="E12278">
        <v>1</v>
      </c>
      <c r="F12278" s="2">
        <v>51.589700000000001</v>
      </c>
      <c r="G12278" s="3">
        <v>141</v>
      </c>
      <c r="H12278" s="3">
        <v>0.51589700000000005</v>
      </c>
      <c r="I12278" s="3">
        <v>2.4247158999999998</v>
      </c>
      <c r="J12278" s="3">
        <v>54.530312900000006</v>
      </c>
      <c r="K12278" s="3">
        <v>83.89278907692308</v>
      </c>
      <c r="L12278" s="4">
        <v>0.35</v>
      </c>
    </row>
    <row r="12279" spans="1:12" x14ac:dyDescent="0.35">
      <c r="A12279" s="1" t="s">
        <v>20629</v>
      </c>
      <c r="B12279" t="s">
        <v>20277</v>
      </c>
      <c r="C12279" t="s">
        <v>13</v>
      </c>
      <c r="D12279" t="s">
        <v>14</v>
      </c>
      <c r="E12279">
        <v>1</v>
      </c>
      <c r="F12279" s="2">
        <v>428.4</v>
      </c>
      <c r="G12279" s="3">
        <v>860</v>
      </c>
      <c r="H12279" s="3">
        <v>4.2839999999999998</v>
      </c>
      <c r="I12279" s="3">
        <v>20.134799999999998</v>
      </c>
      <c r="J12279" s="3">
        <v>452.81879999999995</v>
      </c>
      <c r="K12279" s="3">
        <v>696.64430769230762</v>
      </c>
      <c r="L12279" s="4">
        <v>0.35</v>
      </c>
    </row>
    <row r="12280" spans="1:12" x14ac:dyDescent="0.35">
      <c r="A12280" s="1" t="s">
        <v>20630</v>
      </c>
      <c r="B12280" t="s">
        <v>20631</v>
      </c>
      <c r="C12280" t="s">
        <v>13</v>
      </c>
      <c r="D12280" t="s">
        <v>14</v>
      </c>
      <c r="E12280">
        <v>1</v>
      </c>
      <c r="F12280" s="2">
        <v>147.5</v>
      </c>
      <c r="G12280" s="3">
        <v>404.38720000000001</v>
      </c>
      <c r="H12280" s="3">
        <v>1.4750000000000001</v>
      </c>
      <c r="I12280" s="3">
        <v>6.9325000000000001</v>
      </c>
      <c r="J12280" s="3">
        <v>155.9075</v>
      </c>
      <c r="K12280" s="3">
        <v>239.8576923076923</v>
      </c>
      <c r="L12280" s="4">
        <v>0.35</v>
      </c>
    </row>
    <row r="12281" spans="1:12" x14ac:dyDescent="0.35">
      <c r="A12281" s="1">
        <v>70002</v>
      </c>
      <c r="B12281" t="s">
        <v>20632</v>
      </c>
      <c r="C12281" t="s">
        <v>34</v>
      </c>
      <c r="D12281" t="s">
        <v>35</v>
      </c>
      <c r="E12281">
        <v>1</v>
      </c>
      <c r="F12281" s="2">
        <v>32</v>
      </c>
      <c r="G12281" s="3">
        <v>3576</v>
      </c>
      <c r="H12281" s="3">
        <v>0.32</v>
      </c>
      <c r="I12281" s="3">
        <v>1.504</v>
      </c>
      <c r="J12281" s="3">
        <v>33.823999999999998</v>
      </c>
      <c r="K12281" s="3">
        <v>52.036923076923074</v>
      </c>
      <c r="L12281" s="4">
        <v>0.35</v>
      </c>
    </row>
    <row r="12282" spans="1:12" x14ac:dyDescent="0.35">
      <c r="A12282" s="1" t="s">
        <v>20633</v>
      </c>
      <c r="B12282" t="s">
        <v>20634</v>
      </c>
      <c r="C12282" t="s">
        <v>26</v>
      </c>
      <c r="D12282" t="s">
        <v>27</v>
      </c>
      <c r="E12282">
        <v>1</v>
      </c>
      <c r="F12282" s="2">
        <v>220.87</v>
      </c>
      <c r="G12282" s="3">
        <v>464</v>
      </c>
      <c r="H12282" s="3">
        <v>2.2086999999999999</v>
      </c>
      <c r="I12282" s="3">
        <v>10.380890000000001</v>
      </c>
      <c r="J12282" s="3">
        <v>233.45958999999999</v>
      </c>
      <c r="K12282" s="3">
        <v>359.16859999999997</v>
      </c>
      <c r="L12282" s="4">
        <v>0.35</v>
      </c>
    </row>
    <row r="12283" spans="1:12" x14ac:dyDescent="0.35">
      <c r="A12283" s="1">
        <v>7613690</v>
      </c>
      <c r="B12283" t="s">
        <v>19930</v>
      </c>
      <c r="C12283" t="s">
        <v>34</v>
      </c>
      <c r="D12283" t="s">
        <v>35</v>
      </c>
      <c r="E12283">
        <v>1</v>
      </c>
      <c r="F12283" s="2">
        <v>0.182</v>
      </c>
      <c r="G12283" s="3">
        <v>1</v>
      </c>
      <c r="H12283" s="3">
        <v>1.82E-3</v>
      </c>
      <c r="I12283" s="3">
        <v>8.5539999999999991E-3</v>
      </c>
      <c r="J12283" s="3">
        <v>0.19237399999999999</v>
      </c>
      <c r="K12283" s="3">
        <v>0.29596</v>
      </c>
      <c r="L12283" s="4">
        <v>0.35000000000000003</v>
      </c>
    </row>
    <row r="12284" spans="1:12" x14ac:dyDescent="0.35">
      <c r="A12284" s="1" t="s">
        <v>20635</v>
      </c>
      <c r="B12284" t="s">
        <v>20636</v>
      </c>
      <c r="C12284" t="s">
        <v>363</v>
      </c>
      <c r="D12284" t="s">
        <v>364</v>
      </c>
      <c r="E12284">
        <v>1</v>
      </c>
      <c r="F12284" s="2">
        <v>3068.45</v>
      </c>
      <c r="G12284" s="3">
        <v>6134</v>
      </c>
      <c r="H12284" s="3">
        <v>30.6845</v>
      </c>
      <c r="I12284" s="3">
        <v>144.21715</v>
      </c>
      <c r="J12284" s="3">
        <v>3243.3516499999996</v>
      </c>
      <c r="K12284" s="3">
        <v>4989.7717692307688</v>
      </c>
      <c r="L12284" s="4">
        <v>0.35000000000000003</v>
      </c>
    </row>
    <row r="12285" spans="1:12" x14ac:dyDescent="0.35">
      <c r="A12285" s="1" t="s">
        <v>20637</v>
      </c>
      <c r="B12285" t="s">
        <v>20638</v>
      </c>
      <c r="C12285" t="s">
        <v>34</v>
      </c>
      <c r="D12285" t="s">
        <v>35</v>
      </c>
      <c r="E12285">
        <v>1</v>
      </c>
      <c r="F12285" s="2">
        <v>15355.49</v>
      </c>
      <c r="G12285" s="3">
        <v>42652</v>
      </c>
      <c r="H12285" s="3">
        <v>153.5549</v>
      </c>
      <c r="I12285" s="3">
        <v>721.70803000000001</v>
      </c>
      <c r="J12285" s="3">
        <v>16230.752929999999</v>
      </c>
      <c r="K12285" s="3">
        <v>24970.389123076919</v>
      </c>
      <c r="L12285" s="4">
        <v>0.34999999999999992</v>
      </c>
    </row>
    <row r="12286" spans="1:12" x14ac:dyDescent="0.35">
      <c r="A12286" s="1" t="s">
        <v>20639</v>
      </c>
      <c r="B12286" t="s">
        <v>20640</v>
      </c>
      <c r="C12286" t="s">
        <v>363</v>
      </c>
      <c r="D12286" t="s">
        <v>364</v>
      </c>
      <c r="E12286">
        <v>1</v>
      </c>
      <c r="F12286" s="2">
        <v>0.01</v>
      </c>
      <c r="G12286" s="3">
        <v>0</v>
      </c>
      <c r="H12286" s="3">
        <v>1E-4</v>
      </c>
      <c r="I12286" s="3">
        <v>4.6999999999999999E-4</v>
      </c>
      <c r="J12286" s="3">
        <v>1.057E-2</v>
      </c>
      <c r="K12286" s="3">
        <v>1.6261538461538459E-2</v>
      </c>
      <c r="L12286" s="4">
        <v>0.34999999999999992</v>
      </c>
    </row>
    <row r="12287" spans="1:12" x14ac:dyDescent="0.35">
      <c r="A12287" s="1" t="s">
        <v>20641</v>
      </c>
      <c r="B12287" t="s">
        <v>19609</v>
      </c>
      <c r="C12287" t="s">
        <v>34</v>
      </c>
      <c r="D12287" t="s">
        <v>35</v>
      </c>
      <c r="E12287">
        <v>1</v>
      </c>
      <c r="F12287" s="2">
        <v>4051.08</v>
      </c>
      <c r="G12287" s="3">
        <v>10754</v>
      </c>
      <c r="H12287" s="3">
        <v>40.510800000000003</v>
      </c>
      <c r="I12287" s="3">
        <v>190.40075999999999</v>
      </c>
      <c r="J12287" s="3">
        <v>4281.9915600000004</v>
      </c>
      <c r="K12287" s="3">
        <v>6587.6793230769235</v>
      </c>
      <c r="L12287" s="4">
        <v>0.35</v>
      </c>
    </row>
    <row r="12288" spans="1:12" x14ac:dyDescent="0.35">
      <c r="A12288" s="1" t="s">
        <v>20642</v>
      </c>
      <c r="B12288" t="s">
        <v>20643</v>
      </c>
      <c r="C12288" t="s">
        <v>363</v>
      </c>
      <c r="D12288" t="s">
        <v>364</v>
      </c>
      <c r="E12288">
        <v>1</v>
      </c>
      <c r="F12288" s="2">
        <v>463.68</v>
      </c>
      <c r="G12288" s="3">
        <v>1013.4</v>
      </c>
      <c r="H12288" s="3">
        <v>4.6368</v>
      </c>
      <c r="I12288" s="3">
        <v>21.792960000000001</v>
      </c>
      <c r="J12288" s="3">
        <v>490.10975999999999</v>
      </c>
      <c r="K12288" s="3">
        <v>754.01501538461537</v>
      </c>
      <c r="L12288" s="4">
        <v>0.35</v>
      </c>
    </row>
    <row r="12289" spans="1:12" x14ac:dyDescent="0.35">
      <c r="A12289" s="1">
        <v>7613640</v>
      </c>
      <c r="B12289" t="s">
        <v>19930</v>
      </c>
      <c r="C12289" t="s">
        <v>34</v>
      </c>
      <c r="D12289" t="s">
        <v>35</v>
      </c>
      <c r="E12289">
        <v>1</v>
      </c>
      <c r="F12289" s="2">
        <v>0.182</v>
      </c>
      <c r="G12289" s="3">
        <v>1</v>
      </c>
      <c r="H12289" s="3">
        <v>1.82E-3</v>
      </c>
      <c r="I12289" s="3">
        <v>8.5539999999999991E-3</v>
      </c>
      <c r="J12289" s="3">
        <v>0.19237399999999999</v>
      </c>
      <c r="K12289" s="3">
        <v>0.29596</v>
      </c>
      <c r="L12289" s="4">
        <v>0.35000000000000003</v>
      </c>
    </row>
    <row r="12290" spans="1:12" x14ac:dyDescent="0.35">
      <c r="A12290" s="1" t="s">
        <v>20644</v>
      </c>
      <c r="B12290" t="s">
        <v>20645</v>
      </c>
      <c r="C12290" t="s">
        <v>363</v>
      </c>
      <c r="D12290" t="s">
        <v>364</v>
      </c>
      <c r="E12290">
        <v>1</v>
      </c>
      <c r="F12290" s="2">
        <v>1747.6</v>
      </c>
      <c r="G12290" s="3">
        <v>3819.5</v>
      </c>
      <c r="H12290" s="3">
        <v>17.475999999999999</v>
      </c>
      <c r="I12290" s="3">
        <v>82.137199999999993</v>
      </c>
      <c r="J12290" s="3">
        <v>1847.2131999999999</v>
      </c>
      <c r="K12290" s="3">
        <v>2841.8664615384614</v>
      </c>
      <c r="L12290" s="4">
        <v>0.35</v>
      </c>
    </row>
    <row r="12291" spans="1:12" x14ac:dyDescent="0.35">
      <c r="A12291" s="1" t="s">
        <v>20646</v>
      </c>
      <c r="B12291" t="s">
        <v>20647</v>
      </c>
      <c r="C12291" t="s">
        <v>13</v>
      </c>
      <c r="D12291" t="s">
        <v>14</v>
      </c>
      <c r="E12291">
        <v>1</v>
      </c>
      <c r="F12291" s="2">
        <v>45.36</v>
      </c>
      <c r="G12291" s="3">
        <v>91</v>
      </c>
      <c r="H12291" s="3">
        <v>0.4536</v>
      </c>
      <c r="I12291" s="3">
        <v>2.13192</v>
      </c>
      <c r="J12291" s="3">
        <v>47.945520000000002</v>
      </c>
      <c r="K12291" s="3">
        <v>73.762338461538462</v>
      </c>
      <c r="L12291" s="4">
        <v>0.35</v>
      </c>
    </row>
    <row r="12292" spans="1:12" x14ac:dyDescent="0.35">
      <c r="A12292" s="1" t="s">
        <v>20648</v>
      </c>
      <c r="B12292" t="s">
        <v>20649</v>
      </c>
      <c r="C12292" t="s">
        <v>363</v>
      </c>
      <c r="D12292" t="s">
        <v>364</v>
      </c>
      <c r="E12292">
        <v>1</v>
      </c>
      <c r="F12292" s="2">
        <v>338.1</v>
      </c>
      <c r="G12292" s="3">
        <v>698</v>
      </c>
      <c r="H12292" s="3">
        <v>3.3810000000000002</v>
      </c>
      <c r="I12292" s="3">
        <v>15.890700000000001</v>
      </c>
      <c r="J12292" s="3">
        <v>357.37169999999998</v>
      </c>
      <c r="K12292" s="3">
        <v>549.80261538461536</v>
      </c>
      <c r="L12292" s="4">
        <v>0.35000000000000003</v>
      </c>
    </row>
    <row r="12293" spans="1:12" x14ac:dyDescent="0.35">
      <c r="A12293" s="1" t="s">
        <v>20650</v>
      </c>
      <c r="B12293" t="s">
        <v>20651</v>
      </c>
      <c r="C12293" t="s">
        <v>363</v>
      </c>
      <c r="D12293" t="s">
        <v>364</v>
      </c>
      <c r="E12293">
        <v>1</v>
      </c>
      <c r="F12293" s="2">
        <v>576.38</v>
      </c>
      <c r="G12293" s="3">
        <v>1330.14</v>
      </c>
      <c r="H12293" s="3">
        <v>5.7637999999999998</v>
      </c>
      <c r="I12293" s="3">
        <v>27.089860000000002</v>
      </c>
      <c r="J12293" s="3">
        <v>609.23365999999999</v>
      </c>
      <c r="K12293" s="3">
        <v>937.28255384615375</v>
      </c>
      <c r="L12293" s="4">
        <v>0.34999999999999992</v>
      </c>
    </row>
    <row r="12294" spans="1:12" x14ac:dyDescent="0.35">
      <c r="A12294" s="1" t="s">
        <v>20652</v>
      </c>
      <c r="B12294" t="s">
        <v>7006</v>
      </c>
      <c r="C12294" t="s">
        <v>13</v>
      </c>
      <c r="D12294" t="s">
        <v>14</v>
      </c>
      <c r="E12294">
        <v>1</v>
      </c>
      <c r="F12294" s="2">
        <v>554.4</v>
      </c>
      <c r="G12294" s="3">
        <v>1109</v>
      </c>
      <c r="H12294" s="3">
        <v>5.5439999999999996</v>
      </c>
      <c r="I12294" s="3">
        <v>26.056799999999999</v>
      </c>
      <c r="J12294" s="3">
        <v>586.00079999999991</v>
      </c>
      <c r="K12294" s="3">
        <v>901.53969230769212</v>
      </c>
      <c r="L12294" s="4">
        <v>0.35</v>
      </c>
    </row>
    <row r="12295" spans="1:12" x14ac:dyDescent="0.35">
      <c r="A12295" s="1" t="s">
        <v>20653</v>
      </c>
      <c r="B12295" t="s">
        <v>20654</v>
      </c>
      <c r="C12295" t="s">
        <v>363</v>
      </c>
      <c r="D12295" t="s">
        <v>364</v>
      </c>
      <c r="E12295">
        <v>1</v>
      </c>
      <c r="F12295" s="2">
        <v>5207.95</v>
      </c>
      <c r="G12295" s="3">
        <v>10421</v>
      </c>
      <c r="H12295" s="3">
        <v>52.079499999999996</v>
      </c>
      <c r="I12295" s="3">
        <v>244.77365</v>
      </c>
      <c r="J12295" s="3">
        <v>5504.8031499999997</v>
      </c>
      <c r="K12295" s="3">
        <v>8468.9279230769225</v>
      </c>
      <c r="L12295" s="4">
        <v>0.35</v>
      </c>
    </row>
    <row r="12296" spans="1:12" x14ac:dyDescent="0.35">
      <c r="A12296" s="1" t="s">
        <v>20655</v>
      </c>
      <c r="B12296" t="s">
        <v>19706</v>
      </c>
      <c r="C12296" t="s">
        <v>363</v>
      </c>
      <c r="D12296" t="s">
        <v>364</v>
      </c>
      <c r="E12296">
        <v>1</v>
      </c>
      <c r="F12296" s="2">
        <v>171.83</v>
      </c>
      <c r="G12296" s="3">
        <v>341</v>
      </c>
      <c r="H12296" s="3">
        <v>1.7183000000000002</v>
      </c>
      <c r="I12296" s="3">
        <v>8.0760100000000001</v>
      </c>
      <c r="J12296" s="3">
        <v>181.62431000000001</v>
      </c>
      <c r="K12296" s="3">
        <v>279.42201538461541</v>
      </c>
      <c r="L12296" s="4">
        <v>0.35000000000000003</v>
      </c>
    </row>
    <row r="12297" spans="1:12" x14ac:dyDescent="0.35">
      <c r="A12297" s="1" t="s">
        <v>20656</v>
      </c>
      <c r="B12297" t="s">
        <v>20657</v>
      </c>
      <c r="C12297" t="s">
        <v>363</v>
      </c>
      <c r="D12297" t="s">
        <v>364</v>
      </c>
      <c r="E12297">
        <v>1</v>
      </c>
      <c r="F12297" s="2">
        <v>62.5</v>
      </c>
      <c r="G12297" s="3">
        <v>1287</v>
      </c>
      <c r="H12297" s="3">
        <v>0.625</v>
      </c>
      <c r="I12297" s="3">
        <v>2.9375</v>
      </c>
      <c r="J12297" s="3">
        <v>66.0625</v>
      </c>
      <c r="K12297" s="3">
        <v>101.63461538461539</v>
      </c>
      <c r="L12297" s="4">
        <v>0.35000000000000003</v>
      </c>
    </row>
    <row r="12298" spans="1:12" x14ac:dyDescent="0.35">
      <c r="A12298" s="1" t="s">
        <v>20658</v>
      </c>
      <c r="B12298" t="s">
        <v>20659</v>
      </c>
      <c r="C12298" t="s">
        <v>363</v>
      </c>
      <c r="D12298" t="s">
        <v>364</v>
      </c>
      <c r="E12298">
        <v>1</v>
      </c>
      <c r="F12298" s="2">
        <v>4595</v>
      </c>
      <c r="G12298" s="3">
        <v>6831</v>
      </c>
      <c r="H12298" s="3">
        <v>45.95</v>
      </c>
      <c r="I12298" s="3">
        <v>215.965</v>
      </c>
      <c r="J12298" s="3">
        <v>4856.915</v>
      </c>
      <c r="K12298" s="3">
        <v>7472.1769230769223</v>
      </c>
      <c r="L12298" s="4">
        <v>0.34999999999999992</v>
      </c>
    </row>
    <row r="12299" spans="1:12" x14ac:dyDescent="0.35">
      <c r="A12299" s="1" t="s">
        <v>20660</v>
      </c>
      <c r="B12299" t="s">
        <v>20661</v>
      </c>
      <c r="C12299" t="s">
        <v>363</v>
      </c>
      <c r="D12299" t="s">
        <v>364</v>
      </c>
      <c r="E12299">
        <v>1</v>
      </c>
      <c r="F12299" s="2">
        <v>268.60000000000002</v>
      </c>
      <c r="G12299" s="3">
        <v>657.48479999999995</v>
      </c>
      <c r="H12299" s="3">
        <v>2.6860000000000004</v>
      </c>
      <c r="I12299" s="3">
        <v>12.624200000000002</v>
      </c>
      <c r="J12299" s="3">
        <v>283.91020000000003</v>
      </c>
      <c r="K12299" s="3">
        <v>436.78492307692312</v>
      </c>
      <c r="L12299" s="4">
        <v>0.35</v>
      </c>
    </row>
    <row r="12300" spans="1:12" x14ac:dyDescent="0.35">
      <c r="A12300" s="1" t="s">
        <v>20662</v>
      </c>
      <c r="B12300" t="s">
        <v>20663</v>
      </c>
      <c r="C12300" t="s">
        <v>363</v>
      </c>
      <c r="D12300" t="s">
        <v>364</v>
      </c>
      <c r="E12300">
        <v>1</v>
      </c>
      <c r="F12300" s="2">
        <v>827.09</v>
      </c>
      <c r="G12300" s="3">
        <v>8</v>
      </c>
      <c r="H12300" s="3">
        <v>8.270900000000001</v>
      </c>
      <c r="I12300" s="3">
        <v>38.87323</v>
      </c>
      <c r="J12300" s="3">
        <v>874.23413000000005</v>
      </c>
      <c r="K12300" s="3">
        <v>1344.9755846153846</v>
      </c>
      <c r="L12300" s="4">
        <v>0.35</v>
      </c>
    </row>
    <row r="12301" spans="1:12" x14ac:dyDescent="0.35">
      <c r="A12301" s="1">
        <v>86201</v>
      </c>
      <c r="B12301" t="s">
        <v>20664</v>
      </c>
      <c r="C12301" t="s">
        <v>363</v>
      </c>
      <c r="D12301" t="s">
        <v>364</v>
      </c>
      <c r="E12301">
        <v>1</v>
      </c>
      <c r="F12301" s="2">
        <v>402.33</v>
      </c>
      <c r="G12301" s="3">
        <v>275.52</v>
      </c>
      <c r="H12301" s="3">
        <v>4.0232999999999999</v>
      </c>
      <c r="I12301" s="3">
        <v>18.909510000000001</v>
      </c>
      <c r="J12301" s="3">
        <v>425.26281</v>
      </c>
      <c r="K12301" s="3">
        <v>654.25047692307692</v>
      </c>
      <c r="L12301" s="4">
        <v>0.35</v>
      </c>
    </row>
    <row r="12302" spans="1:12" x14ac:dyDescent="0.35">
      <c r="A12302" s="1" t="s">
        <v>20665</v>
      </c>
      <c r="B12302" t="s">
        <v>18028</v>
      </c>
      <c r="C12302" t="s">
        <v>363</v>
      </c>
      <c r="D12302" t="s">
        <v>364</v>
      </c>
      <c r="E12302">
        <v>1</v>
      </c>
      <c r="F12302" s="2">
        <v>1030.08</v>
      </c>
      <c r="G12302" s="3">
        <v>2240</v>
      </c>
      <c r="H12302" s="3">
        <v>10.300799999999999</v>
      </c>
      <c r="I12302" s="3">
        <v>48.413759999999996</v>
      </c>
      <c r="J12302" s="3">
        <v>1088.7945599999998</v>
      </c>
      <c r="K12302" s="3">
        <v>1675.0685538461535</v>
      </c>
      <c r="L12302" s="4">
        <v>0.35</v>
      </c>
    </row>
    <row r="12303" spans="1:12" x14ac:dyDescent="0.35">
      <c r="A12303" s="1" t="s">
        <v>20666</v>
      </c>
      <c r="B12303" t="s">
        <v>20667</v>
      </c>
      <c r="C12303" t="s">
        <v>34</v>
      </c>
      <c r="D12303" t="s">
        <v>35</v>
      </c>
      <c r="E12303">
        <v>1</v>
      </c>
      <c r="F12303" s="2">
        <v>7580.34</v>
      </c>
      <c r="G12303" s="3">
        <v>19037</v>
      </c>
      <c r="H12303" s="3">
        <v>75.803399999999996</v>
      </c>
      <c r="I12303" s="3">
        <v>356.27598</v>
      </c>
      <c r="J12303" s="3">
        <v>8012.4193800000003</v>
      </c>
      <c r="K12303" s="3">
        <v>12326.799046153847</v>
      </c>
      <c r="L12303" s="4">
        <v>0.35</v>
      </c>
    </row>
    <row r="12304" spans="1:12" x14ac:dyDescent="0.35">
      <c r="A12304" s="1" t="s">
        <v>20668</v>
      </c>
      <c r="B12304" t="s">
        <v>20669</v>
      </c>
      <c r="C12304" t="s">
        <v>26</v>
      </c>
      <c r="D12304" t="s">
        <v>27</v>
      </c>
      <c r="E12304">
        <v>1</v>
      </c>
      <c r="F12304" s="2">
        <v>2265</v>
      </c>
      <c r="G12304" s="3">
        <v>5067.0144</v>
      </c>
      <c r="H12304" s="3">
        <v>22.650000000000002</v>
      </c>
      <c r="I12304" s="3">
        <v>106.455</v>
      </c>
      <c r="J12304" s="3">
        <v>2394.105</v>
      </c>
      <c r="K12304" s="3">
        <v>3683.2384615384613</v>
      </c>
      <c r="L12304" s="4">
        <v>0.34999999999999992</v>
      </c>
    </row>
    <row r="12305" spans="1:12" x14ac:dyDescent="0.35">
      <c r="A12305" s="1" t="s">
        <v>20670</v>
      </c>
      <c r="B12305" t="s">
        <v>19811</v>
      </c>
      <c r="C12305" t="s">
        <v>34</v>
      </c>
      <c r="D12305" t="s">
        <v>35</v>
      </c>
      <c r="E12305">
        <v>1</v>
      </c>
      <c r="F12305" s="2">
        <v>18498.939999999999</v>
      </c>
      <c r="G12305" s="3">
        <v>51378</v>
      </c>
      <c r="H12305" s="3">
        <v>184.98939999999999</v>
      </c>
      <c r="I12305" s="3">
        <v>869.45017999999993</v>
      </c>
      <c r="J12305" s="3">
        <v>19553.379579999997</v>
      </c>
      <c r="K12305" s="3">
        <v>30082.122430769225</v>
      </c>
      <c r="L12305" s="4">
        <v>0.35</v>
      </c>
    </row>
    <row r="12306" spans="1:12" x14ac:dyDescent="0.35">
      <c r="A12306" s="1" t="s">
        <v>20671</v>
      </c>
      <c r="B12306" t="s">
        <v>20232</v>
      </c>
      <c r="C12306" t="s">
        <v>34</v>
      </c>
      <c r="D12306" t="s">
        <v>35</v>
      </c>
      <c r="E12306">
        <v>1</v>
      </c>
      <c r="F12306" s="2">
        <v>1722.6</v>
      </c>
      <c r="G12306" s="3">
        <v>4471</v>
      </c>
      <c r="H12306" s="3">
        <v>17.225999999999999</v>
      </c>
      <c r="I12306" s="3">
        <v>80.962199999999996</v>
      </c>
      <c r="J12306" s="3">
        <v>1820.7882</v>
      </c>
      <c r="K12306" s="3">
        <v>2801.2126153846152</v>
      </c>
      <c r="L12306" s="4">
        <v>0.35</v>
      </c>
    </row>
    <row r="12307" spans="1:12" x14ac:dyDescent="0.35">
      <c r="A12307" s="1" t="s">
        <v>20672</v>
      </c>
      <c r="B12307" t="s">
        <v>20673</v>
      </c>
      <c r="C12307" t="s">
        <v>34</v>
      </c>
      <c r="D12307" t="s">
        <v>35</v>
      </c>
      <c r="E12307">
        <v>1</v>
      </c>
      <c r="F12307" s="2">
        <v>133.02000000000001</v>
      </c>
      <c r="G12307" s="3">
        <v>325.60640000000001</v>
      </c>
      <c r="H12307" s="3">
        <v>1.3302</v>
      </c>
      <c r="I12307" s="3">
        <v>6.2519400000000003</v>
      </c>
      <c r="J12307" s="3">
        <v>140.60213999999999</v>
      </c>
      <c r="K12307" s="3">
        <v>216.3109846153846</v>
      </c>
      <c r="L12307" s="4">
        <v>0.35</v>
      </c>
    </row>
    <row r="12308" spans="1:12" x14ac:dyDescent="0.35">
      <c r="A12308" s="1" t="s">
        <v>20674</v>
      </c>
      <c r="B12308" t="s">
        <v>20675</v>
      </c>
      <c r="C12308" t="s">
        <v>26</v>
      </c>
      <c r="D12308" t="s">
        <v>27</v>
      </c>
      <c r="E12308">
        <v>1</v>
      </c>
      <c r="F12308" s="2">
        <v>28.44</v>
      </c>
      <c r="G12308" s="3">
        <v>59.01</v>
      </c>
      <c r="H12308" s="3">
        <v>0.28440000000000004</v>
      </c>
      <c r="I12308" s="3">
        <v>1.3366800000000001</v>
      </c>
      <c r="J12308" s="3">
        <v>30.061080000000004</v>
      </c>
      <c r="K12308" s="3">
        <v>46.247815384615386</v>
      </c>
      <c r="L12308" s="4">
        <v>0.34999999999999992</v>
      </c>
    </row>
    <row r="12309" spans="1:12" x14ac:dyDescent="0.35">
      <c r="A12309" s="1" t="s">
        <v>20676</v>
      </c>
      <c r="B12309" t="s">
        <v>20677</v>
      </c>
      <c r="C12309" t="s">
        <v>363</v>
      </c>
      <c r="D12309" t="s">
        <v>364</v>
      </c>
      <c r="E12309">
        <v>1</v>
      </c>
      <c r="F12309" s="2">
        <v>558.98</v>
      </c>
      <c r="G12309" s="3">
        <v>1073.6207999999999</v>
      </c>
      <c r="H12309" s="3">
        <v>5.5898000000000003</v>
      </c>
      <c r="I12309" s="3">
        <v>26.27206</v>
      </c>
      <c r="J12309" s="3">
        <v>590.84186</v>
      </c>
      <c r="K12309" s="3">
        <v>908.98747692307688</v>
      </c>
      <c r="L12309" s="4">
        <v>0.35</v>
      </c>
    </row>
    <row r="12310" spans="1:12" x14ac:dyDescent="0.35">
      <c r="A12310" s="1" t="s">
        <v>20678</v>
      </c>
      <c r="B12310" t="s">
        <v>20679</v>
      </c>
      <c r="C12310" t="s">
        <v>21</v>
      </c>
      <c r="D12310" t="s">
        <v>22</v>
      </c>
      <c r="E12310">
        <v>1</v>
      </c>
      <c r="F12310" s="2">
        <v>925</v>
      </c>
      <c r="G12310" s="3">
        <v>2344</v>
      </c>
      <c r="H12310" s="3">
        <v>9.25</v>
      </c>
      <c r="I12310" s="3">
        <v>43.475000000000001</v>
      </c>
      <c r="J12310" s="3">
        <v>977.72500000000002</v>
      </c>
      <c r="K12310" s="3">
        <v>1504.1923076923076</v>
      </c>
      <c r="L12310" s="4">
        <v>0.35</v>
      </c>
    </row>
    <row r="12311" spans="1:12" x14ac:dyDescent="0.35">
      <c r="A12311" s="1" t="s">
        <v>20680</v>
      </c>
      <c r="B12311" t="s">
        <v>20681</v>
      </c>
      <c r="C12311" t="s">
        <v>363</v>
      </c>
      <c r="D12311" t="s">
        <v>364</v>
      </c>
      <c r="E12311">
        <v>1</v>
      </c>
      <c r="F12311" s="2">
        <v>30.36</v>
      </c>
      <c r="G12311" s="3">
        <v>60</v>
      </c>
      <c r="H12311" s="3">
        <v>0.30359999999999998</v>
      </c>
      <c r="I12311" s="3">
        <v>1.42692</v>
      </c>
      <c r="J12311" s="3">
        <v>32.090519999999998</v>
      </c>
      <c r="K12311" s="3">
        <v>49.370030769230766</v>
      </c>
      <c r="L12311" s="4">
        <v>0.35</v>
      </c>
    </row>
    <row r="12312" spans="1:12" x14ac:dyDescent="0.35">
      <c r="A12312" s="1" t="s">
        <v>20682</v>
      </c>
      <c r="B12312" t="s">
        <v>20683</v>
      </c>
      <c r="C12312" t="s">
        <v>363</v>
      </c>
      <c r="D12312" t="s">
        <v>364</v>
      </c>
      <c r="E12312">
        <v>1</v>
      </c>
      <c r="F12312" s="2">
        <v>128521.47</v>
      </c>
      <c r="G12312" s="3">
        <v>211125.77</v>
      </c>
      <c r="H12312" s="3">
        <v>1285.2147</v>
      </c>
      <c r="I12312" s="3">
        <v>6040.5090900000005</v>
      </c>
      <c r="J12312" s="3">
        <v>135847.19378999999</v>
      </c>
      <c r="K12312" s="3">
        <v>208995.68275384614</v>
      </c>
      <c r="L12312" s="4">
        <v>0.35</v>
      </c>
    </row>
    <row r="12313" spans="1:12" x14ac:dyDescent="0.35">
      <c r="A12313" s="1" t="s">
        <v>20684</v>
      </c>
      <c r="B12313" t="s">
        <v>20685</v>
      </c>
      <c r="C12313" t="s">
        <v>363</v>
      </c>
      <c r="D12313" t="s">
        <v>364</v>
      </c>
      <c r="E12313">
        <v>1</v>
      </c>
      <c r="F12313" s="2">
        <v>2291.4499999999998</v>
      </c>
      <c r="G12313" s="3">
        <v>5151.7088000000003</v>
      </c>
      <c r="H12313" s="3">
        <v>22.9145</v>
      </c>
      <c r="I12313" s="3">
        <v>107.69815</v>
      </c>
      <c r="J12313" s="3">
        <v>2422.0626499999998</v>
      </c>
      <c r="K12313" s="3">
        <v>3726.2502307692303</v>
      </c>
      <c r="L12313" s="4">
        <v>0.35</v>
      </c>
    </row>
    <row r="12314" spans="1:12" x14ac:dyDescent="0.35">
      <c r="A12314" s="1" t="s">
        <v>20686</v>
      </c>
      <c r="B12314" t="s">
        <v>5696</v>
      </c>
      <c r="C12314" t="s">
        <v>13</v>
      </c>
      <c r="D12314" t="s">
        <v>14</v>
      </c>
      <c r="E12314">
        <v>1</v>
      </c>
      <c r="F12314" s="2">
        <v>273.83999999999997</v>
      </c>
      <c r="G12314" s="3">
        <v>548</v>
      </c>
      <c r="H12314" s="3">
        <v>2.7383999999999999</v>
      </c>
      <c r="I12314" s="3">
        <v>12.870479999999999</v>
      </c>
      <c r="J12314" s="3">
        <v>289.44887999999997</v>
      </c>
      <c r="K12314" s="3">
        <v>445.30596923076916</v>
      </c>
      <c r="L12314" s="4">
        <v>0.35</v>
      </c>
    </row>
    <row r="12315" spans="1:12" x14ac:dyDescent="0.35">
      <c r="A12315" s="1" t="s">
        <v>20687</v>
      </c>
      <c r="B12315" t="s">
        <v>1575</v>
      </c>
      <c r="C12315" t="s">
        <v>34</v>
      </c>
      <c r="D12315" t="s">
        <v>35</v>
      </c>
      <c r="E12315">
        <v>1</v>
      </c>
      <c r="F12315" s="2">
        <v>24336.77</v>
      </c>
      <c r="G12315" s="3">
        <v>60135.040000000001</v>
      </c>
      <c r="H12315" s="3">
        <v>243.36770000000001</v>
      </c>
      <c r="I12315" s="3">
        <v>1143.8281899999999</v>
      </c>
      <c r="J12315" s="3">
        <v>25723.965889999999</v>
      </c>
      <c r="K12315" s="3">
        <v>39575.332138461534</v>
      </c>
      <c r="L12315" s="4">
        <v>0.34999999999999992</v>
      </c>
    </row>
    <row r="12316" spans="1:12" x14ac:dyDescent="0.35">
      <c r="A12316" s="1">
        <v>6700</v>
      </c>
      <c r="B12316" t="s">
        <v>20688</v>
      </c>
      <c r="C12316" t="s">
        <v>363</v>
      </c>
      <c r="D12316" t="s">
        <v>364</v>
      </c>
      <c r="E12316">
        <v>1</v>
      </c>
      <c r="F12316" s="2">
        <v>668.62950000000001</v>
      </c>
      <c r="G12316" s="3">
        <v>417.58080000000001</v>
      </c>
      <c r="H12316" s="3">
        <v>6.6862950000000003</v>
      </c>
      <c r="I12316" s="3">
        <v>31.425586500000001</v>
      </c>
      <c r="J12316" s="3">
        <v>706.74138149999999</v>
      </c>
      <c r="K12316" s="3">
        <v>1087.294433076923</v>
      </c>
      <c r="L12316" s="4">
        <v>0.35</v>
      </c>
    </row>
    <row r="12317" spans="1:12" x14ac:dyDescent="0.35">
      <c r="A12317" s="1" t="s">
        <v>20689</v>
      </c>
      <c r="B12317" t="s">
        <v>20690</v>
      </c>
      <c r="C12317" t="s">
        <v>363</v>
      </c>
      <c r="D12317" t="s">
        <v>364</v>
      </c>
      <c r="E12317">
        <v>1</v>
      </c>
      <c r="F12317" s="2">
        <v>289.49</v>
      </c>
      <c r="G12317" s="3">
        <v>445.86</v>
      </c>
      <c r="H12317" s="3">
        <v>2.8949000000000003</v>
      </c>
      <c r="I12317" s="3">
        <v>13.606030000000001</v>
      </c>
      <c r="J12317" s="3">
        <v>305.99092999999999</v>
      </c>
      <c r="K12317" s="3">
        <v>470.75527692307691</v>
      </c>
      <c r="L12317" s="4">
        <v>0.35</v>
      </c>
    </row>
    <row r="12318" spans="1:12" x14ac:dyDescent="0.35">
      <c r="A12318" s="1" t="s">
        <v>20691</v>
      </c>
      <c r="B12318" t="s">
        <v>1571</v>
      </c>
      <c r="C12318" t="s">
        <v>34</v>
      </c>
      <c r="D12318" t="s">
        <v>35</v>
      </c>
      <c r="E12318">
        <v>1</v>
      </c>
      <c r="F12318" s="2">
        <v>30149.66</v>
      </c>
      <c r="G12318" s="3">
        <v>76822</v>
      </c>
      <c r="H12318" s="3">
        <v>301.4966</v>
      </c>
      <c r="I12318" s="3">
        <v>1417.0340200000001</v>
      </c>
      <c r="J12318" s="3">
        <v>31868.190619999998</v>
      </c>
      <c r="K12318" s="3">
        <v>49027.985569230761</v>
      </c>
      <c r="L12318" s="4">
        <v>0.34999999999999992</v>
      </c>
    </row>
    <row r="12319" spans="1:12" x14ac:dyDescent="0.35">
      <c r="A12319" s="1" t="s">
        <v>20692</v>
      </c>
      <c r="B12319" t="s">
        <v>1575</v>
      </c>
      <c r="C12319" t="s">
        <v>34</v>
      </c>
      <c r="D12319" t="s">
        <v>35</v>
      </c>
      <c r="E12319">
        <v>1</v>
      </c>
      <c r="F12319" s="2">
        <v>28004.13</v>
      </c>
      <c r="G12319" s="3">
        <v>77784</v>
      </c>
      <c r="H12319" s="3">
        <v>280.04130000000004</v>
      </c>
      <c r="I12319" s="3">
        <v>1316.1941100000001</v>
      </c>
      <c r="J12319" s="3">
        <v>29600.365410000002</v>
      </c>
      <c r="K12319" s="3">
        <v>45539.023707692308</v>
      </c>
      <c r="L12319" s="4">
        <v>0.35</v>
      </c>
    </row>
    <row r="12320" spans="1:12" x14ac:dyDescent="0.35">
      <c r="A12320" s="1" t="s">
        <v>20693</v>
      </c>
      <c r="B12320" t="s">
        <v>20694</v>
      </c>
      <c r="C12320" t="s">
        <v>34</v>
      </c>
      <c r="D12320" t="s">
        <v>35</v>
      </c>
      <c r="E12320">
        <v>1</v>
      </c>
      <c r="F12320" s="2">
        <v>242.76</v>
      </c>
      <c r="G12320" s="3">
        <v>594.23839999999996</v>
      </c>
      <c r="H12320" s="3">
        <v>2.4276</v>
      </c>
      <c r="I12320" s="3">
        <v>11.40972</v>
      </c>
      <c r="J12320" s="3">
        <v>256.59732000000002</v>
      </c>
      <c r="K12320" s="3">
        <v>394.76510769230771</v>
      </c>
      <c r="L12320" s="4">
        <v>0.35</v>
      </c>
    </row>
    <row r="12321" spans="1:12" x14ac:dyDescent="0.35">
      <c r="A12321" s="1" t="s">
        <v>20695</v>
      </c>
      <c r="B12321" t="s">
        <v>20696</v>
      </c>
      <c r="C12321" t="s">
        <v>363</v>
      </c>
      <c r="D12321" t="s">
        <v>364</v>
      </c>
      <c r="E12321">
        <v>1</v>
      </c>
      <c r="F12321" s="2">
        <v>329.45</v>
      </c>
      <c r="G12321" s="3">
        <v>657</v>
      </c>
      <c r="H12321" s="3">
        <v>3.2944999999999998</v>
      </c>
      <c r="I12321" s="3">
        <v>15.48415</v>
      </c>
      <c r="J12321" s="3">
        <v>348.22865000000002</v>
      </c>
      <c r="K12321" s="3">
        <v>535.73638461538462</v>
      </c>
      <c r="L12321" s="4">
        <v>0.35</v>
      </c>
    </row>
    <row r="12322" spans="1:12" x14ac:dyDescent="0.35">
      <c r="A12322" s="1" t="s">
        <v>20697</v>
      </c>
      <c r="B12322" t="s">
        <v>20698</v>
      </c>
      <c r="C12322" t="s">
        <v>363</v>
      </c>
      <c r="D12322" t="s">
        <v>364</v>
      </c>
      <c r="E12322">
        <v>1</v>
      </c>
      <c r="F12322" s="2">
        <v>12.107200000000001</v>
      </c>
      <c r="G12322" s="3">
        <v>26.46</v>
      </c>
      <c r="H12322" s="3">
        <v>0.12107200000000001</v>
      </c>
      <c r="I12322" s="3">
        <v>0.56903840000000006</v>
      </c>
      <c r="J12322" s="3">
        <v>12.797310400000001</v>
      </c>
      <c r="K12322" s="3">
        <v>19.688169846153848</v>
      </c>
      <c r="L12322" s="4">
        <v>0.35000000000000003</v>
      </c>
    </row>
    <row r="12323" spans="1:12" x14ac:dyDescent="0.35">
      <c r="A12323" s="1" t="s">
        <v>20699</v>
      </c>
      <c r="B12323" t="s">
        <v>20700</v>
      </c>
      <c r="C12323" t="s">
        <v>13</v>
      </c>
      <c r="D12323" t="s">
        <v>14</v>
      </c>
      <c r="E12323">
        <v>1</v>
      </c>
      <c r="F12323" s="2">
        <v>1217.1600000000001</v>
      </c>
      <c r="G12323" s="3">
        <v>2436</v>
      </c>
      <c r="H12323" s="3">
        <v>12.171600000000002</v>
      </c>
      <c r="I12323" s="3">
        <v>57.206520000000005</v>
      </c>
      <c r="J12323" s="3">
        <v>1286.5381199999999</v>
      </c>
      <c r="K12323" s="3">
        <v>1979.2894153846153</v>
      </c>
      <c r="L12323" s="4">
        <v>0.35</v>
      </c>
    </row>
    <row r="12324" spans="1:12" x14ac:dyDescent="0.35">
      <c r="A12324" s="1" t="s">
        <v>20701</v>
      </c>
      <c r="B12324" t="s">
        <v>20702</v>
      </c>
      <c r="C12324" t="s">
        <v>363</v>
      </c>
      <c r="D12324" t="s">
        <v>364</v>
      </c>
      <c r="E12324">
        <v>1</v>
      </c>
      <c r="F12324" s="2">
        <v>2039.9132</v>
      </c>
      <c r="G12324" s="3">
        <v>2658</v>
      </c>
      <c r="H12324" s="3">
        <v>20.399132000000002</v>
      </c>
      <c r="I12324" s="3">
        <v>95.875920399999998</v>
      </c>
      <c r="J12324" s="3">
        <v>2156.1882523999998</v>
      </c>
      <c r="K12324" s="3">
        <v>3317.2126959999996</v>
      </c>
      <c r="L12324" s="4">
        <v>0.35</v>
      </c>
    </row>
    <row r="12325" spans="1:12" x14ac:dyDescent="0.35">
      <c r="A12325" s="1" t="s">
        <v>20703</v>
      </c>
      <c r="B12325" t="s">
        <v>20704</v>
      </c>
      <c r="C12325" t="s">
        <v>26</v>
      </c>
      <c r="D12325" t="s">
        <v>27</v>
      </c>
      <c r="E12325">
        <v>1</v>
      </c>
      <c r="F12325" s="2">
        <v>37.44</v>
      </c>
      <c r="G12325" s="3">
        <v>78.680000000000007</v>
      </c>
      <c r="H12325" s="3">
        <v>0.37440000000000001</v>
      </c>
      <c r="I12325" s="3">
        <v>1.7596799999999999</v>
      </c>
      <c r="J12325" s="3">
        <v>39.574080000000002</v>
      </c>
      <c r="K12325" s="3">
        <v>60.883200000000002</v>
      </c>
      <c r="L12325" s="4">
        <v>0.35</v>
      </c>
    </row>
    <row r="12326" spans="1:12" x14ac:dyDescent="0.35">
      <c r="A12326" s="1" t="s">
        <v>20705</v>
      </c>
      <c r="B12326" t="s">
        <v>20706</v>
      </c>
      <c r="C12326" t="s">
        <v>26</v>
      </c>
      <c r="D12326" t="s">
        <v>27</v>
      </c>
      <c r="E12326">
        <v>1</v>
      </c>
      <c r="F12326" s="2">
        <v>1425</v>
      </c>
      <c r="G12326" s="3">
        <v>2893</v>
      </c>
      <c r="H12326" s="3">
        <v>14.25</v>
      </c>
      <c r="I12326" s="3">
        <v>66.974999999999994</v>
      </c>
      <c r="J12326" s="3">
        <v>1506.2249999999999</v>
      </c>
      <c r="K12326" s="3">
        <v>2317.2692307692305</v>
      </c>
      <c r="L12326" s="4">
        <v>0.35</v>
      </c>
    </row>
    <row r="12327" spans="1:12" x14ac:dyDescent="0.35">
      <c r="A12327" s="1" t="s">
        <v>20707</v>
      </c>
      <c r="B12327" t="s">
        <v>19609</v>
      </c>
      <c r="C12327" t="s">
        <v>34</v>
      </c>
      <c r="D12327" t="s">
        <v>35</v>
      </c>
      <c r="E12327">
        <v>1</v>
      </c>
      <c r="F12327" s="2">
        <v>4371.84</v>
      </c>
      <c r="G12327" s="3">
        <v>11648</v>
      </c>
      <c r="H12327" s="3">
        <v>43.718400000000003</v>
      </c>
      <c r="I12327" s="3">
        <v>205.47648000000001</v>
      </c>
      <c r="J12327" s="3">
        <v>4621.0348800000002</v>
      </c>
      <c r="K12327" s="3">
        <v>7109.2844307692312</v>
      </c>
      <c r="L12327" s="4">
        <v>0.35000000000000003</v>
      </c>
    </row>
    <row r="12328" spans="1:12" x14ac:dyDescent="0.35">
      <c r="A12328" s="1" t="s">
        <v>20708</v>
      </c>
      <c r="B12328" t="s">
        <v>20709</v>
      </c>
      <c r="C12328" t="s">
        <v>363</v>
      </c>
      <c r="D12328" t="s">
        <v>364</v>
      </c>
      <c r="E12328">
        <v>1</v>
      </c>
      <c r="F12328" s="2">
        <v>2441.4499999999998</v>
      </c>
      <c r="G12328" s="3">
        <v>4887</v>
      </c>
      <c r="H12328" s="3">
        <v>24.4145</v>
      </c>
      <c r="I12328" s="3">
        <v>114.74815</v>
      </c>
      <c r="J12328" s="3">
        <v>2580.6126499999996</v>
      </c>
      <c r="K12328" s="3">
        <v>3970.1733076923069</v>
      </c>
      <c r="L12328" s="4">
        <v>0.35</v>
      </c>
    </row>
    <row r="12329" spans="1:12" x14ac:dyDescent="0.35">
      <c r="A12329" s="1" t="s">
        <v>20710</v>
      </c>
      <c r="B12329" t="s">
        <v>18701</v>
      </c>
      <c r="C12329" t="s">
        <v>363</v>
      </c>
      <c r="D12329" t="s">
        <v>364</v>
      </c>
      <c r="E12329">
        <v>1</v>
      </c>
      <c r="F12329" s="2">
        <v>2923.92</v>
      </c>
      <c r="G12329" s="3">
        <v>4862</v>
      </c>
      <c r="H12329" s="3">
        <v>29.2392</v>
      </c>
      <c r="I12329" s="3">
        <v>137.42424</v>
      </c>
      <c r="J12329" s="3">
        <v>3090.5834399999999</v>
      </c>
      <c r="K12329" s="3">
        <v>4754.7437538461536</v>
      </c>
      <c r="L12329" s="4">
        <v>0.35</v>
      </c>
    </row>
    <row r="12330" spans="1:12" x14ac:dyDescent="0.35">
      <c r="A12330" s="1" t="s">
        <v>20711</v>
      </c>
      <c r="B12330" t="s">
        <v>20712</v>
      </c>
      <c r="C12330" t="s">
        <v>13</v>
      </c>
      <c r="D12330" t="s">
        <v>14</v>
      </c>
      <c r="E12330">
        <v>1</v>
      </c>
      <c r="F12330" s="2">
        <v>536.76</v>
      </c>
      <c r="G12330" s="3">
        <v>1074</v>
      </c>
      <c r="H12330" s="3">
        <v>5.3676000000000004</v>
      </c>
      <c r="I12330" s="3">
        <v>25.227719999999998</v>
      </c>
      <c r="J12330" s="3">
        <v>567.35532000000001</v>
      </c>
      <c r="K12330" s="3">
        <v>872.85433846153842</v>
      </c>
      <c r="L12330" s="4">
        <v>0.35</v>
      </c>
    </row>
    <row r="12331" spans="1:12" x14ac:dyDescent="0.35">
      <c r="A12331" s="1" t="s">
        <v>20713</v>
      </c>
      <c r="B12331" t="s">
        <v>20712</v>
      </c>
      <c r="C12331" t="s">
        <v>13</v>
      </c>
      <c r="D12331" t="s">
        <v>14</v>
      </c>
      <c r="E12331">
        <v>1</v>
      </c>
      <c r="F12331" s="2">
        <v>509.04</v>
      </c>
      <c r="G12331" s="3">
        <v>1019</v>
      </c>
      <c r="H12331" s="3">
        <v>5.0904000000000007</v>
      </c>
      <c r="I12331" s="3">
        <v>23.924880000000002</v>
      </c>
      <c r="J12331" s="3">
        <v>538.05528000000004</v>
      </c>
      <c r="K12331" s="3">
        <v>827.77735384615391</v>
      </c>
      <c r="L12331" s="4">
        <v>0.35000000000000003</v>
      </c>
    </row>
    <row r="12332" spans="1:12" x14ac:dyDescent="0.35">
      <c r="A12332" s="1" t="s">
        <v>20714</v>
      </c>
      <c r="B12332" t="s">
        <v>20715</v>
      </c>
      <c r="C12332" t="s">
        <v>363</v>
      </c>
      <c r="D12332" t="s">
        <v>364</v>
      </c>
      <c r="E12332">
        <v>1</v>
      </c>
      <c r="F12332" s="2">
        <v>2815.2</v>
      </c>
      <c r="G12332" s="3">
        <v>6152.81</v>
      </c>
      <c r="H12332" s="3">
        <v>28.151999999999997</v>
      </c>
      <c r="I12332" s="3">
        <v>132.31439999999998</v>
      </c>
      <c r="J12332" s="3">
        <v>2975.6664000000001</v>
      </c>
      <c r="K12332" s="3">
        <v>4577.9483076923079</v>
      </c>
      <c r="L12332" s="4">
        <v>0.35000000000000003</v>
      </c>
    </row>
    <row r="12333" spans="1:12" x14ac:dyDescent="0.35">
      <c r="A12333" s="1" t="s">
        <v>20716</v>
      </c>
      <c r="B12333" t="s">
        <v>20717</v>
      </c>
      <c r="C12333" t="s">
        <v>13</v>
      </c>
      <c r="D12333" t="s">
        <v>14</v>
      </c>
      <c r="E12333">
        <v>1</v>
      </c>
      <c r="F12333" s="2">
        <v>54</v>
      </c>
      <c r="G12333" s="3">
        <v>137.69</v>
      </c>
      <c r="H12333" s="3">
        <v>0.54</v>
      </c>
      <c r="I12333" s="3">
        <v>2.5379999999999998</v>
      </c>
      <c r="J12333" s="3">
        <v>57.077999999999996</v>
      </c>
      <c r="K12333" s="3">
        <v>87.812307692307684</v>
      </c>
      <c r="L12333" s="4">
        <v>0.35</v>
      </c>
    </row>
    <row r="12334" spans="1:12" x14ac:dyDescent="0.35">
      <c r="A12334" s="1" t="s">
        <v>20718</v>
      </c>
      <c r="B12334" t="s">
        <v>20719</v>
      </c>
      <c r="C12334" t="s">
        <v>34</v>
      </c>
      <c r="D12334" t="s">
        <v>35</v>
      </c>
      <c r="E12334">
        <v>1</v>
      </c>
      <c r="F12334" s="2">
        <v>7757.64</v>
      </c>
      <c r="G12334" s="3">
        <v>21544</v>
      </c>
      <c r="H12334" s="3">
        <v>77.576400000000007</v>
      </c>
      <c r="I12334" s="3">
        <v>364.60908000000001</v>
      </c>
      <c r="J12334" s="3">
        <v>8199.8254799999995</v>
      </c>
      <c r="K12334" s="3">
        <v>12615.116123076921</v>
      </c>
      <c r="L12334" s="4">
        <v>0.34999999999999992</v>
      </c>
    </row>
    <row r="12335" spans="1:12" x14ac:dyDescent="0.35">
      <c r="A12335" s="1" t="s">
        <v>20720</v>
      </c>
      <c r="B12335" t="s">
        <v>20721</v>
      </c>
      <c r="C12335" t="s">
        <v>363</v>
      </c>
      <c r="D12335" t="s">
        <v>364</v>
      </c>
      <c r="E12335">
        <v>1</v>
      </c>
      <c r="F12335" s="2">
        <v>257.33999999999997</v>
      </c>
      <c r="G12335" s="3">
        <v>6110</v>
      </c>
      <c r="H12335" s="3">
        <v>2.5733999999999999</v>
      </c>
      <c r="I12335" s="3">
        <v>12.09498</v>
      </c>
      <c r="J12335" s="3">
        <v>272.00837999999999</v>
      </c>
      <c r="K12335" s="3">
        <v>418.47443076923076</v>
      </c>
      <c r="L12335" s="4">
        <v>0.35000000000000003</v>
      </c>
    </row>
    <row r="12336" spans="1:12" x14ac:dyDescent="0.35">
      <c r="A12336" s="1" t="s">
        <v>20722</v>
      </c>
      <c r="B12336" t="s">
        <v>20723</v>
      </c>
      <c r="C12336" t="s">
        <v>363</v>
      </c>
      <c r="D12336" t="s">
        <v>364</v>
      </c>
      <c r="E12336">
        <v>1</v>
      </c>
      <c r="F12336" s="2">
        <v>2085</v>
      </c>
      <c r="G12336" s="3">
        <v>3460.8</v>
      </c>
      <c r="H12336" s="3">
        <v>20.85</v>
      </c>
      <c r="I12336" s="3">
        <v>97.995000000000005</v>
      </c>
      <c r="J12336" s="3">
        <v>2203.8449999999998</v>
      </c>
      <c r="K12336" s="3">
        <v>3390.5307692307688</v>
      </c>
      <c r="L12336" s="4">
        <v>0.35</v>
      </c>
    </row>
    <row r="12337" spans="1:12" x14ac:dyDescent="0.35">
      <c r="A12337" s="1" t="s">
        <v>20724</v>
      </c>
      <c r="B12337" t="s">
        <v>20725</v>
      </c>
      <c r="C12337" t="s">
        <v>363</v>
      </c>
      <c r="D12337" t="s">
        <v>364</v>
      </c>
      <c r="E12337">
        <v>2</v>
      </c>
      <c r="F12337" s="2">
        <v>499.21</v>
      </c>
      <c r="G12337" s="3">
        <v>885.15</v>
      </c>
      <c r="H12337" s="3">
        <v>4.9920999999999998</v>
      </c>
      <c r="I12337" s="3">
        <v>0</v>
      </c>
      <c r="J12337" s="3">
        <v>504.20209999999997</v>
      </c>
      <c r="K12337" s="3">
        <v>775.69553846153838</v>
      </c>
      <c r="L12337" s="4">
        <v>0.35</v>
      </c>
    </row>
    <row r="12338" spans="1:12" x14ac:dyDescent="0.35">
      <c r="A12338" s="1" t="s">
        <v>20726</v>
      </c>
      <c r="B12338" t="s">
        <v>3033</v>
      </c>
      <c r="C12338" t="s">
        <v>34</v>
      </c>
      <c r="D12338" t="s">
        <v>35</v>
      </c>
      <c r="E12338">
        <v>1</v>
      </c>
      <c r="F12338" s="2">
        <v>10086.120000000001</v>
      </c>
      <c r="G12338" s="3">
        <v>28016</v>
      </c>
      <c r="H12338" s="3">
        <v>100.86120000000001</v>
      </c>
      <c r="I12338" s="3">
        <v>474.04764000000006</v>
      </c>
      <c r="J12338" s="3">
        <v>10661.028840000001</v>
      </c>
      <c r="K12338" s="3">
        <v>16401.582830769232</v>
      </c>
      <c r="L12338" s="4">
        <v>0.35</v>
      </c>
    </row>
    <row r="12339" spans="1:12" x14ac:dyDescent="0.35">
      <c r="A12339" s="1" t="s">
        <v>20727</v>
      </c>
      <c r="B12339" t="s">
        <v>20728</v>
      </c>
      <c r="C12339" t="s">
        <v>21</v>
      </c>
      <c r="D12339" t="s">
        <v>22</v>
      </c>
      <c r="E12339">
        <v>1</v>
      </c>
      <c r="F12339" s="2">
        <v>25.55</v>
      </c>
      <c r="G12339" s="3">
        <v>70</v>
      </c>
      <c r="H12339" s="3">
        <v>0.2555</v>
      </c>
      <c r="I12339" s="3">
        <v>1.20085</v>
      </c>
      <c r="J12339" s="3">
        <v>27.006350000000001</v>
      </c>
      <c r="K12339" s="3">
        <v>41.54823076923077</v>
      </c>
      <c r="L12339" s="4">
        <v>0.35</v>
      </c>
    </row>
    <row r="12340" spans="1:12" x14ac:dyDescent="0.35">
      <c r="A12340" s="1" t="s">
        <v>20729</v>
      </c>
      <c r="B12340" t="s">
        <v>19609</v>
      </c>
      <c r="C12340" t="s">
        <v>34</v>
      </c>
      <c r="D12340" t="s">
        <v>35</v>
      </c>
      <c r="E12340">
        <v>1</v>
      </c>
      <c r="F12340" s="2">
        <v>3480.84</v>
      </c>
      <c r="G12340" s="3">
        <v>9174</v>
      </c>
      <c r="H12340" s="3">
        <v>34.808399999999999</v>
      </c>
      <c r="I12340" s="3">
        <v>163.59948</v>
      </c>
      <c r="J12340" s="3">
        <v>3679.2478799999999</v>
      </c>
      <c r="K12340" s="3">
        <v>5660.3813538461536</v>
      </c>
      <c r="L12340" s="4">
        <v>0.35</v>
      </c>
    </row>
    <row r="12341" spans="1:12" x14ac:dyDescent="0.35">
      <c r="A12341" s="1" t="s">
        <v>20730</v>
      </c>
      <c r="B12341" t="s">
        <v>1959</v>
      </c>
      <c r="C12341" t="s">
        <v>13</v>
      </c>
      <c r="D12341" t="s">
        <v>14</v>
      </c>
      <c r="E12341">
        <v>1</v>
      </c>
      <c r="F12341" s="2">
        <v>1791.72</v>
      </c>
      <c r="G12341" s="3">
        <v>3586</v>
      </c>
      <c r="H12341" s="3">
        <v>17.917200000000001</v>
      </c>
      <c r="I12341" s="3">
        <v>84.210840000000005</v>
      </c>
      <c r="J12341" s="3">
        <v>1893.8480400000001</v>
      </c>
      <c r="K12341" s="3">
        <v>2913.6123692307692</v>
      </c>
      <c r="L12341" s="4">
        <v>0.35</v>
      </c>
    </row>
    <row r="12342" spans="1:12" x14ac:dyDescent="0.35">
      <c r="A12342" s="1" t="s">
        <v>20731</v>
      </c>
      <c r="B12342" t="s">
        <v>20732</v>
      </c>
      <c r="C12342" t="s">
        <v>363</v>
      </c>
      <c r="D12342" t="s">
        <v>364</v>
      </c>
      <c r="E12342">
        <v>1</v>
      </c>
      <c r="F12342" s="2">
        <v>1460.04</v>
      </c>
      <c r="G12342" s="3">
        <v>3174</v>
      </c>
      <c r="H12342" s="3">
        <v>14.6004</v>
      </c>
      <c r="I12342" s="3">
        <v>68.621880000000004</v>
      </c>
      <c r="J12342" s="3">
        <v>1543.2622799999999</v>
      </c>
      <c r="K12342" s="3">
        <v>2374.2496615384612</v>
      </c>
      <c r="L12342" s="4">
        <v>0.34999999999999992</v>
      </c>
    </row>
    <row r="12343" spans="1:12" x14ac:dyDescent="0.35">
      <c r="A12343" s="1" t="s">
        <v>20733</v>
      </c>
      <c r="B12343" t="s">
        <v>20734</v>
      </c>
      <c r="C12343" t="s">
        <v>363</v>
      </c>
      <c r="D12343" t="s">
        <v>364</v>
      </c>
      <c r="E12343">
        <v>1</v>
      </c>
      <c r="F12343" s="2">
        <v>356.95</v>
      </c>
      <c r="G12343" s="3">
        <v>748</v>
      </c>
      <c r="H12343" s="3">
        <v>3.5695000000000001</v>
      </c>
      <c r="I12343" s="3">
        <v>16.77665</v>
      </c>
      <c r="J12343" s="3">
        <v>377.29615000000001</v>
      </c>
      <c r="K12343" s="3">
        <v>580.45561538461538</v>
      </c>
      <c r="L12343" s="4">
        <v>0.35</v>
      </c>
    </row>
    <row r="12344" spans="1:12" x14ac:dyDescent="0.35">
      <c r="A12344" s="1" t="s">
        <v>20735</v>
      </c>
      <c r="B12344" t="s">
        <v>1973</v>
      </c>
      <c r="C12344" t="s">
        <v>13</v>
      </c>
      <c r="D12344" t="s">
        <v>14</v>
      </c>
      <c r="E12344">
        <v>1</v>
      </c>
      <c r="F12344" s="2">
        <v>3009.72</v>
      </c>
      <c r="G12344" s="3">
        <v>6024</v>
      </c>
      <c r="H12344" s="3">
        <v>30.097199999999997</v>
      </c>
      <c r="I12344" s="3">
        <v>141.45684</v>
      </c>
      <c r="J12344" s="3">
        <v>3181.2740399999998</v>
      </c>
      <c r="K12344" s="3">
        <v>4894.267753846153</v>
      </c>
      <c r="L12344" s="4">
        <v>0.34999999999999992</v>
      </c>
    </row>
    <row r="12345" spans="1:12" x14ac:dyDescent="0.35">
      <c r="A12345" s="1" t="s">
        <v>20736</v>
      </c>
      <c r="B12345" t="s">
        <v>20737</v>
      </c>
      <c r="C12345" t="s">
        <v>363</v>
      </c>
      <c r="D12345" t="s">
        <v>364</v>
      </c>
      <c r="E12345">
        <v>1</v>
      </c>
      <c r="F12345" s="2">
        <v>84.32</v>
      </c>
      <c r="G12345" s="3">
        <v>181</v>
      </c>
      <c r="H12345" s="3">
        <v>0.84319999999999995</v>
      </c>
      <c r="I12345" s="3">
        <v>3.9630399999999999</v>
      </c>
      <c r="J12345" s="3">
        <v>89.126239999999996</v>
      </c>
      <c r="K12345" s="3">
        <v>137.11729230769231</v>
      </c>
      <c r="L12345" s="4">
        <v>0.35000000000000003</v>
      </c>
    </row>
    <row r="12346" spans="1:12" x14ac:dyDescent="0.35">
      <c r="A12346" s="1" t="s">
        <v>20738</v>
      </c>
      <c r="B12346" t="s">
        <v>20739</v>
      </c>
      <c r="C12346" t="s">
        <v>13</v>
      </c>
      <c r="D12346" t="s">
        <v>14</v>
      </c>
      <c r="E12346">
        <v>1</v>
      </c>
      <c r="F12346" s="2">
        <v>69.72</v>
      </c>
      <c r="G12346" s="3">
        <v>139</v>
      </c>
      <c r="H12346" s="3">
        <v>0.69720000000000004</v>
      </c>
      <c r="I12346" s="3">
        <v>3.27684</v>
      </c>
      <c r="J12346" s="3">
        <v>73.694040000000001</v>
      </c>
      <c r="K12346" s="3">
        <v>113.37544615384616</v>
      </c>
      <c r="L12346" s="4">
        <v>0.35</v>
      </c>
    </row>
    <row r="12347" spans="1:12" x14ac:dyDescent="0.35">
      <c r="A12347" s="1" t="s">
        <v>20740</v>
      </c>
      <c r="B12347" t="s">
        <v>20741</v>
      </c>
      <c r="C12347" t="s">
        <v>363</v>
      </c>
      <c r="D12347" t="s">
        <v>364</v>
      </c>
      <c r="E12347">
        <v>1</v>
      </c>
      <c r="F12347" s="2">
        <v>895.62</v>
      </c>
      <c r="G12347" s="3">
        <v>1847</v>
      </c>
      <c r="H12347" s="3">
        <v>8.9562000000000008</v>
      </c>
      <c r="I12347" s="3">
        <v>42.094140000000003</v>
      </c>
      <c r="J12347" s="3">
        <v>946.67034000000001</v>
      </c>
      <c r="K12347" s="3">
        <v>1456.4159076923077</v>
      </c>
      <c r="L12347" s="4">
        <v>0.35</v>
      </c>
    </row>
    <row r="12348" spans="1:12" x14ac:dyDescent="0.35">
      <c r="A12348" s="1" t="s">
        <v>20742</v>
      </c>
      <c r="B12348" t="s">
        <v>20743</v>
      </c>
      <c r="C12348" t="s">
        <v>34</v>
      </c>
      <c r="D12348" t="s">
        <v>35</v>
      </c>
      <c r="E12348">
        <v>1</v>
      </c>
      <c r="F12348" s="2">
        <v>77.52</v>
      </c>
      <c r="G12348" s="3">
        <v>215.04</v>
      </c>
      <c r="H12348" s="3">
        <v>0.7752</v>
      </c>
      <c r="I12348" s="3">
        <v>3.64344</v>
      </c>
      <c r="J12348" s="3">
        <v>81.938639999999992</v>
      </c>
      <c r="K12348" s="3">
        <v>126.05944615384614</v>
      </c>
      <c r="L12348" s="4">
        <v>0.35</v>
      </c>
    </row>
    <row r="12349" spans="1:12" x14ac:dyDescent="0.35">
      <c r="A12349" s="1" t="s">
        <v>20744</v>
      </c>
      <c r="B12349" t="s">
        <v>20745</v>
      </c>
      <c r="C12349" t="s">
        <v>13</v>
      </c>
      <c r="D12349" t="s">
        <v>14</v>
      </c>
      <c r="E12349">
        <v>1</v>
      </c>
      <c r="F12349" s="2">
        <v>118.3</v>
      </c>
      <c r="G12349" s="3">
        <v>279.2944</v>
      </c>
      <c r="H12349" s="3">
        <v>1.1830000000000001</v>
      </c>
      <c r="I12349" s="3">
        <v>5.5601000000000003</v>
      </c>
      <c r="J12349" s="3">
        <v>125.04310000000001</v>
      </c>
      <c r="K12349" s="3">
        <v>192.374</v>
      </c>
      <c r="L12349" s="4">
        <v>0.34999999999999992</v>
      </c>
    </row>
    <row r="12350" spans="1:12" x14ac:dyDescent="0.35">
      <c r="A12350" s="1" t="s">
        <v>20746</v>
      </c>
      <c r="B12350" t="s">
        <v>20747</v>
      </c>
      <c r="C12350" t="s">
        <v>13</v>
      </c>
      <c r="D12350" t="s">
        <v>14</v>
      </c>
      <c r="E12350">
        <v>1</v>
      </c>
      <c r="F12350" s="2">
        <v>441.09030000000001</v>
      </c>
      <c r="G12350" s="3">
        <v>985</v>
      </c>
      <c r="H12350" s="3">
        <v>4.4109030000000002</v>
      </c>
      <c r="I12350" s="3">
        <v>20.731244100000001</v>
      </c>
      <c r="J12350" s="3">
        <v>466.23244710000006</v>
      </c>
      <c r="K12350" s="3">
        <v>717.28068784615391</v>
      </c>
      <c r="L12350" s="4">
        <v>0.35</v>
      </c>
    </row>
    <row r="12351" spans="1:12" x14ac:dyDescent="0.35">
      <c r="A12351" s="1" t="s">
        <v>20748</v>
      </c>
      <c r="B12351" t="s">
        <v>20749</v>
      </c>
      <c r="C12351" t="s">
        <v>34</v>
      </c>
      <c r="D12351" t="s">
        <v>35</v>
      </c>
      <c r="E12351">
        <v>1</v>
      </c>
      <c r="F12351" s="2">
        <v>17875.240000000002</v>
      </c>
      <c r="G12351" s="3">
        <v>49652</v>
      </c>
      <c r="H12351" s="3">
        <v>178.75240000000002</v>
      </c>
      <c r="I12351" s="3">
        <v>840.13628000000006</v>
      </c>
      <c r="J12351" s="3">
        <v>18894.128680000002</v>
      </c>
      <c r="K12351" s="3">
        <v>29067.890276923077</v>
      </c>
      <c r="L12351" s="4">
        <v>0.34999999999999992</v>
      </c>
    </row>
    <row r="12352" spans="1:12" x14ac:dyDescent="0.35">
      <c r="A12352" s="1" t="s">
        <v>20750</v>
      </c>
      <c r="B12352" t="s">
        <v>7968</v>
      </c>
      <c r="C12352" t="s">
        <v>34</v>
      </c>
      <c r="D12352" t="s">
        <v>35</v>
      </c>
      <c r="E12352">
        <v>1</v>
      </c>
      <c r="F12352" s="2">
        <v>9088.2000000000007</v>
      </c>
      <c r="G12352" s="3">
        <v>25242</v>
      </c>
      <c r="H12352" s="3">
        <v>90.882000000000005</v>
      </c>
      <c r="I12352" s="3">
        <v>427.14540000000005</v>
      </c>
      <c r="J12352" s="3">
        <v>9606.2273999999998</v>
      </c>
      <c r="K12352" s="3">
        <v>14778.811384615383</v>
      </c>
      <c r="L12352" s="4">
        <v>0.34999999999999992</v>
      </c>
    </row>
    <row r="12353" spans="1:12" x14ac:dyDescent="0.35">
      <c r="A12353" s="1" t="s">
        <v>20751</v>
      </c>
      <c r="B12353" t="s">
        <v>18016</v>
      </c>
      <c r="C12353" t="s">
        <v>363</v>
      </c>
      <c r="D12353" t="s">
        <v>364</v>
      </c>
      <c r="E12353">
        <v>1</v>
      </c>
      <c r="F12353" s="2">
        <v>392.84</v>
      </c>
      <c r="G12353" s="3">
        <v>858.58</v>
      </c>
      <c r="H12353" s="3">
        <v>3.9283999999999999</v>
      </c>
      <c r="I12353" s="3">
        <v>18.463480000000001</v>
      </c>
      <c r="J12353" s="3">
        <v>415.23187999999999</v>
      </c>
      <c r="K12353" s="3">
        <v>638.81827692307684</v>
      </c>
      <c r="L12353" s="4">
        <v>0.34999999999999992</v>
      </c>
    </row>
    <row r="12354" spans="1:12" x14ac:dyDescent="0.35">
      <c r="A12354" s="1" t="s">
        <v>20752</v>
      </c>
      <c r="B12354" t="s">
        <v>20753</v>
      </c>
      <c r="C12354" t="s">
        <v>26</v>
      </c>
      <c r="D12354" t="s">
        <v>27</v>
      </c>
      <c r="E12354">
        <v>1</v>
      </c>
      <c r="F12354" s="2">
        <v>237.58</v>
      </c>
      <c r="G12354" s="3">
        <v>324</v>
      </c>
      <c r="H12354" s="3">
        <v>2.3758000000000004</v>
      </c>
      <c r="I12354" s="3">
        <v>11.166260000000001</v>
      </c>
      <c r="J12354" s="3">
        <v>251.12206</v>
      </c>
      <c r="K12354" s="3">
        <v>386.34163076923079</v>
      </c>
      <c r="L12354" s="4">
        <v>0.35000000000000003</v>
      </c>
    </row>
    <row r="12355" spans="1:12" x14ac:dyDescent="0.35">
      <c r="A12355" s="1" t="s">
        <v>20754</v>
      </c>
      <c r="B12355" t="s">
        <v>20755</v>
      </c>
      <c r="C12355" t="s">
        <v>363</v>
      </c>
      <c r="D12355" t="s">
        <v>364</v>
      </c>
      <c r="E12355">
        <v>1</v>
      </c>
      <c r="F12355" s="2">
        <v>172.8</v>
      </c>
      <c r="G12355" s="3">
        <v>418</v>
      </c>
      <c r="H12355" s="3">
        <v>1.7280000000000002</v>
      </c>
      <c r="I12355" s="3">
        <v>8.1216000000000008</v>
      </c>
      <c r="J12355" s="3">
        <v>182.64960000000002</v>
      </c>
      <c r="K12355" s="3">
        <v>280.99938461538466</v>
      </c>
      <c r="L12355" s="4">
        <v>0.35000000000000003</v>
      </c>
    </row>
    <row r="12356" spans="1:12" x14ac:dyDescent="0.35">
      <c r="A12356" s="1" t="s">
        <v>20756</v>
      </c>
      <c r="B12356" t="s">
        <v>20757</v>
      </c>
      <c r="C12356" t="s">
        <v>26</v>
      </c>
      <c r="D12356" t="s">
        <v>27</v>
      </c>
      <c r="E12356">
        <v>1</v>
      </c>
      <c r="F12356" s="2">
        <v>116.88</v>
      </c>
      <c r="G12356" s="3">
        <v>245.88</v>
      </c>
      <c r="H12356" s="3">
        <v>1.1688000000000001</v>
      </c>
      <c r="I12356" s="3">
        <v>5.49336</v>
      </c>
      <c r="J12356" s="3">
        <v>123.54216</v>
      </c>
      <c r="K12356" s="3">
        <v>190.06486153846151</v>
      </c>
      <c r="L12356" s="4">
        <v>0.34999999999999992</v>
      </c>
    </row>
    <row r="12357" spans="1:12" x14ac:dyDescent="0.35">
      <c r="A12357" s="1" t="s">
        <v>20758</v>
      </c>
      <c r="B12357" t="s">
        <v>20749</v>
      </c>
      <c r="C12357" t="s">
        <v>34</v>
      </c>
      <c r="D12357" t="s">
        <v>35</v>
      </c>
      <c r="E12357">
        <v>1</v>
      </c>
      <c r="F12357" s="2">
        <v>18573.79</v>
      </c>
      <c r="G12357" s="3">
        <v>51587</v>
      </c>
      <c r="H12357" s="3">
        <v>185.73790000000002</v>
      </c>
      <c r="I12357" s="3">
        <v>872.96813000000009</v>
      </c>
      <c r="J12357" s="3">
        <v>19632.496030000002</v>
      </c>
      <c r="K12357" s="3">
        <v>30203.840046153848</v>
      </c>
      <c r="L12357" s="4">
        <v>0.35</v>
      </c>
    </row>
    <row r="12358" spans="1:12" x14ac:dyDescent="0.35">
      <c r="A12358" s="1" t="s">
        <v>20759</v>
      </c>
      <c r="B12358" t="s">
        <v>20760</v>
      </c>
      <c r="C12358" t="s">
        <v>13</v>
      </c>
      <c r="D12358" t="s">
        <v>14</v>
      </c>
      <c r="E12358">
        <v>1</v>
      </c>
      <c r="F12358" s="2">
        <v>239.4</v>
      </c>
      <c r="G12358" s="3">
        <v>479</v>
      </c>
      <c r="H12358" s="3">
        <v>2.3940000000000001</v>
      </c>
      <c r="I12358" s="3">
        <v>11.251800000000001</v>
      </c>
      <c r="J12358" s="3">
        <v>253.04580000000001</v>
      </c>
      <c r="K12358" s="3">
        <v>389.30123076923076</v>
      </c>
      <c r="L12358" s="4">
        <v>0.34999999999999992</v>
      </c>
    </row>
    <row r="12359" spans="1:12" x14ac:dyDescent="0.35">
      <c r="A12359" s="1" t="s">
        <v>20761</v>
      </c>
      <c r="B12359" t="s">
        <v>20762</v>
      </c>
      <c r="C12359" t="s">
        <v>363</v>
      </c>
      <c r="D12359" t="s">
        <v>364</v>
      </c>
      <c r="E12359">
        <v>1</v>
      </c>
      <c r="F12359" s="2">
        <v>1555.26</v>
      </c>
      <c r="G12359" s="3">
        <v>3805.95</v>
      </c>
      <c r="H12359" s="3">
        <v>15.5526</v>
      </c>
      <c r="I12359" s="3">
        <v>73.097219999999993</v>
      </c>
      <c r="J12359" s="3">
        <v>1643.9098199999999</v>
      </c>
      <c r="K12359" s="3">
        <v>2529.0920307692304</v>
      </c>
      <c r="L12359" s="4">
        <v>0.35</v>
      </c>
    </row>
    <row r="12360" spans="1:12" x14ac:dyDescent="0.35">
      <c r="A12360" s="1" t="s">
        <v>20763</v>
      </c>
      <c r="B12360" t="s">
        <v>20764</v>
      </c>
      <c r="C12360" t="s">
        <v>363</v>
      </c>
      <c r="D12360" t="s">
        <v>364</v>
      </c>
      <c r="E12360">
        <v>1</v>
      </c>
      <c r="F12360" s="2">
        <v>535.76</v>
      </c>
      <c r="G12360" s="3">
        <v>985.25</v>
      </c>
      <c r="H12360" s="3">
        <v>5.3575999999999997</v>
      </c>
      <c r="I12360" s="3">
        <v>25.180720000000001</v>
      </c>
      <c r="J12360" s="3">
        <v>566.29831999999999</v>
      </c>
      <c r="K12360" s="3">
        <v>871.22818461538452</v>
      </c>
      <c r="L12360" s="4">
        <v>0.34999999999999992</v>
      </c>
    </row>
    <row r="12361" spans="1:12" x14ac:dyDescent="0.35">
      <c r="A12361" s="1" t="s">
        <v>20765</v>
      </c>
      <c r="B12361" t="s">
        <v>20766</v>
      </c>
      <c r="C12361" t="s">
        <v>34</v>
      </c>
      <c r="D12361" t="s">
        <v>35</v>
      </c>
      <c r="E12361">
        <v>1</v>
      </c>
      <c r="F12361" s="2">
        <v>1479.41</v>
      </c>
      <c r="G12361" s="3">
        <v>4678.7439999999997</v>
      </c>
      <c r="H12361" s="3">
        <v>14.7941</v>
      </c>
      <c r="I12361" s="3">
        <v>69.532269999999997</v>
      </c>
      <c r="J12361" s="3">
        <v>1563.7363700000001</v>
      </c>
      <c r="K12361" s="3">
        <v>2405.7482615384615</v>
      </c>
      <c r="L12361" s="4">
        <v>0.35</v>
      </c>
    </row>
    <row r="12362" spans="1:12" x14ac:dyDescent="0.35">
      <c r="A12362" s="1" t="s">
        <v>20767</v>
      </c>
      <c r="B12362" t="s">
        <v>20768</v>
      </c>
      <c r="C12362" t="s">
        <v>363</v>
      </c>
      <c r="D12362" t="s">
        <v>364</v>
      </c>
      <c r="E12362">
        <v>1</v>
      </c>
      <c r="F12362" s="2">
        <v>521.64</v>
      </c>
      <c r="G12362" s="3">
        <v>1140.08</v>
      </c>
      <c r="H12362" s="3">
        <v>5.2164000000000001</v>
      </c>
      <c r="I12362" s="3">
        <v>24.51708</v>
      </c>
      <c r="J12362" s="3">
        <v>551.37347999999997</v>
      </c>
      <c r="K12362" s="3">
        <v>848.26689230769227</v>
      </c>
      <c r="L12362" s="4">
        <v>0.35000000000000003</v>
      </c>
    </row>
    <row r="12363" spans="1:12" x14ac:dyDescent="0.35">
      <c r="A12363" s="1" t="s">
        <v>20769</v>
      </c>
      <c r="B12363" t="s">
        <v>20770</v>
      </c>
      <c r="C12363" t="s">
        <v>363</v>
      </c>
      <c r="D12363" t="s">
        <v>364</v>
      </c>
      <c r="E12363">
        <v>1</v>
      </c>
      <c r="F12363" s="2">
        <v>1465</v>
      </c>
      <c r="G12363" s="3">
        <v>1017</v>
      </c>
      <c r="H12363" s="3">
        <v>14.65</v>
      </c>
      <c r="I12363" s="3">
        <v>68.855000000000004</v>
      </c>
      <c r="J12363" s="3">
        <v>1548.5050000000001</v>
      </c>
      <c r="K12363" s="3">
        <v>2382.3153846153846</v>
      </c>
      <c r="L12363" s="4">
        <v>0.34999999999999992</v>
      </c>
    </row>
    <row r="12364" spans="1:12" x14ac:dyDescent="0.35">
      <c r="A12364" s="1" t="s">
        <v>20771</v>
      </c>
      <c r="B12364" t="s">
        <v>20772</v>
      </c>
      <c r="C12364" t="s">
        <v>363</v>
      </c>
      <c r="D12364" t="s">
        <v>364</v>
      </c>
      <c r="E12364">
        <v>1</v>
      </c>
      <c r="F12364" s="2">
        <v>53.75</v>
      </c>
      <c r="G12364" s="3">
        <v>1514</v>
      </c>
      <c r="H12364" s="3">
        <v>0.53749999999999998</v>
      </c>
      <c r="I12364" s="3">
        <v>2.5262500000000001</v>
      </c>
      <c r="J12364" s="3">
        <v>56.813749999999999</v>
      </c>
      <c r="K12364" s="3">
        <v>87.405769230769224</v>
      </c>
      <c r="L12364" s="4">
        <v>0.35</v>
      </c>
    </row>
    <row r="12365" spans="1:12" x14ac:dyDescent="0.35">
      <c r="A12365" s="1" t="s">
        <v>20773</v>
      </c>
      <c r="B12365" t="s">
        <v>20774</v>
      </c>
      <c r="C12365" t="s">
        <v>13</v>
      </c>
      <c r="D12365" t="s">
        <v>14</v>
      </c>
      <c r="E12365">
        <v>1</v>
      </c>
      <c r="F12365" s="2">
        <v>14.28</v>
      </c>
      <c r="G12365" s="3">
        <v>28</v>
      </c>
      <c r="H12365" s="3">
        <v>0.14280000000000001</v>
      </c>
      <c r="I12365" s="3">
        <v>0.67115999999999998</v>
      </c>
      <c r="J12365" s="3">
        <v>15.093959999999999</v>
      </c>
      <c r="K12365" s="3">
        <v>23.221476923076921</v>
      </c>
      <c r="L12365" s="4">
        <v>0.35</v>
      </c>
    </row>
    <row r="12366" spans="1:12" x14ac:dyDescent="0.35">
      <c r="A12366" s="1" t="s">
        <v>20775</v>
      </c>
      <c r="B12366" t="s">
        <v>20776</v>
      </c>
      <c r="C12366" t="s">
        <v>363</v>
      </c>
      <c r="D12366" t="s">
        <v>364</v>
      </c>
      <c r="E12366">
        <v>1</v>
      </c>
      <c r="F12366" s="2">
        <v>80.099500000000006</v>
      </c>
      <c r="G12366" s="3">
        <v>189</v>
      </c>
      <c r="H12366" s="3">
        <v>0.80099500000000012</v>
      </c>
      <c r="I12366" s="3">
        <v>3.7646765000000002</v>
      </c>
      <c r="J12366" s="3">
        <v>84.665171500000014</v>
      </c>
      <c r="K12366" s="3">
        <v>130.25411000000003</v>
      </c>
      <c r="L12366" s="4">
        <v>0.35000000000000003</v>
      </c>
    </row>
    <row r="12367" spans="1:12" x14ac:dyDescent="0.35">
      <c r="A12367" s="1" t="s">
        <v>20777</v>
      </c>
      <c r="B12367" t="s">
        <v>20778</v>
      </c>
      <c r="C12367" t="s">
        <v>363</v>
      </c>
      <c r="D12367" t="s">
        <v>364</v>
      </c>
      <c r="E12367">
        <v>1</v>
      </c>
      <c r="F12367" s="2">
        <v>815.12</v>
      </c>
      <c r="G12367" s="3">
        <v>1772</v>
      </c>
      <c r="H12367" s="3">
        <v>8.1511999999999993</v>
      </c>
      <c r="I12367" s="3">
        <v>38.310639999999999</v>
      </c>
      <c r="J12367" s="3">
        <v>861.58184000000006</v>
      </c>
      <c r="K12367" s="3">
        <v>1325.5105230769232</v>
      </c>
      <c r="L12367" s="4">
        <v>0.35</v>
      </c>
    </row>
    <row r="12368" spans="1:12" x14ac:dyDescent="0.35">
      <c r="A12368" s="1" t="s">
        <v>20779</v>
      </c>
      <c r="B12368" t="s">
        <v>13679</v>
      </c>
      <c r="C12368" t="s">
        <v>34</v>
      </c>
      <c r="D12368" t="s">
        <v>35</v>
      </c>
      <c r="E12368">
        <v>1</v>
      </c>
      <c r="F12368" s="2">
        <v>146.91999999999999</v>
      </c>
      <c r="G12368" s="3">
        <v>293</v>
      </c>
      <c r="H12368" s="3">
        <v>1.4691999999999998</v>
      </c>
      <c r="I12368" s="3">
        <v>6.9052399999999992</v>
      </c>
      <c r="J12368" s="3">
        <v>155.29443999999998</v>
      </c>
      <c r="K12368" s="3">
        <v>238.91452307692305</v>
      </c>
      <c r="L12368" s="4">
        <v>0.35</v>
      </c>
    </row>
    <row r="12369" spans="1:12" x14ac:dyDescent="0.35">
      <c r="A12369" s="1" t="s">
        <v>20780</v>
      </c>
      <c r="B12369" t="s">
        <v>19585</v>
      </c>
      <c r="C12369" t="s">
        <v>363</v>
      </c>
      <c r="D12369" t="s">
        <v>364</v>
      </c>
      <c r="E12369">
        <v>1</v>
      </c>
      <c r="F12369" s="2">
        <v>2923.92</v>
      </c>
      <c r="G12369" s="3">
        <v>4862</v>
      </c>
      <c r="H12369" s="3">
        <v>29.2392</v>
      </c>
      <c r="I12369" s="3">
        <v>137.42424</v>
      </c>
      <c r="J12369" s="3">
        <v>3090.5834399999999</v>
      </c>
      <c r="K12369" s="3">
        <v>4754.7437538461536</v>
      </c>
      <c r="L12369" s="4">
        <v>0.35</v>
      </c>
    </row>
    <row r="12370" spans="1:12" x14ac:dyDescent="0.35">
      <c r="A12370" s="1" t="s">
        <v>20781</v>
      </c>
      <c r="B12370" t="s">
        <v>20782</v>
      </c>
      <c r="C12370" t="s">
        <v>34</v>
      </c>
      <c r="D12370" t="s">
        <v>35</v>
      </c>
      <c r="E12370">
        <v>1</v>
      </c>
      <c r="F12370" s="2">
        <v>18.41</v>
      </c>
      <c r="G12370" s="3">
        <v>47</v>
      </c>
      <c r="H12370" s="3">
        <v>0.18410000000000001</v>
      </c>
      <c r="I12370" s="3">
        <v>0.86526999999999998</v>
      </c>
      <c r="J12370" s="3">
        <v>19.45937</v>
      </c>
      <c r="K12370" s="3">
        <v>29.937492307692306</v>
      </c>
      <c r="L12370" s="4">
        <v>0.35</v>
      </c>
    </row>
    <row r="12371" spans="1:12" x14ac:dyDescent="0.35">
      <c r="A12371" s="1" t="s">
        <v>20783</v>
      </c>
      <c r="B12371" t="s">
        <v>20784</v>
      </c>
      <c r="C12371" t="s">
        <v>363</v>
      </c>
      <c r="D12371" t="s">
        <v>364</v>
      </c>
      <c r="E12371">
        <v>1</v>
      </c>
      <c r="F12371" s="2">
        <v>264.62090000000001</v>
      </c>
      <c r="G12371" s="3">
        <v>596</v>
      </c>
      <c r="H12371" s="3">
        <v>2.6462090000000003</v>
      </c>
      <c r="I12371" s="3">
        <v>12.4371823</v>
      </c>
      <c r="J12371" s="3">
        <v>279.70429130000002</v>
      </c>
      <c r="K12371" s="3">
        <v>430.31429430769231</v>
      </c>
      <c r="L12371" s="4">
        <v>0.34999999999999992</v>
      </c>
    </row>
    <row r="12372" spans="1:12" x14ac:dyDescent="0.35">
      <c r="A12372" s="1" t="s">
        <v>20785</v>
      </c>
      <c r="B12372" t="s">
        <v>20786</v>
      </c>
      <c r="C12372" t="s">
        <v>13</v>
      </c>
      <c r="D12372" t="s">
        <v>14</v>
      </c>
      <c r="E12372">
        <v>1</v>
      </c>
      <c r="F12372" s="2">
        <v>100.8</v>
      </c>
      <c r="G12372" s="3">
        <v>201</v>
      </c>
      <c r="H12372" s="3">
        <v>1.008</v>
      </c>
      <c r="I12372" s="3">
        <v>4.7375999999999996</v>
      </c>
      <c r="J12372" s="3">
        <v>106.54559999999999</v>
      </c>
      <c r="K12372" s="3">
        <v>163.91630769230767</v>
      </c>
      <c r="L12372" s="4">
        <v>0.34999999999999992</v>
      </c>
    </row>
    <row r="12373" spans="1:12" x14ac:dyDescent="0.35">
      <c r="A12373" s="1" t="s">
        <v>20787</v>
      </c>
      <c r="B12373" t="s">
        <v>20788</v>
      </c>
      <c r="C12373" t="s">
        <v>363</v>
      </c>
      <c r="D12373" t="s">
        <v>364</v>
      </c>
      <c r="E12373">
        <v>1</v>
      </c>
      <c r="F12373" s="2">
        <v>73.44</v>
      </c>
      <c r="G12373" s="3">
        <v>3266</v>
      </c>
      <c r="H12373" s="3">
        <v>0.73439999999999994</v>
      </c>
      <c r="I12373" s="3">
        <v>3.4516800000000001</v>
      </c>
      <c r="J12373" s="3">
        <v>77.626079999999988</v>
      </c>
      <c r="K12373" s="3">
        <v>119.42473846153844</v>
      </c>
      <c r="L12373" s="4">
        <v>0.35</v>
      </c>
    </row>
    <row r="12374" spans="1:12" x14ac:dyDescent="0.35">
      <c r="A12374" s="1" t="s">
        <v>20789</v>
      </c>
      <c r="B12374" t="s">
        <v>20790</v>
      </c>
      <c r="C12374" t="s">
        <v>34</v>
      </c>
      <c r="D12374" t="s">
        <v>35</v>
      </c>
      <c r="E12374">
        <v>1</v>
      </c>
      <c r="F12374" s="2">
        <v>221.45</v>
      </c>
      <c r="G12374" s="3">
        <v>532</v>
      </c>
      <c r="H12374" s="3">
        <v>2.2145000000000001</v>
      </c>
      <c r="I12374" s="3">
        <v>10.408149999999999</v>
      </c>
      <c r="J12374" s="3">
        <v>234.07264999999998</v>
      </c>
      <c r="K12374" s="3">
        <v>360.1117692307692</v>
      </c>
      <c r="L12374" s="4">
        <v>0.35</v>
      </c>
    </row>
    <row r="12375" spans="1:12" x14ac:dyDescent="0.35">
      <c r="A12375" s="1" t="s">
        <v>20791</v>
      </c>
      <c r="B12375" t="s">
        <v>20792</v>
      </c>
      <c r="C12375" t="s">
        <v>363</v>
      </c>
      <c r="D12375" t="s">
        <v>364</v>
      </c>
      <c r="E12375">
        <v>1</v>
      </c>
      <c r="F12375" s="2">
        <v>1154.78</v>
      </c>
      <c r="G12375" s="3">
        <v>506</v>
      </c>
      <c r="H12375" s="3">
        <v>11.547800000000001</v>
      </c>
      <c r="I12375" s="3">
        <v>54.274659999999997</v>
      </c>
      <c r="J12375" s="3">
        <v>1220.6024600000001</v>
      </c>
      <c r="K12375" s="3">
        <v>1877.8499384615384</v>
      </c>
      <c r="L12375" s="4">
        <v>0.34999999999999992</v>
      </c>
    </row>
    <row r="12376" spans="1:12" x14ac:dyDescent="0.35">
      <c r="A12376" s="1" t="s">
        <v>20793</v>
      </c>
      <c r="B12376" t="s">
        <v>20794</v>
      </c>
      <c r="C12376" t="s">
        <v>13</v>
      </c>
      <c r="D12376" t="s">
        <v>14</v>
      </c>
      <c r="E12376">
        <v>1</v>
      </c>
      <c r="F12376" s="2">
        <v>13.48</v>
      </c>
      <c r="G12376" s="3">
        <v>29</v>
      </c>
      <c r="H12376" s="3">
        <v>0.1348</v>
      </c>
      <c r="I12376" s="3">
        <v>0.63356000000000001</v>
      </c>
      <c r="J12376" s="3">
        <v>14.24836</v>
      </c>
      <c r="K12376" s="3">
        <v>21.920553846153844</v>
      </c>
      <c r="L12376" s="4">
        <v>0.34999999999999992</v>
      </c>
    </row>
    <row r="12377" spans="1:12" x14ac:dyDescent="0.35">
      <c r="A12377" s="1" t="s">
        <v>20795</v>
      </c>
      <c r="B12377" t="s">
        <v>20796</v>
      </c>
      <c r="C12377" t="s">
        <v>363</v>
      </c>
      <c r="D12377" t="s">
        <v>364</v>
      </c>
      <c r="E12377">
        <v>1</v>
      </c>
      <c r="F12377" s="2">
        <v>1055</v>
      </c>
      <c r="G12377" s="3">
        <v>1017</v>
      </c>
      <c r="H12377" s="3">
        <v>10.55</v>
      </c>
      <c r="I12377" s="3">
        <v>49.585000000000001</v>
      </c>
      <c r="J12377" s="3">
        <v>1115.135</v>
      </c>
      <c r="K12377" s="3">
        <v>1715.5923076923077</v>
      </c>
      <c r="L12377" s="4">
        <v>0.35000000000000003</v>
      </c>
    </row>
    <row r="12378" spans="1:12" x14ac:dyDescent="0.35">
      <c r="A12378" s="1" t="s">
        <v>20797</v>
      </c>
      <c r="B12378" t="s">
        <v>20798</v>
      </c>
      <c r="C12378" t="s">
        <v>363</v>
      </c>
      <c r="D12378" t="s">
        <v>364</v>
      </c>
      <c r="E12378">
        <v>1</v>
      </c>
      <c r="F12378" s="2">
        <v>3023.58</v>
      </c>
      <c r="G12378" s="3">
        <v>2079</v>
      </c>
      <c r="H12378" s="3">
        <v>30.235800000000001</v>
      </c>
      <c r="I12378" s="3">
        <v>142.10826</v>
      </c>
      <c r="J12378" s="3">
        <v>3195.9240599999998</v>
      </c>
      <c r="K12378" s="3">
        <v>4916.8062461538457</v>
      </c>
      <c r="L12378" s="4">
        <v>0.35</v>
      </c>
    </row>
    <row r="12379" spans="1:12" x14ac:dyDescent="0.35">
      <c r="A12379" s="1" t="s">
        <v>20799</v>
      </c>
      <c r="B12379" t="s">
        <v>20800</v>
      </c>
      <c r="C12379" t="s">
        <v>363</v>
      </c>
      <c r="D12379" t="s">
        <v>364</v>
      </c>
      <c r="E12379">
        <v>1</v>
      </c>
      <c r="F12379" s="2">
        <v>18223.28</v>
      </c>
      <c r="G12379" s="3">
        <v>37006.019999999997</v>
      </c>
      <c r="H12379" s="3">
        <v>182.2328</v>
      </c>
      <c r="I12379" s="3">
        <v>856.49415999999997</v>
      </c>
      <c r="J12379" s="3">
        <v>19262.006959999999</v>
      </c>
      <c r="K12379" s="3">
        <v>29633.856861538457</v>
      </c>
      <c r="L12379" s="4">
        <v>0.35</v>
      </c>
    </row>
    <row r="12380" spans="1:12" x14ac:dyDescent="0.35">
      <c r="A12380" s="1" t="s">
        <v>20801</v>
      </c>
      <c r="B12380" t="s">
        <v>20553</v>
      </c>
      <c r="C12380" t="s">
        <v>13</v>
      </c>
      <c r="D12380" t="s">
        <v>14</v>
      </c>
      <c r="E12380">
        <v>1</v>
      </c>
      <c r="F12380" s="2">
        <v>216.72</v>
      </c>
      <c r="G12380" s="3">
        <v>433</v>
      </c>
      <c r="H12380" s="3">
        <v>2.1672000000000002</v>
      </c>
      <c r="I12380" s="3">
        <v>10.185840000000001</v>
      </c>
      <c r="J12380" s="3">
        <v>229.07304000000002</v>
      </c>
      <c r="K12380" s="3">
        <v>352.42006153846154</v>
      </c>
      <c r="L12380" s="4">
        <v>0.34999999999999992</v>
      </c>
    </row>
    <row r="12381" spans="1:12" x14ac:dyDescent="0.35">
      <c r="A12381" s="1" t="s">
        <v>20802</v>
      </c>
      <c r="B12381" t="s">
        <v>20803</v>
      </c>
      <c r="C12381" t="s">
        <v>363</v>
      </c>
      <c r="D12381" t="s">
        <v>364</v>
      </c>
      <c r="E12381">
        <v>1</v>
      </c>
      <c r="F12381" s="2">
        <v>33.318399999999997</v>
      </c>
      <c r="G12381" s="3">
        <v>104</v>
      </c>
      <c r="H12381" s="3">
        <v>0.33318399999999998</v>
      </c>
      <c r="I12381" s="3">
        <v>1.5659647999999999</v>
      </c>
      <c r="J12381" s="3">
        <v>35.217548800000003</v>
      </c>
      <c r="K12381" s="3">
        <v>54.180844307692311</v>
      </c>
      <c r="L12381" s="4">
        <v>0.35</v>
      </c>
    </row>
    <row r="12382" spans="1:12" x14ac:dyDescent="0.35">
      <c r="A12382" s="1" t="s">
        <v>20804</v>
      </c>
      <c r="B12382" t="s">
        <v>20805</v>
      </c>
      <c r="C12382" t="s">
        <v>13</v>
      </c>
      <c r="D12382" t="s">
        <v>14</v>
      </c>
      <c r="E12382">
        <v>1</v>
      </c>
      <c r="F12382" s="2">
        <v>44.8</v>
      </c>
      <c r="G12382" s="3">
        <v>193.3792</v>
      </c>
      <c r="H12382" s="3">
        <v>0.44799999999999995</v>
      </c>
      <c r="I12382" s="3">
        <v>2.1055999999999999</v>
      </c>
      <c r="J12382" s="3">
        <v>47.3536</v>
      </c>
      <c r="K12382" s="3">
        <v>72.851692307692304</v>
      </c>
      <c r="L12382" s="4">
        <v>0.35</v>
      </c>
    </row>
    <row r="12383" spans="1:12" x14ac:dyDescent="0.35">
      <c r="A12383" s="1" t="s">
        <v>20806</v>
      </c>
      <c r="B12383" t="s">
        <v>20807</v>
      </c>
      <c r="C12383" t="s">
        <v>363</v>
      </c>
      <c r="D12383" t="s">
        <v>364</v>
      </c>
      <c r="E12383">
        <v>1</v>
      </c>
      <c r="F12383" s="2">
        <v>547.88</v>
      </c>
      <c r="G12383" s="3">
        <v>2433</v>
      </c>
      <c r="H12383" s="3">
        <v>5.4787999999999997</v>
      </c>
      <c r="I12383" s="3">
        <v>25.750360000000001</v>
      </c>
      <c r="J12383" s="3">
        <v>579.10915999999997</v>
      </c>
      <c r="K12383" s="3">
        <v>890.9371692307692</v>
      </c>
      <c r="L12383" s="4">
        <v>0.35000000000000003</v>
      </c>
    </row>
    <row r="12384" spans="1:12" x14ac:dyDescent="0.35">
      <c r="A12384" s="1" t="s">
        <v>20808</v>
      </c>
      <c r="B12384" t="s">
        <v>19890</v>
      </c>
      <c r="C12384" t="s">
        <v>363</v>
      </c>
      <c r="D12384" t="s">
        <v>364</v>
      </c>
      <c r="E12384">
        <v>1</v>
      </c>
      <c r="F12384" s="2">
        <v>212.47</v>
      </c>
      <c r="G12384" s="3">
        <v>418</v>
      </c>
      <c r="H12384" s="3">
        <v>2.1246999999999998</v>
      </c>
      <c r="I12384" s="3">
        <v>9.9860900000000008</v>
      </c>
      <c r="J12384" s="3">
        <v>224.58078999999998</v>
      </c>
      <c r="K12384" s="3">
        <v>345.50890769230767</v>
      </c>
      <c r="L12384" s="4">
        <v>0.35000000000000003</v>
      </c>
    </row>
    <row r="12385" spans="1:12" x14ac:dyDescent="0.35">
      <c r="A12385" s="1" t="s">
        <v>20809</v>
      </c>
      <c r="B12385" t="s">
        <v>1575</v>
      </c>
      <c r="C12385" t="s">
        <v>34</v>
      </c>
      <c r="D12385" t="s">
        <v>35</v>
      </c>
      <c r="E12385">
        <v>1</v>
      </c>
      <c r="F12385" s="2">
        <v>27405.38</v>
      </c>
      <c r="G12385" s="3">
        <v>67717.440000000002</v>
      </c>
      <c r="H12385" s="3">
        <v>274.05380000000002</v>
      </c>
      <c r="I12385" s="3">
        <v>1288.05286</v>
      </c>
      <c r="J12385" s="3">
        <v>28967.486660000002</v>
      </c>
      <c r="K12385" s="3">
        <v>44565.364092307696</v>
      </c>
      <c r="L12385" s="4">
        <v>0.35000000000000003</v>
      </c>
    </row>
    <row r="12386" spans="1:12" x14ac:dyDescent="0.35">
      <c r="A12386" s="1" t="s">
        <v>20810</v>
      </c>
      <c r="B12386" t="s">
        <v>20643</v>
      </c>
      <c r="C12386" t="s">
        <v>363</v>
      </c>
      <c r="D12386" t="s">
        <v>364</v>
      </c>
      <c r="E12386">
        <v>1</v>
      </c>
      <c r="F12386" s="2">
        <v>463.68</v>
      </c>
      <c r="G12386" s="3">
        <v>1013.4</v>
      </c>
      <c r="H12386" s="3">
        <v>4.6368</v>
      </c>
      <c r="I12386" s="3">
        <v>21.792960000000001</v>
      </c>
      <c r="J12386" s="3">
        <v>490.10975999999999</v>
      </c>
      <c r="K12386" s="3">
        <v>754.01501538461537</v>
      </c>
      <c r="L12386" s="4">
        <v>0.35</v>
      </c>
    </row>
    <row r="12387" spans="1:12" x14ac:dyDescent="0.35">
      <c r="A12387" s="1" t="s">
        <v>20811</v>
      </c>
      <c r="B12387" t="s">
        <v>20232</v>
      </c>
      <c r="C12387" t="s">
        <v>34</v>
      </c>
      <c r="D12387" t="s">
        <v>35</v>
      </c>
      <c r="E12387">
        <v>1</v>
      </c>
      <c r="F12387" s="2">
        <v>3219.48</v>
      </c>
      <c r="G12387" s="3">
        <v>8359</v>
      </c>
      <c r="H12387" s="3">
        <v>32.194800000000001</v>
      </c>
      <c r="I12387" s="3">
        <v>151.31556</v>
      </c>
      <c r="J12387" s="3">
        <v>3402.9903600000002</v>
      </c>
      <c r="K12387" s="3">
        <v>5235.3697846153846</v>
      </c>
      <c r="L12387" s="4">
        <v>0.34999999999999992</v>
      </c>
    </row>
    <row r="12388" spans="1:12" x14ac:dyDescent="0.35">
      <c r="A12388" s="1" t="s">
        <v>20812</v>
      </c>
      <c r="B12388" t="s">
        <v>19923</v>
      </c>
      <c r="C12388" t="s">
        <v>34</v>
      </c>
      <c r="D12388" t="s">
        <v>35</v>
      </c>
      <c r="E12388">
        <v>1</v>
      </c>
      <c r="F12388" s="2">
        <v>13465.98</v>
      </c>
      <c r="G12388" s="3">
        <v>34955</v>
      </c>
      <c r="H12388" s="3">
        <v>134.65979999999999</v>
      </c>
      <c r="I12388" s="3">
        <v>632.90106000000003</v>
      </c>
      <c r="J12388" s="3">
        <v>14233.540859999999</v>
      </c>
      <c r="K12388" s="3">
        <v>21897.755169230768</v>
      </c>
      <c r="L12388" s="4">
        <v>0.35</v>
      </c>
    </row>
    <row r="12389" spans="1:12" x14ac:dyDescent="0.35">
      <c r="A12389" s="1" t="s">
        <v>20813</v>
      </c>
      <c r="B12389" t="s">
        <v>5728</v>
      </c>
      <c r="C12389" t="s">
        <v>13</v>
      </c>
      <c r="D12389" t="s">
        <v>14</v>
      </c>
      <c r="E12389">
        <v>1</v>
      </c>
      <c r="F12389" s="2">
        <v>2829.96</v>
      </c>
      <c r="G12389" s="3">
        <v>5664</v>
      </c>
      <c r="H12389" s="3">
        <v>28.299600000000002</v>
      </c>
      <c r="I12389" s="3">
        <v>133.00811999999999</v>
      </c>
      <c r="J12389" s="3">
        <v>2991.2677199999998</v>
      </c>
      <c r="K12389" s="3">
        <v>4601.9503384615382</v>
      </c>
      <c r="L12389" s="4">
        <v>0.35</v>
      </c>
    </row>
    <row r="12390" spans="1:12" x14ac:dyDescent="0.35">
      <c r="A12390" s="1" t="s">
        <v>20814</v>
      </c>
      <c r="B12390" t="s">
        <v>17461</v>
      </c>
      <c r="C12390" t="s">
        <v>26</v>
      </c>
      <c r="D12390" t="s">
        <v>27</v>
      </c>
      <c r="E12390">
        <v>1</v>
      </c>
      <c r="F12390" s="2">
        <v>70.83</v>
      </c>
      <c r="G12390" s="3">
        <v>147.53</v>
      </c>
      <c r="H12390" s="3">
        <v>0.70830000000000004</v>
      </c>
      <c r="I12390" s="3">
        <v>3.3290099999999998</v>
      </c>
      <c r="J12390" s="3">
        <v>74.867309999999989</v>
      </c>
      <c r="K12390" s="3">
        <v>115.1804769230769</v>
      </c>
      <c r="L12390" s="4">
        <v>0.34999999999999992</v>
      </c>
    </row>
    <row r="12391" spans="1:12" x14ac:dyDescent="0.35">
      <c r="A12391" s="1" t="s">
        <v>20815</v>
      </c>
      <c r="B12391" t="s">
        <v>20816</v>
      </c>
      <c r="C12391" t="s">
        <v>363</v>
      </c>
      <c r="D12391" t="s">
        <v>364</v>
      </c>
      <c r="E12391">
        <v>1</v>
      </c>
      <c r="F12391" s="2">
        <v>649.67999999999995</v>
      </c>
      <c r="G12391" s="3">
        <v>1323.3024</v>
      </c>
      <c r="H12391" s="3">
        <v>6.4967999999999995</v>
      </c>
      <c r="I12391" s="3">
        <v>30.534959999999998</v>
      </c>
      <c r="J12391" s="3">
        <v>686.71175999999991</v>
      </c>
      <c r="K12391" s="3">
        <v>1056.4796307692307</v>
      </c>
      <c r="L12391" s="4">
        <v>0.35000000000000003</v>
      </c>
    </row>
    <row r="12392" spans="1:12" x14ac:dyDescent="0.35">
      <c r="A12392" s="1" t="s">
        <v>20817</v>
      </c>
      <c r="B12392" t="s">
        <v>2276</v>
      </c>
      <c r="C12392" t="s">
        <v>363</v>
      </c>
      <c r="D12392" t="s">
        <v>364</v>
      </c>
      <c r="E12392">
        <v>1</v>
      </c>
      <c r="F12392" s="2">
        <v>6000</v>
      </c>
      <c r="G12392" s="3">
        <v>15607</v>
      </c>
      <c r="H12392" s="3">
        <v>60</v>
      </c>
      <c r="I12392" s="3">
        <v>282</v>
      </c>
      <c r="J12392" s="3">
        <v>6342</v>
      </c>
      <c r="K12392" s="3">
        <v>9756.9230769230762</v>
      </c>
      <c r="L12392" s="4">
        <v>0.35</v>
      </c>
    </row>
    <row r="12393" spans="1:12" x14ac:dyDescent="0.35">
      <c r="A12393" s="1" t="s">
        <v>20818</v>
      </c>
      <c r="B12393" t="s">
        <v>20819</v>
      </c>
      <c r="C12393" t="s">
        <v>363</v>
      </c>
      <c r="D12393" t="s">
        <v>364</v>
      </c>
      <c r="E12393">
        <v>1</v>
      </c>
      <c r="F12393" s="2">
        <v>27.376000000000001</v>
      </c>
      <c r="G12393" s="3">
        <v>57</v>
      </c>
      <c r="H12393" s="3">
        <v>0.27376</v>
      </c>
      <c r="I12393" s="3">
        <v>1.286672</v>
      </c>
      <c r="J12393" s="3">
        <v>28.936432</v>
      </c>
      <c r="K12393" s="3">
        <v>44.517587692307693</v>
      </c>
      <c r="L12393" s="4">
        <v>0.35000000000000003</v>
      </c>
    </row>
    <row r="12394" spans="1:12" x14ac:dyDescent="0.35">
      <c r="A12394" s="1" t="s">
        <v>20820</v>
      </c>
      <c r="B12394" t="s">
        <v>20821</v>
      </c>
      <c r="C12394" t="s">
        <v>34</v>
      </c>
      <c r="D12394" t="s">
        <v>35</v>
      </c>
      <c r="E12394">
        <v>1</v>
      </c>
      <c r="F12394" s="2">
        <v>364.27</v>
      </c>
      <c r="G12394" s="3">
        <v>890</v>
      </c>
      <c r="H12394" s="3">
        <v>3.6427</v>
      </c>
      <c r="I12394" s="3">
        <v>17.12069</v>
      </c>
      <c r="J12394" s="3">
        <v>385.03339</v>
      </c>
      <c r="K12394" s="3">
        <v>592.35906153846156</v>
      </c>
      <c r="L12394" s="4">
        <v>0.35000000000000003</v>
      </c>
    </row>
    <row r="12395" spans="1:12" x14ac:dyDescent="0.35">
      <c r="A12395" s="1" t="s">
        <v>20822</v>
      </c>
      <c r="B12395" t="s">
        <v>20823</v>
      </c>
      <c r="C12395" t="s">
        <v>13</v>
      </c>
      <c r="D12395" t="s">
        <v>14</v>
      </c>
      <c r="E12395">
        <v>1</v>
      </c>
      <c r="F12395" s="2">
        <v>817.32</v>
      </c>
      <c r="G12395" s="3">
        <v>1635</v>
      </c>
      <c r="H12395" s="3">
        <v>8.1732000000000014</v>
      </c>
      <c r="I12395" s="3">
        <v>38.41404</v>
      </c>
      <c r="J12395" s="3">
        <v>863.90724</v>
      </c>
      <c r="K12395" s="3">
        <v>1329.0880615384615</v>
      </c>
      <c r="L12395" s="4">
        <v>0.35</v>
      </c>
    </row>
    <row r="12396" spans="1:12" x14ac:dyDescent="0.35">
      <c r="A12396" s="1" t="s">
        <v>20824</v>
      </c>
      <c r="B12396" t="s">
        <v>20825</v>
      </c>
      <c r="C12396" t="s">
        <v>363</v>
      </c>
      <c r="D12396" t="s">
        <v>364</v>
      </c>
      <c r="E12396">
        <v>1</v>
      </c>
      <c r="F12396" s="2">
        <v>153.12</v>
      </c>
      <c r="G12396" s="3">
        <v>320</v>
      </c>
      <c r="H12396" s="3">
        <v>1.5312000000000001</v>
      </c>
      <c r="I12396" s="3">
        <v>7.1966400000000004</v>
      </c>
      <c r="J12396" s="3">
        <v>161.84784000000002</v>
      </c>
      <c r="K12396" s="3">
        <v>248.99667692307693</v>
      </c>
      <c r="L12396" s="4">
        <v>0.34999999999999992</v>
      </c>
    </row>
    <row r="12397" spans="1:12" x14ac:dyDescent="0.35">
      <c r="A12397" s="1" t="s">
        <v>20826</v>
      </c>
      <c r="B12397" t="s">
        <v>16911</v>
      </c>
      <c r="C12397" t="s">
        <v>26</v>
      </c>
      <c r="D12397" t="s">
        <v>27</v>
      </c>
      <c r="E12397">
        <v>1</v>
      </c>
      <c r="F12397" s="2">
        <v>1080.75</v>
      </c>
      <c r="G12397" s="3">
        <v>2362.0500000000002</v>
      </c>
      <c r="H12397" s="3">
        <v>10.807500000000001</v>
      </c>
      <c r="I12397" s="3">
        <v>50.795250000000003</v>
      </c>
      <c r="J12397" s="3">
        <v>1142.3527499999998</v>
      </c>
      <c r="K12397" s="3">
        <v>1757.465769230769</v>
      </c>
      <c r="L12397" s="4">
        <v>0.35000000000000003</v>
      </c>
    </row>
    <row r="12398" spans="1:12" x14ac:dyDescent="0.35">
      <c r="A12398" s="1" t="s">
        <v>20827</v>
      </c>
      <c r="B12398" t="s">
        <v>20766</v>
      </c>
      <c r="C12398" t="s">
        <v>34</v>
      </c>
      <c r="D12398" t="s">
        <v>35</v>
      </c>
      <c r="E12398">
        <v>1</v>
      </c>
      <c r="F12398" s="2">
        <v>2315.96</v>
      </c>
      <c r="G12398" s="3">
        <v>7324.3631999999998</v>
      </c>
      <c r="H12398" s="3">
        <v>23.159600000000001</v>
      </c>
      <c r="I12398" s="3">
        <v>108.85012</v>
      </c>
      <c r="J12398" s="3">
        <v>2447.9697200000001</v>
      </c>
      <c r="K12398" s="3">
        <v>3766.1072615384614</v>
      </c>
      <c r="L12398" s="4">
        <v>0.35</v>
      </c>
    </row>
    <row r="12399" spans="1:12" x14ac:dyDescent="0.35">
      <c r="A12399" s="1" t="s">
        <v>20828</v>
      </c>
      <c r="B12399" t="s">
        <v>20829</v>
      </c>
      <c r="C12399" t="s">
        <v>13</v>
      </c>
      <c r="D12399" t="s">
        <v>14</v>
      </c>
      <c r="E12399">
        <v>1</v>
      </c>
      <c r="F12399" s="2">
        <v>10109.4</v>
      </c>
      <c r="G12399" s="3">
        <v>18446</v>
      </c>
      <c r="H12399" s="3">
        <v>101.09399999999999</v>
      </c>
      <c r="I12399" s="3">
        <v>475.14179999999999</v>
      </c>
      <c r="J12399" s="3">
        <v>10685.635799999998</v>
      </c>
      <c r="K12399" s="3">
        <v>16439.439692307689</v>
      </c>
      <c r="L12399" s="4">
        <v>0.35</v>
      </c>
    </row>
    <row r="12400" spans="1:12" x14ac:dyDescent="0.35">
      <c r="A12400" s="1" t="s">
        <v>20830</v>
      </c>
      <c r="B12400" t="s">
        <v>20831</v>
      </c>
      <c r="C12400" t="s">
        <v>363</v>
      </c>
      <c r="D12400" t="s">
        <v>364</v>
      </c>
      <c r="E12400">
        <v>1</v>
      </c>
      <c r="F12400" s="2">
        <v>1285.31</v>
      </c>
      <c r="G12400" s="3">
        <v>2621.6288</v>
      </c>
      <c r="H12400" s="3">
        <v>12.8531</v>
      </c>
      <c r="I12400" s="3">
        <v>60.409569999999995</v>
      </c>
      <c r="J12400" s="3">
        <v>1358.57267</v>
      </c>
      <c r="K12400" s="3">
        <v>2090.1118000000001</v>
      </c>
      <c r="L12400" s="4">
        <v>0.35000000000000003</v>
      </c>
    </row>
    <row r="12401" spans="1:12" x14ac:dyDescent="0.35">
      <c r="A12401" s="1" t="s">
        <v>20832</v>
      </c>
      <c r="B12401" t="s">
        <v>20833</v>
      </c>
      <c r="C12401" t="s">
        <v>13</v>
      </c>
      <c r="D12401" t="s">
        <v>14</v>
      </c>
      <c r="E12401">
        <v>1</v>
      </c>
      <c r="F12401" s="2">
        <v>220.08</v>
      </c>
      <c r="G12401" s="3">
        <v>440</v>
      </c>
      <c r="H12401" s="3">
        <v>2.2008000000000001</v>
      </c>
      <c r="I12401" s="3">
        <v>10.343760000000001</v>
      </c>
      <c r="J12401" s="3">
        <v>232.62456</v>
      </c>
      <c r="K12401" s="3">
        <v>357.88393846153843</v>
      </c>
      <c r="L12401" s="4">
        <v>0.34999999999999992</v>
      </c>
    </row>
    <row r="12402" spans="1:12" x14ac:dyDescent="0.35">
      <c r="A12402" s="1" t="s">
        <v>20834</v>
      </c>
      <c r="B12402" t="s">
        <v>3134</v>
      </c>
      <c r="C12402" t="s">
        <v>13</v>
      </c>
      <c r="D12402" t="s">
        <v>14</v>
      </c>
      <c r="E12402">
        <v>1</v>
      </c>
      <c r="F12402" s="2">
        <v>1132.32</v>
      </c>
      <c r="G12402" s="3">
        <v>2266</v>
      </c>
      <c r="H12402" s="3">
        <v>11.3232</v>
      </c>
      <c r="I12402" s="3">
        <v>53.21904</v>
      </c>
      <c r="J12402" s="3">
        <v>1196.8622399999999</v>
      </c>
      <c r="K12402" s="3">
        <v>1841.326523076923</v>
      </c>
      <c r="L12402" s="4">
        <v>0.35</v>
      </c>
    </row>
    <row r="12403" spans="1:12" x14ac:dyDescent="0.35">
      <c r="A12403" s="1" t="s">
        <v>20835</v>
      </c>
      <c r="B12403" t="s">
        <v>9241</v>
      </c>
      <c r="C12403" t="s">
        <v>34</v>
      </c>
      <c r="D12403" t="s">
        <v>35</v>
      </c>
      <c r="E12403">
        <v>1</v>
      </c>
      <c r="F12403" s="2">
        <v>7288.38</v>
      </c>
      <c r="G12403" s="3">
        <v>20245</v>
      </c>
      <c r="H12403" s="3">
        <v>72.883800000000008</v>
      </c>
      <c r="I12403" s="3">
        <v>342.55385999999999</v>
      </c>
      <c r="J12403" s="3">
        <v>7703.8176599999997</v>
      </c>
      <c r="K12403" s="3">
        <v>11852.027169230769</v>
      </c>
      <c r="L12403" s="4">
        <v>0.35</v>
      </c>
    </row>
    <row r="12404" spans="1:12" x14ac:dyDescent="0.35">
      <c r="A12404" s="1" t="s">
        <v>20836</v>
      </c>
      <c r="B12404" t="s">
        <v>20837</v>
      </c>
      <c r="C12404" t="s">
        <v>363</v>
      </c>
      <c r="D12404" t="s">
        <v>364</v>
      </c>
      <c r="E12404">
        <v>1</v>
      </c>
      <c r="F12404" s="2">
        <v>129.19999999999999</v>
      </c>
      <c r="G12404" s="3">
        <v>450</v>
      </c>
      <c r="H12404" s="3">
        <v>1.2919999999999998</v>
      </c>
      <c r="I12404" s="3">
        <v>6.0723999999999991</v>
      </c>
      <c r="J12404" s="3">
        <v>136.56439999999998</v>
      </c>
      <c r="K12404" s="3">
        <v>210.09907692307689</v>
      </c>
      <c r="L12404" s="4">
        <v>0.35000000000000003</v>
      </c>
    </row>
    <row r="12405" spans="1:12" x14ac:dyDescent="0.35">
      <c r="A12405" s="1" t="s">
        <v>20838</v>
      </c>
      <c r="B12405" t="s">
        <v>1571</v>
      </c>
      <c r="C12405" t="s">
        <v>34</v>
      </c>
      <c r="D12405" t="s">
        <v>35</v>
      </c>
      <c r="E12405">
        <v>1</v>
      </c>
      <c r="F12405" s="2">
        <v>26607.040000000001</v>
      </c>
      <c r="G12405" s="3">
        <v>73901</v>
      </c>
      <c r="H12405" s="3">
        <v>266.07040000000001</v>
      </c>
      <c r="I12405" s="3">
        <v>1250.53088</v>
      </c>
      <c r="J12405" s="3">
        <v>28123.64128</v>
      </c>
      <c r="K12405" s="3">
        <v>43267.140430769228</v>
      </c>
      <c r="L12405" s="4">
        <v>0.35</v>
      </c>
    </row>
    <row r="12406" spans="1:12" x14ac:dyDescent="0.35">
      <c r="A12406" s="1" t="s">
        <v>20839</v>
      </c>
      <c r="B12406" t="s">
        <v>20840</v>
      </c>
      <c r="C12406" t="s">
        <v>363</v>
      </c>
      <c r="D12406" t="s">
        <v>364</v>
      </c>
      <c r="E12406">
        <v>1</v>
      </c>
      <c r="F12406" s="2">
        <v>4.57</v>
      </c>
      <c r="G12406" s="3">
        <v>10.9</v>
      </c>
      <c r="H12406" s="3">
        <v>4.5700000000000005E-2</v>
      </c>
      <c r="I12406" s="3">
        <v>0.21479000000000001</v>
      </c>
      <c r="J12406" s="3">
        <v>4.8304900000000002</v>
      </c>
      <c r="K12406" s="3">
        <v>7.4315230769230771</v>
      </c>
      <c r="L12406" s="4">
        <v>0.35</v>
      </c>
    </row>
    <row r="12407" spans="1:12" x14ac:dyDescent="0.35">
      <c r="A12407" s="1" t="s">
        <v>20841</v>
      </c>
      <c r="B12407" t="s">
        <v>19960</v>
      </c>
      <c r="C12407" t="s">
        <v>34</v>
      </c>
      <c r="D12407" t="s">
        <v>35</v>
      </c>
      <c r="E12407">
        <v>1</v>
      </c>
      <c r="F12407" s="2">
        <v>14956.33</v>
      </c>
      <c r="G12407" s="3">
        <v>38108</v>
      </c>
      <c r="H12407" s="3">
        <v>149.5633</v>
      </c>
      <c r="I12407" s="3">
        <v>702.94750999999997</v>
      </c>
      <c r="J12407" s="3">
        <v>15808.84081</v>
      </c>
      <c r="K12407" s="3">
        <v>24321.293553846153</v>
      </c>
      <c r="L12407" s="4">
        <v>0.35</v>
      </c>
    </row>
    <row r="12408" spans="1:12" x14ac:dyDescent="0.35">
      <c r="A12408" s="1" t="s">
        <v>20842</v>
      </c>
      <c r="B12408" t="s">
        <v>20106</v>
      </c>
      <c r="C12408" t="s">
        <v>13</v>
      </c>
      <c r="D12408" t="s">
        <v>14</v>
      </c>
      <c r="E12408">
        <v>1</v>
      </c>
      <c r="F12408" s="2">
        <v>33.6</v>
      </c>
      <c r="G12408" s="3">
        <v>66</v>
      </c>
      <c r="H12408" s="3">
        <v>0.33600000000000002</v>
      </c>
      <c r="I12408" s="3">
        <v>1.5792000000000002</v>
      </c>
      <c r="J12408" s="3">
        <v>35.5152</v>
      </c>
      <c r="K12408" s="3">
        <v>54.638769230769228</v>
      </c>
      <c r="L12408" s="4">
        <v>0.35</v>
      </c>
    </row>
    <row r="12409" spans="1:12" x14ac:dyDescent="0.35">
      <c r="A12409" s="1" t="s">
        <v>20843</v>
      </c>
      <c r="B12409" t="s">
        <v>3729</v>
      </c>
      <c r="C12409" t="s">
        <v>13</v>
      </c>
      <c r="D12409" t="s">
        <v>14</v>
      </c>
      <c r="E12409">
        <v>1</v>
      </c>
      <c r="F12409" s="2">
        <v>10034.379999999999</v>
      </c>
      <c r="G12409" s="3">
        <v>24039.276000000002</v>
      </c>
      <c r="H12409" s="3">
        <v>100.34379999999999</v>
      </c>
      <c r="I12409" s="3">
        <v>471.61585999999994</v>
      </c>
      <c r="J12409" s="3">
        <v>10606.33966</v>
      </c>
      <c r="K12409" s="3">
        <v>16317.445630769229</v>
      </c>
      <c r="L12409" s="4">
        <v>0.34999999999999992</v>
      </c>
    </row>
    <row r="12410" spans="1:12" x14ac:dyDescent="0.35">
      <c r="A12410" s="1" t="s">
        <v>20844</v>
      </c>
      <c r="B12410" t="s">
        <v>20845</v>
      </c>
      <c r="C12410" t="s">
        <v>363</v>
      </c>
      <c r="D12410" t="s">
        <v>364</v>
      </c>
      <c r="E12410">
        <v>1</v>
      </c>
      <c r="F12410" s="2">
        <v>1515.24</v>
      </c>
      <c r="G12410" s="3">
        <v>3294</v>
      </c>
      <c r="H12410" s="3">
        <v>15.1524</v>
      </c>
      <c r="I12410" s="3">
        <v>71.216279999999998</v>
      </c>
      <c r="J12410" s="3">
        <v>1601.60868</v>
      </c>
      <c r="K12410" s="3">
        <v>2464.0133538461537</v>
      </c>
      <c r="L12410" s="4">
        <v>0.34999999999999992</v>
      </c>
    </row>
    <row r="12411" spans="1:12" x14ac:dyDescent="0.35">
      <c r="A12411" s="1" t="s">
        <v>20846</v>
      </c>
      <c r="B12411" t="s">
        <v>20847</v>
      </c>
      <c r="C12411" t="s">
        <v>34</v>
      </c>
      <c r="D12411" t="s">
        <v>35</v>
      </c>
      <c r="E12411">
        <v>1</v>
      </c>
      <c r="F12411" s="2">
        <v>3.06</v>
      </c>
      <c r="G12411" s="3">
        <v>8.2544000000000004</v>
      </c>
      <c r="H12411" s="3">
        <v>3.0600000000000002E-2</v>
      </c>
      <c r="I12411" s="3">
        <v>0.14382</v>
      </c>
      <c r="J12411" s="3">
        <v>3.2344200000000001</v>
      </c>
      <c r="K12411" s="3">
        <v>4.9760307692307695</v>
      </c>
      <c r="L12411" s="4">
        <v>0.35000000000000003</v>
      </c>
    </row>
    <row r="12412" spans="1:12" x14ac:dyDescent="0.35">
      <c r="A12412" s="1" t="s">
        <v>20848</v>
      </c>
      <c r="B12412" t="s">
        <v>20849</v>
      </c>
      <c r="C12412" t="s">
        <v>363</v>
      </c>
      <c r="D12412" t="s">
        <v>364</v>
      </c>
      <c r="E12412">
        <v>1</v>
      </c>
      <c r="F12412" s="2">
        <v>2330.4</v>
      </c>
      <c r="G12412" s="3">
        <v>4625</v>
      </c>
      <c r="H12412" s="3">
        <v>23.304000000000002</v>
      </c>
      <c r="I12412" s="3">
        <v>109.5288</v>
      </c>
      <c r="J12412" s="3">
        <v>2463.2328000000002</v>
      </c>
      <c r="K12412" s="3">
        <v>3789.5889230769235</v>
      </c>
      <c r="L12412" s="4">
        <v>0.35000000000000003</v>
      </c>
    </row>
    <row r="12413" spans="1:12" x14ac:dyDescent="0.35">
      <c r="A12413" s="1" t="s">
        <v>20850</v>
      </c>
      <c r="B12413" t="s">
        <v>19624</v>
      </c>
      <c r="C12413" t="s">
        <v>363</v>
      </c>
      <c r="D12413" t="s">
        <v>364</v>
      </c>
      <c r="E12413">
        <v>1</v>
      </c>
      <c r="F12413" s="2">
        <v>312.8</v>
      </c>
      <c r="G12413" s="3">
        <v>680</v>
      </c>
      <c r="H12413" s="3">
        <v>3.1280000000000001</v>
      </c>
      <c r="I12413" s="3">
        <v>14.701600000000001</v>
      </c>
      <c r="J12413" s="3">
        <v>330.62959999999998</v>
      </c>
      <c r="K12413" s="3">
        <v>508.66092307692304</v>
      </c>
      <c r="L12413" s="4">
        <v>0.35</v>
      </c>
    </row>
    <row r="12414" spans="1:12" x14ac:dyDescent="0.35">
      <c r="A12414" s="1" t="s">
        <v>20851</v>
      </c>
      <c r="B12414" t="s">
        <v>20852</v>
      </c>
      <c r="C12414" t="s">
        <v>26</v>
      </c>
      <c r="D12414" t="s">
        <v>27</v>
      </c>
      <c r="E12414">
        <v>1</v>
      </c>
      <c r="F12414" s="2">
        <v>31.43</v>
      </c>
      <c r="G12414" s="3">
        <v>7489</v>
      </c>
      <c r="H12414" s="3">
        <v>0.31430000000000002</v>
      </c>
      <c r="I12414" s="3">
        <v>1.4772099999999999</v>
      </c>
      <c r="J12414" s="3">
        <v>33.221510000000002</v>
      </c>
      <c r="K12414" s="3">
        <v>51.110015384615387</v>
      </c>
      <c r="L12414" s="4">
        <v>0.35</v>
      </c>
    </row>
    <row r="12415" spans="1:12" x14ac:dyDescent="0.35">
      <c r="A12415" s="1" t="s">
        <v>20853</v>
      </c>
      <c r="B12415" t="s">
        <v>20854</v>
      </c>
      <c r="C12415" t="s">
        <v>363</v>
      </c>
      <c r="D12415" t="s">
        <v>364</v>
      </c>
      <c r="E12415">
        <v>1</v>
      </c>
      <c r="F12415" s="2">
        <v>171.99</v>
      </c>
      <c r="G12415" s="3">
        <v>458</v>
      </c>
      <c r="H12415" s="3">
        <v>1.7199000000000002</v>
      </c>
      <c r="I12415" s="3">
        <v>8.0835299999999997</v>
      </c>
      <c r="J12415" s="3">
        <v>181.79343</v>
      </c>
      <c r="K12415" s="3">
        <v>279.68219999999997</v>
      </c>
      <c r="L12415" s="4">
        <v>0.34999999999999992</v>
      </c>
    </row>
    <row r="12416" spans="1:12" x14ac:dyDescent="0.35">
      <c r="A12416" s="1" t="s">
        <v>20855</v>
      </c>
      <c r="B12416" t="s">
        <v>20856</v>
      </c>
      <c r="C12416" t="s">
        <v>34</v>
      </c>
      <c r="D12416" t="s">
        <v>35</v>
      </c>
      <c r="E12416">
        <v>1</v>
      </c>
      <c r="F12416" s="2">
        <v>531.34</v>
      </c>
      <c r="G12416" s="3">
        <v>1391</v>
      </c>
      <c r="H12416" s="3">
        <v>5.3134000000000006</v>
      </c>
      <c r="I12416" s="3">
        <v>24.972980000000003</v>
      </c>
      <c r="J12416" s="3">
        <v>561.62638000000004</v>
      </c>
      <c r="K12416" s="3">
        <v>864.04058461538466</v>
      </c>
      <c r="L12416" s="4">
        <v>0.35</v>
      </c>
    </row>
    <row r="12417" spans="1:12" x14ac:dyDescent="0.35">
      <c r="A12417" s="1" t="s">
        <v>20857</v>
      </c>
      <c r="B12417" t="s">
        <v>20858</v>
      </c>
      <c r="C12417" t="s">
        <v>21</v>
      </c>
      <c r="D12417" t="s">
        <v>22</v>
      </c>
      <c r="E12417">
        <v>1</v>
      </c>
      <c r="F12417" s="2">
        <v>31.77</v>
      </c>
      <c r="G12417" s="3">
        <v>71</v>
      </c>
      <c r="H12417" s="3">
        <v>0.31769999999999998</v>
      </c>
      <c r="I12417" s="3">
        <v>1.49319</v>
      </c>
      <c r="J12417" s="3">
        <v>33.580889999999997</v>
      </c>
      <c r="K12417" s="3">
        <v>51.662907692307684</v>
      </c>
      <c r="L12417" s="4">
        <v>0.35</v>
      </c>
    </row>
    <row r="12418" spans="1:12" x14ac:dyDescent="0.35">
      <c r="A12418" s="1" t="s">
        <v>20859</v>
      </c>
      <c r="B12418" t="s">
        <v>20860</v>
      </c>
      <c r="C12418" t="s">
        <v>26</v>
      </c>
      <c r="D12418" t="s">
        <v>27</v>
      </c>
      <c r="E12418">
        <v>1</v>
      </c>
      <c r="F12418" s="2">
        <v>200.59</v>
      </c>
      <c r="G12418" s="3">
        <v>414</v>
      </c>
      <c r="H12418" s="3">
        <v>2.0059</v>
      </c>
      <c r="I12418" s="3">
        <v>9.4277300000000004</v>
      </c>
      <c r="J12418" s="3">
        <v>212.02363</v>
      </c>
      <c r="K12418" s="3">
        <v>326.1902</v>
      </c>
      <c r="L12418" s="4">
        <v>0.35000000000000003</v>
      </c>
    </row>
    <row r="12419" spans="1:12" x14ac:dyDescent="0.35">
      <c r="A12419" s="1" t="s">
        <v>20861</v>
      </c>
      <c r="B12419" t="s">
        <v>20862</v>
      </c>
      <c r="C12419" t="s">
        <v>34</v>
      </c>
      <c r="D12419" t="s">
        <v>35</v>
      </c>
      <c r="E12419">
        <v>1</v>
      </c>
      <c r="F12419" s="2">
        <v>3483.45</v>
      </c>
      <c r="G12419" s="3">
        <v>8640</v>
      </c>
      <c r="H12419" s="3">
        <v>34.834499999999998</v>
      </c>
      <c r="I12419" s="3">
        <v>163.72215</v>
      </c>
      <c r="J12419" s="3">
        <v>3682.0066499999998</v>
      </c>
      <c r="K12419" s="3">
        <v>5664.6256153846152</v>
      </c>
      <c r="L12419" s="4">
        <v>0.35000000000000003</v>
      </c>
    </row>
    <row r="12420" spans="1:12" x14ac:dyDescent="0.35">
      <c r="A12420" s="1" t="s">
        <v>20863</v>
      </c>
      <c r="B12420" t="s">
        <v>1575</v>
      </c>
      <c r="C12420" t="s">
        <v>34</v>
      </c>
      <c r="D12420" t="s">
        <v>35</v>
      </c>
      <c r="E12420">
        <v>1</v>
      </c>
      <c r="F12420" s="2">
        <v>29501.01</v>
      </c>
      <c r="G12420" s="3">
        <v>81936</v>
      </c>
      <c r="H12420" s="3">
        <v>295.01009999999997</v>
      </c>
      <c r="I12420" s="3">
        <v>1386.54747</v>
      </c>
      <c r="J12420" s="3">
        <v>31182.567569999999</v>
      </c>
      <c r="K12420" s="3">
        <v>47973.180876923077</v>
      </c>
      <c r="L12420" s="4">
        <v>0.35000000000000003</v>
      </c>
    </row>
    <row r="12421" spans="1:12" x14ac:dyDescent="0.35">
      <c r="A12421" s="1" t="s">
        <v>20864</v>
      </c>
      <c r="B12421" t="s">
        <v>20865</v>
      </c>
      <c r="C12421" t="s">
        <v>363</v>
      </c>
      <c r="D12421" t="s">
        <v>364</v>
      </c>
      <c r="E12421">
        <v>1</v>
      </c>
      <c r="F12421" s="2">
        <v>1525</v>
      </c>
      <c r="G12421" s="3">
        <v>3176</v>
      </c>
      <c r="H12421" s="3">
        <v>15.25</v>
      </c>
      <c r="I12421" s="3">
        <v>71.674999999999997</v>
      </c>
      <c r="J12421" s="3">
        <v>1611.925</v>
      </c>
      <c r="K12421" s="3">
        <v>2479.8846153846152</v>
      </c>
      <c r="L12421" s="4">
        <v>0.35</v>
      </c>
    </row>
    <row r="12422" spans="1:12" x14ac:dyDescent="0.35">
      <c r="A12422" s="1">
        <v>762363</v>
      </c>
      <c r="B12422" t="s">
        <v>19567</v>
      </c>
      <c r="C12422" t="s">
        <v>34</v>
      </c>
      <c r="D12422" t="s">
        <v>35</v>
      </c>
      <c r="E12422">
        <v>1</v>
      </c>
      <c r="F12422" s="2">
        <v>0.14299999999999999</v>
      </c>
      <c r="G12422" s="3">
        <v>1</v>
      </c>
      <c r="H12422" s="3">
        <v>1.4299999999999998E-3</v>
      </c>
      <c r="I12422" s="3">
        <v>6.7209999999999995E-3</v>
      </c>
      <c r="J12422" s="3">
        <v>0.15115099999999998</v>
      </c>
      <c r="K12422" s="3">
        <v>0.23253999999999997</v>
      </c>
      <c r="L12422" s="4">
        <v>0.35</v>
      </c>
    </row>
    <row r="12423" spans="1:12" x14ac:dyDescent="0.35">
      <c r="A12423" s="1" t="s">
        <v>20866</v>
      </c>
      <c r="B12423" t="s">
        <v>20867</v>
      </c>
      <c r="C12423" t="s">
        <v>363</v>
      </c>
      <c r="D12423" t="s">
        <v>364</v>
      </c>
      <c r="E12423">
        <v>1</v>
      </c>
      <c r="F12423" s="2">
        <v>312.81</v>
      </c>
      <c r="G12423" s="3">
        <v>587</v>
      </c>
      <c r="H12423" s="3">
        <v>3.1280999999999999</v>
      </c>
      <c r="I12423" s="3">
        <v>14.702070000000001</v>
      </c>
      <c r="J12423" s="3">
        <v>330.64017000000001</v>
      </c>
      <c r="K12423" s="3">
        <v>508.67718461538459</v>
      </c>
      <c r="L12423" s="4">
        <v>0.34999999999999992</v>
      </c>
    </row>
    <row r="12424" spans="1:12" x14ac:dyDescent="0.35">
      <c r="A12424" s="1" t="s">
        <v>20868</v>
      </c>
      <c r="B12424" t="s">
        <v>1571</v>
      </c>
      <c r="C12424" t="s">
        <v>34</v>
      </c>
      <c r="D12424" t="s">
        <v>35</v>
      </c>
      <c r="E12424">
        <v>1</v>
      </c>
      <c r="F12424" s="2">
        <v>32644.46</v>
      </c>
      <c r="G12424" s="3">
        <v>90668</v>
      </c>
      <c r="H12424" s="3">
        <v>326.44459999999998</v>
      </c>
      <c r="I12424" s="3">
        <v>1534.28962</v>
      </c>
      <c r="J12424" s="3">
        <v>34505.194220000005</v>
      </c>
      <c r="K12424" s="3">
        <v>53084.914184615387</v>
      </c>
      <c r="L12424" s="4">
        <v>0.34999999999999992</v>
      </c>
    </row>
    <row r="12425" spans="1:12" x14ac:dyDescent="0.35">
      <c r="A12425" s="1" t="s">
        <v>20869</v>
      </c>
      <c r="B12425" t="s">
        <v>20870</v>
      </c>
      <c r="C12425" t="s">
        <v>363</v>
      </c>
      <c r="D12425" t="s">
        <v>364</v>
      </c>
      <c r="E12425">
        <v>1</v>
      </c>
      <c r="F12425" s="2">
        <v>845.96</v>
      </c>
      <c r="G12425" s="3">
        <v>405</v>
      </c>
      <c r="H12425" s="3">
        <v>8.4596</v>
      </c>
      <c r="I12425" s="3">
        <v>39.760120000000001</v>
      </c>
      <c r="J12425" s="3">
        <v>894.17972000000009</v>
      </c>
      <c r="K12425" s="3">
        <v>1375.6611076923077</v>
      </c>
      <c r="L12425" s="4">
        <v>0.35</v>
      </c>
    </row>
    <row r="12426" spans="1:12" x14ac:dyDescent="0.35">
      <c r="A12426" s="1" t="s">
        <v>20871</v>
      </c>
      <c r="B12426" t="s">
        <v>16911</v>
      </c>
      <c r="C12426" t="s">
        <v>26</v>
      </c>
      <c r="D12426" t="s">
        <v>27</v>
      </c>
      <c r="E12426">
        <v>1</v>
      </c>
      <c r="F12426" s="2">
        <v>966.9</v>
      </c>
      <c r="G12426" s="3">
        <v>2113.2199999999998</v>
      </c>
      <c r="H12426" s="3">
        <v>9.6690000000000005</v>
      </c>
      <c r="I12426" s="3">
        <v>45.444299999999998</v>
      </c>
      <c r="J12426" s="3">
        <v>1022.0133</v>
      </c>
      <c r="K12426" s="3">
        <v>1572.3281538461538</v>
      </c>
      <c r="L12426" s="4">
        <v>0.35</v>
      </c>
    </row>
    <row r="12427" spans="1:12" x14ac:dyDescent="0.35">
      <c r="A12427" s="1" t="s">
        <v>20872</v>
      </c>
      <c r="B12427" t="s">
        <v>20873</v>
      </c>
      <c r="C12427" t="s">
        <v>13</v>
      </c>
      <c r="D12427" t="s">
        <v>14</v>
      </c>
      <c r="E12427">
        <v>1</v>
      </c>
      <c r="F12427" s="2">
        <v>840</v>
      </c>
      <c r="G12427" s="3">
        <v>1684</v>
      </c>
      <c r="H12427" s="3">
        <v>8.4</v>
      </c>
      <c r="I12427" s="3">
        <v>39.479999999999997</v>
      </c>
      <c r="J12427" s="3">
        <v>887.88</v>
      </c>
      <c r="K12427" s="3">
        <v>1365.9692307692308</v>
      </c>
      <c r="L12427" s="4">
        <v>0.35</v>
      </c>
    </row>
    <row r="12428" spans="1:12" x14ac:dyDescent="0.35">
      <c r="A12428" s="1" t="s">
        <v>20874</v>
      </c>
      <c r="B12428" t="s">
        <v>20875</v>
      </c>
      <c r="C12428" t="s">
        <v>34</v>
      </c>
      <c r="D12428" t="s">
        <v>35</v>
      </c>
      <c r="E12428">
        <v>1</v>
      </c>
      <c r="F12428" s="2">
        <v>8.33</v>
      </c>
      <c r="G12428" s="3">
        <v>188</v>
      </c>
      <c r="H12428" s="3">
        <v>8.3299999999999999E-2</v>
      </c>
      <c r="I12428" s="3">
        <v>0.39151000000000002</v>
      </c>
      <c r="J12428" s="3">
        <v>8.8048099999999998</v>
      </c>
      <c r="K12428" s="3">
        <v>13.545861538461537</v>
      </c>
      <c r="L12428" s="4">
        <v>0.34999999999999992</v>
      </c>
    </row>
    <row r="12429" spans="1:12" x14ac:dyDescent="0.35">
      <c r="A12429" s="1" t="s">
        <v>20876</v>
      </c>
      <c r="B12429" t="s">
        <v>20472</v>
      </c>
      <c r="C12429" t="s">
        <v>34</v>
      </c>
      <c r="D12429" t="s">
        <v>35</v>
      </c>
      <c r="E12429">
        <v>1</v>
      </c>
      <c r="F12429" s="2">
        <v>15996</v>
      </c>
      <c r="G12429" s="3">
        <v>40702.211000000003</v>
      </c>
      <c r="H12429" s="3">
        <v>159.96</v>
      </c>
      <c r="I12429" s="3">
        <v>751.81200000000001</v>
      </c>
      <c r="J12429" s="3">
        <v>16907.772000000001</v>
      </c>
      <c r="K12429" s="3">
        <v>26011.956923076923</v>
      </c>
      <c r="L12429" s="4">
        <v>0.35</v>
      </c>
    </row>
    <row r="12430" spans="1:12" x14ac:dyDescent="0.35">
      <c r="A12430" s="1" t="s">
        <v>20877</v>
      </c>
      <c r="B12430" t="s">
        <v>20878</v>
      </c>
      <c r="C12430" t="s">
        <v>34</v>
      </c>
      <c r="D12430" t="s">
        <v>35</v>
      </c>
      <c r="E12430">
        <v>1</v>
      </c>
      <c r="F12430" s="2">
        <v>4959.8999999999996</v>
      </c>
      <c r="G12430" s="3">
        <v>13779</v>
      </c>
      <c r="H12430" s="3">
        <v>49.598999999999997</v>
      </c>
      <c r="I12430" s="3">
        <v>233.11529999999999</v>
      </c>
      <c r="J12430" s="3">
        <v>5242.6143000000002</v>
      </c>
      <c r="K12430" s="3">
        <v>8065.5604615384618</v>
      </c>
      <c r="L12430" s="4">
        <v>0.35</v>
      </c>
    </row>
    <row r="12431" spans="1:12" x14ac:dyDescent="0.35">
      <c r="A12431" s="1" t="s">
        <v>20879</v>
      </c>
      <c r="B12431" t="s">
        <v>20880</v>
      </c>
      <c r="C12431" t="s">
        <v>363</v>
      </c>
      <c r="D12431" t="s">
        <v>364</v>
      </c>
      <c r="E12431">
        <v>1</v>
      </c>
      <c r="F12431" s="2">
        <v>45.54</v>
      </c>
      <c r="G12431" s="3">
        <v>90</v>
      </c>
      <c r="H12431" s="3">
        <v>0.45540000000000003</v>
      </c>
      <c r="I12431" s="3">
        <v>2.1403799999999999</v>
      </c>
      <c r="J12431" s="3">
        <v>48.135779999999997</v>
      </c>
      <c r="K12431" s="3">
        <v>74.055046153846149</v>
      </c>
      <c r="L12431" s="4">
        <v>0.35</v>
      </c>
    </row>
    <row r="12432" spans="1:12" x14ac:dyDescent="0.35">
      <c r="A12432" s="1" t="s">
        <v>20881</v>
      </c>
      <c r="B12432" t="s">
        <v>19748</v>
      </c>
      <c r="C12432" t="s">
        <v>34</v>
      </c>
      <c r="D12432" t="s">
        <v>35</v>
      </c>
      <c r="E12432">
        <v>1</v>
      </c>
      <c r="F12432" s="2">
        <v>257.32</v>
      </c>
      <c r="G12432" s="3">
        <v>629.8768</v>
      </c>
      <c r="H12432" s="3">
        <v>2.5731999999999999</v>
      </c>
      <c r="I12432" s="3">
        <v>12.09404</v>
      </c>
      <c r="J12432" s="3">
        <v>271.98723999999999</v>
      </c>
      <c r="K12432" s="3">
        <v>418.44190769230767</v>
      </c>
      <c r="L12432" s="4">
        <v>0.35</v>
      </c>
    </row>
    <row r="12433" spans="1:12" x14ac:dyDescent="0.35">
      <c r="A12433" s="1" t="s">
        <v>20882</v>
      </c>
      <c r="B12433" t="s">
        <v>20883</v>
      </c>
      <c r="C12433" t="s">
        <v>363</v>
      </c>
      <c r="D12433" t="s">
        <v>364</v>
      </c>
      <c r="E12433">
        <v>1</v>
      </c>
      <c r="F12433" s="2">
        <v>182.03</v>
      </c>
      <c r="G12433" s="3">
        <v>287</v>
      </c>
      <c r="H12433" s="3">
        <v>1.8203</v>
      </c>
      <c r="I12433" s="3">
        <v>8.5554100000000002</v>
      </c>
      <c r="J12433" s="3">
        <v>192.40571</v>
      </c>
      <c r="K12433" s="3">
        <v>296.00878461538463</v>
      </c>
      <c r="L12433" s="4">
        <v>0.35000000000000003</v>
      </c>
    </row>
    <row r="12434" spans="1:12" x14ac:dyDescent="0.35">
      <c r="A12434" s="1" t="s">
        <v>20884</v>
      </c>
      <c r="B12434" t="s">
        <v>20885</v>
      </c>
      <c r="C12434" t="s">
        <v>363</v>
      </c>
      <c r="D12434" t="s">
        <v>364</v>
      </c>
      <c r="E12434">
        <v>1</v>
      </c>
      <c r="F12434" s="2">
        <v>2341.9299999999998</v>
      </c>
      <c r="G12434" s="3">
        <v>4489</v>
      </c>
      <c r="H12434" s="3">
        <v>23.4193</v>
      </c>
      <c r="I12434" s="3">
        <v>110.07070999999999</v>
      </c>
      <c r="J12434" s="3">
        <v>2475.4200099999998</v>
      </c>
      <c r="K12434" s="3">
        <v>3808.3384769230765</v>
      </c>
      <c r="L12434" s="4">
        <v>0.35</v>
      </c>
    </row>
    <row r="12435" spans="1:12" x14ac:dyDescent="0.35">
      <c r="A12435" s="1" t="s">
        <v>20886</v>
      </c>
      <c r="B12435" t="s">
        <v>20887</v>
      </c>
      <c r="C12435" t="s">
        <v>34</v>
      </c>
      <c r="D12435" t="s">
        <v>35</v>
      </c>
      <c r="E12435">
        <v>1</v>
      </c>
      <c r="F12435" s="2">
        <v>0.1</v>
      </c>
      <c r="G12435" s="3">
        <v>180</v>
      </c>
      <c r="H12435" s="3">
        <v>1E-3</v>
      </c>
      <c r="I12435" s="3">
        <v>4.7000000000000002E-3</v>
      </c>
      <c r="J12435" s="3">
        <v>0.1057</v>
      </c>
      <c r="K12435" s="3">
        <v>0.16261538461538461</v>
      </c>
      <c r="L12435" s="4">
        <v>0.34999999999999992</v>
      </c>
    </row>
    <row r="12436" spans="1:12" x14ac:dyDescent="0.35">
      <c r="A12436" s="1" t="s">
        <v>20888</v>
      </c>
      <c r="B12436" t="s">
        <v>20889</v>
      </c>
      <c r="C12436" t="s">
        <v>13</v>
      </c>
      <c r="D12436" t="s">
        <v>14</v>
      </c>
      <c r="E12436">
        <v>1</v>
      </c>
      <c r="F12436" s="2">
        <v>590.52</v>
      </c>
      <c r="G12436" s="3">
        <v>1182</v>
      </c>
      <c r="H12436" s="3">
        <v>5.9051999999999998</v>
      </c>
      <c r="I12436" s="3">
        <v>27.754439999999999</v>
      </c>
      <c r="J12436" s="3">
        <v>624.17964000000006</v>
      </c>
      <c r="K12436" s="3">
        <v>960.27636923076932</v>
      </c>
      <c r="L12436" s="4">
        <v>0.35</v>
      </c>
    </row>
    <row r="12437" spans="1:12" x14ac:dyDescent="0.35">
      <c r="A12437" s="1" t="s">
        <v>20890</v>
      </c>
      <c r="B12437" t="s">
        <v>20891</v>
      </c>
      <c r="C12437" t="s">
        <v>34</v>
      </c>
      <c r="D12437" t="s">
        <v>35</v>
      </c>
      <c r="E12437">
        <v>1</v>
      </c>
      <c r="F12437" s="2">
        <v>258.58</v>
      </c>
      <c r="G12437" s="3">
        <v>516</v>
      </c>
      <c r="H12437" s="3">
        <v>2.5857999999999999</v>
      </c>
      <c r="I12437" s="3">
        <v>12.15326</v>
      </c>
      <c r="J12437" s="3">
        <v>273.31905999999998</v>
      </c>
      <c r="K12437" s="3">
        <v>420.4908615384615</v>
      </c>
      <c r="L12437" s="4">
        <v>0.35</v>
      </c>
    </row>
    <row r="12438" spans="1:12" x14ac:dyDescent="0.35">
      <c r="A12438" s="1" t="s">
        <v>20892</v>
      </c>
      <c r="B12438" t="s">
        <v>20893</v>
      </c>
      <c r="C12438" t="s">
        <v>363</v>
      </c>
      <c r="D12438" t="s">
        <v>364</v>
      </c>
      <c r="E12438">
        <v>1</v>
      </c>
      <c r="F12438" s="2">
        <v>3.93</v>
      </c>
      <c r="G12438" s="3">
        <v>9.0272000000000006</v>
      </c>
      <c r="H12438" s="3">
        <v>3.9300000000000002E-2</v>
      </c>
      <c r="I12438" s="3">
        <v>0.18471000000000001</v>
      </c>
      <c r="J12438" s="3">
        <v>4.1540100000000004</v>
      </c>
      <c r="K12438" s="3">
        <v>6.3907846153846162</v>
      </c>
      <c r="L12438" s="4">
        <v>0.35000000000000003</v>
      </c>
    </row>
    <row r="12439" spans="1:12" x14ac:dyDescent="0.35">
      <c r="A12439" s="1" t="s">
        <v>20894</v>
      </c>
      <c r="B12439" t="s">
        <v>20895</v>
      </c>
      <c r="C12439" t="s">
        <v>363</v>
      </c>
      <c r="D12439" t="s">
        <v>364</v>
      </c>
      <c r="E12439">
        <v>1</v>
      </c>
      <c r="F12439" s="2">
        <v>589.26</v>
      </c>
      <c r="G12439" s="3">
        <v>1287.8699999999999</v>
      </c>
      <c r="H12439" s="3">
        <v>5.8925999999999998</v>
      </c>
      <c r="I12439" s="3">
        <v>27.695219999999999</v>
      </c>
      <c r="J12439" s="3">
        <v>622.84781999999996</v>
      </c>
      <c r="K12439" s="3">
        <v>958.22741538461526</v>
      </c>
      <c r="L12439" s="4">
        <v>0.35</v>
      </c>
    </row>
    <row r="12440" spans="1:12" x14ac:dyDescent="0.35">
      <c r="A12440" s="1" t="s">
        <v>20896</v>
      </c>
      <c r="B12440" t="s">
        <v>20897</v>
      </c>
      <c r="C12440" t="s">
        <v>363</v>
      </c>
      <c r="D12440" t="s">
        <v>364</v>
      </c>
      <c r="E12440">
        <v>1</v>
      </c>
      <c r="F12440" s="2">
        <v>195.1</v>
      </c>
      <c r="G12440" s="3">
        <v>391</v>
      </c>
      <c r="H12440" s="3">
        <v>1.9510000000000001</v>
      </c>
      <c r="I12440" s="3">
        <v>9.1697000000000006</v>
      </c>
      <c r="J12440" s="3">
        <v>206.22069999999999</v>
      </c>
      <c r="K12440" s="3">
        <v>317.26261538461534</v>
      </c>
      <c r="L12440" s="4">
        <v>0.34999999999999992</v>
      </c>
    </row>
    <row r="12441" spans="1:12" x14ac:dyDescent="0.35">
      <c r="A12441" s="1" t="s">
        <v>20898</v>
      </c>
      <c r="B12441" t="s">
        <v>20899</v>
      </c>
      <c r="C12441" t="s">
        <v>363</v>
      </c>
      <c r="D12441" t="s">
        <v>364</v>
      </c>
      <c r="E12441">
        <v>1</v>
      </c>
      <c r="F12441" s="2">
        <v>366.3</v>
      </c>
      <c r="G12441" s="3">
        <v>701</v>
      </c>
      <c r="H12441" s="3">
        <v>3.6630000000000003</v>
      </c>
      <c r="I12441" s="3">
        <v>17.216100000000001</v>
      </c>
      <c r="J12441" s="3">
        <v>387.17910000000001</v>
      </c>
      <c r="K12441" s="3">
        <v>595.66015384615389</v>
      </c>
      <c r="L12441" s="4">
        <v>0.35000000000000003</v>
      </c>
    </row>
    <row r="12442" spans="1:12" x14ac:dyDescent="0.35">
      <c r="A12442" s="1" t="s">
        <v>20900</v>
      </c>
      <c r="B12442" t="s">
        <v>20901</v>
      </c>
      <c r="C12442" t="s">
        <v>363</v>
      </c>
      <c r="D12442" t="s">
        <v>364</v>
      </c>
      <c r="E12442">
        <v>1</v>
      </c>
      <c r="F12442" s="2">
        <v>9545.9699999999993</v>
      </c>
      <c r="G12442" s="3">
        <v>18964</v>
      </c>
      <c r="H12442" s="3">
        <v>95.459699999999998</v>
      </c>
      <c r="I12442" s="3">
        <v>448.66058999999996</v>
      </c>
      <c r="J12442" s="3">
        <v>10090.090289999998</v>
      </c>
      <c r="K12442" s="3">
        <v>15523.215830769228</v>
      </c>
      <c r="L12442" s="4">
        <v>0.35</v>
      </c>
    </row>
    <row r="12443" spans="1:12" x14ac:dyDescent="0.35">
      <c r="A12443" s="1" t="s">
        <v>20902</v>
      </c>
      <c r="B12443" t="s">
        <v>8452</v>
      </c>
      <c r="C12443" t="s">
        <v>34</v>
      </c>
      <c r="D12443" t="s">
        <v>35</v>
      </c>
      <c r="E12443">
        <v>1</v>
      </c>
      <c r="F12443" s="2">
        <v>268.91000000000003</v>
      </c>
      <c r="G12443" s="3">
        <v>670</v>
      </c>
      <c r="H12443" s="3">
        <v>2.6891000000000003</v>
      </c>
      <c r="I12443" s="3">
        <v>12.638770000000001</v>
      </c>
      <c r="J12443" s="3">
        <v>284.23787000000004</v>
      </c>
      <c r="K12443" s="3">
        <v>437.28903076923081</v>
      </c>
      <c r="L12443" s="4">
        <v>0.35</v>
      </c>
    </row>
    <row r="12444" spans="1:12" x14ac:dyDescent="0.35">
      <c r="A12444" s="1" t="s">
        <v>20903</v>
      </c>
      <c r="B12444" t="s">
        <v>20904</v>
      </c>
      <c r="C12444" t="s">
        <v>363</v>
      </c>
      <c r="D12444" t="s">
        <v>364</v>
      </c>
      <c r="E12444">
        <v>1</v>
      </c>
      <c r="F12444" s="2">
        <v>547.88</v>
      </c>
      <c r="G12444" s="3">
        <v>2431</v>
      </c>
      <c r="H12444" s="3">
        <v>5.4787999999999997</v>
      </c>
      <c r="I12444" s="3">
        <v>25.750360000000001</v>
      </c>
      <c r="J12444" s="3">
        <v>579.10915999999997</v>
      </c>
      <c r="K12444" s="3">
        <v>890.9371692307692</v>
      </c>
      <c r="L12444" s="4">
        <v>0.35000000000000003</v>
      </c>
    </row>
    <row r="12445" spans="1:12" x14ac:dyDescent="0.35">
      <c r="A12445" s="1" t="s">
        <v>20905</v>
      </c>
      <c r="B12445" t="s">
        <v>20906</v>
      </c>
      <c r="C12445" t="s">
        <v>13</v>
      </c>
      <c r="D12445" t="s">
        <v>14</v>
      </c>
      <c r="E12445">
        <v>1</v>
      </c>
      <c r="F12445" s="2">
        <v>878.64</v>
      </c>
      <c r="G12445" s="3">
        <v>2502</v>
      </c>
      <c r="H12445" s="3">
        <v>8.7864000000000004</v>
      </c>
      <c r="I12445" s="3">
        <v>41.296079999999996</v>
      </c>
      <c r="J12445" s="3">
        <v>928.7224799999999</v>
      </c>
      <c r="K12445" s="3">
        <v>1428.8038153846153</v>
      </c>
      <c r="L12445" s="4">
        <v>0.35000000000000003</v>
      </c>
    </row>
    <row r="12446" spans="1:12" x14ac:dyDescent="0.35">
      <c r="A12446" s="1" t="s">
        <v>20907</v>
      </c>
      <c r="B12446" t="s">
        <v>20908</v>
      </c>
      <c r="C12446" t="s">
        <v>34</v>
      </c>
      <c r="D12446" t="s">
        <v>35</v>
      </c>
      <c r="E12446">
        <v>1</v>
      </c>
      <c r="F12446" s="2">
        <v>498.09</v>
      </c>
      <c r="G12446" s="3">
        <v>1391</v>
      </c>
      <c r="H12446" s="3">
        <v>4.9809000000000001</v>
      </c>
      <c r="I12446" s="3">
        <v>23.410229999999999</v>
      </c>
      <c r="J12446" s="3">
        <v>526.48113000000001</v>
      </c>
      <c r="K12446" s="3">
        <v>809.97096923076924</v>
      </c>
      <c r="L12446" s="4">
        <v>0.35</v>
      </c>
    </row>
    <row r="12447" spans="1:12" x14ac:dyDescent="0.35">
      <c r="A12447" s="1" t="s">
        <v>20909</v>
      </c>
      <c r="B12447" t="s">
        <v>20910</v>
      </c>
      <c r="C12447" t="s">
        <v>34</v>
      </c>
      <c r="D12447" t="s">
        <v>35</v>
      </c>
      <c r="E12447">
        <v>1</v>
      </c>
      <c r="F12447" s="2">
        <v>5571.72</v>
      </c>
      <c r="G12447" s="3">
        <v>15475</v>
      </c>
      <c r="H12447" s="3">
        <v>55.717200000000005</v>
      </c>
      <c r="I12447" s="3">
        <v>261.87083999999999</v>
      </c>
      <c r="J12447" s="3">
        <v>5889.3080399999999</v>
      </c>
      <c r="K12447" s="3">
        <v>9060.473907692307</v>
      </c>
      <c r="L12447" s="4">
        <v>0.35</v>
      </c>
    </row>
    <row r="12448" spans="1:12" x14ac:dyDescent="0.35">
      <c r="A12448" s="1" t="s">
        <v>20911</v>
      </c>
      <c r="B12448" t="s">
        <v>20912</v>
      </c>
      <c r="C12448" t="s">
        <v>34</v>
      </c>
      <c r="D12448" t="s">
        <v>35</v>
      </c>
      <c r="E12448">
        <v>1</v>
      </c>
      <c r="F12448" s="2">
        <v>22221</v>
      </c>
      <c r="G12448" s="3">
        <v>48678</v>
      </c>
      <c r="H12448" s="3">
        <v>222.21</v>
      </c>
      <c r="I12448" s="3">
        <v>1044.3869999999999</v>
      </c>
      <c r="J12448" s="3">
        <v>23487.596999999998</v>
      </c>
      <c r="K12448" s="3">
        <v>36134.764615384614</v>
      </c>
      <c r="L12448" s="4">
        <v>0.35000000000000003</v>
      </c>
    </row>
    <row r="12449" spans="1:12" x14ac:dyDescent="0.35">
      <c r="A12449" s="1" t="s">
        <v>20913</v>
      </c>
      <c r="B12449" t="s">
        <v>14034</v>
      </c>
      <c r="C12449" t="s">
        <v>34</v>
      </c>
      <c r="D12449" t="s">
        <v>35</v>
      </c>
      <c r="E12449">
        <v>1</v>
      </c>
      <c r="F12449" s="2">
        <v>26.18</v>
      </c>
      <c r="G12449" s="3">
        <v>72</v>
      </c>
      <c r="H12449" s="3">
        <v>0.26179999999999998</v>
      </c>
      <c r="I12449" s="3">
        <v>1.2304599999999999</v>
      </c>
      <c r="J12449" s="3">
        <v>27.672260000000001</v>
      </c>
      <c r="K12449" s="3">
        <v>42.572707692307695</v>
      </c>
      <c r="L12449" s="4">
        <v>0.35000000000000003</v>
      </c>
    </row>
    <row r="12450" spans="1:12" x14ac:dyDescent="0.35">
      <c r="A12450" s="1" t="s">
        <v>20914</v>
      </c>
      <c r="B12450" t="s">
        <v>20915</v>
      </c>
      <c r="C12450" t="s">
        <v>21</v>
      </c>
      <c r="D12450" t="s">
        <v>22</v>
      </c>
      <c r="E12450">
        <v>1</v>
      </c>
      <c r="F12450" s="2">
        <v>57</v>
      </c>
      <c r="G12450" s="3">
        <v>148</v>
      </c>
      <c r="H12450" s="3">
        <v>0.57000000000000006</v>
      </c>
      <c r="I12450" s="3">
        <v>2.6789999999999998</v>
      </c>
      <c r="J12450" s="3">
        <v>60.249000000000002</v>
      </c>
      <c r="K12450" s="3">
        <v>92.690769230769234</v>
      </c>
      <c r="L12450" s="4">
        <v>0.35</v>
      </c>
    </row>
    <row r="12451" spans="1:12" x14ac:dyDescent="0.35">
      <c r="A12451" s="1" t="s">
        <v>20916</v>
      </c>
      <c r="B12451" t="s">
        <v>20917</v>
      </c>
      <c r="C12451" t="s">
        <v>363</v>
      </c>
      <c r="D12451" t="s">
        <v>364</v>
      </c>
      <c r="E12451">
        <v>1</v>
      </c>
      <c r="F12451" s="2">
        <v>575.9</v>
      </c>
      <c r="G12451" s="3">
        <v>1170</v>
      </c>
      <c r="H12451" s="3">
        <v>5.7589999999999995</v>
      </c>
      <c r="I12451" s="3">
        <v>27.067299999999999</v>
      </c>
      <c r="J12451" s="3">
        <v>608.72630000000004</v>
      </c>
      <c r="K12451" s="3">
        <v>936.50200000000007</v>
      </c>
      <c r="L12451" s="4">
        <v>0.35000000000000003</v>
      </c>
    </row>
    <row r="12452" spans="1:12" x14ac:dyDescent="0.35">
      <c r="A12452" s="1" t="s">
        <v>20918</v>
      </c>
      <c r="B12452" t="s">
        <v>20919</v>
      </c>
      <c r="C12452" t="s">
        <v>363</v>
      </c>
      <c r="D12452" t="s">
        <v>364</v>
      </c>
      <c r="E12452">
        <v>1</v>
      </c>
      <c r="F12452" s="2">
        <v>554.63</v>
      </c>
      <c r="G12452" s="3">
        <v>1017</v>
      </c>
      <c r="H12452" s="3">
        <v>5.5463000000000005</v>
      </c>
      <c r="I12452" s="3">
        <v>26.067609999999998</v>
      </c>
      <c r="J12452" s="3">
        <v>586.24390999999991</v>
      </c>
      <c r="K12452" s="3">
        <v>901.91370769230753</v>
      </c>
      <c r="L12452" s="4">
        <v>0.35</v>
      </c>
    </row>
    <row r="12453" spans="1:12" x14ac:dyDescent="0.35">
      <c r="A12453" s="1" t="s">
        <v>20920</v>
      </c>
      <c r="B12453" t="s">
        <v>20921</v>
      </c>
      <c r="C12453" t="s">
        <v>34</v>
      </c>
      <c r="D12453" t="s">
        <v>35</v>
      </c>
      <c r="E12453">
        <v>1</v>
      </c>
      <c r="F12453" s="2">
        <v>7234.92</v>
      </c>
      <c r="G12453" s="3">
        <v>20092</v>
      </c>
      <c r="H12453" s="3">
        <v>72.349199999999996</v>
      </c>
      <c r="I12453" s="3">
        <v>340.04124000000002</v>
      </c>
      <c r="J12453" s="3">
        <v>7647.3104399999993</v>
      </c>
      <c r="K12453" s="3">
        <v>11765.092984615383</v>
      </c>
      <c r="L12453" s="4">
        <v>0.35</v>
      </c>
    </row>
    <row r="12454" spans="1:12" x14ac:dyDescent="0.35">
      <c r="A12454" s="1" t="s">
        <v>20922</v>
      </c>
      <c r="B12454" t="s">
        <v>20923</v>
      </c>
      <c r="C12454" t="s">
        <v>363</v>
      </c>
      <c r="D12454" t="s">
        <v>364</v>
      </c>
      <c r="E12454">
        <v>1</v>
      </c>
      <c r="F12454" s="2">
        <v>195.15</v>
      </c>
      <c r="G12454" s="3">
        <v>382</v>
      </c>
      <c r="H12454" s="3">
        <v>1.9515</v>
      </c>
      <c r="I12454" s="3">
        <v>9.1720500000000005</v>
      </c>
      <c r="J12454" s="3">
        <v>206.27355000000003</v>
      </c>
      <c r="K12454" s="3">
        <v>317.34392307692309</v>
      </c>
      <c r="L12454" s="4">
        <v>0.34999999999999992</v>
      </c>
    </row>
    <row r="12455" spans="1:12" x14ac:dyDescent="0.35">
      <c r="A12455" s="1" t="s">
        <v>20924</v>
      </c>
      <c r="B12455" t="s">
        <v>20925</v>
      </c>
      <c r="C12455" t="s">
        <v>363</v>
      </c>
      <c r="D12455" t="s">
        <v>364</v>
      </c>
      <c r="E12455">
        <v>1</v>
      </c>
      <c r="F12455" s="2">
        <v>454.02</v>
      </c>
      <c r="G12455" s="3">
        <v>992.29</v>
      </c>
      <c r="H12455" s="3">
        <v>4.5401999999999996</v>
      </c>
      <c r="I12455" s="3">
        <v>21.338940000000001</v>
      </c>
      <c r="J12455" s="3">
        <v>479.89913999999999</v>
      </c>
      <c r="K12455" s="3">
        <v>738.30636923076918</v>
      </c>
      <c r="L12455" s="4">
        <v>0.35</v>
      </c>
    </row>
    <row r="12456" spans="1:12" x14ac:dyDescent="0.35">
      <c r="A12456" s="1" t="s">
        <v>20926</v>
      </c>
      <c r="B12456" t="s">
        <v>20927</v>
      </c>
      <c r="C12456" t="s">
        <v>363</v>
      </c>
      <c r="D12456" t="s">
        <v>364</v>
      </c>
      <c r="E12456">
        <v>1</v>
      </c>
      <c r="F12456" s="2">
        <v>259.60000000000002</v>
      </c>
      <c r="G12456" s="3">
        <v>950</v>
      </c>
      <c r="H12456" s="3">
        <v>2.5960000000000001</v>
      </c>
      <c r="I12456" s="3">
        <v>12.201200000000002</v>
      </c>
      <c r="J12456" s="3">
        <v>274.39720000000005</v>
      </c>
      <c r="K12456" s="3">
        <v>422.14953846153855</v>
      </c>
      <c r="L12456" s="4">
        <v>0.35000000000000003</v>
      </c>
    </row>
    <row r="12457" spans="1:12" x14ac:dyDescent="0.35">
      <c r="A12457" s="1" t="s">
        <v>20928</v>
      </c>
      <c r="B12457" t="s">
        <v>20929</v>
      </c>
      <c r="C12457" t="s">
        <v>26</v>
      </c>
      <c r="D12457" t="s">
        <v>27</v>
      </c>
      <c r="E12457">
        <v>1</v>
      </c>
      <c r="F12457" s="2">
        <v>157.37</v>
      </c>
      <c r="G12457" s="3">
        <v>319</v>
      </c>
      <c r="H12457" s="3">
        <v>1.5737000000000001</v>
      </c>
      <c r="I12457" s="3">
        <v>7.3963900000000002</v>
      </c>
      <c r="J12457" s="3">
        <v>166.34009</v>
      </c>
      <c r="K12457" s="3">
        <v>255.90783076923077</v>
      </c>
      <c r="L12457" s="4">
        <v>0.35</v>
      </c>
    </row>
    <row r="12458" spans="1:12" x14ac:dyDescent="0.35">
      <c r="A12458" s="1" t="s">
        <v>20930</v>
      </c>
      <c r="B12458" t="s">
        <v>20931</v>
      </c>
      <c r="C12458" t="s">
        <v>363</v>
      </c>
      <c r="D12458" t="s">
        <v>364</v>
      </c>
      <c r="E12458">
        <v>1</v>
      </c>
      <c r="F12458" s="2">
        <v>296.67</v>
      </c>
      <c r="G12458" s="3">
        <v>648.39</v>
      </c>
      <c r="H12458" s="3">
        <v>2.9667000000000003</v>
      </c>
      <c r="I12458" s="3">
        <v>13.943490000000001</v>
      </c>
      <c r="J12458" s="3">
        <v>313.58019000000002</v>
      </c>
      <c r="K12458" s="3">
        <v>482.43106153846156</v>
      </c>
      <c r="L12458" s="4">
        <v>0.35</v>
      </c>
    </row>
    <row r="12459" spans="1:12" x14ac:dyDescent="0.35">
      <c r="A12459" s="1" t="s">
        <v>20932</v>
      </c>
      <c r="B12459" t="s">
        <v>20933</v>
      </c>
      <c r="C12459" t="s">
        <v>34</v>
      </c>
      <c r="D12459" t="s">
        <v>35</v>
      </c>
      <c r="E12459">
        <v>1</v>
      </c>
      <c r="F12459" s="2">
        <v>3938.22</v>
      </c>
      <c r="G12459" s="3">
        <v>10937</v>
      </c>
      <c r="H12459" s="3">
        <v>39.382199999999997</v>
      </c>
      <c r="I12459" s="3">
        <v>185.09634</v>
      </c>
      <c r="J12459" s="3">
        <v>4162.6985399999994</v>
      </c>
      <c r="K12459" s="3">
        <v>6404.1515999999992</v>
      </c>
      <c r="L12459" s="4">
        <v>0.35000000000000003</v>
      </c>
    </row>
    <row r="12460" spans="1:12" x14ac:dyDescent="0.35">
      <c r="A12460" s="1" t="s">
        <v>20934</v>
      </c>
      <c r="B12460" t="s">
        <v>20935</v>
      </c>
      <c r="C12460" t="s">
        <v>13</v>
      </c>
      <c r="D12460" t="s">
        <v>14</v>
      </c>
      <c r="E12460">
        <v>1</v>
      </c>
      <c r="F12460" s="2">
        <v>31.92</v>
      </c>
      <c r="G12460" s="3">
        <v>63</v>
      </c>
      <c r="H12460" s="3">
        <v>0.31920000000000004</v>
      </c>
      <c r="I12460" s="3">
        <v>1.50024</v>
      </c>
      <c r="J12460" s="3">
        <v>33.739440000000002</v>
      </c>
      <c r="K12460" s="3">
        <v>51.906830769230773</v>
      </c>
      <c r="L12460" s="4">
        <v>0.35000000000000003</v>
      </c>
    </row>
    <row r="12461" spans="1:12" x14ac:dyDescent="0.35">
      <c r="A12461" s="1" t="s">
        <v>20936</v>
      </c>
      <c r="B12461" t="s">
        <v>20415</v>
      </c>
      <c r="C12461" t="s">
        <v>363</v>
      </c>
      <c r="D12461" t="s">
        <v>364</v>
      </c>
      <c r="E12461">
        <v>1</v>
      </c>
      <c r="F12461" s="2">
        <v>523.20000000000005</v>
      </c>
      <c r="G12461" s="3">
        <v>1135.7919999999999</v>
      </c>
      <c r="H12461" s="3">
        <v>5.2320000000000002</v>
      </c>
      <c r="I12461" s="3">
        <v>24.590400000000002</v>
      </c>
      <c r="J12461" s="3">
        <v>553.02240000000006</v>
      </c>
      <c r="K12461" s="3">
        <v>850.80369230769236</v>
      </c>
      <c r="L12461" s="4">
        <v>0.35</v>
      </c>
    </row>
    <row r="12462" spans="1:12" x14ac:dyDescent="0.35">
      <c r="A12462" s="1" t="s">
        <v>20937</v>
      </c>
      <c r="B12462" t="s">
        <v>20938</v>
      </c>
      <c r="C12462" t="s">
        <v>363</v>
      </c>
      <c r="D12462" t="s">
        <v>364</v>
      </c>
      <c r="E12462">
        <v>1</v>
      </c>
      <c r="F12462" s="2">
        <v>23.45</v>
      </c>
      <c r="G12462" s="3">
        <v>45.819200000000002</v>
      </c>
      <c r="H12462" s="3">
        <v>0.23449999999999999</v>
      </c>
      <c r="I12462" s="3">
        <v>1.10215</v>
      </c>
      <c r="J12462" s="3">
        <v>24.786650000000002</v>
      </c>
      <c r="K12462" s="3">
        <v>38.133307692307696</v>
      </c>
      <c r="L12462" s="4">
        <v>0.35000000000000003</v>
      </c>
    </row>
    <row r="12463" spans="1:12" x14ac:dyDescent="0.35">
      <c r="A12463" s="1" t="s">
        <v>20939</v>
      </c>
      <c r="B12463" t="s">
        <v>20940</v>
      </c>
      <c r="C12463" t="s">
        <v>363</v>
      </c>
      <c r="D12463" t="s">
        <v>364</v>
      </c>
      <c r="E12463">
        <v>1</v>
      </c>
      <c r="F12463" s="2">
        <v>22426.172999999999</v>
      </c>
      <c r="G12463" s="3">
        <v>51020</v>
      </c>
      <c r="H12463" s="3">
        <v>224.26173</v>
      </c>
      <c r="I12463" s="3">
        <v>1054.030131</v>
      </c>
      <c r="J12463" s="3">
        <v>23704.464860999997</v>
      </c>
      <c r="K12463" s="3">
        <v>36468.40747846153</v>
      </c>
      <c r="L12463" s="4">
        <v>0.34999999999999992</v>
      </c>
    </row>
    <row r="12464" spans="1:12" x14ac:dyDescent="0.35">
      <c r="A12464" s="1" t="s">
        <v>20941</v>
      </c>
      <c r="B12464" t="s">
        <v>20942</v>
      </c>
      <c r="C12464" t="s">
        <v>34</v>
      </c>
      <c r="D12464" t="s">
        <v>35</v>
      </c>
      <c r="E12464">
        <v>1</v>
      </c>
      <c r="F12464" s="2">
        <v>1.44</v>
      </c>
      <c r="G12464" s="3">
        <v>5</v>
      </c>
      <c r="H12464" s="3">
        <v>1.44E-2</v>
      </c>
      <c r="I12464" s="3">
        <v>6.7680000000000004E-2</v>
      </c>
      <c r="J12464" s="3">
        <v>1.5220799999999999</v>
      </c>
      <c r="K12464" s="3">
        <v>2.3416615384615382</v>
      </c>
      <c r="L12464" s="4">
        <v>0.35</v>
      </c>
    </row>
    <row r="12465" spans="1:12" x14ac:dyDescent="0.35">
      <c r="A12465" s="1" t="s">
        <v>20943</v>
      </c>
      <c r="B12465" t="s">
        <v>20944</v>
      </c>
      <c r="C12465" t="s">
        <v>13</v>
      </c>
      <c r="D12465" t="s">
        <v>14</v>
      </c>
      <c r="E12465">
        <v>1</v>
      </c>
      <c r="F12465" s="2">
        <v>763.43600000000004</v>
      </c>
      <c r="G12465" s="3">
        <v>1714.7088000000001</v>
      </c>
      <c r="H12465" s="3">
        <v>7.6343600000000009</v>
      </c>
      <c r="I12465" s="3">
        <v>35.881492000000001</v>
      </c>
      <c r="J12465" s="3">
        <v>806.95185200000003</v>
      </c>
      <c r="K12465" s="3">
        <v>1241.4643876923078</v>
      </c>
      <c r="L12465" s="4">
        <v>0.35000000000000003</v>
      </c>
    </row>
    <row r="12466" spans="1:12" x14ac:dyDescent="0.35">
      <c r="A12466" s="1" t="s">
        <v>20945</v>
      </c>
      <c r="B12466" t="s">
        <v>3142</v>
      </c>
      <c r="C12466" t="s">
        <v>13</v>
      </c>
      <c r="D12466" t="s">
        <v>14</v>
      </c>
      <c r="E12466">
        <v>1</v>
      </c>
      <c r="F12466" s="2">
        <v>2415.84</v>
      </c>
      <c r="G12466" s="3">
        <v>4836</v>
      </c>
      <c r="H12466" s="3">
        <v>24.1584</v>
      </c>
      <c r="I12466" s="3">
        <v>113.54448000000001</v>
      </c>
      <c r="J12466" s="3">
        <v>2553.54288</v>
      </c>
      <c r="K12466" s="3">
        <v>3928.5275076923076</v>
      </c>
      <c r="L12466" s="4">
        <v>0.35</v>
      </c>
    </row>
    <row r="12467" spans="1:12" x14ac:dyDescent="0.35">
      <c r="A12467" s="1" t="s">
        <v>20946</v>
      </c>
      <c r="B12467" t="s">
        <v>19609</v>
      </c>
      <c r="C12467" t="s">
        <v>34</v>
      </c>
      <c r="D12467" t="s">
        <v>35</v>
      </c>
      <c r="E12467">
        <v>1</v>
      </c>
      <c r="F12467" s="2">
        <v>3647.16</v>
      </c>
      <c r="G12467" s="3">
        <v>9633</v>
      </c>
      <c r="H12467" s="3">
        <v>36.471600000000002</v>
      </c>
      <c r="I12467" s="3">
        <v>171.41651999999999</v>
      </c>
      <c r="J12467" s="3">
        <v>3855.0481199999995</v>
      </c>
      <c r="K12467" s="3">
        <v>5930.8432615384609</v>
      </c>
      <c r="L12467" s="4">
        <v>0.35000000000000003</v>
      </c>
    </row>
    <row r="12468" spans="1:12" x14ac:dyDescent="0.35">
      <c r="A12468" s="1" t="s">
        <v>20947</v>
      </c>
      <c r="B12468" t="s">
        <v>20948</v>
      </c>
      <c r="C12468" t="s">
        <v>363</v>
      </c>
      <c r="D12468" t="s">
        <v>364</v>
      </c>
      <c r="E12468">
        <v>1</v>
      </c>
      <c r="F12468" s="2">
        <v>5175</v>
      </c>
      <c r="G12468" s="3">
        <v>10549</v>
      </c>
      <c r="H12468" s="3">
        <v>51.75</v>
      </c>
      <c r="I12468" s="3">
        <v>243.22499999999999</v>
      </c>
      <c r="J12468" s="3">
        <v>5469.9750000000004</v>
      </c>
      <c r="K12468" s="3">
        <v>8415.3461538461543</v>
      </c>
      <c r="L12468" s="4">
        <v>0.35</v>
      </c>
    </row>
    <row r="12469" spans="1:12" x14ac:dyDescent="0.35">
      <c r="A12469" s="1" t="s">
        <v>20949</v>
      </c>
      <c r="B12469" t="s">
        <v>20950</v>
      </c>
      <c r="C12469" t="s">
        <v>34</v>
      </c>
      <c r="D12469" t="s">
        <v>35</v>
      </c>
      <c r="E12469">
        <v>1</v>
      </c>
      <c r="F12469" s="2">
        <v>3341.63</v>
      </c>
      <c r="G12469" s="3">
        <v>8598</v>
      </c>
      <c r="H12469" s="3">
        <v>33.4163</v>
      </c>
      <c r="I12469" s="3">
        <v>157.05661000000001</v>
      </c>
      <c r="J12469" s="3">
        <v>3532.1029100000001</v>
      </c>
      <c r="K12469" s="3">
        <v>5434.0044769230772</v>
      </c>
      <c r="L12469" s="4">
        <v>0.35000000000000003</v>
      </c>
    </row>
    <row r="12470" spans="1:12" x14ac:dyDescent="0.35">
      <c r="A12470" s="1" t="s">
        <v>20951</v>
      </c>
      <c r="B12470" t="s">
        <v>20952</v>
      </c>
      <c r="C12470" t="s">
        <v>26</v>
      </c>
      <c r="D12470" t="s">
        <v>27</v>
      </c>
      <c r="E12470">
        <v>1</v>
      </c>
      <c r="F12470" s="2">
        <v>18.89</v>
      </c>
      <c r="G12470" s="3">
        <v>39.340000000000003</v>
      </c>
      <c r="H12470" s="3">
        <v>0.18890000000000001</v>
      </c>
      <c r="I12470" s="3">
        <v>0.88783000000000001</v>
      </c>
      <c r="J12470" s="3">
        <v>19.966730000000002</v>
      </c>
      <c r="K12470" s="3">
        <v>30.718046153846156</v>
      </c>
      <c r="L12470" s="4">
        <v>0.35</v>
      </c>
    </row>
    <row r="12471" spans="1:12" x14ac:dyDescent="0.35">
      <c r="A12471" s="1" t="s">
        <v>20953</v>
      </c>
      <c r="B12471" t="s">
        <v>2152</v>
      </c>
      <c r="C12471" t="s">
        <v>34</v>
      </c>
      <c r="D12471" t="s">
        <v>35</v>
      </c>
      <c r="E12471">
        <v>1</v>
      </c>
      <c r="F12471" s="2">
        <v>12336.79</v>
      </c>
      <c r="G12471" s="3">
        <v>31434</v>
      </c>
      <c r="H12471" s="3">
        <v>123.36790000000001</v>
      </c>
      <c r="I12471" s="3">
        <v>579.82913000000008</v>
      </c>
      <c r="J12471" s="3">
        <v>13039.98703</v>
      </c>
      <c r="K12471" s="3">
        <v>20061.518507692308</v>
      </c>
      <c r="L12471" s="4">
        <v>0.35</v>
      </c>
    </row>
    <row r="12472" spans="1:12" x14ac:dyDescent="0.35">
      <c r="A12472" s="1" t="s">
        <v>20954</v>
      </c>
      <c r="B12472" t="s">
        <v>20955</v>
      </c>
      <c r="C12472" t="s">
        <v>363</v>
      </c>
      <c r="D12472" t="s">
        <v>364</v>
      </c>
      <c r="E12472">
        <v>1</v>
      </c>
      <c r="F12472" s="2">
        <v>1395.18</v>
      </c>
      <c r="G12472" s="3">
        <v>3033</v>
      </c>
      <c r="H12472" s="3">
        <v>13.9518</v>
      </c>
      <c r="I12472" s="3">
        <v>65.573459999999997</v>
      </c>
      <c r="J12472" s="3">
        <v>1474.7052600000002</v>
      </c>
      <c r="K12472" s="3">
        <v>2268.7773230769235</v>
      </c>
      <c r="L12472" s="4">
        <v>0.35000000000000003</v>
      </c>
    </row>
    <row r="12473" spans="1:12" x14ac:dyDescent="0.35">
      <c r="A12473" s="1" t="s">
        <v>20956</v>
      </c>
      <c r="B12473" t="s">
        <v>20957</v>
      </c>
      <c r="C12473" t="s">
        <v>363</v>
      </c>
      <c r="D12473" t="s">
        <v>364</v>
      </c>
      <c r="E12473">
        <v>1</v>
      </c>
      <c r="F12473" s="2">
        <v>3860.45</v>
      </c>
      <c r="G12473" s="3">
        <v>7722</v>
      </c>
      <c r="H12473" s="3">
        <v>38.604500000000002</v>
      </c>
      <c r="I12473" s="3">
        <v>181.44114999999999</v>
      </c>
      <c r="J12473" s="3">
        <v>4080.4956499999998</v>
      </c>
      <c r="K12473" s="3">
        <v>6277.6856153846147</v>
      </c>
      <c r="L12473" s="4">
        <v>0.35</v>
      </c>
    </row>
    <row r="12474" spans="1:12" x14ac:dyDescent="0.35">
      <c r="A12474" s="1" t="s">
        <v>20958</v>
      </c>
      <c r="B12474" t="s">
        <v>20591</v>
      </c>
      <c r="C12474" t="s">
        <v>363</v>
      </c>
      <c r="D12474" t="s">
        <v>364</v>
      </c>
      <c r="E12474">
        <v>1</v>
      </c>
      <c r="F12474" s="2">
        <v>3196</v>
      </c>
      <c r="G12474" s="3">
        <v>2246</v>
      </c>
      <c r="H12474" s="3">
        <v>31.96</v>
      </c>
      <c r="I12474" s="3">
        <v>150.21199999999999</v>
      </c>
      <c r="J12474" s="3">
        <v>3378.172</v>
      </c>
      <c r="K12474" s="3">
        <v>5197.1876923076925</v>
      </c>
      <c r="L12474" s="4">
        <v>0.35000000000000003</v>
      </c>
    </row>
    <row r="12475" spans="1:12" x14ac:dyDescent="0.35">
      <c r="A12475" s="1" t="s">
        <v>20959</v>
      </c>
      <c r="B12475" t="s">
        <v>20960</v>
      </c>
      <c r="C12475" t="s">
        <v>363</v>
      </c>
      <c r="D12475" t="s">
        <v>364</v>
      </c>
      <c r="E12475">
        <v>1</v>
      </c>
      <c r="F12475" s="2">
        <v>398.2</v>
      </c>
      <c r="G12475" s="3">
        <v>1633</v>
      </c>
      <c r="H12475" s="3">
        <v>3.9819999999999998</v>
      </c>
      <c r="I12475" s="3">
        <v>18.715399999999999</v>
      </c>
      <c r="J12475" s="3">
        <v>420.8974</v>
      </c>
      <c r="K12475" s="3">
        <v>647.53446153846153</v>
      </c>
      <c r="L12475" s="4">
        <v>0.35</v>
      </c>
    </row>
    <row r="12476" spans="1:12" x14ac:dyDescent="0.35">
      <c r="A12476" s="1" t="s">
        <v>20961</v>
      </c>
      <c r="B12476" t="s">
        <v>20962</v>
      </c>
      <c r="C12476" t="s">
        <v>363</v>
      </c>
      <c r="D12476" t="s">
        <v>364</v>
      </c>
      <c r="E12476">
        <v>1</v>
      </c>
      <c r="F12476" s="2">
        <v>257.33999999999997</v>
      </c>
      <c r="G12476" s="3">
        <v>6110</v>
      </c>
      <c r="H12476" s="3">
        <v>2.5733999999999999</v>
      </c>
      <c r="I12476" s="3">
        <v>12.09498</v>
      </c>
      <c r="J12476" s="3">
        <v>272.00837999999999</v>
      </c>
      <c r="K12476" s="3">
        <v>418.47443076923076</v>
      </c>
      <c r="L12476" s="4">
        <v>0.35000000000000003</v>
      </c>
    </row>
    <row r="12477" spans="1:12" x14ac:dyDescent="0.35">
      <c r="A12477" s="1" t="s">
        <v>20963</v>
      </c>
      <c r="B12477" t="s">
        <v>20964</v>
      </c>
      <c r="C12477" t="s">
        <v>363</v>
      </c>
      <c r="D12477" t="s">
        <v>364</v>
      </c>
      <c r="E12477">
        <v>1</v>
      </c>
      <c r="F12477" s="2">
        <v>6395.95</v>
      </c>
      <c r="G12477" s="3">
        <v>12802</v>
      </c>
      <c r="H12477" s="3">
        <v>63.959499999999998</v>
      </c>
      <c r="I12477" s="3">
        <v>300.60964999999999</v>
      </c>
      <c r="J12477" s="3">
        <v>6760.5191500000001</v>
      </c>
      <c r="K12477" s="3">
        <v>10400.798692307691</v>
      </c>
      <c r="L12477" s="4">
        <v>0.34999999999999992</v>
      </c>
    </row>
    <row r="12478" spans="1:12" x14ac:dyDescent="0.35">
      <c r="A12478" s="1" t="s">
        <v>20965</v>
      </c>
      <c r="B12478" t="s">
        <v>19609</v>
      </c>
      <c r="C12478" t="s">
        <v>34</v>
      </c>
      <c r="D12478" t="s">
        <v>35</v>
      </c>
      <c r="E12478">
        <v>1</v>
      </c>
      <c r="F12478" s="2">
        <v>3480.84</v>
      </c>
      <c r="G12478" s="3">
        <v>9174</v>
      </c>
      <c r="H12478" s="3">
        <v>34.808399999999999</v>
      </c>
      <c r="I12478" s="3">
        <v>163.59948</v>
      </c>
      <c r="J12478" s="3">
        <v>3679.2478799999999</v>
      </c>
      <c r="K12478" s="3">
        <v>5660.3813538461536</v>
      </c>
      <c r="L12478" s="4">
        <v>0.35</v>
      </c>
    </row>
    <row r="12479" spans="1:12" x14ac:dyDescent="0.35">
      <c r="A12479" s="1" t="s">
        <v>20966</v>
      </c>
      <c r="B12479" t="s">
        <v>20967</v>
      </c>
      <c r="C12479" t="s">
        <v>34</v>
      </c>
      <c r="D12479" t="s">
        <v>35</v>
      </c>
      <c r="E12479">
        <v>1</v>
      </c>
      <c r="F12479" s="2">
        <v>3645.85</v>
      </c>
      <c r="G12479" s="3">
        <v>9043</v>
      </c>
      <c r="H12479" s="3">
        <v>36.458500000000001</v>
      </c>
      <c r="I12479" s="3">
        <v>171.35495</v>
      </c>
      <c r="J12479" s="3">
        <v>3853.66345</v>
      </c>
      <c r="K12479" s="3">
        <v>5928.7129999999997</v>
      </c>
      <c r="L12479" s="4">
        <v>0.35</v>
      </c>
    </row>
    <row r="12480" spans="1:12" x14ac:dyDescent="0.35">
      <c r="A12480" s="1">
        <v>762323</v>
      </c>
      <c r="B12480" t="s">
        <v>20344</v>
      </c>
      <c r="C12480" t="s">
        <v>34</v>
      </c>
      <c r="D12480" t="s">
        <v>35</v>
      </c>
      <c r="E12480">
        <v>1</v>
      </c>
      <c r="F12480" s="2">
        <v>0.155</v>
      </c>
      <c r="G12480" s="3">
        <v>1</v>
      </c>
      <c r="H12480" s="3">
        <v>1.5499999999999999E-3</v>
      </c>
      <c r="I12480" s="3">
        <v>7.2849999999999998E-3</v>
      </c>
      <c r="J12480" s="3">
        <v>0.16383500000000001</v>
      </c>
      <c r="K12480" s="3">
        <v>0.25205384615384618</v>
      </c>
      <c r="L12480" s="4">
        <v>0.35000000000000003</v>
      </c>
    </row>
    <row r="12481" spans="1:12" x14ac:dyDescent="0.35">
      <c r="A12481" s="1" t="s">
        <v>20968</v>
      </c>
      <c r="B12481" t="s">
        <v>20969</v>
      </c>
      <c r="C12481" t="s">
        <v>363</v>
      </c>
      <c r="D12481" t="s">
        <v>364</v>
      </c>
      <c r="E12481">
        <v>1</v>
      </c>
      <c r="F12481" s="2">
        <v>251.16</v>
      </c>
      <c r="G12481" s="3">
        <v>548.92999999999995</v>
      </c>
      <c r="H12481" s="3">
        <v>2.5116000000000001</v>
      </c>
      <c r="I12481" s="3">
        <v>11.80452</v>
      </c>
      <c r="J12481" s="3">
        <v>265.47611999999998</v>
      </c>
      <c r="K12481" s="3">
        <v>408.42479999999995</v>
      </c>
      <c r="L12481" s="4">
        <v>0.35</v>
      </c>
    </row>
    <row r="12482" spans="1:12" x14ac:dyDescent="0.35">
      <c r="A12482" s="1" t="s">
        <v>20970</v>
      </c>
      <c r="B12482" t="s">
        <v>20971</v>
      </c>
      <c r="C12482" t="s">
        <v>13</v>
      </c>
      <c r="D12482" t="s">
        <v>14</v>
      </c>
      <c r="E12482">
        <v>1</v>
      </c>
      <c r="F12482" s="2">
        <v>711.48</v>
      </c>
      <c r="G12482" s="3">
        <v>1424</v>
      </c>
      <c r="H12482" s="3">
        <v>7.1148000000000007</v>
      </c>
      <c r="I12482" s="3">
        <v>33.43956</v>
      </c>
      <c r="J12482" s="3">
        <v>752.03435999999999</v>
      </c>
      <c r="K12482" s="3">
        <v>1156.9759384615384</v>
      </c>
      <c r="L12482" s="4">
        <v>0.35</v>
      </c>
    </row>
    <row r="12483" spans="1:12" x14ac:dyDescent="0.35">
      <c r="A12483" s="1" t="s">
        <v>20972</v>
      </c>
      <c r="B12483" t="s">
        <v>20973</v>
      </c>
      <c r="C12483" t="s">
        <v>363</v>
      </c>
      <c r="D12483" t="s">
        <v>364</v>
      </c>
      <c r="E12483">
        <v>1</v>
      </c>
      <c r="F12483" s="2">
        <v>21034.2</v>
      </c>
      <c r="G12483" s="3">
        <v>85297</v>
      </c>
      <c r="H12483" s="3">
        <v>210.34200000000001</v>
      </c>
      <c r="I12483" s="3">
        <v>988.60739999999998</v>
      </c>
      <c r="J12483" s="3">
        <v>22233.149400000002</v>
      </c>
      <c r="K12483" s="3">
        <v>34204.845230769235</v>
      </c>
      <c r="L12483" s="4">
        <v>0.35000000000000003</v>
      </c>
    </row>
    <row r="12484" spans="1:12" x14ac:dyDescent="0.35">
      <c r="A12484" s="1" t="s">
        <v>20974</v>
      </c>
      <c r="B12484" t="s">
        <v>20975</v>
      </c>
      <c r="C12484" t="s">
        <v>363</v>
      </c>
      <c r="D12484" t="s">
        <v>364</v>
      </c>
      <c r="E12484">
        <v>1</v>
      </c>
      <c r="F12484" s="2">
        <v>740.6</v>
      </c>
      <c r="G12484" s="3">
        <v>9</v>
      </c>
      <c r="H12484" s="3">
        <v>7.4060000000000006</v>
      </c>
      <c r="I12484" s="3">
        <v>34.808199999999999</v>
      </c>
      <c r="J12484" s="3">
        <v>782.81420000000003</v>
      </c>
      <c r="K12484" s="3">
        <v>1204.3295384615385</v>
      </c>
      <c r="L12484" s="4">
        <v>0.35</v>
      </c>
    </row>
    <row r="12485" spans="1:12" x14ac:dyDescent="0.35">
      <c r="A12485" s="1" t="s">
        <v>20976</v>
      </c>
      <c r="B12485" t="s">
        <v>20977</v>
      </c>
      <c r="C12485" t="s">
        <v>13</v>
      </c>
      <c r="D12485" t="s">
        <v>14</v>
      </c>
      <c r="E12485">
        <v>1</v>
      </c>
      <c r="F12485" s="2">
        <v>63.84</v>
      </c>
      <c r="G12485" s="3">
        <v>129</v>
      </c>
      <c r="H12485" s="3">
        <v>0.63840000000000008</v>
      </c>
      <c r="I12485" s="3">
        <v>3.00048</v>
      </c>
      <c r="J12485" s="3">
        <v>67.478880000000004</v>
      </c>
      <c r="K12485" s="3">
        <v>103.81366153846155</v>
      </c>
      <c r="L12485" s="4">
        <v>0.35000000000000003</v>
      </c>
    </row>
    <row r="12486" spans="1:12" x14ac:dyDescent="0.35">
      <c r="A12486" s="1" t="s">
        <v>20978</v>
      </c>
      <c r="B12486" t="s">
        <v>20979</v>
      </c>
      <c r="C12486" t="s">
        <v>363</v>
      </c>
      <c r="D12486" t="s">
        <v>364</v>
      </c>
      <c r="E12486">
        <v>1</v>
      </c>
      <c r="F12486" s="2">
        <v>10985</v>
      </c>
      <c r="G12486" s="3">
        <v>6842</v>
      </c>
      <c r="H12486" s="3">
        <v>109.85000000000001</v>
      </c>
      <c r="I12486" s="3">
        <v>516.29499999999996</v>
      </c>
      <c r="J12486" s="3">
        <v>11611.145</v>
      </c>
      <c r="K12486" s="3">
        <v>17863.3</v>
      </c>
      <c r="L12486" s="4">
        <v>0.34999999999999992</v>
      </c>
    </row>
    <row r="12487" spans="1:12" x14ac:dyDescent="0.35">
      <c r="A12487" s="1" t="s">
        <v>20980</v>
      </c>
      <c r="B12487" t="s">
        <v>19609</v>
      </c>
      <c r="C12487" t="s">
        <v>34</v>
      </c>
      <c r="D12487" t="s">
        <v>35</v>
      </c>
      <c r="E12487">
        <v>1</v>
      </c>
      <c r="F12487" s="2">
        <v>2720.52</v>
      </c>
      <c r="G12487" s="3">
        <v>7061</v>
      </c>
      <c r="H12487" s="3">
        <v>27.205200000000001</v>
      </c>
      <c r="I12487" s="3">
        <v>127.86444</v>
      </c>
      <c r="J12487" s="3">
        <v>2875.5896399999997</v>
      </c>
      <c r="K12487" s="3">
        <v>4423.984061538461</v>
      </c>
      <c r="L12487" s="4">
        <v>0.35</v>
      </c>
    </row>
    <row r="12488" spans="1:12" x14ac:dyDescent="0.35">
      <c r="A12488" s="1" t="s">
        <v>20981</v>
      </c>
      <c r="B12488" t="s">
        <v>20982</v>
      </c>
      <c r="C12488" t="s">
        <v>363</v>
      </c>
      <c r="D12488" t="s">
        <v>364</v>
      </c>
      <c r="E12488">
        <v>1</v>
      </c>
      <c r="F12488" s="2">
        <v>1595</v>
      </c>
      <c r="G12488" s="3">
        <v>3031.71</v>
      </c>
      <c r="H12488" s="3">
        <v>15.950000000000001</v>
      </c>
      <c r="I12488" s="3">
        <v>74.965000000000003</v>
      </c>
      <c r="J12488" s="3">
        <v>1685.915</v>
      </c>
      <c r="K12488" s="3">
        <v>2593.7153846153847</v>
      </c>
      <c r="L12488" s="4">
        <v>0.35000000000000003</v>
      </c>
    </row>
    <row r="12489" spans="1:12" x14ac:dyDescent="0.35">
      <c r="A12489" s="1" t="s">
        <v>20983</v>
      </c>
      <c r="B12489" t="s">
        <v>3626</v>
      </c>
      <c r="C12489" t="s">
        <v>13</v>
      </c>
      <c r="D12489" t="s">
        <v>14</v>
      </c>
      <c r="E12489">
        <v>1</v>
      </c>
      <c r="F12489" s="2">
        <v>171</v>
      </c>
      <c r="G12489" s="3">
        <v>443.78879999999998</v>
      </c>
      <c r="H12489" s="3">
        <v>1.71</v>
      </c>
      <c r="I12489" s="3">
        <v>8.0370000000000008</v>
      </c>
      <c r="J12489" s="3">
        <v>180.74700000000001</v>
      </c>
      <c r="K12489" s="3">
        <v>278.07230769230773</v>
      </c>
      <c r="L12489" s="4">
        <v>0.35000000000000003</v>
      </c>
    </row>
    <row r="12490" spans="1:12" x14ac:dyDescent="0.35">
      <c r="A12490" s="1" t="s">
        <v>20984</v>
      </c>
      <c r="B12490" t="s">
        <v>3729</v>
      </c>
      <c r="C12490" t="s">
        <v>13</v>
      </c>
      <c r="D12490" t="s">
        <v>14</v>
      </c>
      <c r="E12490">
        <v>1</v>
      </c>
      <c r="F12490" s="2">
        <v>10205.629999999999</v>
      </c>
      <c r="G12490" s="3">
        <v>24664.998</v>
      </c>
      <c r="H12490" s="3">
        <v>102.05629999999999</v>
      </c>
      <c r="I12490" s="3">
        <v>479.66460999999998</v>
      </c>
      <c r="J12490" s="3">
        <v>10787.350909999999</v>
      </c>
      <c r="K12490" s="3">
        <v>16595.924476923075</v>
      </c>
      <c r="L12490" s="4">
        <v>0.35</v>
      </c>
    </row>
    <row r="12491" spans="1:12" x14ac:dyDescent="0.35">
      <c r="A12491" s="1" t="s">
        <v>20985</v>
      </c>
      <c r="B12491" t="s">
        <v>20986</v>
      </c>
      <c r="C12491" t="s">
        <v>21</v>
      </c>
      <c r="D12491" t="s">
        <v>22</v>
      </c>
      <c r="E12491">
        <v>1</v>
      </c>
      <c r="F12491" s="2">
        <v>40.85</v>
      </c>
      <c r="G12491" s="3">
        <v>91</v>
      </c>
      <c r="H12491" s="3">
        <v>0.40850000000000003</v>
      </c>
      <c r="I12491" s="3">
        <v>1.91995</v>
      </c>
      <c r="J12491" s="3">
        <v>43.178449999999998</v>
      </c>
      <c r="K12491" s="3">
        <v>66.428384615384616</v>
      </c>
      <c r="L12491" s="4">
        <v>0.35000000000000003</v>
      </c>
    </row>
    <row r="12492" spans="1:12" x14ac:dyDescent="0.35">
      <c r="A12492" s="1">
        <v>442351</v>
      </c>
      <c r="B12492" t="s">
        <v>20987</v>
      </c>
      <c r="C12492" t="s">
        <v>34</v>
      </c>
      <c r="D12492" t="s">
        <v>35</v>
      </c>
      <c r="E12492">
        <v>1</v>
      </c>
      <c r="F12492" s="2">
        <v>0.376</v>
      </c>
      <c r="G12492" s="3">
        <v>1</v>
      </c>
      <c r="H12492" s="3">
        <v>3.7599999999999999E-3</v>
      </c>
      <c r="I12492" s="3">
        <v>1.7672E-2</v>
      </c>
      <c r="J12492" s="3">
        <v>0.39743200000000001</v>
      </c>
      <c r="K12492" s="3">
        <v>0.61143384615384611</v>
      </c>
      <c r="L12492" s="4">
        <v>0.34999999999999992</v>
      </c>
    </row>
    <row r="12493" spans="1:12" x14ac:dyDescent="0.35">
      <c r="A12493" s="1" t="s">
        <v>20988</v>
      </c>
      <c r="B12493" t="s">
        <v>20989</v>
      </c>
      <c r="C12493" t="s">
        <v>363</v>
      </c>
      <c r="D12493" t="s">
        <v>364</v>
      </c>
      <c r="E12493">
        <v>1</v>
      </c>
      <c r="F12493" s="2">
        <v>1565</v>
      </c>
      <c r="G12493" s="3">
        <v>2598.4</v>
      </c>
      <c r="H12493" s="3">
        <v>15.65</v>
      </c>
      <c r="I12493" s="3">
        <v>73.555000000000007</v>
      </c>
      <c r="J12493" s="3">
        <v>1654.2050000000002</v>
      </c>
      <c r="K12493" s="3">
        <v>2544.9307692307693</v>
      </c>
      <c r="L12493" s="4">
        <v>0.35</v>
      </c>
    </row>
    <row r="12494" spans="1:12" x14ac:dyDescent="0.35">
      <c r="A12494" s="1" t="s">
        <v>20990</v>
      </c>
      <c r="B12494" t="s">
        <v>20991</v>
      </c>
      <c r="C12494" t="s">
        <v>363</v>
      </c>
      <c r="D12494" t="s">
        <v>364</v>
      </c>
      <c r="E12494">
        <v>1</v>
      </c>
      <c r="F12494" s="2">
        <v>547.88</v>
      </c>
      <c r="G12494" s="3">
        <v>2433</v>
      </c>
      <c r="H12494" s="3">
        <v>5.4787999999999997</v>
      </c>
      <c r="I12494" s="3">
        <v>25.750360000000001</v>
      </c>
      <c r="J12494" s="3">
        <v>579.10915999999997</v>
      </c>
      <c r="K12494" s="3">
        <v>890.9371692307692</v>
      </c>
      <c r="L12494" s="4">
        <v>0.35000000000000003</v>
      </c>
    </row>
    <row r="12495" spans="1:12" x14ac:dyDescent="0.35">
      <c r="A12495" s="1" t="s">
        <v>20992</v>
      </c>
      <c r="B12495" t="s">
        <v>20993</v>
      </c>
      <c r="C12495" t="s">
        <v>34</v>
      </c>
      <c r="D12495" t="s">
        <v>35</v>
      </c>
      <c r="E12495">
        <v>1</v>
      </c>
      <c r="F12495" s="2">
        <v>498.09</v>
      </c>
      <c r="G12495" s="3">
        <v>1236</v>
      </c>
      <c r="H12495" s="3">
        <v>4.9809000000000001</v>
      </c>
      <c r="I12495" s="3">
        <v>23.410229999999999</v>
      </c>
      <c r="J12495" s="3">
        <v>526.48113000000001</v>
      </c>
      <c r="K12495" s="3">
        <v>809.97096923076924</v>
      </c>
      <c r="L12495" s="4">
        <v>0.35</v>
      </c>
    </row>
    <row r="12496" spans="1:12" x14ac:dyDescent="0.35">
      <c r="A12496" s="1" t="s">
        <v>20994</v>
      </c>
      <c r="B12496" t="s">
        <v>20995</v>
      </c>
      <c r="C12496" t="s">
        <v>13</v>
      </c>
      <c r="D12496" t="s">
        <v>14</v>
      </c>
      <c r="E12496">
        <v>1</v>
      </c>
      <c r="F12496" s="2">
        <v>117</v>
      </c>
      <c r="G12496" s="3">
        <v>344.24</v>
      </c>
      <c r="H12496" s="3">
        <v>1.17</v>
      </c>
      <c r="I12496" s="3">
        <v>5.4989999999999997</v>
      </c>
      <c r="J12496" s="3">
        <v>123.669</v>
      </c>
      <c r="K12496" s="3">
        <v>190.26</v>
      </c>
      <c r="L12496" s="4">
        <v>0.35</v>
      </c>
    </row>
    <row r="12497" spans="1:12" x14ac:dyDescent="0.35">
      <c r="A12497" s="1" t="s">
        <v>20996</v>
      </c>
      <c r="B12497" t="s">
        <v>5848</v>
      </c>
      <c r="C12497" t="s">
        <v>13</v>
      </c>
      <c r="D12497" t="s">
        <v>14</v>
      </c>
      <c r="E12497">
        <v>1</v>
      </c>
      <c r="F12497" s="2">
        <v>742.56</v>
      </c>
      <c r="G12497" s="3">
        <v>2469.8463999999999</v>
      </c>
      <c r="H12497" s="3">
        <v>7.4255999999999993</v>
      </c>
      <c r="I12497" s="3">
        <v>34.900320000000001</v>
      </c>
      <c r="J12497" s="3">
        <v>784.88591999999994</v>
      </c>
      <c r="K12497" s="3">
        <v>1207.5167999999999</v>
      </c>
      <c r="L12497" s="4">
        <v>0.35</v>
      </c>
    </row>
    <row r="12498" spans="1:12" x14ac:dyDescent="0.35">
      <c r="A12498" s="1" t="s">
        <v>20997</v>
      </c>
      <c r="B12498" t="s">
        <v>20998</v>
      </c>
      <c r="C12498" t="s">
        <v>363</v>
      </c>
      <c r="D12498" t="s">
        <v>364</v>
      </c>
      <c r="E12498">
        <v>1</v>
      </c>
      <c r="F12498" s="2">
        <v>1595</v>
      </c>
      <c r="G12498" s="3">
        <v>5297</v>
      </c>
      <c r="H12498" s="3">
        <v>15.950000000000001</v>
      </c>
      <c r="I12498" s="3">
        <v>74.965000000000003</v>
      </c>
      <c r="J12498" s="3">
        <v>1685.915</v>
      </c>
      <c r="K12498" s="3">
        <v>2593.7153846153847</v>
      </c>
      <c r="L12498" s="4">
        <v>0.35000000000000003</v>
      </c>
    </row>
    <row r="12499" spans="1:12" x14ac:dyDescent="0.35">
      <c r="A12499" s="1" t="s">
        <v>20999</v>
      </c>
      <c r="B12499" t="s">
        <v>1575</v>
      </c>
      <c r="C12499" t="s">
        <v>34</v>
      </c>
      <c r="D12499" t="s">
        <v>35</v>
      </c>
      <c r="E12499">
        <v>1</v>
      </c>
      <c r="F12499" s="2">
        <v>29501.01</v>
      </c>
      <c r="G12499" s="3">
        <v>72896.320000000007</v>
      </c>
      <c r="H12499" s="3">
        <v>295.01009999999997</v>
      </c>
      <c r="I12499" s="3">
        <v>1386.54747</v>
      </c>
      <c r="J12499" s="3">
        <v>31182.567569999999</v>
      </c>
      <c r="K12499" s="3">
        <v>47973.180876923077</v>
      </c>
      <c r="L12499" s="4">
        <v>0.35000000000000003</v>
      </c>
    </row>
    <row r="12500" spans="1:12" x14ac:dyDescent="0.35">
      <c r="A12500" s="1" t="s">
        <v>21000</v>
      </c>
      <c r="B12500" t="s">
        <v>21001</v>
      </c>
      <c r="C12500" t="s">
        <v>363</v>
      </c>
      <c r="D12500" t="s">
        <v>364</v>
      </c>
      <c r="E12500">
        <v>1</v>
      </c>
      <c r="F12500" s="2">
        <v>1560</v>
      </c>
      <c r="G12500" s="3">
        <v>2923</v>
      </c>
      <c r="H12500" s="3">
        <v>15.6</v>
      </c>
      <c r="I12500" s="3">
        <v>73.319999999999993</v>
      </c>
      <c r="J12500" s="3">
        <v>1648.9199999999998</v>
      </c>
      <c r="K12500" s="3">
        <v>2536.7999999999997</v>
      </c>
      <c r="L12500" s="4">
        <v>0.35</v>
      </c>
    </row>
    <row r="12501" spans="1:12" x14ac:dyDescent="0.35">
      <c r="A12501" s="1" t="s">
        <v>21002</v>
      </c>
      <c r="B12501" t="s">
        <v>21003</v>
      </c>
      <c r="C12501" t="s">
        <v>363</v>
      </c>
      <c r="D12501" t="s">
        <v>364</v>
      </c>
      <c r="E12501">
        <v>1</v>
      </c>
      <c r="F12501" s="2">
        <v>149.6</v>
      </c>
      <c r="G12501" s="3">
        <v>826.29</v>
      </c>
      <c r="H12501" s="3">
        <v>1.496</v>
      </c>
      <c r="I12501" s="3">
        <v>7.0312000000000001</v>
      </c>
      <c r="J12501" s="3">
        <v>158.12720000000002</v>
      </c>
      <c r="K12501" s="3">
        <v>243.27261538461539</v>
      </c>
      <c r="L12501" s="4">
        <v>0.35</v>
      </c>
    </row>
    <row r="12502" spans="1:12" x14ac:dyDescent="0.35">
      <c r="A12502" s="1">
        <v>761365</v>
      </c>
      <c r="B12502" t="s">
        <v>19930</v>
      </c>
      <c r="C12502" t="s">
        <v>34</v>
      </c>
      <c r="D12502" t="s">
        <v>35</v>
      </c>
      <c r="E12502">
        <v>1</v>
      </c>
      <c r="F12502" s="2">
        <v>0.182</v>
      </c>
      <c r="G12502" s="3">
        <v>1</v>
      </c>
      <c r="H12502" s="3">
        <v>1.82E-3</v>
      </c>
      <c r="I12502" s="3">
        <v>8.5539999999999991E-3</v>
      </c>
      <c r="J12502" s="3">
        <v>0.19237399999999999</v>
      </c>
      <c r="K12502" s="3">
        <v>0.29596</v>
      </c>
      <c r="L12502" s="4">
        <v>0.35000000000000003</v>
      </c>
    </row>
    <row r="12503" spans="1:12" x14ac:dyDescent="0.35">
      <c r="A12503" s="1" t="s">
        <v>21004</v>
      </c>
      <c r="B12503" t="s">
        <v>21005</v>
      </c>
      <c r="C12503" t="s">
        <v>26</v>
      </c>
      <c r="D12503" t="s">
        <v>27</v>
      </c>
      <c r="E12503">
        <v>2</v>
      </c>
      <c r="F12503" s="2">
        <v>1343.97</v>
      </c>
      <c r="G12503" s="3">
        <v>2794.232</v>
      </c>
      <c r="H12503" s="3">
        <v>13.4397</v>
      </c>
      <c r="I12503" s="3">
        <v>0</v>
      </c>
      <c r="J12503" s="3">
        <v>1357.4096999999999</v>
      </c>
      <c r="K12503" s="3">
        <v>2088.3226153846153</v>
      </c>
      <c r="L12503" s="4">
        <v>0.35000000000000003</v>
      </c>
    </row>
    <row r="12504" spans="1:12" x14ac:dyDescent="0.35">
      <c r="A12504" s="1" t="s">
        <v>21006</v>
      </c>
      <c r="B12504" t="s">
        <v>21007</v>
      </c>
      <c r="C12504" t="s">
        <v>363</v>
      </c>
      <c r="D12504" t="s">
        <v>364</v>
      </c>
      <c r="E12504">
        <v>1</v>
      </c>
      <c r="F12504" s="2">
        <v>4135.45</v>
      </c>
      <c r="G12504" s="3">
        <v>8278</v>
      </c>
      <c r="H12504" s="3">
        <v>41.354500000000002</v>
      </c>
      <c r="I12504" s="3">
        <v>194.36615</v>
      </c>
      <c r="J12504" s="3">
        <v>4371.17065</v>
      </c>
      <c r="K12504" s="3">
        <v>6724.8779230769233</v>
      </c>
      <c r="L12504" s="4">
        <v>0.35000000000000003</v>
      </c>
    </row>
    <row r="12505" spans="1:12" x14ac:dyDescent="0.35">
      <c r="A12505" s="1" t="s">
        <v>21008</v>
      </c>
      <c r="B12505" t="s">
        <v>20933</v>
      </c>
      <c r="C12505" t="s">
        <v>34</v>
      </c>
      <c r="D12505" t="s">
        <v>35</v>
      </c>
      <c r="E12505">
        <v>1</v>
      </c>
      <c r="F12505" s="2">
        <v>3938.22</v>
      </c>
      <c r="G12505" s="3">
        <v>10937</v>
      </c>
      <c r="H12505" s="3">
        <v>39.382199999999997</v>
      </c>
      <c r="I12505" s="3">
        <v>185.09634</v>
      </c>
      <c r="J12505" s="3">
        <v>4162.6985399999994</v>
      </c>
      <c r="K12505" s="3">
        <v>6404.1515999999992</v>
      </c>
      <c r="L12505" s="4">
        <v>0.35000000000000003</v>
      </c>
    </row>
    <row r="12506" spans="1:12" x14ac:dyDescent="0.35">
      <c r="A12506" s="1" t="s">
        <v>21009</v>
      </c>
      <c r="B12506" t="s">
        <v>21010</v>
      </c>
      <c r="C12506" t="s">
        <v>26</v>
      </c>
      <c r="D12506" t="s">
        <v>27</v>
      </c>
      <c r="E12506">
        <v>1</v>
      </c>
      <c r="F12506" s="2">
        <v>159.21</v>
      </c>
      <c r="G12506" s="3">
        <v>351</v>
      </c>
      <c r="H12506" s="3">
        <v>1.5921000000000001</v>
      </c>
      <c r="I12506" s="3">
        <v>7.4828700000000001</v>
      </c>
      <c r="J12506" s="3">
        <v>168.28496999999999</v>
      </c>
      <c r="K12506" s="3">
        <v>258.89995384615384</v>
      </c>
      <c r="L12506" s="4">
        <v>0.35000000000000003</v>
      </c>
    </row>
    <row r="12507" spans="1:12" x14ac:dyDescent="0.35">
      <c r="A12507" s="1" t="s">
        <v>21011</v>
      </c>
      <c r="B12507" t="s">
        <v>21012</v>
      </c>
      <c r="C12507" t="s">
        <v>363</v>
      </c>
      <c r="D12507" t="s">
        <v>364</v>
      </c>
      <c r="E12507">
        <v>1</v>
      </c>
      <c r="F12507" s="2">
        <v>264.04000000000002</v>
      </c>
      <c r="G12507" s="3">
        <v>655</v>
      </c>
      <c r="H12507" s="3">
        <v>2.6404000000000001</v>
      </c>
      <c r="I12507" s="3">
        <v>12.409880000000001</v>
      </c>
      <c r="J12507" s="3">
        <v>279.09028000000001</v>
      </c>
      <c r="K12507" s="3">
        <v>429.36966153846151</v>
      </c>
      <c r="L12507" s="4">
        <v>0.34999999999999992</v>
      </c>
    </row>
    <row r="12508" spans="1:12" x14ac:dyDescent="0.35">
      <c r="A12508" s="1" t="s">
        <v>21013</v>
      </c>
      <c r="B12508" t="s">
        <v>21014</v>
      </c>
      <c r="C12508" t="s">
        <v>34</v>
      </c>
      <c r="D12508" t="s">
        <v>35</v>
      </c>
      <c r="E12508">
        <v>1</v>
      </c>
      <c r="F12508" s="2">
        <v>298.58999999999997</v>
      </c>
      <c r="G12508" s="3">
        <v>772</v>
      </c>
      <c r="H12508" s="3">
        <v>2.9859</v>
      </c>
      <c r="I12508" s="3">
        <v>14.033729999999998</v>
      </c>
      <c r="J12508" s="3">
        <v>315.60962999999998</v>
      </c>
      <c r="K12508" s="3">
        <v>485.55327692307685</v>
      </c>
      <c r="L12508" s="4">
        <v>0.34999999999999992</v>
      </c>
    </row>
    <row r="12509" spans="1:12" x14ac:dyDescent="0.35">
      <c r="A12509" s="1" t="s">
        <v>21015</v>
      </c>
      <c r="B12509" t="s">
        <v>21016</v>
      </c>
      <c r="C12509" t="s">
        <v>363</v>
      </c>
      <c r="D12509" t="s">
        <v>364</v>
      </c>
      <c r="E12509">
        <v>1</v>
      </c>
      <c r="F12509" s="2">
        <v>6247.45</v>
      </c>
      <c r="G12509" s="3">
        <v>12508</v>
      </c>
      <c r="H12509" s="3">
        <v>62.474499999999999</v>
      </c>
      <c r="I12509" s="3">
        <v>293.63015000000001</v>
      </c>
      <c r="J12509" s="3">
        <v>6603.55465</v>
      </c>
      <c r="K12509" s="3">
        <v>10159.314846153846</v>
      </c>
      <c r="L12509" s="4">
        <v>0.35</v>
      </c>
    </row>
    <row r="12510" spans="1:12" x14ac:dyDescent="0.35">
      <c r="A12510" s="1" t="s">
        <v>21017</v>
      </c>
      <c r="B12510" t="s">
        <v>20156</v>
      </c>
      <c r="C12510" t="s">
        <v>363</v>
      </c>
      <c r="D12510" t="s">
        <v>364</v>
      </c>
      <c r="E12510">
        <v>1</v>
      </c>
      <c r="F12510" s="2">
        <v>499.1</v>
      </c>
      <c r="G12510" s="3">
        <v>1090.82</v>
      </c>
      <c r="H12510" s="3">
        <v>4.9910000000000005</v>
      </c>
      <c r="I12510" s="3">
        <v>23.457700000000003</v>
      </c>
      <c r="J12510" s="3">
        <v>527.54870000000005</v>
      </c>
      <c r="K12510" s="3">
        <v>811.61338461538469</v>
      </c>
      <c r="L12510" s="4">
        <v>0.35</v>
      </c>
    </row>
    <row r="12511" spans="1:12" x14ac:dyDescent="0.35">
      <c r="A12511" s="1" t="s">
        <v>21018</v>
      </c>
      <c r="B12511" t="s">
        <v>21019</v>
      </c>
      <c r="C12511" t="s">
        <v>34</v>
      </c>
      <c r="D12511" t="s">
        <v>35</v>
      </c>
      <c r="E12511">
        <v>1</v>
      </c>
      <c r="F12511" s="2">
        <v>369</v>
      </c>
      <c r="G12511" s="3">
        <v>1107.68</v>
      </c>
      <c r="H12511" s="3">
        <v>3.69</v>
      </c>
      <c r="I12511" s="3">
        <v>17.343</v>
      </c>
      <c r="J12511" s="3">
        <v>390.03300000000002</v>
      </c>
      <c r="K12511" s="3">
        <v>600.05076923076922</v>
      </c>
      <c r="L12511" s="4">
        <v>0.35</v>
      </c>
    </row>
    <row r="12512" spans="1:12" x14ac:dyDescent="0.35">
      <c r="A12512" s="1" t="s">
        <v>21020</v>
      </c>
      <c r="B12512" t="s">
        <v>21021</v>
      </c>
      <c r="C12512" t="s">
        <v>363</v>
      </c>
      <c r="D12512" t="s">
        <v>364</v>
      </c>
      <c r="E12512">
        <v>1</v>
      </c>
      <c r="F12512" s="2">
        <v>52.03</v>
      </c>
      <c r="G12512" s="3">
        <v>98</v>
      </c>
      <c r="H12512" s="3">
        <v>0.52029999999999998</v>
      </c>
      <c r="I12512" s="3">
        <v>2.4454099999999999</v>
      </c>
      <c r="J12512" s="3">
        <v>54.995710000000003</v>
      </c>
      <c r="K12512" s="3">
        <v>84.608784615384621</v>
      </c>
      <c r="L12512" s="4">
        <v>0.35000000000000003</v>
      </c>
    </row>
    <row r="12513" spans="1:12" x14ac:dyDescent="0.35">
      <c r="A12513" s="1" t="s">
        <v>21022</v>
      </c>
      <c r="B12513" t="s">
        <v>21023</v>
      </c>
      <c r="C12513" t="s">
        <v>363</v>
      </c>
      <c r="D12513" t="s">
        <v>364</v>
      </c>
      <c r="E12513">
        <v>1</v>
      </c>
      <c r="F12513" s="2">
        <v>186.76</v>
      </c>
      <c r="G12513" s="3">
        <v>408.18</v>
      </c>
      <c r="H12513" s="3">
        <v>1.8675999999999999</v>
      </c>
      <c r="I12513" s="3">
        <v>8.7777200000000004</v>
      </c>
      <c r="J12513" s="3">
        <v>197.40531999999999</v>
      </c>
      <c r="K12513" s="3">
        <v>303.70049230769229</v>
      </c>
      <c r="L12513" s="4">
        <v>0.35</v>
      </c>
    </row>
    <row r="12514" spans="1:12" x14ac:dyDescent="0.35">
      <c r="A12514" s="1" t="s">
        <v>21024</v>
      </c>
      <c r="B12514" t="s">
        <v>21025</v>
      </c>
      <c r="C12514" t="s">
        <v>363</v>
      </c>
      <c r="D12514" t="s">
        <v>364</v>
      </c>
      <c r="E12514">
        <v>1</v>
      </c>
      <c r="F12514" s="2">
        <v>3944.5</v>
      </c>
      <c r="G12514" s="3">
        <v>8620.9699999999993</v>
      </c>
      <c r="H12514" s="3">
        <v>39.445</v>
      </c>
      <c r="I12514" s="3">
        <v>185.39150000000001</v>
      </c>
      <c r="J12514" s="3">
        <v>4169.3365000000003</v>
      </c>
      <c r="K12514" s="3">
        <v>6414.3638461538467</v>
      </c>
      <c r="L12514" s="4">
        <v>0.35</v>
      </c>
    </row>
    <row r="12515" spans="1:12" x14ac:dyDescent="0.35">
      <c r="A12515" s="1" t="s">
        <v>21026</v>
      </c>
      <c r="B12515" t="s">
        <v>19609</v>
      </c>
      <c r="C12515" t="s">
        <v>34</v>
      </c>
      <c r="D12515" t="s">
        <v>35</v>
      </c>
      <c r="E12515">
        <v>1</v>
      </c>
      <c r="F12515" s="2">
        <v>4870.8</v>
      </c>
      <c r="G12515" s="3">
        <v>13032</v>
      </c>
      <c r="H12515" s="3">
        <v>48.708000000000006</v>
      </c>
      <c r="I12515" s="3">
        <v>228.92760000000001</v>
      </c>
      <c r="J12515" s="3">
        <v>5148.4355999999998</v>
      </c>
      <c r="K12515" s="3">
        <v>7920.670153846153</v>
      </c>
      <c r="L12515" s="4">
        <v>0.35</v>
      </c>
    </row>
    <row r="12516" spans="1:12" x14ac:dyDescent="0.35">
      <c r="A12516" s="1" t="s">
        <v>21027</v>
      </c>
      <c r="B12516" t="s">
        <v>21028</v>
      </c>
      <c r="C12516" t="s">
        <v>34</v>
      </c>
      <c r="D12516" t="s">
        <v>35</v>
      </c>
      <c r="E12516">
        <v>1</v>
      </c>
      <c r="F12516" s="2">
        <v>444.89</v>
      </c>
      <c r="G12516" s="3">
        <v>1112</v>
      </c>
      <c r="H12516" s="3">
        <v>4.4489000000000001</v>
      </c>
      <c r="I12516" s="3">
        <v>20.909829999999999</v>
      </c>
      <c r="J12516" s="3">
        <v>470.24872999999997</v>
      </c>
      <c r="K12516" s="3">
        <v>723.45958461538453</v>
      </c>
      <c r="L12516" s="4">
        <v>0.35</v>
      </c>
    </row>
    <row r="12517" spans="1:12" x14ac:dyDescent="0.35">
      <c r="A12517" s="1" t="s">
        <v>21029</v>
      </c>
      <c r="B12517" t="s">
        <v>1575</v>
      </c>
      <c r="C12517" t="s">
        <v>34</v>
      </c>
      <c r="D12517" t="s">
        <v>35</v>
      </c>
      <c r="E12517">
        <v>1</v>
      </c>
      <c r="F12517" s="2">
        <v>20594.57</v>
      </c>
      <c r="G12517" s="3">
        <v>50888.32</v>
      </c>
      <c r="H12517" s="3">
        <v>205.94569999999999</v>
      </c>
      <c r="I12517" s="3">
        <v>967.94479000000001</v>
      </c>
      <c r="J12517" s="3">
        <v>21768.460490000001</v>
      </c>
      <c r="K12517" s="3">
        <v>33489.939215384613</v>
      </c>
      <c r="L12517" s="4">
        <v>0.34999999999999992</v>
      </c>
    </row>
    <row r="12518" spans="1:12" x14ac:dyDescent="0.35">
      <c r="A12518" s="1" t="s">
        <v>21030</v>
      </c>
      <c r="B12518" t="s">
        <v>21031</v>
      </c>
      <c r="C12518" t="s">
        <v>363</v>
      </c>
      <c r="D12518" t="s">
        <v>364</v>
      </c>
      <c r="E12518">
        <v>1</v>
      </c>
      <c r="F12518" s="2">
        <v>1445</v>
      </c>
      <c r="G12518" s="3">
        <v>2891</v>
      </c>
      <c r="H12518" s="3">
        <v>14.450000000000001</v>
      </c>
      <c r="I12518" s="3">
        <v>67.915000000000006</v>
      </c>
      <c r="J12518" s="3">
        <v>1527.365</v>
      </c>
      <c r="K12518" s="3">
        <v>2349.7923076923075</v>
      </c>
      <c r="L12518" s="4">
        <v>0.35</v>
      </c>
    </row>
    <row r="12519" spans="1:12" x14ac:dyDescent="0.35">
      <c r="A12519" s="1" t="s">
        <v>21032</v>
      </c>
      <c r="B12519" t="s">
        <v>21033</v>
      </c>
      <c r="C12519" t="s">
        <v>13</v>
      </c>
      <c r="D12519" t="s">
        <v>14</v>
      </c>
      <c r="E12519">
        <v>1</v>
      </c>
      <c r="F12519" s="2">
        <v>1073.52</v>
      </c>
      <c r="G12519" s="3">
        <v>2148</v>
      </c>
      <c r="H12519" s="3">
        <v>10.735200000000001</v>
      </c>
      <c r="I12519" s="3">
        <v>50.455439999999996</v>
      </c>
      <c r="J12519" s="3">
        <v>1134.71064</v>
      </c>
      <c r="K12519" s="3">
        <v>1745.7086769230768</v>
      </c>
      <c r="L12519" s="4">
        <v>0.35</v>
      </c>
    </row>
    <row r="12520" spans="1:12" x14ac:dyDescent="0.35">
      <c r="A12520" s="1" t="s">
        <v>21034</v>
      </c>
      <c r="B12520" t="s">
        <v>21035</v>
      </c>
      <c r="C12520" t="s">
        <v>363</v>
      </c>
      <c r="D12520" t="s">
        <v>364</v>
      </c>
      <c r="E12520">
        <v>1</v>
      </c>
      <c r="F12520" s="2">
        <v>2138.4</v>
      </c>
      <c r="G12520" s="3">
        <v>6</v>
      </c>
      <c r="H12520" s="3">
        <v>21.384</v>
      </c>
      <c r="I12520" s="3">
        <v>100.5048</v>
      </c>
      <c r="J12520" s="3">
        <v>2260.2888000000003</v>
      </c>
      <c r="K12520" s="3">
        <v>3477.3673846153847</v>
      </c>
      <c r="L12520" s="4">
        <v>0.34999999999999992</v>
      </c>
    </row>
    <row r="12521" spans="1:12" x14ac:dyDescent="0.35">
      <c r="A12521" s="1" t="s">
        <v>21036</v>
      </c>
      <c r="B12521" t="s">
        <v>21037</v>
      </c>
      <c r="C12521" t="s">
        <v>34</v>
      </c>
      <c r="D12521" t="s">
        <v>35</v>
      </c>
      <c r="E12521">
        <v>1</v>
      </c>
      <c r="F12521" s="2">
        <v>0.13800000000000001</v>
      </c>
      <c r="G12521" s="3">
        <v>1</v>
      </c>
      <c r="H12521" s="3">
        <v>1.3800000000000002E-3</v>
      </c>
      <c r="I12521" s="3">
        <v>6.4860000000000004E-3</v>
      </c>
      <c r="J12521" s="3">
        <v>0.145866</v>
      </c>
      <c r="K12521" s="3">
        <v>0.22440923076923075</v>
      </c>
      <c r="L12521" s="4">
        <v>0.35</v>
      </c>
    </row>
    <row r="12522" spans="1:12" x14ac:dyDescent="0.35">
      <c r="A12522" s="1" t="s">
        <v>21038</v>
      </c>
      <c r="B12522" t="s">
        <v>21039</v>
      </c>
      <c r="C12522" t="s">
        <v>363</v>
      </c>
      <c r="D12522" t="s">
        <v>364</v>
      </c>
      <c r="E12522">
        <v>1</v>
      </c>
      <c r="F12522" s="2">
        <v>128.89250000000001</v>
      </c>
      <c r="G12522" s="3">
        <v>491</v>
      </c>
      <c r="H12522" s="3">
        <v>1.2889250000000001</v>
      </c>
      <c r="I12522" s="3">
        <v>6.0579475000000009</v>
      </c>
      <c r="J12522" s="3">
        <v>136.23937250000003</v>
      </c>
      <c r="K12522" s="3">
        <v>209.59903461538465</v>
      </c>
      <c r="L12522" s="4">
        <v>0.35</v>
      </c>
    </row>
    <row r="12523" spans="1:12" x14ac:dyDescent="0.35">
      <c r="A12523" s="1" t="s">
        <v>21040</v>
      </c>
      <c r="B12523" t="s">
        <v>20415</v>
      </c>
      <c r="C12523" t="s">
        <v>363</v>
      </c>
      <c r="D12523" t="s">
        <v>364</v>
      </c>
      <c r="E12523">
        <v>1</v>
      </c>
      <c r="F12523" s="2">
        <v>582.05999999999995</v>
      </c>
      <c r="G12523" s="3">
        <v>1263.5727999999999</v>
      </c>
      <c r="H12523" s="3">
        <v>5.8205999999999998</v>
      </c>
      <c r="I12523" s="3">
        <v>27.356819999999999</v>
      </c>
      <c r="J12523" s="3">
        <v>615.23741999999993</v>
      </c>
      <c r="K12523" s="3">
        <v>946.51910769230756</v>
      </c>
      <c r="L12523" s="4">
        <v>0.35</v>
      </c>
    </row>
    <row r="12524" spans="1:12" x14ac:dyDescent="0.35">
      <c r="A12524" s="1" t="s">
        <v>21041</v>
      </c>
      <c r="B12524" t="s">
        <v>21042</v>
      </c>
      <c r="C12524" t="s">
        <v>363</v>
      </c>
      <c r="D12524" t="s">
        <v>364</v>
      </c>
      <c r="E12524">
        <v>1</v>
      </c>
      <c r="F12524" s="2">
        <v>207.11</v>
      </c>
      <c r="G12524" s="3">
        <v>425</v>
      </c>
      <c r="H12524" s="3">
        <v>2.0711000000000004</v>
      </c>
      <c r="I12524" s="3">
        <v>9.7341700000000007</v>
      </c>
      <c r="J12524" s="3">
        <v>218.91527000000002</v>
      </c>
      <c r="K12524" s="3">
        <v>336.7927230769231</v>
      </c>
      <c r="L12524" s="4">
        <v>0.35</v>
      </c>
    </row>
    <row r="12525" spans="1:12" x14ac:dyDescent="0.35">
      <c r="A12525" s="1" t="s">
        <v>21043</v>
      </c>
      <c r="B12525" t="s">
        <v>21044</v>
      </c>
      <c r="C12525" t="s">
        <v>13</v>
      </c>
      <c r="D12525" t="s">
        <v>14</v>
      </c>
      <c r="E12525">
        <v>1</v>
      </c>
      <c r="F12525" s="2">
        <v>389.76</v>
      </c>
      <c r="G12525" s="3">
        <v>780</v>
      </c>
      <c r="H12525" s="3">
        <v>3.8976000000000002</v>
      </c>
      <c r="I12525" s="3">
        <v>18.318719999999999</v>
      </c>
      <c r="J12525" s="3">
        <v>411.97631999999999</v>
      </c>
      <c r="K12525" s="3">
        <v>633.80972307692309</v>
      </c>
      <c r="L12525" s="4">
        <v>0.35000000000000003</v>
      </c>
    </row>
    <row r="12526" spans="1:12" x14ac:dyDescent="0.35">
      <c r="A12526" s="1" t="s">
        <v>21045</v>
      </c>
      <c r="B12526" t="s">
        <v>17005</v>
      </c>
      <c r="C12526" t="s">
        <v>26</v>
      </c>
      <c r="D12526" t="s">
        <v>27</v>
      </c>
      <c r="E12526">
        <v>1</v>
      </c>
      <c r="F12526" s="2">
        <v>5051.25</v>
      </c>
      <c r="G12526" s="3">
        <v>11039.85</v>
      </c>
      <c r="H12526" s="3">
        <v>50.512500000000003</v>
      </c>
      <c r="I12526" s="3">
        <v>237.40875</v>
      </c>
      <c r="J12526" s="3">
        <v>5339.1712499999994</v>
      </c>
      <c r="K12526" s="3">
        <v>8214.1096153846138</v>
      </c>
      <c r="L12526" s="4">
        <v>0.34999999999999992</v>
      </c>
    </row>
    <row r="12527" spans="1:12" x14ac:dyDescent="0.35">
      <c r="A12527" s="1" t="s">
        <v>21046</v>
      </c>
      <c r="B12527" t="s">
        <v>21047</v>
      </c>
      <c r="C12527" t="s">
        <v>363</v>
      </c>
      <c r="D12527" t="s">
        <v>364</v>
      </c>
      <c r="E12527">
        <v>1</v>
      </c>
      <c r="F12527" s="2">
        <v>106.32</v>
      </c>
      <c r="G12527" s="3">
        <v>213</v>
      </c>
      <c r="H12527" s="3">
        <v>1.0631999999999999</v>
      </c>
      <c r="I12527" s="3">
        <v>4.9970399999999993</v>
      </c>
      <c r="J12527" s="3">
        <v>112.38023999999999</v>
      </c>
      <c r="K12527" s="3">
        <v>172.89267692307689</v>
      </c>
      <c r="L12527" s="4">
        <v>0.35</v>
      </c>
    </row>
    <row r="12528" spans="1:12" x14ac:dyDescent="0.35">
      <c r="A12528" s="1" t="s">
        <v>21048</v>
      </c>
      <c r="B12528" t="s">
        <v>21049</v>
      </c>
      <c r="C12528" t="s">
        <v>363</v>
      </c>
      <c r="D12528" t="s">
        <v>364</v>
      </c>
      <c r="E12528">
        <v>1</v>
      </c>
      <c r="F12528" s="2">
        <v>1465</v>
      </c>
      <c r="G12528" s="3">
        <v>25864</v>
      </c>
      <c r="H12528" s="3">
        <v>14.65</v>
      </c>
      <c r="I12528" s="3">
        <v>68.855000000000004</v>
      </c>
      <c r="J12528" s="3">
        <v>1548.5050000000001</v>
      </c>
      <c r="K12528" s="3">
        <v>2382.3153846153846</v>
      </c>
      <c r="L12528" s="4">
        <v>0.34999999999999992</v>
      </c>
    </row>
    <row r="12529" spans="1:12" x14ac:dyDescent="0.35">
      <c r="A12529" s="1" t="s">
        <v>21050</v>
      </c>
      <c r="B12529" t="s">
        <v>21051</v>
      </c>
      <c r="C12529" t="s">
        <v>363</v>
      </c>
      <c r="D12529" t="s">
        <v>364</v>
      </c>
      <c r="E12529">
        <v>1</v>
      </c>
      <c r="F12529" s="2">
        <v>154.56</v>
      </c>
      <c r="G12529" s="3">
        <v>337.8</v>
      </c>
      <c r="H12529" s="3">
        <v>1.5456000000000001</v>
      </c>
      <c r="I12529" s="3">
        <v>7.2643200000000006</v>
      </c>
      <c r="J12529" s="3">
        <v>163.36992000000001</v>
      </c>
      <c r="K12529" s="3">
        <v>251.33833846153846</v>
      </c>
      <c r="L12529" s="4">
        <v>0.35</v>
      </c>
    </row>
    <row r="12530" spans="1:12" x14ac:dyDescent="0.35">
      <c r="A12530" s="1" t="s">
        <v>21052</v>
      </c>
      <c r="B12530" t="s">
        <v>21053</v>
      </c>
      <c r="C12530" t="s">
        <v>26</v>
      </c>
      <c r="D12530" t="s">
        <v>27</v>
      </c>
      <c r="E12530">
        <v>1</v>
      </c>
      <c r="F12530" s="2">
        <v>23.46</v>
      </c>
      <c r="G12530" s="3">
        <v>396</v>
      </c>
      <c r="H12530" s="3">
        <v>0.2346</v>
      </c>
      <c r="I12530" s="3">
        <v>1.1026199999999999</v>
      </c>
      <c r="J12530" s="3">
        <v>24.797220000000003</v>
      </c>
      <c r="K12530" s="3">
        <v>38.149569230769231</v>
      </c>
      <c r="L12530" s="4">
        <v>0.34999999999999992</v>
      </c>
    </row>
    <row r="12531" spans="1:12" x14ac:dyDescent="0.35">
      <c r="A12531" s="1" t="s">
        <v>21054</v>
      </c>
      <c r="B12531" t="s">
        <v>21055</v>
      </c>
      <c r="C12531" t="s">
        <v>363</v>
      </c>
      <c r="D12531" t="s">
        <v>364</v>
      </c>
      <c r="E12531">
        <v>1</v>
      </c>
      <c r="F12531" s="2">
        <v>154.56</v>
      </c>
      <c r="G12531" s="3">
        <v>337.8</v>
      </c>
      <c r="H12531" s="3">
        <v>1.5456000000000001</v>
      </c>
      <c r="I12531" s="3">
        <v>7.2643200000000006</v>
      </c>
      <c r="J12531" s="3">
        <v>163.36992000000001</v>
      </c>
      <c r="K12531" s="3">
        <v>251.33833846153846</v>
      </c>
      <c r="L12531" s="4">
        <v>0.35</v>
      </c>
    </row>
    <row r="12532" spans="1:12" x14ac:dyDescent="0.35">
      <c r="A12532" s="1" t="s">
        <v>21056</v>
      </c>
      <c r="B12532" t="s">
        <v>21057</v>
      </c>
      <c r="C12532" t="s">
        <v>363</v>
      </c>
      <c r="D12532" t="s">
        <v>364</v>
      </c>
      <c r="E12532">
        <v>1</v>
      </c>
      <c r="F12532" s="2">
        <v>551.09</v>
      </c>
      <c r="G12532" s="3">
        <v>1062</v>
      </c>
      <c r="H12532" s="3">
        <v>5.5109000000000004</v>
      </c>
      <c r="I12532" s="3">
        <v>25.901230000000002</v>
      </c>
      <c r="J12532" s="3">
        <v>582.50213000000008</v>
      </c>
      <c r="K12532" s="3">
        <v>896.1571230769232</v>
      </c>
      <c r="L12532" s="4">
        <v>0.35</v>
      </c>
    </row>
    <row r="12533" spans="1:12" x14ac:dyDescent="0.35">
      <c r="A12533" s="1" t="s">
        <v>21058</v>
      </c>
      <c r="B12533" t="s">
        <v>19811</v>
      </c>
      <c r="C12533" t="s">
        <v>34</v>
      </c>
      <c r="D12533" t="s">
        <v>35</v>
      </c>
      <c r="E12533">
        <v>1</v>
      </c>
      <c r="F12533" s="2">
        <v>17451.13</v>
      </c>
      <c r="G12533" s="3">
        <v>48470</v>
      </c>
      <c r="H12533" s="3">
        <v>174.51130000000001</v>
      </c>
      <c r="I12533" s="3">
        <v>820.20311000000004</v>
      </c>
      <c r="J12533" s="3">
        <v>18445.844409999998</v>
      </c>
      <c r="K12533" s="3">
        <v>28378.222169230765</v>
      </c>
      <c r="L12533" s="4">
        <v>0.35</v>
      </c>
    </row>
    <row r="12534" spans="1:12" x14ac:dyDescent="0.35">
      <c r="A12534" s="1" t="s">
        <v>21059</v>
      </c>
      <c r="B12534" t="s">
        <v>21060</v>
      </c>
      <c r="C12534" t="s">
        <v>26</v>
      </c>
      <c r="D12534" t="s">
        <v>27</v>
      </c>
      <c r="E12534">
        <v>1</v>
      </c>
      <c r="F12534" s="2">
        <v>329.54</v>
      </c>
      <c r="G12534" s="3">
        <v>671</v>
      </c>
      <c r="H12534" s="3">
        <v>3.2954000000000003</v>
      </c>
      <c r="I12534" s="3">
        <v>15.488380000000001</v>
      </c>
      <c r="J12534" s="3">
        <v>348.32378</v>
      </c>
      <c r="K12534" s="3">
        <v>535.88273846153845</v>
      </c>
      <c r="L12534" s="4">
        <v>0.35</v>
      </c>
    </row>
    <row r="12535" spans="1:12" x14ac:dyDescent="0.35">
      <c r="A12535" s="1" t="s">
        <v>21061</v>
      </c>
      <c r="B12535" t="s">
        <v>21062</v>
      </c>
      <c r="C12535" t="s">
        <v>363</v>
      </c>
      <c r="D12535" t="s">
        <v>364</v>
      </c>
      <c r="E12535">
        <v>1</v>
      </c>
      <c r="F12535" s="2">
        <v>4385.88</v>
      </c>
      <c r="G12535" s="3">
        <v>7293</v>
      </c>
      <c r="H12535" s="3">
        <v>43.858800000000002</v>
      </c>
      <c r="I12535" s="3">
        <v>206.13636</v>
      </c>
      <c r="J12535" s="3">
        <v>4635.8751600000005</v>
      </c>
      <c r="K12535" s="3">
        <v>7132.1156307692318</v>
      </c>
      <c r="L12535" s="4">
        <v>0.35000000000000003</v>
      </c>
    </row>
    <row r="12536" spans="1:12" x14ac:dyDescent="0.35">
      <c r="A12536" s="1" t="s">
        <v>21063</v>
      </c>
      <c r="B12536" t="s">
        <v>21064</v>
      </c>
      <c r="C12536" t="s">
        <v>363</v>
      </c>
      <c r="D12536" t="s">
        <v>364</v>
      </c>
      <c r="E12536">
        <v>1</v>
      </c>
      <c r="F12536" s="2">
        <v>694.53</v>
      </c>
      <c r="G12536" s="3">
        <v>1391</v>
      </c>
      <c r="H12536" s="3">
        <v>6.9452999999999996</v>
      </c>
      <c r="I12536" s="3">
        <v>32.642910000000001</v>
      </c>
      <c r="J12536" s="3">
        <v>734.11820999999998</v>
      </c>
      <c r="K12536" s="3">
        <v>1129.4126307692306</v>
      </c>
      <c r="L12536" s="4">
        <v>0.34999999999999992</v>
      </c>
    </row>
    <row r="12537" spans="1:12" x14ac:dyDescent="0.35">
      <c r="A12537" s="1" t="s">
        <v>21065</v>
      </c>
      <c r="B12537" t="s">
        <v>21066</v>
      </c>
      <c r="C12537" t="s">
        <v>363</v>
      </c>
      <c r="D12537" t="s">
        <v>364</v>
      </c>
      <c r="E12537">
        <v>1</v>
      </c>
      <c r="F12537" s="2">
        <v>1625</v>
      </c>
      <c r="G12537" s="3">
        <v>3257</v>
      </c>
      <c r="H12537" s="3">
        <v>16.25</v>
      </c>
      <c r="I12537" s="3">
        <v>76.375</v>
      </c>
      <c r="J12537" s="3">
        <v>1717.625</v>
      </c>
      <c r="K12537" s="3">
        <v>2642.5</v>
      </c>
      <c r="L12537" s="4">
        <v>0.35</v>
      </c>
    </row>
    <row r="12538" spans="1:12" x14ac:dyDescent="0.35">
      <c r="A12538" s="1" t="s">
        <v>21067</v>
      </c>
      <c r="B12538" t="s">
        <v>20169</v>
      </c>
      <c r="C12538" t="s">
        <v>13</v>
      </c>
      <c r="D12538" t="s">
        <v>14</v>
      </c>
      <c r="E12538">
        <v>1</v>
      </c>
      <c r="F12538" s="2">
        <v>215.04</v>
      </c>
      <c r="G12538" s="3">
        <v>430</v>
      </c>
      <c r="H12538" s="3">
        <v>2.1503999999999999</v>
      </c>
      <c r="I12538" s="3">
        <v>10.10688</v>
      </c>
      <c r="J12538" s="3">
        <v>227.29727999999997</v>
      </c>
      <c r="K12538" s="3">
        <v>349.68812307692303</v>
      </c>
      <c r="L12538" s="4">
        <v>0.35</v>
      </c>
    </row>
    <row r="12539" spans="1:12" x14ac:dyDescent="0.35">
      <c r="A12539" s="1" t="s">
        <v>21068</v>
      </c>
      <c r="B12539" t="s">
        <v>21069</v>
      </c>
      <c r="C12539" t="s">
        <v>363</v>
      </c>
      <c r="D12539" t="s">
        <v>364</v>
      </c>
      <c r="E12539">
        <v>1</v>
      </c>
      <c r="F12539" s="2">
        <v>1170.6600000000001</v>
      </c>
      <c r="G12539" s="3">
        <v>2219</v>
      </c>
      <c r="H12539" s="3">
        <v>11.706600000000002</v>
      </c>
      <c r="I12539" s="3">
        <v>55.021020000000007</v>
      </c>
      <c r="J12539" s="3">
        <v>1237.38762</v>
      </c>
      <c r="K12539" s="3">
        <v>1903.6732615384615</v>
      </c>
      <c r="L12539" s="4">
        <v>0.35</v>
      </c>
    </row>
    <row r="12540" spans="1:12" x14ac:dyDescent="0.35">
      <c r="A12540" s="1" t="s">
        <v>21070</v>
      </c>
      <c r="B12540" t="s">
        <v>21071</v>
      </c>
      <c r="C12540" t="s">
        <v>13</v>
      </c>
      <c r="D12540" t="s">
        <v>14</v>
      </c>
      <c r="E12540">
        <v>1</v>
      </c>
      <c r="F12540" s="2">
        <v>76.44</v>
      </c>
      <c r="G12540" s="3">
        <v>153</v>
      </c>
      <c r="H12540" s="3">
        <v>0.76439999999999997</v>
      </c>
      <c r="I12540" s="3">
        <v>3.5926800000000001</v>
      </c>
      <c r="J12540" s="3">
        <v>80.797079999999994</v>
      </c>
      <c r="K12540" s="3">
        <v>124.30319999999999</v>
      </c>
      <c r="L12540" s="4">
        <v>0.35</v>
      </c>
    </row>
    <row r="12541" spans="1:12" x14ac:dyDescent="0.35">
      <c r="A12541" s="1" t="s">
        <v>21072</v>
      </c>
      <c r="B12541" t="s">
        <v>20537</v>
      </c>
      <c r="C12541" t="s">
        <v>34</v>
      </c>
      <c r="D12541" t="s">
        <v>35</v>
      </c>
      <c r="E12541">
        <v>1</v>
      </c>
      <c r="F12541" s="2">
        <v>253.26</v>
      </c>
      <c r="G12541" s="3">
        <v>837</v>
      </c>
      <c r="H12541" s="3">
        <v>2.5326</v>
      </c>
      <c r="I12541" s="3">
        <v>11.903219999999999</v>
      </c>
      <c r="J12541" s="3">
        <v>267.69581999999997</v>
      </c>
      <c r="K12541" s="3">
        <v>411.83972307692301</v>
      </c>
      <c r="L12541" s="4">
        <v>0.35</v>
      </c>
    </row>
    <row r="12542" spans="1:12" x14ac:dyDescent="0.35">
      <c r="A12542" s="1" t="s">
        <v>21073</v>
      </c>
      <c r="B12542" t="s">
        <v>21074</v>
      </c>
      <c r="C12542" t="s">
        <v>363</v>
      </c>
      <c r="D12542" t="s">
        <v>364</v>
      </c>
      <c r="E12542">
        <v>1</v>
      </c>
      <c r="F12542" s="2">
        <v>1007.73</v>
      </c>
      <c r="G12542" s="3">
        <v>2437.13</v>
      </c>
      <c r="H12542" s="3">
        <v>10.077300000000001</v>
      </c>
      <c r="I12542" s="3">
        <v>47.363309999999998</v>
      </c>
      <c r="J12542" s="3">
        <v>1065.1706100000001</v>
      </c>
      <c r="K12542" s="3">
        <v>1638.7240153846155</v>
      </c>
      <c r="L12542" s="4">
        <v>0.35</v>
      </c>
    </row>
    <row r="12543" spans="1:12" x14ac:dyDescent="0.35">
      <c r="A12543" s="1" t="s">
        <v>21075</v>
      </c>
      <c r="B12543" t="s">
        <v>21076</v>
      </c>
      <c r="C12543" t="s">
        <v>363</v>
      </c>
      <c r="D12543" t="s">
        <v>364</v>
      </c>
      <c r="E12543">
        <v>1</v>
      </c>
      <c r="F12543" s="2">
        <v>19.186399999999999</v>
      </c>
      <c r="G12543" s="3">
        <v>40</v>
      </c>
      <c r="H12543" s="3">
        <v>0.19186400000000001</v>
      </c>
      <c r="I12543" s="3">
        <v>0.90176079999999992</v>
      </c>
      <c r="J12543" s="3">
        <v>20.2800248</v>
      </c>
      <c r="K12543" s="3">
        <v>31.200038153846151</v>
      </c>
      <c r="L12543" s="4">
        <v>0.35</v>
      </c>
    </row>
    <row r="12544" spans="1:12" x14ac:dyDescent="0.35">
      <c r="A12544" s="1" t="s">
        <v>21077</v>
      </c>
      <c r="B12544" t="s">
        <v>21078</v>
      </c>
      <c r="C12544" t="s">
        <v>363</v>
      </c>
      <c r="D12544" t="s">
        <v>364</v>
      </c>
      <c r="E12544">
        <v>1</v>
      </c>
      <c r="F12544" s="2">
        <v>10556.15</v>
      </c>
      <c r="G12544" s="3">
        <v>42823</v>
      </c>
      <c r="H12544" s="3">
        <v>105.5615</v>
      </c>
      <c r="I12544" s="3">
        <v>496.13905</v>
      </c>
      <c r="J12544" s="3">
        <v>11157.850549999999</v>
      </c>
      <c r="K12544" s="3">
        <v>17165.92392307692</v>
      </c>
      <c r="L12544" s="4">
        <v>0.34999999999999992</v>
      </c>
    </row>
    <row r="12545" spans="1:12" x14ac:dyDescent="0.35">
      <c r="A12545" s="1" t="s">
        <v>21079</v>
      </c>
      <c r="B12545" t="s">
        <v>21080</v>
      </c>
      <c r="C12545" t="s">
        <v>34</v>
      </c>
      <c r="D12545" t="s">
        <v>35</v>
      </c>
      <c r="E12545">
        <v>1</v>
      </c>
      <c r="F12545" s="2">
        <v>7425</v>
      </c>
      <c r="G12545" s="3">
        <v>20625</v>
      </c>
      <c r="H12545" s="3">
        <v>74.25</v>
      </c>
      <c r="I12545" s="3">
        <v>348.97500000000002</v>
      </c>
      <c r="J12545" s="3">
        <v>7848.2250000000004</v>
      </c>
      <c r="K12545" s="3">
        <v>12074.192307692309</v>
      </c>
      <c r="L12545" s="4">
        <v>0.35000000000000003</v>
      </c>
    </row>
    <row r="12546" spans="1:12" x14ac:dyDescent="0.35">
      <c r="A12546" s="1" t="s">
        <v>21081</v>
      </c>
      <c r="B12546" t="s">
        <v>21082</v>
      </c>
      <c r="C12546" t="s">
        <v>34</v>
      </c>
      <c r="D12546" t="s">
        <v>35</v>
      </c>
      <c r="E12546">
        <v>1</v>
      </c>
      <c r="F12546" s="2">
        <v>36</v>
      </c>
      <c r="G12546" s="3">
        <v>129.22999999999999</v>
      </c>
      <c r="H12546" s="3">
        <v>0.36</v>
      </c>
      <c r="I12546" s="3">
        <v>1.6919999999999999</v>
      </c>
      <c r="J12546" s="3">
        <v>38.052</v>
      </c>
      <c r="K12546" s="3">
        <v>58.541538461538458</v>
      </c>
      <c r="L12546" s="4">
        <v>0.35</v>
      </c>
    </row>
    <row r="12547" spans="1:12" x14ac:dyDescent="0.35">
      <c r="A12547" s="1" t="s">
        <v>21083</v>
      </c>
      <c r="B12547" t="s">
        <v>21084</v>
      </c>
      <c r="C12547" t="s">
        <v>34</v>
      </c>
      <c r="D12547" t="s">
        <v>35</v>
      </c>
      <c r="E12547">
        <v>1</v>
      </c>
      <c r="F12547" s="2">
        <v>63.41</v>
      </c>
      <c r="G12547" s="3">
        <v>188.16</v>
      </c>
      <c r="H12547" s="3">
        <v>0.6341</v>
      </c>
      <c r="I12547" s="3">
        <v>2.98027</v>
      </c>
      <c r="J12547" s="3">
        <v>67.024370000000005</v>
      </c>
      <c r="K12547" s="3">
        <v>103.11441538461538</v>
      </c>
      <c r="L12547" s="4">
        <v>0.35</v>
      </c>
    </row>
    <row r="12548" spans="1:12" x14ac:dyDescent="0.35">
      <c r="A12548" s="1" t="s">
        <v>21085</v>
      </c>
      <c r="B12548" t="s">
        <v>21086</v>
      </c>
      <c r="C12548" t="s">
        <v>13</v>
      </c>
      <c r="D12548" t="s">
        <v>14</v>
      </c>
      <c r="E12548">
        <v>1</v>
      </c>
      <c r="F12548" s="2">
        <v>84.84</v>
      </c>
      <c r="G12548" s="3">
        <v>170</v>
      </c>
      <c r="H12548" s="3">
        <v>0.84840000000000004</v>
      </c>
      <c r="I12548" s="3">
        <v>3.9874800000000001</v>
      </c>
      <c r="J12548" s="3">
        <v>89.675880000000006</v>
      </c>
      <c r="K12548" s="3">
        <v>137.9628923076923</v>
      </c>
      <c r="L12548" s="4">
        <v>0.34999999999999992</v>
      </c>
    </row>
    <row r="12549" spans="1:12" x14ac:dyDescent="0.35">
      <c r="A12549" s="1" t="s">
        <v>21087</v>
      </c>
      <c r="B12549" t="s">
        <v>21088</v>
      </c>
      <c r="C12549" t="s">
        <v>363</v>
      </c>
      <c r="D12549" t="s">
        <v>364</v>
      </c>
      <c r="E12549">
        <v>1</v>
      </c>
      <c r="F12549" s="2">
        <v>670.45</v>
      </c>
      <c r="G12549" s="3">
        <v>1338</v>
      </c>
      <c r="H12549" s="3">
        <v>6.7045000000000003</v>
      </c>
      <c r="I12549" s="3">
        <v>31.511150000000001</v>
      </c>
      <c r="J12549" s="3">
        <v>708.66565000000014</v>
      </c>
      <c r="K12549" s="3">
        <v>1090.2548461538463</v>
      </c>
      <c r="L12549" s="4">
        <v>0.35</v>
      </c>
    </row>
    <row r="12550" spans="1:12" x14ac:dyDescent="0.35">
      <c r="A12550" s="1" t="s">
        <v>21089</v>
      </c>
      <c r="B12550" t="s">
        <v>21090</v>
      </c>
      <c r="C12550" t="s">
        <v>363</v>
      </c>
      <c r="D12550" t="s">
        <v>364</v>
      </c>
      <c r="E12550">
        <v>1</v>
      </c>
      <c r="F12550" s="2">
        <v>500.51</v>
      </c>
      <c r="G12550" s="3">
        <v>939</v>
      </c>
      <c r="H12550" s="3">
        <v>5.0050999999999997</v>
      </c>
      <c r="I12550" s="3">
        <v>23.523969999999998</v>
      </c>
      <c r="J12550" s="3">
        <v>529.03907000000004</v>
      </c>
      <c r="K12550" s="3">
        <v>813.90626153846154</v>
      </c>
      <c r="L12550" s="4">
        <v>0.35</v>
      </c>
    </row>
    <row r="12551" spans="1:12" x14ac:dyDescent="0.35">
      <c r="A12551" s="1" t="s">
        <v>21091</v>
      </c>
      <c r="B12551" t="s">
        <v>21092</v>
      </c>
      <c r="C12551" t="s">
        <v>363</v>
      </c>
      <c r="D12551" t="s">
        <v>364</v>
      </c>
      <c r="E12551">
        <v>1</v>
      </c>
      <c r="F12551" s="2">
        <v>1800.9</v>
      </c>
      <c r="G12551" s="3">
        <v>3915</v>
      </c>
      <c r="H12551" s="3">
        <v>18.009</v>
      </c>
      <c r="I12551" s="3">
        <v>84.642300000000006</v>
      </c>
      <c r="J12551" s="3">
        <v>1903.5513000000001</v>
      </c>
      <c r="K12551" s="3">
        <v>2928.5404615384614</v>
      </c>
      <c r="L12551" s="4">
        <v>0.34999999999999992</v>
      </c>
    </row>
    <row r="12552" spans="1:12" x14ac:dyDescent="0.35">
      <c r="A12552" s="1" t="s">
        <v>21093</v>
      </c>
      <c r="B12552" t="s">
        <v>21094</v>
      </c>
      <c r="C12552" t="s">
        <v>13</v>
      </c>
      <c r="D12552" t="s">
        <v>14</v>
      </c>
      <c r="E12552">
        <v>1</v>
      </c>
      <c r="F12552" s="2">
        <v>72</v>
      </c>
      <c r="G12552" s="3">
        <v>191.25</v>
      </c>
      <c r="H12552" s="3">
        <v>0.72</v>
      </c>
      <c r="I12552" s="3">
        <v>3.3839999999999999</v>
      </c>
      <c r="J12552" s="3">
        <v>76.103999999999999</v>
      </c>
      <c r="K12552" s="3">
        <v>117.08307692307692</v>
      </c>
      <c r="L12552" s="4">
        <v>0.35</v>
      </c>
    </row>
    <row r="12553" spans="1:12" x14ac:dyDescent="0.35">
      <c r="A12553" s="1" t="s">
        <v>21095</v>
      </c>
      <c r="B12553" t="s">
        <v>21096</v>
      </c>
      <c r="C12553" t="s">
        <v>34</v>
      </c>
      <c r="D12553" t="s">
        <v>35</v>
      </c>
      <c r="E12553">
        <v>1</v>
      </c>
      <c r="F12553" s="2">
        <v>7.8100000000000003E-2</v>
      </c>
      <c r="G12553" s="3">
        <v>255</v>
      </c>
      <c r="H12553" s="3">
        <v>7.8100000000000001E-4</v>
      </c>
      <c r="I12553" s="3">
        <v>3.6707000000000003E-3</v>
      </c>
      <c r="J12553" s="3">
        <v>8.2551700000000006E-2</v>
      </c>
      <c r="K12553" s="3">
        <v>0.12700261538461538</v>
      </c>
      <c r="L12553" s="4">
        <v>0.34999999999999992</v>
      </c>
    </row>
    <row r="12554" spans="1:12" x14ac:dyDescent="0.35">
      <c r="A12554" s="1" t="s">
        <v>21097</v>
      </c>
      <c r="B12554" t="s">
        <v>21098</v>
      </c>
      <c r="C12554" t="s">
        <v>34</v>
      </c>
      <c r="D12554" t="s">
        <v>35</v>
      </c>
      <c r="E12554">
        <v>1</v>
      </c>
      <c r="F12554" s="2">
        <v>25.94</v>
      </c>
      <c r="G12554" s="3">
        <v>76</v>
      </c>
      <c r="H12554" s="3">
        <v>0.25940000000000002</v>
      </c>
      <c r="I12554" s="3">
        <v>1.2191800000000002</v>
      </c>
      <c r="J12554" s="3">
        <v>27.418580000000002</v>
      </c>
      <c r="K12554" s="3">
        <v>42.18243076923077</v>
      </c>
      <c r="L12554" s="4">
        <v>0.35</v>
      </c>
    </row>
    <row r="12555" spans="1:12" x14ac:dyDescent="0.35">
      <c r="A12555" s="1" t="s">
        <v>21099</v>
      </c>
      <c r="B12555" t="s">
        <v>21100</v>
      </c>
      <c r="C12555" t="s">
        <v>34</v>
      </c>
      <c r="D12555" t="s">
        <v>35</v>
      </c>
      <c r="E12555">
        <v>1</v>
      </c>
      <c r="F12555" s="2">
        <v>49.21</v>
      </c>
      <c r="G12555" s="3">
        <v>123</v>
      </c>
      <c r="H12555" s="3">
        <v>0.49210000000000004</v>
      </c>
      <c r="I12555" s="3">
        <v>2.3128700000000002</v>
      </c>
      <c r="J12555" s="3">
        <v>52.014970000000005</v>
      </c>
      <c r="K12555" s="3">
        <v>80.023030769230772</v>
      </c>
      <c r="L12555" s="4">
        <v>0.35</v>
      </c>
    </row>
    <row r="12556" spans="1:12" x14ac:dyDescent="0.35">
      <c r="A12556" s="1" t="s">
        <v>21101</v>
      </c>
      <c r="B12556" t="s">
        <v>21102</v>
      </c>
      <c r="C12556" t="s">
        <v>363</v>
      </c>
      <c r="D12556" t="s">
        <v>364</v>
      </c>
      <c r="E12556">
        <v>1</v>
      </c>
      <c r="F12556" s="2">
        <v>1255</v>
      </c>
      <c r="G12556" s="3">
        <v>1157</v>
      </c>
      <c r="H12556" s="3">
        <v>12.55</v>
      </c>
      <c r="I12556" s="3">
        <v>58.984999999999999</v>
      </c>
      <c r="J12556" s="3">
        <v>1326.5349999999999</v>
      </c>
      <c r="K12556" s="3">
        <v>2040.8230769230765</v>
      </c>
      <c r="L12556" s="4">
        <v>0.34999999999999992</v>
      </c>
    </row>
    <row r="12557" spans="1:12" x14ac:dyDescent="0.35">
      <c r="A12557" s="1" t="s">
        <v>21103</v>
      </c>
      <c r="B12557" t="s">
        <v>1575</v>
      </c>
      <c r="C12557" t="s">
        <v>34</v>
      </c>
      <c r="D12557" t="s">
        <v>35</v>
      </c>
      <c r="E12557">
        <v>1</v>
      </c>
      <c r="F12557" s="2">
        <v>31147.58</v>
      </c>
      <c r="G12557" s="3">
        <v>76964.160000000003</v>
      </c>
      <c r="H12557" s="3">
        <v>311.47580000000005</v>
      </c>
      <c r="I12557" s="3">
        <v>1463.9362600000002</v>
      </c>
      <c r="J12557" s="3">
        <v>32922.992060000004</v>
      </c>
      <c r="K12557" s="3">
        <v>50650.757015384617</v>
      </c>
      <c r="L12557" s="4">
        <v>0.34999999999999992</v>
      </c>
    </row>
    <row r="12558" spans="1:12" x14ac:dyDescent="0.35">
      <c r="A12558" s="1" t="s">
        <v>21104</v>
      </c>
      <c r="B12558" t="s">
        <v>2152</v>
      </c>
      <c r="C12558" t="s">
        <v>34</v>
      </c>
      <c r="D12558" t="s">
        <v>35</v>
      </c>
      <c r="E12558">
        <v>1</v>
      </c>
      <c r="F12558" s="2">
        <v>12336.79</v>
      </c>
      <c r="G12558" s="3">
        <v>31434</v>
      </c>
      <c r="H12558" s="3">
        <v>123.36790000000001</v>
      </c>
      <c r="I12558" s="3">
        <v>579.82913000000008</v>
      </c>
      <c r="J12558" s="3">
        <v>13039.98703</v>
      </c>
      <c r="K12558" s="3">
        <v>20061.518507692308</v>
      </c>
      <c r="L12558" s="4">
        <v>0.35</v>
      </c>
    </row>
    <row r="12559" spans="1:12" x14ac:dyDescent="0.35">
      <c r="A12559" s="1" t="s">
        <v>21105</v>
      </c>
      <c r="B12559" t="s">
        <v>13679</v>
      </c>
      <c r="C12559" t="s">
        <v>34</v>
      </c>
      <c r="D12559" t="s">
        <v>35</v>
      </c>
      <c r="E12559">
        <v>1</v>
      </c>
      <c r="F12559" s="2">
        <v>254.37360000000001</v>
      </c>
      <c r="G12559" s="3">
        <v>459</v>
      </c>
      <c r="H12559" s="3">
        <v>2.543736</v>
      </c>
      <c r="I12559" s="3">
        <v>11.9555592</v>
      </c>
      <c r="J12559" s="3">
        <v>268.87289520000002</v>
      </c>
      <c r="K12559" s="3">
        <v>413.65060800000003</v>
      </c>
      <c r="L12559" s="4">
        <v>0.35000000000000003</v>
      </c>
    </row>
    <row r="12560" spans="1:12" x14ac:dyDescent="0.35">
      <c r="A12560" s="1" t="s">
        <v>21106</v>
      </c>
      <c r="B12560" t="s">
        <v>21107</v>
      </c>
      <c r="C12560" t="s">
        <v>363</v>
      </c>
      <c r="D12560" t="s">
        <v>364</v>
      </c>
      <c r="E12560">
        <v>1</v>
      </c>
      <c r="F12560" s="2">
        <v>465.8</v>
      </c>
      <c r="G12560" s="3">
        <v>1052</v>
      </c>
      <c r="H12560" s="3">
        <v>4.6580000000000004</v>
      </c>
      <c r="I12560" s="3">
        <v>21.892600000000002</v>
      </c>
      <c r="J12560" s="3">
        <v>492.35060000000004</v>
      </c>
      <c r="K12560" s="3">
        <v>757.46246153846153</v>
      </c>
      <c r="L12560" s="4">
        <v>0.34999999999999992</v>
      </c>
    </row>
    <row r="12561" spans="1:12" x14ac:dyDescent="0.35">
      <c r="A12561" s="1" t="s">
        <v>21108</v>
      </c>
      <c r="B12561" t="s">
        <v>21109</v>
      </c>
      <c r="C12561" t="s">
        <v>26</v>
      </c>
      <c r="D12561" t="s">
        <v>27</v>
      </c>
      <c r="E12561">
        <v>1</v>
      </c>
      <c r="F12561" s="2">
        <v>79.94</v>
      </c>
      <c r="G12561" s="3">
        <v>168.29</v>
      </c>
      <c r="H12561" s="3">
        <v>0.7994</v>
      </c>
      <c r="I12561" s="3">
        <v>3.75718</v>
      </c>
      <c r="J12561" s="3">
        <v>84.496580000000009</v>
      </c>
      <c r="K12561" s="3">
        <v>129.99473846153847</v>
      </c>
      <c r="L12561" s="4">
        <v>0.35</v>
      </c>
    </row>
    <row r="12562" spans="1:12" x14ac:dyDescent="0.35">
      <c r="A12562" s="1" t="s">
        <v>21110</v>
      </c>
      <c r="B12562" t="s">
        <v>21111</v>
      </c>
      <c r="C12562" t="s">
        <v>363</v>
      </c>
      <c r="D12562" t="s">
        <v>364</v>
      </c>
      <c r="E12562">
        <v>1</v>
      </c>
      <c r="F12562" s="2">
        <v>3200</v>
      </c>
      <c r="G12562" s="3">
        <v>4473</v>
      </c>
      <c r="H12562" s="3">
        <v>32</v>
      </c>
      <c r="I12562" s="3">
        <v>150.4</v>
      </c>
      <c r="J12562" s="3">
        <v>3382.4</v>
      </c>
      <c r="K12562" s="3">
        <v>5203.6923076923076</v>
      </c>
      <c r="L12562" s="4">
        <v>0.35</v>
      </c>
    </row>
    <row r="12563" spans="1:12" x14ac:dyDescent="0.35">
      <c r="A12563" s="1" t="s">
        <v>21112</v>
      </c>
      <c r="B12563" t="s">
        <v>21113</v>
      </c>
      <c r="C12563" t="s">
        <v>363</v>
      </c>
      <c r="D12563" t="s">
        <v>364</v>
      </c>
      <c r="E12563">
        <v>1</v>
      </c>
      <c r="F12563" s="2">
        <v>9199.5400000000009</v>
      </c>
      <c r="G12563" s="3">
        <v>20106.21</v>
      </c>
      <c r="H12563" s="3">
        <v>91.995400000000004</v>
      </c>
      <c r="I12563" s="3">
        <v>432.37838000000005</v>
      </c>
      <c r="J12563" s="3">
        <v>9723.9137800000008</v>
      </c>
      <c r="K12563" s="3">
        <v>14959.867353846155</v>
      </c>
      <c r="L12563" s="4">
        <v>0.35000000000000003</v>
      </c>
    </row>
    <row r="12564" spans="1:12" x14ac:dyDescent="0.35">
      <c r="A12564" s="1" t="s">
        <v>21114</v>
      </c>
      <c r="B12564" t="s">
        <v>21115</v>
      </c>
      <c r="C12564" t="s">
        <v>363</v>
      </c>
      <c r="D12564" t="s">
        <v>364</v>
      </c>
      <c r="E12564">
        <v>1</v>
      </c>
      <c r="F12564" s="2">
        <v>4991</v>
      </c>
      <c r="G12564" s="3">
        <v>10908.16</v>
      </c>
      <c r="H12564" s="3">
        <v>49.910000000000004</v>
      </c>
      <c r="I12564" s="3">
        <v>234.577</v>
      </c>
      <c r="J12564" s="3">
        <v>5275.4870000000001</v>
      </c>
      <c r="K12564" s="3">
        <v>8116.1338461538462</v>
      </c>
      <c r="L12564" s="4">
        <v>0.35</v>
      </c>
    </row>
    <row r="12565" spans="1:12" x14ac:dyDescent="0.35">
      <c r="A12565" s="1" t="s">
        <v>21116</v>
      </c>
      <c r="B12565" t="s">
        <v>21117</v>
      </c>
      <c r="C12565" t="s">
        <v>13</v>
      </c>
      <c r="D12565" t="s">
        <v>14</v>
      </c>
      <c r="E12565">
        <v>1</v>
      </c>
      <c r="F12565" s="2">
        <v>4507.4399999999996</v>
      </c>
      <c r="G12565" s="3">
        <v>9024</v>
      </c>
      <c r="H12565" s="3">
        <v>45.074399999999997</v>
      </c>
      <c r="I12565" s="3">
        <v>211.84967999999998</v>
      </c>
      <c r="J12565" s="3">
        <v>4764.3640800000003</v>
      </c>
      <c r="K12565" s="3">
        <v>7329.790892307692</v>
      </c>
      <c r="L12565" s="4">
        <v>0.34999999999999992</v>
      </c>
    </row>
    <row r="12566" spans="1:12" x14ac:dyDescent="0.35">
      <c r="A12566" s="1" t="s">
        <v>21118</v>
      </c>
      <c r="B12566" t="s">
        <v>21119</v>
      </c>
      <c r="C12566" t="s">
        <v>363</v>
      </c>
      <c r="D12566" t="s">
        <v>364</v>
      </c>
      <c r="E12566">
        <v>1</v>
      </c>
      <c r="F12566" s="2">
        <v>15.747</v>
      </c>
      <c r="G12566" s="3">
        <v>33</v>
      </c>
      <c r="H12566" s="3">
        <v>0.15747</v>
      </c>
      <c r="I12566" s="3">
        <v>0.74010900000000002</v>
      </c>
      <c r="J12566" s="3">
        <v>16.644579</v>
      </c>
      <c r="K12566" s="3">
        <v>25.607044615384616</v>
      </c>
      <c r="L12566" s="4">
        <v>0.35000000000000003</v>
      </c>
    </row>
    <row r="12567" spans="1:12" x14ac:dyDescent="0.35">
      <c r="A12567" s="1" t="s">
        <v>21120</v>
      </c>
      <c r="B12567" t="s">
        <v>21121</v>
      </c>
      <c r="C12567" t="s">
        <v>363</v>
      </c>
      <c r="D12567" t="s">
        <v>364</v>
      </c>
      <c r="E12567">
        <v>1</v>
      </c>
      <c r="F12567" s="2">
        <v>121.93</v>
      </c>
      <c r="G12567" s="3">
        <v>245</v>
      </c>
      <c r="H12567" s="3">
        <v>1.2193000000000001</v>
      </c>
      <c r="I12567" s="3">
        <v>5.7307100000000002</v>
      </c>
      <c r="J12567" s="3">
        <v>128.88001</v>
      </c>
      <c r="K12567" s="3">
        <v>198.27693846153846</v>
      </c>
      <c r="L12567" s="4">
        <v>0.35000000000000003</v>
      </c>
    </row>
    <row r="12568" spans="1:12" x14ac:dyDescent="0.35">
      <c r="A12568" s="1" t="s">
        <v>21122</v>
      </c>
      <c r="B12568" t="s">
        <v>21123</v>
      </c>
      <c r="C12568" t="s">
        <v>34</v>
      </c>
      <c r="D12568" t="s">
        <v>35</v>
      </c>
      <c r="E12568">
        <v>1</v>
      </c>
      <c r="F12568" s="2">
        <v>10798.92</v>
      </c>
      <c r="G12568" s="3">
        <v>29994</v>
      </c>
      <c r="H12568" s="3">
        <v>107.9892</v>
      </c>
      <c r="I12568" s="3">
        <v>507.54924</v>
      </c>
      <c r="J12568" s="3">
        <v>11414.45844</v>
      </c>
      <c r="K12568" s="3">
        <v>17560.705292307692</v>
      </c>
      <c r="L12568" s="4">
        <v>0.35</v>
      </c>
    </row>
    <row r="12569" spans="1:12" x14ac:dyDescent="0.35">
      <c r="A12569" s="1" t="s">
        <v>21124</v>
      </c>
      <c r="B12569" t="s">
        <v>21124</v>
      </c>
      <c r="C12569" t="s">
        <v>363</v>
      </c>
      <c r="D12569" t="s">
        <v>364</v>
      </c>
      <c r="E12569">
        <v>1</v>
      </c>
      <c r="F12569" s="2">
        <v>683</v>
      </c>
      <c r="G12569" s="3">
        <v>1310</v>
      </c>
      <c r="H12569" s="3">
        <v>6.83</v>
      </c>
      <c r="I12569" s="3">
        <v>32.100999999999999</v>
      </c>
      <c r="J12569" s="3">
        <v>721.93100000000004</v>
      </c>
      <c r="K12569" s="3">
        <v>1110.6630769230769</v>
      </c>
      <c r="L12569" s="4">
        <v>0.35</v>
      </c>
    </row>
    <row r="12570" spans="1:12" x14ac:dyDescent="0.35">
      <c r="A12570" s="1" t="s">
        <v>21125</v>
      </c>
      <c r="B12570" t="s">
        <v>21126</v>
      </c>
      <c r="C12570" t="s">
        <v>363</v>
      </c>
      <c r="D12570" t="s">
        <v>364</v>
      </c>
      <c r="E12570">
        <v>1</v>
      </c>
      <c r="F12570" s="2">
        <v>5.0999999999999996</v>
      </c>
      <c r="G12570" s="3">
        <v>11.15</v>
      </c>
      <c r="H12570" s="3">
        <v>5.0999999999999997E-2</v>
      </c>
      <c r="I12570" s="3">
        <v>0.2397</v>
      </c>
      <c r="J12570" s="3">
        <v>5.3906999999999998</v>
      </c>
      <c r="K12570" s="3">
        <v>8.293384615384614</v>
      </c>
      <c r="L12570" s="4">
        <v>0.34999999999999992</v>
      </c>
    </row>
    <row r="12571" spans="1:12" x14ac:dyDescent="0.35">
      <c r="A12571" s="1" t="s">
        <v>21127</v>
      </c>
      <c r="B12571" t="s">
        <v>21128</v>
      </c>
      <c r="C12571" t="s">
        <v>13</v>
      </c>
      <c r="D12571" t="s">
        <v>14</v>
      </c>
      <c r="E12571">
        <v>1</v>
      </c>
      <c r="F12571" s="2">
        <v>912.24</v>
      </c>
      <c r="G12571" s="3">
        <v>1826</v>
      </c>
      <c r="H12571" s="3">
        <v>9.1224000000000007</v>
      </c>
      <c r="I12571" s="3">
        <v>42.875280000000004</v>
      </c>
      <c r="J12571" s="3">
        <v>964.23767999999995</v>
      </c>
      <c r="K12571" s="3">
        <v>1483.4425846153845</v>
      </c>
      <c r="L12571" s="4">
        <v>0.35</v>
      </c>
    </row>
    <row r="12572" spans="1:12" x14ac:dyDescent="0.35">
      <c r="A12572" s="1" t="s">
        <v>21129</v>
      </c>
      <c r="B12572" t="s">
        <v>21130</v>
      </c>
      <c r="C12572" t="s">
        <v>21</v>
      </c>
      <c r="D12572" t="s">
        <v>22</v>
      </c>
      <c r="E12572">
        <v>1</v>
      </c>
      <c r="F12572" s="2">
        <v>42</v>
      </c>
      <c r="G12572" s="3">
        <v>93</v>
      </c>
      <c r="H12572" s="3">
        <v>0.42</v>
      </c>
      <c r="I12572" s="3">
        <v>1.974</v>
      </c>
      <c r="J12572" s="3">
        <v>44.393999999999998</v>
      </c>
      <c r="K12572" s="3">
        <v>68.298461538461538</v>
      </c>
      <c r="L12572" s="4">
        <v>0.35000000000000003</v>
      </c>
    </row>
    <row r="12573" spans="1:12" x14ac:dyDescent="0.35">
      <c r="A12573" s="1" t="s">
        <v>21131</v>
      </c>
      <c r="B12573" t="s">
        <v>21132</v>
      </c>
      <c r="C12573" t="s">
        <v>363</v>
      </c>
      <c r="D12573" t="s">
        <v>364</v>
      </c>
      <c r="E12573">
        <v>2</v>
      </c>
      <c r="F12573" s="2">
        <v>10350</v>
      </c>
      <c r="G12573" s="3">
        <v>2433</v>
      </c>
      <c r="H12573" s="3">
        <v>103.5</v>
      </c>
      <c r="I12573" s="3">
        <v>0</v>
      </c>
      <c r="J12573" s="3">
        <v>10453.5</v>
      </c>
      <c r="K12573" s="3">
        <v>16082.307692307691</v>
      </c>
      <c r="L12573" s="4">
        <v>0.35</v>
      </c>
    </row>
    <row r="12574" spans="1:12" x14ac:dyDescent="0.35">
      <c r="A12574" s="1" t="s">
        <v>21133</v>
      </c>
      <c r="B12574" t="s">
        <v>21134</v>
      </c>
      <c r="C12574" t="s">
        <v>34</v>
      </c>
      <c r="D12574" t="s">
        <v>35</v>
      </c>
      <c r="E12574">
        <v>1</v>
      </c>
      <c r="F12574" s="2">
        <v>5292.54</v>
      </c>
      <c r="G12574" s="3">
        <v>14704</v>
      </c>
      <c r="H12574" s="3">
        <v>52.925400000000003</v>
      </c>
      <c r="I12574" s="3">
        <v>248.74938</v>
      </c>
      <c r="J12574" s="3">
        <v>5594.2147800000002</v>
      </c>
      <c r="K12574" s="3">
        <v>8606.4842769230763</v>
      </c>
      <c r="L12574" s="4">
        <v>0.34999999999999992</v>
      </c>
    </row>
    <row r="12575" spans="1:12" x14ac:dyDescent="0.35">
      <c r="A12575" s="1" t="s">
        <v>21135</v>
      </c>
      <c r="B12575" t="s">
        <v>21136</v>
      </c>
      <c r="C12575" t="s">
        <v>363</v>
      </c>
      <c r="D12575" t="s">
        <v>364</v>
      </c>
      <c r="E12575">
        <v>1</v>
      </c>
      <c r="F12575" s="2">
        <v>105.8</v>
      </c>
      <c r="G12575" s="3">
        <v>230</v>
      </c>
      <c r="H12575" s="3">
        <v>1.0580000000000001</v>
      </c>
      <c r="I12575" s="3">
        <v>4.9725999999999999</v>
      </c>
      <c r="J12575" s="3">
        <v>111.8306</v>
      </c>
      <c r="K12575" s="3">
        <v>172.04707692307693</v>
      </c>
      <c r="L12575" s="4">
        <v>0.35</v>
      </c>
    </row>
    <row r="12576" spans="1:12" x14ac:dyDescent="0.35">
      <c r="A12576" s="1" t="s">
        <v>21137</v>
      </c>
      <c r="B12576" t="s">
        <v>21138</v>
      </c>
      <c r="C12576" t="s">
        <v>26</v>
      </c>
      <c r="D12576" t="s">
        <v>27</v>
      </c>
      <c r="E12576">
        <v>1</v>
      </c>
      <c r="F12576" s="2">
        <v>17.61</v>
      </c>
      <c r="G12576" s="3">
        <v>39</v>
      </c>
      <c r="H12576" s="3">
        <v>0.17610000000000001</v>
      </c>
      <c r="I12576" s="3">
        <v>0.82767000000000002</v>
      </c>
      <c r="J12576" s="3">
        <v>18.613770000000002</v>
      </c>
      <c r="K12576" s="3">
        <v>28.636569230769233</v>
      </c>
      <c r="L12576" s="4">
        <v>0.35</v>
      </c>
    </row>
    <row r="12577" spans="1:12" x14ac:dyDescent="0.35">
      <c r="A12577" s="1" t="s">
        <v>21139</v>
      </c>
      <c r="B12577" t="s">
        <v>3729</v>
      </c>
      <c r="C12577" t="s">
        <v>13</v>
      </c>
      <c r="D12577" t="s">
        <v>14</v>
      </c>
      <c r="E12577">
        <v>1</v>
      </c>
      <c r="F12577" s="2">
        <v>10024.379999999999</v>
      </c>
      <c r="G12577" s="3">
        <v>25191.286</v>
      </c>
      <c r="H12577" s="3">
        <v>100.24379999999999</v>
      </c>
      <c r="I12577" s="3">
        <v>471.14585999999997</v>
      </c>
      <c r="J12577" s="3">
        <v>10595.76966</v>
      </c>
      <c r="K12577" s="3">
        <v>16301.184092307692</v>
      </c>
      <c r="L12577" s="4">
        <v>0.35000000000000003</v>
      </c>
    </row>
    <row r="12578" spans="1:12" x14ac:dyDescent="0.35">
      <c r="A12578" s="1" t="s">
        <v>21140</v>
      </c>
      <c r="B12578" t="s">
        <v>21141</v>
      </c>
      <c r="C12578" t="s">
        <v>363</v>
      </c>
      <c r="D12578" t="s">
        <v>364</v>
      </c>
      <c r="E12578">
        <v>1</v>
      </c>
      <c r="F12578" s="2">
        <v>433.95</v>
      </c>
      <c r="G12578" s="3">
        <v>861</v>
      </c>
      <c r="H12578" s="3">
        <v>4.3395000000000001</v>
      </c>
      <c r="I12578" s="3">
        <v>20.39565</v>
      </c>
      <c r="J12578" s="3">
        <v>458.68514999999996</v>
      </c>
      <c r="K12578" s="3">
        <v>705.66946153846141</v>
      </c>
      <c r="L12578" s="4">
        <v>0.34999999999999992</v>
      </c>
    </row>
    <row r="12579" spans="1:12" x14ac:dyDescent="0.35">
      <c r="A12579" s="1" t="s">
        <v>21142</v>
      </c>
      <c r="B12579" t="s">
        <v>20889</v>
      </c>
      <c r="C12579" t="s">
        <v>13</v>
      </c>
      <c r="D12579" t="s">
        <v>14</v>
      </c>
      <c r="E12579">
        <v>1</v>
      </c>
      <c r="F12579" s="2">
        <v>703.08</v>
      </c>
      <c r="G12579" s="3">
        <v>1407</v>
      </c>
      <c r="H12579" s="3">
        <v>7.0308000000000002</v>
      </c>
      <c r="I12579" s="3">
        <v>33.044760000000004</v>
      </c>
      <c r="J12579" s="3">
        <v>743.15556000000004</v>
      </c>
      <c r="K12579" s="3">
        <v>1143.3162461538461</v>
      </c>
      <c r="L12579" s="4">
        <v>0.35</v>
      </c>
    </row>
    <row r="12580" spans="1:12" x14ac:dyDescent="0.35">
      <c r="A12580" s="1" t="s">
        <v>21143</v>
      </c>
      <c r="B12580" t="s">
        <v>21144</v>
      </c>
      <c r="C12580" t="s">
        <v>363</v>
      </c>
      <c r="D12580" t="s">
        <v>364</v>
      </c>
      <c r="E12580">
        <v>1</v>
      </c>
      <c r="F12580" s="2">
        <v>199.64</v>
      </c>
      <c r="G12580" s="3">
        <v>436.33</v>
      </c>
      <c r="H12580" s="3">
        <v>1.9964</v>
      </c>
      <c r="I12580" s="3">
        <v>9.3830799999999996</v>
      </c>
      <c r="J12580" s="3">
        <v>211.01947999999999</v>
      </c>
      <c r="K12580" s="3">
        <v>324.6453538461538</v>
      </c>
      <c r="L12580" s="4">
        <v>0.34999999999999992</v>
      </c>
    </row>
    <row r="12581" spans="1:12" x14ac:dyDescent="0.35">
      <c r="A12581" s="1" t="s">
        <v>21145</v>
      </c>
      <c r="B12581" t="s">
        <v>21146</v>
      </c>
      <c r="C12581" t="s">
        <v>13</v>
      </c>
      <c r="D12581" t="s">
        <v>14</v>
      </c>
      <c r="E12581">
        <v>1</v>
      </c>
      <c r="F12581" s="2">
        <v>145</v>
      </c>
      <c r="G12581" s="3">
        <v>341.91359999999997</v>
      </c>
      <c r="H12581" s="3">
        <v>1.45</v>
      </c>
      <c r="I12581" s="3">
        <v>6.8150000000000004</v>
      </c>
      <c r="J12581" s="3">
        <v>153.26499999999999</v>
      </c>
      <c r="K12581" s="3">
        <v>235.79230769230767</v>
      </c>
      <c r="L12581" s="4">
        <v>0.35000000000000003</v>
      </c>
    </row>
    <row r="12582" spans="1:12" x14ac:dyDescent="0.35">
      <c r="A12582" s="1" t="s">
        <v>21147</v>
      </c>
      <c r="B12582" t="s">
        <v>21148</v>
      </c>
      <c r="C12582" t="s">
        <v>363</v>
      </c>
      <c r="D12582" t="s">
        <v>364</v>
      </c>
      <c r="E12582">
        <v>1</v>
      </c>
      <c r="F12582" s="2">
        <v>21034.2</v>
      </c>
      <c r="G12582" s="3">
        <v>85297</v>
      </c>
      <c r="H12582" s="3">
        <v>210.34200000000001</v>
      </c>
      <c r="I12582" s="3">
        <v>988.60739999999998</v>
      </c>
      <c r="J12582" s="3">
        <v>22233.149400000002</v>
      </c>
      <c r="K12582" s="3">
        <v>34204.845230769235</v>
      </c>
      <c r="L12582" s="4">
        <v>0.35000000000000003</v>
      </c>
    </row>
    <row r="12583" spans="1:12" x14ac:dyDescent="0.35">
      <c r="A12583" s="1" t="s">
        <v>21149</v>
      </c>
      <c r="B12583" t="s">
        <v>1575</v>
      </c>
      <c r="C12583" t="s">
        <v>34</v>
      </c>
      <c r="D12583" t="s">
        <v>35</v>
      </c>
      <c r="E12583">
        <v>1</v>
      </c>
      <c r="F12583" s="2">
        <v>28652.78</v>
      </c>
      <c r="G12583" s="3">
        <v>70799.679999999993</v>
      </c>
      <c r="H12583" s="3">
        <v>286.52780000000001</v>
      </c>
      <c r="I12583" s="3">
        <v>1346.68066</v>
      </c>
      <c r="J12583" s="3">
        <v>30285.98846</v>
      </c>
      <c r="K12583" s="3">
        <v>46593.828399999999</v>
      </c>
      <c r="L12583" s="4">
        <v>0.35</v>
      </c>
    </row>
    <row r="12584" spans="1:12" x14ac:dyDescent="0.35">
      <c r="A12584" s="1" t="s">
        <v>21150</v>
      </c>
      <c r="B12584" t="s">
        <v>19609</v>
      </c>
      <c r="C12584" t="s">
        <v>34</v>
      </c>
      <c r="D12584" t="s">
        <v>35</v>
      </c>
      <c r="E12584">
        <v>1</v>
      </c>
      <c r="F12584" s="2">
        <v>4312.4399999999996</v>
      </c>
      <c r="G12584" s="3">
        <v>11482</v>
      </c>
      <c r="H12584" s="3">
        <v>43.124399999999994</v>
      </c>
      <c r="I12584" s="3">
        <v>202.68467999999999</v>
      </c>
      <c r="J12584" s="3">
        <v>4558.2490799999996</v>
      </c>
      <c r="K12584" s="3">
        <v>7012.6908923076917</v>
      </c>
      <c r="L12584" s="4">
        <v>0.35</v>
      </c>
    </row>
    <row r="12585" spans="1:12" x14ac:dyDescent="0.35">
      <c r="A12585" s="1" t="s">
        <v>21151</v>
      </c>
      <c r="B12585" t="s">
        <v>19609</v>
      </c>
      <c r="C12585" t="s">
        <v>34</v>
      </c>
      <c r="D12585" t="s">
        <v>35</v>
      </c>
      <c r="E12585">
        <v>1</v>
      </c>
      <c r="F12585" s="2">
        <v>4205.5200000000004</v>
      </c>
      <c r="G12585" s="3">
        <v>11189</v>
      </c>
      <c r="H12585" s="3">
        <v>42.055200000000006</v>
      </c>
      <c r="I12585" s="3">
        <v>197.65944000000002</v>
      </c>
      <c r="J12585" s="3">
        <v>4445.2346400000006</v>
      </c>
      <c r="K12585" s="3">
        <v>6838.822523076924</v>
      </c>
      <c r="L12585" s="4">
        <v>0.35</v>
      </c>
    </row>
    <row r="12586" spans="1:12" x14ac:dyDescent="0.35">
      <c r="A12586" s="1" t="s">
        <v>21152</v>
      </c>
      <c r="B12586" t="s">
        <v>21153</v>
      </c>
      <c r="C12586" t="s">
        <v>13</v>
      </c>
      <c r="D12586" t="s">
        <v>14</v>
      </c>
      <c r="E12586">
        <v>1</v>
      </c>
      <c r="F12586" s="2">
        <v>102.48</v>
      </c>
      <c r="G12586" s="3">
        <v>205</v>
      </c>
      <c r="H12586" s="3">
        <v>1.0248000000000002</v>
      </c>
      <c r="I12586" s="3">
        <v>4.81656</v>
      </c>
      <c r="J12586" s="3">
        <v>108.32136</v>
      </c>
      <c r="K12586" s="3">
        <v>166.64824615384615</v>
      </c>
      <c r="L12586" s="4">
        <v>0.35</v>
      </c>
    </row>
    <row r="12587" spans="1:12" x14ac:dyDescent="0.35">
      <c r="A12587" s="1" t="s">
        <v>21154</v>
      </c>
      <c r="B12587" t="s">
        <v>21155</v>
      </c>
      <c r="C12587" t="s">
        <v>34</v>
      </c>
      <c r="D12587" t="s">
        <v>35</v>
      </c>
      <c r="E12587">
        <v>1</v>
      </c>
      <c r="F12587" s="2">
        <v>1459.01</v>
      </c>
      <c r="G12587" s="3">
        <v>3696</v>
      </c>
      <c r="H12587" s="3">
        <v>14.5901</v>
      </c>
      <c r="I12587" s="3">
        <v>68.57347</v>
      </c>
      <c r="J12587" s="3">
        <v>1542.1735699999999</v>
      </c>
      <c r="K12587" s="3">
        <v>2372.574723076923</v>
      </c>
      <c r="L12587" s="4">
        <v>0.35</v>
      </c>
    </row>
    <row r="12588" spans="1:12" x14ac:dyDescent="0.35">
      <c r="A12588" s="1" t="s">
        <v>21156</v>
      </c>
      <c r="B12588" t="s">
        <v>21157</v>
      </c>
      <c r="C12588" t="s">
        <v>13</v>
      </c>
      <c r="D12588" t="s">
        <v>14</v>
      </c>
      <c r="E12588">
        <v>1</v>
      </c>
      <c r="F12588" s="2">
        <v>185.64</v>
      </c>
      <c r="G12588" s="3">
        <v>371</v>
      </c>
      <c r="H12588" s="3">
        <v>1.8563999999999998</v>
      </c>
      <c r="I12588" s="3">
        <v>8.7250800000000002</v>
      </c>
      <c r="J12588" s="3">
        <v>196.22147999999999</v>
      </c>
      <c r="K12588" s="3">
        <v>301.87919999999997</v>
      </c>
      <c r="L12588" s="4">
        <v>0.35</v>
      </c>
    </row>
    <row r="12589" spans="1:12" x14ac:dyDescent="0.35">
      <c r="A12589" s="1" t="s">
        <v>21158</v>
      </c>
      <c r="B12589" t="s">
        <v>21159</v>
      </c>
      <c r="C12589" t="s">
        <v>363</v>
      </c>
      <c r="D12589" t="s">
        <v>364</v>
      </c>
      <c r="E12589">
        <v>1</v>
      </c>
      <c r="F12589" s="2">
        <v>158.72</v>
      </c>
      <c r="G12589" s="3">
        <v>298</v>
      </c>
      <c r="H12589" s="3">
        <v>1.5871999999999999</v>
      </c>
      <c r="I12589" s="3">
        <v>7.4598399999999998</v>
      </c>
      <c r="J12589" s="3">
        <v>167.76704000000001</v>
      </c>
      <c r="K12589" s="3">
        <v>258.10313846153849</v>
      </c>
      <c r="L12589" s="4">
        <v>0.35000000000000003</v>
      </c>
    </row>
    <row r="12590" spans="1:12" x14ac:dyDescent="0.35">
      <c r="A12590" s="1" t="s">
        <v>21160</v>
      </c>
      <c r="B12590" t="s">
        <v>21161</v>
      </c>
      <c r="C12590" t="s">
        <v>26</v>
      </c>
      <c r="D12590" t="s">
        <v>27</v>
      </c>
      <c r="E12590">
        <v>1</v>
      </c>
      <c r="F12590" s="2">
        <v>68.61</v>
      </c>
      <c r="G12590" s="3">
        <v>142</v>
      </c>
      <c r="H12590" s="3">
        <v>0.68610000000000004</v>
      </c>
      <c r="I12590" s="3">
        <v>3.2246700000000001</v>
      </c>
      <c r="J12590" s="3">
        <v>72.520769999999999</v>
      </c>
      <c r="K12590" s="3">
        <v>111.57041538461537</v>
      </c>
      <c r="L12590" s="4">
        <v>0.34999999999999992</v>
      </c>
    </row>
    <row r="12591" spans="1:12" x14ac:dyDescent="0.35">
      <c r="A12591" s="1" t="s">
        <v>21162</v>
      </c>
      <c r="B12591" t="s">
        <v>21163</v>
      </c>
      <c r="C12591" t="s">
        <v>363</v>
      </c>
      <c r="D12591" t="s">
        <v>364</v>
      </c>
      <c r="E12591">
        <v>1</v>
      </c>
      <c r="F12591" s="2">
        <v>1726.42</v>
      </c>
      <c r="G12591" s="3">
        <v>2433</v>
      </c>
      <c r="H12591" s="3">
        <v>17.264200000000002</v>
      </c>
      <c r="I12591" s="3">
        <v>81.141739999999999</v>
      </c>
      <c r="J12591" s="3">
        <v>1824.8259400000002</v>
      </c>
      <c r="K12591" s="3">
        <v>2807.4245230769234</v>
      </c>
      <c r="L12591" s="4">
        <v>0.35000000000000003</v>
      </c>
    </row>
    <row r="12592" spans="1:12" x14ac:dyDescent="0.35">
      <c r="A12592" s="1" t="s">
        <v>21164</v>
      </c>
      <c r="B12592" t="s">
        <v>21165</v>
      </c>
      <c r="C12592" t="s">
        <v>363</v>
      </c>
      <c r="D12592" t="s">
        <v>364</v>
      </c>
      <c r="E12592">
        <v>1</v>
      </c>
      <c r="F12592" s="2">
        <v>99.83</v>
      </c>
      <c r="G12592" s="3">
        <v>805</v>
      </c>
      <c r="H12592" s="3">
        <v>0.99829999999999997</v>
      </c>
      <c r="I12592" s="3">
        <v>4.6920099999999998</v>
      </c>
      <c r="J12592" s="3">
        <v>105.52030999999999</v>
      </c>
      <c r="K12592" s="3">
        <v>162.33893846153845</v>
      </c>
      <c r="L12592" s="4">
        <v>0.35</v>
      </c>
    </row>
    <row r="12593" spans="1:12" x14ac:dyDescent="0.35">
      <c r="A12593" s="1" t="s">
        <v>21166</v>
      </c>
      <c r="B12593" t="s">
        <v>21167</v>
      </c>
      <c r="C12593" t="s">
        <v>13</v>
      </c>
      <c r="D12593" t="s">
        <v>14</v>
      </c>
      <c r="E12593">
        <v>1</v>
      </c>
      <c r="F12593" s="2">
        <v>476.28</v>
      </c>
      <c r="G12593" s="3">
        <v>953</v>
      </c>
      <c r="H12593" s="3">
        <v>4.7627999999999995</v>
      </c>
      <c r="I12593" s="3">
        <v>22.385159999999999</v>
      </c>
      <c r="J12593" s="3">
        <v>503.42795999999998</v>
      </c>
      <c r="K12593" s="3">
        <v>774.50455384615384</v>
      </c>
      <c r="L12593" s="4">
        <v>0.35000000000000003</v>
      </c>
    </row>
    <row r="12594" spans="1:12" x14ac:dyDescent="0.35">
      <c r="A12594" s="1" t="s">
        <v>21168</v>
      </c>
      <c r="B12594" t="s">
        <v>19989</v>
      </c>
      <c r="C12594" t="s">
        <v>363</v>
      </c>
      <c r="D12594" t="s">
        <v>364</v>
      </c>
      <c r="E12594">
        <v>1</v>
      </c>
      <c r="F12594" s="2">
        <v>1461.96</v>
      </c>
      <c r="G12594" s="3">
        <v>2431</v>
      </c>
      <c r="H12594" s="3">
        <v>14.6196</v>
      </c>
      <c r="I12594" s="3">
        <v>68.712119999999999</v>
      </c>
      <c r="J12594" s="3">
        <v>1545.2917199999999</v>
      </c>
      <c r="K12594" s="3">
        <v>2377.3718769230768</v>
      </c>
      <c r="L12594" s="4">
        <v>0.35</v>
      </c>
    </row>
    <row r="12595" spans="1:12" x14ac:dyDescent="0.35">
      <c r="A12595" s="1" t="s">
        <v>21169</v>
      </c>
      <c r="B12595" t="s">
        <v>21170</v>
      </c>
      <c r="C12595" t="s">
        <v>363</v>
      </c>
      <c r="D12595" t="s">
        <v>364</v>
      </c>
      <c r="E12595">
        <v>1</v>
      </c>
      <c r="F12595" s="2">
        <v>1461.96</v>
      </c>
      <c r="G12595" s="3">
        <v>2431</v>
      </c>
      <c r="H12595" s="3">
        <v>14.6196</v>
      </c>
      <c r="I12595" s="3">
        <v>68.712119999999999</v>
      </c>
      <c r="J12595" s="3">
        <v>1545.2917199999999</v>
      </c>
      <c r="K12595" s="3">
        <v>2377.3718769230768</v>
      </c>
      <c r="L12595" s="4">
        <v>0.35</v>
      </c>
    </row>
    <row r="12596" spans="1:12" x14ac:dyDescent="0.35">
      <c r="A12596" s="1" t="s">
        <v>21171</v>
      </c>
      <c r="B12596" t="s">
        <v>21172</v>
      </c>
      <c r="C12596" t="s">
        <v>363</v>
      </c>
      <c r="D12596" t="s">
        <v>364</v>
      </c>
      <c r="E12596">
        <v>1</v>
      </c>
      <c r="F12596" s="2">
        <v>446.58</v>
      </c>
      <c r="G12596" s="3">
        <v>861</v>
      </c>
      <c r="H12596" s="3">
        <v>4.4657999999999998</v>
      </c>
      <c r="I12596" s="3">
        <v>20.989259999999998</v>
      </c>
      <c r="J12596" s="3">
        <v>472.03505999999999</v>
      </c>
      <c r="K12596" s="3">
        <v>726.20778461538453</v>
      </c>
      <c r="L12596" s="4">
        <v>0.34999999999999992</v>
      </c>
    </row>
    <row r="12597" spans="1:12" x14ac:dyDescent="0.35">
      <c r="A12597" s="1" t="s">
        <v>21173</v>
      </c>
      <c r="B12597" t="s">
        <v>21174</v>
      </c>
      <c r="C12597" t="s">
        <v>21</v>
      </c>
      <c r="D12597" t="s">
        <v>22</v>
      </c>
      <c r="E12597">
        <v>1</v>
      </c>
      <c r="F12597" s="2">
        <v>21.63</v>
      </c>
      <c r="G12597" s="3">
        <v>55.563200000000002</v>
      </c>
      <c r="H12597" s="3">
        <v>0.21629999999999999</v>
      </c>
      <c r="I12597" s="3">
        <v>1.01661</v>
      </c>
      <c r="J12597" s="3">
        <v>22.862909999999999</v>
      </c>
      <c r="K12597" s="3">
        <v>35.173707692307687</v>
      </c>
      <c r="L12597" s="4">
        <v>0.34999999999999992</v>
      </c>
    </row>
    <row r="12598" spans="1:12" x14ac:dyDescent="0.35">
      <c r="A12598" s="1" t="s">
        <v>21175</v>
      </c>
      <c r="B12598" t="s">
        <v>21176</v>
      </c>
      <c r="C12598" t="s">
        <v>34</v>
      </c>
      <c r="D12598" t="s">
        <v>35</v>
      </c>
      <c r="E12598">
        <v>1</v>
      </c>
      <c r="F12598" s="2">
        <v>13964.34</v>
      </c>
      <c r="G12598" s="3">
        <v>35569</v>
      </c>
      <c r="H12598" s="3">
        <v>139.64340000000001</v>
      </c>
      <c r="I12598" s="3">
        <v>656.32398000000001</v>
      </c>
      <c r="J12598" s="3">
        <v>14760.30738</v>
      </c>
      <c r="K12598" s="3">
        <v>22708.165199999999</v>
      </c>
      <c r="L12598" s="4">
        <v>0.35</v>
      </c>
    </row>
    <row r="12599" spans="1:12" x14ac:dyDescent="0.35">
      <c r="A12599" s="1" t="s">
        <v>21177</v>
      </c>
      <c r="B12599" t="s">
        <v>21178</v>
      </c>
      <c r="C12599" t="s">
        <v>363</v>
      </c>
      <c r="D12599" t="s">
        <v>364</v>
      </c>
      <c r="E12599">
        <v>1</v>
      </c>
      <c r="F12599" s="2">
        <v>1461.96</v>
      </c>
      <c r="G12599" s="3">
        <v>2431</v>
      </c>
      <c r="H12599" s="3">
        <v>14.6196</v>
      </c>
      <c r="I12599" s="3">
        <v>68.712119999999999</v>
      </c>
      <c r="J12599" s="3">
        <v>1545.2917199999999</v>
      </c>
      <c r="K12599" s="3">
        <v>2377.3718769230768</v>
      </c>
      <c r="L12599" s="4">
        <v>0.35</v>
      </c>
    </row>
    <row r="12600" spans="1:12" x14ac:dyDescent="0.35">
      <c r="A12600" s="1" t="s">
        <v>21179</v>
      </c>
      <c r="B12600" t="s">
        <v>21180</v>
      </c>
      <c r="C12600" t="s">
        <v>26</v>
      </c>
      <c r="D12600" t="s">
        <v>27</v>
      </c>
      <c r="E12600">
        <v>1</v>
      </c>
      <c r="F12600" s="2">
        <v>5745</v>
      </c>
      <c r="G12600" s="3">
        <v>12067.61</v>
      </c>
      <c r="H12600" s="3">
        <v>57.45</v>
      </c>
      <c r="I12600" s="3">
        <v>270.01499999999999</v>
      </c>
      <c r="J12600" s="3">
        <v>6072.4650000000001</v>
      </c>
      <c r="K12600" s="3">
        <v>9342.2538461538461</v>
      </c>
      <c r="L12600" s="4">
        <v>0.35</v>
      </c>
    </row>
    <row r="12601" spans="1:12" x14ac:dyDescent="0.35">
      <c r="A12601" s="1" t="s">
        <v>21181</v>
      </c>
      <c r="B12601" t="s">
        <v>21182</v>
      </c>
      <c r="C12601" t="s">
        <v>363</v>
      </c>
      <c r="D12601" t="s">
        <v>364</v>
      </c>
      <c r="E12601">
        <v>1</v>
      </c>
      <c r="F12601" s="2">
        <v>547.4</v>
      </c>
      <c r="G12601" s="3">
        <v>1196.3800000000001</v>
      </c>
      <c r="H12601" s="3">
        <v>5.4740000000000002</v>
      </c>
      <c r="I12601" s="3">
        <v>25.727799999999998</v>
      </c>
      <c r="J12601" s="3">
        <v>578.60180000000003</v>
      </c>
      <c r="K12601" s="3">
        <v>890.15661538461541</v>
      </c>
      <c r="L12601" s="4">
        <v>0.35</v>
      </c>
    </row>
    <row r="12602" spans="1:12" x14ac:dyDescent="0.35">
      <c r="A12602" s="1" t="s">
        <v>21183</v>
      </c>
      <c r="B12602" t="s">
        <v>21184</v>
      </c>
      <c r="C12602" t="s">
        <v>363</v>
      </c>
      <c r="D12602" t="s">
        <v>364</v>
      </c>
      <c r="E12602">
        <v>1</v>
      </c>
      <c r="F12602" s="2">
        <v>4075</v>
      </c>
      <c r="G12602" s="3">
        <v>6260</v>
      </c>
      <c r="H12602" s="3">
        <v>40.75</v>
      </c>
      <c r="I12602" s="3">
        <v>191.52500000000001</v>
      </c>
      <c r="J12602" s="3">
        <v>4307.2749999999996</v>
      </c>
      <c r="K12602" s="3">
        <v>6626.576923076922</v>
      </c>
      <c r="L12602" s="4">
        <v>0.34999999999999992</v>
      </c>
    </row>
    <row r="12603" spans="1:12" x14ac:dyDescent="0.35">
      <c r="A12603" s="1" t="s">
        <v>21185</v>
      </c>
      <c r="B12603" t="s">
        <v>21186</v>
      </c>
      <c r="C12603" t="s">
        <v>34</v>
      </c>
      <c r="D12603" t="s">
        <v>35</v>
      </c>
      <c r="E12603">
        <v>1</v>
      </c>
      <c r="F12603" s="2">
        <v>18698.53</v>
      </c>
      <c r="G12603" s="3">
        <v>51936</v>
      </c>
      <c r="H12603" s="3">
        <v>186.9853</v>
      </c>
      <c r="I12603" s="3">
        <v>878.8309099999999</v>
      </c>
      <c r="J12603" s="3">
        <v>19764.34621</v>
      </c>
      <c r="K12603" s="3">
        <v>30406.686476923074</v>
      </c>
      <c r="L12603" s="4">
        <v>0.35</v>
      </c>
    </row>
    <row r="12604" spans="1:12" x14ac:dyDescent="0.35">
      <c r="A12604" s="1" t="s">
        <v>21187</v>
      </c>
      <c r="B12604" t="s">
        <v>21188</v>
      </c>
      <c r="C12604" t="s">
        <v>363</v>
      </c>
      <c r="D12604" t="s">
        <v>364</v>
      </c>
      <c r="E12604">
        <v>1</v>
      </c>
      <c r="F12604" s="2">
        <v>406.3</v>
      </c>
      <c r="G12604" s="3">
        <v>5</v>
      </c>
      <c r="H12604" s="3">
        <v>4.0630000000000006</v>
      </c>
      <c r="I12604" s="3">
        <v>19.0961</v>
      </c>
      <c r="J12604" s="3">
        <v>429.45909999999998</v>
      </c>
      <c r="K12604" s="3">
        <v>660.70630769230763</v>
      </c>
      <c r="L12604" s="4">
        <v>0.35</v>
      </c>
    </row>
    <row r="12605" spans="1:12" x14ac:dyDescent="0.35">
      <c r="A12605" s="1" t="s">
        <v>21189</v>
      </c>
      <c r="B12605" t="s">
        <v>11177</v>
      </c>
      <c r="C12605" t="s">
        <v>21</v>
      </c>
      <c r="D12605" t="s">
        <v>22</v>
      </c>
      <c r="E12605">
        <v>1</v>
      </c>
      <c r="F12605" s="2">
        <v>52.48</v>
      </c>
      <c r="G12605" s="3">
        <v>144</v>
      </c>
      <c r="H12605" s="3">
        <v>0.52479999999999993</v>
      </c>
      <c r="I12605" s="3">
        <v>2.4665599999999999</v>
      </c>
      <c r="J12605" s="3">
        <v>55.471359999999997</v>
      </c>
      <c r="K12605" s="3">
        <v>85.340553846153838</v>
      </c>
      <c r="L12605" s="4">
        <v>0.35</v>
      </c>
    </row>
    <row r="12606" spans="1:12" x14ac:dyDescent="0.35">
      <c r="A12606" s="1" t="s">
        <v>21190</v>
      </c>
      <c r="B12606" t="s">
        <v>21191</v>
      </c>
      <c r="C12606" t="s">
        <v>26</v>
      </c>
      <c r="D12606" t="s">
        <v>27</v>
      </c>
      <c r="E12606">
        <v>1</v>
      </c>
      <c r="F12606" s="2">
        <v>1230</v>
      </c>
      <c r="G12606" s="3">
        <v>318</v>
      </c>
      <c r="H12606" s="3">
        <v>12.3</v>
      </c>
      <c r="I12606" s="3">
        <v>57.81</v>
      </c>
      <c r="J12606" s="3">
        <v>1300.1099999999999</v>
      </c>
      <c r="K12606" s="3">
        <v>2000.1692307692306</v>
      </c>
      <c r="L12606" s="4">
        <v>0.35</v>
      </c>
    </row>
    <row r="12607" spans="1:12" x14ac:dyDescent="0.35">
      <c r="A12607" s="1" t="s">
        <v>21192</v>
      </c>
      <c r="B12607" t="s">
        <v>21193</v>
      </c>
      <c r="C12607" t="s">
        <v>34</v>
      </c>
      <c r="D12607" t="s">
        <v>35</v>
      </c>
      <c r="E12607">
        <v>1</v>
      </c>
      <c r="F12607" s="2">
        <v>4104.54</v>
      </c>
      <c r="G12607" s="3">
        <v>11403</v>
      </c>
      <c r="H12607" s="3">
        <v>41.045400000000001</v>
      </c>
      <c r="I12607" s="3">
        <v>192.91337999999999</v>
      </c>
      <c r="J12607" s="3">
        <v>4338.4987799999999</v>
      </c>
      <c r="K12607" s="3">
        <v>6674.6135076923074</v>
      </c>
      <c r="L12607" s="4">
        <v>0.35</v>
      </c>
    </row>
    <row r="12608" spans="1:12" x14ac:dyDescent="0.35">
      <c r="A12608" s="1" t="s">
        <v>21194</v>
      </c>
      <c r="B12608" t="s">
        <v>21195</v>
      </c>
      <c r="C12608" t="s">
        <v>21</v>
      </c>
      <c r="D12608" t="s">
        <v>22</v>
      </c>
      <c r="E12608">
        <v>1</v>
      </c>
      <c r="F12608" s="2">
        <v>80</v>
      </c>
      <c r="G12608" s="3">
        <v>203</v>
      </c>
      <c r="H12608" s="3">
        <v>0.8</v>
      </c>
      <c r="I12608" s="3">
        <v>3.76</v>
      </c>
      <c r="J12608" s="3">
        <v>84.56</v>
      </c>
      <c r="K12608" s="3">
        <v>130.09230769230768</v>
      </c>
      <c r="L12608" s="4">
        <v>0.34999999999999992</v>
      </c>
    </row>
    <row r="12609" spans="1:12" x14ac:dyDescent="0.35">
      <c r="A12609" s="1" t="s">
        <v>21196</v>
      </c>
      <c r="B12609" t="s">
        <v>20852</v>
      </c>
      <c r="C12609" t="s">
        <v>26</v>
      </c>
      <c r="D12609" t="s">
        <v>27</v>
      </c>
      <c r="E12609">
        <v>1</v>
      </c>
      <c r="F12609" s="2">
        <v>31.43</v>
      </c>
      <c r="G12609" s="3">
        <v>11980</v>
      </c>
      <c r="H12609" s="3">
        <v>0.31430000000000002</v>
      </c>
      <c r="I12609" s="3">
        <v>1.4772099999999999</v>
      </c>
      <c r="J12609" s="3">
        <v>33.221510000000002</v>
      </c>
      <c r="K12609" s="3">
        <v>51.110015384615387</v>
      </c>
      <c r="L12609" s="4">
        <v>0.35</v>
      </c>
    </row>
    <row r="12610" spans="1:12" x14ac:dyDescent="0.35">
      <c r="A12610" s="1" t="s">
        <v>21197</v>
      </c>
      <c r="B12610" t="s">
        <v>21198</v>
      </c>
      <c r="C12610" t="s">
        <v>13</v>
      </c>
      <c r="D12610" t="s">
        <v>14</v>
      </c>
      <c r="E12610">
        <v>1</v>
      </c>
      <c r="F12610" s="2">
        <v>957</v>
      </c>
      <c r="G12610" s="3">
        <v>2516.6999999999998</v>
      </c>
      <c r="H12610" s="3">
        <v>9.57</v>
      </c>
      <c r="I12610" s="3">
        <v>44.978999999999999</v>
      </c>
      <c r="J12610" s="3">
        <v>1011.5490000000001</v>
      </c>
      <c r="K12610" s="3">
        <v>1556.2292307692308</v>
      </c>
      <c r="L12610" s="4">
        <v>0.34999999999999992</v>
      </c>
    </row>
    <row r="12611" spans="1:12" x14ac:dyDescent="0.35">
      <c r="A12611" s="1" t="s">
        <v>21199</v>
      </c>
      <c r="B12611" t="s">
        <v>21200</v>
      </c>
      <c r="C12611" t="s">
        <v>21</v>
      </c>
      <c r="D12611" t="s">
        <v>22</v>
      </c>
      <c r="E12611">
        <v>1</v>
      </c>
      <c r="F12611" s="2">
        <v>44</v>
      </c>
      <c r="G12611" s="3">
        <v>127.288</v>
      </c>
      <c r="H12611" s="3">
        <v>0.44</v>
      </c>
      <c r="I12611" s="3">
        <v>2.0680000000000001</v>
      </c>
      <c r="J12611" s="3">
        <v>46.507999999999996</v>
      </c>
      <c r="K12611" s="3">
        <v>71.55076923076922</v>
      </c>
      <c r="L12611" s="4">
        <v>0.35</v>
      </c>
    </row>
    <row r="12612" spans="1:12" x14ac:dyDescent="0.35">
      <c r="A12612" s="1" t="s">
        <v>21201</v>
      </c>
      <c r="B12612" t="s">
        <v>20912</v>
      </c>
      <c r="C12612" t="s">
        <v>34</v>
      </c>
      <c r="D12612" t="s">
        <v>35</v>
      </c>
      <c r="E12612">
        <v>1</v>
      </c>
      <c r="F12612" s="2">
        <v>22665.29</v>
      </c>
      <c r="G12612" s="3">
        <v>49652</v>
      </c>
      <c r="H12612" s="3">
        <v>226.65290000000002</v>
      </c>
      <c r="I12612" s="3">
        <v>1065.26863</v>
      </c>
      <c r="J12612" s="3">
        <v>23957.21153</v>
      </c>
      <c r="K12612" s="3">
        <v>36857.248507692304</v>
      </c>
      <c r="L12612" s="4">
        <v>0.34999999999999992</v>
      </c>
    </row>
    <row r="12613" spans="1:12" x14ac:dyDescent="0.35">
      <c r="A12613" s="1" t="s">
        <v>21202</v>
      </c>
      <c r="B12613" t="s">
        <v>19609</v>
      </c>
      <c r="C12613" t="s">
        <v>34</v>
      </c>
      <c r="D12613" t="s">
        <v>35</v>
      </c>
      <c r="E12613">
        <v>1</v>
      </c>
      <c r="F12613" s="2">
        <v>2720.52</v>
      </c>
      <c r="G12613" s="3">
        <v>7061</v>
      </c>
      <c r="H12613" s="3">
        <v>27.205200000000001</v>
      </c>
      <c r="I12613" s="3">
        <v>127.86444</v>
      </c>
      <c r="J12613" s="3">
        <v>2875.5896399999997</v>
      </c>
      <c r="K12613" s="3">
        <v>4423.984061538461</v>
      </c>
      <c r="L12613" s="4">
        <v>0.35</v>
      </c>
    </row>
    <row r="12614" spans="1:12" x14ac:dyDescent="0.35">
      <c r="A12614" s="1" t="s">
        <v>21203</v>
      </c>
      <c r="B12614" t="s">
        <v>21204</v>
      </c>
      <c r="C12614" t="s">
        <v>363</v>
      </c>
      <c r="D12614" t="s">
        <v>364</v>
      </c>
      <c r="E12614">
        <v>1</v>
      </c>
      <c r="F12614" s="2">
        <v>1525</v>
      </c>
      <c r="G12614" s="3">
        <v>1017</v>
      </c>
      <c r="H12614" s="3">
        <v>15.25</v>
      </c>
      <c r="I12614" s="3">
        <v>71.674999999999997</v>
      </c>
      <c r="J12614" s="3">
        <v>1611.925</v>
      </c>
      <c r="K12614" s="3">
        <v>2479.8846153846152</v>
      </c>
      <c r="L12614" s="4">
        <v>0.35</v>
      </c>
    </row>
    <row r="12615" spans="1:12" x14ac:dyDescent="0.35">
      <c r="A12615" s="1" t="s">
        <v>21205</v>
      </c>
      <c r="B12615" t="s">
        <v>21206</v>
      </c>
      <c r="C12615" t="s">
        <v>363</v>
      </c>
      <c r="D12615" t="s">
        <v>364</v>
      </c>
      <c r="E12615">
        <v>1</v>
      </c>
      <c r="F12615" s="2">
        <v>2205</v>
      </c>
      <c r="G12615" s="3">
        <v>3915</v>
      </c>
      <c r="H12615" s="3">
        <v>22.05</v>
      </c>
      <c r="I12615" s="3">
        <v>103.63500000000001</v>
      </c>
      <c r="J12615" s="3">
        <v>2330.6850000000004</v>
      </c>
      <c r="K12615" s="3">
        <v>3585.669230769231</v>
      </c>
      <c r="L12615" s="4">
        <v>0.34999999999999992</v>
      </c>
    </row>
    <row r="12616" spans="1:12" x14ac:dyDescent="0.35">
      <c r="A12616" s="1" t="s">
        <v>21207</v>
      </c>
      <c r="B12616" t="s">
        <v>21208</v>
      </c>
      <c r="C12616" t="s">
        <v>363</v>
      </c>
      <c r="D12616" t="s">
        <v>364</v>
      </c>
      <c r="E12616">
        <v>1</v>
      </c>
      <c r="F12616" s="2">
        <v>98119.45</v>
      </c>
      <c r="G12616" s="3">
        <v>196412</v>
      </c>
      <c r="H12616" s="3">
        <v>981.19449999999995</v>
      </c>
      <c r="I12616" s="3">
        <v>4611.6141499999994</v>
      </c>
      <c r="J12616" s="3">
        <v>103712.25864999999</v>
      </c>
      <c r="K12616" s="3">
        <v>159557.32099999997</v>
      </c>
      <c r="L12616" s="4">
        <v>0.34999999999999992</v>
      </c>
    </row>
    <row r="12617" spans="1:12" x14ac:dyDescent="0.35">
      <c r="A12617" s="1" t="s">
        <v>21209</v>
      </c>
      <c r="B12617" t="s">
        <v>21210</v>
      </c>
      <c r="C12617" t="s">
        <v>13</v>
      </c>
      <c r="D12617" t="s">
        <v>14</v>
      </c>
      <c r="E12617">
        <v>1</v>
      </c>
      <c r="F12617" s="2">
        <v>869.4</v>
      </c>
      <c r="G12617" s="3">
        <v>1739</v>
      </c>
      <c r="H12617" s="3">
        <v>8.6940000000000008</v>
      </c>
      <c r="I12617" s="3">
        <v>40.861800000000002</v>
      </c>
      <c r="J12617" s="3">
        <v>918.95579999999995</v>
      </c>
      <c r="K12617" s="3">
        <v>1413.7781538461538</v>
      </c>
      <c r="L12617" s="4">
        <v>0.35000000000000003</v>
      </c>
    </row>
    <row r="12618" spans="1:12" x14ac:dyDescent="0.35">
      <c r="A12618" s="1" t="s">
        <v>21211</v>
      </c>
      <c r="B12618" t="s">
        <v>21212</v>
      </c>
      <c r="C12618" t="s">
        <v>363</v>
      </c>
      <c r="D12618" t="s">
        <v>364</v>
      </c>
      <c r="E12618">
        <v>1</v>
      </c>
      <c r="F12618" s="2">
        <v>130.88999999999999</v>
      </c>
      <c r="G12618" s="3">
        <v>262</v>
      </c>
      <c r="H12618" s="3">
        <v>1.3089</v>
      </c>
      <c r="I12618" s="3">
        <v>6.1518299999999995</v>
      </c>
      <c r="J12618" s="3">
        <v>138.35072999999997</v>
      </c>
      <c r="K12618" s="3">
        <v>212.84727692307686</v>
      </c>
      <c r="L12618" s="4">
        <v>0.35</v>
      </c>
    </row>
    <row r="12619" spans="1:12" x14ac:dyDescent="0.35">
      <c r="A12619" s="1" t="s">
        <v>21213</v>
      </c>
      <c r="B12619" t="s">
        <v>21214</v>
      </c>
      <c r="C12619" t="s">
        <v>34</v>
      </c>
      <c r="D12619" t="s">
        <v>35</v>
      </c>
      <c r="E12619">
        <v>1</v>
      </c>
      <c r="F12619" s="2">
        <v>428.26</v>
      </c>
      <c r="G12619" s="3">
        <v>1041</v>
      </c>
      <c r="H12619" s="3">
        <v>4.2826000000000004</v>
      </c>
      <c r="I12619" s="3">
        <v>20.128219999999999</v>
      </c>
      <c r="J12619" s="3">
        <v>452.67081999999999</v>
      </c>
      <c r="K12619" s="3">
        <v>696.41664615384616</v>
      </c>
      <c r="L12619" s="4">
        <v>0.35000000000000003</v>
      </c>
    </row>
    <row r="12620" spans="1:12" x14ac:dyDescent="0.35">
      <c r="A12620" s="1" t="s">
        <v>21215</v>
      </c>
      <c r="B12620" t="s">
        <v>21216</v>
      </c>
      <c r="C12620" t="s">
        <v>363</v>
      </c>
      <c r="D12620" t="s">
        <v>364</v>
      </c>
      <c r="E12620">
        <v>1</v>
      </c>
      <c r="F12620" s="2">
        <v>2675</v>
      </c>
      <c r="G12620" s="3">
        <v>4893.72</v>
      </c>
      <c r="H12620" s="3">
        <v>26.75</v>
      </c>
      <c r="I12620" s="3">
        <v>125.72499999999999</v>
      </c>
      <c r="J12620" s="3">
        <v>2827.4749999999999</v>
      </c>
      <c r="K12620" s="3">
        <v>4349.9615384615381</v>
      </c>
      <c r="L12620" s="4">
        <v>0.35</v>
      </c>
    </row>
    <row r="12621" spans="1:12" x14ac:dyDescent="0.35">
      <c r="A12621" s="1" t="s">
        <v>21217</v>
      </c>
      <c r="B12621" t="s">
        <v>21218</v>
      </c>
      <c r="C12621" t="s">
        <v>363</v>
      </c>
      <c r="D12621" t="s">
        <v>364</v>
      </c>
      <c r="E12621">
        <v>1</v>
      </c>
      <c r="F12621" s="2">
        <v>660.1</v>
      </c>
      <c r="G12621" s="3">
        <v>440</v>
      </c>
      <c r="H12621" s="3">
        <v>6.601</v>
      </c>
      <c r="I12621" s="3">
        <v>31.024700000000003</v>
      </c>
      <c r="J12621" s="3">
        <v>697.72570000000007</v>
      </c>
      <c r="K12621" s="3">
        <v>1073.424153846154</v>
      </c>
      <c r="L12621" s="4">
        <v>0.35000000000000003</v>
      </c>
    </row>
    <row r="12622" spans="1:12" x14ac:dyDescent="0.35">
      <c r="A12622" s="1" t="s">
        <v>21219</v>
      </c>
      <c r="B12622" t="s">
        <v>21220</v>
      </c>
      <c r="C12622" t="s">
        <v>363</v>
      </c>
      <c r="D12622" t="s">
        <v>364</v>
      </c>
      <c r="E12622">
        <v>1</v>
      </c>
      <c r="F12622" s="2">
        <v>5040</v>
      </c>
      <c r="G12622" s="3">
        <v>1029</v>
      </c>
      <c r="H12622" s="3">
        <v>50.4</v>
      </c>
      <c r="I12622" s="3">
        <v>236.88</v>
      </c>
      <c r="J12622" s="3">
        <v>5327.28</v>
      </c>
      <c r="K12622" s="3">
        <v>8195.8153846153837</v>
      </c>
      <c r="L12622" s="4">
        <v>0.35</v>
      </c>
    </row>
    <row r="12623" spans="1:12" x14ac:dyDescent="0.35">
      <c r="A12623" s="1" t="s">
        <v>21221</v>
      </c>
      <c r="B12623" t="s">
        <v>21222</v>
      </c>
      <c r="C12623" t="s">
        <v>21</v>
      </c>
      <c r="D12623" t="s">
        <v>22</v>
      </c>
      <c r="E12623">
        <v>1</v>
      </c>
      <c r="F12623" s="2">
        <v>13.64</v>
      </c>
      <c r="G12623" s="3">
        <v>36</v>
      </c>
      <c r="H12623" s="3">
        <v>0.13640000000000002</v>
      </c>
      <c r="I12623" s="3">
        <v>0.64107999999999998</v>
      </c>
      <c r="J12623" s="3">
        <v>14.417480000000001</v>
      </c>
      <c r="K12623" s="3">
        <v>22.180738461538464</v>
      </c>
      <c r="L12623" s="4">
        <v>0.35000000000000003</v>
      </c>
    </row>
    <row r="12624" spans="1:12" x14ac:dyDescent="0.35">
      <c r="A12624" s="1" t="s">
        <v>21223</v>
      </c>
      <c r="B12624" t="s">
        <v>21224</v>
      </c>
      <c r="C12624" t="s">
        <v>363</v>
      </c>
      <c r="D12624" t="s">
        <v>364</v>
      </c>
      <c r="E12624">
        <v>1</v>
      </c>
      <c r="F12624" s="2">
        <v>3.95</v>
      </c>
      <c r="G12624" s="3">
        <v>9.7888000000000002</v>
      </c>
      <c r="H12624" s="3">
        <v>3.95E-2</v>
      </c>
      <c r="I12624" s="3">
        <v>0.18565000000000001</v>
      </c>
      <c r="J12624" s="3">
        <v>4.1751500000000004</v>
      </c>
      <c r="K12624" s="3">
        <v>6.4233076923076924</v>
      </c>
      <c r="L12624" s="4">
        <v>0.35</v>
      </c>
    </row>
    <row r="12625" spans="1:12" x14ac:dyDescent="0.35">
      <c r="A12625" s="1" t="s">
        <v>21225</v>
      </c>
      <c r="B12625" t="s">
        <v>21226</v>
      </c>
      <c r="C12625" t="s">
        <v>363</v>
      </c>
      <c r="D12625" t="s">
        <v>364</v>
      </c>
      <c r="E12625">
        <v>1</v>
      </c>
      <c r="F12625" s="2">
        <v>433.55</v>
      </c>
      <c r="G12625" s="3">
        <v>813</v>
      </c>
      <c r="H12625" s="3">
        <v>4.3355000000000006</v>
      </c>
      <c r="I12625" s="3">
        <v>20.376850000000001</v>
      </c>
      <c r="J12625" s="3">
        <v>458.26235000000003</v>
      </c>
      <c r="K12625" s="3">
        <v>705.01900000000001</v>
      </c>
      <c r="L12625" s="4">
        <v>0.35</v>
      </c>
    </row>
    <row r="12626" spans="1:12" x14ac:dyDescent="0.35">
      <c r="A12626" s="1" t="s">
        <v>21227</v>
      </c>
      <c r="B12626" t="s">
        <v>19989</v>
      </c>
      <c r="C12626" t="s">
        <v>363</v>
      </c>
      <c r="D12626" t="s">
        <v>364</v>
      </c>
      <c r="E12626">
        <v>1</v>
      </c>
      <c r="F12626" s="2">
        <v>4385.88</v>
      </c>
      <c r="G12626" s="3">
        <v>7293</v>
      </c>
      <c r="H12626" s="3">
        <v>43.858800000000002</v>
      </c>
      <c r="I12626" s="3">
        <v>206.13636</v>
      </c>
      <c r="J12626" s="3">
        <v>4635.8751600000005</v>
      </c>
      <c r="K12626" s="3">
        <v>7132.1156307692318</v>
      </c>
      <c r="L12626" s="4">
        <v>0.35000000000000003</v>
      </c>
    </row>
    <row r="12627" spans="1:12" x14ac:dyDescent="0.35">
      <c r="A12627" s="1" t="s">
        <v>21228</v>
      </c>
      <c r="B12627" t="s">
        <v>21229</v>
      </c>
      <c r="C12627" t="s">
        <v>363</v>
      </c>
      <c r="D12627" t="s">
        <v>364</v>
      </c>
      <c r="E12627">
        <v>1</v>
      </c>
      <c r="F12627" s="2">
        <v>78.2</v>
      </c>
      <c r="G12627" s="3">
        <v>357</v>
      </c>
      <c r="H12627" s="3">
        <v>0.78200000000000003</v>
      </c>
      <c r="I12627" s="3">
        <v>3.6754000000000002</v>
      </c>
      <c r="J12627" s="3">
        <v>82.657399999999996</v>
      </c>
      <c r="K12627" s="3">
        <v>127.16523076923076</v>
      </c>
      <c r="L12627" s="4">
        <v>0.35</v>
      </c>
    </row>
    <row r="12628" spans="1:12" x14ac:dyDescent="0.35">
      <c r="A12628" s="1" t="s">
        <v>21230</v>
      </c>
      <c r="B12628" t="s">
        <v>1575</v>
      </c>
      <c r="C12628" t="s">
        <v>34</v>
      </c>
      <c r="D12628" t="s">
        <v>35</v>
      </c>
      <c r="E12628">
        <v>1</v>
      </c>
      <c r="F12628" s="2">
        <v>33891.86</v>
      </c>
      <c r="G12628" s="3">
        <v>83744.639999999999</v>
      </c>
      <c r="H12628" s="3">
        <v>338.91860000000003</v>
      </c>
      <c r="I12628" s="3">
        <v>1592.91742</v>
      </c>
      <c r="J12628" s="3">
        <v>35823.696019999996</v>
      </c>
      <c r="K12628" s="3">
        <v>55113.378492307682</v>
      </c>
      <c r="L12628" s="4">
        <v>0.35</v>
      </c>
    </row>
    <row r="12629" spans="1:12" x14ac:dyDescent="0.35">
      <c r="A12629" s="1" t="s">
        <v>21231</v>
      </c>
      <c r="B12629" t="s">
        <v>21232</v>
      </c>
      <c r="C12629" t="s">
        <v>13</v>
      </c>
      <c r="D12629" t="s">
        <v>14</v>
      </c>
      <c r="E12629">
        <v>1</v>
      </c>
      <c r="F12629" s="2">
        <v>2554.44</v>
      </c>
      <c r="G12629" s="3">
        <v>5113</v>
      </c>
      <c r="H12629" s="3">
        <v>25.5444</v>
      </c>
      <c r="I12629" s="3">
        <v>120.05868000000001</v>
      </c>
      <c r="J12629" s="3">
        <v>2700.0430800000004</v>
      </c>
      <c r="K12629" s="3">
        <v>4153.9124307692309</v>
      </c>
      <c r="L12629" s="4">
        <v>0.34999999999999992</v>
      </c>
    </row>
    <row r="12630" spans="1:12" x14ac:dyDescent="0.35">
      <c r="A12630" s="1" t="s">
        <v>21233</v>
      </c>
      <c r="B12630" t="s">
        <v>21234</v>
      </c>
      <c r="C12630" t="s">
        <v>34</v>
      </c>
      <c r="D12630" t="s">
        <v>35</v>
      </c>
      <c r="E12630">
        <v>1</v>
      </c>
      <c r="F12630" s="2">
        <v>1063.3399999999999</v>
      </c>
      <c r="G12630" s="3">
        <v>2628</v>
      </c>
      <c r="H12630" s="3">
        <v>10.6334</v>
      </c>
      <c r="I12630" s="3">
        <v>49.976979999999998</v>
      </c>
      <c r="J12630" s="3">
        <v>1123.9503799999998</v>
      </c>
      <c r="K12630" s="3">
        <v>1729.1544307692304</v>
      </c>
      <c r="L12630" s="4">
        <v>0.35000000000000003</v>
      </c>
    </row>
    <row r="12631" spans="1:12" x14ac:dyDescent="0.35">
      <c r="A12631" s="1" t="s">
        <v>21235</v>
      </c>
      <c r="B12631" t="s">
        <v>21236</v>
      </c>
      <c r="C12631" t="s">
        <v>26</v>
      </c>
      <c r="D12631" t="s">
        <v>27</v>
      </c>
      <c r="E12631">
        <v>1</v>
      </c>
      <c r="F12631" s="2">
        <v>9616.5</v>
      </c>
      <c r="G12631" s="3">
        <v>19828</v>
      </c>
      <c r="H12631" s="3">
        <v>96.165000000000006</v>
      </c>
      <c r="I12631" s="3">
        <v>451.97550000000001</v>
      </c>
      <c r="J12631" s="3">
        <v>10164.640500000001</v>
      </c>
      <c r="K12631" s="3">
        <v>15637.908461538464</v>
      </c>
      <c r="L12631" s="4">
        <v>0.35</v>
      </c>
    </row>
    <row r="12632" spans="1:12" x14ac:dyDescent="0.35">
      <c r="A12632" s="1" t="s">
        <v>21237</v>
      </c>
      <c r="B12632" t="s">
        <v>21238</v>
      </c>
      <c r="C12632" t="s">
        <v>21</v>
      </c>
      <c r="D12632" t="s">
        <v>22</v>
      </c>
      <c r="E12632">
        <v>1</v>
      </c>
      <c r="F12632" s="2">
        <v>6.04</v>
      </c>
      <c r="G12632" s="3">
        <v>1638</v>
      </c>
      <c r="H12632" s="3">
        <v>6.0400000000000002E-2</v>
      </c>
      <c r="I12632" s="3">
        <v>0.28388000000000002</v>
      </c>
      <c r="J12632" s="3">
        <v>6.3842799999999995</v>
      </c>
      <c r="K12632" s="3">
        <v>9.8219692307692306</v>
      </c>
      <c r="L12632" s="4">
        <v>0.35000000000000003</v>
      </c>
    </row>
    <row r="12633" spans="1:12" x14ac:dyDescent="0.35">
      <c r="A12633" s="1" t="s">
        <v>21239</v>
      </c>
      <c r="B12633" t="s">
        <v>21240</v>
      </c>
      <c r="C12633" t="s">
        <v>363</v>
      </c>
      <c r="D12633" t="s">
        <v>364</v>
      </c>
      <c r="E12633">
        <v>1</v>
      </c>
      <c r="F12633" s="2">
        <v>244.8</v>
      </c>
      <c r="G12633" s="3">
        <v>563</v>
      </c>
      <c r="H12633" s="3">
        <v>2.448</v>
      </c>
      <c r="I12633" s="3">
        <v>11.505600000000001</v>
      </c>
      <c r="J12633" s="3">
        <v>258.75360000000001</v>
      </c>
      <c r="K12633" s="3">
        <v>398.08246153846153</v>
      </c>
      <c r="L12633" s="4">
        <v>0.35</v>
      </c>
    </row>
    <row r="12634" spans="1:12" x14ac:dyDescent="0.35">
      <c r="A12634" s="1" t="s">
        <v>21241</v>
      </c>
      <c r="B12634" t="s">
        <v>21242</v>
      </c>
      <c r="C12634" t="s">
        <v>363</v>
      </c>
      <c r="D12634" t="s">
        <v>364</v>
      </c>
      <c r="E12634">
        <v>1</v>
      </c>
      <c r="F12634" s="2">
        <v>859.74</v>
      </c>
      <c r="G12634" s="3">
        <v>1869</v>
      </c>
      <c r="H12634" s="3">
        <v>8.5974000000000004</v>
      </c>
      <c r="I12634" s="3">
        <v>40.407780000000002</v>
      </c>
      <c r="J12634" s="3">
        <v>908.74518</v>
      </c>
      <c r="K12634" s="3">
        <v>1398.0695076923078</v>
      </c>
      <c r="L12634" s="4">
        <v>0.35000000000000003</v>
      </c>
    </row>
    <row r="12635" spans="1:12" x14ac:dyDescent="0.35">
      <c r="A12635" s="1" t="s">
        <v>21243</v>
      </c>
      <c r="B12635" t="s">
        <v>21244</v>
      </c>
      <c r="C12635" t="s">
        <v>363</v>
      </c>
      <c r="D12635" t="s">
        <v>364</v>
      </c>
      <c r="E12635">
        <v>1</v>
      </c>
      <c r="F12635" s="2">
        <v>121.54</v>
      </c>
      <c r="G12635" s="3">
        <v>243</v>
      </c>
      <c r="H12635" s="3">
        <v>1.2154</v>
      </c>
      <c r="I12635" s="3">
        <v>5.7123800000000005</v>
      </c>
      <c r="J12635" s="3">
        <v>128.46778</v>
      </c>
      <c r="K12635" s="3">
        <v>197.64273846153847</v>
      </c>
      <c r="L12635" s="4">
        <v>0.35000000000000003</v>
      </c>
    </row>
    <row r="12636" spans="1:12" x14ac:dyDescent="0.35">
      <c r="A12636" s="1" t="s">
        <v>21245</v>
      </c>
      <c r="B12636" t="s">
        <v>21246</v>
      </c>
      <c r="C12636" t="s">
        <v>34</v>
      </c>
      <c r="D12636" t="s">
        <v>35</v>
      </c>
      <c r="E12636">
        <v>1</v>
      </c>
      <c r="F12636" s="2">
        <v>6569.64</v>
      </c>
      <c r="G12636" s="3">
        <v>18249</v>
      </c>
      <c r="H12636" s="3">
        <v>65.696400000000011</v>
      </c>
      <c r="I12636" s="3">
        <v>308.77307999999999</v>
      </c>
      <c r="J12636" s="3">
        <v>6944.1094800000001</v>
      </c>
      <c r="K12636" s="3">
        <v>10683.245353846154</v>
      </c>
      <c r="L12636" s="4">
        <v>0.35000000000000003</v>
      </c>
    </row>
    <row r="12637" spans="1:12" x14ac:dyDescent="0.35">
      <c r="A12637" s="1" t="s">
        <v>21247</v>
      </c>
      <c r="B12637" t="s">
        <v>21248</v>
      </c>
      <c r="C12637" t="s">
        <v>363</v>
      </c>
      <c r="D12637" t="s">
        <v>364</v>
      </c>
      <c r="E12637">
        <v>1</v>
      </c>
      <c r="F12637" s="2">
        <v>66</v>
      </c>
      <c r="G12637" s="3">
        <v>321.89</v>
      </c>
      <c r="H12637" s="3">
        <v>0.66</v>
      </c>
      <c r="I12637" s="3">
        <v>3.1019999999999999</v>
      </c>
      <c r="J12637" s="3">
        <v>69.762</v>
      </c>
      <c r="K12637" s="3">
        <v>107.32615384615384</v>
      </c>
      <c r="L12637" s="4">
        <v>0.35</v>
      </c>
    </row>
    <row r="12638" spans="1:12" x14ac:dyDescent="0.35">
      <c r="A12638" s="1" t="s">
        <v>21249</v>
      </c>
      <c r="B12638" t="s">
        <v>21250</v>
      </c>
      <c r="C12638" t="s">
        <v>363</v>
      </c>
      <c r="D12638" t="s">
        <v>364</v>
      </c>
      <c r="E12638">
        <v>1</v>
      </c>
      <c r="F12638" s="2">
        <v>273.7</v>
      </c>
      <c r="G12638" s="3">
        <v>595</v>
      </c>
      <c r="H12638" s="3">
        <v>2.7370000000000001</v>
      </c>
      <c r="I12638" s="3">
        <v>12.863899999999999</v>
      </c>
      <c r="J12638" s="3">
        <v>289.30090000000001</v>
      </c>
      <c r="K12638" s="3">
        <v>445.0783076923077</v>
      </c>
      <c r="L12638" s="4">
        <v>0.35</v>
      </c>
    </row>
    <row r="12639" spans="1:12" x14ac:dyDescent="0.35">
      <c r="A12639" s="1" t="s">
        <v>21251</v>
      </c>
      <c r="B12639" t="s">
        <v>20077</v>
      </c>
      <c r="C12639" t="s">
        <v>34</v>
      </c>
      <c r="D12639" t="s">
        <v>35</v>
      </c>
      <c r="E12639">
        <v>1</v>
      </c>
      <c r="F12639" s="2">
        <v>13783.77</v>
      </c>
      <c r="G12639" s="3">
        <v>38286</v>
      </c>
      <c r="H12639" s="3">
        <v>137.83770000000001</v>
      </c>
      <c r="I12639" s="3">
        <v>647.83719000000008</v>
      </c>
      <c r="J12639" s="3">
        <v>14569.444890000001</v>
      </c>
      <c r="K12639" s="3">
        <v>22414.530600000002</v>
      </c>
      <c r="L12639" s="4">
        <v>0.35000000000000003</v>
      </c>
    </row>
    <row r="12640" spans="1:12" x14ac:dyDescent="0.35">
      <c r="A12640" s="1" t="s">
        <v>21252</v>
      </c>
      <c r="B12640" t="s">
        <v>21253</v>
      </c>
      <c r="C12640" t="s">
        <v>363</v>
      </c>
      <c r="D12640" t="s">
        <v>364</v>
      </c>
      <c r="E12640">
        <v>1</v>
      </c>
      <c r="F12640" s="2">
        <v>202</v>
      </c>
      <c r="G12640" s="3">
        <v>394.11</v>
      </c>
      <c r="H12640" s="3">
        <v>2.02</v>
      </c>
      <c r="I12640" s="3">
        <v>9.4939999999999998</v>
      </c>
      <c r="J12640" s="3">
        <v>213.51400000000001</v>
      </c>
      <c r="K12640" s="3">
        <v>328.48307692307691</v>
      </c>
      <c r="L12640" s="4">
        <v>0.34999999999999992</v>
      </c>
    </row>
    <row r="12641" spans="1:12" x14ac:dyDescent="0.35">
      <c r="A12641" s="1" t="s">
        <v>21254</v>
      </c>
      <c r="B12641" t="s">
        <v>21255</v>
      </c>
      <c r="C12641" t="s">
        <v>21</v>
      </c>
      <c r="D12641" t="s">
        <v>22</v>
      </c>
      <c r="E12641">
        <v>1</v>
      </c>
      <c r="F12641" s="2">
        <v>4</v>
      </c>
      <c r="G12641" s="3">
        <v>11</v>
      </c>
      <c r="H12641" s="3">
        <v>0.04</v>
      </c>
      <c r="I12641" s="3">
        <v>0.188</v>
      </c>
      <c r="J12641" s="3">
        <v>4.2279999999999998</v>
      </c>
      <c r="K12641" s="3">
        <v>6.5046153846153842</v>
      </c>
      <c r="L12641" s="4">
        <v>0.35</v>
      </c>
    </row>
    <row r="12642" spans="1:12" x14ac:dyDescent="0.35">
      <c r="A12642" s="1" t="s">
        <v>21256</v>
      </c>
      <c r="B12642" t="s">
        <v>21257</v>
      </c>
      <c r="C12642" t="s">
        <v>13</v>
      </c>
      <c r="D12642" t="s">
        <v>14</v>
      </c>
      <c r="E12642">
        <v>1</v>
      </c>
      <c r="F12642" s="2">
        <v>89.1</v>
      </c>
      <c r="G12642" s="3">
        <v>271</v>
      </c>
      <c r="H12642" s="3">
        <v>0.89100000000000001</v>
      </c>
      <c r="I12642" s="3">
        <v>4.1876999999999995</v>
      </c>
      <c r="J12642" s="3">
        <v>94.178699999999992</v>
      </c>
      <c r="K12642" s="3">
        <v>144.89030769230769</v>
      </c>
      <c r="L12642" s="4">
        <v>0.35000000000000003</v>
      </c>
    </row>
    <row r="12643" spans="1:12" x14ac:dyDescent="0.35">
      <c r="A12643" s="1" t="s">
        <v>21258</v>
      </c>
      <c r="B12643" t="s">
        <v>21259</v>
      </c>
      <c r="C12643" t="s">
        <v>363</v>
      </c>
      <c r="D12643" t="s">
        <v>364</v>
      </c>
      <c r="E12643">
        <v>1</v>
      </c>
      <c r="F12643" s="2">
        <v>3945</v>
      </c>
      <c r="G12643" s="3">
        <v>4600</v>
      </c>
      <c r="H12643" s="3">
        <v>39.450000000000003</v>
      </c>
      <c r="I12643" s="3">
        <v>185.41499999999999</v>
      </c>
      <c r="J12643" s="3">
        <v>4169.8649999999998</v>
      </c>
      <c r="K12643" s="3">
        <v>6415.1769230769223</v>
      </c>
      <c r="L12643" s="4">
        <v>0.35</v>
      </c>
    </row>
    <row r="12644" spans="1:12" x14ac:dyDescent="0.35">
      <c r="A12644" s="1" t="s">
        <v>21260</v>
      </c>
      <c r="B12644" t="s">
        <v>4199</v>
      </c>
      <c r="C12644" t="s">
        <v>34</v>
      </c>
      <c r="D12644" t="s">
        <v>35</v>
      </c>
      <c r="E12644">
        <v>1</v>
      </c>
      <c r="F12644" s="2">
        <v>15123.24</v>
      </c>
      <c r="G12644" s="3">
        <v>42003</v>
      </c>
      <c r="H12644" s="3">
        <v>151.23240000000001</v>
      </c>
      <c r="I12644" s="3">
        <v>710.79228000000001</v>
      </c>
      <c r="J12644" s="3">
        <v>15985.26468</v>
      </c>
      <c r="K12644" s="3">
        <v>24592.714892307693</v>
      </c>
      <c r="L12644" s="4">
        <v>0.35000000000000003</v>
      </c>
    </row>
    <row r="12645" spans="1:12" x14ac:dyDescent="0.35">
      <c r="A12645" s="1">
        <v>727306</v>
      </c>
      <c r="B12645" t="s">
        <v>21261</v>
      </c>
      <c r="C12645" t="s">
        <v>34</v>
      </c>
      <c r="D12645" t="s">
        <v>35</v>
      </c>
      <c r="E12645">
        <v>1</v>
      </c>
      <c r="F12645" s="2">
        <v>0.215</v>
      </c>
      <c r="G12645" s="3">
        <v>1</v>
      </c>
      <c r="H12645" s="3">
        <v>2.15E-3</v>
      </c>
      <c r="I12645" s="3">
        <v>1.0104999999999999E-2</v>
      </c>
      <c r="J12645" s="3">
        <v>0.22725500000000001</v>
      </c>
      <c r="K12645" s="3">
        <v>0.34962307692307693</v>
      </c>
      <c r="L12645" s="4">
        <v>0.35</v>
      </c>
    </row>
    <row r="12646" spans="1:12" x14ac:dyDescent="0.35">
      <c r="A12646" s="1" t="s">
        <v>21262</v>
      </c>
      <c r="B12646" t="s">
        <v>21263</v>
      </c>
      <c r="C12646" t="s">
        <v>34</v>
      </c>
      <c r="D12646" t="s">
        <v>35</v>
      </c>
      <c r="E12646">
        <v>1</v>
      </c>
      <c r="F12646" s="2">
        <v>3884.76</v>
      </c>
      <c r="G12646" s="3">
        <v>9713</v>
      </c>
      <c r="H12646" s="3">
        <v>38.8476</v>
      </c>
      <c r="I12646" s="3">
        <v>182.58372</v>
      </c>
      <c r="J12646" s="3">
        <v>4106.1913199999999</v>
      </c>
      <c r="K12646" s="3">
        <v>6317.2174153846154</v>
      </c>
      <c r="L12646" s="4">
        <v>0.35000000000000003</v>
      </c>
    </row>
    <row r="12647" spans="1:12" x14ac:dyDescent="0.35">
      <c r="A12647" s="1" t="s">
        <v>21264</v>
      </c>
      <c r="B12647" t="s">
        <v>21265</v>
      </c>
      <c r="C12647" t="s">
        <v>26</v>
      </c>
      <c r="D12647" t="s">
        <v>27</v>
      </c>
      <c r="E12647">
        <v>1</v>
      </c>
      <c r="F12647" s="2">
        <v>46</v>
      </c>
      <c r="G12647" s="3">
        <v>100.54</v>
      </c>
      <c r="H12647" s="3">
        <v>0.46</v>
      </c>
      <c r="I12647" s="3">
        <v>2.1619999999999999</v>
      </c>
      <c r="J12647" s="3">
        <v>48.622</v>
      </c>
      <c r="K12647" s="3">
        <v>74.803076923076915</v>
      </c>
      <c r="L12647" s="4">
        <v>0.34999999999999992</v>
      </c>
    </row>
    <row r="12648" spans="1:12" x14ac:dyDescent="0.35">
      <c r="A12648" s="1" t="s">
        <v>21266</v>
      </c>
      <c r="B12648" t="s">
        <v>21267</v>
      </c>
      <c r="C12648" t="s">
        <v>34</v>
      </c>
      <c r="D12648" t="s">
        <v>35</v>
      </c>
      <c r="E12648">
        <v>1</v>
      </c>
      <c r="F12648" s="2">
        <v>8.5999999999999993E-2</v>
      </c>
      <c r="G12648" s="3">
        <v>1</v>
      </c>
      <c r="H12648" s="3">
        <v>8.5999999999999998E-4</v>
      </c>
      <c r="I12648" s="3">
        <v>4.0419999999999996E-3</v>
      </c>
      <c r="J12648" s="3">
        <v>9.0901999999999997E-2</v>
      </c>
      <c r="K12648" s="3">
        <v>0.13984923076923075</v>
      </c>
      <c r="L12648" s="4">
        <v>0.35</v>
      </c>
    </row>
    <row r="12649" spans="1:12" x14ac:dyDescent="0.35">
      <c r="A12649" s="1" t="s">
        <v>21268</v>
      </c>
      <c r="B12649" t="s">
        <v>1575</v>
      </c>
      <c r="C12649" t="s">
        <v>34</v>
      </c>
      <c r="D12649" t="s">
        <v>35</v>
      </c>
      <c r="E12649">
        <v>1</v>
      </c>
      <c r="F12649" s="2">
        <v>30149.66</v>
      </c>
      <c r="G12649" s="3">
        <v>76822</v>
      </c>
      <c r="H12649" s="3">
        <v>301.4966</v>
      </c>
      <c r="I12649" s="3">
        <v>1417.0340200000001</v>
      </c>
      <c r="J12649" s="3">
        <v>31868.190619999998</v>
      </c>
      <c r="K12649" s="3">
        <v>49027.985569230761</v>
      </c>
      <c r="L12649" s="4">
        <v>0.34999999999999992</v>
      </c>
    </row>
    <row r="12650" spans="1:12" x14ac:dyDescent="0.35">
      <c r="A12650" s="1" t="s">
        <v>21269</v>
      </c>
      <c r="B12650" t="s">
        <v>21270</v>
      </c>
      <c r="C12650" t="s">
        <v>363</v>
      </c>
      <c r="D12650" t="s">
        <v>364</v>
      </c>
      <c r="E12650">
        <v>1</v>
      </c>
      <c r="F12650" s="2">
        <v>20.608000000000001</v>
      </c>
      <c r="G12650" s="3">
        <v>45.04</v>
      </c>
      <c r="H12650" s="3">
        <v>0.20608000000000001</v>
      </c>
      <c r="I12650" s="3">
        <v>0.96857599999999999</v>
      </c>
      <c r="J12650" s="3">
        <v>21.782655999999999</v>
      </c>
      <c r="K12650" s="3">
        <v>33.511778461538462</v>
      </c>
      <c r="L12650" s="4">
        <v>0.35000000000000003</v>
      </c>
    </row>
    <row r="12651" spans="1:12" x14ac:dyDescent="0.35">
      <c r="A12651" s="1" t="s">
        <v>21271</v>
      </c>
      <c r="B12651" t="s">
        <v>1571</v>
      </c>
      <c r="C12651" t="s">
        <v>34</v>
      </c>
      <c r="D12651" t="s">
        <v>35</v>
      </c>
      <c r="E12651">
        <v>1</v>
      </c>
      <c r="F12651" s="2">
        <v>33891.86</v>
      </c>
      <c r="G12651" s="3">
        <v>94134</v>
      </c>
      <c r="H12651" s="3">
        <v>338.91860000000003</v>
      </c>
      <c r="I12651" s="3">
        <v>1592.91742</v>
      </c>
      <c r="J12651" s="3">
        <v>35823.696019999996</v>
      </c>
      <c r="K12651" s="3">
        <v>55113.378492307682</v>
      </c>
      <c r="L12651" s="4">
        <v>0.35</v>
      </c>
    </row>
    <row r="12652" spans="1:12" x14ac:dyDescent="0.35">
      <c r="A12652" s="1" t="s">
        <v>21272</v>
      </c>
      <c r="B12652" t="s">
        <v>19815</v>
      </c>
      <c r="C12652" t="s">
        <v>34</v>
      </c>
      <c r="D12652" t="s">
        <v>35</v>
      </c>
      <c r="E12652">
        <v>1</v>
      </c>
      <c r="F12652" s="2">
        <v>19503.23</v>
      </c>
      <c r="G12652" s="3">
        <v>42720</v>
      </c>
      <c r="H12652" s="3">
        <v>195.03229999999999</v>
      </c>
      <c r="I12652" s="3">
        <v>916.65180999999995</v>
      </c>
      <c r="J12652" s="3">
        <v>20614.914109999998</v>
      </c>
      <c r="K12652" s="3">
        <v>31715.252476923073</v>
      </c>
      <c r="L12652" s="4">
        <v>0.35</v>
      </c>
    </row>
    <row r="12653" spans="1:12" x14ac:dyDescent="0.35">
      <c r="A12653" s="1" t="s">
        <v>21273</v>
      </c>
      <c r="B12653" t="s">
        <v>21274</v>
      </c>
      <c r="C12653" t="s">
        <v>21</v>
      </c>
      <c r="D12653" t="s">
        <v>22</v>
      </c>
      <c r="E12653">
        <v>1</v>
      </c>
      <c r="F12653" s="2">
        <v>48.66</v>
      </c>
      <c r="G12653" s="3">
        <v>119</v>
      </c>
      <c r="H12653" s="3">
        <v>0.48659999999999998</v>
      </c>
      <c r="I12653" s="3">
        <v>2.2870200000000001</v>
      </c>
      <c r="J12653" s="3">
        <v>51.433619999999998</v>
      </c>
      <c r="K12653" s="3">
        <v>79.128646153846148</v>
      </c>
      <c r="L12653" s="4">
        <v>0.35</v>
      </c>
    </row>
    <row r="12654" spans="1:12" x14ac:dyDescent="0.35">
      <c r="A12654" s="1" t="s">
        <v>21275</v>
      </c>
      <c r="B12654" t="s">
        <v>21276</v>
      </c>
      <c r="C12654" t="s">
        <v>363</v>
      </c>
      <c r="D12654" t="s">
        <v>364</v>
      </c>
      <c r="E12654">
        <v>1</v>
      </c>
      <c r="F12654" s="2">
        <v>550.54660000000001</v>
      </c>
      <c r="G12654" s="3">
        <v>1243</v>
      </c>
      <c r="H12654" s="3">
        <v>5.5054660000000002</v>
      </c>
      <c r="I12654" s="3">
        <v>25.875690200000001</v>
      </c>
      <c r="J12654" s="3">
        <v>581.92775619999998</v>
      </c>
      <c r="K12654" s="3">
        <v>895.27347107692299</v>
      </c>
      <c r="L12654" s="4">
        <v>0.35</v>
      </c>
    </row>
    <row r="12655" spans="1:12" x14ac:dyDescent="0.35">
      <c r="A12655" s="1">
        <v>5566050</v>
      </c>
      <c r="B12655" t="s">
        <v>21277</v>
      </c>
      <c r="C12655" t="s">
        <v>34</v>
      </c>
      <c r="D12655" t="s">
        <v>35</v>
      </c>
      <c r="E12655">
        <v>1</v>
      </c>
      <c r="F12655" s="2">
        <v>0.26900000000000002</v>
      </c>
      <c r="G12655" s="3">
        <v>1</v>
      </c>
      <c r="H12655" s="3">
        <v>2.6900000000000001E-3</v>
      </c>
      <c r="I12655" s="3">
        <v>1.2643000000000001E-2</v>
      </c>
      <c r="J12655" s="3">
        <v>0.28433300000000006</v>
      </c>
      <c r="K12655" s="3">
        <v>0.43743538461538467</v>
      </c>
      <c r="L12655" s="4">
        <v>0.34999999999999992</v>
      </c>
    </row>
    <row r="12656" spans="1:12" x14ac:dyDescent="0.35">
      <c r="A12656" s="1" t="s">
        <v>21278</v>
      </c>
      <c r="B12656" t="s">
        <v>21279</v>
      </c>
      <c r="C12656" t="s">
        <v>26</v>
      </c>
      <c r="D12656" t="s">
        <v>27</v>
      </c>
      <c r="E12656">
        <v>1</v>
      </c>
      <c r="F12656" s="2">
        <v>126</v>
      </c>
      <c r="G12656" s="3">
        <v>260</v>
      </c>
      <c r="H12656" s="3">
        <v>1.26</v>
      </c>
      <c r="I12656" s="3">
        <v>5.9219999999999997</v>
      </c>
      <c r="J12656" s="3">
        <v>133.18200000000002</v>
      </c>
      <c r="K12656" s="3">
        <v>204.89538461538464</v>
      </c>
      <c r="L12656" s="4">
        <v>0.35000000000000003</v>
      </c>
    </row>
    <row r="12657" spans="1:12" x14ac:dyDescent="0.35">
      <c r="A12657" s="1" t="s">
        <v>21280</v>
      </c>
      <c r="B12657" t="s">
        <v>21281</v>
      </c>
      <c r="C12657" t="s">
        <v>26</v>
      </c>
      <c r="D12657" t="s">
        <v>27</v>
      </c>
      <c r="E12657">
        <v>1</v>
      </c>
      <c r="F12657" s="2">
        <v>401.77</v>
      </c>
      <c r="G12657" s="3">
        <v>815</v>
      </c>
      <c r="H12657" s="3">
        <v>4.0176999999999996</v>
      </c>
      <c r="I12657" s="3">
        <v>18.883189999999999</v>
      </c>
      <c r="J12657" s="3">
        <v>424.67088999999999</v>
      </c>
      <c r="K12657" s="3">
        <v>653.33983076923073</v>
      </c>
      <c r="L12657" s="4">
        <v>0.35</v>
      </c>
    </row>
    <row r="12658" spans="1:12" x14ac:dyDescent="0.35">
      <c r="A12658" s="1" t="s">
        <v>21282</v>
      </c>
      <c r="B12658" t="s">
        <v>21283</v>
      </c>
      <c r="C12658" t="s">
        <v>363</v>
      </c>
      <c r="D12658" t="s">
        <v>364</v>
      </c>
      <c r="E12658">
        <v>1</v>
      </c>
      <c r="F12658" s="2">
        <v>1461.96</v>
      </c>
      <c r="G12658" s="3">
        <v>1017</v>
      </c>
      <c r="H12658" s="3">
        <v>14.6196</v>
      </c>
      <c r="I12658" s="3">
        <v>68.712119999999999</v>
      </c>
      <c r="J12658" s="3">
        <v>1545.2917199999999</v>
      </c>
      <c r="K12658" s="3">
        <v>2377.3718769230768</v>
      </c>
      <c r="L12658" s="4">
        <v>0.35</v>
      </c>
    </row>
    <row r="12659" spans="1:12" x14ac:dyDescent="0.35">
      <c r="A12659" s="1" t="s">
        <v>21284</v>
      </c>
      <c r="B12659" t="s">
        <v>21285</v>
      </c>
      <c r="C12659" t="s">
        <v>34</v>
      </c>
      <c r="D12659" t="s">
        <v>35</v>
      </c>
      <c r="E12659">
        <v>1</v>
      </c>
      <c r="F12659" s="2">
        <v>11453.66</v>
      </c>
      <c r="G12659" s="3">
        <v>17799</v>
      </c>
      <c r="H12659" s="3">
        <v>114.53660000000001</v>
      </c>
      <c r="I12659" s="3">
        <v>538.32201999999995</v>
      </c>
      <c r="J12659" s="3">
        <v>12106.518619999999</v>
      </c>
      <c r="K12659" s="3">
        <v>18625.413261538459</v>
      </c>
      <c r="L12659" s="4">
        <v>0.35</v>
      </c>
    </row>
    <row r="12660" spans="1:12" x14ac:dyDescent="0.35">
      <c r="A12660" s="1" t="s">
        <v>21286</v>
      </c>
      <c r="B12660" t="s">
        <v>21287</v>
      </c>
      <c r="C12660" t="s">
        <v>13</v>
      </c>
      <c r="D12660" t="s">
        <v>14</v>
      </c>
      <c r="E12660">
        <v>1</v>
      </c>
      <c r="F12660" s="2">
        <v>840</v>
      </c>
      <c r="G12660" s="3">
        <v>1684</v>
      </c>
      <c r="H12660" s="3">
        <v>8.4</v>
      </c>
      <c r="I12660" s="3">
        <v>39.479999999999997</v>
      </c>
      <c r="J12660" s="3">
        <v>887.88</v>
      </c>
      <c r="K12660" s="3">
        <v>1365.9692307692308</v>
      </c>
      <c r="L12660" s="4">
        <v>0.35</v>
      </c>
    </row>
    <row r="12661" spans="1:12" x14ac:dyDescent="0.35">
      <c r="A12661" s="1" t="s">
        <v>21288</v>
      </c>
      <c r="B12661" t="s">
        <v>13679</v>
      </c>
      <c r="C12661" t="s">
        <v>34</v>
      </c>
      <c r="D12661" t="s">
        <v>35</v>
      </c>
      <c r="E12661">
        <v>1</v>
      </c>
      <c r="F12661" s="2">
        <v>184.2516</v>
      </c>
      <c r="G12661" s="3">
        <v>407</v>
      </c>
      <c r="H12661" s="3">
        <v>1.842516</v>
      </c>
      <c r="I12661" s="3">
        <v>8.6598252000000002</v>
      </c>
      <c r="J12661" s="3">
        <v>194.75394119999999</v>
      </c>
      <c r="K12661" s="3">
        <v>299.62144799999999</v>
      </c>
      <c r="L12661" s="4">
        <v>0.35000000000000003</v>
      </c>
    </row>
    <row r="12662" spans="1:12" x14ac:dyDescent="0.35">
      <c r="A12662" s="1" t="s">
        <v>21289</v>
      </c>
      <c r="B12662" t="s">
        <v>20138</v>
      </c>
      <c r="C12662" t="s">
        <v>13</v>
      </c>
      <c r="D12662" t="s">
        <v>14</v>
      </c>
      <c r="E12662">
        <v>1</v>
      </c>
      <c r="F12662" s="2">
        <v>1357.44</v>
      </c>
      <c r="G12662" s="3">
        <v>2477</v>
      </c>
      <c r="H12662" s="3">
        <v>13.574400000000001</v>
      </c>
      <c r="I12662" s="3">
        <v>63.799680000000002</v>
      </c>
      <c r="J12662" s="3">
        <v>1434.8140800000001</v>
      </c>
      <c r="K12662" s="3">
        <v>2207.4062769230768</v>
      </c>
      <c r="L12662" s="4">
        <v>0.34999999999999992</v>
      </c>
    </row>
    <row r="12663" spans="1:12" x14ac:dyDescent="0.35">
      <c r="A12663" s="1" t="s">
        <v>21290</v>
      </c>
      <c r="B12663" t="s">
        <v>1575</v>
      </c>
      <c r="C12663" t="s">
        <v>34</v>
      </c>
      <c r="D12663" t="s">
        <v>35</v>
      </c>
      <c r="E12663">
        <v>1</v>
      </c>
      <c r="F12663" s="2">
        <v>26906.42</v>
      </c>
      <c r="G12663" s="3">
        <v>66484.320000000007</v>
      </c>
      <c r="H12663" s="3">
        <v>269.06419999999997</v>
      </c>
      <c r="I12663" s="3">
        <v>1264.6017399999998</v>
      </c>
      <c r="J12663" s="3">
        <v>28440.085939999997</v>
      </c>
      <c r="K12663" s="3">
        <v>43753.978369230761</v>
      </c>
      <c r="L12663" s="4">
        <v>0.34999999999999992</v>
      </c>
    </row>
    <row r="12664" spans="1:12" x14ac:dyDescent="0.35">
      <c r="A12664" s="1" t="s">
        <v>21291</v>
      </c>
      <c r="B12664" t="s">
        <v>3142</v>
      </c>
      <c r="C12664" t="s">
        <v>13</v>
      </c>
      <c r="D12664" t="s">
        <v>14</v>
      </c>
      <c r="E12664">
        <v>1</v>
      </c>
      <c r="F12664" s="2">
        <v>2415.84</v>
      </c>
      <c r="G12664" s="3">
        <v>4836</v>
      </c>
      <c r="H12664" s="3">
        <v>24.1584</v>
      </c>
      <c r="I12664" s="3">
        <v>113.54448000000001</v>
      </c>
      <c r="J12664" s="3">
        <v>2553.54288</v>
      </c>
      <c r="K12664" s="3">
        <v>3928.5275076923076</v>
      </c>
      <c r="L12664" s="4">
        <v>0.35</v>
      </c>
    </row>
    <row r="12665" spans="1:12" x14ac:dyDescent="0.35">
      <c r="A12665" s="1" t="s">
        <v>21292</v>
      </c>
      <c r="B12665" t="s">
        <v>21293</v>
      </c>
      <c r="C12665" t="s">
        <v>13</v>
      </c>
      <c r="D12665" t="s">
        <v>14</v>
      </c>
      <c r="E12665">
        <v>1</v>
      </c>
      <c r="F12665" s="2">
        <v>1044.1199999999999</v>
      </c>
      <c r="G12665" s="3">
        <v>1906</v>
      </c>
      <c r="H12665" s="3">
        <v>10.441199999999998</v>
      </c>
      <c r="I12665" s="3">
        <v>49.073639999999997</v>
      </c>
      <c r="J12665" s="3">
        <v>1103.6348399999999</v>
      </c>
      <c r="K12665" s="3">
        <v>1697.8997538461538</v>
      </c>
      <c r="L12665" s="4">
        <v>0.35000000000000003</v>
      </c>
    </row>
    <row r="12666" spans="1:12" x14ac:dyDescent="0.35">
      <c r="A12666" s="1" t="s">
        <v>21294</v>
      </c>
      <c r="B12666" t="s">
        <v>21295</v>
      </c>
      <c r="C12666" t="s">
        <v>363</v>
      </c>
      <c r="D12666" t="s">
        <v>364</v>
      </c>
      <c r="E12666">
        <v>1</v>
      </c>
      <c r="F12666" s="2">
        <v>139.78</v>
      </c>
      <c r="G12666" s="3">
        <v>275</v>
      </c>
      <c r="H12666" s="3">
        <v>1.3977999999999999</v>
      </c>
      <c r="I12666" s="3">
        <v>6.5696599999999998</v>
      </c>
      <c r="J12666" s="3">
        <v>147.74745999999999</v>
      </c>
      <c r="K12666" s="3">
        <v>227.30378461538459</v>
      </c>
      <c r="L12666" s="4">
        <v>0.35</v>
      </c>
    </row>
    <row r="12667" spans="1:12" x14ac:dyDescent="0.35">
      <c r="A12667" s="1" t="s">
        <v>21296</v>
      </c>
      <c r="B12667" t="s">
        <v>21297</v>
      </c>
      <c r="C12667" t="s">
        <v>21</v>
      </c>
      <c r="D12667" t="s">
        <v>22</v>
      </c>
      <c r="E12667">
        <v>1</v>
      </c>
      <c r="F12667" s="2">
        <v>874</v>
      </c>
      <c r="G12667" s="3">
        <v>2218</v>
      </c>
      <c r="H12667" s="3">
        <v>8.74</v>
      </c>
      <c r="I12667" s="3">
        <v>41.078000000000003</v>
      </c>
      <c r="J12667" s="3">
        <v>923.81799999999998</v>
      </c>
      <c r="K12667" s="3">
        <v>1421.2584615384615</v>
      </c>
      <c r="L12667" s="4">
        <v>0.35</v>
      </c>
    </row>
    <row r="12668" spans="1:12" x14ac:dyDescent="0.35">
      <c r="A12668" s="1" t="s">
        <v>21298</v>
      </c>
      <c r="B12668" t="s">
        <v>21299</v>
      </c>
      <c r="C12668" t="s">
        <v>21</v>
      </c>
      <c r="D12668" t="s">
        <v>22</v>
      </c>
      <c r="E12668">
        <v>1</v>
      </c>
      <c r="F12668" s="2">
        <v>3787.9</v>
      </c>
      <c r="G12668" s="3">
        <v>8202</v>
      </c>
      <c r="H12668" s="3">
        <v>37.879000000000005</v>
      </c>
      <c r="I12668" s="3">
        <v>178.03130000000002</v>
      </c>
      <c r="J12668" s="3">
        <v>4003.8103000000001</v>
      </c>
      <c r="K12668" s="3">
        <v>6159.7081538461534</v>
      </c>
      <c r="L12668" s="4">
        <v>0.34999999999999992</v>
      </c>
    </row>
    <row r="12669" spans="1:12" x14ac:dyDescent="0.35">
      <c r="A12669" s="1" t="s">
        <v>21300</v>
      </c>
      <c r="B12669" t="s">
        <v>19960</v>
      </c>
      <c r="C12669" t="s">
        <v>34</v>
      </c>
      <c r="D12669" t="s">
        <v>35</v>
      </c>
      <c r="E12669">
        <v>1</v>
      </c>
      <c r="F12669" s="2">
        <v>13908.51</v>
      </c>
      <c r="G12669" s="3">
        <v>35438</v>
      </c>
      <c r="H12669" s="3">
        <v>139.08510000000001</v>
      </c>
      <c r="I12669" s="3">
        <v>653.69997000000001</v>
      </c>
      <c r="J12669" s="3">
        <v>14701.29507</v>
      </c>
      <c r="K12669" s="3">
        <v>22617.377030769228</v>
      </c>
      <c r="L12669" s="4">
        <v>0.34999999999999992</v>
      </c>
    </row>
    <row r="12670" spans="1:12" x14ac:dyDescent="0.35">
      <c r="A12670" s="1" t="s">
        <v>21301</v>
      </c>
      <c r="B12670" t="s">
        <v>21302</v>
      </c>
      <c r="C12670" t="s">
        <v>363</v>
      </c>
      <c r="D12670" t="s">
        <v>364</v>
      </c>
      <c r="E12670">
        <v>1</v>
      </c>
      <c r="F12670" s="2">
        <v>69.290000000000006</v>
      </c>
      <c r="G12670" s="3">
        <v>139</v>
      </c>
      <c r="H12670" s="3">
        <v>0.69290000000000007</v>
      </c>
      <c r="I12670" s="3">
        <v>3.2566300000000004</v>
      </c>
      <c r="J12670" s="3">
        <v>73.239530000000002</v>
      </c>
      <c r="K12670" s="3">
        <v>112.67619999999999</v>
      </c>
      <c r="L12670" s="4">
        <v>0.34999999999999992</v>
      </c>
    </row>
    <row r="12671" spans="1:12" x14ac:dyDescent="0.35">
      <c r="A12671" s="1" t="s">
        <v>21303</v>
      </c>
      <c r="B12671" t="s">
        <v>21304</v>
      </c>
      <c r="C12671" t="s">
        <v>21</v>
      </c>
      <c r="D12671" t="s">
        <v>22</v>
      </c>
      <c r="E12671">
        <v>1</v>
      </c>
      <c r="F12671" s="2">
        <v>13.75</v>
      </c>
      <c r="G12671" s="3">
        <v>35</v>
      </c>
      <c r="H12671" s="3">
        <v>0.13750000000000001</v>
      </c>
      <c r="I12671" s="3">
        <v>0.64624999999999999</v>
      </c>
      <c r="J12671" s="3">
        <v>14.53375</v>
      </c>
      <c r="K12671" s="3">
        <v>22.359615384615385</v>
      </c>
      <c r="L12671" s="4">
        <v>0.35000000000000003</v>
      </c>
    </row>
    <row r="12672" spans="1:12" x14ac:dyDescent="0.35">
      <c r="A12672" s="1" t="s">
        <v>21305</v>
      </c>
      <c r="B12672" t="s">
        <v>21306</v>
      </c>
      <c r="C12672" t="s">
        <v>363</v>
      </c>
      <c r="D12672" t="s">
        <v>364</v>
      </c>
      <c r="E12672">
        <v>1</v>
      </c>
      <c r="F12672" s="2">
        <v>670.45</v>
      </c>
      <c r="G12672" s="3">
        <v>1338</v>
      </c>
      <c r="H12672" s="3">
        <v>6.7045000000000003</v>
      </c>
      <c r="I12672" s="3">
        <v>31.511150000000001</v>
      </c>
      <c r="J12672" s="3">
        <v>708.66565000000014</v>
      </c>
      <c r="K12672" s="3">
        <v>1090.2548461538463</v>
      </c>
      <c r="L12672" s="4">
        <v>0.35</v>
      </c>
    </row>
    <row r="12673" spans="1:12" x14ac:dyDescent="0.35">
      <c r="A12673" s="1" t="s">
        <v>21307</v>
      </c>
      <c r="B12673" t="s">
        <v>21308</v>
      </c>
      <c r="C12673" t="s">
        <v>363</v>
      </c>
      <c r="D12673" t="s">
        <v>364</v>
      </c>
      <c r="E12673">
        <v>1</v>
      </c>
      <c r="F12673" s="2">
        <v>96.83</v>
      </c>
      <c r="G12673" s="3">
        <v>182</v>
      </c>
      <c r="H12673" s="3">
        <v>0.96830000000000005</v>
      </c>
      <c r="I12673" s="3">
        <v>4.5510099999999998</v>
      </c>
      <c r="J12673" s="3">
        <v>102.34931</v>
      </c>
      <c r="K12673" s="3">
        <v>157.46047692307693</v>
      </c>
      <c r="L12673" s="4">
        <v>0.35</v>
      </c>
    </row>
    <row r="12674" spans="1:12" x14ac:dyDescent="0.35">
      <c r="A12674" s="1" t="s">
        <v>21309</v>
      </c>
      <c r="B12674" t="s">
        <v>21310</v>
      </c>
      <c r="C12674" t="s">
        <v>363</v>
      </c>
      <c r="D12674" t="s">
        <v>364</v>
      </c>
      <c r="E12674">
        <v>1</v>
      </c>
      <c r="F12674" s="2">
        <v>154.56</v>
      </c>
      <c r="G12674" s="3">
        <v>337.8</v>
      </c>
      <c r="H12674" s="3">
        <v>1.5456000000000001</v>
      </c>
      <c r="I12674" s="3">
        <v>7.2643200000000006</v>
      </c>
      <c r="J12674" s="3">
        <v>163.36992000000001</v>
      </c>
      <c r="K12674" s="3">
        <v>251.33833846153846</v>
      </c>
      <c r="L12674" s="4">
        <v>0.35</v>
      </c>
    </row>
    <row r="12675" spans="1:12" x14ac:dyDescent="0.35">
      <c r="A12675" s="1" t="s">
        <v>21311</v>
      </c>
      <c r="B12675" t="s">
        <v>21293</v>
      </c>
      <c r="C12675" t="s">
        <v>13</v>
      </c>
      <c r="D12675" t="s">
        <v>14</v>
      </c>
      <c r="E12675">
        <v>1</v>
      </c>
      <c r="F12675" s="2">
        <v>364.56</v>
      </c>
      <c r="G12675" s="3">
        <v>634</v>
      </c>
      <c r="H12675" s="3">
        <v>3.6456</v>
      </c>
      <c r="I12675" s="3">
        <v>17.134319999999999</v>
      </c>
      <c r="J12675" s="3">
        <v>385.33992000000001</v>
      </c>
      <c r="K12675" s="3">
        <v>592.83064615384615</v>
      </c>
      <c r="L12675" s="4">
        <v>0.35</v>
      </c>
    </row>
    <row r="12676" spans="1:12" x14ac:dyDescent="0.35">
      <c r="A12676" s="1" t="s">
        <v>21312</v>
      </c>
      <c r="B12676" t="s">
        <v>21313</v>
      </c>
      <c r="C12676" t="s">
        <v>363</v>
      </c>
      <c r="D12676" t="s">
        <v>364</v>
      </c>
      <c r="E12676">
        <v>1</v>
      </c>
      <c r="F12676" s="2">
        <v>23.8</v>
      </c>
      <c r="G12676" s="3">
        <v>67</v>
      </c>
      <c r="H12676" s="3">
        <v>0.23800000000000002</v>
      </c>
      <c r="I12676" s="3">
        <v>1.1186</v>
      </c>
      <c r="J12676" s="3">
        <v>25.156600000000001</v>
      </c>
      <c r="K12676" s="3">
        <v>38.702461538461542</v>
      </c>
      <c r="L12676" s="4">
        <v>0.35000000000000003</v>
      </c>
    </row>
    <row r="12677" spans="1:12" x14ac:dyDescent="0.35">
      <c r="A12677" s="1" t="s">
        <v>21314</v>
      </c>
      <c r="B12677" t="s">
        <v>21315</v>
      </c>
      <c r="C12677" t="s">
        <v>34</v>
      </c>
      <c r="D12677" t="s">
        <v>35</v>
      </c>
      <c r="E12677">
        <v>1</v>
      </c>
      <c r="F12677" s="2">
        <v>0.14399999999999999</v>
      </c>
      <c r="G12677" s="3">
        <v>1</v>
      </c>
      <c r="H12677" s="3">
        <v>1.4399999999999999E-3</v>
      </c>
      <c r="I12677" s="3">
        <v>6.7679999999999997E-3</v>
      </c>
      <c r="J12677" s="3">
        <v>0.15220799999999998</v>
      </c>
      <c r="K12677" s="3">
        <v>0.2341661538461538</v>
      </c>
      <c r="L12677" s="4">
        <v>0.35</v>
      </c>
    </row>
    <row r="12678" spans="1:12" x14ac:dyDescent="0.35">
      <c r="A12678" s="1" t="s">
        <v>21316</v>
      </c>
      <c r="B12678" t="s">
        <v>21317</v>
      </c>
      <c r="C12678" t="s">
        <v>34</v>
      </c>
      <c r="D12678" t="s">
        <v>35</v>
      </c>
      <c r="E12678">
        <v>1</v>
      </c>
      <c r="F12678" s="2">
        <v>41.86</v>
      </c>
      <c r="G12678" s="3">
        <v>78.13</v>
      </c>
      <c r="H12678" s="3">
        <v>0.41860000000000003</v>
      </c>
      <c r="I12678" s="3">
        <v>1.9674199999999999</v>
      </c>
      <c r="J12678" s="3">
        <v>44.246019999999994</v>
      </c>
      <c r="K12678" s="3">
        <v>68.070799999999991</v>
      </c>
      <c r="L12678" s="4">
        <v>0.35</v>
      </c>
    </row>
    <row r="12679" spans="1:12" x14ac:dyDescent="0.35">
      <c r="A12679" s="1" t="s">
        <v>21318</v>
      </c>
      <c r="B12679" t="s">
        <v>1973</v>
      </c>
      <c r="C12679" t="s">
        <v>13</v>
      </c>
      <c r="D12679" t="s">
        <v>14</v>
      </c>
      <c r="E12679">
        <v>1</v>
      </c>
      <c r="F12679" s="2">
        <v>2201.64</v>
      </c>
      <c r="G12679" s="3">
        <v>4407</v>
      </c>
      <c r="H12679" s="3">
        <v>22.016400000000001</v>
      </c>
      <c r="I12679" s="3">
        <v>103.47708</v>
      </c>
      <c r="J12679" s="3">
        <v>2327.13348</v>
      </c>
      <c r="K12679" s="3">
        <v>3580.2053538461537</v>
      </c>
      <c r="L12679" s="4">
        <v>0.35</v>
      </c>
    </row>
    <row r="12680" spans="1:12" x14ac:dyDescent="0.35">
      <c r="A12680" s="1" t="s">
        <v>21319</v>
      </c>
      <c r="B12680" t="s">
        <v>21320</v>
      </c>
      <c r="C12680" t="s">
        <v>34</v>
      </c>
      <c r="D12680" t="s">
        <v>35</v>
      </c>
      <c r="E12680">
        <v>1</v>
      </c>
      <c r="F12680" s="2">
        <v>43.7</v>
      </c>
      <c r="G12680" s="3">
        <v>26</v>
      </c>
      <c r="H12680" s="3">
        <v>0.43700000000000006</v>
      </c>
      <c r="I12680" s="3">
        <v>2.0539000000000001</v>
      </c>
      <c r="J12680" s="3">
        <v>46.190899999999999</v>
      </c>
      <c r="K12680" s="3">
        <v>71.06292307692307</v>
      </c>
      <c r="L12680" s="4">
        <v>0.34999999999999992</v>
      </c>
    </row>
    <row r="12681" spans="1:12" x14ac:dyDescent="0.35">
      <c r="A12681" s="1" t="s">
        <v>21321</v>
      </c>
      <c r="B12681" t="s">
        <v>21322</v>
      </c>
      <c r="C12681" t="s">
        <v>363</v>
      </c>
      <c r="D12681" t="s">
        <v>364</v>
      </c>
      <c r="E12681">
        <v>1</v>
      </c>
      <c r="F12681" s="2">
        <v>639.86</v>
      </c>
      <c r="G12681" s="3">
        <v>1391</v>
      </c>
      <c r="H12681" s="3">
        <v>6.3986000000000001</v>
      </c>
      <c r="I12681" s="3">
        <v>30.073420000000002</v>
      </c>
      <c r="J12681" s="3">
        <v>676.33202000000006</v>
      </c>
      <c r="K12681" s="3">
        <v>1040.5108</v>
      </c>
      <c r="L12681" s="4">
        <v>0.35</v>
      </c>
    </row>
    <row r="12682" spans="1:12" x14ac:dyDescent="0.35">
      <c r="A12682" s="1">
        <v>4119468</v>
      </c>
      <c r="B12682" t="s">
        <v>21323</v>
      </c>
      <c r="C12682" t="s">
        <v>363</v>
      </c>
      <c r="D12682" t="s">
        <v>364</v>
      </c>
      <c r="E12682">
        <v>1</v>
      </c>
      <c r="F12682" s="2">
        <v>66.540000000000006</v>
      </c>
      <c r="G12682" s="3">
        <v>250</v>
      </c>
      <c r="H12682" s="3">
        <v>0.6654000000000001</v>
      </c>
      <c r="I12682" s="3">
        <v>3.1273800000000005</v>
      </c>
      <c r="J12682" s="3">
        <v>70.332780000000014</v>
      </c>
      <c r="K12682" s="3">
        <v>108.20427692307695</v>
      </c>
      <c r="L12682" s="4">
        <v>0.35000000000000003</v>
      </c>
    </row>
    <row r="12683" spans="1:12" x14ac:dyDescent="0.35">
      <c r="A12683" s="1" t="s">
        <v>21324</v>
      </c>
      <c r="B12683" t="s">
        <v>21325</v>
      </c>
      <c r="C12683" t="s">
        <v>363</v>
      </c>
      <c r="D12683" t="s">
        <v>364</v>
      </c>
      <c r="E12683">
        <v>1</v>
      </c>
      <c r="F12683" s="2">
        <v>83.28</v>
      </c>
      <c r="G12683" s="3">
        <v>145</v>
      </c>
      <c r="H12683" s="3">
        <v>0.83279999999999998</v>
      </c>
      <c r="I12683" s="3">
        <v>3.9141599999999999</v>
      </c>
      <c r="J12683" s="3">
        <v>88.026960000000003</v>
      </c>
      <c r="K12683" s="3">
        <v>135.4260923076923</v>
      </c>
      <c r="L12683" s="4">
        <v>0.34999999999999992</v>
      </c>
    </row>
    <row r="12684" spans="1:12" x14ac:dyDescent="0.35">
      <c r="A12684" s="1" t="s">
        <v>21326</v>
      </c>
      <c r="B12684" t="s">
        <v>21327</v>
      </c>
      <c r="C12684" t="s">
        <v>363</v>
      </c>
      <c r="D12684" t="s">
        <v>364</v>
      </c>
      <c r="E12684">
        <v>1</v>
      </c>
      <c r="F12684" s="2">
        <v>1625</v>
      </c>
      <c r="G12684" s="3">
        <v>1005</v>
      </c>
      <c r="H12684" s="3">
        <v>16.25</v>
      </c>
      <c r="I12684" s="3">
        <v>76.375</v>
      </c>
      <c r="J12684" s="3">
        <v>1717.625</v>
      </c>
      <c r="K12684" s="3">
        <v>2642.5</v>
      </c>
      <c r="L12684" s="4">
        <v>0.35</v>
      </c>
    </row>
    <row r="12685" spans="1:12" x14ac:dyDescent="0.35">
      <c r="A12685" s="1" t="s">
        <v>21328</v>
      </c>
      <c r="B12685" t="s">
        <v>20020</v>
      </c>
      <c r="C12685" t="s">
        <v>34</v>
      </c>
      <c r="D12685" t="s">
        <v>35</v>
      </c>
      <c r="E12685">
        <v>1</v>
      </c>
      <c r="F12685" s="2">
        <v>10166.66</v>
      </c>
      <c r="G12685" s="3">
        <v>15799</v>
      </c>
      <c r="H12685" s="3">
        <v>101.6666</v>
      </c>
      <c r="I12685" s="3">
        <v>477.83301999999998</v>
      </c>
      <c r="J12685" s="3">
        <v>10746.15962</v>
      </c>
      <c r="K12685" s="3">
        <v>16532.553261538462</v>
      </c>
      <c r="L12685" s="4">
        <v>0.35</v>
      </c>
    </row>
    <row r="12686" spans="1:12" x14ac:dyDescent="0.35">
      <c r="A12686" s="1" t="s">
        <v>21329</v>
      </c>
      <c r="B12686" t="s">
        <v>21330</v>
      </c>
      <c r="C12686" t="s">
        <v>363</v>
      </c>
      <c r="D12686" t="s">
        <v>364</v>
      </c>
      <c r="E12686">
        <v>1</v>
      </c>
      <c r="F12686" s="2">
        <v>4164.41</v>
      </c>
      <c r="G12686" s="3">
        <v>5990</v>
      </c>
      <c r="H12686" s="3">
        <v>41.644100000000002</v>
      </c>
      <c r="I12686" s="3">
        <v>195.72727</v>
      </c>
      <c r="J12686" s="3">
        <v>4401.7813700000006</v>
      </c>
      <c r="K12686" s="3">
        <v>6771.9713384615388</v>
      </c>
      <c r="L12686" s="4">
        <v>0.34999999999999992</v>
      </c>
    </row>
    <row r="12687" spans="1:12" x14ac:dyDescent="0.35">
      <c r="A12687" s="1" t="s">
        <v>21331</v>
      </c>
      <c r="B12687" t="s">
        <v>21332</v>
      </c>
      <c r="C12687" t="s">
        <v>363</v>
      </c>
      <c r="D12687" t="s">
        <v>364</v>
      </c>
      <c r="E12687">
        <v>1</v>
      </c>
      <c r="F12687" s="2">
        <v>4.42</v>
      </c>
      <c r="G12687" s="3">
        <v>2277</v>
      </c>
      <c r="H12687" s="3">
        <v>4.4200000000000003E-2</v>
      </c>
      <c r="I12687" s="3">
        <v>0.20774000000000001</v>
      </c>
      <c r="J12687" s="3">
        <v>4.6719400000000002</v>
      </c>
      <c r="K12687" s="3">
        <v>7.1875999999999998</v>
      </c>
      <c r="L12687" s="4">
        <v>0.35</v>
      </c>
    </row>
    <row r="12688" spans="1:12" x14ac:dyDescent="0.35">
      <c r="A12688" s="1" t="s">
        <v>21333</v>
      </c>
      <c r="B12688" t="s">
        <v>21334</v>
      </c>
      <c r="C12688" t="s">
        <v>363</v>
      </c>
      <c r="D12688" t="s">
        <v>364</v>
      </c>
      <c r="E12688">
        <v>1</v>
      </c>
      <c r="F12688" s="2">
        <v>271.92</v>
      </c>
      <c r="G12688" s="3">
        <v>10</v>
      </c>
      <c r="H12688" s="3">
        <v>2.7192000000000003</v>
      </c>
      <c r="I12688" s="3">
        <v>12.780240000000001</v>
      </c>
      <c r="J12688" s="3">
        <v>287.41944000000001</v>
      </c>
      <c r="K12688" s="3">
        <v>442.18375384615382</v>
      </c>
      <c r="L12688" s="4">
        <v>0.34999999999999992</v>
      </c>
    </row>
    <row r="12689" spans="1:12" x14ac:dyDescent="0.35">
      <c r="A12689" s="1" t="s">
        <v>21335</v>
      </c>
      <c r="B12689" t="s">
        <v>21336</v>
      </c>
      <c r="C12689" t="s">
        <v>363</v>
      </c>
      <c r="D12689" t="s">
        <v>364</v>
      </c>
      <c r="E12689">
        <v>1</v>
      </c>
      <c r="F12689" s="2">
        <v>3304.95</v>
      </c>
      <c r="G12689" s="3">
        <v>6611</v>
      </c>
      <c r="H12689" s="3">
        <v>33.049500000000002</v>
      </c>
      <c r="I12689" s="3">
        <v>155.33265</v>
      </c>
      <c r="J12689" s="3">
        <v>3493.3321499999997</v>
      </c>
      <c r="K12689" s="3">
        <v>5374.3571538461529</v>
      </c>
      <c r="L12689" s="4">
        <v>0.34999999999999992</v>
      </c>
    </row>
    <row r="12690" spans="1:12" x14ac:dyDescent="0.35">
      <c r="A12690" s="1" t="s">
        <v>21337</v>
      </c>
      <c r="B12690" t="s">
        <v>21338</v>
      </c>
      <c r="C12690" t="s">
        <v>363</v>
      </c>
      <c r="D12690" t="s">
        <v>364</v>
      </c>
      <c r="E12690">
        <v>1</v>
      </c>
      <c r="F12690" s="2">
        <v>2925</v>
      </c>
      <c r="G12690" s="3">
        <v>4862</v>
      </c>
      <c r="H12690" s="3">
        <v>29.25</v>
      </c>
      <c r="I12690" s="3">
        <v>137.47499999999999</v>
      </c>
      <c r="J12690" s="3">
        <v>3091.7249999999999</v>
      </c>
      <c r="K12690" s="3">
        <v>4756.5</v>
      </c>
      <c r="L12690" s="4">
        <v>0.35000000000000003</v>
      </c>
    </row>
    <row r="12691" spans="1:12" x14ac:dyDescent="0.35">
      <c r="A12691" s="1" t="s">
        <v>21339</v>
      </c>
      <c r="B12691" t="s">
        <v>21340</v>
      </c>
      <c r="C12691" t="s">
        <v>363</v>
      </c>
      <c r="D12691" t="s">
        <v>364</v>
      </c>
      <c r="E12691">
        <v>1</v>
      </c>
      <c r="F12691" s="2">
        <v>3.95</v>
      </c>
      <c r="G12691" s="3">
        <v>411</v>
      </c>
      <c r="H12691" s="3">
        <v>3.95E-2</v>
      </c>
      <c r="I12691" s="3">
        <v>0.18565000000000001</v>
      </c>
      <c r="J12691" s="3">
        <v>4.1751500000000004</v>
      </c>
      <c r="K12691" s="3">
        <v>6.4233076923076924</v>
      </c>
      <c r="L12691" s="4">
        <v>0.35</v>
      </c>
    </row>
    <row r="12692" spans="1:12" x14ac:dyDescent="0.35">
      <c r="A12692" s="1" t="s">
        <v>21341</v>
      </c>
      <c r="B12692" t="s">
        <v>21342</v>
      </c>
      <c r="C12692" t="s">
        <v>363</v>
      </c>
      <c r="D12692" t="s">
        <v>364</v>
      </c>
      <c r="E12692">
        <v>1</v>
      </c>
      <c r="F12692" s="2">
        <v>890.4</v>
      </c>
      <c r="G12692" s="3">
        <v>1950</v>
      </c>
      <c r="H12692" s="3">
        <v>8.9039999999999999</v>
      </c>
      <c r="I12692" s="3">
        <v>41.848799999999997</v>
      </c>
      <c r="J12692" s="3">
        <v>941.15279999999996</v>
      </c>
      <c r="K12692" s="3">
        <v>1447.9273846153844</v>
      </c>
      <c r="L12692" s="4">
        <v>0.34999999999999992</v>
      </c>
    </row>
    <row r="12693" spans="1:12" x14ac:dyDescent="0.35">
      <c r="A12693" s="1" t="s">
        <v>21343</v>
      </c>
      <c r="B12693" t="s">
        <v>21344</v>
      </c>
      <c r="C12693" t="s">
        <v>363</v>
      </c>
      <c r="D12693" t="s">
        <v>364</v>
      </c>
      <c r="E12693">
        <v>1</v>
      </c>
      <c r="F12693" s="2">
        <v>2441.4499999999998</v>
      </c>
      <c r="G12693" s="3">
        <v>4887</v>
      </c>
      <c r="H12693" s="3">
        <v>24.4145</v>
      </c>
      <c r="I12693" s="3">
        <v>114.74815</v>
      </c>
      <c r="J12693" s="3">
        <v>2580.6126499999996</v>
      </c>
      <c r="K12693" s="3">
        <v>3970.1733076923069</v>
      </c>
      <c r="L12693" s="4">
        <v>0.35</v>
      </c>
    </row>
    <row r="12694" spans="1:12" x14ac:dyDescent="0.35">
      <c r="A12694" s="1" t="s">
        <v>21345</v>
      </c>
      <c r="B12694" t="s">
        <v>21346</v>
      </c>
      <c r="C12694" t="s">
        <v>363</v>
      </c>
      <c r="D12694" t="s">
        <v>364</v>
      </c>
      <c r="E12694">
        <v>1</v>
      </c>
      <c r="F12694" s="2">
        <v>681.03</v>
      </c>
      <c r="G12694" s="3">
        <v>1371</v>
      </c>
      <c r="H12694" s="3">
        <v>6.8102999999999998</v>
      </c>
      <c r="I12694" s="3">
        <v>32.008409999999998</v>
      </c>
      <c r="J12694" s="3">
        <v>719.84870999999998</v>
      </c>
      <c r="K12694" s="3">
        <v>1107.4595538461538</v>
      </c>
      <c r="L12694" s="4">
        <v>0.35</v>
      </c>
    </row>
    <row r="12695" spans="1:12" x14ac:dyDescent="0.35">
      <c r="A12695" s="1" t="s">
        <v>21347</v>
      </c>
      <c r="B12695" t="s">
        <v>21348</v>
      </c>
      <c r="C12695" t="s">
        <v>363</v>
      </c>
      <c r="D12695" t="s">
        <v>364</v>
      </c>
      <c r="E12695">
        <v>1</v>
      </c>
      <c r="F12695" s="2">
        <v>474.79</v>
      </c>
      <c r="G12695" s="3">
        <v>1941</v>
      </c>
      <c r="H12695" s="3">
        <v>4.7479000000000005</v>
      </c>
      <c r="I12695" s="3">
        <v>22.31513</v>
      </c>
      <c r="J12695" s="3">
        <v>501.85303000000005</v>
      </c>
      <c r="K12695" s="3">
        <v>772.08158461538471</v>
      </c>
      <c r="L12695" s="4">
        <v>0.35000000000000003</v>
      </c>
    </row>
    <row r="12696" spans="1:12" x14ac:dyDescent="0.35">
      <c r="A12696" s="1" t="s">
        <v>21349</v>
      </c>
      <c r="B12696" t="s">
        <v>21350</v>
      </c>
      <c r="C12696" t="s">
        <v>363</v>
      </c>
      <c r="D12696" t="s">
        <v>364</v>
      </c>
      <c r="E12696">
        <v>1</v>
      </c>
      <c r="F12696" s="2">
        <v>38.83</v>
      </c>
      <c r="G12696" s="3">
        <v>82</v>
      </c>
      <c r="H12696" s="3">
        <v>0.38829999999999998</v>
      </c>
      <c r="I12696" s="3">
        <v>1.82501</v>
      </c>
      <c r="J12696" s="3">
        <v>41.043309999999998</v>
      </c>
      <c r="K12696" s="3">
        <v>63.143553846153843</v>
      </c>
      <c r="L12696" s="4">
        <v>0.35</v>
      </c>
    </row>
    <row r="12697" spans="1:12" x14ac:dyDescent="0.35">
      <c r="A12697" s="1" t="s">
        <v>21351</v>
      </c>
      <c r="B12697" t="s">
        <v>20766</v>
      </c>
      <c r="C12697" t="s">
        <v>34</v>
      </c>
      <c r="D12697" t="s">
        <v>35</v>
      </c>
      <c r="E12697">
        <v>1</v>
      </c>
      <c r="F12697" s="2">
        <v>1672.46</v>
      </c>
      <c r="G12697" s="3">
        <v>5289.2784000000001</v>
      </c>
      <c r="H12697" s="3">
        <v>16.724600000000002</v>
      </c>
      <c r="I12697" s="3">
        <v>78.605620000000002</v>
      </c>
      <c r="J12697" s="3">
        <v>1767.7902200000001</v>
      </c>
      <c r="K12697" s="3">
        <v>2719.6772615384616</v>
      </c>
      <c r="L12697" s="4">
        <v>0.35</v>
      </c>
    </row>
    <row r="12698" spans="1:12" x14ac:dyDescent="0.35">
      <c r="A12698" s="1" t="s">
        <v>21352</v>
      </c>
      <c r="B12698" t="s">
        <v>21353</v>
      </c>
      <c r="C12698" t="s">
        <v>13</v>
      </c>
      <c r="D12698" t="s">
        <v>14</v>
      </c>
      <c r="E12698">
        <v>1</v>
      </c>
      <c r="F12698" s="2">
        <v>1057.56</v>
      </c>
      <c r="G12698" s="3">
        <v>2117</v>
      </c>
      <c r="H12698" s="3">
        <v>10.5756</v>
      </c>
      <c r="I12698" s="3">
        <v>49.70532</v>
      </c>
      <c r="J12698" s="3">
        <v>1117.8409199999999</v>
      </c>
      <c r="K12698" s="3">
        <v>1719.7552615384614</v>
      </c>
      <c r="L12698" s="4">
        <v>0.35000000000000003</v>
      </c>
    </row>
    <row r="12699" spans="1:12" x14ac:dyDescent="0.35">
      <c r="A12699" s="1" t="s">
        <v>21354</v>
      </c>
      <c r="B12699" t="s">
        <v>21355</v>
      </c>
      <c r="C12699" t="s">
        <v>13</v>
      </c>
      <c r="D12699" t="s">
        <v>14</v>
      </c>
      <c r="E12699">
        <v>1</v>
      </c>
      <c r="F12699" s="2">
        <v>3026.52</v>
      </c>
      <c r="G12699" s="3">
        <v>5522</v>
      </c>
      <c r="H12699" s="3">
        <v>30.2652</v>
      </c>
      <c r="I12699" s="3">
        <v>142.24644000000001</v>
      </c>
      <c r="J12699" s="3">
        <v>3199.0316399999997</v>
      </c>
      <c r="K12699" s="3">
        <v>4921.5871384615375</v>
      </c>
      <c r="L12699" s="4">
        <v>0.34999999999999992</v>
      </c>
    </row>
    <row r="12700" spans="1:12" x14ac:dyDescent="0.35">
      <c r="A12700" s="1" t="s">
        <v>21356</v>
      </c>
      <c r="B12700" t="s">
        <v>21357</v>
      </c>
      <c r="C12700" t="s">
        <v>34</v>
      </c>
      <c r="D12700" t="s">
        <v>35</v>
      </c>
      <c r="E12700">
        <v>1</v>
      </c>
      <c r="F12700" s="2">
        <v>0.18</v>
      </c>
      <c r="G12700" s="3">
        <v>286.42</v>
      </c>
      <c r="H12700" s="3">
        <v>1.8E-3</v>
      </c>
      <c r="I12700" s="3">
        <v>8.4600000000000005E-3</v>
      </c>
      <c r="J12700" s="3">
        <v>0.19025999999999998</v>
      </c>
      <c r="K12700" s="3">
        <v>0.29270769230769228</v>
      </c>
      <c r="L12700" s="4">
        <v>0.35</v>
      </c>
    </row>
    <row r="12701" spans="1:12" x14ac:dyDescent="0.35">
      <c r="A12701" s="1" t="s">
        <v>21358</v>
      </c>
      <c r="B12701" t="s">
        <v>20077</v>
      </c>
      <c r="C12701" t="s">
        <v>34</v>
      </c>
      <c r="D12701" t="s">
        <v>35</v>
      </c>
      <c r="E12701">
        <v>1</v>
      </c>
      <c r="F12701" s="2">
        <v>14831.59</v>
      </c>
      <c r="G12701" s="3">
        <v>41195</v>
      </c>
      <c r="H12701" s="3">
        <v>148.3159</v>
      </c>
      <c r="I12701" s="3">
        <v>697.08473000000004</v>
      </c>
      <c r="J12701" s="3">
        <v>15676.99063</v>
      </c>
      <c r="K12701" s="3">
        <v>24118.447123076923</v>
      </c>
      <c r="L12701" s="4">
        <v>0.35</v>
      </c>
    </row>
    <row r="12702" spans="1:12" x14ac:dyDescent="0.35">
      <c r="A12702" s="1" t="s">
        <v>21359</v>
      </c>
      <c r="B12702" t="s">
        <v>21360</v>
      </c>
      <c r="C12702" t="s">
        <v>363</v>
      </c>
      <c r="D12702" t="s">
        <v>364</v>
      </c>
      <c r="E12702">
        <v>1</v>
      </c>
      <c r="F12702" s="2">
        <v>796</v>
      </c>
      <c r="G12702" s="3">
        <v>2246</v>
      </c>
      <c r="H12702" s="3">
        <v>7.96</v>
      </c>
      <c r="I12702" s="3">
        <v>37.411999999999999</v>
      </c>
      <c r="J12702" s="3">
        <v>841.37200000000007</v>
      </c>
      <c r="K12702" s="3">
        <v>1294.4184615384615</v>
      </c>
      <c r="L12702" s="4">
        <v>0.34999999999999992</v>
      </c>
    </row>
    <row r="12703" spans="1:12" x14ac:dyDescent="0.35">
      <c r="A12703" s="1" t="s">
        <v>21361</v>
      </c>
      <c r="B12703" t="s">
        <v>21362</v>
      </c>
      <c r="C12703" t="s">
        <v>363</v>
      </c>
      <c r="D12703" t="s">
        <v>364</v>
      </c>
      <c r="E12703">
        <v>1</v>
      </c>
      <c r="F12703" s="2">
        <v>1056</v>
      </c>
      <c r="G12703" s="3">
        <v>2627</v>
      </c>
      <c r="H12703" s="3">
        <v>10.56</v>
      </c>
      <c r="I12703" s="3">
        <v>49.631999999999998</v>
      </c>
      <c r="J12703" s="3">
        <v>1116.192</v>
      </c>
      <c r="K12703" s="3">
        <v>1717.2184615384615</v>
      </c>
      <c r="L12703" s="4">
        <v>0.35</v>
      </c>
    </row>
    <row r="12704" spans="1:12" x14ac:dyDescent="0.35">
      <c r="A12704" s="1" t="s">
        <v>21363</v>
      </c>
      <c r="B12704" t="s">
        <v>21364</v>
      </c>
      <c r="C12704" t="s">
        <v>34</v>
      </c>
      <c r="D12704" t="s">
        <v>35</v>
      </c>
      <c r="E12704">
        <v>1</v>
      </c>
      <c r="F12704" s="2">
        <v>5102.46</v>
      </c>
      <c r="G12704" s="3">
        <v>14171</v>
      </c>
      <c r="H12704" s="3">
        <v>51.0246</v>
      </c>
      <c r="I12704" s="3">
        <v>239.81562</v>
      </c>
      <c r="J12704" s="3">
        <v>5393.3002200000001</v>
      </c>
      <c r="K12704" s="3">
        <v>8297.3849538461545</v>
      </c>
      <c r="L12704" s="4">
        <v>0.35000000000000003</v>
      </c>
    </row>
    <row r="12705" spans="1:12" x14ac:dyDescent="0.35">
      <c r="A12705" s="1" t="s">
        <v>21365</v>
      </c>
      <c r="B12705" t="s">
        <v>21366</v>
      </c>
      <c r="C12705" t="s">
        <v>13</v>
      </c>
      <c r="D12705" t="s">
        <v>14</v>
      </c>
      <c r="E12705">
        <v>1</v>
      </c>
      <c r="F12705" s="2">
        <v>967.68</v>
      </c>
      <c r="G12705" s="3">
        <v>2756</v>
      </c>
      <c r="H12705" s="3">
        <v>9.6768000000000001</v>
      </c>
      <c r="I12705" s="3">
        <v>45.480959999999996</v>
      </c>
      <c r="J12705" s="3">
        <v>1022.8377599999999</v>
      </c>
      <c r="K12705" s="3">
        <v>1573.5965538461537</v>
      </c>
      <c r="L12705" s="4">
        <v>0.35000000000000003</v>
      </c>
    </row>
    <row r="12706" spans="1:12" x14ac:dyDescent="0.35">
      <c r="A12706" s="1" t="s">
        <v>21367</v>
      </c>
      <c r="B12706" t="s">
        <v>21368</v>
      </c>
      <c r="C12706" t="s">
        <v>363</v>
      </c>
      <c r="D12706" t="s">
        <v>364</v>
      </c>
      <c r="E12706">
        <v>1</v>
      </c>
      <c r="F12706" s="2">
        <v>54.99</v>
      </c>
      <c r="G12706" s="3">
        <v>110</v>
      </c>
      <c r="H12706" s="3">
        <v>0.54990000000000006</v>
      </c>
      <c r="I12706" s="3">
        <v>2.58453</v>
      </c>
      <c r="J12706" s="3">
        <v>58.124430000000004</v>
      </c>
      <c r="K12706" s="3">
        <v>89.422200000000004</v>
      </c>
      <c r="L12706" s="4">
        <v>0.35</v>
      </c>
    </row>
    <row r="12707" spans="1:12" x14ac:dyDescent="0.35">
      <c r="A12707" s="1" t="s">
        <v>21369</v>
      </c>
      <c r="B12707" t="s">
        <v>21370</v>
      </c>
      <c r="C12707" t="s">
        <v>363</v>
      </c>
      <c r="D12707" t="s">
        <v>364</v>
      </c>
      <c r="E12707">
        <v>1</v>
      </c>
      <c r="F12707" s="2">
        <v>299.2</v>
      </c>
      <c r="G12707" s="3">
        <v>653.91999999999996</v>
      </c>
      <c r="H12707" s="3">
        <v>2.992</v>
      </c>
      <c r="I12707" s="3">
        <v>14.0624</v>
      </c>
      <c r="J12707" s="3">
        <v>316.25440000000003</v>
      </c>
      <c r="K12707" s="3">
        <v>486.54523076923078</v>
      </c>
      <c r="L12707" s="4">
        <v>0.35</v>
      </c>
    </row>
    <row r="12708" spans="1:12" x14ac:dyDescent="0.35">
      <c r="A12708" s="1" t="s">
        <v>21371</v>
      </c>
      <c r="B12708" t="s">
        <v>21372</v>
      </c>
      <c r="C12708" t="s">
        <v>363</v>
      </c>
      <c r="D12708" t="s">
        <v>364</v>
      </c>
      <c r="E12708">
        <v>1</v>
      </c>
      <c r="F12708" s="2">
        <v>447.97500000000002</v>
      </c>
      <c r="G12708" s="3">
        <v>2000</v>
      </c>
      <c r="H12708" s="3">
        <v>4.4797500000000001</v>
      </c>
      <c r="I12708" s="3">
        <v>21.054825000000001</v>
      </c>
      <c r="J12708" s="3">
        <v>473.50957500000004</v>
      </c>
      <c r="K12708" s="3">
        <v>728.47626923076928</v>
      </c>
      <c r="L12708" s="4">
        <v>0.35</v>
      </c>
    </row>
    <row r="12709" spans="1:12" x14ac:dyDescent="0.35">
      <c r="A12709" s="1" t="s">
        <v>21373</v>
      </c>
      <c r="B12709" t="s">
        <v>19659</v>
      </c>
      <c r="C12709" t="s">
        <v>34</v>
      </c>
      <c r="D12709" t="s">
        <v>35</v>
      </c>
      <c r="E12709">
        <v>1</v>
      </c>
      <c r="F12709" s="2">
        <v>16078.99</v>
      </c>
      <c r="G12709" s="3">
        <v>44661</v>
      </c>
      <c r="H12709" s="3">
        <v>160.78989999999999</v>
      </c>
      <c r="I12709" s="3">
        <v>755.71253000000002</v>
      </c>
      <c r="J12709" s="3">
        <v>16995.492429999998</v>
      </c>
      <c r="K12709" s="3">
        <v>26146.911430769229</v>
      </c>
      <c r="L12709" s="4">
        <v>0.35000000000000003</v>
      </c>
    </row>
    <row r="12710" spans="1:12" x14ac:dyDescent="0.35">
      <c r="A12710" s="1" t="s">
        <v>21374</v>
      </c>
      <c r="B12710" t="s">
        <v>21375</v>
      </c>
      <c r="C12710" t="s">
        <v>34</v>
      </c>
      <c r="D12710" t="s">
        <v>35</v>
      </c>
      <c r="E12710">
        <v>1</v>
      </c>
      <c r="F12710" s="2">
        <v>578.97</v>
      </c>
      <c r="G12710" s="3">
        <v>1417.2256</v>
      </c>
      <c r="H12710" s="3">
        <v>5.7897000000000007</v>
      </c>
      <c r="I12710" s="3">
        <v>27.211590000000001</v>
      </c>
      <c r="J12710" s="3">
        <v>611.97129000000007</v>
      </c>
      <c r="K12710" s="3">
        <v>941.49429230769238</v>
      </c>
      <c r="L12710" s="4">
        <v>0.35</v>
      </c>
    </row>
    <row r="12711" spans="1:12" x14ac:dyDescent="0.35">
      <c r="A12711" s="1" t="s">
        <v>21376</v>
      </c>
      <c r="B12711" t="s">
        <v>21377</v>
      </c>
      <c r="C12711" t="s">
        <v>13</v>
      </c>
      <c r="D12711" t="s">
        <v>14</v>
      </c>
      <c r="E12711">
        <v>1</v>
      </c>
      <c r="F12711" s="2">
        <v>766.92</v>
      </c>
      <c r="G12711" s="3">
        <v>1535</v>
      </c>
      <c r="H12711" s="3">
        <v>7.6692</v>
      </c>
      <c r="I12711" s="3">
        <v>36.04524</v>
      </c>
      <c r="J12711" s="3">
        <v>810.63444000000004</v>
      </c>
      <c r="K12711" s="3">
        <v>1247.1299076923078</v>
      </c>
      <c r="L12711" s="4">
        <v>0.35000000000000003</v>
      </c>
    </row>
    <row r="12712" spans="1:12" x14ac:dyDescent="0.35">
      <c r="A12712" s="1" t="s">
        <v>21378</v>
      </c>
      <c r="B12712" t="s">
        <v>21379</v>
      </c>
      <c r="C12712" t="s">
        <v>363</v>
      </c>
      <c r="D12712" t="s">
        <v>364</v>
      </c>
      <c r="E12712">
        <v>1</v>
      </c>
      <c r="F12712" s="2">
        <v>805</v>
      </c>
      <c r="G12712" s="3">
        <v>1448</v>
      </c>
      <c r="H12712" s="3">
        <v>8.0500000000000007</v>
      </c>
      <c r="I12712" s="3">
        <v>37.835000000000001</v>
      </c>
      <c r="J12712" s="3">
        <v>850.88499999999999</v>
      </c>
      <c r="K12712" s="3">
        <v>1309.0538461538461</v>
      </c>
      <c r="L12712" s="4">
        <v>0.35</v>
      </c>
    </row>
    <row r="12713" spans="1:12" x14ac:dyDescent="0.35">
      <c r="A12713" s="1" t="s">
        <v>21380</v>
      </c>
      <c r="B12713" t="s">
        <v>21381</v>
      </c>
      <c r="C12713" t="s">
        <v>34</v>
      </c>
      <c r="D12713" t="s">
        <v>35</v>
      </c>
      <c r="E12713">
        <v>1</v>
      </c>
      <c r="F12713" s="2">
        <v>33.71</v>
      </c>
      <c r="G12713" s="3">
        <v>41</v>
      </c>
      <c r="H12713" s="3">
        <v>0.33710000000000001</v>
      </c>
      <c r="I12713" s="3">
        <v>1.5843700000000001</v>
      </c>
      <c r="J12713" s="3">
        <v>35.63147</v>
      </c>
      <c r="K12713" s="3">
        <v>54.817646153846155</v>
      </c>
      <c r="L12713" s="4">
        <v>0.35000000000000003</v>
      </c>
    </row>
    <row r="12714" spans="1:12" x14ac:dyDescent="0.35">
      <c r="A12714" s="1" t="s">
        <v>21382</v>
      </c>
      <c r="B12714" t="s">
        <v>1575</v>
      </c>
      <c r="C12714" t="s">
        <v>34</v>
      </c>
      <c r="D12714" t="s">
        <v>35</v>
      </c>
      <c r="E12714">
        <v>1</v>
      </c>
      <c r="F12714" s="2">
        <v>30748.41</v>
      </c>
      <c r="G12714" s="3">
        <v>85402</v>
      </c>
      <c r="H12714" s="3">
        <v>307.48410000000001</v>
      </c>
      <c r="I12714" s="3">
        <v>1445.17527</v>
      </c>
      <c r="J12714" s="3">
        <v>32501.069370000001</v>
      </c>
      <c r="K12714" s="3">
        <v>50001.645184615387</v>
      </c>
      <c r="L12714" s="4">
        <v>0.35000000000000003</v>
      </c>
    </row>
    <row r="12715" spans="1:12" x14ac:dyDescent="0.35">
      <c r="A12715" s="1" t="s">
        <v>21383</v>
      </c>
      <c r="B12715" t="s">
        <v>20064</v>
      </c>
      <c r="C12715" t="s">
        <v>34</v>
      </c>
      <c r="D12715" t="s">
        <v>35</v>
      </c>
      <c r="E12715">
        <v>1</v>
      </c>
      <c r="F12715" s="2">
        <v>11188.94</v>
      </c>
      <c r="G12715" s="3">
        <v>29990</v>
      </c>
      <c r="H12715" s="3">
        <v>111.88940000000001</v>
      </c>
      <c r="I12715" s="3">
        <v>525.88018</v>
      </c>
      <c r="J12715" s="3">
        <v>11826.709580000001</v>
      </c>
      <c r="K12715" s="3">
        <v>18194.937815384616</v>
      </c>
      <c r="L12715" s="4">
        <v>0.35</v>
      </c>
    </row>
    <row r="12716" spans="1:12" x14ac:dyDescent="0.35">
      <c r="A12716" s="1" t="s">
        <v>21384</v>
      </c>
      <c r="B12716" t="s">
        <v>21385</v>
      </c>
      <c r="C12716" t="s">
        <v>21</v>
      </c>
      <c r="D12716" t="s">
        <v>22</v>
      </c>
      <c r="E12716">
        <v>1</v>
      </c>
      <c r="F12716" s="2">
        <v>53.45</v>
      </c>
      <c r="G12716" s="3">
        <v>130</v>
      </c>
      <c r="H12716" s="3">
        <v>0.53450000000000009</v>
      </c>
      <c r="I12716" s="3">
        <v>2.5121500000000001</v>
      </c>
      <c r="J12716" s="3">
        <v>56.496650000000002</v>
      </c>
      <c r="K12716" s="3">
        <v>86.917923076923074</v>
      </c>
      <c r="L12716" s="4">
        <v>0.35</v>
      </c>
    </row>
    <row r="12717" spans="1:12" x14ac:dyDescent="0.35">
      <c r="A12717" s="1" t="s">
        <v>21386</v>
      </c>
      <c r="B12717" t="s">
        <v>21387</v>
      </c>
      <c r="C12717" t="s">
        <v>13</v>
      </c>
      <c r="D12717" t="s">
        <v>14</v>
      </c>
      <c r="E12717">
        <v>1</v>
      </c>
      <c r="F12717" s="2">
        <v>1425</v>
      </c>
      <c r="G12717" s="3">
        <v>4857.4399999999996</v>
      </c>
      <c r="H12717" s="3">
        <v>14.25</v>
      </c>
      <c r="I12717" s="3">
        <v>66.974999999999994</v>
      </c>
      <c r="J12717" s="3">
        <v>1506.2249999999999</v>
      </c>
      <c r="K12717" s="3">
        <v>2317.2692307692305</v>
      </c>
      <c r="L12717" s="4">
        <v>0.35</v>
      </c>
    </row>
    <row r="12718" spans="1:12" x14ac:dyDescent="0.35">
      <c r="A12718" s="1" t="s">
        <v>21388</v>
      </c>
      <c r="B12718" t="s">
        <v>21389</v>
      </c>
      <c r="C12718" t="s">
        <v>34</v>
      </c>
      <c r="D12718" t="s">
        <v>35</v>
      </c>
      <c r="E12718">
        <v>1</v>
      </c>
      <c r="F12718" s="2">
        <v>87.66</v>
      </c>
      <c r="G12718" s="3">
        <v>107</v>
      </c>
      <c r="H12718" s="3">
        <v>0.87659999999999993</v>
      </c>
      <c r="I12718" s="3">
        <v>4.1200200000000002</v>
      </c>
      <c r="J12718" s="3">
        <v>92.65661999999999</v>
      </c>
      <c r="K12718" s="3">
        <v>142.54864615384614</v>
      </c>
      <c r="L12718" s="4">
        <v>0.35</v>
      </c>
    </row>
    <row r="12719" spans="1:12" x14ac:dyDescent="0.35">
      <c r="A12719" s="1" t="s">
        <v>21390</v>
      </c>
      <c r="B12719" t="s">
        <v>21391</v>
      </c>
      <c r="C12719" t="s">
        <v>34</v>
      </c>
      <c r="D12719" t="s">
        <v>35</v>
      </c>
      <c r="E12719">
        <v>1</v>
      </c>
      <c r="F12719" s="2">
        <v>35.4</v>
      </c>
      <c r="G12719" s="3">
        <v>43</v>
      </c>
      <c r="H12719" s="3">
        <v>0.35399999999999998</v>
      </c>
      <c r="I12719" s="3">
        <v>1.6637999999999999</v>
      </c>
      <c r="J12719" s="3">
        <v>37.4178</v>
      </c>
      <c r="K12719" s="3">
        <v>57.565846153846152</v>
      </c>
      <c r="L12719" s="4">
        <v>0.35</v>
      </c>
    </row>
    <row r="12720" spans="1:12" x14ac:dyDescent="0.35">
      <c r="A12720" s="1" t="s">
        <v>21392</v>
      </c>
      <c r="B12720" t="s">
        <v>21393</v>
      </c>
      <c r="C12720" t="s">
        <v>363</v>
      </c>
      <c r="D12720" t="s">
        <v>364</v>
      </c>
      <c r="E12720">
        <v>1</v>
      </c>
      <c r="F12720" s="2">
        <v>350.1</v>
      </c>
      <c r="G12720" s="3">
        <v>576.79999999999995</v>
      </c>
      <c r="H12720" s="3">
        <v>3.5010000000000003</v>
      </c>
      <c r="I12720" s="3">
        <v>16.454700000000003</v>
      </c>
      <c r="J12720" s="3">
        <v>370.0557</v>
      </c>
      <c r="K12720" s="3">
        <v>569.31646153846157</v>
      </c>
      <c r="L12720" s="4">
        <v>0.35000000000000003</v>
      </c>
    </row>
    <row r="12721" spans="1:12" x14ac:dyDescent="0.35">
      <c r="A12721" s="1" t="s">
        <v>21394</v>
      </c>
      <c r="B12721" t="s">
        <v>19609</v>
      </c>
      <c r="C12721" t="s">
        <v>34</v>
      </c>
      <c r="D12721" t="s">
        <v>35</v>
      </c>
      <c r="E12721">
        <v>1</v>
      </c>
      <c r="F12721" s="2">
        <v>3385.8</v>
      </c>
      <c r="G12721" s="3">
        <v>8910</v>
      </c>
      <c r="H12721" s="3">
        <v>33.858000000000004</v>
      </c>
      <c r="I12721" s="3">
        <v>159.1326</v>
      </c>
      <c r="J12721" s="3">
        <v>3578.7906000000003</v>
      </c>
      <c r="K12721" s="3">
        <v>5505.8316923076927</v>
      </c>
      <c r="L12721" s="4">
        <v>0.35</v>
      </c>
    </row>
    <row r="12722" spans="1:12" x14ac:dyDescent="0.35">
      <c r="A12722" s="1" t="s">
        <v>21395</v>
      </c>
      <c r="B12722" t="s">
        <v>18046</v>
      </c>
      <c r="C12722" t="s">
        <v>363</v>
      </c>
      <c r="D12722" t="s">
        <v>364</v>
      </c>
      <c r="E12722">
        <v>1</v>
      </c>
      <c r="F12722" s="2">
        <v>400</v>
      </c>
      <c r="G12722" s="3">
        <v>1295</v>
      </c>
      <c r="H12722" s="3">
        <v>4</v>
      </c>
      <c r="I12722" s="3">
        <v>18.8</v>
      </c>
      <c r="J12722" s="3">
        <v>422.8</v>
      </c>
      <c r="K12722" s="3">
        <v>650.46153846153845</v>
      </c>
      <c r="L12722" s="4">
        <v>0.35</v>
      </c>
    </row>
    <row r="12723" spans="1:12" x14ac:dyDescent="0.35">
      <c r="A12723" s="1" t="s">
        <v>21396</v>
      </c>
      <c r="B12723" t="s">
        <v>19624</v>
      </c>
      <c r="C12723" t="s">
        <v>363</v>
      </c>
      <c r="D12723" t="s">
        <v>364</v>
      </c>
      <c r="E12723">
        <v>1</v>
      </c>
      <c r="F12723" s="2">
        <v>312.8</v>
      </c>
      <c r="G12723" s="3">
        <v>680</v>
      </c>
      <c r="H12723" s="3">
        <v>3.1280000000000001</v>
      </c>
      <c r="I12723" s="3">
        <v>14.701600000000001</v>
      </c>
      <c r="J12723" s="3">
        <v>330.62959999999998</v>
      </c>
      <c r="K12723" s="3">
        <v>508.66092307692304</v>
      </c>
      <c r="L12723" s="4">
        <v>0.35</v>
      </c>
    </row>
    <row r="12724" spans="1:12" x14ac:dyDescent="0.35">
      <c r="A12724" s="1" t="s">
        <v>21397</v>
      </c>
      <c r="B12724" t="s">
        <v>21398</v>
      </c>
      <c r="C12724" t="s">
        <v>363</v>
      </c>
      <c r="D12724" t="s">
        <v>364</v>
      </c>
      <c r="E12724">
        <v>1</v>
      </c>
      <c r="F12724" s="2">
        <v>2000</v>
      </c>
      <c r="G12724" s="3">
        <v>4046</v>
      </c>
      <c r="H12724" s="3">
        <v>20</v>
      </c>
      <c r="I12724" s="3">
        <v>94</v>
      </c>
      <c r="J12724" s="3">
        <v>2114</v>
      </c>
      <c r="K12724" s="3">
        <v>3252.3076923076924</v>
      </c>
      <c r="L12724" s="4">
        <v>0.35000000000000003</v>
      </c>
    </row>
    <row r="12725" spans="1:12" x14ac:dyDescent="0.35">
      <c r="A12725" s="1" t="s">
        <v>21399</v>
      </c>
      <c r="B12725" t="s">
        <v>21400</v>
      </c>
      <c r="C12725" t="s">
        <v>13</v>
      </c>
      <c r="D12725" t="s">
        <v>14</v>
      </c>
      <c r="E12725">
        <v>1</v>
      </c>
      <c r="F12725" s="2">
        <v>1145.6199999999999</v>
      </c>
      <c r="G12725" s="3">
        <v>2363</v>
      </c>
      <c r="H12725" s="3">
        <v>11.456199999999999</v>
      </c>
      <c r="I12725" s="3">
        <v>53.844139999999996</v>
      </c>
      <c r="J12725" s="3">
        <v>1210.9203399999999</v>
      </c>
      <c r="K12725" s="3">
        <v>1862.9543692307691</v>
      </c>
      <c r="L12725" s="4">
        <v>0.35000000000000003</v>
      </c>
    </row>
    <row r="12726" spans="1:12" x14ac:dyDescent="0.35">
      <c r="A12726" s="1" t="s">
        <v>21401</v>
      </c>
      <c r="B12726" t="s">
        <v>21402</v>
      </c>
      <c r="C12726" t="s">
        <v>363</v>
      </c>
      <c r="D12726" t="s">
        <v>364</v>
      </c>
      <c r="E12726">
        <v>1</v>
      </c>
      <c r="F12726" s="2">
        <v>3068.45</v>
      </c>
      <c r="G12726" s="3">
        <v>6134</v>
      </c>
      <c r="H12726" s="3">
        <v>30.6845</v>
      </c>
      <c r="I12726" s="3">
        <v>144.21715</v>
      </c>
      <c r="J12726" s="3">
        <v>3243.3516499999996</v>
      </c>
      <c r="K12726" s="3">
        <v>4989.7717692307688</v>
      </c>
      <c r="L12726" s="4">
        <v>0.35000000000000003</v>
      </c>
    </row>
    <row r="12727" spans="1:12" x14ac:dyDescent="0.35">
      <c r="A12727" s="1" t="s">
        <v>21403</v>
      </c>
      <c r="B12727" t="s">
        <v>19811</v>
      </c>
      <c r="C12727" t="s">
        <v>34</v>
      </c>
      <c r="D12727" t="s">
        <v>35</v>
      </c>
      <c r="E12727">
        <v>1</v>
      </c>
      <c r="F12727" s="2">
        <v>16403.310000000001</v>
      </c>
      <c r="G12727" s="3">
        <v>45561</v>
      </c>
      <c r="H12727" s="3">
        <v>164.03310000000002</v>
      </c>
      <c r="I12727" s="3">
        <v>770.95557000000008</v>
      </c>
      <c r="J12727" s="3">
        <v>17338.298670000004</v>
      </c>
      <c r="K12727" s="3">
        <v>26674.305646153851</v>
      </c>
      <c r="L12727" s="4">
        <v>0.35</v>
      </c>
    </row>
    <row r="12728" spans="1:12" x14ac:dyDescent="0.35">
      <c r="A12728" s="1" t="s">
        <v>21404</v>
      </c>
      <c r="B12728" t="s">
        <v>21405</v>
      </c>
      <c r="C12728" t="s">
        <v>363</v>
      </c>
      <c r="D12728" t="s">
        <v>364</v>
      </c>
      <c r="E12728">
        <v>1</v>
      </c>
      <c r="F12728" s="2">
        <v>335.8</v>
      </c>
      <c r="G12728" s="3">
        <v>730</v>
      </c>
      <c r="H12728" s="3">
        <v>3.3580000000000001</v>
      </c>
      <c r="I12728" s="3">
        <v>15.7826</v>
      </c>
      <c r="J12728" s="3">
        <v>354.94060000000002</v>
      </c>
      <c r="K12728" s="3">
        <v>546.06246153846155</v>
      </c>
      <c r="L12728" s="4">
        <v>0.35</v>
      </c>
    </row>
    <row r="12729" spans="1:12" x14ac:dyDescent="0.35">
      <c r="A12729" s="1" t="s">
        <v>21406</v>
      </c>
      <c r="B12729" t="s">
        <v>21407</v>
      </c>
      <c r="C12729" t="s">
        <v>363</v>
      </c>
      <c r="D12729" t="s">
        <v>364</v>
      </c>
      <c r="E12729">
        <v>1</v>
      </c>
      <c r="F12729" s="2">
        <v>1458.2</v>
      </c>
      <c r="G12729" s="3">
        <v>3170</v>
      </c>
      <c r="H12729" s="3">
        <v>14.582000000000001</v>
      </c>
      <c r="I12729" s="3">
        <v>68.535399999999996</v>
      </c>
      <c r="J12729" s="3">
        <v>1541.3174000000001</v>
      </c>
      <c r="K12729" s="3">
        <v>2371.2575384615384</v>
      </c>
      <c r="L12729" s="4">
        <v>0.34999999999999992</v>
      </c>
    </row>
    <row r="12730" spans="1:12" x14ac:dyDescent="0.35">
      <c r="A12730" s="1" t="s">
        <v>21408</v>
      </c>
      <c r="B12730" t="s">
        <v>21409</v>
      </c>
      <c r="C12730" t="s">
        <v>363</v>
      </c>
      <c r="D12730" t="s">
        <v>364</v>
      </c>
      <c r="E12730">
        <v>1</v>
      </c>
      <c r="F12730" s="2">
        <v>306.27999999999997</v>
      </c>
      <c r="G12730" s="3">
        <v>690</v>
      </c>
      <c r="H12730" s="3">
        <v>3.0627999999999997</v>
      </c>
      <c r="I12730" s="3">
        <v>14.395159999999999</v>
      </c>
      <c r="J12730" s="3">
        <v>323.73795999999993</v>
      </c>
      <c r="K12730" s="3">
        <v>498.05839999999989</v>
      </c>
      <c r="L12730" s="4">
        <v>0.35</v>
      </c>
    </row>
    <row r="12731" spans="1:12" x14ac:dyDescent="0.35">
      <c r="A12731" s="1" t="s">
        <v>21410</v>
      </c>
      <c r="B12731" t="s">
        <v>6085</v>
      </c>
      <c r="C12731" t="s">
        <v>13</v>
      </c>
      <c r="D12731" t="s">
        <v>14</v>
      </c>
      <c r="E12731">
        <v>1</v>
      </c>
      <c r="F12731" s="2">
        <v>100.1</v>
      </c>
      <c r="G12731" s="3">
        <v>0</v>
      </c>
      <c r="H12731" s="3">
        <v>1.0009999999999999</v>
      </c>
      <c r="I12731" s="3">
        <v>4.7046999999999999</v>
      </c>
      <c r="J12731" s="3">
        <v>105.8057</v>
      </c>
      <c r="K12731" s="3">
        <v>162.77799999999999</v>
      </c>
      <c r="L12731" s="4">
        <v>0.35</v>
      </c>
    </row>
    <row r="12732" spans="1:12" x14ac:dyDescent="0.35">
      <c r="A12732" s="1" t="s">
        <v>21411</v>
      </c>
      <c r="B12732" t="s">
        <v>1575</v>
      </c>
      <c r="C12732" t="s">
        <v>34</v>
      </c>
      <c r="D12732" t="s">
        <v>35</v>
      </c>
      <c r="E12732">
        <v>1</v>
      </c>
      <c r="F12732" s="2">
        <v>21642.39</v>
      </c>
      <c r="G12732" s="3">
        <v>53476.639999999999</v>
      </c>
      <c r="H12732" s="3">
        <v>216.4239</v>
      </c>
      <c r="I12732" s="3">
        <v>1017.19233</v>
      </c>
      <c r="J12732" s="3">
        <v>22876.006230000003</v>
      </c>
      <c r="K12732" s="3">
        <v>35193.855738461541</v>
      </c>
      <c r="L12732" s="4">
        <v>0.35</v>
      </c>
    </row>
    <row r="12733" spans="1:12" x14ac:dyDescent="0.35">
      <c r="A12733" s="1" t="s">
        <v>21412</v>
      </c>
      <c r="B12733" t="s">
        <v>21413</v>
      </c>
      <c r="C12733" t="s">
        <v>363</v>
      </c>
      <c r="D12733" t="s">
        <v>364</v>
      </c>
      <c r="E12733">
        <v>1</v>
      </c>
      <c r="F12733" s="2">
        <v>8500</v>
      </c>
      <c r="G12733" s="3">
        <v>18577.32</v>
      </c>
      <c r="H12733" s="3">
        <v>85</v>
      </c>
      <c r="I12733" s="3">
        <v>399.5</v>
      </c>
      <c r="J12733" s="3">
        <v>8984.5</v>
      </c>
      <c r="K12733" s="3">
        <v>13822.307692307691</v>
      </c>
      <c r="L12733" s="4">
        <v>0.35</v>
      </c>
    </row>
    <row r="12734" spans="1:12" x14ac:dyDescent="0.35">
      <c r="A12734" s="1" t="s">
        <v>21414</v>
      </c>
      <c r="B12734" t="s">
        <v>21415</v>
      </c>
      <c r="C12734" t="s">
        <v>363</v>
      </c>
      <c r="D12734" t="s">
        <v>364</v>
      </c>
      <c r="E12734">
        <v>1</v>
      </c>
      <c r="F12734" s="2">
        <v>3470.89</v>
      </c>
      <c r="G12734" s="3">
        <v>5735</v>
      </c>
      <c r="H12734" s="3">
        <v>34.7089</v>
      </c>
      <c r="I12734" s="3">
        <v>163.13183000000001</v>
      </c>
      <c r="J12734" s="3">
        <v>3668.7307299999998</v>
      </c>
      <c r="K12734" s="3">
        <v>5644.2011230769222</v>
      </c>
      <c r="L12734" s="4">
        <v>0.34999999999999992</v>
      </c>
    </row>
    <row r="12735" spans="1:12" x14ac:dyDescent="0.35">
      <c r="A12735" s="1" t="s">
        <v>21416</v>
      </c>
      <c r="B12735" t="s">
        <v>21417</v>
      </c>
      <c r="C12735" t="s">
        <v>363</v>
      </c>
      <c r="D12735" t="s">
        <v>364</v>
      </c>
      <c r="E12735">
        <v>1</v>
      </c>
      <c r="F12735" s="2">
        <v>73.95</v>
      </c>
      <c r="G12735" s="3">
        <v>153</v>
      </c>
      <c r="H12735" s="3">
        <v>0.73950000000000005</v>
      </c>
      <c r="I12735" s="3">
        <v>3.4756500000000004</v>
      </c>
      <c r="J12735" s="3">
        <v>78.165150000000011</v>
      </c>
      <c r="K12735" s="3">
        <v>120.25407692307694</v>
      </c>
      <c r="L12735" s="4">
        <v>0.35</v>
      </c>
    </row>
    <row r="12736" spans="1:12" x14ac:dyDescent="0.35">
      <c r="A12736" s="1" t="s">
        <v>21418</v>
      </c>
      <c r="B12736" t="s">
        <v>4772</v>
      </c>
      <c r="C12736" t="s">
        <v>13</v>
      </c>
      <c r="D12736" t="s">
        <v>14</v>
      </c>
      <c r="E12736">
        <v>1</v>
      </c>
      <c r="F12736" s="2">
        <v>404.15</v>
      </c>
      <c r="G12736" s="3">
        <v>883</v>
      </c>
      <c r="H12736" s="3">
        <v>4.0415000000000001</v>
      </c>
      <c r="I12736" s="3">
        <v>18.995049999999999</v>
      </c>
      <c r="J12736" s="3">
        <v>427.18654999999995</v>
      </c>
      <c r="K12736" s="3">
        <v>657.21007692307683</v>
      </c>
      <c r="L12736" s="4">
        <v>0.35</v>
      </c>
    </row>
    <row r="12737" spans="1:12" x14ac:dyDescent="0.35">
      <c r="A12737" s="1" t="s">
        <v>21419</v>
      </c>
      <c r="B12737" t="s">
        <v>21420</v>
      </c>
      <c r="C12737" t="s">
        <v>34</v>
      </c>
      <c r="D12737" t="s">
        <v>35</v>
      </c>
      <c r="E12737">
        <v>1</v>
      </c>
      <c r="F12737" s="2">
        <v>8209.08</v>
      </c>
      <c r="G12737" s="3">
        <v>21115</v>
      </c>
      <c r="H12737" s="3">
        <v>82.090800000000002</v>
      </c>
      <c r="I12737" s="3">
        <v>385.82675999999998</v>
      </c>
      <c r="J12737" s="3">
        <v>8676.9975599999998</v>
      </c>
      <c r="K12737" s="3">
        <v>13349.227015384615</v>
      </c>
      <c r="L12737" s="4">
        <v>0.35</v>
      </c>
    </row>
    <row r="12738" spans="1:12" x14ac:dyDescent="0.35">
      <c r="A12738" s="1" t="s">
        <v>21421</v>
      </c>
      <c r="B12738" t="s">
        <v>19609</v>
      </c>
      <c r="C12738" t="s">
        <v>34</v>
      </c>
      <c r="D12738" t="s">
        <v>35</v>
      </c>
      <c r="E12738">
        <v>1</v>
      </c>
      <c r="F12738" s="2">
        <v>3480.84</v>
      </c>
      <c r="G12738" s="3">
        <v>9174</v>
      </c>
      <c r="H12738" s="3">
        <v>34.808399999999999</v>
      </c>
      <c r="I12738" s="3">
        <v>163.59948</v>
      </c>
      <c r="J12738" s="3">
        <v>3679.2478799999999</v>
      </c>
      <c r="K12738" s="3">
        <v>5660.3813538461536</v>
      </c>
      <c r="L12738" s="4">
        <v>0.35</v>
      </c>
    </row>
    <row r="12739" spans="1:12" x14ac:dyDescent="0.35">
      <c r="A12739" s="1" t="s">
        <v>21422</v>
      </c>
      <c r="B12739" t="s">
        <v>21423</v>
      </c>
      <c r="C12739" t="s">
        <v>363</v>
      </c>
      <c r="D12739" t="s">
        <v>364</v>
      </c>
      <c r="E12739">
        <v>1</v>
      </c>
      <c r="F12739" s="2">
        <v>32.200000000000003</v>
      </c>
      <c r="G12739" s="3">
        <v>70.38</v>
      </c>
      <c r="H12739" s="3">
        <v>0.32200000000000001</v>
      </c>
      <c r="I12739" s="3">
        <v>1.5134000000000001</v>
      </c>
      <c r="J12739" s="3">
        <v>34.035400000000003</v>
      </c>
      <c r="K12739" s="3">
        <v>52.362153846153852</v>
      </c>
      <c r="L12739" s="4">
        <v>0.35000000000000003</v>
      </c>
    </row>
    <row r="12740" spans="1:12" x14ac:dyDescent="0.35">
      <c r="A12740" s="1" t="s">
        <v>21424</v>
      </c>
      <c r="B12740" t="s">
        <v>21425</v>
      </c>
      <c r="C12740" t="s">
        <v>34</v>
      </c>
      <c r="D12740" t="s">
        <v>35</v>
      </c>
      <c r="E12740">
        <v>1</v>
      </c>
      <c r="F12740" s="2">
        <v>12.75</v>
      </c>
      <c r="G12740" s="3">
        <v>48.93</v>
      </c>
      <c r="H12740" s="3">
        <v>0.1275</v>
      </c>
      <c r="I12740" s="3">
        <v>0.59924999999999995</v>
      </c>
      <c r="J12740" s="3">
        <v>13.476749999999999</v>
      </c>
      <c r="K12740" s="3">
        <v>20.733461538461537</v>
      </c>
      <c r="L12740" s="4">
        <v>0.35</v>
      </c>
    </row>
    <row r="12741" spans="1:12" x14ac:dyDescent="0.35">
      <c r="A12741" s="1" t="s">
        <v>21426</v>
      </c>
      <c r="B12741" t="s">
        <v>21427</v>
      </c>
      <c r="C12741" t="s">
        <v>13</v>
      </c>
      <c r="D12741" t="s">
        <v>14</v>
      </c>
      <c r="E12741">
        <v>1</v>
      </c>
      <c r="F12741" s="2">
        <v>239.4</v>
      </c>
      <c r="G12741" s="3">
        <v>479</v>
      </c>
      <c r="H12741" s="3">
        <v>2.3940000000000001</v>
      </c>
      <c r="I12741" s="3">
        <v>11.251800000000001</v>
      </c>
      <c r="J12741" s="3">
        <v>253.04580000000001</v>
      </c>
      <c r="K12741" s="3">
        <v>389.30123076923076</v>
      </c>
      <c r="L12741" s="4">
        <v>0.34999999999999992</v>
      </c>
    </row>
    <row r="12742" spans="1:12" x14ac:dyDescent="0.35">
      <c r="A12742" s="1" t="s">
        <v>21428</v>
      </c>
      <c r="B12742" t="s">
        <v>21429</v>
      </c>
      <c r="C12742" t="s">
        <v>363</v>
      </c>
      <c r="D12742" t="s">
        <v>364</v>
      </c>
      <c r="E12742">
        <v>1</v>
      </c>
      <c r="F12742" s="2">
        <v>3777.95</v>
      </c>
      <c r="G12742" s="3">
        <v>7563</v>
      </c>
      <c r="H12742" s="3">
        <v>37.779499999999999</v>
      </c>
      <c r="I12742" s="3">
        <v>177.56365</v>
      </c>
      <c r="J12742" s="3">
        <v>3993.29315</v>
      </c>
      <c r="K12742" s="3">
        <v>6143.5279230769229</v>
      </c>
      <c r="L12742" s="4">
        <v>0.35</v>
      </c>
    </row>
    <row r="12743" spans="1:12" x14ac:dyDescent="0.35">
      <c r="A12743" s="1" t="s">
        <v>21430</v>
      </c>
      <c r="B12743" t="s">
        <v>21431</v>
      </c>
      <c r="C12743" t="s">
        <v>13</v>
      </c>
      <c r="D12743" t="s">
        <v>14</v>
      </c>
      <c r="E12743">
        <v>1</v>
      </c>
      <c r="F12743" s="2">
        <v>1662.36</v>
      </c>
      <c r="G12743" s="3">
        <v>5734.1760000000004</v>
      </c>
      <c r="H12743" s="3">
        <v>16.6236</v>
      </c>
      <c r="I12743" s="3">
        <v>78.130919999999989</v>
      </c>
      <c r="J12743" s="3">
        <v>1757.1145199999999</v>
      </c>
      <c r="K12743" s="3">
        <v>2703.2531076923074</v>
      </c>
      <c r="L12743" s="4">
        <v>0.35</v>
      </c>
    </row>
    <row r="12744" spans="1:12" x14ac:dyDescent="0.35">
      <c r="A12744" s="1" t="s">
        <v>21432</v>
      </c>
      <c r="B12744" t="s">
        <v>1571</v>
      </c>
      <c r="C12744" t="s">
        <v>34</v>
      </c>
      <c r="D12744" t="s">
        <v>35</v>
      </c>
      <c r="E12744">
        <v>1</v>
      </c>
      <c r="F12744" s="2">
        <v>23288.959999999999</v>
      </c>
      <c r="G12744" s="3">
        <v>64685</v>
      </c>
      <c r="H12744" s="3">
        <v>232.8896</v>
      </c>
      <c r="I12744" s="3">
        <v>1094.5811200000001</v>
      </c>
      <c r="J12744" s="3">
        <v>24616.430719999997</v>
      </c>
      <c r="K12744" s="3">
        <v>37871.431876923074</v>
      </c>
      <c r="L12744" s="4">
        <v>0.35000000000000003</v>
      </c>
    </row>
    <row r="12745" spans="1:12" x14ac:dyDescent="0.35">
      <c r="A12745" s="1" t="s">
        <v>21433</v>
      </c>
      <c r="B12745" t="s">
        <v>21434</v>
      </c>
      <c r="C12745" t="s">
        <v>363</v>
      </c>
      <c r="D12745" t="s">
        <v>364</v>
      </c>
      <c r="E12745">
        <v>1</v>
      </c>
      <c r="F12745" s="2">
        <v>409.3</v>
      </c>
      <c r="G12745" s="3">
        <v>820</v>
      </c>
      <c r="H12745" s="3">
        <v>4.093</v>
      </c>
      <c r="I12745" s="3">
        <v>19.237100000000002</v>
      </c>
      <c r="J12745" s="3">
        <v>432.63010000000003</v>
      </c>
      <c r="K12745" s="3">
        <v>665.58476923076921</v>
      </c>
      <c r="L12745" s="4">
        <v>0.34999999999999992</v>
      </c>
    </row>
    <row r="12746" spans="1:12" x14ac:dyDescent="0.35">
      <c r="A12746" s="1" t="s">
        <v>21435</v>
      </c>
      <c r="B12746" t="s">
        <v>20591</v>
      </c>
      <c r="C12746" t="s">
        <v>363</v>
      </c>
      <c r="D12746" t="s">
        <v>364</v>
      </c>
      <c r="E12746">
        <v>1</v>
      </c>
      <c r="F12746" s="2">
        <v>6000</v>
      </c>
      <c r="G12746" s="3">
        <v>6699</v>
      </c>
      <c r="H12746" s="3">
        <v>60</v>
      </c>
      <c r="I12746" s="3">
        <v>282</v>
      </c>
      <c r="J12746" s="3">
        <v>6342</v>
      </c>
      <c r="K12746" s="3">
        <v>9756.9230769230762</v>
      </c>
      <c r="L12746" s="4">
        <v>0.35</v>
      </c>
    </row>
    <row r="12747" spans="1:12" x14ac:dyDescent="0.35">
      <c r="A12747" s="1" t="s">
        <v>21436</v>
      </c>
      <c r="B12747" t="s">
        <v>21437</v>
      </c>
      <c r="C12747" t="s">
        <v>363</v>
      </c>
      <c r="D12747" t="s">
        <v>364</v>
      </c>
      <c r="E12747">
        <v>1</v>
      </c>
      <c r="F12747" s="2">
        <v>373.53</v>
      </c>
      <c r="G12747" s="3">
        <v>748</v>
      </c>
      <c r="H12747" s="3">
        <v>3.7352999999999996</v>
      </c>
      <c r="I12747" s="3">
        <v>17.555909999999997</v>
      </c>
      <c r="J12747" s="3">
        <v>394.82120999999995</v>
      </c>
      <c r="K12747" s="3">
        <v>607.41724615384601</v>
      </c>
      <c r="L12747" s="4">
        <v>0.34999999999999992</v>
      </c>
    </row>
    <row r="12748" spans="1:12" x14ac:dyDescent="0.35">
      <c r="A12748" s="1" t="s">
        <v>21438</v>
      </c>
      <c r="B12748" t="s">
        <v>21439</v>
      </c>
      <c r="C12748" t="s">
        <v>13</v>
      </c>
      <c r="D12748" t="s">
        <v>14</v>
      </c>
      <c r="E12748">
        <v>1</v>
      </c>
      <c r="F12748" s="2">
        <v>51.502499999999998</v>
      </c>
      <c r="G12748" s="3">
        <v>106</v>
      </c>
      <c r="H12748" s="3">
        <v>0.51502499999999996</v>
      </c>
      <c r="I12748" s="3">
        <v>2.4206175000000001</v>
      </c>
      <c r="J12748" s="3">
        <v>54.438142499999998</v>
      </c>
      <c r="K12748" s="3">
        <v>83.750988461538455</v>
      </c>
      <c r="L12748" s="4">
        <v>0.35</v>
      </c>
    </row>
    <row r="12749" spans="1:12" x14ac:dyDescent="0.35">
      <c r="A12749" s="1" t="s">
        <v>21440</v>
      </c>
      <c r="B12749" t="s">
        <v>21441</v>
      </c>
      <c r="C12749" t="s">
        <v>34</v>
      </c>
      <c r="D12749" t="s">
        <v>35</v>
      </c>
      <c r="E12749">
        <v>1</v>
      </c>
      <c r="F12749" s="2">
        <v>19.29</v>
      </c>
      <c r="G12749" s="3">
        <v>61</v>
      </c>
      <c r="H12749" s="3">
        <v>0.19289999999999999</v>
      </c>
      <c r="I12749" s="3">
        <v>0.90662999999999994</v>
      </c>
      <c r="J12749" s="3">
        <v>20.389530000000001</v>
      </c>
      <c r="K12749" s="3">
        <v>31.368507692307691</v>
      </c>
      <c r="L12749" s="4">
        <v>0.35</v>
      </c>
    </row>
    <row r="12750" spans="1:12" x14ac:dyDescent="0.35">
      <c r="A12750" s="1" t="s">
        <v>21442</v>
      </c>
      <c r="B12750" t="s">
        <v>21443</v>
      </c>
      <c r="C12750" t="s">
        <v>34</v>
      </c>
      <c r="D12750" t="s">
        <v>35</v>
      </c>
      <c r="E12750">
        <v>1</v>
      </c>
      <c r="F12750" s="2">
        <v>464.84</v>
      </c>
      <c r="G12750" s="3">
        <v>1159</v>
      </c>
      <c r="H12750" s="3">
        <v>4.6483999999999996</v>
      </c>
      <c r="I12750" s="3">
        <v>21.847479999999997</v>
      </c>
      <c r="J12750" s="3">
        <v>491.33587999999997</v>
      </c>
      <c r="K12750" s="3">
        <v>755.90135384615382</v>
      </c>
      <c r="L12750" s="4">
        <v>0.35000000000000003</v>
      </c>
    </row>
    <row r="12751" spans="1:12" x14ac:dyDescent="0.35">
      <c r="A12751" s="1" t="s">
        <v>21444</v>
      </c>
      <c r="B12751" t="s">
        <v>21445</v>
      </c>
      <c r="C12751" t="s">
        <v>26</v>
      </c>
      <c r="D12751" t="s">
        <v>27</v>
      </c>
      <c r="E12751">
        <v>1</v>
      </c>
      <c r="F12751" s="2">
        <v>885.97</v>
      </c>
      <c r="G12751" s="3">
        <v>1770.31</v>
      </c>
      <c r="H12751" s="3">
        <v>8.8597000000000001</v>
      </c>
      <c r="I12751" s="3">
        <v>41.640590000000003</v>
      </c>
      <c r="J12751" s="3">
        <v>936.47028999999998</v>
      </c>
      <c r="K12751" s="3">
        <v>1440.7235230769229</v>
      </c>
      <c r="L12751" s="4">
        <v>0.34999999999999992</v>
      </c>
    </row>
    <row r="12752" spans="1:12" x14ac:dyDescent="0.35">
      <c r="A12752" s="1" t="s">
        <v>21446</v>
      </c>
      <c r="B12752" t="s">
        <v>21447</v>
      </c>
      <c r="C12752" t="s">
        <v>34</v>
      </c>
      <c r="D12752" t="s">
        <v>35</v>
      </c>
      <c r="E12752">
        <v>1</v>
      </c>
      <c r="F12752" s="2">
        <v>172.99</v>
      </c>
      <c r="G12752" s="3">
        <v>30</v>
      </c>
      <c r="H12752" s="3">
        <v>1.7299000000000002</v>
      </c>
      <c r="I12752" s="3">
        <v>8.1305300000000003</v>
      </c>
      <c r="J12752" s="3">
        <v>182.85042999999999</v>
      </c>
      <c r="K12752" s="3">
        <v>281.30835384615381</v>
      </c>
      <c r="L12752" s="4">
        <v>0.34999999999999992</v>
      </c>
    </row>
    <row r="12753" spans="1:12" x14ac:dyDescent="0.35">
      <c r="A12753" s="1" t="s">
        <v>21448</v>
      </c>
      <c r="B12753" t="s">
        <v>21449</v>
      </c>
      <c r="C12753" t="s">
        <v>363</v>
      </c>
      <c r="D12753" t="s">
        <v>364</v>
      </c>
      <c r="E12753">
        <v>1</v>
      </c>
      <c r="F12753" s="2">
        <v>10086.450000000001</v>
      </c>
      <c r="G12753" s="3">
        <v>20185</v>
      </c>
      <c r="H12753" s="3">
        <v>100.86450000000001</v>
      </c>
      <c r="I12753" s="3">
        <v>474.06315000000001</v>
      </c>
      <c r="J12753" s="3">
        <v>10661.37765</v>
      </c>
      <c r="K12753" s="3">
        <v>16402.119461538463</v>
      </c>
      <c r="L12753" s="4">
        <v>0.35000000000000003</v>
      </c>
    </row>
    <row r="12754" spans="1:12" x14ac:dyDescent="0.35">
      <c r="A12754" s="1" t="s">
        <v>21450</v>
      </c>
      <c r="B12754" t="s">
        <v>21451</v>
      </c>
      <c r="C12754" t="s">
        <v>13</v>
      </c>
      <c r="D12754" t="s">
        <v>14</v>
      </c>
      <c r="E12754">
        <v>1</v>
      </c>
      <c r="F12754" s="2">
        <v>42</v>
      </c>
      <c r="G12754" s="3">
        <v>84</v>
      </c>
      <c r="H12754" s="3">
        <v>0.42</v>
      </c>
      <c r="I12754" s="3">
        <v>1.974</v>
      </c>
      <c r="J12754" s="3">
        <v>44.393999999999998</v>
      </c>
      <c r="K12754" s="3">
        <v>68.298461538461538</v>
      </c>
      <c r="L12754" s="4">
        <v>0.35000000000000003</v>
      </c>
    </row>
    <row r="12755" spans="1:12" x14ac:dyDescent="0.35">
      <c r="A12755" s="1" t="s">
        <v>21452</v>
      </c>
      <c r="B12755" t="s">
        <v>21453</v>
      </c>
      <c r="C12755" t="s">
        <v>26</v>
      </c>
      <c r="D12755" t="s">
        <v>27</v>
      </c>
      <c r="E12755">
        <v>1</v>
      </c>
      <c r="F12755" s="2">
        <v>1115</v>
      </c>
      <c r="G12755" s="3">
        <v>2262</v>
      </c>
      <c r="H12755" s="3">
        <v>11.15</v>
      </c>
      <c r="I12755" s="3">
        <v>52.405000000000001</v>
      </c>
      <c r="J12755" s="3">
        <v>1178.5550000000001</v>
      </c>
      <c r="K12755" s="3">
        <v>1813.1615384615384</v>
      </c>
      <c r="L12755" s="4">
        <v>0.34999999999999992</v>
      </c>
    </row>
    <row r="12756" spans="1:12" x14ac:dyDescent="0.35">
      <c r="A12756" s="1" t="s">
        <v>21454</v>
      </c>
      <c r="B12756" t="s">
        <v>21455</v>
      </c>
      <c r="C12756" t="s">
        <v>21</v>
      </c>
      <c r="D12756" t="s">
        <v>22</v>
      </c>
      <c r="E12756">
        <v>1</v>
      </c>
      <c r="F12756" s="2">
        <v>112.5</v>
      </c>
      <c r="G12756" s="3">
        <v>286</v>
      </c>
      <c r="H12756" s="3">
        <v>1.125</v>
      </c>
      <c r="I12756" s="3">
        <v>5.2874999999999996</v>
      </c>
      <c r="J12756" s="3">
        <v>118.91249999999999</v>
      </c>
      <c r="K12756" s="3">
        <v>182.94230769230768</v>
      </c>
      <c r="L12756" s="4">
        <v>0.35</v>
      </c>
    </row>
    <row r="12757" spans="1:12" x14ac:dyDescent="0.35">
      <c r="A12757" s="1" t="s">
        <v>21456</v>
      </c>
      <c r="B12757" t="s">
        <v>21457</v>
      </c>
      <c r="C12757" t="s">
        <v>21</v>
      </c>
      <c r="D12757" t="s">
        <v>22</v>
      </c>
      <c r="E12757">
        <v>1</v>
      </c>
      <c r="F12757" s="2">
        <v>9.27</v>
      </c>
      <c r="G12757" s="3">
        <v>39</v>
      </c>
      <c r="H12757" s="3">
        <v>9.2699999999999991E-2</v>
      </c>
      <c r="I12757" s="3">
        <v>0.43568999999999997</v>
      </c>
      <c r="J12757" s="3">
        <v>9.7983899999999995</v>
      </c>
      <c r="K12757" s="3">
        <v>15.074446153846152</v>
      </c>
      <c r="L12757" s="4">
        <v>0.34999999999999992</v>
      </c>
    </row>
    <row r="12758" spans="1:12" x14ac:dyDescent="0.35">
      <c r="A12758" s="1" t="s">
        <v>21458</v>
      </c>
      <c r="B12758" t="s">
        <v>19585</v>
      </c>
      <c r="C12758" t="s">
        <v>363</v>
      </c>
      <c r="D12758" t="s">
        <v>364</v>
      </c>
      <c r="E12758">
        <v>1</v>
      </c>
      <c r="F12758" s="2">
        <v>1461.96</v>
      </c>
      <c r="G12758" s="3">
        <v>2431</v>
      </c>
      <c r="H12758" s="3">
        <v>14.6196</v>
      </c>
      <c r="I12758" s="3">
        <v>68.712119999999999</v>
      </c>
      <c r="J12758" s="3">
        <v>1545.2917199999999</v>
      </c>
      <c r="K12758" s="3">
        <v>2377.3718769230768</v>
      </c>
      <c r="L12758" s="4">
        <v>0.35</v>
      </c>
    </row>
    <row r="12759" spans="1:12" x14ac:dyDescent="0.35">
      <c r="A12759" s="1" t="s">
        <v>21459</v>
      </c>
      <c r="B12759" t="s">
        <v>21186</v>
      </c>
      <c r="C12759" t="s">
        <v>34</v>
      </c>
      <c r="D12759" t="s">
        <v>35</v>
      </c>
      <c r="E12759">
        <v>1</v>
      </c>
      <c r="F12759" s="2">
        <v>17650.71</v>
      </c>
      <c r="G12759" s="3">
        <v>49027</v>
      </c>
      <c r="H12759" s="3">
        <v>176.50710000000001</v>
      </c>
      <c r="I12759" s="3">
        <v>829.58336999999995</v>
      </c>
      <c r="J12759" s="3">
        <v>18656.800469999998</v>
      </c>
      <c r="K12759" s="3">
        <v>28702.769953846149</v>
      </c>
      <c r="L12759" s="4">
        <v>0.35</v>
      </c>
    </row>
    <row r="12760" spans="1:12" x14ac:dyDescent="0.35">
      <c r="A12760" s="1" t="s">
        <v>21460</v>
      </c>
      <c r="B12760" t="s">
        <v>21461</v>
      </c>
      <c r="C12760" t="s">
        <v>34</v>
      </c>
      <c r="D12760" t="s">
        <v>35</v>
      </c>
      <c r="E12760">
        <v>1</v>
      </c>
      <c r="F12760" s="2">
        <v>365.09</v>
      </c>
      <c r="G12760" s="3">
        <v>927</v>
      </c>
      <c r="H12760" s="3">
        <v>3.6509</v>
      </c>
      <c r="I12760" s="3">
        <v>17.159229999999997</v>
      </c>
      <c r="J12760" s="3">
        <v>385.90012999999993</v>
      </c>
      <c r="K12760" s="3">
        <v>593.69250769230757</v>
      </c>
      <c r="L12760" s="4">
        <v>0.35</v>
      </c>
    </row>
    <row r="12761" spans="1:12" x14ac:dyDescent="0.35">
      <c r="A12761" s="1" t="s">
        <v>21462</v>
      </c>
      <c r="B12761" t="s">
        <v>21463</v>
      </c>
      <c r="C12761" t="s">
        <v>363</v>
      </c>
      <c r="D12761" t="s">
        <v>364</v>
      </c>
      <c r="E12761">
        <v>1</v>
      </c>
      <c r="F12761" s="2">
        <v>546.70770000000005</v>
      </c>
      <c r="G12761" s="3">
        <v>1234</v>
      </c>
      <c r="H12761" s="3">
        <v>5.4670770000000006</v>
      </c>
      <c r="I12761" s="3">
        <v>25.695261900000002</v>
      </c>
      <c r="J12761" s="3">
        <v>577.87003890000005</v>
      </c>
      <c r="K12761" s="3">
        <v>889.03082907692317</v>
      </c>
      <c r="L12761" s="4">
        <v>0.35000000000000003</v>
      </c>
    </row>
    <row r="12762" spans="1:12" x14ac:dyDescent="0.35">
      <c r="A12762" s="1" t="s">
        <v>21464</v>
      </c>
      <c r="B12762" t="s">
        <v>21465</v>
      </c>
      <c r="C12762" t="s">
        <v>26</v>
      </c>
      <c r="D12762" t="s">
        <v>27</v>
      </c>
      <c r="E12762">
        <v>2</v>
      </c>
      <c r="F12762" s="2">
        <v>163.5</v>
      </c>
      <c r="G12762" s="3">
        <v>402.58</v>
      </c>
      <c r="H12762" s="3">
        <v>1.635</v>
      </c>
      <c r="I12762" s="3">
        <v>0</v>
      </c>
      <c r="J12762" s="3">
        <v>165.13499999999999</v>
      </c>
      <c r="K12762" s="3">
        <v>254.05384615384614</v>
      </c>
      <c r="L12762" s="4">
        <v>0.35</v>
      </c>
    </row>
    <row r="12763" spans="1:12" x14ac:dyDescent="0.35">
      <c r="A12763" s="1" t="s">
        <v>21466</v>
      </c>
      <c r="B12763" t="s">
        <v>21467</v>
      </c>
      <c r="C12763" t="s">
        <v>34</v>
      </c>
      <c r="D12763" t="s">
        <v>35</v>
      </c>
      <c r="E12763">
        <v>1</v>
      </c>
      <c r="F12763" s="2">
        <v>87.66</v>
      </c>
      <c r="G12763" s="3">
        <v>107</v>
      </c>
      <c r="H12763" s="3">
        <v>0.87659999999999993</v>
      </c>
      <c r="I12763" s="3">
        <v>4.1200200000000002</v>
      </c>
      <c r="J12763" s="3">
        <v>92.65661999999999</v>
      </c>
      <c r="K12763" s="3">
        <v>142.54864615384614</v>
      </c>
      <c r="L12763" s="4">
        <v>0.35</v>
      </c>
    </row>
    <row r="12764" spans="1:12" x14ac:dyDescent="0.35">
      <c r="A12764" s="1" t="s">
        <v>21468</v>
      </c>
      <c r="B12764" t="s">
        <v>1571</v>
      </c>
      <c r="C12764" t="s">
        <v>34</v>
      </c>
      <c r="D12764" t="s">
        <v>35</v>
      </c>
      <c r="E12764">
        <v>1</v>
      </c>
      <c r="F12764" s="2">
        <v>25509.33</v>
      </c>
      <c r="G12764" s="3">
        <v>70852</v>
      </c>
      <c r="H12764" s="3">
        <v>255.09330000000003</v>
      </c>
      <c r="I12764" s="3">
        <v>1198.9385100000002</v>
      </c>
      <c r="J12764" s="3">
        <v>26963.361810000002</v>
      </c>
      <c r="K12764" s="3">
        <v>41482.095092307696</v>
      </c>
      <c r="L12764" s="4">
        <v>0.35000000000000003</v>
      </c>
    </row>
    <row r="12765" spans="1:12" x14ac:dyDescent="0.35">
      <c r="A12765" s="1" t="s">
        <v>21469</v>
      </c>
      <c r="B12765" t="s">
        <v>21470</v>
      </c>
      <c r="C12765" t="s">
        <v>363</v>
      </c>
      <c r="D12765" t="s">
        <v>364</v>
      </c>
      <c r="E12765">
        <v>1</v>
      </c>
      <c r="F12765" s="2">
        <v>5.14</v>
      </c>
      <c r="G12765" s="3">
        <v>26</v>
      </c>
      <c r="H12765" s="3">
        <v>5.1400000000000001E-2</v>
      </c>
      <c r="I12765" s="3">
        <v>0.24157999999999999</v>
      </c>
      <c r="J12765" s="3">
        <v>5.4329799999999997</v>
      </c>
      <c r="K12765" s="3">
        <v>8.3584307692307682</v>
      </c>
      <c r="L12765" s="4">
        <v>0.35</v>
      </c>
    </row>
    <row r="12766" spans="1:12" x14ac:dyDescent="0.35">
      <c r="A12766" s="1" t="s">
        <v>21471</v>
      </c>
      <c r="B12766" t="s">
        <v>21472</v>
      </c>
      <c r="C12766" t="s">
        <v>13</v>
      </c>
      <c r="D12766" t="s">
        <v>14</v>
      </c>
      <c r="E12766">
        <v>1</v>
      </c>
      <c r="F12766" s="2">
        <v>727.44</v>
      </c>
      <c r="G12766" s="3">
        <v>1455</v>
      </c>
      <c r="H12766" s="3">
        <v>7.2744000000000009</v>
      </c>
      <c r="I12766" s="3">
        <v>34.189680000000003</v>
      </c>
      <c r="J12766" s="3">
        <v>768.90408000000002</v>
      </c>
      <c r="K12766" s="3">
        <v>1182.9293538461538</v>
      </c>
      <c r="L12766" s="4">
        <v>0.35</v>
      </c>
    </row>
    <row r="12767" spans="1:12" x14ac:dyDescent="0.35">
      <c r="A12767" s="1" t="s">
        <v>21473</v>
      </c>
      <c r="B12767" t="s">
        <v>21474</v>
      </c>
      <c r="C12767" t="s">
        <v>363</v>
      </c>
      <c r="D12767" t="s">
        <v>364</v>
      </c>
      <c r="E12767">
        <v>1</v>
      </c>
      <c r="F12767" s="2">
        <v>780.68</v>
      </c>
      <c r="G12767" s="3">
        <v>1464</v>
      </c>
      <c r="H12767" s="3">
        <v>7.8068</v>
      </c>
      <c r="I12767" s="3">
        <v>36.691959999999995</v>
      </c>
      <c r="J12767" s="3">
        <v>825.1787599999999</v>
      </c>
      <c r="K12767" s="3">
        <v>1269.5057846153845</v>
      </c>
      <c r="L12767" s="4">
        <v>0.35000000000000003</v>
      </c>
    </row>
    <row r="12768" spans="1:12" x14ac:dyDescent="0.35">
      <c r="A12768" s="1" t="s">
        <v>21475</v>
      </c>
      <c r="B12768" t="s">
        <v>21476</v>
      </c>
      <c r="C12768" t="s">
        <v>34</v>
      </c>
      <c r="D12768" t="s">
        <v>35</v>
      </c>
      <c r="E12768">
        <v>1</v>
      </c>
      <c r="F12768" s="2">
        <v>694.77</v>
      </c>
      <c r="G12768" s="3">
        <v>1862.56</v>
      </c>
      <c r="H12768" s="3">
        <v>6.9477000000000002</v>
      </c>
      <c r="I12768" s="3">
        <v>32.65419</v>
      </c>
      <c r="J12768" s="3">
        <v>734.37189000000001</v>
      </c>
      <c r="K12768" s="3">
        <v>1129.8029076923076</v>
      </c>
      <c r="L12768" s="4">
        <v>0.34999999999999992</v>
      </c>
    </row>
    <row r="12769" spans="1:12" x14ac:dyDescent="0.35">
      <c r="A12769" s="1" t="s">
        <v>21477</v>
      </c>
      <c r="B12769" t="s">
        <v>20213</v>
      </c>
      <c r="C12769" t="s">
        <v>363</v>
      </c>
      <c r="D12769" t="s">
        <v>364</v>
      </c>
      <c r="E12769">
        <v>1</v>
      </c>
      <c r="F12769" s="2">
        <v>939.36</v>
      </c>
      <c r="G12769" s="3">
        <v>2043</v>
      </c>
      <c r="H12769" s="3">
        <v>9.3936000000000011</v>
      </c>
      <c r="I12769" s="3">
        <v>44.149920000000002</v>
      </c>
      <c r="J12769" s="3">
        <v>992.90351999999996</v>
      </c>
      <c r="K12769" s="3">
        <v>1527.5438769230768</v>
      </c>
      <c r="L12769" s="4">
        <v>0.35</v>
      </c>
    </row>
    <row r="12770" spans="1:12" x14ac:dyDescent="0.35">
      <c r="A12770" s="1" t="s">
        <v>21478</v>
      </c>
      <c r="B12770" t="s">
        <v>21479</v>
      </c>
      <c r="C12770" t="s">
        <v>34</v>
      </c>
      <c r="D12770" t="s">
        <v>35</v>
      </c>
      <c r="E12770">
        <v>1</v>
      </c>
      <c r="F12770" s="2">
        <v>32.037199999999999</v>
      </c>
      <c r="G12770" s="3">
        <v>63</v>
      </c>
      <c r="H12770" s="3">
        <v>0.32037199999999999</v>
      </c>
      <c r="I12770" s="3">
        <v>1.5057483999999999</v>
      </c>
      <c r="J12770" s="3">
        <v>33.863320399999999</v>
      </c>
      <c r="K12770" s="3">
        <v>52.097415999999996</v>
      </c>
      <c r="L12770" s="4">
        <v>0.35</v>
      </c>
    </row>
    <row r="12771" spans="1:12" x14ac:dyDescent="0.35">
      <c r="A12771" s="1" t="s">
        <v>21480</v>
      </c>
      <c r="B12771" t="s">
        <v>21481</v>
      </c>
      <c r="C12771" t="s">
        <v>34</v>
      </c>
      <c r="D12771" t="s">
        <v>35</v>
      </c>
      <c r="E12771">
        <v>1</v>
      </c>
      <c r="F12771" s="2">
        <v>39.24</v>
      </c>
      <c r="G12771" s="3">
        <v>107</v>
      </c>
      <c r="H12771" s="3">
        <v>0.39240000000000003</v>
      </c>
      <c r="I12771" s="3">
        <v>1.8442800000000001</v>
      </c>
      <c r="J12771" s="3">
        <v>41.476680000000002</v>
      </c>
      <c r="K12771" s="3">
        <v>63.810276923076927</v>
      </c>
      <c r="L12771" s="4">
        <v>0.35000000000000003</v>
      </c>
    </row>
    <row r="12772" spans="1:12" hidden="1" x14ac:dyDescent="0.35">
      <c r="A12772" s="1" t="s">
        <v>21482</v>
      </c>
      <c r="B12772" t="s">
        <v>21483</v>
      </c>
      <c r="C12772" t="s">
        <v>46</v>
      </c>
      <c r="D12772" t="s">
        <v>47</v>
      </c>
      <c r="E12772">
        <v>1</v>
      </c>
      <c r="F12772" s="2">
        <v>391.75</v>
      </c>
      <c r="G12772" s="3">
        <v>3579.95</v>
      </c>
      <c r="H12772" s="3">
        <v>3.9175</v>
      </c>
      <c r="I12772" s="3">
        <v>18.41225</v>
      </c>
      <c r="J12772" s="3">
        <v>414.07974999999999</v>
      </c>
      <c r="K12772" s="3">
        <v>637.04576923076922</v>
      </c>
      <c r="L12772" s="4">
        <v>0.35000000000000003</v>
      </c>
    </row>
    <row r="12773" spans="1:12" x14ac:dyDescent="0.35">
      <c r="A12773" s="1" t="s">
        <v>21484</v>
      </c>
      <c r="B12773" t="s">
        <v>20277</v>
      </c>
      <c r="C12773" t="s">
        <v>13</v>
      </c>
      <c r="D12773" t="s">
        <v>14</v>
      </c>
      <c r="E12773">
        <v>1</v>
      </c>
      <c r="F12773" s="2">
        <v>1399.44</v>
      </c>
      <c r="G12773" s="3">
        <v>2799</v>
      </c>
      <c r="H12773" s="3">
        <v>13.994400000000001</v>
      </c>
      <c r="I12773" s="3">
        <v>65.773679999999999</v>
      </c>
      <c r="J12773" s="3">
        <v>1479.2080800000001</v>
      </c>
      <c r="K12773" s="3">
        <v>2275.7047384615385</v>
      </c>
      <c r="L12773" s="4">
        <v>0.35</v>
      </c>
    </row>
    <row r="12774" spans="1:12" x14ac:dyDescent="0.35">
      <c r="A12774" s="1" t="s">
        <v>21485</v>
      </c>
      <c r="B12774" t="s">
        <v>21486</v>
      </c>
      <c r="C12774" t="s">
        <v>13</v>
      </c>
      <c r="D12774" t="s">
        <v>14</v>
      </c>
      <c r="E12774">
        <v>1</v>
      </c>
      <c r="F12774" s="2">
        <v>1357.44</v>
      </c>
      <c r="G12774" s="3">
        <v>2477</v>
      </c>
      <c r="H12774" s="3">
        <v>13.574400000000001</v>
      </c>
      <c r="I12774" s="3">
        <v>63.799680000000002</v>
      </c>
      <c r="J12774" s="3">
        <v>1434.8140800000001</v>
      </c>
      <c r="K12774" s="3">
        <v>2207.4062769230768</v>
      </c>
      <c r="L12774" s="4">
        <v>0.34999999999999992</v>
      </c>
    </row>
    <row r="12775" spans="1:12" x14ac:dyDescent="0.35">
      <c r="A12775" s="1">
        <v>7679630</v>
      </c>
      <c r="B12775" t="s">
        <v>19599</v>
      </c>
      <c r="C12775" t="s">
        <v>34</v>
      </c>
      <c r="D12775" t="s">
        <v>35</v>
      </c>
      <c r="E12775">
        <v>1</v>
      </c>
      <c r="F12775" s="2">
        <v>0.253</v>
      </c>
      <c r="G12775" s="3">
        <v>1</v>
      </c>
      <c r="H12775" s="3">
        <v>2.5300000000000001E-3</v>
      </c>
      <c r="I12775" s="3">
        <v>1.1891000000000001E-2</v>
      </c>
      <c r="J12775" s="3">
        <v>0.26742099999999996</v>
      </c>
      <c r="K12775" s="3">
        <v>0.41141692307692301</v>
      </c>
      <c r="L12775" s="4">
        <v>0.35</v>
      </c>
    </row>
    <row r="12776" spans="1:12" x14ac:dyDescent="0.35">
      <c r="A12776" s="1" t="s">
        <v>21487</v>
      </c>
      <c r="B12776" t="s">
        <v>21488</v>
      </c>
      <c r="C12776" t="s">
        <v>363</v>
      </c>
      <c r="D12776" t="s">
        <v>364</v>
      </c>
      <c r="E12776">
        <v>1</v>
      </c>
      <c r="F12776" s="2">
        <v>6.2468000000000004</v>
      </c>
      <c r="G12776" s="3">
        <v>13.65</v>
      </c>
      <c r="H12776" s="3">
        <v>6.2468000000000003E-2</v>
      </c>
      <c r="I12776" s="3">
        <v>0.29359960000000002</v>
      </c>
      <c r="J12776" s="3">
        <v>6.6028676000000006</v>
      </c>
      <c r="K12776" s="3">
        <v>10.158257846153846</v>
      </c>
      <c r="L12776" s="4">
        <v>0.35</v>
      </c>
    </row>
    <row r="12777" spans="1:12" x14ac:dyDescent="0.35">
      <c r="A12777" s="1" t="s">
        <v>21489</v>
      </c>
      <c r="B12777" t="s">
        <v>21490</v>
      </c>
      <c r="C12777" t="s">
        <v>363</v>
      </c>
      <c r="D12777" t="s">
        <v>364</v>
      </c>
      <c r="E12777">
        <v>1</v>
      </c>
      <c r="F12777" s="2">
        <v>968.87</v>
      </c>
      <c r="G12777" s="3">
        <v>1662</v>
      </c>
      <c r="H12777" s="3">
        <v>9.6887000000000008</v>
      </c>
      <c r="I12777" s="3">
        <v>45.53689</v>
      </c>
      <c r="J12777" s="3">
        <v>1024.0955900000001</v>
      </c>
      <c r="K12777" s="3">
        <v>1575.5316769230772</v>
      </c>
      <c r="L12777" s="4">
        <v>0.35000000000000003</v>
      </c>
    </row>
    <row r="12778" spans="1:12" x14ac:dyDescent="0.35">
      <c r="A12778" s="1" t="s">
        <v>21491</v>
      </c>
      <c r="B12778" t="s">
        <v>21492</v>
      </c>
      <c r="C12778" t="s">
        <v>363</v>
      </c>
      <c r="D12778" t="s">
        <v>364</v>
      </c>
      <c r="E12778">
        <v>1</v>
      </c>
      <c r="F12778" s="2">
        <v>579.94000000000005</v>
      </c>
      <c r="G12778" s="3">
        <v>1161</v>
      </c>
      <c r="H12778" s="3">
        <v>5.7994000000000003</v>
      </c>
      <c r="I12778" s="3">
        <v>27.257180000000002</v>
      </c>
      <c r="J12778" s="3">
        <v>612.99657999999999</v>
      </c>
      <c r="K12778" s="3">
        <v>943.07166153846151</v>
      </c>
      <c r="L12778" s="4">
        <v>0.35</v>
      </c>
    </row>
    <row r="12779" spans="1:12" x14ac:dyDescent="0.35">
      <c r="A12779" s="1" t="s">
        <v>21493</v>
      </c>
      <c r="B12779" t="s">
        <v>1571</v>
      </c>
      <c r="C12779" t="s">
        <v>34</v>
      </c>
      <c r="D12779" t="s">
        <v>35</v>
      </c>
      <c r="E12779">
        <v>1</v>
      </c>
      <c r="F12779" s="2">
        <v>24336.77</v>
      </c>
      <c r="G12779" s="3">
        <v>67594</v>
      </c>
      <c r="H12779" s="3">
        <v>243.36770000000001</v>
      </c>
      <c r="I12779" s="3">
        <v>1143.8281899999999</v>
      </c>
      <c r="J12779" s="3">
        <v>25723.965889999999</v>
      </c>
      <c r="K12779" s="3">
        <v>39575.332138461534</v>
      </c>
      <c r="L12779" s="4">
        <v>0.34999999999999992</v>
      </c>
    </row>
    <row r="12780" spans="1:12" x14ac:dyDescent="0.35">
      <c r="A12780" s="1" t="s">
        <v>21494</v>
      </c>
      <c r="B12780" t="s">
        <v>1961</v>
      </c>
      <c r="C12780" t="s">
        <v>13</v>
      </c>
      <c r="D12780" t="s">
        <v>14</v>
      </c>
      <c r="E12780">
        <v>1</v>
      </c>
      <c r="F12780" s="2">
        <v>1782.48</v>
      </c>
      <c r="G12780" s="3">
        <v>3568</v>
      </c>
      <c r="H12780" s="3">
        <v>17.8248</v>
      </c>
      <c r="I12780" s="3">
        <v>83.776560000000003</v>
      </c>
      <c r="J12780" s="3">
        <v>1884.0813600000001</v>
      </c>
      <c r="K12780" s="3">
        <v>2898.5867076923078</v>
      </c>
      <c r="L12780" s="4">
        <v>0.35</v>
      </c>
    </row>
    <row r="12781" spans="1:12" x14ac:dyDescent="0.35">
      <c r="A12781" s="1" t="s">
        <v>21495</v>
      </c>
      <c r="B12781" t="s">
        <v>21496</v>
      </c>
      <c r="C12781" t="s">
        <v>13</v>
      </c>
      <c r="D12781" t="s">
        <v>14</v>
      </c>
      <c r="E12781">
        <v>1</v>
      </c>
      <c r="F12781" s="2">
        <v>351.12</v>
      </c>
      <c r="G12781" s="3">
        <v>704</v>
      </c>
      <c r="H12781" s="3">
        <v>3.5112000000000001</v>
      </c>
      <c r="I12781" s="3">
        <v>16.50264</v>
      </c>
      <c r="J12781" s="3">
        <v>371.13383999999996</v>
      </c>
      <c r="K12781" s="3">
        <v>570.97513846153834</v>
      </c>
      <c r="L12781" s="4">
        <v>0.34999999999999992</v>
      </c>
    </row>
    <row r="12782" spans="1:12" x14ac:dyDescent="0.35">
      <c r="A12782" s="1" t="s">
        <v>21497</v>
      </c>
      <c r="B12782" t="s">
        <v>1571</v>
      </c>
      <c r="C12782" t="s">
        <v>34</v>
      </c>
      <c r="D12782" t="s">
        <v>35</v>
      </c>
      <c r="E12782">
        <v>1</v>
      </c>
      <c r="F12782" s="2">
        <v>25659.02</v>
      </c>
      <c r="G12782" s="3">
        <v>71268</v>
      </c>
      <c r="H12782" s="3">
        <v>256.59019999999998</v>
      </c>
      <c r="I12782" s="3">
        <v>1205.9739400000001</v>
      </c>
      <c r="J12782" s="3">
        <v>27121.584139999999</v>
      </c>
      <c r="K12782" s="3">
        <v>41725.514061538459</v>
      </c>
      <c r="L12782" s="4">
        <v>0.35</v>
      </c>
    </row>
    <row r="12783" spans="1:12" x14ac:dyDescent="0.35">
      <c r="A12783" s="1" t="s">
        <v>21498</v>
      </c>
      <c r="B12783" t="s">
        <v>21499</v>
      </c>
      <c r="C12783" t="s">
        <v>363</v>
      </c>
      <c r="D12783" t="s">
        <v>364</v>
      </c>
      <c r="E12783">
        <v>1</v>
      </c>
      <c r="F12783" s="2">
        <v>83.59</v>
      </c>
      <c r="G12783" s="3">
        <v>167</v>
      </c>
      <c r="H12783" s="3">
        <v>0.83590000000000009</v>
      </c>
      <c r="I12783" s="3">
        <v>3.9287300000000003</v>
      </c>
      <c r="J12783" s="3">
        <v>88.35463</v>
      </c>
      <c r="K12783" s="3">
        <v>135.93019999999999</v>
      </c>
      <c r="L12783" s="4">
        <v>0.34999999999999992</v>
      </c>
    </row>
    <row r="12784" spans="1:12" x14ac:dyDescent="0.35">
      <c r="A12784" s="1" t="s">
        <v>21500</v>
      </c>
      <c r="B12784" t="s">
        <v>21501</v>
      </c>
      <c r="C12784" t="s">
        <v>21</v>
      </c>
      <c r="D12784" t="s">
        <v>22</v>
      </c>
      <c r="E12784">
        <v>1</v>
      </c>
      <c r="F12784" s="2">
        <v>12.5</v>
      </c>
      <c r="G12784" s="3">
        <v>35</v>
      </c>
      <c r="H12784" s="3">
        <v>0.125</v>
      </c>
      <c r="I12784" s="3">
        <v>0.58750000000000002</v>
      </c>
      <c r="J12784" s="3">
        <v>13.2125</v>
      </c>
      <c r="K12784" s="3">
        <v>20.326923076923077</v>
      </c>
      <c r="L12784" s="4">
        <v>0.35</v>
      </c>
    </row>
    <row r="12785" spans="1:12" x14ac:dyDescent="0.35">
      <c r="A12785" s="1" t="s">
        <v>21502</v>
      </c>
      <c r="B12785" t="s">
        <v>21503</v>
      </c>
      <c r="C12785" t="s">
        <v>21</v>
      </c>
      <c r="D12785" t="s">
        <v>22</v>
      </c>
      <c r="E12785">
        <v>1</v>
      </c>
      <c r="F12785" s="2">
        <v>3.3</v>
      </c>
      <c r="G12785" s="3">
        <v>10</v>
      </c>
      <c r="H12785" s="3">
        <v>3.3000000000000002E-2</v>
      </c>
      <c r="I12785" s="3">
        <v>0.15509999999999999</v>
      </c>
      <c r="J12785" s="3">
        <v>3.4880999999999998</v>
      </c>
      <c r="K12785" s="3">
        <v>5.366307692307692</v>
      </c>
      <c r="L12785" s="4">
        <v>0.35000000000000003</v>
      </c>
    </row>
    <row r="12786" spans="1:12" x14ac:dyDescent="0.35">
      <c r="A12786" s="1" t="s">
        <v>21504</v>
      </c>
      <c r="B12786" t="s">
        <v>21505</v>
      </c>
      <c r="C12786" t="s">
        <v>363</v>
      </c>
      <c r="D12786" t="s">
        <v>364</v>
      </c>
      <c r="E12786">
        <v>1</v>
      </c>
      <c r="F12786" s="2">
        <v>30.9757</v>
      </c>
      <c r="G12786" s="3">
        <v>76</v>
      </c>
      <c r="H12786" s="3">
        <v>0.309757</v>
      </c>
      <c r="I12786" s="3">
        <v>1.4558579</v>
      </c>
      <c r="J12786" s="3">
        <v>32.741314899999999</v>
      </c>
      <c r="K12786" s="3">
        <v>50.37125369230769</v>
      </c>
      <c r="L12786" s="4">
        <v>0.35</v>
      </c>
    </row>
    <row r="12787" spans="1:12" x14ac:dyDescent="0.35">
      <c r="A12787" s="1" t="s">
        <v>21506</v>
      </c>
      <c r="B12787" t="s">
        <v>21507</v>
      </c>
      <c r="C12787" t="s">
        <v>363</v>
      </c>
      <c r="D12787" t="s">
        <v>364</v>
      </c>
      <c r="E12787">
        <v>1</v>
      </c>
      <c r="F12787" s="2">
        <v>1375.05</v>
      </c>
      <c r="G12787" s="3">
        <v>9</v>
      </c>
      <c r="H12787" s="3">
        <v>13.750500000000001</v>
      </c>
      <c r="I12787" s="3">
        <v>64.627349999999993</v>
      </c>
      <c r="J12787" s="3">
        <v>1453.42785</v>
      </c>
      <c r="K12787" s="3">
        <v>2236.0428461538463</v>
      </c>
      <c r="L12787" s="4">
        <v>0.35000000000000003</v>
      </c>
    </row>
    <row r="12788" spans="1:12" x14ac:dyDescent="0.35">
      <c r="A12788" s="1" t="s">
        <v>21508</v>
      </c>
      <c r="B12788" t="s">
        <v>21509</v>
      </c>
      <c r="C12788" t="s">
        <v>34</v>
      </c>
      <c r="D12788" t="s">
        <v>35</v>
      </c>
      <c r="E12788">
        <v>1</v>
      </c>
      <c r="F12788" s="2">
        <v>792.6</v>
      </c>
      <c r="G12788" s="3">
        <v>1940.1536000000001</v>
      </c>
      <c r="H12788" s="3">
        <v>7.9260000000000002</v>
      </c>
      <c r="I12788" s="3">
        <v>37.252200000000002</v>
      </c>
      <c r="J12788" s="3">
        <v>837.77820000000008</v>
      </c>
      <c r="K12788" s="3">
        <v>1288.8895384615385</v>
      </c>
      <c r="L12788" s="4">
        <v>0.34999999999999992</v>
      </c>
    </row>
    <row r="12789" spans="1:12" x14ac:dyDescent="0.35">
      <c r="A12789" s="1" t="s">
        <v>21510</v>
      </c>
      <c r="B12789" t="s">
        <v>21511</v>
      </c>
      <c r="C12789" t="s">
        <v>13</v>
      </c>
      <c r="D12789" t="s">
        <v>14</v>
      </c>
      <c r="E12789">
        <v>1</v>
      </c>
      <c r="F12789" s="2">
        <v>142.59229999999999</v>
      </c>
      <c r="G12789" s="3">
        <v>425</v>
      </c>
      <c r="H12789" s="3">
        <v>1.4259230000000001</v>
      </c>
      <c r="I12789" s="3">
        <v>6.7018380999999998</v>
      </c>
      <c r="J12789" s="3">
        <v>150.72006110000001</v>
      </c>
      <c r="K12789" s="3">
        <v>231.8770170769231</v>
      </c>
      <c r="L12789" s="4">
        <v>0.35000000000000003</v>
      </c>
    </row>
    <row r="12790" spans="1:12" x14ac:dyDescent="0.35">
      <c r="A12790" s="1" t="s">
        <v>21512</v>
      </c>
      <c r="B12790" t="s">
        <v>21513</v>
      </c>
      <c r="C12790" t="s">
        <v>21</v>
      </c>
      <c r="D12790" t="s">
        <v>22</v>
      </c>
      <c r="E12790">
        <v>1</v>
      </c>
      <c r="F12790" s="2">
        <v>59.21</v>
      </c>
      <c r="G12790" s="3">
        <v>131</v>
      </c>
      <c r="H12790" s="3">
        <v>0.59210000000000007</v>
      </c>
      <c r="I12790" s="3">
        <v>2.78287</v>
      </c>
      <c r="J12790" s="3">
        <v>62.584970000000006</v>
      </c>
      <c r="K12790" s="3">
        <v>96.284569230769236</v>
      </c>
      <c r="L12790" s="4">
        <v>0.35</v>
      </c>
    </row>
    <row r="12791" spans="1:12" x14ac:dyDescent="0.35">
      <c r="A12791" s="1" t="s">
        <v>21514</v>
      </c>
      <c r="B12791" t="s">
        <v>1575</v>
      </c>
      <c r="C12791" t="s">
        <v>34</v>
      </c>
      <c r="D12791" t="s">
        <v>35</v>
      </c>
      <c r="E12791">
        <v>1</v>
      </c>
      <c r="F12791" s="2">
        <v>30748.41</v>
      </c>
      <c r="G12791" s="3">
        <v>75978.559999999998</v>
      </c>
      <c r="H12791" s="3">
        <v>307.48410000000001</v>
      </c>
      <c r="I12791" s="3">
        <v>1445.17527</v>
      </c>
      <c r="J12791" s="3">
        <v>32501.069370000001</v>
      </c>
      <c r="K12791" s="3">
        <v>50001.645184615387</v>
      </c>
      <c r="L12791" s="4">
        <v>0.35000000000000003</v>
      </c>
    </row>
    <row r="12792" spans="1:12" x14ac:dyDescent="0.35">
      <c r="A12792" s="1">
        <v>7623650</v>
      </c>
      <c r="B12792" t="s">
        <v>19567</v>
      </c>
      <c r="C12792" t="s">
        <v>34</v>
      </c>
      <c r="D12792" t="s">
        <v>35</v>
      </c>
      <c r="E12792">
        <v>1</v>
      </c>
      <c r="F12792" s="2">
        <v>0.14299999999999999</v>
      </c>
      <c r="G12792" s="3">
        <v>1</v>
      </c>
      <c r="H12792" s="3">
        <v>1.4299999999999998E-3</v>
      </c>
      <c r="I12792" s="3">
        <v>6.7209999999999995E-3</v>
      </c>
      <c r="J12792" s="3">
        <v>0.15115099999999998</v>
      </c>
      <c r="K12792" s="3">
        <v>0.23253999999999997</v>
      </c>
      <c r="L12792" s="4">
        <v>0.35</v>
      </c>
    </row>
    <row r="12793" spans="1:12" x14ac:dyDescent="0.35">
      <c r="A12793" s="1" t="s">
        <v>21515</v>
      </c>
      <c r="B12793" t="s">
        <v>21516</v>
      </c>
      <c r="C12793" t="s">
        <v>363</v>
      </c>
      <c r="D12793" t="s">
        <v>364</v>
      </c>
      <c r="E12793">
        <v>1</v>
      </c>
      <c r="F12793" s="2">
        <v>1712.6297999999999</v>
      </c>
      <c r="G12793" s="3">
        <v>3846.0911999999998</v>
      </c>
      <c r="H12793" s="3">
        <v>17.126297999999998</v>
      </c>
      <c r="I12793" s="3">
        <v>80.493600599999994</v>
      </c>
      <c r="J12793" s="3">
        <v>1810.2496985999999</v>
      </c>
      <c r="K12793" s="3">
        <v>2784.9995363076919</v>
      </c>
      <c r="L12793" s="4">
        <v>0.34999999999999992</v>
      </c>
    </row>
    <row r="12794" spans="1:12" x14ac:dyDescent="0.35">
      <c r="A12794" s="1" t="s">
        <v>21517</v>
      </c>
      <c r="B12794" t="s">
        <v>21518</v>
      </c>
      <c r="C12794" t="s">
        <v>363</v>
      </c>
      <c r="D12794" t="s">
        <v>364</v>
      </c>
      <c r="E12794">
        <v>1</v>
      </c>
      <c r="F12794" s="2">
        <v>414</v>
      </c>
      <c r="G12794" s="3">
        <v>900</v>
      </c>
      <c r="H12794" s="3">
        <v>4.1399999999999997</v>
      </c>
      <c r="I12794" s="3">
        <v>19.457999999999998</v>
      </c>
      <c r="J12794" s="3">
        <v>437.59799999999996</v>
      </c>
      <c r="K12794" s="3">
        <v>673.22769230769222</v>
      </c>
      <c r="L12794" s="4">
        <v>0.35</v>
      </c>
    </row>
    <row r="12795" spans="1:12" x14ac:dyDescent="0.35">
      <c r="A12795" s="1" t="s">
        <v>21519</v>
      </c>
      <c r="B12795" t="s">
        <v>7933</v>
      </c>
      <c r="C12795" t="s">
        <v>34</v>
      </c>
      <c r="D12795" t="s">
        <v>35</v>
      </c>
      <c r="E12795">
        <v>1</v>
      </c>
      <c r="F12795" s="2">
        <v>79.14</v>
      </c>
      <c r="G12795" s="3">
        <v>200</v>
      </c>
      <c r="H12795" s="3">
        <v>0.79139999999999999</v>
      </c>
      <c r="I12795" s="3">
        <v>3.7195800000000001</v>
      </c>
      <c r="J12795" s="3">
        <v>83.65097999999999</v>
      </c>
      <c r="K12795" s="3">
        <v>128.69381538461536</v>
      </c>
      <c r="L12795" s="4">
        <v>0.35</v>
      </c>
    </row>
    <row r="12796" spans="1:12" x14ac:dyDescent="0.35">
      <c r="A12796" s="1" t="s">
        <v>21520</v>
      </c>
      <c r="B12796" t="s">
        <v>21521</v>
      </c>
      <c r="C12796" t="s">
        <v>13</v>
      </c>
      <c r="D12796" t="s">
        <v>14</v>
      </c>
      <c r="E12796">
        <v>1</v>
      </c>
      <c r="F12796" s="2">
        <v>1127.28</v>
      </c>
      <c r="G12796" s="3">
        <v>2256</v>
      </c>
      <c r="H12796" s="3">
        <v>11.2728</v>
      </c>
      <c r="I12796" s="3">
        <v>52.98216</v>
      </c>
      <c r="J12796" s="3">
        <v>1191.53496</v>
      </c>
      <c r="K12796" s="3">
        <v>1833.1307076923076</v>
      </c>
      <c r="L12796" s="4">
        <v>0.35</v>
      </c>
    </row>
    <row r="12797" spans="1:12" x14ac:dyDescent="0.35">
      <c r="A12797" s="1" t="s">
        <v>21522</v>
      </c>
      <c r="B12797" t="s">
        <v>21523</v>
      </c>
      <c r="C12797" t="s">
        <v>13</v>
      </c>
      <c r="D12797" t="s">
        <v>14</v>
      </c>
      <c r="E12797">
        <v>1</v>
      </c>
      <c r="F12797" s="2">
        <v>14.28</v>
      </c>
      <c r="G12797" s="3">
        <v>28</v>
      </c>
      <c r="H12797" s="3">
        <v>0.14280000000000001</v>
      </c>
      <c r="I12797" s="3">
        <v>0.67115999999999998</v>
      </c>
      <c r="J12797" s="3">
        <v>15.093959999999999</v>
      </c>
      <c r="K12797" s="3">
        <v>23.221476923076921</v>
      </c>
      <c r="L12797" s="4">
        <v>0.35</v>
      </c>
    </row>
    <row r="12798" spans="1:12" x14ac:dyDescent="0.35">
      <c r="A12798" s="1">
        <v>6300</v>
      </c>
      <c r="B12798" t="s">
        <v>21524</v>
      </c>
      <c r="C12798" t="s">
        <v>363</v>
      </c>
      <c r="D12798" t="s">
        <v>364</v>
      </c>
      <c r="E12798">
        <v>1</v>
      </c>
      <c r="F12798" s="2">
        <v>39</v>
      </c>
      <c r="G12798" s="3">
        <v>57.108800000000002</v>
      </c>
      <c r="H12798" s="3">
        <v>0.39</v>
      </c>
      <c r="I12798" s="3">
        <v>1.833</v>
      </c>
      <c r="J12798" s="3">
        <v>41.222999999999999</v>
      </c>
      <c r="K12798" s="3">
        <v>63.419999999999995</v>
      </c>
      <c r="L12798" s="4">
        <v>0.35</v>
      </c>
    </row>
    <row r="12799" spans="1:12" x14ac:dyDescent="0.35">
      <c r="A12799" s="1" t="s">
        <v>21525</v>
      </c>
      <c r="B12799" t="s">
        <v>21526</v>
      </c>
      <c r="C12799" t="s">
        <v>34</v>
      </c>
      <c r="D12799" t="s">
        <v>35</v>
      </c>
      <c r="E12799">
        <v>1</v>
      </c>
      <c r="F12799" s="2">
        <v>11464.2</v>
      </c>
      <c r="G12799" s="3">
        <v>31844</v>
      </c>
      <c r="H12799" s="3">
        <v>114.64200000000001</v>
      </c>
      <c r="I12799" s="3">
        <v>538.81740000000002</v>
      </c>
      <c r="J12799" s="3">
        <v>12117.6594</v>
      </c>
      <c r="K12799" s="3">
        <v>18642.552923076924</v>
      </c>
      <c r="L12799" s="4">
        <v>0.35000000000000003</v>
      </c>
    </row>
    <row r="12800" spans="1:12" x14ac:dyDescent="0.35">
      <c r="A12800" s="1" t="s">
        <v>21527</v>
      </c>
      <c r="B12800" t="s">
        <v>21528</v>
      </c>
      <c r="C12800" t="s">
        <v>34</v>
      </c>
      <c r="D12800" t="s">
        <v>35</v>
      </c>
      <c r="E12800">
        <v>1</v>
      </c>
      <c r="F12800" s="2">
        <v>8969.4</v>
      </c>
      <c r="G12800" s="3">
        <v>24912</v>
      </c>
      <c r="H12800" s="3">
        <v>89.694000000000003</v>
      </c>
      <c r="I12800" s="3">
        <v>421.56180000000001</v>
      </c>
      <c r="J12800" s="3">
        <v>9480.6557999999986</v>
      </c>
      <c r="K12800" s="3">
        <v>14585.624307692306</v>
      </c>
      <c r="L12800" s="4">
        <v>0.35</v>
      </c>
    </row>
    <row r="12801" spans="1:12" x14ac:dyDescent="0.35">
      <c r="A12801" s="1" t="s">
        <v>21529</v>
      </c>
      <c r="B12801" t="s">
        <v>21530</v>
      </c>
      <c r="C12801" t="s">
        <v>363</v>
      </c>
      <c r="D12801" t="s">
        <v>364</v>
      </c>
      <c r="E12801">
        <v>1</v>
      </c>
      <c r="F12801" s="2">
        <v>48.3</v>
      </c>
      <c r="G12801" s="3">
        <v>105.56</v>
      </c>
      <c r="H12801" s="3">
        <v>0.48299999999999998</v>
      </c>
      <c r="I12801" s="3">
        <v>2.2700999999999998</v>
      </c>
      <c r="J12801" s="3">
        <v>51.053099999999993</v>
      </c>
      <c r="K12801" s="3">
        <v>78.54323076923076</v>
      </c>
      <c r="L12801" s="4">
        <v>0.35000000000000003</v>
      </c>
    </row>
    <row r="12802" spans="1:12" x14ac:dyDescent="0.35">
      <c r="A12802" s="1" t="s">
        <v>21531</v>
      </c>
      <c r="B12802" t="s">
        <v>21532</v>
      </c>
      <c r="C12802" t="s">
        <v>34</v>
      </c>
      <c r="D12802" t="s">
        <v>35</v>
      </c>
      <c r="E12802">
        <v>1</v>
      </c>
      <c r="F12802" s="2">
        <v>8422.92</v>
      </c>
      <c r="G12802" s="3">
        <v>23393</v>
      </c>
      <c r="H12802" s="3">
        <v>84.229200000000006</v>
      </c>
      <c r="I12802" s="3">
        <v>395.87724000000003</v>
      </c>
      <c r="J12802" s="3">
        <v>8903.0264399999996</v>
      </c>
      <c r="K12802" s="3">
        <v>13696.963753846152</v>
      </c>
      <c r="L12802" s="4">
        <v>0.34999999999999992</v>
      </c>
    </row>
    <row r="12803" spans="1:12" x14ac:dyDescent="0.35">
      <c r="A12803" s="1" t="s">
        <v>21533</v>
      </c>
      <c r="B12803" t="s">
        <v>21534</v>
      </c>
      <c r="C12803" t="s">
        <v>363</v>
      </c>
      <c r="D12803" t="s">
        <v>364</v>
      </c>
      <c r="E12803">
        <v>1</v>
      </c>
      <c r="F12803" s="2">
        <v>4.03</v>
      </c>
      <c r="G12803" s="3">
        <v>1866</v>
      </c>
      <c r="H12803" s="3">
        <v>4.0300000000000002E-2</v>
      </c>
      <c r="I12803" s="3">
        <v>0.18941000000000002</v>
      </c>
      <c r="J12803" s="3">
        <v>4.2597100000000001</v>
      </c>
      <c r="K12803" s="3">
        <v>6.5533999999999999</v>
      </c>
      <c r="L12803" s="4">
        <v>0.35</v>
      </c>
    </row>
    <row r="12804" spans="1:12" x14ac:dyDescent="0.35">
      <c r="A12804" s="1" t="s">
        <v>21535</v>
      </c>
      <c r="B12804" t="s">
        <v>18634</v>
      </c>
      <c r="C12804" t="s">
        <v>363</v>
      </c>
      <c r="D12804" t="s">
        <v>364</v>
      </c>
      <c r="E12804">
        <v>1</v>
      </c>
      <c r="F12804" s="2">
        <v>386.4</v>
      </c>
      <c r="G12804" s="3">
        <v>844.5</v>
      </c>
      <c r="H12804" s="3">
        <v>3.8639999999999999</v>
      </c>
      <c r="I12804" s="3">
        <v>18.160799999999998</v>
      </c>
      <c r="J12804" s="3">
        <v>408.42479999999995</v>
      </c>
      <c r="K12804" s="3">
        <v>628.34584615384608</v>
      </c>
      <c r="L12804" s="4">
        <v>0.35000000000000003</v>
      </c>
    </row>
    <row r="12805" spans="1:12" x14ac:dyDescent="0.35">
      <c r="A12805" s="1" t="s">
        <v>21536</v>
      </c>
      <c r="B12805" t="s">
        <v>21537</v>
      </c>
      <c r="C12805" t="s">
        <v>363</v>
      </c>
      <c r="D12805" t="s">
        <v>364</v>
      </c>
      <c r="E12805">
        <v>1</v>
      </c>
      <c r="F12805" s="2">
        <v>244.72</v>
      </c>
      <c r="G12805" s="3">
        <v>607</v>
      </c>
      <c r="H12805" s="3">
        <v>2.4472</v>
      </c>
      <c r="I12805" s="3">
        <v>11.50184</v>
      </c>
      <c r="J12805" s="3">
        <v>258.66904</v>
      </c>
      <c r="K12805" s="3">
        <v>397.95236923076919</v>
      </c>
      <c r="L12805" s="4">
        <v>0.34999999999999992</v>
      </c>
    </row>
    <row r="12806" spans="1:12" x14ac:dyDescent="0.35">
      <c r="A12806" s="1" t="s">
        <v>21538</v>
      </c>
      <c r="B12806" t="s">
        <v>20439</v>
      </c>
      <c r="C12806" t="s">
        <v>26</v>
      </c>
      <c r="D12806" t="s">
        <v>27</v>
      </c>
      <c r="E12806">
        <v>1</v>
      </c>
      <c r="F12806" s="2">
        <v>15.2</v>
      </c>
      <c r="G12806" s="3">
        <v>4108</v>
      </c>
      <c r="H12806" s="3">
        <v>0.152</v>
      </c>
      <c r="I12806" s="3">
        <v>0.71439999999999992</v>
      </c>
      <c r="J12806" s="3">
        <v>16.066399999999998</v>
      </c>
      <c r="K12806" s="3">
        <v>24.717538461538457</v>
      </c>
      <c r="L12806" s="4">
        <v>0.34999999999999992</v>
      </c>
    </row>
    <row r="12807" spans="1:12" x14ac:dyDescent="0.35">
      <c r="A12807" s="1" t="s">
        <v>21539</v>
      </c>
      <c r="B12807" t="s">
        <v>21540</v>
      </c>
      <c r="C12807" t="s">
        <v>26</v>
      </c>
      <c r="D12807" t="s">
        <v>27</v>
      </c>
      <c r="E12807">
        <v>1</v>
      </c>
      <c r="F12807" s="2">
        <v>1120</v>
      </c>
      <c r="G12807" s="3">
        <v>2271</v>
      </c>
      <c r="H12807" s="3">
        <v>11.200000000000001</v>
      </c>
      <c r="I12807" s="3">
        <v>52.64</v>
      </c>
      <c r="J12807" s="3">
        <v>1183.8400000000001</v>
      </c>
      <c r="K12807" s="3">
        <v>1821.2923076923078</v>
      </c>
      <c r="L12807" s="4">
        <v>0.34999999999999992</v>
      </c>
    </row>
    <row r="12808" spans="1:12" x14ac:dyDescent="0.35">
      <c r="A12808" s="1" t="s">
        <v>21541</v>
      </c>
      <c r="B12808" t="s">
        <v>21542</v>
      </c>
      <c r="C12808" t="s">
        <v>34</v>
      </c>
      <c r="D12808" t="s">
        <v>35</v>
      </c>
      <c r="E12808">
        <v>1</v>
      </c>
      <c r="F12808" s="2">
        <v>7757.64</v>
      </c>
      <c r="G12808" s="3">
        <v>21544</v>
      </c>
      <c r="H12808" s="3">
        <v>77.576400000000007</v>
      </c>
      <c r="I12808" s="3">
        <v>364.60908000000001</v>
      </c>
      <c r="J12808" s="3">
        <v>8199.8254799999995</v>
      </c>
      <c r="K12808" s="3">
        <v>12615.116123076921</v>
      </c>
      <c r="L12808" s="4">
        <v>0.34999999999999992</v>
      </c>
    </row>
    <row r="12809" spans="1:12" x14ac:dyDescent="0.35">
      <c r="A12809" s="1" t="s">
        <v>21543</v>
      </c>
      <c r="B12809" t="s">
        <v>21544</v>
      </c>
      <c r="C12809" t="s">
        <v>363</v>
      </c>
      <c r="D12809" t="s">
        <v>364</v>
      </c>
      <c r="E12809">
        <v>1</v>
      </c>
      <c r="F12809" s="2">
        <v>496.06</v>
      </c>
      <c r="G12809" s="3">
        <v>990.39359999999999</v>
      </c>
      <c r="H12809" s="3">
        <v>4.9606000000000003</v>
      </c>
      <c r="I12809" s="3">
        <v>23.314820000000001</v>
      </c>
      <c r="J12809" s="3">
        <v>524.33542</v>
      </c>
      <c r="K12809" s="3">
        <v>806.66987692307691</v>
      </c>
      <c r="L12809" s="4">
        <v>0.35</v>
      </c>
    </row>
    <row r="12810" spans="1:12" x14ac:dyDescent="0.35">
      <c r="A12810" s="1" t="s">
        <v>21545</v>
      </c>
      <c r="B12810" t="s">
        <v>21546</v>
      </c>
      <c r="C12810" t="s">
        <v>363</v>
      </c>
      <c r="D12810" t="s">
        <v>364</v>
      </c>
      <c r="E12810">
        <v>1</v>
      </c>
      <c r="F12810" s="2">
        <v>268.83999999999997</v>
      </c>
      <c r="G12810" s="3">
        <v>544</v>
      </c>
      <c r="H12810" s="3">
        <v>2.6883999999999997</v>
      </c>
      <c r="I12810" s="3">
        <v>12.635479999999999</v>
      </c>
      <c r="J12810" s="3">
        <v>284.16387999999995</v>
      </c>
      <c r="K12810" s="3">
        <v>437.1751999999999</v>
      </c>
      <c r="L12810" s="4">
        <v>0.35</v>
      </c>
    </row>
    <row r="12811" spans="1:12" x14ac:dyDescent="0.35">
      <c r="A12811" s="1" t="s">
        <v>21547</v>
      </c>
      <c r="B12811" t="s">
        <v>21548</v>
      </c>
      <c r="C12811" t="s">
        <v>13</v>
      </c>
      <c r="D12811" t="s">
        <v>14</v>
      </c>
      <c r="E12811">
        <v>1</v>
      </c>
      <c r="F12811" s="2">
        <v>1671.6</v>
      </c>
      <c r="G12811" s="3">
        <v>3347</v>
      </c>
      <c r="H12811" s="3">
        <v>16.716000000000001</v>
      </c>
      <c r="I12811" s="3">
        <v>78.56519999999999</v>
      </c>
      <c r="J12811" s="3">
        <v>1766.8811999999998</v>
      </c>
      <c r="K12811" s="3">
        <v>2718.2787692307688</v>
      </c>
      <c r="L12811" s="4">
        <v>0.35</v>
      </c>
    </row>
    <row r="12812" spans="1:12" x14ac:dyDescent="0.35">
      <c r="A12812" s="1" t="s">
        <v>21549</v>
      </c>
      <c r="B12812" t="s">
        <v>21550</v>
      </c>
      <c r="C12812" t="s">
        <v>363</v>
      </c>
      <c r="D12812" t="s">
        <v>364</v>
      </c>
      <c r="E12812">
        <v>1</v>
      </c>
      <c r="F12812" s="2">
        <v>14865</v>
      </c>
      <c r="G12812" s="3">
        <v>1019</v>
      </c>
      <c r="H12812" s="3">
        <v>148.65</v>
      </c>
      <c r="I12812" s="3">
        <v>698.65499999999997</v>
      </c>
      <c r="J12812" s="3">
        <v>15712.305</v>
      </c>
      <c r="K12812" s="3">
        <v>24172.776923076923</v>
      </c>
      <c r="L12812" s="4">
        <v>0.35</v>
      </c>
    </row>
    <row r="12813" spans="1:12" x14ac:dyDescent="0.35">
      <c r="A12813" s="1" t="s">
        <v>21551</v>
      </c>
      <c r="B12813" t="s">
        <v>21552</v>
      </c>
      <c r="C12813" t="s">
        <v>21</v>
      </c>
      <c r="D12813" t="s">
        <v>22</v>
      </c>
      <c r="E12813">
        <v>1</v>
      </c>
      <c r="F12813" s="2">
        <v>603.20000000000005</v>
      </c>
      <c r="G12813" s="3">
        <v>1306</v>
      </c>
      <c r="H12813" s="3">
        <v>6.0320000000000009</v>
      </c>
      <c r="I12813" s="3">
        <v>28.3504</v>
      </c>
      <c r="J12813" s="3">
        <v>637.58240000000012</v>
      </c>
      <c r="K12813" s="3">
        <v>980.89600000000019</v>
      </c>
      <c r="L12813" s="4">
        <v>0.35</v>
      </c>
    </row>
    <row r="12814" spans="1:12" x14ac:dyDescent="0.35">
      <c r="A12814" s="1" t="s">
        <v>21553</v>
      </c>
      <c r="B12814" t="s">
        <v>21554</v>
      </c>
      <c r="C12814" t="s">
        <v>363</v>
      </c>
      <c r="D12814" t="s">
        <v>364</v>
      </c>
      <c r="E12814">
        <v>1</v>
      </c>
      <c r="F12814" s="2">
        <v>149.6</v>
      </c>
      <c r="G12814" s="3">
        <v>343</v>
      </c>
      <c r="H12814" s="3">
        <v>1.496</v>
      </c>
      <c r="I12814" s="3">
        <v>7.0312000000000001</v>
      </c>
      <c r="J12814" s="3">
        <v>158.12720000000002</v>
      </c>
      <c r="K12814" s="3">
        <v>243.27261538461539</v>
      </c>
      <c r="L12814" s="4">
        <v>0.35</v>
      </c>
    </row>
    <row r="12815" spans="1:12" x14ac:dyDescent="0.35">
      <c r="A12815" s="1" t="s">
        <v>21555</v>
      </c>
      <c r="B12815" t="s">
        <v>21556</v>
      </c>
      <c r="C12815" t="s">
        <v>363</v>
      </c>
      <c r="D12815" t="s">
        <v>364</v>
      </c>
      <c r="E12815">
        <v>1</v>
      </c>
      <c r="F12815" s="2">
        <v>21.7</v>
      </c>
      <c r="G12815" s="3">
        <v>48</v>
      </c>
      <c r="H12815" s="3">
        <v>0.217</v>
      </c>
      <c r="I12815" s="3">
        <v>1.0199</v>
      </c>
      <c r="J12815" s="3">
        <v>22.936899999999998</v>
      </c>
      <c r="K12815" s="3">
        <v>35.28753846153846</v>
      </c>
      <c r="L12815" s="4">
        <v>0.35000000000000003</v>
      </c>
    </row>
    <row r="12816" spans="1:12" x14ac:dyDescent="0.35">
      <c r="A12816" s="1" t="s">
        <v>21557</v>
      </c>
      <c r="B12816" t="s">
        <v>21558</v>
      </c>
      <c r="C12816" t="s">
        <v>13</v>
      </c>
      <c r="D12816" t="s">
        <v>14</v>
      </c>
      <c r="E12816">
        <v>1</v>
      </c>
      <c r="F12816" s="2">
        <v>50.4</v>
      </c>
      <c r="G12816" s="3">
        <v>101</v>
      </c>
      <c r="H12816" s="3">
        <v>0.504</v>
      </c>
      <c r="I12816" s="3">
        <v>2.3687999999999998</v>
      </c>
      <c r="J12816" s="3">
        <v>53.272799999999997</v>
      </c>
      <c r="K12816" s="3">
        <v>81.958153846153834</v>
      </c>
      <c r="L12816" s="4">
        <v>0.34999999999999992</v>
      </c>
    </row>
    <row r="12817" spans="1:12" x14ac:dyDescent="0.35">
      <c r="A12817" s="1" t="s">
        <v>21559</v>
      </c>
      <c r="B12817" t="s">
        <v>21560</v>
      </c>
      <c r="C12817" t="s">
        <v>34</v>
      </c>
      <c r="D12817" t="s">
        <v>35</v>
      </c>
      <c r="E12817">
        <v>1</v>
      </c>
      <c r="F12817" s="2">
        <v>6649.34</v>
      </c>
      <c r="G12817" s="3">
        <v>16701</v>
      </c>
      <c r="H12817" s="3">
        <v>66.493400000000008</v>
      </c>
      <c r="I12817" s="3">
        <v>312.51898</v>
      </c>
      <c r="J12817" s="3">
        <v>7028.3523800000003</v>
      </c>
      <c r="K12817" s="3">
        <v>10812.849815384616</v>
      </c>
      <c r="L12817" s="4">
        <v>0.35</v>
      </c>
    </row>
    <row r="12818" spans="1:12" x14ac:dyDescent="0.35">
      <c r="A12818" s="1" t="s">
        <v>21561</v>
      </c>
      <c r="B12818" t="s">
        <v>21562</v>
      </c>
      <c r="C12818" t="s">
        <v>363</v>
      </c>
      <c r="D12818" t="s">
        <v>364</v>
      </c>
      <c r="E12818">
        <v>1</v>
      </c>
      <c r="F12818" s="2">
        <v>1665.92</v>
      </c>
      <c r="G12818" s="3">
        <v>2246</v>
      </c>
      <c r="H12818" s="3">
        <v>16.659200000000002</v>
      </c>
      <c r="I12818" s="3">
        <v>78.298240000000007</v>
      </c>
      <c r="J12818" s="3">
        <v>1760.8774400000002</v>
      </c>
      <c r="K12818" s="3">
        <v>2709.0422153846157</v>
      </c>
      <c r="L12818" s="4">
        <v>0.35</v>
      </c>
    </row>
    <row r="12819" spans="1:12" x14ac:dyDescent="0.35">
      <c r="A12819" s="1" t="s">
        <v>21563</v>
      </c>
      <c r="B12819" t="s">
        <v>20020</v>
      </c>
      <c r="C12819" t="s">
        <v>34</v>
      </c>
      <c r="D12819" t="s">
        <v>35</v>
      </c>
      <c r="E12819">
        <v>1</v>
      </c>
      <c r="F12819" s="2">
        <v>7463.96</v>
      </c>
      <c r="G12819" s="3">
        <v>11599</v>
      </c>
      <c r="H12819" s="3">
        <v>74.639600000000002</v>
      </c>
      <c r="I12819" s="3">
        <v>350.80612000000002</v>
      </c>
      <c r="J12819" s="3">
        <v>7889.4057200000007</v>
      </c>
      <c r="K12819" s="3">
        <v>12137.547261538462</v>
      </c>
      <c r="L12819" s="4">
        <v>0.35</v>
      </c>
    </row>
    <row r="12820" spans="1:12" x14ac:dyDescent="0.35">
      <c r="A12820" s="1" t="s">
        <v>21564</v>
      </c>
      <c r="B12820" t="s">
        <v>21565</v>
      </c>
      <c r="C12820" t="s">
        <v>363</v>
      </c>
      <c r="D12820" t="s">
        <v>364</v>
      </c>
      <c r="E12820">
        <v>1</v>
      </c>
      <c r="F12820" s="2">
        <v>670.45</v>
      </c>
      <c r="G12820" s="3">
        <v>1338</v>
      </c>
      <c r="H12820" s="3">
        <v>6.7045000000000003</v>
      </c>
      <c r="I12820" s="3">
        <v>31.511150000000001</v>
      </c>
      <c r="J12820" s="3">
        <v>708.66565000000014</v>
      </c>
      <c r="K12820" s="3">
        <v>1090.2548461538463</v>
      </c>
      <c r="L12820" s="4">
        <v>0.35</v>
      </c>
    </row>
    <row r="12821" spans="1:12" x14ac:dyDescent="0.35">
      <c r="A12821" s="1" t="s">
        <v>21566</v>
      </c>
      <c r="B12821" t="s">
        <v>21567</v>
      </c>
      <c r="C12821" t="s">
        <v>34</v>
      </c>
      <c r="D12821" t="s">
        <v>35</v>
      </c>
      <c r="E12821">
        <v>1</v>
      </c>
      <c r="F12821" s="2">
        <v>149.63</v>
      </c>
      <c r="G12821" s="3">
        <v>398.82080000000002</v>
      </c>
      <c r="H12821" s="3">
        <v>1.4963</v>
      </c>
      <c r="I12821" s="3">
        <v>7.03261</v>
      </c>
      <c r="J12821" s="3">
        <v>158.15890999999999</v>
      </c>
      <c r="K12821" s="3">
        <v>243.32139999999998</v>
      </c>
      <c r="L12821" s="4">
        <v>0.35</v>
      </c>
    </row>
    <row r="12822" spans="1:12" x14ac:dyDescent="0.35">
      <c r="A12822" s="1" t="s">
        <v>21568</v>
      </c>
      <c r="B12822" t="s">
        <v>21569</v>
      </c>
      <c r="C12822" t="s">
        <v>21</v>
      </c>
      <c r="D12822" t="s">
        <v>22</v>
      </c>
      <c r="E12822">
        <v>1</v>
      </c>
      <c r="F12822" s="2">
        <v>275</v>
      </c>
      <c r="G12822" s="3">
        <v>466</v>
      </c>
      <c r="H12822" s="3">
        <v>2.75</v>
      </c>
      <c r="I12822" s="3">
        <v>12.925000000000001</v>
      </c>
      <c r="J12822" s="3">
        <v>290.67500000000001</v>
      </c>
      <c r="K12822" s="3">
        <v>447.19230769230768</v>
      </c>
      <c r="L12822" s="4">
        <v>0.35</v>
      </c>
    </row>
    <row r="12823" spans="1:12" x14ac:dyDescent="0.35">
      <c r="A12823" s="1" t="s">
        <v>21570</v>
      </c>
      <c r="B12823" t="s">
        <v>21571</v>
      </c>
      <c r="C12823" t="s">
        <v>363</v>
      </c>
      <c r="D12823" t="s">
        <v>364</v>
      </c>
      <c r="E12823">
        <v>1</v>
      </c>
      <c r="F12823" s="2">
        <v>4568.2560000000003</v>
      </c>
      <c r="G12823" s="3">
        <v>11582</v>
      </c>
      <c r="H12823" s="3">
        <v>45.682560000000002</v>
      </c>
      <c r="I12823" s="3">
        <v>214.708032</v>
      </c>
      <c r="J12823" s="3">
        <v>4828.646592000001</v>
      </c>
      <c r="K12823" s="3">
        <v>7428.6870646153857</v>
      </c>
      <c r="L12823" s="4">
        <v>0.35</v>
      </c>
    </row>
    <row r="12824" spans="1:12" x14ac:dyDescent="0.35">
      <c r="A12824" s="1" t="s">
        <v>21572</v>
      </c>
      <c r="B12824" t="s">
        <v>21573</v>
      </c>
      <c r="C12824" t="s">
        <v>363</v>
      </c>
      <c r="D12824" t="s">
        <v>364</v>
      </c>
      <c r="E12824">
        <v>1</v>
      </c>
      <c r="F12824" s="2">
        <v>554.63</v>
      </c>
      <c r="G12824" s="3">
        <v>6176</v>
      </c>
      <c r="H12824" s="3">
        <v>5.5463000000000005</v>
      </c>
      <c r="I12824" s="3">
        <v>26.067609999999998</v>
      </c>
      <c r="J12824" s="3">
        <v>586.24390999999991</v>
      </c>
      <c r="K12824" s="3">
        <v>901.91370769230753</v>
      </c>
      <c r="L12824" s="4">
        <v>0.35</v>
      </c>
    </row>
    <row r="12825" spans="1:12" x14ac:dyDescent="0.35">
      <c r="A12825" s="1" t="s">
        <v>21574</v>
      </c>
      <c r="B12825" t="s">
        <v>2152</v>
      </c>
      <c r="C12825" t="s">
        <v>34</v>
      </c>
      <c r="D12825" t="s">
        <v>35</v>
      </c>
      <c r="E12825">
        <v>1</v>
      </c>
      <c r="F12825" s="2">
        <v>19147.59</v>
      </c>
      <c r="G12825" s="3">
        <v>48788</v>
      </c>
      <c r="H12825" s="3">
        <v>191.4759</v>
      </c>
      <c r="I12825" s="3">
        <v>899.93673000000001</v>
      </c>
      <c r="J12825" s="3">
        <v>20239.002630000003</v>
      </c>
      <c r="K12825" s="3">
        <v>31136.927123076926</v>
      </c>
      <c r="L12825" s="4">
        <v>0.35</v>
      </c>
    </row>
    <row r="12826" spans="1:12" x14ac:dyDescent="0.35">
      <c r="A12826" s="1" t="s">
        <v>21575</v>
      </c>
      <c r="B12826" t="s">
        <v>3729</v>
      </c>
      <c r="C12826" t="s">
        <v>13</v>
      </c>
      <c r="D12826" t="s">
        <v>14</v>
      </c>
      <c r="E12826">
        <v>1</v>
      </c>
      <c r="F12826" s="2">
        <v>12889.38</v>
      </c>
      <c r="G12826" s="3">
        <v>30720.333999999999</v>
      </c>
      <c r="H12826" s="3">
        <v>128.8938</v>
      </c>
      <c r="I12826" s="3">
        <v>605.80085999999994</v>
      </c>
      <c r="J12826" s="3">
        <v>13624.074659999998</v>
      </c>
      <c r="K12826" s="3">
        <v>20960.114861538459</v>
      </c>
      <c r="L12826" s="4">
        <v>0.35</v>
      </c>
    </row>
    <row r="12827" spans="1:12" x14ac:dyDescent="0.35">
      <c r="A12827" s="1" t="s">
        <v>21576</v>
      </c>
      <c r="B12827" t="s">
        <v>2480</v>
      </c>
      <c r="C12827" t="s">
        <v>13</v>
      </c>
      <c r="D12827" t="s">
        <v>14</v>
      </c>
      <c r="E12827">
        <v>1</v>
      </c>
      <c r="F12827" s="2">
        <v>10197.5</v>
      </c>
      <c r="G12827" s="3">
        <v>26519.236000000001</v>
      </c>
      <c r="H12827" s="3">
        <v>101.97500000000001</v>
      </c>
      <c r="I12827" s="3">
        <v>479.28250000000003</v>
      </c>
      <c r="J12827" s="3">
        <v>10778.7575</v>
      </c>
      <c r="K12827" s="3">
        <v>16582.703846153847</v>
      </c>
      <c r="L12827" s="4">
        <v>0.35000000000000003</v>
      </c>
    </row>
    <row r="12828" spans="1:12" x14ac:dyDescent="0.35">
      <c r="A12828" s="1" t="s">
        <v>21577</v>
      </c>
      <c r="B12828" t="s">
        <v>21578</v>
      </c>
      <c r="C12828" t="s">
        <v>13</v>
      </c>
      <c r="D12828" t="s">
        <v>14</v>
      </c>
      <c r="E12828">
        <v>1</v>
      </c>
      <c r="F12828" s="2">
        <v>20.62</v>
      </c>
      <c r="G12828" s="3">
        <v>46</v>
      </c>
      <c r="H12828" s="3">
        <v>0.20620000000000002</v>
      </c>
      <c r="I12828" s="3">
        <v>0.96914</v>
      </c>
      <c r="J12828" s="3">
        <v>21.795339999999999</v>
      </c>
      <c r="K12828" s="3">
        <v>33.531292307692304</v>
      </c>
      <c r="L12828" s="4">
        <v>0.34999999999999992</v>
      </c>
    </row>
    <row r="12829" spans="1:12" x14ac:dyDescent="0.35">
      <c r="A12829" s="1" t="s">
        <v>21579</v>
      </c>
      <c r="B12829" t="s">
        <v>21580</v>
      </c>
      <c r="C12829" t="s">
        <v>363</v>
      </c>
      <c r="D12829" t="s">
        <v>364</v>
      </c>
      <c r="E12829">
        <v>1</v>
      </c>
      <c r="F12829" s="2">
        <v>192.5</v>
      </c>
      <c r="G12829" s="3">
        <v>63</v>
      </c>
      <c r="H12829" s="3">
        <v>1.925</v>
      </c>
      <c r="I12829" s="3">
        <v>9.0474999999999994</v>
      </c>
      <c r="J12829" s="3">
        <v>203.47250000000003</v>
      </c>
      <c r="K12829" s="3">
        <v>313.03461538461539</v>
      </c>
      <c r="L12829" s="4">
        <v>0.34999999999999992</v>
      </c>
    </row>
    <row r="12830" spans="1:12" x14ac:dyDescent="0.35">
      <c r="A12830" s="1" t="s">
        <v>21581</v>
      </c>
      <c r="B12830" t="s">
        <v>21582</v>
      </c>
      <c r="C12830" t="s">
        <v>26</v>
      </c>
      <c r="D12830" t="s">
        <v>27</v>
      </c>
      <c r="E12830">
        <v>1</v>
      </c>
      <c r="F12830" s="2">
        <v>2.5026999999999999</v>
      </c>
      <c r="G12830" s="3">
        <v>5.46</v>
      </c>
      <c r="H12830" s="3">
        <v>2.5027000000000001E-2</v>
      </c>
      <c r="I12830" s="3">
        <v>0.11762689999999999</v>
      </c>
      <c r="J12830" s="3">
        <v>2.6453538999999999</v>
      </c>
      <c r="K12830" s="3">
        <v>4.0697752307692303</v>
      </c>
      <c r="L12830" s="4">
        <v>0.34999999999999992</v>
      </c>
    </row>
    <row r="12831" spans="1:12" x14ac:dyDescent="0.35">
      <c r="A12831" s="1" t="s">
        <v>21583</v>
      </c>
      <c r="B12831" t="s">
        <v>2152</v>
      </c>
      <c r="C12831" t="s">
        <v>34</v>
      </c>
      <c r="D12831" t="s">
        <v>35</v>
      </c>
      <c r="E12831">
        <v>1</v>
      </c>
      <c r="F12831" s="2">
        <v>18099.77</v>
      </c>
      <c r="G12831" s="3">
        <v>46118</v>
      </c>
      <c r="H12831" s="3">
        <v>180.99770000000001</v>
      </c>
      <c r="I12831" s="3">
        <v>850.68919000000005</v>
      </c>
      <c r="J12831" s="3">
        <v>19131.456890000001</v>
      </c>
      <c r="K12831" s="3">
        <v>29433.010600000001</v>
      </c>
      <c r="L12831" s="4">
        <v>0.35</v>
      </c>
    </row>
    <row r="12832" spans="1:12" x14ac:dyDescent="0.35">
      <c r="A12832" s="1" t="s">
        <v>21584</v>
      </c>
      <c r="B12832" t="s">
        <v>21585</v>
      </c>
      <c r="C12832" t="s">
        <v>34</v>
      </c>
      <c r="D12832" t="s">
        <v>35</v>
      </c>
      <c r="E12832">
        <v>1</v>
      </c>
      <c r="F12832" s="2">
        <v>15.96</v>
      </c>
      <c r="G12832" s="3">
        <v>45</v>
      </c>
      <c r="H12832" s="3">
        <v>0.15960000000000002</v>
      </c>
      <c r="I12832" s="3">
        <v>0.75012000000000001</v>
      </c>
      <c r="J12832" s="3">
        <v>16.869720000000001</v>
      </c>
      <c r="K12832" s="3">
        <v>25.953415384615386</v>
      </c>
      <c r="L12832" s="4">
        <v>0.35000000000000003</v>
      </c>
    </row>
    <row r="12833" spans="1:12" x14ac:dyDescent="0.35">
      <c r="A12833" s="1" t="s">
        <v>21586</v>
      </c>
      <c r="B12833" t="s">
        <v>21587</v>
      </c>
      <c r="C12833" t="s">
        <v>21</v>
      </c>
      <c r="D12833" t="s">
        <v>22</v>
      </c>
      <c r="E12833">
        <v>1</v>
      </c>
      <c r="F12833" s="2">
        <v>301.5</v>
      </c>
      <c r="G12833" s="3">
        <v>765</v>
      </c>
      <c r="H12833" s="3">
        <v>3.0150000000000001</v>
      </c>
      <c r="I12833" s="3">
        <v>14.170500000000001</v>
      </c>
      <c r="J12833" s="3">
        <v>318.68549999999999</v>
      </c>
      <c r="K12833" s="3">
        <v>490.2853846153846</v>
      </c>
      <c r="L12833" s="4">
        <v>0.35</v>
      </c>
    </row>
    <row r="12834" spans="1:12" x14ac:dyDescent="0.35">
      <c r="A12834" s="1" t="s">
        <v>21588</v>
      </c>
      <c r="B12834" t="s">
        <v>21589</v>
      </c>
      <c r="C12834" t="s">
        <v>363</v>
      </c>
      <c r="D12834" t="s">
        <v>364</v>
      </c>
      <c r="E12834">
        <v>1</v>
      </c>
      <c r="F12834" s="2">
        <v>1225.01</v>
      </c>
      <c r="G12834" s="3">
        <v>819</v>
      </c>
      <c r="H12834" s="3">
        <v>12.2501</v>
      </c>
      <c r="I12834" s="3">
        <v>57.575470000000003</v>
      </c>
      <c r="J12834" s="3">
        <v>1294.83557</v>
      </c>
      <c r="K12834" s="3">
        <v>1992.054723076923</v>
      </c>
      <c r="L12834" s="4">
        <v>0.35</v>
      </c>
    </row>
    <row r="12835" spans="1:12" x14ac:dyDescent="0.35">
      <c r="A12835" s="1" t="s">
        <v>21590</v>
      </c>
      <c r="B12835" t="s">
        <v>1571</v>
      </c>
      <c r="C12835" t="s">
        <v>34</v>
      </c>
      <c r="D12835" t="s">
        <v>35</v>
      </c>
      <c r="E12835">
        <v>1</v>
      </c>
      <c r="F12835" s="2">
        <v>20594.57</v>
      </c>
      <c r="G12835" s="3">
        <v>57202</v>
      </c>
      <c r="H12835" s="3">
        <v>205.94569999999999</v>
      </c>
      <c r="I12835" s="3">
        <v>967.94479000000001</v>
      </c>
      <c r="J12835" s="3">
        <v>21768.460490000001</v>
      </c>
      <c r="K12835" s="3">
        <v>33489.939215384613</v>
      </c>
      <c r="L12835" s="4">
        <v>0.34999999999999992</v>
      </c>
    </row>
    <row r="12836" spans="1:12" x14ac:dyDescent="0.35">
      <c r="A12836" s="1" t="s">
        <v>21591</v>
      </c>
      <c r="B12836" t="s">
        <v>13923</v>
      </c>
      <c r="C12836" t="s">
        <v>34</v>
      </c>
      <c r="D12836" t="s">
        <v>35</v>
      </c>
      <c r="E12836">
        <v>1</v>
      </c>
      <c r="F12836" s="2">
        <v>89.09</v>
      </c>
      <c r="G12836" s="3">
        <v>148.96</v>
      </c>
      <c r="H12836" s="3">
        <v>0.89090000000000003</v>
      </c>
      <c r="I12836" s="3">
        <v>4.1872300000000005</v>
      </c>
      <c r="J12836" s="3">
        <v>94.168130000000005</v>
      </c>
      <c r="K12836" s="3">
        <v>144.87404615384617</v>
      </c>
      <c r="L12836" s="4">
        <v>0.35000000000000003</v>
      </c>
    </row>
    <row r="12837" spans="1:12" x14ac:dyDescent="0.35">
      <c r="A12837" s="1" t="s">
        <v>21592</v>
      </c>
      <c r="B12837" t="s">
        <v>21593</v>
      </c>
      <c r="C12837" t="s">
        <v>363</v>
      </c>
      <c r="D12837" t="s">
        <v>364</v>
      </c>
      <c r="E12837">
        <v>1</v>
      </c>
      <c r="F12837" s="2">
        <v>289.8</v>
      </c>
      <c r="G12837" s="3">
        <v>633.38</v>
      </c>
      <c r="H12837" s="3">
        <v>2.8980000000000001</v>
      </c>
      <c r="I12837" s="3">
        <v>13.620600000000001</v>
      </c>
      <c r="J12837" s="3">
        <v>306.31860000000006</v>
      </c>
      <c r="K12837" s="3">
        <v>471.2593846153847</v>
      </c>
      <c r="L12837" s="4">
        <v>0.35</v>
      </c>
    </row>
    <row r="12838" spans="1:12" x14ac:dyDescent="0.35">
      <c r="A12838" s="1" t="s">
        <v>21594</v>
      </c>
      <c r="B12838" t="s">
        <v>21595</v>
      </c>
      <c r="C12838" t="s">
        <v>363</v>
      </c>
      <c r="D12838" t="s">
        <v>364</v>
      </c>
      <c r="E12838">
        <v>1</v>
      </c>
      <c r="F12838" s="2">
        <v>554.4</v>
      </c>
      <c r="G12838" s="3">
        <v>1100</v>
      </c>
      <c r="H12838" s="3">
        <v>5.5439999999999996</v>
      </c>
      <c r="I12838" s="3">
        <v>26.056799999999999</v>
      </c>
      <c r="J12838" s="3">
        <v>586.00079999999991</v>
      </c>
      <c r="K12838" s="3">
        <v>901.53969230769212</v>
      </c>
      <c r="L12838" s="4">
        <v>0.35</v>
      </c>
    </row>
    <row r="12839" spans="1:12" x14ac:dyDescent="0.35">
      <c r="A12839" s="1" t="s">
        <v>21596</v>
      </c>
      <c r="B12839" t="s">
        <v>10548</v>
      </c>
      <c r="C12839" t="s">
        <v>13</v>
      </c>
      <c r="D12839" t="s">
        <v>14</v>
      </c>
      <c r="E12839">
        <v>1</v>
      </c>
      <c r="F12839" s="2">
        <v>18.573599999999999</v>
      </c>
      <c r="G12839" s="3">
        <v>42</v>
      </c>
      <c r="H12839" s="3">
        <v>0.18573599999999998</v>
      </c>
      <c r="I12839" s="3">
        <v>0.87295919999999994</v>
      </c>
      <c r="J12839" s="3">
        <v>19.632295199999998</v>
      </c>
      <c r="K12839" s="3">
        <v>30.203531076923074</v>
      </c>
      <c r="L12839" s="4">
        <v>0.35000000000000003</v>
      </c>
    </row>
    <row r="12840" spans="1:12" x14ac:dyDescent="0.35">
      <c r="A12840" s="1" t="s">
        <v>21597</v>
      </c>
      <c r="B12840" t="s">
        <v>21598</v>
      </c>
      <c r="C12840" t="s">
        <v>363</v>
      </c>
      <c r="D12840" t="s">
        <v>364</v>
      </c>
      <c r="E12840">
        <v>1</v>
      </c>
      <c r="F12840" s="2">
        <v>45</v>
      </c>
      <c r="G12840" s="3">
        <v>86</v>
      </c>
      <c r="H12840" s="3">
        <v>0.45</v>
      </c>
      <c r="I12840" s="3">
        <v>2.1150000000000002</v>
      </c>
      <c r="J12840" s="3">
        <v>47.565000000000005</v>
      </c>
      <c r="K12840" s="3">
        <v>73.176923076923089</v>
      </c>
      <c r="L12840" s="4">
        <v>0.35000000000000003</v>
      </c>
    </row>
    <row r="12841" spans="1:12" x14ac:dyDescent="0.35">
      <c r="A12841" s="1" t="s">
        <v>21599</v>
      </c>
      <c r="B12841" t="s">
        <v>21600</v>
      </c>
      <c r="C12841" t="s">
        <v>363</v>
      </c>
      <c r="D12841" t="s">
        <v>364</v>
      </c>
      <c r="E12841">
        <v>1</v>
      </c>
      <c r="F12841" s="2">
        <v>6874.16</v>
      </c>
      <c r="G12841" s="3">
        <v>11418.4</v>
      </c>
      <c r="H12841" s="3">
        <v>68.741600000000005</v>
      </c>
      <c r="I12841" s="3">
        <v>323.08551999999997</v>
      </c>
      <c r="J12841" s="3">
        <v>7265.9871199999998</v>
      </c>
      <c r="K12841" s="3">
        <v>11178.441723076923</v>
      </c>
      <c r="L12841" s="4">
        <v>0.35000000000000003</v>
      </c>
    </row>
    <row r="12842" spans="1:12" x14ac:dyDescent="0.35">
      <c r="A12842" s="1" t="s">
        <v>21601</v>
      </c>
      <c r="B12842" t="s">
        <v>21360</v>
      </c>
      <c r="C12842" t="s">
        <v>363</v>
      </c>
      <c r="D12842" t="s">
        <v>364</v>
      </c>
      <c r="E12842">
        <v>1</v>
      </c>
      <c r="F12842" s="2">
        <v>3196</v>
      </c>
      <c r="G12842" s="3">
        <v>6699</v>
      </c>
      <c r="H12842" s="3">
        <v>31.96</v>
      </c>
      <c r="I12842" s="3">
        <v>150.21199999999999</v>
      </c>
      <c r="J12842" s="3">
        <v>3378.172</v>
      </c>
      <c r="K12842" s="3">
        <v>5197.1876923076925</v>
      </c>
      <c r="L12842" s="4">
        <v>0.35000000000000003</v>
      </c>
    </row>
    <row r="12843" spans="1:12" x14ac:dyDescent="0.35">
      <c r="A12843" s="1" t="s">
        <v>21602</v>
      </c>
      <c r="B12843" t="s">
        <v>20425</v>
      </c>
      <c r="C12843" t="s">
        <v>363</v>
      </c>
      <c r="D12843" t="s">
        <v>364</v>
      </c>
      <c r="E12843">
        <v>1</v>
      </c>
      <c r="F12843" s="2">
        <v>1.7065999999999999</v>
      </c>
      <c r="G12843" s="3">
        <v>4</v>
      </c>
      <c r="H12843" s="3">
        <v>1.7065999999999998E-2</v>
      </c>
      <c r="I12843" s="3">
        <v>8.0210199999999995E-2</v>
      </c>
      <c r="J12843" s="3">
        <v>1.8038761999999999</v>
      </c>
      <c r="K12843" s="3">
        <v>2.7751941538461535</v>
      </c>
      <c r="L12843" s="4">
        <v>0.35</v>
      </c>
    </row>
    <row r="12844" spans="1:12" x14ac:dyDescent="0.35">
      <c r="A12844" s="1" t="s">
        <v>21603</v>
      </c>
      <c r="B12844" t="s">
        <v>21604</v>
      </c>
      <c r="C12844" t="s">
        <v>26</v>
      </c>
      <c r="D12844" t="s">
        <v>27</v>
      </c>
      <c r="E12844">
        <v>1</v>
      </c>
      <c r="F12844" s="2">
        <v>34</v>
      </c>
      <c r="G12844" s="3">
        <v>69</v>
      </c>
      <c r="H12844" s="3">
        <v>0.34</v>
      </c>
      <c r="I12844" s="3">
        <v>1.5980000000000001</v>
      </c>
      <c r="J12844" s="3">
        <v>35.938000000000002</v>
      </c>
      <c r="K12844" s="3">
        <v>55.28923076923077</v>
      </c>
      <c r="L12844" s="4">
        <v>0.35</v>
      </c>
    </row>
    <row r="12845" spans="1:12" x14ac:dyDescent="0.35">
      <c r="A12845" s="1" t="s">
        <v>21605</v>
      </c>
      <c r="B12845" t="s">
        <v>21606</v>
      </c>
      <c r="C12845" t="s">
        <v>363</v>
      </c>
      <c r="D12845" t="s">
        <v>364</v>
      </c>
      <c r="E12845">
        <v>1</v>
      </c>
      <c r="F12845" s="2">
        <v>4480</v>
      </c>
      <c r="G12845" s="3">
        <v>10652.98</v>
      </c>
      <c r="H12845" s="3">
        <v>44.800000000000004</v>
      </c>
      <c r="I12845" s="3">
        <v>210.56</v>
      </c>
      <c r="J12845" s="3">
        <v>4735.3600000000006</v>
      </c>
      <c r="K12845" s="3">
        <v>7285.169230769231</v>
      </c>
      <c r="L12845" s="4">
        <v>0.34999999999999992</v>
      </c>
    </row>
    <row r="12846" spans="1:12" x14ac:dyDescent="0.35">
      <c r="A12846" s="1" t="s">
        <v>21607</v>
      </c>
      <c r="B12846" t="s">
        <v>21608</v>
      </c>
      <c r="C12846" t="s">
        <v>34</v>
      </c>
      <c r="D12846" t="s">
        <v>35</v>
      </c>
      <c r="E12846">
        <v>1</v>
      </c>
      <c r="F12846" s="2">
        <v>402.93</v>
      </c>
      <c r="G12846" s="3">
        <v>1104</v>
      </c>
      <c r="H12846" s="3">
        <v>4.0293000000000001</v>
      </c>
      <c r="I12846" s="3">
        <v>18.937709999999999</v>
      </c>
      <c r="J12846" s="3">
        <v>425.89700999999997</v>
      </c>
      <c r="K12846" s="3">
        <v>655.22616923076919</v>
      </c>
      <c r="L12846" s="4">
        <v>0.35000000000000003</v>
      </c>
    </row>
    <row r="12847" spans="1:12" x14ac:dyDescent="0.35">
      <c r="A12847" s="1" t="s">
        <v>21609</v>
      </c>
      <c r="B12847" t="s">
        <v>21610</v>
      </c>
      <c r="C12847" t="s">
        <v>363</v>
      </c>
      <c r="D12847" t="s">
        <v>364</v>
      </c>
      <c r="E12847">
        <v>1</v>
      </c>
      <c r="F12847" s="2">
        <v>245.41</v>
      </c>
      <c r="G12847" s="3">
        <v>485</v>
      </c>
      <c r="H12847" s="3">
        <v>2.4540999999999999</v>
      </c>
      <c r="I12847" s="3">
        <v>11.534269999999999</v>
      </c>
      <c r="J12847" s="3">
        <v>259.39837</v>
      </c>
      <c r="K12847" s="3">
        <v>399.07441538461535</v>
      </c>
      <c r="L12847" s="4">
        <v>0.34999999999999992</v>
      </c>
    </row>
    <row r="12848" spans="1:12" x14ac:dyDescent="0.35">
      <c r="A12848" s="1" t="s">
        <v>21611</v>
      </c>
      <c r="B12848" t="s">
        <v>21612</v>
      </c>
      <c r="C12848" t="s">
        <v>34</v>
      </c>
      <c r="D12848" t="s">
        <v>35</v>
      </c>
      <c r="E12848">
        <v>1</v>
      </c>
      <c r="F12848" s="2">
        <v>174.48</v>
      </c>
      <c r="G12848" s="3">
        <v>360</v>
      </c>
      <c r="H12848" s="3">
        <v>1.7447999999999999</v>
      </c>
      <c r="I12848" s="3">
        <v>8.2005599999999994</v>
      </c>
      <c r="J12848" s="3">
        <v>184.42535999999998</v>
      </c>
      <c r="K12848" s="3">
        <v>283.73132307692305</v>
      </c>
      <c r="L12848" s="4">
        <v>0.35</v>
      </c>
    </row>
    <row r="12849" spans="1:12" x14ac:dyDescent="0.35">
      <c r="A12849" s="1" t="s">
        <v>21613</v>
      </c>
      <c r="B12849" t="s">
        <v>21614</v>
      </c>
      <c r="C12849" t="s">
        <v>26</v>
      </c>
      <c r="D12849" t="s">
        <v>27</v>
      </c>
      <c r="E12849">
        <v>1</v>
      </c>
      <c r="F12849" s="2">
        <v>86.21</v>
      </c>
      <c r="G12849" s="3">
        <v>178</v>
      </c>
      <c r="H12849" s="3">
        <v>0.86209999999999998</v>
      </c>
      <c r="I12849" s="3">
        <v>4.0518700000000001</v>
      </c>
      <c r="J12849" s="3">
        <v>91.123969999999986</v>
      </c>
      <c r="K12849" s="3">
        <v>140.19072307692306</v>
      </c>
      <c r="L12849" s="4">
        <v>0.35000000000000003</v>
      </c>
    </row>
    <row r="12850" spans="1:12" x14ac:dyDescent="0.35">
      <c r="A12850" s="1" t="s">
        <v>21615</v>
      </c>
      <c r="B12850" t="s">
        <v>21616</v>
      </c>
      <c r="C12850" t="s">
        <v>363</v>
      </c>
      <c r="D12850" t="s">
        <v>364</v>
      </c>
      <c r="E12850">
        <v>1</v>
      </c>
      <c r="F12850" s="2">
        <v>1915</v>
      </c>
      <c r="G12850" s="3">
        <v>3686</v>
      </c>
      <c r="H12850" s="3">
        <v>19.150000000000002</v>
      </c>
      <c r="I12850" s="3">
        <v>90.004999999999995</v>
      </c>
      <c r="J12850" s="3">
        <v>2024.1550000000002</v>
      </c>
      <c r="K12850" s="3">
        <v>3114.0846153846155</v>
      </c>
      <c r="L12850" s="4">
        <v>0.35</v>
      </c>
    </row>
    <row r="12851" spans="1:12" x14ac:dyDescent="0.35">
      <c r="A12851" s="1" t="s">
        <v>21617</v>
      </c>
      <c r="B12851" t="s">
        <v>21618</v>
      </c>
      <c r="C12851" t="s">
        <v>363</v>
      </c>
      <c r="D12851" t="s">
        <v>364</v>
      </c>
      <c r="E12851">
        <v>1</v>
      </c>
      <c r="F12851" s="2">
        <v>312.92</v>
      </c>
      <c r="G12851" s="3">
        <v>627</v>
      </c>
      <c r="H12851" s="3">
        <v>3.1292000000000004</v>
      </c>
      <c r="I12851" s="3">
        <v>14.707240000000001</v>
      </c>
      <c r="J12851" s="3">
        <v>330.75644000000005</v>
      </c>
      <c r="K12851" s="3">
        <v>508.85606153846163</v>
      </c>
      <c r="L12851" s="4">
        <v>0.35000000000000003</v>
      </c>
    </row>
    <row r="12852" spans="1:12" x14ac:dyDescent="0.35">
      <c r="A12852" s="1" t="s">
        <v>21619</v>
      </c>
      <c r="B12852" t="s">
        <v>21620</v>
      </c>
      <c r="C12852" t="s">
        <v>21</v>
      </c>
      <c r="D12852" t="s">
        <v>22</v>
      </c>
      <c r="E12852">
        <v>1</v>
      </c>
      <c r="F12852" s="2">
        <v>42.75</v>
      </c>
      <c r="G12852" s="3">
        <v>114</v>
      </c>
      <c r="H12852" s="3">
        <v>0.42749999999999999</v>
      </c>
      <c r="I12852" s="3">
        <v>2.0092500000000002</v>
      </c>
      <c r="J12852" s="3">
        <v>45.186750000000004</v>
      </c>
      <c r="K12852" s="3">
        <v>69.518076923076933</v>
      </c>
      <c r="L12852" s="4">
        <v>0.35000000000000003</v>
      </c>
    </row>
    <row r="12853" spans="1:12" x14ac:dyDescent="0.35">
      <c r="A12853" s="1" t="s">
        <v>21621</v>
      </c>
      <c r="B12853" t="s">
        <v>21622</v>
      </c>
      <c r="C12853" t="s">
        <v>13</v>
      </c>
      <c r="D12853" t="s">
        <v>14</v>
      </c>
      <c r="E12853">
        <v>1</v>
      </c>
      <c r="F12853" s="2">
        <v>557.54999999999995</v>
      </c>
      <c r="G12853" s="3">
        <v>1218</v>
      </c>
      <c r="H12853" s="3">
        <v>5.5754999999999999</v>
      </c>
      <c r="I12853" s="3">
        <v>26.204849999999997</v>
      </c>
      <c r="J12853" s="3">
        <v>589.33034999999995</v>
      </c>
      <c r="K12853" s="3">
        <v>906.66207692307682</v>
      </c>
      <c r="L12853" s="4">
        <v>0.35</v>
      </c>
    </row>
    <row r="12854" spans="1:12" x14ac:dyDescent="0.35">
      <c r="A12854" s="1" t="s">
        <v>21623</v>
      </c>
      <c r="B12854" t="s">
        <v>16692</v>
      </c>
      <c r="C12854" t="s">
        <v>363</v>
      </c>
      <c r="D12854" t="s">
        <v>364</v>
      </c>
      <c r="E12854">
        <v>1</v>
      </c>
      <c r="F12854" s="2">
        <v>3.16</v>
      </c>
      <c r="G12854" s="3">
        <v>7</v>
      </c>
      <c r="H12854" s="3">
        <v>3.1600000000000003E-2</v>
      </c>
      <c r="I12854" s="3">
        <v>0.14852000000000001</v>
      </c>
      <c r="J12854" s="3">
        <v>3.3401200000000002</v>
      </c>
      <c r="K12854" s="3">
        <v>5.1386461538461541</v>
      </c>
      <c r="L12854" s="4">
        <v>0.35</v>
      </c>
    </row>
    <row r="12855" spans="1:12" x14ac:dyDescent="0.35">
      <c r="A12855" s="1" t="s">
        <v>21624</v>
      </c>
      <c r="B12855" t="s">
        <v>19923</v>
      </c>
      <c r="C12855" t="s">
        <v>34</v>
      </c>
      <c r="D12855" t="s">
        <v>35</v>
      </c>
      <c r="E12855">
        <v>1</v>
      </c>
      <c r="F12855" s="2">
        <v>11557.46</v>
      </c>
      <c r="G12855" s="3">
        <v>28898</v>
      </c>
      <c r="H12855" s="3">
        <v>115.57459999999999</v>
      </c>
      <c r="I12855" s="3">
        <v>543.20061999999996</v>
      </c>
      <c r="J12855" s="3">
        <v>12216.235219999999</v>
      </c>
      <c r="K12855" s="3">
        <v>18794.208030769227</v>
      </c>
      <c r="L12855" s="4">
        <v>0.34999999999999992</v>
      </c>
    </row>
    <row r="12856" spans="1:12" x14ac:dyDescent="0.35">
      <c r="A12856" s="1" t="s">
        <v>21625</v>
      </c>
      <c r="B12856" t="s">
        <v>3142</v>
      </c>
      <c r="C12856" t="s">
        <v>13</v>
      </c>
      <c r="D12856" t="s">
        <v>14</v>
      </c>
      <c r="E12856">
        <v>1</v>
      </c>
      <c r="F12856" s="2">
        <v>1860.6</v>
      </c>
      <c r="G12856" s="3">
        <v>3724</v>
      </c>
      <c r="H12856" s="3">
        <v>18.605999999999998</v>
      </c>
      <c r="I12856" s="3">
        <v>87.4482</v>
      </c>
      <c r="J12856" s="3">
        <v>1966.6541999999999</v>
      </c>
      <c r="K12856" s="3">
        <v>3025.621846153846</v>
      </c>
      <c r="L12856" s="4">
        <v>0.35</v>
      </c>
    </row>
    <row r="12857" spans="1:12" x14ac:dyDescent="0.35">
      <c r="A12857" s="1" t="s">
        <v>21626</v>
      </c>
      <c r="B12857" t="s">
        <v>21627</v>
      </c>
      <c r="C12857" t="s">
        <v>363</v>
      </c>
      <c r="D12857" t="s">
        <v>364</v>
      </c>
      <c r="E12857">
        <v>1</v>
      </c>
      <c r="F12857" s="2">
        <v>42.480899999999998</v>
      </c>
      <c r="G12857" s="3">
        <v>103</v>
      </c>
      <c r="H12857" s="3">
        <v>0.42480899999999999</v>
      </c>
      <c r="I12857" s="3">
        <v>1.9966022999999999</v>
      </c>
      <c r="J12857" s="3">
        <v>44.902311300000001</v>
      </c>
      <c r="K12857" s="3">
        <v>69.080478923076925</v>
      </c>
      <c r="L12857" s="4">
        <v>0.35</v>
      </c>
    </row>
    <row r="12858" spans="1:12" x14ac:dyDescent="0.35">
      <c r="A12858" s="1" t="s">
        <v>21628</v>
      </c>
      <c r="B12858" t="s">
        <v>21629</v>
      </c>
      <c r="C12858" t="s">
        <v>34</v>
      </c>
      <c r="D12858" t="s">
        <v>35</v>
      </c>
      <c r="E12858">
        <v>1</v>
      </c>
      <c r="F12858" s="2">
        <v>11530.43</v>
      </c>
      <c r="G12858" s="3">
        <v>25261</v>
      </c>
      <c r="H12858" s="3">
        <v>115.30430000000001</v>
      </c>
      <c r="I12858" s="3">
        <v>541.93020999999999</v>
      </c>
      <c r="J12858" s="3">
        <v>12187.664510000001</v>
      </c>
      <c r="K12858" s="3">
        <v>18750.253092307692</v>
      </c>
      <c r="L12858" s="4">
        <v>0.35</v>
      </c>
    </row>
    <row r="12859" spans="1:12" x14ac:dyDescent="0.35">
      <c r="A12859" s="1" t="s">
        <v>21630</v>
      </c>
      <c r="B12859" t="s">
        <v>21631</v>
      </c>
      <c r="C12859" t="s">
        <v>13</v>
      </c>
      <c r="D12859" t="s">
        <v>14</v>
      </c>
      <c r="E12859">
        <v>1</v>
      </c>
      <c r="F12859" s="2">
        <v>371.28</v>
      </c>
      <c r="G12859" s="3">
        <v>745</v>
      </c>
      <c r="H12859" s="3">
        <v>3.7127999999999997</v>
      </c>
      <c r="I12859" s="3">
        <v>17.45016</v>
      </c>
      <c r="J12859" s="3">
        <v>392.44295999999997</v>
      </c>
      <c r="K12859" s="3">
        <v>603.75839999999994</v>
      </c>
      <c r="L12859" s="4">
        <v>0.35</v>
      </c>
    </row>
    <row r="12860" spans="1:12" x14ac:dyDescent="0.35">
      <c r="A12860" s="1" t="s">
        <v>21632</v>
      </c>
      <c r="B12860" t="s">
        <v>21633</v>
      </c>
      <c r="C12860" t="s">
        <v>363</v>
      </c>
      <c r="D12860" t="s">
        <v>364</v>
      </c>
      <c r="E12860">
        <v>1</v>
      </c>
      <c r="F12860" s="2">
        <v>24.7805</v>
      </c>
      <c r="G12860" s="3">
        <v>64</v>
      </c>
      <c r="H12860" s="3">
        <v>0.247805</v>
      </c>
      <c r="I12860" s="3">
        <v>1.1646835</v>
      </c>
      <c r="J12860" s="3">
        <v>26.192988499999998</v>
      </c>
      <c r="K12860" s="3">
        <v>40.296905384615378</v>
      </c>
      <c r="L12860" s="4">
        <v>0.34999999999999992</v>
      </c>
    </row>
    <row r="12861" spans="1:12" x14ac:dyDescent="0.35">
      <c r="A12861" s="1" t="s">
        <v>21634</v>
      </c>
      <c r="B12861" t="s">
        <v>19624</v>
      </c>
      <c r="C12861" t="s">
        <v>363</v>
      </c>
      <c r="D12861" t="s">
        <v>364</v>
      </c>
      <c r="E12861">
        <v>1</v>
      </c>
      <c r="F12861" s="2">
        <v>340.4</v>
      </c>
      <c r="G12861" s="3">
        <v>740</v>
      </c>
      <c r="H12861" s="3">
        <v>3.4039999999999999</v>
      </c>
      <c r="I12861" s="3">
        <v>15.998799999999999</v>
      </c>
      <c r="J12861" s="3">
        <v>359.80279999999999</v>
      </c>
      <c r="K12861" s="3">
        <v>553.54276923076918</v>
      </c>
      <c r="L12861" s="4">
        <v>0.35</v>
      </c>
    </row>
    <row r="12862" spans="1:12" x14ac:dyDescent="0.35">
      <c r="A12862" s="1" t="s">
        <v>21635</v>
      </c>
      <c r="B12862" t="s">
        <v>21636</v>
      </c>
      <c r="C12862" t="s">
        <v>363</v>
      </c>
      <c r="D12862" t="s">
        <v>364</v>
      </c>
      <c r="E12862">
        <v>1</v>
      </c>
      <c r="F12862" s="2">
        <v>2572.56</v>
      </c>
      <c r="G12862" s="3">
        <v>62</v>
      </c>
      <c r="H12862" s="3">
        <v>25.7256</v>
      </c>
      <c r="I12862" s="3">
        <v>120.91032</v>
      </c>
      <c r="J12862" s="3">
        <v>2719.1959200000001</v>
      </c>
      <c r="K12862" s="3">
        <v>4183.3783384615381</v>
      </c>
      <c r="L12862" s="4">
        <v>0.34999999999999992</v>
      </c>
    </row>
    <row r="12863" spans="1:12" x14ac:dyDescent="0.35">
      <c r="A12863" s="1" t="s">
        <v>21637</v>
      </c>
      <c r="B12863" t="s">
        <v>21638</v>
      </c>
      <c r="C12863" t="s">
        <v>34</v>
      </c>
      <c r="D12863" t="s">
        <v>35</v>
      </c>
      <c r="E12863">
        <v>1</v>
      </c>
      <c r="F12863" s="2">
        <v>59.06</v>
      </c>
      <c r="G12863" s="3">
        <v>159</v>
      </c>
      <c r="H12863" s="3">
        <v>0.59060000000000001</v>
      </c>
      <c r="I12863" s="3">
        <v>2.77582</v>
      </c>
      <c r="J12863" s="3">
        <v>62.426420000000007</v>
      </c>
      <c r="K12863" s="3">
        <v>96.040646153846168</v>
      </c>
      <c r="L12863" s="4">
        <v>0.35000000000000003</v>
      </c>
    </row>
    <row r="12864" spans="1:12" x14ac:dyDescent="0.35">
      <c r="A12864" s="1" t="s">
        <v>21639</v>
      </c>
      <c r="B12864" t="s">
        <v>19923</v>
      </c>
      <c r="C12864" t="s">
        <v>34</v>
      </c>
      <c r="D12864" t="s">
        <v>35</v>
      </c>
      <c r="E12864">
        <v>1</v>
      </c>
      <c r="F12864" s="2">
        <v>12829.81</v>
      </c>
      <c r="G12864" s="3">
        <v>33301</v>
      </c>
      <c r="H12864" s="3">
        <v>128.29810000000001</v>
      </c>
      <c r="I12864" s="3">
        <v>603.00107000000003</v>
      </c>
      <c r="J12864" s="3">
        <v>13561.10917</v>
      </c>
      <c r="K12864" s="3">
        <v>20863.244876923076</v>
      </c>
      <c r="L12864" s="4">
        <v>0.35</v>
      </c>
    </row>
    <row r="12865" spans="1:12" x14ac:dyDescent="0.35">
      <c r="A12865" s="1" t="s">
        <v>21640</v>
      </c>
      <c r="B12865" t="s">
        <v>21641</v>
      </c>
      <c r="C12865" t="s">
        <v>34</v>
      </c>
      <c r="D12865" t="s">
        <v>35</v>
      </c>
      <c r="E12865">
        <v>1</v>
      </c>
      <c r="F12865" s="2">
        <v>0.31</v>
      </c>
      <c r="G12865" s="3">
        <v>1</v>
      </c>
      <c r="H12865" s="3">
        <v>3.0999999999999999E-3</v>
      </c>
      <c r="I12865" s="3">
        <v>1.457E-2</v>
      </c>
      <c r="J12865" s="3">
        <v>0.32767000000000002</v>
      </c>
      <c r="K12865" s="3">
        <v>0.50410769230769237</v>
      </c>
      <c r="L12865" s="4">
        <v>0.35000000000000003</v>
      </c>
    </row>
    <row r="12866" spans="1:12" x14ac:dyDescent="0.35">
      <c r="A12866" s="1" t="s">
        <v>21642</v>
      </c>
      <c r="B12866" t="s">
        <v>21643</v>
      </c>
      <c r="C12866" t="s">
        <v>26</v>
      </c>
      <c r="D12866" t="s">
        <v>27</v>
      </c>
      <c r="E12866">
        <v>1</v>
      </c>
      <c r="F12866" s="2">
        <v>368.34</v>
      </c>
      <c r="G12866" s="3">
        <v>749</v>
      </c>
      <c r="H12866" s="3">
        <v>3.6833999999999998</v>
      </c>
      <c r="I12866" s="3">
        <v>17.311979999999998</v>
      </c>
      <c r="J12866" s="3">
        <v>389.33537999999999</v>
      </c>
      <c r="K12866" s="3">
        <v>598.97750769230765</v>
      </c>
      <c r="L12866" s="4">
        <v>0.35</v>
      </c>
    </row>
    <row r="12867" spans="1:12" x14ac:dyDescent="0.35">
      <c r="A12867" s="1" t="s">
        <v>21644</v>
      </c>
      <c r="B12867" t="s">
        <v>6884</v>
      </c>
      <c r="C12867" t="s">
        <v>13</v>
      </c>
      <c r="D12867" t="s">
        <v>14</v>
      </c>
      <c r="E12867">
        <v>1</v>
      </c>
      <c r="F12867" s="2">
        <v>120.12</v>
      </c>
      <c r="G12867" s="3">
        <v>240</v>
      </c>
      <c r="H12867" s="3">
        <v>1.2012</v>
      </c>
      <c r="I12867" s="3">
        <v>5.6456400000000002</v>
      </c>
      <c r="J12867" s="3">
        <v>126.96684</v>
      </c>
      <c r="K12867" s="3">
        <v>195.33359999999999</v>
      </c>
      <c r="L12867" s="4">
        <v>0.34999999999999992</v>
      </c>
    </row>
    <row r="12868" spans="1:12" x14ac:dyDescent="0.35">
      <c r="A12868" s="1" t="s">
        <v>21645</v>
      </c>
      <c r="B12868" t="s">
        <v>21646</v>
      </c>
      <c r="C12868" t="s">
        <v>363</v>
      </c>
      <c r="D12868" t="s">
        <v>364</v>
      </c>
      <c r="E12868">
        <v>1</v>
      </c>
      <c r="F12868" s="2">
        <v>1155</v>
      </c>
      <c r="G12868" s="3">
        <v>2431</v>
      </c>
      <c r="H12868" s="3">
        <v>11.55</v>
      </c>
      <c r="I12868" s="3">
        <v>54.284999999999997</v>
      </c>
      <c r="J12868" s="3">
        <v>1220.835</v>
      </c>
      <c r="K12868" s="3">
        <v>1878.2076923076922</v>
      </c>
      <c r="L12868" s="4">
        <v>0.35</v>
      </c>
    </row>
    <row r="12869" spans="1:12" x14ac:dyDescent="0.35">
      <c r="A12869" s="1" t="s">
        <v>21647</v>
      </c>
      <c r="B12869" t="s">
        <v>21526</v>
      </c>
      <c r="C12869" t="s">
        <v>34</v>
      </c>
      <c r="D12869" t="s">
        <v>35</v>
      </c>
      <c r="E12869">
        <v>1</v>
      </c>
      <c r="F12869" s="2">
        <v>9088.2000000000007</v>
      </c>
      <c r="G12869" s="3">
        <v>25242</v>
      </c>
      <c r="H12869" s="3">
        <v>90.882000000000005</v>
      </c>
      <c r="I12869" s="3">
        <v>427.14540000000005</v>
      </c>
      <c r="J12869" s="3">
        <v>9606.2273999999998</v>
      </c>
      <c r="K12869" s="3">
        <v>14778.811384615383</v>
      </c>
      <c r="L12869" s="4">
        <v>0.34999999999999992</v>
      </c>
    </row>
    <row r="12870" spans="1:12" x14ac:dyDescent="0.35">
      <c r="A12870" s="1" t="s">
        <v>21648</v>
      </c>
      <c r="B12870" t="s">
        <v>21528</v>
      </c>
      <c r="C12870" t="s">
        <v>34</v>
      </c>
      <c r="D12870" t="s">
        <v>35</v>
      </c>
      <c r="E12870">
        <v>1</v>
      </c>
      <c r="F12870" s="2">
        <v>8969.4</v>
      </c>
      <c r="G12870" s="3">
        <v>24912</v>
      </c>
      <c r="H12870" s="3">
        <v>89.694000000000003</v>
      </c>
      <c r="I12870" s="3">
        <v>421.56180000000001</v>
      </c>
      <c r="J12870" s="3">
        <v>9480.6557999999986</v>
      </c>
      <c r="K12870" s="3">
        <v>14585.624307692306</v>
      </c>
      <c r="L12870" s="4">
        <v>0.35</v>
      </c>
    </row>
    <row r="12871" spans="1:12" x14ac:dyDescent="0.35">
      <c r="A12871" s="1" t="s">
        <v>21649</v>
      </c>
      <c r="B12871" t="s">
        <v>21650</v>
      </c>
      <c r="C12871" t="s">
        <v>363</v>
      </c>
      <c r="D12871" t="s">
        <v>364</v>
      </c>
      <c r="E12871">
        <v>1</v>
      </c>
      <c r="F12871" s="2">
        <v>10340</v>
      </c>
      <c r="G12871" s="3">
        <v>17186.400000000001</v>
      </c>
      <c r="H12871" s="3">
        <v>103.4</v>
      </c>
      <c r="I12871" s="3">
        <v>485.98</v>
      </c>
      <c r="J12871" s="3">
        <v>10929.38</v>
      </c>
      <c r="K12871" s="3">
        <v>16814.430769230767</v>
      </c>
      <c r="L12871" s="4">
        <v>0.34999999999999992</v>
      </c>
    </row>
    <row r="12872" spans="1:12" x14ac:dyDescent="0.35">
      <c r="A12872" s="1" t="s">
        <v>21651</v>
      </c>
      <c r="B12872" t="s">
        <v>21652</v>
      </c>
      <c r="C12872" t="s">
        <v>363</v>
      </c>
      <c r="D12872" t="s">
        <v>364</v>
      </c>
      <c r="E12872">
        <v>1</v>
      </c>
      <c r="F12872" s="2">
        <v>59.39</v>
      </c>
      <c r="G12872" s="3">
        <v>118</v>
      </c>
      <c r="H12872" s="3">
        <v>0.59389999999999998</v>
      </c>
      <c r="I12872" s="3">
        <v>2.7913299999999999</v>
      </c>
      <c r="J12872" s="3">
        <v>62.775230000000001</v>
      </c>
      <c r="K12872" s="3">
        <v>96.577276923076923</v>
      </c>
      <c r="L12872" s="4">
        <v>0.35</v>
      </c>
    </row>
    <row r="12873" spans="1:12" x14ac:dyDescent="0.35">
      <c r="A12873" s="1" t="s">
        <v>21653</v>
      </c>
      <c r="B12873" t="s">
        <v>21654</v>
      </c>
      <c r="C12873" t="s">
        <v>13</v>
      </c>
      <c r="D12873" t="s">
        <v>14</v>
      </c>
      <c r="E12873">
        <v>1</v>
      </c>
      <c r="F12873" s="2">
        <v>128.72</v>
      </c>
      <c r="G12873" s="3">
        <v>402</v>
      </c>
      <c r="H12873" s="3">
        <v>1.2872000000000001</v>
      </c>
      <c r="I12873" s="3">
        <v>6.0498399999999997</v>
      </c>
      <c r="J12873" s="3">
        <v>136.05704</v>
      </c>
      <c r="K12873" s="3">
        <v>209.31852307692307</v>
      </c>
      <c r="L12873" s="4">
        <v>0.35</v>
      </c>
    </row>
    <row r="12874" spans="1:12" x14ac:dyDescent="0.35">
      <c r="A12874" s="1" t="s">
        <v>21655</v>
      </c>
      <c r="B12874" t="s">
        <v>21656</v>
      </c>
      <c r="C12874" t="s">
        <v>34</v>
      </c>
      <c r="D12874" t="s">
        <v>35</v>
      </c>
      <c r="E12874">
        <v>1</v>
      </c>
      <c r="F12874" s="2">
        <v>883.33</v>
      </c>
      <c r="G12874" s="3">
        <v>2273</v>
      </c>
      <c r="H12874" s="3">
        <v>8.8333000000000013</v>
      </c>
      <c r="I12874" s="3">
        <v>41.516510000000004</v>
      </c>
      <c r="J12874" s="3">
        <v>933.67981000000009</v>
      </c>
      <c r="K12874" s="3">
        <v>1436.4304769230771</v>
      </c>
      <c r="L12874" s="4">
        <v>0.35000000000000003</v>
      </c>
    </row>
    <row r="12875" spans="1:12" x14ac:dyDescent="0.35">
      <c r="A12875" s="1" t="s">
        <v>21657</v>
      </c>
      <c r="B12875" t="s">
        <v>21658</v>
      </c>
      <c r="C12875" t="s">
        <v>363</v>
      </c>
      <c r="D12875" t="s">
        <v>364</v>
      </c>
      <c r="E12875">
        <v>1</v>
      </c>
      <c r="F12875" s="2">
        <v>208.684</v>
      </c>
      <c r="G12875" s="3">
        <v>431</v>
      </c>
      <c r="H12875" s="3">
        <v>2.08684</v>
      </c>
      <c r="I12875" s="3">
        <v>9.8081479999999992</v>
      </c>
      <c r="J12875" s="3">
        <v>220.57898799999998</v>
      </c>
      <c r="K12875" s="3">
        <v>339.3522892307692</v>
      </c>
      <c r="L12875" s="4">
        <v>0.35</v>
      </c>
    </row>
    <row r="12876" spans="1:12" x14ac:dyDescent="0.35">
      <c r="A12876" s="1" t="s">
        <v>21659</v>
      </c>
      <c r="B12876" t="s">
        <v>21660</v>
      </c>
      <c r="C12876" t="s">
        <v>363</v>
      </c>
      <c r="D12876" t="s">
        <v>364</v>
      </c>
      <c r="E12876">
        <v>1</v>
      </c>
      <c r="F12876" s="2">
        <v>405.72</v>
      </c>
      <c r="G12876" s="3">
        <v>886.73</v>
      </c>
      <c r="H12876" s="3">
        <v>4.0571999999999999</v>
      </c>
      <c r="I12876" s="3">
        <v>19.068840000000002</v>
      </c>
      <c r="J12876" s="3">
        <v>428.84604000000007</v>
      </c>
      <c r="K12876" s="3">
        <v>659.76313846153857</v>
      </c>
      <c r="L12876" s="4">
        <v>0.35</v>
      </c>
    </row>
    <row r="12877" spans="1:12" x14ac:dyDescent="0.35">
      <c r="A12877" s="1" t="s">
        <v>21661</v>
      </c>
      <c r="B12877" t="s">
        <v>21662</v>
      </c>
      <c r="C12877" t="s">
        <v>34</v>
      </c>
      <c r="D12877" t="s">
        <v>35</v>
      </c>
      <c r="E12877">
        <v>1</v>
      </c>
      <c r="F12877" s="2">
        <v>232.85</v>
      </c>
      <c r="G12877" s="3">
        <v>608</v>
      </c>
      <c r="H12877" s="3">
        <v>2.3285</v>
      </c>
      <c r="I12877" s="3">
        <v>10.943949999999999</v>
      </c>
      <c r="J12877" s="3">
        <v>246.12244999999999</v>
      </c>
      <c r="K12877" s="3">
        <v>378.64992307692302</v>
      </c>
      <c r="L12877" s="4">
        <v>0.34999999999999992</v>
      </c>
    </row>
    <row r="12878" spans="1:12" x14ac:dyDescent="0.35">
      <c r="A12878" s="1" t="s">
        <v>21663</v>
      </c>
      <c r="B12878" t="s">
        <v>21664</v>
      </c>
      <c r="C12878" t="s">
        <v>34</v>
      </c>
      <c r="D12878" t="s">
        <v>35</v>
      </c>
      <c r="E12878">
        <v>1</v>
      </c>
      <c r="F12878" s="2">
        <v>27.31</v>
      </c>
      <c r="G12878" s="3">
        <v>2523</v>
      </c>
      <c r="H12878" s="3">
        <v>0.27310000000000001</v>
      </c>
      <c r="I12878" s="3">
        <v>1.2835699999999999</v>
      </c>
      <c r="J12878" s="3">
        <v>28.866669999999999</v>
      </c>
      <c r="K12878" s="3">
        <v>44.410261538461533</v>
      </c>
      <c r="L12878" s="4">
        <v>0.34999999999999992</v>
      </c>
    </row>
    <row r="12879" spans="1:12" x14ac:dyDescent="0.35">
      <c r="A12879" s="1" t="s">
        <v>21665</v>
      </c>
      <c r="B12879" t="s">
        <v>21666</v>
      </c>
      <c r="C12879" t="s">
        <v>363</v>
      </c>
      <c r="D12879" t="s">
        <v>364</v>
      </c>
      <c r="E12879">
        <v>1</v>
      </c>
      <c r="F12879" s="2">
        <v>2915</v>
      </c>
      <c r="G12879" s="3">
        <v>5831</v>
      </c>
      <c r="H12879" s="3">
        <v>29.150000000000002</v>
      </c>
      <c r="I12879" s="3">
        <v>137.005</v>
      </c>
      <c r="J12879" s="3">
        <v>3081.1550000000002</v>
      </c>
      <c r="K12879" s="3">
        <v>4740.2384615384617</v>
      </c>
      <c r="L12879" s="4">
        <v>0.35</v>
      </c>
    </row>
    <row r="12880" spans="1:12" x14ac:dyDescent="0.35">
      <c r="A12880" s="1" t="s">
        <v>21667</v>
      </c>
      <c r="B12880" t="s">
        <v>21668</v>
      </c>
      <c r="C12880" t="s">
        <v>363</v>
      </c>
      <c r="D12880" t="s">
        <v>364</v>
      </c>
      <c r="E12880">
        <v>1</v>
      </c>
      <c r="F12880" s="2">
        <v>1055</v>
      </c>
      <c r="G12880" s="3">
        <v>1945</v>
      </c>
      <c r="H12880" s="3">
        <v>10.55</v>
      </c>
      <c r="I12880" s="3">
        <v>49.585000000000001</v>
      </c>
      <c r="J12880" s="3">
        <v>1115.135</v>
      </c>
      <c r="K12880" s="3">
        <v>1715.5923076923077</v>
      </c>
      <c r="L12880" s="4">
        <v>0.35000000000000003</v>
      </c>
    </row>
    <row r="12881" spans="1:12" x14ac:dyDescent="0.35">
      <c r="A12881" s="1" t="s">
        <v>21669</v>
      </c>
      <c r="B12881" t="s">
        <v>21669</v>
      </c>
      <c r="C12881" t="s">
        <v>363</v>
      </c>
      <c r="D12881" t="s">
        <v>364</v>
      </c>
      <c r="E12881">
        <v>1</v>
      </c>
      <c r="F12881" s="2">
        <v>22.4</v>
      </c>
      <c r="G12881" s="3">
        <v>41</v>
      </c>
      <c r="H12881" s="3">
        <v>0.22399999999999998</v>
      </c>
      <c r="I12881" s="3">
        <v>1.0528</v>
      </c>
      <c r="J12881" s="3">
        <v>23.6768</v>
      </c>
      <c r="K12881" s="3">
        <v>36.425846153846152</v>
      </c>
      <c r="L12881" s="4">
        <v>0.35</v>
      </c>
    </row>
    <row r="12882" spans="1:12" x14ac:dyDescent="0.35">
      <c r="A12882" s="1" t="s">
        <v>21670</v>
      </c>
      <c r="B12882" t="s">
        <v>21671</v>
      </c>
      <c r="C12882" t="s">
        <v>34</v>
      </c>
      <c r="D12882" t="s">
        <v>35</v>
      </c>
      <c r="E12882">
        <v>1</v>
      </c>
      <c r="F12882" s="2">
        <v>265.33999999999997</v>
      </c>
      <c r="G12882" s="3">
        <v>664</v>
      </c>
      <c r="H12882" s="3">
        <v>2.6534</v>
      </c>
      <c r="I12882" s="3">
        <v>12.470979999999999</v>
      </c>
      <c r="J12882" s="3">
        <v>280.46437999999995</v>
      </c>
      <c r="K12882" s="3">
        <v>431.48366153846143</v>
      </c>
      <c r="L12882" s="4">
        <v>0.35</v>
      </c>
    </row>
    <row r="12883" spans="1:12" x14ac:dyDescent="0.35">
      <c r="A12883" s="1" t="s">
        <v>21672</v>
      </c>
      <c r="B12883" t="s">
        <v>21338</v>
      </c>
      <c r="C12883" t="s">
        <v>363</v>
      </c>
      <c r="D12883" t="s">
        <v>364</v>
      </c>
      <c r="E12883">
        <v>1</v>
      </c>
      <c r="F12883" s="2">
        <v>4385</v>
      </c>
      <c r="G12883" s="3">
        <v>7293</v>
      </c>
      <c r="H12883" s="3">
        <v>43.85</v>
      </c>
      <c r="I12883" s="3">
        <v>206.095</v>
      </c>
      <c r="J12883" s="3">
        <v>4634.9450000000006</v>
      </c>
      <c r="K12883" s="3">
        <v>7130.6846153846163</v>
      </c>
      <c r="L12883" s="4">
        <v>0.35</v>
      </c>
    </row>
    <row r="12884" spans="1:12" x14ac:dyDescent="0.35">
      <c r="A12884" s="1" t="s">
        <v>21673</v>
      </c>
      <c r="B12884" t="s">
        <v>21674</v>
      </c>
      <c r="C12884" t="s">
        <v>13</v>
      </c>
      <c r="D12884" t="s">
        <v>14</v>
      </c>
      <c r="E12884">
        <v>1</v>
      </c>
      <c r="F12884" s="2">
        <v>843.36</v>
      </c>
      <c r="G12884" s="3">
        <v>1691</v>
      </c>
      <c r="H12884" s="3">
        <v>8.4336000000000002</v>
      </c>
      <c r="I12884" s="3">
        <v>39.637920000000001</v>
      </c>
      <c r="J12884" s="3">
        <v>891.43151999999998</v>
      </c>
      <c r="K12884" s="3">
        <v>1371.4331076923077</v>
      </c>
      <c r="L12884" s="4">
        <v>0.35</v>
      </c>
    </row>
    <row r="12885" spans="1:12" x14ac:dyDescent="0.35">
      <c r="A12885" s="1" t="s">
        <v>21675</v>
      </c>
      <c r="B12885" t="s">
        <v>21676</v>
      </c>
      <c r="C12885" t="s">
        <v>363</v>
      </c>
      <c r="D12885" t="s">
        <v>364</v>
      </c>
      <c r="E12885">
        <v>1</v>
      </c>
      <c r="F12885" s="2">
        <v>208.36</v>
      </c>
      <c r="G12885" s="3">
        <v>600</v>
      </c>
      <c r="H12885" s="3">
        <v>2.0836000000000001</v>
      </c>
      <c r="I12885" s="3">
        <v>9.7929200000000005</v>
      </c>
      <c r="J12885" s="3">
        <v>220.23652000000001</v>
      </c>
      <c r="K12885" s="3">
        <v>338.82541538461538</v>
      </c>
      <c r="L12885" s="4">
        <v>0.35</v>
      </c>
    </row>
    <row r="12886" spans="1:12" x14ac:dyDescent="0.35">
      <c r="A12886" s="1" t="s">
        <v>21677</v>
      </c>
      <c r="B12886" t="s">
        <v>21678</v>
      </c>
      <c r="C12886" t="s">
        <v>363</v>
      </c>
      <c r="D12886" t="s">
        <v>364</v>
      </c>
      <c r="E12886">
        <v>1</v>
      </c>
      <c r="F12886" s="2">
        <v>90.74</v>
      </c>
      <c r="G12886" s="3">
        <v>182</v>
      </c>
      <c r="H12886" s="3">
        <v>0.90739999999999998</v>
      </c>
      <c r="I12886" s="3">
        <v>4.26478</v>
      </c>
      <c r="J12886" s="3">
        <v>95.912179999999992</v>
      </c>
      <c r="K12886" s="3">
        <v>147.55719999999999</v>
      </c>
      <c r="L12886" s="4">
        <v>0.35000000000000003</v>
      </c>
    </row>
    <row r="12887" spans="1:12" x14ac:dyDescent="0.35">
      <c r="A12887" s="1" t="s">
        <v>21679</v>
      </c>
      <c r="B12887" t="s">
        <v>21680</v>
      </c>
      <c r="C12887" t="s">
        <v>363</v>
      </c>
      <c r="D12887" t="s">
        <v>364</v>
      </c>
      <c r="E12887">
        <v>1</v>
      </c>
      <c r="F12887" s="2">
        <v>726.8</v>
      </c>
      <c r="G12887" s="3">
        <v>1580</v>
      </c>
      <c r="H12887" s="3">
        <v>7.2679999999999998</v>
      </c>
      <c r="I12887" s="3">
        <v>34.159599999999998</v>
      </c>
      <c r="J12887" s="3">
        <v>768.22759999999994</v>
      </c>
      <c r="K12887" s="3">
        <v>1181.8886153846152</v>
      </c>
      <c r="L12887" s="4">
        <v>0.34999999999999992</v>
      </c>
    </row>
    <row r="12888" spans="1:12" x14ac:dyDescent="0.35">
      <c r="A12888" s="1" t="s">
        <v>21681</v>
      </c>
      <c r="B12888" t="s">
        <v>21682</v>
      </c>
      <c r="C12888" t="s">
        <v>363</v>
      </c>
      <c r="D12888" t="s">
        <v>364</v>
      </c>
      <c r="E12888">
        <v>1</v>
      </c>
      <c r="F12888" s="2">
        <v>1250</v>
      </c>
      <c r="G12888" s="3">
        <v>2527</v>
      </c>
      <c r="H12888" s="3">
        <v>12.5</v>
      </c>
      <c r="I12888" s="3">
        <v>58.75</v>
      </c>
      <c r="J12888" s="3">
        <v>1321.25</v>
      </c>
      <c r="K12888" s="3">
        <v>2032.6923076923076</v>
      </c>
      <c r="L12888" s="4">
        <v>0.35</v>
      </c>
    </row>
    <row r="12889" spans="1:12" x14ac:dyDescent="0.35">
      <c r="A12889" s="1" t="s">
        <v>21683</v>
      </c>
      <c r="B12889" t="s">
        <v>21684</v>
      </c>
      <c r="C12889" t="s">
        <v>363</v>
      </c>
      <c r="D12889" t="s">
        <v>364</v>
      </c>
      <c r="E12889">
        <v>1</v>
      </c>
      <c r="F12889" s="2">
        <v>257.33999999999997</v>
      </c>
      <c r="G12889" s="3">
        <v>54</v>
      </c>
      <c r="H12889" s="3">
        <v>2.5733999999999999</v>
      </c>
      <c r="I12889" s="3">
        <v>12.09498</v>
      </c>
      <c r="J12889" s="3">
        <v>272.00837999999999</v>
      </c>
      <c r="K12889" s="3">
        <v>418.47443076923076</v>
      </c>
      <c r="L12889" s="4">
        <v>0.35000000000000003</v>
      </c>
    </row>
    <row r="12890" spans="1:12" x14ac:dyDescent="0.35">
      <c r="A12890" s="1" t="s">
        <v>21685</v>
      </c>
      <c r="B12890" t="s">
        <v>21686</v>
      </c>
      <c r="C12890" t="s">
        <v>34</v>
      </c>
      <c r="D12890" t="s">
        <v>35</v>
      </c>
      <c r="E12890">
        <v>1</v>
      </c>
      <c r="F12890" s="2">
        <v>41.85</v>
      </c>
      <c r="G12890" s="3">
        <v>93</v>
      </c>
      <c r="H12890" s="3">
        <v>0.41850000000000004</v>
      </c>
      <c r="I12890" s="3">
        <v>1.96695</v>
      </c>
      <c r="J12890" s="3">
        <v>44.23545</v>
      </c>
      <c r="K12890" s="3">
        <v>68.054538461538456</v>
      </c>
      <c r="L12890" s="4">
        <v>0.34999999999999992</v>
      </c>
    </row>
    <row r="12891" spans="1:12" x14ac:dyDescent="0.35">
      <c r="A12891" s="1" t="s">
        <v>21687</v>
      </c>
      <c r="B12891" t="s">
        <v>20183</v>
      </c>
      <c r="C12891" t="s">
        <v>26</v>
      </c>
      <c r="D12891" t="s">
        <v>27</v>
      </c>
      <c r="E12891">
        <v>1</v>
      </c>
      <c r="F12891" s="2">
        <v>866.8</v>
      </c>
      <c r="G12891" s="3">
        <v>1894.45</v>
      </c>
      <c r="H12891" s="3">
        <v>8.6679999999999993</v>
      </c>
      <c r="I12891" s="3">
        <v>40.739599999999996</v>
      </c>
      <c r="J12891" s="3">
        <v>916.20759999999996</v>
      </c>
      <c r="K12891" s="3">
        <v>1409.5501538461538</v>
      </c>
      <c r="L12891" s="4">
        <v>0.35</v>
      </c>
    </row>
    <row r="12892" spans="1:12" x14ac:dyDescent="0.35">
      <c r="A12892" s="1" t="s">
        <v>21688</v>
      </c>
      <c r="B12892" t="s">
        <v>21689</v>
      </c>
      <c r="C12892" t="s">
        <v>34</v>
      </c>
      <c r="D12892" t="s">
        <v>35</v>
      </c>
      <c r="E12892">
        <v>1</v>
      </c>
      <c r="F12892" s="2">
        <v>5571.72</v>
      </c>
      <c r="G12892" s="3">
        <v>15475</v>
      </c>
      <c r="H12892" s="3">
        <v>55.717200000000005</v>
      </c>
      <c r="I12892" s="3">
        <v>261.87083999999999</v>
      </c>
      <c r="J12892" s="3">
        <v>5889.3080399999999</v>
      </c>
      <c r="K12892" s="3">
        <v>9060.473907692307</v>
      </c>
      <c r="L12892" s="4">
        <v>0.35</v>
      </c>
    </row>
    <row r="12893" spans="1:12" x14ac:dyDescent="0.35">
      <c r="A12893" s="1" t="s">
        <v>21690</v>
      </c>
      <c r="B12893" t="s">
        <v>21691</v>
      </c>
      <c r="C12893" t="s">
        <v>34</v>
      </c>
      <c r="D12893" t="s">
        <v>35</v>
      </c>
      <c r="E12893">
        <v>1</v>
      </c>
      <c r="F12893" s="2">
        <v>35.523099999999999</v>
      </c>
      <c r="G12893" s="3">
        <v>92</v>
      </c>
      <c r="H12893" s="3">
        <v>0.35523100000000002</v>
      </c>
      <c r="I12893" s="3">
        <v>1.6695857000000001</v>
      </c>
      <c r="J12893" s="3">
        <v>37.547916700000002</v>
      </c>
      <c r="K12893" s="3">
        <v>57.766025692307693</v>
      </c>
      <c r="L12893" s="4">
        <v>0.35</v>
      </c>
    </row>
    <row r="12894" spans="1:12" x14ac:dyDescent="0.35">
      <c r="A12894" s="1" t="s">
        <v>21692</v>
      </c>
      <c r="B12894" t="s">
        <v>2152</v>
      </c>
      <c r="C12894" t="s">
        <v>34</v>
      </c>
      <c r="D12894" t="s">
        <v>35</v>
      </c>
      <c r="E12894">
        <v>1</v>
      </c>
      <c r="F12894" s="2">
        <v>11288.97</v>
      </c>
      <c r="G12894" s="3">
        <v>28764</v>
      </c>
      <c r="H12894" s="3">
        <v>112.88969999999999</v>
      </c>
      <c r="I12894" s="3">
        <v>530.58159000000001</v>
      </c>
      <c r="J12894" s="3">
        <v>11932.441289999999</v>
      </c>
      <c r="K12894" s="3">
        <v>18357.601984615383</v>
      </c>
      <c r="L12894" s="4">
        <v>0.35000000000000003</v>
      </c>
    </row>
    <row r="12895" spans="1:12" x14ac:dyDescent="0.35">
      <c r="A12895" s="1" t="s">
        <v>21693</v>
      </c>
      <c r="B12895" t="s">
        <v>21330</v>
      </c>
      <c r="C12895" t="s">
        <v>363</v>
      </c>
      <c r="D12895" t="s">
        <v>364</v>
      </c>
      <c r="E12895">
        <v>1</v>
      </c>
      <c r="F12895" s="2">
        <v>2606.5</v>
      </c>
      <c r="G12895" s="3">
        <v>417</v>
      </c>
      <c r="H12895" s="3">
        <v>26.065000000000001</v>
      </c>
      <c r="I12895" s="3">
        <v>122.5055</v>
      </c>
      <c r="J12895" s="3">
        <v>2755.0705000000003</v>
      </c>
      <c r="K12895" s="3">
        <v>4238.5700000000006</v>
      </c>
      <c r="L12895" s="4">
        <v>0.35000000000000003</v>
      </c>
    </row>
    <row r="12896" spans="1:12" x14ac:dyDescent="0.35">
      <c r="A12896" s="1" t="s">
        <v>21694</v>
      </c>
      <c r="B12896" t="s">
        <v>21695</v>
      </c>
      <c r="C12896" t="s">
        <v>363</v>
      </c>
      <c r="D12896" t="s">
        <v>364</v>
      </c>
      <c r="E12896">
        <v>1</v>
      </c>
      <c r="F12896" s="2">
        <v>17275</v>
      </c>
      <c r="G12896" s="3">
        <v>28722.400000000001</v>
      </c>
      <c r="H12896" s="3">
        <v>172.75</v>
      </c>
      <c r="I12896" s="3">
        <v>811.92499999999995</v>
      </c>
      <c r="J12896" s="3">
        <v>18259.674999999999</v>
      </c>
      <c r="K12896" s="3">
        <v>28091.807692307691</v>
      </c>
      <c r="L12896" s="4">
        <v>0.35000000000000003</v>
      </c>
    </row>
    <row r="12897" spans="1:12" x14ac:dyDescent="0.35">
      <c r="A12897" s="1" t="s">
        <v>21696</v>
      </c>
      <c r="B12897" t="s">
        <v>21697</v>
      </c>
      <c r="C12897" t="s">
        <v>363</v>
      </c>
      <c r="D12897" t="s">
        <v>364</v>
      </c>
      <c r="E12897">
        <v>1</v>
      </c>
      <c r="F12897" s="2">
        <v>398.5</v>
      </c>
      <c r="G12897" s="3">
        <v>788</v>
      </c>
      <c r="H12897" s="3">
        <v>3.9849999999999999</v>
      </c>
      <c r="I12897" s="3">
        <v>18.729500000000002</v>
      </c>
      <c r="J12897" s="3">
        <v>421.21450000000004</v>
      </c>
      <c r="K12897" s="3">
        <v>648.02230769230778</v>
      </c>
      <c r="L12897" s="4">
        <v>0.35000000000000003</v>
      </c>
    </row>
    <row r="12898" spans="1:12" x14ac:dyDescent="0.35">
      <c r="A12898" s="1" t="s">
        <v>21698</v>
      </c>
      <c r="B12898" t="s">
        <v>21699</v>
      </c>
      <c r="C12898" t="s">
        <v>363</v>
      </c>
      <c r="D12898" t="s">
        <v>364</v>
      </c>
      <c r="E12898">
        <v>1</v>
      </c>
      <c r="F12898" s="2">
        <v>535.6</v>
      </c>
      <c r="G12898" s="3">
        <v>1255</v>
      </c>
      <c r="H12898" s="3">
        <v>5.3560000000000008</v>
      </c>
      <c r="I12898" s="3">
        <v>25.173200000000001</v>
      </c>
      <c r="J12898" s="3">
        <v>566.12919999999997</v>
      </c>
      <c r="K12898" s="3">
        <v>870.96799999999996</v>
      </c>
      <c r="L12898" s="4">
        <v>0.35000000000000003</v>
      </c>
    </row>
    <row r="12899" spans="1:12" x14ac:dyDescent="0.35">
      <c r="A12899" s="1" t="s">
        <v>21700</v>
      </c>
      <c r="B12899" t="s">
        <v>21701</v>
      </c>
      <c r="C12899" t="s">
        <v>363</v>
      </c>
      <c r="D12899" t="s">
        <v>364</v>
      </c>
      <c r="E12899">
        <v>1</v>
      </c>
      <c r="F12899" s="2">
        <v>92.97</v>
      </c>
      <c r="G12899" s="3">
        <v>187</v>
      </c>
      <c r="H12899" s="3">
        <v>0.92969999999999997</v>
      </c>
      <c r="I12899" s="3">
        <v>4.3695899999999996</v>
      </c>
      <c r="J12899" s="3">
        <v>98.269289999999998</v>
      </c>
      <c r="K12899" s="3">
        <v>151.18352307692308</v>
      </c>
      <c r="L12899" s="4">
        <v>0.35000000000000003</v>
      </c>
    </row>
    <row r="12900" spans="1:12" x14ac:dyDescent="0.35">
      <c r="A12900" s="1" t="s">
        <v>21702</v>
      </c>
      <c r="B12900" t="s">
        <v>21703</v>
      </c>
      <c r="C12900" t="s">
        <v>34</v>
      </c>
      <c r="D12900" t="s">
        <v>35</v>
      </c>
      <c r="E12900">
        <v>1</v>
      </c>
      <c r="F12900" s="2">
        <v>3667.31</v>
      </c>
      <c r="G12900" s="3">
        <v>11288.826999999999</v>
      </c>
      <c r="H12900" s="3">
        <v>36.673099999999998</v>
      </c>
      <c r="I12900" s="3">
        <v>172.36357000000001</v>
      </c>
      <c r="J12900" s="3">
        <v>3876.3466699999999</v>
      </c>
      <c r="K12900" s="3">
        <v>5963.6102615384616</v>
      </c>
      <c r="L12900" s="4">
        <v>0.35000000000000003</v>
      </c>
    </row>
    <row r="12901" spans="1:12" x14ac:dyDescent="0.35">
      <c r="A12901" s="1" t="s">
        <v>21704</v>
      </c>
      <c r="B12901" t="s">
        <v>21705</v>
      </c>
      <c r="C12901" t="s">
        <v>363</v>
      </c>
      <c r="D12901" t="s">
        <v>364</v>
      </c>
      <c r="E12901">
        <v>1</v>
      </c>
      <c r="F12901" s="2">
        <v>6071.45</v>
      </c>
      <c r="G12901" s="3">
        <v>12145</v>
      </c>
      <c r="H12901" s="3">
        <v>60.714500000000001</v>
      </c>
      <c r="I12901" s="3">
        <v>285.35814999999997</v>
      </c>
      <c r="J12901" s="3">
        <v>6417.5226499999999</v>
      </c>
      <c r="K12901" s="3">
        <v>9873.1117692307689</v>
      </c>
      <c r="L12901" s="4">
        <v>0.35</v>
      </c>
    </row>
    <row r="12902" spans="1:12" x14ac:dyDescent="0.35">
      <c r="A12902" s="1" t="s">
        <v>21706</v>
      </c>
      <c r="B12902" t="s">
        <v>17186</v>
      </c>
      <c r="C12902" t="s">
        <v>26</v>
      </c>
      <c r="D12902" t="s">
        <v>27</v>
      </c>
      <c r="E12902">
        <v>1</v>
      </c>
      <c r="F12902" s="2">
        <v>1800</v>
      </c>
      <c r="G12902" s="3">
        <v>3786.49</v>
      </c>
      <c r="H12902" s="3">
        <v>18</v>
      </c>
      <c r="I12902" s="3">
        <v>84.6</v>
      </c>
      <c r="J12902" s="3">
        <v>1902.6</v>
      </c>
      <c r="K12902" s="3">
        <v>2927.0769230769229</v>
      </c>
      <c r="L12902" s="4">
        <v>0.35</v>
      </c>
    </row>
    <row r="12903" spans="1:12" x14ac:dyDescent="0.35">
      <c r="A12903" s="1" t="s">
        <v>21707</v>
      </c>
      <c r="B12903" t="s">
        <v>19856</v>
      </c>
      <c r="C12903" t="s">
        <v>363</v>
      </c>
      <c r="D12903" t="s">
        <v>364</v>
      </c>
      <c r="E12903">
        <v>1</v>
      </c>
      <c r="F12903" s="2">
        <v>1461.96</v>
      </c>
      <c r="G12903" s="3">
        <v>2431</v>
      </c>
      <c r="H12903" s="3">
        <v>14.6196</v>
      </c>
      <c r="I12903" s="3">
        <v>68.712119999999999</v>
      </c>
      <c r="J12903" s="3">
        <v>1545.2917199999999</v>
      </c>
      <c r="K12903" s="3">
        <v>2377.3718769230768</v>
      </c>
      <c r="L12903" s="4">
        <v>0.35</v>
      </c>
    </row>
    <row r="12904" spans="1:12" x14ac:dyDescent="0.35">
      <c r="A12904" s="1">
        <v>729103</v>
      </c>
      <c r="B12904" t="s">
        <v>19826</v>
      </c>
      <c r="C12904" t="s">
        <v>34</v>
      </c>
      <c r="D12904" t="s">
        <v>35</v>
      </c>
      <c r="E12904">
        <v>1</v>
      </c>
      <c r="F12904" s="2">
        <v>0.245</v>
      </c>
      <c r="G12904" s="3">
        <v>1</v>
      </c>
      <c r="H12904" s="3">
        <v>2.4499999999999999E-3</v>
      </c>
      <c r="I12904" s="3">
        <v>1.1514999999999999E-2</v>
      </c>
      <c r="J12904" s="3">
        <v>0.258965</v>
      </c>
      <c r="K12904" s="3">
        <v>0.3984076923076923</v>
      </c>
      <c r="L12904" s="4">
        <v>0.35</v>
      </c>
    </row>
    <row r="12905" spans="1:12" x14ac:dyDescent="0.35">
      <c r="A12905" s="1" t="s">
        <v>21708</v>
      </c>
      <c r="B12905" t="s">
        <v>21709</v>
      </c>
      <c r="C12905" t="s">
        <v>34</v>
      </c>
      <c r="D12905" t="s">
        <v>35</v>
      </c>
      <c r="E12905">
        <v>1</v>
      </c>
      <c r="F12905" s="2">
        <v>165.59</v>
      </c>
      <c r="G12905" s="3">
        <v>417</v>
      </c>
      <c r="H12905" s="3">
        <v>1.6559000000000001</v>
      </c>
      <c r="I12905" s="3">
        <v>7.7827299999999999</v>
      </c>
      <c r="J12905" s="3">
        <v>175.02862999999999</v>
      </c>
      <c r="K12905" s="3">
        <v>269.27481538461535</v>
      </c>
      <c r="L12905" s="4">
        <v>0.34999999999999992</v>
      </c>
    </row>
    <row r="12906" spans="1:12" x14ac:dyDescent="0.35">
      <c r="A12906" s="1" t="s">
        <v>21710</v>
      </c>
      <c r="B12906" t="s">
        <v>21711</v>
      </c>
      <c r="C12906" t="s">
        <v>21</v>
      </c>
      <c r="D12906" t="s">
        <v>22</v>
      </c>
      <c r="E12906">
        <v>1</v>
      </c>
      <c r="F12906" s="2">
        <v>80.34</v>
      </c>
      <c r="G12906" s="3">
        <v>197</v>
      </c>
      <c r="H12906" s="3">
        <v>0.8034</v>
      </c>
      <c r="I12906" s="3">
        <v>3.7759800000000001</v>
      </c>
      <c r="J12906" s="3">
        <v>84.919380000000004</v>
      </c>
      <c r="K12906" s="3">
        <v>130.64519999999999</v>
      </c>
      <c r="L12906" s="4">
        <v>0.34999999999999992</v>
      </c>
    </row>
    <row r="12907" spans="1:12" x14ac:dyDescent="0.35">
      <c r="A12907" s="1" t="s">
        <v>21712</v>
      </c>
      <c r="B12907" t="s">
        <v>21713</v>
      </c>
      <c r="C12907" t="s">
        <v>363</v>
      </c>
      <c r="D12907" t="s">
        <v>364</v>
      </c>
      <c r="E12907">
        <v>1</v>
      </c>
      <c r="F12907" s="2">
        <v>20.239999999999998</v>
      </c>
      <c r="G12907" s="3">
        <v>40</v>
      </c>
      <c r="H12907" s="3">
        <v>0.2024</v>
      </c>
      <c r="I12907" s="3">
        <v>0.9512799999999999</v>
      </c>
      <c r="J12907" s="3">
        <v>21.39368</v>
      </c>
      <c r="K12907" s="3">
        <v>32.913353846153846</v>
      </c>
      <c r="L12907" s="4">
        <v>0.35000000000000003</v>
      </c>
    </row>
    <row r="12908" spans="1:12" x14ac:dyDescent="0.35">
      <c r="A12908" s="1" t="s">
        <v>21714</v>
      </c>
      <c r="B12908" t="s">
        <v>21715</v>
      </c>
      <c r="C12908" t="s">
        <v>363</v>
      </c>
      <c r="D12908" t="s">
        <v>364</v>
      </c>
      <c r="E12908">
        <v>1</v>
      </c>
      <c r="F12908" s="2">
        <v>12.644</v>
      </c>
      <c r="G12908" s="3">
        <v>33.6</v>
      </c>
      <c r="H12908" s="3">
        <v>0.12644</v>
      </c>
      <c r="I12908" s="3">
        <v>0.59426800000000002</v>
      </c>
      <c r="J12908" s="3">
        <v>13.364708</v>
      </c>
      <c r="K12908" s="3">
        <v>20.56108923076923</v>
      </c>
      <c r="L12908" s="4">
        <v>0.35</v>
      </c>
    </row>
    <row r="12909" spans="1:12" x14ac:dyDescent="0.35">
      <c r="A12909" s="1" t="s">
        <v>21716</v>
      </c>
      <c r="B12909" t="s">
        <v>21717</v>
      </c>
      <c r="C12909" t="s">
        <v>34</v>
      </c>
      <c r="D12909" t="s">
        <v>35</v>
      </c>
      <c r="E12909">
        <v>1</v>
      </c>
      <c r="F12909" s="2">
        <v>0.154</v>
      </c>
      <c r="G12909" s="3">
        <v>1</v>
      </c>
      <c r="H12909" s="3">
        <v>1.5399999999999999E-3</v>
      </c>
      <c r="I12909" s="3">
        <v>7.2379999999999996E-3</v>
      </c>
      <c r="J12909" s="3">
        <v>0.16277800000000001</v>
      </c>
      <c r="K12909" s="3">
        <v>0.2504276923076923</v>
      </c>
      <c r="L12909" s="4">
        <v>0.34999999999999992</v>
      </c>
    </row>
    <row r="12910" spans="1:12" x14ac:dyDescent="0.35">
      <c r="A12910" s="1" t="s">
        <v>21718</v>
      </c>
      <c r="B12910" t="s">
        <v>21719</v>
      </c>
      <c r="C12910" t="s">
        <v>363</v>
      </c>
      <c r="D12910" t="s">
        <v>364</v>
      </c>
      <c r="E12910">
        <v>1</v>
      </c>
      <c r="F12910" s="2">
        <v>457.24</v>
      </c>
      <c r="G12910" s="3">
        <v>999.33</v>
      </c>
      <c r="H12910" s="3">
        <v>4.5724</v>
      </c>
      <c r="I12910" s="3">
        <v>21.490280000000002</v>
      </c>
      <c r="J12910" s="3">
        <v>483.30268000000001</v>
      </c>
      <c r="K12910" s="3">
        <v>743.54258461538461</v>
      </c>
      <c r="L12910" s="4">
        <v>0.35</v>
      </c>
    </row>
    <row r="12911" spans="1:12" x14ac:dyDescent="0.35">
      <c r="A12911" s="1" t="s">
        <v>21720</v>
      </c>
      <c r="B12911" t="s">
        <v>21721</v>
      </c>
      <c r="C12911" t="s">
        <v>363</v>
      </c>
      <c r="D12911" t="s">
        <v>364</v>
      </c>
      <c r="E12911">
        <v>1</v>
      </c>
      <c r="F12911" s="2">
        <v>3121.76</v>
      </c>
      <c r="G12911" s="3">
        <v>6699.7280000000001</v>
      </c>
      <c r="H12911" s="3">
        <v>31.217600000000004</v>
      </c>
      <c r="I12911" s="3">
        <v>146.72272000000001</v>
      </c>
      <c r="J12911" s="3">
        <v>3299.7003200000004</v>
      </c>
      <c r="K12911" s="3">
        <v>5076.4620307692312</v>
      </c>
      <c r="L12911" s="4">
        <v>0.35</v>
      </c>
    </row>
    <row r="12912" spans="1:12" x14ac:dyDescent="0.35">
      <c r="A12912" s="1" t="s">
        <v>21722</v>
      </c>
      <c r="B12912" t="s">
        <v>21723</v>
      </c>
      <c r="C12912" t="s">
        <v>26</v>
      </c>
      <c r="D12912" t="s">
        <v>27</v>
      </c>
      <c r="E12912">
        <v>1</v>
      </c>
      <c r="F12912" s="2">
        <v>75.88</v>
      </c>
      <c r="G12912" s="3">
        <v>154</v>
      </c>
      <c r="H12912" s="3">
        <v>0.75879999999999992</v>
      </c>
      <c r="I12912" s="3">
        <v>3.56636</v>
      </c>
      <c r="J12912" s="3">
        <v>80.205159999999992</v>
      </c>
      <c r="K12912" s="3">
        <v>123.39255384615383</v>
      </c>
      <c r="L12912" s="4">
        <v>0.35</v>
      </c>
    </row>
    <row r="12913" spans="1:12" x14ac:dyDescent="0.35">
      <c r="A12913" s="1" t="s">
        <v>21724</v>
      </c>
      <c r="B12913" t="s">
        <v>13795</v>
      </c>
      <c r="C12913" t="s">
        <v>34</v>
      </c>
      <c r="D12913" t="s">
        <v>35</v>
      </c>
      <c r="E12913">
        <v>1</v>
      </c>
      <c r="F12913" s="2">
        <v>104.4576</v>
      </c>
      <c r="G12913" s="3">
        <v>306</v>
      </c>
      <c r="H12913" s="3">
        <v>1.0445759999999999</v>
      </c>
      <c r="I12913" s="3">
        <v>4.9095072000000002</v>
      </c>
      <c r="J12913" s="3">
        <v>110.4116832</v>
      </c>
      <c r="K12913" s="3">
        <v>169.86412799999999</v>
      </c>
      <c r="L12913" s="4">
        <v>0.35</v>
      </c>
    </row>
    <row r="12914" spans="1:12" x14ac:dyDescent="0.35">
      <c r="A12914" s="1">
        <v>1008001000</v>
      </c>
      <c r="B12914" t="s">
        <v>21725</v>
      </c>
      <c r="C12914" t="s">
        <v>13</v>
      </c>
      <c r="D12914" t="s">
        <v>14</v>
      </c>
      <c r="E12914">
        <v>1</v>
      </c>
      <c r="F12914" s="2">
        <v>720.3</v>
      </c>
      <c r="G12914" s="3">
        <v>1511.2944</v>
      </c>
      <c r="H12914" s="3">
        <v>7.2029999999999994</v>
      </c>
      <c r="I12914" s="3">
        <v>33.854099999999995</v>
      </c>
      <c r="J12914" s="3">
        <v>761.35709999999995</v>
      </c>
      <c r="K12914" s="3">
        <v>1171.3186153846152</v>
      </c>
      <c r="L12914" s="4">
        <v>0.35</v>
      </c>
    </row>
    <row r="12915" spans="1:12" x14ac:dyDescent="0.35">
      <c r="A12915" s="1" t="s">
        <v>21726</v>
      </c>
      <c r="B12915" t="s">
        <v>21727</v>
      </c>
      <c r="C12915" t="s">
        <v>363</v>
      </c>
      <c r="D12915" t="s">
        <v>364</v>
      </c>
      <c r="E12915">
        <v>1</v>
      </c>
      <c r="F12915" s="2">
        <v>441.46</v>
      </c>
      <c r="G12915" s="3">
        <v>884</v>
      </c>
      <c r="H12915" s="3">
        <v>4.4146000000000001</v>
      </c>
      <c r="I12915" s="3">
        <v>20.748619999999999</v>
      </c>
      <c r="J12915" s="3">
        <v>466.62322</v>
      </c>
      <c r="K12915" s="3">
        <v>717.8818769230769</v>
      </c>
      <c r="L12915" s="4">
        <v>0.35</v>
      </c>
    </row>
    <row r="12916" spans="1:12" x14ac:dyDescent="0.35">
      <c r="A12916" s="1">
        <v>423080</v>
      </c>
      <c r="B12916" t="s">
        <v>21728</v>
      </c>
      <c r="C12916" t="s">
        <v>17</v>
      </c>
      <c r="D12916" t="s">
        <v>18</v>
      </c>
      <c r="E12916">
        <v>1</v>
      </c>
      <c r="F12916" s="2">
        <v>0.25290000000000001</v>
      </c>
      <c r="G12916" s="3">
        <v>509.15199999999999</v>
      </c>
      <c r="H12916" s="3">
        <v>2.529E-3</v>
      </c>
      <c r="I12916" s="3">
        <v>1.1886300000000001E-2</v>
      </c>
      <c r="J12916" s="3">
        <v>0.26731530000000003</v>
      </c>
      <c r="K12916" s="3">
        <v>0.41125430769230775</v>
      </c>
      <c r="L12916" s="4">
        <v>0.35000000000000003</v>
      </c>
    </row>
    <row r="12917" spans="1:12" x14ac:dyDescent="0.35">
      <c r="A12917" s="1" t="s">
        <v>21729</v>
      </c>
      <c r="B12917" t="s">
        <v>21730</v>
      </c>
      <c r="C12917" t="s">
        <v>34</v>
      </c>
      <c r="D12917" t="s">
        <v>35</v>
      </c>
      <c r="E12917">
        <v>1</v>
      </c>
      <c r="F12917" s="2">
        <v>206.15</v>
      </c>
      <c r="G12917" s="3">
        <v>483</v>
      </c>
      <c r="H12917" s="3">
        <v>2.0615000000000001</v>
      </c>
      <c r="I12917" s="3">
        <v>9.6890499999999999</v>
      </c>
      <c r="J12917" s="3">
        <v>217.90055000000001</v>
      </c>
      <c r="K12917" s="3">
        <v>335.2316153846154</v>
      </c>
      <c r="L12917" s="4">
        <v>0.35</v>
      </c>
    </row>
    <row r="12918" spans="1:12" x14ac:dyDescent="0.35">
      <c r="A12918" s="1" t="s">
        <v>21731</v>
      </c>
      <c r="B12918" t="s">
        <v>4199</v>
      </c>
      <c r="C12918" t="s">
        <v>34</v>
      </c>
      <c r="D12918" t="s">
        <v>35</v>
      </c>
      <c r="E12918">
        <v>1</v>
      </c>
      <c r="F12918" s="2">
        <v>15123.24</v>
      </c>
      <c r="G12918" s="3">
        <v>42003</v>
      </c>
      <c r="H12918" s="3">
        <v>151.23240000000001</v>
      </c>
      <c r="I12918" s="3">
        <v>710.79228000000001</v>
      </c>
      <c r="J12918" s="3">
        <v>15985.26468</v>
      </c>
      <c r="K12918" s="3">
        <v>24592.714892307693</v>
      </c>
      <c r="L12918" s="4">
        <v>0.35000000000000003</v>
      </c>
    </row>
    <row r="12919" spans="1:12" x14ac:dyDescent="0.35">
      <c r="A12919" s="1" t="s">
        <v>21732</v>
      </c>
      <c r="B12919" t="s">
        <v>1586</v>
      </c>
      <c r="C12919" t="s">
        <v>34</v>
      </c>
      <c r="D12919" t="s">
        <v>35</v>
      </c>
      <c r="E12919">
        <v>1</v>
      </c>
      <c r="F12919" s="2">
        <v>11416.68</v>
      </c>
      <c r="G12919" s="3">
        <v>31709</v>
      </c>
      <c r="H12919" s="3">
        <v>114.16680000000001</v>
      </c>
      <c r="I12919" s="3">
        <v>536.58396000000005</v>
      </c>
      <c r="J12919" s="3">
        <v>12067.430760000001</v>
      </c>
      <c r="K12919" s="3">
        <v>18565.278092307693</v>
      </c>
      <c r="L12919" s="4">
        <v>0.35</v>
      </c>
    </row>
    <row r="12920" spans="1:12" x14ac:dyDescent="0.35">
      <c r="A12920" s="1" t="s">
        <v>21733</v>
      </c>
      <c r="B12920" t="s">
        <v>21734</v>
      </c>
      <c r="C12920" t="s">
        <v>26</v>
      </c>
      <c r="D12920" t="s">
        <v>27</v>
      </c>
      <c r="E12920">
        <v>1</v>
      </c>
      <c r="F12920" s="2">
        <v>320.86250000000001</v>
      </c>
      <c r="G12920" s="3">
        <v>701.26</v>
      </c>
      <c r="H12920" s="3">
        <v>3.2086250000000001</v>
      </c>
      <c r="I12920" s="3">
        <v>15.0805375</v>
      </c>
      <c r="J12920" s="3">
        <v>339.15166249999999</v>
      </c>
      <c r="K12920" s="3">
        <v>521.77178846153845</v>
      </c>
      <c r="L12920" s="4">
        <v>0.35000000000000003</v>
      </c>
    </row>
    <row r="12921" spans="1:12" x14ac:dyDescent="0.35">
      <c r="A12921" s="1" t="s">
        <v>21735</v>
      </c>
      <c r="B12921" t="s">
        <v>21736</v>
      </c>
      <c r="C12921" t="s">
        <v>13</v>
      </c>
      <c r="D12921" t="s">
        <v>14</v>
      </c>
      <c r="E12921">
        <v>1</v>
      </c>
      <c r="F12921" s="2">
        <v>1217.1600000000001</v>
      </c>
      <c r="G12921" s="3">
        <v>2436</v>
      </c>
      <c r="H12921" s="3">
        <v>12.171600000000002</v>
      </c>
      <c r="I12921" s="3">
        <v>57.206520000000005</v>
      </c>
      <c r="J12921" s="3">
        <v>1286.5381199999999</v>
      </c>
      <c r="K12921" s="3">
        <v>1979.2894153846153</v>
      </c>
      <c r="L12921" s="4">
        <v>0.35</v>
      </c>
    </row>
    <row r="12922" spans="1:12" x14ac:dyDescent="0.35">
      <c r="A12922" s="1" t="s">
        <v>21737</v>
      </c>
      <c r="B12922" t="s">
        <v>21738</v>
      </c>
      <c r="C12922" t="s">
        <v>34</v>
      </c>
      <c r="D12922" t="s">
        <v>35</v>
      </c>
      <c r="E12922">
        <v>1</v>
      </c>
      <c r="F12922" s="2">
        <v>172.24</v>
      </c>
      <c r="G12922" s="3">
        <v>432</v>
      </c>
      <c r="H12922" s="3">
        <v>1.7224000000000002</v>
      </c>
      <c r="I12922" s="3">
        <v>8.0952800000000007</v>
      </c>
      <c r="J12922" s="3">
        <v>182.05768</v>
      </c>
      <c r="K12922" s="3">
        <v>280.08873846153847</v>
      </c>
      <c r="L12922" s="4">
        <v>0.35</v>
      </c>
    </row>
    <row r="12923" spans="1:12" x14ac:dyDescent="0.35">
      <c r="A12923" s="1" t="s">
        <v>21739</v>
      </c>
      <c r="B12923" t="s">
        <v>17016</v>
      </c>
      <c r="C12923" t="s">
        <v>26</v>
      </c>
      <c r="D12923" t="s">
        <v>27</v>
      </c>
      <c r="E12923">
        <v>1</v>
      </c>
      <c r="F12923" s="2">
        <v>622.6</v>
      </c>
      <c r="G12923" s="3">
        <v>1360.73</v>
      </c>
      <c r="H12923" s="3">
        <v>6.226</v>
      </c>
      <c r="I12923" s="3">
        <v>29.2622</v>
      </c>
      <c r="J12923" s="3">
        <v>658.08820000000003</v>
      </c>
      <c r="K12923" s="3">
        <v>1012.4433846153846</v>
      </c>
      <c r="L12923" s="4">
        <v>0.35</v>
      </c>
    </row>
    <row r="12924" spans="1:12" x14ac:dyDescent="0.35">
      <c r="A12924" s="1" t="s">
        <v>21740</v>
      </c>
      <c r="B12924" t="s">
        <v>21741</v>
      </c>
      <c r="C12924" t="s">
        <v>363</v>
      </c>
      <c r="D12924" t="s">
        <v>364</v>
      </c>
      <c r="E12924">
        <v>1</v>
      </c>
      <c r="F12924" s="2">
        <v>1740</v>
      </c>
      <c r="G12924" s="3">
        <v>44</v>
      </c>
      <c r="H12924" s="3">
        <v>17.400000000000002</v>
      </c>
      <c r="I12924" s="3">
        <v>81.78</v>
      </c>
      <c r="J12924" s="3">
        <v>1839.18</v>
      </c>
      <c r="K12924" s="3">
        <v>2829.5076923076922</v>
      </c>
      <c r="L12924" s="4">
        <v>0.35</v>
      </c>
    </row>
    <row r="12925" spans="1:12" x14ac:dyDescent="0.35">
      <c r="A12925" s="1" t="s">
        <v>21742</v>
      </c>
      <c r="B12925" t="s">
        <v>21743</v>
      </c>
      <c r="C12925" t="s">
        <v>21</v>
      </c>
      <c r="D12925" t="s">
        <v>22</v>
      </c>
      <c r="E12925">
        <v>1</v>
      </c>
      <c r="F12925" s="2">
        <v>39.32</v>
      </c>
      <c r="G12925" s="3">
        <v>97</v>
      </c>
      <c r="H12925" s="3">
        <v>0.39319999999999999</v>
      </c>
      <c r="I12925" s="3">
        <v>1.8480400000000001</v>
      </c>
      <c r="J12925" s="3">
        <v>41.561239999999998</v>
      </c>
      <c r="K12925" s="3">
        <v>63.940369230769228</v>
      </c>
      <c r="L12925" s="4">
        <v>0.35</v>
      </c>
    </row>
    <row r="12926" spans="1:12" x14ac:dyDescent="0.35">
      <c r="A12926" s="1" t="s">
        <v>21744</v>
      </c>
      <c r="B12926" t="s">
        <v>21745</v>
      </c>
      <c r="C12926" t="s">
        <v>26</v>
      </c>
      <c r="D12926" t="s">
        <v>27</v>
      </c>
      <c r="E12926">
        <v>1</v>
      </c>
      <c r="F12926" s="2">
        <v>24.45</v>
      </c>
      <c r="G12926" s="3">
        <v>49.18</v>
      </c>
      <c r="H12926" s="3">
        <v>0.2445</v>
      </c>
      <c r="I12926" s="3">
        <v>1.1491499999999999</v>
      </c>
      <c r="J12926" s="3">
        <v>25.843649999999997</v>
      </c>
      <c r="K12926" s="3">
        <v>39.75946153846153</v>
      </c>
      <c r="L12926" s="4">
        <v>0.34999999999999992</v>
      </c>
    </row>
    <row r="12927" spans="1:12" x14ac:dyDescent="0.35">
      <c r="A12927" s="1" t="s">
        <v>29</v>
      </c>
      <c r="B12927" t="s">
        <v>21746</v>
      </c>
      <c r="C12927" t="s">
        <v>363</v>
      </c>
      <c r="D12927" t="s">
        <v>364</v>
      </c>
      <c r="E12927">
        <v>1</v>
      </c>
      <c r="F12927" s="2">
        <v>480.21</v>
      </c>
      <c r="G12927" s="3">
        <v>71</v>
      </c>
      <c r="H12927" s="3">
        <v>4.8021000000000003</v>
      </c>
      <c r="I12927" s="3">
        <v>22.569869999999998</v>
      </c>
      <c r="J12927" s="3">
        <v>507.58196999999996</v>
      </c>
      <c r="K12927" s="3">
        <v>780.89533846153836</v>
      </c>
      <c r="L12927" s="4">
        <v>0.35</v>
      </c>
    </row>
    <row r="12928" spans="1:12" x14ac:dyDescent="0.35">
      <c r="A12928" s="1" t="s">
        <v>21747</v>
      </c>
      <c r="B12928" t="s">
        <v>19960</v>
      </c>
      <c r="C12928" t="s">
        <v>34</v>
      </c>
      <c r="D12928" t="s">
        <v>35</v>
      </c>
      <c r="E12928">
        <v>1</v>
      </c>
      <c r="F12928" s="2">
        <v>16004.14</v>
      </c>
      <c r="G12928" s="3">
        <v>40778</v>
      </c>
      <c r="H12928" s="3">
        <v>160.04140000000001</v>
      </c>
      <c r="I12928" s="3">
        <v>752.19457999999997</v>
      </c>
      <c r="J12928" s="3">
        <v>16916.375980000001</v>
      </c>
      <c r="K12928" s="3">
        <v>26025.193815384617</v>
      </c>
      <c r="L12928" s="4">
        <v>0.35000000000000003</v>
      </c>
    </row>
    <row r="12929" spans="1:12" x14ac:dyDescent="0.35">
      <c r="A12929" s="1" t="s">
        <v>21748</v>
      </c>
      <c r="B12929" t="s">
        <v>21749</v>
      </c>
      <c r="C12929" t="s">
        <v>363</v>
      </c>
      <c r="D12929" t="s">
        <v>364</v>
      </c>
      <c r="E12929">
        <v>1</v>
      </c>
      <c r="F12929" s="2">
        <v>4385.88</v>
      </c>
      <c r="G12929" s="3">
        <v>2343</v>
      </c>
      <c r="H12929" s="3">
        <v>43.858800000000002</v>
      </c>
      <c r="I12929" s="3">
        <v>206.13636</v>
      </c>
      <c r="J12929" s="3">
        <v>4635.8751600000005</v>
      </c>
      <c r="K12929" s="3">
        <v>7132.1156307692318</v>
      </c>
      <c r="L12929" s="4">
        <v>0.35000000000000003</v>
      </c>
    </row>
    <row r="12930" spans="1:12" x14ac:dyDescent="0.35">
      <c r="A12930" s="1" t="s">
        <v>21750</v>
      </c>
      <c r="B12930" t="s">
        <v>21751</v>
      </c>
      <c r="C12930" t="s">
        <v>13</v>
      </c>
      <c r="D12930" t="s">
        <v>14</v>
      </c>
      <c r="E12930">
        <v>1</v>
      </c>
      <c r="F12930" s="2">
        <v>40.32</v>
      </c>
      <c r="G12930" s="3">
        <v>80</v>
      </c>
      <c r="H12930" s="3">
        <v>0.4032</v>
      </c>
      <c r="I12930" s="3">
        <v>1.8950400000000001</v>
      </c>
      <c r="J12930" s="3">
        <v>42.61824</v>
      </c>
      <c r="K12930" s="3">
        <v>65.566523076923076</v>
      </c>
      <c r="L12930" s="4">
        <v>0.35</v>
      </c>
    </row>
    <row r="12931" spans="1:12" x14ac:dyDescent="0.35">
      <c r="A12931" s="1" t="s">
        <v>21752</v>
      </c>
      <c r="B12931" t="s">
        <v>21753</v>
      </c>
      <c r="C12931" t="s">
        <v>34</v>
      </c>
      <c r="D12931" t="s">
        <v>35</v>
      </c>
      <c r="E12931">
        <v>1</v>
      </c>
      <c r="F12931" s="2">
        <v>90.12</v>
      </c>
      <c r="G12931" s="3">
        <v>141</v>
      </c>
      <c r="H12931" s="3">
        <v>0.90120000000000011</v>
      </c>
      <c r="I12931" s="3">
        <v>4.2356400000000001</v>
      </c>
      <c r="J12931" s="3">
        <v>95.256840000000011</v>
      </c>
      <c r="K12931" s="3">
        <v>146.54898461538463</v>
      </c>
      <c r="L12931" s="4">
        <v>0.35</v>
      </c>
    </row>
    <row r="12932" spans="1:12" x14ac:dyDescent="0.35">
      <c r="A12932" s="1" t="s">
        <v>21754</v>
      </c>
      <c r="B12932" t="s">
        <v>21755</v>
      </c>
      <c r="C12932" t="s">
        <v>363</v>
      </c>
      <c r="D12932" t="s">
        <v>364</v>
      </c>
      <c r="E12932">
        <v>1</v>
      </c>
      <c r="F12932" s="2">
        <v>680</v>
      </c>
      <c r="G12932" s="3">
        <v>1486.19</v>
      </c>
      <c r="H12932" s="3">
        <v>6.8</v>
      </c>
      <c r="I12932" s="3">
        <v>31.96</v>
      </c>
      <c r="J12932" s="3">
        <v>718.76</v>
      </c>
      <c r="K12932" s="3">
        <v>1105.7846153846153</v>
      </c>
      <c r="L12932" s="4">
        <v>0.35</v>
      </c>
    </row>
    <row r="12933" spans="1:12" x14ac:dyDescent="0.35">
      <c r="A12933" s="1" t="s">
        <v>21756</v>
      </c>
      <c r="B12933" t="s">
        <v>4199</v>
      </c>
      <c r="C12933" t="s">
        <v>34</v>
      </c>
      <c r="D12933" t="s">
        <v>35</v>
      </c>
      <c r="E12933">
        <v>1</v>
      </c>
      <c r="F12933" s="2">
        <v>11416.68</v>
      </c>
      <c r="G12933" s="3">
        <v>31709</v>
      </c>
      <c r="H12933" s="3">
        <v>114.16680000000001</v>
      </c>
      <c r="I12933" s="3">
        <v>536.58396000000005</v>
      </c>
      <c r="J12933" s="3">
        <v>12067.430760000001</v>
      </c>
      <c r="K12933" s="3">
        <v>18565.278092307693</v>
      </c>
      <c r="L12933" s="4">
        <v>0.35</v>
      </c>
    </row>
    <row r="12934" spans="1:12" x14ac:dyDescent="0.35">
      <c r="A12934" s="1" t="s">
        <v>21757</v>
      </c>
      <c r="B12934" t="s">
        <v>21758</v>
      </c>
      <c r="C12934" t="s">
        <v>34</v>
      </c>
      <c r="D12934" t="s">
        <v>35</v>
      </c>
      <c r="E12934">
        <v>1</v>
      </c>
      <c r="F12934" s="2">
        <v>371.28</v>
      </c>
      <c r="G12934" s="3">
        <v>1558</v>
      </c>
      <c r="H12934" s="3">
        <v>3.7127999999999997</v>
      </c>
      <c r="I12934" s="3">
        <v>17.45016</v>
      </c>
      <c r="J12934" s="3">
        <v>392.44295999999997</v>
      </c>
      <c r="K12934" s="3">
        <v>603.75839999999994</v>
      </c>
      <c r="L12934" s="4">
        <v>0.35</v>
      </c>
    </row>
    <row r="12935" spans="1:12" x14ac:dyDescent="0.35">
      <c r="A12935" s="1" t="s">
        <v>21759</v>
      </c>
      <c r="B12935" t="s">
        <v>21760</v>
      </c>
      <c r="C12935" t="s">
        <v>363</v>
      </c>
      <c r="D12935" t="s">
        <v>364</v>
      </c>
      <c r="E12935">
        <v>1</v>
      </c>
      <c r="F12935" s="2">
        <v>531.77</v>
      </c>
      <c r="G12935" s="3">
        <v>1067.3800000000001</v>
      </c>
      <c r="H12935" s="3">
        <v>5.3177000000000003</v>
      </c>
      <c r="I12935" s="3">
        <v>24.993189999999998</v>
      </c>
      <c r="J12935" s="3">
        <v>562.08088999999995</v>
      </c>
      <c r="K12935" s="3">
        <v>864.73983076923071</v>
      </c>
      <c r="L12935" s="4">
        <v>0.35000000000000003</v>
      </c>
    </row>
    <row r="12936" spans="1:12" x14ac:dyDescent="0.35">
      <c r="A12936" s="1" t="s">
        <v>21761</v>
      </c>
      <c r="B12936" t="s">
        <v>21762</v>
      </c>
      <c r="C12936" t="s">
        <v>363</v>
      </c>
      <c r="D12936" t="s">
        <v>364</v>
      </c>
      <c r="E12936">
        <v>1</v>
      </c>
      <c r="F12936" s="2">
        <v>83.04</v>
      </c>
      <c r="G12936" s="3">
        <v>166</v>
      </c>
      <c r="H12936" s="3">
        <v>0.83040000000000003</v>
      </c>
      <c r="I12936" s="3">
        <v>3.9028800000000001</v>
      </c>
      <c r="J12936" s="3">
        <v>87.77328</v>
      </c>
      <c r="K12936" s="3">
        <v>135.03581538461538</v>
      </c>
      <c r="L12936" s="4">
        <v>0.35</v>
      </c>
    </row>
    <row r="12937" spans="1:12" x14ac:dyDescent="0.35">
      <c r="A12937" s="1" t="s">
        <v>21763</v>
      </c>
      <c r="B12937" t="s">
        <v>21764</v>
      </c>
      <c r="C12937" t="s">
        <v>26</v>
      </c>
      <c r="D12937" t="s">
        <v>27</v>
      </c>
      <c r="E12937">
        <v>1</v>
      </c>
      <c r="F12937" s="2">
        <v>7537.5</v>
      </c>
      <c r="G12937" s="3">
        <v>15542</v>
      </c>
      <c r="H12937" s="3">
        <v>75.375</v>
      </c>
      <c r="I12937" s="3">
        <v>354.26249999999999</v>
      </c>
      <c r="J12937" s="3">
        <v>7967.1374999999998</v>
      </c>
      <c r="K12937" s="3">
        <v>12257.134615384615</v>
      </c>
      <c r="L12937" s="4">
        <v>0.35000000000000003</v>
      </c>
    </row>
    <row r="12938" spans="1:12" x14ac:dyDescent="0.35">
      <c r="A12938" s="1" t="s">
        <v>21765</v>
      </c>
      <c r="B12938" t="s">
        <v>21766</v>
      </c>
      <c r="C12938" t="s">
        <v>363</v>
      </c>
      <c r="D12938" t="s">
        <v>364</v>
      </c>
      <c r="E12938">
        <v>1</v>
      </c>
      <c r="F12938" s="2">
        <v>167.22</v>
      </c>
      <c r="G12938" s="3">
        <v>6110</v>
      </c>
      <c r="H12938" s="3">
        <v>1.6722000000000001</v>
      </c>
      <c r="I12938" s="3">
        <v>7.8593399999999995</v>
      </c>
      <c r="J12938" s="3">
        <v>176.75154000000001</v>
      </c>
      <c r="K12938" s="3">
        <v>271.92544615384617</v>
      </c>
      <c r="L12938" s="4">
        <v>0.35000000000000003</v>
      </c>
    </row>
    <row r="12939" spans="1:12" x14ac:dyDescent="0.35">
      <c r="A12939" s="1" t="s">
        <v>21767</v>
      </c>
      <c r="B12939" t="s">
        <v>21768</v>
      </c>
      <c r="C12939" t="s">
        <v>13</v>
      </c>
      <c r="D12939" t="s">
        <v>14</v>
      </c>
      <c r="E12939">
        <v>1</v>
      </c>
      <c r="F12939" s="2">
        <v>4228.5600000000004</v>
      </c>
      <c r="G12939" s="3">
        <v>7715</v>
      </c>
      <c r="H12939" s="3">
        <v>42.285600000000002</v>
      </c>
      <c r="I12939" s="3">
        <v>198.74232000000001</v>
      </c>
      <c r="J12939" s="3">
        <v>4469.5879200000008</v>
      </c>
      <c r="K12939" s="3">
        <v>6876.2891076923088</v>
      </c>
      <c r="L12939" s="4">
        <v>0.35</v>
      </c>
    </row>
    <row r="12940" spans="1:12" x14ac:dyDescent="0.35">
      <c r="A12940" s="1" t="s">
        <v>21769</v>
      </c>
      <c r="B12940" t="s">
        <v>21770</v>
      </c>
      <c r="C12940" t="s">
        <v>34</v>
      </c>
      <c r="D12940" t="s">
        <v>35</v>
      </c>
      <c r="E12940">
        <v>1</v>
      </c>
      <c r="F12940" s="2">
        <v>3808.25</v>
      </c>
      <c r="G12940" s="3">
        <v>9536</v>
      </c>
      <c r="H12940" s="3">
        <v>38.082500000000003</v>
      </c>
      <c r="I12940" s="3">
        <v>178.98775000000001</v>
      </c>
      <c r="J12940" s="3">
        <v>4025.3202499999998</v>
      </c>
      <c r="K12940" s="3">
        <v>6192.8003846153842</v>
      </c>
      <c r="L12940" s="4">
        <v>0.35</v>
      </c>
    </row>
    <row r="12941" spans="1:12" x14ac:dyDescent="0.35">
      <c r="A12941" s="1" t="s">
        <v>21771</v>
      </c>
      <c r="B12941" t="s">
        <v>21772</v>
      </c>
      <c r="C12941" t="s">
        <v>34</v>
      </c>
      <c r="D12941" t="s">
        <v>35</v>
      </c>
      <c r="E12941">
        <v>1</v>
      </c>
      <c r="F12941" s="2">
        <v>17.010000000000002</v>
      </c>
      <c r="G12941" s="3">
        <v>47</v>
      </c>
      <c r="H12941" s="3">
        <v>0.17010000000000003</v>
      </c>
      <c r="I12941" s="3">
        <v>0.79947000000000012</v>
      </c>
      <c r="J12941" s="3">
        <v>17.979570000000002</v>
      </c>
      <c r="K12941" s="3">
        <v>27.660876923076927</v>
      </c>
      <c r="L12941" s="4">
        <v>0.35</v>
      </c>
    </row>
    <row r="12942" spans="1:12" x14ac:dyDescent="0.35">
      <c r="A12942" s="1" t="s">
        <v>21773</v>
      </c>
      <c r="B12942" t="s">
        <v>21774</v>
      </c>
      <c r="C12942" t="s">
        <v>363</v>
      </c>
      <c r="D12942" t="s">
        <v>364</v>
      </c>
      <c r="E12942">
        <v>1</v>
      </c>
      <c r="F12942" s="2">
        <v>1825.45</v>
      </c>
      <c r="G12942" s="3">
        <v>3651</v>
      </c>
      <c r="H12942" s="3">
        <v>18.2545</v>
      </c>
      <c r="I12942" s="3">
        <v>85.796149999999997</v>
      </c>
      <c r="J12942" s="3">
        <v>1929.50065</v>
      </c>
      <c r="K12942" s="3">
        <v>2968.4625384615383</v>
      </c>
      <c r="L12942" s="4">
        <v>0.35</v>
      </c>
    </row>
    <row r="12943" spans="1:12" x14ac:dyDescent="0.35">
      <c r="A12943" s="1" t="s">
        <v>21775</v>
      </c>
      <c r="B12943" t="s">
        <v>21776</v>
      </c>
      <c r="C12943" t="s">
        <v>363</v>
      </c>
      <c r="D12943" t="s">
        <v>364</v>
      </c>
      <c r="E12943">
        <v>1</v>
      </c>
      <c r="F12943" s="2">
        <v>554.63</v>
      </c>
      <c r="G12943" s="3">
        <v>2433</v>
      </c>
      <c r="H12943" s="3">
        <v>5.5463000000000005</v>
      </c>
      <c r="I12943" s="3">
        <v>26.067609999999998</v>
      </c>
      <c r="J12943" s="3">
        <v>586.24390999999991</v>
      </c>
      <c r="K12943" s="3">
        <v>901.91370769230753</v>
      </c>
      <c r="L12943" s="4">
        <v>0.35</v>
      </c>
    </row>
    <row r="12944" spans="1:12" x14ac:dyDescent="0.35">
      <c r="A12944" s="1" t="s">
        <v>21777</v>
      </c>
      <c r="B12944" t="s">
        <v>21778</v>
      </c>
      <c r="C12944" t="s">
        <v>363</v>
      </c>
      <c r="D12944" t="s">
        <v>364</v>
      </c>
      <c r="E12944">
        <v>1</v>
      </c>
      <c r="F12944" s="2">
        <v>231.17</v>
      </c>
      <c r="G12944" s="3">
        <v>459</v>
      </c>
      <c r="H12944" s="3">
        <v>2.3117000000000001</v>
      </c>
      <c r="I12944" s="3">
        <v>10.864989999999999</v>
      </c>
      <c r="J12944" s="3">
        <v>244.34669</v>
      </c>
      <c r="K12944" s="3">
        <v>375.91798461538457</v>
      </c>
      <c r="L12944" s="4">
        <v>0.34999999999999992</v>
      </c>
    </row>
    <row r="12945" spans="1:12" x14ac:dyDescent="0.35">
      <c r="A12945" s="1" t="s">
        <v>21779</v>
      </c>
      <c r="B12945" t="s">
        <v>19815</v>
      </c>
      <c r="C12945" t="s">
        <v>34</v>
      </c>
      <c r="D12945" t="s">
        <v>35</v>
      </c>
      <c r="E12945">
        <v>1</v>
      </c>
      <c r="F12945" s="2">
        <v>19945.55</v>
      </c>
      <c r="G12945" s="3">
        <v>43687</v>
      </c>
      <c r="H12945" s="3">
        <v>199.4555</v>
      </c>
      <c r="I12945" s="3">
        <v>937.44084999999995</v>
      </c>
      <c r="J12945" s="3">
        <v>21082.446349999998</v>
      </c>
      <c r="K12945" s="3">
        <v>32434.532846153841</v>
      </c>
      <c r="L12945" s="4">
        <v>0.34999999999999992</v>
      </c>
    </row>
    <row r="12946" spans="1:12" x14ac:dyDescent="0.35">
      <c r="A12946" s="1" t="s">
        <v>21780</v>
      </c>
      <c r="B12946" t="s">
        <v>20587</v>
      </c>
      <c r="C12946" t="s">
        <v>363</v>
      </c>
      <c r="D12946" t="s">
        <v>364</v>
      </c>
      <c r="E12946">
        <v>1</v>
      </c>
      <c r="F12946" s="2">
        <v>227.20320000000001</v>
      </c>
      <c r="G12946" s="3">
        <v>524</v>
      </c>
      <c r="H12946" s="3">
        <v>2.2720320000000003</v>
      </c>
      <c r="I12946" s="3">
        <v>10.678550400000001</v>
      </c>
      <c r="J12946" s="3">
        <v>240.15378240000001</v>
      </c>
      <c r="K12946" s="3">
        <v>369.46735753846156</v>
      </c>
      <c r="L12946" s="4">
        <v>0.35</v>
      </c>
    </row>
    <row r="12947" spans="1:12" x14ac:dyDescent="0.35">
      <c r="A12947" s="1" t="s">
        <v>21781</v>
      </c>
      <c r="B12947" t="s">
        <v>21782</v>
      </c>
      <c r="C12947" t="s">
        <v>21</v>
      </c>
      <c r="D12947" t="s">
        <v>22</v>
      </c>
      <c r="E12947">
        <v>1</v>
      </c>
      <c r="F12947" s="2">
        <v>110.96</v>
      </c>
      <c r="G12947" s="3">
        <v>271.6112</v>
      </c>
      <c r="H12947" s="3">
        <v>1.1095999999999999</v>
      </c>
      <c r="I12947" s="3">
        <v>5.2151199999999998</v>
      </c>
      <c r="J12947" s="3">
        <v>117.28471999999999</v>
      </c>
      <c r="K12947" s="3">
        <v>180.43803076923075</v>
      </c>
      <c r="L12947" s="4">
        <v>0.35</v>
      </c>
    </row>
    <row r="12948" spans="1:12" x14ac:dyDescent="0.35">
      <c r="A12948" s="1" t="s">
        <v>21783</v>
      </c>
      <c r="B12948" t="s">
        <v>21784</v>
      </c>
      <c r="C12948" t="s">
        <v>13</v>
      </c>
      <c r="D12948" t="s">
        <v>14</v>
      </c>
      <c r="E12948">
        <v>1</v>
      </c>
      <c r="F12948" s="2">
        <v>55.197600000000001</v>
      </c>
      <c r="G12948" s="3">
        <v>125</v>
      </c>
      <c r="H12948" s="3">
        <v>0.55197600000000002</v>
      </c>
      <c r="I12948" s="3">
        <v>2.5942872000000001</v>
      </c>
      <c r="J12948" s="3">
        <v>58.343863200000001</v>
      </c>
      <c r="K12948" s="3">
        <v>89.759789538461533</v>
      </c>
      <c r="L12948" s="4">
        <v>0.34999999999999992</v>
      </c>
    </row>
    <row r="12949" spans="1:12" x14ac:dyDescent="0.35">
      <c r="A12949" s="1" t="s">
        <v>21785</v>
      </c>
      <c r="B12949" t="s">
        <v>21786</v>
      </c>
      <c r="C12949" t="s">
        <v>363</v>
      </c>
      <c r="D12949" t="s">
        <v>364</v>
      </c>
      <c r="E12949">
        <v>1</v>
      </c>
      <c r="F12949" s="2">
        <v>1.78</v>
      </c>
      <c r="G12949" s="3">
        <v>3.36</v>
      </c>
      <c r="H12949" s="3">
        <v>1.78E-2</v>
      </c>
      <c r="I12949" s="3">
        <v>8.3659999999999998E-2</v>
      </c>
      <c r="J12949" s="3">
        <v>1.8814600000000001</v>
      </c>
      <c r="K12949" s="3">
        <v>2.8945538461538463</v>
      </c>
      <c r="L12949" s="4">
        <v>0.35</v>
      </c>
    </row>
    <row r="12950" spans="1:12" x14ac:dyDescent="0.35">
      <c r="A12950" s="1" t="s">
        <v>21787</v>
      </c>
      <c r="B12950" t="s">
        <v>19609</v>
      </c>
      <c r="C12950" t="s">
        <v>34</v>
      </c>
      <c r="D12950" t="s">
        <v>35</v>
      </c>
      <c r="E12950">
        <v>1</v>
      </c>
      <c r="F12950" s="2">
        <v>3718.44</v>
      </c>
      <c r="G12950" s="3">
        <v>9829</v>
      </c>
      <c r="H12950" s="3">
        <v>37.184400000000004</v>
      </c>
      <c r="I12950" s="3">
        <v>174.76668000000001</v>
      </c>
      <c r="J12950" s="3">
        <v>3930.3910800000003</v>
      </c>
      <c r="K12950" s="3">
        <v>6046.7555076923081</v>
      </c>
      <c r="L12950" s="4">
        <v>0.35</v>
      </c>
    </row>
    <row r="12951" spans="1:12" x14ac:dyDescent="0.35">
      <c r="A12951" s="1" t="s">
        <v>21788</v>
      </c>
      <c r="B12951" t="s">
        <v>21789</v>
      </c>
      <c r="C12951" t="s">
        <v>17</v>
      </c>
      <c r="D12951" t="s">
        <v>18</v>
      </c>
      <c r="E12951">
        <v>1</v>
      </c>
      <c r="F12951" s="2">
        <v>278.93</v>
      </c>
      <c r="G12951" s="3">
        <v>39</v>
      </c>
      <c r="H12951" s="3">
        <v>2.7893000000000003</v>
      </c>
      <c r="I12951" s="3">
        <v>13.10971</v>
      </c>
      <c r="J12951" s="3">
        <v>294.82901000000004</v>
      </c>
      <c r="K12951" s="3">
        <v>453.58309230769237</v>
      </c>
      <c r="L12951" s="4">
        <v>0.35</v>
      </c>
    </row>
    <row r="12952" spans="1:12" x14ac:dyDescent="0.35">
      <c r="A12952" s="1" t="s">
        <v>21790</v>
      </c>
      <c r="B12952" t="s">
        <v>19533</v>
      </c>
      <c r="C12952" t="s">
        <v>26</v>
      </c>
      <c r="D12952" t="s">
        <v>27</v>
      </c>
      <c r="E12952">
        <v>1</v>
      </c>
      <c r="F12952" s="2">
        <v>470.18</v>
      </c>
      <c r="G12952" s="3">
        <v>956</v>
      </c>
      <c r="H12952" s="3">
        <v>4.7018000000000004</v>
      </c>
      <c r="I12952" s="3">
        <v>22.098459999999999</v>
      </c>
      <c r="J12952" s="3">
        <v>496.98025999999999</v>
      </c>
      <c r="K12952" s="3">
        <v>764.5850153846153</v>
      </c>
      <c r="L12952" s="4">
        <v>0.34999999999999992</v>
      </c>
    </row>
    <row r="12953" spans="1:12" x14ac:dyDescent="0.35">
      <c r="A12953" s="1" t="s">
        <v>21791</v>
      </c>
      <c r="B12953" t="s">
        <v>21792</v>
      </c>
      <c r="C12953" t="s">
        <v>26</v>
      </c>
      <c r="D12953" t="s">
        <v>27</v>
      </c>
      <c r="E12953">
        <v>1</v>
      </c>
      <c r="F12953" s="2">
        <v>79.94</v>
      </c>
      <c r="G12953" s="3">
        <v>168.29</v>
      </c>
      <c r="H12953" s="3">
        <v>0.7994</v>
      </c>
      <c r="I12953" s="3">
        <v>3.75718</v>
      </c>
      <c r="J12953" s="3">
        <v>84.496580000000009</v>
      </c>
      <c r="K12953" s="3">
        <v>129.99473846153847</v>
      </c>
      <c r="L12953" s="4">
        <v>0.35</v>
      </c>
    </row>
    <row r="12954" spans="1:12" x14ac:dyDescent="0.35">
      <c r="A12954" s="1" t="s">
        <v>21793</v>
      </c>
      <c r="B12954" t="s">
        <v>21794</v>
      </c>
      <c r="C12954" t="s">
        <v>13</v>
      </c>
      <c r="D12954" t="s">
        <v>14</v>
      </c>
      <c r="E12954">
        <v>1</v>
      </c>
      <c r="F12954" s="2">
        <v>2322.6</v>
      </c>
      <c r="G12954" s="3">
        <v>4084</v>
      </c>
      <c r="H12954" s="3">
        <v>23.225999999999999</v>
      </c>
      <c r="I12954" s="3">
        <v>109.1622</v>
      </c>
      <c r="J12954" s="3">
        <v>2454.9882000000002</v>
      </c>
      <c r="K12954" s="3">
        <v>3776.9049230769233</v>
      </c>
      <c r="L12954" s="4">
        <v>0.35</v>
      </c>
    </row>
    <row r="12955" spans="1:12" x14ac:dyDescent="0.35">
      <c r="A12955" s="1" t="s">
        <v>21795</v>
      </c>
      <c r="B12955" t="s">
        <v>21796</v>
      </c>
      <c r="C12955" t="s">
        <v>363</v>
      </c>
      <c r="D12955" t="s">
        <v>364</v>
      </c>
      <c r="E12955">
        <v>1</v>
      </c>
      <c r="F12955" s="2">
        <v>18.032</v>
      </c>
      <c r="G12955" s="3">
        <v>39.409999999999997</v>
      </c>
      <c r="H12955" s="3">
        <v>0.18032000000000001</v>
      </c>
      <c r="I12955" s="3">
        <v>0.84750400000000004</v>
      </c>
      <c r="J12955" s="3">
        <v>19.059823999999999</v>
      </c>
      <c r="K12955" s="3">
        <v>29.322806153846152</v>
      </c>
      <c r="L12955" s="4">
        <v>0.35</v>
      </c>
    </row>
    <row r="12956" spans="1:12" x14ac:dyDescent="0.35">
      <c r="A12956" s="1" t="s">
        <v>21797</v>
      </c>
      <c r="B12956" t="s">
        <v>17248</v>
      </c>
      <c r="C12956" t="s">
        <v>26</v>
      </c>
      <c r="D12956" t="s">
        <v>27</v>
      </c>
      <c r="E12956">
        <v>1</v>
      </c>
      <c r="F12956" s="2">
        <v>756.6</v>
      </c>
      <c r="G12956" s="3">
        <v>1314</v>
      </c>
      <c r="H12956" s="3">
        <v>7.5660000000000007</v>
      </c>
      <c r="I12956" s="3">
        <v>35.560200000000002</v>
      </c>
      <c r="J12956" s="3">
        <v>799.72620000000006</v>
      </c>
      <c r="K12956" s="3">
        <v>1230.348</v>
      </c>
      <c r="L12956" s="4">
        <v>0.34999999999999992</v>
      </c>
    </row>
    <row r="12957" spans="1:12" x14ac:dyDescent="0.35">
      <c r="A12957" s="1" t="s">
        <v>21798</v>
      </c>
      <c r="B12957" t="s">
        <v>21799</v>
      </c>
      <c r="C12957" t="s">
        <v>34</v>
      </c>
      <c r="D12957" t="s">
        <v>35</v>
      </c>
      <c r="E12957">
        <v>1</v>
      </c>
      <c r="F12957" s="2">
        <v>45.89</v>
      </c>
      <c r="G12957" s="3">
        <v>109</v>
      </c>
      <c r="H12957" s="3">
        <v>0.45890000000000003</v>
      </c>
      <c r="I12957" s="3">
        <v>2.1568300000000002</v>
      </c>
      <c r="J12957" s="3">
        <v>48.50573</v>
      </c>
      <c r="K12957" s="3">
        <v>74.624200000000002</v>
      </c>
      <c r="L12957" s="4">
        <v>0.35000000000000003</v>
      </c>
    </row>
    <row r="12958" spans="1:12" x14ac:dyDescent="0.35">
      <c r="A12958" s="1" t="s">
        <v>21800</v>
      </c>
      <c r="B12958" t="s">
        <v>21801</v>
      </c>
      <c r="C12958" t="s">
        <v>363</v>
      </c>
      <c r="D12958" t="s">
        <v>364</v>
      </c>
      <c r="E12958">
        <v>1</v>
      </c>
      <c r="F12958" s="2">
        <v>99.7</v>
      </c>
      <c r="G12958" s="3">
        <v>200</v>
      </c>
      <c r="H12958" s="3">
        <v>0.997</v>
      </c>
      <c r="I12958" s="3">
        <v>4.6859000000000002</v>
      </c>
      <c r="J12958" s="3">
        <v>105.38290000000001</v>
      </c>
      <c r="K12958" s="3">
        <v>162.12753846153848</v>
      </c>
      <c r="L12958" s="4">
        <v>0.35000000000000003</v>
      </c>
    </row>
    <row r="12959" spans="1:12" x14ac:dyDescent="0.35">
      <c r="A12959" s="1" t="s">
        <v>21802</v>
      </c>
      <c r="B12959" t="s">
        <v>21803</v>
      </c>
      <c r="C12959" t="s">
        <v>13</v>
      </c>
      <c r="D12959" t="s">
        <v>14</v>
      </c>
      <c r="E12959">
        <v>1</v>
      </c>
      <c r="F12959" s="2">
        <v>15887.76</v>
      </c>
      <c r="G12959" s="3">
        <v>28990</v>
      </c>
      <c r="H12959" s="3">
        <v>158.8776</v>
      </c>
      <c r="I12959" s="3">
        <v>746.72472000000005</v>
      </c>
      <c r="J12959" s="3">
        <v>16793.36232</v>
      </c>
      <c r="K12959" s="3">
        <v>25835.942030769231</v>
      </c>
      <c r="L12959" s="4">
        <v>0.35</v>
      </c>
    </row>
    <row r="12960" spans="1:12" x14ac:dyDescent="0.35">
      <c r="A12960" s="1" t="s">
        <v>21804</v>
      </c>
      <c r="B12960" t="s">
        <v>21805</v>
      </c>
      <c r="C12960" t="s">
        <v>363</v>
      </c>
      <c r="D12960" t="s">
        <v>364</v>
      </c>
      <c r="E12960">
        <v>1</v>
      </c>
      <c r="F12960" s="2">
        <v>3400</v>
      </c>
      <c r="G12960" s="3">
        <v>5650.4</v>
      </c>
      <c r="H12960" s="3">
        <v>34</v>
      </c>
      <c r="I12960" s="3">
        <v>159.80000000000001</v>
      </c>
      <c r="J12960" s="3">
        <v>3593.8</v>
      </c>
      <c r="K12960" s="3">
        <v>5528.9230769230771</v>
      </c>
      <c r="L12960" s="4">
        <v>0.35</v>
      </c>
    </row>
    <row r="12961" spans="1:12" x14ac:dyDescent="0.35">
      <c r="A12961" s="1" t="s">
        <v>21806</v>
      </c>
      <c r="B12961" t="s">
        <v>21807</v>
      </c>
      <c r="C12961" t="s">
        <v>34</v>
      </c>
      <c r="D12961" t="s">
        <v>35</v>
      </c>
      <c r="E12961">
        <v>1</v>
      </c>
      <c r="F12961" s="2">
        <v>773.5</v>
      </c>
      <c r="G12961" s="3">
        <v>107</v>
      </c>
      <c r="H12961" s="3">
        <v>7.7350000000000003</v>
      </c>
      <c r="I12961" s="3">
        <v>36.354500000000002</v>
      </c>
      <c r="J12961" s="3">
        <v>817.58950000000004</v>
      </c>
      <c r="K12961" s="3">
        <v>1257.83</v>
      </c>
      <c r="L12961" s="4">
        <v>0.34999999999999992</v>
      </c>
    </row>
    <row r="12962" spans="1:12" x14ac:dyDescent="0.35">
      <c r="A12962" s="1" t="s">
        <v>21808</v>
      </c>
      <c r="B12962" t="s">
        <v>21809</v>
      </c>
      <c r="C12962" t="s">
        <v>13</v>
      </c>
      <c r="D12962" t="s">
        <v>14</v>
      </c>
      <c r="E12962">
        <v>1</v>
      </c>
      <c r="F12962" s="2">
        <v>584.64</v>
      </c>
      <c r="G12962" s="3">
        <v>1171</v>
      </c>
      <c r="H12962" s="3">
        <v>5.8464</v>
      </c>
      <c r="I12962" s="3">
        <v>27.478079999999999</v>
      </c>
      <c r="J12962" s="3">
        <v>617.96447999999998</v>
      </c>
      <c r="K12962" s="3">
        <v>950.71458461538452</v>
      </c>
      <c r="L12962" s="4">
        <v>0.35</v>
      </c>
    </row>
    <row r="12963" spans="1:12" x14ac:dyDescent="0.35">
      <c r="A12963" s="1" t="s">
        <v>21810</v>
      </c>
      <c r="B12963" t="s">
        <v>21811</v>
      </c>
      <c r="C12963" t="s">
        <v>363</v>
      </c>
      <c r="D12963" t="s">
        <v>364</v>
      </c>
      <c r="E12963">
        <v>1</v>
      </c>
      <c r="F12963" s="2">
        <v>14.83</v>
      </c>
      <c r="G12963" s="3">
        <v>28</v>
      </c>
      <c r="H12963" s="3">
        <v>0.14830000000000002</v>
      </c>
      <c r="I12963" s="3">
        <v>0.69701000000000002</v>
      </c>
      <c r="J12963" s="3">
        <v>15.675310000000001</v>
      </c>
      <c r="K12963" s="3">
        <v>24.115861538461541</v>
      </c>
      <c r="L12963" s="4">
        <v>0.35000000000000003</v>
      </c>
    </row>
    <row r="12964" spans="1:12" x14ac:dyDescent="0.35">
      <c r="A12964" s="1" t="s">
        <v>21812</v>
      </c>
      <c r="B12964" t="s">
        <v>21813</v>
      </c>
      <c r="C12964" t="s">
        <v>34</v>
      </c>
      <c r="D12964" t="s">
        <v>35</v>
      </c>
      <c r="E12964">
        <v>1</v>
      </c>
      <c r="F12964" s="2">
        <v>60.86</v>
      </c>
      <c r="G12964" s="3">
        <v>159</v>
      </c>
      <c r="H12964" s="3">
        <v>0.60860000000000003</v>
      </c>
      <c r="I12964" s="3">
        <v>2.86042</v>
      </c>
      <c r="J12964" s="3">
        <v>64.32902</v>
      </c>
      <c r="K12964" s="3">
        <v>98.967723076923079</v>
      </c>
      <c r="L12964" s="4">
        <v>0.35000000000000003</v>
      </c>
    </row>
    <row r="12965" spans="1:12" x14ac:dyDescent="0.35">
      <c r="A12965" s="1" t="s">
        <v>21814</v>
      </c>
      <c r="B12965" t="s">
        <v>21815</v>
      </c>
      <c r="C12965" t="s">
        <v>21</v>
      </c>
      <c r="D12965" t="s">
        <v>22</v>
      </c>
      <c r="E12965">
        <v>1</v>
      </c>
      <c r="F12965" s="2">
        <v>112.5</v>
      </c>
      <c r="G12965" s="3">
        <v>245.88</v>
      </c>
      <c r="H12965" s="3">
        <v>1.125</v>
      </c>
      <c r="I12965" s="3">
        <v>5.2874999999999996</v>
      </c>
      <c r="J12965" s="3">
        <v>118.91249999999999</v>
      </c>
      <c r="K12965" s="3">
        <v>182.94230769230768</v>
      </c>
      <c r="L12965" s="4">
        <v>0.35</v>
      </c>
    </row>
    <row r="12966" spans="1:12" x14ac:dyDescent="0.35">
      <c r="A12966" s="1" t="s">
        <v>21816</v>
      </c>
      <c r="B12966" t="s">
        <v>21817</v>
      </c>
      <c r="C12966" t="s">
        <v>34</v>
      </c>
      <c r="D12966" t="s">
        <v>35</v>
      </c>
      <c r="E12966">
        <v>1</v>
      </c>
      <c r="F12966" s="2">
        <v>45.89</v>
      </c>
      <c r="G12966" s="3">
        <v>123</v>
      </c>
      <c r="H12966" s="3">
        <v>0.45890000000000003</v>
      </c>
      <c r="I12966" s="3">
        <v>2.1568300000000002</v>
      </c>
      <c r="J12966" s="3">
        <v>48.50573</v>
      </c>
      <c r="K12966" s="3">
        <v>74.624200000000002</v>
      </c>
      <c r="L12966" s="4">
        <v>0.35000000000000003</v>
      </c>
    </row>
    <row r="12967" spans="1:12" x14ac:dyDescent="0.35">
      <c r="A12967" s="1" t="s">
        <v>21818</v>
      </c>
      <c r="B12967" t="s">
        <v>1571</v>
      </c>
      <c r="C12967" t="s">
        <v>34</v>
      </c>
      <c r="D12967" t="s">
        <v>35</v>
      </c>
      <c r="E12967">
        <v>1</v>
      </c>
      <c r="F12967" s="2">
        <v>30748.41</v>
      </c>
      <c r="G12967" s="3">
        <v>85402</v>
      </c>
      <c r="H12967" s="3">
        <v>307.48410000000001</v>
      </c>
      <c r="I12967" s="3">
        <v>1445.17527</v>
      </c>
      <c r="J12967" s="3">
        <v>32501.069370000001</v>
      </c>
      <c r="K12967" s="3">
        <v>50001.645184615387</v>
      </c>
      <c r="L12967" s="4">
        <v>0.35000000000000003</v>
      </c>
    </row>
    <row r="12968" spans="1:12" x14ac:dyDescent="0.35">
      <c r="A12968" s="1">
        <v>767960</v>
      </c>
      <c r="B12968" t="s">
        <v>19599</v>
      </c>
      <c r="C12968" t="s">
        <v>34</v>
      </c>
      <c r="D12968" t="s">
        <v>35</v>
      </c>
      <c r="E12968">
        <v>1</v>
      </c>
      <c r="F12968" s="2">
        <v>0.253</v>
      </c>
      <c r="G12968" s="3">
        <v>1</v>
      </c>
      <c r="H12968" s="3">
        <v>2.5300000000000001E-3</v>
      </c>
      <c r="I12968" s="3">
        <v>1.1891000000000001E-2</v>
      </c>
      <c r="J12968" s="3">
        <v>0.26742099999999996</v>
      </c>
      <c r="K12968" s="3">
        <v>0.41141692307692301</v>
      </c>
      <c r="L12968" s="4">
        <v>0.35</v>
      </c>
    </row>
    <row r="12969" spans="1:12" x14ac:dyDescent="0.35">
      <c r="A12969" s="1" t="s">
        <v>21819</v>
      </c>
      <c r="B12969" t="s">
        <v>8388</v>
      </c>
      <c r="C12969" t="s">
        <v>17</v>
      </c>
      <c r="D12969" t="s">
        <v>18</v>
      </c>
      <c r="E12969">
        <v>1</v>
      </c>
      <c r="F12969" s="2">
        <v>162.5</v>
      </c>
      <c r="G12969" s="3">
        <v>386</v>
      </c>
      <c r="H12969" s="3">
        <v>1.625</v>
      </c>
      <c r="I12969" s="3">
        <v>7.6375000000000002</v>
      </c>
      <c r="J12969" s="3">
        <v>171.76249999999999</v>
      </c>
      <c r="K12969" s="3">
        <v>264.25</v>
      </c>
      <c r="L12969" s="4">
        <v>0.35000000000000003</v>
      </c>
    </row>
    <row r="12970" spans="1:12" x14ac:dyDescent="0.35">
      <c r="A12970" s="1" t="s">
        <v>21820</v>
      </c>
      <c r="B12970" t="s">
        <v>21821</v>
      </c>
      <c r="C12970" t="s">
        <v>363</v>
      </c>
      <c r="D12970" t="s">
        <v>364</v>
      </c>
      <c r="E12970">
        <v>1</v>
      </c>
      <c r="F12970" s="2">
        <v>590.51</v>
      </c>
      <c r="G12970" s="3">
        <v>1881</v>
      </c>
      <c r="H12970" s="3">
        <v>5.9051</v>
      </c>
      <c r="I12970" s="3">
        <v>27.753969999999999</v>
      </c>
      <c r="J12970" s="3">
        <v>624.16906999999992</v>
      </c>
      <c r="K12970" s="3">
        <v>960.26010769230754</v>
      </c>
      <c r="L12970" s="4">
        <v>0.35</v>
      </c>
    </row>
    <row r="12971" spans="1:12" x14ac:dyDescent="0.35">
      <c r="A12971" s="1" t="s">
        <v>21822</v>
      </c>
      <c r="B12971" t="s">
        <v>19624</v>
      </c>
      <c r="C12971" t="s">
        <v>363</v>
      </c>
      <c r="D12971" t="s">
        <v>364</v>
      </c>
      <c r="E12971">
        <v>1</v>
      </c>
      <c r="F12971" s="2">
        <v>312.8</v>
      </c>
      <c r="G12971" s="3">
        <v>680</v>
      </c>
      <c r="H12971" s="3">
        <v>3.1280000000000001</v>
      </c>
      <c r="I12971" s="3">
        <v>14.701600000000001</v>
      </c>
      <c r="J12971" s="3">
        <v>330.62959999999998</v>
      </c>
      <c r="K12971" s="3">
        <v>508.66092307692304</v>
      </c>
      <c r="L12971" s="4">
        <v>0.35</v>
      </c>
    </row>
    <row r="12972" spans="1:12" x14ac:dyDescent="0.35">
      <c r="A12972" s="1" t="s">
        <v>21823</v>
      </c>
      <c r="B12972" t="s">
        <v>17616</v>
      </c>
      <c r="C12972" t="s">
        <v>363</v>
      </c>
      <c r="D12972" t="s">
        <v>364</v>
      </c>
      <c r="E12972">
        <v>1</v>
      </c>
      <c r="F12972" s="2">
        <v>51.261499999999998</v>
      </c>
      <c r="G12972" s="3">
        <v>124</v>
      </c>
      <c r="H12972" s="3">
        <v>0.51261500000000004</v>
      </c>
      <c r="I12972" s="3">
        <v>2.4092905</v>
      </c>
      <c r="J12972" s="3">
        <v>54.183405499999992</v>
      </c>
      <c r="K12972" s="3">
        <v>83.359085384615369</v>
      </c>
      <c r="L12972" s="4">
        <v>0.35</v>
      </c>
    </row>
    <row r="12973" spans="1:12" x14ac:dyDescent="0.35">
      <c r="A12973" s="1" t="s">
        <v>21824</v>
      </c>
      <c r="B12973" t="s">
        <v>21825</v>
      </c>
      <c r="C12973" t="s">
        <v>34</v>
      </c>
      <c r="D12973" t="s">
        <v>35</v>
      </c>
      <c r="E12973">
        <v>1</v>
      </c>
      <c r="F12973" s="2">
        <v>0.497</v>
      </c>
      <c r="G12973" s="3">
        <v>1.04</v>
      </c>
      <c r="H12973" s="3">
        <v>4.9700000000000005E-3</v>
      </c>
      <c r="I12973" s="3">
        <v>2.3359000000000001E-2</v>
      </c>
      <c r="J12973" s="3">
        <v>0.52532900000000005</v>
      </c>
      <c r="K12973" s="3">
        <v>0.80819846153846153</v>
      </c>
      <c r="L12973" s="4">
        <v>0.34999999999999992</v>
      </c>
    </row>
    <row r="12974" spans="1:12" x14ac:dyDescent="0.35">
      <c r="A12974" s="1" t="s">
        <v>21826</v>
      </c>
      <c r="B12974" t="s">
        <v>21827</v>
      </c>
      <c r="C12974" t="s">
        <v>13</v>
      </c>
      <c r="D12974" t="s">
        <v>14</v>
      </c>
      <c r="E12974">
        <v>1</v>
      </c>
      <c r="F12974" s="2">
        <v>3284.4</v>
      </c>
      <c r="G12974" s="3">
        <v>6575</v>
      </c>
      <c r="H12974" s="3">
        <v>32.844000000000001</v>
      </c>
      <c r="I12974" s="3">
        <v>154.36680000000001</v>
      </c>
      <c r="J12974" s="3">
        <v>3471.6108000000004</v>
      </c>
      <c r="K12974" s="3">
        <v>5340.9396923076929</v>
      </c>
      <c r="L12974" s="4">
        <v>0.35</v>
      </c>
    </row>
    <row r="12975" spans="1:12" x14ac:dyDescent="0.35">
      <c r="A12975" s="1" t="s">
        <v>21828</v>
      </c>
      <c r="B12975" t="s">
        <v>17864</v>
      </c>
      <c r="C12975" t="s">
        <v>363</v>
      </c>
      <c r="D12975" t="s">
        <v>364</v>
      </c>
      <c r="E12975">
        <v>1</v>
      </c>
      <c r="F12975" s="2">
        <v>74.8</v>
      </c>
      <c r="G12975" s="3">
        <v>172</v>
      </c>
      <c r="H12975" s="3">
        <v>0.748</v>
      </c>
      <c r="I12975" s="3">
        <v>3.5156000000000001</v>
      </c>
      <c r="J12975" s="3">
        <v>79.063600000000008</v>
      </c>
      <c r="K12975" s="3">
        <v>121.6363076923077</v>
      </c>
      <c r="L12975" s="4">
        <v>0.35</v>
      </c>
    </row>
    <row r="12976" spans="1:12" x14ac:dyDescent="0.35">
      <c r="A12976" s="1" t="s">
        <v>21829</v>
      </c>
      <c r="B12976" t="s">
        <v>21830</v>
      </c>
      <c r="C12976" t="s">
        <v>363</v>
      </c>
      <c r="D12976" t="s">
        <v>364</v>
      </c>
      <c r="E12976">
        <v>1</v>
      </c>
      <c r="F12976" s="2">
        <v>56.800800000000002</v>
      </c>
      <c r="G12976" s="3">
        <v>124.14</v>
      </c>
      <c r="H12976" s="3">
        <v>0.56800800000000007</v>
      </c>
      <c r="I12976" s="3">
        <v>2.6696376000000002</v>
      </c>
      <c r="J12976" s="3">
        <v>60.038445600000003</v>
      </c>
      <c r="K12976" s="3">
        <v>92.366839384615389</v>
      </c>
      <c r="L12976" s="4">
        <v>0.35</v>
      </c>
    </row>
    <row r="12977" spans="1:12" x14ac:dyDescent="0.35">
      <c r="A12977" s="1" t="s">
        <v>21831</v>
      </c>
      <c r="B12977" t="s">
        <v>1575</v>
      </c>
      <c r="C12977" t="s">
        <v>34</v>
      </c>
      <c r="D12977" t="s">
        <v>35</v>
      </c>
      <c r="E12977">
        <v>1</v>
      </c>
      <c r="F12977" s="2">
        <v>22864.84</v>
      </c>
      <c r="G12977" s="3">
        <v>56498.400000000001</v>
      </c>
      <c r="H12977" s="3">
        <v>228.64840000000001</v>
      </c>
      <c r="I12977" s="3">
        <v>1074.6474800000001</v>
      </c>
      <c r="J12977" s="3">
        <v>24168.135879999998</v>
      </c>
      <c r="K12977" s="3">
        <v>37181.7475076923</v>
      </c>
      <c r="L12977" s="4">
        <v>0.34999999999999992</v>
      </c>
    </row>
    <row r="12978" spans="1:12" x14ac:dyDescent="0.35">
      <c r="A12978" s="1" t="s">
        <v>21832</v>
      </c>
      <c r="B12978" t="s">
        <v>21833</v>
      </c>
      <c r="C12978" t="s">
        <v>363</v>
      </c>
      <c r="D12978" t="s">
        <v>364</v>
      </c>
      <c r="E12978">
        <v>1</v>
      </c>
      <c r="F12978" s="2">
        <v>321.45999999999998</v>
      </c>
      <c r="G12978" s="3">
        <v>657.48479999999995</v>
      </c>
      <c r="H12978" s="3">
        <v>3.2145999999999999</v>
      </c>
      <c r="I12978" s="3">
        <v>15.108619999999998</v>
      </c>
      <c r="J12978" s="3">
        <v>339.78321999999997</v>
      </c>
      <c r="K12978" s="3">
        <v>522.74341538461533</v>
      </c>
      <c r="L12978" s="4">
        <v>0.35</v>
      </c>
    </row>
    <row r="12979" spans="1:12" x14ac:dyDescent="0.35">
      <c r="A12979" s="1" t="s">
        <v>21834</v>
      </c>
      <c r="B12979" t="s">
        <v>21835</v>
      </c>
      <c r="C12979" t="s">
        <v>34</v>
      </c>
      <c r="D12979" t="s">
        <v>35</v>
      </c>
      <c r="E12979">
        <v>1</v>
      </c>
      <c r="F12979" s="2">
        <v>1129.8399999999999</v>
      </c>
      <c r="G12979" s="3">
        <v>2829</v>
      </c>
      <c r="H12979" s="3">
        <v>11.298399999999999</v>
      </c>
      <c r="I12979" s="3">
        <v>53.102479999999993</v>
      </c>
      <c r="J12979" s="3">
        <v>1194.2408799999998</v>
      </c>
      <c r="K12979" s="3">
        <v>1837.2936615384613</v>
      </c>
      <c r="L12979" s="4">
        <v>0.35</v>
      </c>
    </row>
    <row r="12980" spans="1:12" x14ac:dyDescent="0.35">
      <c r="A12980" s="1" t="s">
        <v>21836</v>
      </c>
      <c r="B12980" t="s">
        <v>20589</v>
      </c>
      <c r="C12980" t="s">
        <v>363</v>
      </c>
      <c r="D12980" t="s">
        <v>364</v>
      </c>
      <c r="E12980">
        <v>1</v>
      </c>
      <c r="F12980" s="2">
        <v>1465</v>
      </c>
      <c r="G12980" s="3">
        <v>312</v>
      </c>
      <c r="H12980" s="3">
        <v>14.65</v>
      </c>
      <c r="I12980" s="3">
        <v>68.855000000000004</v>
      </c>
      <c r="J12980" s="3">
        <v>1548.5050000000001</v>
      </c>
      <c r="K12980" s="3">
        <v>2382.3153846153846</v>
      </c>
      <c r="L12980" s="4">
        <v>0.34999999999999992</v>
      </c>
    </row>
    <row r="12981" spans="1:12" x14ac:dyDescent="0.35">
      <c r="A12981" s="1" t="s">
        <v>21837</v>
      </c>
      <c r="B12981" t="s">
        <v>21838</v>
      </c>
      <c r="C12981" t="s">
        <v>363</v>
      </c>
      <c r="D12981" t="s">
        <v>364</v>
      </c>
      <c r="E12981">
        <v>1</v>
      </c>
      <c r="F12981" s="2">
        <v>309.39999999999998</v>
      </c>
      <c r="G12981" s="3">
        <v>585</v>
      </c>
      <c r="H12981" s="3">
        <v>3.0939999999999999</v>
      </c>
      <c r="I12981" s="3">
        <v>14.541799999999999</v>
      </c>
      <c r="J12981" s="3">
        <v>327.03579999999999</v>
      </c>
      <c r="K12981" s="3">
        <v>503.13199999999995</v>
      </c>
      <c r="L12981" s="4">
        <v>0.34999999999999992</v>
      </c>
    </row>
    <row r="12982" spans="1:12" x14ac:dyDescent="0.35">
      <c r="A12982" s="1" t="s">
        <v>21839</v>
      </c>
      <c r="B12982" t="s">
        <v>21840</v>
      </c>
      <c r="C12982" t="s">
        <v>363</v>
      </c>
      <c r="D12982" t="s">
        <v>364</v>
      </c>
      <c r="E12982">
        <v>1</v>
      </c>
      <c r="F12982" s="2">
        <v>64.599999999999994</v>
      </c>
      <c r="G12982" s="3">
        <v>141.19</v>
      </c>
      <c r="H12982" s="3">
        <v>0.64599999999999991</v>
      </c>
      <c r="I12982" s="3">
        <v>3.0361999999999996</v>
      </c>
      <c r="J12982" s="3">
        <v>68.282199999999989</v>
      </c>
      <c r="K12982" s="3">
        <v>105.04953846153845</v>
      </c>
      <c r="L12982" s="4">
        <v>0.35000000000000003</v>
      </c>
    </row>
    <row r="12983" spans="1:12" x14ac:dyDescent="0.35">
      <c r="A12983" s="1" t="s">
        <v>21841</v>
      </c>
      <c r="B12983" t="s">
        <v>21842</v>
      </c>
      <c r="C12983" t="s">
        <v>13</v>
      </c>
      <c r="D12983" t="s">
        <v>14</v>
      </c>
      <c r="E12983">
        <v>1</v>
      </c>
      <c r="F12983" s="2">
        <v>111.3</v>
      </c>
      <c r="G12983" s="3">
        <v>279.2944</v>
      </c>
      <c r="H12983" s="3">
        <v>1.113</v>
      </c>
      <c r="I12983" s="3">
        <v>5.2310999999999996</v>
      </c>
      <c r="J12983" s="3">
        <v>117.64409999999999</v>
      </c>
      <c r="K12983" s="3">
        <v>180.99092307692305</v>
      </c>
      <c r="L12983" s="4">
        <v>0.34999999999999992</v>
      </c>
    </row>
    <row r="12984" spans="1:12" x14ac:dyDescent="0.35">
      <c r="A12984" s="1" t="s">
        <v>21843</v>
      </c>
      <c r="B12984" t="s">
        <v>21844</v>
      </c>
      <c r="C12984" t="s">
        <v>13</v>
      </c>
      <c r="D12984" t="s">
        <v>14</v>
      </c>
      <c r="E12984">
        <v>1</v>
      </c>
      <c r="F12984" s="2">
        <v>45.36</v>
      </c>
      <c r="G12984" s="3">
        <v>91</v>
      </c>
      <c r="H12984" s="3">
        <v>0.4536</v>
      </c>
      <c r="I12984" s="3">
        <v>2.13192</v>
      </c>
      <c r="J12984" s="3">
        <v>47.945520000000002</v>
      </c>
      <c r="K12984" s="3">
        <v>73.762338461538462</v>
      </c>
      <c r="L12984" s="4">
        <v>0.35</v>
      </c>
    </row>
    <row r="12985" spans="1:12" x14ac:dyDescent="0.35">
      <c r="A12985" s="1" t="s">
        <v>21845</v>
      </c>
      <c r="B12985" t="s">
        <v>21846</v>
      </c>
      <c r="C12985" t="s">
        <v>363</v>
      </c>
      <c r="D12985" t="s">
        <v>364</v>
      </c>
      <c r="E12985">
        <v>1</v>
      </c>
      <c r="F12985" s="2">
        <v>1365</v>
      </c>
      <c r="G12985" s="3">
        <v>2780</v>
      </c>
      <c r="H12985" s="3">
        <v>13.65</v>
      </c>
      <c r="I12985" s="3">
        <v>64.155000000000001</v>
      </c>
      <c r="J12985" s="3">
        <v>1442.8050000000001</v>
      </c>
      <c r="K12985" s="3">
        <v>2219.6999999999998</v>
      </c>
      <c r="L12985" s="4">
        <v>0.34999999999999992</v>
      </c>
    </row>
    <row r="12986" spans="1:12" x14ac:dyDescent="0.35">
      <c r="A12986" s="1" t="s">
        <v>21847</v>
      </c>
      <c r="B12986" t="s">
        <v>21848</v>
      </c>
      <c r="C12986" t="s">
        <v>13</v>
      </c>
      <c r="D12986" t="s">
        <v>14</v>
      </c>
      <c r="E12986">
        <v>1</v>
      </c>
      <c r="F12986" s="2">
        <v>87.55</v>
      </c>
      <c r="G12986" s="3">
        <v>231.84</v>
      </c>
      <c r="H12986" s="3">
        <v>0.87549999999999994</v>
      </c>
      <c r="I12986" s="3">
        <v>4.1148499999999997</v>
      </c>
      <c r="J12986" s="3">
        <v>92.540350000000004</v>
      </c>
      <c r="K12986" s="3">
        <v>142.36976923076924</v>
      </c>
      <c r="L12986" s="4">
        <v>0.35</v>
      </c>
    </row>
    <row r="12987" spans="1:12" x14ac:dyDescent="0.35">
      <c r="A12987" s="1" t="s">
        <v>21849</v>
      </c>
      <c r="B12987" t="s">
        <v>21850</v>
      </c>
      <c r="C12987" t="s">
        <v>26</v>
      </c>
      <c r="D12987" t="s">
        <v>27</v>
      </c>
      <c r="E12987">
        <v>1</v>
      </c>
      <c r="F12987" s="2">
        <v>416.73</v>
      </c>
      <c r="G12987" s="3">
        <v>860</v>
      </c>
      <c r="H12987" s="3">
        <v>4.1673</v>
      </c>
      <c r="I12987" s="3">
        <v>19.586310000000001</v>
      </c>
      <c r="J12987" s="3">
        <v>440.48361000000006</v>
      </c>
      <c r="K12987" s="3">
        <v>677.66709230769231</v>
      </c>
      <c r="L12987" s="4">
        <v>0.34999999999999992</v>
      </c>
    </row>
    <row r="12988" spans="1:12" x14ac:dyDescent="0.35">
      <c r="A12988" s="1" t="s">
        <v>21851</v>
      </c>
      <c r="B12988" t="s">
        <v>21852</v>
      </c>
      <c r="C12988" t="s">
        <v>26</v>
      </c>
      <c r="D12988" t="s">
        <v>27</v>
      </c>
      <c r="E12988">
        <v>1</v>
      </c>
      <c r="F12988" s="2">
        <v>470.43310000000002</v>
      </c>
      <c r="G12988" s="3">
        <v>1082</v>
      </c>
      <c r="H12988" s="3">
        <v>4.7043310000000007</v>
      </c>
      <c r="I12988" s="3">
        <v>22.1103557</v>
      </c>
      <c r="J12988" s="3">
        <v>497.24778670000006</v>
      </c>
      <c r="K12988" s="3">
        <v>764.99659492307694</v>
      </c>
      <c r="L12988" s="4">
        <v>0.34999999999999992</v>
      </c>
    </row>
    <row r="12989" spans="1:12" x14ac:dyDescent="0.35">
      <c r="A12989" s="1" t="s">
        <v>21853</v>
      </c>
      <c r="B12989" t="s">
        <v>21854</v>
      </c>
      <c r="C12989" t="s">
        <v>13</v>
      </c>
      <c r="D12989" t="s">
        <v>14</v>
      </c>
      <c r="E12989">
        <v>1</v>
      </c>
      <c r="F12989" s="2">
        <v>109.2</v>
      </c>
      <c r="G12989" s="3">
        <v>219</v>
      </c>
      <c r="H12989" s="3">
        <v>1.0920000000000001</v>
      </c>
      <c r="I12989" s="3">
        <v>5.1324000000000005</v>
      </c>
      <c r="J12989" s="3">
        <v>115.42440000000001</v>
      </c>
      <c r="K12989" s="3">
        <v>177.57599999999999</v>
      </c>
      <c r="L12989" s="4">
        <v>0.34999999999999992</v>
      </c>
    </row>
    <row r="12990" spans="1:12" x14ac:dyDescent="0.35">
      <c r="A12990" s="1" t="s">
        <v>21855</v>
      </c>
      <c r="B12990" t="s">
        <v>21618</v>
      </c>
      <c r="C12990" t="s">
        <v>363</v>
      </c>
      <c r="D12990" t="s">
        <v>364</v>
      </c>
      <c r="E12990">
        <v>1</v>
      </c>
      <c r="F12990" s="2">
        <v>326.5</v>
      </c>
      <c r="G12990" s="3">
        <v>654</v>
      </c>
      <c r="H12990" s="3">
        <v>3.2650000000000001</v>
      </c>
      <c r="I12990" s="3">
        <v>15.345499999999999</v>
      </c>
      <c r="J12990" s="3">
        <v>345.1105</v>
      </c>
      <c r="K12990" s="3">
        <v>530.93923076923079</v>
      </c>
      <c r="L12990" s="4">
        <v>0.35000000000000003</v>
      </c>
    </row>
    <row r="12991" spans="1:12" x14ac:dyDescent="0.35">
      <c r="A12991" s="1" t="s">
        <v>21856</v>
      </c>
      <c r="B12991" t="s">
        <v>21857</v>
      </c>
      <c r="C12991" t="s">
        <v>363</v>
      </c>
      <c r="D12991" t="s">
        <v>364</v>
      </c>
      <c r="E12991">
        <v>1</v>
      </c>
      <c r="F12991" s="2">
        <v>3468</v>
      </c>
      <c r="G12991" s="3">
        <v>7579.55</v>
      </c>
      <c r="H12991" s="3">
        <v>34.68</v>
      </c>
      <c r="I12991" s="3">
        <v>162.99600000000001</v>
      </c>
      <c r="J12991" s="3">
        <v>3665.6759999999999</v>
      </c>
      <c r="K12991" s="3">
        <v>5639.5015384615381</v>
      </c>
      <c r="L12991" s="4">
        <v>0.35</v>
      </c>
    </row>
    <row r="12992" spans="1:12" x14ac:dyDescent="0.35">
      <c r="A12992" s="1" t="s">
        <v>21858</v>
      </c>
      <c r="B12992" t="s">
        <v>17688</v>
      </c>
      <c r="C12992" t="s">
        <v>363</v>
      </c>
      <c r="D12992" t="s">
        <v>364</v>
      </c>
      <c r="E12992">
        <v>1</v>
      </c>
      <c r="F12992" s="2">
        <v>51</v>
      </c>
      <c r="G12992" s="3">
        <v>116</v>
      </c>
      <c r="H12992" s="3">
        <v>0.51</v>
      </c>
      <c r="I12992" s="3">
        <v>2.3969999999999998</v>
      </c>
      <c r="J12992" s="3">
        <v>53.906999999999996</v>
      </c>
      <c r="K12992" s="3">
        <v>82.933846153846147</v>
      </c>
      <c r="L12992" s="4">
        <v>0.35</v>
      </c>
    </row>
    <row r="12993" spans="1:12" x14ac:dyDescent="0.35">
      <c r="A12993" s="1" t="s">
        <v>21859</v>
      </c>
      <c r="B12993" t="s">
        <v>21860</v>
      </c>
      <c r="C12993" t="s">
        <v>363</v>
      </c>
      <c r="D12993" t="s">
        <v>364</v>
      </c>
      <c r="E12993">
        <v>1</v>
      </c>
      <c r="F12993" s="2">
        <v>614.11</v>
      </c>
      <c r="G12993" s="3">
        <v>1328</v>
      </c>
      <c r="H12993" s="3">
        <v>6.1411000000000007</v>
      </c>
      <c r="I12993" s="3">
        <v>28.86317</v>
      </c>
      <c r="J12993" s="3">
        <v>649.11427000000003</v>
      </c>
      <c r="K12993" s="3">
        <v>998.63733846153843</v>
      </c>
      <c r="L12993" s="4">
        <v>0.34999999999999992</v>
      </c>
    </row>
    <row r="12994" spans="1:12" x14ac:dyDescent="0.35">
      <c r="A12994" s="1" t="s">
        <v>21861</v>
      </c>
      <c r="B12994" t="s">
        <v>19609</v>
      </c>
      <c r="C12994" t="s">
        <v>34</v>
      </c>
      <c r="D12994" t="s">
        <v>35</v>
      </c>
      <c r="E12994">
        <v>1</v>
      </c>
      <c r="F12994" s="2">
        <v>5536.08</v>
      </c>
      <c r="G12994" s="3">
        <v>14881</v>
      </c>
      <c r="H12994" s="3">
        <v>55.360799999999998</v>
      </c>
      <c r="I12994" s="3">
        <v>260.19576000000001</v>
      </c>
      <c r="J12994" s="3">
        <v>5851.6365599999999</v>
      </c>
      <c r="K12994" s="3">
        <v>9002.5177846153838</v>
      </c>
      <c r="L12994" s="4">
        <v>0.34999999999999992</v>
      </c>
    </row>
    <row r="12995" spans="1:12" x14ac:dyDescent="0.35">
      <c r="A12995" s="1" t="s">
        <v>21862</v>
      </c>
      <c r="B12995" t="s">
        <v>21863</v>
      </c>
      <c r="C12995" t="s">
        <v>21</v>
      </c>
      <c r="D12995" t="s">
        <v>22</v>
      </c>
      <c r="E12995">
        <v>1</v>
      </c>
      <c r="F12995" s="2">
        <v>58</v>
      </c>
      <c r="G12995" s="3">
        <v>146</v>
      </c>
      <c r="H12995" s="3">
        <v>0.57999999999999996</v>
      </c>
      <c r="I12995" s="3">
        <v>2.726</v>
      </c>
      <c r="J12995" s="3">
        <v>61.305999999999997</v>
      </c>
      <c r="K12995" s="3">
        <v>94.316923076923075</v>
      </c>
      <c r="L12995" s="4">
        <v>0.35000000000000003</v>
      </c>
    </row>
    <row r="12996" spans="1:12" x14ac:dyDescent="0.35">
      <c r="A12996" s="1" t="s">
        <v>21864</v>
      </c>
      <c r="B12996" t="s">
        <v>19593</v>
      </c>
      <c r="C12996" t="s">
        <v>13</v>
      </c>
      <c r="D12996" t="s">
        <v>14</v>
      </c>
      <c r="E12996">
        <v>1</v>
      </c>
      <c r="F12996" s="2">
        <v>371.28</v>
      </c>
      <c r="G12996" s="3">
        <v>745</v>
      </c>
      <c r="H12996" s="3">
        <v>3.7127999999999997</v>
      </c>
      <c r="I12996" s="3">
        <v>17.45016</v>
      </c>
      <c r="J12996" s="3">
        <v>392.44295999999997</v>
      </c>
      <c r="K12996" s="3">
        <v>603.75839999999994</v>
      </c>
      <c r="L12996" s="4">
        <v>0.35</v>
      </c>
    </row>
    <row r="12997" spans="1:12" x14ac:dyDescent="0.35">
      <c r="A12997" s="1" t="s">
        <v>21865</v>
      </c>
      <c r="B12997" t="s">
        <v>21866</v>
      </c>
      <c r="C12997" t="s">
        <v>363</v>
      </c>
      <c r="D12997" t="s">
        <v>364</v>
      </c>
      <c r="E12997">
        <v>1</v>
      </c>
      <c r="F12997" s="2">
        <v>4850.45</v>
      </c>
      <c r="G12997" s="3">
        <v>9707</v>
      </c>
      <c r="H12997" s="3">
        <v>48.5045</v>
      </c>
      <c r="I12997" s="3">
        <v>227.97114999999999</v>
      </c>
      <c r="J12997" s="3">
        <v>5126.9256500000001</v>
      </c>
      <c r="K12997" s="3">
        <v>7887.5779230769231</v>
      </c>
      <c r="L12997" s="4">
        <v>0.35</v>
      </c>
    </row>
    <row r="12998" spans="1:12" x14ac:dyDescent="0.35">
      <c r="A12998" s="1" t="s">
        <v>21867</v>
      </c>
      <c r="B12998" t="s">
        <v>21868</v>
      </c>
      <c r="C12998" t="s">
        <v>34</v>
      </c>
      <c r="D12998" t="s">
        <v>35</v>
      </c>
      <c r="E12998">
        <v>1</v>
      </c>
      <c r="F12998" s="2">
        <v>237.15</v>
      </c>
      <c r="G12998" s="3">
        <v>937</v>
      </c>
      <c r="H12998" s="3">
        <v>2.3715000000000002</v>
      </c>
      <c r="I12998" s="3">
        <v>11.146050000000001</v>
      </c>
      <c r="J12998" s="3">
        <v>250.66755000000001</v>
      </c>
      <c r="K12998" s="3">
        <v>385.64238461538463</v>
      </c>
      <c r="L12998" s="4">
        <v>0.35000000000000003</v>
      </c>
    </row>
    <row r="12999" spans="1:12" x14ac:dyDescent="0.35">
      <c r="A12999" s="1">
        <v>7025</v>
      </c>
      <c r="B12999" t="s">
        <v>21869</v>
      </c>
      <c r="C12999" t="s">
        <v>363</v>
      </c>
      <c r="D12999" t="s">
        <v>364</v>
      </c>
      <c r="E12999">
        <v>1</v>
      </c>
      <c r="F12999" s="2">
        <v>506.16</v>
      </c>
      <c r="G12999" s="3">
        <v>209.68639999999999</v>
      </c>
      <c r="H12999" s="3">
        <v>5.0616000000000003</v>
      </c>
      <c r="I12999" s="3">
        <v>23.78952</v>
      </c>
      <c r="J12999" s="3">
        <v>535.01112000000001</v>
      </c>
      <c r="K12999" s="3">
        <v>823.0940307692307</v>
      </c>
      <c r="L12999" s="4">
        <v>0.34999999999999992</v>
      </c>
    </row>
    <row r="13000" spans="1:12" x14ac:dyDescent="0.35">
      <c r="A13000" s="1" t="s">
        <v>21870</v>
      </c>
      <c r="B13000" t="s">
        <v>20020</v>
      </c>
      <c r="C13000" t="s">
        <v>34</v>
      </c>
      <c r="D13000" t="s">
        <v>35</v>
      </c>
      <c r="E13000">
        <v>1</v>
      </c>
      <c r="F13000" s="2">
        <v>7335.26</v>
      </c>
      <c r="G13000" s="3">
        <v>11399</v>
      </c>
      <c r="H13000" s="3">
        <v>73.35260000000001</v>
      </c>
      <c r="I13000" s="3">
        <v>344.75722000000002</v>
      </c>
      <c r="J13000" s="3">
        <v>7753.3698200000008</v>
      </c>
      <c r="K13000" s="3">
        <v>11928.261261538462</v>
      </c>
      <c r="L13000" s="4">
        <v>0.35</v>
      </c>
    </row>
    <row r="13001" spans="1:12" x14ac:dyDescent="0.35">
      <c r="A13001" s="1" t="s">
        <v>21871</v>
      </c>
      <c r="B13001" t="s">
        <v>19609</v>
      </c>
      <c r="C13001" t="s">
        <v>34</v>
      </c>
      <c r="D13001" t="s">
        <v>35</v>
      </c>
      <c r="E13001">
        <v>1</v>
      </c>
      <c r="F13001" s="2">
        <v>3979.8</v>
      </c>
      <c r="G13001" s="3">
        <v>10558</v>
      </c>
      <c r="H13001" s="3">
        <v>39.798000000000002</v>
      </c>
      <c r="I13001" s="3">
        <v>187.0506</v>
      </c>
      <c r="J13001" s="3">
        <v>4206.6485999999995</v>
      </c>
      <c r="K13001" s="3">
        <v>6471.7670769230763</v>
      </c>
      <c r="L13001" s="4">
        <v>0.35000000000000003</v>
      </c>
    </row>
    <row r="13002" spans="1:12" x14ac:dyDescent="0.35">
      <c r="A13002" s="1" t="s">
        <v>21872</v>
      </c>
      <c r="B13002" t="s">
        <v>21873</v>
      </c>
      <c r="C13002" t="s">
        <v>363</v>
      </c>
      <c r="D13002" t="s">
        <v>364</v>
      </c>
      <c r="E13002">
        <v>1</v>
      </c>
      <c r="F13002" s="2">
        <v>121.44</v>
      </c>
      <c r="G13002" s="3">
        <v>240</v>
      </c>
      <c r="H13002" s="3">
        <v>1.2143999999999999</v>
      </c>
      <c r="I13002" s="3">
        <v>5.7076799999999999</v>
      </c>
      <c r="J13002" s="3">
        <v>128.36207999999999</v>
      </c>
      <c r="K13002" s="3">
        <v>197.48012307692306</v>
      </c>
      <c r="L13002" s="4">
        <v>0.35</v>
      </c>
    </row>
    <row r="13003" spans="1:12" x14ac:dyDescent="0.35">
      <c r="A13003" s="1" t="s">
        <v>21874</v>
      </c>
      <c r="B13003" t="s">
        <v>21875</v>
      </c>
      <c r="C13003" t="s">
        <v>34</v>
      </c>
      <c r="D13003" t="s">
        <v>35</v>
      </c>
      <c r="E13003">
        <v>1</v>
      </c>
      <c r="F13003" s="2">
        <v>19.29</v>
      </c>
      <c r="G13003" s="3">
        <v>61</v>
      </c>
      <c r="H13003" s="3">
        <v>0.19289999999999999</v>
      </c>
      <c r="I13003" s="3">
        <v>0.90662999999999994</v>
      </c>
      <c r="J13003" s="3">
        <v>20.389530000000001</v>
      </c>
      <c r="K13003" s="3">
        <v>31.368507692307691</v>
      </c>
      <c r="L13003" s="4">
        <v>0.35</v>
      </c>
    </row>
    <row r="13004" spans="1:12" x14ac:dyDescent="0.35">
      <c r="A13004" s="1" t="s">
        <v>21876</v>
      </c>
      <c r="B13004" t="s">
        <v>21877</v>
      </c>
      <c r="C13004" t="s">
        <v>13</v>
      </c>
      <c r="D13004" t="s">
        <v>14</v>
      </c>
      <c r="E13004">
        <v>1</v>
      </c>
      <c r="F13004" s="2">
        <v>30.24</v>
      </c>
      <c r="G13004" s="3">
        <v>59</v>
      </c>
      <c r="H13004" s="3">
        <v>0.3024</v>
      </c>
      <c r="I13004" s="3">
        <v>1.4212799999999999</v>
      </c>
      <c r="J13004" s="3">
        <v>31.963679999999997</v>
      </c>
      <c r="K13004" s="3">
        <v>49.174892307692303</v>
      </c>
      <c r="L13004" s="4">
        <v>0.35000000000000003</v>
      </c>
    </row>
    <row r="13005" spans="1:12" x14ac:dyDescent="0.35">
      <c r="A13005" s="1" t="s">
        <v>21878</v>
      </c>
      <c r="B13005" t="s">
        <v>21879</v>
      </c>
      <c r="C13005" t="s">
        <v>13</v>
      </c>
      <c r="D13005" t="s">
        <v>14</v>
      </c>
      <c r="E13005">
        <v>1</v>
      </c>
      <c r="F13005" s="2">
        <v>1357.44</v>
      </c>
      <c r="G13005" s="3">
        <v>2477</v>
      </c>
      <c r="H13005" s="3">
        <v>13.574400000000001</v>
      </c>
      <c r="I13005" s="3">
        <v>63.799680000000002</v>
      </c>
      <c r="J13005" s="3">
        <v>1434.8140800000001</v>
      </c>
      <c r="K13005" s="3">
        <v>2207.4062769230768</v>
      </c>
      <c r="L13005" s="4">
        <v>0.34999999999999992</v>
      </c>
    </row>
    <row r="13006" spans="1:12" x14ac:dyDescent="0.35">
      <c r="A13006" s="1" t="s">
        <v>21880</v>
      </c>
      <c r="B13006" t="s">
        <v>21881</v>
      </c>
      <c r="C13006" t="s">
        <v>26</v>
      </c>
      <c r="D13006" t="s">
        <v>27</v>
      </c>
      <c r="E13006">
        <v>1</v>
      </c>
      <c r="F13006" s="2">
        <v>24.41</v>
      </c>
      <c r="G13006" s="3">
        <v>52</v>
      </c>
      <c r="H13006" s="3">
        <v>0.24410000000000001</v>
      </c>
      <c r="I13006" s="3">
        <v>1.14727</v>
      </c>
      <c r="J13006" s="3">
        <v>25.801369999999999</v>
      </c>
      <c r="K13006" s="3">
        <v>39.694415384615382</v>
      </c>
      <c r="L13006" s="4">
        <v>0.35</v>
      </c>
    </row>
    <row r="13007" spans="1:12" x14ac:dyDescent="0.35">
      <c r="A13007" s="1" t="s">
        <v>21882</v>
      </c>
      <c r="B13007" t="s">
        <v>21774</v>
      </c>
      <c r="C13007" t="s">
        <v>363</v>
      </c>
      <c r="D13007" t="s">
        <v>364</v>
      </c>
      <c r="E13007">
        <v>1</v>
      </c>
      <c r="F13007" s="2">
        <v>1825.45</v>
      </c>
      <c r="G13007" s="3">
        <v>3651</v>
      </c>
      <c r="H13007" s="3">
        <v>18.2545</v>
      </c>
      <c r="I13007" s="3">
        <v>85.796149999999997</v>
      </c>
      <c r="J13007" s="3">
        <v>1929.50065</v>
      </c>
      <c r="K13007" s="3">
        <v>2968.4625384615383</v>
      </c>
      <c r="L13007" s="4">
        <v>0.35</v>
      </c>
    </row>
    <row r="13008" spans="1:12" x14ac:dyDescent="0.35">
      <c r="A13008" s="1" t="s">
        <v>21883</v>
      </c>
      <c r="B13008" t="s">
        <v>21884</v>
      </c>
      <c r="C13008" t="s">
        <v>13</v>
      </c>
      <c r="D13008" t="s">
        <v>14</v>
      </c>
      <c r="E13008">
        <v>1</v>
      </c>
      <c r="F13008" s="2">
        <v>1511.16</v>
      </c>
      <c r="G13008" s="3">
        <v>3024</v>
      </c>
      <c r="H13008" s="3">
        <v>15.111600000000001</v>
      </c>
      <c r="I13008" s="3">
        <v>71.02452000000001</v>
      </c>
      <c r="J13008" s="3">
        <v>1597.29612</v>
      </c>
      <c r="K13008" s="3">
        <v>2457.3786461538461</v>
      </c>
      <c r="L13008" s="4">
        <v>0.35000000000000003</v>
      </c>
    </row>
    <row r="13009" spans="1:12" x14ac:dyDescent="0.35">
      <c r="A13009" s="1" t="s">
        <v>21885</v>
      </c>
      <c r="B13009" t="s">
        <v>21886</v>
      </c>
      <c r="C13009" t="s">
        <v>34</v>
      </c>
      <c r="D13009" t="s">
        <v>35</v>
      </c>
      <c r="E13009">
        <v>1</v>
      </c>
      <c r="F13009" s="2">
        <v>11.9</v>
      </c>
      <c r="G13009" s="3">
        <v>36</v>
      </c>
      <c r="H13009" s="3">
        <v>0.11900000000000001</v>
      </c>
      <c r="I13009" s="3">
        <v>0.55930000000000002</v>
      </c>
      <c r="J13009" s="3">
        <v>12.5783</v>
      </c>
      <c r="K13009" s="3">
        <v>19.351230769230771</v>
      </c>
      <c r="L13009" s="4">
        <v>0.35000000000000003</v>
      </c>
    </row>
    <row r="13010" spans="1:12" x14ac:dyDescent="0.35">
      <c r="A13010" s="1" t="s">
        <v>21887</v>
      </c>
      <c r="B13010" t="s">
        <v>21888</v>
      </c>
      <c r="C13010" t="s">
        <v>26</v>
      </c>
      <c r="D13010" t="s">
        <v>27</v>
      </c>
      <c r="E13010">
        <v>1</v>
      </c>
      <c r="F13010" s="2">
        <v>24.26</v>
      </c>
      <c r="G13010" s="3">
        <v>49.22</v>
      </c>
      <c r="H13010" s="3">
        <v>0.24260000000000001</v>
      </c>
      <c r="I13010" s="3">
        <v>1.14022</v>
      </c>
      <c r="J13010" s="3">
        <v>25.64282</v>
      </c>
      <c r="K13010" s="3">
        <v>39.450492307692308</v>
      </c>
      <c r="L13010" s="4">
        <v>0.35</v>
      </c>
    </row>
    <row r="13011" spans="1:12" x14ac:dyDescent="0.35">
      <c r="A13011" s="1" t="s">
        <v>21889</v>
      </c>
      <c r="B13011" t="s">
        <v>21890</v>
      </c>
      <c r="C13011" t="s">
        <v>363</v>
      </c>
      <c r="D13011" t="s">
        <v>364</v>
      </c>
      <c r="E13011">
        <v>1</v>
      </c>
      <c r="F13011" s="2">
        <v>90.74</v>
      </c>
      <c r="G13011" s="3">
        <v>182</v>
      </c>
      <c r="H13011" s="3">
        <v>0.90739999999999998</v>
      </c>
      <c r="I13011" s="3">
        <v>4.26478</v>
      </c>
      <c r="J13011" s="3">
        <v>95.912179999999992</v>
      </c>
      <c r="K13011" s="3">
        <v>147.55719999999999</v>
      </c>
      <c r="L13011" s="4">
        <v>0.35000000000000003</v>
      </c>
    </row>
    <row r="13012" spans="1:12" x14ac:dyDescent="0.35">
      <c r="A13012" s="1" t="s">
        <v>21891</v>
      </c>
      <c r="B13012" t="s">
        <v>21892</v>
      </c>
      <c r="C13012" t="s">
        <v>34</v>
      </c>
      <c r="D13012" t="s">
        <v>35</v>
      </c>
      <c r="E13012">
        <v>1</v>
      </c>
      <c r="F13012" s="2">
        <v>4550.04</v>
      </c>
      <c r="G13012" s="3">
        <v>11482</v>
      </c>
      <c r="H13012" s="3">
        <v>45.500399999999999</v>
      </c>
      <c r="I13012" s="3">
        <v>213.85187999999999</v>
      </c>
      <c r="J13012" s="3">
        <v>4809.39228</v>
      </c>
      <c r="K13012" s="3">
        <v>7399.0650461538462</v>
      </c>
      <c r="L13012" s="4">
        <v>0.35</v>
      </c>
    </row>
    <row r="13013" spans="1:12" x14ac:dyDescent="0.35">
      <c r="A13013" s="1" t="s">
        <v>21893</v>
      </c>
      <c r="B13013" t="s">
        <v>21894</v>
      </c>
      <c r="C13013" t="s">
        <v>363</v>
      </c>
      <c r="D13013" t="s">
        <v>364</v>
      </c>
      <c r="E13013">
        <v>1</v>
      </c>
      <c r="F13013" s="2">
        <v>1040</v>
      </c>
      <c r="G13013" s="3">
        <v>1599</v>
      </c>
      <c r="H13013" s="3">
        <v>10.4</v>
      </c>
      <c r="I13013" s="3">
        <v>48.88</v>
      </c>
      <c r="J13013" s="3">
        <v>1099.2800000000002</v>
      </c>
      <c r="K13013" s="3">
        <v>1691.2000000000003</v>
      </c>
      <c r="L13013" s="4">
        <v>0.35</v>
      </c>
    </row>
    <row r="13014" spans="1:12" x14ac:dyDescent="0.35">
      <c r="A13014" s="1" t="s">
        <v>21895</v>
      </c>
      <c r="B13014" t="s">
        <v>21896</v>
      </c>
      <c r="C13014" t="s">
        <v>363</v>
      </c>
      <c r="D13014" t="s">
        <v>364</v>
      </c>
      <c r="E13014">
        <v>1</v>
      </c>
      <c r="F13014" s="2">
        <v>1204.8</v>
      </c>
      <c r="G13014" s="3">
        <v>2387</v>
      </c>
      <c r="H13014" s="3">
        <v>12.048</v>
      </c>
      <c r="I13014" s="3">
        <v>56.625599999999999</v>
      </c>
      <c r="J13014" s="3">
        <v>1273.4736</v>
      </c>
      <c r="K13014" s="3">
        <v>1959.1901538461539</v>
      </c>
      <c r="L13014" s="4">
        <v>0.35</v>
      </c>
    </row>
    <row r="13015" spans="1:12" x14ac:dyDescent="0.35">
      <c r="A13015" s="1">
        <v>7623630</v>
      </c>
      <c r="B13015" t="s">
        <v>21897</v>
      </c>
      <c r="C13015" t="s">
        <v>34</v>
      </c>
      <c r="D13015" t="s">
        <v>35</v>
      </c>
      <c r="E13015">
        <v>1</v>
      </c>
      <c r="F13015" s="2">
        <v>0.14299999999999999</v>
      </c>
      <c r="G13015" s="3">
        <v>1</v>
      </c>
      <c r="H13015" s="3">
        <v>1.4299999999999998E-3</v>
      </c>
      <c r="I13015" s="3">
        <v>6.7209999999999995E-3</v>
      </c>
      <c r="J13015" s="3">
        <v>0.15115099999999998</v>
      </c>
      <c r="K13015" s="3">
        <v>0.23253999999999997</v>
      </c>
      <c r="L13015" s="4">
        <v>0.35</v>
      </c>
    </row>
    <row r="13016" spans="1:12" x14ac:dyDescent="0.35">
      <c r="A13016" s="1" t="s">
        <v>21898</v>
      </c>
      <c r="B13016" t="s">
        <v>21899</v>
      </c>
      <c r="C13016" t="s">
        <v>363</v>
      </c>
      <c r="D13016" t="s">
        <v>364</v>
      </c>
      <c r="E13016">
        <v>1</v>
      </c>
      <c r="F13016" s="2">
        <v>37.96</v>
      </c>
      <c r="G13016" s="3">
        <v>949</v>
      </c>
      <c r="H13016" s="3">
        <v>0.37959999999999999</v>
      </c>
      <c r="I13016" s="3">
        <v>1.7841200000000002</v>
      </c>
      <c r="J13016" s="3">
        <v>40.123720000000006</v>
      </c>
      <c r="K13016" s="3">
        <v>61.728800000000007</v>
      </c>
      <c r="L13016" s="4">
        <v>0.35</v>
      </c>
    </row>
    <row r="13017" spans="1:12" x14ac:dyDescent="0.35">
      <c r="A13017" s="1" t="s">
        <v>21900</v>
      </c>
      <c r="B13017" t="s">
        <v>21901</v>
      </c>
      <c r="C13017" t="s">
        <v>34</v>
      </c>
      <c r="D13017" t="s">
        <v>35</v>
      </c>
      <c r="E13017">
        <v>1</v>
      </c>
      <c r="F13017" s="2">
        <v>0.1865</v>
      </c>
      <c r="G13017" s="3">
        <v>398</v>
      </c>
      <c r="H13017" s="3">
        <v>1.8650000000000001E-3</v>
      </c>
      <c r="I13017" s="3">
        <v>8.7655000000000007E-3</v>
      </c>
      <c r="J13017" s="3">
        <v>0.19713050000000001</v>
      </c>
      <c r="K13017" s="3">
        <v>0.3032776923076923</v>
      </c>
      <c r="L13017" s="4">
        <v>0.34999999999999992</v>
      </c>
    </row>
    <row r="13018" spans="1:12" x14ac:dyDescent="0.35">
      <c r="A13018" s="1" t="s">
        <v>21902</v>
      </c>
      <c r="B13018" t="s">
        <v>21903</v>
      </c>
      <c r="C13018" t="s">
        <v>363</v>
      </c>
      <c r="D13018" t="s">
        <v>364</v>
      </c>
      <c r="E13018">
        <v>1</v>
      </c>
      <c r="F13018" s="2">
        <v>83.28</v>
      </c>
      <c r="G13018" s="3">
        <v>145</v>
      </c>
      <c r="H13018" s="3">
        <v>0.83279999999999998</v>
      </c>
      <c r="I13018" s="3">
        <v>3.9141599999999999</v>
      </c>
      <c r="J13018" s="3">
        <v>88.026960000000003</v>
      </c>
      <c r="K13018" s="3">
        <v>135.4260923076923</v>
      </c>
      <c r="L13018" s="4">
        <v>0.34999999999999992</v>
      </c>
    </row>
    <row r="13019" spans="1:12" x14ac:dyDescent="0.35">
      <c r="A13019" s="1" t="s">
        <v>21904</v>
      </c>
      <c r="B13019" t="s">
        <v>21905</v>
      </c>
      <c r="C13019" t="s">
        <v>363</v>
      </c>
      <c r="D13019" t="s">
        <v>364</v>
      </c>
      <c r="E13019">
        <v>1</v>
      </c>
      <c r="F13019" s="2">
        <v>611.69780000000003</v>
      </c>
      <c r="G13019" s="3">
        <v>1404</v>
      </c>
      <c r="H13019" s="3">
        <v>6.1169780000000005</v>
      </c>
      <c r="I13019" s="3">
        <v>28.7497966</v>
      </c>
      <c r="J13019" s="3">
        <v>646.56457460000001</v>
      </c>
      <c r="K13019" s="3">
        <v>994.71473015384618</v>
      </c>
      <c r="L13019" s="4">
        <v>0.35</v>
      </c>
    </row>
    <row r="13020" spans="1:12" x14ac:dyDescent="0.35">
      <c r="A13020" s="1" t="s">
        <v>21906</v>
      </c>
      <c r="B13020" t="s">
        <v>21907</v>
      </c>
      <c r="C13020" t="s">
        <v>363</v>
      </c>
      <c r="D13020" t="s">
        <v>364</v>
      </c>
      <c r="E13020">
        <v>1</v>
      </c>
      <c r="F13020" s="2">
        <v>3196</v>
      </c>
      <c r="G13020" s="3">
        <v>6699</v>
      </c>
      <c r="H13020" s="3">
        <v>31.96</v>
      </c>
      <c r="I13020" s="3">
        <v>150.21199999999999</v>
      </c>
      <c r="J13020" s="3">
        <v>3378.172</v>
      </c>
      <c r="K13020" s="3">
        <v>5197.1876923076925</v>
      </c>
      <c r="L13020" s="4">
        <v>0.35000000000000003</v>
      </c>
    </row>
    <row r="13021" spans="1:12" x14ac:dyDescent="0.35">
      <c r="A13021" s="1" t="s">
        <v>21908</v>
      </c>
      <c r="B13021" t="s">
        <v>19566</v>
      </c>
      <c r="C13021" t="s">
        <v>363</v>
      </c>
      <c r="D13021" t="s">
        <v>364</v>
      </c>
      <c r="E13021">
        <v>1</v>
      </c>
      <c r="F13021" s="2">
        <v>796</v>
      </c>
      <c r="G13021" s="3">
        <v>2246</v>
      </c>
      <c r="H13021" s="3">
        <v>7.96</v>
      </c>
      <c r="I13021" s="3">
        <v>37.411999999999999</v>
      </c>
      <c r="J13021" s="3">
        <v>841.37200000000007</v>
      </c>
      <c r="K13021" s="3">
        <v>1294.4184615384615</v>
      </c>
      <c r="L13021" s="4">
        <v>0.34999999999999992</v>
      </c>
    </row>
    <row r="13022" spans="1:12" x14ac:dyDescent="0.35">
      <c r="A13022" s="1" t="s">
        <v>21909</v>
      </c>
      <c r="B13022" t="s">
        <v>21910</v>
      </c>
      <c r="C13022" t="s">
        <v>34</v>
      </c>
      <c r="D13022" t="s">
        <v>35</v>
      </c>
      <c r="E13022">
        <v>1</v>
      </c>
      <c r="F13022" s="2">
        <v>65.84</v>
      </c>
      <c r="G13022" s="3">
        <v>169</v>
      </c>
      <c r="H13022" s="3">
        <v>0.6584000000000001</v>
      </c>
      <c r="I13022" s="3">
        <v>3.0944800000000003</v>
      </c>
      <c r="J13022" s="3">
        <v>69.592880000000008</v>
      </c>
      <c r="K13022" s="3">
        <v>107.06596923076924</v>
      </c>
      <c r="L13022" s="4">
        <v>0.35</v>
      </c>
    </row>
    <row r="13023" spans="1:12" x14ac:dyDescent="0.35">
      <c r="A13023" s="1" t="s">
        <v>21911</v>
      </c>
      <c r="B13023" t="s">
        <v>21912</v>
      </c>
      <c r="C13023" t="s">
        <v>34</v>
      </c>
      <c r="D13023" t="s">
        <v>35</v>
      </c>
      <c r="E13023">
        <v>1</v>
      </c>
      <c r="F13023" s="2">
        <v>32.31</v>
      </c>
      <c r="G13023" s="3">
        <v>69.790000000000006</v>
      </c>
      <c r="H13023" s="3">
        <v>0.32310000000000005</v>
      </c>
      <c r="I13023" s="3">
        <v>1.5185700000000002</v>
      </c>
      <c r="J13023" s="3">
        <v>34.151669999999996</v>
      </c>
      <c r="K13023" s="3">
        <v>52.541030769230758</v>
      </c>
      <c r="L13023" s="4">
        <v>0.34999999999999992</v>
      </c>
    </row>
    <row r="13024" spans="1:12" x14ac:dyDescent="0.35">
      <c r="A13024" s="1" t="s">
        <v>21913</v>
      </c>
      <c r="B13024" t="s">
        <v>21914</v>
      </c>
      <c r="C13024" t="s">
        <v>34</v>
      </c>
      <c r="D13024" t="s">
        <v>35</v>
      </c>
      <c r="E13024">
        <v>1</v>
      </c>
      <c r="F13024" s="2">
        <v>33.71</v>
      </c>
      <c r="G13024" s="3">
        <v>41</v>
      </c>
      <c r="H13024" s="3">
        <v>0.33710000000000001</v>
      </c>
      <c r="I13024" s="3">
        <v>1.5843700000000001</v>
      </c>
      <c r="J13024" s="3">
        <v>35.63147</v>
      </c>
      <c r="K13024" s="3">
        <v>54.817646153846155</v>
      </c>
      <c r="L13024" s="4">
        <v>0.35000000000000003</v>
      </c>
    </row>
    <row r="13025" spans="1:12" x14ac:dyDescent="0.35">
      <c r="A13025" s="1" t="s">
        <v>21915</v>
      </c>
      <c r="B13025" t="s">
        <v>21770</v>
      </c>
      <c r="C13025" t="s">
        <v>34</v>
      </c>
      <c r="D13025" t="s">
        <v>35</v>
      </c>
      <c r="E13025">
        <v>1</v>
      </c>
      <c r="F13025" s="2">
        <v>2824.77</v>
      </c>
      <c r="G13025" s="3">
        <v>7341</v>
      </c>
      <c r="H13025" s="3">
        <v>28.247700000000002</v>
      </c>
      <c r="I13025" s="3">
        <v>132.76419000000001</v>
      </c>
      <c r="J13025" s="3">
        <v>2985.7818899999997</v>
      </c>
      <c r="K13025" s="3">
        <v>4593.5105999999996</v>
      </c>
      <c r="L13025" s="4">
        <v>0.35</v>
      </c>
    </row>
    <row r="13026" spans="1:12" x14ac:dyDescent="0.35">
      <c r="A13026" s="1" t="s">
        <v>21916</v>
      </c>
      <c r="B13026" t="s">
        <v>21917</v>
      </c>
      <c r="C13026" t="s">
        <v>34</v>
      </c>
      <c r="D13026" t="s">
        <v>35</v>
      </c>
      <c r="E13026">
        <v>1</v>
      </c>
      <c r="F13026" s="2">
        <v>185.54</v>
      </c>
      <c r="G13026" s="3">
        <v>478</v>
      </c>
      <c r="H13026" s="3">
        <v>1.8553999999999999</v>
      </c>
      <c r="I13026" s="3">
        <v>8.7203800000000005</v>
      </c>
      <c r="J13026" s="3">
        <v>196.11578</v>
      </c>
      <c r="K13026" s="3">
        <v>301.71658461538459</v>
      </c>
      <c r="L13026" s="4">
        <v>0.34999999999999992</v>
      </c>
    </row>
    <row r="13027" spans="1:12" x14ac:dyDescent="0.35">
      <c r="A13027" s="1" t="s">
        <v>21918</v>
      </c>
      <c r="B13027" t="s">
        <v>21919</v>
      </c>
      <c r="C13027" t="s">
        <v>363</v>
      </c>
      <c r="D13027" t="s">
        <v>364</v>
      </c>
      <c r="E13027">
        <v>1</v>
      </c>
      <c r="F13027" s="2">
        <v>24225</v>
      </c>
      <c r="G13027" s="3">
        <v>40258.400000000001</v>
      </c>
      <c r="H13027" s="3">
        <v>242.25</v>
      </c>
      <c r="I13027" s="3">
        <v>1138.575</v>
      </c>
      <c r="J13027" s="3">
        <v>25605.825000000001</v>
      </c>
      <c r="K13027" s="3">
        <v>39393.576923076922</v>
      </c>
      <c r="L13027" s="4">
        <v>0.35</v>
      </c>
    </row>
    <row r="13028" spans="1:12" x14ac:dyDescent="0.35">
      <c r="A13028" s="1" t="s">
        <v>21920</v>
      </c>
      <c r="B13028" t="s">
        <v>21921</v>
      </c>
      <c r="C13028" t="s">
        <v>13</v>
      </c>
      <c r="D13028" t="s">
        <v>14</v>
      </c>
      <c r="E13028">
        <v>1</v>
      </c>
      <c r="F13028" s="2">
        <v>260.55</v>
      </c>
      <c r="G13028" s="3">
        <v>895</v>
      </c>
      <c r="H13028" s="3">
        <v>2.6055000000000001</v>
      </c>
      <c r="I13028" s="3">
        <v>12.245850000000001</v>
      </c>
      <c r="J13028" s="3">
        <v>275.40135000000004</v>
      </c>
      <c r="K13028" s="3">
        <v>423.69438461538465</v>
      </c>
      <c r="L13028" s="4">
        <v>0.35</v>
      </c>
    </row>
    <row r="13029" spans="1:12" x14ac:dyDescent="0.35">
      <c r="A13029" s="1">
        <v>729106</v>
      </c>
      <c r="B13029" t="s">
        <v>19826</v>
      </c>
      <c r="C13029" t="s">
        <v>34</v>
      </c>
      <c r="D13029" t="s">
        <v>35</v>
      </c>
      <c r="E13029">
        <v>1</v>
      </c>
      <c r="F13029" s="2">
        <v>0.245</v>
      </c>
      <c r="G13029" s="3">
        <v>1</v>
      </c>
      <c r="H13029" s="3">
        <v>2.4499999999999999E-3</v>
      </c>
      <c r="I13029" s="3">
        <v>1.1514999999999999E-2</v>
      </c>
      <c r="J13029" s="3">
        <v>0.258965</v>
      </c>
      <c r="K13029" s="3">
        <v>0.3984076923076923</v>
      </c>
      <c r="L13029" s="4">
        <v>0.35</v>
      </c>
    </row>
    <row r="13030" spans="1:12" x14ac:dyDescent="0.35">
      <c r="A13030" s="1" t="s">
        <v>21922</v>
      </c>
      <c r="B13030" t="s">
        <v>21923</v>
      </c>
      <c r="C13030" t="s">
        <v>34</v>
      </c>
      <c r="D13030" t="s">
        <v>35</v>
      </c>
      <c r="E13030">
        <v>1</v>
      </c>
      <c r="F13030" s="2">
        <v>65.84</v>
      </c>
      <c r="G13030" s="3">
        <v>169</v>
      </c>
      <c r="H13030" s="3">
        <v>0.6584000000000001</v>
      </c>
      <c r="I13030" s="3">
        <v>3.0944800000000003</v>
      </c>
      <c r="J13030" s="3">
        <v>69.592880000000008</v>
      </c>
      <c r="K13030" s="3">
        <v>107.06596923076924</v>
      </c>
      <c r="L13030" s="4">
        <v>0.35</v>
      </c>
    </row>
    <row r="13031" spans="1:12" x14ac:dyDescent="0.35">
      <c r="A13031" s="1" t="s">
        <v>21924</v>
      </c>
      <c r="B13031" t="s">
        <v>21925</v>
      </c>
      <c r="C13031" t="s">
        <v>363</v>
      </c>
      <c r="D13031" t="s">
        <v>364</v>
      </c>
      <c r="E13031">
        <v>1</v>
      </c>
      <c r="F13031" s="2">
        <v>212</v>
      </c>
      <c r="G13031" s="3">
        <v>426.46</v>
      </c>
      <c r="H13031" s="3">
        <v>2.12</v>
      </c>
      <c r="I13031" s="3">
        <v>9.9640000000000004</v>
      </c>
      <c r="J13031" s="3">
        <v>224.084</v>
      </c>
      <c r="K13031" s="3">
        <v>344.74461538461537</v>
      </c>
      <c r="L13031" s="4">
        <v>0.35</v>
      </c>
    </row>
    <row r="13032" spans="1:12" x14ac:dyDescent="0.35">
      <c r="A13032" s="1" t="s">
        <v>21926</v>
      </c>
      <c r="B13032" t="s">
        <v>1959</v>
      </c>
      <c r="C13032" t="s">
        <v>13</v>
      </c>
      <c r="D13032" t="s">
        <v>14</v>
      </c>
      <c r="E13032">
        <v>1</v>
      </c>
      <c r="F13032" s="2">
        <v>1884.96</v>
      </c>
      <c r="G13032" s="3">
        <v>3773</v>
      </c>
      <c r="H13032" s="3">
        <v>18.849600000000002</v>
      </c>
      <c r="I13032" s="3">
        <v>88.593119999999999</v>
      </c>
      <c r="J13032" s="3">
        <v>1992.40272</v>
      </c>
      <c r="K13032" s="3">
        <v>3065.234953846154</v>
      </c>
      <c r="L13032" s="4">
        <v>0.35000000000000003</v>
      </c>
    </row>
    <row r="13033" spans="1:12" x14ac:dyDescent="0.35">
      <c r="A13033" s="1" t="s">
        <v>21927</v>
      </c>
      <c r="B13033" t="s">
        <v>21928</v>
      </c>
      <c r="C13033" t="s">
        <v>13</v>
      </c>
      <c r="D13033" t="s">
        <v>14</v>
      </c>
      <c r="E13033">
        <v>1</v>
      </c>
      <c r="F13033" s="2">
        <v>789</v>
      </c>
      <c r="G13033" s="3">
        <v>1834.77</v>
      </c>
      <c r="H13033" s="3">
        <v>7.8900000000000006</v>
      </c>
      <c r="I13033" s="3">
        <v>37.082999999999998</v>
      </c>
      <c r="J13033" s="3">
        <v>833.97299999999996</v>
      </c>
      <c r="K13033" s="3">
        <v>1283.0353846153846</v>
      </c>
      <c r="L13033" s="4">
        <v>0.35000000000000003</v>
      </c>
    </row>
    <row r="13034" spans="1:12" x14ac:dyDescent="0.35">
      <c r="A13034" s="1" t="s">
        <v>21929</v>
      </c>
      <c r="B13034" t="s">
        <v>19996</v>
      </c>
      <c r="C13034" t="s">
        <v>34</v>
      </c>
      <c r="D13034" t="s">
        <v>35</v>
      </c>
      <c r="E13034">
        <v>1</v>
      </c>
      <c r="F13034" s="2">
        <v>152.97999999999999</v>
      </c>
      <c r="G13034" s="3">
        <v>374.47199999999998</v>
      </c>
      <c r="H13034" s="3">
        <v>1.5297999999999998</v>
      </c>
      <c r="I13034" s="3">
        <v>7.1900599999999999</v>
      </c>
      <c r="J13034" s="3">
        <v>161.69985999999997</v>
      </c>
      <c r="K13034" s="3">
        <v>248.76901538461533</v>
      </c>
      <c r="L13034" s="4">
        <v>0.35</v>
      </c>
    </row>
    <row r="13035" spans="1:12" x14ac:dyDescent="0.35">
      <c r="A13035" s="1" t="s">
        <v>21930</v>
      </c>
      <c r="B13035" t="s">
        <v>19957</v>
      </c>
      <c r="C13035" t="s">
        <v>34</v>
      </c>
      <c r="D13035" t="s">
        <v>35</v>
      </c>
      <c r="E13035">
        <v>1</v>
      </c>
      <c r="F13035" s="2">
        <v>178.89</v>
      </c>
      <c r="G13035" s="3">
        <v>447</v>
      </c>
      <c r="H13035" s="3">
        <v>1.7888999999999999</v>
      </c>
      <c r="I13035" s="3">
        <v>8.4078299999999988</v>
      </c>
      <c r="J13035" s="3">
        <v>189.08672999999999</v>
      </c>
      <c r="K13035" s="3">
        <v>290.90266153846153</v>
      </c>
      <c r="L13035" s="4">
        <v>0.35000000000000003</v>
      </c>
    </row>
    <row r="13036" spans="1:12" x14ac:dyDescent="0.35">
      <c r="A13036" s="1" t="s">
        <v>21931</v>
      </c>
      <c r="B13036" t="s">
        <v>1973</v>
      </c>
      <c r="C13036" t="s">
        <v>13</v>
      </c>
      <c r="D13036" t="s">
        <v>14</v>
      </c>
      <c r="E13036">
        <v>1</v>
      </c>
      <c r="F13036" s="2">
        <v>1860.6</v>
      </c>
      <c r="G13036" s="3">
        <v>3724</v>
      </c>
      <c r="H13036" s="3">
        <v>18.605999999999998</v>
      </c>
      <c r="I13036" s="3">
        <v>87.4482</v>
      </c>
      <c r="J13036" s="3">
        <v>1966.6541999999999</v>
      </c>
      <c r="K13036" s="3">
        <v>3025.621846153846</v>
      </c>
      <c r="L13036" s="4">
        <v>0.35</v>
      </c>
    </row>
    <row r="13037" spans="1:12" x14ac:dyDescent="0.35">
      <c r="A13037" s="1" t="s">
        <v>21932</v>
      </c>
      <c r="B13037" t="s">
        <v>21933</v>
      </c>
      <c r="C13037" t="s">
        <v>363</v>
      </c>
      <c r="D13037" t="s">
        <v>364</v>
      </c>
      <c r="E13037">
        <v>1</v>
      </c>
      <c r="F13037" s="2">
        <v>1460</v>
      </c>
      <c r="G13037" s="3">
        <v>2431</v>
      </c>
      <c r="H13037" s="3">
        <v>14.6</v>
      </c>
      <c r="I13037" s="3">
        <v>68.62</v>
      </c>
      <c r="J13037" s="3">
        <v>1543.2199999999998</v>
      </c>
      <c r="K13037" s="3">
        <v>2374.184615384615</v>
      </c>
      <c r="L13037" s="4">
        <v>0.35</v>
      </c>
    </row>
    <row r="13038" spans="1:12" x14ac:dyDescent="0.35">
      <c r="A13038" s="1" t="s">
        <v>21934</v>
      </c>
      <c r="B13038" t="s">
        <v>21935</v>
      </c>
      <c r="C13038" t="s">
        <v>363</v>
      </c>
      <c r="D13038" t="s">
        <v>364</v>
      </c>
      <c r="E13038">
        <v>1</v>
      </c>
      <c r="F13038" s="2">
        <v>2530</v>
      </c>
      <c r="G13038" s="3">
        <v>5116</v>
      </c>
      <c r="H13038" s="3">
        <v>25.3</v>
      </c>
      <c r="I13038" s="3">
        <v>118.91</v>
      </c>
      <c r="J13038" s="3">
        <v>2674.21</v>
      </c>
      <c r="K13038" s="3">
        <v>4114.169230769231</v>
      </c>
      <c r="L13038" s="4">
        <v>0.35000000000000003</v>
      </c>
    </row>
    <row r="13039" spans="1:12" x14ac:dyDescent="0.35">
      <c r="A13039" s="1" t="s">
        <v>21936</v>
      </c>
      <c r="B13039" t="s">
        <v>18484</v>
      </c>
      <c r="C13039" t="s">
        <v>363</v>
      </c>
      <c r="D13039" t="s">
        <v>364</v>
      </c>
      <c r="E13039">
        <v>1</v>
      </c>
      <c r="F13039" s="2">
        <v>1117.3399999999999</v>
      </c>
      <c r="G13039" s="3">
        <v>2442.02</v>
      </c>
      <c r="H13039" s="3">
        <v>11.173399999999999</v>
      </c>
      <c r="I13039" s="3">
        <v>52.514979999999994</v>
      </c>
      <c r="J13039" s="3">
        <v>1181.0283799999997</v>
      </c>
      <c r="K13039" s="3">
        <v>1816.9667384615379</v>
      </c>
      <c r="L13039" s="4">
        <v>0.35</v>
      </c>
    </row>
    <row r="13040" spans="1:12" x14ac:dyDescent="0.35">
      <c r="A13040" s="1" t="s">
        <v>21937</v>
      </c>
      <c r="B13040" t="s">
        <v>21938</v>
      </c>
      <c r="C13040" t="s">
        <v>34</v>
      </c>
      <c r="D13040" t="s">
        <v>35</v>
      </c>
      <c r="E13040">
        <v>1</v>
      </c>
      <c r="F13040" s="2">
        <v>34</v>
      </c>
      <c r="G13040" s="3">
        <v>106.02</v>
      </c>
      <c r="H13040" s="3">
        <v>0.34</v>
      </c>
      <c r="I13040" s="3">
        <v>1.5980000000000001</v>
      </c>
      <c r="J13040" s="3">
        <v>35.938000000000002</v>
      </c>
      <c r="K13040" s="3">
        <v>55.28923076923077</v>
      </c>
      <c r="L13040" s="4">
        <v>0.35</v>
      </c>
    </row>
    <row r="13041" spans="1:12" x14ac:dyDescent="0.35">
      <c r="A13041" s="1" t="s">
        <v>21939</v>
      </c>
      <c r="B13041" t="s">
        <v>21940</v>
      </c>
      <c r="C13041" t="s">
        <v>363</v>
      </c>
      <c r="D13041" t="s">
        <v>364</v>
      </c>
      <c r="E13041">
        <v>1</v>
      </c>
      <c r="F13041" s="2">
        <v>3.53</v>
      </c>
      <c r="G13041" s="3">
        <v>7.56</v>
      </c>
      <c r="H13041" s="3">
        <v>3.5299999999999998E-2</v>
      </c>
      <c r="I13041" s="3">
        <v>0.16591</v>
      </c>
      <c r="J13041" s="3">
        <v>3.7312099999999999</v>
      </c>
      <c r="K13041" s="3">
        <v>5.7403230769230769</v>
      </c>
      <c r="L13041" s="4">
        <v>0.35000000000000003</v>
      </c>
    </row>
    <row r="13042" spans="1:12" x14ac:dyDescent="0.35">
      <c r="A13042" s="1" t="s">
        <v>21941</v>
      </c>
      <c r="B13042" t="s">
        <v>21942</v>
      </c>
      <c r="C13042" t="s">
        <v>363</v>
      </c>
      <c r="D13042" t="s">
        <v>364</v>
      </c>
      <c r="E13042">
        <v>1</v>
      </c>
      <c r="F13042" s="2">
        <v>25167.45</v>
      </c>
      <c r="G13042" s="3">
        <v>50373</v>
      </c>
      <c r="H13042" s="3">
        <v>251.67450000000002</v>
      </c>
      <c r="I13042" s="3">
        <v>1182.87015</v>
      </c>
      <c r="J13042" s="3">
        <v>26601.994650000001</v>
      </c>
      <c r="K13042" s="3">
        <v>40926.145615384616</v>
      </c>
      <c r="L13042" s="4">
        <v>0.35</v>
      </c>
    </row>
    <row r="13043" spans="1:12" x14ac:dyDescent="0.35">
      <c r="A13043" s="1">
        <v>6221</v>
      </c>
      <c r="B13043" t="s">
        <v>21943</v>
      </c>
      <c r="C13043" t="s">
        <v>363</v>
      </c>
      <c r="D13043" t="s">
        <v>364</v>
      </c>
      <c r="E13043">
        <v>1</v>
      </c>
      <c r="F13043" s="2">
        <v>238.93</v>
      </c>
      <c r="G13043" s="3">
        <v>205.22880000000001</v>
      </c>
      <c r="H13043" s="3">
        <v>2.3893</v>
      </c>
      <c r="I13043" s="3">
        <v>11.229710000000001</v>
      </c>
      <c r="J13043" s="3">
        <v>252.54901000000001</v>
      </c>
      <c r="K13043" s="3">
        <v>388.53693846153845</v>
      </c>
      <c r="L13043" s="4">
        <v>0.35</v>
      </c>
    </row>
    <row r="13044" spans="1:12" x14ac:dyDescent="0.35">
      <c r="A13044" s="1" t="s">
        <v>21944</v>
      </c>
      <c r="B13044" t="s">
        <v>1961</v>
      </c>
      <c r="C13044" t="s">
        <v>13</v>
      </c>
      <c r="D13044" t="s">
        <v>14</v>
      </c>
      <c r="E13044">
        <v>1</v>
      </c>
      <c r="F13044" s="2">
        <v>2315.88</v>
      </c>
      <c r="G13044" s="3">
        <v>4635</v>
      </c>
      <c r="H13044" s="3">
        <v>23.158800000000003</v>
      </c>
      <c r="I13044" s="3">
        <v>108.84636</v>
      </c>
      <c r="J13044" s="3">
        <v>2447.8851600000003</v>
      </c>
      <c r="K13044" s="3">
        <v>3765.9771692307695</v>
      </c>
      <c r="L13044" s="4">
        <v>0.35</v>
      </c>
    </row>
    <row r="13045" spans="1:12" x14ac:dyDescent="0.35">
      <c r="A13045" s="1" t="s">
        <v>21945</v>
      </c>
      <c r="B13045" t="s">
        <v>21946</v>
      </c>
      <c r="C13045" t="s">
        <v>363</v>
      </c>
      <c r="D13045" t="s">
        <v>364</v>
      </c>
      <c r="E13045">
        <v>1</v>
      </c>
      <c r="F13045" s="2">
        <v>273.31</v>
      </c>
      <c r="G13045" s="3">
        <v>6176</v>
      </c>
      <c r="H13045" s="3">
        <v>2.7330999999999999</v>
      </c>
      <c r="I13045" s="3">
        <v>12.84557</v>
      </c>
      <c r="J13045" s="3">
        <v>288.88866999999999</v>
      </c>
      <c r="K13045" s="3">
        <v>444.44410769230768</v>
      </c>
      <c r="L13045" s="4">
        <v>0.35000000000000003</v>
      </c>
    </row>
    <row r="13046" spans="1:12" x14ac:dyDescent="0.35">
      <c r="A13046" s="1" t="s">
        <v>21947</v>
      </c>
      <c r="B13046" t="s">
        <v>18519</v>
      </c>
      <c r="C13046" t="s">
        <v>363</v>
      </c>
      <c r="D13046" t="s">
        <v>364</v>
      </c>
      <c r="E13046">
        <v>1</v>
      </c>
      <c r="F13046" s="2">
        <v>1463.2</v>
      </c>
      <c r="G13046" s="3">
        <v>2537</v>
      </c>
      <c r="H13046" s="3">
        <v>14.632000000000001</v>
      </c>
      <c r="I13046" s="3">
        <v>68.770400000000009</v>
      </c>
      <c r="J13046" s="3">
        <v>1546.6024000000002</v>
      </c>
      <c r="K13046" s="3">
        <v>2379.388307692308</v>
      </c>
      <c r="L13046" s="4">
        <v>0.35</v>
      </c>
    </row>
    <row r="13047" spans="1:12" x14ac:dyDescent="0.35">
      <c r="A13047" s="1" t="s">
        <v>21948</v>
      </c>
      <c r="B13047" t="s">
        <v>21949</v>
      </c>
      <c r="C13047" t="s">
        <v>363</v>
      </c>
      <c r="D13047" t="s">
        <v>364</v>
      </c>
      <c r="E13047">
        <v>1</v>
      </c>
      <c r="F13047" s="2">
        <v>2841.739</v>
      </c>
      <c r="G13047" s="3">
        <v>6381.7488000000003</v>
      </c>
      <c r="H13047" s="3">
        <v>28.417390000000001</v>
      </c>
      <c r="I13047" s="3">
        <v>133.561733</v>
      </c>
      <c r="J13047" s="3">
        <v>3003.7181230000001</v>
      </c>
      <c r="K13047" s="3">
        <v>4621.1048046153846</v>
      </c>
      <c r="L13047" s="4">
        <v>0.35</v>
      </c>
    </row>
    <row r="13048" spans="1:12" x14ac:dyDescent="0.35">
      <c r="A13048" s="1">
        <v>7623260</v>
      </c>
      <c r="B13048" t="s">
        <v>20344</v>
      </c>
      <c r="C13048" t="s">
        <v>34</v>
      </c>
      <c r="D13048" t="s">
        <v>35</v>
      </c>
      <c r="E13048">
        <v>1</v>
      </c>
      <c r="F13048" s="2">
        <v>0.155</v>
      </c>
      <c r="G13048" s="3">
        <v>1</v>
      </c>
      <c r="H13048" s="3">
        <v>1.5499999999999999E-3</v>
      </c>
      <c r="I13048" s="3">
        <v>7.2849999999999998E-3</v>
      </c>
      <c r="J13048" s="3">
        <v>0.16383500000000001</v>
      </c>
      <c r="K13048" s="3">
        <v>0.25205384615384618</v>
      </c>
      <c r="L13048" s="4">
        <v>0.35000000000000003</v>
      </c>
    </row>
    <row r="13049" spans="1:12" x14ac:dyDescent="0.35">
      <c r="A13049" s="1" t="s">
        <v>21950</v>
      </c>
      <c r="B13049" t="s">
        <v>21951</v>
      </c>
      <c r="C13049" t="s">
        <v>363</v>
      </c>
      <c r="D13049" t="s">
        <v>364</v>
      </c>
      <c r="E13049">
        <v>1</v>
      </c>
      <c r="F13049" s="2">
        <v>3820</v>
      </c>
      <c r="G13049" s="3">
        <v>6310</v>
      </c>
      <c r="H13049" s="3">
        <v>38.200000000000003</v>
      </c>
      <c r="I13049" s="3">
        <v>179.54</v>
      </c>
      <c r="J13049" s="3">
        <v>4037.74</v>
      </c>
      <c r="K13049" s="3">
        <v>6211.9076923076918</v>
      </c>
      <c r="L13049" s="4">
        <v>0.35</v>
      </c>
    </row>
    <row r="13050" spans="1:12" x14ac:dyDescent="0.35">
      <c r="A13050" s="1" t="s">
        <v>21952</v>
      </c>
      <c r="B13050" t="s">
        <v>21953</v>
      </c>
      <c r="C13050" t="s">
        <v>34</v>
      </c>
      <c r="D13050" t="s">
        <v>35</v>
      </c>
      <c r="E13050">
        <v>1</v>
      </c>
      <c r="F13050" s="2">
        <v>0.25</v>
      </c>
      <c r="G13050" s="3">
        <v>0.45</v>
      </c>
      <c r="H13050" s="3">
        <v>2.5000000000000001E-3</v>
      </c>
      <c r="I13050" s="3">
        <v>1.175E-2</v>
      </c>
      <c r="J13050" s="3">
        <v>0.26424999999999998</v>
      </c>
      <c r="K13050" s="3">
        <v>0.40653846153846152</v>
      </c>
      <c r="L13050" s="4">
        <v>0.35</v>
      </c>
    </row>
    <row r="13051" spans="1:12" x14ac:dyDescent="0.35">
      <c r="A13051" s="1" t="s">
        <v>21954</v>
      </c>
      <c r="B13051" t="s">
        <v>21955</v>
      </c>
      <c r="C13051" t="s">
        <v>34</v>
      </c>
      <c r="D13051" t="s">
        <v>35</v>
      </c>
      <c r="E13051">
        <v>1</v>
      </c>
      <c r="F13051" s="2">
        <v>3353.29</v>
      </c>
      <c r="G13051" s="3">
        <v>8208.3008000000009</v>
      </c>
      <c r="H13051" s="3">
        <v>33.532899999999998</v>
      </c>
      <c r="I13051" s="3">
        <v>157.60462999999999</v>
      </c>
      <c r="J13051" s="3">
        <v>3544.4275299999999</v>
      </c>
      <c r="K13051" s="3">
        <v>5452.9654307692308</v>
      </c>
      <c r="L13051" s="4">
        <v>0.35000000000000003</v>
      </c>
    </row>
    <row r="13052" spans="1:12" x14ac:dyDescent="0.35">
      <c r="A13052" s="1" t="s">
        <v>21956</v>
      </c>
      <c r="B13052" t="s">
        <v>21957</v>
      </c>
      <c r="C13052" t="s">
        <v>34</v>
      </c>
      <c r="D13052" t="s">
        <v>35</v>
      </c>
      <c r="E13052">
        <v>1</v>
      </c>
      <c r="F13052" s="2">
        <v>198.84</v>
      </c>
      <c r="G13052" s="3">
        <v>494</v>
      </c>
      <c r="H13052" s="3">
        <v>1.9884000000000002</v>
      </c>
      <c r="I13052" s="3">
        <v>9.3454800000000002</v>
      </c>
      <c r="J13052" s="3">
        <v>210.17388000000003</v>
      </c>
      <c r="K13052" s="3">
        <v>323.34443076923077</v>
      </c>
      <c r="L13052" s="4">
        <v>0.34999999999999992</v>
      </c>
    </row>
    <row r="13053" spans="1:12" x14ac:dyDescent="0.35">
      <c r="A13053" s="1" t="s">
        <v>21958</v>
      </c>
      <c r="B13053" t="s">
        <v>21959</v>
      </c>
      <c r="C13053" t="s">
        <v>34</v>
      </c>
      <c r="D13053" t="s">
        <v>35</v>
      </c>
      <c r="E13053">
        <v>1</v>
      </c>
      <c r="F13053" s="2">
        <v>0.53500000000000003</v>
      </c>
      <c r="G13053" s="3">
        <v>2</v>
      </c>
      <c r="H13053" s="3">
        <v>5.3500000000000006E-3</v>
      </c>
      <c r="I13053" s="3">
        <v>2.5145000000000001E-2</v>
      </c>
      <c r="J13053" s="3">
        <v>0.56549499999999997</v>
      </c>
      <c r="K13053" s="3">
        <v>0.86999230769230762</v>
      </c>
      <c r="L13053" s="4">
        <v>0.35</v>
      </c>
    </row>
    <row r="13054" spans="1:12" x14ac:dyDescent="0.35">
      <c r="A13054" s="1">
        <v>95900306161</v>
      </c>
      <c r="B13054" t="s">
        <v>21960</v>
      </c>
      <c r="C13054" t="s">
        <v>13</v>
      </c>
      <c r="D13054" t="s">
        <v>14</v>
      </c>
      <c r="E13054">
        <v>1</v>
      </c>
      <c r="F13054" s="2">
        <v>125.4</v>
      </c>
      <c r="G13054" s="3">
        <v>232</v>
      </c>
      <c r="H13054" s="3">
        <v>1.254</v>
      </c>
      <c r="I13054" s="3">
        <v>5.8938000000000006</v>
      </c>
      <c r="J13054" s="3">
        <v>132.54780000000002</v>
      </c>
      <c r="K13054" s="3">
        <v>203.91969230769234</v>
      </c>
      <c r="L13054" s="4">
        <v>0.35</v>
      </c>
    </row>
    <row r="13055" spans="1:12" x14ac:dyDescent="0.35">
      <c r="A13055" s="1" t="s">
        <v>21961</v>
      </c>
      <c r="B13055" t="s">
        <v>21962</v>
      </c>
      <c r="C13055" t="s">
        <v>363</v>
      </c>
      <c r="D13055" t="s">
        <v>364</v>
      </c>
      <c r="E13055">
        <v>1</v>
      </c>
      <c r="F13055" s="2">
        <v>479.04</v>
      </c>
      <c r="G13055" s="3">
        <v>959</v>
      </c>
      <c r="H13055" s="3">
        <v>4.7904</v>
      </c>
      <c r="I13055" s="3">
        <v>22.514880000000002</v>
      </c>
      <c r="J13055" s="3">
        <v>506.34528</v>
      </c>
      <c r="K13055" s="3">
        <v>778.99273846153847</v>
      </c>
      <c r="L13055" s="4">
        <v>0.35</v>
      </c>
    </row>
    <row r="13056" spans="1:12" x14ac:dyDescent="0.35">
      <c r="A13056" s="1" t="s">
        <v>21963</v>
      </c>
      <c r="B13056" t="s">
        <v>1571</v>
      </c>
      <c r="C13056" t="s">
        <v>34</v>
      </c>
      <c r="D13056" t="s">
        <v>35</v>
      </c>
      <c r="E13056">
        <v>1</v>
      </c>
      <c r="F13056" s="2">
        <v>36386.660000000003</v>
      </c>
      <c r="G13056" s="3">
        <v>101066</v>
      </c>
      <c r="H13056" s="3">
        <v>363.86660000000006</v>
      </c>
      <c r="I13056" s="3">
        <v>1710.1730200000002</v>
      </c>
      <c r="J13056" s="3">
        <v>38460.699620000007</v>
      </c>
      <c r="K13056" s="3">
        <v>59170.307107692315</v>
      </c>
      <c r="L13056" s="4">
        <v>0.35</v>
      </c>
    </row>
    <row r="13057" spans="1:12" x14ac:dyDescent="0.35">
      <c r="A13057" s="1" t="s">
        <v>21964</v>
      </c>
      <c r="B13057" t="s">
        <v>21965</v>
      </c>
      <c r="C13057" t="s">
        <v>34</v>
      </c>
      <c r="D13057" t="s">
        <v>35</v>
      </c>
      <c r="E13057">
        <v>1</v>
      </c>
      <c r="F13057" s="2">
        <v>2.68</v>
      </c>
      <c r="G13057" s="3">
        <v>7.2016</v>
      </c>
      <c r="H13057" s="3">
        <v>2.6800000000000001E-2</v>
      </c>
      <c r="I13057" s="3">
        <v>0.12596000000000002</v>
      </c>
      <c r="J13057" s="3">
        <v>2.8327600000000004</v>
      </c>
      <c r="K13057" s="3">
        <v>4.3580923076923082</v>
      </c>
      <c r="L13057" s="4">
        <v>0.35</v>
      </c>
    </row>
    <row r="13058" spans="1:12" x14ac:dyDescent="0.35">
      <c r="A13058" s="1" t="s">
        <v>21966</v>
      </c>
      <c r="B13058" t="s">
        <v>21967</v>
      </c>
      <c r="C13058" t="s">
        <v>34</v>
      </c>
      <c r="D13058" t="s">
        <v>35</v>
      </c>
      <c r="E13058">
        <v>1</v>
      </c>
      <c r="F13058" s="2">
        <v>126.49</v>
      </c>
      <c r="G13058" s="3">
        <v>330</v>
      </c>
      <c r="H13058" s="3">
        <v>1.2648999999999999</v>
      </c>
      <c r="I13058" s="3">
        <v>5.94503</v>
      </c>
      <c r="J13058" s="3">
        <v>133.69992999999999</v>
      </c>
      <c r="K13058" s="3">
        <v>205.69219999999999</v>
      </c>
      <c r="L13058" s="4">
        <v>0.35</v>
      </c>
    </row>
    <row r="13059" spans="1:12" x14ac:dyDescent="0.35">
      <c r="A13059" s="1" t="s">
        <v>21968</v>
      </c>
      <c r="B13059" t="s">
        <v>21969</v>
      </c>
      <c r="C13059" t="s">
        <v>363</v>
      </c>
      <c r="D13059" t="s">
        <v>364</v>
      </c>
      <c r="E13059">
        <v>1</v>
      </c>
      <c r="F13059" s="2">
        <v>360.4</v>
      </c>
      <c r="G13059" s="3">
        <v>815</v>
      </c>
      <c r="H13059" s="3">
        <v>3.6039999999999996</v>
      </c>
      <c r="I13059" s="3">
        <v>16.938800000000001</v>
      </c>
      <c r="J13059" s="3">
        <v>380.94279999999998</v>
      </c>
      <c r="K13059" s="3">
        <v>586.06584615384611</v>
      </c>
      <c r="L13059" s="4">
        <v>0.35</v>
      </c>
    </row>
    <row r="13060" spans="1:12" x14ac:dyDescent="0.35">
      <c r="A13060" s="1" t="s">
        <v>21970</v>
      </c>
      <c r="B13060" t="s">
        <v>21971</v>
      </c>
      <c r="C13060" t="s">
        <v>13</v>
      </c>
      <c r="D13060" t="s">
        <v>14</v>
      </c>
      <c r="E13060">
        <v>1</v>
      </c>
      <c r="F13060" s="2">
        <v>89.04</v>
      </c>
      <c r="G13060" s="3">
        <v>177</v>
      </c>
      <c r="H13060" s="3">
        <v>0.89040000000000008</v>
      </c>
      <c r="I13060" s="3">
        <v>4.1848800000000006</v>
      </c>
      <c r="J13060" s="3">
        <v>94.115280000000013</v>
      </c>
      <c r="K13060" s="3">
        <v>144.79273846153848</v>
      </c>
      <c r="L13060" s="4">
        <v>0.35</v>
      </c>
    </row>
    <row r="13061" spans="1:12" x14ac:dyDescent="0.35">
      <c r="A13061" s="1" t="s">
        <v>21972</v>
      </c>
      <c r="B13061" t="s">
        <v>14034</v>
      </c>
      <c r="C13061" t="s">
        <v>34</v>
      </c>
      <c r="D13061" t="s">
        <v>35</v>
      </c>
      <c r="E13061">
        <v>1</v>
      </c>
      <c r="F13061" s="2">
        <v>42.05</v>
      </c>
      <c r="G13061" s="3">
        <v>98</v>
      </c>
      <c r="H13061" s="3">
        <v>0.42049999999999998</v>
      </c>
      <c r="I13061" s="3">
        <v>1.9763499999999998</v>
      </c>
      <c r="J13061" s="3">
        <v>44.446849999999991</v>
      </c>
      <c r="K13061" s="3">
        <v>68.379769230769213</v>
      </c>
      <c r="L13061" s="4">
        <v>0.35</v>
      </c>
    </row>
    <row r="13062" spans="1:12" x14ac:dyDescent="0.35">
      <c r="A13062" s="1" t="s">
        <v>21973</v>
      </c>
      <c r="B13062" t="s">
        <v>19659</v>
      </c>
      <c r="C13062" t="s">
        <v>34</v>
      </c>
      <c r="D13062" t="s">
        <v>35</v>
      </c>
      <c r="E13062">
        <v>1</v>
      </c>
      <c r="F13062" s="2">
        <v>16078.99</v>
      </c>
      <c r="G13062" s="3">
        <v>44661</v>
      </c>
      <c r="H13062" s="3">
        <v>160.78989999999999</v>
      </c>
      <c r="I13062" s="3">
        <v>755.71253000000002</v>
      </c>
      <c r="J13062" s="3">
        <v>16995.492429999998</v>
      </c>
      <c r="K13062" s="3">
        <v>26146.911430769229</v>
      </c>
      <c r="L13062" s="4">
        <v>0.35000000000000003</v>
      </c>
    </row>
    <row r="13063" spans="1:12" x14ac:dyDescent="0.35">
      <c r="A13063" s="1" t="s">
        <v>21974</v>
      </c>
      <c r="B13063" t="s">
        <v>1897</v>
      </c>
      <c r="C13063" t="s">
        <v>363</v>
      </c>
      <c r="D13063" t="s">
        <v>364</v>
      </c>
      <c r="E13063">
        <v>1</v>
      </c>
      <c r="F13063" s="2">
        <v>182.04</v>
      </c>
      <c r="G13063" s="3">
        <v>364</v>
      </c>
      <c r="H13063" s="3">
        <v>1.8204</v>
      </c>
      <c r="I13063" s="3">
        <v>8.5558800000000002</v>
      </c>
      <c r="J13063" s="3">
        <v>192.41628</v>
      </c>
      <c r="K13063" s="3">
        <v>296.02504615384612</v>
      </c>
      <c r="L13063" s="4">
        <v>0.34999999999999992</v>
      </c>
    </row>
    <row r="13064" spans="1:12" x14ac:dyDescent="0.35">
      <c r="A13064" s="1" t="s">
        <v>21975</v>
      </c>
      <c r="B13064" t="s">
        <v>21976</v>
      </c>
      <c r="C13064" t="s">
        <v>34</v>
      </c>
      <c r="D13064" t="s">
        <v>35</v>
      </c>
      <c r="E13064">
        <v>1</v>
      </c>
      <c r="F13064" s="2">
        <v>140.61000000000001</v>
      </c>
      <c r="G13064" s="3">
        <v>290</v>
      </c>
      <c r="H13064" s="3">
        <v>1.4061000000000001</v>
      </c>
      <c r="I13064" s="3">
        <v>6.6086700000000009</v>
      </c>
      <c r="J13064" s="3">
        <v>148.62477000000001</v>
      </c>
      <c r="K13064" s="3">
        <v>228.65349230769232</v>
      </c>
      <c r="L13064" s="4">
        <v>0.35</v>
      </c>
    </row>
    <row r="13065" spans="1:12" x14ac:dyDescent="0.35">
      <c r="A13065" s="1" t="s">
        <v>21977</v>
      </c>
      <c r="B13065" t="s">
        <v>21978</v>
      </c>
      <c r="C13065" t="s">
        <v>363</v>
      </c>
      <c r="D13065" t="s">
        <v>364</v>
      </c>
      <c r="E13065">
        <v>1</v>
      </c>
      <c r="F13065" s="2">
        <v>426.32</v>
      </c>
      <c r="G13065" s="3">
        <v>802</v>
      </c>
      <c r="H13065" s="3">
        <v>4.2632000000000003</v>
      </c>
      <c r="I13065" s="3">
        <v>20.037040000000001</v>
      </c>
      <c r="J13065" s="3">
        <v>450.62023999999997</v>
      </c>
      <c r="K13065" s="3">
        <v>693.26190769230766</v>
      </c>
      <c r="L13065" s="4">
        <v>0.35000000000000003</v>
      </c>
    </row>
    <row r="13066" spans="1:12" x14ac:dyDescent="0.35">
      <c r="A13066" s="1" t="s">
        <v>21979</v>
      </c>
      <c r="B13066" t="s">
        <v>21980</v>
      </c>
      <c r="C13066" t="s">
        <v>34</v>
      </c>
      <c r="D13066" t="s">
        <v>35</v>
      </c>
      <c r="E13066">
        <v>1</v>
      </c>
      <c r="F13066" s="2">
        <v>7.31</v>
      </c>
      <c r="G13066" s="3">
        <v>15</v>
      </c>
      <c r="H13066" s="3">
        <v>7.3099999999999998E-2</v>
      </c>
      <c r="I13066" s="3">
        <v>0.34356999999999999</v>
      </c>
      <c r="J13066" s="3">
        <v>7.7266699999999995</v>
      </c>
      <c r="K13066" s="3">
        <v>11.887184615384614</v>
      </c>
      <c r="L13066" s="4">
        <v>0.35</v>
      </c>
    </row>
    <row r="13067" spans="1:12" x14ac:dyDescent="0.35">
      <c r="A13067" s="1" t="s">
        <v>21981</v>
      </c>
      <c r="B13067" t="s">
        <v>21982</v>
      </c>
      <c r="C13067" t="s">
        <v>363</v>
      </c>
      <c r="D13067" t="s">
        <v>364</v>
      </c>
      <c r="E13067">
        <v>1</v>
      </c>
      <c r="F13067" s="2">
        <v>306.77</v>
      </c>
      <c r="G13067" s="3">
        <v>957.32</v>
      </c>
      <c r="H13067" s="3">
        <v>3.0676999999999999</v>
      </c>
      <c r="I13067" s="3">
        <v>14.418189999999999</v>
      </c>
      <c r="J13067" s="3">
        <v>324.25588999999997</v>
      </c>
      <c r="K13067" s="3">
        <v>498.85521538461529</v>
      </c>
      <c r="L13067" s="4">
        <v>0.34999999999999992</v>
      </c>
    </row>
    <row r="13068" spans="1:12" x14ac:dyDescent="0.35">
      <c r="A13068" s="1" t="s">
        <v>21983</v>
      </c>
      <c r="B13068" t="s">
        <v>5746</v>
      </c>
      <c r="C13068" t="s">
        <v>34</v>
      </c>
      <c r="D13068" t="s">
        <v>35</v>
      </c>
      <c r="E13068">
        <v>1</v>
      </c>
      <c r="F13068" s="2">
        <v>2160.52</v>
      </c>
      <c r="G13068" s="3">
        <v>5288.5951999999997</v>
      </c>
      <c r="H13068" s="3">
        <v>21.6052</v>
      </c>
      <c r="I13068" s="3">
        <v>101.54443999999999</v>
      </c>
      <c r="J13068" s="3">
        <v>2283.6696400000001</v>
      </c>
      <c r="K13068" s="3">
        <v>3513.3379076923079</v>
      </c>
      <c r="L13068" s="4">
        <v>0.35000000000000003</v>
      </c>
    </row>
    <row r="13069" spans="1:12" x14ac:dyDescent="0.35">
      <c r="A13069" s="1" t="s">
        <v>21984</v>
      </c>
      <c r="B13069" t="s">
        <v>21985</v>
      </c>
      <c r="C13069" t="s">
        <v>13</v>
      </c>
      <c r="D13069" t="s">
        <v>14</v>
      </c>
      <c r="E13069">
        <v>1</v>
      </c>
      <c r="F13069" s="2">
        <v>429</v>
      </c>
      <c r="G13069" s="3">
        <v>997.62</v>
      </c>
      <c r="H13069" s="3">
        <v>4.29</v>
      </c>
      <c r="I13069" s="3">
        <v>20.163</v>
      </c>
      <c r="J13069" s="3">
        <v>453.45300000000003</v>
      </c>
      <c r="K13069" s="3">
        <v>697.62</v>
      </c>
      <c r="L13069" s="4">
        <v>0.35</v>
      </c>
    </row>
    <row r="13070" spans="1:12" x14ac:dyDescent="0.35">
      <c r="A13070" s="1" t="s">
        <v>21986</v>
      </c>
      <c r="B13070" t="s">
        <v>19609</v>
      </c>
      <c r="C13070" t="s">
        <v>34</v>
      </c>
      <c r="D13070" t="s">
        <v>35</v>
      </c>
      <c r="E13070">
        <v>1</v>
      </c>
      <c r="F13070" s="2">
        <v>2886.84</v>
      </c>
      <c r="G13070" s="3">
        <v>7520</v>
      </c>
      <c r="H13070" s="3">
        <v>28.868400000000001</v>
      </c>
      <c r="I13070" s="3">
        <v>135.68147999999999</v>
      </c>
      <c r="J13070" s="3">
        <v>3051.3898800000002</v>
      </c>
      <c r="K13070" s="3">
        <v>4694.4459692307692</v>
      </c>
      <c r="L13070" s="4">
        <v>0.35</v>
      </c>
    </row>
    <row r="13071" spans="1:12" x14ac:dyDescent="0.35">
      <c r="A13071" s="1" t="s">
        <v>21987</v>
      </c>
      <c r="B13071" t="s">
        <v>21988</v>
      </c>
      <c r="C13071" t="s">
        <v>34</v>
      </c>
      <c r="D13071" t="s">
        <v>35</v>
      </c>
      <c r="E13071">
        <v>1</v>
      </c>
      <c r="F13071" s="2">
        <v>6100.38</v>
      </c>
      <c r="G13071" s="3">
        <v>16945</v>
      </c>
      <c r="H13071" s="3">
        <v>61.003800000000005</v>
      </c>
      <c r="I13071" s="3">
        <v>286.71786000000003</v>
      </c>
      <c r="J13071" s="3">
        <v>6448.1016600000003</v>
      </c>
      <c r="K13071" s="3">
        <v>9920.1563999999998</v>
      </c>
      <c r="L13071" s="4">
        <v>0.35</v>
      </c>
    </row>
    <row r="13072" spans="1:12" x14ac:dyDescent="0.35">
      <c r="A13072" s="1" t="s">
        <v>21989</v>
      </c>
      <c r="B13072" t="s">
        <v>21990</v>
      </c>
      <c r="C13072" t="s">
        <v>363</v>
      </c>
      <c r="D13072" t="s">
        <v>364</v>
      </c>
      <c r="E13072">
        <v>1</v>
      </c>
      <c r="F13072" s="2">
        <v>110.54</v>
      </c>
      <c r="G13072" s="3">
        <v>222</v>
      </c>
      <c r="H13072" s="3">
        <v>1.1054000000000002</v>
      </c>
      <c r="I13072" s="3">
        <v>5.1953800000000001</v>
      </c>
      <c r="J13072" s="3">
        <v>116.84078000000001</v>
      </c>
      <c r="K13072" s="3">
        <v>179.75504615384617</v>
      </c>
      <c r="L13072" s="4">
        <v>0.35</v>
      </c>
    </row>
    <row r="13073" spans="1:12" hidden="1" x14ac:dyDescent="0.35">
      <c r="A13073" s="1" t="s">
        <v>21991</v>
      </c>
      <c r="B13073" t="s">
        <v>21992</v>
      </c>
      <c r="C13073" t="s">
        <v>46</v>
      </c>
      <c r="D13073" t="s">
        <v>47</v>
      </c>
      <c r="E13073">
        <v>1</v>
      </c>
      <c r="F13073" s="2">
        <v>7.46</v>
      </c>
      <c r="G13073" s="3">
        <v>2</v>
      </c>
      <c r="H13073" s="3">
        <v>7.46E-2</v>
      </c>
      <c r="I13073" s="3">
        <v>0.35061999999999999</v>
      </c>
      <c r="J13073" s="3">
        <v>7.8852200000000003</v>
      </c>
      <c r="K13073" s="3">
        <v>12.131107692307692</v>
      </c>
      <c r="L13073" s="4">
        <v>0.35</v>
      </c>
    </row>
    <row r="13074" spans="1:12" x14ac:dyDescent="0.35">
      <c r="A13074" s="1" t="s">
        <v>21993</v>
      </c>
      <c r="B13074" t="s">
        <v>21994</v>
      </c>
      <c r="C13074" t="s">
        <v>363</v>
      </c>
      <c r="D13074" t="s">
        <v>364</v>
      </c>
      <c r="E13074">
        <v>1</v>
      </c>
      <c r="F13074" s="2">
        <v>816.63</v>
      </c>
      <c r="G13074" s="3">
        <v>30</v>
      </c>
      <c r="H13074" s="3">
        <v>8.1662999999999997</v>
      </c>
      <c r="I13074" s="3">
        <v>38.381610000000002</v>
      </c>
      <c r="J13074" s="3">
        <v>863.17791</v>
      </c>
      <c r="K13074" s="3">
        <v>1327.9660153846153</v>
      </c>
      <c r="L13074" s="4">
        <v>0.34999999999999992</v>
      </c>
    </row>
    <row r="13075" spans="1:12" x14ac:dyDescent="0.35">
      <c r="A13075" s="1" t="s">
        <v>21995</v>
      </c>
      <c r="B13075" t="s">
        <v>21996</v>
      </c>
      <c r="C13075" t="s">
        <v>363</v>
      </c>
      <c r="D13075" t="s">
        <v>364</v>
      </c>
      <c r="E13075">
        <v>1</v>
      </c>
      <c r="F13075" s="2">
        <v>1525</v>
      </c>
      <c r="G13075" s="3">
        <v>1</v>
      </c>
      <c r="H13075" s="3">
        <v>15.25</v>
      </c>
      <c r="I13075" s="3">
        <v>71.674999999999997</v>
      </c>
      <c r="J13075" s="3">
        <v>1611.925</v>
      </c>
      <c r="K13075" s="3">
        <v>2479.8846153846152</v>
      </c>
      <c r="L13075" s="4">
        <v>0.35</v>
      </c>
    </row>
    <row r="13076" spans="1:12" x14ac:dyDescent="0.35">
      <c r="A13076" s="1" t="s">
        <v>21997</v>
      </c>
      <c r="B13076" t="s">
        <v>21998</v>
      </c>
      <c r="C13076" t="s">
        <v>363</v>
      </c>
      <c r="D13076" t="s">
        <v>364</v>
      </c>
      <c r="E13076">
        <v>1</v>
      </c>
      <c r="F13076" s="2">
        <v>13.6</v>
      </c>
      <c r="G13076" s="3">
        <v>29.72</v>
      </c>
      <c r="H13076" s="3">
        <v>0.13600000000000001</v>
      </c>
      <c r="I13076" s="3">
        <v>0.63919999999999999</v>
      </c>
      <c r="J13076" s="3">
        <v>14.3752</v>
      </c>
      <c r="K13076" s="3">
        <v>22.115692307692306</v>
      </c>
      <c r="L13076" s="4">
        <v>0.35</v>
      </c>
    </row>
    <row r="13077" spans="1:12" x14ac:dyDescent="0.35">
      <c r="A13077" s="1" t="s">
        <v>21999</v>
      </c>
      <c r="B13077" t="s">
        <v>22000</v>
      </c>
      <c r="C13077" t="s">
        <v>34</v>
      </c>
      <c r="D13077" t="s">
        <v>35</v>
      </c>
      <c r="E13077">
        <v>1</v>
      </c>
      <c r="F13077" s="2">
        <v>65.84</v>
      </c>
      <c r="G13077" s="3">
        <v>169</v>
      </c>
      <c r="H13077" s="3">
        <v>0.6584000000000001</v>
      </c>
      <c r="I13077" s="3">
        <v>3.0944800000000003</v>
      </c>
      <c r="J13077" s="3">
        <v>69.592880000000008</v>
      </c>
      <c r="K13077" s="3">
        <v>107.06596923076924</v>
      </c>
      <c r="L13077" s="4">
        <v>0.35</v>
      </c>
    </row>
    <row r="13078" spans="1:12" x14ac:dyDescent="0.35">
      <c r="A13078" s="1" t="s">
        <v>22001</v>
      </c>
      <c r="B13078" t="s">
        <v>22002</v>
      </c>
      <c r="C13078" t="s">
        <v>363</v>
      </c>
      <c r="D13078" t="s">
        <v>364</v>
      </c>
      <c r="E13078">
        <v>1</v>
      </c>
      <c r="F13078" s="2">
        <v>148.75</v>
      </c>
      <c r="G13078" s="3">
        <v>378.56</v>
      </c>
      <c r="H13078" s="3">
        <v>1.4875</v>
      </c>
      <c r="I13078" s="3">
        <v>6.99125</v>
      </c>
      <c r="J13078" s="3">
        <v>157.22875000000002</v>
      </c>
      <c r="K13078" s="3">
        <v>241.89038461538465</v>
      </c>
      <c r="L13078" s="4">
        <v>0.35000000000000003</v>
      </c>
    </row>
    <row r="13079" spans="1:12" x14ac:dyDescent="0.35">
      <c r="A13079" s="1" t="s">
        <v>22003</v>
      </c>
      <c r="B13079" t="s">
        <v>20183</v>
      </c>
      <c r="C13079" t="s">
        <v>26</v>
      </c>
      <c r="D13079" t="s">
        <v>27</v>
      </c>
      <c r="E13079">
        <v>1</v>
      </c>
      <c r="F13079" s="2">
        <v>469.7</v>
      </c>
      <c r="G13079" s="3">
        <v>1026.56</v>
      </c>
      <c r="H13079" s="3">
        <v>4.6970000000000001</v>
      </c>
      <c r="I13079" s="3">
        <v>22.075900000000001</v>
      </c>
      <c r="J13079" s="3">
        <v>496.47289999999998</v>
      </c>
      <c r="K13079" s="3">
        <v>763.80446153846151</v>
      </c>
      <c r="L13079" s="4">
        <v>0.35</v>
      </c>
    </row>
    <row r="13080" spans="1:12" x14ac:dyDescent="0.35">
      <c r="A13080" s="1" t="s">
        <v>22004</v>
      </c>
      <c r="B13080" t="s">
        <v>22005</v>
      </c>
      <c r="C13080" t="s">
        <v>363</v>
      </c>
      <c r="D13080" t="s">
        <v>364</v>
      </c>
      <c r="E13080">
        <v>1</v>
      </c>
      <c r="F13080" s="2">
        <v>1555.26</v>
      </c>
      <c r="G13080" s="3">
        <v>3399.12</v>
      </c>
      <c r="H13080" s="3">
        <v>15.5526</v>
      </c>
      <c r="I13080" s="3">
        <v>73.097219999999993</v>
      </c>
      <c r="J13080" s="3">
        <v>1643.9098199999999</v>
      </c>
      <c r="K13080" s="3">
        <v>2529.0920307692304</v>
      </c>
      <c r="L13080" s="4">
        <v>0.35</v>
      </c>
    </row>
    <row r="13081" spans="1:12" x14ac:dyDescent="0.35">
      <c r="A13081" s="1" t="s">
        <v>22006</v>
      </c>
      <c r="B13081" t="s">
        <v>21377</v>
      </c>
      <c r="C13081" t="s">
        <v>13</v>
      </c>
      <c r="D13081" t="s">
        <v>14</v>
      </c>
      <c r="E13081">
        <v>1</v>
      </c>
      <c r="F13081" s="2">
        <v>835.8</v>
      </c>
      <c r="G13081" s="3">
        <v>1674</v>
      </c>
      <c r="H13081" s="3">
        <v>8.3580000000000005</v>
      </c>
      <c r="I13081" s="3">
        <v>39.282599999999995</v>
      </c>
      <c r="J13081" s="3">
        <v>883.4405999999999</v>
      </c>
      <c r="K13081" s="3">
        <v>1359.1393846153844</v>
      </c>
      <c r="L13081" s="4">
        <v>0.35</v>
      </c>
    </row>
    <row r="13082" spans="1:12" x14ac:dyDescent="0.35">
      <c r="A13082" s="1" t="s">
        <v>22007</v>
      </c>
      <c r="B13082" t="s">
        <v>22008</v>
      </c>
      <c r="C13082" t="s">
        <v>13</v>
      </c>
      <c r="D13082" t="s">
        <v>14</v>
      </c>
      <c r="E13082">
        <v>1</v>
      </c>
      <c r="F13082" s="2">
        <v>467.91520000000003</v>
      </c>
      <c r="G13082" s="3">
        <v>1264</v>
      </c>
      <c r="H13082" s="3">
        <v>4.6791520000000002</v>
      </c>
      <c r="I13082" s="3">
        <v>21.992014400000002</v>
      </c>
      <c r="J13082" s="3">
        <v>494.58636640000003</v>
      </c>
      <c r="K13082" s="3">
        <v>760.90210215384616</v>
      </c>
      <c r="L13082" s="4">
        <v>0.35</v>
      </c>
    </row>
    <row r="13083" spans="1:12" x14ac:dyDescent="0.35">
      <c r="A13083" s="1" t="s">
        <v>22009</v>
      </c>
      <c r="B13083" t="s">
        <v>22010</v>
      </c>
      <c r="C13083" t="s">
        <v>26</v>
      </c>
      <c r="D13083" t="s">
        <v>27</v>
      </c>
      <c r="E13083">
        <v>1</v>
      </c>
      <c r="F13083" s="2">
        <v>112.88</v>
      </c>
      <c r="G13083" s="3">
        <v>236.04</v>
      </c>
      <c r="H13083" s="3">
        <v>1.1288</v>
      </c>
      <c r="I13083" s="3">
        <v>5.3053599999999994</v>
      </c>
      <c r="J13083" s="3">
        <v>119.31415999999999</v>
      </c>
      <c r="K13083" s="3">
        <v>183.56024615384612</v>
      </c>
      <c r="L13083" s="4">
        <v>0.35</v>
      </c>
    </row>
    <row r="13084" spans="1:12" x14ac:dyDescent="0.35">
      <c r="A13084" s="1" t="s">
        <v>22011</v>
      </c>
      <c r="B13084" t="s">
        <v>20638</v>
      </c>
      <c r="C13084" t="s">
        <v>34</v>
      </c>
      <c r="D13084" t="s">
        <v>35</v>
      </c>
      <c r="E13084">
        <v>1</v>
      </c>
      <c r="F13084" s="2">
        <v>16403.310000000001</v>
      </c>
      <c r="G13084" s="3">
        <v>45561</v>
      </c>
      <c r="H13084" s="3">
        <v>164.03310000000002</v>
      </c>
      <c r="I13084" s="3">
        <v>770.95557000000008</v>
      </c>
      <c r="J13084" s="3">
        <v>17338.298670000004</v>
      </c>
      <c r="K13084" s="3">
        <v>26674.305646153851</v>
      </c>
      <c r="L13084" s="4">
        <v>0.35</v>
      </c>
    </row>
    <row r="13085" spans="1:12" x14ac:dyDescent="0.35">
      <c r="A13085" s="1" t="s">
        <v>22012</v>
      </c>
      <c r="B13085" t="s">
        <v>19624</v>
      </c>
      <c r="C13085" t="s">
        <v>363</v>
      </c>
      <c r="D13085" t="s">
        <v>364</v>
      </c>
      <c r="E13085">
        <v>1</v>
      </c>
      <c r="F13085" s="2">
        <v>312.8</v>
      </c>
      <c r="G13085" s="3">
        <v>680</v>
      </c>
      <c r="H13085" s="3">
        <v>3.1280000000000001</v>
      </c>
      <c r="I13085" s="3">
        <v>14.701600000000001</v>
      </c>
      <c r="J13085" s="3">
        <v>330.62959999999998</v>
      </c>
      <c r="K13085" s="3">
        <v>508.66092307692304</v>
      </c>
      <c r="L13085" s="4">
        <v>0.35</v>
      </c>
    </row>
    <row r="13086" spans="1:12" x14ac:dyDescent="0.35">
      <c r="A13086" s="1" t="s">
        <v>22013</v>
      </c>
      <c r="B13086" t="s">
        <v>22014</v>
      </c>
      <c r="C13086" t="s">
        <v>21</v>
      </c>
      <c r="D13086" t="s">
        <v>22</v>
      </c>
      <c r="E13086">
        <v>1</v>
      </c>
      <c r="F13086" s="2">
        <v>39.119999999999997</v>
      </c>
      <c r="G13086" s="3">
        <v>101</v>
      </c>
      <c r="H13086" s="3">
        <v>0.39119999999999999</v>
      </c>
      <c r="I13086" s="3">
        <v>1.8386399999999998</v>
      </c>
      <c r="J13086" s="3">
        <v>41.349839999999993</v>
      </c>
      <c r="K13086" s="3">
        <v>63.61513846153845</v>
      </c>
      <c r="L13086" s="4">
        <v>0.35</v>
      </c>
    </row>
    <row r="13087" spans="1:12" x14ac:dyDescent="0.35">
      <c r="A13087" s="1" t="s">
        <v>22015</v>
      </c>
      <c r="B13087" t="s">
        <v>22016</v>
      </c>
      <c r="C13087" t="s">
        <v>363</v>
      </c>
      <c r="D13087" t="s">
        <v>364</v>
      </c>
      <c r="E13087">
        <v>1</v>
      </c>
      <c r="F13087" s="2">
        <v>251.5068</v>
      </c>
      <c r="G13087" s="3">
        <v>578</v>
      </c>
      <c r="H13087" s="3">
        <v>2.5150679999999999</v>
      </c>
      <c r="I13087" s="3">
        <v>11.8208196</v>
      </c>
      <c r="J13087" s="3">
        <v>265.84268760000003</v>
      </c>
      <c r="K13087" s="3">
        <v>408.98875015384618</v>
      </c>
      <c r="L13087" s="4">
        <v>0.35</v>
      </c>
    </row>
    <row r="13088" spans="1:12" x14ac:dyDescent="0.35">
      <c r="A13088" s="1" t="s">
        <v>22017</v>
      </c>
      <c r="B13088" t="s">
        <v>20638</v>
      </c>
      <c r="C13088" t="s">
        <v>34</v>
      </c>
      <c r="D13088" t="s">
        <v>35</v>
      </c>
      <c r="E13088">
        <v>1</v>
      </c>
      <c r="F13088" s="2">
        <v>17451.13</v>
      </c>
      <c r="G13088" s="3">
        <v>48470</v>
      </c>
      <c r="H13088" s="3">
        <v>174.51130000000001</v>
      </c>
      <c r="I13088" s="3">
        <v>820.20311000000004</v>
      </c>
      <c r="J13088" s="3">
        <v>18445.844409999998</v>
      </c>
      <c r="K13088" s="3">
        <v>28378.222169230765</v>
      </c>
      <c r="L13088" s="4">
        <v>0.35</v>
      </c>
    </row>
    <row r="13089" spans="1:12" x14ac:dyDescent="0.35">
      <c r="A13089" s="1" t="s">
        <v>22018</v>
      </c>
      <c r="B13089" t="s">
        <v>22019</v>
      </c>
      <c r="C13089" t="s">
        <v>363</v>
      </c>
      <c r="D13089" t="s">
        <v>364</v>
      </c>
      <c r="E13089">
        <v>1</v>
      </c>
      <c r="F13089" s="2">
        <v>431.63810000000001</v>
      </c>
      <c r="G13089" s="3">
        <v>767</v>
      </c>
      <c r="H13089" s="3">
        <v>4.3163809999999998</v>
      </c>
      <c r="I13089" s="3">
        <v>20.2869907</v>
      </c>
      <c r="J13089" s="3">
        <v>456.24147169999998</v>
      </c>
      <c r="K13089" s="3">
        <v>701.9099564615384</v>
      </c>
      <c r="L13089" s="4">
        <v>0.35</v>
      </c>
    </row>
    <row r="13090" spans="1:12" x14ac:dyDescent="0.35">
      <c r="A13090" s="1" t="s">
        <v>22020</v>
      </c>
      <c r="B13090" t="s">
        <v>22021</v>
      </c>
      <c r="C13090" t="s">
        <v>26</v>
      </c>
      <c r="D13090" t="s">
        <v>27</v>
      </c>
      <c r="E13090">
        <v>1</v>
      </c>
      <c r="F13090" s="2">
        <v>60.48</v>
      </c>
      <c r="G13090" s="3">
        <v>234.08</v>
      </c>
      <c r="H13090" s="3">
        <v>0.6048</v>
      </c>
      <c r="I13090" s="3">
        <v>2.8425599999999998</v>
      </c>
      <c r="J13090" s="3">
        <v>63.927359999999993</v>
      </c>
      <c r="K13090" s="3">
        <v>98.349784615384607</v>
      </c>
      <c r="L13090" s="4">
        <v>0.35000000000000003</v>
      </c>
    </row>
    <row r="13091" spans="1:12" x14ac:dyDescent="0.35">
      <c r="A13091" s="1" t="s">
        <v>22022</v>
      </c>
      <c r="B13091" t="s">
        <v>18466</v>
      </c>
      <c r="C13091" t="s">
        <v>363</v>
      </c>
      <c r="D13091" t="s">
        <v>364</v>
      </c>
      <c r="E13091">
        <v>1</v>
      </c>
      <c r="F13091" s="2">
        <v>774.64</v>
      </c>
      <c r="G13091" s="3">
        <v>1640</v>
      </c>
      <c r="H13091" s="3">
        <v>7.7464000000000004</v>
      </c>
      <c r="I13091" s="3">
        <v>36.408079999999998</v>
      </c>
      <c r="J13091" s="3">
        <v>818.79448000000002</v>
      </c>
      <c r="K13091" s="3">
        <v>1259.6838153846154</v>
      </c>
      <c r="L13091" s="4">
        <v>0.35</v>
      </c>
    </row>
    <row r="13092" spans="1:12" x14ac:dyDescent="0.35">
      <c r="A13092" s="1" t="s">
        <v>22023</v>
      </c>
      <c r="B13092" t="s">
        <v>22024</v>
      </c>
      <c r="C13092" t="s">
        <v>26</v>
      </c>
      <c r="D13092" t="s">
        <v>27</v>
      </c>
      <c r="E13092">
        <v>1</v>
      </c>
      <c r="F13092" s="2">
        <v>293.25</v>
      </c>
      <c r="G13092" s="3">
        <v>694.4</v>
      </c>
      <c r="H13092" s="3">
        <v>2.9325000000000001</v>
      </c>
      <c r="I13092" s="3">
        <v>13.78275</v>
      </c>
      <c r="J13092" s="3">
        <v>309.96525000000003</v>
      </c>
      <c r="K13092" s="3">
        <v>476.86961538461543</v>
      </c>
      <c r="L13092" s="4">
        <v>0.35000000000000003</v>
      </c>
    </row>
    <row r="13093" spans="1:12" x14ac:dyDescent="0.35">
      <c r="A13093" s="1" t="s">
        <v>22025</v>
      </c>
      <c r="B13093" t="s">
        <v>22026</v>
      </c>
      <c r="C13093" t="s">
        <v>34</v>
      </c>
      <c r="D13093" t="s">
        <v>35</v>
      </c>
      <c r="E13093">
        <v>1</v>
      </c>
      <c r="F13093" s="2">
        <v>30.05</v>
      </c>
      <c r="G13093" s="3">
        <v>336</v>
      </c>
      <c r="H13093" s="3">
        <v>0.30049999999999999</v>
      </c>
      <c r="I13093" s="3">
        <v>1.41235</v>
      </c>
      <c r="J13093" s="3">
        <v>31.76285</v>
      </c>
      <c r="K13093" s="3">
        <v>48.865923076923075</v>
      </c>
      <c r="L13093" s="4">
        <v>0.35</v>
      </c>
    </row>
    <row r="13094" spans="1:12" x14ac:dyDescent="0.35">
      <c r="A13094" s="1">
        <v>762386</v>
      </c>
      <c r="B13094" t="s">
        <v>22027</v>
      </c>
      <c r="C13094" t="s">
        <v>34</v>
      </c>
      <c r="D13094" t="s">
        <v>35</v>
      </c>
      <c r="E13094">
        <v>1</v>
      </c>
      <c r="F13094" s="2">
        <v>0.214</v>
      </c>
      <c r="G13094" s="3">
        <v>1</v>
      </c>
      <c r="H13094" s="3">
        <v>2.14E-3</v>
      </c>
      <c r="I13094" s="3">
        <v>1.0057999999999999E-2</v>
      </c>
      <c r="J13094" s="3">
        <v>0.22619800000000001</v>
      </c>
      <c r="K13094" s="3">
        <v>0.34799692307692309</v>
      </c>
      <c r="L13094" s="4">
        <v>0.35</v>
      </c>
    </row>
    <row r="13095" spans="1:12" x14ac:dyDescent="0.35">
      <c r="A13095" s="1" t="s">
        <v>22028</v>
      </c>
      <c r="B13095" t="s">
        <v>17652</v>
      </c>
      <c r="C13095" t="s">
        <v>363</v>
      </c>
      <c r="D13095" t="s">
        <v>364</v>
      </c>
      <c r="E13095">
        <v>1</v>
      </c>
      <c r="F13095" s="2">
        <v>2923.92</v>
      </c>
      <c r="G13095" s="3">
        <v>4862</v>
      </c>
      <c r="H13095" s="3">
        <v>29.2392</v>
      </c>
      <c r="I13095" s="3">
        <v>137.42424</v>
      </c>
      <c r="J13095" s="3">
        <v>3090.5834399999999</v>
      </c>
      <c r="K13095" s="3">
        <v>4754.7437538461536</v>
      </c>
      <c r="L13095" s="4">
        <v>0.35</v>
      </c>
    </row>
    <row r="13096" spans="1:12" x14ac:dyDescent="0.35">
      <c r="A13096" s="1" t="s">
        <v>22029</v>
      </c>
      <c r="B13096" t="s">
        <v>22030</v>
      </c>
      <c r="C13096" t="s">
        <v>34</v>
      </c>
      <c r="D13096" t="s">
        <v>35</v>
      </c>
      <c r="E13096">
        <v>1</v>
      </c>
      <c r="F13096" s="2">
        <v>20145.509999999998</v>
      </c>
      <c r="G13096" s="3">
        <v>55953</v>
      </c>
      <c r="H13096" s="3">
        <v>201.45509999999999</v>
      </c>
      <c r="I13096" s="3">
        <v>946.8389699999999</v>
      </c>
      <c r="J13096" s="3">
        <v>21293.804069999998</v>
      </c>
      <c r="K13096" s="3">
        <v>32759.698569230764</v>
      </c>
      <c r="L13096" s="4">
        <v>0.35</v>
      </c>
    </row>
    <row r="13097" spans="1:12" x14ac:dyDescent="0.35">
      <c r="A13097" s="1" t="s">
        <v>22031</v>
      </c>
      <c r="B13097" t="s">
        <v>20287</v>
      </c>
      <c r="C13097" t="s">
        <v>34</v>
      </c>
      <c r="D13097" t="s">
        <v>35</v>
      </c>
      <c r="E13097">
        <v>1</v>
      </c>
      <c r="F13097" s="2">
        <v>221.71</v>
      </c>
      <c r="G13097" s="3">
        <v>542.70719999999994</v>
      </c>
      <c r="H13097" s="3">
        <v>2.2171000000000003</v>
      </c>
      <c r="I13097" s="3">
        <v>10.42037</v>
      </c>
      <c r="J13097" s="3">
        <v>234.34746999999999</v>
      </c>
      <c r="K13097" s="3">
        <v>360.53456923076919</v>
      </c>
      <c r="L13097" s="4">
        <v>0.35</v>
      </c>
    </row>
    <row r="13098" spans="1:12" x14ac:dyDescent="0.35">
      <c r="A13098" s="1" t="s">
        <v>22032</v>
      </c>
      <c r="B13098" t="s">
        <v>22033</v>
      </c>
      <c r="C13098" t="s">
        <v>363</v>
      </c>
      <c r="D13098" t="s">
        <v>364</v>
      </c>
      <c r="E13098">
        <v>1</v>
      </c>
      <c r="F13098" s="2">
        <v>394.77</v>
      </c>
      <c r="G13098" s="3">
        <v>9264</v>
      </c>
      <c r="H13098" s="3">
        <v>3.9476999999999998</v>
      </c>
      <c r="I13098" s="3">
        <v>18.554189999999998</v>
      </c>
      <c r="J13098" s="3">
        <v>417.27188999999998</v>
      </c>
      <c r="K13098" s="3">
        <v>641.95675384615379</v>
      </c>
      <c r="L13098" s="4">
        <v>0.35</v>
      </c>
    </row>
    <row r="13099" spans="1:12" x14ac:dyDescent="0.35">
      <c r="A13099" s="1" t="s">
        <v>22034</v>
      </c>
      <c r="B13099" t="s">
        <v>22035</v>
      </c>
      <c r="C13099" t="s">
        <v>34</v>
      </c>
      <c r="D13099" t="s">
        <v>35</v>
      </c>
      <c r="E13099">
        <v>1</v>
      </c>
      <c r="F13099" s="2">
        <v>21767.13</v>
      </c>
      <c r="G13099" s="3">
        <v>55469</v>
      </c>
      <c r="H13099" s="3">
        <v>217.6713</v>
      </c>
      <c r="I13099" s="3">
        <v>1023.05511</v>
      </c>
      <c r="J13099" s="3">
        <v>23007.856410000004</v>
      </c>
      <c r="K13099" s="3">
        <v>35396.702169230775</v>
      </c>
      <c r="L13099" s="4">
        <v>0.35</v>
      </c>
    </row>
    <row r="13100" spans="1:12" x14ac:dyDescent="0.35">
      <c r="A13100" s="1" t="s">
        <v>22036</v>
      </c>
      <c r="B13100" t="s">
        <v>19811</v>
      </c>
      <c r="C13100" t="s">
        <v>34</v>
      </c>
      <c r="D13100" t="s">
        <v>35</v>
      </c>
      <c r="E13100">
        <v>1</v>
      </c>
      <c r="F13100" s="2">
        <v>15355.49</v>
      </c>
      <c r="G13100" s="3">
        <v>42652</v>
      </c>
      <c r="H13100" s="3">
        <v>153.5549</v>
      </c>
      <c r="I13100" s="3">
        <v>721.70803000000001</v>
      </c>
      <c r="J13100" s="3">
        <v>16230.752929999999</v>
      </c>
      <c r="K13100" s="3">
        <v>24970.389123076919</v>
      </c>
      <c r="L13100" s="4">
        <v>0.34999999999999992</v>
      </c>
    </row>
    <row r="13101" spans="1:12" x14ac:dyDescent="0.35">
      <c r="A13101" s="1" t="s">
        <v>22037</v>
      </c>
      <c r="B13101" t="s">
        <v>22038</v>
      </c>
      <c r="C13101" t="s">
        <v>363</v>
      </c>
      <c r="D13101" t="s">
        <v>364</v>
      </c>
      <c r="E13101">
        <v>1</v>
      </c>
      <c r="F13101" s="2">
        <v>44.42</v>
      </c>
      <c r="G13101" s="3">
        <v>89</v>
      </c>
      <c r="H13101" s="3">
        <v>0.44420000000000004</v>
      </c>
      <c r="I13101" s="3">
        <v>2.0877400000000002</v>
      </c>
      <c r="J13101" s="3">
        <v>46.951940000000008</v>
      </c>
      <c r="K13101" s="3">
        <v>72.23375384615386</v>
      </c>
      <c r="L13101" s="4">
        <v>0.35000000000000003</v>
      </c>
    </row>
    <row r="13102" spans="1:12" x14ac:dyDescent="0.35">
      <c r="A13102" s="1" t="s">
        <v>22039</v>
      </c>
      <c r="B13102" t="s">
        <v>22040</v>
      </c>
      <c r="C13102" t="s">
        <v>26</v>
      </c>
      <c r="D13102" t="s">
        <v>27</v>
      </c>
      <c r="E13102">
        <v>1</v>
      </c>
      <c r="F13102" s="2">
        <v>33.54</v>
      </c>
      <c r="G13102" s="3">
        <v>73</v>
      </c>
      <c r="H13102" s="3">
        <v>0.33539999999999998</v>
      </c>
      <c r="I13102" s="3">
        <v>1.5763799999999999</v>
      </c>
      <c r="J13102" s="3">
        <v>35.451779999999999</v>
      </c>
      <c r="K13102" s="3">
        <v>54.541199999999996</v>
      </c>
      <c r="L13102" s="4">
        <v>0.35</v>
      </c>
    </row>
    <row r="13103" spans="1:12" x14ac:dyDescent="0.35">
      <c r="A13103" s="1" t="s">
        <v>22041</v>
      </c>
      <c r="B13103" t="s">
        <v>21167</v>
      </c>
      <c r="C13103" t="s">
        <v>13</v>
      </c>
      <c r="D13103" t="s">
        <v>14</v>
      </c>
      <c r="E13103">
        <v>1</v>
      </c>
      <c r="F13103" s="2">
        <v>476.28</v>
      </c>
      <c r="G13103" s="3">
        <v>953</v>
      </c>
      <c r="H13103" s="3">
        <v>4.7627999999999995</v>
      </c>
      <c r="I13103" s="3">
        <v>22.385159999999999</v>
      </c>
      <c r="J13103" s="3">
        <v>503.42795999999998</v>
      </c>
      <c r="K13103" s="3">
        <v>774.50455384615384</v>
      </c>
      <c r="L13103" s="4">
        <v>0.35000000000000003</v>
      </c>
    </row>
    <row r="13104" spans="1:12" x14ac:dyDescent="0.35">
      <c r="A13104" s="1" t="s">
        <v>22042</v>
      </c>
      <c r="B13104" t="s">
        <v>22043</v>
      </c>
      <c r="C13104" t="s">
        <v>34</v>
      </c>
      <c r="D13104" t="s">
        <v>35</v>
      </c>
      <c r="E13104">
        <v>1</v>
      </c>
      <c r="F13104" s="2">
        <v>2009.8</v>
      </c>
      <c r="G13104" s="3">
        <v>5225</v>
      </c>
      <c r="H13104" s="3">
        <v>20.097999999999999</v>
      </c>
      <c r="I13104" s="3">
        <v>94.460599999999999</v>
      </c>
      <c r="J13104" s="3">
        <v>2124.3586</v>
      </c>
      <c r="K13104" s="3">
        <v>3268.2440000000001</v>
      </c>
      <c r="L13104" s="4">
        <v>0.35000000000000003</v>
      </c>
    </row>
    <row r="13105" spans="1:12" x14ac:dyDescent="0.35">
      <c r="A13105" s="1" t="s">
        <v>22044</v>
      </c>
      <c r="B13105" t="s">
        <v>22045</v>
      </c>
      <c r="C13105" t="s">
        <v>363</v>
      </c>
      <c r="D13105" t="s">
        <v>364</v>
      </c>
      <c r="E13105">
        <v>1</v>
      </c>
      <c r="F13105" s="2">
        <v>184.6026</v>
      </c>
      <c r="G13105" s="3">
        <v>403.46</v>
      </c>
      <c r="H13105" s="3">
        <v>1.8460259999999999</v>
      </c>
      <c r="I13105" s="3">
        <v>8.6763221999999995</v>
      </c>
      <c r="J13105" s="3">
        <v>195.12494819999998</v>
      </c>
      <c r="K13105" s="3">
        <v>300.19222799999994</v>
      </c>
      <c r="L13105" s="4">
        <v>0.35</v>
      </c>
    </row>
    <row r="13106" spans="1:12" x14ac:dyDescent="0.35">
      <c r="A13106" s="1" t="s">
        <v>22046</v>
      </c>
      <c r="B13106" t="s">
        <v>21170</v>
      </c>
      <c r="C13106" t="s">
        <v>363</v>
      </c>
      <c r="D13106" t="s">
        <v>364</v>
      </c>
      <c r="E13106">
        <v>1</v>
      </c>
      <c r="F13106" s="2">
        <v>4385.88</v>
      </c>
      <c r="G13106" s="3">
        <v>7293</v>
      </c>
      <c r="H13106" s="3">
        <v>43.858800000000002</v>
      </c>
      <c r="I13106" s="3">
        <v>206.13636</v>
      </c>
      <c r="J13106" s="3">
        <v>4635.8751600000005</v>
      </c>
      <c r="K13106" s="3">
        <v>7132.1156307692318</v>
      </c>
      <c r="L13106" s="4">
        <v>0.35000000000000003</v>
      </c>
    </row>
    <row r="13107" spans="1:12" x14ac:dyDescent="0.35">
      <c r="A13107" s="1" t="s">
        <v>22047</v>
      </c>
      <c r="B13107" t="s">
        <v>22048</v>
      </c>
      <c r="C13107" t="s">
        <v>34</v>
      </c>
      <c r="D13107" t="s">
        <v>35</v>
      </c>
      <c r="E13107">
        <v>1</v>
      </c>
      <c r="F13107" s="2">
        <v>165.59</v>
      </c>
      <c r="G13107" s="3">
        <v>417</v>
      </c>
      <c r="H13107" s="3">
        <v>1.6559000000000001</v>
      </c>
      <c r="I13107" s="3">
        <v>7.7827299999999999</v>
      </c>
      <c r="J13107" s="3">
        <v>175.02862999999999</v>
      </c>
      <c r="K13107" s="3">
        <v>269.27481538461535</v>
      </c>
      <c r="L13107" s="4">
        <v>0.34999999999999992</v>
      </c>
    </row>
    <row r="13108" spans="1:12" x14ac:dyDescent="0.35">
      <c r="A13108" s="1" t="s">
        <v>22049</v>
      </c>
      <c r="B13108" t="s">
        <v>21210</v>
      </c>
      <c r="C13108" t="s">
        <v>13</v>
      </c>
      <c r="D13108" t="s">
        <v>14</v>
      </c>
      <c r="E13108">
        <v>1</v>
      </c>
      <c r="F13108" s="2">
        <v>435.12</v>
      </c>
      <c r="G13108" s="3">
        <v>870</v>
      </c>
      <c r="H13108" s="3">
        <v>4.3512000000000004</v>
      </c>
      <c r="I13108" s="3">
        <v>20.45064</v>
      </c>
      <c r="J13108" s="3">
        <v>459.92184000000003</v>
      </c>
      <c r="K13108" s="3">
        <v>707.57206153846153</v>
      </c>
      <c r="L13108" s="4">
        <v>0.34999999999999992</v>
      </c>
    </row>
    <row r="13109" spans="1:12" x14ac:dyDescent="0.35">
      <c r="A13109" s="1" t="s">
        <v>22050</v>
      </c>
      <c r="B13109" t="s">
        <v>17007</v>
      </c>
      <c r="C13109" t="s">
        <v>26</v>
      </c>
      <c r="D13109" t="s">
        <v>27</v>
      </c>
      <c r="E13109">
        <v>1</v>
      </c>
      <c r="F13109" s="2">
        <v>15.55</v>
      </c>
      <c r="G13109" s="3">
        <v>34</v>
      </c>
      <c r="H13109" s="3">
        <v>0.1555</v>
      </c>
      <c r="I13109" s="3">
        <v>0.73085</v>
      </c>
      <c r="J13109" s="3">
        <v>16.436350000000001</v>
      </c>
      <c r="K13109" s="3">
        <v>25.286692307692309</v>
      </c>
      <c r="L13109" s="4">
        <v>0.35000000000000003</v>
      </c>
    </row>
    <row r="13110" spans="1:12" x14ac:dyDescent="0.35">
      <c r="A13110" s="1" t="s">
        <v>22051</v>
      </c>
      <c r="B13110" t="s">
        <v>22052</v>
      </c>
      <c r="C13110" t="s">
        <v>34</v>
      </c>
      <c r="D13110" t="s">
        <v>35</v>
      </c>
      <c r="E13110">
        <v>1</v>
      </c>
      <c r="F13110" s="2">
        <v>32.590000000000003</v>
      </c>
      <c r="G13110" s="3">
        <v>92</v>
      </c>
      <c r="H13110" s="3">
        <v>0.32590000000000002</v>
      </c>
      <c r="I13110" s="3">
        <v>1.5317300000000003</v>
      </c>
      <c r="J13110" s="3">
        <v>34.447630000000004</v>
      </c>
      <c r="K13110" s="3">
        <v>52.996353846153852</v>
      </c>
      <c r="L13110" s="4">
        <v>0.35</v>
      </c>
    </row>
    <row r="13111" spans="1:12" x14ac:dyDescent="0.35">
      <c r="A13111" s="1" t="s">
        <v>22053</v>
      </c>
      <c r="B13111" t="s">
        <v>21689</v>
      </c>
      <c r="C13111" t="s">
        <v>34</v>
      </c>
      <c r="D13111" t="s">
        <v>35</v>
      </c>
      <c r="E13111">
        <v>1</v>
      </c>
      <c r="F13111" s="2">
        <v>4270.8599999999997</v>
      </c>
      <c r="G13111" s="3">
        <v>11862</v>
      </c>
      <c r="H13111" s="3">
        <v>42.708599999999997</v>
      </c>
      <c r="I13111" s="3">
        <v>200.73041999999998</v>
      </c>
      <c r="J13111" s="3">
        <v>4514.2990199999995</v>
      </c>
      <c r="K13111" s="3">
        <v>6945.0754153846146</v>
      </c>
      <c r="L13111" s="4">
        <v>0.35000000000000003</v>
      </c>
    </row>
    <row r="13112" spans="1:12" x14ac:dyDescent="0.35">
      <c r="A13112" s="1" t="s">
        <v>22054</v>
      </c>
      <c r="B13112" t="s">
        <v>20673</v>
      </c>
      <c r="C13112" t="s">
        <v>34</v>
      </c>
      <c r="D13112" t="s">
        <v>35</v>
      </c>
      <c r="E13112">
        <v>1</v>
      </c>
      <c r="F13112" s="2">
        <v>133.02000000000001</v>
      </c>
      <c r="G13112" s="3">
        <v>325.60640000000001</v>
      </c>
      <c r="H13112" s="3">
        <v>1.3302</v>
      </c>
      <c r="I13112" s="3">
        <v>6.2519400000000003</v>
      </c>
      <c r="J13112" s="3">
        <v>140.60213999999999</v>
      </c>
      <c r="K13112" s="3">
        <v>216.3109846153846</v>
      </c>
      <c r="L13112" s="4">
        <v>0.35</v>
      </c>
    </row>
    <row r="13113" spans="1:12" x14ac:dyDescent="0.35">
      <c r="A13113" s="1" t="s">
        <v>22055</v>
      </c>
      <c r="B13113" t="s">
        <v>1575</v>
      </c>
      <c r="C13113" t="s">
        <v>34</v>
      </c>
      <c r="D13113" t="s">
        <v>35</v>
      </c>
      <c r="E13113">
        <v>1</v>
      </c>
      <c r="F13113" s="2">
        <v>23164.22</v>
      </c>
      <c r="G13113" s="3">
        <v>59027</v>
      </c>
      <c r="H13113" s="3">
        <v>231.6422</v>
      </c>
      <c r="I13113" s="3">
        <v>1088.7183400000001</v>
      </c>
      <c r="J13113" s="3">
        <v>24484.580539999999</v>
      </c>
      <c r="K13113" s="3">
        <v>37668.58544615384</v>
      </c>
      <c r="L13113" s="4">
        <v>0.34999999999999992</v>
      </c>
    </row>
    <row r="13114" spans="1:12" x14ac:dyDescent="0.35">
      <c r="A13114" s="1" t="s">
        <v>22056</v>
      </c>
      <c r="B13114" t="s">
        <v>4376</v>
      </c>
      <c r="C13114" t="s">
        <v>13</v>
      </c>
      <c r="D13114" t="s">
        <v>14</v>
      </c>
      <c r="E13114">
        <v>1</v>
      </c>
      <c r="F13114" s="2">
        <v>1947.12</v>
      </c>
      <c r="G13114" s="3">
        <v>3897</v>
      </c>
      <c r="H13114" s="3">
        <v>19.4712</v>
      </c>
      <c r="I13114" s="3">
        <v>91.51464</v>
      </c>
      <c r="J13114" s="3">
        <v>2058.1058399999997</v>
      </c>
      <c r="K13114" s="3">
        <v>3166.3166769230766</v>
      </c>
      <c r="L13114" s="4">
        <v>0.35000000000000003</v>
      </c>
    </row>
    <row r="13115" spans="1:12" x14ac:dyDescent="0.35">
      <c r="A13115" s="1" t="s">
        <v>22057</v>
      </c>
      <c r="B13115" t="s">
        <v>22058</v>
      </c>
      <c r="C13115" t="s">
        <v>13</v>
      </c>
      <c r="D13115" t="s">
        <v>14</v>
      </c>
      <c r="E13115">
        <v>1</v>
      </c>
      <c r="F13115" s="2">
        <v>868.56</v>
      </c>
      <c r="G13115" s="3">
        <v>1739</v>
      </c>
      <c r="H13115" s="3">
        <v>8.6855999999999991</v>
      </c>
      <c r="I13115" s="3">
        <v>40.822319999999998</v>
      </c>
      <c r="J13115" s="3">
        <v>918.06791999999996</v>
      </c>
      <c r="K13115" s="3">
        <v>1412.4121846153846</v>
      </c>
      <c r="L13115" s="4">
        <v>0.35000000000000003</v>
      </c>
    </row>
    <row r="13116" spans="1:12" x14ac:dyDescent="0.35">
      <c r="A13116" s="1" t="s">
        <v>22059</v>
      </c>
      <c r="B13116" t="s">
        <v>22060</v>
      </c>
      <c r="C13116" t="s">
        <v>34</v>
      </c>
      <c r="D13116" t="s">
        <v>35</v>
      </c>
      <c r="E13116">
        <v>1</v>
      </c>
      <c r="F13116" s="2">
        <v>44.17</v>
      </c>
      <c r="G13116" s="3">
        <v>114</v>
      </c>
      <c r="H13116" s="3">
        <v>0.44170000000000004</v>
      </c>
      <c r="I13116" s="3">
        <v>2.07599</v>
      </c>
      <c r="J13116" s="3">
        <v>46.687689999999996</v>
      </c>
      <c r="K13116" s="3">
        <v>71.827215384615371</v>
      </c>
      <c r="L13116" s="4">
        <v>0.34999999999999992</v>
      </c>
    </row>
    <row r="13117" spans="1:12" x14ac:dyDescent="0.35">
      <c r="A13117" s="1" t="s">
        <v>22061</v>
      </c>
      <c r="B13117" t="s">
        <v>22062</v>
      </c>
      <c r="C13117" t="s">
        <v>34</v>
      </c>
      <c r="D13117" t="s">
        <v>35</v>
      </c>
      <c r="E13117">
        <v>1</v>
      </c>
      <c r="F13117" s="2">
        <v>1.33</v>
      </c>
      <c r="G13117" s="3">
        <v>4</v>
      </c>
      <c r="H13117" s="3">
        <v>1.3300000000000001E-2</v>
      </c>
      <c r="I13117" s="3">
        <v>6.251000000000001E-2</v>
      </c>
      <c r="J13117" s="3">
        <v>1.4058100000000002</v>
      </c>
      <c r="K13117" s="3">
        <v>2.1627846153846155</v>
      </c>
      <c r="L13117" s="4">
        <v>0.34999999999999992</v>
      </c>
    </row>
    <row r="13118" spans="1:12" x14ac:dyDescent="0.35">
      <c r="A13118" s="1" t="s">
        <v>22063</v>
      </c>
      <c r="B13118" t="s">
        <v>18519</v>
      </c>
      <c r="C13118" t="s">
        <v>363</v>
      </c>
      <c r="D13118" t="s">
        <v>364</v>
      </c>
      <c r="E13118">
        <v>1</v>
      </c>
      <c r="F13118" s="2">
        <v>1525</v>
      </c>
      <c r="G13118" s="3">
        <v>3382</v>
      </c>
      <c r="H13118" s="3">
        <v>15.25</v>
      </c>
      <c r="I13118" s="3">
        <v>71.674999999999997</v>
      </c>
      <c r="J13118" s="3">
        <v>1611.925</v>
      </c>
      <c r="K13118" s="3">
        <v>2479.8846153846152</v>
      </c>
      <c r="L13118" s="4">
        <v>0.35</v>
      </c>
    </row>
    <row r="13119" spans="1:12" x14ac:dyDescent="0.35">
      <c r="A13119" s="1" t="s">
        <v>22064</v>
      </c>
      <c r="B13119" t="s">
        <v>22065</v>
      </c>
      <c r="C13119" t="s">
        <v>363</v>
      </c>
      <c r="D13119" t="s">
        <v>364</v>
      </c>
      <c r="E13119">
        <v>1</v>
      </c>
      <c r="F13119" s="2">
        <v>5059.45</v>
      </c>
      <c r="G13119" s="3">
        <v>10126</v>
      </c>
      <c r="H13119" s="3">
        <v>50.594499999999996</v>
      </c>
      <c r="I13119" s="3">
        <v>237.79415</v>
      </c>
      <c r="J13119" s="3">
        <v>5347.8386499999997</v>
      </c>
      <c r="K13119" s="3">
        <v>8227.4440769230769</v>
      </c>
      <c r="L13119" s="4">
        <v>0.35000000000000003</v>
      </c>
    </row>
    <row r="13120" spans="1:12" x14ac:dyDescent="0.35">
      <c r="A13120" s="1" t="s">
        <v>22066</v>
      </c>
      <c r="B13120" t="s">
        <v>19609</v>
      </c>
      <c r="C13120" t="s">
        <v>34</v>
      </c>
      <c r="D13120" t="s">
        <v>35</v>
      </c>
      <c r="E13120">
        <v>1</v>
      </c>
      <c r="F13120" s="2">
        <v>3979.8</v>
      </c>
      <c r="G13120" s="3">
        <v>10558</v>
      </c>
      <c r="H13120" s="3">
        <v>39.798000000000002</v>
      </c>
      <c r="I13120" s="3">
        <v>187.0506</v>
      </c>
      <c r="J13120" s="3">
        <v>4206.6485999999995</v>
      </c>
      <c r="K13120" s="3">
        <v>6471.7670769230763</v>
      </c>
      <c r="L13120" s="4">
        <v>0.35000000000000003</v>
      </c>
    </row>
    <row r="13121" spans="1:12" x14ac:dyDescent="0.35">
      <c r="A13121" s="1" t="s">
        <v>22067</v>
      </c>
      <c r="B13121" t="s">
        <v>22068</v>
      </c>
      <c r="C13121" t="s">
        <v>21</v>
      </c>
      <c r="D13121" t="s">
        <v>22</v>
      </c>
      <c r="E13121">
        <v>1</v>
      </c>
      <c r="F13121" s="2">
        <v>500</v>
      </c>
      <c r="G13121" s="3">
        <v>1266</v>
      </c>
      <c r="H13121" s="3">
        <v>5</v>
      </c>
      <c r="I13121" s="3">
        <v>23.5</v>
      </c>
      <c r="J13121" s="3">
        <v>528.5</v>
      </c>
      <c r="K13121" s="3">
        <v>813.07692307692309</v>
      </c>
      <c r="L13121" s="4">
        <v>0.35000000000000003</v>
      </c>
    </row>
    <row r="13122" spans="1:12" x14ac:dyDescent="0.35">
      <c r="A13122" s="1" t="s">
        <v>22069</v>
      </c>
      <c r="B13122" t="s">
        <v>22070</v>
      </c>
      <c r="C13122" t="s">
        <v>363</v>
      </c>
      <c r="D13122" t="s">
        <v>364</v>
      </c>
      <c r="E13122">
        <v>1</v>
      </c>
      <c r="F13122" s="2">
        <v>89.09</v>
      </c>
      <c r="G13122" s="3">
        <v>179</v>
      </c>
      <c r="H13122" s="3">
        <v>0.89090000000000003</v>
      </c>
      <c r="I13122" s="3">
        <v>4.1872300000000005</v>
      </c>
      <c r="J13122" s="3">
        <v>94.168130000000005</v>
      </c>
      <c r="K13122" s="3">
        <v>144.87404615384617</v>
      </c>
      <c r="L13122" s="4">
        <v>0.35000000000000003</v>
      </c>
    </row>
    <row r="13123" spans="1:12" x14ac:dyDescent="0.35">
      <c r="A13123" s="1" t="s">
        <v>22071</v>
      </c>
      <c r="B13123" t="s">
        <v>22072</v>
      </c>
      <c r="C13123" t="s">
        <v>363</v>
      </c>
      <c r="D13123" t="s">
        <v>364</v>
      </c>
      <c r="E13123">
        <v>1</v>
      </c>
      <c r="F13123" s="2">
        <v>2925</v>
      </c>
      <c r="G13123" s="3">
        <v>4862</v>
      </c>
      <c r="H13123" s="3">
        <v>29.25</v>
      </c>
      <c r="I13123" s="3">
        <v>137.47499999999999</v>
      </c>
      <c r="J13123" s="3">
        <v>3091.7249999999999</v>
      </c>
      <c r="K13123" s="3">
        <v>4756.5</v>
      </c>
      <c r="L13123" s="4">
        <v>0.35000000000000003</v>
      </c>
    </row>
    <row r="13124" spans="1:12" x14ac:dyDescent="0.35">
      <c r="A13124" s="1" t="s">
        <v>22073</v>
      </c>
      <c r="B13124" t="s">
        <v>22074</v>
      </c>
      <c r="C13124" t="s">
        <v>363</v>
      </c>
      <c r="D13124" t="s">
        <v>364</v>
      </c>
      <c r="E13124">
        <v>1</v>
      </c>
      <c r="F13124" s="2">
        <v>400</v>
      </c>
      <c r="G13124" s="3">
        <v>1017</v>
      </c>
      <c r="H13124" s="3">
        <v>4</v>
      </c>
      <c r="I13124" s="3">
        <v>18.8</v>
      </c>
      <c r="J13124" s="3">
        <v>422.8</v>
      </c>
      <c r="K13124" s="3">
        <v>650.46153846153845</v>
      </c>
      <c r="L13124" s="4">
        <v>0.35</v>
      </c>
    </row>
    <row r="13125" spans="1:12" x14ac:dyDescent="0.35">
      <c r="A13125" s="1" t="s">
        <v>22075</v>
      </c>
      <c r="B13125" t="s">
        <v>22076</v>
      </c>
      <c r="C13125" t="s">
        <v>363</v>
      </c>
      <c r="D13125" t="s">
        <v>364</v>
      </c>
      <c r="E13125">
        <v>1</v>
      </c>
      <c r="F13125" s="2">
        <v>1397.48</v>
      </c>
      <c r="G13125" s="3">
        <v>9264</v>
      </c>
      <c r="H13125" s="3">
        <v>13.9748</v>
      </c>
      <c r="I13125" s="3">
        <v>65.681560000000005</v>
      </c>
      <c r="J13125" s="3">
        <v>1477.13636</v>
      </c>
      <c r="K13125" s="3">
        <v>2272.5174769230766</v>
      </c>
      <c r="L13125" s="4">
        <v>0.34999999999999992</v>
      </c>
    </row>
    <row r="13126" spans="1:12" x14ac:dyDescent="0.35">
      <c r="A13126" s="1" t="s">
        <v>22077</v>
      </c>
      <c r="B13126" t="s">
        <v>5679</v>
      </c>
      <c r="C13126" t="s">
        <v>13</v>
      </c>
      <c r="D13126" t="s">
        <v>14</v>
      </c>
      <c r="E13126">
        <v>1</v>
      </c>
      <c r="F13126" s="2">
        <v>1490.16</v>
      </c>
      <c r="G13126" s="3">
        <v>2983</v>
      </c>
      <c r="H13126" s="3">
        <v>14.901600000000002</v>
      </c>
      <c r="I13126" s="3">
        <v>70.037520000000001</v>
      </c>
      <c r="J13126" s="3">
        <v>1575.0991200000001</v>
      </c>
      <c r="K13126" s="3">
        <v>2423.2294153846155</v>
      </c>
      <c r="L13126" s="4">
        <v>0.35000000000000003</v>
      </c>
    </row>
    <row r="13127" spans="1:12" x14ac:dyDescent="0.35">
      <c r="A13127" s="1" t="s">
        <v>22078</v>
      </c>
      <c r="B13127" t="s">
        <v>22079</v>
      </c>
      <c r="C13127" t="s">
        <v>363</v>
      </c>
      <c r="D13127" t="s">
        <v>364</v>
      </c>
      <c r="E13127">
        <v>1</v>
      </c>
      <c r="F13127" s="2">
        <v>83.59</v>
      </c>
      <c r="G13127" s="3">
        <v>167</v>
      </c>
      <c r="H13127" s="3">
        <v>0.83590000000000009</v>
      </c>
      <c r="I13127" s="3">
        <v>3.9287300000000003</v>
      </c>
      <c r="J13127" s="3">
        <v>88.35463</v>
      </c>
      <c r="K13127" s="3">
        <v>135.93019999999999</v>
      </c>
      <c r="L13127" s="4">
        <v>0.34999999999999992</v>
      </c>
    </row>
    <row r="13128" spans="1:12" x14ac:dyDescent="0.35">
      <c r="A13128" s="1" t="s">
        <v>22080</v>
      </c>
      <c r="B13128" t="s">
        <v>22081</v>
      </c>
      <c r="C13128" t="s">
        <v>363</v>
      </c>
      <c r="D13128" t="s">
        <v>364</v>
      </c>
      <c r="E13128">
        <v>1</v>
      </c>
      <c r="F13128" s="2">
        <v>5.09</v>
      </c>
      <c r="G13128" s="3">
        <v>149</v>
      </c>
      <c r="H13128" s="3">
        <v>5.0900000000000001E-2</v>
      </c>
      <c r="I13128" s="3">
        <v>0.23923</v>
      </c>
      <c r="J13128" s="3">
        <v>5.3801300000000003</v>
      </c>
      <c r="K13128" s="3">
        <v>8.2771230769230772</v>
      </c>
      <c r="L13128" s="4">
        <v>0.35</v>
      </c>
    </row>
    <row r="13129" spans="1:12" x14ac:dyDescent="0.35">
      <c r="A13129" s="1" t="s">
        <v>22082</v>
      </c>
      <c r="B13129" t="s">
        <v>19609</v>
      </c>
      <c r="C13129" t="s">
        <v>34</v>
      </c>
      <c r="D13129" t="s">
        <v>35</v>
      </c>
      <c r="E13129">
        <v>1</v>
      </c>
      <c r="F13129" s="2">
        <v>4051.08</v>
      </c>
      <c r="G13129" s="3">
        <v>10754</v>
      </c>
      <c r="H13129" s="3">
        <v>40.510800000000003</v>
      </c>
      <c r="I13129" s="3">
        <v>190.40075999999999</v>
      </c>
      <c r="J13129" s="3">
        <v>4281.9915600000004</v>
      </c>
      <c r="K13129" s="3">
        <v>6587.6793230769235</v>
      </c>
      <c r="L13129" s="4">
        <v>0.35</v>
      </c>
    </row>
    <row r="13130" spans="1:12" x14ac:dyDescent="0.35">
      <c r="A13130" s="1" t="s">
        <v>22083</v>
      </c>
      <c r="B13130" t="s">
        <v>22084</v>
      </c>
      <c r="C13130" t="s">
        <v>13</v>
      </c>
      <c r="D13130" t="s">
        <v>14</v>
      </c>
      <c r="E13130">
        <v>1</v>
      </c>
      <c r="F13130" s="2">
        <v>223.44</v>
      </c>
      <c r="G13130" s="3">
        <v>447</v>
      </c>
      <c r="H13130" s="3">
        <v>2.2343999999999999</v>
      </c>
      <c r="I13130" s="3">
        <v>10.50168</v>
      </c>
      <c r="J13130" s="3">
        <v>236.17607999999998</v>
      </c>
      <c r="K13130" s="3">
        <v>363.34781538461533</v>
      </c>
      <c r="L13130" s="4">
        <v>0.34999999999999992</v>
      </c>
    </row>
    <row r="13131" spans="1:12" x14ac:dyDescent="0.35">
      <c r="A13131" s="1" t="s">
        <v>22085</v>
      </c>
      <c r="B13131" t="s">
        <v>19869</v>
      </c>
      <c r="C13131" t="s">
        <v>363</v>
      </c>
      <c r="D13131" t="s">
        <v>364</v>
      </c>
      <c r="E13131">
        <v>1</v>
      </c>
      <c r="F13131" s="2">
        <v>2515</v>
      </c>
      <c r="G13131" s="3">
        <v>4000</v>
      </c>
      <c r="H13131" s="3">
        <v>25.150000000000002</v>
      </c>
      <c r="I13131" s="3">
        <v>118.205</v>
      </c>
      <c r="J13131" s="3">
        <v>2658.355</v>
      </c>
      <c r="K13131" s="3">
        <v>4089.7769230769231</v>
      </c>
      <c r="L13131" s="4">
        <v>0.35</v>
      </c>
    </row>
    <row r="13132" spans="1:12" x14ac:dyDescent="0.35">
      <c r="A13132" s="1" t="s">
        <v>22086</v>
      </c>
      <c r="B13132" t="s">
        <v>22087</v>
      </c>
      <c r="C13132" t="s">
        <v>363</v>
      </c>
      <c r="D13132" t="s">
        <v>364</v>
      </c>
      <c r="E13132">
        <v>1</v>
      </c>
      <c r="F13132" s="2">
        <v>13115</v>
      </c>
      <c r="G13132" s="3">
        <v>21662</v>
      </c>
      <c r="H13132" s="3">
        <v>131.15</v>
      </c>
      <c r="I13132" s="3">
        <v>616.40499999999997</v>
      </c>
      <c r="J13132" s="3">
        <v>13862.555</v>
      </c>
      <c r="K13132" s="3">
        <v>21327.007692307692</v>
      </c>
      <c r="L13132" s="4">
        <v>0.35</v>
      </c>
    </row>
    <row r="13133" spans="1:12" x14ac:dyDescent="0.35">
      <c r="A13133" s="1" t="s">
        <v>22088</v>
      </c>
      <c r="B13133" t="s">
        <v>22089</v>
      </c>
      <c r="C13133" t="s">
        <v>363</v>
      </c>
      <c r="D13133" t="s">
        <v>364</v>
      </c>
      <c r="E13133">
        <v>1</v>
      </c>
      <c r="F13133" s="2">
        <v>2305</v>
      </c>
      <c r="G13133" s="3">
        <v>4438</v>
      </c>
      <c r="H13133" s="3">
        <v>23.05</v>
      </c>
      <c r="I13133" s="3">
        <v>108.33499999999999</v>
      </c>
      <c r="J13133" s="3">
        <v>2436.3850000000002</v>
      </c>
      <c r="K13133" s="3">
        <v>3748.2846153846158</v>
      </c>
      <c r="L13133" s="4">
        <v>0.35000000000000003</v>
      </c>
    </row>
    <row r="13134" spans="1:12" x14ac:dyDescent="0.35">
      <c r="A13134" s="1" t="s">
        <v>22090</v>
      </c>
      <c r="B13134" t="s">
        <v>19853</v>
      </c>
      <c r="C13134" t="s">
        <v>13</v>
      </c>
      <c r="D13134" t="s">
        <v>14</v>
      </c>
      <c r="E13134">
        <v>1</v>
      </c>
      <c r="F13134" s="2">
        <v>68.040000000000006</v>
      </c>
      <c r="G13134" s="3">
        <v>136</v>
      </c>
      <c r="H13134" s="3">
        <v>0.68040000000000012</v>
      </c>
      <c r="I13134" s="3">
        <v>3.1978800000000005</v>
      </c>
      <c r="J13134" s="3">
        <v>71.91828000000001</v>
      </c>
      <c r="K13134" s="3">
        <v>110.64350769230771</v>
      </c>
      <c r="L13134" s="4">
        <v>0.35</v>
      </c>
    </row>
    <row r="13135" spans="1:12" x14ac:dyDescent="0.35">
      <c r="A13135" s="1" t="s">
        <v>22091</v>
      </c>
      <c r="B13135" t="s">
        <v>7968</v>
      </c>
      <c r="C13135" t="s">
        <v>34</v>
      </c>
      <c r="D13135" t="s">
        <v>35</v>
      </c>
      <c r="E13135">
        <v>1</v>
      </c>
      <c r="F13135" s="2">
        <v>11464.2</v>
      </c>
      <c r="G13135" s="3">
        <v>31844</v>
      </c>
      <c r="H13135" s="3">
        <v>114.64200000000001</v>
      </c>
      <c r="I13135" s="3">
        <v>538.81740000000002</v>
      </c>
      <c r="J13135" s="3">
        <v>12117.6594</v>
      </c>
      <c r="K13135" s="3">
        <v>18642.552923076924</v>
      </c>
      <c r="L13135" s="4">
        <v>0.35000000000000003</v>
      </c>
    </row>
    <row r="13136" spans="1:12" x14ac:dyDescent="0.35">
      <c r="A13136" s="1" t="s">
        <v>22092</v>
      </c>
      <c r="B13136" t="s">
        <v>21776</v>
      </c>
      <c r="C13136" t="s">
        <v>363</v>
      </c>
      <c r="D13136" t="s">
        <v>364</v>
      </c>
      <c r="E13136">
        <v>1</v>
      </c>
      <c r="F13136" s="2">
        <v>1463.2</v>
      </c>
      <c r="G13136" s="3">
        <v>1017</v>
      </c>
      <c r="H13136" s="3">
        <v>14.632000000000001</v>
      </c>
      <c r="I13136" s="3">
        <v>68.770400000000009</v>
      </c>
      <c r="J13136" s="3">
        <v>1546.6024000000002</v>
      </c>
      <c r="K13136" s="3">
        <v>2379.388307692308</v>
      </c>
      <c r="L13136" s="4">
        <v>0.35</v>
      </c>
    </row>
    <row r="13137" spans="1:12" x14ac:dyDescent="0.35">
      <c r="A13137" s="1" t="s">
        <v>22093</v>
      </c>
      <c r="B13137" t="s">
        <v>21526</v>
      </c>
      <c r="C13137" t="s">
        <v>34</v>
      </c>
      <c r="D13137" t="s">
        <v>35</v>
      </c>
      <c r="E13137">
        <v>1</v>
      </c>
      <c r="F13137" s="2">
        <v>7900.2</v>
      </c>
      <c r="G13137" s="3">
        <v>21942</v>
      </c>
      <c r="H13137" s="3">
        <v>79.001999999999995</v>
      </c>
      <c r="I13137" s="3">
        <v>371.30939999999998</v>
      </c>
      <c r="J13137" s="3">
        <v>8350.5113999999994</v>
      </c>
      <c r="K13137" s="3">
        <v>12846.940615384614</v>
      </c>
      <c r="L13137" s="4">
        <v>0.35</v>
      </c>
    </row>
    <row r="13138" spans="1:12" x14ac:dyDescent="0.35">
      <c r="A13138" s="1" t="s">
        <v>22094</v>
      </c>
      <c r="B13138" t="s">
        <v>22095</v>
      </c>
      <c r="C13138" t="s">
        <v>13</v>
      </c>
      <c r="D13138" t="s">
        <v>14</v>
      </c>
      <c r="E13138">
        <v>1</v>
      </c>
      <c r="F13138" s="2">
        <v>1070.1600000000001</v>
      </c>
      <c r="G13138" s="3">
        <v>2145</v>
      </c>
      <c r="H13138" s="3">
        <v>10.701600000000001</v>
      </c>
      <c r="I13138" s="3">
        <v>50.297520000000006</v>
      </c>
      <c r="J13138" s="3">
        <v>1131.1591200000003</v>
      </c>
      <c r="K13138" s="3">
        <v>1740.2448000000004</v>
      </c>
      <c r="L13138" s="4">
        <v>0.35</v>
      </c>
    </row>
    <row r="13139" spans="1:12" x14ac:dyDescent="0.35">
      <c r="A13139" s="1" t="s">
        <v>22096</v>
      </c>
      <c r="B13139" t="s">
        <v>22097</v>
      </c>
      <c r="C13139" t="s">
        <v>13</v>
      </c>
      <c r="D13139" t="s">
        <v>14</v>
      </c>
      <c r="E13139">
        <v>1</v>
      </c>
      <c r="F13139" s="2">
        <v>798</v>
      </c>
      <c r="G13139" s="3">
        <v>1455</v>
      </c>
      <c r="H13139" s="3">
        <v>7.98</v>
      </c>
      <c r="I13139" s="3">
        <v>37.506</v>
      </c>
      <c r="J13139" s="3">
        <v>843.48599999999999</v>
      </c>
      <c r="K13139" s="3">
        <v>1297.6707692307691</v>
      </c>
      <c r="L13139" s="4">
        <v>0.34999999999999992</v>
      </c>
    </row>
    <row r="13140" spans="1:12" x14ac:dyDescent="0.35">
      <c r="A13140" s="1" t="s">
        <v>22098</v>
      </c>
      <c r="B13140" t="s">
        <v>22099</v>
      </c>
      <c r="C13140" t="s">
        <v>363</v>
      </c>
      <c r="D13140" t="s">
        <v>364</v>
      </c>
      <c r="E13140">
        <v>1</v>
      </c>
      <c r="F13140" s="2">
        <v>7924.9</v>
      </c>
      <c r="G13140" s="3">
        <v>16875.990000000002</v>
      </c>
      <c r="H13140" s="3">
        <v>79.248999999999995</v>
      </c>
      <c r="I13140" s="3">
        <v>372.47030000000001</v>
      </c>
      <c r="J13140" s="3">
        <v>8376.6193000000003</v>
      </c>
      <c r="K13140" s="3">
        <v>12887.106615384615</v>
      </c>
      <c r="L13140" s="4">
        <v>0.35</v>
      </c>
    </row>
    <row r="13141" spans="1:12" x14ac:dyDescent="0.35">
      <c r="A13141" s="1" t="s">
        <v>22100</v>
      </c>
      <c r="B13141" t="s">
        <v>22101</v>
      </c>
      <c r="C13141" t="s">
        <v>363</v>
      </c>
      <c r="D13141" t="s">
        <v>364</v>
      </c>
      <c r="E13141">
        <v>1</v>
      </c>
      <c r="F13141" s="2">
        <v>22.54</v>
      </c>
      <c r="G13141" s="3">
        <v>49.26</v>
      </c>
      <c r="H13141" s="3">
        <v>0.22539999999999999</v>
      </c>
      <c r="I13141" s="3">
        <v>1.05938</v>
      </c>
      <c r="J13141" s="3">
        <v>23.824780000000001</v>
      </c>
      <c r="K13141" s="3">
        <v>36.653507692307691</v>
      </c>
      <c r="L13141" s="4">
        <v>0.35</v>
      </c>
    </row>
    <row r="13142" spans="1:12" x14ac:dyDescent="0.35">
      <c r="A13142" s="1" t="s">
        <v>22102</v>
      </c>
      <c r="B13142" t="s">
        <v>19593</v>
      </c>
      <c r="C13142" t="s">
        <v>13</v>
      </c>
      <c r="D13142" t="s">
        <v>14</v>
      </c>
      <c r="E13142">
        <v>1</v>
      </c>
      <c r="F13142" s="2">
        <v>319.2</v>
      </c>
      <c r="G13142" s="3">
        <v>641</v>
      </c>
      <c r="H13142" s="3">
        <v>3.1920000000000002</v>
      </c>
      <c r="I13142" s="3">
        <v>15.0024</v>
      </c>
      <c r="J13142" s="3">
        <v>337.39440000000002</v>
      </c>
      <c r="K13142" s="3">
        <v>519.06830769230771</v>
      </c>
      <c r="L13142" s="4">
        <v>0.35</v>
      </c>
    </row>
    <row r="13143" spans="1:12" x14ac:dyDescent="0.35">
      <c r="A13143" s="1" t="s">
        <v>22103</v>
      </c>
      <c r="B13143" t="s">
        <v>19624</v>
      </c>
      <c r="C13143" t="s">
        <v>363</v>
      </c>
      <c r="D13143" t="s">
        <v>364</v>
      </c>
      <c r="E13143">
        <v>1</v>
      </c>
      <c r="F13143" s="2">
        <v>312.8</v>
      </c>
      <c r="G13143" s="3">
        <v>680</v>
      </c>
      <c r="H13143" s="3">
        <v>3.1280000000000001</v>
      </c>
      <c r="I13143" s="3">
        <v>14.701600000000001</v>
      </c>
      <c r="J13143" s="3">
        <v>330.62959999999998</v>
      </c>
      <c r="K13143" s="3">
        <v>508.66092307692304</v>
      </c>
      <c r="L13143" s="4">
        <v>0.35</v>
      </c>
    </row>
    <row r="13144" spans="1:12" x14ac:dyDescent="0.35">
      <c r="A13144" s="1" t="s">
        <v>22104</v>
      </c>
      <c r="B13144" t="s">
        <v>22105</v>
      </c>
      <c r="C13144" t="s">
        <v>363</v>
      </c>
      <c r="D13144" t="s">
        <v>364</v>
      </c>
      <c r="E13144">
        <v>1</v>
      </c>
      <c r="F13144" s="2">
        <v>547.88</v>
      </c>
      <c r="G13144" s="3">
        <v>2537</v>
      </c>
      <c r="H13144" s="3">
        <v>5.4787999999999997</v>
      </c>
      <c r="I13144" s="3">
        <v>25.750360000000001</v>
      </c>
      <c r="J13144" s="3">
        <v>579.10915999999997</v>
      </c>
      <c r="K13144" s="3">
        <v>890.9371692307692</v>
      </c>
      <c r="L13144" s="4">
        <v>0.35000000000000003</v>
      </c>
    </row>
    <row r="13145" spans="1:12" x14ac:dyDescent="0.35">
      <c r="A13145" s="1" t="s">
        <v>22106</v>
      </c>
      <c r="B13145" t="s">
        <v>22107</v>
      </c>
      <c r="C13145" t="s">
        <v>34</v>
      </c>
      <c r="D13145" t="s">
        <v>35</v>
      </c>
      <c r="E13145">
        <v>1</v>
      </c>
      <c r="F13145" s="2">
        <v>364.42</v>
      </c>
      <c r="G13145" s="3">
        <v>855</v>
      </c>
      <c r="H13145" s="3">
        <v>3.6442000000000001</v>
      </c>
      <c r="I13145" s="3">
        <v>17.127739999999999</v>
      </c>
      <c r="J13145" s="3">
        <v>385.19194000000005</v>
      </c>
      <c r="K13145" s="3">
        <v>592.60298461538468</v>
      </c>
      <c r="L13145" s="4">
        <v>0.35</v>
      </c>
    </row>
    <row r="13146" spans="1:12" x14ac:dyDescent="0.35">
      <c r="A13146" s="1" t="s">
        <v>22108</v>
      </c>
      <c r="B13146" t="s">
        <v>1575</v>
      </c>
      <c r="C13146" t="s">
        <v>34</v>
      </c>
      <c r="D13146" t="s">
        <v>35</v>
      </c>
      <c r="E13146">
        <v>1</v>
      </c>
      <c r="F13146" s="2">
        <v>25509.33</v>
      </c>
      <c r="G13146" s="3">
        <v>70852</v>
      </c>
      <c r="H13146" s="3">
        <v>255.09330000000003</v>
      </c>
      <c r="I13146" s="3">
        <v>1198.9385100000002</v>
      </c>
      <c r="J13146" s="3">
        <v>26963.361810000002</v>
      </c>
      <c r="K13146" s="3">
        <v>41482.095092307696</v>
      </c>
      <c r="L13146" s="4">
        <v>0.35000000000000003</v>
      </c>
    </row>
    <row r="13147" spans="1:12" x14ac:dyDescent="0.35">
      <c r="A13147" s="1" t="s">
        <v>22109</v>
      </c>
      <c r="B13147" t="s">
        <v>22110</v>
      </c>
      <c r="C13147" t="s">
        <v>363</v>
      </c>
      <c r="D13147" t="s">
        <v>364</v>
      </c>
      <c r="E13147">
        <v>2</v>
      </c>
      <c r="F13147" s="2">
        <v>1300</v>
      </c>
      <c r="G13147" s="3">
        <v>2986</v>
      </c>
      <c r="H13147" s="3">
        <v>13</v>
      </c>
      <c r="I13147" s="3">
        <v>0</v>
      </c>
      <c r="J13147" s="3">
        <v>1313</v>
      </c>
      <c r="K13147" s="3">
        <v>2020</v>
      </c>
      <c r="L13147" s="4">
        <v>0.35</v>
      </c>
    </row>
    <row r="13148" spans="1:12" x14ac:dyDescent="0.35">
      <c r="A13148" s="1" t="s">
        <v>22111</v>
      </c>
      <c r="B13148" t="s">
        <v>22112</v>
      </c>
      <c r="C13148" t="s">
        <v>363</v>
      </c>
      <c r="D13148" t="s">
        <v>364</v>
      </c>
      <c r="E13148">
        <v>1</v>
      </c>
      <c r="F13148" s="2">
        <v>1840</v>
      </c>
      <c r="G13148" s="3">
        <v>18200</v>
      </c>
      <c r="H13148" s="3">
        <v>18.400000000000002</v>
      </c>
      <c r="I13148" s="3">
        <v>86.48</v>
      </c>
      <c r="J13148" s="3">
        <v>1944.88</v>
      </c>
      <c r="K13148" s="3">
        <v>2992.123076923077</v>
      </c>
      <c r="L13148" s="4">
        <v>0.35</v>
      </c>
    </row>
    <row r="13149" spans="1:12" x14ac:dyDescent="0.35">
      <c r="A13149" s="1" t="s">
        <v>22113</v>
      </c>
      <c r="B13149" t="s">
        <v>22114</v>
      </c>
      <c r="C13149" t="s">
        <v>363</v>
      </c>
      <c r="D13149" t="s">
        <v>364</v>
      </c>
      <c r="E13149">
        <v>1</v>
      </c>
      <c r="F13149" s="2">
        <v>7.77</v>
      </c>
      <c r="G13149" s="3">
        <v>64</v>
      </c>
      <c r="H13149" s="3">
        <v>7.7699999999999991E-2</v>
      </c>
      <c r="I13149" s="3">
        <v>0.36518999999999996</v>
      </c>
      <c r="J13149" s="3">
        <v>8.2128899999999998</v>
      </c>
      <c r="K13149" s="3">
        <v>12.635215384615384</v>
      </c>
      <c r="L13149" s="4">
        <v>0.35</v>
      </c>
    </row>
    <row r="13150" spans="1:12" x14ac:dyDescent="0.35">
      <c r="A13150" s="1" t="s">
        <v>22115</v>
      </c>
      <c r="B13150" t="s">
        <v>18241</v>
      </c>
      <c r="C13150" t="s">
        <v>363</v>
      </c>
      <c r="D13150" t="s">
        <v>364</v>
      </c>
      <c r="E13150">
        <v>1</v>
      </c>
      <c r="F13150" s="2">
        <v>937.02</v>
      </c>
      <c r="G13150" s="3">
        <v>2047.92</v>
      </c>
      <c r="H13150" s="3">
        <v>9.3702000000000005</v>
      </c>
      <c r="I13150" s="3">
        <v>44.039940000000001</v>
      </c>
      <c r="J13150" s="3">
        <v>990.43013999999994</v>
      </c>
      <c r="K13150" s="3">
        <v>1523.7386769230768</v>
      </c>
      <c r="L13150" s="4">
        <v>0.35</v>
      </c>
    </row>
    <row r="13151" spans="1:12" x14ac:dyDescent="0.35">
      <c r="A13151" s="1" t="s">
        <v>22116</v>
      </c>
      <c r="B13151" t="s">
        <v>19609</v>
      </c>
      <c r="C13151" t="s">
        <v>34</v>
      </c>
      <c r="D13151" t="s">
        <v>35</v>
      </c>
      <c r="E13151">
        <v>1</v>
      </c>
      <c r="F13151" s="2">
        <v>3385.8</v>
      </c>
      <c r="G13151" s="3">
        <v>8910</v>
      </c>
      <c r="H13151" s="3">
        <v>33.858000000000004</v>
      </c>
      <c r="I13151" s="3">
        <v>159.1326</v>
      </c>
      <c r="J13151" s="3">
        <v>3578.7906000000003</v>
      </c>
      <c r="K13151" s="3">
        <v>5505.8316923076927</v>
      </c>
      <c r="L13151" s="4">
        <v>0.35</v>
      </c>
    </row>
    <row r="13152" spans="1:12" x14ac:dyDescent="0.35">
      <c r="A13152" s="1" t="s">
        <v>22117</v>
      </c>
      <c r="B13152" t="s">
        <v>22118</v>
      </c>
      <c r="C13152" t="s">
        <v>363</v>
      </c>
      <c r="D13152" t="s">
        <v>364</v>
      </c>
      <c r="E13152">
        <v>1</v>
      </c>
      <c r="F13152" s="2">
        <v>83.59</v>
      </c>
      <c r="G13152" s="3">
        <v>167</v>
      </c>
      <c r="H13152" s="3">
        <v>0.83590000000000009</v>
      </c>
      <c r="I13152" s="3">
        <v>3.9287300000000003</v>
      </c>
      <c r="J13152" s="3">
        <v>88.35463</v>
      </c>
      <c r="K13152" s="3">
        <v>135.93019999999999</v>
      </c>
      <c r="L13152" s="4">
        <v>0.34999999999999992</v>
      </c>
    </row>
    <row r="13153" spans="1:12" x14ac:dyDescent="0.35">
      <c r="A13153" s="1" t="s">
        <v>22119</v>
      </c>
      <c r="B13153" t="s">
        <v>22120</v>
      </c>
      <c r="C13153" t="s">
        <v>13</v>
      </c>
      <c r="D13153" t="s">
        <v>14</v>
      </c>
      <c r="E13153">
        <v>1</v>
      </c>
      <c r="F13153" s="2">
        <v>1567.44</v>
      </c>
      <c r="G13153" s="3">
        <v>3139</v>
      </c>
      <c r="H13153" s="3">
        <v>15.6744</v>
      </c>
      <c r="I13153" s="3">
        <v>73.66968</v>
      </c>
      <c r="J13153" s="3">
        <v>1656.7840800000001</v>
      </c>
      <c r="K13153" s="3">
        <v>2548.8985846153846</v>
      </c>
      <c r="L13153" s="4">
        <v>0.34999999999999992</v>
      </c>
    </row>
    <row r="13154" spans="1:12" x14ac:dyDescent="0.35">
      <c r="A13154" s="1" t="s">
        <v>22121</v>
      </c>
      <c r="B13154" t="s">
        <v>22122</v>
      </c>
      <c r="C13154" t="s">
        <v>363</v>
      </c>
      <c r="D13154" t="s">
        <v>364</v>
      </c>
      <c r="E13154">
        <v>1</v>
      </c>
      <c r="F13154" s="2">
        <v>161</v>
      </c>
      <c r="G13154" s="3">
        <v>657</v>
      </c>
      <c r="H13154" s="3">
        <v>1.61</v>
      </c>
      <c r="I13154" s="3">
        <v>7.5670000000000002</v>
      </c>
      <c r="J13154" s="3">
        <v>170.17700000000002</v>
      </c>
      <c r="K13154" s="3">
        <v>261.81076923076927</v>
      </c>
      <c r="L13154" s="4">
        <v>0.35000000000000003</v>
      </c>
    </row>
    <row r="13155" spans="1:12" x14ac:dyDescent="0.35">
      <c r="A13155" s="1" t="s">
        <v>22123</v>
      </c>
      <c r="B13155" t="s">
        <v>22124</v>
      </c>
      <c r="C13155" t="s">
        <v>13</v>
      </c>
      <c r="D13155" t="s">
        <v>14</v>
      </c>
      <c r="E13155">
        <v>1</v>
      </c>
      <c r="F13155" s="2">
        <v>458.64</v>
      </c>
      <c r="G13155" s="3">
        <v>918</v>
      </c>
      <c r="H13155" s="3">
        <v>4.5864000000000003</v>
      </c>
      <c r="I13155" s="3">
        <v>21.556079999999998</v>
      </c>
      <c r="J13155" s="3">
        <v>484.78248000000002</v>
      </c>
      <c r="K13155" s="3">
        <v>745.81920000000002</v>
      </c>
      <c r="L13155" s="4">
        <v>0.35</v>
      </c>
    </row>
    <row r="13156" spans="1:12" x14ac:dyDescent="0.35">
      <c r="A13156" s="1" t="s">
        <v>22125</v>
      </c>
      <c r="B13156" t="s">
        <v>1571</v>
      </c>
      <c r="C13156" t="s">
        <v>34</v>
      </c>
      <c r="D13156" t="s">
        <v>35</v>
      </c>
      <c r="E13156">
        <v>1</v>
      </c>
      <c r="F13156" s="2">
        <v>20594.57</v>
      </c>
      <c r="G13156" s="3">
        <v>57202</v>
      </c>
      <c r="H13156" s="3">
        <v>205.94569999999999</v>
      </c>
      <c r="I13156" s="3">
        <v>967.94479000000001</v>
      </c>
      <c r="J13156" s="3">
        <v>21768.460490000001</v>
      </c>
      <c r="K13156" s="3">
        <v>33489.939215384613</v>
      </c>
      <c r="L13156" s="4">
        <v>0.34999999999999992</v>
      </c>
    </row>
    <row r="13157" spans="1:12" x14ac:dyDescent="0.35">
      <c r="A13157" s="1" t="s">
        <v>22126</v>
      </c>
      <c r="B13157" t="s">
        <v>22127</v>
      </c>
      <c r="C13157" t="s">
        <v>34</v>
      </c>
      <c r="D13157" t="s">
        <v>35</v>
      </c>
      <c r="E13157">
        <v>1</v>
      </c>
      <c r="F13157" s="2">
        <v>79.14</v>
      </c>
      <c r="G13157" s="3">
        <v>200</v>
      </c>
      <c r="H13157" s="3">
        <v>0.79139999999999999</v>
      </c>
      <c r="I13157" s="3">
        <v>3.7195800000000001</v>
      </c>
      <c r="J13157" s="3">
        <v>83.65097999999999</v>
      </c>
      <c r="K13157" s="3">
        <v>128.69381538461536</v>
      </c>
      <c r="L13157" s="4">
        <v>0.35</v>
      </c>
    </row>
    <row r="13158" spans="1:12" x14ac:dyDescent="0.35">
      <c r="A13158" s="1" t="s">
        <v>22128</v>
      </c>
      <c r="B13158" t="s">
        <v>22129</v>
      </c>
      <c r="C13158" t="s">
        <v>34</v>
      </c>
      <c r="D13158" t="s">
        <v>35</v>
      </c>
      <c r="E13158">
        <v>1</v>
      </c>
      <c r="F13158" s="2">
        <v>1025.48</v>
      </c>
      <c r="G13158" s="3">
        <v>67</v>
      </c>
      <c r="H13158" s="3">
        <v>10.254800000000001</v>
      </c>
      <c r="I13158" s="3">
        <v>48.197560000000003</v>
      </c>
      <c r="J13158" s="3">
        <v>1083.93236</v>
      </c>
      <c r="K13158" s="3">
        <v>1667.5882461538461</v>
      </c>
      <c r="L13158" s="4">
        <v>0.35</v>
      </c>
    </row>
    <row r="13159" spans="1:12" x14ac:dyDescent="0.35">
      <c r="A13159" s="1" t="s">
        <v>22130</v>
      </c>
      <c r="B13159" t="s">
        <v>20472</v>
      </c>
      <c r="C13159" t="s">
        <v>34</v>
      </c>
      <c r="D13159" t="s">
        <v>35</v>
      </c>
      <c r="E13159">
        <v>1</v>
      </c>
      <c r="F13159" s="2">
        <v>16668</v>
      </c>
      <c r="G13159" s="3">
        <v>42412.148000000001</v>
      </c>
      <c r="H13159" s="3">
        <v>166.68</v>
      </c>
      <c r="I13159" s="3">
        <v>783.39599999999996</v>
      </c>
      <c r="J13159" s="3">
        <v>17618.076000000001</v>
      </c>
      <c r="K13159" s="3">
        <v>27104.732307692309</v>
      </c>
      <c r="L13159" s="4">
        <v>0.35000000000000003</v>
      </c>
    </row>
    <row r="13160" spans="1:12" x14ac:dyDescent="0.35">
      <c r="A13160" s="1" t="s">
        <v>22131</v>
      </c>
      <c r="B13160" t="s">
        <v>22132</v>
      </c>
      <c r="C13160" t="s">
        <v>21</v>
      </c>
      <c r="D13160" t="s">
        <v>22</v>
      </c>
      <c r="E13160">
        <v>1</v>
      </c>
      <c r="F13160" s="2">
        <v>74.69</v>
      </c>
      <c r="G13160" s="3">
        <v>182</v>
      </c>
      <c r="H13160" s="3">
        <v>0.74690000000000001</v>
      </c>
      <c r="I13160" s="3">
        <v>3.5104299999999999</v>
      </c>
      <c r="J13160" s="3">
        <v>78.947329999999994</v>
      </c>
      <c r="K13160" s="3">
        <v>121.45743076923075</v>
      </c>
      <c r="L13160" s="4">
        <v>0.35</v>
      </c>
    </row>
    <row r="13161" spans="1:12" x14ac:dyDescent="0.35">
      <c r="A13161" s="1" t="s">
        <v>22133</v>
      </c>
      <c r="B13161" t="s">
        <v>22134</v>
      </c>
      <c r="C13161" t="s">
        <v>26</v>
      </c>
      <c r="D13161" t="s">
        <v>27</v>
      </c>
      <c r="E13161">
        <v>1</v>
      </c>
      <c r="F13161" s="2">
        <v>308.47000000000003</v>
      </c>
      <c r="G13161" s="3">
        <v>1119.9215999999999</v>
      </c>
      <c r="H13161" s="3">
        <v>3.0847000000000002</v>
      </c>
      <c r="I13161" s="3">
        <v>14.498090000000001</v>
      </c>
      <c r="J13161" s="3">
        <v>326.05279000000002</v>
      </c>
      <c r="K13161" s="3">
        <v>501.61967692307695</v>
      </c>
      <c r="L13161" s="4">
        <v>0.35000000000000003</v>
      </c>
    </row>
    <row r="13162" spans="1:12" x14ac:dyDescent="0.35">
      <c r="A13162" s="1" t="s">
        <v>22135</v>
      </c>
      <c r="B13162" t="s">
        <v>22136</v>
      </c>
      <c r="C13162" t="s">
        <v>34</v>
      </c>
      <c r="D13162" t="s">
        <v>35</v>
      </c>
      <c r="E13162">
        <v>1</v>
      </c>
      <c r="F13162" s="2">
        <v>2.42</v>
      </c>
      <c r="G13162" s="3">
        <v>6.5072000000000001</v>
      </c>
      <c r="H13162" s="3">
        <v>2.4199999999999999E-2</v>
      </c>
      <c r="I13162" s="3">
        <v>0.11373999999999999</v>
      </c>
      <c r="J13162" s="3">
        <v>2.5579399999999999</v>
      </c>
      <c r="K13162" s="3">
        <v>3.9352923076923072</v>
      </c>
      <c r="L13162" s="4">
        <v>0.34999999999999992</v>
      </c>
    </row>
    <row r="13163" spans="1:12" x14ac:dyDescent="0.35">
      <c r="A13163" s="1" t="s">
        <v>22137</v>
      </c>
      <c r="B13163" t="s">
        <v>22138</v>
      </c>
      <c r="C13163" t="s">
        <v>34</v>
      </c>
      <c r="D13163" t="s">
        <v>35</v>
      </c>
      <c r="E13163">
        <v>1</v>
      </c>
      <c r="F13163" s="2">
        <v>7.8100000000000003E-2</v>
      </c>
      <c r="G13163" s="3">
        <v>252</v>
      </c>
      <c r="H13163" s="3">
        <v>7.8100000000000001E-4</v>
      </c>
      <c r="I13163" s="3">
        <v>3.6707000000000003E-3</v>
      </c>
      <c r="J13163" s="3">
        <v>8.2551700000000006E-2</v>
      </c>
      <c r="K13163" s="3">
        <v>0.12700261538461538</v>
      </c>
      <c r="L13163" s="4">
        <v>0.34999999999999992</v>
      </c>
    </row>
    <row r="13164" spans="1:12" x14ac:dyDescent="0.35">
      <c r="A13164" s="1" t="s">
        <v>22139</v>
      </c>
      <c r="B13164" t="s">
        <v>22140</v>
      </c>
      <c r="C13164" t="s">
        <v>363</v>
      </c>
      <c r="D13164" t="s">
        <v>364</v>
      </c>
      <c r="E13164">
        <v>1</v>
      </c>
      <c r="F13164" s="2">
        <v>62.23</v>
      </c>
      <c r="G13164" s="3">
        <v>162</v>
      </c>
      <c r="H13164" s="3">
        <v>0.62229999999999996</v>
      </c>
      <c r="I13164" s="3">
        <v>2.9248099999999999</v>
      </c>
      <c r="J13164" s="3">
        <v>65.777109999999993</v>
      </c>
      <c r="K13164" s="3">
        <v>101.19555384615383</v>
      </c>
      <c r="L13164" s="4">
        <v>0.35</v>
      </c>
    </row>
    <row r="13165" spans="1:12" x14ac:dyDescent="0.35">
      <c r="A13165" s="1">
        <v>44240</v>
      </c>
      <c r="B13165" t="s">
        <v>22141</v>
      </c>
      <c r="C13165" t="s">
        <v>363</v>
      </c>
      <c r="D13165" t="s">
        <v>364</v>
      </c>
      <c r="E13165">
        <v>1</v>
      </c>
      <c r="F13165" s="2">
        <v>46</v>
      </c>
      <c r="G13165" s="3">
        <v>179.2</v>
      </c>
      <c r="H13165" s="3">
        <v>0.46</v>
      </c>
      <c r="I13165" s="3">
        <v>2.1619999999999999</v>
      </c>
      <c r="J13165" s="3">
        <v>48.622</v>
      </c>
      <c r="K13165" s="3">
        <v>74.803076923076915</v>
      </c>
      <c r="L13165" s="4">
        <v>0.34999999999999992</v>
      </c>
    </row>
    <row r="13166" spans="1:12" x14ac:dyDescent="0.35">
      <c r="A13166" s="1" t="s">
        <v>22142</v>
      </c>
      <c r="B13166" t="s">
        <v>22143</v>
      </c>
      <c r="C13166" t="s">
        <v>363</v>
      </c>
      <c r="D13166" t="s">
        <v>364</v>
      </c>
      <c r="E13166">
        <v>1</v>
      </c>
      <c r="F13166" s="2">
        <v>4455</v>
      </c>
      <c r="G13166" s="3">
        <v>7488</v>
      </c>
      <c r="H13166" s="3">
        <v>44.550000000000004</v>
      </c>
      <c r="I13166" s="3">
        <v>209.38499999999999</v>
      </c>
      <c r="J13166" s="3">
        <v>4708.9350000000004</v>
      </c>
      <c r="K13166" s="3">
        <v>7244.5153846153853</v>
      </c>
      <c r="L13166" s="4">
        <v>0.35000000000000003</v>
      </c>
    </row>
    <row r="13167" spans="1:12" x14ac:dyDescent="0.35">
      <c r="A13167" s="1" t="s">
        <v>22144</v>
      </c>
      <c r="B13167" t="s">
        <v>22145</v>
      </c>
      <c r="C13167" t="s">
        <v>13</v>
      </c>
      <c r="D13167" t="s">
        <v>14</v>
      </c>
      <c r="E13167">
        <v>1</v>
      </c>
      <c r="F13167" s="2">
        <v>229.95</v>
      </c>
      <c r="G13167" s="3">
        <v>605.84159999999997</v>
      </c>
      <c r="H13167" s="3">
        <v>2.2995000000000001</v>
      </c>
      <c r="I13167" s="3">
        <v>10.807649999999999</v>
      </c>
      <c r="J13167" s="3">
        <v>243.05714999999998</v>
      </c>
      <c r="K13167" s="3">
        <v>373.93407692307687</v>
      </c>
      <c r="L13167" s="4">
        <v>0.35</v>
      </c>
    </row>
    <row r="13168" spans="1:12" x14ac:dyDescent="0.35">
      <c r="A13168" s="1" t="s">
        <v>22146</v>
      </c>
      <c r="B13168" t="s">
        <v>22147</v>
      </c>
      <c r="C13168" t="s">
        <v>26</v>
      </c>
      <c r="D13168" t="s">
        <v>27</v>
      </c>
      <c r="E13168">
        <v>1</v>
      </c>
      <c r="F13168" s="2">
        <v>394.47</v>
      </c>
      <c r="G13168" s="3">
        <v>1200</v>
      </c>
      <c r="H13168" s="3">
        <v>3.9447000000000005</v>
      </c>
      <c r="I13168" s="3">
        <v>18.540090000000003</v>
      </c>
      <c r="J13168" s="3">
        <v>416.95479000000006</v>
      </c>
      <c r="K13168" s="3">
        <v>641.46890769230777</v>
      </c>
      <c r="L13168" s="4">
        <v>0.35</v>
      </c>
    </row>
    <row r="13169" spans="1:12" x14ac:dyDescent="0.35">
      <c r="A13169" s="1" t="s">
        <v>22148</v>
      </c>
      <c r="B13169" t="s">
        <v>17143</v>
      </c>
      <c r="C13169" t="s">
        <v>26</v>
      </c>
      <c r="D13169" t="s">
        <v>27</v>
      </c>
      <c r="E13169">
        <v>1</v>
      </c>
      <c r="F13169" s="2">
        <v>640.75</v>
      </c>
      <c r="G13169" s="3">
        <v>1400.4</v>
      </c>
      <c r="H13169" s="3">
        <v>6.4074999999999998</v>
      </c>
      <c r="I13169" s="3">
        <v>30.11525</v>
      </c>
      <c r="J13169" s="3">
        <v>677.27274999999997</v>
      </c>
      <c r="K13169" s="3">
        <v>1041.9580769230768</v>
      </c>
      <c r="L13169" s="4">
        <v>0.34999999999999992</v>
      </c>
    </row>
    <row r="13170" spans="1:12" x14ac:dyDescent="0.35">
      <c r="A13170" s="1" t="s">
        <v>22149</v>
      </c>
      <c r="B13170" t="s">
        <v>22150</v>
      </c>
      <c r="C13170" t="s">
        <v>13</v>
      </c>
      <c r="D13170" t="s">
        <v>14</v>
      </c>
      <c r="E13170">
        <v>1</v>
      </c>
      <c r="F13170" s="2">
        <v>75.046499999999995</v>
      </c>
      <c r="G13170" s="3">
        <v>182.56</v>
      </c>
      <c r="H13170" s="3">
        <v>0.75046499999999994</v>
      </c>
      <c r="I13170" s="3">
        <v>3.5271854999999999</v>
      </c>
      <c r="J13170" s="3">
        <v>79.324150500000002</v>
      </c>
      <c r="K13170" s="3">
        <v>122.03715461538461</v>
      </c>
      <c r="L13170" s="4">
        <v>0.34999999999999992</v>
      </c>
    </row>
    <row r="13171" spans="1:12" x14ac:dyDescent="0.35">
      <c r="A13171" s="1" t="s">
        <v>22151</v>
      </c>
      <c r="B13171" t="s">
        <v>22151</v>
      </c>
      <c r="C13171" t="s">
        <v>363</v>
      </c>
      <c r="D13171" t="s">
        <v>364</v>
      </c>
      <c r="E13171">
        <v>1</v>
      </c>
      <c r="F13171" s="2">
        <v>683</v>
      </c>
      <c r="G13171" s="3">
        <v>1310</v>
      </c>
      <c r="H13171" s="3">
        <v>6.83</v>
      </c>
      <c r="I13171" s="3">
        <v>32.100999999999999</v>
      </c>
      <c r="J13171" s="3">
        <v>721.93100000000004</v>
      </c>
      <c r="K13171" s="3">
        <v>1110.6630769230769</v>
      </c>
      <c r="L13171" s="4">
        <v>0.35</v>
      </c>
    </row>
    <row r="13172" spans="1:12" x14ac:dyDescent="0.35">
      <c r="A13172" s="1" t="s">
        <v>22152</v>
      </c>
      <c r="B13172" t="s">
        <v>22153</v>
      </c>
      <c r="C13172" t="s">
        <v>13</v>
      </c>
      <c r="D13172" t="s">
        <v>14</v>
      </c>
      <c r="E13172">
        <v>1</v>
      </c>
      <c r="F13172" s="2">
        <v>7224</v>
      </c>
      <c r="G13172" s="3">
        <v>13181</v>
      </c>
      <c r="H13172" s="3">
        <v>72.239999999999995</v>
      </c>
      <c r="I13172" s="3">
        <v>339.52800000000002</v>
      </c>
      <c r="J13172" s="3">
        <v>7635.768</v>
      </c>
      <c r="K13172" s="3">
        <v>11747.335384615384</v>
      </c>
      <c r="L13172" s="4">
        <v>0.35</v>
      </c>
    </row>
    <row r="13173" spans="1:12" x14ac:dyDescent="0.35">
      <c r="A13173" s="1" t="s">
        <v>22154</v>
      </c>
      <c r="B13173" t="s">
        <v>22155</v>
      </c>
      <c r="C13173" t="s">
        <v>34</v>
      </c>
      <c r="D13173" t="s">
        <v>35</v>
      </c>
      <c r="E13173">
        <v>1</v>
      </c>
      <c r="F13173" s="2">
        <v>8.61</v>
      </c>
      <c r="G13173" s="3">
        <v>17</v>
      </c>
      <c r="H13173" s="3">
        <v>8.6099999999999996E-2</v>
      </c>
      <c r="I13173" s="3">
        <v>0.40466999999999997</v>
      </c>
      <c r="J13173" s="3">
        <v>9.1007699999999989</v>
      </c>
      <c r="K13173" s="3">
        <v>14.001184615384613</v>
      </c>
      <c r="L13173" s="4">
        <v>0.35</v>
      </c>
    </row>
    <row r="13174" spans="1:12" x14ac:dyDescent="0.35">
      <c r="A13174" s="1" t="s">
        <v>22156</v>
      </c>
      <c r="B13174" t="s">
        <v>22157</v>
      </c>
      <c r="C13174" t="s">
        <v>363</v>
      </c>
      <c r="D13174" t="s">
        <v>364</v>
      </c>
      <c r="E13174">
        <v>1</v>
      </c>
      <c r="F13174" s="2">
        <v>57.48</v>
      </c>
      <c r="G13174" s="3">
        <v>186</v>
      </c>
      <c r="H13174" s="3">
        <v>0.57479999999999998</v>
      </c>
      <c r="I13174" s="3">
        <v>2.7015599999999997</v>
      </c>
      <c r="J13174" s="3">
        <v>60.756360000000001</v>
      </c>
      <c r="K13174" s="3">
        <v>93.471323076923071</v>
      </c>
      <c r="L13174" s="4">
        <v>0.34999999999999992</v>
      </c>
    </row>
    <row r="13175" spans="1:12" x14ac:dyDescent="0.35">
      <c r="A13175" s="1" t="s">
        <v>22158</v>
      </c>
      <c r="B13175" t="s">
        <v>13679</v>
      </c>
      <c r="C13175" t="s">
        <v>34</v>
      </c>
      <c r="D13175" t="s">
        <v>35</v>
      </c>
      <c r="E13175">
        <v>1</v>
      </c>
      <c r="F13175" s="2">
        <v>137.5</v>
      </c>
      <c r="G13175" s="3">
        <v>534</v>
      </c>
      <c r="H13175" s="3">
        <v>1.375</v>
      </c>
      <c r="I13175" s="3">
        <v>6.4625000000000004</v>
      </c>
      <c r="J13175" s="3">
        <v>145.33750000000001</v>
      </c>
      <c r="K13175" s="3">
        <v>223.59615384615384</v>
      </c>
      <c r="L13175" s="4">
        <v>0.35</v>
      </c>
    </row>
    <row r="13176" spans="1:12" x14ac:dyDescent="0.35">
      <c r="A13176" s="1" t="s">
        <v>22159</v>
      </c>
      <c r="B13176" t="s">
        <v>22160</v>
      </c>
      <c r="C13176" t="s">
        <v>34</v>
      </c>
      <c r="D13176" t="s">
        <v>35</v>
      </c>
      <c r="E13176">
        <v>1</v>
      </c>
      <c r="F13176" s="2">
        <v>18.91</v>
      </c>
      <c r="G13176" s="3">
        <v>81</v>
      </c>
      <c r="H13176" s="3">
        <v>0.18910000000000002</v>
      </c>
      <c r="I13176" s="3">
        <v>0.88877000000000006</v>
      </c>
      <c r="J13176" s="3">
        <v>19.987870000000001</v>
      </c>
      <c r="K13176" s="3">
        <v>30.75056923076923</v>
      </c>
      <c r="L13176" s="4">
        <v>0.35</v>
      </c>
    </row>
    <row r="13177" spans="1:12" x14ac:dyDescent="0.35">
      <c r="A13177" s="1" t="s">
        <v>22161</v>
      </c>
      <c r="B13177" t="s">
        <v>22162</v>
      </c>
      <c r="C13177" t="s">
        <v>34</v>
      </c>
      <c r="D13177" t="s">
        <v>35</v>
      </c>
      <c r="E13177">
        <v>1</v>
      </c>
      <c r="F13177" s="2">
        <v>65.05</v>
      </c>
      <c r="G13177" s="3">
        <v>130</v>
      </c>
      <c r="H13177" s="3">
        <v>0.65049999999999997</v>
      </c>
      <c r="I13177" s="3">
        <v>3.05735</v>
      </c>
      <c r="J13177" s="3">
        <v>68.757849999999991</v>
      </c>
      <c r="K13177" s="3">
        <v>105.78130769230768</v>
      </c>
      <c r="L13177" s="4">
        <v>0.35</v>
      </c>
    </row>
    <row r="13178" spans="1:12" x14ac:dyDescent="0.35">
      <c r="A13178" s="1">
        <v>4310</v>
      </c>
      <c r="B13178" t="s">
        <v>22163</v>
      </c>
      <c r="C13178" t="s">
        <v>363</v>
      </c>
      <c r="D13178" t="s">
        <v>364</v>
      </c>
      <c r="E13178">
        <v>1</v>
      </c>
      <c r="F13178" s="2">
        <v>2.718</v>
      </c>
      <c r="G13178" s="3">
        <v>53.536000000000001</v>
      </c>
      <c r="H13178" s="3">
        <v>2.7179999999999999E-2</v>
      </c>
      <c r="I13178" s="3">
        <v>0.127746</v>
      </c>
      <c r="J13178" s="3">
        <v>2.8729260000000001</v>
      </c>
      <c r="K13178" s="3">
        <v>4.4198861538461536</v>
      </c>
      <c r="L13178" s="4">
        <v>0.34999999999999992</v>
      </c>
    </row>
    <row r="13179" spans="1:12" x14ac:dyDescent="0.35">
      <c r="A13179" s="1" t="s">
        <v>22164</v>
      </c>
      <c r="B13179" t="s">
        <v>22165</v>
      </c>
      <c r="C13179" t="s">
        <v>363</v>
      </c>
      <c r="D13179" t="s">
        <v>364</v>
      </c>
      <c r="E13179">
        <v>1</v>
      </c>
      <c r="F13179" s="2">
        <v>125.39</v>
      </c>
      <c r="G13179" s="3">
        <v>251</v>
      </c>
      <c r="H13179" s="3">
        <v>1.2539</v>
      </c>
      <c r="I13179" s="3">
        <v>5.8933299999999997</v>
      </c>
      <c r="J13179" s="3">
        <v>132.53722999999999</v>
      </c>
      <c r="K13179" s="3">
        <v>203.90343076923077</v>
      </c>
      <c r="L13179" s="4">
        <v>0.35000000000000003</v>
      </c>
    </row>
    <row r="13180" spans="1:12" x14ac:dyDescent="0.35">
      <c r="A13180" s="1" t="s">
        <v>22166</v>
      </c>
      <c r="B13180" t="s">
        <v>22167</v>
      </c>
      <c r="C13180" t="s">
        <v>34</v>
      </c>
      <c r="D13180" t="s">
        <v>35</v>
      </c>
      <c r="E13180">
        <v>1</v>
      </c>
      <c r="F13180" s="2">
        <v>5738.04</v>
      </c>
      <c r="G13180" s="3">
        <v>15934</v>
      </c>
      <c r="H13180" s="3">
        <v>57.380400000000002</v>
      </c>
      <c r="I13180" s="3">
        <v>269.68788000000001</v>
      </c>
      <c r="J13180" s="3">
        <v>6065.1082800000004</v>
      </c>
      <c r="K13180" s="3">
        <v>9330.9358153846151</v>
      </c>
      <c r="L13180" s="4">
        <v>0.34999999999999992</v>
      </c>
    </row>
    <row r="13181" spans="1:12" x14ac:dyDescent="0.35">
      <c r="A13181" s="1" t="s">
        <v>22168</v>
      </c>
      <c r="B13181" t="s">
        <v>19780</v>
      </c>
      <c r="C13181" t="s">
        <v>34</v>
      </c>
      <c r="D13181" t="s">
        <v>35</v>
      </c>
      <c r="E13181">
        <v>1</v>
      </c>
      <c r="F13181" s="2">
        <v>3.25</v>
      </c>
      <c r="G13181" s="3">
        <v>7</v>
      </c>
      <c r="H13181" s="3">
        <v>3.2500000000000001E-2</v>
      </c>
      <c r="I13181" s="3">
        <v>0.15275</v>
      </c>
      <c r="J13181" s="3">
        <v>3.4352500000000004</v>
      </c>
      <c r="K13181" s="3">
        <v>5.2850000000000001</v>
      </c>
      <c r="L13181" s="4">
        <v>0.34999999999999992</v>
      </c>
    </row>
    <row r="13182" spans="1:12" x14ac:dyDescent="0.35">
      <c r="A13182" s="1" t="s">
        <v>22169</v>
      </c>
      <c r="B13182" t="s">
        <v>22170</v>
      </c>
      <c r="C13182" t="s">
        <v>34</v>
      </c>
      <c r="D13182" t="s">
        <v>35</v>
      </c>
      <c r="E13182">
        <v>1</v>
      </c>
      <c r="F13182" s="2">
        <v>1129.8399999999999</v>
      </c>
      <c r="G13182" s="3">
        <v>2829</v>
      </c>
      <c r="H13182" s="3">
        <v>11.298399999999999</v>
      </c>
      <c r="I13182" s="3">
        <v>53.102479999999993</v>
      </c>
      <c r="J13182" s="3">
        <v>1194.2408799999998</v>
      </c>
      <c r="K13182" s="3">
        <v>1837.2936615384613</v>
      </c>
      <c r="L13182" s="4">
        <v>0.35</v>
      </c>
    </row>
    <row r="13183" spans="1:12" x14ac:dyDescent="0.35">
      <c r="A13183" s="1" t="s">
        <v>22171</v>
      </c>
      <c r="B13183" t="s">
        <v>22172</v>
      </c>
      <c r="C13183" t="s">
        <v>363</v>
      </c>
      <c r="D13183" t="s">
        <v>364</v>
      </c>
      <c r="E13183">
        <v>1</v>
      </c>
      <c r="F13183" s="2">
        <v>2025</v>
      </c>
      <c r="G13183" s="3">
        <v>4051</v>
      </c>
      <c r="H13183" s="3">
        <v>20.25</v>
      </c>
      <c r="I13183" s="3">
        <v>95.174999999999997</v>
      </c>
      <c r="J13183" s="3">
        <v>2140.4250000000002</v>
      </c>
      <c r="K13183" s="3">
        <v>3292.9615384615386</v>
      </c>
      <c r="L13183" s="4">
        <v>0.35</v>
      </c>
    </row>
    <row r="13184" spans="1:12" x14ac:dyDescent="0.35">
      <c r="A13184" s="1" t="s">
        <v>22173</v>
      </c>
      <c r="B13184" t="s">
        <v>22174</v>
      </c>
      <c r="C13184" t="s">
        <v>26</v>
      </c>
      <c r="D13184" t="s">
        <v>27</v>
      </c>
      <c r="E13184">
        <v>1</v>
      </c>
      <c r="F13184" s="2">
        <v>476.15</v>
      </c>
      <c r="G13184" s="3">
        <v>982</v>
      </c>
      <c r="H13184" s="3">
        <v>4.7614999999999998</v>
      </c>
      <c r="I13184" s="3">
        <v>22.379049999999999</v>
      </c>
      <c r="J13184" s="3">
        <v>503.29055</v>
      </c>
      <c r="K13184" s="3">
        <v>774.29315384615381</v>
      </c>
      <c r="L13184" s="4">
        <v>0.35</v>
      </c>
    </row>
    <row r="13185" spans="1:12" x14ac:dyDescent="0.35">
      <c r="A13185" s="1" t="s">
        <v>22175</v>
      </c>
      <c r="B13185" t="s">
        <v>22176</v>
      </c>
      <c r="C13185" t="s">
        <v>363</v>
      </c>
      <c r="D13185" t="s">
        <v>364</v>
      </c>
      <c r="E13185">
        <v>1</v>
      </c>
      <c r="F13185" s="2">
        <v>29.04</v>
      </c>
      <c r="G13185" s="3">
        <v>55</v>
      </c>
      <c r="H13185" s="3">
        <v>0.29039999999999999</v>
      </c>
      <c r="I13185" s="3">
        <v>1.3648799999999999</v>
      </c>
      <c r="J13185" s="3">
        <v>30.695279999999997</v>
      </c>
      <c r="K13185" s="3">
        <v>47.223507692307685</v>
      </c>
      <c r="L13185" s="4">
        <v>0.35</v>
      </c>
    </row>
    <row r="13186" spans="1:12" x14ac:dyDescent="0.35">
      <c r="A13186" s="1" t="s">
        <v>22177</v>
      </c>
      <c r="B13186" t="s">
        <v>22178</v>
      </c>
      <c r="C13186" t="s">
        <v>363</v>
      </c>
      <c r="D13186" t="s">
        <v>364</v>
      </c>
      <c r="E13186">
        <v>1</v>
      </c>
      <c r="F13186" s="2">
        <v>20.010000000000002</v>
      </c>
      <c r="G13186" s="3">
        <v>38</v>
      </c>
      <c r="H13186" s="3">
        <v>0.20010000000000003</v>
      </c>
      <c r="I13186" s="3">
        <v>0.94047000000000003</v>
      </c>
      <c r="J13186" s="3">
        <v>21.150570000000002</v>
      </c>
      <c r="K13186" s="3">
        <v>32.539338461538463</v>
      </c>
      <c r="L13186" s="4">
        <v>0.35</v>
      </c>
    </row>
    <row r="13187" spans="1:12" x14ac:dyDescent="0.35">
      <c r="A13187" s="1" t="s">
        <v>22179</v>
      </c>
      <c r="B13187" t="s">
        <v>22180</v>
      </c>
      <c r="C13187" t="s">
        <v>26</v>
      </c>
      <c r="D13187" t="s">
        <v>27</v>
      </c>
      <c r="E13187">
        <v>1</v>
      </c>
      <c r="F13187" s="2">
        <v>7998.75</v>
      </c>
      <c r="G13187" s="3">
        <v>18472.16</v>
      </c>
      <c r="H13187" s="3">
        <v>79.987499999999997</v>
      </c>
      <c r="I13187" s="3">
        <v>375.94125000000003</v>
      </c>
      <c r="J13187" s="3">
        <v>8454.6787500000009</v>
      </c>
      <c r="K13187" s="3">
        <v>13007.198076923078</v>
      </c>
      <c r="L13187" s="4">
        <v>0.35</v>
      </c>
    </row>
    <row r="13188" spans="1:12" x14ac:dyDescent="0.35">
      <c r="A13188" s="1" t="s">
        <v>22181</v>
      </c>
      <c r="B13188" t="s">
        <v>3175</v>
      </c>
      <c r="C13188" t="s">
        <v>13</v>
      </c>
      <c r="D13188" t="s">
        <v>14</v>
      </c>
      <c r="E13188">
        <v>1</v>
      </c>
      <c r="F13188" s="2">
        <v>423.36</v>
      </c>
      <c r="G13188" s="3">
        <v>849</v>
      </c>
      <c r="H13188" s="3">
        <v>4.2336</v>
      </c>
      <c r="I13188" s="3">
        <v>19.897919999999999</v>
      </c>
      <c r="J13188" s="3">
        <v>447.49152000000004</v>
      </c>
      <c r="K13188" s="3">
        <v>688.44849230769239</v>
      </c>
      <c r="L13188" s="4">
        <v>0.35000000000000003</v>
      </c>
    </row>
    <row r="13189" spans="1:12" x14ac:dyDescent="0.35">
      <c r="A13189" s="1" t="s">
        <v>22182</v>
      </c>
      <c r="B13189" t="s">
        <v>22183</v>
      </c>
      <c r="C13189" t="s">
        <v>13</v>
      </c>
      <c r="D13189" t="s">
        <v>14</v>
      </c>
      <c r="E13189">
        <v>1</v>
      </c>
      <c r="F13189" s="2">
        <v>278.61599999999999</v>
      </c>
      <c r="G13189" s="3">
        <v>669.33</v>
      </c>
      <c r="H13189" s="3">
        <v>2.7861599999999997</v>
      </c>
      <c r="I13189" s="3">
        <v>13.094951999999999</v>
      </c>
      <c r="J13189" s="3">
        <v>294.49711199999996</v>
      </c>
      <c r="K13189" s="3">
        <v>453.07247999999993</v>
      </c>
      <c r="L13189" s="4">
        <v>0.35</v>
      </c>
    </row>
    <row r="13190" spans="1:12" x14ac:dyDescent="0.35">
      <c r="A13190" s="1" t="s">
        <v>22184</v>
      </c>
      <c r="B13190" t="s">
        <v>19730</v>
      </c>
      <c r="C13190" t="s">
        <v>34</v>
      </c>
      <c r="D13190" t="s">
        <v>35</v>
      </c>
      <c r="E13190">
        <v>1</v>
      </c>
      <c r="F13190" s="2">
        <v>6759.72</v>
      </c>
      <c r="G13190" s="3">
        <v>18776</v>
      </c>
      <c r="H13190" s="3">
        <v>67.597200000000001</v>
      </c>
      <c r="I13190" s="3">
        <v>317.70684</v>
      </c>
      <c r="J13190" s="3">
        <v>7145.0240400000002</v>
      </c>
      <c r="K13190" s="3">
        <v>10992.344676923078</v>
      </c>
      <c r="L13190" s="4">
        <v>0.35000000000000003</v>
      </c>
    </row>
    <row r="13191" spans="1:12" x14ac:dyDescent="0.35">
      <c r="A13191" s="1">
        <v>7271030</v>
      </c>
      <c r="B13191" t="s">
        <v>19537</v>
      </c>
      <c r="C13191" t="s">
        <v>34</v>
      </c>
      <c r="D13191" t="s">
        <v>35</v>
      </c>
      <c r="E13191">
        <v>1</v>
      </c>
      <c r="F13191" s="2">
        <v>0.129</v>
      </c>
      <c r="G13191" s="3">
        <v>1</v>
      </c>
      <c r="H13191" s="3">
        <v>1.2900000000000001E-3</v>
      </c>
      <c r="I13191" s="3">
        <v>6.0629999999999998E-3</v>
      </c>
      <c r="J13191" s="3">
        <v>0.13635300000000003</v>
      </c>
      <c r="K13191" s="3">
        <v>0.2097738461538462</v>
      </c>
      <c r="L13191" s="4">
        <v>0.35</v>
      </c>
    </row>
    <row r="13192" spans="1:12" x14ac:dyDescent="0.35">
      <c r="A13192" s="1" t="s">
        <v>22185</v>
      </c>
      <c r="B13192" t="s">
        <v>22186</v>
      </c>
      <c r="C13192" t="s">
        <v>13</v>
      </c>
      <c r="D13192" t="s">
        <v>14</v>
      </c>
      <c r="E13192">
        <v>1</v>
      </c>
      <c r="F13192" s="2">
        <v>208.82</v>
      </c>
      <c r="G13192" s="3">
        <v>535.46</v>
      </c>
      <c r="H13192" s="3">
        <v>2.0882000000000001</v>
      </c>
      <c r="I13192" s="3">
        <v>9.8145399999999992</v>
      </c>
      <c r="J13192" s="3">
        <v>220.72273999999999</v>
      </c>
      <c r="K13192" s="3">
        <v>339.57344615384613</v>
      </c>
      <c r="L13192" s="4">
        <v>0.35</v>
      </c>
    </row>
    <row r="13193" spans="1:12" x14ac:dyDescent="0.35">
      <c r="A13193" s="1" t="s">
        <v>22187</v>
      </c>
      <c r="B13193" t="s">
        <v>22188</v>
      </c>
      <c r="C13193" t="s">
        <v>34</v>
      </c>
      <c r="D13193" t="s">
        <v>35</v>
      </c>
      <c r="E13193">
        <v>1</v>
      </c>
      <c r="F13193" s="2">
        <v>22.61</v>
      </c>
      <c r="G13193" s="3">
        <v>118</v>
      </c>
      <c r="H13193" s="3">
        <v>0.2261</v>
      </c>
      <c r="I13193" s="3">
        <v>1.06267</v>
      </c>
      <c r="J13193" s="3">
        <v>23.898769999999999</v>
      </c>
      <c r="K13193" s="3">
        <v>36.767338461538458</v>
      </c>
      <c r="L13193" s="4">
        <v>0.35</v>
      </c>
    </row>
    <row r="13194" spans="1:12" x14ac:dyDescent="0.35">
      <c r="A13194" s="1" t="s">
        <v>22189</v>
      </c>
      <c r="B13194" t="s">
        <v>22190</v>
      </c>
      <c r="C13194" t="s">
        <v>34</v>
      </c>
      <c r="D13194" t="s">
        <v>35</v>
      </c>
      <c r="E13194">
        <v>1</v>
      </c>
      <c r="F13194" s="2">
        <v>0.29499999999999998</v>
      </c>
      <c r="G13194" s="3">
        <v>1</v>
      </c>
      <c r="H13194" s="3">
        <v>2.9499999999999999E-3</v>
      </c>
      <c r="I13194" s="3">
        <v>1.3864999999999999E-2</v>
      </c>
      <c r="J13194" s="3">
        <v>0.31181500000000001</v>
      </c>
      <c r="K13194" s="3">
        <v>0.4797153846153846</v>
      </c>
      <c r="L13194" s="4">
        <v>0.35</v>
      </c>
    </row>
    <row r="13195" spans="1:12" x14ac:dyDescent="0.35">
      <c r="A13195" s="1">
        <v>89000</v>
      </c>
      <c r="B13195" t="s">
        <v>22191</v>
      </c>
      <c r="C13195" t="s">
        <v>363</v>
      </c>
      <c r="D13195" t="s">
        <v>364</v>
      </c>
      <c r="E13195">
        <v>1</v>
      </c>
      <c r="F13195" s="2">
        <v>1917.6</v>
      </c>
      <c r="G13195" s="3">
        <v>4596.1776</v>
      </c>
      <c r="H13195" s="3">
        <v>19.175999999999998</v>
      </c>
      <c r="I13195" s="3">
        <v>90.127200000000002</v>
      </c>
      <c r="J13195" s="3">
        <v>2026.9031999999997</v>
      </c>
      <c r="K13195" s="3">
        <v>3118.3126153846147</v>
      </c>
      <c r="L13195" s="4">
        <v>0.34999999999999992</v>
      </c>
    </row>
    <row r="13196" spans="1:12" x14ac:dyDescent="0.35">
      <c r="A13196" s="1" t="s">
        <v>22192</v>
      </c>
      <c r="B13196" t="s">
        <v>22193</v>
      </c>
      <c r="C13196" t="s">
        <v>363</v>
      </c>
      <c r="D13196" t="s">
        <v>364</v>
      </c>
      <c r="E13196">
        <v>1</v>
      </c>
      <c r="F13196" s="2">
        <v>836.05</v>
      </c>
      <c r="G13196" s="3">
        <v>4031</v>
      </c>
      <c r="H13196" s="3">
        <v>8.3605</v>
      </c>
      <c r="I13196" s="3">
        <v>39.294350000000001</v>
      </c>
      <c r="J13196" s="3">
        <v>883.70484999999996</v>
      </c>
      <c r="K13196" s="3">
        <v>1359.5459230769229</v>
      </c>
      <c r="L13196" s="4">
        <v>0.34999999999999992</v>
      </c>
    </row>
    <row r="13197" spans="1:12" x14ac:dyDescent="0.35">
      <c r="A13197" s="1" t="s">
        <v>22194</v>
      </c>
      <c r="B13197" t="s">
        <v>21186</v>
      </c>
      <c r="C13197" t="s">
        <v>34</v>
      </c>
      <c r="D13197" t="s">
        <v>35</v>
      </c>
      <c r="E13197">
        <v>1</v>
      </c>
      <c r="F13197" s="2">
        <v>16602.89</v>
      </c>
      <c r="G13197" s="3">
        <v>46112</v>
      </c>
      <c r="H13197" s="3">
        <v>166.02889999999999</v>
      </c>
      <c r="I13197" s="3">
        <v>780.33582999999999</v>
      </c>
      <c r="J13197" s="3">
        <v>17549.254730000001</v>
      </c>
      <c r="K13197" s="3">
        <v>26998.853430769232</v>
      </c>
      <c r="L13197" s="4">
        <v>0.35</v>
      </c>
    </row>
    <row r="13198" spans="1:12" x14ac:dyDescent="0.35">
      <c r="A13198" s="1" t="s">
        <v>22195</v>
      </c>
      <c r="B13198" t="s">
        <v>3134</v>
      </c>
      <c r="C13198" t="s">
        <v>13</v>
      </c>
      <c r="D13198" t="s">
        <v>14</v>
      </c>
      <c r="E13198">
        <v>1</v>
      </c>
      <c r="F13198" s="2">
        <v>1501.08</v>
      </c>
      <c r="G13198" s="3">
        <v>3004</v>
      </c>
      <c r="H13198" s="3">
        <v>15.0108</v>
      </c>
      <c r="I13198" s="3">
        <v>70.550759999999997</v>
      </c>
      <c r="J13198" s="3">
        <v>1586.64156</v>
      </c>
      <c r="K13198" s="3">
        <v>2440.9870153846155</v>
      </c>
      <c r="L13198" s="4">
        <v>0.35000000000000003</v>
      </c>
    </row>
    <row r="13199" spans="1:12" x14ac:dyDescent="0.35">
      <c r="A13199" s="1" t="s">
        <v>22196</v>
      </c>
      <c r="B13199" t="s">
        <v>22197</v>
      </c>
      <c r="C13199" t="s">
        <v>363</v>
      </c>
      <c r="D13199" t="s">
        <v>364</v>
      </c>
      <c r="E13199">
        <v>1</v>
      </c>
      <c r="F13199" s="2">
        <v>1455.44</v>
      </c>
      <c r="G13199" s="3">
        <v>1337</v>
      </c>
      <c r="H13199" s="3">
        <v>14.554400000000001</v>
      </c>
      <c r="I13199" s="3">
        <v>68.405680000000004</v>
      </c>
      <c r="J13199" s="3">
        <v>1538.4000800000001</v>
      </c>
      <c r="K13199" s="3">
        <v>2366.769353846154</v>
      </c>
      <c r="L13199" s="4">
        <v>0.35</v>
      </c>
    </row>
    <row r="13200" spans="1:12" x14ac:dyDescent="0.35">
      <c r="A13200" s="1" t="s">
        <v>22198</v>
      </c>
      <c r="B13200" t="s">
        <v>22199</v>
      </c>
      <c r="C13200" t="s">
        <v>363</v>
      </c>
      <c r="D13200" t="s">
        <v>364</v>
      </c>
      <c r="E13200">
        <v>1</v>
      </c>
      <c r="F13200" s="2">
        <v>7110.95</v>
      </c>
      <c r="G13200" s="3">
        <v>14231</v>
      </c>
      <c r="H13200" s="3">
        <v>71.109499999999997</v>
      </c>
      <c r="I13200" s="3">
        <v>334.21465000000001</v>
      </c>
      <c r="J13200" s="3">
        <v>7516.2741499999993</v>
      </c>
      <c r="K13200" s="3">
        <v>11563.49869230769</v>
      </c>
      <c r="L13200" s="4">
        <v>0.35</v>
      </c>
    </row>
    <row r="13201" spans="1:12" x14ac:dyDescent="0.35">
      <c r="A13201" s="1" t="s">
        <v>22200</v>
      </c>
      <c r="B13201" t="s">
        <v>22101</v>
      </c>
      <c r="C13201" t="s">
        <v>363</v>
      </c>
      <c r="D13201" t="s">
        <v>364</v>
      </c>
      <c r="E13201">
        <v>1</v>
      </c>
      <c r="F13201" s="2">
        <v>22.54</v>
      </c>
      <c r="G13201" s="3">
        <v>49.26</v>
      </c>
      <c r="H13201" s="3">
        <v>0.22539999999999999</v>
      </c>
      <c r="I13201" s="3">
        <v>1.05938</v>
      </c>
      <c r="J13201" s="3">
        <v>23.824780000000001</v>
      </c>
      <c r="K13201" s="3">
        <v>36.653507692307691</v>
      </c>
      <c r="L13201" s="4">
        <v>0.35</v>
      </c>
    </row>
    <row r="13202" spans="1:12" x14ac:dyDescent="0.35">
      <c r="A13202" s="1" t="s">
        <v>22201</v>
      </c>
      <c r="B13202" t="s">
        <v>22202</v>
      </c>
      <c r="C13202" t="s">
        <v>363</v>
      </c>
      <c r="D13202" t="s">
        <v>364</v>
      </c>
      <c r="E13202">
        <v>1</v>
      </c>
      <c r="F13202" s="2">
        <v>183.6</v>
      </c>
      <c r="G13202" s="3">
        <v>332.49439999999998</v>
      </c>
      <c r="H13202" s="3">
        <v>1.8360000000000001</v>
      </c>
      <c r="I13202" s="3">
        <v>8.6291999999999991</v>
      </c>
      <c r="J13202" s="3">
        <v>194.0652</v>
      </c>
      <c r="K13202" s="3">
        <v>298.56184615384615</v>
      </c>
      <c r="L13202" s="4">
        <v>0.35</v>
      </c>
    </row>
    <row r="13203" spans="1:12" x14ac:dyDescent="0.35">
      <c r="A13203" s="1" t="s">
        <v>22203</v>
      </c>
      <c r="B13203" t="s">
        <v>1575</v>
      </c>
      <c r="C13203" t="s">
        <v>34</v>
      </c>
      <c r="D13203" t="s">
        <v>35</v>
      </c>
      <c r="E13203">
        <v>1</v>
      </c>
      <c r="F13203" s="2">
        <v>28652.78</v>
      </c>
      <c r="G13203" s="3">
        <v>79584</v>
      </c>
      <c r="H13203" s="3">
        <v>286.52780000000001</v>
      </c>
      <c r="I13203" s="3">
        <v>1346.68066</v>
      </c>
      <c r="J13203" s="3">
        <v>30285.98846</v>
      </c>
      <c r="K13203" s="3">
        <v>46593.828399999999</v>
      </c>
      <c r="L13203" s="4">
        <v>0.35</v>
      </c>
    </row>
    <row r="13204" spans="1:12" x14ac:dyDescent="0.35">
      <c r="A13204" s="1" t="s">
        <v>22204</v>
      </c>
      <c r="B13204" t="s">
        <v>2716</v>
      </c>
      <c r="C13204" t="s">
        <v>34</v>
      </c>
      <c r="D13204" t="s">
        <v>35</v>
      </c>
      <c r="E13204">
        <v>1</v>
      </c>
      <c r="F13204" s="2">
        <v>117.07</v>
      </c>
      <c r="G13204" s="3">
        <v>205</v>
      </c>
      <c r="H13204" s="3">
        <v>1.1706999999999999</v>
      </c>
      <c r="I13204" s="3">
        <v>5.5022899999999995</v>
      </c>
      <c r="J13204" s="3">
        <v>123.74298999999999</v>
      </c>
      <c r="K13204" s="3">
        <v>190.37383076923075</v>
      </c>
      <c r="L13204" s="4">
        <v>0.35</v>
      </c>
    </row>
    <row r="13205" spans="1:12" x14ac:dyDescent="0.35">
      <c r="A13205" s="1" t="s">
        <v>22205</v>
      </c>
      <c r="B13205" t="s">
        <v>1571</v>
      </c>
      <c r="C13205" t="s">
        <v>34</v>
      </c>
      <c r="D13205" t="s">
        <v>35</v>
      </c>
      <c r="E13205">
        <v>1</v>
      </c>
      <c r="F13205" s="2">
        <v>24910.58</v>
      </c>
      <c r="G13205" s="3">
        <v>63473</v>
      </c>
      <c r="H13205" s="3">
        <v>249.10580000000002</v>
      </c>
      <c r="I13205" s="3">
        <v>1170.7972600000001</v>
      </c>
      <c r="J13205" s="3">
        <v>26330.483060000002</v>
      </c>
      <c r="K13205" s="3">
        <v>40508.435476923078</v>
      </c>
      <c r="L13205" s="4">
        <v>0.35</v>
      </c>
    </row>
    <row r="13206" spans="1:12" x14ac:dyDescent="0.35">
      <c r="A13206" s="1" t="s">
        <v>22206</v>
      </c>
      <c r="B13206" t="s">
        <v>22207</v>
      </c>
      <c r="C13206" t="s">
        <v>13</v>
      </c>
      <c r="D13206" t="s">
        <v>14</v>
      </c>
      <c r="E13206">
        <v>1</v>
      </c>
      <c r="F13206" s="2">
        <v>484.68</v>
      </c>
      <c r="G13206" s="3">
        <v>970</v>
      </c>
      <c r="H13206" s="3">
        <v>4.8468</v>
      </c>
      <c r="I13206" s="3">
        <v>22.779959999999999</v>
      </c>
      <c r="J13206" s="3">
        <v>512.30675999999994</v>
      </c>
      <c r="K13206" s="3">
        <v>788.16424615384608</v>
      </c>
      <c r="L13206" s="4">
        <v>0.35000000000000003</v>
      </c>
    </row>
    <row r="13207" spans="1:12" x14ac:dyDescent="0.35">
      <c r="A13207" s="1" t="s">
        <v>22208</v>
      </c>
      <c r="B13207" t="s">
        <v>22174</v>
      </c>
      <c r="C13207" t="s">
        <v>26</v>
      </c>
      <c r="D13207" t="s">
        <v>27</v>
      </c>
      <c r="E13207">
        <v>1</v>
      </c>
      <c r="F13207" s="2">
        <v>476.15</v>
      </c>
      <c r="G13207" s="3">
        <v>982</v>
      </c>
      <c r="H13207" s="3">
        <v>4.7614999999999998</v>
      </c>
      <c r="I13207" s="3">
        <v>22.379049999999999</v>
      </c>
      <c r="J13207" s="3">
        <v>503.29055</v>
      </c>
      <c r="K13207" s="3">
        <v>774.29315384615381</v>
      </c>
      <c r="L13207" s="4">
        <v>0.35</v>
      </c>
    </row>
    <row r="13208" spans="1:12" x14ac:dyDescent="0.35">
      <c r="A13208" s="1" t="s">
        <v>22209</v>
      </c>
      <c r="B13208" t="s">
        <v>22210</v>
      </c>
      <c r="C13208" t="s">
        <v>34</v>
      </c>
      <c r="D13208" t="s">
        <v>35</v>
      </c>
      <c r="E13208">
        <v>1</v>
      </c>
      <c r="F13208" s="2">
        <v>20145.509999999998</v>
      </c>
      <c r="G13208" s="3">
        <v>52291</v>
      </c>
      <c r="H13208" s="3">
        <v>201.45509999999999</v>
      </c>
      <c r="I13208" s="3">
        <v>946.8389699999999</v>
      </c>
      <c r="J13208" s="3">
        <v>21293.804069999998</v>
      </c>
      <c r="K13208" s="3">
        <v>32759.698569230764</v>
      </c>
      <c r="L13208" s="4">
        <v>0.35</v>
      </c>
    </row>
    <row r="13209" spans="1:12" x14ac:dyDescent="0.35">
      <c r="A13209" s="1" t="s">
        <v>22211</v>
      </c>
      <c r="B13209" t="s">
        <v>22212</v>
      </c>
      <c r="C13209" t="s">
        <v>34</v>
      </c>
      <c r="D13209" t="s">
        <v>35</v>
      </c>
      <c r="E13209">
        <v>1</v>
      </c>
      <c r="F13209" s="2">
        <v>61.88</v>
      </c>
      <c r="G13209" s="3">
        <v>329</v>
      </c>
      <c r="H13209" s="3">
        <v>0.61880000000000002</v>
      </c>
      <c r="I13209" s="3">
        <v>2.9083600000000001</v>
      </c>
      <c r="J13209" s="3">
        <v>65.407160000000005</v>
      </c>
      <c r="K13209" s="3">
        <v>100.6264</v>
      </c>
      <c r="L13209" s="4">
        <v>0.35</v>
      </c>
    </row>
    <row r="13210" spans="1:12" x14ac:dyDescent="0.35">
      <c r="A13210" s="1" t="s">
        <v>22213</v>
      </c>
      <c r="B13210" t="s">
        <v>22214</v>
      </c>
      <c r="C13210" t="s">
        <v>34</v>
      </c>
      <c r="D13210" t="s">
        <v>35</v>
      </c>
      <c r="E13210">
        <v>1</v>
      </c>
      <c r="F13210" s="2">
        <v>9539.64</v>
      </c>
      <c r="G13210" s="3">
        <v>24765</v>
      </c>
      <c r="H13210" s="3">
        <v>95.3964</v>
      </c>
      <c r="I13210" s="3">
        <v>448.36307999999997</v>
      </c>
      <c r="J13210" s="3">
        <v>10083.399479999998</v>
      </c>
      <c r="K13210" s="3">
        <v>15512.922276923073</v>
      </c>
      <c r="L13210" s="4">
        <v>0.34999999999999992</v>
      </c>
    </row>
    <row r="13211" spans="1:12" x14ac:dyDescent="0.35">
      <c r="A13211" s="1" t="s">
        <v>22215</v>
      </c>
      <c r="B13211" t="s">
        <v>22216</v>
      </c>
      <c r="C13211" t="s">
        <v>34</v>
      </c>
      <c r="D13211" t="s">
        <v>35</v>
      </c>
      <c r="E13211">
        <v>1</v>
      </c>
      <c r="F13211" s="2">
        <v>651.64559999999994</v>
      </c>
      <c r="G13211" s="3">
        <v>1468</v>
      </c>
      <c r="H13211" s="3">
        <v>6.5164559999999998</v>
      </c>
      <c r="I13211" s="3">
        <v>30.627343199999999</v>
      </c>
      <c r="J13211" s="3">
        <v>688.78939919999993</v>
      </c>
      <c r="K13211" s="3">
        <v>1059.6759987692305</v>
      </c>
      <c r="L13211" s="4">
        <v>0.34999999999999992</v>
      </c>
    </row>
    <row r="13212" spans="1:12" x14ac:dyDescent="0.35">
      <c r="A13212" s="1" t="s">
        <v>22217</v>
      </c>
      <c r="B13212" t="s">
        <v>22218</v>
      </c>
      <c r="C13212" t="s">
        <v>363</v>
      </c>
      <c r="D13212" t="s">
        <v>364</v>
      </c>
      <c r="E13212">
        <v>1</v>
      </c>
      <c r="F13212" s="2">
        <v>109.97</v>
      </c>
      <c r="G13212" s="3">
        <v>214</v>
      </c>
      <c r="H13212" s="3">
        <v>1.0997000000000001</v>
      </c>
      <c r="I13212" s="3">
        <v>5.16859</v>
      </c>
      <c r="J13212" s="3">
        <v>116.23828999999999</v>
      </c>
      <c r="K13212" s="3">
        <v>178.82813846153843</v>
      </c>
      <c r="L13212" s="4">
        <v>0.34999999999999992</v>
      </c>
    </row>
    <row r="13213" spans="1:12" x14ac:dyDescent="0.35">
      <c r="A13213" s="1" t="s">
        <v>22219</v>
      </c>
      <c r="B13213" t="s">
        <v>20921</v>
      </c>
      <c r="C13213" t="s">
        <v>34</v>
      </c>
      <c r="D13213" t="s">
        <v>35</v>
      </c>
      <c r="E13213">
        <v>1</v>
      </c>
      <c r="F13213" s="2">
        <v>7234.92</v>
      </c>
      <c r="G13213" s="3">
        <v>20092</v>
      </c>
      <c r="H13213" s="3">
        <v>72.349199999999996</v>
      </c>
      <c r="I13213" s="3">
        <v>340.04124000000002</v>
      </c>
      <c r="J13213" s="3">
        <v>7647.3104399999993</v>
      </c>
      <c r="K13213" s="3">
        <v>11765.092984615383</v>
      </c>
      <c r="L13213" s="4">
        <v>0.35</v>
      </c>
    </row>
    <row r="13214" spans="1:12" x14ac:dyDescent="0.35">
      <c r="A13214" s="1" t="s">
        <v>22220</v>
      </c>
      <c r="B13214" t="s">
        <v>19659</v>
      </c>
      <c r="C13214" t="s">
        <v>34</v>
      </c>
      <c r="D13214" t="s">
        <v>35</v>
      </c>
      <c r="E13214">
        <v>1</v>
      </c>
      <c r="F13214" s="2">
        <v>15729.71</v>
      </c>
      <c r="G13214" s="3">
        <v>43687</v>
      </c>
      <c r="H13214" s="3">
        <v>157.2971</v>
      </c>
      <c r="I13214" s="3">
        <v>739.29636999999991</v>
      </c>
      <c r="J13214" s="3">
        <v>16626.303469999999</v>
      </c>
      <c r="K13214" s="3">
        <v>25578.928415384613</v>
      </c>
      <c r="L13214" s="4">
        <v>0.35</v>
      </c>
    </row>
    <row r="13215" spans="1:12" x14ac:dyDescent="0.35">
      <c r="A13215" s="1" t="s">
        <v>22221</v>
      </c>
      <c r="B13215" t="s">
        <v>22222</v>
      </c>
      <c r="C13215" t="s">
        <v>363</v>
      </c>
      <c r="D13215" t="s">
        <v>364</v>
      </c>
      <c r="E13215">
        <v>1</v>
      </c>
      <c r="F13215" s="2">
        <v>531.29999999999995</v>
      </c>
      <c r="G13215" s="3">
        <v>1628</v>
      </c>
      <c r="H13215" s="3">
        <v>5.3129999999999997</v>
      </c>
      <c r="I13215" s="3">
        <v>24.971099999999996</v>
      </c>
      <c r="J13215" s="3">
        <v>561.58409999999992</v>
      </c>
      <c r="K13215" s="3">
        <v>863.97553846153835</v>
      </c>
      <c r="L13215" s="4">
        <v>0.35000000000000003</v>
      </c>
    </row>
    <row r="13216" spans="1:12" x14ac:dyDescent="0.35">
      <c r="A13216" s="1" t="s">
        <v>22223</v>
      </c>
      <c r="B13216" t="s">
        <v>22224</v>
      </c>
      <c r="C13216" t="s">
        <v>34</v>
      </c>
      <c r="D13216" t="s">
        <v>35</v>
      </c>
      <c r="E13216">
        <v>1</v>
      </c>
      <c r="F13216" s="2">
        <v>13964.34</v>
      </c>
      <c r="G13216" s="3">
        <v>28455</v>
      </c>
      <c r="H13216" s="3">
        <v>139.64340000000001</v>
      </c>
      <c r="I13216" s="3">
        <v>656.32398000000001</v>
      </c>
      <c r="J13216" s="3">
        <v>14760.30738</v>
      </c>
      <c r="K13216" s="3">
        <v>22708.165199999999</v>
      </c>
      <c r="L13216" s="4">
        <v>0.35</v>
      </c>
    </row>
    <row r="13217" spans="1:12" x14ac:dyDescent="0.35">
      <c r="A13217" s="1" t="s">
        <v>22225</v>
      </c>
      <c r="B13217" t="s">
        <v>22226</v>
      </c>
      <c r="C13217" t="s">
        <v>363</v>
      </c>
      <c r="D13217" t="s">
        <v>364</v>
      </c>
      <c r="E13217">
        <v>1</v>
      </c>
      <c r="F13217" s="2">
        <v>273.76580000000001</v>
      </c>
      <c r="G13217" s="3">
        <v>565</v>
      </c>
      <c r="H13217" s="3">
        <v>2.7376580000000001</v>
      </c>
      <c r="I13217" s="3">
        <v>12.866992600000001</v>
      </c>
      <c r="J13217" s="3">
        <v>289.37045060000003</v>
      </c>
      <c r="K13217" s="3">
        <v>445.18530861538466</v>
      </c>
      <c r="L13217" s="4">
        <v>0.35</v>
      </c>
    </row>
    <row r="13218" spans="1:12" x14ac:dyDescent="0.35">
      <c r="A13218" s="1" t="s">
        <v>22227</v>
      </c>
      <c r="B13218" t="s">
        <v>22228</v>
      </c>
      <c r="C13218" t="s">
        <v>363</v>
      </c>
      <c r="D13218" t="s">
        <v>364</v>
      </c>
      <c r="E13218">
        <v>1</v>
      </c>
      <c r="F13218" s="2">
        <v>9074.4500000000007</v>
      </c>
      <c r="G13218" s="3">
        <v>18166</v>
      </c>
      <c r="H13218" s="3">
        <v>90.744500000000002</v>
      </c>
      <c r="I13218" s="3">
        <v>426.49915000000004</v>
      </c>
      <c r="J13218" s="3">
        <v>9591.6936500000011</v>
      </c>
      <c r="K13218" s="3">
        <v>14756.451769230771</v>
      </c>
      <c r="L13218" s="4">
        <v>0.35</v>
      </c>
    </row>
    <row r="13219" spans="1:12" x14ac:dyDescent="0.35">
      <c r="A13219" s="1" t="s">
        <v>22229</v>
      </c>
      <c r="B13219" t="s">
        <v>20353</v>
      </c>
      <c r="C13219" t="s">
        <v>34</v>
      </c>
      <c r="D13219" t="s">
        <v>35</v>
      </c>
      <c r="E13219">
        <v>1</v>
      </c>
      <c r="F13219" s="2">
        <v>12981.28</v>
      </c>
      <c r="G13219" s="3">
        <v>34793</v>
      </c>
      <c r="H13219" s="3">
        <v>129.81280000000001</v>
      </c>
      <c r="I13219" s="3">
        <v>610.12016000000006</v>
      </c>
      <c r="J13219" s="3">
        <v>13721.212960000001</v>
      </c>
      <c r="K13219" s="3">
        <v>21109.558400000002</v>
      </c>
      <c r="L13219" s="4">
        <v>0.35000000000000003</v>
      </c>
    </row>
    <row r="13220" spans="1:12" x14ac:dyDescent="0.35">
      <c r="A13220" s="1" t="s">
        <v>22230</v>
      </c>
      <c r="B13220" t="s">
        <v>22231</v>
      </c>
      <c r="C13220" t="s">
        <v>363</v>
      </c>
      <c r="D13220" t="s">
        <v>364</v>
      </c>
      <c r="E13220">
        <v>1</v>
      </c>
      <c r="F13220" s="2">
        <v>12600</v>
      </c>
      <c r="G13220" s="3">
        <v>27538.14</v>
      </c>
      <c r="H13220" s="3">
        <v>126</v>
      </c>
      <c r="I13220" s="3">
        <v>592.20000000000005</v>
      </c>
      <c r="J13220" s="3">
        <v>13318.2</v>
      </c>
      <c r="K13220" s="3">
        <v>20489.538461538461</v>
      </c>
      <c r="L13220" s="4">
        <v>0.34999999999999992</v>
      </c>
    </row>
    <row r="13221" spans="1:12" x14ac:dyDescent="0.35">
      <c r="A13221" s="1" t="s">
        <v>22232</v>
      </c>
      <c r="B13221" t="s">
        <v>22233</v>
      </c>
      <c r="C13221" t="s">
        <v>34</v>
      </c>
      <c r="D13221" t="s">
        <v>35</v>
      </c>
      <c r="E13221">
        <v>1</v>
      </c>
      <c r="F13221" s="2">
        <v>19616.84</v>
      </c>
      <c r="G13221" s="3">
        <v>49487</v>
      </c>
      <c r="H13221" s="3">
        <v>196.16840000000002</v>
      </c>
      <c r="I13221" s="3">
        <v>921.99148000000002</v>
      </c>
      <c r="J13221" s="3">
        <v>20734.999879999999</v>
      </c>
      <c r="K13221" s="3">
        <v>31899.999815384614</v>
      </c>
      <c r="L13221" s="4">
        <v>0.35</v>
      </c>
    </row>
    <row r="13222" spans="1:12" x14ac:dyDescent="0.35">
      <c r="A13222" s="1" t="s">
        <v>22234</v>
      </c>
      <c r="B13222" t="s">
        <v>22235</v>
      </c>
      <c r="C13222" t="s">
        <v>363</v>
      </c>
      <c r="D13222" t="s">
        <v>364</v>
      </c>
      <c r="E13222">
        <v>1</v>
      </c>
      <c r="F13222" s="2">
        <v>88.48</v>
      </c>
      <c r="G13222" s="3">
        <v>166.2304</v>
      </c>
      <c r="H13222" s="3">
        <v>0.88480000000000003</v>
      </c>
      <c r="I13222" s="3">
        <v>4.1585600000000005</v>
      </c>
      <c r="J13222" s="3">
        <v>93.523359999999997</v>
      </c>
      <c r="K13222" s="3">
        <v>143.88209230769229</v>
      </c>
      <c r="L13222" s="4">
        <v>0.34999999999999992</v>
      </c>
    </row>
    <row r="13223" spans="1:12" x14ac:dyDescent="0.35">
      <c r="A13223" s="1" t="s">
        <v>22236</v>
      </c>
      <c r="B13223" t="s">
        <v>22237</v>
      </c>
      <c r="C13223" t="s">
        <v>363</v>
      </c>
      <c r="D13223" t="s">
        <v>364</v>
      </c>
      <c r="E13223">
        <v>1</v>
      </c>
      <c r="F13223" s="2">
        <v>211.46</v>
      </c>
      <c r="G13223" s="3">
        <v>424</v>
      </c>
      <c r="H13223" s="3">
        <v>2.1146000000000003</v>
      </c>
      <c r="I13223" s="3">
        <v>9.9386200000000002</v>
      </c>
      <c r="J13223" s="3">
        <v>223.51321999999999</v>
      </c>
      <c r="K13223" s="3">
        <v>343.86649230769228</v>
      </c>
      <c r="L13223" s="4">
        <v>0.35</v>
      </c>
    </row>
    <row r="13224" spans="1:12" x14ac:dyDescent="0.35">
      <c r="A13224" s="1">
        <v>729100</v>
      </c>
      <c r="B13224" t="s">
        <v>19826</v>
      </c>
      <c r="C13224" t="s">
        <v>34</v>
      </c>
      <c r="D13224" t="s">
        <v>35</v>
      </c>
      <c r="E13224">
        <v>1</v>
      </c>
      <c r="F13224" s="2">
        <v>0.245</v>
      </c>
      <c r="G13224" s="3">
        <v>1</v>
      </c>
      <c r="H13224" s="3">
        <v>2.4499999999999999E-3</v>
      </c>
      <c r="I13224" s="3">
        <v>1.1514999999999999E-2</v>
      </c>
      <c r="J13224" s="3">
        <v>0.258965</v>
      </c>
      <c r="K13224" s="3">
        <v>0.3984076923076923</v>
      </c>
      <c r="L13224" s="4">
        <v>0.35</v>
      </c>
    </row>
    <row r="13225" spans="1:12" x14ac:dyDescent="0.35">
      <c r="A13225" s="1" t="s">
        <v>22238</v>
      </c>
      <c r="B13225" t="s">
        <v>22239</v>
      </c>
      <c r="C13225" t="s">
        <v>34</v>
      </c>
      <c r="D13225" t="s">
        <v>35</v>
      </c>
      <c r="E13225">
        <v>1</v>
      </c>
      <c r="F13225" s="2">
        <v>3878.82</v>
      </c>
      <c r="G13225" s="3">
        <v>10068</v>
      </c>
      <c r="H13225" s="3">
        <v>38.788200000000003</v>
      </c>
      <c r="I13225" s="3">
        <v>182.30454</v>
      </c>
      <c r="J13225" s="3">
        <v>4099.9127399999998</v>
      </c>
      <c r="K13225" s="3">
        <v>6307.5580615384606</v>
      </c>
      <c r="L13225" s="4">
        <v>0.34999999999999992</v>
      </c>
    </row>
    <row r="13226" spans="1:12" x14ac:dyDescent="0.35">
      <c r="A13226" s="1" t="s">
        <v>22240</v>
      </c>
      <c r="B13226" t="s">
        <v>22241</v>
      </c>
      <c r="C13226" t="s">
        <v>13</v>
      </c>
      <c r="D13226" t="s">
        <v>14</v>
      </c>
      <c r="E13226">
        <v>1</v>
      </c>
      <c r="F13226" s="2">
        <v>4228.5600000000004</v>
      </c>
      <c r="G13226" s="3">
        <v>7715</v>
      </c>
      <c r="H13226" s="3">
        <v>42.285600000000002</v>
      </c>
      <c r="I13226" s="3">
        <v>198.74232000000001</v>
      </c>
      <c r="J13226" s="3">
        <v>4469.5879200000008</v>
      </c>
      <c r="K13226" s="3">
        <v>6876.2891076923088</v>
      </c>
      <c r="L13226" s="4">
        <v>0.35</v>
      </c>
    </row>
    <row r="13227" spans="1:12" x14ac:dyDescent="0.35">
      <c r="A13227" s="1" t="s">
        <v>22242</v>
      </c>
      <c r="B13227" t="s">
        <v>22243</v>
      </c>
      <c r="C13227" t="s">
        <v>363</v>
      </c>
      <c r="D13227" t="s">
        <v>364</v>
      </c>
      <c r="E13227">
        <v>1</v>
      </c>
      <c r="F13227" s="2">
        <v>220.5</v>
      </c>
      <c r="G13227" s="3">
        <v>444</v>
      </c>
      <c r="H13227" s="3">
        <v>2.2050000000000001</v>
      </c>
      <c r="I13227" s="3">
        <v>10.3635</v>
      </c>
      <c r="J13227" s="3">
        <v>233.0685</v>
      </c>
      <c r="K13227" s="3">
        <v>358.56692307692305</v>
      </c>
      <c r="L13227" s="4">
        <v>0.34999999999999992</v>
      </c>
    </row>
    <row r="13228" spans="1:12" x14ac:dyDescent="0.35">
      <c r="A13228" s="1" t="s">
        <v>22244</v>
      </c>
      <c r="B13228" t="s">
        <v>17925</v>
      </c>
      <c r="C13228" t="s">
        <v>363</v>
      </c>
      <c r="D13228" t="s">
        <v>364</v>
      </c>
      <c r="E13228">
        <v>1</v>
      </c>
      <c r="F13228" s="2">
        <v>74.8</v>
      </c>
      <c r="G13228" s="3">
        <v>172</v>
      </c>
      <c r="H13228" s="3">
        <v>0.748</v>
      </c>
      <c r="I13228" s="3">
        <v>3.5156000000000001</v>
      </c>
      <c r="J13228" s="3">
        <v>79.063600000000008</v>
      </c>
      <c r="K13228" s="3">
        <v>121.6363076923077</v>
      </c>
      <c r="L13228" s="4">
        <v>0.35</v>
      </c>
    </row>
    <row r="13229" spans="1:12" x14ac:dyDescent="0.35">
      <c r="A13229" s="1" t="s">
        <v>22245</v>
      </c>
      <c r="B13229" t="s">
        <v>22246</v>
      </c>
      <c r="C13229" t="s">
        <v>363</v>
      </c>
      <c r="D13229" t="s">
        <v>364</v>
      </c>
      <c r="E13229">
        <v>1</v>
      </c>
      <c r="F13229" s="2">
        <v>6000</v>
      </c>
      <c r="G13229" s="3">
        <v>15937</v>
      </c>
      <c r="H13229" s="3">
        <v>60</v>
      </c>
      <c r="I13229" s="3">
        <v>282</v>
      </c>
      <c r="J13229" s="3">
        <v>6342</v>
      </c>
      <c r="K13229" s="3">
        <v>9756.9230769230762</v>
      </c>
      <c r="L13229" s="4">
        <v>0.35</v>
      </c>
    </row>
    <row r="13230" spans="1:12" x14ac:dyDescent="0.35">
      <c r="A13230" s="1" t="s">
        <v>22247</v>
      </c>
      <c r="B13230" t="s">
        <v>22248</v>
      </c>
      <c r="C13230" t="s">
        <v>13</v>
      </c>
      <c r="D13230" t="s">
        <v>14</v>
      </c>
      <c r="E13230">
        <v>1</v>
      </c>
      <c r="F13230" s="2">
        <v>153.99340000000001</v>
      </c>
      <c r="G13230" s="3">
        <v>453.58879999999999</v>
      </c>
      <c r="H13230" s="3">
        <v>1.5399340000000001</v>
      </c>
      <c r="I13230" s="3">
        <v>7.2376898000000001</v>
      </c>
      <c r="J13230" s="3">
        <v>162.77102379999999</v>
      </c>
      <c r="K13230" s="3">
        <v>250.41695969230767</v>
      </c>
      <c r="L13230" s="4">
        <v>0.35</v>
      </c>
    </row>
    <row r="13231" spans="1:12" x14ac:dyDescent="0.35">
      <c r="A13231" s="1" t="s">
        <v>22249</v>
      </c>
      <c r="B13231" t="s">
        <v>22250</v>
      </c>
      <c r="C13231" t="s">
        <v>363</v>
      </c>
      <c r="D13231" t="s">
        <v>364</v>
      </c>
      <c r="E13231">
        <v>1</v>
      </c>
      <c r="F13231" s="2">
        <v>332.5</v>
      </c>
      <c r="G13231" s="3">
        <v>724.64</v>
      </c>
      <c r="H13231" s="3">
        <v>3.3250000000000002</v>
      </c>
      <c r="I13231" s="3">
        <v>15.6275</v>
      </c>
      <c r="J13231" s="3">
        <v>351.45249999999999</v>
      </c>
      <c r="K13231" s="3">
        <v>540.69615384615383</v>
      </c>
      <c r="L13231" s="4">
        <v>0.35000000000000003</v>
      </c>
    </row>
    <row r="13232" spans="1:12" x14ac:dyDescent="0.35">
      <c r="A13232" s="1" t="s">
        <v>22251</v>
      </c>
      <c r="B13232" t="s">
        <v>22252</v>
      </c>
      <c r="C13232" t="s">
        <v>21</v>
      </c>
      <c r="D13232" t="s">
        <v>22</v>
      </c>
      <c r="E13232">
        <v>1</v>
      </c>
      <c r="F13232" s="2">
        <v>20.05</v>
      </c>
      <c r="G13232" s="3">
        <v>45</v>
      </c>
      <c r="H13232" s="3">
        <v>0.20050000000000001</v>
      </c>
      <c r="I13232" s="3">
        <v>0.94235000000000002</v>
      </c>
      <c r="J13232" s="3">
        <v>21.192850000000004</v>
      </c>
      <c r="K13232" s="3">
        <v>32.604384615384618</v>
      </c>
      <c r="L13232" s="4">
        <v>0.34999999999999992</v>
      </c>
    </row>
    <row r="13233" spans="1:12" x14ac:dyDescent="0.35">
      <c r="A13233" s="1" t="s">
        <v>22253</v>
      </c>
      <c r="B13233" t="s">
        <v>22254</v>
      </c>
      <c r="C13233" t="s">
        <v>363</v>
      </c>
      <c r="D13233" t="s">
        <v>364</v>
      </c>
      <c r="E13233">
        <v>1</v>
      </c>
      <c r="F13233" s="2">
        <v>2.46</v>
      </c>
      <c r="G13233" s="3">
        <v>146</v>
      </c>
      <c r="H13233" s="3">
        <v>2.46E-2</v>
      </c>
      <c r="I13233" s="3">
        <v>0.11562</v>
      </c>
      <c r="J13233" s="3">
        <v>2.6002199999999998</v>
      </c>
      <c r="K13233" s="3">
        <v>4.000338461538461</v>
      </c>
      <c r="L13233" s="4">
        <v>0.35</v>
      </c>
    </row>
    <row r="13234" spans="1:12" x14ac:dyDescent="0.35">
      <c r="A13234" s="1" t="s">
        <v>22255</v>
      </c>
      <c r="B13234" t="s">
        <v>22256</v>
      </c>
      <c r="C13234" t="s">
        <v>13</v>
      </c>
      <c r="D13234" t="s">
        <v>14</v>
      </c>
      <c r="E13234">
        <v>1</v>
      </c>
      <c r="F13234" s="2">
        <v>423.36</v>
      </c>
      <c r="G13234" s="3">
        <v>849</v>
      </c>
      <c r="H13234" s="3">
        <v>4.2336</v>
      </c>
      <c r="I13234" s="3">
        <v>19.897919999999999</v>
      </c>
      <c r="J13234" s="3">
        <v>447.49152000000004</v>
      </c>
      <c r="K13234" s="3">
        <v>688.44849230769239</v>
      </c>
      <c r="L13234" s="4">
        <v>0.35000000000000003</v>
      </c>
    </row>
    <row r="13235" spans="1:12" x14ac:dyDescent="0.35">
      <c r="A13235" s="1" t="s">
        <v>22257</v>
      </c>
      <c r="B13235" t="s">
        <v>22258</v>
      </c>
      <c r="C13235" t="s">
        <v>363</v>
      </c>
      <c r="D13235" t="s">
        <v>364</v>
      </c>
      <c r="E13235">
        <v>1</v>
      </c>
      <c r="F13235" s="2">
        <v>547.88</v>
      </c>
      <c r="G13235" s="3">
        <v>3382</v>
      </c>
      <c r="H13235" s="3">
        <v>5.4787999999999997</v>
      </c>
      <c r="I13235" s="3">
        <v>25.750360000000001</v>
      </c>
      <c r="J13235" s="3">
        <v>579.10915999999997</v>
      </c>
      <c r="K13235" s="3">
        <v>890.9371692307692</v>
      </c>
      <c r="L13235" s="4">
        <v>0.35000000000000003</v>
      </c>
    </row>
    <row r="13236" spans="1:12" x14ac:dyDescent="0.35">
      <c r="A13236" s="1" t="s">
        <v>22259</v>
      </c>
      <c r="B13236" t="s">
        <v>22260</v>
      </c>
      <c r="C13236" t="s">
        <v>34</v>
      </c>
      <c r="D13236" t="s">
        <v>35</v>
      </c>
      <c r="E13236">
        <v>1</v>
      </c>
      <c r="F13236" s="2">
        <v>0.376</v>
      </c>
      <c r="G13236" s="3">
        <v>1</v>
      </c>
      <c r="H13236" s="3">
        <v>3.7599999999999999E-3</v>
      </c>
      <c r="I13236" s="3">
        <v>1.7672E-2</v>
      </c>
      <c r="J13236" s="3">
        <v>0.39743200000000001</v>
      </c>
      <c r="K13236" s="3">
        <v>0.61143384615384611</v>
      </c>
      <c r="L13236" s="4">
        <v>0.34999999999999992</v>
      </c>
    </row>
    <row r="13237" spans="1:12" x14ac:dyDescent="0.35">
      <c r="A13237" s="1" t="s">
        <v>22261</v>
      </c>
      <c r="B13237" t="s">
        <v>19624</v>
      </c>
      <c r="C13237" t="s">
        <v>363</v>
      </c>
      <c r="D13237" t="s">
        <v>364</v>
      </c>
      <c r="E13237">
        <v>1</v>
      </c>
      <c r="F13237" s="2">
        <v>312.8</v>
      </c>
      <c r="G13237" s="3">
        <v>680</v>
      </c>
      <c r="H13237" s="3">
        <v>3.1280000000000001</v>
      </c>
      <c r="I13237" s="3">
        <v>14.701600000000001</v>
      </c>
      <c r="J13237" s="3">
        <v>330.62959999999998</v>
      </c>
      <c r="K13237" s="3">
        <v>508.66092307692304</v>
      </c>
      <c r="L13237" s="4">
        <v>0.35</v>
      </c>
    </row>
    <row r="13238" spans="1:12" x14ac:dyDescent="0.35">
      <c r="A13238" s="1" t="s">
        <v>22262</v>
      </c>
      <c r="B13238" t="s">
        <v>22263</v>
      </c>
      <c r="C13238" t="s">
        <v>363</v>
      </c>
      <c r="D13238" t="s">
        <v>364</v>
      </c>
      <c r="E13238">
        <v>1</v>
      </c>
      <c r="F13238" s="2">
        <v>469.1</v>
      </c>
      <c r="G13238" s="3">
        <v>880</v>
      </c>
      <c r="H13238" s="3">
        <v>4.6910000000000007</v>
      </c>
      <c r="I13238" s="3">
        <v>22.047700000000003</v>
      </c>
      <c r="J13238" s="3">
        <v>495.83870000000002</v>
      </c>
      <c r="K13238" s="3">
        <v>762.82876923076924</v>
      </c>
      <c r="L13238" s="4">
        <v>0.35</v>
      </c>
    </row>
    <row r="13239" spans="1:12" x14ac:dyDescent="0.35">
      <c r="A13239" s="1" t="s">
        <v>22264</v>
      </c>
      <c r="B13239" t="s">
        <v>22265</v>
      </c>
      <c r="C13239" t="s">
        <v>363</v>
      </c>
      <c r="D13239" t="s">
        <v>364</v>
      </c>
      <c r="E13239">
        <v>1</v>
      </c>
      <c r="F13239" s="2">
        <v>2530</v>
      </c>
      <c r="G13239" s="3">
        <v>5116</v>
      </c>
      <c r="H13239" s="3">
        <v>25.3</v>
      </c>
      <c r="I13239" s="3">
        <v>118.91</v>
      </c>
      <c r="J13239" s="3">
        <v>2674.21</v>
      </c>
      <c r="K13239" s="3">
        <v>4114.169230769231</v>
      </c>
      <c r="L13239" s="4">
        <v>0.35000000000000003</v>
      </c>
    </row>
    <row r="13240" spans="1:12" x14ac:dyDescent="0.35">
      <c r="A13240" s="1" t="s">
        <v>22266</v>
      </c>
      <c r="B13240" t="s">
        <v>22267</v>
      </c>
      <c r="C13240" t="s">
        <v>34</v>
      </c>
      <c r="D13240" t="s">
        <v>35</v>
      </c>
      <c r="E13240">
        <v>1</v>
      </c>
      <c r="F13240" s="2">
        <v>14496.34</v>
      </c>
      <c r="G13240" s="3">
        <v>37115</v>
      </c>
      <c r="H13240" s="3">
        <v>144.96340000000001</v>
      </c>
      <c r="I13240" s="3">
        <v>681.32798000000003</v>
      </c>
      <c r="J13240" s="3">
        <v>15322.631380000001</v>
      </c>
      <c r="K13240" s="3">
        <v>23573.279046153846</v>
      </c>
      <c r="L13240" s="4">
        <v>0.35</v>
      </c>
    </row>
    <row r="13241" spans="1:12" x14ac:dyDescent="0.35">
      <c r="A13241" s="1" t="s">
        <v>22268</v>
      </c>
      <c r="B13241" t="s">
        <v>22269</v>
      </c>
      <c r="C13241" t="s">
        <v>363</v>
      </c>
      <c r="D13241" t="s">
        <v>364</v>
      </c>
      <c r="E13241">
        <v>1</v>
      </c>
      <c r="F13241" s="2">
        <v>156.84</v>
      </c>
      <c r="G13241" s="3">
        <v>294</v>
      </c>
      <c r="H13241" s="3">
        <v>1.5684</v>
      </c>
      <c r="I13241" s="3">
        <v>7.37148</v>
      </c>
      <c r="J13241" s="3">
        <v>165.77987999999999</v>
      </c>
      <c r="K13241" s="3">
        <v>255.0459692307692</v>
      </c>
      <c r="L13241" s="4">
        <v>0.35</v>
      </c>
    </row>
    <row r="13242" spans="1:12" x14ac:dyDescent="0.35">
      <c r="A13242" s="1" t="s">
        <v>22270</v>
      </c>
      <c r="B13242" t="s">
        <v>22271</v>
      </c>
      <c r="C13242" t="s">
        <v>363</v>
      </c>
      <c r="D13242" t="s">
        <v>364</v>
      </c>
      <c r="E13242">
        <v>1</v>
      </c>
      <c r="F13242" s="2">
        <v>17.984999999999999</v>
      </c>
      <c r="G13242" s="3">
        <v>71</v>
      </c>
      <c r="H13242" s="3">
        <v>0.17985000000000001</v>
      </c>
      <c r="I13242" s="3">
        <v>0.84529500000000002</v>
      </c>
      <c r="J13242" s="3">
        <v>19.010144999999998</v>
      </c>
      <c r="K13242" s="3">
        <v>29.246376923076919</v>
      </c>
      <c r="L13242" s="4">
        <v>0.35</v>
      </c>
    </row>
    <row r="13243" spans="1:12" x14ac:dyDescent="0.35">
      <c r="A13243" s="1" t="s">
        <v>22272</v>
      </c>
      <c r="B13243" t="s">
        <v>22273</v>
      </c>
      <c r="C13243" t="s">
        <v>26</v>
      </c>
      <c r="D13243" t="s">
        <v>27</v>
      </c>
      <c r="E13243">
        <v>1</v>
      </c>
      <c r="F13243" s="2">
        <v>25.07</v>
      </c>
      <c r="G13243" s="3">
        <v>56</v>
      </c>
      <c r="H13243" s="3">
        <v>0.25070000000000003</v>
      </c>
      <c r="I13243" s="3">
        <v>1.1782900000000001</v>
      </c>
      <c r="J13243" s="3">
        <v>26.498989999999999</v>
      </c>
      <c r="K13243" s="3">
        <v>40.76767692307692</v>
      </c>
      <c r="L13243" s="4">
        <v>0.35</v>
      </c>
    </row>
    <row r="13244" spans="1:12" x14ac:dyDescent="0.35">
      <c r="A13244" s="1" t="s">
        <v>22274</v>
      </c>
      <c r="B13244" t="s">
        <v>22275</v>
      </c>
      <c r="C13244" t="s">
        <v>34</v>
      </c>
      <c r="D13244" t="s">
        <v>35</v>
      </c>
      <c r="E13244">
        <v>1</v>
      </c>
      <c r="F13244" s="2">
        <v>5880.6</v>
      </c>
      <c r="G13244" s="3">
        <v>14985</v>
      </c>
      <c r="H13244" s="3">
        <v>58.806000000000004</v>
      </c>
      <c r="I13244" s="3">
        <v>276.38820000000004</v>
      </c>
      <c r="J13244" s="3">
        <v>6215.7942000000003</v>
      </c>
      <c r="K13244" s="3">
        <v>9562.7603076923078</v>
      </c>
      <c r="L13244" s="4">
        <v>0.35</v>
      </c>
    </row>
    <row r="13245" spans="1:12" x14ac:dyDescent="0.35">
      <c r="A13245" s="1" t="s">
        <v>22276</v>
      </c>
      <c r="B13245" t="s">
        <v>22277</v>
      </c>
      <c r="C13245" t="s">
        <v>13</v>
      </c>
      <c r="D13245" t="s">
        <v>14</v>
      </c>
      <c r="E13245">
        <v>1</v>
      </c>
      <c r="F13245" s="2">
        <v>658.56</v>
      </c>
      <c r="G13245" s="3">
        <v>1320</v>
      </c>
      <c r="H13245" s="3">
        <v>6.5855999999999995</v>
      </c>
      <c r="I13245" s="3">
        <v>30.952319999999997</v>
      </c>
      <c r="J13245" s="3">
        <v>696.09791999999993</v>
      </c>
      <c r="K13245" s="3">
        <v>1070.9198769230768</v>
      </c>
      <c r="L13245" s="4">
        <v>0.35</v>
      </c>
    </row>
    <row r="13246" spans="1:12" x14ac:dyDescent="0.35">
      <c r="A13246" s="1" t="s">
        <v>22278</v>
      </c>
      <c r="B13246" t="s">
        <v>22279</v>
      </c>
      <c r="C13246" t="s">
        <v>34</v>
      </c>
      <c r="D13246" t="s">
        <v>35</v>
      </c>
      <c r="E13246">
        <v>1</v>
      </c>
      <c r="F13246" s="2">
        <v>11559.24</v>
      </c>
      <c r="G13246" s="3">
        <v>32107</v>
      </c>
      <c r="H13246" s="3">
        <v>115.5924</v>
      </c>
      <c r="I13246" s="3">
        <v>543.28427999999997</v>
      </c>
      <c r="J13246" s="3">
        <v>12218.116679999999</v>
      </c>
      <c r="K13246" s="3">
        <v>18797.102584615383</v>
      </c>
      <c r="L13246" s="4">
        <v>0.35</v>
      </c>
    </row>
    <row r="13247" spans="1:12" x14ac:dyDescent="0.35">
      <c r="A13247" s="1" t="s">
        <v>22280</v>
      </c>
      <c r="B13247" t="s">
        <v>20423</v>
      </c>
      <c r="C13247" t="s">
        <v>34</v>
      </c>
      <c r="D13247" t="s">
        <v>35</v>
      </c>
      <c r="E13247">
        <v>1</v>
      </c>
      <c r="F13247" s="2">
        <v>85.97</v>
      </c>
      <c r="G13247" s="3">
        <v>105</v>
      </c>
      <c r="H13247" s="3">
        <v>0.85970000000000002</v>
      </c>
      <c r="I13247" s="3">
        <v>4.0405899999999999</v>
      </c>
      <c r="J13247" s="3">
        <v>90.870289999999997</v>
      </c>
      <c r="K13247" s="3">
        <v>139.80044615384614</v>
      </c>
      <c r="L13247" s="4">
        <v>0.34999999999999992</v>
      </c>
    </row>
    <row r="13248" spans="1:12" x14ac:dyDescent="0.35">
      <c r="A13248" s="1" t="s">
        <v>22281</v>
      </c>
      <c r="B13248" t="s">
        <v>22282</v>
      </c>
      <c r="C13248" t="s">
        <v>34</v>
      </c>
      <c r="D13248" t="s">
        <v>35</v>
      </c>
      <c r="E13248">
        <v>1</v>
      </c>
      <c r="F13248" s="2">
        <v>132.04</v>
      </c>
      <c r="G13248" s="3">
        <v>323.94880000000001</v>
      </c>
      <c r="H13248" s="3">
        <v>1.3204</v>
      </c>
      <c r="I13248" s="3">
        <v>6.2058799999999996</v>
      </c>
      <c r="J13248" s="3">
        <v>139.56628000000001</v>
      </c>
      <c r="K13248" s="3">
        <v>214.71735384615386</v>
      </c>
      <c r="L13248" s="4">
        <v>0.35</v>
      </c>
    </row>
    <row r="13249" spans="1:12" x14ac:dyDescent="0.35">
      <c r="A13249" s="1" t="s">
        <v>22283</v>
      </c>
      <c r="B13249" t="s">
        <v>22284</v>
      </c>
      <c r="C13249" t="s">
        <v>363</v>
      </c>
      <c r="D13249" t="s">
        <v>364</v>
      </c>
      <c r="E13249">
        <v>1</v>
      </c>
      <c r="F13249" s="2">
        <v>258.5</v>
      </c>
      <c r="G13249" s="3">
        <v>306</v>
      </c>
      <c r="H13249" s="3">
        <v>2.585</v>
      </c>
      <c r="I13249" s="3">
        <v>12.1495</v>
      </c>
      <c r="J13249" s="3">
        <v>273.23449999999997</v>
      </c>
      <c r="K13249" s="3">
        <v>420.36076923076917</v>
      </c>
      <c r="L13249" s="4">
        <v>0.35</v>
      </c>
    </row>
    <row r="13250" spans="1:12" x14ac:dyDescent="0.35">
      <c r="A13250" s="1">
        <v>7291090</v>
      </c>
      <c r="B13250" t="s">
        <v>19826</v>
      </c>
      <c r="C13250" t="s">
        <v>34</v>
      </c>
      <c r="D13250" t="s">
        <v>35</v>
      </c>
      <c r="E13250">
        <v>1</v>
      </c>
      <c r="F13250" s="2">
        <v>0.245</v>
      </c>
      <c r="G13250" s="3">
        <v>1</v>
      </c>
      <c r="H13250" s="3">
        <v>2.4499999999999999E-3</v>
      </c>
      <c r="I13250" s="3">
        <v>1.1514999999999999E-2</v>
      </c>
      <c r="J13250" s="3">
        <v>0.258965</v>
      </c>
      <c r="K13250" s="3">
        <v>0.3984076923076923</v>
      </c>
      <c r="L13250" s="4">
        <v>0.35</v>
      </c>
    </row>
    <row r="13251" spans="1:12" x14ac:dyDescent="0.35">
      <c r="A13251" s="1" t="s">
        <v>22285</v>
      </c>
      <c r="B13251" t="s">
        <v>22286</v>
      </c>
      <c r="C13251" t="s">
        <v>13</v>
      </c>
      <c r="D13251" t="s">
        <v>14</v>
      </c>
      <c r="E13251">
        <v>1</v>
      </c>
      <c r="F13251" s="2">
        <v>39.7196</v>
      </c>
      <c r="G13251" s="3">
        <v>94</v>
      </c>
      <c r="H13251" s="3">
        <v>0.39719599999999999</v>
      </c>
      <c r="I13251" s="3">
        <v>1.8668212</v>
      </c>
      <c r="J13251" s="3">
        <v>41.983617199999998</v>
      </c>
      <c r="K13251" s="3">
        <v>64.590180307692307</v>
      </c>
      <c r="L13251" s="4">
        <v>0.35000000000000003</v>
      </c>
    </row>
    <row r="13252" spans="1:12" x14ac:dyDescent="0.35">
      <c r="A13252" s="1" t="s">
        <v>22287</v>
      </c>
      <c r="B13252" t="s">
        <v>22288</v>
      </c>
      <c r="C13252" t="s">
        <v>13</v>
      </c>
      <c r="D13252" t="s">
        <v>14</v>
      </c>
      <c r="E13252">
        <v>1</v>
      </c>
      <c r="F13252" s="2">
        <v>12.6</v>
      </c>
      <c r="G13252" s="3">
        <v>46.536000000000001</v>
      </c>
      <c r="H13252" s="3">
        <v>0.126</v>
      </c>
      <c r="I13252" s="3">
        <v>0.59219999999999995</v>
      </c>
      <c r="J13252" s="3">
        <v>13.318199999999999</v>
      </c>
      <c r="K13252" s="3">
        <v>20.489538461538459</v>
      </c>
      <c r="L13252" s="4">
        <v>0.34999999999999992</v>
      </c>
    </row>
    <row r="13253" spans="1:12" x14ac:dyDescent="0.35">
      <c r="A13253" s="1" t="s">
        <v>22289</v>
      </c>
      <c r="B13253" t="s">
        <v>22290</v>
      </c>
      <c r="C13253" t="s">
        <v>363</v>
      </c>
      <c r="D13253" t="s">
        <v>364</v>
      </c>
      <c r="E13253">
        <v>1</v>
      </c>
      <c r="F13253" s="2">
        <v>257.60000000000002</v>
      </c>
      <c r="G13253" s="3">
        <v>563</v>
      </c>
      <c r="H13253" s="3">
        <v>2.5760000000000001</v>
      </c>
      <c r="I13253" s="3">
        <v>12.107200000000001</v>
      </c>
      <c r="J13253" s="3">
        <v>272.28320000000002</v>
      </c>
      <c r="K13253" s="3">
        <v>418.89723076923082</v>
      </c>
      <c r="L13253" s="4">
        <v>0.35000000000000003</v>
      </c>
    </row>
    <row r="13254" spans="1:12" x14ac:dyDescent="0.35">
      <c r="A13254" s="1" t="s">
        <v>22291</v>
      </c>
      <c r="B13254" t="s">
        <v>22292</v>
      </c>
      <c r="C13254" t="s">
        <v>34</v>
      </c>
      <c r="D13254" t="s">
        <v>35</v>
      </c>
      <c r="E13254">
        <v>1</v>
      </c>
      <c r="F13254" s="2">
        <v>192.19</v>
      </c>
      <c r="G13254" s="3">
        <v>478</v>
      </c>
      <c r="H13254" s="3">
        <v>1.9218999999999999</v>
      </c>
      <c r="I13254" s="3">
        <v>9.0329300000000003</v>
      </c>
      <c r="J13254" s="3">
        <v>203.14482999999998</v>
      </c>
      <c r="K13254" s="3">
        <v>312.53050769230765</v>
      </c>
      <c r="L13254" s="4">
        <v>0.35</v>
      </c>
    </row>
    <row r="13255" spans="1:12" x14ac:dyDescent="0.35">
      <c r="A13255" s="1" t="s">
        <v>22293</v>
      </c>
      <c r="B13255" t="s">
        <v>19585</v>
      </c>
      <c r="C13255" t="s">
        <v>363</v>
      </c>
      <c r="D13255" t="s">
        <v>364</v>
      </c>
      <c r="E13255">
        <v>1</v>
      </c>
      <c r="F13255" s="2">
        <v>4385</v>
      </c>
      <c r="G13255" s="3">
        <v>7293</v>
      </c>
      <c r="H13255" s="3">
        <v>43.85</v>
      </c>
      <c r="I13255" s="3">
        <v>206.095</v>
      </c>
      <c r="J13255" s="3">
        <v>4634.9450000000006</v>
      </c>
      <c r="K13255" s="3">
        <v>7130.6846153846163</v>
      </c>
      <c r="L13255" s="4">
        <v>0.35</v>
      </c>
    </row>
    <row r="13256" spans="1:12" x14ac:dyDescent="0.35">
      <c r="A13256" s="1" t="s">
        <v>22294</v>
      </c>
      <c r="B13256" t="s">
        <v>22295</v>
      </c>
      <c r="C13256" t="s">
        <v>21</v>
      </c>
      <c r="D13256" t="s">
        <v>22</v>
      </c>
      <c r="E13256">
        <v>1</v>
      </c>
      <c r="F13256" s="2">
        <v>133.63</v>
      </c>
      <c r="G13256" s="3">
        <v>342</v>
      </c>
      <c r="H13256" s="3">
        <v>1.3363</v>
      </c>
      <c r="I13256" s="3">
        <v>6.2806099999999994</v>
      </c>
      <c r="J13256" s="3">
        <v>141.24690999999999</v>
      </c>
      <c r="K13256" s="3">
        <v>217.30293846153845</v>
      </c>
      <c r="L13256" s="4">
        <v>0.35000000000000003</v>
      </c>
    </row>
    <row r="13257" spans="1:12" x14ac:dyDescent="0.35">
      <c r="A13257" s="1" t="s">
        <v>22296</v>
      </c>
      <c r="B13257" t="s">
        <v>22297</v>
      </c>
      <c r="C13257" t="s">
        <v>13</v>
      </c>
      <c r="D13257" t="s">
        <v>14</v>
      </c>
      <c r="E13257">
        <v>1</v>
      </c>
      <c r="F13257" s="2">
        <v>368.76</v>
      </c>
      <c r="G13257" s="3">
        <v>738</v>
      </c>
      <c r="H13257" s="3">
        <v>3.6875999999999998</v>
      </c>
      <c r="I13257" s="3">
        <v>17.331720000000001</v>
      </c>
      <c r="J13257" s="3">
        <v>389.77931999999998</v>
      </c>
      <c r="K13257" s="3">
        <v>599.66049230769227</v>
      </c>
      <c r="L13257" s="4">
        <v>0.35</v>
      </c>
    </row>
    <row r="13258" spans="1:12" x14ac:dyDescent="0.35">
      <c r="A13258" s="1" t="s">
        <v>22298</v>
      </c>
      <c r="B13258" t="s">
        <v>22299</v>
      </c>
      <c r="C13258" t="s">
        <v>34</v>
      </c>
      <c r="D13258" t="s">
        <v>35</v>
      </c>
      <c r="E13258">
        <v>1</v>
      </c>
      <c r="F13258" s="2">
        <v>0.254</v>
      </c>
      <c r="G13258" s="3">
        <v>1</v>
      </c>
      <c r="H13258" s="3">
        <v>2.5400000000000002E-3</v>
      </c>
      <c r="I13258" s="3">
        <v>1.1938000000000001E-2</v>
      </c>
      <c r="J13258" s="3">
        <v>0.26847799999999999</v>
      </c>
      <c r="K13258" s="3">
        <v>0.4130430769230769</v>
      </c>
      <c r="L13258" s="4">
        <v>0.35</v>
      </c>
    </row>
    <row r="13259" spans="1:12" x14ac:dyDescent="0.35">
      <c r="A13259" s="1" t="s">
        <v>22300</v>
      </c>
      <c r="B13259" t="s">
        <v>22301</v>
      </c>
      <c r="C13259" t="s">
        <v>26</v>
      </c>
      <c r="D13259" t="s">
        <v>27</v>
      </c>
      <c r="E13259">
        <v>1</v>
      </c>
      <c r="F13259" s="2">
        <v>344.33</v>
      </c>
      <c r="G13259" s="3">
        <v>702</v>
      </c>
      <c r="H13259" s="3">
        <v>3.4432999999999998</v>
      </c>
      <c r="I13259" s="3">
        <v>16.183509999999998</v>
      </c>
      <c r="J13259" s="3">
        <v>363.95681000000002</v>
      </c>
      <c r="K13259" s="3">
        <v>559.93355384615381</v>
      </c>
      <c r="L13259" s="4">
        <v>0.34999999999999992</v>
      </c>
    </row>
    <row r="13260" spans="1:12" x14ac:dyDescent="0.35">
      <c r="A13260" s="1" t="s">
        <v>22302</v>
      </c>
      <c r="B13260" t="s">
        <v>17373</v>
      </c>
      <c r="C13260" t="s">
        <v>26</v>
      </c>
      <c r="D13260" t="s">
        <v>27</v>
      </c>
      <c r="E13260">
        <v>1</v>
      </c>
      <c r="F13260" s="2">
        <v>4632.75</v>
      </c>
      <c r="G13260" s="3">
        <v>10125.19</v>
      </c>
      <c r="H13260" s="3">
        <v>46.327500000000001</v>
      </c>
      <c r="I13260" s="3">
        <v>217.73925</v>
      </c>
      <c r="J13260" s="3">
        <v>4896.81675</v>
      </c>
      <c r="K13260" s="3">
        <v>7533.5642307692306</v>
      </c>
      <c r="L13260" s="4">
        <v>0.35</v>
      </c>
    </row>
    <row r="13261" spans="1:12" x14ac:dyDescent="0.35">
      <c r="A13261" s="1" t="s">
        <v>22303</v>
      </c>
      <c r="B13261" t="s">
        <v>22304</v>
      </c>
      <c r="C13261" t="s">
        <v>34</v>
      </c>
      <c r="D13261" t="s">
        <v>35</v>
      </c>
      <c r="E13261">
        <v>1</v>
      </c>
      <c r="F13261" s="2">
        <v>1728.34</v>
      </c>
      <c r="G13261" s="3">
        <v>4345</v>
      </c>
      <c r="H13261" s="3">
        <v>17.2834</v>
      </c>
      <c r="I13261" s="3">
        <v>81.231979999999993</v>
      </c>
      <c r="J13261" s="3">
        <v>1826.85538</v>
      </c>
      <c r="K13261" s="3">
        <v>2810.5467384615381</v>
      </c>
      <c r="L13261" s="4">
        <v>0.34999999999999992</v>
      </c>
    </row>
    <row r="13262" spans="1:12" x14ac:dyDescent="0.35">
      <c r="A13262" s="1" t="s">
        <v>22305</v>
      </c>
      <c r="B13262" t="s">
        <v>22306</v>
      </c>
      <c r="C13262" t="s">
        <v>34</v>
      </c>
      <c r="D13262" t="s">
        <v>35</v>
      </c>
      <c r="E13262">
        <v>1</v>
      </c>
      <c r="F13262" s="2">
        <v>198.84</v>
      </c>
      <c r="G13262" s="3">
        <v>494</v>
      </c>
      <c r="H13262" s="3">
        <v>1.9884000000000002</v>
      </c>
      <c r="I13262" s="3">
        <v>9.3454800000000002</v>
      </c>
      <c r="J13262" s="3">
        <v>210.17388000000003</v>
      </c>
      <c r="K13262" s="3">
        <v>323.34443076923077</v>
      </c>
      <c r="L13262" s="4">
        <v>0.34999999999999992</v>
      </c>
    </row>
    <row r="13263" spans="1:12" x14ac:dyDescent="0.35">
      <c r="A13263" s="1" t="s">
        <v>22307</v>
      </c>
      <c r="B13263" t="s">
        <v>10469</v>
      </c>
      <c r="C13263" t="s">
        <v>34</v>
      </c>
      <c r="D13263" t="s">
        <v>35</v>
      </c>
      <c r="E13263">
        <v>1</v>
      </c>
      <c r="F13263" s="2">
        <v>2686.43</v>
      </c>
      <c r="G13263" s="3">
        <v>6496</v>
      </c>
      <c r="H13263" s="3">
        <v>26.8643</v>
      </c>
      <c r="I13263" s="3">
        <v>126.26221</v>
      </c>
      <c r="J13263" s="3">
        <v>2839.5565099999999</v>
      </c>
      <c r="K13263" s="3">
        <v>4368.548476923077</v>
      </c>
      <c r="L13263" s="4">
        <v>0.35000000000000003</v>
      </c>
    </row>
    <row r="13264" spans="1:12" x14ac:dyDescent="0.35">
      <c r="A13264" s="1" t="s">
        <v>22308</v>
      </c>
      <c r="B13264" t="s">
        <v>19673</v>
      </c>
      <c r="C13264" t="s">
        <v>34</v>
      </c>
      <c r="D13264" t="s">
        <v>35</v>
      </c>
      <c r="E13264">
        <v>1</v>
      </c>
      <c r="F13264" s="2">
        <v>7092.36</v>
      </c>
      <c r="G13264" s="3">
        <v>19700</v>
      </c>
      <c r="H13264" s="3">
        <v>70.923599999999993</v>
      </c>
      <c r="I13264" s="3">
        <v>333.34091999999998</v>
      </c>
      <c r="J13264" s="3">
        <v>7496.6245199999994</v>
      </c>
      <c r="K13264" s="3">
        <v>11533.26849230769</v>
      </c>
      <c r="L13264" s="4">
        <v>0.34999999999999992</v>
      </c>
    </row>
    <row r="13265" spans="1:12" x14ac:dyDescent="0.35">
      <c r="A13265" s="1" t="s">
        <v>22309</v>
      </c>
      <c r="B13265" t="s">
        <v>22310</v>
      </c>
      <c r="C13265" t="s">
        <v>13</v>
      </c>
      <c r="D13265" t="s">
        <v>14</v>
      </c>
      <c r="E13265">
        <v>1</v>
      </c>
      <c r="F13265" s="2">
        <v>99.12</v>
      </c>
      <c r="G13265" s="3">
        <v>198</v>
      </c>
      <c r="H13265" s="3">
        <v>0.99120000000000008</v>
      </c>
      <c r="I13265" s="3">
        <v>4.6586400000000001</v>
      </c>
      <c r="J13265" s="3">
        <v>104.76984000000002</v>
      </c>
      <c r="K13265" s="3">
        <v>161.18436923076925</v>
      </c>
      <c r="L13265" s="4">
        <v>0.35</v>
      </c>
    </row>
    <row r="13266" spans="1:12" x14ac:dyDescent="0.35">
      <c r="A13266" s="1" t="s">
        <v>22311</v>
      </c>
      <c r="B13266" t="s">
        <v>20183</v>
      </c>
      <c r="C13266" t="s">
        <v>26</v>
      </c>
      <c r="D13266" t="s">
        <v>27</v>
      </c>
      <c r="E13266">
        <v>1</v>
      </c>
      <c r="F13266" s="2">
        <v>579.15</v>
      </c>
      <c r="G13266" s="3">
        <v>1265.77</v>
      </c>
      <c r="H13266" s="3">
        <v>5.7915000000000001</v>
      </c>
      <c r="I13266" s="3">
        <v>27.220050000000001</v>
      </c>
      <c r="J13266" s="3">
        <v>612.16155000000003</v>
      </c>
      <c r="K13266" s="3">
        <v>941.78700000000003</v>
      </c>
      <c r="L13266" s="4">
        <v>0.35</v>
      </c>
    </row>
    <row r="13267" spans="1:12" x14ac:dyDescent="0.35">
      <c r="A13267" s="1" t="s">
        <v>22312</v>
      </c>
      <c r="B13267" t="s">
        <v>20313</v>
      </c>
      <c r="C13267" t="s">
        <v>363</v>
      </c>
      <c r="D13267" t="s">
        <v>364</v>
      </c>
      <c r="E13267">
        <v>1</v>
      </c>
      <c r="F13267" s="2">
        <v>2305.52</v>
      </c>
      <c r="G13267" s="3">
        <v>2792</v>
      </c>
      <c r="H13267" s="3">
        <v>23.055199999999999</v>
      </c>
      <c r="I13267" s="3">
        <v>108.35944000000001</v>
      </c>
      <c r="J13267" s="3">
        <v>2436.9346399999999</v>
      </c>
      <c r="K13267" s="3">
        <v>3749.130215384615</v>
      </c>
      <c r="L13267" s="4">
        <v>0.34999999999999992</v>
      </c>
    </row>
    <row r="13268" spans="1:12" x14ac:dyDescent="0.35">
      <c r="A13268" s="1" t="s">
        <v>22313</v>
      </c>
      <c r="B13268" t="s">
        <v>1575</v>
      </c>
      <c r="C13268" t="s">
        <v>34</v>
      </c>
      <c r="D13268" t="s">
        <v>35</v>
      </c>
      <c r="E13268">
        <v>1</v>
      </c>
      <c r="F13268" s="2">
        <v>26607.040000000001</v>
      </c>
      <c r="G13268" s="3">
        <v>73901</v>
      </c>
      <c r="H13268" s="3">
        <v>266.07040000000001</v>
      </c>
      <c r="I13268" s="3">
        <v>1250.53088</v>
      </c>
      <c r="J13268" s="3">
        <v>28123.64128</v>
      </c>
      <c r="K13268" s="3">
        <v>43267.140430769228</v>
      </c>
      <c r="L13268" s="4">
        <v>0.35</v>
      </c>
    </row>
    <row r="13269" spans="1:12" x14ac:dyDescent="0.35">
      <c r="A13269" s="1" t="s">
        <v>22314</v>
      </c>
      <c r="B13269" t="s">
        <v>22315</v>
      </c>
      <c r="C13269" t="s">
        <v>363</v>
      </c>
      <c r="D13269" t="s">
        <v>364</v>
      </c>
      <c r="E13269">
        <v>1</v>
      </c>
      <c r="F13269" s="2">
        <v>162.15</v>
      </c>
      <c r="G13269" s="3">
        <v>319</v>
      </c>
      <c r="H13269" s="3">
        <v>1.6215000000000002</v>
      </c>
      <c r="I13269" s="3">
        <v>7.6210500000000003</v>
      </c>
      <c r="J13269" s="3">
        <v>171.39255</v>
      </c>
      <c r="K13269" s="3">
        <v>263.68084615384612</v>
      </c>
      <c r="L13269" s="4">
        <v>0.34999999999999992</v>
      </c>
    </row>
    <row r="13270" spans="1:12" hidden="1" x14ac:dyDescent="0.35">
      <c r="A13270" s="1" t="s">
        <v>22316</v>
      </c>
      <c r="B13270" t="s">
        <v>22317</v>
      </c>
      <c r="C13270" t="s">
        <v>46</v>
      </c>
      <c r="D13270" t="s">
        <v>47</v>
      </c>
      <c r="E13270">
        <v>1</v>
      </c>
      <c r="F13270" s="2">
        <v>338</v>
      </c>
      <c r="G13270" s="3">
        <v>913.29280000000006</v>
      </c>
      <c r="H13270" s="3">
        <v>3.38</v>
      </c>
      <c r="I13270" s="3">
        <v>15.885999999999999</v>
      </c>
      <c r="J13270" s="3">
        <v>357.26600000000002</v>
      </c>
      <c r="K13270" s="3">
        <v>549.64</v>
      </c>
      <c r="L13270" s="4">
        <v>0.34999999999999992</v>
      </c>
    </row>
    <row r="13271" spans="1:12" x14ac:dyDescent="0.35">
      <c r="A13271" s="1" t="s">
        <v>22318</v>
      </c>
      <c r="B13271" t="s">
        <v>22319</v>
      </c>
      <c r="C13271" t="s">
        <v>363</v>
      </c>
      <c r="D13271" t="s">
        <v>364</v>
      </c>
      <c r="E13271">
        <v>1</v>
      </c>
      <c r="F13271" s="2">
        <v>1014.53</v>
      </c>
      <c r="G13271" s="3">
        <v>2005</v>
      </c>
      <c r="H13271" s="3">
        <v>10.145300000000001</v>
      </c>
      <c r="I13271" s="3">
        <v>47.68291</v>
      </c>
      <c r="J13271" s="3">
        <v>1072.3582099999999</v>
      </c>
      <c r="K13271" s="3">
        <v>1649.7818615384613</v>
      </c>
      <c r="L13271" s="4">
        <v>0.35</v>
      </c>
    </row>
    <row r="13272" spans="1:12" x14ac:dyDescent="0.35">
      <c r="A13272" s="1" t="s">
        <v>22320</v>
      </c>
      <c r="B13272" t="s">
        <v>1973</v>
      </c>
      <c r="C13272" t="s">
        <v>13</v>
      </c>
      <c r="D13272" t="s">
        <v>14</v>
      </c>
      <c r="E13272">
        <v>1</v>
      </c>
      <c r="F13272" s="2">
        <v>2859.36</v>
      </c>
      <c r="G13272" s="3">
        <v>5723</v>
      </c>
      <c r="H13272" s="3">
        <v>28.593600000000002</v>
      </c>
      <c r="I13272" s="3">
        <v>134.38992000000002</v>
      </c>
      <c r="J13272" s="3">
        <v>3022.3435200000004</v>
      </c>
      <c r="K13272" s="3">
        <v>4649.7592615384619</v>
      </c>
      <c r="L13272" s="4">
        <v>0.35</v>
      </c>
    </row>
    <row r="13273" spans="1:12" x14ac:dyDescent="0.35">
      <c r="A13273" s="1" t="s">
        <v>22321</v>
      </c>
      <c r="B13273" t="s">
        <v>22322</v>
      </c>
      <c r="C13273" t="s">
        <v>13</v>
      </c>
      <c r="D13273" t="s">
        <v>14</v>
      </c>
      <c r="E13273">
        <v>1</v>
      </c>
      <c r="F13273" s="2">
        <v>840</v>
      </c>
      <c r="G13273" s="3">
        <v>1684</v>
      </c>
      <c r="H13273" s="3">
        <v>8.4</v>
      </c>
      <c r="I13273" s="3">
        <v>39.479999999999997</v>
      </c>
      <c r="J13273" s="3">
        <v>887.88</v>
      </c>
      <c r="K13273" s="3">
        <v>1365.9692307692308</v>
      </c>
      <c r="L13273" s="4">
        <v>0.35</v>
      </c>
    </row>
    <row r="13274" spans="1:12" x14ac:dyDescent="0.35">
      <c r="A13274" s="1" t="s">
        <v>22323</v>
      </c>
      <c r="B13274" t="s">
        <v>22324</v>
      </c>
      <c r="C13274" t="s">
        <v>26</v>
      </c>
      <c r="D13274" t="s">
        <v>27</v>
      </c>
      <c r="E13274">
        <v>1</v>
      </c>
      <c r="F13274" s="2">
        <v>44.59</v>
      </c>
      <c r="G13274" s="3">
        <v>91.79</v>
      </c>
      <c r="H13274" s="3">
        <v>0.44590000000000002</v>
      </c>
      <c r="I13274" s="3">
        <v>2.0957300000000001</v>
      </c>
      <c r="J13274" s="3">
        <v>47.131630000000008</v>
      </c>
      <c r="K13274" s="3">
        <v>72.510200000000012</v>
      </c>
      <c r="L13274" s="4">
        <v>0.35</v>
      </c>
    </row>
    <row r="13275" spans="1:12" x14ac:dyDescent="0.35">
      <c r="A13275" s="1" t="s">
        <v>22325</v>
      </c>
      <c r="B13275" t="s">
        <v>22326</v>
      </c>
      <c r="C13275" t="s">
        <v>13</v>
      </c>
      <c r="D13275" t="s">
        <v>14</v>
      </c>
      <c r="E13275">
        <v>1</v>
      </c>
      <c r="F13275" s="2">
        <v>957.6</v>
      </c>
      <c r="G13275" s="3">
        <v>1916</v>
      </c>
      <c r="H13275" s="3">
        <v>9.5760000000000005</v>
      </c>
      <c r="I13275" s="3">
        <v>45.007200000000005</v>
      </c>
      <c r="J13275" s="3">
        <v>1012.1832000000001</v>
      </c>
      <c r="K13275" s="3">
        <v>1557.204923076923</v>
      </c>
      <c r="L13275" s="4">
        <v>0.34999999999999992</v>
      </c>
    </row>
    <row r="13276" spans="1:12" x14ac:dyDescent="0.35">
      <c r="A13276" s="1" t="s">
        <v>22327</v>
      </c>
      <c r="B13276" t="s">
        <v>20948</v>
      </c>
      <c r="C13276" t="s">
        <v>363</v>
      </c>
      <c r="D13276" t="s">
        <v>364</v>
      </c>
      <c r="E13276">
        <v>1</v>
      </c>
      <c r="F13276" s="2">
        <v>6810</v>
      </c>
      <c r="G13276" s="3">
        <v>1005</v>
      </c>
      <c r="H13276" s="3">
        <v>68.099999999999994</v>
      </c>
      <c r="I13276" s="3">
        <v>320.07</v>
      </c>
      <c r="J13276" s="3">
        <v>7198.17</v>
      </c>
      <c r="K13276" s="3">
        <v>11074.107692307693</v>
      </c>
      <c r="L13276" s="4">
        <v>0.35000000000000003</v>
      </c>
    </row>
    <row r="13277" spans="1:12" x14ac:dyDescent="0.35">
      <c r="A13277" s="1" t="s">
        <v>22328</v>
      </c>
      <c r="B13277" t="s">
        <v>22329</v>
      </c>
      <c r="C13277" t="s">
        <v>363</v>
      </c>
      <c r="D13277" t="s">
        <v>364</v>
      </c>
      <c r="E13277">
        <v>1</v>
      </c>
      <c r="F13277" s="2">
        <v>14.200200000000001</v>
      </c>
      <c r="G13277" s="3">
        <v>26</v>
      </c>
      <c r="H13277" s="3">
        <v>0.14200200000000002</v>
      </c>
      <c r="I13277" s="3">
        <v>0.66740940000000004</v>
      </c>
      <c r="J13277" s="3">
        <v>15.009611400000001</v>
      </c>
      <c r="K13277" s="3">
        <v>23.091709846153847</v>
      </c>
      <c r="L13277" s="4">
        <v>0.35</v>
      </c>
    </row>
    <row r="13278" spans="1:12" x14ac:dyDescent="0.35">
      <c r="A13278" s="1" t="s">
        <v>22330</v>
      </c>
      <c r="B13278" t="s">
        <v>22331</v>
      </c>
      <c r="C13278" t="s">
        <v>363</v>
      </c>
      <c r="D13278" t="s">
        <v>364</v>
      </c>
      <c r="E13278">
        <v>1</v>
      </c>
      <c r="F13278" s="2">
        <v>4105</v>
      </c>
      <c r="G13278" s="3">
        <v>8450</v>
      </c>
      <c r="H13278" s="3">
        <v>41.050000000000004</v>
      </c>
      <c r="I13278" s="3">
        <v>192.935</v>
      </c>
      <c r="J13278" s="3">
        <v>4338.9850000000006</v>
      </c>
      <c r="K13278" s="3">
        <v>6675.3615384615396</v>
      </c>
      <c r="L13278" s="4">
        <v>0.35000000000000003</v>
      </c>
    </row>
    <row r="13279" spans="1:12" x14ac:dyDescent="0.35">
      <c r="A13279" s="1" t="s">
        <v>22332</v>
      </c>
      <c r="B13279" t="s">
        <v>22333</v>
      </c>
      <c r="C13279" t="s">
        <v>363</v>
      </c>
      <c r="D13279" t="s">
        <v>364</v>
      </c>
      <c r="E13279">
        <v>1</v>
      </c>
      <c r="F13279" s="2">
        <v>1100</v>
      </c>
      <c r="G13279" s="3">
        <v>3046.0079999999998</v>
      </c>
      <c r="H13279" s="3">
        <v>11</v>
      </c>
      <c r="I13279" s="3">
        <v>51.7</v>
      </c>
      <c r="J13279" s="3">
        <v>1162.7</v>
      </c>
      <c r="K13279" s="3">
        <v>1788.7692307692307</v>
      </c>
      <c r="L13279" s="4">
        <v>0.35</v>
      </c>
    </row>
    <row r="13280" spans="1:12" x14ac:dyDescent="0.35">
      <c r="A13280" s="1" t="s">
        <v>22334</v>
      </c>
      <c r="B13280" t="s">
        <v>22335</v>
      </c>
      <c r="C13280" t="s">
        <v>363</v>
      </c>
      <c r="D13280" t="s">
        <v>364</v>
      </c>
      <c r="E13280">
        <v>1</v>
      </c>
      <c r="F13280" s="2">
        <v>125.58</v>
      </c>
      <c r="G13280" s="3">
        <v>274.45999999999998</v>
      </c>
      <c r="H13280" s="3">
        <v>1.2558</v>
      </c>
      <c r="I13280" s="3">
        <v>5.9022600000000001</v>
      </c>
      <c r="J13280" s="3">
        <v>132.73805999999999</v>
      </c>
      <c r="K13280" s="3">
        <v>204.21239999999997</v>
      </c>
      <c r="L13280" s="4">
        <v>0.35</v>
      </c>
    </row>
    <row r="13281" spans="1:12" x14ac:dyDescent="0.35">
      <c r="A13281" s="1" t="s">
        <v>22336</v>
      </c>
      <c r="B13281" t="s">
        <v>22337</v>
      </c>
      <c r="C13281" t="s">
        <v>363</v>
      </c>
      <c r="D13281" t="s">
        <v>364</v>
      </c>
      <c r="E13281">
        <v>1</v>
      </c>
      <c r="F13281" s="2">
        <v>207.91749999999999</v>
      </c>
      <c r="G13281" s="3">
        <v>719</v>
      </c>
      <c r="H13281" s="3">
        <v>2.0791749999999998</v>
      </c>
      <c r="I13281" s="3">
        <v>9.7721225</v>
      </c>
      <c r="J13281" s="3">
        <v>219.76879749999998</v>
      </c>
      <c r="K13281" s="3">
        <v>338.10584230769228</v>
      </c>
      <c r="L13281" s="4">
        <v>0.35000000000000003</v>
      </c>
    </row>
    <row r="13282" spans="1:12" x14ac:dyDescent="0.35">
      <c r="A13282" s="1" t="s">
        <v>22338</v>
      </c>
      <c r="B13282" t="s">
        <v>20080</v>
      </c>
      <c r="C13282" t="s">
        <v>363</v>
      </c>
      <c r="D13282" t="s">
        <v>364</v>
      </c>
      <c r="E13282">
        <v>1</v>
      </c>
      <c r="F13282" s="2">
        <v>0.51</v>
      </c>
      <c r="G13282" s="3">
        <v>2</v>
      </c>
      <c r="H13282" s="3">
        <v>5.1000000000000004E-3</v>
      </c>
      <c r="I13282" s="3">
        <v>2.3970000000000002E-2</v>
      </c>
      <c r="J13282" s="3">
        <v>0.53907000000000005</v>
      </c>
      <c r="K13282" s="3">
        <v>0.82933846153846158</v>
      </c>
      <c r="L13282" s="4">
        <v>0.35</v>
      </c>
    </row>
    <row r="13283" spans="1:12" x14ac:dyDescent="0.35">
      <c r="A13283" s="1" t="s">
        <v>22339</v>
      </c>
      <c r="B13283" t="s">
        <v>22340</v>
      </c>
      <c r="C13283" t="s">
        <v>13</v>
      </c>
      <c r="D13283" t="s">
        <v>14</v>
      </c>
      <c r="E13283">
        <v>1</v>
      </c>
      <c r="F13283" s="2">
        <v>114.24</v>
      </c>
      <c r="G13283" s="3">
        <v>229</v>
      </c>
      <c r="H13283" s="3">
        <v>1.1424000000000001</v>
      </c>
      <c r="I13283" s="3">
        <v>5.3692799999999998</v>
      </c>
      <c r="J13283" s="3">
        <v>120.75167999999999</v>
      </c>
      <c r="K13283" s="3">
        <v>185.77181538461537</v>
      </c>
      <c r="L13283" s="4">
        <v>0.35</v>
      </c>
    </row>
    <row r="13284" spans="1:12" x14ac:dyDescent="0.35">
      <c r="A13284" s="1" t="s">
        <v>22341</v>
      </c>
      <c r="B13284" t="s">
        <v>22342</v>
      </c>
      <c r="C13284" t="s">
        <v>363</v>
      </c>
      <c r="D13284" t="s">
        <v>364</v>
      </c>
      <c r="E13284">
        <v>1</v>
      </c>
      <c r="F13284" s="2">
        <v>2925</v>
      </c>
      <c r="G13284" s="3">
        <v>4796</v>
      </c>
      <c r="H13284" s="3">
        <v>29.25</v>
      </c>
      <c r="I13284" s="3">
        <v>137.47499999999999</v>
      </c>
      <c r="J13284" s="3">
        <v>3091.7249999999999</v>
      </c>
      <c r="K13284" s="3">
        <v>4756.5</v>
      </c>
      <c r="L13284" s="4">
        <v>0.35000000000000003</v>
      </c>
    </row>
    <row r="13285" spans="1:12" x14ac:dyDescent="0.35">
      <c r="A13285" s="1" t="s">
        <v>22343</v>
      </c>
      <c r="B13285" t="s">
        <v>22344</v>
      </c>
      <c r="C13285" t="s">
        <v>363</v>
      </c>
      <c r="D13285" t="s">
        <v>364</v>
      </c>
      <c r="E13285">
        <v>1</v>
      </c>
      <c r="F13285" s="2">
        <v>3115</v>
      </c>
      <c r="G13285" s="3">
        <v>5841</v>
      </c>
      <c r="H13285" s="3">
        <v>31.150000000000002</v>
      </c>
      <c r="I13285" s="3">
        <v>146.405</v>
      </c>
      <c r="J13285" s="3">
        <v>3292.5550000000003</v>
      </c>
      <c r="K13285" s="3">
        <v>5065.4692307692312</v>
      </c>
      <c r="L13285" s="4">
        <v>0.35</v>
      </c>
    </row>
    <row r="13286" spans="1:12" x14ac:dyDescent="0.35">
      <c r="A13286" s="1" t="s">
        <v>22345</v>
      </c>
      <c r="B13286" t="s">
        <v>22346</v>
      </c>
      <c r="C13286" t="s">
        <v>363</v>
      </c>
      <c r="D13286" t="s">
        <v>364</v>
      </c>
      <c r="E13286">
        <v>1</v>
      </c>
      <c r="F13286" s="2">
        <v>1110</v>
      </c>
      <c r="G13286" s="3">
        <v>1848</v>
      </c>
      <c r="H13286" s="3">
        <v>11.1</v>
      </c>
      <c r="I13286" s="3">
        <v>52.17</v>
      </c>
      <c r="J13286" s="3">
        <v>1173.27</v>
      </c>
      <c r="K13286" s="3">
        <v>1805.0307692307692</v>
      </c>
      <c r="L13286" s="4">
        <v>0.35000000000000003</v>
      </c>
    </row>
    <row r="13287" spans="1:12" x14ac:dyDescent="0.35">
      <c r="A13287" s="1" t="s">
        <v>22347</v>
      </c>
      <c r="B13287" t="s">
        <v>22348</v>
      </c>
      <c r="C13287" t="s">
        <v>34</v>
      </c>
      <c r="D13287" t="s">
        <v>35</v>
      </c>
      <c r="E13287">
        <v>1</v>
      </c>
      <c r="F13287" s="2">
        <v>3771.9</v>
      </c>
      <c r="G13287" s="3">
        <v>10478</v>
      </c>
      <c r="H13287" s="3">
        <v>37.719000000000001</v>
      </c>
      <c r="I13287" s="3">
        <v>177.27930000000001</v>
      </c>
      <c r="J13287" s="3">
        <v>3986.8983000000003</v>
      </c>
      <c r="K13287" s="3">
        <v>6133.6896923076929</v>
      </c>
      <c r="L13287" s="4">
        <v>0.35000000000000003</v>
      </c>
    </row>
    <row r="13288" spans="1:12" x14ac:dyDescent="0.35">
      <c r="A13288" s="1" t="s">
        <v>22349</v>
      </c>
      <c r="B13288" t="s">
        <v>19609</v>
      </c>
      <c r="C13288" t="s">
        <v>34</v>
      </c>
      <c r="D13288" t="s">
        <v>35</v>
      </c>
      <c r="E13288">
        <v>1</v>
      </c>
      <c r="F13288" s="2">
        <v>2720.52</v>
      </c>
      <c r="G13288" s="3">
        <v>7061</v>
      </c>
      <c r="H13288" s="3">
        <v>27.205200000000001</v>
      </c>
      <c r="I13288" s="3">
        <v>127.86444</v>
      </c>
      <c r="J13288" s="3">
        <v>2875.5896399999997</v>
      </c>
      <c r="K13288" s="3">
        <v>4423.984061538461</v>
      </c>
      <c r="L13288" s="4">
        <v>0.35</v>
      </c>
    </row>
    <row r="13289" spans="1:12" x14ac:dyDescent="0.35">
      <c r="A13289" s="1" t="s">
        <v>22350</v>
      </c>
      <c r="B13289" t="s">
        <v>20322</v>
      </c>
      <c r="C13289" t="s">
        <v>34</v>
      </c>
      <c r="D13289" t="s">
        <v>35</v>
      </c>
      <c r="E13289">
        <v>1</v>
      </c>
      <c r="F13289" s="2">
        <v>11516.71</v>
      </c>
      <c r="G13289" s="3">
        <v>30861</v>
      </c>
      <c r="H13289" s="3">
        <v>115.16709999999999</v>
      </c>
      <c r="I13289" s="3">
        <v>541.28536999999994</v>
      </c>
      <c r="J13289" s="3">
        <v>12173.162469999999</v>
      </c>
      <c r="K13289" s="3">
        <v>18727.942261538461</v>
      </c>
      <c r="L13289" s="4">
        <v>0.35000000000000003</v>
      </c>
    </row>
    <row r="13290" spans="1:12" x14ac:dyDescent="0.35">
      <c r="A13290" s="1" t="s">
        <v>22351</v>
      </c>
      <c r="B13290" t="s">
        <v>22352</v>
      </c>
      <c r="C13290" t="s">
        <v>363</v>
      </c>
      <c r="D13290" t="s">
        <v>364</v>
      </c>
      <c r="E13290">
        <v>1</v>
      </c>
      <c r="F13290" s="2">
        <v>23.98</v>
      </c>
      <c r="G13290" s="3">
        <v>95</v>
      </c>
      <c r="H13290" s="3">
        <v>0.23980000000000001</v>
      </c>
      <c r="I13290" s="3">
        <v>1.12706</v>
      </c>
      <c r="J13290" s="3">
        <v>25.34686</v>
      </c>
      <c r="K13290" s="3">
        <v>38.995169230769228</v>
      </c>
      <c r="L13290" s="4">
        <v>0.35</v>
      </c>
    </row>
    <row r="13291" spans="1:12" x14ac:dyDescent="0.35">
      <c r="A13291" s="1" t="s">
        <v>22353</v>
      </c>
      <c r="B13291" t="s">
        <v>22354</v>
      </c>
      <c r="C13291" t="s">
        <v>363</v>
      </c>
      <c r="D13291" t="s">
        <v>364</v>
      </c>
      <c r="E13291">
        <v>1</v>
      </c>
      <c r="F13291" s="2">
        <v>408</v>
      </c>
      <c r="G13291" s="3">
        <v>915</v>
      </c>
      <c r="H13291" s="3">
        <v>4.08</v>
      </c>
      <c r="I13291" s="3">
        <v>19.175999999999998</v>
      </c>
      <c r="J13291" s="3">
        <v>431.25599999999997</v>
      </c>
      <c r="K13291" s="3">
        <v>663.47076923076918</v>
      </c>
      <c r="L13291" s="4">
        <v>0.35</v>
      </c>
    </row>
    <row r="13292" spans="1:12" x14ac:dyDescent="0.35">
      <c r="A13292" s="1" t="s">
        <v>22355</v>
      </c>
      <c r="B13292" t="s">
        <v>22356</v>
      </c>
      <c r="C13292" t="s">
        <v>34</v>
      </c>
      <c r="D13292" t="s">
        <v>35</v>
      </c>
      <c r="E13292">
        <v>1</v>
      </c>
      <c r="F13292" s="2">
        <v>0.376</v>
      </c>
      <c r="G13292" s="3">
        <v>1</v>
      </c>
      <c r="H13292" s="3">
        <v>3.7599999999999999E-3</v>
      </c>
      <c r="I13292" s="3">
        <v>1.7672E-2</v>
      </c>
      <c r="J13292" s="3">
        <v>0.39743200000000001</v>
      </c>
      <c r="K13292" s="3">
        <v>0.61143384615384611</v>
      </c>
      <c r="L13292" s="4">
        <v>0.34999999999999992</v>
      </c>
    </row>
    <row r="13293" spans="1:12" x14ac:dyDescent="0.35">
      <c r="A13293" s="1" t="s">
        <v>22357</v>
      </c>
      <c r="B13293" t="s">
        <v>22358</v>
      </c>
      <c r="C13293" t="s">
        <v>21</v>
      </c>
      <c r="D13293" t="s">
        <v>22</v>
      </c>
      <c r="E13293">
        <v>1</v>
      </c>
      <c r="F13293" s="2">
        <v>47.15</v>
      </c>
      <c r="G13293" s="3">
        <v>145</v>
      </c>
      <c r="H13293" s="3">
        <v>0.47149999999999997</v>
      </c>
      <c r="I13293" s="3">
        <v>2.2160500000000001</v>
      </c>
      <c r="J13293" s="3">
        <v>49.83755</v>
      </c>
      <c r="K13293" s="3">
        <v>76.673153846153838</v>
      </c>
      <c r="L13293" s="4">
        <v>0.34999999999999992</v>
      </c>
    </row>
    <row r="13294" spans="1:12" x14ac:dyDescent="0.35">
      <c r="A13294" s="1" t="s">
        <v>22359</v>
      </c>
      <c r="B13294" t="s">
        <v>22340</v>
      </c>
      <c r="C13294" t="s">
        <v>13</v>
      </c>
      <c r="D13294" t="s">
        <v>14</v>
      </c>
      <c r="E13294">
        <v>1</v>
      </c>
      <c r="F13294" s="2">
        <v>175.56</v>
      </c>
      <c r="G13294" s="3">
        <v>350</v>
      </c>
      <c r="H13294" s="3">
        <v>1.7556</v>
      </c>
      <c r="I13294" s="3">
        <v>8.2513199999999998</v>
      </c>
      <c r="J13294" s="3">
        <v>185.56691999999998</v>
      </c>
      <c r="K13294" s="3">
        <v>285.48756923076917</v>
      </c>
      <c r="L13294" s="4">
        <v>0.34999999999999992</v>
      </c>
    </row>
    <row r="13295" spans="1:12" x14ac:dyDescent="0.35">
      <c r="A13295" s="1" t="s">
        <v>22360</v>
      </c>
      <c r="B13295" t="s">
        <v>22361</v>
      </c>
      <c r="C13295" t="s">
        <v>34</v>
      </c>
      <c r="D13295" t="s">
        <v>35</v>
      </c>
      <c r="E13295">
        <v>1</v>
      </c>
      <c r="F13295" s="2">
        <v>14629.34</v>
      </c>
      <c r="G13295" s="3">
        <v>37115</v>
      </c>
      <c r="H13295" s="3">
        <v>146.29339999999999</v>
      </c>
      <c r="I13295" s="3">
        <v>687.57898</v>
      </c>
      <c r="J13295" s="3">
        <v>15463.212380000001</v>
      </c>
      <c r="K13295" s="3">
        <v>23789.557507692309</v>
      </c>
      <c r="L13295" s="4">
        <v>0.35</v>
      </c>
    </row>
    <row r="13296" spans="1:12" x14ac:dyDescent="0.35">
      <c r="A13296" s="1" t="s">
        <v>22362</v>
      </c>
      <c r="B13296" t="s">
        <v>22363</v>
      </c>
      <c r="C13296" t="s">
        <v>34</v>
      </c>
      <c r="D13296" t="s">
        <v>35</v>
      </c>
      <c r="E13296">
        <v>1</v>
      </c>
      <c r="F13296" s="2">
        <v>207.1</v>
      </c>
      <c r="G13296" s="3">
        <v>714</v>
      </c>
      <c r="H13296" s="3">
        <v>2.0710000000000002</v>
      </c>
      <c r="I13296" s="3">
        <v>9.7336999999999989</v>
      </c>
      <c r="J13296" s="3">
        <v>218.90469999999999</v>
      </c>
      <c r="K13296" s="3">
        <v>336.77646153846149</v>
      </c>
      <c r="L13296" s="4">
        <v>0.34999999999999992</v>
      </c>
    </row>
    <row r="13297" spans="1:12" x14ac:dyDescent="0.35">
      <c r="A13297" s="1" t="s">
        <v>22364</v>
      </c>
      <c r="B13297" t="s">
        <v>22365</v>
      </c>
      <c r="C13297" t="s">
        <v>363</v>
      </c>
      <c r="D13297" t="s">
        <v>364</v>
      </c>
      <c r="E13297">
        <v>1</v>
      </c>
      <c r="F13297" s="2">
        <v>154.56</v>
      </c>
      <c r="G13297" s="3">
        <v>341</v>
      </c>
      <c r="H13297" s="3">
        <v>1.5456000000000001</v>
      </c>
      <c r="I13297" s="3">
        <v>7.2643200000000006</v>
      </c>
      <c r="J13297" s="3">
        <v>163.36992000000001</v>
      </c>
      <c r="K13297" s="3">
        <v>251.33833846153846</v>
      </c>
      <c r="L13297" s="4">
        <v>0.35</v>
      </c>
    </row>
    <row r="13298" spans="1:12" x14ac:dyDescent="0.35">
      <c r="A13298" s="1" t="s">
        <v>22366</v>
      </c>
      <c r="B13298" t="s">
        <v>22367</v>
      </c>
      <c r="C13298" t="s">
        <v>34</v>
      </c>
      <c r="D13298" t="s">
        <v>35</v>
      </c>
      <c r="E13298">
        <v>1</v>
      </c>
      <c r="F13298" s="2">
        <v>140.78</v>
      </c>
      <c r="G13298" s="3">
        <v>344.60160000000002</v>
      </c>
      <c r="H13298" s="3">
        <v>1.4077999999999999</v>
      </c>
      <c r="I13298" s="3">
        <v>6.6166600000000004</v>
      </c>
      <c r="J13298" s="3">
        <v>148.80446000000001</v>
      </c>
      <c r="K13298" s="3">
        <v>228.92993846153846</v>
      </c>
      <c r="L13298" s="4">
        <v>0.35</v>
      </c>
    </row>
    <row r="13299" spans="1:12" x14ac:dyDescent="0.35">
      <c r="A13299" s="1" t="s">
        <v>22368</v>
      </c>
      <c r="B13299" t="s">
        <v>22369</v>
      </c>
      <c r="C13299" t="s">
        <v>363</v>
      </c>
      <c r="D13299" t="s">
        <v>364</v>
      </c>
      <c r="E13299">
        <v>1</v>
      </c>
      <c r="F13299" s="2">
        <v>1204.8</v>
      </c>
      <c r="G13299" s="3">
        <v>2552</v>
      </c>
      <c r="H13299" s="3">
        <v>12.048</v>
      </c>
      <c r="I13299" s="3">
        <v>56.625599999999999</v>
      </c>
      <c r="J13299" s="3">
        <v>1273.4736</v>
      </c>
      <c r="K13299" s="3">
        <v>1959.1901538461539</v>
      </c>
      <c r="L13299" s="4">
        <v>0.35</v>
      </c>
    </row>
    <row r="13300" spans="1:12" x14ac:dyDescent="0.35">
      <c r="A13300" s="1" t="s">
        <v>22370</v>
      </c>
      <c r="B13300" t="s">
        <v>22371</v>
      </c>
      <c r="C13300" t="s">
        <v>363</v>
      </c>
      <c r="D13300" t="s">
        <v>364</v>
      </c>
      <c r="E13300">
        <v>1</v>
      </c>
      <c r="F13300" s="2">
        <v>2000</v>
      </c>
      <c r="G13300" s="3">
        <v>4046</v>
      </c>
      <c r="H13300" s="3">
        <v>20</v>
      </c>
      <c r="I13300" s="3">
        <v>94</v>
      </c>
      <c r="J13300" s="3">
        <v>2114</v>
      </c>
      <c r="K13300" s="3">
        <v>3252.3076923076924</v>
      </c>
      <c r="L13300" s="4">
        <v>0.35000000000000003</v>
      </c>
    </row>
    <row r="13301" spans="1:12" x14ac:dyDescent="0.35">
      <c r="A13301" s="1" t="s">
        <v>22372</v>
      </c>
      <c r="B13301" t="s">
        <v>22373</v>
      </c>
      <c r="C13301" t="s">
        <v>26</v>
      </c>
      <c r="D13301" t="s">
        <v>27</v>
      </c>
      <c r="E13301">
        <v>1</v>
      </c>
      <c r="F13301" s="2">
        <v>2.0375999999999999</v>
      </c>
      <c r="G13301" s="3">
        <v>4.9951999999999996</v>
      </c>
      <c r="H13301" s="3">
        <v>2.0375999999999998E-2</v>
      </c>
      <c r="I13301" s="3">
        <v>9.5767199999999997E-2</v>
      </c>
      <c r="J13301" s="3">
        <v>2.1537432000000001</v>
      </c>
      <c r="K13301" s="3">
        <v>3.3134510769230769</v>
      </c>
      <c r="L13301" s="4">
        <v>0.35</v>
      </c>
    </row>
    <row r="13302" spans="1:12" x14ac:dyDescent="0.35">
      <c r="A13302" s="1" t="s">
        <v>22374</v>
      </c>
      <c r="B13302" t="s">
        <v>22375</v>
      </c>
      <c r="C13302" t="s">
        <v>34</v>
      </c>
      <c r="D13302" t="s">
        <v>35</v>
      </c>
      <c r="E13302">
        <v>1</v>
      </c>
      <c r="F13302" s="2">
        <v>105.74</v>
      </c>
      <c r="G13302" s="3">
        <v>262</v>
      </c>
      <c r="H13302" s="3">
        <v>1.0573999999999999</v>
      </c>
      <c r="I13302" s="3">
        <v>4.9697800000000001</v>
      </c>
      <c r="J13302" s="3">
        <v>111.76718</v>
      </c>
      <c r="K13302" s="3">
        <v>171.94950769230769</v>
      </c>
      <c r="L13302" s="4">
        <v>0.35000000000000003</v>
      </c>
    </row>
    <row r="13303" spans="1:12" x14ac:dyDescent="0.35">
      <c r="A13303" s="1" t="s">
        <v>22376</v>
      </c>
      <c r="B13303" t="s">
        <v>22377</v>
      </c>
      <c r="C13303" t="s">
        <v>34</v>
      </c>
      <c r="D13303" t="s">
        <v>35</v>
      </c>
      <c r="E13303">
        <v>1</v>
      </c>
      <c r="F13303" s="2">
        <v>135.91999999999999</v>
      </c>
      <c r="G13303" s="3">
        <v>328</v>
      </c>
      <c r="H13303" s="3">
        <v>1.3592</v>
      </c>
      <c r="I13303" s="3">
        <v>6.3882399999999997</v>
      </c>
      <c r="J13303" s="3">
        <v>143.66743999999997</v>
      </c>
      <c r="K13303" s="3">
        <v>221.02683076923071</v>
      </c>
      <c r="L13303" s="4">
        <v>0.35</v>
      </c>
    </row>
    <row r="13304" spans="1:12" x14ac:dyDescent="0.35">
      <c r="A13304" s="1" t="s">
        <v>22378</v>
      </c>
      <c r="B13304" t="s">
        <v>22379</v>
      </c>
      <c r="C13304" t="s">
        <v>363</v>
      </c>
      <c r="D13304" t="s">
        <v>364</v>
      </c>
      <c r="E13304">
        <v>1</v>
      </c>
      <c r="F13304" s="2">
        <v>18.690000000000001</v>
      </c>
      <c r="G13304" s="3">
        <v>38</v>
      </c>
      <c r="H13304" s="3">
        <v>0.18690000000000001</v>
      </c>
      <c r="I13304" s="3">
        <v>0.87843000000000004</v>
      </c>
      <c r="J13304" s="3">
        <v>19.755330000000004</v>
      </c>
      <c r="K13304" s="3">
        <v>30.392815384615389</v>
      </c>
      <c r="L13304" s="4">
        <v>0.35</v>
      </c>
    </row>
    <row r="13305" spans="1:12" x14ac:dyDescent="0.35">
      <c r="A13305" s="1" t="s">
        <v>22380</v>
      </c>
      <c r="B13305" t="s">
        <v>21023</v>
      </c>
      <c r="C13305" t="s">
        <v>363</v>
      </c>
      <c r="D13305" t="s">
        <v>364</v>
      </c>
      <c r="E13305">
        <v>1</v>
      </c>
      <c r="F13305" s="2">
        <v>113.33</v>
      </c>
      <c r="G13305" s="3">
        <v>64</v>
      </c>
      <c r="H13305" s="3">
        <v>1.1333</v>
      </c>
      <c r="I13305" s="3">
        <v>5.3265099999999999</v>
      </c>
      <c r="J13305" s="3">
        <v>119.78981</v>
      </c>
      <c r="K13305" s="3">
        <v>184.29201538461538</v>
      </c>
      <c r="L13305" s="4">
        <v>0.35</v>
      </c>
    </row>
    <row r="13306" spans="1:12" x14ac:dyDescent="0.35">
      <c r="A13306" s="1" t="s">
        <v>22381</v>
      </c>
      <c r="B13306" t="s">
        <v>22382</v>
      </c>
      <c r="C13306" t="s">
        <v>13</v>
      </c>
      <c r="D13306" t="s">
        <v>14</v>
      </c>
      <c r="E13306">
        <v>1</v>
      </c>
      <c r="F13306" s="2">
        <v>120.12</v>
      </c>
      <c r="G13306" s="3">
        <v>240</v>
      </c>
      <c r="H13306" s="3">
        <v>1.2012</v>
      </c>
      <c r="I13306" s="3">
        <v>5.6456400000000002</v>
      </c>
      <c r="J13306" s="3">
        <v>126.96684</v>
      </c>
      <c r="K13306" s="3">
        <v>195.33359999999999</v>
      </c>
      <c r="L13306" s="4">
        <v>0.34999999999999992</v>
      </c>
    </row>
    <row r="13307" spans="1:12" x14ac:dyDescent="0.35">
      <c r="A13307" s="1" t="s">
        <v>22383</v>
      </c>
      <c r="B13307" t="s">
        <v>22384</v>
      </c>
      <c r="C13307" t="s">
        <v>13</v>
      </c>
      <c r="D13307" t="s">
        <v>14</v>
      </c>
      <c r="E13307">
        <v>1</v>
      </c>
      <c r="F13307" s="2">
        <v>967.68</v>
      </c>
      <c r="G13307" s="3">
        <v>1937</v>
      </c>
      <c r="H13307" s="3">
        <v>9.6768000000000001</v>
      </c>
      <c r="I13307" s="3">
        <v>45.480959999999996</v>
      </c>
      <c r="J13307" s="3">
        <v>1022.8377599999999</v>
      </c>
      <c r="K13307" s="3">
        <v>1573.5965538461537</v>
      </c>
      <c r="L13307" s="4">
        <v>0.35000000000000003</v>
      </c>
    </row>
    <row r="13308" spans="1:12" x14ac:dyDescent="0.35">
      <c r="A13308" s="1" t="s">
        <v>22385</v>
      </c>
      <c r="B13308" t="s">
        <v>20232</v>
      </c>
      <c r="C13308" t="s">
        <v>34</v>
      </c>
      <c r="D13308" t="s">
        <v>35</v>
      </c>
      <c r="E13308">
        <v>1</v>
      </c>
      <c r="F13308" s="2">
        <v>2886.84</v>
      </c>
      <c r="G13308" s="3">
        <v>7496</v>
      </c>
      <c r="H13308" s="3">
        <v>28.868400000000001</v>
      </c>
      <c r="I13308" s="3">
        <v>135.68147999999999</v>
      </c>
      <c r="J13308" s="3">
        <v>3051.3898800000002</v>
      </c>
      <c r="K13308" s="3">
        <v>4694.4459692307692</v>
      </c>
      <c r="L13308" s="4">
        <v>0.35</v>
      </c>
    </row>
    <row r="13309" spans="1:12" x14ac:dyDescent="0.35">
      <c r="A13309" s="1" t="s">
        <v>22386</v>
      </c>
      <c r="B13309" t="s">
        <v>22387</v>
      </c>
      <c r="C13309" t="s">
        <v>26</v>
      </c>
      <c r="D13309" t="s">
        <v>27</v>
      </c>
      <c r="E13309">
        <v>1</v>
      </c>
      <c r="F13309" s="2">
        <v>139.74</v>
      </c>
      <c r="G13309" s="3">
        <v>291.70999999999998</v>
      </c>
      <c r="H13309" s="3">
        <v>1.3974000000000002</v>
      </c>
      <c r="I13309" s="3">
        <v>6.5677800000000008</v>
      </c>
      <c r="J13309" s="3">
        <v>147.70518000000001</v>
      </c>
      <c r="K13309" s="3">
        <v>227.23873846153847</v>
      </c>
      <c r="L13309" s="4">
        <v>0.35</v>
      </c>
    </row>
    <row r="13310" spans="1:12" x14ac:dyDescent="0.35">
      <c r="A13310" s="1" t="s">
        <v>22388</v>
      </c>
      <c r="B13310" t="s">
        <v>22389</v>
      </c>
      <c r="C13310" t="s">
        <v>363</v>
      </c>
      <c r="D13310" t="s">
        <v>364</v>
      </c>
      <c r="E13310">
        <v>1</v>
      </c>
      <c r="F13310" s="2">
        <v>2142</v>
      </c>
      <c r="G13310" s="3">
        <v>5287.3184000000001</v>
      </c>
      <c r="H13310" s="3">
        <v>21.42</v>
      </c>
      <c r="I13310" s="3">
        <v>100.67400000000001</v>
      </c>
      <c r="J13310" s="3">
        <v>2264.0940000000001</v>
      </c>
      <c r="K13310" s="3">
        <v>3483.2215384615383</v>
      </c>
      <c r="L13310" s="4">
        <v>0.35</v>
      </c>
    </row>
    <row r="13311" spans="1:12" x14ac:dyDescent="0.35">
      <c r="A13311" s="1" t="s">
        <v>22390</v>
      </c>
      <c r="B13311" t="s">
        <v>1571</v>
      </c>
      <c r="C13311" t="s">
        <v>34</v>
      </c>
      <c r="D13311" t="s">
        <v>35</v>
      </c>
      <c r="E13311">
        <v>1</v>
      </c>
      <c r="F13311" s="2">
        <v>19546.759999999998</v>
      </c>
      <c r="G13311" s="3">
        <v>54287</v>
      </c>
      <c r="H13311" s="3">
        <v>195.46759999999998</v>
      </c>
      <c r="I13311" s="3">
        <v>918.69771999999989</v>
      </c>
      <c r="J13311" s="3">
        <v>20660.925319999998</v>
      </c>
      <c r="K13311" s="3">
        <v>31786.03895384615</v>
      </c>
      <c r="L13311" s="4">
        <v>0.35</v>
      </c>
    </row>
    <row r="13312" spans="1:12" x14ac:dyDescent="0.35">
      <c r="A13312" s="1" t="s">
        <v>22391</v>
      </c>
      <c r="B13312" t="s">
        <v>8309</v>
      </c>
      <c r="C13312" t="s">
        <v>13</v>
      </c>
      <c r="D13312" t="s">
        <v>14</v>
      </c>
      <c r="E13312">
        <v>1</v>
      </c>
      <c r="F13312" s="2">
        <v>614.88</v>
      </c>
      <c r="G13312" s="3">
        <v>1230</v>
      </c>
      <c r="H13312" s="3">
        <v>6.1488000000000005</v>
      </c>
      <c r="I13312" s="3">
        <v>28.899360000000001</v>
      </c>
      <c r="J13312" s="3">
        <v>649.92816000000005</v>
      </c>
      <c r="K13312" s="3">
        <v>999.88947692307693</v>
      </c>
      <c r="L13312" s="4">
        <v>0.35</v>
      </c>
    </row>
    <row r="13313" spans="1:12" x14ac:dyDescent="0.35">
      <c r="A13313" s="1" t="s">
        <v>22392</v>
      </c>
      <c r="B13313" t="s">
        <v>22393</v>
      </c>
      <c r="C13313" t="s">
        <v>21</v>
      </c>
      <c r="D13313" t="s">
        <v>22</v>
      </c>
      <c r="E13313">
        <v>1</v>
      </c>
      <c r="F13313" s="2">
        <v>33.32</v>
      </c>
      <c r="G13313" s="3">
        <v>81</v>
      </c>
      <c r="H13313" s="3">
        <v>0.3332</v>
      </c>
      <c r="I13313" s="3">
        <v>1.5660400000000001</v>
      </c>
      <c r="J13313" s="3">
        <v>35.219239999999999</v>
      </c>
      <c r="K13313" s="3">
        <v>54.183446153846148</v>
      </c>
      <c r="L13313" s="4">
        <v>0.34999999999999992</v>
      </c>
    </row>
    <row r="13314" spans="1:12" x14ac:dyDescent="0.35">
      <c r="A13314" s="1" t="s">
        <v>22394</v>
      </c>
      <c r="B13314" t="s">
        <v>22395</v>
      </c>
      <c r="C13314" t="s">
        <v>13</v>
      </c>
      <c r="D13314" t="s">
        <v>14</v>
      </c>
      <c r="E13314">
        <v>1</v>
      </c>
      <c r="F13314" s="2">
        <v>657.44</v>
      </c>
      <c r="G13314" s="3">
        <v>1606.3936000000001</v>
      </c>
      <c r="H13314" s="3">
        <v>6.5744000000000007</v>
      </c>
      <c r="I13314" s="3">
        <v>30.899680000000004</v>
      </c>
      <c r="J13314" s="3">
        <v>694.91408000000001</v>
      </c>
      <c r="K13314" s="3">
        <v>1069.0985846153847</v>
      </c>
      <c r="L13314" s="4">
        <v>0.35000000000000003</v>
      </c>
    </row>
    <row r="13315" spans="1:12" x14ac:dyDescent="0.35">
      <c r="A13315" s="1" t="s">
        <v>22396</v>
      </c>
      <c r="B13315" t="s">
        <v>22397</v>
      </c>
      <c r="C13315" t="s">
        <v>34</v>
      </c>
      <c r="D13315" t="s">
        <v>35</v>
      </c>
      <c r="E13315">
        <v>1</v>
      </c>
      <c r="F13315" s="2">
        <v>35.152500000000003</v>
      </c>
      <c r="G13315" s="3">
        <v>84</v>
      </c>
      <c r="H13315" s="3">
        <v>0.35152500000000003</v>
      </c>
      <c r="I13315" s="3">
        <v>1.6521675000000002</v>
      </c>
      <c r="J13315" s="3">
        <v>37.156192500000003</v>
      </c>
      <c r="K13315" s="3">
        <v>57.163373076923079</v>
      </c>
      <c r="L13315" s="4">
        <v>0.35</v>
      </c>
    </row>
    <row r="13316" spans="1:12" x14ac:dyDescent="0.35">
      <c r="A13316" s="1" t="s">
        <v>22398</v>
      </c>
      <c r="B13316" t="s">
        <v>22279</v>
      </c>
      <c r="C13316" t="s">
        <v>34</v>
      </c>
      <c r="D13316" t="s">
        <v>35</v>
      </c>
      <c r="E13316">
        <v>1</v>
      </c>
      <c r="F13316" s="2">
        <v>11559.24</v>
      </c>
      <c r="G13316" s="3">
        <v>32107</v>
      </c>
      <c r="H13316" s="3">
        <v>115.5924</v>
      </c>
      <c r="I13316" s="3">
        <v>543.28427999999997</v>
      </c>
      <c r="J13316" s="3">
        <v>12218.116679999999</v>
      </c>
      <c r="K13316" s="3">
        <v>18797.102584615383</v>
      </c>
      <c r="L13316" s="4">
        <v>0.35</v>
      </c>
    </row>
    <row r="13317" spans="1:12" x14ac:dyDescent="0.35">
      <c r="A13317" s="1" t="s">
        <v>22399</v>
      </c>
      <c r="B13317" t="s">
        <v>22400</v>
      </c>
      <c r="C13317" t="s">
        <v>13</v>
      </c>
      <c r="D13317" t="s">
        <v>14</v>
      </c>
      <c r="E13317">
        <v>1</v>
      </c>
      <c r="F13317" s="2">
        <v>50.4</v>
      </c>
      <c r="G13317" s="3">
        <v>101</v>
      </c>
      <c r="H13317" s="3">
        <v>0.504</v>
      </c>
      <c r="I13317" s="3">
        <v>2.3687999999999998</v>
      </c>
      <c r="J13317" s="3">
        <v>53.272799999999997</v>
      </c>
      <c r="K13317" s="3">
        <v>81.958153846153834</v>
      </c>
      <c r="L13317" s="4">
        <v>0.34999999999999992</v>
      </c>
    </row>
    <row r="13318" spans="1:12" x14ac:dyDescent="0.35">
      <c r="A13318" s="1" t="s">
        <v>22401</v>
      </c>
      <c r="B13318" t="s">
        <v>22402</v>
      </c>
      <c r="C13318" t="s">
        <v>34</v>
      </c>
      <c r="D13318" t="s">
        <v>35</v>
      </c>
      <c r="E13318">
        <v>1</v>
      </c>
      <c r="F13318" s="2">
        <v>2334.6</v>
      </c>
      <c r="G13318" s="3">
        <v>6067</v>
      </c>
      <c r="H13318" s="3">
        <v>23.346</v>
      </c>
      <c r="I13318" s="3">
        <v>109.72619999999999</v>
      </c>
      <c r="J13318" s="3">
        <v>2467.6722</v>
      </c>
      <c r="K13318" s="3">
        <v>3796.4187692307692</v>
      </c>
      <c r="L13318" s="4">
        <v>0.35</v>
      </c>
    </row>
    <row r="13319" spans="1:12" x14ac:dyDescent="0.35">
      <c r="A13319" s="1" t="s">
        <v>22403</v>
      </c>
      <c r="B13319" t="s">
        <v>22404</v>
      </c>
      <c r="C13319" t="s">
        <v>363</v>
      </c>
      <c r="D13319" t="s">
        <v>364</v>
      </c>
      <c r="E13319">
        <v>1</v>
      </c>
      <c r="F13319" s="2">
        <v>828.46</v>
      </c>
      <c r="G13319" s="3">
        <v>1801</v>
      </c>
      <c r="H13319" s="3">
        <v>8.2846000000000011</v>
      </c>
      <c r="I13319" s="3">
        <v>38.937620000000003</v>
      </c>
      <c r="J13319" s="3">
        <v>875.68222000000003</v>
      </c>
      <c r="K13319" s="3">
        <v>1347.2034153846155</v>
      </c>
      <c r="L13319" s="4">
        <v>0.35000000000000003</v>
      </c>
    </row>
    <row r="13320" spans="1:12" x14ac:dyDescent="0.35">
      <c r="A13320" s="1" t="s">
        <v>22405</v>
      </c>
      <c r="B13320" t="s">
        <v>22406</v>
      </c>
      <c r="C13320" t="s">
        <v>21</v>
      </c>
      <c r="D13320" t="s">
        <v>22</v>
      </c>
      <c r="E13320">
        <v>1</v>
      </c>
      <c r="F13320" s="2">
        <v>7.37</v>
      </c>
      <c r="G13320" s="3">
        <v>18</v>
      </c>
      <c r="H13320" s="3">
        <v>7.3700000000000002E-2</v>
      </c>
      <c r="I13320" s="3">
        <v>0.34639000000000003</v>
      </c>
      <c r="J13320" s="3">
        <v>7.7900900000000002</v>
      </c>
      <c r="K13320" s="3">
        <v>11.984753846153845</v>
      </c>
      <c r="L13320" s="4">
        <v>0.34999999999999992</v>
      </c>
    </row>
    <row r="13321" spans="1:12" x14ac:dyDescent="0.35">
      <c r="A13321" s="1" t="s">
        <v>22407</v>
      </c>
      <c r="B13321" t="s">
        <v>22408</v>
      </c>
      <c r="C13321" t="s">
        <v>363</v>
      </c>
      <c r="D13321" t="s">
        <v>364</v>
      </c>
      <c r="E13321">
        <v>1</v>
      </c>
      <c r="F13321" s="2">
        <v>108.80540000000001</v>
      </c>
      <c r="G13321" s="3">
        <v>343</v>
      </c>
      <c r="H13321" s="3">
        <v>1.0880540000000001</v>
      </c>
      <c r="I13321" s="3">
        <v>5.1138538000000002</v>
      </c>
      <c r="J13321" s="3">
        <v>115.00730780000001</v>
      </c>
      <c r="K13321" s="3">
        <v>176.9343196923077</v>
      </c>
      <c r="L13321" s="4">
        <v>0.35</v>
      </c>
    </row>
    <row r="13322" spans="1:12" x14ac:dyDescent="0.35">
      <c r="A13322" s="1" t="s">
        <v>22409</v>
      </c>
      <c r="B13322" t="s">
        <v>22410</v>
      </c>
      <c r="C13322" t="s">
        <v>13</v>
      </c>
      <c r="D13322" t="s">
        <v>14</v>
      </c>
      <c r="E13322">
        <v>1</v>
      </c>
      <c r="F13322" s="2">
        <v>954.40800000000002</v>
      </c>
      <c r="G13322" s="3">
        <v>2730.87</v>
      </c>
      <c r="H13322" s="3">
        <v>9.544080000000001</v>
      </c>
      <c r="I13322" s="3">
        <v>44.857176000000003</v>
      </c>
      <c r="J13322" s="3">
        <v>1008.809256</v>
      </c>
      <c r="K13322" s="3">
        <v>1552.01424</v>
      </c>
      <c r="L13322" s="4">
        <v>0.35</v>
      </c>
    </row>
    <row r="13323" spans="1:12" x14ac:dyDescent="0.35">
      <c r="A13323" s="1" t="s">
        <v>22411</v>
      </c>
      <c r="B13323" t="s">
        <v>22412</v>
      </c>
      <c r="C13323" t="s">
        <v>363</v>
      </c>
      <c r="D13323" t="s">
        <v>364</v>
      </c>
      <c r="E13323">
        <v>1</v>
      </c>
      <c r="F13323" s="2">
        <v>380.72</v>
      </c>
      <c r="G13323" s="3">
        <v>763</v>
      </c>
      <c r="H13323" s="3">
        <v>3.8072000000000004</v>
      </c>
      <c r="I13323" s="3">
        <v>17.893840000000001</v>
      </c>
      <c r="J13323" s="3">
        <v>402.42104000000006</v>
      </c>
      <c r="K13323" s="3">
        <v>619.10929230769239</v>
      </c>
      <c r="L13323" s="4">
        <v>0.35</v>
      </c>
    </row>
    <row r="13324" spans="1:12" x14ac:dyDescent="0.35">
      <c r="A13324" s="1" t="s">
        <v>22413</v>
      </c>
      <c r="B13324" t="s">
        <v>22414</v>
      </c>
      <c r="C13324" t="s">
        <v>26</v>
      </c>
      <c r="D13324" t="s">
        <v>27</v>
      </c>
      <c r="E13324">
        <v>1</v>
      </c>
      <c r="F13324" s="2">
        <v>559.29999999999995</v>
      </c>
      <c r="G13324" s="3">
        <v>1146.7568000000001</v>
      </c>
      <c r="H13324" s="3">
        <v>5.593</v>
      </c>
      <c r="I13324" s="3">
        <v>26.287099999999999</v>
      </c>
      <c r="J13324" s="3">
        <v>591.18009999999992</v>
      </c>
      <c r="K13324" s="3">
        <v>909.507846153846</v>
      </c>
      <c r="L13324" s="4">
        <v>0.35</v>
      </c>
    </row>
    <row r="13325" spans="1:12" x14ac:dyDescent="0.35">
      <c r="A13325" s="1" t="s">
        <v>22415</v>
      </c>
      <c r="B13325" t="s">
        <v>22416</v>
      </c>
      <c r="C13325" t="s">
        <v>363</v>
      </c>
      <c r="D13325" t="s">
        <v>364</v>
      </c>
      <c r="E13325">
        <v>1</v>
      </c>
      <c r="F13325" s="2">
        <v>581.01</v>
      </c>
      <c r="G13325" s="3">
        <v>1017</v>
      </c>
      <c r="H13325" s="3">
        <v>5.8101000000000003</v>
      </c>
      <c r="I13325" s="3">
        <v>27.307469999999999</v>
      </c>
      <c r="J13325" s="3">
        <v>614.12756999999999</v>
      </c>
      <c r="K13325" s="3">
        <v>944.81164615384614</v>
      </c>
      <c r="L13325" s="4">
        <v>0.35</v>
      </c>
    </row>
    <row r="13326" spans="1:12" x14ac:dyDescent="0.35">
      <c r="A13326" s="1" t="s">
        <v>22417</v>
      </c>
      <c r="B13326" t="s">
        <v>22418</v>
      </c>
      <c r="C13326" t="s">
        <v>363</v>
      </c>
      <c r="D13326" t="s">
        <v>364</v>
      </c>
      <c r="E13326">
        <v>1</v>
      </c>
      <c r="F13326" s="2">
        <v>778.1</v>
      </c>
      <c r="G13326" s="3">
        <v>37452</v>
      </c>
      <c r="H13326" s="3">
        <v>7.7810000000000006</v>
      </c>
      <c r="I13326" s="3">
        <v>36.570700000000002</v>
      </c>
      <c r="J13326" s="3">
        <v>822.45169999999996</v>
      </c>
      <c r="K13326" s="3">
        <v>1265.3103076923076</v>
      </c>
      <c r="L13326" s="4">
        <v>0.35</v>
      </c>
    </row>
    <row r="13327" spans="1:12" x14ac:dyDescent="0.35">
      <c r="A13327" s="1" t="s">
        <v>22419</v>
      </c>
      <c r="B13327" t="s">
        <v>22420</v>
      </c>
      <c r="C13327" t="s">
        <v>13</v>
      </c>
      <c r="D13327" t="s">
        <v>14</v>
      </c>
      <c r="E13327">
        <v>1</v>
      </c>
      <c r="F13327" s="2">
        <v>550.46090000000004</v>
      </c>
      <c r="G13327" s="3">
        <v>1233</v>
      </c>
      <c r="H13327" s="3">
        <v>5.5046090000000003</v>
      </c>
      <c r="I13327" s="3">
        <v>25.871662300000001</v>
      </c>
      <c r="J13327" s="3">
        <v>581.83717130000002</v>
      </c>
      <c r="K13327" s="3">
        <v>895.13410969230767</v>
      </c>
      <c r="L13327" s="4">
        <v>0.35</v>
      </c>
    </row>
    <row r="13328" spans="1:12" x14ac:dyDescent="0.35">
      <c r="A13328" s="1" t="s">
        <v>22421</v>
      </c>
      <c r="B13328" t="s">
        <v>22422</v>
      </c>
      <c r="C13328" t="s">
        <v>26</v>
      </c>
      <c r="D13328" t="s">
        <v>27</v>
      </c>
      <c r="E13328">
        <v>1</v>
      </c>
      <c r="F13328" s="2">
        <v>1186.588</v>
      </c>
      <c r="G13328" s="3">
        <v>2681.1343999999999</v>
      </c>
      <c r="H13328" s="3">
        <v>11.865880000000001</v>
      </c>
      <c r="I13328" s="3">
        <v>55.769635999999998</v>
      </c>
      <c r="J13328" s="3">
        <v>1254.223516</v>
      </c>
      <c r="K13328" s="3">
        <v>1929.57464</v>
      </c>
      <c r="L13328" s="4">
        <v>0.35000000000000003</v>
      </c>
    </row>
    <row r="13329" spans="1:12" x14ac:dyDescent="0.35">
      <c r="A13329" s="1" t="s">
        <v>22423</v>
      </c>
      <c r="B13329" t="s">
        <v>22424</v>
      </c>
      <c r="C13329" t="s">
        <v>363</v>
      </c>
      <c r="D13329" t="s">
        <v>364</v>
      </c>
      <c r="E13329">
        <v>1</v>
      </c>
      <c r="F13329" s="2">
        <v>351.75</v>
      </c>
      <c r="G13329" s="3">
        <v>691</v>
      </c>
      <c r="H13329" s="3">
        <v>3.5175000000000001</v>
      </c>
      <c r="I13329" s="3">
        <v>16.532250000000001</v>
      </c>
      <c r="J13329" s="3">
        <v>371.79974999999996</v>
      </c>
      <c r="K13329" s="3">
        <v>571.99961538461525</v>
      </c>
      <c r="L13329" s="4">
        <v>0.34999999999999992</v>
      </c>
    </row>
    <row r="13330" spans="1:12" x14ac:dyDescent="0.35">
      <c r="A13330" s="1" t="s">
        <v>22425</v>
      </c>
      <c r="B13330" t="s">
        <v>17410</v>
      </c>
      <c r="C13330" t="s">
        <v>363</v>
      </c>
      <c r="D13330" t="s">
        <v>364</v>
      </c>
      <c r="E13330">
        <v>1</v>
      </c>
      <c r="F13330" s="2">
        <v>162.87</v>
      </c>
      <c r="G13330" s="3">
        <v>306</v>
      </c>
      <c r="H13330" s="3">
        <v>1.6287</v>
      </c>
      <c r="I13330" s="3">
        <v>7.65489</v>
      </c>
      <c r="J13330" s="3">
        <v>172.15359000000001</v>
      </c>
      <c r="K13330" s="3">
        <v>264.85167692307692</v>
      </c>
      <c r="L13330" s="4">
        <v>0.35</v>
      </c>
    </row>
    <row r="13331" spans="1:12" x14ac:dyDescent="0.35">
      <c r="A13331" s="1" t="s">
        <v>22426</v>
      </c>
      <c r="B13331" t="s">
        <v>22427</v>
      </c>
      <c r="C13331" t="s">
        <v>363</v>
      </c>
      <c r="D13331" t="s">
        <v>364</v>
      </c>
      <c r="E13331">
        <v>1</v>
      </c>
      <c r="F13331" s="2">
        <v>49.61</v>
      </c>
      <c r="G13331" s="3">
        <v>93</v>
      </c>
      <c r="H13331" s="3">
        <v>0.49609999999999999</v>
      </c>
      <c r="I13331" s="3">
        <v>2.3316699999999999</v>
      </c>
      <c r="J13331" s="3">
        <v>52.43777</v>
      </c>
      <c r="K13331" s="3">
        <v>80.6734923076923</v>
      </c>
      <c r="L13331" s="4">
        <v>0.34999999999999992</v>
      </c>
    </row>
    <row r="13332" spans="1:12" x14ac:dyDescent="0.35">
      <c r="A13332" s="1" t="s">
        <v>22428</v>
      </c>
      <c r="B13332" t="s">
        <v>22429</v>
      </c>
      <c r="C13332" t="s">
        <v>363</v>
      </c>
      <c r="D13332" t="s">
        <v>364</v>
      </c>
      <c r="E13332">
        <v>1</v>
      </c>
      <c r="F13332" s="2">
        <v>150</v>
      </c>
      <c r="G13332" s="3">
        <v>232.24</v>
      </c>
      <c r="H13332" s="3">
        <v>1.5</v>
      </c>
      <c r="I13332" s="3">
        <v>7.05</v>
      </c>
      <c r="J13332" s="3">
        <v>158.55000000000001</v>
      </c>
      <c r="K13332" s="3">
        <v>243.92307692307693</v>
      </c>
      <c r="L13332" s="4">
        <v>0.35</v>
      </c>
    </row>
    <row r="13333" spans="1:12" x14ac:dyDescent="0.35">
      <c r="A13333" s="1" t="s">
        <v>22430</v>
      </c>
      <c r="B13333" t="s">
        <v>2152</v>
      </c>
      <c r="C13333" t="s">
        <v>34</v>
      </c>
      <c r="D13333" t="s">
        <v>35</v>
      </c>
      <c r="E13333">
        <v>1</v>
      </c>
      <c r="F13333" s="2">
        <v>19147.59</v>
      </c>
      <c r="G13333" s="3">
        <v>48788</v>
      </c>
      <c r="H13333" s="3">
        <v>191.4759</v>
      </c>
      <c r="I13333" s="3">
        <v>899.93673000000001</v>
      </c>
      <c r="J13333" s="3">
        <v>20239.002630000003</v>
      </c>
      <c r="K13333" s="3">
        <v>31136.927123076926</v>
      </c>
      <c r="L13333" s="4">
        <v>0.35</v>
      </c>
    </row>
    <row r="13334" spans="1:12" x14ac:dyDescent="0.35">
      <c r="A13334" s="1" t="s">
        <v>22431</v>
      </c>
      <c r="B13334" t="s">
        <v>22432</v>
      </c>
      <c r="C13334" t="s">
        <v>363</v>
      </c>
      <c r="D13334" t="s">
        <v>364</v>
      </c>
      <c r="E13334">
        <v>1</v>
      </c>
      <c r="F13334" s="2">
        <v>727.72</v>
      </c>
      <c r="G13334" s="3">
        <v>1112</v>
      </c>
      <c r="H13334" s="3">
        <v>7.2772000000000006</v>
      </c>
      <c r="I13334" s="3">
        <v>34.202840000000002</v>
      </c>
      <c r="J13334" s="3">
        <v>769.20004000000006</v>
      </c>
      <c r="K13334" s="3">
        <v>1183.384676923077</v>
      </c>
      <c r="L13334" s="4">
        <v>0.35</v>
      </c>
    </row>
    <row r="13335" spans="1:12" x14ac:dyDescent="0.35">
      <c r="A13335" s="1" t="s">
        <v>22433</v>
      </c>
      <c r="B13335" t="s">
        <v>22434</v>
      </c>
      <c r="C13335" t="s">
        <v>363</v>
      </c>
      <c r="D13335" t="s">
        <v>364</v>
      </c>
      <c r="E13335">
        <v>1</v>
      </c>
      <c r="F13335" s="2">
        <v>25.76</v>
      </c>
      <c r="G13335" s="3">
        <v>56.3</v>
      </c>
      <c r="H13335" s="3">
        <v>0.2576</v>
      </c>
      <c r="I13335" s="3">
        <v>1.21072</v>
      </c>
      <c r="J13335" s="3">
        <v>27.22832</v>
      </c>
      <c r="K13335" s="3">
        <v>41.889723076923076</v>
      </c>
      <c r="L13335" s="4">
        <v>0.35</v>
      </c>
    </row>
    <row r="13336" spans="1:12" x14ac:dyDescent="0.35">
      <c r="A13336" s="1" t="s">
        <v>22435</v>
      </c>
      <c r="B13336" t="s">
        <v>22436</v>
      </c>
      <c r="C13336" t="s">
        <v>363</v>
      </c>
      <c r="D13336" t="s">
        <v>364</v>
      </c>
      <c r="E13336">
        <v>1</v>
      </c>
      <c r="F13336" s="2">
        <v>2730</v>
      </c>
      <c r="G13336" s="3">
        <v>7823.28</v>
      </c>
      <c r="H13336" s="3">
        <v>27.3</v>
      </c>
      <c r="I13336" s="3">
        <v>128.31</v>
      </c>
      <c r="J13336" s="3">
        <v>2885.61</v>
      </c>
      <c r="K13336" s="3">
        <v>4439.3999999999996</v>
      </c>
      <c r="L13336" s="4">
        <v>0.34999999999999992</v>
      </c>
    </row>
    <row r="13337" spans="1:12" x14ac:dyDescent="0.35">
      <c r="A13337" s="1" t="s">
        <v>22437</v>
      </c>
      <c r="B13337" t="s">
        <v>22438</v>
      </c>
      <c r="C13337" t="s">
        <v>363</v>
      </c>
      <c r="D13337" t="s">
        <v>364</v>
      </c>
      <c r="E13337">
        <v>1</v>
      </c>
      <c r="F13337" s="2">
        <v>554.63</v>
      </c>
      <c r="G13337" s="3">
        <v>1945</v>
      </c>
      <c r="H13337" s="3">
        <v>5.5463000000000005</v>
      </c>
      <c r="I13337" s="3">
        <v>26.067609999999998</v>
      </c>
      <c r="J13337" s="3">
        <v>586.24390999999991</v>
      </c>
      <c r="K13337" s="3">
        <v>901.91370769230753</v>
      </c>
      <c r="L13337" s="4">
        <v>0.35</v>
      </c>
    </row>
    <row r="13338" spans="1:12" x14ac:dyDescent="0.35">
      <c r="A13338" s="1" t="s">
        <v>22439</v>
      </c>
      <c r="B13338" t="s">
        <v>22440</v>
      </c>
      <c r="C13338" t="s">
        <v>363</v>
      </c>
      <c r="D13338" t="s">
        <v>364</v>
      </c>
      <c r="E13338">
        <v>1</v>
      </c>
      <c r="F13338" s="2">
        <v>3.73</v>
      </c>
      <c r="G13338" s="3">
        <v>48</v>
      </c>
      <c r="H13338" s="3">
        <v>3.73E-2</v>
      </c>
      <c r="I13338" s="3">
        <v>0.17530999999999999</v>
      </c>
      <c r="J13338" s="3">
        <v>3.9426100000000002</v>
      </c>
      <c r="K13338" s="3">
        <v>6.0655538461538461</v>
      </c>
      <c r="L13338" s="4">
        <v>0.35</v>
      </c>
    </row>
    <row r="13339" spans="1:12" x14ac:dyDescent="0.35">
      <c r="A13339" s="1" t="s">
        <v>22441</v>
      </c>
      <c r="B13339" t="s">
        <v>19624</v>
      </c>
      <c r="C13339" t="s">
        <v>363</v>
      </c>
      <c r="D13339" t="s">
        <v>364</v>
      </c>
      <c r="E13339">
        <v>1</v>
      </c>
      <c r="F13339" s="2">
        <v>312.8</v>
      </c>
      <c r="G13339" s="3">
        <v>680</v>
      </c>
      <c r="H13339" s="3">
        <v>3.1280000000000001</v>
      </c>
      <c r="I13339" s="3">
        <v>14.701600000000001</v>
      </c>
      <c r="J13339" s="3">
        <v>330.62959999999998</v>
      </c>
      <c r="K13339" s="3">
        <v>508.66092307692304</v>
      </c>
      <c r="L13339" s="4">
        <v>0.35</v>
      </c>
    </row>
    <row r="13340" spans="1:12" x14ac:dyDescent="0.35">
      <c r="A13340" s="1" t="s">
        <v>22442</v>
      </c>
      <c r="B13340" t="s">
        <v>22443</v>
      </c>
      <c r="C13340" t="s">
        <v>13</v>
      </c>
      <c r="D13340" t="s">
        <v>14</v>
      </c>
      <c r="E13340">
        <v>1</v>
      </c>
      <c r="F13340" s="2">
        <v>458.64</v>
      </c>
      <c r="G13340" s="3">
        <v>918</v>
      </c>
      <c r="H13340" s="3">
        <v>4.5864000000000003</v>
      </c>
      <c r="I13340" s="3">
        <v>21.556079999999998</v>
      </c>
      <c r="J13340" s="3">
        <v>484.78248000000002</v>
      </c>
      <c r="K13340" s="3">
        <v>745.81920000000002</v>
      </c>
      <c r="L13340" s="4">
        <v>0.35</v>
      </c>
    </row>
    <row r="13341" spans="1:12" x14ac:dyDescent="0.35">
      <c r="A13341" s="1" t="s">
        <v>22444</v>
      </c>
      <c r="B13341" t="s">
        <v>22445</v>
      </c>
      <c r="C13341" t="s">
        <v>363</v>
      </c>
      <c r="D13341" t="s">
        <v>364</v>
      </c>
      <c r="E13341">
        <v>1</v>
      </c>
      <c r="F13341" s="2">
        <v>2089.4499999999998</v>
      </c>
      <c r="G13341" s="3">
        <v>4184</v>
      </c>
      <c r="H13341" s="3">
        <v>20.894499999999997</v>
      </c>
      <c r="I13341" s="3">
        <v>98.204149999999998</v>
      </c>
      <c r="J13341" s="3">
        <v>2208.5486499999997</v>
      </c>
      <c r="K13341" s="3">
        <v>3397.7671538461532</v>
      </c>
      <c r="L13341" s="4">
        <v>0.35</v>
      </c>
    </row>
    <row r="13342" spans="1:12" x14ac:dyDescent="0.35">
      <c r="A13342" s="1">
        <v>7623660</v>
      </c>
      <c r="B13342" t="s">
        <v>19567</v>
      </c>
      <c r="C13342" t="s">
        <v>34</v>
      </c>
      <c r="D13342" t="s">
        <v>35</v>
      </c>
      <c r="E13342">
        <v>1</v>
      </c>
      <c r="F13342" s="2">
        <v>0.14299999999999999</v>
      </c>
      <c r="G13342" s="3">
        <v>1</v>
      </c>
      <c r="H13342" s="3">
        <v>1.4299999999999998E-3</v>
      </c>
      <c r="I13342" s="3">
        <v>6.7209999999999995E-3</v>
      </c>
      <c r="J13342" s="3">
        <v>0.15115099999999998</v>
      </c>
      <c r="K13342" s="3">
        <v>0.23253999999999997</v>
      </c>
      <c r="L13342" s="4">
        <v>0.35</v>
      </c>
    </row>
    <row r="13343" spans="1:12" x14ac:dyDescent="0.35">
      <c r="A13343" s="1" t="s">
        <v>22446</v>
      </c>
      <c r="B13343" t="s">
        <v>22447</v>
      </c>
      <c r="C13343" t="s">
        <v>363</v>
      </c>
      <c r="D13343" t="s">
        <v>364</v>
      </c>
      <c r="E13343">
        <v>1</v>
      </c>
      <c r="F13343" s="2">
        <v>13.6</v>
      </c>
      <c r="G13343" s="3">
        <v>29.72</v>
      </c>
      <c r="H13343" s="3">
        <v>0.13600000000000001</v>
      </c>
      <c r="I13343" s="3">
        <v>0.63919999999999999</v>
      </c>
      <c r="J13343" s="3">
        <v>14.3752</v>
      </c>
      <c r="K13343" s="3">
        <v>22.115692307692306</v>
      </c>
      <c r="L13343" s="4">
        <v>0.35</v>
      </c>
    </row>
    <row r="13344" spans="1:12" x14ac:dyDescent="0.35">
      <c r="A13344" s="1" t="s">
        <v>22448</v>
      </c>
      <c r="B13344" t="s">
        <v>22449</v>
      </c>
      <c r="C13344" t="s">
        <v>363</v>
      </c>
      <c r="D13344" t="s">
        <v>364</v>
      </c>
      <c r="E13344">
        <v>1</v>
      </c>
      <c r="F13344" s="2">
        <v>1345.96</v>
      </c>
      <c r="G13344" s="3">
        <v>4704</v>
      </c>
      <c r="H13344" s="3">
        <v>13.4596</v>
      </c>
      <c r="I13344" s="3">
        <v>63.260120000000001</v>
      </c>
      <c r="J13344" s="3">
        <v>1422.6797199999999</v>
      </c>
      <c r="K13344" s="3">
        <v>2188.7380307692306</v>
      </c>
      <c r="L13344" s="4">
        <v>0.35000000000000003</v>
      </c>
    </row>
    <row r="13345" spans="1:12" x14ac:dyDescent="0.35">
      <c r="A13345" s="1" t="s">
        <v>22450</v>
      </c>
      <c r="B13345" t="s">
        <v>22451</v>
      </c>
      <c r="C13345" t="s">
        <v>21</v>
      </c>
      <c r="D13345" t="s">
        <v>22</v>
      </c>
      <c r="E13345">
        <v>1</v>
      </c>
      <c r="F13345" s="2">
        <v>60.91</v>
      </c>
      <c r="G13345" s="3">
        <v>135</v>
      </c>
      <c r="H13345" s="3">
        <v>0.60909999999999997</v>
      </c>
      <c r="I13345" s="3">
        <v>2.8627699999999998</v>
      </c>
      <c r="J13345" s="3">
        <v>64.381869999999992</v>
      </c>
      <c r="K13345" s="3">
        <v>99.049030769230754</v>
      </c>
      <c r="L13345" s="4">
        <v>0.35</v>
      </c>
    </row>
    <row r="13346" spans="1:12" x14ac:dyDescent="0.35">
      <c r="A13346" s="1" t="s">
        <v>22452</v>
      </c>
      <c r="B13346" t="s">
        <v>22453</v>
      </c>
      <c r="C13346" t="s">
        <v>363</v>
      </c>
      <c r="D13346" t="s">
        <v>364</v>
      </c>
      <c r="E13346">
        <v>1</v>
      </c>
      <c r="F13346" s="2">
        <v>887.8</v>
      </c>
      <c r="G13346" s="3">
        <v>1831</v>
      </c>
      <c r="H13346" s="3">
        <v>8.8780000000000001</v>
      </c>
      <c r="I13346" s="3">
        <v>41.726599999999998</v>
      </c>
      <c r="J13346" s="3">
        <v>938.40459999999996</v>
      </c>
      <c r="K13346" s="3">
        <v>1443.6993846153846</v>
      </c>
      <c r="L13346" s="4">
        <v>0.35000000000000003</v>
      </c>
    </row>
    <row r="13347" spans="1:12" x14ac:dyDescent="0.35">
      <c r="A13347" s="1" t="s">
        <v>22454</v>
      </c>
      <c r="B13347" t="s">
        <v>20062</v>
      </c>
      <c r="C13347" t="s">
        <v>13</v>
      </c>
      <c r="D13347" t="s">
        <v>14</v>
      </c>
      <c r="E13347">
        <v>1</v>
      </c>
      <c r="F13347" s="2">
        <v>598.91999999999996</v>
      </c>
      <c r="G13347" s="3">
        <v>1199</v>
      </c>
      <c r="H13347" s="3">
        <v>5.9891999999999994</v>
      </c>
      <c r="I13347" s="3">
        <v>28.149239999999999</v>
      </c>
      <c r="J13347" s="3">
        <v>633.05843999999991</v>
      </c>
      <c r="K13347" s="3">
        <v>973.93606153846133</v>
      </c>
      <c r="L13347" s="4">
        <v>0.35</v>
      </c>
    </row>
    <row r="13348" spans="1:12" x14ac:dyDescent="0.35">
      <c r="A13348" s="1" t="s">
        <v>22455</v>
      </c>
      <c r="B13348" t="s">
        <v>22456</v>
      </c>
      <c r="C13348" t="s">
        <v>363</v>
      </c>
      <c r="D13348" t="s">
        <v>364</v>
      </c>
      <c r="E13348">
        <v>1</v>
      </c>
      <c r="F13348" s="2">
        <v>15.427</v>
      </c>
      <c r="G13348" s="3">
        <v>37</v>
      </c>
      <c r="H13348" s="3">
        <v>0.15426999999999999</v>
      </c>
      <c r="I13348" s="3">
        <v>0.72506899999999996</v>
      </c>
      <c r="J13348" s="3">
        <v>16.306339000000001</v>
      </c>
      <c r="K13348" s="3">
        <v>25.086675384615386</v>
      </c>
      <c r="L13348" s="4">
        <v>0.35</v>
      </c>
    </row>
    <row r="13349" spans="1:12" x14ac:dyDescent="0.35">
      <c r="A13349" s="1" t="s">
        <v>22457</v>
      </c>
      <c r="B13349" t="s">
        <v>22458</v>
      </c>
      <c r="C13349" t="s">
        <v>26</v>
      </c>
      <c r="D13349" t="s">
        <v>27</v>
      </c>
      <c r="E13349">
        <v>1</v>
      </c>
      <c r="F13349" s="2">
        <v>319.66000000000003</v>
      </c>
      <c r="G13349" s="3">
        <v>653</v>
      </c>
      <c r="H13349" s="3">
        <v>3.1966000000000001</v>
      </c>
      <c r="I13349" s="3">
        <v>15.024020000000002</v>
      </c>
      <c r="J13349" s="3">
        <v>337.88062000000002</v>
      </c>
      <c r="K13349" s="3">
        <v>519.81633846153852</v>
      </c>
      <c r="L13349" s="4">
        <v>0.35000000000000003</v>
      </c>
    </row>
    <row r="13350" spans="1:12" x14ac:dyDescent="0.35">
      <c r="A13350" s="1" t="s">
        <v>22459</v>
      </c>
      <c r="B13350" t="s">
        <v>22460</v>
      </c>
      <c r="C13350" t="s">
        <v>34</v>
      </c>
      <c r="D13350" t="s">
        <v>35</v>
      </c>
      <c r="E13350">
        <v>1</v>
      </c>
      <c r="F13350" s="2">
        <v>10133.64</v>
      </c>
      <c r="G13350" s="3">
        <v>28145</v>
      </c>
      <c r="H13350" s="3">
        <v>101.3364</v>
      </c>
      <c r="I13350" s="3">
        <v>476.28107999999997</v>
      </c>
      <c r="J13350" s="3">
        <v>10711.25748</v>
      </c>
      <c r="K13350" s="3">
        <v>16478.857661538463</v>
      </c>
      <c r="L13350" s="4">
        <v>0.35000000000000003</v>
      </c>
    </row>
    <row r="13351" spans="1:12" x14ac:dyDescent="0.35">
      <c r="A13351" s="1" t="s">
        <v>22461</v>
      </c>
      <c r="B13351" t="s">
        <v>22462</v>
      </c>
      <c r="C13351" t="s">
        <v>363</v>
      </c>
      <c r="D13351" t="s">
        <v>364</v>
      </c>
      <c r="E13351">
        <v>1</v>
      </c>
      <c r="F13351" s="2">
        <v>6.8440000000000003</v>
      </c>
      <c r="G13351" s="3">
        <v>15</v>
      </c>
      <c r="H13351" s="3">
        <v>6.8440000000000001E-2</v>
      </c>
      <c r="I13351" s="3">
        <v>0.32166800000000001</v>
      </c>
      <c r="J13351" s="3">
        <v>7.234108</v>
      </c>
      <c r="K13351" s="3">
        <v>11.129396923076923</v>
      </c>
      <c r="L13351" s="4">
        <v>0.35000000000000003</v>
      </c>
    </row>
    <row r="13352" spans="1:12" x14ac:dyDescent="0.35">
      <c r="A13352" s="1" t="s">
        <v>22463</v>
      </c>
      <c r="B13352" t="s">
        <v>22060</v>
      </c>
      <c r="C13352" t="s">
        <v>34</v>
      </c>
      <c r="D13352" t="s">
        <v>35</v>
      </c>
      <c r="E13352">
        <v>1</v>
      </c>
      <c r="F13352" s="2">
        <v>71.28</v>
      </c>
      <c r="G13352" s="3">
        <v>160</v>
      </c>
      <c r="H13352" s="3">
        <v>0.71279999999999999</v>
      </c>
      <c r="I13352" s="3">
        <v>3.3501600000000002</v>
      </c>
      <c r="J13352" s="3">
        <v>75.342960000000005</v>
      </c>
      <c r="K13352" s="3">
        <v>115.91224615384616</v>
      </c>
      <c r="L13352" s="4">
        <v>0.35</v>
      </c>
    </row>
    <row r="13353" spans="1:12" x14ac:dyDescent="0.35">
      <c r="A13353" s="1" t="s">
        <v>22464</v>
      </c>
      <c r="B13353" t="s">
        <v>22465</v>
      </c>
      <c r="C13353" t="s">
        <v>363</v>
      </c>
      <c r="D13353" t="s">
        <v>364</v>
      </c>
      <c r="E13353">
        <v>1</v>
      </c>
      <c r="F13353" s="2">
        <v>30.2</v>
      </c>
      <c r="G13353" s="3">
        <v>84</v>
      </c>
      <c r="H13353" s="3">
        <v>0.30199999999999999</v>
      </c>
      <c r="I13353" s="3">
        <v>1.4194</v>
      </c>
      <c r="J13353" s="3">
        <v>31.921399999999998</v>
      </c>
      <c r="K13353" s="3">
        <v>49.109846153846149</v>
      </c>
      <c r="L13353" s="4">
        <v>0.35</v>
      </c>
    </row>
    <row r="13354" spans="1:12" x14ac:dyDescent="0.35">
      <c r="A13354" s="1" t="s">
        <v>22466</v>
      </c>
      <c r="B13354" t="s">
        <v>13698</v>
      </c>
      <c r="C13354" t="s">
        <v>34</v>
      </c>
      <c r="D13354" t="s">
        <v>35</v>
      </c>
      <c r="E13354">
        <v>1</v>
      </c>
      <c r="F13354" s="2">
        <v>188</v>
      </c>
      <c r="G13354" s="3">
        <v>556</v>
      </c>
      <c r="H13354" s="3">
        <v>1.8800000000000001</v>
      </c>
      <c r="I13354" s="3">
        <v>8.8360000000000003</v>
      </c>
      <c r="J13354" s="3">
        <v>198.71600000000001</v>
      </c>
      <c r="K13354" s="3">
        <v>305.71692307692308</v>
      </c>
      <c r="L13354" s="4">
        <v>0.35</v>
      </c>
    </row>
    <row r="13355" spans="1:12" x14ac:dyDescent="0.35">
      <c r="A13355" s="1" t="s">
        <v>22467</v>
      </c>
      <c r="B13355" t="s">
        <v>22468</v>
      </c>
      <c r="C13355" t="s">
        <v>13</v>
      </c>
      <c r="D13355" t="s">
        <v>14</v>
      </c>
      <c r="E13355">
        <v>1</v>
      </c>
      <c r="F13355" s="2">
        <v>500.0779</v>
      </c>
      <c r="G13355" s="3">
        <v>1715</v>
      </c>
      <c r="H13355" s="3">
        <v>5.0007790000000005</v>
      </c>
      <c r="I13355" s="3">
        <v>23.503661300000001</v>
      </c>
      <c r="J13355" s="3">
        <v>528.58234030000006</v>
      </c>
      <c r="K13355" s="3">
        <v>813.20360046153849</v>
      </c>
      <c r="L13355" s="4">
        <v>0.35</v>
      </c>
    </row>
    <row r="13356" spans="1:12" x14ac:dyDescent="0.35">
      <c r="A13356" s="1" t="s">
        <v>22469</v>
      </c>
      <c r="B13356" t="s">
        <v>22470</v>
      </c>
      <c r="C13356" t="s">
        <v>363</v>
      </c>
      <c r="D13356" t="s">
        <v>364</v>
      </c>
      <c r="E13356">
        <v>1</v>
      </c>
      <c r="F13356" s="2">
        <v>863.21</v>
      </c>
      <c r="G13356" s="3">
        <v>2009</v>
      </c>
      <c r="H13356" s="3">
        <v>8.6321000000000012</v>
      </c>
      <c r="I13356" s="3">
        <v>40.570869999999999</v>
      </c>
      <c r="J13356" s="3">
        <v>912.41297000000009</v>
      </c>
      <c r="K13356" s="3">
        <v>1403.7122615384617</v>
      </c>
      <c r="L13356" s="4">
        <v>0.35000000000000003</v>
      </c>
    </row>
    <row r="13357" spans="1:12" x14ac:dyDescent="0.35">
      <c r="A13357" s="1" t="s">
        <v>22471</v>
      </c>
      <c r="B13357" t="s">
        <v>19653</v>
      </c>
      <c r="C13357" t="s">
        <v>363</v>
      </c>
      <c r="D13357" t="s">
        <v>364</v>
      </c>
      <c r="E13357">
        <v>1</v>
      </c>
      <c r="F13357" s="2">
        <v>217.8</v>
      </c>
      <c r="G13357" s="3">
        <v>436</v>
      </c>
      <c r="H13357" s="3">
        <v>2.1780000000000004</v>
      </c>
      <c r="I13357" s="3">
        <v>10.236600000000001</v>
      </c>
      <c r="J13357" s="3">
        <v>230.21460000000002</v>
      </c>
      <c r="K13357" s="3">
        <v>354.17630769230772</v>
      </c>
      <c r="L13357" s="4">
        <v>0.35</v>
      </c>
    </row>
    <row r="13358" spans="1:12" x14ac:dyDescent="0.35">
      <c r="A13358" s="1" t="s">
        <v>22472</v>
      </c>
      <c r="B13358" t="s">
        <v>22473</v>
      </c>
      <c r="C13358" t="s">
        <v>21</v>
      </c>
      <c r="D13358" t="s">
        <v>22</v>
      </c>
      <c r="E13358">
        <v>1</v>
      </c>
      <c r="F13358" s="2">
        <v>57.312199999999997</v>
      </c>
      <c r="G13358" s="3">
        <v>118</v>
      </c>
      <c r="H13358" s="3">
        <v>0.57312200000000002</v>
      </c>
      <c r="I13358" s="3">
        <v>2.6936733999999998</v>
      </c>
      <c r="J13358" s="3">
        <v>60.578995399999997</v>
      </c>
      <c r="K13358" s="3">
        <v>93.198454461538446</v>
      </c>
      <c r="L13358" s="4">
        <v>0.34999999999999992</v>
      </c>
    </row>
    <row r="13359" spans="1:12" x14ac:dyDescent="0.35">
      <c r="A13359" s="1" t="s">
        <v>22474</v>
      </c>
      <c r="B13359" t="s">
        <v>22475</v>
      </c>
      <c r="C13359" t="s">
        <v>34</v>
      </c>
      <c r="D13359" t="s">
        <v>35</v>
      </c>
      <c r="E13359">
        <v>1</v>
      </c>
      <c r="F13359" s="2">
        <v>187.09</v>
      </c>
      <c r="G13359" s="3">
        <v>605</v>
      </c>
      <c r="H13359" s="3">
        <v>1.8709</v>
      </c>
      <c r="I13359" s="3">
        <v>8.7932299999999994</v>
      </c>
      <c r="J13359" s="3">
        <v>197.75413</v>
      </c>
      <c r="K13359" s="3">
        <v>304.23712307692307</v>
      </c>
      <c r="L13359" s="4">
        <v>0.35</v>
      </c>
    </row>
    <row r="13360" spans="1:12" x14ac:dyDescent="0.35">
      <c r="A13360" s="1" t="s">
        <v>22476</v>
      </c>
      <c r="B13360" t="s">
        <v>22477</v>
      </c>
      <c r="C13360" t="s">
        <v>34</v>
      </c>
      <c r="D13360" t="s">
        <v>35</v>
      </c>
      <c r="E13360">
        <v>1</v>
      </c>
      <c r="F13360" s="2">
        <v>252.84</v>
      </c>
      <c r="G13360" s="3">
        <v>837</v>
      </c>
      <c r="H13360" s="3">
        <v>2.5284</v>
      </c>
      <c r="I13360" s="3">
        <v>11.88348</v>
      </c>
      <c r="J13360" s="3">
        <v>267.25188000000003</v>
      </c>
      <c r="K13360" s="3">
        <v>411.15673846153851</v>
      </c>
      <c r="L13360" s="4">
        <v>0.35000000000000003</v>
      </c>
    </row>
    <row r="13361" spans="1:12" x14ac:dyDescent="0.35">
      <c r="A13361" s="1">
        <v>762369</v>
      </c>
      <c r="B13361" t="s">
        <v>19567</v>
      </c>
      <c r="C13361" t="s">
        <v>34</v>
      </c>
      <c r="D13361" t="s">
        <v>35</v>
      </c>
      <c r="E13361">
        <v>1</v>
      </c>
      <c r="F13361" s="2">
        <v>0.14299999999999999</v>
      </c>
      <c r="G13361" s="3">
        <v>1</v>
      </c>
      <c r="H13361" s="3">
        <v>1.4299999999999998E-3</v>
      </c>
      <c r="I13361" s="3">
        <v>6.7209999999999995E-3</v>
      </c>
      <c r="J13361" s="3">
        <v>0.15115099999999998</v>
      </c>
      <c r="K13361" s="3">
        <v>0.23253999999999997</v>
      </c>
      <c r="L13361" s="4">
        <v>0.35</v>
      </c>
    </row>
    <row r="13362" spans="1:12" x14ac:dyDescent="0.35">
      <c r="A13362" s="1" t="s">
        <v>22478</v>
      </c>
      <c r="B13362" t="s">
        <v>22479</v>
      </c>
      <c r="C13362" t="s">
        <v>13</v>
      </c>
      <c r="D13362" t="s">
        <v>14</v>
      </c>
      <c r="E13362">
        <v>1</v>
      </c>
      <c r="F13362" s="2">
        <v>106.9312</v>
      </c>
      <c r="G13362" s="3">
        <v>322</v>
      </c>
      <c r="H13362" s="3">
        <v>1.069312</v>
      </c>
      <c r="I13362" s="3">
        <v>5.0257664000000002</v>
      </c>
      <c r="J13362" s="3">
        <v>113.0262784</v>
      </c>
      <c r="K13362" s="3">
        <v>173.88658215384615</v>
      </c>
      <c r="L13362" s="4">
        <v>0.35000000000000003</v>
      </c>
    </row>
    <row r="13363" spans="1:12" x14ac:dyDescent="0.35">
      <c r="A13363" s="1" t="s">
        <v>22480</v>
      </c>
      <c r="B13363" t="s">
        <v>22481</v>
      </c>
      <c r="C13363" t="s">
        <v>34</v>
      </c>
      <c r="D13363" t="s">
        <v>35</v>
      </c>
      <c r="E13363">
        <v>1</v>
      </c>
      <c r="F13363" s="2">
        <v>3.95</v>
      </c>
      <c r="G13363" s="3">
        <v>8</v>
      </c>
      <c r="H13363" s="3">
        <v>3.95E-2</v>
      </c>
      <c r="I13363" s="3">
        <v>0.18565000000000001</v>
      </c>
      <c r="J13363" s="3">
        <v>4.1751500000000004</v>
      </c>
      <c r="K13363" s="3">
        <v>6.4233076923076924</v>
      </c>
      <c r="L13363" s="4">
        <v>0.35</v>
      </c>
    </row>
    <row r="13364" spans="1:12" x14ac:dyDescent="0.35">
      <c r="A13364" s="1" t="s">
        <v>22482</v>
      </c>
      <c r="B13364" t="s">
        <v>20749</v>
      </c>
      <c r="C13364" t="s">
        <v>34</v>
      </c>
      <c r="D13364" t="s">
        <v>35</v>
      </c>
      <c r="E13364">
        <v>1</v>
      </c>
      <c r="F13364" s="2">
        <v>18573.79</v>
      </c>
      <c r="G13364" s="3">
        <v>51587</v>
      </c>
      <c r="H13364" s="3">
        <v>185.73790000000002</v>
      </c>
      <c r="I13364" s="3">
        <v>872.96813000000009</v>
      </c>
      <c r="J13364" s="3">
        <v>19632.496030000002</v>
      </c>
      <c r="K13364" s="3">
        <v>30203.840046153848</v>
      </c>
      <c r="L13364" s="4">
        <v>0.35</v>
      </c>
    </row>
    <row r="13365" spans="1:12" x14ac:dyDescent="0.35">
      <c r="A13365" s="1">
        <v>2012</v>
      </c>
      <c r="B13365" t="s">
        <v>22483</v>
      </c>
      <c r="C13365" t="s">
        <v>26</v>
      </c>
      <c r="D13365" t="s">
        <v>27</v>
      </c>
      <c r="E13365">
        <v>1</v>
      </c>
      <c r="F13365" s="2">
        <v>172.45</v>
      </c>
      <c r="G13365" s="3">
        <v>1531.82</v>
      </c>
      <c r="H13365" s="3">
        <v>1.7244999999999999</v>
      </c>
      <c r="I13365" s="3">
        <v>8.1051500000000001</v>
      </c>
      <c r="J13365" s="3">
        <v>182.27965</v>
      </c>
      <c r="K13365" s="3">
        <v>280.43023076923077</v>
      </c>
      <c r="L13365" s="4">
        <v>0.35</v>
      </c>
    </row>
    <row r="13366" spans="1:12" x14ac:dyDescent="0.35">
      <c r="A13366" s="1" t="s">
        <v>22484</v>
      </c>
      <c r="B13366" t="s">
        <v>22485</v>
      </c>
      <c r="C13366" t="s">
        <v>363</v>
      </c>
      <c r="D13366" t="s">
        <v>364</v>
      </c>
      <c r="E13366">
        <v>1</v>
      </c>
      <c r="F13366" s="2">
        <v>4411.3999999999996</v>
      </c>
      <c r="G13366" s="3">
        <v>9641.41</v>
      </c>
      <c r="H13366" s="3">
        <v>44.113999999999997</v>
      </c>
      <c r="I13366" s="3">
        <v>207.33579999999998</v>
      </c>
      <c r="J13366" s="3">
        <v>4662.849799999999</v>
      </c>
      <c r="K13366" s="3">
        <v>7173.6150769230753</v>
      </c>
      <c r="L13366" s="4">
        <v>0.35</v>
      </c>
    </row>
    <row r="13367" spans="1:12" x14ac:dyDescent="0.35">
      <c r="A13367" s="1" t="s">
        <v>22486</v>
      </c>
      <c r="B13367" t="s">
        <v>22487</v>
      </c>
      <c r="C13367" t="s">
        <v>363</v>
      </c>
      <c r="D13367" t="s">
        <v>364</v>
      </c>
      <c r="E13367">
        <v>1</v>
      </c>
      <c r="F13367" s="2">
        <v>160</v>
      </c>
      <c r="G13367" s="3">
        <v>246.97</v>
      </c>
      <c r="H13367" s="3">
        <v>1.6</v>
      </c>
      <c r="I13367" s="3">
        <v>7.52</v>
      </c>
      <c r="J13367" s="3">
        <v>169.12</v>
      </c>
      <c r="K13367" s="3">
        <v>260.18461538461537</v>
      </c>
      <c r="L13367" s="4">
        <v>0.34999999999999992</v>
      </c>
    </row>
    <row r="13368" spans="1:12" x14ac:dyDescent="0.35">
      <c r="A13368" s="1" t="s">
        <v>22488</v>
      </c>
      <c r="B13368" t="s">
        <v>22489</v>
      </c>
      <c r="C13368" t="s">
        <v>26</v>
      </c>
      <c r="D13368" t="s">
        <v>27</v>
      </c>
      <c r="E13368">
        <v>1</v>
      </c>
      <c r="F13368" s="2">
        <v>23.28</v>
      </c>
      <c r="G13368" s="3">
        <v>77.28</v>
      </c>
      <c r="H13368" s="3">
        <v>0.23280000000000001</v>
      </c>
      <c r="I13368" s="3">
        <v>1.09416</v>
      </c>
      <c r="J13368" s="3">
        <v>24.606960000000001</v>
      </c>
      <c r="K13368" s="3">
        <v>37.856861538461537</v>
      </c>
      <c r="L13368" s="4">
        <v>0.35</v>
      </c>
    </row>
    <row r="13369" spans="1:12" x14ac:dyDescent="0.35">
      <c r="A13369" s="1" t="s">
        <v>22490</v>
      </c>
      <c r="B13369" t="s">
        <v>22491</v>
      </c>
      <c r="C13369" t="s">
        <v>363</v>
      </c>
      <c r="D13369" t="s">
        <v>364</v>
      </c>
      <c r="E13369">
        <v>1</v>
      </c>
      <c r="F13369" s="2">
        <v>1723.94</v>
      </c>
      <c r="G13369" s="3">
        <v>2918</v>
      </c>
      <c r="H13369" s="3">
        <v>17.2394</v>
      </c>
      <c r="I13369" s="3">
        <v>81.025180000000006</v>
      </c>
      <c r="J13369" s="3">
        <v>1822.2045800000001</v>
      </c>
      <c r="K13369" s="3">
        <v>2803.3916615384614</v>
      </c>
      <c r="L13369" s="4">
        <v>0.35</v>
      </c>
    </row>
    <row r="13370" spans="1:12" x14ac:dyDescent="0.35">
      <c r="A13370" s="1" t="s">
        <v>22492</v>
      </c>
      <c r="B13370" t="s">
        <v>22493</v>
      </c>
      <c r="C13370" t="s">
        <v>34</v>
      </c>
      <c r="D13370" t="s">
        <v>35</v>
      </c>
      <c r="E13370">
        <v>1</v>
      </c>
      <c r="F13370" s="2">
        <v>21.58</v>
      </c>
      <c r="G13370" s="3">
        <v>58</v>
      </c>
      <c r="H13370" s="3">
        <v>0.21579999999999999</v>
      </c>
      <c r="I13370" s="3">
        <v>1.0142599999999999</v>
      </c>
      <c r="J13370" s="3">
        <v>22.81006</v>
      </c>
      <c r="K13370" s="3">
        <v>35.092399999999998</v>
      </c>
      <c r="L13370" s="4">
        <v>0.35</v>
      </c>
    </row>
    <row r="13371" spans="1:12" x14ac:dyDescent="0.35">
      <c r="A13371" s="1" t="s">
        <v>22494</v>
      </c>
      <c r="B13371" t="s">
        <v>22495</v>
      </c>
      <c r="C13371" t="s">
        <v>13</v>
      </c>
      <c r="D13371" t="s">
        <v>14</v>
      </c>
      <c r="E13371">
        <v>1</v>
      </c>
      <c r="F13371" s="2">
        <v>206.64</v>
      </c>
      <c r="G13371" s="3">
        <v>413</v>
      </c>
      <c r="H13371" s="3">
        <v>2.0663999999999998</v>
      </c>
      <c r="I13371" s="3">
        <v>9.7120800000000003</v>
      </c>
      <c r="J13371" s="3">
        <v>218.41847999999999</v>
      </c>
      <c r="K13371" s="3">
        <v>336.02843076923074</v>
      </c>
      <c r="L13371" s="4">
        <v>0.35</v>
      </c>
    </row>
    <row r="13372" spans="1:12" x14ac:dyDescent="0.35">
      <c r="A13372" s="1" t="s">
        <v>22496</v>
      </c>
      <c r="B13372" t="s">
        <v>20378</v>
      </c>
      <c r="C13372" t="s">
        <v>34</v>
      </c>
      <c r="D13372" t="s">
        <v>35</v>
      </c>
      <c r="E13372">
        <v>1</v>
      </c>
      <c r="F13372" s="2">
        <v>4603.5</v>
      </c>
      <c r="G13372" s="3">
        <v>12787</v>
      </c>
      <c r="H13372" s="3">
        <v>46.035000000000004</v>
      </c>
      <c r="I13372" s="3">
        <v>216.36449999999999</v>
      </c>
      <c r="J13372" s="3">
        <v>4865.8994999999995</v>
      </c>
      <c r="K13372" s="3">
        <v>7485.9992307692301</v>
      </c>
      <c r="L13372" s="4">
        <v>0.35</v>
      </c>
    </row>
    <row r="13373" spans="1:12" x14ac:dyDescent="0.35">
      <c r="A13373" s="1" t="s">
        <v>22497</v>
      </c>
      <c r="B13373" t="s">
        <v>22498</v>
      </c>
      <c r="C13373" t="s">
        <v>363</v>
      </c>
      <c r="D13373" t="s">
        <v>364</v>
      </c>
      <c r="E13373">
        <v>1</v>
      </c>
      <c r="F13373" s="2">
        <v>756.7</v>
      </c>
      <c r="G13373" s="3">
        <v>1654</v>
      </c>
      <c r="H13373" s="3">
        <v>7.5670000000000002</v>
      </c>
      <c r="I13373" s="3">
        <v>35.564900000000002</v>
      </c>
      <c r="J13373" s="3">
        <v>799.83190000000002</v>
      </c>
      <c r="K13373" s="3">
        <v>1230.5106153846154</v>
      </c>
      <c r="L13373" s="4">
        <v>0.35000000000000003</v>
      </c>
    </row>
    <row r="13374" spans="1:12" x14ac:dyDescent="0.35">
      <c r="A13374" s="1" t="s">
        <v>22499</v>
      </c>
      <c r="B13374" t="s">
        <v>22500</v>
      </c>
      <c r="C13374" t="s">
        <v>34</v>
      </c>
      <c r="D13374" t="s">
        <v>35</v>
      </c>
      <c r="E13374">
        <v>1</v>
      </c>
      <c r="F13374" s="2">
        <v>9302.0400000000009</v>
      </c>
      <c r="G13374" s="3">
        <v>25836</v>
      </c>
      <c r="H13374" s="3">
        <v>93.020400000000009</v>
      </c>
      <c r="I13374" s="3">
        <v>437.19588000000005</v>
      </c>
      <c r="J13374" s="3">
        <v>9832.2562799999996</v>
      </c>
      <c r="K13374" s="3">
        <v>15126.548123076922</v>
      </c>
      <c r="L13374" s="4">
        <v>0.35</v>
      </c>
    </row>
    <row r="13375" spans="1:12" hidden="1" x14ac:dyDescent="0.35">
      <c r="A13375" s="1" t="s">
        <v>22501</v>
      </c>
      <c r="B13375" t="s">
        <v>22502</v>
      </c>
      <c r="C13375" t="s">
        <v>46</v>
      </c>
      <c r="D13375" t="s">
        <v>47</v>
      </c>
      <c r="E13375">
        <v>1</v>
      </c>
      <c r="F13375" s="2">
        <v>9.94</v>
      </c>
      <c r="G13375" s="3">
        <v>10</v>
      </c>
      <c r="H13375" s="3">
        <v>9.9400000000000002E-2</v>
      </c>
      <c r="I13375" s="3">
        <v>0.46717999999999998</v>
      </c>
      <c r="J13375" s="3">
        <v>10.50658</v>
      </c>
      <c r="K13375" s="3">
        <v>16.163969230769229</v>
      </c>
      <c r="L13375" s="4">
        <v>0.35</v>
      </c>
    </row>
    <row r="13376" spans="1:12" x14ac:dyDescent="0.35">
      <c r="A13376" s="1" t="s">
        <v>22503</v>
      </c>
      <c r="B13376" t="s">
        <v>20277</v>
      </c>
      <c r="C13376" t="s">
        <v>13</v>
      </c>
      <c r="D13376" t="s">
        <v>14</v>
      </c>
      <c r="E13376">
        <v>1</v>
      </c>
      <c r="F13376" s="2">
        <v>843.36</v>
      </c>
      <c r="G13376" s="3">
        <v>1691</v>
      </c>
      <c r="H13376" s="3">
        <v>8.4336000000000002</v>
      </c>
      <c r="I13376" s="3">
        <v>39.637920000000001</v>
      </c>
      <c r="J13376" s="3">
        <v>891.43151999999998</v>
      </c>
      <c r="K13376" s="3">
        <v>1371.4331076923077</v>
      </c>
      <c r="L13376" s="4">
        <v>0.35</v>
      </c>
    </row>
    <row r="13377" spans="1:12" x14ac:dyDescent="0.35">
      <c r="A13377" s="1">
        <v>2351</v>
      </c>
      <c r="B13377" t="s">
        <v>20987</v>
      </c>
      <c r="C13377" t="s">
        <v>34</v>
      </c>
      <c r="D13377" t="s">
        <v>35</v>
      </c>
      <c r="E13377">
        <v>1</v>
      </c>
      <c r="F13377" s="2">
        <v>0.376</v>
      </c>
      <c r="G13377" s="3">
        <v>1</v>
      </c>
      <c r="H13377" s="3">
        <v>3.7599999999999999E-3</v>
      </c>
      <c r="I13377" s="3">
        <v>1.7672E-2</v>
      </c>
      <c r="J13377" s="3">
        <v>0.39743200000000001</v>
      </c>
      <c r="K13377" s="3">
        <v>0.61143384615384611</v>
      </c>
      <c r="L13377" s="4">
        <v>0.34999999999999992</v>
      </c>
    </row>
    <row r="13378" spans="1:12" x14ac:dyDescent="0.35">
      <c r="A13378" s="1" t="s">
        <v>22504</v>
      </c>
      <c r="B13378" t="s">
        <v>22505</v>
      </c>
      <c r="C13378" t="s">
        <v>363</v>
      </c>
      <c r="D13378" t="s">
        <v>364</v>
      </c>
      <c r="E13378">
        <v>1</v>
      </c>
      <c r="F13378" s="2">
        <v>1465</v>
      </c>
      <c r="G13378" s="3">
        <v>1005</v>
      </c>
      <c r="H13378" s="3">
        <v>14.65</v>
      </c>
      <c r="I13378" s="3">
        <v>68.855000000000004</v>
      </c>
      <c r="J13378" s="3">
        <v>1548.5050000000001</v>
      </c>
      <c r="K13378" s="3">
        <v>2382.3153846153846</v>
      </c>
      <c r="L13378" s="4">
        <v>0.34999999999999992</v>
      </c>
    </row>
    <row r="13379" spans="1:12" x14ac:dyDescent="0.35">
      <c r="A13379" s="1" t="s">
        <v>22506</v>
      </c>
      <c r="B13379" t="s">
        <v>22507</v>
      </c>
      <c r="C13379" t="s">
        <v>363</v>
      </c>
      <c r="D13379" t="s">
        <v>364</v>
      </c>
      <c r="E13379">
        <v>1</v>
      </c>
      <c r="F13379" s="2">
        <v>542</v>
      </c>
      <c r="G13379" s="3">
        <v>1760</v>
      </c>
      <c r="H13379" s="3">
        <v>5.42</v>
      </c>
      <c r="I13379" s="3">
        <v>25.474</v>
      </c>
      <c r="J13379" s="3">
        <v>572.89400000000001</v>
      </c>
      <c r="K13379" s="3">
        <v>881.37538461538463</v>
      </c>
      <c r="L13379" s="4">
        <v>0.35000000000000003</v>
      </c>
    </row>
    <row r="13380" spans="1:12" x14ac:dyDescent="0.35">
      <c r="A13380" s="1" t="s">
        <v>22508</v>
      </c>
      <c r="B13380" t="s">
        <v>22509</v>
      </c>
      <c r="C13380" t="s">
        <v>363</v>
      </c>
      <c r="D13380" t="s">
        <v>364</v>
      </c>
      <c r="E13380">
        <v>1</v>
      </c>
      <c r="F13380" s="2">
        <v>611.29999999999995</v>
      </c>
      <c r="G13380" s="3">
        <v>1213</v>
      </c>
      <c r="H13380" s="3">
        <v>6.1129999999999995</v>
      </c>
      <c r="I13380" s="3">
        <v>28.731099999999998</v>
      </c>
      <c r="J13380" s="3">
        <v>646.14409999999998</v>
      </c>
      <c r="K13380" s="3">
        <v>994.06784615384606</v>
      </c>
      <c r="L13380" s="4">
        <v>0.35</v>
      </c>
    </row>
    <row r="13381" spans="1:12" x14ac:dyDescent="0.35">
      <c r="A13381" s="1" t="s">
        <v>22510</v>
      </c>
      <c r="B13381" t="s">
        <v>22511</v>
      </c>
      <c r="C13381" t="s">
        <v>363</v>
      </c>
      <c r="D13381" t="s">
        <v>364</v>
      </c>
      <c r="E13381">
        <v>1</v>
      </c>
      <c r="F13381" s="2">
        <v>208.63</v>
      </c>
      <c r="G13381" s="3">
        <v>399.48</v>
      </c>
      <c r="H13381" s="3">
        <v>2.0863</v>
      </c>
      <c r="I13381" s="3">
        <v>9.8056099999999997</v>
      </c>
      <c r="J13381" s="3">
        <v>220.52190999999999</v>
      </c>
      <c r="K13381" s="3">
        <v>339.26447692307687</v>
      </c>
      <c r="L13381" s="4">
        <v>0.34999999999999992</v>
      </c>
    </row>
    <row r="13382" spans="1:12" x14ac:dyDescent="0.35">
      <c r="A13382" s="1" t="s">
        <v>22512</v>
      </c>
      <c r="B13382" t="s">
        <v>22513</v>
      </c>
      <c r="C13382" t="s">
        <v>13</v>
      </c>
      <c r="D13382" t="s">
        <v>14</v>
      </c>
      <c r="E13382">
        <v>1</v>
      </c>
      <c r="F13382" s="2">
        <v>1028.1600000000001</v>
      </c>
      <c r="G13382" s="3">
        <v>2058</v>
      </c>
      <c r="H13382" s="3">
        <v>10.281600000000001</v>
      </c>
      <c r="I13382" s="3">
        <v>48.323520000000002</v>
      </c>
      <c r="J13382" s="3">
        <v>1086.76512</v>
      </c>
      <c r="K13382" s="3">
        <v>1671.9463384615385</v>
      </c>
      <c r="L13382" s="4">
        <v>0.35000000000000003</v>
      </c>
    </row>
    <row r="13383" spans="1:12" x14ac:dyDescent="0.35">
      <c r="A13383" s="1" t="s">
        <v>22514</v>
      </c>
      <c r="B13383" t="s">
        <v>22515</v>
      </c>
      <c r="C13383" t="s">
        <v>363</v>
      </c>
      <c r="D13383" t="s">
        <v>364</v>
      </c>
      <c r="E13383">
        <v>1</v>
      </c>
      <c r="F13383" s="2">
        <v>736.48</v>
      </c>
      <c r="G13383" s="3">
        <v>2003</v>
      </c>
      <c r="H13383" s="3">
        <v>7.3648000000000007</v>
      </c>
      <c r="I13383" s="3">
        <v>34.614560000000004</v>
      </c>
      <c r="J13383" s="3">
        <v>778.45935999999995</v>
      </c>
      <c r="K13383" s="3">
        <v>1197.6297846153846</v>
      </c>
      <c r="L13383" s="4">
        <v>0.35000000000000003</v>
      </c>
    </row>
    <row r="13384" spans="1:12" x14ac:dyDescent="0.35">
      <c r="A13384" s="1">
        <v>49400</v>
      </c>
      <c r="B13384" t="s">
        <v>22516</v>
      </c>
      <c r="C13384" t="s">
        <v>363</v>
      </c>
      <c r="D13384" t="s">
        <v>364</v>
      </c>
      <c r="E13384">
        <v>1</v>
      </c>
      <c r="F13384" s="2">
        <v>2450.5700000000002</v>
      </c>
      <c r="G13384" s="3">
        <v>6556.6031999999996</v>
      </c>
      <c r="H13384" s="3">
        <v>24.505700000000001</v>
      </c>
      <c r="I13384" s="3">
        <v>115.17679000000001</v>
      </c>
      <c r="J13384" s="3">
        <v>2590.2524900000003</v>
      </c>
      <c r="K13384" s="3">
        <v>3985.0038307692312</v>
      </c>
      <c r="L13384" s="4">
        <v>0.35</v>
      </c>
    </row>
    <row r="13385" spans="1:12" x14ac:dyDescent="0.35">
      <c r="A13385" s="1" t="s">
        <v>22517</v>
      </c>
      <c r="B13385" t="s">
        <v>1575</v>
      </c>
      <c r="C13385" t="s">
        <v>34</v>
      </c>
      <c r="D13385" t="s">
        <v>35</v>
      </c>
      <c r="E13385">
        <v>1</v>
      </c>
      <c r="F13385" s="2">
        <v>24910.58</v>
      </c>
      <c r="G13385" s="3">
        <v>63473</v>
      </c>
      <c r="H13385" s="3">
        <v>249.10580000000002</v>
      </c>
      <c r="I13385" s="3">
        <v>1170.7972600000001</v>
      </c>
      <c r="J13385" s="3">
        <v>26330.483060000002</v>
      </c>
      <c r="K13385" s="3">
        <v>40508.435476923078</v>
      </c>
      <c r="L13385" s="4">
        <v>0.35</v>
      </c>
    </row>
    <row r="13386" spans="1:12" x14ac:dyDescent="0.35">
      <c r="A13386" s="1" t="s">
        <v>22518</v>
      </c>
      <c r="B13386" t="s">
        <v>22519</v>
      </c>
      <c r="C13386" t="s">
        <v>363</v>
      </c>
      <c r="D13386" t="s">
        <v>364</v>
      </c>
      <c r="E13386">
        <v>1</v>
      </c>
      <c r="F13386" s="2">
        <v>639.20000000000005</v>
      </c>
      <c r="G13386" s="3">
        <v>1710</v>
      </c>
      <c r="H13386" s="3">
        <v>6.3920000000000003</v>
      </c>
      <c r="I13386" s="3">
        <v>30.042400000000001</v>
      </c>
      <c r="J13386" s="3">
        <v>675.63440000000014</v>
      </c>
      <c r="K13386" s="3">
        <v>1039.4375384615387</v>
      </c>
      <c r="L13386" s="4">
        <v>0.35</v>
      </c>
    </row>
    <row r="13387" spans="1:12" x14ac:dyDescent="0.35">
      <c r="A13387" s="1" t="s">
        <v>22520</v>
      </c>
      <c r="B13387" t="s">
        <v>22521</v>
      </c>
      <c r="C13387" t="s">
        <v>34</v>
      </c>
      <c r="D13387" t="s">
        <v>35</v>
      </c>
      <c r="E13387">
        <v>1</v>
      </c>
      <c r="F13387" s="2">
        <v>392.35</v>
      </c>
      <c r="G13387" s="3">
        <v>842</v>
      </c>
      <c r="H13387" s="3">
        <v>3.9235000000000002</v>
      </c>
      <c r="I13387" s="3">
        <v>18.440450000000002</v>
      </c>
      <c r="J13387" s="3">
        <v>414.71395000000001</v>
      </c>
      <c r="K13387" s="3">
        <v>638.02146153846149</v>
      </c>
      <c r="L13387" s="4">
        <v>0.34999999999999992</v>
      </c>
    </row>
    <row r="13388" spans="1:12" x14ac:dyDescent="0.35">
      <c r="A13388" s="1" t="s">
        <v>22522</v>
      </c>
      <c r="B13388" t="s">
        <v>22523</v>
      </c>
      <c r="C13388" t="s">
        <v>363</v>
      </c>
      <c r="D13388" t="s">
        <v>364</v>
      </c>
      <c r="E13388">
        <v>1</v>
      </c>
      <c r="F13388" s="2">
        <v>428.26</v>
      </c>
      <c r="G13388" s="3">
        <v>935.99</v>
      </c>
      <c r="H13388" s="3">
        <v>4.2826000000000004</v>
      </c>
      <c r="I13388" s="3">
        <v>20.128219999999999</v>
      </c>
      <c r="J13388" s="3">
        <v>452.67081999999999</v>
      </c>
      <c r="K13388" s="3">
        <v>696.41664615384616</v>
      </c>
      <c r="L13388" s="4">
        <v>0.35000000000000003</v>
      </c>
    </row>
    <row r="13389" spans="1:12" x14ac:dyDescent="0.35">
      <c r="A13389" s="1" t="s">
        <v>22524</v>
      </c>
      <c r="B13389" t="s">
        <v>22525</v>
      </c>
      <c r="C13389" t="s">
        <v>363</v>
      </c>
      <c r="D13389" t="s">
        <v>364</v>
      </c>
      <c r="E13389">
        <v>1</v>
      </c>
      <c r="F13389" s="2">
        <v>3196</v>
      </c>
      <c r="G13389" s="3">
        <v>2246</v>
      </c>
      <c r="H13389" s="3">
        <v>31.96</v>
      </c>
      <c r="I13389" s="3">
        <v>150.21199999999999</v>
      </c>
      <c r="J13389" s="3">
        <v>3378.172</v>
      </c>
      <c r="K13389" s="3">
        <v>5197.1876923076925</v>
      </c>
      <c r="L13389" s="4">
        <v>0.35000000000000003</v>
      </c>
    </row>
    <row r="13390" spans="1:12" x14ac:dyDescent="0.35">
      <c r="A13390" s="1" t="s">
        <v>22526</v>
      </c>
      <c r="B13390" t="s">
        <v>22527</v>
      </c>
      <c r="C13390" t="s">
        <v>363</v>
      </c>
      <c r="D13390" t="s">
        <v>364</v>
      </c>
      <c r="E13390">
        <v>1</v>
      </c>
      <c r="F13390" s="2">
        <v>15.39</v>
      </c>
      <c r="G13390" s="3">
        <v>31</v>
      </c>
      <c r="H13390" s="3">
        <v>0.15390000000000001</v>
      </c>
      <c r="I13390" s="3">
        <v>0.72333000000000003</v>
      </c>
      <c r="J13390" s="3">
        <v>16.267230000000001</v>
      </c>
      <c r="K13390" s="3">
        <v>25.026507692307693</v>
      </c>
      <c r="L13390" s="4">
        <v>0.35</v>
      </c>
    </row>
    <row r="13391" spans="1:12" x14ac:dyDescent="0.35">
      <c r="A13391" s="1" t="s">
        <v>22528</v>
      </c>
      <c r="B13391" t="s">
        <v>22529</v>
      </c>
      <c r="C13391" t="s">
        <v>34</v>
      </c>
      <c r="D13391" t="s">
        <v>35</v>
      </c>
      <c r="E13391">
        <v>1</v>
      </c>
      <c r="F13391" s="2">
        <v>1841.4</v>
      </c>
      <c r="G13391" s="3">
        <v>1439.4688000000001</v>
      </c>
      <c r="H13391" s="3">
        <v>18.414000000000001</v>
      </c>
      <c r="I13391" s="3">
        <v>86.5458</v>
      </c>
      <c r="J13391" s="3">
        <v>1946.3598000000002</v>
      </c>
      <c r="K13391" s="3">
        <v>2994.3996923076925</v>
      </c>
      <c r="L13391" s="4">
        <v>0.35</v>
      </c>
    </row>
    <row r="13392" spans="1:12" x14ac:dyDescent="0.35">
      <c r="A13392" s="1">
        <v>40027</v>
      </c>
      <c r="B13392" t="s">
        <v>22530</v>
      </c>
      <c r="C13392" t="s">
        <v>34</v>
      </c>
      <c r="D13392" t="s">
        <v>35</v>
      </c>
      <c r="E13392">
        <v>1</v>
      </c>
      <c r="F13392" s="2">
        <v>75</v>
      </c>
      <c r="G13392" s="3">
        <v>352</v>
      </c>
      <c r="H13392" s="3">
        <v>0.75</v>
      </c>
      <c r="I13392" s="3">
        <v>3.5249999999999999</v>
      </c>
      <c r="J13392" s="3">
        <v>79.275000000000006</v>
      </c>
      <c r="K13392" s="3">
        <v>121.96153846153847</v>
      </c>
      <c r="L13392" s="4">
        <v>0.35</v>
      </c>
    </row>
    <row r="13393" spans="1:12" x14ac:dyDescent="0.35">
      <c r="A13393" s="1" t="s">
        <v>22531</v>
      </c>
      <c r="B13393" t="s">
        <v>22532</v>
      </c>
      <c r="C13393" t="s">
        <v>363</v>
      </c>
      <c r="D13393" t="s">
        <v>364</v>
      </c>
      <c r="E13393">
        <v>1</v>
      </c>
      <c r="F13393" s="2">
        <v>505.54</v>
      </c>
      <c r="G13393" s="3">
        <v>1104.8900000000001</v>
      </c>
      <c r="H13393" s="3">
        <v>5.0554000000000006</v>
      </c>
      <c r="I13393" s="3">
        <v>23.760380000000001</v>
      </c>
      <c r="J13393" s="3">
        <v>534.3557800000001</v>
      </c>
      <c r="K13393" s="3">
        <v>822.08581538461556</v>
      </c>
      <c r="L13393" s="4">
        <v>0.35000000000000003</v>
      </c>
    </row>
    <row r="13394" spans="1:12" x14ac:dyDescent="0.35">
      <c r="A13394" s="1" t="s">
        <v>22533</v>
      </c>
      <c r="B13394" t="s">
        <v>22534</v>
      </c>
      <c r="C13394" t="s">
        <v>363</v>
      </c>
      <c r="D13394" t="s">
        <v>364</v>
      </c>
      <c r="E13394">
        <v>1</v>
      </c>
      <c r="F13394" s="2">
        <v>65.023799999999994</v>
      </c>
      <c r="G13394" s="3">
        <v>135</v>
      </c>
      <c r="H13394" s="3">
        <v>0.65023799999999998</v>
      </c>
      <c r="I13394" s="3">
        <v>3.0561185999999996</v>
      </c>
      <c r="J13394" s="3">
        <v>68.730156600000001</v>
      </c>
      <c r="K13394" s="3">
        <v>105.73870246153847</v>
      </c>
      <c r="L13394" s="4">
        <v>0.35000000000000003</v>
      </c>
    </row>
    <row r="13395" spans="1:12" x14ac:dyDescent="0.35">
      <c r="A13395" s="1" t="s">
        <v>22535</v>
      </c>
      <c r="B13395" t="s">
        <v>22536</v>
      </c>
      <c r="C13395" t="s">
        <v>13</v>
      </c>
      <c r="D13395" t="s">
        <v>14</v>
      </c>
      <c r="E13395">
        <v>1</v>
      </c>
      <c r="F13395" s="2">
        <v>28.55</v>
      </c>
      <c r="G13395" s="3">
        <v>65.680000000000007</v>
      </c>
      <c r="H13395" s="3">
        <v>0.28550000000000003</v>
      </c>
      <c r="I13395" s="3">
        <v>1.34185</v>
      </c>
      <c r="J13395" s="3">
        <v>30.177350000000001</v>
      </c>
      <c r="K13395" s="3">
        <v>46.426692307692306</v>
      </c>
      <c r="L13395" s="4">
        <v>0.35</v>
      </c>
    </row>
    <row r="13396" spans="1:12" x14ac:dyDescent="0.35">
      <c r="A13396" s="1" t="s">
        <v>22537</v>
      </c>
      <c r="B13396" t="s">
        <v>22538</v>
      </c>
      <c r="C13396" t="s">
        <v>34</v>
      </c>
      <c r="D13396" t="s">
        <v>35</v>
      </c>
      <c r="E13396">
        <v>1</v>
      </c>
      <c r="F13396" s="2">
        <v>4550.04</v>
      </c>
      <c r="G13396" s="3">
        <v>11482</v>
      </c>
      <c r="H13396" s="3">
        <v>45.500399999999999</v>
      </c>
      <c r="I13396" s="3">
        <v>213.85187999999999</v>
      </c>
      <c r="J13396" s="3">
        <v>4809.39228</v>
      </c>
      <c r="K13396" s="3">
        <v>7399.0650461538462</v>
      </c>
      <c r="L13396" s="4">
        <v>0.35</v>
      </c>
    </row>
    <row r="13397" spans="1:12" x14ac:dyDescent="0.35">
      <c r="A13397" s="1" t="s">
        <v>22539</v>
      </c>
      <c r="B13397" t="s">
        <v>22540</v>
      </c>
      <c r="C13397" t="s">
        <v>13</v>
      </c>
      <c r="D13397" t="s">
        <v>14</v>
      </c>
      <c r="E13397">
        <v>1</v>
      </c>
      <c r="F13397" s="2">
        <v>425.25</v>
      </c>
      <c r="G13397" s="3">
        <v>1233</v>
      </c>
      <c r="H13397" s="3">
        <v>4.2525000000000004</v>
      </c>
      <c r="I13397" s="3">
        <v>19.986750000000001</v>
      </c>
      <c r="J13397" s="3">
        <v>449.48924999999997</v>
      </c>
      <c r="K13397" s="3">
        <v>691.52192307692303</v>
      </c>
      <c r="L13397" s="4">
        <v>0.35</v>
      </c>
    </row>
    <row r="13398" spans="1:12" x14ac:dyDescent="0.35">
      <c r="A13398" s="1" t="s">
        <v>22541</v>
      </c>
      <c r="B13398" t="s">
        <v>22542</v>
      </c>
      <c r="C13398" t="s">
        <v>34</v>
      </c>
      <c r="D13398" t="s">
        <v>35</v>
      </c>
      <c r="E13398">
        <v>1</v>
      </c>
      <c r="F13398" s="2">
        <v>0.52500000000000002</v>
      </c>
      <c r="G13398" s="3">
        <v>1</v>
      </c>
      <c r="H13398" s="3">
        <v>5.2500000000000003E-3</v>
      </c>
      <c r="I13398" s="3">
        <v>2.4675000000000002E-2</v>
      </c>
      <c r="J13398" s="3">
        <v>0.554925</v>
      </c>
      <c r="K13398" s="3">
        <v>0.85373076923076918</v>
      </c>
      <c r="L13398" s="4">
        <v>0.35</v>
      </c>
    </row>
    <row r="13399" spans="1:12" x14ac:dyDescent="0.35">
      <c r="A13399" s="1" t="s">
        <v>22543</v>
      </c>
      <c r="B13399" t="s">
        <v>19609</v>
      </c>
      <c r="C13399" t="s">
        <v>34</v>
      </c>
      <c r="D13399" t="s">
        <v>35</v>
      </c>
      <c r="E13399">
        <v>1</v>
      </c>
      <c r="F13399" s="2">
        <v>2886.84</v>
      </c>
      <c r="G13399" s="3">
        <v>7520</v>
      </c>
      <c r="H13399" s="3">
        <v>28.868400000000001</v>
      </c>
      <c r="I13399" s="3">
        <v>135.68147999999999</v>
      </c>
      <c r="J13399" s="3">
        <v>3051.3898800000002</v>
      </c>
      <c r="K13399" s="3">
        <v>4694.4459692307692</v>
      </c>
      <c r="L13399" s="4">
        <v>0.35</v>
      </c>
    </row>
    <row r="13400" spans="1:12" x14ac:dyDescent="0.35">
      <c r="A13400" s="1" t="s">
        <v>22544</v>
      </c>
      <c r="B13400" t="s">
        <v>13303</v>
      </c>
      <c r="C13400" t="s">
        <v>34</v>
      </c>
      <c r="D13400" t="s">
        <v>35</v>
      </c>
      <c r="E13400">
        <v>1</v>
      </c>
      <c r="F13400" s="2">
        <v>120.51</v>
      </c>
      <c r="G13400" s="3">
        <v>461</v>
      </c>
      <c r="H13400" s="3">
        <v>1.2051000000000001</v>
      </c>
      <c r="I13400" s="3">
        <v>5.6639699999999999</v>
      </c>
      <c r="J13400" s="3">
        <v>127.37907000000001</v>
      </c>
      <c r="K13400" s="3">
        <v>195.96780000000001</v>
      </c>
      <c r="L13400" s="4">
        <v>0.35</v>
      </c>
    </row>
    <row r="13401" spans="1:12" x14ac:dyDescent="0.35">
      <c r="A13401" s="1" t="s">
        <v>22545</v>
      </c>
      <c r="B13401" t="s">
        <v>22546</v>
      </c>
      <c r="C13401" t="s">
        <v>363</v>
      </c>
      <c r="D13401" t="s">
        <v>364</v>
      </c>
      <c r="E13401">
        <v>1</v>
      </c>
      <c r="F13401" s="2">
        <v>106.26</v>
      </c>
      <c r="G13401" s="3">
        <v>232.24</v>
      </c>
      <c r="H13401" s="3">
        <v>1.0626</v>
      </c>
      <c r="I13401" s="3">
        <v>4.9942200000000003</v>
      </c>
      <c r="J13401" s="3">
        <v>112.31682000000001</v>
      </c>
      <c r="K13401" s="3">
        <v>172.79510769230771</v>
      </c>
      <c r="L13401" s="4">
        <v>0.35000000000000003</v>
      </c>
    </row>
    <row r="13402" spans="1:12" x14ac:dyDescent="0.35">
      <c r="A13402" s="1" t="s">
        <v>22547</v>
      </c>
      <c r="B13402" t="s">
        <v>19624</v>
      </c>
      <c r="C13402" t="s">
        <v>363</v>
      </c>
      <c r="D13402" t="s">
        <v>364</v>
      </c>
      <c r="E13402">
        <v>1</v>
      </c>
      <c r="F13402" s="2">
        <v>340.4</v>
      </c>
      <c r="G13402" s="3">
        <v>740</v>
      </c>
      <c r="H13402" s="3">
        <v>3.4039999999999999</v>
      </c>
      <c r="I13402" s="3">
        <v>15.998799999999999</v>
      </c>
      <c r="J13402" s="3">
        <v>359.80279999999999</v>
      </c>
      <c r="K13402" s="3">
        <v>553.54276923076918</v>
      </c>
      <c r="L13402" s="4">
        <v>0.35</v>
      </c>
    </row>
    <row r="13403" spans="1:12" x14ac:dyDescent="0.35">
      <c r="A13403" s="1" t="s">
        <v>22548</v>
      </c>
      <c r="B13403" t="s">
        <v>22549</v>
      </c>
      <c r="C13403" t="s">
        <v>363</v>
      </c>
      <c r="D13403" t="s">
        <v>364</v>
      </c>
      <c r="E13403">
        <v>1</v>
      </c>
      <c r="F13403" s="2">
        <v>379.2</v>
      </c>
      <c r="G13403" s="3">
        <v>716</v>
      </c>
      <c r="H13403" s="3">
        <v>3.7919999999999998</v>
      </c>
      <c r="I13403" s="3">
        <v>17.822399999999998</v>
      </c>
      <c r="J13403" s="3">
        <v>400.81439999999998</v>
      </c>
      <c r="K13403" s="3">
        <v>616.63753846153838</v>
      </c>
      <c r="L13403" s="4">
        <v>0.35</v>
      </c>
    </row>
    <row r="13404" spans="1:12" x14ac:dyDescent="0.35">
      <c r="A13404" s="1">
        <v>2340</v>
      </c>
      <c r="B13404" t="s">
        <v>22550</v>
      </c>
      <c r="C13404" t="s">
        <v>34</v>
      </c>
      <c r="D13404" t="s">
        <v>35</v>
      </c>
      <c r="E13404">
        <v>1</v>
      </c>
      <c r="F13404" s="2">
        <v>0.27300000000000002</v>
      </c>
      <c r="G13404" s="3">
        <v>1</v>
      </c>
      <c r="H13404" s="3">
        <v>2.7300000000000002E-3</v>
      </c>
      <c r="I13404" s="3">
        <v>1.2831E-2</v>
      </c>
      <c r="J13404" s="3">
        <v>0.28856100000000001</v>
      </c>
      <c r="K13404" s="3">
        <v>0.44394</v>
      </c>
      <c r="L13404" s="4">
        <v>0.35</v>
      </c>
    </row>
    <row r="13405" spans="1:12" x14ac:dyDescent="0.35">
      <c r="A13405" s="1">
        <v>762320</v>
      </c>
      <c r="B13405" t="s">
        <v>20344</v>
      </c>
      <c r="C13405" t="s">
        <v>34</v>
      </c>
      <c r="D13405" t="s">
        <v>35</v>
      </c>
      <c r="E13405">
        <v>1</v>
      </c>
      <c r="F13405" s="2">
        <v>0.155</v>
      </c>
      <c r="G13405" s="3">
        <v>1</v>
      </c>
      <c r="H13405" s="3">
        <v>1.5499999999999999E-3</v>
      </c>
      <c r="I13405" s="3">
        <v>7.2849999999999998E-3</v>
      </c>
      <c r="J13405" s="3">
        <v>0.16383500000000001</v>
      </c>
      <c r="K13405" s="3">
        <v>0.25205384615384618</v>
      </c>
      <c r="L13405" s="4">
        <v>0.35000000000000003</v>
      </c>
    </row>
    <row r="13406" spans="1:12" x14ac:dyDescent="0.35">
      <c r="A13406" s="1" t="s">
        <v>22551</v>
      </c>
      <c r="B13406" t="s">
        <v>22552</v>
      </c>
      <c r="C13406" t="s">
        <v>363</v>
      </c>
      <c r="D13406" t="s">
        <v>364</v>
      </c>
      <c r="E13406">
        <v>1</v>
      </c>
      <c r="F13406" s="2">
        <v>88.501999999999995</v>
      </c>
      <c r="G13406" s="3">
        <v>209</v>
      </c>
      <c r="H13406" s="3">
        <v>0.88501999999999992</v>
      </c>
      <c r="I13406" s="3">
        <v>4.1595939999999993</v>
      </c>
      <c r="J13406" s="3">
        <v>93.546613999999991</v>
      </c>
      <c r="K13406" s="3">
        <v>143.91786769230768</v>
      </c>
      <c r="L13406" s="4">
        <v>0.35000000000000003</v>
      </c>
    </row>
    <row r="13407" spans="1:12" x14ac:dyDescent="0.35">
      <c r="A13407" s="1">
        <v>442380</v>
      </c>
      <c r="B13407" t="s">
        <v>22553</v>
      </c>
      <c r="C13407" t="s">
        <v>34</v>
      </c>
      <c r="D13407" t="s">
        <v>35</v>
      </c>
      <c r="E13407">
        <v>1</v>
      </c>
      <c r="F13407" s="2">
        <v>0.254</v>
      </c>
      <c r="G13407" s="3">
        <v>1</v>
      </c>
      <c r="H13407" s="3">
        <v>2.5400000000000002E-3</v>
      </c>
      <c r="I13407" s="3">
        <v>1.1938000000000001E-2</v>
      </c>
      <c r="J13407" s="3">
        <v>0.26847799999999999</v>
      </c>
      <c r="K13407" s="3">
        <v>0.4130430769230769</v>
      </c>
      <c r="L13407" s="4">
        <v>0.35</v>
      </c>
    </row>
    <row r="13408" spans="1:12" x14ac:dyDescent="0.35">
      <c r="A13408" s="1" t="s">
        <v>22554</v>
      </c>
      <c r="B13408" t="s">
        <v>22555</v>
      </c>
      <c r="C13408" t="s">
        <v>363</v>
      </c>
      <c r="D13408" t="s">
        <v>364</v>
      </c>
      <c r="E13408">
        <v>1</v>
      </c>
      <c r="F13408" s="2">
        <v>74.8</v>
      </c>
      <c r="G13408" s="3">
        <v>5071</v>
      </c>
      <c r="H13408" s="3">
        <v>0.748</v>
      </c>
      <c r="I13408" s="3">
        <v>3.5156000000000001</v>
      </c>
      <c r="J13408" s="3">
        <v>79.063600000000008</v>
      </c>
      <c r="K13408" s="3">
        <v>121.6363076923077</v>
      </c>
      <c r="L13408" s="4">
        <v>0.35</v>
      </c>
    </row>
    <row r="13409" spans="1:12" x14ac:dyDescent="0.35">
      <c r="A13409" s="1" t="s">
        <v>22556</v>
      </c>
      <c r="B13409" t="s">
        <v>22557</v>
      </c>
      <c r="C13409" t="s">
        <v>363</v>
      </c>
      <c r="D13409" t="s">
        <v>364</v>
      </c>
      <c r="E13409">
        <v>1</v>
      </c>
      <c r="F13409" s="2">
        <v>2244.9839999999999</v>
      </c>
      <c r="G13409" s="3">
        <v>5100</v>
      </c>
      <c r="H13409" s="3">
        <v>22.449839999999998</v>
      </c>
      <c r="I13409" s="3">
        <v>105.51424799999999</v>
      </c>
      <c r="J13409" s="3">
        <v>2372.9480880000001</v>
      </c>
      <c r="K13409" s="3">
        <v>3650.6893661538461</v>
      </c>
      <c r="L13409" s="4">
        <v>0.35</v>
      </c>
    </row>
    <row r="13410" spans="1:12" x14ac:dyDescent="0.35">
      <c r="A13410" s="1" t="s">
        <v>22558</v>
      </c>
      <c r="B13410" t="s">
        <v>1571</v>
      </c>
      <c r="C13410" t="s">
        <v>34</v>
      </c>
      <c r="D13410" t="s">
        <v>35</v>
      </c>
      <c r="E13410">
        <v>1</v>
      </c>
      <c r="F13410" s="2">
        <v>21642.39</v>
      </c>
      <c r="G13410" s="3">
        <v>60111</v>
      </c>
      <c r="H13410" s="3">
        <v>216.4239</v>
      </c>
      <c r="I13410" s="3">
        <v>1017.19233</v>
      </c>
      <c r="J13410" s="3">
        <v>22876.006230000003</v>
      </c>
      <c r="K13410" s="3">
        <v>35193.855738461541</v>
      </c>
      <c r="L13410" s="4">
        <v>0.35</v>
      </c>
    </row>
    <row r="13411" spans="1:12" x14ac:dyDescent="0.35">
      <c r="A13411" s="1" t="s">
        <v>22559</v>
      </c>
      <c r="B13411" t="s">
        <v>22560</v>
      </c>
      <c r="C13411" t="s">
        <v>363</v>
      </c>
      <c r="D13411" t="s">
        <v>364</v>
      </c>
      <c r="E13411">
        <v>1</v>
      </c>
      <c r="F13411" s="2">
        <v>3.8</v>
      </c>
      <c r="G13411" s="3">
        <v>26</v>
      </c>
      <c r="H13411" s="3">
        <v>3.7999999999999999E-2</v>
      </c>
      <c r="I13411" s="3">
        <v>0.17859999999999998</v>
      </c>
      <c r="J13411" s="3">
        <v>4.0165999999999995</v>
      </c>
      <c r="K13411" s="3">
        <v>6.1793846153846141</v>
      </c>
      <c r="L13411" s="4">
        <v>0.34999999999999992</v>
      </c>
    </row>
    <row r="13412" spans="1:12" x14ac:dyDescent="0.35">
      <c r="A13412" s="1" t="s">
        <v>22561</v>
      </c>
      <c r="B13412" t="s">
        <v>3910</v>
      </c>
      <c r="C13412" t="s">
        <v>13</v>
      </c>
      <c r="D13412" t="s">
        <v>14</v>
      </c>
      <c r="E13412">
        <v>1</v>
      </c>
      <c r="F13412" s="2">
        <v>12411.88</v>
      </c>
      <c r="G13412" s="3">
        <v>28205.184000000001</v>
      </c>
      <c r="H13412" s="3">
        <v>124.11879999999999</v>
      </c>
      <c r="I13412" s="3">
        <v>583.35835999999995</v>
      </c>
      <c r="J13412" s="3">
        <v>13119.35716</v>
      </c>
      <c r="K13412" s="3">
        <v>20183.626399999997</v>
      </c>
      <c r="L13412" s="4">
        <v>0.34999999999999992</v>
      </c>
    </row>
    <row r="13413" spans="1:12" x14ac:dyDescent="0.35">
      <c r="A13413" s="1" t="s">
        <v>22562</v>
      </c>
      <c r="B13413" t="s">
        <v>18016</v>
      </c>
      <c r="C13413" t="s">
        <v>363</v>
      </c>
      <c r="D13413" t="s">
        <v>364</v>
      </c>
      <c r="E13413">
        <v>1</v>
      </c>
      <c r="F13413" s="2">
        <v>1313.76</v>
      </c>
      <c r="G13413" s="3">
        <v>2871.31</v>
      </c>
      <c r="H13413" s="3">
        <v>13.137600000000001</v>
      </c>
      <c r="I13413" s="3">
        <v>61.746719999999996</v>
      </c>
      <c r="J13413" s="3">
        <v>1388.6443200000001</v>
      </c>
      <c r="K13413" s="3">
        <v>2136.3758769230772</v>
      </c>
      <c r="L13413" s="4">
        <v>0.35000000000000003</v>
      </c>
    </row>
    <row r="13414" spans="1:12" x14ac:dyDescent="0.35">
      <c r="A13414" s="1" t="s">
        <v>22563</v>
      </c>
      <c r="B13414" t="s">
        <v>22564</v>
      </c>
      <c r="C13414" t="s">
        <v>363</v>
      </c>
      <c r="D13414" t="s">
        <v>364</v>
      </c>
      <c r="E13414">
        <v>1</v>
      </c>
      <c r="F13414" s="2">
        <v>4165</v>
      </c>
      <c r="G13414" s="3">
        <v>6877</v>
      </c>
      <c r="H13414" s="3">
        <v>41.65</v>
      </c>
      <c r="I13414" s="3">
        <v>195.755</v>
      </c>
      <c r="J13414" s="3">
        <v>4402.4049999999997</v>
      </c>
      <c r="K13414" s="3">
        <v>6772.9307692307684</v>
      </c>
      <c r="L13414" s="4">
        <v>0.35</v>
      </c>
    </row>
    <row r="13415" spans="1:12" x14ac:dyDescent="0.35">
      <c r="A13415" s="1">
        <v>2809016080</v>
      </c>
      <c r="B13415" t="s">
        <v>22565</v>
      </c>
      <c r="C13415" t="s">
        <v>13</v>
      </c>
      <c r="D13415" t="s">
        <v>14</v>
      </c>
      <c r="E13415">
        <v>1</v>
      </c>
      <c r="F13415" s="2">
        <v>2897.4</v>
      </c>
      <c r="G13415" s="3">
        <v>5649</v>
      </c>
      <c r="H13415" s="3">
        <v>28.974</v>
      </c>
      <c r="I13415" s="3">
        <v>136.17779999999999</v>
      </c>
      <c r="J13415" s="3">
        <v>3062.5518000000002</v>
      </c>
      <c r="K13415" s="3">
        <v>4711.6181538461542</v>
      </c>
      <c r="L13415" s="4">
        <v>0.35000000000000003</v>
      </c>
    </row>
    <row r="13416" spans="1:12" x14ac:dyDescent="0.35">
      <c r="A13416" s="1" t="s">
        <v>22566</v>
      </c>
      <c r="B13416" t="s">
        <v>22567</v>
      </c>
      <c r="C13416" t="s">
        <v>26</v>
      </c>
      <c r="D13416" t="s">
        <v>27</v>
      </c>
      <c r="E13416">
        <v>1</v>
      </c>
      <c r="F13416" s="2">
        <v>531.63919999999996</v>
      </c>
      <c r="G13416" s="3">
        <v>1161.93</v>
      </c>
      <c r="H13416" s="3">
        <v>5.3163919999999996</v>
      </c>
      <c r="I13416" s="3">
        <v>24.987042399999996</v>
      </c>
      <c r="J13416" s="3">
        <v>561.94263439999986</v>
      </c>
      <c r="K13416" s="3">
        <v>864.52712984615357</v>
      </c>
      <c r="L13416" s="4">
        <v>0.35</v>
      </c>
    </row>
    <row r="13417" spans="1:12" x14ac:dyDescent="0.35">
      <c r="A13417" s="1" t="s">
        <v>22568</v>
      </c>
      <c r="B13417" t="s">
        <v>22569</v>
      </c>
      <c r="C13417" t="s">
        <v>363</v>
      </c>
      <c r="D13417" t="s">
        <v>364</v>
      </c>
      <c r="E13417">
        <v>1</v>
      </c>
      <c r="F13417" s="2">
        <v>4385.88</v>
      </c>
      <c r="G13417" s="3">
        <v>1017</v>
      </c>
      <c r="H13417" s="3">
        <v>43.858800000000002</v>
      </c>
      <c r="I13417" s="3">
        <v>206.13636</v>
      </c>
      <c r="J13417" s="3">
        <v>4635.8751600000005</v>
      </c>
      <c r="K13417" s="3">
        <v>7132.1156307692318</v>
      </c>
      <c r="L13417" s="4">
        <v>0.35000000000000003</v>
      </c>
    </row>
    <row r="13418" spans="1:12" x14ac:dyDescent="0.35">
      <c r="A13418" s="1" t="s">
        <v>22570</v>
      </c>
      <c r="B13418" t="s">
        <v>22571</v>
      </c>
      <c r="C13418" t="s">
        <v>34</v>
      </c>
      <c r="D13418" t="s">
        <v>35</v>
      </c>
      <c r="E13418">
        <v>1</v>
      </c>
      <c r="F13418" s="2">
        <v>16964.64</v>
      </c>
      <c r="G13418" s="3">
        <v>44036</v>
      </c>
      <c r="H13418" s="3">
        <v>169.6464</v>
      </c>
      <c r="I13418" s="3">
        <v>797.33807999999999</v>
      </c>
      <c r="J13418" s="3">
        <v>17931.624480000002</v>
      </c>
      <c r="K13418" s="3">
        <v>27587.114584615389</v>
      </c>
      <c r="L13418" s="4">
        <v>0.35000000000000003</v>
      </c>
    </row>
    <row r="13419" spans="1:12" x14ac:dyDescent="0.35">
      <c r="A13419" s="1" t="s">
        <v>22572</v>
      </c>
      <c r="B13419" t="s">
        <v>19798</v>
      </c>
      <c r="C13419" t="s">
        <v>13</v>
      </c>
      <c r="D13419" t="s">
        <v>14</v>
      </c>
      <c r="E13419">
        <v>1</v>
      </c>
      <c r="F13419" s="2">
        <v>1201.2</v>
      </c>
      <c r="G13419" s="3">
        <v>2404</v>
      </c>
      <c r="H13419" s="3">
        <v>12.012</v>
      </c>
      <c r="I13419" s="3">
        <v>56.456400000000002</v>
      </c>
      <c r="J13419" s="3">
        <v>1269.6684</v>
      </c>
      <c r="K13419" s="3">
        <v>1953.336</v>
      </c>
      <c r="L13419" s="4">
        <v>0.35</v>
      </c>
    </row>
    <row r="13420" spans="1:12" x14ac:dyDescent="0.35">
      <c r="A13420" s="1" t="s">
        <v>22573</v>
      </c>
      <c r="B13420" t="s">
        <v>22574</v>
      </c>
      <c r="C13420" t="s">
        <v>34</v>
      </c>
      <c r="D13420" t="s">
        <v>35</v>
      </c>
      <c r="E13420">
        <v>1</v>
      </c>
      <c r="F13420" s="2">
        <v>1250.58</v>
      </c>
      <c r="G13420" s="3">
        <v>3203.2</v>
      </c>
      <c r="H13420" s="3">
        <v>12.505799999999999</v>
      </c>
      <c r="I13420" s="3">
        <v>58.777259999999998</v>
      </c>
      <c r="J13420" s="3">
        <v>1321.8630599999999</v>
      </c>
      <c r="K13420" s="3">
        <v>2033.6354769230768</v>
      </c>
      <c r="L13420" s="4">
        <v>0.35000000000000003</v>
      </c>
    </row>
    <row r="13421" spans="1:12" x14ac:dyDescent="0.35">
      <c r="A13421" s="1">
        <v>761363</v>
      </c>
      <c r="B13421" t="s">
        <v>19930</v>
      </c>
      <c r="C13421" t="s">
        <v>34</v>
      </c>
      <c r="D13421" t="s">
        <v>35</v>
      </c>
      <c r="E13421">
        <v>1</v>
      </c>
      <c r="F13421" s="2">
        <v>0.182</v>
      </c>
      <c r="G13421" s="3">
        <v>1</v>
      </c>
      <c r="H13421" s="3">
        <v>1.82E-3</v>
      </c>
      <c r="I13421" s="3">
        <v>8.5539999999999991E-3</v>
      </c>
      <c r="J13421" s="3">
        <v>0.19237399999999999</v>
      </c>
      <c r="K13421" s="3">
        <v>0.29596</v>
      </c>
      <c r="L13421" s="4">
        <v>0.35000000000000003</v>
      </c>
    </row>
    <row r="13422" spans="1:12" x14ac:dyDescent="0.35">
      <c r="A13422" s="1" t="s">
        <v>22575</v>
      </c>
      <c r="B13422" t="s">
        <v>22576</v>
      </c>
      <c r="C13422" t="s">
        <v>363</v>
      </c>
      <c r="D13422" t="s">
        <v>364</v>
      </c>
      <c r="E13422">
        <v>1</v>
      </c>
      <c r="F13422" s="2">
        <v>2087.13</v>
      </c>
      <c r="G13422" s="3">
        <v>2330</v>
      </c>
      <c r="H13422" s="3">
        <v>20.871300000000002</v>
      </c>
      <c r="I13422" s="3">
        <v>98.095110000000005</v>
      </c>
      <c r="J13422" s="3">
        <v>2206.0964100000001</v>
      </c>
      <c r="K13422" s="3">
        <v>3393.9944769230769</v>
      </c>
      <c r="L13422" s="4">
        <v>0.35</v>
      </c>
    </row>
    <row r="13423" spans="1:12" x14ac:dyDescent="0.35">
      <c r="A13423" s="1" t="s">
        <v>22577</v>
      </c>
      <c r="B13423" t="s">
        <v>22578</v>
      </c>
      <c r="C13423" t="s">
        <v>363</v>
      </c>
      <c r="D13423" t="s">
        <v>364</v>
      </c>
      <c r="E13423">
        <v>1</v>
      </c>
      <c r="F13423" s="2">
        <v>3.5</v>
      </c>
      <c r="G13423" s="3">
        <v>8</v>
      </c>
      <c r="H13423" s="3">
        <v>3.5000000000000003E-2</v>
      </c>
      <c r="I13423" s="3">
        <v>0.16450000000000001</v>
      </c>
      <c r="J13423" s="3">
        <v>3.6995</v>
      </c>
      <c r="K13423" s="3">
        <v>5.6915384615384612</v>
      </c>
      <c r="L13423" s="4">
        <v>0.35</v>
      </c>
    </row>
    <row r="13424" spans="1:12" x14ac:dyDescent="0.35">
      <c r="A13424" s="1" t="s">
        <v>22579</v>
      </c>
      <c r="B13424" t="s">
        <v>22580</v>
      </c>
      <c r="C13424" t="s">
        <v>21</v>
      </c>
      <c r="D13424" t="s">
        <v>22</v>
      </c>
      <c r="E13424">
        <v>1</v>
      </c>
      <c r="F13424" s="2">
        <v>309.12</v>
      </c>
      <c r="G13424" s="3">
        <v>775.86879999999996</v>
      </c>
      <c r="H13424" s="3">
        <v>3.0912000000000002</v>
      </c>
      <c r="I13424" s="3">
        <v>14.528640000000001</v>
      </c>
      <c r="J13424" s="3">
        <v>326.73984000000002</v>
      </c>
      <c r="K13424" s="3">
        <v>502.67667692307691</v>
      </c>
      <c r="L13424" s="4">
        <v>0.35</v>
      </c>
    </row>
    <row r="13425" spans="1:12" x14ac:dyDescent="0.35">
      <c r="A13425" s="1" t="s">
        <v>22581</v>
      </c>
      <c r="B13425" t="s">
        <v>22582</v>
      </c>
      <c r="C13425" t="s">
        <v>13</v>
      </c>
      <c r="D13425" t="s">
        <v>14</v>
      </c>
      <c r="E13425">
        <v>1</v>
      </c>
      <c r="F13425" s="2">
        <v>1263.3599999999999</v>
      </c>
      <c r="G13425" s="3">
        <v>2529</v>
      </c>
      <c r="H13425" s="3">
        <v>12.633599999999999</v>
      </c>
      <c r="I13425" s="3">
        <v>59.377919999999996</v>
      </c>
      <c r="J13425" s="3">
        <v>1335.3715199999997</v>
      </c>
      <c r="K13425" s="3">
        <v>2054.4177230769224</v>
      </c>
      <c r="L13425" s="4">
        <v>0.34999999999999992</v>
      </c>
    </row>
    <row r="13426" spans="1:12" x14ac:dyDescent="0.35">
      <c r="A13426" s="1" t="s">
        <v>22583</v>
      </c>
      <c r="B13426" t="s">
        <v>22584</v>
      </c>
      <c r="C13426" t="s">
        <v>363</v>
      </c>
      <c r="D13426" t="s">
        <v>364</v>
      </c>
      <c r="E13426">
        <v>1</v>
      </c>
      <c r="F13426" s="2">
        <v>830.39</v>
      </c>
      <c r="G13426" s="3">
        <v>9</v>
      </c>
      <c r="H13426" s="3">
        <v>8.3039000000000005</v>
      </c>
      <c r="I13426" s="3">
        <v>39.028329999999997</v>
      </c>
      <c r="J13426" s="3">
        <v>877.72222999999997</v>
      </c>
      <c r="K13426" s="3">
        <v>1350.3418923076922</v>
      </c>
      <c r="L13426" s="4">
        <v>0.35</v>
      </c>
    </row>
    <row r="13427" spans="1:12" x14ac:dyDescent="0.35">
      <c r="A13427" s="1" t="s">
        <v>22585</v>
      </c>
      <c r="B13427" t="s">
        <v>1575</v>
      </c>
      <c r="C13427" t="s">
        <v>34</v>
      </c>
      <c r="D13427" t="s">
        <v>35</v>
      </c>
      <c r="E13427">
        <v>1</v>
      </c>
      <c r="F13427" s="2">
        <v>36386.660000000003</v>
      </c>
      <c r="G13427" s="3">
        <v>89909.119999999995</v>
      </c>
      <c r="H13427" s="3">
        <v>363.86660000000006</v>
      </c>
      <c r="I13427" s="3">
        <v>1710.1730200000002</v>
      </c>
      <c r="J13427" s="3">
        <v>38460.699620000007</v>
      </c>
      <c r="K13427" s="3">
        <v>59170.307107692315</v>
      </c>
      <c r="L13427" s="4">
        <v>0.35</v>
      </c>
    </row>
    <row r="13428" spans="1:12" x14ac:dyDescent="0.35">
      <c r="A13428" s="1" t="s">
        <v>22586</v>
      </c>
      <c r="B13428" t="s">
        <v>22587</v>
      </c>
      <c r="C13428" t="s">
        <v>363</v>
      </c>
      <c r="D13428" t="s">
        <v>364</v>
      </c>
      <c r="E13428">
        <v>1</v>
      </c>
      <c r="F13428" s="2">
        <v>1810</v>
      </c>
      <c r="G13428" s="3">
        <v>140</v>
      </c>
      <c r="H13428" s="3">
        <v>18.100000000000001</v>
      </c>
      <c r="I13428" s="3">
        <v>85.07</v>
      </c>
      <c r="J13428" s="3">
        <v>1913.1699999999998</v>
      </c>
      <c r="K13428" s="3">
        <v>2943.3384615384612</v>
      </c>
      <c r="L13428" s="4">
        <v>0.35</v>
      </c>
    </row>
    <row r="13429" spans="1:12" x14ac:dyDescent="0.35">
      <c r="A13429" s="1" t="s">
        <v>22588</v>
      </c>
      <c r="B13429" t="s">
        <v>22589</v>
      </c>
      <c r="C13429" t="s">
        <v>34</v>
      </c>
      <c r="D13429" t="s">
        <v>35</v>
      </c>
      <c r="E13429">
        <v>1</v>
      </c>
      <c r="F13429" s="2">
        <v>26.09</v>
      </c>
      <c r="G13429" s="3">
        <v>64</v>
      </c>
      <c r="H13429" s="3">
        <v>0.26090000000000002</v>
      </c>
      <c r="I13429" s="3">
        <v>1.2262299999999999</v>
      </c>
      <c r="J13429" s="3">
        <v>27.57713</v>
      </c>
      <c r="K13429" s="3">
        <v>42.426353846153845</v>
      </c>
      <c r="L13429" s="4">
        <v>0.35</v>
      </c>
    </row>
    <row r="13430" spans="1:12" x14ac:dyDescent="0.35">
      <c r="A13430" s="1" t="s">
        <v>22590</v>
      </c>
      <c r="B13430" t="s">
        <v>22591</v>
      </c>
      <c r="C13430" t="s">
        <v>363</v>
      </c>
      <c r="D13430" t="s">
        <v>364</v>
      </c>
      <c r="E13430">
        <v>1</v>
      </c>
      <c r="F13430" s="2">
        <v>84.32</v>
      </c>
      <c r="G13430" s="3">
        <v>184.29</v>
      </c>
      <c r="H13430" s="3">
        <v>0.84319999999999995</v>
      </c>
      <c r="I13430" s="3">
        <v>3.9630399999999999</v>
      </c>
      <c r="J13430" s="3">
        <v>89.126239999999996</v>
      </c>
      <c r="K13430" s="3">
        <v>137.11729230769231</v>
      </c>
      <c r="L13430" s="4">
        <v>0.35000000000000003</v>
      </c>
    </row>
    <row r="13431" spans="1:12" x14ac:dyDescent="0.35">
      <c r="A13431" s="1" t="s">
        <v>22592</v>
      </c>
      <c r="B13431" t="s">
        <v>3033</v>
      </c>
      <c r="C13431" t="s">
        <v>34</v>
      </c>
      <c r="D13431" t="s">
        <v>35</v>
      </c>
      <c r="E13431">
        <v>1</v>
      </c>
      <c r="F13431" s="2">
        <v>12462.12</v>
      </c>
      <c r="G13431" s="3">
        <v>34612</v>
      </c>
      <c r="H13431" s="3">
        <v>124.62120000000002</v>
      </c>
      <c r="I13431" s="3">
        <v>585.71964000000003</v>
      </c>
      <c r="J13431" s="3">
        <v>13172.46084</v>
      </c>
      <c r="K13431" s="3">
        <v>20265.32436923077</v>
      </c>
      <c r="L13431" s="4">
        <v>0.35000000000000003</v>
      </c>
    </row>
    <row r="13432" spans="1:12" x14ac:dyDescent="0.35">
      <c r="A13432" s="1" t="s">
        <v>22593</v>
      </c>
      <c r="B13432" t="s">
        <v>22594</v>
      </c>
      <c r="C13432" t="s">
        <v>363</v>
      </c>
      <c r="D13432" t="s">
        <v>364</v>
      </c>
      <c r="E13432">
        <v>1</v>
      </c>
      <c r="F13432" s="2">
        <v>547.88</v>
      </c>
      <c r="G13432" s="3">
        <v>3089</v>
      </c>
      <c r="H13432" s="3">
        <v>5.4787999999999997</v>
      </c>
      <c r="I13432" s="3">
        <v>25.750360000000001</v>
      </c>
      <c r="J13432" s="3">
        <v>579.10915999999997</v>
      </c>
      <c r="K13432" s="3">
        <v>890.9371692307692</v>
      </c>
      <c r="L13432" s="4">
        <v>0.35000000000000003</v>
      </c>
    </row>
    <row r="13433" spans="1:12" x14ac:dyDescent="0.35">
      <c r="A13433" s="1" t="s">
        <v>22595</v>
      </c>
      <c r="B13433" t="s">
        <v>22596</v>
      </c>
      <c r="C13433" t="s">
        <v>34</v>
      </c>
      <c r="D13433" t="s">
        <v>35</v>
      </c>
      <c r="E13433">
        <v>1</v>
      </c>
      <c r="F13433" s="2">
        <v>40.78</v>
      </c>
      <c r="G13433" s="3">
        <v>83.72</v>
      </c>
      <c r="H13433" s="3">
        <v>0.4078</v>
      </c>
      <c r="I13433" s="3">
        <v>1.91666</v>
      </c>
      <c r="J13433" s="3">
        <v>43.104460000000003</v>
      </c>
      <c r="K13433" s="3">
        <v>66.314553846153842</v>
      </c>
      <c r="L13433" s="4">
        <v>0.34999999999999992</v>
      </c>
    </row>
    <row r="13434" spans="1:12" x14ac:dyDescent="0.35">
      <c r="A13434" s="1" t="s">
        <v>22597</v>
      </c>
      <c r="B13434" t="s">
        <v>21377</v>
      </c>
      <c r="C13434" t="s">
        <v>13</v>
      </c>
      <c r="D13434" t="s">
        <v>14</v>
      </c>
      <c r="E13434">
        <v>1</v>
      </c>
      <c r="F13434" s="2">
        <v>817.32</v>
      </c>
      <c r="G13434" s="3">
        <v>1635</v>
      </c>
      <c r="H13434" s="3">
        <v>8.1732000000000014</v>
      </c>
      <c r="I13434" s="3">
        <v>38.41404</v>
      </c>
      <c r="J13434" s="3">
        <v>863.90724</v>
      </c>
      <c r="K13434" s="3">
        <v>1329.0880615384615</v>
      </c>
      <c r="L13434" s="4">
        <v>0.35</v>
      </c>
    </row>
    <row r="13435" spans="1:12" x14ac:dyDescent="0.35">
      <c r="A13435" s="1" t="s">
        <v>22598</v>
      </c>
      <c r="B13435" t="s">
        <v>14078</v>
      </c>
      <c r="C13435" t="s">
        <v>34</v>
      </c>
      <c r="D13435" t="s">
        <v>35</v>
      </c>
      <c r="E13435">
        <v>1</v>
      </c>
      <c r="F13435" s="2">
        <v>201.38</v>
      </c>
      <c r="G13435" s="3">
        <v>618</v>
      </c>
      <c r="H13435" s="3">
        <v>2.0137999999999998</v>
      </c>
      <c r="I13435" s="3">
        <v>9.4648599999999998</v>
      </c>
      <c r="J13435" s="3">
        <v>212.85865999999999</v>
      </c>
      <c r="K13435" s="3">
        <v>327.47486153846148</v>
      </c>
      <c r="L13435" s="4">
        <v>0.34999999999999992</v>
      </c>
    </row>
    <row r="13436" spans="1:12" x14ac:dyDescent="0.35">
      <c r="A13436" s="1" t="s">
        <v>22599</v>
      </c>
      <c r="B13436" t="s">
        <v>22600</v>
      </c>
      <c r="C13436" t="s">
        <v>363</v>
      </c>
      <c r="D13436" t="s">
        <v>364</v>
      </c>
      <c r="E13436">
        <v>1</v>
      </c>
      <c r="F13436" s="2">
        <v>289.8</v>
      </c>
      <c r="G13436" s="3">
        <v>633.38</v>
      </c>
      <c r="H13436" s="3">
        <v>2.8980000000000001</v>
      </c>
      <c r="I13436" s="3">
        <v>13.620600000000001</v>
      </c>
      <c r="J13436" s="3">
        <v>306.31860000000006</v>
      </c>
      <c r="K13436" s="3">
        <v>471.2593846153847</v>
      </c>
      <c r="L13436" s="4">
        <v>0.35</v>
      </c>
    </row>
    <row r="13437" spans="1:12" x14ac:dyDescent="0.35">
      <c r="A13437" s="1" t="s">
        <v>22601</v>
      </c>
      <c r="B13437" t="s">
        <v>22602</v>
      </c>
      <c r="C13437" t="s">
        <v>363</v>
      </c>
      <c r="D13437" t="s">
        <v>364</v>
      </c>
      <c r="E13437">
        <v>1</v>
      </c>
      <c r="F13437" s="2">
        <v>106.32</v>
      </c>
      <c r="G13437" s="3">
        <v>202</v>
      </c>
      <c r="H13437" s="3">
        <v>1.0631999999999999</v>
      </c>
      <c r="I13437" s="3">
        <v>4.9970399999999993</v>
      </c>
      <c r="J13437" s="3">
        <v>112.38023999999999</v>
      </c>
      <c r="K13437" s="3">
        <v>172.89267692307689</v>
      </c>
      <c r="L13437" s="4">
        <v>0.35</v>
      </c>
    </row>
    <row r="13438" spans="1:12" x14ac:dyDescent="0.35">
      <c r="A13438" s="1" t="s">
        <v>22603</v>
      </c>
      <c r="B13438" t="s">
        <v>22604</v>
      </c>
      <c r="C13438" t="s">
        <v>13</v>
      </c>
      <c r="D13438" t="s">
        <v>14</v>
      </c>
      <c r="E13438">
        <v>1</v>
      </c>
      <c r="F13438" s="2">
        <v>216.72</v>
      </c>
      <c r="G13438" s="3">
        <v>433</v>
      </c>
      <c r="H13438" s="3">
        <v>2.1672000000000002</v>
      </c>
      <c r="I13438" s="3">
        <v>10.185840000000001</v>
      </c>
      <c r="J13438" s="3">
        <v>229.07304000000002</v>
      </c>
      <c r="K13438" s="3">
        <v>352.42006153846154</v>
      </c>
      <c r="L13438" s="4">
        <v>0.34999999999999992</v>
      </c>
    </row>
    <row r="13439" spans="1:12" x14ac:dyDescent="0.35">
      <c r="A13439" s="1" t="s">
        <v>22605</v>
      </c>
      <c r="B13439" t="s">
        <v>22606</v>
      </c>
      <c r="C13439" t="s">
        <v>363</v>
      </c>
      <c r="D13439" t="s">
        <v>364</v>
      </c>
      <c r="E13439">
        <v>1</v>
      </c>
      <c r="F13439" s="2">
        <v>5.5</v>
      </c>
      <c r="G13439" s="3">
        <v>10.08</v>
      </c>
      <c r="H13439" s="3">
        <v>5.5E-2</v>
      </c>
      <c r="I13439" s="3">
        <v>0.25850000000000001</v>
      </c>
      <c r="J13439" s="3">
        <v>5.8134999999999994</v>
      </c>
      <c r="K13439" s="3">
        <v>8.9438461538461524</v>
      </c>
      <c r="L13439" s="4">
        <v>0.35</v>
      </c>
    </row>
    <row r="13440" spans="1:12" x14ac:dyDescent="0.35">
      <c r="A13440" s="1" t="s">
        <v>22607</v>
      </c>
      <c r="B13440" t="s">
        <v>1575</v>
      </c>
      <c r="C13440" t="s">
        <v>34</v>
      </c>
      <c r="D13440" t="s">
        <v>35</v>
      </c>
      <c r="E13440">
        <v>1</v>
      </c>
      <c r="F13440" s="2">
        <v>31147.58</v>
      </c>
      <c r="G13440" s="3">
        <v>86510</v>
      </c>
      <c r="H13440" s="3">
        <v>311.47580000000005</v>
      </c>
      <c r="I13440" s="3">
        <v>1463.9362600000002</v>
      </c>
      <c r="J13440" s="3">
        <v>32922.992060000004</v>
      </c>
      <c r="K13440" s="3">
        <v>50650.757015384617</v>
      </c>
      <c r="L13440" s="4">
        <v>0.34999999999999992</v>
      </c>
    </row>
    <row r="13441" spans="1:12" x14ac:dyDescent="0.35">
      <c r="A13441" s="1">
        <v>882580</v>
      </c>
      <c r="B13441" t="s">
        <v>22608</v>
      </c>
      <c r="C13441" t="s">
        <v>363</v>
      </c>
      <c r="D13441" t="s">
        <v>364</v>
      </c>
      <c r="E13441">
        <v>1</v>
      </c>
      <c r="F13441" s="2">
        <v>129</v>
      </c>
      <c r="G13441" s="3">
        <v>550.76</v>
      </c>
      <c r="H13441" s="3">
        <v>1.29</v>
      </c>
      <c r="I13441" s="3">
        <v>6.0629999999999997</v>
      </c>
      <c r="J13441" s="3">
        <v>136.35299999999998</v>
      </c>
      <c r="K13441" s="3">
        <v>209.77384615384611</v>
      </c>
      <c r="L13441" s="4">
        <v>0.35</v>
      </c>
    </row>
    <row r="13442" spans="1:12" x14ac:dyDescent="0.35">
      <c r="A13442" s="1" t="s">
        <v>22609</v>
      </c>
      <c r="B13442" t="s">
        <v>20060</v>
      </c>
      <c r="C13442" t="s">
        <v>34</v>
      </c>
      <c r="D13442" t="s">
        <v>35</v>
      </c>
      <c r="E13442">
        <v>1</v>
      </c>
      <c r="F13442" s="2">
        <v>17650.71</v>
      </c>
      <c r="G13442" s="3">
        <v>49027</v>
      </c>
      <c r="H13442" s="3">
        <v>176.50710000000001</v>
      </c>
      <c r="I13442" s="3">
        <v>829.58336999999995</v>
      </c>
      <c r="J13442" s="3">
        <v>18656.800469999998</v>
      </c>
      <c r="K13442" s="3">
        <v>28702.769953846149</v>
      </c>
      <c r="L13442" s="4">
        <v>0.35</v>
      </c>
    </row>
    <row r="13443" spans="1:12" x14ac:dyDescent="0.35">
      <c r="A13443" s="1" t="s">
        <v>22610</v>
      </c>
      <c r="B13443" t="s">
        <v>22611</v>
      </c>
      <c r="C13443" t="s">
        <v>13</v>
      </c>
      <c r="D13443" t="s">
        <v>14</v>
      </c>
      <c r="E13443">
        <v>1</v>
      </c>
      <c r="F13443" s="2">
        <v>4273.92</v>
      </c>
      <c r="G13443" s="3">
        <v>7798</v>
      </c>
      <c r="H13443" s="3">
        <v>42.739200000000004</v>
      </c>
      <c r="I13443" s="3">
        <v>200.87424000000001</v>
      </c>
      <c r="J13443" s="3">
        <v>4517.5334400000002</v>
      </c>
      <c r="K13443" s="3">
        <v>6950.051446153846</v>
      </c>
      <c r="L13443" s="4">
        <v>0.35</v>
      </c>
    </row>
    <row r="13444" spans="1:12" x14ac:dyDescent="0.35">
      <c r="A13444" s="1" t="s">
        <v>22612</v>
      </c>
      <c r="B13444" t="s">
        <v>22613</v>
      </c>
      <c r="C13444" t="s">
        <v>21</v>
      </c>
      <c r="D13444" t="s">
        <v>22</v>
      </c>
      <c r="E13444">
        <v>1</v>
      </c>
      <c r="F13444" s="2">
        <v>13.75</v>
      </c>
      <c r="G13444" s="3">
        <v>35</v>
      </c>
      <c r="H13444" s="3">
        <v>0.13750000000000001</v>
      </c>
      <c r="I13444" s="3">
        <v>0.64624999999999999</v>
      </c>
      <c r="J13444" s="3">
        <v>14.53375</v>
      </c>
      <c r="K13444" s="3">
        <v>22.359615384615385</v>
      </c>
      <c r="L13444" s="4">
        <v>0.35000000000000003</v>
      </c>
    </row>
    <row r="13445" spans="1:12" x14ac:dyDescent="0.35">
      <c r="A13445" s="1" t="s">
        <v>22614</v>
      </c>
      <c r="B13445" t="s">
        <v>13685</v>
      </c>
      <c r="C13445" t="s">
        <v>34</v>
      </c>
      <c r="D13445" t="s">
        <v>35</v>
      </c>
      <c r="E13445">
        <v>1</v>
      </c>
      <c r="F13445" s="2">
        <v>92.58</v>
      </c>
      <c r="G13445" s="3">
        <v>157.91999999999999</v>
      </c>
      <c r="H13445" s="3">
        <v>0.92579999999999996</v>
      </c>
      <c r="I13445" s="3">
        <v>4.3512599999999999</v>
      </c>
      <c r="J13445" s="3">
        <v>97.85705999999999</v>
      </c>
      <c r="K13445" s="3">
        <v>150.54932307692306</v>
      </c>
      <c r="L13445" s="4">
        <v>0.35</v>
      </c>
    </row>
    <row r="13446" spans="1:12" x14ac:dyDescent="0.35">
      <c r="A13446" s="1" t="s">
        <v>22615</v>
      </c>
      <c r="B13446" t="s">
        <v>22616</v>
      </c>
      <c r="C13446" t="s">
        <v>363</v>
      </c>
      <c r="D13446" t="s">
        <v>364</v>
      </c>
      <c r="E13446">
        <v>1</v>
      </c>
      <c r="F13446" s="2">
        <v>260.58</v>
      </c>
      <c r="G13446" s="3">
        <v>522</v>
      </c>
      <c r="H13446" s="3">
        <v>2.6057999999999999</v>
      </c>
      <c r="I13446" s="3">
        <v>12.247259999999999</v>
      </c>
      <c r="J13446" s="3">
        <v>275.43305999999995</v>
      </c>
      <c r="K13446" s="3">
        <v>423.74316923076913</v>
      </c>
      <c r="L13446" s="4">
        <v>0.34999999999999992</v>
      </c>
    </row>
    <row r="13447" spans="1:12" x14ac:dyDescent="0.35">
      <c r="A13447" s="1" t="s">
        <v>22617</v>
      </c>
      <c r="B13447" t="s">
        <v>16985</v>
      </c>
      <c r="C13447" t="s">
        <v>26</v>
      </c>
      <c r="D13447" t="s">
        <v>27</v>
      </c>
      <c r="E13447">
        <v>1</v>
      </c>
      <c r="F13447" s="2">
        <v>431.75</v>
      </c>
      <c r="G13447" s="3">
        <v>943.62</v>
      </c>
      <c r="H13447" s="3">
        <v>4.3174999999999999</v>
      </c>
      <c r="I13447" s="3">
        <v>20.292249999999999</v>
      </c>
      <c r="J13447" s="3">
        <v>456.35975000000002</v>
      </c>
      <c r="K13447" s="3">
        <v>702.09192307692308</v>
      </c>
      <c r="L13447" s="4">
        <v>0.35</v>
      </c>
    </row>
    <row r="13448" spans="1:12" x14ac:dyDescent="0.35">
      <c r="A13448" s="1" t="s">
        <v>22618</v>
      </c>
      <c r="B13448" t="s">
        <v>22619</v>
      </c>
      <c r="C13448" t="s">
        <v>21</v>
      </c>
      <c r="D13448" t="s">
        <v>22</v>
      </c>
      <c r="E13448">
        <v>1</v>
      </c>
      <c r="F13448" s="2">
        <v>52.32</v>
      </c>
      <c r="G13448" s="3">
        <v>114.35</v>
      </c>
      <c r="H13448" s="3">
        <v>0.5232</v>
      </c>
      <c r="I13448" s="3">
        <v>2.4590399999999999</v>
      </c>
      <c r="J13448" s="3">
        <v>55.302240000000005</v>
      </c>
      <c r="K13448" s="3">
        <v>85.080369230769236</v>
      </c>
      <c r="L13448" s="4">
        <v>0.35</v>
      </c>
    </row>
    <row r="13449" spans="1:12" x14ac:dyDescent="0.35">
      <c r="A13449" s="1" t="s">
        <v>22620</v>
      </c>
      <c r="B13449" t="s">
        <v>22621</v>
      </c>
      <c r="C13449" t="s">
        <v>363</v>
      </c>
      <c r="D13449" t="s">
        <v>364</v>
      </c>
      <c r="E13449">
        <v>1</v>
      </c>
      <c r="F13449" s="2">
        <v>798.56</v>
      </c>
      <c r="G13449" s="3">
        <v>4650</v>
      </c>
      <c r="H13449" s="3">
        <v>7.9855999999999998</v>
      </c>
      <c r="I13449" s="3">
        <v>37.532319999999999</v>
      </c>
      <c r="J13449" s="3">
        <v>844.07791999999995</v>
      </c>
      <c r="K13449" s="3">
        <v>1298.5814153846152</v>
      </c>
      <c r="L13449" s="4">
        <v>0.34999999999999992</v>
      </c>
    </row>
    <row r="13450" spans="1:12" x14ac:dyDescent="0.35">
      <c r="A13450" s="1" t="s">
        <v>22622</v>
      </c>
      <c r="B13450" t="s">
        <v>22279</v>
      </c>
      <c r="C13450" t="s">
        <v>34</v>
      </c>
      <c r="D13450" t="s">
        <v>35</v>
      </c>
      <c r="E13450">
        <v>1</v>
      </c>
      <c r="F13450" s="2">
        <v>10228.68</v>
      </c>
      <c r="G13450" s="3">
        <v>28408</v>
      </c>
      <c r="H13450" s="3">
        <v>102.2868</v>
      </c>
      <c r="I13450" s="3">
        <v>480.74796000000003</v>
      </c>
      <c r="J13450" s="3">
        <v>10811.714760000001</v>
      </c>
      <c r="K13450" s="3">
        <v>16633.407323076925</v>
      </c>
      <c r="L13450" s="4">
        <v>0.35000000000000003</v>
      </c>
    </row>
    <row r="13451" spans="1:12" x14ac:dyDescent="0.35">
      <c r="A13451" s="1" t="s">
        <v>22623</v>
      </c>
      <c r="B13451" t="s">
        <v>22624</v>
      </c>
      <c r="C13451" t="s">
        <v>21</v>
      </c>
      <c r="D13451" t="s">
        <v>22</v>
      </c>
      <c r="E13451">
        <v>1</v>
      </c>
      <c r="F13451" s="2">
        <v>69.5</v>
      </c>
      <c r="G13451" s="3">
        <v>151.9</v>
      </c>
      <c r="H13451" s="3">
        <v>0.69500000000000006</v>
      </c>
      <c r="I13451" s="3">
        <v>3.2665000000000002</v>
      </c>
      <c r="J13451" s="3">
        <v>73.461499999999987</v>
      </c>
      <c r="K13451" s="3">
        <v>113.01769230769229</v>
      </c>
      <c r="L13451" s="4">
        <v>0.35</v>
      </c>
    </row>
    <row r="13452" spans="1:12" x14ac:dyDescent="0.35">
      <c r="A13452" s="1" t="s">
        <v>22625</v>
      </c>
      <c r="B13452" t="s">
        <v>21389</v>
      </c>
      <c r="C13452" t="s">
        <v>34</v>
      </c>
      <c r="D13452" t="s">
        <v>35</v>
      </c>
      <c r="E13452">
        <v>1</v>
      </c>
      <c r="F13452" s="2">
        <v>87.66</v>
      </c>
      <c r="G13452" s="3">
        <v>107</v>
      </c>
      <c r="H13452" s="3">
        <v>0.87659999999999993</v>
      </c>
      <c r="I13452" s="3">
        <v>4.1200200000000002</v>
      </c>
      <c r="J13452" s="3">
        <v>92.65661999999999</v>
      </c>
      <c r="K13452" s="3">
        <v>142.54864615384614</v>
      </c>
      <c r="L13452" s="4">
        <v>0.35</v>
      </c>
    </row>
    <row r="13453" spans="1:12" x14ac:dyDescent="0.35">
      <c r="A13453" s="1" t="s">
        <v>22626</v>
      </c>
      <c r="B13453" t="s">
        <v>22627</v>
      </c>
      <c r="C13453" t="s">
        <v>363</v>
      </c>
      <c r="D13453" t="s">
        <v>364</v>
      </c>
      <c r="E13453">
        <v>1</v>
      </c>
      <c r="F13453" s="2">
        <v>1.83</v>
      </c>
      <c r="G13453" s="3">
        <v>9</v>
      </c>
      <c r="H13453" s="3">
        <v>1.83E-2</v>
      </c>
      <c r="I13453" s="3">
        <v>8.6010000000000003E-2</v>
      </c>
      <c r="J13453" s="3">
        <v>1.93431</v>
      </c>
      <c r="K13453" s="3">
        <v>2.9758615384615381</v>
      </c>
      <c r="L13453" s="4">
        <v>0.34999999999999992</v>
      </c>
    </row>
    <row r="13454" spans="1:12" x14ac:dyDescent="0.35">
      <c r="A13454" s="1" t="s">
        <v>22628</v>
      </c>
      <c r="B13454" t="s">
        <v>22629</v>
      </c>
      <c r="C13454" t="s">
        <v>34</v>
      </c>
      <c r="D13454" t="s">
        <v>35</v>
      </c>
      <c r="E13454">
        <v>1</v>
      </c>
      <c r="F13454" s="2">
        <v>79.14</v>
      </c>
      <c r="G13454" s="3">
        <v>200</v>
      </c>
      <c r="H13454" s="3">
        <v>0.79139999999999999</v>
      </c>
      <c r="I13454" s="3">
        <v>3.7195800000000001</v>
      </c>
      <c r="J13454" s="3">
        <v>83.65097999999999</v>
      </c>
      <c r="K13454" s="3">
        <v>128.69381538461536</v>
      </c>
      <c r="L13454" s="4">
        <v>0.35</v>
      </c>
    </row>
    <row r="13455" spans="1:12" x14ac:dyDescent="0.35">
      <c r="A13455" s="1" t="s">
        <v>22630</v>
      </c>
      <c r="B13455" t="s">
        <v>22631</v>
      </c>
      <c r="C13455" t="s">
        <v>34</v>
      </c>
      <c r="D13455" t="s">
        <v>35</v>
      </c>
      <c r="E13455">
        <v>1</v>
      </c>
      <c r="F13455" s="2">
        <v>13.3</v>
      </c>
      <c r="G13455" s="3">
        <v>45</v>
      </c>
      <c r="H13455" s="3">
        <v>0.13300000000000001</v>
      </c>
      <c r="I13455" s="3">
        <v>0.62509999999999999</v>
      </c>
      <c r="J13455" s="3">
        <v>14.0581</v>
      </c>
      <c r="K13455" s="3">
        <v>21.627846153846153</v>
      </c>
      <c r="L13455" s="4">
        <v>0.35000000000000003</v>
      </c>
    </row>
    <row r="13456" spans="1:12" x14ac:dyDescent="0.35">
      <c r="A13456" s="1" t="s">
        <v>22632</v>
      </c>
      <c r="B13456" t="s">
        <v>22633</v>
      </c>
      <c r="C13456" t="s">
        <v>363</v>
      </c>
      <c r="D13456" t="s">
        <v>364</v>
      </c>
      <c r="E13456">
        <v>1</v>
      </c>
      <c r="F13456" s="2">
        <v>712.61</v>
      </c>
      <c r="G13456" s="3">
        <v>1827</v>
      </c>
      <c r="H13456" s="3">
        <v>7.1261000000000001</v>
      </c>
      <c r="I13456" s="3">
        <v>33.492670000000004</v>
      </c>
      <c r="J13456" s="3">
        <v>753.22876999999994</v>
      </c>
      <c r="K13456" s="3">
        <v>1158.8134923076923</v>
      </c>
      <c r="L13456" s="4">
        <v>0.35000000000000003</v>
      </c>
    </row>
    <row r="13457" spans="1:12" x14ac:dyDescent="0.35">
      <c r="A13457" s="1" t="s">
        <v>22634</v>
      </c>
      <c r="B13457" t="s">
        <v>22635</v>
      </c>
      <c r="C13457" t="s">
        <v>34</v>
      </c>
      <c r="D13457" t="s">
        <v>35</v>
      </c>
      <c r="E13457">
        <v>1</v>
      </c>
      <c r="F13457" s="2">
        <v>2548.2600000000002</v>
      </c>
      <c r="G13457" s="3">
        <v>6614</v>
      </c>
      <c r="H13457" s="3">
        <v>25.482600000000001</v>
      </c>
      <c r="I13457" s="3">
        <v>119.76822000000001</v>
      </c>
      <c r="J13457" s="3">
        <v>2693.51082</v>
      </c>
      <c r="K13457" s="3">
        <v>4143.8627999999999</v>
      </c>
      <c r="L13457" s="4">
        <v>0.35</v>
      </c>
    </row>
    <row r="13458" spans="1:12" x14ac:dyDescent="0.35">
      <c r="A13458" s="1" t="s">
        <v>22636</v>
      </c>
      <c r="B13458" t="s">
        <v>22637</v>
      </c>
      <c r="C13458" t="s">
        <v>34</v>
      </c>
      <c r="D13458" t="s">
        <v>35</v>
      </c>
      <c r="E13458">
        <v>1</v>
      </c>
      <c r="F13458" s="2">
        <v>292.60000000000002</v>
      </c>
      <c r="G13458" s="3">
        <v>700</v>
      </c>
      <c r="H13458" s="3">
        <v>2.9260000000000002</v>
      </c>
      <c r="I13458" s="3">
        <v>13.752200000000002</v>
      </c>
      <c r="J13458" s="3">
        <v>309.27820000000003</v>
      </c>
      <c r="K13458" s="3">
        <v>475.81261538461541</v>
      </c>
      <c r="L13458" s="4">
        <v>0.35</v>
      </c>
    </row>
    <row r="13459" spans="1:12" x14ac:dyDescent="0.35">
      <c r="A13459" s="1" t="s">
        <v>22638</v>
      </c>
      <c r="B13459" t="s">
        <v>22639</v>
      </c>
      <c r="C13459" t="s">
        <v>363</v>
      </c>
      <c r="D13459" t="s">
        <v>364</v>
      </c>
      <c r="E13459">
        <v>1</v>
      </c>
      <c r="F13459" s="2">
        <v>296.33</v>
      </c>
      <c r="G13459" s="3">
        <v>2800</v>
      </c>
      <c r="H13459" s="3">
        <v>2.9632999999999998</v>
      </c>
      <c r="I13459" s="3">
        <v>13.92751</v>
      </c>
      <c r="J13459" s="3">
        <v>313.22080999999997</v>
      </c>
      <c r="K13459" s="3">
        <v>481.87816923076917</v>
      </c>
      <c r="L13459" s="4">
        <v>0.35</v>
      </c>
    </row>
    <row r="13460" spans="1:12" x14ac:dyDescent="0.35">
      <c r="A13460" s="1" t="s">
        <v>22640</v>
      </c>
      <c r="B13460" t="s">
        <v>22641</v>
      </c>
      <c r="C13460" t="s">
        <v>363</v>
      </c>
      <c r="D13460" t="s">
        <v>364</v>
      </c>
      <c r="E13460">
        <v>1</v>
      </c>
      <c r="F13460" s="2">
        <v>1471.2</v>
      </c>
      <c r="G13460" s="3">
        <v>3916</v>
      </c>
      <c r="H13460" s="3">
        <v>14.712000000000002</v>
      </c>
      <c r="I13460" s="3">
        <v>69.1464</v>
      </c>
      <c r="J13460" s="3">
        <v>1555.0584000000001</v>
      </c>
      <c r="K13460" s="3">
        <v>2392.3975384615387</v>
      </c>
      <c r="L13460" s="4">
        <v>0.35000000000000003</v>
      </c>
    </row>
    <row r="13461" spans="1:12" x14ac:dyDescent="0.35">
      <c r="A13461" s="1" t="s">
        <v>22642</v>
      </c>
      <c r="B13461" t="s">
        <v>22643</v>
      </c>
      <c r="C13461" t="s">
        <v>363</v>
      </c>
      <c r="D13461" t="s">
        <v>364</v>
      </c>
      <c r="E13461">
        <v>1</v>
      </c>
      <c r="F13461" s="2">
        <v>131.68</v>
      </c>
      <c r="G13461" s="3">
        <v>264</v>
      </c>
      <c r="H13461" s="3">
        <v>1.3168000000000002</v>
      </c>
      <c r="I13461" s="3">
        <v>6.1889600000000007</v>
      </c>
      <c r="J13461" s="3">
        <v>139.18576000000002</v>
      </c>
      <c r="K13461" s="3">
        <v>214.13193846153848</v>
      </c>
      <c r="L13461" s="4">
        <v>0.35</v>
      </c>
    </row>
    <row r="13462" spans="1:12" x14ac:dyDescent="0.35">
      <c r="A13462" s="1">
        <v>5566060</v>
      </c>
      <c r="B13462" t="s">
        <v>22644</v>
      </c>
      <c r="C13462" t="s">
        <v>34</v>
      </c>
      <c r="D13462" t="s">
        <v>35</v>
      </c>
      <c r="E13462">
        <v>1</v>
      </c>
      <c r="F13462" s="2">
        <v>0.26900000000000002</v>
      </c>
      <c r="G13462" s="3">
        <v>1</v>
      </c>
      <c r="H13462" s="3">
        <v>2.6900000000000001E-3</v>
      </c>
      <c r="I13462" s="3">
        <v>1.2643000000000001E-2</v>
      </c>
      <c r="J13462" s="3">
        <v>0.28433300000000006</v>
      </c>
      <c r="K13462" s="3">
        <v>0.43743538461538467</v>
      </c>
      <c r="L13462" s="4">
        <v>0.34999999999999992</v>
      </c>
    </row>
    <row r="13463" spans="1:12" x14ac:dyDescent="0.35">
      <c r="A13463" s="1" t="s">
        <v>22645</v>
      </c>
      <c r="B13463" t="s">
        <v>22646</v>
      </c>
      <c r="C13463" t="s">
        <v>34</v>
      </c>
      <c r="D13463" t="s">
        <v>35</v>
      </c>
      <c r="E13463">
        <v>1</v>
      </c>
      <c r="F13463" s="2">
        <v>105.74</v>
      </c>
      <c r="G13463" s="3">
        <v>262</v>
      </c>
      <c r="H13463" s="3">
        <v>1.0573999999999999</v>
      </c>
      <c r="I13463" s="3">
        <v>4.9697800000000001</v>
      </c>
      <c r="J13463" s="3">
        <v>111.76718</v>
      </c>
      <c r="K13463" s="3">
        <v>171.94950769230769</v>
      </c>
      <c r="L13463" s="4">
        <v>0.35000000000000003</v>
      </c>
    </row>
    <row r="13464" spans="1:12" x14ac:dyDescent="0.35">
      <c r="A13464" s="1" t="s">
        <v>22647</v>
      </c>
      <c r="B13464" t="s">
        <v>22648</v>
      </c>
      <c r="C13464" t="s">
        <v>363</v>
      </c>
      <c r="D13464" t="s">
        <v>364</v>
      </c>
      <c r="E13464">
        <v>1</v>
      </c>
      <c r="F13464" s="2">
        <v>2177.4499999999998</v>
      </c>
      <c r="G13464" s="3">
        <v>4354</v>
      </c>
      <c r="H13464" s="3">
        <v>21.7745</v>
      </c>
      <c r="I13464" s="3">
        <v>102.34014999999999</v>
      </c>
      <c r="J13464" s="3">
        <v>2301.5646499999998</v>
      </c>
      <c r="K13464" s="3">
        <v>3540.8686923076921</v>
      </c>
      <c r="L13464" s="4">
        <v>0.35000000000000003</v>
      </c>
    </row>
    <row r="13465" spans="1:12" x14ac:dyDescent="0.35">
      <c r="A13465" s="1" t="s">
        <v>22649</v>
      </c>
      <c r="B13465" t="s">
        <v>22650</v>
      </c>
      <c r="C13465" t="s">
        <v>363</v>
      </c>
      <c r="D13465" t="s">
        <v>364</v>
      </c>
      <c r="E13465">
        <v>1</v>
      </c>
      <c r="F13465" s="2">
        <v>28.776</v>
      </c>
      <c r="G13465" s="3">
        <v>64.623999999999995</v>
      </c>
      <c r="H13465" s="3">
        <v>0.28776000000000002</v>
      </c>
      <c r="I13465" s="3">
        <v>1.3524719999999999</v>
      </c>
      <c r="J13465" s="3">
        <v>30.416231999999997</v>
      </c>
      <c r="K13465" s="3">
        <v>46.794203076923068</v>
      </c>
      <c r="L13465" s="4">
        <v>0.34999999999999992</v>
      </c>
    </row>
    <row r="13466" spans="1:12" x14ac:dyDescent="0.35">
      <c r="A13466" s="1" t="s">
        <v>22651</v>
      </c>
      <c r="B13466" t="s">
        <v>22652</v>
      </c>
      <c r="C13466" t="s">
        <v>363</v>
      </c>
      <c r="D13466" t="s">
        <v>364</v>
      </c>
      <c r="E13466">
        <v>1</v>
      </c>
      <c r="F13466" s="2">
        <v>40.33</v>
      </c>
      <c r="G13466" s="3">
        <v>2755</v>
      </c>
      <c r="H13466" s="3">
        <v>0.40329999999999999</v>
      </c>
      <c r="I13466" s="3">
        <v>1.89551</v>
      </c>
      <c r="J13466" s="3">
        <v>42.628810000000001</v>
      </c>
      <c r="K13466" s="3">
        <v>65.582784615384611</v>
      </c>
      <c r="L13466" s="4">
        <v>0.34999999999999992</v>
      </c>
    </row>
    <row r="13467" spans="1:12" x14ac:dyDescent="0.35">
      <c r="A13467" s="1" t="s">
        <v>22653</v>
      </c>
      <c r="B13467" t="s">
        <v>19946</v>
      </c>
      <c r="C13467" t="s">
        <v>13</v>
      </c>
      <c r="D13467" t="s">
        <v>14</v>
      </c>
      <c r="E13467">
        <v>1</v>
      </c>
      <c r="F13467" s="2">
        <v>611.52</v>
      </c>
      <c r="G13467" s="3">
        <v>1223</v>
      </c>
      <c r="H13467" s="3">
        <v>6.1151999999999997</v>
      </c>
      <c r="I13467" s="3">
        <v>28.741440000000001</v>
      </c>
      <c r="J13467" s="3">
        <v>646.37663999999995</v>
      </c>
      <c r="K13467" s="3">
        <v>994.42559999999992</v>
      </c>
      <c r="L13467" s="4">
        <v>0.35</v>
      </c>
    </row>
    <row r="13468" spans="1:12" x14ac:dyDescent="0.35">
      <c r="A13468" s="1" t="s">
        <v>22654</v>
      </c>
      <c r="B13468" t="s">
        <v>22655</v>
      </c>
      <c r="C13468" t="s">
        <v>34</v>
      </c>
      <c r="D13468" t="s">
        <v>35</v>
      </c>
      <c r="E13468">
        <v>1</v>
      </c>
      <c r="F13468" s="2">
        <v>19.920000000000002</v>
      </c>
      <c r="G13468" s="3">
        <v>57.72</v>
      </c>
      <c r="H13468" s="3">
        <v>0.19920000000000002</v>
      </c>
      <c r="I13468" s="3">
        <v>0.93624000000000007</v>
      </c>
      <c r="J13468" s="3">
        <v>21.055440000000004</v>
      </c>
      <c r="K13468" s="3">
        <v>32.39298461538462</v>
      </c>
      <c r="L13468" s="4">
        <v>0.35</v>
      </c>
    </row>
    <row r="13469" spans="1:12" x14ac:dyDescent="0.35">
      <c r="A13469" s="1" t="s">
        <v>22656</v>
      </c>
      <c r="B13469" t="s">
        <v>22657</v>
      </c>
      <c r="C13469" t="s">
        <v>34</v>
      </c>
      <c r="D13469" t="s">
        <v>35</v>
      </c>
      <c r="E13469">
        <v>1</v>
      </c>
      <c r="F13469" s="2">
        <v>14.75</v>
      </c>
      <c r="G13469" s="3">
        <v>25</v>
      </c>
      <c r="H13469" s="3">
        <v>0.14749999999999999</v>
      </c>
      <c r="I13469" s="3">
        <v>0.69325000000000003</v>
      </c>
      <c r="J13469" s="3">
        <v>15.590750000000002</v>
      </c>
      <c r="K13469" s="3">
        <v>23.985769230769233</v>
      </c>
      <c r="L13469" s="4">
        <v>0.35</v>
      </c>
    </row>
    <row r="13470" spans="1:12" x14ac:dyDescent="0.35">
      <c r="A13470" s="1" t="s">
        <v>22658</v>
      </c>
      <c r="B13470" t="s">
        <v>19763</v>
      </c>
      <c r="C13470" t="s">
        <v>34</v>
      </c>
      <c r="D13470" t="s">
        <v>35</v>
      </c>
      <c r="E13470">
        <v>1</v>
      </c>
      <c r="F13470" s="2">
        <v>17478.310000000001</v>
      </c>
      <c r="G13470" s="3">
        <v>38286</v>
      </c>
      <c r="H13470" s="3">
        <v>174.78310000000002</v>
      </c>
      <c r="I13470" s="3">
        <v>821.48057000000006</v>
      </c>
      <c r="J13470" s="3">
        <v>18474.573670000002</v>
      </c>
      <c r="K13470" s="3">
        <v>28422.421030769234</v>
      </c>
      <c r="L13470" s="4">
        <v>0.35000000000000003</v>
      </c>
    </row>
    <row r="13471" spans="1:12" x14ac:dyDescent="0.35">
      <c r="A13471" s="1" t="s">
        <v>22659</v>
      </c>
      <c r="B13471" t="s">
        <v>22660</v>
      </c>
      <c r="C13471" t="s">
        <v>363</v>
      </c>
      <c r="D13471" t="s">
        <v>364</v>
      </c>
      <c r="E13471">
        <v>1</v>
      </c>
      <c r="F13471" s="2">
        <v>1915</v>
      </c>
      <c r="G13471" s="3">
        <v>3686</v>
      </c>
      <c r="H13471" s="3">
        <v>19.150000000000002</v>
      </c>
      <c r="I13471" s="3">
        <v>90.004999999999995</v>
      </c>
      <c r="J13471" s="3">
        <v>2024.1550000000002</v>
      </c>
      <c r="K13471" s="3">
        <v>3114.0846153846155</v>
      </c>
      <c r="L13471" s="4">
        <v>0.35</v>
      </c>
    </row>
    <row r="13472" spans="1:12" x14ac:dyDescent="0.35">
      <c r="A13472" s="1" t="s">
        <v>22661</v>
      </c>
      <c r="B13472" t="s">
        <v>21838</v>
      </c>
      <c r="C13472" t="s">
        <v>363</v>
      </c>
      <c r="D13472" t="s">
        <v>364</v>
      </c>
      <c r="E13472">
        <v>1</v>
      </c>
      <c r="F13472" s="2">
        <v>316.2</v>
      </c>
      <c r="G13472" s="3">
        <v>729</v>
      </c>
      <c r="H13472" s="3">
        <v>3.1619999999999999</v>
      </c>
      <c r="I13472" s="3">
        <v>14.8614</v>
      </c>
      <c r="J13472" s="3">
        <v>334.22339999999997</v>
      </c>
      <c r="K13472" s="3">
        <v>514.18984615384613</v>
      </c>
      <c r="L13472" s="4">
        <v>0.35000000000000003</v>
      </c>
    </row>
    <row r="13473" spans="1:12" x14ac:dyDescent="0.35">
      <c r="A13473" s="1" t="s">
        <v>22662</v>
      </c>
      <c r="B13473" t="s">
        <v>22663</v>
      </c>
      <c r="C13473" t="s">
        <v>34</v>
      </c>
      <c r="D13473" t="s">
        <v>35</v>
      </c>
      <c r="E13473">
        <v>1</v>
      </c>
      <c r="F13473" s="2">
        <v>0.14829999999999999</v>
      </c>
      <c r="G13473" s="3">
        <v>431</v>
      </c>
      <c r="H13473" s="3">
        <v>1.4829999999999999E-3</v>
      </c>
      <c r="I13473" s="3">
        <v>6.970099999999999E-3</v>
      </c>
      <c r="J13473" s="3">
        <v>0.15675310000000001</v>
      </c>
      <c r="K13473" s="3">
        <v>0.24115861538461539</v>
      </c>
      <c r="L13473" s="4">
        <v>0.35</v>
      </c>
    </row>
    <row r="13474" spans="1:12" x14ac:dyDescent="0.35">
      <c r="A13474" s="1" t="s">
        <v>22664</v>
      </c>
      <c r="B13474" t="s">
        <v>22030</v>
      </c>
      <c r="C13474" t="s">
        <v>34</v>
      </c>
      <c r="D13474" t="s">
        <v>35</v>
      </c>
      <c r="E13474">
        <v>1</v>
      </c>
      <c r="F13474" s="2">
        <v>19097.689999999999</v>
      </c>
      <c r="G13474" s="3">
        <v>53044</v>
      </c>
      <c r="H13474" s="3">
        <v>190.9769</v>
      </c>
      <c r="I13474" s="3">
        <v>897.59142999999995</v>
      </c>
      <c r="J13474" s="3">
        <v>20186.258330000001</v>
      </c>
      <c r="K13474" s="3">
        <v>31055.782046153847</v>
      </c>
      <c r="L13474" s="4">
        <v>0.35</v>
      </c>
    </row>
    <row r="13475" spans="1:12" x14ac:dyDescent="0.35">
      <c r="A13475" s="1" t="s">
        <v>22665</v>
      </c>
      <c r="B13475" t="s">
        <v>22666</v>
      </c>
      <c r="C13475" t="s">
        <v>363</v>
      </c>
      <c r="D13475" t="s">
        <v>364</v>
      </c>
      <c r="E13475">
        <v>1</v>
      </c>
      <c r="F13475" s="2">
        <v>2986.4</v>
      </c>
      <c r="G13475" s="3">
        <v>6052.8383999999996</v>
      </c>
      <c r="H13475" s="3">
        <v>29.864000000000001</v>
      </c>
      <c r="I13475" s="3">
        <v>140.36080000000001</v>
      </c>
      <c r="J13475" s="3">
        <v>3156.6248000000001</v>
      </c>
      <c r="K13475" s="3">
        <v>4856.3458461538457</v>
      </c>
      <c r="L13475" s="4">
        <v>0.34999999999999992</v>
      </c>
    </row>
    <row r="13476" spans="1:12" x14ac:dyDescent="0.35">
      <c r="A13476" s="1" t="s">
        <v>22667</v>
      </c>
      <c r="B13476" t="s">
        <v>22668</v>
      </c>
      <c r="C13476" t="s">
        <v>363</v>
      </c>
      <c r="D13476" t="s">
        <v>364</v>
      </c>
      <c r="E13476">
        <v>1</v>
      </c>
      <c r="F13476" s="2">
        <v>350.1</v>
      </c>
      <c r="G13476" s="3">
        <v>2685</v>
      </c>
      <c r="H13476" s="3">
        <v>3.5010000000000003</v>
      </c>
      <c r="I13476" s="3">
        <v>16.454700000000003</v>
      </c>
      <c r="J13476" s="3">
        <v>370.0557</v>
      </c>
      <c r="K13476" s="3">
        <v>569.31646153846157</v>
      </c>
      <c r="L13476" s="4">
        <v>0.35000000000000003</v>
      </c>
    </row>
    <row r="13477" spans="1:12" x14ac:dyDescent="0.35">
      <c r="A13477" s="1" t="s">
        <v>22669</v>
      </c>
      <c r="B13477" t="s">
        <v>22670</v>
      </c>
      <c r="C13477" t="s">
        <v>363</v>
      </c>
      <c r="D13477" t="s">
        <v>364</v>
      </c>
      <c r="E13477">
        <v>1</v>
      </c>
      <c r="F13477" s="2">
        <v>547.88</v>
      </c>
      <c r="G13477" s="3">
        <v>2537</v>
      </c>
      <c r="H13477" s="3">
        <v>5.4787999999999997</v>
      </c>
      <c r="I13477" s="3">
        <v>25.750360000000001</v>
      </c>
      <c r="J13477" s="3">
        <v>579.10915999999997</v>
      </c>
      <c r="K13477" s="3">
        <v>890.9371692307692</v>
      </c>
      <c r="L13477" s="4">
        <v>0.35000000000000003</v>
      </c>
    </row>
    <row r="13478" spans="1:12" x14ac:dyDescent="0.35">
      <c r="A13478" s="1" t="s">
        <v>22671</v>
      </c>
      <c r="B13478" t="s">
        <v>22672</v>
      </c>
      <c r="C13478" t="s">
        <v>363</v>
      </c>
      <c r="D13478" t="s">
        <v>364</v>
      </c>
      <c r="E13478">
        <v>1</v>
      </c>
      <c r="F13478" s="2">
        <v>436.5</v>
      </c>
      <c r="G13478" s="3">
        <v>2438</v>
      </c>
      <c r="H13478" s="3">
        <v>4.3650000000000002</v>
      </c>
      <c r="I13478" s="3">
        <v>20.515499999999999</v>
      </c>
      <c r="J13478" s="3">
        <v>461.38049999999998</v>
      </c>
      <c r="K13478" s="3">
        <v>709.81615384615384</v>
      </c>
      <c r="L13478" s="4">
        <v>0.35000000000000003</v>
      </c>
    </row>
    <row r="13479" spans="1:12" x14ac:dyDescent="0.35">
      <c r="A13479" s="1" t="s">
        <v>22673</v>
      </c>
      <c r="B13479" t="s">
        <v>1571</v>
      </c>
      <c r="C13479" t="s">
        <v>34</v>
      </c>
      <c r="D13479" t="s">
        <v>35</v>
      </c>
      <c r="E13479">
        <v>1</v>
      </c>
      <c r="F13479" s="2">
        <v>33243.21</v>
      </c>
      <c r="G13479" s="3">
        <v>92334</v>
      </c>
      <c r="H13479" s="3">
        <v>332.43209999999999</v>
      </c>
      <c r="I13479" s="3">
        <v>1562.4308699999999</v>
      </c>
      <c r="J13479" s="3">
        <v>35138.072969999994</v>
      </c>
      <c r="K13479" s="3">
        <v>54058.573799999991</v>
      </c>
      <c r="L13479" s="4">
        <v>0.35000000000000003</v>
      </c>
    </row>
    <row r="13480" spans="1:12" x14ac:dyDescent="0.35">
      <c r="A13480" s="1" t="s">
        <v>22674</v>
      </c>
      <c r="B13480" t="s">
        <v>21134</v>
      </c>
      <c r="C13480" t="s">
        <v>34</v>
      </c>
      <c r="D13480" t="s">
        <v>35</v>
      </c>
      <c r="E13480">
        <v>1</v>
      </c>
      <c r="F13480" s="2">
        <v>5292.54</v>
      </c>
      <c r="G13480" s="3">
        <v>14704</v>
      </c>
      <c r="H13480" s="3">
        <v>52.925400000000003</v>
      </c>
      <c r="I13480" s="3">
        <v>248.74938</v>
      </c>
      <c r="J13480" s="3">
        <v>5594.2147800000002</v>
      </c>
      <c r="K13480" s="3">
        <v>8606.4842769230763</v>
      </c>
      <c r="L13480" s="4">
        <v>0.34999999999999992</v>
      </c>
    </row>
    <row r="13481" spans="1:12" x14ac:dyDescent="0.35">
      <c r="A13481" s="1" t="s">
        <v>22675</v>
      </c>
      <c r="B13481" t="s">
        <v>4758</v>
      </c>
      <c r="C13481" t="s">
        <v>21</v>
      </c>
      <c r="D13481" t="s">
        <v>22</v>
      </c>
      <c r="E13481">
        <v>1</v>
      </c>
      <c r="F13481" s="2">
        <v>14.74</v>
      </c>
      <c r="G13481" s="3">
        <v>108</v>
      </c>
      <c r="H13481" s="3">
        <v>0.1474</v>
      </c>
      <c r="I13481" s="3">
        <v>0.69278000000000006</v>
      </c>
      <c r="J13481" s="3">
        <v>15.58018</v>
      </c>
      <c r="K13481" s="3">
        <v>23.96950769230769</v>
      </c>
      <c r="L13481" s="4">
        <v>0.34999999999999992</v>
      </c>
    </row>
    <row r="13482" spans="1:12" x14ac:dyDescent="0.35">
      <c r="A13482" s="1" t="s">
        <v>22676</v>
      </c>
      <c r="B13482" t="s">
        <v>3910</v>
      </c>
      <c r="C13482" t="s">
        <v>13</v>
      </c>
      <c r="D13482" t="s">
        <v>14</v>
      </c>
      <c r="E13482">
        <v>1</v>
      </c>
      <c r="F13482" s="2">
        <v>11573.75</v>
      </c>
      <c r="G13482" s="3">
        <v>26623.261999999999</v>
      </c>
      <c r="H13482" s="3">
        <v>115.7375</v>
      </c>
      <c r="I13482" s="3">
        <v>543.96624999999995</v>
      </c>
      <c r="J13482" s="3">
        <v>12233.453749999999</v>
      </c>
      <c r="K13482" s="3">
        <v>18820.698076923076</v>
      </c>
      <c r="L13482" s="4">
        <v>0.35000000000000003</v>
      </c>
    </row>
    <row r="13483" spans="1:12" x14ac:dyDescent="0.35">
      <c r="A13483" s="1" t="s">
        <v>22677</v>
      </c>
      <c r="B13483" t="s">
        <v>22678</v>
      </c>
      <c r="C13483" t="s">
        <v>363</v>
      </c>
      <c r="D13483" t="s">
        <v>364</v>
      </c>
      <c r="E13483">
        <v>1</v>
      </c>
      <c r="F13483" s="2">
        <v>1127.46</v>
      </c>
      <c r="G13483" s="3">
        <v>2451</v>
      </c>
      <c r="H13483" s="3">
        <v>11.274600000000001</v>
      </c>
      <c r="I13483" s="3">
        <v>52.99062</v>
      </c>
      <c r="J13483" s="3">
        <v>1191.72522</v>
      </c>
      <c r="K13483" s="3">
        <v>1833.4234153846153</v>
      </c>
      <c r="L13483" s="4">
        <v>0.34999999999999992</v>
      </c>
    </row>
    <row r="13484" spans="1:12" x14ac:dyDescent="0.35">
      <c r="A13484" s="1" t="s">
        <v>22679</v>
      </c>
      <c r="B13484" t="s">
        <v>22680</v>
      </c>
      <c r="C13484" t="s">
        <v>26</v>
      </c>
      <c r="D13484" t="s">
        <v>27</v>
      </c>
      <c r="E13484">
        <v>1</v>
      </c>
      <c r="F13484" s="2">
        <v>539.54999999999995</v>
      </c>
      <c r="G13484" s="3">
        <v>1143</v>
      </c>
      <c r="H13484" s="3">
        <v>5.3954999999999993</v>
      </c>
      <c r="I13484" s="3">
        <v>25.358849999999997</v>
      </c>
      <c r="J13484" s="3">
        <v>570.30434999999989</v>
      </c>
      <c r="K13484" s="3">
        <v>877.39130769230746</v>
      </c>
      <c r="L13484" s="4">
        <v>0.35</v>
      </c>
    </row>
    <row r="13485" spans="1:12" x14ac:dyDescent="0.35">
      <c r="A13485" s="1" t="s">
        <v>22681</v>
      </c>
      <c r="B13485" t="s">
        <v>22682</v>
      </c>
      <c r="C13485" t="s">
        <v>13</v>
      </c>
      <c r="D13485" t="s">
        <v>14</v>
      </c>
      <c r="E13485">
        <v>1</v>
      </c>
      <c r="F13485" s="2">
        <v>428.4</v>
      </c>
      <c r="G13485" s="3">
        <v>860</v>
      </c>
      <c r="H13485" s="3">
        <v>4.2839999999999998</v>
      </c>
      <c r="I13485" s="3">
        <v>20.134799999999998</v>
      </c>
      <c r="J13485" s="3">
        <v>452.81879999999995</v>
      </c>
      <c r="K13485" s="3">
        <v>696.64430769230762</v>
      </c>
      <c r="L13485" s="4">
        <v>0.35</v>
      </c>
    </row>
    <row r="13486" spans="1:12" x14ac:dyDescent="0.35">
      <c r="A13486" s="1" t="s">
        <v>22683</v>
      </c>
      <c r="B13486" t="s">
        <v>22684</v>
      </c>
      <c r="C13486" t="s">
        <v>363</v>
      </c>
      <c r="D13486" t="s">
        <v>364</v>
      </c>
      <c r="E13486">
        <v>1</v>
      </c>
      <c r="F13486" s="2">
        <v>1110.9000000000001</v>
      </c>
      <c r="G13486" s="3">
        <v>2335</v>
      </c>
      <c r="H13486" s="3">
        <v>11.109000000000002</v>
      </c>
      <c r="I13486" s="3">
        <v>52.212300000000006</v>
      </c>
      <c r="J13486" s="3">
        <v>1174.2212999999999</v>
      </c>
      <c r="K13486" s="3">
        <v>1806.4943076923075</v>
      </c>
      <c r="L13486" s="4">
        <v>0.35</v>
      </c>
    </row>
    <row r="13487" spans="1:12" x14ac:dyDescent="0.35">
      <c r="A13487" s="1" t="s">
        <v>22685</v>
      </c>
      <c r="B13487" t="s">
        <v>22686</v>
      </c>
      <c r="C13487" t="s">
        <v>363</v>
      </c>
      <c r="D13487" t="s">
        <v>364</v>
      </c>
      <c r="E13487">
        <v>1</v>
      </c>
      <c r="F13487" s="2">
        <v>2740.587</v>
      </c>
      <c r="G13487" s="3">
        <v>6154.5904</v>
      </c>
      <c r="H13487" s="3">
        <v>27.40587</v>
      </c>
      <c r="I13487" s="3">
        <v>128.80758900000001</v>
      </c>
      <c r="J13487" s="3">
        <v>2896.800459</v>
      </c>
      <c r="K13487" s="3">
        <v>4456.6160907692311</v>
      </c>
      <c r="L13487" s="4">
        <v>0.35000000000000003</v>
      </c>
    </row>
    <row r="13488" spans="1:12" x14ac:dyDescent="0.35">
      <c r="A13488" s="1" t="s">
        <v>22687</v>
      </c>
      <c r="B13488" t="s">
        <v>19609</v>
      </c>
      <c r="C13488" t="s">
        <v>34</v>
      </c>
      <c r="D13488" t="s">
        <v>35</v>
      </c>
      <c r="E13488">
        <v>1</v>
      </c>
      <c r="F13488" s="2">
        <v>4870.8</v>
      </c>
      <c r="G13488" s="3">
        <v>13032</v>
      </c>
      <c r="H13488" s="3">
        <v>48.708000000000006</v>
      </c>
      <c r="I13488" s="3">
        <v>228.92760000000001</v>
      </c>
      <c r="J13488" s="3">
        <v>5148.4355999999998</v>
      </c>
      <c r="K13488" s="3">
        <v>7920.670153846153</v>
      </c>
      <c r="L13488" s="4">
        <v>0.35</v>
      </c>
    </row>
    <row r="13489" spans="1:12" x14ac:dyDescent="0.35">
      <c r="A13489" s="1" t="s">
        <v>22688</v>
      </c>
      <c r="B13489" t="s">
        <v>1575</v>
      </c>
      <c r="C13489" t="s">
        <v>34</v>
      </c>
      <c r="D13489" t="s">
        <v>35</v>
      </c>
      <c r="E13489">
        <v>1</v>
      </c>
      <c r="F13489" s="2">
        <v>20370.04</v>
      </c>
      <c r="G13489" s="3">
        <v>51905</v>
      </c>
      <c r="H13489" s="3">
        <v>203.7004</v>
      </c>
      <c r="I13489" s="3">
        <v>957.39188000000001</v>
      </c>
      <c r="J13489" s="3">
        <v>21531.132280000002</v>
      </c>
      <c r="K13489" s="3">
        <v>33124.818892307696</v>
      </c>
      <c r="L13489" s="4">
        <v>0.35000000000000003</v>
      </c>
    </row>
    <row r="13490" spans="1:12" x14ac:dyDescent="0.35">
      <c r="A13490" s="1" t="s">
        <v>22689</v>
      </c>
      <c r="B13490" t="s">
        <v>13923</v>
      </c>
      <c r="C13490" t="s">
        <v>34</v>
      </c>
      <c r="D13490" t="s">
        <v>35</v>
      </c>
      <c r="E13490">
        <v>1</v>
      </c>
      <c r="F13490" s="2">
        <v>89.09</v>
      </c>
      <c r="G13490" s="3">
        <v>148.96</v>
      </c>
      <c r="H13490" s="3">
        <v>0.89090000000000003</v>
      </c>
      <c r="I13490" s="3">
        <v>4.1872300000000005</v>
      </c>
      <c r="J13490" s="3">
        <v>94.168130000000005</v>
      </c>
      <c r="K13490" s="3">
        <v>144.87404615384617</v>
      </c>
      <c r="L13490" s="4">
        <v>0.35000000000000003</v>
      </c>
    </row>
    <row r="13491" spans="1:12" x14ac:dyDescent="0.35">
      <c r="A13491" s="1" t="s">
        <v>22690</v>
      </c>
      <c r="B13491" t="s">
        <v>22691</v>
      </c>
      <c r="C13491" t="s">
        <v>363</v>
      </c>
      <c r="D13491" t="s">
        <v>364</v>
      </c>
      <c r="E13491">
        <v>1</v>
      </c>
      <c r="F13491" s="2">
        <v>553.83000000000004</v>
      </c>
      <c r="G13491" s="3">
        <v>1109</v>
      </c>
      <c r="H13491" s="3">
        <v>5.5383000000000004</v>
      </c>
      <c r="I13491" s="3">
        <v>26.030010000000001</v>
      </c>
      <c r="J13491" s="3">
        <v>585.39831000000004</v>
      </c>
      <c r="K13491" s="3">
        <v>900.61278461538461</v>
      </c>
      <c r="L13491" s="4">
        <v>0.35</v>
      </c>
    </row>
    <row r="13492" spans="1:12" x14ac:dyDescent="0.35">
      <c r="A13492" s="1" t="s">
        <v>22692</v>
      </c>
      <c r="B13492" t="s">
        <v>22693</v>
      </c>
      <c r="C13492" t="s">
        <v>34</v>
      </c>
      <c r="D13492" t="s">
        <v>35</v>
      </c>
      <c r="E13492">
        <v>1</v>
      </c>
      <c r="F13492" s="2">
        <v>126.49</v>
      </c>
      <c r="G13492" s="3">
        <v>330</v>
      </c>
      <c r="H13492" s="3">
        <v>1.2648999999999999</v>
      </c>
      <c r="I13492" s="3">
        <v>5.94503</v>
      </c>
      <c r="J13492" s="3">
        <v>133.69992999999999</v>
      </c>
      <c r="K13492" s="3">
        <v>205.69219999999999</v>
      </c>
      <c r="L13492" s="4">
        <v>0.35</v>
      </c>
    </row>
    <row r="13493" spans="1:12" x14ac:dyDescent="0.35">
      <c r="A13493" s="1" t="s">
        <v>22694</v>
      </c>
      <c r="B13493" t="s">
        <v>22695</v>
      </c>
      <c r="C13493" t="s">
        <v>363</v>
      </c>
      <c r="D13493" t="s">
        <v>364</v>
      </c>
      <c r="E13493">
        <v>1</v>
      </c>
      <c r="F13493" s="2">
        <v>54.99</v>
      </c>
      <c r="G13493" s="3">
        <v>110</v>
      </c>
      <c r="H13493" s="3">
        <v>0.54990000000000006</v>
      </c>
      <c r="I13493" s="3">
        <v>2.58453</v>
      </c>
      <c r="J13493" s="3">
        <v>58.124430000000004</v>
      </c>
      <c r="K13493" s="3">
        <v>89.422200000000004</v>
      </c>
      <c r="L13493" s="4">
        <v>0.35</v>
      </c>
    </row>
    <row r="13494" spans="1:12" x14ac:dyDescent="0.35">
      <c r="A13494" s="1" t="s">
        <v>22696</v>
      </c>
      <c r="B13494" t="s">
        <v>22697</v>
      </c>
      <c r="C13494" t="s">
        <v>363</v>
      </c>
      <c r="D13494" t="s">
        <v>364</v>
      </c>
      <c r="E13494">
        <v>1</v>
      </c>
      <c r="F13494" s="2">
        <v>4008.95</v>
      </c>
      <c r="G13494" s="3">
        <v>8017</v>
      </c>
      <c r="H13494" s="3">
        <v>40.089500000000001</v>
      </c>
      <c r="I13494" s="3">
        <v>188.42064999999999</v>
      </c>
      <c r="J13494" s="3">
        <v>4237.4601499999999</v>
      </c>
      <c r="K13494" s="3">
        <v>6519.1694615384613</v>
      </c>
      <c r="L13494" s="4">
        <v>0.35</v>
      </c>
    </row>
    <row r="13495" spans="1:12" x14ac:dyDescent="0.35">
      <c r="A13495" s="1" t="s">
        <v>22698</v>
      </c>
      <c r="B13495" t="s">
        <v>22699</v>
      </c>
      <c r="C13495" t="s">
        <v>13</v>
      </c>
      <c r="D13495" t="s">
        <v>14</v>
      </c>
      <c r="E13495">
        <v>1</v>
      </c>
      <c r="F13495" s="2">
        <v>925.68</v>
      </c>
      <c r="G13495" s="3">
        <v>1854</v>
      </c>
      <c r="H13495" s="3">
        <v>9.2568000000000001</v>
      </c>
      <c r="I13495" s="3">
        <v>43.506959999999999</v>
      </c>
      <c r="J13495" s="3">
        <v>978.44376</v>
      </c>
      <c r="K13495" s="3">
        <v>1505.2980923076923</v>
      </c>
      <c r="L13495" s="4">
        <v>0.35</v>
      </c>
    </row>
    <row r="13496" spans="1:12" x14ac:dyDescent="0.35">
      <c r="A13496" s="1" t="s">
        <v>22700</v>
      </c>
      <c r="B13496" t="s">
        <v>22701</v>
      </c>
      <c r="C13496" t="s">
        <v>26</v>
      </c>
      <c r="D13496" t="s">
        <v>27</v>
      </c>
      <c r="E13496">
        <v>1</v>
      </c>
      <c r="F13496" s="2">
        <v>2510</v>
      </c>
      <c r="G13496" s="3">
        <v>5099</v>
      </c>
      <c r="H13496" s="3">
        <v>25.1</v>
      </c>
      <c r="I13496" s="3">
        <v>117.97</v>
      </c>
      <c r="J13496" s="3">
        <v>2653.0699999999997</v>
      </c>
      <c r="K13496" s="3">
        <v>4081.6461538461531</v>
      </c>
      <c r="L13496" s="4">
        <v>0.34999999999999992</v>
      </c>
    </row>
    <row r="13497" spans="1:12" x14ac:dyDescent="0.35">
      <c r="A13497" s="1" t="s">
        <v>22702</v>
      </c>
      <c r="B13497" t="s">
        <v>22703</v>
      </c>
      <c r="C13497" t="s">
        <v>13</v>
      </c>
      <c r="D13497" t="s">
        <v>14</v>
      </c>
      <c r="E13497">
        <v>1</v>
      </c>
      <c r="F13497" s="2">
        <v>1.99</v>
      </c>
      <c r="G13497" s="3">
        <v>5.9695999999999998</v>
      </c>
      <c r="H13497" s="3">
        <v>1.9900000000000001E-2</v>
      </c>
      <c r="I13497" s="3">
        <v>9.3530000000000002E-2</v>
      </c>
      <c r="J13497" s="3">
        <v>2.1034299999999999</v>
      </c>
      <c r="K13497" s="3">
        <v>3.2360461538461536</v>
      </c>
      <c r="L13497" s="4">
        <v>0.35</v>
      </c>
    </row>
    <row r="13498" spans="1:12" x14ac:dyDescent="0.35">
      <c r="A13498" s="1" t="s">
        <v>22704</v>
      </c>
      <c r="B13498" t="s">
        <v>21542</v>
      </c>
      <c r="C13498" t="s">
        <v>34</v>
      </c>
      <c r="D13498" t="s">
        <v>35</v>
      </c>
      <c r="E13498">
        <v>1</v>
      </c>
      <c r="F13498" s="2">
        <v>7757.64</v>
      </c>
      <c r="G13498" s="3">
        <v>21544</v>
      </c>
      <c r="H13498" s="3">
        <v>77.576400000000007</v>
      </c>
      <c r="I13498" s="3">
        <v>364.60908000000001</v>
      </c>
      <c r="J13498" s="3">
        <v>8199.8254799999995</v>
      </c>
      <c r="K13498" s="3">
        <v>12615.116123076921</v>
      </c>
      <c r="L13498" s="4">
        <v>0.34999999999999992</v>
      </c>
    </row>
    <row r="13499" spans="1:12" x14ac:dyDescent="0.35">
      <c r="A13499" s="1" t="s">
        <v>22705</v>
      </c>
      <c r="B13499" t="s">
        <v>19996</v>
      </c>
      <c r="C13499" t="s">
        <v>34</v>
      </c>
      <c r="D13499" t="s">
        <v>35</v>
      </c>
      <c r="E13499">
        <v>1</v>
      </c>
      <c r="F13499" s="2">
        <v>152.97999999999999</v>
      </c>
      <c r="G13499" s="3">
        <v>374.47199999999998</v>
      </c>
      <c r="H13499" s="3">
        <v>1.5297999999999998</v>
      </c>
      <c r="I13499" s="3">
        <v>7.1900599999999999</v>
      </c>
      <c r="J13499" s="3">
        <v>161.69985999999997</v>
      </c>
      <c r="K13499" s="3">
        <v>248.76901538461533</v>
      </c>
      <c r="L13499" s="4">
        <v>0.35</v>
      </c>
    </row>
    <row r="13500" spans="1:12" x14ac:dyDescent="0.35">
      <c r="A13500" s="1" t="s">
        <v>22706</v>
      </c>
      <c r="B13500" t="s">
        <v>22707</v>
      </c>
      <c r="C13500" t="s">
        <v>34</v>
      </c>
      <c r="D13500" t="s">
        <v>35</v>
      </c>
      <c r="E13500">
        <v>1</v>
      </c>
      <c r="F13500" s="2">
        <v>35.33</v>
      </c>
      <c r="G13500" s="3">
        <v>421</v>
      </c>
      <c r="H13500" s="3">
        <v>0.3533</v>
      </c>
      <c r="I13500" s="3">
        <v>1.6605099999999999</v>
      </c>
      <c r="J13500" s="3">
        <v>37.343809999999998</v>
      </c>
      <c r="K13500" s="3">
        <v>57.452015384615379</v>
      </c>
      <c r="L13500" s="4">
        <v>0.35</v>
      </c>
    </row>
    <row r="13501" spans="1:12" x14ac:dyDescent="0.35">
      <c r="A13501" s="1" t="s">
        <v>22708</v>
      </c>
      <c r="B13501" t="s">
        <v>22709</v>
      </c>
      <c r="C13501" t="s">
        <v>34</v>
      </c>
      <c r="D13501" t="s">
        <v>35</v>
      </c>
      <c r="E13501">
        <v>1</v>
      </c>
      <c r="F13501" s="2">
        <v>178.89</v>
      </c>
      <c r="G13501" s="3">
        <v>447</v>
      </c>
      <c r="H13501" s="3">
        <v>1.7888999999999999</v>
      </c>
      <c r="I13501" s="3">
        <v>8.4078299999999988</v>
      </c>
      <c r="J13501" s="3">
        <v>189.08672999999999</v>
      </c>
      <c r="K13501" s="3">
        <v>290.90266153846153</v>
      </c>
      <c r="L13501" s="4">
        <v>0.35000000000000003</v>
      </c>
    </row>
    <row r="13502" spans="1:12" x14ac:dyDescent="0.35">
      <c r="A13502" s="1" t="s">
        <v>22710</v>
      </c>
      <c r="B13502" t="s">
        <v>22711</v>
      </c>
      <c r="C13502" t="s">
        <v>34</v>
      </c>
      <c r="D13502" t="s">
        <v>35</v>
      </c>
      <c r="E13502">
        <v>1</v>
      </c>
      <c r="F13502" s="2">
        <v>8969.4</v>
      </c>
      <c r="G13502" s="3">
        <v>24912</v>
      </c>
      <c r="H13502" s="3">
        <v>89.694000000000003</v>
      </c>
      <c r="I13502" s="3">
        <v>421.56180000000001</v>
      </c>
      <c r="J13502" s="3">
        <v>9480.6557999999986</v>
      </c>
      <c r="K13502" s="3">
        <v>14585.624307692306</v>
      </c>
      <c r="L13502" s="4">
        <v>0.35</v>
      </c>
    </row>
    <row r="13503" spans="1:12" x14ac:dyDescent="0.35">
      <c r="A13503" s="1" t="s">
        <v>22712</v>
      </c>
      <c r="B13503" t="s">
        <v>22713</v>
      </c>
      <c r="C13503" t="s">
        <v>34</v>
      </c>
      <c r="D13503" t="s">
        <v>35</v>
      </c>
      <c r="E13503">
        <v>1</v>
      </c>
      <c r="F13503" s="2">
        <v>6569.64</v>
      </c>
      <c r="G13503" s="3">
        <v>18249</v>
      </c>
      <c r="H13503" s="3">
        <v>65.696400000000011</v>
      </c>
      <c r="I13503" s="3">
        <v>308.77307999999999</v>
      </c>
      <c r="J13503" s="3">
        <v>6944.1094800000001</v>
      </c>
      <c r="K13503" s="3">
        <v>10683.245353846154</v>
      </c>
      <c r="L13503" s="4">
        <v>0.35000000000000003</v>
      </c>
    </row>
    <row r="13504" spans="1:12" x14ac:dyDescent="0.35">
      <c r="A13504" s="1" t="s">
        <v>22714</v>
      </c>
      <c r="B13504" t="s">
        <v>22715</v>
      </c>
      <c r="C13504" t="s">
        <v>363</v>
      </c>
      <c r="D13504" t="s">
        <v>364</v>
      </c>
      <c r="E13504">
        <v>1</v>
      </c>
      <c r="F13504" s="2">
        <v>63.75</v>
      </c>
      <c r="G13504" s="3">
        <v>120</v>
      </c>
      <c r="H13504" s="3">
        <v>0.63750000000000007</v>
      </c>
      <c r="I13504" s="3">
        <v>2.9962499999999999</v>
      </c>
      <c r="J13504" s="3">
        <v>67.383750000000006</v>
      </c>
      <c r="K13504" s="3">
        <v>103.6673076923077</v>
      </c>
      <c r="L13504" s="4">
        <v>0.35</v>
      </c>
    </row>
    <row r="13505" spans="1:12" x14ac:dyDescent="0.35">
      <c r="A13505" s="1" t="s">
        <v>22716</v>
      </c>
      <c r="B13505" t="s">
        <v>20982</v>
      </c>
      <c r="C13505" t="s">
        <v>363</v>
      </c>
      <c r="D13505" t="s">
        <v>364</v>
      </c>
      <c r="E13505">
        <v>1</v>
      </c>
      <c r="F13505" s="2">
        <v>2945</v>
      </c>
      <c r="G13505" s="3">
        <v>5601.11</v>
      </c>
      <c r="H13505" s="3">
        <v>29.45</v>
      </c>
      <c r="I13505" s="3">
        <v>138.41499999999999</v>
      </c>
      <c r="J13505" s="3">
        <v>3112.8649999999998</v>
      </c>
      <c r="K13505" s="3">
        <v>4789.0230769230766</v>
      </c>
      <c r="L13505" s="4">
        <v>0.35</v>
      </c>
    </row>
    <row r="13506" spans="1:12" x14ac:dyDescent="0.35">
      <c r="A13506" s="1" t="s">
        <v>22717</v>
      </c>
      <c r="B13506" t="s">
        <v>22718</v>
      </c>
      <c r="C13506" t="s">
        <v>13</v>
      </c>
      <c r="D13506" t="s">
        <v>14</v>
      </c>
      <c r="E13506">
        <v>1</v>
      </c>
      <c r="F13506" s="2">
        <v>99.12</v>
      </c>
      <c r="G13506" s="3">
        <v>198</v>
      </c>
      <c r="H13506" s="3">
        <v>0.99120000000000008</v>
      </c>
      <c r="I13506" s="3">
        <v>4.6586400000000001</v>
      </c>
      <c r="J13506" s="3">
        <v>104.76984000000002</v>
      </c>
      <c r="K13506" s="3">
        <v>161.18436923076925</v>
      </c>
      <c r="L13506" s="4">
        <v>0.35</v>
      </c>
    </row>
    <row r="13507" spans="1:12" x14ac:dyDescent="0.35">
      <c r="A13507" s="1" t="s">
        <v>22719</v>
      </c>
      <c r="B13507" t="s">
        <v>22720</v>
      </c>
      <c r="C13507" t="s">
        <v>363</v>
      </c>
      <c r="D13507" t="s">
        <v>364</v>
      </c>
      <c r="E13507">
        <v>1</v>
      </c>
      <c r="F13507" s="2">
        <v>4385.88</v>
      </c>
      <c r="G13507" s="3">
        <v>1017</v>
      </c>
      <c r="H13507" s="3">
        <v>43.858800000000002</v>
      </c>
      <c r="I13507" s="3">
        <v>206.13636</v>
      </c>
      <c r="J13507" s="3">
        <v>4635.8751600000005</v>
      </c>
      <c r="K13507" s="3">
        <v>7132.1156307692318</v>
      </c>
      <c r="L13507" s="4">
        <v>0.35000000000000003</v>
      </c>
    </row>
    <row r="13508" spans="1:12" x14ac:dyDescent="0.35">
      <c r="A13508" s="1" t="s">
        <v>22721</v>
      </c>
      <c r="B13508" t="s">
        <v>22722</v>
      </c>
      <c r="C13508" t="s">
        <v>34</v>
      </c>
      <c r="D13508" t="s">
        <v>35</v>
      </c>
      <c r="E13508">
        <v>1</v>
      </c>
      <c r="F13508" s="2">
        <v>4104.54</v>
      </c>
      <c r="G13508" s="3">
        <v>11403</v>
      </c>
      <c r="H13508" s="3">
        <v>41.045400000000001</v>
      </c>
      <c r="I13508" s="3">
        <v>192.91337999999999</v>
      </c>
      <c r="J13508" s="3">
        <v>4338.4987799999999</v>
      </c>
      <c r="K13508" s="3">
        <v>6674.6135076923074</v>
      </c>
      <c r="L13508" s="4">
        <v>0.35</v>
      </c>
    </row>
    <row r="13509" spans="1:12" x14ac:dyDescent="0.35">
      <c r="A13509" s="1" t="s">
        <v>22723</v>
      </c>
      <c r="B13509" t="s">
        <v>22724</v>
      </c>
      <c r="C13509" t="s">
        <v>13</v>
      </c>
      <c r="D13509" t="s">
        <v>14</v>
      </c>
      <c r="E13509">
        <v>1</v>
      </c>
      <c r="F13509" s="2">
        <v>203.77549999999999</v>
      </c>
      <c r="G13509" s="3">
        <v>470</v>
      </c>
      <c r="H13509" s="3">
        <v>2.0377549999999998</v>
      </c>
      <c r="I13509" s="3">
        <v>9.5774484999999991</v>
      </c>
      <c r="J13509" s="3">
        <v>215.3907035</v>
      </c>
      <c r="K13509" s="3">
        <v>331.37031307692308</v>
      </c>
      <c r="L13509" s="4">
        <v>0.35000000000000003</v>
      </c>
    </row>
    <row r="13510" spans="1:12" x14ac:dyDescent="0.35">
      <c r="A13510" s="1" t="s">
        <v>22725</v>
      </c>
      <c r="B13510" t="s">
        <v>20757</v>
      </c>
      <c r="C13510" t="s">
        <v>26</v>
      </c>
      <c r="D13510" t="s">
        <v>27</v>
      </c>
      <c r="E13510">
        <v>1</v>
      </c>
      <c r="F13510" s="2">
        <v>149.76</v>
      </c>
      <c r="G13510" s="3">
        <v>314.72000000000003</v>
      </c>
      <c r="H13510" s="3">
        <v>1.4976</v>
      </c>
      <c r="I13510" s="3">
        <v>7.0387199999999996</v>
      </c>
      <c r="J13510" s="3">
        <v>158.29632000000001</v>
      </c>
      <c r="K13510" s="3">
        <v>243.53280000000001</v>
      </c>
      <c r="L13510" s="4">
        <v>0.35</v>
      </c>
    </row>
    <row r="13511" spans="1:12" x14ac:dyDescent="0.35">
      <c r="A13511" s="1" t="s">
        <v>22726</v>
      </c>
      <c r="B13511" t="s">
        <v>22727</v>
      </c>
      <c r="C13511" t="s">
        <v>363</v>
      </c>
      <c r="D13511" t="s">
        <v>364</v>
      </c>
      <c r="E13511">
        <v>1</v>
      </c>
      <c r="F13511" s="2">
        <v>141.68</v>
      </c>
      <c r="G13511" s="3">
        <v>349</v>
      </c>
      <c r="H13511" s="3">
        <v>1.4168000000000001</v>
      </c>
      <c r="I13511" s="3">
        <v>6.6589600000000004</v>
      </c>
      <c r="J13511" s="3">
        <v>149.75576000000001</v>
      </c>
      <c r="K13511" s="3">
        <v>230.39347692307692</v>
      </c>
      <c r="L13511" s="4">
        <v>0.34999999999999992</v>
      </c>
    </row>
    <row r="13512" spans="1:12" x14ac:dyDescent="0.35">
      <c r="A13512" s="1" t="s">
        <v>22728</v>
      </c>
      <c r="B13512" t="s">
        <v>22729</v>
      </c>
      <c r="C13512" t="s">
        <v>34</v>
      </c>
      <c r="D13512" t="s">
        <v>35</v>
      </c>
      <c r="E13512">
        <v>1</v>
      </c>
      <c r="F13512" s="2">
        <v>165.59</v>
      </c>
      <c r="G13512" s="3">
        <v>417</v>
      </c>
      <c r="H13512" s="3">
        <v>1.6559000000000001</v>
      </c>
      <c r="I13512" s="3">
        <v>7.7827299999999999</v>
      </c>
      <c r="J13512" s="3">
        <v>175.02862999999999</v>
      </c>
      <c r="K13512" s="3">
        <v>269.27481538461535</v>
      </c>
      <c r="L13512" s="4">
        <v>0.34999999999999992</v>
      </c>
    </row>
    <row r="13513" spans="1:12" x14ac:dyDescent="0.35">
      <c r="A13513" s="1" t="s">
        <v>22730</v>
      </c>
      <c r="B13513" t="s">
        <v>22731</v>
      </c>
      <c r="C13513" t="s">
        <v>363</v>
      </c>
      <c r="D13513" t="s">
        <v>364</v>
      </c>
      <c r="E13513">
        <v>1</v>
      </c>
      <c r="F13513" s="2">
        <v>5180.45</v>
      </c>
      <c r="G13513" s="3">
        <v>10364</v>
      </c>
      <c r="H13513" s="3">
        <v>51.804499999999997</v>
      </c>
      <c r="I13513" s="3">
        <v>243.48114999999999</v>
      </c>
      <c r="J13513" s="3">
        <v>5475.7356499999996</v>
      </c>
      <c r="K13513" s="3">
        <v>8424.2086923076913</v>
      </c>
      <c r="L13513" s="4">
        <v>0.35</v>
      </c>
    </row>
    <row r="13514" spans="1:12" x14ac:dyDescent="0.35">
      <c r="A13514" s="1" t="s">
        <v>22732</v>
      </c>
      <c r="B13514" t="s">
        <v>1571</v>
      </c>
      <c r="C13514" t="s">
        <v>34</v>
      </c>
      <c r="D13514" t="s">
        <v>35</v>
      </c>
      <c r="E13514">
        <v>1</v>
      </c>
      <c r="F13514" s="2">
        <v>19013.82</v>
      </c>
      <c r="G13514" s="3">
        <v>50960</v>
      </c>
      <c r="H13514" s="3">
        <v>190.13820000000001</v>
      </c>
      <c r="I13514" s="3">
        <v>893.64954</v>
      </c>
      <c r="J13514" s="3">
        <v>20097.607739999999</v>
      </c>
      <c r="K13514" s="3">
        <v>30919.396523076921</v>
      </c>
      <c r="L13514" s="4">
        <v>0.35</v>
      </c>
    </row>
    <row r="13515" spans="1:12" x14ac:dyDescent="0.35">
      <c r="A13515" s="1" t="s">
        <v>22733</v>
      </c>
      <c r="B13515" t="s">
        <v>22734</v>
      </c>
      <c r="C13515" t="s">
        <v>34</v>
      </c>
      <c r="D13515" t="s">
        <v>35</v>
      </c>
      <c r="E13515">
        <v>1</v>
      </c>
      <c r="F13515" s="2">
        <v>10.0062</v>
      </c>
      <c r="G13515" s="3">
        <v>30</v>
      </c>
      <c r="H13515" s="3">
        <v>0.100062</v>
      </c>
      <c r="I13515" s="3">
        <v>0.47029139999999997</v>
      </c>
      <c r="J13515" s="3">
        <v>10.5765534</v>
      </c>
      <c r="K13515" s="3">
        <v>16.271620615384613</v>
      </c>
      <c r="L13515" s="4">
        <v>0.34999999999999992</v>
      </c>
    </row>
    <row r="13516" spans="1:12" x14ac:dyDescent="0.35">
      <c r="A13516" s="1" t="s">
        <v>22735</v>
      </c>
      <c r="B13516" t="s">
        <v>22736</v>
      </c>
      <c r="C13516" t="s">
        <v>13</v>
      </c>
      <c r="D13516" t="s">
        <v>14</v>
      </c>
      <c r="E13516">
        <v>1</v>
      </c>
      <c r="F13516" s="2">
        <v>441.84</v>
      </c>
      <c r="G13516" s="3">
        <v>884</v>
      </c>
      <c r="H13516" s="3">
        <v>4.4184000000000001</v>
      </c>
      <c r="I13516" s="3">
        <v>20.766479999999998</v>
      </c>
      <c r="J13516" s="3">
        <v>467.02488</v>
      </c>
      <c r="K13516" s="3">
        <v>718.49981538461532</v>
      </c>
      <c r="L13516" s="4">
        <v>0.34999999999999992</v>
      </c>
    </row>
    <row r="13517" spans="1:12" x14ac:dyDescent="0.35">
      <c r="A13517" s="1" t="s">
        <v>22737</v>
      </c>
      <c r="B13517" t="s">
        <v>22738</v>
      </c>
      <c r="C13517" t="s">
        <v>26</v>
      </c>
      <c r="D13517" t="s">
        <v>27</v>
      </c>
      <c r="E13517">
        <v>1</v>
      </c>
      <c r="F13517" s="2">
        <v>29025</v>
      </c>
      <c r="G13517" s="3">
        <v>60977.32</v>
      </c>
      <c r="H13517" s="3">
        <v>290.25</v>
      </c>
      <c r="I13517" s="3">
        <v>1364.175</v>
      </c>
      <c r="J13517" s="3">
        <v>30679.424999999999</v>
      </c>
      <c r="K13517" s="3">
        <v>47199.115384615383</v>
      </c>
      <c r="L13517" s="4">
        <v>0.35</v>
      </c>
    </row>
    <row r="13518" spans="1:12" x14ac:dyDescent="0.35">
      <c r="A13518" s="1" t="s">
        <v>22739</v>
      </c>
      <c r="B13518" t="s">
        <v>22740</v>
      </c>
      <c r="C13518" t="s">
        <v>13</v>
      </c>
      <c r="D13518" t="s">
        <v>14</v>
      </c>
      <c r="E13518">
        <v>1</v>
      </c>
      <c r="F13518" s="2">
        <v>94.31</v>
      </c>
      <c r="G13518" s="3">
        <v>15</v>
      </c>
      <c r="H13518" s="3">
        <v>0.94310000000000005</v>
      </c>
      <c r="I13518" s="3">
        <v>4.4325700000000001</v>
      </c>
      <c r="J13518" s="3">
        <v>99.685670000000002</v>
      </c>
      <c r="K13518" s="3">
        <v>153.36256923076922</v>
      </c>
      <c r="L13518" s="4">
        <v>0.35</v>
      </c>
    </row>
    <row r="13519" spans="1:12" x14ac:dyDescent="0.35">
      <c r="A13519" s="1" t="s">
        <v>22741</v>
      </c>
      <c r="B13519" t="s">
        <v>20749</v>
      </c>
      <c r="C13519" t="s">
        <v>34</v>
      </c>
      <c r="D13519" t="s">
        <v>35</v>
      </c>
      <c r="E13519">
        <v>1</v>
      </c>
      <c r="F13519" s="2">
        <v>17525.97</v>
      </c>
      <c r="G13519" s="3">
        <v>48678</v>
      </c>
      <c r="H13519" s="3">
        <v>175.25970000000001</v>
      </c>
      <c r="I13519" s="3">
        <v>823.72059000000002</v>
      </c>
      <c r="J13519" s="3">
        <v>18524.950290000001</v>
      </c>
      <c r="K13519" s="3">
        <v>28499.923523076923</v>
      </c>
      <c r="L13519" s="4">
        <v>0.35</v>
      </c>
    </row>
    <row r="13520" spans="1:12" x14ac:dyDescent="0.35">
      <c r="A13520" s="1" t="s">
        <v>22742</v>
      </c>
      <c r="B13520" t="s">
        <v>1571</v>
      </c>
      <c r="C13520" t="s">
        <v>34</v>
      </c>
      <c r="D13520" t="s">
        <v>35</v>
      </c>
      <c r="E13520">
        <v>1</v>
      </c>
      <c r="F13520" s="2">
        <v>24112.240000000002</v>
      </c>
      <c r="G13520" s="3">
        <v>66969</v>
      </c>
      <c r="H13520" s="3">
        <v>241.12240000000003</v>
      </c>
      <c r="I13520" s="3">
        <v>1133.2752800000001</v>
      </c>
      <c r="J13520" s="3">
        <v>25486.637680000003</v>
      </c>
      <c r="K13520" s="3">
        <v>39210.211815384617</v>
      </c>
      <c r="L13520" s="4">
        <v>0.34999999999999992</v>
      </c>
    </row>
    <row r="13521" spans="1:12" x14ac:dyDescent="0.35">
      <c r="A13521" s="1" t="s">
        <v>22743</v>
      </c>
      <c r="B13521" t="s">
        <v>19609</v>
      </c>
      <c r="C13521" t="s">
        <v>34</v>
      </c>
      <c r="D13521" t="s">
        <v>35</v>
      </c>
      <c r="E13521">
        <v>1</v>
      </c>
      <c r="F13521" s="2">
        <v>4538.16</v>
      </c>
      <c r="G13521" s="3">
        <v>12107</v>
      </c>
      <c r="H13521" s="3">
        <v>45.381599999999999</v>
      </c>
      <c r="I13521" s="3">
        <v>213.29352</v>
      </c>
      <c r="J13521" s="3">
        <v>4796.8351199999997</v>
      </c>
      <c r="K13521" s="3">
        <v>7379.7463384615376</v>
      </c>
      <c r="L13521" s="4">
        <v>0.35</v>
      </c>
    </row>
    <row r="13522" spans="1:12" x14ac:dyDescent="0.35">
      <c r="A13522" s="1" t="s">
        <v>22744</v>
      </c>
      <c r="B13522" t="s">
        <v>22745</v>
      </c>
      <c r="C13522" t="s">
        <v>363</v>
      </c>
      <c r="D13522" t="s">
        <v>364</v>
      </c>
      <c r="E13522">
        <v>1</v>
      </c>
      <c r="F13522" s="2">
        <v>557.05999999999995</v>
      </c>
      <c r="G13522" s="3">
        <v>1149</v>
      </c>
      <c r="H13522" s="3">
        <v>5.5705999999999998</v>
      </c>
      <c r="I13522" s="3">
        <v>26.181819999999998</v>
      </c>
      <c r="J13522" s="3">
        <v>588.81241999999997</v>
      </c>
      <c r="K13522" s="3">
        <v>905.86526153846148</v>
      </c>
      <c r="L13522" s="4">
        <v>0.35</v>
      </c>
    </row>
    <row r="13523" spans="1:12" x14ac:dyDescent="0.35">
      <c r="A13523" s="1" t="s">
        <v>22746</v>
      </c>
      <c r="B13523" t="s">
        <v>22747</v>
      </c>
      <c r="C13523" t="s">
        <v>13</v>
      </c>
      <c r="D13523" t="s">
        <v>14</v>
      </c>
      <c r="E13523">
        <v>1</v>
      </c>
      <c r="F13523" s="2">
        <v>376.64</v>
      </c>
      <c r="G13523" s="3">
        <v>1124</v>
      </c>
      <c r="H13523" s="3">
        <v>3.7664</v>
      </c>
      <c r="I13523" s="3">
        <v>17.702079999999999</v>
      </c>
      <c r="J13523" s="3">
        <v>398.10847999999999</v>
      </c>
      <c r="K13523" s="3">
        <v>612.47458461538463</v>
      </c>
      <c r="L13523" s="4">
        <v>0.35000000000000003</v>
      </c>
    </row>
    <row r="13524" spans="1:12" x14ac:dyDescent="0.35">
      <c r="A13524" s="1" t="s">
        <v>22748</v>
      </c>
      <c r="B13524" t="s">
        <v>22749</v>
      </c>
      <c r="C13524" t="s">
        <v>13</v>
      </c>
      <c r="D13524" t="s">
        <v>14</v>
      </c>
      <c r="E13524">
        <v>1</v>
      </c>
      <c r="F13524" s="2">
        <v>41.790599999999998</v>
      </c>
      <c r="G13524" s="3">
        <v>114</v>
      </c>
      <c r="H13524" s="3">
        <v>0.417906</v>
      </c>
      <c r="I13524" s="3">
        <v>1.9641582</v>
      </c>
      <c r="J13524" s="3">
        <v>44.1726642</v>
      </c>
      <c r="K13524" s="3">
        <v>67.957944923076923</v>
      </c>
      <c r="L13524" s="4">
        <v>0.35</v>
      </c>
    </row>
    <row r="13525" spans="1:12" x14ac:dyDescent="0.35">
      <c r="A13525" s="1" t="s">
        <v>22750</v>
      </c>
      <c r="B13525" t="s">
        <v>22751</v>
      </c>
      <c r="C13525" t="s">
        <v>34</v>
      </c>
      <c r="D13525" t="s">
        <v>35</v>
      </c>
      <c r="E13525">
        <v>1</v>
      </c>
      <c r="F13525" s="2">
        <v>32.26</v>
      </c>
      <c r="G13525" s="3">
        <v>64</v>
      </c>
      <c r="H13525" s="3">
        <v>0.3226</v>
      </c>
      <c r="I13525" s="3">
        <v>1.5162199999999999</v>
      </c>
      <c r="J13525" s="3">
        <v>34.098819999999996</v>
      </c>
      <c r="K13525" s="3">
        <v>52.459723076923069</v>
      </c>
      <c r="L13525" s="4">
        <v>0.35</v>
      </c>
    </row>
    <row r="13526" spans="1:12" x14ac:dyDescent="0.35">
      <c r="A13526" s="1" t="s">
        <v>22752</v>
      </c>
      <c r="B13526" t="s">
        <v>22753</v>
      </c>
      <c r="C13526" t="s">
        <v>363</v>
      </c>
      <c r="D13526" t="s">
        <v>364</v>
      </c>
      <c r="E13526">
        <v>1</v>
      </c>
      <c r="F13526" s="2">
        <v>135.38</v>
      </c>
      <c r="G13526" s="3">
        <v>228</v>
      </c>
      <c r="H13526" s="3">
        <v>1.3537999999999999</v>
      </c>
      <c r="I13526" s="3">
        <v>6.3628599999999995</v>
      </c>
      <c r="J13526" s="3">
        <v>143.09666000000001</v>
      </c>
      <c r="K13526" s="3">
        <v>220.14870769230771</v>
      </c>
      <c r="L13526" s="4">
        <v>0.35</v>
      </c>
    </row>
    <row r="13527" spans="1:12" x14ac:dyDescent="0.35">
      <c r="A13527" s="1" t="s">
        <v>22754</v>
      </c>
      <c r="B13527" t="s">
        <v>18441</v>
      </c>
      <c r="C13527" t="s">
        <v>363</v>
      </c>
      <c r="D13527" t="s">
        <v>364</v>
      </c>
      <c r="E13527">
        <v>1</v>
      </c>
      <c r="F13527" s="2">
        <v>1908.54</v>
      </c>
      <c r="G13527" s="3">
        <v>3936</v>
      </c>
      <c r="H13527" s="3">
        <v>19.0854</v>
      </c>
      <c r="I13527" s="3">
        <v>89.70138</v>
      </c>
      <c r="J13527" s="3">
        <v>2017.3267799999999</v>
      </c>
      <c r="K13527" s="3">
        <v>3103.5796615384611</v>
      </c>
      <c r="L13527" s="4">
        <v>0.34999999999999992</v>
      </c>
    </row>
    <row r="13528" spans="1:12" x14ac:dyDescent="0.35">
      <c r="A13528" s="1" t="s">
        <v>22755</v>
      </c>
      <c r="B13528" t="s">
        <v>22756</v>
      </c>
      <c r="C13528" t="s">
        <v>363</v>
      </c>
      <c r="D13528" t="s">
        <v>364</v>
      </c>
      <c r="E13528">
        <v>1</v>
      </c>
      <c r="F13528" s="2">
        <v>2426.77</v>
      </c>
      <c r="G13528" s="3">
        <v>4985.2655999999997</v>
      </c>
      <c r="H13528" s="3">
        <v>24.267700000000001</v>
      </c>
      <c r="I13528" s="3">
        <v>114.05819</v>
      </c>
      <c r="J13528" s="3">
        <v>2565.0958900000001</v>
      </c>
      <c r="K13528" s="3">
        <v>3946.3013692307691</v>
      </c>
      <c r="L13528" s="4">
        <v>0.35</v>
      </c>
    </row>
    <row r="13529" spans="1:12" x14ac:dyDescent="0.35">
      <c r="A13529" s="1" t="s">
        <v>22757</v>
      </c>
      <c r="B13529" t="s">
        <v>22758</v>
      </c>
      <c r="C13529" t="s">
        <v>26</v>
      </c>
      <c r="D13529" t="s">
        <v>27</v>
      </c>
      <c r="E13529">
        <v>1</v>
      </c>
      <c r="F13529" s="2">
        <v>3830</v>
      </c>
      <c r="G13529" s="3">
        <v>7781</v>
      </c>
      <c r="H13529" s="3">
        <v>38.300000000000004</v>
      </c>
      <c r="I13529" s="3">
        <v>180.01</v>
      </c>
      <c r="J13529" s="3">
        <v>4048.3100000000004</v>
      </c>
      <c r="K13529" s="3">
        <v>6228.169230769231</v>
      </c>
      <c r="L13529" s="4">
        <v>0.35</v>
      </c>
    </row>
    <row r="13530" spans="1:12" x14ac:dyDescent="0.35">
      <c r="A13530" s="1" t="s">
        <v>22759</v>
      </c>
      <c r="B13530" t="s">
        <v>22760</v>
      </c>
      <c r="C13530" t="s">
        <v>363</v>
      </c>
      <c r="D13530" t="s">
        <v>364</v>
      </c>
      <c r="E13530">
        <v>1</v>
      </c>
      <c r="F13530" s="2">
        <v>521.64</v>
      </c>
      <c r="G13530" s="3">
        <v>1140.08</v>
      </c>
      <c r="H13530" s="3">
        <v>5.2164000000000001</v>
      </c>
      <c r="I13530" s="3">
        <v>24.51708</v>
      </c>
      <c r="J13530" s="3">
        <v>551.37347999999997</v>
      </c>
      <c r="K13530" s="3">
        <v>848.26689230769227</v>
      </c>
      <c r="L13530" s="4">
        <v>0.35000000000000003</v>
      </c>
    </row>
    <row r="13531" spans="1:12" x14ac:dyDescent="0.35">
      <c r="A13531" s="1" t="s">
        <v>22761</v>
      </c>
      <c r="B13531" t="s">
        <v>22762</v>
      </c>
      <c r="C13531" t="s">
        <v>363</v>
      </c>
      <c r="D13531" t="s">
        <v>364</v>
      </c>
      <c r="E13531">
        <v>1</v>
      </c>
      <c r="F13531" s="2">
        <v>83.73</v>
      </c>
      <c r="G13531" s="3">
        <v>168</v>
      </c>
      <c r="H13531" s="3">
        <v>0.83730000000000004</v>
      </c>
      <c r="I13531" s="3">
        <v>3.9353100000000003</v>
      </c>
      <c r="J13531" s="3">
        <v>88.502610000000004</v>
      </c>
      <c r="K13531" s="3">
        <v>136.15786153846153</v>
      </c>
      <c r="L13531" s="4">
        <v>0.34999999999999992</v>
      </c>
    </row>
    <row r="13532" spans="1:12" x14ac:dyDescent="0.35">
      <c r="A13532" s="1" t="s">
        <v>22763</v>
      </c>
      <c r="B13532" t="s">
        <v>22764</v>
      </c>
      <c r="C13532" t="s">
        <v>21</v>
      </c>
      <c r="D13532" t="s">
        <v>22</v>
      </c>
      <c r="E13532">
        <v>1</v>
      </c>
      <c r="F13532" s="2">
        <v>145</v>
      </c>
      <c r="G13532" s="3">
        <v>369</v>
      </c>
      <c r="H13532" s="3">
        <v>1.45</v>
      </c>
      <c r="I13532" s="3">
        <v>6.8150000000000004</v>
      </c>
      <c r="J13532" s="3">
        <v>153.26499999999999</v>
      </c>
      <c r="K13532" s="3">
        <v>235.79230769230767</v>
      </c>
      <c r="L13532" s="4">
        <v>0.35000000000000003</v>
      </c>
    </row>
    <row r="13533" spans="1:12" x14ac:dyDescent="0.35">
      <c r="A13533" s="1" t="s">
        <v>22765</v>
      </c>
      <c r="B13533" t="s">
        <v>22766</v>
      </c>
      <c r="C13533" t="s">
        <v>363</v>
      </c>
      <c r="D13533" t="s">
        <v>364</v>
      </c>
      <c r="E13533">
        <v>1</v>
      </c>
      <c r="F13533" s="2">
        <v>435.21</v>
      </c>
      <c r="G13533" s="3">
        <v>682.77440000000001</v>
      </c>
      <c r="H13533" s="3">
        <v>4.3521000000000001</v>
      </c>
      <c r="I13533" s="3">
        <v>20.45487</v>
      </c>
      <c r="J13533" s="3">
        <v>460.01697000000001</v>
      </c>
      <c r="K13533" s="3">
        <v>707.71841538461535</v>
      </c>
      <c r="L13533" s="4">
        <v>0.35</v>
      </c>
    </row>
    <row r="13534" spans="1:12" x14ac:dyDescent="0.35">
      <c r="A13534" s="1" t="s">
        <v>22767</v>
      </c>
      <c r="B13534" t="s">
        <v>22768</v>
      </c>
      <c r="C13534" t="s">
        <v>363</v>
      </c>
      <c r="D13534" t="s">
        <v>364</v>
      </c>
      <c r="E13534">
        <v>1</v>
      </c>
      <c r="F13534" s="2">
        <v>421.82</v>
      </c>
      <c r="G13534" s="3">
        <v>921.92</v>
      </c>
      <c r="H13534" s="3">
        <v>4.2182000000000004</v>
      </c>
      <c r="I13534" s="3">
        <v>19.82554</v>
      </c>
      <c r="J13534" s="3">
        <v>445.86374000000001</v>
      </c>
      <c r="K13534" s="3">
        <v>685.9442153846154</v>
      </c>
      <c r="L13534" s="4">
        <v>0.35000000000000003</v>
      </c>
    </row>
    <row r="13535" spans="1:12" x14ac:dyDescent="0.35">
      <c r="A13535" s="1" t="s">
        <v>22769</v>
      </c>
      <c r="B13535" t="s">
        <v>22770</v>
      </c>
      <c r="C13535" t="s">
        <v>363</v>
      </c>
      <c r="D13535" t="s">
        <v>364</v>
      </c>
      <c r="E13535">
        <v>1</v>
      </c>
      <c r="F13535" s="2">
        <v>675.26800000000003</v>
      </c>
      <c r="G13535" s="3">
        <v>1475.84</v>
      </c>
      <c r="H13535" s="3">
        <v>6.7526800000000007</v>
      </c>
      <c r="I13535" s="3">
        <v>31.737596</v>
      </c>
      <c r="J13535" s="3">
        <v>713.75827600000014</v>
      </c>
      <c r="K13535" s="3">
        <v>1098.0896553846155</v>
      </c>
      <c r="L13535" s="4">
        <v>0.35</v>
      </c>
    </row>
    <row r="13536" spans="1:12" x14ac:dyDescent="0.35">
      <c r="A13536" s="1">
        <v>7291030</v>
      </c>
      <c r="B13536" t="s">
        <v>19826</v>
      </c>
      <c r="C13536" t="s">
        <v>34</v>
      </c>
      <c r="D13536" t="s">
        <v>35</v>
      </c>
      <c r="E13536">
        <v>1</v>
      </c>
      <c r="F13536" s="2">
        <v>0.245</v>
      </c>
      <c r="G13536" s="3">
        <v>1</v>
      </c>
      <c r="H13536" s="3">
        <v>2.4499999999999999E-3</v>
      </c>
      <c r="I13536" s="3">
        <v>1.1514999999999999E-2</v>
      </c>
      <c r="J13536" s="3">
        <v>0.258965</v>
      </c>
      <c r="K13536" s="3">
        <v>0.3984076923076923</v>
      </c>
      <c r="L13536" s="4">
        <v>0.35</v>
      </c>
    </row>
    <row r="13537" spans="1:12" x14ac:dyDescent="0.35">
      <c r="A13537" s="1" t="s">
        <v>22771</v>
      </c>
      <c r="B13537" t="s">
        <v>19609</v>
      </c>
      <c r="C13537" t="s">
        <v>34</v>
      </c>
      <c r="D13537" t="s">
        <v>35</v>
      </c>
      <c r="E13537">
        <v>1</v>
      </c>
      <c r="F13537" s="2">
        <v>3148.2</v>
      </c>
      <c r="G13537" s="3">
        <v>8249</v>
      </c>
      <c r="H13537" s="3">
        <v>31.481999999999999</v>
      </c>
      <c r="I13537" s="3">
        <v>147.96539999999999</v>
      </c>
      <c r="J13537" s="3">
        <v>3327.6473999999998</v>
      </c>
      <c r="K13537" s="3">
        <v>5119.4575384615382</v>
      </c>
      <c r="L13537" s="4">
        <v>0.35</v>
      </c>
    </row>
    <row r="13538" spans="1:12" x14ac:dyDescent="0.35">
      <c r="A13538" s="1" t="s">
        <v>22772</v>
      </c>
      <c r="B13538" t="s">
        <v>22773</v>
      </c>
      <c r="C13538" t="s">
        <v>13</v>
      </c>
      <c r="D13538" t="s">
        <v>14</v>
      </c>
      <c r="E13538">
        <v>1</v>
      </c>
      <c r="F13538" s="2">
        <v>13.930199999999999</v>
      </c>
      <c r="G13538" s="3">
        <v>35</v>
      </c>
      <c r="H13538" s="3">
        <v>0.13930200000000001</v>
      </c>
      <c r="I13538" s="3">
        <v>0.65471939999999995</v>
      </c>
      <c r="J13538" s="3">
        <v>14.724221399999999</v>
      </c>
      <c r="K13538" s="3">
        <v>22.652648307692306</v>
      </c>
      <c r="L13538" s="4">
        <v>0.35</v>
      </c>
    </row>
    <row r="13539" spans="1:12" x14ac:dyDescent="0.35">
      <c r="A13539" s="1" t="s">
        <v>22774</v>
      </c>
      <c r="B13539" t="s">
        <v>22775</v>
      </c>
      <c r="C13539" t="s">
        <v>363</v>
      </c>
      <c r="D13539" t="s">
        <v>364</v>
      </c>
      <c r="E13539">
        <v>1</v>
      </c>
      <c r="F13539" s="2">
        <v>76.989999999999995</v>
      </c>
      <c r="G13539" s="3">
        <v>154</v>
      </c>
      <c r="H13539" s="3">
        <v>0.76989999999999992</v>
      </c>
      <c r="I13539" s="3">
        <v>3.6185299999999998</v>
      </c>
      <c r="J13539" s="3">
        <v>81.378430000000009</v>
      </c>
      <c r="K13539" s="3">
        <v>125.19758461538463</v>
      </c>
      <c r="L13539" s="4">
        <v>0.35</v>
      </c>
    </row>
    <row r="13540" spans="1:12" x14ac:dyDescent="0.35">
      <c r="A13540" s="1" t="s">
        <v>22776</v>
      </c>
      <c r="B13540" t="s">
        <v>22777</v>
      </c>
      <c r="C13540" t="s">
        <v>13</v>
      </c>
      <c r="D13540" t="s">
        <v>14</v>
      </c>
      <c r="E13540">
        <v>1</v>
      </c>
      <c r="F13540" s="2">
        <v>371.28</v>
      </c>
      <c r="G13540" s="3">
        <v>745</v>
      </c>
      <c r="H13540" s="3">
        <v>3.7127999999999997</v>
      </c>
      <c r="I13540" s="3">
        <v>17.45016</v>
      </c>
      <c r="J13540" s="3">
        <v>392.44295999999997</v>
      </c>
      <c r="K13540" s="3">
        <v>603.75839999999994</v>
      </c>
      <c r="L13540" s="4">
        <v>0.35</v>
      </c>
    </row>
    <row r="13541" spans="1:12" x14ac:dyDescent="0.35">
      <c r="A13541" s="1" t="s">
        <v>22778</v>
      </c>
      <c r="B13541" t="s">
        <v>19960</v>
      </c>
      <c r="C13541" t="s">
        <v>34</v>
      </c>
      <c r="D13541" t="s">
        <v>35</v>
      </c>
      <c r="E13541">
        <v>1</v>
      </c>
      <c r="F13541" s="2">
        <v>12860.69</v>
      </c>
      <c r="G13541" s="3">
        <v>32768</v>
      </c>
      <c r="H13541" s="3">
        <v>128.6069</v>
      </c>
      <c r="I13541" s="3">
        <v>604.45243000000005</v>
      </c>
      <c r="J13541" s="3">
        <v>13593.749330000001</v>
      </c>
      <c r="K13541" s="3">
        <v>20913.460507692307</v>
      </c>
      <c r="L13541" s="4">
        <v>0.35</v>
      </c>
    </row>
    <row r="13542" spans="1:12" x14ac:dyDescent="0.35">
      <c r="A13542" s="1" t="s">
        <v>22779</v>
      </c>
      <c r="B13542" t="s">
        <v>22780</v>
      </c>
      <c r="C13542" t="s">
        <v>34</v>
      </c>
      <c r="D13542" t="s">
        <v>35</v>
      </c>
      <c r="E13542">
        <v>1</v>
      </c>
      <c r="F13542" s="2">
        <v>3341.63</v>
      </c>
      <c r="G13542" s="3">
        <v>8288</v>
      </c>
      <c r="H13542" s="3">
        <v>33.4163</v>
      </c>
      <c r="I13542" s="3">
        <v>157.05661000000001</v>
      </c>
      <c r="J13542" s="3">
        <v>3532.1029100000001</v>
      </c>
      <c r="K13542" s="3">
        <v>5434.0044769230772</v>
      </c>
      <c r="L13542" s="4">
        <v>0.35000000000000003</v>
      </c>
    </row>
    <row r="13543" spans="1:12" x14ac:dyDescent="0.35">
      <c r="A13543" s="1" t="s">
        <v>22781</v>
      </c>
      <c r="B13543" t="s">
        <v>22782</v>
      </c>
      <c r="C13543" t="s">
        <v>363</v>
      </c>
      <c r="D13543" t="s">
        <v>364</v>
      </c>
      <c r="E13543">
        <v>1</v>
      </c>
      <c r="F13543" s="2">
        <v>767.5</v>
      </c>
      <c r="G13543" s="3">
        <v>1507</v>
      </c>
      <c r="H13543" s="3">
        <v>7.6749999999999998</v>
      </c>
      <c r="I13543" s="3">
        <v>36.072499999999998</v>
      </c>
      <c r="J13543" s="3">
        <v>811.24749999999995</v>
      </c>
      <c r="K13543" s="3">
        <v>1248.0730769230768</v>
      </c>
      <c r="L13543" s="4">
        <v>0.35</v>
      </c>
    </row>
    <row r="13544" spans="1:12" x14ac:dyDescent="0.35">
      <c r="A13544" s="1" t="s">
        <v>22783</v>
      </c>
      <c r="B13544" t="s">
        <v>22784</v>
      </c>
      <c r="C13544" t="s">
        <v>363</v>
      </c>
      <c r="D13544" t="s">
        <v>364</v>
      </c>
      <c r="E13544">
        <v>1</v>
      </c>
      <c r="F13544" s="2">
        <v>1045</v>
      </c>
      <c r="G13544" s="3">
        <v>1555</v>
      </c>
      <c r="H13544" s="3">
        <v>10.450000000000001</v>
      </c>
      <c r="I13544" s="3">
        <v>49.115000000000002</v>
      </c>
      <c r="J13544" s="3">
        <v>1104.5650000000001</v>
      </c>
      <c r="K13544" s="3">
        <v>1699.3307692307692</v>
      </c>
      <c r="L13544" s="4">
        <v>0.35</v>
      </c>
    </row>
    <row r="13545" spans="1:12" x14ac:dyDescent="0.35">
      <c r="A13545" s="1" t="s">
        <v>22785</v>
      </c>
      <c r="B13545" t="s">
        <v>22786</v>
      </c>
      <c r="C13545" t="s">
        <v>363</v>
      </c>
      <c r="D13545" t="s">
        <v>364</v>
      </c>
      <c r="E13545">
        <v>1</v>
      </c>
      <c r="F13545" s="2">
        <v>3600.6</v>
      </c>
      <c r="G13545" s="3">
        <v>8813.6720000000005</v>
      </c>
      <c r="H13545" s="3">
        <v>36.006</v>
      </c>
      <c r="I13545" s="3">
        <v>169.22819999999999</v>
      </c>
      <c r="J13545" s="3">
        <v>3805.8341999999998</v>
      </c>
      <c r="K13545" s="3">
        <v>5855.1295384615378</v>
      </c>
      <c r="L13545" s="4">
        <v>0.35</v>
      </c>
    </row>
    <row r="13546" spans="1:12" x14ac:dyDescent="0.35">
      <c r="A13546" s="1" t="s">
        <v>22787</v>
      </c>
      <c r="B13546" t="s">
        <v>22788</v>
      </c>
      <c r="C13546" t="s">
        <v>13</v>
      </c>
      <c r="D13546" t="s">
        <v>14</v>
      </c>
      <c r="E13546">
        <v>1</v>
      </c>
      <c r="F13546" s="2">
        <v>20</v>
      </c>
      <c r="G13546" s="3">
        <v>182.19040000000001</v>
      </c>
      <c r="H13546" s="3">
        <v>0.2</v>
      </c>
      <c r="I13546" s="3">
        <v>0.94</v>
      </c>
      <c r="J13546" s="3">
        <v>21.14</v>
      </c>
      <c r="K13546" s="3">
        <v>32.523076923076921</v>
      </c>
      <c r="L13546" s="4">
        <v>0.34999999999999992</v>
      </c>
    </row>
    <row r="13547" spans="1:12" x14ac:dyDescent="0.35">
      <c r="A13547" s="1" t="s">
        <v>22789</v>
      </c>
      <c r="B13547" t="s">
        <v>22790</v>
      </c>
      <c r="C13547" t="s">
        <v>34</v>
      </c>
      <c r="D13547" t="s">
        <v>35</v>
      </c>
      <c r="E13547">
        <v>1</v>
      </c>
      <c r="F13547" s="2">
        <v>42.34</v>
      </c>
      <c r="G13547" s="3">
        <v>129.22999999999999</v>
      </c>
      <c r="H13547" s="3">
        <v>0.42340000000000005</v>
      </c>
      <c r="I13547" s="3">
        <v>1.9899800000000001</v>
      </c>
      <c r="J13547" s="3">
        <v>44.753380000000007</v>
      </c>
      <c r="K13547" s="3">
        <v>68.851353846153856</v>
      </c>
      <c r="L13547" s="4">
        <v>0.35</v>
      </c>
    </row>
    <row r="13548" spans="1:12" x14ac:dyDescent="0.35">
      <c r="A13548" s="1" t="s">
        <v>22791</v>
      </c>
      <c r="B13548" t="s">
        <v>22792</v>
      </c>
      <c r="C13548" t="s">
        <v>363</v>
      </c>
      <c r="D13548" t="s">
        <v>364</v>
      </c>
      <c r="E13548">
        <v>1</v>
      </c>
      <c r="F13548" s="2">
        <v>186.76</v>
      </c>
      <c r="G13548" s="3">
        <v>408.18</v>
      </c>
      <c r="H13548" s="3">
        <v>1.8675999999999999</v>
      </c>
      <c r="I13548" s="3">
        <v>8.7777200000000004</v>
      </c>
      <c r="J13548" s="3">
        <v>197.40531999999999</v>
      </c>
      <c r="K13548" s="3">
        <v>303.70049230769229</v>
      </c>
      <c r="L13548" s="4">
        <v>0.35</v>
      </c>
    </row>
    <row r="13549" spans="1:12" x14ac:dyDescent="0.35">
      <c r="A13549" s="1" t="s">
        <v>22793</v>
      </c>
      <c r="B13549" t="s">
        <v>19635</v>
      </c>
      <c r="C13549" t="s">
        <v>13</v>
      </c>
      <c r="D13549" t="s">
        <v>14</v>
      </c>
      <c r="E13549">
        <v>1</v>
      </c>
      <c r="F13549" s="2">
        <v>78.12</v>
      </c>
      <c r="G13549" s="3">
        <v>156</v>
      </c>
      <c r="H13549" s="3">
        <v>0.78120000000000012</v>
      </c>
      <c r="I13549" s="3">
        <v>3.67164</v>
      </c>
      <c r="J13549" s="3">
        <v>82.572839999999999</v>
      </c>
      <c r="K13549" s="3">
        <v>127.03513846153845</v>
      </c>
      <c r="L13549" s="4">
        <v>0.35</v>
      </c>
    </row>
    <row r="13550" spans="1:12" x14ac:dyDescent="0.35">
      <c r="A13550" s="1" t="s">
        <v>22794</v>
      </c>
      <c r="B13550" t="s">
        <v>22342</v>
      </c>
      <c r="C13550" t="s">
        <v>363</v>
      </c>
      <c r="D13550" t="s">
        <v>364</v>
      </c>
      <c r="E13550">
        <v>1</v>
      </c>
      <c r="F13550" s="2">
        <v>4385.88</v>
      </c>
      <c r="G13550" s="3">
        <v>8753</v>
      </c>
      <c r="H13550" s="3">
        <v>43.858800000000002</v>
      </c>
      <c r="I13550" s="3">
        <v>206.13636</v>
      </c>
      <c r="J13550" s="3">
        <v>4635.8751600000005</v>
      </c>
      <c r="K13550" s="3">
        <v>7132.1156307692318</v>
      </c>
      <c r="L13550" s="4">
        <v>0.35000000000000003</v>
      </c>
    </row>
    <row r="13551" spans="1:12" x14ac:dyDescent="0.35">
      <c r="A13551" s="1" t="s">
        <v>22795</v>
      </c>
      <c r="B13551" t="s">
        <v>19609</v>
      </c>
      <c r="C13551" t="s">
        <v>34</v>
      </c>
      <c r="D13551" t="s">
        <v>35</v>
      </c>
      <c r="E13551">
        <v>1</v>
      </c>
      <c r="F13551" s="2">
        <v>4645.08</v>
      </c>
      <c r="G13551" s="3">
        <v>12407</v>
      </c>
      <c r="H13551" s="3">
        <v>46.450800000000001</v>
      </c>
      <c r="I13551" s="3">
        <v>218.31876</v>
      </c>
      <c r="J13551" s="3">
        <v>4909.8495599999997</v>
      </c>
      <c r="K13551" s="3">
        <v>7553.6147076923071</v>
      </c>
      <c r="L13551" s="4">
        <v>0.35</v>
      </c>
    </row>
    <row r="13552" spans="1:12" x14ac:dyDescent="0.35">
      <c r="A13552" s="1" t="s">
        <v>22796</v>
      </c>
      <c r="B13552" t="s">
        <v>22797</v>
      </c>
      <c r="C13552" t="s">
        <v>363</v>
      </c>
      <c r="D13552" t="s">
        <v>364</v>
      </c>
      <c r="E13552">
        <v>1</v>
      </c>
      <c r="F13552" s="2">
        <v>578.5</v>
      </c>
      <c r="G13552" s="3">
        <v>1092</v>
      </c>
      <c r="H13552" s="3">
        <v>5.7850000000000001</v>
      </c>
      <c r="I13552" s="3">
        <v>27.189499999999999</v>
      </c>
      <c r="J13552" s="3">
        <v>611.47449999999992</v>
      </c>
      <c r="K13552" s="3">
        <v>940.72999999999979</v>
      </c>
      <c r="L13552" s="4">
        <v>0.34999999999999992</v>
      </c>
    </row>
    <row r="13553" spans="1:12" x14ac:dyDescent="0.35">
      <c r="A13553" s="1" t="s">
        <v>22798</v>
      </c>
      <c r="B13553" t="s">
        <v>22799</v>
      </c>
      <c r="C13553" t="s">
        <v>13</v>
      </c>
      <c r="D13553" t="s">
        <v>14</v>
      </c>
      <c r="E13553">
        <v>1</v>
      </c>
      <c r="F13553" s="2">
        <v>95.156999999999996</v>
      </c>
      <c r="G13553" s="3">
        <v>240</v>
      </c>
      <c r="H13553" s="3">
        <v>0.95157000000000003</v>
      </c>
      <c r="I13553" s="3">
        <v>4.4723790000000001</v>
      </c>
      <c r="J13553" s="3">
        <v>100.580949</v>
      </c>
      <c r="K13553" s="3">
        <v>154.73992153846154</v>
      </c>
      <c r="L13553" s="4">
        <v>0.35</v>
      </c>
    </row>
    <row r="13554" spans="1:12" x14ac:dyDescent="0.35">
      <c r="A13554" s="1" t="s">
        <v>22800</v>
      </c>
      <c r="B13554" t="s">
        <v>22801</v>
      </c>
      <c r="C13554" t="s">
        <v>363</v>
      </c>
      <c r="D13554" t="s">
        <v>364</v>
      </c>
      <c r="E13554">
        <v>1</v>
      </c>
      <c r="F13554" s="2">
        <v>7110.95</v>
      </c>
      <c r="G13554" s="3">
        <v>14231</v>
      </c>
      <c r="H13554" s="3">
        <v>71.109499999999997</v>
      </c>
      <c r="I13554" s="3">
        <v>334.21465000000001</v>
      </c>
      <c r="J13554" s="3">
        <v>7516.2741499999993</v>
      </c>
      <c r="K13554" s="3">
        <v>11563.49869230769</v>
      </c>
      <c r="L13554" s="4">
        <v>0.35</v>
      </c>
    </row>
    <row r="13555" spans="1:12" x14ac:dyDescent="0.35">
      <c r="A13555" s="1" t="s">
        <v>22802</v>
      </c>
      <c r="B13555" t="s">
        <v>22803</v>
      </c>
      <c r="C13555" t="s">
        <v>363</v>
      </c>
      <c r="D13555" t="s">
        <v>364</v>
      </c>
      <c r="E13555">
        <v>1</v>
      </c>
      <c r="F13555" s="2">
        <v>547.88</v>
      </c>
      <c r="G13555" s="3">
        <v>2433</v>
      </c>
      <c r="H13555" s="3">
        <v>5.4787999999999997</v>
      </c>
      <c r="I13555" s="3">
        <v>25.750360000000001</v>
      </c>
      <c r="J13555" s="3">
        <v>579.10915999999997</v>
      </c>
      <c r="K13555" s="3">
        <v>890.9371692307692</v>
      </c>
      <c r="L13555" s="4">
        <v>0.35000000000000003</v>
      </c>
    </row>
    <row r="13556" spans="1:12" x14ac:dyDescent="0.35">
      <c r="A13556" s="1" t="s">
        <v>22804</v>
      </c>
      <c r="B13556" t="s">
        <v>22805</v>
      </c>
      <c r="C13556" t="s">
        <v>34</v>
      </c>
      <c r="D13556" t="s">
        <v>35</v>
      </c>
      <c r="E13556">
        <v>1</v>
      </c>
      <c r="F13556" s="2">
        <v>3379.86</v>
      </c>
      <c r="G13556" s="3">
        <v>8776</v>
      </c>
      <c r="H13556" s="3">
        <v>33.7986</v>
      </c>
      <c r="I13556" s="3">
        <v>158.85342</v>
      </c>
      <c r="J13556" s="3">
        <v>3572.5120200000001</v>
      </c>
      <c r="K13556" s="3">
        <v>5496.1723384615389</v>
      </c>
      <c r="L13556" s="4">
        <v>0.35000000000000003</v>
      </c>
    </row>
    <row r="13557" spans="1:12" x14ac:dyDescent="0.35">
      <c r="A13557" s="1" t="s">
        <v>22806</v>
      </c>
      <c r="B13557" t="s">
        <v>22807</v>
      </c>
      <c r="C13557" t="s">
        <v>363</v>
      </c>
      <c r="D13557" t="s">
        <v>364</v>
      </c>
      <c r="E13557">
        <v>1</v>
      </c>
      <c r="F13557" s="2">
        <v>694.06</v>
      </c>
      <c r="G13557" s="3">
        <v>1153.5999999999999</v>
      </c>
      <c r="H13557" s="3">
        <v>6.9405999999999999</v>
      </c>
      <c r="I13557" s="3">
        <v>32.620819999999995</v>
      </c>
      <c r="J13557" s="3">
        <v>733.62141999999994</v>
      </c>
      <c r="K13557" s="3">
        <v>1128.6483384615383</v>
      </c>
      <c r="L13557" s="4">
        <v>0.34999999999999992</v>
      </c>
    </row>
    <row r="13558" spans="1:12" x14ac:dyDescent="0.35">
      <c r="A13558" s="1" t="s">
        <v>22808</v>
      </c>
      <c r="B13558" t="s">
        <v>22809</v>
      </c>
      <c r="C13558" t="s">
        <v>34</v>
      </c>
      <c r="D13558" t="s">
        <v>35</v>
      </c>
      <c r="E13558">
        <v>1</v>
      </c>
      <c r="F13558" s="2">
        <v>0.92</v>
      </c>
      <c r="G13558" s="3">
        <v>3</v>
      </c>
      <c r="H13558" s="3">
        <v>9.1999999999999998E-3</v>
      </c>
      <c r="I13558" s="3">
        <v>4.3240000000000001E-2</v>
      </c>
      <c r="J13558" s="3">
        <v>0.97243999999999997</v>
      </c>
      <c r="K13558" s="3">
        <v>1.4960615384615383</v>
      </c>
      <c r="L13558" s="4">
        <v>0.35</v>
      </c>
    </row>
    <row r="13559" spans="1:12" x14ac:dyDescent="0.35">
      <c r="A13559" s="1" t="s">
        <v>22810</v>
      </c>
      <c r="B13559" t="s">
        <v>22811</v>
      </c>
      <c r="C13559" t="s">
        <v>363</v>
      </c>
      <c r="D13559" t="s">
        <v>364</v>
      </c>
      <c r="E13559">
        <v>1</v>
      </c>
      <c r="F13559" s="2">
        <v>396.06</v>
      </c>
      <c r="G13559" s="3">
        <v>865.62</v>
      </c>
      <c r="H13559" s="3">
        <v>3.9605999999999999</v>
      </c>
      <c r="I13559" s="3">
        <v>18.614820000000002</v>
      </c>
      <c r="J13559" s="3">
        <v>418.63542000000001</v>
      </c>
      <c r="K13559" s="3">
        <v>644.05449230769227</v>
      </c>
      <c r="L13559" s="4">
        <v>0.34999999999999992</v>
      </c>
    </row>
    <row r="13560" spans="1:12" x14ac:dyDescent="0.35">
      <c r="A13560" s="1" t="s">
        <v>22812</v>
      </c>
      <c r="B13560" t="s">
        <v>20232</v>
      </c>
      <c r="C13560" t="s">
        <v>34</v>
      </c>
      <c r="D13560" t="s">
        <v>35</v>
      </c>
      <c r="E13560">
        <v>1</v>
      </c>
      <c r="F13560" s="2">
        <v>1888.92</v>
      </c>
      <c r="G13560" s="3">
        <v>4906</v>
      </c>
      <c r="H13560" s="3">
        <v>18.889200000000002</v>
      </c>
      <c r="I13560" s="3">
        <v>88.779240000000001</v>
      </c>
      <c r="J13560" s="3">
        <v>1996.5884400000002</v>
      </c>
      <c r="K13560" s="3">
        <v>3071.6745230769234</v>
      </c>
      <c r="L13560" s="4">
        <v>0.35</v>
      </c>
    </row>
    <row r="13561" spans="1:12" x14ac:dyDescent="0.35">
      <c r="A13561" s="1" t="s">
        <v>22813</v>
      </c>
      <c r="B13561" t="s">
        <v>18245</v>
      </c>
      <c r="C13561" t="s">
        <v>363</v>
      </c>
      <c r="D13561" t="s">
        <v>364</v>
      </c>
      <c r="E13561">
        <v>1</v>
      </c>
      <c r="F13561" s="2">
        <v>3.3166000000000002</v>
      </c>
      <c r="G13561" s="3">
        <v>9</v>
      </c>
      <c r="H13561" s="3">
        <v>3.3166000000000001E-2</v>
      </c>
      <c r="I13561" s="3">
        <v>0.15588020000000002</v>
      </c>
      <c r="J13561" s="3">
        <v>3.5056462000000002</v>
      </c>
      <c r="K13561" s="3">
        <v>5.3933018461538458</v>
      </c>
      <c r="L13561" s="4">
        <v>0.34999999999999992</v>
      </c>
    </row>
    <row r="13562" spans="1:12" x14ac:dyDescent="0.35">
      <c r="A13562" s="1" t="s">
        <v>22814</v>
      </c>
      <c r="B13562" t="s">
        <v>22815</v>
      </c>
      <c r="C13562" t="s">
        <v>13</v>
      </c>
      <c r="D13562" t="s">
        <v>14</v>
      </c>
      <c r="E13562">
        <v>1</v>
      </c>
      <c r="F13562" s="2">
        <v>209.45439999999999</v>
      </c>
      <c r="G13562" s="3">
        <v>486</v>
      </c>
      <c r="H13562" s="3">
        <v>2.094544</v>
      </c>
      <c r="I13562" s="3">
        <v>9.8443567999999999</v>
      </c>
      <c r="J13562" s="3">
        <v>221.39330080000002</v>
      </c>
      <c r="K13562" s="3">
        <v>340.60507815384619</v>
      </c>
      <c r="L13562" s="4">
        <v>0.35000000000000003</v>
      </c>
    </row>
    <row r="13563" spans="1:12" x14ac:dyDescent="0.35">
      <c r="A13563" s="1" t="s">
        <v>22816</v>
      </c>
      <c r="B13563" t="s">
        <v>22817</v>
      </c>
      <c r="C13563" t="s">
        <v>363</v>
      </c>
      <c r="D13563" t="s">
        <v>364</v>
      </c>
      <c r="E13563">
        <v>1</v>
      </c>
      <c r="F13563" s="2">
        <v>1995</v>
      </c>
      <c r="G13563" s="3">
        <v>3918</v>
      </c>
      <c r="H13563" s="3">
        <v>19.95</v>
      </c>
      <c r="I13563" s="3">
        <v>93.765000000000001</v>
      </c>
      <c r="J13563" s="3">
        <v>2108.7150000000001</v>
      </c>
      <c r="K13563" s="3">
        <v>3244.1769230769232</v>
      </c>
      <c r="L13563" s="4">
        <v>0.35</v>
      </c>
    </row>
    <row r="13564" spans="1:12" x14ac:dyDescent="0.35">
      <c r="A13564" s="1" t="s">
        <v>22818</v>
      </c>
      <c r="B13564" t="s">
        <v>19912</v>
      </c>
      <c r="C13564" t="s">
        <v>13</v>
      </c>
      <c r="D13564" t="s">
        <v>14</v>
      </c>
      <c r="E13564">
        <v>1</v>
      </c>
      <c r="F13564" s="2">
        <v>112.4662</v>
      </c>
      <c r="G13564" s="3">
        <v>247</v>
      </c>
      <c r="H13564" s="3">
        <v>1.1246620000000001</v>
      </c>
      <c r="I13564" s="3">
        <v>5.2859113999999998</v>
      </c>
      <c r="J13564" s="3">
        <v>118.8767734</v>
      </c>
      <c r="K13564" s="3">
        <v>182.8873436923077</v>
      </c>
      <c r="L13564" s="4">
        <v>0.35</v>
      </c>
    </row>
    <row r="13565" spans="1:12" x14ac:dyDescent="0.35">
      <c r="A13565" s="1" t="s">
        <v>22819</v>
      </c>
      <c r="B13565" t="s">
        <v>19923</v>
      </c>
      <c r="C13565" t="s">
        <v>34</v>
      </c>
      <c r="D13565" t="s">
        <v>35</v>
      </c>
      <c r="E13565">
        <v>1</v>
      </c>
      <c r="F13565" s="2">
        <v>14102.15</v>
      </c>
      <c r="G13565" s="3">
        <v>36608</v>
      </c>
      <c r="H13565" s="3">
        <v>141.0215</v>
      </c>
      <c r="I13565" s="3">
        <v>662.80105000000003</v>
      </c>
      <c r="J13565" s="3">
        <v>14905.97255</v>
      </c>
      <c r="K13565" s="3">
        <v>22932.26546153846</v>
      </c>
      <c r="L13565" s="4">
        <v>0.34999999999999992</v>
      </c>
    </row>
    <row r="13566" spans="1:12" x14ac:dyDescent="0.35">
      <c r="A13566" s="1" t="s">
        <v>22820</v>
      </c>
      <c r="B13566" t="s">
        <v>21186</v>
      </c>
      <c r="C13566" t="s">
        <v>34</v>
      </c>
      <c r="D13566" t="s">
        <v>35</v>
      </c>
      <c r="E13566">
        <v>1</v>
      </c>
      <c r="F13566" s="2">
        <v>16602.89</v>
      </c>
      <c r="G13566" s="3">
        <v>46112</v>
      </c>
      <c r="H13566" s="3">
        <v>166.02889999999999</v>
      </c>
      <c r="I13566" s="3">
        <v>780.33582999999999</v>
      </c>
      <c r="J13566" s="3">
        <v>17549.254730000001</v>
      </c>
      <c r="K13566" s="3">
        <v>26998.853430769232</v>
      </c>
      <c r="L13566" s="4">
        <v>0.35</v>
      </c>
    </row>
    <row r="13567" spans="1:12" x14ac:dyDescent="0.35">
      <c r="A13567" s="1" t="s">
        <v>22821</v>
      </c>
      <c r="B13567" t="s">
        <v>17688</v>
      </c>
      <c r="C13567" t="s">
        <v>363</v>
      </c>
      <c r="D13567" t="s">
        <v>364</v>
      </c>
      <c r="E13567">
        <v>1</v>
      </c>
      <c r="F13567" s="2">
        <v>51</v>
      </c>
      <c r="G13567" s="3">
        <v>116</v>
      </c>
      <c r="H13567" s="3">
        <v>0.51</v>
      </c>
      <c r="I13567" s="3">
        <v>2.3969999999999998</v>
      </c>
      <c r="J13567" s="3">
        <v>53.906999999999996</v>
      </c>
      <c r="K13567" s="3">
        <v>82.933846153846147</v>
      </c>
      <c r="L13567" s="4">
        <v>0.35</v>
      </c>
    </row>
    <row r="13568" spans="1:12" x14ac:dyDescent="0.35">
      <c r="A13568" s="1" t="s">
        <v>22822</v>
      </c>
      <c r="B13568" t="s">
        <v>22823</v>
      </c>
      <c r="C13568" t="s">
        <v>363</v>
      </c>
      <c r="D13568" t="s">
        <v>364</v>
      </c>
      <c r="E13568">
        <v>1</v>
      </c>
      <c r="F13568" s="2">
        <v>2943.2</v>
      </c>
      <c r="G13568" s="3">
        <v>7813</v>
      </c>
      <c r="H13568" s="3">
        <v>29.431999999999999</v>
      </c>
      <c r="I13568" s="3">
        <v>138.3304</v>
      </c>
      <c r="J13568" s="3">
        <v>3110.9623999999994</v>
      </c>
      <c r="K13568" s="3">
        <v>4786.0959999999986</v>
      </c>
      <c r="L13568" s="4">
        <v>0.34999999999999992</v>
      </c>
    </row>
    <row r="13569" spans="1:12" x14ac:dyDescent="0.35">
      <c r="A13569" s="1" t="s">
        <v>22824</v>
      </c>
      <c r="B13569" t="s">
        <v>22825</v>
      </c>
      <c r="C13569" t="s">
        <v>26</v>
      </c>
      <c r="D13569" t="s">
        <v>27</v>
      </c>
      <c r="E13569">
        <v>1</v>
      </c>
      <c r="F13569" s="2">
        <v>353.21</v>
      </c>
      <c r="G13569" s="3">
        <v>719</v>
      </c>
      <c r="H13569" s="3">
        <v>3.5320999999999998</v>
      </c>
      <c r="I13569" s="3">
        <v>16.60087</v>
      </c>
      <c r="J13569" s="3">
        <v>373.34296999999998</v>
      </c>
      <c r="K13569" s="3">
        <v>574.37379999999996</v>
      </c>
      <c r="L13569" s="4">
        <v>0.35</v>
      </c>
    </row>
    <row r="13570" spans="1:12" x14ac:dyDescent="0.35">
      <c r="A13570" s="1" t="s">
        <v>22826</v>
      </c>
      <c r="B13570" t="s">
        <v>22827</v>
      </c>
      <c r="C13570" t="s">
        <v>363</v>
      </c>
      <c r="D13570" t="s">
        <v>364</v>
      </c>
      <c r="E13570">
        <v>1</v>
      </c>
      <c r="F13570" s="2">
        <v>1463.2</v>
      </c>
      <c r="G13570" s="3">
        <v>4862</v>
      </c>
      <c r="H13570" s="3">
        <v>14.632000000000001</v>
      </c>
      <c r="I13570" s="3">
        <v>68.770400000000009</v>
      </c>
      <c r="J13570" s="3">
        <v>1546.6024000000002</v>
      </c>
      <c r="K13570" s="3">
        <v>2379.388307692308</v>
      </c>
      <c r="L13570" s="4">
        <v>0.35</v>
      </c>
    </row>
    <row r="13571" spans="1:12" x14ac:dyDescent="0.35">
      <c r="A13571" s="1" t="s">
        <v>22828</v>
      </c>
      <c r="B13571" t="s">
        <v>22829</v>
      </c>
      <c r="C13571" t="s">
        <v>363</v>
      </c>
      <c r="D13571" t="s">
        <v>364</v>
      </c>
      <c r="E13571">
        <v>1</v>
      </c>
      <c r="F13571" s="2">
        <v>41.36</v>
      </c>
      <c r="G13571" s="3">
        <v>78</v>
      </c>
      <c r="H13571" s="3">
        <v>0.41360000000000002</v>
      </c>
      <c r="I13571" s="3">
        <v>1.9439199999999999</v>
      </c>
      <c r="J13571" s="3">
        <v>43.71752</v>
      </c>
      <c r="K13571" s="3">
        <v>67.257723076923071</v>
      </c>
      <c r="L13571" s="4">
        <v>0.34999999999999992</v>
      </c>
    </row>
    <row r="13572" spans="1:12" x14ac:dyDescent="0.35">
      <c r="A13572" s="1" t="s">
        <v>22830</v>
      </c>
      <c r="B13572" t="s">
        <v>22831</v>
      </c>
      <c r="C13572" t="s">
        <v>34</v>
      </c>
      <c r="D13572" t="s">
        <v>35</v>
      </c>
      <c r="E13572">
        <v>1</v>
      </c>
      <c r="F13572" s="2">
        <v>0.48499999999999999</v>
      </c>
      <c r="G13572" s="3">
        <v>0.93</v>
      </c>
      <c r="H13572" s="3">
        <v>4.8500000000000001E-3</v>
      </c>
      <c r="I13572" s="3">
        <v>2.2794999999999999E-2</v>
      </c>
      <c r="J13572" s="3">
        <v>0.51264500000000002</v>
      </c>
      <c r="K13572" s="3">
        <v>0.78868461538461543</v>
      </c>
      <c r="L13572" s="4">
        <v>0.35000000000000003</v>
      </c>
    </row>
    <row r="13573" spans="1:12" x14ac:dyDescent="0.35">
      <c r="A13573" s="1" t="s">
        <v>22832</v>
      </c>
      <c r="B13573" t="s">
        <v>22833</v>
      </c>
      <c r="C13573" t="s">
        <v>34</v>
      </c>
      <c r="D13573" t="s">
        <v>35</v>
      </c>
      <c r="E13573">
        <v>1</v>
      </c>
      <c r="F13573" s="2">
        <v>39.229999999999997</v>
      </c>
      <c r="G13573" s="3">
        <v>1026</v>
      </c>
      <c r="H13573" s="3">
        <v>0.39229999999999998</v>
      </c>
      <c r="I13573" s="3">
        <v>1.8438099999999999</v>
      </c>
      <c r="J13573" s="3">
        <v>41.466109999999993</v>
      </c>
      <c r="K13573" s="3">
        <v>63.794015384615371</v>
      </c>
      <c r="L13573" s="4">
        <v>0.35</v>
      </c>
    </row>
    <row r="13574" spans="1:12" x14ac:dyDescent="0.35">
      <c r="A13574" s="1" t="s">
        <v>22834</v>
      </c>
      <c r="B13574" t="s">
        <v>19825</v>
      </c>
      <c r="C13574" t="s">
        <v>363</v>
      </c>
      <c r="D13574" t="s">
        <v>364</v>
      </c>
      <c r="E13574">
        <v>1</v>
      </c>
      <c r="F13574" s="2">
        <v>1463.2</v>
      </c>
      <c r="G13574" s="3">
        <v>2656</v>
      </c>
      <c r="H13574" s="3">
        <v>14.632000000000001</v>
      </c>
      <c r="I13574" s="3">
        <v>68.770400000000009</v>
      </c>
      <c r="J13574" s="3">
        <v>1546.6024000000002</v>
      </c>
      <c r="K13574" s="3">
        <v>2379.388307692308</v>
      </c>
      <c r="L13574" s="4">
        <v>0.35</v>
      </c>
    </row>
    <row r="13575" spans="1:12" x14ac:dyDescent="0.35">
      <c r="A13575" s="1" t="s">
        <v>22835</v>
      </c>
      <c r="B13575" t="s">
        <v>22836</v>
      </c>
      <c r="C13575" t="s">
        <v>363</v>
      </c>
      <c r="D13575" t="s">
        <v>364</v>
      </c>
      <c r="E13575">
        <v>1</v>
      </c>
      <c r="F13575" s="2">
        <v>4228.95</v>
      </c>
      <c r="G13575" s="3">
        <v>8459</v>
      </c>
      <c r="H13575" s="3">
        <v>42.289499999999997</v>
      </c>
      <c r="I13575" s="3">
        <v>198.76065</v>
      </c>
      <c r="J13575" s="3">
        <v>4470.0001499999998</v>
      </c>
      <c r="K13575" s="3">
        <v>6876.9233076923074</v>
      </c>
      <c r="L13575" s="4">
        <v>0.35</v>
      </c>
    </row>
    <row r="13576" spans="1:12" x14ac:dyDescent="0.35">
      <c r="A13576" s="1" t="s">
        <v>22837</v>
      </c>
      <c r="B13576" t="s">
        <v>22838</v>
      </c>
      <c r="C13576" t="s">
        <v>363</v>
      </c>
      <c r="D13576" t="s">
        <v>364</v>
      </c>
      <c r="E13576">
        <v>1</v>
      </c>
      <c r="F13576" s="2">
        <v>6846.95</v>
      </c>
      <c r="G13576" s="3">
        <v>13698</v>
      </c>
      <c r="H13576" s="3">
        <v>68.469499999999996</v>
      </c>
      <c r="I13576" s="3">
        <v>321.80664999999999</v>
      </c>
      <c r="J13576" s="3">
        <v>7237.2261500000004</v>
      </c>
      <c r="K13576" s="3">
        <v>11134.194076923077</v>
      </c>
      <c r="L13576" s="4">
        <v>0.35</v>
      </c>
    </row>
    <row r="13577" spans="1:12" x14ac:dyDescent="0.35">
      <c r="A13577" s="1" t="s">
        <v>22839</v>
      </c>
      <c r="B13577" t="s">
        <v>22840</v>
      </c>
      <c r="C13577" t="s">
        <v>34</v>
      </c>
      <c r="D13577" t="s">
        <v>35</v>
      </c>
      <c r="E13577">
        <v>1</v>
      </c>
      <c r="F13577" s="2">
        <v>198.84</v>
      </c>
      <c r="G13577" s="3">
        <v>494</v>
      </c>
      <c r="H13577" s="3">
        <v>1.9884000000000002</v>
      </c>
      <c r="I13577" s="3">
        <v>9.3454800000000002</v>
      </c>
      <c r="J13577" s="3">
        <v>210.17388000000003</v>
      </c>
      <c r="K13577" s="3">
        <v>323.34443076923077</v>
      </c>
      <c r="L13577" s="4">
        <v>0.34999999999999992</v>
      </c>
    </row>
    <row r="13578" spans="1:12" x14ac:dyDescent="0.35">
      <c r="A13578" s="1" t="s">
        <v>22841</v>
      </c>
      <c r="B13578" t="s">
        <v>22842</v>
      </c>
      <c r="C13578" t="s">
        <v>13</v>
      </c>
      <c r="D13578" t="s">
        <v>14</v>
      </c>
      <c r="E13578">
        <v>1</v>
      </c>
      <c r="F13578" s="2">
        <v>324.24</v>
      </c>
      <c r="G13578" s="3">
        <v>648</v>
      </c>
      <c r="H13578" s="3">
        <v>3.2423999999999999</v>
      </c>
      <c r="I13578" s="3">
        <v>15.239280000000001</v>
      </c>
      <c r="J13578" s="3">
        <v>342.72167999999999</v>
      </c>
      <c r="K13578" s="3">
        <v>527.26412307692306</v>
      </c>
      <c r="L13578" s="4">
        <v>0.35</v>
      </c>
    </row>
    <row r="13579" spans="1:12" x14ac:dyDescent="0.35">
      <c r="A13579" s="1" t="s">
        <v>22843</v>
      </c>
      <c r="B13579" t="s">
        <v>22844</v>
      </c>
      <c r="C13579" t="s">
        <v>363</v>
      </c>
      <c r="D13579" t="s">
        <v>364</v>
      </c>
      <c r="E13579">
        <v>1</v>
      </c>
      <c r="F13579" s="2">
        <v>2798.95</v>
      </c>
      <c r="G13579" s="3">
        <v>5601</v>
      </c>
      <c r="H13579" s="3">
        <v>27.9895</v>
      </c>
      <c r="I13579" s="3">
        <v>131.55064999999999</v>
      </c>
      <c r="J13579" s="3">
        <v>2958.4901500000001</v>
      </c>
      <c r="K13579" s="3">
        <v>4551.5233076923078</v>
      </c>
      <c r="L13579" s="4">
        <v>0.35</v>
      </c>
    </row>
    <row r="13580" spans="1:12" x14ac:dyDescent="0.35">
      <c r="A13580" s="1" t="s">
        <v>22845</v>
      </c>
      <c r="B13580" t="s">
        <v>22846</v>
      </c>
      <c r="C13580" t="s">
        <v>363</v>
      </c>
      <c r="D13580" t="s">
        <v>364</v>
      </c>
      <c r="E13580">
        <v>1</v>
      </c>
      <c r="F13580" s="2">
        <v>795.25</v>
      </c>
      <c r="G13580" s="3">
        <v>1592</v>
      </c>
      <c r="H13580" s="3">
        <v>7.9525000000000006</v>
      </c>
      <c r="I13580" s="3">
        <v>37.376750000000001</v>
      </c>
      <c r="J13580" s="3">
        <v>840.57925</v>
      </c>
      <c r="K13580" s="3">
        <v>1293.198846153846</v>
      </c>
      <c r="L13580" s="4">
        <v>0.34999999999999992</v>
      </c>
    </row>
    <row r="13581" spans="1:12" x14ac:dyDescent="0.35">
      <c r="A13581" s="1" t="s">
        <v>22847</v>
      </c>
      <c r="B13581" t="s">
        <v>22848</v>
      </c>
      <c r="C13581" t="s">
        <v>363</v>
      </c>
      <c r="D13581" t="s">
        <v>364</v>
      </c>
      <c r="E13581">
        <v>1</v>
      </c>
      <c r="F13581" s="2">
        <v>149.6</v>
      </c>
      <c r="G13581" s="3">
        <v>413</v>
      </c>
      <c r="H13581" s="3">
        <v>1.496</v>
      </c>
      <c r="I13581" s="3">
        <v>7.0312000000000001</v>
      </c>
      <c r="J13581" s="3">
        <v>158.12720000000002</v>
      </c>
      <c r="K13581" s="3">
        <v>243.27261538461539</v>
      </c>
      <c r="L13581" s="4">
        <v>0.35</v>
      </c>
    </row>
    <row r="13582" spans="1:12" x14ac:dyDescent="0.35">
      <c r="A13582" s="1" t="s">
        <v>22849</v>
      </c>
      <c r="B13582" t="s">
        <v>22850</v>
      </c>
      <c r="C13582" t="s">
        <v>13</v>
      </c>
      <c r="D13582" t="s">
        <v>14</v>
      </c>
      <c r="E13582">
        <v>1</v>
      </c>
      <c r="F13582" s="2">
        <v>925.57470000000001</v>
      </c>
      <c r="G13582" s="3">
        <v>2779</v>
      </c>
      <c r="H13582" s="3">
        <v>9.2557469999999995</v>
      </c>
      <c r="I13582" s="3">
        <v>43.502010900000002</v>
      </c>
      <c r="J13582" s="3">
        <v>978.33245790000001</v>
      </c>
      <c r="K13582" s="3">
        <v>1505.1268583076924</v>
      </c>
      <c r="L13582" s="4">
        <v>0.35000000000000003</v>
      </c>
    </row>
    <row r="13583" spans="1:12" x14ac:dyDescent="0.35">
      <c r="A13583" s="1" t="s">
        <v>22851</v>
      </c>
      <c r="B13583" t="s">
        <v>22852</v>
      </c>
      <c r="C13583" t="s">
        <v>363</v>
      </c>
      <c r="D13583" t="s">
        <v>364</v>
      </c>
      <c r="E13583">
        <v>1</v>
      </c>
      <c r="F13583" s="2">
        <v>3684.78</v>
      </c>
      <c r="G13583" s="3">
        <v>16636.95</v>
      </c>
      <c r="H13583" s="3">
        <v>36.847799999999999</v>
      </c>
      <c r="I13583" s="3">
        <v>173.18466000000001</v>
      </c>
      <c r="J13583" s="3">
        <v>3894.8124600000001</v>
      </c>
      <c r="K13583" s="3">
        <v>5992.019169230769</v>
      </c>
      <c r="L13583" s="4">
        <v>0.35</v>
      </c>
    </row>
    <row r="13584" spans="1:12" x14ac:dyDescent="0.35">
      <c r="A13584" s="1" t="s">
        <v>22853</v>
      </c>
      <c r="B13584" t="s">
        <v>1575</v>
      </c>
      <c r="C13584" t="s">
        <v>34</v>
      </c>
      <c r="D13584" t="s">
        <v>35</v>
      </c>
      <c r="E13584">
        <v>1</v>
      </c>
      <c r="F13584" s="2">
        <v>20794.16</v>
      </c>
      <c r="G13584" s="3">
        <v>57753</v>
      </c>
      <c r="H13584" s="3">
        <v>207.94159999999999</v>
      </c>
      <c r="I13584" s="3">
        <v>977.32551999999998</v>
      </c>
      <c r="J13584" s="3">
        <v>21979.427119999997</v>
      </c>
      <c r="K13584" s="3">
        <v>33814.503261538455</v>
      </c>
      <c r="L13584" s="4">
        <v>0.35</v>
      </c>
    </row>
    <row r="13585" spans="1:12" x14ac:dyDescent="0.35">
      <c r="A13585" s="1" t="s">
        <v>22854</v>
      </c>
      <c r="B13585" t="s">
        <v>22855</v>
      </c>
      <c r="C13585" t="s">
        <v>13</v>
      </c>
      <c r="D13585" t="s">
        <v>14</v>
      </c>
      <c r="E13585">
        <v>1</v>
      </c>
      <c r="F13585" s="2">
        <v>724.08</v>
      </c>
      <c r="G13585" s="3">
        <v>1448</v>
      </c>
      <c r="H13585" s="3">
        <v>7.2408000000000001</v>
      </c>
      <c r="I13585" s="3">
        <v>34.031759999999998</v>
      </c>
      <c r="J13585" s="3">
        <v>765.35256000000004</v>
      </c>
      <c r="K13585" s="3">
        <v>1177.4654769230769</v>
      </c>
      <c r="L13585" s="4">
        <v>0.35</v>
      </c>
    </row>
    <row r="13586" spans="1:12" x14ac:dyDescent="0.35">
      <c r="A13586" s="1" t="s">
        <v>22856</v>
      </c>
      <c r="B13586" t="s">
        <v>3033</v>
      </c>
      <c r="C13586" t="s">
        <v>34</v>
      </c>
      <c r="D13586" t="s">
        <v>35</v>
      </c>
      <c r="E13586">
        <v>1</v>
      </c>
      <c r="F13586" s="2">
        <v>8898.1200000000008</v>
      </c>
      <c r="G13586" s="3">
        <v>24716</v>
      </c>
      <c r="H13586" s="3">
        <v>88.981200000000015</v>
      </c>
      <c r="I13586" s="3">
        <v>418.21164000000005</v>
      </c>
      <c r="J13586" s="3">
        <v>9405.3128400000005</v>
      </c>
      <c r="K13586" s="3">
        <v>14469.712061538461</v>
      </c>
      <c r="L13586" s="4">
        <v>0.34999999999999992</v>
      </c>
    </row>
    <row r="13587" spans="1:12" x14ac:dyDescent="0.35">
      <c r="A13587" s="1" t="s">
        <v>22857</v>
      </c>
      <c r="B13587" t="s">
        <v>22858</v>
      </c>
      <c r="C13587" t="s">
        <v>363</v>
      </c>
      <c r="D13587" t="s">
        <v>364</v>
      </c>
      <c r="E13587">
        <v>1</v>
      </c>
      <c r="F13587" s="2">
        <v>218.96</v>
      </c>
      <c r="G13587" s="3">
        <v>478.55</v>
      </c>
      <c r="H13587" s="3">
        <v>2.1896</v>
      </c>
      <c r="I13587" s="3">
        <v>10.291120000000001</v>
      </c>
      <c r="J13587" s="3">
        <v>231.44072000000003</v>
      </c>
      <c r="K13587" s="3">
        <v>356.06264615384617</v>
      </c>
      <c r="L13587" s="4">
        <v>0.35</v>
      </c>
    </row>
    <row r="13588" spans="1:12" x14ac:dyDescent="0.35">
      <c r="A13588" s="1" t="s">
        <v>22859</v>
      </c>
      <c r="B13588" t="s">
        <v>22860</v>
      </c>
      <c r="C13588" t="s">
        <v>34</v>
      </c>
      <c r="D13588" t="s">
        <v>35</v>
      </c>
      <c r="E13588">
        <v>1</v>
      </c>
      <c r="F13588" s="2">
        <v>18873.16</v>
      </c>
      <c r="G13588" s="3">
        <v>48990</v>
      </c>
      <c r="H13588" s="3">
        <v>188.73160000000001</v>
      </c>
      <c r="I13588" s="3">
        <v>887.03851999999995</v>
      </c>
      <c r="J13588" s="3">
        <v>19948.930119999997</v>
      </c>
      <c r="K13588" s="3">
        <v>30690.661723076919</v>
      </c>
      <c r="L13588" s="4">
        <v>0.35</v>
      </c>
    </row>
    <row r="13589" spans="1:12" x14ac:dyDescent="0.35">
      <c r="A13589" s="1" t="s">
        <v>22861</v>
      </c>
      <c r="B13589" t="s">
        <v>22862</v>
      </c>
      <c r="C13589" t="s">
        <v>13</v>
      </c>
      <c r="D13589" t="s">
        <v>14</v>
      </c>
      <c r="E13589">
        <v>1</v>
      </c>
      <c r="F13589" s="2">
        <v>97.44</v>
      </c>
      <c r="G13589" s="3">
        <v>194</v>
      </c>
      <c r="H13589" s="3">
        <v>0.97440000000000004</v>
      </c>
      <c r="I13589" s="3">
        <v>4.5796799999999998</v>
      </c>
      <c r="J13589" s="3">
        <v>102.99408</v>
      </c>
      <c r="K13589" s="3">
        <v>158.45243076923077</v>
      </c>
      <c r="L13589" s="4">
        <v>0.35000000000000003</v>
      </c>
    </row>
    <row r="13590" spans="1:12" x14ac:dyDescent="0.35">
      <c r="A13590" s="1" t="s">
        <v>22863</v>
      </c>
      <c r="B13590" t="s">
        <v>22864</v>
      </c>
      <c r="C13590" t="s">
        <v>363</v>
      </c>
      <c r="D13590" t="s">
        <v>364</v>
      </c>
      <c r="E13590">
        <v>1</v>
      </c>
      <c r="F13590" s="2">
        <v>116.95699999999999</v>
      </c>
      <c r="G13590" s="3">
        <v>262.65120000000002</v>
      </c>
      <c r="H13590" s="3">
        <v>1.16957</v>
      </c>
      <c r="I13590" s="3">
        <v>5.4969789999999996</v>
      </c>
      <c r="J13590" s="3">
        <v>123.62354899999998</v>
      </c>
      <c r="K13590" s="3">
        <v>190.19007538461534</v>
      </c>
      <c r="L13590" s="4">
        <v>0.34999999999999992</v>
      </c>
    </row>
    <row r="13591" spans="1:12" x14ac:dyDescent="0.35">
      <c r="A13591" s="1" t="s">
        <v>22865</v>
      </c>
      <c r="B13591" t="s">
        <v>22862</v>
      </c>
      <c r="C13591" t="s">
        <v>13</v>
      </c>
      <c r="D13591" t="s">
        <v>14</v>
      </c>
      <c r="E13591">
        <v>1</v>
      </c>
      <c r="F13591" s="2">
        <v>97.44</v>
      </c>
      <c r="G13591" s="3">
        <v>194</v>
      </c>
      <c r="H13591" s="3">
        <v>0.97440000000000004</v>
      </c>
      <c r="I13591" s="3">
        <v>4.5796799999999998</v>
      </c>
      <c r="J13591" s="3">
        <v>102.99408</v>
      </c>
      <c r="K13591" s="3">
        <v>158.45243076923077</v>
      </c>
      <c r="L13591" s="4">
        <v>0.35000000000000003</v>
      </c>
    </row>
    <row r="13592" spans="1:12" x14ac:dyDescent="0.35">
      <c r="A13592" s="1" t="s">
        <v>22866</v>
      </c>
      <c r="B13592" t="s">
        <v>19624</v>
      </c>
      <c r="C13592" t="s">
        <v>363</v>
      </c>
      <c r="D13592" t="s">
        <v>364</v>
      </c>
      <c r="E13592">
        <v>1</v>
      </c>
      <c r="F13592" s="2">
        <v>312.8</v>
      </c>
      <c r="G13592" s="3">
        <v>680</v>
      </c>
      <c r="H13592" s="3">
        <v>3.1280000000000001</v>
      </c>
      <c r="I13592" s="3">
        <v>14.701600000000001</v>
      </c>
      <c r="J13592" s="3">
        <v>330.62959999999998</v>
      </c>
      <c r="K13592" s="3">
        <v>508.66092307692304</v>
      </c>
      <c r="L13592" s="4">
        <v>0.35</v>
      </c>
    </row>
    <row r="13593" spans="1:12" x14ac:dyDescent="0.35">
      <c r="A13593" s="1" t="s">
        <v>22867</v>
      </c>
      <c r="B13593" t="s">
        <v>22868</v>
      </c>
      <c r="C13593" t="s">
        <v>21</v>
      </c>
      <c r="D13593" t="s">
        <v>22</v>
      </c>
      <c r="E13593">
        <v>1</v>
      </c>
      <c r="F13593" s="2">
        <v>8.75</v>
      </c>
      <c r="G13593" s="3">
        <v>22</v>
      </c>
      <c r="H13593" s="3">
        <v>8.7500000000000008E-2</v>
      </c>
      <c r="I13593" s="3">
        <v>0.41125</v>
      </c>
      <c r="J13593" s="3">
        <v>9.2487500000000011</v>
      </c>
      <c r="K13593" s="3">
        <v>14.228846153846154</v>
      </c>
      <c r="L13593" s="4">
        <v>0.34999999999999992</v>
      </c>
    </row>
    <row r="13594" spans="1:12" x14ac:dyDescent="0.35">
      <c r="A13594" s="1" t="s">
        <v>22869</v>
      </c>
      <c r="B13594" t="s">
        <v>14150</v>
      </c>
      <c r="C13594" t="s">
        <v>34</v>
      </c>
      <c r="D13594" t="s">
        <v>35</v>
      </c>
      <c r="E13594">
        <v>1</v>
      </c>
      <c r="F13594" s="2">
        <v>3.2</v>
      </c>
      <c r="G13594" s="3">
        <v>12</v>
      </c>
      <c r="H13594" s="3">
        <v>3.2000000000000001E-2</v>
      </c>
      <c r="I13594" s="3">
        <v>0.15040000000000001</v>
      </c>
      <c r="J13594" s="3">
        <v>3.3824000000000001</v>
      </c>
      <c r="K13594" s="3">
        <v>5.2036923076923074</v>
      </c>
      <c r="L13594" s="4">
        <v>0.34999999999999992</v>
      </c>
    </row>
    <row r="13595" spans="1:12" x14ac:dyDescent="0.35">
      <c r="A13595" s="1" t="s">
        <v>22870</v>
      </c>
      <c r="B13595" t="s">
        <v>22871</v>
      </c>
      <c r="C13595" t="s">
        <v>363</v>
      </c>
      <c r="D13595" t="s">
        <v>364</v>
      </c>
      <c r="E13595">
        <v>1</v>
      </c>
      <c r="F13595" s="2">
        <v>1400</v>
      </c>
      <c r="G13595" s="3">
        <v>136.37119999999999</v>
      </c>
      <c r="H13595" s="3">
        <v>14</v>
      </c>
      <c r="I13595" s="3">
        <v>65.8</v>
      </c>
      <c r="J13595" s="3">
        <v>1479.8</v>
      </c>
      <c r="K13595" s="3">
        <v>2276.6153846153843</v>
      </c>
      <c r="L13595" s="4">
        <v>0.34999999999999992</v>
      </c>
    </row>
    <row r="13596" spans="1:12" x14ac:dyDescent="0.35">
      <c r="A13596" s="1" t="s">
        <v>22872</v>
      </c>
      <c r="B13596" t="s">
        <v>22873</v>
      </c>
      <c r="C13596" t="s">
        <v>363</v>
      </c>
      <c r="D13596" t="s">
        <v>364</v>
      </c>
      <c r="E13596">
        <v>1</v>
      </c>
      <c r="F13596" s="2">
        <v>1176</v>
      </c>
      <c r="G13596" s="3">
        <v>2619</v>
      </c>
      <c r="H13596" s="3">
        <v>11.76</v>
      </c>
      <c r="I13596" s="3">
        <v>55.271999999999998</v>
      </c>
      <c r="J13596" s="3">
        <v>1243.0319999999999</v>
      </c>
      <c r="K13596" s="3">
        <v>1912.3569230769228</v>
      </c>
      <c r="L13596" s="4">
        <v>0.35</v>
      </c>
    </row>
    <row r="13597" spans="1:12" x14ac:dyDescent="0.35">
      <c r="A13597" s="1" t="s">
        <v>22874</v>
      </c>
      <c r="B13597" t="s">
        <v>20066</v>
      </c>
      <c r="C13597" t="s">
        <v>13</v>
      </c>
      <c r="D13597" t="s">
        <v>14</v>
      </c>
      <c r="E13597">
        <v>1</v>
      </c>
      <c r="F13597" s="2">
        <v>614.88</v>
      </c>
      <c r="G13597" s="3">
        <v>1230</v>
      </c>
      <c r="H13597" s="3">
        <v>6.1488000000000005</v>
      </c>
      <c r="I13597" s="3">
        <v>28.899360000000001</v>
      </c>
      <c r="J13597" s="3">
        <v>649.92816000000005</v>
      </c>
      <c r="K13597" s="3">
        <v>999.88947692307693</v>
      </c>
      <c r="L13597" s="4">
        <v>0.35</v>
      </c>
    </row>
    <row r="13598" spans="1:12" x14ac:dyDescent="0.35">
      <c r="A13598" s="1" t="s">
        <v>22875</v>
      </c>
      <c r="B13598" t="s">
        <v>22876</v>
      </c>
      <c r="C13598" t="s">
        <v>363</v>
      </c>
      <c r="D13598" t="s">
        <v>364</v>
      </c>
      <c r="E13598">
        <v>1</v>
      </c>
      <c r="F13598" s="2">
        <v>19.186399999999999</v>
      </c>
      <c r="G13598" s="3">
        <v>40</v>
      </c>
      <c r="H13598" s="3">
        <v>0.19186400000000001</v>
      </c>
      <c r="I13598" s="3">
        <v>0.90176079999999992</v>
      </c>
      <c r="J13598" s="3">
        <v>20.2800248</v>
      </c>
      <c r="K13598" s="3">
        <v>31.200038153846151</v>
      </c>
      <c r="L13598" s="4">
        <v>0.35</v>
      </c>
    </row>
    <row r="13599" spans="1:12" x14ac:dyDescent="0.35">
      <c r="A13599" s="1" t="s">
        <v>22877</v>
      </c>
      <c r="B13599" t="s">
        <v>22878</v>
      </c>
      <c r="C13599" t="s">
        <v>26</v>
      </c>
      <c r="D13599" t="s">
        <v>27</v>
      </c>
      <c r="E13599">
        <v>1</v>
      </c>
      <c r="F13599" s="2">
        <v>1780</v>
      </c>
      <c r="G13599" s="3">
        <v>3613</v>
      </c>
      <c r="H13599" s="3">
        <v>17.8</v>
      </c>
      <c r="I13599" s="3">
        <v>83.66</v>
      </c>
      <c r="J13599" s="3">
        <v>1881.46</v>
      </c>
      <c r="K13599" s="3">
        <v>2894.5538461538463</v>
      </c>
      <c r="L13599" s="4">
        <v>0.35000000000000003</v>
      </c>
    </row>
    <row r="13600" spans="1:12" x14ac:dyDescent="0.35">
      <c r="A13600" s="1" t="s">
        <v>22879</v>
      </c>
      <c r="B13600" t="s">
        <v>22880</v>
      </c>
      <c r="C13600" t="s">
        <v>363</v>
      </c>
      <c r="D13600" t="s">
        <v>364</v>
      </c>
      <c r="E13600">
        <v>1</v>
      </c>
      <c r="F13600" s="2">
        <v>118.25</v>
      </c>
      <c r="G13600" s="3">
        <v>594</v>
      </c>
      <c r="H13600" s="3">
        <v>1.1825000000000001</v>
      </c>
      <c r="I13600" s="3">
        <v>5.5577500000000004</v>
      </c>
      <c r="J13600" s="3">
        <v>124.99025</v>
      </c>
      <c r="K13600" s="3">
        <v>192.29269230769231</v>
      </c>
      <c r="L13600" s="4">
        <v>0.35</v>
      </c>
    </row>
    <row r="13601" spans="1:12" x14ac:dyDescent="0.35">
      <c r="A13601" s="1">
        <v>100006061201</v>
      </c>
      <c r="B13601" t="s">
        <v>22881</v>
      </c>
      <c r="C13601" t="s">
        <v>13</v>
      </c>
      <c r="D13601" t="s">
        <v>14</v>
      </c>
      <c r="E13601">
        <v>1</v>
      </c>
      <c r="F13601" s="2">
        <v>355.2</v>
      </c>
      <c r="G13601" s="3">
        <v>754.02</v>
      </c>
      <c r="H13601" s="3">
        <v>3.552</v>
      </c>
      <c r="I13601" s="3">
        <v>16.694399999999998</v>
      </c>
      <c r="J13601" s="3">
        <v>375.44639999999998</v>
      </c>
      <c r="K13601" s="3">
        <v>577.60984615384609</v>
      </c>
      <c r="L13601" s="4">
        <v>0.35</v>
      </c>
    </row>
    <row r="13602" spans="1:12" x14ac:dyDescent="0.35">
      <c r="A13602" s="1" t="s">
        <v>22882</v>
      </c>
      <c r="B13602" t="s">
        <v>22883</v>
      </c>
      <c r="C13602" t="s">
        <v>363</v>
      </c>
      <c r="D13602" t="s">
        <v>364</v>
      </c>
      <c r="E13602">
        <v>1</v>
      </c>
      <c r="F13602" s="2">
        <v>662.4</v>
      </c>
      <c r="G13602" s="3">
        <v>1326</v>
      </c>
      <c r="H13602" s="3">
        <v>6.6239999999999997</v>
      </c>
      <c r="I13602" s="3">
        <v>31.1328</v>
      </c>
      <c r="J13602" s="3">
        <v>700.15679999999998</v>
      </c>
      <c r="K13602" s="3">
        <v>1077.1643076923076</v>
      </c>
      <c r="L13602" s="4">
        <v>0.35</v>
      </c>
    </row>
    <row r="13603" spans="1:12" x14ac:dyDescent="0.35">
      <c r="A13603" s="1" t="s">
        <v>22884</v>
      </c>
      <c r="B13603" t="s">
        <v>22885</v>
      </c>
      <c r="C13603" t="s">
        <v>363</v>
      </c>
      <c r="D13603" t="s">
        <v>364</v>
      </c>
      <c r="E13603">
        <v>1</v>
      </c>
      <c r="F13603" s="2">
        <v>550</v>
      </c>
      <c r="G13603" s="3">
        <v>1199.52</v>
      </c>
      <c r="H13603" s="3">
        <v>5.5</v>
      </c>
      <c r="I13603" s="3">
        <v>25.85</v>
      </c>
      <c r="J13603" s="3">
        <v>581.35</v>
      </c>
      <c r="K13603" s="3">
        <v>894.38461538461536</v>
      </c>
      <c r="L13603" s="4">
        <v>0.35</v>
      </c>
    </row>
    <row r="13604" spans="1:12" x14ac:dyDescent="0.35">
      <c r="A13604" s="1" t="s">
        <v>22886</v>
      </c>
      <c r="B13604" t="s">
        <v>22887</v>
      </c>
      <c r="C13604" t="s">
        <v>363</v>
      </c>
      <c r="D13604" t="s">
        <v>364</v>
      </c>
      <c r="E13604">
        <v>1</v>
      </c>
      <c r="F13604" s="2">
        <v>547.88</v>
      </c>
      <c r="G13604" s="3">
        <v>1005</v>
      </c>
      <c r="H13604" s="3">
        <v>5.4787999999999997</v>
      </c>
      <c r="I13604" s="3">
        <v>25.750360000000001</v>
      </c>
      <c r="J13604" s="3">
        <v>579.10915999999997</v>
      </c>
      <c r="K13604" s="3">
        <v>890.9371692307692</v>
      </c>
      <c r="L13604" s="4">
        <v>0.35000000000000003</v>
      </c>
    </row>
    <row r="13605" spans="1:12" x14ac:dyDescent="0.35">
      <c r="A13605" s="1" t="s">
        <v>22888</v>
      </c>
      <c r="B13605" t="s">
        <v>22889</v>
      </c>
      <c r="C13605" t="s">
        <v>363</v>
      </c>
      <c r="D13605" t="s">
        <v>364</v>
      </c>
      <c r="E13605">
        <v>1</v>
      </c>
      <c r="F13605" s="2">
        <v>74.06</v>
      </c>
      <c r="G13605" s="3">
        <v>294</v>
      </c>
      <c r="H13605" s="3">
        <v>0.74060000000000004</v>
      </c>
      <c r="I13605" s="3">
        <v>3.48082</v>
      </c>
      <c r="J13605" s="3">
        <v>78.281419999999997</v>
      </c>
      <c r="K13605" s="3">
        <v>120.43295384615384</v>
      </c>
      <c r="L13605" s="4">
        <v>0.35</v>
      </c>
    </row>
    <row r="13606" spans="1:12" x14ac:dyDescent="0.35">
      <c r="A13606" s="1" t="s">
        <v>22890</v>
      </c>
      <c r="B13606" t="s">
        <v>22891</v>
      </c>
      <c r="C13606" t="s">
        <v>363</v>
      </c>
      <c r="D13606" t="s">
        <v>364</v>
      </c>
      <c r="E13606">
        <v>1</v>
      </c>
      <c r="F13606" s="2">
        <v>555.75</v>
      </c>
      <c r="G13606" s="3">
        <v>1064</v>
      </c>
      <c r="H13606" s="3">
        <v>5.5575000000000001</v>
      </c>
      <c r="I13606" s="3">
        <v>26.120249999999999</v>
      </c>
      <c r="J13606" s="3">
        <v>587.42775000000006</v>
      </c>
      <c r="K13606" s="3">
        <v>903.73500000000001</v>
      </c>
      <c r="L13606" s="4">
        <v>0.34999999999999992</v>
      </c>
    </row>
    <row r="13607" spans="1:12" x14ac:dyDescent="0.35">
      <c r="A13607" s="1" t="s">
        <v>22892</v>
      </c>
      <c r="B13607" t="s">
        <v>22893</v>
      </c>
      <c r="C13607" t="s">
        <v>363</v>
      </c>
      <c r="D13607" t="s">
        <v>364</v>
      </c>
      <c r="E13607">
        <v>1</v>
      </c>
      <c r="F13607" s="2">
        <v>1465</v>
      </c>
      <c r="G13607" s="3">
        <v>9264</v>
      </c>
      <c r="H13607" s="3">
        <v>14.65</v>
      </c>
      <c r="I13607" s="3">
        <v>68.855000000000004</v>
      </c>
      <c r="J13607" s="3">
        <v>1548.5050000000001</v>
      </c>
      <c r="K13607" s="3">
        <v>2382.3153846153846</v>
      </c>
      <c r="L13607" s="4">
        <v>0.34999999999999992</v>
      </c>
    </row>
    <row r="13608" spans="1:12" x14ac:dyDescent="0.35">
      <c r="A13608" s="1" t="s">
        <v>22894</v>
      </c>
      <c r="B13608" t="s">
        <v>22895</v>
      </c>
      <c r="C13608" t="s">
        <v>13</v>
      </c>
      <c r="D13608" t="s">
        <v>14</v>
      </c>
      <c r="E13608">
        <v>1</v>
      </c>
      <c r="F13608" s="2">
        <v>510.72</v>
      </c>
      <c r="G13608" s="3">
        <v>1022</v>
      </c>
      <c r="H13608" s="3">
        <v>5.1072000000000006</v>
      </c>
      <c r="I13608" s="3">
        <v>24.00384</v>
      </c>
      <c r="J13608" s="3">
        <v>539.83104000000003</v>
      </c>
      <c r="K13608" s="3">
        <v>830.50929230769236</v>
      </c>
      <c r="L13608" s="4">
        <v>0.35000000000000003</v>
      </c>
    </row>
    <row r="13609" spans="1:12" x14ac:dyDescent="0.35">
      <c r="A13609" s="1" t="s">
        <v>22896</v>
      </c>
      <c r="B13609" t="s">
        <v>22897</v>
      </c>
      <c r="C13609" t="s">
        <v>34</v>
      </c>
      <c r="D13609" t="s">
        <v>35</v>
      </c>
      <c r="E13609">
        <v>1</v>
      </c>
      <c r="F13609" s="2">
        <v>6.85</v>
      </c>
      <c r="G13609" s="3">
        <v>18</v>
      </c>
      <c r="H13609" s="3">
        <v>6.8499999999999991E-2</v>
      </c>
      <c r="I13609" s="3">
        <v>0.32194999999999996</v>
      </c>
      <c r="J13609" s="3">
        <v>7.2404500000000001</v>
      </c>
      <c r="K13609" s="3">
        <v>11.139153846153846</v>
      </c>
      <c r="L13609" s="4">
        <v>0.35</v>
      </c>
    </row>
    <row r="13610" spans="1:12" x14ac:dyDescent="0.35">
      <c r="A13610" s="1" t="s">
        <v>22898</v>
      </c>
      <c r="B13610" t="s">
        <v>22899</v>
      </c>
      <c r="C13610" t="s">
        <v>13</v>
      </c>
      <c r="D13610" t="s">
        <v>14</v>
      </c>
      <c r="E13610">
        <v>1</v>
      </c>
      <c r="F13610" s="2">
        <v>7224</v>
      </c>
      <c r="G13610" s="3">
        <v>13181</v>
      </c>
      <c r="H13610" s="3">
        <v>72.239999999999995</v>
      </c>
      <c r="I13610" s="3">
        <v>339.52800000000002</v>
      </c>
      <c r="J13610" s="3">
        <v>7635.768</v>
      </c>
      <c r="K13610" s="3">
        <v>11747.335384615384</v>
      </c>
      <c r="L13610" s="4">
        <v>0.35</v>
      </c>
    </row>
    <row r="13611" spans="1:12" x14ac:dyDescent="0.35">
      <c r="A13611" s="1" t="s">
        <v>22900</v>
      </c>
      <c r="B13611" t="s">
        <v>17005</v>
      </c>
      <c r="C13611" t="s">
        <v>26</v>
      </c>
      <c r="D13611" t="s">
        <v>27</v>
      </c>
      <c r="E13611">
        <v>1</v>
      </c>
      <c r="F13611" s="2">
        <v>11710</v>
      </c>
      <c r="G13611" s="3">
        <v>23789</v>
      </c>
      <c r="H13611" s="3">
        <v>117.10000000000001</v>
      </c>
      <c r="I13611" s="3">
        <v>550.37</v>
      </c>
      <c r="J13611" s="3">
        <v>12377.470000000001</v>
      </c>
      <c r="K13611" s="3">
        <v>19042.261538461538</v>
      </c>
      <c r="L13611" s="4">
        <v>0.34999999999999992</v>
      </c>
    </row>
    <row r="13612" spans="1:12" x14ac:dyDescent="0.35">
      <c r="A13612" s="1" t="s">
        <v>22901</v>
      </c>
      <c r="B13612" t="s">
        <v>22902</v>
      </c>
      <c r="C13612" t="s">
        <v>363</v>
      </c>
      <c r="D13612" t="s">
        <v>364</v>
      </c>
      <c r="E13612">
        <v>1</v>
      </c>
      <c r="F13612" s="2">
        <v>759.92</v>
      </c>
      <c r="G13612" s="3">
        <v>710</v>
      </c>
      <c r="H13612" s="3">
        <v>7.5991999999999997</v>
      </c>
      <c r="I13612" s="3">
        <v>35.716239999999999</v>
      </c>
      <c r="J13612" s="3">
        <v>803.23543999999993</v>
      </c>
      <c r="K13612" s="3">
        <v>1235.7468307692307</v>
      </c>
      <c r="L13612" s="4">
        <v>0.35</v>
      </c>
    </row>
    <row r="13613" spans="1:12" x14ac:dyDescent="0.35">
      <c r="A13613" s="1" t="s">
        <v>22903</v>
      </c>
      <c r="B13613" t="s">
        <v>22904</v>
      </c>
      <c r="C13613" t="s">
        <v>363</v>
      </c>
      <c r="D13613" t="s">
        <v>364</v>
      </c>
      <c r="E13613">
        <v>1</v>
      </c>
      <c r="F13613" s="2">
        <v>7</v>
      </c>
      <c r="G13613" s="3">
        <v>17.48</v>
      </c>
      <c r="H13613" s="3">
        <v>7.0000000000000007E-2</v>
      </c>
      <c r="I13613" s="3">
        <v>0.32900000000000001</v>
      </c>
      <c r="J13613" s="3">
        <v>7.399</v>
      </c>
      <c r="K13613" s="3">
        <v>11.383076923076922</v>
      </c>
      <c r="L13613" s="4">
        <v>0.35</v>
      </c>
    </row>
    <row r="13614" spans="1:12" x14ac:dyDescent="0.35">
      <c r="A13614" s="1" t="s">
        <v>22905</v>
      </c>
      <c r="B13614" t="s">
        <v>19960</v>
      </c>
      <c r="C13614" t="s">
        <v>34</v>
      </c>
      <c r="D13614" t="s">
        <v>35</v>
      </c>
      <c r="E13614">
        <v>1</v>
      </c>
      <c r="F13614" s="2">
        <v>12860.69</v>
      </c>
      <c r="G13614" s="3">
        <v>32768</v>
      </c>
      <c r="H13614" s="3">
        <v>128.6069</v>
      </c>
      <c r="I13614" s="3">
        <v>604.45243000000005</v>
      </c>
      <c r="J13614" s="3">
        <v>13593.749330000001</v>
      </c>
      <c r="K13614" s="3">
        <v>20913.460507692307</v>
      </c>
      <c r="L13614" s="4">
        <v>0.35</v>
      </c>
    </row>
    <row r="13615" spans="1:12" x14ac:dyDescent="0.35">
      <c r="A13615" s="1" t="s">
        <v>22906</v>
      </c>
      <c r="B13615" t="s">
        <v>22907</v>
      </c>
      <c r="C13615" t="s">
        <v>34</v>
      </c>
      <c r="D13615" t="s">
        <v>35</v>
      </c>
      <c r="E13615">
        <v>1</v>
      </c>
      <c r="F13615" s="2">
        <v>59.19</v>
      </c>
      <c r="G13615" s="3">
        <v>154</v>
      </c>
      <c r="H13615" s="3">
        <v>0.59189999999999998</v>
      </c>
      <c r="I13615" s="3">
        <v>2.78193</v>
      </c>
      <c r="J13615" s="3">
        <v>62.563830000000003</v>
      </c>
      <c r="K13615" s="3">
        <v>96.252046153846152</v>
      </c>
      <c r="L13615" s="4">
        <v>0.35</v>
      </c>
    </row>
    <row r="13616" spans="1:12" x14ac:dyDescent="0.35">
      <c r="A13616" s="1" t="s">
        <v>22908</v>
      </c>
      <c r="B13616" t="s">
        <v>22909</v>
      </c>
      <c r="C13616" t="s">
        <v>363</v>
      </c>
      <c r="D13616" t="s">
        <v>364</v>
      </c>
      <c r="E13616">
        <v>1</v>
      </c>
      <c r="F13616" s="2">
        <v>6395.95</v>
      </c>
      <c r="G13616" s="3">
        <v>12802</v>
      </c>
      <c r="H13616" s="3">
        <v>63.959499999999998</v>
      </c>
      <c r="I13616" s="3">
        <v>300.60964999999999</v>
      </c>
      <c r="J13616" s="3">
        <v>6760.5191500000001</v>
      </c>
      <c r="K13616" s="3">
        <v>10400.798692307691</v>
      </c>
      <c r="L13616" s="4">
        <v>0.34999999999999992</v>
      </c>
    </row>
    <row r="13617" spans="1:12" x14ac:dyDescent="0.35">
      <c r="A13617" s="1" t="s">
        <v>22910</v>
      </c>
      <c r="B13617" t="s">
        <v>22911</v>
      </c>
      <c r="C13617" t="s">
        <v>34</v>
      </c>
      <c r="D13617" t="s">
        <v>35</v>
      </c>
      <c r="E13617">
        <v>1</v>
      </c>
      <c r="F13617" s="2">
        <v>52.54</v>
      </c>
      <c r="G13617" s="3">
        <v>138</v>
      </c>
      <c r="H13617" s="3">
        <v>0.52539999999999998</v>
      </c>
      <c r="I13617" s="3">
        <v>2.4693800000000001</v>
      </c>
      <c r="J13617" s="3">
        <v>55.534779999999998</v>
      </c>
      <c r="K13617" s="3">
        <v>85.438123076923077</v>
      </c>
      <c r="L13617" s="4">
        <v>0.35000000000000003</v>
      </c>
    </row>
    <row r="13618" spans="1:12" x14ac:dyDescent="0.35">
      <c r="A13618" s="1" t="s">
        <v>22912</v>
      </c>
      <c r="B13618" t="s">
        <v>3033</v>
      </c>
      <c r="C13618" t="s">
        <v>34</v>
      </c>
      <c r="D13618" t="s">
        <v>35</v>
      </c>
      <c r="E13618">
        <v>1</v>
      </c>
      <c r="F13618" s="2">
        <v>10086.120000000001</v>
      </c>
      <c r="G13618" s="3">
        <v>28016</v>
      </c>
      <c r="H13618" s="3">
        <v>100.86120000000001</v>
      </c>
      <c r="I13618" s="3">
        <v>474.04764000000006</v>
      </c>
      <c r="J13618" s="3">
        <v>10661.028840000001</v>
      </c>
      <c r="K13618" s="3">
        <v>16401.582830769232</v>
      </c>
      <c r="L13618" s="4">
        <v>0.35</v>
      </c>
    </row>
    <row r="13619" spans="1:12" x14ac:dyDescent="0.35">
      <c r="A13619" s="1" t="s">
        <v>22913</v>
      </c>
      <c r="B13619" t="s">
        <v>22914</v>
      </c>
      <c r="C13619" t="s">
        <v>363</v>
      </c>
      <c r="D13619" t="s">
        <v>364</v>
      </c>
      <c r="E13619">
        <v>1</v>
      </c>
      <c r="F13619" s="2">
        <v>19360</v>
      </c>
      <c r="G13619" s="3">
        <v>31974</v>
      </c>
      <c r="H13619" s="3">
        <v>193.6</v>
      </c>
      <c r="I13619" s="3">
        <v>909.92</v>
      </c>
      <c r="J13619" s="3">
        <v>20463.519999999997</v>
      </c>
      <c r="K13619" s="3">
        <v>31482.338461538457</v>
      </c>
      <c r="L13619" s="4">
        <v>0.35</v>
      </c>
    </row>
    <row r="13620" spans="1:12" x14ac:dyDescent="0.35">
      <c r="A13620" s="1" t="s">
        <v>22915</v>
      </c>
      <c r="B13620" t="s">
        <v>22916</v>
      </c>
      <c r="C13620" t="s">
        <v>363</v>
      </c>
      <c r="D13620" t="s">
        <v>364</v>
      </c>
      <c r="E13620">
        <v>1</v>
      </c>
      <c r="F13620" s="2">
        <v>1235</v>
      </c>
      <c r="G13620" s="3">
        <v>2433</v>
      </c>
      <c r="H13620" s="3">
        <v>12.35</v>
      </c>
      <c r="I13620" s="3">
        <v>58.045000000000002</v>
      </c>
      <c r="J13620" s="3">
        <v>1305.395</v>
      </c>
      <c r="K13620" s="3">
        <v>2008.3</v>
      </c>
      <c r="L13620" s="4">
        <v>0.35</v>
      </c>
    </row>
    <row r="13621" spans="1:12" x14ac:dyDescent="0.35">
      <c r="A13621" s="1" t="s">
        <v>22917</v>
      </c>
      <c r="B13621" t="s">
        <v>22918</v>
      </c>
      <c r="C13621" t="s">
        <v>26</v>
      </c>
      <c r="D13621" t="s">
        <v>27</v>
      </c>
      <c r="E13621">
        <v>1</v>
      </c>
      <c r="F13621" s="2">
        <v>69.81</v>
      </c>
      <c r="G13621" s="3">
        <v>141</v>
      </c>
      <c r="H13621" s="3">
        <v>0.69810000000000005</v>
      </c>
      <c r="I13621" s="3">
        <v>3.2810700000000002</v>
      </c>
      <c r="J13621" s="3">
        <v>73.789169999999999</v>
      </c>
      <c r="K13621" s="3">
        <v>113.5218</v>
      </c>
      <c r="L13621" s="4">
        <v>0.35000000000000003</v>
      </c>
    </row>
    <row r="13622" spans="1:12" x14ac:dyDescent="0.35">
      <c r="A13622" s="1" t="s">
        <v>22919</v>
      </c>
      <c r="B13622" t="s">
        <v>4923</v>
      </c>
      <c r="C13622" t="s">
        <v>13</v>
      </c>
      <c r="D13622" t="s">
        <v>14</v>
      </c>
      <c r="E13622">
        <v>1</v>
      </c>
      <c r="F13622" s="2">
        <v>1308.125</v>
      </c>
      <c r="G13622" s="3">
        <v>3021</v>
      </c>
      <c r="H13622" s="3">
        <v>13.081250000000001</v>
      </c>
      <c r="I13622" s="3">
        <v>61.481875000000002</v>
      </c>
      <c r="J13622" s="3">
        <v>1382.6881249999999</v>
      </c>
      <c r="K13622" s="3">
        <v>2127.2124999999996</v>
      </c>
      <c r="L13622" s="4">
        <v>0.34999999999999992</v>
      </c>
    </row>
    <row r="13623" spans="1:12" x14ac:dyDescent="0.35">
      <c r="A13623" s="1" t="s">
        <v>22920</v>
      </c>
      <c r="B13623" t="s">
        <v>1886</v>
      </c>
      <c r="C13623" t="s">
        <v>13</v>
      </c>
      <c r="D13623" t="s">
        <v>14</v>
      </c>
      <c r="E13623">
        <v>1</v>
      </c>
      <c r="F13623" s="2">
        <v>8550.2800000000007</v>
      </c>
      <c r="G13623" s="3">
        <v>22171.261999999999</v>
      </c>
      <c r="H13623" s="3">
        <v>85.502800000000008</v>
      </c>
      <c r="I13623" s="3">
        <v>401.86316000000005</v>
      </c>
      <c r="J13623" s="3">
        <v>9037.6459600000017</v>
      </c>
      <c r="K13623" s="3">
        <v>13904.07070769231</v>
      </c>
      <c r="L13623" s="4">
        <v>0.35</v>
      </c>
    </row>
    <row r="13624" spans="1:12" x14ac:dyDescent="0.35">
      <c r="A13624" s="1" t="s">
        <v>22921</v>
      </c>
      <c r="B13624" t="s">
        <v>22922</v>
      </c>
      <c r="C13624" t="s">
        <v>26</v>
      </c>
      <c r="D13624" t="s">
        <v>27</v>
      </c>
      <c r="E13624">
        <v>1</v>
      </c>
      <c r="F13624" s="2">
        <v>205.71</v>
      </c>
      <c r="G13624" s="3">
        <v>416</v>
      </c>
      <c r="H13624" s="3">
        <v>2.0571000000000002</v>
      </c>
      <c r="I13624" s="3">
        <v>9.6683700000000012</v>
      </c>
      <c r="J13624" s="3">
        <v>217.43547000000001</v>
      </c>
      <c r="K13624" s="3">
        <v>334.51610769230768</v>
      </c>
      <c r="L13624" s="4">
        <v>0.35</v>
      </c>
    </row>
    <row r="13625" spans="1:12" x14ac:dyDescent="0.35">
      <c r="A13625" s="1" t="s">
        <v>22923</v>
      </c>
      <c r="B13625" t="s">
        <v>2152</v>
      </c>
      <c r="C13625" t="s">
        <v>34</v>
      </c>
      <c r="D13625" t="s">
        <v>35</v>
      </c>
      <c r="E13625">
        <v>1</v>
      </c>
      <c r="F13625" s="2">
        <v>11288.97</v>
      </c>
      <c r="G13625" s="3">
        <v>28764</v>
      </c>
      <c r="H13625" s="3">
        <v>112.88969999999999</v>
      </c>
      <c r="I13625" s="3">
        <v>530.58159000000001</v>
      </c>
      <c r="J13625" s="3">
        <v>11932.441289999999</v>
      </c>
      <c r="K13625" s="3">
        <v>18357.601984615383</v>
      </c>
      <c r="L13625" s="4">
        <v>0.35000000000000003</v>
      </c>
    </row>
    <row r="13626" spans="1:12" x14ac:dyDescent="0.35">
      <c r="A13626" s="1" t="s">
        <v>22924</v>
      </c>
      <c r="B13626" t="s">
        <v>22925</v>
      </c>
      <c r="C13626" t="s">
        <v>34</v>
      </c>
      <c r="D13626" t="s">
        <v>35</v>
      </c>
      <c r="E13626">
        <v>1</v>
      </c>
      <c r="F13626" s="2">
        <v>930.34</v>
      </c>
      <c r="G13626" s="3">
        <v>2319</v>
      </c>
      <c r="H13626" s="3">
        <v>9.3033999999999999</v>
      </c>
      <c r="I13626" s="3">
        <v>43.72598</v>
      </c>
      <c r="J13626" s="3">
        <v>983.36938000000009</v>
      </c>
      <c r="K13626" s="3">
        <v>1512.8759692307692</v>
      </c>
      <c r="L13626" s="4">
        <v>0.34999999999999992</v>
      </c>
    </row>
    <row r="13627" spans="1:12" x14ac:dyDescent="0.35">
      <c r="A13627" s="1" t="s">
        <v>22926</v>
      </c>
      <c r="B13627" t="s">
        <v>22927</v>
      </c>
      <c r="C13627" t="s">
        <v>363</v>
      </c>
      <c r="D13627" t="s">
        <v>364</v>
      </c>
      <c r="E13627">
        <v>1</v>
      </c>
      <c r="F13627" s="2">
        <v>588.13</v>
      </c>
      <c r="G13627" s="3">
        <v>1885</v>
      </c>
      <c r="H13627" s="3">
        <v>5.8813000000000004</v>
      </c>
      <c r="I13627" s="3">
        <v>27.642109999999999</v>
      </c>
      <c r="J13627" s="3">
        <v>621.65341000000001</v>
      </c>
      <c r="K13627" s="3">
        <v>956.38986153846156</v>
      </c>
      <c r="L13627" s="4">
        <v>0.35000000000000003</v>
      </c>
    </row>
    <row r="13628" spans="1:12" x14ac:dyDescent="0.35">
      <c r="A13628" s="1" t="s">
        <v>22928</v>
      </c>
      <c r="B13628" t="s">
        <v>20982</v>
      </c>
      <c r="C13628" t="s">
        <v>363</v>
      </c>
      <c r="D13628" t="s">
        <v>364</v>
      </c>
      <c r="E13628">
        <v>1</v>
      </c>
      <c r="F13628" s="2">
        <v>2705</v>
      </c>
      <c r="G13628" s="3">
        <v>5138.7700000000004</v>
      </c>
      <c r="H13628" s="3">
        <v>27.05</v>
      </c>
      <c r="I13628" s="3">
        <v>127.13500000000001</v>
      </c>
      <c r="J13628" s="3">
        <v>2859.1850000000004</v>
      </c>
      <c r="K13628" s="3">
        <v>4398.7461538461539</v>
      </c>
      <c r="L13628" s="4">
        <v>0.34999999999999992</v>
      </c>
    </row>
    <row r="13629" spans="1:12" x14ac:dyDescent="0.35">
      <c r="A13629" s="1" t="s">
        <v>22929</v>
      </c>
      <c r="B13629" t="s">
        <v>22930</v>
      </c>
      <c r="C13629" t="s">
        <v>34</v>
      </c>
      <c r="D13629" t="s">
        <v>35</v>
      </c>
      <c r="E13629">
        <v>1</v>
      </c>
      <c r="F13629" s="2">
        <v>0.14399999999999999</v>
      </c>
      <c r="G13629" s="3">
        <v>1</v>
      </c>
      <c r="H13629" s="3">
        <v>1.4399999999999999E-3</v>
      </c>
      <c r="I13629" s="3">
        <v>6.7679999999999997E-3</v>
      </c>
      <c r="J13629" s="3">
        <v>0.15220799999999998</v>
      </c>
      <c r="K13629" s="3">
        <v>0.2341661538461538</v>
      </c>
      <c r="L13629" s="4">
        <v>0.35</v>
      </c>
    </row>
    <row r="13630" spans="1:12" x14ac:dyDescent="0.35">
      <c r="A13630" s="1" t="s">
        <v>22931</v>
      </c>
      <c r="B13630" t="s">
        <v>19533</v>
      </c>
      <c r="C13630" t="s">
        <v>26</v>
      </c>
      <c r="D13630" t="s">
        <v>27</v>
      </c>
      <c r="E13630">
        <v>1</v>
      </c>
      <c r="F13630" s="2">
        <v>3514.45</v>
      </c>
      <c r="G13630" s="3">
        <v>7139</v>
      </c>
      <c r="H13630" s="3">
        <v>35.144500000000001</v>
      </c>
      <c r="I13630" s="3">
        <v>165.17914999999999</v>
      </c>
      <c r="J13630" s="3">
        <v>3714.7736499999996</v>
      </c>
      <c r="K13630" s="3">
        <v>5715.0363846153841</v>
      </c>
      <c r="L13630" s="4">
        <v>0.35000000000000003</v>
      </c>
    </row>
    <row r="13631" spans="1:12" x14ac:dyDescent="0.35">
      <c r="A13631" s="1" t="s">
        <v>22932</v>
      </c>
      <c r="B13631" t="s">
        <v>5679</v>
      </c>
      <c r="C13631" t="s">
        <v>13</v>
      </c>
      <c r="D13631" t="s">
        <v>14</v>
      </c>
      <c r="E13631">
        <v>1</v>
      </c>
      <c r="F13631" s="2">
        <v>1947.12</v>
      </c>
      <c r="G13631" s="3">
        <v>3897</v>
      </c>
      <c r="H13631" s="3">
        <v>19.4712</v>
      </c>
      <c r="I13631" s="3">
        <v>91.51464</v>
      </c>
      <c r="J13631" s="3">
        <v>2058.1058399999997</v>
      </c>
      <c r="K13631" s="3">
        <v>3166.3166769230766</v>
      </c>
      <c r="L13631" s="4">
        <v>0.35000000000000003</v>
      </c>
    </row>
    <row r="13632" spans="1:12" x14ac:dyDescent="0.35">
      <c r="A13632" s="1" t="s">
        <v>22933</v>
      </c>
      <c r="B13632" t="s">
        <v>22934</v>
      </c>
      <c r="C13632" t="s">
        <v>363</v>
      </c>
      <c r="D13632" t="s">
        <v>364</v>
      </c>
      <c r="E13632">
        <v>1</v>
      </c>
      <c r="F13632" s="2">
        <v>1436.7289000000001</v>
      </c>
      <c r="G13632" s="3">
        <v>3293</v>
      </c>
      <c r="H13632" s="3">
        <v>14.367289000000001</v>
      </c>
      <c r="I13632" s="3">
        <v>67.526258300000009</v>
      </c>
      <c r="J13632" s="3">
        <v>1518.6224473000002</v>
      </c>
      <c r="K13632" s="3">
        <v>2336.3422266153848</v>
      </c>
      <c r="L13632" s="4">
        <v>0.35</v>
      </c>
    </row>
    <row r="13633" spans="1:12" x14ac:dyDescent="0.35">
      <c r="A13633" s="1" t="s">
        <v>22935</v>
      </c>
      <c r="B13633" t="s">
        <v>22936</v>
      </c>
      <c r="C13633" t="s">
        <v>363</v>
      </c>
      <c r="D13633" t="s">
        <v>364</v>
      </c>
      <c r="E13633">
        <v>1</v>
      </c>
      <c r="F13633" s="2">
        <v>473.86</v>
      </c>
      <c r="G13633" s="3">
        <v>949</v>
      </c>
      <c r="H13633" s="3">
        <v>4.7385999999999999</v>
      </c>
      <c r="I13633" s="3">
        <v>22.271419999999999</v>
      </c>
      <c r="J13633" s="3">
        <v>500.87002000000001</v>
      </c>
      <c r="K13633" s="3">
        <v>770.56926153846155</v>
      </c>
      <c r="L13633" s="4">
        <v>0.35</v>
      </c>
    </row>
    <row r="13634" spans="1:12" x14ac:dyDescent="0.35">
      <c r="A13634" s="1" t="s">
        <v>22937</v>
      </c>
      <c r="B13634" t="s">
        <v>22938</v>
      </c>
      <c r="C13634" t="s">
        <v>363</v>
      </c>
      <c r="D13634" t="s">
        <v>364</v>
      </c>
      <c r="E13634">
        <v>1</v>
      </c>
      <c r="F13634" s="2">
        <v>11510.95</v>
      </c>
      <c r="G13634" s="3">
        <v>23043</v>
      </c>
      <c r="H13634" s="3">
        <v>115.10950000000001</v>
      </c>
      <c r="I13634" s="3">
        <v>541.01465000000007</v>
      </c>
      <c r="J13634" s="3">
        <v>12167.07415</v>
      </c>
      <c r="K13634" s="3">
        <v>18718.575615384616</v>
      </c>
      <c r="L13634" s="4">
        <v>0.35</v>
      </c>
    </row>
    <row r="13635" spans="1:12" x14ac:dyDescent="0.35">
      <c r="A13635" s="1" t="s">
        <v>22939</v>
      </c>
      <c r="B13635" t="s">
        <v>20425</v>
      </c>
      <c r="C13635" t="s">
        <v>363</v>
      </c>
      <c r="D13635" t="s">
        <v>364</v>
      </c>
      <c r="E13635">
        <v>1</v>
      </c>
      <c r="F13635" s="2">
        <v>1.3846000000000001</v>
      </c>
      <c r="G13635" s="3">
        <v>3.03</v>
      </c>
      <c r="H13635" s="3">
        <v>1.3846000000000001E-2</v>
      </c>
      <c r="I13635" s="3">
        <v>6.5076200000000001E-2</v>
      </c>
      <c r="J13635" s="3">
        <v>1.4635222000000001</v>
      </c>
      <c r="K13635" s="3">
        <v>2.2515726153846156</v>
      </c>
      <c r="L13635" s="4">
        <v>0.35000000000000003</v>
      </c>
    </row>
    <row r="13636" spans="1:12" x14ac:dyDescent="0.35">
      <c r="A13636" s="1" t="s">
        <v>22940</v>
      </c>
      <c r="B13636" t="s">
        <v>22941</v>
      </c>
      <c r="C13636" t="s">
        <v>363</v>
      </c>
      <c r="D13636" t="s">
        <v>364</v>
      </c>
      <c r="E13636">
        <v>1</v>
      </c>
      <c r="F13636" s="2">
        <v>1786.95</v>
      </c>
      <c r="G13636" s="3">
        <v>3572</v>
      </c>
      <c r="H13636" s="3">
        <v>17.869500000000002</v>
      </c>
      <c r="I13636" s="3">
        <v>83.986649999999997</v>
      </c>
      <c r="J13636" s="3">
        <v>1888.8061500000001</v>
      </c>
      <c r="K13636" s="3">
        <v>2905.8556153846152</v>
      </c>
      <c r="L13636" s="4">
        <v>0.34999999999999992</v>
      </c>
    </row>
    <row r="13637" spans="1:12" x14ac:dyDescent="0.35">
      <c r="A13637" s="1" t="s">
        <v>22942</v>
      </c>
      <c r="B13637" t="s">
        <v>22943</v>
      </c>
      <c r="C13637" t="s">
        <v>363</v>
      </c>
      <c r="D13637" t="s">
        <v>364</v>
      </c>
      <c r="E13637">
        <v>1</v>
      </c>
      <c r="F13637" s="2">
        <v>4.4757999999999996</v>
      </c>
      <c r="G13637" s="3">
        <v>11</v>
      </c>
      <c r="H13637" s="3">
        <v>4.4757999999999999E-2</v>
      </c>
      <c r="I13637" s="3">
        <v>0.21036259999999998</v>
      </c>
      <c r="J13637" s="3">
        <v>4.7309205999999993</v>
      </c>
      <c r="K13637" s="3">
        <v>7.278339384615383</v>
      </c>
      <c r="L13637" s="4">
        <v>0.35</v>
      </c>
    </row>
    <row r="13638" spans="1:12" x14ac:dyDescent="0.35">
      <c r="A13638" s="1" t="s">
        <v>22944</v>
      </c>
      <c r="B13638" t="s">
        <v>22945</v>
      </c>
      <c r="C13638" t="s">
        <v>363</v>
      </c>
      <c r="D13638" t="s">
        <v>364</v>
      </c>
      <c r="E13638">
        <v>1</v>
      </c>
      <c r="F13638" s="2">
        <v>136.81</v>
      </c>
      <c r="G13638" s="3">
        <v>176</v>
      </c>
      <c r="H13638" s="3">
        <v>1.3681000000000001</v>
      </c>
      <c r="I13638" s="3">
        <v>6.4300699999999997</v>
      </c>
      <c r="J13638" s="3">
        <v>144.60817</v>
      </c>
      <c r="K13638" s="3">
        <v>222.47410769230768</v>
      </c>
      <c r="L13638" s="4">
        <v>0.35</v>
      </c>
    </row>
    <row r="13639" spans="1:12" x14ac:dyDescent="0.35">
      <c r="A13639" s="1" t="s">
        <v>22946</v>
      </c>
      <c r="B13639" t="s">
        <v>22947</v>
      </c>
      <c r="C13639" t="s">
        <v>363</v>
      </c>
      <c r="D13639" t="s">
        <v>364</v>
      </c>
      <c r="E13639">
        <v>1</v>
      </c>
      <c r="F13639" s="2">
        <v>547.88</v>
      </c>
      <c r="G13639" s="3">
        <v>1005</v>
      </c>
      <c r="H13639" s="3">
        <v>5.4787999999999997</v>
      </c>
      <c r="I13639" s="3">
        <v>25.750360000000001</v>
      </c>
      <c r="J13639" s="3">
        <v>579.10915999999997</v>
      </c>
      <c r="K13639" s="3">
        <v>890.9371692307692</v>
      </c>
      <c r="L13639" s="4">
        <v>0.35000000000000003</v>
      </c>
    </row>
    <row r="13640" spans="1:12" x14ac:dyDescent="0.35">
      <c r="A13640" s="1" t="s">
        <v>22948</v>
      </c>
      <c r="B13640" t="s">
        <v>22949</v>
      </c>
      <c r="C13640" t="s">
        <v>363</v>
      </c>
      <c r="D13640" t="s">
        <v>364</v>
      </c>
      <c r="E13640">
        <v>1</v>
      </c>
      <c r="F13640" s="2">
        <v>20332.400000000001</v>
      </c>
      <c r="G13640" s="3">
        <v>82452</v>
      </c>
      <c r="H13640" s="3">
        <v>203.32400000000001</v>
      </c>
      <c r="I13640" s="3">
        <v>955.6228000000001</v>
      </c>
      <c r="J13640" s="3">
        <v>21491.346800000003</v>
      </c>
      <c r="K13640" s="3">
        <v>33063.610461538468</v>
      </c>
      <c r="L13640" s="4">
        <v>0.35000000000000003</v>
      </c>
    </row>
    <row r="13641" spans="1:12" x14ac:dyDescent="0.35">
      <c r="A13641" s="1" t="s">
        <v>22950</v>
      </c>
      <c r="B13641" t="s">
        <v>22951</v>
      </c>
      <c r="C13641" t="s">
        <v>363</v>
      </c>
      <c r="D13641" t="s">
        <v>364</v>
      </c>
      <c r="E13641">
        <v>1</v>
      </c>
      <c r="F13641" s="2">
        <v>4510</v>
      </c>
      <c r="G13641" s="3">
        <v>7498.4</v>
      </c>
      <c r="H13641" s="3">
        <v>45.1</v>
      </c>
      <c r="I13641" s="3">
        <v>211.97</v>
      </c>
      <c r="J13641" s="3">
        <v>4767.0700000000006</v>
      </c>
      <c r="K13641" s="3">
        <v>7333.9538461538468</v>
      </c>
      <c r="L13641" s="4">
        <v>0.35</v>
      </c>
    </row>
    <row r="13642" spans="1:12" x14ac:dyDescent="0.35">
      <c r="A13642" s="1" t="s">
        <v>22952</v>
      </c>
      <c r="B13642" t="s">
        <v>22953</v>
      </c>
      <c r="C13642" t="s">
        <v>363</v>
      </c>
      <c r="D13642" t="s">
        <v>364</v>
      </c>
      <c r="E13642">
        <v>1</v>
      </c>
      <c r="F13642" s="2">
        <v>1093.95</v>
      </c>
      <c r="G13642" s="3">
        <v>2188</v>
      </c>
      <c r="H13642" s="3">
        <v>10.939500000000001</v>
      </c>
      <c r="I13642" s="3">
        <v>51.415649999999999</v>
      </c>
      <c r="J13642" s="3">
        <v>1156.3051499999999</v>
      </c>
      <c r="K13642" s="3">
        <v>1778.9309999999998</v>
      </c>
      <c r="L13642" s="4">
        <v>0.35</v>
      </c>
    </row>
    <row r="13643" spans="1:12" x14ac:dyDescent="0.35">
      <c r="A13643" s="1" t="s">
        <v>22954</v>
      </c>
      <c r="B13643" t="s">
        <v>22955</v>
      </c>
      <c r="C13643" t="s">
        <v>17</v>
      </c>
      <c r="D13643" t="s">
        <v>18</v>
      </c>
      <c r="E13643">
        <v>1</v>
      </c>
      <c r="F13643" s="2">
        <v>42.05</v>
      </c>
      <c r="G13643" s="3">
        <v>229.52</v>
      </c>
      <c r="H13643" s="3">
        <v>0.42049999999999998</v>
      </c>
      <c r="I13643" s="3">
        <v>1.9763499999999998</v>
      </c>
      <c r="J13643" s="3">
        <v>44.446849999999991</v>
      </c>
      <c r="K13643" s="3">
        <v>68.379769230769213</v>
      </c>
      <c r="L13643" s="4">
        <v>0.35</v>
      </c>
    </row>
    <row r="13644" spans="1:12" x14ac:dyDescent="0.35">
      <c r="A13644" s="1" t="s">
        <v>22956</v>
      </c>
      <c r="B13644" t="s">
        <v>22957</v>
      </c>
      <c r="C13644" t="s">
        <v>13</v>
      </c>
      <c r="D13644" t="s">
        <v>14</v>
      </c>
      <c r="E13644">
        <v>1</v>
      </c>
      <c r="F13644" s="2">
        <v>1348.2</v>
      </c>
      <c r="G13644" s="3">
        <v>2699</v>
      </c>
      <c r="H13644" s="3">
        <v>13.482000000000001</v>
      </c>
      <c r="I13644" s="3">
        <v>63.365400000000001</v>
      </c>
      <c r="J13644" s="3">
        <v>1425.0473999999999</v>
      </c>
      <c r="K13644" s="3">
        <v>2192.3806153846153</v>
      </c>
      <c r="L13644" s="4">
        <v>0.35000000000000003</v>
      </c>
    </row>
    <row r="13645" spans="1:12" x14ac:dyDescent="0.35">
      <c r="A13645" s="1" t="s">
        <v>22958</v>
      </c>
      <c r="B13645" t="s">
        <v>22959</v>
      </c>
      <c r="C13645" t="s">
        <v>26</v>
      </c>
      <c r="D13645" t="s">
        <v>27</v>
      </c>
      <c r="E13645">
        <v>1</v>
      </c>
      <c r="F13645" s="2">
        <v>738.54</v>
      </c>
      <c r="G13645" s="3">
        <v>108</v>
      </c>
      <c r="H13645" s="3">
        <v>7.3853999999999997</v>
      </c>
      <c r="I13645" s="3">
        <v>34.711379999999998</v>
      </c>
      <c r="J13645" s="3">
        <v>780.63677999999993</v>
      </c>
      <c r="K13645" s="3">
        <v>1200.9796615384614</v>
      </c>
      <c r="L13645" s="4">
        <v>0.35</v>
      </c>
    </row>
    <row r="13646" spans="1:12" x14ac:dyDescent="0.35">
      <c r="A13646" s="1" t="s">
        <v>22960</v>
      </c>
      <c r="B13646" t="s">
        <v>19960</v>
      </c>
      <c r="C13646" t="s">
        <v>34</v>
      </c>
      <c r="D13646" t="s">
        <v>35</v>
      </c>
      <c r="E13646">
        <v>1</v>
      </c>
      <c r="F13646" s="2">
        <v>14956.33</v>
      </c>
      <c r="G13646" s="3">
        <v>38108</v>
      </c>
      <c r="H13646" s="3">
        <v>149.5633</v>
      </c>
      <c r="I13646" s="3">
        <v>702.94750999999997</v>
      </c>
      <c r="J13646" s="3">
        <v>15808.84081</v>
      </c>
      <c r="K13646" s="3">
        <v>24321.293553846153</v>
      </c>
      <c r="L13646" s="4">
        <v>0.35</v>
      </c>
    </row>
    <row r="13647" spans="1:12" x14ac:dyDescent="0.35">
      <c r="A13647" s="1" t="s">
        <v>22961</v>
      </c>
      <c r="B13647" t="s">
        <v>22962</v>
      </c>
      <c r="C13647" t="s">
        <v>363</v>
      </c>
      <c r="D13647" t="s">
        <v>364</v>
      </c>
      <c r="E13647">
        <v>1</v>
      </c>
      <c r="F13647" s="2">
        <v>16.5</v>
      </c>
      <c r="G13647" s="3">
        <v>302.91520000000003</v>
      </c>
      <c r="H13647" s="3">
        <v>0.16500000000000001</v>
      </c>
      <c r="I13647" s="3">
        <v>0.77549999999999997</v>
      </c>
      <c r="J13647" s="3">
        <v>17.4405</v>
      </c>
      <c r="K13647" s="3">
        <v>26.831538461538461</v>
      </c>
      <c r="L13647" s="4">
        <v>0.35</v>
      </c>
    </row>
    <row r="13648" spans="1:12" x14ac:dyDescent="0.35">
      <c r="A13648" s="1" t="s">
        <v>22963</v>
      </c>
      <c r="B13648" t="s">
        <v>22400</v>
      </c>
      <c r="C13648" t="s">
        <v>13</v>
      </c>
      <c r="D13648" t="s">
        <v>14</v>
      </c>
      <c r="E13648">
        <v>1</v>
      </c>
      <c r="F13648" s="2">
        <v>50.4</v>
      </c>
      <c r="G13648" s="3">
        <v>101</v>
      </c>
      <c r="H13648" s="3">
        <v>0.504</v>
      </c>
      <c r="I13648" s="3">
        <v>2.3687999999999998</v>
      </c>
      <c r="J13648" s="3">
        <v>53.272799999999997</v>
      </c>
      <c r="K13648" s="3">
        <v>81.958153846153834</v>
      </c>
      <c r="L13648" s="4">
        <v>0.34999999999999992</v>
      </c>
    </row>
    <row r="13649" spans="1:12" x14ac:dyDescent="0.35">
      <c r="A13649" s="1" t="s">
        <v>22964</v>
      </c>
      <c r="B13649" t="s">
        <v>22965</v>
      </c>
      <c r="C13649" t="s">
        <v>363</v>
      </c>
      <c r="D13649" t="s">
        <v>364</v>
      </c>
      <c r="E13649">
        <v>1</v>
      </c>
      <c r="F13649" s="2">
        <v>261.8</v>
      </c>
      <c r="G13649" s="3">
        <v>600</v>
      </c>
      <c r="H13649" s="3">
        <v>2.6180000000000003</v>
      </c>
      <c r="I13649" s="3">
        <v>12.304600000000001</v>
      </c>
      <c r="J13649" s="3">
        <v>276.7226</v>
      </c>
      <c r="K13649" s="3">
        <v>425.72707692307694</v>
      </c>
      <c r="L13649" s="4">
        <v>0.35000000000000003</v>
      </c>
    </row>
    <row r="13650" spans="1:12" x14ac:dyDescent="0.35">
      <c r="A13650" s="1" t="s">
        <v>22966</v>
      </c>
      <c r="B13650" t="s">
        <v>22967</v>
      </c>
      <c r="C13650" t="s">
        <v>363</v>
      </c>
      <c r="D13650" t="s">
        <v>364</v>
      </c>
      <c r="E13650">
        <v>1</v>
      </c>
      <c r="F13650" s="2">
        <v>1525</v>
      </c>
      <c r="G13650" s="3">
        <v>3005</v>
      </c>
      <c r="H13650" s="3">
        <v>15.25</v>
      </c>
      <c r="I13650" s="3">
        <v>71.674999999999997</v>
      </c>
      <c r="J13650" s="3">
        <v>1611.925</v>
      </c>
      <c r="K13650" s="3">
        <v>2479.8846153846152</v>
      </c>
      <c r="L13650" s="4">
        <v>0.35</v>
      </c>
    </row>
    <row r="13651" spans="1:12" x14ac:dyDescent="0.35">
      <c r="A13651" s="1" t="s">
        <v>22968</v>
      </c>
      <c r="B13651" t="s">
        <v>1575</v>
      </c>
      <c r="C13651" t="s">
        <v>34</v>
      </c>
      <c r="D13651" t="s">
        <v>35</v>
      </c>
      <c r="E13651">
        <v>1</v>
      </c>
      <c r="F13651" s="2">
        <v>25509.33</v>
      </c>
      <c r="G13651" s="3">
        <v>63032.480000000003</v>
      </c>
      <c r="H13651" s="3">
        <v>255.09330000000003</v>
      </c>
      <c r="I13651" s="3">
        <v>1198.9385100000002</v>
      </c>
      <c r="J13651" s="3">
        <v>26963.361810000002</v>
      </c>
      <c r="K13651" s="3">
        <v>41482.095092307696</v>
      </c>
      <c r="L13651" s="4">
        <v>0.35000000000000003</v>
      </c>
    </row>
    <row r="13652" spans="1:12" x14ac:dyDescent="0.35">
      <c r="A13652" s="1" t="s">
        <v>22969</v>
      </c>
      <c r="B13652" t="s">
        <v>22970</v>
      </c>
      <c r="C13652" t="s">
        <v>363</v>
      </c>
      <c r="D13652" t="s">
        <v>364</v>
      </c>
      <c r="E13652">
        <v>1</v>
      </c>
      <c r="F13652" s="2">
        <v>511.65</v>
      </c>
      <c r="G13652" s="3">
        <v>965</v>
      </c>
      <c r="H13652" s="3">
        <v>5.1165000000000003</v>
      </c>
      <c r="I13652" s="3">
        <v>24.047549999999998</v>
      </c>
      <c r="J13652" s="3">
        <v>540.81404999999995</v>
      </c>
      <c r="K13652" s="3">
        <v>832.0216153846153</v>
      </c>
      <c r="L13652" s="4">
        <v>0.35</v>
      </c>
    </row>
    <row r="13653" spans="1:12" x14ac:dyDescent="0.35">
      <c r="A13653" s="1" t="s">
        <v>22971</v>
      </c>
      <c r="B13653" t="s">
        <v>22972</v>
      </c>
      <c r="C13653" t="s">
        <v>13</v>
      </c>
      <c r="D13653" t="s">
        <v>14</v>
      </c>
      <c r="E13653">
        <v>1</v>
      </c>
      <c r="F13653" s="2">
        <v>92.4</v>
      </c>
      <c r="G13653" s="3">
        <v>184</v>
      </c>
      <c r="H13653" s="3">
        <v>0.92400000000000004</v>
      </c>
      <c r="I13653" s="3">
        <v>4.3428000000000004</v>
      </c>
      <c r="J13653" s="3">
        <v>97.666800000000009</v>
      </c>
      <c r="K13653" s="3">
        <v>150.2566153846154</v>
      </c>
      <c r="L13653" s="4">
        <v>0.35000000000000003</v>
      </c>
    </row>
    <row r="13654" spans="1:12" x14ac:dyDescent="0.35">
      <c r="A13654" s="1" t="s">
        <v>22973</v>
      </c>
      <c r="B13654" t="s">
        <v>22974</v>
      </c>
      <c r="C13654" t="s">
        <v>13</v>
      </c>
      <c r="D13654" t="s">
        <v>14</v>
      </c>
      <c r="E13654">
        <v>1</v>
      </c>
      <c r="F13654" s="2">
        <v>10.9</v>
      </c>
      <c r="G13654" s="3">
        <v>27.664000000000001</v>
      </c>
      <c r="H13654" s="3">
        <v>0.109</v>
      </c>
      <c r="I13654" s="3">
        <v>0.51229999999999998</v>
      </c>
      <c r="J13654" s="3">
        <v>11.5213</v>
      </c>
      <c r="K13654" s="3">
        <v>17.725076923076923</v>
      </c>
      <c r="L13654" s="4">
        <v>0.35</v>
      </c>
    </row>
    <row r="13655" spans="1:12" x14ac:dyDescent="0.35">
      <c r="A13655" s="1" t="s">
        <v>22975</v>
      </c>
      <c r="B13655" t="s">
        <v>22976</v>
      </c>
      <c r="C13655" t="s">
        <v>363</v>
      </c>
      <c r="D13655" t="s">
        <v>364</v>
      </c>
      <c r="E13655">
        <v>1</v>
      </c>
      <c r="F13655" s="2">
        <v>299.45</v>
      </c>
      <c r="G13655" s="3">
        <v>2085</v>
      </c>
      <c r="H13655" s="3">
        <v>2.9944999999999999</v>
      </c>
      <c r="I13655" s="3">
        <v>14.074149999999999</v>
      </c>
      <c r="J13655" s="3">
        <v>316.51864999999998</v>
      </c>
      <c r="K13655" s="3">
        <v>486.95176923076917</v>
      </c>
      <c r="L13655" s="4">
        <v>0.35</v>
      </c>
    </row>
    <row r="13656" spans="1:12" x14ac:dyDescent="0.35">
      <c r="A13656" s="1" t="s">
        <v>22977</v>
      </c>
      <c r="B13656" t="s">
        <v>22978</v>
      </c>
      <c r="C13656" t="s">
        <v>363</v>
      </c>
      <c r="D13656" t="s">
        <v>364</v>
      </c>
      <c r="E13656">
        <v>1</v>
      </c>
      <c r="F13656" s="2">
        <v>150.97399999999999</v>
      </c>
      <c r="G13656" s="3">
        <v>312</v>
      </c>
      <c r="H13656" s="3">
        <v>1.5097399999999999</v>
      </c>
      <c r="I13656" s="3">
        <v>7.0957779999999993</v>
      </c>
      <c r="J13656" s="3">
        <v>159.57951799999998</v>
      </c>
      <c r="K13656" s="3">
        <v>245.50695076923074</v>
      </c>
      <c r="L13656" s="4">
        <v>0.35000000000000003</v>
      </c>
    </row>
    <row r="13657" spans="1:12" x14ac:dyDescent="0.35">
      <c r="A13657" s="1" t="s">
        <v>22979</v>
      </c>
      <c r="B13657" t="s">
        <v>22980</v>
      </c>
      <c r="C13657" t="s">
        <v>363</v>
      </c>
      <c r="D13657" t="s">
        <v>364</v>
      </c>
      <c r="E13657">
        <v>1</v>
      </c>
      <c r="F13657" s="2">
        <v>357.67</v>
      </c>
      <c r="G13657" s="3">
        <v>892</v>
      </c>
      <c r="H13657" s="3">
        <v>3.5767000000000002</v>
      </c>
      <c r="I13657" s="3">
        <v>16.810490000000001</v>
      </c>
      <c r="J13657" s="3">
        <v>378.05719000000005</v>
      </c>
      <c r="K13657" s="3">
        <v>581.62644615384625</v>
      </c>
      <c r="L13657" s="4">
        <v>0.35000000000000003</v>
      </c>
    </row>
    <row r="13658" spans="1:12" x14ac:dyDescent="0.35">
      <c r="A13658" s="1" t="s">
        <v>22981</v>
      </c>
      <c r="B13658" t="s">
        <v>22982</v>
      </c>
      <c r="C13658" t="s">
        <v>363</v>
      </c>
      <c r="D13658" t="s">
        <v>364</v>
      </c>
      <c r="E13658">
        <v>1</v>
      </c>
      <c r="F13658" s="2">
        <v>22.54</v>
      </c>
      <c r="G13658" s="3">
        <v>57</v>
      </c>
      <c r="H13658" s="3">
        <v>0.22539999999999999</v>
      </c>
      <c r="I13658" s="3">
        <v>1.05938</v>
      </c>
      <c r="J13658" s="3">
        <v>23.824780000000001</v>
      </c>
      <c r="K13658" s="3">
        <v>36.653507692307691</v>
      </c>
      <c r="L13658" s="4">
        <v>0.35</v>
      </c>
    </row>
    <row r="13659" spans="1:12" x14ac:dyDescent="0.35">
      <c r="A13659" s="1" t="s">
        <v>22983</v>
      </c>
      <c r="B13659" t="s">
        <v>22842</v>
      </c>
      <c r="C13659" t="s">
        <v>13</v>
      </c>
      <c r="D13659" t="s">
        <v>14</v>
      </c>
      <c r="E13659">
        <v>1</v>
      </c>
      <c r="F13659" s="2">
        <v>2582.16</v>
      </c>
      <c r="G13659" s="3">
        <v>5169</v>
      </c>
      <c r="H13659" s="3">
        <v>25.8216</v>
      </c>
      <c r="I13659" s="3">
        <v>121.36152</v>
      </c>
      <c r="J13659" s="3">
        <v>2729.34312</v>
      </c>
      <c r="K13659" s="3">
        <v>4198.9894153846153</v>
      </c>
      <c r="L13659" s="4">
        <v>0.35</v>
      </c>
    </row>
    <row r="13660" spans="1:12" x14ac:dyDescent="0.35">
      <c r="A13660" s="1" t="s">
        <v>22984</v>
      </c>
      <c r="B13660" t="s">
        <v>1586</v>
      </c>
      <c r="C13660" t="s">
        <v>34</v>
      </c>
      <c r="D13660" t="s">
        <v>35</v>
      </c>
      <c r="E13660">
        <v>1</v>
      </c>
      <c r="F13660" s="2">
        <v>15123.24</v>
      </c>
      <c r="G13660" s="3">
        <v>42003</v>
      </c>
      <c r="H13660" s="3">
        <v>151.23240000000001</v>
      </c>
      <c r="I13660" s="3">
        <v>710.79228000000001</v>
      </c>
      <c r="J13660" s="3">
        <v>15985.26468</v>
      </c>
      <c r="K13660" s="3">
        <v>24592.714892307693</v>
      </c>
      <c r="L13660" s="4">
        <v>0.35000000000000003</v>
      </c>
    </row>
    <row r="13661" spans="1:12" x14ac:dyDescent="0.35">
      <c r="A13661" s="1" t="s">
        <v>22985</v>
      </c>
      <c r="B13661" t="s">
        <v>22986</v>
      </c>
      <c r="C13661" t="s">
        <v>34</v>
      </c>
      <c r="D13661" t="s">
        <v>35</v>
      </c>
      <c r="E13661">
        <v>1</v>
      </c>
      <c r="F13661" s="2">
        <v>190.3</v>
      </c>
      <c r="G13661" s="3">
        <v>364</v>
      </c>
      <c r="H13661" s="3">
        <v>1.9030000000000002</v>
      </c>
      <c r="I13661" s="3">
        <v>8.9441000000000006</v>
      </c>
      <c r="J13661" s="3">
        <v>201.14709999999999</v>
      </c>
      <c r="K13661" s="3">
        <v>309.4570769230769</v>
      </c>
      <c r="L13661" s="4">
        <v>0.35</v>
      </c>
    </row>
    <row r="13662" spans="1:12" x14ac:dyDescent="0.35">
      <c r="A13662" s="1" t="s">
        <v>22987</v>
      </c>
      <c r="B13662" t="s">
        <v>22988</v>
      </c>
      <c r="C13662" t="s">
        <v>26</v>
      </c>
      <c r="D13662" t="s">
        <v>27</v>
      </c>
      <c r="E13662">
        <v>1</v>
      </c>
      <c r="F13662" s="2">
        <v>56.25</v>
      </c>
      <c r="G13662" s="3">
        <v>140</v>
      </c>
      <c r="H13662" s="3">
        <v>0.5625</v>
      </c>
      <c r="I13662" s="3">
        <v>2.6437499999999998</v>
      </c>
      <c r="J13662" s="3">
        <v>59.456249999999997</v>
      </c>
      <c r="K13662" s="3">
        <v>91.47115384615384</v>
      </c>
      <c r="L13662" s="4">
        <v>0.35</v>
      </c>
    </row>
    <row r="13663" spans="1:12" x14ac:dyDescent="0.35">
      <c r="A13663" s="1" t="s">
        <v>22989</v>
      </c>
      <c r="B13663" t="s">
        <v>22990</v>
      </c>
      <c r="C13663" t="s">
        <v>34</v>
      </c>
      <c r="D13663" t="s">
        <v>35</v>
      </c>
      <c r="E13663">
        <v>1</v>
      </c>
      <c r="F13663" s="2">
        <v>9302.0400000000009</v>
      </c>
      <c r="G13663" s="3">
        <v>25836</v>
      </c>
      <c r="H13663" s="3">
        <v>93.020400000000009</v>
      </c>
      <c r="I13663" s="3">
        <v>437.19588000000005</v>
      </c>
      <c r="J13663" s="3">
        <v>9832.2562799999996</v>
      </c>
      <c r="K13663" s="3">
        <v>15126.548123076922</v>
      </c>
      <c r="L13663" s="4">
        <v>0.35</v>
      </c>
    </row>
    <row r="13664" spans="1:12" x14ac:dyDescent="0.35">
      <c r="A13664" s="1" t="s">
        <v>22991</v>
      </c>
      <c r="B13664" t="s">
        <v>19609</v>
      </c>
      <c r="C13664" t="s">
        <v>34</v>
      </c>
      <c r="D13664" t="s">
        <v>35</v>
      </c>
      <c r="E13664">
        <v>1</v>
      </c>
      <c r="F13664" s="2">
        <v>3053.16</v>
      </c>
      <c r="G13664" s="3">
        <v>7986</v>
      </c>
      <c r="H13664" s="3">
        <v>30.531599999999997</v>
      </c>
      <c r="I13664" s="3">
        <v>143.49851999999998</v>
      </c>
      <c r="J13664" s="3">
        <v>3227.1901199999998</v>
      </c>
      <c r="K13664" s="3">
        <v>4964.9078769230764</v>
      </c>
      <c r="L13664" s="4">
        <v>0.35</v>
      </c>
    </row>
    <row r="13665" spans="1:12" x14ac:dyDescent="0.35">
      <c r="A13665" s="1" t="s">
        <v>22992</v>
      </c>
      <c r="B13665" t="s">
        <v>22993</v>
      </c>
      <c r="C13665" t="s">
        <v>26</v>
      </c>
      <c r="D13665" t="s">
        <v>27</v>
      </c>
      <c r="E13665">
        <v>1</v>
      </c>
      <c r="F13665" s="2">
        <v>24.41</v>
      </c>
      <c r="G13665" s="3">
        <v>45</v>
      </c>
      <c r="H13665" s="3">
        <v>0.24410000000000001</v>
      </c>
      <c r="I13665" s="3">
        <v>1.14727</v>
      </c>
      <c r="J13665" s="3">
        <v>25.801369999999999</v>
      </c>
      <c r="K13665" s="3">
        <v>39.694415384615382</v>
      </c>
      <c r="L13665" s="4">
        <v>0.35</v>
      </c>
    </row>
    <row r="13666" spans="1:12" x14ac:dyDescent="0.35">
      <c r="A13666" s="1" t="s">
        <v>22994</v>
      </c>
      <c r="B13666" t="s">
        <v>22995</v>
      </c>
      <c r="C13666" t="s">
        <v>13</v>
      </c>
      <c r="D13666" t="s">
        <v>14</v>
      </c>
      <c r="E13666">
        <v>1</v>
      </c>
      <c r="F13666" s="2">
        <v>84.84</v>
      </c>
      <c r="G13666" s="3">
        <v>170</v>
      </c>
      <c r="H13666" s="3">
        <v>0.84840000000000004</v>
      </c>
      <c r="I13666" s="3">
        <v>3.9874800000000001</v>
      </c>
      <c r="J13666" s="3">
        <v>89.675880000000006</v>
      </c>
      <c r="K13666" s="3">
        <v>137.9628923076923</v>
      </c>
      <c r="L13666" s="4">
        <v>0.34999999999999992</v>
      </c>
    </row>
    <row r="13667" spans="1:12" x14ac:dyDescent="0.35">
      <c r="A13667" s="1" t="s">
        <v>22996</v>
      </c>
      <c r="B13667" t="s">
        <v>19609</v>
      </c>
      <c r="C13667" t="s">
        <v>34</v>
      </c>
      <c r="D13667" t="s">
        <v>35</v>
      </c>
      <c r="E13667">
        <v>1</v>
      </c>
      <c r="F13667" s="2">
        <v>4051.08</v>
      </c>
      <c r="G13667" s="3">
        <v>10754</v>
      </c>
      <c r="H13667" s="3">
        <v>40.510800000000003</v>
      </c>
      <c r="I13667" s="3">
        <v>190.40075999999999</v>
      </c>
      <c r="J13667" s="3">
        <v>4281.9915600000004</v>
      </c>
      <c r="K13667" s="3">
        <v>6587.6793230769235</v>
      </c>
      <c r="L13667" s="4">
        <v>0.35</v>
      </c>
    </row>
    <row r="13668" spans="1:12" x14ac:dyDescent="0.35">
      <c r="A13668" s="1" t="s">
        <v>22997</v>
      </c>
      <c r="B13668" t="s">
        <v>22275</v>
      </c>
      <c r="C13668" t="s">
        <v>34</v>
      </c>
      <c r="D13668" t="s">
        <v>35</v>
      </c>
      <c r="E13668">
        <v>1</v>
      </c>
      <c r="F13668" s="2">
        <v>6878.52</v>
      </c>
      <c r="G13668" s="3">
        <v>17527</v>
      </c>
      <c r="H13668" s="3">
        <v>68.785200000000003</v>
      </c>
      <c r="I13668" s="3">
        <v>323.29044000000005</v>
      </c>
      <c r="J13668" s="3">
        <v>7270.5956400000005</v>
      </c>
      <c r="K13668" s="3">
        <v>11185.531753846155</v>
      </c>
      <c r="L13668" s="4">
        <v>0.35000000000000003</v>
      </c>
    </row>
    <row r="13669" spans="1:12" x14ac:dyDescent="0.35">
      <c r="A13669" s="1" t="s">
        <v>22998</v>
      </c>
      <c r="B13669" t="s">
        <v>22999</v>
      </c>
      <c r="C13669" t="s">
        <v>34</v>
      </c>
      <c r="D13669" t="s">
        <v>35</v>
      </c>
      <c r="E13669">
        <v>1</v>
      </c>
      <c r="F13669" s="2">
        <v>35.4</v>
      </c>
      <c r="G13669" s="3">
        <v>43</v>
      </c>
      <c r="H13669" s="3">
        <v>0.35399999999999998</v>
      </c>
      <c r="I13669" s="3">
        <v>1.6637999999999999</v>
      </c>
      <c r="J13669" s="3">
        <v>37.4178</v>
      </c>
      <c r="K13669" s="3">
        <v>57.565846153846152</v>
      </c>
      <c r="L13669" s="4">
        <v>0.35</v>
      </c>
    </row>
    <row r="13670" spans="1:12" x14ac:dyDescent="0.35">
      <c r="A13670" s="1" t="s">
        <v>23000</v>
      </c>
      <c r="B13670" t="s">
        <v>23001</v>
      </c>
      <c r="C13670" t="s">
        <v>363</v>
      </c>
      <c r="D13670" t="s">
        <v>364</v>
      </c>
      <c r="E13670">
        <v>1</v>
      </c>
      <c r="F13670" s="2">
        <v>4987.18</v>
      </c>
      <c r="G13670" s="3">
        <v>9570</v>
      </c>
      <c r="H13670" s="3">
        <v>49.871800000000007</v>
      </c>
      <c r="I13670" s="3">
        <v>234.39746000000002</v>
      </c>
      <c r="J13670" s="3">
        <v>5271.4492600000003</v>
      </c>
      <c r="K13670" s="3">
        <v>8109.921938461539</v>
      </c>
      <c r="L13670" s="4">
        <v>0.35</v>
      </c>
    </row>
    <row r="13671" spans="1:12" x14ac:dyDescent="0.35">
      <c r="A13671" s="1" t="s">
        <v>23002</v>
      </c>
      <c r="B13671" t="s">
        <v>23003</v>
      </c>
      <c r="C13671" t="s">
        <v>34</v>
      </c>
      <c r="D13671" t="s">
        <v>35</v>
      </c>
      <c r="E13671">
        <v>1</v>
      </c>
      <c r="F13671" s="2">
        <v>7.8100000000000003E-2</v>
      </c>
      <c r="G13671" s="3">
        <v>252</v>
      </c>
      <c r="H13671" s="3">
        <v>7.8100000000000001E-4</v>
      </c>
      <c r="I13671" s="3">
        <v>3.6707000000000003E-3</v>
      </c>
      <c r="J13671" s="3">
        <v>8.2551700000000006E-2</v>
      </c>
      <c r="K13671" s="3">
        <v>0.12700261538461538</v>
      </c>
      <c r="L13671" s="4">
        <v>0.34999999999999992</v>
      </c>
    </row>
    <row r="13672" spans="1:12" x14ac:dyDescent="0.35">
      <c r="A13672" s="1" t="s">
        <v>23004</v>
      </c>
      <c r="B13672" t="s">
        <v>23005</v>
      </c>
      <c r="C13672" t="s">
        <v>363</v>
      </c>
      <c r="D13672" t="s">
        <v>364</v>
      </c>
      <c r="E13672">
        <v>1</v>
      </c>
      <c r="F13672" s="2">
        <v>741.2</v>
      </c>
      <c r="G13672" s="3">
        <v>1619.94</v>
      </c>
      <c r="H13672" s="3">
        <v>7.4120000000000008</v>
      </c>
      <c r="I13672" s="3">
        <v>34.836400000000005</v>
      </c>
      <c r="J13672" s="3">
        <v>783.44840000000011</v>
      </c>
      <c r="K13672" s="3">
        <v>1205.305230769231</v>
      </c>
      <c r="L13672" s="4">
        <v>0.35000000000000003</v>
      </c>
    </row>
    <row r="13673" spans="1:12" x14ac:dyDescent="0.35">
      <c r="A13673" s="1" t="s">
        <v>23006</v>
      </c>
      <c r="B13673" t="s">
        <v>20016</v>
      </c>
      <c r="C13673" t="s">
        <v>34</v>
      </c>
      <c r="D13673" t="s">
        <v>35</v>
      </c>
      <c r="E13673">
        <v>1</v>
      </c>
      <c r="F13673" s="2">
        <v>3884.76</v>
      </c>
      <c r="G13673" s="3">
        <v>9713</v>
      </c>
      <c r="H13673" s="3">
        <v>38.8476</v>
      </c>
      <c r="I13673" s="3">
        <v>182.58372</v>
      </c>
      <c r="J13673" s="3">
        <v>4106.1913199999999</v>
      </c>
      <c r="K13673" s="3">
        <v>6317.2174153846154</v>
      </c>
      <c r="L13673" s="4">
        <v>0.35000000000000003</v>
      </c>
    </row>
    <row r="13674" spans="1:12" x14ac:dyDescent="0.35">
      <c r="A13674" s="1" t="s">
        <v>23007</v>
      </c>
      <c r="B13674" t="s">
        <v>10546</v>
      </c>
      <c r="C13674" t="s">
        <v>13</v>
      </c>
      <c r="D13674" t="s">
        <v>14</v>
      </c>
      <c r="E13674">
        <v>1</v>
      </c>
      <c r="F13674" s="2">
        <v>6.1912000000000003</v>
      </c>
      <c r="G13674" s="3">
        <v>30.85</v>
      </c>
      <c r="H13674" s="3">
        <v>6.1912000000000002E-2</v>
      </c>
      <c r="I13674" s="3">
        <v>0.29098640000000003</v>
      </c>
      <c r="J13674" s="3">
        <v>6.5440984000000011</v>
      </c>
      <c r="K13674" s="3">
        <v>10.067843692307694</v>
      </c>
      <c r="L13674" s="4">
        <v>0.35</v>
      </c>
    </row>
    <row r="13675" spans="1:12" x14ac:dyDescent="0.35">
      <c r="A13675" s="1" t="s">
        <v>23008</v>
      </c>
      <c r="B13675" t="s">
        <v>19778</v>
      </c>
      <c r="C13675" t="s">
        <v>34</v>
      </c>
      <c r="D13675" t="s">
        <v>35</v>
      </c>
      <c r="E13675">
        <v>1</v>
      </c>
      <c r="F13675" s="2">
        <v>692.83</v>
      </c>
      <c r="G13675" s="3">
        <v>1695.9376</v>
      </c>
      <c r="H13675" s="3">
        <v>6.9283000000000001</v>
      </c>
      <c r="I13675" s="3">
        <v>32.563009999999998</v>
      </c>
      <c r="J13675" s="3">
        <v>732.32131000000004</v>
      </c>
      <c r="K13675" s="3">
        <v>1126.6481692307693</v>
      </c>
      <c r="L13675" s="4">
        <v>0.35000000000000003</v>
      </c>
    </row>
    <row r="13676" spans="1:12" x14ac:dyDescent="0.35">
      <c r="A13676" s="1" t="s">
        <v>23009</v>
      </c>
      <c r="B13676" t="s">
        <v>23010</v>
      </c>
      <c r="C13676" t="s">
        <v>363</v>
      </c>
      <c r="D13676" t="s">
        <v>364</v>
      </c>
      <c r="E13676">
        <v>1</v>
      </c>
      <c r="F13676" s="2">
        <v>36.06</v>
      </c>
      <c r="G13676" s="3">
        <v>75</v>
      </c>
      <c r="H13676" s="3">
        <v>0.36060000000000003</v>
      </c>
      <c r="I13676" s="3">
        <v>1.6948200000000002</v>
      </c>
      <c r="J13676" s="3">
        <v>38.11542</v>
      </c>
      <c r="K13676" s="3">
        <v>58.639107692307689</v>
      </c>
      <c r="L13676" s="4">
        <v>0.35</v>
      </c>
    </row>
    <row r="13677" spans="1:12" x14ac:dyDescent="0.35">
      <c r="A13677" s="1" t="s">
        <v>23011</v>
      </c>
      <c r="B13677" t="s">
        <v>1571</v>
      </c>
      <c r="C13677" t="s">
        <v>34</v>
      </c>
      <c r="D13677" t="s">
        <v>35</v>
      </c>
      <c r="E13677">
        <v>1</v>
      </c>
      <c r="F13677" s="2">
        <v>26906.42</v>
      </c>
      <c r="G13677" s="3">
        <v>74734</v>
      </c>
      <c r="H13677" s="3">
        <v>269.06419999999997</v>
      </c>
      <c r="I13677" s="3">
        <v>1264.6017399999998</v>
      </c>
      <c r="J13677" s="3">
        <v>28440.085939999997</v>
      </c>
      <c r="K13677" s="3">
        <v>43753.978369230761</v>
      </c>
      <c r="L13677" s="4">
        <v>0.34999999999999992</v>
      </c>
    </row>
    <row r="13678" spans="1:12" x14ac:dyDescent="0.35">
      <c r="A13678" s="1" t="s">
        <v>23012</v>
      </c>
      <c r="B13678" t="s">
        <v>23013</v>
      </c>
      <c r="C13678" t="s">
        <v>363</v>
      </c>
      <c r="D13678" t="s">
        <v>364</v>
      </c>
      <c r="E13678">
        <v>1</v>
      </c>
      <c r="F13678" s="2">
        <v>53.13</v>
      </c>
      <c r="G13678" s="3">
        <v>105</v>
      </c>
      <c r="H13678" s="3">
        <v>0.53129999999999999</v>
      </c>
      <c r="I13678" s="3">
        <v>2.4971100000000002</v>
      </c>
      <c r="J13678" s="3">
        <v>56.158410000000003</v>
      </c>
      <c r="K13678" s="3">
        <v>86.397553846153855</v>
      </c>
      <c r="L13678" s="4">
        <v>0.35000000000000003</v>
      </c>
    </row>
    <row r="13679" spans="1:12" x14ac:dyDescent="0.35">
      <c r="A13679" s="1" t="s">
        <v>23014</v>
      </c>
      <c r="B13679" t="s">
        <v>19562</v>
      </c>
      <c r="C13679" t="s">
        <v>363</v>
      </c>
      <c r="D13679" t="s">
        <v>364</v>
      </c>
      <c r="E13679">
        <v>1</v>
      </c>
      <c r="F13679" s="2">
        <v>1461.96</v>
      </c>
      <c r="G13679" s="3">
        <v>2431</v>
      </c>
      <c r="H13679" s="3">
        <v>14.6196</v>
      </c>
      <c r="I13679" s="3">
        <v>68.712119999999999</v>
      </c>
      <c r="J13679" s="3">
        <v>1545.2917199999999</v>
      </c>
      <c r="K13679" s="3">
        <v>2377.3718769230768</v>
      </c>
      <c r="L13679" s="4">
        <v>0.35</v>
      </c>
    </row>
    <row r="13680" spans="1:12" x14ac:dyDescent="0.35">
      <c r="A13680" s="1" t="s">
        <v>23015</v>
      </c>
      <c r="B13680" t="s">
        <v>23016</v>
      </c>
      <c r="C13680" t="s">
        <v>363</v>
      </c>
      <c r="D13680" t="s">
        <v>364</v>
      </c>
      <c r="E13680">
        <v>1</v>
      </c>
      <c r="F13680" s="2">
        <v>2039.2</v>
      </c>
      <c r="G13680" s="3">
        <v>4073</v>
      </c>
      <c r="H13680" s="3">
        <v>20.391999999999999</v>
      </c>
      <c r="I13680" s="3">
        <v>95.842399999999998</v>
      </c>
      <c r="J13680" s="3">
        <v>2155.4344000000001</v>
      </c>
      <c r="K13680" s="3">
        <v>3316.052923076923</v>
      </c>
      <c r="L13680" s="4">
        <v>0.35</v>
      </c>
    </row>
    <row r="13681" spans="1:12" x14ac:dyDescent="0.35">
      <c r="A13681" s="1" t="s">
        <v>23017</v>
      </c>
      <c r="B13681" t="s">
        <v>19609</v>
      </c>
      <c r="C13681" t="s">
        <v>34</v>
      </c>
      <c r="D13681" t="s">
        <v>35</v>
      </c>
      <c r="E13681">
        <v>1</v>
      </c>
      <c r="F13681" s="2">
        <v>2554.1999999999998</v>
      </c>
      <c r="G13681" s="3">
        <v>6602</v>
      </c>
      <c r="H13681" s="3">
        <v>25.541999999999998</v>
      </c>
      <c r="I13681" s="3">
        <v>120.0474</v>
      </c>
      <c r="J13681" s="3">
        <v>2699.7893999999997</v>
      </c>
      <c r="K13681" s="3">
        <v>4153.5221538461528</v>
      </c>
      <c r="L13681" s="4">
        <v>0.34999999999999992</v>
      </c>
    </row>
    <row r="13682" spans="1:12" x14ac:dyDescent="0.35">
      <c r="A13682" s="1" t="s">
        <v>23018</v>
      </c>
      <c r="B13682" t="s">
        <v>23019</v>
      </c>
      <c r="C13682" t="s">
        <v>26</v>
      </c>
      <c r="D13682" t="s">
        <v>27</v>
      </c>
      <c r="E13682">
        <v>1</v>
      </c>
      <c r="F13682" s="2">
        <v>353.21</v>
      </c>
      <c r="G13682" s="3">
        <v>719</v>
      </c>
      <c r="H13682" s="3">
        <v>3.5320999999999998</v>
      </c>
      <c r="I13682" s="3">
        <v>16.60087</v>
      </c>
      <c r="J13682" s="3">
        <v>373.34296999999998</v>
      </c>
      <c r="K13682" s="3">
        <v>574.37379999999996</v>
      </c>
      <c r="L13682" s="4">
        <v>0.35</v>
      </c>
    </row>
    <row r="13683" spans="1:12" x14ac:dyDescent="0.35">
      <c r="A13683" s="1">
        <v>728103</v>
      </c>
      <c r="B13683" t="s">
        <v>23020</v>
      </c>
      <c r="C13683" t="s">
        <v>34</v>
      </c>
      <c r="D13683" t="s">
        <v>35</v>
      </c>
      <c r="E13683">
        <v>1</v>
      </c>
      <c r="F13683" s="2">
        <v>0.17499999999999999</v>
      </c>
      <c r="G13683" s="3">
        <v>1</v>
      </c>
      <c r="H13683" s="3">
        <v>1.7499999999999998E-3</v>
      </c>
      <c r="I13683" s="3">
        <v>8.2249999999999997E-3</v>
      </c>
      <c r="J13683" s="3">
        <v>0.184975</v>
      </c>
      <c r="K13683" s="3">
        <v>0.28457692307692306</v>
      </c>
      <c r="L13683" s="4">
        <v>0.35</v>
      </c>
    </row>
    <row r="13684" spans="1:12" x14ac:dyDescent="0.35">
      <c r="A13684" s="1" t="s">
        <v>23021</v>
      </c>
      <c r="B13684" t="s">
        <v>23022</v>
      </c>
      <c r="C13684" t="s">
        <v>363</v>
      </c>
      <c r="D13684" t="s">
        <v>364</v>
      </c>
      <c r="E13684">
        <v>1</v>
      </c>
      <c r="F13684" s="2">
        <v>253.54</v>
      </c>
      <c r="G13684" s="3">
        <v>507</v>
      </c>
      <c r="H13684" s="3">
        <v>2.5354000000000001</v>
      </c>
      <c r="I13684" s="3">
        <v>11.91638</v>
      </c>
      <c r="J13684" s="3">
        <v>267.99178000000001</v>
      </c>
      <c r="K13684" s="3">
        <v>412.29504615384616</v>
      </c>
      <c r="L13684" s="4">
        <v>0.35</v>
      </c>
    </row>
    <row r="13685" spans="1:12" x14ac:dyDescent="0.35">
      <c r="A13685" s="1" t="s">
        <v>23023</v>
      </c>
      <c r="B13685" t="s">
        <v>23024</v>
      </c>
      <c r="C13685" t="s">
        <v>21</v>
      </c>
      <c r="D13685" t="s">
        <v>22</v>
      </c>
      <c r="E13685">
        <v>1</v>
      </c>
      <c r="F13685" s="2">
        <v>58.6</v>
      </c>
      <c r="G13685" s="3">
        <v>127</v>
      </c>
      <c r="H13685" s="3">
        <v>0.58600000000000008</v>
      </c>
      <c r="I13685" s="3">
        <v>2.7542</v>
      </c>
      <c r="J13685" s="3">
        <v>61.940199999999997</v>
      </c>
      <c r="K13685" s="3">
        <v>95.292615384615374</v>
      </c>
      <c r="L13685" s="4">
        <v>0.35</v>
      </c>
    </row>
    <row r="13686" spans="1:12" x14ac:dyDescent="0.35">
      <c r="A13686" s="1">
        <v>727308</v>
      </c>
      <c r="B13686" t="s">
        <v>21261</v>
      </c>
      <c r="C13686" t="s">
        <v>34</v>
      </c>
      <c r="D13686" t="s">
        <v>35</v>
      </c>
      <c r="E13686">
        <v>1</v>
      </c>
      <c r="F13686" s="2">
        <v>0.215</v>
      </c>
      <c r="G13686" s="3">
        <v>1</v>
      </c>
      <c r="H13686" s="3">
        <v>2.15E-3</v>
      </c>
      <c r="I13686" s="3">
        <v>1.0104999999999999E-2</v>
      </c>
      <c r="J13686" s="3">
        <v>0.22725500000000001</v>
      </c>
      <c r="K13686" s="3">
        <v>0.34962307692307693</v>
      </c>
      <c r="L13686" s="4">
        <v>0.35</v>
      </c>
    </row>
    <row r="13687" spans="1:12" x14ac:dyDescent="0.35">
      <c r="A13687" s="1" t="s">
        <v>23025</v>
      </c>
      <c r="B13687" t="s">
        <v>1973</v>
      </c>
      <c r="C13687" t="s">
        <v>13</v>
      </c>
      <c r="D13687" t="s">
        <v>14</v>
      </c>
      <c r="E13687">
        <v>1</v>
      </c>
      <c r="F13687" s="2">
        <v>2415.84</v>
      </c>
      <c r="G13687" s="3">
        <v>4836</v>
      </c>
      <c r="H13687" s="3">
        <v>24.1584</v>
      </c>
      <c r="I13687" s="3">
        <v>113.54448000000001</v>
      </c>
      <c r="J13687" s="3">
        <v>2553.54288</v>
      </c>
      <c r="K13687" s="3">
        <v>3928.5275076923076</v>
      </c>
      <c r="L13687" s="4">
        <v>0.35</v>
      </c>
    </row>
    <row r="13688" spans="1:12" x14ac:dyDescent="0.35">
      <c r="A13688" s="1" t="s">
        <v>23026</v>
      </c>
      <c r="B13688" t="s">
        <v>23027</v>
      </c>
      <c r="C13688" t="s">
        <v>34</v>
      </c>
      <c r="D13688" t="s">
        <v>35</v>
      </c>
      <c r="E13688">
        <v>1</v>
      </c>
      <c r="F13688" s="2">
        <v>4217.3999999999996</v>
      </c>
      <c r="G13688" s="3">
        <v>10546</v>
      </c>
      <c r="H13688" s="3">
        <v>42.173999999999999</v>
      </c>
      <c r="I13688" s="3">
        <v>198.21779999999998</v>
      </c>
      <c r="J13688" s="3">
        <v>4457.7918</v>
      </c>
      <c r="K13688" s="3">
        <v>6858.1412307692308</v>
      </c>
      <c r="L13688" s="4">
        <v>0.35000000000000003</v>
      </c>
    </row>
    <row r="13689" spans="1:12" x14ac:dyDescent="0.35">
      <c r="A13689" s="1" t="s">
        <v>23028</v>
      </c>
      <c r="B13689" t="s">
        <v>3729</v>
      </c>
      <c r="C13689" t="s">
        <v>13</v>
      </c>
      <c r="D13689" t="s">
        <v>14</v>
      </c>
      <c r="E13689">
        <v>1</v>
      </c>
      <c r="F13689" s="2">
        <v>10323.75</v>
      </c>
      <c r="G13689" s="3">
        <v>24961.797999999999</v>
      </c>
      <c r="H13689" s="3">
        <v>103.2375</v>
      </c>
      <c r="I13689" s="3">
        <v>485.21625</v>
      </c>
      <c r="J13689" s="3">
        <v>10912.203749999999</v>
      </c>
      <c r="K13689" s="3">
        <v>16788.005769230767</v>
      </c>
      <c r="L13689" s="4">
        <v>0.35</v>
      </c>
    </row>
    <row r="13690" spans="1:12" x14ac:dyDescent="0.35">
      <c r="A13690" s="1" t="s">
        <v>23029</v>
      </c>
      <c r="B13690" t="s">
        <v>23030</v>
      </c>
      <c r="C13690" t="s">
        <v>363</v>
      </c>
      <c r="D13690" t="s">
        <v>364</v>
      </c>
      <c r="E13690">
        <v>1</v>
      </c>
      <c r="F13690" s="2">
        <v>549.45000000000005</v>
      </c>
      <c r="G13690" s="3">
        <v>1099</v>
      </c>
      <c r="H13690" s="3">
        <v>5.4945000000000004</v>
      </c>
      <c r="I13690" s="3">
        <v>25.824150000000003</v>
      </c>
      <c r="J13690" s="3">
        <v>580.76865000000009</v>
      </c>
      <c r="K13690" s="3">
        <v>893.49023076923083</v>
      </c>
      <c r="L13690" s="4">
        <v>0.34999999999999992</v>
      </c>
    </row>
    <row r="13691" spans="1:12" x14ac:dyDescent="0.35">
      <c r="A13691" s="1" t="s">
        <v>23031</v>
      </c>
      <c r="B13691" t="s">
        <v>23032</v>
      </c>
      <c r="C13691" t="s">
        <v>26</v>
      </c>
      <c r="D13691" t="s">
        <v>27</v>
      </c>
      <c r="E13691">
        <v>1</v>
      </c>
      <c r="F13691" s="2">
        <v>39.909999999999997</v>
      </c>
      <c r="G13691" s="3">
        <v>110.88</v>
      </c>
      <c r="H13691" s="3">
        <v>0.39909999999999995</v>
      </c>
      <c r="I13691" s="3">
        <v>1.8757699999999999</v>
      </c>
      <c r="J13691" s="3">
        <v>42.184869999999997</v>
      </c>
      <c r="K13691" s="3">
        <v>64.899799999999999</v>
      </c>
      <c r="L13691" s="4">
        <v>0.35000000000000003</v>
      </c>
    </row>
    <row r="13692" spans="1:12" x14ac:dyDescent="0.35">
      <c r="A13692" s="1" t="s">
        <v>23033</v>
      </c>
      <c r="B13692" t="s">
        <v>23034</v>
      </c>
      <c r="C13692" t="s">
        <v>363</v>
      </c>
      <c r="D13692" t="s">
        <v>364</v>
      </c>
      <c r="E13692">
        <v>1</v>
      </c>
      <c r="F13692" s="2">
        <v>1713.6</v>
      </c>
      <c r="G13692" s="3">
        <v>3745.19</v>
      </c>
      <c r="H13692" s="3">
        <v>17.135999999999999</v>
      </c>
      <c r="I13692" s="3">
        <v>80.539199999999994</v>
      </c>
      <c r="J13692" s="3">
        <v>1811.2751999999998</v>
      </c>
      <c r="K13692" s="3">
        <v>2786.5772307692305</v>
      </c>
      <c r="L13692" s="4">
        <v>0.35</v>
      </c>
    </row>
    <row r="13693" spans="1:12" x14ac:dyDescent="0.35">
      <c r="A13693" s="1" t="s">
        <v>23035</v>
      </c>
      <c r="B13693" t="s">
        <v>23036</v>
      </c>
      <c r="C13693" t="s">
        <v>13</v>
      </c>
      <c r="D13693" t="s">
        <v>14</v>
      </c>
      <c r="E13693">
        <v>1</v>
      </c>
      <c r="F13693" s="2">
        <v>2194.92</v>
      </c>
      <c r="G13693" s="3">
        <v>4393</v>
      </c>
      <c r="H13693" s="3">
        <v>21.949200000000001</v>
      </c>
      <c r="I13693" s="3">
        <v>103.16124000000001</v>
      </c>
      <c r="J13693" s="3">
        <v>2320.03044</v>
      </c>
      <c r="K13693" s="3">
        <v>3569.2775999999999</v>
      </c>
      <c r="L13693" s="4">
        <v>0.35</v>
      </c>
    </row>
    <row r="13694" spans="1:12" x14ac:dyDescent="0.35">
      <c r="A13694" s="1" t="s">
        <v>23037</v>
      </c>
      <c r="B13694" t="s">
        <v>1586</v>
      </c>
      <c r="C13694" t="s">
        <v>34</v>
      </c>
      <c r="D13694" t="s">
        <v>35</v>
      </c>
      <c r="E13694">
        <v>1</v>
      </c>
      <c r="F13694" s="2">
        <v>15123.24</v>
      </c>
      <c r="G13694" s="3">
        <v>42003</v>
      </c>
      <c r="H13694" s="3">
        <v>151.23240000000001</v>
      </c>
      <c r="I13694" s="3">
        <v>710.79228000000001</v>
      </c>
      <c r="J13694" s="3">
        <v>15985.26468</v>
      </c>
      <c r="K13694" s="3">
        <v>24592.714892307693</v>
      </c>
      <c r="L13694" s="4">
        <v>0.35000000000000003</v>
      </c>
    </row>
    <row r="13695" spans="1:12" x14ac:dyDescent="0.35">
      <c r="A13695" s="1" t="s">
        <v>23038</v>
      </c>
      <c r="B13695" t="s">
        <v>4839</v>
      </c>
      <c r="C13695" t="s">
        <v>13</v>
      </c>
      <c r="D13695" t="s">
        <v>14</v>
      </c>
      <c r="E13695">
        <v>1</v>
      </c>
      <c r="F13695" s="2">
        <v>85.346999999999994</v>
      </c>
      <c r="G13695" s="3">
        <v>177</v>
      </c>
      <c r="H13695" s="3">
        <v>0.85346999999999995</v>
      </c>
      <c r="I13695" s="3">
        <v>4.0113089999999998</v>
      </c>
      <c r="J13695" s="3">
        <v>90.211778999999993</v>
      </c>
      <c r="K13695" s="3">
        <v>138.78735230769229</v>
      </c>
      <c r="L13695" s="4">
        <v>0.35</v>
      </c>
    </row>
    <row r="13696" spans="1:12" x14ac:dyDescent="0.35">
      <c r="A13696" s="1" t="s">
        <v>23039</v>
      </c>
      <c r="B13696" t="s">
        <v>23040</v>
      </c>
      <c r="C13696" t="s">
        <v>363</v>
      </c>
      <c r="D13696" t="s">
        <v>364</v>
      </c>
      <c r="E13696">
        <v>1</v>
      </c>
      <c r="F13696" s="2">
        <v>30.8</v>
      </c>
      <c r="G13696" s="3">
        <v>74</v>
      </c>
      <c r="H13696" s="3">
        <v>0.308</v>
      </c>
      <c r="I13696" s="3">
        <v>1.4476</v>
      </c>
      <c r="J13696" s="3">
        <v>32.555599999999998</v>
      </c>
      <c r="K13696" s="3">
        <v>50.085538461538455</v>
      </c>
      <c r="L13696" s="4">
        <v>0.35</v>
      </c>
    </row>
    <row r="13697" spans="1:12" x14ac:dyDescent="0.35">
      <c r="A13697" s="1" t="s">
        <v>23041</v>
      </c>
      <c r="B13697" t="s">
        <v>23042</v>
      </c>
      <c r="C13697" t="s">
        <v>21</v>
      </c>
      <c r="D13697" t="s">
        <v>22</v>
      </c>
      <c r="E13697">
        <v>1</v>
      </c>
      <c r="F13697" s="2">
        <v>10.4</v>
      </c>
      <c r="G13697" s="3">
        <v>29</v>
      </c>
      <c r="H13697" s="3">
        <v>0.10400000000000001</v>
      </c>
      <c r="I13697" s="3">
        <v>0.48880000000000001</v>
      </c>
      <c r="J13697" s="3">
        <v>10.992799999999999</v>
      </c>
      <c r="K13697" s="3">
        <v>16.911999999999999</v>
      </c>
      <c r="L13697" s="4">
        <v>0.35000000000000003</v>
      </c>
    </row>
    <row r="13698" spans="1:12" x14ac:dyDescent="0.35">
      <c r="A13698" s="1" t="s">
        <v>23043</v>
      </c>
      <c r="B13698" t="s">
        <v>23044</v>
      </c>
      <c r="C13698" t="s">
        <v>26</v>
      </c>
      <c r="D13698" t="s">
        <v>27</v>
      </c>
      <c r="E13698">
        <v>1</v>
      </c>
      <c r="F13698" s="2">
        <v>30.93</v>
      </c>
      <c r="G13698" s="3">
        <v>63</v>
      </c>
      <c r="H13698" s="3">
        <v>0.30930000000000002</v>
      </c>
      <c r="I13698" s="3">
        <v>1.4537100000000001</v>
      </c>
      <c r="J13698" s="3">
        <v>32.693010000000001</v>
      </c>
      <c r="K13698" s="3">
        <v>50.29693846153846</v>
      </c>
      <c r="L13698" s="4">
        <v>0.35</v>
      </c>
    </row>
    <row r="13699" spans="1:12" x14ac:dyDescent="0.35">
      <c r="A13699" s="1" t="s">
        <v>23045</v>
      </c>
      <c r="B13699" t="s">
        <v>23046</v>
      </c>
      <c r="C13699" t="s">
        <v>13</v>
      </c>
      <c r="D13699" t="s">
        <v>14</v>
      </c>
      <c r="E13699">
        <v>1</v>
      </c>
      <c r="F13699" s="2">
        <v>283.92</v>
      </c>
      <c r="G13699" s="3">
        <v>569</v>
      </c>
      <c r="H13699" s="3">
        <v>2.8392000000000004</v>
      </c>
      <c r="I13699" s="3">
        <v>13.344240000000001</v>
      </c>
      <c r="J13699" s="3">
        <v>300.10344000000003</v>
      </c>
      <c r="K13699" s="3">
        <v>461.69760000000002</v>
      </c>
      <c r="L13699" s="4">
        <v>0.35</v>
      </c>
    </row>
    <row r="13700" spans="1:12" x14ac:dyDescent="0.35">
      <c r="A13700" s="1" t="s">
        <v>23047</v>
      </c>
      <c r="B13700" t="s">
        <v>1571</v>
      </c>
      <c r="C13700" t="s">
        <v>34</v>
      </c>
      <c r="D13700" t="s">
        <v>35</v>
      </c>
      <c r="E13700">
        <v>1</v>
      </c>
      <c r="F13700" s="2">
        <v>31147.58</v>
      </c>
      <c r="G13700" s="3">
        <v>86510</v>
      </c>
      <c r="H13700" s="3">
        <v>311.47580000000005</v>
      </c>
      <c r="I13700" s="3">
        <v>1463.9362600000002</v>
      </c>
      <c r="J13700" s="3">
        <v>32922.992060000004</v>
      </c>
      <c r="K13700" s="3">
        <v>50650.757015384617</v>
      </c>
      <c r="L13700" s="4">
        <v>0.34999999999999992</v>
      </c>
    </row>
    <row r="13701" spans="1:12" x14ac:dyDescent="0.35">
      <c r="A13701" s="1" t="s">
        <v>23048</v>
      </c>
      <c r="B13701" t="s">
        <v>23049</v>
      </c>
      <c r="C13701" t="s">
        <v>13</v>
      </c>
      <c r="D13701" t="s">
        <v>14</v>
      </c>
      <c r="E13701">
        <v>1</v>
      </c>
      <c r="F13701" s="2">
        <v>83.570300000000003</v>
      </c>
      <c r="G13701" s="3">
        <v>193</v>
      </c>
      <c r="H13701" s="3">
        <v>0.83570300000000008</v>
      </c>
      <c r="I13701" s="3">
        <v>3.9278041000000004</v>
      </c>
      <c r="J13701" s="3">
        <v>88.333807100000001</v>
      </c>
      <c r="K13701" s="3">
        <v>135.89816476923076</v>
      </c>
      <c r="L13701" s="4">
        <v>0.34999999999999992</v>
      </c>
    </row>
    <row r="13702" spans="1:12" x14ac:dyDescent="0.35">
      <c r="A13702" s="1" t="s">
        <v>23050</v>
      </c>
      <c r="B13702" t="s">
        <v>23051</v>
      </c>
      <c r="C13702" t="s">
        <v>363</v>
      </c>
      <c r="D13702" t="s">
        <v>364</v>
      </c>
      <c r="E13702">
        <v>1</v>
      </c>
      <c r="F13702" s="2">
        <v>1503.2</v>
      </c>
      <c r="G13702" s="3">
        <v>3998</v>
      </c>
      <c r="H13702" s="3">
        <v>15.032</v>
      </c>
      <c r="I13702" s="3">
        <v>70.650400000000005</v>
      </c>
      <c r="J13702" s="3">
        <v>1588.8824</v>
      </c>
      <c r="K13702" s="3">
        <v>2444.4344615384616</v>
      </c>
      <c r="L13702" s="4">
        <v>0.35000000000000003</v>
      </c>
    </row>
    <row r="13703" spans="1:12" x14ac:dyDescent="0.35">
      <c r="A13703" s="1" t="s">
        <v>23052</v>
      </c>
      <c r="B13703" t="s">
        <v>7968</v>
      </c>
      <c r="C13703" t="s">
        <v>34</v>
      </c>
      <c r="D13703" t="s">
        <v>35</v>
      </c>
      <c r="E13703">
        <v>1</v>
      </c>
      <c r="F13703" s="2">
        <v>7900.2</v>
      </c>
      <c r="G13703" s="3">
        <v>21942</v>
      </c>
      <c r="H13703" s="3">
        <v>79.001999999999995</v>
      </c>
      <c r="I13703" s="3">
        <v>371.30939999999998</v>
      </c>
      <c r="J13703" s="3">
        <v>8350.5113999999994</v>
      </c>
      <c r="K13703" s="3">
        <v>12846.940615384614</v>
      </c>
      <c r="L13703" s="4">
        <v>0.35</v>
      </c>
    </row>
    <row r="13704" spans="1:12" x14ac:dyDescent="0.35">
      <c r="A13704" s="1" t="s">
        <v>23053</v>
      </c>
      <c r="B13704" t="s">
        <v>13358</v>
      </c>
      <c r="C13704" t="s">
        <v>363</v>
      </c>
      <c r="D13704" t="s">
        <v>364</v>
      </c>
      <c r="E13704">
        <v>1</v>
      </c>
      <c r="F13704" s="2">
        <v>174.79660000000001</v>
      </c>
      <c r="G13704" s="3">
        <v>411</v>
      </c>
      <c r="H13704" s="3">
        <v>1.7479660000000001</v>
      </c>
      <c r="I13704" s="3">
        <v>8.2154401999999997</v>
      </c>
      <c r="J13704" s="3">
        <v>184.76000619999999</v>
      </c>
      <c r="K13704" s="3">
        <v>284.24616338461539</v>
      </c>
      <c r="L13704" s="4">
        <v>0.35000000000000003</v>
      </c>
    </row>
    <row r="13705" spans="1:12" x14ac:dyDescent="0.35">
      <c r="A13705" s="1" t="s">
        <v>23054</v>
      </c>
      <c r="B13705" t="s">
        <v>23055</v>
      </c>
      <c r="C13705" t="s">
        <v>363</v>
      </c>
      <c r="D13705" t="s">
        <v>364</v>
      </c>
      <c r="E13705">
        <v>1</v>
      </c>
      <c r="F13705" s="2">
        <v>165.39</v>
      </c>
      <c r="G13705" s="3">
        <v>349</v>
      </c>
      <c r="H13705" s="3">
        <v>1.6538999999999999</v>
      </c>
      <c r="I13705" s="3">
        <v>7.7733299999999996</v>
      </c>
      <c r="J13705" s="3">
        <v>174.81722999999997</v>
      </c>
      <c r="K13705" s="3">
        <v>268.94958461538454</v>
      </c>
      <c r="L13705" s="4">
        <v>0.34999999999999992</v>
      </c>
    </row>
    <row r="13706" spans="1:12" x14ac:dyDescent="0.35">
      <c r="A13706" s="1" t="s">
        <v>23056</v>
      </c>
      <c r="B13706" t="s">
        <v>13679</v>
      </c>
      <c r="C13706" t="s">
        <v>34</v>
      </c>
      <c r="D13706" t="s">
        <v>35</v>
      </c>
      <c r="E13706">
        <v>1</v>
      </c>
      <c r="F13706" s="2">
        <v>158.52000000000001</v>
      </c>
      <c r="G13706" s="3">
        <v>312</v>
      </c>
      <c r="H13706" s="3">
        <v>1.5852000000000002</v>
      </c>
      <c r="I13706" s="3">
        <v>7.4504400000000004</v>
      </c>
      <c r="J13706" s="3">
        <v>167.55563999999998</v>
      </c>
      <c r="K13706" s="3">
        <v>257.77790769230768</v>
      </c>
      <c r="L13706" s="4">
        <v>0.35000000000000003</v>
      </c>
    </row>
    <row r="13707" spans="1:12" x14ac:dyDescent="0.35">
      <c r="A13707" s="1" t="s">
        <v>23057</v>
      </c>
      <c r="B13707" t="s">
        <v>23058</v>
      </c>
      <c r="C13707" t="s">
        <v>363</v>
      </c>
      <c r="D13707" t="s">
        <v>364</v>
      </c>
      <c r="E13707">
        <v>1</v>
      </c>
      <c r="F13707" s="2">
        <v>16.4832</v>
      </c>
      <c r="G13707" s="3">
        <v>41</v>
      </c>
      <c r="H13707" s="3">
        <v>0.16483200000000001</v>
      </c>
      <c r="I13707" s="3">
        <v>0.77471040000000002</v>
      </c>
      <c r="J13707" s="3">
        <v>17.422742400000001</v>
      </c>
      <c r="K13707" s="3">
        <v>26.804219076923076</v>
      </c>
      <c r="L13707" s="4">
        <v>0.34999999999999992</v>
      </c>
    </row>
    <row r="13708" spans="1:12" x14ac:dyDescent="0.35">
      <c r="A13708" s="1" t="s">
        <v>23059</v>
      </c>
      <c r="B13708" t="s">
        <v>23060</v>
      </c>
      <c r="C13708" t="s">
        <v>34</v>
      </c>
      <c r="D13708" t="s">
        <v>35</v>
      </c>
      <c r="E13708">
        <v>1</v>
      </c>
      <c r="F13708" s="2">
        <v>6.8900000000000003E-2</v>
      </c>
      <c r="G13708" s="3">
        <v>116</v>
      </c>
      <c r="H13708" s="3">
        <v>6.8900000000000005E-4</v>
      </c>
      <c r="I13708" s="3">
        <v>3.2382999999999999E-3</v>
      </c>
      <c r="J13708" s="3">
        <v>7.2827299999999998E-2</v>
      </c>
      <c r="K13708" s="3">
        <v>0.11204199999999999</v>
      </c>
      <c r="L13708" s="4">
        <v>0.35</v>
      </c>
    </row>
    <row r="13709" spans="1:12" x14ac:dyDescent="0.35">
      <c r="A13709" s="1" t="s">
        <v>23061</v>
      </c>
      <c r="B13709" t="s">
        <v>23062</v>
      </c>
      <c r="C13709" t="s">
        <v>363</v>
      </c>
      <c r="D13709" t="s">
        <v>364</v>
      </c>
      <c r="E13709">
        <v>1</v>
      </c>
      <c r="F13709" s="2">
        <v>1375</v>
      </c>
      <c r="G13709" s="3">
        <v>2215</v>
      </c>
      <c r="H13709" s="3">
        <v>13.75</v>
      </c>
      <c r="I13709" s="3">
        <v>64.625</v>
      </c>
      <c r="J13709" s="3">
        <v>1453.375</v>
      </c>
      <c r="K13709" s="3">
        <v>2235.9615384615386</v>
      </c>
      <c r="L13709" s="4">
        <v>0.35000000000000003</v>
      </c>
    </row>
    <row r="13710" spans="1:12" x14ac:dyDescent="0.35">
      <c r="A13710" s="1" t="s">
        <v>23063</v>
      </c>
      <c r="B13710" t="s">
        <v>1575</v>
      </c>
      <c r="C13710" t="s">
        <v>34</v>
      </c>
      <c r="D13710" t="s">
        <v>35</v>
      </c>
      <c r="E13710">
        <v>1</v>
      </c>
      <c r="F13710" s="2">
        <v>24261.93</v>
      </c>
      <c r="G13710" s="3">
        <v>59950.239999999998</v>
      </c>
      <c r="H13710" s="3">
        <v>242.61930000000001</v>
      </c>
      <c r="I13710" s="3">
        <v>1140.31071</v>
      </c>
      <c r="J13710" s="3">
        <v>25644.86001</v>
      </c>
      <c r="K13710" s="3">
        <v>39453.630784615387</v>
      </c>
      <c r="L13710" s="4">
        <v>0.35000000000000003</v>
      </c>
    </row>
    <row r="13711" spans="1:12" x14ac:dyDescent="0.35">
      <c r="A13711" s="1" t="s">
        <v>23064</v>
      </c>
      <c r="B13711" t="s">
        <v>23065</v>
      </c>
      <c r="C13711" t="s">
        <v>13</v>
      </c>
      <c r="D13711" t="s">
        <v>14</v>
      </c>
      <c r="E13711">
        <v>1</v>
      </c>
      <c r="F13711" s="2">
        <v>1050</v>
      </c>
      <c r="G13711" s="3">
        <v>2730.87</v>
      </c>
      <c r="H13711" s="3">
        <v>10.5</v>
      </c>
      <c r="I13711" s="3">
        <v>49.35</v>
      </c>
      <c r="J13711" s="3">
        <v>1109.8499999999999</v>
      </c>
      <c r="K13711" s="3">
        <v>1707.4615384615383</v>
      </c>
      <c r="L13711" s="4">
        <v>0.35000000000000003</v>
      </c>
    </row>
    <row r="13712" spans="1:12" x14ac:dyDescent="0.35">
      <c r="A13712" s="1" t="s">
        <v>23066</v>
      </c>
      <c r="B13712" t="s">
        <v>10193</v>
      </c>
      <c r="C13712" t="s">
        <v>363</v>
      </c>
      <c r="D13712" t="s">
        <v>364</v>
      </c>
      <c r="E13712">
        <v>1</v>
      </c>
      <c r="F13712" s="2">
        <v>4477.72</v>
      </c>
      <c r="G13712" s="3">
        <v>17689</v>
      </c>
      <c r="H13712" s="3">
        <v>44.777200000000001</v>
      </c>
      <c r="I13712" s="3">
        <v>210.45284000000001</v>
      </c>
      <c r="J13712" s="3">
        <v>4732.9500400000006</v>
      </c>
      <c r="K13712" s="3">
        <v>7281.4616000000005</v>
      </c>
      <c r="L13712" s="4">
        <v>0.35</v>
      </c>
    </row>
    <row r="13713" spans="1:12" x14ac:dyDescent="0.35">
      <c r="A13713" s="1" t="s">
        <v>23067</v>
      </c>
      <c r="B13713" t="s">
        <v>23068</v>
      </c>
      <c r="C13713" t="s">
        <v>34</v>
      </c>
      <c r="D13713" t="s">
        <v>35</v>
      </c>
      <c r="E13713">
        <v>1</v>
      </c>
      <c r="F13713" s="2">
        <v>28.22</v>
      </c>
      <c r="G13713" s="3">
        <v>104.74</v>
      </c>
      <c r="H13713" s="3">
        <v>0.28220000000000001</v>
      </c>
      <c r="I13713" s="3">
        <v>1.3263399999999999</v>
      </c>
      <c r="J13713" s="3">
        <v>29.828539999999997</v>
      </c>
      <c r="K13713" s="3">
        <v>45.890061538461531</v>
      </c>
      <c r="L13713" s="4">
        <v>0.35</v>
      </c>
    </row>
    <row r="13714" spans="1:12" x14ac:dyDescent="0.35">
      <c r="A13714" s="1" t="s">
        <v>23069</v>
      </c>
      <c r="B13714" t="s">
        <v>23070</v>
      </c>
      <c r="C13714" t="s">
        <v>363</v>
      </c>
      <c r="D13714" t="s">
        <v>364</v>
      </c>
      <c r="E13714">
        <v>1</v>
      </c>
      <c r="F13714" s="2">
        <v>97.24</v>
      </c>
      <c r="G13714" s="3">
        <v>403</v>
      </c>
      <c r="H13714" s="3">
        <v>0.97239999999999993</v>
      </c>
      <c r="I13714" s="3">
        <v>4.5702799999999995</v>
      </c>
      <c r="J13714" s="3">
        <v>102.78267999999998</v>
      </c>
      <c r="K13714" s="3">
        <v>158.12719999999996</v>
      </c>
      <c r="L13714" s="4">
        <v>0.34999999999999992</v>
      </c>
    </row>
    <row r="13715" spans="1:12" x14ac:dyDescent="0.35">
      <c r="A13715" s="1" t="s">
        <v>23071</v>
      </c>
      <c r="B13715" t="s">
        <v>23072</v>
      </c>
      <c r="C13715" t="s">
        <v>363</v>
      </c>
      <c r="D13715" t="s">
        <v>364</v>
      </c>
      <c r="E13715">
        <v>1</v>
      </c>
      <c r="F13715" s="2">
        <v>180.67500000000001</v>
      </c>
      <c r="G13715" s="3">
        <v>221</v>
      </c>
      <c r="H13715" s="3">
        <v>1.8067500000000001</v>
      </c>
      <c r="I13715" s="3">
        <v>8.4917250000000006</v>
      </c>
      <c r="J13715" s="3">
        <v>190.97347500000001</v>
      </c>
      <c r="K13715" s="3">
        <v>293.80534615384613</v>
      </c>
      <c r="L13715" s="4">
        <v>0.34999999999999992</v>
      </c>
    </row>
    <row r="13716" spans="1:12" x14ac:dyDescent="0.35">
      <c r="A13716" s="1" t="s">
        <v>23073</v>
      </c>
      <c r="B13716" t="s">
        <v>23074</v>
      </c>
      <c r="C13716" t="s">
        <v>34</v>
      </c>
      <c r="D13716" t="s">
        <v>35</v>
      </c>
      <c r="E13716">
        <v>1</v>
      </c>
      <c r="F13716" s="2">
        <v>6.61</v>
      </c>
      <c r="G13716" s="3">
        <v>23</v>
      </c>
      <c r="H13716" s="3">
        <v>6.6100000000000006E-2</v>
      </c>
      <c r="I13716" s="3">
        <v>0.31067</v>
      </c>
      <c r="J13716" s="3">
        <v>6.9867699999999999</v>
      </c>
      <c r="K13716" s="3">
        <v>10.748876923076923</v>
      </c>
      <c r="L13716" s="4">
        <v>0.35</v>
      </c>
    </row>
    <row r="13717" spans="1:12" x14ac:dyDescent="0.35">
      <c r="A13717" s="1" t="s">
        <v>23075</v>
      </c>
      <c r="B13717" t="s">
        <v>23076</v>
      </c>
      <c r="C13717" t="s">
        <v>26</v>
      </c>
      <c r="D13717" t="s">
        <v>27</v>
      </c>
      <c r="E13717">
        <v>1</v>
      </c>
      <c r="F13717" s="2">
        <v>37.450000000000003</v>
      </c>
      <c r="G13717" s="3">
        <v>78.680000000000007</v>
      </c>
      <c r="H13717" s="3">
        <v>0.37450000000000006</v>
      </c>
      <c r="I13717" s="3">
        <v>1.7601500000000001</v>
      </c>
      <c r="J13717" s="3">
        <v>39.584650000000003</v>
      </c>
      <c r="K13717" s="3">
        <v>60.899461538461544</v>
      </c>
      <c r="L13717" s="4">
        <v>0.35000000000000003</v>
      </c>
    </row>
    <row r="13718" spans="1:12" x14ac:dyDescent="0.35">
      <c r="A13718" s="1" t="s">
        <v>23077</v>
      </c>
      <c r="B13718" t="s">
        <v>23078</v>
      </c>
      <c r="C13718" t="s">
        <v>34</v>
      </c>
      <c r="D13718" t="s">
        <v>35</v>
      </c>
      <c r="E13718">
        <v>1</v>
      </c>
      <c r="F13718" s="2">
        <v>42.42</v>
      </c>
      <c r="G13718" s="3">
        <v>229</v>
      </c>
      <c r="H13718" s="3">
        <v>0.42420000000000002</v>
      </c>
      <c r="I13718" s="3">
        <v>1.9937400000000001</v>
      </c>
      <c r="J13718" s="3">
        <v>44.837940000000003</v>
      </c>
      <c r="K13718" s="3">
        <v>68.98144615384615</v>
      </c>
      <c r="L13718" s="4">
        <v>0.34999999999999992</v>
      </c>
    </row>
    <row r="13719" spans="1:12" x14ac:dyDescent="0.35">
      <c r="A13719" s="1" t="s">
        <v>23079</v>
      </c>
      <c r="B13719" t="s">
        <v>23080</v>
      </c>
      <c r="C13719" t="s">
        <v>13</v>
      </c>
      <c r="D13719" t="s">
        <v>14</v>
      </c>
      <c r="E13719">
        <v>1</v>
      </c>
      <c r="F13719" s="2">
        <v>242.76</v>
      </c>
      <c r="G13719" s="3">
        <v>485</v>
      </c>
      <c r="H13719" s="3">
        <v>2.4276</v>
      </c>
      <c r="I13719" s="3">
        <v>11.40972</v>
      </c>
      <c r="J13719" s="3">
        <v>256.59732000000002</v>
      </c>
      <c r="K13719" s="3">
        <v>394.76510769230771</v>
      </c>
      <c r="L13719" s="4">
        <v>0.35</v>
      </c>
    </row>
    <row r="13720" spans="1:12" x14ac:dyDescent="0.35">
      <c r="A13720" s="1" t="s">
        <v>23081</v>
      </c>
      <c r="B13720" t="s">
        <v>23082</v>
      </c>
      <c r="C13720" t="s">
        <v>363</v>
      </c>
      <c r="D13720" t="s">
        <v>364</v>
      </c>
      <c r="E13720">
        <v>1</v>
      </c>
      <c r="F13720" s="2">
        <v>1389.2</v>
      </c>
      <c r="G13720" s="3">
        <v>3020</v>
      </c>
      <c r="H13720" s="3">
        <v>13.892000000000001</v>
      </c>
      <c r="I13720" s="3">
        <v>65.292400000000001</v>
      </c>
      <c r="J13720" s="3">
        <v>1468.3844000000001</v>
      </c>
      <c r="K13720" s="3">
        <v>2259.0529230769234</v>
      </c>
      <c r="L13720" s="4">
        <v>0.35000000000000003</v>
      </c>
    </row>
    <row r="13721" spans="1:12" x14ac:dyDescent="0.35">
      <c r="A13721" s="1" t="s">
        <v>23083</v>
      </c>
      <c r="B13721" t="s">
        <v>23084</v>
      </c>
      <c r="C13721" t="s">
        <v>363</v>
      </c>
      <c r="D13721" t="s">
        <v>364</v>
      </c>
      <c r="E13721">
        <v>1</v>
      </c>
      <c r="F13721" s="2">
        <v>51.14</v>
      </c>
      <c r="G13721" s="3">
        <v>103</v>
      </c>
      <c r="H13721" s="3">
        <v>0.51139999999999997</v>
      </c>
      <c r="I13721" s="3">
        <v>2.4035799999999998</v>
      </c>
      <c r="J13721" s="3">
        <v>54.05498</v>
      </c>
      <c r="K13721" s="3">
        <v>83.161507692307694</v>
      </c>
      <c r="L13721" s="4">
        <v>0.35000000000000003</v>
      </c>
    </row>
    <row r="13722" spans="1:12" x14ac:dyDescent="0.35">
      <c r="A13722" s="1" t="s">
        <v>23085</v>
      </c>
      <c r="B13722" t="s">
        <v>8309</v>
      </c>
      <c r="C13722" t="s">
        <v>13</v>
      </c>
      <c r="D13722" t="s">
        <v>14</v>
      </c>
      <c r="E13722">
        <v>1</v>
      </c>
      <c r="F13722" s="2">
        <v>515.76</v>
      </c>
      <c r="G13722" s="3">
        <v>1033</v>
      </c>
      <c r="H13722" s="3">
        <v>5.1576000000000004</v>
      </c>
      <c r="I13722" s="3">
        <v>24.24072</v>
      </c>
      <c r="J13722" s="3">
        <v>545.15832</v>
      </c>
      <c r="K13722" s="3">
        <v>838.70510769230771</v>
      </c>
      <c r="L13722" s="4">
        <v>0.35000000000000003</v>
      </c>
    </row>
    <row r="13723" spans="1:12" x14ac:dyDescent="0.35">
      <c r="A13723" s="1" t="s">
        <v>23086</v>
      </c>
      <c r="B13723" t="s">
        <v>19609</v>
      </c>
      <c r="C13723" t="s">
        <v>34</v>
      </c>
      <c r="D13723" t="s">
        <v>35</v>
      </c>
      <c r="E13723">
        <v>1</v>
      </c>
      <c r="F13723" s="2">
        <v>4039.2</v>
      </c>
      <c r="G13723" s="3">
        <v>10723</v>
      </c>
      <c r="H13723" s="3">
        <v>40.391999999999996</v>
      </c>
      <c r="I13723" s="3">
        <v>189.8424</v>
      </c>
      <c r="J13723" s="3">
        <v>4269.4344000000001</v>
      </c>
      <c r="K13723" s="3">
        <v>6568.3606153846149</v>
      </c>
      <c r="L13723" s="4">
        <v>0.34999999999999992</v>
      </c>
    </row>
    <row r="13724" spans="1:12" x14ac:dyDescent="0.35">
      <c r="A13724" s="1" t="s">
        <v>23087</v>
      </c>
      <c r="B13724" t="s">
        <v>1586</v>
      </c>
      <c r="C13724" t="s">
        <v>34</v>
      </c>
      <c r="D13724" t="s">
        <v>35</v>
      </c>
      <c r="E13724">
        <v>1</v>
      </c>
      <c r="F13724" s="2">
        <v>12747.24</v>
      </c>
      <c r="G13724" s="3">
        <v>35402</v>
      </c>
      <c r="H13724" s="3">
        <v>127.47240000000001</v>
      </c>
      <c r="I13724" s="3">
        <v>599.12027999999998</v>
      </c>
      <c r="J13724" s="3">
        <v>13473.83268</v>
      </c>
      <c r="K13724" s="3">
        <v>20728.973353846151</v>
      </c>
      <c r="L13724" s="4">
        <v>0.34999999999999992</v>
      </c>
    </row>
    <row r="13725" spans="1:12" x14ac:dyDescent="0.35">
      <c r="A13725" s="1" t="s">
        <v>23088</v>
      </c>
      <c r="B13725" t="s">
        <v>23089</v>
      </c>
      <c r="C13725" t="s">
        <v>13</v>
      </c>
      <c r="D13725" t="s">
        <v>14</v>
      </c>
      <c r="E13725">
        <v>1</v>
      </c>
      <c r="F13725" s="2">
        <v>66.36</v>
      </c>
      <c r="G13725" s="3">
        <v>132</v>
      </c>
      <c r="H13725" s="3">
        <v>0.66359999999999997</v>
      </c>
      <c r="I13725" s="3">
        <v>3.1189200000000001</v>
      </c>
      <c r="J13725" s="3">
        <v>70.142520000000005</v>
      </c>
      <c r="K13725" s="3">
        <v>107.91156923076923</v>
      </c>
      <c r="L13725" s="4">
        <v>0.35</v>
      </c>
    </row>
    <row r="13726" spans="1:12" x14ac:dyDescent="0.35">
      <c r="A13726" s="1" t="s">
        <v>23090</v>
      </c>
      <c r="B13726" t="s">
        <v>23091</v>
      </c>
      <c r="C13726" t="s">
        <v>34</v>
      </c>
      <c r="D13726" t="s">
        <v>35</v>
      </c>
      <c r="E13726">
        <v>1</v>
      </c>
      <c r="F13726" s="2">
        <v>41.99</v>
      </c>
      <c r="G13726" s="3">
        <v>106.02</v>
      </c>
      <c r="H13726" s="3">
        <v>0.41990000000000005</v>
      </c>
      <c r="I13726" s="3">
        <v>1.97353</v>
      </c>
      <c r="J13726" s="3">
        <v>44.383429999999997</v>
      </c>
      <c r="K13726" s="3">
        <v>68.282199999999989</v>
      </c>
      <c r="L13726" s="4">
        <v>0.34999999999999992</v>
      </c>
    </row>
    <row r="13727" spans="1:12" x14ac:dyDescent="0.35">
      <c r="A13727" s="1" t="s">
        <v>23092</v>
      </c>
      <c r="B13727" t="s">
        <v>23093</v>
      </c>
      <c r="C13727" t="s">
        <v>26</v>
      </c>
      <c r="D13727" t="s">
        <v>27</v>
      </c>
      <c r="E13727">
        <v>1</v>
      </c>
      <c r="F13727" s="2">
        <v>133.11000000000001</v>
      </c>
      <c r="G13727" s="3">
        <v>300.16000000000003</v>
      </c>
      <c r="H13727" s="3">
        <v>1.3311000000000002</v>
      </c>
      <c r="I13727" s="3">
        <v>6.2561700000000009</v>
      </c>
      <c r="J13727" s="3">
        <v>140.69727</v>
      </c>
      <c r="K13727" s="3">
        <v>216.45733846153846</v>
      </c>
      <c r="L13727" s="4">
        <v>0.35</v>
      </c>
    </row>
    <row r="13728" spans="1:12" x14ac:dyDescent="0.35">
      <c r="A13728" s="1" t="s">
        <v>23094</v>
      </c>
      <c r="B13728" t="s">
        <v>23095</v>
      </c>
      <c r="C13728" t="s">
        <v>13</v>
      </c>
      <c r="D13728" t="s">
        <v>14</v>
      </c>
      <c r="E13728">
        <v>1</v>
      </c>
      <c r="F13728" s="2">
        <v>81.599999999999994</v>
      </c>
      <c r="G13728" s="3">
        <v>174</v>
      </c>
      <c r="H13728" s="3">
        <v>0.81599999999999995</v>
      </c>
      <c r="I13728" s="3">
        <v>3.8351999999999999</v>
      </c>
      <c r="J13728" s="3">
        <v>86.251199999999997</v>
      </c>
      <c r="K13728" s="3">
        <v>132.69415384615382</v>
      </c>
      <c r="L13728" s="4">
        <v>0.34999999999999992</v>
      </c>
    </row>
    <row r="13729" spans="1:12" x14ac:dyDescent="0.35">
      <c r="A13729" s="1" t="s">
        <v>23096</v>
      </c>
      <c r="B13729" t="s">
        <v>23097</v>
      </c>
      <c r="C13729" t="s">
        <v>34</v>
      </c>
      <c r="D13729" t="s">
        <v>35</v>
      </c>
      <c r="E13729">
        <v>1</v>
      </c>
      <c r="F13729" s="2">
        <v>39.188000000000002</v>
      </c>
      <c r="G13729" s="3">
        <v>77</v>
      </c>
      <c r="H13729" s="3">
        <v>0.39188000000000001</v>
      </c>
      <c r="I13729" s="3">
        <v>1.841836</v>
      </c>
      <c r="J13729" s="3">
        <v>41.421716000000004</v>
      </c>
      <c r="K13729" s="3">
        <v>63.725716923076924</v>
      </c>
      <c r="L13729" s="4">
        <v>0.34999999999999992</v>
      </c>
    </row>
    <row r="13730" spans="1:12" x14ac:dyDescent="0.35">
      <c r="A13730" s="1" t="s">
        <v>23098</v>
      </c>
      <c r="B13730" t="s">
        <v>23099</v>
      </c>
      <c r="C13730" t="s">
        <v>26</v>
      </c>
      <c r="D13730" t="s">
        <v>27</v>
      </c>
      <c r="E13730">
        <v>1</v>
      </c>
      <c r="F13730" s="2">
        <v>4.992</v>
      </c>
      <c r="G13730" s="3">
        <v>12.32</v>
      </c>
      <c r="H13730" s="3">
        <v>4.9919999999999999E-2</v>
      </c>
      <c r="I13730" s="3">
        <v>0.234624</v>
      </c>
      <c r="J13730" s="3">
        <v>5.2765440000000003</v>
      </c>
      <c r="K13730" s="3">
        <v>8.1177600000000005</v>
      </c>
      <c r="L13730" s="4">
        <v>0.35</v>
      </c>
    </row>
    <row r="13731" spans="1:12" x14ac:dyDescent="0.35">
      <c r="A13731" s="1" t="s">
        <v>23100</v>
      </c>
      <c r="B13731" t="s">
        <v>23101</v>
      </c>
      <c r="C13731" t="s">
        <v>363</v>
      </c>
      <c r="D13731" t="s">
        <v>364</v>
      </c>
      <c r="E13731">
        <v>1</v>
      </c>
      <c r="F13731" s="2">
        <v>3450</v>
      </c>
      <c r="G13731" s="3">
        <v>2918</v>
      </c>
      <c r="H13731" s="3">
        <v>34.5</v>
      </c>
      <c r="I13731" s="3">
        <v>162.15</v>
      </c>
      <c r="J13731" s="3">
        <v>3646.65</v>
      </c>
      <c r="K13731" s="3">
        <v>5610.2307692307695</v>
      </c>
      <c r="L13731" s="4">
        <v>0.35000000000000003</v>
      </c>
    </row>
    <row r="13732" spans="1:12" x14ac:dyDescent="0.35">
      <c r="A13732" s="1" t="s">
        <v>23102</v>
      </c>
      <c r="B13732" t="s">
        <v>19811</v>
      </c>
      <c r="C13732" t="s">
        <v>34</v>
      </c>
      <c r="D13732" t="s">
        <v>35</v>
      </c>
      <c r="E13732">
        <v>1</v>
      </c>
      <c r="F13732" s="2">
        <v>16403.310000000001</v>
      </c>
      <c r="G13732" s="3">
        <v>45561</v>
      </c>
      <c r="H13732" s="3">
        <v>164.03310000000002</v>
      </c>
      <c r="I13732" s="3">
        <v>770.95557000000008</v>
      </c>
      <c r="J13732" s="3">
        <v>17338.298670000004</v>
      </c>
      <c r="K13732" s="3">
        <v>26674.305646153851</v>
      </c>
      <c r="L13732" s="4">
        <v>0.35</v>
      </c>
    </row>
    <row r="13733" spans="1:12" x14ac:dyDescent="0.35">
      <c r="A13733" s="1" t="s">
        <v>23103</v>
      </c>
      <c r="B13733" t="s">
        <v>1586</v>
      </c>
      <c r="C13733" t="s">
        <v>34</v>
      </c>
      <c r="D13733" t="s">
        <v>35</v>
      </c>
      <c r="E13733">
        <v>1</v>
      </c>
      <c r="F13733" s="2">
        <v>10228.68</v>
      </c>
      <c r="G13733" s="3">
        <v>28408</v>
      </c>
      <c r="H13733" s="3">
        <v>102.2868</v>
      </c>
      <c r="I13733" s="3">
        <v>480.74796000000003</v>
      </c>
      <c r="J13733" s="3">
        <v>10811.714760000001</v>
      </c>
      <c r="K13733" s="3">
        <v>16633.407323076925</v>
      </c>
      <c r="L13733" s="4">
        <v>0.35000000000000003</v>
      </c>
    </row>
    <row r="13734" spans="1:12" x14ac:dyDescent="0.35">
      <c r="A13734" s="1" t="s">
        <v>23104</v>
      </c>
      <c r="B13734" t="s">
        <v>23105</v>
      </c>
      <c r="C13734" t="s">
        <v>363</v>
      </c>
      <c r="D13734" t="s">
        <v>364</v>
      </c>
      <c r="E13734">
        <v>1</v>
      </c>
      <c r="F13734" s="2">
        <v>2081.3588</v>
      </c>
      <c r="G13734" s="3">
        <v>4611</v>
      </c>
      <c r="H13734" s="3">
        <v>20.813587999999999</v>
      </c>
      <c r="I13734" s="3">
        <v>97.823863599999996</v>
      </c>
      <c r="J13734" s="3">
        <v>2199.9962516000001</v>
      </c>
      <c r="K13734" s="3">
        <v>3384.6096178461539</v>
      </c>
      <c r="L13734" s="4">
        <v>0.35</v>
      </c>
    </row>
    <row r="13735" spans="1:12" x14ac:dyDescent="0.35">
      <c r="A13735" s="1" t="s">
        <v>23106</v>
      </c>
      <c r="B13735" t="s">
        <v>23107</v>
      </c>
      <c r="C13735" t="s">
        <v>363</v>
      </c>
      <c r="D13735" t="s">
        <v>364</v>
      </c>
      <c r="E13735">
        <v>1</v>
      </c>
      <c r="F13735" s="2">
        <v>1138.82</v>
      </c>
      <c r="G13735" s="3">
        <v>2316</v>
      </c>
      <c r="H13735" s="3">
        <v>11.388199999999999</v>
      </c>
      <c r="I13735" s="3">
        <v>53.524539999999995</v>
      </c>
      <c r="J13735" s="3">
        <v>1203.7327399999999</v>
      </c>
      <c r="K13735" s="3">
        <v>1851.8965230769229</v>
      </c>
      <c r="L13735" s="4">
        <v>0.35</v>
      </c>
    </row>
    <row r="13736" spans="1:12" x14ac:dyDescent="0.35">
      <c r="A13736" s="1" t="s">
        <v>23108</v>
      </c>
      <c r="B13736" t="s">
        <v>6884</v>
      </c>
      <c r="C13736" t="s">
        <v>13</v>
      </c>
      <c r="D13736" t="s">
        <v>14</v>
      </c>
      <c r="E13736">
        <v>1</v>
      </c>
      <c r="F13736" s="2">
        <v>120.12</v>
      </c>
      <c r="G13736" s="3">
        <v>240</v>
      </c>
      <c r="H13736" s="3">
        <v>1.2012</v>
      </c>
      <c r="I13736" s="3">
        <v>5.6456400000000002</v>
      </c>
      <c r="J13736" s="3">
        <v>126.96684</v>
      </c>
      <c r="K13736" s="3">
        <v>195.33359999999999</v>
      </c>
      <c r="L13736" s="4">
        <v>0.34999999999999992</v>
      </c>
    </row>
    <row r="13737" spans="1:12" x14ac:dyDescent="0.35">
      <c r="A13737" s="1" t="s">
        <v>23109</v>
      </c>
      <c r="B13737" t="s">
        <v>23110</v>
      </c>
      <c r="C13737" t="s">
        <v>26</v>
      </c>
      <c r="D13737" t="s">
        <v>27</v>
      </c>
      <c r="E13737">
        <v>1</v>
      </c>
      <c r="F13737" s="2">
        <v>16.2</v>
      </c>
      <c r="G13737" s="3">
        <v>34</v>
      </c>
      <c r="H13737" s="3">
        <v>0.16200000000000001</v>
      </c>
      <c r="I13737" s="3">
        <v>0.76139999999999997</v>
      </c>
      <c r="J13737" s="3">
        <v>17.123399999999997</v>
      </c>
      <c r="K13737" s="3">
        <v>26.343692307692301</v>
      </c>
      <c r="L13737" s="4">
        <v>0.35</v>
      </c>
    </row>
    <row r="13738" spans="1:12" x14ac:dyDescent="0.35">
      <c r="A13738" s="1" t="s">
        <v>23111</v>
      </c>
      <c r="B13738" t="s">
        <v>23112</v>
      </c>
      <c r="C13738" t="s">
        <v>34</v>
      </c>
      <c r="D13738" t="s">
        <v>35</v>
      </c>
      <c r="E13738">
        <v>1</v>
      </c>
      <c r="F13738" s="2">
        <v>3552.12</v>
      </c>
      <c r="G13738" s="3">
        <v>8800</v>
      </c>
      <c r="H13738" s="3">
        <v>35.5212</v>
      </c>
      <c r="I13738" s="3">
        <v>166.94963999999999</v>
      </c>
      <c r="J13738" s="3">
        <v>3754.5908399999998</v>
      </c>
      <c r="K13738" s="3">
        <v>5776.2936</v>
      </c>
      <c r="L13738" s="4">
        <v>0.35000000000000003</v>
      </c>
    </row>
    <row r="13739" spans="1:12" x14ac:dyDescent="0.35">
      <c r="A13739" s="1" t="s">
        <v>23113</v>
      </c>
      <c r="B13739" t="s">
        <v>23114</v>
      </c>
      <c r="C13739" t="s">
        <v>363</v>
      </c>
      <c r="D13739" t="s">
        <v>364</v>
      </c>
      <c r="E13739">
        <v>1</v>
      </c>
      <c r="F13739" s="2">
        <v>2.04</v>
      </c>
      <c r="G13739" s="3">
        <v>197</v>
      </c>
      <c r="H13739" s="3">
        <v>2.0400000000000001E-2</v>
      </c>
      <c r="I13739" s="3">
        <v>9.5880000000000007E-2</v>
      </c>
      <c r="J13739" s="3">
        <v>2.1562800000000002</v>
      </c>
      <c r="K13739" s="3">
        <v>3.3173538461538463</v>
      </c>
      <c r="L13739" s="4">
        <v>0.35</v>
      </c>
    </row>
    <row r="13740" spans="1:12" x14ac:dyDescent="0.35">
      <c r="A13740" s="1" t="s">
        <v>23115</v>
      </c>
      <c r="B13740" t="s">
        <v>1575</v>
      </c>
      <c r="C13740" t="s">
        <v>34</v>
      </c>
      <c r="D13740" t="s">
        <v>35</v>
      </c>
      <c r="E13740">
        <v>1</v>
      </c>
      <c r="F13740" s="2">
        <v>25384.59</v>
      </c>
      <c r="G13740" s="3">
        <v>62723.360000000001</v>
      </c>
      <c r="H13740" s="3">
        <v>253.8459</v>
      </c>
      <c r="I13740" s="3">
        <v>1193.07573</v>
      </c>
      <c r="J13740" s="3">
        <v>26831.511630000001</v>
      </c>
      <c r="K13740" s="3">
        <v>41279.248661538462</v>
      </c>
      <c r="L13740" s="4">
        <v>0.35</v>
      </c>
    </row>
    <row r="13741" spans="1:12" x14ac:dyDescent="0.35">
      <c r="A13741" s="1" t="s">
        <v>23116</v>
      </c>
      <c r="B13741" t="s">
        <v>23117</v>
      </c>
      <c r="C13741" t="s">
        <v>13</v>
      </c>
      <c r="D13741" t="s">
        <v>14</v>
      </c>
      <c r="E13741">
        <v>1</v>
      </c>
      <c r="F13741" s="2">
        <v>112.33</v>
      </c>
      <c r="G13741" s="3">
        <v>287.62</v>
      </c>
      <c r="H13741" s="3">
        <v>1.1233</v>
      </c>
      <c r="I13741" s="3">
        <v>5.2795100000000001</v>
      </c>
      <c r="J13741" s="3">
        <v>118.73281</v>
      </c>
      <c r="K13741" s="3">
        <v>182.66586153846154</v>
      </c>
      <c r="L13741" s="4">
        <v>0.35000000000000003</v>
      </c>
    </row>
    <row r="13742" spans="1:12" x14ac:dyDescent="0.35">
      <c r="A13742" s="1" t="s">
        <v>23118</v>
      </c>
      <c r="B13742" t="s">
        <v>23119</v>
      </c>
      <c r="C13742" t="s">
        <v>363</v>
      </c>
      <c r="D13742" t="s">
        <v>364</v>
      </c>
      <c r="E13742">
        <v>1</v>
      </c>
      <c r="F13742" s="2">
        <v>742.78859999999997</v>
      </c>
      <c r="G13742" s="3">
        <v>1532</v>
      </c>
      <c r="H13742" s="3">
        <v>7.427886</v>
      </c>
      <c r="I13742" s="3">
        <v>34.911064199999998</v>
      </c>
      <c r="J13742" s="3">
        <v>785.12755019999986</v>
      </c>
      <c r="K13742" s="3">
        <v>1207.8885387692305</v>
      </c>
      <c r="L13742" s="4">
        <v>0.35</v>
      </c>
    </row>
    <row r="13743" spans="1:12" x14ac:dyDescent="0.35">
      <c r="A13743" s="1" t="s">
        <v>23120</v>
      </c>
      <c r="B13743" t="s">
        <v>21971</v>
      </c>
      <c r="C13743" t="s">
        <v>13</v>
      </c>
      <c r="D13743" t="s">
        <v>14</v>
      </c>
      <c r="E13743">
        <v>1</v>
      </c>
      <c r="F13743" s="2">
        <v>73.08</v>
      </c>
      <c r="G13743" s="3">
        <v>146</v>
      </c>
      <c r="H13743" s="3">
        <v>0.73080000000000001</v>
      </c>
      <c r="I13743" s="3">
        <v>3.4347599999999998</v>
      </c>
      <c r="J13743" s="3">
        <v>77.245559999999998</v>
      </c>
      <c r="K13743" s="3">
        <v>118.83932307692307</v>
      </c>
      <c r="L13743" s="4">
        <v>0.35</v>
      </c>
    </row>
    <row r="13744" spans="1:12" x14ac:dyDescent="0.35">
      <c r="A13744" s="1" t="s">
        <v>23121</v>
      </c>
      <c r="B13744" t="s">
        <v>23122</v>
      </c>
      <c r="C13744" t="s">
        <v>34</v>
      </c>
      <c r="D13744" t="s">
        <v>35</v>
      </c>
      <c r="E13744">
        <v>1</v>
      </c>
      <c r="F13744" s="2">
        <v>3291.09</v>
      </c>
      <c r="G13744" s="3">
        <v>8257</v>
      </c>
      <c r="H13744" s="3">
        <v>32.910900000000005</v>
      </c>
      <c r="I13744" s="3">
        <v>154.68123</v>
      </c>
      <c r="J13744" s="3">
        <v>3478.6821300000001</v>
      </c>
      <c r="K13744" s="3">
        <v>5351.8186615384611</v>
      </c>
      <c r="L13744" s="4">
        <v>0.34999999999999992</v>
      </c>
    </row>
    <row r="13745" spans="1:12" x14ac:dyDescent="0.35">
      <c r="A13745" s="1" t="s">
        <v>23123</v>
      </c>
      <c r="B13745" t="s">
        <v>23124</v>
      </c>
      <c r="C13745" t="s">
        <v>21</v>
      </c>
      <c r="D13745" t="s">
        <v>22</v>
      </c>
      <c r="E13745">
        <v>1</v>
      </c>
      <c r="F13745" s="2">
        <v>87.5</v>
      </c>
      <c r="G13745" s="3">
        <v>222</v>
      </c>
      <c r="H13745" s="3">
        <v>0.875</v>
      </c>
      <c r="I13745" s="3">
        <v>4.1124999999999998</v>
      </c>
      <c r="J13745" s="3">
        <v>92.487499999999997</v>
      </c>
      <c r="K13745" s="3">
        <v>142.28846153846152</v>
      </c>
      <c r="L13745" s="4">
        <v>0.34999999999999992</v>
      </c>
    </row>
    <row r="13746" spans="1:12" x14ac:dyDescent="0.35">
      <c r="A13746" s="1" t="s">
        <v>23125</v>
      </c>
      <c r="B13746" t="s">
        <v>21530</v>
      </c>
      <c r="C13746" t="s">
        <v>363</v>
      </c>
      <c r="D13746" t="s">
        <v>364</v>
      </c>
      <c r="E13746">
        <v>1</v>
      </c>
      <c r="F13746" s="2">
        <v>47.024999999999999</v>
      </c>
      <c r="G13746" s="3">
        <v>81</v>
      </c>
      <c r="H13746" s="3">
        <v>0.47025</v>
      </c>
      <c r="I13746" s="3">
        <v>2.210175</v>
      </c>
      <c r="J13746" s="3">
        <v>49.705424999999998</v>
      </c>
      <c r="K13746" s="3">
        <v>76.469884615384615</v>
      </c>
      <c r="L13746" s="4">
        <v>0.35000000000000003</v>
      </c>
    </row>
    <row r="13747" spans="1:12" x14ac:dyDescent="0.35">
      <c r="A13747" s="1" t="s">
        <v>23126</v>
      </c>
      <c r="B13747" t="s">
        <v>23127</v>
      </c>
      <c r="C13747" t="s">
        <v>13</v>
      </c>
      <c r="D13747" t="s">
        <v>14</v>
      </c>
      <c r="E13747">
        <v>1</v>
      </c>
      <c r="F13747" s="2">
        <v>151.19999999999999</v>
      </c>
      <c r="G13747" s="3">
        <v>302</v>
      </c>
      <c r="H13747" s="3">
        <v>1.512</v>
      </c>
      <c r="I13747" s="3">
        <v>7.1063999999999998</v>
      </c>
      <c r="J13747" s="3">
        <v>159.8184</v>
      </c>
      <c r="K13747" s="3">
        <v>245.87446153846153</v>
      </c>
      <c r="L13747" s="4">
        <v>0.35</v>
      </c>
    </row>
    <row r="13748" spans="1:12" x14ac:dyDescent="0.35">
      <c r="A13748" s="1" t="s">
        <v>23128</v>
      </c>
      <c r="B13748" t="s">
        <v>23129</v>
      </c>
      <c r="C13748" t="s">
        <v>363</v>
      </c>
      <c r="D13748" t="s">
        <v>364</v>
      </c>
      <c r="E13748">
        <v>1</v>
      </c>
      <c r="F13748" s="2">
        <v>83.04</v>
      </c>
      <c r="G13748" s="3">
        <v>166</v>
      </c>
      <c r="H13748" s="3">
        <v>0.83040000000000003</v>
      </c>
      <c r="I13748" s="3">
        <v>3.9028800000000001</v>
      </c>
      <c r="J13748" s="3">
        <v>87.77328</v>
      </c>
      <c r="K13748" s="3">
        <v>135.03581538461538</v>
      </c>
      <c r="L13748" s="4">
        <v>0.35</v>
      </c>
    </row>
    <row r="13749" spans="1:12" x14ac:dyDescent="0.35">
      <c r="A13749" s="1" t="s">
        <v>23130</v>
      </c>
      <c r="B13749" t="s">
        <v>20923</v>
      </c>
      <c r="C13749" t="s">
        <v>363</v>
      </c>
      <c r="D13749" t="s">
        <v>364</v>
      </c>
      <c r="E13749">
        <v>1</v>
      </c>
      <c r="F13749" s="2">
        <v>202.2</v>
      </c>
      <c r="G13749" s="3">
        <v>397</v>
      </c>
      <c r="H13749" s="3">
        <v>2.0219999999999998</v>
      </c>
      <c r="I13749" s="3">
        <v>9.5033999999999992</v>
      </c>
      <c r="J13749" s="3">
        <v>213.72539999999998</v>
      </c>
      <c r="K13749" s="3">
        <v>328.80830769230766</v>
      </c>
      <c r="L13749" s="4">
        <v>0.35000000000000003</v>
      </c>
    </row>
    <row r="13750" spans="1:12" x14ac:dyDescent="0.35">
      <c r="A13750" s="1" t="s">
        <v>23131</v>
      </c>
      <c r="B13750" t="s">
        <v>22400</v>
      </c>
      <c r="C13750" t="s">
        <v>13</v>
      </c>
      <c r="D13750" t="s">
        <v>14</v>
      </c>
      <c r="E13750">
        <v>1</v>
      </c>
      <c r="F13750" s="2">
        <v>50.4</v>
      </c>
      <c r="G13750" s="3">
        <v>101</v>
      </c>
      <c r="H13750" s="3">
        <v>0.504</v>
      </c>
      <c r="I13750" s="3">
        <v>2.3687999999999998</v>
      </c>
      <c r="J13750" s="3">
        <v>53.272799999999997</v>
      </c>
      <c r="K13750" s="3">
        <v>81.958153846153834</v>
      </c>
      <c r="L13750" s="4">
        <v>0.34999999999999992</v>
      </c>
    </row>
    <row r="13751" spans="1:12" x14ac:dyDescent="0.35">
      <c r="A13751" s="1" t="s">
        <v>23132</v>
      </c>
      <c r="B13751" t="s">
        <v>21220</v>
      </c>
      <c r="C13751" t="s">
        <v>363</v>
      </c>
      <c r="D13751" t="s">
        <v>364</v>
      </c>
      <c r="E13751">
        <v>1</v>
      </c>
      <c r="F13751" s="2">
        <v>3360</v>
      </c>
      <c r="G13751" s="3">
        <v>2122</v>
      </c>
      <c r="H13751" s="3">
        <v>33.6</v>
      </c>
      <c r="I13751" s="3">
        <v>157.91999999999999</v>
      </c>
      <c r="J13751" s="3">
        <v>3551.52</v>
      </c>
      <c r="K13751" s="3">
        <v>5463.876923076923</v>
      </c>
      <c r="L13751" s="4">
        <v>0.35</v>
      </c>
    </row>
    <row r="13752" spans="1:12" x14ac:dyDescent="0.35">
      <c r="A13752" s="1" t="s">
        <v>23133</v>
      </c>
      <c r="B13752" t="s">
        <v>23134</v>
      </c>
      <c r="C13752" t="s">
        <v>363</v>
      </c>
      <c r="D13752" t="s">
        <v>364</v>
      </c>
      <c r="E13752">
        <v>1</v>
      </c>
      <c r="F13752" s="2">
        <v>67.78</v>
      </c>
      <c r="G13752" s="3">
        <v>136</v>
      </c>
      <c r="H13752" s="3">
        <v>0.67780000000000007</v>
      </c>
      <c r="I13752" s="3">
        <v>3.1856599999999999</v>
      </c>
      <c r="J13752" s="3">
        <v>71.643460000000005</v>
      </c>
      <c r="K13752" s="3">
        <v>110.2207076923077</v>
      </c>
      <c r="L13752" s="4">
        <v>0.35</v>
      </c>
    </row>
    <row r="13753" spans="1:12" x14ac:dyDescent="0.35">
      <c r="A13753" s="1" t="s">
        <v>23135</v>
      </c>
      <c r="B13753" t="s">
        <v>23136</v>
      </c>
      <c r="C13753" t="s">
        <v>363</v>
      </c>
      <c r="D13753" t="s">
        <v>364</v>
      </c>
      <c r="E13753">
        <v>1</v>
      </c>
      <c r="F13753" s="2">
        <v>422.71</v>
      </c>
      <c r="G13753" s="3">
        <v>2431</v>
      </c>
      <c r="H13753" s="3">
        <v>4.2271000000000001</v>
      </c>
      <c r="I13753" s="3">
        <v>19.867369999999998</v>
      </c>
      <c r="J13753" s="3">
        <v>446.80446999999998</v>
      </c>
      <c r="K13753" s="3">
        <v>687.39149230769226</v>
      </c>
      <c r="L13753" s="4">
        <v>0.35</v>
      </c>
    </row>
    <row r="13754" spans="1:12" x14ac:dyDescent="0.35">
      <c r="A13754" s="1" t="s">
        <v>23137</v>
      </c>
      <c r="B13754" t="s">
        <v>23080</v>
      </c>
      <c r="C13754" t="s">
        <v>13</v>
      </c>
      <c r="D13754" t="s">
        <v>14</v>
      </c>
      <c r="E13754">
        <v>1</v>
      </c>
      <c r="F13754" s="2">
        <v>223.44</v>
      </c>
      <c r="G13754" s="3">
        <v>447</v>
      </c>
      <c r="H13754" s="3">
        <v>2.2343999999999999</v>
      </c>
      <c r="I13754" s="3">
        <v>10.50168</v>
      </c>
      <c r="J13754" s="3">
        <v>236.17607999999998</v>
      </c>
      <c r="K13754" s="3">
        <v>363.34781538461533</v>
      </c>
      <c r="L13754" s="4">
        <v>0.34999999999999992</v>
      </c>
    </row>
    <row r="13755" spans="1:12" x14ac:dyDescent="0.35">
      <c r="A13755" s="1" t="s">
        <v>23138</v>
      </c>
      <c r="B13755" t="s">
        <v>19719</v>
      </c>
      <c r="C13755" t="s">
        <v>13</v>
      </c>
      <c r="D13755" t="s">
        <v>14</v>
      </c>
      <c r="E13755">
        <v>1</v>
      </c>
      <c r="F13755" s="2">
        <v>739.2</v>
      </c>
      <c r="G13755" s="3">
        <v>1480</v>
      </c>
      <c r="H13755" s="3">
        <v>7.3920000000000003</v>
      </c>
      <c r="I13755" s="3">
        <v>34.742400000000004</v>
      </c>
      <c r="J13755" s="3">
        <v>781.33440000000007</v>
      </c>
      <c r="K13755" s="3">
        <v>1202.0529230769232</v>
      </c>
      <c r="L13755" s="4">
        <v>0.35000000000000003</v>
      </c>
    </row>
    <row r="13756" spans="1:12" x14ac:dyDescent="0.35">
      <c r="A13756" s="1">
        <v>86204</v>
      </c>
      <c r="B13756" t="s">
        <v>23139</v>
      </c>
      <c r="C13756" t="s">
        <v>363</v>
      </c>
      <c r="D13756" t="s">
        <v>364</v>
      </c>
      <c r="E13756">
        <v>1</v>
      </c>
      <c r="F13756" s="2">
        <v>20.8</v>
      </c>
      <c r="G13756" s="3">
        <v>56</v>
      </c>
      <c r="H13756" s="3">
        <v>0.20800000000000002</v>
      </c>
      <c r="I13756" s="3">
        <v>0.97760000000000002</v>
      </c>
      <c r="J13756" s="3">
        <v>21.985599999999998</v>
      </c>
      <c r="K13756" s="3">
        <v>33.823999999999998</v>
      </c>
      <c r="L13756" s="4">
        <v>0.35000000000000003</v>
      </c>
    </row>
    <row r="13757" spans="1:12" x14ac:dyDescent="0.35">
      <c r="A13757" s="1" t="s">
        <v>23140</v>
      </c>
      <c r="B13757" t="s">
        <v>8309</v>
      </c>
      <c r="C13757" t="s">
        <v>13</v>
      </c>
      <c r="D13757" t="s">
        <v>14</v>
      </c>
      <c r="E13757">
        <v>1</v>
      </c>
      <c r="F13757" s="2">
        <v>1720.32</v>
      </c>
      <c r="G13757" s="3">
        <v>3444</v>
      </c>
      <c r="H13757" s="3">
        <v>17.203199999999999</v>
      </c>
      <c r="I13757" s="3">
        <v>80.855040000000002</v>
      </c>
      <c r="J13757" s="3">
        <v>1818.3782399999998</v>
      </c>
      <c r="K13757" s="3">
        <v>2797.5049846153843</v>
      </c>
      <c r="L13757" s="4">
        <v>0.35</v>
      </c>
    </row>
    <row r="13758" spans="1:12" x14ac:dyDescent="0.35">
      <c r="A13758" s="1" t="s">
        <v>23141</v>
      </c>
      <c r="B13758" t="s">
        <v>23142</v>
      </c>
      <c r="C13758" t="s">
        <v>363</v>
      </c>
      <c r="D13758" t="s">
        <v>364</v>
      </c>
      <c r="E13758">
        <v>1</v>
      </c>
      <c r="F13758" s="2">
        <v>2.1</v>
      </c>
      <c r="G13758" s="3">
        <v>5</v>
      </c>
      <c r="H13758" s="3">
        <v>2.1000000000000001E-2</v>
      </c>
      <c r="I13758" s="3">
        <v>9.870000000000001E-2</v>
      </c>
      <c r="J13758" s="3">
        <v>2.2197</v>
      </c>
      <c r="K13758" s="3">
        <v>3.4149230769230767</v>
      </c>
      <c r="L13758" s="4">
        <v>0.35</v>
      </c>
    </row>
    <row r="13759" spans="1:12" x14ac:dyDescent="0.35">
      <c r="A13759" s="1" t="s">
        <v>23143</v>
      </c>
      <c r="B13759" t="s">
        <v>23144</v>
      </c>
      <c r="C13759" t="s">
        <v>34</v>
      </c>
      <c r="D13759" t="s">
        <v>35</v>
      </c>
      <c r="E13759">
        <v>1</v>
      </c>
      <c r="F13759" s="2">
        <v>3878.82</v>
      </c>
      <c r="G13759" s="3">
        <v>10068</v>
      </c>
      <c r="H13759" s="3">
        <v>38.788200000000003</v>
      </c>
      <c r="I13759" s="3">
        <v>182.30454</v>
      </c>
      <c r="J13759" s="3">
        <v>4099.9127399999998</v>
      </c>
      <c r="K13759" s="3">
        <v>6307.5580615384606</v>
      </c>
      <c r="L13759" s="4">
        <v>0.34999999999999992</v>
      </c>
    </row>
    <row r="13760" spans="1:12" x14ac:dyDescent="0.35">
      <c r="A13760" s="1" t="s">
        <v>23145</v>
      </c>
      <c r="B13760" t="s">
        <v>23146</v>
      </c>
      <c r="C13760" t="s">
        <v>34</v>
      </c>
      <c r="D13760" t="s">
        <v>35</v>
      </c>
      <c r="E13760">
        <v>1</v>
      </c>
      <c r="F13760" s="2">
        <v>5215.32</v>
      </c>
      <c r="G13760" s="3">
        <v>13166</v>
      </c>
      <c r="H13760" s="3">
        <v>52.153199999999998</v>
      </c>
      <c r="I13760" s="3">
        <v>245.12003999999999</v>
      </c>
      <c r="J13760" s="3">
        <v>5512.5932399999992</v>
      </c>
      <c r="K13760" s="3">
        <v>8480.9126769230752</v>
      </c>
      <c r="L13760" s="4">
        <v>0.35</v>
      </c>
    </row>
    <row r="13761" spans="1:12" x14ac:dyDescent="0.35">
      <c r="A13761" s="1" t="s">
        <v>23147</v>
      </c>
      <c r="B13761" t="s">
        <v>23148</v>
      </c>
      <c r="C13761" t="s">
        <v>363</v>
      </c>
      <c r="D13761" t="s">
        <v>364</v>
      </c>
      <c r="E13761">
        <v>1</v>
      </c>
      <c r="F13761" s="2">
        <v>6265</v>
      </c>
      <c r="G13761" s="3">
        <v>6988</v>
      </c>
      <c r="H13761" s="3">
        <v>62.65</v>
      </c>
      <c r="I13761" s="3">
        <v>294.45499999999998</v>
      </c>
      <c r="J13761" s="3">
        <v>6622.1049999999996</v>
      </c>
      <c r="K13761" s="3">
        <v>10187.853846153845</v>
      </c>
      <c r="L13761" s="4">
        <v>0.34999999999999992</v>
      </c>
    </row>
    <row r="13762" spans="1:12" x14ac:dyDescent="0.35">
      <c r="A13762" s="1" t="s">
        <v>23149</v>
      </c>
      <c r="B13762" t="s">
        <v>2152</v>
      </c>
      <c r="C13762" t="s">
        <v>34</v>
      </c>
      <c r="D13762" t="s">
        <v>35</v>
      </c>
      <c r="E13762">
        <v>1</v>
      </c>
      <c r="F13762" s="2">
        <v>11196</v>
      </c>
      <c r="G13762" s="3">
        <v>29658</v>
      </c>
      <c r="H13762" s="3">
        <v>111.96000000000001</v>
      </c>
      <c r="I13762" s="3">
        <v>526.21199999999999</v>
      </c>
      <c r="J13762" s="3">
        <v>11834.171999999999</v>
      </c>
      <c r="K13762" s="3">
        <v>18206.418461538458</v>
      </c>
      <c r="L13762" s="4">
        <v>0.35</v>
      </c>
    </row>
    <row r="13763" spans="1:12" x14ac:dyDescent="0.35">
      <c r="A13763" s="1" t="s">
        <v>23150</v>
      </c>
      <c r="B13763" t="s">
        <v>23151</v>
      </c>
      <c r="C13763" t="s">
        <v>26</v>
      </c>
      <c r="D13763" t="s">
        <v>27</v>
      </c>
      <c r="E13763">
        <v>1</v>
      </c>
      <c r="F13763" s="2">
        <v>1661.55</v>
      </c>
      <c r="G13763" s="3">
        <v>3631.43</v>
      </c>
      <c r="H13763" s="3">
        <v>16.615500000000001</v>
      </c>
      <c r="I13763" s="3">
        <v>78.092849999999999</v>
      </c>
      <c r="J13763" s="3">
        <v>1756.2583500000001</v>
      </c>
      <c r="K13763" s="3">
        <v>2701.9359230769232</v>
      </c>
      <c r="L13763" s="4">
        <v>0.35000000000000003</v>
      </c>
    </row>
    <row r="13764" spans="1:12" x14ac:dyDescent="0.35">
      <c r="A13764" s="1" t="s">
        <v>23152</v>
      </c>
      <c r="B13764" t="s">
        <v>23153</v>
      </c>
      <c r="C13764" t="s">
        <v>26</v>
      </c>
      <c r="D13764" t="s">
        <v>27</v>
      </c>
      <c r="E13764">
        <v>1</v>
      </c>
      <c r="F13764" s="2">
        <v>157.59</v>
      </c>
      <c r="G13764" s="3">
        <v>355.04</v>
      </c>
      <c r="H13764" s="3">
        <v>1.5759000000000001</v>
      </c>
      <c r="I13764" s="3">
        <v>7.4067300000000005</v>
      </c>
      <c r="J13764" s="3">
        <v>166.57263</v>
      </c>
      <c r="K13764" s="3">
        <v>256.26558461538463</v>
      </c>
      <c r="L13764" s="4">
        <v>0.35000000000000003</v>
      </c>
    </row>
    <row r="13765" spans="1:12" x14ac:dyDescent="0.35">
      <c r="A13765" s="1" t="s">
        <v>23154</v>
      </c>
      <c r="B13765" t="s">
        <v>19609</v>
      </c>
      <c r="C13765" t="s">
        <v>34</v>
      </c>
      <c r="D13765" t="s">
        <v>35</v>
      </c>
      <c r="E13765">
        <v>1</v>
      </c>
      <c r="F13765" s="2">
        <v>4205.5200000000004</v>
      </c>
      <c r="G13765" s="3">
        <v>11189</v>
      </c>
      <c r="H13765" s="3">
        <v>42.055200000000006</v>
      </c>
      <c r="I13765" s="3">
        <v>197.65944000000002</v>
      </c>
      <c r="J13765" s="3">
        <v>4445.2346400000006</v>
      </c>
      <c r="K13765" s="3">
        <v>6838.822523076924</v>
      </c>
      <c r="L13765" s="4">
        <v>0.35</v>
      </c>
    </row>
    <row r="13766" spans="1:12" x14ac:dyDescent="0.35">
      <c r="A13766" s="1" t="s">
        <v>23155</v>
      </c>
      <c r="B13766" t="s">
        <v>23156</v>
      </c>
      <c r="C13766" t="s">
        <v>363</v>
      </c>
      <c r="D13766" t="s">
        <v>364</v>
      </c>
      <c r="E13766">
        <v>1</v>
      </c>
      <c r="F13766" s="2">
        <v>19.033100000000001</v>
      </c>
      <c r="G13766" s="3">
        <v>47</v>
      </c>
      <c r="H13766" s="3">
        <v>0.19033100000000003</v>
      </c>
      <c r="I13766" s="3">
        <v>0.89455570000000006</v>
      </c>
      <c r="J13766" s="3">
        <v>20.117986700000003</v>
      </c>
      <c r="K13766" s="3">
        <v>30.950748769230774</v>
      </c>
      <c r="L13766" s="4">
        <v>0.35000000000000003</v>
      </c>
    </row>
    <row r="13767" spans="1:12" x14ac:dyDescent="0.35">
      <c r="A13767" s="1" t="s">
        <v>23157</v>
      </c>
      <c r="B13767" t="s">
        <v>19815</v>
      </c>
      <c r="C13767" t="s">
        <v>34</v>
      </c>
      <c r="D13767" t="s">
        <v>35</v>
      </c>
      <c r="E13767">
        <v>1</v>
      </c>
      <c r="F13767" s="2">
        <v>19058.95</v>
      </c>
      <c r="G13767" s="3">
        <v>41746</v>
      </c>
      <c r="H13767" s="3">
        <v>190.58950000000002</v>
      </c>
      <c r="I13767" s="3">
        <v>895.77065000000005</v>
      </c>
      <c r="J13767" s="3">
        <v>20145.310149999998</v>
      </c>
      <c r="K13767" s="3">
        <v>30992.784846153841</v>
      </c>
      <c r="L13767" s="4">
        <v>0.35</v>
      </c>
    </row>
    <row r="13768" spans="1:12" x14ac:dyDescent="0.35">
      <c r="A13768" s="1" t="s">
        <v>23158</v>
      </c>
      <c r="B13768" t="s">
        <v>23159</v>
      </c>
      <c r="C13768" t="s">
        <v>363</v>
      </c>
      <c r="D13768" t="s">
        <v>364</v>
      </c>
      <c r="E13768">
        <v>1</v>
      </c>
      <c r="F13768" s="2">
        <v>51.52</v>
      </c>
      <c r="G13768" s="3">
        <v>112.6</v>
      </c>
      <c r="H13768" s="3">
        <v>0.51519999999999999</v>
      </c>
      <c r="I13768" s="3">
        <v>2.42144</v>
      </c>
      <c r="J13768" s="3">
        <v>54.45664</v>
      </c>
      <c r="K13768" s="3">
        <v>83.779446153846152</v>
      </c>
      <c r="L13768" s="4">
        <v>0.35</v>
      </c>
    </row>
    <row r="13769" spans="1:12" x14ac:dyDescent="0.35">
      <c r="A13769" s="1" t="s">
        <v>23160</v>
      </c>
      <c r="B13769" t="s">
        <v>23161</v>
      </c>
      <c r="C13769" t="s">
        <v>26</v>
      </c>
      <c r="D13769" t="s">
        <v>27</v>
      </c>
      <c r="E13769">
        <v>1</v>
      </c>
      <c r="F13769" s="2">
        <v>26.01</v>
      </c>
      <c r="G13769" s="3">
        <v>59.36</v>
      </c>
      <c r="H13769" s="3">
        <v>0.2601</v>
      </c>
      <c r="I13769" s="3">
        <v>1.2224700000000002</v>
      </c>
      <c r="J13769" s="3">
        <v>27.492570000000004</v>
      </c>
      <c r="K13769" s="3">
        <v>42.296261538461543</v>
      </c>
      <c r="L13769" s="4">
        <v>0.35</v>
      </c>
    </row>
    <row r="13770" spans="1:12" x14ac:dyDescent="0.35">
      <c r="A13770" s="1" t="s">
        <v>23162</v>
      </c>
      <c r="B13770" t="s">
        <v>23163</v>
      </c>
      <c r="C13770" t="s">
        <v>363</v>
      </c>
      <c r="D13770" t="s">
        <v>364</v>
      </c>
      <c r="E13770">
        <v>1</v>
      </c>
      <c r="F13770" s="2">
        <v>193.2</v>
      </c>
      <c r="G13770" s="3">
        <v>1638</v>
      </c>
      <c r="H13770" s="3">
        <v>1.9319999999999999</v>
      </c>
      <c r="I13770" s="3">
        <v>9.0803999999999991</v>
      </c>
      <c r="J13770" s="3">
        <v>204.21239999999997</v>
      </c>
      <c r="K13770" s="3">
        <v>314.17292307692304</v>
      </c>
      <c r="L13770" s="4">
        <v>0.35000000000000003</v>
      </c>
    </row>
    <row r="13771" spans="1:12" x14ac:dyDescent="0.35">
      <c r="A13771" s="1" t="s">
        <v>23164</v>
      </c>
      <c r="B13771" t="s">
        <v>5728</v>
      </c>
      <c r="C13771" t="s">
        <v>13</v>
      </c>
      <c r="D13771" t="s">
        <v>14</v>
      </c>
      <c r="E13771">
        <v>1</v>
      </c>
      <c r="F13771" s="2">
        <v>2876.16</v>
      </c>
      <c r="G13771" s="3">
        <v>5758</v>
      </c>
      <c r="H13771" s="3">
        <v>28.761599999999998</v>
      </c>
      <c r="I13771" s="3">
        <v>135.17952</v>
      </c>
      <c r="J13771" s="3">
        <v>3040.1011199999998</v>
      </c>
      <c r="K13771" s="3">
        <v>4677.0786461538455</v>
      </c>
      <c r="L13771" s="4">
        <v>0.35</v>
      </c>
    </row>
    <row r="13772" spans="1:12" x14ac:dyDescent="0.35">
      <c r="A13772" s="1" t="s">
        <v>23165</v>
      </c>
      <c r="B13772" t="s">
        <v>23166</v>
      </c>
      <c r="C13772" t="s">
        <v>363</v>
      </c>
      <c r="D13772" t="s">
        <v>364</v>
      </c>
      <c r="E13772">
        <v>1</v>
      </c>
      <c r="F13772" s="2">
        <v>1555.26</v>
      </c>
      <c r="G13772" s="3">
        <v>19983.84</v>
      </c>
      <c r="H13772" s="3">
        <v>15.5526</v>
      </c>
      <c r="I13772" s="3">
        <v>73.097219999999993</v>
      </c>
      <c r="J13772" s="3">
        <v>1643.9098199999999</v>
      </c>
      <c r="K13772" s="3">
        <v>2529.0920307692304</v>
      </c>
      <c r="L13772" s="4">
        <v>0.35</v>
      </c>
    </row>
    <row r="13773" spans="1:12" x14ac:dyDescent="0.35">
      <c r="A13773" s="1" t="s">
        <v>23167</v>
      </c>
      <c r="B13773" t="s">
        <v>23168</v>
      </c>
      <c r="C13773" t="s">
        <v>363</v>
      </c>
      <c r="D13773" t="s">
        <v>364</v>
      </c>
      <c r="E13773">
        <v>1</v>
      </c>
      <c r="F13773" s="2">
        <v>1740</v>
      </c>
      <c r="G13773" s="3">
        <v>266</v>
      </c>
      <c r="H13773" s="3">
        <v>17.400000000000002</v>
      </c>
      <c r="I13773" s="3">
        <v>81.78</v>
      </c>
      <c r="J13773" s="3">
        <v>1839.18</v>
      </c>
      <c r="K13773" s="3">
        <v>2829.5076923076922</v>
      </c>
      <c r="L13773" s="4">
        <v>0.35</v>
      </c>
    </row>
    <row r="13774" spans="1:12" x14ac:dyDescent="0.35">
      <c r="A13774" s="1" t="s">
        <v>23169</v>
      </c>
      <c r="B13774" t="s">
        <v>23170</v>
      </c>
      <c r="C13774" t="s">
        <v>13</v>
      </c>
      <c r="D13774" t="s">
        <v>14</v>
      </c>
      <c r="E13774">
        <v>1</v>
      </c>
      <c r="F13774" s="2">
        <v>263.31939999999997</v>
      </c>
      <c r="G13774" s="3">
        <v>756</v>
      </c>
      <c r="H13774" s="3">
        <v>2.6331939999999996</v>
      </c>
      <c r="I13774" s="3">
        <v>12.376011799999999</v>
      </c>
      <c r="J13774" s="3">
        <v>278.32860579999999</v>
      </c>
      <c r="K13774" s="3">
        <v>428.19785507692308</v>
      </c>
      <c r="L13774" s="4">
        <v>0.35000000000000003</v>
      </c>
    </row>
    <row r="13775" spans="1:12" x14ac:dyDescent="0.35">
      <c r="A13775" s="1" t="s">
        <v>23171</v>
      </c>
      <c r="B13775" t="s">
        <v>23172</v>
      </c>
      <c r="C13775" t="s">
        <v>13</v>
      </c>
      <c r="D13775" t="s">
        <v>14</v>
      </c>
      <c r="E13775">
        <v>1</v>
      </c>
      <c r="F13775" s="2">
        <v>231.12360000000001</v>
      </c>
      <c r="G13775" s="3">
        <v>531</v>
      </c>
      <c r="H13775" s="3">
        <v>2.3112360000000001</v>
      </c>
      <c r="I13775" s="3">
        <v>10.862809200000001</v>
      </c>
      <c r="J13775" s="3">
        <v>244.29764520000003</v>
      </c>
      <c r="K13775" s="3">
        <v>375.84253107692314</v>
      </c>
      <c r="L13775" s="4">
        <v>0.35000000000000003</v>
      </c>
    </row>
    <row r="13776" spans="1:12" x14ac:dyDescent="0.35">
      <c r="A13776" s="1" t="s">
        <v>23173</v>
      </c>
      <c r="B13776" t="s">
        <v>23174</v>
      </c>
      <c r="C13776" t="s">
        <v>363</v>
      </c>
      <c r="D13776" t="s">
        <v>364</v>
      </c>
      <c r="E13776">
        <v>1</v>
      </c>
      <c r="F13776" s="2">
        <v>6395.95</v>
      </c>
      <c r="G13776" s="3">
        <v>12802</v>
      </c>
      <c r="H13776" s="3">
        <v>63.959499999999998</v>
      </c>
      <c r="I13776" s="3">
        <v>300.60964999999999</v>
      </c>
      <c r="J13776" s="3">
        <v>6760.5191500000001</v>
      </c>
      <c r="K13776" s="3">
        <v>10400.798692307691</v>
      </c>
      <c r="L13776" s="4">
        <v>0.34999999999999992</v>
      </c>
    </row>
    <row r="13777" spans="1:12" x14ac:dyDescent="0.35">
      <c r="A13777" s="1" t="s">
        <v>23175</v>
      </c>
      <c r="B13777" t="s">
        <v>19609</v>
      </c>
      <c r="C13777" t="s">
        <v>34</v>
      </c>
      <c r="D13777" t="s">
        <v>35</v>
      </c>
      <c r="E13777">
        <v>1</v>
      </c>
      <c r="F13777" s="2">
        <v>4205.5200000000004</v>
      </c>
      <c r="G13777" s="3">
        <v>11189</v>
      </c>
      <c r="H13777" s="3">
        <v>42.055200000000006</v>
      </c>
      <c r="I13777" s="3">
        <v>197.65944000000002</v>
      </c>
      <c r="J13777" s="3">
        <v>4445.2346400000006</v>
      </c>
      <c r="K13777" s="3">
        <v>6838.822523076924</v>
      </c>
      <c r="L13777" s="4">
        <v>0.35</v>
      </c>
    </row>
    <row r="13778" spans="1:12" x14ac:dyDescent="0.35">
      <c r="A13778" s="1" t="s">
        <v>23176</v>
      </c>
      <c r="B13778" t="s">
        <v>23177</v>
      </c>
      <c r="C13778" t="s">
        <v>13</v>
      </c>
      <c r="D13778" t="s">
        <v>14</v>
      </c>
      <c r="E13778">
        <v>1</v>
      </c>
      <c r="F13778" s="2">
        <v>187.32</v>
      </c>
      <c r="G13778" s="3">
        <v>375</v>
      </c>
      <c r="H13778" s="3">
        <v>1.8732</v>
      </c>
      <c r="I13778" s="3">
        <v>8.8040400000000005</v>
      </c>
      <c r="J13778" s="3">
        <v>197.99723999999998</v>
      </c>
      <c r="K13778" s="3">
        <v>304.61113846153842</v>
      </c>
      <c r="L13778" s="4">
        <v>0.35</v>
      </c>
    </row>
    <row r="13779" spans="1:12" x14ac:dyDescent="0.35">
      <c r="A13779" s="1" t="s">
        <v>23178</v>
      </c>
      <c r="B13779" t="s">
        <v>23179</v>
      </c>
      <c r="C13779" t="s">
        <v>363</v>
      </c>
      <c r="D13779" t="s">
        <v>364</v>
      </c>
      <c r="E13779">
        <v>1</v>
      </c>
      <c r="F13779" s="2">
        <v>1605.12</v>
      </c>
      <c r="G13779" s="3">
        <v>3262</v>
      </c>
      <c r="H13779" s="3">
        <v>16.051199999999998</v>
      </c>
      <c r="I13779" s="3">
        <v>75.440640000000002</v>
      </c>
      <c r="J13779" s="3">
        <v>1696.61184</v>
      </c>
      <c r="K13779" s="3">
        <v>2610.1720615384615</v>
      </c>
      <c r="L13779" s="4">
        <v>0.35</v>
      </c>
    </row>
    <row r="13780" spans="1:12" x14ac:dyDescent="0.35">
      <c r="A13780" s="1" t="s">
        <v>23180</v>
      </c>
      <c r="B13780" t="s">
        <v>23181</v>
      </c>
      <c r="C13780" t="s">
        <v>363</v>
      </c>
      <c r="D13780" t="s">
        <v>364</v>
      </c>
      <c r="E13780">
        <v>1</v>
      </c>
      <c r="F13780" s="2">
        <v>486.2</v>
      </c>
      <c r="G13780" s="3">
        <v>1117</v>
      </c>
      <c r="H13780" s="3">
        <v>4.8620000000000001</v>
      </c>
      <c r="I13780" s="3">
        <v>22.851399999999998</v>
      </c>
      <c r="J13780" s="3">
        <v>513.91340000000002</v>
      </c>
      <c r="K13780" s="3">
        <v>790.63599999999997</v>
      </c>
      <c r="L13780" s="4">
        <v>0.34999999999999992</v>
      </c>
    </row>
    <row r="13781" spans="1:12" x14ac:dyDescent="0.35">
      <c r="A13781" s="1" t="s">
        <v>23182</v>
      </c>
      <c r="B13781" t="s">
        <v>23183</v>
      </c>
      <c r="C13781" t="s">
        <v>363</v>
      </c>
      <c r="D13781" t="s">
        <v>364</v>
      </c>
      <c r="E13781">
        <v>1</v>
      </c>
      <c r="F13781" s="2">
        <v>99.54</v>
      </c>
      <c r="G13781" s="3">
        <v>198</v>
      </c>
      <c r="H13781" s="3">
        <v>0.99540000000000006</v>
      </c>
      <c r="I13781" s="3">
        <v>4.6783800000000006</v>
      </c>
      <c r="J13781" s="3">
        <v>105.21378000000001</v>
      </c>
      <c r="K13781" s="3">
        <v>161.86735384615386</v>
      </c>
      <c r="L13781" s="4">
        <v>0.35</v>
      </c>
    </row>
    <row r="13782" spans="1:12" x14ac:dyDescent="0.35">
      <c r="A13782" s="1">
        <v>1349</v>
      </c>
      <c r="B13782" t="s">
        <v>23184</v>
      </c>
      <c r="C13782" t="s">
        <v>26</v>
      </c>
      <c r="D13782" t="s">
        <v>27</v>
      </c>
      <c r="E13782">
        <v>1</v>
      </c>
      <c r="F13782" s="2">
        <v>199.93</v>
      </c>
      <c r="G13782" s="3">
        <v>657.96</v>
      </c>
      <c r="H13782" s="3">
        <v>1.9993000000000001</v>
      </c>
      <c r="I13782" s="3">
        <v>9.3967100000000006</v>
      </c>
      <c r="J13782" s="3">
        <v>211.32601000000003</v>
      </c>
      <c r="K13782" s="3">
        <v>325.1169384615385</v>
      </c>
      <c r="L13782" s="4">
        <v>0.35</v>
      </c>
    </row>
    <row r="13783" spans="1:12" x14ac:dyDescent="0.35">
      <c r="A13783" s="1" t="s">
        <v>23185</v>
      </c>
      <c r="B13783" t="s">
        <v>23186</v>
      </c>
      <c r="C13783" t="s">
        <v>363</v>
      </c>
      <c r="D13783" t="s">
        <v>364</v>
      </c>
      <c r="E13783">
        <v>1</v>
      </c>
      <c r="F13783" s="2">
        <v>987.68</v>
      </c>
      <c r="G13783" s="3">
        <v>1833</v>
      </c>
      <c r="H13783" s="3">
        <v>9.8767999999999994</v>
      </c>
      <c r="I13783" s="3">
        <v>46.420960000000001</v>
      </c>
      <c r="J13783" s="3">
        <v>1043.97776</v>
      </c>
      <c r="K13783" s="3">
        <v>1606.1196307692308</v>
      </c>
      <c r="L13783" s="4">
        <v>0.35</v>
      </c>
    </row>
    <row r="13784" spans="1:12" x14ac:dyDescent="0.35">
      <c r="A13784" s="1" t="s">
        <v>23187</v>
      </c>
      <c r="B13784" t="s">
        <v>23188</v>
      </c>
      <c r="C13784" t="s">
        <v>363</v>
      </c>
      <c r="D13784" t="s">
        <v>364</v>
      </c>
      <c r="E13784">
        <v>1</v>
      </c>
      <c r="F13784" s="2">
        <v>473.60500000000002</v>
      </c>
      <c r="G13784" s="3">
        <v>1813</v>
      </c>
      <c r="H13784" s="3">
        <v>4.7360500000000005</v>
      </c>
      <c r="I13784" s="3">
        <v>22.259435</v>
      </c>
      <c r="J13784" s="3">
        <v>500.60048499999999</v>
      </c>
      <c r="K13784" s="3">
        <v>770.15459230769227</v>
      </c>
      <c r="L13784" s="4">
        <v>0.35</v>
      </c>
    </row>
    <row r="13785" spans="1:12" x14ac:dyDescent="0.35">
      <c r="A13785" s="1" t="s">
        <v>23189</v>
      </c>
      <c r="B13785" t="s">
        <v>23190</v>
      </c>
      <c r="C13785" t="s">
        <v>34</v>
      </c>
      <c r="D13785" t="s">
        <v>35</v>
      </c>
      <c r="E13785">
        <v>1</v>
      </c>
      <c r="F13785" s="2">
        <v>100.7</v>
      </c>
      <c r="G13785" s="3">
        <v>132.16</v>
      </c>
      <c r="H13785" s="3">
        <v>1.0070000000000001</v>
      </c>
      <c r="I13785" s="3">
        <v>4.7328999999999999</v>
      </c>
      <c r="J13785" s="3">
        <v>106.43990000000001</v>
      </c>
      <c r="K13785" s="3">
        <v>163.75369230769232</v>
      </c>
      <c r="L13785" s="4">
        <v>0.35</v>
      </c>
    </row>
    <row r="13786" spans="1:12" x14ac:dyDescent="0.35">
      <c r="A13786" s="1" t="s">
        <v>23191</v>
      </c>
      <c r="B13786" t="s">
        <v>23192</v>
      </c>
      <c r="C13786" t="s">
        <v>363</v>
      </c>
      <c r="D13786" t="s">
        <v>364</v>
      </c>
      <c r="E13786">
        <v>1</v>
      </c>
      <c r="F13786" s="2">
        <v>516.15</v>
      </c>
      <c r="G13786" s="3">
        <v>1024</v>
      </c>
      <c r="H13786" s="3">
        <v>5.1615000000000002</v>
      </c>
      <c r="I13786" s="3">
        <v>24.259049999999998</v>
      </c>
      <c r="J13786" s="3">
        <v>545.57055000000003</v>
      </c>
      <c r="K13786" s="3">
        <v>839.33930769230767</v>
      </c>
      <c r="L13786" s="4">
        <v>0.35</v>
      </c>
    </row>
    <row r="13787" spans="1:12" x14ac:dyDescent="0.35">
      <c r="A13787" s="1" t="s">
        <v>23193</v>
      </c>
      <c r="B13787" t="s">
        <v>23194</v>
      </c>
      <c r="C13787" t="s">
        <v>363</v>
      </c>
      <c r="D13787" t="s">
        <v>364</v>
      </c>
      <c r="E13787">
        <v>1</v>
      </c>
      <c r="F13787" s="2">
        <v>163.89</v>
      </c>
      <c r="G13787" s="3">
        <v>328</v>
      </c>
      <c r="H13787" s="3">
        <v>1.6388999999999998</v>
      </c>
      <c r="I13787" s="3">
        <v>7.7028299999999996</v>
      </c>
      <c r="J13787" s="3">
        <v>173.23173</v>
      </c>
      <c r="K13787" s="3">
        <v>266.51035384615386</v>
      </c>
      <c r="L13787" s="4">
        <v>0.35000000000000003</v>
      </c>
    </row>
    <row r="13788" spans="1:12" x14ac:dyDescent="0.35">
      <c r="A13788" s="1" t="s">
        <v>23195</v>
      </c>
      <c r="B13788" t="s">
        <v>23196</v>
      </c>
      <c r="C13788" t="s">
        <v>363</v>
      </c>
      <c r="D13788" t="s">
        <v>364</v>
      </c>
      <c r="E13788">
        <v>1</v>
      </c>
      <c r="F13788" s="2">
        <v>757.16</v>
      </c>
      <c r="G13788" s="3">
        <v>1842</v>
      </c>
      <c r="H13788" s="3">
        <v>7.5716000000000001</v>
      </c>
      <c r="I13788" s="3">
        <v>35.58652</v>
      </c>
      <c r="J13788" s="3">
        <v>800.31811999999991</v>
      </c>
      <c r="K13788" s="3">
        <v>1231.258646153846</v>
      </c>
      <c r="L13788" s="4">
        <v>0.35000000000000003</v>
      </c>
    </row>
    <row r="13789" spans="1:12" x14ac:dyDescent="0.35">
      <c r="A13789" s="1" t="s">
        <v>23197</v>
      </c>
      <c r="B13789" t="s">
        <v>23198</v>
      </c>
      <c r="C13789" t="s">
        <v>13</v>
      </c>
      <c r="D13789" t="s">
        <v>14</v>
      </c>
      <c r="E13789">
        <v>1</v>
      </c>
      <c r="F13789" s="2">
        <v>34.11</v>
      </c>
      <c r="G13789" s="3">
        <v>88.19</v>
      </c>
      <c r="H13789" s="3">
        <v>0.34110000000000001</v>
      </c>
      <c r="I13789" s="3">
        <v>1.60317</v>
      </c>
      <c r="J13789" s="3">
        <v>36.054269999999995</v>
      </c>
      <c r="K13789" s="3">
        <v>55.468107692307683</v>
      </c>
      <c r="L13789" s="4">
        <v>0.35</v>
      </c>
    </row>
    <row r="13790" spans="1:12" x14ac:dyDescent="0.35">
      <c r="A13790" s="1" t="s">
        <v>23199</v>
      </c>
      <c r="B13790" t="s">
        <v>22315</v>
      </c>
      <c r="C13790" t="s">
        <v>363</v>
      </c>
      <c r="D13790" t="s">
        <v>364</v>
      </c>
      <c r="E13790">
        <v>1</v>
      </c>
      <c r="F13790" s="2">
        <v>162.15</v>
      </c>
      <c r="G13790" s="3">
        <v>319</v>
      </c>
      <c r="H13790" s="3">
        <v>1.6215000000000002</v>
      </c>
      <c r="I13790" s="3">
        <v>7.6210500000000003</v>
      </c>
      <c r="J13790" s="3">
        <v>171.39255</v>
      </c>
      <c r="K13790" s="3">
        <v>263.68084615384612</v>
      </c>
      <c r="L13790" s="4">
        <v>0.34999999999999992</v>
      </c>
    </row>
    <row r="13791" spans="1:12" x14ac:dyDescent="0.35">
      <c r="A13791" s="1" t="s">
        <v>23200</v>
      </c>
      <c r="B13791" t="s">
        <v>23201</v>
      </c>
      <c r="C13791" t="s">
        <v>21</v>
      </c>
      <c r="D13791" t="s">
        <v>22</v>
      </c>
      <c r="E13791">
        <v>1</v>
      </c>
      <c r="F13791" s="2">
        <v>37.1</v>
      </c>
      <c r="G13791" s="3">
        <v>92</v>
      </c>
      <c r="H13791" s="3">
        <v>0.371</v>
      </c>
      <c r="I13791" s="3">
        <v>1.7437</v>
      </c>
      <c r="J13791" s="3">
        <v>39.214700000000001</v>
      </c>
      <c r="K13791" s="3">
        <v>60.330307692307692</v>
      </c>
      <c r="L13791" s="4">
        <v>0.35</v>
      </c>
    </row>
    <row r="13792" spans="1:12" x14ac:dyDescent="0.35">
      <c r="A13792" s="1" t="s">
        <v>23202</v>
      </c>
      <c r="B13792" t="s">
        <v>23203</v>
      </c>
      <c r="C13792" t="s">
        <v>34</v>
      </c>
      <c r="D13792" t="s">
        <v>35</v>
      </c>
      <c r="E13792">
        <v>1</v>
      </c>
      <c r="F13792" s="2">
        <v>265.33999999999997</v>
      </c>
      <c r="G13792" s="3">
        <v>695</v>
      </c>
      <c r="H13792" s="3">
        <v>2.6534</v>
      </c>
      <c r="I13792" s="3">
        <v>12.470979999999999</v>
      </c>
      <c r="J13792" s="3">
        <v>280.46437999999995</v>
      </c>
      <c r="K13792" s="3">
        <v>431.48366153846143</v>
      </c>
      <c r="L13792" s="4">
        <v>0.35</v>
      </c>
    </row>
    <row r="13793" spans="1:12" x14ac:dyDescent="0.35">
      <c r="A13793" s="1" t="s">
        <v>23204</v>
      </c>
      <c r="B13793" t="s">
        <v>23205</v>
      </c>
      <c r="C13793" t="s">
        <v>363</v>
      </c>
      <c r="D13793" t="s">
        <v>364</v>
      </c>
      <c r="E13793">
        <v>1</v>
      </c>
      <c r="F13793" s="2">
        <v>18.57</v>
      </c>
      <c r="G13793" s="3">
        <v>38</v>
      </c>
      <c r="H13793" s="3">
        <v>0.1857</v>
      </c>
      <c r="I13793" s="3">
        <v>0.87279000000000007</v>
      </c>
      <c r="J13793" s="3">
        <v>19.628489999999999</v>
      </c>
      <c r="K13793" s="3">
        <v>30.197676923076919</v>
      </c>
      <c r="L13793" s="4">
        <v>0.34999999999999992</v>
      </c>
    </row>
    <row r="13794" spans="1:12" x14ac:dyDescent="0.35">
      <c r="A13794" s="1" t="s">
        <v>23206</v>
      </c>
      <c r="B13794" t="s">
        <v>23207</v>
      </c>
      <c r="C13794" t="s">
        <v>363</v>
      </c>
      <c r="D13794" t="s">
        <v>364</v>
      </c>
      <c r="E13794">
        <v>1</v>
      </c>
      <c r="F13794" s="2">
        <v>128.80000000000001</v>
      </c>
      <c r="G13794" s="3">
        <v>281.5</v>
      </c>
      <c r="H13794" s="3">
        <v>1.288</v>
      </c>
      <c r="I13794" s="3">
        <v>6.0536000000000003</v>
      </c>
      <c r="J13794" s="3">
        <v>136.14160000000001</v>
      </c>
      <c r="K13794" s="3">
        <v>209.44861538461541</v>
      </c>
      <c r="L13794" s="4">
        <v>0.35000000000000003</v>
      </c>
    </row>
    <row r="13795" spans="1:12" x14ac:dyDescent="0.35">
      <c r="A13795" s="1" t="s">
        <v>23208</v>
      </c>
      <c r="B13795" t="s">
        <v>23209</v>
      </c>
      <c r="C13795" t="s">
        <v>34</v>
      </c>
      <c r="D13795" t="s">
        <v>35</v>
      </c>
      <c r="E13795">
        <v>1</v>
      </c>
      <c r="F13795" s="2">
        <v>730.84</v>
      </c>
      <c r="G13795" s="3">
        <v>1824</v>
      </c>
      <c r="H13795" s="3">
        <v>7.3084000000000007</v>
      </c>
      <c r="I13795" s="3">
        <v>34.34948</v>
      </c>
      <c r="J13795" s="3">
        <v>772.49788000000001</v>
      </c>
      <c r="K13795" s="3">
        <v>1188.4582769230769</v>
      </c>
      <c r="L13795" s="4">
        <v>0.35</v>
      </c>
    </row>
    <row r="13796" spans="1:12" x14ac:dyDescent="0.35">
      <c r="A13796" s="1" t="s">
        <v>23210</v>
      </c>
      <c r="B13796" t="s">
        <v>23211</v>
      </c>
      <c r="C13796" t="s">
        <v>26</v>
      </c>
      <c r="D13796" t="s">
        <v>27</v>
      </c>
      <c r="E13796">
        <v>1</v>
      </c>
      <c r="F13796" s="2">
        <v>2834.4960000000001</v>
      </c>
      <c r="G13796" s="3">
        <v>5624</v>
      </c>
      <c r="H13796" s="3">
        <v>28.34496</v>
      </c>
      <c r="I13796" s="3">
        <v>133.22131200000001</v>
      </c>
      <c r="J13796" s="3">
        <v>2996.0622720000001</v>
      </c>
      <c r="K13796" s="3">
        <v>4609.326572307692</v>
      </c>
      <c r="L13796" s="4">
        <v>0.34999999999999992</v>
      </c>
    </row>
    <row r="13797" spans="1:12" x14ac:dyDescent="0.35">
      <c r="A13797" s="1" t="s">
        <v>23212</v>
      </c>
      <c r="B13797" t="s">
        <v>23213</v>
      </c>
      <c r="C13797" t="s">
        <v>363</v>
      </c>
      <c r="D13797" t="s">
        <v>364</v>
      </c>
      <c r="E13797">
        <v>1</v>
      </c>
      <c r="F13797" s="2">
        <v>6245</v>
      </c>
      <c r="G13797" s="3">
        <v>10314</v>
      </c>
      <c r="H13797" s="3">
        <v>62.45</v>
      </c>
      <c r="I13797" s="3">
        <v>293.51499999999999</v>
      </c>
      <c r="J13797" s="3">
        <v>6600.9650000000001</v>
      </c>
      <c r="K13797" s="3">
        <v>10155.33076923077</v>
      </c>
      <c r="L13797" s="4">
        <v>0.35000000000000003</v>
      </c>
    </row>
    <row r="13798" spans="1:12" x14ac:dyDescent="0.35">
      <c r="A13798" s="1" t="s">
        <v>23214</v>
      </c>
      <c r="B13798" t="s">
        <v>17652</v>
      </c>
      <c r="C13798" t="s">
        <v>363</v>
      </c>
      <c r="D13798" t="s">
        <v>364</v>
      </c>
      <c r="E13798">
        <v>1</v>
      </c>
      <c r="F13798" s="2">
        <v>1461.96</v>
      </c>
      <c r="G13798" s="3">
        <v>2431</v>
      </c>
      <c r="H13798" s="3">
        <v>14.6196</v>
      </c>
      <c r="I13798" s="3">
        <v>68.712119999999999</v>
      </c>
      <c r="J13798" s="3">
        <v>1545.2917199999999</v>
      </c>
      <c r="K13798" s="3">
        <v>2377.3718769230768</v>
      </c>
      <c r="L13798" s="4">
        <v>0.35</v>
      </c>
    </row>
    <row r="13799" spans="1:12" x14ac:dyDescent="0.35">
      <c r="A13799" s="1" t="s">
        <v>23215</v>
      </c>
      <c r="B13799" t="s">
        <v>23216</v>
      </c>
      <c r="C13799" t="s">
        <v>363</v>
      </c>
      <c r="D13799" t="s">
        <v>364</v>
      </c>
      <c r="E13799">
        <v>1</v>
      </c>
      <c r="F13799" s="2">
        <v>1450.84</v>
      </c>
      <c r="G13799" s="3">
        <v>2992</v>
      </c>
      <c r="H13799" s="3">
        <v>14.5084</v>
      </c>
      <c r="I13799" s="3">
        <v>68.189480000000003</v>
      </c>
      <c r="J13799" s="3">
        <v>1533.5378799999999</v>
      </c>
      <c r="K13799" s="3">
        <v>2359.2890461538459</v>
      </c>
      <c r="L13799" s="4">
        <v>0.35</v>
      </c>
    </row>
    <row r="13800" spans="1:12" x14ac:dyDescent="0.35">
      <c r="A13800" s="1" t="s">
        <v>23217</v>
      </c>
      <c r="B13800" t="s">
        <v>23218</v>
      </c>
      <c r="C13800" t="s">
        <v>34</v>
      </c>
      <c r="D13800" t="s">
        <v>35</v>
      </c>
      <c r="E13800">
        <v>1</v>
      </c>
      <c r="F13800" s="2">
        <v>462.84</v>
      </c>
      <c r="G13800" s="3">
        <v>1104</v>
      </c>
      <c r="H13800" s="3">
        <v>4.6284000000000001</v>
      </c>
      <c r="I13800" s="3">
        <v>21.75348</v>
      </c>
      <c r="J13800" s="3">
        <v>489.22188</v>
      </c>
      <c r="K13800" s="3">
        <v>752.64904615384614</v>
      </c>
      <c r="L13800" s="4">
        <v>0.35</v>
      </c>
    </row>
    <row r="13801" spans="1:12" x14ac:dyDescent="0.35">
      <c r="A13801" s="1" t="s">
        <v>23219</v>
      </c>
      <c r="B13801" t="s">
        <v>23220</v>
      </c>
      <c r="C13801" t="s">
        <v>363</v>
      </c>
      <c r="D13801" t="s">
        <v>364</v>
      </c>
      <c r="E13801">
        <v>1</v>
      </c>
      <c r="F13801" s="2">
        <v>624.57000000000005</v>
      </c>
      <c r="G13801" s="3">
        <v>1186</v>
      </c>
      <c r="H13801" s="3">
        <v>6.2457000000000003</v>
      </c>
      <c r="I13801" s="3">
        <v>29.354790000000001</v>
      </c>
      <c r="J13801" s="3">
        <v>660.17049000000009</v>
      </c>
      <c r="K13801" s="3">
        <v>1015.6469076923078</v>
      </c>
      <c r="L13801" s="4">
        <v>0.35</v>
      </c>
    </row>
    <row r="13802" spans="1:12" x14ac:dyDescent="0.35">
      <c r="A13802" s="1" t="s">
        <v>23221</v>
      </c>
      <c r="B13802" t="s">
        <v>23222</v>
      </c>
      <c r="C13802" t="s">
        <v>363</v>
      </c>
      <c r="D13802" t="s">
        <v>364</v>
      </c>
      <c r="E13802">
        <v>1</v>
      </c>
      <c r="F13802" s="2">
        <v>636.32000000000005</v>
      </c>
      <c r="G13802" s="3">
        <v>11</v>
      </c>
      <c r="H13802" s="3">
        <v>6.3632000000000009</v>
      </c>
      <c r="I13802" s="3">
        <v>29.907040000000002</v>
      </c>
      <c r="J13802" s="3">
        <v>672.59024000000011</v>
      </c>
      <c r="K13802" s="3">
        <v>1034.7542153846155</v>
      </c>
      <c r="L13802" s="4">
        <v>0.34999999999999992</v>
      </c>
    </row>
    <row r="13803" spans="1:12" x14ac:dyDescent="0.35">
      <c r="A13803" s="1" t="s">
        <v>23223</v>
      </c>
      <c r="B13803" t="s">
        <v>23224</v>
      </c>
      <c r="C13803" t="s">
        <v>13</v>
      </c>
      <c r="D13803" t="s">
        <v>14</v>
      </c>
      <c r="E13803">
        <v>1</v>
      </c>
      <c r="F13803" s="2">
        <v>708.12</v>
      </c>
      <c r="G13803" s="3">
        <v>1417</v>
      </c>
      <c r="H13803" s="3">
        <v>7.0811999999999999</v>
      </c>
      <c r="I13803" s="3">
        <v>33.281640000000003</v>
      </c>
      <c r="J13803" s="3">
        <v>748.48284000000001</v>
      </c>
      <c r="K13803" s="3">
        <v>1151.5120615384615</v>
      </c>
      <c r="L13803" s="4">
        <v>0.35</v>
      </c>
    </row>
    <row r="13804" spans="1:12" x14ac:dyDescent="0.35">
      <c r="A13804" s="1" t="s">
        <v>23225</v>
      </c>
      <c r="B13804" t="s">
        <v>23226</v>
      </c>
      <c r="C13804" t="s">
        <v>34</v>
      </c>
      <c r="D13804" t="s">
        <v>35</v>
      </c>
      <c r="E13804">
        <v>1</v>
      </c>
      <c r="F13804" s="2">
        <v>331.84</v>
      </c>
      <c r="G13804" s="3">
        <v>834</v>
      </c>
      <c r="H13804" s="3">
        <v>3.3184</v>
      </c>
      <c r="I13804" s="3">
        <v>15.59648</v>
      </c>
      <c r="J13804" s="3">
        <v>350.75487999999996</v>
      </c>
      <c r="K13804" s="3">
        <v>539.62289230769227</v>
      </c>
      <c r="L13804" s="4">
        <v>0.35000000000000003</v>
      </c>
    </row>
    <row r="13805" spans="1:12" x14ac:dyDescent="0.35">
      <c r="A13805" s="1" t="s">
        <v>23227</v>
      </c>
      <c r="B13805" t="s">
        <v>23228</v>
      </c>
      <c r="C13805" t="s">
        <v>34</v>
      </c>
      <c r="D13805" t="s">
        <v>35</v>
      </c>
      <c r="E13805">
        <v>1</v>
      </c>
      <c r="F13805" s="2">
        <v>132.34</v>
      </c>
      <c r="G13805" s="3">
        <v>324</v>
      </c>
      <c r="H13805" s="3">
        <v>1.3234000000000001</v>
      </c>
      <c r="I13805" s="3">
        <v>6.2199800000000005</v>
      </c>
      <c r="J13805" s="3">
        <v>139.88337999999999</v>
      </c>
      <c r="K13805" s="3">
        <v>215.20519999999996</v>
      </c>
      <c r="L13805" s="4">
        <v>0.34999999999999992</v>
      </c>
    </row>
    <row r="13806" spans="1:12" x14ac:dyDescent="0.35">
      <c r="A13806" s="1" t="s">
        <v>23229</v>
      </c>
      <c r="B13806" t="s">
        <v>23230</v>
      </c>
      <c r="C13806" t="s">
        <v>13</v>
      </c>
      <c r="D13806" t="s">
        <v>14</v>
      </c>
      <c r="E13806">
        <v>1</v>
      </c>
      <c r="F13806" s="2">
        <v>2407.44</v>
      </c>
      <c r="G13806" s="3">
        <v>4819</v>
      </c>
      <c r="H13806" s="3">
        <v>24.074400000000001</v>
      </c>
      <c r="I13806" s="3">
        <v>113.14968</v>
      </c>
      <c r="J13806" s="3">
        <v>2544.66408</v>
      </c>
      <c r="K13806" s="3">
        <v>3914.8678153846154</v>
      </c>
      <c r="L13806" s="4">
        <v>0.35</v>
      </c>
    </row>
    <row r="13807" spans="1:12" x14ac:dyDescent="0.35">
      <c r="A13807" s="1" t="s">
        <v>23231</v>
      </c>
      <c r="B13807" t="s">
        <v>23232</v>
      </c>
      <c r="C13807" t="s">
        <v>13</v>
      </c>
      <c r="D13807" t="s">
        <v>14</v>
      </c>
      <c r="E13807">
        <v>1</v>
      </c>
      <c r="F13807" s="2">
        <v>999.6</v>
      </c>
      <c r="G13807" s="3">
        <v>1999</v>
      </c>
      <c r="H13807" s="3">
        <v>9.9960000000000004</v>
      </c>
      <c r="I13807" s="3">
        <v>46.981200000000001</v>
      </c>
      <c r="J13807" s="3">
        <v>1056.5771999999999</v>
      </c>
      <c r="K13807" s="3">
        <v>1625.5033846153844</v>
      </c>
      <c r="L13807" s="4">
        <v>0.35</v>
      </c>
    </row>
    <row r="13808" spans="1:12" x14ac:dyDescent="0.35">
      <c r="A13808" s="1" t="s">
        <v>23233</v>
      </c>
      <c r="B13808" t="s">
        <v>23234</v>
      </c>
      <c r="C13808" t="s">
        <v>34</v>
      </c>
      <c r="D13808" t="s">
        <v>35</v>
      </c>
      <c r="E13808">
        <v>1</v>
      </c>
      <c r="F13808" s="2">
        <v>9468.36</v>
      </c>
      <c r="G13808" s="3">
        <v>26302</v>
      </c>
      <c r="H13808" s="3">
        <v>94.683600000000013</v>
      </c>
      <c r="I13808" s="3">
        <v>445.01292000000001</v>
      </c>
      <c r="J13808" s="3">
        <v>10008.05652</v>
      </c>
      <c r="K13808" s="3">
        <v>15397.01003076923</v>
      </c>
      <c r="L13808" s="4">
        <v>0.35</v>
      </c>
    </row>
    <row r="13809" spans="1:12" x14ac:dyDescent="0.35">
      <c r="A13809" s="1" t="s">
        <v>23235</v>
      </c>
      <c r="B13809" t="s">
        <v>3033</v>
      </c>
      <c r="C13809" t="s">
        <v>34</v>
      </c>
      <c r="D13809" t="s">
        <v>35</v>
      </c>
      <c r="E13809">
        <v>1</v>
      </c>
      <c r="F13809" s="2">
        <v>8898.1200000000008</v>
      </c>
      <c r="G13809" s="3">
        <v>24716</v>
      </c>
      <c r="H13809" s="3">
        <v>88.981200000000015</v>
      </c>
      <c r="I13809" s="3">
        <v>418.21164000000005</v>
      </c>
      <c r="J13809" s="3">
        <v>9405.3128400000005</v>
      </c>
      <c r="K13809" s="3">
        <v>14469.712061538461</v>
      </c>
      <c r="L13809" s="4">
        <v>0.34999999999999992</v>
      </c>
    </row>
    <row r="13810" spans="1:12" x14ac:dyDescent="0.35">
      <c r="A13810" s="1" t="s">
        <v>23236</v>
      </c>
      <c r="B13810" t="s">
        <v>23237</v>
      </c>
      <c r="C13810" t="s">
        <v>363</v>
      </c>
      <c r="D13810" t="s">
        <v>364</v>
      </c>
      <c r="E13810">
        <v>1</v>
      </c>
      <c r="F13810" s="2">
        <v>6104.45</v>
      </c>
      <c r="G13810" s="3">
        <v>12213</v>
      </c>
      <c r="H13810" s="3">
        <v>61.044499999999999</v>
      </c>
      <c r="I13810" s="3">
        <v>286.90915000000001</v>
      </c>
      <c r="J13810" s="3">
        <v>6452.4036500000002</v>
      </c>
      <c r="K13810" s="3">
        <v>9926.7748461538467</v>
      </c>
      <c r="L13810" s="4">
        <v>0.35000000000000003</v>
      </c>
    </row>
    <row r="13811" spans="1:12" x14ac:dyDescent="0.35">
      <c r="A13811" s="1" t="s">
        <v>23238</v>
      </c>
      <c r="B13811" t="s">
        <v>23239</v>
      </c>
      <c r="C13811" t="s">
        <v>363</v>
      </c>
      <c r="D13811" t="s">
        <v>364</v>
      </c>
      <c r="E13811">
        <v>1</v>
      </c>
      <c r="F13811" s="2">
        <v>7.14</v>
      </c>
      <c r="G13811" s="3">
        <v>60</v>
      </c>
      <c r="H13811" s="3">
        <v>7.1400000000000005E-2</v>
      </c>
      <c r="I13811" s="3">
        <v>0.33557999999999999</v>
      </c>
      <c r="J13811" s="3">
        <v>7.5469799999999996</v>
      </c>
      <c r="K13811" s="3">
        <v>11.61073846153846</v>
      </c>
      <c r="L13811" s="4">
        <v>0.35</v>
      </c>
    </row>
    <row r="13812" spans="1:12" x14ac:dyDescent="0.35">
      <c r="A13812" s="1" t="s">
        <v>23240</v>
      </c>
      <c r="B13812" t="s">
        <v>23241</v>
      </c>
      <c r="C13812" t="s">
        <v>363</v>
      </c>
      <c r="D13812" t="s">
        <v>364</v>
      </c>
      <c r="E13812">
        <v>1</v>
      </c>
      <c r="F13812" s="2">
        <v>4385</v>
      </c>
      <c r="G13812" s="3">
        <v>7293</v>
      </c>
      <c r="H13812" s="3">
        <v>43.85</v>
      </c>
      <c r="I13812" s="3">
        <v>206.095</v>
      </c>
      <c r="J13812" s="3">
        <v>4634.9450000000006</v>
      </c>
      <c r="K13812" s="3">
        <v>7130.6846153846163</v>
      </c>
      <c r="L13812" s="4">
        <v>0.35</v>
      </c>
    </row>
    <row r="13813" spans="1:12" x14ac:dyDescent="0.35">
      <c r="A13813" s="1" t="s">
        <v>23242</v>
      </c>
      <c r="B13813" t="s">
        <v>23243</v>
      </c>
      <c r="C13813" t="s">
        <v>13</v>
      </c>
      <c r="D13813" t="s">
        <v>14</v>
      </c>
      <c r="E13813">
        <v>1</v>
      </c>
      <c r="F13813" s="2">
        <v>536.76</v>
      </c>
      <c r="G13813" s="3">
        <v>1074</v>
      </c>
      <c r="H13813" s="3">
        <v>5.3676000000000004</v>
      </c>
      <c r="I13813" s="3">
        <v>25.227719999999998</v>
      </c>
      <c r="J13813" s="3">
        <v>567.35532000000001</v>
      </c>
      <c r="K13813" s="3">
        <v>872.85433846153842</v>
      </c>
      <c r="L13813" s="4">
        <v>0.35</v>
      </c>
    </row>
    <row r="13814" spans="1:12" x14ac:dyDescent="0.35">
      <c r="A13814" s="1" t="s">
        <v>23244</v>
      </c>
      <c r="B13814" t="s">
        <v>21062</v>
      </c>
      <c r="C13814" t="s">
        <v>363</v>
      </c>
      <c r="D13814" t="s">
        <v>364</v>
      </c>
      <c r="E13814">
        <v>1</v>
      </c>
      <c r="F13814" s="2">
        <v>1461.96</v>
      </c>
      <c r="G13814" s="3">
        <v>2431</v>
      </c>
      <c r="H13814" s="3">
        <v>14.6196</v>
      </c>
      <c r="I13814" s="3">
        <v>68.712119999999999</v>
      </c>
      <c r="J13814" s="3">
        <v>1545.2917199999999</v>
      </c>
      <c r="K13814" s="3">
        <v>2377.3718769230768</v>
      </c>
      <c r="L13814" s="4">
        <v>0.35</v>
      </c>
    </row>
    <row r="13815" spans="1:12" x14ac:dyDescent="0.35">
      <c r="A13815" s="1" t="s">
        <v>23245</v>
      </c>
      <c r="B13815" t="s">
        <v>23246</v>
      </c>
      <c r="C13815" t="s">
        <v>363</v>
      </c>
      <c r="D13815" t="s">
        <v>364</v>
      </c>
      <c r="E13815">
        <v>1</v>
      </c>
      <c r="F13815" s="2">
        <v>80.84</v>
      </c>
      <c r="G13815" s="3">
        <v>162</v>
      </c>
      <c r="H13815" s="3">
        <v>0.80840000000000001</v>
      </c>
      <c r="I13815" s="3">
        <v>3.79948</v>
      </c>
      <c r="J13815" s="3">
        <v>85.447880000000012</v>
      </c>
      <c r="K13815" s="3">
        <v>131.45827692307694</v>
      </c>
      <c r="L13815" s="4">
        <v>0.35</v>
      </c>
    </row>
    <row r="13816" spans="1:12" x14ac:dyDescent="0.35">
      <c r="A13816" s="1" t="s">
        <v>23247</v>
      </c>
      <c r="B13816" t="s">
        <v>1575</v>
      </c>
      <c r="C13816" t="s">
        <v>34</v>
      </c>
      <c r="D13816" t="s">
        <v>35</v>
      </c>
      <c r="E13816">
        <v>1</v>
      </c>
      <c r="F13816" s="2">
        <v>21642.39</v>
      </c>
      <c r="G13816" s="3">
        <v>60111</v>
      </c>
      <c r="H13816" s="3">
        <v>216.4239</v>
      </c>
      <c r="I13816" s="3">
        <v>1017.19233</v>
      </c>
      <c r="J13816" s="3">
        <v>22876.006230000003</v>
      </c>
      <c r="K13816" s="3">
        <v>35193.855738461541</v>
      </c>
      <c r="L13816" s="4">
        <v>0.35</v>
      </c>
    </row>
    <row r="13817" spans="1:12" x14ac:dyDescent="0.35">
      <c r="A13817" s="1" t="s">
        <v>23248</v>
      </c>
      <c r="B13817" t="s">
        <v>23249</v>
      </c>
      <c r="C13817" t="s">
        <v>363</v>
      </c>
      <c r="D13817" t="s">
        <v>364</v>
      </c>
      <c r="E13817">
        <v>1</v>
      </c>
      <c r="F13817" s="2">
        <v>479.4</v>
      </c>
      <c r="G13817" s="3">
        <v>1104</v>
      </c>
      <c r="H13817" s="3">
        <v>4.7939999999999996</v>
      </c>
      <c r="I13817" s="3">
        <v>22.5318</v>
      </c>
      <c r="J13817" s="3">
        <v>506.72579999999994</v>
      </c>
      <c r="K13817" s="3">
        <v>779.57815384615367</v>
      </c>
      <c r="L13817" s="4">
        <v>0.34999999999999992</v>
      </c>
    </row>
    <row r="13818" spans="1:12" x14ac:dyDescent="0.35">
      <c r="A13818" s="1" t="s">
        <v>23250</v>
      </c>
      <c r="B13818" t="s">
        <v>23251</v>
      </c>
      <c r="C13818" t="s">
        <v>363</v>
      </c>
      <c r="D13818" t="s">
        <v>364</v>
      </c>
      <c r="E13818">
        <v>1</v>
      </c>
      <c r="F13818" s="2">
        <v>11914</v>
      </c>
      <c r="G13818" s="3">
        <v>26038.85</v>
      </c>
      <c r="H13818" s="3">
        <v>119.14</v>
      </c>
      <c r="I13818" s="3">
        <v>559.95799999999997</v>
      </c>
      <c r="J13818" s="3">
        <v>12593.098</v>
      </c>
      <c r="K13818" s="3">
        <v>19373.996923076924</v>
      </c>
      <c r="L13818" s="4">
        <v>0.35000000000000003</v>
      </c>
    </row>
    <row r="13819" spans="1:12" x14ac:dyDescent="0.35">
      <c r="A13819" s="1" t="s">
        <v>23252</v>
      </c>
      <c r="B13819" t="s">
        <v>23253</v>
      </c>
      <c r="C13819" t="s">
        <v>34</v>
      </c>
      <c r="D13819" t="s">
        <v>35</v>
      </c>
      <c r="E13819">
        <v>1</v>
      </c>
      <c r="F13819" s="2">
        <v>135.91999999999999</v>
      </c>
      <c r="G13819" s="3">
        <v>328</v>
      </c>
      <c r="H13819" s="3">
        <v>1.3592</v>
      </c>
      <c r="I13819" s="3">
        <v>6.3882399999999997</v>
      </c>
      <c r="J13819" s="3">
        <v>143.66743999999997</v>
      </c>
      <c r="K13819" s="3">
        <v>221.02683076923071</v>
      </c>
      <c r="L13819" s="4">
        <v>0.35</v>
      </c>
    </row>
    <row r="13820" spans="1:12" x14ac:dyDescent="0.35">
      <c r="A13820" s="1" t="s">
        <v>23254</v>
      </c>
      <c r="B13820" t="s">
        <v>23255</v>
      </c>
      <c r="C13820" t="s">
        <v>34</v>
      </c>
      <c r="D13820" t="s">
        <v>35</v>
      </c>
      <c r="E13820">
        <v>1</v>
      </c>
      <c r="F13820" s="2">
        <v>7397.03</v>
      </c>
      <c r="G13820" s="3">
        <v>11495</v>
      </c>
      <c r="H13820" s="3">
        <v>73.970299999999995</v>
      </c>
      <c r="I13820" s="3">
        <v>347.66041000000001</v>
      </c>
      <c r="J13820" s="3">
        <v>7818.6607100000001</v>
      </c>
      <c r="K13820" s="3">
        <v>12028.708784615385</v>
      </c>
      <c r="L13820" s="4">
        <v>0.35</v>
      </c>
    </row>
    <row r="13821" spans="1:12" x14ac:dyDescent="0.35">
      <c r="A13821" s="1">
        <v>7679610</v>
      </c>
      <c r="B13821" t="s">
        <v>19599</v>
      </c>
      <c r="C13821" t="s">
        <v>34</v>
      </c>
      <c r="D13821" t="s">
        <v>35</v>
      </c>
      <c r="E13821">
        <v>1</v>
      </c>
      <c r="F13821" s="2">
        <v>0.253</v>
      </c>
      <c r="G13821" s="3">
        <v>1</v>
      </c>
      <c r="H13821" s="3">
        <v>2.5300000000000001E-3</v>
      </c>
      <c r="I13821" s="3">
        <v>1.1891000000000001E-2</v>
      </c>
      <c r="J13821" s="3">
        <v>0.26742099999999996</v>
      </c>
      <c r="K13821" s="3">
        <v>0.41141692307692301</v>
      </c>
      <c r="L13821" s="4">
        <v>0.35</v>
      </c>
    </row>
    <row r="13822" spans="1:12" x14ac:dyDescent="0.35">
      <c r="A13822" s="1" t="s">
        <v>23256</v>
      </c>
      <c r="B13822" t="s">
        <v>23257</v>
      </c>
      <c r="C13822" t="s">
        <v>13</v>
      </c>
      <c r="D13822" t="s">
        <v>14</v>
      </c>
      <c r="E13822">
        <v>1</v>
      </c>
      <c r="F13822" s="2">
        <v>119.2278</v>
      </c>
      <c r="G13822" s="3">
        <v>337</v>
      </c>
      <c r="H13822" s="3">
        <v>1.1922779999999999</v>
      </c>
      <c r="I13822" s="3">
        <v>5.6037065999999998</v>
      </c>
      <c r="J13822" s="3">
        <v>126.0237846</v>
      </c>
      <c r="K13822" s="3">
        <v>193.88274553846153</v>
      </c>
      <c r="L13822" s="4">
        <v>0.35</v>
      </c>
    </row>
    <row r="13823" spans="1:12" x14ac:dyDescent="0.35">
      <c r="A13823" s="1" t="s">
        <v>23258</v>
      </c>
      <c r="B13823" t="s">
        <v>23259</v>
      </c>
      <c r="C13823" t="s">
        <v>363</v>
      </c>
      <c r="D13823" t="s">
        <v>364</v>
      </c>
      <c r="E13823">
        <v>1</v>
      </c>
      <c r="F13823" s="2">
        <v>90.19</v>
      </c>
      <c r="G13823" s="3">
        <v>181</v>
      </c>
      <c r="H13823" s="3">
        <v>0.90190000000000003</v>
      </c>
      <c r="I13823" s="3">
        <v>4.2389299999999999</v>
      </c>
      <c r="J13823" s="3">
        <v>95.330829999999992</v>
      </c>
      <c r="K13823" s="3">
        <v>146.66281538461536</v>
      </c>
      <c r="L13823" s="4">
        <v>0.34999999999999992</v>
      </c>
    </row>
    <row r="13824" spans="1:12" x14ac:dyDescent="0.35">
      <c r="A13824" s="1" t="s">
        <v>23260</v>
      </c>
      <c r="B13824" t="s">
        <v>3132</v>
      </c>
      <c r="C13824" t="s">
        <v>34</v>
      </c>
      <c r="D13824" t="s">
        <v>35</v>
      </c>
      <c r="E13824">
        <v>1</v>
      </c>
      <c r="F13824" s="2">
        <v>3120.06</v>
      </c>
      <c r="G13824" s="3">
        <v>7747.04</v>
      </c>
      <c r="H13824" s="3">
        <v>31.200600000000001</v>
      </c>
      <c r="I13824" s="3">
        <v>146.64282</v>
      </c>
      <c r="J13824" s="3">
        <v>3297.9034200000001</v>
      </c>
      <c r="K13824" s="3">
        <v>5073.6975692307697</v>
      </c>
      <c r="L13824" s="4">
        <v>0.35000000000000003</v>
      </c>
    </row>
    <row r="13825" spans="1:12" x14ac:dyDescent="0.35">
      <c r="A13825" s="1" t="s">
        <v>23261</v>
      </c>
      <c r="B13825" t="s">
        <v>20010</v>
      </c>
      <c r="C13825" t="s">
        <v>363</v>
      </c>
      <c r="D13825" t="s">
        <v>364</v>
      </c>
      <c r="E13825">
        <v>1</v>
      </c>
      <c r="F13825" s="2">
        <v>660.42</v>
      </c>
      <c r="G13825" s="3">
        <v>1030</v>
      </c>
      <c r="H13825" s="3">
        <v>6.6041999999999996</v>
      </c>
      <c r="I13825" s="3">
        <v>31.039739999999998</v>
      </c>
      <c r="J13825" s="3">
        <v>698.06394</v>
      </c>
      <c r="K13825" s="3">
        <v>1073.9445230769231</v>
      </c>
      <c r="L13825" s="4">
        <v>0.35000000000000003</v>
      </c>
    </row>
    <row r="13826" spans="1:12" x14ac:dyDescent="0.35">
      <c r="A13826" s="1" t="s">
        <v>23262</v>
      </c>
      <c r="B13826" t="s">
        <v>23263</v>
      </c>
      <c r="C13826" t="s">
        <v>21</v>
      </c>
      <c r="D13826" t="s">
        <v>22</v>
      </c>
      <c r="E13826">
        <v>1</v>
      </c>
      <c r="F13826" s="2">
        <v>131.72999999999999</v>
      </c>
      <c r="G13826" s="3">
        <v>763</v>
      </c>
      <c r="H13826" s="3">
        <v>1.3172999999999999</v>
      </c>
      <c r="I13826" s="3">
        <v>6.1913099999999996</v>
      </c>
      <c r="J13826" s="3">
        <v>139.23860999999997</v>
      </c>
      <c r="K13826" s="3">
        <v>214.21324615384609</v>
      </c>
      <c r="L13826" s="4">
        <v>0.35</v>
      </c>
    </row>
    <row r="13827" spans="1:12" x14ac:dyDescent="0.35">
      <c r="A13827" s="1" t="s">
        <v>23264</v>
      </c>
      <c r="B13827" t="s">
        <v>23265</v>
      </c>
      <c r="C13827" t="s">
        <v>34</v>
      </c>
      <c r="D13827" t="s">
        <v>35</v>
      </c>
      <c r="E13827">
        <v>1</v>
      </c>
      <c r="F13827" s="2">
        <v>145.1</v>
      </c>
      <c r="G13827" s="3">
        <v>137.69</v>
      </c>
      <c r="H13827" s="3">
        <v>1.4510000000000001</v>
      </c>
      <c r="I13827" s="3">
        <v>6.8197000000000001</v>
      </c>
      <c r="J13827" s="3">
        <v>153.3707</v>
      </c>
      <c r="K13827" s="3">
        <v>235.95492307692308</v>
      </c>
      <c r="L13827" s="4">
        <v>0.35000000000000003</v>
      </c>
    </row>
    <row r="13828" spans="1:12" x14ac:dyDescent="0.35">
      <c r="A13828" s="1" t="s">
        <v>23266</v>
      </c>
      <c r="B13828" t="s">
        <v>1575</v>
      </c>
      <c r="C13828" t="s">
        <v>34</v>
      </c>
      <c r="D13828" t="s">
        <v>35</v>
      </c>
      <c r="E13828">
        <v>1</v>
      </c>
      <c r="F13828" s="2">
        <v>22889.79</v>
      </c>
      <c r="G13828" s="3">
        <v>63577</v>
      </c>
      <c r="H13828" s="3">
        <v>228.89790000000002</v>
      </c>
      <c r="I13828" s="3">
        <v>1075.8201300000001</v>
      </c>
      <c r="J13828" s="3">
        <v>24194.508030000001</v>
      </c>
      <c r="K13828" s="3">
        <v>37222.320046153844</v>
      </c>
      <c r="L13828" s="4">
        <v>0.34999999999999992</v>
      </c>
    </row>
    <row r="13829" spans="1:12" x14ac:dyDescent="0.35">
      <c r="A13829" s="1" t="s">
        <v>23267</v>
      </c>
      <c r="B13829" t="s">
        <v>23268</v>
      </c>
      <c r="C13829" t="s">
        <v>34</v>
      </c>
      <c r="D13829" t="s">
        <v>35</v>
      </c>
      <c r="E13829">
        <v>1</v>
      </c>
      <c r="F13829" s="2">
        <v>35.4</v>
      </c>
      <c r="G13829" s="3">
        <v>43</v>
      </c>
      <c r="H13829" s="3">
        <v>0.35399999999999998</v>
      </c>
      <c r="I13829" s="3">
        <v>1.6637999999999999</v>
      </c>
      <c r="J13829" s="3">
        <v>37.4178</v>
      </c>
      <c r="K13829" s="3">
        <v>57.565846153846152</v>
      </c>
      <c r="L13829" s="4">
        <v>0.35</v>
      </c>
    </row>
    <row r="13830" spans="1:12" x14ac:dyDescent="0.35">
      <c r="A13830" s="1" t="s">
        <v>23269</v>
      </c>
      <c r="B13830" t="s">
        <v>20255</v>
      </c>
      <c r="C13830" t="s">
        <v>363</v>
      </c>
      <c r="D13830" t="s">
        <v>364</v>
      </c>
      <c r="E13830">
        <v>1</v>
      </c>
      <c r="F13830" s="2">
        <v>1460</v>
      </c>
      <c r="G13830" s="3">
        <v>2431</v>
      </c>
      <c r="H13830" s="3">
        <v>14.6</v>
      </c>
      <c r="I13830" s="3">
        <v>68.62</v>
      </c>
      <c r="J13830" s="3">
        <v>1543.2199999999998</v>
      </c>
      <c r="K13830" s="3">
        <v>2374.184615384615</v>
      </c>
      <c r="L13830" s="4">
        <v>0.35</v>
      </c>
    </row>
    <row r="13831" spans="1:12" x14ac:dyDescent="0.35">
      <c r="A13831" s="1" t="s">
        <v>23270</v>
      </c>
      <c r="B13831" t="s">
        <v>21210</v>
      </c>
      <c r="C13831" t="s">
        <v>13</v>
      </c>
      <c r="D13831" t="s">
        <v>14</v>
      </c>
      <c r="E13831">
        <v>1</v>
      </c>
      <c r="F13831" s="2">
        <v>109.2</v>
      </c>
      <c r="G13831" s="3">
        <v>219</v>
      </c>
      <c r="H13831" s="3">
        <v>1.0920000000000001</v>
      </c>
      <c r="I13831" s="3">
        <v>5.1324000000000005</v>
      </c>
      <c r="J13831" s="3">
        <v>115.42440000000001</v>
      </c>
      <c r="K13831" s="3">
        <v>177.57599999999999</v>
      </c>
      <c r="L13831" s="4">
        <v>0.34999999999999992</v>
      </c>
    </row>
    <row r="13832" spans="1:12" x14ac:dyDescent="0.35">
      <c r="A13832" s="1" t="s">
        <v>23271</v>
      </c>
      <c r="B13832" t="s">
        <v>23272</v>
      </c>
      <c r="C13832" t="s">
        <v>13</v>
      </c>
      <c r="D13832" t="s">
        <v>14</v>
      </c>
      <c r="E13832">
        <v>1</v>
      </c>
      <c r="F13832" s="2">
        <v>50.4</v>
      </c>
      <c r="G13832" s="3">
        <v>146.8656</v>
      </c>
      <c r="H13832" s="3">
        <v>0.504</v>
      </c>
      <c r="I13832" s="3">
        <v>2.3687999999999998</v>
      </c>
      <c r="J13832" s="3">
        <v>53.272799999999997</v>
      </c>
      <c r="K13832" s="3">
        <v>81.958153846153834</v>
      </c>
      <c r="L13832" s="4">
        <v>0.34999999999999992</v>
      </c>
    </row>
    <row r="13833" spans="1:12" x14ac:dyDescent="0.35">
      <c r="A13833" s="1" t="s">
        <v>23273</v>
      </c>
      <c r="B13833" t="s">
        <v>5182</v>
      </c>
      <c r="C13833" t="s">
        <v>13</v>
      </c>
      <c r="D13833" t="s">
        <v>14</v>
      </c>
      <c r="E13833">
        <v>1</v>
      </c>
      <c r="F13833" s="2">
        <v>286.32119999999998</v>
      </c>
      <c r="G13833" s="3">
        <v>661</v>
      </c>
      <c r="H13833" s="3">
        <v>2.8632119999999999</v>
      </c>
      <c r="I13833" s="3">
        <v>13.457096399999999</v>
      </c>
      <c r="J13833" s="3">
        <v>302.64150839999996</v>
      </c>
      <c r="K13833" s="3">
        <v>465.60232061538454</v>
      </c>
      <c r="L13833" s="4">
        <v>0.35</v>
      </c>
    </row>
    <row r="13834" spans="1:12" x14ac:dyDescent="0.35">
      <c r="A13834" s="1" t="s">
        <v>23274</v>
      </c>
      <c r="B13834" t="s">
        <v>23275</v>
      </c>
      <c r="C13834" t="s">
        <v>26</v>
      </c>
      <c r="D13834" t="s">
        <v>27</v>
      </c>
      <c r="E13834">
        <v>1</v>
      </c>
      <c r="F13834" s="2">
        <v>126</v>
      </c>
      <c r="G13834" s="3">
        <v>260</v>
      </c>
      <c r="H13834" s="3">
        <v>1.26</v>
      </c>
      <c r="I13834" s="3">
        <v>5.9219999999999997</v>
      </c>
      <c r="J13834" s="3">
        <v>133.18200000000002</v>
      </c>
      <c r="K13834" s="3">
        <v>204.89538461538464</v>
      </c>
      <c r="L13834" s="4">
        <v>0.35000000000000003</v>
      </c>
    </row>
    <row r="13835" spans="1:12" x14ac:dyDescent="0.35">
      <c r="A13835" s="1" t="s">
        <v>23276</v>
      </c>
      <c r="B13835" t="s">
        <v>23277</v>
      </c>
      <c r="C13835" t="s">
        <v>363</v>
      </c>
      <c r="D13835" t="s">
        <v>364</v>
      </c>
      <c r="E13835">
        <v>1</v>
      </c>
      <c r="F13835" s="2">
        <v>9107.4500000000007</v>
      </c>
      <c r="G13835" s="3">
        <v>18223</v>
      </c>
      <c r="H13835" s="3">
        <v>91.074500000000015</v>
      </c>
      <c r="I13835" s="3">
        <v>428.05015000000003</v>
      </c>
      <c r="J13835" s="3">
        <v>9626.5746500000023</v>
      </c>
      <c r="K13835" s="3">
        <v>14810.114846153849</v>
      </c>
      <c r="L13835" s="4">
        <v>0.35</v>
      </c>
    </row>
    <row r="13836" spans="1:12" x14ac:dyDescent="0.35">
      <c r="A13836" s="1" t="s">
        <v>23278</v>
      </c>
      <c r="B13836" t="s">
        <v>23279</v>
      </c>
      <c r="C13836" t="s">
        <v>363</v>
      </c>
      <c r="D13836" t="s">
        <v>364</v>
      </c>
      <c r="E13836">
        <v>1</v>
      </c>
      <c r="F13836" s="2">
        <v>36403.949999999997</v>
      </c>
      <c r="G13836" s="3">
        <v>72872</v>
      </c>
      <c r="H13836" s="3">
        <v>364.03949999999998</v>
      </c>
      <c r="I13836" s="3">
        <v>1710.9856499999999</v>
      </c>
      <c r="J13836" s="3">
        <v>38478.975149999998</v>
      </c>
      <c r="K13836" s="3">
        <v>59198.423307692305</v>
      </c>
      <c r="L13836" s="4">
        <v>0.35</v>
      </c>
    </row>
    <row r="13837" spans="1:12" x14ac:dyDescent="0.35">
      <c r="A13837" s="1" t="s">
        <v>23280</v>
      </c>
      <c r="B13837" t="s">
        <v>23281</v>
      </c>
      <c r="C13837" t="s">
        <v>363</v>
      </c>
      <c r="D13837" t="s">
        <v>364</v>
      </c>
      <c r="E13837">
        <v>1</v>
      </c>
      <c r="F13837" s="2">
        <v>248.69059999999999</v>
      </c>
      <c r="G13837" s="3">
        <v>699</v>
      </c>
      <c r="H13837" s="3">
        <v>2.4869059999999998</v>
      </c>
      <c r="I13837" s="3">
        <v>11.688458199999999</v>
      </c>
      <c r="J13837" s="3">
        <v>262.86596420000001</v>
      </c>
      <c r="K13837" s="3">
        <v>404.40917569230771</v>
      </c>
      <c r="L13837" s="4">
        <v>0.35000000000000003</v>
      </c>
    </row>
    <row r="13838" spans="1:12" x14ac:dyDescent="0.35">
      <c r="A13838" s="1" t="s">
        <v>23282</v>
      </c>
      <c r="B13838" t="s">
        <v>23283</v>
      </c>
      <c r="C13838" t="s">
        <v>363</v>
      </c>
      <c r="D13838" t="s">
        <v>364</v>
      </c>
      <c r="E13838">
        <v>1</v>
      </c>
      <c r="F13838" s="2">
        <v>3885</v>
      </c>
      <c r="G13838" s="3">
        <v>7776</v>
      </c>
      <c r="H13838" s="3">
        <v>38.85</v>
      </c>
      <c r="I13838" s="3">
        <v>182.595</v>
      </c>
      <c r="J13838" s="3">
        <v>4106.4449999999997</v>
      </c>
      <c r="K13838" s="3">
        <v>6317.6076923076917</v>
      </c>
      <c r="L13838" s="4">
        <v>0.35</v>
      </c>
    </row>
    <row r="13839" spans="1:12" x14ac:dyDescent="0.35">
      <c r="A13839" s="1" t="s">
        <v>23284</v>
      </c>
      <c r="B13839" t="s">
        <v>23285</v>
      </c>
      <c r="C13839" t="s">
        <v>21</v>
      </c>
      <c r="D13839" t="s">
        <v>22</v>
      </c>
      <c r="E13839">
        <v>1</v>
      </c>
      <c r="F13839" s="2">
        <v>65.569999999999993</v>
      </c>
      <c r="G13839" s="3">
        <v>172</v>
      </c>
      <c r="H13839" s="3">
        <v>0.65569999999999995</v>
      </c>
      <c r="I13839" s="3">
        <v>3.0817899999999998</v>
      </c>
      <c r="J13839" s="3">
        <v>69.307489999999987</v>
      </c>
      <c r="K13839" s="3">
        <v>106.62690769230767</v>
      </c>
      <c r="L13839" s="4">
        <v>0.35</v>
      </c>
    </row>
    <row r="13840" spans="1:12" x14ac:dyDescent="0.35">
      <c r="A13840" s="1" t="s">
        <v>23286</v>
      </c>
      <c r="B13840" t="s">
        <v>19609</v>
      </c>
      <c r="C13840" t="s">
        <v>34</v>
      </c>
      <c r="D13840" t="s">
        <v>35</v>
      </c>
      <c r="E13840">
        <v>1</v>
      </c>
      <c r="F13840" s="2">
        <v>3314.52</v>
      </c>
      <c r="G13840" s="3">
        <v>8708</v>
      </c>
      <c r="H13840" s="3">
        <v>33.145200000000003</v>
      </c>
      <c r="I13840" s="3">
        <v>155.78244000000001</v>
      </c>
      <c r="J13840" s="3">
        <v>3503.4476399999999</v>
      </c>
      <c r="K13840" s="3">
        <v>5389.9194461538455</v>
      </c>
      <c r="L13840" s="4">
        <v>0.34999999999999992</v>
      </c>
    </row>
    <row r="13841" spans="1:12" x14ac:dyDescent="0.35">
      <c r="A13841" s="1" t="s">
        <v>23287</v>
      </c>
      <c r="B13841" t="s">
        <v>23288</v>
      </c>
      <c r="C13841" t="s">
        <v>363</v>
      </c>
      <c r="D13841" t="s">
        <v>364</v>
      </c>
      <c r="E13841">
        <v>1</v>
      </c>
      <c r="F13841" s="2">
        <v>455.6</v>
      </c>
      <c r="G13841" s="3">
        <v>840</v>
      </c>
      <c r="H13841" s="3">
        <v>4.556</v>
      </c>
      <c r="I13841" s="3">
        <v>21.4132</v>
      </c>
      <c r="J13841" s="3">
        <v>481.56920000000002</v>
      </c>
      <c r="K13841" s="3">
        <v>740.87569230769236</v>
      </c>
      <c r="L13841" s="4">
        <v>0.35000000000000003</v>
      </c>
    </row>
    <row r="13842" spans="1:12" x14ac:dyDescent="0.35">
      <c r="A13842" s="1" t="s">
        <v>23289</v>
      </c>
      <c r="B13842" t="s">
        <v>23290</v>
      </c>
      <c r="C13842" t="s">
        <v>34</v>
      </c>
      <c r="D13842" t="s">
        <v>35</v>
      </c>
      <c r="E13842">
        <v>1</v>
      </c>
      <c r="F13842" s="2">
        <v>132.34</v>
      </c>
      <c r="G13842" s="3">
        <v>324</v>
      </c>
      <c r="H13842" s="3">
        <v>1.3234000000000001</v>
      </c>
      <c r="I13842" s="3">
        <v>6.2199800000000005</v>
      </c>
      <c r="J13842" s="3">
        <v>139.88337999999999</v>
      </c>
      <c r="K13842" s="3">
        <v>215.20519999999996</v>
      </c>
      <c r="L13842" s="4">
        <v>0.34999999999999992</v>
      </c>
    </row>
    <row r="13843" spans="1:12" x14ac:dyDescent="0.35">
      <c r="A13843" s="1" t="s">
        <v>23291</v>
      </c>
      <c r="B13843" t="s">
        <v>23292</v>
      </c>
      <c r="C13843" t="s">
        <v>26</v>
      </c>
      <c r="D13843" t="s">
        <v>27</v>
      </c>
      <c r="E13843">
        <v>1</v>
      </c>
      <c r="F13843" s="2">
        <v>86.1</v>
      </c>
      <c r="G13843" s="3">
        <v>177.03</v>
      </c>
      <c r="H13843" s="3">
        <v>0.86099999999999999</v>
      </c>
      <c r="I13843" s="3">
        <v>4.0466999999999995</v>
      </c>
      <c r="J13843" s="3">
        <v>91.0077</v>
      </c>
      <c r="K13843" s="3">
        <v>140.01184615384614</v>
      </c>
      <c r="L13843" s="4">
        <v>0.34999999999999992</v>
      </c>
    </row>
    <row r="13844" spans="1:12" x14ac:dyDescent="0.35">
      <c r="A13844" s="1" t="s">
        <v>23293</v>
      </c>
      <c r="B13844" t="s">
        <v>23294</v>
      </c>
      <c r="C13844" t="s">
        <v>363</v>
      </c>
      <c r="D13844" t="s">
        <v>364</v>
      </c>
      <c r="E13844">
        <v>1</v>
      </c>
      <c r="F13844" s="2">
        <v>3095.95</v>
      </c>
      <c r="G13844" s="3">
        <v>6191</v>
      </c>
      <c r="H13844" s="3">
        <v>30.959499999999998</v>
      </c>
      <c r="I13844" s="3">
        <v>145.50964999999999</v>
      </c>
      <c r="J13844" s="3">
        <v>3272.4191499999997</v>
      </c>
      <c r="K13844" s="3">
        <v>5034.4909999999991</v>
      </c>
      <c r="L13844" s="4">
        <v>0.34999999999999992</v>
      </c>
    </row>
    <row r="13845" spans="1:12" x14ac:dyDescent="0.35">
      <c r="A13845" s="1" t="s">
        <v>23295</v>
      </c>
      <c r="B13845" t="s">
        <v>19609</v>
      </c>
      <c r="C13845" t="s">
        <v>34</v>
      </c>
      <c r="D13845" t="s">
        <v>35</v>
      </c>
      <c r="E13845">
        <v>1</v>
      </c>
      <c r="F13845" s="2">
        <v>5536.08</v>
      </c>
      <c r="G13845" s="3">
        <v>14881</v>
      </c>
      <c r="H13845" s="3">
        <v>55.360799999999998</v>
      </c>
      <c r="I13845" s="3">
        <v>260.19576000000001</v>
      </c>
      <c r="J13845" s="3">
        <v>5851.6365599999999</v>
      </c>
      <c r="K13845" s="3">
        <v>9002.5177846153838</v>
      </c>
      <c r="L13845" s="4">
        <v>0.34999999999999992</v>
      </c>
    </row>
    <row r="13846" spans="1:12" x14ac:dyDescent="0.35">
      <c r="A13846" s="1" t="s">
        <v>23296</v>
      </c>
      <c r="B13846" t="s">
        <v>19763</v>
      </c>
      <c r="C13846" t="s">
        <v>34</v>
      </c>
      <c r="D13846" t="s">
        <v>35</v>
      </c>
      <c r="E13846">
        <v>1</v>
      </c>
      <c r="F13846" s="2">
        <v>18804.57</v>
      </c>
      <c r="G13846" s="3">
        <v>41195</v>
      </c>
      <c r="H13846" s="3">
        <v>188.04570000000001</v>
      </c>
      <c r="I13846" s="3">
        <v>883.81479000000002</v>
      </c>
      <c r="J13846" s="3">
        <v>19876.430489999999</v>
      </c>
      <c r="K13846" s="3">
        <v>30579.123830769229</v>
      </c>
      <c r="L13846" s="4">
        <v>0.35000000000000003</v>
      </c>
    </row>
    <row r="13847" spans="1:12" x14ac:dyDescent="0.35">
      <c r="A13847" s="1" t="s">
        <v>23297</v>
      </c>
      <c r="B13847" t="s">
        <v>23298</v>
      </c>
      <c r="C13847" t="s">
        <v>13</v>
      </c>
      <c r="D13847" t="s">
        <v>14</v>
      </c>
      <c r="E13847">
        <v>1</v>
      </c>
      <c r="F13847" s="2">
        <v>239.4</v>
      </c>
      <c r="G13847" s="3">
        <v>479</v>
      </c>
      <c r="H13847" s="3">
        <v>2.3940000000000001</v>
      </c>
      <c r="I13847" s="3">
        <v>11.251800000000001</v>
      </c>
      <c r="J13847" s="3">
        <v>253.04580000000001</v>
      </c>
      <c r="K13847" s="3">
        <v>389.30123076923076</v>
      </c>
      <c r="L13847" s="4">
        <v>0.34999999999999992</v>
      </c>
    </row>
    <row r="13848" spans="1:12" x14ac:dyDescent="0.35">
      <c r="A13848" s="1" t="s">
        <v>23299</v>
      </c>
      <c r="B13848" t="s">
        <v>23300</v>
      </c>
      <c r="C13848" t="s">
        <v>363</v>
      </c>
      <c r="D13848" t="s">
        <v>364</v>
      </c>
      <c r="E13848">
        <v>1</v>
      </c>
      <c r="F13848" s="2">
        <v>1621.82</v>
      </c>
      <c r="G13848" s="3">
        <v>2616</v>
      </c>
      <c r="H13848" s="3">
        <v>16.2182</v>
      </c>
      <c r="I13848" s="3">
        <v>76.225539999999995</v>
      </c>
      <c r="J13848" s="3">
        <v>1714.2637399999999</v>
      </c>
      <c r="K13848" s="3">
        <v>2637.3288307692305</v>
      </c>
      <c r="L13848" s="4">
        <v>0.35</v>
      </c>
    </row>
    <row r="13849" spans="1:12" x14ac:dyDescent="0.35">
      <c r="A13849" s="1" t="s">
        <v>23301</v>
      </c>
      <c r="B13849" t="s">
        <v>20734</v>
      </c>
      <c r="C13849" t="s">
        <v>363</v>
      </c>
      <c r="D13849" t="s">
        <v>364</v>
      </c>
      <c r="E13849">
        <v>1</v>
      </c>
      <c r="F13849" s="2">
        <v>318.45</v>
      </c>
      <c r="G13849" s="3">
        <v>634</v>
      </c>
      <c r="H13849" s="3">
        <v>3.1844999999999999</v>
      </c>
      <c r="I13849" s="3">
        <v>14.96715</v>
      </c>
      <c r="J13849" s="3">
        <v>336.60165000000001</v>
      </c>
      <c r="K13849" s="3">
        <v>517.84869230769232</v>
      </c>
      <c r="L13849" s="4">
        <v>0.35</v>
      </c>
    </row>
    <row r="13850" spans="1:12" x14ac:dyDescent="0.35">
      <c r="A13850" s="1" t="s">
        <v>23302</v>
      </c>
      <c r="B13850" t="s">
        <v>23303</v>
      </c>
      <c r="C13850" t="s">
        <v>363</v>
      </c>
      <c r="D13850" t="s">
        <v>364</v>
      </c>
      <c r="E13850">
        <v>1</v>
      </c>
      <c r="F13850" s="2">
        <v>1071.95</v>
      </c>
      <c r="G13850" s="3">
        <v>2143</v>
      </c>
      <c r="H13850" s="3">
        <v>10.7195</v>
      </c>
      <c r="I13850" s="3">
        <v>50.38165</v>
      </c>
      <c r="J13850" s="3">
        <v>1133.05115</v>
      </c>
      <c r="K13850" s="3">
        <v>1743.1556153846154</v>
      </c>
      <c r="L13850" s="4">
        <v>0.35000000000000003</v>
      </c>
    </row>
    <row r="13851" spans="1:12" x14ac:dyDescent="0.35">
      <c r="A13851" s="1" t="s">
        <v>23304</v>
      </c>
      <c r="B13851" t="s">
        <v>23305</v>
      </c>
      <c r="C13851" t="s">
        <v>363</v>
      </c>
      <c r="D13851" t="s">
        <v>364</v>
      </c>
      <c r="E13851">
        <v>1</v>
      </c>
      <c r="F13851" s="2">
        <v>1461.96</v>
      </c>
      <c r="G13851" s="3">
        <v>4862</v>
      </c>
      <c r="H13851" s="3">
        <v>14.6196</v>
      </c>
      <c r="I13851" s="3">
        <v>68.712119999999999</v>
      </c>
      <c r="J13851" s="3">
        <v>1545.2917199999999</v>
      </c>
      <c r="K13851" s="3">
        <v>2377.3718769230768</v>
      </c>
      <c r="L13851" s="4">
        <v>0.35</v>
      </c>
    </row>
    <row r="13852" spans="1:12" x14ac:dyDescent="0.35">
      <c r="A13852" s="1" t="s">
        <v>23306</v>
      </c>
      <c r="B13852" t="s">
        <v>23307</v>
      </c>
      <c r="C13852" t="s">
        <v>363</v>
      </c>
      <c r="D13852" t="s">
        <v>364</v>
      </c>
      <c r="E13852">
        <v>1</v>
      </c>
      <c r="F13852" s="2">
        <v>14.824</v>
      </c>
      <c r="G13852" s="3">
        <v>36</v>
      </c>
      <c r="H13852" s="3">
        <v>0.14824000000000001</v>
      </c>
      <c r="I13852" s="3">
        <v>0.69672800000000001</v>
      </c>
      <c r="J13852" s="3">
        <v>15.668968</v>
      </c>
      <c r="K13852" s="3">
        <v>24.106104615384613</v>
      </c>
      <c r="L13852" s="4">
        <v>0.34999999999999992</v>
      </c>
    </row>
    <row r="13853" spans="1:12" x14ac:dyDescent="0.35">
      <c r="A13853" s="1" t="s">
        <v>23308</v>
      </c>
      <c r="B13853" t="s">
        <v>19533</v>
      </c>
      <c r="C13853" t="s">
        <v>26</v>
      </c>
      <c r="D13853" t="s">
        <v>27</v>
      </c>
      <c r="E13853">
        <v>1</v>
      </c>
      <c r="F13853" s="2">
        <v>470.18</v>
      </c>
      <c r="G13853" s="3">
        <v>956</v>
      </c>
      <c r="H13853" s="3">
        <v>4.7018000000000004</v>
      </c>
      <c r="I13853" s="3">
        <v>22.098459999999999</v>
      </c>
      <c r="J13853" s="3">
        <v>496.98025999999999</v>
      </c>
      <c r="K13853" s="3">
        <v>764.5850153846153</v>
      </c>
      <c r="L13853" s="4">
        <v>0.34999999999999992</v>
      </c>
    </row>
    <row r="13854" spans="1:12" x14ac:dyDescent="0.35">
      <c r="A13854" s="1" t="s">
        <v>23309</v>
      </c>
      <c r="B13854" t="s">
        <v>23310</v>
      </c>
      <c r="C13854" t="s">
        <v>363</v>
      </c>
      <c r="D13854" t="s">
        <v>364</v>
      </c>
      <c r="E13854">
        <v>1</v>
      </c>
      <c r="F13854" s="2">
        <v>2610</v>
      </c>
      <c r="G13854" s="3">
        <v>2918</v>
      </c>
      <c r="H13854" s="3">
        <v>26.1</v>
      </c>
      <c r="I13854" s="3">
        <v>122.67</v>
      </c>
      <c r="J13854" s="3">
        <v>2758.77</v>
      </c>
      <c r="K13854" s="3">
        <v>4244.2615384615383</v>
      </c>
      <c r="L13854" s="4">
        <v>0.35</v>
      </c>
    </row>
    <row r="13855" spans="1:12" x14ac:dyDescent="0.35">
      <c r="A13855" s="1" t="s">
        <v>23311</v>
      </c>
      <c r="B13855" t="s">
        <v>20322</v>
      </c>
      <c r="C13855" t="s">
        <v>34</v>
      </c>
      <c r="D13855" t="s">
        <v>35</v>
      </c>
      <c r="E13855">
        <v>1</v>
      </c>
      <c r="F13855" s="2">
        <v>17871.080000000002</v>
      </c>
      <c r="G13855" s="3">
        <v>47900</v>
      </c>
      <c r="H13855" s="3">
        <v>178.71080000000003</v>
      </c>
      <c r="I13855" s="3">
        <v>839.94076000000007</v>
      </c>
      <c r="J13855" s="3">
        <v>18889.731560000004</v>
      </c>
      <c r="K13855" s="3">
        <v>29061.12547692308</v>
      </c>
      <c r="L13855" s="4">
        <v>0.34999999999999992</v>
      </c>
    </row>
    <row r="13856" spans="1:12" x14ac:dyDescent="0.35">
      <c r="A13856" s="1" t="s">
        <v>23312</v>
      </c>
      <c r="B13856" t="s">
        <v>23313</v>
      </c>
      <c r="C13856" t="s">
        <v>13</v>
      </c>
      <c r="D13856" t="s">
        <v>14</v>
      </c>
      <c r="E13856">
        <v>1</v>
      </c>
      <c r="F13856" s="2">
        <v>327.60000000000002</v>
      </c>
      <c r="G13856" s="3">
        <v>655</v>
      </c>
      <c r="H13856" s="3">
        <v>3.2760000000000002</v>
      </c>
      <c r="I13856" s="3">
        <v>15.397200000000002</v>
      </c>
      <c r="J13856" s="3">
        <v>346.27320000000003</v>
      </c>
      <c r="K13856" s="3">
        <v>532.72800000000007</v>
      </c>
      <c r="L13856" s="4">
        <v>0.35000000000000003</v>
      </c>
    </row>
    <row r="13857" spans="1:12" x14ac:dyDescent="0.35">
      <c r="A13857" s="1" t="s">
        <v>23314</v>
      </c>
      <c r="B13857" t="s">
        <v>19763</v>
      </c>
      <c r="C13857" t="s">
        <v>34</v>
      </c>
      <c r="D13857" t="s">
        <v>35</v>
      </c>
      <c r="E13857">
        <v>1</v>
      </c>
      <c r="F13857" s="2">
        <v>17921.68</v>
      </c>
      <c r="G13857" s="3">
        <v>39253</v>
      </c>
      <c r="H13857" s="3">
        <v>179.21680000000001</v>
      </c>
      <c r="I13857" s="3">
        <v>842.31896000000006</v>
      </c>
      <c r="J13857" s="3">
        <v>18943.215759999999</v>
      </c>
      <c r="K13857" s="3">
        <v>29143.408861538461</v>
      </c>
      <c r="L13857" s="4">
        <v>0.35000000000000003</v>
      </c>
    </row>
    <row r="13858" spans="1:12" x14ac:dyDescent="0.35">
      <c r="A13858" s="1" t="s">
        <v>23315</v>
      </c>
      <c r="B13858" t="s">
        <v>23316</v>
      </c>
      <c r="C13858" t="s">
        <v>34</v>
      </c>
      <c r="D13858" t="s">
        <v>35</v>
      </c>
      <c r="E13858">
        <v>1</v>
      </c>
      <c r="F13858" s="2">
        <v>7234.92</v>
      </c>
      <c r="G13858" s="3">
        <v>20092</v>
      </c>
      <c r="H13858" s="3">
        <v>72.349199999999996</v>
      </c>
      <c r="I13858" s="3">
        <v>340.04124000000002</v>
      </c>
      <c r="J13858" s="3">
        <v>7647.3104399999993</v>
      </c>
      <c r="K13858" s="3">
        <v>11765.092984615383</v>
      </c>
      <c r="L13858" s="4">
        <v>0.35</v>
      </c>
    </row>
    <row r="13859" spans="1:12" x14ac:dyDescent="0.35">
      <c r="A13859" s="1" t="s">
        <v>23317</v>
      </c>
      <c r="B13859" t="s">
        <v>20982</v>
      </c>
      <c r="C13859" t="s">
        <v>363</v>
      </c>
      <c r="D13859" t="s">
        <v>364</v>
      </c>
      <c r="E13859">
        <v>1</v>
      </c>
      <c r="F13859" s="2">
        <v>569.64</v>
      </c>
      <c r="G13859" s="3">
        <v>1075.76</v>
      </c>
      <c r="H13859" s="3">
        <v>5.6963999999999997</v>
      </c>
      <c r="I13859" s="3">
        <v>26.77308</v>
      </c>
      <c r="J13859" s="3">
        <v>602.10948000000008</v>
      </c>
      <c r="K13859" s="3">
        <v>926.32227692307697</v>
      </c>
      <c r="L13859" s="4">
        <v>0.35</v>
      </c>
    </row>
    <row r="13860" spans="1:12" x14ac:dyDescent="0.35">
      <c r="A13860" s="1" t="s">
        <v>23318</v>
      </c>
      <c r="B13860" t="s">
        <v>23319</v>
      </c>
      <c r="C13860" t="s">
        <v>34</v>
      </c>
      <c r="D13860" t="s">
        <v>35</v>
      </c>
      <c r="E13860">
        <v>1</v>
      </c>
      <c r="F13860" s="2">
        <v>975</v>
      </c>
      <c r="G13860" s="3">
        <v>2391.1999999999998</v>
      </c>
      <c r="H13860" s="3">
        <v>9.75</v>
      </c>
      <c r="I13860" s="3">
        <v>45.825000000000003</v>
      </c>
      <c r="J13860" s="3">
        <v>1030.575</v>
      </c>
      <c r="K13860" s="3">
        <v>1585.5</v>
      </c>
      <c r="L13860" s="4">
        <v>0.35</v>
      </c>
    </row>
    <row r="13861" spans="1:12" x14ac:dyDescent="0.35">
      <c r="A13861" s="1" t="s">
        <v>23320</v>
      </c>
      <c r="B13861" t="s">
        <v>23321</v>
      </c>
      <c r="C13861" t="s">
        <v>363</v>
      </c>
      <c r="D13861" t="s">
        <v>364</v>
      </c>
      <c r="E13861">
        <v>1</v>
      </c>
      <c r="F13861" s="2">
        <v>2092.06</v>
      </c>
      <c r="G13861" s="3">
        <v>4319.4480000000003</v>
      </c>
      <c r="H13861" s="3">
        <v>20.9206</v>
      </c>
      <c r="I13861" s="3">
        <v>98.326819999999998</v>
      </c>
      <c r="J13861" s="3">
        <v>2211.3074200000001</v>
      </c>
      <c r="K13861" s="3">
        <v>3402.0114153846152</v>
      </c>
      <c r="L13861" s="4">
        <v>0.34999999999999992</v>
      </c>
    </row>
    <row r="13862" spans="1:12" x14ac:dyDescent="0.35">
      <c r="A13862" s="1" t="s">
        <v>23322</v>
      </c>
      <c r="B13862" t="s">
        <v>23323</v>
      </c>
      <c r="C13862" t="s">
        <v>21</v>
      </c>
      <c r="D13862" t="s">
        <v>22</v>
      </c>
      <c r="E13862">
        <v>1</v>
      </c>
      <c r="F13862" s="2">
        <v>109</v>
      </c>
      <c r="G13862" s="3">
        <v>277</v>
      </c>
      <c r="H13862" s="3">
        <v>1.0900000000000001</v>
      </c>
      <c r="I13862" s="3">
        <v>5.1230000000000002</v>
      </c>
      <c r="J13862" s="3">
        <v>115.21300000000001</v>
      </c>
      <c r="K13862" s="3">
        <v>177.25076923076924</v>
      </c>
      <c r="L13862" s="4">
        <v>0.35</v>
      </c>
    </row>
    <row r="13863" spans="1:12" x14ac:dyDescent="0.35">
      <c r="A13863" s="1" t="s">
        <v>23324</v>
      </c>
      <c r="B13863" t="s">
        <v>23325</v>
      </c>
      <c r="C13863" t="s">
        <v>363</v>
      </c>
      <c r="D13863" t="s">
        <v>364</v>
      </c>
      <c r="E13863">
        <v>1</v>
      </c>
      <c r="F13863" s="2">
        <v>1463.2</v>
      </c>
      <c r="G13863" s="3">
        <v>2</v>
      </c>
      <c r="H13863" s="3">
        <v>14.632000000000001</v>
      </c>
      <c r="I13863" s="3">
        <v>68.770400000000009</v>
      </c>
      <c r="J13863" s="3">
        <v>1546.6024000000002</v>
      </c>
      <c r="K13863" s="3">
        <v>2379.388307692308</v>
      </c>
      <c r="L13863" s="4">
        <v>0.35</v>
      </c>
    </row>
    <row r="13864" spans="1:12" x14ac:dyDescent="0.35">
      <c r="A13864" s="1" t="s">
        <v>23326</v>
      </c>
      <c r="B13864" t="s">
        <v>16963</v>
      </c>
      <c r="C13864" t="s">
        <v>26</v>
      </c>
      <c r="D13864" t="s">
        <v>27</v>
      </c>
      <c r="E13864">
        <v>1</v>
      </c>
      <c r="F13864" s="2">
        <v>866.8</v>
      </c>
      <c r="G13864" s="3">
        <v>1894.45</v>
      </c>
      <c r="H13864" s="3">
        <v>8.6679999999999993</v>
      </c>
      <c r="I13864" s="3">
        <v>40.739599999999996</v>
      </c>
      <c r="J13864" s="3">
        <v>916.20759999999996</v>
      </c>
      <c r="K13864" s="3">
        <v>1409.5501538461538</v>
      </c>
      <c r="L13864" s="4">
        <v>0.35</v>
      </c>
    </row>
    <row r="13865" spans="1:12" x14ac:dyDescent="0.35">
      <c r="A13865" s="1" t="s">
        <v>23327</v>
      </c>
      <c r="B13865" t="s">
        <v>23328</v>
      </c>
      <c r="C13865" t="s">
        <v>363</v>
      </c>
      <c r="D13865" t="s">
        <v>364</v>
      </c>
      <c r="E13865">
        <v>1</v>
      </c>
      <c r="F13865" s="2">
        <v>17527.400000000001</v>
      </c>
      <c r="G13865" s="3">
        <v>71091</v>
      </c>
      <c r="H13865" s="3">
        <v>175.27400000000003</v>
      </c>
      <c r="I13865" s="3">
        <v>823.78780000000006</v>
      </c>
      <c r="J13865" s="3">
        <v>18526.461800000005</v>
      </c>
      <c r="K13865" s="3">
        <v>28502.248923076928</v>
      </c>
      <c r="L13865" s="4">
        <v>0.34999999999999992</v>
      </c>
    </row>
    <row r="13866" spans="1:12" x14ac:dyDescent="0.35">
      <c r="A13866" s="1" t="s">
        <v>23329</v>
      </c>
      <c r="B13866" t="s">
        <v>23330</v>
      </c>
      <c r="C13866" t="s">
        <v>363</v>
      </c>
      <c r="D13866" t="s">
        <v>364</v>
      </c>
      <c r="E13866">
        <v>1</v>
      </c>
      <c r="F13866" s="2">
        <v>16.100000000000001</v>
      </c>
      <c r="G13866" s="3">
        <v>35.19</v>
      </c>
      <c r="H13866" s="3">
        <v>0.161</v>
      </c>
      <c r="I13866" s="3">
        <v>0.75670000000000004</v>
      </c>
      <c r="J13866" s="3">
        <v>17.017700000000001</v>
      </c>
      <c r="K13866" s="3">
        <v>26.181076923076926</v>
      </c>
      <c r="L13866" s="4">
        <v>0.35000000000000003</v>
      </c>
    </row>
    <row r="13867" spans="1:12" x14ac:dyDescent="0.35">
      <c r="A13867" s="1" t="s">
        <v>23331</v>
      </c>
      <c r="B13867" t="s">
        <v>23332</v>
      </c>
      <c r="C13867" t="s">
        <v>363</v>
      </c>
      <c r="D13867" t="s">
        <v>364</v>
      </c>
      <c r="E13867">
        <v>1</v>
      </c>
      <c r="F13867" s="2">
        <v>420</v>
      </c>
      <c r="G13867" s="3">
        <v>917.94</v>
      </c>
      <c r="H13867" s="3">
        <v>4.2</v>
      </c>
      <c r="I13867" s="3">
        <v>19.739999999999998</v>
      </c>
      <c r="J13867" s="3">
        <v>443.94</v>
      </c>
      <c r="K13867" s="3">
        <v>682.98461538461538</v>
      </c>
      <c r="L13867" s="4">
        <v>0.35</v>
      </c>
    </row>
    <row r="13868" spans="1:12" x14ac:dyDescent="0.35">
      <c r="A13868" s="1" t="s">
        <v>23333</v>
      </c>
      <c r="B13868" t="s">
        <v>23334</v>
      </c>
      <c r="C13868" t="s">
        <v>363</v>
      </c>
      <c r="D13868" t="s">
        <v>364</v>
      </c>
      <c r="E13868">
        <v>1</v>
      </c>
      <c r="F13868" s="2">
        <v>5.62</v>
      </c>
      <c r="G13868" s="3">
        <v>446</v>
      </c>
      <c r="H13868" s="3">
        <v>5.62E-2</v>
      </c>
      <c r="I13868" s="3">
        <v>0.26413999999999999</v>
      </c>
      <c r="J13868" s="3">
        <v>5.94034</v>
      </c>
      <c r="K13868" s="3">
        <v>9.138984615384615</v>
      </c>
      <c r="L13868" s="4">
        <v>0.35</v>
      </c>
    </row>
    <row r="13869" spans="1:12" x14ac:dyDescent="0.35">
      <c r="A13869" s="1" t="s">
        <v>23335</v>
      </c>
      <c r="B13869" t="s">
        <v>23336</v>
      </c>
      <c r="C13869" t="s">
        <v>34</v>
      </c>
      <c r="D13869" t="s">
        <v>35</v>
      </c>
      <c r="E13869">
        <v>1</v>
      </c>
      <c r="F13869" s="2">
        <v>10133.64</v>
      </c>
      <c r="G13869" s="3">
        <v>28145</v>
      </c>
      <c r="H13869" s="3">
        <v>101.3364</v>
      </c>
      <c r="I13869" s="3">
        <v>476.28107999999997</v>
      </c>
      <c r="J13869" s="3">
        <v>10711.25748</v>
      </c>
      <c r="K13869" s="3">
        <v>16478.857661538463</v>
      </c>
      <c r="L13869" s="4">
        <v>0.35000000000000003</v>
      </c>
    </row>
    <row r="13870" spans="1:12" x14ac:dyDescent="0.35">
      <c r="A13870" s="1" t="s">
        <v>23337</v>
      </c>
      <c r="B13870" t="s">
        <v>23338</v>
      </c>
      <c r="C13870" t="s">
        <v>363</v>
      </c>
      <c r="D13870" t="s">
        <v>364</v>
      </c>
      <c r="E13870">
        <v>1</v>
      </c>
      <c r="F13870" s="2">
        <v>837.66499999999996</v>
      </c>
      <c r="G13870" s="3">
        <v>1881.1632</v>
      </c>
      <c r="H13870" s="3">
        <v>8.3766499999999997</v>
      </c>
      <c r="I13870" s="3">
        <v>39.370255</v>
      </c>
      <c r="J13870" s="3">
        <v>885.41190500000005</v>
      </c>
      <c r="K13870" s="3">
        <v>1362.1721615384615</v>
      </c>
      <c r="L13870" s="4">
        <v>0.35</v>
      </c>
    </row>
    <row r="13871" spans="1:12" x14ac:dyDescent="0.35">
      <c r="A13871" s="1" t="s">
        <v>23339</v>
      </c>
      <c r="B13871" t="s">
        <v>23340</v>
      </c>
      <c r="C13871" t="s">
        <v>363</v>
      </c>
      <c r="D13871" t="s">
        <v>364</v>
      </c>
      <c r="E13871">
        <v>1</v>
      </c>
      <c r="F13871" s="2">
        <v>669.34</v>
      </c>
      <c r="G13871" s="3">
        <v>1340</v>
      </c>
      <c r="H13871" s="3">
        <v>6.6934000000000005</v>
      </c>
      <c r="I13871" s="3">
        <v>31.45898</v>
      </c>
      <c r="J13871" s="3">
        <v>707.49238000000003</v>
      </c>
      <c r="K13871" s="3">
        <v>1088.4498153846155</v>
      </c>
      <c r="L13871" s="4">
        <v>0.35000000000000003</v>
      </c>
    </row>
    <row r="13872" spans="1:12" x14ac:dyDescent="0.35">
      <c r="A13872" s="1" t="s">
        <v>23341</v>
      </c>
      <c r="B13872" t="s">
        <v>5679</v>
      </c>
      <c r="C13872" t="s">
        <v>13</v>
      </c>
      <c r="D13872" t="s">
        <v>14</v>
      </c>
      <c r="E13872">
        <v>1</v>
      </c>
      <c r="F13872" s="2">
        <v>1947.12</v>
      </c>
      <c r="G13872" s="3">
        <v>3897</v>
      </c>
      <c r="H13872" s="3">
        <v>19.4712</v>
      </c>
      <c r="I13872" s="3">
        <v>91.51464</v>
      </c>
      <c r="J13872" s="3">
        <v>2058.1058399999997</v>
      </c>
      <c r="K13872" s="3">
        <v>3166.3166769230766</v>
      </c>
      <c r="L13872" s="4">
        <v>0.35000000000000003</v>
      </c>
    </row>
    <row r="13873" spans="1:12" x14ac:dyDescent="0.35">
      <c r="A13873" s="1" t="s">
        <v>23342</v>
      </c>
      <c r="B13873" t="s">
        <v>23343</v>
      </c>
      <c r="C13873" t="s">
        <v>34</v>
      </c>
      <c r="D13873" t="s">
        <v>35</v>
      </c>
      <c r="E13873">
        <v>1</v>
      </c>
      <c r="F13873" s="2">
        <v>25.94</v>
      </c>
      <c r="G13873" s="3">
        <v>76</v>
      </c>
      <c r="H13873" s="3">
        <v>0.25940000000000002</v>
      </c>
      <c r="I13873" s="3">
        <v>1.2191800000000002</v>
      </c>
      <c r="J13873" s="3">
        <v>27.418580000000002</v>
      </c>
      <c r="K13873" s="3">
        <v>42.18243076923077</v>
      </c>
      <c r="L13873" s="4">
        <v>0.35</v>
      </c>
    </row>
    <row r="13874" spans="1:12" x14ac:dyDescent="0.35">
      <c r="A13874" s="1" t="s">
        <v>23344</v>
      </c>
      <c r="B13874" t="s">
        <v>23345</v>
      </c>
      <c r="C13874" t="s">
        <v>363</v>
      </c>
      <c r="D13874" t="s">
        <v>364</v>
      </c>
      <c r="E13874">
        <v>1</v>
      </c>
      <c r="F13874" s="2">
        <v>202.2</v>
      </c>
      <c r="G13874" s="3">
        <v>397</v>
      </c>
      <c r="H13874" s="3">
        <v>2.0219999999999998</v>
      </c>
      <c r="I13874" s="3">
        <v>9.5033999999999992</v>
      </c>
      <c r="J13874" s="3">
        <v>213.72539999999998</v>
      </c>
      <c r="K13874" s="3">
        <v>328.80830769230766</v>
      </c>
      <c r="L13874" s="4">
        <v>0.35000000000000003</v>
      </c>
    </row>
    <row r="13875" spans="1:12" x14ac:dyDescent="0.35">
      <c r="A13875" s="1" t="s">
        <v>23346</v>
      </c>
      <c r="B13875" t="s">
        <v>23347</v>
      </c>
      <c r="C13875" t="s">
        <v>363</v>
      </c>
      <c r="D13875" t="s">
        <v>364</v>
      </c>
      <c r="E13875">
        <v>1</v>
      </c>
      <c r="F13875" s="2">
        <v>1090</v>
      </c>
      <c r="G13875" s="3">
        <v>7293</v>
      </c>
      <c r="H13875" s="3">
        <v>10.9</v>
      </c>
      <c r="I13875" s="3">
        <v>51.23</v>
      </c>
      <c r="J13875" s="3">
        <v>1152.1300000000001</v>
      </c>
      <c r="K13875" s="3">
        <v>1772.5076923076924</v>
      </c>
      <c r="L13875" s="4">
        <v>0.35</v>
      </c>
    </row>
    <row r="13876" spans="1:12" x14ac:dyDescent="0.35">
      <c r="A13876" s="1" t="s">
        <v>23348</v>
      </c>
      <c r="B13876" t="s">
        <v>23349</v>
      </c>
      <c r="C13876" t="s">
        <v>363</v>
      </c>
      <c r="D13876" t="s">
        <v>364</v>
      </c>
      <c r="E13876">
        <v>1</v>
      </c>
      <c r="F13876" s="2">
        <v>25.76</v>
      </c>
      <c r="G13876" s="3">
        <v>56.3</v>
      </c>
      <c r="H13876" s="3">
        <v>0.2576</v>
      </c>
      <c r="I13876" s="3">
        <v>1.21072</v>
      </c>
      <c r="J13876" s="3">
        <v>27.22832</v>
      </c>
      <c r="K13876" s="3">
        <v>41.889723076923076</v>
      </c>
      <c r="L13876" s="4">
        <v>0.35</v>
      </c>
    </row>
    <row r="13877" spans="1:12" x14ac:dyDescent="0.35">
      <c r="A13877" s="1" t="s">
        <v>23350</v>
      </c>
      <c r="B13877" t="s">
        <v>23351</v>
      </c>
      <c r="C13877" t="s">
        <v>26</v>
      </c>
      <c r="D13877" t="s">
        <v>27</v>
      </c>
      <c r="E13877">
        <v>1</v>
      </c>
      <c r="F13877" s="2">
        <v>879</v>
      </c>
      <c r="G13877" s="3">
        <v>3248</v>
      </c>
      <c r="H13877" s="3">
        <v>8.7900000000000009</v>
      </c>
      <c r="I13877" s="3">
        <v>41.313000000000002</v>
      </c>
      <c r="J13877" s="3">
        <v>929.10299999999995</v>
      </c>
      <c r="K13877" s="3">
        <v>1429.3892307692306</v>
      </c>
      <c r="L13877" s="4">
        <v>0.35</v>
      </c>
    </row>
    <row r="13878" spans="1:12" x14ac:dyDescent="0.35">
      <c r="A13878" s="1" t="s">
        <v>23352</v>
      </c>
      <c r="B13878" t="s">
        <v>23353</v>
      </c>
      <c r="C13878" t="s">
        <v>363</v>
      </c>
      <c r="D13878" t="s">
        <v>364</v>
      </c>
      <c r="E13878">
        <v>1</v>
      </c>
      <c r="F13878" s="2">
        <v>10275</v>
      </c>
      <c r="G13878" s="3">
        <v>16875.990000000002</v>
      </c>
      <c r="H13878" s="3">
        <v>102.75</v>
      </c>
      <c r="I13878" s="3">
        <v>482.92500000000001</v>
      </c>
      <c r="J13878" s="3">
        <v>10860.674999999999</v>
      </c>
      <c r="K13878" s="3">
        <v>16708.730769230766</v>
      </c>
      <c r="L13878" s="4">
        <v>0.34999999999999992</v>
      </c>
    </row>
    <row r="13879" spans="1:12" x14ac:dyDescent="0.35">
      <c r="A13879" s="1" t="s">
        <v>23354</v>
      </c>
      <c r="B13879" t="s">
        <v>23355</v>
      </c>
      <c r="C13879" t="s">
        <v>13</v>
      </c>
      <c r="D13879" t="s">
        <v>14</v>
      </c>
      <c r="E13879">
        <v>1</v>
      </c>
      <c r="F13879" s="2">
        <v>369.37920000000003</v>
      </c>
      <c r="G13879" s="3">
        <v>824</v>
      </c>
      <c r="H13879" s="3">
        <v>3.6937920000000002</v>
      </c>
      <c r="I13879" s="3">
        <v>17.3608224</v>
      </c>
      <c r="J13879" s="3">
        <v>390.43381440000002</v>
      </c>
      <c r="K13879" s="3">
        <v>600.66740676923075</v>
      </c>
      <c r="L13879" s="4">
        <v>0.35</v>
      </c>
    </row>
    <row r="13880" spans="1:12" x14ac:dyDescent="0.35">
      <c r="A13880" s="1" t="s">
        <v>23356</v>
      </c>
      <c r="B13880" t="s">
        <v>23357</v>
      </c>
      <c r="C13880" t="s">
        <v>34</v>
      </c>
      <c r="D13880" t="s">
        <v>35</v>
      </c>
      <c r="E13880">
        <v>1</v>
      </c>
      <c r="F13880" s="2">
        <v>0.35</v>
      </c>
      <c r="G13880" s="3">
        <v>0.65</v>
      </c>
      <c r="H13880" s="3">
        <v>3.4999999999999996E-3</v>
      </c>
      <c r="I13880" s="3">
        <v>1.6449999999999999E-2</v>
      </c>
      <c r="J13880" s="3">
        <v>0.36995</v>
      </c>
      <c r="K13880" s="3">
        <v>0.56915384615384612</v>
      </c>
      <c r="L13880" s="4">
        <v>0.35</v>
      </c>
    </row>
    <row r="13881" spans="1:12" x14ac:dyDescent="0.35">
      <c r="A13881" s="1" t="s">
        <v>23358</v>
      </c>
      <c r="B13881" t="s">
        <v>1961</v>
      </c>
      <c r="C13881" t="s">
        <v>13</v>
      </c>
      <c r="D13881" t="s">
        <v>14</v>
      </c>
      <c r="E13881">
        <v>1</v>
      </c>
      <c r="F13881" s="2">
        <v>2758.56</v>
      </c>
      <c r="G13881" s="3">
        <v>5522</v>
      </c>
      <c r="H13881" s="3">
        <v>27.585599999999999</v>
      </c>
      <c r="I13881" s="3">
        <v>129.65232</v>
      </c>
      <c r="J13881" s="3">
        <v>2915.79792</v>
      </c>
      <c r="K13881" s="3">
        <v>4485.8429538461533</v>
      </c>
      <c r="L13881" s="4">
        <v>0.34999999999999992</v>
      </c>
    </row>
    <row r="13882" spans="1:12" x14ac:dyDescent="0.35">
      <c r="A13882" s="1" t="s">
        <v>23359</v>
      </c>
      <c r="B13882" t="s">
        <v>23360</v>
      </c>
      <c r="C13882" t="s">
        <v>363</v>
      </c>
      <c r="D13882" t="s">
        <v>364</v>
      </c>
      <c r="E13882">
        <v>1</v>
      </c>
      <c r="F13882" s="2">
        <v>626.12</v>
      </c>
      <c r="G13882" s="3">
        <v>1174</v>
      </c>
      <c r="H13882" s="3">
        <v>6.2612000000000005</v>
      </c>
      <c r="I13882" s="3">
        <v>29.42764</v>
      </c>
      <c r="J13882" s="3">
        <v>661.80884000000003</v>
      </c>
      <c r="K13882" s="3">
        <v>1018.1674461538462</v>
      </c>
      <c r="L13882" s="4">
        <v>0.35</v>
      </c>
    </row>
    <row r="13883" spans="1:12" x14ac:dyDescent="0.35">
      <c r="A13883" s="1" t="s">
        <v>23361</v>
      </c>
      <c r="B13883" t="s">
        <v>23362</v>
      </c>
      <c r="C13883" t="s">
        <v>21</v>
      </c>
      <c r="D13883" t="s">
        <v>22</v>
      </c>
      <c r="E13883">
        <v>1</v>
      </c>
      <c r="F13883" s="2">
        <v>9.94</v>
      </c>
      <c r="G13883" s="3">
        <v>25</v>
      </c>
      <c r="H13883" s="3">
        <v>9.9400000000000002E-2</v>
      </c>
      <c r="I13883" s="3">
        <v>0.46717999999999998</v>
      </c>
      <c r="J13883" s="3">
        <v>10.50658</v>
      </c>
      <c r="K13883" s="3">
        <v>16.163969230769229</v>
      </c>
      <c r="L13883" s="4">
        <v>0.35</v>
      </c>
    </row>
    <row r="13884" spans="1:12" x14ac:dyDescent="0.35">
      <c r="A13884" s="1" t="s">
        <v>23363</v>
      </c>
      <c r="B13884" t="s">
        <v>23364</v>
      </c>
      <c r="C13884" t="s">
        <v>13</v>
      </c>
      <c r="D13884" t="s">
        <v>14</v>
      </c>
      <c r="E13884">
        <v>1</v>
      </c>
      <c r="F13884" s="2">
        <v>647.64</v>
      </c>
      <c r="G13884" s="3">
        <v>1296</v>
      </c>
      <c r="H13884" s="3">
        <v>6.4763999999999999</v>
      </c>
      <c r="I13884" s="3">
        <v>30.439080000000001</v>
      </c>
      <c r="J13884" s="3">
        <v>684.55547999999999</v>
      </c>
      <c r="K13884" s="3">
        <v>1053.1622769230769</v>
      </c>
      <c r="L13884" s="4">
        <v>0.35</v>
      </c>
    </row>
    <row r="13885" spans="1:12" x14ac:dyDescent="0.35">
      <c r="A13885" s="1" t="s">
        <v>23365</v>
      </c>
      <c r="B13885" t="s">
        <v>20277</v>
      </c>
      <c r="C13885" t="s">
        <v>13</v>
      </c>
      <c r="D13885" t="s">
        <v>14</v>
      </c>
      <c r="E13885">
        <v>1</v>
      </c>
      <c r="F13885" s="2">
        <v>109.2</v>
      </c>
      <c r="G13885" s="3">
        <v>219</v>
      </c>
      <c r="H13885" s="3">
        <v>1.0920000000000001</v>
      </c>
      <c r="I13885" s="3">
        <v>5.1324000000000005</v>
      </c>
      <c r="J13885" s="3">
        <v>115.42440000000001</v>
      </c>
      <c r="K13885" s="3">
        <v>177.57599999999999</v>
      </c>
      <c r="L13885" s="4">
        <v>0.34999999999999992</v>
      </c>
    </row>
    <row r="13886" spans="1:12" x14ac:dyDescent="0.35">
      <c r="A13886" s="1" t="s">
        <v>23366</v>
      </c>
      <c r="B13886" t="s">
        <v>21293</v>
      </c>
      <c r="C13886" t="s">
        <v>13</v>
      </c>
      <c r="D13886" t="s">
        <v>14</v>
      </c>
      <c r="E13886">
        <v>1</v>
      </c>
      <c r="F13886" s="2">
        <v>3026.52</v>
      </c>
      <c r="G13886" s="3">
        <v>5522</v>
      </c>
      <c r="H13886" s="3">
        <v>30.2652</v>
      </c>
      <c r="I13886" s="3">
        <v>142.24644000000001</v>
      </c>
      <c r="J13886" s="3">
        <v>3199.0316399999997</v>
      </c>
      <c r="K13886" s="3">
        <v>4921.5871384615375</v>
      </c>
      <c r="L13886" s="4">
        <v>0.34999999999999992</v>
      </c>
    </row>
    <row r="13887" spans="1:12" x14ac:dyDescent="0.35">
      <c r="A13887" s="1" t="s">
        <v>23367</v>
      </c>
      <c r="B13887" t="s">
        <v>1575</v>
      </c>
      <c r="C13887" t="s">
        <v>34</v>
      </c>
      <c r="D13887" t="s">
        <v>35</v>
      </c>
      <c r="E13887">
        <v>1</v>
      </c>
      <c r="F13887" s="2">
        <v>21841.97</v>
      </c>
      <c r="G13887" s="3">
        <v>60668</v>
      </c>
      <c r="H13887" s="3">
        <v>218.41970000000001</v>
      </c>
      <c r="I13887" s="3">
        <v>1026.57259</v>
      </c>
      <c r="J13887" s="3">
        <v>23086.962289999999</v>
      </c>
      <c r="K13887" s="3">
        <v>35518.403523076922</v>
      </c>
      <c r="L13887" s="4">
        <v>0.35</v>
      </c>
    </row>
    <row r="13888" spans="1:12" x14ac:dyDescent="0.35">
      <c r="A13888" s="1" t="s">
        <v>23368</v>
      </c>
      <c r="B13888" t="s">
        <v>13780</v>
      </c>
      <c r="C13888" t="s">
        <v>34</v>
      </c>
      <c r="D13888" t="s">
        <v>35</v>
      </c>
      <c r="E13888">
        <v>1</v>
      </c>
      <c r="F13888" s="2">
        <v>283.67970000000003</v>
      </c>
      <c r="G13888" s="3">
        <v>487</v>
      </c>
      <c r="H13888" s="3">
        <v>2.8367970000000002</v>
      </c>
      <c r="I13888" s="3">
        <v>13.3329459</v>
      </c>
      <c r="J13888" s="3">
        <v>299.84944290000004</v>
      </c>
      <c r="K13888" s="3">
        <v>461.30683523076925</v>
      </c>
      <c r="L13888" s="4">
        <v>0.34999999999999992</v>
      </c>
    </row>
    <row r="13889" spans="1:12" x14ac:dyDescent="0.35">
      <c r="A13889" s="1" t="s">
        <v>23369</v>
      </c>
      <c r="B13889" t="s">
        <v>23370</v>
      </c>
      <c r="C13889" t="s">
        <v>21</v>
      </c>
      <c r="D13889" t="s">
        <v>22</v>
      </c>
      <c r="E13889">
        <v>1</v>
      </c>
      <c r="F13889" s="2">
        <v>21.8</v>
      </c>
      <c r="G13889" s="3">
        <v>66</v>
      </c>
      <c r="H13889" s="3">
        <v>0.218</v>
      </c>
      <c r="I13889" s="3">
        <v>1.0246</v>
      </c>
      <c r="J13889" s="3">
        <v>23.0426</v>
      </c>
      <c r="K13889" s="3">
        <v>35.450153846153846</v>
      </c>
      <c r="L13889" s="4">
        <v>0.35</v>
      </c>
    </row>
    <row r="13890" spans="1:12" x14ac:dyDescent="0.35">
      <c r="A13890" s="1">
        <v>556609</v>
      </c>
      <c r="B13890" t="s">
        <v>23371</v>
      </c>
      <c r="C13890" t="s">
        <v>34</v>
      </c>
      <c r="D13890" t="s">
        <v>35</v>
      </c>
      <c r="E13890">
        <v>1</v>
      </c>
      <c r="F13890" s="2">
        <v>0.26900000000000002</v>
      </c>
      <c r="G13890" s="3">
        <v>1</v>
      </c>
      <c r="H13890" s="3">
        <v>2.6900000000000001E-3</v>
      </c>
      <c r="I13890" s="3">
        <v>1.2643000000000001E-2</v>
      </c>
      <c r="J13890" s="3">
        <v>0.28433300000000006</v>
      </c>
      <c r="K13890" s="3">
        <v>0.43743538461538467</v>
      </c>
      <c r="L13890" s="4">
        <v>0.34999999999999992</v>
      </c>
    </row>
    <row r="13891" spans="1:12" x14ac:dyDescent="0.35">
      <c r="A13891" s="1" t="s">
        <v>23372</v>
      </c>
      <c r="B13891" t="s">
        <v>19830</v>
      </c>
      <c r="C13891" t="s">
        <v>363</v>
      </c>
      <c r="D13891" t="s">
        <v>364</v>
      </c>
      <c r="E13891">
        <v>1</v>
      </c>
      <c r="F13891" s="2">
        <v>1461.96</v>
      </c>
      <c r="G13891" s="3">
        <v>2431</v>
      </c>
      <c r="H13891" s="3">
        <v>14.6196</v>
      </c>
      <c r="I13891" s="3">
        <v>68.712119999999999</v>
      </c>
      <c r="J13891" s="3">
        <v>1545.2917199999999</v>
      </c>
      <c r="K13891" s="3">
        <v>2377.3718769230768</v>
      </c>
      <c r="L13891" s="4">
        <v>0.35</v>
      </c>
    </row>
    <row r="13892" spans="1:12" x14ac:dyDescent="0.35">
      <c r="A13892" s="1" t="s">
        <v>23373</v>
      </c>
      <c r="B13892" t="s">
        <v>20878</v>
      </c>
      <c r="C13892" t="s">
        <v>34</v>
      </c>
      <c r="D13892" t="s">
        <v>35</v>
      </c>
      <c r="E13892">
        <v>1</v>
      </c>
      <c r="F13892" s="2">
        <v>4959.8999999999996</v>
      </c>
      <c r="G13892" s="3">
        <v>13779</v>
      </c>
      <c r="H13892" s="3">
        <v>49.598999999999997</v>
      </c>
      <c r="I13892" s="3">
        <v>233.11529999999999</v>
      </c>
      <c r="J13892" s="3">
        <v>5242.6143000000002</v>
      </c>
      <c r="K13892" s="3">
        <v>8065.5604615384618</v>
      </c>
      <c r="L13892" s="4">
        <v>0.35</v>
      </c>
    </row>
    <row r="13893" spans="1:12" x14ac:dyDescent="0.35">
      <c r="A13893" s="1" t="s">
        <v>23374</v>
      </c>
      <c r="B13893" t="s">
        <v>23375</v>
      </c>
      <c r="C13893" t="s">
        <v>34</v>
      </c>
      <c r="D13893" t="s">
        <v>35</v>
      </c>
      <c r="E13893">
        <v>1</v>
      </c>
      <c r="F13893" s="2">
        <v>7.5</v>
      </c>
      <c r="G13893" s="3">
        <v>24.45</v>
      </c>
      <c r="H13893" s="3">
        <v>7.4999999999999997E-2</v>
      </c>
      <c r="I13893" s="3">
        <v>0.35249999999999998</v>
      </c>
      <c r="J13893" s="3">
        <v>7.9275000000000002</v>
      </c>
      <c r="K13893" s="3">
        <v>12.196153846153846</v>
      </c>
      <c r="L13893" s="4">
        <v>0.35</v>
      </c>
    </row>
    <row r="13894" spans="1:12" x14ac:dyDescent="0.35">
      <c r="A13894" s="1" t="s">
        <v>23376</v>
      </c>
      <c r="B13894" t="s">
        <v>23377</v>
      </c>
      <c r="C13894" t="s">
        <v>363</v>
      </c>
      <c r="D13894" t="s">
        <v>364</v>
      </c>
      <c r="E13894">
        <v>1</v>
      </c>
      <c r="F13894" s="2">
        <v>383.92</v>
      </c>
      <c r="G13894" s="3">
        <v>31</v>
      </c>
      <c r="H13894" s="3">
        <v>3.8392000000000004</v>
      </c>
      <c r="I13894" s="3">
        <v>18.044240000000002</v>
      </c>
      <c r="J13894" s="3">
        <v>405.80344000000002</v>
      </c>
      <c r="K13894" s="3">
        <v>624.31298461538461</v>
      </c>
      <c r="L13894" s="4">
        <v>0.35</v>
      </c>
    </row>
    <row r="13895" spans="1:12" x14ac:dyDescent="0.35">
      <c r="A13895" s="1" t="s">
        <v>23378</v>
      </c>
      <c r="B13895" t="s">
        <v>22076</v>
      </c>
      <c r="C13895" t="s">
        <v>363</v>
      </c>
      <c r="D13895" t="s">
        <v>364</v>
      </c>
      <c r="E13895">
        <v>1</v>
      </c>
      <c r="F13895" s="2">
        <v>528.75</v>
      </c>
      <c r="G13895" s="3">
        <v>18262</v>
      </c>
      <c r="H13895" s="3">
        <v>5.2875000000000005</v>
      </c>
      <c r="I13895" s="3">
        <v>24.85125</v>
      </c>
      <c r="J13895" s="3">
        <v>558.88875000000007</v>
      </c>
      <c r="K13895" s="3">
        <v>859.82884615384626</v>
      </c>
      <c r="L13895" s="4">
        <v>0.35</v>
      </c>
    </row>
    <row r="13896" spans="1:12" x14ac:dyDescent="0.35">
      <c r="A13896" s="1" t="s">
        <v>23379</v>
      </c>
      <c r="B13896" t="s">
        <v>23380</v>
      </c>
      <c r="C13896" t="s">
        <v>13</v>
      </c>
      <c r="D13896" t="s">
        <v>14</v>
      </c>
      <c r="E13896">
        <v>1</v>
      </c>
      <c r="F13896" s="2">
        <v>15887.76</v>
      </c>
      <c r="G13896" s="3">
        <v>28990</v>
      </c>
      <c r="H13896" s="3">
        <v>158.8776</v>
      </c>
      <c r="I13896" s="3">
        <v>746.72472000000005</v>
      </c>
      <c r="J13896" s="3">
        <v>16793.36232</v>
      </c>
      <c r="K13896" s="3">
        <v>25835.942030769231</v>
      </c>
      <c r="L13896" s="4">
        <v>0.35</v>
      </c>
    </row>
    <row r="13897" spans="1:12" x14ac:dyDescent="0.35">
      <c r="A13897" s="1" t="s">
        <v>23381</v>
      </c>
      <c r="B13897" t="s">
        <v>23382</v>
      </c>
      <c r="C13897" t="s">
        <v>363</v>
      </c>
      <c r="D13897" t="s">
        <v>364</v>
      </c>
      <c r="E13897">
        <v>1</v>
      </c>
      <c r="F13897" s="2">
        <v>79.040000000000006</v>
      </c>
      <c r="G13897" s="3">
        <v>182</v>
      </c>
      <c r="H13897" s="3">
        <v>0.7904000000000001</v>
      </c>
      <c r="I13897" s="3">
        <v>3.7148800000000004</v>
      </c>
      <c r="J13897" s="3">
        <v>83.545280000000005</v>
      </c>
      <c r="K13897" s="3">
        <v>128.53120000000001</v>
      </c>
      <c r="L13897" s="4">
        <v>0.35000000000000003</v>
      </c>
    </row>
    <row r="13898" spans="1:12" x14ac:dyDescent="0.35">
      <c r="A13898" s="1" t="s">
        <v>23383</v>
      </c>
      <c r="B13898" t="s">
        <v>23384</v>
      </c>
      <c r="C13898" t="s">
        <v>34</v>
      </c>
      <c r="D13898" t="s">
        <v>35</v>
      </c>
      <c r="E13898">
        <v>1</v>
      </c>
      <c r="F13898" s="2">
        <v>10642.92</v>
      </c>
      <c r="G13898" s="3">
        <v>23313</v>
      </c>
      <c r="H13898" s="3">
        <v>106.42920000000001</v>
      </c>
      <c r="I13898" s="3">
        <v>500.21724</v>
      </c>
      <c r="J13898" s="3">
        <v>11249.566440000001</v>
      </c>
      <c r="K13898" s="3">
        <v>17307.025292307691</v>
      </c>
      <c r="L13898" s="4">
        <v>0.34999999999999992</v>
      </c>
    </row>
    <row r="13899" spans="1:12" x14ac:dyDescent="0.35">
      <c r="A13899" s="1" t="s">
        <v>23385</v>
      </c>
      <c r="B13899" t="s">
        <v>23386</v>
      </c>
      <c r="C13899" t="s">
        <v>34</v>
      </c>
      <c r="D13899" t="s">
        <v>35</v>
      </c>
      <c r="E13899">
        <v>1</v>
      </c>
      <c r="F13899" s="2">
        <v>398.34</v>
      </c>
      <c r="G13899" s="3">
        <v>1082</v>
      </c>
      <c r="H13899" s="3">
        <v>3.9834000000000001</v>
      </c>
      <c r="I13899" s="3">
        <v>18.721979999999999</v>
      </c>
      <c r="J13899" s="3">
        <v>421.04537999999997</v>
      </c>
      <c r="K13899" s="3">
        <v>647.76212307692299</v>
      </c>
      <c r="L13899" s="4">
        <v>0.35</v>
      </c>
    </row>
    <row r="13900" spans="1:12" x14ac:dyDescent="0.35">
      <c r="A13900" s="1" t="s">
        <v>23387</v>
      </c>
      <c r="B13900" t="s">
        <v>20169</v>
      </c>
      <c r="C13900" t="s">
        <v>13</v>
      </c>
      <c r="D13900" t="s">
        <v>14</v>
      </c>
      <c r="E13900">
        <v>1</v>
      </c>
      <c r="F13900" s="2">
        <v>180.6</v>
      </c>
      <c r="G13900" s="3">
        <v>361</v>
      </c>
      <c r="H13900" s="3">
        <v>1.806</v>
      </c>
      <c r="I13900" s="3">
        <v>8.4881999999999991</v>
      </c>
      <c r="J13900" s="3">
        <v>190.89420000000001</v>
      </c>
      <c r="K13900" s="3">
        <v>293.68338461538463</v>
      </c>
      <c r="L13900" s="4">
        <v>0.35</v>
      </c>
    </row>
    <row r="13901" spans="1:12" x14ac:dyDescent="0.35">
      <c r="A13901" s="1" t="s">
        <v>23388</v>
      </c>
      <c r="B13901" t="s">
        <v>23389</v>
      </c>
      <c r="C13901" t="s">
        <v>363</v>
      </c>
      <c r="D13901" t="s">
        <v>364</v>
      </c>
      <c r="E13901">
        <v>1</v>
      </c>
      <c r="F13901" s="2">
        <v>796</v>
      </c>
      <c r="G13901" s="3">
        <v>2246</v>
      </c>
      <c r="H13901" s="3">
        <v>7.96</v>
      </c>
      <c r="I13901" s="3">
        <v>37.411999999999999</v>
      </c>
      <c r="J13901" s="3">
        <v>841.37200000000007</v>
      </c>
      <c r="K13901" s="3">
        <v>1294.4184615384615</v>
      </c>
      <c r="L13901" s="4">
        <v>0.34999999999999992</v>
      </c>
    </row>
    <row r="13902" spans="1:12" x14ac:dyDescent="0.35">
      <c r="A13902" s="1" t="s">
        <v>23390</v>
      </c>
      <c r="B13902" t="s">
        <v>23391</v>
      </c>
      <c r="C13902" t="s">
        <v>363</v>
      </c>
      <c r="D13902" t="s">
        <v>364</v>
      </c>
      <c r="E13902">
        <v>1</v>
      </c>
      <c r="F13902" s="2">
        <v>1565</v>
      </c>
      <c r="G13902" s="3">
        <v>3131</v>
      </c>
      <c r="H13902" s="3">
        <v>15.65</v>
      </c>
      <c r="I13902" s="3">
        <v>73.555000000000007</v>
      </c>
      <c r="J13902" s="3">
        <v>1654.2050000000002</v>
      </c>
      <c r="K13902" s="3">
        <v>2544.9307692307693</v>
      </c>
      <c r="L13902" s="4">
        <v>0.35</v>
      </c>
    </row>
    <row r="13903" spans="1:12" x14ac:dyDescent="0.35">
      <c r="A13903" s="1" t="s">
        <v>23392</v>
      </c>
      <c r="B13903" t="s">
        <v>23393</v>
      </c>
      <c r="C13903" t="s">
        <v>34</v>
      </c>
      <c r="D13903" t="s">
        <v>35</v>
      </c>
      <c r="E13903">
        <v>1</v>
      </c>
      <c r="F13903" s="2">
        <v>12368.34</v>
      </c>
      <c r="G13903" s="3">
        <v>31068</v>
      </c>
      <c r="H13903" s="3">
        <v>123.68340000000001</v>
      </c>
      <c r="I13903" s="3">
        <v>581.31198000000006</v>
      </c>
      <c r="J13903" s="3">
        <v>13073.33538</v>
      </c>
      <c r="K13903" s="3">
        <v>20112.823661538463</v>
      </c>
      <c r="L13903" s="4">
        <v>0.35000000000000003</v>
      </c>
    </row>
    <row r="13904" spans="1:12" x14ac:dyDescent="0.35">
      <c r="A13904" s="1" t="s">
        <v>23394</v>
      </c>
      <c r="B13904" t="s">
        <v>22030</v>
      </c>
      <c r="C13904" t="s">
        <v>34</v>
      </c>
      <c r="D13904" t="s">
        <v>35</v>
      </c>
      <c r="E13904">
        <v>1</v>
      </c>
      <c r="F13904" s="2">
        <v>19097.689999999999</v>
      </c>
      <c r="G13904" s="3">
        <v>53044</v>
      </c>
      <c r="H13904" s="3">
        <v>190.9769</v>
      </c>
      <c r="I13904" s="3">
        <v>897.59142999999995</v>
      </c>
      <c r="J13904" s="3">
        <v>20186.258330000001</v>
      </c>
      <c r="K13904" s="3">
        <v>31055.782046153847</v>
      </c>
      <c r="L13904" s="4">
        <v>0.35</v>
      </c>
    </row>
    <row r="13905" spans="1:12" x14ac:dyDescent="0.35">
      <c r="A13905" s="1" t="s">
        <v>23395</v>
      </c>
      <c r="B13905" t="s">
        <v>23396</v>
      </c>
      <c r="C13905" t="s">
        <v>13</v>
      </c>
      <c r="D13905" t="s">
        <v>14</v>
      </c>
      <c r="E13905">
        <v>1</v>
      </c>
      <c r="F13905" s="2">
        <v>10.8346</v>
      </c>
      <c r="G13905" s="3">
        <v>26</v>
      </c>
      <c r="H13905" s="3">
        <v>0.108346</v>
      </c>
      <c r="I13905" s="3">
        <v>0.50922619999999996</v>
      </c>
      <c r="J13905" s="3">
        <v>11.4521722</v>
      </c>
      <c r="K13905" s="3">
        <v>17.618726461538461</v>
      </c>
      <c r="L13905" s="4">
        <v>0.35000000000000003</v>
      </c>
    </row>
    <row r="13906" spans="1:12" x14ac:dyDescent="0.35">
      <c r="A13906" s="1" t="s">
        <v>23397</v>
      </c>
      <c r="B13906" t="s">
        <v>21389</v>
      </c>
      <c r="C13906" t="s">
        <v>34</v>
      </c>
      <c r="D13906" t="s">
        <v>35</v>
      </c>
      <c r="E13906">
        <v>1</v>
      </c>
      <c r="F13906" s="2">
        <v>87.66</v>
      </c>
      <c r="G13906" s="3">
        <v>107</v>
      </c>
      <c r="H13906" s="3">
        <v>0.87659999999999993</v>
      </c>
      <c r="I13906" s="3">
        <v>4.1200200000000002</v>
      </c>
      <c r="J13906" s="3">
        <v>92.65661999999999</v>
      </c>
      <c r="K13906" s="3">
        <v>142.54864615384614</v>
      </c>
      <c r="L13906" s="4">
        <v>0.35</v>
      </c>
    </row>
    <row r="13907" spans="1:12" x14ac:dyDescent="0.35">
      <c r="A13907" s="1" t="s">
        <v>23398</v>
      </c>
      <c r="B13907" t="s">
        <v>23399</v>
      </c>
      <c r="C13907" t="s">
        <v>363</v>
      </c>
      <c r="D13907" t="s">
        <v>364</v>
      </c>
      <c r="E13907">
        <v>1</v>
      </c>
      <c r="F13907" s="2">
        <v>264.04000000000002</v>
      </c>
      <c r="G13907" s="3">
        <v>577.08000000000004</v>
      </c>
      <c r="H13907" s="3">
        <v>2.6404000000000001</v>
      </c>
      <c r="I13907" s="3">
        <v>12.409880000000001</v>
      </c>
      <c r="J13907" s="3">
        <v>279.09028000000001</v>
      </c>
      <c r="K13907" s="3">
        <v>429.36966153846151</v>
      </c>
      <c r="L13907" s="4">
        <v>0.34999999999999992</v>
      </c>
    </row>
    <row r="13908" spans="1:12" x14ac:dyDescent="0.35">
      <c r="A13908" s="1" t="s">
        <v>23400</v>
      </c>
      <c r="B13908" t="s">
        <v>23401</v>
      </c>
      <c r="C13908" t="s">
        <v>363</v>
      </c>
      <c r="D13908" t="s">
        <v>364</v>
      </c>
      <c r="E13908">
        <v>1</v>
      </c>
      <c r="F13908" s="2">
        <v>8325</v>
      </c>
      <c r="G13908" s="3">
        <v>13843.2</v>
      </c>
      <c r="H13908" s="3">
        <v>83.25</v>
      </c>
      <c r="I13908" s="3">
        <v>391.27499999999998</v>
      </c>
      <c r="J13908" s="3">
        <v>8799.5249999999996</v>
      </c>
      <c r="K13908" s="3">
        <v>13537.730769230768</v>
      </c>
      <c r="L13908" s="4">
        <v>0.35</v>
      </c>
    </row>
    <row r="13909" spans="1:12" x14ac:dyDescent="0.35">
      <c r="A13909" s="1" t="s">
        <v>23402</v>
      </c>
      <c r="B13909" t="s">
        <v>23403</v>
      </c>
      <c r="C13909" t="s">
        <v>363</v>
      </c>
      <c r="D13909" t="s">
        <v>364</v>
      </c>
      <c r="E13909">
        <v>1</v>
      </c>
      <c r="F13909" s="2">
        <v>84.32</v>
      </c>
      <c r="G13909" s="3">
        <v>181</v>
      </c>
      <c r="H13909" s="3">
        <v>0.84319999999999995</v>
      </c>
      <c r="I13909" s="3">
        <v>3.9630399999999999</v>
      </c>
      <c r="J13909" s="3">
        <v>89.126239999999996</v>
      </c>
      <c r="K13909" s="3">
        <v>137.11729230769231</v>
      </c>
      <c r="L13909" s="4">
        <v>0.35000000000000003</v>
      </c>
    </row>
    <row r="13910" spans="1:12" x14ac:dyDescent="0.35">
      <c r="A13910" s="1" t="s">
        <v>23404</v>
      </c>
      <c r="B13910" t="s">
        <v>23405</v>
      </c>
      <c r="C13910" t="s">
        <v>26</v>
      </c>
      <c r="D13910" t="s">
        <v>27</v>
      </c>
      <c r="E13910">
        <v>1</v>
      </c>
      <c r="F13910" s="2">
        <v>1290</v>
      </c>
      <c r="G13910" s="3">
        <v>2626</v>
      </c>
      <c r="H13910" s="3">
        <v>12.9</v>
      </c>
      <c r="I13910" s="3">
        <v>60.63</v>
      </c>
      <c r="J13910" s="3">
        <v>1363.5300000000002</v>
      </c>
      <c r="K13910" s="3">
        <v>2097.7384615384617</v>
      </c>
      <c r="L13910" s="4">
        <v>0.35</v>
      </c>
    </row>
    <row r="13911" spans="1:12" x14ac:dyDescent="0.35">
      <c r="A13911" s="1" t="s">
        <v>23406</v>
      </c>
      <c r="B13911" t="s">
        <v>1571</v>
      </c>
      <c r="C13911" t="s">
        <v>34</v>
      </c>
      <c r="D13911" t="s">
        <v>35</v>
      </c>
      <c r="E13911">
        <v>1</v>
      </c>
      <c r="F13911" s="2">
        <v>26607.040000000001</v>
      </c>
      <c r="G13911" s="3">
        <v>73901</v>
      </c>
      <c r="H13911" s="3">
        <v>266.07040000000001</v>
      </c>
      <c r="I13911" s="3">
        <v>1250.53088</v>
      </c>
      <c r="J13911" s="3">
        <v>28123.64128</v>
      </c>
      <c r="K13911" s="3">
        <v>43267.140430769228</v>
      </c>
      <c r="L13911" s="4">
        <v>0.35</v>
      </c>
    </row>
    <row r="13912" spans="1:12" x14ac:dyDescent="0.35">
      <c r="A13912" s="1" t="s">
        <v>23407</v>
      </c>
      <c r="B13912" t="s">
        <v>1571</v>
      </c>
      <c r="C13912" t="s">
        <v>34</v>
      </c>
      <c r="D13912" t="s">
        <v>35</v>
      </c>
      <c r="E13912">
        <v>1</v>
      </c>
      <c r="F13912" s="2">
        <v>24336.77</v>
      </c>
      <c r="G13912" s="3">
        <v>67594</v>
      </c>
      <c r="H13912" s="3">
        <v>243.36770000000001</v>
      </c>
      <c r="I13912" s="3">
        <v>1143.8281899999999</v>
      </c>
      <c r="J13912" s="3">
        <v>25723.965889999999</v>
      </c>
      <c r="K13912" s="3">
        <v>39575.332138461534</v>
      </c>
      <c r="L13912" s="4">
        <v>0.34999999999999992</v>
      </c>
    </row>
    <row r="13913" spans="1:12" x14ac:dyDescent="0.35">
      <c r="A13913" s="1" t="s">
        <v>23408</v>
      </c>
      <c r="B13913" t="s">
        <v>18973</v>
      </c>
      <c r="C13913" t="s">
        <v>363</v>
      </c>
      <c r="D13913" t="s">
        <v>364</v>
      </c>
      <c r="E13913">
        <v>1</v>
      </c>
      <c r="F13913" s="2">
        <v>1073.26</v>
      </c>
      <c r="G13913" s="3">
        <v>1808</v>
      </c>
      <c r="H13913" s="3">
        <v>10.7326</v>
      </c>
      <c r="I13913" s="3">
        <v>50.443219999999997</v>
      </c>
      <c r="J13913" s="3">
        <v>1134.4358200000001</v>
      </c>
      <c r="K13913" s="3">
        <v>1745.285876923077</v>
      </c>
      <c r="L13913" s="4">
        <v>0.34999999999999992</v>
      </c>
    </row>
    <row r="13914" spans="1:12" x14ac:dyDescent="0.35">
      <c r="A13914" s="1" t="s">
        <v>23409</v>
      </c>
      <c r="B13914" t="s">
        <v>23410</v>
      </c>
      <c r="C13914" t="s">
        <v>26</v>
      </c>
      <c r="D13914" t="s">
        <v>27</v>
      </c>
      <c r="E13914">
        <v>1</v>
      </c>
      <c r="F13914" s="2">
        <v>236.12</v>
      </c>
      <c r="G13914" s="3">
        <v>684</v>
      </c>
      <c r="H13914" s="3">
        <v>2.3612000000000002</v>
      </c>
      <c r="I13914" s="3">
        <v>11.09764</v>
      </c>
      <c r="J13914" s="3">
        <v>249.57884000000001</v>
      </c>
      <c r="K13914" s="3">
        <v>383.96744615384614</v>
      </c>
      <c r="L13914" s="4">
        <v>0.34999999999999992</v>
      </c>
    </row>
    <row r="13915" spans="1:12" x14ac:dyDescent="0.35">
      <c r="A13915" s="1" t="s">
        <v>23411</v>
      </c>
      <c r="B13915" t="s">
        <v>23412</v>
      </c>
      <c r="C13915" t="s">
        <v>363</v>
      </c>
      <c r="D13915" t="s">
        <v>364</v>
      </c>
      <c r="E13915">
        <v>1</v>
      </c>
      <c r="F13915" s="2">
        <v>173.88</v>
      </c>
      <c r="G13915" s="3">
        <v>380.03</v>
      </c>
      <c r="H13915" s="3">
        <v>1.7387999999999999</v>
      </c>
      <c r="I13915" s="3">
        <v>8.1723599999999994</v>
      </c>
      <c r="J13915" s="3">
        <v>183.79115999999999</v>
      </c>
      <c r="K13915" s="3">
        <v>282.75563076923072</v>
      </c>
      <c r="L13915" s="4">
        <v>0.34999999999999992</v>
      </c>
    </row>
    <row r="13916" spans="1:12" x14ac:dyDescent="0.35">
      <c r="A13916" s="1" t="s">
        <v>23413</v>
      </c>
      <c r="B13916" t="s">
        <v>20912</v>
      </c>
      <c r="C13916" t="s">
        <v>34</v>
      </c>
      <c r="D13916" t="s">
        <v>35</v>
      </c>
      <c r="E13916">
        <v>1</v>
      </c>
      <c r="F13916" s="2">
        <v>23550.97</v>
      </c>
      <c r="G13916" s="3">
        <v>51587</v>
      </c>
      <c r="H13916" s="3">
        <v>235.50970000000001</v>
      </c>
      <c r="I13916" s="3">
        <v>1106.8955900000001</v>
      </c>
      <c r="J13916" s="3">
        <v>24893.37529</v>
      </c>
      <c r="K13916" s="3">
        <v>38297.500446153848</v>
      </c>
      <c r="L13916" s="4">
        <v>0.35000000000000003</v>
      </c>
    </row>
    <row r="13917" spans="1:12" x14ac:dyDescent="0.35">
      <c r="A13917" s="1" t="s">
        <v>23414</v>
      </c>
      <c r="B13917" t="s">
        <v>23415</v>
      </c>
      <c r="C13917" t="s">
        <v>363</v>
      </c>
      <c r="D13917" t="s">
        <v>364</v>
      </c>
      <c r="E13917">
        <v>1</v>
      </c>
      <c r="F13917" s="2">
        <v>1560</v>
      </c>
      <c r="G13917" s="3">
        <v>2923</v>
      </c>
      <c r="H13917" s="3">
        <v>15.6</v>
      </c>
      <c r="I13917" s="3">
        <v>73.319999999999993</v>
      </c>
      <c r="J13917" s="3">
        <v>1648.9199999999998</v>
      </c>
      <c r="K13917" s="3">
        <v>2536.7999999999997</v>
      </c>
      <c r="L13917" s="4">
        <v>0.35</v>
      </c>
    </row>
    <row r="13918" spans="1:12" x14ac:dyDescent="0.35">
      <c r="A13918" s="1" t="s">
        <v>23416</v>
      </c>
      <c r="B13918" t="s">
        <v>23417</v>
      </c>
      <c r="C13918" t="s">
        <v>363</v>
      </c>
      <c r="D13918" t="s">
        <v>364</v>
      </c>
      <c r="E13918">
        <v>1</v>
      </c>
      <c r="F13918" s="2">
        <v>799.24</v>
      </c>
      <c r="G13918" s="3">
        <v>1926</v>
      </c>
      <c r="H13918" s="3">
        <v>7.9923999999999999</v>
      </c>
      <c r="I13918" s="3">
        <v>37.564280000000004</v>
      </c>
      <c r="J13918" s="3">
        <v>844.79668000000004</v>
      </c>
      <c r="K13918" s="3">
        <v>1299.6872000000001</v>
      </c>
      <c r="L13918" s="4">
        <v>0.35000000000000003</v>
      </c>
    </row>
    <row r="13919" spans="1:12" x14ac:dyDescent="0.35">
      <c r="A13919" s="1" t="s">
        <v>23418</v>
      </c>
      <c r="B13919" t="s">
        <v>23419</v>
      </c>
      <c r="C13919" t="s">
        <v>363</v>
      </c>
      <c r="D13919" t="s">
        <v>364</v>
      </c>
      <c r="E13919">
        <v>1</v>
      </c>
      <c r="F13919" s="2">
        <v>1588.79</v>
      </c>
      <c r="G13919" s="3">
        <v>2</v>
      </c>
      <c r="H13919" s="3">
        <v>15.8879</v>
      </c>
      <c r="I13919" s="3">
        <v>74.67313</v>
      </c>
      <c r="J13919" s="3">
        <v>1679.3510299999998</v>
      </c>
      <c r="K13919" s="3">
        <v>2583.616969230769</v>
      </c>
      <c r="L13919" s="4">
        <v>0.35000000000000003</v>
      </c>
    </row>
    <row r="13920" spans="1:12" x14ac:dyDescent="0.35">
      <c r="A13920" s="1" t="s">
        <v>23420</v>
      </c>
      <c r="B13920" t="s">
        <v>23421</v>
      </c>
      <c r="C13920" t="s">
        <v>363</v>
      </c>
      <c r="D13920" t="s">
        <v>364</v>
      </c>
      <c r="E13920">
        <v>1</v>
      </c>
      <c r="F13920" s="2">
        <v>527.23</v>
      </c>
      <c r="G13920" s="3">
        <v>865</v>
      </c>
      <c r="H13920" s="3">
        <v>5.2723000000000004</v>
      </c>
      <c r="I13920" s="3">
        <v>24.779810000000001</v>
      </c>
      <c r="J13920" s="3">
        <v>557.28210999999999</v>
      </c>
      <c r="K13920" s="3">
        <v>857.35709230769226</v>
      </c>
      <c r="L13920" s="4">
        <v>0.35</v>
      </c>
    </row>
    <row r="13921" spans="1:12" x14ac:dyDescent="0.35">
      <c r="A13921" s="1" t="s">
        <v>23422</v>
      </c>
      <c r="B13921" t="s">
        <v>23423</v>
      </c>
      <c r="C13921" t="s">
        <v>363</v>
      </c>
      <c r="D13921" t="s">
        <v>364</v>
      </c>
      <c r="E13921">
        <v>1</v>
      </c>
      <c r="F13921" s="2">
        <v>3050</v>
      </c>
      <c r="G13921" s="3">
        <v>5038</v>
      </c>
      <c r="H13921" s="3">
        <v>30.5</v>
      </c>
      <c r="I13921" s="3">
        <v>143.35</v>
      </c>
      <c r="J13921" s="3">
        <v>3223.85</v>
      </c>
      <c r="K13921" s="3">
        <v>4959.7692307692305</v>
      </c>
      <c r="L13921" s="4">
        <v>0.35</v>
      </c>
    </row>
    <row r="13922" spans="1:12" x14ac:dyDescent="0.35">
      <c r="A13922" s="1" t="s">
        <v>23424</v>
      </c>
      <c r="B13922" t="s">
        <v>23425</v>
      </c>
      <c r="C13922" t="s">
        <v>363</v>
      </c>
      <c r="D13922" t="s">
        <v>364</v>
      </c>
      <c r="E13922">
        <v>1</v>
      </c>
      <c r="F13922" s="2">
        <v>653.66</v>
      </c>
      <c r="G13922" s="3">
        <v>1421</v>
      </c>
      <c r="H13922" s="3">
        <v>6.5366</v>
      </c>
      <c r="I13922" s="3">
        <v>30.722019999999997</v>
      </c>
      <c r="J13922" s="3">
        <v>690.91862000000003</v>
      </c>
      <c r="K13922" s="3">
        <v>1062.9517230769231</v>
      </c>
      <c r="L13922" s="4">
        <v>0.35000000000000003</v>
      </c>
    </row>
    <row r="13923" spans="1:12" x14ac:dyDescent="0.35">
      <c r="A13923" s="1" t="s">
        <v>23426</v>
      </c>
      <c r="B13923" t="s">
        <v>20167</v>
      </c>
      <c r="C13923" t="s">
        <v>34</v>
      </c>
      <c r="D13923" t="s">
        <v>35</v>
      </c>
      <c r="E13923">
        <v>1</v>
      </c>
      <c r="F13923" s="2">
        <v>5762.99</v>
      </c>
      <c r="G13923" s="3">
        <v>14712</v>
      </c>
      <c r="H13923" s="3">
        <v>57.629899999999999</v>
      </c>
      <c r="I13923" s="3">
        <v>270.86052999999998</v>
      </c>
      <c r="J13923" s="3">
        <v>6091.4804299999996</v>
      </c>
      <c r="K13923" s="3">
        <v>9371.5083538461531</v>
      </c>
      <c r="L13923" s="4">
        <v>0.35</v>
      </c>
    </row>
    <row r="13924" spans="1:12" x14ac:dyDescent="0.35">
      <c r="A13924" s="1" t="s">
        <v>23427</v>
      </c>
      <c r="B13924" t="s">
        <v>23428</v>
      </c>
      <c r="C13924" t="s">
        <v>363</v>
      </c>
      <c r="D13924" t="s">
        <v>364</v>
      </c>
      <c r="E13924">
        <v>1</v>
      </c>
      <c r="F13924" s="2">
        <v>5226.04</v>
      </c>
      <c r="G13924" s="3">
        <v>10611.36</v>
      </c>
      <c r="H13924" s="3">
        <v>52.260400000000004</v>
      </c>
      <c r="I13924" s="3">
        <v>245.62387999999999</v>
      </c>
      <c r="J13924" s="3">
        <v>5523.9242800000002</v>
      </c>
      <c r="K13924" s="3">
        <v>8498.3450461538469</v>
      </c>
      <c r="L13924" s="4">
        <v>0.35000000000000003</v>
      </c>
    </row>
    <row r="13925" spans="1:12" x14ac:dyDescent="0.35">
      <c r="A13925" s="1" t="s">
        <v>23429</v>
      </c>
      <c r="B13925" t="s">
        <v>6884</v>
      </c>
      <c r="C13925" t="s">
        <v>13</v>
      </c>
      <c r="D13925" t="s">
        <v>14</v>
      </c>
      <c r="E13925">
        <v>1</v>
      </c>
      <c r="F13925" s="2">
        <v>120.12</v>
      </c>
      <c r="G13925" s="3">
        <v>240</v>
      </c>
      <c r="H13925" s="3">
        <v>1.2012</v>
      </c>
      <c r="I13925" s="3">
        <v>5.6456400000000002</v>
      </c>
      <c r="J13925" s="3">
        <v>126.96684</v>
      </c>
      <c r="K13925" s="3">
        <v>195.33359999999999</v>
      </c>
      <c r="L13925" s="4">
        <v>0.34999999999999992</v>
      </c>
    </row>
    <row r="13926" spans="1:12" x14ac:dyDescent="0.35">
      <c r="A13926" s="1">
        <v>7001</v>
      </c>
      <c r="B13926" t="s">
        <v>23430</v>
      </c>
      <c r="C13926" t="s">
        <v>1441</v>
      </c>
      <c r="D13926" t="s">
        <v>1442</v>
      </c>
      <c r="E13926">
        <v>1</v>
      </c>
      <c r="F13926" s="2">
        <v>89</v>
      </c>
      <c r="G13926" s="3">
        <v>145.42080000000001</v>
      </c>
      <c r="H13926" s="3">
        <v>0.89</v>
      </c>
      <c r="I13926" s="3">
        <v>4.1829999999999998</v>
      </c>
      <c r="J13926" s="3">
        <v>94.073000000000008</v>
      </c>
      <c r="K13926" s="3">
        <v>144.72769230769231</v>
      </c>
      <c r="L13926" s="4">
        <v>0.35</v>
      </c>
    </row>
    <row r="13927" spans="1:12" x14ac:dyDescent="0.35">
      <c r="A13927" s="1" t="s">
        <v>23431</v>
      </c>
      <c r="B13927" t="s">
        <v>23432</v>
      </c>
      <c r="C13927" t="s">
        <v>13</v>
      </c>
      <c r="D13927" t="s">
        <v>14</v>
      </c>
      <c r="E13927">
        <v>1</v>
      </c>
      <c r="F13927" s="2">
        <v>14.28</v>
      </c>
      <c r="G13927" s="3">
        <v>28</v>
      </c>
      <c r="H13927" s="3">
        <v>0.14280000000000001</v>
      </c>
      <c r="I13927" s="3">
        <v>0.67115999999999998</v>
      </c>
      <c r="J13927" s="3">
        <v>15.093959999999999</v>
      </c>
      <c r="K13927" s="3">
        <v>23.221476923076921</v>
      </c>
      <c r="L13927" s="4">
        <v>0.35</v>
      </c>
    </row>
    <row r="13928" spans="1:12" x14ac:dyDescent="0.35">
      <c r="A13928" s="1" t="s">
        <v>23433</v>
      </c>
      <c r="B13928" t="s">
        <v>20398</v>
      </c>
      <c r="C13928" t="s">
        <v>34</v>
      </c>
      <c r="D13928" t="s">
        <v>35</v>
      </c>
      <c r="E13928">
        <v>1</v>
      </c>
      <c r="F13928" s="2">
        <v>5791.5</v>
      </c>
      <c r="G13928" s="3">
        <v>16087</v>
      </c>
      <c r="H13928" s="3">
        <v>57.914999999999999</v>
      </c>
      <c r="I13928" s="3">
        <v>272.20049999999998</v>
      </c>
      <c r="J13928" s="3">
        <v>6121.6154999999999</v>
      </c>
      <c r="K13928" s="3">
        <v>9417.869999999999</v>
      </c>
      <c r="L13928" s="4">
        <v>0.34999999999999992</v>
      </c>
    </row>
    <row r="13929" spans="1:12" x14ac:dyDescent="0.35">
      <c r="A13929" s="1" t="s">
        <v>23434</v>
      </c>
      <c r="B13929" t="s">
        <v>23435</v>
      </c>
      <c r="C13929" t="s">
        <v>363</v>
      </c>
      <c r="D13929" t="s">
        <v>364</v>
      </c>
      <c r="E13929">
        <v>1</v>
      </c>
      <c r="F13929" s="2">
        <v>20618.95</v>
      </c>
      <c r="G13929" s="3">
        <v>41266</v>
      </c>
      <c r="H13929" s="3">
        <v>206.18950000000001</v>
      </c>
      <c r="I13929" s="3">
        <v>969.09064999999998</v>
      </c>
      <c r="J13929" s="3">
        <v>21794.230149999999</v>
      </c>
      <c r="K13929" s="3">
        <v>33529.584846153841</v>
      </c>
      <c r="L13929" s="4">
        <v>0.34999999999999992</v>
      </c>
    </row>
    <row r="13930" spans="1:12" x14ac:dyDescent="0.35">
      <c r="A13930" s="1" t="s">
        <v>23436</v>
      </c>
      <c r="B13930" t="s">
        <v>23437</v>
      </c>
      <c r="C13930" t="s">
        <v>363</v>
      </c>
      <c r="D13930" t="s">
        <v>364</v>
      </c>
      <c r="E13930">
        <v>1</v>
      </c>
      <c r="F13930" s="2">
        <v>359.7</v>
      </c>
      <c r="G13930" s="3">
        <v>1380</v>
      </c>
      <c r="H13930" s="3">
        <v>3.597</v>
      </c>
      <c r="I13930" s="3">
        <v>16.905899999999999</v>
      </c>
      <c r="J13930" s="3">
        <v>380.20289999999994</v>
      </c>
      <c r="K13930" s="3">
        <v>584.92753846153835</v>
      </c>
      <c r="L13930" s="4">
        <v>0.35</v>
      </c>
    </row>
    <row r="13931" spans="1:12" x14ac:dyDescent="0.35">
      <c r="A13931" s="1" t="s">
        <v>23438</v>
      </c>
      <c r="B13931" t="s">
        <v>1575</v>
      </c>
      <c r="C13931" t="s">
        <v>34</v>
      </c>
      <c r="D13931" t="s">
        <v>35</v>
      </c>
      <c r="E13931">
        <v>1</v>
      </c>
      <c r="F13931" s="2">
        <v>20794.16</v>
      </c>
      <c r="G13931" s="3">
        <v>57753</v>
      </c>
      <c r="H13931" s="3">
        <v>207.94159999999999</v>
      </c>
      <c r="I13931" s="3">
        <v>977.32551999999998</v>
      </c>
      <c r="J13931" s="3">
        <v>21979.427119999997</v>
      </c>
      <c r="K13931" s="3">
        <v>33814.503261538455</v>
      </c>
      <c r="L13931" s="4">
        <v>0.35</v>
      </c>
    </row>
    <row r="13932" spans="1:12" x14ac:dyDescent="0.35">
      <c r="A13932" s="1" t="s">
        <v>23439</v>
      </c>
      <c r="B13932" t="s">
        <v>23440</v>
      </c>
      <c r="C13932" t="s">
        <v>13</v>
      </c>
      <c r="D13932" t="s">
        <v>14</v>
      </c>
      <c r="E13932">
        <v>1</v>
      </c>
      <c r="F13932" s="2">
        <v>467.40289999999999</v>
      </c>
      <c r="G13932" s="3">
        <v>1249</v>
      </c>
      <c r="H13932" s="3">
        <v>4.674029</v>
      </c>
      <c r="I13932" s="3">
        <v>21.967936299999998</v>
      </c>
      <c r="J13932" s="3">
        <v>494.04486530000003</v>
      </c>
      <c r="K13932" s="3">
        <v>760.06902353846158</v>
      </c>
      <c r="L13932" s="4">
        <v>0.35</v>
      </c>
    </row>
    <row r="13933" spans="1:12" x14ac:dyDescent="0.35">
      <c r="A13933" s="1" t="s">
        <v>23441</v>
      </c>
      <c r="B13933" t="s">
        <v>23442</v>
      </c>
      <c r="C13933" t="s">
        <v>13</v>
      </c>
      <c r="D13933" t="s">
        <v>14</v>
      </c>
      <c r="E13933">
        <v>1</v>
      </c>
      <c r="F13933" s="2">
        <v>445.2</v>
      </c>
      <c r="G13933" s="3">
        <v>891</v>
      </c>
      <c r="H13933" s="3">
        <v>4.452</v>
      </c>
      <c r="I13933" s="3">
        <v>20.924399999999999</v>
      </c>
      <c r="J13933" s="3">
        <v>470.57639999999998</v>
      </c>
      <c r="K13933" s="3">
        <v>723.96369230769221</v>
      </c>
      <c r="L13933" s="4">
        <v>0.34999999999999992</v>
      </c>
    </row>
    <row r="13934" spans="1:12" x14ac:dyDescent="0.35">
      <c r="A13934" s="1">
        <v>2003</v>
      </c>
      <c r="B13934" t="s">
        <v>23443</v>
      </c>
      <c r="C13934" t="s">
        <v>26</v>
      </c>
      <c r="D13934" t="s">
        <v>27</v>
      </c>
      <c r="E13934">
        <v>2</v>
      </c>
      <c r="F13934" s="2">
        <v>119.46</v>
      </c>
      <c r="G13934" s="3">
        <v>576.99</v>
      </c>
      <c r="H13934" s="3">
        <v>1.1945999999999999</v>
      </c>
      <c r="I13934" s="3">
        <v>0</v>
      </c>
      <c r="J13934" s="3">
        <v>120.65459999999999</v>
      </c>
      <c r="K13934" s="3">
        <v>185.62246153846152</v>
      </c>
      <c r="L13934" s="4">
        <v>0.35000000000000003</v>
      </c>
    </row>
    <row r="13935" spans="1:12" x14ac:dyDescent="0.35">
      <c r="A13935" s="1" t="s">
        <v>23444</v>
      </c>
      <c r="B13935" t="s">
        <v>23445</v>
      </c>
      <c r="C13935" t="s">
        <v>34</v>
      </c>
      <c r="D13935" t="s">
        <v>35</v>
      </c>
      <c r="E13935">
        <v>1</v>
      </c>
      <c r="F13935" s="2">
        <v>332.56</v>
      </c>
      <c r="G13935" s="3">
        <v>894.6336</v>
      </c>
      <c r="H13935" s="3">
        <v>3.3256000000000001</v>
      </c>
      <c r="I13935" s="3">
        <v>15.630319999999999</v>
      </c>
      <c r="J13935" s="3">
        <v>351.51591999999999</v>
      </c>
      <c r="K13935" s="3">
        <v>540.79372307692302</v>
      </c>
      <c r="L13935" s="4">
        <v>0.34999999999999992</v>
      </c>
    </row>
    <row r="13936" spans="1:12" x14ac:dyDescent="0.35">
      <c r="A13936" s="1" t="s">
        <v>23446</v>
      </c>
      <c r="B13936" t="s">
        <v>23447</v>
      </c>
      <c r="C13936" t="s">
        <v>21</v>
      </c>
      <c r="D13936" t="s">
        <v>22</v>
      </c>
      <c r="E13936">
        <v>1</v>
      </c>
      <c r="F13936" s="2">
        <v>58.89</v>
      </c>
      <c r="G13936" s="3">
        <v>147</v>
      </c>
      <c r="H13936" s="3">
        <v>0.58889999999999998</v>
      </c>
      <c r="I13936" s="3">
        <v>2.76783</v>
      </c>
      <c r="J13936" s="3">
        <v>62.246729999999999</v>
      </c>
      <c r="K13936" s="3">
        <v>95.764200000000002</v>
      </c>
      <c r="L13936" s="4">
        <v>0.35000000000000003</v>
      </c>
    </row>
    <row r="13937" spans="1:12" x14ac:dyDescent="0.35">
      <c r="A13937" s="1" t="s">
        <v>23448</v>
      </c>
      <c r="B13937" t="s">
        <v>23449</v>
      </c>
      <c r="C13937" t="s">
        <v>13</v>
      </c>
      <c r="D13937" t="s">
        <v>14</v>
      </c>
      <c r="E13937">
        <v>1</v>
      </c>
      <c r="F13937" s="2">
        <v>371.28</v>
      </c>
      <c r="G13937" s="3">
        <v>745</v>
      </c>
      <c r="H13937" s="3">
        <v>3.7127999999999997</v>
      </c>
      <c r="I13937" s="3">
        <v>17.45016</v>
      </c>
      <c r="J13937" s="3">
        <v>392.44295999999997</v>
      </c>
      <c r="K13937" s="3">
        <v>603.75839999999994</v>
      </c>
      <c r="L13937" s="4">
        <v>0.35</v>
      </c>
    </row>
    <row r="13938" spans="1:12" x14ac:dyDescent="0.35">
      <c r="A13938" s="1" t="s">
        <v>23450</v>
      </c>
      <c r="B13938" t="s">
        <v>23451</v>
      </c>
      <c r="C13938" t="s">
        <v>21</v>
      </c>
      <c r="D13938" t="s">
        <v>22</v>
      </c>
      <c r="E13938">
        <v>1</v>
      </c>
      <c r="F13938" s="2">
        <v>42</v>
      </c>
      <c r="G13938" s="3">
        <v>93</v>
      </c>
      <c r="H13938" s="3">
        <v>0.42</v>
      </c>
      <c r="I13938" s="3">
        <v>1.974</v>
      </c>
      <c r="J13938" s="3">
        <v>44.393999999999998</v>
      </c>
      <c r="K13938" s="3">
        <v>68.298461538461538</v>
      </c>
      <c r="L13938" s="4">
        <v>0.35000000000000003</v>
      </c>
    </row>
    <row r="13939" spans="1:12" x14ac:dyDescent="0.35">
      <c r="A13939" s="1" t="s">
        <v>23452</v>
      </c>
      <c r="B13939" t="s">
        <v>21838</v>
      </c>
      <c r="C13939" t="s">
        <v>363</v>
      </c>
      <c r="D13939" t="s">
        <v>364</v>
      </c>
      <c r="E13939">
        <v>1</v>
      </c>
      <c r="F13939" s="2">
        <v>315.35660000000001</v>
      </c>
      <c r="G13939" s="3">
        <v>726</v>
      </c>
      <c r="H13939" s="3">
        <v>3.1535660000000001</v>
      </c>
      <c r="I13939" s="3">
        <v>14.8217602</v>
      </c>
      <c r="J13939" s="3">
        <v>333.3319262</v>
      </c>
      <c r="K13939" s="3">
        <v>512.81834800000001</v>
      </c>
      <c r="L13939" s="4">
        <v>0.35000000000000003</v>
      </c>
    </row>
    <row r="13940" spans="1:12" x14ac:dyDescent="0.35">
      <c r="A13940" s="1" t="s">
        <v>23453</v>
      </c>
      <c r="B13940" t="s">
        <v>23454</v>
      </c>
      <c r="C13940" t="s">
        <v>363</v>
      </c>
      <c r="D13940" t="s">
        <v>364</v>
      </c>
      <c r="E13940">
        <v>1</v>
      </c>
      <c r="F13940" s="2">
        <v>88.4</v>
      </c>
      <c r="G13940" s="3">
        <v>201</v>
      </c>
      <c r="H13940" s="3">
        <v>0.88400000000000012</v>
      </c>
      <c r="I13940" s="3">
        <v>4.1548000000000007</v>
      </c>
      <c r="J13940" s="3">
        <v>93.438800000000001</v>
      </c>
      <c r="K13940" s="3">
        <v>143.75200000000001</v>
      </c>
      <c r="L13940" s="4">
        <v>0.35000000000000003</v>
      </c>
    </row>
    <row r="13941" spans="1:12" x14ac:dyDescent="0.35">
      <c r="A13941" s="1" t="s">
        <v>23455</v>
      </c>
      <c r="B13941" t="s">
        <v>23456</v>
      </c>
      <c r="C13941" t="s">
        <v>363</v>
      </c>
      <c r="D13941" t="s">
        <v>364</v>
      </c>
      <c r="E13941">
        <v>1</v>
      </c>
      <c r="F13941" s="2">
        <v>657.27</v>
      </c>
      <c r="G13941" s="3">
        <v>1426.8463999999999</v>
      </c>
      <c r="H13941" s="3">
        <v>6.5727000000000002</v>
      </c>
      <c r="I13941" s="3">
        <v>30.891690000000001</v>
      </c>
      <c r="J13941" s="3">
        <v>694.73439000000008</v>
      </c>
      <c r="K13941" s="3">
        <v>1068.8221384615385</v>
      </c>
      <c r="L13941" s="4">
        <v>0.35</v>
      </c>
    </row>
    <row r="13942" spans="1:12" x14ac:dyDescent="0.35">
      <c r="A13942" s="1" t="s">
        <v>23457</v>
      </c>
      <c r="B13942" t="s">
        <v>23458</v>
      </c>
      <c r="C13942" t="s">
        <v>13</v>
      </c>
      <c r="D13942" t="s">
        <v>14</v>
      </c>
      <c r="E13942">
        <v>1</v>
      </c>
      <c r="F13942" s="2">
        <v>221.76</v>
      </c>
      <c r="G13942" s="3">
        <v>444</v>
      </c>
      <c r="H13942" s="3">
        <v>2.2176</v>
      </c>
      <c r="I13942" s="3">
        <v>10.42272</v>
      </c>
      <c r="J13942" s="3">
        <v>234.40031999999999</v>
      </c>
      <c r="K13942" s="3">
        <v>360.61587692307688</v>
      </c>
      <c r="L13942" s="4">
        <v>0.34999999999999992</v>
      </c>
    </row>
    <row r="13943" spans="1:12" x14ac:dyDescent="0.35">
      <c r="A13943" s="1" t="s">
        <v>23459</v>
      </c>
      <c r="B13943" t="s">
        <v>23460</v>
      </c>
      <c r="C13943" t="s">
        <v>363</v>
      </c>
      <c r="D13943" t="s">
        <v>364</v>
      </c>
      <c r="E13943">
        <v>1</v>
      </c>
      <c r="F13943" s="2">
        <v>4369.54</v>
      </c>
      <c r="G13943" s="3">
        <v>9549.92</v>
      </c>
      <c r="H13943" s="3">
        <v>43.695399999999999</v>
      </c>
      <c r="I13943" s="3">
        <v>205.36838</v>
      </c>
      <c r="J13943" s="3">
        <v>4618.6037799999995</v>
      </c>
      <c r="K13943" s="3">
        <v>7105.5442769230758</v>
      </c>
      <c r="L13943" s="4">
        <v>0.35</v>
      </c>
    </row>
    <row r="13944" spans="1:12" x14ac:dyDescent="0.35">
      <c r="A13944" s="1" t="s">
        <v>23461</v>
      </c>
      <c r="B13944" t="s">
        <v>19609</v>
      </c>
      <c r="C13944" t="s">
        <v>34</v>
      </c>
      <c r="D13944" t="s">
        <v>35</v>
      </c>
      <c r="E13944">
        <v>1</v>
      </c>
      <c r="F13944" s="2">
        <v>3148.2</v>
      </c>
      <c r="G13944" s="3">
        <v>8249</v>
      </c>
      <c r="H13944" s="3">
        <v>31.481999999999999</v>
      </c>
      <c r="I13944" s="3">
        <v>147.96539999999999</v>
      </c>
      <c r="J13944" s="3">
        <v>3327.6473999999998</v>
      </c>
      <c r="K13944" s="3">
        <v>5119.4575384615382</v>
      </c>
      <c r="L13944" s="4">
        <v>0.35</v>
      </c>
    </row>
    <row r="13945" spans="1:12" x14ac:dyDescent="0.35">
      <c r="A13945" s="1" t="s">
        <v>23462</v>
      </c>
      <c r="B13945" t="s">
        <v>23463</v>
      </c>
      <c r="C13945" t="s">
        <v>363</v>
      </c>
      <c r="D13945" t="s">
        <v>364</v>
      </c>
      <c r="E13945">
        <v>1</v>
      </c>
      <c r="F13945" s="2">
        <v>146.86000000000001</v>
      </c>
      <c r="G13945" s="3">
        <v>294</v>
      </c>
      <c r="H13945" s="3">
        <v>1.4686000000000001</v>
      </c>
      <c r="I13945" s="3">
        <v>6.9024200000000002</v>
      </c>
      <c r="J13945" s="3">
        <v>155.23102000000003</v>
      </c>
      <c r="K13945" s="3">
        <v>238.81695384615389</v>
      </c>
      <c r="L13945" s="4">
        <v>0.35000000000000003</v>
      </c>
    </row>
    <row r="13946" spans="1:12" x14ac:dyDescent="0.35">
      <c r="A13946" s="1" t="s">
        <v>23464</v>
      </c>
      <c r="B13946" t="s">
        <v>23465</v>
      </c>
      <c r="C13946" t="s">
        <v>363</v>
      </c>
      <c r="D13946" t="s">
        <v>364</v>
      </c>
      <c r="E13946">
        <v>1</v>
      </c>
      <c r="F13946" s="2">
        <v>645.33000000000004</v>
      </c>
      <c r="G13946" s="3">
        <v>1292</v>
      </c>
      <c r="H13946" s="3">
        <v>6.4533000000000005</v>
      </c>
      <c r="I13946" s="3">
        <v>30.33051</v>
      </c>
      <c r="J13946" s="3">
        <v>682.11381000000006</v>
      </c>
      <c r="K13946" s="3">
        <v>1049.4058615384615</v>
      </c>
      <c r="L13946" s="4">
        <v>0.34999999999999992</v>
      </c>
    </row>
    <row r="13947" spans="1:12" x14ac:dyDescent="0.35">
      <c r="A13947" s="1" t="s">
        <v>23466</v>
      </c>
      <c r="B13947" t="s">
        <v>23467</v>
      </c>
      <c r="C13947" t="s">
        <v>363</v>
      </c>
      <c r="D13947" t="s">
        <v>364</v>
      </c>
      <c r="E13947">
        <v>1</v>
      </c>
      <c r="F13947" s="2">
        <v>312.81</v>
      </c>
      <c r="G13947" s="3">
        <v>587</v>
      </c>
      <c r="H13947" s="3">
        <v>3.1280999999999999</v>
      </c>
      <c r="I13947" s="3">
        <v>14.702070000000001</v>
      </c>
      <c r="J13947" s="3">
        <v>330.64017000000001</v>
      </c>
      <c r="K13947" s="3">
        <v>508.67718461538459</v>
      </c>
      <c r="L13947" s="4">
        <v>0.34999999999999992</v>
      </c>
    </row>
    <row r="13948" spans="1:12" x14ac:dyDescent="0.35">
      <c r="A13948" s="1" t="s">
        <v>23468</v>
      </c>
      <c r="B13948" t="s">
        <v>23469</v>
      </c>
      <c r="C13948" t="s">
        <v>363</v>
      </c>
      <c r="D13948" t="s">
        <v>364</v>
      </c>
      <c r="E13948">
        <v>1</v>
      </c>
      <c r="F13948" s="2">
        <v>4.05</v>
      </c>
      <c r="G13948" s="3">
        <v>1565</v>
      </c>
      <c r="H13948" s="3">
        <v>4.0500000000000001E-2</v>
      </c>
      <c r="I13948" s="3">
        <v>0.19034999999999999</v>
      </c>
      <c r="J13948" s="3">
        <v>4.2808499999999992</v>
      </c>
      <c r="K13948" s="3">
        <v>6.5859230769230752</v>
      </c>
      <c r="L13948" s="4">
        <v>0.35</v>
      </c>
    </row>
    <row r="13949" spans="1:12" x14ac:dyDescent="0.35">
      <c r="A13949" s="1" t="s">
        <v>23470</v>
      </c>
      <c r="B13949" t="s">
        <v>23471</v>
      </c>
      <c r="C13949" t="s">
        <v>13</v>
      </c>
      <c r="D13949" t="s">
        <v>14</v>
      </c>
      <c r="E13949">
        <v>1</v>
      </c>
      <c r="F13949" s="2">
        <v>957</v>
      </c>
      <c r="G13949" s="3">
        <v>2225.4499999999998</v>
      </c>
      <c r="H13949" s="3">
        <v>9.57</v>
      </c>
      <c r="I13949" s="3">
        <v>44.978999999999999</v>
      </c>
      <c r="J13949" s="3">
        <v>1011.5490000000001</v>
      </c>
      <c r="K13949" s="3">
        <v>1556.2292307692308</v>
      </c>
      <c r="L13949" s="4">
        <v>0.34999999999999992</v>
      </c>
    </row>
    <row r="13950" spans="1:12" x14ac:dyDescent="0.35">
      <c r="A13950" s="1" t="s">
        <v>23472</v>
      </c>
      <c r="B13950" t="s">
        <v>23473</v>
      </c>
      <c r="C13950" t="s">
        <v>34</v>
      </c>
      <c r="D13950" t="s">
        <v>35</v>
      </c>
      <c r="E13950">
        <v>1</v>
      </c>
      <c r="F13950" s="2">
        <v>132.34</v>
      </c>
      <c r="G13950" s="3">
        <v>324</v>
      </c>
      <c r="H13950" s="3">
        <v>1.3234000000000001</v>
      </c>
      <c r="I13950" s="3">
        <v>6.2199800000000005</v>
      </c>
      <c r="J13950" s="3">
        <v>139.88337999999999</v>
      </c>
      <c r="K13950" s="3">
        <v>215.20519999999996</v>
      </c>
      <c r="L13950" s="4">
        <v>0.34999999999999992</v>
      </c>
    </row>
    <row r="13951" spans="1:12" x14ac:dyDescent="0.35">
      <c r="A13951" s="1" t="s">
        <v>23474</v>
      </c>
      <c r="B13951" t="s">
        <v>23475</v>
      </c>
      <c r="C13951" t="s">
        <v>34</v>
      </c>
      <c r="D13951" t="s">
        <v>35</v>
      </c>
      <c r="E13951">
        <v>1</v>
      </c>
      <c r="F13951" s="2">
        <v>32.590000000000003</v>
      </c>
      <c r="G13951" s="3">
        <v>92</v>
      </c>
      <c r="H13951" s="3">
        <v>0.32590000000000002</v>
      </c>
      <c r="I13951" s="3">
        <v>1.5317300000000003</v>
      </c>
      <c r="J13951" s="3">
        <v>34.447630000000004</v>
      </c>
      <c r="K13951" s="3">
        <v>52.996353846153852</v>
      </c>
      <c r="L13951" s="4">
        <v>0.35</v>
      </c>
    </row>
    <row r="13952" spans="1:12" x14ac:dyDescent="0.35">
      <c r="A13952" s="1" t="s">
        <v>23476</v>
      </c>
      <c r="B13952" t="s">
        <v>23477</v>
      </c>
      <c r="C13952" t="s">
        <v>363</v>
      </c>
      <c r="D13952" t="s">
        <v>364</v>
      </c>
      <c r="E13952">
        <v>1</v>
      </c>
      <c r="F13952" s="2">
        <v>3777.95</v>
      </c>
      <c r="G13952" s="3">
        <v>7563</v>
      </c>
      <c r="H13952" s="3">
        <v>37.779499999999999</v>
      </c>
      <c r="I13952" s="3">
        <v>177.56365</v>
      </c>
      <c r="J13952" s="3">
        <v>3993.29315</v>
      </c>
      <c r="K13952" s="3">
        <v>6143.5279230769229</v>
      </c>
      <c r="L13952" s="4">
        <v>0.35</v>
      </c>
    </row>
    <row r="13953" spans="1:12" x14ac:dyDescent="0.35">
      <c r="A13953" s="1" t="s">
        <v>23478</v>
      </c>
      <c r="B13953" t="s">
        <v>23479</v>
      </c>
      <c r="C13953" t="s">
        <v>34</v>
      </c>
      <c r="D13953" t="s">
        <v>35</v>
      </c>
      <c r="E13953">
        <v>1</v>
      </c>
      <c r="F13953" s="2">
        <v>19.29</v>
      </c>
      <c r="G13953" s="3">
        <v>61</v>
      </c>
      <c r="H13953" s="3">
        <v>0.19289999999999999</v>
      </c>
      <c r="I13953" s="3">
        <v>0.90662999999999994</v>
      </c>
      <c r="J13953" s="3">
        <v>20.389530000000001</v>
      </c>
      <c r="K13953" s="3">
        <v>31.368507692307691</v>
      </c>
      <c r="L13953" s="4">
        <v>0.35</v>
      </c>
    </row>
    <row r="13954" spans="1:12" x14ac:dyDescent="0.35">
      <c r="A13954" s="1" t="s">
        <v>23480</v>
      </c>
      <c r="B13954" t="s">
        <v>21703</v>
      </c>
      <c r="C13954" t="s">
        <v>34</v>
      </c>
      <c r="D13954" t="s">
        <v>35</v>
      </c>
      <c r="E13954">
        <v>1</v>
      </c>
      <c r="F13954" s="2">
        <v>2122.91</v>
      </c>
      <c r="G13954" s="3">
        <v>6534.7856000000002</v>
      </c>
      <c r="H13954" s="3">
        <v>21.229099999999999</v>
      </c>
      <c r="I13954" s="3">
        <v>99.776769999999999</v>
      </c>
      <c r="J13954" s="3">
        <v>2243.9158699999998</v>
      </c>
      <c r="K13954" s="3">
        <v>3452.1782615384614</v>
      </c>
      <c r="L13954" s="4">
        <v>0.35000000000000003</v>
      </c>
    </row>
    <row r="13955" spans="1:12" x14ac:dyDescent="0.35">
      <c r="A13955" s="1">
        <v>728100</v>
      </c>
      <c r="B13955" t="s">
        <v>23020</v>
      </c>
      <c r="C13955" t="s">
        <v>34</v>
      </c>
      <c r="D13955" t="s">
        <v>35</v>
      </c>
      <c r="E13955">
        <v>1</v>
      </c>
      <c r="F13955" s="2">
        <v>0.17499999999999999</v>
      </c>
      <c r="G13955" s="3">
        <v>1</v>
      </c>
      <c r="H13955" s="3">
        <v>1.7499999999999998E-3</v>
      </c>
      <c r="I13955" s="3">
        <v>8.2249999999999997E-3</v>
      </c>
      <c r="J13955" s="3">
        <v>0.184975</v>
      </c>
      <c r="K13955" s="3">
        <v>0.28457692307692306</v>
      </c>
      <c r="L13955" s="4">
        <v>0.35</v>
      </c>
    </row>
    <row r="13956" spans="1:12" x14ac:dyDescent="0.35">
      <c r="A13956" s="1" t="s">
        <v>23481</v>
      </c>
      <c r="B13956" t="s">
        <v>23482</v>
      </c>
      <c r="C13956" t="s">
        <v>13</v>
      </c>
      <c r="D13956" t="s">
        <v>14</v>
      </c>
      <c r="E13956">
        <v>1</v>
      </c>
      <c r="F13956" s="2">
        <v>12.57</v>
      </c>
      <c r="G13956" s="3">
        <v>29.29</v>
      </c>
      <c r="H13956" s="3">
        <v>0.12570000000000001</v>
      </c>
      <c r="I13956" s="3">
        <v>0.59079000000000004</v>
      </c>
      <c r="J13956" s="3">
        <v>13.286490000000001</v>
      </c>
      <c r="K13956" s="3">
        <v>20.440753846153846</v>
      </c>
      <c r="L13956" s="4">
        <v>0.35</v>
      </c>
    </row>
    <row r="13957" spans="1:12" x14ac:dyDescent="0.35">
      <c r="A13957" s="1" t="s">
        <v>23483</v>
      </c>
      <c r="B13957" t="s">
        <v>13698</v>
      </c>
      <c r="C13957" t="s">
        <v>34</v>
      </c>
      <c r="D13957" t="s">
        <v>35</v>
      </c>
      <c r="E13957">
        <v>1</v>
      </c>
      <c r="F13957" s="2">
        <v>296.2</v>
      </c>
      <c r="G13957" s="3">
        <v>977</v>
      </c>
      <c r="H13957" s="3">
        <v>2.9619999999999997</v>
      </c>
      <c r="I13957" s="3">
        <v>13.9214</v>
      </c>
      <c r="J13957" s="3">
        <v>313.08339999999998</v>
      </c>
      <c r="K13957" s="3">
        <v>481.66676923076921</v>
      </c>
      <c r="L13957" s="4">
        <v>0.35</v>
      </c>
    </row>
    <row r="13958" spans="1:12" x14ac:dyDescent="0.35">
      <c r="A13958" s="1" t="s">
        <v>23484</v>
      </c>
      <c r="B13958" t="s">
        <v>23485</v>
      </c>
      <c r="C13958" t="s">
        <v>363</v>
      </c>
      <c r="D13958" t="s">
        <v>364</v>
      </c>
      <c r="E13958">
        <v>1</v>
      </c>
      <c r="F13958" s="2">
        <v>178.88</v>
      </c>
      <c r="G13958" s="3">
        <v>349</v>
      </c>
      <c r="H13958" s="3">
        <v>1.7887999999999999</v>
      </c>
      <c r="I13958" s="3">
        <v>8.4073600000000006</v>
      </c>
      <c r="J13958" s="3">
        <v>189.07616000000002</v>
      </c>
      <c r="K13958" s="3">
        <v>290.88640000000004</v>
      </c>
      <c r="L13958" s="4">
        <v>0.35000000000000003</v>
      </c>
    </row>
    <row r="13959" spans="1:12" x14ac:dyDescent="0.35">
      <c r="A13959" s="1" t="s">
        <v>23486</v>
      </c>
      <c r="B13959" t="s">
        <v>2152</v>
      </c>
      <c r="C13959" t="s">
        <v>34</v>
      </c>
      <c r="D13959" t="s">
        <v>35</v>
      </c>
      <c r="E13959">
        <v>1</v>
      </c>
      <c r="F13959" s="2">
        <v>18099.77</v>
      </c>
      <c r="G13959" s="3">
        <v>46118</v>
      </c>
      <c r="H13959" s="3">
        <v>180.99770000000001</v>
      </c>
      <c r="I13959" s="3">
        <v>850.68919000000005</v>
      </c>
      <c r="J13959" s="3">
        <v>19131.456890000001</v>
      </c>
      <c r="K13959" s="3">
        <v>29433.010600000001</v>
      </c>
      <c r="L13959" s="4">
        <v>0.35</v>
      </c>
    </row>
    <row r="13960" spans="1:12" x14ac:dyDescent="0.35">
      <c r="A13960" s="1" t="s">
        <v>23487</v>
      </c>
      <c r="B13960" t="s">
        <v>23488</v>
      </c>
      <c r="C13960" t="s">
        <v>363</v>
      </c>
      <c r="D13960" t="s">
        <v>364</v>
      </c>
      <c r="E13960">
        <v>1</v>
      </c>
      <c r="F13960" s="2">
        <v>9.91</v>
      </c>
      <c r="G13960" s="3">
        <v>1627</v>
      </c>
      <c r="H13960" s="3">
        <v>9.9100000000000008E-2</v>
      </c>
      <c r="I13960" s="3">
        <v>0.46577000000000002</v>
      </c>
      <c r="J13960" s="3">
        <v>10.474869999999999</v>
      </c>
      <c r="K13960" s="3">
        <v>16.115184615384614</v>
      </c>
      <c r="L13960" s="4">
        <v>0.35</v>
      </c>
    </row>
    <row r="13961" spans="1:12" x14ac:dyDescent="0.35">
      <c r="A13961" s="1" t="s">
        <v>23489</v>
      </c>
      <c r="B13961" t="s">
        <v>23490</v>
      </c>
      <c r="C13961" t="s">
        <v>13</v>
      </c>
      <c r="D13961" t="s">
        <v>14</v>
      </c>
      <c r="E13961">
        <v>1</v>
      </c>
      <c r="F13961" s="2">
        <v>681.29880000000003</v>
      </c>
      <c r="G13961" s="3">
        <v>2361</v>
      </c>
      <c r="H13961" s="3">
        <v>6.8129880000000007</v>
      </c>
      <c r="I13961" s="3">
        <v>32.021043599999999</v>
      </c>
      <c r="J13961" s="3">
        <v>720.13283160000003</v>
      </c>
      <c r="K13961" s="3">
        <v>1107.8966640000001</v>
      </c>
      <c r="L13961" s="4">
        <v>0.35000000000000003</v>
      </c>
    </row>
    <row r="13962" spans="1:12" x14ac:dyDescent="0.35">
      <c r="A13962" s="1" t="s">
        <v>23491</v>
      </c>
      <c r="B13962" t="s">
        <v>18519</v>
      </c>
      <c r="C13962" t="s">
        <v>363</v>
      </c>
      <c r="D13962" t="s">
        <v>364</v>
      </c>
      <c r="E13962">
        <v>1</v>
      </c>
      <c r="F13962" s="2">
        <v>1465</v>
      </c>
      <c r="G13962" s="3">
        <v>4607</v>
      </c>
      <c r="H13962" s="3">
        <v>14.65</v>
      </c>
      <c r="I13962" s="3">
        <v>68.855000000000004</v>
      </c>
      <c r="J13962" s="3">
        <v>1548.5050000000001</v>
      </c>
      <c r="K13962" s="3">
        <v>2382.3153846153846</v>
      </c>
      <c r="L13962" s="4">
        <v>0.34999999999999992</v>
      </c>
    </row>
    <row r="13963" spans="1:12" x14ac:dyDescent="0.35">
      <c r="A13963" s="1" t="s">
        <v>23492</v>
      </c>
      <c r="B13963" t="s">
        <v>21988</v>
      </c>
      <c r="C13963" t="s">
        <v>34</v>
      </c>
      <c r="D13963" t="s">
        <v>35</v>
      </c>
      <c r="E13963">
        <v>1</v>
      </c>
      <c r="F13963" s="2">
        <v>6100.38</v>
      </c>
      <c r="G13963" s="3">
        <v>16945</v>
      </c>
      <c r="H13963" s="3">
        <v>61.003800000000005</v>
      </c>
      <c r="I13963" s="3">
        <v>286.71786000000003</v>
      </c>
      <c r="J13963" s="3">
        <v>6448.1016600000003</v>
      </c>
      <c r="K13963" s="3">
        <v>9920.1563999999998</v>
      </c>
      <c r="L13963" s="4">
        <v>0.35</v>
      </c>
    </row>
    <row r="13964" spans="1:12" x14ac:dyDescent="0.35">
      <c r="A13964" s="1" t="s">
        <v>23493</v>
      </c>
      <c r="B13964" t="s">
        <v>13681</v>
      </c>
      <c r="C13964" t="s">
        <v>34</v>
      </c>
      <c r="D13964" t="s">
        <v>35</v>
      </c>
      <c r="E13964">
        <v>1</v>
      </c>
      <c r="F13964" s="2">
        <v>174.86</v>
      </c>
      <c r="G13964" s="3">
        <v>245.28</v>
      </c>
      <c r="H13964" s="3">
        <v>1.7486000000000002</v>
      </c>
      <c r="I13964" s="3">
        <v>8.2184200000000001</v>
      </c>
      <c r="J13964" s="3">
        <v>184.82702000000003</v>
      </c>
      <c r="K13964" s="3">
        <v>284.34926153846158</v>
      </c>
      <c r="L13964" s="4">
        <v>0.35</v>
      </c>
    </row>
    <row r="13965" spans="1:12" x14ac:dyDescent="0.35">
      <c r="A13965" s="1" t="s">
        <v>23494</v>
      </c>
      <c r="B13965" t="s">
        <v>23495</v>
      </c>
      <c r="C13965" t="s">
        <v>363</v>
      </c>
      <c r="D13965" t="s">
        <v>364</v>
      </c>
      <c r="E13965">
        <v>1</v>
      </c>
      <c r="F13965" s="2">
        <v>547.88</v>
      </c>
      <c r="G13965" s="3">
        <v>2537</v>
      </c>
      <c r="H13965" s="3">
        <v>5.4787999999999997</v>
      </c>
      <c r="I13965" s="3">
        <v>25.750360000000001</v>
      </c>
      <c r="J13965" s="3">
        <v>579.10915999999997</v>
      </c>
      <c r="K13965" s="3">
        <v>890.9371692307692</v>
      </c>
      <c r="L13965" s="4">
        <v>0.35000000000000003</v>
      </c>
    </row>
    <row r="13966" spans="1:12" x14ac:dyDescent="0.35">
      <c r="A13966" s="1" t="s">
        <v>23496</v>
      </c>
      <c r="B13966" t="s">
        <v>23497</v>
      </c>
      <c r="C13966" t="s">
        <v>363</v>
      </c>
      <c r="D13966" t="s">
        <v>364</v>
      </c>
      <c r="E13966">
        <v>1</v>
      </c>
      <c r="F13966" s="2">
        <v>154.88999999999999</v>
      </c>
      <c r="G13966" s="3">
        <v>220</v>
      </c>
      <c r="H13966" s="3">
        <v>1.5488999999999999</v>
      </c>
      <c r="I13966" s="3">
        <v>7.2798299999999996</v>
      </c>
      <c r="J13966" s="3">
        <v>163.71872999999999</v>
      </c>
      <c r="K13966" s="3">
        <v>251.87496923076921</v>
      </c>
      <c r="L13966" s="4">
        <v>0.35</v>
      </c>
    </row>
    <row r="13967" spans="1:12" x14ac:dyDescent="0.35">
      <c r="A13967" s="1" t="s">
        <v>23498</v>
      </c>
      <c r="B13967" t="s">
        <v>23499</v>
      </c>
      <c r="C13967" t="s">
        <v>13</v>
      </c>
      <c r="D13967" t="s">
        <v>14</v>
      </c>
      <c r="E13967">
        <v>1</v>
      </c>
      <c r="F13967" s="2">
        <v>159.6</v>
      </c>
      <c r="G13967" s="3">
        <v>319</v>
      </c>
      <c r="H13967" s="3">
        <v>1.5960000000000001</v>
      </c>
      <c r="I13967" s="3">
        <v>7.5011999999999999</v>
      </c>
      <c r="J13967" s="3">
        <v>168.69720000000001</v>
      </c>
      <c r="K13967" s="3">
        <v>259.53415384615386</v>
      </c>
      <c r="L13967" s="4">
        <v>0.35</v>
      </c>
    </row>
    <row r="13968" spans="1:12" x14ac:dyDescent="0.35">
      <c r="A13968" s="1" t="s">
        <v>23500</v>
      </c>
      <c r="B13968" t="s">
        <v>23501</v>
      </c>
      <c r="C13968" t="s">
        <v>13</v>
      </c>
      <c r="D13968" t="s">
        <v>14</v>
      </c>
      <c r="E13968">
        <v>1</v>
      </c>
      <c r="F13968" s="2">
        <v>46.2</v>
      </c>
      <c r="G13968" s="3">
        <v>89</v>
      </c>
      <c r="H13968" s="3">
        <v>0.46200000000000002</v>
      </c>
      <c r="I13968" s="3">
        <v>2.1714000000000002</v>
      </c>
      <c r="J13968" s="3">
        <v>48.833400000000005</v>
      </c>
      <c r="K13968" s="3">
        <v>75.1283076923077</v>
      </c>
      <c r="L13968" s="4">
        <v>0.35000000000000003</v>
      </c>
    </row>
    <row r="13969" spans="1:12" x14ac:dyDescent="0.35">
      <c r="A13969" s="1" t="s">
        <v>23502</v>
      </c>
      <c r="B13969" t="s">
        <v>23503</v>
      </c>
      <c r="C13969" t="s">
        <v>363</v>
      </c>
      <c r="D13969" t="s">
        <v>364</v>
      </c>
      <c r="E13969">
        <v>1</v>
      </c>
      <c r="F13969" s="2">
        <v>2924.76</v>
      </c>
      <c r="G13969" s="3">
        <v>5651.0720000000001</v>
      </c>
      <c r="H13969" s="3">
        <v>29.247600000000002</v>
      </c>
      <c r="I13969" s="3">
        <v>137.46372000000002</v>
      </c>
      <c r="J13969" s="3">
        <v>3091.4713200000006</v>
      </c>
      <c r="K13969" s="3">
        <v>4756.1097230769237</v>
      </c>
      <c r="L13969" s="4">
        <v>0.35</v>
      </c>
    </row>
    <row r="13970" spans="1:12" x14ac:dyDescent="0.35">
      <c r="A13970" s="1" t="s">
        <v>23504</v>
      </c>
      <c r="B13970" t="s">
        <v>23505</v>
      </c>
      <c r="C13970" t="s">
        <v>34</v>
      </c>
      <c r="D13970" t="s">
        <v>35</v>
      </c>
      <c r="E13970">
        <v>1</v>
      </c>
      <c r="F13970" s="2">
        <v>250.86</v>
      </c>
      <c r="G13970" s="3">
        <v>518</v>
      </c>
      <c r="H13970" s="3">
        <v>2.5086000000000004</v>
      </c>
      <c r="I13970" s="3">
        <v>11.790420000000001</v>
      </c>
      <c r="J13970" s="3">
        <v>265.15902</v>
      </c>
      <c r="K13970" s="3">
        <v>407.93695384615381</v>
      </c>
      <c r="L13970" s="4">
        <v>0.35</v>
      </c>
    </row>
    <row r="13971" spans="1:12" x14ac:dyDescent="0.35">
      <c r="A13971" s="1" t="s">
        <v>23506</v>
      </c>
      <c r="B13971" t="s">
        <v>23507</v>
      </c>
      <c r="C13971" t="s">
        <v>363</v>
      </c>
      <c r="D13971" t="s">
        <v>364</v>
      </c>
      <c r="E13971">
        <v>1</v>
      </c>
      <c r="F13971" s="2">
        <v>2738.45</v>
      </c>
      <c r="G13971" s="3">
        <v>5477</v>
      </c>
      <c r="H13971" s="3">
        <v>27.384499999999999</v>
      </c>
      <c r="I13971" s="3">
        <v>128.70714999999998</v>
      </c>
      <c r="J13971" s="3">
        <v>2894.5416500000001</v>
      </c>
      <c r="K13971" s="3">
        <v>4453.1409999999996</v>
      </c>
      <c r="L13971" s="4">
        <v>0.34999999999999992</v>
      </c>
    </row>
    <row r="13972" spans="1:12" x14ac:dyDescent="0.35">
      <c r="A13972" s="1" t="s">
        <v>23508</v>
      </c>
      <c r="B13972" t="s">
        <v>23509</v>
      </c>
      <c r="C13972" t="s">
        <v>363</v>
      </c>
      <c r="D13972" t="s">
        <v>364</v>
      </c>
      <c r="E13972">
        <v>1</v>
      </c>
      <c r="F13972" s="2">
        <v>463.68</v>
      </c>
      <c r="G13972" s="3">
        <v>1013.4</v>
      </c>
      <c r="H13972" s="3">
        <v>4.6368</v>
      </c>
      <c r="I13972" s="3">
        <v>21.792960000000001</v>
      </c>
      <c r="J13972" s="3">
        <v>490.10975999999999</v>
      </c>
      <c r="K13972" s="3">
        <v>754.01501538461537</v>
      </c>
      <c r="L13972" s="4">
        <v>0.35</v>
      </c>
    </row>
    <row r="13973" spans="1:12" x14ac:dyDescent="0.35">
      <c r="A13973" s="1" t="s">
        <v>23510</v>
      </c>
      <c r="B13973" t="s">
        <v>1575</v>
      </c>
      <c r="C13973" t="s">
        <v>34</v>
      </c>
      <c r="D13973" t="s">
        <v>35</v>
      </c>
      <c r="E13973">
        <v>1</v>
      </c>
      <c r="F13973" s="2">
        <v>25659.02</v>
      </c>
      <c r="G13973" s="3">
        <v>71268</v>
      </c>
      <c r="H13973" s="3">
        <v>256.59019999999998</v>
      </c>
      <c r="I13973" s="3">
        <v>1205.9739400000001</v>
      </c>
      <c r="J13973" s="3">
        <v>27121.584139999999</v>
      </c>
      <c r="K13973" s="3">
        <v>41725.514061538459</v>
      </c>
      <c r="L13973" s="4">
        <v>0.35</v>
      </c>
    </row>
    <row r="13974" spans="1:12" x14ac:dyDescent="0.35">
      <c r="A13974" s="1" t="s">
        <v>23511</v>
      </c>
      <c r="B13974" t="s">
        <v>23512</v>
      </c>
      <c r="C13974" t="s">
        <v>363</v>
      </c>
      <c r="D13974" t="s">
        <v>364</v>
      </c>
      <c r="E13974">
        <v>1</v>
      </c>
      <c r="F13974" s="2">
        <v>1314.9981</v>
      </c>
      <c r="G13974" s="3">
        <v>2712</v>
      </c>
      <c r="H13974" s="3">
        <v>13.149981</v>
      </c>
      <c r="I13974" s="3">
        <v>61.804910700000001</v>
      </c>
      <c r="J13974" s="3">
        <v>1389.9529917</v>
      </c>
      <c r="K13974" s="3">
        <v>2138.3892179999998</v>
      </c>
      <c r="L13974" s="4">
        <v>0.34999999999999992</v>
      </c>
    </row>
    <row r="13975" spans="1:12" x14ac:dyDescent="0.35">
      <c r="A13975" s="1">
        <v>728104</v>
      </c>
      <c r="B13975" t="s">
        <v>23020</v>
      </c>
      <c r="C13975" t="s">
        <v>34</v>
      </c>
      <c r="D13975" t="s">
        <v>35</v>
      </c>
      <c r="E13975">
        <v>1</v>
      </c>
      <c r="F13975" s="2">
        <v>0.17499999999999999</v>
      </c>
      <c r="G13975" s="3">
        <v>1</v>
      </c>
      <c r="H13975" s="3">
        <v>1.7499999999999998E-3</v>
      </c>
      <c r="I13975" s="3">
        <v>8.2249999999999997E-3</v>
      </c>
      <c r="J13975" s="3">
        <v>0.184975</v>
      </c>
      <c r="K13975" s="3">
        <v>0.28457692307692306</v>
      </c>
      <c r="L13975" s="4">
        <v>0.35</v>
      </c>
    </row>
    <row r="13976" spans="1:12" x14ac:dyDescent="0.35">
      <c r="A13976" s="1" t="s">
        <v>23513</v>
      </c>
      <c r="B13976" t="s">
        <v>20006</v>
      </c>
      <c r="C13976" t="s">
        <v>363</v>
      </c>
      <c r="D13976" t="s">
        <v>364</v>
      </c>
      <c r="E13976">
        <v>1</v>
      </c>
      <c r="F13976" s="2">
        <v>632.91</v>
      </c>
      <c r="G13976" s="3">
        <v>1120</v>
      </c>
      <c r="H13976" s="3">
        <v>6.3290999999999995</v>
      </c>
      <c r="I13976" s="3">
        <v>29.746769999999998</v>
      </c>
      <c r="J13976" s="3">
        <v>668.98586999999998</v>
      </c>
      <c r="K13976" s="3">
        <v>1029.2090307692306</v>
      </c>
      <c r="L13976" s="4">
        <v>0.34999999999999992</v>
      </c>
    </row>
    <row r="13977" spans="1:12" x14ac:dyDescent="0.35">
      <c r="A13977" s="1" t="s">
        <v>23514</v>
      </c>
      <c r="B13977" t="s">
        <v>20441</v>
      </c>
      <c r="C13977" t="s">
        <v>363</v>
      </c>
      <c r="D13977" t="s">
        <v>364</v>
      </c>
      <c r="E13977">
        <v>1</v>
      </c>
      <c r="F13977" s="2">
        <v>2923.92</v>
      </c>
      <c r="G13977" s="3">
        <v>4862</v>
      </c>
      <c r="H13977" s="3">
        <v>29.2392</v>
      </c>
      <c r="I13977" s="3">
        <v>137.42424</v>
      </c>
      <c r="J13977" s="3">
        <v>3090.5834399999999</v>
      </c>
      <c r="K13977" s="3">
        <v>4754.7437538461536</v>
      </c>
      <c r="L13977" s="4">
        <v>0.35</v>
      </c>
    </row>
    <row r="13978" spans="1:12" x14ac:dyDescent="0.35">
      <c r="A13978" s="1" t="s">
        <v>23515</v>
      </c>
      <c r="B13978" t="s">
        <v>23516</v>
      </c>
      <c r="C13978" t="s">
        <v>34</v>
      </c>
      <c r="D13978" t="s">
        <v>35</v>
      </c>
      <c r="E13978">
        <v>1</v>
      </c>
      <c r="F13978" s="2">
        <v>5126.22</v>
      </c>
      <c r="G13978" s="3">
        <v>14238</v>
      </c>
      <c r="H13978" s="3">
        <v>51.262200000000007</v>
      </c>
      <c r="I13978" s="3">
        <v>240.93234000000001</v>
      </c>
      <c r="J13978" s="3">
        <v>5418.4145400000007</v>
      </c>
      <c r="K13978" s="3">
        <v>8336.02236923077</v>
      </c>
      <c r="L13978" s="4">
        <v>0.35</v>
      </c>
    </row>
    <row r="13979" spans="1:12" x14ac:dyDescent="0.35">
      <c r="A13979" s="1" t="s">
        <v>23517</v>
      </c>
      <c r="B13979" t="s">
        <v>23518</v>
      </c>
      <c r="C13979" t="s">
        <v>363</v>
      </c>
      <c r="D13979" t="s">
        <v>364</v>
      </c>
      <c r="E13979">
        <v>1</v>
      </c>
      <c r="F13979" s="2">
        <v>1070.4000000000001</v>
      </c>
      <c r="G13979" s="3">
        <v>2598</v>
      </c>
      <c r="H13979" s="3">
        <v>10.704000000000001</v>
      </c>
      <c r="I13979" s="3">
        <v>50.308800000000005</v>
      </c>
      <c r="J13979" s="3">
        <v>1131.4128000000001</v>
      </c>
      <c r="K13979" s="3">
        <v>1740.6350769230769</v>
      </c>
      <c r="L13979" s="4">
        <v>0.35</v>
      </c>
    </row>
    <row r="13980" spans="1:12" x14ac:dyDescent="0.35">
      <c r="A13980" s="1" t="s">
        <v>23519</v>
      </c>
      <c r="B13980" t="s">
        <v>23520</v>
      </c>
      <c r="C13980" t="s">
        <v>363</v>
      </c>
      <c r="D13980" t="s">
        <v>364</v>
      </c>
      <c r="E13980">
        <v>1</v>
      </c>
      <c r="F13980" s="2">
        <v>1236</v>
      </c>
      <c r="G13980" s="3">
        <v>2648</v>
      </c>
      <c r="H13980" s="3">
        <v>12.36</v>
      </c>
      <c r="I13980" s="3">
        <v>58.091999999999999</v>
      </c>
      <c r="J13980" s="3">
        <v>1306.452</v>
      </c>
      <c r="K13980" s="3">
        <v>2009.9261538461537</v>
      </c>
      <c r="L13980" s="4">
        <v>0.35</v>
      </c>
    </row>
    <row r="13981" spans="1:12" x14ac:dyDescent="0.35">
      <c r="A13981" s="1" t="s">
        <v>23521</v>
      </c>
      <c r="B13981" t="s">
        <v>22030</v>
      </c>
      <c r="C13981" t="s">
        <v>34</v>
      </c>
      <c r="D13981" t="s">
        <v>35</v>
      </c>
      <c r="E13981">
        <v>1</v>
      </c>
      <c r="F13981" s="2">
        <v>22241.14</v>
      </c>
      <c r="G13981" s="3">
        <v>61776</v>
      </c>
      <c r="H13981" s="3">
        <v>222.41139999999999</v>
      </c>
      <c r="I13981" s="3">
        <v>1045.33358</v>
      </c>
      <c r="J13981" s="3">
        <v>23508.884979999999</v>
      </c>
      <c r="K13981" s="3">
        <v>36167.515353846153</v>
      </c>
      <c r="L13981" s="4">
        <v>0.35000000000000003</v>
      </c>
    </row>
    <row r="13982" spans="1:12" x14ac:dyDescent="0.35">
      <c r="A13982" s="1" t="s">
        <v>23522</v>
      </c>
      <c r="B13982" t="s">
        <v>23523</v>
      </c>
      <c r="C13982" t="s">
        <v>363</v>
      </c>
      <c r="D13982" t="s">
        <v>364</v>
      </c>
      <c r="E13982">
        <v>1</v>
      </c>
      <c r="F13982" s="2">
        <v>33</v>
      </c>
      <c r="G13982" s="3">
        <v>62</v>
      </c>
      <c r="H13982" s="3">
        <v>0.33</v>
      </c>
      <c r="I13982" s="3">
        <v>1.5509999999999999</v>
      </c>
      <c r="J13982" s="3">
        <v>34.881</v>
      </c>
      <c r="K13982" s="3">
        <v>53.663076923076922</v>
      </c>
      <c r="L13982" s="4">
        <v>0.35</v>
      </c>
    </row>
    <row r="13983" spans="1:12" x14ac:dyDescent="0.35">
      <c r="A13983" s="1" t="s">
        <v>23524</v>
      </c>
      <c r="B13983" t="s">
        <v>23525</v>
      </c>
      <c r="C13983" t="s">
        <v>363</v>
      </c>
      <c r="D13983" t="s">
        <v>364</v>
      </c>
      <c r="E13983">
        <v>1</v>
      </c>
      <c r="F13983" s="2">
        <v>195.96019999999999</v>
      </c>
      <c r="G13983" s="3">
        <v>626</v>
      </c>
      <c r="H13983" s="3">
        <v>1.9596019999999998</v>
      </c>
      <c r="I13983" s="3">
        <v>9.2101293999999996</v>
      </c>
      <c r="J13983" s="3">
        <v>207.12993139999998</v>
      </c>
      <c r="K13983" s="3">
        <v>318.66143292307686</v>
      </c>
      <c r="L13983" s="4">
        <v>0.34999999999999992</v>
      </c>
    </row>
    <row r="13984" spans="1:12" x14ac:dyDescent="0.35">
      <c r="A13984" s="1" t="s">
        <v>23526</v>
      </c>
      <c r="B13984" t="s">
        <v>23527</v>
      </c>
      <c r="C13984" t="s">
        <v>13</v>
      </c>
      <c r="D13984" t="s">
        <v>14</v>
      </c>
      <c r="E13984">
        <v>1</v>
      </c>
      <c r="F13984" s="2">
        <v>198</v>
      </c>
      <c r="G13984" s="3">
        <v>504.86</v>
      </c>
      <c r="H13984" s="3">
        <v>1.98</v>
      </c>
      <c r="I13984" s="3">
        <v>9.3059999999999992</v>
      </c>
      <c r="J13984" s="3">
        <v>209.286</v>
      </c>
      <c r="K13984" s="3">
        <v>321.97846153846154</v>
      </c>
      <c r="L13984" s="4">
        <v>0.35000000000000003</v>
      </c>
    </row>
    <row r="13985" spans="1:12" x14ac:dyDescent="0.35">
      <c r="A13985" s="1" t="s">
        <v>23528</v>
      </c>
      <c r="B13985" t="s">
        <v>18769</v>
      </c>
      <c r="C13985" t="s">
        <v>363</v>
      </c>
      <c r="D13985" t="s">
        <v>364</v>
      </c>
      <c r="E13985">
        <v>1</v>
      </c>
      <c r="F13985" s="2">
        <v>153</v>
      </c>
      <c r="G13985" s="3">
        <v>357</v>
      </c>
      <c r="H13985" s="3">
        <v>1.53</v>
      </c>
      <c r="I13985" s="3">
        <v>7.1909999999999998</v>
      </c>
      <c r="J13985" s="3">
        <v>161.721</v>
      </c>
      <c r="K13985" s="3">
        <v>248.80153846153846</v>
      </c>
      <c r="L13985" s="4">
        <v>0.35</v>
      </c>
    </row>
    <row r="13986" spans="1:12" x14ac:dyDescent="0.35">
      <c r="A13986" s="1" t="s">
        <v>23529</v>
      </c>
      <c r="B13986" t="s">
        <v>18164</v>
      </c>
      <c r="C13986" t="s">
        <v>363</v>
      </c>
      <c r="D13986" t="s">
        <v>364</v>
      </c>
      <c r="E13986">
        <v>1</v>
      </c>
      <c r="F13986" s="2">
        <v>6243.58</v>
      </c>
      <c r="G13986" s="3">
        <v>13645.76</v>
      </c>
      <c r="H13986" s="3">
        <v>62.4358</v>
      </c>
      <c r="I13986" s="3">
        <v>293.44826</v>
      </c>
      <c r="J13986" s="3">
        <v>6599.4640600000002</v>
      </c>
      <c r="K13986" s="3">
        <v>10153.021630769232</v>
      </c>
      <c r="L13986" s="4">
        <v>0.35000000000000003</v>
      </c>
    </row>
    <row r="13987" spans="1:12" x14ac:dyDescent="0.35">
      <c r="A13987" s="1" t="s">
        <v>23530</v>
      </c>
      <c r="B13987" t="s">
        <v>23531</v>
      </c>
      <c r="C13987" t="s">
        <v>26</v>
      </c>
      <c r="D13987" t="s">
        <v>27</v>
      </c>
      <c r="E13987">
        <v>1</v>
      </c>
      <c r="F13987" s="2">
        <v>11700</v>
      </c>
      <c r="G13987" s="3">
        <v>20508</v>
      </c>
      <c r="H13987" s="3">
        <v>117</v>
      </c>
      <c r="I13987" s="3">
        <v>549.9</v>
      </c>
      <c r="J13987" s="3">
        <v>12366.9</v>
      </c>
      <c r="K13987" s="3">
        <v>19026</v>
      </c>
      <c r="L13987" s="4">
        <v>0.35000000000000003</v>
      </c>
    </row>
    <row r="13988" spans="1:12" x14ac:dyDescent="0.35">
      <c r="A13988" s="1" t="s">
        <v>23532</v>
      </c>
      <c r="B13988" t="s">
        <v>19938</v>
      </c>
      <c r="C13988" t="s">
        <v>363</v>
      </c>
      <c r="D13988" t="s">
        <v>364</v>
      </c>
      <c r="E13988">
        <v>1</v>
      </c>
      <c r="F13988" s="2">
        <v>2923.92</v>
      </c>
      <c r="G13988" s="3">
        <v>4862</v>
      </c>
      <c r="H13988" s="3">
        <v>29.2392</v>
      </c>
      <c r="I13988" s="3">
        <v>137.42424</v>
      </c>
      <c r="J13988" s="3">
        <v>3090.5834399999999</v>
      </c>
      <c r="K13988" s="3">
        <v>4754.7437538461536</v>
      </c>
      <c r="L13988" s="4">
        <v>0.35</v>
      </c>
    </row>
    <row r="13989" spans="1:12" x14ac:dyDescent="0.35">
      <c r="A13989" s="1" t="s">
        <v>23533</v>
      </c>
      <c r="B13989" t="s">
        <v>23534</v>
      </c>
      <c r="C13989" t="s">
        <v>34</v>
      </c>
      <c r="D13989" t="s">
        <v>35</v>
      </c>
      <c r="E13989">
        <v>1</v>
      </c>
      <c r="F13989" s="2">
        <v>697.59</v>
      </c>
      <c r="G13989" s="3">
        <v>1747</v>
      </c>
      <c r="H13989" s="3">
        <v>6.9759000000000002</v>
      </c>
      <c r="I13989" s="3">
        <v>32.786729999999999</v>
      </c>
      <c r="J13989" s="3">
        <v>737.35263000000009</v>
      </c>
      <c r="K13989" s="3">
        <v>1134.3886615384617</v>
      </c>
      <c r="L13989" s="4">
        <v>0.35000000000000003</v>
      </c>
    </row>
    <row r="13990" spans="1:12" x14ac:dyDescent="0.35">
      <c r="A13990" s="1" t="s">
        <v>23535</v>
      </c>
      <c r="B13990" t="s">
        <v>23536</v>
      </c>
      <c r="C13990" t="s">
        <v>34</v>
      </c>
      <c r="D13990" t="s">
        <v>35</v>
      </c>
      <c r="E13990">
        <v>1</v>
      </c>
      <c r="F13990" s="2">
        <v>6110.03</v>
      </c>
      <c r="G13990" s="3">
        <v>9495</v>
      </c>
      <c r="H13990" s="3">
        <v>61.100299999999997</v>
      </c>
      <c r="I13990" s="3">
        <v>287.17140999999998</v>
      </c>
      <c r="J13990" s="3">
        <v>6458.3017099999997</v>
      </c>
      <c r="K13990" s="3">
        <v>9935.8487846153839</v>
      </c>
      <c r="L13990" s="4">
        <v>0.35</v>
      </c>
    </row>
    <row r="13991" spans="1:12" x14ac:dyDescent="0.35">
      <c r="A13991" s="1" t="s">
        <v>23537</v>
      </c>
      <c r="B13991" t="s">
        <v>23538</v>
      </c>
      <c r="C13991" t="s">
        <v>13</v>
      </c>
      <c r="D13991" t="s">
        <v>14</v>
      </c>
      <c r="E13991">
        <v>1</v>
      </c>
      <c r="F13991" s="2">
        <v>14.28</v>
      </c>
      <c r="G13991" s="3">
        <v>28</v>
      </c>
      <c r="H13991" s="3">
        <v>0.14280000000000001</v>
      </c>
      <c r="I13991" s="3">
        <v>0.67115999999999998</v>
      </c>
      <c r="J13991" s="3">
        <v>15.093959999999999</v>
      </c>
      <c r="K13991" s="3">
        <v>23.221476923076921</v>
      </c>
      <c r="L13991" s="4">
        <v>0.35</v>
      </c>
    </row>
    <row r="13992" spans="1:12" x14ac:dyDescent="0.35">
      <c r="A13992" s="1" t="s">
        <v>23539</v>
      </c>
      <c r="B13992" t="s">
        <v>23540</v>
      </c>
      <c r="C13992" t="s">
        <v>13</v>
      </c>
      <c r="D13992" t="s">
        <v>14</v>
      </c>
      <c r="E13992">
        <v>1</v>
      </c>
      <c r="F13992" s="2">
        <v>575.4</v>
      </c>
      <c r="G13992" s="3">
        <v>1050</v>
      </c>
      <c r="H13992" s="3">
        <v>5.7539999999999996</v>
      </c>
      <c r="I13992" s="3">
        <v>27.043799999999997</v>
      </c>
      <c r="J13992" s="3">
        <v>608.19780000000003</v>
      </c>
      <c r="K13992" s="3">
        <v>935.68892307692306</v>
      </c>
      <c r="L13992" s="4">
        <v>0.35</v>
      </c>
    </row>
    <row r="13993" spans="1:12" x14ac:dyDescent="0.35">
      <c r="A13993" s="1" t="s">
        <v>23541</v>
      </c>
      <c r="B13993" t="s">
        <v>23542</v>
      </c>
      <c r="C13993" t="s">
        <v>363</v>
      </c>
      <c r="D13993" t="s">
        <v>364</v>
      </c>
      <c r="E13993">
        <v>1</v>
      </c>
      <c r="F13993" s="2">
        <v>1570</v>
      </c>
      <c r="G13993" s="3">
        <v>3144</v>
      </c>
      <c r="H13993" s="3">
        <v>15.700000000000001</v>
      </c>
      <c r="I13993" s="3">
        <v>73.790000000000006</v>
      </c>
      <c r="J13993" s="3">
        <v>1659.49</v>
      </c>
      <c r="K13993" s="3">
        <v>2553.0615384615385</v>
      </c>
      <c r="L13993" s="4">
        <v>0.35</v>
      </c>
    </row>
    <row r="13994" spans="1:12" x14ac:dyDescent="0.35">
      <c r="A13994" s="1" t="s">
        <v>23543</v>
      </c>
      <c r="B13994" t="s">
        <v>23544</v>
      </c>
      <c r="C13994" t="s">
        <v>26</v>
      </c>
      <c r="D13994" t="s">
        <v>27</v>
      </c>
      <c r="E13994">
        <v>1</v>
      </c>
      <c r="F13994" s="2">
        <v>3.34</v>
      </c>
      <c r="G13994" s="3">
        <v>49.862400000000001</v>
      </c>
      <c r="H13994" s="3">
        <v>3.3399999999999999E-2</v>
      </c>
      <c r="I13994" s="3">
        <v>0.15697999999999998</v>
      </c>
      <c r="J13994" s="3">
        <v>3.5303799999999996</v>
      </c>
      <c r="K13994" s="3">
        <v>5.4313538461538453</v>
      </c>
      <c r="L13994" s="4">
        <v>0.35</v>
      </c>
    </row>
    <row r="13995" spans="1:12" x14ac:dyDescent="0.35">
      <c r="A13995" s="1" t="s">
        <v>23545</v>
      </c>
      <c r="B13995" t="s">
        <v>23546</v>
      </c>
      <c r="C13995" t="s">
        <v>13</v>
      </c>
      <c r="D13995" t="s">
        <v>14</v>
      </c>
      <c r="E13995">
        <v>1</v>
      </c>
      <c r="F13995" s="2">
        <v>604.20000000000005</v>
      </c>
      <c r="G13995" s="3">
        <v>794</v>
      </c>
      <c r="H13995" s="3">
        <v>6.0420000000000007</v>
      </c>
      <c r="I13995" s="3">
        <v>28.397400000000001</v>
      </c>
      <c r="J13995" s="3">
        <v>638.63940000000002</v>
      </c>
      <c r="K13995" s="3">
        <v>982.52215384615386</v>
      </c>
      <c r="L13995" s="4">
        <v>0.35</v>
      </c>
    </row>
    <row r="13996" spans="1:12" x14ac:dyDescent="0.35">
      <c r="A13996" s="1" t="s">
        <v>23547</v>
      </c>
      <c r="B13996" t="s">
        <v>23548</v>
      </c>
      <c r="C13996" t="s">
        <v>21</v>
      </c>
      <c r="D13996" t="s">
        <v>22</v>
      </c>
      <c r="E13996">
        <v>1</v>
      </c>
      <c r="F13996" s="2">
        <v>12.5</v>
      </c>
      <c r="G13996" s="3">
        <v>32</v>
      </c>
      <c r="H13996" s="3">
        <v>0.125</v>
      </c>
      <c r="I13996" s="3">
        <v>0.58750000000000002</v>
      </c>
      <c r="J13996" s="3">
        <v>13.2125</v>
      </c>
      <c r="K13996" s="3">
        <v>20.326923076923077</v>
      </c>
      <c r="L13996" s="4">
        <v>0.35</v>
      </c>
    </row>
    <row r="13997" spans="1:12" x14ac:dyDescent="0.35">
      <c r="A13997" s="1" t="s">
        <v>23549</v>
      </c>
      <c r="B13997" t="s">
        <v>22589</v>
      </c>
      <c r="C13997" t="s">
        <v>34</v>
      </c>
      <c r="D13997" t="s">
        <v>35</v>
      </c>
      <c r="E13997">
        <v>1</v>
      </c>
      <c r="F13997" s="2">
        <v>30.02</v>
      </c>
      <c r="G13997" s="3">
        <v>74</v>
      </c>
      <c r="H13997" s="3">
        <v>0.30020000000000002</v>
      </c>
      <c r="I13997" s="3">
        <v>1.4109400000000001</v>
      </c>
      <c r="J13997" s="3">
        <v>31.73114</v>
      </c>
      <c r="K13997" s="3">
        <v>48.817138461538462</v>
      </c>
      <c r="L13997" s="4">
        <v>0.35000000000000003</v>
      </c>
    </row>
    <row r="13998" spans="1:12" x14ac:dyDescent="0.35">
      <c r="A13998" s="1" t="s">
        <v>23550</v>
      </c>
      <c r="B13998" t="s">
        <v>23551</v>
      </c>
      <c r="C13998" t="s">
        <v>363</v>
      </c>
      <c r="D13998" t="s">
        <v>364</v>
      </c>
      <c r="E13998">
        <v>1</v>
      </c>
      <c r="F13998" s="2">
        <v>158.72</v>
      </c>
      <c r="G13998" s="3">
        <v>298</v>
      </c>
      <c r="H13998" s="3">
        <v>1.5871999999999999</v>
      </c>
      <c r="I13998" s="3">
        <v>7.4598399999999998</v>
      </c>
      <c r="J13998" s="3">
        <v>167.76704000000001</v>
      </c>
      <c r="K13998" s="3">
        <v>258.10313846153849</v>
      </c>
      <c r="L13998" s="4">
        <v>0.35000000000000003</v>
      </c>
    </row>
    <row r="13999" spans="1:12" x14ac:dyDescent="0.35">
      <c r="A13999" s="1" t="s">
        <v>23552</v>
      </c>
      <c r="B13999" t="s">
        <v>20102</v>
      </c>
      <c r="C13999" t="s">
        <v>363</v>
      </c>
      <c r="D13999" t="s">
        <v>364</v>
      </c>
      <c r="E13999">
        <v>1</v>
      </c>
      <c r="F13999" s="2">
        <v>943.95</v>
      </c>
      <c r="G13999" s="3">
        <v>1819</v>
      </c>
      <c r="H13999" s="3">
        <v>9.4395000000000007</v>
      </c>
      <c r="I13999" s="3">
        <v>44.365650000000002</v>
      </c>
      <c r="J13999" s="3">
        <v>997.75514999999996</v>
      </c>
      <c r="K13999" s="3">
        <v>1535.0079230769229</v>
      </c>
      <c r="L13999" s="4">
        <v>0.35</v>
      </c>
    </row>
    <row r="14000" spans="1:12" x14ac:dyDescent="0.35">
      <c r="A14000" s="1" t="s">
        <v>23553</v>
      </c>
      <c r="B14000" t="s">
        <v>19653</v>
      </c>
      <c r="C14000" t="s">
        <v>363</v>
      </c>
      <c r="D14000" t="s">
        <v>364</v>
      </c>
      <c r="E14000">
        <v>1</v>
      </c>
      <c r="F14000" s="2">
        <v>213.9</v>
      </c>
      <c r="G14000" s="3">
        <v>429</v>
      </c>
      <c r="H14000" s="3">
        <v>2.1390000000000002</v>
      </c>
      <c r="I14000" s="3">
        <v>10.0533</v>
      </c>
      <c r="J14000" s="3">
        <v>226.09230000000002</v>
      </c>
      <c r="K14000" s="3">
        <v>347.83430769230773</v>
      </c>
      <c r="L14000" s="4">
        <v>0.35000000000000003</v>
      </c>
    </row>
    <row r="14001" spans="1:12" x14ac:dyDescent="0.35">
      <c r="A14001" s="1" t="s">
        <v>23554</v>
      </c>
      <c r="B14001" t="s">
        <v>23555</v>
      </c>
      <c r="C14001" t="s">
        <v>363</v>
      </c>
      <c r="D14001" t="s">
        <v>364</v>
      </c>
      <c r="E14001">
        <v>1</v>
      </c>
      <c r="F14001" s="2">
        <v>4885.8</v>
      </c>
      <c r="G14001" s="3">
        <v>10678.24</v>
      </c>
      <c r="H14001" s="3">
        <v>48.858000000000004</v>
      </c>
      <c r="I14001" s="3">
        <v>229.6326</v>
      </c>
      <c r="J14001" s="3">
        <v>5164.2906000000003</v>
      </c>
      <c r="K14001" s="3">
        <v>7945.0624615384613</v>
      </c>
      <c r="L14001" s="4">
        <v>0.34999999999999992</v>
      </c>
    </row>
    <row r="14002" spans="1:12" x14ac:dyDescent="0.35">
      <c r="A14002" s="1" t="s">
        <v>23556</v>
      </c>
      <c r="B14002" t="s">
        <v>23557</v>
      </c>
      <c r="C14002" t="s">
        <v>13</v>
      </c>
      <c r="D14002" t="s">
        <v>14</v>
      </c>
      <c r="E14002">
        <v>1</v>
      </c>
      <c r="F14002" s="2">
        <v>2554.44</v>
      </c>
      <c r="G14002" s="3">
        <v>5113</v>
      </c>
      <c r="H14002" s="3">
        <v>25.5444</v>
      </c>
      <c r="I14002" s="3">
        <v>120.05868000000001</v>
      </c>
      <c r="J14002" s="3">
        <v>2700.0430800000004</v>
      </c>
      <c r="K14002" s="3">
        <v>4153.9124307692309</v>
      </c>
      <c r="L14002" s="4">
        <v>0.34999999999999992</v>
      </c>
    </row>
    <row r="14003" spans="1:12" x14ac:dyDescent="0.35">
      <c r="A14003" s="1" t="s">
        <v>23558</v>
      </c>
      <c r="B14003" t="s">
        <v>23559</v>
      </c>
      <c r="C14003" t="s">
        <v>13</v>
      </c>
      <c r="D14003" t="s">
        <v>14</v>
      </c>
      <c r="E14003">
        <v>1</v>
      </c>
      <c r="F14003" s="2">
        <v>89.616</v>
      </c>
      <c r="G14003" s="3">
        <v>279</v>
      </c>
      <c r="H14003" s="3">
        <v>0.89616000000000007</v>
      </c>
      <c r="I14003" s="3">
        <v>4.2119520000000001</v>
      </c>
      <c r="J14003" s="3">
        <v>94.724111999999991</v>
      </c>
      <c r="K14003" s="3">
        <v>145.72940307692306</v>
      </c>
      <c r="L14003" s="4">
        <v>0.35</v>
      </c>
    </row>
    <row r="14004" spans="1:12" x14ac:dyDescent="0.35">
      <c r="A14004" s="1" t="s">
        <v>23560</v>
      </c>
      <c r="B14004" t="s">
        <v>23561</v>
      </c>
      <c r="C14004" t="s">
        <v>363</v>
      </c>
      <c r="D14004" t="s">
        <v>364</v>
      </c>
      <c r="E14004">
        <v>1</v>
      </c>
      <c r="F14004" s="2">
        <v>308.25</v>
      </c>
      <c r="G14004" s="3">
        <v>540</v>
      </c>
      <c r="H14004" s="3">
        <v>3.0825</v>
      </c>
      <c r="I14004" s="3">
        <v>14.48775</v>
      </c>
      <c r="J14004" s="3">
        <v>325.82024999999999</v>
      </c>
      <c r="K14004" s="3">
        <v>501.26192307692304</v>
      </c>
      <c r="L14004" s="4">
        <v>0.35</v>
      </c>
    </row>
    <row r="14005" spans="1:12" x14ac:dyDescent="0.35">
      <c r="A14005" s="1" t="s">
        <v>23562</v>
      </c>
      <c r="B14005" t="s">
        <v>3142</v>
      </c>
      <c r="C14005" t="s">
        <v>13</v>
      </c>
      <c r="D14005" t="s">
        <v>14</v>
      </c>
      <c r="E14005">
        <v>1</v>
      </c>
      <c r="F14005" s="2">
        <v>2859.36</v>
      </c>
      <c r="G14005" s="3">
        <v>5723</v>
      </c>
      <c r="H14005" s="3">
        <v>28.593600000000002</v>
      </c>
      <c r="I14005" s="3">
        <v>134.38992000000002</v>
      </c>
      <c r="J14005" s="3">
        <v>3022.3435200000004</v>
      </c>
      <c r="K14005" s="3">
        <v>4649.7592615384619</v>
      </c>
      <c r="L14005" s="4">
        <v>0.35</v>
      </c>
    </row>
    <row r="14006" spans="1:12" x14ac:dyDescent="0.35">
      <c r="A14006" s="1" t="s">
        <v>23563</v>
      </c>
      <c r="B14006" t="s">
        <v>23564</v>
      </c>
      <c r="C14006" t="s">
        <v>363</v>
      </c>
      <c r="D14006" t="s">
        <v>364</v>
      </c>
      <c r="E14006">
        <v>1</v>
      </c>
      <c r="F14006" s="2">
        <v>3722.95</v>
      </c>
      <c r="G14006" s="3">
        <v>7450</v>
      </c>
      <c r="H14006" s="3">
        <v>37.229500000000002</v>
      </c>
      <c r="I14006" s="3">
        <v>174.97864999999999</v>
      </c>
      <c r="J14006" s="3">
        <v>3935.1581499999998</v>
      </c>
      <c r="K14006" s="3">
        <v>6054.0894615384614</v>
      </c>
      <c r="L14006" s="4">
        <v>0.35000000000000003</v>
      </c>
    </row>
    <row r="14007" spans="1:12" x14ac:dyDescent="0.35">
      <c r="A14007" s="1" t="s">
        <v>23565</v>
      </c>
      <c r="B14007" t="s">
        <v>23566</v>
      </c>
      <c r="C14007" t="s">
        <v>363</v>
      </c>
      <c r="D14007" t="s">
        <v>364</v>
      </c>
      <c r="E14007">
        <v>1</v>
      </c>
      <c r="F14007" s="2">
        <v>2738.45</v>
      </c>
      <c r="G14007" s="3">
        <v>5477</v>
      </c>
      <c r="H14007" s="3">
        <v>27.384499999999999</v>
      </c>
      <c r="I14007" s="3">
        <v>128.70714999999998</v>
      </c>
      <c r="J14007" s="3">
        <v>2894.5416500000001</v>
      </c>
      <c r="K14007" s="3">
        <v>4453.1409999999996</v>
      </c>
      <c r="L14007" s="4">
        <v>0.34999999999999992</v>
      </c>
    </row>
    <row r="14008" spans="1:12" x14ac:dyDescent="0.35">
      <c r="A14008" s="1" t="s">
        <v>23567</v>
      </c>
      <c r="B14008" t="s">
        <v>23568</v>
      </c>
      <c r="C14008" t="s">
        <v>363</v>
      </c>
      <c r="D14008" t="s">
        <v>364</v>
      </c>
      <c r="E14008">
        <v>1</v>
      </c>
      <c r="F14008" s="2">
        <v>5410</v>
      </c>
      <c r="G14008" s="3">
        <v>11140</v>
      </c>
      <c r="H14008" s="3">
        <v>54.1</v>
      </c>
      <c r="I14008" s="3">
        <v>254.27</v>
      </c>
      <c r="J14008" s="3">
        <v>5718.3700000000008</v>
      </c>
      <c r="K14008" s="3">
        <v>8797.4923076923078</v>
      </c>
      <c r="L14008" s="4">
        <v>0.34999999999999992</v>
      </c>
    </row>
    <row r="14009" spans="1:12" x14ac:dyDescent="0.35">
      <c r="A14009" s="1" t="s">
        <v>23569</v>
      </c>
      <c r="B14009" t="s">
        <v>23570</v>
      </c>
      <c r="C14009" t="s">
        <v>363</v>
      </c>
      <c r="D14009" t="s">
        <v>364</v>
      </c>
      <c r="E14009">
        <v>1</v>
      </c>
      <c r="F14009" s="2">
        <v>6441.9</v>
      </c>
      <c r="G14009" s="3">
        <v>14466.704</v>
      </c>
      <c r="H14009" s="3">
        <v>64.418999999999997</v>
      </c>
      <c r="I14009" s="3">
        <v>302.76929999999999</v>
      </c>
      <c r="J14009" s="3">
        <v>6809.0882999999994</v>
      </c>
      <c r="K14009" s="3">
        <v>10475.520461538461</v>
      </c>
      <c r="L14009" s="4">
        <v>0.35000000000000003</v>
      </c>
    </row>
    <row r="14010" spans="1:12" x14ac:dyDescent="0.35">
      <c r="A14010" s="1" t="s">
        <v>23571</v>
      </c>
      <c r="B14010" t="s">
        <v>23572</v>
      </c>
      <c r="C14010" t="s">
        <v>363</v>
      </c>
      <c r="D14010" t="s">
        <v>364</v>
      </c>
      <c r="E14010">
        <v>1</v>
      </c>
      <c r="F14010" s="2">
        <v>111.8</v>
      </c>
      <c r="G14010" s="3">
        <v>474.26</v>
      </c>
      <c r="H14010" s="3">
        <v>1.1180000000000001</v>
      </c>
      <c r="I14010" s="3">
        <v>5.2545999999999999</v>
      </c>
      <c r="J14010" s="3">
        <v>118.17259999999999</v>
      </c>
      <c r="K14010" s="3">
        <v>181.80399999999997</v>
      </c>
      <c r="L14010" s="4">
        <v>0.35</v>
      </c>
    </row>
    <row r="14011" spans="1:12" x14ac:dyDescent="0.35">
      <c r="A14011" s="1" t="s">
        <v>23573</v>
      </c>
      <c r="B14011" t="s">
        <v>3729</v>
      </c>
      <c r="C14011" t="s">
        <v>13</v>
      </c>
      <c r="D14011" t="s">
        <v>14</v>
      </c>
      <c r="E14011">
        <v>1</v>
      </c>
      <c r="F14011" s="2">
        <v>9370.6299999999992</v>
      </c>
      <c r="G14011" s="3">
        <v>23575.707999999999</v>
      </c>
      <c r="H14011" s="3">
        <v>93.706299999999999</v>
      </c>
      <c r="I14011" s="3">
        <v>440.41960999999998</v>
      </c>
      <c r="J14011" s="3">
        <v>9904.7559099999999</v>
      </c>
      <c r="K14011" s="3">
        <v>15238.086015384615</v>
      </c>
      <c r="L14011" s="4">
        <v>0.35</v>
      </c>
    </row>
    <row r="14012" spans="1:12" x14ac:dyDescent="0.35">
      <c r="A14012" s="1" t="s">
        <v>23574</v>
      </c>
      <c r="B14012" t="s">
        <v>23575</v>
      </c>
      <c r="C14012" t="s">
        <v>13</v>
      </c>
      <c r="D14012" t="s">
        <v>14</v>
      </c>
      <c r="E14012">
        <v>1</v>
      </c>
      <c r="F14012" s="2">
        <v>109.2</v>
      </c>
      <c r="G14012" s="3">
        <v>219</v>
      </c>
      <c r="H14012" s="3">
        <v>1.0920000000000001</v>
      </c>
      <c r="I14012" s="3">
        <v>5.1324000000000005</v>
      </c>
      <c r="J14012" s="3">
        <v>115.42440000000001</v>
      </c>
      <c r="K14012" s="3">
        <v>177.57599999999999</v>
      </c>
      <c r="L14012" s="4">
        <v>0.34999999999999992</v>
      </c>
    </row>
    <row r="14013" spans="1:12" x14ac:dyDescent="0.35">
      <c r="A14013" s="1" t="s">
        <v>23576</v>
      </c>
      <c r="B14013" t="s">
        <v>23577</v>
      </c>
      <c r="C14013" t="s">
        <v>34</v>
      </c>
      <c r="D14013" t="s">
        <v>35</v>
      </c>
      <c r="E14013">
        <v>1</v>
      </c>
      <c r="F14013" s="2">
        <v>0.40799999999999997</v>
      </c>
      <c r="G14013" s="3">
        <v>0.73</v>
      </c>
      <c r="H14013" s="3">
        <v>4.0799999999999994E-3</v>
      </c>
      <c r="I14013" s="3">
        <v>1.9175999999999999E-2</v>
      </c>
      <c r="J14013" s="3">
        <v>0.43125599999999997</v>
      </c>
      <c r="K14013" s="3">
        <v>0.6634707692307692</v>
      </c>
      <c r="L14013" s="4">
        <v>0.35000000000000003</v>
      </c>
    </row>
    <row r="14014" spans="1:12" x14ac:dyDescent="0.35">
      <c r="A14014" s="1" t="s">
        <v>23578</v>
      </c>
      <c r="B14014" t="s">
        <v>23579</v>
      </c>
      <c r="C14014" t="s">
        <v>363</v>
      </c>
      <c r="D14014" t="s">
        <v>364</v>
      </c>
      <c r="E14014">
        <v>1</v>
      </c>
      <c r="F14014" s="2">
        <v>75.5</v>
      </c>
      <c r="G14014" s="3">
        <v>164</v>
      </c>
      <c r="H14014" s="3">
        <v>0.755</v>
      </c>
      <c r="I14014" s="3">
        <v>3.5485000000000002</v>
      </c>
      <c r="J14014" s="3">
        <v>79.8035</v>
      </c>
      <c r="K14014" s="3">
        <v>122.77461538461537</v>
      </c>
      <c r="L14014" s="4">
        <v>0.34999999999999992</v>
      </c>
    </row>
    <row r="14015" spans="1:12" x14ac:dyDescent="0.35">
      <c r="A14015" s="1" t="s">
        <v>23580</v>
      </c>
      <c r="B14015" t="s">
        <v>20719</v>
      </c>
      <c r="C14015" t="s">
        <v>34</v>
      </c>
      <c r="D14015" t="s">
        <v>35</v>
      </c>
      <c r="E14015">
        <v>1</v>
      </c>
      <c r="F14015" s="2">
        <v>7757.64</v>
      </c>
      <c r="G14015" s="3">
        <v>21544</v>
      </c>
      <c r="H14015" s="3">
        <v>77.576400000000007</v>
      </c>
      <c r="I14015" s="3">
        <v>364.60908000000001</v>
      </c>
      <c r="J14015" s="3">
        <v>8199.8254799999995</v>
      </c>
      <c r="K14015" s="3">
        <v>12615.116123076921</v>
      </c>
      <c r="L14015" s="4">
        <v>0.34999999999999992</v>
      </c>
    </row>
    <row r="14016" spans="1:12" x14ac:dyDescent="0.35">
      <c r="A14016" s="1" t="s">
        <v>23581</v>
      </c>
      <c r="B14016" t="s">
        <v>17550</v>
      </c>
      <c r="C14016" t="s">
        <v>363</v>
      </c>
      <c r="D14016" t="s">
        <v>364</v>
      </c>
      <c r="E14016">
        <v>1</v>
      </c>
      <c r="F14016" s="2">
        <v>759.2</v>
      </c>
      <c r="G14016" s="3">
        <v>1463</v>
      </c>
      <c r="H14016" s="3">
        <v>7.5920000000000005</v>
      </c>
      <c r="I14016" s="3">
        <v>35.682400000000001</v>
      </c>
      <c r="J14016" s="3">
        <v>802.47440000000006</v>
      </c>
      <c r="K14016" s="3">
        <v>1234.576</v>
      </c>
      <c r="L14016" s="4">
        <v>0.35</v>
      </c>
    </row>
    <row r="14017" spans="1:12" x14ac:dyDescent="0.35">
      <c r="A14017" s="1" t="s">
        <v>23582</v>
      </c>
      <c r="B14017" t="s">
        <v>23583</v>
      </c>
      <c r="C14017" t="s">
        <v>34</v>
      </c>
      <c r="D14017" t="s">
        <v>35</v>
      </c>
      <c r="E14017">
        <v>1</v>
      </c>
      <c r="F14017" s="2">
        <v>152.29</v>
      </c>
      <c r="G14017" s="3">
        <v>386</v>
      </c>
      <c r="H14017" s="3">
        <v>1.5228999999999999</v>
      </c>
      <c r="I14017" s="3">
        <v>7.1576299999999993</v>
      </c>
      <c r="J14017" s="3">
        <v>160.97053</v>
      </c>
      <c r="K14017" s="3">
        <v>247.64696923076923</v>
      </c>
      <c r="L14017" s="4">
        <v>0.35000000000000003</v>
      </c>
    </row>
    <row r="14018" spans="1:12" x14ac:dyDescent="0.35">
      <c r="A14018" s="1" t="s">
        <v>23584</v>
      </c>
      <c r="B14018" t="s">
        <v>23585</v>
      </c>
      <c r="C14018" t="s">
        <v>363</v>
      </c>
      <c r="D14018" t="s">
        <v>364</v>
      </c>
      <c r="E14018">
        <v>1</v>
      </c>
      <c r="F14018" s="2">
        <v>269.47000000000003</v>
      </c>
      <c r="G14018" s="3">
        <v>506</v>
      </c>
      <c r="H14018" s="3">
        <v>2.6947000000000005</v>
      </c>
      <c r="I14018" s="3">
        <v>12.665090000000001</v>
      </c>
      <c r="J14018" s="3">
        <v>284.82979000000006</v>
      </c>
      <c r="K14018" s="3">
        <v>438.19967692307699</v>
      </c>
      <c r="L14018" s="4">
        <v>0.35</v>
      </c>
    </row>
    <row r="14019" spans="1:12" x14ac:dyDescent="0.35">
      <c r="A14019" s="1" t="s">
        <v>23586</v>
      </c>
      <c r="B14019" t="s">
        <v>23587</v>
      </c>
      <c r="C14019" t="s">
        <v>13</v>
      </c>
      <c r="D14019" t="s">
        <v>14</v>
      </c>
      <c r="E14019">
        <v>1</v>
      </c>
      <c r="F14019" s="2">
        <v>661.05</v>
      </c>
      <c r="G14019" s="3">
        <v>1916</v>
      </c>
      <c r="H14019" s="3">
        <v>6.6105</v>
      </c>
      <c r="I14019" s="3">
        <v>31.069349999999996</v>
      </c>
      <c r="J14019" s="3">
        <v>698.72984999999994</v>
      </c>
      <c r="K14019" s="3">
        <v>1074.9689999999998</v>
      </c>
      <c r="L14019" s="4">
        <v>0.34999999999999992</v>
      </c>
    </row>
    <row r="14020" spans="1:12" x14ac:dyDescent="0.35">
      <c r="A14020" s="1" t="s">
        <v>23588</v>
      </c>
      <c r="B14020" t="s">
        <v>23589</v>
      </c>
      <c r="C14020" t="s">
        <v>34</v>
      </c>
      <c r="D14020" t="s">
        <v>35</v>
      </c>
      <c r="E14020">
        <v>1</v>
      </c>
      <c r="F14020" s="2">
        <v>2499.96</v>
      </c>
      <c r="G14020" s="3">
        <v>6494</v>
      </c>
      <c r="H14020" s="3">
        <v>24.999600000000001</v>
      </c>
      <c r="I14020" s="3">
        <v>117.49812</v>
      </c>
      <c r="J14020" s="3">
        <v>2642.4577200000003</v>
      </c>
      <c r="K14020" s="3">
        <v>4065.3195692307695</v>
      </c>
      <c r="L14020" s="4">
        <v>0.35</v>
      </c>
    </row>
    <row r="14021" spans="1:12" x14ac:dyDescent="0.35">
      <c r="A14021" s="1" t="s">
        <v>23590</v>
      </c>
      <c r="B14021" t="s">
        <v>23591</v>
      </c>
      <c r="C14021" t="s">
        <v>13</v>
      </c>
      <c r="D14021" t="s">
        <v>14</v>
      </c>
      <c r="E14021">
        <v>1</v>
      </c>
      <c r="F14021" s="2">
        <v>92.4</v>
      </c>
      <c r="G14021" s="3">
        <v>184</v>
      </c>
      <c r="H14021" s="3">
        <v>0.92400000000000004</v>
      </c>
      <c r="I14021" s="3">
        <v>4.3428000000000004</v>
      </c>
      <c r="J14021" s="3">
        <v>97.666800000000009</v>
      </c>
      <c r="K14021" s="3">
        <v>150.2566153846154</v>
      </c>
      <c r="L14021" s="4">
        <v>0.35000000000000003</v>
      </c>
    </row>
    <row r="14022" spans="1:12" x14ac:dyDescent="0.35">
      <c r="A14022" s="1" t="s">
        <v>23592</v>
      </c>
      <c r="B14022" t="s">
        <v>23593</v>
      </c>
      <c r="C14022" t="s">
        <v>13</v>
      </c>
      <c r="D14022" t="s">
        <v>14</v>
      </c>
      <c r="E14022">
        <v>1</v>
      </c>
      <c r="F14022" s="2">
        <v>397.84249999999997</v>
      </c>
      <c r="G14022" s="3">
        <v>1197</v>
      </c>
      <c r="H14022" s="3">
        <v>3.9784249999999997</v>
      </c>
      <c r="I14022" s="3">
        <v>18.698597499999998</v>
      </c>
      <c r="J14022" s="3">
        <v>420.51952249999999</v>
      </c>
      <c r="K14022" s="3">
        <v>646.95311153846148</v>
      </c>
      <c r="L14022" s="4">
        <v>0.35</v>
      </c>
    </row>
    <row r="14023" spans="1:12" x14ac:dyDescent="0.35">
      <c r="A14023" s="1" t="s">
        <v>23594</v>
      </c>
      <c r="B14023" t="s">
        <v>20232</v>
      </c>
      <c r="C14023" t="s">
        <v>34</v>
      </c>
      <c r="D14023" t="s">
        <v>35</v>
      </c>
      <c r="E14023">
        <v>1</v>
      </c>
      <c r="F14023" s="2">
        <v>2554.1999999999998</v>
      </c>
      <c r="G14023" s="3">
        <v>6632</v>
      </c>
      <c r="H14023" s="3">
        <v>25.541999999999998</v>
      </c>
      <c r="I14023" s="3">
        <v>120.0474</v>
      </c>
      <c r="J14023" s="3">
        <v>2699.7893999999997</v>
      </c>
      <c r="K14023" s="3">
        <v>4153.5221538461528</v>
      </c>
      <c r="L14023" s="4">
        <v>0.34999999999999992</v>
      </c>
    </row>
    <row r="14024" spans="1:12" x14ac:dyDescent="0.35">
      <c r="A14024" s="1" t="s">
        <v>23595</v>
      </c>
      <c r="B14024" t="s">
        <v>21907</v>
      </c>
      <c r="C14024" t="s">
        <v>363</v>
      </c>
      <c r="D14024" t="s">
        <v>364</v>
      </c>
      <c r="E14024">
        <v>1</v>
      </c>
      <c r="F14024" s="2">
        <v>6000</v>
      </c>
      <c r="G14024" s="3">
        <v>15607</v>
      </c>
      <c r="H14024" s="3">
        <v>60</v>
      </c>
      <c r="I14024" s="3">
        <v>282</v>
      </c>
      <c r="J14024" s="3">
        <v>6342</v>
      </c>
      <c r="K14024" s="3">
        <v>9756.9230769230762</v>
      </c>
      <c r="L14024" s="4">
        <v>0.35</v>
      </c>
    </row>
    <row r="14025" spans="1:12" x14ac:dyDescent="0.35">
      <c r="A14025" s="1" t="s">
        <v>23596</v>
      </c>
      <c r="B14025" t="s">
        <v>23597</v>
      </c>
      <c r="C14025" t="s">
        <v>34</v>
      </c>
      <c r="D14025" t="s">
        <v>35</v>
      </c>
      <c r="E14025">
        <v>1</v>
      </c>
      <c r="F14025" s="2">
        <v>121.38</v>
      </c>
      <c r="G14025" s="3">
        <v>142</v>
      </c>
      <c r="H14025" s="3">
        <v>1.2138</v>
      </c>
      <c r="I14025" s="3">
        <v>5.70486</v>
      </c>
      <c r="J14025" s="3">
        <v>128.29866000000001</v>
      </c>
      <c r="K14025" s="3">
        <v>197.38255384615385</v>
      </c>
      <c r="L14025" s="4">
        <v>0.35</v>
      </c>
    </row>
    <row r="14026" spans="1:12" x14ac:dyDescent="0.35">
      <c r="A14026" s="1" t="s">
        <v>23598</v>
      </c>
      <c r="B14026" t="s">
        <v>23599</v>
      </c>
      <c r="C14026" t="s">
        <v>34</v>
      </c>
      <c r="D14026" t="s">
        <v>35</v>
      </c>
      <c r="E14026">
        <v>1</v>
      </c>
      <c r="F14026" s="2">
        <v>147.22</v>
      </c>
      <c r="G14026" s="3">
        <v>406</v>
      </c>
      <c r="H14026" s="3">
        <v>1.4722</v>
      </c>
      <c r="I14026" s="3">
        <v>6.91934</v>
      </c>
      <c r="J14026" s="3">
        <v>155.61153999999999</v>
      </c>
      <c r="K14026" s="3">
        <v>239.40236923076921</v>
      </c>
      <c r="L14026" s="4">
        <v>0.35</v>
      </c>
    </row>
    <row r="14027" spans="1:12" x14ac:dyDescent="0.35">
      <c r="A14027" s="1" t="s">
        <v>23600</v>
      </c>
      <c r="B14027" t="s">
        <v>23601</v>
      </c>
      <c r="C14027" t="s">
        <v>34</v>
      </c>
      <c r="D14027" t="s">
        <v>35</v>
      </c>
      <c r="E14027">
        <v>1</v>
      </c>
      <c r="F14027" s="2">
        <v>0.03</v>
      </c>
      <c r="G14027" s="3">
        <v>6</v>
      </c>
      <c r="H14027" s="3">
        <v>2.9999999999999997E-4</v>
      </c>
      <c r="I14027" s="3">
        <v>1.41E-3</v>
      </c>
      <c r="J14027" s="3">
        <v>3.1710000000000002E-2</v>
      </c>
      <c r="K14027" s="3">
        <v>4.8784615384615385E-2</v>
      </c>
      <c r="L14027" s="4">
        <v>0.35</v>
      </c>
    </row>
    <row r="14028" spans="1:12" x14ac:dyDescent="0.35">
      <c r="A14028" s="1" t="s">
        <v>23602</v>
      </c>
      <c r="B14028" t="s">
        <v>23603</v>
      </c>
      <c r="C14028" t="s">
        <v>34</v>
      </c>
      <c r="D14028" t="s">
        <v>35</v>
      </c>
      <c r="E14028">
        <v>1</v>
      </c>
      <c r="F14028" s="2">
        <v>32.840000000000003</v>
      </c>
      <c r="G14028" s="3">
        <v>92</v>
      </c>
      <c r="H14028" s="3">
        <v>0.32840000000000003</v>
      </c>
      <c r="I14028" s="3">
        <v>1.5434800000000002</v>
      </c>
      <c r="J14028" s="3">
        <v>34.711880000000008</v>
      </c>
      <c r="K14028" s="3">
        <v>53.402892307692319</v>
      </c>
      <c r="L14028" s="4">
        <v>0.35</v>
      </c>
    </row>
    <row r="14029" spans="1:12" x14ac:dyDescent="0.35">
      <c r="A14029" s="1" t="s">
        <v>23604</v>
      </c>
      <c r="B14029" t="s">
        <v>23605</v>
      </c>
      <c r="C14029" t="s">
        <v>34</v>
      </c>
      <c r="D14029" t="s">
        <v>35</v>
      </c>
      <c r="E14029">
        <v>1</v>
      </c>
      <c r="F14029" s="2">
        <v>437.24</v>
      </c>
      <c r="G14029" s="3">
        <v>1102</v>
      </c>
      <c r="H14029" s="3">
        <v>4.3723999999999998</v>
      </c>
      <c r="I14029" s="3">
        <v>20.550280000000001</v>
      </c>
      <c r="J14029" s="3">
        <v>462.16268000000002</v>
      </c>
      <c r="K14029" s="3">
        <v>711.01950769230768</v>
      </c>
      <c r="L14029" s="4">
        <v>0.35</v>
      </c>
    </row>
    <row r="14030" spans="1:12" x14ac:dyDescent="0.35">
      <c r="A14030" s="1" t="s">
        <v>23606</v>
      </c>
      <c r="B14030" t="s">
        <v>23607</v>
      </c>
      <c r="C14030" t="s">
        <v>26</v>
      </c>
      <c r="D14030" t="s">
        <v>27</v>
      </c>
      <c r="E14030">
        <v>1</v>
      </c>
      <c r="F14030" s="2">
        <v>470.18</v>
      </c>
      <c r="G14030" s="3">
        <v>1170</v>
      </c>
      <c r="H14030" s="3">
        <v>4.7018000000000004</v>
      </c>
      <c r="I14030" s="3">
        <v>22.098459999999999</v>
      </c>
      <c r="J14030" s="3">
        <v>496.98025999999999</v>
      </c>
      <c r="K14030" s="3">
        <v>764.5850153846153</v>
      </c>
      <c r="L14030" s="4">
        <v>0.34999999999999992</v>
      </c>
    </row>
    <row r="14031" spans="1:12" x14ac:dyDescent="0.35">
      <c r="A14031" s="1" t="s">
        <v>23608</v>
      </c>
      <c r="B14031" t="s">
        <v>23609</v>
      </c>
      <c r="C14031" t="s">
        <v>363</v>
      </c>
      <c r="D14031" t="s">
        <v>364</v>
      </c>
      <c r="E14031">
        <v>1</v>
      </c>
      <c r="F14031" s="2">
        <v>25.76</v>
      </c>
      <c r="G14031" s="3">
        <v>56.3</v>
      </c>
      <c r="H14031" s="3">
        <v>0.2576</v>
      </c>
      <c r="I14031" s="3">
        <v>1.21072</v>
      </c>
      <c r="J14031" s="3">
        <v>27.22832</v>
      </c>
      <c r="K14031" s="3">
        <v>41.889723076923076</v>
      </c>
      <c r="L14031" s="4">
        <v>0.35</v>
      </c>
    </row>
    <row r="14032" spans="1:12" x14ac:dyDescent="0.35">
      <c r="A14032" s="1" t="s">
        <v>23610</v>
      </c>
      <c r="B14032" t="s">
        <v>14031</v>
      </c>
      <c r="C14032" t="s">
        <v>34</v>
      </c>
      <c r="D14032" t="s">
        <v>35</v>
      </c>
      <c r="E14032">
        <v>1</v>
      </c>
      <c r="F14032" s="2">
        <v>68.95</v>
      </c>
      <c r="G14032" s="3">
        <v>188</v>
      </c>
      <c r="H14032" s="3">
        <v>0.6895</v>
      </c>
      <c r="I14032" s="3">
        <v>3.24065</v>
      </c>
      <c r="J14032" s="3">
        <v>72.88015</v>
      </c>
      <c r="K14032" s="3">
        <v>112.12330769230769</v>
      </c>
      <c r="L14032" s="4">
        <v>0.35</v>
      </c>
    </row>
    <row r="14033" spans="1:12" x14ac:dyDescent="0.35">
      <c r="A14033" s="1" t="s">
        <v>23611</v>
      </c>
      <c r="B14033" t="s">
        <v>23612</v>
      </c>
      <c r="C14033" t="s">
        <v>34</v>
      </c>
      <c r="D14033" t="s">
        <v>35</v>
      </c>
      <c r="E14033">
        <v>1</v>
      </c>
      <c r="F14033" s="2">
        <v>5466.53</v>
      </c>
      <c r="G14033" s="3">
        <v>17288.296999999999</v>
      </c>
      <c r="H14033" s="3">
        <v>54.665300000000002</v>
      </c>
      <c r="I14033" s="3">
        <v>256.92690999999996</v>
      </c>
      <c r="J14033" s="3">
        <v>5778.1222099999995</v>
      </c>
      <c r="K14033" s="3">
        <v>8889.4187846153836</v>
      </c>
      <c r="L14033" s="4">
        <v>0.35</v>
      </c>
    </row>
    <row r="14034" spans="1:12" x14ac:dyDescent="0.35">
      <c r="A14034" s="1" t="s">
        <v>23613</v>
      </c>
      <c r="B14034" t="s">
        <v>20358</v>
      </c>
      <c r="C14034" t="s">
        <v>13</v>
      </c>
      <c r="D14034" t="s">
        <v>14</v>
      </c>
      <c r="E14034">
        <v>1</v>
      </c>
      <c r="F14034" s="2">
        <v>456.96</v>
      </c>
      <c r="G14034" s="3">
        <v>915</v>
      </c>
      <c r="H14034" s="3">
        <v>4.5696000000000003</v>
      </c>
      <c r="I14034" s="3">
        <v>21.477119999999999</v>
      </c>
      <c r="J14034" s="3">
        <v>483.00671999999997</v>
      </c>
      <c r="K14034" s="3">
        <v>743.08726153846146</v>
      </c>
      <c r="L14034" s="4">
        <v>0.35</v>
      </c>
    </row>
    <row r="14035" spans="1:12" x14ac:dyDescent="0.35">
      <c r="A14035" s="1" t="s">
        <v>23614</v>
      </c>
      <c r="B14035" t="s">
        <v>23615</v>
      </c>
      <c r="C14035" t="s">
        <v>34</v>
      </c>
      <c r="D14035" t="s">
        <v>35</v>
      </c>
      <c r="E14035">
        <v>1</v>
      </c>
      <c r="F14035" s="2">
        <v>6926.04</v>
      </c>
      <c r="G14035" s="3">
        <v>19235</v>
      </c>
      <c r="H14035" s="3">
        <v>69.260400000000004</v>
      </c>
      <c r="I14035" s="3">
        <v>325.52388000000002</v>
      </c>
      <c r="J14035" s="3">
        <v>7320.8242799999998</v>
      </c>
      <c r="K14035" s="3">
        <v>11262.806584615384</v>
      </c>
      <c r="L14035" s="4">
        <v>0.35</v>
      </c>
    </row>
    <row r="14036" spans="1:12" x14ac:dyDescent="0.35">
      <c r="A14036" s="1" t="s">
        <v>23616</v>
      </c>
      <c r="B14036" t="s">
        <v>20982</v>
      </c>
      <c r="C14036" t="s">
        <v>363</v>
      </c>
      <c r="D14036" t="s">
        <v>364</v>
      </c>
      <c r="E14036">
        <v>1</v>
      </c>
      <c r="F14036" s="2">
        <v>939.26</v>
      </c>
      <c r="G14036" s="3">
        <v>1778.11</v>
      </c>
      <c r="H14036" s="3">
        <v>9.3925999999999998</v>
      </c>
      <c r="I14036" s="3">
        <v>44.145220000000002</v>
      </c>
      <c r="J14036" s="3">
        <v>992.79782</v>
      </c>
      <c r="K14036" s="3">
        <v>1527.3812615384616</v>
      </c>
      <c r="L14036" s="4">
        <v>0.35000000000000003</v>
      </c>
    </row>
    <row r="14037" spans="1:12" x14ac:dyDescent="0.35">
      <c r="A14037" s="1" t="s">
        <v>23617</v>
      </c>
      <c r="B14037" t="s">
        <v>23618</v>
      </c>
      <c r="C14037" t="s">
        <v>363</v>
      </c>
      <c r="D14037" t="s">
        <v>364</v>
      </c>
      <c r="E14037">
        <v>1</v>
      </c>
      <c r="F14037" s="2">
        <v>1525.2</v>
      </c>
      <c r="G14037" s="3">
        <v>1046</v>
      </c>
      <c r="H14037" s="3">
        <v>15.252000000000001</v>
      </c>
      <c r="I14037" s="3">
        <v>71.684399999999997</v>
      </c>
      <c r="J14037" s="3">
        <v>1612.1364000000001</v>
      </c>
      <c r="K14037" s="3">
        <v>2480.2098461538462</v>
      </c>
      <c r="L14037" s="4">
        <v>0.35</v>
      </c>
    </row>
    <row r="14038" spans="1:12" x14ac:dyDescent="0.35">
      <c r="A14038" s="1" t="s">
        <v>23619</v>
      </c>
      <c r="B14038" t="s">
        <v>23620</v>
      </c>
      <c r="C14038" t="s">
        <v>34</v>
      </c>
      <c r="D14038" t="s">
        <v>35</v>
      </c>
      <c r="E14038">
        <v>1</v>
      </c>
      <c r="F14038" s="2">
        <v>10.91</v>
      </c>
      <c r="G14038" s="3">
        <v>29</v>
      </c>
      <c r="H14038" s="3">
        <v>0.1091</v>
      </c>
      <c r="I14038" s="3">
        <v>0.51277000000000006</v>
      </c>
      <c r="J14038" s="3">
        <v>11.53187</v>
      </c>
      <c r="K14038" s="3">
        <v>17.741338461538462</v>
      </c>
      <c r="L14038" s="4">
        <v>0.35000000000000003</v>
      </c>
    </row>
    <row r="14039" spans="1:12" x14ac:dyDescent="0.35">
      <c r="A14039" s="1" t="s">
        <v>23621</v>
      </c>
      <c r="B14039" t="s">
        <v>23622</v>
      </c>
      <c r="C14039" t="s">
        <v>34</v>
      </c>
      <c r="D14039" t="s">
        <v>35</v>
      </c>
      <c r="E14039">
        <v>1</v>
      </c>
      <c r="F14039" s="2">
        <v>3291.09</v>
      </c>
      <c r="G14039" s="3">
        <v>8257</v>
      </c>
      <c r="H14039" s="3">
        <v>32.910900000000005</v>
      </c>
      <c r="I14039" s="3">
        <v>154.68123</v>
      </c>
      <c r="J14039" s="3">
        <v>3478.6821300000001</v>
      </c>
      <c r="K14039" s="3">
        <v>5351.8186615384611</v>
      </c>
      <c r="L14039" s="4">
        <v>0.34999999999999992</v>
      </c>
    </row>
    <row r="14040" spans="1:12" x14ac:dyDescent="0.35">
      <c r="A14040" s="1" t="s">
        <v>23623</v>
      </c>
      <c r="B14040" t="s">
        <v>23624</v>
      </c>
      <c r="C14040" t="s">
        <v>34</v>
      </c>
      <c r="D14040" t="s">
        <v>35</v>
      </c>
      <c r="E14040">
        <v>1</v>
      </c>
      <c r="F14040" s="2">
        <v>539.32000000000005</v>
      </c>
      <c r="G14040" s="3">
        <v>1262</v>
      </c>
      <c r="H14040" s="3">
        <v>5.3932000000000002</v>
      </c>
      <c r="I14040" s="3">
        <v>25.348040000000001</v>
      </c>
      <c r="J14040" s="3">
        <v>570.06124</v>
      </c>
      <c r="K14040" s="3">
        <v>877.01729230769229</v>
      </c>
      <c r="L14040" s="4">
        <v>0.35</v>
      </c>
    </row>
    <row r="14041" spans="1:12" x14ac:dyDescent="0.35">
      <c r="A14041" s="1" t="s">
        <v>23625</v>
      </c>
      <c r="B14041" t="s">
        <v>23626</v>
      </c>
      <c r="C14041" t="s">
        <v>363</v>
      </c>
      <c r="D14041" t="s">
        <v>364</v>
      </c>
      <c r="E14041">
        <v>1</v>
      </c>
      <c r="F14041" s="2">
        <v>1648.18</v>
      </c>
      <c r="G14041" s="3">
        <v>3583</v>
      </c>
      <c r="H14041" s="3">
        <v>16.4818</v>
      </c>
      <c r="I14041" s="3">
        <v>77.464460000000003</v>
      </c>
      <c r="J14041" s="3">
        <v>1742.12626</v>
      </c>
      <c r="K14041" s="3">
        <v>2680.1942461538461</v>
      </c>
      <c r="L14041" s="4">
        <v>0.35</v>
      </c>
    </row>
    <row r="14042" spans="1:12" x14ac:dyDescent="0.35">
      <c r="A14042" s="1" t="s">
        <v>23627</v>
      </c>
      <c r="B14042" t="s">
        <v>23628</v>
      </c>
      <c r="C14042" t="s">
        <v>13</v>
      </c>
      <c r="D14042" t="s">
        <v>14</v>
      </c>
      <c r="E14042">
        <v>1</v>
      </c>
      <c r="F14042" s="2">
        <v>120.96</v>
      </c>
      <c r="G14042" s="3">
        <v>243</v>
      </c>
      <c r="H14042" s="3">
        <v>1.2096</v>
      </c>
      <c r="I14042" s="3">
        <v>5.6851199999999995</v>
      </c>
      <c r="J14042" s="3">
        <v>127.85471999999999</v>
      </c>
      <c r="K14042" s="3">
        <v>196.69956923076921</v>
      </c>
      <c r="L14042" s="4">
        <v>0.35000000000000003</v>
      </c>
    </row>
    <row r="14043" spans="1:12" x14ac:dyDescent="0.35">
      <c r="A14043" s="1" t="s">
        <v>23629</v>
      </c>
      <c r="B14043" t="s">
        <v>23630</v>
      </c>
      <c r="C14043" t="s">
        <v>363</v>
      </c>
      <c r="D14043" t="s">
        <v>364</v>
      </c>
      <c r="E14043">
        <v>1</v>
      </c>
      <c r="F14043" s="2">
        <v>800.64</v>
      </c>
      <c r="G14043" s="3">
        <v>1861</v>
      </c>
      <c r="H14043" s="3">
        <v>8.0063999999999993</v>
      </c>
      <c r="I14043" s="3">
        <v>37.63008</v>
      </c>
      <c r="J14043" s="3">
        <v>846.27647999999999</v>
      </c>
      <c r="K14043" s="3">
        <v>1301.9638153846154</v>
      </c>
      <c r="L14043" s="4">
        <v>0.35</v>
      </c>
    </row>
    <row r="14044" spans="1:12" x14ac:dyDescent="0.35">
      <c r="A14044" s="1" t="s">
        <v>23631</v>
      </c>
      <c r="B14044" t="s">
        <v>23632</v>
      </c>
      <c r="C14044" t="s">
        <v>363</v>
      </c>
      <c r="D14044" t="s">
        <v>364</v>
      </c>
      <c r="E14044">
        <v>1</v>
      </c>
      <c r="F14044" s="2">
        <v>317.68</v>
      </c>
      <c r="G14044" s="3">
        <v>624.19839999999999</v>
      </c>
      <c r="H14044" s="3">
        <v>3.1768000000000001</v>
      </c>
      <c r="I14044" s="3">
        <v>14.930960000000001</v>
      </c>
      <c r="J14044" s="3">
        <v>335.78776000000005</v>
      </c>
      <c r="K14044" s="3">
        <v>516.59655384615394</v>
      </c>
      <c r="L14044" s="4">
        <v>0.35000000000000003</v>
      </c>
    </row>
    <row r="14045" spans="1:12" x14ac:dyDescent="0.35">
      <c r="A14045" s="1" t="s">
        <v>23633</v>
      </c>
      <c r="B14045" t="s">
        <v>23634</v>
      </c>
      <c r="C14045" t="s">
        <v>34</v>
      </c>
      <c r="D14045" t="s">
        <v>35</v>
      </c>
      <c r="E14045">
        <v>1</v>
      </c>
      <c r="F14045" s="2">
        <v>9971.0300000000007</v>
      </c>
      <c r="G14045" s="3">
        <v>15495</v>
      </c>
      <c r="H14045" s="3">
        <v>99.710300000000004</v>
      </c>
      <c r="I14045" s="3">
        <v>468.63841000000002</v>
      </c>
      <c r="J14045" s="3">
        <v>10539.378710000001</v>
      </c>
      <c r="K14045" s="3">
        <v>16214.428784615386</v>
      </c>
      <c r="L14045" s="4">
        <v>0.35</v>
      </c>
    </row>
    <row r="14046" spans="1:12" x14ac:dyDescent="0.35">
      <c r="A14046" s="1" t="s">
        <v>23635</v>
      </c>
      <c r="B14046" t="s">
        <v>23636</v>
      </c>
      <c r="C14046" t="s">
        <v>21</v>
      </c>
      <c r="D14046" t="s">
        <v>22</v>
      </c>
      <c r="E14046">
        <v>1</v>
      </c>
      <c r="F14046" s="2">
        <v>2.6</v>
      </c>
      <c r="G14046" s="3">
        <v>7</v>
      </c>
      <c r="H14046" s="3">
        <v>2.6000000000000002E-2</v>
      </c>
      <c r="I14046" s="3">
        <v>0.1222</v>
      </c>
      <c r="J14046" s="3">
        <v>2.7481999999999998</v>
      </c>
      <c r="K14046" s="3">
        <v>4.2279999999999998</v>
      </c>
      <c r="L14046" s="4">
        <v>0.35000000000000003</v>
      </c>
    </row>
    <row r="14047" spans="1:12" x14ac:dyDescent="0.35">
      <c r="A14047" s="1" t="s">
        <v>23637</v>
      </c>
      <c r="B14047" t="s">
        <v>23638</v>
      </c>
      <c r="C14047" t="s">
        <v>34</v>
      </c>
      <c r="D14047" t="s">
        <v>35</v>
      </c>
      <c r="E14047">
        <v>1</v>
      </c>
      <c r="F14047" s="2">
        <v>49.21</v>
      </c>
      <c r="G14047" s="3">
        <v>123</v>
      </c>
      <c r="H14047" s="3">
        <v>0.49210000000000004</v>
      </c>
      <c r="I14047" s="3">
        <v>2.3128700000000002</v>
      </c>
      <c r="J14047" s="3">
        <v>52.014970000000005</v>
      </c>
      <c r="K14047" s="3">
        <v>80.023030769230772</v>
      </c>
      <c r="L14047" s="4">
        <v>0.35</v>
      </c>
    </row>
    <row r="14048" spans="1:12" x14ac:dyDescent="0.35">
      <c r="A14048" s="1" t="s">
        <v>23639</v>
      </c>
      <c r="B14048" t="s">
        <v>23640</v>
      </c>
      <c r="C14048" t="s">
        <v>363</v>
      </c>
      <c r="D14048" t="s">
        <v>364</v>
      </c>
      <c r="E14048">
        <v>1</v>
      </c>
      <c r="F14048" s="2">
        <v>47</v>
      </c>
      <c r="G14048" s="3">
        <v>90</v>
      </c>
      <c r="H14048" s="3">
        <v>0.47000000000000003</v>
      </c>
      <c r="I14048" s="3">
        <v>2.2090000000000001</v>
      </c>
      <c r="J14048" s="3">
        <v>49.679000000000002</v>
      </c>
      <c r="K14048" s="3">
        <v>76.42923076923077</v>
      </c>
      <c r="L14048" s="4">
        <v>0.35</v>
      </c>
    </row>
    <row r="14049" spans="1:12" x14ac:dyDescent="0.35">
      <c r="A14049" s="1" t="s">
        <v>23641</v>
      </c>
      <c r="B14049" t="s">
        <v>23642</v>
      </c>
      <c r="C14049" t="s">
        <v>26</v>
      </c>
      <c r="D14049" t="s">
        <v>27</v>
      </c>
      <c r="E14049">
        <v>1</v>
      </c>
      <c r="F14049" s="2">
        <v>492.48</v>
      </c>
      <c r="G14049" s="3">
        <v>1066</v>
      </c>
      <c r="H14049" s="3">
        <v>4.9248000000000003</v>
      </c>
      <c r="I14049" s="3">
        <v>23.146560000000001</v>
      </c>
      <c r="J14049" s="3">
        <v>520.55136000000005</v>
      </c>
      <c r="K14049" s="3">
        <v>800.84824615384616</v>
      </c>
      <c r="L14049" s="4">
        <v>0.35</v>
      </c>
    </row>
    <row r="14050" spans="1:12" x14ac:dyDescent="0.35">
      <c r="A14050" s="1" t="s">
        <v>23643</v>
      </c>
      <c r="B14050" t="s">
        <v>18769</v>
      </c>
      <c r="C14050" t="s">
        <v>363</v>
      </c>
      <c r="D14050" t="s">
        <v>364</v>
      </c>
      <c r="E14050">
        <v>1</v>
      </c>
      <c r="F14050" s="2">
        <v>153</v>
      </c>
      <c r="G14050" s="3">
        <v>357</v>
      </c>
      <c r="H14050" s="3">
        <v>1.53</v>
      </c>
      <c r="I14050" s="3">
        <v>7.1909999999999998</v>
      </c>
      <c r="J14050" s="3">
        <v>161.721</v>
      </c>
      <c r="K14050" s="3">
        <v>248.80153846153846</v>
      </c>
      <c r="L14050" s="4">
        <v>0.35</v>
      </c>
    </row>
    <row r="14051" spans="1:12" x14ac:dyDescent="0.35">
      <c r="A14051" s="1" t="s">
        <v>23644</v>
      </c>
      <c r="B14051" t="s">
        <v>23645</v>
      </c>
      <c r="C14051" t="s">
        <v>363</v>
      </c>
      <c r="D14051" t="s">
        <v>364</v>
      </c>
      <c r="E14051">
        <v>1</v>
      </c>
      <c r="F14051" s="2">
        <v>6395.95</v>
      </c>
      <c r="G14051" s="3">
        <v>12802</v>
      </c>
      <c r="H14051" s="3">
        <v>63.959499999999998</v>
      </c>
      <c r="I14051" s="3">
        <v>300.60964999999999</v>
      </c>
      <c r="J14051" s="3">
        <v>6760.5191500000001</v>
      </c>
      <c r="K14051" s="3">
        <v>10400.798692307691</v>
      </c>
      <c r="L14051" s="4">
        <v>0.34999999999999992</v>
      </c>
    </row>
    <row r="14052" spans="1:12" x14ac:dyDescent="0.35">
      <c r="A14052" s="1" t="s">
        <v>23646</v>
      </c>
      <c r="B14052" t="s">
        <v>1575</v>
      </c>
      <c r="C14052" t="s">
        <v>34</v>
      </c>
      <c r="D14052" t="s">
        <v>35</v>
      </c>
      <c r="E14052">
        <v>1</v>
      </c>
      <c r="F14052" s="2">
        <v>26607.040000000001</v>
      </c>
      <c r="G14052" s="3">
        <v>65745.119999999995</v>
      </c>
      <c r="H14052" s="3">
        <v>266.07040000000001</v>
      </c>
      <c r="I14052" s="3">
        <v>1250.53088</v>
      </c>
      <c r="J14052" s="3">
        <v>28123.64128</v>
      </c>
      <c r="K14052" s="3">
        <v>43267.140430769228</v>
      </c>
      <c r="L14052" s="4">
        <v>0.35</v>
      </c>
    </row>
    <row r="14053" spans="1:12" x14ac:dyDescent="0.35">
      <c r="A14053" s="1" t="s">
        <v>23647</v>
      </c>
      <c r="B14053" t="s">
        <v>1571</v>
      </c>
      <c r="C14053" t="s">
        <v>34</v>
      </c>
      <c r="D14053" t="s">
        <v>35</v>
      </c>
      <c r="E14053">
        <v>1</v>
      </c>
      <c r="F14053" s="2">
        <v>29501.01</v>
      </c>
      <c r="G14053" s="3">
        <v>81936</v>
      </c>
      <c r="H14053" s="3">
        <v>295.01009999999997</v>
      </c>
      <c r="I14053" s="3">
        <v>1386.54747</v>
      </c>
      <c r="J14053" s="3">
        <v>31182.567569999999</v>
      </c>
      <c r="K14053" s="3">
        <v>47973.180876923077</v>
      </c>
      <c r="L14053" s="4">
        <v>0.35000000000000003</v>
      </c>
    </row>
    <row r="14054" spans="1:12" x14ac:dyDescent="0.35">
      <c r="A14054" s="1" t="s">
        <v>23648</v>
      </c>
      <c r="B14054" t="s">
        <v>3729</v>
      </c>
      <c r="C14054" t="s">
        <v>13</v>
      </c>
      <c r="D14054" t="s">
        <v>14</v>
      </c>
      <c r="E14054">
        <v>1</v>
      </c>
      <c r="F14054" s="2">
        <v>9379.3799999999992</v>
      </c>
      <c r="G14054" s="3">
        <v>22691.435000000001</v>
      </c>
      <c r="H14054" s="3">
        <v>93.79379999999999</v>
      </c>
      <c r="I14054" s="3">
        <v>440.83085999999997</v>
      </c>
      <c r="J14054" s="3">
        <v>9914.0046599999987</v>
      </c>
      <c r="K14054" s="3">
        <v>15252.31486153846</v>
      </c>
      <c r="L14054" s="4">
        <v>0.35000000000000003</v>
      </c>
    </row>
    <row r="14055" spans="1:12" x14ac:dyDescent="0.35">
      <c r="A14055" s="1" t="s">
        <v>23649</v>
      </c>
      <c r="B14055" t="s">
        <v>23650</v>
      </c>
      <c r="C14055" t="s">
        <v>13</v>
      </c>
      <c r="D14055" t="s">
        <v>14</v>
      </c>
      <c r="E14055">
        <v>1</v>
      </c>
      <c r="F14055" s="2">
        <v>1071.8399999999999</v>
      </c>
      <c r="G14055" s="3">
        <v>2145</v>
      </c>
      <c r="H14055" s="3">
        <v>10.718399999999999</v>
      </c>
      <c r="I14055" s="3">
        <v>50.376479999999994</v>
      </c>
      <c r="J14055" s="3">
        <v>1132.9348799999998</v>
      </c>
      <c r="K14055" s="3">
        <v>1742.9767384615382</v>
      </c>
      <c r="L14055" s="4">
        <v>0.35000000000000003</v>
      </c>
    </row>
    <row r="14056" spans="1:12" x14ac:dyDescent="0.35">
      <c r="A14056" s="1" t="s">
        <v>23651</v>
      </c>
      <c r="B14056" t="s">
        <v>23652</v>
      </c>
      <c r="C14056" t="s">
        <v>363</v>
      </c>
      <c r="D14056" t="s">
        <v>364</v>
      </c>
      <c r="E14056">
        <v>1</v>
      </c>
      <c r="F14056" s="2">
        <v>141.68</v>
      </c>
      <c r="G14056" s="3">
        <v>309.64999999999998</v>
      </c>
      <c r="H14056" s="3">
        <v>1.4168000000000001</v>
      </c>
      <c r="I14056" s="3">
        <v>6.6589600000000004</v>
      </c>
      <c r="J14056" s="3">
        <v>149.75576000000001</v>
      </c>
      <c r="K14056" s="3">
        <v>230.39347692307692</v>
      </c>
      <c r="L14056" s="4">
        <v>0.34999999999999992</v>
      </c>
    </row>
    <row r="14057" spans="1:12" x14ac:dyDescent="0.35">
      <c r="A14057" s="1" t="s">
        <v>23653</v>
      </c>
      <c r="B14057" t="s">
        <v>23654</v>
      </c>
      <c r="C14057" t="s">
        <v>363</v>
      </c>
      <c r="D14057" t="s">
        <v>364</v>
      </c>
      <c r="E14057">
        <v>1</v>
      </c>
      <c r="F14057" s="2">
        <v>408</v>
      </c>
      <c r="G14057" s="3">
        <v>939.97</v>
      </c>
      <c r="H14057" s="3">
        <v>4.08</v>
      </c>
      <c r="I14057" s="3">
        <v>19.175999999999998</v>
      </c>
      <c r="J14057" s="3">
        <v>431.25599999999997</v>
      </c>
      <c r="K14057" s="3">
        <v>663.47076923076918</v>
      </c>
      <c r="L14057" s="4">
        <v>0.35</v>
      </c>
    </row>
    <row r="14058" spans="1:12" x14ac:dyDescent="0.35">
      <c r="A14058" s="1" t="s">
        <v>23655</v>
      </c>
      <c r="B14058" t="s">
        <v>23656</v>
      </c>
      <c r="C14058" t="s">
        <v>26</v>
      </c>
      <c r="D14058" t="s">
        <v>27</v>
      </c>
      <c r="E14058">
        <v>1</v>
      </c>
      <c r="F14058" s="2">
        <v>295.31</v>
      </c>
      <c r="G14058" s="3">
        <v>102</v>
      </c>
      <c r="H14058" s="3">
        <v>2.9531000000000001</v>
      </c>
      <c r="I14058" s="3">
        <v>13.879569999999999</v>
      </c>
      <c r="J14058" s="3">
        <v>312.14267000000001</v>
      </c>
      <c r="K14058" s="3">
        <v>480.21949230769229</v>
      </c>
      <c r="L14058" s="4">
        <v>0.35</v>
      </c>
    </row>
    <row r="14059" spans="1:12" x14ac:dyDescent="0.35">
      <c r="A14059" s="1" t="s">
        <v>23657</v>
      </c>
      <c r="B14059" t="s">
        <v>23658</v>
      </c>
      <c r="C14059" t="s">
        <v>363</v>
      </c>
      <c r="D14059" t="s">
        <v>364</v>
      </c>
      <c r="E14059">
        <v>1</v>
      </c>
      <c r="F14059" s="2">
        <v>512.62</v>
      </c>
      <c r="G14059" s="3">
        <v>1057</v>
      </c>
      <c r="H14059" s="3">
        <v>5.1261999999999999</v>
      </c>
      <c r="I14059" s="3">
        <v>24.093140000000002</v>
      </c>
      <c r="J14059" s="3">
        <v>541.83933999999999</v>
      </c>
      <c r="K14059" s="3">
        <v>833.59898461538455</v>
      </c>
      <c r="L14059" s="4">
        <v>0.35</v>
      </c>
    </row>
    <row r="14060" spans="1:12" x14ac:dyDescent="0.35">
      <c r="A14060" s="1" t="s">
        <v>23659</v>
      </c>
      <c r="B14060" t="s">
        <v>23660</v>
      </c>
      <c r="C14060" t="s">
        <v>363</v>
      </c>
      <c r="D14060" t="s">
        <v>364</v>
      </c>
      <c r="E14060">
        <v>1</v>
      </c>
      <c r="F14060" s="2">
        <v>549.45000000000005</v>
      </c>
      <c r="G14060" s="3">
        <v>1099</v>
      </c>
      <c r="H14060" s="3">
        <v>5.4945000000000004</v>
      </c>
      <c r="I14060" s="3">
        <v>25.824150000000003</v>
      </c>
      <c r="J14060" s="3">
        <v>580.76865000000009</v>
      </c>
      <c r="K14060" s="3">
        <v>893.49023076923083</v>
      </c>
      <c r="L14060" s="4">
        <v>0.34999999999999992</v>
      </c>
    </row>
    <row r="14061" spans="1:12" x14ac:dyDescent="0.35">
      <c r="A14061" s="1" t="s">
        <v>23661</v>
      </c>
      <c r="B14061" t="s">
        <v>23662</v>
      </c>
      <c r="C14061" t="s">
        <v>363</v>
      </c>
      <c r="D14061" t="s">
        <v>364</v>
      </c>
      <c r="E14061">
        <v>1</v>
      </c>
      <c r="F14061" s="2">
        <v>1684.06</v>
      </c>
      <c r="G14061" s="3">
        <v>3739</v>
      </c>
      <c r="H14061" s="3">
        <v>16.840599999999998</v>
      </c>
      <c r="I14061" s="3">
        <v>79.150819999999996</v>
      </c>
      <c r="J14061" s="3">
        <v>1780.05142</v>
      </c>
      <c r="K14061" s="3">
        <v>2738.540646153846</v>
      </c>
      <c r="L14061" s="4">
        <v>0.35</v>
      </c>
    </row>
    <row r="14062" spans="1:12" x14ac:dyDescent="0.35">
      <c r="A14062" s="1" t="s">
        <v>23663</v>
      </c>
      <c r="B14062" t="s">
        <v>23664</v>
      </c>
      <c r="C14062" t="s">
        <v>363</v>
      </c>
      <c r="D14062" t="s">
        <v>364</v>
      </c>
      <c r="E14062">
        <v>1</v>
      </c>
      <c r="F14062" s="2">
        <v>751.18</v>
      </c>
      <c r="G14062" s="3">
        <v>1633</v>
      </c>
      <c r="H14062" s="3">
        <v>7.5118</v>
      </c>
      <c r="I14062" s="3">
        <v>35.305459999999997</v>
      </c>
      <c r="J14062" s="3">
        <v>793.99725999999998</v>
      </c>
      <c r="K14062" s="3">
        <v>1221.5342461538462</v>
      </c>
      <c r="L14062" s="4">
        <v>0.35000000000000003</v>
      </c>
    </row>
    <row r="14063" spans="1:12" x14ac:dyDescent="0.35">
      <c r="A14063" s="1" t="s">
        <v>23665</v>
      </c>
      <c r="B14063" t="s">
        <v>23666</v>
      </c>
      <c r="C14063" t="s">
        <v>26</v>
      </c>
      <c r="D14063" t="s">
        <v>27</v>
      </c>
      <c r="E14063">
        <v>1</v>
      </c>
      <c r="F14063" s="2">
        <v>171.92</v>
      </c>
      <c r="G14063" s="3">
        <v>349</v>
      </c>
      <c r="H14063" s="3">
        <v>1.7191999999999998</v>
      </c>
      <c r="I14063" s="3">
        <v>8.0802399999999999</v>
      </c>
      <c r="J14063" s="3">
        <v>181.71943999999999</v>
      </c>
      <c r="K14063" s="3">
        <v>279.56836923076924</v>
      </c>
      <c r="L14063" s="4">
        <v>0.35000000000000003</v>
      </c>
    </row>
    <row r="14064" spans="1:12" x14ac:dyDescent="0.35">
      <c r="A14064" s="1" t="s">
        <v>23667</v>
      </c>
      <c r="B14064" t="s">
        <v>23668</v>
      </c>
      <c r="C14064" t="s">
        <v>34</v>
      </c>
      <c r="D14064" t="s">
        <v>35</v>
      </c>
      <c r="E14064">
        <v>1</v>
      </c>
      <c r="F14064" s="2">
        <v>5738.04</v>
      </c>
      <c r="G14064" s="3">
        <v>15934</v>
      </c>
      <c r="H14064" s="3">
        <v>57.380400000000002</v>
      </c>
      <c r="I14064" s="3">
        <v>269.68788000000001</v>
      </c>
      <c r="J14064" s="3">
        <v>6065.1082800000004</v>
      </c>
      <c r="K14064" s="3">
        <v>9330.9358153846151</v>
      </c>
      <c r="L14064" s="4">
        <v>0.34999999999999992</v>
      </c>
    </row>
    <row r="14065" spans="1:12" x14ac:dyDescent="0.35">
      <c r="A14065" s="1" t="s">
        <v>23669</v>
      </c>
      <c r="B14065" t="s">
        <v>1571</v>
      </c>
      <c r="C14065" t="s">
        <v>34</v>
      </c>
      <c r="D14065" t="s">
        <v>35</v>
      </c>
      <c r="E14065">
        <v>1</v>
      </c>
      <c r="F14065" s="2">
        <v>28652.78</v>
      </c>
      <c r="G14065" s="3">
        <v>79584</v>
      </c>
      <c r="H14065" s="3">
        <v>286.52780000000001</v>
      </c>
      <c r="I14065" s="3">
        <v>1346.68066</v>
      </c>
      <c r="J14065" s="3">
        <v>30285.98846</v>
      </c>
      <c r="K14065" s="3">
        <v>46593.828399999999</v>
      </c>
      <c r="L14065" s="4">
        <v>0.35</v>
      </c>
    </row>
    <row r="14066" spans="1:12" x14ac:dyDescent="0.35">
      <c r="A14066" s="1" t="s">
        <v>23670</v>
      </c>
      <c r="B14066" t="s">
        <v>23671</v>
      </c>
      <c r="C14066" t="s">
        <v>13</v>
      </c>
      <c r="D14066" t="s">
        <v>14</v>
      </c>
      <c r="E14066">
        <v>1</v>
      </c>
      <c r="F14066" s="2">
        <v>305.55</v>
      </c>
      <c r="G14066" s="3">
        <v>895</v>
      </c>
      <c r="H14066" s="3">
        <v>3.0555000000000003</v>
      </c>
      <c r="I14066" s="3">
        <v>14.360850000000001</v>
      </c>
      <c r="J14066" s="3">
        <v>322.96635000000003</v>
      </c>
      <c r="K14066" s="3">
        <v>496.87130769230771</v>
      </c>
      <c r="L14066" s="4">
        <v>0.35</v>
      </c>
    </row>
    <row r="14067" spans="1:12" x14ac:dyDescent="0.35">
      <c r="A14067" s="1" t="s">
        <v>23672</v>
      </c>
      <c r="B14067" t="s">
        <v>23673</v>
      </c>
      <c r="C14067" t="s">
        <v>34</v>
      </c>
      <c r="D14067" t="s">
        <v>35</v>
      </c>
      <c r="E14067">
        <v>1</v>
      </c>
      <c r="F14067" s="2">
        <v>132.34</v>
      </c>
      <c r="G14067" s="3">
        <v>324</v>
      </c>
      <c r="H14067" s="3">
        <v>1.3234000000000001</v>
      </c>
      <c r="I14067" s="3">
        <v>6.2199800000000005</v>
      </c>
      <c r="J14067" s="3">
        <v>139.88337999999999</v>
      </c>
      <c r="K14067" s="3">
        <v>215.20519999999996</v>
      </c>
      <c r="L14067" s="4">
        <v>0.34999999999999992</v>
      </c>
    </row>
    <row r="14068" spans="1:12" x14ac:dyDescent="0.35">
      <c r="A14068" s="1" t="s">
        <v>23674</v>
      </c>
      <c r="B14068" t="s">
        <v>23675</v>
      </c>
      <c r="C14068" t="s">
        <v>34</v>
      </c>
      <c r="D14068" t="s">
        <v>35</v>
      </c>
      <c r="E14068">
        <v>1</v>
      </c>
      <c r="F14068" s="2">
        <v>0.219</v>
      </c>
      <c r="G14068" s="3">
        <v>1</v>
      </c>
      <c r="H14068" s="3">
        <v>2.1900000000000001E-3</v>
      </c>
      <c r="I14068" s="3">
        <v>1.0293E-2</v>
      </c>
      <c r="J14068" s="3">
        <v>0.23148299999999999</v>
      </c>
      <c r="K14068" s="3">
        <v>0.35612769230769231</v>
      </c>
      <c r="L14068" s="4">
        <v>0.35000000000000003</v>
      </c>
    </row>
    <row r="14069" spans="1:12" x14ac:dyDescent="0.35">
      <c r="A14069" s="1" t="s">
        <v>23676</v>
      </c>
      <c r="B14069" t="s">
        <v>23677</v>
      </c>
      <c r="C14069" t="s">
        <v>363</v>
      </c>
      <c r="D14069" t="s">
        <v>364</v>
      </c>
      <c r="E14069">
        <v>1</v>
      </c>
      <c r="F14069" s="2">
        <v>1735</v>
      </c>
      <c r="G14069" s="3">
        <v>2862</v>
      </c>
      <c r="H14069" s="3">
        <v>17.350000000000001</v>
      </c>
      <c r="I14069" s="3">
        <v>81.545000000000002</v>
      </c>
      <c r="J14069" s="3">
        <v>1833.895</v>
      </c>
      <c r="K14069" s="3">
        <v>2821.376923076923</v>
      </c>
      <c r="L14069" s="4">
        <v>0.35</v>
      </c>
    </row>
    <row r="14070" spans="1:12" x14ac:dyDescent="0.35">
      <c r="A14070" s="1" t="s">
        <v>23678</v>
      </c>
      <c r="B14070" t="s">
        <v>23679</v>
      </c>
      <c r="C14070" t="s">
        <v>363</v>
      </c>
      <c r="D14070" t="s">
        <v>364</v>
      </c>
      <c r="E14070">
        <v>1</v>
      </c>
      <c r="F14070" s="2">
        <v>104.5</v>
      </c>
      <c r="G14070" s="3">
        <v>196</v>
      </c>
      <c r="H14070" s="3">
        <v>1.0449999999999999</v>
      </c>
      <c r="I14070" s="3">
        <v>4.9115000000000002</v>
      </c>
      <c r="J14070" s="3">
        <v>110.45650000000001</v>
      </c>
      <c r="K14070" s="3">
        <v>169.93307692307692</v>
      </c>
      <c r="L14070" s="4">
        <v>0.35</v>
      </c>
    </row>
    <row r="14071" spans="1:12" x14ac:dyDescent="0.35">
      <c r="A14071" s="1">
        <v>7067</v>
      </c>
      <c r="B14071" t="s">
        <v>23680</v>
      </c>
      <c r="C14071" t="s">
        <v>34</v>
      </c>
      <c r="D14071" t="s">
        <v>35</v>
      </c>
      <c r="E14071">
        <v>1</v>
      </c>
      <c r="F14071" s="2">
        <v>62.8</v>
      </c>
      <c r="G14071" s="3">
        <v>159.10720000000001</v>
      </c>
      <c r="H14071" s="3">
        <v>0.628</v>
      </c>
      <c r="I14071" s="3">
        <v>2.9516</v>
      </c>
      <c r="J14071" s="3">
        <v>66.379599999999996</v>
      </c>
      <c r="K14071" s="3">
        <v>102.12246153846154</v>
      </c>
      <c r="L14071" s="4">
        <v>0.35000000000000003</v>
      </c>
    </row>
    <row r="14072" spans="1:12" x14ac:dyDescent="0.35">
      <c r="A14072" s="1" t="s">
        <v>23681</v>
      </c>
      <c r="B14072" t="s">
        <v>20219</v>
      </c>
      <c r="C14072" t="s">
        <v>34</v>
      </c>
      <c r="D14072" t="s">
        <v>35</v>
      </c>
      <c r="E14072">
        <v>1</v>
      </c>
      <c r="F14072" s="2">
        <v>5739.64</v>
      </c>
      <c r="G14072" s="3">
        <v>8400</v>
      </c>
      <c r="H14072" s="3">
        <v>57.396400000000007</v>
      </c>
      <c r="I14072" s="3">
        <v>269.76308</v>
      </c>
      <c r="J14072" s="3">
        <v>6066.7994799999997</v>
      </c>
      <c r="K14072" s="3">
        <v>9333.5376615384612</v>
      </c>
      <c r="L14072" s="4">
        <v>0.35000000000000003</v>
      </c>
    </row>
    <row r="14073" spans="1:12" x14ac:dyDescent="0.35">
      <c r="A14073" s="1" t="s">
        <v>23682</v>
      </c>
      <c r="B14073" t="s">
        <v>23683</v>
      </c>
      <c r="C14073" t="s">
        <v>13</v>
      </c>
      <c r="D14073" t="s">
        <v>14</v>
      </c>
      <c r="E14073">
        <v>1</v>
      </c>
      <c r="F14073" s="2">
        <v>714.84</v>
      </c>
      <c r="G14073" s="3">
        <v>1431</v>
      </c>
      <c r="H14073" s="3">
        <v>7.1484000000000005</v>
      </c>
      <c r="I14073" s="3">
        <v>33.597480000000004</v>
      </c>
      <c r="J14073" s="3">
        <v>755.58588000000009</v>
      </c>
      <c r="K14073" s="3">
        <v>1162.4398153846155</v>
      </c>
      <c r="L14073" s="4">
        <v>0.35</v>
      </c>
    </row>
    <row r="14074" spans="1:12" x14ac:dyDescent="0.35">
      <c r="A14074" s="1" t="s">
        <v>23684</v>
      </c>
      <c r="B14074" t="s">
        <v>20287</v>
      </c>
      <c r="C14074" t="s">
        <v>34</v>
      </c>
      <c r="D14074" t="s">
        <v>35</v>
      </c>
      <c r="E14074">
        <v>1</v>
      </c>
      <c r="F14074" s="2">
        <v>221.71</v>
      </c>
      <c r="G14074" s="3">
        <v>542.70719999999994</v>
      </c>
      <c r="H14074" s="3">
        <v>2.2171000000000003</v>
      </c>
      <c r="I14074" s="3">
        <v>10.42037</v>
      </c>
      <c r="J14074" s="3">
        <v>234.34746999999999</v>
      </c>
      <c r="K14074" s="3">
        <v>360.53456923076919</v>
      </c>
      <c r="L14074" s="4">
        <v>0.35</v>
      </c>
    </row>
    <row r="14075" spans="1:12" x14ac:dyDescent="0.35">
      <c r="A14075" s="1" t="s">
        <v>23685</v>
      </c>
      <c r="B14075" t="s">
        <v>20060</v>
      </c>
      <c r="C14075" t="s">
        <v>34</v>
      </c>
      <c r="D14075" t="s">
        <v>35</v>
      </c>
      <c r="E14075">
        <v>1</v>
      </c>
      <c r="F14075" s="2">
        <v>18698.53</v>
      </c>
      <c r="G14075" s="3">
        <v>51936</v>
      </c>
      <c r="H14075" s="3">
        <v>186.9853</v>
      </c>
      <c r="I14075" s="3">
        <v>878.8309099999999</v>
      </c>
      <c r="J14075" s="3">
        <v>19764.34621</v>
      </c>
      <c r="K14075" s="3">
        <v>30406.686476923074</v>
      </c>
      <c r="L14075" s="4">
        <v>0.35</v>
      </c>
    </row>
    <row r="14076" spans="1:12" x14ac:dyDescent="0.35">
      <c r="A14076" s="1" t="s">
        <v>23686</v>
      </c>
      <c r="B14076" t="s">
        <v>23687</v>
      </c>
      <c r="C14076" t="s">
        <v>13</v>
      </c>
      <c r="D14076" t="s">
        <v>14</v>
      </c>
      <c r="E14076">
        <v>1</v>
      </c>
      <c r="F14076" s="2">
        <v>1433.04</v>
      </c>
      <c r="G14076" s="3">
        <v>4081</v>
      </c>
      <c r="H14076" s="3">
        <v>14.330399999999999</v>
      </c>
      <c r="I14076" s="3">
        <v>67.352879999999999</v>
      </c>
      <c r="J14076" s="3">
        <v>1514.7232799999999</v>
      </c>
      <c r="K14076" s="3">
        <v>2330.3435076923074</v>
      </c>
      <c r="L14076" s="4">
        <v>0.35</v>
      </c>
    </row>
    <row r="14077" spans="1:12" x14ac:dyDescent="0.35">
      <c r="A14077" s="1" t="s">
        <v>23688</v>
      </c>
      <c r="B14077" t="s">
        <v>23689</v>
      </c>
      <c r="C14077" t="s">
        <v>13</v>
      </c>
      <c r="D14077" t="s">
        <v>14</v>
      </c>
      <c r="E14077">
        <v>1</v>
      </c>
      <c r="F14077" s="2">
        <v>411.75</v>
      </c>
      <c r="G14077" s="3">
        <v>1194</v>
      </c>
      <c r="H14077" s="3">
        <v>4.1174999999999997</v>
      </c>
      <c r="I14077" s="3">
        <v>19.352250000000002</v>
      </c>
      <c r="J14077" s="3">
        <v>435.21975000000003</v>
      </c>
      <c r="K14077" s="3">
        <v>669.56884615384615</v>
      </c>
      <c r="L14077" s="4">
        <v>0.34999999999999992</v>
      </c>
    </row>
    <row r="14078" spans="1:12" x14ac:dyDescent="0.35">
      <c r="A14078" s="1" t="s">
        <v>23690</v>
      </c>
      <c r="B14078" t="s">
        <v>23691</v>
      </c>
      <c r="C14078" t="s">
        <v>363</v>
      </c>
      <c r="D14078" t="s">
        <v>364</v>
      </c>
      <c r="E14078">
        <v>1</v>
      </c>
      <c r="F14078" s="2">
        <v>821.63</v>
      </c>
      <c r="G14078" s="3">
        <v>1584</v>
      </c>
      <c r="H14078" s="3">
        <v>8.2163000000000004</v>
      </c>
      <c r="I14078" s="3">
        <v>38.616610000000001</v>
      </c>
      <c r="J14078" s="3">
        <v>868.46291000000008</v>
      </c>
      <c r="K14078" s="3">
        <v>1336.0967846153846</v>
      </c>
      <c r="L14078" s="4">
        <v>0.35</v>
      </c>
    </row>
    <row r="14079" spans="1:12" x14ac:dyDescent="0.35">
      <c r="A14079" s="1" t="s">
        <v>23692</v>
      </c>
      <c r="B14079" t="s">
        <v>23693</v>
      </c>
      <c r="C14079" t="s">
        <v>363</v>
      </c>
      <c r="D14079" t="s">
        <v>364</v>
      </c>
      <c r="E14079">
        <v>1</v>
      </c>
      <c r="F14079" s="2">
        <v>79.88</v>
      </c>
      <c r="G14079" s="3">
        <v>1019</v>
      </c>
      <c r="H14079" s="3">
        <v>0.79879999999999995</v>
      </c>
      <c r="I14079" s="3">
        <v>3.7543599999999997</v>
      </c>
      <c r="J14079" s="3">
        <v>84.433160000000001</v>
      </c>
      <c r="K14079" s="3">
        <v>129.89716923076924</v>
      </c>
      <c r="L14079" s="4">
        <v>0.35000000000000003</v>
      </c>
    </row>
    <row r="14080" spans="1:12" x14ac:dyDescent="0.35">
      <c r="A14080" s="1" t="s">
        <v>23694</v>
      </c>
      <c r="B14080" t="s">
        <v>13837</v>
      </c>
      <c r="C14080" t="s">
        <v>34</v>
      </c>
      <c r="D14080" t="s">
        <v>35</v>
      </c>
      <c r="E14080">
        <v>1</v>
      </c>
      <c r="F14080" s="2">
        <v>245</v>
      </c>
      <c r="G14080" s="3">
        <v>469</v>
      </c>
      <c r="H14080" s="3">
        <v>2.4500000000000002</v>
      </c>
      <c r="I14080" s="3">
        <v>11.515000000000001</v>
      </c>
      <c r="J14080" s="3">
        <v>258.96499999999997</v>
      </c>
      <c r="K14080" s="3">
        <v>398.40769230769223</v>
      </c>
      <c r="L14080" s="4">
        <v>0.34999999999999992</v>
      </c>
    </row>
    <row r="14081" spans="1:12" x14ac:dyDescent="0.35">
      <c r="A14081" s="1" t="s">
        <v>23695</v>
      </c>
      <c r="B14081" t="s">
        <v>20912</v>
      </c>
      <c r="C14081" t="s">
        <v>34</v>
      </c>
      <c r="D14081" t="s">
        <v>35</v>
      </c>
      <c r="E14081">
        <v>1</v>
      </c>
      <c r="F14081" s="2">
        <v>23550.97</v>
      </c>
      <c r="G14081" s="3">
        <v>51587</v>
      </c>
      <c r="H14081" s="3">
        <v>235.50970000000001</v>
      </c>
      <c r="I14081" s="3">
        <v>1106.8955900000001</v>
      </c>
      <c r="J14081" s="3">
        <v>24893.37529</v>
      </c>
      <c r="K14081" s="3">
        <v>38297.500446153848</v>
      </c>
      <c r="L14081" s="4">
        <v>0.35000000000000003</v>
      </c>
    </row>
    <row r="14082" spans="1:12" x14ac:dyDescent="0.35">
      <c r="A14082" s="1" t="s">
        <v>23696</v>
      </c>
      <c r="B14082" t="s">
        <v>23697</v>
      </c>
      <c r="C14082" t="s">
        <v>21</v>
      </c>
      <c r="D14082" t="s">
        <v>22</v>
      </c>
      <c r="E14082">
        <v>1</v>
      </c>
      <c r="F14082" s="2">
        <v>654.46</v>
      </c>
      <c r="G14082" s="3">
        <v>1417</v>
      </c>
      <c r="H14082" s="3">
        <v>6.5446000000000009</v>
      </c>
      <c r="I14082" s="3">
        <v>30.759620000000002</v>
      </c>
      <c r="J14082" s="3">
        <v>691.76422000000002</v>
      </c>
      <c r="K14082" s="3">
        <v>1064.2526461538462</v>
      </c>
      <c r="L14082" s="4">
        <v>0.35</v>
      </c>
    </row>
    <row r="14083" spans="1:12" x14ac:dyDescent="0.35">
      <c r="A14083" s="1" t="s">
        <v>23698</v>
      </c>
      <c r="B14083" t="s">
        <v>23699</v>
      </c>
      <c r="C14083" t="s">
        <v>363</v>
      </c>
      <c r="D14083" t="s">
        <v>364</v>
      </c>
      <c r="E14083">
        <v>1</v>
      </c>
      <c r="F14083" s="2">
        <v>16065</v>
      </c>
      <c r="G14083" s="3">
        <v>1005</v>
      </c>
      <c r="H14083" s="3">
        <v>160.65</v>
      </c>
      <c r="I14083" s="3">
        <v>755.05499999999995</v>
      </c>
      <c r="J14083" s="3">
        <v>16980.704999999998</v>
      </c>
      <c r="K14083" s="3">
        <v>26124.161538461536</v>
      </c>
      <c r="L14083" s="4">
        <v>0.35000000000000003</v>
      </c>
    </row>
    <row r="14084" spans="1:12" x14ac:dyDescent="0.35">
      <c r="A14084" s="1" t="s">
        <v>23700</v>
      </c>
      <c r="B14084" t="s">
        <v>23701</v>
      </c>
      <c r="C14084" t="s">
        <v>363</v>
      </c>
      <c r="D14084" t="s">
        <v>364</v>
      </c>
      <c r="E14084">
        <v>1</v>
      </c>
      <c r="F14084" s="2">
        <v>1652.78</v>
      </c>
      <c r="G14084" s="3">
        <v>3408</v>
      </c>
      <c r="H14084" s="3">
        <v>16.527799999999999</v>
      </c>
      <c r="I14084" s="3">
        <v>77.680660000000003</v>
      </c>
      <c r="J14084" s="3">
        <v>1746.98846</v>
      </c>
      <c r="K14084" s="3">
        <v>2687.6745538461537</v>
      </c>
      <c r="L14084" s="4">
        <v>0.34999999999999992</v>
      </c>
    </row>
    <row r="14085" spans="1:12" x14ac:dyDescent="0.35">
      <c r="A14085" s="1" t="s">
        <v>23702</v>
      </c>
      <c r="B14085" t="s">
        <v>23703</v>
      </c>
      <c r="C14085" t="s">
        <v>363</v>
      </c>
      <c r="D14085" t="s">
        <v>364</v>
      </c>
      <c r="E14085">
        <v>1</v>
      </c>
      <c r="F14085" s="2">
        <v>2108</v>
      </c>
      <c r="G14085" s="3">
        <v>4977</v>
      </c>
      <c r="H14085" s="3">
        <v>21.080000000000002</v>
      </c>
      <c r="I14085" s="3">
        <v>99.075999999999993</v>
      </c>
      <c r="J14085" s="3">
        <v>2228.1559999999999</v>
      </c>
      <c r="K14085" s="3">
        <v>3427.9323076923074</v>
      </c>
      <c r="L14085" s="4">
        <v>0.35</v>
      </c>
    </row>
    <row r="14086" spans="1:12" x14ac:dyDescent="0.35">
      <c r="A14086" s="1" t="s">
        <v>23704</v>
      </c>
      <c r="B14086" t="s">
        <v>23705</v>
      </c>
      <c r="C14086" t="s">
        <v>26</v>
      </c>
      <c r="D14086" t="s">
        <v>27</v>
      </c>
      <c r="E14086">
        <v>1</v>
      </c>
      <c r="F14086" s="2">
        <v>2510</v>
      </c>
      <c r="G14086" s="3">
        <v>5099</v>
      </c>
      <c r="H14086" s="3">
        <v>25.1</v>
      </c>
      <c r="I14086" s="3">
        <v>117.97</v>
      </c>
      <c r="J14086" s="3">
        <v>2653.0699999999997</v>
      </c>
      <c r="K14086" s="3">
        <v>4081.6461538461531</v>
      </c>
      <c r="L14086" s="4">
        <v>0.34999999999999992</v>
      </c>
    </row>
    <row r="14087" spans="1:12" x14ac:dyDescent="0.35">
      <c r="A14087" s="1" t="s">
        <v>23706</v>
      </c>
      <c r="B14087" t="s">
        <v>23707</v>
      </c>
      <c r="C14087" t="s">
        <v>13</v>
      </c>
      <c r="D14087" t="s">
        <v>14</v>
      </c>
      <c r="E14087">
        <v>1</v>
      </c>
      <c r="F14087" s="2">
        <v>471</v>
      </c>
      <c r="G14087" s="3">
        <v>1095.28</v>
      </c>
      <c r="H14087" s="3">
        <v>4.71</v>
      </c>
      <c r="I14087" s="3">
        <v>22.137</v>
      </c>
      <c r="J14087" s="3">
        <v>497.84699999999998</v>
      </c>
      <c r="K14087" s="3">
        <v>765.91846153846143</v>
      </c>
      <c r="L14087" s="4">
        <v>0.34999999999999992</v>
      </c>
    </row>
    <row r="14088" spans="1:12" x14ac:dyDescent="0.35">
      <c r="A14088" s="1" t="s">
        <v>23708</v>
      </c>
      <c r="B14088" t="s">
        <v>23709</v>
      </c>
      <c r="C14088" t="s">
        <v>13</v>
      </c>
      <c r="D14088" t="s">
        <v>14</v>
      </c>
      <c r="E14088">
        <v>1</v>
      </c>
      <c r="F14088" s="2">
        <v>1665.57</v>
      </c>
      <c r="G14088" s="3">
        <v>3638</v>
      </c>
      <c r="H14088" s="3">
        <v>16.6557</v>
      </c>
      <c r="I14088" s="3">
        <v>78.281790000000001</v>
      </c>
      <c r="J14088" s="3">
        <v>1760.50749</v>
      </c>
      <c r="K14088" s="3">
        <v>2708.4730615384615</v>
      </c>
      <c r="L14088" s="4">
        <v>0.35</v>
      </c>
    </row>
    <row r="14089" spans="1:12" x14ac:dyDescent="0.35">
      <c r="A14089" s="1" t="s">
        <v>23710</v>
      </c>
      <c r="B14089" t="s">
        <v>20472</v>
      </c>
      <c r="C14089" t="s">
        <v>34</v>
      </c>
      <c r="D14089" t="s">
        <v>35</v>
      </c>
      <c r="E14089">
        <v>1</v>
      </c>
      <c r="F14089" s="2">
        <v>15660</v>
      </c>
      <c r="G14089" s="3">
        <v>39847.258999999998</v>
      </c>
      <c r="H14089" s="3">
        <v>156.6</v>
      </c>
      <c r="I14089" s="3">
        <v>736.02</v>
      </c>
      <c r="J14089" s="3">
        <v>16552.62</v>
      </c>
      <c r="K14089" s="3">
        <v>25465.56923076923</v>
      </c>
      <c r="L14089" s="4">
        <v>0.35000000000000003</v>
      </c>
    </row>
    <row r="14090" spans="1:12" x14ac:dyDescent="0.35">
      <c r="A14090" s="1" t="s">
        <v>23711</v>
      </c>
      <c r="B14090" t="s">
        <v>23712</v>
      </c>
      <c r="C14090" t="s">
        <v>363</v>
      </c>
      <c r="D14090" t="s">
        <v>364</v>
      </c>
      <c r="E14090">
        <v>1</v>
      </c>
      <c r="F14090" s="2">
        <v>73.37</v>
      </c>
      <c r="G14090" s="3">
        <v>138</v>
      </c>
      <c r="H14090" s="3">
        <v>0.73370000000000002</v>
      </c>
      <c r="I14090" s="3">
        <v>3.4483900000000003</v>
      </c>
      <c r="J14090" s="3">
        <v>77.552090000000007</v>
      </c>
      <c r="K14090" s="3">
        <v>119.31090769230769</v>
      </c>
      <c r="L14090" s="4">
        <v>0.35</v>
      </c>
    </row>
    <row r="14091" spans="1:12" x14ac:dyDescent="0.35">
      <c r="A14091" s="1" t="s">
        <v>23713</v>
      </c>
      <c r="B14091" t="s">
        <v>23714</v>
      </c>
      <c r="C14091" t="s">
        <v>34</v>
      </c>
      <c r="D14091" t="s">
        <v>35</v>
      </c>
      <c r="E14091">
        <v>1</v>
      </c>
      <c r="F14091" s="2">
        <v>7397.03</v>
      </c>
      <c r="G14091" s="3">
        <v>11495</v>
      </c>
      <c r="H14091" s="3">
        <v>73.970299999999995</v>
      </c>
      <c r="I14091" s="3">
        <v>347.66041000000001</v>
      </c>
      <c r="J14091" s="3">
        <v>7818.6607100000001</v>
      </c>
      <c r="K14091" s="3">
        <v>12028.708784615385</v>
      </c>
      <c r="L14091" s="4">
        <v>0.35</v>
      </c>
    </row>
    <row r="14092" spans="1:12" x14ac:dyDescent="0.35">
      <c r="A14092" s="1" t="s">
        <v>23715</v>
      </c>
      <c r="B14092" t="s">
        <v>23716</v>
      </c>
      <c r="C14092" t="s">
        <v>34</v>
      </c>
      <c r="D14092" t="s">
        <v>35</v>
      </c>
      <c r="E14092">
        <v>1</v>
      </c>
      <c r="F14092" s="2">
        <v>6926.04</v>
      </c>
      <c r="G14092" s="3">
        <v>19235</v>
      </c>
      <c r="H14092" s="3">
        <v>69.260400000000004</v>
      </c>
      <c r="I14092" s="3">
        <v>325.52388000000002</v>
      </c>
      <c r="J14092" s="3">
        <v>7320.8242799999998</v>
      </c>
      <c r="K14092" s="3">
        <v>11262.806584615384</v>
      </c>
      <c r="L14092" s="4">
        <v>0.35</v>
      </c>
    </row>
    <row r="14093" spans="1:12" x14ac:dyDescent="0.35">
      <c r="A14093" s="1" t="s">
        <v>23717</v>
      </c>
      <c r="B14093" t="s">
        <v>23718</v>
      </c>
      <c r="C14093" t="s">
        <v>363</v>
      </c>
      <c r="D14093" t="s">
        <v>364</v>
      </c>
      <c r="E14093">
        <v>1</v>
      </c>
      <c r="F14093" s="2">
        <v>244.8</v>
      </c>
      <c r="G14093" s="3">
        <v>563</v>
      </c>
      <c r="H14093" s="3">
        <v>2.448</v>
      </c>
      <c r="I14093" s="3">
        <v>11.505600000000001</v>
      </c>
      <c r="J14093" s="3">
        <v>258.75360000000001</v>
      </c>
      <c r="K14093" s="3">
        <v>398.08246153846153</v>
      </c>
      <c r="L14093" s="4">
        <v>0.35</v>
      </c>
    </row>
    <row r="14094" spans="1:12" x14ac:dyDescent="0.35">
      <c r="A14094" s="1" t="s">
        <v>23719</v>
      </c>
      <c r="B14094" t="s">
        <v>19609</v>
      </c>
      <c r="C14094" t="s">
        <v>34</v>
      </c>
      <c r="D14094" t="s">
        <v>35</v>
      </c>
      <c r="E14094">
        <v>1</v>
      </c>
      <c r="F14094" s="2">
        <v>3718.44</v>
      </c>
      <c r="G14094" s="3">
        <v>9829</v>
      </c>
      <c r="H14094" s="3">
        <v>37.184400000000004</v>
      </c>
      <c r="I14094" s="3">
        <v>174.76668000000001</v>
      </c>
      <c r="J14094" s="3">
        <v>3930.3910800000003</v>
      </c>
      <c r="K14094" s="3">
        <v>6046.7555076923081</v>
      </c>
      <c r="L14094" s="4">
        <v>0.35</v>
      </c>
    </row>
    <row r="14095" spans="1:12" x14ac:dyDescent="0.35">
      <c r="A14095" s="1" t="s">
        <v>23720</v>
      </c>
      <c r="B14095" t="s">
        <v>23721</v>
      </c>
      <c r="C14095" t="s">
        <v>13</v>
      </c>
      <c r="D14095" t="s">
        <v>14</v>
      </c>
      <c r="E14095">
        <v>1</v>
      </c>
      <c r="F14095" s="2">
        <v>474</v>
      </c>
      <c r="G14095" s="3">
        <v>1102.26</v>
      </c>
      <c r="H14095" s="3">
        <v>4.74</v>
      </c>
      <c r="I14095" s="3">
        <v>22.277999999999999</v>
      </c>
      <c r="J14095" s="3">
        <v>501.01800000000003</v>
      </c>
      <c r="K14095" s="3">
        <v>770.79692307692312</v>
      </c>
      <c r="L14095" s="4">
        <v>0.35</v>
      </c>
    </row>
    <row r="14096" spans="1:12" x14ac:dyDescent="0.35">
      <c r="A14096" s="1" t="s">
        <v>23722</v>
      </c>
      <c r="B14096" t="s">
        <v>23723</v>
      </c>
      <c r="C14096" t="s">
        <v>363</v>
      </c>
      <c r="D14096" t="s">
        <v>364</v>
      </c>
      <c r="E14096">
        <v>1</v>
      </c>
      <c r="F14096" s="2">
        <v>251.16</v>
      </c>
      <c r="G14096" s="3">
        <v>771</v>
      </c>
      <c r="H14096" s="3">
        <v>2.5116000000000001</v>
      </c>
      <c r="I14096" s="3">
        <v>11.80452</v>
      </c>
      <c r="J14096" s="3">
        <v>265.47611999999998</v>
      </c>
      <c r="K14096" s="3">
        <v>408.42479999999995</v>
      </c>
      <c r="L14096" s="4">
        <v>0.35</v>
      </c>
    </row>
    <row r="14097" spans="1:12" x14ac:dyDescent="0.35">
      <c r="A14097" s="1" t="s">
        <v>23724</v>
      </c>
      <c r="B14097" t="s">
        <v>23725</v>
      </c>
      <c r="C14097" t="s">
        <v>363</v>
      </c>
      <c r="D14097" t="s">
        <v>364</v>
      </c>
      <c r="E14097">
        <v>1</v>
      </c>
      <c r="F14097" s="2">
        <v>187</v>
      </c>
      <c r="G14097" s="3">
        <v>435</v>
      </c>
      <c r="H14097" s="3">
        <v>1.87</v>
      </c>
      <c r="I14097" s="3">
        <v>8.7889999999999997</v>
      </c>
      <c r="J14097" s="3">
        <v>197.65899999999999</v>
      </c>
      <c r="K14097" s="3">
        <v>304.09076923076918</v>
      </c>
      <c r="L14097" s="4">
        <v>0.34999999999999992</v>
      </c>
    </row>
    <row r="14098" spans="1:12" x14ac:dyDescent="0.35">
      <c r="A14098" s="1" t="s">
        <v>23726</v>
      </c>
      <c r="B14098" t="s">
        <v>23727</v>
      </c>
      <c r="C14098" t="s">
        <v>363</v>
      </c>
      <c r="D14098" t="s">
        <v>364</v>
      </c>
      <c r="E14098">
        <v>1</v>
      </c>
      <c r="F14098" s="2">
        <v>90.74</v>
      </c>
      <c r="G14098" s="3">
        <v>182</v>
      </c>
      <c r="H14098" s="3">
        <v>0.90739999999999998</v>
      </c>
      <c r="I14098" s="3">
        <v>4.26478</v>
      </c>
      <c r="J14098" s="3">
        <v>95.912179999999992</v>
      </c>
      <c r="K14098" s="3">
        <v>147.55719999999999</v>
      </c>
      <c r="L14098" s="4">
        <v>0.35000000000000003</v>
      </c>
    </row>
    <row r="14099" spans="1:12" x14ac:dyDescent="0.35">
      <c r="A14099" s="1" t="s">
        <v>23728</v>
      </c>
      <c r="B14099" t="s">
        <v>23729</v>
      </c>
      <c r="C14099" t="s">
        <v>34</v>
      </c>
      <c r="D14099" t="s">
        <v>35</v>
      </c>
      <c r="E14099">
        <v>1</v>
      </c>
      <c r="F14099" s="2">
        <v>87.26</v>
      </c>
      <c r="G14099" s="3">
        <v>254.24</v>
      </c>
      <c r="H14099" s="3">
        <v>0.87260000000000004</v>
      </c>
      <c r="I14099" s="3">
        <v>4.1012200000000005</v>
      </c>
      <c r="J14099" s="3">
        <v>92.233820000000009</v>
      </c>
      <c r="K14099" s="3">
        <v>141.89818461538462</v>
      </c>
      <c r="L14099" s="4">
        <v>0.35</v>
      </c>
    </row>
    <row r="14100" spans="1:12" x14ac:dyDescent="0.35">
      <c r="A14100" s="1" t="s">
        <v>23730</v>
      </c>
      <c r="B14100" t="s">
        <v>23731</v>
      </c>
      <c r="C14100" t="s">
        <v>13</v>
      </c>
      <c r="D14100" t="s">
        <v>14</v>
      </c>
      <c r="E14100">
        <v>1</v>
      </c>
      <c r="F14100" s="2">
        <v>609.84</v>
      </c>
      <c r="G14100" s="3">
        <v>1220</v>
      </c>
      <c r="H14100" s="3">
        <v>6.0984000000000007</v>
      </c>
      <c r="I14100" s="3">
        <v>28.662480000000002</v>
      </c>
      <c r="J14100" s="3">
        <v>644.60087999999996</v>
      </c>
      <c r="K14100" s="3">
        <v>991.69366153846147</v>
      </c>
      <c r="L14100" s="4">
        <v>0.35</v>
      </c>
    </row>
    <row r="14101" spans="1:12" x14ac:dyDescent="0.35">
      <c r="A14101" s="1" t="s">
        <v>23732</v>
      </c>
      <c r="B14101" t="s">
        <v>23733</v>
      </c>
      <c r="C14101" t="s">
        <v>21</v>
      </c>
      <c r="D14101" t="s">
        <v>22</v>
      </c>
      <c r="E14101">
        <v>1</v>
      </c>
      <c r="F14101" s="2">
        <v>37.630000000000003</v>
      </c>
      <c r="G14101" s="3">
        <v>150</v>
      </c>
      <c r="H14101" s="3">
        <v>0.37630000000000002</v>
      </c>
      <c r="I14101" s="3">
        <v>1.76861</v>
      </c>
      <c r="J14101" s="3">
        <v>39.774910000000006</v>
      </c>
      <c r="K14101" s="3">
        <v>61.192169230769238</v>
      </c>
      <c r="L14101" s="4">
        <v>0.35</v>
      </c>
    </row>
    <row r="14102" spans="1:12" x14ac:dyDescent="0.35">
      <c r="A14102" s="1" t="s">
        <v>23734</v>
      </c>
      <c r="B14102" t="s">
        <v>23735</v>
      </c>
      <c r="C14102" t="s">
        <v>363</v>
      </c>
      <c r="D14102" t="s">
        <v>364</v>
      </c>
      <c r="E14102">
        <v>1</v>
      </c>
      <c r="F14102" s="2">
        <v>3131.74</v>
      </c>
      <c r="G14102" s="3">
        <v>4970</v>
      </c>
      <c r="H14102" s="3">
        <v>31.317399999999999</v>
      </c>
      <c r="I14102" s="3">
        <v>147.19177999999999</v>
      </c>
      <c r="J14102" s="3">
        <v>3310.2491799999998</v>
      </c>
      <c r="K14102" s="3">
        <v>5092.6910461538455</v>
      </c>
      <c r="L14102" s="4">
        <v>0.35</v>
      </c>
    </row>
    <row r="14103" spans="1:12" x14ac:dyDescent="0.35">
      <c r="A14103" s="1" t="s">
        <v>23736</v>
      </c>
      <c r="B14103" t="s">
        <v>4199</v>
      </c>
      <c r="C14103" t="s">
        <v>34</v>
      </c>
      <c r="D14103" t="s">
        <v>35</v>
      </c>
      <c r="E14103">
        <v>1</v>
      </c>
      <c r="F14103" s="2">
        <v>13792.68</v>
      </c>
      <c r="G14103" s="3">
        <v>38310</v>
      </c>
      <c r="H14103" s="3">
        <v>137.92680000000001</v>
      </c>
      <c r="I14103" s="3">
        <v>648.25595999999996</v>
      </c>
      <c r="J14103" s="3">
        <v>14578.86276</v>
      </c>
      <c r="K14103" s="3">
        <v>22429.019630769231</v>
      </c>
      <c r="L14103" s="4">
        <v>0.35000000000000003</v>
      </c>
    </row>
    <row r="14104" spans="1:12" x14ac:dyDescent="0.35">
      <c r="A14104" s="1" t="s">
        <v>23737</v>
      </c>
      <c r="B14104" t="s">
        <v>23738</v>
      </c>
      <c r="C14104" t="s">
        <v>363</v>
      </c>
      <c r="D14104" t="s">
        <v>364</v>
      </c>
      <c r="E14104">
        <v>1</v>
      </c>
      <c r="F14104" s="2">
        <v>33.630699999999997</v>
      </c>
      <c r="G14104" s="3">
        <v>78</v>
      </c>
      <c r="H14104" s="3">
        <v>0.33630699999999997</v>
      </c>
      <c r="I14104" s="3">
        <v>1.5806429</v>
      </c>
      <c r="J14104" s="3">
        <v>35.547649899999996</v>
      </c>
      <c r="K14104" s="3">
        <v>54.688692153846148</v>
      </c>
      <c r="L14104" s="4">
        <v>0.35</v>
      </c>
    </row>
    <row r="14105" spans="1:12" x14ac:dyDescent="0.35">
      <c r="A14105" s="1" t="s">
        <v>23739</v>
      </c>
      <c r="B14105" t="s">
        <v>17412</v>
      </c>
      <c r="C14105" t="s">
        <v>26</v>
      </c>
      <c r="D14105" t="s">
        <v>27</v>
      </c>
      <c r="E14105">
        <v>1</v>
      </c>
      <c r="F14105" s="2">
        <v>445.76</v>
      </c>
      <c r="G14105" s="3">
        <v>906</v>
      </c>
      <c r="H14105" s="3">
        <v>4.4576000000000002</v>
      </c>
      <c r="I14105" s="3">
        <v>20.95072</v>
      </c>
      <c r="J14105" s="3">
        <v>471.16831999999999</v>
      </c>
      <c r="K14105" s="3">
        <v>724.8743384615384</v>
      </c>
      <c r="L14105" s="4">
        <v>0.35</v>
      </c>
    </row>
    <row r="14106" spans="1:12" x14ac:dyDescent="0.35">
      <c r="A14106" s="1" t="s">
        <v>23740</v>
      </c>
      <c r="B14106" t="s">
        <v>23741</v>
      </c>
      <c r="C14106" t="s">
        <v>363</v>
      </c>
      <c r="D14106" t="s">
        <v>364</v>
      </c>
      <c r="E14106">
        <v>1</v>
      </c>
      <c r="F14106" s="2">
        <v>150.41999999999999</v>
      </c>
      <c r="G14106" s="3">
        <v>327</v>
      </c>
      <c r="H14106" s="3">
        <v>1.5042</v>
      </c>
      <c r="I14106" s="3">
        <v>7.0697399999999995</v>
      </c>
      <c r="J14106" s="3">
        <v>158.99393999999998</v>
      </c>
      <c r="K14106" s="3">
        <v>244.60606153846149</v>
      </c>
      <c r="L14106" s="4">
        <v>0.34999999999999992</v>
      </c>
    </row>
    <row r="14107" spans="1:12" x14ac:dyDescent="0.35">
      <c r="A14107" s="1" t="s">
        <v>23742</v>
      </c>
      <c r="B14107" t="s">
        <v>23743</v>
      </c>
      <c r="C14107" t="s">
        <v>363</v>
      </c>
      <c r="D14107" t="s">
        <v>364</v>
      </c>
      <c r="E14107">
        <v>1</v>
      </c>
      <c r="F14107" s="2">
        <v>501.47</v>
      </c>
      <c r="G14107" s="3">
        <v>1025.47</v>
      </c>
      <c r="H14107" s="3">
        <v>5.0147000000000004</v>
      </c>
      <c r="I14107" s="3">
        <v>23.569090000000003</v>
      </c>
      <c r="J14107" s="3">
        <v>530.05379000000005</v>
      </c>
      <c r="K14107" s="3">
        <v>815.46736923076924</v>
      </c>
      <c r="L14107" s="4">
        <v>0.34999999999999992</v>
      </c>
    </row>
    <row r="14108" spans="1:12" x14ac:dyDescent="0.35">
      <c r="A14108" s="1" t="s">
        <v>23744</v>
      </c>
      <c r="B14108" t="s">
        <v>23745</v>
      </c>
      <c r="C14108" t="s">
        <v>363</v>
      </c>
      <c r="D14108" t="s">
        <v>364</v>
      </c>
      <c r="E14108">
        <v>1</v>
      </c>
      <c r="F14108" s="2">
        <v>1461.96</v>
      </c>
      <c r="G14108" s="3">
        <v>780</v>
      </c>
      <c r="H14108" s="3">
        <v>14.6196</v>
      </c>
      <c r="I14108" s="3">
        <v>68.712119999999999</v>
      </c>
      <c r="J14108" s="3">
        <v>1545.2917199999999</v>
      </c>
      <c r="K14108" s="3">
        <v>2377.3718769230768</v>
      </c>
      <c r="L14108" s="4">
        <v>0.35</v>
      </c>
    </row>
    <row r="14109" spans="1:12" x14ac:dyDescent="0.35">
      <c r="A14109" s="1" t="s">
        <v>23746</v>
      </c>
      <c r="B14109" t="s">
        <v>23747</v>
      </c>
      <c r="C14109" t="s">
        <v>363</v>
      </c>
      <c r="D14109" t="s">
        <v>364</v>
      </c>
      <c r="E14109">
        <v>1</v>
      </c>
      <c r="F14109" s="2">
        <v>309.61</v>
      </c>
      <c r="G14109" s="3">
        <v>34</v>
      </c>
      <c r="H14109" s="3">
        <v>3.0961000000000003</v>
      </c>
      <c r="I14109" s="3">
        <v>14.551670000000001</v>
      </c>
      <c r="J14109" s="3">
        <v>327.25776999999999</v>
      </c>
      <c r="K14109" s="3">
        <v>503.47349230769225</v>
      </c>
      <c r="L14109" s="4">
        <v>0.34999999999999992</v>
      </c>
    </row>
    <row r="14110" spans="1:12" x14ac:dyDescent="0.35">
      <c r="A14110" s="1" t="s">
        <v>23748</v>
      </c>
      <c r="B14110" t="s">
        <v>23749</v>
      </c>
      <c r="C14110" t="s">
        <v>363</v>
      </c>
      <c r="D14110" t="s">
        <v>364</v>
      </c>
      <c r="E14110">
        <v>1</v>
      </c>
      <c r="F14110" s="2">
        <v>1007.2</v>
      </c>
      <c r="G14110" s="3">
        <v>2679</v>
      </c>
      <c r="H14110" s="3">
        <v>10.072000000000001</v>
      </c>
      <c r="I14110" s="3">
        <v>47.3384</v>
      </c>
      <c r="J14110" s="3">
        <v>1064.6104</v>
      </c>
      <c r="K14110" s="3">
        <v>1637.8621538461539</v>
      </c>
      <c r="L14110" s="4">
        <v>0.35</v>
      </c>
    </row>
    <row r="14111" spans="1:12" x14ac:dyDescent="0.35">
      <c r="A14111" s="1" t="s">
        <v>23750</v>
      </c>
      <c r="B14111" t="s">
        <v>23751</v>
      </c>
      <c r="C14111" t="s">
        <v>13</v>
      </c>
      <c r="D14111" t="s">
        <v>14</v>
      </c>
      <c r="E14111">
        <v>1</v>
      </c>
      <c r="F14111" s="2">
        <v>675.36</v>
      </c>
      <c r="G14111" s="3">
        <v>1351</v>
      </c>
      <c r="H14111" s="3">
        <v>6.7536000000000005</v>
      </c>
      <c r="I14111" s="3">
        <v>31.74192</v>
      </c>
      <c r="J14111" s="3">
        <v>713.85552000000007</v>
      </c>
      <c r="K14111" s="3">
        <v>1098.2392615384615</v>
      </c>
      <c r="L14111" s="4">
        <v>0.34999999999999992</v>
      </c>
    </row>
    <row r="14112" spans="1:12" x14ac:dyDescent="0.35">
      <c r="A14112" s="1" t="s">
        <v>23752</v>
      </c>
      <c r="B14112" t="s">
        <v>23753</v>
      </c>
      <c r="C14112" t="s">
        <v>363</v>
      </c>
      <c r="D14112" t="s">
        <v>364</v>
      </c>
      <c r="E14112">
        <v>1</v>
      </c>
      <c r="F14112" s="2">
        <v>393.04</v>
      </c>
      <c r="G14112" s="3">
        <v>734</v>
      </c>
      <c r="H14112" s="3">
        <v>3.9304000000000001</v>
      </c>
      <c r="I14112" s="3">
        <v>18.47288</v>
      </c>
      <c r="J14112" s="3">
        <v>415.44328000000002</v>
      </c>
      <c r="K14112" s="3">
        <v>639.14350769230771</v>
      </c>
      <c r="L14112" s="4">
        <v>0.35</v>
      </c>
    </row>
    <row r="14113" spans="1:12" x14ac:dyDescent="0.35">
      <c r="A14113" s="1" t="s">
        <v>23754</v>
      </c>
      <c r="B14113" t="s">
        <v>23755</v>
      </c>
      <c r="C14113" t="s">
        <v>34</v>
      </c>
      <c r="D14113" t="s">
        <v>35</v>
      </c>
      <c r="E14113">
        <v>1</v>
      </c>
      <c r="F14113" s="2">
        <v>26.12</v>
      </c>
      <c r="G14113" s="3">
        <v>87.19</v>
      </c>
      <c r="H14113" s="3">
        <v>0.26119999999999999</v>
      </c>
      <c r="I14113" s="3">
        <v>1.2276400000000001</v>
      </c>
      <c r="J14113" s="3">
        <v>27.608840000000001</v>
      </c>
      <c r="K14113" s="3">
        <v>42.475138461538464</v>
      </c>
      <c r="L14113" s="4">
        <v>0.35000000000000003</v>
      </c>
    </row>
    <row r="14114" spans="1:12" x14ac:dyDescent="0.35">
      <c r="A14114" s="1" t="s">
        <v>23756</v>
      </c>
      <c r="B14114" t="s">
        <v>1575</v>
      </c>
      <c r="C14114" t="s">
        <v>34</v>
      </c>
      <c r="D14114" t="s">
        <v>35</v>
      </c>
      <c r="E14114">
        <v>1</v>
      </c>
      <c r="F14114" s="2">
        <v>27405.38</v>
      </c>
      <c r="G14114" s="3">
        <v>76118</v>
      </c>
      <c r="H14114" s="3">
        <v>274.05380000000002</v>
      </c>
      <c r="I14114" s="3">
        <v>1288.05286</v>
      </c>
      <c r="J14114" s="3">
        <v>28967.486660000002</v>
      </c>
      <c r="K14114" s="3">
        <v>44565.364092307696</v>
      </c>
      <c r="L14114" s="4">
        <v>0.35000000000000003</v>
      </c>
    </row>
    <row r="14115" spans="1:12" x14ac:dyDescent="0.35">
      <c r="A14115" s="1" t="s">
        <v>23757</v>
      </c>
      <c r="B14115" t="s">
        <v>22990</v>
      </c>
      <c r="C14115" t="s">
        <v>34</v>
      </c>
      <c r="D14115" t="s">
        <v>35</v>
      </c>
      <c r="E14115">
        <v>1</v>
      </c>
      <c r="F14115" s="2">
        <v>9302.0400000000009</v>
      </c>
      <c r="G14115" s="3">
        <v>25836</v>
      </c>
      <c r="H14115" s="3">
        <v>93.020400000000009</v>
      </c>
      <c r="I14115" s="3">
        <v>437.19588000000005</v>
      </c>
      <c r="J14115" s="3">
        <v>9832.2562799999996</v>
      </c>
      <c r="K14115" s="3">
        <v>15126.548123076922</v>
      </c>
      <c r="L14115" s="4">
        <v>0.35</v>
      </c>
    </row>
    <row r="14116" spans="1:12" x14ac:dyDescent="0.35">
      <c r="A14116" s="1" t="s">
        <v>23758</v>
      </c>
      <c r="B14116" t="s">
        <v>23759</v>
      </c>
      <c r="C14116" t="s">
        <v>34</v>
      </c>
      <c r="D14116" t="s">
        <v>35</v>
      </c>
      <c r="E14116">
        <v>1</v>
      </c>
      <c r="F14116" s="2">
        <v>1060.68</v>
      </c>
      <c r="G14116" s="3">
        <v>4419.5200000000004</v>
      </c>
      <c r="H14116" s="3">
        <v>10.606800000000002</v>
      </c>
      <c r="I14116" s="3">
        <v>49.851960000000005</v>
      </c>
      <c r="J14116" s="3">
        <v>1121.13876</v>
      </c>
      <c r="K14116" s="3">
        <v>1724.8288615384615</v>
      </c>
      <c r="L14116" s="4">
        <v>0.35</v>
      </c>
    </row>
    <row r="14117" spans="1:12" x14ac:dyDescent="0.35">
      <c r="A14117" s="1" t="s">
        <v>23760</v>
      </c>
      <c r="B14117" t="s">
        <v>23761</v>
      </c>
      <c r="C14117" t="s">
        <v>363</v>
      </c>
      <c r="D14117" t="s">
        <v>364</v>
      </c>
      <c r="E14117">
        <v>1</v>
      </c>
      <c r="F14117" s="2">
        <v>1894.74</v>
      </c>
      <c r="G14117" s="3">
        <v>3907</v>
      </c>
      <c r="H14117" s="3">
        <v>18.947400000000002</v>
      </c>
      <c r="I14117" s="3">
        <v>89.052779999999998</v>
      </c>
      <c r="J14117" s="3">
        <v>2002.74018</v>
      </c>
      <c r="K14117" s="3">
        <v>3081.1387384615382</v>
      </c>
      <c r="L14117" s="4">
        <v>0.34999999999999992</v>
      </c>
    </row>
    <row r="14118" spans="1:12" x14ac:dyDescent="0.35">
      <c r="A14118" s="1" t="s">
        <v>23762</v>
      </c>
      <c r="B14118" t="s">
        <v>23763</v>
      </c>
      <c r="C14118" t="s">
        <v>363</v>
      </c>
      <c r="D14118" t="s">
        <v>364</v>
      </c>
      <c r="E14118">
        <v>1</v>
      </c>
      <c r="F14118" s="2">
        <v>66.7</v>
      </c>
      <c r="G14118" s="3">
        <v>145</v>
      </c>
      <c r="H14118" s="3">
        <v>0.66700000000000004</v>
      </c>
      <c r="I14118" s="3">
        <v>3.1349</v>
      </c>
      <c r="J14118" s="3">
        <v>70.501900000000006</v>
      </c>
      <c r="K14118" s="3">
        <v>108.46446153846155</v>
      </c>
      <c r="L14118" s="4">
        <v>0.35000000000000003</v>
      </c>
    </row>
    <row r="14119" spans="1:12" x14ac:dyDescent="0.35">
      <c r="A14119" s="1" t="s">
        <v>23764</v>
      </c>
      <c r="B14119" t="s">
        <v>22342</v>
      </c>
      <c r="C14119" t="s">
        <v>363</v>
      </c>
      <c r="D14119" t="s">
        <v>364</v>
      </c>
      <c r="E14119">
        <v>1</v>
      </c>
      <c r="F14119" s="2">
        <v>1461.96</v>
      </c>
      <c r="G14119" s="3">
        <v>5836</v>
      </c>
      <c r="H14119" s="3">
        <v>14.6196</v>
      </c>
      <c r="I14119" s="3">
        <v>68.712119999999999</v>
      </c>
      <c r="J14119" s="3">
        <v>1545.2917199999999</v>
      </c>
      <c r="K14119" s="3">
        <v>2377.3718769230768</v>
      </c>
      <c r="L14119" s="4">
        <v>0.35</v>
      </c>
    </row>
    <row r="14120" spans="1:12" x14ac:dyDescent="0.35">
      <c r="A14120" s="1" t="s">
        <v>23765</v>
      </c>
      <c r="B14120" t="s">
        <v>5728</v>
      </c>
      <c r="C14120" t="s">
        <v>13</v>
      </c>
      <c r="D14120" t="s">
        <v>14</v>
      </c>
      <c r="E14120">
        <v>1</v>
      </c>
      <c r="F14120" s="2">
        <v>735.84</v>
      </c>
      <c r="G14120" s="3">
        <v>1473</v>
      </c>
      <c r="H14120" s="3">
        <v>7.3584000000000005</v>
      </c>
      <c r="I14120" s="3">
        <v>34.584479999999999</v>
      </c>
      <c r="J14120" s="3">
        <v>777.78287999999998</v>
      </c>
      <c r="K14120" s="3">
        <v>1196.5890461538461</v>
      </c>
      <c r="L14120" s="4">
        <v>0.35</v>
      </c>
    </row>
    <row r="14121" spans="1:12" x14ac:dyDescent="0.35">
      <c r="A14121" s="1" t="s">
        <v>23766</v>
      </c>
      <c r="B14121" t="s">
        <v>23080</v>
      </c>
      <c r="C14121" t="s">
        <v>13</v>
      </c>
      <c r="D14121" t="s">
        <v>14</v>
      </c>
      <c r="E14121">
        <v>1</v>
      </c>
      <c r="F14121" s="2">
        <v>414.12</v>
      </c>
      <c r="G14121" s="3">
        <v>828</v>
      </c>
      <c r="H14121" s="3">
        <v>4.1412000000000004</v>
      </c>
      <c r="I14121" s="3">
        <v>19.463640000000002</v>
      </c>
      <c r="J14121" s="3">
        <v>437.72484000000003</v>
      </c>
      <c r="K14121" s="3">
        <v>673.42283076923081</v>
      </c>
      <c r="L14121" s="4">
        <v>0.35</v>
      </c>
    </row>
    <row r="14122" spans="1:12" x14ac:dyDescent="0.35">
      <c r="A14122" s="1" t="s">
        <v>23767</v>
      </c>
      <c r="B14122" t="s">
        <v>23768</v>
      </c>
      <c r="C14122" t="s">
        <v>34</v>
      </c>
      <c r="D14122" t="s">
        <v>35</v>
      </c>
      <c r="E14122">
        <v>1</v>
      </c>
      <c r="F14122" s="2">
        <v>30.94</v>
      </c>
      <c r="G14122" s="3">
        <v>67</v>
      </c>
      <c r="H14122" s="3">
        <v>0.30940000000000001</v>
      </c>
      <c r="I14122" s="3">
        <v>1.45418</v>
      </c>
      <c r="J14122" s="3">
        <v>32.703580000000002</v>
      </c>
      <c r="K14122" s="3">
        <v>50.313200000000002</v>
      </c>
      <c r="L14122" s="4">
        <v>0.35</v>
      </c>
    </row>
    <row r="14123" spans="1:12" x14ac:dyDescent="0.35">
      <c r="A14123" s="1" t="s">
        <v>23769</v>
      </c>
      <c r="B14123" t="s">
        <v>23770</v>
      </c>
      <c r="C14123" t="s">
        <v>21</v>
      </c>
      <c r="D14123" t="s">
        <v>22</v>
      </c>
      <c r="E14123">
        <v>1</v>
      </c>
      <c r="F14123" s="2">
        <v>52.646999999999998</v>
      </c>
      <c r="G14123" s="3">
        <v>207</v>
      </c>
      <c r="H14123" s="3">
        <v>0.52646999999999999</v>
      </c>
      <c r="I14123" s="3">
        <v>2.4744090000000001</v>
      </c>
      <c r="J14123" s="3">
        <v>55.647879000000003</v>
      </c>
      <c r="K14123" s="3">
        <v>85.612121538461537</v>
      </c>
      <c r="L14123" s="4">
        <v>0.35</v>
      </c>
    </row>
    <row r="14124" spans="1:12" x14ac:dyDescent="0.35">
      <c r="A14124" s="1" t="s">
        <v>23771</v>
      </c>
      <c r="B14124" t="s">
        <v>23772</v>
      </c>
      <c r="C14124" t="s">
        <v>363</v>
      </c>
      <c r="D14124" t="s">
        <v>364</v>
      </c>
      <c r="E14124">
        <v>1</v>
      </c>
      <c r="F14124" s="2">
        <v>152.92439999999999</v>
      </c>
      <c r="G14124" s="3">
        <v>350</v>
      </c>
      <c r="H14124" s="3">
        <v>1.529244</v>
      </c>
      <c r="I14124" s="3">
        <v>7.1874468</v>
      </c>
      <c r="J14124" s="3">
        <v>161.6410908</v>
      </c>
      <c r="K14124" s="3">
        <v>248.67860123076923</v>
      </c>
      <c r="L14124" s="4">
        <v>0.35</v>
      </c>
    </row>
    <row r="14125" spans="1:12" x14ac:dyDescent="0.35">
      <c r="A14125" s="1" t="s">
        <v>23773</v>
      </c>
      <c r="B14125" t="s">
        <v>23774</v>
      </c>
      <c r="C14125" t="s">
        <v>21</v>
      </c>
      <c r="D14125" t="s">
        <v>22</v>
      </c>
      <c r="E14125">
        <v>1</v>
      </c>
      <c r="F14125" s="2">
        <v>128.06</v>
      </c>
      <c r="G14125" s="3">
        <v>315.79520000000002</v>
      </c>
      <c r="H14125" s="3">
        <v>1.2806</v>
      </c>
      <c r="I14125" s="3">
        <v>6.0188199999999998</v>
      </c>
      <c r="J14125" s="3">
        <v>135.35942</v>
      </c>
      <c r="K14125" s="3">
        <v>208.24526153846153</v>
      </c>
      <c r="L14125" s="4">
        <v>0.35</v>
      </c>
    </row>
    <row r="14126" spans="1:12" x14ac:dyDescent="0.35">
      <c r="A14126" s="1">
        <v>761364</v>
      </c>
      <c r="B14126" t="s">
        <v>19930</v>
      </c>
      <c r="C14126" t="s">
        <v>34</v>
      </c>
      <c r="D14126" t="s">
        <v>35</v>
      </c>
      <c r="E14126">
        <v>1</v>
      </c>
      <c r="F14126" s="2">
        <v>0.182</v>
      </c>
      <c r="G14126" s="3">
        <v>1</v>
      </c>
      <c r="H14126" s="3">
        <v>1.82E-3</v>
      </c>
      <c r="I14126" s="3">
        <v>8.5539999999999991E-3</v>
      </c>
      <c r="J14126" s="3">
        <v>0.19237399999999999</v>
      </c>
      <c r="K14126" s="3">
        <v>0.29596</v>
      </c>
      <c r="L14126" s="4">
        <v>0.35000000000000003</v>
      </c>
    </row>
    <row r="14127" spans="1:12" x14ac:dyDescent="0.35">
      <c r="A14127" s="1" t="s">
        <v>23775</v>
      </c>
      <c r="B14127" t="s">
        <v>23776</v>
      </c>
      <c r="C14127" t="s">
        <v>13</v>
      </c>
      <c r="D14127" t="s">
        <v>14</v>
      </c>
      <c r="E14127">
        <v>1</v>
      </c>
      <c r="F14127" s="2">
        <v>114.24</v>
      </c>
      <c r="G14127" s="3">
        <v>229</v>
      </c>
      <c r="H14127" s="3">
        <v>1.1424000000000001</v>
      </c>
      <c r="I14127" s="3">
        <v>5.3692799999999998</v>
      </c>
      <c r="J14127" s="3">
        <v>120.75167999999999</v>
      </c>
      <c r="K14127" s="3">
        <v>185.77181538461537</v>
      </c>
      <c r="L14127" s="4">
        <v>0.35</v>
      </c>
    </row>
    <row r="14128" spans="1:12" x14ac:dyDescent="0.35">
      <c r="A14128" s="1">
        <v>1490001010</v>
      </c>
      <c r="B14128" t="s">
        <v>23777</v>
      </c>
      <c r="C14128" t="s">
        <v>13</v>
      </c>
      <c r="D14128" t="s">
        <v>14</v>
      </c>
      <c r="E14128">
        <v>1</v>
      </c>
      <c r="F14128" s="2">
        <v>320.39999999999998</v>
      </c>
      <c r="G14128" s="3">
        <v>760.78240000000005</v>
      </c>
      <c r="H14128" s="3">
        <v>3.2039999999999997</v>
      </c>
      <c r="I14128" s="3">
        <v>15.0588</v>
      </c>
      <c r="J14128" s="3">
        <v>338.6628</v>
      </c>
      <c r="K14128" s="3">
        <v>521.01969230769225</v>
      </c>
      <c r="L14128" s="4">
        <v>0.34999999999999992</v>
      </c>
    </row>
    <row r="14129" spans="1:12" x14ac:dyDescent="0.35">
      <c r="A14129" s="1">
        <v>4129742</v>
      </c>
      <c r="B14129" t="s">
        <v>23778</v>
      </c>
      <c r="C14129" t="s">
        <v>363</v>
      </c>
      <c r="D14129" t="s">
        <v>364</v>
      </c>
      <c r="E14129">
        <v>1</v>
      </c>
      <c r="F14129" s="2">
        <v>54.44</v>
      </c>
      <c r="G14129" s="3">
        <v>205</v>
      </c>
      <c r="H14129" s="3">
        <v>0.5444</v>
      </c>
      <c r="I14129" s="3">
        <v>2.5586799999999998</v>
      </c>
      <c r="J14129" s="3">
        <v>57.543080000000003</v>
      </c>
      <c r="K14129" s="3">
        <v>88.52781538461538</v>
      </c>
      <c r="L14129" s="4">
        <v>0.34999999999999992</v>
      </c>
    </row>
    <row r="14130" spans="1:12" x14ac:dyDescent="0.35">
      <c r="A14130" s="1" t="s">
        <v>23779</v>
      </c>
      <c r="B14130" t="s">
        <v>4376</v>
      </c>
      <c r="C14130" t="s">
        <v>13</v>
      </c>
      <c r="D14130" t="s">
        <v>14</v>
      </c>
      <c r="E14130">
        <v>1</v>
      </c>
      <c r="F14130" s="2">
        <v>1855.56</v>
      </c>
      <c r="G14130" s="3">
        <v>3714</v>
      </c>
      <c r="H14130" s="3">
        <v>18.555599999999998</v>
      </c>
      <c r="I14130" s="3">
        <v>87.211320000000001</v>
      </c>
      <c r="J14130" s="3">
        <v>1961.32692</v>
      </c>
      <c r="K14130" s="3">
        <v>3017.4260307692307</v>
      </c>
      <c r="L14130" s="4">
        <v>0.35</v>
      </c>
    </row>
    <row r="14131" spans="1:12" x14ac:dyDescent="0.35">
      <c r="A14131" s="1" t="s">
        <v>23780</v>
      </c>
      <c r="B14131" t="s">
        <v>23781</v>
      </c>
      <c r="C14131" t="s">
        <v>363</v>
      </c>
      <c r="D14131" t="s">
        <v>364</v>
      </c>
      <c r="E14131">
        <v>1</v>
      </c>
      <c r="F14131" s="2">
        <v>715.95</v>
      </c>
      <c r="G14131" s="3">
        <v>1355</v>
      </c>
      <c r="H14131" s="3">
        <v>7.1595000000000004</v>
      </c>
      <c r="I14131" s="3">
        <v>33.649650000000001</v>
      </c>
      <c r="J14131" s="3">
        <v>756.75914999999998</v>
      </c>
      <c r="K14131" s="3">
        <v>1164.2448461538461</v>
      </c>
      <c r="L14131" s="4">
        <v>0.35</v>
      </c>
    </row>
    <row r="14132" spans="1:12" x14ac:dyDescent="0.35">
      <c r="A14132" s="1" t="s">
        <v>23782</v>
      </c>
      <c r="B14132" t="s">
        <v>16989</v>
      </c>
      <c r="C14132" t="s">
        <v>26</v>
      </c>
      <c r="D14132" t="s">
        <v>27</v>
      </c>
      <c r="E14132">
        <v>1</v>
      </c>
      <c r="F14132" s="2">
        <v>289.3</v>
      </c>
      <c r="G14132" s="3">
        <v>632.28</v>
      </c>
      <c r="H14132" s="3">
        <v>2.8930000000000002</v>
      </c>
      <c r="I14132" s="3">
        <v>13.597100000000001</v>
      </c>
      <c r="J14132" s="3">
        <v>305.7901</v>
      </c>
      <c r="K14132" s="3">
        <v>470.44630769230764</v>
      </c>
      <c r="L14132" s="4">
        <v>0.34999999999999992</v>
      </c>
    </row>
    <row r="14133" spans="1:12" x14ac:dyDescent="0.35">
      <c r="A14133" s="1" t="s">
        <v>23783</v>
      </c>
      <c r="B14133" t="s">
        <v>23784</v>
      </c>
      <c r="C14133" t="s">
        <v>363</v>
      </c>
      <c r="D14133" t="s">
        <v>364</v>
      </c>
      <c r="E14133">
        <v>1</v>
      </c>
      <c r="F14133" s="2">
        <v>244.72</v>
      </c>
      <c r="G14133" s="3">
        <v>534.85</v>
      </c>
      <c r="H14133" s="3">
        <v>2.4472</v>
      </c>
      <c r="I14133" s="3">
        <v>11.50184</v>
      </c>
      <c r="J14133" s="3">
        <v>258.66904</v>
      </c>
      <c r="K14133" s="3">
        <v>397.95236923076919</v>
      </c>
      <c r="L14133" s="4">
        <v>0.34999999999999992</v>
      </c>
    </row>
    <row r="14134" spans="1:12" x14ac:dyDescent="0.35">
      <c r="A14134" s="1" t="s">
        <v>23785</v>
      </c>
      <c r="B14134" t="s">
        <v>23786</v>
      </c>
      <c r="C14134" t="s">
        <v>363</v>
      </c>
      <c r="D14134" t="s">
        <v>364</v>
      </c>
      <c r="E14134">
        <v>1</v>
      </c>
      <c r="F14134" s="2">
        <v>183.03</v>
      </c>
      <c r="G14134" s="3">
        <v>324</v>
      </c>
      <c r="H14134" s="3">
        <v>1.8303</v>
      </c>
      <c r="I14134" s="3">
        <v>8.6024100000000008</v>
      </c>
      <c r="J14134" s="3">
        <v>193.46270999999999</v>
      </c>
      <c r="K14134" s="3">
        <v>297.63493846153841</v>
      </c>
      <c r="L14134" s="4">
        <v>0.34999999999999992</v>
      </c>
    </row>
    <row r="14135" spans="1:12" x14ac:dyDescent="0.35">
      <c r="A14135" s="1" t="s">
        <v>23787</v>
      </c>
      <c r="B14135" t="s">
        <v>23788</v>
      </c>
      <c r="C14135" t="s">
        <v>34</v>
      </c>
      <c r="D14135" t="s">
        <v>35</v>
      </c>
      <c r="E14135">
        <v>1</v>
      </c>
      <c r="F14135" s="2">
        <v>2381.94</v>
      </c>
      <c r="G14135" s="3">
        <v>6179</v>
      </c>
      <c r="H14135" s="3">
        <v>23.819400000000002</v>
      </c>
      <c r="I14135" s="3">
        <v>111.95118000000001</v>
      </c>
      <c r="J14135" s="3">
        <v>2517.7105799999999</v>
      </c>
      <c r="K14135" s="3">
        <v>3873.4008923076922</v>
      </c>
      <c r="L14135" s="4">
        <v>0.35</v>
      </c>
    </row>
    <row r="14136" spans="1:12" x14ac:dyDescent="0.35">
      <c r="A14136" s="1" t="s">
        <v>23789</v>
      </c>
      <c r="B14136" t="s">
        <v>23790</v>
      </c>
      <c r="C14136" t="s">
        <v>363</v>
      </c>
      <c r="D14136" t="s">
        <v>364</v>
      </c>
      <c r="E14136">
        <v>1</v>
      </c>
      <c r="F14136" s="2">
        <v>32.39</v>
      </c>
      <c r="G14136" s="3">
        <v>67</v>
      </c>
      <c r="H14136" s="3">
        <v>0.32390000000000002</v>
      </c>
      <c r="I14136" s="3">
        <v>1.52233</v>
      </c>
      <c r="J14136" s="3">
        <v>34.236229999999999</v>
      </c>
      <c r="K14136" s="3">
        <v>52.671123076923074</v>
      </c>
      <c r="L14136" s="4">
        <v>0.35</v>
      </c>
    </row>
    <row r="14137" spans="1:12" x14ac:dyDescent="0.35">
      <c r="A14137" s="1" t="s">
        <v>23791</v>
      </c>
      <c r="B14137" t="s">
        <v>23792</v>
      </c>
      <c r="C14137" t="s">
        <v>363</v>
      </c>
      <c r="D14137" t="s">
        <v>364</v>
      </c>
      <c r="E14137">
        <v>1</v>
      </c>
      <c r="F14137" s="2">
        <v>5713.95</v>
      </c>
      <c r="G14137" s="3">
        <v>11430</v>
      </c>
      <c r="H14137" s="3">
        <v>57.139499999999998</v>
      </c>
      <c r="I14137" s="3">
        <v>268.55565000000001</v>
      </c>
      <c r="J14137" s="3">
        <v>6039.6451500000003</v>
      </c>
      <c r="K14137" s="3">
        <v>9291.7617692307686</v>
      </c>
      <c r="L14137" s="4">
        <v>0.34999999999999992</v>
      </c>
    </row>
    <row r="14138" spans="1:12" x14ac:dyDescent="0.35">
      <c r="A14138" s="1" t="s">
        <v>23793</v>
      </c>
      <c r="B14138" t="s">
        <v>23794</v>
      </c>
      <c r="C14138" t="s">
        <v>21</v>
      </c>
      <c r="D14138" t="s">
        <v>22</v>
      </c>
      <c r="E14138">
        <v>1</v>
      </c>
      <c r="F14138" s="2">
        <v>34</v>
      </c>
      <c r="G14138" s="3">
        <v>139</v>
      </c>
      <c r="H14138" s="3">
        <v>0.34</v>
      </c>
      <c r="I14138" s="3">
        <v>1.5980000000000001</v>
      </c>
      <c r="J14138" s="3">
        <v>35.938000000000002</v>
      </c>
      <c r="K14138" s="3">
        <v>55.28923076923077</v>
      </c>
      <c r="L14138" s="4">
        <v>0.35</v>
      </c>
    </row>
    <row r="14139" spans="1:12" x14ac:dyDescent="0.35">
      <c r="A14139" s="1" t="s">
        <v>23795</v>
      </c>
      <c r="B14139" t="s">
        <v>23796</v>
      </c>
      <c r="C14139" t="s">
        <v>363</v>
      </c>
      <c r="D14139" t="s">
        <v>364</v>
      </c>
      <c r="E14139">
        <v>1</v>
      </c>
      <c r="F14139" s="2">
        <v>396.67</v>
      </c>
      <c r="G14139" s="3">
        <v>648</v>
      </c>
      <c r="H14139" s="3">
        <v>3.9667000000000003</v>
      </c>
      <c r="I14139" s="3">
        <v>18.64349</v>
      </c>
      <c r="J14139" s="3">
        <v>419.28019</v>
      </c>
      <c r="K14139" s="3">
        <v>645.04644615384609</v>
      </c>
      <c r="L14139" s="4">
        <v>0.34999999999999992</v>
      </c>
    </row>
    <row r="14140" spans="1:12" x14ac:dyDescent="0.35">
      <c r="A14140" s="1" t="s">
        <v>23797</v>
      </c>
      <c r="B14140" t="s">
        <v>23798</v>
      </c>
      <c r="C14140" t="s">
        <v>21</v>
      </c>
      <c r="D14140" t="s">
        <v>22</v>
      </c>
      <c r="E14140">
        <v>1</v>
      </c>
      <c r="F14140" s="2">
        <v>39.32</v>
      </c>
      <c r="G14140" s="3">
        <v>97</v>
      </c>
      <c r="H14140" s="3">
        <v>0.39319999999999999</v>
      </c>
      <c r="I14140" s="3">
        <v>1.8480400000000001</v>
      </c>
      <c r="J14140" s="3">
        <v>41.561239999999998</v>
      </c>
      <c r="K14140" s="3">
        <v>63.940369230769228</v>
      </c>
      <c r="L14140" s="4">
        <v>0.35</v>
      </c>
    </row>
    <row r="14141" spans="1:12" x14ac:dyDescent="0.35">
      <c r="A14141" s="1" t="s">
        <v>23799</v>
      </c>
      <c r="B14141" t="s">
        <v>23800</v>
      </c>
      <c r="C14141" t="s">
        <v>13</v>
      </c>
      <c r="D14141" t="s">
        <v>14</v>
      </c>
      <c r="E14141">
        <v>1</v>
      </c>
      <c r="F14141" s="2">
        <v>346.08</v>
      </c>
      <c r="G14141" s="3">
        <v>693</v>
      </c>
      <c r="H14141" s="3">
        <v>3.4607999999999999</v>
      </c>
      <c r="I14141" s="3">
        <v>16.26576</v>
      </c>
      <c r="J14141" s="3">
        <v>365.80655999999999</v>
      </c>
      <c r="K14141" s="3">
        <v>562.77932307692299</v>
      </c>
      <c r="L14141" s="4">
        <v>0.34999999999999992</v>
      </c>
    </row>
    <row r="14142" spans="1:12" x14ac:dyDescent="0.35">
      <c r="A14142" s="1" t="s">
        <v>23801</v>
      </c>
      <c r="B14142" t="s">
        <v>23802</v>
      </c>
      <c r="C14142" t="s">
        <v>363</v>
      </c>
      <c r="D14142" t="s">
        <v>364</v>
      </c>
      <c r="E14142">
        <v>1</v>
      </c>
      <c r="F14142" s="2">
        <v>357.42</v>
      </c>
      <c r="G14142" s="3">
        <v>781.17</v>
      </c>
      <c r="H14142" s="3">
        <v>3.5742000000000003</v>
      </c>
      <c r="I14142" s="3">
        <v>16.798740000000002</v>
      </c>
      <c r="J14142" s="3">
        <v>377.79294000000004</v>
      </c>
      <c r="K14142" s="3">
        <v>581.21990769230774</v>
      </c>
      <c r="L14142" s="4">
        <v>0.35</v>
      </c>
    </row>
    <row r="14143" spans="1:12" x14ac:dyDescent="0.35">
      <c r="A14143" s="1" t="s">
        <v>23803</v>
      </c>
      <c r="B14143" t="s">
        <v>23804</v>
      </c>
      <c r="C14143" t="s">
        <v>363</v>
      </c>
      <c r="D14143" t="s">
        <v>364</v>
      </c>
      <c r="E14143">
        <v>1</v>
      </c>
      <c r="F14143" s="2">
        <v>8183.45</v>
      </c>
      <c r="G14143" s="3">
        <v>16375</v>
      </c>
      <c r="H14143" s="3">
        <v>81.834500000000006</v>
      </c>
      <c r="I14143" s="3">
        <v>384.62214999999998</v>
      </c>
      <c r="J14143" s="3">
        <v>8649.906649999999</v>
      </c>
      <c r="K14143" s="3">
        <v>13307.54869230769</v>
      </c>
      <c r="L14143" s="4">
        <v>0.34999999999999992</v>
      </c>
    </row>
    <row r="14144" spans="1:12" x14ac:dyDescent="0.35">
      <c r="A14144" s="1" t="s">
        <v>23805</v>
      </c>
      <c r="B14144" t="s">
        <v>19531</v>
      </c>
      <c r="C14144" t="s">
        <v>13</v>
      </c>
      <c r="D14144" t="s">
        <v>14</v>
      </c>
      <c r="E14144">
        <v>1</v>
      </c>
      <c r="F14144" s="2">
        <v>725.76</v>
      </c>
      <c r="G14144" s="3">
        <v>1452</v>
      </c>
      <c r="H14144" s="3">
        <v>7.2576000000000001</v>
      </c>
      <c r="I14144" s="3">
        <v>34.110720000000001</v>
      </c>
      <c r="J14144" s="3">
        <v>767.12832000000003</v>
      </c>
      <c r="K14144" s="3">
        <v>1180.1974153846154</v>
      </c>
      <c r="L14144" s="4">
        <v>0.35</v>
      </c>
    </row>
    <row r="14145" spans="1:12" x14ac:dyDescent="0.35">
      <c r="A14145" s="1" t="s">
        <v>23806</v>
      </c>
      <c r="B14145" t="s">
        <v>23807</v>
      </c>
      <c r="C14145" t="s">
        <v>363</v>
      </c>
      <c r="D14145" t="s">
        <v>364</v>
      </c>
      <c r="E14145">
        <v>1</v>
      </c>
      <c r="F14145" s="2">
        <v>506.25</v>
      </c>
      <c r="G14145" s="3">
        <v>863.3</v>
      </c>
      <c r="H14145" s="3">
        <v>5.0625</v>
      </c>
      <c r="I14145" s="3">
        <v>23.793749999999999</v>
      </c>
      <c r="J14145" s="3">
        <v>535.10625000000005</v>
      </c>
      <c r="K14145" s="3">
        <v>823.24038461538464</v>
      </c>
      <c r="L14145" s="4">
        <v>0.35</v>
      </c>
    </row>
    <row r="14146" spans="1:12" x14ac:dyDescent="0.35">
      <c r="A14146" s="1" t="s">
        <v>23808</v>
      </c>
      <c r="B14146" t="s">
        <v>2152</v>
      </c>
      <c r="C14146" t="s">
        <v>34</v>
      </c>
      <c r="D14146" t="s">
        <v>35</v>
      </c>
      <c r="E14146">
        <v>1</v>
      </c>
      <c r="F14146" s="2">
        <v>11987.51</v>
      </c>
      <c r="G14146" s="3">
        <v>30546</v>
      </c>
      <c r="H14146" s="3">
        <v>119.8751</v>
      </c>
      <c r="I14146" s="3">
        <v>563.41296999999997</v>
      </c>
      <c r="J14146" s="3">
        <v>12670.798069999999</v>
      </c>
      <c r="K14146" s="3">
        <v>19493.535492307688</v>
      </c>
      <c r="L14146" s="4">
        <v>0.34999999999999992</v>
      </c>
    </row>
    <row r="14147" spans="1:12" x14ac:dyDescent="0.35">
      <c r="A14147" s="1" t="s">
        <v>23809</v>
      </c>
      <c r="B14147" t="s">
        <v>23810</v>
      </c>
      <c r="C14147" t="s">
        <v>363</v>
      </c>
      <c r="D14147" t="s">
        <v>364</v>
      </c>
      <c r="E14147">
        <v>1</v>
      </c>
      <c r="F14147" s="2">
        <v>14.4</v>
      </c>
      <c r="G14147" s="3">
        <v>31.5</v>
      </c>
      <c r="H14147" s="3">
        <v>0.14400000000000002</v>
      </c>
      <c r="I14147" s="3">
        <v>0.67680000000000007</v>
      </c>
      <c r="J14147" s="3">
        <v>15.220800000000001</v>
      </c>
      <c r="K14147" s="3">
        <v>23.416615384615383</v>
      </c>
      <c r="L14147" s="4">
        <v>0.34999999999999992</v>
      </c>
    </row>
    <row r="14148" spans="1:12" x14ac:dyDescent="0.35">
      <c r="A14148" s="1" t="s">
        <v>23811</v>
      </c>
      <c r="B14148" t="s">
        <v>23812</v>
      </c>
      <c r="C14148" t="s">
        <v>26</v>
      </c>
      <c r="D14148" t="s">
        <v>27</v>
      </c>
      <c r="E14148">
        <v>1</v>
      </c>
      <c r="F14148" s="2">
        <v>44.63</v>
      </c>
      <c r="G14148" s="3">
        <v>91.79</v>
      </c>
      <c r="H14148" s="3">
        <v>0.44630000000000003</v>
      </c>
      <c r="I14148" s="3">
        <v>2.09761</v>
      </c>
      <c r="J14148" s="3">
        <v>47.173910000000006</v>
      </c>
      <c r="K14148" s="3">
        <v>72.575246153846166</v>
      </c>
      <c r="L14148" s="4">
        <v>0.35000000000000003</v>
      </c>
    </row>
    <row r="14149" spans="1:12" x14ac:dyDescent="0.35">
      <c r="A14149" s="1" t="s">
        <v>23813</v>
      </c>
      <c r="B14149" t="s">
        <v>23814</v>
      </c>
      <c r="C14149" t="s">
        <v>363</v>
      </c>
      <c r="D14149" t="s">
        <v>364</v>
      </c>
      <c r="E14149">
        <v>1</v>
      </c>
      <c r="F14149" s="2">
        <v>604.95000000000005</v>
      </c>
      <c r="G14149" s="3">
        <v>1313.2672</v>
      </c>
      <c r="H14149" s="3">
        <v>6.049500000000001</v>
      </c>
      <c r="I14149" s="3">
        <v>28.432650000000002</v>
      </c>
      <c r="J14149" s="3">
        <v>639.43214999999998</v>
      </c>
      <c r="K14149" s="3">
        <v>983.74176923076914</v>
      </c>
      <c r="L14149" s="4">
        <v>0.35</v>
      </c>
    </row>
    <row r="14150" spans="1:12" x14ac:dyDescent="0.35">
      <c r="A14150" s="1" t="s">
        <v>23815</v>
      </c>
      <c r="B14150" t="s">
        <v>23816</v>
      </c>
      <c r="C14150" t="s">
        <v>363</v>
      </c>
      <c r="D14150" t="s">
        <v>364</v>
      </c>
      <c r="E14150">
        <v>1</v>
      </c>
      <c r="F14150" s="2">
        <v>234.78</v>
      </c>
      <c r="G14150" s="3">
        <v>510.76</v>
      </c>
      <c r="H14150" s="3">
        <v>2.3477999999999999</v>
      </c>
      <c r="I14150" s="3">
        <v>11.034660000000001</v>
      </c>
      <c r="J14150" s="3">
        <v>248.16246000000001</v>
      </c>
      <c r="K14150" s="3">
        <v>381.78840000000002</v>
      </c>
      <c r="L14150" s="4">
        <v>0.35000000000000003</v>
      </c>
    </row>
    <row r="14151" spans="1:12" x14ac:dyDescent="0.35">
      <c r="A14151" s="1" t="s">
        <v>23817</v>
      </c>
      <c r="B14151" t="s">
        <v>23818</v>
      </c>
      <c r="C14151" t="s">
        <v>34</v>
      </c>
      <c r="D14151" t="s">
        <v>35</v>
      </c>
      <c r="E14151">
        <v>1</v>
      </c>
      <c r="F14151" s="2">
        <v>5.95</v>
      </c>
      <c r="G14151" s="3">
        <v>137</v>
      </c>
      <c r="H14151" s="3">
        <v>5.9500000000000004E-2</v>
      </c>
      <c r="I14151" s="3">
        <v>0.27965000000000001</v>
      </c>
      <c r="J14151" s="3">
        <v>6.2891500000000002</v>
      </c>
      <c r="K14151" s="3">
        <v>9.6756153846153854</v>
      </c>
      <c r="L14151" s="4">
        <v>0.35000000000000003</v>
      </c>
    </row>
    <row r="14152" spans="1:12" x14ac:dyDescent="0.35">
      <c r="A14152" s="1" t="s">
        <v>23819</v>
      </c>
      <c r="B14152" t="s">
        <v>23820</v>
      </c>
      <c r="C14152" t="s">
        <v>26</v>
      </c>
      <c r="D14152" t="s">
        <v>27</v>
      </c>
      <c r="E14152">
        <v>1</v>
      </c>
      <c r="F14152" s="2">
        <v>347.63</v>
      </c>
      <c r="G14152" s="3">
        <v>708</v>
      </c>
      <c r="H14152" s="3">
        <v>3.4763000000000002</v>
      </c>
      <c r="I14152" s="3">
        <v>16.338609999999999</v>
      </c>
      <c r="J14152" s="3">
        <v>367.44490999999999</v>
      </c>
      <c r="K14152" s="3">
        <v>565.29986153846153</v>
      </c>
      <c r="L14152" s="4">
        <v>0.35</v>
      </c>
    </row>
    <row r="14153" spans="1:12" x14ac:dyDescent="0.35">
      <c r="A14153" s="1" t="s">
        <v>23821</v>
      </c>
      <c r="B14153" t="s">
        <v>23822</v>
      </c>
      <c r="C14153" t="s">
        <v>13</v>
      </c>
      <c r="D14153" t="s">
        <v>14</v>
      </c>
      <c r="E14153">
        <v>1</v>
      </c>
      <c r="F14153" s="2">
        <v>2554.44</v>
      </c>
      <c r="G14153" s="3">
        <v>5113</v>
      </c>
      <c r="H14153" s="3">
        <v>25.5444</v>
      </c>
      <c r="I14153" s="3">
        <v>120.05868000000001</v>
      </c>
      <c r="J14153" s="3">
        <v>2700.0430800000004</v>
      </c>
      <c r="K14153" s="3">
        <v>4153.9124307692309</v>
      </c>
      <c r="L14153" s="4">
        <v>0.34999999999999992</v>
      </c>
    </row>
    <row r="14154" spans="1:12" x14ac:dyDescent="0.35">
      <c r="A14154" s="1" t="s">
        <v>23823</v>
      </c>
      <c r="B14154" t="s">
        <v>23824</v>
      </c>
      <c r="C14154" t="s">
        <v>34</v>
      </c>
      <c r="D14154" t="s">
        <v>35</v>
      </c>
      <c r="E14154">
        <v>1</v>
      </c>
      <c r="F14154" s="2">
        <v>664.34</v>
      </c>
      <c r="G14154" s="3">
        <v>1700</v>
      </c>
      <c r="H14154" s="3">
        <v>6.6434000000000006</v>
      </c>
      <c r="I14154" s="3">
        <v>31.223980000000001</v>
      </c>
      <c r="J14154" s="3">
        <v>702.20738000000006</v>
      </c>
      <c r="K14154" s="3">
        <v>1080.3190461538461</v>
      </c>
      <c r="L14154" s="4">
        <v>0.34999999999999992</v>
      </c>
    </row>
    <row r="14155" spans="1:12" x14ac:dyDescent="0.35">
      <c r="A14155" s="1" t="s">
        <v>23825</v>
      </c>
      <c r="B14155" t="s">
        <v>23313</v>
      </c>
      <c r="C14155" t="s">
        <v>13</v>
      </c>
      <c r="D14155" t="s">
        <v>14</v>
      </c>
      <c r="E14155">
        <v>1</v>
      </c>
      <c r="F14155" s="2">
        <v>315</v>
      </c>
      <c r="G14155" s="3">
        <v>631</v>
      </c>
      <c r="H14155" s="3">
        <v>3.15</v>
      </c>
      <c r="I14155" s="3">
        <v>14.805</v>
      </c>
      <c r="J14155" s="3">
        <v>332.95499999999998</v>
      </c>
      <c r="K14155" s="3">
        <v>512.23846153846148</v>
      </c>
      <c r="L14155" s="4">
        <v>0.35</v>
      </c>
    </row>
    <row r="14156" spans="1:12" x14ac:dyDescent="0.35">
      <c r="A14156" s="1" t="s">
        <v>23826</v>
      </c>
      <c r="B14156" t="s">
        <v>23827</v>
      </c>
      <c r="C14156" t="s">
        <v>34</v>
      </c>
      <c r="D14156" t="s">
        <v>35</v>
      </c>
      <c r="E14156">
        <v>1</v>
      </c>
      <c r="F14156" s="2">
        <v>64.5</v>
      </c>
      <c r="G14156" s="3">
        <v>128</v>
      </c>
      <c r="H14156" s="3">
        <v>0.64500000000000002</v>
      </c>
      <c r="I14156" s="3">
        <v>3.0314999999999999</v>
      </c>
      <c r="J14156" s="3">
        <v>68.17649999999999</v>
      </c>
      <c r="K14156" s="3">
        <v>104.88692307692305</v>
      </c>
      <c r="L14156" s="4">
        <v>0.35</v>
      </c>
    </row>
    <row r="14157" spans="1:12" x14ac:dyDescent="0.35">
      <c r="A14157" s="1" t="s">
        <v>23828</v>
      </c>
      <c r="B14157" t="s">
        <v>1571</v>
      </c>
      <c r="C14157" t="s">
        <v>34</v>
      </c>
      <c r="D14157" t="s">
        <v>35</v>
      </c>
      <c r="E14157">
        <v>1</v>
      </c>
      <c r="F14157" s="2">
        <v>25659.02</v>
      </c>
      <c r="G14157" s="3">
        <v>71268</v>
      </c>
      <c r="H14157" s="3">
        <v>256.59019999999998</v>
      </c>
      <c r="I14157" s="3">
        <v>1205.9739400000001</v>
      </c>
      <c r="J14157" s="3">
        <v>27121.584139999999</v>
      </c>
      <c r="K14157" s="3">
        <v>41725.514061538459</v>
      </c>
      <c r="L14157" s="4">
        <v>0.35</v>
      </c>
    </row>
    <row r="14158" spans="1:12" x14ac:dyDescent="0.35">
      <c r="A14158" s="1" t="s">
        <v>23829</v>
      </c>
      <c r="B14158" t="s">
        <v>9611</v>
      </c>
      <c r="C14158" t="s">
        <v>13</v>
      </c>
      <c r="D14158" t="s">
        <v>14</v>
      </c>
      <c r="E14158">
        <v>1</v>
      </c>
      <c r="F14158" s="2">
        <v>619.91999999999996</v>
      </c>
      <c r="G14158" s="3">
        <v>1241</v>
      </c>
      <c r="H14158" s="3">
        <v>6.1991999999999994</v>
      </c>
      <c r="I14158" s="3">
        <v>29.136239999999997</v>
      </c>
      <c r="J14158" s="3">
        <v>655.25544000000002</v>
      </c>
      <c r="K14158" s="3">
        <v>1008.0852923076923</v>
      </c>
      <c r="L14158" s="4">
        <v>0.35</v>
      </c>
    </row>
    <row r="14159" spans="1:12" x14ac:dyDescent="0.35">
      <c r="A14159" s="1" t="s">
        <v>23830</v>
      </c>
      <c r="B14159" t="s">
        <v>23831</v>
      </c>
      <c r="C14159" t="s">
        <v>26</v>
      </c>
      <c r="D14159" t="s">
        <v>27</v>
      </c>
      <c r="E14159">
        <v>1</v>
      </c>
      <c r="F14159" s="2">
        <v>50.69</v>
      </c>
      <c r="G14159" s="3">
        <v>103.27</v>
      </c>
      <c r="H14159" s="3">
        <v>0.50690000000000002</v>
      </c>
      <c r="I14159" s="3">
        <v>2.3824299999999998</v>
      </c>
      <c r="J14159" s="3">
        <v>53.579329999999999</v>
      </c>
      <c r="K14159" s="3">
        <v>82.429738461538463</v>
      </c>
      <c r="L14159" s="4">
        <v>0.35000000000000003</v>
      </c>
    </row>
    <row r="14160" spans="1:12" x14ac:dyDescent="0.35">
      <c r="A14160" s="1" t="s">
        <v>23832</v>
      </c>
      <c r="B14160" t="s">
        <v>1571</v>
      </c>
      <c r="C14160" t="s">
        <v>34</v>
      </c>
      <c r="D14160" t="s">
        <v>35</v>
      </c>
      <c r="E14160">
        <v>1</v>
      </c>
      <c r="F14160" s="2">
        <v>23164.22</v>
      </c>
      <c r="G14160" s="3">
        <v>59027</v>
      </c>
      <c r="H14160" s="3">
        <v>231.6422</v>
      </c>
      <c r="I14160" s="3">
        <v>1088.7183400000001</v>
      </c>
      <c r="J14160" s="3">
        <v>24484.580539999999</v>
      </c>
      <c r="K14160" s="3">
        <v>37668.58544615384</v>
      </c>
      <c r="L14160" s="4">
        <v>0.34999999999999992</v>
      </c>
    </row>
    <row r="14161" spans="1:12" x14ac:dyDescent="0.35">
      <c r="A14161" s="1">
        <v>7271010</v>
      </c>
      <c r="B14161" t="s">
        <v>19537</v>
      </c>
      <c r="C14161" t="s">
        <v>34</v>
      </c>
      <c r="D14161" t="s">
        <v>35</v>
      </c>
      <c r="E14161">
        <v>1</v>
      </c>
      <c r="F14161" s="2">
        <v>0.129</v>
      </c>
      <c r="G14161" s="3">
        <v>1</v>
      </c>
      <c r="H14161" s="3">
        <v>1.2900000000000001E-3</v>
      </c>
      <c r="I14161" s="3">
        <v>6.0629999999999998E-3</v>
      </c>
      <c r="J14161" s="3">
        <v>0.13635300000000003</v>
      </c>
      <c r="K14161" s="3">
        <v>0.2097738461538462</v>
      </c>
      <c r="L14161" s="4">
        <v>0.35</v>
      </c>
    </row>
    <row r="14162" spans="1:12" x14ac:dyDescent="0.35">
      <c r="A14162" s="1" t="s">
        <v>23833</v>
      </c>
      <c r="B14162" t="s">
        <v>13681</v>
      </c>
      <c r="C14162" t="s">
        <v>34</v>
      </c>
      <c r="D14162" t="s">
        <v>35</v>
      </c>
      <c r="E14162">
        <v>1</v>
      </c>
      <c r="F14162" s="2">
        <v>274.99</v>
      </c>
      <c r="G14162" s="3">
        <v>372.96</v>
      </c>
      <c r="H14162" s="3">
        <v>2.7499000000000002</v>
      </c>
      <c r="I14162" s="3">
        <v>12.924530000000001</v>
      </c>
      <c r="J14162" s="3">
        <v>290.66443000000004</v>
      </c>
      <c r="K14162" s="3">
        <v>447.17604615384619</v>
      </c>
      <c r="L14162" s="4">
        <v>0.35</v>
      </c>
    </row>
    <row r="14163" spans="1:12" x14ac:dyDescent="0.35">
      <c r="A14163" s="1" t="s">
        <v>23834</v>
      </c>
      <c r="B14163" t="s">
        <v>23835</v>
      </c>
      <c r="C14163" t="s">
        <v>363</v>
      </c>
      <c r="D14163" t="s">
        <v>364</v>
      </c>
      <c r="E14163">
        <v>1</v>
      </c>
      <c r="F14163" s="2">
        <v>59.5428</v>
      </c>
      <c r="G14163" s="3">
        <v>123</v>
      </c>
      <c r="H14163" s="3">
        <v>0.59542799999999996</v>
      </c>
      <c r="I14163" s="3">
        <v>2.7985115999999999</v>
      </c>
      <c r="J14163" s="3">
        <v>62.936739599999996</v>
      </c>
      <c r="K14163" s="3">
        <v>96.825753230769223</v>
      </c>
      <c r="L14163" s="4">
        <v>0.35</v>
      </c>
    </row>
    <row r="14164" spans="1:12" x14ac:dyDescent="0.35">
      <c r="A14164" s="1" t="s">
        <v>23836</v>
      </c>
      <c r="B14164" t="s">
        <v>1575</v>
      </c>
      <c r="C14164" t="s">
        <v>34</v>
      </c>
      <c r="D14164" t="s">
        <v>35</v>
      </c>
      <c r="E14164">
        <v>1</v>
      </c>
      <c r="F14164" s="2">
        <v>19013.82</v>
      </c>
      <c r="G14164" s="3">
        <v>50960</v>
      </c>
      <c r="H14164" s="3">
        <v>190.13820000000001</v>
      </c>
      <c r="I14164" s="3">
        <v>893.64954</v>
      </c>
      <c r="J14164" s="3">
        <v>20097.607739999999</v>
      </c>
      <c r="K14164" s="3">
        <v>30919.396523076921</v>
      </c>
      <c r="L14164" s="4">
        <v>0.35</v>
      </c>
    </row>
    <row r="14165" spans="1:12" x14ac:dyDescent="0.35">
      <c r="A14165" s="1">
        <v>4160201</v>
      </c>
      <c r="B14165" t="s">
        <v>23837</v>
      </c>
      <c r="C14165" t="s">
        <v>34</v>
      </c>
      <c r="D14165" t="s">
        <v>35</v>
      </c>
      <c r="E14165">
        <v>1</v>
      </c>
      <c r="F14165" s="2">
        <v>0.51900000000000002</v>
      </c>
      <c r="G14165" s="3">
        <v>2</v>
      </c>
      <c r="H14165" s="3">
        <v>5.1900000000000002E-3</v>
      </c>
      <c r="I14165" s="3">
        <v>2.4393000000000001E-2</v>
      </c>
      <c r="J14165" s="3">
        <v>0.54858300000000004</v>
      </c>
      <c r="K14165" s="3">
        <v>0.84397384615384619</v>
      </c>
      <c r="L14165" s="4">
        <v>0.35</v>
      </c>
    </row>
    <row r="14166" spans="1:12" x14ac:dyDescent="0.35">
      <c r="A14166" s="1" t="s">
        <v>23838</v>
      </c>
      <c r="B14166" t="s">
        <v>23839</v>
      </c>
      <c r="C14166" t="s">
        <v>363</v>
      </c>
      <c r="D14166" t="s">
        <v>364</v>
      </c>
      <c r="E14166">
        <v>1</v>
      </c>
      <c r="F14166" s="2">
        <v>431.8</v>
      </c>
      <c r="G14166" s="3">
        <v>943.73</v>
      </c>
      <c r="H14166" s="3">
        <v>4.3180000000000005</v>
      </c>
      <c r="I14166" s="3">
        <v>20.294599999999999</v>
      </c>
      <c r="J14166" s="3">
        <v>456.4126</v>
      </c>
      <c r="K14166" s="3">
        <v>702.17323076923071</v>
      </c>
      <c r="L14166" s="4">
        <v>0.35</v>
      </c>
    </row>
    <row r="14167" spans="1:12" x14ac:dyDescent="0.35">
      <c r="A14167" s="1" t="s">
        <v>23840</v>
      </c>
      <c r="B14167" t="s">
        <v>23841</v>
      </c>
      <c r="C14167" t="s">
        <v>363</v>
      </c>
      <c r="D14167" t="s">
        <v>364</v>
      </c>
      <c r="E14167">
        <v>1</v>
      </c>
      <c r="F14167" s="2">
        <v>3541.45</v>
      </c>
      <c r="G14167" s="3">
        <v>7087</v>
      </c>
      <c r="H14167" s="3">
        <v>35.414499999999997</v>
      </c>
      <c r="I14167" s="3">
        <v>166.44815</v>
      </c>
      <c r="J14167" s="3">
        <v>3743.3126499999998</v>
      </c>
      <c r="K14167" s="3">
        <v>5758.9425384615379</v>
      </c>
      <c r="L14167" s="4">
        <v>0.35</v>
      </c>
    </row>
    <row r="14168" spans="1:12" x14ac:dyDescent="0.35">
      <c r="A14168" s="1" t="s">
        <v>23842</v>
      </c>
      <c r="B14168" t="s">
        <v>19815</v>
      </c>
      <c r="C14168" t="s">
        <v>34</v>
      </c>
      <c r="D14168" t="s">
        <v>35</v>
      </c>
      <c r="E14168">
        <v>1</v>
      </c>
      <c r="F14168" s="2">
        <v>20388.78</v>
      </c>
      <c r="G14168" s="3">
        <v>44661</v>
      </c>
      <c r="H14168" s="3">
        <v>203.8878</v>
      </c>
      <c r="I14168" s="3">
        <v>958.27265999999997</v>
      </c>
      <c r="J14168" s="3">
        <v>21550.940459999998</v>
      </c>
      <c r="K14168" s="3">
        <v>33155.29301538461</v>
      </c>
      <c r="L14168" s="4">
        <v>0.35</v>
      </c>
    </row>
    <row r="14169" spans="1:12" x14ac:dyDescent="0.35">
      <c r="A14169" s="1" t="s">
        <v>23843</v>
      </c>
      <c r="B14169" t="s">
        <v>23844</v>
      </c>
      <c r="C14169" t="s">
        <v>34</v>
      </c>
      <c r="D14169" t="s">
        <v>35</v>
      </c>
      <c r="E14169">
        <v>1</v>
      </c>
      <c r="F14169" s="2">
        <v>4217.3999999999996</v>
      </c>
      <c r="G14169" s="3">
        <v>10546</v>
      </c>
      <c r="H14169" s="3">
        <v>42.173999999999999</v>
      </c>
      <c r="I14169" s="3">
        <v>198.21779999999998</v>
      </c>
      <c r="J14169" s="3">
        <v>4457.7918</v>
      </c>
      <c r="K14169" s="3">
        <v>6858.1412307692308</v>
      </c>
      <c r="L14169" s="4">
        <v>0.35000000000000003</v>
      </c>
    </row>
    <row r="14170" spans="1:12" x14ac:dyDescent="0.35">
      <c r="A14170" s="1" t="s">
        <v>23845</v>
      </c>
      <c r="B14170" t="s">
        <v>20064</v>
      </c>
      <c r="C14170" t="s">
        <v>34</v>
      </c>
      <c r="D14170" t="s">
        <v>35</v>
      </c>
      <c r="E14170">
        <v>1</v>
      </c>
      <c r="F14170" s="2">
        <v>10864.14</v>
      </c>
      <c r="G14170" s="3">
        <v>29118</v>
      </c>
      <c r="H14170" s="3">
        <v>108.64139999999999</v>
      </c>
      <c r="I14170" s="3">
        <v>510.61457999999999</v>
      </c>
      <c r="J14170" s="3">
        <v>11483.395979999999</v>
      </c>
      <c r="K14170" s="3">
        <v>17666.763046153843</v>
      </c>
      <c r="L14170" s="4">
        <v>0.34999999999999992</v>
      </c>
    </row>
    <row r="14171" spans="1:12" x14ac:dyDescent="0.35">
      <c r="A14171" s="1" t="s">
        <v>23846</v>
      </c>
      <c r="B14171" t="s">
        <v>1571</v>
      </c>
      <c r="C14171" t="s">
        <v>34</v>
      </c>
      <c r="D14171" t="s">
        <v>35</v>
      </c>
      <c r="E14171">
        <v>1</v>
      </c>
      <c r="F14171" s="2">
        <v>27405.38</v>
      </c>
      <c r="G14171" s="3">
        <v>76118</v>
      </c>
      <c r="H14171" s="3">
        <v>274.05380000000002</v>
      </c>
      <c r="I14171" s="3">
        <v>1288.05286</v>
      </c>
      <c r="J14171" s="3">
        <v>28967.486660000002</v>
      </c>
      <c r="K14171" s="3">
        <v>44565.364092307696</v>
      </c>
      <c r="L14171" s="4">
        <v>0.35000000000000003</v>
      </c>
    </row>
    <row r="14172" spans="1:12" x14ac:dyDescent="0.35">
      <c r="A14172" s="1" t="s">
        <v>23847</v>
      </c>
      <c r="B14172" t="s">
        <v>23848</v>
      </c>
      <c r="C14172" t="s">
        <v>13</v>
      </c>
      <c r="D14172" t="s">
        <v>14</v>
      </c>
      <c r="E14172">
        <v>1</v>
      </c>
      <c r="F14172" s="2">
        <v>365.4</v>
      </c>
      <c r="G14172" s="3">
        <v>731</v>
      </c>
      <c r="H14172" s="3">
        <v>3.6539999999999999</v>
      </c>
      <c r="I14172" s="3">
        <v>17.1738</v>
      </c>
      <c r="J14172" s="3">
        <v>386.2278</v>
      </c>
      <c r="K14172" s="3">
        <v>594.19661538461537</v>
      </c>
      <c r="L14172" s="4">
        <v>0.35</v>
      </c>
    </row>
    <row r="14173" spans="1:12" x14ac:dyDescent="0.35">
      <c r="A14173" s="1" t="s">
        <v>23849</v>
      </c>
      <c r="B14173" t="s">
        <v>23850</v>
      </c>
      <c r="C14173" t="s">
        <v>363</v>
      </c>
      <c r="D14173" t="s">
        <v>364</v>
      </c>
      <c r="E14173">
        <v>1</v>
      </c>
      <c r="F14173" s="2">
        <v>573.16</v>
      </c>
      <c r="G14173" s="3">
        <v>1252.68</v>
      </c>
      <c r="H14173" s="3">
        <v>5.7315999999999994</v>
      </c>
      <c r="I14173" s="3">
        <v>26.938519999999997</v>
      </c>
      <c r="J14173" s="3">
        <v>605.83011999999997</v>
      </c>
      <c r="K14173" s="3">
        <v>932.04633846153843</v>
      </c>
      <c r="L14173" s="4">
        <v>0.35000000000000003</v>
      </c>
    </row>
    <row r="14174" spans="1:12" x14ac:dyDescent="0.35">
      <c r="A14174" s="1" t="s">
        <v>23851</v>
      </c>
      <c r="B14174" t="s">
        <v>23852</v>
      </c>
      <c r="C14174" t="s">
        <v>21</v>
      </c>
      <c r="D14174" t="s">
        <v>22</v>
      </c>
      <c r="E14174">
        <v>1</v>
      </c>
      <c r="F14174" s="2">
        <v>139</v>
      </c>
      <c r="G14174" s="3">
        <v>352</v>
      </c>
      <c r="H14174" s="3">
        <v>1.3900000000000001</v>
      </c>
      <c r="I14174" s="3">
        <v>6.5330000000000004</v>
      </c>
      <c r="J14174" s="3">
        <v>146.92299999999997</v>
      </c>
      <c r="K14174" s="3">
        <v>226.03538461538457</v>
      </c>
      <c r="L14174" s="4">
        <v>0.35</v>
      </c>
    </row>
    <row r="14175" spans="1:12" x14ac:dyDescent="0.35">
      <c r="A14175" s="1" t="s">
        <v>23853</v>
      </c>
      <c r="B14175" t="s">
        <v>20694</v>
      </c>
      <c r="C14175" t="s">
        <v>34</v>
      </c>
      <c r="D14175" t="s">
        <v>35</v>
      </c>
      <c r="E14175">
        <v>1</v>
      </c>
      <c r="F14175" s="2">
        <v>242.76</v>
      </c>
      <c r="G14175" s="3">
        <v>594.23839999999996</v>
      </c>
      <c r="H14175" s="3">
        <v>2.4276</v>
      </c>
      <c r="I14175" s="3">
        <v>11.40972</v>
      </c>
      <c r="J14175" s="3">
        <v>256.59732000000002</v>
      </c>
      <c r="K14175" s="3">
        <v>394.76510769230771</v>
      </c>
      <c r="L14175" s="4">
        <v>0.35</v>
      </c>
    </row>
    <row r="14176" spans="1:12" x14ac:dyDescent="0.35">
      <c r="A14176" s="1" t="s">
        <v>23854</v>
      </c>
      <c r="B14176" t="s">
        <v>19624</v>
      </c>
      <c r="C14176" t="s">
        <v>363</v>
      </c>
      <c r="D14176" t="s">
        <v>364</v>
      </c>
      <c r="E14176">
        <v>1</v>
      </c>
      <c r="F14176" s="2">
        <v>312.8</v>
      </c>
      <c r="G14176" s="3">
        <v>680</v>
      </c>
      <c r="H14176" s="3">
        <v>3.1280000000000001</v>
      </c>
      <c r="I14176" s="3">
        <v>14.701600000000001</v>
      </c>
      <c r="J14176" s="3">
        <v>330.62959999999998</v>
      </c>
      <c r="K14176" s="3">
        <v>508.66092307692304</v>
      </c>
      <c r="L14176" s="4">
        <v>0.35</v>
      </c>
    </row>
    <row r="14177" spans="1:12" x14ac:dyDescent="0.35">
      <c r="A14177" s="1" t="s">
        <v>23855</v>
      </c>
      <c r="B14177" t="s">
        <v>23856</v>
      </c>
      <c r="C14177" t="s">
        <v>363</v>
      </c>
      <c r="D14177" t="s">
        <v>364</v>
      </c>
      <c r="E14177">
        <v>1</v>
      </c>
      <c r="F14177" s="2">
        <v>4.32</v>
      </c>
      <c r="G14177" s="3">
        <v>6.56</v>
      </c>
      <c r="H14177" s="3">
        <v>4.3200000000000002E-2</v>
      </c>
      <c r="I14177" s="3">
        <v>0.20304000000000003</v>
      </c>
      <c r="J14177" s="3">
        <v>4.5662399999999996</v>
      </c>
      <c r="K14177" s="3">
        <v>7.0249846153846143</v>
      </c>
      <c r="L14177" s="4">
        <v>0.34999999999999992</v>
      </c>
    </row>
    <row r="14178" spans="1:12" x14ac:dyDescent="0.35">
      <c r="A14178" s="1">
        <v>44230</v>
      </c>
      <c r="B14178" t="s">
        <v>23857</v>
      </c>
      <c r="C14178" t="s">
        <v>363</v>
      </c>
      <c r="D14178" t="s">
        <v>364</v>
      </c>
      <c r="E14178">
        <v>1</v>
      </c>
      <c r="F14178" s="2">
        <v>58.603999999999999</v>
      </c>
      <c r="G14178" s="3">
        <v>179.2</v>
      </c>
      <c r="H14178" s="3">
        <v>0.58604000000000001</v>
      </c>
      <c r="I14178" s="3">
        <v>2.7543880000000001</v>
      </c>
      <c r="J14178" s="3">
        <v>61.944427999999995</v>
      </c>
      <c r="K14178" s="3">
        <v>95.299119999999988</v>
      </c>
      <c r="L14178" s="4">
        <v>0.35</v>
      </c>
    </row>
    <row r="14179" spans="1:12" x14ac:dyDescent="0.35">
      <c r="A14179" s="1" t="s">
        <v>23858</v>
      </c>
      <c r="B14179" t="s">
        <v>23859</v>
      </c>
      <c r="C14179" t="s">
        <v>363</v>
      </c>
      <c r="D14179" t="s">
        <v>364</v>
      </c>
      <c r="E14179">
        <v>1</v>
      </c>
      <c r="F14179" s="2">
        <v>219.48490000000001</v>
      </c>
      <c r="G14179" s="3">
        <v>496</v>
      </c>
      <c r="H14179" s="3">
        <v>2.194849</v>
      </c>
      <c r="I14179" s="3">
        <v>10.3157903</v>
      </c>
      <c r="J14179" s="3">
        <v>231.99553930000002</v>
      </c>
      <c r="K14179" s="3">
        <v>356.91621430769231</v>
      </c>
      <c r="L14179" s="4">
        <v>0.35</v>
      </c>
    </row>
    <row r="14180" spans="1:12" x14ac:dyDescent="0.35">
      <c r="A14180" s="1" t="s">
        <v>23860</v>
      </c>
      <c r="B14180" t="s">
        <v>23861</v>
      </c>
      <c r="C14180" t="s">
        <v>26</v>
      </c>
      <c r="D14180" t="s">
        <v>27</v>
      </c>
      <c r="E14180">
        <v>1</v>
      </c>
      <c r="F14180" s="2">
        <v>57.61</v>
      </c>
      <c r="G14180" s="3">
        <v>115</v>
      </c>
      <c r="H14180" s="3">
        <v>0.57610000000000006</v>
      </c>
      <c r="I14180" s="3">
        <v>2.7076699999999998</v>
      </c>
      <c r="J14180" s="3">
        <v>60.893769999999996</v>
      </c>
      <c r="K14180" s="3">
        <v>93.682723076923068</v>
      </c>
      <c r="L14180" s="4">
        <v>0.35</v>
      </c>
    </row>
    <row r="14181" spans="1:12" x14ac:dyDescent="0.35">
      <c r="A14181" s="1" t="s">
        <v>23862</v>
      </c>
      <c r="B14181" t="s">
        <v>23863</v>
      </c>
      <c r="C14181" t="s">
        <v>363</v>
      </c>
      <c r="D14181" t="s">
        <v>364</v>
      </c>
      <c r="E14181">
        <v>1</v>
      </c>
      <c r="F14181" s="2">
        <v>160.26</v>
      </c>
      <c r="G14181" s="3">
        <v>294</v>
      </c>
      <c r="H14181" s="3">
        <v>1.6026</v>
      </c>
      <c r="I14181" s="3">
        <v>7.5322199999999997</v>
      </c>
      <c r="J14181" s="3">
        <v>169.39481999999998</v>
      </c>
      <c r="K14181" s="3">
        <v>260.60741538461536</v>
      </c>
      <c r="L14181" s="4">
        <v>0.35000000000000003</v>
      </c>
    </row>
    <row r="14182" spans="1:12" x14ac:dyDescent="0.35">
      <c r="A14182" s="1" t="s">
        <v>23864</v>
      </c>
      <c r="B14182" t="s">
        <v>23865</v>
      </c>
      <c r="C14182" t="s">
        <v>363</v>
      </c>
      <c r="D14182" t="s">
        <v>364</v>
      </c>
      <c r="E14182">
        <v>1</v>
      </c>
      <c r="F14182" s="2">
        <v>23.8</v>
      </c>
      <c r="G14182" s="3">
        <v>67</v>
      </c>
      <c r="H14182" s="3">
        <v>0.23800000000000002</v>
      </c>
      <c r="I14182" s="3">
        <v>1.1186</v>
      </c>
      <c r="J14182" s="3">
        <v>25.156600000000001</v>
      </c>
      <c r="K14182" s="3">
        <v>38.702461538461542</v>
      </c>
      <c r="L14182" s="4">
        <v>0.35000000000000003</v>
      </c>
    </row>
    <row r="14183" spans="1:12" x14ac:dyDescent="0.35">
      <c r="A14183" s="1" t="s">
        <v>23866</v>
      </c>
      <c r="B14183" t="s">
        <v>19960</v>
      </c>
      <c r="C14183" t="s">
        <v>34</v>
      </c>
      <c r="D14183" t="s">
        <v>35</v>
      </c>
      <c r="E14183">
        <v>1</v>
      </c>
      <c r="F14183" s="2">
        <v>14956.33</v>
      </c>
      <c r="G14183" s="3">
        <v>38108</v>
      </c>
      <c r="H14183" s="3">
        <v>149.5633</v>
      </c>
      <c r="I14183" s="3">
        <v>702.94750999999997</v>
      </c>
      <c r="J14183" s="3">
        <v>15808.84081</v>
      </c>
      <c r="K14183" s="3">
        <v>24321.293553846153</v>
      </c>
      <c r="L14183" s="4">
        <v>0.35</v>
      </c>
    </row>
    <row r="14184" spans="1:12" x14ac:dyDescent="0.35">
      <c r="A14184" s="1" t="s">
        <v>23867</v>
      </c>
      <c r="B14184" t="s">
        <v>23868</v>
      </c>
      <c r="C14184" t="s">
        <v>13</v>
      </c>
      <c r="D14184" t="s">
        <v>14</v>
      </c>
      <c r="E14184">
        <v>1</v>
      </c>
      <c r="F14184" s="2">
        <v>14.28</v>
      </c>
      <c r="G14184" s="3">
        <v>28</v>
      </c>
      <c r="H14184" s="3">
        <v>0.14280000000000001</v>
      </c>
      <c r="I14184" s="3">
        <v>0.67115999999999998</v>
      </c>
      <c r="J14184" s="3">
        <v>15.093959999999999</v>
      </c>
      <c r="K14184" s="3">
        <v>23.221476923076921</v>
      </c>
      <c r="L14184" s="4">
        <v>0.35</v>
      </c>
    </row>
    <row r="14185" spans="1:12" x14ac:dyDescent="0.35">
      <c r="A14185" s="1" t="s">
        <v>23869</v>
      </c>
      <c r="B14185" t="s">
        <v>23870</v>
      </c>
      <c r="C14185" t="s">
        <v>34</v>
      </c>
      <c r="D14185" t="s">
        <v>35</v>
      </c>
      <c r="E14185">
        <v>1</v>
      </c>
      <c r="F14185" s="2">
        <v>311.89</v>
      </c>
      <c r="G14185" s="3">
        <v>772</v>
      </c>
      <c r="H14185" s="3">
        <v>3.1189</v>
      </c>
      <c r="I14185" s="3">
        <v>14.65883</v>
      </c>
      <c r="J14185" s="3">
        <v>329.66773000000001</v>
      </c>
      <c r="K14185" s="3">
        <v>507.18112307692309</v>
      </c>
      <c r="L14185" s="4">
        <v>0.35</v>
      </c>
    </row>
    <row r="14186" spans="1:12" x14ac:dyDescent="0.35">
      <c r="A14186" s="1">
        <v>767961</v>
      </c>
      <c r="B14186" t="s">
        <v>19599</v>
      </c>
      <c r="C14186" t="s">
        <v>34</v>
      </c>
      <c r="D14186" t="s">
        <v>35</v>
      </c>
      <c r="E14186">
        <v>1</v>
      </c>
      <c r="F14186" s="2">
        <v>0.253</v>
      </c>
      <c r="G14186" s="3">
        <v>1</v>
      </c>
      <c r="H14186" s="3">
        <v>2.5300000000000001E-3</v>
      </c>
      <c r="I14186" s="3">
        <v>1.1891000000000001E-2</v>
      </c>
      <c r="J14186" s="3">
        <v>0.26742099999999996</v>
      </c>
      <c r="K14186" s="3">
        <v>0.41141692307692301</v>
      </c>
      <c r="L14186" s="4">
        <v>0.35</v>
      </c>
    </row>
    <row r="14187" spans="1:12" x14ac:dyDescent="0.35">
      <c r="A14187" s="1" t="s">
        <v>23871</v>
      </c>
      <c r="B14187" t="s">
        <v>23872</v>
      </c>
      <c r="C14187" t="s">
        <v>13</v>
      </c>
      <c r="D14187" t="s">
        <v>14</v>
      </c>
      <c r="E14187">
        <v>1</v>
      </c>
      <c r="F14187" s="2">
        <v>270.48</v>
      </c>
      <c r="G14187" s="3">
        <v>541</v>
      </c>
      <c r="H14187" s="3">
        <v>2.7048000000000001</v>
      </c>
      <c r="I14187" s="3">
        <v>12.712560000000002</v>
      </c>
      <c r="J14187" s="3">
        <v>285.89735999999999</v>
      </c>
      <c r="K14187" s="3">
        <v>439.84209230769227</v>
      </c>
      <c r="L14187" s="4">
        <v>0.35</v>
      </c>
    </row>
    <row r="14188" spans="1:12" x14ac:dyDescent="0.35">
      <c r="A14188" s="1" t="s">
        <v>23873</v>
      </c>
      <c r="B14188" t="s">
        <v>23874</v>
      </c>
      <c r="C14188" t="s">
        <v>13</v>
      </c>
      <c r="D14188" t="s">
        <v>14</v>
      </c>
      <c r="E14188">
        <v>1</v>
      </c>
      <c r="F14188" s="2">
        <v>45</v>
      </c>
      <c r="G14188" s="3">
        <v>365.6576</v>
      </c>
      <c r="H14188" s="3">
        <v>0.45</v>
      </c>
      <c r="I14188" s="3">
        <v>2.1150000000000002</v>
      </c>
      <c r="J14188" s="3">
        <v>47.565000000000005</v>
      </c>
      <c r="K14188" s="3">
        <v>73.176923076923089</v>
      </c>
      <c r="L14188" s="4">
        <v>0.35000000000000003</v>
      </c>
    </row>
    <row r="14189" spans="1:12" x14ac:dyDescent="0.35">
      <c r="A14189" s="1" t="s">
        <v>23875</v>
      </c>
      <c r="B14189" t="s">
        <v>23876</v>
      </c>
      <c r="C14189" t="s">
        <v>363</v>
      </c>
      <c r="D14189" t="s">
        <v>364</v>
      </c>
      <c r="E14189">
        <v>1</v>
      </c>
      <c r="F14189" s="2">
        <v>160.6</v>
      </c>
      <c r="G14189" s="3">
        <v>116</v>
      </c>
      <c r="H14189" s="3">
        <v>1.6059999999999999</v>
      </c>
      <c r="I14189" s="3">
        <v>7.5481999999999996</v>
      </c>
      <c r="J14189" s="3">
        <v>169.7542</v>
      </c>
      <c r="K14189" s="3">
        <v>261.1603076923077</v>
      </c>
      <c r="L14189" s="4">
        <v>0.35000000000000003</v>
      </c>
    </row>
    <row r="14190" spans="1:12" x14ac:dyDescent="0.35">
      <c r="A14190" s="1" t="s">
        <v>23877</v>
      </c>
      <c r="B14190" t="s">
        <v>5728</v>
      </c>
      <c r="C14190" t="s">
        <v>13</v>
      </c>
      <c r="D14190" t="s">
        <v>14</v>
      </c>
      <c r="E14190">
        <v>1</v>
      </c>
      <c r="F14190" s="2">
        <v>766.92</v>
      </c>
      <c r="G14190" s="3">
        <v>1535</v>
      </c>
      <c r="H14190" s="3">
        <v>7.6692</v>
      </c>
      <c r="I14190" s="3">
        <v>36.04524</v>
      </c>
      <c r="J14190" s="3">
        <v>810.63444000000004</v>
      </c>
      <c r="K14190" s="3">
        <v>1247.1299076923078</v>
      </c>
      <c r="L14190" s="4">
        <v>0.35000000000000003</v>
      </c>
    </row>
    <row r="14191" spans="1:12" x14ac:dyDescent="0.35">
      <c r="A14191" s="1" t="s">
        <v>23878</v>
      </c>
      <c r="B14191" t="s">
        <v>23879</v>
      </c>
      <c r="C14191" t="s">
        <v>363</v>
      </c>
      <c r="D14191" t="s">
        <v>364</v>
      </c>
      <c r="E14191">
        <v>1</v>
      </c>
      <c r="F14191" s="2">
        <v>138.05000000000001</v>
      </c>
      <c r="G14191" s="3">
        <v>249</v>
      </c>
      <c r="H14191" s="3">
        <v>1.3805000000000001</v>
      </c>
      <c r="I14191" s="3">
        <v>6.4883500000000005</v>
      </c>
      <c r="J14191" s="3">
        <v>145.91885000000002</v>
      </c>
      <c r="K14191" s="3">
        <v>224.49053846153848</v>
      </c>
      <c r="L14191" s="4">
        <v>0.35</v>
      </c>
    </row>
    <row r="14192" spans="1:12" x14ac:dyDescent="0.35">
      <c r="A14192" s="1" t="s">
        <v>23880</v>
      </c>
      <c r="B14192" t="s">
        <v>23881</v>
      </c>
      <c r="C14192" t="s">
        <v>13</v>
      </c>
      <c r="D14192" t="s">
        <v>14</v>
      </c>
      <c r="E14192">
        <v>1</v>
      </c>
      <c r="F14192" s="2">
        <v>62.424300000000002</v>
      </c>
      <c r="G14192" s="3">
        <v>158</v>
      </c>
      <c r="H14192" s="3">
        <v>0.62424299999999999</v>
      </c>
      <c r="I14192" s="3">
        <v>2.9339421000000003</v>
      </c>
      <c r="J14192" s="3">
        <v>65.982485100000005</v>
      </c>
      <c r="K14192" s="3">
        <v>101.51151553846154</v>
      </c>
      <c r="L14192" s="4">
        <v>0.34999999999999992</v>
      </c>
    </row>
    <row r="14193" spans="1:12" x14ac:dyDescent="0.35">
      <c r="A14193" s="1" t="s">
        <v>23882</v>
      </c>
      <c r="B14193" t="s">
        <v>23883</v>
      </c>
      <c r="C14193" t="s">
        <v>363</v>
      </c>
      <c r="D14193" t="s">
        <v>364</v>
      </c>
      <c r="E14193">
        <v>1</v>
      </c>
      <c r="F14193" s="2">
        <v>3196</v>
      </c>
      <c r="G14193" s="3">
        <v>6823</v>
      </c>
      <c r="H14193" s="3">
        <v>31.96</v>
      </c>
      <c r="I14193" s="3">
        <v>150.21199999999999</v>
      </c>
      <c r="J14193" s="3">
        <v>3378.172</v>
      </c>
      <c r="K14193" s="3">
        <v>5197.1876923076925</v>
      </c>
      <c r="L14193" s="4">
        <v>0.35000000000000003</v>
      </c>
    </row>
    <row r="14194" spans="1:12" x14ac:dyDescent="0.35">
      <c r="A14194" s="1" t="s">
        <v>23884</v>
      </c>
      <c r="B14194" t="s">
        <v>23885</v>
      </c>
      <c r="C14194" t="s">
        <v>34</v>
      </c>
      <c r="D14194" t="s">
        <v>35</v>
      </c>
      <c r="E14194">
        <v>1</v>
      </c>
      <c r="F14194" s="2">
        <v>33.71</v>
      </c>
      <c r="G14194" s="3">
        <v>41</v>
      </c>
      <c r="H14194" s="3">
        <v>0.33710000000000001</v>
      </c>
      <c r="I14194" s="3">
        <v>1.5843700000000001</v>
      </c>
      <c r="J14194" s="3">
        <v>35.63147</v>
      </c>
      <c r="K14194" s="3">
        <v>54.817646153846155</v>
      </c>
      <c r="L14194" s="4">
        <v>0.35000000000000003</v>
      </c>
    </row>
    <row r="14195" spans="1:12" x14ac:dyDescent="0.35">
      <c r="A14195" s="1" t="s">
        <v>23886</v>
      </c>
      <c r="B14195" t="s">
        <v>23887</v>
      </c>
      <c r="C14195" t="s">
        <v>363</v>
      </c>
      <c r="D14195" t="s">
        <v>364</v>
      </c>
      <c r="E14195">
        <v>1</v>
      </c>
      <c r="F14195" s="2">
        <v>1058.4000000000001</v>
      </c>
      <c r="G14195" s="3">
        <v>2627</v>
      </c>
      <c r="H14195" s="3">
        <v>10.584000000000001</v>
      </c>
      <c r="I14195" s="3">
        <v>49.744800000000005</v>
      </c>
      <c r="J14195" s="3">
        <v>1118.7288000000001</v>
      </c>
      <c r="K14195" s="3">
        <v>1721.1212307692308</v>
      </c>
      <c r="L14195" s="4">
        <v>0.35</v>
      </c>
    </row>
    <row r="14196" spans="1:12" x14ac:dyDescent="0.35">
      <c r="A14196" s="1" t="s">
        <v>23888</v>
      </c>
      <c r="B14196" t="s">
        <v>23889</v>
      </c>
      <c r="C14196" t="s">
        <v>34</v>
      </c>
      <c r="D14196" t="s">
        <v>35</v>
      </c>
      <c r="E14196">
        <v>1</v>
      </c>
      <c r="F14196" s="2">
        <v>636.87</v>
      </c>
      <c r="G14196" s="3">
        <v>1396.64</v>
      </c>
      <c r="H14196" s="3">
        <v>6.3687000000000005</v>
      </c>
      <c r="I14196" s="3">
        <v>29.93289</v>
      </c>
      <c r="J14196" s="3">
        <v>673.17159000000004</v>
      </c>
      <c r="K14196" s="3">
        <v>1035.6486</v>
      </c>
      <c r="L14196" s="4">
        <v>0.35</v>
      </c>
    </row>
    <row r="14197" spans="1:12" x14ac:dyDescent="0.35">
      <c r="A14197" s="1" t="s">
        <v>23890</v>
      </c>
      <c r="B14197" t="s">
        <v>23891</v>
      </c>
      <c r="C14197" t="s">
        <v>34</v>
      </c>
      <c r="D14197" t="s">
        <v>35</v>
      </c>
      <c r="E14197">
        <v>1</v>
      </c>
      <c r="F14197" s="2">
        <v>365.75</v>
      </c>
      <c r="G14197" s="3">
        <v>1154.1264000000001</v>
      </c>
      <c r="H14197" s="3">
        <v>3.6575000000000002</v>
      </c>
      <c r="I14197" s="3">
        <v>17.190249999999999</v>
      </c>
      <c r="J14197" s="3">
        <v>386.59775000000002</v>
      </c>
      <c r="K14197" s="3">
        <v>594.76576923076925</v>
      </c>
      <c r="L14197" s="4">
        <v>0.35</v>
      </c>
    </row>
    <row r="14198" spans="1:12" x14ac:dyDescent="0.35">
      <c r="A14198" s="1" t="s">
        <v>23892</v>
      </c>
      <c r="B14198" t="s">
        <v>20638</v>
      </c>
      <c r="C14198" t="s">
        <v>34</v>
      </c>
      <c r="D14198" t="s">
        <v>35</v>
      </c>
      <c r="E14198">
        <v>1</v>
      </c>
      <c r="F14198" s="2">
        <v>16403.310000000001</v>
      </c>
      <c r="G14198" s="3">
        <v>45561</v>
      </c>
      <c r="H14198" s="3">
        <v>164.03310000000002</v>
      </c>
      <c r="I14198" s="3">
        <v>770.95557000000008</v>
      </c>
      <c r="J14198" s="3">
        <v>17338.298670000004</v>
      </c>
      <c r="K14198" s="3">
        <v>26674.305646153851</v>
      </c>
      <c r="L14198" s="4">
        <v>0.35</v>
      </c>
    </row>
    <row r="14199" spans="1:12" x14ac:dyDescent="0.35">
      <c r="A14199" s="1" t="s">
        <v>23893</v>
      </c>
      <c r="B14199" t="s">
        <v>23894</v>
      </c>
      <c r="C14199" t="s">
        <v>363</v>
      </c>
      <c r="D14199" t="s">
        <v>364</v>
      </c>
      <c r="E14199">
        <v>1</v>
      </c>
      <c r="F14199" s="2">
        <v>22.54</v>
      </c>
      <c r="G14199" s="3">
        <v>49.26</v>
      </c>
      <c r="H14199" s="3">
        <v>0.22539999999999999</v>
      </c>
      <c r="I14199" s="3">
        <v>1.05938</v>
      </c>
      <c r="J14199" s="3">
        <v>23.824780000000001</v>
      </c>
      <c r="K14199" s="3">
        <v>36.653507692307691</v>
      </c>
      <c r="L14199" s="4">
        <v>0.35</v>
      </c>
    </row>
    <row r="14200" spans="1:12" x14ac:dyDescent="0.35">
      <c r="A14200" s="1">
        <v>762365</v>
      </c>
      <c r="B14200" t="s">
        <v>19567</v>
      </c>
      <c r="C14200" t="s">
        <v>34</v>
      </c>
      <c r="D14200" t="s">
        <v>35</v>
      </c>
      <c r="E14200">
        <v>1</v>
      </c>
      <c r="F14200" s="2">
        <v>0.14299999999999999</v>
      </c>
      <c r="G14200" s="3">
        <v>1</v>
      </c>
      <c r="H14200" s="3">
        <v>1.4299999999999998E-3</v>
      </c>
      <c r="I14200" s="3">
        <v>6.7209999999999995E-3</v>
      </c>
      <c r="J14200" s="3">
        <v>0.15115099999999998</v>
      </c>
      <c r="K14200" s="3">
        <v>0.23253999999999997</v>
      </c>
      <c r="L14200" s="4">
        <v>0.35</v>
      </c>
    </row>
    <row r="14201" spans="1:12" x14ac:dyDescent="0.35">
      <c r="A14201" s="1" t="s">
        <v>23895</v>
      </c>
      <c r="B14201" t="s">
        <v>23896</v>
      </c>
      <c r="C14201" t="s">
        <v>34</v>
      </c>
      <c r="D14201" t="s">
        <v>35</v>
      </c>
      <c r="E14201">
        <v>1</v>
      </c>
      <c r="F14201" s="2">
        <v>8684.0300000000007</v>
      </c>
      <c r="G14201" s="3">
        <v>13495</v>
      </c>
      <c r="H14201" s="3">
        <v>86.840300000000013</v>
      </c>
      <c r="I14201" s="3">
        <v>408.14941000000005</v>
      </c>
      <c r="J14201" s="3">
        <v>9179.0197100000005</v>
      </c>
      <c r="K14201" s="3">
        <v>14121.568784615385</v>
      </c>
      <c r="L14201" s="4">
        <v>0.35</v>
      </c>
    </row>
    <row r="14202" spans="1:12" x14ac:dyDescent="0.35">
      <c r="A14202" s="1" t="s">
        <v>23897</v>
      </c>
      <c r="B14202" t="s">
        <v>20409</v>
      </c>
      <c r="C14202" t="s">
        <v>363</v>
      </c>
      <c r="D14202" t="s">
        <v>364</v>
      </c>
      <c r="E14202">
        <v>1</v>
      </c>
      <c r="F14202" s="2">
        <v>6000</v>
      </c>
      <c r="G14202" s="3">
        <v>4555</v>
      </c>
      <c r="H14202" s="3">
        <v>60</v>
      </c>
      <c r="I14202" s="3">
        <v>282</v>
      </c>
      <c r="J14202" s="3">
        <v>6342</v>
      </c>
      <c r="K14202" s="3">
        <v>9756.9230769230762</v>
      </c>
      <c r="L14202" s="4">
        <v>0.35</v>
      </c>
    </row>
    <row r="14203" spans="1:12" x14ac:dyDescent="0.35">
      <c r="A14203" s="1" t="s">
        <v>23898</v>
      </c>
      <c r="B14203" t="s">
        <v>23899</v>
      </c>
      <c r="C14203" t="s">
        <v>363</v>
      </c>
      <c r="D14203" t="s">
        <v>364</v>
      </c>
      <c r="E14203">
        <v>1</v>
      </c>
      <c r="F14203" s="2">
        <v>524.59</v>
      </c>
      <c r="G14203" s="3">
        <v>868</v>
      </c>
      <c r="H14203" s="3">
        <v>5.2459000000000007</v>
      </c>
      <c r="I14203" s="3">
        <v>24.655730000000002</v>
      </c>
      <c r="J14203" s="3">
        <v>554.49162999999999</v>
      </c>
      <c r="K14203" s="3">
        <v>853.06404615384611</v>
      </c>
      <c r="L14203" s="4">
        <v>0.35</v>
      </c>
    </row>
    <row r="14204" spans="1:12" x14ac:dyDescent="0.35">
      <c r="A14204" s="1" t="s">
        <v>23900</v>
      </c>
      <c r="B14204" t="s">
        <v>23901</v>
      </c>
      <c r="C14204" t="s">
        <v>363</v>
      </c>
      <c r="D14204" t="s">
        <v>364</v>
      </c>
      <c r="E14204">
        <v>1</v>
      </c>
      <c r="F14204" s="2">
        <v>2.4500000000000002</v>
      </c>
      <c r="G14204" s="3">
        <v>6</v>
      </c>
      <c r="H14204" s="3">
        <v>2.4500000000000001E-2</v>
      </c>
      <c r="I14204" s="3">
        <v>0.11515</v>
      </c>
      <c r="J14204" s="3">
        <v>2.5896500000000002</v>
      </c>
      <c r="K14204" s="3">
        <v>3.9840769230769233</v>
      </c>
      <c r="L14204" s="4">
        <v>0.35</v>
      </c>
    </row>
    <row r="14205" spans="1:12" x14ac:dyDescent="0.35">
      <c r="A14205" s="1" t="s">
        <v>23902</v>
      </c>
      <c r="B14205" t="s">
        <v>23093</v>
      </c>
      <c r="C14205" t="s">
        <v>26</v>
      </c>
      <c r="D14205" t="s">
        <v>27</v>
      </c>
      <c r="E14205">
        <v>1</v>
      </c>
      <c r="F14205" s="2">
        <v>157.59</v>
      </c>
      <c r="G14205" s="3">
        <v>355.04</v>
      </c>
      <c r="H14205" s="3">
        <v>1.5759000000000001</v>
      </c>
      <c r="I14205" s="3">
        <v>7.4067300000000005</v>
      </c>
      <c r="J14205" s="3">
        <v>166.57263</v>
      </c>
      <c r="K14205" s="3">
        <v>256.26558461538463</v>
      </c>
      <c r="L14205" s="4">
        <v>0.35000000000000003</v>
      </c>
    </row>
    <row r="14206" spans="1:12" x14ac:dyDescent="0.35">
      <c r="A14206" s="1" t="s">
        <v>23903</v>
      </c>
      <c r="B14206" t="s">
        <v>23904</v>
      </c>
      <c r="C14206" t="s">
        <v>21</v>
      </c>
      <c r="D14206" t="s">
        <v>22</v>
      </c>
      <c r="E14206">
        <v>1</v>
      </c>
      <c r="F14206" s="2">
        <v>11.49</v>
      </c>
      <c r="G14206" s="3">
        <v>29.12</v>
      </c>
      <c r="H14206" s="3">
        <v>0.1149</v>
      </c>
      <c r="I14206" s="3">
        <v>0.54003000000000001</v>
      </c>
      <c r="J14206" s="3">
        <v>12.14493</v>
      </c>
      <c r="K14206" s="3">
        <v>18.684507692307694</v>
      </c>
      <c r="L14206" s="4">
        <v>0.35000000000000003</v>
      </c>
    </row>
    <row r="14207" spans="1:12" x14ac:dyDescent="0.35">
      <c r="A14207" s="1" t="s">
        <v>23905</v>
      </c>
      <c r="B14207" t="s">
        <v>23906</v>
      </c>
      <c r="C14207" t="s">
        <v>363</v>
      </c>
      <c r="D14207" t="s">
        <v>364</v>
      </c>
      <c r="E14207">
        <v>1</v>
      </c>
      <c r="F14207" s="2">
        <v>1207.21</v>
      </c>
      <c r="G14207" s="3">
        <v>2543</v>
      </c>
      <c r="H14207" s="3">
        <v>12.072100000000001</v>
      </c>
      <c r="I14207" s="3">
        <v>56.738869999999999</v>
      </c>
      <c r="J14207" s="3">
        <v>1276.02097</v>
      </c>
      <c r="K14207" s="3">
        <v>1963.1091846153845</v>
      </c>
      <c r="L14207" s="4">
        <v>0.34999999999999992</v>
      </c>
    </row>
    <row r="14208" spans="1:12" x14ac:dyDescent="0.35">
      <c r="A14208" s="1" t="s">
        <v>23907</v>
      </c>
      <c r="B14208" t="s">
        <v>23908</v>
      </c>
      <c r="C14208" t="s">
        <v>34</v>
      </c>
      <c r="D14208" t="s">
        <v>35</v>
      </c>
      <c r="E14208">
        <v>1</v>
      </c>
      <c r="F14208" s="2">
        <v>39.24</v>
      </c>
      <c r="G14208" s="3">
        <v>107</v>
      </c>
      <c r="H14208" s="3">
        <v>0.39240000000000003</v>
      </c>
      <c r="I14208" s="3">
        <v>1.8442800000000001</v>
      </c>
      <c r="J14208" s="3">
        <v>41.476680000000002</v>
      </c>
      <c r="K14208" s="3">
        <v>63.810276923076927</v>
      </c>
      <c r="L14208" s="4">
        <v>0.35000000000000003</v>
      </c>
    </row>
    <row r="14209" spans="1:12" x14ac:dyDescent="0.35">
      <c r="A14209" s="1" t="s">
        <v>23909</v>
      </c>
      <c r="B14209" t="s">
        <v>23910</v>
      </c>
      <c r="C14209" t="s">
        <v>21</v>
      </c>
      <c r="D14209" t="s">
        <v>22</v>
      </c>
      <c r="E14209">
        <v>1</v>
      </c>
      <c r="F14209" s="2">
        <v>250</v>
      </c>
      <c r="G14209" s="3">
        <v>445</v>
      </c>
      <c r="H14209" s="3">
        <v>2.5</v>
      </c>
      <c r="I14209" s="3">
        <v>11.75</v>
      </c>
      <c r="J14209" s="3">
        <v>264.25</v>
      </c>
      <c r="K14209" s="3">
        <v>406.53846153846155</v>
      </c>
      <c r="L14209" s="4">
        <v>0.35000000000000003</v>
      </c>
    </row>
    <row r="14210" spans="1:12" x14ac:dyDescent="0.35">
      <c r="A14210" s="1" t="s">
        <v>23911</v>
      </c>
      <c r="B14210" t="s">
        <v>23912</v>
      </c>
      <c r="C14210" t="s">
        <v>34</v>
      </c>
      <c r="D14210" t="s">
        <v>35</v>
      </c>
      <c r="E14210">
        <v>1</v>
      </c>
      <c r="F14210" s="2">
        <v>855</v>
      </c>
      <c r="G14210" s="3">
        <v>2148.16</v>
      </c>
      <c r="H14210" s="3">
        <v>8.5500000000000007</v>
      </c>
      <c r="I14210" s="3">
        <v>40.185000000000002</v>
      </c>
      <c r="J14210" s="3">
        <v>903.7349999999999</v>
      </c>
      <c r="K14210" s="3">
        <v>1390.3615384615382</v>
      </c>
      <c r="L14210" s="4">
        <v>0.35</v>
      </c>
    </row>
    <row r="14211" spans="1:12" x14ac:dyDescent="0.35">
      <c r="A14211" s="1" t="s">
        <v>23913</v>
      </c>
      <c r="B14211" t="s">
        <v>13576</v>
      </c>
      <c r="C14211" t="s">
        <v>34</v>
      </c>
      <c r="D14211" t="s">
        <v>35</v>
      </c>
      <c r="E14211">
        <v>1</v>
      </c>
      <c r="F14211" s="2">
        <v>55.55</v>
      </c>
      <c r="G14211" s="3">
        <v>115</v>
      </c>
      <c r="H14211" s="3">
        <v>0.55549999999999999</v>
      </c>
      <c r="I14211" s="3">
        <v>2.6108499999999997</v>
      </c>
      <c r="J14211" s="3">
        <v>58.716349999999998</v>
      </c>
      <c r="K14211" s="3">
        <v>90.332846153846148</v>
      </c>
      <c r="L14211" s="4">
        <v>0.35</v>
      </c>
    </row>
    <row r="14212" spans="1:12" x14ac:dyDescent="0.35">
      <c r="A14212" s="1" t="s">
        <v>23914</v>
      </c>
      <c r="B14212" t="s">
        <v>22167</v>
      </c>
      <c r="C14212" t="s">
        <v>34</v>
      </c>
      <c r="D14212" t="s">
        <v>35</v>
      </c>
      <c r="E14212">
        <v>1</v>
      </c>
      <c r="F14212" s="2">
        <v>5738.04</v>
      </c>
      <c r="G14212" s="3">
        <v>15934</v>
      </c>
      <c r="H14212" s="3">
        <v>57.380400000000002</v>
      </c>
      <c r="I14212" s="3">
        <v>269.68788000000001</v>
      </c>
      <c r="J14212" s="3">
        <v>6065.1082800000004</v>
      </c>
      <c r="K14212" s="3">
        <v>9330.9358153846151</v>
      </c>
      <c r="L14212" s="4">
        <v>0.34999999999999992</v>
      </c>
    </row>
    <row r="14213" spans="1:12" x14ac:dyDescent="0.35">
      <c r="A14213" s="1" t="s">
        <v>23915</v>
      </c>
      <c r="B14213" t="s">
        <v>1586</v>
      </c>
      <c r="C14213" t="s">
        <v>34</v>
      </c>
      <c r="D14213" t="s">
        <v>35</v>
      </c>
      <c r="E14213">
        <v>1</v>
      </c>
      <c r="F14213" s="2">
        <v>11416.68</v>
      </c>
      <c r="G14213" s="3">
        <v>31709</v>
      </c>
      <c r="H14213" s="3">
        <v>114.16680000000001</v>
      </c>
      <c r="I14213" s="3">
        <v>536.58396000000005</v>
      </c>
      <c r="J14213" s="3">
        <v>12067.430760000001</v>
      </c>
      <c r="K14213" s="3">
        <v>18565.278092307693</v>
      </c>
      <c r="L14213" s="4">
        <v>0.35</v>
      </c>
    </row>
    <row r="14214" spans="1:12" x14ac:dyDescent="0.35">
      <c r="A14214" s="1" t="s">
        <v>23916</v>
      </c>
      <c r="B14214" t="s">
        <v>23917</v>
      </c>
      <c r="C14214" t="s">
        <v>26</v>
      </c>
      <c r="D14214" t="s">
        <v>27</v>
      </c>
      <c r="E14214">
        <v>1</v>
      </c>
      <c r="F14214" s="2">
        <v>8510</v>
      </c>
      <c r="G14214" s="3">
        <v>61553</v>
      </c>
      <c r="H14214" s="3">
        <v>85.100000000000009</v>
      </c>
      <c r="I14214" s="3">
        <v>399.97</v>
      </c>
      <c r="J14214" s="3">
        <v>8995.07</v>
      </c>
      <c r="K14214" s="3">
        <v>13838.56923076923</v>
      </c>
      <c r="L14214" s="4">
        <v>0.35</v>
      </c>
    </row>
    <row r="14215" spans="1:12" x14ac:dyDescent="0.35">
      <c r="A14215" s="1" t="s">
        <v>23918</v>
      </c>
      <c r="B14215" t="s">
        <v>23919</v>
      </c>
      <c r="C14215" t="s">
        <v>13</v>
      </c>
      <c r="D14215" t="s">
        <v>14</v>
      </c>
      <c r="E14215">
        <v>1</v>
      </c>
      <c r="F14215" s="2">
        <v>1602.72</v>
      </c>
      <c r="G14215" s="3">
        <v>2924</v>
      </c>
      <c r="H14215" s="3">
        <v>16.027200000000001</v>
      </c>
      <c r="I14215" s="3">
        <v>75.327839999999995</v>
      </c>
      <c r="J14215" s="3">
        <v>1694.0750399999999</v>
      </c>
      <c r="K14215" s="3">
        <v>2606.269292307692</v>
      </c>
      <c r="L14215" s="4">
        <v>0.34999999999999992</v>
      </c>
    </row>
    <row r="14216" spans="1:12" x14ac:dyDescent="0.35">
      <c r="A14216" s="1" t="s">
        <v>23920</v>
      </c>
      <c r="B14216" t="s">
        <v>23800</v>
      </c>
      <c r="C14216" t="s">
        <v>13</v>
      </c>
      <c r="D14216" t="s">
        <v>14</v>
      </c>
      <c r="E14216">
        <v>1</v>
      </c>
      <c r="F14216" s="2">
        <v>393.12</v>
      </c>
      <c r="G14216" s="3">
        <v>787</v>
      </c>
      <c r="H14216" s="3">
        <v>3.9312</v>
      </c>
      <c r="I14216" s="3">
        <v>18.47664</v>
      </c>
      <c r="J14216" s="3">
        <v>415.52783999999997</v>
      </c>
      <c r="K14216" s="3">
        <v>639.27359999999999</v>
      </c>
      <c r="L14216" s="4">
        <v>0.35000000000000003</v>
      </c>
    </row>
    <row r="14217" spans="1:12" x14ac:dyDescent="0.35">
      <c r="A14217" s="1" t="s">
        <v>23921</v>
      </c>
      <c r="B14217" t="s">
        <v>23922</v>
      </c>
      <c r="C14217" t="s">
        <v>34</v>
      </c>
      <c r="D14217" t="s">
        <v>35</v>
      </c>
      <c r="E14217">
        <v>1</v>
      </c>
      <c r="F14217" s="2">
        <v>0.105</v>
      </c>
      <c r="G14217" s="3">
        <v>1</v>
      </c>
      <c r="H14217" s="3">
        <v>1.0499999999999999E-3</v>
      </c>
      <c r="I14217" s="3">
        <v>4.9350000000000002E-3</v>
      </c>
      <c r="J14217" s="3">
        <v>0.11098499999999999</v>
      </c>
      <c r="K14217" s="3">
        <v>0.17074615384615383</v>
      </c>
      <c r="L14217" s="4">
        <v>0.35</v>
      </c>
    </row>
    <row r="14218" spans="1:12" x14ac:dyDescent="0.35">
      <c r="A14218" s="1">
        <v>86200</v>
      </c>
      <c r="B14218" t="s">
        <v>23923</v>
      </c>
      <c r="C14218" t="s">
        <v>363</v>
      </c>
      <c r="D14218" t="s">
        <v>364</v>
      </c>
      <c r="E14218">
        <v>1</v>
      </c>
      <c r="F14218" s="2">
        <v>112.11199999999999</v>
      </c>
      <c r="G14218" s="3">
        <v>372.96</v>
      </c>
      <c r="H14218" s="3">
        <v>1.1211199999999999</v>
      </c>
      <c r="I14218" s="3">
        <v>5.2692639999999997</v>
      </c>
      <c r="J14218" s="3">
        <v>118.50238400000001</v>
      </c>
      <c r="K14218" s="3">
        <v>182.31136000000001</v>
      </c>
      <c r="L14218" s="4">
        <v>0.35</v>
      </c>
    </row>
    <row r="14219" spans="1:12" x14ac:dyDescent="0.35">
      <c r="A14219" s="1" t="s">
        <v>23924</v>
      </c>
      <c r="B14219" t="s">
        <v>23925</v>
      </c>
      <c r="C14219" t="s">
        <v>13</v>
      </c>
      <c r="D14219" t="s">
        <v>14</v>
      </c>
      <c r="E14219">
        <v>1</v>
      </c>
      <c r="F14219" s="2">
        <v>40.377699999999997</v>
      </c>
      <c r="G14219" s="3">
        <v>114</v>
      </c>
      <c r="H14219" s="3">
        <v>0.403777</v>
      </c>
      <c r="I14219" s="3">
        <v>1.8977518999999998</v>
      </c>
      <c r="J14219" s="3">
        <v>42.679228899999998</v>
      </c>
      <c r="K14219" s="3">
        <v>65.660352153846148</v>
      </c>
      <c r="L14219" s="4">
        <v>0.35</v>
      </c>
    </row>
    <row r="14220" spans="1:12" x14ac:dyDescent="0.35">
      <c r="A14220" s="1" t="s">
        <v>23926</v>
      </c>
      <c r="B14220" t="s">
        <v>23927</v>
      </c>
      <c r="C14220" t="s">
        <v>363</v>
      </c>
      <c r="D14220" t="s">
        <v>364</v>
      </c>
      <c r="E14220">
        <v>1</v>
      </c>
      <c r="F14220" s="2">
        <v>782.46</v>
      </c>
      <c r="G14220" s="3">
        <v>4650</v>
      </c>
      <c r="H14220" s="3">
        <v>7.8246000000000002</v>
      </c>
      <c r="I14220" s="3">
        <v>36.775620000000004</v>
      </c>
      <c r="J14220" s="3">
        <v>827.06022000000007</v>
      </c>
      <c r="K14220" s="3">
        <v>1272.4003384615385</v>
      </c>
      <c r="L14220" s="4">
        <v>0.34999999999999992</v>
      </c>
    </row>
    <row r="14221" spans="1:12" x14ac:dyDescent="0.35">
      <c r="A14221" s="1" t="s">
        <v>23928</v>
      </c>
      <c r="B14221" t="s">
        <v>2278</v>
      </c>
      <c r="C14221" t="s">
        <v>363</v>
      </c>
      <c r="D14221" t="s">
        <v>364</v>
      </c>
      <c r="E14221">
        <v>1</v>
      </c>
      <c r="F14221" s="2">
        <v>796</v>
      </c>
      <c r="G14221" s="3">
        <v>2246</v>
      </c>
      <c r="H14221" s="3">
        <v>7.96</v>
      </c>
      <c r="I14221" s="3">
        <v>37.411999999999999</v>
      </c>
      <c r="J14221" s="3">
        <v>841.37200000000007</v>
      </c>
      <c r="K14221" s="3">
        <v>1294.4184615384615</v>
      </c>
      <c r="L14221" s="4">
        <v>0.34999999999999992</v>
      </c>
    </row>
    <row r="14222" spans="1:12" x14ac:dyDescent="0.35">
      <c r="A14222" s="1" t="s">
        <v>23929</v>
      </c>
      <c r="B14222" t="s">
        <v>23930</v>
      </c>
      <c r="C14222" t="s">
        <v>363</v>
      </c>
      <c r="D14222" t="s">
        <v>364</v>
      </c>
      <c r="E14222">
        <v>1</v>
      </c>
      <c r="F14222" s="2">
        <v>660.56</v>
      </c>
      <c r="G14222" s="3">
        <v>1436</v>
      </c>
      <c r="H14222" s="3">
        <v>6.6055999999999999</v>
      </c>
      <c r="I14222" s="3">
        <v>31.046319999999998</v>
      </c>
      <c r="J14222" s="3">
        <v>698.21191999999996</v>
      </c>
      <c r="K14222" s="3">
        <v>1074.1721846153846</v>
      </c>
      <c r="L14222" s="4">
        <v>0.35000000000000003</v>
      </c>
    </row>
    <row r="14223" spans="1:12" x14ac:dyDescent="0.35">
      <c r="A14223" s="1" t="s">
        <v>23931</v>
      </c>
      <c r="B14223" t="s">
        <v>23932</v>
      </c>
      <c r="C14223" t="s">
        <v>363</v>
      </c>
      <c r="D14223" t="s">
        <v>364</v>
      </c>
      <c r="E14223">
        <v>1</v>
      </c>
      <c r="F14223" s="2">
        <v>1935</v>
      </c>
      <c r="G14223" s="3">
        <v>3913</v>
      </c>
      <c r="H14223" s="3">
        <v>19.350000000000001</v>
      </c>
      <c r="I14223" s="3">
        <v>90.944999999999993</v>
      </c>
      <c r="J14223" s="3">
        <v>2045.2949999999998</v>
      </c>
      <c r="K14223" s="3">
        <v>3146.6076923076921</v>
      </c>
      <c r="L14223" s="4">
        <v>0.35000000000000003</v>
      </c>
    </row>
    <row r="14224" spans="1:12" x14ac:dyDescent="0.35">
      <c r="A14224" s="1" t="s">
        <v>23933</v>
      </c>
      <c r="B14224" t="s">
        <v>19780</v>
      </c>
      <c r="C14224" t="s">
        <v>34</v>
      </c>
      <c r="D14224" t="s">
        <v>35</v>
      </c>
      <c r="E14224">
        <v>1</v>
      </c>
      <c r="F14224" s="2">
        <v>3.25</v>
      </c>
      <c r="G14224" s="3">
        <v>7</v>
      </c>
      <c r="H14224" s="3">
        <v>3.2500000000000001E-2</v>
      </c>
      <c r="I14224" s="3">
        <v>0.15275</v>
      </c>
      <c r="J14224" s="3">
        <v>3.4352500000000004</v>
      </c>
      <c r="K14224" s="3">
        <v>5.2850000000000001</v>
      </c>
      <c r="L14224" s="4">
        <v>0.34999999999999992</v>
      </c>
    </row>
    <row r="14225" spans="1:12" x14ac:dyDescent="0.35">
      <c r="A14225" s="1" t="s">
        <v>23934</v>
      </c>
      <c r="B14225" t="s">
        <v>23935</v>
      </c>
      <c r="C14225" t="s">
        <v>363</v>
      </c>
      <c r="D14225" t="s">
        <v>364</v>
      </c>
      <c r="E14225">
        <v>1</v>
      </c>
      <c r="F14225" s="2">
        <v>50.231999999999999</v>
      </c>
      <c r="G14225" s="3">
        <v>109.79</v>
      </c>
      <c r="H14225" s="3">
        <v>0.50231999999999999</v>
      </c>
      <c r="I14225" s="3">
        <v>2.3609040000000001</v>
      </c>
      <c r="J14225" s="3">
        <v>53.095223999999995</v>
      </c>
      <c r="K14225" s="3">
        <v>81.68495999999999</v>
      </c>
      <c r="L14225" s="4">
        <v>0.35</v>
      </c>
    </row>
    <row r="14226" spans="1:12" x14ac:dyDescent="0.35">
      <c r="A14226" s="1" t="s">
        <v>23936</v>
      </c>
      <c r="B14226" t="s">
        <v>23937</v>
      </c>
      <c r="C14226" t="s">
        <v>363</v>
      </c>
      <c r="D14226" t="s">
        <v>364</v>
      </c>
      <c r="E14226">
        <v>1</v>
      </c>
      <c r="F14226" s="2">
        <v>4601.38</v>
      </c>
      <c r="G14226" s="3">
        <v>10056.620000000001</v>
      </c>
      <c r="H14226" s="3">
        <v>46.013800000000003</v>
      </c>
      <c r="I14226" s="3">
        <v>216.26486</v>
      </c>
      <c r="J14226" s="3">
        <v>4863.6586600000001</v>
      </c>
      <c r="K14226" s="3">
        <v>7482.5517846153843</v>
      </c>
      <c r="L14226" s="4">
        <v>0.35</v>
      </c>
    </row>
    <row r="14227" spans="1:12" x14ac:dyDescent="0.35">
      <c r="A14227" s="1" t="s">
        <v>23938</v>
      </c>
      <c r="B14227" t="s">
        <v>23939</v>
      </c>
      <c r="C14227" t="s">
        <v>21</v>
      </c>
      <c r="D14227" t="s">
        <v>22</v>
      </c>
      <c r="E14227">
        <v>1</v>
      </c>
      <c r="F14227" s="2">
        <v>5.25</v>
      </c>
      <c r="G14227" s="3">
        <v>23.52</v>
      </c>
      <c r="H14227" s="3">
        <v>5.2499999999999998E-2</v>
      </c>
      <c r="I14227" s="3">
        <v>0.24675</v>
      </c>
      <c r="J14227" s="3">
        <v>5.5492499999999998</v>
      </c>
      <c r="K14227" s="3">
        <v>8.5373076923076923</v>
      </c>
      <c r="L14227" s="4">
        <v>0.35000000000000003</v>
      </c>
    </row>
    <row r="14228" spans="1:12" x14ac:dyDescent="0.35">
      <c r="A14228" s="1" t="s">
        <v>23940</v>
      </c>
      <c r="B14228" t="s">
        <v>23941</v>
      </c>
      <c r="C14228" t="s">
        <v>363</v>
      </c>
      <c r="D14228" t="s">
        <v>364</v>
      </c>
      <c r="E14228">
        <v>1</v>
      </c>
      <c r="F14228" s="2">
        <v>5059.45</v>
      </c>
      <c r="G14228" s="3">
        <v>10126</v>
      </c>
      <c r="H14228" s="3">
        <v>50.594499999999996</v>
      </c>
      <c r="I14228" s="3">
        <v>237.79415</v>
      </c>
      <c r="J14228" s="3">
        <v>5347.8386499999997</v>
      </c>
      <c r="K14228" s="3">
        <v>8227.4440769230769</v>
      </c>
      <c r="L14228" s="4">
        <v>0.35000000000000003</v>
      </c>
    </row>
    <row r="14229" spans="1:12" x14ac:dyDescent="0.35">
      <c r="A14229" s="1" t="s">
        <v>23942</v>
      </c>
      <c r="B14229" t="s">
        <v>23943</v>
      </c>
      <c r="C14229" t="s">
        <v>363</v>
      </c>
      <c r="D14229" t="s">
        <v>364</v>
      </c>
      <c r="E14229">
        <v>1</v>
      </c>
      <c r="F14229" s="2">
        <v>242</v>
      </c>
      <c r="G14229" s="3">
        <v>1218.8599999999999</v>
      </c>
      <c r="H14229" s="3">
        <v>2.42</v>
      </c>
      <c r="I14229" s="3">
        <v>11.374000000000001</v>
      </c>
      <c r="J14229" s="3">
        <v>255.79399999999998</v>
      </c>
      <c r="K14229" s="3">
        <v>393.52923076923071</v>
      </c>
      <c r="L14229" s="4">
        <v>0.34999999999999992</v>
      </c>
    </row>
    <row r="14230" spans="1:12" x14ac:dyDescent="0.35">
      <c r="A14230" s="1" t="s">
        <v>23944</v>
      </c>
      <c r="B14230" t="s">
        <v>23945</v>
      </c>
      <c r="C14230" t="s">
        <v>13</v>
      </c>
      <c r="D14230" t="s">
        <v>14</v>
      </c>
      <c r="E14230">
        <v>1</v>
      </c>
      <c r="F14230" s="2">
        <v>364.2235</v>
      </c>
      <c r="G14230" s="3">
        <v>815</v>
      </c>
      <c r="H14230" s="3">
        <v>3.6422349999999999</v>
      </c>
      <c r="I14230" s="3">
        <v>17.1185045</v>
      </c>
      <c r="J14230" s="3">
        <v>384.98423950000006</v>
      </c>
      <c r="K14230" s="3">
        <v>592.28344538461545</v>
      </c>
      <c r="L14230" s="4">
        <v>0.35</v>
      </c>
    </row>
    <row r="14231" spans="1:12" x14ac:dyDescent="0.35">
      <c r="A14231" s="1" t="s">
        <v>23946</v>
      </c>
      <c r="B14231" t="s">
        <v>1575</v>
      </c>
      <c r="C14231" t="s">
        <v>34</v>
      </c>
      <c r="D14231" t="s">
        <v>35</v>
      </c>
      <c r="E14231">
        <v>1</v>
      </c>
      <c r="F14231" s="2">
        <v>24910.58</v>
      </c>
      <c r="G14231" s="3">
        <v>63473</v>
      </c>
      <c r="H14231" s="3">
        <v>249.10580000000002</v>
      </c>
      <c r="I14231" s="3">
        <v>1170.7972600000001</v>
      </c>
      <c r="J14231" s="3">
        <v>26330.483060000002</v>
      </c>
      <c r="K14231" s="3">
        <v>40508.435476923078</v>
      </c>
      <c r="L14231" s="4">
        <v>0.35</v>
      </c>
    </row>
    <row r="14232" spans="1:12" x14ac:dyDescent="0.35">
      <c r="A14232" s="1" t="s">
        <v>23947</v>
      </c>
      <c r="B14232" t="s">
        <v>19609</v>
      </c>
      <c r="C14232" t="s">
        <v>34</v>
      </c>
      <c r="D14232" t="s">
        <v>35</v>
      </c>
      <c r="E14232">
        <v>1</v>
      </c>
      <c r="F14232" s="2">
        <v>3148.2</v>
      </c>
      <c r="G14232" s="3">
        <v>8249</v>
      </c>
      <c r="H14232" s="3">
        <v>31.481999999999999</v>
      </c>
      <c r="I14232" s="3">
        <v>147.96539999999999</v>
      </c>
      <c r="J14232" s="3">
        <v>3327.6473999999998</v>
      </c>
      <c r="K14232" s="3">
        <v>5119.4575384615382</v>
      </c>
      <c r="L14232" s="4">
        <v>0.35</v>
      </c>
    </row>
    <row r="14233" spans="1:12" x14ac:dyDescent="0.35">
      <c r="A14233" s="1" t="s">
        <v>23948</v>
      </c>
      <c r="B14233" t="s">
        <v>23949</v>
      </c>
      <c r="C14233" t="s">
        <v>363</v>
      </c>
      <c r="D14233" t="s">
        <v>364</v>
      </c>
      <c r="E14233">
        <v>1</v>
      </c>
      <c r="F14233" s="2">
        <v>978.86</v>
      </c>
      <c r="G14233" s="3">
        <v>1512.41</v>
      </c>
      <c r="H14233" s="3">
        <v>9.7886000000000006</v>
      </c>
      <c r="I14233" s="3">
        <v>46.006419999999999</v>
      </c>
      <c r="J14233" s="3">
        <v>1034.6550199999999</v>
      </c>
      <c r="K14233" s="3">
        <v>1591.7769538461537</v>
      </c>
      <c r="L14233" s="4">
        <v>0.35</v>
      </c>
    </row>
    <row r="14234" spans="1:12" x14ac:dyDescent="0.35">
      <c r="A14234" s="1" t="s">
        <v>23950</v>
      </c>
      <c r="B14234" t="s">
        <v>23951</v>
      </c>
      <c r="C14234" t="s">
        <v>363</v>
      </c>
      <c r="D14234" t="s">
        <v>364</v>
      </c>
      <c r="E14234">
        <v>1</v>
      </c>
      <c r="F14234" s="2">
        <v>1786.95</v>
      </c>
      <c r="G14234" s="3">
        <v>3572</v>
      </c>
      <c r="H14234" s="3">
        <v>17.869500000000002</v>
      </c>
      <c r="I14234" s="3">
        <v>83.986649999999997</v>
      </c>
      <c r="J14234" s="3">
        <v>1888.8061500000001</v>
      </c>
      <c r="K14234" s="3">
        <v>2905.8556153846152</v>
      </c>
      <c r="L14234" s="4">
        <v>0.34999999999999992</v>
      </c>
    </row>
    <row r="14235" spans="1:12" x14ac:dyDescent="0.35">
      <c r="A14235" s="1" t="s">
        <v>23952</v>
      </c>
      <c r="B14235" t="s">
        <v>23953</v>
      </c>
      <c r="C14235" t="s">
        <v>34</v>
      </c>
      <c r="D14235" t="s">
        <v>35</v>
      </c>
      <c r="E14235">
        <v>1</v>
      </c>
      <c r="F14235" s="2">
        <v>178.56</v>
      </c>
      <c r="G14235" s="3">
        <v>172</v>
      </c>
      <c r="H14235" s="3">
        <v>1.7856000000000001</v>
      </c>
      <c r="I14235" s="3">
        <v>8.3923199999999998</v>
      </c>
      <c r="J14235" s="3">
        <v>188.73792</v>
      </c>
      <c r="K14235" s="3">
        <v>290.36603076923075</v>
      </c>
      <c r="L14235" s="4">
        <v>0.34999999999999992</v>
      </c>
    </row>
    <row r="14236" spans="1:12" x14ac:dyDescent="0.35">
      <c r="A14236" s="1" t="s">
        <v>23954</v>
      </c>
      <c r="B14236" t="s">
        <v>23955</v>
      </c>
      <c r="C14236" t="s">
        <v>363</v>
      </c>
      <c r="D14236" t="s">
        <v>364</v>
      </c>
      <c r="E14236">
        <v>1</v>
      </c>
      <c r="F14236" s="2">
        <v>2631.2</v>
      </c>
      <c r="G14236" s="3">
        <v>5261</v>
      </c>
      <c r="H14236" s="3">
        <v>26.311999999999998</v>
      </c>
      <c r="I14236" s="3">
        <v>123.6664</v>
      </c>
      <c r="J14236" s="3">
        <v>2781.1783999999998</v>
      </c>
      <c r="K14236" s="3">
        <v>4278.7359999999999</v>
      </c>
      <c r="L14236" s="4">
        <v>0.35000000000000003</v>
      </c>
    </row>
    <row r="14237" spans="1:12" x14ac:dyDescent="0.35">
      <c r="A14237" s="1" t="s">
        <v>23956</v>
      </c>
      <c r="B14237" t="s">
        <v>23957</v>
      </c>
      <c r="C14237" t="s">
        <v>34</v>
      </c>
      <c r="D14237" t="s">
        <v>35</v>
      </c>
      <c r="E14237">
        <v>1</v>
      </c>
      <c r="F14237" s="2">
        <v>165.59</v>
      </c>
      <c r="G14237" s="3">
        <v>417</v>
      </c>
      <c r="H14237" s="3">
        <v>1.6559000000000001</v>
      </c>
      <c r="I14237" s="3">
        <v>7.7827299999999999</v>
      </c>
      <c r="J14237" s="3">
        <v>175.02862999999999</v>
      </c>
      <c r="K14237" s="3">
        <v>269.27481538461535</v>
      </c>
      <c r="L14237" s="4">
        <v>0.34999999999999992</v>
      </c>
    </row>
    <row r="14238" spans="1:12" x14ac:dyDescent="0.35">
      <c r="A14238" s="1" t="s">
        <v>23958</v>
      </c>
      <c r="B14238" t="s">
        <v>2152</v>
      </c>
      <c r="C14238" t="s">
        <v>34</v>
      </c>
      <c r="D14238" t="s">
        <v>35</v>
      </c>
      <c r="E14238">
        <v>1</v>
      </c>
      <c r="F14238" s="2">
        <v>11532</v>
      </c>
      <c r="G14238" s="3">
        <v>30546</v>
      </c>
      <c r="H14238" s="3">
        <v>115.32000000000001</v>
      </c>
      <c r="I14238" s="3">
        <v>542.00400000000002</v>
      </c>
      <c r="J14238" s="3">
        <v>12189.324000000001</v>
      </c>
      <c r="K14238" s="3">
        <v>18752.806153846155</v>
      </c>
      <c r="L14238" s="4">
        <v>0.35000000000000003</v>
      </c>
    </row>
    <row r="14239" spans="1:12" x14ac:dyDescent="0.35">
      <c r="A14239" s="1" t="s">
        <v>23959</v>
      </c>
      <c r="B14239" t="s">
        <v>7976</v>
      </c>
      <c r="C14239" t="s">
        <v>34</v>
      </c>
      <c r="D14239" t="s">
        <v>35</v>
      </c>
      <c r="E14239">
        <v>1</v>
      </c>
      <c r="F14239" s="2">
        <v>12747.24</v>
      </c>
      <c r="G14239" s="3">
        <v>35402</v>
      </c>
      <c r="H14239" s="3">
        <v>127.47240000000001</v>
      </c>
      <c r="I14239" s="3">
        <v>599.12027999999998</v>
      </c>
      <c r="J14239" s="3">
        <v>13473.83268</v>
      </c>
      <c r="K14239" s="3">
        <v>20728.973353846151</v>
      </c>
      <c r="L14239" s="4">
        <v>0.34999999999999992</v>
      </c>
    </row>
    <row r="14240" spans="1:12" x14ac:dyDescent="0.35">
      <c r="A14240" s="1" t="s">
        <v>23960</v>
      </c>
      <c r="B14240" t="s">
        <v>23961</v>
      </c>
      <c r="C14240" t="s">
        <v>363</v>
      </c>
      <c r="D14240" t="s">
        <v>364</v>
      </c>
      <c r="E14240">
        <v>1</v>
      </c>
      <c r="F14240" s="2">
        <v>34.229999999999997</v>
      </c>
      <c r="G14240" s="3">
        <v>69</v>
      </c>
      <c r="H14240" s="3">
        <v>0.34229999999999999</v>
      </c>
      <c r="I14240" s="3">
        <v>1.6088099999999999</v>
      </c>
      <c r="J14240" s="3">
        <v>36.181109999999997</v>
      </c>
      <c r="K14240" s="3">
        <v>55.663246153846146</v>
      </c>
      <c r="L14240" s="4">
        <v>0.35</v>
      </c>
    </row>
    <row r="14241" spans="1:12" x14ac:dyDescent="0.35">
      <c r="A14241" s="1" t="s">
        <v>23962</v>
      </c>
      <c r="B14241" t="s">
        <v>23963</v>
      </c>
      <c r="C14241" t="s">
        <v>34</v>
      </c>
      <c r="D14241" t="s">
        <v>35</v>
      </c>
      <c r="E14241">
        <v>1</v>
      </c>
      <c r="F14241" s="2">
        <v>0.23</v>
      </c>
      <c r="G14241" s="3">
        <v>713</v>
      </c>
      <c r="H14241" s="3">
        <v>2.3E-3</v>
      </c>
      <c r="I14241" s="3">
        <v>1.081E-2</v>
      </c>
      <c r="J14241" s="3">
        <v>0.24310999999999999</v>
      </c>
      <c r="K14241" s="3">
        <v>0.37401538461538458</v>
      </c>
      <c r="L14241" s="4">
        <v>0.35</v>
      </c>
    </row>
    <row r="14242" spans="1:12" x14ac:dyDescent="0.35">
      <c r="A14242" s="1" t="s">
        <v>23964</v>
      </c>
      <c r="B14242" t="s">
        <v>23965</v>
      </c>
      <c r="C14242" t="s">
        <v>363</v>
      </c>
      <c r="D14242" t="s">
        <v>364</v>
      </c>
      <c r="E14242">
        <v>1</v>
      </c>
      <c r="F14242" s="2">
        <v>1471.2</v>
      </c>
      <c r="G14242" s="3">
        <v>3916</v>
      </c>
      <c r="H14242" s="3">
        <v>14.712000000000002</v>
      </c>
      <c r="I14242" s="3">
        <v>69.1464</v>
      </c>
      <c r="J14242" s="3">
        <v>1555.0584000000001</v>
      </c>
      <c r="K14242" s="3">
        <v>2392.3975384615387</v>
      </c>
      <c r="L14242" s="4">
        <v>0.35000000000000003</v>
      </c>
    </row>
    <row r="14243" spans="1:12" x14ac:dyDescent="0.35">
      <c r="A14243" s="1" t="s">
        <v>23966</v>
      </c>
      <c r="B14243" t="s">
        <v>23967</v>
      </c>
      <c r="C14243" t="s">
        <v>363</v>
      </c>
      <c r="D14243" t="s">
        <v>364</v>
      </c>
      <c r="E14243">
        <v>1</v>
      </c>
      <c r="F14243" s="2">
        <v>1525</v>
      </c>
      <c r="G14243" s="3">
        <v>1005</v>
      </c>
      <c r="H14243" s="3">
        <v>15.25</v>
      </c>
      <c r="I14243" s="3">
        <v>71.674999999999997</v>
      </c>
      <c r="J14243" s="3">
        <v>1611.925</v>
      </c>
      <c r="K14243" s="3">
        <v>2479.8846153846152</v>
      </c>
      <c r="L14243" s="4">
        <v>0.35</v>
      </c>
    </row>
    <row r="14244" spans="1:12" x14ac:dyDescent="0.35">
      <c r="A14244" s="1" t="s">
        <v>23968</v>
      </c>
      <c r="B14244" t="s">
        <v>2152</v>
      </c>
      <c r="C14244" t="s">
        <v>34</v>
      </c>
      <c r="D14244" t="s">
        <v>35</v>
      </c>
      <c r="E14244">
        <v>1</v>
      </c>
      <c r="F14244" s="2">
        <v>17051.96</v>
      </c>
      <c r="G14244" s="3">
        <v>43448</v>
      </c>
      <c r="H14244" s="3">
        <v>170.5196</v>
      </c>
      <c r="I14244" s="3">
        <v>801.44211999999993</v>
      </c>
      <c r="J14244" s="3">
        <v>18023.921719999998</v>
      </c>
      <c r="K14244" s="3">
        <v>27729.110338461534</v>
      </c>
      <c r="L14244" s="4">
        <v>0.35</v>
      </c>
    </row>
    <row r="14245" spans="1:12" x14ac:dyDescent="0.35">
      <c r="A14245" s="1" t="s">
        <v>23969</v>
      </c>
      <c r="B14245" t="s">
        <v>23241</v>
      </c>
      <c r="C14245" t="s">
        <v>363</v>
      </c>
      <c r="D14245" t="s">
        <v>364</v>
      </c>
      <c r="E14245">
        <v>1</v>
      </c>
      <c r="F14245" s="2">
        <v>1460</v>
      </c>
      <c r="G14245" s="3">
        <v>2431</v>
      </c>
      <c r="H14245" s="3">
        <v>14.6</v>
      </c>
      <c r="I14245" s="3">
        <v>68.62</v>
      </c>
      <c r="J14245" s="3">
        <v>1543.2199999999998</v>
      </c>
      <c r="K14245" s="3">
        <v>2374.184615384615</v>
      </c>
      <c r="L14245" s="4">
        <v>0.35</v>
      </c>
    </row>
    <row r="14246" spans="1:12" x14ac:dyDescent="0.35">
      <c r="A14246" s="1" t="s">
        <v>23970</v>
      </c>
      <c r="B14246" t="s">
        <v>23971</v>
      </c>
      <c r="C14246" t="s">
        <v>13</v>
      </c>
      <c r="D14246" t="s">
        <v>14</v>
      </c>
      <c r="E14246">
        <v>1</v>
      </c>
      <c r="F14246" s="2">
        <v>489.72</v>
      </c>
      <c r="G14246" s="3">
        <v>981</v>
      </c>
      <c r="H14246" s="3">
        <v>4.8972000000000007</v>
      </c>
      <c r="I14246" s="3">
        <v>23.016840000000002</v>
      </c>
      <c r="J14246" s="3">
        <v>517.63404000000003</v>
      </c>
      <c r="K14246" s="3">
        <v>796.36006153846154</v>
      </c>
      <c r="L14246" s="4">
        <v>0.35</v>
      </c>
    </row>
    <row r="14247" spans="1:12" x14ac:dyDescent="0.35">
      <c r="A14247" s="1" t="s">
        <v>23972</v>
      </c>
      <c r="B14247" t="s">
        <v>22720</v>
      </c>
      <c r="C14247" t="s">
        <v>363</v>
      </c>
      <c r="D14247" t="s">
        <v>364</v>
      </c>
      <c r="E14247">
        <v>1</v>
      </c>
      <c r="F14247" s="2">
        <v>1461.96</v>
      </c>
      <c r="G14247" s="3">
        <v>4862</v>
      </c>
      <c r="H14247" s="3">
        <v>14.6196</v>
      </c>
      <c r="I14247" s="3">
        <v>68.712119999999999</v>
      </c>
      <c r="J14247" s="3">
        <v>1545.2917199999999</v>
      </c>
      <c r="K14247" s="3">
        <v>2377.3718769230768</v>
      </c>
      <c r="L14247" s="4">
        <v>0.35</v>
      </c>
    </row>
    <row r="14248" spans="1:12" x14ac:dyDescent="0.35">
      <c r="A14248" s="1" t="s">
        <v>23973</v>
      </c>
      <c r="B14248" t="s">
        <v>2152</v>
      </c>
      <c r="C14248" t="s">
        <v>34</v>
      </c>
      <c r="D14248" t="s">
        <v>35</v>
      </c>
      <c r="E14248">
        <v>1</v>
      </c>
      <c r="F14248" s="2">
        <v>17051.96</v>
      </c>
      <c r="G14248" s="3">
        <v>43448</v>
      </c>
      <c r="H14248" s="3">
        <v>170.5196</v>
      </c>
      <c r="I14248" s="3">
        <v>801.44211999999993</v>
      </c>
      <c r="J14248" s="3">
        <v>18023.921719999998</v>
      </c>
      <c r="K14248" s="3">
        <v>27729.110338461534</v>
      </c>
      <c r="L14248" s="4">
        <v>0.35</v>
      </c>
    </row>
    <row r="14249" spans="1:12" x14ac:dyDescent="0.35">
      <c r="A14249" s="1" t="s">
        <v>23974</v>
      </c>
      <c r="B14249" t="s">
        <v>23975</v>
      </c>
      <c r="C14249" t="s">
        <v>26</v>
      </c>
      <c r="D14249" t="s">
        <v>27</v>
      </c>
      <c r="E14249">
        <v>1</v>
      </c>
      <c r="F14249" s="2">
        <v>662.23</v>
      </c>
      <c r="G14249" s="3">
        <v>687</v>
      </c>
      <c r="H14249" s="3">
        <v>6.6223000000000001</v>
      </c>
      <c r="I14249" s="3">
        <v>31.12481</v>
      </c>
      <c r="J14249" s="3">
        <v>699.97711000000004</v>
      </c>
      <c r="K14249" s="3">
        <v>1076.8878615384615</v>
      </c>
      <c r="L14249" s="4">
        <v>0.34999999999999992</v>
      </c>
    </row>
    <row r="14250" spans="1:12" x14ac:dyDescent="0.35">
      <c r="A14250" s="1" t="s">
        <v>23976</v>
      </c>
      <c r="B14250" t="s">
        <v>23977</v>
      </c>
      <c r="C14250" t="s">
        <v>363</v>
      </c>
      <c r="D14250" t="s">
        <v>364</v>
      </c>
      <c r="E14250">
        <v>1</v>
      </c>
      <c r="F14250" s="2">
        <v>38.43</v>
      </c>
      <c r="G14250" s="3">
        <v>80.16</v>
      </c>
      <c r="H14250" s="3">
        <v>0.38430000000000003</v>
      </c>
      <c r="I14250" s="3">
        <v>1.8062100000000001</v>
      </c>
      <c r="J14250" s="3">
        <v>40.620510000000003</v>
      </c>
      <c r="K14250" s="3">
        <v>62.493092307692308</v>
      </c>
      <c r="L14250" s="4">
        <v>0.35</v>
      </c>
    </row>
    <row r="14251" spans="1:12" x14ac:dyDescent="0.35">
      <c r="A14251" s="1" t="s">
        <v>23978</v>
      </c>
      <c r="B14251" t="s">
        <v>23979</v>
      </c>
      <c r="C14251" t="s">
        <v>13</v>
      </c>
      <c r="D14251" t="s">
        <v>14</v>
      </c>
      <c r="E14251">
        <v>1</v>
      </c>
      <c r="F14251" s="2">
        <v>1357.44</v>
      </c>
      <c r="G14251" s="3">
        <v>2477</v>
      </c>
      <c r="H14251" s="3">
        <v>13.574400000000001</v>
      </c>
      <c r="I14251" s="3">
        <v>63.799680000000002</v>
      </c>
      <c r="J14251" s="3">
        <v>1434.8140800000001</v>
      </c>
      <c r="K14251" s="3">
        <v>2207.4062769230768</v>
      </c>
      <c r="L14251" s="4">
        <v>0.34999999999999992</v>
      </c>
    </row>
    <row r="14252" spans="1:12" x14ac:dyDescent="0.35">
      <c r="A14252" s="1" t="s">
        <v>23980</v>
      </c>
      <c r="B14252" t="s">
        <v>23981</v>
      </c>
      <c r="C14252" t="s">
        <v>363</v>
      </c>
      <c r="D14252" t="s">
        <v>364</v>
      </c>
      <c r="E14252">
        <v>1</v>
      </c>
      <c r="F14252" s="2">
        <v>1525</v>
      </c>
      <c r="G14252" s="3">
        <v>2352</v>
      </c>
      <c r="H14252" s="3">
        <v>15.25</v>
      </c>
      <c r="I14252" s="3">
        <v>71.674999999999997</v>
      </c>
      <c r="J14252" s="3">
        <v>1611.925</v>
      </c>
      <c r="K14252" s="3">
        <v>2479.8846153846152</v>
      </c>
      <c r="L14252" s="4">
        <v>0.35</v>
      </c>
    </row>
    <row r="14253" spans="1:12" x14ac:dyDescent="0.35">
      <c r="A14253" s="1" t="s">
        <v>23982</v>
      </c>
      <c r="B14253" t="s">
        <v>1571</v>
      </c>
      <c r="C14253" t="s">
        <v>34</v>
      </c>
      <c r="D14253" t="s">
        <v>35</v>
      </c>
      <c r="E14253">
        <v>1</v>
      </c>
      <c r="F14253" s="2">
        <v>21767.13</v>
      </c>
      <c r="G14253" s="3">
        <v>55469</v>
      </c>
      <c r="H14253" s="3">
        <v>217.6713</v>
      </c>
      <c r="I14253" s="3">
        <v>1023.05511</v>
      </c>
      <c r="J14253" s="3">
        <v>23007.856410000004</v>
      </c>
      <c r="K14253" s="3">
        <v>35396.702169230775</v>
      </c>
      <c r="L14253" s="4">
        <v>0.35</v>
      </c>
    </row>
    <row r="14254" spans="1:12" x14ac:dyDescent="0.35">
      <c r="A14254" s="1" t="s">
        <v>23983</v>
      </c>
      <c r="B14254" t="s">
        <v>20077</v>
      </c>
      <c r="C14254" t="s">
        <v>34</v>
      </c>
      <c r="D14254" t="s">
        <v>35</v>
      </c>
      <c r="E14254">
        <v>1</v>
      </c>
      <c r="F14254" s="2">
        <v>14133.04</v>
      </c>
      <c r="G14254" s="3">
        <v>39253</v>
      </c>
      <c r="H14254" s="3">
        <v>141.33040000000003</v>
      </c>
      <c r="I14254" s="3">
        <v>664.25288</v>
      </c>
      <c r="J14254" s="3">
        <v>14938.623280000002</v>
      </c>
      <c r="K14254" s="3">
        <v>22982.497353846156</v>
      </c>
      <c r="L14254" s="4">
        <v>0.35</v>
      </c>
    </row>
    <row r="14255" spans="1:12" x14ac:dyDescent="0.35">
      <c r="A14255" s="1" t="s">
        <v>23984</v>
      </c>
      <c r="B14255" t="s">
        <v>23985</v>
      </c>
      <c r="C14255" t="s">
        <v>34</v>
      </c>
      <c r="D14255" t="s">
        <v>35</v>
      </c>
      <c r="E14255">
        <v>1</v>
      </c>
      <c r="F14255" s="2">
        <v>59.19</v>
      </c>
      <c r="G14255" s="3">
        <v>154</v>
      </c>
      <c r="H14255" s="3">
        <v>0.59189999999999998</v>
      </c>
      <c r="I14255" s="3">
        <v>2.78193</v>
      </c>
      <c r="J14255" s="3">
        <v>62.563830000000003</v>
      </c>
      <c r="K14255" s="3">
        <v>96.252046153846152</v>
      </c>
      <c r="L14255" s="4">
        <v>0.35</v>
      </c>
    </row>
    <row r="14256" spans="1:12" x14ac:dyDescent="0.35">
      <c r="A14256" s="1" t="s">
        <v>23986</v>
      </c>
      <c r="B14256" t="s">
        <v>23987</v>
      </c>
      <c r="C14256" t="s">
        <v>363</v>
      </c>
      <c r="D14256" t="s">
        <v>364</v>
      </c>
      <c r="E14256">
        <v>1</v>
      </c>
      <c r="F14256" s="2">
        <v>20332.400000000001</v>
      </c>
      <c r="G14256" s="3">
        <v>82452</v>
      </c>
      <c r="H14256" s="3">
        <v>203.32400000000001</v>
      </c>
      <c r="I14256" s="3">
        <v>955.6228000000001</v>
      </c>
      <c r="J14256" s="3">
        <v>21491.346800000003</v>
      </c>
      <c r="K14256" s="3">
        <v>33063.610461538468</v>
      </c>
      <c r="L14256" s="4">
        <v>0.35000000000000003</v>
      </c>
    </row>
    <row r="14257" spans="1:12" x14ac:dyDescent="0.35">
      <c r="A14257" s="1" t="s">
        <v>23988</v>
      </c>
      <c r="B14257" t="s">
        <v>19609</v>
      </c>
      <c r="C14257" t="s">
        <v>34</v>
      </c>
      <c r="D14257" t="s">
        <v>35</v>
      </c>
      <c r="E14257">
        <v>1</v>
      </c>
      <c r="F14257" s="2">
        <v>2554.1999999999998</v>
      </c>
      <c r="G14257" s="3">
        <v>6602</v>
      </c>
      <c r="H14257" s="3">
        <v>25.541999999999998</v>
      </c>
      <c r="I14257" s="3">
        <v>120.0474</v>
      </c>
      <c r="J14257" s="3">
        <v>2699.7893999999997</v>
      </c>
      <c r="K14257" s="3">
        <v>4153.5221538461528</v>
      </c>
      <c r="L14257" s="4">
        <v>0.34999999999999992</v>
      </c>
    </row>
    <row r="14258" spans="1:12" x14ac:dyDescent="0.35">
      <c r="A14258" s="1" t="s">
        <v>23989</v>
      </c>
      <c r="B14258" t="s">
        <v>23990</v>
      </c>
      <c r="C14258" t="s">
        <v>363</v>
      </c>
      <c r="D14258" t="s">
        <v>364</v>
      </c>
      <c r="E14258">
        <v>1</v>
      </c>
      <c r="F14258" s="2">
        <v>119.5</v>
      </c>
      <c r="G14258" s="3">
        <v>236</v>
      </c>
      <c r="H14258" s="3">
        <v>1.1950000000000001</v>
      </c>
      <c r="I14258" s="3">
        <v>5.6165000000000003</v>
      </c>
      <c r="J14258" s="3">
        <v>126.3115</v>
      </c>
      <c r="K14258" s="3">
        <v>194.32538461538459</v>
      </c>
      <c r="L14258" s="4">
        <v>0.34999999999999992</v>
      </c>
    </row>
    <row r="14259" spans="1:12" x14ac:dyDescent="0.35">
      <c r="A14259" s="1">
        <v>86208</v>
      </c>
      <c r="B14259" t="s">
        <v>23991</v>
      </c>
      <c r="C14259" t="s">
        <v>363</v>
      </c>
      <c r="D14259" t="s">
        <v>364</v>
      </c>
      <c r="E14259">
        <v>1</v>
      </c>
      <c r="F14259" s="2">
        <v>26.56</v>
      </c>
      <c r="G14259" s="3">
        <v>39</v>
      </c>
      <c r="H14259" s="3">
        <v>0.2656</v>
      </c>
      <c r="I14259" s="3">
        <v>1.2483199999999999</v>
      </c>
      <c r="J14259" s="3">
        <v>28.073919999999998</v>
      </c>
      <c r="K14259" s="3">
        <v>43.190646153846146</v>
      </c>
      <c r="L14259" s="4">
        <v>0.34999999999999992</v>
      </c>
    </row>
    <row r="14260" spans="1:12" x14ac:dyDescent="0.35">
      <c r="A14260" s="1" t="s">
        <v>23992</v>
      </c>
      <c r="B14260" t="s">
        <v>23993</v>
      </c>
      <c r="C14260" t="s">
        <v>26</v>
      </c>
      <c r="D14260" t="s">
        <v>27</v>
      </c>
      <c r="E14260">
        <v>1</v>
      </c>
      <c r="F14260" s="2">
        <v>90.48</v>
      </c>
      <c r="G14260" s="3">
        <v>190.14</v>
      </c>
      <c r="H14260" s="3">
        <v>0.90480000000000005</v>
      </c>
      <c r="I14260" s="3">
        <v>4.2525599999999999</v>
      </c>
      <c r="J14260" s="3">
        <v>95.637360000000001</v>
      </c>
      <c r="K14260" s="3">
        <v>147.1344</v>
      </c>
      <c r="L14260" s="4">
        <v>0.35</v>
      </c>
    </row>
    <row r="14261" spans="1:12" x14ac:dyDescent="0.35">
      <c r="A14261" s="1" t="s">
        <v>23994</v>
      </c>
      <c r="B14261" t="s">
        <v>23995</v>
      </c>
      <c r="C14261" t="s">
        <v>34</v>
      </c>
      <c r="D14261" t="s">
        <v>35</v>
      </c>
      <c r="E14261">
        <v>1</v>
      </c>
      <c r="F14261" s="2">
        <v>797.34</v>
      </c>
      <c r="G14261" s="3">
        <v>2164</v>
      </c>
      <c r="H14261" s="3">
        <v>7.9734000000000007</v>
      </c>
      <c r="I14261" s="3">
        <v>37.474980000000002</v>
      </c>
      <c r="J14261" s="3">
        <v>842.78837999999996</v>
      </c>
      <c r="K14261" s="3">
        <v>1296.5975076923075</v>
      </c>
      <c r="L14261" s="4">
        <v>0.35</v>
      </c>
    </row>
    <row r="14262" spans="1:12" x14ac:dyDescent="0.35">
      <c r="A14262" s="1" t="s">
        <v>23996</v>
      </c>
      <c r="B14262" t="s">
        <v>20621</v>
      </c>
      <c r="C14262" t="s">
        <v>34</v>
      </c>
      <c r="D14262" t="s">
        <v>35</v>
      </c>
      <c r="E14262">
        <v>1</v>
      </c>
      <c r="F14262" s="2">
        <v>140.78</v>
      </c>
      <c r="G14262" s="3">
        <v>344.60160000000002</v>
      </c>
      <c r="H14262" s="3">
        <v>1.4077999999999999</v>
      </c>
      <c r="I14262" s="3">
        <v>6.6166600000000004</v>
      </c>
      <c r="J14262" s="3">
        <v>148.80446000000001</v>
      </c>
      <c r="K14262" s="3">
        <v>228.92993846153846</v>
      </c>
      <c r="L14262" s="4">
        <v>0.35</v>
      </c>
    </row>
    <row r="14263" spans="1:12" x14ac:dyDescent="0.35">
      <c r="A14263" s="1" t="s">
        <v>23997</v>
      </c>
      <c r="B14263" t="s">
        <v>20022</v>
      </c>
      <c r="C14263" t="s">
        <v>363</v>
      </c>
      <c r="D14263" t="s">
        <v>364</v>
      </c>
      <c r="E14263">
        <v>1</v>
      </c>
      <c r="F14263" s="2">
        <v>191.64</v>
      </c>
      <c r="G14263" s="3">
        <v>2433</v>
      </c>
      <c r="H14263" s="3">
        <v>1.9163999999999999</v>
      </c>
      <c r="I14263" s="3">
        <v>9.0070800000000002</v>
      </c>
      <c r="J14263" s="3">
        <v>202.56348</v>
      </c>
      <c r="K14263" s="3">
        <v>311.63612307692307</v>
      </c>
      <c r="L14263" s="4">
        <v>0.35</v>
      </c>
    </row>
    <row r="14264" spans="1:12" x14ac:dyDescent="0.35">
      <c r="A14264" s="1" t="s">
        <v>23998</v>
      </c>
      <c r="B14264" t="s">
        <v>23999</v>
      </c>
      <c r="C14264" t="s">
        <v>13</v>
      </c>
      <c r="D14264" t="s">
        <v>14</v>
      </c>
      <c r="E14264">
        <v>1</v>
      </c>
      <c r="F14264" s="2">
        <v>649.32000000000005</v>
      </c>
      <c r="G14264" s="3">
        <v>1299</v>
      </c>
      <c r="H14264" s="3">
        <v>6.4932000000000007</v>
      </c>
      <c r="I14264" s="3">
        <v>30.518040000000003</v>
      </c>
      <c r="J14264" s="3">
        <v>686.33124000000009</v>
      </c>
      <c r="K14264" s="3">
        <v>1055.8942153846156</v>
      </c>
      <c r="L14264" s="4">
        <v>0.35000000000000003</v>
      </c>
    </row>
    <row r="14265" spans="1:12" x14ac:dyDescent="0.35">
      <c r="A14265" s="1" t="s">
        <v>24000</v>
      </c>
      <c r="B14265" t="s">
        <v>24001</v>
      </c>
      <c r="C14265" t="s">
        <v>34</v>
      </c>
      <c r="D14265" t="s">
        <v>35</v>
      </c>
      <c r="E14265">
        <v>1</v>
      </c>
      <c r="F14265" s="2">
        <v>0.36199999999999999</v>
      </c>
      <c r="G14265" s="3">
        <v>1</v>
      </c>
      <c r="H14265" s="3">
        <v>3.62E-3</v>
      </c>
      <c r="I14265" s="3">
        <v>1.7013999999999998E-2</v>
      </c>
      <c r="J14265" s="3">
        <v>0.38263399999999997</v>
      </c>
      <c r="K14265" s="3">
        <v>0.58866769230769223</v>
      </c>
      <c r="L14265" s="4">
        <v>0.35</v>
      </c>
    </row>
    <row r="14266" spans="1:12" x14ac:dyDescent="0.35">
      <c r="A14266" s="1" t="s">
        <v>24002</v>
      </c>
      <c r="B14266" t="s">
        <v>24003</v>
      </c>
      <c r="C14266" t="s">
        <v>26</v>
      </c>
      <c r="D14266" t="s">
        <v>27</v>
      </c>
      <c r="E14266">
        <v>1</v>
      </c>
      <c r="F14266" s="2">
        <v>692.27</v>
      </c>
      <c r="G14266" s="3">
        <v>1344.12</v>
      </c>
      <c r="H14266" s="3">
        <v>6.9226999999999999</v>
      </c>
      <c r="I14266" s="3">
        <v>32.53669</v>
      </c>
      <c r="J14266" s="3">
        <v>731.72938999999997</v>
      </c>
      <c r="K14266" s="3">
        <v>1125.737523076923</v>
      </c>
      <c r="L14266" s="4">
        <v>0.35</v>
      </c>
    </row>
    <row r="14267" spans="1:12" x14ac:dyDescent="0.35">
      <c r="A14267" s="1" t="s">
        <v>24004</v>
      </c>
      <c r="B14267" t="s">
        <v>24005</v>
      </c>
      <c r="C14267" t="s">
        <v>363</v>
      </c>
      <c r="D14267" t="s">
        <v>364</v>
      </c>
      <c r="E14267">
        <v>1</v>
      </c>
      <c r="F14267" s="2">
        <v>244.72</v>
      </c>
      <c r="G14267" s="3">
        <v>534.85</v>
      </c>
      <c r="H14267" s="3">
        <v>2.4472</v>
      </c>
      <c r="I14267" s="3">
        <v>11.50184</v>
      </c>
      <c r="J14267" s="3">
        <v>258.66904</v>
      </c>
      <c r="K14267" s="3">
        <v>397.95236923076919</v>
      </c>
      <c r="L14267" s="4">
        <v>0.34999999999999992</v>
      </c>
    </row>
    <row r="14268" spans="1:12" x14ac:dyDescent="0.35">
      <c r="A14268" s="1" t="s">
        <v>24006</v>
      </c>
      <c r="B14268" t="s">
        <v>24007</v>
      </c>
      <c r="C14268" t="s">
        <v>363</v>
      </c>
      <c r="D14268" t="s">
        <v>364</v>
      </c>
      <c r="E14268">
        <v>1</v>
      </c>
      <c r="F14268" s="2">
        <v>554.63</v>
      </c>
      <c r="G14268" s="3">
        <v>9132</v>
      </c>
      <c r="H14268" s="3">
        <v>5.5463000000000005</v>
      </c>
      <c r="I14268" s="3">
        <v>26.067609999999998</v>
      </c>
      <c r="J14268" s="3">
        <v>586.24390999999991</v>
      </c>
      <c r="K14268" s="3">
        <v>901.91370769230753</v>
      </c>
      <c r="L14268" s="4">
        <v>0.35</v>
      </c>
    </row>
    <row r="14269" spans="1:12" x14ac:dyDescent="0.35">
      <c r="A14269" s="1" t="s">
        <v>24008</v>
      </c>
      <c r="B14269" t="s">
        <v>21355</v>
      </c>
      <c r="C14269" t="s">
        <v>13</v>
      </c>
      <c r="D14269" t="s">
        <v>14</v>
      </c>
      <c r="E14269">
        <v>1</v>
      </c>
      <c r="F14269" s="2">
        <v>1099.56</v>
      </c>
      <c r="G14269" s="3">
        <v>2006</v>
      </c>
      <c r="H14269" s="3">
        <v>10.9956</v>
      </c>
      <c r="I14269" s="3">
        <v>51.679319999999997</v>
      </c>
      <c r="J14269" s="3">
        <v>1162.2349199999999</v>
      </c>
      <c r="K14269" s="3">
        <v>1788.0537230769228</v>
      </c>
      <c r="L14269" s="4">
        <v>0.35</v>
      </c>
    </row>
    <row r="14270" spans="1:12" x14ac:dyDescent="0.35">
      <c r="A14270" s="1" t="s">
        <v>24009</v>
      </c>
      <c r="B14270" t="s">
        <v>20638</v>
      </c>
      <c r="C14270" t="s">
        <v>34</v>
      </c>
      <c r="D14270" t="s">
        <v>35</v>
      </c>
      <c r="E14270">
        <v>1</v>
      </c>
      <c r="F14270" s="2">
        <v>15355.49</v>
      </c>
      <c r="G14270" s="3">
        <v>42652</v>
      </c>
      <c r="H14270" s="3">
        <v>153.5549</v>
      </c>
      <c r="I14270" s="3">
        <v>721.70803000000001</v>
      </c>
      <c r="J14270" s="3">
        <v>16230.752929999999</v>
      </c>
      <c r="K14270" s="3">
        <v>24970.389123076919</v>
      </c>
      <c r="L14270" s="4">
        <v>0.34999999999999992</v>
      </c>
    </row>
    <row r="14271" spans="1:12" x14ac:dyDescent="0.35">
      <c r="A14271" s="1" t="s">
        <v>24010</v>
      </c>
      <c r="B14271" t="s">
        <v>24011</v>
      </c>
      <c r="C14271" t="s">
        <v>13</v>
      </c>
      <c r="D14271" t="s">
        <v>14</v>
      </c>
      <c r="E14271">
        <v>1</v>
      </c>
      <c r="F14271" s="2">
        <v>661.08</v>
      </c>
      <c r="G14271" s="3">
        <v>1324</v>
      </c>
      <c r="H14271" s="3">
        <v>6.6108000000000002</v>
      </c>
      <c r="I14271" s="3">
        <v>31.070760000000003</v>
      </c>
      <c r="J14271" s="3">
        <v>698.76156000000003</v>
      </c>
      <c r="K14271" s="3">
        <v>1075.0177846153847</v>
      </c>
      <c r="L14271" s="4">
        <v>0.35000000000000003</v>
      </c>
    </row>
    <row r="14272" spans="1:12" x14ac:dyDescent="0.35">
      <c r="A14272" s="1" t="s">
        <v>24012</v>
      </c>
      <c r="B14272" t="s">
        <v>24013</v>
      </c>
      <c r="C14272" t="s">
        <v>363</v>
      </c>
      <c r="D14272" t="s">
        <v>364</v>
      </c>
      <c r="E14272">
        <v>1</v>
      </c>
      <c r="F14272" s="2">
        <v>263.58999999999997</v>
      </c>
      <c r="G14272" s="3">
        <v>528</v>
      </c>
      <c r="H14272" s="3">
        <v>2.6358999999999999</v>
      </c>
      <c r="I14272" s="3">
        <v>12.388729999999999</v>
      </c>
      <c r="J14272" s="3">
        <v>278.61462999999998</v>
      </c>
      <c r="K14272" s="3">
        <v>428.63789230769225</v>
      </c>
      <c r="L14272" s="4">
        <v>0.35</v>
      </c>
    </row>
    <row r="14273" spans="1:12" x14ac:dyDescent="0.35">
      <c r="A14273" s="1" t="s">
        <v>24014</v>
      </c>
      <c r="B14273" t="s">
        <v>24015</v>
      </c>
      <c r="C14273" t="s">
        <v>13</v>
      </c>
      <c r="D14273" t="s">
        <v>14</v>
      </c>
      <c r="E14273">
        <v>1</v>
      </c>
      <c r="F14273" s="2">
        <v>262.08</v>
      </c>
      <c r="G14273" s="3">
        <v>524</v>
      </c>
      <c r="H14273" s="3">
        <v>2.6208</v>
      </c>
      <c r="I14273" s="3">
        <v>12.31776</v>
      </c>
      <c r="J14273" s="3">
        <v>277.01855999999998</v>
      </c>
      <c r="K14273" s="3">
        <v>426.18239999999997</v>
      </c>
      <c r="L14273" s="4">
        <v>0.35000000000000003</v>
      </c>
    </row>
    <row r="14274" spans="1:12" x14ac:dyDescent="0.35">
      <c r="A14274" s="1" t="s">
        <v>24016</v>
      </c>
      <c r="B14274" t="s">
        <v>24017</v>
      </c>
      <c r="C14274" t="s">
        <v>363</v>
      </c>
      <c r="D14274" t="s">
        <v>364</v>
      </c>
      <c r="E14274">
        <v>1</v>
      </c>
      <c r="F14274" s="2">
        <v>1093.42</v>
      </c>
      <c r="G14274" s="3">
        <v>2255</v>
      </c>
      <c r="H14274" s="3">
        <v>10.934200000000001</v>
      </c>
      <c r="I14274" s="3">
        <v>51.390740000000001</v>
      </c>
      <c r="J14274" s="3">
        <v>1155.74494</v>
      </c>
      <c r="K14274" s="3">
        <v>1778.0691384615384</v>
      </c>
      <c r="L14274" s="4">
        <v>0.34999999999999992</v>
      </c>
    </row>
    <row r="14275" spans="1:12" x14ac:dyDescent="0.35">
      <c r="A14275" s="1" t="s">
        <v>24018</v>
      </c>
      <c r="B14275" t="s">
        <v>22265</v>
      </c>
      <c r="C14275" t="s">
        <v>363</v>
      </c>
      <c r="D14275" t="s">
        <v>364</v>
      </c>
      <c r="E14275">
        <v>1</v>
      </c>
      <c r="F14275" s="2">
        <v>1035</v>
      </c>
      <c r="G14275" s="3">
        <v>2072</v>
      </c>
      <c r="H14275" s="3">
        <v>10.35</v>
      </c>
      <c r="I14275" s="3">
        <v>48.645000000000003</v>
      </c>
      <c r="J14275" s="3">
        <v>1093.9949999999999</v>
      </c>
      <c r="K14275" s="3">
        <v>1683.0692307692304</v>
      </c>
      <c r="L14275" s="4">
        <v>0.34999999999999992</v>
      </c>
    </row>
    <row r="14276" spans="1:12" x14ac:dyDescent="0.35">
      <c r="A14276" s="1" t="s">
        <v>24019</v>
      </c>
      <c r="B14276" t="s">
        <v>24020</v>
      </c>
      <c r="C14276" t="s">
        <v>363</v>
      </c>
      <c r="D14276" t="s">
        <v>364</v>
      </c>
      <c r="E14276">
        <v>1</v>
      </c>
      <c r="F14276" s="2">
        <v>2177.4499999999998</v>
      </c>
      <c r="G14276" s="3">
        <v>4354</v>
      </c>
      <c r="H14276" s="3">
        <v>21.7745</v>
      </c>
      <c r="I14276" s="3">
        <v>102.34014999999999</v>
      </c>
      <c r="J14276" s="3">
        <v>2301.5646499999998</v>
      </c>
      <c r="K14276" s="3">
        <v>3540.8686923076921</v>
      </c>
      <c r="L14276" s="4">
        <v>0.35000000000000003</v>
      </c>
    </row>
    <row r="14277" spans="1:12" x14ac:dyDescent="0.35">
      <c r="A14277" s="1">
        <v>70013</v>
      </c>
      <c r="B14277" t="s">
        <v>24021</v>
      </c>
      <c r="C14277" t="s">
        <v>34</v>
      </c>
      <c r="D14277" t="s">
        <v>35</v>
      </c>
      <c r="E14277">
        <v>1</v>
      </c>
      <c r="F14277" s="2">
        <v>263</v>
      </c>
      <c r="G14277" s="3">
        <v>3604</v>
      </c>
      <c r="H14277" s="3">
        <v>2.63</v>
      </c>
      <c r="I14277" s="3">
        <v>12.361000000000001</v>
      </c>
      <c r="J14277" s="3">
        <v>277.99099999999999</v>
      </c>
      <c r="K14277" s="3">
        <v>427.67846153846148</v>
      </c>
      <c r="L14277" s="4">
        <v>0.34999999999999992</v>
      </c>
    </row>
    <row r="14278" spans="1:12" x14ac:dyDescent="0.35">
      <c r="A14278" s="1" t="s">
        <v>24022</v>
      </c>
      <c r="B14278" t="s">
        <v>20246</v>
      </c>
      <c r="C14278" t="s">
        <v>363</v>
      </c>
      <c r="D14278" t="s">
        <v>364</v>
      </c>
      <c r="E14278">
        <v>1</v>
      </c>
      <c r="F14278" s="2">
        <v>1362.98</v>
      </c>
      <c r="G14278" s="3">
        <v>2811</v>
      </c>
      <c r="H14278" s="3">
        <v>13.629800000000001</v>
      </c>
      <c r="I14278" s="3">
        <v>64.060060000000007</v>
      </c>
      <c r="J14278" s="3">
        <v>1440.66986</v>
      </c>
      <c r="K14278" s="3">
        <v>2216.4151692307692</v>
      </c>
      <c r="L14278" s="4">
        <v>0.35</v>
      </c>
    </row>
    <row r="14279" spans="1:12" x14ac:dyDescent="0.35">
      <c r="A14279" s="1" t="s">
        <v>24023</v>
      </c>
      <c r="B14279" t="s">
        <v>24024</v>
      </c>
      <c r="C14279" t="s">
        <v>363</v>
      </c>
      <c r="D14279" t="s">
        <v>364</v>
      </c>
      <c r="E14279">
        <v>1</v>
      </c>
      <c r="F14279" s="2">
        <v>287.5</v>
      </c>
      <c r="G14279" s="3">
        <v>667.04</v>
      </c>
      <c r="H14279" s="3">
        <v>2.875</v>
      </c>
      <c r="I14279" s="3">
        <v>13.512499999999999</v>
      </c>
      <c r="J14279" s="3">
        <v>303.88749999999999</v>
      </c>
      <c r="K14279" s="3">
        <v>467.51923076923072</v>
      </c>
      <c r="L14279" s="4">
        <v>0.35</v>
      </c>
    </row>
    <row r="14280" spans="1:12" x14ac:dyDescent="0.35">
      <c r="A14280" s="1" t="s">
        <v>24025</v>
      </c>
      <c r="B14280" t="s">
        <v>24026</v>
      </c>
      <c r="C14280" t="s">
        <v>13</v>
      </c>
      <c r="D14280" t="s">
        <v>14</v>
      </c>
      <c r="E14280">
        <v>1</v>
      </c>
      <c r="F14280" s="2">
        <v>283.92</v>
      </c>
      <c r="G14280" s="3">
        <v>569</v>
      </c>
      <c r="H14280" s="3">
        <v>2.8392000000000004</v>
      </c>
      <c r="I14280" s="3">
        <v>13.344240000000001</v>
      </c>
      <c r="J14280" s="3">
        <v>300.10344000000003</v>
      </c>
      <c r="K14280" s="3">
        <v>461.69760000000002</v>
      </c>
      <c r="L14280" s="4">
        <v>0.35</v>
      </c>
    </row>
    <row r="14281" spans="1:12" x14ac:dyDescent="0.35">
      <c r="A14281" s="1" t="s">
        <v>24027</v>
      </c>
      <c r="B14281" t="s">
        <v>1571</v>
      </c>
      <c r="C14281" t="s">
        <v>34</v>
      </c>
      <c r="D14281" t="s">
        <v>35</v>
      </c>
      <c r="E14281">
        <v>1</v>
      </c>
      <c r="F14281" s="2">
        <v>31147.58</v>
      </c>
      <c r="G14281" s="3">
        <v>86510</v>
      </c>
      <c r="H14281" s="3">
        <v>311.47580000000005</v>
      </c>
      <c r="I14281" s="3">
        <v>1463.9362600000002</v>
      </c>
      <c r="J14281" s="3">
        <v>32922.992060000004</v>
      </c>
      <c r="K14281" s="3">
        <v>50650.757015384617</v>
      </c>
      <c r="L14281" s="4">
        <v>0.34999999999999992</v>
      </c>
    </row>
    <row r="14282" spans="1:12" x14ac:dyDescent="0.35">
      <c r="A14282" s="1" t="s">
        <v>24028</v>
      </c>
      <c r="B14282" t="s">
        <v>7968</v>
      </c>
      <c r="C14282" t="s">
        <v>34</v>
      </c>
      <c r="D14282" t="s">
        <v>35</v>
      </c>
      <c r="E14282">
        <v>1</v>
      </c>
      <c r="F14282" s="2">
        <v>10086.120000000001</v>
      </c>
      <c r="G14282" s="3">
        <v>28016</v>
      </c>
      <c r="H14282" s="3">
        <v>100.86120000000001</v>
      </c>
      <c r="I14282" s="3">
        <v>474.04764000000006</v>
      </c>
      <c r="J14282" s="3">
        <v>10661.028840000001</v>
      </c>
      <c r="K14282" s="3">
        <v>16401.582830769232</v>
      </c>
      <c r="L14282" s="4">
        <v>0.35</v>
      </c>
    </row>
    <row r="14283" spans="1:12" x14ac:dyDescent="0.35">
      <c r="A14283" s="1" t="s">
        <v>24029</v>
      </c>
      <c r="B14283" t="s">
        <v>24030</v>
      </c>
      <c r="C14283" t="s">
        <v>363</v>
      </c>
      <c r="D14283" t="s">
        <v>364</v>
      </c>
      <c r="E14283">
        <v>1</v>
      </c>
      <c r="F14283" s="2">
        <v>196.29</v>
      </c>
      <c r="G14283" s="3">
        <v>385</v>
      </c>
      <c r="H14283" s="3">
        <v>1.9628999999999999</v>
      </c>
      <c r="I14283" s="3">
        <v>9.2256299999999989</v>
      </c>
      <c r="J14283" s="3">
        <v>207.47852999999998</v>
      </c>
      <c r="K14283" s="3">
        <v>319.19773846153839</v>
      </c>
      <c r="L14283" s="4">
        <v>0.34999999999999992</v>
      </c>
    </row>
    <row r="14284" spans="1:12" x14ac:dyDescent="0.35">
      <c r="A14284" s="1" t="s">
        <v>24031</v>
      </c>
      <c r="B14284" t="s">
        <v>23389</v>
      </c>
      <c r="C14284" t="s">
        <v>363</v>
      </c>
      <c r="D14284" t="s">
        <v>364</v>
      </c>
      <c r="E14284">
        <v>1</v>
      </c>
      <c r="F14284" s="2">
        <v>6000</v>
      </c>
      <c r="G14284" s="3">
        <v>15607</v>
      </c>
      <c r="H14284" s="3">
        <v>60</v>
      </c>
      <c r="I14284" s="3">
        <v>282</v>
      </c>
      <c r="J14284" s="3">
        <v>6342</v>
      </c>
      <c r="K14284" s="3">
        <v>9756.9230769230762</v>
      </c>
      <c r="L14284" s="4">
        <v>0.35</v>
      </c>
    </row>
    <row r="14285" spans="1:12" x14ac:dyDescent="0.35">
      <c r="A14285" s="1" t="s">
        <v>24032</v>
      </c>
      <c r="B14285" t="s">
        <v>24033</v>
      </c>
      <c r="C14285" t="s">
        <v>26</v>
      </c>
      <c r="D14285" t="s">
        <v>27</v>
      </c>
      <c r="E14285">
        <v>1</v>
      </c>
      <c r="F14285" s="2">
        <v>22.42</v>
      </c>
      <c r="G14285" s="3">
        <v>3747</v>
      </c>
      <c r="H14285" s="3">
        <v>0.22420000000000001</v>
      </c>
      <c r="I14285" s="3">
        <v>1.0537400000000001</v>
      </c>
      <c r="J14285" s="3">
        <v>23.697940000000003</v>
      </c>
      <c r="K14285" s="3">
        <v>36.458369230769236</v>
      </c>
      <c r="L14285" s="4">
        <v>0.35000000000000003</v>
      </c>
    </row>
    <row r="14286" spans="1:12" x14ac:dyDescent="0.35">
      <c r="A14286" s="1" t="s">
        <v>24034</v>
      </c>
      <c r="B14286" t="s">
        <v>24035</v>
      </c>
      <c r="C14286" t="s">
        <v>363</v>
      </c>
      <c r="D14286" t="s">
        <v>364</v>
      </c>
      <c r="E14286">
        <v>1</v>
      </c>
      <c r="F14286" s="2">
        <v>560.28</v>
      </c>
      <c r="G14286" s="3">
        <v>1224.53</v>
      </c>
      <c r="H14286" s="3">
        <v>5.6028000000000002</v>
      </c>
      <c r="I14286" s="3">
        <v>26.333159999999999</v>
      </c>
      <c r="J14286" s="3">
        <v>592.21596</v>
      </c>
      <c r="K14286" s="3">
        <v>911.10147692307692</v>
      </c>
      <c r="L14286" s="4">
        <v>0.35</v>
      </c>
    </row>
    <row r="14287" spans="1:12" x14ac:dyDescent="0.35">
      <c r="A14287" s="1" t="s">
        <v>24036</v>
      </c>
      <c r="B14287" t="s">
        <v>19923</v>
      </c>
      <c r="C14287" t="s">
        <v>34</v>
      </c>
      <c r="D14287" t="s">
        <v>35</v>
      </c>
      <c r="E14287">
        <v>1</v>
      </c>
      <c r="F14287" s="2">
        <v>11239.07</v>
      </c>
      <c r="G14287" s="3">
        <v>29174</v>
      </c>
      <c r="H14287" s="3">
        <v>112.3907</v>
      </c>
      <c r="I14287" s="3">
        <v>528.23628999999994</v>
      </c>
      <c r="J14287" s="3">
        <v>11879.69699</v>
      </c>
      <c r="K14287" s="3">
        <v>18276.456907692307</v>
      </c>
      <c r="L14287" s="4">
        <v>0.35</v>
      </c>
    </row>
    <row r="14288" spans="1:12" x14ac:dyDescent="0.35">
      <c r="A14288" s="1" t="s">
        <v>24037</v>
      </c>
      <c r="B14288" t="s">
        <v>24038</v>
      </c>
      <c r="C14288" t="s">
        <v>34</v>
      </c>
      <c r="D14288" t="s">
        <v>35</v>
      </c>
      <c r="E14288">
        <v>1</v>
      </c>
      <c r="F14288" s="2">
        <v>2078.0500000000002</v>
      </c>
      <c r="G14288" s="3">
        <v>5159.84</v>
      </c>
      <c r="H14288" s="3">
        <v>20.780500000000004</v>
      </c>
      <c r="I14288" s="3">
        <v>97.668350000000004</v>
      </c>
      <c r="J14288" s="3">
        <v>2196.4988499999999</v>
      </c>
      <c r="K14288" s="3">
        <v>3379.2289999999998</v>
      </c>
      <c r="L14288" s="4">
        <v>0.35</v>
      </c>
    </row>
    <row r="14289" spans="1:12" hidden="1" x14ac:dyDescent="0.35">
      <c r="A14289" s="1" t="s">
        <v>24039</v>
      </c>
      <c r="B14289" t="s">
        <v>24040</v>
      </c>
      <c r="C14289" t="s">
        <v>46</v>
      </c>
      <c r="D14289" t="s">
        <v>47</v>
      </c>
      <c r="E14289">
        <v>1</v>
      </c>
      <c r="F14289" s="2">
        <v>174.24</v>
      </c>
      <c r="G14289" s="3">
        <v>327</v>
      </c>
      <c r="H14289" s="3">
        <v>1.7424000000000002</v>
      </c>
      <c r="I14289" s="3">
        <v>8.1892800000000001</v>
      </c>
      <c r="J14289" s="3">
        <v>184.17168000000001</v>
      </c>
      <c r="K14289" s="3">
        <v>283.34104615384615</v>
      </c>
      <c r="L14289" s="4">
        <v>0.35</v>
      </c>
    </row>
    <row r="14290" spans="1:12" x14ac:dyDescent="0.35">
      <c r="A14290" s="1" t="s">
        <v>24041</v>
      </c>
      <c r="B14290" t="s">
        <v>24042</v>
      </c>
      <c r="C14290" t="s">
        <v>21</v>
      </c>
      <c r="D14290" t="s">
        <v>22</v>
      </c>
      <c r="E14290">
        <v>1</v>
      </c>
      <c r="F14290" s="2">
        <v>116.51</v>
      </c>
      <c r="G14290" s="3">
        <v>387.52</v>
      </c>
      <c r="H14290" s="3">
        <v>1.1651</v>
      </c>
      <c r="I14290" s="3">
        <v>5.4759700000000002</v>
      </c>
      <c r="J14290" s="3">
        <v>123.15107</v>
      </c>
      <c r="K14290" s="3">
        <v>189.46318461538462</v>
      </c>
      <c r="L14290" s="4">
        <v>0.35</v>
      </c>
    </row>
    <row r="14291" spans="1:12" x14ac:dyDescent="0.35">
      <c r="A14291" s="1" t="s">
        <v>24043</v>
      </c>
      <c r="B14291" t="s">
        <v>24044</v>
      </c>
      <c r="C14291" t="s">
        <v>13</v>
      </c>
      <c r="D14291" t="s">
        <v>14</v>
      </c>
      <c r="E14291">
        <v>1</v>
      </c>
      <c r="F14291" s="2">
        <v>241.08</v>
      </c>
      <c r="G14291" s="3">
        <v>482</v>
      </c>
      <c r="H14291" s="3">
        <v>2.4108000000000001</v>
      </c>
      <c r="I14291" s="3">
        <v>11.330760000000001</v>
      </c>
      <c r="J14291" s="3">
        <v>254.82156000000001</v>
      </c>
      <c r="K14291" s="3">
        <v>392.0331692307692</v>
      </c>
      <c r="L14291" s="4">
        <v>0.34999999999999992</v>
      </c>
    </row>
    <row r="14292" spans="1:12" x14ac:dyDescent="0.35">
      <c r="A14292" s="1" t="s">
        <v>24045</v>
      </c>
      <c r="B14292" t="s">
        <v>24046</v>
      </c>
      <c r="C14292" t="s">
        <v>363</v>
      </c>
      <c r="D14292" t="s">
        <v>364</v>
      </c>
      <c r="E14292">
        <v>1</v>
      </c>
      <c r="F14292" s="2">
        <v>199.64</v>
      </c>
      <c r="G14292" s="3">
        <v>436.33</v>
      </c>
      <c r="H14292" s="3">
        <v>1.9964</v>
      </c>
      <c r="I14292" s="3">
        <v>9.3830799999999996</v>
      </c>
      <c r="J14292" s="3">
        <v>211.01947999999999</v>
      </c>
      <c r="K14292" s="3">
        <v>324.6453538461538</v>
      </c>
      <c r="L14292" s="4">
        <v>0.34999999999999992</v>
      </c>
    </row>
    <row r="14293" spans="1:12" x14ac:dyDescent="0.35">
      <c r="A14293" s="1" t="s">
        <v>24047</v>
      </c>
      <c r="B14293" t="s">
        <v>20060</v>
      </c>
      <c r="C14293" t="s">
        <v>34</v>
      </c>
      <c r="D14293" t="s">
        <v>35</v>
      </c>
      <c r="E14293">
        <v>1</v>
      </c>
      <c r="F14293" s="2">
        <v>16602.89</v>
      </c>
      <c r="G14293" s="3">
        <v>46112</v>
      </c>
      <c r="H14293" s="3">
        <v>166.02889999999999</v>
      </c>
      <c r="I14293" s="3">
        <v>780.33582999999999</v>
      </c>
      <c r="J14293" s="3">
        <v>17549.254730000001</v>
      </c>
      <c r="K14293" s="3">
        <v>26998.853430769232</v>
      </c>
      <c r="L14293" s="4">
        <v>0.35</v>
      </c>
    </row>
    <row r="14294" spans="1:12" x14ac:dyDescent="0.35">
      <c r="A14294" s="1" t="s">
        <v>24048</v>
      </c>
      <c r="B14294" t="s">
        <v>24049</v>
      </c>
      <c r="C14294" t="s">
        <v>363</v>
      </c>
      <c r="D14294" t="s">
        <v>364</v>
      </c>
      <c r="E14294">
        <v>1</v>
      </c>
      <c r="F14294" s="2">
        <v>48.3</v>
      </c>
      <c r="G14294" s="3">
        <v>105.56</v>
      </c>
      <c r="H14294" s="3">
        <v>0.48299999999999998</v>
      </c>
      <c r="I14294" s="3">
        <v>2.2700999999999998</v>
      </c>
      <c r="J14294" s="3">
        <v>51.053099999999993</v>
      </c>
      <c r="K14294" s="3">
        <v>78.54323076923076</v>
      </c>
      <c r="L14294" s="4">
        <v>0.35000000000000003</v>
      </c>
    </row>
    <row r="14295" spans="1:12" x14ac:dyDescent="0.35">
      <c r="A14295" s="1" t="s">
        <v>24050</v>
      </c>
      <c r="B14295" t="s">
        <v>24051</v>
      </c>
      <c r="C14295" t="s">
        <v>363</v>
      </c>
      <c r="D14295" t="s">
        <v>364</v>
      </c>
      <c r="E14295">
        <v>1</v>
      </c>
      <c r="F14295" s="2">
        <v>1758.58</v>
      </c>
      <c r="G14295" s="3">
        <v>3626</v>
      </c>
      <c r="H14295" s="3">
        <v>17.585799999999999</v>
      </c>
      <c r="I14295" s="3">
        <v>82.653260000000003</v>
      </c>
      <c r="J14295" s="3">
        <v>1858.81906</v>
      </c>
      <c r="K14295" s="3">
        <v>2859.7216307692306</v>
      </c>
      <c r="L14295" s="4">
        <v>0.35</v>
      </c>
    </row>
    <row r="14296" spans="1:12" x14ac:dyDescent="0.35">
      <c r="A14296" s="1" t="s">
        <v>24052</v>
      </c>
      <c r="B14296" t="s">
        <v>24053</v>
      </c>
      <c r="C14296" t="s">
        <v>363</v>
      </c>
      <c r="D14296" t="s">
        <v>364</v>
      </c>
      <c r="E14296">
        <v>1</v>
      </c>
      <c r="F14296" s="2">
        <v>270.48</v>
      </c>
      <c r="G14296" s="3">
        <v>591.15</v>
      </c>
      <c r="H14296" s="3">
        <v>2.7048000000000001</v>
      </c>
      <c r="I14296" s="3">
        <v>12.712560000000002</v>
      </c>
      <c r="J14296" s="3">
        <v>285.89735999999999</v>
      </c>
      <c r="K14296" s="3">
        <v>439.84209230769227</v>
      </c>
      <c r="L14296" s="4">
        <v>0.35</v>
      </c>
    </row>
    <row r="14297" spans="1:12" x14ac:dyDescent="0.35">
      <c r="A14297" s="1" t="s">
        <v>24054</v>
      </c>
      <c r="B14297" t="s">
        <v>24055</v>
      </c>
      <c r="C14297" t="s">
        <v>13</v>
      </c>
      <c r="D14297" t="s">
        <v>14</v>
      </c>
      <c r="E14297">
        <v>1</v>
      </c>
      <c r="F14297" s="2">
        <v>2220</v>
      </c>
      <c r="G14297" s="3">
        <v>6547.96</v>
      </c>
      <c r="H14297" s="3">
        <v>22.2</v>
      </c>
      <c r="I14297" s="3">
        <v>104.34</v>
      </c>
      <c r="J14297" s="3">
        <v>2346.54</v>
      </c>
      <c r="K14297" s="3">
        <v>3610.0615384615385</v>
      </c>
      <c r="L14297" s="4">
        <v>0.35000000000000003</v>
      </c>
    </row>
    <row r="14298" spans="1:12" x14ac:dyDescent="0.35">
      <c r="A14298" s="1" t="s">
        <v>24056</v>
      </c>
      <c r="B14298" t="s">
        <v>19975</v>
      </c>
      <c r="C14298" t="s">
        <v>363</v>
      </c>
      <c r="D14298" t="s">
        <v>364</v>
      </c>
      <c r="E14298">
        <v>1</v>
      </c>
      <c r="F14298" s="2">
        <v>344.32</v>
      </c>
      <c r="G14298" s="3">
        <v>600</v>
      </c>
      <c r="H14298" s="3">
        <v>3.4432</v>
      </c>
      <c r="I14298" s="3">
        <v>16.183039999999998</v>
      </c>
      <c r="J14298" s="3">
        <v>363.94623999999999</v>
      </c>
      <c r="K14298" s="3">
        <v>559.91729230769226</v>
      </c>
      <c r="L14298" s="4">
        <v>0.35</v>
      </c>
    </row>
    <row r="14299" spans="1:12" x14ac:dyDescent="0.35">
      <c r="A14299" s="1" t="s">
        <v>24057</v>
      </c>
      <c r="B14299" t="s">
        <v>24058</v>
      </c>
      <c r="C14299" t="s">
        <v>363</v>
      </c>
      <c r="D14299" t="s">
        <v>364</v>
      </c>
      <c r="E14299">
        <v>1</v>
      </c>
      <c r="F14299" s="2">
        <v>711.9</v>
      </c>
      <c r="G14299" s="3">
        <v>1432</v>
      </c>
      <c r="H14299" s="3">
        <v>7.1189999999999998</v>
      </c>
      <c r="I14299" s="3">
        <v>33.459299999999999</v>
      </c>
      <c r="J14299" s="3">
        <v>752.47829999999999</v>
      </c>
      <c r="K14299" s="3">
        <v>1157.658923076923</v>
      </c>
      <c r="L14299" s="4">
        <v>0.35</v>
      </c>
    </row>
    <row r="14300" spans="1:12" x14ac:dyDescent="0.35">
      <c r="A14300" s="1" t="s">
        <v>24059</v>
      </c>
      <c r="B14300" t="s">
        <v>24060</v>
      </c>
      <c r="C14300" t="s">
        <v>363</v>
      </c>
      <c r="D14300" t="s">
        <v>364</v>
      </c>
      <c r="E14300">
        <v>1</v>
      </c>
      <c r="F14300" s="2">
        <v>177.73</v>
      </c>
      <c r="G14300" s="3">
        <v>2928</v>
      </c>
      <c r="H14300" s="3">
        <v>1.7772999999999999</v>
      </c>
      <c r="I14300" s="3">
        <v>8.3533099999999987</v>
      </c>
      <c r="J14300" s="3">
        <v>187.86060999999998</v>
      </c>
      <c r="K14300" s="3">
        <v>289.01632307692302</v>
      </c>
      <c r="L14300" s="4">
        <v>0.34999999999999992</v>
      </c>
    </row>
    <row r="14301" spans="1:12" x14ac:dyDescent="0.35">
      <c r="A14301" s="1" t="s">
        <v>24061</v>
      </c>
      <c r="B14301" t="s">
        <v>24062</v>
      </c>
      <c r="C14301" t="s">
        <v>363</v>
      </c>
      <c r="D14301" t="s">
        <v>364</v>
      </c>
      <c r="E14301">
        <v>1</v>
      </c>
      <c r="F14301" s="2">
        <v>1440</v>
      </c>
      <c r="G14301" s="3">
        <v>2320</v>
      </c>
      <c r="H14301" s="3">
        <v>14.4</v>
      </c>
      <c r="I14301" s="3">
        <v>67.680000000000007</v>
      </c>
      <c r="J14301" s="3">
        <v>1522.0800000000002</v>
      </c>
      <c r="K14301" s="3">
        <v>2341.6615384615388</v>
      </c>
      <c r="L14301" s="4">
        <v>0.35000000000000003</v>
      </c>
    </row>
    <row r="14302" spans="1:12" x14ac:dyDescent="0.35">
      <c r="A14302" s="1" t="s">
        <v>24063</v>
      </c>
      <c r="B14302" t="s">
        <v>24063</v>
      </c>
      <c r="C14302" t="s">
        <v>363</v>
      </c>
      <c r="D14302" t="s">
        <v>364</v>
      </c>
      <c r="E14302">
        <v>1</v>
      </c>
      <c r="F14302" s="2">
        <v>6.95</v>
      </c>
      <c r="G14302" s="3">
        <v>14</v>
      </c>
      <c r="H14302" s="3">
        <v>6.9500000000000006E-2</v>
      </c>
      <c r="I14302" s="3">
        <v>0.32665</v>
      </c>
      <c r="J14302" s="3">
        <v>7.3461499999999997</v>
      </c>
      <c r="K14302" s="3">
        <v>11.30176923076923</v>
      </c>
      <c r="L14302" s="4">
        <v>0.35</v>
      </c>
    </row>
    <row r="14303" spans="1:12" x14ac:dyDescent="0.35">
      <c r="A14303" s="1" t="s">
        <v>24064</v>
      </c>
      <c r="B14303" t="s">
        <v>20982</v>
      </c>
      <c r="C14303" t="s">
        <v>363</v>
      </c>
      <c r="D14303" t="s">
        <v>364</v>
      </c>
      <c r="E14303">
        <v>1</v>
      </c>
      <c r="F14303" s="2">
        <v>244.44</v>
      </c>
      <c r="G14303" s="3">
        <v>467.65</v>
      </c>
      <c r="H14303" s="3">
        <v>2.4443999999999999</v>
      </c>
      <c r="I14303" s="3">
        <v>11.48868</v>
      </c>
      <c r="J14303" s="3">
        <v>258.37308000000002</v>
      </c>
      <c r="K14303" s="3">
        <v>397.49704615384616</v>
      </c>
      <c r="L14303" s="4">
        <v>0.35</v>
      </c>
    </row>
    <row r="14304" spans="1:12" x14ac:dyDescent="0.35">
      <c r="A14304" s="1" t="s">
        <v>24065</v>
      </c>
      <c r="B14304" t="s">
        <v>24066</v>
      </c>
      <c r="C14304" t="s">
        <v>26</v>
      </c>
      <c r="D14304" t="s">
        <v>27</v>
      </c>
      <c r="E14304">
        <v>1</v>
      </c>
      <c r="F14304" s="2">
        <v>10885</v>
      </c>
      <c r="G14304" s="3">
        <v>22110</v>
      </c>
      <c r="H14304" s="3">
        <v>108.85000000000001</v>
      </c>
      <c r="I14304" s="3">
        <v>511.59500000000003</v>
      </c>
      <c r="J14304" s="3">
        <v>11505.445</v>
      </c>
      <c r="K14304" s="3">
        <v>17700.684615384613</v>
      </c>
      <c r="L14304" s="4">
        <v>0.34999999999999992</v>
      </c>
    </row>
    <row r="14305" spans="1:12" x14ac:dyDescent="0.35">
      <c r="A14305" s="1" t="s">
        <v>24067</v>
      </c>
      <c r="B14305" t="s">
        <v>13747</v>
      </c>
      <c r="C14305" t="s">
        <v>34</v>
      </c>
      <c r="D14305" t="s">
        <v>35</v>
      </c>
      <c r="E14305">
        <v>1</v>
      </c>
      <c r="F14305" s="2">
        <v>317.74</v>
      </c>
      <c r="G14305" s="3">
        <v>1216</v>
      </c>
      <c r="H14305" s="3">
        <v>3.1774</v>
      </c>
      <c r="I14305" s="3">
        <v>14.93378</v>
      </c>
      <c r="J14305" s="3">
        <v>335.85118</v>
      </c>
      <c r="K14305" s="3">
        <v>516.69412307692301</v>
      </c>
      <c r="L14305" s="4">
        <v>0.34999999999999992</v>
      </c>
    </row>
    <row r="14306" spans="1:12" x14ac:dyDescent="0.35">
      <c r="A14306" s="1" t="s">
        <v>24068</v>
      </c>
      <c r="B14306" t="s">
        <v>24069</v>
      </c>
      <c r="C14306" t="s">
        <v>363</v>
      </c>
      <c r="D14306" t="s">
        <v>364</v>
      </c>
      <c r="E14306">
        <v>1</v>
      </c>
      <c r="F14306" s="2">
        <v>99.83</v>
      </c>
      <c r="G14306" s="3">
        <v>79</v>
      </c>
      <c r="H14306" s="3">
        <v>0.99829999999999997</v>
      </c>
      <c r="I14306" s="3">
        <v>4.6920099999999998</v>
      </c>
      <c r="J14306" s="3">
        <v>105.52030999999999</v>
      </c>
      <c r="K14306" s="3">
        <v>162.33893846153845</v>
      </c>
      <c r="L14306" s="4">
        <v>0.35</v>
      </c>
    </row>
    <row r="14307" spans="1:12" x14ac:dyDescent="0.35">
      <c r="A14307" s="1" t="s">
        <v>24070</v>
      </c>
      <c r="B14307" t="s">
        <v>21420</v>
      </c>
      <c r="C14307" t="s">
        <v>34</v>
      </c>
      <c r="D14307" t="s">
        <v>35</v>
      </c>
      <c r="E14307">
        <v>1</v>
      </c>
      <c r="F14307" s="2">
        <v>9539.64</v>
      </c>
      <c r="G14307" s="3">
        <v>24765</v>
      </c>
      <c r="H14307" s="3">
        <v>95.3964</v>
      </c>
      <c r="I14307" s="3">
        <v>448.36307999999997</v>
      </c>
      <c r="J14307" s="3">
        <v>10083.399479999998</v>
      </c>
      <c r="K14307" s="3">
        <v>15512.922276923073</v>
      </c>
      <c r="L14307" s="4">
        <v>0.34999999999999992</v>
      </c>
    </row>
    <row r="14308" spans="1:12" x14ac:dyDescent="0.35">
      <c r="A14308" s="1" t="s">
        <v>24071</v>
      </c>
      <c r="B14308" t="s">
        <v>1575</v>
      </c>
      <c r="C14308" t="s">
        <v>34</v>
      </c>
      <c r="D14308" t="s">
        <v>35</v>
      </c>
      <c r="E14308">
        <v>1</v>
      </c>
      <c r="F14308" s="2">
        <v>23288.959999999999</v>
      </c>
      <c r="G14308" s="3">
        <v>64685</v>
      </c>
      <c r="H14308" s="3">
        <v>232.8896</v>
      </c>
      <c r="I14308" s="3">
        <v>1094.5811200000001</v>
      </c>
      <c r="J14308" s="3">
        <v>24616.430719999997</v>
      </c>
      <c r="K14308" s="3">
        <v>37871.431876923074</v>
      </c>
      <c r="L14308" s="4">
        <v>0.35000000000000003</v>
      </c>
    </row>
    <row r="14309" spans="1:12" x14ac:dyDescent="0.35">
      <c r="A14309" s="1" t="s">
        <v>24072</v>
      </c>
      <c r="B14309" t="s">
        <v>24073</v>
      </c>
      <c r="C14309" t="s">
        <v>34</v>
      </c>
      <c r="D14309" t="s">
        <v>35</v>
      </c>
      <c r="E14309">
        <v>1</v>
      </c>
      <c r="F14309" s="2">
        <v>14.16</v>
      </c>
      <c r="G14309" s="3">
        <v>1288</v>
      </c>
      <c r="H14309" s="3">
        <v>0.1416</v>
      </c>
      <c r="I14309" s="3">
        <v>0.66552</v>
      </c>
      <c r="J14309" s="3">
        <v>14.967120000000001</v>
      </c>
      <c r="K14309" s="3">
        <v>23.026338461538462</v>
      </c>
      <c r="L14309" s="4">
        <v>0.34999999999999992</v>
      </c>
    </row>
    <row r="14310" spans="1:12" x14ac:dyDescent="0.35">
      <c r="A14310" s="1" t="s">
        <v>24074</v>
      </c>
      <c r="B14310" t="s">
        <v>24075</v>
      </c>
      <c r="C14310" t="s">
        <v>13</v>
      </c>
      <c r="D14310" t="s">
        <v>14</v>
      </c>
      <c r="E14310">
        <v>1</v>
      </c>
      <c r="F14310" s="2">
        <v>270.94099999999997</v>
      </c>
      <c r="G14310" s="3">
        <v>810</v>
      </c>
      <c r="H14310" s="3">
        <v>2.7094099999999997</v>
      </c>
      <c r="I14310" s="3">
        <v>12.734226999999999</v>
      </c>
      <c r="J14310" s="3">
        <v>286.38463699999994</v>
      </c>
      <c r="K14310" s="3">
        <v>440.59174923076915</v>
      </c>
      <c r="L14310" s="4">
        <v>0.35000000000000003</v>
      </c>
    </row>
    <row r="14311" spans="1:12" x14ac:dyDescent="0.35">
      <c r="A14311" s="1" t="s">
        <v>24076</v>
      </c>
      <c r="B14311" t="s">
        <v>24077</v>
      </c>
      <c r="C14311" t="s">
        <v>363</v>
      </c>
      <c r="D14311" t="s">
        <v>364</v>
      </c>
      <c r="E14311">
        <v>1</v>
      </c>
      <c r="F14311" s="2">
        <v>5653.45</v>
      </c>
      <c r="G14311" s="3">
        <v>11317</v>
      </c>
      <c r="H14311" s="3">
        <v>56.534500000000001</v>
      </c>
      <c r="I14311" s="3">
        <v>265.71215000000001</v>
      </c>
      <c r="J14311" s="3">
        <v>5975.6966499999999</v>
      </c>
      <c r="K14311" s="3">
        <v>9193.3794615384613</v>
      </c>
      <c r="L14311" s="4">
        <v>0.35</v>
      </c>
    </row>
    <row r="14312" spans="1:12" x14ac:dyDescent="0.35">
      <c r="A14312" s="1" t="s">
        <v>24078</v>
      </c>
      <c r="B14312" t="s">
        <v>24079</v>
      </c>
      <c r="C14312" t="s">
        <v>363</v>
      </c>
      <c r="D14312" t="s">
        <v>364</v>
      </c>
      <c r="E14312">
        <v>1</v>
      </c>
      <c r="F14312" s="2">
        <v>18143.95</v>
      </c>
      <c r="G14312" s="3">
        <v>36322</v>
      </c>
      <c r="H14312" s="3">
        <v>181.43950000000001</v>
      </c>
      <c r="I14312" s="3">
        <v>852.76565000000005</v>
      </c>
      <c r="J14312" s="3">
        <v>19178.155150000002</v>
      </c>
      <c r="K14312" s="3">
        <v>29504.854076923079</v>
      </c>
      <c r="L14312" s="4">
        <v>0.35</v>
      </c>
    </row>
    <row r="14313" spans="1:12" x14ac:dyDescent="0.35">
      <c r="A14313" s="1" t="s">
        <v>24080</v>
      </c>
      <c r="B14313" t="s">
        <v>22389</v>
      </c>
      <c r="C14313" t="s">
        <v>363</v>
      </c>
      <c r="D14313" t="s">
        <v>364</v>
      </c>
      <c r="E14313">
        <v>1</v>
      </c>
      <c r="F14313" s="2">
        <v>1700</v>
      </c>
      <c r="G14313" s="3">
        <v>4112.3599999999997</v>
      </c>
      <c r="H14313" s="3">
        <v>17</v>
      </c>
      <c r="I14313" s="3">
        <v>79.900000000000006</v>
      </c>
      <c r="J14313" s="3">
        <v>1796.9</v>
      </c>
      <c r="K14313" s="3">
        <v>2764.4615384615386</v>
      </c>
      <c r="L14313" s="4">
        <v>0.35</v>
      </c>
    </row>
    <row r="14314" spans="1:12" x14ac:dyDescent="0.35">
      <c r="A14314" s="1" t="s">
        <v>24081</v>
      </c>
      <c r="B14314" t="s">
        <v>24082</v>
      </c>
      <c r="C14314" t="s">
        <v>13</v>
      </c>
      <c r="D14314" t="s">
        <v>14</v>
      </c>
      <c r="E14314">
        <v>1</v>
      </c>
      <c r="F14314" s="2">
        <v>153.79900000000001</v>
      </c>
      <c r="G14314" s="3">
        <v>302.39999999999998</v>
      </c>
      <c r="H14314" s="3">
        <v>1.5379900000000002</v>
      </c>
      <c r="I14314" s="3">
        <v>7.2285530000000007</v>
      </c>
      <c r="J14314" s="3">
        <v>162.56554300000002</v>
      </c>
      <c r="K14314" s="3">
        <v>250.10083538461541</v>
      </c>
      <c r="L14314" s="4">
        <v>0.35</v>
      </c>
    </row>
    <row r="14315" spans="1:12" x14ac:dyDescent="0.35">
      <c r="A14315" s="1">
        <v>762380</v>
      </c>
      <c r="B14315" t="s">
        <v>22027</v>
      </c>
      <c r="C14315" t="s">
        <v>34</v>
      </c>
      <c r="D14315" t="s">
        <v>35</v>
      </c>
      <c r="E14315">
        <v>1</v>
      </c>
      <c r="F14315" s="2">
        <v>0.214</v>
      </c>
      <c r="G14315" s="3">
        <v>1</v>
      </c>
      <c r="H14315" s="3">
        <v>2.14E-3</v>
      </c>
      <c r="I14315" s="3">
        <v>1.0057999999999999E-2</v>
      </c>
      <c r="J14315" s="3">
        <v>0.22619800000000001</v>
      </c>
      <c r="K14315" s="3">
        <v>0.34799692307692309</v>
      </c>
      <c r="L14315" s="4">
        <v>0.35</v>
      </c>
    </row>
    <row r="14316" spans="1:12" x14ac:dyDescent="0.35">
      <c r="A14316" s="1" t="s">
        <v>24083</v>
      </c>
      <c r="B14316" t="s">
        <v>24084</v>
      </c>
      <c r="C14316" t="s">
        <v>13</v>
      </c>
      <c r="D14316" t="s">
        <v>14</v>
      </c>
      <c r="E14316">
        <v>1</v>
      </c>
      <c r="F14316" s="2">
        <v>212.16849999999999</v>
      </c>
      <c r="G14316" s="3">
        <v>476.59359999999998</v>
      </c>
      <c r="H14316" s="3">
        <v>2.1216849999999998</v>
      </c>
      <c r="I14316" s="3">
        <v>9.9719195000000003</v>
      </c>
      <c r="J14316" s="3">
        <v>224.26210450000002</v>
      </c>
      <c r="K14316" s="3">
        <v>345.01862230769234</v>
      </c>
      <c r="L14316" s="4">
        <v>0.35</v>
      </c>
    </row>
    <row r="14317" spans="1:12" x14ac:dyDescent="0.35">
      <c r="A14317" s="1" t="s">
        <v>24085</v>
      </c>
      <c r="B14317" t="s">
        <v>13780</v>
      </c>
      <c r="C14317" t="s">
        <v>34</v>
      </c>
      <c r="D14317" t="s">
        <v>35</v>
      </c>
      <c r="E14317">
        <v>1</v>
      </c>
      <c r="F14317" s="2">
        <v>127.46</v>
      </c>
      <c r="G14317" s="3">
        <v>411</v>
      </c>
      <c r="H14317" s="3">
        <v>1.2746</v>
      </c>
      <c r="I14317" s="3">
        <v>5.9906199999999998</v>
      </c>
      <c r="J14317" s="3">
        <v>134.72522000000001</v>
      </c>
      <c r="K14317" s="3">
        <v>207.26956923076924</v>
      </c>
      <c r="L14317" s="4">
        <v>0.35</v>
      </c>
    </row>
    <row r="14318" spans="1:12" x14ac:dyDescent="0.35">
      <c r="A14318" s="1">
        <v>41573</v>
      </c>
      <c r="B14318" t="s">
        <v>12760</v>
      </c>
      <c r="C14318" t="s">
        <v>34</v>
      </c>
      <c r="D14318" t="s">
        <v>35</v>
      </c>
      <c r="E14318">
        <v>1</v>
      </c>
      <c r="F14318" s="2">
        <v>148.30000000000001</v>
      </c>
      <c r="G14318" s="3">
        <v>746</v>
      </c>
      <c r="H14318" s="3">
        <v>1.4830000000000001</v>
      </c>
      <c r="I14318" s="3">
        <v>6.9701000000000004</v>
      </c>
      <c r="J14318" s="3">
        <v>156.75310000000002</v>
      </c>
      <c r="K14318" s="3">
        <v>241.15861538461542</v>
      </c>
      <c r="L14318" s="4">
        <v>0.35000000000000003</v>
      </c>
    </row>
    <row r="14319" spans="1:12" x14ac:dyDescent="0.35">
      <c r="A14319" s="1" t="s">
        <v>24086</v>
      </c>
      <c r="B14319" t="s">
        <v>24087</v>
      </c>
      <c r="C14319" t="s">
        <v>34</v>
      </c>
      <c r="D14319" t="s">
        <v>35</v>
      </c>
      <c r="E14319">
        <v>1</v>
      </c>
      <c r="F14319" s="2">
        <v>1199.23</v>
      </c>
      <c r="G14319" s="3">
        <v>2971</v>
      </c>
      <c r="H14319" s="3">
        <v>11.9923</v>
      </c>
      <c r="I14319" s="3">
        <v>56.363810000000001</v>
      </c>
      <c r="J14319" s="3">
        <v>1267.58611</v>
      </c>
      <c r="K14319" s="3">
        <v>1950.1324769230769</v>
      </c>
      <c r="L14319" s="4">
        <v>0.35</v>
      </c>
    </row>
    <row r="14320" spans="1:12" x14ac:dyDescent="0.35">
      <c r="A14320" s="1" t="s">
        <v>24088</v>
      </c>
      <c r="B14320" t="s">
        <v>24089</v>
      </c>
      <c r="C14320" t="s">
        <v>363</v>
      </c>
      <c r="D14320" t="s">
        <v>364</v>
      </c>
      <c r="E14320">
        <v>1</v>
      </c>
      <c r="F14320" s="2">
        <v>37.4</v>
      </c>
      <c r="G14320" s="3">
        <v>81.739999999999995</v>
      </c>
      <c r="H14320" s="3">
        <v>0.374</v>
      </c>
      <c r="I14320" s="3">
        <v>1.7578</v>
      </c>
      <c r="J14320" s="3">
        <v>39.531800000000004</v>
      </c>
      <c r="K14320" s="3">
        <v>60.818153846153848</v>
      </c>
      <c r="L14320" s="4">
        <v>0.35</v>
      </c>
    </row>
    <row r="14321" spans="1:12" x14ac:dyDescent="0.35">
      <c r="A14321" s="1" t="s">
        <v>24090</v>
      </c>
      <c r="B14321" t="s">
        <v>24091</v>
      </c>
      <c r="C14321" t="s">
        <v>363</v>
      </c>
      <c r="D14321" t="s">
        <v>364</v>
      </c>
      <c r="E14321">
        <v>1</v>
      </c>
      <c r="F14321" s="2">
        <v>161</v>
      </c>
      <c r="G14321" s="3">
        <v>397</v>
      </c>
      <c r="H14321" s="3">
        <v>1.61</v>
      </c>
      <c r="I14321" s="3">
        <v>7.5670000000000002</v>
      </c>
      <c r="J14321" s="3">
        <v>170.17700000000002</v>
      </c>
      <c r="K14321" s="3">
        <v>261.81076923076927</v>
      </c>
      <c r="L14321" s="4">
        <v>0.35000000000000003</v>
      </c>
    </row>
    <row r="14322" spans="1:12" x14ac:dyDescent="0.35">
      <c r="A14322" s="1" t="s">
        <v>24092</v>
      </c>
      <c r="B14322" t="s">
        <v>24093</v>
      </c>
      <c r="C14322" t="s">
        <v>363</v>
      </c>
      <c r="D14322" t="s">
        <v>364</v>
      </c>
      <c r="E14322">
        <v>1</v>
      </c>
      <c r="F14322" s="2">
        <v>234.03</v>
      </c>
      <c r="G14322" s="3">
        <v>439</v>
      </c>
      <c r="H14322" s="3">
        <v>2.3403</v>
      </c>
      <c r="I14322" s="3">
        <v>10.999409999999999</v>
      </c>
      <c r="J14322" s="3">
        <v>247.36971000000003</v>
      </c>
      <c r="K14322" s="3">
        <v>380.56878461538463</v>
      </c>
      <c r="L14322" s="4">
        <v>0.35</v>
      </c>
    </row>
    <row r="14323" spans="1:12" x14ac:dyDescent="0.35">
      <c r="A14323" s="1" t="s">
        <v>24094</v>
      </c>
      <c r="B14323" t="s">
        <v>24095</v>
      </c>
      <c r="C14323" t="s">
        <v>26</v>
      </c>
      <c r="D14323" t="s">
        <v>27</v>
      </c>
      <c r="E14323">
        <v>1</v>
      </c>
      <c r="F14323" s="2">
        <v>40.42</v>
      </c>
      <c r="G14323" s="3">
        <v>83.6</v>
      </c>
      <c r="H14323" s="3">
        <v>0.4042</v>
      </c>
      <c r="I14323" s="3">
        <v>1.89974</v>
      </c>
      <c r="J14323" s="3">
        <v>42.723940000000006</v>
      </c>
      <c r="K14323" s="3">
        <v>65.729138461538469</v>
      </c>
      <c r="L14323" s="4">
        <v>0.35</v>
      </c>
    </row>
    <row r="14324" spans="1:12" x14ac:dyDescent="0.35">
      <c r="A14324" s="1" t="s">
        <v>24096</v>
      </c>
      <c r="B14324" t="s">
        <v>24097</v>
      </c>
      <c r="C14324" t="s">
        <v>363</v>
      </c>
      <c r="D14324" t="s">
        <v>364</v>
      </c>
      <c r="E14324">
        <v>1</v>
      </c>
      <c r="F14324" s="2">
        <v>4855.2</v>
      </c>
      <c r="G14324" s="3">
        <v>10611.36</v>
      </c>
      <c r="H14324" s="3">
        <v>48.552</v>
      </c>
      <c r="I14324" s="3">
        <v>228.1944</v>
      </c>
      <c r="J14324" s="3">
        <v>5131.9463999999998</v>
      </c>
      <c r="K14324" s="3">
        <v>7895.3021538461535</v>
      </c>
      <c r="L14324" s="4">
        <v>0.35</v>
      </c>
    </row>
    <row r="14325" spans="1:12" x14ac:dyDescent="0.35">
      <c r="A14325" s="1" t="s">
        <v>24098</v>
      </c>
      <c r="B14325" t="s">
        <v>24099</v>
      </c>
      <c r="C14325" t="s">
        <v>34</v>
      </c>
      <c r="D14325" t="s">
        <v>35</v>
      </c>
      <c r="E14325">
        <v>1</v>
      </c>
      <c r="F14325" s="2">
        <v>85.97</v>
      </c>
      <c r="G14325" s="3">
        <v>105</v>
      </c>
      <c r="H14325" s="3">
        <v>0.85970000000000002</v>
      </c>
      <c r="I14325" s="3">
        <v>4.0405899999999999</v>
      </c>
      <c r="J14325" s="3">
        <v>90.870289999999997</v>
      </c>
      <c r="K14325" s="3">
        <v>139.80044615384614</v>
      </c>
      <c r="L14325" s="4">
        <v>0.34999999999999992</v>
      </c>
    </row>
    <row r="14326" spans="1:12" x14ac:dyDescent="0.35">
      <c r="A14326" s="1" t="s">
        <v>24100</v>
      </c>
      <c r="B14326" t="s">
        <v>24101</v>
      </c>
      <c r="C14326" t="s">
        <v>34</v>
      </c>
      <c r="D14326" t="s">
        <v>35</v>
      </c>
      <c r="E14326">
        <v>1</v>
      </c>
      <c r="F14326" s="2">
        <v>564.59</v>
      </c>
      <c r="G14326" s="3">
        <v>1391</v>
      </c>
      <c r="H14326" s="3">
        <v>5.6459000000000001</v>
      </c>
      <c r="I14326" s="3">
        <v>26.535730000000001</v>
      </c>
      <c r="J14326" s="3">
        <v>596.77162999999996</v>
      </c>
      <c r="K14326" s="3">
        <v>918.11019999999985</v>
      </c>
      <c r="L14326" s="4">
        <v>0.34999999999999992</v>
      </c>
    </row>
    <row r="14327" spans="1:12" x14ac:dyDescent="0.35">
      <c r="A14327" s="1" t="s">
        <v>24102</v>
      </c>
      <c r="B14327" t="s">
        <v>24103</v>
      </c>
      <c r="C14327" t="s">
        <v>363</v>
      </c>
      <c r="D14327" t="s">
        <v>364</v>
      </c>
      <c r="E14327">
        <v>1</v>
      </c>
      <c r="F14327" s="2">
        <v>4415</v>
      </c>
      <c r="G14327" s="3">
        <v>7835</v>
      </c>
      <c r="H14327" s="3">
        <v>44.15</v>
      </c>
      <c r="I14327" s="3">
        <v>207.505</v>
      </c>
      <c r="J14327" s="3">
        <v>4666.6549999999997</v>
      </c>
      <c r="K14327" s="3">
        <v>7179.4692307692303</v>
      </c>
      <c r="L14327" s="4">
        <v>0.35</v>
      </c>
    </row>
    <row r="14328" spans="1:12" x14ac:dyDescent="0.35">
      <c r="A14328" s="1" t="s">
        <v>24104</v>
      </c>
      <c r="B14328" t="s">
        <v>23405</v>
      </c>
      <c r="C14328" t="s">
        <v>26</v>
      </c>
      <c r="D14328" t="s">
        <v>27</v>
      </c>
      <c r="E14328">
        <v>1</v>
      </c>
      <c r="F14328" s="2">
        <v>3077.34</v>
      </c>
      <c r="G14328" s="3">
        <v>6251</v>
      </c>
      <c r="H14328" s="3">
        <v>30.773400000000002</v>
      </c>
      <c r="I14328" s="3">
        <v>144.63498000000001</v>
      </c>
      <c r="J14328" s="3">
        <v>3252.74838</v>
      </c>
      <c r="K14328" s="3">
        <v>5004.2282769230769</v>
      </c>
      <c r="L14328" s="4">
        <v>0.35</v>
      </c>
    </row>
    <row r="14329" spans="1:12" x14ac:dyDescent="0.35">
      <c r="A14329" s="1" t="s">
        <v>24105</v>
      </c>
      <c r="B14329" t="s">
        <v>24106</v>
      </c>
      <c r="C14329" t="s">
        <v>363</v>
      </c>
      <c r="D14329" t="s">
        <v>364</v>
      </c>
      <c r="E14329">
        <v>1</v>
      </c>
      <c r="F14329" s="2">
        <v>29.69</v>
      </c>
      <c r="G14329" s="3">
        <v>59</v>
      </c>
      <c r="H14329" s="3">
        <v>0.2969</v>
      </c>
      <c r="I14329" s="3">
        <v>1.3954300000000002</v>
      </c>
      <c r="J14329" s="3">
        <v>31.382330000000003</v>
      </c>
      <c r="K14329" s="3">
        <v>48.280507692307694</v>
      </c>
      <c r="L14329" s="4">
        <v>0.35</v>
      </c>
    </row>
    <row r="14330" spans="1:12" x14ac:dyDescent="0.35">
      <c r="A14330" s="1" t="s">
        <v>24107</v>
      </c>
      <c r="B14330" t="s">
        <v>21838</v>
      </c>
      <c r="C14330" t="s">
        <v>363</v>
      </c>
      <c r="D14330" t="s">
        <v>364</v>
      </c>
      <c r="E14330">
        <v>1</v>
      </c>
      <c r="F14330" s="2">
        <v>302.60000000000002</v>
      </c>
      <c r="G14330" s="3">
        <v>693</v>
      </c>
      <c r="H14330" s="3">
        <v>3.0260000000000002</v>
      </c>
      <c r="I14330" s="3">
        <v>14.222200000000001</v>
      </c>
      <c r="J14330" s="3">
        <v>319.84820000000002</v>
      </c>
      <c r="K14330" s="3">
        <v>492.07415384615388</v>
      </c>
      <c r="L14330" s="4">
        <v>0.35</v>
      </c>
    </row>
    <row r="14331" spans="1:12" x14ac:dyDescent="0.35">
      <c r="A14331" s="1" t="s">
        <v>24108</v>
      </c>
      <c r="B14331" t="s">
        <v>20409</v>
      </c>
      <c r="C14331" t="s">
        <v>363</v>
      </c>
      <c r="D14331" t="s">
        <v>364</v>
      </c>
      <c r="E14331">
        <v>1</v>
      </c>
      <c r="F14331" s="2">
        <v>3196</v>
      </c>
      <c r="G14331" s="3">
        <v>2246</v>
      </c>
      <c r="H14331" s="3">
        <v>31.96</v>
      </c>
      <c r="I14331" s="3">
        <v>150.21199999999999</v>
      </c>
      <c r="J14331" s="3">
        <v>3378.172</v>
      </c>
      <c r="K14331" s="3">
        <v>5197.1876923076925</v>
      </c>
      <c r="L14331" s="4">
        <v>0.35000000000000003</v>
      </c>
    </row>
    <row r="14332" spans="1:12" x14ac:dyDescent="0.35">
      <c r="A14332" s="1" t="s">
        <v>24109</v>
      </c>
      <c r="B14332" t="s">
        <v>1571</v>
      </c>
      <c r="C14332" t="s">
        <v>34</v>
      </c>
      <c r="D14332" t="s">
        <v>35</v>
      </c>
      <c r="E14332">
        <v>1</v>
      </c>
      <c r="F14332" s="2">
        <v>24112.240000000002</v>
      </c>
      <c r="G14332" s="3">
        <v>66969</v>
      </c>
      <c r="H14332" s="3">
        <v>241.12240000000003</v>
      </c>
      <c r="I14332" s="3">
        <v>1133.2752800000001</v>
      </c>
      <c r="J14332" s="3">
        <v>25486.637680000003</v>
      </c>
      <c r="K14332" s="3">
        <v>39210.211815384617</v>
      </c>
      <c r="L14332" s="4">
        <v>0.34999999999999992</v>
      </c>
    </row>
    <row r="14333" spans="1:12" x14ac:dyDescent="0.35">
      <c r="A14333" s="1" t="s">
        <v>24110</v>
      </c>
      <c r="B14333" t="s">
        <v>24111</v>
      </c>
      <c r="C14333" t="s">
        <v>21</v>
      </c>
      <c r="D14333" t="s">
        <v>22</v>
      </c>
      <c r="E14333">
        <v>1</v>
      </c>
      <c r="F14333" s="2">
        <v>48.6</v>
      </c>
      <c r="G14333" s="3">
        <v>124</v>
      </c>
      <c r="H14333" s="3">
        <v>0.48600000000000004</v>
      </c>
      <c r="I14333" s="3">
        <v>2.2842000000000002</v>
      </c>
      <c r="J14333" s="3">
        <v>51.370199999999997</v>
      </c>
      <c r="K14333" s="3">
        <v>79.03107692307691</v>
      </c>
      <c r="L14333" s="4">
        <v>0.34999999999999992</v>
      </c>
    </row>
    <row r="14334" spans="1:12" x14ac:dyDescent="0.35">
      <c r="A14334" s="1" t="s">
        <v>24112</v>
      </c>
      <c r="B14334" t="s">
        <v>24113</v>
      </c>
      <c r="C14334" t="s">
        <v>363</v>
      </c>
      <c r="D14334" t="s">
        <v>364</v>
      </c>
      <c r="E14334">
        <v>1</v>
      </c>
      <c r="F14334" s="2">
        <v>27.5</v>
      </c>
      <c r="G14334" s="3">
        <v>62</v>
      </c>
      <c r="H14334" s="3">
        <v>0.27500000000000002</v>
      </c>
      <c r="I14334" s="3">
        <v>1.2925</v>
      </c>
      <c r="J14334" s="3">
        <v>29.067499999999999</v>
      </c>
      <c r="K14334" s="3">
        <v>44.719230769230769</v>
      </c>
      <c r="L14334" s="4">
        <v>0.35000000000000003</v>
      </c>
    </row>
    <row r="14335" spans="1:12" x14ac:dyDescent="0.35">
      <c r="A14335" s="1" t="s">
        <v>24114</v>
      </c>
      <c r="B14335" t="s">
        <v>24115</v>
      </c>
      <c r="C14335" t="s">
        <v>363</v>
      </c>
      <c r="D14335" t="s">
        <v>364</v>
      </c>
      <c r="E14335">
        <v>1</v>
      </c>
      <c r="F14335" s="2">
        <v>21.2</v>
      </c>
      <c r="G14335" s="3">
        <v>8</v>
      </c>
      <c r="H14335" s="3">
        <v>0.21199999999999999</v>
      </c>
      <c r="I14335" s="3">
        <v>0.99639999999999995</v>
      </c>
      <c r="J14335" s="3">
        <v>22.4084</v>
      </c>
      <c r="K14335" s="3">
        <v>34.47446153846154</v>
      </c>
      <c r="L14335" s="4">
        <v>0.35000000000000003</v>
      </c>
    </row>
    <row r="14336" spans="1:12" x14ac:dyDescent="0.35">
      <c r="A14336" s="1">
        <v>2809016010</v>
      </c>
      <c r="B14336" t="s">
        <v>24116</v>
      </c>
      <c r="C14336" t="s">
        <v>13</v>
      </c>
      <c r="D14336" t="s">
        <v>14</v>
      </c>
      <c r="E14336">
        <v>1</v>
      </c>
      <c r="F14336" s="2">
        <v>3292.2</v>
      </c>
      <c r="G14336" s="3">
        <v>6447</v>
      </c>
      <c r="H14336" s="3">
        <v>32.921999999999997</v>
      </c>
      <c r="I14336" s="3">
        <v>154.73339999999999</v>
      </c>
      <c r="J14336" s="3">
        <v>3479.8553999999999</v>
      </c>
      <c r="K14336" s="3">
        <v>5353.6236923076922</v>
      </c>
      <c r="L14336" s="4">
        <v>0.35</v>
      </c>
    </row>
    <row r="14337" spans="1:12" x14ac:dyDescent="0.35">
      <c r="A14337" s="1" t="s">
        <v>24117</v>
      </c>
      <c r="B14337" t="s">
        <v>19609</v>
      </c>
      <c r="C14337" t="s">
        <v>34</v>
      </c>
      <c r="D14337" t="s">
        <v>35</v>
      </c>
      <c r="E14337">
        <v>1</v>
      </c>
      <c r="F14337" s="2">
        <v>4645.08</v>
      </c>
      <c r="G14337" s="3">
        <v>12407</v>
      </c>
      <c r="H14337" s="3">
        <v>46.450800000000001</v>
      </c>
      <c r="I14337" s="3">
        <v>218.31876</v>
      </c>
      <c r="J14337" s="3">
        <v>4909.8495599999997</v>
      </c>
      <c r="K14337" s="3">
        <v>7553.6147076923071</v>
      </c>
      <c r="L14337" s="4">
        <v>0.35</v>
      </c>
    </row>
    <row r="14338" spans="1:12" x14ac:dyDescent="0.35">
      <c r="A14338" s="1" t="s">
        <v>24118</v>
      </c>
      <c r="B14338" t="s">
        <v>24119</v>
      </c>
      <c r="C14338" t="s">
        <v>363</v>
      </c>
      <c r="D14338" t="s">
        <v>364</v>
      </c>
      <c r="E14338">
        <v>1</v>
      </c>
      <c r="F14338" s="2">
        <v>1465</v>
      </c>
      <c r="G14338" s="3">
        <v>1945</v>
      </c>
      <c r="H14338" s="3">
        <v>14.65</v>
      </c>
      <c r="I14338" s="3">
        <v>68.855000000000004</v>
      </c>
      <c r="J14338" s="3">
        <v>1548.5050000000001</v>
      </c>
      <c r="K14338" s="3">
        <v>2382.3153846153846</v>
      </c>
      <c r="L14338" s="4">
        <v>0.34999999999999992</v>
      </c>
    </row>
    <row r="14339" spans="1:12" x14ac:dyDescent="0.35">
      <c r="A14339" s="1" t="s">
        <v>24120</v>
      </c>
      <c r="B14339" t="s">
        <v>24121</v>
      </c>
      <c r="C14339" t="s">
        <v>363</v>
      </c>
      <c r="D14339" t="s">
        <v>364</v>
      </c>
      <c r="E14339">
        <v>1</v>
      </c>
      <c r="F14339" s="2">
        <v>380.72</v>
      </c>
      <c r="G14339" s="3">
        <v>763</v>
      </c>
      <c r="H14339" s="3">
        <v>3.8072000000000004</v>
      </c>
      <c r="I14339" s="3">
        <v>17.893840000000001</v>
      </c>
      <c r="J14339" s="3">
        <v>402.42104000000006</v>
      </c>
      <c r="K14339" s="3">
        <v>619.10929230769239</v>
      </c>
      <c r="L14339" s="4">
        <v>0.35</v>
      </c>
    </row>
    <row r="14340" spans="1:12" x14ac:dyDescent="0.35">
      <c r="A14340" s="1" t="s">
        <v>24122</v>
      </c>
      <c r="B14340" t="s">
        <v>20002</v>
      </c>
      <c r="C14340" t="s">
        <v>363</v>
      </c>
      <c r="D14340" t="s">
        <v>364</v>
      </c>
      <c r="E14340">
        <v>1</v>
      </c>
      <c r="F14340" s="2">
        <v>1460</v>
      </c>
      <c r="G14340" s="3">
        <v>800</v>
      </c>
      <c r="H14340" s="3">
        <v>14.6</v>
      </c>
      <c r="I14340" s="3">
        <v>68.62</v>
      </c>
      <c r="J14340" s="3">
        <v>1543.2199999999998</v>
      </c>
      <c r="K14340" s="3">
        <v>2374.184615384615</v>
      </c>
      <c r="L14340" s="4">
        <v>0.35</v>
      </c>
    </row>
    <row r="14341" spans="1:12" x14ac:dyDescent="0.35">
      <c r="A14341" s="1" t="s">
        <v>24123</v>
      </c>
      <c r="B14341" t="s">
        <v>24124</v>
      </c>
      <c r="C14341" t="s">
        <v>13</v>
      </c>
      <c r="D14341" t="s">
        <v>14</v>
      </c>
      <c r="E14341">
        <v>1</v>
      </c>
      <c r="F14341" s="2">
        <v>1057.56</v>
      </c>
      <c r="G14341" s="3">
        <v>2117</v>
      </c>
      <c r="H14341" s="3">
        <v>10.5756</v>
      </c>
      <c r="I14341" s="3">
        <v>49.70532</v>
      </c>
      <c r="J14341" s="3">
        <v>1117.8409199999999</v>
      </c>
      <c r="K14341" s="3">
        <v>1719.7552615384614</v>
      </c>
      <c r="L14341" s="4">
        <v>0.35000000000000003</v>
      </c>
    </row>
    <row r="14342" spans="1:12" x14ac:dyDescent="0.35">
      <c r="A14342" s="1" t="s">
        <v>24125</v>
      </c>
      <c r="B14342" t="s">
        <v>24126</v>
      </c>
      <c r="C14342" t="s">
        <v>363</v>
      </c>
      <c r="D14342" t="s">
        <v>364</v>
      </c>
      <c r="E14342">
        <v>1</v>
      </c>
      <c r="F14342" s="2">
        <v>835.2</v>
      </c>
      <c r="G14342" s="3">
        <v>1825.39</v>
      </c>
      <c r="H14342" s="3">
        <v>8.3520000000000003</v>
      </c>
      <c r="I14342" s="3">
        <v>39.254400000000004</v>
      </c>
      <c r="J14342" s="3">
        <v>882.80640000000005</v>
      </c>
      <c r="K14342" s="3">
        <v>1358.1636923076924</v>
      </c>
      <c r="L14342" s="4">
        <v>0.35</v>
      </c>
    </row>
    <row r="14343" spans="1:12" x14ac:dyDescent="0.35">
      <c r="A14343" s="1" t="s">
        <v>24127</v>
      </c>
      <c r="B14343" t="s">
        <v>1571</v>
      </c>
      <c r="C14343" t="s">
        <v>34</v>
      </c>
      <c r="D14343" t="s">
        <v>35</v>
      </c>
      <c r="E14343">
        <v>1</v>
      </c>
      <c r="F14343" s="2">
        <v>21642.39</v>
      </c>
      <c r="G14343" s="3">
        <v>60111</v>
      </c>
      <c r="H14343" s="3">
        <v>216.4239</v>
      </c>
      <c r="I14343" s="3">
        <v>1017.19233</v>
      </c>
      <c r="J14343" s="3">
        <v>22876.006230000003</v>
      </c>
      <c r="K14343" s="3">
        <v>35193.855738461541</v>
      </c>
      <c r="L14343" s="4">
        <v>0.35</v>
      </c>
    </row>
    <row r="14344" spans="1:12" x14ac:dyDescent="0.35">
      <c r="A14344" s="1" t="s">
        <v>24128</v>
      </c>
      <c r="B14344" t="s">
        <v>24129</v>
      </c>
      <c r="C14344" t="s">
        <v>363</v>
      </c>
      <c r="D14344" t="s">
        <v>364</v>
      </c>
      <c r="E14344">
        <v>1</v>
      </c>
      <c r="F14344" s="2">
        <v>8183.45</v>
      </c>
      <c r="G14344" s="3">
        <v>16375</v>
      </c>
      <c r="H14344" s="3">
        <v>81.834500000000006</v>
      </c>
      <c r="I14344" s="3">
        <v>384.62214999999998</v>
      </c>
      <c r="J14344" s="3">
        <v>8649.906649999999</v>
      </c>
      <c r="K14344" s="3">
        <v>13307.54869230769</v>
      </c>
      <c r="L14344" s="4">
        <v>0.34999999999999992</v>
      </c>
    </row>
    <row r="14345" spans="1:12" x14ac:dyDescent="0.35">
      <c r="A14345" s="1" t="s">
        <v>24130</v>
      </c>
      <c r="B14345" t="s">
        <v>24131</v>
      </c>
      <c r="C14345" t="s">
        <v>34</v>
      </c>
      <c r="D14345" t="s">
        <v>35</v>
      </c>
      <c r="E14345">
        <v>1</v>
      </c>
      <c r="F14345" s="2">
        <v>1.095</v>
      </c>
      <c r="G14345" s="3">
        <v>3</v>
      </c>
      <c r="H14345" s="3">
        <v>1.095E-2</v>
      </c>
      <c r="I14345" s="3">
        <v>5.1464999999999997E-2</v>
      </c>
      <c r="J14345" s="3">
        <v>1.1574150000000001</v>
      </c>
      <c r="K14345" s="3">
        <v>1.7806384615384616</v>
      </c>
      <c r="L14345" s="4">
        <v>0.35</v>
      </c>
    </row>
    <row r="14346" spans="1:12" x14ac:dyDescent="0.35">
      <c r="A14346" s="1">
        <v>25141</v>
      </c>
      <c r="B14346" t="s">
        <v>24132</v>
      </c>
      <c r="C14346" t="s">
        <v>13</v>
      </c>
      <c r="D14346" t="s">
        <v>14</v>
      </c>
      <c r="E14346">
        <v>1</v>
      </c>
      <c r="F14346" s="2">
        <v>51</v>
      </c>
      <c r="G14346" s="3">
        <v>113.5</v>
      </c>
      <c r="H14346" s="3">
        <v>0.51</v>
      </c>
      <c r="I14346" s="3">
        <v>2.3969999999999998</v>
      </c>
      <c r="J14346" s="3">
        <v>53.906999999999996</v>
      </c>
      <c r="K14346" s="3">
        <v>82.933846153846147</v>
      </c>
      <c r="L14346" s="4">
        <v>0.35</v>
      </c>
    </row>
    <row r="14347" spans="1:12" x14ac:dyDescent="0.35">
      <c r="A14347" s="1" t="s">
        <v>24133</v>
      </c>
      <c r="B14347" t="s">
        <v>24134</v>
      </c>
      <c r="C14347" t="s">
        <v>363</v>
      </c>
      <c r="D14347" t="s">
        <v>364</v>
      </c>
      <c r="E14347">
        <v>1</v>
      </c>
      <c r="F14347" s="2">
        <v>386.31639999999999</v>
      </c>
      <c r="G14347" s="3">
        <v>938</v>
      </c>
      <c r="H14347" s="3">
        <v>3.8631639999999998</v>
      </c>
      <c r="I14347" s="3">
        <v>18.1568708</v>
      </c>
      <c r="J14347" s="3">
        <v>408.33643479999995</v>
      </c>
      <c r="K14347" s="3">
        <v>628.20989969230754</v>
      </c>
      <c r="L14347" s="4">
        <v>0.34999999999999992</v>
      </c>
    </row>
    <row r="14348" spans="1:12" x14ac:dyDescent="0.35">
      <c r="A14348" s="1" t="s">
        <v>24135</v>
      </c>
      <c r="B14348" t="s">
        <v>20425</v>
      </c>
      <c r="C14348" t="s">
        <v>363</v>
      </c>
      <c r="D14348" t="s">
        <v>364</v>
      </c>
      <c r="E14348">
        <v>1</v>
      </c>
      <c r="F14348" s="2">
        <v>0.86939999999999995</v>
      </c>
      <c r="G14348" s="3">
        <v>4716</v>
      </c>
      <c r="H14348" s="3">
        <v>8.6940000000000003E-3</v>
      </c>
      <c r="I14348" s="3">
        <v>4.0861799999999997E-2</v>
      </c>
      <c r="J14348" s="3">
        <v>0.91895579999999988</v>
      </c>
      <c r="K14348" s="3">
        <v>1.4137781538461536</v>
      </c>
      <c r="L14348" s="4">
        <v>0.35</v>
      </c>
    </row>
    <row r="14349" spans="1:12" x14ac:dyDescent="0.35">
      <c r="A14349" s="1" t="s">
        <v>24136</v>
      </c>
      <c r="B14349" t="s">
        <v>20415</v>
      </c>
      <c r="C14349" t="s">
        <v>363</v>
      </c>
      <c r="D14349" t="s">
        <v>364</v>
      </c>
      <c r="E14349">
        <v>1</v>
      </c>
      <c r="F14349" s="2">
        <v>555.9</v>
      </c>
      <c r="G14349" s="3">
        <v>1206.7775999999999</v>
      </c>
      <c r="H14349" s="3">
        <v>5.5590000000000002</v>
      </c>
      <c r="I14349" s="3">
        <v>26.127299999999998</v>
      </c>
      <c r="J14349" s="3">
        <v>587.58629999999994</v>
      </c>
      <c r="K14349" s="3">
        <v>903.97892307692291</v>
      </c>
      <c r="L14349" s="4">
        <v>0.34999999999999992</v>
      </c>
    </row>
    <row r="14350" spans="1:12" x14ac:dyDescent="0.35">
      <c r="A14350" s="1" t="s">
        <v>24137</v>
      </c>
      <c r="B14350" t="s">
        <v>24138</v>
      </c>
      <c r="C14350" t="s">
        <v>26</v>
      </c>
      <c r="D14350" t="s">
        <v>27</v>
      </c>
      <c r="E14350">
        <v>1</v>
      </c>
      <c r="F14350" s="2">
        <v>41.02</v>
      </c>
      <c r="G14350" s="3">
        <v>113.12</v>
      </c>
      <c r="H14350" s="3">
        <v>0.41020000000000006</v>
      </c>
      <c r="I14350" s="3">
        <v>1.9279400000000002</v>
      </c>
      <c r="J14350" s="3">
        <v>43.358140000000006</v>
      </c>
      <c r="K14350" s="3">
        <v>66.704830769230782</v>
      </c>
      <c r="L14350" s="4">
        <v>0.35000000000000003</v>
      </c>
    </row>
    <row r="14351" spans="1:12" x14ac:dyDescent="0.35">
      <c r="A14351" s="1" t="s">
        <v>24139</v>
      </c>
      <c r="B14351" t="s">
        <v>24140</v>
      </c>
      <c r="C14351" t="s">
        <v>363</v>
      </c>
      <c r="D14351" t="s">
        <v>364</v>
      </c>
      <c r="E14351">
        <v>1</v>
      </c>
      <c r="F14351" s="2">
        <v>416.48</v>
      </c>
      <c r="G14351" s="3">
        <v>1112</v>
      </c>
      <c r="H14351" s="3">
        <v>4.1648000000000005</v>
      </c>
      <c r="I14351" s="3">
        <v>19.574560000000002</v>
      </c>
      <c r="J14351" s="3">
        <v>440.21936000000005</v>
      </c>
      <c r="K14351" s="3">
        <v>677.26055384615393</v>
      </c>
      <c r="L14351" s="4">
        <v>0.35</v>
      </c>
    </row>
    <row r="14352" spans="1:12" x14ac:dyDescent="0.35">
      <c r="A14352" s="1" t="s">
        <v>24141</v>
      </c>
      <c r="B14352" t="s">
        <v>1571</v>
      </c>
      <c r="C14352" t="s">
        <v>34</v>
      </c>
      <c r="D14352" t="s">
        <v>35</v>
      </c>
      <c r="E14352">
        <v>1</v>
      </c>
      <c r="F14352" s="2">
        <v>25509.33</v>
      </c>
      <c r="G14352" s="3">
        <v>70852</v>
      </c>
      <c r="H14352" s="3">
        <v>255.09330000000003</v>
      </c>
      <c r="I14352" s="3">
        <v>1198.9385100000002</v>
      </c>
      <c r="J14352" s="3">
        <v>26963.361810000002</v>
      </c>
      <c r="K14352" s="3">
        <v>41482.095092307696</v>
      </c>
      <c r="L14352" s="4">
        <v>0.35000000000000003</v>
      </c>
    </row>
    <row r="14353" spans="1:12" x14ac:dyDescent="0.35">
      <c r="A14353" s="1" t="s">
        <v>24142</v>
      </c>
      <c r="B14353" t="s">
        <v>24143</v>
      </c>
      <c r="C14353" t="s">
        <v>34</v>
      </c>
      <c r="D14353" t="s">
        <v>35</v>
      </c>
      <c r="E14353">
        <v>1</v>
      </c>
      <c r="F14353" s="2">
        <v>136.28</v>
      </c>
      <c r="G14353" s="3">
        <v>385</v>
      </c>
      <c r="H14353" s="3">
        <v>1.3628</v>
      </c>
      <c r="I14353" s="3">
        <v>6.4051600000000004</v>
      </c>
      <c r="J14353" s="3">
        <v>144.04795999999999</v>
      </c>
      <c r="K14353" s="3">
        <v>221.61224615384614</v>
      </c>
      <c r="L14353" s="4">
        <v>0.35000000000000003</v>
      </c>
    </row>
    <row r="14354" spans="1:12" x14ac:dyDescent="0.35">
      <c r="A14354" s="1" t="s">
        <v>24144</v>
      </c>
      <c r="B14354" t="s">
        <v>24145</v>
      </c>
      <c r="C14354" t="s">
        <v>13</v>
      </c>
      <c r="D14354" t="s">
        <v>14</v>
      </c>
      <c r="E14354">
        <v>1</v>
      </c>
      <c r="F14354" s="2">
        <v>293.16000000000003</v>
      </c>
      <c r="G14354" s="3">
        <v>586</v>
      </c>
      <c r="H14354" s="3">
        <v>2.9316000000000004</v>
      </c>
      <c r="I14354" s="3">
        <v>13.77852</v>
      </c>
      <c r="J14354" s="3">
        <v>309.87012000000004</v>
      </c>
      <c r="K14354" s="3">
        <v>476.7232615384616</v>
      </c>
      <c r="L14354" s="4">
        <v>0.35</v>
      </c>
    </row>
    <row r="14355" spans="1:12" x14ac:dyDescent="0.35">
      <c r="A14355" s="1" t="s">
        <v>24146</v>
      </c>
      <c r="B14355" t="s">
        <v>24147</v>
      </c>
      <c r="C14355" t="s">
        <v>21</v>
      </c>
      <c r="D14355" t="s">
        <v>22</v>
      </c>
      <c r="E14355">
        <v>1</v>
      </c>
      <c r="F14355" s="2">
        <v>48.25</v>
      </c>
      <c r="G14355" s="3">
        <v>149.3184</v>
      </c>
      <c r="H14355" s="3">
        <v>0.48249999999999998</v>
      </c>
      <c r="I14355" s="3">
        <v>2.2677499999999999</v>
      </c>
      <c r="J14355" s="3">
        <v>51.000250000000001</v>
      </c>
      <c r="K14355" s="3">
        <v>78.461923076923071</v>
      </c>
      <c r="L14355" s="4">
        <v>0.34999999999999992</v>
      </c>
    </row>
    <row r="14356" spans="1:12" x14ac:dyDescent="0.35">
      <c r="A14356" s="1" t="s">
        <v>24148</v>
      </c>
      <c r="B14356" t="s">
        <v>24149</v>
      </c>
      <c r="C14356" t="s">
        <v>363</v>
      </c>
      <c r="D14356" t="s">
        <v>364</v>
      </c>
      <c r="E14356">
        <v>1</v>
      </c>
      <c r="F14356" s="2">
        <v>71.819999999999993</v>
      </c>
      <c r="G14356" s="3">
        <v>143</v>
      </c>
      <c r="H14356" s="3">
        <v>0.71819999999999995</v>
      </c>
      <c r="I14356" s="3">
        <v>3.3755399999999995</v>
      </c>
      <c r="J14356" s="3">
        <v>75.91373999999999</v>
      </c>
      <c r="K14356" s="3">
        <v>116.79036923076922</v>
      </c>
      <c r="L14356" s="4">
        <v>0.35</v>
      </c>
    </row>
    <row r="14357" spans="1:12" x14ac:dyDescent="0.35">
      <c r="A14357" s="1" t="s">
        <v>24150</v>
      </c>
      <c r="B14357" t="s">
        <v>21509</v>
      </c>
      <c r="C14357" t="s">
        <v>34</v>
      </c>
      <c r="D14357" t="s">
        <v>35</v>
      </c>
      <c r="E14357">
        <v>1</v>
      </c>
      <c r="F14357" s="2">
        <v>621.88</v>
      </c>
      <c r="G14357" s="3">
        <v>1383.8607999999999</v>
      </c>
      <c r="H14357" s="3">
        <v>6.2187999999999999</v>
      </c>
      <c r="I14357" s="3">
        <v>29.228359999999999</v>
      </c>
      <c r="J14357" s="3">
        <v>657.32715999999994</v>
      </c>
      <c r="K14357" s="3">
        <v>1011.2725538461538</v>
      </c>
      <c r="L14357" s="4">
        <v>0.35000000000000003</v>
      </c>
    </row>
    <row r="14358" spans="1:12" x14ac:dyDescent="0.35">
      <c r="A14358" s="1" t="s">
        <v>24151</v>
      </c>
      <c r="B14358" t="s">
        <v>24152</v>
      </c>
      <c r="C14358" t="s">
        <v>34</v>
      </c>
      <c r="D14358" t="s">
        <v>35</v>
      </c>
      <c r="E14358">
        <v>1</v>
      </c>
      <c r="F14358" s="2">
        <v>25.94</v>
      </c>
      <c r="G14358" s="3">
        <v>76</v>
      </c>
      <c r="H14358" s="3">
        <v>0.25940000000000002</v>
      </c>
      <c r="I14358" s="3">
        <v>1.2191800000000002</v>
      </c>
      <c r="J14358" s="3">
        <v>27.418580000000002</v>
      </c>
      <c r="K14358" s="3">
        <v>42.18243076923077</v>
      </c>
      <c r="L14358" s="4">
        <v>0.35</v>
      </c>
    </row>
    <row r="14359" spans="1:12" x14ac:dyDescent="0.35">
      <c r="A14359" s="1" t="s">
        <v>24153</v>
      </c>
      <c r="B14359" t="s">
        <v>24154</v>
      </c>
      <c r="C14359" t="s">
        <v>17</v>
      </c>
      <c r="D14359" t="s">
        <v>18</v>
      </c>
      <c r="E14359">
        <v>1</v>
      </c>
      <c r="F14359" s="2">
        <v>247.5</v>
      </c>
      <c r="G14359" s="3">
        <v>585</v>
      </c>
      <c r="H14359" s="3">
        <v>2.4750000000000001</v>
      </c>
      <c r="I14359" s="3">
        <v>11.6325</v>
      </c>
      <c r="J14359" s="3">
        <v>261.60750000000002</v>
      </c>
      <c r="K14359" s="3">
        <v>402.47307692307692</v>
      </c>
      <c r="L14359" s="4">
        <v>0.35</v>
      </c>
    </row>
    <row r="14360" spans="1:12" x14ac:dyDescent="0.35">
      <c r="A14360" s="1" t="s">
        <v>24155</v>
      </c>
      <c r="B14360" t="s">
        <v>19609</v>
      </c>
      <c r="C14360" t="s">
        <v>34</v>
      </c>
      <c r="D14360" t="s">
        <v>35</v>
      </c>
      <c r="E14360">
        <v>1</v>
      </c>
      <c r="F14360" s="2">
        <v>3480.84</v>
      </c>
      <c r="G14360" s="3">
        <v>9174</v>
      </c>
      <c r="H14360" s="3">
        <v>34.808399999999999</v>
      </c>
      <c r="I14360" s="3">
        <v>163.59948</v>
      </c>
      <c r="J14360" s="3">
        <v>3679.2478799999999</v>
      </c>
      <c r="K14360" s="3">
        <v>5660.3813538461536</v>
      </c>
      <c r="L14360" s="4">
        <v>0.35</v>
      </c>
    </row>
    <row r="14361" spans="1:12" x14ac:dyDescent="0.35">
      <c r="A14361" s="1" t="s">
        <v>24156</v>
      </c>
      <c r="B14361" t="s">
        <v>24157</v>
      </c>
      <c r="C14361" t="s">
        <v>363</v>
      </c>
      <c r="D14361" t="s">
        <v>364</v>
      </c>
      <c r="E14361">
        <v>1</v>
      </c>
      <c r="F14361" s="2">
        <v>167.44</v>
      </c>
      <c r="G14361" s="3">
        <v>365.95</v>
      </c>
      <c r="H14361" s="3">
        <v>1.6744000000000001</v>
      </c>
      <c r="I14361" s="3">
        <v>7.8696799999999998</v>
      </c>
      <c r="J14361" s="3">
        <v>176.98407999999998</v>
      </c>
      <c r="K14361" s="3">
        <v>272.28319999999997</v>
      </c>
      <c r="L14361" s="4">
        <v>0.35</v>
      </c>
    </row>
    <row r="14362" spans="1:12" x14ac:dyDescent="0.35">
      <c r="A14362" s="1" t="s">
        <v>24158</v>
      </c>
      <c r="B14362" t="s">
        <v>24159</v>
      </c>
      <c r="C14362" t="s">
        <v>13</v>
      </c>
      <c r="D14362" t="s">
        <v>14</v>
      </c>
      <c r="E14362">
        <v>1</v>
      </c>
      <c r="F14362" s="2">
        <v>1357.44</v>
      </c>
      <c r="G14362" s="3">
        <v>2477</v>
      </c>
      <c r="H14362" s="3">
        <v>13.574400000000001</v>
      </c>
      <c r="I14362" s="3">
        <v>63.799680000000002</v>
      </c>
      <c r="J14362" s="3">
        <v>1434.8140800000001</v>
      </c>
      <c r="K14362" s="3">
        <v>2207.4062769230768</v>
      </c>
      <c r="L14362" s="4">
        <v>0.34999999999999992</v>
      </c>
    </row>
    <row r="14363" spans="1:12" x14ac:dyDescent="0.35">
      <c r="A14363" s="1">
        <v>7623220</v>
      </c>
      <c r="B14363" t="s">
        <v>20344</v>
      </c>
      <c r="C14363" t="s">
        <v>34</v>
      </c>
      <c r="D14363" t="s">
        <v>35</v>
      </c>
      <c r="E14363">
        <v>1</v>
      </c>
      <c r="F14363" s="2">
        <v>0.155</v>
      </c>
      <c r="G14363" s="3">
        <v>1</v>
      </c>
      <c r="H14363" s="3">
        <v>1.5499999999999999E-3</v>
      </c>
      <c r="I14363" s="3">
        <v>7.2849999999999998E-3</v>
      </c>
      <c r="J14363" s="3">
        <v>0.16383500000000001</v>
      </c>
      <c r="K14363" s="3">
        <v>0.25205384615384618</v>
      </c>
      <c r="L14363" s="4">
        <v>0.35000000000000003</v>
      </c>
    </row>
    <row r="14364" spans="1:12" x14ac:dyDescent="0.35">
      <c r="A14364" s="1" t="s">
        <v>24160</v>
      </c>
      <c r="B14364" t="s">
        <v>24161</v>
      </c>
      <c r="C14364" t="s">
        <v>363</v>
      </c>
      <c r="D14364" t="s">
        <v>364</v>
      </c>
      <c r="E14364">
        <v>1</v>
      </c>
      <c r="F14364" s="2">
        <v>5520</v>
      </c>
      <c r="G14364" s="3">
        <v>35000</v>
      </c>
      <c r="H14364" s="3">
        <v>55.2</v>
      </c>
      <c r="I14364" s="3">
        <v>259.44</v>
      </c>
      <c r="J14364" s="3">
        <v>5834.6399999999994</v>
      </c>
      <c r="K14364" s="3">
        <v>8976.369230769229</v>
      </c>
      <c r="L14364" s="4">
        <v>0.34999999999999992</v>
      </c>
    </row>
    <row r="14365" spans="1:12" x14ac:dyDescent="0.35">
      <c r="A14365" s="1" t="s">
        <v>24162</v>
      </c>
      <c r="B14365" t="s">
        <v>24163</v>
      </c>
      <c r="C14365" t="s">
        <v>13</v>
      </c>
      <c r="D14365" t="s">
        <v>14</v>
      </c>
      <c r="E14365">
        <v>1</v>
      </c>
      <c r="F14365" s="2">
        <v>687.12</v>
      </c>
      <c r="G14365" s="3">
        <v>1376</v>
      </c>
      <c r="H14365" s="3">
        <v>6.8712</v>
      </c>
      <c r="I14365" s="3">
        <v>32.294640000000001</v>
      </c>
      <c r="J14365" s="3">
        <v>726.28584000000001</v>
      </c>
      <c r="K14365" s="3">
        <v>1117.3628307692306</v>
      </c>
      <c r="L14365" s="4">
        <v>0.34999999999999992</v>
      </c>
    </row>
    <row r="14366" spans="1:12" x14ac:dyDescent="0.35">
      <c r="A14366" s="1" t="s">
        <v>24164</v>
      </c>
      <c r="B14366" t="s">
        <v>24165</v>
      </c>
      <c r="C14366" t="s">
        <v>13</v>
      </c>
      <c r="D14366" t="s">
        <v>14</v>
      </c>
      <c r="E14366">
        <v>1</v>
      </c>
      <c r="F14366" s="2">
        <v>260.55</v>
      </c>
      <c r="G14366" s="3">
        <v>790</v>
      </c>
      <c r="H14366" s="3">
        <v>2.6055000000000001</v>
      </c>
      <c r="I14366" s="3">
        <v>12.245850000000001</v>
      </c>
      <c r="J14366" s="3">
        <v>275.40135000000004</v>
      </c>
      <c r="K14366" s="3">
        <v>423.69438461538465</v>
      </c>
      <c r="L14366" s="4">
        <v>0.35</v>
      </c>
    </row>
    <row r="14367" spans="1:12" x14ac:dyDescent="0.35">
      <c r="A14367" s="1" t="s">
        <v>24166</v>
      </c>
      <c r="B14367" t="s">
        <v>24167</v>
      </c>
      <c r="C14367" t="s">
        <v>26</v>
      </c>
      <c r="D14367" t="s">
        <v>27</v>
      </c>
      <c r="E14367">
        <v>1</v>
      </c>
      <c r="F14367" s="2">
        <v>15.2</v>
      </c>
      <c r="G14367" s="3">
        <v>279</v>
      </c>
      <c r="H14367" s="3">
        <v>0.152</v>
      </c>
      <c r="I14367" s="3">
        <v>0.71439999999999992</v>
      </c>
      <c r="J14367" s="3">
        <v>16.066399999999998</v>
      </c>
      <c r="K14367" s="3">
        <v>24.717538461538457</v>
      </c>
      <c r="L14367" s="4">
        <v>0.34999999999999992</v>
      </c>
    </row>
    <row r="14368" spans="1:12" x14ac:dyDescent="0.35">
      <c r="A14368" s="1" t="s">
        <v>24168</v>
      </c>
      <c r="B14368" t="s">
        <v>24169</v>
      </c>
      <c r="C14368" t="s">
        <v>363</v>
      </c>
      <c r="D14368" t="s">
        <v>364</v>
      </c>
      <c r="E14368">
        <v>1</v>
      </c>
      <c r="F14368" s="2">
        <v>796</v>
      </c>
      <c r="G14368" s="3">
        <v>2246</v>
      </c>
      <c r="H14368" s="3">
        <v>7.96</v>
      </c>
      <c r="I14368" s="3">
        <v>37.411999999999999</v>
      </c>
      <c r="J14368" s="3">
        <v>841.37200000000007</v>
      </c>
      <c r="K14368" s="3">
        <v>1294.4184615384615</v>
      </c>
      <c r="L14368" s="4">
        <v>0.34999999999999992</v>
      </c>
    </row>
    <row r="14369" spans="1:12" x14ac:dyDescent="0.35">
      <c r="A14369" s="1" t="s">
        <v>24170</v>
      </c>
      <c r="B14369" t="s">
        <v>24171</v>
      </c>
      <c r="C14369" t="s">
        <v>363</v>
      </c>
      <c r="D14369" t="s">
        <v>364</v>
      </c>
      <c r="E14369">
        <v>1</v>
      </c>
      <c r="F14369" s="2">
        <v>2.4794</v>
      </c>
      <c r="G14369" s="3">
        <v>6</v>
      </c>
      <c r="H14369" s="3">
        <v>2.4794E-2</v>
      </c>
      <c r="I14369" s="3">
        <v>0.1165318</v>
      </c>
      <c r="J14369" s="3">
        <v>2.6207258000000002</v>
      </c>
      <c r="K14369" s="3">
        <v>4.0318858461538465</v>
      </c>
      <c r="L14369" s="4">
        <v>0.35</v>
      </c>
    </row>
    <row r="14370" spans="1:12" x14ac:dyDescent="0.35">
      <c r="A14370" s="1" t="s">
        <v>24172</v>
      </c>
      <c r="B14370" t="s">
        <v>24173</v>
      </c>
      <c r="C14370" t="s">
        <v>13</v>
      </c>
      <c r="D14370" t="s">
        <v>14</v>
      </c>
      <c r="E14370">
        <v>1</v>
      </c>
      <c r="F14370" s="2">
        <v>10.199999999999999</v>
      </c>
      <c r="G14370" s="3">
        <v>436.04</v>
      </c>
      <c r="H14370" s="3">
        <v>0.10199999999999999</v>
      </c>
      <c r="I14370" s="3">
        <v>0.47939999999999999</v>
      </c>
      <c r="J14370" s="3">
        <v>10.7814</v>
      </c>
      <c r="K14370" s="3">
        <v>16.586769230769228</v>
      </c>
      <c r="L14370" s="4">
        <v>0.34999999999999992</v>
      </c>
    </row>
    <row r="14371" spans="1:12" x14ac:dyDescent="0.35">
      <c r="A14371" s="1" t="s">
        <v>24174</v>
      </c>
      <c r="B14371" t="s">
        <v>24175</v>
      </c>
      <c r="C14371" t="s">
        <v>363</v>
      </c>
      <c r="D14371" t="s">
        <v>364</v>
      </c>
      <c r="E14371">
        <v>1</v>
      </c>
      <c r="F14371" s="2">
        <v>33</v>
      </c>
      <c r="G14371" s="3">
        <v>264</v>
      </c>
      <c r="H14371" s="3">
        <v>0.33</v>
      </c>
      <c r="I14371" s="3">
        <v>1.5509999999999999</v>
      </c>
      <c r="J14371" s="3">
        <v>34.881</v>
      </c>
      <c r="K14371" s="3">
        <v>53.663076923076922</v>
      </c>
      <c r="L14371" s="4">
        <v>0.35</v>
      </c>
    </row>
    <row r="14372" spans="1:12" x14ac:dyDescent="0.35">
      <c r="A14372" s="1" t="s">
        <v>24176</v>
      </c>
      <c r="B14372" t="s">
        <v>24177</v>
      </c>
      <c r="C14372" t="s">
        <v>363</v>
      </c>
      <c r="D14372" t="s">
        <v>364</v>
      </c>
      <c r="E14372">
        <v>1</v>
      </c>
      <c r="F14372" s="2">
        <v>796</v>
      </c>
      <c r="G14372" s="3">
        <v>2246</v>
      </c>
      <c r="H14372" s="3">
        <v>7.96</v>
      </c>
      <c r="I14372" s="3">
        <v>37.411999999999999</v>
      </c>
      <c r="J14372" s="3">
        <v>841.37200000000007</v>
      </c>
      <c r="K14372" s="3">
        <v>1294.4184615384615</v>
      </c>
      <c r="L14372" s="4">
        <v>0.34999999999999992</v>
      </c>
    </row>
    <row r="14373" spans="1:12" x14ac:dyDescent="0.35">
      <c r="A14373" s="1" t="s">
        <v>24178</v>
      </c>
      <c r="B14373" t="s">
        <v>20077</v>
      </c>
      <c r="C14373" t="s">
        <v>34</v>
      </c>
      <c r="D14373" t="s">
        <v>35</v>
      </c>
      <c r="E14373">
        <v>1</v>
      </c>
      <c r="F14373" s="2">
        <v>13783.77</v>
      </c>
      <c r="G14373" s="3">
        <v>38286</v>
      </c>
      <c r="H14373" s="3">
        <v>137.83770000000001</v>
      </c>
      <c r="I14373" s="3">
        <v>647.83719000000008</v>
      </c>
      <c r="J14373" s="3">
        <v>14569.444890000001</v>
      </c>
      <c r="K14373" s="3">
        <v>22414.530600000002</v>
      </c>
      <c r="L14373" s="4">
        <v>0.35000000000000003</v>
      </c>
    </row>
    <row r="14374" spans="1:12" x14ac:dyDescent="0.35">
      <c r="A14374" s="1" t="s">
        <v>24179</v>
      </c>
      <c r="B14374" t="s">
        <v>19710</v>
      </c>
      <c r="C14374" t="s">
        <v>363</v>
      </c>
      <c r="D14374" t="s">
        <v>364</v>
      </c>
      <c r="E14374">
        <v>1</v>
      </c>
      <c r="F14374" s="2">
        <v>5040</v>
      </c>
      <c r="G14374" s="3">
        <v>8778</v>
      </c>
      <c r="H14374" s="3">
        <v>50.4</v>
      </c>
      <c r="I14374" s="3">
        <v>236.88</v>
      </c>
      <c r="J14374" s="3">
        <v>5327.28</v>
      </c>
      <c r="K14374" s="3">
        <v>8195.8153846153837</v>
      </c>
      <c r="L14374" s="4">
        <v>0.35</v>
      </c>
    </row>
    <row r="14375" spans="1:12" x14ac:dyDescent="0.35">
      <c r="A14375" s="1" t="s">
        <v>24180</v>
      </c>
      <c r="B14375" t="s">
        <v>1961</v>
      </c>
      <c r="C14375" t="s">
        <v>13</v>
      </c>
      <c r="D14375" t="s">
        <v>14</v>
      </c>
      <c r="E14375">
        <v>1</v>
      </c>
      <c r="F14375" s="2">
        <v>2239.44</v>
      </c>
      <c r="G14375" s="3">
        <v>4483</v>
      </c>
      <c r="H14375" s="3">
        <v>22.394400000000001</v>
      </c>
      <c r="I14375" s="3">
        <v>105.25368</v>
      </c>
      <c r="J14375" s="3">
        <v>2367.08808</v>
      </c>
      <c r="K14375" s="3">
        <v>3641.6739692307692</v>
      </c>
      <c r="L14375" s="4">
        <v>0.35</v>
      </c>
    </row>
    <row r="14376" spans="1:12" x14ac:dyDescent="0.35">
      <c r="A14376" s="1" t="s">
        <v>24181</v>
      </c>
      <c r="B14376" t="s">
        <v>24181</v>
      </c>
      <c r="C14376" t="s">
        <v>363</v>
      </c>
      <c r="D14376" t="s">
        <v>364</v>
      </c>
      <c r="E14376">
        <v>1</v>
      </c>
      <c r="F14376" s="2">
        <v>98.4</v>
      </c>
      <c r="G14376" s="3">
        <v>208</v>
      </c>
      <c r="H14376" s="3">
        <v>0.9840000000000001</v>
      </c>
      <c r="I14376" s="3">
        <v>4.6248000000000005</v>
      </c>
      <c r="J14376" s="3">
        <v>104.00880000000001</v>
      </c>
      <c r="K14376" s="3">
        <v>160.01353846153847</v>
      </c>
      <c r="L14376" s="4">
        <v>0.35</v>
      </c>
    </row>
    <row r="14377" spans="1:12" x14ac:dyDescent="0.35">
      <c r="A14377" s="1" t="s">
        <v>24182</v>
      </c>
      <c r="B14377" t="s">
        <v>24183</v>
      </c>
      <c r="C14377" t="s">
        <v>26</v>
      </c>
      <c r="D14377" t="s">
        <v>27</v>
      </c>
      <c r="E14377">
        <v>1</v>
      </c>
      <c r="F14377" s="2">
        <v>98.18</v>
      </c>
      <c r="G14377" s="3">
        <v>198</v>
      </c>
      <c r="H14377" s="3">
        <v>0.98180000000000012</v>
      </c>
      <c r="I14377" s="3">
        <v>4.6144600000000002</v>
      </c>
      <c r="J14377" s="3">
        <v>103.77626000000001</v>
      </c>
      <c r="K14377" s="3">
        <v>159.65578461538462</v>
      </c>
      <c r="L14377" s="4">
        <v>0.35</v>
      </c>
    </row>
    <row r="14378" spans="1:12" x14ac:dyDescent="0.35">
      <c r="A14378" s="1" t="s">
        <v>24184</v>
      </c>
      <c r="B14378" t="s">
        <v>24185</v>
      </c>
      <c r="C14378" t="s">
        <v>26</v>
      </c>
      <c r="D14378" t="s">
        <v>27</v>
      </c>
      <c r="E14378">
        <v>1</v>
      </c>
      <c r="F14378" s="2">
        <v>44.26</v>
      </c>
      <c r="G14378" s="3">
        <v>82</v>
      </c>
      <c r="H14378" s="3">
        <v>0.44259999999999999</v>
      </c>
      <c r="I14378" s="3">
        <v>2.0802199999999997</v>
      </c>
      <c r="J14378" s="3">
        <v>46.782819999999994</v>
      </c>
      <c r="K14378" s="3">
        <v>71.973569230769215</v>
      </c>
      <c r="L14378" s="4">
        <v>0.34999999999999992</v>
      </c>
    </row>
    <row r="14379" spans="1:12" x14ac:dyDescent="0.35">
      <c r="A14379" s="1" t="s">
        <v>24186</v>
      </c>
      <c r="B14379" t="s">
        <v>19624</v>
      </c>
      <c r="C14379" t="s">
        <v>363</v>
      </c>
      <c r="D14379" t="s">
        <v>364</v>
      </c>
      <c r="E14379">
        <v>1</v>
      </c>
      <c r="F14379" s="2">
        <v>312.8</v>
      </c>
      <c r="G14379" s="3">
        <v>680</v>
      </c>
      <c r="H14379" s="3">
        <v>3.1280000000000001</v>
      </c>
      <c r="I14379" s="3">
        <v>14.701600000000001</v>
      </c>
      <c r="J14379" s="3">
        <v>330.62959999999998</v>
      </c>
      <c r="K14379" s="3">
        <v>508.66092307692304</v>
      </c>
      <c r="L14379" s="4">
        <v>0.35</v>
      </c>
    </row>
    <row r="14380" spans="1:12" x14ac:dyDescent="0.35">
      <c r="A14380" s="1" t="s">
        <v>24187</v>
      </c>
      <c r="B14380" t="s">
        <v>24188</v>
      </c>
      <c r="C14380" t="s">
        <v>363</v>
      </c>
      <c r="D14380" t="s">
        <v>364</v>
      </c>
      <c r="E14380">
        <v>1</v>
      </c>
      <c r="F14380" s="2">
        <v>52.5</v>
      </c>
      <c r="G14380" s="3">
        <v>152.94999999999999</v>
      </c>
      <c r="H14380" s="3">
        <v>0.52500000000000002</v>
      </c>
      <c r="I14380" s="3">
        <v>2.4674999999999998</v>
      </c>
      <c r="J14380" s="3">
        <v>55.4925</v>
      </c>
      <c r="K14380" s="3">
        <v>85.373076923076923</v>
      </c>
      <c r="L14380" s="4">
        <v>0.35</v>
      </c>
    </row>
    <row r="14381" spans="1:12" x14ac:dyDescent="0.35">
      <c r="A14381" s="1" t="s">
        <v>24189</v>
      </c>
      <c r="B14381" t="s">
        <v>24190</v>
      </c>
      <c r="C14381" t="s">
        <v>26</v>
      </c>
      <c r="D14381" t="s">
        <v>27</v>
      </c>
      <c r="E14381">
        <v>1</v>
      </c>
      <c r="F14381" s="2">
        <v>153</v>
      </c>
      <c r="G14381" s="3">
        <v>316</v>
      </c>
      <c r="H14381" s="3">
        <v>1.53</v>
      </c>
      <c r="I14381" s="3">
        <v>7.1909999999999998</v>
      </c>
      <c r="J14381" s="3">
        <v>161.721</v>
      </c>
      <c r="K14381" s="3">
        <v>248.80153846153846</v>
      </c>
      <c r="L14381" s="4">
        <v>0.35</v>
      </c>
    </row>
    <row r="14382" spans="1:12" x14ac:dyDescent="0.35">
      <c r="A14382" s="1" t="s">
        <v>24191</v>
      </c>
      <c r="B14382" t="s">
        <v>24192</v>
      </c>
      <c r="C14382" t="s">
        <v>363</v>
      </c>
      <c r="D14382" t="s">
        <v>364</v>
      </c>
      <c r="E14382">
        <v>1</v>
      </c>
      <c r="F14382" s="2">
        <v>287.5</v>
      </c>
      <c r="G14382" s="3">
        <v>667.04</v>
      </c>
      <c r="H14382" s="3">
        <v>2.875</v>
      </c>
      <c r="I14382" s="3">
        <v>13.512499999999999</v>
      </c>
      <c r="J14382" s="3">
        <v>303.88749999999999</v>
      </c>
      <c r="K14382" s="3">
        <v>467.51923076923072</v>
      </c>
      <c r="L14382" s="4">
        <v>0.35</v>
      </c>
    </row>
    <row r="14383" spans="1:12" x14ac:dyDescent="0.35">
      <c r="A14383" s="1" t="s">
        <v>24193</v>
      </c>
      <c r="B14383" t="s">
        <v>24194</v>
      </c>
      <c r="C14383" t="s">
        <v>363</v>
      </c>
      <c r="D14383" t="s">
        <v>364</v>
      </c>
      <c r="E14383">
        <v>1</v>
      </c>
      <c r="F14383" s="2">
        <v>981</v>
      </c>
      <c r="G14383" s="3">
        <v>2117</v>
      </c>
      <c r="H14383" s="3">
        <v>9.81</v>
      </c>
      <c r="I14383" s="3">
        <v>46.106999999999999</v>
      </c>
      <c r="J14383" s="3">
        <v>1036.9169999999999</v>
      </c>
      <c r="K14383" s="3">
        <v>1595.2569230769229</v>
      </c>
      <c r="L14383" s="4">
        <v>0.35</v>
      </c>
    </row>
    <row r="14384" spans="1:12" x14ac:dyDescent="0.35">
      <c r="A14384" s="1" t="s">
        <v>24195</v>
      </c>
      <c r="B14384" t="s">
        <v>3033</v>
      </c>
      <c r="C14384" t="s">
        <v>34</v>
      </c>
      <c r="D14384" t="s">
        <v>35</v>
      </c>
      <c r="E14384">
        <v>1</v>
      </c>
      <c r="F14384" s="2">
        <v>8898.1200000000008</v>
      </c>
      <c r="G14384" s="3">
        <v>24716</v>
      </c>
      <c r="H14384" s="3">
        <v>88.981200000000015</v>
      </c>
      <c r="I14384" s="3">
        <v>418.21164000000005</v>
      </c>
      <c r="J14384" s="3">
        <v>9405.3128400000005</v>
      </c>
      <c r="K14384" s="3">
        <v>14469.712061538461</v>
      </c>
      <c r="L14384" s="4">
        <v>0.34999999999999992</v>
      </c>
    </row>
    <row r="14385" spans="1:12" x14ac:dyDescent="0.35">
      <c r="A14385" s="1" t="s">
        <v>24196</v>
      </c>
      <c r="B14385" t="s">
        <v>24197</v>
      </c>
      <c r="C14385" t="s">
        <v>26</v>
      </c>
      <c r="D14385" t="s">
        <v>27</v>
      </c>
      <c r="E14385">
        <v>1</v>
      </c>
      <c r="F14385" s="2">
        <v>26.45</v>
      </c>
      <c r="G14385" s="3">
        <v>54.09</v>
      </c>
      <c r="H14385" s="3">
        <v>0.26450000000000001</v>
      </c>
      <c r="I14385" s="3">
        <v>1.24315</v>
      </c>
      <c r="J14385" s="3">
        <v>27.957650000000001</v>
      </c>
      <c r="K14385" s="3">
        <v>43.011769230769232</v>
      </c>
      <c r="L14385" s="4">
        <v>0.35</v>
      </c>
    </row>
    <row r="14386" spans="1:12" x14ac:dyDescent="0.35">
      <c r="A14386" s="1" t="s">
        <v>24198</v>
      </c>
      <c r="B14386" t="s">
        <v>1575</v>
      </c>
      <c r="C14386" t="s">
        <v>34</v>
      </c>
      <c r="D14386" t="s">
        <v>35</v>
      </c>
      <c r="E14386">
        <v>1</v>
      </c>
      <c r="F14386" s="2">
        <v>36386.660000000003</v>
      </c>
      <c r="G14386" s="3">
        <v>101066</v>
      </c>
      <c r="H14386" s="3">
        <v>363.86660000000006</v>
      </c>
      <c r="I14386" s="3">
        <v>1710.1730200000002</v>
      </c>
      <c r="J14386" s="3">
        <v>38460.699620000007</v>
      </c>
      <c r="K14386" s="3">
        <v>59170.307107692315</v>
      </c>
      <c r="L14386" s="4">
        <v>0.35</v>
      </c>
    </row>
    <row r="14387" spans="1:12" x14ac:dyDescent="0.35">
      <c r="A14387" s="1">
        <v>40108</v>
      </c>
      <c r="B14387" t="s">
        <v>24199</v>
      </c>
      <c r="C14387" t="s">
        <v>34</v>
      </c>
      <c r="D14387" t="s">
        <v>35</v>
      </c>
      <c r="E14387">
        <v>1</v>
      </c>
      <c r="F14387" s="2">
        <v>168.68</v>
      </c>
      <c r="G14387" s="3">
        <v>86</v>
      </c>
      <c r="H14387" s="3">
        <v>1.6868000000000001</v>
      </c>
      <c r="I14387" s="3">
        <v>7.9279600000000006</v>
      </c>
      <c r="J14387" s="3">
        <v>178.29476000000003</v>
      </c>
      <c r="K14387" s="3">
        <v>274.29963076923082</v>
      </c>
      <c r="L14387" s="4">
        <v>0.35000000000000003</v>
      </c>
    </row>
    <row r="14388" spans="1:12" x14ac:dyDescent="0.35">
      <c r="A14388" s="1">
        <v>1072104900</v>
      </c>
      <c r="B14388" t="s">
        <v>24200</v>
      </c>
      <c r="C14388" t="s">
        <v>13</v>
      </c>
      <c r="D14388" t="s">
        <v>14</v>
      </c>
      <c r="E14388">
        <v>1</v>
      </c>
      <c r="F14388" s="2">
        <v>323.39999999999998</v>
      </c>
      <c r="G14388" s="3">
        <v>633</v>
      </c>
      <c r="H14388" s="3">
        <v>3.234</v>
      </c>
      <c r="I14388" s="3">
        <v>15.1998</v>
      </c>
      <c r="J14388" s="3">
        <v>341.83379999999994</v>
      </c>
      <c r="K14388" s="3">
        <v>525.89815384615372</v>
      </c>
      <c r="L14388" s="4">
        <v>0.35</v>
      </c>
    </row>
    <row r="14389" spans="1:12" x14ac:dyDescent="0.35">
      <c r="A14389" s="1" t="s">
        <v>24201</v>
      </c>
      <c r="B14389" t="s">
        <v>24202</v>
      </c>
      <c r="C14389" t="s">
        <v>363</v>
      </c>
      <c r="D14389" t="s">
        <v>364</v>
      </c>
      <c r="E14389">
        <v>1</v>
      </c>
      <c r="F14389" s="2">
        <v>1055</v>
      </c>
      <c r="G14389" s="3">
        <v>2433</v>
      </c>
      <c r="H14389" s="3">
        <v>10.55</v>
      </c>
      <c r="I14389" s="3">
        <v>49.585000000000001</v>
      </c>
      <c r="J14389" s="3">
        <v>1115.135</v>
      </c>
      <c r="K14389" s="3">
        <v>1715.5923076923077</v>
      </c>
      <c r="L14389" s="4">
        <v>0.35000000000000003</v>
      </c>
    </row>
    <row r="14390" spans="1:12" x14ac:dyDescent="0.35">
      <c r="A14390" s="1" t="s">
        <v>24203</v>
      </c>
      <c r="B14390" t="s">
        <v>24204</v>
      </c>
      <c r="C14390" t="s">
        <v>363</v>
      </c>
      <c r="D14390" t="s">
        <v>364</v>
      </c>
      <c r="E14390">
        <v>1</v>
      </c>
      <c r="F14390" s="2">
        <v>1275</v>
      </c>
      <c r="G14390" s="3">
        <v>7293</v>
      </c>
      <c r="H14390" s="3">
        <v>12.75</v>
      </c>
      <c r="I14390" s="3">
        <v>59.924999999999997</v>
      </c>
      <c r="J14390" s="3">
        <v>1347.675</v>
      </c>
      <c r="K14390" s="3">
        <v>2073.3461538461538</v>
      </c>
      <c r="L14390" s="4">
        <v>0.35000000000000003</v>
      </c>
    </row>
    <row r="14391" spans="1:12" x14ac:dyDescent="0.35">
      <c r="A14391" s="1" t="s">
        <v>24205</v>
      </c>
      <c r="B14391" t="s">
        <v>17602</v>
      </c>
      <c r="C14391" t="s">
        <v>363</v>
      </c>
      <c r="D14391" t="s">
        <v>364</v>
      </c>
      <c r="E14391">
        <v>1</v>
      </c>
      <c r="F14391" s="2">
        <v>1143.56</v>
      </c>
      <c r="G14391" s="3">
        <v>2358</v>
      </c>
      <c r="H14391" s="3">
        <v>11.435599999999999</v>
      </c>
      <c r="I14391" s="3">
        <v>53.747319999999995</v>
      </c>
      <c r="J14391" s="3">
        <v>1208.7429199999999</v>
      </c>
      <c r="K14391" s="3">
        <v>1859.604492307692</v>
      </c>
      <c r="L14391" s="4">
        <v>0.34999999999999992</v>
      </c>
    </row>
    <row r="14392" spans="1:12" x14ac:dyDescent="0.35">
      <c r="A14392" s="1" t="s">
        <v>24206</v>
      </c>
      <c r="B14392" t="s">
        <v>24207</v>
      </c>
      <c r="C14392" t="s">
        <v>13</v>
      </c>
      <c r="D14392" t="s">
        <v>14</v>
      </c>
      <c r="E14392">
        <v>1</v>
      </c>
      <c r="F14392" s="2">
        <v>698.88</v>
      </c>
      <c r="G14392" s="3">
        <v>1400</v>
      </c>
      <c r="H14392" s="3">
        <v>6.9888000000000003</v>
      </c>
      <c r="I14392" s="3">
        <v>32.847360000000002</v>
      </c>
      <c r="J14392" s="3">
        <v>738.71615999999995</v>
      </c>
      <c r="K14392" s="3">
        <v>1136.4863999999998</v>
      </c>
      <c r="L14392" s="4">
        <v>0.34999999999999992</v>
      </c>
    </row>
    <row r="14393" spans="1:12" x14ac:dyDescent="0.35">
      <c r="A14393" s="1" t="s">
        <v>24208</v>
      </c>
      <c r="B14393" t="s">
        <v>24209</v>
      </c>
      <c r="C14393" t="s">
        <v>363</v>
      </c>
      <c r="D14393" t="s">
        <v>364</v>
      </c>
      <c r="E14393">
        <v>1</v>
      </c>
      <c r="F14393" s="2">
        <v>1463.2</v>
      </c>
      <c r="G14393" s="3">
        <v>3089</v>
      </c>
      <c r="H14393" s="3">
        <v>14.632000000000001</v>
      </c>
      <c r="I14393" s="3">
        <v>68.770400000000009</v>
      </c>
      <c r="J14393" s="3">
        <v>1546.6024000000002</v>
      </c>
      <c r="K14393" s="3">
        <v>2379.388307692308</v>
      </c>
      <c r="L14393" s="4">
        <v>0.35</v>
      </c>
    </row>
    <row r="14394" spans="1:12" x14ac:dyDescent="0.35">
      <c r="A14394" s="1" t="s">
        <v>24210</v>
      </c>
      <c r="B14394" t="s">
        <v>24211</v>
      </c>
      <c r="C14394" t="s">
        <v>363</v>
      </c>
      <c r="D14394" t="s">
        <v>364</v>
      </c>
      <c r="E14394">
        <v>1</v>
      </c>
      <c r="F14394" s="2">
        <v>270.13</v>
      </c>
      <c r="G14394" s="3">
        <v>104</v>
      </c>
      <c r="H14394" s="3">
        <v>2.7012999999999998</v>
      </c>
      <c r="I14394" s="3">
        <v>12.696109999999999</v>
      </c>
      <c r="J14394" s="3">
        <v>285.52740999999997</v>
      </c>
      <c r="K14394" s="3">
        <v>439.27293846153839</v>
      </c>
      <c r="L14394" s="4">
        <v>0.34999999999999992</v>
      </c>
    </row>
    <row r="14395" spans="1:12" x14ac:dyDescent="0.35">
      <c r="A14395" s="1" t="s">
        <v>24212</v>
      </c>
      <c r="B14395" t="s">
        <v>24213</v>
      </c>
      <c r="C14395" t="s">
        <v>34</v>
      </c>
      <c r="D14395" t="s">
        <v>35</v>
      </c>
      <c r="E14395">
        <v>1</v>
      </c>
      <c r="F14395" s="2">
        <v>186.79</v>
      </c>
      <c r="G14395" s="3">
        <v>608</v>
      </c>
      <c r="H14395" s="3">
        <v>1.8678999999999999</v>
      </c>
      <c r="I14395" s="3">
        <v>8.7791300000000003</v>
      </c>
      <c r="J14395" s="3">
        <v>197.43702999999999</v>
      </c>
      <c r="K14395" s="3">
        <v>303.74927692307688</v>
      </c>
      <c r="L14395" s="4">
        <v>0.34999999999999992</v>
      </c>
    </row>
    <row r="14396" spans="1:12" x14ac:dyDescent="0.35">
      <c r="A14396" s="1" t="s">
        <v>24214</v>
      </c>
      <c r="B14396" t="s">
        <v>24215</v>
      </c>
      <c r="C14396" t="s">
        <v>363</v>
      </c>
      <c r="D14396" t="s">
        <v>364</v>
      </c>
      <c r="E14396">
        <v>1</v>
      </c>
      <c r="F14396" s="2">
        <v>251.5068</v>
      </c>
      <c r="G14396" s="3">
        <v>578</v>
      </c>
      <c r="H14396" s="3">
        <v>2.5150679999999999</v>
      </c>
      <c r="I14396" s="3">
        <v>11.8208196</v>
      </c>
      <c r="J14396" s="3">
        <v>265.84268760000003</v>
      </c>
      <c r="K14396" s="3">
        <v>408.98875015384618</v>
      </c>
      <c r="L14396" s="4">
        <v>0.35</v>
      </c>
    </row>
    <row r="14397" spans="1:12" x14ac:dyDescent="0.35">
      <c r="A14397" s="1" t="s">
        <v>24216</v>
      </c>
      <c r="B14397" t="s">
        <v>24217</v>
      </c>
      <c r="C14397" t="s">
        <v>26</v>
      </c>
      <c r="D14397" t="s">
        <v>27</v>
      </c>
      <c r="E14397">
        <v>1</v>
      </c>
      <c r="F14397" s="2">
        <v>492.94</v>
      </c>
      <c r="G14397" s="3">
        <v>1003</v>
      </c>
      <c r="H14397" s="3">
        <v>4.9294000000000002</v>
      </c>
      <c r="I14397" s="3">
        <v>23.16818</v>
      </c>
      <c r="J14397" s="3">
        <v>521.03757999999993</v>
      </c>
      <c r="K14397" s="3">
        <v>801.59627692307674</v>
      </c>
      <c r="L14397" s="4">
        <v>0.34999999999999992</v>
      </c>
    </row>
    <row r="14398" spans="1:12" x14ac:dyDescent="0.35">
      <c r="A14398" s="1" t="s">
        <v>24218</v>
      </c>
      <c r="B14398" t="s">
        <v>22277</v>
      </c>
      <c r="C14398" t="s">
        <v>13</v>
      </c>
      <c r="D14398" t="s">
        <v>14</v>
      </c>
      <c r="E14398">
        <v>1</v>
      </c>
      <c r="F14398" s="2">
        <v>371.28</v>
      </c>
      <c r="G14398" s="3">
        <v>745</v>
      </c>
      <c r="H14398" s="3">
        <v>3.7127999999999997</v>
      </c>
      <c r="I14398" s="3">
        <v>17.45016</v>
      </c>
      <c r="J14398" s="3">
        <v>392.44295999999997</v>
      </c>
      <c r="K14398" s="3">
        <v>603.75839999999994</v>
      </c>
      <c r="L14398" s="4">
        <v>0.35</v>
      </c>
    </row>
    <row r="14399" spans="1:12" x14ac:dyDescent="0.35">
      <c r="A14399" s="1">
        <v>260097</v>
      </c>
      <c r="B14399" t="s">
        <v>24219</v>
      </c>
      <c r="C14399" t="s">
        <v>34</v>
      </c>
      <c r="D14399" t="s">
        <v>35</v>
      </c>
      <c r="E14399">
        <v>1</v>
      </c>
      <c r="F14399" s="2">
        <v>256.76</v>
      </c>
      <c r="G14399" s="3">
        <v>519.84799999999996</v>
      </c>
      <c r="H14399" s="3">
        <v>2.5676000000000001</v>
      </c>
      <c r="I14399" s="3">
        <v>12.06772</v>
      </c>
      <c r="J14399" s="3">
        <v>271.39532000000003</v>
      </c>
      <c r="K14399" s="3">
        <v>417.53126153846159</v>
      </c>
      <c r="L14399" s="4">
        <v>0.35000000000000003</v>
      </c>
    </row>
    <row r="14400" spans="1:12" x14ac:dyDescent="0.35">
      <c r="A14400" s="1" t="s">
        <v>24220</v>
      </c>
      <c r="B14400" t="s">
        <v>24221</v>
      </c>
      <c r="C14400" t="s">
        <v>34</v>
      </c>
      <c r="D14400" t="s">
        <v>35</v>
      </c>
      <c r="E14400">
        <v>1</v>
      </c>
      <c r="F14400" s="2">
        <v>25.94</v>
      </c>
      <c r="G14400" s="3">
        <v>76</v>
      </c>
      <c r="H14400" s="3">
        <v>0.25940000000000002</v>
      </c>
      <c r="I14400" s="3">
        <v>1.2191800000000002</v>
      </c>
      <c r="J14400" s="3">
        <v>27.418580000000002</v>
      </c>
      <c r="K14400" s="3">
        <v>42.18243076923077</v>
      </c>
      <c r="L14400" s="4">
        <v>0.35</v>
      </c>
    </row>
    <row r="14401" spans="1:12" x14ac:dyDescent="0.35">
      <c r="A14401" s="1" t="s">
        <v>24222</v>
      </c>
      <c r="B14401" t="s">
        <v>24223</v>
      </c>
      <c r="C14401" t="s">
        <v>21</v>
      </c>
      <c r="D14401" t="s">
        <v>22</v>
      </c>
      <c r="E14401">
        <v>1</v>
      </c>
      <c r="F14401" s="2">
        <v>64.900000000000006</v>
      </c>
      <c r="G14401" s="3">
        <v>144</v>
      </c>
      <c r="H14401" s="3">
        <v>0.64900000000000002</v>
      </c>
      <c r="I14401" s="3">
        <v>3.0503000000000005</v>
      </c>
      <c r="J14401" s="3">
        <v>68.599300000000014</v>
      </c>
      <c r="K14401" s="3">
        <v>105.53738461538464</v>
      </c>
      <c r="L14401" s="4">
        <v>0.35000000000000003</v>
      </c>
    </row>
    <row r="14402" spans="1:12" x14ac:dyDescent="0.35">
      <c r="A14402" s="1" t="s">
        <v>24224</v>
      </c>
      <c r="B14402" t="s">
        <v>24225</v>
      </c>
      <c r="C14402" t="s">
        <v>13</v>
      </c>
      <c r="D14402" t="s">
        <v>14</v>
      </c>
      <c r="E14402">
        <v>1</v>
      </c>
      <c r="F14402" s="2">
        <v>13.48</v>
      </c>
      <c r="G14402" s="3">
        <v>29</v>
      </c>
      <c r="H14402" s="3">
        <v>0.1348</v>
      </c>
      <c r="I14402" s="3">
        <v>0.63356000000000001</v>
      </c>
      <c r="J14402" s="3">
        <v>14.24836</v>
      </c>
      <c r="K14402" s="3">
        <v>21.920553846153844</v>
      </c>
      <c r="L14402" s="4">
        <v>0.34999999999999992</v>
      </c>
    </row>
    <row r="14403" spans="1:12" x14ac:dyDescent="0.35">
      <c r="A14403" s="1" t="s">
        <v>24226</v>
      </c>
      <c r="B14403" t="s">
        <v>24227</v>
      </c>
      <c r="C14403" t="s">
        <v>363</v>
      </c>
      <c r="D14403" t="s">
        <v>364</v>
      </c>
      <c r="E14403">
        <v>1</v>
      </c>
      <c r="F14403" s="2">
        <v>14161.78</v>
      </c>
      <c r="G14403" s="3">
        <v>32688.65</v>
      </c>
      <c r="H14403" s="3">
        <v>141.61780000000002</v>
      </c>
      <c r="I14403" s="3">
        <v>665.60365999999999</v>
      </c>
      <c r="J14403" s="3">
        <v>14969.001460000001</v>
      </c>
      <c r="K14403" s="3">
        <v>23029.233015384616</v>
      </c>
      <c r="L14403" s="4">
        <v>0.35</v>
      </c>
    </row>
    <row r="14404" spans="1:12" x14ac:dyDescent="0.35">
      <c r="A14404" s="1" t="s">
        <v>24228</v>
      </c>
      <c r="B14404" t="s">
        <v>24229</v>
      </c>
      <c r="C14404" t="s">
        <v>13</v>
      </c>
      <c r="D14404" t="s">
        <v>14</v>
      </c>
      <c r="E14404">
        <v>1</v>
      </c>
      <c r="F14404" s="2">
        <v>141.96</v>
      </c>
      <c r="G14404" s="3">
        <v>285</v>
      </c>
      <c r="H14404" s="3">
        <v>1.4196000000000002</v>
      </c>
      <c r="I14404" s="3">
        <v>6.6721200000000005</v>
      </c>
      <c r="J14404" s="3">
        <v>150.05172000000002</v>
      </c>
      <c r="K14404" s="3">
        <v>230.84880000000001</v>
      </c>
      <c r="L14404" s="4">
        <v>0.35</v>
      </c>
    </row>
    <row r="14405" spans="1:12" x14ac:dyDescent="0.35">
      <c r="A14405" s="1" t="s">
        <v>24230</v>
      </c>
      <c r="B14405" t="s">
        <v>21062</v>
      </c>
      <c r="C14405" t="s">
        <v>363</v>
      </c>
      <c r="D14405" t="s">
        <v>364</v>
      </c>
      <c r="E14405">
        <v>1</v>
      </c>
      <c r="F14405" s="2">
        <v>2923.92</v>
      </c>
      <c r="G14405" s="3">
        <v>4862</v>
      </c>
      <c r="H14405" s="3">
        <v>29.2392</v>
      </c>
      <c r="I14405" s="3">
        <v>137.42424</v>
      </c>
      <c r="J14405" s="3">
        <v>3090.5834399999999</v>
      </c>
      <c r="K14405" s="3">
        <v>4754.7437538461536</v>
      </c>
      <c r="L14405" s="4">
        <v>0.35</v>
      </c>
    </row>
    <row r="14406" spans="1:12" x14ac:dyDescent="0.35">
      <c r="A14406" s="1" t="s">
        <v>24231</v>
      </c>
      <c r="B14406" t="s">
        <v>24232</v>
      </c>
      <c r="C14406" t="s">
        <v>363</v>
      </c>
      <c r="D14406" t="s">
        <v>364</v>
      </c>
      <c r="E14406">
        <v>1</v>
      </c>
      <c r="F14406" s="2">
        <v>553.84</v>
      </c>
      <c r="G14406" s="3">
        <v>1210.45</v>
      </c>
      <c r="H14406" s="3">
        <v>5.5384000000000002</v>
      </c>
      <c r="I14406" s="3">
        <v>26.030480000000001</v>
      </c>
      <c r="J14406" s="3">
        <v>585.40888000000007</v>
      </c>
      <c r="K14406" s="3">
        <v>900.62904615384628</v>
      </c>
      <c r="L14406" s="4">
        <v>0.35000000000000003</v>
      </c>
    </row>
    <row r="14407" spans="1:12" x14ac:dyDescent="0.35">
      <c r="A14407" s="1" t="s">
        <v>24233</v>
      </c>
      <c r="B14407" t="s">
        <v>24234</v>
      </c>
      <c r="C14407" t="s">
        <v>13</v>
      </c>
      <c r="D14407" t="s">
        <v>14</v>
      </c>
      <c r="E14407">
        <v>1</v>
      </c>
      <c r="F14407" s="2">
        <v>2955.12</v>
      </c>
      <c r="G14407" s="3">
        <v>5917</v>
      </c>
      <c r="H14407" s="3">
        <v>29.551199999999998</v>
      </c>
      <c r="I14407" s="3">
        <v>138.89063999999999</v>
      </c>
      <c r="J14407" s="3">
        <v>3123.5618399999998</v>
      </c>
      <c r="K14407" s="3">
        <v>4805.4797538461535</v>
      </c>
      <c r="L14407" s="4">
        <v>0.35</v>
      </c>
    </row>
    <row r="14408" spans="1:12" x14ac:dyDescent="0.35">
      <c r="A14408" s="1" t="s">
        <v>24235</v>
      </c>
      <c r="B14408" t="s">
        <v>24236</v>
      </c>
      <c r="C14408" t="s">
        <v>363</v>
      </c>
      <c r="D14408" t="s">
        <v>364</v>
      </c>
      <c r="E14408">
        <v>1</v>
      </c>
      <c r="F14408" s="2">
        <v>445.5</v>
      </c>
      <c r="G14408" s="3">
        <v>1360</v>
      </c>
      <c r="H14408" s="3">
        <v>4.4550000000000001</v>
      </c>
      <c r="I14408" s="3">
        <v>20.938500000000001</v>
      </c>
      <c r="J14408" s="3">
        <v>470.89349999999996</v>
      </c>
      <c r="K14408" s="3">
        <v>724.45153846153835</v>
      </c>
      <c r="L14408" s="4">
        <v>0.35</v>
      </c>
    </row>
    <row r="14409" spans="1:12" x14ac:dyDescent="0.35">
      <c r="A14409" s="1" t="s">
        <v>24237</v>
      </c>
      <c r="B14409" t="s">
        <v>24238</v>
      </c>
      <c r="C14409" t="s">
        <v>13</v>
      </c>
      <c r="D14409" t="s">
        <v>14</v>
      </c>
      <c r="E14409">
        <v>1</v>
      </c>
      <c r="F14409" s="2">
        <v>417.48</v>
      </c>
      <c r="G14409" s="3">
        <v>835</v>
      </c>
      <c r="H14409" s="3">
        <v>4.1748000000000003</v>
      </c>
      <c r="I14409" s="3">
        <v>19.621560000000002</v>
      </c>
      <c r="J14409" s="3">
        <v>441.27636000000001</v>
      </c>
      <c r="K14409" s="3">
        <v>678.88670769230771</v>
      </c>
      <c r="L14409" s="4">
        <v>0.35</v>
      </c>
    </row>
    <row r="14410" spans="1:12" x14ac:dyDescent="0.35">
      <c r="A14410" s="1" t="s">
        <v>24239</v>
      </c>
      <c r="B14410" t="s">
        <v>24240</v>
      </c>
      <c r="C14410" t="s">
        <v>363</v>
      </c>
      <c r="D14410" t="s">
        <v>364</v>
      </c>
      <c r="E14410">
        <v>1</v>
      </c>
      <c r="F14410" s="2">
        <v>1135</v>
      </c>
      <c r="G14410" s="3">
        <v>12</v>
      </c>
      <c r="H14410" s="3">
        <v>11.35</v>
      </c>
      <c r="I14410" s="3">
        <v>53.344999999999999</v>
      </c>
      <c r="J14410" s="3">
        <v>1199.6949999999999</v>
      </c>
      <c r="K14410" s="3">
        <v>1845.6846153846152</v>
      </c>
      <c r="L14410" s="4">
        <v>0.35</v>
      </c>
    </row>
    <row r="14411" spans="1:12" x14ac:dyDescent="0.35">
      <c r="A14411" s="1" t="s">
        <v>24241</v>
      </c>
      <c r="B14411" t="s">
        <v>24242</v>
      </c>
      <c r="C14411" t="s">
        <v>26</v>
      </c>
      <c r="D14411" t="s">
        <v>27</v>
      </c>
      <c r="E14411">
        <v>1</v>
      </c>
      <c r="F14411" s="2">
        <v>639.62</v>
      </c>
      <c r="G14411" s="3">
        <v>2600</v>
      </c>
      <c r="H14411" s="3">
        <v>6.3962000000000003</v>
      </c>
      <c r="I14411" s="3">
        <v>30.062139999999999</v>
      </c>
      <c r="J14411" s="3">
        <v>676.07834000000003</v>
      </c>
      <c r="K14411" s="3">
        <v>1040.1205230769231</v>
      </c>
      <c r="L14411" s="4">
        <v>0.35</v>
      </c>
    </row>
    <row r="14412" spans="1:12" x14ac:dyDescent="0.35">
      <c r="A14412" s="1" t="s">
        <v>24243</v>
      </c>
      <c r="B14412" t="s">
        <v>24244</v>
      </c>
      <c r="C14412" t="s">
        <v>363</v>
      </c>
      <c r="D14412" t="s">
        <v>364</v>
      </c>
      <c r="E14412">
        <v>1</v>
      </c>
      <c r="F14412" s="2">
        <v>1148.95</v>
      </c>
      <c r="G14412" s="3">
        <v>2301</v>
      </c>
      <c r="H14412" s="3">
        <v>11.489500000000001</v>
      </c>
      <c r="I14412" s="3">
        <v>54.00065</v>
      </c>
      <c r="J14412" s="3">
        <v>1214.4401499999999</v>
      </c>
      <c r="K14412" s="3">
        <v>1868.3694615384613</v>
      </c>
      <c r="L14412" s="4">
        <v>0.35</v>
      </c>
    </row>
    <row r="14413" spans="1:12" x14ac:dyDescent="0.35">
      <c r="A14413" s="1" t="s">
        <v>24245</v>
      </c>
      <c r="B14413" t="s">
        <v>24246</v>
      </c>
      <c r="C14413" t="s">
        <v>34</v>
      </c>
      <c r="D14413" t="s">
        <v>35</v>
      </c>
      <c r="E14413">
        <v>1</v>
      </c>
      <c r="F14413" s="2">
        <v>67.34</v>
      </c>
      <c r="G14413" s="3">
        <v>238</v>
      </c>
      <c r="H14413" s="3">
        <v>0.6734</v>
      </c>
      <c r="I14413" s="3">
        <v>3.1649800000000003</v>
      </c>
      <c r="J14413" s="3">
        <v>71.178380000000004</v>
      </c>
      <c r="K14413" s="3">
        <v>109.5052</v>
      </c>
      <c r="L14413" s="4">
        <v>0.35</v>
      </c>
    </row>
    <row r="14414" spans="1:12" x14ac:dyDescent="0.35">
      <c r="A14414" s="1" t="s">
        <v>24247</v>
      </c>
      <c r="B14414" t="s">
        <v>24248</v>
      </c>
      <c r="C14414" t="s">
        <v>13</v>
      </c>
      <c r="D14414" t="s">
        <v>14</v>
      </c>
      <c r="E14414">
        <v>1</v>
      </c>
      <c r="F14414" s="2">
        <v>1.04</v>
      </c>
      <c r="G14414" s="3">
        <v>38</v>
      </c>
      <c r="H14414" s="3">
        <v>1.0400000000000001E-2</v>
      </c>
      <c r="I14414" s="3">
        <v>4.888E-2</v>
      </c>
      <c r="J14414" s="3">
        <v>1.09928</v>
      </c>
      <c r="K14414" s="3">
        <v>1.6912</v>
      </c>
      <c r="L14414" s="4">
        <v>0.35</v>
      </c>
    </row>
    <row r="14415" spans="1:12" x14ac:dyDescent="0.35">
      <c r="A14415" s="1" t="s">
        <v>24249</v>
      </c>
      <c r="B14415" t="s">
        <v>24250</v>
      </c>
      <c r="C14415" t="s">
        <v>363</v>
      </c>
      <c r="D14415" t="s">
        <v>364</v>
      </c>
      <c r="E14415">
        <v>1</v>
      </c>
      <c r="F14415" s="2">
        <v>418.17</v>
      </c>
      <c r="G14415" s="3">
        <v>839.36</v>
      </c>
      <c r="H14415" s="3">
        <v>4.1817000000000002</v>
      </c>
      <c r="I14415" s="3">
        <v>19.65399</v>
      </c>
      <c r="J14415" s="3">
        <v>442.00569000000002</v>
      </c>
      <c r="K14415" s="3">
        <v>680.00875384615381</v>
      </c>
      <c r="L14415" s="4">
        <v>0.34999999999999992</v>
      </c>
    </row>
    <row r="14416" spans="1:12" x14ac:dyDescent="0.35">
      <c r="A14416" s="1" t="s">
        <v>24251</v>
      </c>
      <c r="B14416" t="s">
        <v>24051</v>
      </c>
      <c r="C14416" t="s">
        <v>363</v>
      </c>
      <c r="D14416" t="s">
        <v>364</v>
      </c>
      <c r="E14416">
        <v>1</v>
      </c>
      <c r="F14416" s="2">
        <v>1721.32</v>
      </c>
      <c r="G14416" s="3">
        <v>3550</v>
      </c>
      <c r="H14416" s="3">
        <v>17.213200000000001</v>
      </c>
      <c r="I14416" s="3">
        <v>80.90204</v>
      </c>
      <c r="J14416" s="3">
        <v>1819.4352399999998</v>
      </c>
      <c r="K14416" s="3">
        <v>2799.1311384615378</v>
      </c>
      <c r="L14416" s="4">
        <v>0.34999999999999992</v>
      </c>
    </row>
    <row r="14417" spans="1:12" x14ac:dyDescent="0.35">
      <c r="A14417" s="1" t="s">
        <v>24252</v>
      </c>
      <c r="B14417" t="s">
        <v>23786</v>
      </c>
      <c r="C14417" t="s">
        <v>363</v>
      </c>
      <c r="D14417" t="s">
        <v>364</v>
      </c>
      <c r="E14417">
        <v>1</v>
      </c>
      <c r="F14417" s="2">
        <v>191.41</v>
      </c>
      <c r="G14417" s="3">
        <v>309</v>
      </c>
      <c r="H14417" s="3">
        <v>1.9140999999999999</v>
      </c>
      <c r="I14417" s="3">
        <v>8.9962699999999991</v>
      </c>
      <c r="J14417" s="3">
        <v>202.32037</v>
      </c>
      <c r="K14417" s="3">
        <v>311.26210769230767</v>
      </c>
      <c r="L14417" s="4">
        <v>0.35</v>
      </c>
    </row>
    <row r="14418" spans="1:12" x14ac:dyDescent="0.35">
      <c r="A14418" s="1" t="s">
        <v>24253</v>
      </c>
      <c r="B14418" t="s">
        <v>24254</v>
      </c>
      <c r="C14418" t="s">
        <v>21</v>
      </c>
      <c r="D14418" t="s">
        <v>22</v>
      </c>
      <c r="E14418">
        <v>1</v>
      </c>
      <c r="F14418" s="2">
        <v>437.5</v>
      </c>
      <c r="G14418" s="3">
        <v>972</v>
      </c>
      <c r="H14418" s="3">
        <v>4.375</v>
      </c>
      <c r="I14418" s="3">
        <v>20.5625</v>
      </c>
      <c r="J14418" s="3">
        <v>462.4375</v>
      </c>
      <c r="K14418" s="3">
        <v>711.44230769230762</v>
      </c>
      <c r="L14418" s="4">
        <v>0.34999999999999992</v>
      </c>
    </row>
    <row r="14419" spans="1:12" x14ac:dyDescent="0.35">
      <c r="A14419" s="1" t="s">
        <v>24255</v>
      </c>
      <c r="B14419" t="s">
        <v>24256</v>
      </c>
      <c r="C14419" t="s">
        <v>363</v>
      </c>
      <c r="D14419" t="s">
        <v>364</v>
      </c>
      <c r="E14419">
        <v>1</v>
      </c>
      <c r="F14419" s="2">
        <v>211.78700000000001</v>
      </c>
      <c r="G14419" s="3">
        <v>475.61919999999998</v>
      </c>
      <c r="H14419" s="3">
        <v>2.1178699999999999</v>
      </c>
      <c r="I14419" s="3">
        <v>9.953989</v>
      </c>
      <c r="J14419" s="3">
        <v>223.85885900000002</v>
      </c>
      <c r="K14419" s="3">
        <v>344.39824461538461</v>
      </c>
      <c r="L14419" s="4">
        <v>0.34999999999999992</v>
      </c>
    </row>
    <row r="14420" spans="1:12" x14ac:dyDescent="0.35">
      <c r="A14420" s="1" t="s">
        <v>24257</v>
      </c>
      <c r="B14420" t="s">
        <v>24258</v>
      </c>
      <c r="C14420" t="s">
        <v>363</v>
      </c>
      <c r="D14420" t="s">
        <v>364</v>
      </c>
      <c r="E14420">
        <v>1</v>
      </c>
      <c r="F14420" s="2">
        <v>142.80000000000001</v>
      </c>
      <c r="G14420" s="3">
        <v>286</v>
      </c>
      <c r="H14420" s="3">
        <v>1.4280000000000002</v>
      </c>
      <c r="I14420" s="3">
        <v>6.7116000000000007</v>
      </c>
      <c r="J14420" s="3">
        <v>150.93960000000001</v>
      </c>
      <c r="K14420" s="3">
        <v>232.21476923076924</v>
      </c>
      <c r="L14420" s="4">
        <v>0.35</v>
      </c>
    </row>
    <row r="14421" spans="1:12" x14ac:dyDescent="0.35">
      <c r="A14421" s="1" t="s">
        <v>24259</v>
      </c>
      <c r="B14421" t="s">
        <v>24260</v>
      </c>
      <c r="C14421" t="s">
        <v>363</v>
      </c>
      <c r="D14421" t="s">
        <v>364</v>
      </c>
      <c r="E14421">
        <v>1</v>
      </c>
      <c r="F14421" s="2">
        <v>52.24</v>
      </c>
      <c r="G14421" s="3">
        <v>105</v>
      </c>
      <c r="H14421" s="3">
        <v>0.52239999999999998</v>
      </c>
      <c r="I14421" s="3">
        <v>2.4552800000000001</v>
      </c>
      <c r="J14421" s="3">
        <v>55.217680000000001</v>
      </c>
      <c r="K14421" s="3">
        <v>84.950276923076927</v>
      </c>
      <c r="L14421" s="4">
        <v>0.35000000000000003</v>
      </c>
    </row>
    <row r="14422" spans="1:12" x14ac:dyDescent="0.35">
      <c r="A14422" s="1" t="s">
        <v>24261</v>
      </c>
      <c r="B14422" t="s">
        <v>4441</v>
      </c>
      <c r="C14422" t="s">
        <v>13</v>
      </c>
      <c r="D14422" t="s">
        <v>14</v>
      </c>
      <c r="E14422">
        <v>1</v>
      </c>
      <c r="F14422" s="2">
        <v>109.2</v>
      </c>
      <c r="G14422" s="3">
        <v>219</v>
      </c>
      <c r="H14422" s="3">
        <v>1.0920000000000001</v>
      </c>
      <c r="I14422" s="3">
        <v>5.1324000000000005</v>
      </c>
      <c r="J14422" s="3">
        <v>115.42440000000001</v>
      </c>
      <c r="K14422" s="3">
        <v>177.57599999999999</v>
      </c>
      <c r="L14422" s="4">
        <v>0.34999999999999992</v>
      </c>
    </row>
    <row r="14423" spans="1:12" x14ac:dyDescent="0.35">
      <c r="A14423" s="1" t="s">
        <v>24262</v>
      </c>
      <c r="B14423" t="s">
        <v>22030</v>
      </c>
      <c r="C14423" t="s">
        <v>34</v>
      </c>
      <c r="D14423" t="s">
        <v>35</v>
      </c>
      <c r="E14423">
        <v>1</v>
      </c>
      <c r="F14423" s="2">
        <v>20145.509999999998</v>
      </c>
      <c r="G14423" s="3">
        <v>55953</v>
      </c>
      <c r="H14423" s="3">
        <v>201.45509999999999</v>
      </c>
      <c r="I14423" s="3">
        <v>946.8389699999999</v>
      </c>
      <c r="J14423" s="3">
        <v>21293.804069999998</v>
      </c>
      <c r="K14423" s="3">
        <v>32759.698569230764</v>
      </c>
      <c r="L14423" s="4">
        <v>0.35</v>
      </c>
    </row>
    <row r="14424" spans="1:12" x14ac:dyDescent="0.35">
      <c r="A14424" s="1" t="s">
        <v>24263</v>
      </c>
      <c r="B14424" t="s">
        <v>24264</v>
      </c>
      <c r="C14424" t="s">
        <v>363</v>
      </c>
      <c r="D14424" t="s">
        <v>364</v>
      </c>
      <c r="E14424">
        <v>1</v>
      </c>
      <c r="F14424" s="2">
        <v>1819.11</v>
      </c>
      <c r="G14424" s="3">
        <v>3704</v>
      </c>
      <c r="H14424" s="3">
        <v>18.191099999999999</v>
      </c>
      <c r="I14424" s="3">
        <v>85.498170000000002</v>
      </c>
      <c r="J14424" s="3">
        <v>1922.79927</v>
      </c>
      <c r="K14424" s="3">
        <v>2958.1527230769229</v>
      </c>
      <c r="L14424" s="4">
        <v>0.35</v>
      </c>
    </row>
    <row r="14425" spans="1:12" x14ac:dyDescent="0.35">
      <c r="A14425" s="1" t="s">
        <v>24265</v>
      </c>
      <c r="B14425" t="s">
        <v>24266</v>
      </c>
      <c r="C14425" t="s">
        <v>13</v>
      </c>
      <c r="D14425" t="s">
        <v>14</v>
      </c>
      <c r="E14425">
        <v>1</v>
      </c>
      <c r="F14425" s="2">
        <v>283.92</v>
      </c>
      <c r="G14425" s="3">
        <v>569</v>
      </c>
      <c r="H14425" s="3">
        <v>2.8392000000000004</v>
      </c>
      <c r="I14425" s="3">
        <v>13.344240000000001</v>
      </c>
      <c r="J14425" s="3">
        <v>300.10344000000003</v>
      </c>
      <c r="K14425" s="3">
        <v>461.69760000000002</v>
      </c>
      <c r="L14425" s="4">
        <v>0.35</v>
      </c>
    </row>
    <row r="14426" spans="1:12" x14ac:dyDescent="0.35">
      <c r="A14426" s="1" t="s">
        <v>24267</v>
      </c>
      <c r="B14426" t="s">
        <v>24267</v>
      </c>
      <c r="C14426" t="s">
        <v>363</v>
      </c>
      <c r="D14426" t="s">
        <v>364</v>
      </c>
      <c r="E14426">
        <v>1</v>
      </c>
      <c r="F14426" s="2">
        <v>7.65</v>
      </c>
      <c r="G14426" s="3">
        <v>14</v>
      </c>
      <c r="H14426" s="3">
        <v>7.6499999999999999E-2</v>
      </c>
      <c r="I14426" s="3">
        <v>0.35955000000000004</v>
      </c>
      <c r="J14426" s="3">
        <v>8.0860500000000002</v>
      </c>
      <c r="K14426" s="3">
        <v>12.440076923076923</v>
      </c>
      <c r="L14426" s="4">
        <v>0.35</v>
      </c>
    </row>
    <row r="14427" spans="1:12" x14ac:dyDescent="0.35">
      <c r="A14427" s="1" t="s">
        <v>24268</v>
      </c>
      <c r="B14427" t="s">
        <v>22310</v>
      </c>
      <c r="C14427" t="s">
        <v>13</v>
      </c>
      <c r="D14427" t="s">
        <v>14</v>
      </c>
      <c r="E14427">
        <v>1</v>
      </c>
      <c r="F14427" s="2">
        <v>112.56</v>
      </c>
      <c r="G14427" s="3">
        <v>226</v>
      </c>
      <c r="H14427" s="3">
        <v>1.1256000000000002</v>
      </c>
      <c r="I14427" s="3">
        <v>5.2903200000000004</v>
      </c>
      <c r="J14427" s="3">
        <v>118.97592</v>
      </c>
      <c r="K14427" s="3">
        <v>183.03987692307692</v>
      </c>
      <c r="L14427" s="4">
        <v>0.35</v>
      </c>
    </row>
    <row r="14428" spans="1:12" hidden="1" x14ac:dyDescent="0.35">
      <c r="A14428" s="1" t="s">
        <v>24269</v>
      </c>
      <c r="B14428" t="s">
        <v>24270</v>
      </c>
      <c r="C14428" t="s">
        <v>46</v>
      </c>
      <c r="D14428" t="s">
        <v>47</v>
      </c>
      <c r="E14428">
        <v>1</v>
      </c>
      <c r="F14428" s="2">
        <v>145.65</v>
      </c>
      <c r="G14428" s="3">
        <v>274</v>
      </c>
      <c r="H14428" s="3">
        <v>1.4565000000000001</v>
      </c>
      <c r="I14428" s="3">
        <v>6.8455500000000002</v>
      </c>
      <c r="J14428" s="3">
        <v>153.95205000000001</v>
      </c>
      <c r="K14428" s="3">
        <v>236.84930769230772</v>
      </c>
      <c r="L14428" s="4">
        <v>0.35000000000000003</v>
      </c>
    </row>
    <row r="14429" spans="1:12" x14ac:dyDescent="0.35">
      <c r="A14429" s="1" t="s">
        <v>24271</v>
      </c>
      <c r="B14429" t="s">
        <v>24272</v>
      </c>
      <c r="C14429" t="s">
        <v>13</v>
      </c>
      <c r="D14429" t="s">
        <v>14</v>
      </c>
      <c r="E14429">
        <v>1</v>
      </c>
      <c r="F14429" s="2">
        <v>2172.2399999999998</v>
      </c>
      <c r="G14429" s="3">
        <v>4348</v>
      </c>
      <c r="H14429" s="3">
        <v>21.722399999999997</v>
      </c>
      <c r="I14429" s="3">
        <v>102.09527999999999</v>
      </c>
      <c r="J14429" s="3">
        <v>2296.0576799999999</v>
      </c>
      <c r="K14429" s="3">
        <v>3532.3964307692304</v>
      </c>
      <c r="L14429" s="4">
        <v>0.35</v>
      </c>
    </row>
    <row r="14430" spans="1:12" x14ac:dyDescent="0.35">
      <c r="A14430" s="1" t="s">
        <v>24273</v>
      </c>
      <c r="B14430" t="s">
        <v>22477</v>
      </c>
      <c r="C14430" t="s">
        <v>34</v>
      </c>
      <c r="D14430" t="s">
        <v>35</v>
      </c>
      <c r="E14430">
        <v>1</v>
      </c>
      <c r="F14430" s="2">
        <v>198.56</v>
      </c>
      <c r="G14430" s="3">
        <v>667</v>
      </c>
      <c r="H14430" s="3">
        <v>1.9856</v>
      </c>
      <c r="I14430" s="3">
        <v>9.3323199999999993</v>
      </c>
      <c r="J14430" s="3">
        <v>209.87792000000002</v>
      </c>
      <c r="K14430" s="3">
        <v>322.88910769230773</v>
      </c>
      <c r="L14430" s="4">
        <v>0.35000000000000003</v>
      </c>
    </row>
    <row r="14431" spans="1:12" x14ac:dyDescent="0.35">
      <c r="A14431" s="1" t="s">
        <v>24274</v>
      </c>
      <c r="B14431" t="s">
        <v>24275</v>
      </c>
      <c r="C14431" t="s">
        <v>363</v>
      </c>
      <c r="D14431" t="s">
        <v>364</v>
      </c>
      <c r="E14431">
        <v>1</v>
      </c>
      <c r="F14431" s="2">
        <v>2116.8000000000002</v>
      </c>
      <c r="G14431" s="3">
        <v>5413</v>
      </c>
      <c r="H14431" s="3">
        <v>21.168000000000003</v>
      </c>
      <c r="I14431" s="3">
        <v>99.48960000000001</v>
      </c>
      <c r="J14431" s="3">
        <v>2237.4576000000002</v>
      </c>
      <c r="K14431" s="3">
        <v>3442.2424615384616</v>
      </c>
      <c r="L14431" s="4">
        <v>0.35</v>
      </c>
    </row>
    <row r="14432" spans="1:12" x14ac:dyDescent="0.35">
      <c r="A14432" s="1" t="s">
        <v>24276</v>
      </c>
      <c r="B14432" t="s">
        <v>20638</v>
      </c>
      <c r="C14432" t="s">
        <v>34</v>
      </c>
      <c r="D14432" t="s">
        <v>35</v>
      </c>
      <c r="E14432">
        <v>1</v>
      </c>
      <c r="F14432" s="2">
        <v>17451.13</v>
      </c>
      <c r="G14432" s="3">
        <v>48470</v>
      </c>
      <c r="H14432" s="3">
        <v>174.51130000000001</v>
      </c>
      <c r="I14432" s="3">
        <v>820.20311000000004</v>
      </c>
      <c r="J14432" s="3">
        <v>18445.844409999998</v>
      </c>
      <c r="K14432" s="3">
        <v>28378.222169230765</v>
      </c>
      <c r="L14432" s="4">
        <v>0.35</v>
      </c>
    </row>
    <row r="14433" spans="1:12" x14ac:dyDescent="0.35">
      <c r="A14433" s="1" t="s">
        <v>24277</v>
      </c>
      <c r="B14433" t="s">
        <v>24278</v>
      </c>
      <c r="C14433" t="s">
        <v>34</v>
      </c>
      <c r="D14433" t="s">
        <v>35</v>
      </c>
      <c r="E14433">
        <v>1</v>
      </c>
      <c r="F14433" s="2">
        <v>46.57</v>
      </c>
      <c r="G14433" s="3">
        <v>121</v>
      </c>
      <c r="H14433" s="3">
        <v>0.4657</v>
      </c>
      <c r="I14433" s="3">
        <v>2.18879</v>
      </c>
      <c r="J14433" s="3">
        <v>49.224489999999996</v>
      </c>
      <c r="K14433" s="3">
        <v>75.729984615384609</v>
      </c>
      <c r="L14433" s="4">
        <v>0.35</v>
      </c>
    </row>
    <row r="14434" spans="1:12" x14ac:dyDescent="0.35">
      <c r="A14434" s="1" t="s">
        <v>24279</v>
      </c>
      <c r="B14434" t="s">
        <v>24280</v>
      </c>
      <c r="C14434" t="s">
        <v>363</v>
      </c>
      <c r="D14434" t="s">
        <v>364</v>
      </c>
      <c r="E14434">
        <v>1</v>
      </c>
      <c r="F14434" s="2">
        <v>708.4</v>
      </c>
      <c r="G14434" s="3">
        <v>1548.26</v>
      </c>
      <c r="H14434" s="3">
        <v>7.0839999999999996</v>
      </c>
      <c r="I14434" s="3">
        <v>33.294800000000002</v>
      </c>
      <c r="J14434" s="3">
        <v>748.77879999999993</v>
      </c>
      <c r="K14434" s="3">
        <v>1151.9673846153844</v>
      </c>
      <c r="L14434" s="4">
        <v>0.34999999999999992</v>
      </c>
    </row>
    <row r="14435" spans="1:12" x14ac:dyDescent="0.35">
      <c r="A14435" s="1" t="s">
        <v>24281</v>
      </c>
      <c r="B14435" t="s">
        <v>19533</v>
      </c>
      <c r="C14435" t="s">
        <v>26</v>
      </c>
      <c r="D14435" t="s">
        <v>27</v>
      </c>
      <c r="E14435">
        <v>1</v>
      </c>
      <c r="F14435" s="2">
        <v>3515</v>
      </c>
      <c r="G14435" s="3">
        <v>7139</v>
      </c>
      <c r="H14435" s="3">
        <v>35.15</v>
      </c>
      <c r="I14435" s="3">
        <v>165.20500000000001</v>
      </c>
      <c r="J14435" s="3">
        <v>3715.355</v>
      </c>
      <c r="K14435" s="3">
        <v>5715.9307692307693</v>
      </c>
      <c r="L14435" s="4">
        <v>0.35000000000000003</v>
      </c>
    </row>
    <row r="14436" spans="1:12" x14ac:dyDescent="0.35">
      <c r="A14436" s="1" t="s">
        <v>24282</v>
      </c>
      <c r="B14436" t="s">
        <v>19609</v>
      </c>
      <c r="C14436" t="s">
        <v>34</v>
      </c>
      <c r="D14436" t="s">
        <v>35</v>
      </c>
      <c r="E14436">
        <v>1</v>
      </c>
      <c r="F14436" s="2">
        <v>5536.08</v>
      </c>
      <c r="G14436" s="3">
        <v>14881</v>
      </c>
      <c r="H14436" s="3">
        <v>55.360799999999998</v>
      </c>
      <c r="I14436" s="3">
        <v>260.19576000000001</v>
      </c>
      <c r="J14436" s="3">
        <v>5851.6365599999999</v>
      </c>
      <c r="K14436" s="3">
        <v>9002.5177846153838</v>
      </c>
      <c r="L14436" s="4">
        <v>0.34999999999999992</v>
      </c>
    </row>
    <row r="14437" spans="1:12" x14ac:dyDescent="0.35">
      <c r="A14437" s="1" t="s">
        <v>24283</v>
      </c>
      <c r="B14437" t="s">
        <v>1575</v>
      </c>
      <c r="C14437" t="s">
        <v>34</v>
      </c>
      <c r="D14437" t="s">
        <v>35</v>
      </c>
      <c r="E14437">
        <v>1</v>
      </c>
      <c r="F14437" s="2">
        <v>27006.21</v>
      </c>
      <c r="G14437" s="3">
        <v>68813</v>
      </c>
      <c r="H14437" s="3">
        <v>270.06209999999999</v>
      </c>
      <c r="I14437" s="3">
        <v>1269.29187</v>
      </c>
      <c r="J14437" s="3">
        <v>28545.563969999999</v>
      </c>
      <c r="K14437" s="3">
        <v>43916.252261538459</v>
      </c>
      <c r="L14437" s="4">
        <v>0.35</v>
      </c>
    </row>
    <row r="14438" spans="1:12" x14ac:dyDescent="0.35">
      <c r="A14438" s="1" t="s">
        <v>24284</v>
      </c>
      <c r="B14438" t="s">
        <v>24285</v>
      </c>
      <c r="C14438" t="s">
        <v>26</v>
      </c>
      <c r="D14438" t="s">
        <v>27</v>
      </c>
      <c r="E14438">
        <v>1</v>
      </c>
      <c r="F14438" s="2">
        <v>28.39</v>
      </c>
      <c r="G14438" s="3">
        <v>61</v>
      </c>
      <c r="H14438" s="3">
        <v>0.28389999999999999</v>
      </c>
      <c r="I14438" s="3">
        <v>1.33433</v>
      </c>
      <c r="J14438" s="3">
        <v>30.008230000000001</v>
      </c>
      <c r="K14438" s="3">
        <v>46.16650769230769</v>
      </c>
      <c r="L14438" s="4">
        <v>0.34999999999999992</v>
      </c>
    </row>
    <row r="14439" spans="1:12" x14ac:dyDescent="0.35">
      <c r="A14439" s="1" t="s">
        <v>24286</v>
      </c>
      <c r="B14439" t="s">
        <v>20109</v>
      </c>
      <c r="C14439" t="s">
        <v>363</v>
      </c>
      <c r="D14439" t="s">
        <v>364</v>
      </c>
      <c r="E14439">
        <v>1</v>
      </c>
      <c r="F14439" s="2">
        <v>554.63</v>
      </c>
      <c r="G14439" s="3">
        <v>2537</v>
      </c>
      <c r="H14439" s="3">
        <v>5.5463000000000005</v>
      </c>
      <c r="I14439" s="3">
        <v>26.067609999999998</v>
      </c>
      <c r="J14439" s="3">
        <v>586.24390999999991</v>
      </c>
      <c r="K14439" s="3">
        <v>901.91370769230753</v>
      </c>
      <c r="L14439" s="4">
        <v>0.35</v>
      </c>
    </row>
    <row r="14440" spans="1:12" x14ac:dyDescent="0.35">
      <c r="A14440" s="1">
        <v>4150102</v>
      </c>
      <c r="B14440" t="s">
        <v>24287</v>
      </c>
      <c r="C14440" t="s">
        <v>34</v>
      </c>
      <c r="D14440" t="s">
        <v>35</v>
      </c>
      <c r="E14440">
        <v>1</v>
      </c>
      <c r="F14440" s="2">
        <v>0.17199999999999999</v>
      </c>
      <c r="G14440" s="3">
        <v>1</v>
      </c>
      <c r="H14440" s="3">
        <v>1.72E-3</v>
      </c>
      <c r="I14440" s="3">
        <v>8.0839999999999992E-3</v>
      </c>
      <c r="J14440" s="3">
        <v>0.18180399999999999</v>
      </c>
      <c r="K14440" s="3">
        <v>0.27969846153846151</v>
      </c>
      <c r="L14440" s="4">
        <v>0.35</v>
      </c>
    </row>
    <row r="14441" spans="1:12" x14ac:dyDescent="0.35">
      <c r="A14441" s="1">
        <v>44242</v>
      </c>
      <c r="B14441" t="s">
        <v>24288</v>
      </c>
      <c r="C14441" t="s">
        <v>363</v>
      </c>
      <c r="D14441" t="s">
        <v>364</v>
      </c>
      <c r="E14441">
        <v>1</v>
      </c>
      <c r="F14441" s="2">
        <v>50.96</v>
      </c>
      <c r="G14441" s="3">
        <v>114.49760000000001</v>
      </c>
      <c r="H14441" s="3">
        <v>0.50960000000000005</v>
      </c>
      <c r="I14441" s="3">
        <v>2.3951199999999999</v>
      </c>
      <c r="J14441" s="3">
        <v>53.864719999999998</v>
      </c>
      <c r="K14441" s="3">
        <v>82.868799999999993</v>
      </c>
      <c r="L14441" s="4">
        <v>0.35</v>
      </c>
    </row>
    <row r="14442" spans="1:12" x14ac:dyDescent="0.35">
      <c r="A14442" s="1" t="s">
        <v>24289</v>
      </c>
      <c r="B14442" t="s">
        <v>24290</v>
      </c>
      <c r="C14442" t="s">
        <v>363</v>
      </c>
      <c r="D14442" t="s">
        <v>364</v>
      </c>
      <c r="E14442">
        <v>1</v>
      </c>
      <c r="F14442" s="2">
        <v>60.92</v>
      </c>
      <c r="G14442" s="3">
        <v>118</v>
      </c>
      <c r="H14442" s="3">
        <v>0.60920000000000007</v>
      </c>
      <c r="I14442" s="3">
        <v>2.8632400000000002</v>
      </c>
      <c r="J14442" s="3">
        <v>64.392440000000008</v>
      </c>
      <c r="K14442" s="3">
        <v>99.065292307692317</v>
      </c>
      <c r="L14442" s="4">
        <v>0.35</v>
      </c>
    </row>
    <row r="14443" spans="1:12" x14ac:dyDescent="0.35">
      <c r="A14443" s="1" t="s">
        <v>24291</v>
      </c>
      <c r="B14443" t="s">
        <v>24292</v>
      </c>
      <c r="C14443" t="s">
        <v>34</v>
      </c>
      <c r="D14443" t="s">
        <v>35</v>
      </c>
      <c r="E14443">
        <v>1</v>
      </c>
      <c r="F14443" s="2">
        <v>103</v>
      </c>
      <c r="G14443" s="3">
        <v>328</v>
      </c>
      <c r="H14443" s="3">
        <v>1.03</v>
      </c>
      <c r="I14443" s="3">
        <v>4.8410000000000002</v>
      </c>
      <c r="J14443" s="3">
        <v>108.871</v>
      </c>
      <c r="K14443" s="3">
        <v>167.49384615384614</v>
      </c>
      <c r="L14443" s="4">
        <v>0.35</v>
      </c>
    </row>
    <row r="14444" spans="1:12" x14ac:dyDescent="0.35">
      <c r="A14444" s="1" t="s">
        <v>24293</v>
      </c>
      <c r="B14444" t="s">
        <v>24294</v>
      </c>
      <c r="C14444" t="s">
        <v>363</v>
      </c>
      <c r="D14444" t="s">
        <v>364</v>
      </c>
      <c r="E14444">
        <v>1</v>
      </c>
      <c r="F14444" s="2">
        <v>1525.2</v>
      </c>
      <c r="G14444" s="3">
        <v>1005</v>
      </c>
      <c r="H14444" s="3">
        <v>15.252000000000001</v>
      </c>
      <c r="I14444" s="3">
        <v>71.684399999999997</v>
      </c>
      <c r="J14444" s="3">
        <v>1612.1364000000001</v>
      </c>
      <c r="K14444" s="3">
        <v>2480.2098461538462</v>
      </c>
      <c r="L14444" s="4">
        <v>0.35</v>
      </c>
    </row>
    <row r="14445" spans="1:12" x14ac:dyDescent="0.35">
      <c r="A14445" s="1" t="s">
        <v>24295</v>
      </c>
      <c r="B14445" t="s">
        <v>24296</v>
      </c>
      <c r="C14445" t="s">
        <v>363</v>
      </c>
      <c r="D14445" t="s">
        <v>364</v>
      </c>
      <c r="E14445">
        <v>1</v>
      </c>
      <c r="F14445" s="2">
        <v>1118</v>
      </c>
      <c r="G14445" s="3">
        <v>2065</v>
      </c>
      <c r="H14445" s="3">
        <v>11.18</v>
      </c>
      <c r="I14445" s="3">
        <v>52.545999999999999</v>
      </c>
      <c r="J14445" s="3">
        <v>1181.7260000000001</v>
      </c>
      <c r="K14445" s="3">
        <v>1818.0400000000002</v>
      </c>
      <c r="L14445" s="4">
        <v>0.35000000000000003</v>
      </c>
    </row>
    <row r="14446" spans="1:12" x14ac:dyDescent="0.35">
      <c r="A14446" s="1" t="s">
        <v>24297</v>
      </c>
      <c r="B14446" t="s">
        <v>21854</v>
      </c>
      <c r="C14446" t="s">
        <v>13</v>
      </c>
      <c r="D14446" t="s">
        <v>14</v>
      </c>
      <c r="E14446">
        <v>1</v>
      </c>
      <c r="F14446" s="2">
        <v>428.4</v>
      </c>
      <c r="G14446" s="3">
        <v>860</v>
      </c>
      <c r="H14446" s="3">
        <v>4.2839999999999998</v>
      </c>
      <c r="I14446" s="3">
        <v>20.134799999999998</v>
      </c>
      <c r="J14446" s="3">
        <v>452.81879999999995</v>
      </c>
      <c r="K14446" s="3">
        <v>696.64430769230762</v>
      </c>
      <c r="L14446" s="4">
        <v>0.35</v>
      </c>
    </row>
    <row r="14447" spans="1:12" x14ac:dyDescent="0.35">
      <c r="A14447" s="1" t="s">
        <v>24298</v>
      </c>
      <c r="B14447" t="s">
        <v>24299</v>
      </c>
      <c r="C14447" t="s">
        <v>363</v>
      </c>
      <c r="D14447" t="s">
        <v>364</v>
      </c>
      <c r="E14447">
        <v>1</v>
      </c>
      <c r="F14447" s="2">
        <v>63.25</v>
      </c>
      <c r="G14447" s="3">
        <v>125</v>
      </c>
      <c r="H14447" s="3">
        <v>0.63250000000000006</v>
      </c>
      <c r="I14447" s="3">
        <v>2.97275</v>
      </c>
      <c r="J14447" s="3">
        <v>66.855249999999998</v>
      </c>
      <c r="K14447" s="3">
        <v>102.85423076923077</v>
      </c>
      <c r="L14447" s="4">
        <v>0.35000000000000003</v>
      </c>
    </row>
    <row r="14448" spans="1:12" x14ac:dyDescent="0.35">
      <c r="A14448" s="1">
        <v>761360</v>
      </c>
      <c r="B14448" t="s">
        <v>19930</v>
      </c>
      <c r="C14448" t="s">
        <v>34</v>
      </c>
      <c r="D14448" t="s">
        <v>35</v>
      </c>
      <c r="E14448">
        <v>1</v>
      </c>
      <c r="F14448" s="2">
        <v>0.182</v>
      </c>
      <c r="G14448" s="3">
        <v>1</v>
      </c>
      <c r="H14448" s="3">
        <v>1.82E-3</v>
      </c>
      <c r="I14448" s="3">
        <v>8.5539999999999991E-3</v>
      </c>
      <c r="J14448" s="3">
        <v>0.19237399999999999</v>
      </c>
      <c r="K14448" s="3">
        <v>0.29596</v>
      </c>
      <c r="L14448" s="4">
        <v>0.35000000000000003</v>
      </c>
    </row>
    <row r="14449" spans="1:12" x14ac:dyDescent="0.35">
      <c r="A14449" s="1" t="s">
        <v>24300</v>
      </c>
      <c r="B14449" t="s">
        <v>24301</v>
      </c>
      <c r="C14449" t="s">
        <v>34</v>
      </c>
      <c r="D14449" t="s">
        <v>35</v>
      </c>
      <c r="E14449">
        <v>1</v>
      </c>
      <c r="F14449" s="2">
        <v>265.33999999999997</v>
      </c>
      <c r="G14449" s="3">
        <v>664</v>
      </c>
      <c r="H14449" s="3">
        <v>2.6534</v>
      </c>
      <c r="I14449" s="3">
        <v>12.470979999999999</v>
      </c>
      <c r="J14449" s="3">
        <v>280.46437999999995</v>
      </c>
      <c r="K14449" s="3">
        <v>431.48366153846143</v>
      </c>
      <c r="L14449" s="4">
        <v>0.35</v>
      </c>
    </row>
    <row r="14450" spans="1:12" x14ac:dyDescent="0.35">
      <c r="A14450" s="1">
        <v>727101</v>
      </c>
      <c r="B14450" t="s">
        <v>19537</v>
      </c>
      <c r="C14450" t="s">
        <v>34</v>
      </c>
      <c r="D14450" t="s">
        <v>35</v>
      </c>
      <c r="E14450">
        <v>1</v>
      </c>
      <c r="F14450" s="2">
        <v>0.129</v>
      </c>
      <c r="G14450" s="3">
        <v>1</v>
      </c>
      <c r="H14450" s="3">
        <v>1.2900000000000001E-3</v>
      </c>
      <c r="I14450" s="3">
        <v>6.0629999999999998E-3</v>
      </c>
      <c r="J14450" s="3">
        <v>0.13635300000000003</v>
      </c>
      <c r="K14450" s="3">
        <v>0.2097738461538462</v>
      </c>
      <c r="L14450" s="4">
        <v>0.35</v>
      </c>
    </row>
    <row r="14451" spans="1:12" x14ac:dyDescent="0.35">
      <c r="A14451" s="1" t="s">
        <v>24302</v>
      </c>
      <c r="B14451" t="s">
        <v>24303</v>
      </c>
      <c r="C14451" t="s">
        <v>34</v>
      </c>
      <c r="D14451" t="s">
        <v>35</v>
      </c>
      <c r="E14451">
        <v>1</v>
      </c>
      <c r="F14451" s="2">
        <v>9971.0300000000007</v>
      </c>
      <c r="G14451" s="3">
        <v>15495</v>
      </c>
      <c r="H14451" s="3">
        <v>99.710300000000004</v>
      </c>
      <c r="I14451" s="3">
        <v>468.63841000000002</v>
      </c>
      <c r="J14451" s="3">
        <v>10539.378710000001</v>
      </c>
      <c r="K14451" s="3">
        <v>16214.428784615386</v>
      </c>
      <c r="L14451" s="4">
        <v>0.35</v>
      </c>
    </row>
    <row r="14452" spans="1:12" x14ac:dyDescent="0.35">
      <c r="A14452" s="1" t="s">
        <v>24304</v>
      </c>
      <c r="B14452" t="s">
        <v>24305</v>
      </c>
      <c r="C14452" t="s">
        <v>363</v>
      </c>
      <c r="D14452" t="s">
        <v>364</v>
      </c>
      <c r="E14452">
        <v>1</v>
      </c>
      <c r="F14452" s="2">
        <v>7.45</v>
      </c>
      <c r="G14452" s="3">
        <v>15</v>
      </c>
      <c r="H14452" s="3">
        <v>7.4499999999999997E-2</v>
      </c>
      <c r="I14452" s="3">
        <v>0.35015000000000002</v>
      </c>
      <c r="J14452" s="3">
        <v>7.8746499999999999</v>
      </c>
      <c r="K14452" s="3">
        <v>12.114846153846154</v>
      </c>
      <c r="L14452" s="4">
        <v>0.35</v>
      </c>
    </row>
    <row r="14453" spans="1:12" x14ac:dyDescent="0.35">
      <c r="A14453" s="1" t="s">
        <v>24306</v>
      </c>
      <c r="B14453" t="s">
        <v>24307</v>
      </c>
      <c r="C14453" t="s">
        <v>363</v>
      </c>
      <c r="D14453" t="s">
        <v>364</v>
      </c>
      <c r="E14453">
        <v>1</v>
      </c>
      <c r="F14453" s="2">
        <v>516.15</v>
      </c>
      <c r="G14453" s="3">
        <v>1024</v>
      </c>
      <c r="H14453" s="3">
        <v>5.1615000000000002</v>
      </c>
      <c r="I14453" s="3">
        <v>24.259049999999998</v>
      </c>
      <c r="J14453" s="3">
        <v>545.57055000000003</v>
      </c>
      <c r="K14453" s="3">
        <v>839.33930769230767</v>
      </c>
      <c r="L14453" s="4">
        <v>0.35</v>
      </c>
    </row>
    <row r="14454" spans="1:12" x14ac:dyDescent="0.35">
      <c r="A14454" s="1" t="s">
        <v>24308</v>
      </c>
      <c r="B14454" t="s">
        <v>24309</v>
      </c>
      <c r="C14454" t="s">
        <v>34</v>
      </c>
      <c r="D14454" t="s">
        <v>35</v>
      </c>
      <c r="E14454">
        <v>1</v>
      </c>
      <c r="F14454" s="2">
        <v>59.19</v>
      </c>
      <c r="G14454" s="3">
        <v>154</v>
      </c>
      <c r="H14454" s="3">
        <v>0.59189999999999998</v>
      </c>
      <c r="I14454" s="3">
        <v>2.78193</v>
      </c>
      <c r="J14454" s="3">
        <v>62.563830000000003</v>
      </c>
      <c r="K14454" s="3">
        <v>96.252046153846152</v>
      </c>
      <c r="L14454" s="4">
        <v>0.35</v>
      </c>
    </row>
    <row r="14455" spans="1:12" x14ac:dyDescent="0.35">
      <c r="A14455" s="1" t="s">
        <v>24310</v>
      </c>
      <c r="B14455" t="s">
        <v>17143</v>
      </c>
      <c r="C14455" t="s">
        <v>26</v>
      </c>
      <c r="D14455" t="s">
        <v>27</v>
      </c>
      <c r="E14455">
        <v>1</v>
      </c>
      <c r="F14455" s="2">
        <v>596.20000000000005</v>
      </c>
      <c r="G14455" s="3">
        <v>1303.04</v>
      </c>
      <c r="H14455" s="3">
        <v>5.9620000000000006</v>
      </c>
      <c r="I14455" s="3">
        <v>28.021400000000003</v>
      </c>
      <c r="J14455" s="3">
        <v>630.18340000000001</v>
      </c>
      <c r="K14455" s="3">
        <v>969.51292307692302</v>
      </c>
      <c r="L14455" s="4">
        <v>0.35</v>
      </c>
    </row>
    <row r="14456" spans="1:12" x14ac:dyDescent="0.35">
      <c r="A14456" s="1" t="s">
        <v>24311</v>
      </c>
      <c r="B14456" t="s">
        <v>24312</v>
      </c>
      <c r="C14456" t="s">
        <v>363</v>
      </c>
      <c r="D14456" t="s">
        <v>364</v>
      </c>
      <c r="E14456">
        <v>1</v>
      </c>
      <c r="F14456" s="2">
        <v>534.52</v>
      </c>
      <c r="G14456" s="3">
        <v>1168.23</v>
      </c>
      <c r="H14456" s="3">
        <v>5.3452000000000002</v>
      </c>
      <c r="I14456" s="3">
        <v>25.122439999999997</v>
      </c>
      <c r="J14456" s="3">
        <v>564.98763999999994</v>
      </c>
      <c r="K14456" s="3">
        <v>869.21175384615378</v>
      </c>
      <c r="L14456" s="4">
        <v>0.35000000000000003</v>
      </c>
    </row>
    <row r="14457" spans="1:12" x14ac:dyDescent="0.35">
      <c r="A14457" s="1" t="s">
        <v>24313</v>
      </c>
      <c r="B14457" t="s">
        <v>24314</v>
      </c>
      <c r="C14457" t="s">
        <v>363</v>
      </c>
      <c r="D14457" t="s">
        <v>364</v>
      </c>
      <c r="E14457">
        <v>1</v>
      </c>
      <c r="F14457" s="2">
        <v>4486.5870000000004</v>
      </c>
      <c r="G14457" s="3">
        <v>10205</v>
      </c>
      <c r="H14457" s="3">
        <v>44.865870000000008</v>
      </c>
      <c r="I14457" s="3">
        <v>210.86958900000002</v>
      </c>
      <c r="J14457" s="3">
        <v>4742.322459</v>
      </c>
      <c r="K14457" s="3">
        <v>7295.8807061538455</v>
      </c>
      <c r="L14457" s="4">
        <v>0.34999999999999992</v>
      </c>
    </row>
    <row r="14458" spans="1:12" x14ac:dyDescent="0.35">
      <c r="A14458" s="1" t="s">
        <v>24315</v>
      </c>
      <c r="B14458" t="s">
        <v>24316</v>
      </c>
      <c r="C14458" t="s">
        <v>13</v>
      </c>
      <c r="D14458" t="s">
        <v>14</v>
      </c>
      <c r="E14458">
        <v>1</v>
      </c>
      <c r="F14458" s="2">
        <v>1826.16</v>
      </c>
      <c r="G14458" s="3">
        <v>3655</v>
      </c>
      <c r="H14458" s="3">
        <v>18.261600000000001</v>
      </c>
      <c r="I14458" s="3">
        <v>85.829520000000002</v>
      </c>
      <c r="J14458" s="3">
        <v>1930.2511200000001</v>
      </c>
      <c r="K14458" s="3">
        <v>2969.6171076923079</v>
      </c>
      <c r="L14458" s="4">
        <v>0.35</v>
      </c>
    </row>
    <row r="14459" spans="1:12" x14ac:dyDescent="0.35">
      <c r="A14459" s="1" t="s">
        <v>24317</v>
      </c>
      <c r="B14459" t="s">
        <v>1575</v>
      </c>
      <c r="C14459" t="s">
        <v>34</v>
      </c>
      <c r="D14459" t="s">
        <v>35</v>
      </c>
      <c r="E14459">
        <v>1</v>
      </c>
      <c r="F14459" s="2">
        <v>19546.759999999998</v>
      </c>
      <c r="G14459" s="3">
        <v>54287</v>
      </c>
      <c r="H14459" s="3">
        <v>195.46759999999998</v>
      </c>
      <c r="I14459" s="3">
        <v>918.69771999999989</v>
      </c>
      <c r="J14459" s="3">
        <v>20660.925319999998</v>
      </c>
      <c r="K14459" s="3">
        <v>31786.03895384615</v>
      </c>
      <c r="L14459" s="4">
        <v>0.35</v>
      </c>
    </row>
    <row r="14460" spans="1:12" x14ac:dyDescent="0.35">
      <c r="A14460" s="1" t="s">
        <v>24318</v>
      </c>
      <c r="B14460" t="s">
        <v>24145</v>
      </c>
      <c r="C14460" t="s">
        <v>13</v>
      </c>
      <c r="D14460" t="s">
        <v>14</v>
      </c>
      <c r="E14460">
        <v>1</v>
      </c>
      <c r="F14460" s="2">
        <v>293.16000000000003</v>
      </c>
      <c r="G14460" s="3">
        <v>586</v>
      </c>
      <c r="H14460" s="3">
        <v>2.9316000000000004</v>
      </c>
      <c r="I14460" s="3">
        <v>13.77852</v>
      </c>
      <c r="J14460" s="3">
        <v>309.87012000000004</v>
      </c>
      <c r="K14460" s="3">
        <v>476.7232615384616</v>
      </c>
      <c r="L14460" s="4">
        <v>0.35</v>
      </c>
    </row>
    <row r="14461" spans="1:12" x14ac:dyDescent="0.35">
      <c r="A14461" s="1" t="s">
        <v>24319</v>
      </c>
      <c r="B14461" t="s">
        <v>22315</v>
      </c>
      <c r="C14461" t="s">
        <v>363</v>
      </c>
      <c r="D14461" t="s">
        <v>364</v>
      </c>
      <c r="E14461">
        <v>1</v>
      </c>
      <c r="F14461" s="2">
        <v>167.74</v>
      </c>
      <c r="G14461" s="3">
        <v>330</v>
      </c>
      <c r="H14461" s="3">
        <v>1.6774000000000002</v>
      </c>
      <c r="I14461" s="3">
        <v>7.8837800000000007</v>
      </c>
      <c r="J14461" s="3">
        <v>177.30118000000002</v>
      </c>
      <c r="K14461" s="3">
        <v>272.77104615384616</v>
      </c>
      <c r="L14461" s="4">
        <v>0.34999999999999992</v>
      </c>
    </row>
    <row r="14462" spans="1:12" x14ac:dyDescent="0.35">
      <c r="A14462" s="1" t="s">
        <v>24320</v>
      </c>
      <c r="B14462" t="s">
        <v>24321</v>
      </c>
      <c r="C14462" t="s">
        <v>13</v>
      </c>
      <c r="D14462" t="s">
        <v>14</v>
      </c>
      <c r="E14462">
        <v>1</v>
      </c>
      <c r="F14462" s="2">
        <v>185.64</v>
      </c>
      <c r="G14462" s="3">
        <v>371</v>
      </c>
      <c r="H14462" s="3">
        <v>1.8563999999999998</v>
      </c>
      <c r="I14462" s="3">
        <v>8.7250800000000002</v>
      </c>
      <c r="J14462" s="3">
        <v>196.22147999999999</v>
      </c>
      <c r="K14462" s="3">
        <v>301.87919999999997</v>
      </c>
      <c r="L14462" s="4">
        <v>0.35</v>
      </c>
    </row>
    <row r="14463" spans="1:12" x14ac:dyDescent="0.35">
      <c r="A14463" s="1">
        <v>728101</v>
      </c>
      <c r="B14463" t="s">
        <v>23020</v>
      </c>
      <c r="C14463" t="s">
        <v>34</v>
      </c>
      <c r="D14463" t="s">
        <v>35</v>
      </c>
      <c r="E14463">
        <v>1</v>
      </c>
      <c r="F14463" s="2">
        <v>0.17499999999999999</v>
      </c>
      <c r="G14463" s="3">
        <v>1</v>
      </c>
      <c r="H14463" s="3">
        <v>1.7499999999999998E-3</v>
      </c>
      <c r="I14463" s="3">
        <v>8.2249999999999997E-3</v>
      </c>
      <c r="J14463" s="3">
        <v>0.184975</v>
      </c>
      <c r="K14463" s="3">
        <v>0.28457692307692306</v>
      </c>
      <c r="L14463" s="4">
        <v>0.35</v>
      </c>
    </row>
    <row r="14464" spans="1:12" x14ac:dyDescent="0.35">
      <c r="A14464" s="1" t="s">
        <v>24322</v>
      </c>
      <c r="B14464" t="s">
        <v>19609</v>
      </c>
      <c r="C14464" t="s">
        <v>34</v>
      </c>
      <c r="D14464" t="s">
        <v>35</v>
      </c>
      <c r="E14464">
        <v>1</v>
      </c>
      <c r="F14464" s="2">
        <v>5203.4399999999996</v>
      </c>
      <c r="G14464" s="3">
        <v>13956</v>
      </c>
      <c r="H14464" s="3">
        <v>52.034399999999998</v>
      </c>
      <c r="I14464" s="3">
        <v>244.56168</v>
      </c>
      <c r="J14464" s="3">
        <v>5500.0360799999989</v>
      </c>
      <c r="K14464" s="3">
        <v>8461.5939692307675</v>
      </c>
      <c r="L14464" s="4">
        <v>0.35</v>
      </c>
    </row>
    <row r="14465" spans="1:12" x14ac:dyDescent="0.35">
      <c r="A14465" s="1" t="s">
        <v>24323</v>
      </c>
      <c r="B14465" t="s">
        <v>20587</v>
      </c>
      <c r="C14465" t="s">
        <v>363</v>
      </c>
      <c r="D14465" t="s">
        <v>364</v>
      </c>
      <c r="E14465">
        <v>1</v>
      </c>
      <c r="F14465" s="2">
        <v>231.0985</v>
      </c>
      <c r="G14465" s="3">
        <v>529</v>
      </c>
      <c r="H14465" s="3">
        <v>2.3109850000000001</v>
      </c>
      <c r="I14465" s="3">
        <v>10.861629499999999</v>
      </c>
      <c r="J14465" s="3">
        <v>244.27111449999998</v>
      </c>
      <c r="K14465" s="3">
        <v>375.80171461538458</v>
      </c>
      <c r="L14465" s="4">
        <v>0.35</v>
      </c>
    </row>
    <row r="14466" spans="1:12" x14ac:dyDescent="0.35">
      <c r="A14466" s="1" t="s">
        <v>24324</v>
      </c>
      <c r="B14466" t="s">
        <v>2152</v>
      </c>
      <c r="C14466" t="s">
        <v>34</v>
      </c>
      <c r="D14466" t="s">
        <v>35</v>
      </c>
      <c r="E14466">
        <v>1</v>
      </c>
      <c r="F14466" s="2">
        <v>11868</v>
      </c>
      <c r="G14466" s="3">
        <v>31434</v>
      </c>
      <c r="H14466" s="3">
        <v>118.68</v>
      </c>
      <c r="I14466" s="3">
        <v>557.79600000000005</v>
      </c>
      <c r="J14466" s="3">
        <v>12544.476000000001</v>
      </c>
      <c r="K14466" s="3">
        <v>19299.193846153845</v>
      </c>
      <c r="L14466" s="4">
        <v>0.34999999999999992</v>
      </c>
    </row>
    <row r="14467" spans="1:12" x14ac:dyDescent="0.35">
      <c r="A14467" s="1" t="s">
        <v>24325</v>
      </c>
      <c r="B14467" t="s">
        <v>1571</v>
      </c>
      <c r="C14467" t="s">
        <v>34</v>
      </c>
      <c r="D14467" t="s">
        <v>35</v>
      </c>
      <c r="E14467">
        <v>1</v>
      </c>
      <c r="F14467" s="2">
        <v>19546.759999999998</v>
      </c>
      <c r="G14467" s="3">
        <v>54287</v>
      </c>
      <c r="H14467" s="3">
        <v>195.46759999999998</v>
      </c>
      <c r="I14467" s="3">
        <v>918.69771999999989</v>
      </c>
      <c r="J14467" s="3">
        <v>20660.925319999998</v>
      </c>
      <c r="K14467" s="3">
        <v>31786.03895384615</v>
      </c>
      <c r="L14467" s="4">
        <v>0.35</v>
      </c>
    </row>
    <row r="14468" spans="1:12" x14ac:dyDescent="0.35">
      <c r="A14468" s="1" t="s">
        <v>24326</v>
      </c>
      <c r="B14468" t="s">
        <v>24327</v>
      </c>
      <c r="C14468" t="s">
        <v>34</v>
      </c>
      <c r="D14468" t="s">
        <v>35</v>
      </c>
      <c r="E14468">
        <v>1</v>
      </c>
      <c r="F14468" s="2">
        <v>25.04</v>
      </c>
      <c r="G14468" s="3">
        <v>75</v>
      </c>
      <c r="H14468" s="3">
        <v>0.25040000000000001</v>
      </c>
      <c r="I14468" s="3">
        <v>1.1768799999999999</v>
      </c>
      <c r="J14468" s="3">
        <v>26.467279999999999</v>
      </c>
      <c r="K14468" s="3">
        <v>40.718892307692307</v>
      </c>
      <c r="L14468" s="4">
        <v>0.35000000000000003</v>
      </c>
    </row>
    <row r="14469" spans="1:12" x14ac:dyDescent="0.35">
      <c r="A14469" s="1" t="s">
        <v>24328</v>
      </c>
      <c r="B14469" t="s">
        <v>24329</v>
      </c>
      <c r="C14469" t="s">
        <v>363</v>
      </c>
      <c r="D14469" t="s">
        <v>364</v>
      </c>
      <c r="E14469">
        <v>1</v>
      </c>
      <c r="F14469" s="2">
        <v>432.84</v>
      </c>
      <c r="G14469" s="3">
        <v>775</v>
      </c>
      <c r="H14469" s="3">
        <v>4.3284000000000002</v>
      </c>
      <c r="I14469" s="3">
        <v>20.34348</v>
      </c>
      <c r="J14469" s="3">
        <v>457.51187999999996</v>
      </c>
      <c r="K14469" s="3">
        <v>703.86443076923069</v>
      </c>
      <c r="L14469" s="4">
        <v>0.35</v>
      </c>
    </row>
    <row r="14470" spans="1:12" x14ac:dyDescent="0.35">
      <c r="A14470" s="1" t="s">
        <v>24330</v>
      </c>
      <c r="B14470" t="s">
        <v>24331</v>
      </c>
      <c r="C14470" t="s">
        <v>13</v>
      </c>
      <c r="D14470" t="s">
        <v>14</v>
      </c>
      <c r="E14470">
        <v>1</v>
      </c>
      <c r="F14470" s="2">
        <v>63.84</v>
      </c>
      <c r="G14470" s="3">
        <v>129</v>
      </c>
      <c r="H14470" s="3">
        <v>0.63840000000000008</v>
      </c>
      <c r="I14470" s="3">
        <v>3.00048</v>
      </c>
      <c r="J14470" s="3">
        <v>67.478880000000004</v>
      </c>
      <c r="K14470" s="3">
        <v>103.81366153846155</v>
      </c>
      <c r="L14470" s="4">
        <v>0.35000000000000003</v>
      </c>
    </row>
    <row r="14471" spans="1:12" x14ac:dyDescent="0.35">
      <c r="A14471" s="1" t="s">
        <v>24332</v>
      </c>
      <c r="B14471" t="s">
        <v>24333</v>
      </c>
      <c r="C14471" t="s">
        <v>363</v>
      </c>
      <c r="D14471" t="s">
        <v>364</v>
      </c>
      <c r="E14471">
        <v>1</v>
      </c>
      <c r="F14471" s="2">
        <v>985.92</v>
      </c>
      <c r="G14471" s="3">
        <v>1605</v>
      </c>
      <c r="H14471" s="3">
        <v>9.8591999999999995</v>
      </c>
      <c r="I14471" s="3">
        <v>46.338239999999999</v>
      </c>
      <c r="J14471" s="3">
        <v>1042.11744</v>
      </c>
      <c r="K14471" s="3">
        <v>1603.2575999999999</v>
      </c>
      <c r="L14471" s="4">
        <v>0.35</v>
      </c>
    </row>
    <row r="14472" spans="1:12" x14ac:dyDescent="0.35">
      <c r="A14472" s="1" t="s">
        <v>24334</v>
      </c>
      <c r="B14472" t="s">
        <v>24335</v>
      </c>
      <c r="C14472" t="s">
        <v>34</v>
      </c>
      <c r="D14472" t="s">
        <v>35</v>
      </c>
      <c r="E14472">
        <v>1</v>
      </c>
      <c r="F14472" s="2">
        <v>29.16</v>
      </c>
      <c r="G14472" s="3">
        <v>58</v>
      </c>
      <c r="H14472" s="3">
        <v>0.29160000000000003</v>
      </c>
      <c r="I14472" s="3">
        <v>1.37052</v>
      </c>
      <c r="J14472" s="3">
        <v>30.822119999999998</v>
      </c>
      <c r="K14472" s="3">
        <v>47.418646153846147</v>
      </c>
      <c r="L14472" s="4">
        <v>0.34999999999999992</v>
      </c>
    </row>
    <row r="14473" spans="1:12" x14ac:dyDescent="0.35">
      <c r="A14473" s="1" t="s">
        <v>24336</v>
      </c>
      <c r="B14473" t="s">
        <v>21246</v>
      </c>
      <c r="C14473" t="s">
        <v>34</v>
      </c>
      <c r="D14473" t="s">
        <v>35</v>
      </c>
      <c r="E14473">
        <v>1</v>
      </c>
      <c r="F14473" s="2">
        <v>6569.64</v>
      </c>
      <c r="G14473" s="3">
        <v>18249</v>
      </c>
      <c r="H14473" s="3">
        <v>65.696400000000011</v>
      </c>
      <c r="I14473" s="3">
        <v>308.77307999999999</v>
      </c>
      <c r="J14473" s="3">
        <v>6944.1094800000001</v>
      </c>
      <c r="K14473" s="3">
        <v>10683.245353846154</v>
      </c>
      <c r="L14473" s="4">
        <v>0.35000000000000003</v>
      </c>
    </row>
    <row r="14474" spans="1:12" x14ac:dyDescent="0.35">
      <c r="A14474" s="1" t="s">
        <v>24337</v>
      </c>
      <c r="B14474" t="s">
        <v>19938</v>
      </c>
      <c r="C14474" t="s">
        <v>363</v>
      </c>
      <c r="D14474" t="s">
        <v>364</v>
      </c>
      <c r="E14474">
        <v>1</v>
      </c>
      <c r="F14474" s="2">
        <v>4385.88</v>
      </c>
      <c r="G14474" s="3">
        <v>7293</v>
      </c>
      <c r="H14474" s="3">
        <v>43.858800000000002</v>
      </c>
      <c r="I14474" s="3">
        <v>206.13636</v>
      </c>
      <c r="J14474" s="3">
        <v>4635.8751600000005</v>
      </c>
      <c r="K14474" s="3">
        <v>7132.1156307692318</v>
      </c>
      <c r="L14474" s="4">
        <v>0.35000000000000003</v>
      </c>
    </row>
    <row r="14475" spans="1:12" x14ac:dyDescent="0.35">
      <c r="A14475" s="1" t="s">
        <v>24338</v>
      </c>
      <c r="B14475" t="s">
        <v>17444</v>
      </c>
      <c r="C14475" t="s">
        <v>26</v>
      </c>
      <c r="D14475" t="s">
        <v>27</v>
      </c>
      <c r="E14475">
        <v>1</v>
      </c>
      <c r="F14475" s="2">
        <v>18</v>
      </c>
      <c r="G14475" s="3">
        <v>38</v>
      </c>
      <c r="H14475" s="3">
        <v>0.18</v>
      </c>
      <c r="I14475" s="3">
        <v>0.84599999999999997</v>
      </c>
      <c r="J14475" s="3">
        <v>19.026</v>
      </c>
      <c r="K14475" s="3">
        <v>29.270769230769229</v>
      </c>
      <c r="L14475" s="4">
        <v>0.35</v>
      </c>
    </row>
    <row r="14476" spans="1:12" x14ac:dyDescent="0.35">
      <c r="A14476" s="1" t="s">
        <v>24339</v>
      </c>
      <c r="B14476" t="s">
        <v>24340</v>
      </c>
      <c r="C14476" t="s">
        <v>363</v>
      </c>
      <c r="D14476" t="s">
        <v>364</v>
      </c>
      <c r="E14476">
        <v>1</v>
      </c>
      <c r="F14476" s="2">
        <v>2542</v>
      </c>
      <c r="G14476" s="3">
        <v>5273</v>
      </c>
      <c r="H14476" s="3">
        <v>25.42</v>
      </c>
      <c r="I14476" s="3">
        <v>119.474</v>
      </c>
      <c r="J14476" s="3">
        <v>2686.8940000000002</v>
      </c>
      <c r="K14476" s="3">
        <v>4133.6830769230774</v>
      </c>
      <c r="L14476" s="4">
        <v>0.35000000000000003</v>
      </c>
    </row>
    <row r="14477" spans="1:12" x14ac:dyDescent="0.35">
      <c r="A14477" s="1" t="s">
        <v>24341</v>
      </c>
      <c r="B14477" t="s">
        <v>21988</v>
      </c>
      <c r="C14477" t="s">
        <v>34</v>
      </c>
      <c r="D14477" t="s">
        <v>35</v>
      </c>
      <c r="E14477">
        <v>1</v>
      </c>
      <c r="F14477" s="2">
        <v>5601.42</v>
      </c>
      <c r="G14477" s="3">
        <v>15561</v>
      </c>
      <c r="H14477" s="3">
        <v>56.014200000000002</v>
      </c>
      <c r="I14477" s="3">
        <v>263.26674000000003</v>
      </c>
      <c r="J14477" s="3">
        <v>5920.7009399999997</v>
      </c>
      <c r="K14477" s="3">
        <v>9108.7706769230754</v>
      </c>
      <c r="L14477" s="4">
        <v>0.34999999999999992</v>
      </c>
    </row>
    <row r="14478" spans="1:12" x14ac:dyDescent="0.35">
      <c r="A14478" s="1" t="s">
        <v>24342</v>
      </c>
      <c r="B14478" t="s">
        <v>21496</v>
      </c>
      <c r="C14478" t="s">
        <v>13</v>
      </c>
      <c r="D14478" t="s">
        <v>14</v>
      </c>
      <c r="E14478">
        <v>1</v>
      </c>
      <c r="F14478" s="2">
        <v>351.12</v>
      </c>
      <c r="G14478" s="3">
        <v>704</v>
      </c>
      <c r="H14478" s="3">
        <v>3.5112000000000001</v>
      </c>
      <c r="I14478" s="3">
        <v>16.50264</v>
      </c>
      <c r="J14478" s="3">
        <v>371.13383999999996</v>
      </c>
      <c r="K14478" s="3">
        <v>570.97513846153834</v>
      </c>
      <c r="L14478" s="4">
        <v>0.34999999999999992</v>
      </c>
    </row>
    <row r="14479" spans="1:12" x14ac:dyDescent="0.35">
      <c r="A14479" s="1" t="s">
        <v>24343</v>
      </c>
      <c r="B14479" t="s">
        <v>17016</v>
      </c>
      <c r="C14479" t="s">
        <v>26</v>
      </c>
      <c r="D14479" t="s">
        <v>27</v>
      </c>
      <c r="E14479">
        <v>1</v>
      </c>
      <c r="F14479" s="2">
        <v>646.79999999999995</v>
      </c>
      <c r="G14479" s="3">
        <v>1413.62</v>
      </c>
      <c r="H14479" s="3">
        <v>6.468</v>
      </c>
      <c r="I14479" s="3">
        <v>30.3996</v>
      </c>
      <c r="J14479" s="3">
        <v>683.66759999999988</v>
      </c>
      <c r="K14479" s="3">
        <v>1051.7963076923074</v>
      </c>
      <c r="L14479" s="4">
        <v>0.35</v>
      </c>
    </row>
    <row r="14480" spans="1:12" x14ac:dyDescent="0.35">
      <c r="A14480" s="1" t="s">
        <v>24344</v>
      </c>
      <c r="B14480" t="s">
        <v>24345</v>
      </c>
      <c r="C14480" t="s">
        <v>363</v>
      </c>
      <c r="D14480" t="s">
        <v>364</v>
      </c>
      <c r="E14480">
        <v>1</v>
      </c>
      <c r="F14480" s="2">
        <v>228.1104</v>
      </c>
      <c r="G14480" s="3">
        <v>582</v>
      </c>
      <c r="H14480" s="3">
        <v>2.281104</v>
      </c>
      <c r="I14480" s="3">
        <v>10.7211888</v>
      </c>
      <c r="J14480" s="3">
        <v>241.11269279999999</v>
      </c>
      <c r="K14480" s="3">
        <v>370.94260430769231</v>
      </c>
      <c r="L14480" s="4">
        <v>0.35000000000000003</v>
      </c>
    </row>
    <row r="14481" spans="1:12" x14ac:dyDescent="0.35">
      <c r="A14481" s="1" t="s">
        <v>24346</v>
      </c>
      <c r="B14481" t="s">
        <v>20472</v>
      </c>
      <c r="C14481" t="s">
        <v>34</v>
      </c>
      <c r="D14481" t="s">
        <v>35</v>
      </c>
      <c r="E14481">
        <v>1</v>
      </c>
      <c r="F14481" s="2">
        <v>15996</v>
      </c>
      <c r="G14481" s="3">
        <v>40702.211000000003</v>
      </c>
      <c r="H14481" s="3">
        <v>159.96</v>
      </c>
      <c r="I14481" s="3">
        <v>751.81200000000001</v>
      </c>
      <c r="J14481" s="3">
        <v>16907.772000000001</v>
      </c>
      <c r="K14481" s="3">
        <v>26011.956923076923</v>
      </c>
      <c r="L14481" s="4">
        <v>0.35</v>
      </c>
    </row>
    <row r="14482" spans="1:12" x14ac:dyDescent="0.35">
      <c r="A14482" s="1" t="s">
        <v>24347</v>
      </c>
      <c r="B14482" t="s">
        <v>24348</v>
      </c>
      <c r="C14482" t="s">
        <v>363</v>
      </c>
      <c r="D14482" t="s">
        <v>364</v>
      </c>
      <c r="E14482">
        <v>1</v>
      </c>
      <c r="F14482" s="2">
        <v>506.25</v>
      </c>
      <c r="G14482" s="3">
        <v>1017</v>
      </c>
      <c r="H14482" s="3">
        <v>5.0625</v>
      </c>
      <c r="I14482" s="3">
        <v>23.793749999999999</v>
      </c>
      <c r="J14482" s="3">
        <v>535.10625000000005</v>
      </c>
      <c r="K14482" s="3">
        <v>823.24038461538464</v>
      </c>
      <c r="L14482" s="4">
        <v>0.35</v>
      </c>
    </row>
    <row r="14483" spans="1:12" x14ac:dyDescent="0.35">
      <c r="A14483" s="1" t="s">
        <v>24349</v>
      </c>
      <c r="B14483" t="s">
        <v>24350</v>
      </c>
      <c r="C14483" t="s">
        <v>363</v>
      </c>
      <c r="D14483" t="s">
        <v>364</v>
      </c>
      <c r="E14483">
        <v>1</v>
      </c>
      <c r="F14483" s="2">
        <v>24.03</v>
      </c>
      <c r="G14483" s="3">
        <v>49</v>
      </c>
      <c r="H14483" s="3">
        <v>0.24030000000000001</v>
      </c>
      <c r="I14483" s="3">
        <v>1.12941</v>
      </c>
      <c r="J14483" s="3">
        <v>25.399710000000002</v>
      </c>
      <c r="K14483" s="3">
        <v>39.076476923076925</v>
      </c>
      <c r="L14483" s="4">
        <v>0.35</v>
      </c>
    </row>
    <row r="14484" spans="1:12" x14ac:dyDescent="0.35">
      <c r="A14484" s="1" t="s">
        <v>24351</v>
      </c>
      <c r="B14484" t="s">
        <v>21295</v>
      </c>
      <c r="C14484" t="s">
        <v>363</v>
      </c>
      <c r="D14484" t="s">
        <v>364</v>
      </c>
      <c r="E14484">
        <v>1</v>
      </c>
      <c r="F14484" s="2">
        <v>145.37</v>
      </c>
      <c r="G14484" s="3">
        <v>286</v>
      </c>
      <c r="H14484" s="3">
        <v>1.4537</v>
      </c>
      <c r="I14484" s="3">
        <v>6.8323900000000002</v>
      </c>
      <c r="J14484" s="3">
        <v>153.65609000000001</v>
      </c>
      <c r="K14484" s="3">
        <v>236.39398461538462</v>
      </c>
      <c r="L14484" s="4">
        <v>0.35</v>
      </c>
    </row>
    <row r="14485" spans="1:12" x14ac:dyDescent="0.35">
      <c r="A14485" s="1" t="s">
        <v>24352</v>
      </c>
      <c r="B14485" t="s">
        <v>24353</v>
      </c>
      <c r="C14485" t="s">
        <v>363</v>
      </c>
      <c r="D14485" t="s">
        <v>364</v>
      </c>
      <c r="E14485">
        <v>1</v>
      </c>
      <c r="F14485" s="2">
        <v>429.87</v>
      </c>
      <c r="G14485" s="3">
        <v>861</v>
      </c>
      <c r="H14485" s="3">
        <v>4.2987000000000002</v>
      </c>
      <c r="I14485" s="3">
        <v>20.203890000000001</v>
      </c>
      <c r="J14485" s="3">
        <v>454.37259</v>
      </c>
      <c r="K14485" s="3">
        <v>699.03475384615388</v>
      </c>
      <c r="L14485" s="4">
        <v>0.35000000000000003</v>
      </c>
    </row>
    <row r="14486" spans="1:12" x14ac:dyDescent="0.35">
      <c r="A14486" s="1" t="s">
        <v>24354</v>
      </c>
      <c r="B14486" t="s">
        <v>20634</v>
      </c>
      <c r="C14486" t="s">
        <v>26</v>
      </c>
      <c r="D14486" t="s">
        <v>27</v>
      </c>
      <c r="E14486">
        <v>1</v>
      </c>
      <c r="F14486" s="2">
        <v>198.28</v>
      </c>
      <c r="G14486" s="3">
        <v>403</v>
      </c>
      <c r="H14486" s="3">
        <v>1.9828000000000001</v>
      </c>
      <c r="I14486" s="3">
        <v>9.3191600000000001</v>
      </c>
      <c r="J14486" s="3">
        <v>209.58196000000001</v>
      </c>
      <c r="K14486" s="3">
        <v>322.43378461538464</v>
      </c>
      <c r="L14486" s="4">
        <v>0.35000000000000003</v>
      </c>
    </row>
    <row r="14487" spans="1:12" x14ac:dyDescent="0.35">
      <c r="A14487" s="1" t="s">
        <v>24355</v>
      </c>
      <c r="B14487" t="s">
        <v>19624</v>
      </c>
      <c r="C14487" t="s">
        <v>363</v>
      </c>
      <c r="D14487" t="s">
        <v>364</v>
      </c>
      <c r="E14487">
        <v>1</v>
      </c>
      <c r="F14487" s="2">
        <v>312.8</v>
      </c>
      <c r="G14487" s="3">
        <v>680</v>
      </c>
      <c r="H14487" s="3">
        <v>3.1280000000000001</v>
      </c>
      <c r="I14487" s="3">
        <v>14.701600000000001</v>
      </c>
      <c r="J14487" s="3">
        <v>330.62959999999998</v>
      </c>
      <c r="K14487" s="3">
        <v>508.66092307692304</v>
      </c>
      <c r="L14487" s="4">
        <v>0.35</v>
      </c>
    </row>
    <row r="14488" spans="1:12" x14ac:dyDescent="0.35">
      <c r="A14488" s="1" t="s">
        <v>24356</v>
      </c>
      <c r="B14488" t="s">
        <v>21703</v>
      </c>
      <c r="C14488" t="s">
        <v>34</v>
      </c>
      <c r="D14488" t="s">
        <v>35</v>
      </c>
      <c r="E14488">
        <v>1</v>
      </c>
      <c r="F14488" s="2">
        <v>2380.31</v>
      </c>
      <c r="G14488" s="3">
        <v>7327.1296000000002</v>
      </c>
      <c r="H14488" s="3">
        <v>23.803100000000001</v>
      </c>
      <c r="I14488" s="3">
        <v>111.87456999999999</v>
      </c>
      <c r="J14488" s="3">
        <v>2515.98767</v>
      </c>
      <c r="K14488" s="3">
        <v>3870.7502615384615</v>
      </c>
      <c r="L14488" s="4">
        <v>0.35</v>
      </c>
    </row>
    <row r="14489" spans="1:12" x14ac:dyDescent="0.35">
      <c r="A14489" s="1" t="s">
        <v>24357</v>
      </c>
      <c r="B14489" t="s">
        <v>21123</v>
      </c>
      <c r="C14489" t="s">
        <v>34</v>
      </c>
      <c r="D14489" t="s">
        <v>35</v>
      </c>
      <c r="E14489">
        <v>1</v>
      </c>
      <c r="F14489" s="2">
        <v>10798.92</v>
      </c>
      <c r="G14489" s="3">
        <v>29994</v>
      </c>
      <c r="H14489" s="3">
        <v>107.9892</v>
      </c>
      <c r="I14489" s="3">
        <v>507.54924</v>
      </c>
      <c r="J14489" s="3">
        <v>11414.45844</v>
      </c>
      <c r="K14489" s="3">
        <v>17560.705292307692</v>
      </c>
      <c r="L14489" s="4">
        <v>0.35</v>
      </c>
    </row>
    <row r="14490" spans="1:12" x14ac:dyDescent="0.35">
      <c r="A14490" s="1" t="s">
        <v>24358</v>
      </c>
      <c r="B14490" t="s">
        <v>24359</v>
      </c>
      <c r="C14490" t="s">
        <v>363</v>
      </c>
      <c r="D14490" t="s">
        <v>364</v>
      </c>
      <c r="E14490">
        <v>1</v>
      </c>
      <c r="F14490" s="2">
        <v>1230</v>
      </c>
      <c r="G14490" s="3">
        <v>2491</v>
      </c>
      <c r="H14490" s="3">
        <v>12.3</v>
      </c>
      <c r="I14490" s="3">
        <v>57.81</v>
      </c>
      <c r="J14490" s="3">
        <v>1300.1099999999999</v>
      </c>
      <c r="K14490" s="3">
        <v>2000.1692307692306</v>
      </c>
      <c r="L14490" s="4">
        <v>0.35</v>
      </c>
    </row>
    <row r="14491" spans="1:12" x14ac:dyDescent="0.35">
      <c r="A14491" s="1" t="s">
        <v>24360</v>
      </c>
      <c r="B14491" t="s">
        <v>24361</v>
      </c>
      <c r="C14491" t="s">
        <v>13</v>
      </c>
      <c r="D14491" t="s">
        <v>14</v>
      </c>
      <c r="E14491">
        <v>1</v>
      </c>
      <c r="F14491" s="2">
        <v>109.2</v>
      </c>
      <c r="G14491" s="3">
        <v>339.06880000000001</v>
      </c>
      <c r="H14491" s="3">
        <v>1.0920000000000001</v>
      </c>
      <c r="I14491" s="3">
        <v>5.1324000000000005</v>
      </c>
      <c r="J14491" s="3">
        <v>115.42440000000001</v>
      </c>
      <c r="K14491" s="3">
        <v>177.57599999999999</v>
      </c>
      <c r="L14491" s="4">
        <v>0.34999999999999992</v>
      </c>
    </row>
    <row r="14492" spans="1:12" x14ac:dyDescent="0.35">
      <c r="A14492" s="1" t="s">
        <v>24362</v>
      </c>
      <c r="B14492" t="s">
        <v>19607</v>
      </c>
      <c r="C14492" t="s">
        <v>13</v>
      </c>
      <c r="D14492" t="s">
        <v>14</v>
      </c>
      <c r="E14492">
        <v>1</v>
      </c>
      <c r="F14492" s="2">
        <v>428.4</v>
      </c>
      <c r="G14492" s="3">
        <v>860</v>
      </c>
      <c r="H14492" s="3">
        <v>4.2839999999999998</v>
      </c>
      <c r="I14492" s="3">
        <v>20.134799999999998</v>
      </c>
      <c r="J14492" s="3">
        <v>452.81879999999995</v>
      </c>
      <c r="K14492" s="3">
        <v>696.64430769230762</v>
      </c>
      <c r="L14492" s="4">
        <v>0.35</v>
      </c>
    </row>
    <row r="14493" spans="1:12" x14ac:dyDescent="0.35">
      <c r="A14493" s="1" t="s">
        <v>24363</v>
      </c>
      <c r="B14493" t="s">
        <v>19609</v>
      </c>
      <c r="C14493" t="s">
        <v>34</v>
      </c>
      <c r="D14493" t="s">
        <v>35</v>
      </c>
      <c r="E14493">
        <v>1</v>
      </c>
      <c r="F14493" s="2">
        <v>4645.08</v>
      </c>
      <c r="G14493" s="3">
        <v>12407</v>
      </c>
      <c r="H14493" s="3">
        <v>46.450800000000001</v>
      </c>
      <c r="I14493" s="3">
        <v>218.31876</v>
      </c>
      <c r="J14493" s="3">
        <v>4909.8495599999997</v>
      </c>
      <c r="K14493" s="3">
        <v>7553.6147076923071</v>
      </c>
      <c r="L14493" s="4">
        <v>0.35</v>
      </c>
    </row>
    <row r="14494" spans="1:12" x14ac:dyDescent="0.35">
      <c r="A14494" s="1" t="s">
        <v>24364</v>
      </c>
      <c r="B14494" t="s">
        <v>24365</v>
      </c>
      <c r="C14494" t="s">
        <v>13</v>
      </c>
      <c r="D14494" t="s">
        <v>14</v>
      </c>
      <c r="E14494">
        <v>1</v>
      </c>
      <c r="F14494" s="2">
        <v>267.89999999999998</v>
      </c>
      <c r="G14494" s="3">
        <v>749.65</v>
      </c>
      <c r="H14494" s="3">
        <v>2.6789999999999998</v>
      </c>
      <c r="I14494" s="3">
        <v>12.591299999999999</v>
      </c>
      <c r="J14494" s="3">
        <v>283.17029999999994</v>
      </c>
      <c r="K14494" s="3">
        <v>435.6466153846153</v>
      </c>
      <c r="L14494" s="4">
        <v>0.35000000000000003</v>
      </c>
    </row>
    <row r="14495" spans="1:12" x14ac:dyDescent="0.35">
      <c r="A14495" s="1" t="s">
        <v>24366</v>
      </c>
      <c r="B14495" t="s">
        <v>24367</v>
      </c>
      <c r="C14495" t="s">
        <v>363</v>
      </c>
      <c r="D14495" t="s">
        <v>364</v>
      </c>
      <c r="E14495">
        <v>1</v>
      </c>
      <c r="F14495" s="2">
        <v>1577.8</v>
      </c>
      <c r="G14495" s="3">
        <v>3448.39</v>
      </c>
      <c r="H14495" s="3">
        <v>15.778</v>
      </c>
      <c r="I14495" s="3">
        <v>74.156599999999997</v>
      </c>
      <c r="J14495" s="3">
        <v>1667.7346</v>
      </c>
      <c r="K14495" s="3">
        <v>2565.7455384615382</v>
      </c>
      <c r="L14495" s="4">
        <v>0.34999999999999992</v>
      </c>
    </row>
    <row r="14496" spans="1:12" x14ac:dyDescent="0.35">
      <c r="A14496" s="1" t="s">
        <v>24368</v>
      </c>
      <c r="B14496" t="s">
        <v>24369</v>
      </c>
      <c r="C14496" t="s">
        <v>26</v>
      </c>
      <c r="D14496" t="s">
        <v>27</v>
      </c>
      <c r="E14496">
        <v>1</v>
      </c>
      <c r="F14496" s="2">
        <v>4270</v>
      </c>
      <c r="G14496" s="3">
        <v>8672</v>
      </c>
      <c r="H14496" s="3">
        <v>42.7</v>
      </c>
      <c r="I14496" s="3">
        <v>200.69</v>
      </c>
      <c r="J14496" s="3">
        <v>4513.3899999999994</v>
      </c>
      <c r="K14496" s="3">
        <v>6943.6769230769223</v>
      </c>
      <c r="L14496" s="4">
        <v>0.35000000000000003</v>
      </c>
    </row>
    <row r="14497" spans="1:12" x14ac:dyDescent="0.35">
      <c r="A14497" s="1" t="s">
        <v>24370</v>
      </c>
      <c r="B14497" t="s">
        <v>9611</v>
      </c>
      <c r="C14497" t="s">
        <v>13</v>
      </c>
      <c r="D14497" t="s">
        <v>14</v>
      </c>
      <c r="E14497">
        <v>1</v>
      </c>
      <c r="F14497" s="2">
        <v>1237.32</v>
      </c>
      <c r="G14497" s="3">
        <v>2477</v>
      </c>
      <c r="H14497" s="3">
        <v>12.373199999999999</v>
      </c>
      <c r="I14497" s="3">
        <v>58.154039999999995</v>
      </c>
      <c r="J14497" s="3">
        <v>1307.8472399999998</v>
      </c>
      <c r="K14497" s="3">
        <v>2012.0726769230766</v>
      </c>
      <c r="L14497" s="4">
        <v>0.35</v>
      </c>
    </row>
    <row r="14498" spans="1:12" x14ac:dyDescent="0.35">
      <c r="A14498" s="1" t="s">
        <v>24371</v>
      </c>
      <c r="B14498" t="s">
        <v>24372</v>
      </c>
      <c r="C14498" t="s">
        <v>34</v>
      </c>
      <c r="D14498" t="s">
        <v>35</v>
      </c>
      <c r="E14498">
        <v>1</v>
      </c>
      <c r="F14498" s="2">
        <v>464.84</v>
      </c>
      <c r="G14498" s="3">
        <v>1159</v>
      </c>
      <c r="H14498" s="3">
        <v>4.6483999999999996</v>
      </c>
      <c r="I14498" s="3">
        <v>21.847479999999997</v>
      </c>
      <c r="J14498" s="3">
        <v>491.33587999999997</v>
      </c>
      <c r="K14498" s="3">
        <v>755.90135384615382</v>
      </c>
      <c r="L14498" s="4">
        <v>0.35000000000000003</v>
      </c>
    </row>
    <row r="14499" spans="1:12" x14ac:dyDescent="0.35">
      <c r="A14499" s="1">
        <v>761260</v>
      </c>
      <c r="B14499" t="s">
        <v>24373</v>
      </c>
      <c r="C14499" t="s">
        <v>34</v>
      </c>
      <c r="D14499" t="s">
        <v>35</v>
      </c>
      <c r="E14499">
        <v>1</v>
      </c>
      <c r="F14499" s="2">
        <v>0.36499999999999999</v>
      </c>
      <c r="G14499" s="3">
        <v>1</v>
      </c>
      <c r="H14499" s="3">
        <v>3.65E-3</v>
      </c>
      <c r="I14499" s="3">
        <v>1.7155E-2</v>
      </c>
      <c r="J14499" s="3">
        <v>0.38580499999999995</v>
      </c>
      <c r="K14499" s="3">
        <v>0.59354615384615372</v>
      </c>
      <c r="L14499" s="4">
        <v>0.34999999999999992</v>
      </c>
    </row>
    <row r="14500" spans="1:12" x14ac:dyDescent="0.35">
      <c r="A14500" s="1" t="s">
        <v>24374</v>
      </c>
      <c r="B14500" t="s">
        <v>3033</v>
      </c>
      <c r="C14500" t="s">
        <v>34</v>
      </c>
      <c r="D14500" t="s">
        <v>35</v>
      </c>
      <c r="E14500">
        <v>1</v>
      </c>
      <c r="F14500" s="2">
        <v>12462.12</v>
      </c>
      <c r="G14500" s="3">
        <v>34612</v>
      </c>
      <c r="H14500" s="3">
        <v>124.62120000000002</v>
      </c>
      <c r="I14500" s="3">
        <v>585.71964000000003</v>
      </c>
      <c r="J14500" s="3">
        <v>13172.46084</v>
      </c>
      <c r="K14500" s="3">
        <v>20265.32436923077</v>
      </c>
      <c r="L14500" s="4">
        <v>0.35000000000000003</v>
      </c>
    </row>
    <row r="14501" spans="1:12" x14ac:dyDescent="0.35">
      <c r="A14501" s="1" t="s">
        <v>24375</v>
      </c>
      <c r="B14501" t="s">
        <v>24376</v>
      </c>
      <c r="C14501" t="s">
        <v>13</v>
      </c>
      <c r="D14501" t="s">
        <v>14</v>
      </c>
      <c r="E14501">
        <v>1</v>
      </c>
      <c r="F14501" s="2">
        <v>464.52</v>
      </c>
      <c r="G14501" s="3">
        <v>929</v>
      </c>
      <c r="H14501" s="3">
        <v>4.6452</v>
      </c>
      <c r="I14501" s="3">
        <v>21.832439999999998</v>
      </c>
      <c r="J14501" s="3">
        <v>490.99763999999999</v>
      </c>
      <c r="K14501" s="3">
        <v>755.38098461538459</v>
      </c>
      <c r="L14501" s="4">
        <v>0.35</v>
      </c>
    </row>
    <row r="14502" spans="1:12" x14ac:dyDescent="0.35">
      <c r="A14502" s="1" t="s">
        <v>24377</v>
      </c>
      <c r="B14502" t="s">
        <v>1586</v>
      </c>
      <c r="C14502" t="s">
        <v>34</v>
      </c>
      <c r="D14502" t="s">
        <v>35</v>
      </c>
      <c r="E14502">
        <v>1</v>
      </c>
      <c r="F14502" s="2">
        <v>10228.68</v>
      </c>
      <c r="G14502" s="3">
        <v>28408</v>
      </c>
      <c r="H14502" s="3">
        <v>102.2868</v>
      </c>
      <c r="I14502" s="3">
        <v>480.74796000000003</v>
      </c>
      <c r="J14502" s="3">
        <v>10811.714760000001</v>
      </c>
      <c r="K14502" s="3">
        <v>16633.407323076925</v>
      </c>
      <c r="L14502" s="4">
        <v>0.35000000000000003</v>
      </c>
    </row>
    <row r="14503" spans="1:12" x14ac:dyDescent="0.35">
      <c r="A14503" s="1" t="s">
        <v>24378</v>
      </c>
      <c r="B14503" t="s">
        <v>21389</v>
      </c>
      <c r="C14503" t="s">
        <v>34</v>
      </c>
      <c r="D14503" t="s">
        <v>35</v>
      </c>
      <c r="E14503">
        <v>1</v>
      </c>
      <c r="F14503" s="2">
        <v>87.66</v>
      </c>
      <c r="G14503" s="3">
        <v>107</v>
      </c>
      <c r="H14503" s="3">
        <v>0.87659999999999993</v>
      </c>
      <c r="I14503" s="3">
        <v>4.1200200000000002</v>
      </c>
      <c r="J14503" s="3">
        <v>92.65661999999999</v>
      </c>
      <c r="K14503" s="3">
        <v>142.54864615384614</v>
      </c>
      <c r="L14503" s="4">
        <v>0.35</v>
      </c>
    </row>
    <row r="14504" spans="1:12" x14ac:dyDescent="0.35">
      <c r="A14504" s="1" t="s">
        <v>24379</v>
      </c>
      <c r="B14504" t="s">
        <v>24380</v>
      </c>
      <c r="C14504" t="s">
        <v>34</v>
      </c>
      <c r="D14504" t="s">
        <v>35</v>
      </c>
      <c r="E14504">
        <v>1</v>
      </c>
      <c r="F14504" s="2">
        <v>49.88</v>
      </c>
      <c r="G14504" s="3">
        <v>133.48159999999999</v>
      </c>
      <c r="H14504" s="3">
        <v>0.49880000000000002</v>
      </c>
      <c r="I14504" s="3">
        <v>2.34436</v>
      </c>
      <c r="J14504" s="3">
        <v>52.723160000000007</v>
      </c>
      <c r="K14504" s="3">
        <v>81.112553846153858</v>
      </c>
      <c r="L14504" s="4">
        <v>0.35000000000000003</v>
      </c>
    </row>
    <row r="14505" spans="1:12" x14ac:dyDescent="0.35">
      <c r="A14505" s="1" t="s">
        <v>24381</v>
      </c>
      <c r="B14505" t="s">
        <v>1575</v>
      </c>
      <c r="C14505" t="s">
        <v>34</v>
      </c>
      <c r="D14505" t="s">
        <v>35</v>
      </c>
      <c r="E14505">
        <v>1</v>
      </c>
      <c r="F14505" s="2">
        <v>22864.84</v>
      </c>
      <c r="G14505" s="3">
        <v>63510</v>
      </c>
      <c r="H14505" s="3">
        <v>228.64840000000001</v>
      </c>
      <c r="I14505" s="3">
        <v>1074.6474800000001</v>
      </c>
      <c r="J14505" s="3">
        <v>24168.135879999998</v>
      </c>
      <c r="K14505" s="3">
        <v>37181.7475076923</v>
      </c>
      <c r="L14505" s="4">
        <v>0.34999999999999992</v>
      </c>
    </row>
    <row r="14506" spans="1:12" x14ac:dyDescent="0.35">
      <c r="A14506" s="1" t="s">
        <v>24382</v>
      </c>
      <c r="B14506" t="s">
        <v>24383</v>
      </c>
      <c r="C14506" t="s">
        <v>34</v>
      </c>
      <c r="D14506" t="s">
        <v>35</v>
      </c>
      <c r="E14506">
        <v>1</v>
      </c>
      <c r="F14506" s="2">
        <v>1.1539999999999999</v>
      </c>
      <c r="G14506" s="3">
        <v>3</v>
      </c>
      <c r="H14506" s="3">
        <v>1.154E-2</v>
      </c>
      <c r="I14506" s="3">
        <v>5.4237999999999995E-2</v>
      </c>
      <c r="J14506" s="3">
        <v>1.219778</v>
      </c>
      <c r="K14506" s="3">
        <v>1.8765815384615385</v>
      </c>
      <c r="L14506" s="4">
        <v>0.35000000000000003</v>
      </c>
    </row>
    <row r="14507" spans="1:12" x14ac:dyDescent="0.35">
      <c r="A14507" s="1" t="s">
        <v>24384</v>
      </c>
      <c r="B14507" t="s">
        <v>24385</v>
      </c>
      <c r="C14507" t="s">
        <v>13</v>
      </c>
      <c r="D14507" t="s">
        <v>14</v>
      </c>
      <c r="E14507">
        <v>1</v>
      </c>
      <c r="F14507" s="2">
        <v>925.68</v>
      </c>
      <c r="G14507" s="3">
        <v>1854</v>
      </c>
      <c r="H14507" s="3">
        <v>9.2568000000000001</v>
      </c>
      <c r="I14507" s="3">
        <v>43.506959999999999</v>
      </c>
      <c r="J14507" s="3">
        <v>978.44376</v>
      </c>
      <c r="K14507" s="3">
        <v>1505.2980923076923</v>
      </c>
      <c r="L14507" s="4">
        <v>0.35</v>
      </c>
    </row>
    <row r="14508" spans="1:12" x14ac:dyDescent="0.35">
      <c r="A14508" s="1" t="s">
        <v>24386</v>
      </c>
      <c r="B14508" t="s">
        <v>23615</v>
      </c>
      <c r="C14508" t="s">
        <v>34</v>
      </c>
      <c r="D14508" t="s">
        <v>35</v>
      </c>
      <c r="E14508">
        <v>1</v>
      </c>
      <c r="F14508" s="2">
        <v>6926.04</v>
      </c>
      <c r="G14508" s="3">
        <v>19235</v>
      </c>
      <c r="H14508" s="3">
        <v>69.260400000000004</v>
      </c>
      <c r="I14508" s="3">
        <v>325.52388000000002</v>
      </c>
      <c r="J14508" s="3">
        <v>7320.8242799999998</v>
      </c>
      <c r="K14508" s="3">
        <v>11262.806584615384</v>
      </c>
      <c r="L14508" s="4">
        <v>0.35</v>
      </c>
    </row>
    <row r="14509" spans="1:12" x14ac:dyDescent="0.35">
      <c r="A14509" s="1" t="s">
        <v>24387</v>
      </c>
      <c r="B14509" t="s">
        <v>24388</v>
      </c>
      <c r="C14509" t="s">
        <v>13</v>
      </c>
      <c r="D14509" t="s">
        <v>14</v>
      </c>
      <c r="E14509">
        <v>1</v>
      </c>
      <c r="F14509" s="2">
        <v>1357.44</v>
      </c>
      <c r="G14509" s="3">
        <v>2477</v>
      </c>
      <c r="H14509" s="3">
        <v>13.574400000000001</v>
      </c>
      <c r="I14509" s="3">
        <v>63.799680000000002</v>
      </c>
      <c r="J14509" s="3">
        <v>1434.8140800000001</v>
      </c>
      <c r="K14509" s="3">
        <v>2207.4062769230768</v>
      </c>
      <c r="L14509" s="4">
        <v>0.34999999999999992</v>
      </c>
    </row>
    <row r="14510" spans="1:12" x14ac:dyDescent="0.35">
      <c r="A14510" s="1" t="s">
        <v>24389</v>
      </c>
      <c r="B14510" t="s">
        <v>24390</v>
      </c>
      <c r="C14510" t="s">
        <v>13</v>
      </c>
      <c r="D14510" t="s">
        <v>14</v>
      </c>
      <c r="E14510">
        <v>1</v>
      </c>
      <c r="F14510" s="2">
        <v>67.2</v>
      </c>
      <c r="G14510" s="3">
        <v>179</v>
      </c>
      <c r="H14510" s="3">
        <v>0.67200000000000004</v>
      </c>
      <c r="I14510" s="3">
        <v>3.1584000000000003</v>
      </c>
      <c r="J14510" s="3">
        <v>71.0304</v>
      </c>
      <c r="K14510" s="3">
        <v>109.27753846153846</v>
      </c>
      <c r="L14510" s="4">
        <v>0.35</v>
      </c>
    </row>
    <row r="14511" spans="1:12" x14ac:dyDescent="0.35">
      <c r="A14511" s="1" t="s">
        <v>24391</v>
      </c>
      <c r="B14511" t="s">
        <v>1961</v>
      </c>
      <c r="C14511" t="s">
        <v>13</v>
      </c>
      <c r="D14511" t="s">
        <v>14</v>
      </c>
      <c r="E14511">
        <v>1</v>
      </c>
      <c r="F14511" s="2">
        <v>2758.56</v>
      </c>
      <c r="G14511" s="3">
        <v>5522</v>
      </c>
      <c r="H14511" s="3">
        <v>27.585599999999999</v>
      </c>
      <c r="I14511" s="3">
        <v>129.65232</v>
      </c>
      <c r="J14511" s="3">
        <v>2915.79792</v>
      </c>
      <c r="K14511" s="3">
        <v>4485.8429538461533</v>
      </c>
      <c r="L14511" s="4">
        <v>0.34999999999999992</v>
      </c>
    </row>
    <row r="14512" spans="1:12" x14ac:dyDescent="0.35">
      <c r="A14512" s="1" t="s">
        <v>24392</v>
      </c>
      <c r="B14512" t="s">
        <v>18484</v>
      </c>
      <c r="C14512" t="s">
        <v>363</v>
      </c>
      <c r="D14512" t="s">
        <v>364</v>
      </c>
      <c r="E14512">
        <v>1</v>
      </c>
      <c r="F14512" s="2">
        <v>1120.56</v>
      </c>
      <c r="G14512" s="3">
        <v>2449.06</v>
      </c>
      <c r="H14512" s="3">
        <v>11.2056</v>
      </c>
      <c r="I14512" s="3">
        <v>52.666319999999999</v>
      </c>
      <c r="J14512" s="3">
        <v>1184.43192</v>
      </c>
      <c r="K14512" s="3">
        <v>1822.2029538461538</v>
      </c>
      <c r="L14512" s="4">
        <v>0.35</v>
      </c>
    </row>
    <row r="14513" spans="1:12" x14ac:dyDescent="0.35">
      <c r="A14513" s="1" t="s">
        <v>24393</v>
      </c>
      <c r="B14513" t="s">
        <v>24394</v>
      </c>
      <c r="C14513" t="s">
        <v>363</v>
      </c>
      <c r="D14513" t="s">
        <v>364</v>
      </c>
      <c r="E14513">
        <v>1</v>
      </c>
      <c r="F14513" s="2">
        <v>51</v>
      </c>
      <c r="G14513" s="3">
        <v>113</v>
      </c>
      <c r="H14513" s="3">
        <v>0.51</v>
      </c>
      <c r="I14513" s="3">
        <v>2.3969999999999998</v>
      </c>
      <c r="J14513" s="3">
        <v>53.906999999999996</v>
      </c>
      <c r="K14513" s="3">
        <v>82.933846153846147</v>
      </c>
      <c r="L14513" s="4">
        <v>0.35</v>
      </c>
    </row>
    <row r="14514" spans="1:12" x14ac:dyDescent="0.35">
      <c r="A14514" s="1" t="s">
        <v>24395</v>
      </c>
      <c r="B14514" t="s">
        <v>22315</v>
      </c>
      <c r="C14514" t="s">
        <v>363</v>
      </c>
      <c r="D14514" t="s">
        <v>364</v>
      </c>
      <c r="E14514">
        <v>1</v>
      </c>
      <c r="F14514" s="2">
        <v>167.74</v>
      </c>
      <c r="G14514" s="3">
        <v>330</v>
      </c>
      <c r="H14514" s="3">
        <v>1.6774000000000002</v>
      </c>
      <c r="I14514" s="3">
        <v>7.8837800000000007</v>
      </c>
      <c r="J14514" s="3">
        <v>177.30118000000002</v>
      </c>
      <c r="K14514" s="3">
        <v>272.77104615384616</v>
      </c>
      <c r="L14514" s="4">
        <v>0.34999999999999992</v>
      </c>
    </row>
    <row r="14515" spans="1:12" x14ac:dyDescent="0.35">
      <c r="A14515" s="1" t="s">
        <v>24396</v>
      </c>
      <c r="B14515" t="s">
        <v>24397</v>
      </c>
      <c r="C14515" t="s">
        <v>363</v>
      </c>
      <c r="D14515" t="s">
        <v>364</v>
      </c>
      <c r="E14515">
        <v>1</v>
      </c>
      <c r="F14515" s="2">
        <v>194.97</v>
      </c>
      <c r="G14515" s="3">
        <v>383</v>
      </c>
      <c r="H14515" s="3">
        <v>1.9497</v>
      </c>
      <c r="I14515" s="3">
        <v>9.1635899999999992</v>
      </c>
      <c r="J14515" s="3">
        <v>206.08329000000001</v>
      </c>
      <c r="K14515" s="3">
        <v>317.05121538461538</v>
      </c>
      <c r="L14515" s="4">
        <v>0.35</v>
      </c>
    </row>
    <row r="14516" spans="1:12" x14ac:dyDescent="0.35">
      <c r="A14516" s="1" t="s">
        <v>24398</v>
      </c>
      <c r="B14516" t="s">
        <v>21355</v>
      </c>
      <c r="C14516" t="s">
        <v>13</v>
      </c>
      <c r="D14516" t="s">
        <v>14</v>
      </c>
      <c r="E14516">
        <v>1</v>
      </c>
      <c r="F14516" s="2">
        <v>1611.96</v>
      </c>
      <c r="G14516" s="3">
        <v>2941</v>
      </c>
      <c r="H14516" s="3">
        <v>16.119600000000002</v>
      </c>
      <c r="I14516" s="3">
        <v>75.762119999999996</v>
      </c>
      <c r="J14516" s="3">
        <v>1703.8417200000001</v>
      </c>
      <c r="K14516" s="3">
        <v>2621.2949538461539</v>
      </c>
      <c r="L14516" s="4">
        <v>0.35</v>
      </c>
    </row>
    <row r="14517" spans="1:12" x14ac:dyDescent="0.35">
      <c r="A14517" s="1" t="s">
        <v>24399</v>
      </c>
      <c r="B14517" t="s">
        <v>21907</v>
      </c>
      <c r="C14517" t="s">
        <v>363</v>
      </c>
      <c r="D14517" t="s">
        <v>364</v>
      </c>
      <c r="E14517">
        <v>1</v>
      </c>
      <c r="F14517" s="2">
        <v>796</v>
      </c>
      <c r="G14517" s="3">
        <v>2287</v>
      </c>
      <c r="H14517" s="3">
        <v>7.96</v>
      </c>
      <c r="I14517" s="3">
        <v>37.411999999999999</v>
      </c>
      <c r="J14517" s="3">
        <v>841.37200000000007</v>
      </c>
      <c r="K14517" s="3">
        <v>1294.4184615384615</v>
      </c>
      <c r="L14517" s="4">
        <v>0.34999999999999992</v>
      </c>
    </row>
    <row r="14518" spans="1:12" x14ac:dyDescent="0.35">
      <c r="A14518" s="1" t="s">
        <v>24400</v>
      </c>
      <c r="B14518" t="s">
        <v>20334</v>
      </c>
      <c r="C14518" t="s">
        <v>34</v>
      </c>
      <c r="D14518" t="s">
        <v>35</v>
      </c>
      <c r="E14518">
        <v>1</v>
      </c>
      <c r="F14518" s="2">
        <v>286</v>
      </c>
      <c r="G14518" s="3">
        <v>700.07839999999999</v>
      </c>
      <c r="H14518" s="3">
        <v>2.86</v>
      </c>
      <c r="I14518" s="3">
        <v>13.442</v>
      </c>
      <c r="J14518" s="3">
        <v>302.30200000000002</v>
      </c>
      <c r="K14518" s="3">
        <v>465.08000000000004</v>
      </c>
      <c r="L14518" s="4">
        <v>0.35000000000000003</v>
      </c>
    </row>
    <row r="14519" spans="1:12" x14ac:dyDescent="0.35">
      <c r="A14519" s="1" t="s">
        <v>24401</v>
      </c>
      <c r="B14519" t="s">
        <v>24402</v>
      </c>
      <c r="C14519" t="s">
        <v>34</v>
      </c>
      <c r="D14519" t="s">
        <v>35</v>
      </c>
      <c r="E14519">
        <v>1</v>
      </c>
      <c r="F14519" s="2">
        <v>0.154</v>
      </c>
      <c r="G14519" s="3">
        <v>1</v>
      </c>
      <c r="H14519" s="3">
        <v>1.5399999999999999E-3</v>
      </c>
      <c r="I14519" s="3">
        <v>7.2379999999999996E-3</v>
      </c>
      <c r="J14519" s="3">
        <v>0.16277800000000001</v>
      </c>
      <c r="K14519" s="3">
        <v>0.2504276923076923</v>
      </c>
      <c r="L14519" s="4">
        <v>0.34999999999999992</v>
      </c>
    </row>
    <row r="14520" spans="1:12" x14ac:dyDescent="0.35">
      <c r="A14520" s="1" t="s">
        <v>24403</v>
      </c>
      <c r="B14520" t="s">
        <v>24404</v>
      </c>
      <c r="C14520" t="s">
        <v>13</v>
      </c>
      <c r="D14520" t="s">
        <v>14</v>
      </c>
      <c r="E14520">
        <v>1</v>
      </c>
      <c r="F14520" s="2">
        <v>446.88</v>
      </c>
      <c r="G14520" s="3">
        <v>894</v>
      </c>
      <c r="H14520" s="3">
        <v>4.4687999999999999</v>
      </c>
      <c r="I14520" s="3">
        <v>21.003360000000001</v>
      </c>
      <c r="J14520" s="3">
        <v>472.35215999999997</v>
      </c>
      <c r="K14520" s="3">
        <v>726.69563076923066</v>
      </c>
      <c r="L14520" s="4">
        <v>0.34999999999999992</v>
      </c>
    </row>
    <row r="14521" spans="1:12" x14ac:dyDescent="0.35">
      <c r="A14521" s="1" t="s">
        <v>24405</v>
      </c>
      <c r="B14521" t="s">
        <v>19609</v>
      </c>
      <c r="C14521" t="s">
        <v>34</v>
      </c>
      <c r="D14521" t="s">
        <v>35</v>
      </c>
      <c r="E14521">
        <v>1</v>
      </c>
      <c r="F14521" s="2">
        <v>2886.84</v>
      </c>
      <c r="G14521" s="3">
        <v>7520</v>
      </c>
      <c r="H14521" s="3">
        <v>28.868400000000001</v>
      </c>
      <c r="I14521" s="3">
        <v>135.68147999999999</v>
      </c>
      <c r="J14521" s="3">
        <v>3051.3898800000002</v>
      </c>
      <c r="K14521" s="3">
        <v>4694.4459692307692</v>
      </c>
      <c r="L14521" s="4">
        <v>0.35</v>
      </c>
    </row>
    <row r="14522" spans="1:12" x14ac:dyDescent="0.35">
      <c r="A14522" s="1" t="s">
        <v>24406</v>
      </c>
      <c r="B14522" t="s">
        <v>19609</v>
      </c>
      <c r="C14522" t="s">
        <v>34</v>
      </c>
      <c r="D14522" t="s">
        <v>35</v>
      </c>
      <c r="E14522">
        <v>1</v>
      </c>
      <c r="F14522" s="2">
        <v>3053.16</v>
      </c>
      <c r="G14522" s="3">
        <v>7986</v>
      </c>
      <c r="H14522" s="3">
        <v>30.531599999999997</v>
      </c>
      <c r="I14522" s="3">
        <v>143.49851999999998</v>
      </c>
      <c r="J14522" s="3">
        <v>3227.1901199999998</v>
      </c>
      <c r="K14522" s="3">
        <v>4964.9078769230764</v>
      </c>
      <c r="L14522" s="4">
        <v>0.35</v>
      </c>
    </row>
    <row r="14523" spans="1:12" x14ac:dyDescent="0.35">
      <c r="A14523" s="1" t="s">
        <v>24407</v>
      </c>
      <c r="B14523" t="s">
        <v>20638</v>
      </c>
      <c r="C14523" t="s">
        <v>34</v>
      </c>
      <c r="D14523" t="s">
        <v>35</v>
      </c>
      <c r="E14523">
        <v>1</v>
      </c>
      <c r="F14523" s="2">
        <v>18498.939999999999</v>
      </c>
      <c r="G14523" s="3">
        <v>51378</v>
      </c>
      <c r="H14523" s="3">
        <v>184.98939999999999</v>
      </c>
      <c r="I14523" s="3">
        <v>869.45017999999993</v>
      </c>
      <c r="J14523" s="3">
        <v>19553.379579999997</v>
      </c>
      <c r="K14523" s="3">
        <v>30082.122430769225</v>
      </c>
      <c r="L14523" s="4">
        <v>0.35</v>
      </c>
    </row>
    <row r="14524" spans="1:12" x14ac:dyDescent="0.35">
      <c r="A14524" s="1" t="s">
        <v>24408</v>
      </c>
      <c r="B14524" t="s">
        <v>24409</v>
      </c>
      <c r="C14524" t="s">
        <v>363</v>
      </c>
      <c r="D14524" t="s">
        <v>364</v>
      </c>
      <c r="E14524">
        <v>1</v>
      </c>
      <c r="F14524" s="2">
        <v>1465</v>
      </c>
      <c r="G14524" s="3">
        <v>592</v>
      </c>
      <c r="H14524" s="3">
        <v>14.65</v>
      </c>
      <c r="I14524" s="3">
        <v>68.855000000000004</v>
      </c>
      <c r="J14524" s="3">
        <v>1548.5050000000001</v>
      </c>
      <c r="K14524" s="3">
        <v>2382.3153846153846</v>
      </c>
      <c r="L14524" s="4">
        <v>0.34999999999999992</v>
      </c>
    </row>
    <row r="14525" spans="1:12" x14ac:dyDescent="0.35">
      <c r="A14525" s="1" t="s">
        <v>24410</v>
      </c>
      <c r="B14525" t="s">
        <v>24411</v>
      </c>
      <c r="C14525" t="s">
        <v>363</v>
      </c>
      <c r="D14525" t="s">
        <v>364</v>
      </c>
      <c r="E14525">
        <v>1</v>
      </c>
      <c r="F14525" s="2">
        <v>25.66</v>
      </c>
      <c r="G14525" s="3">
        <v>49</v>
      </c>
      <c r="H14525" s="3">
        <v>0.25659999999999999</v>
      </c>
      <c r="I14525" s="3">
        <v>1.2060200000000001</v>
      </c>
      <c r="J14525" s="3">
        <v>27.122619999999998</v>
      </c>
      <c r="K14525" s="3">
        <v>41.72710769230769</v>
      </c>
      <c r="L14525" s="4">
        <v>0.35000000000000003</v>
      </c>
    </row>
    <row r="14526" spans="1:12" x14ac:dyDescent="0.35">
      <c r="A14526" s="1" t="s">
        <v>24412</v>
      </c>
      <c r="B14526" t="s">
        <v>21023</v>
      </c>
      <c r="C14526" t="s">
        <v>363</v>
      </c>
      <c r="D14526" t="s">
        <v>364</v>
      </c>
      <c r="E14526">
        <v>1</v>
      </c>
      <c r="F14526" s="2">
        <v>149.32</v>
      </c>
      <c r="G14526" s="3">
        <v>309.64999999999998</v>
      </c>
      <c r="H14526" s="3">
        <v>1.4931999999999999</v>
      </c>
      <c r="I14526" s="3">
        <v>7.0180400000000001</v>
      </c>
      <c r="J14526" s="3">
        <v>157.83124000000001</v>
      </c>
      <c r="K14526" s="3">
        <v>242.8172923076923</v>
      </c>
      <c r="L14526" s="4">
        <v>0.34999999999999992</v>
      </c>
    </row>
    <row r="14527" spans="1:12" x14ac:dyDescent="0.35">
      <c r="A14527" s="1" t="s">
        <v>24413</v>
      </c>
      <c r="B14527" t="s">
        <v>24414</v>
      </c>
      <c r="C14527" t="s">
        <v>363</v>
      </c>
      <c r="D14527" t="s">
        <v>364</v>
      </c>
      <c r="E14527">
        <v>1</v>
      </c>
      <c r="F14527" s="2">
        <v>1315.6</v>
      </c>
      <c r="G14527" s="3">
        <v>2860</v>
      </c>
      <c r="H14527" s="3">
        <v>13.155999999999999</v>
      </c>
      <c r="I14527" s="3">
        <v>61.833199999999998</v>
      </c>
      <c r="J14527" s="3">
        <v>1390.5891999999999</v>
      </c>
      <c r="K14527" s="3">
        <v>2139.3679999999999</v>
      </c>
      <c r="L14527" s="4">
        <v>0.35000000000000003</v>
      </c>
    </row>
    <row r="14528" spans="1:12" x14ac:dyDescent="0.35">
      <c r="A14528" s="1" t="s">
        <v>24415</v>
      </c>
      <c r="B14528" t="s">
        <v>24416</v>
      </c>
      <c r="C14528" t="s">
        <v>363</v>
      </c>
      <c r="D14528" t="s">
        <v>364</v>
      </c>
      <c r="E14528">
        <v>1</v>
      </c>
      <c r="F14528" s="2">
        <v>8915</v>
      </c>
      <c r="G14528" s="3">
        <v>17844</v>
      </c>
      <c r="H14528" s="3">
        <v>89.15</v>
      </c>
      <c r="I14528" s="3">
        <v>419.005</v>
      </c>
      <c r="J14528" s="3">
        <v>9423.1549999999988</v>
      </c>
      <c r="K14528" s="3">
        <v>14497.161538461536</v>
      </c>
      <c r="L14528" s="4">
        <v>0.35</v>
      </c>
    </row>
    <row r="14529" spans="1:12" x14ac:dyDescent="0.35">
      <c r="A14529" s="1">
        <v>60010</v>
      </c>
      <c r="B14529" t="s">
        <v>24417</v>
      </c>
      <c r="C14529" t="s">
        <v>1596</v>
      </c>
      <c r="D14529" t="s">
        <v>1597</v>
      </c>
      <c r="E14529">
        <v>1</v>
      </c>
      <c r="F14529" s="2">
        <v>969.54</v>
      </c>
      <c r="G14529" s="3">
        <v>256.95</v>
      </c>
      <c r="H14529" s="3">
        <v>9.6953999999999994</v>
      </c>
      <c r="I14529" s="3">
        <v>45.568379999999998</v>
      </c>
      <c r="J14529" s="3">
        <v>1024.80378</v>
      </c>
      <c r="K14529" s="3">
        <v>1384.8699729729728</v>
      </c>
      <c r="L14529" s="4">
        <v>0.25999999999999995</v>
      </c>
    </row>
    <row r="14530" spans="1:12" x14ac:dyDescent="0.35">
      <c r="A14530" s="1" t="s">
        <v>24418</v>
      </c>
      <c r="B14530" t="s">
        <v>21838</v>
      </c>
      <c r="C14530" t="s">
        <v>363</v>
      </c>
      <c r="D14530" t="s">
        <v>364</v>
      </c>
      <c r="E14530">
        <v>1</v>
      </c>
      <c r="F14530" s="2">
        <v>312.8</v>
      </c>
      <c r="G14530" s="3">
        <v>720</v>
      </c>
      <c r="H14530" s="3">
        <v>3.1280000000000001</v>
      </c>
      <c r="I14530" s="3">
        <v>14.701600000000001</v>
      </c>
      <c r="J14530" s="3">
        <v>330.62959999999998</v>
      </c>
      <c r="K14530" s="3">
        <v>508.66092307692304</v>
      </c>
      <c r="L14530" s="4">
        <v>0.35</v>
      </c>
    </row>
    <row r="14531" spans="1:12" x14ac:dyDescent="0.35">
      <c r="A14531" s="1" t="s">
        <v>24419</v>
      </c>
      <c r="B14531" t="s">
        <v>20734</v>
      </c>
      <c r="C14531" t="s">
        <v>363</v>
      </c>
      <c r="D14531" t="s">
        <v>364</v>
      </c>
      <c r="E14531">
        <v>1</v>
      </c>
      <c r="F14531" s="2">
        <v>271.14</v>
      </c>
      <c r="G14531" s="3">
        <v>543</v>
      </c>
      <c r="H14531" s="3">
        <v>2.7113999999999998</v>
      </c>
      <c r="I14531" s="3">
        <v>12.74358</v>
      </c>
      <c r="J14531" s="3">
        <v>286.59498000000002</v>
      </c>
      <c r="K14531" s="3">
        <v>440.91535384615389</v>
      </c>
      <c r="L14531" s="4">
        <v>0.35000000000000003</v>
      </c>
    </row>
    <row r="14532" spans="1:12" x14ac:dyDescent="0.35">
      <c r="A14532" s="1" t="s">
        <v>24420</v>
      </c>
      <c r="B14532" t="s">
        <v>24421</v>
      </c>
      <c r="C14532" t="s">
        <v>363</v>
      </c>
      <c r="D14532" t="s">
        <v>364</v>
      </c>
      <c r="E14532">
        <v>1</v>
      </c>
      <c r="F14532" s="2">
        <v>84.32</v>
      </c>
      <c r="G14532" s="3">
        <v>181</v>
      </c>
      <c r="H14532" s="3">
        <v>0.84319999999999995</v>
      </c>
      <c r="I14532" s="3">
        <v>3.9630399999999999</v>
      </c>
      <c r="J14532" s="3">
        <v>89.126239999999996</v>
      </c>
      <c r="K14532" s="3">
        <v>137.11729230769231</v>
      </c>
      <c r="L14532" s="4">
        <v>0.35000000000000003</v>
      </c>
    </row>
    <row r="14533" spans="1:12" x14ac:dyDescent="0.35">
      <c r="A14533" s="1" t="s">
        <v>24422</v>
      </c>
      <c r="B14533" t="s">
        <v>24423</v>
      </c>
      <c r="C14533" t="s">
        <v>363</v>
      </c>
      <c r="D14533" t="s">
        <v>364</v>
      </c>
      <c r="E14533">
        <v>1</v>
      </c>
      <c r="F14533" s="2">
        <v>1274.7331999999999</v>
      </c>
      <c r="G14533" s="3">
        <v>1998</v>
      </c>
      <c r="H14533" s="3">
        <v>12.747332</v>
      </c>
      <c r="I14533" s="3">
        <v>59.912460399999993</v>
      </c>
      <c r="J14533" s="3">
        <v>1347.3929923999999</v>
      </c>
      <c r="K14533" s="3">
        <v>2072.912296</v>
      </c>
      <c r="L14533" s="4">
        <v>0.35000000000000003</v>
      </c>
    </row>
    <row r="14534" spans="1:12" x14ac:dyDescent="0.35">
      <c r="A14534" s="1">
        <v>767963</v>
      </c>
      <c r="B14534" t="s">
        <v>19599</v>
      </c>
      <c r="C14534" t="s">
        <v>34</v>
      </c>
      <c r="D14534" t="s">
        <v>35</v>
      </c>
      <c r="E14534">
        <v>1</v>
      </c>
      <c r="F14534" s="2">
        <v>0.253</v>
      </c>
      <c r="G14534" s="3">
        <v>1</v>
      </c>
      <c r="H14534" s="3">
        <v>2.5300000000000001E-3</v>
      </c>
      <c r="I14534" s="3">
        <v>1.1891000000000001E-2</v>
      </c>
      <c r="J14534" s="3">
        <v>0.26742099999999996</v>
      </c>
      <c r="K14534" s="3">
        <v>0.41141692307692301</v>
      </c>
      <c r="L14534" s="4">
        <v>0.35</v>
      </c>
    </row>
    <row r="14535" spans="1:12" x14ac:dyDescent="0.35">
      <c r="A14535" s="1" t="s">
        <v>24424</v>
      </c>
      <c r="B14535" t="s">
        <v>24425</v>
      </c>
      <c r="C14535" t="s">
        <v>34</v>
      </c>
      <c r="D14535" t="s">
        <v>35</v>
      </c>
      <c r="E14535">
        <v>1</v>
      </c>
      <c r="F14535" s="2">
        <v>364.27</v>
      </c>
      <c r="G14535" s="3">
        <v>890</v>
      </c>
      <c r="H14535" s="3">
        <v>3.6427</v>
      </c>
      <c r="I14535" s="3">
        <v>17.12069</v>
      </c>
      <c r="J14535" s="3">
        <v>385.03339</v>
      </c>
      <c r="K14535" s="3">
        <v>592.35906153846156</v>
      </c>
      <c r="L14535" s="4">
        <v>0.35000000000000003</v>
      </c>
    </row>
    <row r="14536" spans="1:12" x14ac:dyDescent="0.35">
      <c r="A14536" s="1" t="s">
        <v>24426</v>
      </c>
      <c r="B14536" t="s">
        <v>24427</v>
      </c>
      <c r="C14536" t="s">
        <v>363</v>
      </c>
      <c r="D14536" t="s">
        <v>364</v>
      </c>
      <c r="E14536">
        <v>1</v>
      </c>
      <c r="F14536" s="2">
        <v>95.582099999999997</v>
      </c>
      <c r="G14536" s="3">
        <v>223</v>
      </c>
      <c r="H14536" s="3">
        <v>0.95582100000000003</v>
      </c>
      <c r="I14536" s="3">
        <v>4.4923586999999996</v>
      </c>
      <c r="J14536" s="3">
        <v>101.03027969999999</v>
      </c>
      <c r="K14536" s="3">
        <v>155.43119953846153</v>
      </c>
      <c r="L14536" s="4">
        <v>0.35</v>
      </c>
    </row>
    <row r="14537" spans="1:12" x14ac:dyDescent="0.35">
      <c r="A14537" s="1" t="s">
        <v>24428</v>
      </c>
      <c r="B14537" t="s">
        <v>24429</v>
      </c>
      <c r="C14537" t="s">
        <v>34</v>
      </c>
      <c r="D14537" t="s">
        <v>35</v>
      </c>
      <c r="E14537">
        <v>1</v>
      </c>
      <c r="F14537" s="2">
        <v>99.09</v>
      </c>
      <c r="G14537" s="3">
        <v>246</v>
      </c>
      <c r="H14537" s="3">
        <v>0.9909</v>
      </c>
      <c r="I14537" s="3">
        <v>4.6572300000000002</v>
      </c>
      <c r="J14537" s="3">
        <v>104.73813</v>
      </c>
      <c r="K14537" s="3">
        <v>161.1355846153846</v>
      </c>
      <c r="L14537" s="4">
        <v>0.35</v>
      </c>
    </row>
    <row r="14538" spans="1:12" x14ac:dyDescent="0.35">
      <c r="A14538" s="1" t="s">
        <v>24430</v>
      </c>
      <c r="B14538" t="s">
        <v>20430</v>
      </c>
      <c r="C14538" t="s">
        <v>34</v>
      </c>
      <c r="D14538" t="s">
        <v>35</v>
      </c>
      <c r="E14538">
        <v>1</v>
      </c>
      <c r="F14538" s="2">
        <v>9801</v>
      </c>
      <c r="G14538" s="3">
        <v>27220</v>
      </c>
      <c r="H14538" s="3">
        <v>98.01</v>
      </c>
      <c r="I14538" s="3">
        <v>460.64699999999999</v>
      </c>
      <c r="J14538" s="3">
        <v>10359.657000000001</v>
      </c>
      <c r="K14538" s="3">
        <v>15937.933846153846</v>
      </c>
      <c r="L14538" s="4">
        <v>0.34999999999999992</v>
      </c>
    </row>
    <row r="14539" spans="1:12" x14ac:dyDescent="0.35">
      <c r="A14539" s="1" t="s">
        <v>24431</v>
      </c>
      <c r="B14539" t="s">
        <v>24432</v>
      </c>
      <c r="C14539" t="s">
        <v>363</v>
      </c>
      <c r="D14539" t="s">
        <v>364</v>
      </c>
      <c r="E14539">
        <v>1</v>
      </c>
      <c r="F14539" s="2">
        <v>981.6</v>
      </c>
      <c r="G14539" s="3">
        <v>2387</v>
      </c>
      <c r="H14539" s="3">
        <v>9.8160000000000007</v>
      </c>
      <c r="I14539" s="3">
        <v>46.135200000000005</v>
      </c>
      <c r="J14539" s="3">
        <v>1037.5512000000001</v>
      </c>
      <c r="K14539" s="3">
        <v>1596.2326153846154</v>
      </c>
      <c r="L14539" s="4">
        <v>0.35</v>
      </c>
    </row>
    <row r="14540" spans="1:12" x14ac:dyDescent="0.35">
      <c r="A14540" s="1" t="s">
        <v>24433</v>
      </c>
      <c r="B14540" t="s">
        <v>24434</v>
      </c>
      <c r="C14540" t="s">
        <v>363</v>
      </c>
      <c r="D14540" t="s">
        <v>364</v>
      </c>
      <c r="E14540">
        <v>1</v>
      </c>
      <c r="F14540" s="2">
        <v>2064.73</v>
      </c>
      <c r="G14540" s="3">
        <v>448</v>
      </c>
      <c r="H14540" s="3">
        <v>20.647300000000001</v>
      </c>
      <c r="I14540" s="3">
        <v>97.042310000000001</v>
      </c>
      <c r="J14540" s="3">
        <v>2182.4196099999999</v>
      </c>
      <c r="K14540" s="3">
        <v>3357.5686307692304</v>
      </c>
      <c r="L14540" s="4">
        <v>0.34999999999999992</v>
      </c>
    </row>
    <row r="14541" spans="1:12" x14ac:dyDescent="0.35">
      <c r="A14541" s="1" t="s">
        <v>24435</v>
      </c>
      <c r="B14541" t="s">
        <v>1571</v>
      </c>
      <c r="C14541" t="s">
        <v>34</v>
      </c>
      <c r="D14541" t="s">
        <v>35</v>
      </c>
      <c r="E14541">
        <v>1</v>
      </c>
      <c r="F14541" s="2">
        <v>29501.01</v>
      </c>
      <c r="G14541" s="3">
        <v>81936</v>
      </c>
      <c r="H14541" s="3">
        <v>295.01009999999997</v>
      </c>
      <c r="I14541" s="3">
        <v>1386.54747</v>
      </c>
      <c r="J14541" s="3">
        <v>31182.567569999999</v>
      </c>
      <c r="K14541" s="3">
        <v>47973.180876923077</v>
      </c>
      <c r="L14541" s="4">
        <v>0.35000000000000003</v>
      </c>
    </row>
    <row r="14542" spans="1:12" x14ac:dyDescent="0.35">
      <c r="A14542" s="1" t="s">
        <v>24436</v>
      </c>
      <c r="B14542" t="s">
        <v>24437</v>
      </c>
      <c r="C14542" t="s">
        <v>363</v>
      </c>
      <c r="D14542" t="s">
        <v>364</v>
      </c>
      <c r="E14542">
        <v>1</v>
      </c>
      <c r="F14542" s="2">
        <v>13.6</v>
      </c>
      <c r="G14542" s="3">
        <v>29.72</v>
      </c>
      <c r="H14542" s="3">
        <v>0.13600000000000001</v>
      </c>
      <c r="I14542" s="3">
        <v>0.63919999999999999</v>
      </c>
      <c r="J14542" s="3">
        <v>14.3752</v>
      </c>
      <c r="K14542" s="3">
        <v>22.115692307692306</v>
      </c>
      <c r="L14542" s="4">
        <v>0.35</v>
      </c>
    </row>
    <row r="14543" spans="1:12" x14ac:dyDescent="0.35">
      <c r="A14543" s="1" t="s">
        <v>24438</v>
      </c>
      <c r="B14543" t="s">
        <v>20077</v>
      </c>
      <c r="C14543" t="s">
        <v>34</v>
      </c>
      <c r="D14543" t="s">
        <v>35</v>
      </c>
      <c r="E14543">
        <v>1</v>
      </c>
      <c r="F14543" s="2">
        <v>14133.04</v>
      </c>
      <c r="G14543" s="3">
        <v>39253</v>
      </c>
      <c r="H14543" s="3">
        <v>141.33040000000003</v>
      </c>
      <c r="I14543" s="3">
        <v>664.25288</v>
      </c>
      <c r="J14543" s="3">
        <v>14938.623280000002</v>
      </c>
      <c r="K14543" s="3">
        <v>22982.497353846156</v>
      </c>
      <c r="L14543" s="4">
        <v>0.35</v>
      </c>
    </row>
    <row r="14544" spans="1:12" x14ac:dyDescent="0.35">
      <c r="A14544" s="1" t="s">
        <v>24439</v>
      </c>
      <c r="B14544" t="s">
        <v>24440</v>
      </c>
      <c r="C14544" t="s">
        <v>363</v>
      </c>
      <c r="D14544" t="s">
        <v>364</v>
      </c>
      <c r="E14544">
        <v>1</v>
      </c>
      <c r="F14544" s="2">
        <v>1627.3175000000001</v>
      </c>
      <c r="G14544" s="3">
        <v>3733</v>
      </c>
      <c r="H14544" s="3">
        <v>16.273175000000002</v>
      </c>
      <c r="I14544" s="3">
        <v>76.483922500000006</v>
      </c>
      <c r="J14544" s="3">
        <v>1720.0745975000002</v>
      </c>
      <c r="K14544" s="3">
        <v>2646.2686115384618</v>
      </c>
      <c r="L14544" s="4">
        <v>0.35</v>
      </c>
    </row>
    <row r="14545" spans="1:12" x14ac:dyDescent="0.35">
      <c r="A14545" s="1" t="s">
        <v>24441</v>
      </c>
      <c r="B14545" t="s">
        <v>7968</v>
      </c>
      <c r="C14545" t="s">
        <v>34</v>
      </c>
      <c r="D14545" t="s">
        <v>35</v>
      </c>
      <c r="E14545">
        <v>1</v>
      </c>
      <c r="F14545" s="2">
        <v>8898.1200000000008</v>
      </c>
      <c r="G14545" s="3">
        <v>24716</v>
      </c>
      <c r="H14545" s="3">
        <v>88.981200000000015</v>
      </c>
      <c r="I14545" s="3">
        <v>418.21164000000005</v>
      </c>
      <c r="J14545" s="3">
        <v>9405.3128400000005</v>
      </c>
      <c r="K14545" s="3">
        <v>14469.712061538461</v>
      </c>
      <c r="L14545" s="4">
        <v>0.34999999999999992</v>
      </c>
    </row>
    <row r="14546" spans="1:12" x14ac:dyDescent="0.35">
      <c r="A14546" s="1" t="s">
        <v>24442</v>
      </c>
      <c r="B14546" t="s">
        <v>24443</v>
      </c>
      <c r="C14546" t="s">
        <v>363</v>
      </c>
      <c r="D14546" t="s">
        <v>364</v>
      </c>
      <c r="E14546">
        <v>1</v>
      </c>
      <c r="F14546" s="2">
        <v>1740</v>
      </c>
      <c r="G14546" s="3">
        <v>2937.4</v>
      </c>
      <c r="H14546" s="3">
        <v>17.400000000000002</v>
      </c>
      <c r="I14546" s="3">
        <v>81.78</v>
      </c>
      <c r="J14546" s="3">
        <v>1839.18</v>
      </c>
      <c r="K14546" s="3">
        <v>2829.5076923076922</v>
      </c>
      <c r="L14546" s="4">
        <v>0.35</v>
      </c>
    </row>
    <row r="14547" spans="1:12" x14ac:dyDescent="0.35">
      <c r="A14547" s="1" t="s">
        <v>24444</v>
      </c>
      <c r="B14547" t="s">
        <v>24445</v>
      </c>
      <c r="C14547" t="s">
        <v>13</v>
      </c>
      <c r="D14547" t="s">
        <v>14</v>
      </c>
      <c r="E14547">
        <v>1</v>
      </c>
      <c r="F14547" s="2">
        <v>658.56</v>
      </c>
      <c r="G14547" s="3">
        <v>1320</v>
      </c>
      <c r="H14547" s="3">
        <v>6.5855999999999995</v>
      </c>
      <c r="I14547" s="3">
        <v>30.952319999999997</v>
      </c>
      <c r="J14547" s="3">
        <v>696.09791999999993</v>
      </c>
      <c r="K14547" s="3">
        <v>1070.9198769230768</v>
      </c>
      <c r="L14547" s="4">
        <v>0.35</v>
      </c>
    </row>
    <row r="14548" spans="1:12" x14ac:dyDescent="0.35">
      <c r="A14548" s="1" t="s">
        <v>24446</v>
      </c>
      <c r="B14548" t="s">
        <v>22030</v>
      </c>
      <c r="C14548" t="s">
        <v>34</v>
      </c>
      <c r="D14548" t="s">
        <v>35</v>
      </c>
      <c r="E14548">
        <v>1</v>
      </c>
      <c r="F14548" s="2">
        <v>21193.33</v>
      </c>
      <c r="G14548" s="3">
        <v>58862</v>
      </c>
      <c r="H14548" s="3">
        <v>211.93330000000003</v>
      </c>
      <c r="I14548" s="3">
        <v>996.08651000000009</v>
      </c>
      <c r="J14548" s="3">
        <v>22401.349810000003</v>
      </c>
      <c r="K14548" s="3">
        <v>34463.615092307693</v>
      </c>
      <c r="L14548" s="4">
        <v>0.34999999999999992</v>
      </c>
    </row>
    <row r="14549" spans="1:12" x14ac:dyDescent="0.35">
      <c r="A14549" s="1" t="s">
        <v>24447</v>
      </c>
      <c r="B14549" t="s">
        <v>24448</v>
      </c>
      <c r="C14549" t="s">
        <v>363</v>
      </c>
      <c r="D14549" t="s">
        <v>364</v>
      </c>
      <c r="E14549">
        <v>1</v>
      </c>
      <c r="F14549" s="2">
        <v>2095</v>
      </c>
      <c r="G14549" s="3">
        <v>4310</v>
      </c>
      <c r="H14549" s="3">
        <v>20.95</v>
      </c>
      <c r="I14549" s="3">
        <v>98.465000000000003</v>
      </c>
      <c r="J14549" s="3">
        <v>2214.415</v>
      </c>
      <c r="K14549" s="3">
        <v>3406.7923076923075</v>
      </c>
      <c r="L14549" s="4">
        <v>0.35</v>
      </c>
    </row>
    <row r="14550" spans="1:12" x14ac:dyDescent="0.35">
      <c r="A14550" s="1" t="s">
        <v>24449</v>
      </c>
      <c r="B14550" t="s">
        <v>24450</v>
      </c>
      <c r="C14550" t="s">
        <v>363</v>
      </c>
      <c r="D14550" t="s">
        <v>364</v>
      </c>
      <c r="E14550">
        <v>1</v>
      </c>
      <c r="F14550" s="2">
        <v>190</v>
      </c>
      <c r="G14550" s="3">
        <v>382.84</v>
      </c>
      <c r="H14550" s="3">
        <v>1.9000000000000001</v>
      </c>
      <c r="I14550" s="3">
        <v>8.93</v>
      </c>
      <c r="J14550" s="3">
        <v>200.83</v>
      </c>
      <c r="K14550" s="3">
        <v>308.96923076923076</v>
      </c>
      <c r="L14550" s="4">
        <v>0.34999999999999992</v>
      </c>
    </row>
    <row r="14551" spans="1:12" x14ac:dyDescent="0.35">
      <c r="A14551" s="1">
        <v>444340</v>
      </c>
      <c r="B14551" t="s">
        <v>24451</v>
      </c>
      <c r="C14551" t="s">
        <v>34</v>
      </c>
      <c r="D14551" t="s">
        <v>35</v>
      </c>
      <c r="E14551">
        <v>1</v>
      </c>
      <c r="F14551" s="2">
        <v>0.14399999999999999</v>
      </c>
      <c r="G14551" s="3">
        <v>1</v>
      </c>
      <c r="H14551" s="3">
        <v>1.4399999999999999E-3</v>
      </c>
      <c r="I14551" s="3">
        <v>6.7679999999999997E-3</v>
      </c>
      <c r="J14551" s="3">
        <v>0.15220799999999998</v>
      </c>
      <c r="K14551" s="3">
        <v>0.2341661538461538</v>
      </c>
      <c r="L14551" s="4">
        <v>0.35</v>
      </c>
    </row>
    <row r="14552" spans="1:12" x14ac:dyDescent="0.35">
      <c r="A14552" s="1" t="s">
        <v>24452</v>
      </c>
      <c r="B14552" t="s">
        <v>17143</v>
      </c>
      <c r="C14552" t="s">
        <v>26</v>
      </c>
      <c r="D14552" t="s">
        <v>27</v>
      </c>
      <c r="E14552">
        <v>1</v>
      </c>
      <c r="F14552" s="2">
        <v>596.20000000000005</v>
      </c>
      <c r="G14552" s="3">
        <v>1303.04</v>
      </c>
      <c r="H14552" s="3">
        <v>5.9620000000000006</v>
      </c>
      <c r="I14552" s="3">
        <v>28.021400000000003</v>
      </c>
      <c r="J14552" s="3">
        <v>630.18340000000001</v>
      </c>
      <c r="K14552" s="3">
        <v>969.51292307692302</v>
      </c>
      <c r="L14552" s="4">
        <v>0.35</v>
      </c>
    </row>
    <row r="14553" spans="1:12" x14ac:dyDescent="0.35">
      <c r="A14553" s="1" t="s">
        <v>24453</v>
      </c>
      <c r="B14553" t="s">
        <v>24454</v>
      </c>
      <c r="C14553" t="s">
        <v>363</v>
      </c>
      <c r="D14553" t="s">
        <v>364</v>
      </c>
      <c r="E14553">
        <v>1</v>
      </c>
      <c r="F14553" s="2">
        <v>135.24</v>
      </c>
      <c r="G14553" s="3">
        <v>341</v>
      </c>
      <c r="H14553" s="3">
        <v>1.3524</v>
      </c>
      <c r="I14553" s="3">
        <v>6.3562800000000008</v>
      </c>
      <c r="J14553" s="3">
        <v>142.94868</v>
      </c>
      <c r="K14553" s="3">
        <v>219.92104615384613</v>
      </c>
      <c r="L14553" s="4">
        <v>0.35</v>
      </c>
    </row>
    <row r="14554" spans="1:12" x14ac:dyDescent="0.35">
      <c r="A14554" s="1" t="s">
        <v>24455</v>
      </c>
      <c r="B14554" t="s">
        <v>24456</v>
      </c>
      <c r="C14554" t="s">
        <v>26</v>
      </c>
      <c r="D14554" t="s">
        <v>27</v>
      </c>
      <c r="E14554">
        <v>1</v>
      </c>
      <c r="F14554" s="2">
        <v>1415</v>
      </c>
      <c r="G14554" s="3">
        <v>2874</v>
      </c>
      <c r="H14554" s="3">
        <v>14.15</v>
      </c>
      <c r="I14554" s="3">
        <v>66.504999999999995</v>
      </c>
      <c r="J14554" s="3">
        <v>1495.6550000000002</v>
      </c>
      <c r="K14554" s="3">
        <v>2301.0076923076927</v>
      </c>
      <c r="L14554" s="4">
        <v>0.35000000000000003</v>
      </c>
    </row>
    <row r="14555" spans="1:12" x14ac:dyDescent="0.35">
      <c r="A14555" s="1" t="s">
        <v>24457</v>
      </c>
      <c r="B14555" t="s">
        <v>24458</v>
      </c>
      <c r="C14555" t="s">
        <v>363</v>
      </c>
      <c r="D14555" t="s">
        <v>364</v>
      </c>
      <c r="E14555">
        <v>1</v>
      </c>
      <c r="F14555" s="2">
        <v>176.4</v>
      </c>
      <c r="G14555" s="3">
        <v>349.55200000000002</v>
      </c>
      <c r="H14555" s="3">
        <v>1.764</v>
      </c>
      <c r="I14555" s="3">
        <v>8.2908000000000008</v>
      </c>
      <c r="J14555" s="3">
        <v>186.45480000000001</v>
      </c>
      <c r="K14555" s="3">
        <v>286.85353846153845</v>
      </c>
      <c r="L14555" s="4">
        <v>0.35</v>
      </c>
    </row>
    <row r="14556" spans="1:12" x14ac:dyDescent="0.35">
      <c r="A14556" s="1" t="s">
        <v>24459</v>
      </c>
      <c r="B14556" t="s">
        <v>7968</v>
      </c>
      <c r="C14556" t="s">
        <v>34</v>
      </c>
      <c r="D14556" t="s">
        <v>35</v>
      </c>
      <c r="E14556">
        <v>1</v>
      </c>
      <c r="F14556" s="2">
        <v>12462.12</v>
      </c>
      <c r="G14556" s="3">
        <v>34612</v>
      </c>
      <c r="H14556" s="3">
        <v>124.62120000000002</v>
      </c>
      <c r="I14556" s="3">
        <v>585.71964000000003</v>
      </c>
      <c r="J14556" s="3">
        <v>13172.46084</v>
      </c>
      <c r="K14556" s="3">
        <v>20265.32436923077</v>
      </c>
      <c r="L14556" s="4">
        <v>0.35000000000000003</v>
      </c>
    </row>
    <row r="14557" spans="1:12" x14ac:dyDescent="0.35">
      <c r="A14557" s="1" t="s">
        <v>24460</v>
      </c>
      <c r="B14557" t="s">
        <v>24461</v>
      </c>
      <c r="C14557" t="s">
        <v>363</v>
      </c>
      <c r="D14557" t="s">
        <v>364</v>
      </c>
      <c r="E14557">
        <v>1</v>
      </c>
      <c r="F14557" s="2">
        <v>1890.89</v>
      </c>
      <c r="G14557" s="3">
        <v>2462</v>
      </c>
      <c r="H14557" s="3">
        <v>18.908900000000003</v>
      </c>
      <c r="I14557" s="3">
        <v>88.871830000000003</v>
      </c>
      <c r="J14557" s="3">
        <v>1998.67073</v>
      </c>
      <c r="K14557" s="3">
        <v>3074.8780461538463</v>
      </c>
      <c r="L14557" s="4">
        <v>0.35000000000000003</v>
      </c>
    </row>
    <row r="14558" spans="1:12" x14ac:dyDescent="0.35">
      <c r="A14558" s="1" t="s">
        <v>24462</v>
      </c>
      <c r="B14558" t="s">
        <v>2152</v>
      </c>
      <c r="C14558" t="s">
        <v>34</v>
      </c>
      <c r="D14558" t="s">
        <v>35</v>
      </c>
      <c r="E14558">
        <v>1</v>
      </c>
      <c r="F14558" s="2">
        <v>11196</v>
      </c>
      <c r="G14558" s="3">
        <v>29658</v>
      </c>
      <c r="H14558" s="3">
        <v>111.96000000000001</v>
      </c>
      <c r="I14558" s="3">
        <v>526.21199999999999</v>
      </c>
      <c r="J14558" s="3">
        <v>11834.171999999999</v>
      </c>
      <c r="K14558" s="3">
        <v>18206.418461538458</v>
      </c>
      <c r="L14558" s="4">
        <v>0.35</v>
      </c>
    </row>
    <row r="14559" spans="1:12" x14ac:dyDescent="0.35">
      <c r="A14559" s="1" t="s">
        <v>24463</v>
      </c>
      <c r="B14559" t="s">
        <v>24464</v>
      </c>
      <c r="C14559" t="s">
        <v>26</v>
      </c>
      <c r="D14559" t="s">
        <v>27</v>
      </c>
      <c r="E14559">
        <v>1</v>
      </c>
      <c r="F14559" s="2">
        <v>16385</v>
      </c>
      <c r="G14559" s="3">
        <v>34422.68</v>
      </c>
      <c r="H14559" s="3">
        <v>163.85</v>
      </c>
      <c r="I14559" s="3">
        <v>770.09500000000003</v>
      </c>
      <c r="J14559" s="3">
        <v>17318.945</v>
      </c>
      <c r="K14559" s="3">
        <v>26644.530769230769</v>
      </c>
      <c r="L14559" s="4">
        <v>0.35</v>
      </c>
    </row>
    <row r="14560" spans="1:12" x14ac:dyDescent="0.35">
      <c r="A14560" s="1" t="s">
        <v>24465</v>
      </c>
      <c r="B14560" t="s">
        <v>24466</v>
      </c>
      <c r="C14560" t="s">
        <v>34</v>
      </c>
      <c r="D14560" t="s">
        <v>35</v>
      </c>
      <c r="E14560">
        <v>1</v>
      </c>
      <c r="F14560" s="2">
        <v>29</v>
      </c>
      <c r="G14560" s="3">
        <v>79</v>
      </c>
      <c r="H14560" s="3">
        <v>0.28999999999999998</v>
      </c>
      <c r="I14560" s="3">
        <v>1.363</v>
      </c>
      <c r="J14560" s="3">
        <v>30.652999999999999</v>
      </c>
      <c r="K14560" s="3">
        <v>47.158461538461538</v>
      </c>
      <c r="L14560" s="4">
        <v>0.35000000000000003</v>
      </c>
    </row>
    <row r="14561" spans="1:12" x14ac:dyDescent="0.35">
      <c r="A14561" s="1" t="s">
        <v>24467</v>
      </c>
      <c r="B14561" t="s">
        <v>24468</v>
      </c>
      <c r="C14561" t="s">
        <v>13</v>
      </c>
      <c r="D14561" t="s">
        <v>14</v>
      </c>
      <c r="E14561">
        <v>1</v>
      </c>
      <c r="F14561" s="2">
        <v>140.28</v>
      </c>
      <c r="G14561" s="3">
        <v>281</v>
      </c>
      <c r="H14561" s="3">
        <v>1.4028</v>
      </c>
      <c r="I14561" s="3">
        <v>6.5931600000000001</v>
      </c>
      <c r="J14561" s="3">
        <v>148.27596000000003</v>
      </c>
      <c r="K14561" s="3">
        <v>228.11686153846156</v>
      </c>
      <c r="L14561" s="4">
        <v>0.35</v>
      </c>
    </row>
    <row r="14562" spans="1:12" x14ac:dyDescent="0.35">
      <c r="A14562" s="1" t="s">
        <v>24469</v>
      </c>
      <c r="B14562" t="s">
        <v>24470</v>
      </c>
      <c r="C14562" t="s">
        <v>363</v>
      </c>
      <c r="D14562" t="s">
        <v>364</v>
      </c>
      <c r="E14562">
        <v>1</v>
      </c>
      <c r="F14562" s="2">
        <v>4434.8599999999997</v>
      </c>
      <c r="G14562" s="3">
        <v>6959</v>
      </c>
      <c r="H14562" s="3">
        <v>44.348599999999998</v>
      </c>
      <c r="I14562" s="3">
        <v>208.43841999999998</v>
      </c>
      <c r="J14562" s="3">
        <v>4687.6470200000003</v>
      </c>
      <c r="K14562" s="3">
        <v>7211.7646461538461</v>
      </c>
      <c r="L14562" s="4">
        <v>0.34999999999999992</v>
      </c>
    </row>
    <row r="14563" spans="1:12" x14ac:dyDescent="0.35">
      <c r="A14563" s="1" t="s">
        <v>24471</v>
      </c>
      <c r="B14563" t="s">
        <v>24472</v>
      </c>
      <c r="C14563" t="s">
        <v>363</v>
      </c>
      <c r="D14563" t="s">
        <v>364</v>
      </c>
      <c r="E14563">
        <v>1</v>
      </c>
      <c r="F14563" s="2">
        <v>33.07</v>
      </c>
      <c r="G14563" s="3">
        <v>372</v>
      </c>
      <c r="H14563" s="3">
        <v>0.33069999999999999</v>
      </c>
      <c r="I14563" s="3">
        <v>1.5542899999999999</v>
      </c>
      <c r="J14563" s="3">
        <v>34.954990000000002</v>
      </c>
      <c r="K14563" s="3">
        <v>53.776907692307695</v>
      </c>
      <c r="L14563" s="4">
        <v>0.35</v>
      </c>
    </row>
    <row r="14564" spans="1:12" x14ac:dyDescent="0.35">
      <c r="A14564" s="1" t="s">
        <v>24473</v>
      </c>
      <c r="B14564" t="s">
        <v>24474</v>
      </c>
      <c r="C14564" t="s">
        <v>363</v>
      </c>
      <c r="D14564" t="s">
        <v>364</v>
      </c>
      <c r="E14564">
        <v>1</v>
      </c>
      <c r="F14564" s="2">
        <v>1313.76</v>
      </c>
      <c r="G14564" s="3">
        <v>18</v>
      </c>
      <c r="H14564" s="3">
        <v>13.137600000000001</v>
      </c>
      <c r="I14564" s="3">
        <v>61.746719999999996</v>
      </c>
      <c r="J14564" s="3">
        <v>1388.6443200000001</v>
      </c>
      <c r="K14564" s="3">
        <v>2136.3758769230772</v>
      </c>
      <c r="L14564" s="4">
        <v>0.35000000000000003</v>
      </c>
    </row>
    <row r="14565" spans="1:12" x14ac:dyDescent="0.35">
      <c r="A14565" s="1" t="s">
        <v>24475</v>
      </c>
      <c r="B14565" t="s">
        <v>23735</v>
      </c>
      <c r="C14565" t="s">
        <v>363</v>
      </c>
      <c r="D14565" t="s">
        <v>364</v>
      </c>
      <c r="E14565">
        <v>1</v>
      </c>
      <c r="F14565" s="2">
        <v>2140.9299999999998</v>
      </c>
      <c r="G14565" s="3">
        <v>192</v>
      </c>
      <c r="H14565" s="3">
        <v>21.409299999999998</v>
      </c>
      <c r="I14565" s="3">
        <v>100.62370999999999</v>
      </c>
      <c r="J14565" s="3">
        <v>2262.9630099999995</v>
      </c>
      <c r="K14565" s="3">
        <v>3481.481553846153</v>
      </c>
      <c r="L14565" s="4">
        <v>0.35</v>
      </c>
    </row>
    <row r="14566" spans="1:12" x14ac:dyDescent="0.35">
      <c r="A14566" s="1" t="s">
        <v>24476</v>
      </c>
      <c r="B14566" t="s">
        <v>19609</v>
      </c>
      <c r="C14566" t="s">
        <v>34</v>
      </c>
      <c r="D14566" t="s">
        <v>35</v>
      </c>
      <c r="E14566">
        <v>1</v>
      </c>
      <c r="F14566" s="2">
        <v>4538.16</v>
      </c>
      <c r="G14566" s="3">
        <v>12107</v>
      </c>
      <c r="H14566" s="3">
        <v>45.381599999999999</v>
      </c>
      <c r="I14566" s="3">
        <v>213.29352</v>
      </c>
      <c r="J14566" s="3">
        <v>4796.8351199999997</v>
      </c>
      <c r="K14566" s="3">
        <v>7379.7463384615376</v>
      </c>
      <c r="L14566" s="4">
        <v>0.35</v>
      </c>
    </row>
    <row r="14567" spans="1:12" x14ac:dyDescent="0.35">
      <c r="A14567" s="1" t="s">
        <v>24477</v>
      </c>
      <c r="B14567" t="s">
        <v>24478</v>
      </c>
      <c r="C14567" t="s">
        <v>363</v>
      </c>
      <c r="D14567" t="s">
        <v>364</v>
      </c>
      <c r="E14567">
        <v>1</v>
      </c>
      <c r="F14567" s="2">
        <v>7635</v>
      </c>
      <c r="G14567" s="3">
        <v>13976.16</v>
      </c>
      <c r="H14567" s="3">
        <v>76.350000000000009</v>
      </c>
      <c r="I14567" s="3">
        <v>358.84500000000003</v>
      </c>
      <c r="J14567" s="3">
        <v>8070.1950000000006</v>
      </c>
      <c r="K14567" s="3">
        <v>12415.684615384616</v>
      </c>
      <c r="L14567" s="4">
        <v>0.35</v>
      </c>
    </row>
    <row r="14568" spans="1:12" x14ac:dyDescent="0.35">
      <c r="A14568" s="1" t="s">
        <v>24479</v>
      </c>
      <c r="B14568" t="s">
        <v>24480</v>
      </c>
      <c r="C14568" t="s">
        <v>363</v>
      </c>
      <c r="D14568" t="s">
        <v>364</v>
      </c>
      <c r="E14568">
        <v>1</v>
      </c>
      <c r="F14568" s="2">
        <v>850.2</v>
      </c>
      <c r="G14568" s="3">
        <v>1313</v>
      </c>
      <c r="H14568" s="3">
        <v>8.5020000000000007</v>
      </c>
      <c r="I14568" s="3">
        <v>39.959400000000002</v>
      </c>
      <c r="J14568" s="3">
        <v>898.66139999999996</v>
      </c>
      <c r="K14568" s="3">
        <v>1382.5559999999998</v>
      </c>
      <c r="L14568" s="4">
        <v>0.34999999999999992</v>
      </c>
    </row>
    <row r="14569" spans="1:12" x14ac:dyDescent="0.35">
      <c r="A14569" s="1" t="s">
        <v>24481</v>
      </c>
      <c r="B14569" t="s">
        <v>24482</v>
      </c>
      <c r="C14569" t="s">
        <v>13</v>
      </c>
      <c r="D14569" t="s">
        <v>14</v>
      </c>
      <c r="E14569">
        <v>1</v>
      </c>
      <c r="F14569" s="2">
        <v>159.6</v>
      </c>
      <c r="G14569" s="3">
        <v>319</v>
      </c>
      <c r="H14569" s="3">
        <v>1.5960000000000001</v>
      </c>
      <c r="I14569" s="3">
        <v>7.5011999999999999</v>
      </c>
      <c r="J14569" s="3">
        <v>168.69720000000001</v>
      </c>
      <c r="K14569" s="3">
        <v>259.53415384615386</v>
      </c>
      <c r="L14569" s="4">
        <v>0.35</v>
      </c>
    </row>
    <row r="14570" spans="1:12" x14ac:dyDescent="0.35">
      <c r="A14570" s="1" t="s">
        <v>24483</v>
      </c>
      <c r="B14570" t="s">
        <v>24484</v>
      </c>
      <c r="C14570" t="s">
        <v>21</v>
      </c>
      <c r="D14570" t="s">
        <v>22</v>
      </c>
      <c r="E14570">
        <v>1</v>
      </c>
      <c r="F14570" s="2">
        <v>32.47</v>
      </c>
      <c r="G14570" s="3">
        <v>78</v>
      </c>
      <c r="H14570" s="3">
        <v>0.32469999999999999</v>
      </c>
      <c r="I14570" s="3">
        <v>1.5260899999999999</v>
      </c>
      <c r="J14570" s="3">
        <v>34.320790000000002</v>
      </c>
      <c r="K14570" s="3">
        <v>52.801215384615389</v>
      </c>
      <c r="L14570" s="4">
        <v>0.35000000000000003</v>
      </c>
    </row>
    <row r="14571" spans="1:12" x14ac:dyDescent="0.35">
      <c r="A14571" s="1" t="s">
        <v>24485</v>
      </c>
      <c r="B14571" t="s">
        <v>24486</v>
      </c>
      <c r="C14571" t="s">
        <v>363</v>
      </c>
      <c r="D14571" t="s">
        <v>364</v>
      </c>
      <c r="E14571">
        <v>1</v>
      </c>
      <c r="F14571" s="2">
        <v>9.7200000000000006</v>
      </c>
      <c r="G14571" s="3">
        <v>21</v>
      </c>
      <c r="H14571" s="3">
        <v>9.7200000000000009E-2</v>
      </c>
      <c r="I14571" s="3">
        <v>0.45684000000000002</v>
      </c>
      <c r="J14571" s="3">
        <v>10.274040000000001</v>
      </c>
      <c r="K14571" s="3">
        <v>15.806215384615387</v>
      </c>
      <c r="L14571" s="4">
        <v>0.35000000000000003</v>
      </c>
    </row>
    <row r="14572" spans="1:12" x14ac:dyDescent="0.35">
      <c r="A14572" s="1" t="s">
        <v>24487</v>
      </c>
      <c r="B14572" t="s">
        <v>24488</v>
      </c>
      <c r="C14572" t="s">
        <v>26</v>
      </c>
      <c r="D14572" t="s">
        <v>27</v>
      </c>
      <c r="E14572">
        <v>1</v>
      </c>
      <c r="F14572" s="2">
        <v>24.39</v>
      </c>
      <c r="G14572" s="3">
        <v>60</v>
      </c>
      <c r="H14572" s="3">
        <v>0.24390000000000001</v>
      </c>
      <c r="I14572" s="3">
        <v>1.1463300000000001</v>
      </c>
      <c r="J14572" s="3">
        <v>25.78023</v>
      </c>
      <c r="K14572" s="3">
        <v>39.661892307692305</v>
      </c>
      <c r="L14572" s="4">
        <v>0.35</v>
      </c>
    </row>
    <row r="14573" spans="1:12" x14ac:dyDescent="0.35">
      <c r="A14573" s="1" t="s">
        <v>24489</v>
      </c>
      <c r="B14573" t="s">
        <v>24490</v>
      </c>
      <c r="C14573" t="s">
        <v>363</v>
      </c>
      <c r="D14573" t="s">
        <v>364</v>
      </c>
      <c r="E14573">
        <v>1</v>
      </c>
      <c r="F14573" s="2">
        <v>241.5</v>
      </c>
      <c r="G14573" s="3">
        <v>527.80999999999995</v>
      </c>
      <c r="H14573" s="3">
        <v>2.415</v>
      </c>
      <c r="I14573" s="3">
        <v>11.3505</v>
      </c>
      <c r="J14573" s="3">
        <v>255.2655</v>
      </c>
      <c r="K14573" s="3">
        <v>392.71615384615382</v>
      </c>
      <c r="L14573" s="4">
        <v>0.34999999999999992</v>
      </c>
    </row>
    <row r="14574" spans="1:12" x14ac:dyDescent="0.35">
      <c r="A14574" s="1" t="s">
        <v>24491</v>
      </c>
      <c r="B14574" t="s">
        <v>1575</v>
      </c>
      <c r="C14574" t="s">
        <v>34</v>
      </c>
      <c r="D14574" t="s">
        <v>35</v>
      </c>
      <c r="E14574">
        <v>1</v>
      </c>
      <c r="F14574" s="2">
        <v>20315.990000000002</v>
      </c>
      <c r="G14574" s="3">
        <v>54459</v>
      </c>
      <c r="H14574" s="3">
        <v>203.15990000000002</v>
      </c>
      <c r="I14574" s="3">
        <v>954.85153000000003</v>
      </c>
      <c r="J14574" s="3">
        <v>21474.00143</v>
      </c>
      <c r="K14574" s="3">
        <v>33036.925276923073</v>
      </c>
      <c r="L14574" s="4">
        <v>0.34999999999999992</v>
      </c>
    </row>
    <row r="14575" spans="1:12" x14ac:dyDescent="0.35">
      <c r="A14575" s="1" t="s">
        <v>24492</v>
      </c>
      <c r="B14575" t="s">
        <v>24493</v>
      </c>
      <c r="C14575" t="s">
        <v>13</v>
      </c>
      <c r="D14575" t="s">
        <v>14</v>
      </c>
      <c r="E14575">
        <v>1</v>
      </c>
      <c r="F14575" s="2">
        <v>351.96</v>
      </c>
      <c r="G14575" s="3">
        <v>704</v>
      </c>
      <c r="H14575" s="3">
        <v>3.5196000000000001</v>
      </c>
      <c r="I14575" s="3">
        <v>16.542120000000001</v>
      </c>
      <c r="J14575" s="3">
        <v>372.02172000000002</v>
      </c>
      <c r="K14575" s="3">
        <v>572.34110769230767</v>
      </c>
      <c r="L14575" s="4">
        <v>0.35</v>
      </c>
    </row>
    <row r="14576" spans="1:12" x14ac:dyDescent="0.35">
      <c r="A14576" s="1" t="s">
        <v>24494</v>
      </c>
      <c r="B14576" t="s">
        <v>24495</v>
      </c>
      <c r="C14576" t="s">
        <v>34</v>
      </c>
      <c r="D14576" t="s">
        <v>35</v>
      </c>
      <c r="E14576">
        <v>1</v>
      </c>
      <c r="F14576" s="2">
        <v>75.599999999999994</v>
      </c>
      <c r="G14576" s="3">
        <v>204</v>
      </c>
      <c r="H14576" s="3">
        <v>0.75600000000000001</v>
      </c>
      <c r="I14576" s="3">
        <v>3.5531999999999999</v>
      </c>
      <c r="J14576" s="3">
        <v>79.909199999999998</v>
      </c>
      <c r="K14576" s="3">
        <v>122.93723076923077</v>
      </c>
      <c r="L14576" s="4">
        <v>0.35</v>
      </c>
    </row>
    <row r="14577" spans="1:12" x14ac:dyDescent="0.35">
      <c r="A14577" s="1" t="s">
        <v>24496</v>
      </c>
      <c r="B14577" t="s">
        <v>19609</v>
      </c>
      <c r="C14577" t="s">
        <v>34</v>
      </c>
      <c r="D14577" t="s">
        <v>35</v>
      </c>
      <c r="E14577">
        <v>1</v>
      </c>
      <c r="F14577" s="2">
        <v>4039.2</v>
      </c>
      <c r="G14577" s="3">
        <v>10723</v>
      </c>
      <c r="H14577" s="3">
        <v>40.391999999999996</v>
      </c>
      <c r="I14577" s="3">
        <v>189.8424</v>
      </c>
      <c r="J14577" s="3">
        <v>4269.4344000000001</v>
      </c>
      <c r="K14577" s="3">
        <v>6568.3606153846149</v>
      </c>
      <c r="L14577" s="4">
        <v>0.34999999999999992</v>
      </c>
    </row>
    <row r="14578" spans="1:12" x14ac:dyDescent="0.35">
      <c r="A14578" s="1" t="s">
        <v>24497</v>
      </c>
      <c r="B14578" t="s">
        <v>22525</v>
      </c>
      <c r="C14578" t="s">
        <v>363</v>
      </c>
      <c r="D14578" t="s">
        <v>364</v>
      </c>
      <c r="E14578">
        <v>1</v>
      </c>
      <c r="F14578" s="2">
        <v>796</v>
      </c>
      <c r="G14578" s="3">
        <v>1112</v>
      </c>
      <c r="H14578" s="3">
        <v>7.96</v>
      </c>
      <c r="I14578" s="3">
        <v>37.411999999999999</v>
      </c>
      <c r="J14578" s="3">
        <v>841.37200000000007</v>
      </c>
      <c r="K14578" s="3">
        <v>1294.4184615384615</v>
      </c>
      <c r="L14578" s="4">
        <v>0.34999999999999992</v>
      </c>
    </row>
    <row r="14579" spans="1:12" x14ac:dyDescent="0.35">
      <c r="A14579" s="1" t="s">
        <v>24498</v>
      </c>
      <c r="B14579" t="s">
        <v>22709</v>
      </c>
      <c r="C14579" t="s">
        <v>34</v>
      </c>
      <c r="D14579" t="s">
        <v>35</v>
      </c>
      <c r="E14579">
        <v>1</v>
      </c>
      <c r="F14579" s="2">
        <v>165.59</v>
      </c>
      <c r="G14579" s="3">
        <v>417</v>
      </c>
      <c r="H14579" s="3">
        <v>1.6559000000000001</v>
      </c>
      <c r="I14579" s="3">
        <v>7.7827299999999999</v>
      </c>
      <c r="J14579" s="3">
        <v>175.02862999999999</v>
      </c>
      <c r="K14579" s="3">
        <v>269.27481538461535</v>
      </c>
      <c r="L14579" s="4">
        <v>0.34999999999999992</v>
      </c>
    </row>
    <row r="14580" spans="1:12" x14ac:dyDescent="0.35">
      <c r="A14580" s="1" t="s">
        <v>24499</v>
      </c>
      <c r="B14580" t="s">
        <v>24500</v>
      </c>
      <c r="C14580" t="s">
        <v>13</v>
      </c>
      <c r="D14580" t="s">
        <v>14</v>
      </c>
      <c r="E14580">
        <v>1</v>
      </c>
      <c r="F14580" s="2">
        <v>301.56</v>
      </c>
      <c r="G14580" s="3">
        <v>603</v>
      </c>
      <c r="H14580" s="3">
        <v>3.0156000000000001</v>
      </c>
      <c r="I14580" s="3">
        <v>14.17332</v>
      </c>
      <c r="J14580" s="3">
        <v>318.74892</v>
      </c>
      <c r="K14580" s="3">
        <v>490.38295384615384</v>
      </c>
      <c r="L14580" s="4">
        <v>0.35</v>
      </c>
    </row>
    <row r="14581" spans="1:12" x14ac:dyDescent="0.35">
      <c r="A14581" s="1" t="s">
        <v>24501</v>
      </c>
      <c r="B14581" t="s">
        <v>24502</v>
      </c>
      <c r="C14581" t="s">
        <v>26</v>
      </c>
      <c r="D14581" t="s">
        <v>27</v>
      </c>
      <c r="E14581">
        <v>1</v>
      </c>
      <c r="F14581" s="2">
        <v>397.94</v>
      </c>
      <c r="G14581" s="3">
        <v>791.72</v>
      </c>
      <c r="H14581" s="3">
        <v>3.9794</v>
      </c>
      <c r="I14581" s="3">
        <v>18.70318</v>
      </c>
      <c r="J14581" s="3">
        <v>420.62257999999997</v>
      </c>
      <c r="K14581" s="3">
        <v>647.11166153846148</v>
      </c>
      <c r="L14581" s="4">
        <v>0.35</v>
      </c>
    </row>
    <row r="14582" spans="1:12" x14ac:dyDescent="0.35">
      <c r="A14582" s="1" t="s">
        <v>24503</v>
      </c>
      <c r="B14582" t="s">
        <v>24504</v>
      </c>
      <c r="C14582" t="s">
        <v>363</v>
      </c>
      <c r="D14582" t="s">
        <v>364</v>
      </c>
      <c r="E14582">
        <v>1</v>
      </c>
      <c r="F14582" s="2">
        <v>4385.88</v>
      </c>
      <c r="G14582" s="3">
        <v>7293</v>
      </c>
      <c r="H14582" s="3">
        <v>43.858800000000002</v>
      </c>
      <c r="I14582" s="3">
        <v>206.13636</v>
      </c>
      <c r="J14582" s="3">
        <v>4635.8751600000005</v>
      </c>
      <c r="K14582" s="3">
        <v>7132.1156307692318</v>
      </c>
      <c r="L14582" s="4">
        <v>0.35000000000000003</v>
      </c>
    </row>
    <row r="14583" spans="1:12" x14ac:dyDescent="0.35">
      <c r="A14583" s="1" t="s">
        <v>24505</v>
      </c>
      <c r="B14583" t="s">
        <v>24506</v>
      </c>
      <c r="C14583" t="s">
        <v>13</v>
      </c>
      <c r="D14583" t="s">
        <v>14</v>
      </c>
      <c r="E14583">
        <v>1</v>
      </c>
      <c r="F14583" s="2">
        <v>9.24</v>
      </c>
      <c r="G14583" s="3">
        <v>33.241599999999998</v>
      </c>
      <c r="H14583" s="3">
        <v>9.240000000000001E-2</v>
      </c>
      <c r="I14583" s="3">
        <v>0.43428</v>
      </c>
      <c r="J14583" s="3">
        <v>9.7666799999999991</v>
      </c>
      <c r="K14583" s="3">
        <v>15.025661538461536</v>
      </c>
      <c r="L14583" s="4">
        <v>0.35</v>
      </c>
    </row>
    <row r="14584" spans="1:12" x14ac:dyDescent="0.35">
      <c r="A14584" s="1" t="s">
        <v>24507</v>
      </c>
      <c r="B14584" t="s">
        <v>24508</v>
      </c>
      <c r="C14584" t="s">
        <v>363</v>
      </c>
      <c r="D14584" t="s">
        <v>364</v>
      </c>
      <c r="E14584">
        <v>1</v>
      </c>
      <c r="F14584" s="2">
        <v>68</v>
      </c>
      <c r="G14584" s="3">
        <v>177</v>
      </c>
      <c r="H14584" s="3">
        <v>0.68</v>
      </c>
      <c r="I14584" s="3">
        <v>3.1960000000000002</v>
      </c>
      <c r="J14584" s="3">
        <v>71.876000000000005</v>
      </c>
      <c r="K14584" s="3">
        <v>110.57846153846154</v>
      </c>
      <c r="L14584" s="4">
        <v>0.35</v>
      </c>
    </row>
    <row r="14585" spans="1:12" x14ac:dyDescent="0.35">
      <c r="A14585" s="1" t="s">
        <v>24509</v>
      </c>
      <c r="B14585" t="s">
        <v>21526</v>
      </c>
      <c r="C14585" t="s">
        <v>34</v>
      </c>
      <c r="D14585" t="s">
        <v>35</v>
      </c>
      <c r="E14585">
        <v>1</v>
      </c>
      <c r="F14585" s="2">
        <v>11464.2</v>
      </c>
      <c r="G14585" s="3">
        <v>31844</v>
      </c>
      <c r="H14585" s="3">
        <v>114.64200000000001</v>
      </c>
      <c r="I14585" s="3">
        <v>538.81740000000002</v>
      </c>
      <c r="J14585" s="3">
        <v>12117.6594</v>
      </c>
      <c r="K14585" s="3">
        <v>18642.552923076924</v>
      </c>
      <c r="L14585" s="4">
        <v>0.35000000000000003</v>
      </c>
    </row>
    <row r="14586" spans="1:12" x14ac:dyDescent="0.35">
      <c r="A14586" s="1" t="s">
        <v>24510</v>
      </c>
      <c r="B14586" t="s">
        <v>19975</v>
      </c>
      <c r="C14586" t="s">
        <v>363</v>
      </c>
      <c r="D14586" t="s">
        <v>364</v>
      </c>
      <c r="E14586">
        <v>1</v>
      </c>
      <c r="F14586" s="2">
        <v>5745</v>
      </c>
      <c r="G14586" s="3">
        <v>10000</v>
      </c>
      <c r="H14586" s="3">
        <v>57.45</v>
      </c>
      <c r="I14586" s="3">
        <v>270.01499999999999</v>
      </c>
      <c r="J14586" s="3">
        <v>6072.4650000000001</v>
      </c>
      <c r="K14586" s="3">
        <v>9342.2538461538461</v>
      </c>
      <c r="L14586" s="4">
        <v>0.35</v>
      </c>
    </row>
    <row r="14587" spans="1:12" x14ac:dyDescent="0.35">
      <c r="A14587" s="1" t="s">
        <v>24511</v>
      </c>
      <c r="B14587" t="s">
        <v>24512</v>
      </c>
      <c r="C14587" t="s">
        <v>13</v>
      </c>
      <c r="D14587" t="s">
        <v>14</v>
      </c>
      <c r="E14587">
        <v>1</v>
      </c>
      <c r="F14587" s="2">
        <v>644.28</v>
      </c>
      <c r="G14587" s="3">
        <v>1289</v>
      </c>
      <c r="H14587" s="3">
        <v>6.4428000000000001</v>
      </c>
      <c r="I14587" s="3">
        <v>30.28116</v>
      </c>
      <c r="J14587" s="3">
        <v>681.00396000000001</v>
      </c>
      <c r="K14587" s="3">
        <v>1047.6984</v>
      </c>
      <c r="L14587" s="4">
        <v>0.35</v>
      </c>
    </row>
    <row r="14588" spans="1:12" x14ac:dyDescent="0.35">
      <c r="A14588" s="1" t="s">
        <v>24513</v>
      </c>
      <c r="B14588" t="s">
        <v>24514</v>
      </c>
      <c r="C14588" t="s">
        <v>34</v>
      </c>
      <c r="D14588" t="s">
        <v>35</v>
      </c>
      <c r="E14588">
        <v>1</v>
      </c>
      <c r="F14588" s="2">
        <v>0.34100000000000003</v>
      </c>
      <c r="G14588" s="3">
        <v>1</v>
      </c>
      <c r="H14588" s="3">
        <v>3.4100000000000003E-3</v>
      </c>
      <c r="I14588" s="3">
        <v>1.6027E-2</v>
      </c>
      <c r="J14588" s="3">
        <v>0.36043700000000006</v>
      </c>
      <c r="K14588" s="3">
        <v>0.55451846153846163</v>
      </c>
      <c r="L14588" s="4">
        <v>0.35</v>
      </c>
    </row>
    <row r="14589" spans="1:12" x14ac:dyDescent="0.35">
      <c r="A14589" s="1" t="s">
        <v>24515</v>
      </c>
      <c r="B14589" t="s">
        <v>24516</v>
      </c>
      <c r="C14589" t="s">
        <v>363</v>
      </c>
      <c r="D14589" t="s">
        <v>364</v>
      </c>
      <c r="E14589">
        <v>1</v>
      </c>
      <c r="F14589" s="2">
        <v>15.6</v>
      </c>
      <c r="G14589" s="3">
        <v>32</v>
      </c>
      <c r="H14589" s="3">
        <v>0.156</v>
      </c>
      <c r="I14589" s="3">
        <v>0.73319999999999996</v>
      </c>
      <c r="J14589" s="3">
        <v>16.4892</v>
      </c>
      <c r="K14589" s="3">
        <v>25.367999999999999</v>
      </c>
      <c r="L14589" s="4">
        <v>0.35</v>
      </c>
    </row>
    <row r="14590" spans="1:12" x14ac:dyDescent="0.35">
      <c r="A14590" s="1" t="s">
        <v>24517</v>
      </c>
      <c r="B14590" t="s">
        <v>24177</v>
      </c>
      <c r="C14590" t="s">
        <v>363</v>
      </c>
      <c r="D14590" t="s">
        <v>364</v>
      </c>
      <c r="E14590">
        <v>1</v>
      </c>
      <c r="F14590" s="2">
        <v>6000</v>
      </c>
      <c r="G14590" s="3">
        <v>15607</v>
      </c>
      <c r="H14590" s="3">
        <v>60</v>
      </c>
      <c r="I14590" s="3">
        <v>282</v>
      </c>
      <c r="J14590" s="3">
        <v>6342</v>
      </c>
      <c r="K14590" s="3">
        <v>9756.9230769230762</v>
      </c>
      <c r="L14590" s="4">
        <v>0.35</v>
      </c>
    </row>
    <row r="14591" spans="1:12" x14ac:dyDescent="0.35">
      <c r="A14591" s="1" t="s">
        <v>24518</v>
      </c>
      <c r="B14591" t="s">
        <v>24519</v>
      </c>
      <c r="C14591" t="s">
        <v>13</v>
      </c>
      <c r="D14591" t="s">
        <v>14</v>
      </c>
      <c r="E14591">
        <v>1</v>
      </c>
      <c r="F14591" s="2">
        <v>533.4</v>
      </c>
      <c r="G14591" s="3">
        <v>1067</v>
      </c>
      <c r="H14591" s="3">
        <v>5.3339999999999996</v>
      </c>
      <c r="I14591" s="3">
        <v>25.069800000000001</v>
      </c>
      <c r="J14591" s="3">
        <v>563.80379999999991</v>
      </c>
      <c r="K14591" s="3">
        <v>867.39046153846141</v>
      </c>
      <c r="L14591" s="4">
        <v>0.35000000000000003</v>
      </c>
    </row>
    <row r="14592" spans="1:12" x14ac:dyDescent="0.35">
      <c r="A14592" s="1" t="s">
        <v>24520</v>
      </c>
      <c r="B14592" t="s">
        <v>24521</v>
      </c>
      <c r="C14592" t="s">
        <v>363</v>
      </c>
      <c r="D14592" t="s">
        <v>364</v>
      </c>
      <c r="E14592">
        <v>1</v>
      </c>
      <c r="F14592" s="2">
        <v>15671.15</v>
      </c>
      <c r="G14592" s="3">
        <v>63545</v>
      </c>
      <c r="H14592" s="3">
        <v>156.7115</v>
      </c>
      <c r="I14592" s="3">
        <v>736.54404999999997</v>
      </c>
      <c r="J14592" s="3">
        <v>16564.405549999999</v>
      </c>
      <c r="K14592" s="3">
        <v>25483.700846153846</v>
      </c>
      <c r="L14592" s="4">
        <v>0.35000000000000003</v>
      </c>
    </row>
    <row r="14593" spans="1:12" x14ac:dyDescent="0.35">
      <c r="A14593" s="1" t="s">
        <v>24522</v>
      </c>
      <c r="B14593" t="s">
        <v>24523</v>
      </c>
      <c r="C14593" t="s">
        <v>363</v>
      </c>
      <c r="D14593" t="s">
        <v>364</v>
      </c>
      <c r="E14593">
        <v>1</v>
      </c>
      <c r="F14593" s="2">
        <v>1552.04</v>
      </c>
      <c r="G14593" s="3">
        <v>3446</v>
      </c>
      <c r="H14593" s="3">
        <v>15.5204</v>
      </c>
      <c r="I14593" s="3">
        <v>72.945880000000002</v>
      </c>
      <c r="J14593" s="3">
        <v>1640.5062800000001</v>
      </c>
      <c r="K14593" s="3">
        <v>2523.8558153846152</v>
      </c>
      <c r="L14593" s="4">
        <v>0.34999999999999992</v>
      </c>
    </row>
    <row r="14594" spans="1:12" x14ac:dyDescent="0.35">
      <c r="A14594" s="1" t="s">
        <v>24524</v>
      </c>
      <c r="B14594" t="s">
        <v>19839</v>
      </c>
      <c r="C14594" t="s">
        <v>13</v>
      </c>
      <c r="D14594" t="s">
        <v>14</v>
      </c>
      <c r="E14594">
        <v>1</v>
      </c>
      <c r="F14594" s="2">
        <v>50.4</v>
      </c>
      <c r="G14594" s="3">
        <v>101</v>
      </c>
      <c r="H14594" s="3">
        <v>0.504</v>
      </c>
      <c r="I14594" s="3">
        <v>2.3687999999999998</v>
      </c>
      <c r="J14594" s="3">
        <v>53.272799999999997</v>
      </c>
      <c r="K14594" s="3">
        <v>81.958153846153834</v>
      </c>
      <c r="L14594" s="4">
        <v>0.34999999999999992</v>
      </c>
    </row>
    <row r="14595" spans="1:12" x14ac:dyDescent="0.35">
      <c r="A14595" s="1" t="s">
        <v>24525</v>
      </c>
      <c r="B14595" t="s">
        <v>24526</v>
      </c>
      <c r="C14595" t="s">
        <v>363</v>
      </c>
      <c r="D14595" t="s">
        <v>364</v>
      </c>
      <c r="E14595">
        <v>1</v>
      </c>
      <c r="F14595" s="2">
        <v>1465</v>
      </c>
      <c r="G14595" s="3">
        <v>2433</v>
      </c>
      <c r="H14595" s="3">
        <v>14.65</v>
      </c>
      <c r="I14595" s="3">
        <v>68.855000000000004</v>
      </c>
      <c r="J14595" s="3">
        <v>1548.5050000000001</v>
      </c>
      <c r="K14595" s="3">
        <v>2382.3153846153846</v>
      </c>
      <c r="L14595" s="4">
        <v>0.34999999999999992</v>
      </c>
    </row>
    <row r="14596" spans="1:12" x14ac:dyDescent="0.35">
      <c r="A14596" s="1" t="s">
        <v>24527</v>
      </c>
      <c r="B14596" t="s">
        <v>24528</v>
      </c>
      <c r="C14596" t="s">
        <v>26</v>
      </c>
      <c r="D14596" t="s">
        <v>27</v>
      </c>
      <c r="E14596">
        <v>1</v>
      </c>
      <c r="F14596" s="2">
        <v>26.41</v>
      </c>
      <c r="G14596" s="3">
        <v>50</v>
      </c>
      <c r="H14596" s="3">
        <v>0.2641</v>
      </c>
      <c r="I14596" s="3">
        <v>1.2412700000000001</v>
      </c>
      <c r="J14596" s="3">
        <v>27.915369999999999</v>
      </c>
      <c r="K14596" s="3">
        <v>42.946723076923071</v>
      </c>
      <c r="L14596" s="4">
        <v>0.34999999999999992</v>
      </c>
    </row>
    <row r="14597" spans="1:12" x14ac:dyDescent="0.35">
      <c r="A14597" s="1" t="s">
        <v>24529</v>
      </c>
      <c r="B14597" t="s">
        <v>24530</v>
      </c>
      <c r="C14597" t="s">
        <v>363</v>
      </c>
      <c r="D14597" t="s">
        <v>364</v>
      </c>
      <c r="E14597">
        <v>1</v>
      </c>
      <c r="F14597" s="2">
        <v>379.96</v>
      </c>
      <c r="G14597" s="3">
        <v>830.43</v>
      </c>
      <c r="H14597" s="3">
        <v>3.7995999999999999</v>
      </c>
      <c r="I14597" s="3">
        <v>17.85812</v>
      </c>
      <c r="J14597" s="3">
        <v>401.61771999999996</v>
      </c>
      <c r="K14597" s="3">
        <v>617.87341538461533</v>
      </c>
      <c r="L14597" s="4">
        <v>0.35</v>
      </c>
    </row>
    <row r="14598" spans="1:12" x14ac:dyDescent="0.35">
      <c r="A14598" s="1" t="s">
        <v>24531</v>
      </c>
      <c r="B14598" t="s">
        <v>13891</v>
      </c>
      <c r="C14598" t="s">
        <v>34</v>
      </c>
      <c r="D14598" t="s">
        <v>35</v>
      </c>
      <c r="E14598">
        <v>1</v>
      </c>
      <c r="F14598" s="2">
        <v>111.22799999999999</v>
      </c>
      <c r="G14598" s="3">
        <v>246</v>
      </c>
      <c r="H14598" s="3">
        <v>1.1122799999999999</v>
      </c>
      <c r="I14598" s="3">
        <v>5.227716</v>
      </c>
      <c r="J14598" s="3">
        <v>117.56799599999999</v>
      </c>
      <c r="K14598" s="3">
        <v>180.87383999999997</v>
      </c>
      <c r="L14598" s="4">
        <v>0.34999999999999992</v>
      </c>
    </row>
    <row r="14599" spans="1:12" x14ac:dyDescent="0.35">
      <c r="A14599" s="1" t="s">
        <v>24532</v>
      </c>
      <c r="B14599" t="s">
        <v>19778</v>
      </c>
      <c r="C14599" t="s">
        <v>34</v>
      </c>
      <c r="D14599" t="s">
        <v>35</v>
      </c>
      <c r="E14599">
        <v>1</v>
      </c>
      <c r="F14599" s="2">
        <v>387.98</v>
      </c>
      <c r="G14599" s="3">
        <v>949.71519999999998</v>
      </c>
      <c r="H14599" s="3">
        <v>3.8798000000000004</v>
      </c>
      <c r="I14599" s="3">
        <v>18.235060000000001</v>
      </c>
      <c r="J14599" s="3">
        <v>410.09485999999998</v>
      </c>
      <c r="K14599" s="3">
        <v>630.91516923076915</v>
      </c>
      <c r="L14599" s="4">
        <v>0.34999999999999992</v>
      </c>
    </row>
    <row r="14600" spans="1:12" x14ac:dyDescent="0.35">
      <c r="A14600" s="1" t="s">
        <v>24533</v>
      </c>
      <c r="B14600" t="s">
        <v>19635</v>
      </c>
      <c r="C14600" t="s">
        <v>13</v>
      </c>
      <c r="D14600" t="s">
        <v>14</v>
      </c>
      <c r="E14600">
        <v>1</v>
      </c>
      <c r="F14600" s="2">
        <v>78.12</v>
      </c>
      <c r="G14600" s="3">
        <v>156</v>
      </c>
      <c r="H14600" s="3">
        <v>0.78120000000000012</v>
      </c>
      <c r="I14600" s="3">
        <v>3.67164</v>
      </c>
      <c r="J14600" s="3">
        <v>82.572839999999999</v>
      </c>
      <c r="K14600" s="3">
        <v>127.03513846153845</v>
      </c>
      <c r="L14600" s="4">
        <v>0.35</v>
      </c>
    </row>
    <row r="14601" spans="1:12" x14ac:dyDescent="0.35">
      <c r="A14601" s="1" t="s">
        <v>24534</v>
      </c>
      <c r="B14601" t="s">
        <v>24535</v>
      </c>
      <c r="C14601" t="s">
        <v>363</v>
      </c>
      <c r="D14601" t="s">
        <v>364</v>
      </c>
      <c r="E14601">
        <v>1</v>
      </c>
      <c r="F14601" s="2">
        <v>1722.06</v>
      </c>
      <c r="G14601" s="3">
        <v>3653.6415999999999</v>
      </c>
      <c r="H14601" s="3">
        <v>17.220600000000001</v>
      </c>
      <c r="I14601" s="3">
        <v>80.936819999999997</v>
      </c>
      <c r="J14601" s="3">
        <v>1820.2174199999999</v>
      </c>
      <c r="K14601" s="3">
        <v>2800.334492307692</v>
      </c>
      <c r="L14601" s="4">
        <v>0.35</v>
      </c>
    </row>
    <row r="14602" spans="1:12" x14ac:dyDescent="0.35">
      <c r="A14602" s="1" t="s">
        <v>24536</v>
      </c>
      <c r="B14602" t="s">
        <v>24537</v>
      </c>
      <c r="C14602" t="s">
        <v>363</v>
      </c>
      <c r="D14602" t="s">
        <v>364</v>
      </c>
      <c r="E14602">
        <v>1</v>
      </c>
      <c r="F14602" s="2">
        <v>7855</v>
      </c>
      <c r="G14602" s="3">
        <v>1019</v>
      </c>
      <c r="H14602" s="3">
        <v>78.55</v>
      </c>
      <c r="I14602" s="3">
        <v>369.185</v>
      </c>
      <c r="J14602" s="3">
        <v>8302.7350000000006</v>
      </c>
      <c r="K14602" s="3">
        <v>12773.438461538462</v>
      </c>
      <c r="L14602" s="4">
        <v>0.35</v>
      </c>
    </row>
    <row r="14603" spans="1:12" x14ac:dyDescent="0.35">
      <c r="A14603" s="1" t="s">
        <v>24538</v>
      </c>
      <c r="B14603" t="s">
        <v>24539</v>
      </c>
      <c r="C14603" t="s">
        <v>363</v>
      </c>
      <c r="D14603" t="s">
        <v>364</v>
      </c>
      <c r="E14603">
        <v>1</v>
      </c>
      <c r="F14603" s="2">
        <v>981</v>
      </c>
      <c r="G14603" s="3">
        <v>2129.6127999999999</v>
      </c>
      <c r="H14603" s="3">
        <v>9.81</v>
      </c>
      <c r="I14603" s="3">
        <v>46.106999999999999</v>
      </c>
      <c r="J14603" s="3">
        <v>1036.9169999999999</v>
      </c>
      <c r="K14603" s="3">
        <v>1595.2569230769229</v>
      </c>
      <c r="L14603" s="4">
        <v>0.35</v>
      </c>
    </row>
    <row r="14604" spans="1:12" x14ac:dyDescent="0.35">
      <c r="A14604" s="1" t="s">
        <v>24540</v>
      </c>
      <c r="B14604" t="s">
        <v>24541</v>
      </c>
      <c r="C14604" t="s">
        <v>34</v>
      </c>
      <c r="D14604" t="s">
        <v>35</v>
      </c>
      <c r="E14604">
        <v>1</v>
      </c>
      <c r="F14604" s="2">
        <v>32.590000000000003</v>
      </c>
      <c r="G14604" s="3">
        <v>92</v>
      </c>
      <c r="H14604" s="3">
        <v>0.32590000000000002</v>
      </c>
      <c r="I14604" s="3">
        <v>1.5317300000000003</v>
      </c>
      <c r="J14604" s="3">
        <v>34.447630000000004</v>
      </c>
      <c r="K14604" s="3">
        <v>52.996353846153852</v>
      </c>
      <c r="L14604" s="4">
        <v>0.35</v>
      </c>
    </row>
    <row r="14605" spans="1:12" x14ac:dyDescent="0.35">
      <c r="A14605" s="1" t="s">
        <v>24542</v>
      </c>
      <c r="B14605" t="s">
        <v>24543</v>
      </c>
      <c r="C14605" t="s">
        <v>13</v>
      </c>
      <c r="D14605" t="s">
        <v>14</v>
      </c>
      <c r="E14605">
        <v>1</v>
      </c>
      <c r="F14605" s="2">
        <v>365.4</v>
      </c>
      <c r="G14605" s="3">
        <v>731</v>
      </c>
      <c r="H14605" s="3">
        <v>3.6539999999999999</v>
      </c>
      <c r="I14605" s="3">
        <v>17.1738</v>
      </c>
      <c r="J14605" s="3">
        <v>386.2278</v>
      </c>
      <c r="K14605" s="3">
        <v>594.19661538461537</v>
      </c>
      <c r="L14605" s="4">
        <v>0.35</v>
      </c>
    </row>
    <row r="14606" spans="1:12" x14ac:dyDescent="0.35">
      <c r="A14606" s="1" t="s">
        <v>24544</v>
      </c>
      <c r="B14606" t="s">
        <v>24545</v>
      </c>
      <c r="C14606" t="s">
        <v>363</v>
      </c>
      <c r="D14606" t="s">
        <v>364</v>
      </c>
      <c r="E14606">
        <v>1</v>
      </c>
      <c r="F14606" s="2">
        <v>3196</v>
      </c>
      <c r="G14606" s="3">
        <v>6699</v>
      </c>
      <c r="H14606" s="3">
        <v>31.96</v>
      </c>
      <c r="I14606" s="3">
        <v>150.21199999999999</v>
      </c>
      <c r="J14606" s="3">
        <v>3378.172</v>
      </c>
      <c r="K14606" s="3">
        <v>5197.1876923076925</v>
      </c>
      <c r="L14606" s="4">
        <v>0.35000000000000003</v>
      </c>
    </row>
    <row r="14607" spans="1:12" x14ac:dyDescent="0.35">
      <c r="A14607" s="1" t="s">
        <v>24546</v>
      </c>
      <c r="B14607" t="s">
        <v>19609</v>
      </c>
      <c r="C14607" t="s">
        <v>34</v>
      </c>
      <c r="D14607" t="s">
        <v>35</v>
      </c>
      <c r="E14607">
        <v>1</v>
      </c>
      <c r="F14607" s="2">
        <v>2429.46</v>
      </c>
      <c r="G14607" s="3">
        <v>6749</v>
      </c>
      <c r="H14607" s="3">
        <v>24.294600000000003</v>
      </c>
      <c r="I14607" s="3">
        <v>114.18462</v>
      </c>
      <c r="J14607" s="3">
        <v>2567.9392200000002</v>
      </c>
      <c r="K14607" s="3">
        <v>3950.6757230769231</v>
      </c>
      <c r="L14607" s="4">
        <v>0.34999999999999992</v>
      </c>
    </row>
    <row r="14608" spans="1:12" x14ac:dyDescent="0.35">
      <c r="A14608" s="1" t="s">
        <v>24547</v>
      </c>
      <c r="B14608" t="s">
        <v>20840</v>
      </c>
      <c r="C14608" t="s">
        <v>363</v>
      </c>
      <c r="D14608" t="s">
        <v>364</v>
      </c>
      <c r="E14608">
        <v>1</v>
      </c>
      <c r="F14608" s="2">
        <v>2.76</v>
      </c>
      <c r="G14608" s="3">
        <v>6.57</v>
      </c>
      <c r="H14608" s="3">
        <v>2.76E-2</v>
      </c>
      <c r="I14608" s="3">
        <v>0.12972</v>
      </c>
      <c r="J14608" s="3">
        <v>2.9173199999999997</v>
      </c>
      <c r="K14608" s="3">
        <v>4.4881846153846148</v>
      </c>
      <c r="L14608" s="4">
        <v>0.35</v>
      </c>
    </row>
    <row r="14609" spans="1:12" x14ac:dyDescent="0.35">
      <c r="A14609" s="1" t="s">
        <v>24548</v>
      </c>
      <c r="B14609" t="s">
        <v>24549</v>
      </c>
      <c r="C14609" t="s">
        <v>363</v>
      </c>
      <c r="D14609" t="s">
        <v>364</v>
      </c>
      <c r="E14609">
        <v>1</v>
      </c>
      <c r="F14609" s="2">
        <v>431.2</v>
      </c>
      <c r="G14609" s="3">
        <v>1153</v>
      </c>
      <c r="H14609" s="3">
        <v>4.3120000000000003</v>
      </c>
      <c r="I14609" s="3">
        <v>20.266400000000001</v>
      </c>
      <c r="J14609" s="3">
        <v>455.77839999999998</v>
      </c>
      <c r="K14609" s="3">
        <v>701.19753846153844</v>
      </c>
      <c r="L14609" s="4">
        <v>0.35000000000000003</v>
      </c>
    </row>
    <row r="14610" spans="1:12" x14ac:dyDescent="0.35">
      <c r="A14610" s="1" t="s">
        <v>24550</v>
      </c>
      <c r="B14610" t="s">
        <v>24551</v>
      </c>
      <c r="C14610" t="s">
        <v>34</v>
      </c>
      <c r="D14610" t="s">
        <v>35</v>
      </c>
      <c r="E14610">
        <v>1</v>
      </c>
      <c r="F14610" s="2">
        <v>712.56</v>
      </c>
      <c r="G14610" s="3">
        <v>1527.4784</v>
      </c>
      <c r="H14610" s="3">
        <v>7.1255999999999995</v>
      </c>
      <c r="I14610" s="3">
        <v>33.490319999999997</v>
      </c>
      <c r="J14610" s="3">
        <v>753.17591999999991</v>
      </c>
      <c r="K14610" s="3">
        <v>1158.7321846153845</v>
      </c>
      <c r="L14610" s="4">
        <v>0.35000000000000003</v>
      </c>
    </row>
    <row r="14611" spans="1:12" x14ac:dyDescent="0.35">
      <c r="A14611" s="1" t="s">
        <v>24552</v>
      </c>
      <c r="B14611" t="s">
        <v>24553</v>
      </c>
      <c r="C14611" t="s">
        <v>363</v>
      </c>
      <c r="D14611" t="s">
        <v>364</v>
      </c>
      <c r="E14611">
        <v>1</v>
      </c>
      <c r="F14611" s="2">
        <v>225.4</v>
      </c>
      <c r="G14611" s="3">
        <v>561</v>
      </c>
      <c r="H14611" s="3">
        <v>2.254</v>
      </c>
      <c r="I14611" s="3">
        <v>10.5938</v>
      </c>
      <c r="J14611" s="3">
        <v>238.24779999999998</v>
      </c>
      <c r="K14611" s="3">
        <v>366.53507692307687</v>
      </c>
      <c r="L14611" s="4">
        <v>0.35</v>
      </c>
    </row>
    <row r="14612" spans="1:12" x14ac:dyDescent="0.35">
      <c r="A14612" s="1" t="s">
        <v>24554</v>
      </c>
      <c r="B14612" t="s">
        <v>24555</v>
      </c>
      <c r="C14612" t="s">
        <v>13</v>
      </c>
      <c r="D14612" t="s">
        <v>14</v>
      </c>
      <c r="E14612">
        <v>1</v>
      </c>
      <c r="F14612" s="2">
        <v>517.44000000000005</v>
      </c>
      <c r="G14612" s="3">
        <v>1474</v>
      </c>
      <c r="H14612" s="3">
        <v>5.1744000000000003</v>
      </c>
      <c r="I14612" s="3">
        <v>24.319680000000002</v>
      </c>
      <c r="J14612" s="3">
        <v>546.93407999999999</v>
      </c>
      <c r="K14612" s="3">
        <v>841.43704615384615</v>
      </c>
      <c r="L14612" s="4">
        <v>0.35000000000000003</v>
      </c>
    </row>
    <row r="14613" spans="1:12" x14ac:dyDescent="0.35">
      <c r="A14613" s="1" t="s">
        <v>24556</v>
      </c>
      <c r="B14613" t="s">
        <v>24557</v>
      </c>
      <c r="C14613" t="s">
        <v>13</v>
      </c>
      <c r="D14613" t="s">
        <v>14</v>
      </c>
      <c r="E14613">
        <v>1</v>
      </c>
      <c r="F14613" s="2">
        <v>283.92</v>
      </c>
      <c r="G14613" s="3">
        <v>569</v>
      </c>
      <c r="H14613" s="3">
        <v>2.8392000000000004</v>
      </c>
      <c r="I14613" s="3">
        <v>13.344240000000001</v>
      </c>
      <c r="J14613" s="3">
        <v>300.10344000000003</v>
      </c>
      <c r="K14613" s="3">
        <v>461.69760000000002</v>
      </c>
      <c r="L14613" s="4">
        <v>0.35</v>
      </c>
    </row>
    <row r="14614" spans="1:12" x14ac:dyDescent="0.35">
      <c r="A14614" s="1" t="s">
        <v>24558</v>
      </c>
      <c r="B14614" t="s">
        <v>23814</v>
      </c>
      <c r="C14614" t="s">
        <v>363</v>
      </c>
      <c r="D14614" t="s">
        <v>364</v>
      </c>
      <c r="E14614">
        <v>1</v>
      </c>
      <c r="F14614" s="2">
        <v>578.79</v>
      </c>
      <c r="G14614" s="3">
        <v>1256.472</v>
      </c>
      <c r="H14614" s="3">
        <v>5.7878999999999996</v>
      </c>
      <c r="I14614" s="3">
        <v>27.203129999999998</v>
      </c>
      <c r="J14614" s="3">
        <v>611.78102999999999</v>
      </c>
      <c r="K14614" s="3">
        <v>941.2015846153846</v>
      </c>
      <c r="L14614" s="4">
        <v>0.35000000000000003</v>
      </c>
    </row>
    <row r="14615" spans="1:12" x14ac:dyDescent="0.35">
      <c r="A14615" s="1" t="s">
        <v>24559</v>
      </c>
      <c r="B14615" t="s">
        <v>24560</v>
      </c>
      <c r="C14615" t="s">
        <v>34</v>
      </c>
      <c r="D14615" t="s">
        <v>35</v>
      </c>
      <c r="E14615">
        <v>1</v>
      </c>
      <c r="F14615" s="2">
        <v>3.64</v>
      </c>
      <c r="G14615" s="3">
        <v>69</v>
      </c>
      <c r="H14615" s="3">
        <v>3.6400000000000002E-2</v>
      </c>
      <c r="I14615" s="3">
        <v>0.17108000000000001</v>
      </c>
      <c r="J14615" s="3">
        <v>3.84748</v>
      </c>
      <c r="K14615" s="3">
        <v>5.9192</v>
      </c>
      <c r="L14615" s="4">
        <v>0.35</v>
      </c>
    </row>
    <row r="14616" spans="1:12" x14ac:dyDescent="0.35">
      <c r="A14616" s="1" t="s">
        <v>24561</v>
      </c>
      <c r="B14616" t="s">
        <v>21295</v>
      </c>
      <c r="C14616" t="s">
        <v>363</v>
      </c>
      <c r="D14616" t="s">
        <v>364</v>
      </c>
      <c r="E14616">
        <v>1</v>
      </c>
      <c r="F14616" s="2">
        <v>139.78</v>
      </c>
      <c r="G14616" s="3">
        <v>275</v>
      </c>
      <c r="H14616" s="3">
        <v>1.3977999999999999</v>
      </c>
      <c r="I14616" s="3">
        <v>6.5696599999999998</v>
      </c>
      <c r="J14616" s="3">
        <v>147.74745999999999</v>
      </c>
      <c r="K14616" s="3">
        <v>227.30378461538459</v>
      </c>
      <c r="L14616" s="4">
        <v>0.35</v>
      </c>
    </row>
    <row r="14617" spans="1:12" x14ac:dyDescent="0.35">
      <c r="A14617" s="1" t="s">
        <v>24562</v>
      </c>
      <c r="B14617" t="s">
        <v>24563</v>
      </c>
      <c r="C14617" t="s">
        <v>363</v>
      </c>
      <c r="D14617" t="s">
        <v>364</v>
      </c>
      <c r="E14617">
        <v>1</v>
      </c>
      <c r="F14617" s="2">
        <v>630.61</v>
      </c>
      <c r="G14617" s="3">
        <v>4862</v>
      </c>
      <c r="H14617" s="3">
        <v>6.3061000000000007</v>
      </c>
      <c r="I14617" s="3">
        <v>29.638670000000001</v>
      </c>
      <c r="J14617" s="3">
        <v>666.55477000000008</v>
      </c>
      <c r="K14617" s="3">
        <v>1025.468876923077</v>
      </c>
      <c r="L14617" s="4">
        <v>0.35</v>
      </c>
    </row>
    <row r="14618" spans="1:12" x14ac:dyDescent="0.35">
      <c r="A14618" s="1" t="s">
        <v>24564</v>
      </c>
      <c r="B14618" t="s">
        <v>4376</v>
      </c>
      <c r="C14618" t="s">
        <v>13</v>
      </c>
      <c r="D14618" t="s">
        <v>14</v>
      </c>
      <c r="E14618">
        <v>1</v>
      </c>
      <c r="F14618" s="2">
        <v>1490.16</v>
      </c>
      <c r="G14618" s="3">
        <v>2983</v>
      </c>
      <c r="H14618" s="3">
        <v>14.901600000000002</v>
      </c>
      <c r="I14618" s="3">
        <v>70.037520000000001</v>
      </c>
      <c r="J14618" s="3">
        <v>1575.0991200000001</v>
      </c>
      <c r="K14618" s="3">
        <v>2423.2294153846155</v>
      </c>
      <c r="L14618" s="4">
        <v>0.35000000000000003</v>
      </c>
    </row>
    <row r="14619" spans="1:12" x14ac:dyDescent="0.35">
      <c r="A14619" s="1" t="s">
        <v>24565</v>
      </c>
      <c r="B14619" t="s">
        <v>19546</v>
      </c>
      <c r="C14619" t="s">
        <v>34</v>
      </c>
      <c r="D14619" t="s">
        <v>35</v>
      </c>
      <c r="E14619">
        <v>1</v>
      </c>
      <c r="F14619" s="2">
        <v>9468.36</v>
      </c>
      <c r="G14619" s="3">
        <v>26302</v>
      </c>
      <c r="H14619" s="3">
        <v>94.683600000000013</v>
      </c>
      <c r="I14619" s="3">
        <v>445.01292000000001</v>
      </c>
      <c r="J14619" s="3">
        <v>10008.05652</v>
      </c>
      <c r="K14619" s="3">
        <v>15397.01003076923</v>
      </c>
      <c r="L14619" s="4">
        <v>0.35</v>
      </c>
    </row>
    <row r="14620" spans="1:12" x14ac:dyDescent="0.35">
      <c r="A14620" s="1" t="s">
        <v>24566</v>
      </c>
      <c r="B14620" t="s">
        <v>22691</v>
      </c>
      <c r="C14620" t="s">
        <v>363</v>
      </c>
      <c r="D14620" t="s">
        <v>364</v>
      </c>
      <c r="E14620">
        <v>1</v>
      </c>
      <c r="F14620" s="2">
        <v>637</v>
      </c>
      <c r="G14620" s="3">
        <v>1228</v>
      </c>
      <c r="H14620" s="3">
        <v>6.37</v>
      </c>
      <c r="I14620" s="3">
        <v>29.939</v>
      </c>
      <c r="J14620" s="3">
        <v>673.30899999999997</v>
      </c>
      <c r="K14620" s="3">
        <v>1035.8599999999999</v>
      </c>
      <c r="L14620" s="4">
        <v>0.35</v>
      </c>
    </row>
    <row r="14621" spans="1:12" x14ac:dyDescent="0.35">
      <c r="A14621" s="1" t="s">
        <v>24567</v>
      </c>
      <c r="B14621" t="s">
        <v>24568</v>
      </c>
      <c r="C14621" t="s">
        <v>34</v>
      </c>
      <c r="D14621" t="s">
        <v>35</v>
      </c>
      <c r="E14621">
        <v>1</v>
      </c>
      <c r="F14621" s="2">
        <v>180.34</v>
      </c>
      <c r="G14621" s="3">
        <v>3481</v>
      </c>
      <c r="H14621" s="3">
        <v>1.8034000000000001</v>
      </c>
      <c r="I14621" s="3">
        <v>8.4759799999999998</v>
      </c>
      <c r="J14621" s="3">
        <v>190.61938000000001</v>
      </c>
      <c r="K14621" s="3">
        <v>293.26058461538463</v>
      </c>
      <c r="L14621" s="4">
        <v>0.35000000000000003</v>
      </c>
    </row>
    <row r="14622" spans="1:12" x14ac:dyDescent="0.35">
      <c r="A14622" s="1" t="s">
        <v>24569</v>
      </c>
      <c r="B14622" t="s">
        <v>24570</v>
      </c>
      <c r="C14622" t="s">
        <v>21</v>
      </c>
      <c r="D14622" t="s">
        <v>22</v>
      </c>
      <c r="E14622">
        <v>1</v>
      </c>
      <c r="F14622" s="2">
        <v>28.84</v>
      </c>
      <c r="G14622" s="3">
        <v>102</v>
      </c>
      <c r="H14622" s="3">
        <v>0.28839999999999999</v>
      </c>
      <c r="I14622" s="3">
        <v>1.35548</v>
      </c>
      <c r="J14622" s="3">
        <v>30.483879999999999</v>
      </c>
      <c r="K14622" s="3">
        <v>46.898276923076921</v>
      </c>
      <c r="L14622" s="4">
        <v>0.35</v>
      </c>
    </row>
    <row r="14623" spans="1:12" x14ac:dyDescent="0.35">
      <c r="A14623" s="1" t="s">
        <v>24571</v>
      </c>
      <c r="B14623" t="s">
        <v>24572</v>
      </c>
      <c r="C14623" t="s">
        <v>363</v>
      </c>
      <c r="D14623" t="s">
        <v>364</v>
      </c>
      <c r="E14623">
        <v>1</v>
      </c>
      <c r="F14623" s="2">
        <v>20380</v>
      </c>
      <c r="G14623" s="3">
        <v>1005</v>
      </c>
      <c r="H14623" s="3">
        <v>203.8</v>
      </c>
      <c r="I14623" s="3">
        <v>957.86</v>
      </c>
      <c r="J14623" s="3">
        <v>21541.66</v>
      </c>
      <c r="K14623" s="3">
        <v>33141.015384615384</v>
      </c>
      <c r="L14623" s="4">
        <v>0.35</v>
      </c>
    </row>
    <row r="14624" spans="1:12" x14ac:dyDescent="0.35">
      <c r="A14624" s="1" t="s">
        <v>24573</v>
      </c>
      <c r="B14624" t="s">
        <v>24574</v>
      </c>
      <c r="C14624" t="s">
        <v>363</v>
      </c>
      <c r="D14624" t="s">
        <v>364</v>
      </c>
      <c r="E14624">
        <v>1</v>
      </c>
      <c r="F14624" s="2">
        <v>18292.45</v>
      </c>
      <c r="G14624" s="3">
        <v>36617</v>
      </c>
      <c r="H14624" s="3">
        <v>182.92450000000002</v>
      </c>
      <c r="I14624" s="3">
        <v>859.74515000000008</v>
      </c>
      <c r="J14624" s="3">
        <v>19335.119650000001</v>
      </c>
      <c r="K14624" s="3">
        <v>29746.337923076924</v>
      </c>
      <c r="L14624" s="4">
        <v>0.35000000000000003</v>
      </c>
    </row>
    <row r="14625" spans="1:12" x14ac:dyDescent="0.35">
      <c r="A14625" s="1" t="s">
        <v>24575</v>
      </c>
      <c r="B14625" t="s">
        <v>20439</v>
      </c>
      <c r="C14625" t="s">
        <v>26</v>
      </c>
      <c r="D14625" t="s">
        <v>27</v>
      </c>
      <c r="E14625">
        <v>1</v>
      </c>
      <c r="F14625" s="2">
        <v>15.2</v>
      </c>
      <c r="G14625" s="3">
        <v>2110</v>
      </c>
      <c r="H14625" s="3">
        <v>0.152</v>
      </c>
      <c r="I14625" s="3">
        <v>0.71439999999999992</v>
      </c>
      <c r="J14625" s="3">
        <v>16.066399999999998</v>
      </c>
      <c r="K14625" s="3">
        <v>24.717538461538457</v>
      </c>
      <c r="L14625" s="4">
        <v>0.34999999999999992</v>
      </c>
    </row>
    <row r="14626" spans="1:12" x14ac:dyDescent="0.35">
      <c r="A14626" s="1" t="s">
        <v>24576</v>
      </c>
      <c r="B14626" t="s">
        <v>24577</v>
      </c>
      <c r="C14626" t="s">
        <v>363</v>
      </c>
      <c r="D14626" t="s">
        <v>364</v>
      </c>
      <c r="E14626">
        <v>1</v>
      </c>
      <c r="F14626" s="2">
        <v>250.15</v>
      </c>
      <c r="G14626" s="3">
        <v>31</v>
      </c>
      <c r="H14626" s="3">
        <v>2.5015000000000001</v>
      </c>
      <c r="I14626" s="3">
        <v>11.75705</v>
      </c>
      <c r="J14626" s="3">
        <v>264.40854999999999</v>
      </c>
      <c r="K14626" s="3">
        <v>406.78238461538461</v>
      </c>
      <c r="L14626" s="4">
        <v>0.35000000000000003</v>
      </c>
    </row>
    <row r="14627" spans="1:12" x14ac:dyDescent="0.35">
      <c r="A14627" s="1" t="s">
        <v>24578</v>
      </c>
      <c r="B14627" t="s">
        <v>21220</v>
      </c>
      <c r="C14627" t="s">
        <v>363</v>
      </c>
      <c r="D14627" t="s">
        <v>364</v>
      </c>
      <c r="E14627">
        <v>1</v>
      </c>
      <c r="F14627" s="2">
        <v>1680</v>
      </c>
      <c r="G14627" s="3">
        <v>1530</v>
      </c>
      <c r="H14627" s="3">
        <v>16.8</v>
      </c>
      <c r="I14627" s="3">
        <v>78.959999999999994</v>
      </c>
      <c r="J14627" s="3">
        <v>1775.76</v>
      </c>
      <c r="K14627" s="3">
        <v>2731.9384615384615</v>
      </c>
      <c r="L14627" s="4">
        <v>0.35</v>
      </c>
    </row>
    <row r="14628" spans="1:12" x14ac:dyDescent="0.35">
      <c r="A14628" s="1" t="s">
        <v>24579</v>
      </c>
      <c r="B14628" t="s">
        <v>1571</v>
      </c>
      <c r="C14628" t="s">
        <v>34</v>
      </c>
      <c r="D14628" t="s">
        <v>35</v>
      </c>
      <c r="E14628">
        <v>1</v>
      </c>
      <c r="F14628" s="2">
        <v>25384.59</v>
      </c>
      <c r="G14628" s="3">
        <v>70503</v>
      </c>
      <c r="H14628" s="3">
        <v>253.8459</v>
      </c>
      <c r="I14628" s="3">
        <v>1193.07573</v>
      </c>
      <c r="J14628" s="3">
        <v>26831.511630000001</v>
      </c>
      <c r="K14628" s="3">
        <v>41279.248661538462</v>
      </c>
      <c r="L14628" s="4">
        <v>0.35</v>
      </c>
    </row>
    <row r="14629" spans="1:12" x14ac:dyDescent="0.35">
      <c r="A14629" s="1" t="s">
        <v>24580</v>
      </c>
      <c r="B14629" t="s">
        <v>24581</v>
      </c>
      <c r="C14629" t="s">
        <v>363</v>
      </c>
      <c r="D14629" t="s">
        <v>364</v>
      </c>
      <c r="E14629">
        <v>1</v>
      </c>
      <c r="F14629" s="2">
        <v>842.4</v>
      </c>
      <c r="G14629" s="3">
        <v>2044</v>
      </c>
      <c r="H14629" s="3">
        <v>8.4239999999999995</v>
      </c>
      <c r="I14629" s="3">
        <v>39.592799999999997</v>
      </c>
      <c r="J14629" s="3">
        <v>890.41679999999997</v>
      </c>
      <c r="K14629" s="3">
        <v>1369.8719999999998</v>
      </c>
      <c r="L14629" s="4">
        <v>0.35</v>
      </c>
    </row>
    <row r="14630" spans="1:12" x14ac:dyDescent="0.35">
      <c r="A14630" s="1" t="s">
        <v>24582</v>
      </c>
      <c r="B14630" t="s">
        <v>24583</v>
      </c>
      <c r="C14630" t="s">
        <v>363</v>
      </c>
      <c r="D14630" t="s">
        <v>364</v>
      </c>
      <c r="E14630">
        <v>1</v>
      </c>
      <c r="F14630" s="2">
        <v>521.95000000000005</v>
      </c>
      <c r="G14630" s="3">
        <v>1043</v>
      </c>
      <c r="H14630" s="3">
        <v>5.2195000000000009</v>
      </c>
      <c r="I14630" s="3">
        <v>24.531650000000003</v>
      </c>
      <c r="J14630" s="3">
        <v>551.7011500000001</v>
      </c>
      <c r="K14630" s="3">
        <v>848.77100000000007</v>
      </c>
      <c r="L14630" s="4">
        <v>0.34999999999999992</v>
      </c>
    </row>
    <row r="14631" spans="1:12" x14ac:dyDescent="0.35">
      <c r="A14631" s="1" t="s">
        <v>24584</v>
      </c>
      <c r="B14631" t="s">
        <v>19659</v>
      </c>
      <c r="C14631" t="s">
        <v>34</v>
      </c>
      <c r="D14631" t="s">
        <v>35</v>
      </c>
      <c r="E14631">
        <v>1</v>
      </c>
      <c r="F14631" s="2">
        <v>15729.71</v>
      </c>
      <c r="G14631" s="3">
        <v>43687</v>
      </c>
      <c r="H14631" s="3">
        <v>157.2971</v>
      </c>
      <c r="I14631" s="3">
        <v>739.29636999999991</v>
      </c>
      <c r="J14631" s="3">
        <v>16626.303469999999</v>
      </c>
      <c r="K14631" s="3">
        <v>25578.928415384613</v>
      </c>
      <c r="L14631" s="4">
        <v>0.35</v>
      </c>
    </row>
    <row r="14632" spans="1:12" x14ac:dyDescent="0.35">
      <c r="A14632" s="1" t="s">
        <v>24585</v>
      </c>
      <c r="B14632" t="s">
        <v>20749</v>
      </c>
      <c r="C14632" t="s">
        <v>34</v>
      </c>
      <c r="D14632" t="s">
        <v>35</v>
      </c>
      <c r="E14632">
        <v>1</v>
      </c>
      <c r="F14632" s="2">
        <v>17875.240000000002</v>
      </c>
      <c r="G14632" s="3">
        <v>49652</v>
      </c>
      <c r="H14632" s="3">
        <v>178.75240000000002</v>
      </c>
      <c r="I14632" s="3">
        <v>840.13628000000006</v>
      </c>
      <c r="J14632" s="3">
        <v>18894.128680000002</v>
      </c>
      <c r="K14632" s="3">
        <v>29067.890276923077</v>
      </c>
      <c r="L14632" s="4">
        <v>0.34999999999999992</v>
      </c>
    </row>
    <row r="14633" spans="1:12" x14ac:dyDescent="0.35">
      <c r="A14633" s="1" t="s">
        <v>24586</v>
      </c>
      <c r="B14633" t="s">
        <v>24587</v>
      </c>
      <c r="C14633" t="s">
        <v>34</v>
      </c>
      <c r="D14633" t="s">
        <v>35</v>
      </c>
      <c r="E14633">
        <v>1</v>
      </c>
      <c r="F14633" s="2">
        <v>597.84</v>
      </c>
      <c r="G14633" s="3">
        <v>1545</v>
      </c>
      <c r="H14633" s="3">
        <v>5.9784000000000006</v>
      </c>
      <c r="I14633" s="3">
        <v>28.098480000000002</v>
      </c>
      <c r="J14633" s="3">
        <v>631.91687999999999</v>
      </c>
      <c r="K14633" s="3">
        <v>972.17981538461538</v>
      </c>
      <c r="L14633" s="4">
        <v>0.35000000000000003</v>
      </c>
    </row>
    <row r="14634" spans="1:12" x14ac:dyDescent="0.35">
      <c r="A14634" s="1" t="s">
        <v>24588</v>
      </c>
      <c r="B14634" t="s">
        <v>20080</v>
      </c>
      <c r="C14634" t="s">
        <v>363</v>
      </c>
      <c r="D14634" t="s">
        <v>364</v>
      </c>
      <c r="E14634">
        <v>1</v>
      </c>
      <c r="F14634" s="2">
        <v>0.51</v>
      </c>
      <c r="G14634" s="3">
        <v>2</v>
      </c>
      <c r="H14634" s="3">
        <v>5.1000000000000004E-3</v>
      </c>
      <c r="I14634" s="3">
        <v>2.3970000000000002E-2</v>
      </c>
      <c r="J14634" s="3">
        <v>0.53907000000000005</v>
      </c>
      <c r="K14634" s="3">
        <v>0.82933846153846158</v>
      </c>
      <c r="L14634" s="4">
        <v>0.35</v>
      </c>
    </row>
    <row r="14635" spans="1:12" x14ac:dyDescent="0.35">
      <c r="A14635" s="1" t="s">
        <v>24589</v>
      </c>
      <c r="B14635" t="s">
        <v>24590</v>
      </c>
      <c r="C14635" t="s">
        <v>363</v>
      </c>
      <c r="D14635" t="s">
        <v>364</v>
      </c>
      <c r="E14635">
        <v>1</v>
      </c>
      <c r="F14635" s="2">
        <v>462.4</v>
      </c>
      <c r="G14635" s="3">
        <v>1058</v>
      </c>
      <c r="H14635" s="3">
        <v>4.6239999999999997</v>
      </c>
      <c r="I14635" s="3">
        <v>21.732799999999997</v>
      </c>
      <c r="J14635" s="3">
        <v>488.7568</v>
      </c>
      <c r="K14635" s="3">
        <v>751.93353846153843</v>
      </c>
      <c r="L14635" s="4">
        <v>0.35</v>
      </c>
    </row>
    <row r="14636" spans="1:12" x14ac:dyDescent="0.35">
      <c r="A14636" s="1" t="s">
        <v>24591</v>
      </c>
      <c r="B14636" t="s">
        <v>24592</v>
      </c>
      <c r="C14636" t="s">
        <v>34</v>
      </c>
      <c r="D14636" t="s">
        <v>35</v>
      </c>
      <c r="E14636">
        <v>1</v>
      </c>
      <c r="F14636" s="2">
        <v>6290.46</v>
      </c>
      <c r="G14636" s="3">
        <v>17471</v>
      </c>
      <c r="H14636" s="3">
        <v>62.904600000000002</v>
      </c>
      <c r="I14636" s="3">
        <v>295.65161999999998</v>
      </c>
      <c r="J14636" s="3">
        <v>6649.0162199999995</v>
      </c>
      <c r="K14636" s="3">
        <v>10229.255723076922</v>
      </c>
      <c r="L14636" s="4">
        <v>0.35</v>
      </c>
    </row>
    <row r="14637" spans="1:12" x14ac:dyDescent="0.35">
      <c r="A14637" s="1" t="s">
        <v>24593</v>
      </c>
      <c r="B14637" t="s">
        <v>24594</v>
      </c>
      <c r="C14637" t="s">
        <v>363</v>
      </c>
      <c r="D14637" t="s">
        <v>364</v>
      </c>
      <c r="E14637">
        <v>1</v>
      </c>
      <c r="F14637" s="2">
        <v>9673.9500000000007</v>
      </c>
      <c r="G14637" s="3">
        <v>19357</v>
      </c>
      <c r="H14637" s="3">
        <v>96.739500000000007</v>
      </c>
      <c r="I14637" s="3">
        <v>454.67565000000002</v>
      </c>
      <c r="J14637" s="3">
        <v>10225.36515</v>
      </c>
      <c r="K14637" s="3">
        <v>15731.330999999998</v>
      </c>
      <c r="L14637" s="4">
        <v>0.35</v>
      </c>
    </row>
    <row r="14638" spans="1:12" x14ac:dyDescent="0.35">
      <c r="A14638" s="1" t="s">
        <v>24595</v>
      </c>
      <c r="B14638" t="s">
        <v>24596</v>
      </c>
      <c r="C14638" t="s">
        <v>363</v>
      </c>
      <c r="D14638" t="s">
        <v>364</v>
      </c>
      <c r="E14638">
        <v>1</v>
      </c>
      <c r="F14638" s="2">
        <v>461.50650000000002</v>
      </c>
      <c r="G14638" s="3">
        <v>1008.65</v>
      </c>
      <c r="H14638" s="3">
        <v>4.6150650000000004</v>
      </c>
      <c r="I14638" s="3">
        <v>21.6908055</v>
      </c>
      <c r="J14638" s="3">
        <v>487.81237050000004</v>
      </c>
      <c r="K14638" s="3">
        <v>750.48057000000006</v>
      </c>
      <c r="L14638" s="4">
        <v>0.35</v>
      </c>
    </row>
    <row r="14639" spans="1:12" x14ac:dyDescent="0.35">
      <c r="A14639" s="1" t="s">
        <v>24597</v>
      </c>
      <c r="B14639" t="s">
        <v>19609</v>
      </c>
      <c r="C14639" t="s">
        <v>34</v>
      </c>
      <c r="D14639" t="s">
        <v>35</v>
      </c>
      <c r="E14639">
        <v>1</v>
      </c>
      <c r="F14639" s="2">
        <v>3385.8</v>
      </c>
      <c r="G14639" s="3">
        <v>8910</v>
      </c>
      <c r="H14639" s="3">
        <v>33.858000000000004</v>
      </c>
      <c r="I14639" s="3">
        <v>159.1326</v>
      </c>
      <c r="J14639" s="3">
        <v>3578.7906000000003</v>
      </c>
      <c r="K14639" s="3">
        <v>5505.8316923076927</v>
      </c>
      <c r="L14639" s="4">
        <v>0.35</v>
      </c>
    </row>
    <row r="14640" spans="1:12" x14ac:dyDescent="0.35">
      <c r="A14640" s="1" t="s">
        <v>24598</v>
      </c>
      <c r="B14640" t="s">
        <v>24599</v>
      </c>
      <c r="C14640" t="s">
        <v>34</v>
      </c>
      <c r="D14640" t="s">
        <v>35</v>
      </c>
      <c r="E14640">
        <v>1</v>
      </c>
      <c r="F14640" s="2">
        <v>12.64</v>
      </c>
      <c r="G14640" s="3">
        <v>45</v>
      </c>
      <c r="H14640" s="3">
        <v>0.12640000000000001</v>
      </c>
      <c r="I14640" s="3">
        <v>0.59408000000000005</v>
      </c>
      <c r="J14640" s="3">
        <v>13.360480000000001</v>
      </c>
      <c r="K14640" s="3">
        <v>20.554584615384616</v>
      </c>
      <c r="L14640" s="4">
        <v>0.35</v>
      </c>
    </row>
    <row r="14641" spans="1:12" x14ac:dyDescent="0.35">
      <c r="A14641" s="1" t="s">
        <v>24600</v>
      </c>
      <c r="B14641" t="s">
        <v>3142</v>
      </c>
      <c r="C14641" t="s">
        <v>13</v>
      </c>
      <c r="D14641" t="s">
        <v>14</v>
      </c>
      <c r="E14641">
        <v>1</v>
      </c>
      <c r="F14641" s="2">
        <v>2859.36</v>
      </c>
      <c r="G14641" s="3">
        <v>5723</v>
      </c>
      <c r="H14641" s="3">
        <v>28.593600000000002</v>
      </c>
      <c r="I14641" s="3">
        <v>134.38992000000002</v>
      </c>
      <c r="J14641" s="3">
        <v>3022.3435200000004</v>
      </c>
      <c r="K14641" s="3">
        <v>4649.7592615384619</v>
      </c>
      <c r="L14641" s="4">
        <v>0.35</v>
      </c>
    </row>
    <row r="14642" spans="1:12" x14ac:dyDescent="0.35">
      <c r="A14642" s="1" t="s">
        <v>24601</v>
      </c>
      <c r="B14642" t="s">
        <v>24602</v>
      </c>
      <c r="C14642" t="s">
        <v>363</v>
      </c>
      <c r="D14642" t="s">
        <v>364</v>
      </c>
      <c r="E14642">
        <v>1</v>
      </c>
      <c r="F14642" s="2">
        <v>888.72</v>
      </c>
      <c r="G14642" s="3">
        <v>1807</v>
      </c>
      <c r="H14642" s="3">
        <v>8.8872</v>
      </c>
      <c r="I14642" s="3">
        <v>41.769840000000002</v>
      </c>
      <c r="J14642" s="3">
        <v>939.37704000000008</v>
      </c>
      <c r="K14642" s="3">
        <v>1445.1954461538462</v>
      </c>
      <c r="L14642" s="4">
        <v>0.35</v>
      </c>
    </row>
    <row r="14643" spans="1:12" x14ac:dyDescent="0.35">
      <c r="A14643" s="1" t="s">
        <v>24603</v>
      </c>
      <c r="B14643" t="s">
        <v>24604</v>
      </c>
      <c r="C14643" t="s">
        <v>363</v>
      </c>
      <c r="D14643" t="s">
        <v>364</v>
      </c>
      <c r="E14643">
        <v>1</v>
      </c>
      <c r="F14643" s="2">
        <v>44.2</v>
      </c>
      <c r="G14643" s="3">
        <v>96.6</v>
      </c>
      <c r="H14643" s="3">
        <v>0.44200000000000006</v>
      </c>
      <c r="I14643" s="3">
        <v>2.0774000000000004</v>
      </c>
      <c r="J14643" s="3">
        <v>46.7194</v>
      </c>
      <c r="K14643" s="3">
        <v>71.876000000000005</v>
      </c>
      <c r="L14643" s="4">
        <v>0.35000000000000003</v>
      </c>
    </row>
    <row r="14644" spans="1:12" x14ac:dyDescent="0.35">
      <c r="A14644" s="1" t="s">
        <v>24605</v>
      </c>
      <c r="B14644" t="s">
        <v>24606</v>
      </c>
      <c r="C14644" t="s">
        <v>363</v>
      </c>
      <c r="D14644" t="s">
        <v>364</v>
      </c>
      <c r="E14644">
        <v>1</v>
      </c>
      <c r="F14644" s="2">
        <v>3895</v>
      </c>
      <c r="G14644" s="3">
        <v>7100</v>
      </c>
      <c r="H14644" s="3">
        <v>38.950000000000003</v>
      </c>
      <c r="I14644" s="3">
        <v>183.065</v>
      </c>
      <c r="J14644" s="3">
        <v>4117.0149999999994</v>
      </c>
      <c r="K14644" s="3">
        <v>6333.8692307692299</v>
      </c>
      <c r="L14644" s="4">
        <v>0.35000000000000003</v>
      </c>
    </row>
    <row r="14645" spans="1:12" x14ac:dyDescent="0.35">
      <c r="A14645" s="1" t="s">
        <v>24607</v>
      </c>
      <c r="B14645" t="s">
        <v>19609</v>
      </c>
      <c r="C14645" t="s">
        <v>34</v>
      </c>
      <c r="D14645" t="s">
        <v>35</v>
      </c>
      <c r="E14645">
        <v>1</v>
      </c>
      <c r="F14645" s="2">
        <v>3314.52</v>
      </c>
      <c r="G14645" s="3">
        <v>8708</v>
      </c>
      <c r="H14645" s="3">
        <v>33.145200000000003</v>
      </c>
      <c r="I14645" s="3">
        <v>155.78244000000001</v>
      </c>
      <c r="J14645" s="3">
        <v>3503.4476399999999</v>
      </c>
      <c r="K14645" s="3">
        <v>5389.9194461538455</v>
      </c>
      <c r="L14645" s="4">
        <v>0.34999999999999992</v>
      </c>
    </row>
    <row r="14646" spans="1:12" x14ac:dyDescent="0.35">
      <c r="A14646" s="1" t="s">
        <v>24608</v>
      </c>
      <c r="B14646" t="s">
        <v>19719</v>
      </c>
      <c r="C14646" t="s">
        <v>13</v>
      </c>
      <c r="D14646" t="s">
        <v>14</v>
      </c>
      <c r="E14646">
        <v>1</v>
      </c>
      <c r="F14646" s="2">
        <v>428.4</v>
      </c>
      <c r="G14646" s="3">
        <v>860</v>
      </c>
      <c r="H14646" s="3">
        <v>4.2839999999999998</v>
      </c>
      <c r="I14646" s="3">
        <v>20.134799999999998</v>
      </c>
      <c r="J14646" s="3">
        <v>452.81879999999995</v>
      </c>
      <c r="K14646" s="3">
        <v>696.64430769230762</v>
      </c>
      <c r="L14646" s="4">
        <v>0.35</v>
      </c>
    </row>
    <row r="14647" spans="1:12" x14ac:dyDescent="0.35">
      <c r="A14647" s="1" t="s">
        <v>24609</v>
      </c>
      <c r="B14647" t="s">
        <v>24610</v>
      </c>
      <c r="C14647" t="s">
        <v>13</v>
      </c>
      <c r="D14647" t="s">
        <v>14</v>
      </c>
      <c r="E14647">
        <v>1</v>
      </c>
      <c r="F14647" s="2">
        <v>429</v>
      </c>
      <c r="G14647" s="3">
        <v>997.62</v>
      </c>
      <c r="H14647" s="3">
        <v>4.29</v>
      </c>
      <c r="I14647" s="3">
        <v>20.163</v>
      </c>
      <c r="J14647" s="3">
        <v>453.45300000000003</v>
      </c>
      <c r="K14647" s="3">
        <v>697.62</v>
      </c>
      <c r="L14647" s="4">
        <v>0.35</v>
      </c>
    </row>
    <row r="14648" spans="1:12" x14ac:dyDescent="0.35">
      <c r="A14648" s="1" t="s">
        <v>24611</v>
      </c>
      <c r="B14648" t="s">
        <v>24612</v>
      </c>
      <c r="C14648" t="s">
        <v>363</v>
      </c>
      <c r="D14648" t="s">
        <v>364</v>
      </c>
      <c r="E14648">
        <v>1</v>
      </c>
      <c r="F14648" s="2">
        <v>1.33</v>
      </c>
      <c r="G14648" s="3">
        <v>3.5</v>
      </c>
      <c r="H14648" s="3">
        <v>1.3300000000000001E-2</v>
      </c>
      <c r="I14648" s="3">
        <v>6.251000000000001E-2</v>
      </c>
      <c r="J14648" s="3">
        <v>1.4058100000000002</v>
      </c>
      <c r="K14648" s="3">
        <v>2.1627846153846155</v>
      </c>
      <c r="L14648" s="4">
        <v>0.34999999999999992</v>
      </c>
    </row>
    <row r="14649" spans="1:12" x14ac:dyDescent="0.35">
      <c r="A14649" s="1" t="s">
        <v>24613</v>
      </c>
      <c r="B14649" t="s">
        <v>24614</v>
      </c>
      <c r="C14649" t="s">
        <v>363</v>
      </c>
      <c r="D14649" t="s">
        <v>364</v>
      </c>
      <c r="E14649">
        <v>1</v>
      </c>
      <c r="F14649" s="2">
        <v>8183.45</v>
      </c>
      <c r="G14649" s="3">
        <v>16375</v>
      </c>
      <c r="H14649" s="3">
        <v>81.834500000000006</v>
      </c>
      <c r="I14649" s="3">
        <v>384.62214999999998</v>
      </c>
      <c r="J14649" s="3">
        <v>8649.906649999999</v>
      </c>
      <c r="K14649" s="3">
        <v>13307.54869230769</v>
      </c>
      <c r="L14649" s="4">
        <v>0.34999999999999992</v>
      </c>
    </row>
    <row r="14650" spans="1:12" x14ac:dyDescent="0.35">
      <c r="A14650" s="1" t="s">
        <v>24615</v>
      </c>
      <c r="B14650" t="s">
        <v>24616</v>
      </c>
      <c r="C14650" t="s">
        <v>13</v>
      </c>
      <c r="D14650" t="s">
        <v>14</v>
      </c>
      <c r="E14650">
        <v>1</v>
      </c>
      <c r="F14650" s="2">
        <v>1348.2</v>
      </c>
      <c r="G14650" s="3">
        <v>2699</v>
      </c>
      <c r="H14650" s="3">
        <v>13.482000000000001</v>
      </c>
      <c r="I14650" s="3">
        <v>63.365400000000001</v>
      </c>
      <c r="J14650" s="3">
        <v>1425.0473999999999</v>
      </c>
      <c r="K14650" s="3">
        <v>2192.3806153846153</v>
      </c>
      <c r="L14650" s="4">
        <v>0.35000000000000003</v>
      </c>
    </row>
    <row r="14651" spans="1:12" x14ac:dyDescent="0.35">
      <c r="A14651" s="1" t="s">
        <v>24617</v>
      </c>
      <c r="B14651" t="s">
        <v>24618</v>
      </c>
      <c r="C14651" t="s">
        <v>34</v>
      </c>
      <c r="D14651" t="s">
        <v>35</v>
      </c>
      <c r="E14651">
        <v>1</v>
      </c>
      <c r="F14651" s="2">
        <v>251.23</v>
      </c>
      <c r="G14651" s="3">
        <v>528</v>
      </c>
      <c r="H14651" s="3">
        <v>2.5122999999999998</v>
      </c>
      <c r="I14651" s="3">
        <v>11.80781</v>
      </c>
      <c r="J14651" s="3">
        <v>265.55011000000002</v>
      </c>
      <c r="K14651" s="3">
        <v>408.53863076923079</v>
      </c>
      <c r="L14651" s="4">
        <v>0.35</v>
      </c>
    </row>
    <row r="14652" spans="1:12" x14ac:dyDescent="0.35">
      <c r="A14652" s="1" t="s">
        <v>24619</v>
      </c>
      <c r="B14652" t="s">
        <v>24620</v>
      </c>
      <c r="C14652" t="s">
        <v>363</v>
      </c>
      <c r="D14652" t="s">
        <v>364</v>
      </c>
      <c r="E14652">
        <v>1</v>
      </c>
      <c r="F14652" s="2">
        <v>1525</v>
      </c>
      <c r="G14652" s="3">
        <v>2352</v>
      </c>
      <c r="H14652" s="3">
        <v>15.25</v>
      </c>
      <c r="I14652" s="3">
        <v>71.674999999999997</v>
      </c>
      <c r="J14652" s="3">
        <v>1611.925</v>
      </c>
      <c r="K14652" s="3">
        <v>2479.8846153846152</v>
      </c>
      <c r="L14652" s="4">
        <v>0.35</v>
      </c>
    </row>
    <row r="14653" spans="1:12" x14ac:dyDescent="0.35">
      <c r="A14653" s="1" t="s">
        <v>24621</v>
      </c>
      <c r="B14653" t="s">
        <v>24622</v>
      </c>
      <c r="C14653" t="s">
        <v>13</v>
      </c>
      <c r="D14653" t="s">
        <v>14</v>
      </c>
      <c r="E14653">
        <v>1</v>
      </c>
      <c r="F14653" s="2">
        <v>520.20000000000005</v>
      </c>
      <c r="G14653" s="3">
        <v>2009</v>
      </c>
      <c r="H14653" s="3">
        <v>5.2020000000000008</v>
      </c>
      <c r="I14653" s="3">
        <v>24.449400000000001</v>
      </c>
      <c r="J14653" s="3">
        <v>549.85140000000001</v>
      </c>
      <c r="K14653" s="3">
        <v>845.92523076923078</v>
      </c>
      <c r="L14653" s="4">
        <v>0.35</v>
      </c>
    </row>
    <row r="14654" spans="1:12" x14ac:dyDescent="0.35">
      <c r="A14654" s="1" t="s">
        <v>24623</v>
      </c>
      <c r="B14654" t="s">
        <v>22340</v>
      </c>
      <c r="C14654" t="s">
        <v>13</v>
      </c>
      <c r="D14654" t="s">
        <v>14</v>
      </c>
      <c r="E14654">
        <v>1</v>
      </c>
      <c r="F14654" s="2">
        <v>69.72</v>
      </c>
      <c r="G14654" s="3">
        <v>139</v>
      </c>
      <c r="H14654" s="3">
        <v>0.69720000000000004</v>
      </c>
      <c r="I14654" s="3">
        <v>3.27684</v>
      </c>
      <c r="J14654" s="3">
        <v>73.694040000000001</v>
      </c>
      <c r="K14654" s="3">
        <v>113.37544615384616</v>
      </c>
      <c r="L14654" s="4">
        <v>0.35</v>
      </c>
    </row>
    <row r="14655" spans="1:12" x14ac:dyDescent="0.35">
      <c r="A14655" s="1" t="s">
        <v>24624</v>
      </c>
      <c r="B14655" t="s">
        <v>17106</v>
      </c>
      <c r="C14655" t="s">
        <v>26</v>
      </c>
      <c r="D14655" t="s">
        <v>27</v>
      </c>
      <c r="E14655">
        <v>1</v>
      </c>
      <c r="F14655" s="2">
        <v>52.8</v>
      </c>
      <c r="G14655" s="3">
        <v>106</v>
      </c>
      <c r="H14655" s="3">
        <v>0.52800000000000002</v>
      </c>
      <c r="I14655" s="3">
        <v>2.4815999999999998</v>
      </c>
      <c r="J14655" s="3">
        <v>55.809599999999996</v>
      </c>
      <c r="K14655" s="3">
        <v>85.860923076923072</v>
      </c>
      <c r="L14655" s="4">
        <v>0.35000000000000003</v>
      </c>
    </row>
    <row r="14656" spans="1:12" x14ac:dyDescent="0.35">
      <c r="A14656" s="1" t="s">
        <v>24625</v>
      </c>
      <c r="B14656" t="s">
        <v>24626</v>
      </c>
      <c r="C14656" t="s">
        <v>13</v>
      </c>
      <c r="D14656" t="s">
        <v>14</v>
      </c>
      <c r="E14656">
        <v>1</v>
      </c>
      <c r="F14656" s="2">
        <v>40.32</v>
      </c>
      <c r="G14656" s="3">
        <v>80</v>
      </c>
      <c r="H14656" s="3">
        <v>0.4032</v>
      </c>
      <c r="I14656" s="3">
        <v>1.8950400000000001</v>
      </c>
      <c r="J14656" s="3">
        <v>42.61824</v>
      </c>
      <c r="K14656" s="3">
        <v>65.566523076923076</v>
      </c>
      <c r="L14656" s="4">
        <v>0.35</v>
      </c>
    </row>
    <row r="14657" spans="1:12" x14ac:dyDescent="0.35">
      <c r="A14657" s="1" t="s">
        <v>24627</v>
      </c>
      <c r="B14657" t="s">
        <v>24628</v>
      </c>
      <c r="C14657" t="s">
        <v>13</v>
      </c>
      <c r="D14657" t="s">
        <v>14</v>
      </c>
      <c r="E14657">
        <v>1</v>
      </c>
      <c r="F14657" s="2">
        <v>52.08</v>
      </c>
      <c r="G14657" s="3">
        <v>104</v>
      </c>
      <c r="H14657" s="3">
        <v>0.52080000000000004</v>
      </c>
      <c r="I14657" s="3">
        <v>2.4477599999999997</v>
      </c>
      <c r="J14657" s="3">
        <v>55.048560000000002</v>
      </c>
      <c r="K14657" s="3">
        <v>84.690092307692311</v>
      </c>
      <c r="L14657" s="4">
        <v>0.35</v>
      </c>
    </row>
    <row r="14658" spans="1:12" x14ac:dyDescent="0.35">
      <c r="A14658" s="1">
        <v>150100</v>
      </c>
      <c r="B14658" t="s">
        <v>24629</v>
      </c>
      <c r="C14658" t="s">
        <v>34</v>
      </c>
      <c r="D14658" t="s">
        <v>35</v>
      </c>
      <c r="E14658">
        <v>1</v>
      </c>
      <c r="F14658" s="2">
        <v>0.16600000000000001</v>
      </c>
      <c r="G14658" s="3">
        <v>1</v>
      </c>
      <c r="H14658" s="3">
        <v>1.66E-3</v>
      </c>
      <c r="I14658" s="3">
        <v>7.8020000000000008E-3</v>
      </c>
      <c r="J14658" s="3">
        <v>0.17546200000000001</v>
      </c>
      <c r="K14658" s="3">
        <v>0.26994153846153845</v>
      </c>
      <c r="L14658" s="4">
        <v>0.35</v>
      </c>
    </row>
    <row r="14659" spans="1:12" x14ac:dyDescent="0.35">
      <c r="A14659" s="1" t="s">
        <v>24630</v>
      </c>
      <c r="B14659" t="s">
        <v>24631</v>
      </c>
      <c r="C14659" t="s">
        <v>13</v>
      </c>
      <c r="D14659" t="s">
        <v>14</v>
      </c>
      <c r="E14659">
        <v>1</v>
      </c>
      <c r="F14659" s="2">
        <v>217.71</v>
      </c>
      <c r="G14659" s="3">
        <v>476</v>
      </c>
      <c r="H14659" s="3">
        <v>2.1771000000000003</v>
      </c>
      <c r="I14659" s="3">
        <v>10.23237</v>
      </c>
      <c r="J14659" s="3">
        <v>230.11947000000001</v>
      </c>
      <c r="K14659" s="3">
        <v>354.02995384615383</v>
      </c>
      <c r="L14659" s="4">
        <v>0.35</v>
      </c>
    </row>
    <row r="14660" spans="1:12" x14ac:dyDescent="0.35">
      <c r="A14660" s="1" t="s">
        <v>24632</v>
      </c>
      <c r="B14660" t="s">
        <v>22297</v>
      </c>
      <c r="C14660" t="s">
        <v>13</v>
      </c>
      <c r="D14660" t="s">
        <v>14</v>
      </c>
      <c r="E14660">
        <v>1</v>
      </c>
      <c r="F14660" s="2">
        <v>386.4</v>
      </c>
      <c r="G14660" s="3">
        <v>773</v>
      </c>
      <c r="H14660" s="3">
        <v>3.8639999999999999</v>
      </c>
      <c r="I14660" s="3">
        <v>18.160799999999998</v>
      </c>
      <c r="J14660" s="3">
        <v>408.42479999999995</v>
      </c>
      <c r="K14660" s="3">
        <v>628.34584615384608</v>
      </c>
      <c r="L14660" s="4">
        <v>0.35000000000000003</v>
      </c>
    </row>
    <row r="14661" spans="1:12" x14ac:dyDescent="0.35">
      <c r="A14661" s="1" t="s">
        <v>24633</v>
      </c>
      <c r="B14661" t="s">
        <v>24634</v>
      </c>
      <c r="C14661" t="s">
        <v>26</v>
      </c>
      <c r="D14661" t="s">
        <v>27</v>
      </c>
      <c r="E14661">
        <v>1</v>
      </c>
      <c r="F14661" s="2">
        <v>15.55</v>
      </c>
      <c r="G14661" s="3">
        <v>34</v>
      </c>
      <c r="H14661" s="3">
        <v>0.1555</v>
      </c>
      <c r="I14661" s="3">
        <v>0.73085</v>
      </c>
      <c r="J14661" s="3">
        <v>16.436350000000001</v>
      </c>
      <c r="K14661" s="3">
        <v>25.286692307692309</v>
      </c>
      <c r="L14661" s="4">
        <v>0.35000000000000003</v>
      </c>
    </row>
    <row r="14662" spans="1:12" x14ac:dyDescent="0.35">
      <c r="A14662" s="1" t="s">
        <v>24635</v>
      </c>
      <c r="B14662" t="s">
        <v>24636</v>
      </c>
      <c r="C14662" t="s">
        <v>34</v>
      </c>
      <c r="D14662" t="s">
        <v>35</v>
      </c>
      <c r="E14662">
        <v>1</v>
      </c>
      <c r="F14662" s="2">
        <v>174.64</v>
      </c>
      <c r="G14662" s="3">
        <v>455</v>
      </c>
      <c r="H14662" s="3">
        <v>1.7464</v>
      </c>
      <c r="I14662" s="3">
        <v>8.2080799999999989</v>
      </c>
      <c r="J14662" s="3">
        <v>184.59447999999998</v>
      </c>
      <c r="K14662" s="3">
        <v>283.99150769230766</v>
      </c>
      <c r="L14662" s="4">
        <v>0.35000000000000003</v>
      </c>
    </row>
    <row r="14663" spans="1:12" x14ac:dyDescent="0.35">
      <c r="A14663" s="1" t="s">
        <v>24637</v>
      </c>
      <c r="B14663" t="s">
        <v>24638</v>
      </c>
      <c r="C14663" t="s">
        <v>363</v>
      </c>
      <c r="D14663" t="s">
        <v>364</v>
      </c>
      <c r="E14663">
        <v>1</v>
      </c>
      <c r="F14663" s="2">
        <v>2248.1799999999998</v>
      </c>
      <c r="G14663" s="3">
        <v>4319.4480000000003</v>
      </c>
      <c r="H14663" s="3">
        <v>22.4818</v>
      </c>
      <c r="I14663" s="3">
        <v>105.66445999999999</v>
      </c>
      <c r="J14663" s="3">
        <v>2376.3262599999998</v>
      </c>
      <c r="K14663" s="3">
        <v>3655.8865538461532</v>
      </c>
      <c r="L14663" s="4">
        <v>0.34999999999999992</v>
      </c>
    </row>
    <row r="14664" spans="1:12" x14ac:dyDescent="0.35">
      <c r="A14664" s="1" t="s">
        <v>24639</v>
      </c>
      <c r="B14664" t="s">
        <v>24640</v>
      </c>
      <c r="C14664" t="s">
        <v>363</v>
      </c>
      <c r="D14664" t="s">
        <v>364</v>
      </c>
      <c r="E14664">
        <v>1</v>
      </c>
      <c r="F14664" s="2">
        <v>5990</v>
      </c>
      <c r="G14664" s="3">
        <v>9838.4599999999991</v>
      </c>
      <c r="H14664" s="3">
        <v>59.9</v>
      </c>
      <c r="I14664" s="3">
        <v>281.52999999999997</v>
      </c>
      <c r="J14664" s="3">
        <v>6331.4299999999994</v>
      </c>
      <c r="K14664" s="3">
        <v>9740.6615384615379</v>
      </c>
      <c r="L14664" s="4">
        <v>0.35000000000000003</v>
      </c>
    </row>
    <row r="14665" spans="1:12" x14ac:dyDescent="0.35">
      <c r="A14665" s="1" t="s">
        <v>24641</v>
      </c>
      <c r="B14665" t="s">
        <v>24642</v>
      </c>
      <c r="C14665" t="s">
        <v>21</v>
      </c>
      <c r="D14665" t="s">
        <v>22</v>
      </c>
      <c r="E14665">
        <v>1</v>
      </c>
      <c r="F14665" s="2">
        <v>43.43</v>
      </c>
      <c r="G14665" s="3">
        <v>108.19199999999999</v>
      </c>
      <c r="H14665" s="3">
        <v>0.43430000000000002</v>
      </c>
      <c r="I14665" s="3">
        <v>2.04121</v>
      </c>
      <c r="J14665" s="3">
        <v>45.90551</v>
      </c>
      <c r="K14665" s="3">
        <v>70.62386153846154</v>
      </c>
      <c r="L14665" s="4">
        <v>0.35000000000000003</v>
      </c>
    </row>
    <row r="14666" spans="1:12" x14ac:dyDescent="0.35">
      <c r="A14666" s="1" t="s">
        <v>24643</v>
      </c>
      <c r="B14666" t="s">
        <v>24644</v>
      </c>
      <c r="C14666" t="s">
        <v>363</v>
      </c>
      <c r="D14666" t="s">
        <v>364</v>
      </c>
      <c r="E14666">
        <v>1</v>
      </c>
      <c r="F14666" s="2">
        <v>184.7</v>
      </c>
      <c r="G14666" s="3">
        <v>367</v>
      </c>
      <c r="H14666" s="3">
        <v>1.847</v>
      </c>
      <c r="I14666" s="3">
        <v>8.6808999999999994</v>
      </c>
      <c r="J14666" s="3">
        <v>195.22790000000001</v>
      </c>
      <c r="K14666" s="3">
        <v>300.35061538461537</v>
      </c>
      <c r="L14666" s="4">
        <v>0.34999999999999992</v>
      </c>
    </row>
    <row r="14667" spans="1:12" x14ac:dyDescent="0.35">
      <c r="A14667" s="1" t="s">
        <v>24645</v>
      </c>
      <c r="B14667" t="s">
        <v>13679</v>
      </c>
      <c r="C14667" t="s">
        <v>34</v>
      </c>
      <c r="D14667" t="s">
        <v>35</v>
      </c>
      <c r="E14667">
        <v>1</v>
      </c>
      <c r="F14667" s="2">
        <v>165.23</v>
      </c>
      <c r="G14667" s="3">
        <v>534</v>
      </c>
      <c r="H14667" s="3">
        <v>1.6522999999999999</v>
      </c>
      <c r="I14667" s="3">
        <v>7.7658099999999992</v>
      </c>
      <c r="J14667" s="3">
        <v>174.64810999999997</v>
      </c>
      <c r="K14667" s="3">
        <v>268.68939999999998</v>
      </c>
      <c r="L14667" s="4">
        <v>0.35000000000000003</v>
      </c>
    </row>
    <row r="14668" spans="1:12" x14ac:dyDescent="0.35">
      <c r="A14668" s="1" t="s">
        <v>24646</v>
      </c>
      <c r="B14668" t="s">
        <v>24647</v>
      </c>
      <c r="C14668" t="s">
        <v>363</v>
      </c>
      <c r="D14668" t="s">
        <v>364</v>
      </c>
      <c r="E14668">
        <v>1</v>
      </c>
      <c r="F14668" s="2">
        <v>1241.6600000000001</v>
      </c>
      <c r="G14668" s="3">
        <v>5</v>
      </c>
      <c r="H14668" s="3">
        <v>12.416600000000001</v>
      </c>
      <c r="I14668" s="3">
        <v>58.358020000000003</v>
      </c>
      <c r="J14668" s="3">
        <v>1312.43462</v>
      </c>
      <c r="K14668" s="3">
        <v>2019.1301846153845</v>
      </c>
      <c r="L14668" s="4">
        <v>0.34999999999999992</v>
      </c>
    </row>
    <row r="14669" spans="1:12" x14ac:dyDescent="0.35">
      <c r="A14669" s="1" t="s">
        <v>24648</v>
      </c>
      <c r="B14669" t="s">
        <v>20232</v>
      </c>
      <c r="C14669" t="s">
        <v>34</v>
      </c>
      <c r="D14669" t="s">
        <v>35</v>
      </c>
      <c r="E14669">
        <v>1</v>
      </c>
      <c r="F14669" s="2">
        <v>2221.56</v>
      </c>
      <c r="G14669" s="3">
        <v>5769</v>
      </c>
      <c r="H14669" s="3">
        <v>22.215599999999998</v>
      </c>
      <c r="I14669" s="3">
        <v>104.41332</v>
      </c>
      <c r="J14669" s="3">
        <v>2348.1889200000001</v>
      </c>
      <c r="K14669" s="3">
        <v>3612.5983384615383</v>
      </c>
      <c r="L14669" s="4">
        <v>0.35</v>
      </c>
    </row>
    <row r="14670" spans="1:12" x14ac:dyDescent="0.35">
      <c r="A14670" s="1" t="s">
        <v>24649</v>
      </c>
      <c r="B14670" t="s">
        <v>1571</v>
      </c>
      <c r="C14670" t="s">
        <v>34</v>
      </c>
      <c r="D14670" t="s">
        <v>35</v>
      </c>
      <c r="E14670">
        <v>1</v>
      </c>
      <c r="F14670" s="2">
        <v>26906.42</v>
      </c>
      <c r="G14670" s="3">
        <v>74734</v>
      </c>
      <c r="H14670" s="3">
        <v>269.06419999999997</v>
      </c>
      <c r="I14670" s="3">
        <v>1264.6017399999998</v>
      </c>
      <c r="J14670" s="3">
        <v>28440.085939999997</v>
      </c>
      <c r="K14670" s="3">
        <v>43753.978369230761</v>
      </c>
      <c r="L14670" s="4">
        <v>0.34999999999999992</v>
      </c>
    </row>
    <row r="14671" spans="1:12" x14ac:dyDescent="0.35">
      <c r="A14671" s="1" t="s">
        <v>24650</v>
      </c>
      <c r="B14671" t="s">
        <v>24651</v>
      </c>
      <c r="C14671" t="s">
        <v>34</v>
      </c>
      <c r="D14671" t="s">
        <v>35</v>
      </c>
      <c r="E14671">
        <v>1</v>
      </c>
      <c r="F14671" s="2">
        <v>4.25</v>
      </c>
      <c r="G14671" s="3">
        <v>8</v>
      </c>
      <c r="H14671" s="3">
        <v>4.2500000000000003E-2</v>
      </c>
      <c r="I14671" s="3">
        <v>0.19975000000000001</v>
      </c>
      <c r="J14671" s="3">
        <v>4.4922500000000003</v>
      </c>
      <c r="K14671" s="3">
        <v>6.9111538461538462</v>
      </c>
      <c r="L14671" s="4">
        <v>0.35</v>
      </c>
    </row>
    <row r="14672" spans="1:12" x14ac:dyDescent="0.35">
      <c r="A14672" s="1" t="s">
        <v>24652</v>
      </c>
      <c r="B14672" t="s">
        <v>24653</v>
      </c>
      <c r="C14672" t="s">
        <v>34</v>
      </c>
      <c r="D14672" t="s">
        <v>35</v>
      </c>
      <c r="E14672">
        <v>1</v>
      </c>
      <c r="F14672" s="2">
        <v>172</v>
      </c>
      <c r="G14672" s="3">
        <v>414.4</v>
      </c>
      <c r="H14672" s="3">
        <v>1.72</v>
      </c>
      <c r="I14672" s="3">
        <v>8.0839999999999996</v>
      </c>
      <c r="J14672" s="3">
        <v>181.804</v>
      </c>
      <c r="K14672" s="3">
        <v>279.69846153846152</v>
      </c>
      <c r="L14672" s="4">
        <v>0.34999999999999992</v>
      </c>
    </row>
    <row r="14673" spans="1:12" x14ac:dyDescent="0.35">
      <c r="A14673" s="1" t="s">
        <v>24654</v>
      </c>
      <c r="B14673" t="s">
        <v>24655</v>
      </c>
      <c r="C14673" t="s">
        <v>363</v>
      </c>
      <c r="D14673" t="s">
        <v>364</v>
      </c>
      <c r="E14673">
        <v>1</v>
      </c>
      <c r="F14673" s="2">
        <v>385.08</v>
      </c>
      <c r="G14673" s="3">
        <v>1219</v>
      </c>
      <c r="H14673" s="3">
        <v>3.8508</v>
      </c>
      <c r="I14673" s="3">
        <v>18.098759999999999</v>
      </c>
      <c r="J14673" s="3">
        <v>407.02955999999995</v>
      </c>
      <c r="K14673" s="3">
        <v>626.19932307692295</v>
      </c>
      <c r="L14673" s="4">
        <v>0.35</v>
      </c>
    </row>
    <row r="14674" spans="1:12" x14ac:dyDescent="0.35">
      <c r="A14674" s="1" t="s">
        <v>24656</v>
      </c>
      <c r="B14674" t="s">
        <v>24657</v>
      </c>
      <c r="C14674" t="s">
        <v>363</v>
      </c>
      <c r="D14674" t="s">
        <v>364</v>
      </c>
      <c r="E14674">
        <v>1</v>
      </c>
      <c r="F14674" s="2">
        <v>2745</v>
      </c>
      <c r="G14674" s="3">
        <v>1017</v>
      </c>
      <c r="H14674" s="3">
        <v>27.45</v>
      </c>
      <c r="I14674" s="3">
        <v>129.01499999999999</v>
      </c>
      <c r="J14674" s="3">
        <v>2901.4649999999997</v>
      </c>
      <c r="K14674" s="3">
        <v>4463.7923076923071</v>
      </c>
      <c r="L14674" s="4">
        <v>0.35</v>
      </c>
    </row>
    <row r="14675" spans="1:12" x14ac:dyDescent="0.35">
      <c r="A14675" s="1" t="s">
        <v>24658</v>
      </c>
      <c r="B14675" t="s">
        <v>24659</v>
      </c>
      <c r="C14675" t="s">
        <v>34</v>
      </c>
      <c r="D14675" t="s">
        <v>35</v>
      </c>
      <c r="E14675">
        <v>1</v>
      </c>
      <c r="F14675" s="2">
        <v>6237</v>
      </c>
      <c r="G14675" s="3">
        <v>17324</v>
      </c>
      <c r="H14675" s="3">
        <v>62.370000000000005</v>
      </c>
      <c r="I14675" s="3">
        <v>293.13900000000001</v>
      </c>
      <c r="J14675" s="3">
        <v>6592.509</v>
      </c>
      <c r="K14675" s="3">
        <v>10142.321538461538</v>
      </c>
      <c r="L14675" s="4">
        <v>0.35</v>
      </c>
    </row>
    <row r="14676" spans="1:12" x14ac:dyDescent="0.35">
      <c r="A14676" s="1" t="s">
        <v>24660</v>
      </c>
      <c r="B14676" t="s">
        <v>24661</v>
      </c>
      <c r="C14676" t="s">
        <v>34</v>
      </c>
      <c r="D14676" t="s">
        <v>35</v>
      </c>
      <c r="E14676">
        <v>1</v>
      </c>
      <c r="F14676" s="2">
        <v>112.79</v>
      </c>
      <c r="G14676" s="3">
        <v>4518</v>
      </c>
      <c r="H14676" s="3">
        <v>1.1279000000000001</v>
      </c>
      <c r="I14676" s="3">
        <v>5.3011300000000006</v>
      </c>
      <c r="J14676" s="3">
        <v>119.21903</v>
      </c>
      <c r="K14676" s="3">
        <v>183.41389230769229</v>
      </c>
      <c r="L14676" s="4">
        <v>0.34999999999999992</v>
      </c>
    </row>
    <row r="14677" spans="1:12" x14ac:dyDescent="0.35">
      <c r="A14677" s="1" t="s">
        <v>24662</v>
      </c>
      <c r="B14677" t="s">
        <v>24663</v>
      </c>
      <c r="C14677" t="s">
        <v>363</v>
      </c>
      <c r="D14677" t="s">
        <v>364</v>
      </c>
      <c r="E14677">
        <v>1</v>
      </c>
      <c r="F14677" s="2">
        <v>1587.92</v>
      </c>
      <c r="G14677" s="3">
        <v>3452</v>
      </c>
      <c r="H14677" s="3">
        <v>15.879200000000001</v>
      </c>
      <c r="I14677" s="3">
        <v>74.63224000000001</v>
      </c>
      <c r="J14677" s="3">
        <v>1678.4314400000001</v>
      </c>
      <c r="K14677" s="3">
        <v>2582.2022153846156</v>
      </c>
      <c r="L14677" s="4">
        <v>0.35000000000000003</v>
      </c>
    </row>
    <row r="14678" spans="1:12" x14ac:dyDescent="0.35">
      <c r="A14678" s="1" t="s">
        <v>24664</v>
      </c>
      <c r="B14678" t="s">
        <v>24665</v>
      </c>
      <c r="C14678" t="s">
        <v>34</v>
      </c>
      <c r="D14678" t="s">
        <v>35</v>
      </c>
      <c r="E14678">
        <v>1</v>
      </c>
      <c r="F14678" s="2">
        <v>167.47</v>
      </c>
      <c r="G14678" s="3">
        <v>424.45760000000001</v>
      </c>
      <c r="H14678" s="3">
        <v>1.6747000000000001</v>
      </c>
      <c r="I14678" s="3">
        <v>7.8710899999999997</v>
      </c>
      <c r="J14678" s="3">
        <v>177.01579000000001</v>
      </c>
      <c r="K14678" s="3">
        <v>272.33198461538461</v>
      </c>
      <c r="L14678" s="4">
        <v>0.35</v>
      </c>
    </row>
    <row r="14679" spans="1:12" x14ac:dyDescent="0.35">
      <c r="A14679" s="1" t="s">
        <v>24666</v>
      </c>
      <c r="B14679" t="s">
        <v>22815</v>
      </c>
      <c r="C14679" t="s">
        <v>13</v>
      </c>
      <c r="D14679" t="s">
        <v>14</v>
      </c>
      <c r="E14679">
        <v>1</v>
      </c>
      <c r="F14679" s="2">
        <v>175.92599999999999</v>
      </c>
      <c r="G14679" s="3">
        <v>408</v>
      </c>
      <c r="H14679" s="3">
        <v>1.7592599999999998</v>
      </c>
      <c r="I14679" s="3">
        <v>8.268521999999999</v>
      </c>
      <c r="J14679" s="3">
        <v>185.95378199999999</v>
      </c>
      <c r="K14679" s="3">
        <v>286.08274153846151</v>
      </c>
      <c r="L14679" s="4">
        <v>0.35</v>
      </c>
    </row>
    <row r="14680" spans="1:12" x14ac:dyDescent="0.35">
      <c r="A14680" s="1" t="s">
        <v>24667</v>
      </c>
      <c r="B14680" t="s">
        <v>24668</v>
      </c>
      <c r="C14680" t="s">
        <v>34</v>
      </c>
      <c r="D14680" t="s">
        <v>35</v>
      </c>
      <c r="E14680">
        <v>1</v>
      </c>
      <c r="F14680" s="2">
        <v>3257.84</v>
      </c>
      <c r="G14680" s="3">
        <v>8195</v>
      </c>
      <c r="H14680" s="3">
        <v>32.578400000000002</v>
      </c>
      <c r="I14680" s="3">
        <v>153.11848000000001</v>
      </c>
      <c r="J14680" s="3">
        <v>3443.5368800000001</v>
      </c>
      <c r="K14680" s="3">
        <v>5297.7490461538464</v>
      </c>
      <c r="L14680" s="4">
        <v>0.35000000000000003</v>
      </c>
    </row>
    <row r="14681" spans="1:12" x14ac:dyDescent="0.35">
      <c r="A14681" s="1" t="s">
        <v>24669</v>
      </c>
      <c r="B14681" t="s">
        <v>24670</v>
      </c>
      <c r="C14681" t="s">
        <v>363</v>
      </c>
      <c r="D14681" t="s">
        <v>364</v>
      </c>
      <c r="E14681">
        <v>1</v>
      </c>
      <c r="F14681" s="2">
        <v>53</v>
      </c>
      <c r="G14681" s="3">
        <v>102</v>
      </c>
      <c r="H14681" s="3">
        <v>0.53</v>
      </c>
      <c r="I14681" s="3">
        <v>2.4910000000000001</v>
      </c>
      <c r="J14681" s="3">
        <v>56.021000000000001</v>
      </c>
      <c r="K14681" s="3">
        <v>86.186153846153843</v>
      </c>
      <c r="L14681" s="4">
        <v>0.35</v>
      </c>
    </row>
    <row r="14682" spans="1:12" x14ac:dyDescent="0.35">
      <c r="A14682" s="1" t="s">
        <v>24671</v>
      </c>
      <c r="B14682" t="s">
        <v>1571</v>
      </c>
      <c r="C14682" t="s">
        <v>34</v>
      </c>
      <c r="D14682" t="s">
        <v>35</v>
      </c>
      <c r="E14682">
        <v>1</v>
      </c>
      <c r="F14682" s="2">
        <v>22889.79</v>
      </c>
      <c r="G14682" s="3">
        <v>63577</v>
      </c>
      <c r="H14682" s="3">
        <v>228.89790000000002</v>
      </c>
      <c r="I14682" s="3">
        <v>1075.8201300000001</v>
      </c>
      <c r="J14682" s="3">
        <v>24194.508030000001</v>
      </c>
      <c r="K14682" s="3">
        <v>37222.320046153844</v>
      </c>
      <c r="L14682" s="4">
        <v>0.34999999999999992</v>
      </c>
    </row>
    <row r="14683" spans="1:12" x14ac:dyDescent="0.35">
      <c r="A14683" s="1" t="s">
        <v>24672</v>
      </c>
      <c r="B14683" t="s">
        <v>24673</v>
      </c>
      <c r="C14683" t="s">
        <v>363</v>
      </c>
      <c r="D14683" t="s">
        <v>364</v>
      </c>
      <c r="E14683">
        <v>1</v>
      </c>
      <c r="F14683" s="2">
        <v>180.2</v>
      </c>
      <c r="G14683" s="3">
        <v>393.84</v>
      </c>
      <c r="H14683" s="3">
        <v>1.8019999999999998</v>
      </c>
      <c r="I14683" s="3">
        <v>8.4694000000000003</v>
      </c>
      <c r="J14683" s="3">
        <v>190.47139999999999</v>
      </c>
      <c r="K14683" s="3">
        <v>293.03292307692305</v>
      </c>
      <c r="L14683" s="4">
        <v>0.35</v>
      </c>
    </row>
    <row r="14684" spans="1:12" x14ac:dyDescent="0.35">
      <c r="A14684" s="1" t="s">
        <v>24674</v>
      </c>
      <c r="B14684" t="s">
        <v>17602</v>
      </c>
      <c r="C14684" t="s">
        <v>363</v>
      </c>
      <c r="D14684" t="s">
        <v>364</v>
      </c>
      <c r="E14684">
        <v>1</v>
      </c>
      <c r="F14684" s="2">
        <v>1202.9000000000001</v>
      </c>
      <c r="G14684" s="3">
        <v>2481</v>
      </c>
      <c r="H14684" s="3">
        <v>12.029000000000002</v>
      </c>
      <c r="I14684" s="3">
        <v>56.536300000000004</v>
      </c>
      <c r="J14684" s="3">
        <v>1271.4653000000001</v>
      </c>
      <c r="K14684" s="3">
        <v>1956.1004615384616</v>
      </c>
      <c r="L14684" s="4">
        <v>0.35</v>
      </c>
    </row>
    <row r="14685" spans="1:12" x14ac:dyDescent="0.35">
      <c r="A14685" s="1" t="s">
        <v>24675</v>
      </c>
      <c r="B14685" t="s">
        <v>24676</v>
      </c>
      <c r="C14685" t="s">
        <v>34</v>
      </c>
      <c r="D14685" t="s">
        <v>35</v>
      </c>
      <c r="E14685">
        <v>1</v>
      </c>
      <c r="F14685" s="2">
        <v>1063.3399999999999</v>
      </c>
      <c r="G14685" s="3">
        <v>2628</v>
      </c>
      <c r="H14685" s="3">
        <v>10.6334</v>
      </c>
      <c r="I14685" s="3">
        <v>49.976979999999998</v>
      </c>
      <c r="J14685" s="3">
        <v>1123.9503799999998</v>
      </c>
      <c r="K14685" s="3">
        <v>1729.1544307692304</v>
      </c>
      <c r="L14685" s="4">
        <v>0.35000000000000003</v>
      </c>
    </row>
    <row r="14686" spans="1:12" x14ac:dyDescent="0.35">
      <c r="A14686" s="1" t="s">
        <v>24677</v>
      </c>
      <c r="B14686" t="s">
        <v>24678</v>
      </c>
      <c r="C14686" t="s">
        <v>363</v>
      </c>
      <c r="D14686" t="s">
        <v>364</v>
      </c>
      <c r="E14686">
        <v>1</v>
      </c>
      <c r="F14686" s="2">
        <v>348.75</v>
      </c>
      <c r="G14686" s="3">
        <v>701</v>
      </c>
      <c r="H14686" s="3">
        <v>3.4875000000000003</v>
      </c>
      <c r="I14686" s="3">
        <v>16.391249999999999</v>
      </c>
      <c r="J14686" s="3">
        <v>368.62875000000003</v>
      </c>
      <c r="K14686" s="3">
        <v>567.1211538461539</v>
      </c>
      <c r="L14686" s="4">
        <v>0.35000000000000003</v>
      </c>
    </row>
    <row r="14687" spans="1:12" x14ac:dyDescent="0.35">
      <c r="A14687" s="1" t="s">
        <v>24679</v>
      </c>
      <c r="B14687" t="s">
        <v>24680</v>
      </c>
      <c r="C14687" t="s">
        <v>363</v>
      </c>
      <c r="D14687" t="s">
        <v>364</v>
      </c>
      <c r="E14687">
        <v>1</v>
      </c>
      <c r="F14687" s="2">
        <v>1786.95</v>
      </c>
      <c r="G14687" s="3">
        <v>3572</v>
      </c>
      <c r="H14687" s="3">
        <v>17.869500000000002</v>
      </c>
      <c r="I14687" s="3">
        <v>83.986649999999997</v>
      </c>
      <c r="J14687" s="3">
        <v>1888.8061500000001</v>
      </c>
      <c r="K14687" s="3">
        <v>2905.8556153846152</v>
      </c>
      <c r="L14687" s="4">
        <v>0.34999999999999992</v>
      </c>
    </row>
    <row r="14688" spans="1:12" x14ac:dyDescent="0.35">
      <c r="A14688" s="1" t="s">
        <v>24681</v>
      </c>
      <c r="B14688" t="s">
        <v>19736</v>
      </c>
      <c r="C14688" t="s">
        <v>34</v>
      </c>
      <c r="D14688" t="s">
        <v>35</v>
      </c>
      <c r="E14688">
        <v>1</v>
      </c>
      <c r="F14688" s="2">
        <v>22241.14</v>
      </c>
      <c r="G14688" s="3">
        <v>61776</v>
      </c>
      <c r="H14688" s="3">
        <v>222.41139999999999</v>
      </c>
      <c r="I14688" s="3">
        <v>1045.33358</v>
      </c>
      <c r="J14688" s="3">
        <v>23508.884979999999</v>
      </c>
      <c r="K14688" s="3">
        <v>36167.515353846153</v>
      </c>
      <c r="L14688" s="4">
        <v>0.35000000000000003</v>
      </c>
    </row>
    <row r="14689" spans="1:12" x14ac:dyDescent="0.35">
      <c r="A14689" s="1" t="s">
        <v>24682</v>
      </c>
      <c r="B14689" t="s">
        <v>18918</v>
      </c>
      <c r="C14689" t="s">
        <v>363</v>
      </c>
      <c r="D14689" t="s">
        <v>364</v>
      </c>
      <c r="E14689">
        <v>1</v>
      </c>
      <c r="F14689" s="2">
        <v>2220.1999999999998</v>
      </c>
      <c r="G14689" s="3">
        <v>4852.3999999999996</v>
      </c>
      <c r="H14689" s="3">
        <v>22.201999999999998</v>
      </c>
      <c r="I14689" s="3">
        <v>104.34939999999999</v>
      </c>
      <c r="J14689" s="3">
        <v>2346.7514000000001</v>
      </c>
      <c r="K14689" s="3">
        <v>3610.3867692307695</v>
      </c>
      <c r="L14689" s="4">
        <v>0.35000000000000003</v>
      </c>
    </row>
    <row r="14690" spans="1:12" x14ac:dyDescent="0.35">
      <c r="A14690" s="1" t="s">
        <v>24683</v>
      </c>
      <c r="B14690" t="s">
        <v>24684</v>
      </c>
      <c r="C14690" t="s">
        <v>363</v>
      </c>
      <c r="D14690" t="s">
        <v>364</v>
      </c>
      <c r="E14690">
        <v>1</v>
      </c>
      <c r="F14690" s="2">
        <v>62.87</v>
      </c>
      <c r="G14690" s="3">
        <v>126</v>
      </c>
      <c r="H14690" s="3">
        <v>0.62870000000000004</v>
      </c>
      <c r="I14690" s="3">
        <v>2.9548899999999998</v>
      </c>
      <c r="J14690" s="3">
        <v>66.453590000000005</v>
      </c>
      <c r="K14690" s="3">
        <v>102.23629230769231</v>
      </c>
      <c r="L14690" s="4">
        <v>0.35</v>
      </c>
    </row>
    <row r="14691" spans="1:12" x14ac:dyDescent="0.35">
      <c r="A14691" s="1" t="s">
        <v>24685</v>
      </c>
      <c r="B14691" t="s">
        <v>24686</v>
      </c>
      <c r="C14691" t="s">
        <v>34</v>
      </c>
      <c r="D14691" t="s">
        <v>35</v>
      </c>
      <c r="E14691">
        <v>1</v>
      </c>
      <c r="F14691" s="2">
        <v>9135.7199999999993</v>
      </c>
      <c r="G14691" s="3">
        <v>25377</v>
      </c>
      <c r="H14691" s="3">
        <v>91.357199999999992</v>
      </c>
      <c r="I14691" s="3">
        <v>429.37883999999997</v>
      </c>
      <c r="J14691" s="3">
        <v>9656.4560399999991</v>
      </c>
      <c r="K14691" s="3">
        <v>14856.086215384614</v>
      </c>
      <c r="L14691" s="4">
        <v>0.35</v>
      </c>
    </row>
    <row r="14692" spans="1:12" x14ac:dyDescent="0.35">
      <c r="A14692" s="1" t="s">
        <v>24687</v>
      </c>
      <c r="B14692" t="s">
        <v>3132</v>
      </c>
      <c r="C14692" t="s">
        <v>34</v>
      </c>
      <c r="D14692" t="s">
        <v>35</v>
      </c>
      <c r="E14692">
        <v>1</v>
      </c>
      <c r="F14692" s="2">
        <v>5064.8500000000004</v>
      </c>
      <c r="G14692" s="3">
        <v>12397.918</v>
      </c>
      <c r="H14692" s="3">
        <v>50.648500000000006</v>
      </c>
      <c r="I14692" s="3">
        <v>238.04795000000001</v>
      </c>
      <c r="J14692" s="3">
        <v>5353.5464500000007</v>
      </c>
      <c r="K14692" s="3">
        <v>8236.225307692308</v>
      </c>
      <c r="L14692" s="4">
        <v>0.34999999999999992</v>
      </c>
    </row>
    <row r="14693" spans="1:12" x14ac:dyDescent="0.35">
      <c r="A14693" s="1" t="s">
        <v>24688</v>
      </c>
      <c r="B14693" t="s">
        <v>24689</v>
      </c>
      <c r="C14693" t="s">
        <v>363</v>
      </c>
      <c r="D14693" t="s">
        <v>364</v>
      </c>
      <c r="E14693">
        <v>1</v>
      </c>
      <c r="F14693" s="2">
        <v>559.85</v>
      </c>
      <c r="G14693" s="3">
        <v>29524</v>
      </c>
      <c r="H14693" s="3">
        <v>5.5985000000000005</v>
      </c>
      <c r="I14693" s="3">
        <v>26.312950000000001</v>
      </c>
      <c r="J14693" s="3">
        <v>591.76144999999997</v>
      </c>
      <c r="K14693" s="3">
        <v>910.40223076923064</v>
      </c>
      <c r="L14693" s="4">
        <v>0.34999999999999992</v>
      </c>
    </row>
    <row r="14694" spans="1:12" x14ac:dyDescent="0.35">
      <c r="A14694" s="1" t="s">
        <v>24690</v>
      </c>
      <c r="B14694" t="s">
        <v>24691</v>
      </c>
      <c r="C14694" t="s">
        <v>13</v>
      </c>
      <c r="D14694" t="s">
        <v>14</v>
      </c>
      <c r="E14694">
        <v>1</v>
      </c>
      <c r="F14694" s="2">
        <v>1043.28</v>
      </c>
      <c r="G14694" s="3">
        <v>2089</v>
      </c>
      <c r="H14694" s="3">
        <v>10.4328</v>
      </c>
      <c r="I14694" s="3">
        <v>49.03416</v>
      </c>
      <c r="J14694" s="3">
        <v>1102.7469599999999</v>
      </c>
      <c r="K14694" s="3">
        <v>1696.5337846153845</v>
      </c>
      <c r="L14694" s="4">
        <v>0.35000000000000003</v>
      </c>
    </row>
    <row r="14695" spans="1:12" x14ac:dyDescent="0.35">
      <c r="A14695" s="1" t="s">
        <v>24692</v>
      </c>
      <c r="B14695" t="s">
        <v>24693</v>
      </c>
      <c r="C14695" t="s">
        <v>34</v>
      </c>
      <c r="D14695" t="s">
        <v>35</v>
      </c>
      <c r="E14695">
        <v>1</v>
      </c>
      <c r="F14695" s="2">
        <v>14.57</v>
      </c>
      <c r="G14695" s="3">
        <v>69</v>
      </c>
      <c r="H14695" s="3">
        <v>0.1457</v>
      </c>
      <c r="I14695" s="3">
        <v>0.68479000000000001</v>
      </c>
      <c r="J14695" s="3">
        <v>15.40049</v>
      </c>
      <c r="K14695" s="3">
        <v>23.693061538461539</v>
      </c>
      <c r="L14695" s="4">
        <v>0.35000000000000003</v>
      </c>
    </row>
    <row r="14696" spans="1:12" x14ac:dyDescent="0.35">
      <c r="A14696" s="1" t="s">
        <v>24694</v>
      </c>
      <c r="B14696" t="s">
        <v>24695</v>
      </c>
      <c r="C14696" t="s">
        <v>26</v>
      </c>
      <c r="D14696" t="s">
        <v>27</v>
      </c>
      <c r="E14696">
        <v>1</v>
      </c>
      <c r="F14696" s="2">
        <v>112.88</v>
      </c>
      <c r="G14696" s="3">
        <v>236.04</v>
      </c>
      <c r="H14696" s="3">
        <v>1.1288</v>
      </c>
      <c r="I14696" s="3">
        <v>5.3053599999999994</v>
      </c>
      <c r="J14696" s="3">
        <v>119.31415999999999</v>
      </c>
      <c r="K14696" s="3">
        <v>183.56024615384612</v>
      </c>
      <c r="L14696" s="4">
        <v>0.35</v>
      </c>
    </row>
    <row r="14697" spans="1:12" x14ac:dyDescent="0.35">
      <c r="A14697" s="1" t="s">
        <v>24696</v>
      </c>
      <c r="B14697" t="s">
        <v>24697</v>
      </c>
      <c r="C14697" t="s">
        <v>363</v>
      </c>
      <c r="D14697" t="s">
        <v>364</v>
      </c>
      <c r="E14697">
        <v>1</v>
      </c>
      <c r="F14697" s="2">
        <v>257.33999999999997</v>
      </c>
      <c r="G14697" s="3">
        <v>54</v>
      </c>
      <c r="H14697" s="3">
        <v>2.5733999999999999</v>
      </c>
      <c r="I14697" s="3">
        <v>12.09498</v>
      </c>
      <c r="J14697" s="3">
        <v>272.00837999999999</v>
      </c>
      <c r="K14697" s="3">
        <v>418.47443076923076</v>
      </c>
      <c r="L14697" s="4">
        <v>0.35000000000000003</v>
      </c>
    </row>
    <row r="14698" spans="1:12" x14ac:dyDescent="0.35">
      <c r="A14698" s="1" t="s">
        <v>24698</v>
      </c>
      <c r="B14698" t="s">
        <v>24699</v>
      </c>
      <c r="C14698" t="s">
        <v>363</v>
      </c>
      <c r="D14698" t="s">
        <v>364</v>
      </c>
      <c r="E14698">
        <v>1</v>
      </c>
      <c r="F14698" s="2">
        <v>83.43</v>
      </c>
      <c r="G14698" s="3">
        <v>168</v>
      </c>
      <c r="H14698" s="3">
        <v>0.83430000000000004</v>
      </c>
      <c r="I14698" s="3">
        <v>3.9212100000000003</v>
      </c>
      <c r="J14698" s="3">
        <v>88.185510000000008</v>
      </c>
      <c r="K14698" s="3">
        <v>135.6700153846154</v>
      </c>
      <c r="L14698" s="4">
        <v>0.35</v>
      </c>
    </row>
    <row r="14699" spans="1:12" x14ac:dyDescent="0.35">
      <c r="A14699" s="1" t="s">
        <v>24700</v>
      </c>
      <c r="B14699" t="s">
        <v>24701</v>
      </c>
      <c r="C14699" t="s">
        <v>363</v>
      </c>
      <c r="D14699" t="s">
        <v>364</v>
      </c>
      <c r="E14699">
        <v>1</v>
      </c>
      <c r="F14699" s="2">
        <v>320.68959999999998</v>
      </c>
      <c r="G14699" s="3">
        <v>670</v>
      </c>
      <c r="H14699" s="3">
        <v>3.206896</v>
      </c>
      <c r="I14699" s="3">
        <v>15.072411199999999</v>
      </c>
      <c r="J14699" s="3">
        <v>338.96890719999993</v>
      </c>
      <c r="K14699" s="3">
        <v>521.49062646153834</v>
      </c>
      <c r="L14699" s="4">
        <v>0.35</v>
      </c>
    </row>
    <row r="14700" spans="1:12" x14ac:dyDescent="0.35">
      <c r="A14700" s="1" t="s">
        <v>24702</v>
      </c>
      <c r="B14700" t="s">
        <v>24703</v>
      </c>
      <c r="C14700" t="s">
        <v>363</v>
      </c>
      <c r="D14700" t="s">
        <v>364</v>
      </c>
      <c r="E14700">
        <v>1</v>
      </c>
      <c r="F14700" s="2">
        <v>128.93</v>
      </c>
      <c r="G14700" s="3">
        <v>315.83999999999997</v>
      </c>
      <c r="H14700" s="3">
        <v>1.2893000000000001</v>
      </c>
      <c r="I14700" s="3">
        <v>6.0597099999999999</v>
      </c>
      <c r="J14700" s="3">
        <v>136.27901</v>
      </c>
      <c r="K14700" s="3">
        <v>209.66001538461538</v>
      </c>
      <c r="L14700" s="4">
        <v>0.35</v>
      </c>
    </row>
    <row r="14701" spans="1:12" x14ac:dyDescent="0.35">
      <c r="A14701" s="1">
        <v>727300</v>
      </c>
      <c r="B14701" t="s">
        <v>21261</v>
      </c>
      <c r="C14701" t="s">
        <v>34</v>
      </c>
      <c r="D14701" t="s">
        <v>35</v>
      </c>
      <c r="E14701">
        <v>1</v>
      </c>
      <c r="F14701" s="2">
        <v>0.215</v>
      </c>
      <c r="G14701" s="3">
        <v>1</v>
      </c>
      <c r="H14701" s="3">
        <v>2.15E-3</v>
      </c>
      <c r="I14701" s="3">
        <v>1.0104999999999999E-2</v>
      </c>
      <c r="J14701" s="3">
        <v>0.22725500000000001</v>
      </c>
      <c r="K14701" s="3">
        <v>0.34962307692307693</v>
      </c>
      <c r="L14701" s="4">
        <v>0.35</v>
      </c>
    </row>
    <row r="14702" spans="1:12" x14ac:dyDescent="0.35">
      <c r="A14702" s="1" t="s">
        <v>24704</v>
      </c>
      <c r="B14702" t="s">
        <v>24705</v>
      </c>
      <c r="C14702" t="s">
        <v>363</v>
      </c>
      <c r="D14702" t="s">
        <v>364</v>
      </c>
      <c r="E14702">
        <v>1</v>
      </c>
      <c r="F14702" s="2">
        <v>11051.15</v>
      </c>
      <c r="G14702" s="3">
        <v>44823</v>
      </c>
      <c r="H14702" s="3">
        <v>110.5115</v>
      </c>
      <c r="I14702" s="3">
        <v>519.40404999999998</v>
      </c>
      <c r="J14702" s="3">
        <v>11681.065549999999</v>
      </c>
      <c r="K14702" s="3">
        <v>17970.870076923075</v>
      </c>
      <c r="L14702" s="4">
        <v>0.34999999999999992</v>
      </c>
    </row>
    <row r="14703" spans="1:12" x14ac:dyDescent="0.35">
      <c r="A14703" s="1" t="s">
        <v>24706</v>
      </c>
      <c r="B14703" t="s">
        <v>21764</v>
      </c>
      <c r="C14703" t="s">
        <v>26</v>
      </c>
      <c r="D14703" t="s">
        <v>27</v>
      </c>
      <c r="E14703">
        <v>1</v>
      </c>
      <c r="F14703" s="2">
        <v>12757.5</v>
      </c>
      <c r="G14703" s="3">
        <v>26305</v>
      </c>
      <c r="H14703" s="3">
        <v>127.575</v>
      </c>
      <c r="I14703" s="3">
        <v>599.60249999999996</v>
      </c>
      <c r="J14703" s="3">
        <v>13484.677500000002</v>
      </c>
      <c r="K14703" s="3">
        <v>20745.657692307694</v>
      </c>
      <c r="L14703" s="4">
        <v>0.35</v>
      </c>
    </row>
    <row r="14704" spans="1:12" x14ac:dyDescent="0.35">
      <c r="A14704" s="1" t="s">
        <v>24707</v>
      </c>
      <c r="B14704" t="s">
        <v>24708</v>
      </c>
      <c r="C14704" t="s">
        <v>363</v>
      </c>
      <c r="D14704" t="s">
        <v>364</v>
      </c>
      <c r="E14704">
        <v>1</v>
      </c>
      <c r="F14704" s="2">
        <v>74779.600000000006</v>
      </c>
      <c r="G14704" s="3">
        <v>163435.82999999999</v>
      </c>
      <c r="H14704" s="3">
        <v>747.79600000000005</v>
      </c>
      <c r="I14704" s="3">
        <v>3514.6412000000005</v>
      </c>
      <c r="J14704" s="3">
        <v>79042.037200000006</v>
      </c>
      <c r="K14704" s="3">
        <v>121603.13415384616</v>
      </c>
      <c r="L14704" s="4">
        <v>0.35</v>
      </c>
    </row>
    <row r="14705" spans="1:12" x14ac:dyDescent="0.35">
      <c r="A14705" s="1" t="s">
        <v>24709</v>
      </c>
      <c r="B14705" t="s">
        <v>24710</v>
      </c>
      <c r="C14705" t="s">
        <v>34</v>
      </c>
      <c r="D14705" t="s">
        <v>35</v>
      </c>
      <c r="E14705">
        <v>1</v>
      </c>
      <c r="F14705" s="2">
        <v>132.34</v>
      </c>
      <c r="G14705" s="3">
        <v>229</v>
      </c>
      <c r="H14705" s="3">
        <v>1.3234000000000001</v>
      </c>
      <c r="I14705" s="3">
        <v>6.2199800000000005</v>
      </c>
      <c r="J14705" s="3">
        <v>139.88337999999999</v>
      </c>
      <c r="K14705" s="3">
        <v>215.20519999999996</v>
      </c>
      <c r="L14705" s="4">
        <v>0.34999999999999992</v>
      </c>
    </row>
    <row r="14706" spans="1:12" x14ac:dyDescent="0.35">
      <c r="A14706" s="1" t="s">
        <v>24711</v>
      </c>
      <c r="B14706" t="s">
        <v>23336</v>
      </c>
      <c r="C14706" t="s">
        <v>34</v>
      </c>
      <c r="D14706" t="s">
        <v>35</v>
      </c>
      <c r="E14706">
        <v>1</v>
      </c>
      <c r="F14706" s="2">
        <v>10133.64</v>
      </c>
      <c r="G14706" s="3">
        <v>28145</v>
      </c>
      <c r="H14706" s="3">
        <v>101.3364</v>
      </c>
      <c r="I14706" s="3">
        <v>476.28107999999997</v>
      </c>
      <c r="J14706" s="3">
        <v>10711.25748</v>
      </c>
      <c r="K14706" s="3">
        <v>16478.857661538463</v>
      </c>
      <c r="L14706" s="4">
        <v>0.35000000000000003</v>
      </c>
    </row>
    <row r="14707" spans="1:12" x14ac:dyDescent="0.35">
      <c r="A14707" s="1" t="s">
        <v>24712</v>
      </c>
      <c r="B14707" t="s">
        <v>19578</v>
      </c>
      <c r="C14707" t="s">
        <v>26</v>
      </c>
      <c r="D14707" t="s">
        <v>27</v>
      </c>
      <c r="E14707">
        <v>1</v>
      </c>
      <c r="F14707" s="2">
        <v>985.12</v>
      </c>
      <c r="G14707" s="3">
        <v>213</v>
      </c>
      <c r="H14707" s="3">
        <v>9.8512000000000004</v>
      </c>
      <c r="I14707" s="3">
        <v>46.300640000000001</v>
      </c>
      <c r="J14707" s="3">
        <v>1041.2718399999999</v>
      </c>
      <c r="K14707" s="3">
        <v>1601.9566769230767</v>
      </c>
      <c r="L14707" s="4">
        <v>0.35</v>
      </c>
    </row>
    <row r="14708" spans="1:12" x14ac:dyDescent="0.35">
      <c r="A14708" s="1" t="s">
        <v>24713</v>
      </c>
      <c r="B14708" t="s">
        <v>20232</v>
      </c>
      <c r="C14708" t="s">
        <v>34</v>
      </c>
      <c r="D14708" t="s">
        <v>35</v>
      </c>
      <c r="E14708">
        <v>1</v>
      </c>
      <c r="F14708" s="2">
        <v>2554.1999999999998</v>
      </c>
      <c r="G14708" s="3">
        <v>6632</v>
      </c>
      <c r="H14708" s="3">
        <v>25.541999999999998</v>
      </c>
      <c r="I14708" s="3">
        <v>120.0474</v>
      </c>
      <c r="J14708" s="3">
        <v>2699.7893999999997</v>
      </c>
      <c r="K14708" s="3">
        <v>4153.5221538461528</v>
      </c>
      <c r="L14708" s="4">
        <v>0.34999999999999992</v>
      </c>
    </row>
    <row r="14709" spans="1:12" x14ac:dyDescent="0.35">
      <c r="A14709" s="1" t="s">
        <v>24714</v>
      </c>
      <c r="B14709" t="s">
        <v>24715</v>
      </c>
      <c r="C14709" t="s">
        <v>363</v>
      </c>
      <c r="D14709" t="s">
        <v>364</v>
      </c>
      <c r="E14709">
        <v>1</v>
      </c>
      <c r="F14709" s="2">
        <v>32.729999999999997</v>
      </c>
      <c r="G14709" s="3">
        <v>102</v>
      </c>
      <c r="H14709" s="3">
        <v>0.32729999999999998</v>
      </c>
      <c r="I14709" s="3">
        <v>1.5383099999999998</v>
      </c>
      <c r="J14709" s="3">
        <v>34.595610000000001</v>
      </c>
      <c r="K14709" s="3">
        <v>53.224015384615385</v>
      </c>
      <c r="L14709" s="4">
        <v>0.35</v>
      </c>
    </row>
    <row r="14710" spans="1:12" x14ac:dyDescent="0.35">
      <c r="A14710" s="1" t="s">
        <v>24716</v>
      </c>
      <c r="B14710" t="s">
        <v>24717</v>
      </c>
      <c r="C14710" t="s">
        <v>363</v>
      </c>
      <c r="D14710" t="s">
        <v>364</v>
      </c>
      <c r="E14710">
        <v>1</v>
      </c>
      <c r="F14710" s="2">
        <v>547.88</v>
      </c>
      <c r="G14710" s="3">
        <v>213</v>
      </c>
      <c r="H14710" s="3">
        <v>5.4787999999999997</v>
      </c>
      <c r="I14710" s="3">
        <v>25.750360000000001</v>
      </c>
      <c r="J14710" s="3">
        <v>579.10915999999997</v>
      </c>
      <c r="K14710" s="3">
        <v>890.9371692307692</v>
      </c>
      <c r="L14710" s="4">
        <v>0.35000000000000003</v>
      </c>
    </row>
    <row r="14711" spans="1:12" x14ac:dyDescent="0.35">
      <c r="A14711" s="1" t="s">
        <v>24718</v>
      </c>
      <c r="B14711" t="s">
        <v>1571</v>
      </c>
      <c r="C14711" t="s">
        <v>34</v>
      </c>
      <c r="D14711" t="s">
        <v>35</v>
      </c>
      <c r="E14711">
        <v>1</v>
      </c>
      <c r="F14711" s="2">
        <v>33243.21</v>
      </c>
      <c r="G14711" s="3">
        <v>92334</v>
      </c>
      <c r="H14711" s="3">
        <v>332.43209999999999</v>
      </c>
      <c r="I14711" s="3">
        <v>1562.4308699999999</v>
      </c>
      <c r="J14711" s="3">
        <v>35138.072969999994</v>
      </c>
      <c r="K14711" s="3">
        <v>54058.573799999991</v>
      </c>
      <c r="L14711" s="4">
        <v>0.35000000000000003</v>
      </c>
    </row>
    <row r="14712" spans="1:12" x14ac:dyDescent="0.35">
      <c r="A14712" s="1" t="s">
        <v>24719</v>
      </c>
      <c r="B14712" t="s">
        <v>24720</v>
      </c>
      <c r="C14712" t="s">
        <v>13</v>
      </c>
      <c r="D14712" t="s">
        <v>14</v>
      </c>
      <c r="E14712">
        <v>1</v>
      </c>
      <c r="F14712" s="2">
        <v>15887.76</v>
      </c>
      <c r="G14712" s="3">
        <v>28990</v>
      </c>
      <c r="H14712" s="3">
        <v>158.8776</v>
      </c>
      <c r="I14712" s="3">
        <v>746.72472000000005</v>
      </c>
      <c r="J14712" s="3">
        <v>16793.36232</v>
      </c>
      <c r="K14712" s="3">
        <v>25835.942030769231</v>
      </c>
      <c r="L14712" s="4">
        <v>0.35</v>
      </c>
    </row>
    <row r="14713" spans="1:12" x14ac:dyDescent="0.35">
      <c r="A14713" s="1" t="s">
        <v>24721</v>
      </c>
      <c r="B14713" t="s">
        <v>1571</v>
      </c>
      <c r="C14713" t="s">
        <v>34</v>
      </c>
      <c r="D14713" t="s">
        <v>35</v>
      </c>
      <c r="E14713">
        <v>1</v>
      </c>
      <c r="F14713" s="2">
        <v>21841.97</v>
      </c>
      <c r="G14713" s="3">
        <v>60668</v>
      </c>
      <c r="H14713" s="3">
        <v>218.41970000000001</v>
      </c>
      <c r="I14713" s="3">
        <v>1026.57259</v>
      </c>
      <c r="J14713" s="3">
        <v>23086.962289999999</v>
      </c>
      <c r="K14713" s="3">
        <v>35518.403523076922</v>
      </c>
      <c r="L14713" s="4">
        <v>0.35</v>
      </c>
    </row>
    <row r="14714" spans="1:12" x14ac:dyDescent="0.35">
      <c r="A14714" s="1" t="s">
        <v>24722</v>
      </c>
      <c r="B14714" t="s">
        <v>24723</v>
      </c>
      <c r="C14714" t="s">
        <v>363</v>
      </c>
      <c r="D14714" t="s">
        <v>364</v>
      </c>
      <c r="E14714">
        <v>1</v>
      </c>
      <c r="F14714" s="2">
        <v>469.1</v>
      </c>
      <c r="G14714" s="3">
        <v>880</v>
      </c>
      <c r="H14714" s="3">
        <v>4.6910000000000007</v>
      </c>
      <c r="I14714" s="3">
        <v>22.047700000000003</v>
      </c>
      <c r="J14714" s="3">
        <v>495.83870000000002</v>
      </c>
      <c r="K14714" s="3">
        <v>762.82876923076924</v>
      </c>
      <c r="L14714" s="4">
        <v>0.35</v>
      </c>
    </row>
    <row r="14715" spans="1:12" x14ac:dyDescent="0.35">
      <c r="A14715" s="1" t="s">
        <v>24724</v>
      </c>
      <c r="B14715" t="s">
        <v>19730</v>
      </c>
      <c r="C14715" t="s">
        <v>34</v>
      </c>
      <c r="D14715" t="s">
        <v>35</v>
      </c>
      <c r="E14715">
        <v>1</v>
      </c>
      <c r="F14715" s="2">
        <v>5458.86</v>
      </c>
      <c r="G14715" s="3">
        <v>15163</v>
      </c>
      <c r="H14715" s="3">
        <v>54.5886</v>
      </c>
      <c r="I14715" s="3">
        <v>256.56641999999999</v>
      </c>
      <c r="J14715" s="3">
        <v>5770.0150199999998</v>
      </c>
      <c r="K14715" s="3">
        <v>8876.9461846153845</v>
      </c>
      <c r="L14715" s="4">
        <v>0.35000000000000003</v>
      </c>
    </row>
    <row r="14716" spans="1:12" x14ac:dyDescent="0.35">
      <c r="A14716" s="1" t="s">
        <v>24725</v>
      </c>
      <c r="B14716" t="s">
        <v>19885</v>
      </c>
      <c r="C14716" t="s">
        <v>363</v>
      </c>
      <c r="D14716" t="s">
        <v>364</v>
      </c>
      <c r="E14716">
        <v>1</v>
      </c>
      <c r="F14716" s="2">
        <v>4385.88</v>
      </c>
      <c r="G14716" s="3">
        <v>7293</v>
      </c>
      <c r="H14716" s="3">
        <v>43.858800000000002</v>
      </c>
      <c r="I14716" s="3">
        <v>206.13636</v>
      </c>
      <c r="J14716" s="3">
        <v>4635.8751600000005</v>
      </c>
      <c r="K14716" s="3">
        <v>7132.1156307692318</v>
      </c>
      <c r="L14716" s="4">
        <v>0.35000000000000003</v>
      </c>
    </row>
    <row r="14717" spans="1:12" x14ac:dyDescent="0.35">
      <c r="A14717" s="1" t="s">
        <v>24726</v>
      </c>
      <c r="B14717" t="s">
        <v>24727</v>
      </c>
      <c r="C14717" t="s">
        <v>21</v>
      </c>
      <c r="D14717" t="s">
        <v>22</v>
      </c>
      <c r="E14717">
        <v>1</v>
      </c>
      <c r="F14717" s="2">
        <v>40.58</v>
      </c>
      <c r="G14717" s="3">
        <v>90</v>
      </c>
      <c r="H14717" s="3">
        <v>0.40579999999999999</v>
      </c>
      <c r="I14717" s="3">
        <v>1.90726</v>
      </c>
      <c r="J14717" s="3">
        <v>42.893059999999998</v>
      </c>
      <c r="K14717" s="3">
        <v>65.989323076923071</v>
      </c>
      <c r="L14717" s="4">
        <v>0.35</v>
      </c>
    </row>
    <row r="14718" spans="1:12" x14ac:dyDescent="0.35">
      <c r="A14718" s="1" t="s">
        <v>24728</v>
      </c>
      <c r="B14718" t="s">
        <v>24729</v>
      </c>
      <c r="C14718" t="s">
        <v>13</v>
      </c>
      <c r="D14718" t="s">
        <v>14</v>
      </c>
      <c r="E14718">
        <v>1</v>
      </c>
      <c r="F14718" s="2">
        <v>206.64</v>
      </c>
      <c r="G14718" s="3">
        <v>413</v>
      </c>
      <c r="H14718" s="3">
        <v>2.0663999999999998</v>
      </c>
      <c r="I14718" s="3">
        <v>9.7120800000000003</v>
      </c>
      <c r="J14718" s="3">
        <v>218.41847999999999</v>
      </c>
      <c r="K14718" s="3">
        <v>336.02843076923074</v>
      </c>
      <c r="L14718" s="4">
        <v>0.35</v>
      </c>
    </row>
    <row r="14719" spans="1:12" x14ac:dyDescent="0.35">
      <c r="A14719" s="1" t="s">
        <v>24730</v>
      </c>
      <c r="B14719" t="s">
        <v>24731</v>
      </c>
      <c r="C14719" t="s">
        <v>34</v>
      </c>
      <c r="D14719" t="s">
        <v>35</v>
      </c>
      <c r="E14719">
        <v>1</v>
      </c>
      <c r="F14719" s="2">
        <v>100.68</v>
      </c>
      <c r="G14719" s="3">
        <v>236.32</v>
      </c>
      <c r="H14719" s="3">
        <v>1.0068000000000001</v>
      </c>
      <c r="I14719" s="3">
        <v>4.7319599999999999</v>
      </c>
      <c r="J14719" s="3">
        <v>106.41876000000001</v>
      </c>
      <c r="K14719" s="3">
        <v>163.72116923076922</v>
      </c>
      <c r="L14719" s="4">
        <v>0.34999999999999992</v>
      </c>
    </row>
    <row r="14720" spans="1:12" x14ac:dyDescent="0.35">
      <c r="A14720" s="1" t="s">
        <v>24732</v>
      </c>
      <c r="B14720" t="s">
        <v>21933</v>
      </c>
      <c r="C14720" t="s">
        <v>363</v>
      </c>
      <c r="D14720" t="s">
        <v>364</v>
      </c>
      <c r="E14720">
        <v>1</v>
      </c>
      <c r="F14720" s="2">
        <v>2925</v>
      </c>
      <c r="G14720" s="3">
        <v>4862</v>
      </c>
      <c r="H14720" s="3">
        <v>29.25</v>
      </c>
      <c r="I14720" s="3">
        <v>137.47499999999999</v>
      </c>
      <c r="J14720" s="3">
        <v>3091.7249999999999</v>
      </c>
      <c r="K14720" s="3">
        <v>4756.5</v>
      </c>
      <c r="L14720" s="4">
        <v>0.35000000000000003</v>
      </c>
    </row>
    <row r="14721" spans="1:12" x14ac:dyDescent="0.35">
      <c r="A14721" s="1" t="s">
        <v>24733</v>
      </c>
      <c r="B14721" t="s">
        <v>24734</v>
      </c>
      <c r="C14721" t="s">
        <v>363</v>
      </c>
      <c r="D14721" t="s">
        <v>364</v>
      </c>
      <c r="E14721">
        <v>1</v>
      </c>
      <c r="F14721" s="2">
        <v>197.45</v>
      </c>
      <c r="G14721" s="3">
        <v>502</v>
      </c>
      <c r="H14721" s="3">
        <v>1.9744999999999999</v>
      </c>
      <c r="I14721" s="3">
        <v>9.280149999999999</v>
      </c>
      <c r="J14721" s="3">
        <v>208.70464999999999</v>
      </c>
      <c r="K14721" s="3">
        <v>321.08407692307691</v>
      </c>
      <c r="L14721" s="4">
        <v>0.35000000000000003</v>
      </c>
    </row>
    <row r="14722" spans="1:12" x14ac:dyDescent="0.35">
      <c r="A14722" s="1" t="s">
        <v>24735</v>
      </c>
      <c r="B14722" t="s">
        <v>24736</v>
      </c>
      <c r="C14722" t="s">
        <v>363</v>
      </c>
      <c r="D14722" t="s">
        <v>364</v>
      </c>
      <c r="E14722">
        <v>1</v>
      </c>
      <c r="F14722" s="2">
        <v>1291.95</v>
      </c>
      <c r="G14722" s="3">
        <v>2585</v>
      </c>
      <c r="H14722" s="3">
        <v>12.919500000000001</v>
      </c>
      <c r="I14722" s="3">
        <v>60.721650000000004</v>
      </c>
      <c r="J14722" s="3">
        <v>1365.59115</v>
      </c>
      <c r="K14722" s="3">
        <v>2100.9094615384615</v>
      </c>
      <c r="L14722" s="4">
        <v>0.35000000000000003</v>
      </c>
    </row>
    <row r="14723" spans="1:12" x14ac:dyDescent="0.35">
      <c r="A14723" s="1" t="s">
        <v>24737</v>
      </c>
      <c r="B14723" t="s">
        <v>24738</v>
      </c>
      <c r="C14723" t="s">
        <v>363</v>
      </c>
      <c r="D14723" t="s">
        <v>364</v>
      </c>
      <c r="E14723">
        <v>1</v>
      </c>
      <c r="F14723" s="2">
        <v>969.23</v>
      </c>
      <c r="G14723" s="3">
        <v>10</v>
      </c>
      <c r="H14723" s="3">
        <v>9.6923000000000012</v>
      </c>
      <c r="I14723" s="3">
        <v>45.553809999999999</v>
      </c>
      <c r="J14723" s="3">
        <v>1024.4761100000001</v>
      </c>
      <c r="K14723" s="3">
        <v>1576.1170923076922</v>
      </c>
      <c r="L14723" s="4">
        <v>0.34999999999999992</v>
      </c>
    </row>
    <row r="14724" spans="1:12" x14ac:dyDescent="0.35">
      <c r="A14724" s="1" t="s">
        <v>24739</v>
      </c>
      <c r="B14724" t="s">
        <v>24740</v>
      </c>
      <c r="C14724" t="s">
        <v>363</v>
      </c>
      <c r="D14724" t="s">
        <v>364</v>
      </c>
      <c r="E14724">
        <v>1</v>
      </c>
      <c r="F14724" s="2">
        <v>65.944999999999993</v>
      </c>
      <c r="G14724" s="3">
        <v>248</v>
      </c>
      <c r="H14724" s="3">
        <v>0.65944999999999998</v>
      </c>
      <c r="I14724" s="3">
        <v>3.0994149999999996</v>
      </c>
      <c r="J14724" s="3">
        <v>69.703864999999993</v>
      </c>
      <c r="K14724" s="3">
        <v>107.23671538461537</v>
      </c>
      <c r="L14724" s="4">
        <v>0.34999999999999992</v>
      </c>
    </row>
    <row r="14725" spans="1:12" x14ac:dyDescent="0.35">
      <c r="A14725" s="1" t="s">
        <v>24741</v>
      </c>
      <c r="B14725" t="s">
        <v>24742</v>
      </c>
      <c r="C14725" t="s">
        <v>363</v>
      </c>
      <c r="D14725" t="s">
        <v>364</v>
      </c>
      <c r="E14725">
        <v>1</v>
      </c>
      <c r="F14725" s="2">
        <v>29.04</v>
      </c>
      <c r="G14725" s="3">
        <v>55</v>
      </c>
      <c r="H14725" s="3">
        <v>0.29039999999999999</v>
      </c>
      <c r="I14725" s="3">
        <v>1.3648799999999999</v>
      </c>
      <c r="J14725" s="3">
        <v>30.695279999999997</v>
      </c>
      <c r="K14725" s="3">
        <v>47.223507692307685</v>
      </c>
      <c r="L14725" s="4">
        <v>0.35</v>
      </c>
    </row>
    <row r="14726" spans="1:12" x14ac:dyDescent="0.35">
      <c r="A14726" s="1" t="s">
        <v>24743</v>
      </c>
      <c r="B14726" t="s">
        <v>24744</v>
      </c>
      <c r="C14726" t="s">
        <v>34</v>
      </c>
      <c r="D14726" t="s">
        <v>35</v>
      </c>
      <c r="E14726">
        <v>1</v>
      </c>
      <c r="F14726" s="2">
        <v>6759.72</v>
      </c>
      <c r="G14726" s="3">
        <v>18776</v>
      </c>
      <c r="H14726" s="3">
        <v>67.597200000000001</v>
      </c>
      <c r="I14726" s="3">
        <v>317.70684</v>
      </c>
      <c r="J14726" s="3">
        <v>7145.0240400000002</v>
      </c>
      <c r="K14726" s="3">
        <v>10992.344676923078</v>
      </c>
      <c r="L14726" s="4">
        <v>0.35000000000000003</v>
      </c>
    </row>
    <row r="14727" spans="1:12" x14ac:dyDescent="0.35">
      <c r="A14727" s="1" t="s">
        <v>24745</v>
      </c>
      <c r="B14727" t="s">
        <v>22030</v>
      </c>
      <c r="C14727" t="s">
        <v>34</v>
      </c>
      <c r="D14727" t="s">
        <v>35</v>
      </c>
      <c r="E14727">
        <v>1</v>
      </c>
      <c r="F14727" s="2">
        <v>21193.33</v>
      </c>
      <c r="G14727" s="3">
        <v>58862</v>
      </c>
      <c r="H14727" s="3">
        <v>211.93330000000003</v>
      </c>
      <c r="I14727" s="3">
        <v>996.08651000000009</v>
      </c>
      <c r="J14727" s="3">
        <v>22401.349810000003</v>
      </c>
      <c r="K14727" s="3">
        <v>34463.615092307693</v>
      </c>
      <c r="L14727" s="4">
        <v>0.34999999999999992</v>
      </c>
    </row>
    <row r="14728" spans="1:12" x14ac:dyDescent="0.35">
      <c r="A14728" s="1" t="s">
        <v>24746</v>
      </c>
      <c r="B14728" t="s">
        <v>24747</v>
      </c>
      <c r="C14728" t="s">
        <v>363</v>
      </c>
      <c r="D14728" t="s">
        <v>364</v>
      </c>
      <c r="E14728">
        <v>1</v>
      </c>
      <c r="F14728" s="2">
        <v>27.83</v>
      </c>
      <c r="G14728" s="3">
        <v>55</v>
      </c>
      <c r="H14728" s="3">
        <v>0.27829999999999999</v>
      </c>
      <c r="I14728" s="3">
        <v>1.3080099999999999</v>
      </c>
      <c r="J14728" s="3">
        <v>29.416309999999999</v>
      </c>
      <c r="K14728" s="3">
        <v>45.255861538461538</v>
      </c>
      <c r="L14728" s="4">
        <v>0.35000000000000003</v>
      </c>
    </row>
    <row r="14729" spans="1:12" x14ac:dyDescent="0.35">
      <c r="A14729" s="1" t="s">
        <v>24748</v>
      </c>
      <c r="B14729" t="s">
        <v>24749</v>
      </c>
      <c r="C14729" t="s">
        <v>26</v>
      </c>
      <c r="D14729" t="s">
        <v>27</v>
      </c>
      <c r="E14729">
        <v>1</v>
      </c>
      <c r="F14729" s="2">
        <v>14750</v>
      </c>
      <c r="G14729" s="3">
        <v>30980.41</v>
      </c>
      <c r="H14729" s="3">
        <v>147.5</v>
      </c>
      <c r="I14729" s="3">
        <v>693.25</v>
      </c>
      <c r="J14729" s="3">
        <v>15590.75</v>
      </c>
      <c r="K14729" s="3">
        <v>23985.76923076923</v>
      </c>
      <c r="L14729" s="4">
        <v>0.35</v>
      </c>
    </row>
    <row r="14730" spans="1:12" x14ac:dyDescent="0.35">
      <c r="A14730" s="1" t="s">
        <v>24750</v>
      </c>
      <c r="B14730" t="s">
        <v>24751</v>
      </c>
      <c r="C14730" t="s">
        <v>363</v>
      </c>
      <c r="D14730" t="s">
        <v>364</v>
      </c>
      <c r="E14730">
        <v>1</v>
      </c>
      <c r="F14730" s="2">
        <v>40.36</v>
      </c>
      <c r="G14730" s="3">
        <v>74</v>
      </c>
      <c r="H14730" s="3">
        <v>0.40360000000000001</v>
      </c>
      <c r="I14730" s="3">
        <v>1.8969199999999999</v>
      </c>
      <c r="J14730" s="3">
        <v>42.660519999999998</v>
      </c>
      <c r="K14730" s="3">
        <v>65.63156923076923</v>
      </c>
      <c r="L14730" s="4">
        <v>0.35000000000000003</v>
      </c>
    </row>
    <row r="14731" spans="1:12" x14ac:dyDescent="0.35">
      <c r="A14731" s="1" t="s">
        <v>24752</v>
      </c>
      <c r="B14731" t="s">
        <v>24753</v>
      </c>
      <c r="C14731" t="s">
        <v>34</v>
      </c>
      <c r="D14731" t="s">
        <v>35</v>
      </c>
      <c r="E14731">
        <v>1</v>
      </c>
      <c r="F14731" s="2">
        <v>406</v>
      </c>
      <c r="G14731" s="3">
        <v>841.83680000000004</v>
      </c>
      <c r="H14731" s="3">
        <v>4.0600000000000005</v>
      </c>
      <c r="I14731" s="3">
        <v>19.082000000000001</v>
      </c>
      <c r="J14731" s="3">
        <v>429.142</v>
      </c>
      <c r="K14731" s="3">
        <v>660.2184615384615</v>
      </c>
      <c r="L14731" s="4">
        <v>0.35</v>
      </c>
    </row>
    <row r="14732" spans="1:12" x14ac:dyDescent="0.35">
      <c r="A14732" s="1" t="s">
        <v>24754</v>
      </c>
      <c r="B14732" t="s">
        <v>23449</v>
      </c>
      <c r="C14732" t="s">
        <v>13</v>
      </c>
      <c r="D14732" t="s">
        <v>14</v>
      </c>
      <c r="E14732">
        <v>1</v>
      </c>
      <c r="F14732" s="2">
        <v>371.28</v>
      </c>
      <c r="G14732" s="3">
        <v>745</v>
      </c>
      <c r="H14732" s="3">
        <v>3.7127999999999997</v>
      </c>
      <c r="I14732" s="3">
        <v>17.45016</v>
      </c>
      <c r="J14732" s="3">
        <v>392.44295999999997</v>
      </c>
      <c r="K14732" s="3">
        <v>603.75839999999994</v>
      </c>
      <c r="L14732" s="4">
        <v>0.35</v>
      </c>
    </row>
    <row r="14733" spans="1:12" x14ac:dyDescent="0.35">
      <c r="A14733" s="1">
        <v>727100</v>
      </c>
      <c r="B14733" t="s">
        <v>19537</v>
      </c>
      <c r="C14733" t="s">
        <v>34</v>
      </c>
      <c r="D14733" t="s">
        <v>35</v>
      </c>
      <c r="E14733">
        <v>1</v>
      </c>
      <c r="F14733" s="2">
        <v>0.129</v>
      </c>
      <c r="G14733" s="3">
        <v>1</v>
      </c>
      <c r="H14733" s="3">
        <v>1.2900000000000001E-3</v>
      </c>
      <c r="I14733" s="3">
        <v>6.0629999999999998E-3</v>
      </c>
      <c r="J14733" s="3">
        <v>0.13635300000000003</v>
      </c>
      <c r="K14733" s="3">
        <v>0.2097738461538462</v>
      </c>
      <c r="L14733" s="4">
        <v>0.35</v>
      </c>
    </row>
    <row r="14734" spans="1:12" x14ac:dyDescent="0.35">
      <c r="A14734" s="1" t="s">
        <v>24755</v>
      </c>
      <c r="B14734" t="s">
        <v>24756</v>
      </c>
      <c r="C14734" t="s">
        <v>34</v>
      </c>
      <c r="D14734" t="s">
        <v>35</v>
      </c>
      <c r="E14734">
        <v>1</v>
      </c>
      <c r="F14734" s="2">
        <v>22.4</v>
      </c>
      <c r="G14734" s="3">
        <v>101.9</v>
      </c>
      <c r="H14734" s="3">
        <v>0.22399999999999998</v>
      </c>
      <c r="I14734" s="3">
        <v>1.0528</v>
      </c>
      <c r="J14734" s="3">
        <v>23.6768</v>
      </c>
      <c r="K14734" s="3">
        <v>36.425846153846152</v>
      </c>
      <c r="L14734" s="4">
        <v>0.35</v>
      </c>
    </row>
    <row r="14735" spans="1:12" x14ac:dyDescent="0.35">
      <c r="A14735" s="1" t="s">
        <v>24757</v>
      </c>
      <c r="B14735" t="s">
        <v>3729</v>
      </c>
      <c r="C14735" t="s">
        <v>13</v>
      </c>
      <c r="D14735" t="s">
        <v>14</v>
      </c>
      <c r="E14735">
        <v>1</v>
      </c>
      <c r="F14735" s="2">
        <v>8895</v>
      </c>
      <c r="G14735" s="3">
        <v>23038.723999999998</v>
      </c>
      <c r="H14735" s="3">
        <v>88.95</v>
      </c>
      <c r="I14735" s="3">
        <v>418.065</v>
      </c>
      <c r="J14735" s="3">
        <v>9402.0150000000012</v>
      </c>
      <c r="K14735" s="3">
        <v>14464.638461538463</v>
      </c>
      <c r="L14735" s="4">
        <v>0.35</v>
      </c>
    </row>
    <row r="14736" spans="1:12" x14ac:dyDescent="0.35">
      <c r="A14736" s="1" t="s">
        <v>24758</v>
      </c>
      <c r="B14736" t="s">
        <v>24759</v>
      </c>
      <c r="C14736" t="s">
        <v>363</v>
      </c>
      <c r="D14736" t="s">
        <v>364</v>
      </c>
      <c r="E14736">
        <v>1</v>
      </c>
      <c r="F14736" s="2">
        <v>232.76</v>
      </c>
      <c r="G14736" s="3">
        <v>460</v>
      </c>
      <c r="H14736" s="3">
        <v>2.3275999999999999</v>
      </c>
      <c r="I14736" s="3">
        <v>10.939719999999999</v>
      </c>
      <c r="J14736" s="3">
        <v>246.02731999999997</v>
      </c>
      <c r="K14736" s="3">
        <v>378.50356923076919</v>
      </c>
      <c r="L14736" s="4">
        <v>0.35</v>
      </c>
    </row>
    <row r="14737" spans="1:12" x14ac:dyDescent="0.35">
      <c r="A14737" s="1" t="s">
        <v>24760</v>
      </c>
      <c r="B14737" t="s">
        <v>24761</v>
      </c>
      <c r="C14737" t="s">
        <v>363</v>
      </c>
      <c r="D14737" t="s">
        <v>364</v>
      </c>
      <c r="E14737">
        <v>1</v>
      </c>
      <c r="F14737" s="2">
        <v>554.63</v>
      </c>
      <c r="G14737" s="3">
        <v>16219</v>
      </c>
      <c r="H14737" s="3">
        <v>5.5463000000000005</v>
      </c>
      <c r="I14737" s="3">
        <v>26.067609999999998</v>
      </c>
      <c r="J14737" s="3">
        <v>586.24390999999991</v>
      </c>
      <c r="K14737" s="3">
        <v>901.91370769230753</v>
      </c>
      <c r="L14737" s="4">
        <v>0.35</v>
      </c>
    </row>
    <row r="14738" spans="1:12" x14ac:dyDescent="0.35">
      <c r="A14738" s="1" t="s">
        <v>24762</v>
      </c>
      <c r="B14738" t="s">
        <v>24763</v>
      </c>
      <c r="C14738" t="s">
        <v>363</v>
      </c>
      <c r="D14738" t="s">
        <v>364</v>
      </c>
      <c r="E14738">
        <v>1</v>
      </c>
      <c r="F14738" s="2">
        <v>2.34</v>
      </c>
      <c r="G14738" s="3">
        <v>135</v>
      </c>
      <c r="H14738" s="3">
        <v>2.3400000000000001E-2</v>
      </c>
      <c r="I14738" s="3">
        <v>0.10997999999999999</v>
      </c>
      <c r="J14738" s="3">
        <v>2.4733800000000001</v>
      </c>
      <c r="K14738" s="3">
        <v>3.8052000000000001</v>
      </c>
      <c r="L14738" s="4">
        <v>0.35</v>
      </c>
    </row>
    <row r="14739" spans="1:12" x14ac:dyDescent="0.35">
      <c r="A14739" s="1" t="s">
        <v>24764</v>
      </c>
      <c r="B14739" t="s">
        <v>24765</v>
      </c>
      <c r="C14739" t="s">
        <v>34</v>
      </c>
      <c r="D14739" t="s">
        <v>35</v>
      </c>
      <c r="E14739">
        <v>1</v>
      </c>
      <c r="F14739" s="2">
        <v>165.59</v>
      </c>
      <c r="G14739" s="3">
        <v>417</v>
      </c>
      <c r="H14739" s="3">
        <v>1.6559000000000001</v>
      </c>
      <c r="I14739" s="3">
        <v>7.7827299999999999</v>
      </c>
      <c r="J14739" s="3">
        <v>175.02862999999999</v>
      </c>
      <c r="K14739" s="3">
        <v>269.27481538461535</v>
      </c>
      <c r="L14739" s="4">
        <v>0.34999999999999992</v>
      </c>
    </row>
    <row r="14740" spans="1:12" x14ac:dyDescent="0.35">
      <c r="A14740" s="1" t="s">
        <v>24766</v>
      </c>
      <c r="B14740" t="s">
        <v>24767</v>
      </c>
      <c r="C14740" t="s">
        <v>21</v>
      </c>
      <c r="D14740" t="s">
        <v>22</v>
      </c>
      <c r="E14740">
        <v>1</v>
      </c>
      <c r="F14740" s="2">
        <v>129.76</v>
      </c>
      <c r="G14740" s="3">
        <v>346</v>
      </c>
      <c r="H14740" s="3">
        <v>1.2975999999999999</v>
      </c>
      <c r="I14740" s="3">
        <v>6.0987199999999993</v>
      </c>
      <c r="J14740" s="3">
        <v>137.15631999999997</v>
      </c>
      <c r="K14740" s="3">
        <v>211.00972307692302</v>
      </c>
      <c r="L14740" s="4">
        <v>0.35</v>
      </c>
    </row>
    <row r="14741" spans="1:12" x14ac:dyDescent="0.35">
      <c r="A14741" s="1" t="s">
        <v>24768</v>
      </c>
      <c r="B14741" t="s">
        <v>24769</v>
      </c>
      <c r="C14741" t="s">
        <v>13</v>
      </c>
      <c r="D14741" t="s">
        <v>14</v>
      </c>
      <c r="E14741">
        <v>1</v>
      </c>
      <c r="F14741" s="2">
        <v>270.33089999999999</v>
      </c>
      <c r="G14741" s="3">
        <v>629</v>
      </c>
      <c r="H14741" s="3">
        <v>2.703309</v>
      </c>
      <c r="I14741" s="3">
        <v>12.705552299999999</v>
      </c>
      <c r="J14741" s="3">
        <v>285.7397613</v>
      </c>
      <c r="K14741" s="3">
        <v>439.59963276923077</v>
      </c>
      <c r="L14741" s="4">
        <v>0.35</v>
      </c>
    </row>
    <row r="14742" spans="1:12" x14ac:dyDescent="0.35">
      <c r="A14742" s="1" t="s">
        <v>24770</v>
      </c>
      <c r="B14742" t="s">
        <v>24771</v>
      </c>
      <c r="C14742" t="s">
        <v>363</v>
      </c>
      <c r="D14742" t="s">
        <v>364</v>
      </c>
      <c r="E14742">
        <v>1</v>
      </c>
      <c r="F14742" s="2">
        <v>400.49</v>
      </c>
      <c r="G14742" s="3">
        <v>751</v>
      </c>
      <c r="H14742" s="3">
        <v>4.0049000000000001</v>
      </c>
      <c r="I14742" s="3">
        <v>18.823029999999999</v>
      </c>
      <c r="J14742" s="3">
        <v>423.31793000000005</v>
      </c>
      <c r="K14742" s="3">
        <v>651.25835384615391</v>
      </c>
      <c r="L14742" s="4">
        <v>0.35</v>
      </c>
    </row>
    <row r="14743" spans="1:12" x14ac:dyDescent="0.35">
      <c r="A14743" s="1" t="s">
        <v>24772</v>
      </c>
      <c r="B14743" t="s">
        <v>24773</v>
      </c>
      <c r="C14743" t="s">
        <v>363</v>
      </c>
      <c r="D14743" t="s">
        <v>364</v>
      </c>
      <c r="E14743">
        <v>1</v>
      </c>
      <c r="F14743" s="2">
        <v>220</v>
      </c>
      <c r="G14743" s="3">
        <v>509</v>
      </c>
      <c r="H14743" s="3">
        <v>2.2000000000000002</v>
      </c>
      <c r="I14743" s="3">
        <v>10.34</v>
      </c>
      <c r="J14743" s="3">
        <v>232.54</v>
      </c>
      <c r="K14743" s="3">
        <v>357.75384615384615</v>
      </c>
      <c r="L14743" s="4">
        <v>0.35000000000000003</v>
      </c>
    </row>
    <row r="14744" spans="1:12" x14ac:dyDescent="0.35">
      <c r="A14744" s="1" t="s">
        <v>24774</v>
      </c>
      <c r="B14744" t="s">
        <v>24775</v>
      </c>
      <c r="C14744" t="s">
        <v>26</v>
      </c>
      <c r="D14744" t="s">
        <v>27</v>
      </c>
      <c r="E14744">
        <v>1</v>
      </c>
      <c r="F14744" s="2">
        <v>245.74</v>
      </c>
      <c r="G14744" s="3">
        <v>572.79039999999998</v>
      </c>
      <c r="H14744" s="3">
        <v>2.4574000000000003</v>
      </c>
      <c r="I14744" s="3">
        <v>11.54978</v>
      </c>
      <c r="J14744" s="3">
        <v>259.74718000000001</v>
      </c>
      <c r="K14744" s="3">
        <v>399.61104615384619</v>
      </c>
      <c r="L14744" s="4">
        <v>0.35000000000000003</v>
      </c>
    </row>
    <row r="14745" spans="1:12" x14ac:dyDescent="0.35">
      <c r="A14745" s="1" t="s">
        <v>24776</v>
      </c>
      <c r="B14745" t="s">
        <v>24777</v>
      </c>
      <c r="C14745" t="s">
        <v>363</v>
      </c>
      <c r="D14745" t="s">
        <v>364</v>
      </c>
      <c r="E14745">
        <v>1</v>
      </c>
      <c r="F14745" s="2">
        <v>3068.45</v>
      </c>
      <c r="G14745" s="3">
        <v>6134</v>
      </c>
      <c r="H14745" s="3">
        <v>30.6845</v>
      </c>
      <c r="I14745" s="3">
        <v>144.21715</v>
      </c>
      <c r="J14745" s="3">
        <v>3243.3516499999996</v>
      </c>
      <c r="K14745" s="3">
        <v>4989.7717692307688</v>
      </c>
      <c r="L14745" s="4">
        <v>0.35000000000000003</v>
      </c>
    </row>
    <row r="14746" spans="1:12" x14ac:dyDescent="0.35">
      <c r="A14746" s="1" t="s">
        <v>24778</v>
      </c>
      <c r="B14746" t="s">
        <v>24779</v>
      </c>
      <c r="C14746" t="s">
        <v>13</v>
      </c>
      <c r="D14746" t="s">
        <v>14</v>
      </c>
      <c r="E14746">
        <v>1</v>
      </c>
      <c r="F14746" s="2">
        <v>337.68</v>
      </c>
      <c r="G14746" s="3">
        <v>676</v>
      </c>
      <c r="H14746" s="3">
        <v>3.3768000000000002</v>
      </c>
      <c r="I14746" s="3">
        <v>15.87096</v>
      </c>
      <c r="J14746" s="3">
        <v>356.92776000000003</v>
      </c>
      <c r="K14746" s="3">
        <v>549.11963076923075</v>
      </c>
      <c r="L14746" s="4">
        <v>0.34999999999999992</v>
      </c>
    </row>
    <row r="14747" spans="1:12" x14ac:dyDescent="0.35">
      <c r="A14747" s="1" t="s">
        <v>24780</v>
      </c>
      <c r="B14747" t="s">
        <v>24781</v>
      </c>
      <c r="C14747" t="s">
        <v>363</v>
      </c>
      <c r="D14747" t="s">
        <v>364</v>
      </c>
      <c r="E14747">
        <v>1</v>
      </c>
      <c r="F14747" s="2">
        <v>3200</v>
      </c>
      <c r="G14747" s="3">
        <v>2246</v>
      </c>
      <c r="H14747" s="3">
        <v>32</v>
      </c>
      <c r="I14747" s="3">
        <v>150.4</v>
      </c>
      <c r="J14747" s="3">
        <v>3382.4</v>
      </c>
      <c r="K14747" s="3">
        <v>5203.6923076923076</v>
      </c>
      <c r="L14747" s="4">
        <v>0.35</v>
      </c>
    </row>
    <row r="14748" spans="1:12" x14ac:dyDescent="0.35">
      <c r="A14748" s="1" t="s">
        <v>24782</v>
      </c>
      <c r="B14748" t="s">
        <v>19830</v>
      </c>
      <c r="C14748" t="s">
        <v>363</v>
      </c>
      <c r="D14748" t="s">
        <v>364</v>
      </c>
      <c r="E14748">
        <v>1</v>
      </c>
      <c r="F14748" s="2">
        <v>2923.92</v>
      </c>
      <c r="G14748" s="3">
        <v>4862</v>
      </c>
      <c r="H14748" s="3">
        <v>29.2392</v>
      </c>
      <c r="I14748" s="3">
        <v>137.42424</v>
      </c>
      <c r="J14748" s="3">
        <v>3090.5834399999999</v>
      </c>
      <c r="K14748" s="3">
        <v>4754.7437538461536</v>
      </c>
      <c r="L14748" s="4">
        <v>0.35</v>
      </c>
    </row>
    <row r="14749" spans="1:12" x14ac:dyDescent="0.35">
      <c r="A14749" s="1" t="s">
        <v>24783</v>
      </c>
      <c r="B14749" t="s">
        <v>24784</v>
      </c>
      <c r="C14749" t="s">
        <v>21</v>
      </c>
      <c r="D14749" t="s">
        <v>22</v>
      </c>
      <c r="E14749">
        <v>1</v>
      </c>
      <c r="F14749" s="2">
        <v>35.090000000000003</v>
      </c>
      <c r="G14749" s="3">
        <v>78</v>
      </c>
      <c r="H14749" s="3">
        <v>0.35090000000000005</v>
      </c>
      <c r="I14749" s="3">
        <v>1.6492300000000002</v>
      </c>
      <c r="J14749" s="3">
        <v>37.090130000000009</v>
      </c>
      <c r="K14749" s="3">
        <v>57.061738461538475</v>
      </c>
      <c r="L14749" s="4">
        <v>0.35</v>
      </c>
    </row>
    <row r="14750" spans="1:12" x14ac:dyDescent="0.35">
      <c r="A14750" s="1" t="s">
        <v>24785</v>
      </c>
      <c r="B14750" t="s">
        <v>24786</v>
      </c>
      <c r="C14750" t="s">
        <v>363</v>
      </c>
      <c r="D14750" t="s">
        <v>364</v>
      </c>
      <c r="E14750">
        <v>1</v>
      </c>
      <c r="F14750" s="2">
        <v>404.35</v>
      </c>
      <c r="G14750" s="3">
        <v>758</v>
      </c>
      <c r="H14750" s="3">
        <v>4.0434999999999999</v>
      </c>
      <c r="I14750" s="3">
        <v>19.004450000000002</v>
      </c>
      <c r="J14750" s="3">
        <v>427.39795000000004</v>
      </c>
      <c r="K14750" s="3">
        <v>657.5353076923077</v>
      </c>
      <c r="L14750" s="4">
        <v>0.34999999999999992</v>
      </c>
    </row>
    <row r="14751" spans="1:12" x14ac:dyDescent="0.35">
      <c r="A14751" s="1" t="s">
        <v>24787</v>
      </c>
      <c r="B14751" t="s">
        <v>4199</v>
      </c>
      <c r="C14751" t="s">
        <v>34</v>
      </c>
      <c r="D14751" t="s">
        <v>35</v>
      </c>
      <c r="E14751">
        <v>1</v>
      </c>
      <c r="F14751" s="2">
        <v>6789.42</v>
      </c>
      <c r="G14751" s="3">
        <v>18855</v>
      </c>
      <c r="H14751" s="3">
        <v>67.894199999999998</v>
      </c>
      <c r="I14751" s="3">
        <v>319.10273999999998</v>
      </c>
      <c r="J14751" s="3">
        <v>7176.4169400000001</v>
      </c>
      <c r="K14751" s="3">
        <v>11040.641446153846</v>
      </c>
      <c r="L14751" s="4">
        <v>0.35</v>
      </c>
    </row>
    <row r="14752" spans="1:12" x14ac:dyDescent="0.35">
      <c r="A14752" s="1" t="s">
        <v>24788</v>
      </c>
      <c r="B14752" t="s">
        <v>24011</v>
      </c>
      <c r="C14752" t="s">
        <v>13</v>
      </c>
      <c r="D14752" t="s">
        <v>14</v>
      </c>
      <c r="E14752">
        <v>1</v>
      </c>
      <c r="F14752" s="2">
        <v>661.08</v>
      </c>
      <c r="G14752" s="3">
        <v>1324</v>
      </c>
      <c r="H14752" s="3">
        <v>6.6108000000000002</v>
      </c>
      <c r="I14752" s="3">
        <v>31.070760000000003</v>
      </c>
      <c r="J14752" s="3">
        <v>698.76156000000003</v>
      </c>
      <c r="K14752" s="3">
        <v>1075.0177846153847</v>
      </c>
      <c r="L14752" s="4">
        <v>0.35000000000000003</v>
      </c>
    </row>
    <row r="14753" spans="1:12" x14ac:dyDescent="0.35">
      <c r="A14753" s="1" t="s">
        <v>24789</v>
      </c>
      <c r="B14753" t="s">
        <v>19906</v>
      </c>
      <c r="C14753" t="s">
        <v>13</v>
      </c>
      <c r="D14753" t="s">
        <v>14</v>
      </c>
      <c r="E14753">
        <v>1</v>
      </c>
      <c r="F14753" s="2">
        <v>541.79999999999995</v>
      </c>
      <c r="G14753" s="3">
        <v>1085</v>
      </c>
      <c r="H14753" s="3">
        <v>5.4179999999999993</v>
      </c>
      <c r="I14753" s="3">
        <v>25.464599999999997</v>
      </c>
      <c r="J14753" s="3">
        <v>572.68259999999998</v>
      </c>
      <c r="K14753" s="3">
        <v>881.05015384615376</v>
      </c>
      <c r="L14753" s="4">
        <v>0.35</v>
      </c>
    </row>
    <row r="14754" spans="1:12" x14ac:dyDescent="0.35">
      <c r="A14754" s="1" t="s">
        <v>24790</v>
      </c>
      <c r="B14754" t="s">
        <v>24791</v>
      </c>
      <c r="C14754" t="s">
        <v>13</v>
      </c>
      <c r="D14754" t="s">
        <v>14</v>
      </c>
      <c r="E14754">
        <v>1</v>
      </c>
      <c r="F14754" s="2">
        <v>94.503</v>
      </c>
      <c r="G14754" s="3">
        <v>212.22880000000001</v>
      </c>
      <c r="H14754" s="3">
        <v>0.94503000000000004</v>
      </c>
      <c r="I14754" s="3">
        <v>4.4416409999999997</v>
      </c>
      <c r="J14754" s="3">
        <v>99.889671000000007</v>
      </c>
      <c r="K14754" s="3">
        <v>153.67641692307694</v>
      </c>
      <c r="L14754" s="4">
        <v>0.35000000000000003</v>
      </c>
    </row>
    <row r="14755" spans="1:12" x14ac:dyDescent="0.35">
      <c r="A14755" s="1" t="s">
        <v>24792</v>
      </c>
      <c r="B14755" t="s">
        <v>21191</v>
      </c>
      <c r="C14755" t="s">
        <v>26</v>
      </c>
      <c r="D14755" t="s">
        <v>27</v>
      </c>
      <c r="E14755">
        <v>1</v>
      </c>
      <c r="F14755" s="2">
        <v>1228.6500000000001</v>
      </c>
      <c r="G14755" s="3">
        <v>2495</v>
      </c>
      <c r="H14755" s="3">
        <v>12.286500000000002</v>
      </c>
      <c r="I14755" s="3">
        <v>57.746550000000006</v>
      </c>
      <c r="J14755" s="3">
        <v>1298.6830500000001</v>
      </c>
      <c r="K14755" s="3">
        <v>1997.9739230769233</v>
      </c>
      <c r="L14755" s="4">
        <v>0.35000000000000003</v>
      </c>
    </row>
    <row r="14756" spans="1:12" x14ac:dyDescent="0.35">
      <c r="A14756" s="1" t="s">
        <v>24793</v>
      </c>
      <c r="B14756" t="s">
        <v>20889</v>
      </c>
      <c r="C14756" t="s">
        <v>13</v>
      </c>
      <c r="D14756" t="s">
        <v>14</v>
      </c>
      <c r="E14756">
        <v>1</v>
      </c>
      <c r="F14756" s="2">
        <v>711.48</v>
      </c>
      <c r="G14756" s="3">
        <v>1424</v>
      </c>
      <c r="H14756" s="3">
        <v>7.1148000000000007</v>
      </c>
      <c r="I14756" s="3">
        <v>33.43956</v>
      </c>
      <c r="J14756" s="3">
        <v>752.03435999999999</v>
      </c>
      <c r="K14756" s="3">
        <v>1156.9759384615384</v>
      </c>
      <c r="L14756" s="4">
        <v>0.35</v>
      </c>
    </row>
    <row r="14757" spans="1:12" x14ac:dyDescent="0.35">
      <c r="A14757" s="1" t="s">
        <v>24794</v>
      </c>
      <c r="B14757" t="s">
        <v>24795</v>
      </c>
      <c r="C14757" t="s">
        <v>21</v>
      </c>
      <c r="D14757" t="s">
        <v>22</v>
      </c>
      <c r="E14757">
        <v>1</v>
      </c>
      <c r="F14757" s="2">
        <v>199.18</v>
      </c>
      <c r="G14757" s="3">
        <v>441</v>
      </c>
      <c r="H14757" s="3">
        <v>1.9918</v>
      </c>
      <c r="I14757" s="3">
        <v>9.361460000000001</v>
      </c>
      <c r="J14757" s="3">
        <v>210.53326000000001</v>
      </c>
      <c r="K14757" s="3">
        <v>323.8973230769231</v>
      </c>
      <c r="L14757" s="4">
        <v>0.35000000000000003</v>
      </c>
    </row>
    <row r="14758" spans="1:12" x14ac:dyDescent="0.35">
      <c r="A14758" s="1" t="s">
        <v>24796</v>
      </c>
      <c r="B14758" t="s">
        <v>20064</v>
      </c>
      <c r="C14758" t="s">
        <v>34</v>
      </c>
      <c r="D14758" t="s">
        <v>35</v>
      </c>
      <c r="E14758">
        <v>1</v>
      </c>
      <c r="F14758" s="2">
        <v>11516.71</v>
      </c>
      <c r="G14758" s="3">
        <v>30861</v>
      </c>
      <c r="H14758" s="3">
        <v>115.16709999999999</v>
      </c>
      <c r="I14758" s="3">
        <v>541.28536999999994</v>
      </c>
      <c r="J14758" s="3">
        <v>12173.162469999999</v>
      </c>
      <c r="K14758" s="3">
        <v>18727.942261538461</v>
      </c>
      <c r="L14758" s="4">
        <v>0.35000000000000003</v>
      </c>
    </row>
    <row r="14759" spans="1:12" x14ac:dyDescent="0.35">
      <c r="A14759" s="1" t="s">
        <v>24797</v>
      </c>
      <c r="B14759" t="s">
        <v>21186</v>
      </c>
      <c r="C14759" t="s">
        <v>34</v>
      </c>
      <c r="D14759" t="s">
        <v>35</v>
      </c>
      <c r="E14759">
        <v>1</v>
      </c>
      <c r="F14759" s="2">
        <v>19746.34</v>
      </c>
      <c r="G14759" s="3">
        <v>54844</v>
      </c>
      <c r="H14759" s="3">
        <v>197.46340000000001</v>
      </c>
      <c r="I14759" s="3">
        <v>928.07798000000003</v>
      </c>
      <c r="J14759" s="3">
        <v>20871.881379999999</v>
      </c>
      <c r="K14759" s="3">
        <v>32110.586738461534</v>
      </c>
      <c r="L14759" s="4">
        <v>0.34999999999999992</v>
      </c>
    </row>
    <row r="14760" spans="1:12" x14ac:dyDescent="0.35">
      <c r="A14760" s="1">
        <v>50070</v>
      </c>
      <c r="B14760" t="s">
        <v>24798</v>
      </c>
      <c r="C14760" t="s">
        <v>1596</v>
      </c>
      <c r="D14760" t="s">
        <v>1597</v>
      </c>
      <c r="E14760">
        <v>1</v>
      </c>
      <c r="F14760" s="2">
        <v>913.93</v>
      </c>
      <c r="G14760" s="3">
        <v>367.08</v>
      </c>
      <c r="H14760" s="3">
        <v>9.1393000000000004</v>
      </c>
      <c r="I14760" s="3">
        <v>42.954709999999999</v>
      </c>
      <c r="J14760" s="3">
        <v>966.02400999999998</v>
      </c>
      <c r="K14760" s="3">
        <v>1305.4378513513514</v>
      </c>
      <c r="L14760" s="4">
        <v>0.26</v>
      </c>
    </row>
    <row r="14761" spans="1:12" x14ac:dyDescent="0.35">
      <c r="A14761" s="1" t="s">
        <v>24799</v>
      </c>
      <c r="B14761" t="s">
        <v>24800</v>
      </c>
      <c r="C14761" t="s">
        <v>13</v>
      </c>
      <c r="D14761" t="s">
        <v>14</v>
      </c>
      <c r="E14761">
        <v>1</v>
      </c>
      <c r="F14761" s="2">
        <v>280.5</v>
      </c>
      <c r="G14761" s="3">
        <v>462</v>
      </c>
      <c r="H14761" s="3">
        <v>2.8050000000000002</v>
      </c>
      <c r="I14761" s="3">
        <v>13.1835</v>
      </c>
      <c r="J14761" s="3">
        <v>296.48849999999999</v>
      </c>
      <c r="K14761" s="3">
        <v>456.13615384615383</v>
      </c>
      <c r="L14761" s="4">
        <v>0.35000000000000003</v>
      </c>
    </row>
    <row r="14762" spans="1:12" x14ac:dyDescent="0.35">
      <c r="A14762" s="1" t="s">
        <v>24801</v>
      </c>
      <c r="B14762" t="s">
        <v>24802</v>
      </c>
      <c r="C14762" t="s">
        <v>363</v>
      </c>
      <c r="D14762" t="s">
        <v>364</v>
      </c>
      <c r="E14762">
        <v>1</v>
      </c>
      <c r="F14762" s="2">
        <v>25.76</v>
      </c>
      <c r="G14762" s="3">
        <v>56.3</v>
      </c>
      <c r="H14762" s="3">
        <v>0.2576</v>
      </c>
      <c r="I14762" s="3">
        <v>1.21072</v>
      </c>
      <c r="J14762" s="3">
        <v>27.22832</v>
      </c>
      <c r="K14762" s="3">
        <v>41.889723076923076</v>
      </c>
      <c r="L14762" s="4">
        <v>0.35</v>
      </c>
    </row>
    <row r="14763" spans="1:12" x14ac:dyDescent="0.35">
      <c r="A14763" s="1" t="s">
        <v>24803</v>
      </c>
      <c r="B14763" t="s">
        <v>24804</v>
      </c>
      <c r="C14763" t="s">
        <v>363</v>
      </c>
      <c r="D14763" t="s">
        <v>364</v>
      </c>
      <c r="E14763">
        <v>1</v>
      </c>
      <c r="F14763" s="2">
        <v>1463.2</v>
      </c>
      <c r="G14763" s="3">
        <v>5137</v>
      </c>
      <c r="H14763" s="3">
        <v>14.632000000000001</v>
      </c>
      <c r="I14763" s="3">
        <v>68.770400000000009</v>
      </c>
      <c r="J14763" s="3">
        <v>1546.6024000000002</v>
      </c>
      <c r="K14763" s="3">
        <v>2379.388307692308</v>
      </c>
      <c r="L14763" s="4">
        <v>0.35</v>
      </c>
    </row>
    <row r="14764" spans="1:12" x14ac:dyDescent="0.35">
      <c r="A14764" s="1" t="s">
        <v>24805</v>
      </c>
      <c r="B14764" t="s">
        <v>24806</v>
      </c>
      <c r="C14764" t="s">
        <v>363</v>
      </c>
      <c r="D14764" t="s">
        <v>364</v>
      </c>
      <c r="E14764">
        <v>1</v>
      </c>
      <c r="F14764" s="2">
        <v>224.15</v>
      </c>
      <c r="G14764" s="3">
        <v>449</v>
      </c>
      <c r="H14764" s="3">
        <v>2.2415000000000003</v>
      </c>
      <c r="I14764" s="3">
        <v>10.53505</v>
      </c>
      <c r="J14764" s="3">
        <v>236.92655000000002</v>
      </c>
      <c r="K14764" s="3">
        <v>364.50238461538464</v>
      </c>
      <c r="L14764" s="4">
        <v>0.35</v>
      </c>
    </row>
    <row r="14765" spans="1:12" x14ac:dyDescent="0.35">
      <c r="A14765" s="1" t="s">
        <v>24807</v>
      </c>
      <c r="B14765" t="s">
        <v>22310</v>
      </c>
      <c r="C14765" t="s">
        <v>13</v>
      </c>
      <c r="D14765" t="s">
        <v>14</v>
      </c>
      <c r="E14765">
        <v>1</v>
      </c>
      <c r="F14765" s="2">
        <v>99.12</v>
      </c>
      <c r="G14765" s="3">
        <v>198</v>
      </c>
      <c r="H14765" s="3">
        <v>0.99120000000000008</v>
      </c>
      <c r="I14765" s="3">
        <v>4.6586400000000001</v>
      </c>
      <c r="J14765" s="3">
        <v>104.76984000000002</v>
      </c>
      <c r="K14765" s="3">
        <v>161.18436923076925</v>
      </c>
      <c r="L14765" s="4">
        <v>0.35</v>
      </c>
    </row>
    <row r="14766" spans="1:12" x14ac:dyDescent="0.35">
      <c r="A14766" s="1" t="s">
        <v>24808</v>
      </c>
      <c r="B14766" t="s">
        <v>13368</v>
      </c>
      <c r="C14766" t="s">
        <v>363</v>
      </c>
      <c r="D14766" t="s">
        <v>364</v>
      </c>
      <c r="E14766">
        <v>1</v>
      </c>
      <c r="F14766" s="2">
        <v>106.2024</v>
      </c>
      <c r="G14766" s="3">
        <v>259</v>
      </c>
      <c r="H14766" s="3">
        <v>1.0620240000000001</v>
      </c>
      <c r="I14766" s="3">
        <v>4.9915127999999997</v>
      </c>
      <c r="J14766" s="3">
        <v>112.25593679999999</v>
      </c>
      <c r="K14766" s="3">
        <v>172.70144123076921</v>
      </c>
      <c r="L14766" s="4">
        <v>0.35</v>
      </c>
    </row>
    <row r="14767" spans="1:12" x14ac:dyDescent="0.35">
      <c r="A14767" s="1" t="s">
        <v>24809</v>
      </c>
      <c r="B14767" t="s">
        <v>20183</v>
      </c>
      <c r="C14767" t="s">
        <v>26</v>
      </c>
      <c r="D14767" t="s">
        <v>27</v>
      </c>
      <c r="E14767">
        <v>1</v>
      </c>
      <c r="F14767" s="2">
        <v>427.35</v>
      </c>
      <c r="G14767" s="3">
        <v>934</v>
      </c>
      <c r="H14767" s="3">
        <v>4.2735000000000003</v>
      </c>
      <c r="I14767" s="3">
        <v>20.085450000000002</v>
      </c>
      <c r="J14767" s="3">
        <v>451.70895000000002</v>
      </c>
      <c r="K14767" s="3">
        <v>694.9368461538462</v>
      </c>
      <c r="L14767" s="4">
        <v>0.35000000000000003</v>
      </c>
    </row>
    <row r="14768" spans="1:12" x14ac:dyDescent="0.35">
      <c r="A14768" s="1" t="s">
        <v>24810</v>
      </c>
      <c r="B14768" t="s">
        <v>19721</v>
      </c>
      <c r="C14768" t="s">
        <v>34</v>
      </c>
      <c r="D14768" t="s">
        <v>35</v>
      </c>
      <c r="E14768">
        <v>1</v>
      </c>
      <c r="F14768" s="2">
        <v>12981.28</v>
      </c>
      <c r="G14768" s="3">
        <v>34793</v>
      </c>
      <c r="H14768" s="3">
        <v>129.81280000000001</v>
      </c>
      <c r="I14768" s="3">
        <v>610.12016000000006</v>
      </c>
      <c r="J14768" s="3">
        <v>13721.212960000001</v>
      </c>
      <c r="K14768" s="3">
        <v>21109.558400000002</v>
      </c>
      <c r="L14768" s="4">
        <v>0.35000000000000003</v>
      </c>
    </row>
    <row r="14769" spans="1:12" x14ac:dyDescent="0.35">
      <c r="A14769" s="1" t="s">
        <v>24811</v>
      </c>
      <c r="B14769" t="s">
        <v>24812</v>
      </c>
      <c r="C14769" t="s">
        <v>363</v>
      </c>
      <c r="D14769" t="s">
        <v>364</v>
      </c>
      <c r="E14769">
        <v>1</v>
      </c>
      <c r="F14769" s="2">
        <v>94.53</v>
      </c>
      <c r="G14769" s="3">
        <v>233</v>
      </c>
      <c r="H14769" s="3">
        <v>0.94530000000000003</v>
      </c>
      <c r="I14769" s="3">
        <v>4.4429100000000004</v>
      </c>
      <c r="J14769" s="3">
        <v>99.918210000000002</v>
      </c>
      <c r="K14769" s="3">
        <v>153.72032307692308</v>
      </c>
      <c r="L14769" s="4">
        <v>0.35</v>
      </c>
    </row>
    <row r="14770" spans="1:12" x14ac:dyDescent="0.35">
      <c r="A14770" s="1" t="s">
        <v>24813</v>
      </c>
      <c r="B14770" t="s">
        <v>20456</v>
      </c>
      <c r="C14770" t="s">
        <v>363</v>
      </c>
      <c r="D14770" t="s">
        <v>364</v>
      </c>
      <c r="E14770">
        <v>1</v>
      </c>
      <c r="F14770" s="2">
        <v>4395</v>
      </c>
      <c r="G14770" s="3">
        <v>1347</v>
      </c>
      <c r="H14770" s="3">
        <v>43.95</v>
      </c>
      <c r="I14770" s="3">
        <v>206.565</v>
      </c>
      <c r="J14770" s="3">
        <v>4645.5149999999994</v>
      </c>
      <c r="K14770" s="3">
        <v>7146.9461538461528</v>
      </c>
      <c r="L14770" s="4">
        <v>0.35</v>
      </c>
    </row>
    <row r="14771" spans="1:12" x14ac:dyDescent="0.35">
      <c r="A14771" s="1" t="s">
        <v>24814</v>
      </c>
      <c r="B14771" t="s">
        <v>19719</v>
      </c>
      <c r="C14771" t="s">
        <v>13</v>
      </c>
      <c r="D14771" t="s">
        <v>14</v>
      </c>
      <c r="E14771">
        <v>1</v>
      </c>
      <c r="F14771" s="2">
        <v>925.68</v>
      </c>
      <c r="G14771" s="3">
        <v>1854</v>
      </c>
      <c r="H14771" s="3">
        <v>9.2568000000000001</v>
      </c>
      <c r="I14771" s="3">
        <v>43.506959999999999</v>
      </c>
      <c r="J14771" s="3">
        <v>978.44376</v>
      </c>
      <c r="K14771" s="3">
        <v>1505.2980923076923</v>
      </c>
      <c r="L14771" s="4">
        <v>0.35</v>
      </c>
    </row>
    <row r="14772" spans="1:12" x14ac:dyDescent="0.35">
      <c r="A14772" s="1" t="s">
        <v>24815</v>
      </c>
      <c r="B14772" t="s">
        <v>21348</v>
      </c>
      <c r="C14772" t="s">
        <v>363</v>
      </c>
      <c r="D14772" t="s">
        <v>364</v>
      </c>
      <c r="E14772">
        <v>1</v>
      </c>
      <c r="F14772" s="2">
        <v>497.59</v>
      </c>
      <c r="G14772" s="3">
        <v>545</v>
      </c>
      <c r="H14772" s="3">
        <v>4.9759000000000002</v>
      </c>
      <c r="I14772" s="3">
        <v>23.38673</v>
      </c>
      <c r="J14772" s="3">
        <v>525.95263</v>
      </c>
      <c r="K14772" s="3">
        <v>809.15789230769224</v>
      </c>
      <c r="L14772" s="4">
        <v>0.34999999999999992</v>
      </c>
    </row>
    <row r="14773" spans="1:12" x14ac:dyDescent="0.35">
      <c r="A14773" s="1" t="s">
        <v>24816</v>
      </c>
      <c r="B14773" t="s">
        <v>24817</v>
      </c>
      <c r="C14773" t="s">
        <v>363</v>
      </c>
      <c r="D14773" t="s">
        <v>364</v>
      </c>
      <c r="E14773">
        <v>1</v>
      </c>
      <c r="F14773" s="2">
        <v>1680</v>
      </c>
      <c r="G14773" s="3">
        <v>4699</v>
      </c>
      <c r="H14773" s="3">
        <v>16.8</v>
      </c>
      <c r="I14773" s="3">
        <v>78.959999999999994</v>
      </c>
      <c r="J14773" s="3">
        <v>1775.76</v>
      </c>
      <c r="K14773" s="3">
        <v>2731.9384615384615</v>
      </c>
      <c r="L14773" s="4">
        <v>0.35</v>
      </c>
    </row>
    <row r="14774" spans="1:12" x14ac:dyDescent="0.35">
      <c r="A14774" s="1" t="s">
        <v>24818</v>
      </c>
      <c r="B14774" t="s">
        <v>24819</v>
      </c>
      <c r="C14774" t="s">
        <v>34</v>
      </c>
      <c r="D14774" t="s">
        <v>35</v>
      </c>
      <c r="E14774">
        <v>1</v>
      </c>
      <c r="F14774" s="2">
        <v>1.1539999999999999</v>
      </c>
      <c r="G14774" s="3">
        <v>3</v>
      </c>
      <c r="H14774" s="3">
        <v>1.154E-2</v>
      </c>
      <c r="I14774" s="3">
        <v>5.4237999999999995E-2</v>
      </c>
      <c r="J14774" s="3">
        <v>1.219778</v>
      </c>
      <c r="K14774" s="3">
        <v>1.8765815384615385</v>
      </c>
      <c r="L14774" s="4">
        <v>0.35000000000000003</v>
      </c>
    </row>
    <row r="14775" spans="1:12" x14ac:dyDescent="0.35">
      <c r="A14775" s="1" t="s">
        <v>24820</v>
      </c>
      <c r="B14775" t="s">
        <v>24404</v>
      </c>
      <c r="C14775" t="s">
        <v>13</v>
      </c>
      <c r="D14775" t="s">
        <v>14</v>
      </c>
      <c r="E14775">
        <v>1</v>
      </c>
      <c r="F14775" s="2">
        <v>425.88</v>
      </c>
      <c r="G14775" s="3">
        <v>853</v>
      </c>
      <c r="H14775" s="3">
        <v>4.2587999999999999</v>
      </c>
      <c r="I14775" s="3">
        <v>20.016359999999999</v>
      </c>
      <c r="J14775" s="3">
        <v>450.15516000000002</v>
      </c>
      <c r="K14775" s="3">
        <v>692.54640000000006</v>
      </c>
      <c r="L14775" s="4">
        <v>0.35000000000000003</v>
      </c>
    </row>
    <row r="14776" spans="1:12" x14ac:dyDescent="0.35">
      <c r="A14776" s="1" t="s">
        <v>24821</v>
      </c>
      <c r="B14776" t="s">
        <v>24822</v>
      </c>
      <c r="C14776" t="s">
        <v>13</v>
      </c>
      <c r="D14776" t="s">
        <v>14</v>
      </c>
      <c r="E14776">
        <v>1</v>
      </c>
      <c r="F14776" s="2">
        <v>92.857100000000003</v>
      </c>
      <c r="G14776" s="3">
        <v>217</v>
      </c>
      <c r="H14776" s="3">
        <v>0.92857100000000004</v>
      </c>
      <c r="I14776" s="3">
        <v>4.3642837000000005</v>
      </c>
      <c r="J14776" s="3">
        <v>98.149954700000009</v>
      </c>
      <c r="K14776" s="3">
        <v>150.99993030769232</v>
      </c>
      <c r="L14776" s="4">
        <v>0.35000000000000003</v>
      </c>
    </row>
    <row r="14777" spans="1:12" x14ac:dyDescent="0.35">
      <c r="A14777" s="1" t="s">
        <v>24823</v>
      </c>
      <c r="B14777" t="s">
        <v>24824</v>
      </c>
      <c r="C14777" t="s">
        <v>26</v>
      </c>
      <c r="D14777" t="s">
        <v>27</v>
      </c>
      <c r="E14777">
        <v>1</v>
      </c>
      <c r="F14777" s="2">
        <v>34.549999999999997</v>
      </c>
      <c r="G14777" s="3">
        <v>77</v>
      </c>
      <c r="H14777" s="3">
        <v>0.34549999999999997</v>
      </c>
      <c r="I14777" s="3">
        <v>1.6238499999999998</v>
      </c>
      <c r="J14777" s="3">
        <v>36.519349999999996</v>
      </c>
      <c r="K14777" s="3">
        <v>56.183615384615379</v>
      </c>
      <c r="L14777" s="4">
        <v>0.35000000000000003</v>
      </c>
    </row>
    <row r="14778" spans="1:12" x14ac:dyDescent="0.35">
      <c r="A14778" s="1" t="s">
        <v>24825</v>
      </c>
      <c r="B14778" t="s">
        <v>24826</v>
      </c>
      <c r="C14778" t="s">
        <v>363</v>
      </c>
      <c r="D14778" t="s">
        <v>364</v>
      </c>
      <c r="E14778">
        <v>1</v>
      </c>
      <c r="F14778" s="2">
        <v>2738.45</v>
      </c>
      <c r="G14778" s="3">
        <v>5477</v>
      </c>
      <c r="H14778" s="3">
        <v>27.384499999999999</v>
      </c>
      <c r="I14778" s="3">
        <v>128.70714999999998</v>
      </c>
      <c r="J14778" s="3">
        <v>2894.5416500000001</v>
      </c>
      <c r="K14778" s="3">
        <v>4453.1409999999996</v>
      </c>
      <c r="L14778" s="4">
        <v>0.34999999999999992</v>
      </c>
    </row>
    <row r="14779" spans="1:12" x14ac:dyDescent="0.35">
      <c r="A14779" s="1" t="s">
        <v>24827</v>
      </c>
      <c r="B14779" t="s">
        <v>20196</v>
      </c>
      <c r="C14779" t="s">
        <v>34</v>
      </c>
      <c r="D14779" t="s">
        <v>35</v>
      </c>
      <c r="E14779">
        <v>1</v>
      </c>
      <c r="F14779" s="2">
        <v>19.62</v>
      </c>
      <c r="G14779" s="3">
        <v>49</v>
      </c>
      <c r="H14779" s="3">
        <v>0.19620000000000001</v>
      </c>
      <c r="I14779" s="3">
        <v>0.92214000000000007</v>
      </c>
      <c r="J14779" s="3">
        <v>20.738340000000001</v>
      </c>
      <c r="K14779" s="3">
        <v>31.905138461538463</v>
      </c>
      <c r="L14779" s="4">
        <v>0.35000000000000003</v>
      </c>
    </row>
    <row r="14780" spans="1:12" x14ac:dyDescent="0.35">
      <c r="A14780" s="1" t="s">
        <v>24828</v>
      </c>
      <c r="B14780" t="s">
        <v>24829</v>
      </c>
      <c r="C14780" t="s">
        <v>363</v>
      </c>
      <c r="D14780" t="s">
        <v>364</v>
      </c>
      <c r="E14780">
        <v>1</v>
      </c>
      <c r="F14780" s="2">
        <v>176.5284</v>
      </c>
      <c r="G14780" s="3">
        <v>1691</v>
      </c>
      <c r="H14780" s="3">
        <v>1.7652840000000001</v>
      </c>
      <c r="I14780" s="3">
        <v>8.296834800000001</v>
      </c>
      <c r="J14780" s="3">
        <v>186.59051880000001</v>
      </c>
      <c r="K14780" s="3">
        <v>287.06233661538465</v>
      </c>
      <c r="L14780" s="4">
        <v>0.35000000000000003</v>
      </c>
    </row>
    <row r="14781" spans="1:12" x14ac:dyDescent="0.35">
      <c r="A14781" s="1" t="s">
        <v>24830</v>
      </c>
      <c r="B14781" t="s">
        <v>24831</v>
      </c>
      <c r="C14781" t="s">
        <v>26</v>
      </c>
      <c r="D14781" t="s">
        <v>27</v>
      </c>
      <c r="E14781">
        <v>1</v>
      </c>
      <c r="F14781" s="2">
        <v>52.1</v>
      </c>
      <c r="G14781" s="3">
        <v>122</v>
      </c>
      <c r="H14781" s="3">
        <v>0.52100000000000002</v>
      </c>
      <c r="I14781" s="3">
        <v>2.4487000000000001</v>
      </c>
      <c r="J14781" s="3">
        <v>55.069700000000005</v>
      </c>
      <c r="K14781" s="3">
        <v>84.722615384615395</v>
      </c>
      <c r="L14781" s="4">
        <v>0.35000000000000003</v>
      </c>
    </row>
    <row r="14782" spans="1:12" x14ac:dyDescent="0.35">
      <c r="A14782" s="1" t="s">
        <v>24832</v>
      </c>
      <c r="B14782" t="s">
        <v>19609</v>
      </c>
      <c r="C14782" t="s">
        <v>34</v>
      </c>
      <c r="D14782" t="s">
        <v>35</v>
      </c>
      <c r="E14782">
        <v>1</v>
      </c>
      <c r="F14782" s="2">
        <v>3385.8</v>
      </c>
      <c r="G14782" s="3">
        <v>8910</v>
      </c>
      <c r="H14782" s="3">
        <v>33.858000000000004</v>
      </c>
      <c r="I14782" s="3">
        <v>159.1326</v>
      </c>
      <c r="J14782" s="3">
        <v>3578.7906000000003</v>
      </c>
      <c r="K14782" s="3">
        <v>5505.8316923076927</v>
      </c>
      <c r="L14782" s="4">
        <v>0.35</v>
      </c>
    </row>
    <row r="14783" spans="1:12" x14ac:dyDescent="0.35">
      <c r="A14783" s="1" t="s">
        <v>24833</v>
      </c>
      <c r="B14783" t="s">
        <v>24834</v>
      </c>
      <c r="C14783" t="s">
        <v>26</v>
      </c>
      <c r="D14783" t="s">
        <v>27</v>
      </c>
      <c r="E14783">
        <v>1</v>
      </c>
      <c r="F14783" s="2">
        <v>664.34</v>
      </c>
      <c r="G14783" s="3">
        <v>1623</v>
      </c>
      <c r="H14783" s="3">
        <v>6.6434000000000006</v>
      </c>
      <c r="I14783" s="3">
        <v>31.223980000000001</v>
      </c>
      <c r="J14783" s="3">
        <v>702.20738000000006</v>
      </c>
      <c r="K14783" s="3">
        <v>1080.3190461538461</v>
      </c>
      <c r="L14783" s="4">
        <v>0.34999999999999992</v>
      </c>
    </row>
    <row r="14784" spans="1:12" x14ac:dyDescent="0.35">
      <c r="A14784" s="1" t="s">
        <v>24835</v>
      </c>
      <c r="B14784" t="s">
        <v>24836</v>
      </c>
      <c r="C14784" t="s">
        <v>26</v>
      </c>
      <c r="D14784" t="s">
        <v>27</v>
      </c>
      <c r="E14784">
        <v>1</v>
      </c>
      <c r="F14784" s="2">
        <v>23390</v>
      </c>
      <c r="G14784" s="3">
        <v>35159</v>
      </c>
      <c r="H14784" s="3">
        <v>233.9</v>
      </c>
      <c r="I14784" s="3">
        <v>1099.33</v>
      </c>
      <c r="J14784" s="3">
        <v>24723.230000000003</v>
      </c>
      <c r="K14784" s="3">
        <v>38035.738461538465</v>
      </c>
      <c r="L14784" s="4">
        <v>0.35</v>
      </c>
    </row>
    <row r="14785" spans="1:12" x14ac:dyDescent="0.35">
      <c r="A14785" s="1" t="s">
        <v>24837</v>
      </c>
      <c r="B14785" t="s">
        <v>24838</v>
      </c>
      <c r="C14785" t="s">
        <v>13</v>
      </c>
      <c r="D14785" t="s">
        <v>14</v>
      </c>
      <c r="E14785">
        <v>1</v>
      </c>
      <c r="F14785" s="2">
        <v>739.2</v>
      </c>
      <c r="G14785" s="3">
        <v>1480</v>
      </c>
      <c r="H14785" s="3">
        <v>7.3920000000000003</v>
      </c>
      <c r="I14785" s="3">
        <v>34.742400000000004</v>
      </c>
      <c r="J14785" s="3">
        <v>781.33440000000007</v>
      </c>
      <c r="K14785" s="3">
        <v>1202.0529230769232</v>
      </c>
      <c r="L14785" s="4">
        <v>0.35000000000000003</v>
      </c>
    </row>
    <row r="14786" spans="1:12" x14ac:dyDescent="0.35">
      <c r="A14786" s="1" t="s">
        <v>24839</v>
      </c>
      <c r="B14786" t="s">
        <v>24840</v>
      </c>
      <c r="C14786" t="s">
        <v>26</v>
      </c>
      <c r="D14786" t="s">
        <v>27</v>
      </c>
      <c r="E14786">
        <v>1</v>
      </c>
      <c r="F14786" s="2">
        <v>14.25</v>
      </c>
      <c r="G14786" s="3">
        <v>29.51</v>
      </c>
      <c r="H14786" s="3">
        <v>0.14250000000000002</v>
      </c>
      <c r="I14786" s="3">
        <v>0.66974999999999996</v>
      </c>
      <c r="J14786" s="3">
        <v>15.062250000000001</v>
      </c>
      <c r="K14786" s="3">
        <v>23.172692307692309</v>
      </c>
      <c r="L14786" s="4">
        <v>0.35</v>
      </c>
    </row>
    <row r="14787" spans="1:12" x14ac:dyDescent="0.35">
      <c r="A14787" s="1" t="s">
        <v>24841</v>
      </c>
      <c r="B14787" t="s">
        <v>24842</v>
      </c>
      <c r="C14787" t="s">
        <v>363</v>
      </c>
      <c r="D14787" t="s">
        <v>364</v>
      </c>
      <c r="E14787">
        <v>1</v>
      </c>
      <c r="F14787" s="2">
        <v>112.21</v>
      </c>
      <c r="G14787" s="3">
        <v>220</v>
      </c>
      <c r="H14787" s="3">
        <v>1.1220999999999999</v>
      </c>
      <c r="I14787" s="3">
        <v>5.2738699999999996</v>
      </c>
      <c r="J14787" s="3">
        <v>118.60597</v>
      </c>
      <c r="K14787" s="3">
        <v>182.47072307692306</v>
      </c>
      <c r="L14787" s="4">
        <v>0.35</v>
      </c>
    </row>
    <row r="14788" spans="1:12" x14ac:dyDescent="0.35">
      <c r="A14788" s="1" t="s">
        <v>24843</v>
      </c>
      <c r="B14788" t="s">
        <v>2716</v>
      </c>
      <c r="C14788" t="s">
        <v>34</v>
      </c>
      <c r="D14788" t="s">
        <v>35</v>
      </c>
      <c r="E14788">
        <v>1</v>
      </c>
      <c r="F14788" s="2">
        <v>117.07</v>
      </c>
      <c r="G14788" s="3">
        <v>205</v>
      </c>
      <c r="H14788" s="3">
        <v>1.1706999999999999</v>
      </c>
      <c r="I14788" s="3">
        <v>5.5022899999999995</v>
      </c>
      <c r="J14788" s="3">
        <v>123.74298999999999</v>
      </c>
      <c r="K14788" s="3">
        <v>190.37383076923075</v>
      </c>
      <c r="L14788" s="4">
        <v>0.35</v>
      </c>
    </row>
    <row r="14789" spans="1:12" x14ac:dyDescent="0.35">
      <c r="A14789" s="1" t="s">
        <v>24844</v>
      </c>
      <c r="B14789" t="s">
        <v>24845</v>
      </c>
      <c r="C14789" t="s">
        <v>363</v>
      </c>
      <c r="D14789" t="s">
        <v>364</v>
      </c>
      <c r="E14789">
        <v>1</v>
      </c>
      <c r="F14789" s="2">
        <v>492.66</v>
      </c>
      <c r="G14789" s="3">
        <v>1076.74</v>
      </c>
      <c r="H14789" s="3">
        <v>4.9266000000000005</v>
      </c>
      <c r="I14789" s="3">
        <v>23.15502</v>
      </c>
      <c r="J14789" s="3">
        <v>520.74162000000001</v>
      </c>
      <c r="K14789" s="3">
        <v>801.14095384615382</v>
      </c>
      <c r="L14789" s="4">
        <v>0.35</v>
      </c>
    </row>
    <row r="14790" spans="1:12" x14ac:dyDescent="0.35">
      <c r="A14790" s="1" t="s">
        <v>24846</v>
      </c>
      <c r="B14790" t="s">
        <v>23405</v>
      </c>
      <c r="C14790" t="s">
        <v>26</v>
      </c>
      <c r="D14790" t="s">
        <v>27</v>
      </c>
      <c r="E14790">
        <v>1</v>
      </c>
      <c r="F14790" s="2">
        <v>1848.16</v>
      </c>
      <c r="G14790" s="3">
        <v>3755</v>
      </c>
      <c r="H14790" s="3">
        <v>18.4816</v>
      </c>
      <c r="I14790" s="3">
        <v>86.863520000000008</v>
      </c>
      <c r="J14790" s="3">
        <v>1953.5051200000003</v>
      </c>
      <c r="K14790" s="3">
        <v>3005.3924923076925</v>
      </c>
      <c r="L14790" s="4">
        <v>0.34999999999999992</v>
      </c>
    </row>
    <row r="14791" spans="1:12" x14ac:dyDescent="0.35">
      <c r="A14791" s="1" t="s">
        <v>24847</v>
      </c>
      <c r="B14791" t="s">
        <v>24848</v>
      </c>
      <c r="C14791" t="s">
        <v>363</v>
      </c>
      <c r="D14791" t="s">
        <v>364</v>
      </c>
      <c r="E14791">
        <v>1</v>
      </c>
      <c r="F14791" s="2">
        <v>300.83999999999997</v>
      </c>
      <c r="G14791" s="3">
        <v>675.60640000000001</v>
      </c>
      <c r="H14791" s="3">
        <v>3.0084</v>
      </c>
      <c r="I14791" s="3">
        <v>14.139479999999999</v>
      </c>
      <c r="J14791" s="3">
        <v>317.98787999999996</v>
      </c>
      <c r="K14791" s="3">
        <v>489.21212307692298</v>
      </c>
      <c r="L14791" s="4">
        <v>0.34999999999999992</v>
      </c>
    </row>
    <row r="14792" spans="1:12" x14ac:dyDescent="0.35">
      <c r="A14792" s="1" t="s">
        <v>24849</v>
      </c>
      <c r="B14792" t="s">
        <v>24850</v>
      </c>
      <c r="C14792" t="s">
        <v>363</v>
      </c>
      <c r="D14792" t="s">
        <v>364</v>
      </c>
      <c r="E14792">
        <v>1</v>
      </c>
      <c r="F14792" s="2">
        <v>1155</v>
      </c>
      <c r="G14792" s="3">
        <v>2537</v>
      </c>
      <c r="H14792" s="3">
        <v>11.55</v>
      </c>
      <c r="I14792" s="3">
        <v>54.284999999999997</v>
      </c>
      <c r="J14792" s="3">
        <v>1220.835</v>
      </c>
      <c r="K14792" s="3">
        <v>1878.2076923076922</v>
      </c>
      <c r="L14792" s="4">
        <v>0.35</v>
      </c>
    </row>
    <row r="14793" spans="1:12" x14ac:dyDescent="0.35">
      <c r="A14793" s="1" t="s">
        <v>24851</v>
      </c>
      <c r="B14793" t="s">
        <v>19609</v>
      </c>
      <c r="C14793" t="s">
        <v>34</v>
      </c>
      <c r="D14793" t="s">
        <v>35</v>
      </c>
      <c r="E14793">
        <v>1</v>
      </c>
      <c r="F14793" s="2">
        <v>2554.1999999999998</v>
      </c>
      <c r="G14793" s="3">
        <v>6602</v>
      </c>
      <c r="H14793" s="3">
        <v>25.541999999999998</v>
      </c>
      <c r="I14793" s="3">
        <v>120.0474</v>
      </c>
      <c r="J14793" s="3">
        <v>2699.7893999999997</v>
      </c>
      <c r="K14793" s="3">
        <v>4153.5221538461528</v>
      </c>
      <c r="L14793" s="4">
        <v>0.34999999999999992</v>
      </c>
    </row>
    <row r="14794" spans="1:12" x14ac:dyDescent="0.35">
      <c r="A14794" s="1" t="s">
        <v>24852</v>
      </c>
      <c r="B14794" t="s">
        <v>24853</v>
      </c>
      <c r="C14794" t="s">
        <v>34</v>
      </c>
      <c r="D14794" t="s">
        <v>35</v>
      </c>
      <c r="E14794">
        <v>1</v>
      </c>
      <c r="F14794" s="2">
        <v>14.75</v>
      </c>
      <c r="G14794" s="3">
        <v>23</v>
      </c>
      <c r="H14794" s="3">
        <v>0.14749999999999999</v>
      </c>
      <c r="I14794" s="3">
        <v>0.69325000000000003</v>
      </c>
      <c r="J14794" s="3">
        <v>15.590750000000002</v>
      </c>
      <c r="K14794" s="3">
        <v>23.985769230769233</v>
      </c>
      <c r="L14794" s="4">
        <v>0.35</v>
      </c>
    </row>
    <row r="14795" spans="1:12" x14ac:dyDescent="0.35">
      <c r="A14795" s="1" t="s">
        <v>24854</v>
      </c>
      <c r="B14795" t="s">
        <v>22367</v>
      </c>
      <c r="C14795" t="s">
        <v>34</v>
      </c>
      <c r="D14795" t="s">
        <v>35</v>
      </c>
      <c r="E14795">
        <v>1</v>
      </c>
      <c r="F14795" s="2">
        <v>237.23</v>
      </c>
      <c r="G14795" s="3">
        <v>580.69759999999997</v>
      </c>
      <c r="H14795" s="3">
        <v>2.3723000000000001</v>
      </c>
      <c r="I14795" s="3">
        <v>11.149809999999999</v>
      </c>
      <c r="J14795" s="3">
        <v>250.75210999999999</v>
      </c>
      <c r="K14795" s="3">
        <v>385.77247692307691</v>
      </c>
      <c r="L14795" s="4">
        <v>0.35000000000000003</v>
      </c>
    </row>
    <row r="14796" spans="1:12" x14ac:dyDescent="0.35">
      <c r="A14796" s="1" t="s">
        <v>24855</v>
      </c>
      <c r="B14796" t="s">
        <v>24856</v>
      </c>
      <c r="C14796" t="s">
        <v>34</v>
      </c>
      <c r="D14796" t="s">
        <v>35</v>
      </c>
      <c r="E14796">
        <v>1</v>
      </c>
      <c r="F14796" s="2">
        <v>331.84</v>
      </c>
      <c r="G14796" s="3">
        <v>834</v>
      </c>
      <c r="H14796" s="3">
        <v>3.3184</v>
      </c>
      <c r="I14796" s="3">
        <v>15.59648</v>
      </c>
      <c r="J14796" s="3">
        <v>350.75487999999996</v>
      </c>
      <c r="K14796" s="3">
        <v>539.62289230769227</v>
      </c>
      <c r="L14796" s="4">
        <v>0.35000000000000003</v>
      </c>
    </row>
    <row r="14797" spans="1:12" x14ac:dyDescent="0.35">
      <c r="A14797" s="1" t="s">
        <v>24857</v>
      </c>
      <c r="B14797" t="s">
        <v>19748</v>
      </c>
      <c r="C14797" t="s">
        <v>34</v>
      </c>
      <c r="D14797" t="s">
        <v>35</v>
      </c>
      <c r="E14797">
        <v>1</v>
      </c>
      <c r="F14797" s="2">
        <v>257.32</v>
      </c>
      <c r="G14797" s="3">
        <v>582.4</v>
      </c>
      <c r="H14797" s="3">
        <v>2.5731999999999999</v>
      </c>
      <c r="I14797" s="3">
        <v>12.09404</v>
      </c>
      <c r="J14797" s="3">
        <v>271.98723999999999</v>
      </c>
      <c r="K14797" s="3">
        <v>418.44190769230767</v>
      </c>
      <c r="L14797" s="4">
        <v>0.35</v>
      </c>
    </row>
    <row r="14798" spans="1:12" x14ac:dyDescent="0.35">
      <c r="A14798" s="1" t="s">
        <v>24858</v>
      </c>
      <c r="B14798" t="s">
        <v>24859</v>
      </c>
      <c r="C14798" t="s">
        <v>363</v>
      </c>
      <c r="D14798" t="s">
        <v>364</v>
      </c>
      <c r="E14798">
        <v>1</v>
      </c>
      <c r="F14798" s="2">
        <v>905</v>
      </c>
      <c r="G14798" s="3">
        <v>2072</v>
      </c>
      <c r="H14798" s="3">
        <v>9.0500000000000007</v>
      </c>
      <c r="I14798" s="3">
        <v>42.534999999999997</v>
      </c>
      <c r="J14798" s="3">
        <v>956.58499999999992</v>
      </c>
      <c r="K14798" s="3">
        <v>1471.6692307692306</v>
      </c>
      <c r="L14798" s="4">
        <v>0.35</v>
      </c>
    </row>
    <row r="14799" spans="1:12" x14ac:dyDescent="0.35">
      <c r="A14799" s="1" t="s">
        <v>24860</v>
      </c>
      <c r="B14799" t="s">
        <v>24861</v>
      </c>
      <c r="C14799" t="s">
        <v>363</v>
      </c>
      <c r="D14799" t="s">
        <v>364</v>
      </c>
      <c r="E14799">
        <v>1</v>
      </c>
      <c r="F14799" s="2">
        <v>2815</v>
      </c>
      <c r="G14799" s="3">
        <v>5636</v>
      </c>
      <c r="H14799" s="3">
        <v>28.150000000000002</v>
      </c>
      <c r="I14799" s="3">
        <v>132.30500000000001</v>
      </c>
      <c r="J14799" s="3">
        <v>2975.4549999999999</v>
      </c>
      <c r="K14799" s="3">
        <v>4577.623076923077</v>
      </c>
      <c r="L14799" s="4">
        <v>0.35000000000000003</v>
      </c>
    </row>
    <row r="14800" spans="1:12" x14ac:dyDescent="0.35">
      <c r="A14800" s="1" t="s">
        <v>24862</v>
      </c>
      <c r="B14800" t="s">
        <v>24863</v>
      </c>
      <c r="C14800" t="s">
        <v>34</v>
      </c>
      <c r="D14800" t="s">
        <v>35</v>
      </c>
      <c r="E14800">
        <v>1</v>
      </c>
      <c r="F14800" s="2">
        <v>1.4950000000000001</v>
      </c>
      <c r="G14800" s="3">
        <v>3</v>
      </c>
      <c r="H14800" s="3">
        <v>1.4950000000000001E-2</v>
      </c>
      <c r="I14800" s="3">
        <v>7.0265000000000008E-2</v>
      </c>
      <c r="J14800" s="3">
        <v>1.5802150000000001</v>
      </c>
      <c r="K14800" s="3">
        <v>2.4311000000000003</v>
      </c>
      <c r="L14800" s="4">
        <v>0.35000000000000003</v>
      </c>
    </row>
    <row r="14801" spans="1:12" x14ac:dyDescent="0.35">
      <c r="A14801" s="1" t="s">
        <v>24864</v>
      </c>
      <c r="B14801" t="s">
        <v>24865</v>
      </c>
      <c r="C14801" t="s">
        <v>13</v>
      </c>
      <c r="D14801" t="s">
        <v>14</v>
      </c>
      <c r="E14801">
        <v>1</v>
      </c>
      <c r="F14801" s="2">
        <v>45.125999999999998</v>
      </c>
      <c r="G14801" s="3">
        <v>113</v>
      </c>
      <c r="H14801" s="3">
        <v>0.45125999999999999</v>
      </c>
      <c r="I14801" s="3">
        <v>2.1209219999999998</v>
      </c>
      <c r="J14801" s="3">
        <v>47.698181999999996</v>
      </c>
      <c r="K14801" s="3">
        <v>73.381818461538458</v>
      </c>
      <c r="L14801" s="4">
        <v>0.35000000000000003</v>
      </c>
    </row>
    <row r="14802" spans="1:12" x14ac:dyDescent="0.35">
      <c r="A14802" s="1" t="s">
        <v>24866</v>
      </c>
      <c r="B14802" t="s">
        <v>21021</v>
      </c>
      <c r="C14802" t="s">
        <v>363</v>
      </c>
      <c r="D14802" t="s">
        <v>364</v>
      </c>
      <c r="E14802">
        <v>1</v>
      </c>
      <c r="F14802" s="2">
        <v>35.380000000000003</v>
      </c>
      <c r="G14802" s="3">
        <v>74</v>
      </c>
      <c r="H14802" s="3">
        <v>0.35380000000000006</v>
      </c>
      <c r="I14802" s="3">
        <v>1.6628600000000002</v>
      </c>
      <c r="J14802" s="3">
        <v>37.396660000000004</v>
      </c>
      <c r="K14802" s="3">
        <v>57.533323076923082</v>
      </c>
      <c r="L14802" s="4">
        <v>0.35</v>
      </c>
    </row>
    <row r="14803" spans="1:12" x14ac:dyDescent="0.35">
      <c r="A14803" s="1" t="s">
        <v>24867</v>
      </c>
      <c r="B14803" t="s">
        <v>24868</v>
      </c>
      <c r="C14803" t="s">
        <v>363</v>
      </c>
      <c r="D14803" t="s">
        <v>364</v>
      </c>
      <c r="E14803">
        <v>1</v>
      </c>
      <c r="F14803" s="2">
        <v>22.54</v>
      </c>
      <c r="G14803" s="3">
        <v>49.26</v>
      </c>
      <c r="H14803" s="3">
        <v>0.22539999999999999</v>
      </c>
      <c r="I14803" s="3">
        <v>1.05938</v>
      </c>
      <c r="J14803" s="3">
        <v>23.824780000000001</v>
      </c>
      <c r="K14803" s="3">
        <v>36.653507692307691</v>
      </c>
      <c r="L14803" s="4">
        <v>0.35</v>
      </c>
    </row>
    <row r="14804" spans="1:12" x14ac:dyDescent="0.35">
      <c r="A14804" s="1" t="s">
        <v>24869</v>
      </c>
      <c r="B14804" t="s">
        <v>24870</v>
      </c>
      <c r="C14804" t="s">
        <v>34</v>
      </c>
      <c r="D14804" t="s">
        <v>35</v>
      </c>
      <c r="E14804">
        <v>1</v>
      </c>
      <c r="F14804" s="2">
        <v>25.94</v>
      </c>
      <c r="G14804" s="3">
        <v>76</v>
      </c>
      <c r="H14804" s="3">
        <v>0.25940000000000002</v>
      </c>
      <c r="I14804" s="3">
        <v>1.2191800000000002</v>
      </c>
      <c r="J14804" s="3">
        <v>27.418580000000002</v>
      </c>
      <c r="K14804" s="3">
        <v>42.18243076923077</v>
      </c>
      <c r="L14804" s="4">
        <v>0.35</v>
      </c>
    </row>
    <row r="14805" spans="1:12" x14ac:dyDescent="0.35">
      <c r="A14805" s="1" t="s">
        <v>24871</v>
      </c>
      <c r="B14805" t="s">
        <v>24872</v>
      </c>
      <c r="C14805" t="s">
        <v>13</v>
      </c>
      <c r="D14805" t="s">
        <v>14</v>
      </c>
      <c r="E14805">
        <v>1</v>
      </c>
      <c r="F14805" s="2">
        <v>1308.72</v>
      </c>
      <c r="G14805" s="3">
        <v>2619</v>
      </c>
      <c r="H14805" s="3">
        <v>13.087200000000001</v>
      </c>
      <c r="I14805" s="3">
        <v>61.509840000000004</v>
      </c>
      <c r="J14805" s="3">
        <v>1383.3170399999999</v>
      </c>
      <c r="K14805" s="3">
        <v>2128.1800615384614</v>
      </c>
      <c r="L14805" s="4">
        <v>0.35</v>
      </c>
    </row>
    <row r="14806" spans="1:12" x14ac:dyDescent="0.35">
      <c r="A14806" s="1" t="s">
        <v>24873</v>
      </c>
      <c r="B14806" t="s">
        <v>17652</v>
      </c>
      <c r="C14806" t="s">
        <v>363</v>
      </c>
      <c r="D14806" t="s">
        <v>364</v>
      </c>
      <c r="E14806">
        <v>1</v>
      </c>
      <c r="F14806" s="2">
        <v>1461.96</v>
      </c>
      <c r="G14806" s="3">
        <v>2431</v>
      </c>
      <c r="H14806" s="3">
        <v>14.6196</v>
      </c>
      <c r="I14806" s="3">
        <v>68.712119999999999</v>
      </c>
      <c r="J14806" s="3">
        <v>1545.2917199999999</v>
      </c>
      <c r="K14806" s="3">
        <v>2377.3718769230768</v>
      </c>
      <c r="L14806" s="4">
        <v>0.35</v>
      </c>
    </row>
    <row r="14807" spans="1:12" x14ac:dyDescent="0.35">
      <c r="A14807" s="1" t="s">
        <v>24874</v>
      </c>
      <c r="B14807" t="s">
        <v>19782</v>
      </c>
      <c r="C14807" t="s">
        <v>13</v>
      </c>
      <c r="D14807" t="s">
        <v>14</v>
      </c>
      <c r="E14807">
        <v>1</v>
      </c>
      <c r="F14807" s="2">
        <v>59.64</v>
      </c>
      <c r="G14807" s="3">
        <v>118</v>
      </c>
      <c r="H14807" s="3">
        <v>0.59640000000000004</v>
      </c>
      <c r="I14807" s="3">
        <v>2.80308</v>
      </c>
      <c r="J14807" s="3">
        <v>63.039480000000005</v>
      </c>
      <c r="K14807" s="3">
        <v>96.983815384615383</v>
      </c>
      <c r="L14807" s="4">
        <v>0.34999999999999992</v>
      </c>
    </row>
    <row r="14808" spans="1:12" x14ac:dyDescent="0.35">
      <c r="A14808" s="1" t="s">
        <v>24875</v>
      </c>
      <c r="B14808" t="s">
        <v>22275</v>
      </c>
      <c r="C14808" t="s">
        <v>34</v>
      </c>
      <c r="D14808" t="s">
        <v>35</v>
      </c>
      <c r="E14808">
        <v>1</v>
      </c>
      <c r="F14808" s="2">
        <v>5880.6</v>
      </c>
      <c r="G14808" s="3">
        <v>14985</v>
      </c>
      <c r="H14808" s="3">
        <v>58.806000000000004</v>
      </c>
      <c r="I14808" s="3">
        <v>276.38820000000004</v>
      </c>
      <c r="J14808" s="3">
        <v>6215.7942000000003</v>
      </c>
      <c r="K14808" s="3">
        <v>9562.7603076923078</v>
      </c>
      <c r="L14808" s="4">
        <v>0.35</v>
      </c>
    </row>
    <row r="14809" spans="1:12" x14ac:dyDescent="0.35">
      <c r="A14809" s="1" t="s">
        <v>24876</v>
      </c>
      <c r="B14809" t="s">
        <v>24877</v>
      </c>
      <c r="C14809" t="s">
        <v>363</v>
      </c>
      <c r="D14809" t="s">
        <v>364</v>
      </c>
      <c r="E14809">
        <v>1</v>
      </c>
      <c r="F14809" s="2">
        <v>958.60050000000001</v>
      </c>
      <c r="G14809" s="3">
        <v>2152.752</v>
      </c>
      <c r="H14809" s="3">
        <v>9.5860050000000001</v>
      </c>
      <c r="I14809" s="3">
        <v>45.054223499999999</v>
      </c>
      <c r="J14809" s="3">
        <v>1013.2407285</v>
      </c>
      <c r="K14809" s="3">
        <v>1558.8318899999999</v>
      </c>
      <c r="L14809" s="4">
        <v>0.34999999999999992</v>
      </c>
    </row>
    <row r="14810" spans="1:12" x14ac:dyDescent="0.35">
      <c r="A14810" s="1" t="s">
        <v>24878</v>
      </c>
      <c r="B14810" t="s">
        <v>24879</v>
      </c>
      <c r="C14810" t="s">
        <v>363</v>
      </c>
      <c r="D14810" t="s">
        <v>364</v>
      </c>
      <c r="E14810">
        <v>1</v>
      </c>
      <c r="F14810" s="2">
        <v>28.6</v>
      </c>
      <c r="G14810" s="3">
        <v>254</v>
      </c>
      <c r="H14810" s="3">
        <v>0.28600000000000003</v>
      </c>
      <c r="I14810" s="3">
        <v>1.3442000000000001</v>
      </c>
      <c r="J14810" s="3">
        <v>30.230200000000004</v>
      </c>
      <c r="K14810" s="3">
        <v>46.508000000000003</v>
      </c>
      <c r="L14810" s="4">
        <v>0.35</v>
      </c>
    </row>
    <row r="14811" spans="1:12" x14ac:dyDescent="0.35">
      <c r="A14811" s="1">
        <v>1009930200</v>
      </c>
      <c r="B14811" t="s">
        <v>24880</v>
      </c>
      <c r="C14811" t="s">
        <v>13</v>
      </c>
      <c r="D14811" t="s">
        <v>14</v>
      </c>
      <c r="E14811">
        <v>1</v>
      </c>
      <c r="F14811" s="2">
        <v>146</v>
      </c>
      <c r="G14811" s="3">
        <v>281</v>
      </c>
      <c r="H14811" s="3">
        <v>1.46</v>
      </c>
      <c r="I14811" s="3">
        <v>6.8620000000000001</v>
      </c>
      <c r="J14811" s="3">
        <v>154.322</v>
      </c>
      <c r="K14811" s="3">
        <v>237.41846153846154</v>
      </c>
      <c r="L14811" s="4">
        <v>0.35</v>
      </c>
    </row>
    <row r="14812" spans="1:12" x14ac:dyDescent="0.35">
      <c r="A14812" s="1">
        <v>23430</v>
      </c>
      <c r="B14812" t="s">
        <v>24881</v>
      </c>
      <c r="C14812" t="s">
        <v>34</v>
      </c>
      <c r="D14812" t="s">
        <v>35</v>
      </c>
      <c r="E14812">
        <v>1</v>
      </c>
      <c r="F14812" s="2">
        <v>0.27300000000000002</v>
      </c>
      <c r="G14812" s="3">
        <v>1</v>
      </c>
      <c r="H14812" s="3">
        <v>2.7300000000000002E-3</v>
      </c>
      <c r="I14812" s="3">
        <v>1.2831E-2</v>
      </c>
      <c r="J14812" s="3">
        <v>0.28856100000000001</v>
      </c>
      <c r="K14812" s="3">
        <v>0.44394</v>
      </c>
      <c r="L14812" s="4">
        <v>0.35</v>
      </c>
    </row>
    <row r="14813" spans="1:12" x14ac:dyDescent="0.35">
      <c r="A14813" s="1" t="s">
        <v>24882</v>
      </c>
      <c r="B14813" t="s">
        <v>24883</v>
      </c>
      <c r="C14813" t="s">
        <v>363</v>
      </c>
      <c r="D14813" t="s">
        <v>364</v>
      </c>
      <c r="E14813">
        <v>1</v>
      </c>
      <c r="F14813" s="2">
        <v>1465</v>
      </c>
      <c r="G14813" s="3">
        <v>2508</v>
      </c>
      <c r="H14813" s="3">
        <v>14.65</v>
      </c>
      <c r="I14813" s="3">
        <v>68.855000000000004</v>
      </c>
      <c r="J14813" s="3">
        <v>1548.5050000000001</v>
      </c>
      <c r="K14813" s="3">
        <v>2382.3153846153846</v>
      </c>
      <c r="L14813" s="4">
        <v>0.34999999999999992</v>
      </c>
    </row>
    <row r="14814" spans="1:12" x14ac:dyDescent="0.35">
      <c r="A14814" s="1" t="s">
        <v>24884</v>
      </c>
      <c r="B14814" t="s">
        <v>24885</v>
      </c>
      <c r="C14814" t="s">
        <v>363</v>
      </c>
      <c r="D14814" t="s">
        <v>364</v>
      </c>
      <c r="E14814">
        <v>1</v>
      </c>
      <c r="F14814" s="2">
        <v>727.77</v>
      </c>
      <c r="G14814" s="3">
        <v>1490</v>
      </c>
      <c r="H14814" s="3">
        <v>7.2777000000000003</v>
      </c>
      <c r="I14814" s="3">
        <v>34.205190000000002</v>
      </c>
      <c r="J14814" s="3">
        <v>769.25288999999998</v>
      </c>
      <c r="K14814" s="3">
        <v>1183.4659846153845</v>
      </c>
      <c r="L14814" s="4">
        <v>0.35</v>
      </c>
    </row>
    <row r="14815" spans="1:12" x14ac:dyDescent="0.35">
      <c r="A14815" s="1" t="s">
        <v>24886</v>
      </c>
      <c r="B14815" t="s">
        <v>21044</v>
      </c>
      <c r="C14815" t="s">
        <v>13</v>
      </c>
      <c r="D14815" t="s">
        <v>14</v>
      </c>
      <c r="E14815">
        <v>1</v>
      </c>
      <c r="F14815" s="2">
        <v>362.04</v>
      </c>
      <c r="G14815" s="3">
        <v>724</v>
      </c>
      <c r="H14815" s="3">
        <v>3.6204000000000001</v>
      </c>
      <c r="I14815" s="3">
        <v>17.015879999999999</v>
      </c>
      <c r="J14815" s="3">
        <v>382.67628000000002</v>
      </c>
      <c r="K14815" s="3">
        <v>588.73273846153847</v>
      </c>
      <c r="L14815" s="4">
        <v>0.35</v>
      </c>
    </row>
    <row r="14816" spans="1:12" x14ac:dyDescent="0.35">
      <c r="A14816" s="1" t="s">
        <v>24887</v>
      </c>
      <c r="B14816" t="s">
        <v>16989</v>
      </c>
      <c r="C14816" t="s">
        <v>26</v>
      </c>
      <c r="D14816" t="s">
        <v>27</v>
      </c>
      <c r="E14816">
        <v>1</v>
      </c>
      <c r="F14816" s="2">
        <v>18.149999999999999</v>
      </c>
      <c r="G14816" s="3">
        <v>39.67</v>
      </c>
      <c r="H14816" s="3">
        <v>0.18149999999999999</v>
      </c>
      <c r="I14816" s="3">
        <v>0.85304999999999997</v>
      </c>
      <c r="J14816" s="3">
        <v>19.184549999999998</v>
      </c>
      <c r="K14816" s="3">
        <v>29.514692307692304</v>
      </c>
      <c r="L14816" s="4">
        <v>0.35</v>
      </c>
    </row>
    <row r="14817" spans="1:12" x14ac:dyDescent="0.35">
      <c r="A14817" s="1" t="s">
        <v>24888</v>
      </c>
      <c r="B14817" t="s">
        <v>24889</v>
      </c>
      <c r="C14817" t="s">
        <v>17</v>
      </c>
      <c r="D14817" t="s">
        <v>18</v>
      </c>
      <c r="E14817">
        <v>1</v>
      </c>
      <c r="F14817" s="2">
        <v>21.5</v>
      </c>
      <c r="G14817" s="3">
        <v>59</v>
      </c>
      <c r="H14817" s="3">
        <v>0.215</v>
      </c>
      <c r="I14817" s="3">
        <v>1.0105</v>
      </c>
      <c r="J14817" s="3">
        <v>22.7255</v>
      </c>
      <c r="K14817" s="3">
        <v>34.962307692307689</v>
      </c>
      <c r="L14817" s="4">
        <v>0.34999999999999992</v>
      </c>
    </row>
    <row r="14818" spans="1:12" x14ac:dyDescent="0.35">
      <c r="A14818" s="1" t="s">
        <v>24890</v>
      </c>
      <c r="B14818" t="s">
        <v>24891</v>
      </c>
      <c r="C14818" t="s">
        <v>34</v>
      </c>
      <c r="D14818" t="s">
        <v>35</v>
      </c>
      <c r="E14818">
        <v>1</v>
      </c>
      <c r="F14818" s="2">
        <v>2172.1999999999998</v>
      </c>
      <c r="G14818" s="3">
        <v>5646</v>
      </c>
      <c r="H14818" s="3">
        <v>21.721999999999998</v>
      </c>
      <c r="I14818" s="3">
        <v>102.09339999999999</v>
      </c>
      <c r="J14818" s="3">
        <v>2296.0154000000002</v>
      </c>
      <c r="K14818" s="3">
        <v>3532.3313846153846</v>
      </c>
      <c r="L14818" s="4">
        <v>0.34999999999999992</v>
      </c>
    </row>
    <row r="14819" spans="1:12" x14ac:dyDescent="0.35">
      <c r="A14819" s="1">
        <v>1008000000</v>
      </c>
      <c r="B14819" t="s">
        <v>24892</v>
      </c>
      <c r="C14819" t="s">
        <v>13</v>
      </c>
      <c r="D14819" t="s">
        <v>14</v>
      </c>
      <c r="E14819">
        <v>1</v>
      </c>
      <c r="F14819" s="2">
        <v>566.29999999999995</v>
      </c>
      <c r="G14819" s="3">
        <v>1152.9280000000001</v>
      </c>
      <c r="H14819" s="3">
        <v>5.6629999999999994</v>
      </c>
      <c r="I14819" s="3">
        <v>26.616099999999999</v>
      </c>
      <c r="J14819" s="3">
        <v>598.57909999999993</v>
      </c>
      <c r="K14819" s="3">
        <v>920.89092307692295</v>
      </c>
      <c r="L14819" s="4">
        <v>0.35</v>
      </c>
    </row>
    <row r="14820" spans="1:12" x14ac:dyDescent="0.35">
      <c r="A14820" s="1" t="s">
        <v>24893</v>
      </c>
      <c r="B14820" t="s">
        <v>2276</v>
      </c>
      <c r="C14820" t="s">
        <v>363</v>
      </c>
      <c r="D14820" t="s">
        <v>364</v>
      </c>
      <c r="E14820">
        <v>1</v>
      </c>
      <c r="F14820" s="2">
        <v>3196</v>
      </c>
      <c r="G14820" s="3">
        <v>6699</v>
      </c>
      <c r="H14820" s="3">
        <v>31.96</v>
      </c>
      <c r="I14820" s="3">
        <v>150.21199999999999</v>
      </c>
      <c r="J14820" s="3">
        <v>3378.172</v>
      </c>
      <c r="K14820" s="3">
        <v>5197.1876923076925</v>
      </c>
      <c r="L14820" s="4">
        <v>0.35000000000000003</v>
      </c>
    </row>
    <row r="14821" spans="1:12" x14ac:dyDescent="0.35">
      <c r="A14821" s="1" t="s">
        <v>24894</v>
      </c>
      <c r="B14821" t="s">
        <v>24895</v>
      </c>
      <c r="C14821" t="s">
        <v>26</v>
      </c>
      <c r="D14821" t="s">
        <v>27</v>
      </c>
      <c r="E14821">
        <v>1</v>
      </c>
      <c r="F14821" s="2">
        <v>2438</v>
      </c>
      <c r="G14821" s="3">
        <v>4641</v>
      </c>
      <c r="H14821" s="3">
        <v>24.38</v>
      </c>
      <c r="I14821" s="3">
        <v>114.586</v>
      </c>
      <c r="J14821" s="3">
        <v>2576.9659999999999</v>
      </c>
      <c r="K14821" s="3">
        <v>3964.5630769230766</v>
      </c>
      <c r="L14821" s="4">
        <v>0.35</v>
      </c>
    </row>
    <row r="14822" spans="1:12" x14ac:dyDescent="0.35">
      <c r="A14822" s="1" t="s">
        <v>24896</v>
      </c>
      <c r="B14822" t="s">
        <v>1973</v>
      </c>
      <c r="C14822" t="s">
        <v>13</v>
      </c>
      <c r="D14822" t="s">
        <v>14</v>
      </c>
      <c r="E14822">
        <v>1</v>
      </c>
      <c r="F14822" s="2">
        <v>2319.2399999999998</v>
      </c>
      <c r="G14822" s="3">
        <v>4642</v>
      </c>
      <c r="H14822" s="3">
        <v>23.192399999999999</v>
      </c>
      <c r="I14822" s="3">
        <v>109.00427999999999</v>
      </c>
      <c r="J14822" s="3">
        <v>2451.4366799999998</v>
      </c>
      <c r="K14822" s="3">
        <v>3771.4410461538455</v>
      </c>
      <c r="L14822" s="4">
        <v>0.34999999999999992</v>
      </c>
    </row>
    <row r="14823" spans="1:12" x14ac:dyDescent="0.35">
      <c r="A14823" s="1" t="s">
        <v>24897</v>
      </c>
      <c r="B14823" t="s">
        <v>24898</v>
      </c>
      <c r="C14823" t="s">
        <v>363</v>
      </c>
      <c r="D14823" t="s">
        <v>364</v>
      </c>
      <c r="E14823">
        <v>1</v>
      </c>
      <c r="F14823" s="2">
        <v>1020</v>
      </c>
      <c r="G14823" s="3">
        <v>1818.98</v>
      </c>
      <c r="H14823" s="3">
        <v>10.200000000000001</v>
      </c>
      <c r="I14823" s="3">
        <v>47.94</v>
      </c>
      <c r="J14823" s="3">
        <v>1078.1400000000001</v>
      </c>
      <c r="K14823" s="3">
        <v>1658.6769230769232</v>
      </c>
      <c r="L14823" s="4">
        <v>0.35</v>
      </c>
    </row>
    <row r="14824" spans="1:12" x14ac:dyDescent="0.35">
      <c r="A14824" s="1" t="s">
        <v>24899</v>
      </c>
      <c r="B14824" t="s">
        <v>24900</v>
      </c>
      <c r="C14824" t="s">
        <v>34</v>
      </c>
      <c r="D14824" t="s">
        <v>35</v>
      </c>
      <c r="E14824">
        <v>1</v>
      </c>
      <c r="F14824" s="2">
        <v>5215.32</v>
      </c>
      <c r="G14824" s="3">
        <v>13166</v>
      </c>
      <c r="H14824" s="3">
        <v>52.153199999999998</v>
      </c>
      <c r="I14824" s="3">
        <v>245.12003999999999</v>
      </c>
      <c r="J14824" s="3">
        <v>5512.5932399999992</v>
      </c>
      <c r="K14824" s="3">
        <v>8480.9126769230752</v>
      </c>
      <c r="L14824" s="4">
        <v>0.35</v>
      </c>
    </row>
    <row r="14825" spans="1:12" x14ac:dyDescent="0.35">
      <c r="A14825" s="1" t="s">
        <v>24901</v>
      </c>
      <c r="B14825" t="s">
        <v>24902</v>
      </c>
      <c r="C14825" t="s">
        <v>363</v>
      </c>
      <c r="D14825" t="s">
        <v>364</v>
      </c>
      <c r="E14825">
        <v>1</v>
      </c>
      <c r="F14825" s="2">
        <v>64.599999999999994</v>
      </c>
      <c r="G14825" s="3">
        <v>122</v>
      </c>
      <c r="H14825" s="3">
        <v>0.64599999999999991</v>
      </c>
      <c r="I14825" s="3">
        <v>3.0361999999999996</v>
      </c>
      <c r="J14825" s="3">
        <v>68.282199999999989</v>
      </c>
      <c r="K14825" s="3">
        <v>105.04953846153845</v>
      </c>
      <c r="L14825" s="4">
        <v>0.35000000000000003</v>
      </c>
    </row>
    <row r="14826" spans="1:12" x14ac:dyDescent="0.35">
      <c r="A14826" s="1" t="s">
        <v>24903</v>
      </c>
      <c r="B14826" t="s">
        <v>24904</v>
      </c>
      <c r="C14826" t="s">
        <v>34</v>
      </c>
      <c r="D14826" t="s">
        <v>35</v>
      </c>
      <c r="E14826">
        <v>1</v>
      </c>
      <c r="F14826" s="2">
        <v>8117.8</v>
      </c>
      <c r="G14826" s="3">
        <v>13</v>
      </c>
      <c r="H14826" s="3">
        <v>81.177999999999997</v>
      </c>
      <c r="I14826" s="3">
        <v>381.53660000000002</v>
      </c>
      <c r="J14826" s="3">
        <v>8580.5146000000004</v>
      </c>
      <c r="K14826" s="3">
        <v>13200.791692307692</v>
      </c>
      <c r="L14826" s="4">
        <v>0.34999999999999992</v>
      </c>
    </row>
    <row r="14827" spans="1:12" x14ac:dyDescent="0.35">
      <c r="A14827" s="1" t="s">
        <v>24905</v>
      </c>
      <c r="B14827" t="s">
        <v>24906</v>
      </c>
      <c r="C14827" t="s">
        <v>363</v>
      </c>
      <c r="D14827" t="s">
        <v>364</v>
      </c>
      <c r="E14827">
        <v>1</v>
      </c>
      <c r="F14827" s="2">
        <v>303.60000000000002</v>
      </c>
      <c r="G14827" s="3">
        <v>776</v>
      </c>
      <c r="H14827" s="3">
        <v>3.0360000000000005</v>
      </c>
      <c r="I14827" s="3">
        <v>14.269200000000001</v>
      </c>
      <c r="J14827" s="3">
        <v>320.90520000000004</v>
      </c>
      <c r="K14827" s="3">
        <v>493.70030769230772</v>
      </c>
      <c r="L14827" s="4">
        <v>0.35</v>
      </c>
    </row>
    <row r="14828" spans="1:12" x14ac:dyDescent="0.35">
      <c r="A14828" s="1" t="s">
        <v>24907</v>
      </c>
      <c r="B14828" t="s">
        <v>24908</v>
      </c>
      <c r="C14828" t="s">
        <v>363</v>
      </c>
      <c r="D14828" t="s">
        <v>364</v>
      </c>
      <c r="E14828">
        <v>1</v>
      </c>
      <c r="F14828" s="2">
        <v>4135.45</v>
      </c>
      <c r="G14828" s="3">
        <v>8278</v>
      </c>
      <c r="H14828" s="3">
        <v>41.354500000000002</v>
      </c>
      <c r="I14828" s="3">
        <v>194.36615</v>
      </c>
      <c r="J14828" s="3">
        <v>4371.17065</v>
      </c>
      <c r="K14828" s="3">
        <v>6724.8779230769233</v>
      </c>
      <c r="L14828" s="4">
        <v>0.35000000000000003</v>
      </c>
    </row>
    <row r="14829" spans="1:12" x14ac:dyDescent="0.35">
      <c r="A14829" s="1" t="s">
        <v>24909</v>
      </c>
      <c r="B14829" t="s">
        <v>21276</v>
      </c>
      <c r="C14829" t="s">
        <v>363</v>
      </c>
      <c r="D14829" t="s">
        <v>364</v>
      </c>
      <c r="E14829">
        <v>1</v>
      </c>
      <c r="F14829" s="2">
        <v>777.46100000000001</v>
      </c>
      <c r="G14829" s="3">
        <v>1785</v>
      </c>
      <c r="H14829" s="3">
        <v>7.77461</v>
      </c>
      <c r="I14829" s="3">
        <v>36.540666999999999</v>
      </c>
      <c r="J14829" s="3">
        <v>821.77627700000005</v>
      </c>
      <c r="K14829" s="3">
        <v>1264.2711953846153</v>
      </c>
      <c r="L14829" s="4">
        <v>0.34999999999999992</v>
      </c>
    </row>
    <row r="14830" spans="1:12" x14ac:dyDescent="0.35">
      <c r="A14830" s="1" t="s">
        <v>24910</v>
      </c>
      <c r="B14830" t="s">
        <v>24911</v>
      </c>
      <c r="C14830" t="s">
        <v>34</v>
      </c>
      <c r="D14830" t="s">
        <v>35</v>
      </c>
      <c r="E14830">
        <v>1</v>
      </c>
      <c r="F14830" s="2">
        <v>232.09</v>
      </c>
      <c r="G14830" s="3">
        <v>587</v>
      </c>
      <c r="H14830" s="3">
        <v>2.3209</v>
      </c>
      <c r="I14830" s="3">
        <v>10.90823</v>
      </c>
      <c r="J14830" s="3">
        <v>245.31913</v>
      </c>
      <c r="K14830" s="3">
        <v>377.41404615384613</v>
      </c>
      <c r="L14830" s="4">
        <v>0.35</v>
      </c>
    </row>
    <row r="14831" spans="1:12" x14ac:dyDescent="0.35">
      <c r="A14831" s="1" t="s">
        <v>24912</v>
      </c>
      <c r="B14831" t="s">
        <v>24913</v>
      </c>
      <c r="C14831" t="s">
        <v>34</v>
      </c>
      <c r="D14831" t="s">
        <v>35</v>
      </c>
      <c r="E14831">
        <v>1</v>
      </c>
      <c r="F14831" s="2">
        <v>464.84</v>
      </c>
      <c r="G14831" s="3">
        <v>716</v>
      </c>
      <c r="H14831" s="3">
        <v>4.6483999999999996</v>
      </c>
      <c r="I14831" s="3">
        <v>21.847479999999997</v>
      </c>
      <c r="J14831" s="3">
        <v>491.33587999999997</v>
      </c>
      <c r="K14831" s="3">
        <v>755.90135384615382</v>
      </c>
      <c r="L14831" s="4">
        <v>0.35000000000000003</v>
      </c>
    </row>
    <row r="14832" spans="1:12" x14ac:dyDescent="0.35">
      <c r="A14832" s="1" t="s">
        <v>24914</v>
      </c>
      <c r="B14832" t="s">
        <v>8288</v>
      </c>
      <c r="C14832" t="s">
        <v>13</v>
      </c>
      <c r="D14832" t="s">
        <v>14</v>
      </c>
      <c r="E14832">
        <v>1</v>
      </c>
      <c r="F14832" s="2">
        <v>1086.96</v>
      </c>
      <c r="G14832" s="3">
        <v>2176</v>
      </c>
      <c r="H14832" s="3">
        <v>10.8696</v>
      </c>
      <c r="I14832" s="3">
        <v>51.087119999999999</v>
      </c>
      <c r="J14832" s="3">
        <v>1148.9167199999999</v>
      </c>
      <c r="K14832" s="3">
        <v>1767.5641846153844</v>
      </c>
      <c r="L14832" s="4">
        <v>0.35</v>
      </c>
    </row>
    <row r="14833" spans="1:12" x14ac:dyDescent="0.35">
      <c r="A14833" s="1" t="s">
        <v>24915</v>
      </c>
      <c r="B14833" t="s">
        <v>24916</v>
      </c>
      <c r="C14833" t="s">
        <v>363</v>
      </c>
      <c r="D14833" t="s">
        <v>364</v>
      </c>
      <c r="E14833">
        <v>1</v>
      </c>
      <c r="F14833" s="2">
        <v>299.45</v>
      </c>
      <c r="G14833" s="3">
        <v>561</v>
      </c>
      <c r="H14833" s="3">
        <v>2.9944999999999999</v>
      </c>
      <c r="I14833" s="3">
        <v>14.074149999999999</v>
      </c>
      <c r="J14833" s="3">
        <v>316.51864999999998</v>
      </c>
      <c r="K14833" s="3">
        <v>486.95176923076917</v>
      </c>
      <c r="L14833" s="4">
        <v>0.35</v>
      </c>
    </row>
    <row r="14834" spans="1:12" x14ac:dyDescent="0.35">
      <c r="A14834" s="1" t="s">
        <v>24917</v>
      </c>
      <c r="B14834" t="s">
        <v>19975</v>
      </c>
      <c r="C14834" t="s">
        <v>363</v>
      </c>
      <c r="D14834" t="s">
        <v>364</v>
      </c>
      <c r="E14834">
        <v>1</v>
      </c>
      <c r="F14834" s="2">
        <v>20100.650000000001</v>
      </c>
      <c r="G14834" s="3">
        <v>35000</v>
      </c>
      <c r="H14834" s="3">
        <v>201.00650000000002</v>
      </c>
      <c r="I14834" s="3">
        <v>944.73055000000011</v>
      </c>
      <c r="J14834" s="3">
        <v>21246.387050000001</v>
      </c>
      <c r="K14834" s="3">
        <v>32686.749307692309</v>
      </c>
      <c r="L14834" s="4">
        <v>0.35</v>
      </c>
    </row>
    <row r="14835" spans="1:12" x14ac:dyDescent="0.35">
      <c r="A14835" s="1" t="s">
        <v>24918</v>
      </c>
      <c r="B14835" t="s">
        <v>24919</v>
      </c>
      <c r="C14835" t="s">
        <v>13</v>
      </c>
      <c r="D14835" t="s">
        <v>14</v>
      </c>
      <c r="E14835">
        <v>1</v>
      </c>
      <c r="F14835" s="2">
        <v>239.4</v>
      </c>
      <c r="G14835" s="3">
        <v>479</v>
      </c>
      <c r="H14835" s="3">
        <v>2.3940000000000001</v>
      </c>
      <c r="I14835" s="3">
        <v>11.251800000000001</v>
      </c>
      <c r="J14835" s="3">
        <v>253.04580000000001</v>
      </c>
      <c r="K14835" s="3">
        <v>389.30123076923076</v>
      </c>
      <c r="L14835" s="4">
        <v>0.34999999999999992</v>
      </c>
    </row>
    <row r="14836" spans="1:12" x14ac:dyDescent="0.35">
      <c r="A14836" s="1" t="s">
        <v>24920</v>
      </c>
      <c r="B14836" t="s">
        <v>24921</v>
      </c>
      <c r="C14836" t="s">
        <v>363</v>
      </c>
      <c r="D14836" t="s">
        <v>364</v>
      </c>
      <c r="E14836">
        <v>1</v>
      </c>
      <c r="F14836" s="2">
        <v>19.186399999999999</v>
      </c>
      <c r="G14836" s="3">
        <v>40</v>
      </c>
      <c r="H14836" s="3">
        <v>0.19186400000000001</v>
      </c>
      <c r="I14836" s="3">
        <v>0.90176079999999992</v>
      </c>
      <c r="J14836" s="3">
        <v>20.2800248</v>
      </c>
      <c r="K14836" s="3">
        <v>31.200038153846151</v>
      </c>
      <c r="L14836" s="4">
        <v>0.35</v>
      </c>
    </row>
    <row r="14837" spans="1:12" x14ac:dyDescent="0.35">
      <c r="A14837" s="1" t="s">
        <v>24922</v>
      </c>
      <c r="B14837" t="s">
        <v>24923</v>
      </c>
      <c r="C14837" t="s">
        <v>363</v>
      </c>
      <c r="D14837" t="s">
        <v>364</v>
      </c>
      <c r="E14837">
        <v>1</v>
      </c>
      <c r="F14837" s="2">
        <v>193.8</v>
      </c>
      <c r="G14837" s="3">
        <v>423.56</v>
      </c>
      <c r="H14837" s="3">
        <v>1.9380000000000002</v>
      </c>
      <c r="I14837" s="3">
        <v>9.1086000000000009</v>
      </c>
      <c r="J14837" s="3">
        <v>204.8466</v>
      </c>
      <c r="K14837" s="3">
        <v>315.14861538461537</v>
      </c>
      <c r="L14837" s="4">
        <v>0.35</v>
      </c>
    </row>
    <row r="14838" spans="1:12" x14ac:dyDescent="0.35">
      <c r="A14838" s="1" t="s">
        <v>24924</v>
      </c>
      <c r="B14838" t="s">
        <v>22569</v>
      </c>
      <c r="C14838" t="s">
        <v>363</v>
      </c>
      <c r="D14838" t="s">
        <v>364</v>
      </c>
      <c r="E14838">
        <v>1</v>
      </c>
      <c r="F14838" s="2">
        <v>2925</v>
      </c>
      <c r="G14838" s="3">
        <v>7293</v>
      </c>
      <c r="H14838" s="3">
        <v>29.25</v>
      </c>
      <c r="I14838" s="3">
        <v>137.47499999999999</v>
      </c>
      <c r="J14838" s="3">
        <v>3091.7249999999999</v>
      </c>
      <c r="K14838" s="3">
        <v>4756.5</v>
      </c>
      <c r="L14838" s="4">
        <v>0.35000000000000003</v>
      </c>
    </row>
    <row r="14839" spans="1:12" x14ac:dyDescent="0.35">
      <c r="A14839" s="1" t="s">
        <v>24925</v>
      </c>
      <c r="B14839" t="s">
        <v>24926</v>
      </c>
      <c r="C14839" t="s">
        <v>363</v>
      </c>
      <c r="D14839" t="s">
        <v>364</v>
      </c>
      <c r="E14839">
        <v>1</v>
      </c>
      <c r="F14839" s="2">
        <v>34625</v>
      </c>
      <c r="G14839" s="3">
        <v>57186</v>
      </c>
      <c r="H14839" s="3">
        <v>346.25</v>
      </c>
      <c r="I14839" s="3">
        <v>1627.375</v>
      </c>
      <c r="J14839" s="3">
        <v>36598.625</v>
      </c>
      <c r="K14839" s="3">
        <v>56305.576923076922</v>
      </c>
      <c r="L14839" s="4">
        <v>0.35</v>
      </c>
    </row>
    <row r="14840" spans="1:12" x14ac:dyDescent="0.35">
      <c r="A14840" s="1" t="s">
        <v>24927</v>
      </c>
      <c r="B14840" t="s">
        <v>24928</v>
      </c>
      <c r="C14840" t="s">
        <v>34</v>
      </c>
      <c r="D14840" t="s">
        <v>35</v>
      </c>
      <c r="E14840">
        <v>1</v>
      </c>
      <c r="F14840" s="2">
        <v>6.55</v>
      </c>
      <c r="G14840" s="3">
        <v>96</v>
      </c>
      <c r="H14840" s="3">
        <v>6.5500000000000003E-2</v>
      </c>
      <c r="I14840" s="3">
        <v>0.30785000000000001</v>
      </c>
      <c r="J14840" s="3">
        <v>6.9233500000000001</v>
      </c>
      <c r="K14840" s="3">
        <v>10.651307692307691</v>
      </c>
      <c r="L14840" s="4">
        <v>0.34999999999999992</v>
      </c>
    </row>
    <row r="14841" spans="1:12" x14ac:dyDescent="0.35">
      <c r="A14841" s="1" t="s">
        <v>24929</v>
      </c>
      <c r="B14841" t="s">
        <v>5728</v>
      </c>
      <c r="C14841" t="s">
        <v>13</v>
      </c>
      <c r="D14841" t="s">
        <v>14</v>
      </c>
      <c r="E14841">
        <v>1</v>
      </c>
      <c r="F14841" s="2">
        <v>817.32</v>
      </c>
      <c r="G14841" s="3">
        <v>1635</v>
      </c>
      <c r="H14841" s="3">
        <v>8.1732000000000014</v>
      </c>
      <c r="I14841" s="3">
        <v>38.41404</v>
      </c>
      <c r="J14841" s="3">
        <v>863.90724</v>
      </c>
      <c r="K14841" s="3">
        <v>1329.0880615384615</v>
      </c>
      <c r="L14841" s="4">
        <v>0.35</v>
      </c>
    </row>
    <row r="14842" spans="1:12" x14ac:dyDescent="0.35">
      <c r="A14842" s="1" t="s">
        <v>24930</v>
      </c>
      <c r="B14842" t="s">
        <v>24931</v>
      </c>
      <c r="C14842" t="s">
        <v>363</v>
      </c>
      <c r="D14842" t="s">
        <v>364</v>
      </c>
      <c r="E14842">
        <v>1</v>
      </c>
      <c r="F14842" s="2">
        <v>36.26</v>
      </c>
      <c r="G14842" s="3">
        <v>73</v>
      </c>
      <c r="H14842" s="3">
        <v>0.36259999999999998</v>
      </c>
      <c r="I14842" s="3">
        <v>1.7042199999999998</v>
      </c>
      <c r="J14842" s="3">
        <v>38.326819999999998</v>
      </c>
      <c r="K14842" s="3">
        <v>58.964338461538453</v>
      </c>
      <c r="L14842" s="4">
        <v>0.34999999999999992</v>
      </c>
    </row>
    <row r="14843" spans="1:12" x14ac:dyDescent="0.35">
      <c r="A14843" s="1" t="s">
        <v>24932</v>
      </c>
      <c r="B14843" t="s">
        <v>22460</v>
      </c>
      <c r="C14843" t="s">
        <v>34</v>
      </c>
      <c r="D14843" t="s">
        <v>35</v>
      </c>
      <c r="E14843">
        <v>1</v>
      </c>
      <c r="F14843" s="2">
        <v>10133.64</v>
      </c>
      <c r="G14843" s="3">
        <v>28145</v>
      </c>
      <c r="H14843" s="3">
        <v>101.3364</v>
      </c>
      <c r="I14843" s="3">
        <v>476.28107999999997</v>
      </c>
      <c r="J14843" s="3">
        <v>10711.25748</v>
      </c>
      <c r="K14843" s="3">
        <v>16478.857661538463</v>
      </c>
      <c r="L14843" s="4">
        <v>0.35000000000000003</v>
      </c>
    </row>
    <row r="14844" spans="1:12" x14ac:dyDescent="0.35">
      <c r="A14844" s="1" t="s">
        <v>24933</v>
      </c>
      <c r="B14844" t="s">
        <v>20020</v>
      </c>
      <c r="C14844" t="s">
        <v>34</v>
      </c>
      <c r="D14844" t="s">
        <v>35</v>
      </c>
      <c r="E14844">
        <v>1</v>
      </c>
      <c r="F14844" s="2">
        <v>6048.26</v>
      </c>
      <c r="G14844" s="3">
        <v>9399</v>
      </c>
      <c r="H14844" s="3">
        <v>60.482600000000005</v>
      </c>
      <c r="I14844" s="3">
        <v>284.26821999999999</v>
      </c>
      <c r="J14844" s="3">
        <v>6393.0108200000004</v>
      </c>
      <c r="K14844" s="3">
        <v>9835.4012615384618</v>
      </c>
      <c r="L14844" s="4">
        <v>0.35</v>
      </c>
    </row>
    <row r="14845" spans="1:12" x14ac:dyDescent="0.35">
      <c r="A14845" s="1" t="s">
        <v>24934</v>
      </c>
      <c r="B14845" t="s">
        <v>24935</v>
      </c>
      <c r="C14845" t="s">
        <v>363</v>
      </c>
      <c r="D14845" t="s">
        <v>364</v>
      </c>
      <c r="E14845">
        <v>1</v>
      </c>
      <c r="F14845" s="2">
        <v>384.37</v>
      </c>
      <c r="G14845" s="3">
        <v>692</v>
      </c>
      <c r="H14845" s="3">
        <v>3.8437000000000001</v>
      </c>
      <c r="I14845" s="3">
        <v>18.065390000000001</v>
      </c>
      <c r="J14845" s="3">
        <v>406.27909</v>
      </c>
      <c r="K14845" s="3">
        <v>625.04475384615387</v>
      </c>
      <c r="L14845" s="4">
        <v>0.35000000000000003</v>
      </c>
    </row>
    <row r="14846" spans="1:12" x14ac:dyDescent="0.35">
      <c r="A14846" s="1" t="s">
        <v>24936</v>
      </c>
      <c r="B14846" t="s">
        <v>19624</v>
      </c>
      <c r="C14846" t="s">
        <v>363</v>
      </c>
      <c r="D14846" t="s">
        <v>364</v>
      </c>
      <c r="E14846">
        <v>1</v>
      </c>
      <c r="F14846" s="2">
        <v>312.8</v>
      </c>
      <c r="G14846" s="3">
        <v>680</v>
      </c>
      <c r="H14846" s="3">
        <v>3.1280000000000001</v>
      </c>
      <c r="I14846" s="3">
        <v>14.701600000000001</v>
      </c>
      <c r="J14846" s="3">
        <v>330.62959999999998</v>
      </c>
      <c r="K14846" s="3">
        <v>508.66092307692304</v>
      </c>
      <c r="L14846" s="4">
        <v>0.35</v>
      </c>
    </row>
    <row r="14847" spans="1:12" x14ac:dyDescent="0.35">
      <c r="A14847" s="1" t="s">
        <v>24937</v>
      </c>
      <c r="B14847" t="s">
        <v>24898</v>
      </c>
      <c r="C14847" t="s">
        <v>363</v>
      </c>
      <c r="D14847" t="s">
        <v>364</v>
      </c>
      <c r="E14847">
        <v>1</v>
      </c>
      <c r="F14847" s="2">
        <v>979.4</v>
      </c>
      <c r="G14847" s="3">
        <v>1735</v>
      </c>
      <c r="H14847" s="3">
        <v>9.7940000000000005</v>
      </c>
      <c r="I14847" s="3">
        <v>46.031799999999997</v>
      </c>
      <c r="J14847" s="3">
        <v>1035.2257999999999</v>
      </c>
      <c r="K14847" s="3">
        <v>1592.6550769230769</v>
      </c>
      <c r="L14847" s="4">
        <v>0.35000000000000003</v>
      </c>
    </row>
    <row r="14848" spans="1:12" x14ac:dyDescent="0.35">
      <c r="A14848" s="1" t="s">
        <v>24938</v>
      </c>
      <c r="B14848" t="s">
        <v>24939</v>
      </c>
      <c r="C14848" t="s">
        <v>34</v>
      </c>
      <c r="D14848" t="s">
        <v>35</v>
      </c>
      <c r="E14848">
        <v>1</v>
      </c>
      <c r="F14848" s="2">
        <v>498.09</v>
      </c>
      <c r="G14848" s="3">
        <v>1236</v>
      </c>
      <c r="H14848" s="3">
        <v>4.9809000000000001</v>
      </c>
      <c r="I14848" s="3">
        <v>23.410229999999999</v>
      </c>
      <c r="J14848" s="3">
        <v>526.48113000000001</v>
      </c>
      <c r="K14848" s="3">
        <v>809.97096923076924</v>
      </c>
      <c r="L14848" s="4">
        <v>0.35</v>
      </c>
    </row>
    <row r="14849" spans="1:12" x14ac:dyDescent="0.35">
      <c r="A14849" s="1" t="s">
        <v>24940</v>
      </c>
      <c r="B14849" t="s">
        <v>24941</v>
      </c>
      <c r="C14849" t="s">
        <v>34</v>
      </c>
      <c r="D14849" t="s">
        <v>35</v>
      </c>
      <c r="E14849">
        <v>1</v>
      </c>
      <c r="F14849" s="2">
        <v>9135.7199999999993</v>
      </c>
      <c r="G14849" s="3">
        <v>25377</v>
      </c>
      <c r="H14849" s="3">
        <v>91.357199999999992</v>
      </c>
      <c r="I14849" s="3">
        <v>429.37883999999997</v>
      </c>
      <c r="J14849" s="3">
        <v>9656.4560399999991</v>
      </c>
      <c r="K14849" s="3">
        <v>14856.086215384614</v>
      </c>
      <c r="L14849" s="4">
        <v>0.35</v>
      </c>
    </row>
    <row r="14850" spans="1:12" x14ac:dyDescent="0.35">
      <c r="A14850" s="1" t="s">
        <v>24942</v>
      </c>
      <c r="B14850" t="s">
        <v>7068</v>
      </c>
      <c r="C14850" t="s">
        <v>34</v>
      </c>
      <c r="D14850" t="s">
        <v>35</v>
      </c>
      <c r="E14850">
        <v>1</v>
      </c>
      <c r="F14850" s="2">
        <v>0.63</v>
      </c>
      <c r="G14850" s="3">
        <v>1.5680000000000001</v>
      </c>
      <c r="H14850" s="3">
        <v>6.3E-3</v>
      </c>
      <c r="I14850" s="3">
        <v>2.9610000000000001E-2</v>
      </c>
      <c r="J14850" s="3">
        <v>0.66591</v>
      </c>
      <c r="K14850" s="3">
        <v>1.0244769230769231</v>
      </c>
      <c r="L14850" s="4">
        <v>0.35</v>
      </c>
    </row>
    <row r="14851" spans="1:12" x14ac:dyDescent="0.35">
      <c r="A14851" s="1" t="s">
        <v>24943</v>
      </c>
      <c r="B14851" t="s">
        <v>24944</v>
      </c>
      <c r="C14851" t="s">
        <v>34</v>
      </c>
      <c r="D14851" t="s">
        <v>35</v>
      </c>
      <c r="E14851">
        <v>1</v>
      </c>
      <c r="F14851" s="2">
        <v>6383.34</v>
      </c>
      <c r="G14851" s="3">
        <v>14227</v>
      </c>
      <c r="H14851" s="3">
        <v>63.833400000000005</v>
      </c>
      <c r="I14851" s="3">
        <v>300.01697999999999</v>
      </c>
      <c r="J14851" s="3">
        <v>6747.1903800000009</v>
      </c>
      <c r="K14851" s="3">
        <v>10380.292892307692</v>
      </c>
      <c r="L14851" s="4">
        <v>0.34999999999999992</v>
      </c>
    </row>
    <row r="14852" spans="1:12" x14ac:dyDescent="0.35">
      <c r="A14852" s="1" t="s">
        <v>24945</v>
      </c>
      <c r="B14852" t="s">
        <v>24946</v>
      </c>
      <c r="C14852" t="s">
        <v>13</v>
      </c>
      <c r="D14852" t="s">
        <v>14</v>
      </c>
      <c r="E14852">
        <v>1</v>
      </c>
      <c r="F14852" s="2">
        <v>540.12</v>
      </c>
      <c r="G14852" s="3">
        <v>1081</v>
      </c>
      <c r="H14852" s="3">
        <v>5.4012000000000002</v>
      </c>
      <c r="I14852" s="3">
        <v>25.385639999999999</v>
      </c>
      <c r="J14852" s="3">
        <v>570.90683999999999</v>
      </c>
      <c r="K14852" s="3">
        <v>878.31821538461531</v>
      </c>
      <c r="L14852" s="4">
        <v>0.35</v>
      </c>
    </row>
    <row r="14853" spans="1:12" x14ac:dyDescent="0.35">
      <c r="A14853" s="1">
        <v>86003</v>
      </c>
      <c r="B14853" t="s">
        <v>24947</v>
      </c>
      <c r="C14853" t="s">
        <v>363</v>
      </c>
      <c r="D14853" t="s">
        <v>364</v>
      </c>
      <c r="E14853">
        <v>1</v>
      </c>
      <c r="F14853" s="2">
        <v>20.803100000000001</v>
      </c>
      <c r="G14853" s="3">
        <v>98.56</v>
      </c>
      <c r="H14853" s="3">
        <v>0.20803100000000002</v>
      </c>
      <c r="I14853" s="3">
        <v>0.97774570000000005</v>
      </c>
      <c r="J14853" s="3">
        <v>21.988876699999999</v>
      </c>
      <c r="K14853" s="3">
        <v>33.829041076923076</v>
      </c>
      <c r="L14853" s="4">
        <v>0.35000000000000003</v>
      </c>
    </row>
    <row r="14854" spans="1:12" x14ac:dyDescent="0.35">
      <c r="A14854" s="1" t="s">
        <v>24948</v>
      </c>
      <c r="B14854" t="s">
        <v>24949</v>
      </c>
      <c r="C14854" t="s">
        <v>363</v>
      </c>
      <c r="D14854" t="s">
        <v>364</v>
      </c>
      <c r="E14854">
        <v>1</v>
      </c>
      <c r="F14854" s="2">
        <v>4275</v>
      </c>
      <c r="G14854" s="3">
        <v>7570</v>
      </c>
      <c r="H14854" s="3">
        <v>42.75</v>
      </c>
      <c r="I14854" s="3">
        <v>200.92500000000001</v>
      </c>
      <c r="J14854" s="3">
        <v>4518.6750000000002</v>
      </c>
      <c r="K14854" s="3">
        <v>6951.8076923076924</v>
      </c>
      <c r="L14854" s="4">
        <v>0.35</v>
      </c>
    </row>
    <row r="14855" spans="1:12" x14ac:dyDescent="0.35">
      <c r="A14855" s="1" t="s">
        <v>24950</v>
      </c>
      <c r="B14855" t="s">
        <v>24951</v>
      </c>
      <c r="C14855" t="s">
        <v>34</v>
      </c>
      <c r="D14855" t="s">
        <v>35</v>
      </c>
      <c r="E14855">
        <v>1</v>
      </c>
      <c r="F14855" s="2">
        <v>24.73</v>
      </c>
      <c r="G14855" s="3">
        <v>63</v>
      </c>
      <c r="H14855" s="3">
        <v>0.24730000000000002</v>
      </c>
      <c r="I14855" s="3">
        <v>1.16231</v>
      </c>
      <c r="J14855" s="3">
        <v>26.139610000000001</v>
      </c>
      <c r="K14855" s="3">
        <v>40.214784615384616</v>
      </c>
      <c r="L14855" s="4">
        <v>0.35</v>
      </c>
    </row>
    <row r="14856" spans="1:12" x14ac:dyDescent="0.35">
      <c r="A14856" s="1" t="s">
        <v>24952</v>
      </c>
      <c r="B14856" t="s">
        <v>1575</v>
      </c>
      <c r="C14856" t="s">
        <v>34</v>
      </c>
      <c r="D14856" t="s">
        <v>35</v>
      </c>
      <c r="E14856">
        <v>1</v>
      </c>
      <c r="F14856" s="2">
        <v>21841.97</v>
      </c>
      <c r="G14856" s="3">
        <v>53970.559999999998</v>
      </c>
      <c r="H14856" s="3">
        <v>218.41970000000001</v>
      </c>
      <c r="I14856" s="3">
        <v>1026.57259</v>
      </c>
      <c r="J14856" s="3">
        <v>23086.962289999999</v>
      </c>
      <c r="K14856" s="3">
        <v>35518.403523076922</v>
      </c>
      <c r="L14856" s="4">
        <v>0.35</v>
      </c>
    </row>
    <row r="14857" spans="1:12" x14ac:dyDescent="0.35">
      <c r="A14857" s="1" t="s">
        <v>24953</v>
      </c>
      <c r="B14857" t="s">
        <v>24954</v>
      </c>
      <c r="C14857" t="s">
        <v>363</v>
      </c>
      <c r="D14857" t="s">
        <v>364</v>
      </c>
      <c r="E14857">
        <v>1</v>
      </c>
      <c r="F14857" s="2">
        <v>3926.45</v>
      </c>
      <c r="G14857" s="3">
        <v>7858</v>
      </c>
      <c r="H14857" s="3">
        <v>39.264499999999998</v>
      </c>
      <c r="I14857" s="3">
        <v>184.54315</v>
      </c>
      <c r="J14857" s="3">
        <v>4150.2576500000005</v>
      </c>
      <c r="K14857" s="3">
        <v>6385.0117692307695</v>
      </c>
      <c r="L14857" s="4">
        <v>0.35</v>
      </c>
    </row>
    <row r="14858" spans="1:12" x14ac:dyDescent="0.35">
      <c r="A14858" s="1" t="s">
        <v>24955</v>
      </c>
      <c r="B14858" t="s">
        <v>22525</v>
      </c>
      <c r="C14858" t="s">
        <v>363</v>
      </c>
      <c r="D14858" t="s">
        <v>364</v>
      </c>
      <c r="E14858">
        <v>1</v>
      </c>
      <c r="F14858" s="2">
        <v>6000</v>
      </c>
      <c r="G14858" s="3">
        <v>4473</v>
      </c>
      <c r="H14858" s="3">
        <v>60</v>
      </c>
      <c r="I14858" s="3">
        <v>282</v>
      </c>
      <c r="J14858" s="3">
        <v>6342</v>
      </c>
      <c r="K14858" s="3">
        <v>9756.9230769230762</v>
      </c>
      <c r="L14858" s="4">
        <v>0.35</v>
      </c>
    </row>
    <row r="14859" spans="1:12" hidden="1" x14ac:dyDescent="0.35">
      <c r="A14859" s="1" t="s">
        <v>24956</v>
      </c>
      <c r="B14859" t="s">
        <v>24957</v>
      </c>
      <c r="C14859" t="s">
        <v>46</v>
      </c>
      <c r="D14859" t="s">
        <v>47</v>
      </c>
      <c r="E14859">
        <v>1</v>
      </c>
      <c r="F14859" s="2">
        <v>233.92</v>
      </c>
      <c r="G14859" s="3">
        <v>439</v>
      </c>
      <c r="H14859" s="3">
        <v>2.3391999999999999</v>
      </c>
      <c r="I14859" s="3">
        <v>10.99424</v>
      </c>
      <c r="J14859" s="3">
        <v>247.25343999999998</v>
      </c>
      <c r="K14859" s="3">
        <v>380.38990769230764</v>
      </c>
      <c r="L14859" s="4">
        <v>0.35</v>
      </c>
    </row>
    <row r="14860" spans="1:12" x14ac:dyDescent="0.35">
      <c r="A14860" s="1" t="s">
        <v>24958</v>
      </c>
      <c r="B14860" t="s">
        <v>24959</v>
      </c>
      <c r="C14860" t="s">
        <v>34</v>
      </c>
      <c r="D14860" t="s">
        <v>35</v>
      </c>
      <c r="E14860">
        <v>1</v>
      </c>
      <c r="F14860" s="2">
        <v>19.29</v>
      </c>
      <c r="G14860" s="3">
        <v>61</v>
      </c>
      <c r="H14860" s="3">
        <v>0.19289999999999999</v>
      </c>
      <c r="I14860" s="3">
        <v>0.90662999999999994</v>
      </c>
      <c r="J14860" s="3">
        <v>20.389530000000001</v>
      </c>
      <c r="K14860" s="3">
        <v>31.368507692307691</v>
      </c>
      <c r="L14860" s="4">
        <v>0.35</v>
      </c>
    </row>
    <row r="14861" spans="1:12" x14ac:dyDescent="0.35">
      <c r="A14861" s="1" t="s">
        <v>24960</v>
      </c>
      <c r="B14861" t="s">
        <v>3690</v>
      </c>
      <c r="C14861" t="s">
        <v>21</v>
      </c>
      <c r="D14861" t="s">
        <v>22</v>
      </c>
      <c r="E14861">
        <v>1</v>
      </c>
      <c r="F14861" s="2">
        <v>36</v>
      </c>
      <c r="G14861" s="3">
        <v>94</v>
      </c>
      <c r="H14861" s="3">
        <v>0.36</v>
      </c>
      <c r="I14861" s="3">
        <v>1.6919999999999999</v>
      </c>
      <c r="J14861" s="3">
        <v>38.052</v>
      </c>
      <c r="K14861" s="3">
        <v>58.541538461538458</v>
      </c>
      <c r="L14861" s="4">
        <v>0.35</v>
      </c>
    </row>
    <row r="14862" spans="1:12" x14ac:dyDescent="0.35">
      <c r="A14862" s="1" t="s">
        <v>24961</v>
      </c>
      <c r="B14862" t="s">
        <v>24962</v>
      </c>
      <c r="C14862" t="s">
        <v>13</v>
      </c>
      <c r="D14862" t="s">
        <v>14</v>
      </c>
      <c r="E14862">
        <v>1</v>
      </c>
      <c r="F14862" s="2">
        <v>798</v>
      </c>
      <c r="G14862" s="3">
        <v>1455</v>
      </c>
      <c r="H14862" s="3">
        <v>7.98</v>
      </c>
      <c r="I14862" s="3">
        <v>37.506</v>
      </c>
      <c r="J14862" s="3">
        <v>843.48599999999999</v>
      </c>
      <c r="K14862" s="3">
        <v>1297.6707692307691</v>
      </c>
      <c r="L14862" s="4">
        <v>0.34999999999999992</v>
      </c>
    </row>
    <row r="14863" spans="1:12" x14ac:dyDescent="0.35">
      <c r="A14863" s="1" t="s">
        <v>24963</v>
      </c>
      <c r="B14863" t="s">
        <v>24964</v>
      </c>
      <c r="C14863" t="s">
        <v>363</v>
      </c>
      <c r="D14863" t="s">
        <v>364</v>
      </c>
      <c r="E14863">
        <v>1</v>
      </c>
      <c r="F14863" s="2">
        <v>111.384</v>
      </c>
      <c r="G14863" s="3">
        <v>10</v>
      </c>
      <c r="H14863" s="3">
        <v>1.1138399999999999</v>
      </c>
      <c r="I14863" s="3">
        <v>5.2350479999999999</v>
      </c>
      <c r="J14863" s="3">
        <v>117.732888</v>
      </c>
      <c r="K14863" s="3">
        <v>181.12752</v>
      </c>
      <c r="L14863" s="4">
        <v>0.35</v>
      </c>
    </row>
    <row r="14864" spans="1:12" x14ac:dyDescent="0.35">
      <c r="A14864" s="1" t="s">
        <v>24965</v>
      </c>
      <c r="B14864" t="s">
        <v>17652</v>
      </c>
      <c r="C14864" t="s">
        <v>363</v>
      </c>
      <c r="D14864" t="s">
        <v>364</v>
      </c>
      <c r="E14864">
        <v>1</v>
      </c>
      <c r="F14864" s="2">
        <v>4385.88</v>
      </c>
      <c r="G14864" s="3">
        <v>7293</v>
      </c>
      <c r="H14864" s="3">
        <v>43.858800000000002</v>
      </c>
      <c r="I14864" s="3">
        <v>206.13636</v>
      </c>
      <c r="J14864" s="3">
        <v>4635.8751600000005</v>
      </c>
      <c r="K14864" s="3">
        <v>7132.1156307692318</v>
      </c>
      <c r="L14864" s="4">
        <v>0.35000000000000003</v>
      </c>
    </row>
    <row r="14865" spans="1:12" x14ac:dyDescent="0.35">
      <c r="A14865" s="1" t="s">
        <v>24966</v>
      </c>
      <c r="B14865" t="s">
        <v>24967</v>
      </c>
      <c r="C14865" t="s">
        <v>21</v>
      </c>
      <c r="D14865" t="s">
        <v>22</v>
      </c>
      <c r="E14865">
        <v>1</v>
      </c>
      <c r="F14865" s="2">
        <v>42</v>
      </c>
      <c r="G14865" s="3">
        <v>124.8352</v>
      </c>
      <c r="H14865" s="3">
        <v>0.42</v>
      </c>
      <c r="I14865" s="3">
        <v>1.974</v>
      </c>
      <c r="J14865" s="3">
        <v>44.393999999999998</v>
      </c>
      <c r="K14865" s="3">
        <v>68.298461538461538</v>
      </c>
      <c r="L14865" s="4">
        <v>0.35000000000000003</v>
      </c>
    </row>
    <row r="14866" spans="1:12" x14ac:dyDescent="0.35">
      <c r="A14866" s="1" t="s">
        <v>24968</v>
      </c>
      <c r="B14866" t="s">
        <v>24969</v>
      </c>
      <c r="C14866" t="s">
        <v>363</v>
      </c>
      <c r="D14866" t="s">
        <v>364</v>
      </c>
      <c r="E14866">
        <v>1</v>
      </c>
      <c r="F14866" s="2">
        <v>2276.4499999999998</v>
      </c>
      <c r="G14866" s="3">
        <v>4558</v>
      </c>
      <c r="H14866" s="3">
        <v>22.764499999999998</v>
      </c>
      <c r="I14866" s="3">
        <v>106.99314999999999</v>
      </c>
      <c r="J14866" s="3">
        <v>2406.2076499999998</v>
      </c>
      <c r="K14866" s="3">
        <v>3701.8579230769228</v>
      </c>
      <c r="L14866" s="4">
        <v>0.35</v>
      </c>
    </row>
    <row r="14867" spans="1:12" x14ac:dyDescent="0.35">
      <c r="A14867" s="1" t="s">
        <v>24970</v>
      </c>
      <c r="B14867" t="s">
        <v>17652</v>
      </c>
      <c r="C14867" t="s">
        <v>363</v>
      </c>
      <c r="D14867" t="s">
        <v>364</v>
      </c>
      <c r="E14867">
        <v>1</v>
      </c>
      <c r="F14867" s="2">
        <v>2923.92</v>
      </c>
      <c r="G14867" s="3">
        <v>4862</v>
      </c>
      <c r="H14867" s="3">
        <v>29.2392</v>
      </c>
      <c r="I14867" s="3">
        <v>137.42424</v>
      </c>
      <c r="J14867" s="3">
        <v>3090.5834399999999</v>
      </c>
      <c r="K14867" s="3">
        <v>4754.7437538461536</v>
      </c>
      <c r="L14867" s="4">
        <v>0.35</v>
      </c>
    </row>
    <row r="14868" spans="1:12" x14ac:dyDescent="0.35">
      <c r="A14868" s="1" t="s">
        <v>24971</v>
      </c>
      <c r="B14868" t="s">
        <v>24972</v>
      </c>
      <c r="C14868" t="s">
        <v>363</v>
      </c>
      <c r="D14868" t="s">
        <v>364</v>
      </c>
      <c r="E14868">
        <v>1</v>
      </c>
      <c r="F14868" s="2">
        <v>699.2</v>
      </c>
      <c r="G14868" s="3">
        <v>1520</v>
      </c>
      <c r="H14868" s="3">
        <v>6.9920000000000009</v>
      </c>
      <c r="I14868" s="3">
        <v>32.862400000000001</v>
      </c>
      <c r="J14868" s="3">
        <v>739.05439999999999</v>
      </c>
      <c r="K14868" s="3">
        <v>1137.0067692307691</v>
      </c>
      <c r="L14868" s="4">
        <v>0.34999999999999992</v>
      </c>
    </row>
    <row r="14869" spans="1:12" x14ac:dyDescent="0.35">
      <c r="A14869" s="1" t="s">
        <v>24973</v>
      </c>
      <c r="B14869" t="s">
        <v>22711</v>
      </c>
      <c r="C14869" t="s">
        <v>34</v>
      </c>
      <c r="D14869" t="s">
        <v>35</v>
      </c>
      <c r="E14869">
        <v>1</v>
      </c>
      <c r="F14869" s="2">
        <v>8969.4</v>
      </c>
      <c r="G14869" s="3">
        <v>24912</v>
      </c>
      <c r="H14869" s="3">
        <v>89.694000000000003</v>
      </c>
      <c r="I14869" s="3">
        <v>421.56180000000001</v>
      </c>
      <c r="J14869" s="3">
        <v>9480.6557999999986</v>
      </c>
      <c r="K14869" s="3">
        <v>14585.624307692306</v>
      </c>
      <c r="L14869" s="4">
        <v>0.35</v>
      </c>
    </row>
    <row r="14870" spans="1:12" x14ac:dyDescent="0.35">
      <c r="A14870" s="1">
        <v>761361</v>
      </c>
      <c r="B14870" t="s">
        <v>19930</v>
      </c>
      <c r="C14870" t="s">
        <v>34</v>
      </c>
      <c r="D14870" t="s">
        <v>35</v>
      </c>
      <c r="E14870">
        <v>1</v>
      </c>
      <c r="F14870" s="2">
        <v>0.182</v>
      </c>
      <c r="G14870" s="3">
        <v>1</v>
      </c>
      <c r="H14870" s="3">
        <v>1.82E-3</v>
      </c>
      <c r="I14870" s="3">
        <v>8.5539999999999991E-3</v>
      </c>
      <c r="J14870" s="3">
        <v>0.19237399999999999</v>
      </c>
      <c r="K14870" s="3">
        <v>0.29596</v>
      </c>
      <c r="L14870" s="4">
        <v>0.35000000000000003</v>
      </c>
    </row>
    <row r="14871" spans="1:12" x14ac:dyDescent="0.35">
      <c r="A14871" s="1" t="s">
        <v>24974</v>
      </c>
      <c r="B14871" t="s">
        <v>20020</v>
      </c>
      <c r="C14871" t="s">
        <v>34</v>
      </c>
      <c r="D14871" t="s">
        <v>35</v>
      </c>
      <c r="E14871">
        <v>1</v>
      </c>
      <c r="F14871" s="2">
        <v>4503.8599999999997</v>
      </c>
      <c r="G14871" s="3">
        <v>14243.755999999999</v>
      </c>
      <c r="H14871" s="3">
        <v>45.038599999999995</v>
      </c>
      <c r="I14871" s="3">
        <v>211.68141999999997</v>
      </c>
      <c r="J14871" s="3">
        <v>4760.5800199999994</v>
      </c>
      <c r="K14871" s="3">
        <v>7323.9692615384602</v>
      </c>
      <c r="L14871" s="4">
        <v>0.35</v>
      </c>
    </row>
    <row r="14872" spans="1:12" x14ac:dyDescent="0.35">
      <c r="A14872" s="1" t="s">
        <v>24975</v>
      </c>
      <c r="B14872" t="s">
        <v>24976</v>
      </c>
      <c r="C14872" t="s">
        <v>363</v>
      </c>
      <c r="D14872" t="s">
        <v>364</v>
      </c>
      <c r="E14872">
        <v>1</v>
      </c>
      <c r="F14872" s="2">
        <v>3497.45</v>
      </c>
      <c r="G14872" s="3">
        <v>6996</v>
      </c>
      <c r="H14872" s="3">
        <v>34.974499999999999</v>
      </c>
      <c r="I14872" s="3">
        <v>164.38014999999999</v>
      </c>
      <c r="J14872" s="3">
        <v>3696.8046499999996</v>
      </c>
      <c r="K14872" s="3">
        <v>5687.3917692307687</v>
      </c>
      <c r="L14872" s="4">
        <v>0.35000000000000003</v>
      </c>
    </row>
    <row r="14873" spans="1:12" x14ac:dyDescent="0.35">
      <c r="A14873" s="1" t="s">
        <v>24977</v>
      </c>
      <c r="B14873" t="s">
        <v>20340</v>
      </c>
      <c r="C14873" t="s">
        <v>26</v>
      </c>
      <c r="D14873" t="s">
        <v>27</v>
      </c>
      <c r="E14873">
        <v>1</v>
      </c>
      <c r="F14873" s="2">
        <v>483.36</v>
      </c>
      <c r="G14873" s="3">
        <v>963.84</v>
      </c>
      <c r="H14873" s="3">
        <v>4.8336000000000006</v>
      </c>
      <c r="I14873" s="3">
        <v>22.717919999999999</v>
      </c>
      <c r="J14873" s="3">
        <v>510.91152</v>
      </c>
      <c r="K14873" s="3">
        <v>786.01772307692306</v>
      </c>
      <c r="L14873" s="4">
        <v>0.35</v>
      </c>
    </row>
    <row r="14874" spans="1:12" x14ac:dyDescent="0.35">
      <c r="A14874" s="1" t="s">
        <v>24978</v>
      </c>
      <c r="B14874" t="s">
        <v>24979</v>
      </c>
      <c r="C14874" t="s">
        <v>363</v>
      </c>
      <c r="D14874" t="s">
        <v>364</v>
      </c>
      <c r="E14874">
        <v>1</v>
      </c>
      <c r="F14874" s="2">
        <v>37.442999999999998</v>
      </c>
      <c r="G14874" s="3">
        <v>101</v>
      </c>
      <c r="H14874" s="3">
        <v>0.37442999999999999</v>
      </c>
      <c r="I14874" s="3">
        <v>1.7598209999999999</v>
      </c>
      <c r="J14874" s="3">
        <v>39.577250999999997</v>
      </c>
      <c r="K14874" s="3">
        <v>60.888078461538456</v>
      </c>
      <c r="L14874" s="4">
        <v>0.35</v>
      </c>
    </row>
    <row r="14875" spans="1:12" x14ac:dyDescent="0.35">
      <c r="A14875" s="1" t="s">
        <v>24980</v>
      </c>
      <c r="B14875" t="s">
        <v>19960</v>
      </c>
      <c r="C14875" t="s">
        <v>34</v>
      </c>
      <c r="D14875" t="s">
        <v>35</v>
      </c>
      <c r="E14875">
        <v>1</v>
      </c>
      <c r="F14875" s="2">
        <v>16004.14</v>
      </c>
      <c r="G14875" s="3">
        <v>40778</v>
      </c>
      <c r="H14875" s="3">
        <v>160.04140000000001</v>
      </c>
      <c r="I14875" s="3">
        <v>752.19457999999997</v>
      </c>
      <c r="J14875" s="3">
        <v>16916.375980000001</v>
      </c>
      <c r="K14875" s="3">
        <v>26025.193815384617</v>
      </c>
      <c r="L14875" s="4">
        <v>0.35000000000000003</v>
      </c>
    </row>
    <row r="14876" spans="1:12" x14ac:dyDescent="0.35">
      <c r="A14876" s="1" t="s">
        <v>24981</v>
      </c>
      <c r="B14876" t="s">
        <v>19694</v>
      </c>
      <c r="C14876" t="s">
        <v>363</v>
      </c>
      <c r="D14876" t="s">
        <v>364</v>
      </c>
      <c r="E14876">
        <v>1</v>
      </c>
      <c r="F14876" s="2">
        <v>7221.63</v>
      </c>
      <c r="G14876" s="3">
        <v>14182</v>
      </c>
      <c r="H14876" s="3">
        <v>72.216300000000004</v>
      </c>
      <c r="I14876" s="3">
        <v>339.41660999999999</v>
      </c>
      <c r="J14876" s="3">
        <v>7633.2629100000004</v>
      </c>
      <c r="K14876" s="3">
        <v>11743.481400000001</v>
      </c>
      <c r="L14876" s="4">
        <v>0.35</v>
      </c>
    </row>
    <row r="14877" spans="1:12" x14ac:dyDescent="0.35">
      <c r="A14877" s="1" t="s">
        <v>24982</v>
      </c>
      <c r="B14877" t="s">
        <v>23288</v>
      </c>
      <c r="C14877" t="s">
        <v>363</v>
      </c>
      <c r="D14877" t="s">
        <v>364</v>
      </c>
      <c r="E14877">
        <v>1</v>
      </c>
      <c r="F14877" s="2">
        <v>660.30930000000001</v>
      </c>
      <c r="G14877" s="3">
        <v>1443.15</v>
      </c>
      <c r="H14877" s="3">
        <v>6.6030930000000003</v>
      </c>
      <c r="I14877" s="3">
        <v>31.034537100000001</v>
      </c>
      <c r="J14877" s="3">
        <v>697.94693009999992</v>
      </c>
      <c r="K14877" s="3">
        <v>1073.7645078461537</v>
      </c>
      <c r="L14877" s="4">
        <v>0.35</v>
      </c>
    </row>
    <row r="14878" spans="1:12" x14ac:dyDescent="0.35">
      <c r="A14878" s="1" t="s">
        <v>24983</v>
      </c>
      <c r="B14878" t="s">
        <v>24984</v>
      </c>
      <c r="C14878" t="s">
        <v>34</v>
      </c>
      <c r="D14878" t="s">
        <v>35</v>
      </c>
      <c r="E14878">
        <v>1</v>
      </c>
      <c r="F14878" s="2">
        <v>46.41</v>
      </c>
      <c r="G14878" s="3">
        <v>340</v>
      </c>
      <c r="H14878" s="3">
        <v>0.46409999999999996</v>
      </c>
      <c r="I14878" s="3">
        <v>2.18127</v>
      </c>
      <c r="J14878" s="3">
        <v>49.055369999999996</v>
      </c>
      <c r="K14878" s="3">
        <v>75.469799999999992</v>
      </c>
      <c r="L14878" s="4">
        <v>0.35</v>
      </c>
    </row>
    <row r="14879" spans="1:12" x14ac:dyDescent="0.35">
      <c r="A14879" s="1" t="s">
        <v>24985</v>
      </c>
      <c r="B14879" t="s">
        <v>24986</v>
      </c>
      <c r="C14879" t="s">
        <v>363</v>
      </c>
      <c r="D14879" t="s">
        <v>364</v>
      </c>
      <c r="E14879">
        <v>1</v>
      </c>
      <c r="F14879" s="2">
        <v>328.44</v>
      </c>
      <c r="G14879" s="3">
        <v>717.83</v>
      </c>
      <c r="H14879" s="3">
        <v>3.2844000000000002</v>
      </c>
      <c r="I14879" s="3">
        <v>15.436679999999999</v>
      </c>
      <c r="J14879" s="3">
        <v>347.16108000000003</v>
      </c>
      <c r="K14879" s="3">
        <v>534.09396923076929</v>
      </c>
      <c r="L14879" s="4">
        <v>0.35000000000000003</v>
      </c>
    </row>
    <row r="14880" spans="1:12" x14ac:dyDescent="0.35">
      <c r="A14880" s="1" t="s">
        <v>24987</v>
      </c>
      <c r="B14880" t="s">
        <v>24988</v>
      </c>
      <c r="C14880" t="s">
        <v>13</v>
      </c>
      <c r="D14880" t="s">
        <v>14</v>
      </c>
      <c r="E14880">
        <v>1</v>
      </c>
      <c r="F14880" s="2">
        <v>14.28</v>
      </c>
      <c r="G14880" s="3">
        <v>28</v>
      </c>
      <c r="H14880" s="3">
        <v>0.14280000000000001</v>
      </c>
      <c r="I14880" s="3">
        <v>0.67115999999999998</v>
      </c>
      <c r="J14880" s="3">
        <v>15.093959999999999</v>
      </c>
      <c r="K14880" s="3">
        <v>23.221476923076921</v>
      </c>
      <c r="L14880" s="4">
        <v>0.35</v>
      </c>
    </row>
    <row r="14881" spans="1:12" x14ac:dyDescent="0.35">
      <c r="A14881" s="1" t="s">
        <v>24989</v>
      </c>
      <c r="B14881" t="s">
        <v>24990</v>
      </c>
      <c r="C14881" t="s">
        <v>34</v>
      </c>
      <c r="D14881" t="s">
        <v>35</v>
      </c>
      <c r="E14881">
        <v>1</v>
      </c>
      <c r="F14881" s="2">
        <v>29.451599999999999</v>
      </c>
      <c r="G14881" s="3">
        <v>58</v>
      </c>
      <c r="H14881" s="3">
        <v>0.294516</v>
      </c>
      <c r="I14881" s="3">
        <v>1.3842251999999999</v>
      </c>
      <c r="J14881" s="3">
        <v>31.1303412</v>
      </c>
      <c r="K14881" s="3">
        <v>47.892832615384613</v>
      </c>
      <c r="L14881" s="4">
        <v>0.35</v>
      </c>
    </row>
    <row r="14882" spans="1:12" x14ac:dyDescent="0.35">
      <c r="A14882" s="1" t="s">
        <v>24991</v>
      </c>
      <c r="B14882" t="s">
        <v>24992</v>
      </c>
      <c r="C14882" t="s">
        <v>363</v>
      </c>
      <c r="D14882" t="s">
        <v>364</v>
      </c>
      <c r="E14882">
        <v>1</v>
      </c>
      <c r="F14882" s="2">
        <v>537.20000000000005</v>
      </c>
      <c r="G14882" s="3">
        <v>954</v>
      </c>
      <c r="H14882" s="3">
        <v>5.3720000000000008</v>
      </c>
      <c r="I14882" s="3">
        <v>25.248400000000004</v>
      </c>
      <c r="J14882" s="3">
        <v>567.82040000000006</v>
      </c>
      <c r="K14882" s="3">
        <v>873.56984615384624</v>
      </c>
      <c r="L14882" s="4">
        <v>0.35</v>
      </c>
    </row>
    <row r="14883" spans="1:12" x14ac:dyDescent="0.35">
      <c r="A14883" s="1" t="s">
        <v>24993</v>
      </c>
      <c r="B14883" t="s">
        <v>24994</v>
      </c>
      <c r="C14883" t="s">
        <v>363</v>
      </c>
      <c r="D14883" t="s">
        <v>364</v>
      </c>
      <c r="E14883">
        <v>1</v>
      </c>
      <c r="F14883" s="2">
        <v>92.39</v>
      </c>
      <c r="G14883" s="3">
        <v>185</v>
      </c>
      <c r="H14883" s="3">
        <v>0.92390000000000005</v>
      </c>
      <c r="I14883" s="3">
        <v>4.3423300000000005</v>
      </c>
      <c r="J14883" s="3">
        <v>97.656230000000008</v>
      </c>
      <c r="K14883" s="3">
        <v>150.24035384615385</v>
      </c>
      <c r="L14883" s="4">
        <v>0.35</v>
      </c>
    </row>
    <row r="14884" spans="1:12" x14ac:dyDescent="0.35">
      <c r="A14884" s="1" t="s">
        <v>24995</v>
      </c>
      <c r="B14884" t="s">
        <v>19885</v>
      </c>
      <c r="C14884" t="s">
        <v>363</v>
      </c>
      <c r="D14884" t="s">
        <v>364</v>
      </c>
      <c r="E14884">
        <v>1</v>
      </c>
      <c r="F14884" s="2">
        <v>1461.96</v>
      </c>
      <c r="G14884" s="3">
        <v>2431</v>
      </c>
      <c r="H14884" s="3">
        <v>14.6196</v>
      </c>
      <c r="I14884" s="3">
        <v>68.712119999999999</v>
      </c>
      <c r="J14884" s="3">
        <v>1545.2917199999999</v>
      </c>
      <c r="K14884" s="3">
        <v>2377.3718769230768</v>
      </c>
      <c r="L14884" s="4">
        <v>0.35</v>
      </c>
    </row>
    <row r="14885" spans="1:12" x14ac:dyDescent="0.35">
      <c r="A14885" s="1" t="s">
        <v>24996</v>
      </c>
      <c r="B14885" t="s">
        <v>16985</v>
      </c>
      <c r="C14885" t="s">
        <v>26</v>
      </c>
      <c r="D14885" t="s">
        <v>27</v>
      </c>
      <c r="E14885">
        <v>1</v>
      </c>
      <c r="F14885" s="2">
        <v>306.89999999999998</v>
      </c>
      <c r="G14885" s="3">
        <v>670.75</v>
      </c>
      <c r="H14885" s="3">
        <v>3.069</v>
      </c>
      <c r="I14885" s="3">
        <v>14.424299999999999</v>
      </c>
      <c r="J14885" s="3">
        <v>324.39330000000001</v>
      </c>
      <c r="K14885" s="3">
        <v>499.06661538461537</v>
      </c>
      <c r="L14885" s="4">
        <v>0.35</v>
      </c>
    </row>
    <row r="14886" spans="1:12" x14ac:dyDescent="0.35">
      <c r="A14886" s="1" t="s">
        <v>24997</v>
      </c>
      <c r="B14886" t="s">
        <v>24998</v>
      </c>
      <c r="C14886" t="s">
        <v>13</v>
      </c>
      <c r="D14886" t="s">
        <v>14</v>
      </c>
      <c r="E14886">
        <v>1</v>
      </c>
      <c r="F14886" s="2">
        <v>658.56</v>
      </c>
      <c r="G14886" s="3">
        <v>1320</v>
      </c>
      <c r="H14886" s="3">
        <v>6.5855999999999995</v>
      </c>
      <c r="I14886" s="3">
        <v>30.952319999999997</v>
      </c>
      <c r="J14886" s="3">
        <v>696.09791999999993</v>
      </c>
      <c r="K14886" s="3">
        <v>1070.9198769230768</v>
      </c>
      <c r="L14886" s="4">
        <v>0.35</v>
      </c>
    </row>
    <row r="14887" spans="1:12" x14ac:dyDescent="0.35">
      <c r="A14887" s="1">
        <v>7623640</v>
      </c>
      <c r="B14887" t="s">
        <v>19567</v>
      </c>
      <c r="C14887" t="s">
        <v>34</v>
      </c>
      <c r="D14887" t="s">
        <v>35</v>
      </c>
      <c r="E14887">
        <v>1</v>
      </c>
      <c r="F14887" s="2">
        <v>0.14299999999999999</v>
      </c>
      <c r="G14887" s="3">
        <v>1</v>
      </c>
      <c r="H14887" s="3">
        <v>1.4299999999999998E-3</v>
      </c>
      <c r="I14887" s="3">
        <v>6.7209999999999995E-3</v>
      </c>
      <c r="J14887" s="3">
        <v>0.15115099999999998</v>
      </c>
      <c r="K14887" s="3">
        <v>0.23253999999999997</v>
      </c>
      <c r="L14887" s="4">
        <v>0.35</v>
      </c>
    </row>
    <row r="14888" spans="1:12" x14ac:dyDescent="0.35">
      <c r="A14888" s="1" t="s">
        <v>24999</v>
      </c>
      <c r="B14888" t="s">
        <v>25000</v>
      </c>
      <c r="C14888" t="s">
        <v>34</v>
      </c>
      <c r="D14888" t="s">
        <v>35</v>
      </c>
      <c r="E14888">
        <v>1</v>
      </c>
      <c r="F14888" s="2">
        <v>3</v>
      </c>
      <c r="G14888" s="3">
        <v>239.15</v>
      </c>
      <c r="H14888" s="3">
        <v>0.03</v>
      </c>
      <c r="I14888" s="3">
        <v>0.14100000000000001</v>
      </c>
      <c r="J14888" s="3">
        <v>3.1709999999999998</v>
      </c>
      <c r="K14888" s="3">
        <v>4.8784615384615382</v>
      </c>
      <c r="L14888" s="4">
        <v>0.35</v>
      </c>
    </row>
    <row r="14889" spans="1:12" x14ac:dyDescent="0.35">
      <c r="A14889" s="1" t="s">
        <v>25001</v>
      </c>
      <c r="B14889" t="s">
        <v>19763</v>
      </c>
      <c r="C14889" t="s">
        <v>34</v>
      </c>
      <c r="D14889" t="s">
        <v>35</v>
      </c>
      <c r="E14889">
        <v>1</v>
      </c>
      <c r="F14889" s="2">
        <v>17478.310000000001</v>
      </c>
      <c r="G14889" s="3">
        <v>38286</v>
      </c>
      <c r="H14889" s="3">
        <v>174.78310000000002</v>
      </c>
      <c r="I14889" s="3">
        <v>821.48057000000006</v>
      </c>
      <c r="J14889" s="3">
        <v>18474.573670000002</v>
      </c>
      <c r="K14889" s="3">
        <v>28422.421030769234</v>
      </c>
      <c r="L14889" s="4">
        <v>0.35000000000000003</v>
      </c>
    </row>
    <row r="14890" spans="1:12" x14ac:dyDescent="0.35">
      <c r="A14890" s="1" t="s">
        <v>25002</v>
      </c>
      <c r="B14890" t="s">
        <v>25003</v>
      </c>
      <c r="C14890" t="s">
        <v>363</v>
      </c>
      <c r="D14890" t="s">
        <v>364</v>
      </c>
      <c r="E14890">
        <v>1</v>
      </c>
      <c r="F14890" s="2">
        <v>6846.95</v>
      </c>
      <c r="G14890" s="3">
        <v>13698</v>
      </c>
      <c r="H14890" s="3">
        <v>68.469499999999996</v>
      </c>
      <c r="I14890" s="3">
        <v>321.80664999999999</v>
      </c>
      <c r="J14890" s="3">
        <v>7237.2261500000004</v>
      </c>
      <c r="K14890" s="3">
        <v>11134.194076923077</v>
      </c>
      <c r="L14890" s="4">
        <v>0.35</v>
      </c>
    </row>
    <row r="14891" spans="1:12" x14ac:dyDescent="0.35">
      <c r="A14891" s="1" t="s">
        <v>25004</v>
      </c>
      <c r="B14891" t="s">
        <v>25005</v>
      </c>
      <c r="C14891" t="s">
        <v>34</v>
      </c>
      <c r="D14891" t="s">
        <v>35</v>
      </c>
      <c r="E14891">
        <v>1</v>
      </c>
      <c r="F14891" s="2">
        <v>33.71</v>
      </c>
      <c r="G14891" s="3">
        <v>41</v>
      </c>
      <c r="H14891" s="3">
        <v>0.33710000000000001</v>
      </c>
      <c r="I14891" s="3">
        <v>1.5843700000000001</v>
      </c>
      <c r="J14891" s="3">
        <v>35.63147</v>
      </c>
      <c r="K14891" s="3">
        <v>54.817646153846155</v>
      </c>
      <c r="L14891" s="4">
        <v>0.35000000000000003</v>
      </c>
    </row>
    <row r="14892" spans="1:12" x14ac:dyDescent="0.35">
      <c r="A14892" s="1" t="s">
        <v>25006</v>
      </c>
      <c r="B14892" t="s">
        <v>20542</v>
      </c>
      <c r="C14892" t="s">
        <v>13</v>
      </c>
      <c r="D14892" t="s">
        <v>14</v>
      </c>
      <c r="E14892">
        <v>1</v>
      </c>
      <c r="F14892" s="2">
        <v>1703.52</v>
      </c>
      <c r="G14892" s="3">
        <v>3409</v>
      </c>
      <c r="H14892" s="3">
        <v>17.0352</v>
      </c>
      <c r="I14892" s="3">
        <v>80.065439999999995</v>
      </c>
      <c r="J14892" s="3">
        <v>1800.6206400000001</v>
      </c>
      <c r="K14892" s="3">
        <v>2770.1856000000002</v>
      </c>
      <c r="L14892" s="4">
        <v>0.35000000000000003</v>
      </c>
    </row>
    <row r="14893" spans="1:12" x14ac:dyDescent="0.35">
      <c r="A14893" s="1" t="s">
        <v>25007</v>
      </c>
      <c r="B14893" t="s">
        <v>20546</v>
      </c>
      <c r="C14893" t="s">
        <v>363</v>
      </c>
      <c r="D14893" t="s">
        <v>364</v>
      </c>
      <c r="E14893">
        <v>1</v>
      </c>
      <c r="F14893" s="2">
        <v>395.45</v>
      </c>
      <c r="G14893" s="3">
        <v>793</v>
      </c>
      <c r="H14893" s="3">
        <v>3.9544999999999999</v>
      </c>
      <c r="I14893" s="3">
        <v>18.58615</v>
      </c>
      <c r="J14893" s="3">
        <v>417.99064999999996</v>
      </c>
      <c r="K14893" s="3">
        <v>643.06253846153834</v>
      </c>
      <c r="L14893" s="4">
        <v>0.34999999999999992</v>
      </c>
    </row>
    <row r="14894" spans="1:12" x14ac:dyDescent="0.35">
      <c r="A14894" s="1" t="s">
        <v>25008</v>
      </c>
      <c r="B14894" t="s">
        <v>1575</v>
      </c>
      <c r="C14894" t="s">
        <v>34</v>
      </c>
      <c r="D14894" t="s">
        <v>35</v>
      </c>
      <c r="E14894">
        <v>1</v>
      </c>
      <c r="F14894" s="2">
        <v>23164.22</v>
      </c>
      <c r="G14894" s="3">
        <v>59027</v>
      </c>
      <c r="H14894" s="3">
        <v>231.6422</v>
      </c>
      <c r="I14894" s="3">
        <v>1088.7183400000001</v>
      </c>
      <c r="J14894" s="3">
        <v>24484.580539999999</v>
      </c>
      <c r="K14894" s="3">
        <v>37668.58544615384</v>
      </c>
      <c r="L14894" s="4">
        <v>0.34999999999999992</v>
      </c>
    </row>
    <row r="14895" spans="1:12" x14ac:dyDescent="0.35">
      <c r="A14895" s="1" t="s">
        <v>25009</v>
      </c>
      <c r="B14895" t="s">
        <v>1973</v>
      </c>
      <c r="C14895" t="s">
        <v>13</v>
      </c>
      <c r="D14895" t="s">
        <v>14</v>
      </c>
      <c r="E14895">
        <v>1</v>
      </c>
      <c r="F14895" s="2">
        <v>2415.84</v>
      </c>
      <c r="G14895" s="3">
        <v>4836</v>
      </c>
      <c r="H14895" s="3">
        <v>24.1584</v>
      </c>
      <c r="I14895" s="3">
        <v>113.54448000000001</v>
      </c>
      <c r="J14895" s="3">
        <v>2553.54288</v>
      </c>
      <c r="K14895" s="3">
        <v>3928.5275076923076</v>
      </c>
      <c r="L14895" s="4">
        <v>0.35</v>
      </c>
    </row>
    <row r="14896" spans="1:12" x14ac:dyDescent="0.35">
      <c r="A14896" s="1" t="s">
        <v>25010</v>
      </c>
      <c r="B14896" t="s">
        <v>19763</v>
      </c>
      <c r="C14896" t="s">
        <v>34</v>
      </c>
      <c r="D14896" t="s">
        <v>35</v>
      </c>
      <c r="E14896">
        <v>1</v>
      </c>
      <c r="F14896" s="2">
        <v>18362.38</v>
      </c>
      <c r="G14896" s="3">
        <v>40221</v>
      </c>
      <c r="H14896" s="3">
        <v>183.62380000000002</v>
      </c>
      <c r="I14896" s="3">
        <v>863.03186000000005</v>
      </c>
      <c r="J14896" s="3">
        <v>19409.035660000001</v>
      </c>
      <c r="K14896" s="3">
        <v>29860.054861538461</v>
      </c>
      <c r="L14896" s="4">
        <v>0.35</v>
      </c>
    </row>
    <row r="14897" spans="1:12" x14ac:dyDescent="0.35">
      <c r="A14897" s="1" t="s">
        <v>25011</v>
      </c>
      <c r="B14897" t="s">
        <v>25012</v>
      </c>
      <c r="C14897" t="s">
        <v>363</v>
      </c>
      <c r="D14897" t="s">
        <v>364</v>
      </c>
      <c r="E14897">
        <v>1</v>
      </c>
      <c r="F14897" s="2">
        <v>266</v>
      </c>
      <c r="G14897" s="3">
        <v>163</v>
      </c>
      <c r="H14897" s="3">
        <v>2.66</v>
      </c>
      <c r="I14897" s="3">
        <v>12.502000000000001</v>
      </c>
      <c r="J14897" s="3">
        <v>281.16200000000003</v>
      </c>
      <c r="K14897" s="3">
        <v>432.55692307692311</v>
      </c>
      <c r="L14897" s="4">
        <v>0.35</v>
      </c>
    </row>
    <row r="14898" spans="1:12" x14ac:dyDescent="0.35">
      <c r="A14898" s="1" t="s">
        <v>25013</v>
      </c>
      <c r="B14898" t="s">
        <v>25014</v>
      </c>
      <c r="C14898" t="s">
        <v>26</v>
      </c>
      <c r="D14898" t="s">
        <v>27</v>
      </c>
      <c r="E14898">
        <v>1</v>
      </c>
      <c r="F14898" s="2">
        <v>57.71</v>
      </c>
      <c r="G14898" s="3">
        <v>118.02</v>
      </c>
      <c r="H14898" s="3">
        <v>0.57710000000000006</v>
      </c>
      <c r="I14898" s="3">
        <v>2.7123699999999999</v>
      </c>
      <c r="J14898" s="3">
        <v>60.999470000000002</v>
      </c>
      <c r="K14898" s="3">
        <v>93.845338461538461</v>
      </c>
      <c r="L14898" s="4">
        <v>0.35</v>
      </c>
    </row>
    <row r="14899" spans="1:12" x14ac:dyDescent="0.35">
      <c r="A14899" s="1" t="s">
        <v>25015</v>
      </c>
      <c r="B14899" t="s">
        <v>20020</v>
      </c>
      <c r="C14899" t="s">
        <v>34</v>
      </c>
      <c r="D14899" t="s">
        <v>35</v>
      </c>
      <c r="E14899">
        <v>1</v>
      </c>
      <c r="F14899" s="2">
        <v>5533.46</v>
      </c>
      <c r="G14899" s="3">
        <v>17499.944</v>
      </c>
      <c r="H14899" s="3">
        <v>55.334600000000002</v>
      </c>
      <c r="I14899" s="3">
        <v>260.07262000000003</v>
      </c>
      <c r="J14899" s="3">
        <v>5848.8672200000001</v>
      </c>
      <c r="K14899" s="3">
        <v>8998.2572615384615</v>
      </c>
      <c r="L14899" s="4">
        <v>0.35</v>
      </c>
    </row>
    <row r="14900" spans="1:12" x14ac:dyDescent="0.35">
      <c r="A14900" s="1" t="s">
        <v>25016</v>
      </c>
      <c r="B14900" t="s">
        <v>13780</v>
      </c>
      <c r="C14900" t="s">
        <v>34</v>
      </c>
      <c r="D14900" t="s">
        <v>35</v>
      </c>
      <c r="E14900">
        <v>1</v>
      </c>
      <c r="F14900" s="2">
        <v>145.5</v>
      </c>
      <c r="G14900" s="3">
        <v>548</v>
      </c>
      <c r="H14900" s="3">
        <v>1.4550000000000001</v>
      </c>
      <c r="I14900" s="3">
        <v>6.8384999999999998</v>
      </c>
      <c r="J14900" s="3">
        <v>153.79350000000002</v>
      </c>
      <c r="K14900" s="3">
        <v>236.60538461538465</v>
      </c>
      <c r="L14900" s="4">
        <v>0.35</v>
      </c>
    </row>
    <row r="14901" spans="1:12" x14ac:dyDescent="0.35">
      <c r="A14901" s="1" t="s">
        <v>25017</v>
      </c>
      <c r="B14901" t="s">
        <v>25018</v>
      </c>
      <c r="C14901" t="s">
        <v>363</v>
      </c>
      <c r="D14901" t="s">
        <v>364</v>
      </c>
      <c r="E14901">
        <v>1</v>
      </c>
      <c r="F14901" s="2">
        <v>80.5</v>
      </c>
      <c r="G14901" s="3">
        <v>175.94</v>
      </c>
      <c r="H14901" s="3">
        <v>0.80500000000000005</v>
      </c>
      <c r="I14901" s="3">
        <v>3.7835000000000001</v>
      </c>
      <c r="J14901" s="3">
        <v>85.08850000000001</v>
      </c>
      <c r="K14901" s="3">
        <v>130.90538461538463</v>
      </c>
      <c r="L14901" s="4">
        <v>0.35000000000000003</v>
      </c>
    </row>
    <row r="14902" spans="1:12" x14ac:dyDescent="0.35">
      <c r="A14902" s="1" t="s">
        <v>25019</v>
      </c>
      <c r="B14902" t="s">
        <v>25020</v>
      </c>
      <c r="C14902" t="s">
        <v>363</v>
      </c>
      <c r="D14902" t="s">
        <v>364</v>
      </c>
      <c r="E14902">
        <v>1</v>
      </c>
      <c r="F14902" s="2">
        <v>326.37</v>
      </c>
      <c r="G14902" s="3">
        <v>994</v>
      </c>
      <c r="H14902" s="3">
        <v>3.2637</v>
      </c>
      <c r="I14902" s="3">
        <v>15.33939</v>
      </c>
      <c r="J14902" s="3">
        <v>344.97308999999996</v>
      </c>
      <c r="K14902" s="3">
        <v>530.72783076923065</v>
      </c>
      <c r="L14902" s="4">
        <v>0.34999999999999992</v>
      </c>
    </row>
    <row r="14903" spans="1:12" x14ac:dyDescent="0.35">
      <c r="A14903" s="1" t="s">
        <v>25021</v>
      </c>
      <c r="B14903" t="s">
        <v>19609</v>
      </c>
      <c r="C14903" t="s">
        <v>34</v>
      </c>
      <c r="D14903" t="s">
        <v>35</v>
      </c>
      <c r="E14903">
        <v>1</v>
      </c>
      <c r="F14903" s="2">
        <v>4371.84</v>
      </c>
      <c r="G14903" s="3">
        <v>11648</v>
      </c>
      <c r="H14903" s="3">
        <v>43.718400000000003</v>
      </c>
      <c r="I14903" s="3">
        <v>205.47648000000001</v>
      </c>
      <c r="J14903" s="3">
        <v>4621.0348800000002</v>
      </c>
      <c r="K14903" s="3">
        <v>7109.2844307692312</v>
      </c>
      <c r="L14903" s="4">
        <v>0.35000000000000003</v>
      </c>
    </row>
    <row r="14904" spans="1:12" x14ac:dyDescent="0.35">
      <c r="A14904" s="1" t="s">
        <v>25022</v>
      </c>
      <c r="B14904" t="s">
        <v>25023</v>
      </c>
      <c r="C14904" t="s">
        <v>363</v>
      </c>
      <c r="D14904" t="s">
        <v>364</v>
      </c>
      <c r="E14904">
        <v>1</v>
      </c>
      <c r="F14904" s="2">
        <v>675.95</v>
      </c>
      <c r="G14904" s="3">
        <v>1349</v>
      </c>
      <c r="H14904" s="3">
        <v>6.759500000000001</v>
      </c>
      <c r="I14904" s="3">
        <v>31.769650000000002</v>
      </c>
      <c r="J14904" s="3">
        <v>714.47915</v>
      </c>
      <c r="K14904" s="3">
        <v>1099.1986923076922</v>
      </c>
      <c r="L14904" s="4">
        <v>0.34999999999999992</v>
      </c>
    </row>
    <row r="14905" spans="1:12" x14ac:dyDescent="0.35">
      <c r="A14905" s="1" t="s">
        <v>25024</v>
      </c>
      <c r="B14905" t="s">
        <v>25025</v>
      </c>
      <c r="C14905" t="s">
        <v>34</v>
      </c>
      <c r="D14905" t="s">
        <v>35</v>
      </c>
      <c r="E14905">
        <v>1</v>
      </c>
      <c r="F14905" s="2">
        <v>0.18</v>
      </c>
      <c r="G14905" s="3">
        <v>296</v>
      </c>
      <c r="H14905" s="3">
        <v>1.8E-3</v>
      </c>
      <c r="I14905" s="3">
        <v>8.4600000000000005E-3</v>
      </c>
      <c r="J14905" s="3">
        <v>0.19025999999999998</v>
      </c>
      <c r="K14905" s="3">
        <v>0.29270769230769228</v>
      </c>
      <c r="L14905" s="4">
        <v>0.35</v>
      </c>
    </row>
    <row r="14906" spans="1:12" x14ac:dyDescent="0.35">
      <c r="A14906" s="1" t="s">
        <v>25026</v>
      </c>
      <c r="B14906" t="s">
        <v>25027</v>
      </c>
      <c r="C14906" t="s">
        <v>363</v>
      </c>
      <c r="D14906" t="s">
        <v>364</v>
      </c>
      <c r="E14906">
        <v>1</v>
      </c>
      <c r="F14906" s="2">
        <v>617.72</v>
      </c>
      <c r="G14906" s="3">
        <v>1181</v>
      </c>
      <c r="H14906" s="3">
        <v>6.1772</v>
      </c>
      <c r="I14906" s="3">
        <v>29.03284</v>
      </c>
      <c r="J14906" s="3">
        <v>652.93003999999996</v>
      </c>
      <c r="K14906" s="3">
        <v>1004.5077538461537</v>
      </c>
      <c r="L14906" s="4">
        <v>0.35</v>
      </c>
    </row>
    <row r="14907" spans="1:12" x14ac:dyDescent="0.35">
      <c r="A14907" s="1" t="s">
        <v>25028</v>
      </c>
      <c r="B14907" t="s">
        <v>25029</v>
      </c>
      <c r="C14907" t="s">
        <v>363</v>
      </c>
      <c r="D14907" t="s">
        <v>364</v>
      </c>
      <c r="E14907">
        <v>1</v>
      </c>
      <c r="F14907" s="2">
        <v>5210</v>
      </c>
      <c r="G14907" s="3">
        <v>9250</v>
      </c>
      <c r="H14907" s="3">
        <v>52.1</v>
      </c>
      <c r="I14907" s="3">
        <v>244.87</v>
      </c>
      <c r="J14907" s="3">
        <v>5506.97</v>
      </c>
      <c r="K14907" s="3">
        <v>8472.2615384615383</v>
      </c>
      <c r="L14907" s="4">
        <v>0.35</v>
      </c>
    </row>
    <row r="14908" spans="1:12" x14ac:dyDescent="0.35">
      <c r="A14908" s="1" t="s">
        <v>25030</v>
      </c>
      <c r="B14908" t="s">
        <v>21364</v>
      </c>
      <c r="C14908" t="s">
        <v>34</v>
      </c>
      <c r="D14908" t="s">
        <v>35</v>
      </c>
      <c r="E14908">
        <v>1</v>
      </c>
      <c r="F14908" s="2">
        <v>6290.46</v>
      </c>
      <c r="G14908" s="3">
        <v>17471</v>
      </c>
      <c r="H14908" s="3">
        <v>62.904600000000002</v>
      </c>
      <c r="I14908" s="3">
        <v>295.65161999999998</v>
      </c>
      <c r="J14908" s="3">
        <v>6649.0162199999995</v>
      </c>
      <c r="K14908" s="3">
        <v>10229.255723076922</v>
      </c>
      <c r="L14908" s="4">
        <v>0.35</v>
      </c>
    </row>
    <row r="14909" spans="1:12" x14ac:dyDescent="0.35">
      <c r="A14909" s="1" t="s">
        <v>25031</v>
      </c>
      <c r="B14909" t="s">
        <v>25032</v>
      </c>
      <c r="C14909" t="s">
        <v>363</v>
      </c>
      <c r="D14909" t="s">
        <v>364</v>
      </c>
      <c r="E14909">
        <v>1</v>
      </c>
      <c r="F14909" s="2">
        <v>547.88</v>
      </c>
      <c r="G14909" s="3">
        <v>2537</v>
      </c>
      <c r="H14909" s="3">
        <v>5.4787999999999997</v>
      </c>
      <c r="I14909" s="3">
        <v>25.750360000000001</v>
      </c>
      <c r="J14909" s="3">
        <v>579.10915999999997</v>
      </c>
      <c r="K14909" s="3">
        <v>890.9371692307692</v>
      </c>
      <c r="L14909" s="4">
        <v>0.35000000000000003</v>
      </c>
    </row>
    <row r="14910" spans="1:12" x14ac:dyDescent="0.35">
      <c r="A14910" s="1" t="s">
        <v>25033</v>
      </c>
      <c r="B14910" t="s">
        <v>22030</v>
      </c>
      <c r="C14910" t="s">
        <v>34</v>
      </c>
      <c r="D14910" t="s">
        <v>35</v>
      </c>
      <c r="E14910">
        <v>1</v>
      </c>
      <c r="F14910" s="2">
        <v>22241.14</v>
      </c>
      <c r="G14910" s="3">
        <v>61776</v>
      </c>
      <c r="H14910" s="3">
        <v>222.41139999999999</v>
      </c>
      <c r="I14910" s="3">
        <v>1045.33358</v>
      </c>
      <c r="J14910" s="3">
        <v>23508.884979999999</v>
      </c>
      <c r="K14910" s="3">
        <v>36167.515353846153</v>
      </c>
      <c r="L14910" s="4">
        <v>0.35000000000000003</v>
      </c>
    </row>
    <row r="14911" spans="1:12" x14ac:dyDescent="0.35">
      <c r="A14911" s="1" t="s">
        <v>25034</v>
      </c>
      <c r="B14911" t="s">
        <v>19531</v>
      </c>
      <c r="C14911" t="s">
        <v>13</v>
      </c>
      <c r="D14911" t="s">
        <v>14</v>
      </c>
      <c r="E14911">
        <v>1</v>
      </c>
      <c r="F14911" s="2">
        <v>637.55999999999995</v>
      </c>
      <c r="G14911" s="3">
        <v>1275</v>
      </c>
      <c r="H14911" s="3">
        <v>6.3755999999999995</v>
      </c>
      <c r="I14911" s="3">
        <v>29.965319999999998</v>
      </c>
      <c r="J14911" s="3">
        <v>673.90091999999993</v>
      </c>
      <c r="K14911" s="3">
        <v>1036.770646153846</v>
      </c>
      <c r="L14911" s="4">
        <v>0.35</v>
      </c>
    </row>
    <row r="14912" spans="1:12" x14ac:dyDescent="0.35">
      <c r="A14912" s="1" t="s">
        <v>25035</v>
      </c>
      <c r="B14912" t="s">
        <v>25036</v>
      </c>
      <c r="C14912" t="s">
        <v>34</v>
      </c>
      <c r="D14912" t="s">
        <v>35</v>
      </c>
      <c r="E14912">
        <v>1</v>
      </c>
      <c r="F14912" s="2">
        <v>0.18</v>
      </c>
      <c r="G14912" s="3">
        <v>508</v>
      </c>
      <c r="H14912" s="3">
        <v>1.8E-3</v>
      </c>
      <c r="I14912" s="3">
        <v>8.4600000000000005E-3</v>
      </c>
      <c r="J14912" s="3">
        <v>0.19025999999999998</v>
      </c>
      <c r="K14912" s="3">
        <v>0.29270769230769228</v>
      </c>
      <c r="L14912" s="4">
        <v>0.35</v>
      </c>
    </row>
    <row r="14913" spans="1:12" x14ac:dyDescent="0.35">
      <c r="A14913" s="1" t="s">
        <v>25037</v>
      </c>
      <c r="B14913" t="s">
        <v>25038</v>
      </c>
      <c r="C14913" t="s">
        <v>34</v>
      </c>
      <c r="D14913" t="s">
        <v>35</v>
      </c>
      <c r="E14913">
        <v>1</v>
      </c>
      <c r="F14913" s="2">
        <v>304.55</v>
      </c>
      <c r="G14913" s="3">
        <v>560</v>
      </c>
      <c r="H14913" s="3">
        <v>3.0455000000000001</v>
      </c>
      <c r="I14913" s="3">
        <v>14.31385</v>
      </c>
      <c r="J14913" s="3">
        <v>321.90935000000002</v>
      </c>
      <c r="K14913" s="3">
        <v>495.24515384615387</v>
      </c>
      <c r="L14913" s="4">
        <v>0.35</v>
      </c>
    </row>
    <row r="14914" spans="1:12" x14ac:dyDescent="0.35">
      <c r="A14914" s="1" t="s">
        <v>25039</v>
      </c>
      <c r="B14914" t="s">
        <v>25040</v>
      </c>
      <c r="C14914" t="s">
        <v>17</v>
      </c>
      <c r="D14914" t="s">
        <v>18</v>
      </c>
      <c r="E14914">
        <v>1</v>
      </c>
      <c r="F14914" s="2">
        <v>38</v>
      </c>
      <c r="G14914" s="3">
        <v>227</v>
      </c>
      <c r="H14914" s="3">
        <v>0.38</v>
      </c>
      <c r="I14914" s="3">
        <v>1.786</v>
      </c>
      <c r="J14914" s="3">
        <v>40.166000000000004</v>
      </c>
      <c r="K14914" s="3">
        <v>61.793846153846161</v>
      </c>
      <c r="L14914" s="4">
        <v>0.35000000000000003</v>
      </c>
    </row>
    <row r="14915" spans="1:12" x14ac:dyDescent="0.35">
      <c r="A14915" s="1" t="s">
        <v>25041</v>
      </c>
      <c r="B14915" t="s">
        <v>25042</v>
      </c>
      <c r="C14915" t="s">
        <v>363</v>
      </c>
      <c r="D14915" t="s">
        <v>364</v>
      </c>
      <c r="E14915">
        <v>1</v>
      </c>
      <c r="F14915" s="2">
        <v>554.63</v>
      </c>
      <c r="G14915" s="3">
        <v>271</v>
      </c>
      <c r="H14915" s="3">
        <v>5.5463000000000005</v>
      </c>
      <c r="I14915" s="3">
        <v>26.067609999999998</v>
      </c>
      <c r="J14915" s="3">
        <v>586.24390999999991</v>
      </c>
      <c r="K14915" s="3">
        <v>901.91370769230753</v>
      </c>
      <c r="L14915" s="4">
        <v>0.35</v>
      </c>
    </row>
    <row r="14916" spans="1:12" x14ac:dyDescent="0.35">
      <c r="A14916" s="1" t="s">
        <v>25043</v>
      </c>
      <c r="B14916" t="s">
        <v>25044</v>
      </c>
      <c r="C14916" t="s">
        <v>26</v>
      </c>
      <c r="D14916" t="s">
        <v>27</v>
      </c>
      <c r="E14916">
        <v>1</v>
      </c>
      <c r="F14916" s="2">
        <v>263.82</v>
      </c>
      <c r="G14916" s="3">
        <v>538</v>
      </c>
      <c r="H14916" s="3">
        <v>2.6381999999999999</v>
      </c>
      <c r="I14916" s="3">
        <v>12.39954</v>
      </c>
      <c r="J14916" s="3">
        <v>278.85773999999998</v>
      </c>
      <c r="K14916" s="3">
        <v>429.01190769230766</v>
      </c>
      <c r="L14916" s="4">
        <v>0.35</v>
      </c>
    </row>
    <row r="14917" spans="1:12" x14ac:dyDescent="0.35">
      <c r="A14917" s="1" t="s">
        <v>25045</v>
      </c>
      <c r="B14917" t="s">
        <v>25046</v>
      </c>
      <c r="C14917" t="s">
        <v>363</v>
      </c>
      <c r="D14917" t="s">
        <v>364</v>
      </c>
      <c r="E14917">
        <v>1</v>
      </c>
      <c r="F14917" s="2">
        <v>15280</v>
      </c>
      <c r="G14917" s="3">
        <v>25229</v>
      </c>
      <c r="H14917" s="3">
        <v>152.80000000000001</v>
      </c>
      <c r="I14917" s="3">
        <v>718.16</v>
      </c>
      <c r="J14917" s="3">
        <v>16150.96</v>
      </c>
      <c r="K14917" s="3">
        <v>24847.630769230767</v>
      </c>
      <c r="L14917" s="4">
        <v>0.35</v>
      </c>
    </row>
    <row r="14918" spans="1:12" x14ac:dyDescent="0.35">
      <c r="A14918" s="1" t="s">
        <v>25047</v>
      </c>
      <c r="B14918" t="s">
        <v>1571</v>
      </c>
      <c r="C14918" t="s">
        <v>34</v>
      </c>
      <c r="D14918" t="s">
        <v>35</v>
      </c>
      <c r="E14918">
        <v>1</v>
      </c>
      <c r="F14918" s="2">
        <v>29401.22</v>
      </c>
      <c r="G14918" s="3">
        <v>81660</v>
      </c>
      <c r="H14918" s="3">
        <v>294.01220000000001</v>
      </c>
      <c r="I14918" s="3">
        <v>1381.85734</v>
      </c>
      <c r="J14918" s="3">
        <v>31077.089540000001</v>
      </c>
      <c r="K14918" s="3">
        <v>47810.906984615387</v>
      </c>
      <c r="L14918" s="4">
        <v>0.35000000000000003</v>
      </c>
    </row>
    <row r="14919" spans="1:12" x14ac:dyDescent="0.35">
      <c r="A14919" s="1" t="s">
        <v>25048</v>
      </c>
      <c r="B14919" t="s">
        <v>21134</v>
      </c>
      <c r="C14919" t="s">
        <v>34</v>
      </c>
      <c r="D14919" t="s">
        <v>35</v>
      </c>
      <c r="E14919">
        <v>1</v>
      </c>
      <c r="F14919" s="2">
        <v>6593.4</v>
      </c>
      <c r="G14919" s="3">
        <v>18310</v>
      </c>
      <c r="H14919" s="3">
        <v>65.933999999999997</v>
      </c>
      <c r="I14919" s="3">
        <v>309.88979999999998</v>
      </c>
      <c r="J14919" s="3">
        <v>6969.2237999999998</v>
      </c>
      <c r="K14919" s="3">
        <v>10721.882769230768</v>
      </c>
      <c r="L14919" s="4">
        <v>0.34999999999999992</v>
      </c>
    </row>
    <row r="14920" spans="1:12" x14ac:dyDescent="0.35">
      <c r="A14920" s="1" t="s">
        <v>25049</v>
      </c>
      <c r="B14920" t="s">
        <v>24044</v>
      </c>
      <c r="C14920" t="s">
        <v>13</v>
      </c>
      <c r="D14920" t="s">
        <v>14</v>
      </c>
      <c r="E14920">
        <v>1</v>
      </c>
      <c r="F14920" s="2">
        <v>283.92</v>
      </c>
      <c r="G14920" s="3">
        <v>569</v>
      </c>
      <c r="H14920" s="3">
        <v>2.8392000000000004</v>
      </c>
      <c r="I14920" s="3">
        <v>13.344240000000001</v>
      </c>
      <c r="J14920" s="3">
        <v>300.10344000000003</v>
      </c>
      <c r="K14920" s="3">
        <v>461.69760000000002</v>
      </c>
      <c r="L14920" s="4">
        <v>0.35</v>
      </c>
    </row>
    <row r="14921" spans="1:12" x14ac:dyDescent="0.35">
      <c r="A14921" s="1" t="s">
        <v>25050</v>
      </c>
      <c r="B14921" t="s">
        <v>25051</v>
      </c>
      <c r="C14921" t="s">
        <v>363</v>
      </c>
      <c r="D14921" t="s">
        <v>364</v>
      </c>
      <c r="E14921">
        <v>1</v>
      </c>
      <c r="F14921" s="2">
        <v>29.71</v>
      </c>
      <c r="G14921" s="3">
        <v>60</v>
      </c>
      <c r="H14921" s="3">
        <v>0.29710000000000003</v>
      </c>
      <c r="I14921" s="3">
        <v>1.3963700000000001</v>
      </c>
      <c r="J14921" s="3">
        <v>31.403470000000002</v>
      </c>
      <c r="K14921" s="3">
        <v>48.313030769230771</v>
      </c>
      <c r="L14921" s="4">
        <v>0.35</v>
      </c>
    </row>
    <row r="14922" spans="1:12" x14ac:dyDescent="0.35">
      <c r="A14922" s="1" t="s">
        <v>25052</v>
      </c>
      <c r="B14922" t="s">
        <v>25053</v>
      </c>
      <c r="C14922" t="s">
        <v>363</v>
      </c>
      <c r="D14922" t="s">
        <v>364</v>
      </c>
      <c r="E14922">
        <v>1</v>
      </c>
      <c r="F14922" s="2">
        <v>170.66</v>
      </c>
      <c r="G14922" s="3">
        <v>372.99</v>
      </c>
      <c r="H14922" s="3">
        <v>1.7065999999999999</v>
      </c>
      <c r="I14922" s="3">
        <v>8.02102</v>
      </c>
      <c r="J14922" s="3">
        <v>180.38762</v>
      </c>
      <c r="K14922" s="3">
        <v>277.5194153846154</v>
      </c>
      <c r="L14922" s="4">
        <v>0.35000000000000003</v>
      </c>
    </row>
    <row r="14923" spans="1:12" x14ac:dyDescent="0.35">
      <c r="A14923" s="1" t="s">
        <v>25054</v>
      </c>
      <c r="B14923" t="s">
        <v>25055</v>
      </c>
      <c r="C14923" t="s">
        <v>363</v>
      </c>
      <c r="D14923" t="s">
        <v>364</v>
      </c>
      <c r="E14923">
        <v>1</v>
      </c>
      <c r="F14923" s="2">
        <v>148.5</v>
      </c>
      <c r="G14923" s="3">
        <v>285</v>
      </c>
      <c r="H14923" s="3">
        <v>1.4850000000000001</v>
      </c>
      <c r="I14923" s="3">
        <v>6.9794999999999998</v>
      </c>
      <c r="J14923" s="3">
        <v>156.96450000000002</v>
      </c>
      <c r="K14923" s="3">
        <v>241.48384615384617</v>
      </c>
      <c r="L14923" s="4">
        <v>0.35</v>
      </c>
    </row>
    <row r="14924" spans="1:12" x14ac:dyDescent="0.35">
      <c r="A14924" s="1" t="s">
        <v>25056</v>
      </c>
      <c r="B14924" t="s">
        <v>25057</v>
      </c>
      <c r="C14924" t="s">
        <v>363</v>
      </c>
      <c r="D14924" t="s">
        <v>364</v>
      </c>
      <c r="E14924">
        <v>1</v>
      </c>
      <c r="F14924" s="2">
        <v>106</v>
      </c>
      <c r="G14924" s="3">
        <v>433</v>
      </c>
      <c r="H14924" s="3">
        <v>1.06</v>
      </c>
      <c r="I14924" s="3">
        <v>4.9820000000000002</v>
      </c>
      <c r="J14924" s="3">
        <v>112.042</v>
      </c>
      <c r="K14924" s="3">
        <v>172.37230769230769</v>
      </c>
      <c r="L14924" s="4">
        <v>0.35</v>
      </c>
    </row>
    <row r="14925" spans="1:12" x14ac:dyDescent="0.35">
      <c r="A14925" s="1" t="s">
        <v>25058</v>
      </c>
      <c r="B14925" t="s">
        <v>25059</v>
      </c>
      <c r="C14925" t="s">
        <v>13</v>
      </c>
      <c r="D14925" t="s">
        <v>14</v>
      </c>
      <c r="E14925">
        <v>1</v>
      </c>
      <c r="F14925" s="2">
        <v>345.1</v>
      </c>
      <c r="G14925" s="3">
        <v>550</v>
      </c>
      <c r="H14925" s="3">
        <v>3.4510000000000005</v>
      </c>
      <c r="I14925" s="3">
        <v>16.2197</v>
      </c>
      <c r="J14925" s="3">
        <v>364.77070000000003</v>
      </c>
      <c r="K14925" s="3">
        <v>561.18569230769231</v>
      </c>
      <c r="L14925" s="4">
        <v>0.34999999999999992</v>
      </c>
    </row>
    <row r="14926" spans="1:12" x14ac:dyDescent="0.35">
      <c r="A14926" s="1" t="s">
        <v>25060</v>
      </c>
      <c r="B14926" t="s">
        <v>22310</v>
      </c>
      <c r="C14926" t="s">
        <v>13</v>
      </c>
      <c r="D14926" t="s">
        <v>14</v>
      </c>
      <c r="E14926">
        <v>1</v>
      </c>
      <c r="F14926" s="2">
        <v>112.56</v>
      </c>
      <c r="G14926" s="3">
        <v>226</v>
      </c>
      <c r="H14926" s="3">
        <v>1.1256000000000002</v>
      </c>
      <c r="I14926" s="3">
        <v>5.2903200000000004</v>
      </c>
      <c r="J14926" s="3">
        <v>118.97592</v>
      </c>
      <c r="K14926" s="3">
        <v>183.03987692307692</v>
      </c>
      <c r="L14926" s="4">
        <v>0.35</v>
      </c>
    </row>
    <row r="14927" spans="1:12" x14ac:dyDescent="0.35">
      <c r="A14927" s="1" t="s">
        <v>25061</v>
      </c>
      <c r="B14927" t="s">
        <v>19719</v>
      </c>
      <c r="C14927" t="s">
        <v>13</v>
      </c>
      <c r="D14927" t="s">
        <v>14</v>
      </c>
      <c r="E14927">
        <v>1</v>
      </c>
      <c r="F14927" s="2">
        <v>1478.4</v>
      </c>
      <c r="G14927" s="3">
        <v>2959</v>
      </c>
      <c r="H14927" s="3">
        <v>14.784000000000001</v>
      </c>
      <c r="I14927" s="3">
        <v>69.484800000000007</v>
      </c>
      <c r="J14927" s="3">
        <v>1562.6688000000001</v>
      </c>
      <c r="K14927" s="3">
        <v>2404.1058461538464</v>
      </c>
      <c r="L14927" s="4">
        <v>0.35000000000000003</v>
      </c>
    </row>
    <row r="14928" spans="1:12" x14ac:dyDescent="0.35">
      <c r="A14928" s="1" t="s">
        <v>25062</v>
      </c>
      <c r="B14928" t="s">
        <v>25063</v>
      </c>
      <c r="C14928" t="s">
        <v>13</v>
      </c>
      <c r="D14928" t="s">
        <v>14</v>
      </c>
      <c r="E14928">
        <v>1</v>
      </c>
      <c r="F14928" s="2">
        <v>925.68</v>
      </c>
      <c r="G14928" s="3">
        <v>1854</v>
      </c>
      <c r="H14928" s="3">
        <v>9.2568000000000001</v>
      </c>
      <c r="I14928" s="3">
        <v>43.506959999999999</v>
      </c>
      <c r="J14928" s="3">
        <v>978.44376</v>
      </c>
      <c r="K14928" s="3">
        <v>1505.2980923076923</v>
      </c>
      <c r="L14928" s="4">
        <v>0.35</v>
      </c>
    </row>
    <row r="14929" spans="1:12" x14ac:dyDescent="0.35">
      <c r="A14929" s="1" t="s">
        <v>25064</v>
      </c>
      <c r="B14929" t="s">
        <v>25065</v>
      </c>
      <c r="C14929" t="s">
        <v>13</v>
      </c>
      <c r="D14929" t="s">
        <v>14</v>
      </c>
      <c r="E14929">
        <v>1</v>
      </c>
      <c r="F14929" s="2">
        <v>12.6</v>
      </c>
      <c r="G14929" s="3">
        <v>25</v>
      </c>
      <c r="H14929" s="3">
        <v>0.126</v>
      </c>
      <c r="I14929" s="3">
        <v>0.59219999999999995</v>
      </c>
      <c r="J14929" s="3">
        <v>13.318199999999999</v>
      </c>
      <c r="K14929" s="3">
        <v>20.489538461538459</v>
      </c>
      <c r="L14929" s="4">
        <v>0.34999999999999992</v>
      </c>
    </row>
    <row r="14930" spans="1:12" x14ac:dyDescent="0.35">
      <c r="A14930" s="1" t="s">
        <v>25066</v>
      </c>
      <c r="B14930" t="s">
        <v>1961</v>
      </c>
      <c r="C14930" t="s">
        <v>13</v>
      </c>
      <c r="D14930" t="s">
        <v>14</v>
      </c>
      <c r="E14930">
        <v>1</v>
      </c>
      <c r="F14930" s="2">
        <v>2239.44</v>
      </c>
      <c r="G14930" s="3">
        <v>4483</v>
      </c>
      <c r="H14930" s="3">
        <v>22.394400000000001</v>
      </c>
      <c r="I14930" s="3">
        <v>105.25368</v>
      </c>
      <c r="J14930" s="3">
        <v>2367.08808</v>
      </c>
      <c r="K14930" s="3">
        <v>3641.6739692307692</v>
      </c>
      <c r="L14930" s="4">
        <v>0.35</v>
      </c>
    </row>
    <row r="14931" spans="1:12" x14ac:dyDescent="0.35">
      <c r="A14931" s="1" t="s">
        <v>25067</v>
      </c>
      <c r="B14931" t="s">
        <v>25068</v>
      </c>
      <c r="C14931" t="s">
        <v>363</v>
      </c>
      <c r="D14931" t="s">
        <v>364</v>
      </c>
      <c r="E14931">
        <v>1</v>
      </c>
      <c r="F14931" s="2">
        <v>4135.45</v>
      </c>
      <c r="G14931" s="3">
        <v>8278</v>
      </c>
      <c r="H14931" s="3">
        <v>41.354500000000002</v>
      </c>
      <c r="I14931" s="3">
        <v>194.36615</v>
      </c>
      <c r="J14931" s="3">
        <v>4371.17065</v>
      </c>
      <c r="K14931" s="3">
        <v>6724.8779230769233</v>
      </c>
      <c r="L14931" s="4">
        <v>0.35000000000000003</v>
      </c>
    </row>
    <row r="14932" spans="1:12" x14ac:dyDescent="0.35">
      <c r="A14932" s="1" t="s">
        <v>25069</v>
      </c>
      <c r="B14932" t="s">
        <v>25070</v>
      </c>
      <c r="C14932" t="s">
        <v>34</v>
      </c>
      <c r="D14932" t="s">
        <v>35</v>
      </c>
      <c r="E14932">
        <v>1</v>
      </c>
      <c r="F14932" s="2">
        <v>140.78</v>
      </c>
      <c r="G14932" s="3">
        <v>344.60160000000002</v>
      </c>
      <c r="H14932" s="3">
        <v>1.4077999999999999</v>
      </c>
      <c r="I14932" s="3">
        <v>6.6166600000000004</v>
      </c>
      <c r="J14932" s="3">
        <v>148.80446000000001</v>
      </c>
      <c r="K14932" s="3">
        <v>228.92993846153846</v>
      </c>
      <c r="L14932" s="4">
        <v>0.35</v>
      </c>
    </row>
    <row r="14933" spans="1:12" x14ac:dyDescent="0.35">
      <c r="A14933" s="1" t="s">
        <v>25071</v>
      </c>
      <c r="B14933" t="s">
        <v>25072</v>
      </c>
      <c r="C14933" t="s">
        <v>13</v>
      </c>
      <c r="D14933" t="s">
        <v>14</v>
      </c>
      <c r="E14933">
        <v>1</v>
      </c>
      <c r="F14933" s="2">
        <v>24.36</v>
      </c>
      <c r="G14933" s="3">
        <v>49</v>
      </c>
      <c r="H14933" s="3">
        <v>0.24360000000000001</v>
      </c>
      <c r="I14933" s="3">
        <v>1.1449199999999999</v>
      </c>
      <c r="J14933" s="3">
        <v>25.748519999999999</v>
      </c>
      <c r="K14933" s="3">
        <v>39.613107692307693</v>
      </c>
      <c r="L14933" s="4">
        <v>0.35000000000000003</v>
      </c>
    </row>
    <row r="14934" spans="1:12" x14ac:dyDescent="0.35">
      <c r="A14934" s="1" t="s">
        <v>25073</v>
      </c>
      <c r="B14934" t="s">
        <v>1571</v>
      </c>
      <c r="C14934" t="s">
        <v>34</v>
      </c>
      <c r="D14934" t="s">
        <v>35</v>
      </c>
      <c r="E14934">
        <v>1</v>
      </c>
      <c r="F14934" s="2">
        <v>27405.38</v>
      </c>
      <c r="G14934" s="3">
        <v>76118</v>
      </c>
      <c r="H14934" s="3">
        <v>274.05380000000002</v>
      </c>
      <c r="I14934" s="3">
        <v>1288.05286</v>
      </c>
      <c r="J14934" s="3">
        <v>28967.486660000002</v>
      </c>
      <c r="K14934" s="3">
        <v>44565.364092307696</v>
      </c>
      <c r="L14934" s="4">
        <v>0.35000000000000003</v>
      </c>
    </row>
    <row r="14935" spans="1:12" x14ac:dyDescent="0.35">
      <c r="A14935" s="1">
        <v>23450</v>
      </c>
      <c r="B14935" t="s">
        <v>25074</v>
      </c>
      <c r="C14935" t="s">
        <v>34</v>
      </c>
      <c r="D14935" t="s">
        <v>35</v>
      </c>
      <c r="E14935">
        <v>1</v>
      </c>
      <c r="F14935" s="2">
        <v>0.27300000000000002</v>
      </c>
      <c r="G14935" s="3">
        <v>1</v>
      </c>
      <c r="H14935" s="3">
        <v>2.7300000000000002E-3</v>
      </c>
      <c r="I14935" s="3">
        <v>1.2831E-2</v>
      </c>
      <c r="J14935" s="3">
        <v>0.28856100000000001</v>
      </c>
      <c r="K14935" s="3">
        <v>0.44394</v>
      </c>
      <c r="L14935" s="4">
        <v>0.35</v>
      </c>
    </row>
    <row r="14936" spans="1:12" x14ac:dyDescent="0.35">
      <c r="A14936" s="1" t="s">
        <v>25075</v>
      </c>
      <c r="B14936" t="s">
        <v>25076</v>
      </c>
      <c r="C14936" t="s">
        <v>363</v>
      </c>
      <c r="D14936" t="s">
        <v>364</v>
      </c>
      <c r="E14936">
        <v>1</v>
      </c>
      <c r="F14936" s="2">
        <v>1040.06</v>
      </c>
      <c r="G14936" s="3">
        <v>137</v>
      </c>
      <c r="H14936" s="3">
        <v>10.400599999999999</v>
      </c>
      <c r="I14936" s="3">
        <v>48.882819999999995</v>
      </c>
      <c r="J14936" s="3">
        <v>1099.3434199999999</v>
      </c>
      <c r="K14936" s="3">
        <v>1691.2975692307691</v>
      </c>
      <c r="L14936" s="4">
        <v>0.35</v>
      </c>
    </row>
    <row r="14937" spans="1:12" x14ac:dyDescent="0.35">
      <c r="A14937" s="1" t="s">
        <v>25077</v>
      </c>
      <c r="B14937" t="s">
        <v>20322</v>
      </c>
      <c r="C14937" t="s">
        <v>34</v>
      </c>
      <c r="D14937" t="s">
        <v>35</v>
      </c>
      <c r="E14937">
        <v>1</v>
      </c>
      <c r="F14937" s="2">
        <v>15916.35</v>
      </c>
      <c r="G14937" s="3">
        <v>42657</v>
      </c>
      <c r="H14937" s="3">
        <v>159.1635</v>
      </c>
      <c r="I14937" s="3">
        <v>748.06844999999998</v>
      </c>
      <c r="J14937" s="3">
        <v>16823.58195</v>
      </c>
      <c r="K14937" s="3">
        <v>25882.433769230767</v>
      </c>
      <c r="L14937" s="4">
        <v>0.35</v>
      </c>
    </row>
    <row r="14938" spans="1:12" x14ac:dyDescent="0.35">
      <c r="A14938" s="1">
        <v>728102</v>
      </c>
      <c r="B14938" t="s">
        <v>23020</v>
      </c>
      <c r="C14938" t="s">
        <v>34</v>
      </c>
      <c r="D14938" t="s">
        <v>35</v>
      </c>
      <c r="E14938">
        <v>1</v>
      </c>
      <c r="F14938" s="2">
        <v>0.17499999999999999</v>
      </c>
      <c r="G14938" s="3">
        <v>1</v>
      </c>
      <c r="H14938" s="3">
        <v>1.7499999999999998E-3</v>
      </c>
      <c r="I14938" s="3">
        <v>8.2249999999999997E-3</v>
      </c>
      <c r="J14938" s="3">
        <v>0.184975</v>
      </c>
      <c r="K14938" s="3">
        <v>0.28457692307692306</v>
      </c>
      <c r="L14938" s="4">
        <v>0.35</v>
      </c>
    </row>
    <row r="14939" spans="1:12" x14ac:dyDescent="0.35">
      <c r="A14939" s="1" t="s">
        <v>25078</v>
      </c>
      <c r="B14939" t="s">
        <v>25079</v>
      </c>
      <c r="C14939" t="s">
        <v>13</v>
      </c>
      <c r="D14939" t="s">
        <v>14</v>
      </c>
      <c r="E14939">
        <v>1</v>
      </c>
      <c r="F14939" s="2">
        <v>255.36519999999999</v>
      </c>
      <c r="G14939" s="3">
        <v>584</v>
      </c>
      <c r="H14939" s="3">
        <v>2.553652</v>
      </c>
      <c r="I14939" s="3">
        <v>12.0021644</v>
      </c>
      <c r="J14939" s="3">
        <v>269.92101640000004</v>
      </c>
      <c r="K14939" s="3">
        <v>415.26310215384621</v>
      </c>
      <c r="L14939" s="4">
        <v>0.35</v>
      </c>
    </row>
    <row r="14940" spans="1:12" x14ac:dyDescent="0.35">
      <c r="A14940" s="1" t="s">
        <v>25080</v>
      </c>
      <c r="B14940" t="s">
        <v>25081</v>
      </c>
      <c r="C14940" t="s">
        <v>363</v>
      </c>
      <c r="D14940" t="s">
        <v>364</v>
      </c>
      <c r="E14940">
        <v>1</v>
      </c>
      <c r="F14940" s="2">
        <v>51.52</v>
      </c>
      <c r="G14940" s="3">
        <v>112.6</v>
      </c>
      <c r="H14940" s="3">
        <v>0.51519999999999999</v>
      </c>
      <c r="I14940" s="3">
        <v>2.42144</v>
      </c>
      <c r="J14940" s="3">
        <v>54.45664</v>
      </c>
      <c r="K14940" s="3">
        <v>83.779446153846152</v>
      </c>
      <c r="L14940" s="4">
        <v>0.35</v>
      </c>
    </row>
    <row r="14941" spans="1:12" x14ac:dyDescent="0.35">
      <c r="A14941" s="1" t="s">
        <v>25082</v>
      </c>
      <c r="B14941" t="s">
        <v>22180</v>
      </c>
      <c r="C14941" t="s">
        <v>26</v>
      </c>
      <c r="D14941" t="s">
        <v>27</v>
      </c>
      <c r="E14941">
        <v>1</v>
      </c>
      <c r="F14941" s="2">
        <v>10125</v>
      </c>
      <c r="G14941" s="3">
        <v>23382.240000000002</v>
      </c>
      <c r="H14941" s="3">
        <v>101.25</v>
      </c>
      <c r="I14941" s="3">
        <v>475.875</v>
      </c>
      <c r="J14941" s="3">
        <v>10702.125</v>
      </c>
      <c r="K14941" s="3">
        <v>16464.807692307691</v>
      </c>
      <c r="L14941" s="4">
        <v>0.35</v>
      </c>
    </row>
    <row r="14942" spans="1:12" x14ac:dyDescent="0.35">
      <c r="A14942" s="1" t="s">
        <v>25083</v>
      </c>
      <c r="B14942" t="s">
        <v>1973</v>
      </c>
      <c r="C14942" t="s">
        <v>13</v>
      </c>
      <c r="D14942" t="s">
        <v>14</v>
      </c>
      <c r="E14942">
        <v>1</v>
      </c>
      <c r="F14942" s="2">
        <v>1860.6</v>
      </c>
      <c r="G14942" s="3">
        <v>3724</v>
      </c>
      <c r="H14942" s="3">
        <v>18.605999999999998</v>
      </c>
      <c r="I14942" s="3">
        <v>87.4482</v>
      </c>
      <c r="J14942" s="3">
        <v>1966.6541999999999</v>
      </c>
      <c r="K14942" s="3">
        <v>3025.621846153846</v>
      </c>
      <c r="L14942" s="4">
        <v>0.35</v>
      </c>
    </row>
    <row r="14943" spans="1:12" x14ac:dyDescent="0.35">
      <c r="A14943" s="1" t="s">
        <v>25084</v>
      </c>
      <c r="B14943" t="s">
        <v>25085</v>
      </c>
      <c r="C14943" t="s">
        <v>363</v>
      </c>
      <c r="D14943" t="s">
        <v>364</v>
      </c>
      <c r="E14943">
        <v>1</v>
      </c>
      <c r="F14943" s="2">
        <v>457.8</v>
      </c>
      <c r="G14943" s="3">
        <v>1028.0927999999999</v>
      </c>
      <c r="H14943" s="3">
        <v>4.5780000000000003</v>
      </c>
      <c r="I14943" s="3">
        <v>21.5166</v>
      </c>
      <c r="J14943" s="3">
        <v>483.89459999999997</v>
      </c>
      <c r="K14943" s="3">
        <v>744.45323076923069</v>
      </c>
      <c r="L14943" s="4">
        <v>0.35</v>
      </c>
    </row>
    <row r="14944" spans="1:12" x14ac:dyDescent="0.35">
      <c r="A14944" s="1" t="s">
        <v>25086</v>
      </c>
      <c r="B14944" t="s">
        <v>25087</v>
      </c>
      <c r="C14944" t="s">
        <v>26</v>
      </c>
      <c r="D14944" t="s">
        <v>27</v>
      </c>
      <c r="E14944">
        <v>1</v>
      </c>
      <c r="F14944" s="2">
        <v>435.6</v>
      </c>
      <c r="G14944" s="3">
        <v>952.03</v>
      </c>
      <c r="H14944" s="3">
        <v>4.3560000000000008</v>
      </c>
      <c r="I14944" s="3">
        <v>20.473200000000002</v>
      </c>
      <c r="J14944" s="3">
        <v>460.42920000000004</v>
      </c>
      <c r="K14944" s="3">
        <v>708.35261538461543</v>
      </c>
      <c r="L14944" s="4">
        <v>0.35</v>
      </c>
    </row>
    <row r="14945" spans="1:12" x14ac:dyDescent="0.35">
      <c r="A14945" s="1" t="s">
        <v>25088</v>
      </c>
      <c r="B14945" t="s">
        <v>20982</v>
      </c>
      <c r="C14945" t="s">
        <v>363</v>
      </c>
      <c r="D14945" t="s">
        <v>364</v>
      </c>
      <c r="E14945">
        <v>1</v>
      </c>
      <c r="F14945" s="2">
        <v>369.61</v>
      </c>
      <c r="G14945" s="3">
        <v>700.58</v>
      </c>
      <c r="H14945" s="3">
        <v>3.6961000000000004</v>
      </c>
      <c r="I14945" s="3">
        <v>17.371670000000002</v>
      </c>
      <c r="J14945" s="3">
        <v>390.67777000000001</v>
      </c>
      <c r="K14945" s="3">
        <v>601.04272307692304</v>
      </c>
      <c r="L14945" s="4">
        <v>0.34999999999999992</v>
      </c>
    </row>
    <row r="14946" spans="1:12" x14ac:dyDescent="0.35">
      <c r="A14946" s="1" t="s">
        <v>25089</v>
      </c>
      <c r="B14946" t="s">
        <v>20060</v>
      </c>
      <c r="C14946" t="s">
        <v>34</v>
      </c>
      <c r="D14946" t="s">
        <v>35</v>
      </c>
      <c r="E14946">
        <v>1</v>
      </c>
      <c r="F14946" s="2">
        <v>19746.34</v>
      </c>
      <c r="G14946" s="3">
        <v>54844</v>
      </c>
      <c r="H14946" s="3">
        <v>197.46340000000001</v>
      </c>
      <c r="I14946" s="3">
        <v>928.07798000000003</v>
      </c>
      <c r="J14946" s="3">
        <v>20871.881379999999</v>
      </c>
      <c r="K14946" s="3">
        <v>32110.586738461534</v>
      </c>
      <c r="L14946" s="4">
        <v>0.34999999999999992</v>
      </c>
    </row>
    <row r="14947" spans="1:12" x14ac:dyDescent="0.35">
      <c r="A14947" s="1" t="s">
        <v>25090</v>
      </c>
      <c r="B14947" t="s">
        <v>25091</v>
      </c>
      <c r="C14947" t="s">
        <v>13</v>
      </c>
      <c r="D14947" t="s">
        <v>14</v>
      </c>
      <c r="E14947">
        <v>1</v>
      </c>
      <c r="F14947" s="2">
        <v>124.151</v>
      </c>
      <c r="G14947" s="3">
        <v>295.68</v>
      </c>
      <c r="H14947" s="3">
        <v>1.2415099999999999</v>
      </c>
      <c r="I14947" s="3">
        <v>5.8350970000000002</v>
      </c>
      <c r="J14947" s="3">
        <v>131.22760700000001</v>
      </c>
      <c r="K14947" s="3">
        <v>201.88862615384616</v>
      </c>
      <c r="L14947" s="4">
        <v>0.35</v>
      </c>
    </row>
    <row r="14948" spans="1:12" x14ac:dyDescent="0.35">
      <c r="A14948" s="1" t="s">
        <v>25092</v>
      </c>
      <c r="B14948" t="s">
        <v>25093</v>
      </c>
      <c r="C14948" t="s">
        <v>363</v>
      </c>
      <c r="D14948" t="s">
        <v>364</v>
      </c>
      <c r="E14948">
        <v>1</v>
      </c>
      <c r="F14948" s="2">
        <v>23.8</v>
      </c>
      <c r="G14948" s="3">
        <v>52.02</v>
      </c>
      <c r="H14948" s="3">
        <v>0.23800000000000002</v>
      </c>
      <c r="I14948" s="3">
        <v>1.1186</v>
      </c>
      <c r="J14948" s="3">
        <v>25.156600000000001</v>
      </c>
      <c r="K14948" s="3">
        <v>38.702461538461542</v>
      </c>
      <c r="L14948" s="4">
        <v>0.35000000000000003</v>
      </c>
    </row>
    <row r="14949" spans="1:12" x14ac:dyDescent="0.35">
      <c r="A14949" s="1" t="s">
        <v>25094</v>
      </c>
      <c r="B14949" t="s">
        <v>2152</v>
      </c>
      <c r="C14949" t="s">
        <v>34</v>
      </c>
      <c r="D14949" t="s">
        <v>35</v>
      </c>
      <c r="E14949">
        <v>1</v>
      </c>
      <c r="F14949" s="2">
        <v>12694.41</v>
      </c>
      <c r="G14949" s="3">
        <v>28764</v>
      </c>
      <c r="H14949" s="3">
        <v>126.94410000000001</v>
      </c>
      <c r="I14949" s="3">
        <v>596.63726999999994</v>
      </c>
      <c r="J14949" s="3">
        <v>13417.99137</v>
      </c>
      <c r="K14949" s="3">
        <v>20643.063646153845</v>
      </c>
      <c r="L14949" s="4">
        <v>0.35</v>
      </c>
    </row>
    <row r="14950" spans="1:12" x14ac:dyDescent="0.35">
      <c r="A14950" s="1" t="s">
        <v>25095</v>
      </c>
      <c r="B14950" t="s">
        <v>25096</v>
      </c>
      <c r="C14950" t="s">
        <v>363</v>
      </c>
      <c r="D14950" t="s">
        <v>364</v>
      </c>
      <c r="E14950">
        <v>1</v>
      </c>
      <c r="F14950" s="2">
        <v>510.95</v>
      </c>
      <c r="G14950" s="3">
        <v>1020</v>
      </c>
      <c r="H14950" s="3">
        <v>5.1094999999999997</v>
      </c>
      <c r="I14950" s="3">
        <v>24.01465</v>
      </c>
      <c r="J14950" s="3">
        <v>540.07414999999992</v>
      </c>
      <c r="K14950" s="3">
        <v>830.88330769230754</v>
      </c>
      <c r="L14950" s="4">
        <v>0.35</v>
      </c>
    </row>
    <row r="14951" spans="1:12" x14ac:dyDescent="0.35">
      <c r="A14951" s="1" t="s">
        <v>25097</v>
      </c>
      <c r="B14951" t="s">
        <v>21170</v>
      </c>
      <c r="C14951" t="s">
        <v>363</v>
      </c>
      <c r="D14951" t="s">
        <v>364</v>
      </c>
      <c r="E14951">
        <v>1</v>
      </c>
      <c r="F14951" s="2">
        <v>2923.92</v>
      </c>
      <c r="G14951" s="3">
        <v>4862</v>
      </c>
      <c r="H14951" s="3">
        <v>29.2392</v>
      </c>
      <c r="I14951" s="3">
        <v>137.42424</v>
      </c>
      <c r="J14951" s="3">
        <v>3090.5834399999999</v>
      </c>
      <c r="K14951" s="3">
        <v>4754.7437538461536</v>
      </c>
      <c r="L14951" s="4">
        <v>0.35</v>
      </c>
    </row>
    <row r="14952" spans="1:12" x14ac:dyDescent="0.35">
      <c r="A14952" s="1" t="s">
        <v>25098</v>
      </c>
      <c r="B14952" t="s">
        <v>23391</v>
      </c>
      <c r="C14952" t="s">
        <v>363</v>
      </c>
      <c r="D14952" t="s">
        <v>364</v>
      </c>
      <c r="E14952">
        <v>1</v>
      </c>
      <c r="F14952" s="2">
        <v>1620</v>
      </c>
      <c r="G14952" s="3">
        <v>3242</v>
      </c>
      <c r="H14952" s="3">
        <v>16.2</v>
      </c>
      <c r="I14952" s="3">
        <v>76.14</v>
      </c>
      <c r="J14952" s="3">
        <v>1712.3400000000001</v>
      </c>
      <c r="K14952" s="3">
        <v>2634.3692307692309</v>
      </c>
      <c r="L14952" s="4">
        <v>0.35</v>
      </c>
    </row>
    <row r="14953" spans="1:12" x14ac:dyDescent="0.35">
      <c r="A14953" s="1" t="s">
        <v>25099</v>
      </c>
      <c r="B14953" t="s">
        <v>17752</v>
      </c>
      <c r="C14953" t="s">
        <v>363</v>
      </c>
      <c r="D14953" t="s">
        <v>364</v>
      </c>
      <c r="E14953">
        <v>1</v>
      </c>
      <c r="F14953" s="2">
        <v>85</v>
      </c>
      <c r="G14953" s="3">
        <v>185.77</v>
      </c>
      <c r="H14953" s="3">
        <v>0.85</v>
      </c>
      <c r="I14953" s="3">
        <v>3.9950000000000001</v>
      </c>
      <c r="J14953" s="3">
        <v>89.844999999999999</v>
      </c>
      <c r="K14953" s="3">
        <v>138.22307692307692</v>
      </c>
      <c r="L14953" s="4">
        <v>0.35</v>
      </c>
    </row>
    <row r="14954" spans="1:12" x14ac:dyDescent="0.35">
      <c r="A14954" s="1" t="s">
        <v>25100</v>
      </c>
      <c r="B14954" t="s">
        <v>25101</v>
      </c>
      <c r="C14954" t="s">
        <v>363</v>
      </c>
      <c r="D14954" t="s">
        <v>364</v>
      </c>
      <c r="E14954">
        <v>1</v>
      </c>
      <c r="F14954" s="2">
        <v>948.7</v>
      </c>
      <c r="G14954" s="3">
        <v>1914.2031999999999</v>
      </c>
      <c r="H14954" s="3">
        <v>9.4870000000000001</v>
      </c>
      <c r="I14954" s="3">
        <v>44.588900000000002</v>
      </c>
      <c r="J14954" s="3">
        <v>1002.7759</v>
      </c>
      <c r="K14954" s="3">
        <v>1542.7321538461538</v>
      </c>
      <c r="L14954" s="4">
        <v>0.35</v>
      </c>
    </row>
    <row r="14955" spans="1:12" x14ac:dyDescent="0.35">
      <c r="A14955" s="1" t="s">
        <v>25102</v>
      </c>
      <c r="B14955" t="s">
        <v>25103</v>
      </c>
      <c r="C14955" t="s">
        <v>34</v>
      </c>
      <c r="D14955" t="s">
        <v>35</v>
      </c>
      <c r="E14955">
        <v>1</v>
      </c>
      <c r="F14955" s="2">
        <v>372.57</v>
      </c>
      <c r="G14955" s="3">
        <v>1311</v>
      </c>
      <c r="H14955" s="3">
        <v>3.7256999999999998</v>
      </c>
      <c r="I14955" s="3">
        <v>17.51079</v>
      </c>
      <c r="J14955" s="3">
        <v>393.80649</v>
      </c>
      <c r="K14955" s="3">
        <v>605.85613846153842</v>
      </c>
      <c r="L14955" s="4">
        <v>0.35</v>
      </c>
    </row>
    <row r="14956" spans="1:12" x14ac:dyDescent="0.35">
      <c r="A14956" s="1" t="s">
        <v>25104</v>
      </c>
      <c r="B14956" t="s">
        <v>19736</v>
      </c>
      <c r="C14956" t="s">
        <v>34</v>
      </c>
      <c r="D14956" t="s">
        <v>35</v>
      </c>
      <c r="E14956">
        <v>1</v>
      </c>
      <c r="F14956" s="2">
        <v>19097.689999999999</v>
      </c>
      <c r="G14956" s="3">
        <v>53044</v>
      </c>
      <c r="H14956" s="3">
        <v>190.9769</v>
      </c>
      <c r="I14956" s="3">
        <v>897.59142999999995</v>
      </c>
      <c r="J14956" s="3">
        <v>20186.258330000001</v>
      </c>
      <c r="K14956" s="3">
        <v>31055.782046153847</v>
      </c>
      <c r="L14956" s="4">
        <v>0.35</v>
      </c>
    </row>
    <row r="14957" spans="1:12" x14ac:dyDescent="0.35">
      <c r="A14957" s="1" t="s">
        <v>25105</v>
      </c>
      <c r="B14957" t="s">
        <v>19981</v>
      </c>
      <c r="C14957" t="s">
        <v>363</v>
      </c>
      <c r="D14957" t="s">
        <v>364</v>
      </c>
      <c r="E14957">
        <v>1</v>
      </c>
      <c r="F14957" s="2">
        <v>14075</v>
      </c>
      <c r="G14957" s="3">
        <v>1005</v>
      </c>
      <c r="H14957" s="3">
        <v>140.75</v>
      </c>
      <c r="I14957" s="3">
        <v>661.52499999999998</v>
      </c>
      <c r="J14957" s="3">
        <v>14877.275</v>
      </c>
      <c r="K14957" s="3">
        <v>22888.115384615383</v>
      </c>
      <c r="L14957" s="4">
        <v>0.35</v>
      </c>
    </row>
    <row r="14958" spans="1:12" x14ac:dyDescent="0.35">
      <c r="A14958" s="1" t="s">
        <v>25106</v>
      </c>
      <c r="B14958" t="s">
        <v>25107</v>
      </c>
      <c r="C14958" t="s">
        <v>363</v>
      </c>
      <c r="D14958" t="s">
        <v>364</v>
      </c>
      <c r="E14958">
        <v>1</v>
      </c>
      <c r="F14958" s="2">
        <v>649.41999999999996</v>
      </c>
      <c r="G14958" s="3">
        <v>1300</v>
      </c>
      <c r="H14958" s="3">
        <v>6.4941999999999993</v>
      </c>
      <c r="I14958" s="3">
        <v>30.522739999999999</v>
      </c>
      <c r="J14958" s="3">
        <v>686.43693999999994</v>
      </c>
      <c r="K14958" s="3">
        <v>1056.0568307692306</v>
      </c>
      <c r="L14958" s="4">
        <v>0.35</v>
      </c>
    </row>
    <row r="14959" spans="1:12" x14ac:dyDescent="0.35">
      <c r="A14959" s="1" t="s">
        <v>25108</v>
      </c>
      <c r="B14959" t="s">
        <v>1961</v>
      </c>
      <c r="C14959" t="s">
        <v>13</v>
      </c>
      <c r="D14959" t="s">
        <v>14</v>
      </c>
      <c r="E14959">
        <v>1</v>
      </c>
      <c r="F14959" s="2">
        <v>2123.52</v>
      </c>
      <c r="G14959" s="3">
        <v>4251</v>
      </c>
      <c r="H14959" s="3">
        <v>21.235199999999999</v>
      </c>
      <c r="I14959" s="3">
        <v>99.805440000000004</v>
      </c>
      <c r="J14959" s="3">
        <v>2244.5606400000001</v>
      </c>
      <c r="K14959" s="3">
        <v>3453.1702153846154</v>
      </c>
      <c r="L14959" s="4">
        <v>0.35</v>
      </c>
    </row>
    <row r="14960" spans="1:12" x14ac:dyDescent="0.35">
      <c r="A14960" s="1" t="s">
        <v>25109</v>
      </c>
      <c r="B14960" t="s">
        <v>24051</v>
      </c>
      <c r="C14960" t="s">
        <v>363</v>
      </c>
      <c r="D14960" t="s">
        <v>364</v>
      </c>
      <c r="E14960">
        <v>1</v>
      </c>
      <c r="F14960" s="2">
        <v>1863.92</v>
      </c>
      <c r="G14960" s="3">
        <v>3844</v>
      </c>
      <c r="H14960" s="3">
        <v>18.639200000000002</v>
      </c>
      <c r="I14960" s="3">
        <v>87.604240000000004</v>
      </c>
      <c r="J14960" s="3">
        <v>1970.1634400000003</v>
      </c>
      <c r="K14960" s="3">
        <v>3031.0206769230772</v>
      </c>
      <c r="L14960" s="4">
        <v>0.35</v>
      </c>
    </row>
    <row r="14961" spans="1:12" x14ac:dyDescent="0.35">
      <c r="A14961" s="1" t="s">
        <v>25110</v>
      </c>
      <c r="B14961" t="s">
        <v>25111</v>
      </c>
      <c r="C14961" t="s">
        <v>363</v>
      </c>
      <c r="D14961" t="s">
        <v>364</v>
      </c>
      <c r="E14961">
        <v>1</v>
      </c>
      <c r="F14961" s="2">
        <v>37970.239999999998</v>
      </c>
      <c r="G14961" s="3">
        <v>82986.5</v>
      </c>
      <c r="H14961" s="3">
        <v>379.70240000000001</v>
      </c>
      <c r="I14961" s="3">
        <v>1784.6012799999999</v>
      </c>
      <c r="J14961" s="3">
        <v>40134.543680000002</v>
      </c>
      <c r="K14961" s="3">
        <v>61745.451815384615</v>
      </c>
      <c r="L14961" s="4">
        <v>0.35</v>
      </c>
    </row>
    <row r="14962" spans="1:12" x14ac:dyDescent="0.35">
      <c r="A14962" s="1">
        <v>2809016022</v>
      </c>
      <c r="B14962" t="s">
        <v>25112</v>
      </c>
      <c r="C14962" t="s">
        <v>13</v>
      </c>
      <c r="D14962" t="s">
        <v>14</v>
      </c>
      <c r="E14962">
        <v>1</v>
      </c>
      <c r="F14962" s="2">
        <v>3550.2</v>
      </c>
      <c r="G14962" s="3">
        <v>6583</v>
      </c>
      <c r="H14962" s="3">
        <v>35.502000000000002</v>
      </c>
      <c r="I14962" s="3">
        <v>166.85939999999999</v>
      </c>
      <c r="J14962" s="3">
        <v>3752.5613999999996</v>
      </c>
      <c r="K14962" s="3">
        <v>5773.1713846153834</v>
      </c>
      <c r="L14962" s="4">
        <v>0.34999999999999992</v>
      </c>
    </row>
    <row r="14963" spans="1:12" x14ac:dyDescent="0.35">
      <c r="A14963" s="1" t="s">
        <v>25113</v>
      </c>
      <c r="B14963" t="s">
        <v>1961</v>
      </c>
      <c r="C14963" t="s">
        <v>13</v>
      </c>
      <c r="D14963" t="s">
        <v>14</v>
      </c>
      <c r="E14963">
        <v>1</v>
      </c>
      <c r="F14963" s="2">
        <v>2908.92</v>
      </c>
      <c r="G14963" s="3">
        <v>5823</v>
      </c>
      <c r="H14963" s="3">
        <v>29.089200000000002</v>
      </c>
      <c r="I14963" s="3">
        <v>136.71924000000001</v>
      </c>
      <c r="J14963" s="3">
        <v>3074.7284399999999</v>
      </c>
      <c r="K14963" s="3">
        <v>4730.3514461538462</v>
      </c>
      <c r="L14963" s="4">
        <v>0.35000000000000003</v>
      </c>
    </row>
    <row r="14964" spans="1:12" x14ac:dyDescent="0.35">
      <c r="A14964" s="1" t="s">
        <v>25114</v>
      </c>
      <c r="B14964" t="s">
        <v>25115</v>
      </c>
      <c r="C14964" t="s">
        <v>363</v>
      </c>
      <c r="D14964" t="s">
        <v>364</v>
      </c>
      <c r="E14964">
        <v>1</v>
      </c>
      <c r="F14964" s="2">
        <v>211.46</v>
      </c>
      <c r="G14964" s="3">
        <v>424</v>
      </c>
      <c r="H14964" s="3">
        <v>2.1146000000000003</v>
      </c>
      <c r="I14964" s="3">
        <v>9.9386200000000002</v>
      </c>
      <c r="J14964" s="3">
        <v>223.51321999999999</v>
      </c>
      <c r="K14964" s="3">
        <v>343.86649230769228</v>
      </c>
      <c r="L14964" s="4">
        <v>0.35</v>
      </c>
    </row>
    <row r="14965" spans="1:12" x14ac:dyDescent="0.35">
      <c r="A14965" s="1" t="s">
        <v>25116</v>
      </c>
      <c r="B14965" t="s">
        <v>25117</v>
      </c>
      <c r="C14965" t="s">
        <v>363</v>
      </c>
      <c r="D14965" t="s">
        <v>364</v>
      </c>
      <c r="E14965">
        <v>1</v>
      </c>
      <c r="F14965" s="2">
        <v>555.75</v>
      </c>
      <c r="G14965" s="3">
        <v>3431</v>
      </c>
      <c r="H14965" s="3">
        <v>5.5575000000000001</v>
      </c>
      <c r="I14965" s="3">
        <v>26.120249999999999</v>
      </c>
      <c r="J14965" s="3">
        <v>587.42775000000006</v>
      </c>
      <c r="K14965" s="3">
        <v>903.73500000000001</v>
      </c>
      <c r="L14965" s="4">
        <v>0.34999999999999992</v>
      </c>
    </row>
    <row r="14966" spans="1:12" x14ac:dyDescent="0.35">
      <c r="A14966" s="1" t="s">
        <v>25118</v>
      </c>
      <c r="B14966" t="s">
        <v>1959</v>
      </c>
      <c r="C14966" t="s">
        <v>13</v>
      </c>
      <c r="D14966" t="s">
        <v>14</v>
      </c>
      <c r="E14966">
        <v>1</v>
      </c>
      <c r="F14966" s="2">
        <v>1426.32</v>
      </c>
      <c r="G14966" s="3">
        <v>2855</v>
      </c>
      <c r="H14966" s="3">
        <v>14.263199999999999</v>
      </c>
      <c r="I14966" s="3">
        <v>67.03703999999999</v>
      </c>
      <c r="J14966" s="3">
        <v>1507.62024</v>
      </c>
      <c r="K14966" s="3">
        <v>2319.4157538461536</v>
      </c>
      <c r="L14966" s="4">
        <v>0.35</v>
      </c>
    </row>
    <row r="14967" spans="1:12" x14ac:dyDescent="0.35">
      <c r="A14967" s="1" t="s">
        <v>25119</v>
      </c>
      <c r="B14967" t="s">
        <v>25120</v>
      </c>
      <c r="C14967" t="s">
        <v>363</v>
      </c>
      <c r="D14967" t="s">
        <v>364</v>
      </c>
      <c r="E14967">
        <v>1</v>
      </c>
      <c r="F14967" s="2">
        <v>309.61</v>
      </c>
      <c r="G14967" s="3">
        <v>355</v>
      </c>
      <c r="H14967" s="3">
        <v>3.0961000000000003</v>
      </c>
      <c r="I14967" s="3">
        <v>14.551670000000001</v>
      </c>
      <c r="J14967" s="3">
        <v>327.25776999999999</v>
      </c>
      <c r="K14967" s="3">
        <v>503.47349230769225</v>
      </c>
      <c r="L14967" s="4">
        <v>0.34999999999999992</v>
      </c>
    </row>
    <row r="14968" spans="1:12" x14ac:dyDescent="0.35">
      <c r="A14968" s="1" t="s">
        <v>25121</v>
      </c>
      <c r="B14968" t="s">
        <v>25122</v>
      </c>
      <c r="C14968" t="s">
        <v>363</v>
      </c>
      <c r="D14968" t="s">
        <v>364</v>
      </c>
      <c r="E14968">
        <v>1</v>
      </c>
      <c r="F14968" s="2">
        <v>1480</v>
      </c>
      <c r="G14968" s="3">
        <v>136.37119999999999</v>
      </c>
      <c r="H14968" s="3">
        <v>14.8</v>
      </c>
      <c r="I14968" s="3">
        <v>69.56</v>
      </c>
      <c r="J14968" s="3">
        <v>1564.36</v>
      </c>
      <c r="K14968" s="3">
        <v>2406.707692307692</v>
      </c>
      <c r="L14968" s="4">
        <v>0.35</v>
      </c>
    </row>
    <row r="14969" spans="1:12" x14ac:dyDescent="0.35">
      <c r="A14969" s="1" t="s">
        <v>25123</v>
      </c>
      <c r="B14969" t="s">
        <v>23030</v>
      </c>
      <c r="C14969" t="s">
        <v>363</v>
      </c>
      <c r="D14969" t="s">
        <v>364</v>
      </c>
      <c r="E14969">
        <v>1</v>
      </c>
      <c r="F14969" s="2">
        <v>549.45000000000005</v>
      </c>
      <c r="G14969" s="3">
        <v>1099</v>
      </c>
      <c r="H14969" s="3">
        <v>5.4945000000000004</v>
      </c>
      <c r="I14969" s="3">
        <v>25.824150000000003</v>
      </c>
      <c r="J14969" s="3">
        <v>580.76865000000009</v>
      </c>
      <c r="K14969" s="3">
        <v>893.49023076923083</v>
      </c>
      <c r="L14969" s="4">
        <v>0.34999999999999992</v>
      </c>
    </row>
    <row r="14970" spans="1:12" x14ac:dyDescent="0.35">
      <c r="A14970" s="1" t="s">
        <v>25124</v>
      </c>
      <c r="B14970" t="s">
        <v>25125</v>
      </c>
      <c r="C14970" t="s">
        <v>363</v>
      </c>
      <c r="D14970" t="s">
        <v>364</v>
      </c>
      <c r="E14970">
        <v>1</v>
      </c>
      <c r="F14970" s="2">
        <v>3.54</v>
      </c>
      <c r="G14970" s="3">
        <v>7.3472</v>
      </c>
      <c r="H14970" s="3">
        <v>3.5400000000000001E-2</v>
      </c>
      <c r="I14970" s="3">
        <v>0.16638</v>
      </c>
      <c r="J14970" s="3">
        <v>3.7417800000000003</v>
      </c>
      <c r="K14970" s="3">
        <v>5.7565846153846154</v>
      </c>
      <c r="L14970" s="4">
        <v>0.34999999999999992</v>
      </c>
    </row>
    <row r="14971" spans="1:12" x14ac:dyDescent="0.35">
      <c r="A14971" s="1" t="s">
        <v>25126</v>
      </c>
      <c r="B14971" t="s">
        <v>25127</v>
      </c>
      <c r="C14971" t="s">
        <v>363</v>
      </c>
      <c r="D14971" t="s">
        <v>364</v>
      </c>
      <c r="E14971">
        <v>1</v>
      </c>
      <c r="F14971" s="2">
        <v>2772</v>
      </c>
      <c r="G14971" s="3">
        <v>5500</v>
      </c>
      <c r="H14971" s="3">
        <v>27.72</v>
      </c>
      <c r="I14971" s="3">
        <v>130.28399999999999</v>
      </c>
      <c r="J14971" s="3">
        <v>2930.0039999999999</v>
      </c>
      <c r="K14971" s="3">
        <v>4507.6984615384608</v>
      </c>
      <c r="L14971" s="4">
        <v>0.34999999999999992</v>
      </c>
    </row>
    <row r="14972" spans="1:12" x14ac:dyDescent="0.35">
      <c r="A14972" s="1">
        <v>1072104000</v>
      </c>
      <c r="B14972" t="s">
        <v>25128</v>
      </c>
      <c r="C14972" t="s">
        <v>13</v>
      </c>
      <c r="D14972" t="s">
        <v>14</v>
      </c>
      <c r="E14972">
        <v>1</v>
      </c>
      <c r="F14972" s="2">
        <v>222</v>
      </c>
      <c r="G14972" s="3">
        <v>424</v>
      </c>
      <c r="H14972" s="3">
        <v>2.2200000000000002</v>
      </c>
      <c r="I14972" s="3">
        <v>10.433999999999999</v>
      </c>
      <c r="J14972" s="3">
        <v>234.654</v>
      </c>
      <c r="K14972" s="3">
        <v>361.00615384615384</v>
      </c>
      <c r="L14972" s="4">
        <v>0.35</v>
      </c>
    </row>
    <row r="14973" spans="1:12" x14ac:dyDescent="0.35">
      <c r="A14973" s="1" t="s">
        <v>25129</v>
      </c>
      <c r="B14973" t="s">
        <v>19960</v>
      </c>
      <c r="C14973" t="s">
        <v>34</v>
      </c>
      <c r="D14973" t="s">
        <v>35</v>
      </c>
      <c r="E14973">
        <v>1</v>
      </c>
      <c r="F14973" s="2">
        <v>16004.14</v>
      </c>
      <c r="G14973" s="3">
        <v>40778</v>
      </c>
      <c r="H14973" s="3">
        <v>160.04140000000001</v>
      </c>
      <c r="I14973" s="3">
        <v>752.19457999999997</v>
      </c>
      <c r="J14973" s="3">
        <v>16916.375980000001</v>
      </c>
      <c r="K14973" s="3">
        <v>26025.193815384617</v>
      </c>
      <c r="L14973" s="4">
        <v>0.35000000000000003</v>
      </c>
    </row>
    <row r="14974" spans="1:12" x14ac:dyDescent="0.35">
      <c r="A14974" s="1" t="s">
        <v>25130</v>
      </c>
      <c r="B14974" t="s">
        <v>20077</v>
      </c>
      <c r="C14974" t="s">
        <v>34</v>
      </c>
      <c r="D14974" t="s">
        <v>35</v>
      </c>
      <c r="E14974">
        <v>1</v>
      </c>
      <c r="F14974" s="2">
        <v>14831.59</v>
      </c>
      <c r="G14974" s="3">
        <v>41195</v>
      </c>
      <c r="H14974" s="3">
        <v>148.3159</v>
      </c>
      <c r="I14974" s="3">
        <v>697.08473000000004</v>
      </c>
      <c r="J14974" s="3">
        <v>15676.99063</v>
      </c>
      <c r="K14974" s="3">
        <v>24118.447123076923</v>
      </c>
      <c r="L14974" s="4">
        <v>0.35</v>
      </c>
    </row>
    <row r="14975" spans="1:12" x14ac:dyDescent="0.35">
      <c r="A14975" s="1" t="s">
        <v>25131</v>
      </c>
      <c r="B14975" t="s">
        <v>19609</v>
      </c>
      <c r="C14975" t="s">
        <v>34</v>
      </c>
      <c r="D14975" t="s">
        <v>35</v>
      </c>
      <c r="E14975">
        <v>1</v>
      </c>
      <c r="F14975" s="2">
        <v>4371.84</v>
      </c>
      <c r="G14975" s="3">
        <v>11648</v>
      </c>
      <c r="H14975" s="3">
        <v>43.718400000000003</v>
      </c>
      <c r="I14975" s="3">
        <v>205.47648000000001</v>
      </c>
      <c r="J14975" s="3">
        <v>4621.0348800000002</v>
      </c>
      <c r="K14975" s="3">
        <v>7109.2844307692312</v>
      </c>
      <c r="L14975" s="4">
        <v>0.35000000000000003</v>
      </c>
    </row>
    <row r="14976" spans="1:12" x14ac:dyDescent="0.35">
      <c r="A14976" s="1" t="s">
        <v>25132</v>
      </c>
      <c r="B14976" t="s">
        <v>25133</v>
      </c>
      <c r="C14976" t="s">
        <v>363</v>
      </c>
      <c r="D14976" t="s">
        <v>364</v>
      </c>
      <c r="E14976">
        <v>1</v>
      </c>
      <c r="F14976" s="2">
        <v>3792.3436999999999</v>
      </c>
      <c r="G14976" s="3">
        <v>9312</v>
      </c>
      <c r="H14976" s="3">
        <v>37.923437</v>
      </c>
      <c r="I14976" s="3">
        <v>178.2401539</v>
      </c>
      <c r="J14976" s="3">
        <v>4008.5072909</v>
      </c>
      <c r="K14976" s="3">
        <v>6166.9342936923076</v>
      </c>
      <c r="L14976" s="4">
        <v>0.35</v>
      </c>
    </row>
    <row r="14977" spans="1:12" x14ac:dyDescent="0.35">
      <c r="A14977" s="1" t="s">
        <v>25134</v>
      </c>
      <c r="B14977" t="s">
        <v>25135</v>
      </c>
      <c r="C14977" t="s">
        <v>26</v>
      </c>
      <c r="D14977" t="s">
        <v>27</v>
      </c>
      <c r="E14977">
        <v>1</v>
      </c>
      <c r="F14977" s="2">
        <v>40.799999999999997</v>
      </c>
      <c r="G14977" s="3">
        <v>89</v>
      </c>
      <c r="H14977" s="3">
        <v>0.40799999999999997</v>
      </c>
      <c r="I14977" s="3">
        <v>1.9176</v>
      </c>
      <c r="J14977" s="3">
        <v>43.125599999999999</v>
      </c>
      <c r="K14977" s="3">
        <v>66.347076923076912</v>
      </c>
      <c r="L14977" s="4">
        <v>0.34999999999999992</v>
      </c>
    </row>
    <row r="14978" spans="1:12" x14ac:dyDescent="0.35">
      <c r="A14978" s="1" t="s">
        <v>25136</v>
      </c>
      <c r="B14978" t="s">
        <v>1575</v>
      </c>
      <c r="C14978" t="s">
        <v>34</v>
      </c>
      <c r="D14978" t="s">
        <v>35</v>
      </c>
      <c r="E14978">
        <v>1</v>
      </c>
      <c r="F14978" s="2">
        <v>24336.77</v>
      </c>
      <c r="G14978" s="3">
        <v>67594</v>
      </c>
      <c r="H14978" s="3">
        <v>243.36770000000001</v>
      </c>
      <c r="I14978" s="3">
        <v>1143.8281899999999</v>
      </c>
      <c r="J14978" s="3">
        <v>25723.965889999999</v>
      </c>
      <c r="K14978" s="3">
        <v>39575.332138461534</v>
      </c>
      <c r="L14978" s="4">
        <v>0.34999999999999992</v>
      </c>
    </row>
    <row r="14979" spans="1:12" x14ac:dyDescent="0.35">
      <c r="A14979" s="1" t="s">
        <v>25137</v>
      </c>
      <c r="B14979" t="s">
        <v>25138</v>
      </c>
      <c r="C14979" t="s">
        <v>363</v>
      </c>
      <c r="D14979" t="s">
        <v>364</v>
      </c>
      <c r="E14979">
        <v>1</v>
      </c>
      <c r="F14979" s="2">
        <v>139.59</v>
      </c>
      <c r="G14979" s="3">
        <v>218.16</v>
      </c>
      <c r="H14979" s="3">
        <v>1.3959000000000001</v>
      </c>
      <c r="I14979" s="3">
        <v>6.5607300000000004</v>
      </c>
      <c r="J14979" s="3">
        <v>147.54663000000002</v>
      </c>
      <c r="K14979" s="3">
        <v>226.99481538461541</v>
      </c>
      <c r="L14979" s="4">
        <v>0.35</v>
      </c>
    </row>
    <row r="14980" spans="1:12" x14ac:dyDescent="0.35">
      <c r="A14980" s="1" t="s">
        <v>25139</v>
      </c>
      <c r="B14980" t="s">
        <v>25140</v>
      </c>
      <c r="C14980" t="s">
        <v>363</v>
      </c>
      <c r="D14980" t="s">
        <v>364</v>
      </c>
      <c r="E14980">
        <v>1</v>
      </c>
      <c r="F14980" s="2">
        <v>3284.4</v>
      </c>
      <c r="G14980" s="3">
        <v>7178.28</v>
      </c>
      <c r="H14980" s="3">
        <v>32.844000000000001</v>
      </c>
      <c r="I14980" s="3">
        <v>154.36680000000001</v>
      </c>
      <c r="J14980" s="3">
        <v>3471.6108000000004</v>
      </c>
      <c r="K14980" s="3">
        <v>5340.9396923076929</v>
      </c>
      <c r="L14980" s="4">
        <v>0.35</v>
      </c>
    </row>
    <row r="14981" spans="1:12" x14ac:dyDescent="0.35">
      <c r="A14981" s="1" t="s">
        <v>25141</v>
      </c>
      <c r="B14981" t="s">
        <v>24502</v>
      </c>
      <c r="C14981" t="s">
        <v>26</v>
      </c>
      <c r="D14981" t="s">
        <v>27</v>
      </c>
      <c r="E14981">
        <v>1</v>
      </c>
      <c r="F14981" s="2">
        <v>443.94</v>
      </c>
      <c r="G14981" s="3">
        <v>885.15</v>
      </c>
      <c r="H14981" s="3">
        <v>4.4394</v>
      </c>
      <c r="I14981" s="3">
        <v>20.865179999999999</v>
      </c>
      <c r="J14981" s="3">
        <v>469.24457999999998</v>
      </c>
      <c r="K14981" s="3">
        <v>721.91473846153838</v>
      </c>
      <c r="L14981" s="4">
        <v>0.34999999999999992</v>
      </c>
    </row>
    <row r="14982" spans="1:12" x14ac:dyDescent="0.35">
      <c r="A14982" s="1" t="s">
        <v>25142</v>
      </c>
      <c r="B14982" t="s">
        <v>23080</v>
      </c>
      <c r="C14982" t="s">
        <v>13</v>
      </c>
      <c r="D14982" t="s">
        <v>14</v>
      </c>
      <c r="E14982">
        <v>1</v>
      </c>
      <c r="F14982" s="2">
        <v>414.12</v>
      </c>
      <c r="G14982" s="3">
        <v>828</v>
      </c>
      <c r="H14982" s="3">
        <v>4.1412000000000004</v>
      </c>
      <c r="I14982" s="3">
        <v>19.463640000000002</v>
      </c>
      <c r="J14982" s="3">
        <v>437.72484000000003</v>
      </c>
      <c r="K14982" s="3">
        <v>673.42283076923081</v>
      </c>
      <c r="L14982" s="4">
        <v>0.35</v>
      </c>
    </row>
    <row r="14983" spans="1:12" x14ac:dyDescent="0.35">
      <c r="A14983" s="1" t="s">
        <v>25143</v>
      </c>
      <c r="B14983" t="s">
        <v>25144</v>
      </c>
      <c r="C14983" t="s">
        <v>363</v>
      </c>
      <c r="D14983" t="s">
        <v>364</v>
      </c>
      <c r="E14983">
        <v>1</v>
      </c>
      <c r="F14983" s="2">
        <v>3320</v>
      </c>
      <c r="G14983" s="3">
        <v>6303.46</v>
      </c>
      <c r="H14983" s="3">
        <v>33.200000000000003</v>
      </c>
      <c r="I14983" s="3">
        <v>156.04</v>
      </c>
      <c r="J14983" s="3">
        <v>3509.24</v>
      </c>
      <c r="K14983" s="3">
        <v>5398.830769230769</v>
      </c>
      <c r="L14983" s="4">
        <v>0.35000000000000003</v>
      </c>
    </row>
    <row r="14984" spans="1:12" x14ac:dyDescent="0.35">
      <c r="A14984" s="1" t="s">
        <v>25145</v>
      </c>
      <c r="B14984" t="s">
        <v>19960</v>
      </c>
      <c r="C14984" t="s">
        <v>34</v>
      </c>
      <c r="D14984" t="s">
        <v>35</v>
      </c>
      <c r="E14984">
        <v>1</v>
      </c>
      <c r="F14984" s="2">
        <v>13908.51</v>
      </c>
      <c r="G14984" s="3">
        <v>35438</v>
      </c>
      <c r="H14984" s="3">
        <v>139.08510000000001</v>
      </c>
      <c r="I14984" s="3">
        <v>653.69997000000001</v>
      </c>
      <c r="J14984" s="3">
        <v>14701.29507</v>
      </c>
      <c r="K14984" s="3">
        <v>22617.377030769228</v>
      </c>
      <c r="L14984" s="4">
        <v>0.34999999999999992</v>
      </c>
    </row>
    <row r="14985" spans="1:12" x14ac:dyDescent="0.35">
      <c r="A14985" s="1" t="s">
        <v>25146</v>
      </c>
      <c r="B14985" t="s">
        <v>25147</v>
      </c>
      <c r="C14985" t="s">
        <v>13</v>
      </c>
      <c r="D14985" t="s">
        <v>14</v>
      </c>
      <c r="E14985">
        <v>1</v>
      </c>
      <c r="F14985" s="2">
        <v>855.12</v>
      </c>
      <c r="G14985" s="3">
        <v>1712</v>
      </c>
      <c r="H14985" s="3">
        <v>8.5511999999999997</v>
      </c>
      <c r="I14985" s="3">
        <v>40.190640000000002</v>
      </c>
      <c r="J14985" s="3">
        <v>903.86184000000003</v>
      </c>
      <c r="K14985" s="3">
        <v>1390.556676923077</v>
      </c>
      <c r="L14985" s="4">
        <v>0.35000000000000003</v>
      </c>
    </row>
    <row r="14986" spans="1:12" x14ac:dyDescent="0.35">
      <c r="A14986" s="1" t="s">
        <v>25148</v>
      </c>
      <c r="B14986" t="s">
        <v>25149</v>
      </c>
      <c r="C14986" t="s">
        <v>363</v>
      </c>
      <c r="D14986" t="s">
        <v>364</v>
      </c>
      <c r="E14986">
        <v>1</v>
      </c>
      <c r="F14986" s="2">
        <v>3068.16</v>
      </c>
      <c r="G14986" s="3">
        <v>5891</v>
      </c>
      <c r="H14986" s="3">
        <v>30.6816</v>
      </c>
      <c r="I14986" s="3">
        <v>144.20352</v>
      </c>
      <c r="J14986" s="3">
        <v>3243.0451199999998</v>
      </c>
      <c r="K14986" s="3">
        <v>4989.3001846153838</v>
      </c>
      <c r="L14986" s="4">
        <v>0.34999999999999992</v>
      </c>
    </row>
    <row r="14987" spans="1:12" x14ac:dyDescent="0.35">
      <c r="A14987" s="1">
        <v>44202</v>
      </c>
      <c r="B14987" t="s">
        <v>25150</v>
      </c>
      <c r="C14987" t="s">
        <v>363</v>
      </c>
      <c r="D14987" t="s">
        <v>364</v>
      </c>
      <c r="E14987">
        <v>1</v>
      </c>
      <c r="F14987" s="2">
        <v>17.739999999999998</v>
      </c>
      <c r="G14987" s="3">
        <v>26</v>
      </c>
      <c r="H14987" s="3">
        <v>0.17739999999999997</v>
      </c>
      <c r="I14987" s="3">
        <v>0.83377999999999997</v>
      </c>
      <c r="J14987" s="3">
        <v>18.751179999999998</v>
      </c>
      <c r="K14987" s="3">
        <v>28.847969230769227</v>
      </c>
      <c r="L14987" s="4">
        <v>0.35</v>
      </c>
    </row>
    <row r="14988" spans="1:12" x14ac:dyDescent="0.35">
      <c r="A14988" s="1" t="s">
        <v>25151</v>
      </c>
      <c r="B14988" t="s">
        <v>20979</v>
      </c>
      <c r="C14988" t="s">
        <v>363</v>
      </c>
      <c r="D14988" t="s">
        <v>364</v>
      </c>
      <c r="E14988">
        <v>1</v>
      </c>
      <c r="F14988" s="2">
        <v>5490</v>
      </c>
      <c r="G14988" s="3">
        <v>2433</v>
      </c>
      <c r="H14988" s="3">
        <v>54.9</v>
      </c>
      <c r="I14988" s="3">
        <v>258.02999999999997</v>
      </c>
      <c r="J14988" s="3">
        <v>5802.9299999999994</v>
      </c>
      <c r="K14988" s="3">
        <v>8927.5846153846142</v>
      </c>
      <c r="L14988" s="4">
        <v>0.35</v>
      </c>
    </row>
    <row r="14989" spans="1:12" x14ac:dyDescent="0.35">
      <c r="A14989" s="1" t="s">
        <v>25152</v>
      </c>
      <c r="B14989" t="s">
        <v>21526</v>
      </c>
      <c r="C14989" t="s">
        <v>34</v>
      </c>
      <c r="D14989" t="s">
        <v>35</v>
      </c>
      <c r="E14989">
        <v>1</v>
      </c>
      <c r="F14989" s="2">
        <v>11464.2</v>
      </c>
      <c r="G14989" s="3">
        <v>31844</v>
      </c>
      <c r="H14989" s="3">
        <v>114.64200000000001</v>
      </c>
      <c r="I14989" s="3">
        <v>538.81740000000002</v>
      </c>
      <c r="J14989" s="3">
        <v>12117.6594</v>
      </c>
      <c r="K14989" s="3">
        <v>18642.552923076924</v>
      </c>
      <c r="L14989" s="4">
        <v>0.35000000000000003</v>
      </c>
    </row>
    <row r="14990" spans="1:12" x14ac:dyDescent="0.35">
      <c r="A14990" s="1" t="s">
        <v>25153</v>
      </c>
      <c r="B14990" t="s">
        <v>20217</v>
      </c>
      <c r="C14990" t="s">
        <v>13</v>
      </c>
      <c r="D14990" t="s">
        <v>14</v>
      </c>
      <c r="E14990">
        <v>1</v>
      </c>
      <c r="F14990" s="2">
        <v>2012.64</v>
      </c>
      <c r="G14990" s="3">
        <v>4029</v>
      </c>
      <c r="H14990" s="3">
        <v>20.1264</v>
      </c>
      <c r="I14990" s="3">
        <v>94.594080000000005</v>
      </c>
      <c r="J14990" s="3">
        <v>2127.3604800000003</v>
      </c>
      <c r="K14990" s="3">
        <v>3272.8622769230774</v>
      </c>
      <c r="L14990" s="4">
        <v>0.35000000000000003</v>
      </c>
    </row>
    <row r="14991" spans="1:12" x14ac:dyDescent="0.35">
      <c r="A14991" s="1" t="s">
        <v>25154</v>
      </c>
      <c r="B14991" t="s">
        <v>25155</v>
      </c>
      <c r="C14991" t="s">
        <v>363</v>
      </c>
      <c r="D14991" t="s">
        <v>364</v>
      </c>
      <c r="E14991">
        <v>1</v>
      </c>
      <c r="F14991" s="2">
        <v>149.6</v>
      </c>
      <c r="G14991" s="3">
        <v>826.29</v>
      </c>
      <c r="H14991" s="3">
        <v>1.496</v>
      </c>
      <c r="I14991" s="3">
        <v>7.0312000000000001</v>
      </c>
      <c r="J14991" s="3">
        <v>158.12720000000002</v>
      </c>
      <c r="K14991" s="3">
        <v>243.27261538461539</v>
      </c>
      <c r="L14991" s="4">
        <v>0.35</v>
      </c>
    </row>
    <row r="14992" spans="1:12" x14ac:dyDescent="0.35">
      <c r="A14992" s="1" t="s">
        <v>25156</v>
      </c>
      <c r="B14992" t="s">
        <v>25157</v>
      </c>
      <c r="C14992" t="s">
        <v>34</v>
      </c>
      <c r="D14992" t="s">
        <v>35</v>
      </c>
      <c r="E14992">
        <v>1</v>
      </c>
      <c r="F14992" s="2">
        <v>132.34</v>
      </c>
      <c r="G14992" s="3">
        <v>289.24</v>
      </c>
      <c r="H14992" s="3">
        <v>1.3234000000000001</v>
      </c>
      <c r="I14992" s="3">
        <v>6.2199800000000005</v>
      </c>
      <c r="J14992" s="3">
        <v>139.88337999999999</v>
      </c>
      <c r="K14992" s="3">
        <v>215.20519999999996</v>
      </c>
      <c r="L14992" s="4">
        <v>0.34999999999999992</v>
      </c>
    </row>
    <row r="14993" spans="1:12" x14ac:dyDescent="0.35">
      <c r="A14993" s="1" t="s">
        <v>25158</v>
      </c>
      <c r="B14993" t="s">
        <v>20217</v>
      </c>
      <c r="C14993" t="s">
        <v>13</v>
      </c>
      <c r="D14993" t="s">
        <v>14</v>
      </c>
      <c r="E14993">
        <v>1</v>
      </c>
      <c r="F14993" s="2">
        <v>1955.52</v>
      </c>
      <c r="G14993" s="3">
        <v>3915</v>
      </c>
      <c r="H14993" s="3">
        <v>19.555199999999999</v>
      </c>
      <c r="I14993" s="3">
        <v>91.909440000000004</v>
      </c>
      <c r="J14993" s="3">
        <v>2066.9846400000001</v>
      </c>
      <c r="K14993" s="3">
        <v>3179.9763692307693</v>
      </c>
      <c r="L14993" s="4">
        <v>0.35</v>
      </c>
    </row>
    <row r="14994" spans="1:12" x14ac:dyDescent="0.35">
      <c r="A14994" s="1" t="s">
        <v>25159</v>
      </c>
      <c r="B14994" t="s">
        <v>19609</v>
      </c>
      <c r="C14994" t="s">
        <v>34</v>
      </c>
      <c r="D14994" t="s">
        <v>35</v>
      </c>
      <c r="E14994">
        <v>1</v>
      </c>
      <c r="F14994" s="2">
        <v>3053.16</v>
      </c>
      <c r="G14994" s="3">
        <v>7986</v>
      </c>
      <c r="H14994" s="3">
        <v>30.531599999999997</v>
      </c>
      <c r="I14994" s="3">
        <v>143.49851999999998</v>
      </c>
      <c r="J14994" s="3">
        <v>3227.1901199999998</v>
      </c>
      <c r="K14994" s="3">
        <v>4964.9078769230764</v>
      </c>
      <c r="L14994" s="4">
        <v>0.35</v>
      </c>
    </row>
    <row r="14995" spans="1:12" x14ac:dyDescent="0.35">
      <c r="A14995" s="1" t="s">
        <v>25160</v>
      </c>
      <c r="B14995" t="s">
        <v>25161</v>
      </c>
      <c r="C14995" t="s">
        <v>363</v>
      </c>
      <c r="D14995" t="s">
        <v>364</v>
      </c>
      <c r="E14995">
        <v>1</v>
      </c>
      <c r="F14995" s="2">
        <v>2185.92</v>
      </c>
      <c r="G14995" s="3">
        <v>4508</v>
      </c>
      <c r="H14995" s="3">
        <v>21.859200000000001</v>
      </c>
      <c r="I14995" s="3">
        <v>102.73824</v>
      </c>
      <c r="J14995" s="3">
        <v>2310.5174400000001</v>
      </c>
      <c r="K14995" s="3">
        <v>3554.6422153846156</v>
      </c>
      <c r="L14995" s="4">
        <v>0.35000000000000003</v>
      </c>
    </row>
    <row r="14996" spans="1:12" x14ac:dyDescent="0.35">
      <c r="A14996" s="1" t="s">
        <v>25162</v>
      </c>
      <c r="B14996" t="s">
        <v>25163</v>
      </c>
      <c r="C14996" t="s">
        <v>13</v>
      </c>
      <c r="D14996" t="s">
        <v>14</v>
      </c>
      <c r="E14996">
        <v>1</v>
      </c>
      <c r="F14996" s="2">
        <v>1599.36</v>
      </c>
      <c r="G14996" s="3">
        <v>3201</v>
      </c>
      <c r="H14996" s="3">
        <v>15.993599999999999</v>
      </c>
      <c r="I14996" s="3">
        <v>75.169919999999991</v>
      </c>
      <c r="J14996" s="3">
        <v>1690.52352</v>
      </c>
      <c r="K14996" s="3">
        <v>2600.8054153846151</v>
      </c>
      <c r="L14996" s="4">
        <v>0.34999999999999992</v>
      </c>
    </row>
    <row r="14997" spans="1:12" x14ac:dyDescent="0.35">
      <c r="A14997" s="1" t="s">
        <v>25164</v>
      </c>
      <c r="B14997" t="s">
        <v>20749</v>
      </c>
      <c r="C14997" t="s">
        <v>34</v>
      </c>
      <c r="D14997" t="s">
        <v>35</v>
      </c>
      <c r="E14997">
        <v>1</v>
      </c>
      <c r="F14997" s="2">
        <v>17525.97</v>
      </c>
      <c r="G14997" s="3">
        <v>48678</v>
      </c>
      <c r="H14997" s="3">
        <v>175.25970000000001</v>
      </c>
      <c r="I14997" s="3">
        <v>823.72059000000002</v>
      </c>
      <c r="J14997" s="3">
        <v>18524.950290000001</v>
      </c>
      <c r="K14997" s="3">
        <v>28499.923523076923</v>
      </c>
      <c r="L14997" s="4">
        <v>0.35</v>
      </c>
    </row>
    <row r="14998" spans="1:12" x14ac:dyDescent="0.35">
      <c r="A14998" s="1" t="s">
        <v>25165</v>
      </c>
      <c r="B14998" t="s">
        <v>25166</v>
      </c>
      <c r="C14998" t="s">
        <v>26</v>
      </c>
      <c r="D14998" t="s">
        <v>27</v>
      </c>
      <c r="E14998">
        <v>1</v>
      </c>
      <c r="F14998" s="2">
        <v>319.12650000000002</v>
      </c>
      <c r="G14998" s="3">
        <v>697.48</v>
      </c>
      <c r="H14998" s="3">
        <v>3.1912650000000005</v>
      </c>
      <c r="I14998" s="3">
        <v>14.998945500000001</v>
      </c>
      <c r="J14998" s="3">
        <v>337.3167105</v>
      </c>
      <c r="K14998" s="3">
        <v>518.94878538461535</v>
      </c>
      <c r="L14998" s="4">
        <v>0.35</v>
      </c>
    </row>
    <row r="14999" spans="1:12" x14ac:dyDescent="0.35">
      <c r="A14999" s="1" t="s">
        <v>25167</v>
      </c>
      <c r="B14999" t="s">
        <v>20232</v>
      </c>
      <c r="C14999" t="s">
        <v>34</v>
      </c>
      <c r="D14999" t="s">
        <v>35</v>
      </c>
      <c r="E14999">
        <v>1</v>
      </c>
      <c r="F14999" s="2">
        <v>3219.48</v>
      </c>
      <c r="G14999" s="3">
        <v>8359</v>
      </c>
      <c r="H14999" s="3">
        <v>32.194800000000001</v>
      </c>
      <c r="I14999" s="3">
        <v>151.31556</v>
      </c>
      <c r="J14999" s="3">
        <v>3402.9903600000002</v>
      </c>
      <c r="K14999" s="3">
        <v>5235.3697846153846</v>
      </c>
      <c r="L14999" s="4">
        <v>0.34999999999999992</v>
      </c>
    </row>
    <row r="15000" spans="1:12" x14ac:dyDescent="0.35">
      <c r="A15000" s="1" t="s">
        <v>25168</v>
      </c>
      <c r="B15000" t="s">
        <v>25169</v>
      </c>
      <c r="C15000" t="s">
        <v>363</v>
      </c>
      <c r="D15000" t="s">
        <v>364</v>
      </c>
      <c r="E15000">
        <v>1</v>
      </c>
      <c r="F15000" s="2">
        <v>734.16</v>
      </c>
      <c r="G15000" s="3">
        <v>2254</v>
      </c>
      <c r="H15000" s="3">
        <v>7.3415999999999997</v>
      </c>
      <c r="I15000" s="3">
        <v>34.505519999999997</v>
      </c>
      <c r="J15000" s="3">
        <v>776.00711999999999</v>
      </c>
      <c r="K15000" s="3">
        <v>1193.8571076923076</v>
      </c>
      <c r="L15000" s="4">
        <v>0.35</v>
      </c>
    </row>
    <row r="15001" spans="1:12" x14ac:dyDescent="0.35">
      <c r="A15001" s="1" t="s">
        <v>25170</v>
      </c>
      <c r="B15001" t="s">
        <v>6884</v>
      </c>
      <c r="C15001" t="s">
        <v>13</v>
      </c>
      <c r="D15001" t="s">
        <v>14</v>
      </c>
      <c r="E15001">
        <v>1</v>
      </c>
      <c r="F15001" s="2">
        <v>131.88</v>
      </c>
      <c r="G15001" s="3">
        <v>264</v>
      </c>
      <c r="H15001" s="3">
        <v>1.3188</v>
      </c>
      <c r="I15001" s="3">
        <v>6.1983600000000001</v>
      </c>
      <c r="J15001" s="3">
        <v>139.39716000000001</v>
      </c>
      <c r="K15001" s="3">
        <v>214.45716923076924</v>
      </c>
      <c r="L15001" s="4">
        <v>0.35</v>
      </c>
    </row>
    <row r="15002" spans="1:12" x14ac:dyDescent="0.35">
      <c r="A15002" s="1" t="s">
        <v>25171</v>
      </c>
      <c r="B15002" t="s">
        <v>19609</v>
      </c>
      <c r="C15002" t="s">
        <v>34</v>
      </c>
      <c r="D15002" t="s">
        <v>35</v>
      </c>
      <c r="E15002">
        <v>1</v>
      </c>
      <c r="F15002" s="2">
        <v>2376</v>
      </c>
      <c r="G15002" s="3">
        <v>6602</v>
      </c>
      <c r="H15002" s="3">
        <v>23.76</v>
      </c>
      <c r="I15002" s="3">
        <v>111.672</v>
      </c>
      <c r="J15002" s="3">
        <v>2511.4320000000002</v>
      </c>
      <c r="K15002" s="3">
        <v>3863.7415384615388</v>
      </c>
      <c r="L15002" s="4">
        <v>0.35</v>
      </c>
    </row>
    <row r="15003" spans="1:12" x14ac:dyDescent="0.35">
      <c r="A15003" s="1" t="s">
        <v>25172</v>
      </c>
      <c r="B15003" t="s">
        <v>25173</v>
      </c>
      <c r="C15003" t="s">
        <v>34</v>
      </c>
      <c r="D15003" t="s">
        <v>35</v>
      </c>
      <c r="E15003">
        <v>1</v>
      </c>
      <c r="F15003" s="2">
        <v>11.97</v>
      </c>
      <c r="G15003" s="3">
        <v>45</v>
      </c>
      <c r="H15003" s="3">
        <v>0.11970000000000001</v>
      </c>
      <c r="I15003" s="3">
        <v>0.56259000000000003</v>
      </c>
      <c r="J15003" s="3">
        <v>12.652290000000001</v>
      </c>
      <c r="K15003" s="3">
        <v>19.465061538461541</v>
      </c>
      <c r="L15003" s="4">
        <v>0.35000000000000003</v>
      </c>
    </row>
    <row r="15004" spans="1:12" x14ac:dyDescent="0.35">
      <c r="A15004" s="1" t="s">
        <v>25174</v>
      </c>
      <c r="B15004" t="s">
        <v>25175</v>
      </c>
      <c r="C15004" t="s">
        <v>363</v>
      </c>
      <c r="D15004" t="s">
        <v>364</v>
      </c>
      <c r="E15004">
        <v>1</v>
      </c>
      <c r="F15004" s="2">
        <v>518.41999999999996</v>
      </c>
      <c r="G15004" s="3">
        <v>1133.04</v>
      </c>
      <c r="H15004" s="3">
        <v>5.1841999999999997</v>
      </c>
      <c r="I15004" s="3">
        <v>24.365739999999999</v>
      </c>
      <c r="J15004" s="3">
        <v>547.96993999999995</v>
      </c>
      <c r="K15004" s="3">
        <v>843.03067692307684</v>
      </c>
      <c r="L15004" s="4">
        <v>0.35</v>
      </c>
    </row>
    <row r="15005" spans="1:12" x14ac:dyDescent="0.35">
      <c r="A15005" s="1" t="s">
        <v>25176</v>
      </c>
      <c r="B15005" t="s">
        <v>7933</v>
      </c>
      <c r="C15005" t="s">
        <v>34</v>
      </c>
      <c r="D15005" t="s">
        <v>35</v>
      </c>
      <c r="E15005">
        <v>1</v>
      </c>
      <c r="F15005" s="2">
        <v>92.44</v>
      </c>
      <c r="G15005" s="3">
        <v>231</v>
      </c>
      <c r="H15005" s="3">
        <v>0.9244</v>
      </c>
      <c r="I15005" s="3">
        <v>4.3446800000000003</v>
      </c>
      <c r="J15005" s="3">
        <v>97.70908</v>
      </c>
      <c r="K15005" s="3">
        <v>150.32166153846154</v>
      </c>
      <c r="L15005" s="4">
        <v>0.35000000000000003</v>
      </c>
    </row>
    <row r="15006" spans="1:12" x14ac:dyDescent="0.35">
      <c r="A15006" s="1" t="s">
        <v>25177</v>
      </c>
      <c r="B15006" t="s">
        <v>25178</v>
      </c>
      <c r="C15006" t="s">
        <v>363</v>
      </c>
      <c r="D15006" t="s">
        <v>364</v>
      </c>
      <c r="E15006">
        <v>1</v>
      </c>
      <c r="F15006" s="2">
        <v>14.42</v>
      </c>
      <c r="G15006" s="3">
        <v>28</v>
      </c>
      <c r="H15006" s="3">
        <v>0.14419999999999999</v>
      </c>
      <c r="I15006" s="3">
        <v>0.67774000000000001</v>
      </c>
      <c r="J15006" s="3">
        <v>15.24194</v>
      </c>
      <c r="K15006" s="3">
        <v>23.44913846153846</v>
      </c>
      <c r="L15006" s="4">
        <v>0.35</v>
      </c>
    </row>
    <row r="15007" spans="1:12" x14ac:dyDescent="0.35">
      <c r="A15007" s="1" t="s">
        <v>25179</v>
      </c>
      <c r="B15007" t="s">
        <v>1571</v>
      </c>
      <c r="C15007" t="s">
        <v>34</v>
      </c>
      <c r="D15007" t="s">
        <v>35</v>
      </c>
      <c r="E15007">
        <v>1</v>
      </c>
      <c r="F15007" s="2">
        <v>28004.13</v>
      </c>
      <c r="G15007" s="3">
        <v>77784</v>
      </c>
      <c r="H15007" s="3">
        <v>280.04130000000004</v>
      </c>
      <c r="I15007" s="3">
        <v>1316.1941100000001</v>
      </c>
      <c r="J15007" s="3">
        <v>29600.365410000002</v>
      </c>
      <c r="K15007" s="3">
        <v>45539.023707692308</v>
      </c>
      <c r="L15007" s="4">
        <v>0.35</v>
      </c>
    </row>
    <row r="15008" spans="1:12" x14ac:dyDescent="0.35">
      <c r="A15008" s="1" t="s">
        <v>25180</v>
      </c>
      <c r="B15008" t="s">
        <v>25181</v>
      </c>
      <c r="C15008" t="s">
        <v>363</v>
      </c>
      <c r="D15008" t="s">
        <v>364</v>
      </c>
      <c r="E15008">
        <v>1</v>
      </c>
      <c r="F15008" s="2">
        <v>2923.92</v>
      </c>
      <c r="G15008" s="3">
        <v>1553</v>
      </c>
      <c r="H15008" s="3">
        <v>29.2392</v>
      </c>
      <c r="I15008" s="3">
        <v>137.42424</v>
      </c>
      <c r="J15008" s="3">
        <v>3090.5834399999999</v>
      </c>
      <c r="K15008" s="3">
        <v>4754.7437538461536</v>
      </c>
      <c r="L15008" s="4">
        <v>0.35</v>
      </c>
    </row>
    <row r="15009" spans="1:12" x14ac:dyDescent="0.35">
      <c r="A15009" s="1">
        <v>7623690</v>
      </c>
      <c r="B15009" t="s">
        <v>19567</v>
      </c>
      <c r="C15009" t="s">
        <v>34</v>
      </c>
      <c r="D15009" t="s">
        <v>35</v>
      </c>
      <c r="E15009">
        <v>1</v>
      </c>
      <c r="F15009" s="2">
        <v>0.14299999999999999</v>
      </c>
      <c r="G15009" s="3">
        <v>1</v>
      </c>
      <c r="H15009" s="3">
        <v>1.4299999999999998E-3</v>
      </c>
      <c r="I15009" s="3">
        <v>6.7209999999999995E-3</v>
      </c>
      <c r="J15009" s="3">
        <v>0.15115099999999998</v>
      </c>
      <c r="K15009" s="3">
        <v>0.23253999999999997</v>
      </c>
      <c r="L15009" s="4">
        <v>0.35</v>
      </c>
    </row>
    <row r="15010" spans="1:12" x14ac:dyDescent="0.35">
      <c r="A15010" s="1" t="s">
        <v>25182</v>
      </c>
      <c r="B15010" t="s">
        <v>25183</v>
      </c>
      <c r="C15010" t="s">
        <v>363</v>
      </c>
      <c r="D15010" t="s">
        <v>364</v>
      </c>
      <c r="E15010">
        <v>1</v>
      </c>
      <c r="F15010" s="2">
        <v>318</v>
      </c>
      <c r="G15010" s="3">
        <v>712.32</v>
      </c>
      <c r="H15010" s="3">
        <v>3.18</v>
      </c>
      <c r="I15010" s="3">
        <v>14.946</v>
      </c>
      <c r="J15010" s="3">
        <v>336.12600000000003</v>
      </c>
      <c r="K15010" s="3">
        <v>517.11692307692306</v>
      </c>
      <c r="L15010" s="4">
        <v>0.34999999999999992</v>
      </c>
    </row>
    <row r="15011" spans="1:12" x14ac:dyDescent="0.35">
      <c r="A15011" s="1" t="s">
        <v>25184</v>
      </c>
      <c r="B15011" t="s">
        <v>1575</v>
      </c>
      <c r="C15011" t="s">
        <v>34</v>
      </c>
      <c r="D15011" t="s">
        <v>35</v>
      </c>
      <c r="E15011">
        <v>1</v>
      </c>
      <c r="F15011" s="2">
        <v>24261.93</v>
      </c>
      <c r="G15011" s="3">
        <v>67386</v>
      </c>
      <c r="H15011" s="3">
        <v>242.61930000000001</v>
      </c>
      <c r="I15011" s="3">
        <v>1140.31071</v>
      </c>
      <c r="J15011" s="3">
        <v>25644.86001</v>
      </c>
      <c r="K15011" s="3">
        <v>39453.630784615387</v>
      </c>
      <c r="L15011" s="4">
        <v>0.35000000000000003</v>
      </c>
    </row>
    <row r="15012" spans="1:12" x14ac:dyDescent="0.35">
      <c r="A15012" s="1" t="s">
        <v>25185</v>
      </c>
      <c r="B15012" t="s">
        <v>25186</v>
      </c>
      <c r="C15012" t="s">
        <v>363</v>
      </c>
      <c r="D15012" t="s">
        <v>364</v>
      </c>
      <c r="E15012">
        <v>1</v>
      </c>
      <c r="F15012" s="2">
        <v>221</v>
      </c>
      <c r="G15012" s="3">
        <v>483.01</v>
      </c>
      <c r="H15012" s="3">
        <v>2.21</v>
      </c>
      <c r="I15012" s="3">
        <v>10.387</v>
      </c>
      <c r="J15012" s="3">
        <v>233.59700000000001</v>
      </c>
      <c r="K15012" s="3">
        <v>359.38</v>
      </c>
      <c r="L15012" s="4">
        <v>0.35</v>
      </c>
    </row>
    <row r="15013" spans="1:12" x14ac:dyDescent="0.35">
      <c r="A15013" s="1" t="s">
        <v>25187</v>
      </c>
      <c r="B15013" t="s">
        <v>21364</v>
      </c>
      <c r="C15013" t="s">
        <v>34</v>
      </c>
      <c r="D15013" t="s">
        <v>35</v>
      </c>
      <c r="E15013">
        <v>1</v>
      </c>
      <c r="F15013" s="2">
        <v>6290.46</v>
      </c>
      <c r="G15013" s="3">
        <v>17471</v>
      </c>
      <c r="H15013" s="3">
        <v>62.904600000000002</v>
      </c>
      <c r="I15013" s="3">
        <v>295.65161999999998</v>
      </c>
      <c r="J15013" s="3">
        <v>6649.0162199999995</v>
      </c>
      <c r="K15013" s="3">
        <v>10229.255723076922</v>
      </c>
      <c r="L15013" s="4">
        <v>0.35</v>
      </c>
    </row>
    <row r="15014" spans="1:12" x14ac:dyDescent="0.35">
      <c r="A15014" s="1" t="s">
        <v>25188</v>
      </c>
      <c r="B15014" t="s">
        <v>20667</v>
      </c>
      <c r="C15014" t="s">
        <v>34</v>
      </c>
      <c r="D15014" t="s">
        <v>35</v>
      </c>
      <c r="E15014">
        <v>1</v>
      </c>
      <c r="F15014" s="2">
        <v>797.34</v>
      </c>
      <c r="G15014" s="3">
        <v>1994</v>
      </c>
      <c r="H15014" s="3">
        <v>7.9734000000000007</v>
      </c>
      <c r="I15014" s="3">
        <v>37.474980000000002</v>
      </c>
      <c r="J15014" s="3">
        <v>842.78837999999996</v>
      </c>
      <c r="K15014" s="3">
        <v>1296.5975076923075</v>
      </c>
      <c r="L15014" s="4">
        <v>0.35</v>
      </c>
    </row>
    <row r="15015" spans="1:12" x14ac:dyDescent="0.35">
      <c r="A15015" s="1" t="s">
        <v>25189</v>
      </c>
      <c r="B15015" t="s">
        <v>25190</v>
      </c>
      <c r="C15015" t="s">
        <v>363</v>
      </c>
      <c r="D15015" t="s">
        <v>364</v>
      </c>
      <c r="E15015">
        <v>1</v>
      </c>
      <c r="F15015" s="2">
        <v>2305</v>
      </c>
      <c r="G15015" s="3">
        <v>4438</v>
      </c>
      <c r="H15015" s="3">
        <v>23.05</v>
      </c>
      <c r="I15015" s="3">
        <v>108.33499999999999</v>
      </c>
      <c r="J15015" s="3">
        <v>2436.3850000000002</v>
      </c>
      <c r="K15015" s="3">
        <v>3748.2846153846158</v>
      </c>
      <c r="L15015" s="4">
        <v>0.35000000000000003</v>
      </c>
    </row>
    <row r="15016" spans="1:12" x14ac:dyDescent="0.35">
      <c r="A15016" s="1" t="s">
        <v>25191</v>
      </c>
      <c r="B15016" t="s">
        <v>19624</v>
      </c>
      <c r="C15016" t="s">
        <v>363</v>
      </c>
      <c r="D15016" t="s">
        <v>364</v>
      </c>
      <c r="E15016">
        <v>1</v>
      </c>
      <c r="F15016" s="2">
        <v>312.8</v>
      </c>
      <c r="G15016" s="3">
        <v>680</v>
      </c>
      <c r="H15016" s="3">
        <v>3.1280000000000001</v>
      </c>
      <c r="I15016" s="3">
        <v>14.701600000000001</v>
      </c>
      <c r="J15016" s="3">
        <v>330.62959999999998</v>
      </c>
      <c r="K15016" s="3">
        <v>508.66092307692304</v>
      </c>
      <c r="L15016" s="4">
        <v>0.35</v>
      </c>
    </row>
    <row r="15017" spans="1:12" x14ac:dyDescent="0.35">
      <c r="A15017" s="1" t="s">
        <v>25192</v>
      </c>
      <c r="B15017" t="s">
        <v>25193</v>
      </c>
      <c r="C15017" t="s">
        <v>34</v>
      </c>
      <c r="D15017" t="s">
        <v>35</v>
      </c>
      <c r="E15017">
        <v>1</v>
      </c>
      <c r="F15017" s="2">
        <v>431.59</v>
      </c>
      <c r="G15017" s="3">
        <v>959</v>
      </c>
      <c r="H15017" s="3">
        <v>4.3159000000000001</v>
      </c>
      <c r="I15017" s="3">
        <v>20.28473</v>
      </c>
      <c r="J15017" s="3">
        <v>456.19063</v>
      </c>
      <c r="K15017" s="3">
        <v>701.83173846153841</v>
      </c>
      <c r="L15017" s="4">
        <v>0.35</v>
      </c>
    </row>
    <row r="15018" spans="1:12" x14ac:dyDescent="0.35">
      <c r="A15018" s="1" t="s">
        <v>25194</v>
      </c>
      <c r="B15018" t="s">
        <v>25195</v>
      </c>
      <c r="C15018" t="s">
        <v>13</v>
      </c>
      <c r="D15018" t="s">
        <v>14</v>
      </c>
      <c r="E15018">
        <v>1</v>
      </c>
      <c r="F15018" s="2">
        <v>111.3</v>
      </c>
      <c r="G15018" s="3">
        <v>279.2944</v>
      </c>
      <c r="H15018" s="3">
        <v>1.113</v>
      </c>
      <c r="I15018" s="3">
        <v>5.2310999999999996</v>
      </c>
      <c r="J15018" s="3">
        <v>117.64409999999999</v>
      </c>
      <c r="K15018" s="3">
        <v>180.99092307692305</v>
      </c>
      <c r="L15018" s="4">
        <v>0.34999999999999992</v>
      </c>
    </row>
    <row r="15019" spans="1:12" x14ac:dyDescent="0.35">
      <c r="A15019" s="1" t="s">
        <v>25196</v>
      </c>
      <c r="B15019" t="s">
        <v>25197</v>
      </c>
      <c r="C15019" t="s">
        <v>363</v>
      </c>
      <c r="D15019" t="s">
        <v>364</v>
      </c>
      <c r="E15019">
        <v>1</v>
      </c>
      <c r="F15019" s="2">
        <v>409.91</v>
      </c>
      <c r="G15019" s="3">
        <v>821</v>
      </c>
      <c r="H15019" s="3">
        <v>4.0991</v>
      </c>
      <c r="I15019" s="3">
        <v>19.26577</v>
      </c>
      <c r="J15019" s="3">
        <v>433.27487000000002</v>
      </c>
      <c r="K15019" s="3">
        <v>666.57672307692303</v>
      </c>
      <c r="L15019" s="4">
        <v>0.34999999999999992</v>
      </c>
    </row>
    <row r="15020" spans="1:12" x14ac:dyDescent="0.35">
      <c r="A15020" s="1" t="s">
        <v>25198</v>
      </c>
      <c r="B15020" t="s">
        <v>20425</v>
      </c>
      <c r="C15020" t="s">
        <v>363</v>
      </c>
      <c r="D15020" t="s">
        <v>364</v>
      </c>
      <c r="E15020">
        <v>1</v>
      </c>
      <c r="F15020" s="2">
        <v>0.77280000000000004</v>
      </c>
      <c r="G15020" s="3">
        <v>66</v>
      </c>
      <c r="H15020" s="3">
        <v>7.7280000000000005E-3</v>
      </c>
      <c r="I15020" s="3">
        <v>3.6321600000000002E-2</v>
      </c>
      <c r="J15020" s="3">
        <v>0.81684959999999995</v>
      </c>
      <c r="K15020" s="3">
        <v>1.2566916923076923</v>
      </c>
      <c r="L15020" s="4">
        <v>0.35000000000000003</v>
      </c>
    </row>
    <row r="15021" spans="1:12" x14ac:dyDescent="0.35">
      <c r="A15021" s="1">
        <v>7613630</v>
      </c>
      <c r="B15021" t="s">
        <v>19930</v>
      </c>
      <c r="C15021" t="s">
        <v>34</v>
      </c>
      <c r="D15021" t="s">
        <v>35</v>
      </c>
      <c r="E15021">
        <v>1</v>
      </c>
      <c r="F15021" s="2">
        <v>0.182</v>
      </c>
      <c r="G15021" s="3">
        <v>1</v>
      </c>
      <c r="H15021" s="3">
        <v>1.82E-3</v>
      </c>
      <c r="I15021" s="3">
        <v>8.5539999999999991E-3</v>
      </c>
      <c r="J15021" s="3">
        <v>0.19237399999999999</v>
      </c>
      <c r="K15021" s="3">
        <v>0.29596</v>
      </c>
      <c r="L15021" s="4">
        <v>0.35000000000000003</v>
      </c>
    </row>
    <row r="15022" spans="1:12" x14ac:dyDescent="0.35">
      <c r="A15022" s="1" t="s">
        <v>25199</v>
      </c>
      <c r="B15022" t="s">
        <v>23389</v>
      </c>
      <c r="C15022" t="s">
        <v>363</v>
      </c>
      <c r="D15022" t="s">
        <v>364</v>
      </c>
      <c r="E15022">
        <v>1</v>
      </c>
      <c r="F15022" s="2">
        <v>3196</v>
      </c>
      <c r="G15022" s="3">
        <v>6699</v>
      </c>
      <c r="H15022" s="3">
        <v>31.96</v>
      </c>
      <c r="I15022" s="3">
        <v>150.21199999999999</v>
      </c>
      <c r="J15022" s="3">
        <v>3378.172</v>
      </c>
      <c r="K15022" s="3">
        <v>5197.1876923076925</v>
      </c>
      <c r="L15022" s="4">
        <v>0.35000000000000003</v>
      </c>
    </row>
    <row r="15023" spans="1:12" x14ac:dyDescent="0.35">
      <c r="A15023" s="1" t="s">
        <v>25200</v>
      </c>
      <c r="B15023" t="s">
        <v>19763</v>
      </c>
      <c r="C15023" t="s">
        <v>34</v>
      </c>
      <c r="D15023" t="s">
        <v>35</v>
      </c>
      <c r="E15023">
        <v>1</v>
      </c>
      <c r="F15023" s="2">
        <v>18362.38</v>
      </c>
      <c r="G15023" s="3">
        <v>40221</v>
      </c>
      <c r="H15023" s="3">
        <v>183.62380000000002</v>
      </c>
      <c r="I15023" s="3">
        <v>863.03186000000005</v>
      </c>
      <c r="J15023" s="3">
        <v>19409.035660000001</v>
      </c>
      <c r="K15023" s="3">
        <v>29860.054861538461</v>
      </c>
      <c r="L15023" s="4">
        <v>0.35</v>
      </c>
    </row>
    <row r="15024" spans="1:12" x14ac:dyDescent="0.35">
      <c r="A15024" s="1" t="s">
        <v>25201</v>
      </c>
      <c r="B15024" t="s">
        <v>25202</v>
      </c>
      <c r="C15024" t="s">
        <v>34</v>
      </c>
      <c r="D15024" t="s">
        <v>35</v>
      </c>
      <c r="E15024">
        <v>1</v>
      </c>
      <c r="F15024" s="2">
        <v>7134</v>
      </c>
      <c r="G15024" s="3">
        <v>18450.555</v>
      </c>
      <c r="H15024" s="3">
        <v>71.34</v>
      </c>
      <c r="I15024" s="3">
        <v>335.298</v>
      </c>
      <c r="J15024" s="3">
        <v>7540.6379999999999</v>
      </c>
      <c r="K15024" s="3">
        <v>11600.981538461538</v>
      </c>
      <c r="L15024" s="4">
        <v>0.35</v>
      </c>
    </row>
    <row r="15025" spans="1:12" x14ac:dyDescent="0.35">
      <c r="A15025" s="1" t="s">
        <v>25203</v>
      </c>
      <c r="B15025" t="s">
        <v>25204</v>
      </c>
      <c r="C15025" t="s">
        <v>363</v>
      </c>
      <c r="D15025" t="s">
        <v>364</v>
      </c>
      <c r="E15025">
        <v>1</v>
      </c>
      <c r="F15025" s="2">
        <v>4.6500000000000004</v>
      </c>
      <c r="G15025" s="3">
        <v>31</v>
      </c>
      <c r="H15025" s="3">
        <v>4.6500000000000007E-2</v>
      </c>
      <c r="I15025" s="3">
        <v>0.21855000000000002</v>
      </c>
      <c r="J15025" s="3">
        <v>4.9150500000000008</v>
      </c>
      <c r="K15025" s="3">
        <v>7.5616153846153855</v>
      </c>
      <c r="L15025" s="4">
        <v>0.35</v>
      </c>
    </row>
    <row r="15026" spans="1:12" x14ac:dyDescent="0.35">
      <c r="A15026" s="1" t="s">
        <v>25205</v>
      </c>
      <c r="B15026" t="s">
        <v>3142</v>
      </c>
      <c r="C15026" t="s">
        <v>13</v>
      </c>
      <c r="D15026" t="s">
        <v>14</v>
      </c>
      <c r="E15026">
        <v>1</v>
      </c>
      <c r="F15026" s="2">
        <v>1860.6</v>
      </c>
      <c r="G15026" s="3">
        <v>3724</v>
      </c>
      <c r="H15026" s="3">
        <v>18.605999999999998</v>
      </c>
      <c r="I15026" s="3">
        <v>87.4482</v>
      </c>
      <c r="J15026" s="3">
        <v>1966.6541999999999</v>
      </c>
      <c r="K15026" s="3">
        <v>3025.621846153846</v>
      </c>
      <c r="L15026" s="4">
        <v>0.35</v>
      </c>
    </row>
    <row r="15027" spans="1:12" x14ac:dyDescent="0.35">
      <c r="A15027" s="1" t="s">
        <v>25206</v>
      </c>
      <c r="B15027" t="s">
        <v>20749</v>
      </c>
      <c r="C15027" t="s">
        <v>34</v>
      </c>
      <c r="D15027" t="s">
        <v>35</v>
      </c>
      <c r="E15027">
        <v>1</v>
      </c>
      <c r="F15027" s="2">
        <v>18224.509999999998</v>
      </c>
      <c r="G15027" s="3">
        <v>50619</v>
      </c>
      <c r="H15027" s="3">
        <v>182.24509999999998</v>
      </c>
      <c r="I15027" s="3">
        <v>856.55196999999998</v>
      </c>
      <c r="J15027" s="3">
        <v>19263.307069999999</v>
      </c>
      <c r="K15027" s="3">
        <v>29635.857030769228</v>
      </c>
      <c r="L15027" s="4">
        <v>0.35</v>
      </c>
    </row>
    <row r="15028" spans="1:12" x14ac:dyDescent="0.35">
      <c r="A15028" s="1" t="s">
        <v>25207</v>
      </c>
      <c r="B15028" t="s">
        <v>24686</v>
      </c>
      <c r="C15028" t="s">
        <v>34</v>
      </c>
      <c r="D15028" t="s">
        <v>35</v>
      </c>
      <c r="E15028">
        <v>1</v>
      </c>
      <c r="F15028" s="2">
        <v>9135.7199999999993</v>
      </c>
      <c r="G15028" s="3">
        <v>25377</v>
      </c>
      <c r="H15028" s="3">
        <v>91.357199999999992</v>
      </c>
      <c r="I15028" s="3">
        <v>429.37883999999997</v>
      </c>
      <c r="J15028" s="3">
        <v>9656.4560399999991</v>
      </c>
      <c r="K15028" s="3">
        <v>14856.086215384614</v>
      </c>
      <c r="L15028" s="4">
        <v>0.35</v>
      </c>
    </row>
    <row r="15029" spans="1:12" x14ac:dyDescent="0.35">
      <c r="A15029" s="1" t="s">
        <v>25208</v>
      </c>
      <c r="B15029" t="s">
        <v>25209</v>
      </c>
      <c r="C15029" t="s">
        <v>34</v>
      </c>
      <c r="D15029" t="s">
        <v>35</v>
      </c>
      <c r="E15029">
        <v>1</v>
      </c>
      <c r="F15029" s="2">
        <v>32.590000000000003</v>
      </c>
      <c r="G15029" s="3">
        <v>92</v>
      </c>
      <c r="H15029" s="3">
        <v>0.32590000000000002</v>
      </c>
      <c r="I15029" s="3">
        <v>1.5317300000000003</v>
      </c>
      <c r="J15029" s="3">
        <v>34.447630000000004</v>
      </c>
      <c r="K15029" s="3">
        <v>52.996353846153852</v>
      </c>
      <c r="L15029" s="4">
        <v>0.35</v>
      </c>
    </row>
    <row r="15030" spans="1:12" x14ac:dyDescent="0.35">
      <c r="A15030" s="1" t="s">
        <v>25210</v>
      </c>
      <c r="B15030" t="s">
        <v>22072</v>
      </c>
      <c r="C15030" t="s">
        <v>363</v>
      </c>
      <c r="D15030" t="s">
        <v>364</v>
      </c>
      <c r="E15030">
        <v>1</v>
      </c>
      <c r="F15030" s="2">
        <v>1460</v>
      </c>
      <c r="G15030" s="3">
        <v>2431</v>
      </c>
      <c r="H15030" s="3">
        <v>14.6</v>
      </c>
      <c r="I15030" s="3">
        <v>68.62</v>
      </c>
      <c r="J15030" s="3">
        <v>1543.2199999999998</v>
      </c>
      <c r="K15030" s="3">
        <v>2374.184615384615</v>
      </c>
      <c r="L15030" s="4">
        <v>0.35</v>
      </c>
    </row>
    <row r="15031" spans="1:12" x14ac:dyDescent="0.35">
      <c r="A15031" s="1" t="s">
        <v>25211</v>
      </c>
      <c r="B15031" t="s">
        <v>25212</v>
      </c>
      <c r="C15031" t="s">
        <v>26</v>
      </c>
      <c r="D15031" t="s">
        <v>27</v>
      </c>
      <c r="E15031">
        <v>1</v>
      </c>
      <c r="F15031" s="2">
        <v>1280</v>
      </c>
      <c r="G15031" s="3">
        <v>2495</v>
      </c>
      <c r="H15031" s="3">
        <v>12.8</v>
      </c>
      <c r="I15031" s="3">
        <v>60.16</v>
      </c>
      <c r="J15031" s="3">
        <v>1352.96</v>
      </c>
      <c r="K15031" s="3">
        <v>2081.476923076923</v>
      </c>
      <c r="L15031" s="4">
        <v>0.34999999999999992</v>
      </c>
    </row>
    <row r="15032" spans="1:12" x14ac:dyDescent="0.35">
      <c r="A15032" s="1" t="s">
        <v>25213</v>
      </c>
      <c r="B15032" t="s">
        <v>25214</v>
      </c>
      <c r="C15032" t="s">
        <v>13</v>
      </c>
      <c r="D15032" t="s">
        <v>14</v>
      </c>
      <c r="E15032">
        <v>1</v>
      </c>
      <c r="F15032" s="2">
        <v>73.08</v>
      </c>
      <c r="G15032" s="3">
        <v>146</v>
      </c>
      <c r="H15032" s="3">
        <v>0.73080000000000001</v>
      </c>
      <c r="I15032" s="3">
        <v>3.4347599999999998</v>
      </c>
      <c r="J15032" s="3">
        <v>77.245559999999998</v>
      </c>
      <c r="K15032" s="3">
        <v>118.83932307692307</v>
      </c>
      <c r="L15032" s="4">
        <v>0.35</v>
      </c>
    </row>
    <row r="15033" spans="1:12" x14ac:dyDescent="0.35">
      <c r="A15033" s="1" t="s">
        <v>25215</v>
      </c>
      <c r="B15033" t="s">
        <v>25216</v>
      </c>
      <c r="C15033" t="s">
        <v>363</v>
      </c>
      <c r="D15033" t="s">
        <v>364</v>
      </c>
      <c r="E15033">
        <v>1</v>
      </c>
      <c r="F15033" s="2">
        <v>6000</v>
      </c>
      <c r="G15033" s="3">
        <v>4473</v>
      </c>
      <c r="H15033" s="3">
        <v>60</v>
      </c>
      <c r="I15033" s="3">
        <v>282</v>
      </c>
      <c r="J15033" s="3">
        <v>6342</v>
      </c>
      <c r="K15033" s="3">
        <v>9756.9230769230762</v>
      </c>
      <c r="L15033" s="4">
        <v>0.35</v>
      </c>
    </row>
    <row r="15034" spans="1:12" x14ac:dyDescent="0.35">
      <c r="A15034" s="1" t="s">
        <v>25217</v>
      </c>
      <c r="B15034" t="s">
        <v>25218</v>
      </c>
      <c r="C15034" t="s">
        <v>363</v>
      </c>
      <c r="D15034" t="s">
        <v>364</v>
      </c>
      <c r="E15034">
        <v>1</v>
      </c>
      <c r="F15034" s="2">
        <v>298.48</v>
      </c>
      <c r="G15034" s="3">
        <v>685</v>
      </c>
      <c r="H15034" s="3">
        <v>2.9848000000000003</v>
      </c>
      <c r="I15034" s="3">
        <v>14.028560000000001</v>
      </c>
      <c r="J15034" s="3">
        <v>315.49336000000005</v>
      </c>
      <c r="K15034" s="3">
        <v>485.37440000000004</v>
      </c>
      <c r="L15034" s="4">
        <v>0.34999999999999992</v>
      </c>
    </row>
    <row r="15035" spans="1:12" x14ac:dyDescent="0.35">
      <c r="A15035" s="1" t="s">
        <v>25219</v>
      </c>
      <c r="B15035" t="s">
        <v>2716</v>
      </c>
      <c r="C15035" t="s">
        <v>34</v>
      </c>
      <c r="D15035" t="s">
        <v>35</v>
      </c>
      <c r="E15035">
        <v>2</v>
      </c>
      <c r="F15035" s="2">
        <v>169.93</v>
      </c>
      <c r="G15035" s="3">
        <v>293</v>
      </c>
      <c r="H15035" s="3">
        <v>1.6993</v>
      </c>
      <c r="I15035" s="3">
        <v>0</v>
      </c>
      <c r="J15035" s="3">
        <v>171.6293</v>
      </c>
      <c r="K15035" s="3">
        <v>264.04507692307692</v>
      </c>
      <c r="L15035" s="4">
        <v>0.35</v>
      </c>
    </row>
    <row r="15036" spans="1:12" x14ac:dyDescent="0.35">
      <c r="A15036" s="1" t="s">
        <v>25220</v>
      </c>
      <c r="B15036" t="s">
        <v>25221</v>
      </c>
      <c r="C15036" t="s">
        <v>34</v>
      </c>
      <c r="D15036" t="s">
        <v>35</v>
      </c>
      <c r="E15036">
        <v>1</v>
      </c>
      <c r="F15036" s="2">
        <v>237.23</v>
      </c>
      <c r="G15036" s="3">
        <v>580.69759999999997</v>
      </c>
      <c r="H15036" s="3">
        <v>2.3723000000000001</v>
      </c>
      <c r="I15036" s="3">
        <v>11.149809999999999</v>
      </c>
      <c r="J15036" s="3">
        <v>250.75210999999999</v>
      </c>
      <c r="K15036" s="3">
        <v>385.77247692307691</v>
      </c>
      <c r="L15036" s="4">
        <v>0.35000000000000003</v>
      </c>
    </row>
    <row r="15037" spans="1:12" x14ac:dyDescent="0.35">
      <c r="A15037" s="1" t="s">
        <v>25222</v>
      </c>
      <c r="B15037" t="s">
        <v>19923</v>
      </c>
      <c r="C15037" t="s">
        <v>34</v>
      </c>
      <c r="D15037" t="s">
        <v>35</v>
      </c>
      <c r="E15037">
        <v>1</v>
      </c>
      <c r="F15037" s="2">
        <v>15374.5</v>
      </c>
      <c r="G15037" s="3">
        <v>39909</v>
      </c>
      <c r="H15037" s="3">
        <v>153.745</v>
      </c>
      <c r="I15037" s="3">
        <v>722.60149999999999</v>
      </c>
      <c r="J15037" s="3">
        <v>16250.846500000001</v>
      </c>
      <c r="K15037" s="3">
        <v>25001.302307692309</v>
      </c>
      <c r="L15037" s="4">
        <v>0.35</v>
      </c>
    </row>
    <row r="15038" spans="1:12" x14ac:dyDescent="0.35">
      <c r="A15038" s="1" t="s">
        <v>25223</v>
      </c>
      <c r="B15038" t="s">
        <v>25224</v>
      </c>
      <c r="C15038" t="s">
        <v>363</v>
      </c>
      <c r="D15038" t="s">
        <v>364</v>
      </c>
      <c r="E15038">
        <v>1</v>
      </c>
      <c r="F15038" s="2">
        <v>1185.1199999999999</v>
      </c>
      <c r="G15038" s="3">
        <v>1132</v>
      </c>
      <c r="H15038" s="3">
        <v>11.851199999999999</v>
      </c>
      <c r="I15038" s="3">
        <v>55.700639999999993</v>
      </c>
      <c r="J15038" s="3">
        <v>1252.67184</v>
      </c>
      <c r="K15038" s="3">
        <v>1927.1874461538459</v>
      </c>
      <c r="L15038" s="4">
        <v>0.34999999999999992</v>
      </c>
    </row>
    <row r="15039" spans="1:12" x14ac:dyDescent="0.35">
      <c r="A15039" s="1" t="s">
        <v>25225</v>
      </c>
      <c r="B15039" t="s">
        <v>25226</v>
      </c>
      <c r="C15039" t="s">
        <v>34</v>
      </c>
      <c r="D15039" t="s">
        <v>35</v>
      </c>
      <c r="E15039">
        <v>1</v>
      </c>
      <c r="F15039" s="2">
        <v>342.48</v>
      </c>
      <c r="G15039" s="3">
        <v>856</v>
      </c>
      <c r="H15039" s="3">
        <v>3.4248000000000003</v>
      </c>
      <c r="I15039" s="3">
        <v>16.09656</v>
      </c>
      <c r="J15039" s="3">
        <v>362.00136000000003</v>
      </c>
      <c r="K15039" s="3">
        <v>556.92516923076926</v>
      </c>
      <c r="L15039" s="4">
        <v>0.35</v>
      </c>
    </row>
    <row r="15040" spans="1:12" x14ac:dyDescent="0.35">
      <c r="A15040" s="1" t="s">
        <v>25227</v>
      </c>
      <c r="B15040" t="s">
        <v>25228</v>
      </c>
      <c r="C15040" t="s">
        <v>34</v>
      </c>
      <c r="D15040" t="s">
        <v>35</v>
      </c>
      <c r="E15040">
        <v>1</v>
      </c>
      <c r="F15040" s="2">
        <v>0.502</v>
      </c>
      <c r="G15040" s="3">
        <v>0.97</v>
      </c>
      <c r="H15040" s="3">
        <v>5.0200000000000002E-3</v>
      </c>
      <c r="I15040" s="3">
        <v>2.3594E-2</v>
      </c>
      <c r="J15040" s="3">
        <v>0.53061400000000003</v>
      </c>
      <c r="K15040" s="3">
        <v>0.81632923076923081</v>
      </c>
      <c r="L15040" s="4">
        <v>0.35</v>
      </c>
    </row>
    <row r="15041" spans="1:12" x14ac:dyDescent="0.35">
      <c r="A15041" s="1" t="s">
        <v>25229</v>
      </c>
      <c r="B15041" t="s">
        <v>1575</v>
      </c>
      <c r="C15041" t="s">
        <v>34</v>
      </c>
      <c r="D15041" t="s">
        <v>35</v>
      </c>
      <c r="E15041">
        <v>1</v>
      </c>
      <c r="F15041" s="2">
        <v>26906.42</v>
      </c>
      <c r="G15041" s="3">
        <v>74734</v>
      </c>
      <c r="H15041" s="3">
        <v>269.06419999999997</v>
      </c>
      <c r="I15041" s="3">
        <v>1264.6017399999998</v>
      </c>
      <c r="J15041" s="3">
        <v>28440.085939999997</v>
      </c>
      <c r="K15041" s="3">
        <v>43753.978369230761</v>
      </c>
      <c r="L15041" s="4">
        <v>0.34999999999999992</v>
      </c>
    </row>
    <row r="15042" spans="1:12" x14ac:dyDescent="0.35">
      <c r="A15042" s="1" t="s">
        <v>25230</v>
      </c>
      <c r="B15042" t="s">
        <v>3729</v>
      </c>
      <c r="C15042" t="s">
        <v>13</v>
      </c>
      <c r="D15042" t="s">
        <v>14</v>
      </c>
      <c r="E15042">
        <v>1</v>
      </c>
      <c r="F15042" s="2">
        <v>12045.63</v>
      </c>
      <c r="G15042" s="3">
        <v>29087.945</v>
      </c>
      <c r="H15042" s="3">
        <v>120.4563</v>
      </c>
      <c r="I15042" s="3">
        <v>566.14460999999994</v>
      </c>
      <c r="J15042" s="3">
        <v>12732.230909999998</v>
      </c>
      <c r="K15042" s="3">
        <v>19588.047553846151</v>
      </c>
      <c r="L15042" s="4">
        <v>0.35</v>
      </c>
    </row>
    <row r="15043" spans="1:12" x14ac:dyDescent="0.35">
      <c r="A15043" s="1" t="s">
        <v>25231</v>
      </c>
      <c r="B15043" t="s">
        <v>25232</v>
      </c>
      <c r="C15043" t="s">
        <v>13</v>
      </c>
      <c r="D15043" t="s">
        <v>14</v>
      </c>
      <c r="E15043">
        <v>1</v>
      </c>
      <c r="F15043" s="2">
        <v>45.36</v>
      </c>
      <c r="G15043" s="3">
        <v>91</v>
      </c>
      <c r="H15043" s="3">
        <v>0.4536</v>
      </c>
      <c r="I15043" s="3">
        <v>2.13192</v>
      </c>
      <c r="J15043" s="3">
        <v>47.945520000000002</v>
      </c>
      <c r="K15043" s="3">
        <v>73.762338461538462</v>
      </c>
      <c r="L15043" s="4">
        <v>0.35</v>
      </c>
    </row>
    <row r="15044" spans="1:12" x14ac:dyDescent="0.35">
      <c r="A15044" s="1" t="s">
        <v>25233</v>
      </c>
      <c r="B15044" t="s">
        <v>25234</v>
      </c>
      <c r="C15044" t="s">
        <v>13</v>
      </c>
      <c r="D15044" t="s">
        <v>14</v>
      </c>
      <c r="E15044">
        <v>1</v>
      </c>
      <c r="F15044" s="2">
        <v>14.28</v>
      </c>
      <c r="G15044" s="3">
        <v>28</v>
      </c>
      <c r="H15044" s="3">
        <v>0.14280000000000001</v>
      </c>
      <c r="I15044" s="3">
        <v>0.67115999999999998</v>
      </c>
      <c r="J15044" s="3">
        <v>15.093959999999999</v>
      </c>
      <c r="K15044" s="3">
        <v>23.221476923076921</v>
      </c>
      <c r="L15044" s="4">
        <v>0.35</v>
      </c>
    </row>
    <row r="15045" spans="1:12" x14ac:dyDescent="0.35">
      <c r="A15045" s="1" t="s">
        <v>25235</v>
      </c>
      <c r="B15045" t="s">
        <v>19811</v>
      </c>
      <c r="C15045" t="s">
        <v>34</v>
      </c>
      <c r="D15045" t="s">
        <v>35</v>
      </c>
      <c r="E15045">
        <v>1</v>
      </c>
      <c r="F15045" s="2">
        <v>17451.13</v>
      </c>
      <c r="G15045" s="3">
        <v>48470</v>
      </c>
      <c r="H15045" s="3">
        <v>174.51130000000001</v>
      </c>
      <c r="I15045" s="3">
        <v>820.20311000000004</v>
      </c>
      <c r="J15045" s="3">
        <v>18445.844409999998</v>
      </c>
      <c r="K15045" s="3">
        <v>28378.222169230765</v>
      </c>
      <c r="L15045" s="4">
        <v>0.35</v>
      </c>
    </row>
    <row r="15046" spans="1:12" x14ac:dyDescent="0.35">
      <c r="A15046" s="1" t="s">
        <v>25236</v>
      </c>
      <c r="B15046" t="s">
        <v>25237</v>
      </c>
      <c r="C15046" t="s">
        <v>34</v>
      </c>
      <c r="D15046" t="s">
        <v>35</v>
      </c>
      <c r="E15046">
        <v>1</v>
      </c>
      <c r="F15046" s="2">
        <v>6237</v>
      </c>
      <c r="G15046" s="3">
        <v>17324</v>
      </c>
      <c r="H15046" s="3">
        <v>62.370000000000005</v>
      </c>
      <c r="I15046" s="3">
        <v>293.13900000000001</v>
      </c>
      <c r="J15046" s="3">
        <v>6592.509</v>
      </c>
      <c r="K15046" s="3">
        <v>10142.321538461538</v>
      </c>
      <c r="L15046" s="4">
        <v>0.35</v>
      </c>
    </row>
    <row r="15047" spans="1:12" x14ac:dyDescent="0.35">
      <c r="A15047" s="1" t="s">
        <v>25238</v>
      </c>
      <c r="B15047" t="s">
        <v>17652</v>
      </c>
      <c r="C15047" t="s">
        <v>363</v>
      </c>
      <c r="D15047" t="s">
        <v>364</v>
      </c>
      <c r="E15047">
        <v>1</v>
      </c>
      <c r="F15047" s="2">
        <v>4385.88</v>
      </c>
      <c r="G15047" s="3">
        <v>7293</v>
      </c>
      <c r="H15047" s="3">
        <v>43.858800000000002</v>
      </c>
      <c r="I15047" s="3">
        <v>206.13636</v>
      </c>
      <c r="J15047" s="3">
        <v>4635.8751600000005</v>
      </c>
      <c r="K15047" s="3">
        <v>7132.1156307692318</v>
      </c>
      <c r="L15047" s="4">
        <v>0.35000000000000003</v>
      </c>
    </row>
    <row r="15048" spans="1:12" x14ac:dyDescent="0.35">
      <c r="A15048" s="1" t="s">
        <v>25239</v>
      </c>
      <c r="B15048" t="s">
        <v>19811</v>
      </c>
      <c r="C15048" t="s">
        <v>34</v>
      </c>
      <c r="D15048" t="s">
        <v>35</v>
      </c>
      <c r="E15048">
        <v>1</v>
      </c>
      <c r="F15048" s="2">
        <v>18498.939999999999</v>
      </c>
      <c r="G15048" s="3">
        <v>51378</v>
      </c>
      <c r="H15048" s="3">
        <v>184.98939999999999</v>
      </c>
      <c r="I15048" s="3">
        <v>869.45017999999993</v>
      </c>
      <c r="J15048" s="3">
        <v>19553.379579999997</v>
      </c>
      <c r="K15048" s="3">
        <v>30082.122430769225</v>
      </c>
      <c r="L15048" s="4">
        <v>0.35</v>
      </c>
    </row>
    <row r="15049" spans="1:12" x14ac:dyDescent="0.35">
      <c r="A15049" s="1" t="s">
        <v>25240</v>
      </c>
      <c r="B15049" t="s">
        <v>25241</v>
      </c>
      <c r="C15049" t="s">
        <v>363</v>
      </c>
      <c r="D15049" t="s">
        <v>364</v>
      </c>
      <c r="E15049">
        <v>1</v>
      </c>
      <c r="F15049" s="2">
        <v>8480.4500000000007</v>
      </c>
      <c r="G15049" s="3">
        <v>16976</v>
      </c>
      <c r="H15049" s="3">
        <v>84.804500000000004</v>
      </c>
      <c r="I15049" s="3">
        <v>398.58115000000004</v>
      </c>
      <c r="J15049" s="3">
        <v>8963.8356500000009</v>
      </c>
      <c r="K15049" s="3">
        <v>13790.516384615386</v>
      </c>
      <c r="L15049" s="4">
        <v>0.35000000000000003</v>
      </c>
    </row>
    <row r="15050" spans="1:12" x14ac:dyDescent="0.35">
      <c r="A15050" s="1" t="s">
        <v>25242</v>
      </c>
      <c r="B15050" t="s">
        <v>25243</v>
      </c>
      <c r="C15050" t="s">
        <v>363</v>
      </c>
      <c r="D15050" t="s">
        <v>364</v>
      </c>
      <c r="E15050">
        <v>1</v>
      </c>
      <c r="F15050" s="2">
        <v>88.4</v>
      </c>
      <c r="G15050" s="3">
        <v>193.2</v>
      </c>
      <c r="H15050" s="3">
        <v>0.88400000000000012</v>
      </c>
      <c r="I15050" s="3">
        <v>4.1548000000000007</v>
      </c>
      <c r="J15050" s="3">
        <v>93.438800000000001</v>
      </c>
      <c r="K15050" s="3">
        <v>143.75200000000001</v>
      </c>
      <c r="L15050" s="4">
        <v>0.35000000000000003</v>
      </c>
    </row>
    <row r="15051" spans="1:12" x14ac:dyDescent="0.35">
      <c r="A15051" s="1" t="s">
        <v>25244</v>
      </c>
      <c r="B15051" t="s">
        <v>25245</v>
      </c>
      <c r="C15051" t="s">
        <v>363</v>
      </c>
      <c r="D15051" t="s">
        <v>364</v>
      </c>
      <c r="E15051">
        <v>1</v>
      </c>
      <c r="F15051" s="2">
        <v>423.29</v>
      </c>
      <c r="G15051" s="3">
        <v>1778</v>
      </c>
      <c r="H15051" s="3">
        <v>4.2328999999999999</v>
      </c>
      <c r="I15051" s="3">
        <v>19.894629999999999</v>
      </c>
      <c r="J15051" s="3">
        <v>447.41753</v>
      </c>
      <c r="K15051" s="3">
        <v>688.33466153846155</v>
      </c>
      <c r="L15051" s="4">
        <v>0.35000000000000003</v>
      </c>
    </row>
    <row r="15052" spans="1:12" x14ac:dyDescent="0.35">
      <c r="A15052" s="1" t="s">
        <v>25246</v>
      </c>
      <c r="B15052" t="s">
        <v>25247</v>
      </c>
      <c r="C15052" t="s">
        <v>26</v>
      </c>
      <c r="D15052" t="s">
        <v>27</v>
      </c>
      <c r="E15052">
        <v>1</v>
      </c>
      <c r="F15052" s="2">
        <v>304.33</v>
      </c>
      <c r="G15052" s="3">
        <v>619</v>
      </c>
      <c r="H15052" s="3">
        <v>3.0432999999999999</v>
      </c>
      <c r="I15052" s="3">
        <v>14.303509999999999</v>
      </c>
      <c r="J15052" s="3">
        <v>321.67680999999999</v>
      </c>
      <c r="K15052" s="3">
        <v>494.88739999999996</v>
      </c>
      <c r="L15052" s="4">
        <v>0.35</v>
      </c>
    </row>
    <row r="15053" spans="1:12" x14ac:dyDescent="0.35">
      <c r="A15053" s="1" t="s">
        <v>25248</v>
      </c>
      <c r="B15053" t="s">
        <v>25249</v>
      </c>
      <c r="C15053" t="s">
        <v>21</v>
      </c>
      <c r="D15053" t="s">
        <v>22</v>
      </c>
      <c r="E15053">
        <v>1</v>
      </c>
      <c r="F15053" s="2">
        <v>1700</v>
      </c>
      <c r="G15053" s="3">
        <v>4478.3087999999998</v>
      </c>
      <c r="H15053" s="3">
        <v>17</v>
      </c>
      <c r="I15053" s="3">
        <v>79.900000000000006</v>
      </c>
      <c r="J15053" s="3">
        <v>1796.9</v>
      </c>
      <c r="K15053" s="3">
        <v>2764.4615384615386</v>
      </c>
      <c r="L15053" s="4">
        <v>0.35</v>
      </c>
    </row>
    <row r="15054" spans="1:12" x14ac:dyDescent="0.35">
      <c r="A15054" s="1" t="s">
        <v>25250</v>
      </c>
      <c r="B15054" t="s">
        <v>21295</v>
      </c>
      <c r="C15054" t="s">
        <v>363</v>
      </c>
      <c r="D15054" t="s">
        <v>364</v>
      </c>
      <c r="E15054">
        <v>1</v>
      </c>
      <c r="F15054" s="2">
        <v>145.37</v>
      </c>
      <c r="G15054" s="3">
        <v>286</v>
      </c>
      <c r="H15054" s="3">
        <v>1.4537</v>
      </c>
      <c r="I15054" s="3">
        <v>6.8323900000000002</v>
      </c>
      <c r="J15054" s="3">
        <v>153.65609000000001</v>
      </c>
      <c r="K15054" s="3">
        <v>236.39398461538462</v>
      </c>
      <c r="L15054" s="4">
        <v>0.35</v>
      </c>
    </row>
    <row r="15055" spans="1:12" x14ac:dyDescent="0.35">
      <c r="A15055" s="1" t="s">
        <v>25251</v>
      </c>
      <c r="B15055" t="s">
        <v>25252</v>
      </c>
      <c r="C15055" t="s">
        <v>363</v>
      </c>
      <c r="D15055" t="s">
        <v>364</v>
      </c>
      <c r="E15055">
        <v>1</v>
      </c>
      <c r="F15055" s="2">
        <v>1463.2</v>
      </c>
      <c r="G15055" s="3">
        <v>6176</v>
      </c>
      <c r="H15055" s="3">
        <v>14.632000000000001</v>
      </c>
      <c r="I15055" s="3">
        <v>68.770400000000009</v>
      </c>
      <c r="J15055" s="3">
        <v>1546.6024000000002</v>
      </c>
      <c r="K15055" s="3">
        <v>2379.388307692308</v>
      </c>
      <c r="L15055" s="4">
        <v>0.35</v>
      </c>
    </row>
    <row r="15056" spans="1:12" x14ac:dyDescent="0.35">
      <c r="A15056" s="1" t="s">
        <v>25253</v>
      </c>
      <c r="B15056" t="s">
        <v>25254</v>
      </c>
      <c r="C15056" t="s">
        <v>34</v>
      </c>
      <c r="D15056" t="s">
        <v>35</v>
      </c>
      <c r="E15056">
        <v>1</v>
      </c>
      <c r="F15056" s="2">
        <v>2.42</v>
      </c>
      <c r="G15056" s="3">
        <v>6.5072000000000001</v>
      </c>
      <c r="H15056" s="3">
        <v>2.4199999999999999E-2</v>
      </c>
      <c r="I15056" s="3">
        <v>0.11373999999999999</v>
      </c>
      <c r="J15056" s="3">
        <v>2.5579399999999999</v>
      </c>
      <c r="K15056" s="3">
        <v>3.9352923076923072</v>
      </c>
      <c r="L15056" s="4">
        <v>0.34999999999999992</v>
      </c>
    </row>
    <row r="15057" spans="1:12" x14ac:dyDescent="0.35">
      <c r="A15057" s="1" t="s">
        <v>25255</v>
      </c>
      <c r="B15057" t="s">
        <v>20444</v>
      </c>
      <c r="C15057" t="s">
        <v>363</v>
      </c>
      <c r="D15057" t="s">
        <v>364</v>
      </c>
      <c r="E15057">
        <v>1</v>
      </c>
      <c r="F15057" s="2">
        <v>3650</v>
      </c>
      <c r="G15057" s="3">
        <v>6940.49</v>
      </c>
      <c r="H15057" s="3">
        <v>36.5</v>
      </c>
      <c r="I15057" s="3">
        <v>171.55</v>
      </c>
      <c r="J15057" s="3">
        <v>3858.05</v>
      </c>
      <c r="K15057" s="3">
        <v>5935.4615384615381</v>
      </c>
      <c r="L15057" s="4">
        <v>0.34999999999999992</v>
      </c>
    </row>
    <row r="15058" spans="1:12" x14ac:dyDescent="0.35">
      <c r="A15058" s="1" t="s">
        <v>25256</v>
      </c>
      <c r="B15058" t="s">
        <v>21938</v>
      </c>
      <c r="C15058" t="s">
        <v>34</v>
      </c>
      <c r="D15058" t="s">
        <v>35</v>
      </c>
      <c r="E15058">
        <v>1</v>
      </c>
      <c r="F15058" s="2">
        <v>41.18</v>
      </c>
      <c r="G15058" s="3">
        <v>101</v>
      </c>
      <c r="H15058" s="3">
        <v>0.4118</v>
      </c>
      <c r="I15058" s="3">
        <v>1.93546</v>
      </c>
      <c r="J15058" s="3">
        <v>43.527259999999998</v>
      </c>
      <c r="K15058" s="3">
        <v>66.965015384615384</v>
      </c>
      <c r="L15058" s="4">
        <v>0.35000000000000003</v>
      </c>
    </row>
    <row r="15059" spans="1:12" x14ac:dyDescent="0.35">
      <c r="A15059" s="1" t="s">
        <v>25257</v>
      </c>
      <c r="B15059" t="s">
        <v>25237</v>
      </c>
      <c r="C15059" t="s">
        <v>34</v>
      </c>
      <c r="D15059" t="s">
        <v>35</v>
      </c>
      <c r="E15059">
        <v>1</v>
      </c>
      <c r="F15059" s="2">
        <v>6237</v>
      </c>
      <c r="G15059" s="3">
        <v>17324</v>
      </c>
      <c r="H15059" s="3">
        <v>62.370000000000005</v>
      </c>
      <c r="I15059" s="3">
        <v>293.13900000000001</v>
      </c>
      <c r="J15059" s="3">
        <v>6592.509</v>
      </c>
      <c r="K15059" s="3">
        <v>10142.321538461538</v>
      </c>
      <c r="L15059" s="4">
        <v>0.35</v>
      </c>
    </row>
    <row r="15060" spans="1:12" x14ac:dyDescent="0.35">
      <c r="A15060" s="1" t="s">
        <v>25258</v>
      </c>
      <c r="B15060" t="s">
        <v>24504</v>
      </c>
      <c r="C15060" t="s">
        <v>363</v>
      </c>
      <c r="D15060" t="s">
        <v>364</v>
      </c>
      <c r="E15060">
        <v>1</v>
      </c>
      <c r="F15060" s="2">
        <v>2925</v>
      </c>
      <c r="G15060" s="3">
        <v>4862</v>
      </c>
      <c r="H15060" s="3">
        <v>29.25</v>
      </c>
      <c r="I15060" s="3">
        <v>137.47499999999999</v>
      </c>
      <c r="J15060" s="3">
        <v>3091.7249999999999</v>
      </c>
      <c r="K15060" s="3">
        <v>4756.5</v>
      </c>
      <c r="L15060" s="4">
        <v>0.35000000000000003</v>
      </c>
    </row>
    <row r="15061" spans="1:12" x14ac:dyDescent="0.35">
      <c r="A15061" s="1" t="s">
        <v>25259</v>
      </c>
      <c r="B15061" t="s">
        <v>25260</v>
      </c>
      <c r="C15061" t="s">
        <v>363</v>
      </c>
      <c r="D15061" t="s">
        <v>364</v>
      </c>
      <c r="E15061">
        <v>1</v>
      </c>
      <c r="F15061" s="2">
        <v>272.79000000000002</v>
      </c>
      <c r="G15061" s="3">
        <v>546</v>
      </c>
      <c r="H15061" s="3">
        <v>2.7279000000000004</v>
      </c>
      <c r="I15061" s="3">
        <v>12.82113</v>
      </c>
      <c r="J15061" s="3">
        <v>288.33902999999998</v>
      </c>
      <c r="K15061" s="3">
        <v>443.59850769230763</v>
      </c>
      <c r="L15061" s="4">
        <v>0.35</v>
      </c>
    </row>
    <row r="15062" spans="1:12" hidden="1" x14ac:dyDescent="0.35">
      <c r="A15062" s="1" t="s">
        <v>25261</v>
      </c>
      <c r="B15062" t="s">
        <v>25262</v>
      </c>
      <c r="C15062" t="s">
        <v>46</v>
      </c>
      <c r="D15062" t="s">
        <v>47</v>
      </c>
      <c r="E15062">
        <v>1</v>
      </c>
      <c r="F15062" s="2">
        <v>163.57</v>
      </c>
      <c r="G15062" s="3">
        <v>307</v>
      </c>
      <c r="H15062" s="3">
        <v>1.6356999999999999</v>
      </c>
      <c r="I15062" s="3">
        <v>7.6877899999999997</v>
      </c>
      <c r="J15062" s="3">
        <v>172.89348999999999</v>
      </c>
      <c r="K15062" s="3">
        <v>265.98998461538457</v>
      </c>
      <c r="L15062" s="4">
        <v>0.34999999999999992</v>
      </c>
    </row>
    <row r="15063" spans="1:12" x14ac:dyDescent="0.35">
      <c r="A15063" s="1" t="s">
        <v>25263</v>
      </c>
      <c r="B15063" t="s">
        <v>9375</v>
      </c>
      <c r="C15063" t="s">
        <v>13</v>
      </c>
      <c r="D15063" t="s">
        <v>14</v>
      </c>
      <c r="E15063">
        <v>1</v>
      </c>
      <c r="F15063" s="2">
        <v>14.535</v>
      </c>
      <c r="G15063" s="3">
        <v>54.095999999999997</v>
      </c>
      <c r="H15063" s="3">
        <v>0.14535000000000001</v>
      </c>
      <c r="I15063" s="3">
        <v>0.683145</v>
      </c>
      <c r="J15063" s="3">
        <v>15.363495</v>
      </c>
      <c r="K15063" s="3">
        <v>23.636146153846152</v>
      </c>
      <c r="L15063" s="4">
        <v>0.34999999999999992</v>
      </c>
    </row>
    <row r="15064" spans="1:12" x14ac:dyDescent="0.35">
      <c r="A15064" s="1" t="s">
        <v>25264</v>
      </c>
      <c r="B15064" t="s">
        <v>25265</v>
      </c>
      <c r="C15064" t="s">
        <v>13</v>
      </c>
      <c r="D15064" t="s">
        <v>14</v>
      </c>
      <c r="E15064">
        <v>1</v>
      </c>
      <c r="F15064" s="2">
        <v>396.48</v>
      </c>
      <c r="G15064" s="3">
        <v>794</v>
      </c>
      <c r="H15064" s="3">
        <v>3.9648000000000003</v>
      </c>
      <c r="I15064" s="3">
        <v>18.63456</v>
      </c>
      <c r="J15064" s="3">
        <v>419.07936000000007</v>
      </c>
      <c r="K15064" s="3">
        <v>644.737476923077</v>
      </c>
      <c r="L15064" s="4">
        <v>0.35</v>
      </c>
    </row>
    <row r="15065" spans="1:12" x14ac:dyDescent="0.35">
      <c r="A15065" s="1" t="s">
        <v>25266</v>
      </c>
      <c r="B15065" t="s">
        <v>25267</v>
      </c>
      <c r="C15065" t="s">
        <v>13</v>
      </c>
      <c r="D15065" t="s">
        <v>14</v>
      </c>
      <c r="E15065">
        <v>1</v>
      </c>
      <c r="F15065" s="2">
        <v>718.62</v>
      </c>
      <c r="G15065" s="3">
        <v>1570</v>
      </c>
      <c r="H15065" s="3">
        <v>7.1862000000000004</v>
      </c>
      <c r="I15065" s="3">
        <v>33.77514</v>
      </c>
      <c r="J15065" s="3">
        <v>759.58133999999995</v>
      </c>
      <c r="K15065" s="3">
        <v>1168.5866769230768</v>
      </c>
      <c r="L15065" s="4">
        <v>0.35</v>
      </c>
    </row>
    <row r="15066" spans="1:12" x14ac:dyDescent="0.35">
      <c r="A15066" s="1" t="s">
        <v>25268</v>
      </c>
      <c r="B15066" t="s">
        <v>25269</v>
      </c>
      <c r="C15066" t="s">
        <v>13</v>
      </c>
      <c r="D15066" t="s">
        <v>14</v>
      </c>
      <c r="E15066">
        <v>1</v>
      </c>
      <c r="F15066" s="2">
        <v>84</v>
      </c>
      <c r="G15066" s="3">
        <v>205.00479999999999</v>
      </c>
      <c r="H15066" s="3">
        <v>0.84</v>
      </c>
      <c r="I15066" s="3">
        <v>3.948</v>
      </c>
      <c r="J15066" s="3">
        <v>88.787999999999997</v>
      </c>
      <c r="K15066" s="3">
        <v>136.59692307692308</v>
      </c>
      <c r="L15066" s="4">
        <v>0.35000000000000003</v>
      </c>
    </row>
    <row r="15067" spans="1:12" x14ac:dyDescent="0.35">
      <c r="A15067" s="1" t="s">
        <v>25270</v>
      </c>
      <c r="B15067" t="s">
        <v>25271</v>
      </c>
      <c r="C15067" t="s">
        <v>363</v>
      </c>
      <c r="D15067" t="s">
        <v>364</v>
      </c>
      <c r="E15067">
        <v>1</v>
      </c>
      <c r="F15067" s="2">
        <v>23.8</v>
      </c>
      <c r="G15067" s="3">
        <v>67</v>
      </c>
      <c r="H15067" s="3">
        <v>0.23800000000000002</v>
      </c>
      <c r="I15067" s="3">
        <v>1.1186</v>
      </c>
      <c r="J15067" s="3">
        <v>25.156600000000001</v>
      </c>
      <c r="K15067" s="3">
        <v>38.702461538461542</v>
      </c>
      <c r="L15067" s="4">
        <v>0.35000000000000003</v>
      </c>
    </row>
    <row r="15068" spans="1:12" x14ac:dyDescent="0.35">
      <c r="A15068" s="1" t="s">
        <v>25272</v>
      </c>
      <c r="B15068" t="s">
        <v>20060</v>
      </c>
      <c r="C15068" t="s">
        <v>34</v>
      </c>
      <c r="D15068" t="s">
        <v>35</v>
      </c>
      <c r="E15068">
        <v>1</v>
      </c>
      <c r="F15068" s="2">
        <v>16602.89</v>
      </c>
      <c r="G15068" s="3">
        <v>46112</v>
      </c>
      <c r="H15068" s="3">
        <v>166.02889999999999</v>
      </c>
      <c r="I15068" s="3">
        <v>780.33582999999999</v>
      </c>
      <c r="J15068" s="3">
        <v>17549.254730000001</v>
      </c>
      <c r="K15068" s="3">
        <v>26998.853430769232</v>
      </c>
      <c r="L15068" s="4">
        <v>0.35</v>
      </c>
    </row>
    <row r="15069" spans="1:12" x14ac:dyDescent="0.35">
      <c r="A15069" s="1" t="s">
        <v>25273</v>
      </c>
      <c r="B15069" t="s">
        <v>25274</v>
      </c>
      <c r="C15069" t="s">
        <v>26</v>
      </c>
      <c r="D15069" t="s">
        <v>27</v>
      </c>
      <c r="E15069">
        <v>1</v>
      </c>
      <c r="F15069" s="2">
        <v>34.47</v>
      </c>
      <c r="G15069" s="3">
        <v>1066</v>
      </c>
      <c r="H15069" s="3">
        <v>0.34470000000000001</v>
      </c>
      <c r="I15069" s="3">
        <v>1.62009</v>
      </c>
      <c r="J15069" s="3">
        <v>36.43479</v>
      </c>
      <c r="K15069" s="3">
        <v>56.053523076923071</v>
      </c>
      <c r="L15069" s="4">
        <v>0.34999999999999992</v>
      </c>
    </row>
    <row r="15070" spans="1:12" x14ac:dyDescent="0.35">
      <c r="A15070" s="1" t="s">
        <v>25275</v>
      </c>
      <c r="B15070" t="s">
        <v>25276</v>
      </c>
      <c r="C15070" t="s">
        <v>26</v>
      </c>
      <c r="D15070" t="s">
        <v>27</v>
      </c>
      <c r="E15070">
        <v>1</v>
      </c>
      <c r="F15070" s="2">
        <v>65.84</v>
      </c>
      <c r="G15070" s="3">
        <v>164</v>
      </c>
      <c r="H15070" s="3">
        <v>0.6584000000000001</v>
      </c>
      <c r="I15070" s="3">
        <v>3.0944800000000003</v>
      </c>
      <c r="J15070" s="3">
        <v>69.592880000000008</v>
      </c>
      <c r="K15070" s="3">
        <v>107.06596923076924</v>
      </c>
      <c r="L15070" s="4">
        <v>0.35</v>
      </c>
    </row>
    <row r="15071" spans="1:12" x14ac:dyDescent="0.35">
      <c r="A15071" s="1" t="s">
        <v>25277</v>
      </c>
      <c r="B15071" t="s">
        <v>25278</v>
      </c>
      <c r="C15071" t="s">
        <v>363</v>
      </c>
      <c r="D15071" t="s">
        <v>364</v>
      </c>
      <c r="E15071">
        <v>1</v>
      </c>
      <c r="F15071" s="2">
        <v>153.94999999999999</v>
      </c>
      <c r="G15071" s="3">
        <v>16</v>
      </c>
      <c r="H15071" s="3">
        <v>1.5394999999999999</v>
      </c>
      <c r="I15071" s="3">
        <v>7.2356499999999997</v>
      </c>
      <c r="J15071" s="3">
        <v>162.72514999999999</v>
      </c>
      <c r="K15071" s="3">
        <v>250.34638461538458</v>
      </c>
      <c r="L15071" s="4">
        <v>0.35</v>
      </c>
    </row>
    <row r="15072" spans="1:12" x14ac:dyDescent="0.35">
      <c r="A15072" s="1" t="s">
        <v>25279</v>
      </c>
      <c r="B15072" t="s">
        <v>19609</v>
      </c>
      <c r="C15072" t="s">
        <v>34</v>
      </c>
      <c r="D15072" t="s">
        <v>35</v>
      </c>
      <c r="E15072">
        <v>1</v>
      </c>
      <c r="F15072" s="2">
        <v>3314.52</v>
      </c>
      <c r="G15072" s="3">
        <v>8708</v>
      </c>
      <c r="H15072" s="3">
        <v>33.145200000000003</v>
      </c>
      <c r="I15072" s="3">
        <v>155.78244000000001</v>
      </c>
      <c r="J15072" s="3">
        <v>3503.4476399999999</v>
      </c>
      <c r="K15072" s="3">
        <v>5389.9194461538455</v>
      </c>
      <c r="L15072" s="4">
        <v>0.34999999999999992</v>
      </c>
    </row>
    <row r="15073" spans="1:12" x14ac:dyDescent="0.35">
      <c r="A15073" s="1" t="s">
        <v>25280</v>
      </c>
      <c r="B15073" t="s">
        <v>24404</v>
      </c>
      <c r="C15073" t="s">
        <v>13</v>
      </c>
      <c r="D15073" t="s">
        <v>14</v>
      </c>
      <c r="E15073">
        <v>1</v>
      </c>
      <c r="F15073" s="2">
        <v>446.88</v>
      </c>
      <c r="G15073" s="3">
        <v>894</v>
      </c>
      <c r="H15073" s="3">
        <v>4.4687999999999999</v>
      </c>
      <c r="I15073" s="3">
        <v>21.003360000000001</v>
      </c>
      <c r="J15073" s="3">
        <v>472.35215999999997</v>
      </c>
      <c r="K15073" s="3">
        <v>726.69563076923066</v>
      </c>
      <c r="L15073" s="4">
        <v>0.34999999999999992</v>
      </c>
    </row>
    <row r="15074" spans="1:12" x14ac:dyDescent="0.35">
      <c r="A15074" s="1" t="s">
        <v>25281</v>
      </c>
      <c r="B15074" t="s">
        <v>20587</v>
      </c>
      <c r="C15074" t="s">
        <v>363</v>
      </c>
      <c r="D15074" t="s">
        <v>364</v>
      </c>
      <c r="E15074">
        <v>1</v>
      </c>
      <c r="F15074" s="2">
        <v>237.9042</v>
      </c>
      <c r="G15074" s="3">
        <v>549</v>
      </c>
      <c r="H15074" s="3">
        <v>2.3790420000000001</v>
      </c>
      <c r="I15074" s="3">
        <v>11.1814974</v>
      </c>
      <c r="J15074" s="3">
        <v>251.46473940000001</v>
      </c>
      <c r="K15074" s="3">
        <v>386.86882984615386</v>
      </c>
      <c r="L15074" s="4">
        <v>0.35</v>
      </c>
    </row>
    <row r="15075" spans="1:12" x14ac:dyDescent="0.35">
      <c r="A15075" s="1" t="s">
        <v>25282</v>
      </c>
      <c r="B15075" t="s">
        <v>23234</v>
      </c>
      <c r="C15075" t="s">
        <v>34</v>
      </c>
      <c r="D15075" t="s">
        <v>35</v>
      </c>
      <c r="E15075">
        <v>1</v>
      </c>
      <c r="F15075" s="2">
        <v>9468.36</v>
      </c>
      <c r="G15075" s="3">
        <v>26302</v>
      </c>
      <c r="H15075" s="3">
        <v>94.683600000000013</v>
      </c>
      <c r="I15075" s="3">
        <v>445.01292000000001</v>
      </c>
      <c r="J15075" s="3">
        <v>10008.05652</v>
      </c>
      <c r="K15075" s="3">
        <v>15397.01003076923</v>
      </c>
      <c r="L15075" s="4">
        <v>0.35</v>
      </c>
    </row>
    <row r="15076" spans="1:12" x14ac:dyDescent="0.35">
      <c r="A15076" s="1" t="s">
        <v>25283</v>
      </c>
      <c r="B15076" t="s">
        <v>25284</v>
      </c>
      <c r="C15076" t="s">
        <v>363</v>
      </c>
      <c r="D15076" t="s">
        <v>364</v>
      </c>
      <c r="E15076">
        <v>1</v>
      </c>
      <c r="F15076" s="2">
        <v>4316.95</v>
      </c>
      <c r="G15076" s="3">
        <v>8641</v>
      </c>
      <c r="H15076" s="3">
        <v>43.169499999999999</v>
      </c>
      <c r="I15076" s="3">
        <v>202.89664999999999</v>
      </c>
      <c r="J15076" s="3">
        <v>4563.0161499999995</v>
      </c>
      <c r="K15076" s="3">
        <v>7020.0248461538449</v>
      </c>
      <c r="L15076" s="4">
        <v>0.35</v>
      </c>
    </row>
    <row r="15077" spans="1:12" x14ac:dyDescent="0.35">
      <c r="A15077" s="1" t="s">
        <v>25285</v>
      </c>
      <c r="B15077" t="s">
        <v>25286</v>
      </c>
      <c r="C15077" t="s">
        <v>26</v>
      </c>
      <c r="D15077" t="s">
        <v>27</v>
      </c>
      <c r="E15077">
        <v>1</v>
      </c>
      <c r="F15077" s="2">
        <v>159.02000000000001</v>
      </c>
      <c r="G15077" s="3">
        <v>473</v>
      </c>
      <c r="H15077" s="3">
        <v>1.5902000000000001</v>
      </c>
      <c r="I15077" s="3">
        <v>7.4739400000000007</v>
      </c>
      <c r="J15077" s="3">
        <v>168.08414000000002</v>
      </c>
      <c r="K15077" s="3">
        <v>258.59098461538463</v>
      </c>
      <c r="L15077" s="4">
        <v>0.35</v>
      </c>
    </row>
    <row r="15078" spans="1:12" x14ac:dyDescent="0.35">
      <c r="A15078" s="1" t="s">
        <v>25287</v>
      </c>
      <c r="B15078" t="s">
        <v>25288</v>
      </c>
      <c r="C15078" t="s">
        <v>34</v>
      </c>
      <c r="D15078" t="s">
        <v>35</v>
      </c>
      <c r="E15078">
        <v>1</v>
      </c>
      <c r="F15078" s="2">
        <v>98.93</v>
      </c>
      <c r="G15078" s="3">
        <v>272</v>
      </c>
      <c r="H15078" s="3">
        <v>0.98930000000000007</v>
      </c>
      <c r="I15078" s="3">
        <v>4.6497100000000007</v>
      </c>
      <c r="J15078" s="3">
        <v>104.56901000000001</v>
      </c>
      <c r="K15078" s="3">
        <v>160.87540000000001</v>
      </c>
      <c r="L15078" s="4">
        <v>0.35000000000000003</v>
      </c>
    </row>
    <row r="15079" spans="1:12" x14ac:dyDescent="0.35">
      <c r="A15079" s="1" t="s">
        <v>25289</v>
      </c>
      <c r="B15079" t="s">
        <v>20638</v>
      </c>
      <c r="C15079" t="s">
        <v>34</v>
      </c>
      <c r="D15079" t="s">
        <v>35</v>
      </c>
      <c r="E15079">
        <v>1</v>
      </c>
      <c r="F15079" s="2">
        <v>18498.939999999999</v>
      </c>
      <c r="G15079" s="3">
        <v>51378</v>
      </c>
      <c r="H15079" s="3">
        <v>184.98939999999999</v>
      </c>
      <c r="I15079" s="3">
        <v>869.45017999999993</v>
      </c>
      <c r="J15079" s="3">
        <v>19553.379579999997</v>
      </c>
      <c r="K15079" s="3">
        <v>30082.122430769225</v>
      </c>
      <c r="L15079" s="4">
        <v>0.35</v>
      </c>
    </row>
    <row r="15080" spans="1:12" x14ac:dyDescent="0.35">
      <c r="A15080" s="1" t="s">
        <v>25290</v>
      </c>
      <c r="B15080" t="s">
        <v>23036</v>
      </c>
      <c r="C15080" t="s">
        <v>13</v>
      </c>
      <c r="D15080" t="s">
        <v>14</v>
      </c>
      <c r="E15080">
        <v>1</v>
      </c>
      <c r="F15080" s="2">
        <v>2084.04</v>
      </c>
      <c r="G15080" s="3">
        <v>4171</v>
      </c>
      <c r="H15080" s="3">
        <v>20.840399999999999</v>
      </c>
      <c r="I15080" s="3">
        <v>97.949879999999993</v>
      </c>
      <c r="J15080" s="3">
        <v>2202.8302800000001</v>
      </c>
      <c r="K15080" s="3">
        <v>3388.9696615384614</v>
      </c>
      <c r="L15080" s="4">
        <v>0.34999999999999992</v>
      </c>
    </row>
    <row r="15081" spans="1:12" x14ac:dyDescent="0.35">
      <c r="A15081" s="1" t="s">
        <v>25291</v>
      </c>
      <c r="B15081" t="s">
        <v>20472</v>
      </c>
      <c r="C15081" t="s">
        <v>34</v>
      </c>
      <c r="D15081" t="s">
        <v>35</v>
      </c>
      <c r="E15081">
        <v>1</v>
      </c>
      <c r="F15081" s="2">
        <v>16668</v>
      </c>
      <c r="G15081" s="3">
        <v>42412.148000000001</v>
      </c>
      <c r="H15081" s="3">
        <v>166.68</v>
      </c>
      <c r="I15081" s="3">
        <v>783.39599999999996</v>
      </c>
      <c r="J15081" s="3">
        <v>17618.076000000001</v>
      </c>
      <c r="K15081" s="3">
        <v>27104.732307692309</v>
      </c>
      <c r="L15081" s="4">
        <v>0.35000000000000003</v>
      </c>
    </row>
    <row r="15082" spans="1:12" x14ac:dyDescent="0.35">
      <c r="A15082" s="1">
        <v>50101</v>
      </c>
      <c r="B15082" t="s">
        <v>25292</v>
      </c>
      <c r="C15082" t="s">
        <v>21</v>
      </c>
      <c r="D15082" t="s">
        <v>22</v>
      </c>
      <c r="E15082">
        <v>1</v>
      </c>
      <c r="F15082" s="2">
        <v>6.4</v>
      </c>
      <c r="G15082" s="3">
        <v>2322.9920000000002</v>
      </c>
      <c r="H15082" s="3">
        <v>6.4000000000000001E-2</v>
      </c>
      <c r="I15082" s="3">
        <v>0.30080000000000001</v>
      </c>
      <c r="J15082" s="3">
        <v>6.7648000000000001</v>
      </c>
      <c r="K15082" s="3">
        <v>10.407384615384615</v>
      </c>
      <c r="L15082" s="4">
        <v>0.34999999999999992</v>
      </c>
    </row>
    <row r="15083" spans="1:12" x14ac:dyDescent="0.35">
      <c r="A15083" s="1" t="s">
        <v>25293</v>
      </c>
      <c r="B15083" t="s">
        <v>25294</v>
      </c>
      <c r="C15083" t="s">
        <v>34</v>
      </c>
      <c r="D15083" t="s">
        <v>35</v>
      </c>
      <c r="E15083">
        <v>1</v>
      </c>
      <c r="F15083" s="2">
        <v>4787.34</v>
      </c>
      <c r="G15083" s="3">
        <v>12371</v>
      </c>
      <c r="H15083" s="3">
        <v>47.873400000000004</v>
      </c>
      <c r="I15083" s="3">
        <v>225.00498000000002</v>
      </c>
      <c r="J15083" s="3">
        <v>5060.2183800000003</v>
      </c>
      <c r="K15083" s="3">
        <v>7784.9513538461542</v>
      </c>
      <c r="L15083" s="4">
        <v>0.35</v>
      </c>
    </row>
    <row r="15084" spans="1:12" x14ac:dyDescent="0.35">
      <c r="A15084" s="1" t="s">
        <v>25295</v>
      </c>
      <c r="B15084" t="s">
        <v>25296</v>
      </c>
      <c r="C15084" t="s">
        <v>21</v>
      </c>
      <c r="D15084" t="s">
        <v>22</v>
      </c>
      <c r="E15084">
        <v>1</v>
      </c>
      <c r="F15084" s="2">
        <v>32.06</v>
      </c>
      <c r="G15084" s="3">
        <v>80</v>
      </c>
      <c r="H15084" s="3">
        <v>0.32060000000000005</v>
      </c>
      <c r="I15084" s="3">
        <v>1.50682</v>
      </c>
      <c r="J15084" s="3">
        <v>33.887419999999999</v>
      </c>
      <c r="K15084" s="3">
        <v>52.134492307692305</v>
      </c>
      <c r="L15084" s="4">
        <v>0.35</v>
      </c>
    </row>
    <row r="15085" spans="1:12" x14ac:dyDescent="0.35">
      <c r="A15085" s="1" t="s">
        <v>25297</v>
      </c>
      <c r="B15085" t="s">
        <v>25298</v>
      </c>
      <c r="C15085" t="s">
        <v>34</v>
      </c>
      <c r="D15085" t="s">
        <v>35</v>
      </c>
      <c r="E15085">
        <v>1</v>
      </c>
      <c r="F15085" s="2">
        <v>198.84</v>
      </c>
      <c r="G15085" s="3">
        <v>494</v>
      </c>
      <c r="H15085" s="3">
        <v>1.9884000000000002</v>
      </c>
      <c r="I15085" s="3">
        <v>9.3454800000000002</v>
      </c>
      <c r="J15085" s="3">
        <v>210.17388000000003</v>
      </c>
      <c r="K15085" s="3">
        <v>323.34443076923077</v>
      </c>
      <c r="L15085" s="4">
        <v>0.34999999999999992</v>
      </c>
    </row>
    <row r="15086" spans="1:12" x14ac:dyDescent="0.35">
      <c r="A15086" s="1" t="s">
        <v>25299</v>
      </c>
      <c r="B15086" t="s">
        <v>25300</v>
      </c>
      <c r="C15086" t="s">
        <v>34</v>
      </c>
      <c r="D15086" t="s">
        <v>35</v>
      </c>
      <c r="E15086">
        <v>1</v>
      </c>
      <c r="F15086" s="2">
        <v>41.31</v>
      </c>
      <c r="G15086" s="3">
        <v>203</v>
      </c>
      <c r="H15086" s="3">
        <v>0.41310000000000002</v>
      </c>
      <c r="I15086" s="3">
        <v>1.94157</v>
      </c>
      <c r="J15086" s="3">
        <v>43.664670000000001</v>
      </c>
      <c r="K15086" s="3">
        <v>67.176415384615382</v>
      </c>
      <c r="L15086" s="4">
        <v>0.35</v>
      </c>
    </row>
    <row r="15087" spans="1:12" x14ac:dyDescent="0.35">
      <c r="A15087" s="1" t="s">
        <v>25301</v>
      </c>
      <c r="B15087" t="s">
        <v>25302</v>
      </c>
      <c r="C15087" t="s">
        <v>26</v>
      </c>
      <c r="D15087" t="s">
        <v>27</v>
      </c>
      <c r="E15087">
        <v>1</v>
      </c>
      <c r="F15087" s="2">
        <v>722.13</v>
      </c>
      <c r="G15087" s="3">
        <v>1469</v>
      </c>
      <c r="H15087" s="3">
        <v>7.2213000000000003</v>
      </c>
      <c r="I15087" s="3">
        <v>33.940109999999997</v>
      </c>
      <c r="J15087" s="3">
        <v>763.29141000000004</v>
      </c>
      <c r="K15087" s="3">
        <v>1174.2944769230769</v>
      </c>
      <c r="L15087" s="4">
        <v>0.35</v>
      </c>
    </row>
    <row r="15088" spans="1:12" x14ac:dyDescent="0.35">
      <c r="A15088" s="1" t="s">
        <v>25303</v>
      </c>
      <c r="B15088" t="s">
        <v>25304</v>
      </c>
      <c r="C15088" t="s">
        <v>363</v>
      </c>
      <c r="D15088" t="s">
        <v>364</v>
      </c>
      <c r="E15088">
        <v>1</v>
      </c>
      <c r="F15088" s="2">
        <v>24.03</v>
      </c>
      <c r="G15088" s="3">
        <v>49</v>
      </c>
      <c r="H15088" s="3">
        <v>0.24030000000000001</v>
      </c>
      <c r="I15088" s="3">
        <v>1.12941</v>
      </c>
      <c r="J15088" s="3">
        <v>25.399710000000002</v>
      </c>
      <c r="K15088" s="3">
        <v>39.076476923076925</v>
      </c>
      <c r="L15088" s="4">
        <v>0.35</v>
      </c>
    </row>
    <row r="15089" spans="1:12" x14ac:dyDescent="0.35">
      <c r="A15089" s="1" t="s">
        <v>25305</v>
      </c>
      <c r="B15089" t="s">
        <v>1586</v>
      </c>
      <c r="C15089" t="s">
        <v>34</v>
      </c>
      <c r="D15089" t="s">
        <v>35</v>
      </c>
      <c r="E15089">
        <v>1</v>
      </c>
      <c r="F15089" s="2">
        <v>12747.24</v>
      </c>
      <c r="G15089" s="3">
        <v>35402</v>
      </c>
      <c r="H15089" s="3">
        <v>127.47240000000001</v>
      </c>
      <c r="I15089" s="3">
        <v>599.12027999999998</v>
      </c>
      <c r="J15089" s="3">
        <v>13473.83268</v>
      </c>
      <c r="K15089" s="3">
        <v>20728.973353846151</v>
      </c>
      <c r="L15089" s="4">
        <v>0.34999999999999992</v>
      </c>
    </row>
    <row r="15090" spans="1:12" x14ac:dyDescent="0.35">
      <c r="A15090" s="1" t="s">
        <v>25306</v>
      </c>
      <c r="B15090" t="s">
        <v>25307</v>
      </c>
      <c r="C15090" t="s">
        <v>26</v>
      </c>
      <c r="D15090" t="s">
        <v>27</v>
      </c>
      <c r="E15090">
        <v>1</v>
      </c>
      <c r="F15090" s="2">
        <v>33.450000000000003</v>
      </c>
      <c r="G15090" s="3">
        <v>68.849999999999994</v>
      </c>
      <c r="H15090" s="3">
        <v>0.33450000000000002</v>
      </c>
      <c r="I15090" s="3">
        <v>1.5721500000000002</v>
      </c>
      <c r="J15090" s="3">
        <v>35.356650000000002</v>
      </c>
      <c r="K15090" s="3">
        <v>54.394846153846153</v>
      </c>
      <c r="L15090" s="4">
        <v>0.35</v>
      </c>
    </row>
    <row r="15091" spans="1:12" x14ac:dyDescent="0.35">
      <c r="A15091" s="1" t="s">
        <v>25308</v>
      </c>
      <c r="B15091" t="s">
        <v>25309</v>
      </c>
      <c r="C15091" t="s">
        <v>26</v>
      </c>
      <c r="D15091" t="s">
        <v>27</v>
      </c>
      <c r="E15091">
        <v>1</v>
      </c>
      <c r="F15091" s="2">
        <v>125.02</v>
      </c>
      <c r="G15091" s="3">
        <v>256</v>
      </c>
      <c r="H15091" s="3">
        <v>1.2502</v>
      </c>
      <c r="I15091" s="3">
        <v>5.8759399999999999</v>
      </c>
      <c r="J15091" s="3">
        <v>132.14614</v>
      </c>
      <c r="K15091" s="3">
        <v>203.30175384615384</v>
      </c>
      <c r="L15091" s="4">
        <v>0.35</v>
      </c>
    </row>
    <row r="15092" spans="1:12" x14ac:dyDescent="0.35">
      <c r="A15092" s="1" t="s">
        <v>25310</v>
      </c>
      <c r="B15092" t="s">
        <v>25311</v>
      </c>
      <c r="C15092" t="s">
        <v>13</v>
      </c>
      <c r="D15092" t="s">
        <v>14</v>
      </c>
      <c r="E15092">
        <v>1</v>
      </c>
      <c r="F15092" s="2">
        <v>56.2331</v>
      </c>
      <c r="G15092" s="3">
        <v>131</v>
      </c>
      <c r="H15092" s="3">
        <v>0.56233100000000003</v>
      </c>
      <c r="I15092" s="3">
        <v>2.6429556999999999</v>
      </c>
      <c r="J15092" s="3">
        <v>59.438386700000002</v>
      </c>
      <c r="K15092" s="3">
        <v>91.443671846153848</v>
      </c>
      <c r="L15092" s="4">
        <v>0.35</v>
      </c>
    </row>
    <row r="15093" spans="1:12" x14ac:dyDescent="0.35">
      <c r="A15093" s="1" t="s">
        <v>25312</v>
      </c>
      <c r="B15093" t="s">
        <v>20064</v>
      </c>
      <c r="C15093" t="s">
        <v>34</v>
      </c>
      <c r="D15093" t="s">
        <v>35</v>
      </c>
      <c r="E15093">
        <v>1</v>
      </c>
      <c r="F15093" s="2">
        <v>12003.91</v>
      </c>
      <c r="G15093" s="3">
        <v>32172</v>
      </c>
      <c r="H15093" s="3">
        <v>120.0391</v>
      </c>
      <c r="I15093" s="3">
        <v>564.18376999999998</v>
      </c>
      <c r="J15093" s="3">
        <v>12688.132869999999</v>
      </c>
      <c r="K15093" s="3">
        <v>19520.204415384615</v>
      </c>
      <c r="L15093" s="4">
        <v>0.35</v>
      </c>
    </row>
    <row r="15094" spans="1:12" x14ac:dyDescent="0.35">
      <c r="A15094" s="1" t="s">
        <v>25313</v>
      </c>
      <c r="B15094" t="s">
        <v>25314</v>
      </c>
      <c r="C15094" t="s">
        <v>363</v>
      </c>
      <c r="D15094" t="s">
        <v>364</v>
      </c>
      <c r="E15094">
        <v>1</v>
      </c>
      <c r="F15094" s="2">
        <v>191.89</v>
      </c>
      <c r="G15094" s="3">
        <v>324</v>
      </c>
      <c r="H15094" s="3">
        <v>1.9188999999999998</v>
      </c>
      <c r="I15094" s="3">
        <v>9.0188299999999995</v>
      </c>
      <c r="J15094" s="3">
        <v>202.82773</v>
      </c>
      <c r="K15094" s="3">
        <v>312.04266153846152</v>
      </c>
      <c r="L15094" s="4">
        <v>0.34999999999999992</v>
      </c>
    </row>
    <row r="15095" spans="1:12" x14ac:dyDescent="0.35">
      <c r="A15095" s="1">
        <v>7291020</v>
      </c>
      <c r="B15095" t="s">
        <v>19826</v>
      </c>
      <c r="C15095" t="s">
        <v>34</v>
      </c>
      <c r="D15095" t="s">
        <v>35</v>
      </c>
      <c r="E15095">
        <v>1</v>
      </c>
      <c r="F15095" s="2">
        <v>0.245</v>
      </c>
      <c r="G15095" s="3">
        <v>1</v>
      </c>
      <c r="H15095" s="3">
        <v>2.4499999999999999E-3</v>
      </c>
      <c r="I15095" s="3">
        <v>1.1514999999999999E-2</v>
      </c>
      <c r="J15095" s="3">
        <v>0.258965</v>
      </c>
      <c r="K15095" s="3">
        <v>0.3984076923076923</v>
      </c>
      <c r="L15095" s="4">
        <v>0.35</v>
      </c>
    </row>
    <row r="15096" spans="1:12" x14ac:dyDescent="0.35">
      <c r="A15096" s="1">
        <v>441380</v>
      </c>
      <c r="B15096" t="s">
        <v>25315</v>
      </c>
      <c r="C15096" t="s">
        <v>34</v>
      </c>
      <c r="D15096" t="s">
        <v>35</v>
      </c>
      <c r="E15096">
        <v>1</v>
      </c>
      <c r="F15096" s="2">
        <v>0.43</v>
      </c>
      <c r="G15096" s="3">
        <v>5581.79</v>
      </c>
      <c r="H15096" s="3">
        <v>4.3E-3</v>
      </c>
      <c r="I15096" s="3">
        <v>2.0209999999999999E-2</v>
      </c>
      <c r="J15096" s="3">
        <v>0.45451000000000003</v>
      </c>
      <c r="K15096" s="3">
        <v>0.69924615384615385</v>
      </c>
      <c r="L15096" s="4">
        <v>0.35</v>
      </c>
    </row>
    <row r="15097" spans="1:12" x14ac:dyDescent="0.35">
      <c r="A15097" s="1" t="s">
        <v>25316</v>
      </c>
      <c r="B15097" t="s">
        <v>25317</v>
      </c>
      <c r="C15097" t="s">
        <v>26</v>
      </c>
      <c r="D15097" t="s">
        <v>27</v>
      </c>
      <c r="E15097">
        <v>1</v>
      </c>
      <c r="F15097" s="2">
        <v>64.849999999999994</v>
      </c>
      <c r="G15097" s="3">
        <v>135.51</v>
      </c>
      <c r="H15097" s="3">
        <v>0.64849999999999997</v>
      </c>
      <c r="I15097" s="3">
        <v>3.0479499999999997</v>
      </c>
      <c r="J15097" s="3">
        <v>68.546449999999993</v>
      </c>
      <c r="K15097" s="3">
        <v>105.45607692307691</v>
      </c>
      <c r="L15097" s="4">
        <v>0.35</v>
      </c>
    </row>
    <row r="15098" spans="1:12" x14ac:dyDescent="0.35">
      <c r="A15098" s="1" t="s">
        <v>25318</v>
      </c>
      <c r="B15098" t="s">
        <v>25319</v>
      </c>
      <c r="C15098" t="s">
        <v>363</v>
      </c>
      <c r="D15098" t="s">
        <v>364</v>
      </c>
      <c r="E15098">
        <v>1</v>
      </c>
      <c r="F15098" s="2">
        <v>41.231499999999997</v>
      </c>
      <c r="G15098" s="3">
        <v>174.13</v>
      </c>
      <c r="H15098" s="3">
        <v>0.41231499999999999</v>
      </c>
      <c r="I15098" s="3">
        <v>1.9378804999999999</v>
      </c>
      <c r="J15098" s="3">
        <v>43.581695499999995</v>
      </c>
      <c r="K15098" s="3">
        <v>67.0487623076923</v>
      </c>
      <c r="L15098" s="4">
        <v>0.35</v>
      </c>
    </row>
    <row r="15099" spans="1:12" x14ac:dyDescent="0.35">
      <c r="A15099" s="1" t="s">
        <v>25320</v>
      </c>
      <c r="B15099" t="s">
        <v>25321</v>
      </c>
      <c r="C15099" t="s">
        <v>34</v>
      </c>
      <c r="D15099" t="s">
        <v>35</v>
      </c>
      <c r="E15099">
        <v>1</v>
      </c>
      <c r="F15099" s="2">
        <v>202.54</v>
      </c>
      <c r="G15099" s="3">
        <v>495</v>
      </c>
      <c r="H15099" s="3">
        <v>2.0253999999999999</v>
      </c>
      <c r="I15099" s="3">
        <v>9.51938</v>
      </c>
      <c r="J15099" s="3">
        <v>214.08477999999999</v>
      </c>
      <c r="K15099" s="3">
        <v>329.3612</v>
      </c>
      <c r="L15099" s="4">
        <v>0.35000000000000003</v>
      </c>
    </row>
    <row r="15100" spans="1:12" x14ac:dyDescent="0.35">
      <c r="A15100" s="1" t="s">
        <v>25322</v>
      </c>
      <c r="B15100" t="s">
        <v>25323</v>
      </c>
      <c r="C15100" t="s">
        <v>26</v>
      </c>
      <c r="D15100" t="s">
        <v>27</v>
      </c>
      <c r="E15100">
        <v>1</v>
      </c>
      <c r="F15100" s="2">
        <v>456.92</v>
      </c>
      <c r="G15100" s="3">
        <v>943</v>
      </c>
      <c r="H15100" s="3">
        <v>4.5692000000000004</v>
      </c>
      <c r="I15100" s="3">
        <v>21.475239999999999</v>
      </c>
      <c r="J15100" s="3">
        <v>482.96444000000002</v>
      </c>
      <c r="K15100" s="3">
        <v>743.02221538461538</v>
      </c>
      <c r="L15100" s="4">
        <v>0.35</v>
      </c>
    </row>
    <row r="15101" spans="1:12" x14ac:dyDescent="0.35">
      <c r="A15101" s="1">
        <v>5566080</v>
      </c>
      <c r="B15101" t="s">
        <v>25324</v>
      </c>
      <c r="C15101" t="s">
        <v>34</v>
      </c>
      <c r="D15101" t="s">
        <v>35</v>
      </c>
      <c r="E15101">
        <v>1</v>
      </c>
      <c r="F15101" s="2">
        <v>0.26900000000000002</v>
      </c>
      <c r="G15101" s="3">
        <v>1</v>
      </c>
      <c r="H15101" s="3">
        <v>2.6900000000000001E-3</v>
      </c>
      <c r="I15101" s="3">
        <v>1.2643000000000001E-2</v>
      </c>
      <c r="J15101" s="3">
        <v>0.28433300000000006</v>
      </c>
      <c r="K15101" s="3">
        <v>0.43743538461538467</v>
      </c>
      <c r="L15101" s="4">
        <v>0.34999999999999992</v>
      </c>
    </row>
    <row r="15102" spans="1:12" x14ac:dyDescent="0.35">
      <c r="A15102" s="1" t="s">
        <v>25325</v>
      </c>
      <c r="B15102" t="s">
        <v>25325</v>
      </c>
      <c r="C15102" t="s">
        <v>363</v>
      </c>
      <c r="D15102" t="s">
        <v>364</v>
      </c>
      <c r="E15102">
        <v>1</v>
      </c>
      <c r="F15102" s="2">
        <v>13.3</v>
      </c>
      <c r="G15102" s="3">
        <v>25</v>
      </c>
      <c r="H15102" s="3">
        <v>0.13300000000000001</v>
      </c>
      <c r="I15102" s="3">
        <v>0.62509999999999999</v>
      </c>
      <c r="J15102" s="3">
        <v>14.0581</v>
      </c>
      <c r="K15102" s="3">
        <v>21.627846153846153</v>
      </c>
      <c r="L15102" s="4">
        <v>0.35000000000000003</v>
      </c>
    </row>
    <row r="15103" spans="1:12" x14ac:dyDescent="0.35">
      <c r="A15103" s="1" t="s">
        <v>25326</v>
      </c>
      <c r="B15103" t="s">
        <v>25327</v>
      </c>
      <c r="C15103" t="s">
        <v>363</v>
      </c>
      <c r="D15103" t="s">
        <v>364</v>
      </c>
      <c r="E15103">
        <v>1</v>
      </c>
      <c r="F15103" s="2">
        <v>1132.1300000000001</v>
      </c>
      <c r="G15103" s="3">
        <v>2219</v>
      </c>
      <c r="H15103" s="3">
        <v>11.321300000000001</v>
      </c>
      <c r="I15103" s="3">
        <v>53.210110000000007</v>
      </c>
      <c r="J15103" s="3">
        <v>1196.6614100000002</v>
      </c>
      <c r="K15103" s="3">
        <v>1841.017553846154</v>
      </c>
      <c r="L15103" s="4">
        <v>0.35</v>
      </c>
    </row>
    <row r="15104" spans="1:12" x14ac:dyDescent="0.35">
      <c r="A15104" s="1" t="s">
        <v>25328</v>
      </c>
      <c r="B15104" t="s">
        <v>25329</v>
      </c>
      <c r="C15104" t="s">
        <v>363</v>
      </c>
      <c r="D15104" t="s">
        <v>364</v>
      </c>
      <c r="E15104">
        <v>1</v>
      </c>
      <c r="F15104" s="2">
        <v>54.44</v>
      </c>
      <c r="G15104" s="3">
        <v>109</v>
      </c>
      <c r="H15104" s="3">
        <v>0.5444</v>
      </c>
      <c r="I15104" s="3">
        <v>2.5586799999999998</v>
      </c>
      <c r="J15104" s="3">
        <v>57.543080000000003</v>
      </c>
      <c r="K15104" s="3">
        <v>88.52781538461538</v>
      </c>
      <c r="L15104" s="4">
        <v>0.34999999999999992</v>
      </c>
    </row>
    <row r="15105" spans="1:12" x14ac:dyDescent="0.35">
      <c r="A15105" s="1">
        <v>762329</v>
      </c>
      <c r="B15105" t="s">
        <v>20344</v>
      </c>
      <c r="C15105" t="s">
        <v>34</v>
      </c>
      <c r="D15105" t="s">
        <v>35</v>
      </c>
      <c r="E15105">
        <v>1</v>
      </c>
      <c r="F15105" s="2">
        <v>0.155</v>
      </c>
      <c r="G15105" s="3">
        <v>1</v>
      </c>
      <c r="H15105" s="3">
        <v>1.5499999999999999E-3</v>
      </c>
      <c r="I15105" s="3">
        <v>7.2849999999999998E-3</v>
      </c>
      <c r="J15105" s="3">
        <v>0.16383500000000001</v>
      </c>
      <c r="K15105" s="3">
        <v>0.25205384615384618</v>
      </c>
      <c r="L15105" s="4">
        <v>0.35000000000000003</v>
      </c>
    </row>
    <row r="15106" spans="1:12" x14ac:dyDescent="0.35">
      <c r="A15106" s="1" t="s">
        <v>25330</v>
      </c>
      <c r="B15106" t="s">
        <v>6880</v>
      </c>
      <c r="C15106" t="s">
        <v>13</v>
      </c>
      <c r="D15106" t="s">
        <v>14</v>
      </c>
      <c r="E15106">
        <v>1</v>
      </c>
      <c r="F15106" s="2">
        <v>273.83999999999997</v>
      </c>
      <c r="G15106" s="3">
        <v>548</v>
      </c>
      <c r="H15106" s="3">
        <v>2.7383999999999999</v>
      </c>
      <c r="I15106" s="3">
        <v>12.870479999999999</v>
      </c>
      <c r="J15106" s="3">
        <v>289.44887999999997</v>
      </c>
      <c r="K15106" s="3">
        <v>445.30596923076916</v>
      </c>
      <c r="L15106" s="4">
        <v>0.35</v>
      </c>
    </row>
    <row r="15107" spans="1:12" x14ac:dyDescent="0.35">
      <c r="A15107" s="1" t="s">
        <v>25331</v>
      </c>
      <c r="B15107" t="s">
        <v>25332</v>
      </c>
      <c r="C15107" t="s">
        <v>13</v>
      </c>
      <c r="D15107" t="s">
        <v>14</v>
      </c>
      <c r="E15107">
        <v>1</v>
      </c>
      <c r="F15107" s="2">
        <v>146.51779999999999</v>
      </c>
      <c r="G15107" s="3">
        <v>347</v>
      </c>
      <c r="H15107" s="3">
        <v>1.4651779999999999</v>
      </c>
      <c r="I15107" s="3">
        <v>6.8863365999999999</v>
      </c>
      <c r="J15107" s="3">
        <v>154.8693146</v>
      </c>
      <c r="K15107" s="3">
        <v>238.26048399999999</v>
      </c>
      <c r="L15107" s="4">
        <v>0.35</v>
      </c>
    </row>
    <row r="15108" spans="1:12" x14ac:dyDescent="0.35">
      <c r="A15108" s="1" t="s">
        <v>25333</v>
      </c>
      <c r="B15108" t="s">
        <v>25334</v>
      </c>
      <c r="C15108" t="s">
        <v>13</v>
      </c>
      <c r="D15108" t="s">
        <v>14</v>
      </c>
      <c r="E15108">
        <v>1</v>
      </c>
      <c r="F15108" s="2">
        <v>5128.2</v>
      </c>
      <c r="G15108" s="3">
        <v>9357</v>
      </c>
      <c r="H15108" s="3">
        <v>51.281999999999996</v>
      </c>
      <c r="I15108" s="3">
        <v>241.02539999999999</v>
      </c>
      <c r="J15108" s="3">
        <v>5420.5074000000004</v>
      </c>
      <c r="K15108" s="3">
        <v>8339.2421538461549</v>
      </c>
      <c r="L15108" s="4">
        <v>0.35000000000000003</v>
      </c>
    </row>
    <row r="15109" spans="1:12" x14ac:dyDescent="0.35">
      <c r="A15109" s="1" t="s">
        <v>25335</v>
      </c>
      <c r="B15109" t="s">
        <v>25336</v>
      </c>
      <c r="C15109" t="s">
        <v>34</v>
      </c>
      <c r="D15109" t="s">
        <v>35</v>
      </c>
      <c r="E15109">
        <v>1</v>
      </c>
      <c r="F15109" s="2">
        <v>6753.53</v>
      </c>
      <c r="G15109" s="3">
        <v>10495</v>
      </c>
      <c r="H15109" s="3">
        <v>67.535299999999992</v>
      </c>
      <c r="I15109" s="3">
        <v>317.41591</v>
      </c>
      <c r="J15109" s="3">
        <v>7138.481209999999</v>
      </c>
      <c r="K15109" s="3">
        <v>10982.278784615382</v>
      </c>
      <c r="L15109" s="4">
        <v>0.35</v>
      </c>
    </row>
    <row r="15110" spans="1:12" x14ac:dyDescent="0.35">
      <c r="A15110" s="1" t="s">
        <v>25337</v>
      </c>
      <c r="B15110" t="s">
        <v>25338</v>
      </c>
      <c r="C15110" t="s">
        <v>26</v>
      </c>
      <c r="D15110" t="s">
        <v>27</v>
      </c>
      <c r="E15110">
        <v>1</v>
      </c>
      <c r="F15110" s="2">
        <v>38.375999999999998</v>
      </c>
      <c r="G15110" s="3">
        <v>154.33600000000001</v>
      </c>
      <c r="H15110" s="3">
        <v>0.38375999999999999</v>
      </c>
      <c r="I15110" s="3">
        <v>1.8036719999999999</v>
      </c>
      <c r="J15110" s="3">
        <v>40.563431999999999</v>
      </c>
      <c r="K15110" s="3">
        <v>62.405279999999998</v>
      </c>
      <c r="L15110" s="4">
        <v>0.35</v>
      </c>
    </row>
    <row r="15111" spans="1:12" x14ac:dyDescent="0.35">
      <c r="A15111" s="1" t="s">
        <v>25339</v>
      </c>
      <c r="B15111" t="s">
        <v>3132</v>
      </c>
      <c r="C15111" t="s">
        <v>34</v>
      </c>
      <c r="D15111" t="s">
        <v>35</v>
      </c>
      <c r="E15111">
        <v>1</v>
      </c>
      <c r="F15111" s="2">
        <v>3160.41</v>
      </c>
      <c r="G15111" s="3">
        <v>7736.1647999999996</v>
      </c>
      <c r="H15111" s="3">
        <v>31.604099999999999</v>
      </c>
      <c r="I15111" s="3">
        <v>148.53926999999999</v>
      </c>
      <c r="J15111" s="3">
        <v>3340.5533699999996</v>
      </c>
      <c r="K15111" s="3">
        <v>5139.3128769230761</v>
      </c>
      <c r="L15111" s="4">
        <v>0.35</v>
      </c>
    </row>
    <row r="15112" spans="1:12" x14ac:dyDescent="0.35">
      <c r="A15112" s="1" t="s">
        <v>25340</v>
      </c>
      <c r="B15112" t="s">
        <v>25341</v>
      </c>
      <c r="C15112" t="s">
        <v>363</v>
      </c>
      <c r="D15112" t="s">
        <v>364</v>
      </c>
      <c r="E15112">
        <v>1</v>
      </c>
      <c r="F15112" s="2">
        <v>149.6</v>
      </c>
      <c r="G15112" s="3">
        <v>451</v>
      </c>
      <c r="H15112" s="3">
        <v>1.496</v>
      </c>
      <c r="I15112" s="3">
        <v>7.0312000000000001</v>
      </c>
      <c r="J15112" s="3">
        <v>158.12720000000002</v>
      </c>
      <c r="K15112" s="3">
        <v>243.27261538461539</v>
      </c>
      <c r="L15112" s="4">
        <v>0.35</v>
      </c>
    </row>
    <row r="15113" spans="1:12" x14ac:dyDescent="0.35">
      <c r="A15113" s="1" t="s">
        <v>25342</v>
      </c>
      <c r="B15113" t="s">
        <v>25343</v>
      </c>
      <c r="C15113" t="s">
        <v>363</v>
      </c>
      <c r="D15113" t="s">
        <v>364</v>
      </c>
      <c r="E15113">
        <v>1</v>
      </c>
      <c r="F15113" s="2">
        <v>1040</v>
      </c>
      <c r="G15113" s="3">
        <v>1730.4</v>
      </c>
      <c r="H15113" s="3">
        <v>10.4</v>
      </c>
      <c r="I15113" s="3">
        <v>48.88</v>
      </c>
      <c r="J15113" s="3">
        <v>1099.2800000000002</v>
      </c>
      <c r="K15113" s="3">
        <v>1691.2000000000003</v>
      </c>
      <c r="L15113" s="4">
        <v>0.35</v>
      </c>
    </row>
    <row r="15114" spans="1:12" x14ac:dyDescent="0.35">
      <c r="A15114" s="1" t="s">
        <v>25344</v>
      </c>
      <c r="B15114" t="s">
        <v>25345</v>
      </c>
      <c r="C15114" t="s">
        <v>363</v>
      </c>
      <c r="D15114" t="s">
        <v>364</v>
      </c>
      <c r="E15114">
        <v>1</v>
      </c>
      <c r="F15114" s="2">
        <v>2490.9499999999998</v>
      </c>
      <c r="G15114" s="3">
        <v>4979</v>
      </c>
      <c r="H15114" s="3">
        <v>24.909499999999998</v>
      </c>
      <c r="I15114" s="3">
        <v>117.07464999999999</v>
      </c>
      <c r="J15114" s="3">
        <v>2632.93415</v>
      </c>
      <c r="K15114" s="3">
        <v>4050.6679230769232</v>
      </c>
      <c r="L15114" s="4">
        <v>0.35000000000000003</v>
      </c>
    </row>
    <row r="15115" spans="1:12" x14ac:dyDescent="0.35">
      <c r="A15115" s="1" t="s">
        <v>25346</v>
      </c>
      <c r="B15115" t="s">
        <v>25347</v>
      </c>
      <c r="C15115" t="s">
        <v>363</v>
      </c>
      <c r="D15115" t="s">
        <v>364</v>
      </c>
      <c r="E15115">
        <v>1</v>
      </c>
      <c r="F15115" s="2">
        <v>5280</v>
      </c>
      <c r="G15115" s="3">
        <v>8720</v>
      </c>
      <c r="H15115" s="3">
        <v>52.800000000000004</v>
      </c>
      <c r="I15115" s="3">
        <v>248.16</v>
      </c>
      <c r="J15115" s="3">
        <v>5580.96</v>
      </c>
      <c r="K15115" s="3">
        <v>8586.0923076923082</v>
      </c>
      <c r="L15115" s="4">
        <v>0.35000000000000003</v>
      </c>
    </row>
    <row r="15116" spans="1:12" x14ac:dyDescent="0.35">
      <c r="A15116" s="1" t="s">
        <v>25348</v>
      </c>
      <c r="B15116" t="s">
        <v>25349</v>
      </c>
      <c r="C15116" t="s">
        <v>363</v>
      </c>
      <c r="D15116" t="s">
        <v>364</v>
      </c>
      <c r="E15116">
        <v>1</v>
      </c>
      <c r="F15116" s="2">
        <v>26.550599999999999</v>
      </c>
      <c r="G15116" s="3">
        <v>67</v>
      </c>
      <c r="H15116" s="3">
        <v>0.26550600000000002</v>
      </c>
      <c r="I15116" s="3">
        <v>1.2478781999999999</v>
      </c>
      <c r="J15116" s="3">
        <v>28.063984199999997</v>
      </c>
      <c r="K15116" s="3">
        <v>43.175360307692301</v>
      </c>
      <c r="L15116" s="4">
        <v>0.35</v>
      </c>
    </row>
    <row r="15117" spans="1:12" x14ac:dyDescent="0.35">
      <c r="A15117" s="1" t="s">
        <v>25350</v>
      </c>
      <c r="B15117" t="s">
        <v>25351</v>
      </c>
      <c r="C15117" t="s">
        <v>363</v>
      </c>
      <c r="D15117" t="s">
        <v>364</v>
      </c>
      <c r="E15117">
        <v>1</v>
      </c>
      <c r="F15117" s="2">
        <v>457.24</v>
      </c>
      <c r="G15117" s="3">
        <v>999.33</v>
      </c>
      <c r="H15117" s="3">
        <v>4.5724</v>
      </c>
      <c r="I15117" s="3">
        <v>21.490280000000002</v>
      </c>
      <c r="J15117" s="3">
        <v>483.30268000000001</v>
      </c>
      <c r="K15117" s="3">
        <v>743.54258461538461</v>
      </c>
      <c r="L15117" s="4">
        <v>0.35</v>
      </c>
    </row>
    <row r="15118" spans="1:12" x14ac:dyDescent="0.35">
      <c r="A15118" s="1" t="s">
        <v>25352</v>
      </c>
      <c r="B15118" t="s">
        <v>25353</v>
      </c>
      <c r="C15118" t="s">
        <v>363</v>
      </c>
      <c r="D15118" t="s">
        <v>364</v>
      </c>
      <c r="E15118">
        <v>1</v>
      </c>
      <c r="F15118" s="2">
        <v>439.23</v>
      </c>
      <c r="G15118" s="3">
        <v>824</v>
      </c>
      <c r="H15118" s="3">
        <v>4.3923000000000005</v>
      </c>
      <c r="I15118" s="3">
        <v>20.643810000000002</v>
      </c>
      <c r="J15118" s="3">
        <v>464.26611000000003</v>
      </c>
      <c r="K15118" s="3">
        <v>714.25555384615382</v>
      </c>
      <c r="L15118" s="4">
        <v>0.34999999999999992</v>
      </c>
    </row>
    <row r="15119" spans="1:12" x14ac:dyDescent="0.35">
      <c r="A15119" s="1" t="s">
        <v>25354</v>
      </c>
      <c r="B15119" t="s">
        <v>19609</v>
      </c>
      <c r="C15119" t="s">
        <v>34</v>
      </c>
      <c r="D15119" t="s">
        <v>35</v>
      </c>
      <c r="E15119">
        <v>1</v>
      </c>
      <c r="F15119" s="2">
        <v>3314.52</v>
      </c>
      <c r="G15119" s="3">
        <v>8708</v>
      </c>
      <c r="H15119" s="3">
        <v>33.145200000000003</v>
      </c>
      <c r="I15119" s="3">
        <v>155.78244000000001</v>
      </c>
      <c r="J15119" s="3">
        <v>3503.4476399999999</v>
      </c>
      <c r="K15119" s="3">
        <v>5389.9194461538455</v>
      </c>
      <c r="L15119" s="4">
        <v>0.34999999999999992</v>
      </c>
    </row>
    <row r="15120" spans="1:12" x14ac:dyDescent="0.35">
      <c r="A15120" s="1" t="s">
        <v>25355</v>
      </c>
      <c r="B15120" t="s">
        <v>25356</v>
      </c>
      <c r="C15120" t="s">
        <v>26</v>
      </c>
      <c r="D15120" t="s">
        <v>27</v>
      </c>
      <c r="E15120">
        <v>1</v>
      </c>
      <c r="F15120" s="2">
        <v>1100</v>
      </c>
      <c r="G15120" s="3">
        <v>2236</v>
      </c>
      <c r="H15120" s="3">
        <v>11</v>
      </c>
      <c r="I15120" s="3">
        <v>51.7</v>
      </c>
      <c r="J15120" s="3">
        <v>1162.7</v>
      </c>
      <c r="K15120" s="3">
        <v>1788.7692307692307</v>
      </c>
      <c r="L15120" s="4">
        <v>0.35</v>
      </c>
    </row>
    <row r="15121" spans="1:12" x14ac:dyDescent="0.35">
      <c r="A15121" s="1">
        <v>728109</v>
      </c>
      <c r="B15121" t="s">
        <v>23020</v>
      </c>
      <c r="C15121" t="s">
        <v>34</v>
      </c>
      <c r="D15121" t="s">
        <v>35</v>
      </c>
      <c r="E15121">
        <v>1</v>
      </c>
      <c r="F15121" s="2">
        <v>0.17499999999999999</v>
      </c>
      <c r="G15121" s="3">
        <v>1</v>
      </c>
      <c r="H15121" s="3">
        <v>1.7499999999999998E-3</v>
      </c>
      <c r="I15121" s="3">
        <v>8.2249999999999997E-3</v>
      </c>
      <c r="J15121" s="3">
        <v>0.184975</v>
      </c>
      <c r="K15121" s="3">
        <v>0.28457692307692306</v>
      </c>
      <c r="L15121" s="4">
        <v>0.35</v>
      </c>
    </row>
    <row r="15122" spans="1:12" x14ac:dyDescent="0.35">
      <c r="A15122" s="1" t="s">
        <v>25357</v>
      </c>
      <c r="B15122" t="s">
        <v>23668</v>
      </c>
      <c r="C15122" t="s">
        <v>34</v>
      </c>
      <c r="D15122" t="s">
        <v>35</v>
      </c>
      <c r="E15122">
        <v>1</v>
      </c>
      <c r="F15122" s="2">
        <v>5738.04</v>
      </c>
      <c r="G15122" s="3">
        <v>15934</v>
      </c>
      <c r="H15122" s="3">
        <v>57.380400000000002</v>
      </c>
      <c r="I15122" s="3">
        <v>269.68788000000001</v>
      </c>
      <c r="J15122" s="3">
        <v>6065.1082800000004</v>
      </c>
      <c r="K15122" s="3">
        <v>9330.9358153846151</v>
      </c>
      <c r="L15122" s="4">
        <v>0.34999999999999992</v>
      </c>
    </row>
    <row r="15123" spans="1:12" x14ac:dyDescent="0.35">
      <c r="A15123" s="1" t="s">
        <v>25358</v>
      </c>
      <c r="B15123" t="s">
        <v>25359</v>
      </c>
      <c r="C15123" t="s">
        <v>363</v>
      </c>
      <c r="D15123" t="s">
        <v>364</v>
      </c>
      <c r="E15123">
        <v>1</v>
      </c>
      <c r="F15123" s="2">
        <v>711.9</v>
      </c>
      <c r="G15123" s="3">
        <v>1432</v>
      </c>
      <c r="H15123" s="3">
        <v>7.1189999999999998</v>
      </c>
      <c r="I15123" s="3">
        <v>33.459299999999999</v>
      </c>
      <c r="J15123" s="3">
        <v>752.47829999999999</v>
      </c>
      <c r="K15123" s="3">
        <v>1157.658923076923</v>
      </c>
      <c r="L15123" s="4">
        <v>0.35</v>
      </c>
    </row>
    <row r="15124" spans="1:12" x14ac:dyDescent="0.35">
      <c r="A15124" s="1" t="s">
        <v>25360</v>
      </c>
      <c r="B15124" t="s">
        <v>3033</v>
      </c>
      <c r="C15124" t="s">
        <v>34</v>
      </c>
      <c r="D15124" t="s">
        <v>35</v>
      </c>
      <c r="E15124">
        <v>1</v>
      </c>
      <c r="F15124" s="2">
        <v>12462.12</v>
      </c>
      <c r="G15124" s="3">
        <v>34612</v>
      </c>
      <c r="H15124" s="3">
        <v>124.62120000000002</v>
      </c>
      <c r="I15124" s="3">
        <v>585.71964000000003</v>
      </c>
      <c r="J15124" s="3">
        <v>13172.46084</v>
      </c>
      <c r="K15124" s="3">
        <v>20265.32436923077</v>
      </c>
      <c r="L15124" s="4">
        <v>0.35000000000000003</v>
      </c>
    </row>
    <row r="15125" spans="1:12" x14ac:dyDescent="0.35">
      <c r="A15125" s="1" t="s">
        <v>25361</v>
      </c>
      <c r="B15125" t="s">
        <v>1575</v>
      </c>
      <c r="C15125" t="s">
        <v>34</v>
      </c>
      <c r="D15125" t="s">
        <v>35</v>
      </c>
      <c r="E15125">
        <v>1</v>
      </c>
      <c r="F15125" s="2">
        <v>27006.21</v>
      </c>
      <c r="G15125" s="3">
        <v>68813</v>
      </c>
      <c r="H15125" s="3">
        <v>270.06209999999999</v>
      </c>
      <c r="I15125" s="3">
        <v>1269.29187</v>
      </c>
      <c r="J15125" s="3">
        <v>28545.563969999999</v>
      </c>
      <c r="K15125" s="3">
        <v>43916.252261538459</v>
      </c>
      <c r="L15125" s="4">
        <v>0.35</v>
      </c>
    </row>
    <row r="15126" spans="1:12" x14ac:dyDescent="0.35">
      <c r="A15126" s="1" t="s">
        <v>25362</v>
      </c>
      <c r="B15126" t="s">
        <v>25363</v>
      </c>
      <c r="C15126" t="s">
        <v>363</v>
      </c>
      <c r="D15126" t="s">
        <v>364</v>
      </c>
      <c r="E15126">
        <v>1</v>
      </c>
      <c r="F15126" s="2">
        <v>515.20000000000005</v>
      </c>
      <c r="G15126" s="3">
        <v>1126</v>
      </c>
      <c r="H15126" s="3">
        <v>5.1520000000000001</v>
      </c>
      <c r="I15126" s="3">
        <v>24.214400000000001</v>
      </c>
      <c r="J15126" s="3">
        <v>544.56640000000004</v>
      </c>
      <c r="K15126" s="3">
        <v>837.79446153846163</v>
      </c>
      <c r="L15126" s="4">
        <v>0.35000000000000003</v>
      </c>
    </row>
    <row r="15127" spans="1:12" x14ac:dyDescent="0.35">
      <c r="A15127" s="1" t="s">
        <v>25364</v>
      </c>
      <c r="B15127" t="s">
        <v>22720</v>
      </c>
      <c r="C15127" t="s">
        <v>363</v>
      </c>
      <c r="D15127" t="s">
        <v>364</v>
      </c>
      <c r="E15127">
        <v>1</v>
      </c>
      <c r="F15127" s="2">
        <v>2923.92</v>
      </c>
      <c r="G15127" s="3">
        <v>7293</v>
      </c>
      <c r="H15127" s="3">
        <v>29.2392</v>
      </c>
      <c r="I15127" s="3">
        <v>137.42424</v>
      </c>
      <c r="J15127" s="3">
        <v>3090.5834399999999</v>
      </c>
      <c r="K15127" s="3">
        <v>4754.7437538461536</v>
      </c>
      <c r="L15127" s="4">
        <v>0.35</v>
      </c>
    </row>
    <row r="15128" spans="1:12" x14ac:dyDescent="0.35">
      <c r="A15128" s="1" t="s">
        <v>25365</v>
      </c>
      <c r="B15128" t="s">
        <v>25366</v>
      </c>
      <c r="C15128" t="s">
        <v>363</v>
      </c>
      <c r="D15128" t="s">
        <v>364</v>
      </c>
      <c r="E15128">
        <v>1</v>
      </c>
      <c r="F15128" s="2">
        <v>1953.62</v>
      </c>
      <c r="G15128" s="3">
        <v>4029</v>
      </c>
      <c r="H15128" s="3">
        <v>19.536200000000001</v>
      </c>
      <c r="I15128" s="3">
        <v>91.820139999999995</v>
      </c>
      <c r="J15128" s="3">
        <v>2064.9763399999997</v>
      </c>
      <c r="K15128" s="3">
        <v>3176.8866769230763</v>
      </c>
      <c r="L15128" s="4">
        <v>0.35</v>
      </c>
    </row>
    <row r="15129" spans="1:12" x14ac:dyDescent="0.35">
      <c r="A15129" s="1" t="s">
        <v>25367</v>
      </c>
      <c r="B15129" t="s">
        <v>25368</v>
      </c>
      <c r="C15129" t="s">
        <v>34</v>
      </c>
      <c r="D15129" t="s">
        <v>35</v>
      </c>
      <c r="E15129">
        <v>1</v>
      </c>
      <c r="F15129" s="2">
        <v>0.18</v>
      </c>
      <c r="G15129" s="3">
        <v>541</v>
      </c>
      <c r="H15129" s="3">
        <v>1.8E-3</v>
      </c>
      <c r="I15129" s="3">
        <v>8.4600000000000005E-3</v>
      </c>
      <c r="J15129" s="3">
        <v>0.19025999999999998</v>
      </c>
      <c r="K15129" s="3">
        <v>0.29270769230769228</v>
      </c>
      <c r="L15129" s="4">
        <v>0.35</v>
      </c>
    </row>
    <row r="15130" spans="1:12" x14ac:dyDescent="0.35">
      <c r="A15130" s="1" t="s">
        <v>25369</v>
      </c>
      <c r="B15130" t="s">
        <v>22233</v>
      </c>
      <c r="C15130" t="s">
        <v>34</v>
      </c>
      <c r="D15130" t="s">
        <v>35</v>
      </c>
      <c r="E15130">
        <v>1</v>
      </c>
      <c r="F15130" s="2">
        <v>19949.34</v>
      </c>
      <c r="G15130" s="3">
        <v>50261</v>
      </c>
      <c r="H15130" s="3">
        <v>199.49340000000001</v>
      </c>
      <c r="I15130" s="3">
        <v>937.61897999999997</v>
      </c>
      <c r="J15130" s="3">
        <v>21086.452379999999</v>
      </c>
      <c r="K15130" s="3">
        <v>32440.695969230765</v>
      </c>
      <c r="L15130" s="4">
        <v>0.34999999999999992</v>
      </c>
    </row>
    <row r="15131" spans="1:12" x14ac:dyDescent="0.35">
      <c r="A15131" s="1" t="s">
        <v>25370</v>
      </c>
      <c r="B15131" t="s">
        <v>25371</v>
      </c>
      <c r="C15131" t="s">
        <v>363</v>
      </c>
      <c r="D15131" t="s">
        <v>364</v>
      </c>
      <c r="E15131">
        <v>1</v>
      </c>
      <c r="F15131" s="2">
        <v>989.4</v>
      </c>
      <c r="G15131" s="3">
        <v>2162.4</v>
      </c>
      <c r="H15131" s="3">
        <v>9.8940000000000001</v>
      </c>
      <c r="I15131" s="3">
        <v>46.501799999999996</v>
      </c>
      <c r="J15131" s="3">
        <v>1045.7957999999999</v>
      </c>
      <c r="K15131" s="3">
        <v>1608.9166153846152</v>
      </c>
      <c r="L15131" s="4">
        <v>0.35</v>
      </c>
    </row>
    <row r="15132" spans="1:12" x14ac:dyDescent="0.35">
      <c r="A15132" s="1" t="s">
        <v>25372</v>
      </c>
      <c r="B15132" t="s">
        <v>20553</v>
      </c>
      <c r="C15132" t="s">
        <v>13</v>
      </c>
      <c r="D15132" t="s">
        <v>14</v>
      </c>
      <c r="E15132">
        <v>1</v>
      </c>
      <c r="F15132" s="2">
        <v>1727.04</v>
      </c>
      <c r="G15132" s="3">
        <v>3457</v>
      </c>
      <c r="H15132" s="3">
        <v>17.270399999999999</v>
      </c>
      <c r="I15132" s="3">
        <v>81.170879999999997</v>
      </c>
      <c r="J15132" s="3">
        <v>1825.48128</v>
      </c>
      <c r="K15132" s="3">
        <v>2808.4327384615385</v>
      </c>
      <c r="L15132" s="4">
        <v>0.35000000000000003</v>
      </c>
    </row>
    <row r="15133" spans="1:12" x14ac:dyDescent="0.35">
      <c r="A15133" s="1" t="s">
        <v>25373</v>
      </c>
      <c r="B15133" t="s">
        <v>25374</v>
      </c>
      <c r="C15133" t="s">
        <v>363</v>
      </c>
      <c r="D15133" t="s">
        <v>364</v>
      </c>
      <c r="E15133">
        <v>1</v>
      </c>
      <c r="F15133" s="2">
        <v>3068.45</v>
      </c>
      <c r="G15133" s="3">
        <v>6134</v>
      </c>
      <c r="H15133" s="3">
        <v>30.6845</v>
      </c>
      <c r="I15133" s="3">
        <v>144.21715</v>
      </c>
      <c r="J15133" s="3">
        <v>3243.3516499999996</v>
      </c>
      <c r="K15133" s="3">
        <v>4989.7717692307688</v>
      </c>
      <c r="L15133" s="4">
        <v>0.35000000000000003</v>
      </c>
    </row>
    <row r="15134" spans="1:12" x14ac:dyDescent="0.35">
      <c r="A15134" s="1" t="s">
        <v>25375</v>
      </c>
      <c r="B15134" t="s">
        <v>25376</v>
      </c>
      <c r="C15134" t="s">
        <v>26</v>
      </c>
      <c r="D15134" t="s">
        <v>27</v>
      </c>
      <c r="E15134">
        <v>1</v>
      </c>
      <c r="F15134" s="2">
        <v>76.400000000000006</v>
      </c>
      <c r="G15134" s="3">
        <v>168</v>
      </c>
      <c r="H15134" s="3">
        <v>0.76400000000000012</v>
      </c>
      <c r="I15134" s="3">
        <v>3.5908000000000002</v>
      </c>
      <c r="J15134" s="3">
        <v>80.754800000000003</v>
      </c>
      <c r="K15134" s="3">
        <v>124.23815384615385</v>
      </c>
      <c r="L15134" s="4">
        <v>0.35</v>
      </c>
    </row>
    <row r="15135" spans="1:12" x14ac:dyDescent="0.35">
      <c r="A15135" s="1" t="s">
        <v>25377</v>
      </c>
      <c r="B15135" t="s">
        <v>25378</v>
      </c>
      <c r="C15135" t="s">
        <v>363</v>
      </c>
      <c r="D15135" t="s">
        <v>364</v>
      </c>
      <c r="E15135">
        <v>1</v>
      </c>
      <c r="F15135" s="2">
        <v>32.18</v>
      </c>
      <c r="G15135" s="3">
        <v>5299</v>
      </c>
      <c r="H15135" s="3">
        <v>0.32180000000000003</v>
      </c>
      <c r="I15135" s="3">
        <v>1.5124599999999999</v>
      </c>
      <c r="J15135" s="3">
        <v>34.01426</v>
      </c>
      <c r="K15135" s="3">
        <v>52.329630769230768</v>
      </c>
      <c r="L15135" s="4">
        <v>0.35</v>
      </c>
    </row>
    <row r="15136" spans="1:12" x14ac:dyDescent="0.35">
      <c r="A15136" s="1">
        <v>86002</v>
      </c>
      <c r="B15136" t="s">
        <v>7924</v>
      </c>
      <c r="C15136" t="s">
        <v>363</v>
      </c>
      <c r="D15136" t="s">
        <v>364</v>
      </c>
      <c r="E15136">
        <v>1</v>
      </c>
      <c r="F15136" s="2">
        <v>215.46</v>
      </c>
      <c r="G15136" s="3">
        <v>1234.24</v>
      </c>
      <c r="H15136" s="3">
        <v>2.1546000000000003</v>
      </c>
      <c r="I15136" s="3">
        <v>10.126620000000001</v>
      </c>
      <c r="J15136" s="3">
        <v>227.74122</v>
      </c>
      <c r="K15136" s="3">
        <v>350.3711076923077</v>
      </c>
      <c r="L15136" s="4">
        <v>0.35000000000000003</v>
      </c>
    </row>
    <row r="15137" spans="1:12" x14ac:dyDescent="0.35">
      <c r="A15137" s="1" t="s">
        <v>25379</v>
      </c>
      <c r="B15137" t="s">
        <v>25380</v>
      </c>
      <c r="C15137" t="s">
        <v>363</v>
      </c>
      <c r="D15137" t="s">
        <v>364</v>
      </c>
      <c r="E15137">
        <v>1</v>
      </c>
      <c r="F15137" s="2">
        <v>9600</v>
      </c>
      <c r="G15137" s="3">
        <v>26761</v>
      </c>
      <c r="H15137" s="3">
        <v>96</v>
      </c>
      <c r="I15137" s="3">
        <v>451.2</v>
      </c>
      <c r="J15137" s="3">
        <v>10147.200000000001</v>
      </c>
      <c r="K15137" s="3">
        <v>15611.076923076924</v>
      </c>
      <c r="L15137" s="4">
        <v>0.35</v>
      </c>
    </row>
    <row r="15138" spans="1:12" x14ac:dyDescent="0.35">
      <c r="A15138" s="1" t="s">
        <v>25381</v>
      </c>
      <c r="B15138" t="s">
        <v>19624</v>
      </c>
      <c r="C15138" t="s">
        <v>363</v>
      </c>
      <c r="D15138" t="s">
        <v>364</v>
      </c>
      <c r="E15138">
        <v>1</v>
      </c>
      <c r="F15138" s="2">
        <v>312.8</v>
      </c>
      <c r="G15138" s="3">
        <v>680</v>
      </c>
      <c r="H15138" s="3">
        <v>3.1280000000000001</v>
      </c>
      <c r="I15138" s="3">
        <v>14.701600000000001</v>
      </c>
      <c r="J15138" s="3">
        <v>330.62959999999998</v>
      </c>
      <c r="K15138" s="3">
        <v>508.66092307692304</v>
      </c>
      <c r="L15138" s="4">
        <v>0.35</v>
      </c>
    </row>
    <row r="15139" spans="1:12" x14ac:dyDescent="0.35">
      <c r="A15139" s="1" t="s">
        <v>25382</v>
      </c>
      <c r="B15139" t="s">
        <v>25383</v>
      </c>
      <c r="C15139" t="s">
        <v>363</v>
      </c>
      <c r="D15139" t="s">
        <v>364</v>
      </c>
      <c r="E15139">
        <v>1</v>
      </c>
      <c r="F15139" s="2">
        <v>2305.52</v>
      </c>
      <c r="G15139" s="3">
        <v>106</v>
      </c>
      <c r="H15139" s="3">
        <v>23.055199999999999</v>
      </c>
      <c r="I15139" s="3">
        <v>108.35944000000001</v>
      </c>
      <c r="J15139" s="3">
        <v>2436.9346399999999</v>
      </c>
      <c r="K15139" s="3">
        <v>3749.130215384615</v>
      </c>
      <c r="L15139" s="4">
        <v>0.34999999999999992</v>
      </c>
    </row>
    <row r="15140" spans="1:12" x14ac:dyDescent="0.35">
      <c r="A15140" s="1" t="s">
        <v>25384</v>
      </c>
      <c r="B15140" t="s">
        <v>25385</v>
      </c>
      <c r="C15140" t="s">
        <v>363</v>
      </c>
      <c r="D15140" t="s">
        <v>364</v>
      </c>
      <c r="E15140">
        <v>1</v>
      </c>
      <c r="F15140" s="2">
        <v>2.46</v>
      </c>
      <c r="G15140" s="3">
        <v>95</v>
      </c>
      <c r="H15140" s="3">
        <v>2.46E-2</v>
      </c>
      <c r="I15140" s="3">
        <v>0.11562</v>
      </c>
      <c r="J15140" s="3">
        <v>2.6002199999999998</v>
      </c>
      <c r="K15140" s="3">
        <v>4.000338461538461</v>
      </c>
      <c r="L15140" s="4">
        <v>0.35</v>
      </c>
    </row>
    <row r="15141" spans="1:12" x14ac:dyDescent="0.35">
      <c r="A15141" s="1" t="s">
        <v>25386</v>
      </c>
      <c r="B15141" t="s">
        <v>25387</v>
      </c>
      <c r="C15141" t="s">
        <v>34</v>
      </c>
      <c r="D15141" t="s">
        <v>35</v>
      </c>
      <c r="E15141">
        <v>1</v>
      </c>
      <c r="F15141" s="2">
        <v>1305</v>
      </c>
      <c r="G15141" s="3">
        <v>3194.4191999999998</v>
      </c>
      <c r="H15141" s="3">
        <v>13.05</v>
      </c>
      <c r="I15141" s="3">
        <v>61.335000000000001</v>
      </c>
      <c r="J15141" s="3">
        <v>1379.385</v>
      </c>
      <c r="K15141" s="3">
        <v>2122.1307692307691</v>
      </c>
      <c r="L15141" s="4">
        <v>0.35</v>
      </c>
    </row>
    <row r="15142" spans="1:12" x14ac:dyDescent="0.35">
      <c r="A15142" s="1" t="s">
        <v>25388</v>
      </c>
      <c r="B15142" t="s">
        <v>24545</v>
      </c>
      <c r="C15142" t="s">
        <v>363</v>
      </c>
      <c r="D15142" t="s">
        <v>364</v>
      </c>
      <c r="E15142">
        <v>1</v>
      </c>
      <c r="F15142" s="2">
        <v>6000</v>
      </c>
      <c r="G15142" s="3">
        <v>15937</v>
      </c>
      <c r="H15142" s="3">
        <v>60</v>
      </c>
      <c r="I15142" s="3">
        <v>282</v>
      </c>
      <c r="J15142" s="3">
        <v>6342</v>
      </c>
      <c r="K15142" s="3">
        <v>9756.9230769230762</v>
      </c>
      <c r="L15142" s="4">
        <v>0.35</v>
      </c>
    </row>
    <row r="15143" spans="1:12" x14ac:dyDescent="0.35">
      <c r="A15143" s="1" t="s">
        <v>25389</v>
      </c>
      <c r="B15143" t="s">
        <v>25390</v>
      </c>
      <c r="C15143" t="s">
        <v>34</v>
      </c>
      <c r="D15143" t="s">
        <v>35</v>
      </c>
      <c r="E15143">
        <v>1</v>
      </c>
      <c r="F15143" s="2">
        <v>32.590000000000003</v>
      </c>
      <c r="G15143" s="3">
        <v>62</v>
      </c>
      <c r="H15143" s="3">
        <v>0.32590000000000002</v>
      </c>
      <c r="I15143" s="3">
        <v>1.5317300000000003</v>
      </c>
      <c r="J15143" s="3">
        <v>34.447630000000004</v>
      </c>
      <c r="K15143" s="3">
        <v>52.996353846153852</v>
      </c>
      <c r="L15143" s="4">
        <v>0.35</v>
      </c>
    </row>
    <row r="15144" spans="1:12" x14ac:dyDescent="0.35">
      <c r="A15144" s="1" t="s">
        <v>25391</v>
      </c>
      <c r="B15144" t="s">
        <v>25392</v>
      </c>
      <c r="C15144" t="s">
        <v>363</v>
      </c>
      <c r="D15144" t="s">
        <v>364</v>
      </c>
      <c r="E15144">
        <v>1</v>
      </c>
      <c r="F15144" s="2">
        <v>22</v>
      </c>
      <c r="G15144" s="3">
        <v>208.35</v>
      </c>
      <c r="H15144" s="3">
        <v>0.22</v>
      </c>
      <c r="I15144" s="3">
        <v>1.034</v>
      </c>
      <c r="J15144" s="3">
        <v>23.253999999999998</v>
      </c>
      <c r="K15144" s="3">
        <v>35.77538461538461</v>
      </c>
      <c r="L15144" s="4">
        <v>0.35</v>
      </c>
    </row>
    <row r="15145" spans="1:12" x14ac:dyDescent="0.35">
      <c r="A15145" s="1" t="s">
        <v>25393</v>
      </c>
      <c r="B15145" t="s">
        <v>25394</v>
      </c>
      <c r="C15145" t="s">
        <v>34</v>
      </c>
      <c r="D15145" t="s">
        <v>35</v>
      </c>
      <c r="E15145">
        <v>1</v>
      </c>
      <c r="F15145" s="2">
        <v>2.98</v>
      </c>
      <c r="G15145" s="3">
        <v>90</v>
      </c>
      <c r="H15145" s="3">
        <v>2.98E-2</v>
      </c>
      <c r="I15145" s="3">
        <v>0.14005999999999999</v>
      </c>
      <c r="J15145" s="3">
        <v>3.1498599999999999</v>
      </c>
      <c r="K15145" s="3">
        <v>4.8459384615384611</v>
      </c>
      <c r="L15145" s="4">
        <v>0.35</v>
      </c>
    </row>
    <row r="15146" spans="1:12" x14ac:dyDescent="0.35">
      <c r="A15146" s="1" t="s">
        <v>25395</v>
      </c>
      <c r="B15146" t="s">
        <v>21526</v>
      </c>
      <c r="C15146" t="s">
        <v>34</v>
      </c>
      <c r="D15146" t="s">
        <v>35</v>
      </c>
      <c r="E15146">
        <v>1</v>
      </c>
      <c r="F15146" s="2">
        <v>9088.2000000000007</v>
      </c>
      <c r="G15146" s="3">
        <v>25242</v>
      </c>
      <c r="H15146" s="3">
        <v>90.882000000000005</v>
      </c>
      <c r="I15146" s="3">
        <v>427.14540000000005</v>
      </c>
      <c r="J15146" s="3">
        <v>9606.2273999999998</v>
      </c>
      <c r="K15146" s="3">
        <v>14778.811384615383</v>
      </c>
      <c r="L15146" s="4">
        <v>0.34999999999999992</v>
      </c>
    </row>
    <row r="15147" spans="1:12" x14ac:dyDescent="0.35">
      <c r="A15147" s="1" t="s">
        <v>25396</v>
      </c>
      <c r="B15147" t="s">
        <v>25397</v>
      </c>
      <c r="C15147" t="s">
        <v>363</v>
      </c>
      <c r="D15147" t="s">
        <v>364</v>
      </c>
      <c r="E15147">
        <v>1</v>
      </c>
      <c r="F15147" s="2">
        <v>110.54</v>
      </c>
      <c r="G15147" s="3">
        <v>222</v>
      </c>
      <c r="H15147" s="3">
        <v>1.1054000000000002</v>
      </c>
      <c r="I15147" s="3">
        <v>5.1953800000000001</v>
      </c>
      <c r="J15147" s="3">
        <v>116.84078000000001</v>
      </c>
      <c r="K15147" s="3">
        <v>179.75504615384617</v>
      </c>
      <c r="L15147" s="4">
        <v>0.35</v>
      </c>
    </row>
    <row r="15148" spans="1:12" x14ac:dyDescent="0.35">
      <c r="A15148" s="1" t="s">
        <v>25398</v>
      </c>
      <c r="B15148" t="s">
        <v>22371</v>
      </c>
      <c r="C15148" t="s">
        <v>363</v>
      </c>
      <c r="D15148" t="s">
        <v>364</v>
      </c>
      <c r="E15148">
        <v>1</v>
      </c>
      <c r="F15148" s="2">
        <v>2135</v>
      </c>
      <c r="G15148" s="3">
        <v>4318</v>
      </c>
      <c r="H15148" s="3">
        <v>21.35</v>
      </c>
      <c r="I15148" s="3">
        <v>100.345</v>
      </c>
      <c r="J15148" s="3">
        <v>2256.6949999999997</v>
      </c>
      <c r="K15148" s="3">
        <v>3471.8384615384612</v>
      </c>
      <c r="L15148" s="4">
        <v>0.35000000000000003</v>
      </c>
    </row>
    <row r="15149" spans="1:12" x14ac:dyDescent="0.35">
      <c r="A15149" s="1" t="s">
        <v>25399</v>
      </c>
      <c r="B15149" t="s">
        <v>25400</v>
      </c>
      <c r="C15149" t="s">
        <v>26</v>
      </c>
      <c r="D15149" t="s">
        <v>27</v>
      </c>
      <c r="E15149">
        <v>1</v>
      </c>
      <c r="F15149" s="2">
        <v>72.290000000000006</v>
      </c>
      <c r="G15149" s="3">
        <v>150</v>
      </c>
      <c r="H15149" s="3">
        <v>0.7229000000000001</v>
      </c>
      <c r="I15149" s="3">
        <v>3.3976300000000004</v>
      </c>
      <c r="J15149" s="3">
        <v>76.410530000000008</v>
      </c>
      <c r="K15149" s="3">
        <v>117.55466153846154</v>
      </c>
      <c r="L15149" s="4">
        <v>0.35</v>
      </c>
    </row>
    <row r="15150" spans="1:12" x14ac:dyDescent="0.35">
      <c r="A15150" s="1" t="s">
        <v>25401</v>
      </c>
      <c r="B15150" t="s">
        <v>25402</v>
      </c>
      <c r="C15150" t="s">
        <v>363</v>
      </c>
      <c r="D15150" t="s">
        <v>364</v>
      </c>
      <c r="E15150">
        <v>1</v>
      </c>
      <c r="F15150" s="2">
        <v>616.0489</v>
      </c>
      <c r="G15150" s="3">
        <v>1034</v>
      </c>
      <c r="H15150" s="3">
        <v>6.1604890000000001</v>
      </c>
      <c r="I15150" s="3">
        <v>28.954298300000001</v>
      </c>
      <c r="J15150" s="3">
        <v>651.16368729999999</v>
      </c>
      <c r="K15150" s="3">
        <v>1001.7902881538461</v>
      </c>
      <c r="L15150" s="4">
        <v>0.34999999999999992</v>
      </c>
    </row>
    <row r="15151" spans="1:12" x14ac:dyDescent="0.35">
      <c r="A15151" s="1" t="s">
        <v>25403</v>
      </c>
      <c r="B15151" t="s">
        <v>24962</v>
      </c>
      <c r="C15151" t="s">
        <v>13</v>
      </c>
      <c r="D15151" t="s">
        <v>14</v>
      </c>
      <c r="E15151">
        <v>1</v>
      </c>
      <c r="F15151" s="2">
        <v>277.2</v>
      </c>
      <c r="G15151" s="3">
        <v>506</v>
      </c>
      <c r="H15151" s="3">
        <v>2.7719999999999998</v>
      </c>
      <c r="I15151" s="3">
        <v>13.0284</v>
      </c>
      <c r="J15151" s="3">
        <v>293.00039999999996</v>
      </c>
      <c r="K15151" s="3">
        <v>450.76984615384606</v>
      </c>
      <c r="L15151" s="4">
        <v>0.35</v>
      </c>
    </row>
    <row r="15152" spans="1:12" x14ac:dyDescent="0.35">
      <c r="A15152" s="1" t="s">
        <v>25404</v>
      </c>
      <c r="B15152" t="s">
        <v>19609</v>
      </c>
      <c r="C15152" t="s">
        <v>34</v>
      </c>
      <c r="D15152" t="s">
        <v>35</v>
      </c>
      <c r="E15152">
        <v>1</v>
      </c>
      <c r="F15152" s="2">
        <v>2886.84</v>
      </c>
      <c r="G15152" s="3">
        <v>7520</v>
      </c>
      <c r="H15152" s="3">
        <v>28.868400000000001</v>
      </c>
      <c r="I15152" s="3">
        <v>135.68147999999999</v>
      </c>
      <c r="J15152" s="3">
        <v>3051.3898800000002</v>
      </c>
      <c r="K15152" s="3">
        <v>4694.4459692307692</v>
      </c>
      <c r="L15152" s="4">
        <v>0.35</v>
      </c>
    </row>
    <row r="15153" spans="1:12" x14ac:dyDescent="0.35">
      <c r="A15153" s="1" t="s">
        <v>25405</v>
      </c>
      <c r="B15153" t="s">
        <v>25406</v>
      </c>
      <c r="C15153" t="s">
        <v>363</v>
      </c>
      <c r="D15153" t="s">
        <v>364</v>
      </c>
      <c r="E15153">
        <v>1</v>
      </c>
      <c r="F15153" s="2">
        <v>330.68</v>
      </c>
      <c r="G15153" s="3">
        <v>655</v>
      </c>
      <c r="H15153" s="3">
        <v>3.3068</v>
      </c>
      <c r="I15153" s="3">
        <v>15.54196</v>
      </c>
      <c r="J15153" s="3">
        <v>349.52876000000003</v>
      </c>
      <c r="K15153" s="3">
        <v>537.73655384615392</v>
      </c>
      <c r="L15153" s="4">
        <v>0.35000000000000003</v>
      </c>
    </row>
    <row r="15154" spans="1:12" x14ac:dyDescent="0.35">
      <c r="A15154" s="1" t="s">
        <v>25407</v>
      </c>
      <c r="B15154" t="s">
        <v>25408</v>
      </c>
      <c r="C15154" t="s">
        <v>363</v>
      </c>
      <c r="D15154" t="s">
        <v>364</v>
      </c>
      <c r="E15154">
        <v>1</v>
      </c>
      <c r="F15154" s="2">
        <v>67.78</v>
      </c>
      <c r="G15154" s="3">
        <v>136</v>
      </c>
      <c r="H15154" s="3">
        <v>0.67780000000000007</v>
      </c>
      <c r="I15154" s="3">
        <v>3.1856599999999999</v>
      </c>
      <c r="J15154" s="3">
        <v>71.643460000000005</v>
      </c>
      <c r="K15154" s="3">
        <v>110.2207076923077</v>
      </c>
      <c r="L15154" s="4">
        <v>0.35</v>
      </c>
    </row>
    <row r="15155" spans="1:12" x14ac:dyDescent="0.35">
      <c r="A15155" s="1" t="s">
        <v>25409</v>
      </c>
      <c r="B15155" t="s">
        <v>20232</v>
      </c>
      <c r="C15155" t="s">
        <v>34</v>
      </c>
      <c r="D15155" t="s">
        <v>35</v>
      </c>
      <c r="E15155">
        <v>1</v>
      </c>
      <c r="F15155" s="2">
        <v>2886.84</v>
      </c>
      <c r="G15155" s="3">
        <v>7496</v>
      </c>
      <c r="H15155" s="3">
        <v>28.868400000000001</v>
      </c>
      <c r="I15155" s="3">
        <v>135.68147999999999</v>
      </c>
      <c r="J15155" s="3">
        <v>3051.3898800000002</v>
      </c>
      <c r="K15155" s="3">
        <v>4694.4459692307692</v>
      </c>
      <c r="L15155" s="4">
        <v>0.35</v>
      </c>
    </row>
    <row r="15156" spans="1:12" x14ac:dyDescent="0.35">
      <c r="A15156" s="1" t="s">
        <v>25410</v>
      </c>
      <c r="B15156" t="s">
        <v>21764</v>
      </c>
      <c r="C15156" t="s">
        <v>26</v>
      </c>
      <c r="D15156" t="s">
        <v>27</v>
      </c>
      <c r="E15156">
        <v>1</v>
      </c>
      <c r="F15156" s="2">
        <v>7537.5</v>
      </c>
      <c r="G15156" s="3">
        <v>15542</v>
      </c>
      <c r="H15156" s="3">
        <v>75.375</v>
      </c>
      <c r="I15156" s="3">
        <v>354.26249999999999</v>
      </c>
      <c r="J15156" s="3">
        <v>7967.1374999999998</v>
      </c>
      <c r="K15156" s="3">
        <v>12257.134615384615</v>
      </c>
      <c r="L15156" s="4">
        <v>0.35000000000000003</v>
      </c>
    </row>
    <row r="15157" spans="1:12" x14ac:dyDescent="0.35">
      <c r="A15157" s="1" t="s">
        <v>25411</v>
      </c>
      <c r="B15157" t="s">
        <v>25412</v>
      </c>
      <c r="C15157" t="s">
        <v>363</v>
      </c>
      <c r="D15157" t="s">
        <v>364</v>
      </c>
      <c r="E15157">
        <v>1</v>
      </c>
      <c r="F15157" s="2">
        <v>83.43</v>
      </c>
      <c r="G15157" s="3">
        <v>168</v>
      </c>
      <c r="H15157" s="3">
        <v>0.83430000000000004</v>
      </c>
      <c r="I15157" s="3">
        <v>3.9212100000000003</v>
      </c>
      <c r="J15157" s="3">
        <v>88.185510000000008</v>
      </c>
      <c r="K15157" s="3">
        <v>135.6700153846154</v>
      </c>
      <c r="L15157" s="4">
        <v>0.35</v>
      </c>
    </row>
    <row r="15158" spans="1:12" x14ac:dyDescent="0.35">
      <c r="A15158" s="1" t="s">
        <v>25413</v>
      </c>
      <c r="B15158" t="s">
        <v>25414</v>
      </c>
      <c r="C15158" t="s">
        <v>363</v>
      </c>
      <c r="D15158" t="s">
        <v>364</v>
      </c>
      <c r="E15158">
        <v>1</v>
      </c>
      <c r="F15158" s="2">
        <v>2319.7800000000002</v>
      </c>
      <c r="G15158" s="3">
        <v>2588</v>
      </c>
      <c r="H15158" s="3">
        <v>23.197800000000001</v>
      </c>
      <c r="I15158" s="3">
        <v>109.02966000000001</v>
      </c>
      <c r="J15158" s="3">
        <v>2452.0074600000003</v>
      </c>
      <c r="K15158" s="3">
        <v>3772.3191692307696</v>
      </c>
      <c r="L15158" s="4">
        <v>0.35</v>
      </c>
    </row>
    <row r="15159" spans="1:12" x14ac:dyDescent="0.35">
      <c r="A15159" s="1" t="s">
        <v>25415</v>
      </c>
      <c r="B15159" t="s">
        <v>19609</v>
      </c>
      <c r="C15159" t="s">
        <v>34</v>
      </c>
      <c r="D15159" t="s">
        <v>35</v>
      </c>
      <c r="E15159">
        <v>1</v>
      </c>
      <c r="F15159" s="2">
        <v>4312.4399999999996</v>
      </c>
      <c r="G15159" s="3">
        <v>11482</v>
      </c>
      <c r="H15159" s="3">
        <v>43.124399999999994</v>
      </c>
      <c r="I15159" s="3">
        <v>202.68467999999999</v>
      </c>
      <c r="J15159" s="3">
        <v>4558.2490799999996</v>
      </c>
      <c r="K15159" s="3">
        <v>7012.6908923076917</v>
      </c>
      <c r="L15159" s="4">
        <v>0.35</v>
      </c>
    </row>
    <row r="15160" spans="1:12" x14ac:dyDescent="0.35">
      <c r="A15160" s="1" t="s">
        <v>25416</v>
      </c>
      <c r="B15160" t="s">
        <v>19609</v>
      </c>
      <c r="C15160" t="s">
        <v>34</v>
      </c>
      <c r="D15160" t="s">
        <v>35</v>
      </c>
      <c r="E15160">
        <v>1</v>
      </c>
      <c r="F15160" s="2">
        <v>3979.8</v>
      </c>
      <c r="G15160" s="3">
        <v>10558</v>
      </c>
      <c r="H15160" s="3">
        <v>39.798000000000002</v>
      </c>
      <c r="I15160" s="3">
        <v>187.0506</v>
      </c>
      <c r="J15160" s="3">
        <v>4206.6485999999995</v>
      </c>
      <c r="K15160" s="3">
        <v>6471.7670769230763</v>
      </c>
      <c r="L15160" s="4">
        <v>0.35000000000000003</v>
      </c>
    </row>
    <row r="15161" spans="1:12" x14ac:dyDescent="0.35">
      <c r="A15161" s="1" t="s">
        <v>25417</v>
      </c>
      <c r="B15161" t="s">
        <v>25418</v>
      </c>
      <c r="C15161" t="s">
        <v>26</v>
      </c>
      <c r="D15161" t="s">
        <v>27</v>
      </c>
      <c r="E15161">
        <v>1</v>
      </c>
      <c r="F15161" s="2">
        <v>56.9</v>
      </c>
      <c r="G15161" s="3">
        <v>128.5872</v>
      </c>
      <c r="H15161" s="3">
        <v>0.56899999999999995</v>
      </c>
      <c r="I15161" s="3">
        <v>2.6743000000000001</v>
      </c>
      <c r="J15161" s="3">
        <v>60.143300000000004</v>
      </c>
      <c r="K15161" s="3">
        <v>92.528153846153842</v>
      </c>
      <c r="L15161" s="4">
        <v>0.34999999999999992</v>
      </c>
    </row>
    <row r="15162" spans="1:12" x14ac:dyDescent="0.35">
      <c r="A15162" s="1" t="s">
        <v>25419</v>
      </c>
      <c r="B15162" t="s">
        <v>20673</v>
      </c>
      <c r="C15162" t="s">
        <v>34</v>
      </c>
      <c r="D15162" t="s">
        <v>35</v>
      </c>
      <c r="E15162">
        <v>1</v>
      </c>
      <c r="F15162" s="2">
        <v>133.02000000000001</v>
      </c>
      <c r="G15162" s="3">
        <v>325.60640000000001</v>
      </c>
      <c r="H15162" s="3">
        <v>1.3302</v>
      </c>
      <c r="I15162" s="3">
        <v>6.2519400000000003</v>
      </c>
      <c r="J15162" s="3">
        <v>140.60213999999999</v>
      </c>
      <c r="K15162" s="3">
        <v>216.3109846153846</v>
      </c>
      <c r="L15162" s="4">
        <v>0.35</v>
      </c>
    </row>
    <row r="15163" spans="1:12" x14ac:dyDescent="0.35">
      <c r="A15163" s="1" t="s">
        <v>25420</v>
      </c>
      <c r="B15163" t="s">
        <v>25421</v>
      </c>
      <c r="C15163" t="s">
        <v>363</v>
      </c>
      <c r="D15163" t="s">
        <v>364</v>
      </c>
      <c r="E15163">
        <v>1</v>
      </c>
      <c r="F15163" s="2">
        <v>268.10000000000002</v>
      </c>
      <c r="G15163" s="3">
        <v>409</v>
      </c>
      <c r="H15163" s="3">
        <v>2.6810000000000005</v>
      </c>
      <c r="I15163" s="3">
        <v>12.600700000000002</v>
      </c>
      <c r="J15163" s="3">
        <v>283.38170000000002</v>
      </c>
      <c r="K15163" s="3">
        <v>435.97184615384617</v>
      </c>
      <c r="L15163" s="4">
        <v>0.35</v>
      </c>
    </row>
    <row r="15164" spans="1:12" x14ac:dyDescent="0.35">
      <c r="A15164" s="1" t="s">
        <v>25422</v>
      </c>
      <c r="B15164" t="s">
        <v>25423</v>
      </c>
      <c r="C15164" t="s">
        <v>26</v>
      </c>
      <c r="D15164" t="s">
        <v>27</v>
      </c>
      <c r="E15164">
        <v>1</v>
      </c>
      <c r="F15164" s="2">
        <v>2.5099999999999998</v>
      </c>
      <c r="G15164" s="3">
        <v>4.96</v>
      </c>
      <c r="H15164" s="3">
        <v>2.5099999999999997E-2</v>
      </c>
      <c r="I15164" s="3">
        <v>0.11796999999999999</v>
      </c>
      <c r="J15164" s="3">
        <v>2.65307</v>
      </c>
      <c r="K15164" s="3">
        <v>4.0816461538461537</v>
      </c>
      <c r="L15164" s="4">
        <v>0.35</v>
      </c>
    </row>
    <row r="15165" spans="1:12" x14ac:dyDescent="0.35">
      <c r="A15165" s="1" t="s">
        <v>25424</v>
      </c>
      <c r="B15165" t="s">
        <v>25425</v>
      </c>
      <c r="C15165" t="s">
        <v>363</v>
      </c>
      <c r="D15165" t="s">
        <v>364</v>
      </c>
      <c r="E15165">
        <v>1</v>
      </c>
      <c r="F15165" s="2">
        <v>504.92</v>
      </c>
      <c r="G15165" s="3">
        <v>1161</v>
      </c>
      <c r="H15165" s="3">
        <v>5.0491999999999999</v>
      </c>
      <c r="I15165" s="3">
        <v>23.73124</v>
      </c>
      <c r="J15165" s="3">
        <v>533.70043999999996</v>
      </c>
      <c r="K15165" s="3">
        <v>821.07759999999996</v>
      </c>
      <c r="L15165" s="4">
        <v>0.35000000000000003</v>
      </c>
    </row>
    <row r="15166" spans="1:12" x14ac:dyDescent="0.35">
      <c r="A15166" s="1" t="s">
        <v>25426</v>
      </c>
      <c r="B15166" t="s">
        <v>25427</v>
      </c>
      <c r="C15166" t="s">
        <v>26</v>
      </c>
      <c r="D15166" t="s">
        <v>27</v>
      </c>
      <c r="E15166">
        <v>1</v>
      </c>
      <c r="F15166" s="2">
        <v>27.44</v>
      </c>
      <c r="G15166" s="3">
        <v>56.41</v>
      </c>
      <c r="H15166" s="3">
        <v>0.27440000000000003</v>
      </c>
      <c r="I15166" s="3">
        <v>1.2896800000000002</v>
      </c>
      <c r="J15166" s="3">
        <v>29.004080000000002</v>
      </c>
      <c r="K15166" s="3">
        <v>44.621661538461538</v>
      </c>
      <c r="L15166" s="4">
        <v>0.35</v>
      </c>
    </row>
    <row r="15167" spans="1:12" x14ac:dyDescent="0.35">
      <c r="A15167" s="1" t="s">
        <v>25428</v>
      </c>
      <c r="B15167" t="s">
        <v>25429</v>
      </c>
      <c r="C15167" t="s">
        <v>13</v>
      </c>
      <c r="D15167" t="s">
        <v>14</v>
      </c>
      <c r="E15167">
        <v>1</v>
      </c>
      <c r="F15167" s="2">
        <v>1599.36</v>
      </c>
      <c r="G15167" s="3">
        <v>3201</v>
      </c>
      <c r="H15167" s="3">
        <v>15.993599999999999</v>
      </c>
      <c r="I15167" s="3">
        <v>75.169919999999991</v>
      </c>
      <c r="J15167" s="3">
        <v>1690.52352</v>
      </c>
      <c r="K15167" s="3">
        <v>2600.8054153846151</v>
      </c>
      <c r="L15167" s="4">
        <v>0.34999999999999992</v>
      </c>
    </row>
    <row r="15168" spans="1:12" x14ac:dyDescent="0.35">
      <c r="A15168" s="1" t="s">
        <v>25430</v>
      </c>
      <c r="B15168" t="s">
        <v>1603</v>
      </c>
      <c r="C15168" t="s">
        <v>34</v>
      </c>
      <c r="D15168" t="s">
        <v>35</v>
      </c>
      <c r="E15168">
        <v>1</v>
      </c>
      <c r="F15168" s="2">
        <v>797.34</v>
      </c>
      <c r="G15168" s="3">
        <v>2009</v>
      </c>
      <c r="H15168" s="3">
        <v>7.9734000000000007</v>
      </c>
      <c r="I15168" s="3">
        <v>37.474980000000002</v>
      </c>
      <c r="J15168" s="3">
        <v>842.78837999999996</v>
      </c>
      <c r="K15168" s="3">
        <v>1296.5975076923075</v>
      </c>
      <c r="L15168" s="4">
        <v>0.35</v>
      </c>
    </row>
    <row r="15169" spans="1:12" x14ac:dyDescent="0.35">
      <c r="A15169" s="1" t="s">
        <v>25431</v>
      </c>
      <c r="B15169" t="s">
        <v>25432</v>
      </c>
      <c r="C15169" t="s">
        <v>363</v>
      </c>
      <c r="D15169" t="s">
        <v>364</v>
      </c>
      <c r="E15169">
        <v>1</v>
      </c>
      <c r="F15169" s="2">
        <v>143.52000000000001</v>
      </c>
      <c r="G15169" s="3">
        <v>309</v>
      </c>
      <c r="H15169" s="3">
        <v>1.4352</v>
      </c>
      <c r="I15169" s="3">
        <v>6.7454400000000003</v>
      </c>
      <c r="J15169" s="3">
        <v>151.70064000000002</v>
      </c>
      <c r="K15169" s="3">
        <v>233.38560000000001</v>
      </c>
      <c r="L15169" s="4">
        <v>0.34999999999999992</v>
      </c>
    </row>
    <row r="15170" spans="1:12" x14ac:dyDescent="0.35">
      <c r="A15170" s="1" t="s">
        <v>25433</v>
      </c>
      <c r="B15170" t="s">
        <v>25434</v>
      </c>
      <c r="C15170" t="s">
        <v>34</v>
      </c>
      <c r="D15170" t="s">
        <v>35</v>
      </c>
      <c r="E15170">
        <v>1</v>
      </c>
      <c r="F15170" s="2">
        <v>6.8900000000000003E-2</v>
      </c>
      <c r="G15170" s="3">
        <v>168</v>
      </c>
      <c r="H15170" s="3">
        <v>6.8900000000000005E-4</v>
      </c>
      <c r="I15170" s="3">
        <v>3.2382999999999999E-3</v>
      </c>
      <c r="J15170" s="3">
        <v>7.2827299999999998E-2</v>
      </c>
      <c r="K15170" s="3">
        <v>0.11204199999999999</v>
      </c>
      <c r="L15170" s="4">
        <v>0.35</v>
      </c>
    </row>
    <row r="15171" spans="1:12" x14ac:dyDescent="0.35">
      <c r="A15171" s="1" t="s">
        <v>25435</v>
      </c>
      <c r="B15171" t="s">
        <v>19659</v>
      </c>
      <c r="C15171" t="s">
        <v>34</v>
      </c>
      <c r="D15171" t="s">
        <v>35</v>
      </c>
      <c r="E15171">
        <v>1</v>
      </c>
      <c r="F15171" s="2">
        <v>15380.44</v>
      </c>
      <c r="G15171" s="3">
        <v>42720</v>
      </c>
      <c r="H15171" s="3">
        <v>153.80440000000002</v>
      </c>
      <c r="I15171" s="3">
        <v>722.88067999999998</v>
      </c>
      <c r="J15171" s="3">
        <v>16257.125080000002</v>
      </c>
      <c r="K15171" s="3">
        <v>25010.961661538462</v>
      </c>
      <c r="L15171" s="4">
        <v>0.34999999999999992</v>
      </c>
    </row>
    <row r="15172" spans="1:12" x14ac:dyDescent="0.35">
      <c r="A15172" s="1" t="s">
        <v>25436</v>
      </c>
      <c r="B15172" t="s">
        <v>19815</v>
      </c>
      <c r="C15172" t="s">
        <v>34</v>
      </c>
      <c r="D15172" t="s">
        <v>35</v>
      </c>
      <c r="E15172">
        <v>1</v>
      </c>
      <c r="F15172" s="2">
        <v>19945.55</v>
      </c>
      <c r="G15172" s="3">
        <v>43687</v>
      </c>
      <c r="H15172" s="3">
        <v>199.4555</v>
      </c>
      <c r="I15172" s="3">
        <v>937.44084999999995</v>
      </c>
      <c r="J15172" s="3">
        <v>21082.446349999998</v>
      </c>
      <c r="K15172" s="3">
        <v>32434.532846153841</v>
      </c>
      <c r="L15172" s="4">
        <v>0.34999999999999992</v>
      </c>
    </row>
    <row r="15173" spans="1:12" x14ac:dyDescent="0.35">
      <c r="A15173" s="1" t="s">
        <v>25437</v>
      </c>
      <c r="B15173" t="s">
        <v>25438</v>
      </c>
      <c r="C15173" t="s">
        <v>13</v>
      </c>
      <c r="D15173" t="s">
        <v>14</v>
      </c>
      <c r="E15173">
        <v>1</v>
      </c>
      <c r="F15173" s="2">
        <v>83.16</v>
      </c>
      <c r="G15173" s="3">
        <v>167</v>
      </c>
      <c r="H15173" s="3">
        <v>0.83160000000000001</v>
      </c>
      <c r="I15173" s="3">
        <v>3.9085199999999998</v>
      </c>
      <c r="J15173" s="3">
        <v>87.900119999999987</v>
      </c>
      <c r="K15173" s="3">
        <v>135.23095384615382</v>
      </c>
      <c r="L15173" s="4">
        <v>0.35</v>
      </c>
    </row>
    <row r="15174" spans="1:12" x14ac:dyDescent="0.35">
      <c r="A15174" s="1" t="s">
        <v>25439</v>
      </c>
      <c r="B15174" t="s">
        <v>20425</v>
      </c>
      <c r="C15174" t="s">
        <v>363</v>
      </c>
      <c r="D15174" t="s">
        <v>364</v>
      </c>
      <c r="E15174">
        <v>1</v>
      </c>
      <c r="F15174" s="2">
        <v>1.0304</v>
      </c>
      <c r="G15174" s="3">
        <v>3</v>
      </c>
      <c r="H15174" s="3">
        <v>1.0304000000000001E-2</v>
      </c>
      <c r="I15174" s="3">
        <v>4.8428800000000001E-2</v>
      </c>
      <c r="J15174" s="3">
        <v>1.0891328</v>
      </c>
      <c r="K15174" s="3">
        <v>1.675588923076923</v>
      </c>
      <c r="L15174" s="4">
        <v>0.35</v>
      </c>
    </row>
    <row r="15175" spans="1:12" x14ac:dyDescent="0.35">
      <c r="A15175" s="1">
        <v>82249</v>
      </c>
      <c r="B15175" t="s">
        <v>25440</v>
      </c>
      <c r="C15175" t="s">
        <v>363</v>
      </c>
      <c r="D15175" t="s">
        <v>364</v>
      </c>
      <c r="E15175">
        <v>1</v>
      </c>
      <c r="F15175" s="2">
        <v>55</v>
      </c>
      <c r="G15175" s="3">
        <v>119.952</v>
      </c>
      <c r="H15175" s="3">
        <v>0.55000000000000004</v>
      </c>
      <c r="I15175" s="3">
        <v>2.585</v>
      </c>
      <c r="J15175" s="3">
        <v>58.134999999999998</v>
      </c>
      <c r="K15175" s="3">
        <v>89.438461538461539</v>
      </c>
      <c r="L15175" s="4">
        <v>0.35000000000000003</v>
      </c>
    </row>
    <row r="15176" spans="1:12" x14ac:dyDescent="0.35">
      <c r="A15176" s="1" t="s">
        <v>25441</v>
      </c>
      <c r="B15176" t="s">
        <v>25442</v>
      </c>
      <c r="C15176" t="s">
        <v>13</v>
      </c>
      <c r="D15176" t="s">
        <v>14</v>
      </c>
      <c r="E15176">
        <v>1</v>
      </c>
      <c r="F15176" s="2">
        <v>277.55759999999998</v>
      </c>
      <c r="G15176" s="3">
        <v>640</v>
      </c>
      <c r="H15176" s="3">
        <v>2.775576</v>
      </c>
      <c r="I15176" s="3">
        <v>13.045207199999998</v>
      </c>
      <c r="J15176" s="3">
        <v>293.37838319999997</v>
      </c>
      <c r="K15176" s="3">
        <v>451.35135876923073</v>
      </c>
      <c r="L15176" s="4">
        <v>0.35</v>
      </c>
    </row>
    <row r="15177" spans="1:12" x14ac:dyDescent="0.35">
      <c r="A15177" s="1" t="s">
        <v>25443</v>
      </c>
      <c r="B15177" t="s">
        <v>19721</v>
      </c>
      <c r="C15177" t="s">
        <v>34</v>
      </c>
      <c r="D15177" t="s">
        <v>35</v>
      </c>
      <c r="E15177">
        <v>1</v>
      </c>
      <c r="F15177" s="2">
        <v>13961.62</v>
      </c>
      <c r="G15177" s="3">
        <v>37415</v>
      </c>
      <c r="H15177" s="3">
        <v>139.61620000000002</v>
      </c>
      <c r="I15177" s="3">
        <v>656.19614000000001</v>
      </c>
      <c r="J15177" s="3">
        <v>14757.432340000001</v>
      </c>
      <c r="K15177" s="3">
        <v>22703.742061538462</v>
      </c>
      <c r="L15177" s="4">
        <v>0.35</v>
      </c>
    </row>
    <row r="15178" spans="1:12" x14ac:dyDescent="0.35">
      <c r="A15178" s="1" t="s">
        <v>25444</v>
      </c>
      <c r="B15178" t="s">
        <v>25445</v>
      </c>
      <c r="C15178" t="s">
        <v>26</v>
      </c>
      <c r="D15178" t="s">
        <v>27</v>
      </c>
      <c r="E15178">
        <v>1</v>
      </c>
      <c r="F15178" s="2">
        <v>796.5</v>
      </c>
      <c r="G15178" s="3">
        <v>1621</v>
      </c>
      <c r="H15178" s="3">
        <v>7.9649999999999999</v>
      </c>
      <c r="I15178" s="3">
        <v>37.435499999999998</v>
      </c>
      <c r="J15178" s="3">
        <v>841.90050000000008</v>
      </c>
      <c r="K15178" s="3">
        <v>1295.2315384615385</v>
      </c>
      <c r="L15178" s="4">
        <v>0.35</v>
      </c>
    </row>
    <row r="15179" spans="1:12" x14ac:dyDescent="0.35">
      <c r="A15179" s="1" t="s">
        <v>25446</v>
      </c>
      <c r="B15179" t="s">
        <v>25447</v>
      </c>
      <c r="C15179" t="s">
        <v>363</v>
      </c>
      <c r="D15179" t="s">
        <v>364</v>
      </c>
      <c r="E15179">
        <v>1</v>
      </c>
      <c r="F15179" s="2">
        <v>12.88</v>
      </c>
      <c r="G15179" s="3">
        <v>28.15</v>
      </c>
      <c r="H15179" s="3">
        <v>0.1288</v>
      </c>
      <c r="I15179" s="3">
        <v>0.60536000000000001</v>
      </c>
      <c r="J15179" s="3">
        <v>13.61416</v>
      </c>
      <c r="K15179" s="3">
        <v>20.944861538461538</v>
      </c>
      <c r="L15179" s="4">
        <v>0.35</v>
      </c>
    </row>
    <row r="15180" spans="1:12" x14ac:dyDescent="0.35">
      <c r="A15180" s="1" t="s">
        <v>25448</v>
      </c>
      <c r="B15180" t="s">
        <v>25449</v>
      </c>
      <c r="C15180" t="s">
        <v>13</v>
      </c>
      <c r="D15180" t="s">
        <v>14</v>
      </c>
      <c r="E15180">
        <v>1</v>
      </c>
      <c r="F15180" s="2">
        <v>2373</v>
      </c>
      <c r="G15180" s="3">
        <v>3437</v>
      </c>
      <c r="H15180" s="3">
        <v>23.73</v>
      </c>
      <c r="I15180" s="3">
        <v>111.53100000000001</v>
      </c>
      <c r="J15180" s="3">
        <v>2508.261</v>
      </c>
      <c r="K15180" s="3">
        <v>3858.8630769230767</v>
      </c>
      <c r="L15180" s="4">
        <v>0.35</v>
      </c>
    </row>
    <row r="15181" spans="1:12" x14ac:dyDescent="0.35">
      <c r="A15181" s="1" t="s">
        <v>25450</v>
      </c>
      <c r="B15181" t="s">
        <v>25451</v>
      </c>
      <c r="C15181" t="s">
        <v>363</v>
      </c>
      <c r="D15181" t="s">
        <v>364</v>
      </c>
      <c r="E15181">
        <v>1</v>
      </c>
      <c r="F15181" s="2">
        <v>610.60860000000002</v>
      </c>
      <c r="G15181" s="3">
        <v>1404</v>
      </c>
      <c r="H15181" s="3">
        <v>6.1060860000000003</v>
      </c>
      <c r="I15181" s="3">
        <v>28.698604200000002</v>
      </c>
      <c r="J15181" s="3">
        <v>645.41329020000001</v>
      </c>
      <c r="K15181" s="3">
        <v>992.94352338461533</v>
      </c>
      <c r="L15181" s="4">
        <v>0.35</v>
      </c>
    </row>
    <row r="15182" spans="1:12" x14ac:dyDescent="0.35">
      <c r="A15182" s="1" t="s">
        <v>25452</v>
      </c>
      <c r="B15182" t="s">
        <v>19969</v>
      </c>
      <c r="C15182" t="s">
        <v>13</v>
      </c>
      <c r="D15182" t="s">
        <v>14</v>
      </c>
      <c r="E15182">
        <v>1</v>
      </c>
      <c r="F15182" s="2">
        <v>154.9409</v>
      </c>
      <c r="G15182" s="3">
        <v>464</v>
      </c>
      <c r="H15182" s="3">
        <v>1.549409</v>
      </c>
      <c r="I15182" s="3">
        <v>7.2822222999999999</v>
      </c>
      <c r="J15182" s="3">
        <v>163.7725313</v>
      </c>
      <c r="K15182" s="3">
        <v>251.95774046153844</v>
      </c>
      <c r="L15182" s="4">
        <v>0.34999999999999992</v>
      </c>
    </row>
    <row r="15183" spans="1:12" x14ac:dyDescent="0.35">
      <c r="A15183" s="1" t="s">
        <v>25453</v>
      </c>
      <c r="B15183" t="s">
        <v>25454</v>
      </c>
      <c r="C15183" t="s">
        <v>21</v>
      </c>
      <c r="D15183" t="s">
        <v>22</v>
      </c>
      <c r="E15183">
        <v>1</v>
      </c>
      <c r="F15183" s="2">
        <v>39.29</v>
      </c>
      <c r="G15183" s="3">
        <v>98</v>
      </c>
      <c r="H15183" s="3">
        <v>0.39290000000000003</v>
      </c>
      <c r="I15183" s="3">
        <v>1.84663</v>
      </c>
      <c r="J15183" s="3">
        <v>41.529529999999994</v>
      </c>
      <c r="K15183" s="3">
        <v>63.891584615384602</v>
      </c>
      <c r="L15183" s="4">
        <v>0.35</v>
      </c>
    </row>
    <row r="15184" spans="1:12" x14ac:dyDescent="0.35">
      <c r="A15184" s="1" t="s">
        <v>25455</v>
      </c>
      <c r="B15184" t="s">
        <v>25456</v>
      </c>
      <c r="C15184" t="s">
        <v>363</v>
      </c>
      <c r="D15184" t="s">
        <v>364</v>
      </c>
      <c r="E15184">
        <v>1</v>
      </c>
      <c r="F15184" s="2">
        <v>2035</v>
      </c>
      <c r="G15184" s="3">
        <v>2433</v>
      </c>
      <c r="H15184" s="3">
        <v>20.350000000000001</v>
      </c>
      <c r="I15184" s="3">
        <v>95.644999999999996</v>
      </c>
      <c r="J15184" s="3">
        <v>2150.9949999999999</v>
      </c>
      <c r="K15184" s="3">
        <v>3309.2230769230769</v>
      </c>
      <c r="L15184" s="4">
        <v>0.35000000000000003</v>
      </c>
    </row>
    <row r="15185" spans="1:12" x14ac:dyDescent="0.35">
      <c r="A15185" s="1" t="s">
        <v>25457</v>
      </c>
      <c r="B15185" t="s">
        <v>25458</v>
      </c>
      <c r="C15185" t="s">
        <v>13</v>
      </c>
      <c r="D15185" t="s">
        <v>14</v>
      </c>
      <c r="E15185">
        <v>1</v>
      </c>
      <c r="F15185" s="2">
        <v>153.7336</v>
      </c>
      <c r="G15185" s="3">
        <v>356</v>
      </c>
      <c r="H15185" s="3">
        <v>1.537336</v>
      </c>
      <c r="I15185" s="3">
        <v>7.2254791999999997</v>
      </c>
      <c r="J15185" s="3">
        <v>162.4964152</v>
      </c>
      <c r="K15185" s="3">
        <v>249.99448492307693</v>
      </c>
      <c r="L15185" s="4">
        <v>0.35</v>
      </c>
    </row>
    <row r="15186" spans="1:12" x14ac:dyDescent="0.35">
      <c r="A15186" s="1">
        <v>790</v>
      </c>
      <c r="B15186" t="s">
        <v>25459</v>
      </c>
      <c r="C15186" t="s">
        <v>34</v>
      </c>
      <c r="D15186" t="s">
        <v>35</v>
      </c>
      <c r="E15186">
        <v>1</v>
      </c>
      <c r="F15186" s="2">
        <v>79.400000000000006</v>
      </c>
      <c r="G15186" s="3">
        <v>930</v>
      </c>
      <c r="H15186" s="3">
        <v>0.79400000000000004</v>
      </c>
      <c r="I15186" s="3">
        <v>3.7318000000000002</v>
      </c>
      <c r="J15186" s="3">
        <v>83.92580000000001</v>
      </c>
      <c r="K15186" s="3">
        <v>129.11661538461539</v>
      </c>
      <c r="L15186" s="4">
        <v>0.34999999999999992</v>
      </c>
    </row>
    <row r="15187" spans="1:12" x14ac:dyDescent="0.35">
      <c r="A15187" s="1" t="s">
        <v>25460</v>
      </c>
      <c r="B15187" t="s">
        <v>19609</v>
      </c>
      <c r="C15187" t="s">
        <v>34</v>
      </c>
      <c r="D15187" t="s">
        <v>35</v>
      </c>
      <c r="E15187">
        <v>1</v>
      </c>
      <c r="F15187" s="2">
        <v>3718.44</v>
      </c>
      <c r="G15187" s="3">
        <v>9829</v>
      </c>
      <c r="H15187" s="3">
        <v>37.184400000000004</v>
      </c>
      <c r="I15187" s="3">
        <v>174.76668000000001</v>
      </c>
      <c r="J15187" s="3">
        <v>3930.3910800000003</v>
      </c>
      <c r="K15187" s="3">
        <v>6046.7555076923081</v>
      </c>
      <c r="L15187" s="4">
        <v>0.35</v>
      </c>
    </row>
    <row r="15188" spans="1:12" x14ac:dyDescent="0.35">
      <c r="A15188" s="1" t="s">
        <v>25461</v>
      </c>
      <c r="B15188" t="s">
        <v>25462</v>
      </c>
      <c r="C15188" t="s">
        <v>21</v>
      </c>
      <c r="D15188" t="s">
        <v>22</v>
      </c>
      <c r="E15188">
        <v>1</v>
      </c>
      <c r="F15188" s="2">
        <v>25</v>
      </c>
      <c r="G15188" s="3">
        <v>64</v>
      </c>
      <c r="H15188" s="3">
        <v>0.25</v>
      </c>
      <c r="I15188" s="3">
        <v>1.175</v>
      </c>
      <c r="J15188" s="3">
        <v>26.425000000000001</v>
      </c>
      <c r="K15188" s="3">
        <v>40.653846153846153</v>
      </c>
      <c r="L15188" s="4">
        <v>0.35</v>
      </c>
    </row>
    <row r="15189" spans="1:12" x14ac:dyDescent="0.35">
      <c r="A15189" s="1">
        <v>761362</v>
      </c>
      <c r="B15189" t="s">
        <v>19930</v>
      </c>
      <c r="C15189" t="s">
        <v>34</v>
      </c>
      <c r="D15189" t="s">
        <v>35</v>
      </c>
      <c r="E15189">
        <v>1</v>
      </c>
      <c r="F15189" s="2">
        <v>0.182</v>
      </c>
      <c r="G15189" s="3">
        <v>1</v>
      </c>
      <c r="H15189" s="3">
        <v>1.82E-3</v>
      </c>
      <c r="I15189" s="3">
        <v>8.5539999999999991E-3</v>
      </c>
      <c r="J15189" s="3">
        <v>0.19237399999999999</v>
      </c>
      <c r="K15189" s="3">
        <v>0.29596</v>
      </c>
      <c r="L15189" s="4">
        <v>0.35000000000000003</v>
      </c>
    </row>
    <row r="15190" spans="1:12" x14ac:dyDescent="0.35">
      <c r="A15190" s="1" t="s">
        <v>25463</v>
      </c>
      <c r="B15190" t="s">
        <v>21186</v>
      </c>
      <c r="C15190" t="s">
        <v>34</v>
      </c>
      <c r="D15190" t="s">
        <v>35</v>
      </c>
      <c r="E15190">
        <v>1</v>
      </c>
      <c r="F15190" s="2">
        <v>17650.71</v>
      </c>
      <c r="G15190" s="3">
        <v>49027</v>
      </c>
      <c r="H15190" s="3">
        <v>176.50710000000001</v>
      </c>
      <c r="I15190" s="3">
        <v>829.58336999999995</v>
      </c>
      <c r="J15190" s="3">
        <v>18656.800469999998</v>
      </c>
      <c r="K15190" s="3">
        <v>28702.769953846149</v>
      </c>
      <c r="L15190" s="4">
        <v>0.35</v>
      </c>
    </row>
    <row r="15191" spans="1:12" x14ac:dyDescent="0.35">
      <c r="A15191" s="1" t="s">
        <v>25464</v>
      </c>
      <c r="B15191" t="s">
        <v>19566</v>
      </c>
      <c r="C15191" t="s">
        <v>363</v>
      </c>
      <c r="D15191" t="s">
        <v>364</v>
      </c>
      <c r="E15191">
        <v>1</v>
      </c>
      <c r="F15191" s="2">
        <v>3196</v>
      </c>
      <c r="G15191" s="3">
        <v>6699</v>
      </c>
      <c r="H15191" s="3">
        <v>31.96</v>
      </c>
      <c r="I15191" s="3">
        <v>150.21199999999999</v>
      </c>
      <c r="J15191" s="3">
        <v>3378.172</v>
      </c>
      <c r="K15191" s="3">
        <v>5197.1876923076925</v>
      </c>
      <c r="L15191" s="4">
        <v>0.35000000000000003</v>
      </c>
    </row>
    <row r="15192" spans="1:12" x14ac:dyDescent="0.35">
      <c r="A15192" s="1">
        <v>7613650</v>
      </c>
      <c r="B15192" t="s">
        <v>19930</v>
      </c>
      <c r="C15192" t="s">
        <v>34</v>
      </c>
      <c r="D15192" t="s">
        <v>35</v>
      </c>
      <c r="E15192">
        <v>1</v>
      </c>
      <c r="F15192" s="2">
        <v>0.182</v>
      </c>
      <c r="G15192" s="3">
        <v>1</v>
      </c>
      <c r="H15192" s="3">
        <v>1.82E-3</v>
      </c>
      <c r="I15192" s="3">
        <v>8.5539999999999991E-3</v>
      </c>
      <c r="J15192" s="3">
        <v>0.19237399999999999</v>
      </c>
      <c r="K15192" s="3">
        <v>0.29596</v>
      </c>
      <c r="L15192" s="4">
        <v>0.35000000000000003</v>
      </c>
    </row>
    <row r="15193" spans="1:12" x14ac:dyDescent="0.35">
      <c r="A15193" s="1" t="s">
        <v>25465</v>
      </c>
      <c r="B15193" t="s">
        <v>25466</v>
      </c>
      <c r="C15193" t="s">
        <v>363</v>
      </c>
      <c r="D15193" t="s">
        <v>364</v>
      </c>
      <c r="E15193">
        <v>1</v>
      </c>
      <c r="F15193" s="2">
        <v>12371.15</v>
      </c>
      <c r="G15193" s="3">
        <v>50163</v>
      </c>
      <c r="H15193" s="3">
        <v>123.7115</v>
      </c>
      <c r="I15193" s="3">
        <v>581.44404999999995</v>
      </c>
      <c r="J15193" s="3">
        <v>13076.305549999999</v>
      </c>
      <c r="K15193" s="3">
        <v>20117.393153846151</v>
      </c>
      <c r="L15193" s="4">
        <v>0.35</v>
      </c>
    </row>
    <row r="15194" spans="1:12" x14ac:dyDescent="0.35">
      <c r="A15194" s="1" t="s">
        <v>25467</v>
      </c>
      <c r="B15194" t="s">
        <v>5679</v>
      </c>
      <c r="C15194" t="s">
        <v>13</v>
      </c>
      <c r="D15194" t="s">
        <v>14</v>
      </c>
      <c r="E15194">
        <v>1</v>
      </c>
      <c r="F15194" s="2">
        <v>1855.56</v>
      </c>
      <c r="G15194" s="3">
        <v>3714</v>
      </c>
      <c r="H15194" s="3">
        <v>18.555599999999998</v>
      </c>
      <c r="I15194" s="3">
        <v>87.211320000000001</v>
      </c>
      <c r="J15194" s="3">
        <v>1961.32692</v>
      </c>
      <c r="K15194" s="3">
        <v>3017.4260307692307</v>
      </c>
      <c r="L15194" s="4">
        <v>0.35</v>
      </c>
    </row>
    <row r="15195" spans="1:12" x14ac:dyDescent="0.35">
      <c r="A15195" s="1" t="s">
        <v>25468</v>
      </c>
      <c r="B15195" t="s">
        <v>25469</v>
      </c>
      <c r="C15195" t="s">
        <v>363</v>
      </c>
      <c r="D15195" t="s">
        <v>364</v>
      </c>
      <c r="E15195">
        <v>1</v>
      </c>
      <c r="F15195" s="2">
        <v>24.68</v>
      </c>
      <c r="G15195" s="3">
        <v>68.319999999999993</v>
      </c>
      <c r="H15195" s="3">
        <v>0.24679999999999999</v>
      </c>
      <c r="I15195" s="3">
        <v>1.1599599999999999</v>
      </c>
      <c r="J15195" s="3">
        <v>26.086759999999998</v>
      </c>
      <c r="K15195" s="3">
        <v>40.13347692307692</v>
      </c>
      <c r="L15195" s="4">
        <v>0.35</v>
      </c>
    </row>
    <row r="15196" spans="1:12" x14ac:dyDescent="0.35">
      <c r="A15196" s="1" t="s">
        <v>25470</v>
      </c>
      <c r="B15196" t="s">
        <v>19228</v>
      </c>
      <c r="C15196" t="s">
        <v>363</v>
      </c>
      <c r="D15196" t="s">
        <v>364</v>
      </c>
      <c r="E15196">
        <v>1</v>
      </c>
      <c r="F15196" s="2">
        <v>985.32</v>
      </c>
      <c r="G15196" s="3">
        <v>2153.48</v>
      </c>
      <c r="H15196" s="3">
        <v>9.8532000000000011</v>
      </c>
      <c r="I15196" s="3">
        <v>46.310040000000001</v>
      </c>
      <c r="J15196" s="3">
        <v>1041.48324</v>
      </c>
      <c r="K15196" s="3">
        <v>1602.2819076923076</v>
      </c>
      <c r="L15196" s="4">
        <v>0.35</v>
      </c>
    </row>
    <row r="15197" spans="1:12" x14ac:dyDescent="0.35">
      <c r="A15197" s="1" t="s">
        <v>25471</v>
      </c>
      <c r="B15197" t="s">
        <v>20272</v>
      </c>
      <c r="C15197" t="s">
        <v>363</v>
      </c>
      <c r="D15197" t="s">
        <v>364</v>
      </c>
      <c r="E15197">
        <v>1</v>
      </c>
      <c r="F15197" s="2">
        <v>3360</v>
      </c>
      <c r="G15197" s="3">
        <v>2122</v>
      </c>
      <c r="H15197" s="3">
        <v>33.6</v>
      </c>
      <c r="I15197" s="3">
        <v>157.91999999999999</v>
      </c>
      <c r="J15197" s="3">
        <v>3551.52</v>
      </c>
      <c r="K15197" s="3">
        <v>5463.876923076923</v>
      </c>
      <c r="L15197" s="4">
        <v>0.35</v>
      </c>
    </row>
    <row r="15198" spans="1:12" x14ac:dyDescent="0.35">
      <c r="A15198" s="1" t="s">
        <v>25472</v>
      </c>
      <c r="B15198" t="s">
        <v>25473</v>
      </c>
      <c r="C15198" t="s">
        <v>363</v>
      </c>
      <c r="D15198" t="s">
        <v>364</v>
      </c>
      <c r="E15198">
        <v>1</v>
      </c>
      <c r="F15198" s="2">
        <v>77.28</v>
      </c>
      <c r="G15198" s="3">
        <v>168.9</v>
      </c>
      <c r="H15198" s="3">
        <v>0.77280000000000004</v>
      </c>
      <c r="I15198" s="3">
        <v>3.6321600000000003</v>
      </c>
      <c r="J15198" s="3">
        <v>81.684960000000004</v>
      </c>
      <c r="K15198" s="3">
        <v>125.66916923076923</v>
      </c>
      <c r="L15198" s="4">
        <v>0.35</v>
      </c>
    </row>
    <row r="15199" spans="1:12" x14ac:dyDescent="0.35">
      <c r="A15199" s="1" t="s">
        <v>25474</v>
      </c>
      <c r="B15199" t="s">
        <v>25475</v>
      </c>
      <c r="C15199" t="s">
        <v>363</v>
      </c>
      <c r="D15199" t="s">
        <v>364</v>
      </c>
      <c r="E15199">
        <v>1</v>
      </c>
      <c r="F15199" s="2">
        <v>469.755</v>
      </c>
      <c r="G15199" s="3">
        <v>1899</v>
      </c>
      <c r="H15199" s="3">
        <v>4.6975499999999997</v>
      </c>
      <c r="I15199" s="3">
        <v>22.078485000000001</v>
      </c>
      <c r="J15199" s="3">
        <v>496.53103499999997</v>
      </c>
      <c r="K15199" s="3">
        <v>763.89389999999992</v>
      </c>
      <c r="L15199" s="4">
        <v>0.35</v>
      </c>
    </row>
    <row r="15200" spans="1:12" x14ac:dyDescent="0.35">
      <c r="A15200" s="1" t="s">
        <v>25476</v>
      </c>
      <c r="B15200" t="s">
        <v>25477</v>
      </c>
      <c r="C15200" t="s">
        <v>26</v>
      </c>
      <c r="D15200" t="s">
        <v>27</v>
      </c>
      <c r="E15200">
        <v>1</v>
      </c>
      <c r="F15200" s="2">
        <v>197.61</v>
      </c>
      <c r="G15200" s="3">
        <v>14</v>
      </c>
      <c r="H15200" s="3">
        <v>1.9761000000000002</v>
      </c>
      <c r="I15200" s="3">
        <v>9.2876700000000003</v>
      </c>
      <c r="J15200" s="3">
        <v>208.87377000000001</v>
      </c>
      <c r="K15200" s="3">
        <v>321.34426153846152</v>
      </c>
      <c r="L15200" s="4">
        <v>0.34999999999999992</v>
      </c>
    </row>
    <row r="15201" spans="1:12" x14ac:dyDescent="0.35">
      <c r="A15201" s="1" t="s">
        <v>25478</v>
      </c>
      <c r="B15201" t="s">
        <v>25479</v>
      </c>
      <c r="C15201" t="s">
        <v>26</v>
      </c>
      <c r="D15201" t="s">
        <v>27</v>
      </c>
      <c r="E15201">
        <v>1</v>
      </c>
      <c r="F15201" s="2">
        <v>42.24</v>
      </c>
      <c r="G15201" s="3">
        <v>110</v>
      </c>
      <c r="H15201" s="3">
        <v>0.42240000000000005</v>
      </c>
      <c r="I15201" s="3">
        <v>1.9852800000000002</v>
      </c>
      <c r="J15201" s="3">
        <v>44.647680000000008</v>
      </c>
      <c r="K15201" s="3">
        <v>68.688738461538478</v>
      </c>
      <c r="L15201" s="4">
        <v>0.35000000000000003</v>
      </c>
    </row>
    <row r="15202" spans="1:12" x14ac:dyDescent="0.35">
      <c r="A15202" s="1" t="s">
        <v>25480</v>
      </c>
      <c r="B15202" t="s">
        <v>1961</v>
      </c>
      <c r="C15202" t="s">
        <v>13</v>
      </c>
      <c r="D15202" t="s">
        <v>14</v>
      </c>
      <c r="E15202">
        <v>1</v>
      </c>
      <c r="F15202" s="2">
        <v>2908.92</v>
      </c>
      <c r="G15202" s="3">
        <v>5823</v>
      </c>
      <c r="H15202" s="3">
        <v>29.089200000000002</v>
      </c>
      <c r="I15202" s="3">
        <v>136.71924000000001</v>
      </c>
      <c r="J15202" s="3">
        <v>3074.7284399999999</v>
      </c>
      <c r="K15202" s="3">
        <v>4730.3514461538462</v>
      </c>
      <c r="L15202" s="4">
        <v>0.35000000000000003</v>
      </c>
    </row>
    <row r="15203" spans="1:12" x14ac:dyDescent="0.35">
      <c r="A15203" s="1" t="s">
        <v>25481</v>
      </c>
      <c r="B15203" t="s">
        <v>25482</v>
      </c>
      <c r="C15203" t="s">
        <v>13</v>
      </c>
      <c r="D15203" t="s">
        <v>14</v>
      </c>
      <c r="E15203">
        <v>1</v>
      </c>
      <c r="F15203" s="2">
        <v>68.95</v>
      </c>
      <c r="G15203" s="3">
        <v>145</v>
      </c>
      <c r="H15203" s="3">
        <v>0.6895</v>
      </c>
      <c r="I15203" s="3">
        <v>3.24065</v>
      </c>
      <c r="J15203" s="3">
        <v>72.88015</v>
      </c>
      <c r="K15203" s="3">
        <v>112.12330769230769</v>
      </c>
      <c r="L15203" s="4">
        <v>0.35</v>
      </c>
    </row>
    <row r="15204" spans="1:12" x14ac:dyDescent="0.35">
      <c r="A15204" s="1" t="s">
        <v>25483</v>
      </c>
      <c r="B15204" t="s">
        <v>25484</v>
      </c>
      <c r="C15204" t="s">
        <v>363</v>
      </c>
      <c r="D15204" t="s">
        <v>364</v>
      </c>
      <c r="E15204">
        <v>1</v>
      </c>
      <c r="F15204" s="2">
        <v>247.94</v>
      </c>
      <c r="G15204" s="3">
        <v>541.89</v>
      </c>
      <c r="H15204" s="3">
        <v>2.4794</v>
      </c>
      <c r="I15204" s="3">
        <v>11.653180000000001</v>
      </c>
      <c r="J15204" s="3">
        <v>262.07258000000002</v>
      </c>
      <c r="K15204" s="3">
        <v>403.18858461538463</v>
      </c>
      <c r="L15204" s="4">
        <v>0.35</v>
      </c>
    </row>
    <row r="15205" spans="1:12" x14ac:dyDescent="0.35">
      <c r="A15205" s="1" t="s">
        <v>25485</v>
      </c>
      <c r="B15205" t="s">
        <v>16864</v>
      </c>
      <c r="C15205" t="s">
        <v>26</v>
      </c>
      <c r="D15205" t="s">
        <v>27</v>
      </c>
      <c r="E15205">
        <v>1</v>
      </c>
      <c r="F15205" s="2">
        <v>15444.55</v>
      </c>
      <c r="G15205" s="3">
        <v>28605.47</v>
      </c>
      <c r="H15205" s="3">
        <v>154.44550000000001</v>
      </c>
      <c r="I15205" s="3">
        <v>725.89384999999993</v>
      </c>
      <c r="J15205" s="3">
        <v>16324.889349999999</v>
      </c>
      <c r="K15205" s="3">
        <v>25115.214384615381</v>
      </c>
      <c r="L15205" s="4">
        <v>0.34999999999999992</v>
      </c>
    </row>
    <row r="15206" spans="1:12" x14ac:dyDescent="0.35">
      <c r="A15206" s="1" t="s">
        <v>25486</v>
      </c>
      <c r="B15206" t="s">
        <v>25487</v>
      </c>
      <c r="C15206" t="s">
        <v>363</v>
      </c>
      <c r="D15206" t="s">
        <v>364</v>
      </c>
      <c r="E15206">
        <v>1</v>
      </c>
      <c r="F15206" s="2">
        <v>578.95000000000005</v>
      </c>
      <c r="G15206" s="3">
        <v>1159</v>
      </c>
      <c r="H15206" s="3">
        <v>5.7895000000000003</v>
      </c>
      <c r="I15206" s="3">
        <v>27.210650000000001</v>
      </c>
      <c r="J15206" s="3">
        <v>611.95015000000001</v>
      </c>
      <c r="K15206" s="3">
        <v>941.46176923076916</v>
      </c>
      <c r="L15206" s="4">
        <v>0.34999999999999992</v>
      </c>
    </row>
    <row r="15207" spans="1:12" x14ac:dyDescent="0.35">
      <c r="A15207" s="1" t="s">
        <v>25488</v>
      </c>
      <c r="B15207" t="s">
        <v>25489</v>
      </c>
      <c r="C15207" t="s">
        <v>363</v>
      </c>
      <c r="D15207" t="s">
        <v>364</v>
      </c>
      <c r="E15207">
        <v>1</v>
      </c>
      <c r="F15207" s="2">
        <v>182.54</v>
      </c>
      <c r="G15207" s="3">
        <v>362</v>
      </c>
      <c r="H15207" s="3">
        <v>1.8253999999999999</v>
      </c>
      <c r="I15207" s="3">
        <v>8.5793800000000005</v>
      </c>
      <c r="J15207" s="3">
        <v>192.94477999999998</v>
      </c>
      <c r="K15207" s="3">
        <v>296.83812307692301</v>
      </c>
      <c r="L15207" s="4">
        <v>0.34999999999999992</v>
      </c>
    </row>
    <row r="15208" spans="1:12" x14ac:dyDescent="0.35">
      <c r="A15208" s="1" t="s">
        <v>25490</v>
      </c>
      <c r="B15208" t="s">
        <v>25491</v>
      </c>
      <c r="C15208" t="s">
        <v>363</v>
      </c>
      <c r="D15208" t="s">
        <v>364</v>
      </c>
      <c r="E15208">
        <v>1</v>
      </c>
      <c r="F15208" s="2">
        <v>22.75</v>
      </c>
      <c r="G15208" s="3">
        <v>36.96</v>
      </c>
      <c r="H15208" s="3">
        <v>0.22750000000000001</v>
      </c>
      <c r="I15208" s="3">
        <v>1.06925</v>
      </c>
      <c r="J15208" s="3">
        <v>24.046749999999999</v>
      </c>
      <c r="K15208" s="3">
        <v>36.994999999999997</v>
      </c>
      <c r="L15208" s="4">
        <v>0.35</v>
      </c>
    </row>
    <row r="15209" spans="1:12" x14ac:dyDescent="0.35">
      <c r="A15209" s="1" t="s">
        <v>25492</v>
      </c>
      <c r="B15209" t="s">
        <v>25493</v>
      </c>
      <c r="C15209" t="s">
        <v>363</v>
      </c>
      <c r="D15209" t="s">
        <v>364</v>
      </c>
      <c r="E15209">
        <v>1</v>
      </c>
      <c r="F15209" s="2">
        <v>1935.2</v>
      </c>
      <c r="G15209" s="3">
        <v>5153</v>
      </c>
      <c r="H15209" s="3">
        <v>19.352</v>
      </c>
      <c r="I15209" s="3">
        <v>90.954400000000007</v>
      </c>
      <c r="J15209" s="3">
        <v>2045.5064000000002</v>
      </c>
      <c r="K15209" s="3">
        <v>3146.9329230769231</v>
      </c>
      <c r="L15209" s="4">
        <v>0.34999999999999992</v>
      </c>
    </row>
    <row r="15210" spans="1:12" x14ac:dyDescent="0.35">
      <c r="A15210" s="1" t="s">
        <v>25494</v>
      </c>
      <c r="B15210" t="s">
        <v>25495</v>
      </c>
      <c r="C15210" t="s">
        <v>34</v>
      </c>
      <c r="D15210" t="s">
        <v>35</v>
      </c>
      <c r="E15210">
        <v>1</v>
      </c>
      <c r="F15210" s="2">
        <v>3718.44</v>
      </c>
      <c r="G15210" s="3">
        <v>9211</v>
      </c>
      <c r="H15210" s="3">
        <v>37.184400000000004</v>
      </c>
      <c r="I15210" s="3">
        <v>174.76668000000001</v>
      </c>
      <c r="J15210" s="3">
        <v>3930.3910800000003</v>
      </c>
      <c r="K15210" s="3">
        <v>6046.7555076923081</v>
      </c>
      <c r="L15210" s="4">
        <v>0.35</v>
      </c>
    </row>
    <row r="15211" spans="1:12" x14ac:dyDescent="0.35">
      <c r="A15211" s="1" t="s">
        <v>25496</v>
      </c>
      <c r="B15211" t="s">
        <v>25497</v>
      </c>
      <c r="C15211" t="s">
        <v>363</v>
      </c>
      <c r="D15211" t="s">
        <v>364</v>
      </c>
      <c r="E15211">
        <v>1</v>
      </c>
      <c r="F15211" s="2">
        <v>367.08</v>
      </c>
      <c r="G15211" s="3">
        <v>802.28</v>
      </c>
      <c r="H15211" s="3">
        <v>3.6707999999999998</v>
      </c>
      <c r="I15211" s="3">
        <v>17.252759999999999</v>
      </c>
      <c r="J15211" s="3">
        <v>388.00355999999999</v>
      </c>
      <c r="K15211" s="3">
        <v>596.92855384615382</v>
      </c>
      <c r="L15211" s="4">
        <v>0.35</v>
      </c>
    </row>
    <row r="15212" spans="1:12" x14ac:dyDescent="0.35">
      <c r="A15212" s="1" t="s">
        <v>25498</v>
      </c>
      <c r="B15212" t="s">
        <v>25499</v>
      </c>
      <c r="C15212" t="s">
        <v>26</v>
      </c>
      <c r="D15212" t="s">
        <v>27</v>
      </c>
      <c r="E15212">
        <v>1</v>
      </c>
      <c r="F15212" s="2">
        <v>318.3</v>
      </c>
      <c r="G15212" s="3">
        <v>1066</v>
      </c>
      <c r="H15212" s="3">
        <v>3.1830000000000003</v>
      </c>
      <c r="I15212" s="3">
        <v>14.960100000000001</v>
      </c>
      <c r="J15212" s="3">
        <v>336.44310000000002</v>
      </c>
      <c r="K15212" s="3">
        <v>517.60476923076919</v>
      </c>
      <c r="L15212" s="4">
        <v>0.34999999999999992</v>
      </c>
    </row>
    <row r="15213" spans="1:12" x14ac:dyDescent="0.35">
      <c r="A15213" s="1" t="s">
        <v>25500</v>
      </c>
      <c r="B15213" t="s">
        <v>22060</v>
      </c>
      <c r="C15213" t="s">
        <v>34</v>
      </c>
      <c r="D15213" t="s">
        <v>35</v>
      </c>
      <c r="E15213">
        <v>1</v>
      </c>
      <c r="F15213" s="2">
        <v>44.55</v>
      </c>
      <c r="G15213" s="3">
        <v>100</v>
      </c>
      <c r="H15213" s="3">
        <v>0.44550000000000001</v>
      </c>
      <c r="I15213" s="3">
        <v>2.0938499999999998</v>
      </c>
      <c r="J15213" s="3">
        <v>47.089349999999996</v>
      </c>
      <c r="K15213" s="3">
        <v>72.445153846153843</v>
      </c>
      <c r="L15213" s="4">
        <v>0.35000000000000003</v>
      </c>
    </row>
    <row r="15214" spans="1:12" x14ac:dyDescent="0.35">
      <c r="A15214" s="1" t="s">
        <v>25501</v>
      </c>
      <c r="B15214" t="s">
        <v>25502</v>
      </c>
      <c r="C15214" t="s">
        <v>13</v>
      </c>
      <c r="D15214" t="s">
        <v>14</v>
      </c>
      <c r="E15214">
        <v>1</v>
      </c>
      <c r="F15214" s="2">
        <v>111.3</v>
      </c>
      <c r="G15214" s="3">
        <v>279.2944</v>
      </c>
      <c r="H15214" s="3">
        <v>1.113</v>
      </c>
      <c r="I15214" s="3">
        <v>5.2310999999999996</v>
      </c>
      <c r="J15214" s="3">
        <v>117.64409999999999</v>
      </c>
      <c r="K15214" s="3">
        <v>180.99092307692305</v>
      </c>
      <c r="L15214" s="4">
        <v>0.34999999999999992</v>
      </c>
    </row>
    <row r="15215" spans="1:12" x14ac:dyDescent="0.35">
      <c r="A15215" s="1" t="s">
        <v>25503</v>
      </c>
      <c r="B15215" t="s">
        <v>25504</v>
      </c>
      <c r="C15215" t="s">
        <v>34</v>
      </c>
      <c r="D15215" t="s">
        <v>35</v>
      </c>
      <c r="E15215">
        <v>1</v>
      </c>
      <c r="F15215" s="2">
        <v>15.17</v>
      </c>
      <c r="G15215" s="3">
        <v>95</v>
      </c>
      <c r="H15215" s="3">
        <v>0.1517</v>
      </c>
      <c r="I15215" s="3">
        <v>0.71299000000000001</v>
      </c>
      <c r="J15215" s="3">
        <v>16.034690000000001</v>
      </c>
      <c r="K15215" s="3">
        <v>24.668753846153848</v>
      </c>
      <c r="L15215" s="4">
        <v>0.35</v>
      </c>
    </row>
    <row r="15216" spans="1:12" x14ac:dyDescent="0.35">
      <c r="A15216" s="1">
        <v>45003</v>
      </c>
      <c r="B15216" t="s">
        <v>25505</v>
      </c>
      <c r="C15216" t="s">
        <v>34</v>
      </c>
      <c r="D15216" t="s">
        <v>35</v>
      </c>
      <c r="E15216">
        <v>1</v>
      </c>
      <c r="F15216" s="2">
        <v>2.78</v>
      </c>
      <c r="G15216" s="3">
        <v>2143</v>
      </c>
      <c r="H15216" s="3">
        <v>2.7799999999999998E-2</v>
      </c>
      <c r="I15216" s="3">
        <v>0.13066</v>
      </c>
      <c r="J15216" s="3">
        <v>2.9384600000000001</v>
      </c>
      <c r="K15216" s="3">
        <v>4.5207076923076919</v>
      </c>
      <c r="L15216" s="4">
        <v>0.34999999999999992</v>
      </c>
    </row>
    <row r="15217" spans="1:12" x14ac:dyDescent="0.35">
      <c r="A15217" s="1" t="s">
        <v>25506</v>
      </c>
      <c r="B15217" t="s">
        <v>25507</v>
      </c>
      <c r="C15217" t="s">
        <v>34</v>
      </c>
      <c r="D15217" t="s">
        <v>35</v>
      </c>
      <c r="E15217">
        <v>1</v>
      </c>
      <c r="F15217" s="2">
        <v>7.14</v>
      </c>
      <c r="G15217" s="3">
        <v>13</v>
      </c>
      <c r="H15217" s="3">
        <v>7.1400000000000005E-2</v>
      </c>
      <c r="I15217" s="3">
        <v>0.33557999999999999</v>
      </c>
      <c r="J15217" s="3">
        <v>7.5469799999999996</v>
      </c>
      <c r="K15217" s="3">
        <v>11.61073846153846</v>
      </c>
      <c r="L15217" s="4">
        <v>0.35</v>
      </c>
    </row>
    <row r="15218" spans="1:12" x14ac:dyDescent="0.35">
      <c r="A15218" s="1" t="s">
        <v>25508</v>
      </c>
      <c r="B15218" t="s">
        <v>25509</v>
      </c>
      <c r="C15218" t="s">
        <v>363</v>
      </c>
      <c r="D15218" t="s">
        <v>364</v>
      </c>
      <c r="E15218">
        <v>1</v>
      </c>
      <c r="F15218" s="2">
        <v>184.79</v>
      </c>
      <c r="G15218" s="3">
        <v>370</v>
      </c>
      <c r="H15218" s="3">
        <v>1.8478999999999999</v>
      </c>
      <c r="I15218" s="3">
        <v>8.6851299999999991</v>
      </c>
      <c r="J15218" s="3">
        <v>195.32302999999999</v>
      </c>
      <c r="K15218" s="3">
        <v>300.4969692307692</v>
      </c>
      <c r="L15218" s="4">
        <v>0.35</v>
      </c>
    </row>
    <row r="15219" spans="1:12" x14ac:dyDescent="0.35">
      <c r="A15219" s="1" t="s">
        <v>25510</v>
      </c>
      <c r="B15219" t="s">
        <v>25511</v>
      </c>
      <c r="C15219" t="s">
        <v>363</v>
      </c>
      <c r="D15219" t="s">
        <v>364</v>
      </c>
      <c r="E15219">
        <v>1</v>
      </c>
      <c r="F15219" s="2">
        <v>2.76</v>
      </c>
      <c r="G15219" s="3">
        <v>6.57</v>
      </c>
      <c r="H15219" s="3">
        <v>2.76E-2</v>
      </c>
      <c r="I15219" s="3">
        <v>0.12972</v>
      </c>
      <c r="J15219" s="3">
        <v>2.9173199999999997</v>
      </c>
      <c r="K15219" s="3">
        <v>4.4881846153846148</v>
      </c>
      <c r="L15219" s="4">
        <v>0.35</v>
      </c>
    </row>
    <row r="15220" spans="1:12" x14ac:dyDescent="0.35">
      <c r="A15220" s="1" t="s">
        <v>25512</v>
      </c>
      <c r="B15220" t="s">
        <v>19531</v>
      </c>
      <c r="C15220" t="s">
        <v>13</v>
      </c>
      <c r="D15220" t="s">
        <v>14</v>
      </c>
      <c r="E15220">
        <v>1</v>
      </c>
      <c r="F15220" s="2">
        <v>1222.2</v>
      </c>
      <c r="G15220" s="3">
        <v>2446</v>
      </c>
      <c r="H15220" s="3">
        <v>12.222000000000001</v>
      </c>
      <c r="I15220" s="3">
        <v>57.443400000000004</v>
      </c>
      <c r="J15220" s="3">
        <v>1291.8654000000001</v>
      </c>
      <c r="K15220" s="3">
        <v>1987.4852307692308</v>
      </c>
      <c r="L15220" s="4">
        <v>0.35</v>
      </c>
    </row>
    <row r="15221" spans="1:12" x14ac:dyDescent="0.35">
      <c r="A15221" s="1" t="s">
        <v>25513</v>
      </c>
      <c r="B15221" t="s">
        <v>25514</v>
      </c>
      <c r="C15221" t="s">
        <v>21</v>
      </c>
      <c r="D15221" t="s">
        <v>22</v>
      </c>
      <c r="E15221">
        <v>1</v>
      </c>
      <c r="F15221" s="2">
        <v>84</v>
      </c>
      <c r="G15221" s="3">
        <v>214</v>
      </c>
      <c r="H15221" s="3">
        <v>0.84</v>
      </c>
      <c r="I15221" s="3">
        <v>3.948</v>
      </c>
      <c r="J15221" s="3">
        <v>88.787999999999997</v>
      </c>
      <c r="K15221" s="3">
        <v>136.59692307692308</v>
      </c>
      <c r="L15221" s="4">
        <v>0.35000000000000003</v>
      </c>
    </row>
    <row r="15222" spans="1:12" x14ac:dyDescent="0.35">
      <c r="A15222" s="1" t="s">
        <v>25515</v>
      </c>
      <c r="B15222" t="s">
        <v>25516</v>
      </c>
      <c r="C15222" t="s">
        <v>363</v>
      </c>
      <c r="D15222" t="s">
        <v>364</v>
      </c>
      <c r="E15222">
        <v>1</v>
      </c>
      <c r="F15222" s="2">
        <v>3604.1</v>
      </c>
      <c r="G15222" s="3">
        <v>7835</v>
      </c>
      <c r="H15222" s="3">
        <v>36.040999999999997</v>
      </c>
      <c r="I15222" s="3">
        <v>169.39269999999999</v>
      </c>
      <c r="J15222" s="3">
        <v>3809.5337</v>
      </c>
      <c r="K15222" s="3">
        <v>5860.8210769230764</v>
      </c>
      <c r="L15222" s="4">
        <v>0.34999999999999992</v>
      </c>
    </row>
    <row r="15223" spans="1:12" x14ac:dyDescent="0.35">
      <c r="A15223" s="1" t="s">
        <v>25517</v>
      </c>
      <c r="B15223" t="s">
        <v>25518</v>
      </c>
      <c r="C15223" t="s">
        <v>13</v>
      </c>
      <c r="D15223" t="s">
        <v>14</v>
      </c>
      <c r="E15223">
        <v>1</v>
      </c>
      <c r="F15223" s="2">
        <v>785.19240000000002</v>
      </c>
      <c r="G15223" s="3">
        <v>1753</v>
      </c>
      <c r="H15223" s="3">
        <v>7.8519240000000003</v>
      </c>
      <c r="I15223" s="3">
        <v>36.904042799999999</v>
      </c>
      <c r="J15223" s="3">
        <v>829.94836680000003</v>
      </c>
      <c r="K15223" s="3">
        <v>1276.8436412307692</v>
      </c>
      <c r="L15223" s="4">
        <v>0.35</v>
      </c>
    </row>
    <row r="15224" spans="1:12" x14ac:dyDescent="0.35">
      <c r="A15224" s="1" t="s">
        <v>25519</v>
      </c>
      <c r="B15224" t="s">
        <v>24044</v>
      </c>
      <c r="C15224" t="s">
        <v>13</v>
      </c>
      <c r="D15224" t="s">
        <v>14</v>
      </c>
      <c r="E15224">
        <v>1</v>
      </c>
      <c r="F15224" s="2">
        <v>283.92</v>
      </c>
      <c r="G15224" s="3">
        <v>569</v>
      </c>
      <c r="H15224" s="3">
        <v>2.8392000000000004</v>
      </c>
      <c r="I15224" s="3">
        <v>13.344240000000001</v>
      </c>
      <c r="J15224" s="3">
        <v>300.10344000000003</v>
      </c>
      <c r="K15224" s="3">
        <v>461.69760000000002</v>
      </c>
      <c r="L15224" s="4">
        <v>0.35</v>
      </c>
    </row>
    <row r="15225" spans="1:12" x14ac:dyDescent="0.35">
      <c r="A15225" s="1" t="s">
        <v>25520</v>
      </c>
      <c r="B15225" t="s">
        <v>11261</v>
      </c>
      <c r="C15225" t="s">
        <v>34</v>
      </c>
      <c r="D15225" t="s">
        <v>35</v>
      </c>
      <c r="E15225">
        <v>1</v>
      </c>
      <c r="F15225" s="2">
        <v>48.92</v>
      </c>
      <c r="G15225" s="3">
        <v>143</v>
      </c>
      <c r="H15225" s="3">
        <v>0.48920000000000002</v>
      </c>
      <c r="I15225" s="3">
        <v>2.2992400000000002</v>
      </c>
      <c r="J15225" s="3">
        <v>51.708439999999996</v>
      </c>
      <c r="K15225" s="3">
        <v>79.551446153846143</v>
      </c>
      <c r="L15225" s="4">
        <v>0.35</v>
      </c>
    </row>
    <row r="15226" spans="1:12" x14ac:dyDescent="0.35">
      <c r="A15226" s="1" t="s">
        <v>25521</v>
      </c>
      <c r="B15226" t="s">
        <v>19923</v>
      </c>
      <c r="C15226" t="s">
        <v>34</v>
      </c>
      <c r="D15226" t="s">
        <v>35</v>
      </c>
      <c r="E15226">
        <v>1</v>
      </c>
      <c r="F15226" s="2">
        <v>10814.96</v>
      </c>
      <c r="G15226" s="3">
        <v>27043</v>
      </c>
      <c r="H15226" s="3">
        <v>108.14959999999999</v>
      </c>
      <c r="I15226" s="3">
        <v>508.30311999999998</v>
      </c>
      <c r="J15226" s="3">
        <v>11431.41272</v>
      </c>
      <c r="K15226" s="3">
        <v>17586.788799999998</v>
      </c>
      <c r="L15226" s="4">
        <v>0.34999999999999992</v>
      </c>
    </row>
    <row r="15227" spans="1:12" x14ac:dyDescent="0.35">
      <c r="A15227" s="1" t="s">
        <v>25522</v>
      </c>
      <c r="B15227" t="s">
        <v>25523</v>
      </c>
      <c r="C15227" t="s">
        <v>13</v>
      </c>
      <c r="D15227" t="s">
        <v>14</v>
      </c>
      <c r="E15227">
        <v>1</v>
      </c>
      <c r="F15227" s="2">
        <v>184.8</v>
      </c>
      <c r="G15227" s="3">
        <v>371</v>
      </c>
      <c r="H15227" s="3">
        <v>1.8480000000000001</v>
      </c>
      <c r="I15227" s="3">
        <v>8.6856000000000009</v>
      </c>
      <c r="J15227" s="3">
        <v>195.33360000000002</v>
      </c>
      <c r="K15227" s="3">
        <v>300.5132307692308</v>
      </c>
      <c r="L15227" s="4">
        <v>0.35000000000000003</v>
      </c>
    </row>
    <row r="15228" spans="1:12" x14ac:dyDescent="0.35">
      <c r="A15228" s="1" t="s">
        <v>25524</v>
      </c>
      <c r="B15228" t="s">
        <v>25525</v>
      </c>
      <c r="C15228" t="s">
        <v>363</v>
      </c>
      <c r="D15228" t="s">
        <v>364</v>
      </c>
      <c r="E15228">
        <v>1</v>
      </c>
      <c r="F15228" s="2">
        <v>132.6</v>
      </c>
      <c r="G15228" s="3">
        <v>324.5872</v>
      </c>
      <c r="H15228" s="3">
        <v>1.3260000000000001</v>
      </c>
      <c r="I15228" s="3">
        <v>6.2321999999999997</v>
      </c>
      <c r="J15228" s="3">
        <v>140.15819999999999</v>
      </c>
      <c r="K15228" s="3">
        <v>215.62799999999999</v>
      </c>
      <c r="L15228" s="4">
        <v>0.35</v>
      </c>
    </row>
    <row r="15229" spans="1:12" x14ac:dyDescent="0.35">
      <c r="A15229" s="1" t="s">
        <v>25526</v>
      </c>
      <c r="B15229" t="s">
        <v>25527</v>
      </c>
      <c r="C15229" t="s">
        <v>363</v>
      </c>
      <c r="D15229" t="s">
        <v>364</v>
      </c>
      <c r="E15229">
        <v>1</v>
      </c>
      <c r="F15229" s="2">
        <v>14.84</v>
      </c>
      <c r="G15229" s="3">
        <v>30</v>
      </c>
      <c r="H15229" s="3">
        <v>0.1484</v>
      </c>
      <c r="I15229" s="3">
        <v>0.69747999999999999</v>
      </c>
      <c r="J15229" s="3">
        <v>15.685880000000001</v>
      </c>
      <c r="K15229" s="3">
        <v>24.132123076923076</v>
      </c>
      <c r="L15229" s="4">
        <v>0.34999999999999992</v>
      </c>
    </row>
    <row r="15230" spans="1:12" x14ac:dyDescent="0.35">
      <c r="A15230" s="1" t="s">
        <v>25528</v>
      </c>
      <c r="B15230" t="s">
        <v>25529</v>
      </c>
      <c r="C15230" t="s">
        <v>26</v>
      </c>
      <c r="D15230" t="s">
        <v>27</v>
      </c>
      <c r="E15230">
        <v>1</v>
      </c>
      <c r="F15230" s="2">
        <v>54.72</v>
      </c>
      <c r="G15230" s="3">
        <v>181.44</v>
      </c>
      <c r="H15230" s="3">
        <v>0.54720000000000002</v>
      </c>
      <c r="I15230" s="3">
        <v>2.5718399999999999</v>
      </c>
      <c r="J15230" s="3">
        <v>57.839039999999997</v>
      </c>
      <c r="K15230" s="3">
        <v>88.983138461538459</v>
      </c>
      <c r="L15230" s="4">
        <v>0.35000000000000003</v>
      </c>
    </row>
    <row r="15231" spans="1:12" x14ac:dyDescent="0.35">
      <c r="A15231" s="1" t="s">
        <v>25530</v>
      </c>
      <c r="B15231" t="s">
        <v>25531</v>
      </c>
      <c r="C15231" t="s">
        <v>34</v>
      </c>
      <c r="D15231" t="s">
        <v>35</v>
      </c>
      <c r="E15231">
        <v>1</v>
      </c>
      <c r="F15231" s="2">
        <v>16.489999999999998</v>
      </c>
      <c r="G15231" s="3">
        <v>43</v>
      </c>
      <c r="H15231" s="3">
        <v>0.16489999999999999</v>
      </c>
      <c r="I15231" s="3">
        <v>0.77502999999999989</v>
      </c>
      <c r="J15231" s="3">
        <v>17.429929999999999</v>
      </c>
      <c r="K15231" s="3">
        <v>26.815276923076919</v>
      </c>
      <c r="L15231" s="4">
        <v>0.34999999999999992</v>
      </c>
    </row>
    <row r="15232" spans="1:12" x14ac:dyDescent="0.35">
      <c r="A15232" s="1" t="s">
        <v>25532</v>
      </c>
      <c r="B15232" t="s">
        <v>22842</v>
      </c>
      <c r="C15232" t="s">
        <v>13</v>
      </c>
      <c r="D15232" t="s">
        <v>14</v>
      </c>
      <c r="E15232">
        <v>1</v>
      </c>
      <c r="F15232" s="2">
        <v>1291.08</v>
      </c>
      <c r="G15232" s="3">
        <v>2585</v>
      </c>
      <c r="H15232" s="3">
        <v>12.9108</v>
      </c>
      <c r="I15232" s="3">
        <v>60.680759999999999</v>
      </c>
      <c r="J15232" s="3">
        <v>1364.67156</v>
      </c>
      <c r="K15232" s="3">
        <v>2099.4947076923077</v>
      </c>
      <c r="L15232" s="4">
        <v>0.35</v>
      </c>
    </row>
    <row r="15233" spans="1:12" x14ac:dyDescent="0.35">
      <c r="A15233" s="1" t="s">
        <v>25533</v>
      </c>
      <c r="B15233" t="s">
        <v>19736</v>
      </c>
      <c r="C15233" t="s">
        <v>34</v>
      </c>
      <c r="D15233" t="s">
        <v>35</v>
      </c>
      <c r="E15233">
        <v>1</v>
      </c>
      <c r="F15233" s="2">
        <v>21193.33</v>
      </c>
      <c r="G15233" s="3">
        <v>58862</v>
      </c>
      <c r="H15233" s="3">
        <v>211.93330000000003</v>
      </c>
      <c r="I15233" s="3">
        <v>996.08651000000009</v>
      </c>
      <c r="J15233" s="3">
        <v>22401.349810000003</v>
      </c>
      <c r="K15233" s="3">
        <v>34463.615092307693</v>
      </c>
      <c r="L15233" s="4">
        <v>0.34999999999999992</v>
      </c>
    </row>
    <row r="15234" spans="1:12" x14ac:dyDescent="0.35">
      <c r="A15234" s="1" t="s">
        <v>25534</v>
      </c>
      <c r="B15234" t="s">
        <v>25535</v>
      </c>
      <c r="C15234" t="s">
        <v>21</v>
      </c>
      <c r="D15234" t="s">
        <v>22</v>
      </c>
      <c r="E15234">
        <v>1</v>
      </c>
      <c r="F15234" s="2">
        <v>72.489999999999995</v>
      </c>
      <c r="G15234" s="3">
        <v>160</v>
      </c>
      <c r="H15234" s="3">
        <v>0.72489999999999999</v>
      </c>
      <c r="I15234" s="3">
        <v>3.4070299999999998</v>
      </c>
      <c r="J15234" s="3">
        <v>76.621930000000006</v>
      </c>
      <c r="K15234" s="3">
        <v>117.87989230769232</v>
      </c>
      <c r="L15234" s="4">
        <v>0.35</v>
      </c>
    </row>
    <row r="15235" spans="1:12" x14ac:dyDescent="0.35">
      <c r="A15235" s="1" t="s">
        <v>25536</v>
      </c>
      <c r="B15235" t="s">
        <v>25537</v>
      </c>
      <c r="C15235" t="s">
        <v>363</v>
      </c>
      <c r="D15235" t="s">
        <v>364</v>
      </c>
      <c r="E15235">
        <v>1</v>
      </c>
      <c r="F15235" s="2">
        <v>8960</v>
      </c>
      <c r="G15235" s="3">
        <v>14796</v>
      </c>
      <c r="H15235" s="3">
        <v>89.600000000000009</v>
      </c>
      <c r="I15235" s="3">
        <v>421.12</v>
      </c>
      <c r="J15235" s="3">
        <v>9470.7200000000012</v>
      </c>
      <c r="K15235" s="3">
        <v>14570.338461538462</v>
      </c>
      <c r="L15235" s="4">
        <v>0.34999999999999992</v>
      </c>
    </row>
    <row r="15236" spans="1:12" x14ac:dyDescent="0.35">
      <c r="A15236" s="1" t="s">
        <v>25538</v>
      </c>
      <c r="B15236" t="s">
        <v>22713</v>
      </c>
      <c r="C15236" t="s">
        <v>34</v>
      </c>
      <c r="D15236" t="s">
        <v>35</v>
      </c>
      <c r="E15236">
        <v>1</v>
      </c>
      <c r="F15236" s="2">
        <v>6569.64</v>
      </c>
      <c r="G15236" s="3">
        <v>18249</v>
      </c>
      <c r="H15236" s="3">
        <v>65.696400000000011</v>
      </c>
      <c r="I15236" s="3">
        <v>308.77307999999999</v>
      </c>
      <c r="J15236" s="3">
        <v>6944.1094800000001</v>
      </c>
      <c r="K15236" s="3">
        <v>10683.245353846154</v>
      </c>
      <c r="L15236" s="4">
        <v>0.35000000000000003</v>
      </c>
    </row>
    <row r="15237" spans="1:12" x14ac:dyDescent="0.35">
      <c r="A15237" s="1" t="s">
        <v>25539</v>
      </c>
      <c r="B15237" t="s">
        <v>25540</v>
      </c>
      <c r="C15237" t="s">
        <v>13</v>
      </c>
      <c r="D15237" t="s">
        <v>14</v>
      </c>
      <c r="E15237">
        <v>1</v>
      </c>
      <c r="F15237" s="2">
        <v>1156.68</v>
      </c>
      <c r="G15237" s="3">
        <v>2314</v>
      </c>
      <c r="H15237" s="3">
        <v>11.566800000000001</v>
      </c>
      <c r="I15237" s="3">
        <v>54.363960000000006</v>
      </c>
      <c r="J15237" s="3">
        <v>1222.61076</v>
      </c>
      <c r="K15237" s="3">
        <v>1880.9396307692307</v>
      </c>
      <c r="L15237" s="4">
        <v>0.35</v>
      </c>
    </row>
    <row r="15238" spans="1:12" x14ac:dyDescent="0.35">
      <c r="A15238" s="1" t="s">
        <v>25541</v>
      </c>
      <c r="B15238" t="s">
        <v>25542</v>
      </c>
      <c r="C15238" t="s">
        <v>34</v>
      </c>
      <c r="D15238" t="s">
        <v>35</v>
      </c>
      <c r="E15238">
        <v>1</v>
      </c>
      <c r="F15238" s="2">
        <v>43.23</v>
      </c>
      <c r="G15238" s="3">
        <v>115.584</v>
      </c>
      <c r="H15238" s="3">
        <v>0.43229999999999996</v>
      </c>
      <c r="I15238" s="3">
        <v>2.0318099999999997</v>
      </c>
      <c r="J15238" s="3">
        <v>45.694109999999995</v>
      </c>
      <c r="K15238" s="3">
        <v>70.298630769230755</v>
      </c>
      <c r="L15238" s="4">
        <v>0.34999999999999992</v>
      </c>
    </row>
    <row r="15239" spans="1:12" x14ac:dyDescent="0.35">
      <c r="A15239" s="1" t="s">
        <v>25543</v>
      </c>
      <c r="B15239" t="s">
        <v>25544</v>
      </c>
      <c r="C15239" t="s">
        <v>363</v>
      </c>
      <c r="D15239" t="s">
        <v>364</v>
      </c>
      <c r="E15239">
        <v>1</v>
      </c>
      <c r="F15239" s="2">
        <v>289.88</v>
      </c>
      <c r="G15239" s="3">
        <v>544</v>
      </c>
      <c r="H15239" s="3">
        <v>2.8988</v>
      </c>
      <c r="I15239" s="3">
        <v>13.624359999999999</v>
      </c>
      <c r="J15239" s="3">
        <v>306.40316000000001</v>
      </c>
      <c r="K15239" s="3">
        <v>471.38947692307693</v>
      </c>
      <c r="L15239" s="4">
        <v>0.35</v>
      </c>
    </row>
    <row r="15240" spans="1:12" x14ac:dyDescent="0.35">
      <c r="A15240" s="1" t="s">
        <v>25545</v>
      </c>
      <c r="B15240" t="s">
        <v>19778</v>
      </c>
      <c r="C15240" t="s">
        <v>34</v>
      </c>
      <c r="D15240" t="s">
        <v>35</v>
      </c>
      <c r="E15240">
        <v>1</v>
      </c>
      <c r="F15240" s="2">
        <v>570.89</v>
      </c>
      <c r="G15240" s="3">
        <v>1397.4464</v>
      </c>
      <c r="H15240" s="3">
        <v>5.7088999999999999</v>
      </c>
      <c r="I15240" s="3">
        <v>26.83183</v>
      </c>
      <c r="J15240" s="3">
        <v>603.43072999999993</v>
      </c>
      <c r="K15240" s="3">
        <v>928.35496923076903</v>
      </c>
      <c r="L15240" s="4">
        <v>0.34999999999999992</v>
      </c>
    </row>
    <row r="15241" spans="1:12" x14ac:dyDescent="0.35">
      <c r="A15241" s="1" t="s">
        <v>25546</v>
      </c>
      <c r="B15241" t="s">
        <v>25547</v>
      </c>
      <c r="C15241" t="s">
        <v>363</v>
      </c>
      <c r="D15241" t="s">
        <v>364</v>
      </c>
      <c r="E15241">
        <v>1</v>
      </c>
      <c r="F15241" s="2">
        <v>2.46</v>
      </c>
      <c r="G15241" s="3">
        <v>5</v>
      </c>
      <c r="H15241" s="3">
        <v>2.46E-2</v>
      </c>
      <c r="I15241" s="3">
        <v>0.11562</v>
      </c>
      <c r="J15241" s="3">
        <v>2.6002199999999998</v>
      </c>
      <c r="K15241" s="3">
        <v>4.000338461538461</v>
      </c>
      <c r="L15241" s="4">
        <v>0.35</v>
      </c>
    </row>
    <row r="15242" spans="1:12" x14ac:dyDescent="0.35">
      <c r="A15242" s="1" t="s">
        <v>25548</v>
      </c>
      <c r="B15242" t="s">
        <v>25549</v>
      </c>
      <c r="C15242" t="s">
        <v>34</v>
      </c>
      <c r="D15242" t="s">
        <v>35</v>
      </c>
      <c r="E15242">
        <v>1</v>
      </c>
      <c r="F15242" s="2">
        <v>25.94</v>
      </c>
      <c r="G15242" s="3">
        <v>76</v>
      </c>
      <c r="H15242" s="3">
        <v>0.25940000000000002</v>
      </c>
      <c r="I15242" s="3">
        <v>1.2191800000000002</v>
      </c>
      <c r="J15242" s="3">
        <v>27.418580000000002</v>
      </c>
      <c r="K15242" s="3">
        <v>42.18243076923077</v>
      </c>
      <c r="L15242" s="4">
        <v>0.35</v>
      </c>
    </row>
    <row r="15243" spans="1:12" x14ac:dyDescent="0.35">
      <c r="A15243" s="1" t="s">
        <v>25550</v>
      </c>
      <c r="B15243" t="s">
        <v>25551</v>
      </c>
      <c r="C15243" t="s">
        <v>363</v>
      </c>
      <c r="D15243" t="s">
        <v>364</v>
      </c>
      <c r="E15243">
        <v>1</v>
      </c>
      <c r="F15243" s="2">
        <v>1308</v>
      </c>
      <c r="G15243" s="3">
        <v>2860</v>
      </c>
      <c r="H15243" s="3">
        <v>13.08</v>
      </c>
      <c r="I15243" s="3">
        <v>61.475999999999999</v>
      </c>
      <c r="J15243" s="3">
        <v>1382.556</v>
      </c>
      <c r="K15243" s="3">
        <v>2127.0092307692307</v>
      </c>
      <c r="L15243" s="4">
        <v>0.35</v>
      </c>
    </row>
    <row r="15244" spans="1:12" x14ac:dyDescent="0.35">
      <c r="A15244" s="1" t="s">
        <v>25552</v>
      </c>
      <c r="B15244" t="s">
        <v>22635</v>
      </c>
      <c r="C15244" t="s">
        <v>34</v>
      </c>
      <c r="D15244" t="s">
        <v>35</v>
      </c>
      <c r="E15244">
        <v>1</v>
      </c>
      <c r="F15244" s="2">
        <v>3552.12</v>
      </c>
      <c r="G15244" s="3">
        <v>8800</v>
      </c>
      <c r="H15244" s="3">
        <v>35.5212</v>
      </c>
      <c r="I15244" s="3">
        <v>166.94963999999999</v>
      </c>
      <c r="J15244" s="3">
        <v>3754.5908399999998</v>
      </c>
      <c r="K15244" s="3">
        <v>5776.2936</v>
      </c>
      <c r="L15244" s="4">
        <v>0.35000000000000003</v>
      </c>
    </row>
    <row r="15245" spans="1:12" x14ac:dyDescent="0.35">
      <c r="A15245" s="1" t="s">
        <v>25553</v>
      </c>
      <c r="B15245" t="s">
        <v>25554</v>
      </c>
      <c r="C15245" t="s">
        <v>13</v>
      </c>
      <c r="D15245" t="s">
        <v>14</v>
      </c>
      <c r="E15245">
        <v>1</v>
      </c>
      <c r="F15245" s="2">
        <v>1301.8</v>
      </c>
      <c r="G15245" s="3">
        <v>2983.3</v>
      </c>
      <c r="H15245" s="3">
        <v>13.018000000000001</v>
      </c>
      <c r="I15245" s="3">
        <v>61.184599999999996</v>
      </c>
      <c r="J15245" s="3">
        <v>1376.0026</v>
      </c>
      <c r="K15245" s="3">
        <v>2116.927076923077</v>
      </c>
      <c r="L15245" s="4">
        <v>0.35000000000000003</v>
      </c>
    </row>
    <row r="15246" spans="1:12" x14ac:dyDescent="0.35">
      <c r="A15246" s="1" t="s">
        <v>25555</v>
      </c>
      <c r="B15246" t="s">
        <v>25556</v>
      </c>
      <c r="C15246" t="s">
        <v>363</v>
      </c>
      <c r="D15246" t="s">
        <v>364</v>
      </c>
      <c r="E15246">
        <v>1</v>
      </c>
      <c r="F15246" s="2">
        <v>304.23</v>
      </c>
      <c r="G15246" s="3">
        <v>619.29999999999995</v>
      </c>
      <c r="H15246" s="3">
        <v>3.0423000000000004</v>
      </c>
      <c r="I15246" s="3">
        <v>14.298810000000001</v>
      </c>
      <c r="J15246" s="3">
        <v>321.57111000000003</v>
      </c>
      <c r="K15246" s="3">
        <v>494.72478461538464</v>
      </c>
      <c r="L15246" s="4">
        <v>0.35</v>
      </c>
    </row>
    <row r="15247" spans="1:12" x14ac:dyDescent="0.35">
      <c r="A15247" s="1" t="s">
        <v>25557</v>
      </c>
      <c r="B15247" t="s">
        <v>25558</v>
      </c>
      <c r="C15247" t="s">
        <v>13</v>
      </c>
      <c r="D15247" t="s">
        <v>14</v>
      </c>
      <c r="E15247">
        <v>1</v>
      </c>
      <c r="F15247" s="2">
        <v>57.75</v>
      </c>
      <c r="G15247" s="3">
        <v>208.0624</v>
      </c>
      <c r="H15247" s="3">
        <v>0.57750000000000001</v>
      </c>
      <c r="I15247" s="3">
        <v>2.7142499999999998</v>
      </c>
      <c r="J15247" s="3">
        <v>61.04175</v>
      </c>
      <c r="K15247" s="3">
        <v>93.910384615384615</v>
      </c>
      <c r="L15247" s="4">
        <v>0.35</v>
      </c>
    </row>
    <row r="15248" spans="1:12" x14ac:dyDescent="0.35">
      <c r="A15248" s="1" t="s">
        <v>25559</v>
      </c>
      <c r="B15248" t="s">
        <v>25560</v>
      </c>
      <c r="C15248" t="s">
        <v>26</v>
      </c>
      <c r="D15248" t="s">
        <v>27</v>
      </c>
      <c r="E15248">
        <v>1</v>
      </c>
      <c r="F15248" s="2">
        <v>1526.9760000000001</v>
      </c>
      <c r="G15248" s="3">
        <v>3337.32</v>
      </c>
      <c r="H15248" s="3">
        <v>15.269760000000002</v>
      </c>
      <c r="I15248" s="3">
        <v>71.767872000000011</v>
      </c>
      <c r="J15248" s="3">
        <v>1614.0136320000001</v>
      </c>
      <c r="K15248" s="3">
        <v>2483.0978953846156</v>
      </c>
      <c r="L15248" s="4">
        <v>0.35000000000000003</v>
      </c>
    </row>
    <row r="15249" spans="1:12" x14ac:dyDescent="0.35">
      <c r="A15249" s="1" t="s">
        <v>25561</v>
      </c>
      <c r="B15249" t="s">
        <v>20398</v>
      </c>
      <c r="C15249" t="s">
        <v>34</v>
      </c>
      <c r="D15249" t="s">
        <v>35</v>
      </c>
      <c r="E15249">
        <v>1</v>
      </c>
      <c r="F15249" s="2">
        <v>7092.36</v>
      </c>
      <c r="G15249" s="3">
        <v>19700</v>
      </c>
      <c r="H15249" s="3">
        <v>70.923599999999993</v>
      </c>
      <c r="I15249" s="3">
        <v>333.34091999999998</v>
      </c>
      <c r="J15249" s="3">
        <v>7496.6245199999994</v>
      </c>
      <c r="K15249" s="3">
        <v>11533.26849230769</v>
      </c>
      <c r="L15249" s="4">
        <v>0.34999999999999992</v>
      </c>
    </row>
    <row r="15250" spans="1:12" x14ac:dyDescent="0.35">
      <c r="A15250" s="1" t="s">
        <v>25562</v>
      </c>
      <c r="B15250" t="s">
        <v>25563</v>
      </c>
      <c r="C15250" t="s">
        <v>26</v>
      </c>
      <c r="D15250" t="s">
        <v>27</v>
      </c>
      <c r="E15250">
        <v>1</v>
      </c>
      <c r="F15250" s="2">
        <v>26.01</v>
      </c>
      <c r="G15250" s="3">
        <v>59.36</v>
      </c>
      <c r="H15250" s="3">
        <v>0.2601</v>
      </c>
      <c r="I15250" s="3">
        <v>1.2224700000000002</v>
      </c>
      <c r="J15250" s="3">
        <v>27.492570000000004</v>
      </c>
      <c r="K15250" s="3">
        <v>42.296261538461543</v>
      </c>
      <c r="L15250" s="4">
        <v>0.35</v>
      </c>
    </row>
    <row r="15251" spans="1:12" x14ac:dyDescent="0.35">
      <c r="A15251" s="1" t="s">
        <v>25564</v>
      </c>
      <c r="B15251" t="s">
        <v>25565</v>
      </c>
      <c r="C15251" t="s">
        <v>363</v>
      </c>
      <c r="D15251" t="s">
        <v>364</v>
      </c>
      <c r="E15251">
        <v>1</v>
      </c>
      <c r="F15251" s="2">
        <v>171.62</v>
      </c>
      <c r="G15251" s="3">
        <v>324.5872</v>
      </c>
      <c r="H15251" s="3">
        <v>1.7162000000000002</v>
      </c>
      <c r="I15251" s="3">
        <v>8.0661400000000008</v>
      </c>
      <c r="J15251" s="3">
        <v>181.40233999999998</v>
      </c>
      <c r="K15251" s="3">
        <v>279.08052307692304</v>
      </c>
      <c r="L15251" s="4">
        <v>0.35</v>
      </c>
    </row>
    <row r="15252" spans="1:12" x14ac:dyDescent="0.35">
      <c r="A15252" s="1" t="s">
        <v>25566</v>
      </c>
      <c r="B15252" t="s">
        <v>19721</v>
      </c>
      <c r="C15252" t="s">
        <v>34</v>
      </c>
      <c r="D15252" t="s">
        <v>35</v>
      </c>
      <c r="E15252">
        <v>1</v>
      </c>
      <c r="F15252" s="2">
        <v>12003.91</v>
      </c>
      <c r="G15252" s="3">
        <v>32172</v>
      </c>
      <c r="H15252" s="3">
        <v>120.0391</v>
      </c>
      <c r="I15252" s="3">
        <v>564.18376999999998</v>
      </c>
      <c r="J15252" s="3">
        <v>12688.132869999999</v>
      </c>
      <c r="K15252" s="3">
        <v>19520.204415384615</v>
      </c>
      <c r="L15252" s="4">
        <v>0.35</v>
      </c>
    </row>
    <row r="15253" spans="1:12" x14ac:dyDescent="0.35">
      <c r="A15253" s="1" t="s">
        <v>25567</v>
      </c>
      <c r="B15253" t="s">
        <v>25568</v>
      </c>
      <c r="C15253" t="s">
        <v>363</v>
      </c>
      <c r="D15253" t="s">
        <v>364</v>
      </c>
      <c r="E15253">
        <v>1</v>
      </c>
      <c r="F15253" s="2">
        <v>1051.0999999999999</v>
      </c>
      <c r="G15253" s="3">
        <v>2285</v>
      </c>
      <c r="H15253" s="3">
        <v>10.510999999999999</v>
      </c>
      <c r="I15253" s="3">
        <v>49.401699999999998</v>
      </c>
      <c r="J15253" s="3">
        <v>1111.0126999999998</v>
      </c>
      <c r="K15253" s="3">
        <v>1709.2503076923074</v>
      </c>
      <c r="L15253" s="4">
        <v>0.35000000000000003</v>
      </c>
    </row>
    <row r="15254" spans="1:12" x14ac:dyDescent="0.35">
      <c r="A15254" s="1" t="s">
        <v>25569</v>
      </c>
      <c r="B15254" t="s">
        <v>25570</v>
      </c>
      <c r="C15254" t="s">
        <v>13</v>
      </c>
      <c r="D15254" t="s">
        <v>14</v>
      </c>
      <c r="E15254">
        <v>1</v>
      </c>
      <c r="F15254" s="2">
        <v>13.95</v>
      </c>
      <c r="G15254" s="3">
        <v>42</v>
      </c>
      <c r="H15254" s="3">
        <v>0.13949999999999999</v>
      </c>
      <c r="I15254" s="3">
        <v>0.65564999999999996</v>
      </c>
      <c r="J15254" s="3">
        <v>14.745149999999999</v>
      </c>
      <c r="K15254" s="3">
        <v>22.684846153846152</v>
      </c>
      <c r="L15254" s="4">
        <v>0.35</v>
      </c>
    </row>
    <row r="15255" spans="1:12" x14ac:dyDescent="0.35">
      <c r="A15255" s="1" t="s">
        <v>25571</v>
      </c>
      <c r="B15255" t="s">
        <v>25572</v>
      </c>
      <c r="C15255" t="s">
        <v>34</v>
      </c>
      <c r="D15255" t="s">
        <v>35</v>
      </c>
      <c r="E15255">
        <v>1</v>
      </c>
      <c r="F15255" s="2">
        <v>11258.03</v>
      </c>
      <c r="G15255" s="3">
        <v>17495</v>
      </c>
      <c r="H15255" s="3">
        <v>112.58030000000001</v>
      </c>
      <c r="I15255" s="3">
        <v>529.12741000000005</v>
      </c>
      <c r="J15255" s="3">
        <v>11899.737710000001</v>
      </c>
      <c r="K15255" s="3">
        <v>18307.288784615386</v>
      </c>
      <c r="L15255" s="4">
        <v>0.35</v>
      </c>
    </row>
    <row r="15256" spans="1:12" x14ac:dyDescent="0.35">
      <c r="A15256" s="1" t="s">
        <v>25573</v>
      </c>
      <c r="B15256" t="s">
        <v>20232</v>
      </c>
      <c r="C15256" t="s">
        <v>34</v>
      </c>
      <c r="D15256" t="s">
        <v>35</v>
      </c>
      <c r="E15256">
        <v>1</v>
      </c>
      <c r="F15256" s="2">
        <v>1722.6</v>
      </c>
      <c r="G15256" s="3">
        <v>4471</v>
      </c>
      <c r="H15256" s="3">
        <v>17.225999999999999</v>
      </c>
      <c r="I15256" s="3">
        <v>80.962199999999996</v>
      </c>
      <c r="J15256" s="3">
        <v>1820.7882</v>
      </c>
      <c r="K15256" s="3">
        <v>2801.2126153846152</v>
      </c>
      <c r="L15256" s="4">
        <v>0.35</v>
      </c>
    </row>
    <row r="15257" spans="1:12" x14ac:dyDescent="0.35">
      <c r="A15257" s="1" t="s">
        <v>25574</v>
      </c>
      <c r="B15257" t="s">
        <v>25575</v>
      </c>
      <c r="C15257" t="s">
        <v>363</v>
      </c>
      <c r="D15257" t="s">
        <v>364</v>
      </c>
      <c r="E15257">
        <v>1</v>
      </c>
      <c r="F15257" s="2">
        <v>58.68</v>
      </c>
      <c r="G15257" s="3">
        <v>121</v>
      </c>
      <c r="H15257" s="3">
        <v>0.58679999999999999</v>
      </c>
      <c r="I15257" s="3">
        <v>2.7579600000000002</v>
      </c>
      <c r="J15257" s="3">
        <v>62.024759999999993</v>
      </c>
      <c r="K15257" s="3">
        <v>95.422707692307682</v>
      </c>
      <c r="L15257" s="4">
        <v>0.35</v>
      </c>
    </row>
    <row r="15258" spans="1:12" x14ac:dyDescent="0.35">
      <c r="A15258" s="1" t="s">
        <v>25576</v>
      </c>
      <c r="B15258" t="s">
        <v>25577</v>
      </c>
      <c r="C15258" t="s">
        <v>13</v>
      </c>
      <c r="D15258" t="s">
        <v>14</v>
      </c>
      <c r="E15258">
        <v>1</v>
      </c>
      <c r="F15258" s="2">
        <v>175</v>
      </c>
      <c r="G15258" s="3">
        <v>270</v>
      </c>
      <c r="H15258" s="3">
        <v>1.75</v>
      </c>
      <c r="I15258" s="3">
        <v>8.2249999999999996</v>
      </c>
      <c r="J15258" s="3">
        <v>184.97499999999999</v>
      </c>
      <c r="K15258" s="3">
        <v>284.57692307692304</v>
      </c>
      <c r="L15258" s="4">
        <v>0.34999999999999992</v>
      </c>
    </row>
    <row r="15259" spans="1:12" x14ac:dyDescent="0.35">
      <c r="A15259" s="1" t="s">
        <v>25578</v>
      </c>
      <c r="B15259" t="s">
        <v>17197</v>
      </c>
      <c r="C15259" t="s">
        <v>363</v>
      </c>
      <c r="D15259" t="s">
        <v>364</v>
      </c>
      <c r="E15259">
        <v>1</v>
      </c>
      <c r="F15259" s="2">
        <v>119.43</v>
      </c>
      <c r="G15259" s="3">
        <v>224</v>
      </c>
      <c r="H15259" s="3">
        <v>1.1943000000000001</v>
      </c>
      <c r="I15259" s="3">
        <v>5.6132100000000005</v>
      </c>
      <c r="J15259" s="3">
        <v>126.23751</v>
      </c>
      <c r="K15259" s="3">
        <v>194.21155384615383</v>
      </c>
      <c r="L15259" s="4">
        <v>0.35</v>
      </c>
    </row>
    <row r="15260" spans="1:12" x14ac:dyDescent="0.35">
      <c r="A15260" s="1" t="s">
        <v>25579</v>
      </c>
      <c r="B15260" t="s">
        <v>22277</v>
      </c>
      <c r="C15260" t="s">
        <v>13</v>
      </c>
      <c r="D15260" t="s">
        <v>14</v>
      </c>
      <c r="E15260">
        <v>1</v>
      </c>
      <c r="F15260" s="2">
        <v>295.68</v>
      </c>
      <c r="G15260" s="3">
        <v>593</v>
      </c>
      <c r="H15260" s="3">
        <v>2.9568000000000003</v>
      </c>
      <c r="I15260" s="3">
        <v>13.89696</v>
      </c>
      <c r="J15260" s="3">
        <v>312.53375999999997</v>
      </c>
      <c r="K15260" s="3">
        <v>480.82116923076916</v>
      </c>
      <c r="L15260" s="4">
        <v>0.35</v>
      </c>
    </row>
    <row r="15261" spans="1:12" x14ac:dyDescent="0.35">
      <c r="A15261" s="1" t="s">
        <v>25580</v>
      </c>
      <c r="B15261" t="s">
        <v>25581</v>
      </c>
      <c r="C15261" t="s">
        <v>21</v>
      </c>
      <c r="D15261" t="s">
        <v>22</v>
      </c>
      <c r="E15261">
        <v>1</v>
      </c>
      <c r="F15261" s="2">
        <v>54.13</v>
      </c>
      <c r="G15261" s="3">
        <v>120</v>
      </c>
      <c r="H15261" s="3">
        <v>0.5413</v>
      </c>
      <c r="I15261" s="3">
        <v>2.5441100000000003</v>
      </c>
      <c r="J15261" s="3">
        <v>57.215410000000006</v>
      </c>
      <c r="K15261" s="3">
        <v>88.023707692307696</v>
      </c>
      <c r="L15261" s="4">
        <v>0.35</v>
      </c>
    </row>
    <row r="15262" spans="1:12" x14ac:dyDescent="0.35">
      <c r="A15262" s="1" t="s">
        <v>25582</v>
      </c>
      <c r="B15262" t="s">
        <v>25583</v>
      </c>
      <c r="C15262" t="s">
        <v>26</v>
      </c>
      <c r="D15262" t="s">
        <v>27</v>
      </c>
      <c r="E15262">
        <v>1</v>
      </c>
      <c r="F15262" s="2">
        <v>126</v>
      </c>
      <c r="G15262" s="3">
        <v>260</v>
      </c>
      <c r="H15262" s="3">
        <v>1.26</v>
      </c>
      <c r="I15262" s="3">
        <v>5.9219999999999997</v>
      </c>
      <c r="J15262" s="3">
        <v>133.18200000000002</v>
      </c>
      <c r="K15262" s="3">
        <v>204.89538461538464</v>
      </c>
      <c r="L15262" s="4">
        <v>0.35000000000000003</v>
      </c>
    </row>
    <row r="15263" spans="1:12" x14ac:dyDescent="0.35">
      <c r="A15263" s="1" t="s">
        <v>25584</v>
      </c>
      <c r="B15263" t="s">
        <v>4199</v>
      </c>
      <c r="C15263" t="s">
        <v>34</v>
      </c>
      <c r="D15263" t="s">
        <v>35</v>
      </c>
      <c r="E15263">
        <v>1</v>
      </c>
      <c r="F15263" s="2">
        <v>11416.68</v>
      </c>
      <c r="G15263" s="3">
        <v>31709</v>
      </c>
      <c r="H15263" s="3">
        <v>114.16680000000001</v>
      </c>
      <c r="I15263" s="3">
        <v>536.58396000000005</v>
      </c>
      <c r="J15263" s="3">
        <v>12067.430760000001</v>
      </c>
      <c r="K15263" s="3">
        <v>18565.278092307693</v>
      </c>
      <c r="L15263" s="4">
        <v>0.35</v>
      </c>
    </row>
    <row r="15264" spans="1:12" x14ac:dyDescent="0.35">
      <c r="A15264" s="1" t="s">
        <v>25585</v>
      </c>
      <c r="B15264" t="s">
        <v>19710</v>
      </c>
      <c r="C15264" t="s">
        <v>363</v>
      </c>
      <c r="D15264" t="s">
        <v>364</v>
      </c>
      <c r="E15264">
        <v>1</v>
      </c>
      <c r="F15264" s="2">
        <v>1680</v>
      </c>
      <c r="G15264" s="3">
        <v>1017</v>
      </c>
      <c r="H15264" s="3">
        <v>16.8</v>
      </c>
      <c r="I15264" s="3">
        <v>78.959999999999994</v>
      </c>
      <c r="J15264" s="3">
        <v>1775.76</v>
      </c>
      <c r="K15264" s="3">
        <v>2731.9384615384615</v>
      </c>
      <c r="L15264" s="4">
        <v>0.35</v>
      </c>
    </row>
    <row r="15265" spans="1:12" x14ac:dyDescent="0.35">
      <c r="A15265" s="1" t="s">
        <v>25586</v>
      </c>
      <c r="B15265" t="s">
        <v>13780</v>
      </c>
      <c r="C15265" t="s">
        <v>34</v>
      </c>
      <c r="D15265" t="s">
        <v>35</v>
      </c>
      <c r="E15265">
        <v>1</v>
      </c>
      <c r="F15265" s="2">
        <v>171.19</v>
      </c>
      <c r="G15265" s="3">
        <v>245.28</v>
      </c>
      <c r="H15265" s="3">
        <v>1.7119</v>
      </c>
      <c r="I15265" s="3">
        <v>8.0459300000000002</v>
      </c>
      <c r="J15265" s="3">
        <v>180.94783000000001</v>
      </c>
      <c r="K15265" s="3">
        <v>278.38127692307694</v>
      </c>
      <c r="L15265" s="4">
        <v>0.35</v>
      </c>
    </row>
    <row r="15266" spans="1:12" x14ac:dyDescent="0.35">
      <c r="A15266" s="1" t="s">
        <v>25587</v>
      </c>
      <c r="B15266" t="s">
        <v>24211</v>
      </c>
      <c r="C15266" t="s">
        <v>363</v>
      </c>
      <c r="D15266" t="s">
        <v>364</v>
      </c>
      <c r="E15266">
        <v>1</v>
      </c>
      <c r="F15266" s="2">
        <v>250.66</v>
      </c>
      <c r="G15266" s="3">
        <v>2854</v>
      </c>
      <c r="H15266" s="3">
        <v>2.5066000000000002</v>
      </c>
      <c r="I15266" s="3">
        <v>11.78102</v>
      </c>
      <c r="J15266" s="3">
        <v>264.94761999999997</v>
      </c>
      <c r="K15266" s="3">
        <v>407.611723076923</v>
      </c>
      <c r="L15266" s="4">
        <v>0.34999999999999992</v>
      </c>
    </row>
    <row r="15267" spans="1:12" x14ac:dyDescent="0.35">
      <c r="A15267" s="1" t="s">
        <v>25588</v>
      </c>
      <c r="B15267" t="s">
        <v>25589</v>
      </c>
      <c r="C15267" t="s">
        <v>363</v>
      </c>
      <c r="D15267" t="s">
        <v>364</v>
      </c>
      <c r="E15267">
        <v>1</v>
      </c>
      <c r="F15267" s="2">
        <v>50</v>
      </c>
      <c r="G15267" s="3">
        <v>2392</v>
      </c>
      <c r="H15267" s="3">
        <v>0.5</v>
      </c>
      <c r="I15267" s="3">
        <v>2.35</v>
      </c>
      <c r="J15267" s="3">
        <v>52.85</v>
      </c>
      <c r="K15267" s="3">
        <v>81.307692307692307</v>
      </c>
      <c r="L15267" s="4">
        <v>0.35</v>
      </c>
    </row>
    <row r="15268" spans="1:12" x14ac:dyDescent="0.35">
      <c r="A15268" s="1" t="s">
        <v>25590</v>
      </c>
      <c r="B15268" t="s">
        <v>25591</v>
      </c>
      <c r="C15268" t="s">
        <v>13</v>
      </c>
      <c r="D15268" t="s">
        <v>14</v>
      </c>
      <c r="E15268">
        <v>1</v>
      </c>
      <c r="F15268" s="2">
        <v>92.4</v>
      </c>
      <c r="G15268" s="3">
        <v>184</v>
      </c>
      <c r="H15268" s="3">
        <v>0.92400000000000004</v>
      </c>
      <c r="I15268" s="3">
        <v>4.3428000000000004</v>
      </c>
      <c r="J15268" s="3">
        <v>97.666800000000009</v>
      </c>
      <c r="K15268" s="3">
        <v>150.2566153846154</v>
      </c>
      <c r="L15268" s="4">
        <v>0.35000000000000003</v>
      </c>
    </row>
    <row r="15269" spans="1:12" x14ac:dyDescent="0.35">
      <c r="A15269" s="1" t="s">
        <v>25592</v>
      </c>
      <c r="B15269" t="s">
        <v>25593</v>
      </c>
      <c r="C15269" t="s">
        <v>363</v>
      </c>
      <c r="D15269" t="s">
        <v>364</v>
      </c>
      <c r="E15269">
        <v>1</v>
      </c>
      <c r="F15269" s="2">
        <v>114.7</v>
      </c>
      <c r="G15269" s="3">
        <v>230</v>
      </c>
      <c r="H15269" s="3">
        <v>1.147</v>
      </c>
      <c r="I15269" s="3">
        <v>5.3909000000000002</v>
      </c>
      <c r="J15269" s="3">
        <v>121.23790000000001</v>
      </c>
      <c r="K15269" s="3">
        <v>186.51984615384617</v>
      </c>
      <c r="L15269" s="4">
        <v>0.35000000000000003</v>
      </c>
    </row>
    <row r="15270" spans="1:12" x14ac:dyDescent="0.35">
      <c r="A15270" s="1" t="s">
        <v>25594</v>
      </c>
      <c r="B15270" t="s">
        <v>20912</v>
      </c>
      <c r="C15270" t="s">
        <v>34</v>
      </c>
      <c r="D15270" t="s">
        <v>35</v>
      </c>
      <c r="E15270">
        <v>1</v>
      </c>
      <c r="F15270" s="2">
        <v>22221</v>
      </c>
      <c r="G15270" s="3">
        <v>48678</v>
      </c>
      <c r="H15270" s="3">
        <v>222.21</v>
      </c>
      <c r="I15270" s="3">
        <v>1044.3869999999999</v>
      </c>
      <c r="J15270" s="3">
        <v>23487.596999999998</v>
      </c>
      <c r="K15270" s="3">
        <v>36134.764615384614</v>
      </c>
      <c r="L15270" s="4">
        <v>0.35000000000000003</v>
      </c>
    </row>
    <row r="15271" spans="1:12" x14ac:dyDescent="0.35">
      <c r="A15271" s="1" t="s">
        <v>25595</v>
      </c>
      <c r="B15271" t="s">
        <v>19609</v>
      </c>
      <c r="C15271" t="s">
        <v>34</v>
      </c>
      <c r="D15271" t="s">
        <v>35</v>
      </c>
      <c r="E15271">
        <v>1</v>
      </c>
      <c r="F15271" s="2">
        <v>4205.5200000000004</v>
      </c>
      <c r="G15271" s="3">
        <v>11189</v>
      </c>
      <c r="H15271" s="3">
        <v>42.055200000000006</v>
      </c>
      <c r="I15271" s="3">
        <v>197.65944000000002</v>
      </c>
      <c r="J15271" s="3">
        <v>4445.2346400000006</v>
      </c>
      <c r="K15271" s="3">
        <v>6838.822523076924</v>
      </c>
      <c r="L15271" s="4">
        <v>0.35</v>
      </c>
    </row>
    <row r="15272" spans="1:12" x14ac:dyDescent="0.35">
      <c r="A15272" s="1" t="s">
        <v>25596</v>
      </c>
      <c r="B15272" t="s">
        <v>13780</v>
      </c>
      <c r="C15272" t="s">
        <v>34</v>
      </c>
      <c r="D15272" t="s">
        <v>35</v>
      </c>
      <c r="E15272">
        <v>1</v>
      </c>
      <c r="F15272" s="2">
        <v>127.46</v>
      </c>
      <c r="G15272" s="3">
        <v>397</v>
      </c>
      <c r="H15272" s="3">
        <v>1.2746</v>
      </c>
      <c r="I15272" s="3">
        <v>5.9906199999999998</v>
      </c>
      <c r="J15272" s="3">
        <v>134.72522000000001</v>
      </c>
      <c r="K15272" s="3">
        <v>207.26956923076924</v>
      </c>
      <c r="L15272" s="4">
        <v>0.35</v>
      </c>
    </row>
    <row r="15273" spans="1:12" x14ac:dyDescent="0.35">
      <c r="A15273" s="1" t="s">
        <v>25597</v>
      </c>
      <c r="B15273" t="s">
        <v>25598</v>
      </c>
      <c r="C15273" t="s">
        <v>363</v>
      </c>
      <c r="D15273" t="s">
        <v>364</v>
      </c>
      <c r="E15273">
        <v>1</v>
      </c>
      <c r="F15273" s="2">
        <v>1463.2</v>
      </c>
      <c r="G15273" s="3">
        <v>2</v>
      </c>
      <c r="H15273" s="3">
        <v>14.632000000000001</v>
      </c>
      <c r="I15273" s="3">
        <v>68.770400000000009</v>
      </c>
      <c r="J15273" s="3">
        <v>1546.6024000000002</v>
      </c>
      <c r="K15273" s="3">
        <v>2379.388307692308</v>
      </c>
      <c r="L15273" s="4">
        <v>0.35</v>
      </c>
    </row>
    <row r="15274" spans="1:12" x14ac:dyDescent="0.35">
      <c r="A15274" s="1" t="s">
        <v>25599</v>
      </c>
      <c r="B15274" t="s">
        <v>22147</v>
      </c>
      <c r="C15274" t="s">
        <v>26</v>
      </c>
      <c r="D15274" t="s">
        <v>27</v>
      </c>
      <c r="E15274">
        <v>1</v>
      </c>
      <c r="F15274" s="2">
        <v>443.49</v>
      </c>
      <c r="G15274" s="3">
        <v>1347</v>
      </c>
      <c r="H15274" s="3">
        <v>4.4348999999999998</v>
      </c>
      <c r="I15274" s="3">
        <v>20.84403</v>
      </c>
      <c r="J15274" s="3">
        <v>468.76893000000001</v>
      </c>
      <c r="K15274" s="3">
        <v>721.18296923076923</v>
      </c>
      <c r="L15274" s="4">
        <v>0.35</v>
      </c>
    </row>
    <row r="15275" spans="1:12" x14ac:dyDescent="0.35">
      <c r="A15275" s="1" t="s">
        <v>25600</v>
      </c>
      <c r="B15275" t="s">
        <v>25601</v>
      </c>
      <c r="C15275" t="s">
        <v>363</v>
      </c>
      <c r="D15275" t="s">
        <v>364</v>
      </c>
      <c r="E15275">
        <v>1</v>
      </c>
      <c r="F15275" s="2">
        <v>25.76</v>
      </c>
      <c r="G15275" s="3">
        <v>56.3</v>
      </c>
      <c r="H15275" s="3">
        <v>0.2576</v>
      </c>
      <c r="I15275" s="3">
        <v>1.21072</v>
      </c>
      <c r="J15275" s="3">
        <v>27.22832</v>
      </c>
      <c r="K15275" s="3">
        <v>41.889723076923076</v>
      </c>
      <c r="L15275" s="4">
        <v>0.35</v>
      </c>
    </row>
    <row r="15276" spans="1:12" x14ac:dyDescent="0.35">
      <c r="A15276" s="1" t="s">
        <v>25602</v>
      </c>
      <c r="B15276" t="s">
        <v>25603</v>
      </c>
      <c r="C15276" t="s">
        <v>363</v>
      </c>
      <c r="D15276" t="s">
        <v>364</v>
      </c>
      <c r="E15276">
        <v>1</v>
      </c>
      <c r="F15276" s="2">
        <v>1840</v>
      </c>
      <c r="G15276" s="3">
        <v>1005</v>
      </c>
      <c r="H15276" s="3">
        <v>18.400000000000002</v>
      </c>
      <c r="I15276" s="3">
        <v>86.48</v>
      </c>
      <c r="J15276" s="3">
        <v>1944.88</v>
      </c>
      <c r="K15276" s="3">
        <v>2992.123076923077</v>
      </c>
      <c r="L15276" s="4">
        <v>0.35</v>
      </c>
    </row>
    <row r="15277" spans="1:12" x14ac:dyDescent="0.35">
      <c r="A15277" s="1" t="s">
        <v>25604</v>
      </c>
      <c r="B15277" t="s">
        <v>25605</v>
      </c>
      <c r="C15277" t="s">
        <v>363</v>
      </c>
      <c r="D15277" t="s">
        <v>364</v>
      </c>
      <c r="E15277">
        <v>1</v>
      </c>
      <c r="F15277" s="2">
        <v>135.24</v>
      </c>
      <c r="G15277" s="3">
        <v>382</v>
      </c>
      <c r="H15277" s="3">
        <v>1.3524</v>
      </c>
      <c r="I15277" s="3">
        <v>6.3562800000000008</v>
      </c>
      <c r="J15277" s="3">
        <v>142.94868</v>
      </c>
      <c r="K15277" s="3">
        <v>219.92104615384613</v>
      </c>
      <c r="L15277" s="4">
        <v>0.35</v>
      </c>
    </row>
    <row r="15278" spans="1:12" x14ac:dyDescent="0.35">
      <c r="A15278" s="1" t="s">
        <v>25606</v>
      </c>
      <c r="B15278" t="s">
        <v>25607</v>
      </c>
      <c r="C15278" t="s">
        <v>26</v>
      </c>
      <c r="D15278" t="s">
        <v>27</v>
      </c>
      <c r="E15278">
        <v>1</v>
      </c>
      <c r="F15278" s="2">
        <v>663.6</v>
      </c>
      <c r="G15278" s="3">
        <v>149</v>
      </c>
      <c r="H15278" s="3">
        <v>6.6360000000000001</v>
      </c>
      <c r="I15278" s="3">
        <v>31.1892</v>
      </c>
      <c r="J15278" s="3">
        <v>701.42520000000002</v>
      </c>
      <c r="K15278" s="3">
        <v>1079.1156923076924</v>
      </c>
      <c r="L15278" s="4">
        <v>0.35000000000000003</v>
      </c>
    </row>
    <row r="15279" spans="1:12" x14ac:dyDescent="0.35">
      <c r="A15279" s="1" t="s">
        <v>25608</v>
      </c>
      <c r="B15279" t="s">
        <v>21080</v>
      </c>
      <c r="C15279" t="s">
        <v>34</v>
      </c>
      <c r="D15279" t="s">
        <v>35</v>
      </c>
      <c r="E15279">
        <v>1</v>
      </c>
      <c r="F15279" s="2">
        <v>7425</v>
      </c>
      <c r="G15279" s="3">
        <v>20625</v>
      </c>
      <c r="H15279" s="3">
        <v>74.25</v>
      </c>
      <c r="I15279" s="3">
        <v>348.97500000000002</v>
      </c>
      <c r="J15279" s="3">
        <v>7848.2250000000004</v>
      </c>
      <c r="K15279" s="3">
        <v>12074.192307692309</v>
      </c>
      <c r="L15279" s="4">
        <v>0.35000000000000003</v>
      </c>
    </row>
    <row r="15280" spans="1:12" x14ac:dyDescent="0.35">
      <c r="A15280" s="1" t="s">
        <v>25609</v>
      </c>
      <c r="B15280" t="s">
        <v>25610</v>
      </c>
      <c r="C15280" t="s">
        <v>363</v>
      </c>
      <c r="D15280" t="s">
        <v>364</v>
      </c>
      <c r="E15280">
        <v>1</v>
      </c>
      <c r="F15280" s="2">
        <v>2738.45</v>
      </c>
      <c r="G15280" s="3">
        <v>5477</v>
      </c>
      <c r="H15280" s="3">
        <v>27.384499999999999</v>
      </c>
      <c r="I15280" s="3">
        <v>128.70714999999998</v>
      </c>
      <c r="J15280" s="3">
        <v>2894.5416500000001</v>
      </c>
      <c r="K15280" s="3">
        <v>4453.1409999999996</v>
      </c>
      <c r="L15280" s="4">
        <v>0.34999999999999992</v>
      </c>
    </row>
    <row r="15281" spans="1:12" x14ac:dyDescent="0.35">
      <c r="A15281" s="1" t="s">
        <v>25611</v>
      </c>
      <c r="B15281" t="s">
        <v>25612</v>
      </c>
      <c r="C15281" t="s">
        <v>363</v>
      </c>
      <c r="D15281" t="s">
        <v>364</v>
      </c>
      <c r="E15281">
        <v>1</v>
      </c>
      <c r="F15281" s="2">
        <v>210.63470000000001</v>
      </c>
      <c r="G15281" s="3">
        <v>600</v>
      </c>
      <c r="H15281" s="3">
        <v>2.106347</v>
      </c>
      <c r="I15281" s="3">
        <v>9.8998309000000013</v>
      </c>
      <c r="J15281" s="3">
        <v>222.64087790000002</v>
      </c>
      <c r="K15281" s="3">
        <v>342.52442753846157</v>
      </c>
      <c r="L15281" s="4">
        <v>0.35</v>
      </c>
    </row>
    <row r="15282" spans="1:12" x14ac:dyDescent="0.35">
      <c r="A15282" s="1" t="s">
        <v>25613</v>
      </c>
      <c r="B15282" t="s">
        <v>25614</v>
      </c>
      <c r="C15282" t="s">
        <v>363</v>
      </c>
      <c r="D15282" t="s">
        <v>364</v>
      </c>
      <c r="E15282">
        <v>1</v>
      </c>
      <c r="F15282" s="2">
        <v>88.92</v>
      </c>
      <c r="G15282" s="3">
        <v>204</v>
      </c>
      <c r="H15282" s="3">
        <v>0.88919999999999999</v>
      </c>
      <c r="I15282" s="3">
        <v>4.1792400000000001</v>
      </c>
      <c r="J15282" s="3">
        <v>93.988439999999997</v>
      </c>
      <c r="K15282" s="3">
        <v>144.5976</v>
      </c>
      <c r="L15282" s="4">
        <v>0.35000000000000003</v>
      </c>
    </row>
    <row r="15283" spans="1:12" x14ac:dyDescent="0.35">
      <c r="A15283" s="1" t="s">
        <v>25615</v>
      </c>
      <c r="B15283" t="s">
        <v>25616</v>
      </c>
      <c r="C15283" t="s">
        <v>363</v>
      </c>
      <c r="D15283" t="s">
        <v>364</v>
      </c>
      <c r="E15283">
        <v>1</v>
      </c>
      <c r="F15283" s="2">
        <v>694.06</v>
      </c>
      <c r="G15283" s="3">
        <v>1656</v>
      </c>
      <c r="H15283" s="3">
        <v>6.9405999999999999</v>
      </c>
      <c r="I15283" s="3">
        <v>32.620819999999995</v>
      </c>
      <c r="J15283" s="3">
        <v>733.62141999999994</v>
      </c>
      <c r="K15283" s="3">
        <v>1128.6483384615383</v>
      </c>
      <c r="L15283" s="4">
        <v>0.34999999999999992</v>
      </c>
    </row>
    <row r="15284" spans="1:12" x14ac:dyDescent="0.35">
      <c r="A15284" s="1" t="s">
        <v>25617</v>
      </c>
      <c r="B15284" t="s">
        <v>25618</v>
      </c>
      <c r="C15284" t="s">
        <v>34</v>
      </c>
      <c r="D15284" t="s">
        <v>35</v>
      </c>
      <c r="E15284">
        <v>1</v>
      </c>
      <c r="F15284" s="2">
        <v>3119.5</v>
      </c>
      <c r="G15284" s="3">
        <v>7042.56</v>
      </c>
      <c r="H15284" s="3">
        <v>31.195</v>
      </c>
      <c r="I15284" s="3">
        <v>146.6165</v>
      </c>
      <c r="J15284" s="3">
        <v>3297.3115000000003</v>
      </c>
      <c r="K15284" s="3">
        <v>5072.7869230769229</v>
      </c>
      <c r="L15284" s="4">
        <v>0.34999999999999992</v>
      </c>
    </row>
    <row r="15285" spans="1:12" x14ac:dyDescent="0.35">
      <c r="A15285" s="1" t="s">
        <v>25619</v>
      </c>
      <c r="B15285" t="s">
        <v>25620</v>
      </c>
      <c r="C15285" t="s">
        <v>363</v>
      </c>
      <c r="D15285" t="s">
        <v>364</v>
      </c>
      <c r="E15285">
        <v>1</v>
      </c>
      <c r="F15285" s="2">
        <v>341.32</v>
      </c>
      <c r="G15285" s="3">
        <v>745.98</v>
      </c>
      <c r="H15285" s="3">
        <v>3.4131999999999998</v>
      </c>
      <c r="I15285" s="3">
        <v>16.04204</v>
      </c>
      <c r="J15285" s="3">
        <v>360.77524</v>
      </c>
      <c r="K15285" s="3">
        <v>555.0388307692308</v>
      </c>
      <c r="L15285" s="4">
        <v>0.35000000000000003</v>
      </c>
    </row>
    <row r="15286" spans="1:12" x14ac:dyDescent="0.35">
      <c r="A15286" s="1" t="s">
        <v>25621</v>
      </c>
      <c r="B15286" t="s">
        <v>25622</v>
      </c>
      <c r="C15286" t="s">
        <v>363</v>
      </c>
      <c r="D15286" t="s">
        <v>364</v>
      </c>
      <c r="E15286">
        <v>1</v>
      </c>
      <c r="F15286" s="2">
        <v>44852.345999999998</v>
      </c>
      <c r="G15286" s="3">
        <v>102000</v>
      </c>
      <c r="H15286" s="3">
        <v>448.52346</v>
      </c>
      <c r="I15286" s="3">
        <v>2108.060262</v>
      </c>
      <c r="J15286" s="3">
        <v>47408.929721999993</v>
      </c>
      <c r="K15286" s="3">
        <v>72936.814956923059</v>
      </c>
      <c r="L15286" s="4">
        <v>0.34999999999999992</v>
      </c>
    </row>
    <row r="15287" spans="1:12" x14ac:dyDescent="0.35">
      <c r="A15287" s="1" t="s">
        <v>25623</v>
      </c>
      <c r="B15287" t="s">
        <v>25624</v>
      </c>
      <c r="C15287" t="s">
        <v>363</v>
      </c>
      <c r="D15287" t="s">
        <v>364</v>
      </c>
      <c r="E15287">
        <v>1</v>
      </c>
      <c r="F15287" s="2">
        <v>503.2</v>
      </c>
      <c r="G15287" s="3">
        <v>1099.78</v>
      </c>
      <c r="H15287" s="3">
        <v>5.032</v>
      </c>
      <c r="I15287" s="3">
        <v>23.650400000000001</v>
      </c>
      <c r="J15287" s="3">
        <v>531.88239999999996</v>
      </c>
      <c r="K15287" s="3">
        <v>818.28061538461532</v>
      </c>
      <c r="L15287" s="4">
        <v>0.35</v>
      </c>
    </row>
    <row r="15288" spans="1:12" x14ac:dyDescent="0.35">
      <c r="A15288" s="1" t="s">
        <v>25625</v>
      </c>
      <c r="B15288" t="s">
        <v>20064</v>
      </c>
      <c r="C15288" t="s">
        <v>34</v>
      </c>
      <c r="D15288" t="s">
        <v>35</v>
      </c>
      <c r="E15288">
        <v>1</v>
      </c>
      <c r="F15288" s="2">
        <v>17871.080000000002</v>
      </c>
      <c r="G15288" s="3">
        <v>47900</v>
      </c>
      <c r="H15288" s="3">
        <v>178.71080000000003</v>
      </c>
      <c r="I15288" s="3">
        <v>839.94076000000007</v>
      </c>
      <c r="J15288" s="3">
        <v>18889.731560000004</v>
      </c>
      <c r="K15288" s="3">
        <v>29061.12547692308</v>
      </c>
      <c r="L15288" s="4">
        <v>0.34999999999999992</v>
      </c>
    </row>
    <row r="15289" spans="1:12" x14ac:dyDescent="0.35">
      <c r="A15289" s="1" t="s">
        <v>25626</v>
      </c>
      <c r="B15289" t="s">
        <v>25627</v>
      </c>
      <c r="C15289" t="s">
        <v>34</v>
      </c>
      <c r="D15289" t="s">
        <v>35</v>
      </c>
      <c r="E15289">
        <v>1</v>
      </c>
      <c r="F15289" s="2">
        <v>338.84</v>
      </c>
      <c r="G15289" s="3">
        <v>672</v>
      </c>
      <c r="H15289" s="3">
        <v>3.3883999999999999</v>
      </c>
      <c r="I15289" s="3">
        <v>15.925479999999999</v>
      </c>
      <c r="J15289" s="3">
        <v>358.15387999999996</v>
      </c>
      <c r="K15289" s="3">
        <v>551.0059692307691</v>
      </c>
      <c r="L15289" s="4">
        <v>0.34999999999999992</v>
      </c>
    </row>
    <row r="15290" spans="1:12" x14ac:dyDescent="0.35">
      <c r="A15290" s="1" t="s">
        <v>25628</v>
      </c>
      <c r="B15290" t="s">
        <v>25629</v>
      </c>
      <c r="C15290" t="s">
        <v>13</v>
      </c>
      <c r="D15290" t="s">
        <v>14</v>
      </c>
      <c r="E15290">
        <v>1</v>
      </c>
      <c r="F15290" s="2">
        <v>498.96</v>
      </c>
      <c r="G15290" s="3">
        <v>998</v>
      </c>
      <c r="H15290" s="3">
        <v>4.9896000000000003</v>
      </c>
      <c r="I15290" s="3">
        <v>23.45112</v>
      </c>
      <c r="J15290" s="3">
        <v>527.40071999999998</v>
      </c>
      <c r="K15290" s="3">
        <v>811.385723076923</v>
      </c>
      <c r="L15290" s="4">
        <v>0.35</v>
      </c>
    </row>
    <row r="15291" spans="1:12" x14ac:dyDescent="0.35">
      <c r="A15291" s="1" t="s">
        <v>25630</v>
      </c>
      <c r="B15291" t="s">
        <v>25631</v>
      </c>
      <c r="C15291" t="s">
        <v>26</v>
      </c>
      <c r="D15291" t="s">
        <v>27</v>
      </c>
      <c r="E15291">
        <v>1</v>
      </c>
      <c r="F15291" s="2">
        <v>914.35</v>
      </c>
      <c r="G15291" s="3">
        <v>1917.84</v>
      </c>
      <c r="H15291" s="3">
        <v>9.1435000000000013</v>
      </c>
      <c r="I15291" s="3">
        <v>42.974450000000004</v>
      </c>
      <c r="J15291" s="3">
        <v>966.46795000000009</v>
      </c>
      <c r="K15291" s="3">
        <v>1486.8737692307693</v>
      </c>
      <c r="L15291" s="4">
        <v>0.35</v>
      </c>
    </row>
    <row r="15292" spans="1:12" x14ac:dyDescent="0.35">
      <c r="A15292" s="1" t="s">
        <v>25632</v>
      </c>
      <c r="B15292" t="s">
        <v>20979</v>
      </c>
      <c r="C15292" t="s">
        <v>363</v>
      </c>
      <c r="D15292" t="s">
        <v>364</v>
      </c>
      <c r="E15292">
        <v>1</v>
      </c>
      <c r="F15292" s="2">
        <v>16475</v>
      </c>
      <c r="G15292" s="3">
        <v>4089</v>
      </c>
      <c r="H15292" s="3">
        <v>164.75</v>
      </c>
      <c r="I15292" s="3">
        <v>774.32500000000005</v>
      </c>
      <c r="J15292" s="3">
        <v>17414.075000000001</v>
      </c>
      <c r="K15292" s="3">
        <v>26790.884615384617</v>
      </c>
      <c r="L15292" s="4">
        <v>0.35000000000000003</v>
      </c>
    </row>
    <row r="15293" spans="1:12" x14ac:dyDescent="0.35">
      <c r="A15293" s="1" t="s">
        <v>25633</v>
      </c>
      <c r="B15293" t="s">
        <v>25634</v>
      </c>
      <c r="C15293" t="s">
        <v>34</v>
      </c>
      <c r="D15293" t="s">
        <v>35</v>
      </c>
      <c r="E15293">
        <v>1</v>
      </c>
      <c r="F15293" s="2">
        <v>1119.3</v>
      </c>
      <c r="G15293" s="3">
        <v>2114.5376000000001</v>
      </c>
      <c r="H15293" s="3">
        <v>11.193</v>
      </c>
      <c r="I15293" s="3">
        <v>52.607099999999996</v>
      </c>
      <c r="J15293" s="3">
        <v>1183.1000999999999</v>
      </c>
      <c r="K15293" s="3">
        <v>1820.1539999999998</v>
      </c>
      <c r="L15293" s="4">
        <v>0.35</v>
      </c>
    </row>
    <row r="15294" spans="1:12" x14ac:dyDescent="0.35">
      <c r="A15294" s="1" t="s">
        <v>25635</v>
      </c>
      <c r="B15294" t="s">
        <v>25636</v>
      </c>
      <c r="C15294" t="s">
        <v>363</v>
      </c>
      <c r="D15294" t="s">
        <v>364</v>
      </c>
      <c r="E15294">
        <v>1</v>
      </c>
      <c r="F15294" s="2">
        <v>545.48</v>
      </c>
      <c r="G15294" s="3">
        <v>1254</v>
      </c>
      <c r="H15294" s="3">
        <v>5.4548000000000005</v>
      </c>
      <c r="I15294" s="3">
        <v>25.637560000000001</v>
      </c>
      <c r="J15294" s="3">
        <v>576.57236</v>
      </c>
      <c r="K15294" s="3">
        <v>887.03440000000001</v>
      </c>
      <c r="L15294" s="4">
        <v>0.35</v>
      </c>
    </row>
    <row r="15295" spans="1:12" x14ac:dyDescent="0.35">
      <c r="A15295" s="1" t="s">
        <v>25637</v>
      </c>
      <c r="B15295" t="s">
        <v>25638</v>
      </c>
      <c r="C15295" t="s">
        <v>21</v>
      </c>
      <c r="D15295" t="s">
        <v>22</v>
      </c>
      <c r="E15295">
        <v>1</v>
      </c>
      <c r="F15295" s="2">
        <v>23.35</v>
      </c>
      <c r="G15295" s="3">
        <v>49</v>
      </c>
      <c r="H15295" s="3">
        <v>0.23350000000000001</v>
      </c>
      <c r="I15295" s="3">
        <v>1.09745</v>
      </c>
      <c r="J15295" s="3">
        <v>24.680949999999999</v>
      </c>
      <c r="K15295" s="3">
        <v>37.970692307692303</v>
      </c>
      <c r="L15295" s="4">
        <v>0.34999999999999992</v>
      </c>
    </row>
    <row r="15296" spans="1:12" x14ac:dyDescent="0.35">
      <c r="A15296" s="1" t="s">
        <v>25639</v>
      </c>
      <c r="B15296" t="s">
        <v>25640</v>
      </c>
      <c r="C15296" t="s">
        <v>363</v>
      </c>
      <c r="D15296" t="s">
        <v>364</v>
      </c>
      <c r="E15296">
        <v>1</v>
      </c>
      <c r="F15296" s="2">
        <v>3535.2</v>
      </c>
      <c r="G15296" s="3">
        <v>7075</v>
      </c>
      <c r="H15296" s="3">
        <v>35.351999999999997</v>
      </c>
      <c r="I15296" s="3">
        <v>166.15439999999998</v>
      </c>
      <c r="J15296" s="3">
        <v>3736.7063999999996</v>
      </c>
      <c r="K15296" s="3">
        <v>5748.779076923076</v>
      </c>
      <c r="L15296" s="4">
        <v>0.35</v>
      </c>
    </row>
    <row r="15297" spans="1:12" x14ac:dyDescent="0.35">
      <c r="A15297" s="1" t="s">
        <v>25641</v>
      </c>
      <c r="B15297" t="s">
        <v>25642</v>
      </c>
      <c r="C15297" t="s">
        <v>26</v>
      </c>
      <c r="D15297" t="s">
        <v>27</v>
      </c>
      <c r="E15297">
        <v>1</v>
      </c>
      <c r="F15297" s="2">
        <v>332.98410000000001</v>
      </c>
      <c r="G15297" s="3">
        <v>757.12</v>
      </c>
      <c r="H15297" s="3">
        <v>3.3298410000000001</v>
      </c>
      <c r="I15297" s="3">
        <v>15.650252700000001</v>
      </c>
      <c r="J15297" s="3">
        <v>351.96419370000001</v>
      </c>
      <c r="K15297" s="3">
        <v>541.48337492307689</v>
      </c>
      <c r="L15297" s="4">
        <v>0.34999999999999992</v>
      </c>
    </row>
    <row r="15298" spans="1:12" x14ac:dyDescent="0.35">
      <c r="A15298" s="1" t="s">
        <v>25643</v>
      </c>
      <c r="B15298" t="s">
        <v>25644</v>
      </c>
      <c r="C15298" t="s">
        <v>34</v>
      </c>
      <c r="D15298" t="s">
        <v>35</v>
      </c>
      <c r="E15298">
        <v>1</v>
      </c>
      <c r="F15298" s="2">
        <v>404.49</v>
      </c>
      <c r="G15298" s="3">
        <v>939</v>
      </c>
      <c r="H15298" s="3">
        <v>4.0449000000000002</v>
      </c>
      <c r="I15298" s="3">
        <v>19.011030000000002</v>
      </c>
      <c r="J15298" s="3">
        <v>427.54593</v>
      </c>
      <c r="K15298" s="3">
        <v>657.76296923076916</v>
      </c>
      <c r="L15298" s="4">
        <v>0.34999999999999992</v>
      </c>
    </row>
    <row r="15299" spans="1:12" x14ac:dyDescent="0.35">
      <c r="A15299" s="1" t="s">
        <v>25645</v>
      </c>
      <c r="B15299" t="s">
        <v>9277</v>
      </c>
      <c r="C15299" t="s">
        <v>13</v>
      </c>
      <c r="D15299" t="s">
        <v>14</v>
      </c>
      <c r="E15299">
        <v>1</v>
      </c>
      <c r="F15299" s="2">
        <v>13.930199999999999</v>
      </c>
      <c r="G15299" s="3">
        <v>33</v>
      </c>
      <c r="H15299" s="3">
        <v>0.13930200000000001</v>
      </c>
      <c r="I15299" s="3">
        <v>0.65471939999999995</v>
      </c>
      <c r="J15299" s="3">
        <v>14.724221399999999</v>
      </c>
      <c r="K15299" s="3">
        <v>22.652648307692306</v>
      </c>
      <c r="L15299" s="4">
        <v>0.35</v>
      </c>
    </row>
    <row r="15300" spans="1:12" x14ac:dyDescent="0.35">
      <c r="A15300" s="1" t="s">
        <v>25646</v>
      </c>
      <c r="B15300" t="s">
        <v>25647</v>
      </c>
      <c r="C15300" t="s">
        <v>363</v>
      </c>
      <c r="D15300" t="s">
        <v>364</v>
      </c>
      <c r="E15300">
        <v>1</v>
      </c>
      <c r="F15300" s="2">
        <v>470.12</v>
      </c>
      <c r="G15300" s="3">
        <v>1027.48</v>
      </c>
      <c r="H15300" s="3">
        <v>4.7012</v>
      </c>
      <c r="I15300" s="3">
        <v>22.09564</v>
      </c>
      <c r="J15300" s="3">
        <v>496.91683999999998</v>
      </c>
      <c r="K15300" s="3">
        <v>764.48744615384612</v>
      </c>
      <c r="L15300" s="4">
        <v>0.35</v>
      </c>
    </row>
    <row r="15301" spans="1:12" x14ac:dyDescent="0.35">
      <c r="A15301" s="1" t="s">
        <v>25648</v>
      </c>
      <c r="B15301" t="s">
        <v>25649</v>
      </c>
      <c r="C15301" t="s">
        <v>13</v>
      </c>
      <c r="D15301" t="s">
        <v>14</v>
      </c>
      <c r="E15301">
        <v>1</v>
      </c>
      <c r="F15301" s="2">
        <v>495.6</v>
      </c>
      <c r="G15301" s="3">
        <v>991</v>
      </c>
      <c r="H15301" s="3">
        <v>4.9560000000000004</v>
      </c>
      <c r="I15301" s="3">
        <v>23.293200000000002</v>
      </c>
      <c r="J15301" s="3">
        <v>523.8492</v>
      </c>
      <c r="K15301" s="3">
        <v>805.9218461538461</v>
      </c>
      <c r="L15301" s="4">
        <v>0.35</v>
      </c>
    </row>
    <row r="15302" spans="1:12" x14ac:dyDescent="0.35">
      <c r="A15302" s="1" t="s">
        <v>25650</v>
      </c>
      <c r="B15302" t="s">
        <v>25651</v>
      </c>
      <c r="C15302" t="s">
        <v>363</v>
      </c>
      <c r="D15302" t="s">
        <v>364</v>
      </c>
      <c r="E15302">
        <v>1</v>
      </c>
      <c r="F15302" s="2">
        <v>862.14</v>
      </c>
      <c r="G15302" s="3">
        <v>1747.7488000000001</v>
      </c>
      <c r="H15302" s="3">
        <v>8.6213999999999995</v>
      </c>
      <c r="I15302" s="3">
        <v>40.520580000000002</v>
      </c>
      <c r="J15302" s="3">
        <v>911.28197999999998</v>
      </c>
      <c r="K15302" s="3">
        <v>1401.9722769230768</v>
      </c>
      <c r="L15302" s="4">
        <v>0.35</v>
      </c>
    </row>
    <row r="15303" spans="1:12" x14ac:dyDescent="0.35">
      <c r="A15303" s="1" t="s">
        <v>25652</v>
      </c>
      <c r="B15303" t="s">
        <v>25653</v>
      </c>
      <c r="C15303" t="s">
        <v>363</v>
      </c>
      <c r="D15303" t="s">
        <v>364</v>
      </c>
      <c r="E15303">
        <v>1</v>
      </c>
      <c r="F15303" s="2">
        <v>1555.26</v>
      </c>
      <c r="G15303" s="3">
        <v>9019.2900000000009</v>
      </c>
      <c r="H15303" s="3">
        <v>15.5526</v>
      </c>
      <c r="I15303" s="3">
        <v>73.097219999999993</v>
      </c>
      <c r="J15303" s="3">
        <v>1643.9098199999999</v>
      </c>
      <c r="K15303" s="3">
        <v>2529.0920307692304</v>
      </c>
      <c r="L15303" s="4">
        <v>0.35</v>
      </c>
    </row>
    <row r="15304" spans="1:12" x14ac:dyDescent="0.35">
      <c r="A15304" s="1" t="s">
        <v>25654</v>
      </c>
      <c r="B15304" t="s">
        <v>25655</v>
      </c>
      <c r="C15304" t="s">
        <v>363</v>
      </c>
      <c r="D15304" t="s">
        <v>364</v>
      </c>
      <c r="E15304">
        <v>1</v>
      </c>
      <c r="F15304" s="2">
        <v>829.84</v>
      </c>
      <c r="G15304" s="3">
        <v>1804</v>
      </c>
      <c r="H15304" s="3">
        <v>8.2984000000000009</v>
      </c>
      <c r="I15304" s="3">
        <v>39.002479999999998</v>
      </c>
      <c r="J15304" s="3">
        <v>877.14088000000004</v>
      </c>
      <c r="K15304" s="3">
        <v>1349.4475076923077</v>
      </c>
      <c r="L15304" s="4">
        <v>0.35</v>
      </c>
    </row>
    <row r="15305" spans="1:12" x14ac:dyDescent="0.35">
      <c r="A15305" s="1" t="s">
        <v>25656</v>
      </c>
      <c r="B15305" t="s">
        <v>23241</v>
      </c>
      <c r="C15305" t="s">
        <v>363</v>
      </c>
      <c r="D15305" t="s">
        <v>364</v>
      </c>
      <c r="E15305">
        <v>1</v>
      </c>
      <c r="F15305" s="2">
        <v>2925</v>
      </c>
      <c r="G15305" s="3">
        <v>4862</v>
      </c>
      <c r="H15305" s="3">
        <v>29.25</v>
      </c>
      <c r="I15305" s="3">
        <v>137.47499999999999</v>
      </c>
      <c r="J15305" s="3">
        <v>3091.7249999999999</v>
      </c>
      <c r="K15305" s="3">
        <v>4756.5</v>
      </c>
      <c r="L15305" s="4">
        <v>0.35000000000000003</v>
      </c>
    </row>
    <row r="15306" spans="1:12" x14ac:dyDescent="0.35">
      <c r="A15306" s="1" t="s">
        <v>25657</v>
      </c>
      <c r="B15306" t="s">
        <v>2152</v>
      </c>
      <c r="C15306" t="s">
        <v>34</v>
      </c>
      <c r="D15306" t="s">
        <v>35</v>
      </c>
      <c r="E15306">
        <v>1</v>
      </c>
      <c r="F15306" s="2">
        <v>17051.96</v>
      </c>
      <c r="G15306" s="3">
        <v>43448</v>
      </c>
      <c r="H15306" s="3">
        <v>170.5196</v>
      </c>
      <c r="I15306" s="3">
        <v>801.44211999999993</v>
      </c>
      <c r="J15306" s="3">
        <v>18023.921719999998</v>
      </c>
      <c r="K15306" s="3">
        <v>27729.110338461534</v>
      </c>
      <c r="L15306" s="4">
        <v>0.35</v>
      </c>
    </row>
    <row r="15307" spans="1:12" hidden="1" x14ac:dyDescent="0.35">
      <c r="A15307" s="1" t="s">
        <v>25658</v>
      </c>
      <c r="B15307" t="s">
        <v>25659</v>
      </c>
      <c r="C15307" t="s">
        <v>46</v>
      </c>
      <c r="D15307" t="s">
        <v>47</v>
      </c>
      <c r="E15307">
        <v>1</v>
      </c>
      <c r="F15307" s="2">
        <v>702</v>
      </c>
      <c r="G15307" s="3">
        <v>1896.5856000000001</v>
      </c>
      <c r="H15307" s="3">
        <v>7.0200000000000005</v>
      </c>
      <c r="I15307" s="3">
        <v>32.994</v>
      </c>
      <c r="J15307" s="3">
        <v>742.01400000000001</v>
      </c>
      <c r="K15307" s="3">
        <v>1141.56</v>
      </c>
      <c r="L15307" s="4">
        <v>0.35</v>
      </c>
    </row>
    <row r="15308" spans="1:12" x14ac:dyDescent="0.35">
      <c r="A15308" s="1" t="s">
        <v>25660</v>
      </c>
      <c r="B15308" t="s">
        <v>25661</v>
      </c>
      <c r="C15308" t="s">
        <v>363</v>
      </c>
      <c r="D15308" t="s">
        <v>364</v>
      </c>
      <c r="E15308">
        <v>1</v>
      </c>
      <c r="F15308" s="2">
        <v>14.58</v>
      </c>
      <c r="G15308" s="3">
        <v>29</v>
      </c>
      <c r="H15308" s="3">
        <v>0.14580000000000001</v>
      </c>
      <c r="I15308" s="3">
        <v>0.68525999999999998</v>
      </c>
      <c r="J15308" s="3">
        <v>15.411059999999999</v>
      </c>
      <c r="K15308" s="3">
        <v>23.709323076923074</v>
      </c>
      <c r="L15308" s="4">
        <v>0.34999999999999992</v>
      </c>
    </row>
    <row r="15309" spans="1:12" x14ac:dyDescent="0.35">
      <c r="A15309" s="1" t="s">
        <v>25662</v>
      </c>
      <c r="B15309" t="s">
        <v>20910</v>
      </c>
      <c r="C15309" t="s">
        <v>34</v>
      </c>
      <c r="D15309" t="s">
        <v>35</v>
      </c>
      <c r="E15309">
        <v>1</v>
      </c>
      <c r="F15309" s="2">
        <v>5571.72</v>
      </c>
      <c r="G15309" s="3">
        <v>15475</v>
      </c>
      <c r="H15309" s="3">
        <v>55.717200000000005</v>
      </c>
      <c r="I15309" s="3">
        <v>261.87083999999999</v>
      </c>
      <c r="J15309" s="3">
        <v>5889.3080399999999</v>
      </c>
      <c r="K15309" s="3">
        <v>9060.473907692307</v>
      </c>
      <c r="L15309" s="4">
        <v>0.35</v>
      </c>
    </row>
    <row r="15310" spans="1:12" x14ac:dyDescent="0.35">
      <c r="A15310" s="1" t="s">
        <v>25663</v>
      </c>
      <c r="B15310" t="s">
        <v>25664</v>
      </c>
      <c r="C15310" t="s">
        <v>26</v>
      </c>
      <c r="D15310" t="s">
        <v>27</v>
      </c>
      <c r="E15310">
        <v>1</v>
      </c>
      <c r="F15310" s="2">
        <v>357</v>
      </c>
      <c r="G15310" s="3">
        <v>1021.44</v>
      </c>
      <c r="H15310" s="3">
        <v>3.5700000000000003</v>
      </c>
      <c r="I15310" s="3">
        <v>16.779</v>
      </c>
      <c r="J15310" s="3">
        <v>377.34899999999999</v>
      </c>
      <c r="K15310" s="3">
        <v>580.53692307692302</v>
      </c>
      <c r="L15310" s="4">
        <v>0.35</v>
      </c>
    </row>
    <row r="15311" spans="1:12" x14ac:dyDescent="0.35">
      <c r="A15311" s="1" t="s">
        <v>25665</v>
      </c>
      <c r="B15311" t="s">
        <v>20472</v>
      </c>
      <c r="C15311" t="s">
        <v>34</v>
      </c>
      <c r="D15311" t="s">
        <v>35</v>
      </c>
      <c r="E15311">
        <v>1</v>
      </c>
      <c r="F15311" s="2">
        <v>15660</v>
      </c>
      <c r="G15311" s="3">
        <v>39847.258999999998</v>
      </c>
      <c r="H15311" s="3">
        <v>156.6</v>
      </c>
      <c r="I15311" s="3">
        <v>736.02</v>
      </c>
      <c r="J15311" s="3">
        <v>16552.62</v>
      </c>
      <c r="K15311" s="3">
        <v>25465.56923076923</v>
      </c>
      <c r="L15311" s="4">
        <v>0.35000000000000003</v>
      </c>
    </row>
    <row r="15312" spans="1:12" x14ac:dyDescent="0.35">
      <c r="A15312" s="1" t="s">
        <v>25666</v>
      </c>
      <c r="B15312" t="s">
        <v>19923</v>
      </c>
      <c r="C15312" t="s">
        <v>34</v>
      </c>
      <c r="D15312" t="s">
        <v>35</v>
      </c>
      <c r="E15312">
        <v>1</v>
      </c>
      <c r="F15312" s="2">
        <v>12193.63</v>
      </c>
      <c r="G15312" s="3">
        <v>31072</v>
      </c>
      <c r="H15312" s="3">
        <v>121.93629999999999</v>
      </c>
      <c r="I15312" s="3">
        <v>573.10060999999996</v>
      </c>
      <c r="J15312" s="3">
        <v>12888.666909999998</v>
      </c>
      <c r="K15312" s="3">
        <v>19828.718323076919</v>
      </c>
      <c r="L15312" s="4">
        <v>0.35</v>
      </c>
    </row>
    <row r="15313" spans="1:12" x14ac:dyDescent="0.35">
      <c r="A15313" s="1" t="s">
        <v>25667</v>
      </c>
      <c r="B15313" t="s">
        <v>25495</v>
      </c>
      <c r="C15313" t="s">
        <v>34</v>
      </c>
      <c r="D15313" t="s">
        <v>35</v>
      </c>
      <c r="E15313">
        <v>1</v>
      </c>
      <c r="F15313" s="2">
        <v>3718.44</v>
      </c>
      <c r="G15313" s="3">
        <v>9211</v>
      </c>
      <c r="H15313" s="3">
        <v>37.184400000000004</v>
      </c>
      <c r="I15313" s="3">
        <v>174.76668000000001</v>
      </c>
      <c r="J15313" s="3">
        <v>3930.3910800000003</v>
      </c>
      <c r="K15313" s="3">
        <v>6046.7555076923081</v>
      </c>
      <c r="L15313" s="4">
        <v>0.35</v>
      </c>
    </row>
    <row r="15314" spans="1:12" x14ac:dyDescent="0.35">
      <c r="A15314" s="1" t="s">
        <v>25668</v>
      </c>
      <c r="B15314" t="s">
        <v>24916</v>
      </c>
      <c r="C15314" t="s">
        <v>363</v>
      </c>
      <c r="D15314" t="s">
        <v>364</v>
      </c>
      <c r="E15314">
        <v>1</v>
      </c>
      <c r="F15314" s="2">
        <v>284.33</v>
      </c>
      <c r="G15314" s="3">
        <v>108</v>
      </c>
      <c r="H15314" s="3">
        <v>2.8432999999999997</v>
      </c>
      <c r="I15314" s="3">
        <v>13.36351</v>
      </c>
      <c r="J15314" s="3">
        <v>300.53681</v>
      </c>
      <c r="K15314" s="3">
        <v>462.36432307692309</v>
      </c>
      <c r="L15314" s="4">
        <v>0.35000000000000003</v>
      </c>
    </row>
    <row r="15315" spans="1:12" x14ac:dyDescent="0.35">
      <c r="A15315" s="1" t="s">
        <v>25669</v>
      </c>
      <c r="B15315" t="s">
        <v>25670</v>
      </c>
      <c r="C15315" t="s">
        <v>34</v>
      </c>
      <c r="D15315" t="s">
        <v>35</v>
      </c>
      <c r="E15315">
        <v>1</v>
      </c>
      <c r="F15315" s="2">
        <v>178.89</v>
      </c>
      <c r="G15315" s="3">
        <v>447</v>
      </c>
      <c r="H15315" s="3">
        <v>1.7888999999999999</v>
      </c>
      <c r="I15315" s="3">
        <v>8.4078299999999988</v>
      </c>
      <c r="J15315" s="3">
        <v>189.08672999999999</v>
      </c>
      <c r="K15315" s="3">
        <v>290.90266153846153</v>
      </c>
      <c r="L15315" s="4">
        <v>0.35000000000000003</v>
      </c>
    </row>
    <row r="15316" spans="1:12" x14ac:dyDescent="0.35">
      <c r="A15316" s="1" t="s">
        <v>25671</v>
      </c>
      <c r="B15316" t="s">
        <v>20062</v>
      </c>
      <c r="C15316" t="s">
        <v>13</v>
      </c>
      <c r="D15316" t="s">
        <v>14</v>
      </c>
      <c r="E15316">
        <v>1</v>
      </c>
      <c r="F15316" s="2">
        <v>571.20000000000005</v>
      </c>
      <c r="G15316" s="3">
        <v>1144</v>
      </c>
      <c r="H15316" s="3">
        <v>5.7120000000000006</v>
      </c>
      <c r="I15316" s="3">
        <v>26.846400000000003</v>
      </c>
      <c r="J15316" s="3">
        <v>603.75840000000005</v>
      </c>
      <c r="K15316" s="3">
        <v>928.85907692307694</v>
      </c>
      <c r="L15316" s="4">
        <v>0.35</v>
      </c>
    </row>
    <row r="15317" spans="1:12" x14ac:dyDescent="0.35">
      <c r="A15317" s="1" t="s">
        <v>25672</v>
      </c>
      <c r="B15317" t="s">
        <v>1973</v>
      </c>
      <c r="C15317" t="s">
        <v>13</v>
      </c>
      <c r="D15317" t="s">
        <v>14</v>
      </c>
      <c r="E15317">
        <v>1</v>
      </c>
      <c r="F15317" s="2">
        <v>2201.64</v>
      </c>
      <c r="G15317" s="3">
        <v>4407</v>
      </c>
      <c r="H15317" s="3">
        <v>22.016400000000001</v>
      </c>
      <c r="I15317" s="3">
        <v>103.47708</v>
      </c>
      <c r="J15317" s="3">
        <v>2327.13348</v>
      </c>
      <c r="K15317" s="3">
        <v>3580.2053538461537</v>
      </c>
      <c r="L15317" s="4">
        <v>0.35</v>
      </c>
    </row>
    <row r="15318" spans="1:12" x14ac:dyDescent="0.35">
      <c r="A15318" s="1" t="s">
        <v>25673</v>
      </c>
      <c r="B15318" t="s">
        <v>25674</v>
      </c>
      <c r="C15318" t="s">
        <v>17</v>
      </c>
      <c r="D15318" t="s">
        <v>18</v>
      </c>
      <c r="E15318">
        <v>1</v>
      </c>
      <c r="F15318" s="2">
        <v>21.5</v>
      </c>
      <c r="G15318" s="3">
        <v>64</v>
      </c>
      <c r="H15318" s="3">
        <v>0.215</v>
      </c>
      <c r="I15318" s="3">
        <v>1.0105</v>
      </c>
      <c r="J15318" s="3">
        <v>22.7255</v>
      </c>
      <c r="K15318" s="3">
        <v>34.962307692307689</v>
      </c>
      <c r="L15318" s="4">
        <v>0.34999999999999992</v>
      </c>
    </row>
    <row r="15319" spans="1:12" x14ac:dyDescent="0.35">
      <c r="A15319" s="1" t="s">
        <v>25675</v>
      </c>
      <c r="B15319" t="s">
        <v>25676</v>
      </c>
      <c r="C15319" t="s">
        <v>13</v>
      </c>
      <c r="D15319" t="s">
        <v>14</v>
      </c>
      <c r="E15319">
        <v>1</v>
      </c>
      <c r="F15319" s="2">
        <v>37.799999999999997</v>
      </c>
      <c r="G15319" s="3">
        <v>126.31359999999999</v>
      </c>
      <c r="H15319" s="3">
        <v>0.378</v>
      </c>
      <c r="I15319" s="3">
        <v>1.7766</v>
      </c>
      <c r="J15319" s="3">
        <v>39.954599999999999</v>
      </c>
      <c r="K15319" s="3">
        <v>61.468615384615383</v>
      </c>
      <c r="L15319" s="4">
        <v>0.35</v>
      </c>
    </row>
    <row r="15320" spans="1:12" x14ac:dyDescent="0.35">
      <c r="A15320" s="1" t="s">
        <v>25677</v>
      </c>
      <c r="B15320" t="s">
        <v>1571</v>
      </c>
      <c r="C15320" t="s">
        <v>34</v>
      </c>
      <c r="D15320" t="s">
        <v>35</v>
      </c>
      <c r="E15320">
        <v>1</v>
      </c>
      <c r="F15320" s="2">
        <v>36386.660000000003</v>
      </c>
      <c r="G15320" s="3">
        <v>101066</v>
      </c>
      <c r="H15320" s="3">
        <v>363.86660000000006</v>
      </c>
      <c r="I15320" s="3">
        <v>1710.1730200000002</v>
      </c>
      <c r="J15320" s="3">
        <v>38460.699620000007</v>
      </c>
      <c r="K15320" s="3">
        <v>59170.307107692315</v>
      </c>
      <c r="L15320" s="4">
        <v>0.35</v>
      </c>
    </row>
    <row r="15321" spans="1:12" x14ac:dyDescent="0.35">
      <c r="A15321" s="1" t="s">
        <v>25678</v>
      </c>
      <c r="B15321" t="s">
        <v>20064</v>
      </c>
      <c r="C15321" t="s">
        <v>34</v>
      </c>
      <c r="D15321" t="s">
        <v>35</v>
      </c>
      <c r="E15321">
        <v>1</v>
      </c>
      <c r="F15321" s="2">
        <v>15916.35</v>
      </c>
      <c r="G15321" s="3">
        <v>42657</v>
      </c>
      <c r="H15321" s="3">
        <v>159.1635</v>
      </c>
      <c r="I15321" s="3">
        <v>748.06844999999998</v>
      </c>
      <c r="J15321" s="3">
        <v>16823.58195</v>
      </c>
      <c r="K15321" s="3">
        <v>25882.433769230767</v>
      </c>
      <c r="L15321" s="4">
        <v>0.35</v>
      </c>
    </row>
    <row r="15322" spans="1:12" x14ac:dyDescent="0.35">
      <c r="A15322" s="1" t="s">
        <v>25679</v>
      </c>
      <c r="B15322" t="s">
        <v>25680</v>
      </c>
      <c r="C15322" t="s">
        <v>34</v>
      </c>
      <c r="D15322" t="s">
        <v>35</v>
      </c>
      <c r="E15322">
        <v>1</v>
      </c>
      <c r="F15322" s="2">
        <v>7425</v>
      </c>
      <c r="G15322" s="3">
        <v>20625</v>
      </c>
      <c r="H15322" s="3">
        <v>74.25</v>
      </c>
      <c r="I15322" s="3">
        <v>348.97500000000002</v>
      </c>
      <c r="J15322" s="3">
        <v>7848.2250000000004</v>
      </c>
      <c r="K15322" s="3">
        <v>12074.192307692309</v>
      </c>
      <c r="L15322" s="4">
        <v>0.35000000000000003</v>
      </c>
    </row>
    <row r="15323" spans="1:12" x14ac:dyDescent="0.35">
      <c r="A15323" s="1" t="s">
        <v>25681</v>
      </c>
      <c r="B15323" t="s">
        <v>20255</v>
      </c>
      <c r="C15323" t="s">
        <v>363</v>
      </c>
      <c r="D15323" t="s">
        <v>364</v>
      </c>
      <c r="E15323">
        <v>1</v>
      </c>
      <c r="F15323" s="2">
        <v>4385.88</v>
      </c>
      <c r="G15323" s="3">
        <v>7293</v>
      </c>
      <c r="H15323" s="3">
        <v>43.858800000000002</v>
      </c>
      <c r="I15323" s="3">
        <v>206.13636</v>
      </c>
      <c r="J15323" s="3">
        <v>4635.8751600000005</v>
      </c>
      <c r="K15323" s="3">
        <v>7132.1156307692318</v>
      </c>
      <c r="L15323" s="4">
        <v>0.35000000000000003</v>
      </c>
    </row>
    <row r="15324" spans="1:12" x14ac:dyDescent="0.35">
      <c r="A15324" s="1" t="s">
        <v>25682</v>
      </c>
      <c r="B15324" t="s">
        <v>25683</v>
      </c>
      <c r="C15324" t="s">
        <v>13</v>
      </c>
      <c r="D15324" t="s">
        <v>14</v>
      </c>
      <c r="E15324">
        <v>1</v>
      </c>
      <c r="F15324" s="2">
        <v>293.0247</v>
      </c>
      <c r="G15324" s="3">
        <v>681</v>
      </c>
      <c r="H15324" s="3">
        <v>2.930247</v>
      </c>
      <c r="I15324" s="3">
        <v>13.772160899999999</v>
      </c>
      <c r="J15324" s="3">
        <v>309.72710790000002</v>
      </c>
      <c r="K15324" s="3">
        <v>476.50324292307693</v>
      </c>
      <c r="L15324" s="4">
        <v>0.35</v>
      </c>
    </row>
    <row r="15325" spans="1:12" x14ac:dyDescent="0.35">
      <c r="A15325" s="1" t="s">
        <v>25684</v>
      </c>
      <c r="B15325" t="s">
        <v>25685</v>
      </c>
      <c r="C15325" t="s">
        <v>21</v>
      </c>
      <c r="D15325" t="s">
        <v>22</v>
      </c>
      <c r="E15325">
        <v>1</v>
      </c>
      <c r="F15325" s="2">
        <v>3.2</v>
      </c>
      <c r="G15325" s="3">
        <v>10</v>
      </c>
      <c r="H15325" s="3">
        <v>3.2000000000000001E-2</v>
      </c>
      <c r="I15325" s="3">
        <v>0.15040000000000001</v>
      </c>
      <c r="J15325" s="3">
        <v>3.3824000000000001</v>
      </c>
      <c r="K15325" s="3">
        <v>5.2036923076923074</v>
      </c>
      <c r="L15325" s="4">
        <v>0.34999999999999992</v>
      </c>
    </row>
    <row r="15326" spans="1:12" x14ac:dyDescent="0.35">
      <c r="A15326" s="1" t="s">
        <v>25686</v>
      </c>
      <c r="B15326" t="s">
        <v>25687</v>
      </c>
      <c r="C15326" t="s">
        <v>13</v>
      </c>
      <c r="D15326" t="s">
        <v>14</v>
      </c>
      <c r="E15326">
        <v>1</v>
      </c>
      <c r="F15326" s="2">
        <v>574.55999999999995</v>
      </c>
      <c r="G15326" s="3">
        <v>1151</v>
      </c>
      <c r="H15326" s="3">
        <v>5.7455999999999996</v>
      </c>
      <c r="I15326" s="3">
        <v>27.004319999999996</v>
      </c>
      <c r="J15326" s="3">
        <v>607.30991999999992</v>
      </c>
      <c r="K15326" s="3">
        <v>934.32295384615372</v>
      </c>
      <c r="L15326" s="4">
        <v>0.35</v>
      </c>
    </row>
    <row r="15327" spans="1:12" x14ac:dyDescent="0.35">
      <c r="A15327" s="1" t="s">
        <v>25688</v>
      </c>
      <c r="B15327" t="s">
        <v>22310</v>
      </c>
      <c r="C15327" t="s">
        <v>13</v>
      </c>
      <c r="D15327" t="s">
        <v>14</v>
      </c>
      <c r="E15327">
        <v>1</v>
      </c>
      <c r="F15327" s="2">
        <v>99.12</v>
      </c>
      <c r="G15327" s="3">
        <v>198</v>
      </c>
      <c r="H15327" s="3">
        <v>0.99120000000000008</v>
      </c>
      <c r="I15327" s="3">
        <v>4.6586400000000001</v>
      </c>
      <c r="J15327" s="3">
        <v>104.76984000000002</v>
      </c>
      <c r="K15327" s="3">
        <v>161.18436923076925</v>
      </c>
      <c r="L15327" s="4">
        <v>0.35</v>
      </c>
    </row>
    <row r="15328" spans="1:12" x14ac:dyDescent="0.35">
      <c r="A15328" s="1" t="s">
        <v>25689</v>
      </c>
      <c r="B15328" t="s">
        <v>7156</v>
      </c>
      <c r="C15328" t="s">
        <v>26</v>
      </c>
      <c r="D15328" t="s">
        <v>27</v>
      </c>
      <c r="E15328">
        <v>1</v>
      </c>
      <c r="F15328" s="2">
        <v>18.899999999999999</v>
      </c>
      <c r="G15328" s="3">
        <v>42</v>
      </c>
      <c r="H15328" s="3">
        <v>0.189</v>
      </c>
      <c r="I15328" s="3">
        <v>0.88829999999999998</v>
      </c>
      <c r="J15328" s="3">
        <v>19.9773</v>
      </c>
      <c r="K15328" s="3">
        <v>30.734307692307691</v>
      </c>
      <c r="L15328" s="4">
        <v>0.35</v>
      </c>
    </row>
    <row r="15329" spans="1:12" x14ac:dyDescent="0.35">
      <c r="A15329" s="1" t="s">
        <v>25690</v>
      </c>
      <c r="B15329" t="s">
        <v>25691</v>
      </c>
      <c r="C15329" t="s">
        <v>34</v>
      </c>
      <c r="D15329" t="s">
        <v>35</v>
      </c>
      <c r="E15329">
        <v>1</v>
      </c>
      <c r="F15329" s="2">
        <v>26.06</v>
      </c>
      <c r="G15329" s="3">
        <v>112</v>
      </c>
      <c r="H15329" s="3">
        <v>0.2606</v>
      </c>
      <c r="I15329" s="3">
        <v>1.22482</v>
      </c>
      <c r="J15329" s="3">
        <v>27.54542</v>
      </c>
      <c r="K15329" s="3">
        <v>42.377569230769232</v>
      </c>
      <c r="L15329" s="4">
        <v>0.35000000000000003</v>
      </c>
    </row>
    <row r="15330" spans="1:12" x14ac:dyDescent="0.35">
      <c r="A15330" s="1" t="s">
        <v>25692</v>
      </c>
      <c r="B15330" t="s">
        <v>25693</v>
      </c>
      <c r="C15330" t="s">
        <v>363</v>
      </c>
      <c r="D15330" t="s">
        <v>364</v>
      </c>
      <c r="E15330">
        <v>1</v>
      </c>
      <c r="F15330" s="2">
        <v>167.39</v>
      </c>
      <c r="G15330" s="3">
        <v>353.71</v>
      </c>
      <c r="H15330" s="3">
        <v>1.6738999999999999</v>
      </c>
      <c r="I15330" s="3">
        <v>7.867329999999999</v>
      </c>
      <c r="J15330" s="3">
        <v>176.93123</v>
      </c>
      <c r="K15330" s="3">
        <v>272.20189230769228</v>
      </c>
      <c r="L15330" s="4">
        <v>0.34999999999999992</v>
      </c>
    </row>
    <row r="15331" spans="1:12" x14ac:dyDescent="0.35">
      <c r="A15331" s="1" t="s">
        <v>25694</v>
      </c>
      <c r="B15331" t="s">
        <v>25695</v>
      </c>
      <c r="C15331" t="s">
        <v>363</v>
      </c>
      <c r="D15331" t="s">
        <v>364</v>
      </c>
      <c r="E15331">
        <v>1</v>
      </c>
      <c r="F15331" s="2">
        <v>1552.04</v>
      </c>
      <c r="G15331" s="3">
        <v>3446</v>
      </c>
      <c r="H15331" s="3">
        <v>15.5204</v>
      </c>
      <c r="I15331" s="3">
        <v>72.945880000000002</v>
      </c>
      <c r="J15331" s="3">
        <v>1640.5062800000001</v>
      </c>
      <c r="K15331" s="3">
        <v>2523.8558153846152</v>
      </c>
      <c r="L15331" s="4">
        <v>0.34999999999999992</v>
      </c>
    </row>
    <row r="15332" spans="1:12" x14ac:dyDescent="0.35">
      <c r="A15332" s="1" t="s">
        <v>25696</v>
      </c>
      <c r="B15332" t="s">
        <v>25697</v>
      </c>
      <c r="C15332" t="s">
        <v>13</v>
      </c>
      <c r="D15332" t="s">
        <v>14</v>
      </c>
      <c r="E15332">
        <v>1</v>
      </c>
      <c r="F15332" s="2">
        <v>806.65</v>
      </c>
      <c r="G15332" s="3">
        <v>1974.5488</v>
      </c>
      <c r="H15332" s="3">
        <v>8.0664999999999996</v>
      </c>
      <c r="I15332" s="3">
        <v>37.912549999999996</v>
      </c>
      <c r="J15332" s="3">
        <v>852.62905000000001</v>
      </c>
      <c r="K15332" s="3">
        <v>1311.7369999999999</v>
      </c>
      <c r="L15332" s="4">
        <v>0.34999999999999992</v>
      </c>
    </row>
    <row r="15333" spans="1:12" x14ac:dyDescent="0.35">
      <c r="A15333" s="1" t="s">
        <v>25698</v>
      </c>
      <c r="B15333" t="s">
        <v>25598</v>
      </c>
      <c r="C15333" t="s">
        <v>363</v>
      </c>
      <c r="D15333" t="s">
        <v>364</v>
      </c>
      <c r="E15333">
        <v>1</v>
      </c>
      <c r="F15333" s="2">
        <v>554.63</v>
      </c>
      <c r="G15333" s="3">
        <v>6908</v>
      </c>
      <c r="H15333" s="3">
        <v>5.5463000000000005</v>
      </c>
      <c r="I15333" s="3">
        <v>26.067609999999998</v>
      </c>
      <c r="J15333" s="3">
        <v>586.24390999999991</v>
      </c>
      <c r="K15333" s="3">
        <v>901.91370769230753</v>
      </c>
      <c r="L15333" s="4">
        <v>0.35</v>
      </c>
    </row>
    <row r="15334" spans="1:12" x14ac:dyDescent="0.35">
      <c r="A15334" s="1" t="s">
        <v>25699</v>
      </c>
      <c r="B15334" t="s">
        <v>25700</v>
      </c>
      <c r="C15334" t="s">
        <v>363</v>
      </c>
      <c r="D15334" t="s">
        <v>364</v>
      </c>
      <c r="E15334">
        <v>1</v>
      </c>
      <c r="F15334" s="2">
        <v>11.56</v>
      </c>
      <c r="G15334" s="3">
        <v>25.27</v>
      </c>
      <c r="H15334" s="3">
        <v>0.11560000000000001</v>
      </c>
      <c r="I15334" s="3">
        <v>0.54332000000000003</v>
      </c>
      <c r="J15334" s="3">
        <v>12.218920000000001</v>
      </c>
      <c r="K15334" s="3">
        <v>18.798338461538464</v>
      </c>
      <c r="L15334" s="4">
        <v>0.35000000000000003</v>
      </c>
    </row>
    <row r="15335" spans="1:12" x14ac:dyDescent="0.35">
      <c r="A15335" s="1" t="s">
        <v>25701</v>
      </c>
      <c r="B15335" t="s">
        <v>25702</v>
      </c>
      <c r="C15335" t="s">
        <v>363</v>
      </c>
      <c r="D15335" t="s">
        <v>364</v>
      </c>
      <c r="E15335">
        <v>1</v>
      </c>
      <c r="F15335" s="2">
        <v>1465</v>
      </c>
      <c r="G15335" s="3">
        <v>35570</v>
      </c>
      <c r="H15335" s="3">
        <v>14.65</v>
      </c>
      <c r="I15335" s="3">
        <v>68.855000000000004</v>
      </c>
      <c r="J15335" s="3">
        <v>1548.5050000000001</v>
      </c>
      <c r="K15335" s="3">
        <v>2382.3153846153846</v>
      </c>
      <c r="L15335" s="4">
        <v>0.34999999999999992</v>
      </c>
    </row>
    <row r="15336" spans="1:12" x14ac:dyDescent="0.35">
      <c r="A15336" s="1" t="s">
        <v>25703</v>
      </c>
      <c r="B15336" t="s">
        <v>25704</v>
      </c>
      <c r="C15336" t="s">
        <v>13</v>
      </c>
      <c r="D15336" t="s">
        <v>14</v>
      </c>
      <c r="E15336">
        <v>1</v>
      </c>
      <c r="F15336" s="2">
        <v>590.79999999999995</v>
      </c>
      <c r="G15336" s="3">
        <v>1728.9104</v>
      </c>
      <c r="H15336" s="3">
        <v>5.9079999999999995</v>
      </c>
      <c r="I15336" s="3">
        <v>27.767599999999998</v>
      </c>
      <c r="J15336" s="3">
        <v>624.47559999999999</v>
      </c>
      <c r="K15336" s="3">
        <v>960.73169230769224</v>
      </c>
      <c r="L15336" s="4">
        <v>0.35</v>
      </c>
    </row>
    <row r="15337" spans="1:12" x14ac:dyDescent="0.35">
      <c r="A15337" s="1" t="s">
        <v>25705</v>
      </c>
      <c r="B15337" t="s">
        <v>25706</v>
      </c>
      <c r="C15337" t="s">
        <v>363</v>
      </c>
      <c r="D15337" t="s">
        <v>364</v>
      </c>
      <c r="E15337">
        <v>1</v>
      </c>
      <c r="F15337" s="2">
        <v>163.89</v>
      </c>
      <c r="G15337" s="3">
        <v>328</v>
      </c>
      <c r="H15337" s="3">
        <v>1.6388999999999998</v>
      </c>
      <c r="I15337" s="3">
        <v>7.7028299999999996</v>
      </c>
      <c r="J15337" s="3">
        <v>173.23173</v>
      </c>
      <c r="K15337" s="3">
        <v>266.51035384615386</v>
      </c>
      <c r="L15337" s="4">
        <v>0.35000000000000003</v>
      </c>
    </row>
    <row r="15338" spans="1:12" x14ac:dyDescent="0.35">
      <c r="A15338" s="1" t="s">
        <v>25707</v>
      </c>
      <c r="B15338" t="s">
        <v>25708</v>
      </c>
      <c r="C15338" t="s">
        <v>34</v>
      </c>
      <c r="D15338" t="s">
        <v>35</v>
      </c>
      <c r="E15338">
        <v>1</v>
      </c>
      <c r="F15338" s="2">
        <v>200.65</v>
      </c>
      <c r="G15338" s="3">
        <v>491.15359999999998</v>
      </c>
      <c r="H15338" s="3">
        <v>2.0065</v>
      </c>
      <c r="I15338" s="3">
        <v>9.4305500000000002</v>
      </c>
      <c r="J15338" s="3">
        <v>212.08705</v>
      </c>
      <c r="K15338" s="3">
        <v>326.28776923076924</v>
      </c>
      <c r="L15338" s="4">
        <v>0.35000000000000003</v>
      </c>
    </row>
    <row r="15339" spans="1:12" x14ac:dyDescent="0.35">
      <c r="A15339" s="1" t="s">
        <v>25709</v>
      </c>
      <c r="B15339" t="s">
        <v>25710</v>
      </c>
      <c r="C15339" t="s">
        <v>363</v>
      </c>
      <c r="D15339" t="s">
        <v>364</v>
      </c>
      <c r="E15339">
        <v>1</v>
      </c>
      <c r="F15339" s="2">
        <v>35.380000000000003</v>
      </c>
      <c r="G15339" s="3">
        <v>67</v>
      </c>
      <c r="H15339" s="3">
        <v>0.35380000000000006</v>
      </c>
      <c r="I15339" s="3">
        <v>1.6628600000000002</v>
      </c>
      <c r="J15339" s="3">
        <v>37.396660000000004</v>
      </c>
      <c r="K15339" s="3">
        <v>57.533323076923082</v>
      </c>
      <c r="L15339" s="4">
        <v>0.35</v>
      </c>
    </row>
    <row r="15340" spans="1:12" x14ac:dyDescent="0.35">
      <c r="A15340" s="1" t="s">
        <v>25711</v>
      </c>
      <c r="B15340" t="s">
        <v>25712</v>
      </c>
      <c r="C15340" t="s">
        <v>34</v>
      </c>
      <c r="D15340" t="s">
        <v>35</v>
      </c>
      <c r="E15340">
        <v>1</v>
      </c>
      <c r="F15340" s="2">
        <v>10.96</v>
      </c>
      <c r="G15340" s="3">
        <v>28</v>
      </c>
      <c r="H15340" s="3">
        <v>0.10960000000000002</v>
      </c>
      <c r="I15340" s="3">
        <v>0.51512000000000002</v>
      </c>
      <c r="J15340" s="3">
        <v>11.584720000000001</v>
      </c>
      <c r="K15340" s="3">
        <v>17.822646153846154</v>
      </c>
      <c r="L15340" s="4">
        <v>0.35</v>
      </c>
    </row>
    <row r="15341" spans="1:12" x14ac:dyDescent="0.35">
      <c r="A15341" s="1">
        <v>23260</v>
      </c>
      <c r="B15341" t="s">
        <v>25713</v>
      </c>
      <c r="C15341" t="s">
        <v>34</v>
      </c>
      <c r="D15341" t="s">
        <v>35</v>
      </c>
      <c r="E15341">
        <v>1</v>
      </c>
      <c r="F15341" s="2">
        <v>0.154</v>
      </c>
      <c r="G15341" s="3">
        <v>1</v>
      </c>
      <c r="H15341" s="3">
        <v>1.5399999999999999E-3</v>
      </c>
      <c r="I15341" s="3">
        <v>7.2379999999999996E-3</v>
      </c>
      <c r="J15341" s="3">
        <v>0.16277800000000001</v>
      </c>
      <c r="K15341" s="3">
        <v>0.2504276923076923</v>
      </c>
      <c r="L15341" s="4">
        <v>0.34999999999999992</v>
      </c>
    </row>
    <row r="15342" spans="1:12" x14ac:dyDescent="0.35">
      <c r="A15342" s="1" t="s">
        <v>25714</v>
      </c>
      <c r="B15342" t="s">
        <v>25702</v>
      </c>
      <c r="C15342" t="s">
        <v>363</v>
      </c>
      <c r="D15342" t="s">
        <v>364</v>
      </c>
      <c r="E15342">
        <v>1</v>
      </c>
      <c r="F15342" s="2">
        <v>555.75</v>
      </c>
      <c r="G15342" s="3">
        <v>27316</v>
      </c>
      <c r="H15342" s="3">
        <v>5.5575000000000001</v>
      </c>
      <c r="I15342" s="3">
        <v>26.120249999999999</v>
      </c>
      <c r="J15342" s="3">
        <v>587.42775000000006</v>
      </c>
      <c r="K15342" s="3">
        <v>903.73500000000001</v>
      </c>
      <c r="L15342" s="4">
        <v>0.34999999999999992</v>
      </c>
    </row>
    <row r="15343" spans="1:12" x14ac:dyDescent="0.35">
      <c r="A15343" s="1" t="s">
        <v>25715</v>
      </c>
      <c r="B15343" t="s">
        <v>1571</v>
      </c>
      <c r="C15343" t="s">
        <v>34</v>
      </c>
      <c r="D15343" t="s">
        <v>35</v>
      </c>
      <c r="E15343">
        <v>1</v>
      </c>
      <c r="F15343" s="2">
        <v>23164.22</v>
      </c>
      <c r="G15343" s="3">
        <v>59027</v>
      </c>
      <c r="H15343" s="3">
        <v>231.6422</v>
      </c>
      <c r="I15343" s="3">
        <v>1088.7183400000001</v>
      </c>
      <c r="J15343" s="3">
        <v>24484.580539999999</v>
      </c>
      <c r="K15343" s="3">
        <v>37668.58544615384</v>
      </c>
      <c r="L15343" s="4">
        <v>0.34999999999999992</v>
      </c>
    </row>
    <row r="15344" spans="1:12" x14ac:dyDescent="0.35">
      <c r="A15344" s="1">
        <v>84053</v>
      </c>
      <c r="B15344" t="s">
        <v>25716</v>
      </c>
      <c r="C15344" t="s">
        <v>363</v>
      </c>
      <c r="D15344" t="s">
        <v>364</v>
      </c>
      <c r="E15344">
        <v>1</v>
      </c>
      <c r="F15344" s="2">
        <v>72</v>
      </c>
      <c r="G15344" s="3">
        <v>210.56</v>
      </c>
      <c r="H15344" s="3">
        <v>0.72</v>
      </c>
      <c r="I15344" s="3">
        <v>3.3839999999999999</v>
      </c>
      <c r="J15344" s="3">
        <v>76.103999999999999</v>
      </c>
      <c r="K15344" s="3">
        <v>117.08307692307692</v>
      </c>
      <c r="L15344" s="4">
        <v>0.35</v>
      </c>
    </row>
    <row r="15345" spans="1:12" x14ac:dyDescent="0.35">
      <c r="A15345" s="1">
        <v>762321</v>
      </c>
      <c r="B15345" t="s">
        <v>20344</v>
      </c>
      <c r="C15345" t="s">
        <v>34</v>
      </c>
      <c r="D15345" t="s">
        <v>35</v>
      </c>
      <c r="E15345">
        <v>1</v>
      </c>
      <c r="F15345" s="2">
        <v>0.155</v>
      </c>
      <c r="G15345" s="3">
        <v>1</v>
      </c>
      <c r="H15345" s="3">
        <v>1.5499999999999999E-3</v>
      </c>
      <c r="I15345" s="3">
        <v>7.2849999999999998E-3</v>
      </c>
      <c r="J15345" s="3">
        <v>0.16383500000000001</v>
      </c>
      <c r="K15345" s="3">
        <v>0.25205384615384618</v>
      </c>
      <c r="L15345" s="4">
        <v>0.35000000000000003</v>
      </c>
    </row>
    <row r="15346" spans="1:12" x14ac:dyDescent="0.35">
      <c r="A15346" s="1" t="s">
        <v>25717</v>
      </c>
      <c r="B15346" t="s">
        <v>23364</v>
      </c>
      <c r="C15346" t="s">
        <v>13</v>
      </c>
      <c r="D15346" t="s">
        <v>14</v>
      </c>
      <c r="E15346">
        <v>1</v>
      </c>
      <c r="F15346" s="2">
        <v>162.96</v>
      </c>
      <c r="G15346" s="3">
        <v>326</v>
      </c>
      <c r="H15346" s="3">
        <v>1.6296000000000002</v>
      </c>
      <c r="I15346" s="3">
        <v>7.6591200000000006</v>
      </c>
      <c r="J15346" s="3">
        <v>172.24872000000002</v>
      </c>
      <c r="K15346" s="3">
        <v>264.99803076923081</v>
      </c>
      <c r="L15346" s="4">
        <v>0.35000000000000003</v>
      </c>
    </row>
    <row r="15347" spans="1:12" x14ac:dyDescent="0.35">
      <c r="A15347" s="1" t="s">
        <v>25718</v>
      </c>
      <c r="B15347" t="s">
        <v>25719</v>
      </c>
      <c r="C15347" t="s">
        <v>363</v>
      </c>
      <c r="D15347" t="s">
        <v>364</v>
      </c>
      <c r="E15347">
        <v>1</v>
      </c>
      <c r="F15347" s="2">
        <v>119.22</v>
      </c>
      <c r="G15347" s="3">
        <v>232</v>
      </c>
      <c r="H15347" s="3">
        <v>1.1921999999999999</v>
      </c>
      <c r="I15347" s="3">
        <v>5.6033400000000002</v>
      </c>
      <c r="J15347" s="3">
        <v>126.01554</v>
      </c>
      <c r="K15347" s="3">
        <v>193.87006153846153</v>
      </c>
      <c r="L15347" s="4">
        <v>0.35</v>
      </c>
    </row>
    <row r="15348" spans="1:12" x14ac:dyDescent="0.35">
      <c r="A15348" s="1" t="s">
        <v>25720</v>
      </c>
      <c r="B15348" t="s">
        <v>25721</v>
      </c>
      <c r="C15348" t="s">
        <v>26</v>
      </c>
      <c r="D15348" t="s">
        <v>27</v>
      </c>
      <c r="E15348">
        <v>1</v>
      </c>
      <c r="F15348" s="2">
        <v>42.12</v>
      </c>
      <c r="G15348" s="3">
        <v>113.12</v>
      </c>
      <c r="H15348" s="3">
        <v>0.42119999999999996</v>
      </c>
      <c r="I15348" s="3">
        <v>1.9796399999999998</v>
      </c>
      <c r="J15348" s="3">
        <v>44.520839999999993</v>
      </c>
      <c r="K15348" s="3">
        <v>68.493599999999986</v>
      </c>
      <c r="L15348" s="4">
        <v>0.35</v>
      </c>
    </row>
    <row r="15349" spans="1:12" x14ac:dyDescent="0.35">
      <c r="A15349" s="1" t="s">
        <v>25722</v>
      </c>
      <c r="B15349" t="s">
        <v>6722</v>
      </c>
      <c r="C15349" t="s">
        <v>34</v>
      </c>
      <c r="D15349" t="s">
        <v>35</v>
      </c>
      <c r="E15349">
        <v>1</v>
      </c>
      <c r="F15349" s="2">
        <v>438.08</v>
      </c>
      <c r="G15349" s="3">
        <v>1070.664</v>
      </c>
      <c r="H15349" s="3">
        <v>4.3807999999999998</v>
      </c>
      <c r="I15349" s="3">
        <v>20.589759999999998</v>
      </c>
      <c r="J15349" s="3">
        <v>463.05056000000002</v>
      </c>
      <c r="K15349" s="3">
        <v>712.38547692307691</v>
      </c>
      <c r="L15349" s="4">
        <v>0.35</v>
      </c>
    </row>
    <row r="15350" spans="1:12" x14ac:dyDescent="0.35">
      <c r="A15350" s="1" t="s">
        <v>25723</v>
      </c>
      <c r="B15350" t="s">
        <v>1571</v>
      </c>
      <c r="C15350" t="s">
        <v>34</v>
      </c>
      <c r="D15350" t="s">
        <v>35</v>
      </c>
      <c r="E15350">
        <v>1</v>
      </c>
      <c r="F15350" s="2">
        <v>20794.16</v>
      </c>
      <c r="G15350" s="3">
        <v>57753</v>
      </c>
      <c r="H15350" s="3">
        <v>207.94159999999999</v>
      </c>
      <c r="I15350" s="3">
        <v>977.32551999999998</v>
      </c>
      <c r="J15350" s="3">
        <v>21979.427119999997</v>
      </c>
      <c r="K15350" s="3">
        <v>33814.503261538455</v>
      </c>
      <c r="L15350" s="4">
        <v>0.35</v>
      </c>
    </row>
    <row r="15351" spans="1:12" x14ac:dyDescent="0.35">
      <c r="A15351" s="1" t="s">
        <v>25724</v>
      </c>
      <c r="B15351" t="s">
        <v>25725</v>
      </c>
      <c r="C15351" t="s">
        <v>363</v>
      </c>
      <c r="D15351" t="s">
        <v>364</v>
      </c>
      <c r="E15351">
        <v>1</v>
      </c>
      <c r="F15351" s="2">
        <v>69.3</v>
      </c>
      <c r="G15351" s="3">
        <v>130</v>
      </c>
      <c r="H15351" s="3">
        <v>0.69299999999999995</v>
      </c>
      <c r="I15351" s="3">
        <v>3.2570999999999999</v>
      </c>
      <c r="J15351" s="3">
        <v>73.250099999999989</v>
      </c>
      <c r="K15351" s="3">
        <v>112.69246153846152</v>
      </c>
      <c r="L15351" s="4">
        <v>0.35</v>
      </c>
    </row>
    <row r="15352" spans="1:12" x14ac:dyDescent="0.35">
      <c r="A15352" s="1" t="s">
        <v>25726</v>
      </c>
      <c r="B15352" t="s">
        <v>25727</v>
      </c>
      <c r="C15352" t="s">
        <v>13</v>
      </c>
      <c r="D15352" t="s">
        <v>14</v>
      </c>
      <c r="E15352">
        <v>1</v>
      </c>
      <c r="F15352" s="2">
        <v>157.91999999999999</v>
      </c>
      <c r="G15352" s="3">
        <v>316</v>
      </c>
      <c r="H15352" s="3">
        <v>1.5791999999999999</v>
      </c>
      <c r="I15352" s="3">
        <v>7.4222399999999995</v>
      </c>
      <c r="J15352" s="3">
        <v>166.92143999999996</v>
      </c>
      <c r="K15352" s="3">
        <v>256.80221538461529</v>
      </c>
      <c r="L15352" s="4">
        <v>0.34999999999999992</v>
      </c>
    </row>
    <row r="15353" spans="1:12" x14ac:dyDescent="0.35">
      <c r="A15353" s="1" t="s">
        <v>25728</v>
      </c>
      <c r="B15353" t="s">
        <v>25729</v>
      </c>
      <c r="C15353" t="s">
        <v>363</v>
      </c>
      <c r="D15353" t="s">
        <v>364</v>
      </c>
      <c r="E15353">
        <v>1</v>
      </c>
      <c r="F15353" s="2">
        <v>1270</v>
      </c>
      <c r="G15353" s="3">
        <v>1017</v>
      </c>
      <c r="H15353" s="3">
        <v>12.700000000000001</v>
      </c>
      <c r="I15353" s="3">
        <v>59.69</v>
      </c>
      <c r="J15353" s="3">
        <v>1342.39</v>
      </c>
      <c r="K15353" s="3">
        <v>2065.2153846153847</v>
      </c>
      <c r="L15353" s="4">
        <v>0.35</v>
      </c>
    </row>
    <row r="15354" spans="1:12" x14ac:dyDescent="0.35">
      <c r="A15354" s="1" t="s">
        <v>25730</v>
      </c>
      <c r="B15354" t="s">
        <v>25731</v>
      </c>
      <c r="C15354" t="s">
        <v>13</v>
      </c>
      <c r="D15354" t="s">
        <v>14</v>
      </c>
      <c r="E15354">
        <v>1</v>
      </c>
      <c r="F15354" s="2">
        <v>5.72</v>
      </c>
      <c r="G15354" s="3">
        <v>14.56</v>
      </c>
      <c r="H15354" s="3">
        <v>5.7200000000000001E-2</v>
      </c>
      <c r="I15354" s="3">
        <v>0.26883999999999997</v>
      </c>
      <c r="J15354" s="3">
        <v>6.0460399999999996</v>
      </c>
      <c r="K15354" s="3">
        <v>9.3015999999999988</v>
      </c>
      <c r="L15354" s="4">
        <v>0.35</v>
      </c>
    </row>
    <row r="15355" spans="1:12" x14ac:dyDescent="0.35">
      <c r="A15355" s="1" t="s">
        <v>25732</v>
      </c>
      <c r="B15355" t="s">
        <v>25733</v>
      </c>
      <c r="C15355" t="s">
        <v>363</v>
      </c>
      <c r="D15355" t="s">
        <v>364</v>
      </c>
      <c r="E15355">
        <v>2</v>
      </c>
      <c r="F15355" s="2">
        <v>3680</v>
      </c>
      <c r="G15355" s="3">
        <v>6081</v>
      </c>
      <c r="H15355" s="3">
        <v>36.800000000000004</v>
      </c>
      <c r="I15355" s="3">
        <v>0</v>
      </c>
      <c r="J15355" s="3">
        <v>3716.8</v>
      </c>
      <c r="K15355" s="3">
        <v>5718.1538461538466</v>
      </c>
      <c r="L15355" s="4">
        <v>0.35000000000000003</v>
      </c>
    </row>
    <row r="15356" spans="1:12" x14ac:dyDescent="0.35">
      <c r="A15356" s="1" t="s">
        <v>25734</v>
      </c>
      <c r="B15356" t="s">
        <v>19609</v>
      </c>
      <c r="C15356" t="s">
        <v>34</v>
      </c>
      <c r="D15356" t="s">
        <v>35</v>
      </c>
      <c r="E15356">
        <v>1</v>
      </c>
      <c r="F15356" s="2">
        <v>4039.2</v>
      </c>
      <c r="G15356" s="3">
        <v>10723</v>
      </c>
      <c r="H15356" s="3">
        <v>40.391999999999996</v>
      </c>
      <c r="I15356" s="3">
        <v>189.8424</v>
      </c>
      <c r="J15356" s="3">
        <v>4269.4344000000001</v>
      </c>
      <c r="K15356" s="3">
        <v>6568.3606153846149</v>
      </c>
      <c r="L15356" s="4">
        <v>0.34999999999999992</v>
      </c>
    </row>
    <row r="15357" spans="1:12" x14ac:dyDescent="0.35">
      <c r="A15357" s="1">
        <v>729105</v>
      </c>
      <c r="B15357" t="s">
        <v>19826</v>
      </c>
      <c r="C15357" t="s">
        <v>34</v>
      </c>
      <c r="D15357" t="s">
        <v>35</v>
      </c>
      <c r="E15357">
        <v>1</v>
      </c>
      <c r="F15357" s="2">
        <v>0.245</v>
      </c>
      <c r="G15357" s="3">
        <v>1</v>
      </c>
      <c r="H15357" s="3">
        <v>2.4499999999999999E-3</v>
      </c>
      <c r="I15357" s="3">
        <v>1.1514999999999999E-2</v>
      </c>
      <c r="J15357" s="3">
        <v>0.258965</v>
      </c>
      <c r="K15357" s="3">
        <v>0.3984076923076923</v>
      </c>
      <c r="L15357" s="4">
        <v>0.35</v>
      </c>
    </row>
    <row r="15358" spans="1:12" x14ac:dyDescent="0.35">
      <c r="A15358" s="1" t="s">
        <v>25735</v>
      </c>
      <c r="B15358" t="s">
        <v>24931</v>
      </c>
      <c r="C15358" t="s">
        <v>363</v>
      </c>
      <c r="D15358" t="s">
        <v>364</v>
      </c>
      <c r="E15358">
        <v>1</v>
      </c>
      <c r="F15358" s="2">
        <v>37.39</v>
      </c>
      <c r="G15358" s="3">
        <v>75</v>
      </c>
      <c r="H15358" s="3">
        <v>0.37390000000000001</v>
      </c>
      <c r="I15358" s="3">
        <v>1.7573300000000001</v>
      </c>
      <c r="J15358" s="3">
        <v>39.521230000000003</v>
      </c>
      <c r="K15358" s="3">
        <v>60.801892307692313</v>
      </c>
      <c r="L15358" s="4">
        <v>0.35000000000000003</v>
      </c>
    </row>
    <row r="15359" spans="1:12" x14ac:dyDescent="0.35">
      <c r="A15359" s="1" t="s">
        <v>25736</v>
      </c>
      <c r="B15359" t="s">
        <v>25737</v>
      </c>
      <c r="C15359" t="s">
        <v>363</v>
      </c>
      <c r="D15359" t="s">
        <v>364</v>
      </c>
      <c r="E15359">
        <v>1</v>
      </c>
      <c r="F15359" s="2">
        <v>104.5</v>
      </c>
      <c r="G15359" s="3">
        <v>196</v>
      </c>
      <c r="H15359" s="3">
        <v>1.0449999999999999</v>
      </c>
      <c r="I15359" s="3">
        <v>4.9115000000000002</v>
      </c>
      <c r="J15359" s="3">
        <v>110.45650000000001</v>
      </c>
      <c r="K15359" s="3">
        <v>169.93307692307692</v>
      </c>
      <c r="L15359" s="4">
        <v>0.35</v>
      </c>
    </row>
    <row r="15360" spans="1:12" x14ac:dyDescent="0.35">
      <c r="A15360" s="1" t="s">
        <v>25738</v>
      </c>
      <c r="B15360" t="s">
        <v>25739</v>
      </c>
      <c r="C15360" t="s">
        <v>26</v>
      </c>
      <c r="D15360" t="s">
        <v>27</v>
      </c>
      <c r="E15360">
        <v>1</v>
      </c>
      <c r="F15360" s="2">
        <v>590.47</v>
      </c>
      <c r="G15360" s="3">
        <v>800</v>
      </c>
      <c r="H15360" s="3">
        <v>5.9047000000000001</v>
      </c>
      <c r="I15360" s="3">
        <v>27.752090000000003</v>
      </c>
      <c r="J15360" s="3">
        <v>624.12679000000003</v>
      </c>
      <c r="K15360" s="3">
        <v>960.19506153846157</v>
      </c>
      <c r="L15360" s="4">
        <v>0.35</v>
      </c>
    </row>
    <row r="15361" spans="1:12" x14ac:dyDescent="0.35">
      <c r="A15361" s="1" t="s">
        <v>25740</v>
      </c>
      <c r="B15361" t="s">
        <v>25741</v>
      </c>
      <c r="C15361" t="s">
        <v>21</v>
      </c>
      <c r="D15361" t="s">
        <v>22</v>
      </c>
      <c r="E15361">
        <v>1</v>
      </c>
      <c r="F15361" s="2">
        <v>16.48</v>
      </c>
      <c r="G15361" s="3">
        <v>52</v>
      </c>
      <c r="H15361" s="3">
        <v>0.1648</v>
      </c>
      <c r="I15361" s="3">
        <v>0.77456000000000003</v>
      </c>
      <c r="J15361" s="3">
        <v>17.419360000000001</v>
      </c>
      <c r="K15361" s="3">
        <v>26.799015384615384</v>
      </c>
      <c r="L15361" s="4">
        <v>0.34999999999999992</v>
      </c>
    </row>
    <row r="15362" spans="1:12" x14ac:dyDescent="0.35">
      <c r="A15362" s="1" t="s">
        <v>25742</v>
      </c>
      <c r="B15362" t="s">
        <v>25743</v>
      </c>
      <c r="C15362" t="s">
        <v>34</v>
      </c>
      <c r="D15362" t="s">
        <v>35</v>
      </c>
      <c r="E15362">
        <v>1</v>
      </c>
      <c r="F15362" s="2">
        <v>165.59</v>
      </c>
      <c r="G15362" s="3">
        <v>417</v>
      </c>
      <c r="H15362" s="3">
        <v>1.6559000000000001</v>
      </c>
      <c r="I15362" s="3">
        <v>7.7827299999999999</v>
      </c>
      <c r="J15362" s="3">
        <v>175.02862999999999</v>
      </c>
      <c r="K15362" s="3">
        <v>269.27481538461535</v>
      </c>
      <c r="L15362" s="4">
        <v>0.34999999999999992</v>
      </c>
    </row>
    <row r="15363" spans="1:12" x14ac:dyDescent="0.35">
      <c r="A15363" s="1" t="s">
        <v>25744</v>
      </c>
      <c r="B15363" t="s">
        <v>25745</v>
      </c>
      <c r="C15363" t="s">
        <v>34</v>
      </c>
      <c r="D15363" t="s">
        <v>35</v>
      </c>
      <c r="E15363">
        <v>1</v>
      </c>
      <c r="F15363" s="2">
        <v>8.6199999999999992</v>
      </c>
      <c r="G15363" s="3">
        <v>17</v>
      </c>
      <c r="H15363" s="3">
        <v>8.6199999999999999E-2</v>
      </c>
      <c r="I15363" s="3">
        <v>0.40513999999999994</v>
      </c>
      <c r="J15363" s="3">
        <v>9.1113399999999984</v>
      </c>
      <c r="K15363" s="3">
        <v>14.017446153846151</v>
      </c>
      <c r="L15363" s="4">
        <v>0.35</v>
      </c>
    </row>
    <row r="15364" spans="1:12" x14ac:dyDescent="0.35">
      <c r="A15364" s="1" t="s">
        <v>25746</v>
      </c>
      <c r="B15364" t="s">
        <v>17054</v>
      </c>
      <c r="C15364" t="s">
        <v>26</v>
      </c>
      <c r="D15364" t="s">
        <v>27</v>
      </c>
      <c r="E15364">
        <v>1</v>
      </c>
      <c r="F15364" s="2">
        <v>649.58000000000004</v>
      </c>
      <c r="G15364" s="3">
        <v>112</v>
      </c>
      <c r="H15364" s="3">
        <v>6.4958000000000009</v>
      </c>
      <c r="I15364" s="3">
        <v>30.530260000000002</v>
      </c>
      <c r="J15364" s="3">
        <v>686.60606000000007</v>
      </c>
      <c r="K15364" s="3">
        <v>1056.3170153846154</v>
      </c>
      <c r="L15364" s="4">
        <v>0.34999999999999992</v>
      </c>
    </row>
    <row r="15365" spans="1:12" x14ac:dyDescent="0.35">
      <c r="A15365" s="1" t="s">
        <v>25747</v>
      </c>
      <c r="B15365" t="s">
        <v>20856</v>
      </c>
      <c r="C15365" t="s">
        <v>34</v>
      </c>
      <c r="D15365" t="s">
        <v>35</v>
      </c>
      <c r="E15365">
        <v>1</v>
      </c>
      <c r="F15365" s="2">
        <v>597.84</v>
      </c>
      <c r="G15365" s="3">
        <v>1545</v>
      </c>
      <c r="H15365" s="3">
        <v>5.9784000000000006</v>
      </c>
      <c r="I15365" s="3">
        <v>28.098480000000002</v>
      </c>
      <c r="J15365" s="3">
        <v>631.91687999999999</v>
      </c>
      <c r="K15365" s="3">
        <v>972.17981538461538</v>
      </c>
      <c r="L15365" s="4">
        <v>0.35000000000000003</v>
      </c>
    </row>
    <row r="15366" spans="1:12" x14ac:dyDescent="0.35">
      <c r="A15366" s="1" t="s">
        <v>25748</v>
      </c>
      <c r="B15366" t="s">
        <v>1571</v>
      </c>
      <c r="C15366" t="s">
        <v>34</v>
      </c>
      <c r="D15366" t="s">
        <v>35</v>
      </c>
      <c r="E15366">
        <v>1</v>
      </c>
      <c r="F15366" s="2">
        <v>24910.58</v>
      </c>
      <c r="G15366" s="3">
        <v>63473</v>
      </c>
      <c r="H15366" s="3">
        <v>249.10580000000002</v>
      </c>
      <c r="I15366" s="3">
        <v>1170.7972600000001</v>
      </c>
      <c r="J15366" s="3">
        <v>26330.483060000002</v>
      </c>
      <c r="K15366" s="3">
        <v>40508.435476923078</v>
      </c>
      <c r="L15366" s="4">
        <v>0.35</v>
      </c>
    </row>
    <row r="15367" spans="1:12" x14ac:dyDescent="0.35">
      <c r="A15367" s="1" t="s">
        <v>25749</v>
      </c>
      <c r="B15367" t="s">
        <v>25750</v>
      </c>
      <c r="C15367" t="s">
        <v>34</v>
      </c>
      <c r="D15367" t="s">
        <v>35</v>
      </c>
      <c r="E15367">
        <v>1</v>
      </c>
      <c r="F15367" s="2">
        <v>5113.3900000000003</v>
      </c>
      <c r="G15367" s="3">
        <v>12927</v>
      </c>
      <c r="H15367" s="3">
        <v>51.133900000000004</v>
      </c>
      <c r="I15367" s="3">
        <v>240.32933000000003</v>
      </c>
      <c r="J15367" s="3">
        <v>5404.8532300000006</v>
      </c>
      <c r="K15367" s="3">
        <v>8315.1588153846169</v>
      </c>
      <c r="L15367" s="4">
        <v>0.35000000000000003</v>
      </c>
    </row>
    <row r="15368" spans="1:12" x14ac:dyDescent="0.35">
      <c r="A15368" s="1">
        <v>42003</v>
      </c>
      <c r="B15368" t="s">
        <v>25751</v>
      </c>
      <c r="C15368" t="s">
        <v>34</v>
      </c>
      <c r="D15368" t="s">
        <v>35</v>
      </c>
      <c r="E15368">
        <v>1</v>
      </c>
      <c r="F15368" s="2">
        <v>0.46500000000000002</v>
      </c>
      <c r="G15368" s="3">
        <v>1</v>
      </c>
      <c r="H15368" s="3">
        <v>4.6500000000000005E-3</v>
      </c>
      <c r="I15368" s="3">
        <v>2.1855000000000003E-2</v>
      </c>
      <c r="J15368" s="3">
        <v>0.49150500000000003</v>
      </c>
      <c r="K15368" s="3">
        <v>0.75616153846153844</v>
      </c>
      <c r="L15368" s="4">
        <v>0.34999999999999992</v>
      </c>
    </row>
    <row r="15369" spans="1:12" x14ac:dyDescent="0.35">
      <c r="A15369" s="1" t="s">
        <v>25752</v>
      </c>
      <c r="B15369" t="s">
        <v>25753</v>
      </c>
      <c r="C15369" t="s">
        <v>363</v>
      </c>
      <c r="D15369" t="s">
        <v>364</v>
      </c>
      <c r="E15369">
        <v>1</v>
      </c>
      <c r="F15369" s="2">
        <v>2083.9499999999998</v>
      </c>
      <c r="G15369" s="3">
        <v>4173</v>
      </c>
      <c r="H15369" s="3">
        <v>20.839499999999997</v>
      </c>
      <c r="I15369" s="3">
        <v>97.945649999999986</v>
      </c>
      <c r="J15369" s="3">
        <v>2202.73515</v>
      </c>
      <c r="K15369" s="3">
        <v>3388.8233076923075</v>
      </c>
      <c r="L15369" s="4">
        <v>0.35</v>
      </c>
    </row>
    <row r="15370" spans="1:12" x14ac:dyDescent="0.35">
      <c r="A15370" s="1" t="s">
        <v>25754</v>
      </c>
      <c r="B15370" t="s">
        <v>25755</v>
      </c>
      <c r="C15370" t="s">
        <v>17</v>
      </c>
      <c r="D15370" t="s">
        <v>18</v>
      </c>
      <c r="E15370">
        <v>1</v>
      </c>
      <c r="F15370" s="2">
        <v>527.77</v>
      </c>
      <c r="G15370" s="3">
        <v>710.31</v>
      </c>
      <c r="H15370" s="3">
        <v>5.2777000000000003</v>
      </c>
      <c r="I15370" s="3">
        <v>24.80519</v>
      </c>
      <c r="J15370" s="3">
        <v>557.85289</v>
      </c>
      <c r="K15370" s="3">
        <v>858.23521538461534</v>
      </c>
      <c r="L15370" s="4">
        <v>0.35</v>
      </c>
    </row>
    <row r="15371" spans="1:12" x14ac:dyDescent="0.35">
      <c r="A15371" s="1" t="s">
        <v>25756</v>
      </c>
      <c r="B15371" t="s">
        <v>25757</v>
      </c>
      <c r="C15371" t="s">
        <v>13</v>
      </c>
      <c r="D15371" t="s">
        <v>14</v>
      </c>
      <c r="E15371">
        <v>1</v>
      </c>
      <c r="F15371" s="2">
        <v>1005.48</v>
      </c>
      <c r="G15371" s="3">
        <v>2013</v>
      </c>
      <c r="H15371" s="3">
        <v>10.0548</v>
      </c>
      <c r="I15371" s="3">
        <v>47.257559999999998</v>
      </c>
      <c r="J15371" s="3">
        <v>1062.7923599999999</v>
      </c>
      <c r="K15371" s="3">
        <v>1635.065169230769</v>
      </c>
      <c r="L15371" s="4">
        <v>0.35</v>
      </c>
    </row>
    <row r="15372" spans="1:12" x14ac:dyDescent="0.35">
      <c r="A15372" s="1" t="s">
        <v>25758</v>
      </c>
      <c r="B15372" t="s">
        <v>21933</v>
      </c>
      <c r="C15372" t="s">
        <v>363</v>
      </c>
      <c r="D15372" t="s">
        <v>364</v>
      </c>
      <c r="E15372">
        <v>1</v>
      </c>
      <c r="F15372" s="2">
        <v>4385.88</v>
      </c>
      <c r="G15372" s="3">
        <v>7293</v>
      </c>
      <c r="H15372" s="3">
        <v>43.858800000000002</v>
      </c>
      <c r="I15372" s="3">
        <v>206.13636</v>
      </c>
      <c r="J15372" s="3">
        <v>4635.8751600000005</v>
      </c>
      <c r="K15372" s="3">
        <v>7132.1156307692318</v>
      </c>
      <c r="L15372" s="4">
        <v>0.35000000000000003</v>
      </c>
    </row>
    <row r="15373" spans="1:12" x14ac:dyDescent="0.35">
      <c r="A15373" s="1" t="s">
        <v>25759</v>
      </c>
      <c r="B15373" t="s">
        <v>25760</v>
      </c>
      <c r="C15373" t="s">
        <v>363</v>
      </c>
      <c r="D15373" t="s">
        <v>364</v>
      </c>
      <c r="E15373">
        <v>1</v>
      </c>
      <c r="F15373" s="2">
        <v>547.88</v>
      </c>
      <c r="G15373" s="3">
        <v>14433</v>
      </c>
      <c r="H15373" s="3">
        <v>5.4787999999999997</v>
      </c>
      <c r="I15373" s="3">
        <v>25.750360000000001</v>
      </c>
      <c r="J15373" s="3">
        <v>579.10915999999997</v>
      </c>
      <c r="K15373" s="3">
        <v>890.9371692307692</v>
      </c>
      <c r="L15373" s="4">
        <v>0.35000000000000003</v>
      </c>
    </row>
    <row r="15374" spans="1:12" x14ac:dyDescent="0.35">
      <c r="A15374" s="1" t="s">
        <v>25761</v>
      </c>
      <c r="B15374" t="s">
        <v>25761</v>
      </c>
      <c r="C15374" t="s">
        <v>363</v>
      </c>
      <c r="D15374" t="s">
        <v>364</v>
      </c>
      <c r="E15374">
        <v>1</v>
      </c>
      <c r="F15374" s="2">
        <v>599</v>
      </c>
      <c r="G15374" s="3">
        <v>1205</v>
      </c>
      <c r="H15374" s="3">
        <v>5.99</v>
      </c>
      <c r="I15374" s="3">
        <v>28.152999999999999</v>
      </c>
      <c r="J15374" s="3">
        <v>633.14300000000003</v>
      </c>
      <c r="K15374" s="3">
        <v>974.06615384615384</v>
      </c>
      <c r="L15374" s="4">
        <v>0.35</v>
      </c>
    </row>
    <row r="15375" spans="1:12" x14ac:dyDescent="0.35">
      <c r="A15375" s="1" t="s">
        <v>25762</v>
      </c>
      <c r="B15375" t="s">
        <v>19996</v>
      </c>
      <c r="C15375" t="s">
        <v>34</v>
      </c>
      <c r="D15375" t="s">
        <v>35</v>
      </c>
      <c r="E15375">
        <v>1</v>
      </c>
      <c r="F15375" s="2">
        <v>252.74</v>
      </c>
      <c r="G15375" s="3">
        <v>618.66560000000004</v>
      </c>
      <c r="H15375" s="3">
        <v>2.5274000000000001</v>
      </c>
      <c r="I15375" s="3">
        <v>11.878780000000001</v>
      </c>
      <c r="J15375" s="3">
        <v>267.14618000000002</v>
      </c>
      <c r="K15375" s="3">
        <v>410.99412307692307</v>
      </c>
      <c r="L15375" s="4">
        <v>0.35</v>
      </c>
    </row>
    <row r="15376" spans="1:12" x14ac:dyDescent="0.35">
      <c r="A15376" s="1" t="s">
        <v>25763</v>
      </c>
      <c r="B15376" t="s">
        <v>25764</v>
      </c>
      <c r="C15376" t="s">
        <v>363</v>
      </c>
      <c r="D15376" t="s">
        <v>364</v>
      </c>
      <c r="E15376">
        <v>1</v>
      </c>
      <c r="F15376" s="2">
        <v>87.189099999999996</v>
      </c>
      <c r="G15376" s="3">
        <v>245</v>
      </c>
      <c r="H15376" s="3">
        <v>0.87189099999999997</v>
      </c>
      <c r="I15376" s="3">
        <v>4.0978877000000002</v>
      </c>
      <c r="J15376" s="3">
        <v>92.158878700000002</v>
      </c>
      <c r="K15376" s="3">
        <v>141.7828903076923</v>
      </c>
      <c r="L15376" s="4">
        <v>0.34999999999999992</v>
      </c>
    </row>
    <row r="15377" spans="1:12" x14ac:dyDescent="0.35">
      <c r="A15377" s="1" t="s">
        <v>25765</v>
      </c>
      <c r="B15377" t="s">
        <v>25766</v>
      </c>
      <c r="C15377" t="s">
        <v>26</v>
      </c>
      <c r="D15377" t="s">
        <v>27</v>
      </c>
      <c r="E15377">
        <v>1</v>
      </c>
      <c r="F15377" s="2">
        <v>584.23</v>
      </c>
      <c r="G15377" s="3">
        <v>1189</v>
      </c>
      <c r="H15377" s="3">
        <v>5.8423000000000007</v>
      </c>
      <c r="I15377" s="3">
        <v>27.45881</v>
      </c>
      <c r="J15377" s="3">
        <v>617.53111000000001</v>
      </c>
      <c r="K15377" s="3">
        <v>950.04786153846158</v>
      </c>
      <c r="L15377" s="4">
        <v>0.35000000000000003</v>
      </c>
    </row>
    <row r="15378" spans="1:12" x14ac:dyDescent="0.35">
      <c r="A15378" s="1" t="s">
        <v>25767</v>
      </c>
      <c r="B15378" t="s">
        <v>25768</v>
      </c>
      <c r="C15378" t="s">
        <v>363</v>
      </c>
      <c r="D15378" t="s">
        <v>364</v>
      </c>
      <c r="E15378">
        <v>1</v>
      </c>
      <c r="F15378" s="2">
        <v>1055</v>
      </c>
      <c r="G15378" s="3">
        <v>1005</v>
      </c>
      <c r="H15378" s="3">
        <v>10.55</v>
      </c>
      <c r="I15378" s="3">
        <v>49.585000000000001</v>
      </c>
      <c r="J15378" s="3">
        <v>1115.135</v>
      </c>
      <c r="K15378" s="3">
        <v>1715.5923076923077</v>
      </c>
      <c r="L15378" s="4">
        <v>0.35000000000000003</v>
      </c>
    </row>
    <row r="15379" spans="1:12" x14ac:dyDescent="0.35">
      <c r="A15379" s="1" t="s">
        <v>25769</v>
      </c>
      <c r="B15379" t="s">
        <v>25770</v>
      </c>
      <c r="C15379" t="s">
        <v>363</v>
      </c>
      <c r="D15379" t="s">
        <v>364</v>
      </c>
      <c r="E15379">
        <v>1</v>
      </c>
      <c r="F15379" s="2">
        <v>4159.2</v>
      </c>
      <c r="G15379" s="3">
        <v>8250</v>
      </c>
      <c r="H15379" s="3">
        <v>41.591999999999999</v>
      </c>
      <c r="I15379" s="3">
        <v>195.48239999999998</v>
      </c>
      <c r="J15379" s="3">
        <v>4396.2743999999993</v>
      </c>
      <c r="K15379" s="3">
        <v>6763.4990769230753</v>
      </c>
      <c r="L15379" s="4">
        <v>0.34999999999999992</v>
      </c>
    </row>
    <row r="15380" spans="1:12" x14ac:dyDescent="0.35">
      <c r="A15380" s="1" t="s">
        <v>25771</v>
      </c>
      <c r="B15380" t="s">
        <v>19624</v>
      </c>
      <c r="C15380" t="s">
        <v>363</v>
      </c>
      <c r="D15380" t="s">
        <v>364</v>
      </c>
      <c r="E15380">
        <v>1</v>
      </c>
      <c r="F15380" s="2">
        <v>340.4</v>
      </c>
      <c r="G15380" s="3">
        <v>740</v>
      </c>
      <c r="H15380" s="3">
        <v>3.4039999999999999</v>
      </c>
      <c r="I15380" s="3">
        <v>15.998799999999999</v>
      </c>
      <c r="J15380" s="3">
        <v>359.80279999999999</v>
      </c>
      <c r="K15380" s="3">
        <v>553.54276923076918</v>
      </c>
      <c r="L15380" s="4">
        <v>0.35</v>
      </c>
    </row>
    <row r="15381" spans="1:12" x14ac:dyDescent="0.35">
      <c r="A15381" s="1" t="s">
        <v>25772</v>
      </c>
      <c r="B15381" t="s">
        <v>1961</v>
      </c>
      <c r="C15381" t="s">
        <v>13</v>
      </c>
      <c r="D15381" t="s">
        <v>14</v>
      </c>
      <c r="E15381">
        <v>1</v>
      </c>
      <c r="F15381" s="2">
        <v>2315.88</v>
      </c>
      <c r="G15381" s="3">
        <v>4635</v>
      </c>
      <c r="H15381" s="3">
        <v>23.158800000000003</v>
      </c>
      <c r="I15381" s="3">
        <v>108.84636</v>
      </c>
      <c r="J15381" s="3">
        <v>2447.8851600000003</v>
      </c>
      <c r="K15381" s="3">
        <v>3765.9771692307695</v>
      </c>
      <c r="L15381" s="4">
        <v>0.35</v>
      </c>
    </row>
    <row r="15382" spans="1:12" x14ac:dyDescent="0.35">
      <c r="A15382" s="1" t="s">
        <v>25773</v>
      </c>
      <c r="B15382" t="s">
        <v>6884</v>
      </c>
      <c r="C15382" t="s">
        <v>13</v>
      </c>
      <c r="D15382" t="s">
        <v>14</v>
      </c>
      <c r="E15382">
        <v>1</v>
      </c>
      <c r="F15382" s="2">
        <v>120.12</v>
      </c>
      <c r="G15382" s="3">
        <v>240</v>
      </c>
      <c r="H15382" s="3">
        <v>1.2012</v>
      </c>
      <c r="I15382" s="3">
        <v>5.6456400000000002</v>
      </c>
      <c r="J15382" s="3">
        <v>126.96684</v>
      </c>
      <c r="K15382" s="3">
        <v>195.33359999999999</v>
      </c>
      <c r="L15382" s="4">
        <v>0.34999999999999992</v>
      </c>
    </row>
    <row r="15383" spans="1:12" x14ac:dyDescent="0.35">
      <c r="A15383" s="1" t="s">
        <v>25774</v>
      </c>
      <c r="B15383" t="s">
        <v>25775</v>
      </c>
      <c r="C15383" t="s">
        <v>13</v>
      </c>
      <c r="D15383" t="s">
        <v>14</v>
      </c>
      <c r="E15383">
        <v>1</v>
      </c>
      <c r="F15383" s="2">
        <v>203.28</v>
      </c>
      <c r="G15383" s="3">
        <v>406</v>
      </c>
      <c r="H15383" s="3">
        <v>2.0327999999999999</v>
      </c>
      <c r="I15383" s="3">
        <v>9.5541599999999995</v>
      </c>
      <c r="J15383" s="3">
        <v>214.86696000000001</v>
      </c>
      <c r="K15383" s="3">
        <v>330.56455384615384</v>
      </c>
      <c r="L15383" s="4">
        <v>0.35</v>
      </c>
    </row>
    <row r="15384" spans="1:12" x14ac:dyDescent="0.35">
      <c r="A15384" s="1" t="s">
        <v>25776</v>
      </c>
      <c r="B15384" t="s">
        <v>25777</v>
      </c>
      <c r="C15384" t="s">
        <v>34</v>
      </c>
      <c r="D15384" t="s">
        <v>35</v>
      </c>
      <c r="E15384">
        <v>1</v>
      </c>
      <c r="F15384" s="2">
        <v>4270.8599999999997</v>
      </c>
      <c r="G15384" s="3">
        <v>11862</v>
      </c>
      <c r="H15384" s="3">
        <v>42.708599999999997</v>
      </c>
      <c r="I15384" s="3">
        <v>200.73041999999998</v>
      </c>
      <c r="J15384" s="3">
        <v>4514.2990199999995</v>
      </c>
      <c r="K15384" s="3">
        <v>6945.0754153846146</v>
      </c>
      <c r="L15384" s="4">
        <v>0.35000000000000003</v>
      </c>
    </row>
    <row r="15385" spans="1:12" x14ac:dyDescent="0.35">
      <c r="A15385" s="1" t="s">
        <v>25778</v>
      </c>
      <c r="B15385" t="s">
        <v>25779</v>
      </c>
      <c r="C15385" t="s">
        <v>34</v>
      </c>
      <c r="D15385" t="s">
        <v>35</v>
      </c>
      <c r="E15385">
        <v>1</v>
      </c>
      <c r="F15385" s="2">
        <v>25.989599999999999</v>
      </c>
      <c r="G15385" s="3">
        <v>156</v>
      </c>
      <c r="H15385" s="3">
        <v>0.25989600000000002</v>
      </c>
      <c r="I15385" s="3">
        <v>1.2215111999999999</v>
      </c>
      <c r="J15385" s="3">
        <v>27.471007199999999</v>
      </c>
      <c r="K15385" s="3">
        <v>42.263087999999996</v>
      </c>
      <c r="L15385" s="4">
        <v>0.35</v>
      </c>
    </row>
    <row r="15386" spans="1:12" x14ac:dyDescent="0.35">
      <c r="A15386" s="1" t="s">
        <v>25780</v>
      </c>
      <c r="B15386" t="s">
        <v>25781</v>
      </c>
      <c r="C15386" t="s">
        <v>26</v>
      </c>
      <c r="D15386" t="s">
        <v>27</v>
      </c>
      <c r="E15386">
        <v>1</v>
      </c>
      <c r="F15386" s="2">
        <v>2380</v>
      </c>
      <c r="G15386" s="3">
        <v>4834</v>
      </c>
      <c r="H15386" s="3">
        <v>23.8</v>
      </c>
      <c r="I15386" s="3">
        <v>111.86</v>
      </c>
      <c r="J15386" s="3">
        <v>2515.6600000000003</v>
      </c>
      <c r="K15386" s="3">
        <v>3870.2461538461544</v>
      </c>
      <c r="L15386" s="4">
        <v>0.35000000000000003</v>
      </c>
    </row>
    <row r="15387" spans="1:12" x14ac:dyDescent="0.35">
      <c r="A15387" s="1" t="s">
        <v>25782</v>
      </c>
      <c r="B15387" t="s">
        <v>25783</v>
      </c>
      <c r="C15387" t="s">
        <v>363</v>
      </c>
      <c r="D15387" t="s">
        <v>364</v>
      </c>
      <c r="E15387">
        <v>1</v>
      </c>
      <c r="F15387" s="2">
        <v>399.28</v>
      </c>
      <c r="G15387" s="3">
        <v>872.65</v>
      </c>
      <c r="H15387" s="3">
        <v>3.9927999999999999</v>
      </c>
      <c r="I15387" s="3">
        <v>18.766159999999999</v>
      </c>
      <c r="J15387" s="3">
        <v>422.03895999999997</v>
      </c>
      <c r="K15387" s="3">
        <v>649.29070769230759</v>
      </c>
      <c r="L15387" s="4">
        <v>0.34999999999999992</v>
      </c>
    </row>
    <row r="15388" spans="1:12" x14ac:dyDescent="0.35">
      <c r="A15388" s="1" t="s">
        <v>25784</v>
      </c>
      <c r="B15388" t="s">
        <v>25785</v>
      </c>
      <c r="C15388" t="s">
        <v>34</v>
      </c>
      <c r="D15388" t="s">
        <v>35</v>
      </c>
      <c r="E15388">
        <v>1</v>
      </c>
      <c r="F15388" s="2">
        <v>19</v>
      </c>
      <c r="G15388" s="3">
        <v>67.760000000000005</v>
      </c>
      <c r="H15388" s="3">
        <v>0.19</v>
      </c>
      <c r="I15388" s="3">
        <v>0.89300000000000002</v>
      </c>
      <c r="J15388" s="3">
        <v>20.083000000000002</v>
      </c>
      <c r="K15388" s="3">
        <v>30.89692307692308</v>
      </c>
      <c r="L15388" s="4">
        <v>0.35000000000000003</v>
      </c>
    </row>
    <row r="15389" spans="1:12" x14ac:dyDescent="0.35">
      <c r="A15389" s="1" t="s">
        <v>25786</v>
      </c>
      <c r="B15389" t="s">
        <v>25787</v>
      </c>
      <c r="C15389" t="s">
        <v>363</v>
      </c>
      <c r="D15389" t="s">
        <v>364</v>
      </c>
      <c r="E15389">
        <v>1</v>
      </c>
      <c r="F15389" s="2">
        <v>167.44</v>
      </c>
      <c r="G15389" s="3">
        <v>436.33</v>
      </c>
      <c r="H15389" s="3">
        <v>1.6744000000000001</v>
      </c>
      <c r="I15389" s="3">
        <v>7.8696799999999998</v>
      </c>
      <c r="J15389" s="3">
        <v>176.98407999999998</v>
      </c>
      <c r="K15389" s="3">
        <v>272.28319999999997</v>
      </c>
      <c r="L15389" s="4">
        <v>0.35</v>
      </c>
    </row>
    <row r="15390" spans="1:12" x14ac:dyDescent="0.35">
      <c r="A15390" s="1" t="s">
        <v>25788</v>
      </c>
      <c r="B15390" t="s">
        <v>1575</v>
      </c>
      <c r="C15390" t="s">
        <v>34</v>
      </c>
      <c r="D15390" t="s">
        <v>35</v>
      </c>
      <c r="E15390">
        <v>1</v>
      </c>
      <c r="F15390" s="2">
        <v>29401.22</v>
      </c>
      <c r="G15390" s="3">
        <v>81660</v>
      </c>
      <c r="H15390" s="3">
        <v>294.01220000000001</v>
      </c>
      <c r="I15390" s="3">
        <v>1381.85734</v>
      </c>
      <c r="J15390" s="3">
        <v>31077.089540000001</v>
      </c>
      <c r="K15390" s="3">
        <v>47810.906984615387</v>
      </c>
      <c r="L15390" s="4">
        <v>0.35000000000000003</v>
      </c>
    </row>
    <row r="15391" spans="1:12" x14ac:dyDescent="0.35">
      <c r="A15391" s="1" t="s">
        <v>25789</v>
      </c>
      <c r="B15391" t="s">
        <v>25790</v>
      </c>
      <c r="C15391" t="s">
        <v>363</v>
      </c>
      <c r="D15391" t="s">
        <v>364</v>
      </c>
      <c r="E15391">
        <v>1</v>
      </c>
      <c r="F15391" s="2">
        <v>90.74</v>
      </c>
      <c r="G15391" s="3">
        <v>182</v>
      </c>
      <c r="H15391" s="3">
        <v>0.90739999999999998</v>
      </c>
      <c r="I15391" s="3">
        <v>4.26478</v>
      </c>
      <c r="J15391" s="3">
        <v>95.912179999999992</v>
      </c>
      <c r="K15391" s="3">
        <v>147.55719999999999</v>
      </c>
      <c r="L15391" s="4">
        <v>0.35000000000000003</v>
      </c>
    </row>
    <row r="15392" spans="1:12" x14ac:dyDescent="0.35">
      <c r="A15392" s="1" t="s">
        <v>25791</v>
      </c>
      <c r="B15392" t="s">
        <v>25792</v>
      </c>
      <c r="C15392" t="s">
        <v>363</v>
      </c>
      <c r="D15392" t="s">
        <v>364</v>
      </c>
      <c r="E15392">
        <v>1</v>
      </c>
      <c r="F15392" s="2">
        <v>167.78</v>
      </c>
      <c r="G15392" s="3">
        <v>336</v>
      </c>
      <c r="H15392" s="3">
        <v>1.6778</v>
      </c>
      <c r="I15392" s="3">
        <v>7.8856599999999997</v>
      </c>
      <c r="J15392" s="3">
        <v>177.34345999999999</v>
      </c>
      <c r="K15392" s="3">
        <v>272.8360923076923</v>
      </c>
      <c r="L15392" s="4">
        <v>0.35</v>
      </c>
    </row>
    <row r="15393" spans="1:12" x14ac:dyDescent="0.35">
      <c r="A15393" s="1" t="s">
        <v>25793</v>
      </c>
      <c r="B15393" t="s">
        <v>13679</v>
      </c>
      <c r="C15393" t="s">
        <v>34</v>
      </c>
      <c r="D15393" t="s">
        <v>35</v>
      </c>
      <c r="E15393">
        <v>1</v>
      </c>
      <c r="F15393" s="2">
        <v>86.7</v>
      </c>
      <c r="G15393" s="3">
        <v>232</v>
      </c>
      <c r="H15393" s="3">
        <v>0.86699999999999999</v>
      </c>
      <c r="I15393" s="3">
        <v>4.0749000000000004</v>
      </c>
      <c r="J15393" s="3">
        <v>91.641900000000007</v>
      </c>
      <c r="K15393" s="3">
        <v>140.98753846153846</v>
      </c>
      <c r="L15393" s="4">
        <v>0.35</v>
      </c>
    </row>
    <row r="15394" spans="1:12" x14ac:dyDescent="0.35">
      <c r="A15394" s="1" t="s">
        <v>25794</v>
      </c>
      <c r="B15394" t="s">
        <v>25795</v>
      </c>
      <c r="C15394" t="s">
        <v>363</v>
      </c>
      <c r="D15394" t="s">
        <v>364</v>
      </c>
      <c r="E15394">
        <v>1</v>
      </c>
      <c r="F15394" s="2">
        <v>155.08000000000001</v>
      </c>
      <c r="G15394" s="3">
        <v>299.61</v>
      </c>
      <c r="H15394" s="3">
        <v>1.5508000000000002</v>
      </c>
      <c r="I15394" s="3">
        <v>7.2887600000000008</v>
      </c>
      <c r="J15394" s="3">
        <v>163.91956000000002</v>
      </c>
      <c r="K15394" s="3">
        <v>252.18393846153847</v>
      </c>
      <c r="L15394" s="4">
        <v>0.35</v>
      </c>
    </row>
    <row r="15395" spans="1:12" x14ac:dyDescent="0.35">
      <c r="A15395" s="1" t="s">
        <v>25796</v>
      </c>
      <c r="B15395" t="s">
        <v>21492</v>
      </c>
      <c r="C15395" t="s">
        <v>363</v>
      </c>
      <c r="D15395" t="s">
        <v>364</v>
      </c>
      <c r="E15395">
        <v>1</v>
      </c>
      <c r="F15395" s="2">
        <v>464.18</v>
      </c>
      <c r="G15395" s="3">
        <v>930</v>
      </c>
      <c r="H15395" s="3">
        <v>4.6417999999999999</v>
      </c>
      <c r="I15395" s="3">
        <v>21.816459999999999</v>
      </c>
      <c r="J15395" s="3">
        <v>490.63826</v>
      </c>
      <c r="K15395" s="3">
        <v>754.82809230769226</v>
      </c>
      <c r="L15395" s="4">
        <v>0.35</v>
      </c>
    </row>
    <row r="15396" spans="1:12" x14ac:dyDescent="0.35">
      <c r="A15396" s="1" t="s">
        <v>25797</v>
      </c>
      <c r="B15396" t="s">
        <v>23089</v>
      </c>
      <c r="C15396" t="s">
        <v>13</v>
      </c>
      <c r="D15396" t="s">
        <v>14</v>
      </c>
      <c r="E15396">
        <v>1</v>
      </c>
      <c r="F15396" s="2">
        <v>66.36</v>
      </c>
      <c r="G15396" s="3">
        <v>132</v>
      </c>
      <c r="H15396" s="3">
        <v>0.66359999999999997</v>
      </c>
      <c r="I15396" s="3">
        <v>3.1189200000000001</v>
      </c>
      <c r="J15396" s="3">
        <v>70.142520000000005</v>
      </c>
      <c r="K15396" s="3">
        <v>107.91156923076923</v>
      </c>
      <c r="L15396" s="4">
        <v>0.35</v>
      </c>
    </row>
    <row r="15397" spans="1:12" x14ac:dyDescent="0.35">
      <c r="A15397" s="1" t="s">
        <v>25798</v>
      </c>
      <c r="B15397" t="s">
        <v>25799</v>
      </c>
      <c r="C15397" t="s">
        <v>34</v>
      </c>
      <c r="D15397" t="s">
        <v>35</v>
      </c>
      <c r="E15397">
        <v>1</v>
      </c>
      <c r="F15397" s="2">
        <v>16116.41</v>
      </c>
      <c r="G15397" s="3">
        <v>41832</v>
      </c>
      <c r="H15397" s="3">
        <v>161.16409999999999</v>
      </c>
      <c r="I15397" s="3">
        <v>757.47127</v>
      </c>
      <c r="J15397" s="3">
        <v>17035.04537</v>
      </c>
      <c r="K15397" s="3">
        <v>26207.762107692306</v>
      </c>
      <c r="L15397" s="4">
        <v>0.35</v>
      </c>
    </row>
    <row r="15398" spans="1:12" x14ac:dyDescent="0.35">
      <c r="A15398" s="1" t="s">
        <v>25800</v>
      </c>
      <c r="B15398" t="s">
        <v>23814</v>
      </c>
      <c r="C15398" t="s">
        <v>363</v>
      </c>
      <c r="D15398" t="s">
        <v>364</v>
      </c>
      <c r="E15398">
        <v>1</v>
      </c>
      <c r="F15398" s="2">
        <v>546.09</v>
      </c>
      <c r="G15398" s="3">
        <v>1185.4864</v>
      </c>
      <c r="H15398" s="3">
        <v>5.4609000000000005</v>
      </c>
      <c r="I15398" s="3">
        <v>25.666230000000002</v>
      </c>
      <c r="J15398" s="3">
        <v>577.21713000000011</v>
      </c>
      <c r="K15398" s="3">
        <v>888.02635384615394</v>
      </c>
      <c r="L15398" s="4">
        <v>0.34999999999999992</v>
      </c>
    </row>
    <row r="15399" spans="1:12" x14ac:dyDescent="0.35">
      <c r="A15399" s="1" t="s">
        <v>25801</v>
      </c>
      <c r="B15399" t="s">
        <v>25802</v>
      </c>
      <c r="C15399" t="s">
        <v>34</v>
      </c>
      <c r="D15399" t="s">
        <v>35</v>
      </c>
      <c r="E15399">
        <v>1</v>
      </c>
      <c r="F15399" s="2">
        <v>22.68</v>
      </c>
      <c r="G15399" s="3">
        <v>60</v>
      </c>
      <c r="H15399" s="3">
        <v>0.2268</v>
      </c>
      <c r="I15399" s="3">
        <v>1.06596</v>
      </c>
      <c r="J15399" s="3">
        <v>23.972760000000001</v>
      </c>
      <c r="K15399" s="3">
        <v>36.881169230769231</v>
      </c>
      <c r="L15399" s="4">
        <v>0.35</v>
      </c>
    </row>
    <row r="15400" spans="1:12" x14ac:dyDescent="0.35">
      <c r="A15400" s="1" t="s">
        <v>25803</v>
      </c>
      <c r="B15400" t="s">
        <v>3142</v>
      </c>
      <c r="C15400" t="s">
        <v>13</v>
      </c>
      <c r="D15400" t="s">
        <v>14</v>
      </c>
      <c r="E15400">
        <v>1</v>
      </c>
      <c r="F15400" s="2">
        <v>3009.72</v>
      </c>
      <c r="G15400" s="3">
        <v>6024</v>
      </c>
      <c r="H15400" s="3">
        <v>30.097199999999997</v>
      </c>
      <c r="I15400" s="3">
        <v>141.45684</v>
      </c>
      <c r="J15400" s="3">
        <v>3181.2740399999998</v>
      </c>
      <c r="K15400" s="3">
        <v>4894.267753846153</v>
      </c>
      <c r="L15400" s="4">
        <v>0.34999999999999992</v>
      </c>
    </row>
    <row r="15401" spans="1:12" x14ac:dyDescent="0.35">
      <c r="A15401" s="1" t="s">
        <v>25804</v>
      </c>
      <c r="B15401" t="s">
        <v>21076</v>
      </c>
      <c r="C15401" t="s">
        <v>363</v>
      </c>
      <c r="D15401" t="s">
        <v>364</v>
      </c>
      <c r="E15401">
        <v>1</v>
      </c>
      <c r="F15401" s="2">
        <v>19.186399999999999</v>
      </c>
      <c r="G15401" s="3">
        <v>40</v>
      </c>
      <c r="H15401" s="3">
        <v>0.19186400000000001</v>
      </c>
      <c r="I15401" s="3">
        <v>0.90176079999999992</v>
      </c>
      <c r="J15401" s="3">
        <v>20.2800248</v>
      </c>
      <c r="K15401" s="3">
        <v>31.200038153846151</v>
      </c>
      <c r="L15401" s="4">
        <v>0.35</v>
      </c>
    </row>
    <row r="15402" spans="1:12" x14ac:dyDescent="0.35">
      <c r="A15402" s="1" t="s">
        <v>25805</v>
      </c>
      <c r="B15402" t="s">
        <v>25806</v>
      </c>
      <c r="C15402" t="s">
        <v>363</v>
      </c>
      <c r="D15402" t="s">
        <v>364</v>
      </c>
      <c r="E15402">
        <v>1</v>
      </c>
      <c r="F15402" s="2">
        <v>1390</v>
      </c>
      <c r="G15402" s="3">
        <v>2295</v>
      </c>
      <c r="H15402" s="3">
        <v>13.9</v>
      </c>
      <c r="I15402" s="3">
        <v>65.33</v>
      </c>
      <c r="J15402" s="3">
        <v>1469.23</v>
      </c>
      <c r="K15402" s="3">
        <v>2260.353846153846</v>
      </c>
      <c r="L15402" s="4">
        <v>0.34999999999999992</v>
      </c>
    </row>
    <row r="15403" spans="1:12" x14ac:dyDescent="0.35">
      <c r="A15403" s="1" t="s">
        <v>25807</v>
      </c>
      <c r="B15403" t="s">
        <v>20912</v>
      </c>
      <c r="C15403" t="s">
        <v>34</v>
      </c>
      <c r="D15403" t="s">
        <v>35</v>
      </c>
      <c r="E15403">
        <v>1</v>
      </c>
      <c r="F15403" s="2">
        <v>23106.55</v>
      </c>
      <c r="G15403" s="3">
        <v>50619</v>
      </c>
      <c r="H15403" s="3">
        <v>231.06549999999999</v>
      </c>
      <c r="I15403" s="3">
        <v>1086.00785</v>
      </c>
      <c r="J15403" s="3">
        <v>24423.623350000002</v>
      </c>
      <c r="K15403" s="3">
        <v>37574.805153846159</v>
      </c>
      <c r="L15403" s="4">
        <v>0.35000000000000003</v>
      </c>
    </row>
    <row r="15404" spans="1:12" x14ac:dyDescent="0.35">
      <c r="A15404" s="1" t="s">
        <v>25808</v>
      </c>
      <c r="B15404" t="s">
        <v>25809</v>
      </c>
      <c r="C15404" t="s">
        <v>363</v>
      </c>
      <c r="D15404" t="s">
        <v>364</v>
      </c>
      <c r="E15404">
        <v>1</v>
      </c>
      <c r="F15404" s="2">
        <v>185.57</v>
      </c>
      <c r="G15404" s="3">
        <v>363</v>
      </c>
      <c r="H15404" s="3">
        <v>1.8556999999999999</v>
      </c>
      <c r="I15404" s="3">
        <v>8.7217900000000004</v>
      </c>
      <c r="J15404" s="3">
        <v>196.14749</v>
      </c>
      <c r="K15404" s="3">
        <v>301.76536923076924</v>
      </c>
      <c r="L15404" s="4">
        <v>0.35</v>
      </c>
    </row>
    <row r="15405" spans="1:12" x14ac:dyDescent="0.35">
      <c r="A15405" s="1" t="s">
        <v>25810</v>
      </c>
      <c r="B15405" t="s">
        <v>1571</v>
      </c>
      <c r="C15405" t="s">
        <v>34</v>
      </c>
      <c r="D15405" t="s">
        <v>35</v>
      </c>
      <c r="E15405">
        <v>1</v>
      </c>
      <c r="F15405" s="2">
        <v>25384.59</v>
      </c>
      <c r="G15405" s="3">
        <v>70503</v>
      </c>
      <c r="H15405" s="3">
        <v>253.8459</v>
      </c>
      <c r="I15405" s="3">
        <v>1193.07573</v>
      </c>
      <c r="J15405" s="3">
        <v>26831.511630000001</v>
      </c>
      <c r="K15405" s="3">
        <v>41279.248661538462</v>
      </c>
      <c r="L15405" s="4">
        <v>0.35</v>
      </c>
    </row>
    <row r="15406" spans="1:12" x14ac:dyDescent="0.35">
      <c r="A15406" s="1" t="s">
        <v>25811</v>
      </c>
      <c r="B15406" t="s">
        <v>25812</v>
      </c>
      <c r="C15406" t="s">
        <v>34</v>
      </c>
      <c r="D15406" t="s">
        <v>35</v>
      </c>
      <c r="E15406">
        <v>1</v>
      </c>
      <c r="F15406" s="2">
        <v>10864.14</v>
      </c>
      <c r="G15406" s="3">
        <v>29118</v>
      </c>
      <c r="H15406" s="3">
        <v>108.64139999999999</v>
      </c>
      <c r="I15406" s="3">
        <v>510.61457999999999</v>
      </c>
      <c r="J15406" s="3">
        <v>11483.395979999999</v>
      </c>
      <c r="K15406" s="3">
        <v>17666.763046153843</v>
      </c>
      <c r="L15406" s="4">
        <v>0.34999999999999992</v>
      </c>
    </row>
    <row r="15407" spans="1:12" x14ac:dyDescent="0.35">
      <c r="A15407" s="1" t="s">
        <v>25813</v>
      </c>
      <c r="B15407" t="s">
        <v>25814</v>
      </c>
      <c r="C15407" t="s">
        <v>363</v>
      </c>
      <c r="D15407" t="s">
        <v>364</v>
      </c>
      <c r="E15407">
        <v>1</v>
      </c>
      <c r="F15407" s="2">
        <v>51</v>
      </c>
      <c r="G15407" s="3">
        <v>129</v>
      </c>
      <c r="H15407" s="3">
        <v>0.51</v>
      </c>
      <c r="I15407" s="3">
        <v>2.3969999999999998</v>
      </c>
      <c r="J15407" s="3">
        <v>53.906999999999996</v>
      </c>
      <c r="K15407" s="3">
        <v>82.933846153846147</v>
      </c>
      <c r="L15407" s="4">
        <v>0.35</v>
      </c>
    </row>
    <row r="15408" spans="1:12" x14ac:dyDescent="0.35">
      <c r="A15408" s="1" t="s">
        <v>25815</v>
      </c>
      <c r="B15408" t="s">
        <v>25816</v>
      </c>
      <c r="C15408" t="s">
        <v>13</v>
      </c>
      <c r="D15408" t="s">
        <v>14</v>
      </c>
      <c r="E15408">
        <v>1</v>
      </c>
      <c r="F15408" s="2">
        <v>63</v>
      </c>
      <c r="G15408" s="3">
        <v>125</v>
      </c>
      <c r="H15408" s="3">
        <v>0.63</v>
      </c>
      <c r="I15408" s="3">
        <v>2.9609999999999999</v>
      </c>
      <c r="J15408" s="3">
        <v>66.591000000000008</v>
      </c>
      <c r="K15408" s="3">
        <v>102.44769230769232</v>
      </c>
      <c r="L15408" s="4">
        <v>0.35000000000000003</v>
      </c>
    </row>
    <row r="15409" spans="1:12" x14ac:dyDescent="0.35">
      <c r="A15409" s="1" t="s">
        <v>25817</v>
      </c>
      <c r="B15409" t="s">
        <v>25818</v>
      </c>
      <c r="C15409" t="s">
        <v>34</v>
      </c>
      <c r="D15409" t="s">
        <v>35</v>
      </c>
      <c r="E15409">
        <v>1</v>
      </c>
      <c r="F15409" s="2">
        <v>45.89</v>
      </c>
      <c r="G15409" s="3">
        <v>123</v>
      </c>
      <c r="H15409" s="3">
        <v>0.45890000000000003</v>
      </c>
      <c r="I15409" s="3">
        <v>2.1568300000000002</v>
      </c>
      <c r="J15409" s="3">
        <v>48.50573</v>
      </c>
      <c r="K15409" s="3">
        <v>74.624200000000002</v>
      </c>
      <c r="L15409" s="4">
        <v>0.35000000000000003</v>
      </c>
    </row>
    <row r="15410" spans="1:12" x14ac:dyDescent="0.35">
      <c r="A15410" s="1" t="s">
        <v>25819</v>
      </c>
      <c r="B15410" t="s">
        <v>25820</v>
      </c>
      <c r="C15410" t="s">
        <v>363</v>
      </c>
      <c r="D15410" t="s">
        <v>364</v>
      </c>
      <c r="E15410">
        <v>1</v>
      </c>
      <c r="F15410" s="2">
        <v>735.54</v>
      </c>
      <c r="G15410" s="3">
        <v>1599</v>
      </c>
      <c r="H15410" s="3">
        <v>7.3553999999999995</v>
      </c>
      <c r="I15410" s="3">
        <v>34.57038</v>
      </c>
      <c r="J15410" s="3">
        <v>777.46578</v>
      </c>
      <c r="K15410" s="3">
        <v>1196.1012000000001</v>
      </c>
      <c r="L15410" s="4">
        <v>0.35000000000000003</v>
      </c>
    </row>
    <row r="15411" spans="1:12" x14ac:dyDescent="0.35">
      <c r="A15411" s="1" t="s">
        <v>25821</v>
      </c>
      <c r="B15411" t="s">
        <v>19609</v>
      </c>
      <c r="C15411" t="s">
        <v>34</v>
      </c>
      <c r="D15411" t="s">
        <v>35</v>
      </c>
      <c r="E15411">
        <v>1</v>
      </c>
      <c r="F15411" s="2">
        <v>5203.4399999999996</v>
      </c>
      <c r="G15411" s="3">
        <v>13956</v>
      </c>
      <c r="H15411" s="3">
        <v>52.034399999999998</v>
      </c>
      <c r="I15411" s="3">
        <v>244.56168</v>
      </c>
      <c r="J15411" s="3">
        <v>5500.0360799999989</v>
      </c>
      <c r="K15411" s="3">
        <v>8461.5939692307675</v>
      </c>
      <c r="L15411" s="4">
        <v>0.35</v>
      </c>
    </row>
    <row r="15412" spans="1:12" x14ac:dyDescent="0.35">
      <c r="A15412" s="1" t="s">
        <v>25822</v>
      </c>
      <c r="B15412" t="s">
        <v>20912</v>
      </c>
      <c r="C15412" t="s">
        <v>34</v>
      </c>
      <c r="D15412" t="s">
        <v>35</v>
      </c>
      <c r="E15412">
        <v>1</v>
      </c>
      <c r="F15412" s="2">
        <v>22665.29</v>
      </c>
      <c r="G15412" s="3">
        <v>49652</v>
      </c>
      <c r="H15412" s="3">
        <v>226.65290000000002</v>
      </c>
      <c r="I15412" s="3">
        <v>1065.26863</v>
      </c>
      <c r="J15412" s="3">
        <v>23957.21153</v>
      </c>
      <c r="K15412" s="3">
        <v>36857.248507692304</v>
      </c>
      <c r="L15412" s="4">
        <v>0.34999999999999992</v>
      </c>
    </row>
    <row r="15413" spans="1:12" x14ac:dyDescent="0.35">
      <c r="A15413" s="1" t="s">
        <v>25823</v>
      </c>
      <c r="B15413" t="s">
        <v>25824</v>
      </c>
      <c r="C15413" t="s">
        <v>363</v>
      </c>
      <c r="D15413" t="s">
        <v>364</v>
      </c>
      <c r="E15413">
        <v>1</v>
      </c>
      <c r="F15413" s="2">
        <v>128.89250000000001</v>
      </c>
      <c r="G15413" s="3">
        <v>491</v>
      </c>
      <c r="H15413" s="3">
        <v>1.2889250000000001</v>
      </c>
      <c r="I15413" s="3">
        <v>6.0579475000000009</v>
      </c>
      <c r="J15413" s="3">
        <v>136.23937250000003</v>
      </c>
      <c r="K15413" s="3">
        <v>209.59903461538465</v>
      </c>
      <c r="L15413" s="4">
        <v>0.35</v>
      </c>
    </row>
    <row r="15414" spans="1:12" x14ac:dyDescent="0.35">
      <c r="A15414" s="1" t="s">
        <v>25825</v>
      </c>
      <c r="B15414" t="s">
        <v>25826</v>
      </c>
      <c r="C15414" t="s">
        <v>26</v>
      </c>
      <c r="D15414" t="s">
        <v>27</v>
      </c>
      <c r="E15414">
        <v>1</v>
      </c>
      <c r="F15414" s="2">
        <v>15.26</v>
      </c>
      <c r="G15414" s="3">
        <v>31.86</v>
      </c>
      <c r="H15414" s="3">
        <v>0.15260000000000001</v>
      </c>
      <c r="I15414" s="3">
        <v>0.71721999999999997</v>
      </c>
      <c r="J15414" s="3">
        <v>16.129819999999999</v>
      </c>
      <c r="K15414" s="3">
        <v>24.815107692307688</v>
      </c>
      <c r="L15414" s="4">
        <v>0.34999999999999992</v>
      </c>
    </row>
    <row r="15415" spans="1:12" x14ac:dyDescent="0.35">
      <c r="A15415" s="1" t="s">
        <v>25827</v>
      </c>
      <c r="B15415" t="s">
        <v>25828</v>
      </c>
      <c r="C15415" t="s">
        <v>363</v>
      </c>
      <c r="D15415" t="s">
        <v>364</v>
      </c>
      <c r="E15415">
        <v>1</v>
      </c>
      <c r="F15415" s="2">
        <v>2370</v>
      </c>
      <c r="G15415" s="3">
        <v>1328</v>
      </c>
      <c r="H15415" s="3">
        <v>23.7</v>
      </c>
      <c r="I15415" s="3">
        <v>111.39</v>
      </c>
      <c r="J15415" s="3">
        <v>2505.0899999999997</v>
      </c>
      <c r="K15415" s="3">
        <v>3853.9846153846147</v>
      </c>
      <c r="L15415" s="4">
        <v>0.35</v>
      </c>
    </row>
    <row r="15416" spans="1:12" x14ac:dyDescent="0.35">
      <c r="A15416" s="1" t="s">
        <v>25829</v>
      </c>
      <c r="B15416" t="s">
        <v>25830</v>
      </c>
      <c r="C15416" t="s">
        <v>21</v>
      </c>
      <c r="D15416" t="s">
        <v>22</v>
      </c>
      <c r="E15416">
        <v>1</v>
      </c>
      <c r="F15416" s="2">
        <v>2499</v>
      </c>
      <c r="G15416" s="3">
        <v>6332</v>
      </c>
      <c r="H15416" s="3">
        <v>24.990000000000002</v>
      </c>
      <c r="I15416" s="3">
        <v>117.453</v>
      </c>
      <c r="J15416" s="3">
        <v>2641.4429999999998</v>
      </c>
      <c r="K15416" s="3">
        <v>4063.7584615384612</v>
      </c>
      <c r="L15416" s="4">
        <v>0.35000000000000003</v>
      </c>
    </row>
    <row r="15417" spans="1:12" x14ac:dyDescent="0.35">
      <c r="A15417" s="1" t="s">
        <v>25831</v>
      </c>
      <c r="B15417" t="s">
        <v>25832</v>
      </c>
      <c r="C15417" t="s">
        <v>363</v>
      </c>
      <c r="D15417" t="s">
        <v>364</v>
      </c>
      <c r="E15417">
        <v>1</v>
      </c>
      <c r="F15417" s="2">
        <v>134.74</v>
      </c>
      <c r="G15417" s="3">
        <v>269</v>
      </c>
      <c r="H15417" s="3">
        <v>1.3474000000000002</v>
      </c>
      <c r="I15417" s="3">
        <v>6.3327800000000005</v>
      </c>
      <c r="J15417" s="3">
        <v>142.42018000000002</v>
      </c>
      <c r="K15417" s="3">
        <v>219.10796923076924</v>
      </c>
      <c r="L15417" s="4">
        <v>0.35</v>
      </c>
    </row>
    <row r="15418" spans="1:12" x14ac:dyDescent="0.35">
      <c r="A15418" s="1" t="s">
        <v>25833</v>
      </c>
      <c r="B15418" t="s">
        <v>25834</v>
      </c>
      <c r="C15418" t="s">
        <v>363</v>
      </c>
      <c r="D15418" t="s">
        <v>364</v>
      </c>
      <c r="E15418">
        <v>1</v>
      </c>
      <c r="F15418" s="2">
        <v>65.023799999999994</v>
      </c>
      <c r="G15418" s="3">
        <v>135</v>
      </c>
      <c r="H15418" s="3">
        <v>0.65023799999999998</v>
      </c>
      <c r="I15418" s="3">
        <v>3.0561185999999996</v>
      </c>
      <c r="J15418" s="3">
        <v>68.730156600000001</v>
      </c>
      <c r="K15418" s="3">
        <v>105.73870246153847</v>
      </c>
      <c r="L15418" s="4">
        <v>0.35000000000000003</v>
      </c>
    </row>
    <row r="15419" spans="1:12" x14ac:dyDescent="0.35">
      <c r="A15419" s="1" t="s">
        <v>25835</v>
      </c>
      <c r="B15419" t="s">
        <v>25836</v>
      </c>
      <c r="C15419" t="s">
        <v>13</v>
      </c>
      <c r="D15419" t="s">
        <v>14</v>
      </c>
      <c r="E15419">
        <v>1</v>
      </c>
      <c r="F15419" s="2">
        <v>246.96</v>
      </c>
      <c r="G15419" s="3">
        <v>492</v>
      </c>
      <c r="H15419" s="3">
        <v>2.4696000000000002</v>
      </c>
      <c r="I15419" s="3">
        <v>11.60712</v>
      </c>
      <c r="J15419" s="3">
        <v>261.03672</v>
      </c>
      <c r="K15419" s="3">
        <v>401.59495384615383</v>
      </c>
      <c r="L15419" s="4">
        <v>0.35</v>
      </c>
    </row>
    <row r="15420" spans="1:12" x14ac:dyDescent="0.35">
      <c r="A15420" s="1">
        <v>173851</v>
      </c>
      <c r="B15420" t="s">
        <v>25837</v>
      </c>
      <c r="C15420" t="s">
        <v>363</v>
      </c>
      <c r="D15420" t="s">
        <v>364</v>
      </c>
      <c r="E15420">
        <v>1</v>
      </c>
      <c r="F15420" s="2">
        <v>45</v>
      </c>
      <c r="G15420" s="3">
        <v>465.09</v>
      </c>
      <c r="H15420" s="3">
        <v>0.45</v>
      </c>
      <c r="I15420" s="3">
        <v>2.1150000000000002</v>
      </c>
      <c r="J15420" s="3">
        <v>47.565000000000005</v>
      </c>
      <c r="K15420" s="3">
        <v>73.176923076923089</v>
      </c>
      <c r="L15420" s="4">
        <v>0.35000000000000003</v>
      </c>
    </row>
    <row r="15421" spans="1:12" x14ac:dyDescent="0.35">
      <c r="A15421" s="1" t="s">
        <v>25838</v>
      </c>
      <c r="B15421" t="s">
        <v>7006</v>
      </c>
      <c r="C15421" t="s">
        <v>13</v>
      </c>
      <c r="D15421" t="s">
        <v>14</v>
      </c>
      <c r="E15421">
        <v>1</v>
      </c>
      <c r="F15421" s="2">
        <v>525</v>
      </c>
      <c r="G15421" s="3">
        <v>1050</v>
      </c>
      <c r="H15421" s="3">
        <v>5.25</v>
      </c>
      <c r="I15421" s="3">
        <v>24.675000000000001</v>
      </c>
      <c r="J15421" s="3">
        <v>554.92499999999995</v>
      </c>
      <c r="K15421" s="3">
        <v>853.73076923076917</v>
      </c>
      <c r="L15421" s="4">
        <v>0.35000000000000003</v>
      </c>
    </row>
    <row r="15422" spans="1:12" x14ac:dyDescent="0.35">
      <c r="A15422" s="1" t="s">
        <v>25839</v>
      </c>
      <c r="B15422" t="s">
        <v>25840</v>
      </c>
      <c r="C15422" t="s">
        <v>363</v>
      </c>
      <c r="D15422" t="s">
        <v>364</v>
      </c>
      <c r="E15422">
        <v>1</v>
      </c>
      <c r="F15422" s="2">
        <v>3.7875999999999999</v>
      </c>
      <c r="G15422" s="3">
        <v>8.2799999999999994</v>
      </c>
      <c r="H15422" s="3">
        <v>3.7876E-2</v>
      </c>
      <c r="I15422" s="3">
        <v>0.17801719999999999</v>
      </c>
      <c r="J15422" s="3">
        <v>4.0034931999999994</v>
      </c>
      <c r="K15422" s="3">
        <v>6.1592203076923067</v>
      </c>
      <c r="L15422" s="4">
        <v>0.35</v>
      </c>
    </row>
    <row r="15423" spans="1:12" x14ac:dyDescent="0.35">
      <c r="A15423" s="1" t="s">
        <v>25841</v>
      </c>
      <c r="B15423" t="s">
        <v>25842</v>
      </c>
      <c r="C15423" t="s">
        <v>363</v>
      </c>
      <c r="D15423" t="s">
        <v>364</v>
      </c>
      <c r="E15423">
        <v>1</v>
      </c>
      <c r="F15423" s="2">
        <v>148.12</v>
      </c>
      <c r="G15423" s="3">
        <v>323.73</v>
      </c>
      <c r="H15423" s="3">
        <v>1.4812000000000001</v>
      </c>
      <c r="I15423" s="3">
        <v>6.9616400000000001</v>
      </c>
      <c r="J15423" s="3">
        <v>156.56283999999999</v>
      </c>
      <c r="K15423" s="3">
        <v>240.86590769230767</v>
      </c>
      <c r="L15423" s="4">
        <v>0.35</v>
      </c>
    </row>
    <row r="15424" spans="1:12" x14ac:dyDescent="0.35">
      <c r="A15424" s="1" t="s">
        <v>25843</v>
      </c>
      <c r="B15424" t="s">
        <v>25844</v>
      </c>
      <c r="C15424" t="s">
        <v>363</v>
      </c>
      <c r="D15424" t="s">
        <v>364</v>
      </c>
      <c r="E15424">
        <v>1</v>
      </c>
      <c r="F15424" s="2">
        <v>864.64</v>
      </c>
      <c r="G15424" s="3">
        <v>1603</v>
      </c>
      <c r="H15424" s="3">
        <v>8.6463999999999999</v>
      </c>
      <c r="I15424" s="3">
        <v>40.638080000000002</v>
      </c>
      <c r="J15424" s="3">
        <v>913.9244799999999</v>
      </c>
      <c r="K15424" s="3">
        <v>1406.0376615384614</v>
      </c>
      <c r="L15424" s="4">
        <v>0.35000000000000003</v>
      </c>
    </row>
    <row r="15425" spans="1:12" x14ac:dyDescent="0.35">
      <c r="A15425" s="1" t="s">
        <v>25845</v>
      </c>
      <c r="B15425" t="s">
        <v>20948</v>
      </c>
      <c r="C15425" t="s">
        <v>363</v>
      </c>
      <c r="D15425" t="s">
        <v>364</v>
      </c>
      <c r="E15425">
        <v>2</v>
      </c>
      <c r="F15425" s="2">
        <v>920.3</v>
      </c>
      <c r="G15425" s="3">
        <v>1840</v>
      </c>
      <c r="H15425" s="3">
        <v>9.2029999999999994</v>
      </c>
      <c r="I15425" s="3">
        <v>0</v>
      </c>
      <c r="J15425" s="3">
        <v>929.50299999999993</v>
      </c>
      <c r="K15425" s="3">
        <v>1430.0046153846151</v>
      </c>
      <c r="L15425" s="4">
        <v>0.34999999999999992</v>
      </c>
    </row>
    <row r="15426" spans="1:12" x14ac:dyDescent="0.35">
      <c r="A15426" s="1" t="s">
        <v>25846</v>
      </c>
      <c r="B15426" t="s">
        <v>25847</v>
      </c>
      <c r="C15426" t="s">
        <v>13</v>
      </c>
      <c r="D15426" t="s">
        <v>14</v>
      </c>
      <c r="E15426">
        <v>1</v>
      </c>
      <c r="F15426" s="2">
        <v>407.4</v>
      </c>
      <c r="G15426" s="3">
        <v>815</v>
      </c>
      <c r="H15426" s="3">
        <v>4.0739999999999998</v>
      </c>
      <c r="I15426" s="3">
        <v>19.1478</v>
      </c>
      <c r="J15426" s="3">
        <v>430.62180000000001</v>
      </c>
      <c r="K15426" s="3">
        <v>662.49507692307691</v>
      </c>
      <c r="L15426" s="4">
        <v>0.35</v>
      </c>
    </row>
    <row r="15427" spans="1:12" x14ac:dyDescent="0.35">
      <c r="A15427" s="1" t="s">
        <v>25848</v>
      </c>
      <c r="B15427" t="s">
        <v>20060</v>
      </c>
      <c r="C15427" t="s">
        <v>34</v>
      </c>
      <c r="D15427" t="s">
        <v>35</v>
      </c>
      <c r="E15427">
        <v>1</v>
      </c>
      <c r="F15427" s="2">
        <v>19746.34</v>
      </c>
      <c r="G15427" s="3">
        <v>54844</v>
      </c>
      <c r="H15427" s="3">
        <v>197.46340000000001</v>
      </c>
      <c r="I15427" s="3">
        <v>928.07798000000003</v>
      </c>
      <c r="J15427" s="3">
        <v>20871.881379999999</v>
      </c>
      <c r="K15427" s="3">
        <v>32110.586738461534</v>
      </c>
      <c r="L15427" s="4">
        <v>0.34999999999999992</v>
      </c>
    </row>
    <row r="15428" spans="1:12" x14ac:dyDescent="0.35">
      <c r="A15428" s="1" t="s">
        <v>25849</v>
      </c>
      <c r="B15428" t="s">
        <v>25850</v>
      </c>
      <c r="C15428" t="s">
        <v>363</v>
      </c>
      <c r="D15428" t="s">
        <v>364</v>
      </c>
      <c r="E15428">
        <v>1</v>
      </c>
      <c r="F15428" s="2">
        <v>8044.4</v>
      </c>
      <c r="G15428" s="3">
        <v>64</v>
      </c>
      <c r="H15428" s="3">
        <v>80.444000000000003</v>
      </c>
      <c r="I15428" s="3">
        <v>378.08679999999998</v>
      </c>
      <c r="J15428" s="3">
        <v>8502.9308000000001</v>
      </c>
      <c r="K15428" s="3">
        <v>13081.431999999999</v>
      </c>
      <c r="L15428" s="4">
        <v>0.34999999999999992</v>
      </c>
    </row>
    <row r="15429" spans="1:12" x14ac:dyDescent="0.35">
      <c r="A15429" s="1" t="s">
        <v>25851</v>
      </c>
      <c r="B15429" t="s">
        <v>21526</v>
      </c>
      <c r="C15429" t="s">
        <v>34</v>
      </c>
      <c r="D15429" t="s">
        <v>35</v>
      </c>
      <c r="E15429">
        <v>1</v>
      </c>
      <c r="F15429" s="2">
        <v>9088.2000000000007</v>
      </c>
      <c r="G15429" s="3">
        <v>25242</v>
      </c>
      <c r="H15429" s="3">
        <v>90.882000000000005</v>
      </c>
      <c r="I15429" s="3">
        <v>427.14540000000005</v>
      </c>
      <c r="J15429" s="3">
        <v>9606.2273999999998</v>
      </c>
      <c r="K15429" s="3">
        <v>14778.811384615383</v>
      </c>
      <c r="L15429" s="4">
        <v>0.34999999999999992</v>
      </c>
    </row>
    <row r="15430" spans="1:12" x14ac:dyDescent="0.35">
      <c r="A15430" s="1" t="s">
        <v>25852</v>
      </c>
      <c r="B15430" t="s">
        <v>25853</v>
      </c>
      <c r="C15430" t="s">
        <v>363</v>
      </c>
      <c r="D15430" t="s">
        <v>364</v>
      </c>
      <c r="E15430">
        <v>1</v>
      </c>
      <c r="F15430" s="2">
        <v>554.63</v>
      </c>
      <c r="G15430" s="3">
        <v>56</v>
      </c>
      <c r="H15430" s="3">
        <v>5.5463000000000005</v>
      </c>
      <c r="I15430" s="3">
        <v>26.067609999999998</v>
      </c>
      <c r="J15430" s="3">
        <v>586.24390999999991</v>
      </c>
      <c r="K15430" s="3">
        <v>901.91370769230753</v>
      </c>
      <c r="L15430" s="4">
        <v>0.35</v>
      </c>
    </row>
    <row r="15431" spans="1:12" x14ac:dyDescent="0.35">
      <c r="A15431" s="1" t="s">
        <v>25854</v>
      </c>
      <c r="B15431" t="s">
        <v>19960</v>
      </c>
      <c r="C15431" t="s">
        <v>34</v>
      </c>
      <c r="D15431" t="s">
        <v>35</v>
      </c>
      <c r="E15431">
        <v>1</v>
      </c>
      <c r="F15431" s="2">
        <v>12860.69</v>
      </c>
      <c r="G15431" s="3">
        <v>32768</v>
      </c>
      <c r="H15431" s="3">
        <v>128.6069</v>
      </c>
      <c r="I15431" s="3">
        <v>604.45243000000005</v>
      </c>
      <c r="J15431" s="3">
        <v>13593.749330000001</v>
      </c>
      <c r="K15431" s="3">
        <v>20913.460507692307</v>
      </c>
      <c r="L15431" s="4">
        <v>0.35</v>
      </c>
    </row>
    <row r="15432" spans="1:12" x14ac:dyDescent="0.35">
      <c r="A15432" s="1" t="s">
        <v>25855</v>
      </c>
      <c r="B15432" t="s">
        <v>25856</v>
      </c>
      <c r="C15432" t="s">
        <v>363</v>
      </c>
      <c r="D15432" t="s">
        <v>364</v>
      </c>
      <c r="E15432">
        <v>1</v>
      </c>
      <c r="F15432" s="2">
        <v>694.06</v>
      </c>
      <c r="G15432" s="3">
        <v>1149</v>
      </c>
      <c r="H15432" s="3">
        <v>6.9405999999999999</v>
      </c>
      <c r="I15432" s="3">
        <v>32.620819999999995</v>
      </c>
      <c r="J15432" s="3">
        <v>733.62141999999994</v>
      </c>
      <c r="K15432" s="3">
        <v>1128.6483384615383</v>
      </c>
      <c r="L15432" s="4">
        <v>0.34999999999999992</v>
      </c>
    </row>
    <row r="15433" spans="1:12" x14ac:dyDescent="0.35">
      <c r="A15433" s="1" t="s">
        <v>25857</v>
      </c>
      <c r="B15433" t="s">
        <v>25858</v>
      </c>
      <c r="C15433" t="s">
        <v>363</v>
      </c>
      <c r="D15433" t="s">
        <v>364</v>
      </c>
      <c r="E15433">
        <v>1</v>
      </c>
      <c r="F15433" s="2">
        <v>812.6</v>
      </c>
      <c r="G15433" s="3">
        <v>1835</v>
      </c>
      <c r="H15433" s="3">
        <v>8.1260000000000012</v>
      </c>
      <c r="I15433" s="3">
        <v>38.1922</v>
      </c>
      <c r="J15433" s="3">
        <v>858.91819999999996</v>
      </c>
      <c r="K15433" s="3">
        <v>1321.4126153846153</v>
      </c>
      <c r="L15433" s="4">
        <v>0.35</v>
      </c>
    </row>
    <row r="15434" spans="1:12" x14ac:dyDescent="0.35">
      <c r="A15434" s="1" t="s">
        <v>25859</v>
      </c>
      <c r="B15434" t="s">
        <v>25860</v>
      </c>
      <c r="C15434" t="s">
        <v>26</v>
      </c>
      <c r="D15434" t="s">
        <v>27</v>
      </c>
      <c r="E15434">
        <v>1</v>
      </c>
      <c r="F15434" s="2">
        <v>183.5</v>
      </c>
      <c r="G15434" s="3">
        <v>392</v>
      </c>
      <c r="H15434" s="3">
        <v>1.835</v>
      </c>
      <c r="I15434" s="3">
        <v>8.6244999999999994</v>
      </c>
      <c r="J15434" s="3">
        <v>193.95950000000002</v>
      </c>
      <c r="K15434" s="3">
        <v>298.39923076923077</v>
      </c>
      <c r="L15434" s="4">
        <v>0.34999999999999992</v>
      </c>
    </row>
    <row r="15435" spans="1:12" x14ac:dyDescent="0.35">
      <c r="A15435" s="1" t="s">
        <v>25861</v>
      </c>
      <c r="B15435" t="s">
        <v>20441</v>
      </c>
      <c r="C15435" t="s">
        <v>363</v>
      </c>
      <c r="D15435" t="s">
        <v>364</v>
      </c>
      <c r="E15435">
        <v>1</v>
      </c>
      <c r="F15435" s="2">
        <v>1461.96</v>
      </c>
      <c r="G15435" s="3">
        <v>2431</v>
      </c>
      <c r="H15435" s="3">
        <v>14.6196</v>
      </c>
      <c r="I15435" s="3">
        <v>68.712119999999999</v>
      </c>
      <c r="J15435" s="3">
        <v>1545.2917199999999</v>
      </c>
      <c r="K15435" s="3">
        <v>2377.3718769230768</v>
      </c>
      <c r="L15435" s="4">
        <v>0.35</v>
      </c>
    </row>
    <row r="15436" spans="1:12" x14ac:dyDescent="0.35">
      <c r="A15436" s="1" t="s">
        <v>25862</v>
      </c>
      <c r="B15436" t="s">
        <v>25863</v>
      </c>
      <c r="C15436" t="s">
        <v>363</v>
      </c>
      <c r="D15436" t="s">
        <v>364</v>
      </c>
      <c r="E15436">
        <v>1</v>
      </c>
      <c r="F15436" s="2">
        <v>1535.94</v>
      </c>
      <c r="G15436" s="3">
        <v>3413</v>
      </c>
      <c r="H15436" s="3">
        <v>15.359400000000001</v>
      </c>
      <c r="I15436" s="3">
        <v>72.189180000000007</v>
      </c>
      <c r="J15436" s="3">
        <v>1623.4885800000002</v>
      </c>
      <c r="K15436" s="3">
        <v>2497.6747384615387</v>
      </c>
      <c r="L15436" s="4">
        <v>0.35</v>
      </c>
    </row>
    <row r="15437" spans="1:12" x14ac:dyDescent="0.35">
      <c r="A15437" s="1" t="s">
        <v>25864</v>
      </c>
      <c r="B15437" t="s">
        <v>25865</v>
      </c>
      <c r="C15437" t="s">
        <v>363</v>
      </c>
      <c r="D15437" t="s">
        <v>364</v>
      </c>
      <c r="E15437">
        <v>1</v>
      </c>
      <c r="F15437" s="2">
        <v>365.28</v>
      </c>
      <c r="G15437" s="3">
        <v>732</v>
      </c>
      <c r="H15437" s="3">
        <v>3.6527999999999996</v>
      </c>
      <c r="I15437" s="3">
        <v>17.16816</v>
      </c>
      <c r="J15437" s="3">
        <v>386.10095999999999</v>
      </c>
      <c r="K15437" s="3">
        <v>594.00147692307689</v>
      </c>
      <c r="L15437" s="4">
        <v>0.35</v>
      </c>
    </row>
    <row r="15438" spans="1:12" x14ac:dyDescent="0.35">
      <c r="A15438" s="1" t="s">
        <v>25866</v>
      </c>
      <c r="B15438" t="s">
        <v>25867</v>
      </c>
      <c r="C15438" t="s">
        <v>363</v>
      </c>
      <c r="D15438" t="s">
        <v>364</v>
      </c>
      <c r="E15438">
        <v>1</v>
      </c>
      <c r="F15438" s="2">
        <v>83.72</v>
      </c>
      <c r="G15438" s="3">
        <v>182.98</v>
      </c>
      <c r="H15438" s="3">
        <v>0.83720000000000006</v>
      </c>
      <c r="I15438" s="3">
        <v>3.9348399999999999</v>
      </c>
      <c r="J15438" s="3">
        <v>88.492039999999989</v>
      </c>
      <c r="K15438" s="3">
        <v>136.14159999999998</v>
      </c>
      <c r="L15438" s="4">
        <v>0.35</v>
      </c>
    </row>
    <row r="15439" spans="1:12" x14ac:dyDescent="0.35">
      <c r="A15439" s="1" t="s">
        <v>25868</v>
      </c>
      <c r="B15439" t="s">
        <v>25869</v>
      </c>
      <c r="C15439" t="s">
        <v>26</v>
      </c>
      <c r="D15439" t="s">
        <v>27</v>
      </c>
      <c r="E15439">
        <v>1</v>
      </c>
      <c r="F15439" s="2">
        <v>7974</v>
      </c>
      <c r="G15439" s="3">
        <v>16000</v>
      </c>
      <c r="H15439" s="3">
        <v>79.739999999999995</v>
      </c>
      <c r="I15439" s="3">
        <v>374.77800000000002</v>
      </c>
      <c r="J15439" s="3">
        <v>8428.518</v>
      </c>
      <c r="K15439" s="3">
        <v>12966.950769230769</v>
      </c>
      <c r="L15439" s="4">
        <v>0.35</v>
      </c>
    </row>
    <row r="15440" spans="1:12" x14ac:dyDescent="0.35">
      <c r="A15440" s="1" t="s">
        <v>25870</v>
      </c>
      <c r="B15440" t="s">
        <v>25871</v>
      </c>
      <c r="C15440" t="s">
        <v>363</v>
      </c>
      <c r="D15440" t="s">
        <v>364</v>
      </c>
      <c r="E15440">
        <v>1</v>
      </c>
      <c r="F15440" s="2">
        <v>840.6</v>
      </c>
      <c r="G15440" s="3">
        <v>1612</v>
      </c>
      <c r="H15440" s="3">
        <v>8.4060000000000006</v>
      </c>
      <c r="I15440" s="3">
        <v>39.508200000000002</v>
      </c>
      <c r="J15440" s="3">
        <v>888.51419999999996</v>
      </c>
      <c r="K15440" s="3">
        <v>1366.944923076923</v>
      </c>
      <c r="L15440" s="4">
        <v>0.35000000000000003</v>
      </c>
    </row>
    <row r="15441" spans="1:12" x14ac:dyDescent="0.35">
      <c r="A15441" s="1" t="s">
        <v>25872</v>
      </c>
      <c r="B15441" t="s">
        <v>25873</v>
      </c>
      <c r="C15441" t="s">
        <v>363</v>
      </c>
      <c r="D15441" t="s">
        <v>364</v>
      </c>
      <c r="E15441">
        <v>1</v>
      </c>
      <c r="F15441" s="2">
        <v>307.29000000000002</v>
      </c>
      <c r="G15441" s="3">
        <v>545.91</v>
      </c>
      <c r="H15441" s="3">
        <v>3.0729000000000002</v>
      </c>
      <c r="I15441" s="3">
        <v>14.442630000000001</v>
      </c>
      <c r="J15441" s="3">
        <v>324.80553000000003</v>
      </c>
      <c r="K15441" s="3">
        <v>499.7008153846154</v>
      </c>
      <c r="L15441" s="4">
        <v>0.34999999999999992</v>
      </c>
    </row>
    <row r="15442" spans="1:12" x14ac:dyDescent="0.35">
      <c r="A15442" s="1" t="s">
        <v>25874</v>
      </c>
      <c r="B15442" t="s">
        <v>25875</v>
      </c>
      <c r="C15442" t="s">
        <v>21</v>
      </c>
      <c r="D15442" t="s">
        <v>22</v>
      </c>
      <c r="E15442">
        <v>1</v>
      </c>
      <c r="F15442" s="2">
        <v>144.19999999999999</v>
      </c>
      <c r="G15442" s="3">
        <v>374.78559999999999</v>
      </c>
      <c r="H15442" s="3">
        <v>1.4419999999999999</v>
      </c>
      <c r="I15442" s="3">
        <v>6.7773999999999992</v>
      </c>
      <c r="J15442" s="3">
        <v>152.4194</v>
      </c>
      <c r="K15442" s="3">
        <v>234.49138461538459</v>
      </c>
      <c r="L15442" s="4">
        <v>0.34999999999999992</v>
      </c>
    </row>
    <row r="15443" spans="1:12" x14ac:dyDescent="0.35">
      <c r="A15443" s="1" t="s">
        <v>25876</v>
      </c>
      <c r="B15443" t="s">
        <v>25877</v>
      </c>
      <c r="C15443" t="s">
        <v>363</v>
      </c>
      <c r="D15443" t="s">
        <v>364</v>
      </c>
      <c r="E15443">
        <v>1</v>
      </c>
      <c r="F15443" s="2">
        <v>811.44</v>
      </c>
      <c r="G15443" s="3">
        <v>1625</v>
      </c>
      <c r="H15443" s="3">
        <v>8.1143999999999998</v>
      </c>
      <c r="I15443" s="3">
        <v>38.137680000000003</v>
      </c>
      <c r="J15443" s="3">
        <v>857.69208000000015</v>
      </c>
      <c r="K15443" s="3">
        <v>1319.5262769230771</v>
      </c>
      <c r="L15443" s="4">
        <v>0.35</v>
      </c>
    </row>
    <row r="15444" spans="1:12" x14ac:dyDescent="0.35">
      <c r="A15444" s="1" t="s">
        <v>25878</v>
      </c>
      <c r="B15444" t="s">
        <v>25879</v>
      </c>
      <c r="C15444" t="s">
        <v>363</v>
      </c>
      <c r="D15444" t="s">
        <v>364</v>
      </c>
      <c r="E15444">
        <v>1</v>
      </c>
      <c r="F15444" s="2">
        <v>1460.04</v>
      </c>
      <c r="G15444" s="3">
        <v>3174</v>
      </c>
      <c r="H15444" s="3">
        <v>14.6004</v>
      </c>
      <c r="I15444" s="3">
        <v>68.621880000000004</v>
      </c>
      <c r="J15444" s="3">
        <v>1543.2622799999999</v>
      </c>
      <c r="K15444" s="3">
        <v>2374.2496615384612</v>
      </c>
      <c r="L15444" s="4">
        <v>0.34999999999999992</v>
      </c>
    </row>
    <row r="15445" spans="1:12" x14ac:dyDescent="0.35">
      <c r="A15445" s="1" t="s">
        <v>25880</v>
      </c>
      <c r="B15445" t="s">
        <v>25881</v>
      </c>
      <c r="C15445" t="s">
        <v>363</v>
      </c>
      <c r="D15445" t="s">
        <v>364</v>
      </c>
      <c r="E15445">
        <v>1</v>
      </c>
      <c r="F15445" s="2">
        <v>13.523999999999999</v>
      </c>
      <c r="G15445" s="3">
        <v>29.56</v>
      </c>
      <c r="H15445" s="3">
        <v>0.13524</v>
      </c>
      <c r="I15445" s="3">
        <v>0.63562799999999997</v>
      </c>
      <c r="J15445" s="3">
        <v>14.294867999999999</v>
      </c>
      <c r="K15445" s="3">
        <v>21.992104615384612</v>
      </c>
      <c r="L15445" s="4">
        <v>0.34999999999999992</v>
      </c>
    </row>
    <row r="15446" spans="1:12" x14ac:dyDescent="0.35">
      <c r="A15446" s="1" t="s">
        <v>25882</v>
      </c>
      <c r="B15446" t="s">
        <v>25883</v>
      </c>
      <c r="C15446" t="s">
        <v>363</v>
      </c>
      <c r="D15446" t="s">
        <v>364</v>
      </c>
      <c r="E15446">
        <v>1</v>
      </c>
      <c r="F15446" s="2">
        <v>554.63</v>
      </c>
      <c r="G15446" s="3">
        <v>4877</v>
      </c>
      <c r="H15446" s="3">
        <v>5.5463000000000005</v>
      </c>
      <c r="I15446" s="3">
        <v>26.067609999999998</v>
      </c>
      <c r="J15446" s="3">
        <v>586.24390999999991</v>
      </c>
      <c r="K15446" s="3">
        <v>901.91370769230753</v>
      </c>
      <c r="L15446" s="4">
        <v>0.35</v>
      </c>
    </row>
    <row r="15447" spans="1:12" x14ac:dyDescent="0.35">
      <c r="A15447" s="1" t="s">
        <v>25884</v>
      </c>
      <c r="B15447" t="s">
        <v>20456</v>
      </c>
      <c r="C15447" t="s">
        <v>363</v>
      </c>
      <c r="D15447" t="s">
        <v>364</v>
      </c>
      <c r="E15447">
        <v>1</v>
      </c>
      <c r="F15447" s="2">
        <v>2200</v>
      </c>
      <c r="G15447" s="3">
        <v>1400</v>
      </c>
      <c r="H15447" s="3">
        <v>22</v>
      </c>
      <c r="I15447" s="3">
        <v>103.4</v>
      </c>
      <c r="J15447" s="3">
        <v>2325.4</v>
      </c>
      <c r="K15447" s="3">
        <v>3577.5384615384614</v>
      </c>
      <c r="L15447" s="4">
        <v>0.35</v>
      </c>
    </row>
    <row r="15448" spans="1:12" x14ac:dyDescent="0.35">
      <c r="A15448" s="1" t="s">
        <v>25885</v>
      </c>
      <c r="B15448" t="s">
        <v>25886</v>
      </c>
      <c r="C15448" t="s">
        <v>13</v>
      </c>
      <c r="D15448" t="s">
        <v>14</v>
      </c>
      <c r="E15448">
        <v>1</v>
      </c>
      <c r="F15448" s="2">
        <v>97.44</v>
      </c>
      <c r="G15448" s="3">
        <v>194</v>
      </c>
      <c r="H15448" s="3">
        <v>0.97440000000000004</v>
      </c>
      <c r="I15448" s="3">
        <v>4.5796799999999998</v>
      </c>
      <c r="J15448" s="3">
        <v>102.99408</v>
      </c>
      <c r="K15448" s="3">
        <v>158.45243076923077</v>
      </c>
      <c r="L15448" s="4">
        <v>0.35000000000000003</v>
      </c>
    </row>
    <row r="15449" spans="1:12" x14ac:dyDescent="0.35">
      <c r="A15449" s="1" t="s">
        <v>25887</v>
      </c>
      <c r="B15449" t="s">
        <v>19609</v>
      </c>
      <c r="C15449" t="s">
        <v>34</v>
      </c>
      <c r="D15449" t="s">
        <v>35</v>
      </c>
      <c r="E15449">
        <v>1</v>
      </c>
      <c r="F15449" s="2">
        <v>4051.08</v>
      </c>
      <c r="G15449" s="3">
        <v>10754</v>
      </c>
      <c r="H15449" s="3">
        <v>40.510800000000003</v>
      </c>
      <c r="I15449" s="3">
        <v>190.40075999999999</v>
      </c>
      <c r="J15449" s="3">
        <v>4281.9915600000004</v>
      </c>
      <c r="K15449" s="3">
        <v>6587.6793230769235</v>
      </c>
      <c r="L15449" s="4">
        <v>0.35</v>
      </c>
    </row>
    <row r="15450" spans="1:12" x14ac:dyDescent="0.35">
      <c r="A15450" s="1" t="s">
        <v>25888</v>
      </c>
      <c r="B15450" t="s">
        <v>1961</v>
      </c>
      <c r="C15450" t="s">
        <v>13</v>
      </c>
      <c r="D15450" t="s">
        <v>14</v>
      </c>
      <c r="E15450">
        <v>1</v>
      </c>
      <c r="F15450" s="2">
        <v>1782.48</v>
      </c>
      <c r="G15450" s="3">
        <v>3568</v>
      </c>
      <c r="H15450" s="3">
        <v>17.8248</v>
      </c>
      <c r="I15450" s="3">
        <v>83.776560000000003</v>
      </c>
      <c r="J15450" s="3">
        <v>1884.0813600000001</v>
      </c>
      <c r="K15450" s="3">
        <v>2898.5867076923078</v>
      </c>
      <c r="L15450" s="4">
        <v>0.35</v>
      </c>
    </row>
    <row r="15451" spans="1:12" x14ac:dyDescent="0.35">
      <c r="A15451" s="1" t="s">
        <v>25889</v>
      </c>
      <c r="B15451" t="s">
        <v>25890</v>
      </c>
      <c r="C15451" t="s">
        <v>13</v>
      </c>
      <c r="D15451" t="s">
        <v>14</v>
      </c>
      <c r="E15451">
        <v>1</v>
      </c>
      <c r="F15451" s="2">
        <v>4228.5600000000004</v>
      </c>
      <c r="G15451" s="3">
        <v>7715</v>
      </c>
      <c r="H15451" s="3">
        <v>42.285600000000002</v>
      </c>
      <c r="I15451" s="3">
        <v>198.74232000000001</v>
      </c>
      <c r="J15451" s="3">
        <v>4469.5879200000008</v>
      </c>
      <c r="K15451" s="3">
        <v>6876.2891076923088</v>
      </c>
      <c r="L15451" s="4">
        <v>0.35</v>
      </c>
    </row>
    <row r="15452" spans="1:12" x14ac:dyDescent="0.35">
      <c r="A15452" s="1" t="s">
        <v>25891</v>
      </c>
      <c r="B15452" t="s">
        <v>25892</v>
      </c>
      <c r="C15452" t="s">
        <v>34</v>
      </c>
      <c r="D15452" t="s">
        <v>35</v>
      </c>
      <c r="E15452">
        <v>1</v>
      </c>
      <c r="F15452" s="2">
        <v>525</v>
      </c>
      <c r="G15452" s="3">
        <v>1282.4000000000001</v>
      </c>
      <c r="H15452" s="3">
        <v>5.25</v>
      </c>
      <c r="I15452" s="3">
        <v>24.675000000000001</v>
      </c>
      <c r="J15452" s="3">
        <v>554.92499999999995</v>
      </c>
      <c r="K15452" s="3">
        <v>853.73076923076917</v>
      </c>
      <c r="L15452" s="4">
        <v>0.35000000000000003</v>
      </c>
    </row>
    <row r="15453" spans="1:12" x14ac:dyDescent="0.35">
      <c r="A15453" s="1" t="s">
        <v>25893</v>
      </c>
      <c r="B15453" t="s">
        <v>24941</v>
      </c>
      <c r="C15453" t="s">
        <v>34</v>
      </c>
      <c r="D15453" t="s">
        <v>35</v>
      </c>
      <c r="E15453">
        <v>1</v>
      </c>
      <c r="F15453" s="2">
        <v>9135.7199999999993</v>
      </c>
      <c r="G15453" s="3">
        <v>25377</v>
      </c>
      <c r="H15453" s="3">
        <v>91.357199999999992</v>
      </c>
      <c r="I15453" s="3">
        <v>429.37883999999997</v>
      </c>
      <c r="J15453" s="3">
        <v>9656.4560399999991</v>
      </c>
      <c r="K15453" s="3">
        <v>14856.086215384614</v>
      </c>
      <c r="L15453" s="4">
        <v>0.35</v>
      </c>
    </row>
    <row r="15454" spans="1:12" x14ac:dyDescent="0.35">
      <c r="A15454" s="1" t="s">
        <v>25894</v>
      </c>
      <c r="B15454" t="s">
        <v>21532</v>
      </c>
      <c r="C15454" t="s">
        <v>34</v>
      </c>
      <c r="D15454" t="s">
        <v>35</v>
      </c>
      <c r="E15454">
        <v>1</v>
      </c>
      <c r="F15454" s="2">
        <v>8422.92</v>
      </c>
      <c r="G15454" s="3">
        <v>23393</v>
      </c>
      <c r="H15454" s="3">
        <v>84.229200000000006</v>
      </c>
      <c r="I15454" s="3">
        <v>395.87724000000003</v>
      </c>
      <c r="J15454" s="3">
        <v>8903.0264399999996</v>
      </c>
      <c r="K15454" s="3">
        <v>13696.963753846152</v>
      </c>
      <c r="L15454" s="4">
        <v>0.34999999999999992</v>
      </c>
    </row>
    <row r="15455" spans="1:12" x14ac:dyDescent="0.35">
      <c r="A15455" s="1" t="s">
        <v>25895</v>
      </c>
      <c r="B15455" t="s">
        <v>1571</v>
      </c>
      <c r="C15455" t="s">
        <v>34</v>
      </c>
      <c r="D15455" t="s">
        <v>35</v>
      </c>
      <c r="E15455">
        <v>1</v>
      </c>
      <c r="F15455" s="2">
        <v>23288.959999999999</v>
      </c>
      <c r="G15455" s="3">
        <v>64685</v>
      </c>
      <c r="H15455" s="3">
        <v>232.8896</v>
      </c>
      <c r="I15455" s="3">
        <v>1094.5811200000001</v>
      </c>
      <c r="J15455" s="3">
        <v>24616.430719999997</v>
      </c>
      <c r="K15455" s="3">
        <v>37871.431876923074</v>
      </c>
      <c r="L15455" s="4">
        <v>0.35000000000000003</v>
      </c>
    </row>
    <row r="15456" spans="1:12" x14ac:dyDescent="0.35">
      <c r="A15456" s="1">
        <v>710517</v>
      </c>
      <c r="B15456" t="s">
        <v>25896</v>
      </c>
      <c r="C15456" t="s">
        <v>17</v>
      </c>
      <c r="D15456" t="s">
        <v>18</v>
      </c>
      <c r="E15456">
        <v>1</v>
      </c>
      <c r="F15456" s="2">
        <v>0.42</v>
      </c>
      <c r="G15456" s="3">
        <v>2786</v>
      </c>
      <c r="H15456" s="3">
        <v>4.1999999999999997E-3</v>
      </c>
      <c r="I15456" s="3">
        <v>1.9740000000000001E-2</v>
      </c>
      <c r="J15456" s="3">
        <v>0.44393999999999995</v>
      </c>
      <c r="K15456" s="3">
        <v>0.6829846153846153</v>
      </c>
      <c r="L15456" s="4">
        <v>0.35</v>
      </c>
    </row>
    <row r="15457" spans="1:12" x14ac:dyDescent="0.35">
      <c r="A15457" s="1" t="s">
        <v>25897</v>
      </c>
      <c r="B15457" t="s">
        <v>24545</v>
      </c>
      <c r="C15457" t="s">
        <v>363</v>
      </c>
      <c r="D15457" t="s">
        <v>364</v>
      </c>
      <c r="E15457">
        <v>1</v>
      </c>
      <c r="F15457" s="2">
        <v>796</v>
      </c>
      <c r="G15457" s="3">
        <v>2246</v>
      </c>
      <c r="H15457" s="3">
        <v>7.96</v>
      </c>
      <c r="I15457" s="3">
        <v>37.411999999999999</v>
      </c>
      <c r="J15457" s="3">
        <v>841.37200000000007</v>
      </c>
      <c r="K15457" s="3">
        <v>1294.4184615384615</v>
      </c>
      <c r="L15457" s="4">
        <v>0.34999999999999992</v>
      </c>
    </row>
    <row r="15458" spans="1:12" x14ac:dyDescent="0.35">
      <c r="A15458" s="1" t="s">
        <v>25898</v>
      </c>
      <c r="B15458" t="s">
        <v>20064</v>
      </c>
      <c r="C15458" t="s">
        <v>34</v>
      </c>
      <c r="D15458" t="s">
        <v>35</v>
      </c>
      <c r="E15458">
        <v>1</v>
      </c>
      <c r="F15458" s="2">
        <v>16893.72</v>
      </c>
      <c r="G15458" s="3">
        <v>45279</v>
      </c>
      <c r="H15458" s="3">
        <v>168.93720000000002</v>
      </c>
      <c r="I15458" s="3">
        <v>794.00484000000006</v>
      </c>
      <c r="J15458" s="3">
        <v>17856.662040000003</v>
      </c>
      <c r="K15458" s="3">
        <v>27471.787753846158</v>
      </c>
      <c r="L15458" s="4">
        <v>0.35</v>
      </c>
    </row>
    <row r="15459" spans="1:12" x14ac:dyDescent="0.35">
      <c r="A15459" s="1" t="s">
        <v>25899</v>
      </c>
      <c r="B15459" t="s">
        <v>21774</v>
      </c>
      <c r="C15459" t="s">
        <v>363</v>
      </c>
      <c r="D15459" t="s">
        <v>364</v>
      </c>
      <c r="E15459">
        <v>1</v>
      </c>
      <c r="F15459" s="2">
        <v>1825.45</v>
      </c>
      <c r="G15459" s="3">
        <v>3651</v>
      </c>
      <c r="H15459" s="3">
        <v>18.2545</v>
      </c>
      <c r="I15459" s="3">
        <v>85.796149999999997</v>
      </c>
      <c r="J15459" s="3">
        <v>1929.50065</v>
      </c>
      <c r="K15459" s="3">
        <v>2968.4625384615383</v>
      </c>
      <c r="L15459" s="4">
        <v>0.35</v>
      </c>
    </row>
    <row r="15460" spans="1:12" x14ac:dyDescent="0.35">
      <c r="A15460" s="1" t="s">
        <v>25900</v>
      </c>
      <c r="B15460" t="s">
        <v>25901</v>
      </c>
      <c r="C15460" t="s">
        <v>363</v>
      </c>
      <c r="D15460" t="s">
        <v>364</v>
      </c>
      <c r="E15460">
        <v>1</v>
      </c>
      <c r="F15460" s="2">
        <v>504.52</v>
      </c>
      <c r="G15460" s="3">
        <v>895</v>
      </c>
      <c r="H15460" s="3">
        <v>5.0452000000000004</v>
      </c>
      <c r="I15460" s="3">
        <v>23.712440000000001</v>
      </c>
      <c r="J15460" s="3">
        <v>533.27764000000002</v>
      </c>
      <c r="K15460" s="3">
        <v>820.42713846153845</v>
      </c>
      <c r="L15460" s="4">
        <v>0.35</v>
      </c>
    </row>
    <row r="15461" spans="1:12" x14ac:dyDescent="0.35">
      <c r="A15461" s="1" t="s">
        <v>25902</v>
      </c>
      <c r="B15461" t="s">
        <v>25903</v>
      </c>
      <c r="C15461" t="s">
        <v>363</v>
      </c>
      <c r="D15461" t="s">
        <v>364</v>
      </c>
      <c r="E15461">
        <v>1</v>
      </c>
      <c r="F15461" s="2">
        <v>152.5</v>
      </c>
      <c r="G15461" s="3">
        <v>1737</v>
      </c>
      <c r="H15461" s="3">
        <v>1.5250000000000001</v>
      </c>
      <c r="I15461" s="3">
        <v>7.1675000000000004</v>
      </c>
      <c r="J15461" s="3">
        <v>161.1925</v>
      </c>
      <c r="K15461" s="3">
        <v>247.98846153846154</v>
      </c>
      <c r="L15461" s="4">
        <v>0.35000000000000003</v>
      </c>
    </row>
    <row r="15462" spans="1:12" x14ac:dyDescent="0.35">
      <c r="A15462" s="1" t="s">
        <v>25904</v>
      </c>
      <c r="B15462" t="s">
        <v>25905</v>
      </c>
      <c r="C15462" t="s">
        <v>363</v>
      </c>
      <c r="D15462" t="s">
        <v>364</v>
      </c>
      <c r="E15462">
        <v>1</v>
      </c>
      <c r="F15462" s="2">
        <v>597</v>
      </c>
      <c r="G15462" s="3">
        <v>1145</v>
      </c>
      <c r="H15462" s="3">
        <v>5.97</v>
      </c>
      <c r="I15462" s="3">
        <v>28.059000000000001</v>
      </c>
      <c r="J15462" s="3">
        <v>631.029</v>
      </c>
      <c r="K15462" s="3">
        <v>970.81384615384616</v>
      </c>
      <c r="L15462" s="4">
        <v>0.35000000000000003</v>
      </c>
    </row>
    <row r="15463" spans="1:12" x14ac:dyDescent="0.35">
      <c r="A15463" s="1" t="s">
        <v>25906</v>
      </c>
      <c r="B15463" t="s">
        <v>24659</v>
      </c>
      <c r="C15463" t="s">
        <v>34</v>
      </c>
      <c r="D15463" t="s">
        <v>35</v>
      </c>
      <c r="E15463">
        <v>1</v>
      </c>
      <c r="F15463" s="2">
        <v>6237</v>
      </c>
      <c r="G15463" s="3">
        <v>17324</v>
      </c>
      <c r="H15463" s="3">
        <v>62.370000000000005</v>
      </c>
      <c r="I15463" s="3">
        <v>293.13900000000001</v>
      </c>
      <c r="J15463" s="3">
        <v>6592.509</v>
      </c>
      <c r="K15463" s="3">
        <v>10142.321538461538</v>
      </c>
      <c r="L15463" s="4">
        <v>0.35</v>
      </c>
    </row>
    <row r="15464" spans="1:12" x14ac:dyDescent="0.35">
      <c r="A15464" s="1" t="s">
        <v>25907</v>
      </c>
      <c r="B15464" t="s">
        <v>20511</v>
      </c>
      <c r="C15464" t="s">
        <v>34</v>
      </c>
      <c r="D15464" t="s">
        <v>35</v>
      </c>
      <c r="E15464">
        <v>1</v>
      </c>
      <c r="F15464" s="2">
        <v>9801</v>
      </c>
      <c r="G15464" s="3">
        <v>27220</v>
      </c>
      <c r="H15464" s="3">
        <v>98.01</v>
      </c>
      <c r="I15464" s="3">
        <v>460.64699999999999</v>
      </c>
      <c r="J15464" s="3">
        <v>10359.657000000001</v>
      </c>
      <c r="K15464" s="3">
        <v>15937.933846153846</v>
      </c>
      <c r="L15464" s="4">
        <v>0.34999999999999992</v>
      </c>
    </row>
    <row r="15465" spans="1:12" x14ac:dyDescent="0.35">
      <c r="A15465" s="1" t="s">
        <v>25908</v>
      </c>
      <c r="B15465" t="s">
        <v>20366</v>
      </c>
      <c r="C15465" t="s">
        <v>13</v>
      </c>
      <c r="D15465" t="s">
        <v>14</v>
      </c>
      <c r="E15465">
        <v>1</v>
      </c>
      <c r="F15465" s="2">
        <v>906.36</v>
      </c>
      <c r="G15465" s="3">
        <v>1653</v>
      </c>
      <c r="H15465" s="3">
        <v>9.063600000000001</v>
      </c>
      <c r="I15465" s="3">
        <v>42.59892</v>
      </c>
      <c r="J15465" s="3">
        <v>958.02251999999999</v>
      </c>
      <c r="K15465" s="3">
        <v>1473.8807999999999</v>
      </c>
      <c r="L15465" s="4">
        <v>0.35</v>
      </c>
    </row>
    <row r="15466" spans="1:12" x14ac:dyDescent="0.35">
      <c r="A15466" s="1" t="s">
        <v>25909</v>
      </c>
      <c r="B15466" t="s">
        <v>20077</v>
      </c>
      <c r="C15466" t="s">
        <v>34</v>
      </c>
      <c r="D15466" t="s">
        <v>35</v>
      </c>
      <c r="E15466">
        <v>1</v>
      </c>
      <c r="F15466" s="2">
        <v>14482.31</v>
      </c>
      <c r="G15466" s="3">
        <v>40221</v>
      </c>
      <c r="H15466" s="3">
        <v>144.82310000000001</v>
      </c>
      <c r="I15466" s="3">
        <v>680.66856999999993</v>
      </c>
      <c r="J15466" s="3">
        <v>15307.801669999999</v>
      </c>
      <c r="K15466" s="3">
        <v>23550.464107692304</v>
      </c>
      <c r="L15466" s="4">
        <v>0.34999999999999992</v>
      </c>
    </row>
    <row r="15467" spans="1:12" x14ac:dyDescent="0.35">
      <c r="A15467" s="1" t="s">
        <v>25910</v>
      </c>
      <c r="B15467" t="s">
        <v>25911</v>
      </c>
      <c r="C15467" t="s">
        <v>363</v>
      </c>
      <c r="D15467" t="s">
        <v>364</v>
      </c>
      <c r="E15467">
        <v>1</v>
      </c>
      <c r="F15467" s="2">
        <v>198</v>
      </c>
      <c r="G15467" s="3">
        <v>297</v>
      </c>
      <c r="H15467" s="3">
        <v>1.98</v>
      </c>
      <c r="I15467" s="3">
        <v>9.3059999999999992</v>
      </c>
      <c r="J15467" s="3">
        <v>209.286</v>
      </c>
      <c r="K15467" s="3">
        <v>321.97846153846154</v>
      </c>
      <c r="L15467" s="4">
        <v>0.35000000000000003</v>
      </c>
    </row>
    <row r="15468" spans="1:12" x14ac:dyDescent="0.35">
      <c r="A15468" s="1" t="s">
        <v>25912</v>
      </c>
      <c r="B15468" t="s">
        <v>25913</v>
      </c>
      <c r="C15468" t="s">
        <v>34</v>
      </c>
      <c r="D15468" t="s">
        <v>35</v>
      </c>
      <c r="E15468">
        <v>1</v>
      </c>
      <c r="F15468" s="2">
        <v>0.56499999999999995</v>
      </c>
      <c r="G15468" s="3">
        <v>2</v>
      </c>
      <c r="H15468" s="3">
        <v>5.6499999999999996E-3</v>
      </c>
      <c r="I15468" s="3">
        <v>2.6554999999999999E-2</v>
      </c>
      <c r="J15468" s="3">
        <v>0.59720499999999999</v>
      </c>
      <c r="K15468" s="3">
        <v>0.91877692307692305</v>
      </c>
      <c r="L15468" s="4">
        <v>0.35</v>
      </c>
    </row>
    <row r="15469" spans="1:12" x14ac:dyDescent="0.35">
      <c r="A15469" s="1" t="s">
        <v>25914</v>
      </c>
      <c r="B15469" t="s">
        <v>25915</v>
      </c>
      <c r="C15469" t="s">
        <v>21</v>
      </c>
      <c r="D15469" t="s">
        <v>22</v>
      </c>
      <c r="E15469">
        <v>1</v>
      </c>
      <c r="F15469" s="2">
        <v>1.0900000000000001</v>
      </c>
      <c r="G15469" s="3">
        <v>6</v>
      </c>
      <c r="H15469" s="3">
        <v>1.0900000000000002E-2</v>
      </c>
      <c r="I15469" s="3">
        <v>5.1230000000000005E-2</v>
      </c>
      <c r="J15469" s="3">
        <v>1.1521300000000001</v>
      </c>
      <c r="K15469" s="3">
        <v>1.7725076923076923</v>
      </c>
      <c r="L15469" s="4">
        <v>0.35</v>
      </c>
    </row>
    <row r="15470" spans="1:12" x14ac:dyDescent="0.35">
      <c r="A15470" s="1" t="s">
        <v>25916</v>
      </c>
      <c r="B15470" t="s">
        <v>19609</v>
      </c>
      <c r="C15470" t="s">
        <v>34</v>
      </c>
      <c r="D15470" t="s">
        <v>35</v>
      </c>
      <c r="E15470">
        <v>1</v>
      </c>
      <c r="F15470" s="2">
        <v>4312.4399999999996</v>
      </c>
      <c r="G15470" s="3">
        <v>11482</v>
      </c>
      <c r="H15470" s="3">
        <v>43.124399999999994</v>
      </c>
      <c r="I15470" s="3">
        <v>202.68467999999999</v>
      </c>
      <c r="J15470" s="3">
        <v>4558.2490799999996</v>
      </c>
      <c r="K15470" s="3">
        <v>7012.6908923076917</v>
      </c>
      <c r="L15470" s="4">
        <v>0.35</v>
      </c>
    </row>
    <row r="15471" spans="1:12" x14ac:dyDescent="0.35">
      <c r="A15471" s="1" t="s">
        <v>25917</v>
      </c>
      <c r="B15471" t="s">
        <v>25918</v>
      </c>
      <c r="C15471" t="s">
        <v>13</v>
      </c>
      <c r="D15471" t="s">
        <v>14</v>
      </c>
      <c r="E15471">
        <v>1</v>
      </c>
      <c r="F15471" s="2">
        <v>1040.76</v>
      </c>
      <c r="G15471" s="3">
        <v>2082</v>
      </c>
      <c r="H15471" s="3">
        <v>10.4076</v>
      </c>
      <c r="I15471" s="3">
        <v>48.91572</v>
      </c>
      <c r="J15471" s="3">
        <v>1100.08332</v>
      </c>
      <c r="K15471" s="3">
        <v>1692.4358769230769</v>
      </c>
      <c r="L15471" s="4">
        <v>0.35000000000000003</v>
      </c>
    </row>
    <row r="15472" spans="1:12" x14ac:dyDescent="0.35">
      <c r="A15472" s="1" t="s">
        <v>25919</v>
      </c>
      <c r="B15472" t="s">
        <v>17031</v>
      </c>
      <c r="C15472" t="s">
        <v>26</v>
      </c>
      <c r="D15472" t="s">
        <v>27</v>
      </c>
      <c r="E15472">
        <v>1</v>
      </c>
      <c r="F15472" s="2">
        <v>1956.35</v>
      </c>
      <c r="G15472" s="3">
        <v>4275.7299999999996</v>
      </c>
      <c r="H15472" s="3">
        <v>19.563500000000001</v>
      </c>
      <c r="I15472" s="3">
        <v>91.948449999999994</v>
      </c>
      <c r="J15472" s="3">
        <v>2067.86195</v>
      </c>
      <c r="K15472" s="3">
        <v>3181.3260769230769</v>
      </c>
      <c r="L15472" s="4">
        <v>0.35000000000000003</v>
      </c>
    </row>
    <row r="15473" spans="1:12" x14ac:dyDescent="0.35">
      <c r="A15473" s="1" t="s">
        <v>25920</v>
      </c>
      <c r="B15473" t="s">
        <v>25921</v>
      </c>
      <c r="C15473" t="s">
        <v>363</v>
      </c>
      <c r="D15473" t="s">
        <v>364</v>
      </c>
      <c r="E15473">
        <v>1</v>
      </c>
      <c r="F15473" s="2">
        <v>9.68</v>
      </c>
      <c r="G15473" s="3">
        <v>49</v>
      </c>
      <c r="H15473" s="3">
        <v>9.6799999999999997E-2</v>
      </c>
      <c r="I15473" s="3">
        <v>0.45495999999999998</v>
      </c>
      <c r="J15473" s="3">
        <v>10.23176</v>
      </c>
      <c r="K15473" s="3">
        <v>15.741169230769229</v>
      </c>
      <c r="L15473" s="4">
        <v>0.34999999999999992</v>
      </c>
    </row>
    <row r="15474" spans="1:12" x14ac:dyDescent="0.35">
      <c r="A15474" s="1" t="s">
        <v>25922</v>
      </c>
      <c r="B15474" t="s">
        <v>23575</v>
      </c>
      <c r="C15474" t="s">
        <v>13</v>
      </c>
      <c r="D15474" t="s">
        <v>14</v>
      </c>
      <c r="E15474">
        <v>1</v>
      </c>
      <c r="F15474" s="2">
        <v>428.4</v>
      </c>
      <c r="G15474" s="3">
        <v>860</v>
      </c>
      <c r="H15474" s="3">
        <v>4.2839999999999998</v>
      </c>
      <c r="I15474" s="3">
        <v>20.134799999999998</v>
      </c>
      <c r="J15474" s="3">
        <v>452.81879999999995</v>
      </c>
      <c r="K15474" s="3">
        <v>696.64430769230762</v>
      </c>
      <c r="L15474" s="4">
        <v>0.35</v>
      </c>
    </row>
    <row r="15475" spans="1:12" x14ac:dyDescent="0.35">
      <c r="A15475" s="1" t="s">
        <v>25923</v>
      </c>
      <c r="B15475" t="s">
        <v>19975</v>
      </c>
      <c r="C15475" t="s">
        <v>363</v>
      </c>
      <c r="D15475" t="s">
        <v>364</v>
      </c>
      <c r="E15475">
        <v>1</v>
      </c>
      <c r="F15475" s="2">
        <v>1105</v>
      </c>
      <c r="G15475" s="3">
        <v>2431</v>
      </c>
      <c r="H15475" s="3">
        <v>11.05</v>
      </c>
      <c r="I15475" s="3">
        <v>51.935000000000002</v>
      </c>
      <c r="J15475" s="3">
        <v>1167.9849999999999</v>
      </c>
      <c r="K15475" s="3">
        <v>1796.8999999999999</v>
      </c>
      <c r="L15475" s="4">
        <v>0.35000000000000003</v>
      </c>
    </row>
    <row r="15476" spans="1:12" x14ac:dyDescent="0.35">
      <c r="A15476" s="1" t="s">
        <v>25924</v>
      </c>
      <c r="B15476" t="s">
        <v>25925</v>
      </c>
      <c r="C15476" t="s">
        <v>34</v>
      </c>
      <c r="D15476" t="s">
        <v>35</v>
      </c>
      <c r="E15476">
        <v>1</v>
      </c>
      <c r="F15476" s="2">
        <v>177.98</v>
      </c>
      <c r="G15476" s="3">
        <v>426.608</v>
      </c>
      <c r="H15476" s="3">
        <v>1.7797999999999998</v>
      </c>
      <c r="I15476" s="3">
        <v>8.3650599999999997</v>
      </c>
      <c r="J15476" s="3">
        <v>188.12485999999998</v>
      </c>
      <c r="K15476" s="3">
        <v>289.42286153846152</v>
      </c>
      <c r="L15476" s="4">
        <v>0.35000000000000003</v>
      </c>
    </row>
    <row r="15477" spans="1:12" x14ac:dyDescent="0.35">
      <c r="A15477" s="1" t="s">
        <v>25926</v>
      </c>
      <c r="B15477" t="s">
        <v>25927</v>
      </c>
      <c r="C15477" t="s">
        <v>363</v>
      </c>
      <c r="D15477" t="s">
        <v>364</v>
      </c>
      <c r="E15477">
        <v>1</v>
      </c>
      <c r="F15477" s="2">
        <v>83.35</v>
      </c>
      <c r="G15477" s="3">
        <v>157</v>
      </c>
      <c r="H15477" s="3">
        <v>0.83349999999999991</v>
      </c>
      <c r="I15477" s="3">
        <v>3.9174499999999997</v>
      </c>
      <c r="J15477" s="3">
        <v>88.100949999999997</v>
      </c>
      <c r="K15477" s="3">
        <v>135.53992307692306</v>
      </c>
      <c r="L15477" s="4">
        <v>0.34999999999999992</v>
      </c>
    </row>
    <row r="15478" spans="1:12" x14ac:dyDescent="0.35">
      <c r="A15478" s="1" t="s">
        <v>25928</v>
      </c>
      <c r="B15478" t="s">
        <v>25929</v>
      </c>
      <c r="C15478" t="s">
        <v>363</v>
      </c>
      <c r="D15478" t="s">
        <v>364</v>
      </c>
      <c r="E15478">
        <v>1</v>
      </c>
      <c r="F15478" s="2">
        <v>115.6</v>
      </c>
      <c r="G15478" s="3">
        <v>252.65</v>
      </c>
      <c r="H15478" s="3">
        <v>1.1559999999999999</v>
      </c>
      <c r="I15478" s="3">
        <v>5.4331999999999994</v>
      </c>
      <c r="J15478" s="3">
        <v>122.1892</v>
      </c>
      <c r="K15478" s="3">
        <v>187.98338461538461</v>
      </c>
      <c r="L15478" s="4">
        <v>0.35</v>
      </c>
    </row>
    <row r="15479" spans="1:12" x14ac:dyDescent="0.35">
      <c r="A15479" s="1" t="s">
        <v>25930</v>
      </c>
      <c r="B15479" t="s">
        <v>25931</v>
      </c>
      <c r="C15479" t="s">
        <v>26</v>
      </c>
      <c r="D15479" t="s">
        <v>27</v>
      </c>
      <c r="E15479">
        <v>1</v>
      </c>
      <c r="F15479" s="2">
        <v>179.2</v>
      </c>
      <c r="G15479" s="3">
        <v>414.4</v>
      </c>
      <c r="H15479" s="3">
        <v>1.7919999999999998</v>
      </c>
      <c r="I15479" s="3">
        <v>8.4223999999999997</v>
      </c>
      <c r="J15479" s="3">
        <v>189.4144</v>
      </c>
      <c r="K15479" s="3">
        <v>291.40676923076921</v>
      </c>
      <c r="L15479" s="4">
        <v>0.35</v>
      </c>
    </row>
    <row r="15480" spans="1:12" x14ac:dyDescent="0.35">
      <c r="A15480" s="1" t="s">
        <v>25932</v>
      </c>
      <c r="B15480" t="s">
        <v>20232</v>
      </c>
      <c r="C15480" t="s">
        <v>34</v>
      </c>
      <c r="D15480" t="s">
        <v>35</v>
      </c>
      <c r="E15480">
        <v>1</v>
      </c>
      <c r="F15480" s="2">
        <v>1888.92</v>
      </c>
      <c r="G15480" s="3">
        <v>4906</v>
      </c>
      <c r="H15480" s="3">
        <v>18.889200000000002</v>
      </c>
      <c r="I15480" s="3">
        <v>88.779240000000001</v>
      </c>
      <c r="J15480" s="3">
        <v>1996.5884400000002</v>
      </c>
      <c r="K15480" s="3">
        <v>3071.6745230769234</v>
      </c>
      <c r="L15480" s="4">
        <v>0.35</v>
      </c>
    </row>
    <row r="15481" spans="1:12" x14ac:dyDescent="0.35">
      <c r="A15481" s="1" t="s">
        <v>25933</v>
      </c>
      <c r="B15481" t="s">
        <v>25934</v>
      </c>
      <c r="C15481" t="s">
        <v>363</v>
      </c>
      <c r="D15481" t="s">
        <v>364</v>
      </c>
      <c r="E15481">
        <v>1</v>
      </c>
      <c r="F15481" s="2">
        <v>9285</v>
      </c>
      <c r="G15481" s="3">
        <v>18588</v>
      </c>
      <c r="H15481" s="3">
        <v>92.850000000000009</v>
      </c>
      <c r="I15481" s="3">
        <v>436.39499999999998</v>
      </c>
      <c r="J15481" s="3">
        <v>9814.2450000000008</v>
      </c>
      <c r="K15481" s="3">
        <v>15098.838461538462</v>
      </c>
      <c r="L15481" s="4">
        <v>0.35</v>
      </c>
    </row>
    <row r="15482" spans="1:12" x14ac:dyDescent="0.35">
      <c r="A15482" s="1" t="s">
        <v>25935</v>
      </c>
      <c r="B15482" t="s">
        <v>21364</v>
      </c>
      <c r="C15482" t="s">
        <v>34</v>
      </c>
      <c r="D15482" t="s">
        <v>35</v>
      </c>
      <c r="E15482">
        <v>1</v>
      </c>
      <c r="F15482" s="2">
        <v>5102.46</v>
      </c>
      <c r="G15482" s="3">
        <v>14171</v>
      </c>
      <c r="H15482" s="3">
        <v>51.0246</v>
      </c>
      <c r="I15482" s="3">
        <v>239.81562</v>
      </c>
      <c r="J15482" s="3">
        <v>5393.3002200000001</v>
      </c>
      <c r="K15482" s="3">
        <v>8297.3849538461545</v>
      </c>
      <c r="L15482" s="4">
        <v>0.35000000000000003</v>
      </c>
    </row>
    <row r="15483" spans="1:12" x14ac:dyDescent="0.35">
      <c r="A15483" s="1" t="s">
        <v>25936</v>
      </c>
      <c r="B15483" t="s">
        <v>25937</v>
      </c>
      <c r="C15483" t="s">
        <v>13</v>
      </c>
      <c r="D15483" t="s">
        <v>14</v>
      </c>
      <c r="E15483">
        <v>1</v>
      </c>
      <c r="F15483" s="2">
        <v>68.959999999999994</v>
      </c>
      <c r="G15483" s="3">
        <v>242</v>
      </c>
      <c r="H15483" s="3">
        <v>0.68959999999999999</v>
      </c>
      <c r="I15483" s="3">
        <v>3.2411199999999996</v>
      </c>
      <c r="J15483" s="3">
        <v>72.890719999999988</v>
      </c>
      <c r="K15483" s="3">
        <v>112.13956923076921</v>
      </c>
      <c r="L15483" s="4">
        <v>0.35</v>
      </c>
    </row>
    <row r="15484" spans="1:12" x14ac:dyDescent="0.35">
      <c r="A15484" s="1" t="s">
        <v>25938</v>
      </c>
      <c r="B15484" t="s">
        <v>25939</v>
      </c>
      <c r="C15484" t="s">
        <v>363</v>
      </c>
      <c r="D15484" t="s">
        <v>364</v>
      </c>
      <c r="E15484">
        <v>1</v>
      </c>
      <c r="F15484" s="2">
        <v>423.29</v>
      </c>
      <c r="G15484" s="3">
        <v>675.34</v>
      </c>
      <c r="H15484" s="3">
        <v>4.2328999999999999</v>
      </c>
      <c r="I15484" s="3">
        <v>19.894629999999999</v>
      </c>
      <c r="J15484" s="3">
        <v>447.41753</v>
      </c>
      <c r="K15484" s="3">
        <v>688.33466153846155</v>
      </c>
      <c r="L15484" s="4">
        <v>0.35000000000000003</v>
      </c>
    </row>
    <row r="15485" spans="1:12" x14ac:dyDescent="0.35">
      <c r="A15485" s="1" t="s">
        <v>25940</v>
      </c>
      <c r="B15485" t="s">
        <v>25941</v>
      </c>
      <c r="C15485" t="s">
        <v>363</v>
      </c>
      <c r="D15485" t="s">
        <v>364</v>
      </c>
      <c r="E15485">
        <v>1</v>
      </c>
      <c r="F15485" s="2">
        <v>1465</v>
      </c>
      <c r="G15485" s="3">
        <v>4862</v>
      </c>
      <c r="H15485" s="3">
        <v>14.65</v>
      </c>
      <c r="I15485" s="3">
        <v>68.855000000000004</v>
      </c>
      <c r="J15485" s="3">
        <v>1548.5050000000001</v>
      </c>
      <c r="K15485" s="3">
        <v>2382.3153846153846</v>
      </c>
      <c r="L15485" s="4">
        <v>0.34999999999999992</v>
      </c>
    </row>
    <row r="15486" spans="1:12" x14ac:dyDescent="0.35">
      <c r="A15486" s="1" t="s">
        <v>25942</v>
      </c>
      <c r="B15486" t="s">
        <v>25943</v>
      </c>
      <c r="C15486" t="s">
        <v>26</v>
      </c>
      <c r="D15486" t="s">
        <v>27</v>
      </c>
      <c r="E15486">
        <v>1</v>
      </c>
      <c r="F15486" s="2">
        <v>21.48</v>
      </c>
      <c r="G15486" s="3">
        <v>44</v>
      </c>
      <c r="H15486" s="3">
        <v>0.21480000000000002</v>
      </c>
      <c r="I15486" s="3">
        <v>1.00956</v>
      </c>
      <c r="J15486" s="3">
        <v>22.704360000000001</v>
      </c>
      <c r="K15486" s="3">
        <v>34.929784615384619</v>
      </c>
      <c r="L15486" s="4">
        <v>0.35000000000000003</v>
      </c>
    </row>
    <row r="15487" spans="1:12" x14ac:dyDescent="0.35">
      <c r="A15487" s="1" t="s">
        <v>25944</v>
      </c>
      <c r="B15487" t="s">
        <v>24504</v>
      </c>
      <c r="C15487" t="s">
        <v>363</v>
      </c>
      <c r="D15487" t="s">
        <v>364</v>
      </c>
      <c r="E15487">
        <v>1</v>
      </c>
      <c r="F15487" s="2">
        <v>1461.96</v>
      </c>
      <c r="G15487" s="3">
        <v>2431</v>
      </c>
      <c r="H15487" s="3">
        <v>14.6196</v>
      </c>
      <c r="I15487" s="3">
        <v>68.712119999999999</v>
      </c>
      <c r="J15487" s="3">
        <v>1545.2917199999999</v>
      </c>
      <c r="K15487" s="3">
        <v>2377.3718769230768</v>
      </c>
      <c r="L15487" s="4">
        <v>0.35</v>
      </c>
    </row>
    <row r="15488" spans="1:12" x14ac:dyDescent="0.35">
      <c r="A15488" s="1" t="s">
        <v>25945</v>
      </c>
      <c r="B15488" t="s">
        <v>25946</v>
      </c>
      <c r="C15488" t="s">
        <v>363</v>
      </c>
      <c r="D15488" t="s">
        <v>364</v>
      </c>
      <c r="E15488">
        <v>1</v>
      </c>
      <c r="F15488" s="2">
        <v>0.74060000000000004</v>
      </c>
      <c r="G15488" s="3">
        <v>85</v>
      </c>
      <c r="H15488" s="3">
        <v>7.4060000000000003E-3</v>
      </c>
      <c r="I15488" s="3">
        <v>3.4808200000000004E-2</v>
      </c>
      <c r="J15488" s="3">
        <v>0.78281420000000002</v>
      </c>
      <c r="K15488" s="3">
        <v>1.2043295384615385</v>
      </c>
      <c r="L15488" s="4">
        <v>0.35</v>
      </c>
    </row>
    <row r="15489" spans="1:12" x14ac:dyDescent="0.35">
      <c r="A15489" s="1" t="s">
        <v>25947</v>
      </c>
      <c r="B15489" t="s">
        <v>25948</v>
      </c>
      <c r="C15489" t="s">
        <v>363</v>
      </c>
      <c r="D15489" t="s">
        <v>364</v>
      </c>
      <c r="E15489">
        <v>1</v>
      </c>
      <c r="F15489" s="2">
        <v>2083.9499999999998</v>
      </c>
      <c r="G15489" s="3">
        <v>4173</v>
      </c>
      <c r="H15489" s="3">
        <v>20.839499999999997</v>
      </c>
      <c r="I15489" s="3">
        <v>97.945649999999986</v>
      </c>
      <c r="J15489" s="3">
        <v>2202.73515</v>
      </c>
      <c r="K15489" s="3">
        <v>3388.8233076923075</v>
      </c>
      <c r="L15489" s="4">
        <v>0.35</v>
      </c>
    </row>
    <row r="15490" spans="1:12" x14ac:dyDescent="0.35">
      <c r="A15490" s="1" t="s">
        <v>25949</v>
      </c>
      <c r="B15490" t="s">
        <v>25950</v>
      </c>
      <c r="C15490" t="s">
        <v>363</v>
      </c>
      <c r="D15490" t="s">
        <v>364</v>
      </c>
      <c r="E15490">
        <v>1</v>
      </c>
      <c r="F15490" s="2">
        <v>77.163200000000003</v>
      </c>
      <c r="G15490" s="3">
        <v>160</v>
      </c>
      <c r="H15490" s="3">
        <v>0.7716320000000001</v>
      </c>
      <c r="I15490" s="3">
        <v>3.6266704000000001</v>
      </c>
      <c r="J15490" s="3">
        <v>81.561502399999995</v>
      </c>
      <c r="K15490" s="3">
        <v>125.47923446153845</v>
      </c>
      <c r="L15490" s="4">
        <v>0.35</v>
      </c>
    </row>
    <row r="15491" spans="1:12" x14ac:dyDescent="0.35">
      <c r="A15491" s="1" t="s">
        <v>25951</v>
      </c>
      <c r="B15491" t="s">
        <v>25952</v>
      </c>
      <c r="C15491" t="s">
        <v>34</v>
      </c>
      <c r="D15491" t="s">
        <v>35</v>
      </c>
      <c r="E15491">
        <v>1</v>
      </c>
      <c r="F15491" s="2">
        <v>27.97</v>
      </c>
      <c r="G15491" s="3">
        <v>92</v>
      </c>
      <c r="H15491" s="3">
        <v>0.2797</v>
      </c>
      <c r="I15491" s="3">
        <v>1.3145899999999999</v>
      </c>
      <c r="J15491" s="3">
        <v>29.564289999999996</v>
      </c>
      <c r="K15491" s="3">
        <v>45.483523076923071</v>
      </c>
      <c r="L15491" s="4">
        <v>0.35</v>
      </c>
    </row>
    <row r="15492" spans="1:12" x14ac:dyDescent="0.35">
      <c r="A15492" s="1" t="s">
        <v>25953</v>
      </c>
      <c r="B15492" t="s">
        <v>21526</v>
      </c>
      <c r="C15492" t="s">
        <v>34</v>
      </c>
      <c r="D15492" t="s">
        <v>35</v>
      </c>
      <c r="E15492">
        <v>1</v>
      </c>
      <c r="F15492" s="2">
        <v>7900.2</v>
      </c>
      <c r="G15492" s="3">
        <v>21942</v>
      </c>
      <c r="H15492" s="3">
        <v>79.001999999999995</v>
      </c>
      <c r="I15492" s="3">
        <v>371.30939999999998</v>
      </c>
      <c r="J15492" s="3">
        <v>8350.5113999999994</v>
      </c>
      <c r="K15492" s="3">
        <v>12846.940615384614</v>
      </c>
      <c r="L15492" s="4">
        <v>0.35</v>
      </c>
    </row>
    <row r="15493" spans="1:12" x14ac:dyDescent="0.35">
      <c r="A15493" s="1" t="s">
        <v>25954</v>
      </c>
      <c r="B15493" t="s">
        <v>25955</v>
      </c>
      <c r="C15493" t="s">
        <v>26</v>
      </c>
      <c r="D15493" t="s">
        <v>27</v>
      </c>
      <c r="E15493">
        <v>1</v>
      </c>
      <c r="F15493" s="2">
        <v>86.21</v>
      </c>
      <c r="G15493" s="3">
        <v>178</v>
      </c>
      <c r="H15493" s="3">
        <v>0.86209999999999998</v>
      </c>
      <c r="I15493" s="3">
        <v>4.0518700000000001</v>
      </c>
      <c r="J15493" s="3">
        <v>91.123969999999986</v>
      </c>
      <c r="K15493" s="3">
        <v>140.19072307692306</v>
      </c>
      <c r="L15493" s="4">
        <v>0.35000000000000003</v>
      </c>
    </row>
    <row r="15494" spans="1:12" x14ac:dyDescent="0.35">
      <c r="A15494" s="1" t="s">
        <v>25956</v>
      </c>
      <c r="B15494" t="s">
        <v>19609</v>
      </c>
      <c r="C15494" t="s">
        <v>34</v>
      </c>
      <c r="D15494" t="s">
        <v>35</v>
      </c>
      <c r="E15494">
        <v>1</v>
      </c>
      <c r="F15494" s="2">
        <v>4538.16</v>
      </c>
      <c r="G15494" s="3">
        <v>12107</v>
      </c>
      <c r="H15494" s="3">
        <v>45.381599999999999</v>
      </c>
      <c r="I15494" s="3">
        <v>213.29352</v>
      </c>
      <c r="J15494" s="3">
        <v>4796.8351199999997</v>
      </c>
      <c r="K15494" s="3">
        <v>7379.7463384615376</v>
      </c>
      <c r="L15494" s="4">
        <v>0.35</v>
      </c>
    </row>
    <row r="15495" spans="1:12" x14ac:dyDescent="0.35">
      <c r="A15495" s="1" t="s">
        <v>25957</v>
      </c>
      <c r="B15495" t="s">
        <v>25958</v>
      </c>
      <c r="C15495" t="s">
        <v>363</v>
      </c>
      <c r="D15495" t="s">
        <v>364</v>
      </c>
      <c r="E15495">
        <v>1</v>
      </c>
      <c r="F15495" s="2">
        <v>238.9007</v>
      </c>
      <c r="G15495" s="3">
        <v>64</v>
      </c>
      <c r="H15495" s="3">
        <v>2.3890069999999999</v>
      </c>
      <c r="I15495" s="3">
        <v>11.2283329</v>
      </c>
      <c r="J15495" s="3">
        <v>252.51803989999999</v>
      </c>
      <c r="K15495" s="3">
        <v>388.48929215384612</v>
      </c>
      <c r="L15495" s="4">
        <v>0.35</v>
      </c>
    </row>
    <row r="15496" spans="1:12" x14ac:dyDescent="0.35">
      <c r="A15496" s="1" t="s">
        <v>25959</v>
      </c>
      <c r="B15496" t="s">
        <v>20232</v>
      </c>
      <c r="C15496" t="s">
        <v>34</v>
      </c>
      <c r="D15496" t="s">
        <v>35</v>
      </c>
      <c r="E15496">
        <v>1</v>
      </c>
      <c r="F15496" s="2">
        <v>2886.84</v>
      </c>
      <c r="G15496" s="3">
        <v>7496</v>
      </c>
      <c r="H15496" s="3">
        <v>28.868400000000001</v>
      </c>
      <c r="I15496" s="3">
        <v>135.68147999999999</v>
      </c>
      <c r="J15496" s="3">
        <v>3051.3898800000002</v>
      </c>
      <c r="K15496" s="3">
        <v>4694.4459692307692</v>
      </c>
      <c r="L15496" s="4">
        <v>0.35</v>
      </c>
    </row>
    <row r="15497" spans="1:12" x14ac:dyDescent="0.35">
      <c r="A15497" s="1" t="s">
        <v>25960</v>
      </c>
      <c r="B15497" t="s">
        <v>25961</v>
      </c>
      <c r="C15497" t="s">
        <v>13</v>
      </c>
      <c r="D15497" t="s">
        <v>14</v>
      </c>
      <c r="E15497">
        <v>1</v>
      </c>
      <c r="F15497" s="2">
        <v>412.44</v>
      </c>
      <c r="G15497" s="3">
        <v>825</v>
      </c>
      <c r="H15497" s="3">
        <v>4.1243999999999996</v>
      </c>
      <c r="I15497" s="3">
        <v>19.384679999999999</v>
      </c>
      <c r="J15497" s="3">
        <v>435.94907999999998</v>
      </c>
      <c r="K15497" s="3">
        <v>670.69089230769225</v>
      </c>
      <c r="L15497" s="4">
        <v>0.35</v>
      </c>
    </row>
    <row r="15498" spans="1:12" x14ac:dyDescent="0.35">
      <c r="A15498" s="1" t="s">
        <v>25962</v>
      </c>
      <c r="B15498" t="s">
        <v>25963</v>
      </c>
      <c r="C15498" t="s">
        <v>363</v>
      </c>
      <c r="D15498" t="s">
        <v>364</v>
      </c>
      <c r="E15498">
        <v>1</v>
      </c>
      <c r="F15498" s="2">
        <v>166.56</v>
      </c>
      <c r="G15498" s="3">
        <v>331.28480000000002</v>
      </c>
      <c r="H15498" s="3">
        <v>1.6656</v>
      </c>
      <c r="I15498" s="3">
        <v>7.8283199999999997</v>
      </c>
      <c r="J15498" s="3">
        <v>176.05392000000001</v>
      </c>
      <c r="K15498" s="3">
        <v>270.8521846153846</v>
      </c>
      <c r="L15498" s="4">
        <v>0.34999999999999992</v>
      </c>
    </row>
    <row r="15499" spans="1:12" x14ac:dyDescent="0.35">
      <c r="A15499" s="1" t="s">
        <v>25964</v>
      </c>
      <c r="B15499" t="s">
        <v>25965</v>
      </c>
      <c r="C15499" t="s">
        <v>34</v>
      </c>
      <c r="D15499" t="s">
        <v>35</v>
      </c>
      <c r="E15499">
        <v>1</v>
      </c>
      <c r="F15499" s="2">
        <v>1.37</v>
      </c>
      <c r="G15499" s="3">
        <v>5</v>
      </c>
      <c r="H15499" s="3">
        <v>1.3700000000000002E-2</v>
      </c>
      <c r="I15499" s="3">
        <v>6.4390000000000003E-2</v>
      </c>
      <c r="J15499" s="3">
        <v>1.4480900000000001</v>
      </c>
      <c r="K15499" s="3">
        <v>2.2278307692307693</v>
      </c>
      <c r="L15499" s="4">
        <v>0.35</v>
      </c>
    </row>
    <row r="15500" spans="1:12" x14ac:dyDescent="0.35">
      <c r="A15500" s="1" t="s">
        <v>25966</v>
      </c>
      <c r="B15500" t="s">
        <v>25967</v>
      </c>
      <c r="C15500" t="s">
        <v>363</v>
      </c>
      <c r="D15500" t="s">
        <v>364</v>
      </c>
      <c r="E15500">
        <v>1</v>
      </c>
      <c r="F15500" s="2">
        <v>3355.72</v>
      </c>
      <c r="G15500" s="3">
        <v>6793.35</v>
      </c>
      <c r="H15500" s="3">
        <v>33.557200000000002</v>
      </c>
      <c r="I15500" s="3">
        <v>157.71884</v>
      </c>
      <c r="J15500" s="3">
        <v>3546.99604</v>
      </c>
      <c r="K15500" s="3">
        <v>5456.9169846153845</v>
      </c>
      <c r="L15500" s="4">
        <v>0.35</v>
      </c>
    </row>
    <row r="15501" spans="1:12" x14ac:dyDescent="0.35">
      <c r="A15501" s="1" t="s">
        <v>25968</v>
      </c>
      <c r="B15501" t="s">
        <v>25969</v>
      </c>
      <c r="C15501" t="s">
        <v>34</v>
      </c>
      <c r="D15501" t="s">
        <v>35</v>
      </c>
      <c r="E15501">
        <v>1</v>
      </c>
      <c r="F15501" s="2">
        <v>132.34</v>
      </c>
      <c r="G15501" s="3">
        <v>339</v>
      </c>
      <c r="H15501" s="3">
        <v>1.3234000000000001</v>
      </c>
      <c r="I15501" s="3">
        <v>6.2199800000000005</v>
      </c>
      <c r="J15501" s="3">
        <v>139.88337999999999</v>
      </c>
      <c r="K15501" s="3">
        <v>215.20519999999996</v>
      </c>
      <c r="L15501" s="4">
        <v>0.34999999999999992</v>
      </c>
    </row>
    <row r="15502" spans="1:12" x14ac:dyDescent="0.35">
      <c r="A15502" s="1" t="s">
        <v>25970</v>
      </c>
      <c r="B15502" t="s">
        <v>3142</v>
      </c>
      <c r="C15502" t="s">
        <v>13</v>
      </c>
      <c r="D15502" t="s">
        <v>14</v>
      </c>
      <c r="E15502">
        <v>1</v>
      </c>
      <c r="F15502" s="2">
        <v>2319.2399999999998</v>
      </c>
      <c r="G15502" s="3">
        <v>4642</v>
      </c>
      <c r="H15502" s="3">
        <v>23.192399999999999</v>
      </c>
      <c r="I15502" s="3">
        <v>109.00427999999999</v>
      </c>
      <c r="J15502" s="3">
        <v>2451.4366799999998</v>
      </c>
      <c r="K15502" s="3">
        <v>3771.4410461538455</v>
      </c>
      <c r="L15502" s="4">
        <v>0.34999999999999992</v>
      </c>
    </row>
    <row r="15503" spans="1:12" x14ac:dyDescent="0.35">
      <c r="A15503" s="1" t="s">
        <v>25971</v>
      </c>
      <c r="B15503" t="s">
        <v>17016</v>
      </c>
      <c r="C15503" t="s">
        <v>26</v>
      </c>
      <c r="D15503" t="s">
        <v>27</v>
      </c>
      <c r="E15503">
        <v>1</v>
      </c>
      <c r="F15503" s="2">
        <v>1019.7</v>
      </c>
      <c r="G15503" s="3">
        <v>2228.62</v>
      </c>
      <c r="H15503" s="3">
        <v>10.197000000000001</v>
      </c>
      <c r="I15503" s="3">
        <v>47.925900000000006</v>
      </c>
      <c r="J15503" s="3">
        <v>1077.8228999999999</v>
      </c>
      <c r="K15503" s="3">
        <v>1658.1890769230768</v>
      </c>
      <c r="L15503" s="4">
        <v>0.35</v>
      </c>
    </row>
    <row r="15504" spans="1:12" x14ac:dyDescent="0.35">
      <c r="A15504" s="1" t="s">
        <v>25972</v>
      </c>
      <c r="B15504" t="s">
        <v>25973</v>
      </c>
      <c r="C15504" t="s">
        <v>363</v>
      </c>
      <c r="D15504" t="s">
        <v>364</v>
      </c>
      <c r="E15504">
        <v>1</v>
      </c>
      <c r="F15504" s="2">
        <v>0.30430000000000001</v>
      </c>
      <c r="G15504" s="3">
        <v>811</v>
      </c>
      <c r="H15504" s="3">
        <v>3.0430000000000001E-3</v>
      </c>
      <c r="I15504" s="3">
        <v>1.43021E-2</v>
      </c>
      <c r="J15504" s="3">
        <v>0.32164510000000002</v>
      </c>
      <c r="K15504" s="3">
        <v>0.49483861538461538</v>
      </c>
      <c r="L15504" s="4">
        <v>0.35</v>
      </c>
    </row>
    <row r="15505" spans="1:12" x14ac:dyDescent="0.35">
      <c r="A15505" s="1" t="s">
        <v>25974</v>
      </c>
      <c r="B15505" t="s">
        <v>25975</v>
      </c>
      <c r="C15505" t="s">
        <v>34</v>
      </c>
      <c r="D15505" t="s">
        <v>35</v>
      </c>
      <c r="E15505">
        <v>1</v>
      </c>
      <c r="F15505" s="2">
        <v>106.95</v>
      </c>
      <c r="G15505" s="3">
        <v>152.32</v>
      </c>
      <c r="H15505" s="3">
        <v>1.0695000000000001</v>
      </c>
      <c r="I15505" s="3">
        <v>5.0266500000000001</v>
      </c>
      <c r="J15505" s="3">
        <v>113.04615000000001</v>
      </c>
      <c r="K15505" s="3">
        <v>173.91715384615387</v>
      </c>
      <c r="L15505" s="4">
        <v>0.35000000000000003</v>
      </c>
    </row>
    <row r="15506" spans="1:12" x14ac:dyDescent="0.35">
      <c r="A15506" s="1" t="s">
        <v>25976</v>
      </c>
      <c r="B15506" t="s">
        <v>25977</v>
      </c>
      <c r="C15506" t="s">
        <v>13</v>
      </c>
      <c r="D15506" t="s">
        <v>14</v>
      </c>
      <c r="E15506">
        <v>1</v>
      </c>
      <c r="F15506" s="2">
        <v>15.96</v>
      </c>
      <c r="G15506" s="3">
        <v>32</v>
      </c>
      <c r="H15506" s="3">
        <v>0.15960000000000002</v>
      </c>
      <c r="I15506" s="3">
        <v>0.75012000000000001</v>
      </c>
      <c r="J15506" s="3">
        <v>16.869720000000001</v>
      </c>
      <c r="K15506" s="3">
        <v>25.953415384615386</v>
      </c>
      <c r="L15506" s="4">
        <v>0.35000000000000003</v>
      </c>
    </row>
    <row r="15507" spans="1:12" x14ac:dyDescent="0.35">
      <c r="A15507" s="1">
        <v>7623610</v>
      </c>
      <c r="B15507" t="s">
        <v>19567</v>
      </c>
      <c r="C15507" t="s">
        <v>34</v>
      </c>
      <c r="D15507" t="s">
        <v>35</v>
      </c>
      <c r="E15507">
        <v>1</v>
      </c>
      <c r="F15507" s="2">
        <v>0.14299999999999999</v>
      </c>
      <c r="G15507" s="3">
        <v>1</v>
      </c>
      <c r="H15507" s="3">
        <v>1.4299999999999998E-3</v>
      </c>
      <c r="I15507" s="3">
        <v>6.7209999999999995E-3</v>
      </c>
      <c r="J15507" s="3">
        <v>0.15115099999999998</v>
      </c>
      <c r="K15507" s="3">
        <v>0.23253999999999997</v>
      </c>
      <c r="L15507" s="4">
        <v>0.35</v>
      </c>
    </row>
    <row r="15508" spans="1:12" x14ac:dyDescent="0.35">
      <c r="A15508" s="1" t="s">
        <v>25978</v>
      </c>
      <c r="B15508" t="s">
        <v>19881</v>
      </c>
      <c r="C15508" t="s">
        <v>34</v>
      </c>
      <c r="D15508" t="s">
        <v>35</v>
      </c>
      <c r="E15508">
        <v>1</v>
      </c>
      <c r="F15508" s="2">
        <v>71.28</v>
      </c>
      <c r="G15508" s="3">
        <v>184</v>
      </c>
      <c r="H15508" s="3">
        <v>0.71279999999999999</v>
      </c>
      <c r="I15508" s="3">
        <v>3.3501600000000002</v>
      </c>
      <c r="J15508" s="3">
        <v>75.342960000000005</v>
      </c>
      <c r="K15508" s="3">
        <v>115.91224615384616</v>
      </c>
      <c r="L15508" s="4">
        <v>0.35</v>
      </c>
    </row>
    <row r="15509" spans="1:12" x14ac:dyDescent="0.35">
      <c r="A15509" s="1" t="s">
        <v>25979</v>
      </c>
      <c r="B15509" t="s">
        <v>18701</v>
      </c>
      <c r="C15509" t="s">
        <v>363</v>
      </c>
      <c r="D15509" t="s">
        <v>364</v>
      </c>
      <c r="E15509">
        <v>1</v>
      </c>
      <c r="F15509" s="2">
        <v>4385.88</v>
      </c>
      <c r="G15509" s="3">
        <v>7293</v>
      </c>
      <c r="H15509" s="3">
        <v>43.858800000000002</v>
      </c>
      <c r="I15509" s="3">
        <v>206.13636</v>
      </c>
      <c r="J15509" s="3">
        <v>4635.8751600000005</v>
      </c>
      <c r="K15509" s="3">
        <v>7132.1156307692318</v>
      </c>
      <c r="L15509" s="4">
        <v>0.35000000000000003</v>
      </c>
    </row>
    <row r="15510" spans="1:12" x14ac:dyDescent="0.35">
      <c r="A15510" s="1" t="s">
        <v>25980</v>
      </c>
      <c r="B15510" t="s">
        <v>13749</v>
      </c>
      <c r="C15510" t="s">
        <v>34</v>
      </c>
      <c r="D15510" t="s">
        <v>35</v>
      </c>
      <c r="E15510">
        <v>1</v>
      </c>
      <c r="F15510" s="2">
        <v>138.08080000000001</v>
      </c>
      <c r="G15510" s="3">
        <v>479</v>
      </c>
      <c r="H15510" s="3">
        <v>1.380808</v>
      </c>
      <c r="I15510" s="3">
        <v>6.4897976000000002</v>
      </c>
      <c r="J15510" s="3">
        <v>145.95140560000002</v>
      </c>
      <c r="K15510" s="3">
        <v>224.54062400000001</v>
      </c>
      <c r="L15510" s="4">
        <v>0.35</v>
      </c>
    </row>
    <row r="15511" spans="1:12" x14ac:dyDescent="0.35">
      <c r="A15511" s="1" t="s">
        <v>25981</v>
      </c>
      <c r="B15511" t="s">
        <v>25982</v>
      </c>
      <c r="C15511" t="s">
        <v>34</v>
      </c>
      <c r="D15511" t="s">
        <v>35</v>
      </c>
      <c r="E15511">
        <v>1</v>
      </c>
      <c r="F15511" s="2">
        <v>331.84</v>
      </c>
      <c r="G15511" s="3">
        <v>834</v>
      </c>
      <c r="H15511" s="3">
        <v>3.3184</v>
      </c>
      <c r="I15511" s="3">
        <v>15.59648</v>
      </c>
      <c r="J15511" s="3">
        <v>350.75487999999996</v>
      </c>
      <c r="K15511" s="3">
        <v>539.62289230769227</v>
      </c>
      <c r="L15511" s="4">
        <v>0.35000000000000003</v>
      </c>
    </row>
    <row r="15512" spans="1:12" x14ac:dyDescent="0.35">
      <c r="A15512" s="1">
        <v>84056</v>
      </c>
      <c r="B15512" t="s">
        <v>25983</v>
      </c>
      <c r="C15512" t="s">
        <v>363</v>
      </c>
      <c r="D15512" t="s">
        <v>364</v>
      </c>
      <c r="E15512">
        <v>1</v>
      </c>
      <c r="F15512" s="2">
        <v>2488.29</v>
      </c>
      <c r="G15512" s="3">
        <v>427.84</v>
      </c>
      <c r="H15512" s="3">
        <v>24.882899999999999</v>
      </c>
      <c r="I15512" s="3">
        <v>116.94963</v>
      </c>
      <c r="J15512" s="3">
        <v>2630.1225300000001</v>
      </c>
      <c r="K15512" s="3">
        <v>4046.3423538461539</v>
      </c>
      <c r="L15512" s="4">
        <v>0.35</v>
      </c>
    </row>
    <row r="15513" spans="1:12" x14ac:dyDescent="0.35">
      <c r="A15513" s="1" t="s">
        <v>25984</v>
      </c>
      <c r="B15513" t="s">
        <v>1571</v>
      </c>
      <c r="C15513" t="s">
        <v>34</v>
      </c>
      <c r="D15513" t="s">
        <v>35</v>
      </c>
      <c r="E15513">
        <v>1</v>
      </c>
      <c r="F15513" s="2">
        <v>27006.21</v>
      </c>
      <c r="G15513" s="3">
        <v>68813</v>
      </c>
      <c r="H15513" s="3">
        <v>270.06209999999999</v>
      </c>
      <c r="I15513" s="3">
        <v>1269.29187</v>
      </c>
      <c r="J15513" s="3">
        <v>28545.563969999999</v>
      </c>
      <c r="K15513" s="3">
        <v>43916.252261538459</v>
      </c>
      <c r="L15513" s="4">
        <v>0.35</v>
      </c>
    </row>
    <row r="15514" spans="1:12" x14ac:dyDescent="0.35">
      <c r="A15514" s="1" t="s">
        <v>25985</v>
      </c>
      <c r="B15514" t="s">
        <v>22529</v>
      </c>
      <c r="C15514" t="s">
        <v>34</v>
      </c>
      <c r="D15514" t="s">
        <v>35</v>
      </c>
      <c r="E15514">
        <v>1</v>
      </c>
      <c r="F15514" s="2">
        <v>1825.56</v>
      </c>
      <c r="G15514" s="3">
        <v>1413.2832000000001</v>
      </c>
      <c r="H15514" s="3">
        <v>18.255600000000001</v>
      </c>
      <c r="I15514" s="3">
        <v>85.801320000000004</v>
      </c>
      <c r="J15514" s="3">
        <v>1929.6169199999999</v>
      </c>
      <c r="K15514" s="3">
        <v>2968.6414153846154</v>
      </c>
      <c r="L15514" s="4">
        <v>0.35000000000000003</v>
      </c>
    </row>
    <row r="15515" spans="1:12" x14ac:dyDescent="0.35">
      <c r="A15515" s="1" t="s">
        <v>25986</v>
      </c>
      <c r="B15515" t="s">
        <v>25987</v>
      </c>
      <c r="C15515" t="s">
        <v>363</v>
      </c>
      <c r="D15515" t="s">
        <v>364</v>
      </c>
      <c r="E15515">
        <v>1</v>
      </c>
      <c r="F15515" s="2">
        <v>180.17699999999999</v>
      </c>
      <c r="G15515" s="3">
        <v>404.62240000000003</v>
      </c>
      <c r="H15515" s="3">
        <v>1.8017699999999999</v>
      </c>
      <c r="I15515" s="3">
        <v>8.4683189999999993</v>
      </c>
      <c r="J15515" s="3">
        <v>190.44708900000001</v>
      </c>
      <c r="K15515" s="3">
        <v>292.99552153846156</v>
      </c>
      <c r="L15515" s="4">
        <v>0.35000000000000003</v>
      </c>
    </row>
    <row r="15516" spans="1:12" x14ac:dyDescent="0.35">
      <c r="A15516" s="1" t="s">
        <v>25988</v>
      </c>
      <c r="B15516" t="s">
        <v>1575</v>
      </c>
      <c r="C15516" t="s">
        <v>34</v>
      </c>
      <c r="D15516" t="s">
        <v>35</v>
      </c>
      <c r="E15516">
        <v>1</v>
      </c>
      <c r="F15516" s="2">
        <v>29401.22</v>
      </c>
      <c r="G15516" s="3">
        <v>72648.800000000003</v>
      </c>
      <c r="H15516" s="3">
        <v>294.01220000000001</v>
      </c>
      <c r="I15516" s="3">
        <v>1381.85734</v>
      </c>
      <c r="J15516" s="3">
        <v>31077.089540000001</v>
      </c>
      <c r="K15516" s="3">
        <v>47810.906984615387</v>
      </c>
      <c r="L15516" s="4">
        <v>0.35000000000000003</v>
      </c>
    </row>
    <row r="15517" spans="1:12" x14ac:dyDescent="0.35">
      <c r="A15517" s="1" t="s">
        <v>25989</v>
      </c>
      <c r="B15517" t="s">
        <v>25990</v>
      </c>
      <c r="C15517" t="s">
        <v>363</v>
      </c>
      <c r="D15517" t="s">
        <v>364</v>
      </c>
      <c r="E15517">
        <v>1</v>
      </c>
      <c r="F15517" s="2">
        <v>831.2</v>
      </c>
      <c r="G15517" s="3">
        <v>2537</v>
      </c>
      <c r="H15517" s="3">
        <v>8.3120000000000012</v>
      </c>
      <c r="I15517" s="3">
        <v>39.066400000000002</v>
      </c>
      <c r="J15517" s="3">
        <v>878.5784000000001</v>
      </c>
      <c r="K15517" s="3">
        <v>1351.659076923077</v>
      </c>
      <c r="L15517" s="4">
        <v>0.35</v>
      </c>
    </row>
    <row r="15518" spans="1:12" x14ac:dyDescent="0.35">
      <c r="A15518" s="1" t="s">
        <v>25991</v>
      </c>
      <c r="B15518" t="s">
        <v>24177</v>
      </c>
      <c r="C15518" t="s">
        <v>363</v>
      </c>
      <c r="D15518" t="s">
        <v>364</v>
      </c>
      <c r="E15518">
        <v>1</v>
      </c>
      <c r="F15518" s="2">
        <v>3196</v>
      </c>
      <c r="G15518" s="3">
        <v>6699</v>
      </c>
      <c r="H15518" s="3">
        <v>31.96</v>
      </c>
      <c r="I15518" s="3">
        <v>150.21199999999999</v>
      </c>
      <c r="J15518" s="3">
        <v>3378.172</v>
      </c>
      <c r="K15518" s="3">
        <v>5197.1876923076925</v>
      </c>
      <c r="L15518" s="4">
        <v>0.35000000000000003</v>
      </c>
    </row>
    <row r="15519" spans="1:12" x14ac:dyDescent="0.35">
      <c r="A15519" s="1">
        <v>729102</v>
      </c>
      <c r="B15519" t="s">
        <v>19826</v>
      </c>
      <c r="C15519" t="s">
        <v>34</v>
      </c>
      <c r="D15519" t="s">
        <v>35</v>
      </c>
      <c r="E15519">
        <v>1</v>
      </c>
      <c r="F15519" s="2">
        <v>0.245</v>
      </c>
      <c r="G15519" s="3">
        <v>1</v>
      </c>
      <c r="H15519" s="3">
        <v>2.4499999999999999E-3</v>
      </c>
      <c r="I15519" s="3">
        <v>1.1514999999999999E-2</v>
      </c>
      <c r="J15519" s="3">
        <v>0.258965</v>
      </c>
      <c r="K15519" s="3">
        <v>0.3984076923076923</v>
      </c>
      <c r="L15519" s="4">
        <v>0.35</v>
      </c>
    </row>
    <row r="15520" spans="1:12" x14ac:dyDescent="0.35">
      <c r="A15520" s="1" t="s">
        <v>25992</v>
      </c>
      <c r="B15520" t="s">
        <v>25993</v>
      </c>
      <c r="C15520" t="s">
        <v>34</v>
      </c>
      <c r="D15520" t="s">
        <v>35</v>
      </c>
      <c r="E15520">
        <v>1</v>
      </c>
      <c r="F15520" s="2">
        <v>531.34</v>
      </c>
      <c r="G15520" s="3">
        <v>1329</v>
      </c>
      <c r="H15520" s="3">
        <v>5.3134000000000006</v>
      </c>
      <c r="I15520" s="3">
        <v>24.972980000000003</v>
      </c>
      <c r="J15520" s="3">
        <v>561.62638000000004</v>
      </c>
      <c r="K15520" s="3">
        <v>864.04058461538466</v>
      </c>
      <c r="L15520" s="4">
        <v>0.35</v>
      </c>
    </row>
    <row r="15521" spans="1:12" x14ac:dyDescent="0.35">
      <c r="A15521" s="1" t="s">
        <v>25994</v>
      </c>
      <c r="B15521" t="s">
        <v>25995</v>
      </c>
      <c r="C15521" t="s">
        <v>34</v>
      </c>
      <c r="D15521" t="s">
        <v>35</v>
      </c>
      <c r="E15521">
        <v>1</v>
      </c>
      <c r="F15521" s="2">
        <v>165.59</v>
      </c>
      <c r="G15521" s="3">
        <v>417</v>
      </c>
      <c r="H15521" s="3">
        <v>1.6559000000000001</v>
      </c>
      <c r="I15521" s="3">
        <v>7.7827299999999999</v>
      </c>
      <c r="J15521" s="3">
        <v>175.02862999999999</v>
      </c>
      <c r="K15521" s="3">
        <v>269.27481538461535</v>
      </c>
      <c r="L15521" s="4">
        <v>0.34999999999999992</v>
      </c>
    </row>
    <row r="15522" spans="1:12" x14ac:dyDescent="0.35">
      <c r="A15522" s="1" t="s">
        <v>25996</v>
      </c>
      <c r="B15522" t="s">
        <v>6248</v>
      </c>
      <c r="C15522" t="s">
        <v>13</v>
      </c>
      <c r="D15522" t="s">
        <v>14</v>
      </c>
      <c r="E15522">
        <v>1</v>
      </c>
      <c r="F15522" s="2">
        <v>292.05</v>
      </c>
      <c r="G15522" s="3">
        <v>638</v>
      </c>
      <c r="H15522" s="3">
        <v>2.9205000000000001</v>
      </c>
      <c r="I15522" s="3">
        <v>13.72635</v>
      </c>
      <c r="J15522" s="3">
        <v>308.69685000000004</v>
      </c>
      <c r="K15522" s="3">
        <v>474.91823076923083</v>
      </c>
      <c r="L15522" s="4">
        <v>0.35</v>
      </c>
    </row>
    <row r="15523" spans="1:12" x14ac:dyDescent="0.35">
      <c r="A15523" s="1" t="s">
        <v>25997</v>
      </c>
      <c r="B15523" t="s">
        <v>25998</v>
      </c>
      <c r="C15523" t="s">
        <v>34</v>
      </c>
      <c r="D15523" t="s">
        <v>35</v>
      </c>
      <c r="E15523">
        <v>1</v>
      </c>
      <c r="F15523" s="2">
        <v>3.2</v>
      </c>
      <c r="G15523" s="3">
        <v>7</v>
      </c>
      <c r="H15523" s="3">
        <v>3.2000000000000001E-2</v>
      </c>
      <c r="I15523" s="3">
        <v>0.15040000000000001</v>
      </c>
      <c r="J15523" s="3">
        <v>3.3824000000000001</v>
      </c>
      <c r="K15523" s="3">
        <v>5.2036923076923074</v>
      </c>
      <c r="L15523" s="4">
        <v>0.34999999999999992</v>
      </c>
    </row>
    <row r="15524" spans="1:12" x14ac:dyDescent="0.35">
      <c r="A15524" s="1" t="s">
        <v>25999</v>
      </c>
      <c r="B15524" t="s">
        <v>26000</v>
      </c>
      <c r="C15524" t="s">
        <v>363</v>
      </c>
      <c r="D15524" t="s">
        <v>364</v>
      </c>
      <c r="E15524">
        <v>1</v>
      </c>
      <c r="F15524" s="2">
        <v>69.39</v>
      </c>
      <c r="G15524" s="3">
        <v>115</v>
      </c>
      <c r="H15524" s="3">
        <v>0.69390000000000007</v>
      </c>
      <c r="I15524" s="3">
        <v>3.2613300000000001</v>
      </c>
      <c r="J15524" s="3">
        <v>73.345230000000001</v>
      </c>
      <c r="K15524" s="3">
        <v>112.83881538461539</v>
      </c>
      <c r="L15524" s="4">
        <v>0.35000000000000003</v>
      </c>
    </row>
    <row r="15525" spans="1:12" x14ac:dyDescent="0.35">
      <c r="A15525" s="1" t="s">
        <v>26001</v>
      </c>
      <c r="B15525" t="s">
        <v>26002</v>
      </c>
      <c r="C15525" t="s">
        <v>26</v>
      </c>
      <c r="D15525" t="s">
        <v>27</v>
      </c>
      <c r="E15525">
        <v>1</v>
      </c>
      <c r="F15525" s="2">
        <v>2765</v>
      </c>
      <c r="G15525" s="3">
        <v>5612</v>
      </c>
      <c r="H15525" s="3">
        <v>27.650000000000002</v>
      </c>
      <c r="I15525" s="3">
        <v>129.95500000000001</v>
      </c>
      <c r="J15525" s="3">
        <v>2922.605</v>
      </c>
      <c r="K15525" s="3">
        <v>4496.3153846153846</v>
      </c>
      <c r="L15525" s="4">
        <v>0.35</v>
      </c>
    </row>
    <row r="15526" spans="1:12" x14ac:dyDescent="0.35">
      <c r="A15526" s="1" t="s">
        <v>26003</v>
      </c>
      <c r="B15526" t="s">
        <v>26004</v>
      </c>
      <c r="C15526" t="s">
        <v>21</v>
      </c>
      <c r="D15526" t="s">
        <v>22</v>
      </c>
      <c r="E15526">
        <v>1</v>
      </c>
      <c r="F15526" s="2">
        <v>43.03</v>
      </c>
      <c r="G15526" s="3">
        <v>108</v>
      </c>
      <c r="H15526" s="3">
        <v>0.43030000000000002</v>
      </c>
      <c r="I15526" s="3">
        <v>2.0224100000000003</v>
      </c>
      <c r="J15526" s="3">
        <v>45.482710000000004</v>
      </c>
      <c r="K15526" s="3">
        <v>69.973399999999998</v>
      </c>
      <c r="L15526" s="4">
        <v>0.34999999999999992</v>
      </c>
    </row>
    <row r="15527" spans="1:12" x14ac:dyDescent="0.35">
      <c r="A15527" s="1" t="s">
        <v>26005</v>
      </c>
      <c r="B15527" t="s">
        <v>23316</v>
      </c>
      <c r="C15527" t="s">
        <v>34</v>
      </c>
      <c r="D15527" t="s">
        <v>35</v>
      </c>
      <c r="E15527">
        <v>1</v>
      </c>
      <c r="F15527" s="2">
        <v>7234.92</v>
      </c>
      <c r="G15527" s="3">
        <v>20092</v>
      </c>
      <c r="H15527" s="3">
        <v>72.349199999999996</v>
      </c>
      <c r="I15527" s="3">
        <v>340.04124000000002</v>
      </c>
      <c r="J15527" s="3">
        <v>7647.3104399999993</v>
      </c>
      <c r="K15527" s="3">
        <v>11765.092984615383</v>
      </c>
      <c r="L15527" s="4">
        <v>0.35</v>
      </c>
    </row>
    <row r="15528" spans="1:12" x14ac:dyDescent="0.35">
      <c r="A15528" s="1" t="s">
        <v>26006</v>
      </c>
      <c r="B15528" t="s">
        <v>19562</v>
      </c>
      <c r="C15528" t="s">
        <v>363</v>
      </c>
      <c r="D15528" t="s">
        <v>364</v>
      </c>
      <c r="E15528">
        <v>1</v>
      </c>
      <c r="F15528" s="2">
        <v>4385.88</v>
      </c>
      <c r="G15528" s="3">
        <v>7293</v>
      </c>
      <c r="H15528" s="3">
        <v>43.858800000000002</v>
      </c>
      <c r="I15528" s="3">
        <v>206.13636</v>
      </c>
      <c r="J15528" s="3">
        <v>4635.8751600000005</v>
      </c>
      <c r="K15528" s="3">
        <v>7132.1156307692318</v>
      </c>
      <c r="L15528" s="4">
        <v>0.35000000000000003</v>
      </c>
    </row>
    <row r="15529" spans="1:12" x14ac:dyDescent="0.35">
      <c r="A15529" s="1" t="s">
        <v>26007</v>
      </c>
      <c r="B15529" t="s">
        <v>26008</v>
      </c>
      <c r="C15529" t="s">
        <v>34</v>
      </c>
      <c r="D15529" t="s">
        <v>35</v>
      </c>
      <c r="E15529">
        <v>1</v>
      </c>
      <c r="F15529" s="2">
        <v>17812.87</v>
      </c>
      <c r="G15529" s="3">
        <v>46235</v>
      </c>
      <c r="H15529" s="3">
        <v>178.12869999999998</v>
      </c>
      <c r="I15529" s="3">
        <v>837.20488999999998</v>
      </c>
      <c r="J15529" s="3">
        <v>18828.203590000001</v>
      </c>
      <c r="K15529" s="3">
        <v>28966.46706153846</v>
      </c>
      <c r="L15529" s="4">
        <v>0.34999999999999992</v>
      </c>
    </row>
    <row r="15530" spans="1:12" x14ac:dyDescent="0.35">
      <c r="A15530" s="1" t="s">
        <v>26009</v>
      </c>
      <c r="B15530" t="s">
        <v>22072</v>
      </c>
      <c r="C15530" t="s">
        <v>363</v>
      </c>
      <c r="D15530" t="s">
        <v>364</v>
      </c>
      <c r="E15530">
        <v>1</v>
      </c>
      <c r="F15530" s="2">
        <v>4385</v>
      </c>
      <c r="G15530" s="3">
        <v>7293</v>
      </c>
      <c r="H15530" s="3">
        <v>43.85</v>
      </c>
      <c r="I15530" s="3">
        <v>206.095</v>
      </c>
      <c r="J15530" s="3">
        <v>4634.9450000000006</v>
      </c>
      <c r="K15530" s="3">
        <v>7130.6846153846163</v>
      </c>
      <c r="L15530" s="4">
        <v>0.35</v>
      </c>
    </row>
    <row r="15531" spans="1:12" x14ac:dyDescent="0.35">
      <c r="A15531" s="1" t="s">
        <v>26010</v>
      </c>
      <c r="B15531" t="s">
        <v>5679</v>
      </c>
      <c r="C15531" t="s">
        <v>13</v>
      </c>
      <c r="D15531" t="s">
        <v>14</v>
      </c>
      <c r="E15531">
        <v>1</v>
      </c>
      <c r="F15531" s="2">
        <v>1855.56</v>
      </c>
      <c r="G15531" s="3">
        <v>3714</v>
      </c>
      <c r="H15531" s="3">
        <v>18.555599999999998</v>
      </c>
      <c r="I15531" s="3">
        <v>87.211320000000001</v>
      </c>
      <c r="J15531" s="3">
        <v>1961.32692</v>
      </c>
      <c r="K15531" s="3">
        <v>3017.4260307692307</v>
      </c>
      <c r="L15531" s="4">
        <v>0.35</v>
      </c>
    </row>
    <row r="15532" spans="1:12" x14ac:dyDescent="0.35">
      <c r="A15532" s="1" t="s">
        <v>26011</v>
      </c>
      <c r="B15532" t="s">
        <v>26012</v>
      </c>
      <c r="C15532" t="s">
        <v>363</v>
      </c>
      <c r="D15532" t="s">
        <v>364</v>
      </c>
      <c r="E15532">
        <v>1</v>
      </c>
      <c r="F15532" s="2">
        <v>419.37479999999999</v>
      </c>
      <c r="G15532" s="3">
        <v>865</v>
      </c>
      <c r="H15532" s="3">
        <v>4.1937480000000003</v>
      </c>
      <c r="I15532" s="3">
        <v>19.710615600000001</v>
      </c>
      <c r="J15532" s="3">
        <v>443.2791636</v>
      </c>
      <c r="K15532" s="3">
        <v>681.96794399999999</v>
      </c>
      <c r="L15532" s="4">
        <v>0.35</v>
      </c>
    </row>
    <row r="15533" spans="1:12" x14ac:dyDescent="0.35">
      <c r="A15533" s="1" t="s">
        <v>26013</v>
      </c>
      <c r="B15533" t="s">
        <v>1575</v>
      </c>
      <c r="C15533" t="s">
        <v>34</v>
      </c>
      <c r="D15533" t="s">
        <v>35</v>
      </c>
      <c r="E15533">
        <v>1</v>
      </c>
      <c r="F15533" s="2">
        <v>23288.959999999999</v>
      </c>
      <c r="G15533" s="3">
        <v>64685</v>
      </c>
      <c r="H15533" s="3">
        <v>232.8896</v>
      </c>
      <c r="I15533" s="3">
        <v>1094.5811200000001</v>
      </c>
      <c r="J15533" s="3">
        <v>24616.430719999997</v>
      </c>
      <c r="K15533" s="3">
        <v>37871.431876923074</v>
      </c>
      <c r="L15533" s="4">
        <v>0.35000000000000003</v>
      </c>
    </row>
    <row r="15534" spans="1:12" x14ac:dyDescent="0.35">
      <c r="A15534" s="1">
        <v>5566030</v>
      </c>
      <c r="B15534" t="s">
        <v>26014</v>
      </c>
      <c r="C15534" t="s">
        <v>34</v>
      </c>
      <c r="D15534" t="s">
        <v>35</v>
      </c>
      <c r="E15534">
        <v>1</v>
      </c>
      <c r="F15534" s="2">
        <v>0.26900000000000002</v>
      </c>
      <c r="G15534" s="3">
        <v>1</v>
      </c>
      <c r="H15534" s="3">
        <v>2.6900000000000001E-3</v>
      </c>
      <c r="I15534" s="3">
        <v>1.2643000000000001E-2</v>
      </c>
      <c r="J15534" s="3">
        <v>0.28433300000000006</v>
      </c>
      <c r="K15534" s="3">
        <v>0.43743538461538467</v>
      </c>
      <c r="L15534" s="4">
        <v>0.34999999999999992</v>
      </c>
    </row>
    <row r="15535" spans="1:12" x14ac:dyDescent="0.35">
      <c r="A15535" s="1" t="s">
        <v>26015</v>
      </c>
      <c r="B15535" t="s">
        <v>22682</v>
      </c>
      <c r="C15535" t="s">
        <v>13</v>
      </c>
      <c r="D15535" t="s">
        <v>14</v>
      </c>
      <c r="E15535">
        <v>1</v>
      </c>
      <c r="F15535" s="2">
        <v>109.2</v>
      </c>
      <c r="G15535" s="3">
        <v>219</v>
      </c>
      <c r="H15535" s="3">
        <v>1.0920000000000001</v>
      </c>
      <c r="I15535" s="3">
        <v>5.1324000000000005</v>
      </c>
      <c r="J15535" s="3">
        <v>115.42440000000001</v>
      </c>
      <c r="K15535" s="3">
        <v>177.57599999999999</v>
      </c>
      <c r="L15535" s="4">
        <v>0.34999999999999992</v>
      </c>
    </row>
    <row r="15536" spans="1:12" x14ac:dyDescent="0.35">
      <c r="A15536" s="1" t="s">
        <v>26016</v>
      </c>
      <c r="B15536" t="s">
        <v>25216</v>
      </c>
      <c r="C15536" t="s">
        <v>363</v>
      </c>
      <c r="D15536" t="s">
        <v>364</v>
      </c>
      <c r="E15536">
        <v>1</v>
      </c>
      <c r="F15536" s="2">
        <v>796</v>
      </c>
      <c r="G15536" s="3">
        <v>1112</v>
      </c>
      <c r="H15536" s="3">
        <v>7.96</v>
      </c>
      <c r="I15536" s="3">
        <v>37.411999999999999</v>
      </c>
      <c r="J15536" s="3">
        <v>841.37200000000007</v>
      </c>
      <c r="K15536" s="3">
        <v>1294.4184615384615</v>
      </c>
      <c r="L15536" s="4">
        <v>0.34999999999999992</v>
      </c>
    </row>
    <row r="15537" spans="1:12" x14ac:dyDescent="0.35">
      <c r="A15537" s="1">
        <v>86202</v>
      </c>
      <c r="B15537" t="s">
        <v>26017</v>
      </c>
      <c r="C15537" t="s">
        <v>363</v>
      </c>
      <c r="D15537" t="s">
        <v>364</v>
      </c>
      <c r="E15537">
        <v>1</v>
      </c>
      <c r="F15537" s="2">
        <v>108.1</v>
      </c>
      <c r="G15537" s="3">
        <v>161</v>
      </c>
      <c r="H15537" s="3">
        <v>1.081</v>
      </c>
      <c r="I15537" s="3">
        <v>5.0806999999999993</v>
      </c>
      <c r="J15537" s="3">
        <v>114.26169999999999</v>
      </c>
      <c r="K15537" s="3">
        <v>175.78723076923075</v>
      </c>
      <c r="L15537" s="4">
        <v>0.35</v>
      </c>
    </row>
    <row r="15538" spans="1:12" x14ac:dyDescent="0.35">
      <c r="A15538" s="1" t="s">
        <v>26018</v>
      </c>
      <c r="B15538" t="s">
        <v>26019</v>
      </c>
      <c r="C15538" t="s">
        <v>363</v>
      </c>
      <c r="D15538" t="s">
        <v>364</v>
      </c>
      <c r="E15538">
        <v>1</v>
      </c>
      <c r="F15538" s="2">
        <v>36691.9</v>
      </c>
      <c r="G15538" s="3">
        <v>80192.61</v>
      </c>
      <c r="H15538" s="3">
        <v>366.91900000000004</v>
      </c>
      <c r="I15538" s="3">
        <v>1724.5193000000002</v>
      </c>
      <c r="J15538" s="3">
        <v>38783.338300000003</v>
      </c>
      <c r="K15538" s="3">
        <v>59666.674307692309</v>
      </c>
      <c r="L15538" s="4">
        <v>0.35</v>
      </c>
    </row>
    <row r="15539" spans="1:12" x14ac:dyDescent="0.35">
      <c r="A15539" s="1" t="s">
        <v>26020</v>
      </c>
      <c r="B15539" t="s">
        <v>19624</v>
      </c>
      <c r="C15539" t="s">
        <v>363</v>
      </c>
      <c r="D15539" t="s">
        <v>364</v>
      </c>
      <c r="E15539">
        <v>1</v>
      </c>
      <c r="F15539" s="2">
        <v>312.8</v>
      </c>
      <c r="G15539" s="3">
        <v>680</v>
      </c>
      <c r="H15539" s="3">
        <v>3.1280000000000001</v>
      </c>
      <c r="I15539" s="3">
        <v>14.701600000000001</v>
      </c>
      <c r="J15539" s="3">
        <v>330.62959999999998</v>
      </c>
      <c r="K15539" s="3">
        <v>508.66092307692304</v>
      </c>
      <c r="L15539" s="4">
        <v>0.35</v>
      </c>
    </row>
    <row r="15540" spans="1:12" x14ac:dyDescent="0.35">
      <c r="A15540" s="1" t="s">
        <v>26021</v>
      </c>
      <c r="B15540" t="s">
        <v>19782</v>
      </c>
      <c r="C15540" t="s">
        <v>13</v>
      </c>
      <c r="D15540" t="s">
        <v>14</v>
      </c>
      <c r="E15540">
        <v>1</v>
      </c>
      <c r="F15540" s="2">
        <v>61.32</v>
      </c>
      <c r="G15540" s="3">
        <v>122</v>
      </c>
      <c r="H15540" s="3">
        <v>0.61319999999999997</v>
      </c>
      <c r="I15540" s="3">
        <v>2.8820399999999999</v>
      </c>
      <c r="J15540" s="3">
        <v>64.815240000000003</v>
      </c>
      <c r="K15540" s="3">
        <v>99.715753846153845</v>
      </c>
      <c r="L15540" s="4">
        <v>0.35</v>
      </c>
    </row>
    <row r="15541" spans="1:12" x14ac:dyDescent="0.35">
      <c r="A15541" s="1" t="s">
        <v>26022</v>
      </c>
      <c r="B15541" t="s">
        <v>25216</v>
      </c>
      <c r="C15541" t="s">
        <v>363</v>
      </c>
      <c r="D15541" t="s">
        <v>364</v>
      </c>
      <c r="E15541">
        <v>1</v>
      </c>
      <c r="F15541" s="2">
        <v>3196</v>
      </c>
      <c r="G15541" s="3">
        <v>2246</v>
      </c>
      <c r="H15541" s="3">
        <v>31.96</v>
      </c>
      <c r="I15541" s="3">
        <v>150.21199999999999</v>
      </c>
      <c r="J15541" s="3">
        <v>3378.172</v>
      </c>
      <c r="K15541" s="3">
        <v>5197.1876923076925</v>
      </c>
      <c r="L15541" s="4">
        <v>0.35000000000000003</v>
      </c>
    </row>
    <row r="15542" spans="1:12" x14ac:dyDescent="0.35">
      <c r="A15542" s="1" t="s">
        <v>26023</v>
      </c>
      <c r="B15542" t="s">
        <v>24285</v>
      </c>
      <c r="C15542" t="s">
        <v>26</v>
      </c>
      <c r="D15542" t="s">
        <v>27</v>
      </c>
      <c r="E15542">
        <v>1</v>
      </c>
      <c r="F15542" s="2">
        <v>28.39</v>
      </c>
      <c r="G15542" s="3">
        <v>61</v>
      </c>
      <c r="H15542" s="3">
        <v>0.28389999999999999</v>
      </c>
      <c r="I15542" s="3">
        <v>1.33433</v>
      </c>
      <c r="J15542" s="3">
        <v>30.008230000000001</v>
      </c>
      <c r="K15542" s="3">
        <v>46.16650769230769</v>
      </c>
      <c r="L15542" s="4">
        <v>0.34999999999999992</v>
      </c>
    </row>
    <row r="15543" spans="1:12" x14ac:dyDescent="0.35">
      <c r="A15543" s="1" t="s">
        <v>26024</v>
      </c>
      <c r="B15543" t="s">
        <v>26025</v>
      </c>
      <c r="C15543" t="s">
        <v>363</v>
      </c>
      <c r="D15543" t="s">
        <v>364</v>
      </c>
      <c r="E15543">
        <v>1</v>
      </c>
      <c r="F15543" s="2">
        <v>1023.5</v>
      </c>
      <c r="G15543" s="3">
        <v>1963</v>
      </c>
      <c r="H15543" s="3">
        <v>10.234999999999999</v>
      </c>
      <c r="I15543" s="3">
        <v>48.104500000000002</v>
      </c>
      <c r="J15543" s="3">
        <v>1081.8394999999998</v>
      </c>
      <c r="K15543" s="3">
        <v>1664.3684615384611</v>
      </c>
      <c r="L15543" s="4">
        <v>0.35</v>
      </c>
    </row>
    <row r="15544" spans="1:12" x14ac:dyDescent="0.35">
      <c r="A15544" s="1">
        <v>7679660</v>
      </c>
      <c r="B15544" t="s">
        <v>19599</v>
      </c>
      <c r="C15544" t="s">
        <v>34</v>
      </c>
      <c r="D15544" t="s">
        <v>35</v>
      </c>
      <c r="E15544">
        <v>1</v>
      </c>
      <c r="F15544" s="2">
        <v>0.253</v>
      </c>
      <c r="G15544" s="3">
        <v>1</v>
      </c>
      <c r="H15544" s="3">
        <v>2.5300000000000001E-3</v>
      </c>
      <c r="I15544" s="3">
        <v>1.1891000000000001E-2</v>
      </c>
      <c r="J15544" s="3">
        <v>0.26742099999999996</v>
      </c>
      <c r="K15544" s="3">
        <v>0.41141692307692301</v>
      </c>
      <c r="L15544" s="4">
        <v>0.35</v>
      </c>
    </row>
    <row r="15545" spans="1:12" x14ac:dyDescent="0.35">
      <c r="A15545" s="1" t="s">
        <v>26026</v>
      </c>
      <c r="B15545" t="s">
        <v>21355</v>
      </c>
      <c r="C15545" t="s">
        <v>13</v>
      </c>
      <c r="D15545" t="s">
        <v>14</v>
      </c>
      <c r="E15545">
        <v>1</v>
      </c>
      <c r="F15545" s="2">
        <v>2295.7199999999998</v>
      </c>
      <c r="G15545" s="3">
        <v>4188</v>
      </c>
      <c r="H15545" s="3">
        <v>22.957199999999997</v>
      </c>
      <c r="I15545" s="3">
        <v>107.89883999999999</v>
      </c>
      <c r="J15545" s="3">
        <v>2426.5760399999995</v>
      </c>
      <c r="K15545" s="3">
        <v>3733.1939076923068</v>
      </c>
      <c r="L15545" s="4">
        <v>0.35</v>
      </c>
    </row>
    <row r="15546" spans="1:12" x14ac:dyDescent="0.35">
      <c r="A15546" s="1" t="s">
        <v>26027</v>
      </c>
      <c r="B15546" t="s">
        <v>5728</v>
      </c>
      <c r="C15546" t="s">
        <v>13</v>
      </c>
      <c r="D15546" t="s">
        <v>14</v>
      </c>
      <c r="E15546">
        <v>1</v>
      </c>
      <c r="F15546" s="2">
        <v>835.8</v>
      </c>
      <c r="G15546" s="3">
        <v>1674</v>
      </c>
      <c r="H15546" s="3">
        <v>8.3580000000000005</v>
      </c>
      <c r="I15546" s="3">
        <v>39.282599999999995</v>
      </c>
      <c r="J15546" s="3">
        <v>883.4405999999999</v>
      </c>
      <c r="K15546" s="3">
        <v>1359.1393846153844</v>
      </c>
      <c r="L15546" s="4">
        <v>0.35</v>
      </c>
    </row>
    <row r="15547" spans="1:12" x14ac:dyDescent="0.35">
      <c r="A15547" s="1" t="s">
        <v>26028</v>
      </c>
      <c r="B15547" t="s">
        <v>26029</v>
      </c>
      <c r="C15547" t="s">
        <v>26</v>
      </c>
      <c r="D15547" t="s">
        <v>27</v>
      </c>
      <c r="E15547">
        <v>1</v>
      </c>
      <c r="F15547" s="2">
        <v>18.899999999999999</v>
      </c>
      <c r="G15547" s="3">
        <v>42</v>
      </c>
      <c r="H15547" s="3">
        <v>0.189</v>
      </c>
      <c r="I15547" s="3">
        <v>0.88829999999999998</v>
      </c>
      <c r="J15547" s="3">
        <v>19.9773</v>
      </c>
      <c r="K15547" s="3">
        <v>30.734307692307691</v>
      </c>
      <c r="L15547" s="4">
        <v>0.35</v>
      </c>
    </row>
    <row r="15548" spans="1:12" x14ac:dyDescent="0.35">
      <c r="A15548" s="1" t="s">
        <v>26030</v>
      </c>
      <c r="B15548" t="s">
        <v>26031</v>
      </c>
      <c r="C15548" t="s">
        <v>363</v>
      </c>
      <c r="D15548" t="s">
        <v>364</v>
      </c>
      <c r="E15548">
        <v>1</v>
      </c>
      <c r="F15548" s="2">
        <v>572.52</v>
      </c>
      <c r="G15548" s="3">
        <v>1294</v>
      </c>
      <c r="H15548" s="3">
        <v>5.7252000000000001</v>
      </c>
      <c r="I15548" s="3">
        <v>26.908439999999999</v>
      </c>
      <c r="J15548" s="3">
        <v>605.15364</v>
      </c>
      <c r="K15548" s="3">
        <v>931.00559999999996</v>
      </c>
      <c r="L15548" s="4">
        <v>0.35</v>
      </c>
    </row>
    <row r="15549" spans="1:12" x14ac:dyDescent="0.35">
      <c r="A15549" s="1">
        <v>1191101010</v>
      </c>
      <c r="B15549" t="s">
        <v>26032</v>
      </c>
      <c r="C15549" t="s">
        <v>13</v>
      </c>
      <c r="D15549" t="s">
        <v>14</v>
      </c>
      <c r="E15549">
        <v>1</v>
      </c>
      <c r="F15549" s="2">
        <v>1125</v>
      </c>
      <c r="G15549" s="3">
        <v>238</v>
      </c>
      <c r="H15549" s="3">
        <v>11.25</v>
      </c>
      <c r="I15549" s="3">
        <v>52.875</v>
      </c>
      <c r="J15549" s="3">
        <v>1189.125</v>
      </c>
      <c r="K15549" s="3">
        <v>1829.4230769230769</v>
      </c>
      <c r="L15549" s="4">
        <v>0.35</v>
      </c>
    </row>
    <row r="15550" spans="1:12" x14ac:dyDescent="0.35">
      <c r="A15550" s="1" t="s">
        <v>26033</v>
      </c>
      <c r="B15550" t="s">
        <v>13780</v>
      </c>
      <c r="C15550" t="s">
        <v>34</v>
      </c>
      <c r="D15550" t="s">
        <v>35</v>
      </c>
      <c r="E15550">
        <v>1</v>
      </c>
      <c r="F15550" s="2">
        <v>203.59559999999999</v>
      </c>
      <c r="G15550" s="3">
        <v>435</v>
      </c>
      <c r="H15550" s="3">
        <v>2.0359560000000001</v>
      </c>
      <c r="I15550" s="3">
        <v>9.5689931999999995</v>
      </c>
      <c r="J15550" s="3">
        <v>215.20054919999998</v>
      </c>
      <c r="K15550" s="3">
        <v>331.07776799999994</v>
      </c>
      <c r="L15550" s="4">
        <v>0.34999999999999992</v>
      </c>
    </row>
    <row r="15551" spans="1:12" x14ac:dyDescent="0.35">
      <c r="A15551" s="1">
        <v>442340</v>
      </c>
      <c r="B15551" t="s">
        <v>26034</v>
      </c>
      <c r="C15551" t="s">
        <v>34</v>
      </c>
      <c r="D15551" t="s">
        <v>35</v>
      </c>
      <c r="E15551">
        <v>1</v>
      </c>
      <c r="F15551" s="2">
        <v>0.27300000000000002</v>
      </c>
      <c r="G15551" s="3">
        <v>1</v>
      </c>
      <c r="H15551" s="3">
        <v>2.7300000000000002E-3</v>
      </c>
      <c r="I15551" s="3">
        <v>1.2831E-2</v>
      </c>
      <c r="J15551" s="3">
        <v>0.28856100000000001</v>
      </c>
      <c r="K15551" s="3">
        <v>0.44394</v>
      </c>
      <c r="L15551" s="4">
        <v>0.35</v>
      </c>
    </row>
    <row r="15552" spans="1:12" x14ac:dyDescent="0.35">
      <c r="A15552" s="1" t="s">
        <v>26035</v>
      </c>
      <c r="B15552" t="s">
        <v>19730</v>
      </c>
      <c r="C15552" t="s">
        <v>34</v>
      </c>
      <c r="D15552" t="s">
        <v>35</v>
      </c>
      <c r="E15552">
        <v>1</v>
      </c>
      <c r="F15552" s="2">
        <v>5458.86</v>
      </c>
      <c r="G15552" s="3">
        <v>15163</v>
      </c>
      <c r="H15552" s="3">
        <v>54.5886</v>
      </c>
      <c r="I15552" s="3">
        <v>256.56641999999999</v>
      </c>
      <c r="J15552" s="3">
        <v>5770.0150199999998</v>
      </c>
      <c r="K15552" s="3">
        <v>8876.9461846153845</v>
      </c>
      <c r="L15552" s="4">
        <v>0.35000000000000003</v>
      </c>
    </row>
    <row r="15553" spans="1:12" x14ac:dyDescent="0.35">
      <c r="A15553" s="1" t="s">
        <v>26036</v>
      </c>
      <c r="B15553" t="s">
        <v>20587</v>
      </c>
      <c r="C15553" t="s">
        <v>363</v>
      </c>
      <c r="D15553" t="s">
        <v>364</v>
      </c>
      <c r="E15553">
        <v>1</v>
      </c>
      <c r="F15553" s="2">
        <v>234.55070000000001</v>
      </c>
      <c r="G15553" s="3">
        <v>537</v>
      </c>
      <c r="H15553" s="3">
        <v>2.345507</v>
      </c>
      <c r="I15553" s="3">
        <v>11.0238829</v>
      </c>
      <c r="J15553" s="3">
        <v>247.92008989999999</v>
      </c>
      <c r="K15553" s="3">
        <v>381.41552292307688</v>
      </c>
      <c r="L15553" s="4">
        <v>0.34999999999999992</v>
      </c>
    </row>
    <row r="15554" spans="1:12" x14ac:dyDescent="0.35">
      <c r="A15554" s="1" t="s">
        <v>26037</v>
      </c>
      <c r="B15554" t="s">
        <v>1571</v>
      </c>
      <c r="C15554" t="s">
        <v>34</v>
      </c>
      <c r="D15554" t="s">
        <v>35</v>
      </c>
      <c r="E15554">
        <v>1</v>
      </c>
      <c r="F15554" s="2">
        <v>32644.46</v>
      </c>
      <c r="G15554" s="3">
        <v>90668</v>
      </c>
      <c r="H15554" s="3">
        <v>326.44459999999998</v>
      </c>
      <c r="I15554" s="3">
        <v>1534.28962</v>
      </c>
      <c r="J15554" s="3">
        <v>34505.194220000005</v>
      </c>
      <c r="K15554" s="3">
        <v>53084.914184615387</v>
      </c>
      <c r="L15554" s="4">
        <v>0.34999999999999992</v>
      </c>
    </row>
    <row r="15555" spans="1:12" x14ac:dyDescent="0.35">
      <c r="A15555" s="1" t="s">
        <v>26038</v>
      </c>
      <c r="B15555" t="s">
        <v>26039</v>
      </c>
      <c r="C15555" t="s">
        <v>26</v>
      </c>
      <c r="D15555" t="s">
        <v>27</v>
      </c>
      <c r="E15555">
        <v>1</v>
      </c>
      <c r="F15555" s="2">
        <v>30.48</v>
      </c>
      <c r="G15555" s="3">
        <v>58</v>
      </c>
      <c r="H15555" s="3">
        <v>0.30480000000000002</v>
      </c>
      <c r="I15555" s="3">
        <v>1.4325600000000001</v>
      </c>
      <c r="J15555" s="3">
        <v>32.217359999999999</v>
      </c>
      <c r="K15555" s="3">
        <v>49.565169230769229</v>
      </c>
      <c r="L15555" s="4">
        <v>0.35</v>
      </c>
    </row>
    <row r="15556" spans="1:12" x14ac:dyDescent="0.35">
      <c r="A15556" s="1" t="s">
        <v>26040</v>
      </c>
      <c r="B15556" t="s">
        <v>19228</v>
      </c>
      <c r="C15556" t="s">
        <v>363</v>
      </c>
      <c r="D15556" t="s">
        <v>364</v>
      </c>
      <c r="E15556">
        <v>1</v>
      </c>
      <c r="F15556" s="2">
        <v>1017.52</v>
      </c>
      <c r="G15556" s="3">
        <v>2223.86</v>
      </c>
      <c r="H15556" s="3">
        <v>10.1752</v>
      </c>
      <c r="I15556" s="3">
        <v>47.823439999999998</v>
      </c>
      <c r="J15556" s="3">
        <v>1075.5186399999998</v>
      </c>
      <c r="K15556" s="3">
        <v>1654.6440615384611</v>
      </c>
      <c r="L15556" s="4">
        <v>0.35</v>
      </c>
    </row>
    <row r="15557" spans="1:12" x14ac:dyDescent="0.35">
      <c r="A15557" s="1" t="s">
        <v>26041</v>
      </c>
      <c r="B15557" t="s">
        <v>20423</v>
      </c>
      <c r="C15557" t="s">
        <v>34</v>
      </c>
      <c r="D15557" t="s">
        <v>35</v>
      </c>
      <c r="E15557">
        <v>1</v>
      </c>
      <c r="F15557" s="2">
        <v>85.97</v>
      </c>
      <c r="G15557" s="3">
        <v>105</v>
      </c>
      <c r="H15557" s="3">
        <v>0.85970000000000002</v>
      </c>
      <c r="I15557" s="3">
        <v>4.0405899999999999</v>
      </c>
      <c r="J15557" s="3">
        <v>90.870289999999997</v>
      </c>
      <c r="K15557" s="3">
        <v>139.80044615384614</v>
      </c>
      <c r="L15557" s="4">
        <v>0.34999999999999992</v>
      </c>
    </row>
    <row r="15558" spans="1:12" x14ac:dyDescent="0.35">
      <c r="A15558" s="1" t="s">
        <v>26042</v>
      </c>
      <c r="B15558" t="s">
        <v>26043</v>
      </c>
      <c r="C15558" t="s">
        <v>363</v>
      </c>
      <c r="D15558" t="s">
        <v>364</v>
      </c>
      <c r="E15558">
        <v>1</v>
      </c>
      <c r="F15558" s="2">
        <v>1725</v>
      </c>
      <c r="G15558" s="3">
        <v>2431</v>
      </c>
      <c r="H15558" s="3">
        <v>17.25</v>
      </c>
      <c r="I15558" s="3">
        <v>81.075000000000003</v>
      </c>
      <c r="J15558" s="3">
        <v>1823.325</v>
      </c>
      <c r="K15558" s="3">
        <v>2805.1153846153848</v>
      </c>
      <c r="L15558" s="4">
        <v>0.35000000000000003</v>
      </c>
    </row>
    <row r="15559" spans="1:12" x14ac:dyDescent="0.35">
      <c r="A15559" s="1" t="s">
        <v>26044</v>
      </c>
      <c r="B15559" t="s">
        <v>26045</v>
      </c>
      <c r="C15559" t="s">
        <v>363</v>
      </c>
      <c r="D15559" t="s">
        <v>364</v>
      </c>
      <c r="E15559">
        <v>1</v>
      </c>
      <c r="F15559" s="2">
        <v>416.04</v>
      </c>
      <c r="G15559" s="3">
        <v>833</v>
      </c>
      <c r="H15559" s="3">
        <v>4.1604000000000001</v>
      </c>
      <c r="I15559" s="3">
        <v>19.553879999999999</v>
      </c>
      <c r="J15559" s="3">
        <v>439.75427999999999</v>
      </c>
      <c r="K15559" s="3">
        <v>676.5450461538461</v>
      </c>
      <c r="L15559" s="4">
        <v>0.35</v>
      </c>
    </row>
    <row r="15560" spans="1:12" x14ac:dyDescent="0.35">
      <c r="A15560" s="1" t="s">
        <v>26046</v>
      </c>
      <c r="B15560" t="s">
        <v>26047</v>
      </c>
      <c r="C15560" t="s">
        <v>363</v>
      </c>
      <c r="D15560" t="s">
        <v>364</v>
      </c>
      <c r="E15560">
        <v>1</v>
      </c>
      <c r="F15560" s="2">
        <v>277.56</v>
      </c>
      <c r="G15560" s="3">
        <v>471</v>
      </c>
      <c r="H15560" s="3">
        <v>2.7756000000000003</v>
      </c>
      <c r="I15560" s="3">
        <v>13.04532</v>
      </c>
      <c r="J15560" s="3">
        <v>293.38092</v>
      </c>
      <c r="K15560" s="3">
        <v>451.35526153846155</v>
      </c>
      <c r="L15560" s="4">
        <v>0.35000000000000003</v>
      </c>
    </row>
    <row r="15561" spans="1:12" x14ac:dyDescent="0.35">
      <c r="A15561" s="1" t="s">
        <v>26048</v>
      </c>
      <c r="B15561" t="s">
        <v>26049</v>
      </c>
      <c r="C15561" t="s">
        <v>26</v>
      </c>
      <c r="D15561" t="s">
        <v>27</v>
      </c>
      <c r="E15561">
        <v>1</v>
      </c>
      <c r="F15561" s="2">
        <v>138.97999999999999</v>
      </c>
      <c r="G15561" s="3">
        <v>287</v>
      </c>
      <c r="H15561" s="3">
        <v>1.3897999999999999</v>
      </c>
      <c r="I15561" s="3">
        <v>6.5320599999999995</v>
      </c>
      <c r="J15561" s="3">
        <v>146.90186</v>
      </c>
      <c r="K15561" s="3">
        <v>226.00286153846153</v>
      </c>
      <c r="L15561" s="4">
        <v>0.35</v>
      </c>
    </row>
    <row r="15562" spans="1:12" x14ac:dyDescent="0.35">
      <c r="A15562" s="1" t="s">
        <v>26050</v>
      </c>
      <c r="B15562" t="s">
        <v>26051</v>
      </c>
      <c r="C15562" t="s">
        <v>363</v>
      </c>
      <c r="D15562" t="s">
        <v>364</v>
      </c>
      <c r="E15562">
        <v>1</v>
      </c>
      <c r="F15562" s="2">
        <v>21.66</v>
      </c>
      <c r="G15562" s="3">
        <v>41</v>
      </c>
      <c r="H15562" s="3">
        <v>0.21660000000000001</v>
      </c>
      <c r="I15562" s="3">
        <v>1.0180199999999999</v>
      </c>
      <c r="J15562" s="3">
        <v>22.89462</v>
      </c>
      <c r="K15562" s="3">
        <v>35.222492307692306</v>
      </c>
      <c r="L15562" s="4">
        <v>0.35</v>
      </c>
    </row>
    <row r="15563" spans="1:12" x14ac:dyDescent="0.35">
      <c r="A15563" s="1" t="s">
        <v>26052</v>
      </c>
      <c r="B15563" t="s">
        <v>26053</v>
      </c>
      <c r="C15563" t="s">
        <v>363</v>
      </c>
      <c r="D15563" t="s">
        <v>364</v>
      </c>
      <c r="E15563">
        <v>1</v>
      </c>
      <c r="F15563" s="2">
        <v>35.96</v>
      </c>
      <c r="G15563" s="3">
        <v>450</v>
      </c>
      <c r="H15563" s="3">
        <v>0.35960000000000003</v>
      </c>
      <c r="I15563" s="3">
        <v>1.6901200000000001</v>
      </c>
      <c r="J15563" s="3">
        <v>38.009720000000002</v>
      </c>
      <c r="K15563" s="3">
        <v>58.476492307692311</v>
      </c>
      <c r="L15563" s="4">
        <v>0.35000000000000003</v>
      </c>
    </row>
    <row r="15564" spans="1:12" x14ac:dyDescent="0.35">
      <c r="A15564" s="1" t="s">
        <v>26054</v>
      </c>
      <c r="B15564" t="s">
        <v>22569</v>
      </c>
      <c r="C15564" t="s">
        <v>363</v>
      </c>
      <c r="D15564" t="s">
        <v>364</v>
      </c>
      <c r="E15564">
        <v>1</v>
      </c>
      <c r="F15564" s="2">
        <v>1460</v>
      </c>
      <c r="G15564" s="3">
        <v>4862</v>
      </c>
      <c r="H15564" s="3">
        <v>14.6</v>
      </c>
      <c r="I15564" s="3">
        <v>68.62</v>
      </c>
      <c r="J15564" s="3">
        <v>1543.2199999999998</v>
      </c>
      <c r="K15564" s="3">
        <v>2374.184615384615</v>
      </c>
      <c r="L15564" s="4">
        <v>0.35</v>
      </c>
    </row>
    <row r="15565" spans="1:12" x14ac:dyDescent="0.35">
      <c r="A15565" s="1" t="s">
        <v>26055</v>
      </c>
      <c r="B15565" t="s">
        <v>26056</v>
      </c>
      <c r="C15565" t="s">
        <v>363</v>
      </c>
      <c r="D15565" t="s">
        <v>364</v>
      </c>
      <c r="E15565">
        <v>1</v>
      </c>
      <c r="F15565" s="2">
        <v>198.23</v>
      </c>
      <c r="G15565" s="3">
        <v>702</v>
      </c>
      <c r="H15565" s="3">
        <v>1.9823</v>
      </c>
      <c r="I15565" s="3">
        <v>9.3168100000000003</v>
      </c>
      <c r="J15565" s="3">
        <v>209.52911</v>
      </c>
      <c r="K15565" s="3">
        <v>322.35247692307689</v>
      </c>
      <c r="L15565" s="4">
        <v>0.34999999999999992</v>
      </c>
    </row>
    <row r="15566" spans="1:12" x14ac:dyDescent="0.35">
      <c r="A15566" s="1" t="s">
        <v>26057</v>
      </c>
      <c r="B15566" t="s">
        <v>26058</v>
      </c>
      <c r="C15566" t="s">
        <v>363</v>
      </c>
      <c r="D15566" t="s">
        <v>364</v>
      </c>
      <c r="E15566">
        <v>1</v>
      </c>
      <c r="F15566" s="2">
        <v>508.76</v>
      </c>
      <c r="G15566" s="3">
        <v>1111.93</v>
      </c>
      <c r="H15566" s="3">
        <v>5.0876000000000001</v>
      </c>
      <c r="I15566" s="3">
        <v>23.911719999999999</v>
      </c>
      <c r="J15566" s="3">
        <v>537.75931999999989</v>
      </c>
      <c r="K15566" s="3">
        <v>827.32203076923054</v>
      </c>
      <c r="L15566" s="4">
        <v>0.35</v>
      </c>
    </row>
    <row r="15567" spans="1:12" x14ac:dyDescent="0.35">
      <c r="A15567" s="1" t="s">
        <v>26059</v>
      </c>
      <c r="B15567" t="s">
        <v>26060</v>
      </c>
      <c r="C15567" t="s">
        <v>363</v>
      </c>
      <c r="D15567" t="s">
        <v>364</v>
      </c>
      <c r="E15567">
        <v>1</v>
      </c>
      <c r="F15567" s="2">
        <v>2365</v>
      </c>
      <c r="G15567" s="3">
        <v>4870</v>
      </c>
      <c r="H15567" s="3">
        <v>23.650000000000002</v>
      </c>
      <c r="I15567" s="3">
        <v>111.155</v>
      </c>
      <c r="J15567" s="3">
        <v>2499.8050000000003</v>
      </c>
      <c r="K15567" s="3">
        <v>3845.8538461538465</v>
      </c>
      <c r="L15567" s="4">
        <v>0.35</v>
      </c>
    </row>
    <row r="15568" spans="1:12" x14ac:dyDescent="0.35">
      <c r="A15568" s="1" t="s">
        <v>26061</v>
      </c>
      <c r="B15568" t="s">
        <v>26062</v>
      </c>
      <c r="C15568" t="s">
        <v>13</v>
      </c>
      <c r="D15568" t="s">
        <v>14</v>
      </c>
      <c r="E15568">
        <v>1</v>
      </c>
      <c r="F15568" s="2">
        <v>972.72</v>
      </c>
      <c r="G15568" s="3">
        <v>1947</v>
      </c>
      <c r="H15568" s="3">
        <v>9.7271999999999998</v>
      </c>
      <c r="I15568" s="3">
        <v>45.717840000000002</v>
      </c>
      <c r="J15568" s="3">
        <v>1028.1650400000001</v>
      </c>
      <c r="K15568" s="3">
        <v>1581.7923692307693</v>
      </c>
      <c r="L15568" s="4">
        <v>0.35</v>
      </c>
    </row>
    <row r="15569" spans="1:12" x14ac:dyDescent="0.35">
      <c r="A15569" s="1" t="s">
        <v>26063</v>
      </c>
      <c r="B15569" t="s">
        <v>26053</v>
      </c>
      <c r="C15569" t="s">
        <v>363</v>
      </c>
      <c r="D15569" t="s">
        <v>364</v>
      </c>
      <c r="E15569">
        <v>1</v>
      </c>
      <c r="F15569" s="2">
        <v>35.880000000000003</v>
      </c>
      <c r="G15569" s="3">
        <v>207</v>
      </c>
      <c r="H15569" s="3">
        <v>0.35880000000000001</v>
      </c>
      <c r="I15569" s="3">
        <v>1.6863600000000001</v>
      </c>
      <c r="J15569" s="3">
        <v>37.925160000000005</v>
      </c>
      <c r="K15569" s="3">
        <v>58.346400000000003</v>
      </c>
      <c r="L15569" s="4">
        <v>0.34999999999999992</v>
      </c>
    </row>
    <row r="15570" spans="1:12" x14ac:dyDescent="0.35">
      <c r="A15570" s="1" t="s">
        <v>26064</v>
      </c>
      <c r="B15570" t="s">
        <v>26065</v>
      </c>
      <c r="C15570" t="s">
        <v>363</v>
      </c>
      <c r="D15570" t="s">
        <v>364</v>
      </c>
      <c r="E15570">
        <v>1</v>
      </c>
      <c r="F15570" s="2">
        <v>4950</v>
      </c>
      <c r="G15570" s="3">
        <v>10818.56</v>
      </c>
      <c r="H15570" s="3">
        <v>49.5</v>
      </c>
      <c r="I15570" s="3">
        <v>232.65</v>
      </c>
      <c r="J15570" s="3">
        <v>5232.1499999999996</v>
      </c>
      <c r="K15570" s="3">
        <v>8049.4615384615372</v>
      </c>
      <c r="L15570" s="4">
        <v>0.34999999999999992</v>
      </c>
    </row>
    <row r="15571" spans="1:12" x14ac:dyDescent="0.35">
      <c r="A15571" s="1" t="s">
        <v>26066</v>
      </c>
      <c r="B15571" t="s">
        <v>26067</v>
      </c>
      <c r="C15571" t="s">
        <v>363</v>
      </c>
      <c r="D15571" t="s">
        <v>364</v>
      </c>
      <c r="E15571">
        <v>1</v>
      </c>
      <c r="F15571" s="2">
        <v>360.35399999999998</v>
      </c>
      <c r="G15571" s="3">
        <v>809.25599999999997</v>
      </c>
      <c r="H15571" s="3">
        <v>3.6035399999999997</v>
      </c>
      <c r="I15571" s="3">
        <v>16.936637999999999</v>
      </c>
      <c r="J15571" s="3">
        <v>380.89417800000001</v>
      </c>
      <c r="K15571" s="3">
        <v>585.99104307692312</v>
      </c>
      <c r="L15571" s="4">
        <v>0.35000000000000003</v>
      </c>
    </row>
    <row r="15572" spans="1:12" x14ac:dyDescent="0.35">
      <c r="A15572" s="1" t="s">
        <v>26068</v>
      </c>
      <c r="B15572" t="s">
        <v>26069</v>
      </c>
      <c r="C15572" t="s">
        <v>34</v>
      </c>
      <c r="D15572" t="s">
        <v>35</v>
      </c>
      <c r="E15572">
        <v>1</v>
      </c>
      <c r="F15572" s="2">
        <v>37.42</v>
      </c>
      <c r="G15572" s="3">
        <v>74</v>
      </c>
      <c r="H15572" s="3">
        <v>0.37420000000000003</v>
      </c>
      <c r="I15572" s="3">
        <v>1.7587400000000002</v>
      </c>
      <c r="J15572" s="3">
        <v>39.552940000000007</v>
      </c>
      <c r="K15572" s="3">
        <v>60.850676923076932</v>
      </c>
      <c r="L15572" s="4">
        <v>0.35</v>
      </c>
    </row>
    <row r="15573" spans="1:12" x14ac:dyDescent="0.35">
      <c r="A15573" s="1" t="s">
        <v>26070</v>
      </c>
      <c r="B15573" t="s">
        <v>26071</v>
      </c>
      <c r="C15573" t="s">
        <v>363</v>
      </c>
      <c r="D15573" t="s">
        <v>364</v>
      </c>
      <c r="E15573">
        <v>1</v>
      </c>
      <c r="F15573" s="2">
        <v>27.72</v>
      </c>
      <c r="G15573" s="3">
        <v>60</v>
      </c>
      <c r="H15573" s="3">
        <v>0.2772</v>
      </c>
      <c r="I15573" s="3">
        <v>1.30284</v>
      </c>
      <c r="J15573" s="3">
        <v>29.300039999999999</v>
      </c>
      <c r="K15573" s="3">
        <v>45.07698461538461</v>
      </c>
      <c r="L15573" s="4">
        <v>0.34999999999999992</v>
      </c>
    </row>
    <row r="15574" spans="1:12" x14ac:dyDescent="0.35">
      <c r="A15574" s="1" t="s">
        <v>26072</v>
      </c>
      <c r="B15574" t="s">
        <v>24744</v>
      </c>
      <c r="C15574" t="s">
        <v>34</v>
      </c>
      <c r="D15574" t="s">
        <v>35</v>
      </c>
      <c r="E15574">
        <v>1</v>
      </c>
      <c r="F15574" s="2">
        <v>6759.72</v>
      </c>
      <c r="G15574" s="3">
        <v>18776</v>
      </c>
      <c r="H15574" s="3">
        <v>67.597200000000001</v>
      </c>
      <c r="I15574" s="3">
        <v>317.70684</v>
      </c>
      <c r="J15574" s="3">
        <v>7145.0240400000002</v>
      </c>
      <c r="K15574" s="3">
        <v>10992.344676923078</v>
      </c>
      <c r="L15574" s="4">
        <v>0.35000000000000003</v>
      </c>
    </row>
    <row r="15575" spans="1:12" x14ac:dyDescent="0.35">
      <c r="A15575" s="1" t="s">
        <v>26073</v>
      </c>
      <c r="B15575" t="s">
        <v>4199</v>
      </c>
      <c r="C15575" t="s">
        <v>34</v>
      </c>
      <c r="D15575" t="s">
        <v>35</v>
      </c>
      <c r="E15575">
        <v>1</v>
      </c>
      <c r="F15575" s="2">
        <v>13792.68</v>
      </c>
      <c r="G15575" s="3">
        <v>38310</v>
      </c>
      <c r="H15575" s="3">
        <v>137.92680000000001</v>
      </c>
      <c r="I15575" s="3">
        <v>648.25595999999996</v>
      </c>
      <c r="J15575" s="3">
        <v>14578.86276</v>
      </c>
      <c r="K15575" s="3">
        <v>22429.019630769231</v>
      </c>
      <c r="L15575" s="4">
        <v>0.35000000000000003</v>
      </c>
    </row>
    <row r="15576" spans="1:12" x14ac:dyDescent="0.35">
      <c r="A15576" s="1" t="s">
        <v>26074</v>
      </c>
      <c r="B15576" t="s">
        <v>20378</v>
      </c>
      <c r="C15576" t="s">
        <v>34</v>
      </c>
      <c r="D15576" t="s">
        <v>35</v>
      </c>
      <c r="E15576">
        <v>1</v>
      </c>
      <c r="F15576" s="2">
        <v>5904.36</v>
      </c>
      <c r="G15576" s="3">
        <v>16400</v>
      </c>
      <c r="H15576" s="3">
        <v>59.043599999999998</v>
      </c>
      <c r="I15576" s="3">
        <v>277.50491999999997</v>
      </c>
      <c r="J15576" s="3">
        <v>6240.90852</v>
      </c>
      <c r="K15576" s="3">
        <v>9601.3977230769233</v>
      </c>
      <c r="L15576" s="4">
        <v>0.35000000000000003</v>
      </c>
    </row>
    <row r="15577" spans="1:12" x14ac:dyDescent="0.35">
      <c r="A15577" s="1" t="s">
        <v>26075</v>
      </c>
      <c r="B15577" t="s">
        <v>2152</v>
      </c>
      <c r="C15577" t="s">
        <v>34</v>
      </c>
      <c r="D15577" t="s">
        <v>35</v>
      </c>
      <c r="E15577">
        <v>1</v>
      </c>
      <c r="F15577" s="2">
        <v>19147.59</v>
      </c>
      <c r="G15577" s="3">
        <v>48788</v>
      </c>
      <c r="H15577" s="3">
        <v>191.4759</v>
      </c>
      <c r="I15577" s="3">
        <v>899.93673000000001</v>
      </c>
      <c r="J15577" s="3">
        <v>20239.002630000003</v>
      </c>
      <c r="K15577" s="3">
        <v>31136.927123076926</v>
      </c>
      <c r="L15577" s="4">
        <v>0.35</v>
      </c>
    </row>
    <row r="15578" spans="1:12" x14ac:dyDescent="0.35">
      <c r="A15578" s="1" t="s">
        <v>26076</v>
      </c>
      <c r="B15578" t="s">
        <v>26077</v>
      </c>
      <c r="C15578" t="s">
        <v>363</v>
      </c>
      <c r="D15578" t="s">
        <v>364</v>
      </c>
      <c r="E15578">
        <v>1</v>
      </c>
      <c r="F15578" s="2">
        <v>350.70749999999998</v>
      </c>
      <c r="G15578" s="3">
        <v>136.37119999999999</v>
      </c>
      <c r="H15578" s="3">
        <v>3.5070749999999999</v>
      </c>
      <c r="I15578" s="3">
        <v>16.483252499999999</v>
      </c>
      <c r="J15578" s="3">
        <v>370.69782749999996</v>
      </c>
      <c r="K15578" s="3">
        <v>570.30434999999989</v>
      </c>
      <c r="L15578" s="4">
        <v>0.34999999999999992</v>
      </c>
    </row>
    <row r="15579" spans="1:12" x14ac:dyDescent="0.35">
      <c r="A15579" s="1" t="s">
        <v>26078</v>
      </c>
      <c r="B15579" t="s">
        <v>26079</v>
      </c>
      <c r="C15579" t="s">
        <v>34</v>
      </c>
      <c r="D15579" t="s">
        <v>35</v>
      </c>
      <c r="E15579">
        <v>1</v>
      </c>
      <c r="F15579" s="2">
        <v>1048.92</v>
      </c>
      <c r="G15579" s="3">
        <v>72</v>
      </c>
      <c r="H15579" s="3">
        <v>10.4892</v>
      </c>
      <c r="I15579" s="3">
        <v>49.299240000000005</v>
      </c>
      <c r="J15579" s="3">
        <v>1108.7084400000001</v>
      </c>
      <c r="K15579" s="3">
        <v>1705.7052923076924</v>
      </c>
      <c r="L15579" s="4">
        <v>0.35</v>
      </c>
    </row>
    <row r="15580" spans="1:12" x14ac:dyDescent="0.35">
      <c r="A15580" s="1" t="s">
        <v>26080</v>
      </c>
      <c r="B15580" t="s">
        <v>20134</v>
      </c>
      <c r="C15580" t="s">
        <v>34</v>
      </c>
      <c r="D15580" t="s">
        <v>35</v>
      </c>
      <c r="E15580">
        <v>1</v>
      </c>
      <c r="F15580" s="2">
        <v>5904.36</v>
      </c>
      <c r="G15580" s="3">
        <v>16400</v>
      </c>
      <c r="H15580" s="3">
        <v>59.043599999999998</v>
      </c>
      <c r="I15580" s="3">
        <v>277.50491999999997</v>
      </c>
      <c r="J15580" s="3">
        <v>6240.90852</v>
      </c>
      <c r="K15580" s="3">
        <v>9601.3977230769233</v>
      </c>
      <c r="L15580" s="4">
        <v>0.35000000000000003</v>
      </c>
    </row>
    <row r="15581" spans="1:12" x14ac:dyDescent="0.35">
      <c r="A15581" s="1" t="s">
        <v>26081</v>
      </c>
      <c r="B15581" t="s">
        <v>18016</v>
      </c>
      <c r="C15581" t="s">
        <v>363</v>
      </c>
      <c r="D15581" t="s">
        <v>364</v>
      </c>
      <c r="E15581">
        <v>1</v>
      </c>
      <c r="F15581" s="2">
        <v>1970.64</v>
      </c>
      <c r="G15581" s="3">
        <v>4306.97</v>
      </c>
      <c r="H15581" s="3">
        <v>19.706400000000002</v>
      </c>
      <c r="I15581" s="3">
        <v>92.620080000000002</v>
      </c>
      <c r="J15581" s="3">
        <v>2082.96648</v>
      </c>
      <c r="K15581" s="3">
        <v>3204.5638153846153</v>
      </c>
      <c r="L15581" s="4">
        <v>0.35</v>
      </c>
    </row>
    <row r="15582" spans="1:12" x14ac:dyDescent="0.35">
      <c r="A15582" s="1" t="s">
        <v>26082</v>
      </c>
      <c r="B15582" t="s">
        <v>20372</v>
      </c>
      <c r="C15582" t="s">
        <v>13</v>
      </c>
      <c r="D15582" t="s">
        <v>14</v>
      </c>
      <c r="E15582">
        <v>1</v>
      </c>
      <c r="F15582" s="2">
        <v>603.96</v>
      </c>
      <c r="G15582" s="3">
        <v>1209</v>
      </c>
      <c r="H15582" s="3">
        <v>6.0396000000000001</v>
      </c>
      <c r="I15582" s="3">
        <v>28.386120000000002</v>
      </c>
      <c r="J15582" s="3">
        <v>638.38571999999999</v>
      </c>
      <c r="K15582" s="3">
        <v>982.1318769230769</v>
      </c>
      <c r="L15582" s="4">
        <v>0.35</v>
      </c>
    </row>
    <row r="15583" spans="1:12" x14ac:dyDescent="0.35">
      <c r="A15583" s="1" t="s">
        <v>26083</v>
      </c>
      <c r="B15583" t="s">
        <v>21764</v>
      </c>
      <c r="C15583" t="s">
        <v>26</v>
      </c>
      <c r="D15583" t="s">
        <v>27</v>
      </c>
      <c r="E15583">
        <v>1</v>
      </c>
      <c r="F15583" s="2">
        <v>5805</v>
      </c>
      <c r="G15583" s="3">
        <v>11970</v>
      </c>
      <c r="H15583" s="3">
        <v>58.050000000000004</v>
      </c>
      <c r="I15583" s="3">
        <v>272.83499999999998</v>
      </c>
      <c r="J15583" s="3">
        <v>6135.8850000000002</v>
      </c>
      <c r="K15583" s="3">
        <v>9439.8230769230777</v>
      </c>
      <c r="L15583" s="4">
        <v>0.35000000000000003</v>
      </c>
    </row>
    <row r="15584" spans="1:12" x14ac:dyDescent="0.35">
      <c r="A15584" s="1" t="s">
        <v>26084</v>
      </c>
      <c r="B15584" t="s">
        <v>26085</v>
      </c>
      <c r="C15584" t="s">
        <v>363</v>
      </c>
      <c r="D15584" t="s">
        <v>364</v>
      </c>
      <c r="E15584">
        <v>1</v>
      </c>
      <c r="F15584" s="2">
        <v>9728.9500000000007</v>
      </c>
      <c r="G15584" s="3">
        <v>19470</v>
      </c>
      <c r="H15584" s="3">
        <v>97.289500000000004</v>
      </c>
      <c r="I15584" s="3">
        <v>457.26065000000006</v>
      </c>
      <c r="J15584" s="3">
        <v>10283.500150000002</v>
      </c>
      <c r="K15584" s="3">
        <v>15820.769461538464</v>
      </c>
      <c r="L15584" s="4">
        <v>0.35000000000000003</v>
      </c>
    </row>
    <row r="15585" spans="1:12" x14ac:dyDescent="0.35">
      <c r="A15585" s="1" t="s">
        <v>26086</v>
      </c>
      <c r="B15585" t="s">
        <v>26087</v>
      </c>
      <c r="C15585" t="s">
        <v>363</v>
      </c>
      <c r="D15585" t="s">
        <v>364</v>
      </c>
      <c r="E15585">
        <v>1</v>
      </c>
      <c r="F15585" s="2">
        <v>3777.95</v>
      </c>
      <c r="G15585" s="3">
        <v>7563</v>
      </c>
      <c r="H15585" s="3">
        <v>37.779499999999999</v>
      </c>
      <c r="I15585" s="3">
        <v>177.56365</v>
      </c>
      <c r="J15585" s="3">
        <v>3993.29315</v>
      </c>
      <c r="K15585" s="3">
        <v>6143.5279230769229</v>
      </c>
      <c r="L15585" s="4">
        <v>0.35</v>
      </c>
    </row>
    <row r="15586" spans="1:12" x14ac:dyDescent="0.35">
      <c r="A15586" s="1" t="s">
        <v>26088</v>
      </c>
      <c r="B15586" t="s">
        <v>26089</v>
      </c>
      <c r="C15586" t="s">
        <v>21</v>
      </c>
      <c r="D15586" t="s">
        <v>22</v>
      </c>
      <c r="E15586">
        <v>1</v>
      </c>
      <c r="F15586" s="2">
        <v>40.26</v>
      </c>
      <c r="G15586" s="3">
        <v>97.843199999999996</v>
      </c>
      <c r="H15586" s="3">
        <v>0.40260000000000001</v>
      </c>
      <c r="I15586" s="3">
        <v>1.89222</v>
      </c>
      <c r="J15586" s="3">
        <v>42.554819999999999</v>
      </c>
      <c r="K15586" s="3">
        <v>65.468953846153838</v>
      </c>
      <c r="L15586" s="4">
        <v>0.34999999999999992</v>
      </c>
    </row>
    <row r="15587" spans="1:12" x14ac:dyDescent="0.35">
      <c r="A15587" s="1" t="s">
        <v>26090</v>
      </c>
      <c r="B15587" t="s">
        <v>26091</v>
      </c>
      <c r="C15587" t="s">
        <v>363</v>
      </c>
      <c r="D15587" t="s">
        <v>364</v>
      </c>
      <c r="E15587">
        <v>1</v>
      </c>
      <c r="F15587" s="2">
        <v>1836.12</v>
      </c>
      <c r="G15587" s="3">
        <v>3739</v>
      </c>
      <c r="H15587" s="3">
        <v>18.3612</v>
      </c>
      <c r="I15587" s="3">
        <v>86.297640000000001</v>
      </c>
      <c r="J15587" s="3">
        <v>1940.7788399999999</v>
      </c>
      <c r="K15587" s="3">
        <v>2985.8136</v>
      </c>
      <c r="L15587" s="4">
        <v>0.35000000000000003</v>
      </c>
    </row>
    <row r="15588" spans="1:12" x14ac:dyDescent="0.35">
      <c r="A15588" s="1" t="s">
        <v>26092</v>
      </c>
      <c r="B15588" t="s">
        <v>26093</v>
      </c>
      <c r="C15588" t="s">
        <v>363</v>
      </c>
      <c r="D15588" t="s">
        <v>364</v>
      </c>
      <c r="E15588">
        <v>1</v>
      </c>
      <c r="F15588" s="2">
        <v>237.61</v>
      </c>
      <c r="G15588" s="3">
        <v>340</v>
      </c>
      <c r="H15588" s="3">
        <v>2.3761000000000001</v>
      </c>
      <c r="I15588" s="3">
        <v>11.167670000000001</v>
      </c>
      <c r="J15588" s="3">
        <v>251.15377000000001</v>
      </c>
      <c r="K15588" s="3">
        <v>386.39041538461538</v>
      </c>
      <c r="L15588" s="4">
        <v>0.35</v>
      </c>
    </row>
    <row r="15589" spans="1:12" x14ac:dyDescent="0.35">
      <c r="A15589" s="1" t="s">
        <v>26094</v>
      </c>
      <c r="B15589" t="s">
        <v>26095</v>
      </c>
      <c r="C15589" t="s">
        <v>21</v>
      </c>
      <c r="D15589" t="s">
        <v>22</v>
      </c>
      <c r="E15589">
        <v>1</v>
      </c>
      <c r="F15589" s="2">
        <v>9.25</v>
      </c>
      <c r="G15589" s="3">
        <v>25</v>
      </c>
      <c r="H15589" s="3">
        <v>9.2499999999999999E-2</v>
      </c>
      <c r="I15589" s="3">
        <v>0.43475000000000003</v>
      </c>
      <c r="J15589" s="3">
        <v>9.7772499999999987</v>
      </c>
      <c r="K15589" s="3">
        <v>15.041923076923075</v>
      </c>
      <c r="L15589" s="4">
        <v>0.35</v>
      </c>
    </row>
    <row r="15590" spans="1:12" x14ac:dyDescent="0.35">
      <c r="A15590" s="1" t="s">
        <v>26096</v>
      </c>
      <c r="B15590" t="s">
        <v>26097</v>
      </c>
      <c r="C15590" t="s">
        <v>13</v>
      </c>
      <c r="D15590" t="s">
        <v>14</v>
      </c>
      <c r="E15590">
        <v>1</v>
      </c>
      <c r="F15590" s="2">
        <v>827.4</v>
      </c>
      <c r="G15590" s="3">
        <v>1656</v>
      </c>
      <c r="H15590" s="3">
        <v>8.2739999999999991</v>
      </c>
      <c r="I15590" s="3">
        <v>38.887799999999999</v>
      </c>
      <c r="J15590" s="3">
        <v>874.56179999999995</v>
      </c>
      <c r="K15590" s="3">
        <v>1345.4796923076922</v>
      </c>
      <c r="L15590" s="4">
        <v>0.35</v>
      </c>
    </row>
    <row r="15591" spans="1:12" x14ac:dyDescent="0.35">
      <c r="A15591" s="1" t="s">
        <v>26098</v>
      </c>
      <c r="B15591" t="s">
        <v>26099</v>
      </c>
      <c r="C15591" t="s">
        <v>363</v>
      </c>
      <c r="D15591" t="s">
        <v>364</v>
      </c>
      <c r="E15591">
        <v>1</v>
      </c>
      <c r="F15591" s="2">
        <v>547.88</v>
      </c>
      <c r="G15591" s="3">
        <v>1945</v>
      </c>
      <c r="H15591" s="3">
        <v>5.4787999999999997</v>
      </c>
      <c r="I15591" s="3">
        <v>25.750360000000001</v>
      </c>
      <c r="J15591" s="3">
        <v>579.10915999999997</v>
      </c>
      <c r="K15591" s="3">
        <v>890.9371692307692</v>
      </c>
      <c r="L15591" s="4">
        <v>0.35000000000000003</v>
      </c>
    </row>
    <row r="15592" spans="1:12" x14ac:dyDescent="0.35">
      <c r="A15592" s="1" t="s">
        <v>26100</v>
      </c>
      <c r="B15592" t="s">
        <v>26101</v>
      </c>
      <c r="C15592" t="s">
        <v>363</v>
      </c>
      <c r="D15592" t="s">
        <v>364</v>
      </c>
      <c r="E15592">
        <v>1</v>
      </c>
      <c r="F15592" s="2">
        <v>1525</v>
      </c>
      <c r="G15592" s="3">
        <v>1005</v>
      </c>
      <c r="H15592" s="3">
        <v>15.25</v>
      </c>
      <c r="I15592" s="3">
        <v>71.674999999999997</v>
      </c>
      <c r="J15592" s="3">
        <v>1611.925</v>
      </c>
      <c r="K15592" s="3">
        <v>2479.8846153846152</v>
      </c>
      <c r="L15592" s="4">
        <v>0.35</v>
      </c>
    </row>
    <row r="15593" spans="1:12" x14ac:dyDescent="0.35">
      <c r="A15593" s="1" t="s">
        <v>26102</v>
      </c>
      <c r="B15593" t="s">
        <v>18254</v>
      </c>
      <c r="C15593" t="s">
        <v>363</v>
      </c>
      <c r="D15593" t="s">
        <v>364</v>
      </c>
      <c r="E15593">
        <v>1</v>
      </c>
      <c r="F15593" s="2">
        <v>3995</v>
      </c>
      <c r="G15593" s="3">
        <v>6260</v>
      </c>
      <c r="H15593" s="3">
        <v>39.950000000000003</v>
      </c>
      <c r="I15593" s="3">
        <v>187.76499999999999</v>
      </c>
      <c r="J15593" s="3">
        <v>4222.7150000000001</v>
      </c>
      <c r="K15593" s="3">
        <v>6496.4846153846156</v>
      </c>
      <c r="L15593" s="4">
        <v>0.35</v>
      </c>
    </row>
    <row r="15594" spans="1:12" x14ac:dyDescent="0.35">
      <c r="A15594" s="1" t="s">
        <v>26103</v>
      </c>
      <c r="B15594" t="s">
        <v>19869</v>
      </c>
      <c r="C15594" t="s">
        <v>363</v>
      </c>
      <c r="D15594" t="s">
        <v>364</v>
      </c>
      <c r="E15594">
        <v>1</v>
      </c>
      <c r="F15594" s="2">
        <v>10060</v>
      </c>
      <c r="G15594" s="3">
        <v>15990</v>
      </c>
      <c r="H15594" s="3">
        <v>100.60000000000001</v>
      </c>
      <c r="I15594" s="3">
        <v>472.82</v>
      </c>
      <c r="J15594" s="3">
        <v>10633.42</v>
      </c>
      <c r="K15594" s="3">
        <v>16359.107692307693</v>
      </c>
      <c r="L15594" s="4">
        <v>0.35</v>
      </c>
    </row>
    <row r="15595" spans="1:12" x14ac:dyDescent="0.35">
      <c r="A15595" s="1" t="s">
        <v>26104</v>
      </c>
      <c r="B15595" t="s">
        <v>19856</v>
      </c>
      <c r="C15595" t="s">
        <v>363</v>
      </c>
      <c r="D15595" t="s">
        <v>364</v>
      </c>
      <c r="E15595">
        <v>1</v>
      </c>
      <c r="F15595" s="2">
        <v>4385.88</v>
      </c>
      <c r="G15595" s="3">
        <v>7293</v>
      </c>
      <c r="H15595" s="3">
        <v>43.858800000000002</v>
      </c>
      <c r="I15595" s="3">
        <v>206.13636</v>
      </c>
      <c r="J15595" s="3">
        <v>4635.8751600000005</v>
      </c>
      <c r="K15595" s="3">
        <v>7132.1156307692318</v>
      </c>
      <c r="L15595" s="4">
        <v>0.35000000000000003</v>
      </c>
    </row>
    <row r="15596" spans="1:12" x14ac:dyDescent="0.35">
      <c r="A15596" s="1" t="s">
        <v>26105</v>
      </c>
      <c r="B15596" t="s">
        <v>26106</v>
      </c>
      <c r="C15596" t="s">
        <v>363</v>
      </c>
      <c r="D15596" t="s">
        <v>364</v>
      </c>
      <c r="E15596">
        <v>1</v>
      </c>
      <c r="F15596" s="2">
        <v>178.5</v>
      </c>
      <c r="G15596" s="3">
        <v>351</v>
      </c>
      <c r="H15596" s="3">
        <v>1.7850000000000001</v>
      </c>
      <c r="I15596" s="3">
        <v>8.3895</v>
      </c>
      <c r="J15596" s="3">
        <v>188.67449999999999</v>
      </c>
      <c r="K15596" s="3">
        <v>290.26846153846151</v>
      </c>
      <c r="L15596" s="4">
        <v>0.35</v>
      </c>
    </row>
    <row r="15597" spans="1:12" x14ac:dyDescent="0.35">
      <c r="A15597" s="1" t="s">
        <v>26107</v>
      </c>
      <c r="B15597" t="s">
        <v>22279</v>
      </c>
      <c r="C15597" t="s">
        <v>34</v>
      </c>
      <c r="D15597" t="s">
        <v>35</v>
      </c>
      <c r="E15597">
        <v>1</v>
      </c>
      <c r="F15597" s="2">
        <v>10228.68</v>
      </c>
      <c r="G15597" s="3">
        <v>28408</v>
      </c>
      <c r="H15597" s="3">
        <v>102.2868</v>
      </c>
      <c r="I15597" s="3">
        <v>480.74796000000003</v>
      </c>
      <c r="J15597" s="3">
        <v>10811.714760000001</v>
      </c>
      <c r="K15597" s="3">
        <v>16633.407323076925</v>
      </c>
      <c r="L15597" s="4">
        <v>0.35000000000000003</v>
      </c>
    </row>
    <row r="15598" spans="1:12" x14ac:dyDescent="0.35">
      <c r="A15598" s="1" t="s">
        <v>26108</v>
      </c>
      <c r="B15598" t="s">
        <v>17072</v>
      </c>
      <c r="C15598" t="s">
        <v>26</v>
      </c>
      <c r="D15598" t="s">
        <v>27</v>
      </c>
      <c r="E15598">
        <v>1</v>
      </c>
      <c r="F15598" s="2">
        <v>713.9</v>
      </c>
      <c r="G15598" s="3">
        <v>1560.28</v>
      </c>
      <c r="H15598" s="3">
        <v>7.1390000000000002</v>
      </c>
      <c r="I15598" s="3">
        <v>33.5533</v>
      </c>
      <c r="J15598" s="3">
        <v>754.59230000000002</v>
      </c>
      <c r="K15598" s="3">
        <v>1160.9112307692308</v>
      </c>
      <c r="L15598" s="4">
        <v>0.35</v>
      </c>
    </row>
    <row r="15599" spans="1:12" x14ac:dyDescent="0.35">
      <c r="A15599" s="1" t="s">
        <v>26109</v>
      </c>
      <c r="B15599" t="s">
        <v>26110</v>
      </c>
      <c r="C15599" t="s">
        <v>363</v>
      </c>
      <c r="D15599" t="s">
        <v>364</v>
      </c>
      <c r="E15599">
        <v>1</v>
      </c>
      <c r="F15599" s="2">
        <v>7704.95</v>
      </c>
      <c r="G15599" s="3">
        <v>15422</v>
      </c>
      <c r="H15599" s="3">
        <v>77.049499999999995</v>
      </c>
      <c r="I15599" s="3">
        <v>362.13265000000001</v>
      </c>
      <c r="J15599" s="3">
        <v>8144.1321499999995</v>
      </c>
      <c r="K15599" s="3">
        <v>12529.434076923075</v>
      </c>
      <c r="L15599" s="4">
        <v>0.34999999999999992</v>
      </c>
    </row>
    <row r="15600" spans="1:12" x14ac:dyDescent="0.35">
      <c r="A15600" s="1" t="s">
        <v>26111</v>
      </c>
      <c r="B15600" t="s">
        <v>1586</v>
      </c>
      <c r="C15600" t="s">
        <v>34</v>
      </c>
      <c r="D15600" t="s">
        <v>35</v>
      </c>
      <c r="E15600">
        <v>1</v>
      </c>
      <c r="F15600" s="2">
        <v>11559.24</v>
      </c>
      <c r="G15600" s="3">
        <v>32107</v>
      </c>
      <c r="H15600" s="3">
        <v>115.5924</v>
      </c>
      <c r="I15600" s="3">
        <v>543.28427999999997</v>
      </c>
      <c r="J15600" s="3">
        <v>12218.116679999999</v>
      </c>
      <c r="K15600" s="3">
        <v>18797.102584615383</v>
      </c>
      <c r="L15600" s="4">
        <v>0.35</v>
      </c>
    </row>
    <row r="15601" spans="1:12" x14ac:dyDescent="0.35">
      <c r="A15601" s="1" t="s">
        <v>26112</v>
      </c>
      <c r="B15601" t="s">
        <v>17228</v>
      </c>
      <c r="C15601" t="s">
        <v>26</v>
      </c>
      <c r="D15601" t="s">
        <v>27</v>
      </c>
      <c r="E15601">
        <v>1</v>
      </c>
      <c r="F15601" s="2">
        <v>16.2</v>
      </c>
      <c r="G15601" s="3">
        <v>34</v>
      </c>
      <c r="H15601" s="3">
        <v>0.16200000000000001</v>
      </c>
      <c r="I15601" s="3">
        <v>0.76139999999999997</v>
      </c>
      <c r="J15601" s="3">
        <v>17.123399999999997</v>
      </c>
      <c r="K15601" s="3">
        <v>26.343692307692301</v>
      </c>
      <c r="L15601" s="4">
        <v>0.35</v>
      </c>
    </row>
    <row r="15602" spans="1:12" x14ac:dyDescent="0.35">
      <c r="A15602" s="1" t="s">
        <v>26113</v>
      </c>
      <c r="B15602" t="s">
        <v>26114</v>
      </c>
      <c r="C15602" t="s">
        <v>363</v>
      </c>
      <c r="D15602" t="s">
        <v>364</v>
      </c>
      <c r="E15602">
        <v>1</v>
      </c>
      <c r="F15602" s="2">
        <v>553.84</v>
      </c>
      <c r="G15602" s="3">
        <v>1210.45</v>
      </c>
      <c r="H15602" s="3">
        <v>5.5384000000000002</v>
      </c>
      <c r="I15602" s="3">
        <v>26.030480000000001</v>
      </c>
      <c r="J15602" s="3">
        <v>585.40888000000007</v>
      </c>
      <c r="K15602" s="3">
        <v>900.62904615384628</v>
      </c>
      <c r="L15602" s="4">
        <v>0.35000000000000003</v>
      </c>
    </row>
    <row r="15603" spans="1:12" x14ac:dyDescent="0.35">
      <c r="A15603" s="1" t="s">
        <v>26115</v>
      </c>
      <c r="B15603" t="s">
        <v>1575</v>
      </c>
      <c r="C15603" t="s">
        <v>34</v>
      </c>
      <c r="D15603" t="s">
        <v>35</v>
      </c>
      <c r="E15603">
        <v>1</v>
      </c>
      <c r="F15603" s="2">
        <v>25659.02</v>
      </c>
      <c r="G15603" s="3">
        <v>63402.080000000002</v>
      </c>
      <c r="H15603" s="3">
        <v>256.59019999999998</v>
      </c>
      <c r="I15603" s="3">
        <v>1205.9739400000001</v>
      </c>
      <c r="J15603" s="3">
        <v>27121.584139999999</v>
      </c>
      <c r="K15603" s="3">
        <v>41725.514061538459</v>
      </c>
      <c r="L15603" s="4">
        <v>0.35</v>
      </c>
    </row>
    <row r="15604" spans="1:12" x14ac:dyDescent="0.35">
      <c r="A15604" s="1" t="s">
        <v>26116</v>
      </c>
      <c r="B15604" t="s">
        <v>6477</v>
      </c>
      <c r="C15604" t="s">
        <v>13</v>
      </c>
      <c r="D15604" t="s">
        <v>14</v>
      </c>
      <c r="E15604">
        <v>1</v>
      </c>
      <c r="F15604" s="2">
        <v>159</v>
      </c>
      <c r="G15604" s="3">
        <v>16668.240000000002</v>
      </c>
      <c r="H15604" s="3">
        <v>1.59</v>
      </c>
      <c r="I15604" s="3">
        <v>7.4729999999999999</v>
      </c>
      <c r="J15604" s="3">
        <v>168.06300000000002</v>
      </c>
      <c r="K15604" s="3">
        <v>258.55846153846153</v>
      </c>
      <c r="L15604" s="4">
        <v>0.34999999999999992</v>
      </c>
    </row>
    <row r="15605" spans="1:12" x14ac:dyDescent="0.35">
      <c r="A15605" s="1" t="s">
        <v>26117</v>
      </c>
      <c r="B15605" t="s">
        <v>26118</v>
      </c>
      <c r="C15605" t="s">
        <v>13</v>
      </c>
      <c r="D15605" t="s">
        <v>14</v>
      </c>
      <c r="E15605">
        <v>1</v>
      </c>
      <c r="F15605" s="2">
        <v>220.08</v>
      </c>
      <c r="G15605" s="3">
        <v>440</v>
      </c>
      <c r="H15605" s="3">
        <v>2.2008000000000001</v>
      </c>
      <c r="I15605" s="3">
        <v>10.343760000000001</v>
      </c>
      <c r="J15605" s="3">
        <v>232.62456</v>
      </c>
      <c r="K15605" s="3">
        <v>357.88393846153843</v>
      </c>
      <c r="L15605" s="4">
        <v>0.34999999999999992</v>
      </c>
    </row>
    <row r="15606" spans="1:12" x14ac:dyDescent="0.35">
      <c r="A15606" s="1" t="s">
        <v>26119</v>
      </c>
      <c r="B15606" t="s">
        <v>26120</v>
      </c>
      <c r="C15606" t="s">
        <v>26</v>
      </c>
      <c r="D15606" t="s">
        <v>27</v>
      </c>
      <c r="E15606">
        <v>1</v>
      </c>
      <c r="F15606" s="2">
        <v>1130</v>
      </c>
      <c r="G15606" s="3">
        <v>2297</v>
      </c>
      <c r="H15606" s="3">
        <v>11.3</v>
      </c>
      <c r="I15606" s="3">
        <v>53.11</v>
      </c>
      <c r="J15606" s="3">
        <v>1194.4099999999999</v>
      </c>
      <c r="K15606" s="3">
        <v>1837.5538461538458</v>
      </c>
      <c r="L15606" s="4">
        <v>0.35</v>
      </c>
    </row>
    <row r="15607" spans="1:12" x14ac:dyDescent="0.35">
      <c r="A15607" s="1" t="s">
        <v>26121</v>
      </c>
      <c r="B15607" t="s">
        <v>26122</v>
      </c>
      <c r="C15607" t="s">
        <v>363</v>
      </c>
      <c r="D15607" t="s">
        <v>364</v>
      </c>
      <c r="E15607">
        <v>1</v>
      </c>
      <c r="F15607" s="2">
        <v>74.06</v>
      </c>
      <c r="G15607" s="3">
        <v>161.86000000000001</v>
      </c>
      <c r="H15607" s="3">
        <v>0.74060000000000004</v>
      </c>
      <c r="I15607" s="3">
        <v>3.48082</v>
      </c>
      <c r="J15607" s="3">
        <v>78.281419999999997</v>
      </c>
      <c r="K15607" s="3">
        <v>120.43295384615384</v>
      </c>
      <c r="L15607" s="4">
        <v>0.35</v>
      </c>
    </row>
    <row r="15608" spans="1:12" x14ac:dyDescent="0.35">
      <c r="A15608" s="1" t="s">
        <v>26123</v>
      </c>
      <c r="B15608" t="s">
        <v>23384</v>
      </c>
      <c r="C15608" t="s">
        <v>34</v>
      </c>
      <c r="D15608" t="s">
        <v>35</v>
      </c>
      <c r="E15608">
        <v>1</v>
      </c>
      <c r="F15608" s="2">
        <v>10642.92</v>
      </c>
      <c r="G15608" s="3">
        <v>23313</v>
      </c>
      <c r="H15608" s="3">
        <v>106.42920000000001</v>
      </c>
      <c r="I15608" s="3">
        <v>500.21724</v>
      </c>
      <c r="J15608" s="3">
        <v>11249.566440000001</v>
      </c>
      <c r="K15608" s="3">
        <v>17307.025292307691</v>
      </c>
      <c r="L15608" s="4">
        <v>0.34999999999999992</v>
      </c>
    </row>
    <row r="15609" spans="1:12" x14ac:dyDescent="0.35">
      <c r="A15609" s="1" t="s">
        <v>26124</v>
      </c>
      <c r="B15609" t="s">
        <v>26125</v>
      </c>
      <c r="C15609" t="s">
        <v>13</v>
      </c>
      <c r="D15609" t="s">
        <v>14</v>
      </c>
      <c r="E15609">
        <v>1</v>
      </c>
      <c r="F15609" s="2">
        <v>6.42</v>
      </c>
      <c r="G15609" s="3">
        <v>22.0304</v>
      </c>
      <c r="H15609" s="3">
        <v>6.4200000000000007E-2</v>
      </c>
      <c r="I15609" s="3">
        <v>0.30174000000000001</v>
      </c>
      <c r="J15609" s="3">
        <v>6.7859399999999992</v>
      </c>
      <c r="K15609" s="3">
        <v>10.43990769230769</v>
      </c>
      <c r="L15609" s="4">
        <v>0.34999999999999992</v>
      </c>
    </row>
    <row r="15610" spans="1:12" x14ac:dyDescent="0.35">
      <c r="A15610" s="1" t="s">
        <v>26126</v>
      </c>
      <c r="B15610" t="s">
        <v>26127</v>
      </c>
      <c r="C15610" t="s">
        <v>363</v>
      </c>
      <c r="D15610" t="s">
        <v>364</v>
      </c>
      <c r="E15610">
        <v>1</v>
      </c>
      <c r="F15610" s="2">
        <v>1465</v>
      </c>
      <c r="G15610" s="3">
        <v>1477</v>
      </c>
      <c r="H15610" s="3">
        <v>14.65</v>
      </c>
      <c r="I15610" s="3">
        <v>68.855000000000004</v>
      </c>
      <c r="J15610" s="3">
        <v>1548.5050000000001</v>
      </c>
      <c r="K15610" s="3">
        <v>2382.3153846153846</v>
      </c>
      <c r="L15610" s="4">
        <v>0.34999999999999992</v>
      </c>
    </row>
    <row r="15611" spans="1:12" x14ac:dyDescent="0.35">
      <c r="A15611" s="1" t="s">
        <v>26128</v>
      </c>
      <c r="B15611" t="s">
        <v>26129</v>
      </c>
      <c r="C15611" t="s">
        <v>363</v>
      </c>
      <c r="D15611" t="s">
        <v>364</v>
      </c>
      <c r="E15611">
        <v>1</v>
      </c>
      <c r="F15611" s="2">
        <v>184.51</v>
      </c>
      <c r="G15611" s="3">
        <v>363</v>
      </c>
      <c r="H15611" s="3">
        <v>1.8451</v>
      </c>
      <c r="I15611" s="3">
        <v>8.67197</v>
      </c>
      <c r="J15611" s="3">
        <v>195.02706999999998</v>
      </c>
      <c r="K15611" s="3">
        <v>300.0416461538461</v>
      </c>
      <c r="L15611" s="4">
        <v>0.35</v>
      </c>
    </row>
    <row r="15612" spans="1:12" x14ac:dyDescent="0.35">
      <c r="A15612" s="1" t="s">
        <v>26130</v>
      </c>
      <c r="B15612" t="s">
        <v>26131</v>
      </c>
      <c r="C15612" t="s">
        <v>13</v>
      </c>
      <c r="D15612" t="s">
        <v>14</v>
      </c>
      <c r="E15612">
        <v>1</v>
      </c>
      <c r="F15612" s="2">
        <v>31.468299999999999</v>
      </c>
      <c r="G15612" s="3">
        <v>73</v>
      </c>
      <c r="H15612" s="3">
        <v>0.31468299999999999</v>
      </c>
      <c r="I15612" s="3">
        <v>1.4790101</v>
      </c>
      <c r="J15612" s="3">
        <v>33.261993099999998</v>
      </c>
      <c r="K15612" s="3">
        <v>51.172297076923073</v>
      </c>
      <c r="L15612" s="4">
        <v>0.35</v>
      </c>
    </row>
    <row r="15613" spans="1:12" x14ac:dyDescent="0.35">
      <c r="A15613" s="1" t="s">
        <v>26132</v>
      </c>
      <c r="B15613" t="s">
        <v>26133</v>
      </c>
      <c r="C15613" t="s">
        <v>34</v>
      </c>
      <c r="D15613" t="s">
        <v>35</v>
      </c>
      <c r="E15613">
        <v>1</v>
      </c>
      <c r="F15613" s="2">
        <v>170.44</v>
      </c>
      <c r="G15613" s="3">
        <v>559</v>
      </c>
      <c r="H15613" s="3">
        <v>1.7043999999999999</v>
      </c>
      <c r="I15613" s="3">
        <v>8.0106800000000007</v>
      </c>
      <c r="J15613" s="3">
        <v>180.15508</v>
      </c>
      <c r="K15613" s="3">
        <v>277.16166153846154</v>
      </c>
      <c r="L15613" s="4">
        <v>0.35000000000000003</v>
      </c>
    </row>
    <row r="15614" spans="1:12" x14ac:dyDescent="0.35">
      <c r="A15614" s="1" t="s">
        <v>26134</v>
      </c>
      <c r="B15614" t="s">
        <v>5728</v>
      </c>
      <c r="C15614" t="s">
        <v>13</v>
      </c>
      <c r="D15614" t="s">
        <v>14</v>
      </c>
      <c r="E15614">
        <v>1</v>
      </c>
      <c r="F15614" s="2">
        <v>1308.72</v>
      </c>
      <c r="G15614" s="3">
        <v>2619</v>
      </c>
      <c r="H15614" s="3">
        <v>13.087200000000001</v>
      </c>
      <c r="I15614" s="3">
        <v>61.509840000000004</v>
      </c>
      <c r="J15614" s="3">
        <v>1383.3170399999999</v>
      </c>
      <c r="K15614" s="3">
        <v>2128.1800615384614</v>
      </c>
      <c r="L15614" s="4">
        <v>0.35</v>
      </c>
    </row>
    <row r="15615" spans="1:12" x14ac:dyDescent="0.35">
      <c r="A15615" s="1" t="s">
        <v>26135</v>
      </c>
      <c r="B15615" t="s">
        <v>26136</v>
      </c>
      <c r="C15615" t="s">
        <v>363</v>
      </c>
      <c r="D15615" t="s">
        <v>364</v>
      </c>
      <c r="E15615">
        <v>1</v>
      </c>
      <c r="F15615" s="2">
        <v>394.4</v>
      </c>
      <c r="G15615" s="3">
        <v>906</v>
      </c>
      <c r="H15615" s="3">
        <v>3.944</v>
      </c>
      <c r="I15615" s="3">
        <v>18.536799999999999</v>
      </c>
      <c r="J15615" s="3">
        <v>416.88080000000002</v>
      </c>
      <c r="K15615" s="3">
        <v>641.35507692307692</v>
      </c>
      <c r="L15615" s="4">
        <v>0.35</v>
      </c>
    </row>
    <row r="15616" spans="1:12" x14ac:dyDescent="0.35">
      <c r="A15616" s="1" t="s">
        <v>26137</v>
      </c>
      <c r="B15616" t="s">
        <v>26138</v>
      </c>
      <c r="C15616" t="s">
        <v>34</v>
      </c>
      <c r="D15616" t="s">
        <v>35</v>
      </c>
      <c r="E15616">
        <v>1</v>
      </c>
      <c r="F15616" s="2">
        <v>489.33</v>
      </c>
      <c r="G15616" s="3">
        <v>873.6</v>
      </c>
      <c r="H15616" s="3">
        <v>4.8933</v>
      </c>
      <c r="I15616" s="3">
        <v>22.99851</v>
      </c>
      <c r="J15616" s="3">
        <v>517.22181</v>
      </c>
      <c r="K15616" s="3">
        <v>795.72586153846157</v>
      </c>
      <c r="L15616" s="4">
        <v>0.35000000000000003</v>
      </c>
    </row>
    <row r="15617" spans="1:12" x14ac:dyDescent="0.35">
      <c r="A15617" s="1" t="s">
        <v>26139</v>
      </c>
      <c r="B15617" t="s">
        <v>26140</v>
      </c>
      <c r="C15617" t="s">
        <v>363</v>
      </c>
      <c r="D15617" t="s">
        <v>364</v>
      </c>
      <c r="E15617">
        <v>1</v>
      </c>
      <c r="F15617" s="2">
        <v>4556</v>
      </c>
      <c r="G15617" s="3">
        <v>9957.44</v>
      </c>
      <c r="H15617" s="3">
        <v>45.56</v>
      </c>
      <c r="I15617" s="3">
        <v>214.13200000000001</v>
      </c>
      <c r="J15617" s="3">
        <v>4815.692</v>
      </c>
      <c r="K15617" s="3">
        <v>7408.7569230769232</v>
      </c>
      <c r="L15617" s="4">
        <v>0.35000000000000003</v>
      </c>
    </row>
    <row r="15618" spans="1:12" x14ac:dyDescent="0.35">
      <c r="A15618" s="1" t="s">
        <v>26141</v>
      </c>
      <c r="B15618" t="s">
        <v>26142</v>
      </c>
      <c r="C15618" t="s">
        <v>363</v>
      </c>
      <c r="D15618" t="s">
        <v>364</v>
      </c>
      <c r="E15618">
        <v>1</v>
      </c>
      <c r="F15618" s="2">
        <v>1055</v>
      </c>
      <c r="G15618" s="3">
        <v>1945</v>
      </c>
      <c r="H15618" s="3">
        <v>10.55</v>
      </c>
      <c r="I15618" s="3">
        <v>49.585000000000001</v>
      </c>
      <c r="J15618" s="3">
        <v>1115.135</v>
      </c>
      <c r="K15618" s="3">
        <v>1715.5923076923077</v>
      </c>
      <c r="L15618" s="4">
        <v>0.35000000000000003</v>
      </c>
    </row>
    <row r="15619" spans="1:12" x14ac:dyDescent="0.35">
      <c r="A15619" s="1" t="s">
        <v>26143</v>
      </c>
      <c r="B15619" t="s">
        <v>24551</v>
      </c>
      <c r="C15619" t="s">
        <v>34</v>
      </c>
      <c r="D15619" t="s">
        <v>35</v>
      </c>
      <c r="E15619">
        <v>1</v>
      </c>
      <c r="F15619" s="2">
        <v>718.74</v>
      </c>
      <c r="G15619" s="3">
        <v>1555.7919999999999</v>
      </c>
      <c r="H15619" s="3">
        <v>7.1874000000000002</v>
      </c>
      <c r="I15619" s="3">
        <v>33.78078</v>
      </c>
      <c r="J15619" s="3">
        <v>759.70818000000008</v>
      </c>
      <c r="K15619" s="3">
        <v>1168.7818153846156</v>
      </c>
      <c r="L15619" s="4">
        <v>0.35000000000000003</v>
      </c>
    </row>
    <row r="15620" spans="1:12" x14ac:dyDescent="0.35">
      <c r="A15620" s="1" t="s">
        <v>26144</v>
      </c>
      <c r="B15620" t="s">
        <v>26145</v>
      </c>
      <c r="C15620" t="s">
        <v>21</v>
      </c>
      <c r="D15620" t="s">
        <v>22</v>
      </c>
      <c r="E15620">
        <v>1</v>
      </c>
      <c r="F15620" s="2">
        <v>113.905</v>
      </c>
      <c r="G15620" s="3">
        <v>245.88</v>
      </c>
      <c r="H15620" s="3">
        <v>1.1390500000000001</v>
      </c>
      <c r="I15620" s="3">
        <v>5.3535349999999999</v>
      </c>
      <c r="J15620" s="3">
        <v>120.39758499999999</v>
      </c>
      <c r="K15620" s="3">
        <v>185.22705384615384</v>
      </c>
      <c r="L15620" s="4">
        <v>0.35000000000000003</v>
      </c>
    </row>
    <row r="15621" spans="1:12" x14ac:dyDescent="0.35">
      <c r="A15621" s="1" t="s">
        <v>26146</v>
      </c>
      <c r="B15621" t="s">
        <v>20002</v>
      </c>
      <c r="C15621" t="s">
        <v>363</v>
      </c>
      <c r="D15621" t="s">
        <v>364</v>
      </c>
      <c r="E15621">
        <v>1</v>
      </c>
      <c r="F15621" s="2">
        <v>2925</v>
      </c>
      <c r="G15621" s="3">
        <v>1588</v>
      </c>
      <c r="H15621" s="3">
        <v>29.25</v>
      </c>
      <c r="I15621" s="3">
        <v>137.47499999999999</v>
      </c>
      <c r="J15621" s="3">
        <v>3091.7249999999999</v>
      </c>
      <c r="K15621" s="3">
        <v>4756.5</v>
      </c>
      <c r="L15621" s="4">
        <v>0.35000000000000003</v>
      </c>
    </row>
    <row r="15622" spans="1:12" x14ac:dyDescent="0.35">
      <c r="A15622" s="1" t="s">
        <v>26147</v>
      </c>
      <c r="B15622" t="s">
        <v>26148</v>
      </c>
      <c r="C15622" t="s">
        <v>363</v>
      </c>
      <c r="D15622" t="s">
        <v>364</v>
      </c>
      <c r="E15622">
        <v>1</v>
      </c>
      <c r="F15622" s="2">
        <v>1525</v>
      </c>
      <c r="G15622" s="3">
        <v>2324</v>
      </c>
      <c r="H15622" s="3">
        <v>15.25</v>
      </c>
      <c r="I15622" s="3">
        <v>71.674999999999997</v>
      </c>
      <c r="J15622" s="3">
        <v>1611.925</v>
      </c>
      <c r="K15622" s="3">
        <v>2479.8846153846152</v>
      </c>
      <c r="L15622" s="4">
        <v>0.35</v>
      </c>
    </row>
    <row r="15623" spans="1:12" x14ac:dyDescent="0.35">
      <c r="A15623" s="1" t="s">
        <v>26149</v>
      </c>
      <c r="B15623" t="s">
        <v>26150</v>
      </c>
      <c r="C15623" t="s">
        <v>363</v>
      </c>
      <c r="D15623" t="s">
        <v>364</v>
      </c>
      <c r="E15623">
        <v>1</v>
      </c>
      <c r="F15623" s="2">
        <v>162.84360000000001</v>
      </c>
      <c r="G15623" s="3">
        <v>364</v>
      </c>
      <c r="H15623" s="3">
        <v>1.6284360000000002</v>
      </c>
      <c r="I15623" s="3">
        <v>7.6536492000000003</v>
      </c>
      <c r="J15623" s="3">
        <v>172.12568519999999</v>
      </c>
      <c r="K15623" s="3">
        <v>264.80874646153842</v>
      </c>
      <c r="L15623" s="4">
        <v>0.34999999999999992</v>
      </c>
    </row>
    <row r="15624" spans="1:12" x14ac:dyDescent="0.35">
      <c r="A15624" s="1" t="s">
        <v>26151</v>
      </c>
      <c r="B15624" t="s">
        <v>26152</v>
      </c>
      <c r="C15624" t="s">
        <v>363</v>
      </c>
      <c r="D15624" t="s">
        <v>364</v>
      </c>
      <c r="E15624">
        <v>1</v>
      </c>
      <c r="F15624" s="2">
        <v>41.58</v>
      </c>
      <c r="G15624" s="3">
        <v>92</v>
      </c>
      <c r="H15624" s="3">
        <v>0.4158</v>
      </c>
      <c r="I15624" s="3">
        <v>1.9542599999999999</v>
      </c>
      <c r="J15624" s="3">
        <v>43.950059999999993</v>
      </c>
      <c r="K15624" s="3">
        <v>67.615476923076912</v>
      </c>
      <c r="L15624" s="4">
        <v>0.35</v>
      </c>
    </row>
    <row r="15625" spans="1:12" x14ac:dyDescent="0.35">
      <c r="A15625" s="1" t="s">
        <v>26153</v>
      </c>
      <c r="B15625" t="s">
        <v>26154</v>
      </c>
      <c r="C15625" t="s">
        <v>13</v>
      </c>
      <c r="D15625" t="s">
        <v>14</v>
      </c>
      <c r="E15625">
        <v>1</v>
      </c>
      <c r="F15625" s="2">
        <v>15887.76</v>
      </c>
      <c r="G15625" s="3">
        <v>28990</v>
      </c>
      <c r="H15625" s="3">
        <v>158.8776</v>
      </c>
      <c r="I15625" s="3">
        <v>746.72472000000005</v>
      </c>
      <c r="J15625" s="3">
        <v>16793.36232</v>
      </c>
      <c r="K15625" s="3">
        <v>25835.942030769231</v>
      </c>
      <c r="L15625" s="4">
        <v>0.35</v>
      </c>
    </row>
    <row r="15626" spans="1:12" x14ac:dyDescent="0.35">
      <c r="A15626" s="1" t="s">
        <v>26155</v>
      </c>
      <c r="B15626" t="s">
        <v>1575</v>
      </c>
      <c r="C15626" t="s">
        <v>34</v>
      </c>
      <c r="D15626" t="s">
        <v>35</v>
      </c>
      <c r="E15626">
        <v>1</v>
      </c>
      <c r="F15626" s="2">
        <v>33243.21</v>
      </c>
      <c r="G15626" s="3">
        <v>92334</v>
      </c>
      <c r="H15626" s="3">
        <v>332.43209999999999</v>
      </c>
      <c r="I15626" s="3">
        <v>1562.4308699999999</v>
      </c>
      <c r="J15626" s="3">
        <v>35138.072969999994</v>
      </c>
      <c r="K15626" s="3">
        <v>54058.573799999991</v>
      </c>
      <c r="L15626" s="4">
        <v>0.35000000000000003</v>
      </c>
    </row>
    <row r="15627" spans="1:12" x14ac:dyDescent="0.35">
      <c r="A15627" s="1" t="s">
        <v>26156</v>
      </c>
      <c r="B15627" t="s">
        <v>26157</v>
      </c>
      <c r="C15627" t="s">
        <v>34</v>
      </c>
      <c r="D15627" t="s">
        <v>35</v>
      </c>
      <c r="E15627">
        <v>1</v>
      </c>
      <c r="F15627" s="2">
        <v>99.09</v>
      </c>
      <c r="G15627" s="3">
        <v>187</v>
      </c>
      <c r="H15627" s="3">
        <v>0.9909</v>
      </c>
      <c r="I15627" s="3">
        <v>4.6572300000000002</v>
      </c>
      <c r="J15627" s="3">
        <v>104.73813</v>
      </c>
      <c r="K15627" s="3">
        <v>161.1355846153846</v>
      </c>
      <c r="L15627" s="4">
        <v>0.35</v>
      </c>
    </row>
    <row r="15628" spans="1:12" x14ac:dyDescent="0.35">
      <c r="A15628" s="1" t="s">
        <v>26158</v>
      </c>
      <c r="B15628" t="s">
        <v>20062</v>
      </c>
      <c r="C15628" t="s">
        <v>13</v>
      </c>
      <c r="D15628" t="s">
        <v>14</v>
      </c>
      <c r="E15628">
        <v>1</v>
      </c>
      <c r="F15628" s="2">
        <v>598.91999999999996</v>
      </c>
      <c r="G15628" s="3">
        <v>1199</v>
      </c>
      <c r="H15628" s="3">
        <v>5.9891999999999994</v>
      </c>
      <c r="I15628" s="3">
        <v>28.149239999999999</v>
      </c>
      <c r="J15628" s="3">
        <v>633.05843999999991</v>
      </c>
      <c r="K15628" s="3">
        <v>973.93606153846133</v>
      </c>
      <c r="L15628" s="4">
        <v>0.35</v>
      </c>
    </row>
    <row r="15629" spans="1:12" x14ac:dyDescent="0.35">
      <c r="A15629" s="1" t="s">
        <v>26159</v>
      </c>
      <c r="B15629" t="s">
        <v>25812</v>
      </c>
      <c r="C15629" t="s">
        <v>34</v>
      </c>
      <c r="D15629" t="s">
        <v>35</v>
      </c>
      <c r="E15629">
        <v>1</v>
      </c>
      <c r="F15629" s="2">
        <v>10536.37</v>
      </c>
      <c r="G15629" s="3">
        <v>28240</v>
      </c>
      <c r="H15629" s="3">
        <v>105.36370000000001</v>
      </c>
      <c r="I15629" s="3">
        <v>495.20939000000004</v>
      </c>
      <c r="J15629" s="3">
        <v>11136.943090000001</v>
      </c>
      <c r="K15629" s="3">
        <v>17133.758600000001</v>
      </c>
      <c r="L15629" s="4">
        <v>0.35</v>
      </c>
    </row>
    <row r="15630" spans="1:12" x14ac:dyDescent="0.35">
      <c r="A15630" s="1" t="s">
        <v>26160</v>
      </c>
      <c r="B15630" t="s">
        <v>26161</v>
      </c>
      <c r="C15630" t="s">
        <v>13</v>
      </c>
      <c r="D15630" t="s">
        <v>14</v>
      </c>
      <c r="E15630">
        <v>1</v>
      </c>
      <c r="F15630" s="2">
        <v>63.84</v>
      </c>
      <c r="G15630" s="3">
        <v>129</v>
      </c>
      <c r="H15630" s="3">
        <v>0.63840000000000008</v>
      </c>
      <c r="I15630" s="3">
        <v>3.00048</v>
      </c>
      <c r="J15630" s="3">
        <v>67.478880000000004</v>
      </c>
      <c r="K15630" s="3">
        <v>103.81366153846155</v>
      </c>
      <c r="L15630" s="4">
        <v>0.35000000000000003</v>
      </c>
    </row>
    <row r="15631" spans="1:12" x14ac:dyDescent="0.35">
      <c r="A15631" s="1" t="s">
        <v>26162</v>
      </c>
      <c r="B15631" t="s">
        <v>26163</v>
      </c>
      <c r="C15631" t="s">
        <v>363</v>
      </c>
      <c r="D15631" t="s">
        <v>364</v>
      </c>
      <c r="E15631">
        <v>1</v>
      </c>
      <c r="F15631" s="2">
        <v>297.5</v>
      </c>
      <c r="G15631" s="3">
        <v>599</v>
      </c>
      <c r="H15631" s="3">
        <v>2.9750000000000001</v>
      </c>
      <c r="I15631" s="3">
        <v>13.9825</v>
      </c>
      <c r="J15631" s="3">
        <v>314.45750000000004</v>
      </c>
      <c r="K15631" s="3">
        <v>483.78076923076929</v>
      </c>
      <c r="L15631" s="4">
        <v>0.35000000000000003</v>
      </c>
    </row>
    <row r="15632" spans="1:12" x14ac:dyDescent="0.35">
      <c r="A15632" s="1" t="s">
        <v>26164</v>
      </c>
      <c r="B15632" t="s">
        <v>19659</v>
      </c>
      <c r="C15632" t="s">
        <v>34</v>
      </c>
      <c r="D15632" t="s">
        <v>35</v>
      </c>
      <c r="E15632">
        <v>1</v>
      </c>
      <c r="F15632" s="2">
        <v>15031.17</v>
      </c>
      <c r="G15632" s="3">
        <v>41746</v>
      </c>
      <c r="H15632" s="3">
        <v>150.3117</v>
      </c>
      <c r="I15632" s="3">
        <v>706.46499000000006</v>
      </c>
      <c r="J15632" s="3">
        <v>15887.946690000001</v>
      </c>
      <c r="K15632" s="3">
        <v>24442.994907692308</v>
      </c>
      <c r="L15632" s="4">
        <v>0.35</v>
      </c>
    </row>
    <row r="15633" spans="1:12" x14ac:dyDescent="0.35">
      <c r="A15633" s="1" t="s">
        <v>26165</v>
      </c>
      <c r="B15633" t="s">
        <v>22097</v>
      </c>
      <c r="C15633" t="s">
        <v>13</v>
      </c>
      <c r="D15633" t="s">
        <v>14</v>
      </c>
      <c r="E15633">
        <v>1</v>
      </c>
      <c r="F15633" s="2">
        <v>293.16000000000003</v>
      </c>
      <c r="G15633" s="3">
        <v>534</v>
      </c>
      <c r="H15633" s="3">
        <v>2.9316000000000004</v>
      </c>
      <c r="I15633" s="3">
        <v>13.77852</v>
      </c>
      <c r="J15633" s="3">
        <v>309.87012000000004</v>
      </c>
      <c r="K15633" s="3">
        <v>476.7232615384616</v>
      </c>
      <c r="L15633" s="4">
        <v>0.35</v>
      </c>
    </row>
    <row r="15634" spans="1:12" x14ac:dyDescent="0.35">
      <c r="A15634" s="1" t="s">
        <v>26166</v>
      </c>
      <c r="B15634" t="s">
        <v>26167</v>
      </c>
      <c r="C15634" t="s">
        <v>13</v>
      </c>
      <c r="D15634" t="s">
        <v>14</v>
      </c>
      <c r="E15634">
        <v>1</v>
      </c>
      <c r="F15634" s="2">
        <v>16.513500000000001</v>
      </c>
      <c r="G15634" s="3">
        <v>46</v>
      </c>
      <c r="H15634" s="3">
        <v>0.165135</v>
      </c>
      <c r="I15634" s="3">
        <v>0.77613450000000006</v>
      </c>
      <c r="J15634" s="3">
        <v>17.454769500000001</v>
      </c>
      <c r="K15634" s="3">
        <v>26.85349153846154</v>
      </c>
      <c r="L15634" s="4">
        <v>0.35</v>
      </c>
    </row>
    <row r="15635" spans="1:12" x14ac:dyDescent="0.35">
      <c r="A15635" s="1" t="s">
        <v>26168</v>
      </c>
      <c r="B15635" t="s">
        <v>26169</v>
      </c>
      <c r="C15635" t="s">
        <v>363</v>
      </c>
      <c r="D15635" t="s">
        <v>364</v>
      </c>
      <c r="E15635">
        <v>2</v>
      </c>
      <c r="F15635" s="2">
        <v>547.88</v>
      </c>
      <c r="G15635" s="3">
        <v>970</v>
      </c>
      <c r="H15635" s="3">
        <v>5.4787999999999997</v>
      </c>
      <c r="I15635" s="3">
        <v>0</v>
      </c>
      <c r="J15635" s="3">
        <v>553.35879999999997</v>
      </c>
      <c r="K15635" s="3">
        <v>851.32123076923074</v>
      </c>
      <c r="L15635" s="4">
        <v>0.35000000000000003</v>
      </c>
    </row>
    <row r="15636" spans="1:12" x14ac:dyDescent="0.35">
      <c r="A15636" s="1" t="s">
        <v>26170</v>
      </c>
      <c r="B15636" t="s">
        <v>26171</v>
      </c>
      <c r="C15636" t="s">
        <v>363</v>
      </c>
      <c r="D15636" t="s">
        <v>364</v>
      </c>
      <c r="E15636">
        <v>1</v>
      </c>
      <c r="F15636" s="2">
        <v>598.4</v>
      </c>
      <c r="G15636" s="3">
        <v>1375</v>
      </c>
      <c r="H15636" s="3">
        <v>5.984</v>
      </c>
      <c r="I15636" s="3">
        <v>28.1248</v>
      </c>
      <c r="J15636" s="3">
        <v>632.50880000000006</v>
      </c>
      <c r="K15636" s="3">
        <v>973.09046153846157</v>
      </c>
      <c r="L15636" s="4">
        <v>0.35</v>
      </c>
    </row>
    <row r="15637" spans="1:12" x14ac:dyDescent="0.35">
      <c r="A15637" s="1" t="s">
        <v>26172</v>
      </c>
      <c r="B15637" t="s">
        <v>4170</v>
      </c>
      <c r="C15637" t="s">
        <v>13</v>
      </c>
      <c r="D15637" t="s">
        <v>14</v>
      </c>
      <c r="E15637">
        <v>1</v>
      </c>
      <c r="F15637" s="2">
        <v>2.08</v>
      </c>
      <c r="G15637" s="3">
        <v>4.4800000000000004</v>
      </c>
      <c r="H15637" s="3">
        <v>2.0800000000000003E-2</v>
      </c>
      <c r="I15637" s="3">
        <v>9.776E-2</v>
      </c>
      <c r="J15637" s="3">
        <v>2.1985600000000001</v>
      </c>
      <c r="K15637" s="3">
        <v>3.3824000000000001</v>
      </c>
      <c r="L15637" s="4">
        <v>0.35</v>
      </c>
    </row>
    <row r="15638" spans="1:12" x14ac:dyDescent="0.35">
      <c r="A15638" s="1" t="s">
        <v>26173</v>
      </c>
      <c r="B15638" t="s">
        <v>26174</v>
      </c>
      <c r="C15638" t="s">
        <v>363</v>
      </c>
      <c r="D15638" t="s">
        <v>364</v>
      </c>
      <c r="E15638">
        <v>1</v>
      </c>
      <c r="F15638" s="2">
        <v>779.24</v>
      </c>
      <c r="G15638" s="3">
        <v>386</v>
      </c>
      <c r="H15638" s="3">
        <v>7.7924000000000007</v>
      </c>
      <c r="I15638" s="3">
        <v>36.624279999999999</v>
      </c>
      <c r="J15638" s="3">
        <v>823.65668000000005</v>
      </c>
      <c r="K15638" s="3">
        <v>1267.164123076923</v>
      </c>
      <c r="L15638" s="4">
        <v>0.34999999999999992</v>
      </c>
    </row>
    <row r="15639" spans="1:12" x14ac:dyDescent="0.35">
      <c r="A15639" s="1" t="s">
        <v>26175</v>
      </c>
      <c r="B15639" t="s">
        <v>26176</v>
      </c>
      <c r="C15639" t="s">
        <v>363</v>
      </c>
      <c r="D15639" t="s">
        <v>364</v>
      </c>
      <c r="E15639">
        <v>1</v>
      </c>
      <c r="F15639" s="2">
        <v>264.04000000000002</v>
      </c>
      <c r="G15639" s="3">
        <v>577.08000000000004</v>
      </c>
      <c r="H15639" s="3">
        <v>2.6404000000000001</v>
      </c>
      <c r="I15639" s="3">
        <v>12.409880000000001</v>
      </c>
      <c r="J15639" s="3">
        <v>279.09028000000001</v>
      </c>
      <c r="K15639" s="3">
        <v>429.36966153846151</v>
      </c>
      <c r="L15639" s="4">
        <v>0.34999999999999992</v>
      </c>
    </row>
    <row r="15640" spans="1:12" x14ac:dyDescent="0.35">
      <c r="A15640" s="1" t="s">
        <v>26177</v>
      </c>
      <c r="B15640" t="s">
        <v>23716</v>
      </c>
      <c r="C15640" t="s">
        <v>34</v>
      </c>
      <c r="D15640" t="s">
        <v>35</v>
      </c>
      <c r="E15640">
        <v>1</v>
      </c>
      <c r="F15640" s="2">
        <v>6926.04</v>
      </c>
      <c r="G15640" s="3">
        <v>19235</v>
      </c>
      <c r="H15640" s="3">
        <v>69.260400000000004</v>
      </c>
      <c r="I15640" s="3">
        <v>325.52388000000002</v>
      </c>
      <c r="J15640" s="3">
        <v>7320.8242799999998</v>
      </c>
      <c r="K15640" s="3">
        <v>11262.806584615384</v>
      </c>
      <c r="L15640" s="4">
        <v>0.35</v>
      </c>
    </row>
    <row r="15641" spans="1:12" x14ac:dyDescent="0.35">
      <c r="A15641" s="1" t="s">
        <v>26178</v>
      </c>
      <c r="B15641" t="s">
        <v>26179</v>
      </c>
      <c r="C15641" t="s">
        <v>363</v>
      </c>
      <c r="D15641" t="s">
        <v>364</v>
      </c>
      <c r="E15641">
        <v>1</v>
      </c>
      <c r="F15641" s="2">
        <v>52.216099999999997</v>
      </c>
      <c r="G15641" s="3">
        <v>119</v>
      </c>
      <c r="H15641" s="3">
        <v>0.52216099999999999</v>
      </c>
      <c r="I15641" s="3">
        <v>2.4541567</v>
      </c>
      <c r="J15641" s="3">
        <v>55.192417699999993</v>
      </c>
      <c r="K15641" s="3">
        <v>84.911411846153825</v>
      </c>
      <c r="L15641" s="4">
        <v>0.34999999999999992</v>
      </c>
    </row>
    <row r="15642" spans="1:12" x14ac:dyDescent="0.35">
      <c r="A15642" s="1" t="s">
        <v>26180</v>
      </c>
      <c r="B15642" t="s">
        <v>26181</v>
      </c>
      <c r="C15642" t="s">
        <v>34</v>
      </c>
      <c r="D15642" t="s">
        <v>35</v>
      </c>
      <c r="E15642">
        <v>1</v>
      </c>
      <c r="F15642" s="2">
        <v>8422.92</v>
      </c>
      <c r="G15642" s="3">
        <v>23393</v>
      </c>
      <c r="H15642" s="3">
        <v>84.229200000000006</v>
      </c>
      <c r="I15642" s="3">
        <v>395.87724000000003</v>
      </c>
      <c r="J15642" s="3">
        <v>8903.0264399999996</v>
      </c>
      <c r="K15642" s="3">
        <v>13696.963753846152</v>
      </c>
      <c r="L15642" s="4">
        <v>0.34999999999999992</v>
      </c>
    </row>
    <row r="15643" spans="1:12" x14ac:dyDescent="0.35">
      <c r="A15643" s="1" t="s">
        <v>26182</v>
      </c>
      <c r="B15643" t="s">
        <v>26183</v>
      </c>
      <c r="C15643" t="s">
        <v>13</v>
      </c>
      <c r="D15643" t="s">
        <v>14</v>
      </c>
      <c r="E15643">
        <v>1</v>
      </c>
      <c r="F15643" s="2">
        <v>5797.1</v>
      </c>
      <c r="G15643" s="3">
        <v>61.689599999999999</v>
      </c>
      <c r="H15643" s="3">
        <v>57.971000000000004</v>
      </c>
      <c r="I15643" s="3">
        <v>272.46370000000002</v>
      </c>
      <c r="J15643" s="3">
        <v>6127.5347000000002</v>
      </c>
      <c r="K15643" s="3">
        <v>9426.9764615384611</v>
      </c>
      <c r="L15643" s="4">
        <v>0.35</v>
      </c>
    </row>
    <row r="15644" spans="1:12" x14ac:dyDescent="0.35">
      <c r="A15644" s="1" t="s">
        <v>26184</v>
      </c>
      <c r="B15644" t="s">
        <v>25918</v>
      </c>
      <c r="C15644" t="s">
        <v>13</v>
      </c>
      <c r="D15644" t="s">
        <v>14</v>
      </c>
      <c r="E15644">
        <v>1</v>
      </c>
      <c r="F15644" s="2">
        <v>698.04</v>
      </c>
      <c r="G15644" s="3">
        <v>1396</v>
      </c>
      <c r="H15644" s="3">
        <v>6.9803999999999995</v>
      </c>
      <c r="I15644" s="3">
        <v>32.807879999999997</v>
      </c>
      <c r="J15644" s="3">
        <v>737.82827999999995</v>
      </c>
      <c r="K15644" s="3">
        <v>1135.1204307692306</v>
      </c>
      <c r="L15644" s="4">
        <v>0.34999999999999992</v>
      </c>
    </row>
    <row r="15645" spans="1:12" x14ac:dyDescent="0.35">
      <c r="A15645" s="1" t="s">
        <v>26185</v>
      </c>
      <c r="B15645" t="s">
        <v>26186</v>
      </c>
      <c r="C15645" t="s">
        <v>13</v>
      </c>
      <c r="D15645" t="s">
        <v>14</v>
      </c>
      <c r="E15645">
        <v>1</v>
      </c>
      <c r="F15645" s="2">
        <v>2190.7199999999998</v>
      </c>
      <c r="G15645" s="3">
        <v>4386</v>
      </c>
      <c r="H15645" s="3">
        <v>21.9072</v>
      </c>
      <c r="I15645" s="3">
        <v>102.96383999999999</v>
      </c>
      <c r="J15645" s="3">
        <v>2315.5910399999998</v>
      </c>
      <c r="K15645" s="3">
        <v>3562.4477538461533</v>
      </c>
      <c r="L15645" s="4">
        <v>0.35</v>
      </c>
    </row>
    <row r="15646" spans="1:12" x14ac:dyDescent="0.35">
      <c r="A15646" s="1" t="s">
        <v>26187</v>
      </c>
      <c r="B15646" t="s">
        <v>26188</v>
      </c>
      <c r="C15646" t="s">
        <v>363</v>
      </c>
      <c r="D15646" t="s">
        <v>364</v>
      </c>
      <c r="E15646">
        <v>1</v>
      </c>
      <c r="F15646" s="2">
        <v>6.77</v>
      </c>
      <c r="G15646" s="3">
        <v>15.59</v>
      </c>
      <c r="H15646" s="3">
        <v>6.7699999999999996E-2</v>
      </c>
      <c r="I15646" s="3">
        <v>0.31818999999999997</v>
      </c>
      <c r="J15646" s="3">
        <v>7.1558899999999994</v>
      </c>
      <c r="K15646" s="3">
        <v>11.009061538461538</v>
      </c>
      <c r="L15646" s="4">
        <v>0.35</v>
      </c>
    </row>
    <row r="15647" spans="1:12" x14ac:dyDescent="0.35">
      <c r="A15647" s="1" t="s">
        <v>26189</v>
      </c>
      <c r="B15647" t="s">
        <v>1575</v>
      </c>
      <c r="C15647" t="s">
        <v>34</v>
      </c>
      <c r="D15647" t="s">
        <v>35</v>
      </c>
      <c r="E15647">
        <v>1</v>
      </c>
      <c r="F15647" s="2">
        <v>19546.759999999998</v>
      </c>
      <c r="G15647" s="3">
        <v>54287</v>
      </c>
      <c r="H15647" s="3">
        <v>195.46759999999998</v>
      </c>
      <c r="I15647" s="3">
        <v>918.69771999999989</v>
      </c>
      <c r="J15647" s="3">
        <v>20660.925319999998</v>
      </c>
      <c r="K15647" s="3">
        <v>31786.03895384615</v>
      </c>
      <c r="L15647" s="4">
        <v>0.35</v>
      </c>
    </row>
    <row r="15648" spans="1:12" x14ac:dyDescent="0.35">
      <c r="A15648" s="1" t="s">
        <v>26190</v>
      </c>
      <c r="B15648" t="s">
        <v>19736</v>
      </c>
      <c r="C15648" t="s">
        <v>34</v>
      </c>
      <c r="D15648" t="s">
        <v>35</v>
      </c>
      <c r="E15648">
        <v>1</v>
      </c>
      <c r="F15648" s="2">
        <v>21193.33</v>
      </c>
      <c r="G15648" s="3">
        <v>58862</v>
      </c>
      <c r="H15648" s="3">
        <v>211.93330000000003</v>
      </c>
      <c r="I15648" s="3">
        <v>996.08651000000009</v>
      </c>
      <c r="J15648" s="3">
        <v>22401.349810000003</v>
      </c>
      <c r="K15648" s="3">
        <v>34463.615092307693</v>
      </c>
      <c r="L15648" s="4">
        <v>0.34999999999999992</v>
      </c>
    </row>
    <row r="15649" spans="1:12" x14ac:dyDescent="0.35">
      <c r="A15649" s="1" t="s">
        <v>26191</v>
      </c>
      <c r="B15649" t="s">
        <v>26192</v>
      </c>
      <c r="C15649" t="s">
        <v>34</v>
      </c>
      <c r="D15649" t="s">
        <v>35</v>
      </c>
      <c r="E15649">
        <v>1</v>
      </c>
      <c r="F15649" s="2">
        <v>259.97000000000003</v>
      </c>
      <c r="G15649" s="3">
        <v>681</v>
      </c>
      <c r="H15649" s="3">
        <v>2.5997000000000003</v>
      </c>
      <c r="I15649" s="3">
        <v>12.218590000000001</v>
      </c>
      <c r="J15649" s="3">
        <v>274.78829000000002</v>
      </c>
      <c r="K15649" s="3">
        <v>422.75121538461542</v>
      </c>
      <c r="L15649" s="4">
        <v>0.35000000000000003</v>
      </c>
    </row>
    <row r="15650" spans="1:12" x14ac:dyDescent="0.35">
      <c r="A15650" s="1">
        <v>86005</v>
      </c>
      <c r="B15650" t="s">
        <v>26193</v>
      </c>
      <c r="C15650" t="s">
        <v>363</v>
      </c>
      <c r="D15650" t="s">
        <v>364</v>
      </c>
      <c r="E15650">
        <v>1</v>
      </c>
      <c r="F15650" s="2">
        <v>272.64999999999998</v>
      </c>
      <c r="G15650" s="3">
        <v>30.744</v>
      </c>
      <c r="H15650" s="3">
        <v>2.7264999999999997</v>
      </c>
      <c r="I15650" s="3">
        <v>12.814549999999999</v>
      </c>
      <c r="J15650" s="3">
        <v>288.19104999999996</v>
      </c>
      <c r="K15650" s="3">
        <v>443.37084615384606</v>
      </c>
      <c r="L15650" s="4">
        <v>0.34999999999999992</v>
      </c>
    </row>
    <row r="15651" spans="1:12" x14ac:dyDescent="0.35">
      <c r="A15651" s="1" t="s">
        <v>26194</v>
      </c>
      <c r="B15651" t="s">
        <v>24508</v>
      </c>
      <c r="C15651" t="s">
        <v>363</v>
      </c>
      <c r="D15651" t="s">
        <v>364</v>
      </c>
      <c r="E15651">
        <v>1</v>
      </c>
      <c r="F15651" s="2">
        <v>139.63</v>
      </c>
      <c r="G15651" s="3">
        <v>280</v>
      </c>
      <c r="H15651" s="3">
        <v>1.3962999999999999</v>
      </c>
      <c r="I15651" s="3">
        <v>6.5626099999999994</v>
      </c>
      <c r="J15651" s="3">
        <v>147.58891</v>
      </c>
      <c r="K15651" s="3">
        <v>227.05986153846152</v>
      </c>
      <c r="L15651" s="4">
        <v>0.34999999999999992</v>
      </c>
    </row>
    <row r="15652" spans="1:12" x14ac:dyDescent="0.35">
      <c r="A15652" s="1" t="s">
        <v>26195</v>
      </c>
      <c r="B15652" t="s">
        <v>26196</v>
      </c>
      <c r="C15652" t="s">
        <v>13</v>
      </c>
      <c r="D15652" t="s">
        <v>14</v>
      </c>
      <c r="E15652">
        <v>1</v>
      </c>
      <c r="F15652" s="2">
        <v>376.32</v>
      </c>
      <c r="G15652" s="3">
        <v>686</v>
      </c>
      <c r="H15652" s="3">
        <v>3.7631999999999999</v>
      </c>
      <c r="I15652" s="3">
        <v>17.68704</v>
      </c>
      <c r="J15652" s="3">
        <v>397.77024</v>
      </c>
      <c r="K15652" s="3">
        <v>611.9542153846154</v>
      </c>
      <c r="L15652" s="4">
        <v>0.35000000000000003</v>
      </c>
    </row>
    <row r="15653" spans="1:12" x14ac:dyDescent="0.35">
      <c r="A15653" s="1" t="s">
        <v>26197</v>
      </c>
      <c r="B15653" t="s">
        <v>6884</v>
      </c>
      <c r="C15653" t="s">
        <v>13</v>
      </c>
      <c r="D15653" t="s">
        <v>14</v>
      </c>
      <c r="E15653">
        <v>1</v>
      </c>
      <c r="F15653" s="2">
        <v>275.52</v>
      </c>
      <c r="G15653" s="3">
        <v>551</v>
      </c>
      <c r="H15653" s="3">
        <v>2.7551999999999999</v>
      </c>
      <c r="I15653" s="3">
        <v>12.949439999999999</v>
      </c>
      <c r="J15653" s="3">
        <v>291.22463999999997</v>
      </c>
      <c r="K15653" s="3">
        <v>448.03790769230761</v>
      </c>
      <c r="L15653" s="4">
        <v>0.35</v>
      </c>
    </row>
    <row r="15654" spans="1:12" x14ac:dyDescent="0.35">
      <c r="A15654" s="1" t="s">
        <v>26198</v>
      </c>
      <c r="B15654" t="s">
        <v>20472</v>
      </c>
      <c r="C15654" t="s">
        <v>34</v>
      </c>
      <c r="D15654" t="s">
        <v>35</v>
      </c>
      <c r="E15654">
        <v>1</v>
      </c>
      <c r="F15654" s="2">
        <v>16332</v>
      </c>
      <c r="G15654" s="3">
        <v>41557.163</v>
      </c>
      <c r="H15654" s="3">
        <v>163.32</v>
      </c>
      <c r="I15654" s="3">
        <v>767.60400000000004</v>
      </c>
      <c r="J15654" s="3">
        <v>17262.923999999999</v>
      </c>
      <c r="K15654" s="3">
        <v>26558.344615384613</v>
      </c>
      <c r="L15654" s="4">
        <v>0.35</v>
      </c>
    </row>
    <row r="15655" spans="1:12" x14ac:dyDescent="0.35">
      <c r="A15655" s="1" t="s">
        <v>26199</v>
      </c>
      <c r="B15655" t="s">
        <v>26200</v>
      </c>
      <c r="C15655" t="s">
        <v>26</v>
      </c>
      <c r="D15655" t="s">
        <v>27</v>
      </c>
      <c r="E15655">
        <v>1</v>
      </c>
      <c r="F15655" s="2">
        <v>55.78</v>
      </c>
      <c r="G15655" s="3">
        <v>116</v>
      </c>
      <c r="H15655" s="3">
        <v>0.55780000000000007</v>
      </c>
      <c r="I15655" s="3">
        <v>2.6216599999999999</v>
      </c>
      <c r="J15655" s="3">
        <v>58.95946</v>
      </c>
      <c r="K15655" s="3">
        <v>90.706861538461538</v>
      </c>
      <c r="L15655" s="4">
        <v>0.35</v>
      </c>
    </row>
    <row r="15656" spans="1:12" x14ac:dyDescent="0.35">
      <c r="A15656" s="1" t="s">
        <v>26201</v>
      </c>
      <c r="B15656" t="s">
        <v>26202</v>
      </c>
      <c r="C15656" t="s">
        <v>13</v>
      </c>
      <c r="D15656" t="s">
        <v>14</v>
      </c>
      <c r="E15656">
        <v>1</v>
      </c>
      <c r="F15656" s="2">
        <v>105.84</v>
      </c>
      <c r="G15656" s="3">
        <v>212</v>
      </c>
      <c r="H15656" s="3">
        <v>1.0584</v>
      </c>
      <c r="I15656" s="3">
        <v>4.9744799999999998</v>
      </c>
      <c r="J15656" s="3">
        <v>111.87288000000001</v>
      </c>
      <c r="K15656" s="3">
        <v>172.1121230769231</v>
      </c>
      <c r="L15656" s="4">
        <v>0.35000000000000003</v>
      </c>
    </row>
    <row r="15657" spans="1:12" x14ac:dyDescent="0.35">
      <c r="A15657" s="1" t="s">
        <v>26203</v>
      </c>
      <c r="B15657" t="s">
        <v>26204</v>
      </c>
      <c r="C15657" t="s">
        <v>34</v>
      </c>
      <c r="D15657" t="s">
        <v>35</v>
      </c>
      <c r="E15657">
        <v>1</v>
      </c>
      <c r="F15657" s="2">
        <v>168.89</v>
      </c>
      <c r="G15657" s="3">
        <v>463.89280000000002</v>
      </c>
      <c r="H15657" s="3">
        <v>1.6888999999999998</v>
      </c>
      <c r="I15657" s="3">
        <v>7.9378299999999991</v>
      </c>
      <c r="J15657" s="3">
        <v>178.51672999999997</v>
      </c>
      <c r="K15657" s="3">
        <v>274.64112307692301</v>
      </c>
      <c r="L15657" s="4">
        <v>0.35</v>
      </c>
    </row>
    <row r="15658" spans="1:12" x14ac:dyDescent="0.35">
      <c r="A15658" s="1" t="s">
        <v>26205</v>
      </c>
      <c r="B15658" t="s">
        <v>26206</v>
      </c>
      <c r="C15658" t="s">
        <v>363</v>
      </c>
      <c r="D15658" t="s">
        <v>364</v>
      </c>
      <c r="E15658">
        <v>1</v>
      </c>
      <c r="F15658" s="2">
        <v>259.04500000000002</v>
      </c>
      <c r="G15658" s="3">
        <v>535</v>
      </c>
      <c r="H15658" s="3">
        <v>2.5904500000000001</v>
      </c>
      <c r="I15658" s="3">
        <v>12.175115</v>
      </c>
      <c r="J15658" s="3">
        <v>273.810565</v>
      </c>
      <c r="K15658" s="3">
        <v>421.24702307692309</v>
      </c>
      <c r="L15658" s="4">
        <v>0.35000000000000003</v>
      </c>
    </row>
    <row r="15659" spans="1:12" x14ac:dyDescent="0.35">
      <c r="A15659" s="1" t="s">
        <v>26207</v>
      </c>
      <c r="B15659" t="s">
        <v>1973</v>
      </c>
      <c r="C15659" t="s">
        <v>13</v>
      </c>
      <c r="D15659" t="s">
        <v>14</v>
      </c>
      <c r="E15659">
        <v>1</v>
      </c>
      <c r="F15659" s="2">
        <v>2859.36</v>
      </c>
      <c r="G15659" s="3">
        <v>5723</v>
      </c>
      <c r="H15659" s="3">
        <v>28.593600000000002</v>
      </c>
      <c r="I15659" s="3">
        <v>134.38992000000002</v>
      </c>
      <c r="J15659" s="3">
        <v>3022.3435200000004</v>
      </c>
      <c r="K15659" s="3">
        <v>4649.7592615384619</v>
      </c>
      <c r="L15659" s="4">
        <v>0.35</v>
      </c>
    </row>
    <row r="15660" spans="1:12" x14ac:dyDescent="0.35">
      <c r="A15660" s="1" t="s">
        <v>26208</v>
      </c>
      <c r="B15660" t="s">
        <v>26209</v>
      </c>
      <c r="C15660" t="s">
        <v>363</v>
      </c>
      <c r="D15660" t="s">
        <v>364</v>
      </c>
      <c r="E15660">
        <v>1</v>
      </c>
      <c r="F15660" s="2">
        <v>4060</v>
      </c>
      <c r="G15660" s="3">
        <v>7955.4272000000001</v>
      </c>
      <c r="H15660" s="3">
        <v>40.6</v>
      </c>
      <c r="I15660" s="3">
        <v>190.82</v>
      </c>
      <c r="J15660" s="3">
        <v>4291.42</v>
      </c>
      <c r="K15660" s="3">
        <v>6602.1846153846154</v>
      </c>
      <c r="L15660" s="4">
        <v>0.35</v>
      </c>
    </row>
    <row r="15661" spans="1:12" x14ac:dyDescent="0.35">
      <c r="A15661" s="1" t="s">
        <v>26210</v>
      </c>
      <c r="B15661" t="s">
        <v>26211</v>
      </c>
      <c r="C15661" t="s">
        <v>363</v>
      </c>
      <c r="D15661" t="s">
        <v>364</v>
      </c>
      <c r="E15661">
        <v>1</v>
      </c>
      <c r="F15661" s="2">
        <v>2398.41</v>
      </c>
      <c r="G15661" s="3">
        <v>1708</v>
      </c>
      <c r="H15661" s="3">
        <v>23.984099999999998</v>
      </c>
      <c r="I15661" s="3">
        <v>112.72526999999999</v>
      </c>
      <c r="J15661" s="3">
        <v>2535.1193699999999</v>
      </c>
      <c r="K15661" s="3">
        <v>3900.183646153846</v>
      </c>
      <c r="L15661" s="4">
        <v>0.35</v>
      </c>
    </row>
    <row r="15662" spans="1:12" x14ac:dyDescent="0.35">
      <c r="A15662" s="1" t="s">
        <v>26212</v>
      </c>
      <c r="B15662" t="s">
        <v>26213</v>
      </c>
      <c r="C15662" t="s">
        <v>363</v>
      </c>
      <c r="D15662" t="s">
        <v>364</v>
      </c>
      <c r="E15662">
        <v>1</v>
      </c>
      <c r="F15662" s="2">
        <v>1650</v>
      </c>
      <c r="G15662" s="3">
        <v>3301</v>
      </c>
      <c r="H15662" s="3">
        <v>16.5</v>
      </c>
      <c r="I15662" s="3">
        <v>77.55</v>
      </c>
      <c r="J15662" s="3">
        <v>1744.05</v>
      </c>
      <c r="K15662" s="3">
        <v>2683.1538461538462</v>
      </c>
      <c r="L15662" s="4">
        <v>0.35000000000000003</v>
      </c>
    </row>
    <row r="15663" spans="1:12" x14ac:dyDescent="0.35">
      <c r="A15663" s="1" t="s">
        <v>26214</v>
      </c>
      <c r="B15663" t="s">
        <v>1571</v>
      </c>
      <c r="C15663" t="s">
        <v>34</v>
      </c>
      <c r="D15663" t="s">
        <v>35</v>
      </c>
      <c r="E15663">
        <v>1</v>
      </c>
      <c r="F15663" s="2">
        <v>20794.16</v>
      </c>
      <c r="G15663" s="3">
        <v>57753</v>
      </c>
      <c r="H15663" s="3">
        <v>207.94159999999999</v>
      </c>
      <c r="I15663" s="3">
        <v>977.32551999999998</v>
      </c>
      <c r="J15663" s="3">
        <v>21979.427119999997</v>
      </c>
      <c r="K15663" s="3">
        <v>33814.503261538455</v>
      </c>
      <c r="L15663" s="4">
        <v>0.35</v>
      </c>
    </row>
    <row r="15664" spans="1:12" x14ac:dyDescent="0.35">
      <c r="A15664" s="1" t="s">
        <v>26215</v>
      </c>
      <c r="B15664" t="s">
        <v>20183</v>
      </c>
      <c r="C15664" t="s">
        <v>26</v>
      </c>
      <c r="D15664" t="s">
        <v>27</v>
      </c>
      <c r="E15664">
        <v>1</v>
      </c>
      <c r="F15664" s="2">
        <v>752.95</v>
      </c>
      <c r="G15664" s="3">
        <v>1645.62</v>
      </c>
      <c r="H15664" s="3">
        <v>7.5295000000000005</v>
      </c>
      <c r="I15664" s="3">
        <v>35.388650000000005</v>
      </c>
      <c r="J15664" s="3">
        <v>795.86815000000001</v>
      </c>
      <c r="K15664" s="3">
        <v>1224.4125384615384</v>
      </c>
      <c r="L15664" s="4">
        <v>0.34999999999999992</v>
      </c>
    </row>
    <row r="15665" spans="1:12" x14ac:dyDescent="0.35">
      <c r="A15665" s="1" t="s">
        <v>26216</v>
      </c>
      <c r="B15665" t="s">
        <v>21186</v>
      </c>
      <c r="C15665" t="s">
        <v>34</v>
      </c>
      <c r="D15665" t="s">
        <v>35</v>
      </c>
      <c r="E15665">
        <v>1</v>
      </c>
      <c r="F15665" s="2">
        <v>19746.34</v>
      </c>
      <c r="G15665" s="3">
        <v>54844</v>
      </c>
      <c r="H15665" s="3">
        <v>197.46340000000001</v>
      </c>
      <c r="I15665" s="3">
        <v>928.07798000000003</v>
      </c>
      <c r="J15665" s="3">
        <v>20871.881379999999</v>
      </c>
      <c r="K15665" s="3">
        <v>32110.586738461534</v>
      </c>
      <c r="L15665" s="4">
        <v>0.34999999999999992</v>
      </c>
    </row>
    <row r="15666" spans="1:12" x14ac:dyDescent="0.35">
      <c r="A15666" s="1">
        <v>782</v>
      </c>
      <c r="B15666" t="s">
        <v>26217</v>
      </c>
      <c r="C15666" t="s">
        <v>363</v>
      </c>
      <c r="D15666" t="s">
        <v>364</v>
      </c>
      <c r="E15666">
        <v>1</v>
      </c>
      <c r="F15666" s="2">
        <v>507.15</v>
      </c>
      <c r="G15666" s="3">
        <v>981.12</v>
      </c>
      <c r="H15666" s="3">
        <v>5.0714999999999995</v>
      </c>
      <c r="I15666" s="3">
        <v>23.83605</v>
      </c>
      <c r="J15666" s="3">
        <v>536.05754999999999</v>
      </c>
      <c r="K15666" s="3">
        <v>824.70392307692305</v>
      </c>
      <c r="L15666" s="4">
        <v>0.35</v>
      </c>
    </row>
    <row r="15667" spans="1:12" x14ac:dyDescent="0.35">
      <c r="A15667" s="1" t="s">
        <v>26218</v>
      </c>
      <c r="B15667" t="s">
        <v>19533</v>
      </c>
      <c r="C15667" t="s">
        <v>26</v>
      </c>
      <c r="D15667" t="s">
        <v>27</v>
      </c>
      <c r="E15667">
        <v>1</v>
      </c>
      <c r="F15667" s="2">
        <v>1173.01</v>
      </c>
      <c r="G15667" s="3">
        <v>2381</v>
      </c>
      <c r="H15667" s="3">
        <v>11.7301</v>
      </c>
      <c r="I15667" s="3">
        <v>55.13147</v>
      </c>
      <c r="J15667" s="3">
        <v>1239.87157</v>
      </c>
      <c r="K15667" s="3">
        <v>1907.494723076923</v>
      </c>
      <c r="L15667" s="4">
        <v>0.35</v>
      </c>
    </row>
    <row r="15668" spans="1:12" x14ac:dyDescent="0.35">
      <c r="A15668" s="1" t="s">
        <v>26219</v>
      </c>
      <c r="B15668" t="s">
        <v>26220</v>
      </c>
      <c r="C15668" t="s">
        <v>363</v>
      </c>
      <c r="D15668" t="s">
        <v>364</v>
      </c>
      <c r="E15668">
        <v>1</v>
      </c>
      <c r="F15668" s="2">
        <v>1440</v>
      </c>
      <c r="G15668" s="3">
        <v>2320</v>
      </c>
      <c r="H15668" s="3">
        <v>14.4</v>
      </c>
      <c r="I15668" s="3">
        <v>67.680000000000007</v>
      </c>
      <c r="J15668" s="3">
        <v>1522.0800000000002</v>
      </c>
      <c r="K15668" s="3">
        <v>2341.6615384615388</v>
      </c>
      <c r="L15668" s="4">
        <v>0.35000000000000003</v>
      </c>
    </row>
    <row r="15669" spans="1:12" x14ac:dyDescent="0.35">
      <c r="A15669" s="1" t="s">
        <v>26221</v>
      </c>
      <c r="B15669" t="s">
        <v>26222</v>
      </c>
      <c r="C15669" t="s">
        <v>363</v>
      </c>
      <c r="D15669" t="s">
        <v>364</v>
      </c>
      <c r="E15669">
        <v>1</v>
      </c>
      <c r="F15669" s="2">
        <v>132.02000000000001</v>
      </c>
      <c r="G15669" s="3">
        <v>288.54000000000002</v>
      </c>
      <c r="H15669" s="3">
        <v>1.3202</v>
      </c>
      <c r="I15669" s="3">
        <v>6.2049400000000006</v>
      </c>
      <c r="J15669" s="3">
        <v>139.54514</v>
      </c>
      <c r="K15669" s="3">
        <v>214.68483076923076</v>
      </c>
      <c r="L15669" s="4">
        <v>0.34999999999999992</v>
      </c>
    </row>
    <row r="15670" spans="1:12" x14ac:dyDescent="0.35">
      <c r="A15670" s="1" t="s">
        <v>26223</v>
      </c>
      <c r="B15670" t="s">
        <v>26224</v>
      </c>
      <c r="C15670" t="s">
        <v>26</v>
      </c>
      <c r="D15670" t="s">
        <v>27</v>
      </c>
      <c r="E15670">
        <v>1</v>
      </c>
      <c r="F15670" s="2">
        <v>19.32</v>
      </c>
      <c r="G15670" s="3">
        <v>40</v>
      </c>
      <c r="H15670" s="3">
        <v>0.19320000000000001</v>
      </c>
      <c r="I15670" s="3">
        <v>0.90804000000000007</v>
      </c>
      <c r="J15670" s="3">
        <v>20.421240000000001</v>
      </c>
      <c r="K15670" s="3">
        <v>31.417292307692307</v>
      </c>
      <c r="L15670" s="4">
        <v>0.35</v>
      </c>
    </row>
    <row r="15671" spans="1:12" x14ac:dyDescent="0.35">
      <c r="A15671" s="1" t="s">
        <v>26225</v>
      </c>
      <c r="B15671" t="s">
        <v>26226</v>
      </c>
      <c r="C15671" t="s">
        <v>34</v>
      </c>
      <c r="D15671" t="s">
        <v>35</v>
      </c>
      <c r="E15671">
        <v>1</v>
      </c>
      <c r="F15671" s="2">
        <v>38.799999999999997</v>
      </c>
      <c r="G15671" s="3">
        <v>67</v>
      </c>
      <c r="H15671" s="3">
        <v>0.38799999999999996</v>
      </c>
      <c r="I15671" s="3">
        <v>1.8235999999999999</v>
      </c>
      <c r="J15671" s="3">
        <v>41.011599999999994</v>
      </c>
      <c r="K15671" s="3">
        <v>63.094769230769217</v>
      </c>
      <c r="L15671" s="4">
        <v>0.34999999999999992</v>
      </c>
    </row>
    <row r="15672" spans="1:12" x14ac:dyDescent="0.35">
      <c r="A15672" s="1" t="s">
        <v>26227</v>
      </c>
      <c r="B15672" t="s">
        <v>26228</v>
      </c>
      <c r="C15672" t="s">
        <v>34</v>
      </c>
      <c r="D15672" t="s">
        <v>35</v>
      </c>
      <c r="E15672">
        <v>1</v>
      </c>
      <c r="F15672" s="2">
        <v>855</v>
      </c>
      <c r="G15672" s="3">
        <v>2148.16</v>
      </c>
      <c r="H15672" s="3">
        <v>8.5500000000000007</v>
      </c>
      <c r="I15672" s="3">
        <v>40.185000000000002</v>
      </c>
      <c r="J15672" s="3">
        <v>903.7349999999999</v>
      </c>
      <c r="K15672" s="3">
        <v>1390.3615384615382</v>
      </c>
      <c r="L15672" s="4">
        <v>0.35</v>
      </c>
    </row>
    <row r="15673" spans="1:12" x14ac:dyDescent="0.35">
      <c r="A15673" s="1" t="s">
        <v>26229</v>
      </c>
      <c r="B15673" t="s">
        <v>26230</v>
      </c>
      <c r="C15673" t="s">
        <v>363</v>
      </c>
      <c r="D15673" t="s">
        <v>364</v>
      </c>
      <c r="E15673">
        <v>1</v>
      </c>
      <c r="F15673" s="2">
        <v>264.04000000000002</v>
      </c>
      <c r="G15673" s="3">
        <v>577.08000000000004</v>
      </c>
      <c r="H15673" s="3">
        <v>2.6404000000000001</v>
      </c>
      <c r="I15673" s="3">
        <v>12.409880000000001</v>
      </c>
      <c r="J15673" s="3">
        <v>279.09028000000001</v>
      </c>
      <c r="K15673" s="3">
        <v>429.36966153846151</v>
      </c>
      <c r="L15673" s="4">
        <v>0.34999999999999992</v>
      </c>
    </row>
    <row r="15674" spans="1:12" x14ac:dyDescent="0.35">
      <c r="A15674" s="1" t="s">
        <v>26231</v>
      </c>
      <c r="B15674" t="s">
        <v>26232</v>
      </c>
      <c r="C15674" t="s">
        <v>34</v>
      </c>
      <c r="D15674" t="s">
        <v>35</v>
      </c>
      <c r="E15674">
        <v>1</v>
      </c>
      <c r="F15674" s="2">
        <v>60</v>
      </c>
      <c r="G15674" s="3">
        <v>125.6</v>
      </c>
      <c r="H15674" s="3">
        <v>0.6</v>
      </c>
      <c r="I15674" s="3">
        <v>2.82</v>
      </c>
      <c r="J15674" s="3">
        <v>63.42</v>
      </c>
      <c r="K15674" s="3">
        <v>97.569230769230771</v>
      </c>
      <c r="L15674" s="4">
        <v>0.35</v>
      </c>
    </row>
    <row r="15675" spans="1:12" x14ac:dyDescent="0.35">
      <c r="A15675" s="1" t="s">
        <v>26233</v>
      </c>
      <c r="B15675" t="s">
        <v>26234</v>
      </c>
      <c r="C15675" t="s">
        <v>26</v>
      </c>
      <c r="D15675" t="s">
        <v>27</v>
      </c>
      <c r="E15675">
        <v>1</v>
      </c>
      <c r="F15675" s="2">
        <v>6060</v>
      </c>
      <c r="G15675" s="3">
        <v>12311</v>
      </c>
      <c r="H15675" s="3">
        <v>60.6</v>
      </c>
      <c r="I15675" s="3">
        <v>284.82</v>
      </c>
      <c r="J15675" s="3">
        <v>6405.42</v>
      </c>
      <c r="K15675" s="3">
        <v>9854.4923076923078</v>
      </c>
      <c r="L15675" s="4">
        <v>0.35</v>
      </c>
    </row>
    <row r="15676" spans="1:12" x14ac:dyDescent="0.35">
      <c r="A15676" s="1" t="s">
        <v>26235</v>
      </c>
      <c r="B15676" t="s">
        <v>26236</v>
      </c>
      <c r="C15676" t="s">
        <v>363</v>
      </c>
      <c r="D15676" t="s">
        <v>364</v>
      </c>
      <c r="E15676">
        <v>1</v>
      </c>
      <c r="F15676" s="2">
        <v>208.4</v>
      </c>
      <c r="G15676" s="3">
        <v>391</v>
      </c>
      <c r="H15676" s="3">
        <v>2.0840000000000001</v>
      </c>
      <c r="I15676" s="3">
        <v>9.7948000000000004</v>
      </c>
      <c r="J15676" s="3">
        <v>220.27880000000002</v>
      </c>
      <c r="K15676" s="3">
        <v>338.89046153846158</v>
      </c>
      <c r="L15676" s="4">
        <v>0.35000000000000003</v>
      </c>
    </row>
    <row r="15677" spans="1:12" x14ac:dyDescent="0.35">
      <c r="A15677" s="1" t="s">
        <v>26237</v>
      </c>
      <c r="B15677" t="s">
        <v>26238</v>
      </c>
      <c r="C15677" t="s">
        <v>363</v>
      </c>
      <c r="D15677" t="s">
        <v>364</v>
      </c>
      <c r="E15677">
        <v>1</v>
      </c>
      <c r="F15677" s="2">
        <v>154</v>
      </c>
      <c r="G15677" s="3">
        <v>867.25</v>
      </c>
      <c r="H15677" s="3">
        <v>1.54</v>
      </c>
      <c r="I15677" s="3">
        <v>7.2380000000000004</v>
      </c>
      <c r="J15677" s="3">
        <v>162.77799999999999</v>
      </c>
      <c r="K15677" s="3">
        <v>250.4276923076923</v>
      </c>
      <c r="L15677" s="4">
        <v>0.35000000000000003</v>
      </c>
    </row>
    <row r="15678" spans="1:12" x14ac:dyDescent="0.35">
      <c r="A15678" s="1" t="s">
        <v>26239</v>
      </c>
      <c r="B15678" t="s">
        <v>26240</v>
      </c>
      <c r="C15678" t="s">
        <v>34</v>
      </c>
      <c r="D15678" t="s">
        <v>35</v>
      </c>
      <c r="E15678">
        <v>1</v>
      </c>
      <c r="F15678" s="2">
        <v>39.24</v>
      </c>
      <c r="G15678" s="3">
        <v>107</v>
      </c>
      <c r="H15678" s="3">
        <v>0.39240000000000003</v>
      </c>
      <c r="I15678" s="3">
        <v>1.8442800000000001</v>
      </c>
      <c r="J15678" s="3">
        <v>41.476680000000002</v>
      </c>
      <c r="K15678" s="3">
        <v>63.810276923076927</v>
      </c>
      <c r="L15678" s="4">
        <v>0.35000000000000003</v>
      </c>
    </row>
    <row r="15679" spans="1:12" x14ac:dyDescent="0.35">
      <c r="A15679" s="1" t="s">
        <v>26241</v>
      </c>
      <c r="B15679" t="s">
        <v>1571</v>
      </c>
      <c r="C15679" t="s">
        <v>34</v>
      </c>
      <c r="D15679" t="s">
        <v>35</v>
      </c>
      <c r="E15679">
        <v>1</v>
      </c>
      <c r="F15679" s="2">
        <v>22889.79</v>
      </c>
      <c r="G15679" s="3">
        <v>63577</v>
      </c>
      <c r="H15679" s="3">
        <v>228.89790000000002</v>
      </c>
      <c r="I15679" s="3">
        <v>1075.8201300000001</v>
      </c>
      <c r="J15679" s="3">
        <v>24194.508030000001</v>
      </c>
      <c r="K15679" s="3">
        <v>37222.320046153844</v>
      </c>
      <c r="L15679" s="4">
        <v>0.34999999999999992</v>
      </c>
    </row>
    <row r="15680" spans="1:12" x14ac:dyDescent="0.35">
      <c r="A15680" s="1" t="s">
        <v>26242</v>
      </c>
      <c r="B15680" t="s">
        <v>26243</v>
      </c>
      <c r="C15680" t="s">
        <v>34</v>
      </c>
      <c r="D15680" t="s">
        <v>35</v>
      </c>
      <c r="E15680">
        <v>1</v>
      </c>
      <c r="F15680" s="2">
        <v>215</v>
      </c>
      <c r="G15680" s="3">
        <v>530.88</v>
      </c>
      <c r="H15680" s="3">
        <v>2.15</v>
      </c>
      <c r="I15680" s="3">
        <v>10.105</v>
      </c>
      <c r="J15680" s="3">
        <v>227.255</v>
      </c>
      <c r="K15680" s="3">
        <v>349.62307692307689</v>
      </c>
      <c r="L15680" s="4">
        <v>0.35</v>
      </c>
    </row>
    <row r="15681" spans="1:12" x14ac:dyDescent="0.35">
      <c r="A15681" s="1" t="s">
        <v>26244</v>
      </c>
      <c r="B15681" t="s">
        <v>26245</v>
      </c>
      <c r="C15681" t="s">
        <v>363</v>
      </c>
      <c r="D15681" t="s">
        <v>364</v>
      </c>
      <c r="E15681">
        <v>1</v>
      </c>
      <c r="F15681" s="2">
        <v>360.35399999999998</v>
      </c>
      <c r="G15681" s="3">
        <v>809.25599999999997</v>
      </c>
      <c r="H15681" s="3">
        <v>3.6035399999999997</v>
      </c>
      <c r="I15681" s="3">
        <v>16.936637999999999</v>
      </c>
      <c r="J15681" s="3">
        <v>380.89417800000001</v>
      </c>
      <c r="K15681" s="3">
        <v>585.99104307692312</v>
      </c>
      <c r="L15681" s="4">
        <v>0.35000000000000003</v>
      </c>
    </row>
    <row r="15682" spans="1:12" x14ac:dyDescent="0.35">
      <c r="A15682" s="1" t="s">
        <v>26246</v>
      </c>
      <c r="B15682" t="s">
        <v>26247</v>
      </c>
      <c r="C15682" t="s">
        <v>13</v>
      </c>
      <c r="D15682" t="s">
        <v>14</v>
      </c>
      <c r="E15682">
        <v>1</v>
      </c>
      <c r="F15682" s="2">
        <v>71.400000000000006</v>
      </c>
      <c r="G15682" s="3">
        <v>143</v>
      </c>
      <c r="H15682" s="3">
        <v>0.71400000000000008</v>
      </c>
      <c r="I15682" s="3">
        <v>3.3558000000000003</v>
      </c>
      <c r="J15682" s="3">
        <v>75.469800000000006</v>
      </c>
      <c r="K15682" s="3">
        <v>116.10738461538462</v>
      </c>
      <c r="L15682" s="4">
        <v>0.35</v>
      </c>
    </row>
    <row r="15683" spans="1:12" x14ac:dyDescent="0.35">
      <c r="A15683" s="1" t="s">
        <v>26248</v>
      </c>
      <c r="B15683" t="s">
        <v>20353</v>
      </c>
      <c r="C15683" t="s">
        <v>34</v>
      </c>
      <c r="D15683" t="s">
        <v>35</v>
      </c>
      <c r="E15683">
        <v>1</v>
      </c>
      <c r="F15683" s="2">
        <v>14938.98</v>
      </c>
      <c r="G15683" s="3">
        <v>40036</v>
      </c>
      <c r="H15683" s="3">
        <v>149.38980000000001</v>
      </c>
      <c r="I15683" s="3">
        <v>702.13206000000002</v>
      </c>
      <c r="J15683" s="3">
        <v>15790.50186</v>
      </c>
      <c r="K15683" s="3">
        <v>24293.079784615384</v>
      </c>
      <c r="L15683" s="4">
        <v>0.35</v>
      </c>
    </row>
    <row r="15684" spans="1:12" x14ac:dyDescent="0.35">
      <c r="A15684" s="1" t="s">
        <v>26249</v>
      </c>
      <c r="B15684" t="s">
        <v>8309</v>
      </c>
      <c r="C15684" t="s">
        <v>13</v>
      </c>
      <c r="D15684" t="s">
        <v>14</v>
      </c>
      <c r="E15684">
        <v>1</v>
      </c>
      <c r="F15684" s="2">
        <v>1623.72</v>
      </c>
      <c r="G15684" s="3">
        <v>3250</v>
      </c>
      <c r="H15684" s="3">
        <v>16.237200000000001</v>
      </c>
      <c r="I15684" s="3">
        <v>76.314840000000004</v>
      </c>
      <c r="J15684" s="3">
        <v>1716.2720400000001</v>
      </c>
      <c r="K15684" s="3">
        <v>2640.4185230769231</v>
      </c>
      <c r="L15684" s="4">
        <v>0.35</v>
      </c>
    </row>
    <row r="15685" spans="1:12" x14ac:dyDescent="0.35">
      <c r="A15685" s="1" t="s">
        <v>26250</v>
      </c>
      <c r="B15685" t="s">
        <v>26251</v>
      </c>
      <c r="C15685" t="s">
        <v>34</v>
      </c>
      <c r="D15685" t="s">
        <v>35</v>
      </c>
      <c r="E15685">
        <v>1</v>
      </c>
      <c r="F15685" s="2">
        <v>131.43</v>
      </c>
      <c r="G15685" s="3">
        <v>328</v>
      </c>
      <c r="H15685" s="3">
        <v>1.3143</v>
      </c>
      <c r="I15685" s="3">
        <v>6.1772100000000005</v>
      </c>
      <c r="J15685" s="3">
        <v>138.92151000000001</v>
      </c>
      <c r="K15685" s="3">
        <v>213.72540000000001</v>
      </c>
      <c r="L15685" s="4">
        <v>0.35</v>
      </c>
    </row>
    <row r="15686" spans="1:12" x14ac:dyDescent="0.35">
      <c r="A15686" s="1" t="s">
        <v>26252</v>
      </c>
      <c r="B15686" t="s">
        <v>1959</v>
      </c>
      <c r="C15686" t="s">
        <v>13</v>
      </c>
      <c r="D15686" t="s">
        <v>14</v>
      </c>
      <c r="E15686">
        <v>1</v>
      </c>
      <c r="F15686" s="2">
        <v>1426.32</v>
      </c>
      <c r="G15686" s="3">
        <v>2855</v>
      </c>
      <c r="H15686" s="3">
        <v>14.263199999999999</v>
      </c>
      <c r="I15686" s="3">
        <v>67.03703999999999</v>
      </c>
      <c r="J15686" s="3">
        <v>1507.62024</v>
      </c>
      <c r="K15686" s="3">
        <v>2319.4157538461536</v>
      </c>
      <c r="L15686" s="4">
        <v>0.35</v>
      </c>
    </row>
    <row r="15687" spans="1:12" x14ac:dyDescent="0.35">
      <c r="A15687" s="1" t="s">
        <v>26253</v>
      </c>
      <c r="B15687" t="s">
        <v>26254</v>
      </c>
      <c r="C15687" t="s">
        <v>363</v>
      </c>
      <c r="D15687" t="s">
        <v>364</v>
      </c>
      <c r="E15687">
        <v>1</v>
      </c>
      <c r="F15687" s="2">
        <v>547.88</v>
      </c>
      <c r="G15687" s="3">
        <v>761</v>
      </c>
      <c r="H15687" s="3">
        <v>5.4787999999999997</v>
      </c>
      <c r="I15687" s="3">
        <v>25.750360000000001</v>
      </c>
      <c r="J15687" s="3">
        <v>579.10915999999997</v>
      </c>
      <c r="K15687" s="3">
        <v>890.9371692307692</v>
      </c>
      <c r="L15687" s="4">
        <v>0.35000000000000003</v>
      </c>
    </row>
    <row r="15688" spans="1:12" x14ac:dyDescent="0.35">
      <c r="A15688" s="1" t="s">
        <v>26255</v>
      </c>
      <c r="B15688" t="s">
        <v>26256</v>
      </c>
      <c r="C15688" t="s">
        <v>363</v>
      </c>
      <c r="D15688" t="s">
        <v>364</v>
      </c>
      <c r="E15688">
        <v>1</v>
      </c>
      <c r="F15688" s="2">
        <v>2207.0100000000002</v>
      </c>
      <c r="G15688" s="3">
        <v>4422</v>
      </c>
      <c r="H15688" s="3">
        <v>22.070100000000004</v>
      </c>
      <c r="I15688" s="3">
        <v>103.72947000000001</v>
      </c>
      <c r="J15688" s="3">
        <v>2332.8095700000003</v>
      </c>
      <c r="K15688" s="3">
        <v>3588.9378000000006</v>
      </c>
      <c r="L15688" s="4">
        <v>0.35000000000000003</v>
      </c>
    </row>
    <row r="15689" spans="1:12" x14ac:dyDescent="0.35">
      <c r="A15689" s="1" t="s">
        <v>26257</v>
      </c>
      <c r="B15689" t="s">
        <v>19834</v>
      </c>
      <c r="C15689" t="s">
        <v>13</v>
      </c>
      <c r="D15689" t="s">
        <v>14</v>
      </c>
      <c r="E15689">
        <v>1</v>
      </c>
      <c r="F15689" s="2">
        <v>784.56</v>
      </c>
      <c r="G15689" s="3">
        <v>1570</v>
      </c>
      <c r="H15689" s="3">
        <v>7.8455999999999992</v>
      </c>
      <c r="I15689" s="3">
        <v>36.874319999999997</v>
      </c>
      <c r="J15689" s="3">
        <v>829.27991999999995</v>
      </c>
      <c r="K15689" s="3">
        <v>1275.8152615384615</v>
      </c>
      <c r="L15689" s="4">
        <v>0.35000000000000003</v>
      </c>
    </row>
    <row r="15690" spans="1:12" x14ac:dyDescent="0.35">
      <c r="A15690" s="1" t="s">
        <v>26258</v>
      </c>
      <c r="B15690" t="s">
        <v>26259</v>
      </c>
      <c r="C15690" t="s">
        <v>363</v>
      </c>
      <c r="D15690" t="s">
        <v>364</v>
      </c>
      <c r="E15690">
        <v>1</v>
      </c>
      <c r="F15690" s="2">
        <v>37.932000000000002</v>
      </c>
      <c r="G15690" s="3">
        <v>89.6</v>
      </c>
      <c r="H15690" s="3">
        <v>0.37932000000000005</v>
      </c>
      <c r="I15690" s="3">
        <v>1.7828040000000001</v>
      </c>
      <c r="J15690" s="3">
        <v>40.094124000000001</v>
      </c>
      <c r="K15690" s="3">
        <v>61.683267692307695</v>
      </c>
      <c r="L15690" s="4">
        <v>0.35000000000000003</v>
      </c>
    </row>
    <row r="15691" spans="1:12" x14ac:dyDescent="0.35">
      <c r="A15691" s="1" t="s">
        <v>26260</v>
      </c>
      <c r="B15691" t="s">
        <v>26261</v>
      </c>
      <c r="C15691" t="s">
        <v>363</v>
      </c>
      <c r="D15691" t="s">
        <v>364</v>
      </c>
      <c r="E15691">
        <v>1</v>
      </c>
      <c r="F15691" s="2">
        <v>7882.56</v>
      </c>
      <c r="G15691" s="3">
        <v>17227.86</v>
      </c>
      <c r="H15691" s="3">
        <v>78.825600000000009</v>
      </c>
      <c r="I15691" s="3">
        <v>370.48032000000001</v>
      </c>
      <c r="J15691" s="3">
        <v>8331.8659200000002</v>
      </c>
      <c r="K15691" s="3">
        <v>12818.255261538461</v>
      </c>
      <c r="L15691" s="4">
        <v>0.35</v>
      </c>
    </row>
    <row r="15692" spans="1:12" x14ac:dyDescent="0.35">
      <c r="A15692" s="1" t="s">
        <v>26262</v>
      </c>
      <c r="B15692" t="s">
        <v>26263</v>
      </c>
      <c r="C15692" t="s">
        <v>363</v>
      </c>
      <c r="D15692" t="s">
        <v>364</v>
      </c>
      <c r="E15692">
        <v>1</v>
      </c>
      <c r="F15692" s="2">
        <v>10.99</v>
      </c>
      <c r="G15692" s="3">
        <v>22</v>
      </c>
      <c r="H15692" s="3">
        <v>0.1099</v>
      </c>
      <c r="I15692" s="3">
        <v>0.51653000000000004</v>
      </c>
      <c r="J15692" s="3">
        <v>11.616429999999999</v>
      </c>
      <c r="K15692" s="3">
        <v>17.871430769230766</v>
      </c>
      <c r="L15692" s="4">
        <v>0.34999999999999992</v>
      </c>
    </row>
    <row r="15693" spans="1:12" x14ac:dyDescent="0.35">
      <c r="A15693" s="1" t="s">
        <v>26264</v>
      </c>
      <c r="B15693" t="s">
        <v>26265</v>
      </c>
      <c r="C15693" t="s">
        <v>34</v>
      </c>
      <c r="D15693" t="s">
        <v>35</v>
      </c>
      <c r="E15693">
        <v>1</v>
      </c>
      <c r="F15693" s="2">
        <v>9309.34</v>
      </c>
      <c r="G15693" s="3">
        <v>19330</v>
      </c>
      <c r="H15693" s="3">
        <v>93.093400000000003</v>
      </c>
      <c r="I15693" s="3">
        <v>437.53897999999998</v>
      </c>
      <c r="J15693" s="3">
        <v>9839.9723799999992</v>
      </c>
      <c r="K15693" s="3">
        <v>15138.419046153844</v>
      </c>
      <c r="L15693" s="4">
        <v>0.34999999999999992</v>
      </c>
    </row>
    <row r="15694" spans="1:12" x14ac:dyDescent="0.35">
      <c r="A15694" s="1" t="s">
        <v>26266</v>
      </c>
      <c r="B15694" t="s">
        <v>26267</v>
      </c>
      <c r="C15694" t="s">
        <v>363</v>
      </c>
      <c r="D15694" t="s">
        <v>364</v>
      </c>
      <c r="E15694">
        <v>1</v>
      </c>
      <c r="F15694" s="2">
        <v>823.21</v>
      </c>
      <c r="G15694" s="3">
        <v>2433</v>
      </c>
      <c r="H15694" s="3">
        <v>8.2321000000000009</v>
      </c>
      <c r="I15694" s="3">
        <v>38.690870000000004</v>
      </c>
      <c r="J15694" s="3">
        <v>870.13297</v>
      </c>
      <c r="K15694" s="3">
        <v>1338.6661076923076</v>
      </c>
      <c r="L15694" s="4">
        <v>0.35</v>
      </c>
    </row>
    <row r="15695" spans="1:12" x14ac:dyDescent="0.35">
      <c r="A15695" s="1" t="s">
        <v>26268</v>
      </c>
      <c r="B15695" t="s">
        <v>26269</v>
      </c>
      <c r="C15695" t="s">
        <v>363</v>
      </c>
      <c r="D15695" t="s">
        <v>364</v>
      </c>
      <c r="E15695">
        <v>1</v>
      </c>
      <c r="F15695" s="2">
        <v>185.3</v>
      </c>
      <c r="G15695" s="3">
        <v>502</v>
      </c>
      <c r="H15695" s="3">
        <v>1.8530000000000002</v>
      </c>
      <c r="I15695" s="3">
        <v>8.7091000000000012</v>
      </c>
      <c r="J15695" s="3">
        <v>195.86210000000003</v>
      </c>
      <c r="K15695" s="3">
        <v>301.32630769230775</v>
      </c>
      <c r="L15695" s="4">
        <v>0.35000000000000003</v>
      </c>
    </row>
    <row r="15696" spans="1:12" x14ac:dyDescent="0.35">
      <c r="A15696" s="1" t="s">
        <v>26270</v>
      </c>
      <c r="B15696" t="s">
        <v>26271</v>
      </c>
      <c r="C15696" t="s">
        <v>363</v>
      </c>
      <c r="D15696" t="s">
        <v>364</v>
      </c>
      <c r="E15696">
        <v>1</v>
      </c>
      <c r="F15696" s="2">
        <v>882.9</v>
      </c>
      <c r="G15696" s="3">
        <v>1916.6559999999999</v>
      </c>
      <c r="H15696" s="3">
        <v>8.8290000000000006</v>
      </c>
      <c r="I15696" s="3">
        <v>41.496299999999998</v>
      </c>
      <c r="J15696" s="3">
        <v>933.22529999999995</v>
      </c>
      <c r="K15696" s="3">
        <v>1435.7312307692307</v>
      </c>
      <c r="L15696" s="4">
        <v>0.35000000000000003</v>
      </c>
    </row>
    <row r="15697" spans="1:12" x14ac:dyDescent="0.35">
      <c r="A15697" s="1" t="s">
        <v>26272</v>
      </c>
      <c r="B15697" t="s">
        <v>26273</v>
      </c>
      <c r="C15697" t="s">
        <v>34</v>
      </c>
      <c r="D15697" t="s">
        <v>35</v>
      </c>
      <c r="E15697">
        <v>1</v>
      </c>
      <c r="F15697" s="2">
        <v>160.30000000000001</v>
      </c>
      <c r="G15697" s="3">
        <v>304</v>
      </c>
      <c r="H15697" s="3">
        <v>1.6030000000000002</v>
      </c>
      <c r="I15697" s="3">
        <v>7.5341000000000005</v>
      </c>
      <c r="J15697" s="3">
        <v>169.43710000000002</v>
      </c>
      <c r="K15697" s="3">
        <v>260.67246153846156</v>
      </c>
      <c r="L15697" s="4">
        <v>0.35</v>
      </c>
    </row>
    <row r="15698" spans="1:12" hidden="1" x14ac:dyDescent="0.35">
      <c r="A15698" s="1" t="s">
        <v>26274</v>
      </c>
      <c r="B15698" t="s">
        <v>26275</v>
      </c>
      <c r="C15698" t="s">
        <v>46</v>
      </c>
      <c r="D15698" t="s">
        <v>47</v>
      </c>
      <c r="E15698">
        <v>1</v>
      </c>
      <c r="F15698" s="2">
        <v>80</v>
      </c>
      <c r="G15698" s="3">
        <v>188</v>
      </c>
      <c r="H15698" s="3">
        <v>0.8</v>
      </c>
      <c r="I15698" s="3">
        <v>3.76</v>
      </c>
      <c r="J15698" s="3">
        <v>84.56</v>
      </c>
      <c r="K15698" s="3">
        <v>130.09230769230768</v>
      </c>
      <c r="L15698" s="4">
        <v>0.34999999999999992</v>
      </c>
    </row>
    <row r="15699" spans="1:12" x14ac:dyDescent="0.35">
      <c r="A15699" s="1" t="s">
        <v>26276</v>
      </c>
      <c r="B15699" t="s">
        <v>8309</v>
      </c>
      <c r="C15699" t="s">
        <v>13</v>
      </c>
      <c r="D15699" t="s">
        <v>14</v>
      </c>
      <c r="E15699">
        <v>1</v>
      </c>
      <c r="F15699" s="2">
        <v>784.56</v>
      </c>
      <c r="G15699" s="3">
        <v>1570</v>
      </c>
      <c r="H15699" s="3">
        <v>7.8455999999999992</v>
      </c>
      <c r="I15699" s="3">
        <v>36.874319999999997</v>
      </c>
      <c r="J15699" s="3">
        <v>829.27991999999995</v>
      </c>
      <c r="K15699" s="3">
        <v>1275.8152615384615</v>
      </c>
      <c r="L15699" s="4">
        <v>0.35000000000000003</v>
      </c>
    </row>
    <row r="15700" spans="1:12" x14ac:dyDescent="0.35">
      <c r="A15700" s="1" t="s">
        <v>26277</v>
      </c>
      <c r="B15700" t="s">
        <v>21044</v>
      </c>
      <c r="C15700" t="s">
        <v>13</v>
      </c>
      <c r="D15700" t="s">
        <v>14</v>
      </c>
      <c r="E15700">
        <v>1</v>
      </c>
      <c r="F15700" s="2">
        <v>379.68</v>
      </c>
      <c r="G15700" s="3">
        <v>759</v>
      </c>
      <c r="H15700" s="3">
        <v>3.7968000000000002</v>
      </c>
      <c r="I15700" s="3">
        <v>17.84496</v>
      </c>
      <c r="J15700" s="3">
        <v>401.32176000000004</v>
      </c>
      <c r="K15700" s="3">
        <v>617.4180923076924</v>
      </c>
      <c r="L15700" s="4">
        <v>0.35000000000000003</v>
      </c>
    </row>
    <row r="15701" spans="1:12" x14ac:dyDescent="0.35">
      <c r="A15701" s="1" t="s">
        <v>26278</v>
      </c>
      <c r="B15701" t="s">
        <v>21988</v>
      </c>
      <c r="C15701" t="s">
        <v>34</v>
      </c>
      <c r="D15701" t="s">
        <v>35</v>
      </c>
      <c r="E15701">
        <v>1</v>
      </c>
      <c r="F15701" s="2">
        <v>5601.42</v>
      </c>
      <c r="G15701" s="3">
        <v>15561</v>
      </c>
      <c r="H15701" s="3">
        <v>56.014200000000002</v>
      </c>
      <c r="I15701" s="3">
        <v>263.26674000000003</v>
      </c>
      <c r="J15701" s="3">
        <v>5920.7009399999997</v>
      </c>
      <c r="K15701" s="3">
        <v>9108.7706769230754</v>
      </c>
      <c r="L15701" s="4">
        <v>0.34999999999999992</v>
      </c>
    </row>
    <row r="15702" spans="1:12" x14ac:dyDescent="0.35">
      <c r="A15702" s="1" t="s">
        <v>26279</v>
      </c>
      <c r="B15702" t="s">
        <v>19946</v>
      </c>
      <c r="C15702" t="s">
        <v>13</v>
      </c>
      <c r="D15702" t="s">
        <v>14</v>
      </c>
      <c r="E15702">
        <v>1</v>
      </c>
      <c r="F15702" s="2">
        <v>1218</v>
      </c>
      <c r="G15702" s="3">
        <v>2439</v>
      </c>
      <c r="H15702" s="3">
        <v>12.18</v>
      </c>
      <c r="I15702" s="3">
        <v>57.246000000000002</v>
      </c>
      <c r="J15702" s="3">
        <v>1287.4260000000002</v>
      </c>
      <c r="K15702" s="3">
        <v>1980.6553846153847</v>
      </c>
      <c r="L15702" s="4">
        <v>0.35</v>
      </c>
    </row>
    <row r="15703" spans="1:12" x14ac:dyDescent="0.35">
      <c r="A15703" s="1" t="s">
        <v>26280</v>
      </c>
      <c r="B15703" t="s">
        <v>26281</v>
      </c>
      <c r="C15703" t="s">
        <v>363</v>
      </c>
      <c r="D15703" t="s">
        <v>364</v>
      </c>
      <c r="E15703">
        <v>1</v>
      </c>
      <c r="F15703" s="2">
        <v>1463.2</v>
      </c>
      <c r="G15703" s="3">
        <v>1005</v>
      </c>
      <c r="H15703" s="3">
        <v>14.632000000000001</v>
      </c>
      <c r="I15703" s="3">
        <v>68.770400000000009</v>
      </c>
      <c r="J15703" s="3">
        <v>1546.6024000000002</v>
      </c>
      <c r="K15703" s="3">
        <v>2379.388307692308</v>
      </c>
      <c r="L15703" s="4">
        <v>0.35</v>
      </c>
    </row>
    <row r="15704" spans="1:12" x14ac:dyDescent="0.35">
      <c r="A15704" s="1" t="s">
        <v>26282</v>
      </c>
      <c r="B15704" t="s">
        <v>26283</v>
      </c>
      <c r="C15704" t="s">
        <v>363</v>
      </c>
      <c r="D15704" t="s">
        <v>364</v>
      </c>
      <c r="E15704">
        <v>1</v>
      </c>
      <c r="F15704" s="2">
        <v>90.16</v>
      </c>
      <c r="G15704" s="3">
        <v>197.05</v>
      </c>
      <c r="H15704" s="3">
        <v>0.90159999999999996</v>
      </c>
      <c r="I15704" s="3">
        <v>4.23752</v>
      </c>
      <c r="J15704" s="3">
        <v>95.299120000000002</v>
      </c>
      <c r="K15704" s="3">
        <v>146.61403076923077</v>
      </c>
      <c r="L15704" s="4">
        <v>0.35</v>
      </c>
    </row>
    <row r="15705" spans="1:12" x14ac:dyDescent="0.35">
      <c r="A15705" s="1">
        <v>4124857</v>
      </c>
      <c r="B15705" t="s">
        <v>26284</v>
      </c>
      <c r="C15705" t="s">
        <v>363</v>
      </c>
      <c r="D15705" t="s">
        <v>364</v>
      </c>
      <c r="E15705">
        <v>1</v>
      </c>
      <c r="F15705" s="2">
        <v>422.95</v>
      </c>
      <c r="G15705" s="3">
        <v>1586</v>
      </c>
      <c r="H15705" s="3">
        <v>4.2294999999999998</v>
      </c>
      <c r="I15705" s="3">
        <v>19.87865</v>
      </c>
      <c r="J15705" s="3">
        <v>447.05814999999996</v>
      </c>
      <c r="K15705" s="3">
        <v>687.7817692307691</v>
      </c>
      <c r="L15705" s="4">
        <v>0.34999999999999992</v>
      </c>
    </row>
    <row r="15706" spans="1:12" x14ac:dyDescent="0.35">
      <c r="A15706" s="1" t="s">
        <v>26285</v>
      </c>
      <c r="B15706" t="s">
        <v>17031</v>
      </c>
      <c r="C15706" t="s">
        <v>26</v>
      </c>
      <c r="D15706" t="s">
        <v>27</v>
      </c>
      <c r="E15706">
        <v>1</v>
      </c>
      <c r="F15706" s="2">
        <v>3846.7</v>
      </c>
      <c r="G15706" s="3">
        <v>8407.2199999999993</v>
      </c>
      <c r="H15706" s="3">
        <v>38.466999999999999</v>
      </c>
      <c r="I15706" s="3">
        <v>180.79489999999998</v>
      </c>
      <c r="J15706" s="3">
        <v>4065.9618999999998</v>
      </c>
      <c r="K15706" s="3">
        <v>6255.3259999999991</v>
      </c>
      <c r="L15706" s="4">
        <v>0.34999999999999992</v>
      </c>
    </row>
    <row r="15707" spans="1:12" x14ac:dyDescent="0.35">
      <c r="A15707" s="1" t="s">
        <v>26286</v>
      </c>
      <c r="B15707" t="s">
        <v>26287</v>
      </c>
      <c r="C15707" t="s">
        <v>34</v>
      </c>
      <c r="D15707" t="s">
        <v>35</v>
      </c>
      <c r="E15707">
        <v>1</v>
      </c>
      <c r="F15707" s="2">
        <v>1794.84</v>
      </c>
      <c r="G15707" s="3">
        <v>4561</v>
      </c>
      <c r="H15707" s="3">
        <v>17.948399999999999</v>
      </c>
      <c r="I15707" s="3">
        <v>84.357479999999995</v>
      </c>
      <c r="J15707" s="3">
        <v>1897.1458799999998</v>
      </c>
      <c r="K15707" s="3">
        <v>2918.6859692307689</v>
      </c>
      <c r="L15707" s="4">
        <v>0.35</v>
      </c>
    </row>
    <row r="15708" spans="1:12" x14ac:dyDescent="0.35">
      <c r="A15708" s="1" t="s">
        <v>26288</v>
      </c>
      <c r="B15708" t="s">
        <v>21689</v>
      </c>
      <c r="C15708" t="s">
        <v>34</v>
      </c>
      <c r="D15708" t="s">
        <v>35</v>
      </c>
      <c r="E15708">
        <v>1</v>
      </c>
      <c r="F15708" s="2">
        <v>5571.72</v>
      </c>
      <c r="G15708" s="3">
        <v>15475</v>
      </c>
      <c r="H15708" s="3">
        <v>55.717200000000005</v>
      </c>
      <c r="I15708" s="3">
        <v>261.87083999999999</v>
      </c>
      <c r="J15708" s="3">
        <v>5889.3080399999999</v>
      </c>
      <c r="K15708" s="3">
        <v>9060.473907692307</v>
      </c>
      <c r="L15708" s="4">
        <v>0.35</v>
      </c>
    </row>
    <row r="15709" spans="1:12" x14ac:dyDescent="0.35">
      <c r="A15709" s="1" t="s">
        <v>26289</v>
      </c>
      <c r="B15709" t="s">
        <v>26290</v>
      </c>
      <c r="C15709" t="s">
        <v>363</v>
      </c>
      <c r="D15709" t="s">
        <v>364</v>
      </c>
      <c r="E15709">
        <v>1</v>
      </c>
      <c r="F15709" s="2">
        <v>15.456</v>
      </c>
      <c r="G15709" s="3">
        <v>33.78</v>
      </c>
      <c r="H15709" s="3">
        <v>0.15456</v>
      </c>
      <c r="I15709" s="3">
        <v>0.72643199999999997</v>
      </c>
      <c r="J15709" s="3">
        <v>16.336991999999999</v>
      </c>
      <c r="K15709" s="3">
        <v>25.133833846153845</v>
      </c>
      <c r="L15709" s="4">
        <v>0.35000000000000003</v>
      </c>
    </row>
    <row r="15710" spans="1:12" x14ac:dyDescent="0.35">
      <c r="A15710" s="1" t="s">
        <v>26291</v>
      </c>
      <c r="B15710" t="s">
        <v>26292</v>
      </c>
      <c r="C15710" t="s">
        <v>34</v>
      </c>
      <c r="D15710" t="s">
        <v>35</v>
      </c>
      <c r="E15710">
        <v>1</v>
      </c>
      <c r="F15710" s="2">
        <v>8684.0300000000007</v>
      </c>
      <c r="G15710" s="3">
        <v>13495</v>
      </c>
      <c r="H15710" s="3">
        <v>86.840300000000013</v>
      </c>
      <c r="I15710" s="3">
        <v>408.14941000000005</v>
      </c>
      <c r="J15710" s="3">
        <v>9179.0197100000005</v>
      </c>
      <c r="K15710" s="3">
        <v>14121.568784615385</v>
      </c>
      <c r="L15710" s="4">
        <v>0.35</v>
      </c>
    </row>
    <row r="15711" spans="1:12" x14ac:dyDescent="0.35">
      <c r="A15711" s="1" t="s">
        <v>26293</v>
      </c>
      <c r="B15711" t="s">
        <v>26294</v>
      </c>
      <c r="C15711" t="s">
        <v>363</v>
      </c>
      <c r="D15711" t="s">
        <v>364</v>
      </c>
      <c r="E15711">
        <v>1</v>
      </c>
      <c r="F15711" s="2">
        <v>2082.71</v>
      </c>
      <c r="G15711" s="3">
        <v>3992</v>
      </c>
      <c r="H15711" s="3">
        <v>20.827100000000002</v>
      </c>
      <c r="I15711" s="3">
        <v>97.887370000000004</v>
      </c>
      <c r="J15711" s="3">
        <v>2201.4244699999999</v>
      </c>
      <c r="K15711" s="3">
        <v>3386.8068769230767</v>
      </c>
      <c r="L15711" s="4">
        <v>0.35</v>
      </c>
    </row>
    <row r="15712" spans="1:12" x14ac:dyDescent="0.35">
      <c r="A15712" s="1" t="s">
        <v>26295</v>
      </c>
      <c r="B15712" t="s">
        <v>26296</v>
      </c>
      <c r="C15712" t="s">
        <v>34</v>
      </c>
      <c r="D15712" t="s">
        <v>35</v>
      </c>
      <c r="E15712">
        <v>1</v>
      </c>
      <c r="F15712" s="2">
        <v>3.31</v>
      </c>
      <c r="G15712" s="3">
        <v>8.9152000000000005</v>
      </c>
      <c r="H15712" s="3">
        <v>3.3100000000000004E-2</v>
      </c>
      <c r="I15712" s="3">
        <v>0.15557000000000001</v>
      </c>
      <c r="J15712" s="3">
        <v>3.4986700000000002</v>
      </c>
      <c r="K15712" s="3">
        <v>5.3825692307692306</v>
      </c>
      <c r="L15712" s="4">
        <v>0.34999999999999992</v>
      </c>
    </row>
    <row r="15713" spans="1:12" x14ac:dyDescent="0.35">
      <c r="A15713" s="1" t="s">
        <v>26297</v>
      </c>
      <c r="B15713" t="s">
        <v>26298</v>
      </c>
      <c r="C15713" t="s">
        <v>34</v>
      </c>
      <c r="D15713" t="s">
        <v>35</v>
      </c>
      <c r="E15713">
        <v>1</v>
      </c>
      <c r="F15713" s="2">
        <v>221.71</v>
      </c>
      <c r="G15713" s="3">
        <v>542.70719999999994</v>
      </c>
      <c r="H15713" s="3">
        <v>2.2171000000000003</v>
      </c>
      <c r="I15713" s="3">
        <v>10.42037</v>
      </c>
      <c r="J15713" s="3">
        <v>234.34746999999999</v>
      </c>
      <c r="K15713" s="3">
        <v>360.53456923076919</v>
      </c>
      <c r="L15713" s="4">
        <v>0.35</v>
      </c>
    </row>
    <row r="15714" spans="1:12" x14ac:dyDescent="0.35">
      <c r="A15714" s="1" t="s">
        <v>26299</v>
      </c>
      <c r="B15714" t="s">
        <v>1571</v>
      </c>
      <c r="C15714" t="s">
        <v>34</v>
      </c>
      <c r="D15714" t="s">
        <v>35</v>
      </c>
      <c r="E15714">
        <v>1</v>
      </c>
      <c r="F15714" s="2">
        <v>27006.21</v>
      </c>
      <c r="G15714" s="3">
        <v>68813</v>
      </c>
      <c r="H15714" s="3">
        <v>270.06209999999999</v>
      </c>
      <c r="I15714" s="3">
        <v>1269.29187</v>
      </c>
      <c r="J15714" s="3">
        <v>28545.563969999999</v>
      </c>
      <c r="K15714" s="3">
        <v>43916.252261538459</v>
      </c>
      <c r="L15714" s="4">
        <v>0.35</v>
      </c>
    </row>
    <row r="15715" spans="1:12" x14ac:dyDescent="0.35">
      <c r="A15715" s="1" t="s">
        <v>26300</v>
      </c>
      <c r="B15715" t="s">
        <v>16904</v>
      </c>
      <c r="C15715" t="s">
        <v>26</v>
      </c>
      <c r="D15715" t="s">
        <v>27</v>
      </c>
      <c r="E15715">
        <v>1</v>
      </c>
      <c r="F15715" s="2">
        <v>1222.6500000000001</v>
      </c>
      <c r="G15715" s="3">
        <v>2672.18</v>
      </c>
      <c r="H15715" s="3">
        <v>12.226500000000001</v>
      </c>
      <c r="I15715" s="3">
        <v>57.464550000000003</v>
      </c>
      <c r="J15715" s="3">
        <v>1292.34105</v>
      </c>
      <c r="K15715" s="3">
        <v>1988.2169999999999</v>
      </c>
      <c r="L15715" s="4">
        <v>0.35</v>
      </c>
    </row>
    <row r="15716" spans="1:12" x14ac:dyDescent="0.35">
      <c r="A15716" s="1" t="s">
        <v>26301</v>
      </c>
      <c r="B15716" t="s">
        <v>26302</v>
      </c>
      <c r="C15716" t="s">
        <v>21</v>
      </c>
      <c r="D15716" t="s">
        <v>22</v>
      </c>
      <c r="E15716">
        <v>1</v>
      </c>
      <c r="F15716" s="2">
        <v>5</v>
      </c>
      <c r="G15716" s="3">
        <v>24</v>
      </c>
      <c r="H15716" s="3">
        <v>0.05</v>
      </c>
      <c r="I15716" s="3">
        <v>0.23499999999999999</v>
      </c>
      <c r="J15716" s="3">
        <v>5.2850000000000001</v>
      </c>
      <c r="K15716" s="3">
        <v>8.1307692307692303</v>
      </c>
      <c r="L15716" s="4">
        <v>0.34999999999999992</v>
      </c>
    </row>
    <row r="15717" spans="1:12" x14ac:dyDescent="0.35">
      <c r="A15717" s="1" t="s">
        <v>26303</v>
      </c>
      <c r="B15717" t="s">
        <v>23364</v>
      </c>
      <c r="C15717" t="s">
        <v>13</v>
      </c>
      <c r="D15717" t="s">
        <v>14</v>
      </c>
      <c r="E15717">
        <v>1</v>
      </c>
      <c r="F15717" s="2">
        <v>1294.44</v>
      </c>
      <c r="G15717" s="3">
        <v>2592</v>
      </c>
      <c r="H15717" s="3">
        <v>12.944400000000002</v>
      </c>
      <c r="I15717" s="3">
        <v>60.838680000000004</v>
      </c>
      <c r="J15717" s="3">
        <v>1368.2230800000002</v>
      </c>
      <c r="K15717" s="3">
        <v>2104.958584615385</v>
      </c>
      <c r="L15717" s="4">
        <v>0.35000000000000003</v>
      </c>
    </row>
    <row r="15718" spans="1:12" x14ac:dyDescent="0.35">
      <c r="A15718" s="1" t="s">
        <v>26304</v>
      </c>
      <c r="B15718" t="s">
        <v>26305</v>
      </c>
      <c r="C15718" t="s">
        <v>363</v>
      </c>
      <c r="D15718" t="s">
        <v>364</v>
      </c>
      <c r="E15718">
        <v>1</v>
      </c>
      <c r="F15718" s="2">
        <v>974.38</v>
      </c>
      <c r="G15718" s="3">
        <v>1951</v>
      </c>
      <c r="H15718" s="3">
        <v>9.7438000000000002</v>
      </c>
      <c r="I15718" s="3">
        <v>45.795859999999998</v>
      </c>
      <c r="J15718" s="3">
        <v>1029.91966</v>
      </c>
      <c r="K15718" s="3">
        <v>1584.4917846153846</v>
      </c>
      <c r="L15718" s="4">
        <v>0.35</v>
      </c>
    </row>
    <row r="15719" spans="1:12" x14ac:dyDescent="0.35">
      <c r="A15719" s="1" t="s">
        <v>26306</v>
      </c>
      <c r="B15719" t="s">
        <v>26307</v>
      </c>
      <c r="C15719" t="s">
        <v>363</v>
      </c>
      <c r="D15719" t="s">
        <v>364</v>
      </c>
      <c r="E15719">
        <v>1</v>
      </c>
      <c r="F15719" s="2">
        <v>1626.1</v>
      </c>
      <c r="G15719" s="3">
        <v>1747</v>
      </c>
      <c r="H15719" s="3">
        <v>16.260999999999999</v>
      </c>
      <c r="I15719" s="3">
        <v>76.426699999999997</v>
      </c>
      <c r="J15719" s="3">
        <v>1718.7876999999999</v>
      </c>
      <c r="K15719" s="3">
        <v>2644.288769230769</v>
      </c>
      <c r="L15719" s="4">
        <v>0.35000000000000003</v>
      </c>
    </row>
    <row r="15720" spans="1:12" x14ac:dyDescent="0.35">
      <c r="A15720" s="1" t="s">
        <v>26308</v>
      </c>
      <c r="B15720" t="s">
        <v>26309</v>
      </c>
      <c r="C15720" t="s">
        <v>34</v>
      </c>
      <c r="D15720" t="s">
        <v>35</v>
      </c>
      <c r="E15720">
        <v>1</v>
      </c>
      <c r="F15720" s="2">
        <v>0.14399999999999999</v>
      </c>
      <c r="G15720" s="3">
        <v>1</v>
      </c>
      <c r="H15720" s="3">
        <v>1.4399999999999999E-3</v>
      </c>
      <c r="I15720" s="3">
        <v>6.7679999999999997E-3</v>
      </c>
      <c r="J15720" s="3">
        <v>0.15220799999999998</v>
      </c>
      <c r="K15720" s="3">
        <v>0.2341661538461538</v>
      </c>
      <c r="L15720" s="4">
        <v>0.35</v>
      </c>
    </row>
    <row r="15721" spans="1:12" x14ac:dyDescent="0.35">
      <c r="A15721" s="1" t="s">
        <v>26310</v>
      </c>
      <c r="B15721" t="s">
        <v>26311</v>
      </c>
      <c r="C15721" t="s">
        <v>363</v>
      </c>
      <c r="D15721" t="s">
        <v>364</v>
      </c>
      <c r="E15721">
        <v>1</v>
      </c>
      <c r="F15721" s="2">
        <v>2919.95</v>
      </c>
      <c r="G15721" s="3">
        <v>5840</v>
      </c>
      <c r="H15721" s="3">
        <v>29.1995</v>
      </c>
      <c r="I15721" s="3">
        <v>137.23765</v>
      </c>
      <c r="J15721" s="3">
        <v>3086.38715</v>
      </c>
      <c r="K15721" s="3">
        <v>4748.2879230769231</v>
      </c>
      <c r="L15721" s="4">
        <v>0.35</v>
      </c>
    </row>
    <row r="15722" spans="1:12" x14ac:dyDescent="0.35">
      <c r="A15722" s="1" t="s">
        <v>26312</v>
      </c>
      <c r="B15722" t="s">
        <v>26313</v>
      </c>
      <c r="C15722" t="s">
        <v>26</v>
      </c>
      <c r="D15722" t="s">
        <v>27</v>
      </c>
      <c r="E15722">
        <v>1</v>
      </c>
      <c r="F15722" s="2">
        <v>39.340000000000003</v>
      </c>
      <c r="G15722" s="3">
        <v>81</v>
      </c>
      <c r="H15722" s="3">
        <v>0.39340000000000003</v>
      </c>
      <c r="I15722" s="3">
        <v>1.8489800000000001</v>
      </c>
      <c r="J15722" s="3">
        <v>41.582380000000001</v>
      </c>
      <c r="K15722" s="3">
        <v>63.972892307692305</v>
      </c>
      <c r="L15722" s="4">
        <v>0.35</v>
      </c>
    </row>
    <row r="15723" spans="1:12" x14ac:dyDescent="0.35">
      <c r="A15723" s="1" t="s">
        <v>26314</v>
      </c>
      <c r="B15723" t="s">
        <v>19890</v>
      </c>
      <c r="C15723" t="s">
        <v>363</v>
      </c>
      <c r="D15723" t="s">
        <v>364</v>
      </c>
      <c r="E15723">
        <v>1</v>
      </c>
      <c r="F15723" s="2">
        <v>206.88</v>
      </c>
      <c r="G15723" s="3">
        <v>407</v>
      </c>
      <c r="H15723" s="3">
        <v>2.0688</v>
      </c>
      <c r="I15723" s="3">
        <v>9.7233599999999996</v>
      </c>
      <c r="J15723" s="3">
        <v>218.67216000000002</v>
      </c>
      <c r="K15723" s="3">
        <v>336.41870769230769</v>
      </c>
      <c r="L15723" s="4">
        <v>0.34999999999999992</v>
      </c>
    </row>
    <row r="15724" spans="1:12" x14ac:dyDescent="0.35">
      <c r="A15724" s="1" t="s">
        <v>26315</v>
      </c>
      <c r="B15724" t="s">
        <v>18016</v>
      </c>
      <c r="C15724" t="s">
        <v>363</v>
      </c>
      <c r="D15724" t="s">
        <v>364</v>
      </c>
      <c r="E15724">
        <v>1</v>
      </c>
      <c r="F15724" s="2">
        <v>1970.64</v>
      </c>
      <c r="G15724" s="3">
        <v>4306.97</v>
      </c>
      <c r="H15724" s="3">
        <v>19.706400000000002</v>
      </c>
      <c r="I15724" s="3">
        <v>92.620080000000002</v>
      </c>
      <c r="J15724" s="3">
        <v>2082.96648</v>
      </c>
      <c r="K15724" s="3">
        <v>3204.5638153846153</v>
      </c>
      <c r="L15724" s="4">
        <v>0.35</v>
      </c>
    </row>
    <row r="15725" spans="1:12" x14ac:dyDescent="0.35">
      <c r="A15725" s="1" t="s">
        <v>26316</v>
      </c>
      <c r="B15725" t="s">
        <v>26317</v>
      </c>
      <c r="C15725" t="s">
        <v>363</v>
      </c>
      <c r="D15725" t="s">
        <v>364</v>
      </c>
      <c r="E15725">
        <v>1</v>
      </c>
      <c r="F15725" s="2">
        <v>255.77</v>
      </c>
      <c r="G15725" s="3">
        <v>482</v>
      </c>
      <c r="H15725" s="3">
        <v>2.5577000000000001</v>
      </c>
      <c r="I15725" s="3">
        <v>12.021190000000001</v>
      </c>
      <c r="J15725" s="3">
        <v>270.34888999999998</v>
      </c>
      <c r="K15725" s="3">
        <v>415.92136923076919</v>
      </c>
      <c r="L15725" s="4">
        <v>0.35</v>
      </c>
    </row>
    <row r="15726" spans="1:12" x14ac:dyDescent="0.35">
      <c r="A15726" s="1" t="s">
        <v>26318</v>
      </c>
      <c r="B15726" t="s">
        <v>26319</v>
      </c>
      <c r="C15726" t="s">
        <v>363</v>
      </c>
      <c r="D15726" t="s">
        <v>364</v>
      </c>
      <c r="E15726">
        <v>1</v>
      </c>
      <c r="F15726" s="2">
        <v>100</v>
      </c>
      <c r="G15726" s="3">
        <v>238.66</v>
      </c>
      <c r="H15726" s="3">
        <v>1</v>
      </c>
      <c r="I15726" s="3">
        <v>4.7</v>
      </c>
      <c r="J15726" s="3">
        <v>105.7</v>
      </c>
      <c r="K15726" s="3">
        <v>162.61538461538461</v>
      </c>
      <c r="L15726" s="4">
        <v>0.35</v>
      </c>
    </row>
    <row r="15727" spans="1:12" x14ac:dyDescent="0.35">
      <c r="A15727" s="1" t="s">
        <v>26320</v>
      </c>
      <c r="B15727" t="s">
        <v>13681</v>
      </c>
      <c r="C15727" t="s">
        <v>34</v>
      </c>
      <c r="D15727" t="s">
        <v>35</v>
      </c>
      <c r="E15727">
        <v>1</v>
      </c>
      <c r="F15727" s="2">
        <v>171.19</v>
      </c>
      <c r="G15727" s="3">
        <v>245.28</v>
      </c>
      <c r="H15727" s="3">
        <v>1.7119</v>
      </c>
      <c r="I15727" s="3">
        <v>8.0459300000000002</v>
      </c>
      <c r="J15727" s="3">
        <v>180.94783000000001</v>
      </c>
      <c r="K15727" s="3">
        <v>278.38127692307694</v>
      </c>
      <c r="L15727" s="4">
        <v>0.35</v>
      </c>
    </row>
    <row r="15728" spans="1:12" x14ac:dyDescent="0.35">
      <c r="A15728" s="1" t="s">
        <v>26321</v>
      </c>
      <c r="B15728" t="s">
        <v>21526</v>
      </c>
      <c r="C15728" t="s">
        <v>34</v>
      </c>
      <c r="D15728" t="s">
        <v>35</v>
      </c>
      <c r="E15728">
        <v>1</v>
      </c>
      <c r="F15728" s="2">
        <v>7900.2</v>
      </c>
      <c r="G15728" s="3">
        <v>21942</v>
      </c>
      <c r="H15728" s="3">
        <v>79.001999999999995</v>
      </c>
      <c r="I15728" s="3">
        <v>371.30939999999998</v>
      </c>
      <c r="J15728" s="3">
        <v>8350.5113999999994</v>
      </c>
      <c r="K15728" s="3">
        <v>12846.940615384614</v>
      </c>
      <c r="L15728" s="4">
        <v>0.35</v>
      </c>
    </row>
    <row r="15729" spans="1:12" x14ac:dyDescent="0.35">
      <c r="A15729" s="1" t="s">
        <v>26322</v>
      </c>
      <c r="B15729" t="s">
        <v>26323</v>
      </c>
      <c r="C15729" t="s">
        <v>363</v>
      </c>
      <c r="D15729" t="s">
        <v>364</v>
      </c>
      <c r="E15729">
        <v>1</v>
      </c>
      <c r="F15729" s="2">
        <v>62.5</v>
      </c>
      <c r="G15729" s="3">
        <v>90</v>
      </c>
      <c r="H15729" s="3">
        <v>0.625</v>
      </c>
      <c r="I15729" s="3">
        <v>2.9375</v>
      </c>
      <c r="J15729" s="3">
        <v>66.0625</v>
      </c>
      <c r="K15729" s="3">
        <v>101.63461538461539</v>
      </c>
      <c r="L15729" s="4">
        <v>0.35000000000000003</v>
      </c>
    </row>
    <row r="15730" spans="1:12" x14ac:dyDescent="0.35">
      <c r="A15730" s="1" t="s">
        <v>26324</v>
      </c>
      <c r="B15730" t="s">
        <v>19815</v>
      </c>
      <c r="C15730" t="s">
        <v>34</v>
      </c>
      <c r="D15730" t="s">
        <v>35</v>
      </c>
      <c r="E15730">
        <v>1</v>
      </c>
      <c r="F15730" s="2">
        <v>20388.78</v>
      </c>
      <c r="G15730" s="3">
        <v>44661</v>
      </c>
      <c r="H15730" s="3">
        <v>203.8878</v>
      </c>
      <c r="I15730" s="3">
        <v>958.27265999999997</v>
      </c>
      <c r="J15730" s="3">
        <v>21550.940459999998</v>
      </c>
      <c r="K15730" s="3">
        <v>33155.29301538461</v>
      </c>
      <c r="L15730" s="4">
        <v>0.35</v>
      </c>
    </row>
    <row r="15731" spans="1:12" x14ac:dyDescent="0.35">
      <c r="A15731" s="1" t="s">
        <v>26325</v>
      </c>
      <c r="B15731" t="s">
        <v>26326</v>
      </c>
      <c r="C15731" t="s">
        <v>363</v>
      </c>
      <c r="D15731" t="s">
        <v>364</v>
      </c>
      <c r="E15731">
        <v>1</v>
      </c>
      <c r="F15731" s="2">
        <v>220.98</v>
      </c>
      <c r="G15731" s="3">
        <v>443</v>
      </c>
      <c r="H15731" s="3">
        <v>2.2098</v>
      </c>
      <c r="I15731" s="3">
        <v>10.386059999999999</v>
      </c>
      <c r="J15731" s="3">
        <v>233.57585999999998</v>
      </c>
      <c r="K15731" s="3">
        <v>359.3474769230769</v>
      </c>
      <c r="L15731" s="4">
        <v>0.35000000000000003</v>
      </c>
    </row>
    <row r="15732" spans="1:12" hidden="1" x14ac:dyDescent="0.35">
      <c r="A15732" s="1" t="s">
        <v>26327</v>
      </c>
      <c r="B15732" t="s">
        <v>26328</v>
      </c>
      <c r="C15732" t="s">
        <v>46</v>
      </c>
      <c r="D15732" t="s">
        <v>47</v>
      </c>
      <c r="E15732">
        <v>1</v>
      </c>
      <c r="F15732" s="2">
        <v>100</v>
      </c>
      <c r="G15732" s="3">
        <v>236</v>
      </c>
      <c r="H15732" s="3">
        <v>1</v>
      </c>
      <c r="I15732" s="3">
        <v>4.7</v>
      </c>
      <c r="J15732" s="3">
        <v>105.7</v>
      </c>
      <c r="K15732" s="3">
        <v>162.61538461538461</v>
      </c>
      <c r="L15732" s="4">
        <v>0.35</v>
      </c>
    </row>
    <row r="15733" spans="1:12" x14ac:dyDescent="0.35">
      <c r="A15733" s="1" t="s">
        <v>26329</v>
      </c>
      <c r="B15733" t="s">
        <v>26330</v>
      </c>
      <c r="C15733" t="s">
        <v>34</v>
      </c>
      <c r="D15733" t="s">
        <v>35</v>
      </c>
      <c r="E15733">
        <v>1</v>
      </c>
      <c r="F15733" s="2">
        <v>132.89869999999999</v>
      </c>
      <c r="G15733" s="3">
        <v>335</v>
      </c>
      <c r="H15733" s="3">
        <v>1.3289869999999999</v>
      </c>
      <c r="I15733" s="3">
        <v>6.2462388999999998</v>
      </c>
      <c r="J15733" s="3">
        <v>140.47392590000001</v>
      </c>
      <c r="K15733" s="3">
        <v>216.11373215384617</v>
      </c>
      <c r="L15733" s="4">
        <v>0.35</v>
      </c>
    </row>
    <row r="15734" spans="1:12" x14ac:dyDescent="0.35">
      <c r="A15734" s="1" t="s">
        <v>26331</v>
      </c>
      <c r="B15734" t="s">
        <v>21167</v>
      </c>
      <c r="C15734" t="s">
        <v>13</v>
      </c>
      <c r="D15734" t="s">
        <v>14</v>
      </c>
      <c r="E15734">
        <v>1</v>
      </c>
      <c r="F15734" s="2">
        <v>476.28</v>
      </c>
      <c r="G15734" s="3">
        <v>953</v>
      </c>
      <c r="H15734" s="3">
        <v>4.7627999999999995</v>
      </c>
      <c r="I15734" s="3">
        <v>22.385159999999999</v>
      </c>
      <c r="J15734" s="3">
        <v>503.42795999999998</v>
      </c>
      <c r="K15734" s="3">
        <v>774.50455384615384</v>
      </c>
      <c r="L15734" s="4">
        <v>0.35000000000000003</v>
      </c>
    </row>
    <row r="15735" spans="1:12" x14ac:dyDescent="0.35">
      <c r="A15735" s="1" t="s">
        <v>26332</v>
      </c>
      <c r="B15735" t="s">
        <v>26333</v>
      </c>
      <c r="C15735" t="s">
        <v>26</v>
      </c>
      <c r="D15735" t="s">
        <v>27</v>
      </c>
      <c r="E15735">
        <v>1</v>
      </c>
      <c r="F15735" s="2">
        <v>1970</v>
      </c>
      <c r="G15735" s="3">
        <v>122</v>
      </c>
      <c r="H15735" s="3">
        <v>19.7</v>
      </c>
      <c r="I15735" s="3">
        <v>92.59</v>
      </c>
      <c r="J15735" s="3">
        <v>2082.29</v>
      </c>
      <c r="K15735" s="3">
        <v>3203.5230769230766</v>
      </c>
      <c r="L15735" s="4">
        <v>0.34999999999999992</v>
      </c>
    </row>
    <row r="15736" spans="1:12" x14ac:dyDescent="0.35">
      <c r="A15736" s="1" t="s">
        <v>26334</v>
      </c>
      <c r="B15736" t="s">
        <v>26335</v>
      </c>
      <c r="C15736" t="s">
        <v>34</v>
      </c>
      <c r="D15736" t="s">
        <v>35</v>
      </c>
      <c r="E15736">
        <v>1</v>
      </c>
      <c r="F15736" s="2">
        <v>132.76</v>
      </c>
      <c r="G15736" s="3">
        <v>336.33600000000001</v>
      </c>
      <c r="H15736" s="3">
        <v>1.3275999999999999</v>
      </c>
      <c r="I15736" s="3">
        <v>6.2397199999999993</v>
      </c>
      <c r="J15736" s="3">
        <v>140.32731999999999</v>
      </c>
      <c r="K15736" s="3">
        <v>215.88818461538457</v>
      </c>
      <c r="L15736" s="4">
        <v>0.34999999999999992</v>
      </c>
    </row>
    <row r="15737" spans="1:12" x14ac:dyDescent="0.35">
      <c r="A15737" s="1" t="s">
        <v>26336</v>
      </c>
      <c r="B15737" t="s">
        <v>26337</v>
      </c>
      <c r="C15737" t="s">
        <v>13</v>
      </c>
      <c r="D15737" t="s">
        <v>14</v>
      </c>
      <c r="E15737">
        <v>1</v>
      </c>
      <c r="F15737" s="2">
        <v>3094.56</v>
      </c>
      <c r="G15737" s="3">
        <v>5647</v>
      </c>
      <c r="H15737" s="3">
        <v>30.945599999999999</v>
      </c>
      <c r="I15737" s="3">
        <v>145.44432</v>
      </c>
      <c r="J15737" s="3">
        <v>3270.94992</v>
      </c>
      <c r="K15737" s="3">
        <v>5032.2306461538465</v>
      </c>
      <c r="L15737" s="4">
        <v>0.35000000000000003</v>
      </c>
    </row>
    <row r="15738" spans="1:12" x14ac:dyDescent="0.35">
      <c r="A15738" s="1" t="s">
        <v>26338</v>
      </c>
      <c r="B15738" t="s">
        <v>26339</v>
      </c>
      <c r="C15738" t="s">
        <v>363</v>
      </c>
      <c r="D15738" t="s">
        <v>364</v>
      </c>
      <c r="E15738">
        <v>1</v>
      </c>
      <c r="F15738" s="2">
        <v>5801.95</v>
      </c>
      <c r="G15738" s="3">
        <v>11612</v>
      </c>
      <c r="H15738" s="3">
        <v>58.019500000000001</v>
      </c>
      <c r="I15738" s="3">
        <v>272.69164999999998</v>
      </c>
      <c r="J15738" s="3">
        <v>6132.6611499999999</v>
      </c>
      <c r="K15738" s="3">
        <v>9434.863307692307</v>
      </c>
      <c r="L15738" s="4">
        <v>0.35</v>
      </c>
    </row>
    <row r="15739" spans="1:12" x14ac:dyDescent="0.35">
      <c r="A15739" s="1" t="s">
        <v>26340</v>
      </c>
      <c r="B15739" t="s">
        <v>26341</v>
      </c>
      <c r="C15739" t="s">
        <v>363</v>
      </c>
      <c r="D15739" t="s">
        <v>364</v>
      </c>
      <c r="E15739">
        <v>1</v>
      </c>
      <c r="F15739" s="2">
        <v>41.21</v>
      </c>
      <c r="G15739" s="3">
        <v>65</v>
      </c>
      <c r="H15739" s="3">
        <v>0.41210000000000002</v>
      </c>
      <c r="I15739" s="3">
        <v>1.9368700000000001</v>
      </c>
      <c r="J15739" s="3">
        <v>43.558970000000002</v>
      </c>
      <c r="K15739" s="3">
        <v>67.013800000000003</v>
      </c>
      <c r="L15739" s="4">
        <v>0.35</v>
      </c>
    </row>
    <row r="15740" spans="1:12" x14ac:dyDescent="0.35">
      <c r="A15740" s="1" t="s">
        <v>26342</v>
      </c>
      <c r="B15740" t="s">
        <v>26343</v>
      </c>
      <c r="C15740" t="s">
        <v>363</v>
      </c>
      <c r="D15740" t="s">
        <v>364</v>
      </c>
      <c r="E15740">
        <v>1</v>
      </c>
      <c r="F15740" s="2">
        <v>42.480899999999998</v>
      </c>
      <c r="G15740" s="3">
        <v>97</v>
      </c>
      <c r="H15740" s="3">
        <v>0.42480899999999999</v>
      </c>
      <c r="I15740" s="3">
        <v>1.9966022999999999</v>
      </c>
      <c r="J15740" s="3">
        <v>44.902311300000001</v>
      </c>
      <c r="K15740" s="3">
        <v>69.080478923076925</v>
      </c>
      <c r="L15740" s="4">
        <v>0.35</v>
      </c>
    </row>
    <row r="15741" spans="1:12" x14ac:dyDescent="0.35">
      <c r="A15741" s="1" t="s">
        <v>26344</v>
      </c>
      <c r="B15741" t="s">
        <v>26345</v>
      </c>
      <c r="C15741" t="s">
        <v>26</v>
      </c>
      <c r="D15741" t="s">
        <v>27</v>
      </c>
      <c r="E15741">
        <v>1</v>
      </c>
      <c r="F15741" s="2">
        <v>407.53</v>
      </c>
      <c r="G15741" s="3">
        <v>827</v>
      </c>
      <c r="H15741" s="3">
        <v>4.0752999999999995</v>
      </c>
      <c r="I15741" s="3">
        <v>19.15391</v>
      </c>
      <c r="J15741" s="3">
        <v>430.75921</v>
      </c>
      <c r="K15741" s="3">
        <v>662.70647692307693</v>
      </c>
      <c r="L15741" s="4">
        <v>0.35000000000000003</v>
      </c>
    </row>
    <row r="15742" spans="1:12" x14ac:dyDescent="0.35">
      <c r="A15742" s="1" t="s">
        <v>26346</v>
      </c>
      <c r="B15742" t="s">
        <v>20313</v>
      </c>
      <c r="C15742" t="s">
        <v>363</v>
      </c>
      <c r="D15742" t="s">
        <v>364</v>
      </c>
      <c r="E15742">
        <v>1</v>
      </c>
      <c r="F15742" s="2">
        <v>3332.7</v>
      </c>
      <c r="G15742" s="3">
        <v>1887</v>
      </c>
      <c r="H15742" s="3">
        <v>33.326999999999998</v>
      </c>
      <c r="I15742" s="3">
        <v>156.6369</v>
      </c>
      <c r="J15742" s="3">
        <v>3522.6639</v>
      </c>
      <c r="K15742" s="3">
        <v>5419.4829230769228</v>
      </c>
      <c r="L15742" s="4">
        <v>0.35</v>
      </c>
    </row>
    <row r="15743" spans="1:12" x14ac:dyDescent="0.35">
      <c r="A15743" s="1" t="s">
        <v>26347</v>
      </c>
      <c r="B15743" t="s">
        <v>26348</v>
      </c>
      <c r="C15743" t="s">
        <v>363</v>
      </c>
      <c r="D15743" t="s">
        <v>364</v>
      </c>
      <c r="E15743">
        <v>1</v>
      </c>
      <c r="F15743" s="2">
        <v>8892.9500000000007</v>
      </c>
      <c r="G15743" s="3">
        <v>17803</v>
      </c>
      <c r="H15743" s="3">
        <v>88.929500000000004</v>
      </c>
      <c r="I15743" s="3">
        <v>417.96865000000003</v>
      </c>
      <c r="J15743" s="3">
        <v>9399.8481500000016</v>
      </c>
      <c r="K15743" s="3">
        <v>14461.304846153847</v>
      </c>
      <c r="L15743" s="4">
        <v>0.34999999999999992</v>
      </c>
    </row>
    <row r="15744" spans="1:12" x14ac:dyDescent="0.35">
      <c r="A15744" s="1" t="s">
        <v>26349</v>
      </c>
      <c r="B15744" t="s">
        <v>26350</v>
      </c>
      <c r="C15744" t="s">
        <v>363</v>
      </c>
      <c r="D15744" t="s">
        <v>364</v>
      </c>
      <c r="E15744">
        <v>1</v>
      </c>
      <c r="F15744" s="2">
        <v>634.08500000000004</v>
      </c>
      <c r="G15744" s="3">
        <v>1308</v>
      </c>
      <c r="H15744" s="3">
        <v>6.3408500000000005</v>
      </c>
      <c r="I15744" s="3">
        <v>29.801995000000002</v>
      </c>
      <c r="J15744" s="3">
        <v>670.22784500000012</v>
      </c>
      <c r="K15744" s="3">
        <v>1031.1197615384617</v>
      </c>
      <c r="L15744" s="4">
        <v>0.35</v>
      </c>
    </row>
    <row r="15745" spans="1:12" x14ac:dyDescent="0.35">
      <c r="A15745" s="1" t="s">
        <v>26351</v>
      </c>
      <c r="B15745" t="s">
        <v>24461</v>
      </c>
      <c r="C15745" t="s">
        <v>363</v>
      </c>
      <c r="D15745" t="s">
        <v>364</v>
      </c>
      <c r="E15745">
        <v>1</v>
      </c>
      <c r="F15745" s="2">
        <v>1975.13</v>
      </c>
      <c r="G15745" s="3">
        <v>65</v>
      </c>
      <c r="H15745" s="3">
        <v>19.751300000000001</v>
      </c>
      <c r="I15745" s="3">
        <v>92.83111000000001</v>
      </c>
      <c r="J15745" s="3">
        <v>2087.7124100000001</v>
      </c>
      <c r="K15745" s="3">
        <v>3211.8652461538463</v>
      </c>
      <c r="L15745" s="4">
        <v>0.35000000000000003</v>
      </c>
    </row>
    <row r="15746" spans="1:12" x14ac:dyDescent="0.35">
      <c r="A15746" s="1" t="s">
        <v>26352</v>
      </c>
      <c r="B15746" t="s">
        <v>4199</v>
      </c>
      <c r="C15746" t="s">
        <v>34</v>
      </c>
      <c r="D15746" t="s">
        <v>35</v>
      </c>
      <c r="E15746">
        <v>1</v>
      </c>
      <c r="F15746" s="2">
        <v>6789.42</v>
      </c>
      <c r="G15746" s="3">
        <v>18855</v>
      </c>
      <c r="H15746" s="3">
        <v>67.894199999999998</v>
      </c>
      <c r="I15746" s="3">
        <v>319.10273999999998</v>
      </c>
      <c r="J15746" s="3">
        <v>7176.4169400000001</v>
      </c>
      <c r="K15746" s="3">
        <v>11040.641446153846</v>
      </c>
      <c r="L15746" s="4">
        <v>0.35</v>
      </c>
    </row>
    <row r="15747" spans="1:12" x14ac:dyDescent="0.35">
      <c r="A15747" s="1" t="s">
        <v>26353</v>
      </c>
      <c r="B15747" t="s">
        <v>19736</v>
      </c>
      <c r="C15747" t="s">
        <v>34</v>
      </c>
      <c r="D15747" t="s">
        <v>35</v>
      </c>
      <c r="E15747">
        <v>1</v>
      </c>
      <c r="F15747" s="2">
        <v>22241.14</v>
      </c>
      <c r="G15747" s="3">
        <v>61776</v>
      </c>
      <c r="H15747" s="3">
        <v>222.41139999999999</v>
      </c>
      <c r="I15747" s="3">
        <v>1045.33358</v>
      </c>
      <c r="J15747" s="3">
        <v>23508.884979999999</v>
      </c>
      <c r="K15747" s="3">
        <v>36167.515353846153</v>
      </c>
      <c r="L15747" s="4">
        <v>0.35000000000000003</v>
      </c>
    </row>
    <row r="15748" spans="1:12" x14ac:dyDescent="0.35">
      <c r="A15748" s="1" t="s">
        <v>26354</v>
      </c>
      <c r="B15748" t="s">
        <v>26355</v>
      </c>
      <c r="C15748" t="s">
        <v>13</v>
      </c>
      <c r="D15748" t="s">
        <v>14</v>
      </c>
      <c r="E15748">
        <v>1</v>
      </c>
      <c r="F15748" s="2">
        <v>208.32</v>
      </c>
      <c r="G15748" s="3">
        <v>416</v>
      </c>
      <c r="H15748" s="3">
        <v>2.0832000000000002</v>
      </c>
      <c r="I15748" s="3">
        <v>9.7910399999999989</v>
      </c>
      <c r="J15748" s="3">
        <v>220.19424000000001</v>
      </c>
      <c r="K15748" s="3">
        <v>338.76036923076924</v>
      </c>
      <c r="L15748" s="4">
        <v>0.35</v>
      </c>
    </row>
    <row r="15749" spans="1:12" x14ac:dyDescent="0.35">
      <c r="A15749" s="1" t="s">
        <v>26356</v>
      </c>
      <c r="B15749" t="s">
        <v>1571</v>
      </c>
      <c r="C15749" t="s">
        <v>34</v>
      </c>
      <c r="D15749" t="s">
        <v>35</v>
      </c>
      <c r="E15749">
        <v>1</v>
      </c>
      <c r="F15749" s="2">
        <v>22864.84</v>
      </c>
      <c r="G15749" s="3">
        <v>63510</v>
      </c>
      <c r="H15749" s="3">
        <v>228.64840000000001</v>
      </c>
      <c r="I15749" s="3">
        <v>1074.6474800000001</v>
      </c>
      <c r="J15749" s="3">
        <v>24168.135879999998</v>
      </c>
      <c r="K15749" s="3">
        <v>37181.7475076923</v>
      </c>
      <c r="L15749" s="4">
        <v>0.34999999999999992</v>
      </c>
    </row>
    <row r="15750" spans="1:12" x14ac:dyDescent="0.35">
      <c r="A15750" s="1" t="s">
        <v>26357</v>
      </c>
      <c r="B15750" t="s">
        <v>26358</v>
      </c>
      <c r="C15750" t="s">
        <v>26</v>
      </c>
      <c r="D15750" t="s">
        <v>27</v>
      </c>
      <c r="E15750">
        <v>1</v>
      </c>
      <c r="F15750" s="2">
        <v>4085</v>
      </c>
      <c r="G15750" s="3">
        <v>8295</v>
      </c>
      <c r="H15750" s="3">
        <v>40.85</v>
      </c>
      <c r="I15750" s="3">
        <v>191.995</v>
      </c>
      <c r="J15750" s="3">
        <v>4317.8450000000003</v>
      </c>
      <c r="K15750" s="3">
        <v>6642.8384615384621</v>
      </c>
      <c r="L15750" s="4">
        <v>0.35000000000000003</v>
      </c>
    </row>
    <row r="15751" spans="1:12" x14ac:dyDescent="0.35">
      <c r="A15751" s="1" t="s">
        <v>26359</v>
      </c>
      <c r="B15751" t="s">
        <v>26360</v>
      </c>
      <c r="C15751" t="s">
        <v>363</v>
      </c>
      <c r="D15751" t="s">
        <v>364</v>
      </c>
      <c r="E15751">
        <v>1</v>
      </c>
      <c r="F15751" s="2">
        <v>30.911999999999999</v>
      </c>
      <c r="G15751" s="3">
        <v>67.56</v>
      </c>
      <c r="H15751" s="3">
        <v>0.30912000000000001</v>
      </c>
      <c r="I15751" s="3">
        <v>1.4528639999999999</v>
      </c>
      <c r="J15751" s="3">
        <v>32.673983999999997</v>
      </c>
      <c r="K15751" s="3">
        <v>50.26766769230769</v>
      </c>
      <c r="L15751" s="4">
        <v>0.35000000000000003</v>
      </c>
    </row>
    <row r="15752" spans="1:12" x14ac:dyDescent="0.35">
      <c r="A15752" s="1" t="s">
        <v>26361</v>
      </c>
      <c r="B15752" t="s">
        <v>26362</v>
      </c>
      <c r="C15752" t="s">
        <v>363</v>
      </c>
      <c r="D15752" t="s">
        <v>364</v>
      </c>
      <c r="E15752">
        <v>1</v>
      </c>
      <c r="F15752" s="2">
        <v>1627.72</v>
      </c>
      <c r="G15752" s="3">
        <v>3306.76</v>
      </c>
      <c r="H15752" s="3">
        <v>16.277200000000001</v>
      </c>
      <c r="I15752" s="3">
        <v>76.502840000000006</v>
      </c>
      <c r="J15752" s="3">
        <v>1720.5000400000001</v>
      </c>
      <c r="K15752" s="3">
        <v>2646.9231384615387</v>
      </c>
      <c r="L15752" s="4">
        <v>0.35</v>
      </c>
    </row>
    <row r="15753" spans="1:12" x14ac:dyDescent="0.35">
      <c r="A15753" s="1" t="s">
        <v>26363</v>
      </c>
      <c r="B15753" t="s">
        <v>26298</v>
      </c>
      <c r="C15753" t="s">
        <v>34</v>
      </c>
      <c r="D15753" t="s">
        <v>35</v>
      </c>
      <c r="E15753">
        <v>1</v>
      </c>
      <c r="F15753" s="2">
        <v>221.71</v>
      </c>
      <c r="G15753" s="3">
        <v>542.70719999999994</v>
      </c>
      <c r="H15753" s="3">
        <v>2.2171000000000003</v>
      </c>
      <c r="I15753" s="3">
        <v>10.42037</v>
      </c>
      <c r="J15753" s="3">
        <v>234.34746999999999</v>
      </c>
      <c r="K15753" s="3">
        <v>360.53456923076919</v>
      </c>
      <c r="L15753" s="4">
        <v>0.35</v>
      </c>
    </row>
    <row r="15754" spans="1:12" x14ac:dyDescent="0.35">
      <c r="A15754" s="1" t="s">
        <v>26364</v>
      </c>
      <c r="B15754" t="s">
        <v>26365</v>
      </c>
      <c r="C15754" t="s">
        <v>34</v>
      </c>
      <c r="D15754" t="s">
        <v>35</v>
      </c>
      <c r="E15754">
        <v>1</v>
      </c>
      <c r="F15754" s="2">
        <v>37.619999999999997</v>
      </c>
      <c r="G15754" s="3">
        <v>75</v>
      </c>
      <c r="H15754" s="3">
        <v>0.37619999999999998</v>
      </c>
      <c r="I15754" s="3">
        <v>1.7681399999999998</v>
      </c>
      <c r="J15754" s="3">
        <v>39.764339999999997</v>
      </c>
      <c r="K15754" s="3">
        <v>61.175907692307689</v>
      </c>
      <c r="L15754" s="4">
        <v>0.35000000000000003</v>
      </c>
    </row>
    <row r="15755" spans="1:12" x14ac:dyDescent="0.35">
      <c r="A15755" s="1" t="s">
        <v>26366</v>
      </c>
      <c r="B15755" t="s">
        <v>21703</v>
      </c>
      <c r="C15755" t="s">
        <v>34</v>
      </c>
      <c r="D15755" t="s">
        <v>35</v>
      </c>
      <c r="E15755">
        <v>1</v>
      </c>
      <c r="F15755" s="2">
        <v>3409.91</v>
      </c>
      <c r="G15755" s="3">
        <v>10496.516</v>
      </c>
      <c r="H15755" s="3">
        <v>34.0991</v>
      </c>
      <c r="I15755" s="3">
        <v>160.26577</v>
      </c>
      <c r="J15755" s="3">
        <v>3604.2748699999997</v>
      </c>
      <c r="K15755" s="3">
        <v>5545.0382615384606</v>
      </c>
      <c r="L15755" s="4">
        <v>0.34999999999999992</v>
      </c>
    </row>
    <row r="15756" spans="1:12" x14ac:dyDescent="0.35">
      <c r="A15756" s="1" t="s">
        <v>26367</v>
      </c>
      <c r="B15756" t="s">
        <v>20080</v>
      </c>
      <c r="C15756" t="s">
        <v>363</v>
      </c>
      <c r="D15756" t="s">
        <v>364</v>
      </c>
      <c r="E15756">
        <v>1</v>
      </c>
      <c r="F15756" s="2">
        <v>0.51</v>
      </c>
      <c r="G15756" s="3">
        <v>2</v>
      </c>
      <c r="H15756" s="3">
        <v>5.1000000000000004E-3</v>
      </c>
      <c r="I15756" s="3">
        <v>2.3970000000000002E-2</v>
      </c>
      <c r="J15756" s="3">
        <v>0.53907000000000005</v>
      </c>
      <c r="K15756" s="3">
        <v>0.82933846153846158</v>
      </c>
      <c r="L15756" s="4">
        <v>0.35</v>
      </c>
    </row>
    <row r="15757" spans="1:12" x14ac:dyDescent="0.35">
      <c r="A15757" s="1" t="s">
        <v>26368</v>
      </c>
      <c r="B15757" t="s">
        <v>26369</v>
      </c>
      <c r="C15757" t="s">
        <v>21</v>
      </c>
      <c r="D15757" t="s">
        <v>22</v>
      </c>
      <c r="E15757">
        <v>1</v>
      </c>
      <c r="F15757" s="2">
        <v>44</v>
      </c>
      <c r="G15757" s="3">
        <v>127.288</v>
      </c>
      <c r="H15757" s="3">
        <v>0.44</v>
      </c>
      <c r="I15757" s="3">
        <v>2.0680000000000001</v>
      </c>
      <c r="J15757" s="3">
        <v>46.507999999999996</v>
      </c>
      <c r="K15757" s="3">
        <v>71.55076923076922</v>
      </c>
      <c r="L15757" s="4">
        <v>0.35</v>
      </c>
    </row>
    <row r="15758" spans="1:12" x14ac:dyDescent="0.35">
      <c r="A15758" s="1" t="s">
        <v>26370</v>
      </c>
      <c r="B15758" t="s">
        <v>26371</v>
      </c>
      <c r="C15758" t="s">
        <v>363</v>
      </c>
      <c r="D15758" t="s">
        <v>364</v>
      </c>
      <c r="E15758">
        <v>1</v>
      </c>
      <c r="F15758" s="2">
        <v>67.78</v>
      </c>
      <c r="G15758" s="3">
        <v>136</v>
      </c>
      <c r="H15758" s="3">
        <v>0.67780000000000007</v>
      </c>
      <c r="I15758" s="3">
        <v>3.1856599999999999</v>
      </c>
      <c r="J15758" s="3">
        <v>71.643460000000005</v>
      </c>
      <c r="K15758" s="3">
        <v>110.2207076923077</v>
      </c>
      <c r="L15758" s="4">
        <v>0.35</v>
      </c>
    </row>
    <row r="15759" spans="1:12" x14ac:dyDescent="0.35">
      <c r="A15759" s="1" t="s">
        <v>26372</v>
      </c>
      <c r="B15759" t="s">
        <v>20232</v>
      </c>
      <c r="C15759" t="s">
        <v>34</v>
      </c>
      <c r="D15759" t="s">
        <v>35</v>
      </c>
      <c r="E15759">
        <v>1</v>
      </c>
      <c r="F15759" s="2">
        <v>1722.6</v>
      </c>
      <c r="G15759" s="3">
        <v>4471</v>
      </c>
      <c r="H15759" s="3">
        <v>17.225999999999999</v>
      </c>
      <c r="I15759" s="3">
        <v>80.962199999999996</v>
      </c>
      <c r="J15759" s="3">
        <v>1820.7882</v>
      </c>
      <c r="K15759" s="3">
        <v>2801.2126153846152</v>
      </c>
      <c r="L15759" s="4">
        <v>0.35</v>
      </c>
    </row>
    <row r="15760" spans="1:12" x14ac:dyDescent="0.35">
      <c r="A15760" s="1" t="s">
        <v>26373</v>
      </c>
      <c r="B15760" t="s">
        <v>26374</v>
      </c>
      <c r="C15760" t="s">
        <v>363</v>
      </c>
      <c r="D15760" t="s">
        <v>364</v>
      </c>
      <c r="E15760">
        <v>1</v>
      </c>
      <c r="F15760" s="2">
        <v>4.9265999999999996</v>
      </c>
      <c r="G15760" s="3">
        <v>11</v>
      </c>
      <c r="H15760" s="3">
        <v>4.9265999999999997E-2</v>
      </c>
      <c r="I15760" s="3">
        <v>0.23155019999999998</v>
      </c>
      <c r="J15760" s="3">
        <v>5.2074161999999999</v>
      </c>
      <c r="K15760" s="3">
        <v>8.0114095384615389</v>
      </c>
      <c r="L15760" s="4">
        <v>0.35000000000000003</v>
      </c>
    </row>
    <row r="15761" spans="1:12" x14ac:dyDescent="0.35">
      <c r="A15761" s="1">
        <v>444380</v>
      </c>
      <c r="B15761" t="s">
        <v>26375</v>
      </c>
      <c r="C15761" t="s">
        <v>34</v>
      </c>
      <c r="D15761" t="s">
        <v>35</v>
      </c>
      <c r="E15761">
        <v>1</v>
      </c>
      <c r="F15761" s="2">
        <v>0.13800000000000001</v>
      </c>
      <c r="G15761" s="3">
        <v>1</v>
      </c>
      <c r="H15761" s="3">
        <v>1.3800000000000002E-3</v>
      </c>
      <c r="I15761" s="3">
        <v>6.4860000000000004E-3</v>
      </c>
      <c r="J15761" s="3">
        <v>0.145866</v>
      </c>
      <c r="K15761" s="3">
        <v>0.22440923076923075</v>
      </c>
      <c r="L15761" s="4">
        <v>0.35</v>
      </c>
    </row>
    <row r="15762" spans="1:12" x14ac:dyDescent="0.35">
      <c r="A15762" s="1" t="s">
        <v>26376</v>
      </c>
      <c r="B15762" t="s">
        <v>26377</v>
      </c>
      <c r="C15762" t="s">
        <v>34</v>
      </c>
      <c r="D15762" t="s">
        <v>35</v>
      </c>
      <c r="E15762">
        <v>1</v>
      </c>
      <c r="F15762" s="2">
        <v>531.34</v>
      </c>
      <c r="G15762" s="3">
        <v>1313</v>
      </c>
      <c r="H15762" s="3">
        <v>5.3134000000000006</v>
      </c>
      <c r="I15762" s="3">
        <v>24.972980000000003</v>
      </c>
      <c r="J15762" s="3">
        <v>561.62638000000004</v>
      </c>
      <c r="K15762" s="3">
        <v>864.04058461538466</v>
      </c>
      <c r="L15762" s="4">
        <v>0.35</v>
      </c>
    </row>
    <row r="15763" spans="1:12" x14ac:dyDescent="0.35">
      <c r="A15763" s="1" t="s">
        <v>26378</v>
      </c>
      <c r="B15763" t="s">
        <v>20587</v>
      </c>
      <c r="C15763" t="s">
        <v>363</v>
      </c>
      <c r="D15763" t="s">
        <v>364</v>
      </c>
      <c r="E15763">
        <v>1</v>
      </c>
      <c r="F15763" s="2">
        <v>224.4</v>
      </c>
      <c r="G15763" s="3">
        <v>515</v>
      </c>
      <c r="H15763" s="3">
        <v>2.2440000000000002</v>
      </c>
      <c r="I15763" s="3">
        <v>10.546800000000001</v>
      </c>
      <c r="J15763" s="3">
        <v>237.1908</v>
      </c>
      <c r="K15763" s="3">
        <v>364.90892307692303</v>
      </c>
      <c r="L15763" s="4">
        <v>0.34999999999999992</v>
      </c>
    </row>
    <row r="15764" spans="1:12" x14ac:dyDescent="0.35">
      <c r="A15764" s="1" t="s">
        <v>26379</v>
      </c>
      <c r="B15764" t="s">
        <v>18028</v>
      </c>
      <c r="C15764" t="s">
        <v>363</v>
      </c>
      <c r="D15764" t="s">
        <v>364</v>
      </c>
      <c r="E15764">
        <v>1</v>
      </c>
      <c r="F15764" s="2">
        <v>1184.04</v>
      </c>
      <c r="G15764" s="3">
        <v>2442</v>
      </c>
      <c r="H15764" s="3">
        <v>11.840400000000001</v>
      </c>
      <c r="I15764" s="3">
        <v>55.649879999999996</v>
      </c>
      <c r="J15764" s="3">
        <v>1251.5302799999999</v>
      </c>
      <c r="K15764" s="3">
        <v>1925.4311999999998</v>
      </c>
      <c r="L15764" s="4">
        <v>0.34999999999999992</v>
      </c>
    </row>
    <row r="15765" spans="1:12" x14ac:dyDescent="0.35">
      <c r="A15765" s="1" t="s">
        <v>26380</v>
      </c>
      <c r="B15765" t="s">
        <v>1571</v>
      </c>
      <c r="C15765" t="s">
        <v>34</v>
      </c>
      <c r="D15765" t="s">
        <v>35</v>
      </c>
      <c r="E15765">
        <v>1</v>
      </c>
      <c r="F15765" s="2">
        <v>30748.41</v>
      </c>
      <c r="G15765" s="3">
        <v>85402</v>
      </c>
      <c r="H15765" s="3">
        <v>307.48410000000001</v>
      </c>
      <c r="I15765" s="3">
        <v>1445.17527</v>
      </c>
      <c r="J15765" s="3">
        <v>32501.069370000001</v>
      </c>
      <c r="K15765" s="3">
        <v>50001.645184615387</v>
      </c>
      <c r="L15765" s="4">
        <v>0.35000000000000003</v>
      </c>
    </row>
    <row r="15766" spans="1:12" x14ac:dyDescent="0.35">
      <c r="A15766" s="1" t="s">
        <v>26381</v>
      </c>
      <c r="B15766" t="s">
        <v>26382</v>
      </c>
      <c r="C15766" t="s">
        <v>363</v>
      </c>
      <c r="D15766" t="s">
        <v>364</v>
      </c>
      <c r="E15766">
        <v>1</v>
      </c>
      <c r="F15766" s="2">
        <v>268.685</v>
      </c>
      <c r="G15766" s="3">
        <v>603.38879999999995</v>
      </c>
      <c r="H15766" s="3">
        <v>2.6868500000000002</v>
      </c>
      <c r="I15766" s="3">
        <v>12.628195</v>
      </c>
      <c r="J15766" s="3">
        <v>284.000045</v>
      </c>
      <c r="K15766" s="3">
        <v>436.92314615384612</v>
      </c>
      <c r="L15766" s="4">
        <v>0.34999999999999992</v>
      </c>
    </row>
    <row r="15767" spans="1:12" x14ac:dyDescent="0.35">
      <c r="A15767" s="1" t="s">
        <v>26383</v>
      </c>
      <c r="B15767" t="s">
        <v>26384</v>
      </c>
      <c r="C15767" t="s">
        <v>34</v>
      </c>
      <c r="D15767" t="s">
        <v>35</v>
      </c>
      <c r="E15767">
        <v>1</v>
      </c>
      <c r="F15767" s="2">
        <v>1.1200000000000001</v>
      </c>
      <c r="G15767" s="3">
        <v>4</v>
      </c>
      <c r="H15767" s="3">
        <v>1.1200000000000002E-2</v>
      </c>
      <c r="I15767" s="3">
        <v>5.2640000000000006E-2</v>
      </c>
      <c r="J15767" s="3">
        <v>1.1838400000000002</v>
      </c>
      <c r="K15767" s="3">
        <v>1.821292307692308</v>
      </c>
      <c r="L15767" s="4">
        <v>0.35</v>
      </c>
    </row>
    <row r="15768" spans="1:12" x14ac:dyDescent="0.35">
      <c r="A15768" s="1" t="s">
        <v>26385</v>
      </c>
      <c r="B15768" t="s">
        <v>23172</v>
      </c>
      <c r="C15768" t="s">
        <v>13</v>
      </c>
      <c r="D15768" t="s">
        <v>14</v>
      </c>
      <c r="E15768">
        <v>1</v>
      </c>
      <c r="F15768" s="2">
        <v>193.97640000000001</v>
      </c>
      <c r="G15768" s="3">
        <v>449</v>
      </c>
      <c r="H15768" s="3">
        <v>1.9397640000000003</v>
      </c>
      <c r="I15768" s="3">
        <v>9.1168908000000002</v>
      </c>
      <c r="J15768" s="3">
        <v>205.0330548</v>
      </c>
      <c r="K15768" s="3">
        <v>315.43546892307694</v>
      </c>
      <c r="L15768" s="4">
        <v>0.35000000000000003</v>
      </c>
    </row>
    <row r="15769" spans="1:12" x14ac:dyDescent="0.35">
      <c r="A15769" s="1" t="s">
        <v>26386</v>
      </c>
      <c r="B15769" t="s">
        <v>26387</v>
      </c>
      <c r="C15769" t="s">
        <v>363</v>
      </c>
      <c r="D15769" t="s">
        <v>364</v>
      </c>
      <c r="E15769">
        <v>1</v>
      </c>
      <c r="F15769" s="2">
        <v>10916.95</v>
      </c>
      <c r="G15769" s="3">
        <v>21852</v>
      </c>
      <c r="H15769" s="3">
        <v>109.16950000000001</v>
      </c>
      <c r="I15769" s="3">
        <v>513.09665000000007</v>
      </c>
      <c r="J15769" s="3">
        <v>11539.21615</v>
      </c>
      <c r="K15769" s="3">
        <v>17752.64023076923</v>
      </c>
      <c r="L15769" s="4">
        <v>0.34999999999999992</v>
      </c>
    </row>
    <row r="15770" spans="1:12" x14ac:dyDescent="0.35">
      <c r="A15770" s="1" t="s">
        <v>26388</v>
      </c>
      <c r="B15770" t="s">
        <v>26389</v>
      </c>
      <c r="C15770" t="s">
        <v>363</v>
      </c>
      <c r="D15770" t="s">
        <v>364</v>
      </c>
      <c r="E15770">
        <v>1</v>
      </c>
      <c r="F15770" s="2">
        <v>547.88</v>
      </c>
      <c r="G15770" s="3">
        <v>4568</v>
      </c>
      <c r="H15770" s="3">
        <v>5.4787999999999997</v>
      </c>
      <c r="I15770" s="3">
        <v>25.750360000000001</v>
      </c>
      <c r="J15770" s="3">
        <v>579.10915999999997</v>
      </c>
      <c r="K15770" s="3">
        <v>890.9371692307692</v>
      </c>
      <c r="L15770" s="4">
        <v>0.35000000000000003</v>
      </c>
    </row>
    <row r="15771" spans="1:12" x14ac:dyDescent="0.35">
      <c r="A15771" s="1" t="s">
        <v>26390</v>
      </c>
      <c r="B15771" t="s">
        <v>26391</v>
      </c>
      <c r="C15771" t="s">
        <v>21</v>
      </c>
      <c r="D15771" t="s">
        <v>22</v>
      </c>
      <c r="E15771">
        <v>1</v>
      </c>
      <c r="F15771" s="2">
        <v>132.66</v>
      </c>
      <c r="G15771" s="3">
        <v>342.38400000000001</v>
      </c>
      <c r="H15771" s="3">
        <v>1.3266</v>
      </c>
      <c r="I15771" s="3">
        <v>6.2350199999999996</v>
      </c>
      <c r="J15771" s="3">
        <v>140.22162</v>
      </c>
      <c r="K15771" s="3">
        <v>215.72556923076922</v>
      </c>
      <c r="L15771" s="4">
        <v>0.35</v>
      </c>
    </row>
    <row r="15772" spans="1:12" x14ac:dyDescent="0.35">
      <c r="A15772" s="1" t="s">
        <v>26392</v>
      </c>
      <c r="B15772" t="s">
        <v>26393</v>
      </c>
      <c r="C15772" t="s">
        <v>363</v>
      </c>
      <c r="D15772" t="s">
        <v>364</v>
      </c>
      <c r="E15772">
        <v>1</v>
      </c>
      <c r="F15772" s="2">
        <v>119.5</v>
      </c>
      <c r="G15772" s="3">
        <v>236</v>
      </c>
      <c r="H15772" s="3">
        <v>1.1950000000000001</v>
      </c>
      <c r="I15772" s="3">
        <v>5.6165000000000003</v>
      </c>
      <c r="J15772" s="3">
        <v>126.3115</v>
      </c>
      <c r="K15772" s="3">
        <v>194.32538461538459</v>
      </c>
      <c r="L15772" s="4">
        <v>0.34999999999999992</v>
      </c>
    </row>
    <row r="15773" spans="1:12" x14ac:dyDescent="0.35">
      <c r="A15773" s="1" t="s">
        <v>26394</v>
      </c>
      <c r="B15773" t="s">
        <v>26395</v>
      </c>
      <c r="C15773" t="s">
        <v>363</v>
      </c>
      <c r="D15773" t="s">
        <v>364</v>
      </c>
      <c r="E15773">
        <v>1</v>
      </c>
      <c r="F15773" s="2">
        <v>10.99</v>
      </c>
      <c r="G15773" s="3">
        <v>22</v>
      </c>
      <c r="H15773" s="3">
        <v>0.1099</v>
      </c>
      <c r="I15773" s="3">
        <v>0.51653000000000004</v>
      </c>
      <c r="J15773" s="3">
        <v>11.616429999999999</v>
      </c>
      <c r="K15773" s="3">
        <v>17.871430769230766</v>
      </c>
      <c r="L15773" s="4">
        <v>0.34999999999999992</v>
      </c>
    </row>
    <row r="15774" spans="1:12" x14ac:dyDescent="0.35">
      <c r="A15774" s="1" t="s">
        <v>26396</v>
      </c>
      <c r="B15774" t="s">
        <v>26397</v>
      </c>
      <c r="C15774" t="s">
        <v>34</v>
      </c>
      <c r="D15774" t="s">
        <v>35</v>
      </c>
      <c r="E15774">
        <v>1</v>
      </c>
      <c r="F15774" s="2">
        <v>259.5</v>
      </c>
      <c r="G15774" s="3">
        <v>932</v>
      </c>
      <c r="H15774" s="3">
        <v>2.5950000000000002</v>
      </c>
      <c r="I15774" s="3">
        <v>12.1965</v>
      </c>
      <c r="J15774" s="3">
        <v>274.29150000000004</v>
      </c>
      <c r="K15774" s="3">
        <v>421.98692307692312</v>
      </c>
      <c r="L15774" s="4">
        <v>0.35</v>
      </c>
    </row>
    <row r="15775" spans="1:12" x14ac:dyDescent="0.35">
      <c r="A15775" s="1" t="s">
        <v>26398</v>
      </c>
      <c r="B15775" t="s">
        <v>19763</v>
      </c>
      <c r="C15775" t="s">
        <v>34</v>
      </c>
      <c r="D15775" t="s">
        <v>35</v>
      </c>
      <c r="E15775">
        <v>1</v>
      </c>
      <c r="F15775" s="2">
        <v>17921.68</v>
      </c>
      <c r="G15775" s="3">
        <v>39253</v>
      </c>
      <c r="H15775" s="3">
        <v>179.21680000000001</v>
      </c>
      <c r="I15775" s="3">
        <v>842.31896000000006</v>
      </c>
      <c r="J15775" s="3">
        <v>18943.215759999999</v>
      </c>
      <c r="K15775" s="3">
        <v>29143.408861538461</v>
      </c>
      <c r="L15775" s="4">
        <v>0.35000000000000003</v>
      </c>
    </row>
    <row r="15776" spans="1:12" x14ac:dyDescent="0.35">
      <c r="A15776" s="1" t="s">
        <v>26399</v>
      </c>
      <c r="B15776" t="s">
        <v>26400</v>
      </c>
      <c r="C15776" t="s">
        <v>363</v>
      </c>
      <c r="D15776" t="s">
        <v>364</v>
      </c>
      <c r="E15776">
        <v>1</v>
      </c>
      <c r="F15776" s="2">
        <v>47.5</v>
      </c>
      <c r="G15776" s="3">
        <v>79</v>
      </c>
      <c r="H15776" s="3">
        <v>0.47500000000000003</v>
      </c>
      <c r="I15776" s="3">
        <v>2.2324999999999999</v>
      </c>
      <c r="J15776" s="3">
        <v>50.207500000000003</v>
      </c>
      <c r="K15776" s="3">
        <v>77.242307692307691</v>
      </c>
      <c r="L15776" s="4">
        <v>0.34999999999999992</v>
      </c>
    </row>
    <row r="15777" spans="1:12" x14ac:dyDescent="0.35">
      <c r="A15777" s="1" t="s">
        <v>26401</v>
      </c>
      <c r="B15777" t="s">
        <v>19960</v>
      </c>
      <c r="C15777" t="s">
        <v>34</v>
      </c>
      <c r="D15777" t="s">
        <v>35</v>
      </c>
      <c r="E15777">
        <v>1</v>
      </c>
      <c r="F15777" s="2">
        <v>13908.51</v>
      </c>
      <c r="G15777" s="3">
        <v>35438</v>
      </c>
      <c r="H15777" s="3">
        <v>139.08510000000001</v>
      </c>
      <c r="I15777" s="3">
        <v>653.69997000000001</v>
      </c>
      <c r="J15777" s="3">
        <v>14701.29507</v>
      </c>
      <c r="K15777" s="3">
        <v>22617.377030769228</v>
      </c>
      <c r="L15777" s="4">
        <v>0.34999999999999992</v>
      </c>
    </row>
    <row r="15778" spans="1:12" x14ac:dyDescent="0.35">
      <c r="A15778" s="1" t="s">
        <v>26402</v>
      </c>
      <c r="B15778" t="s">
        <v>26403</v>
      </c>
      <c r="C15778" t="s">
        <v>363</v>
      </c>
      <c r="D15778" t="s">
        <v>364</v>
      </c>
      <c r="E15778">
        <v>1</v>
      </c>
      <c r="F15778" s="2">
        <v>1209.5999999999999</v>
      </c>
      <c r="G15778" s="3">
        <v>2400</v>
      </c>
      <c r="H15778" s="3">
        <v>12.096</v>
      </c>
      <c r="I15778" s="3">
        <v>56.851199999999999</v>
      </c>
      <c r="J15778" s="3">
        <v>1278.5472</v>
      </c>
      <c r="K15778" s="3">
        <v>1966.9956923076923</v>
      </c>
      <c r="L15778" s="4">
        <v>0.35</v>
      </c>
    </row>
    <row r="15779" spans="1:12" x14ac:dyDescent="0.35">
      <c r="A15779" s="1" t="s">
        <v>26404</v>
      </c>
      <c r="B15779" t="s">
        <v>13679</v>
      </c>
      <c r="C15779" t="s">
        <v>34</v>
      </c>
      <c r="D15779" t="s">
        <v>35</v>
      </c>
      <c r="E15779">
        <v>1</v>
      </c>
      <c r="F15779" s="2">
        <v>203.67</v>
      </c>
      <c r="G15779" s="3">
        <v>423</v>
      </c>
      <c r="H15779" s="3">
        <v>2.0366999999999997</v>
      </c>
      <c r="I15779" s="3">
        <v>9.5724900000000002</v>
      </c>
      <c r="J15779" s="3">
        <v>215.27918999999997</v>
      </c>
      <c r="K15779" s="3">
        <v>331.19875384615381</v>
      </c>
      <c r="L15779" s="4">
        <v>0.35000000000000003</v>
      </c>
    </row>
    <row r="15780" spans="1:12" x14ac:dyDescent="0.35">
      <c r="A15780" s="1" t="s">
        <v>26405</v>
      </c>
      <c r="B15780" t="s">
        <v>23800</v>
      </c>
      <c r="C15780" t="s">
        <v>13</v>
      </c>
      <c r="D15780" t="s">
        <v>14</v>
      </c>
      <c r="E15780">
        <v>1</v>
      </c>
      <c r="F15780" s="2">
        <v>346.08</v>
      </c>
      <c r="G15780" s="3">
        <v>693</v>
      </c>
      <c r="H15780" s="3">
        <v>3.4607999999999999</v>
      </c>
      <c r="I15780" s="3">
        <v>16.26576</v>
      </c>
      <c r="J15780" s="3">
        <v>365.80655999999999</v>
      </c>
      <c r="K15780" s="3">
        <v>562.77932307692299</v>
      </c>
      <c r="L15780" s="4">
        <v>0.34999999999999992</v>
      </c>
    </row>
    <row r="15781" spans="1:12" x14ac:dyDescent="0.35">
      <c r="A15781" s="1" t="s">
        <v>26406</v>
      </c>
      <c r="B15781" t="s">
        <v>26407</v>
      </c>
      <c r="C15781" t="s">
        <v>34</v>
      </c>
      <c r="D15781" t="s">
        <v>35</v>
      </c>
      <c r="E15781">
        <v>1</v>
      </c>
      <c r="F15781" s="2">
        <v>19</v>
      </c>
      <c r="G15781" s="3">
        <v>69.62</v>
      </c>
      <c r="H15781" s="3">
        <v>0.19</v>
      </c>
      <c r="I15781" s="3">
        <v>0.89300000000000002</v>
      </c>
      <c r="J15781" s="3">
        <v>20.083000000000002</v>
      </c>
      <c r="K15781" s="3">
        <v>30.89692307692308</v>
      </c>
      <c r="L15781" s="4">
        <v>0.35000000000000003</v>
      </c>
    </row>
    <row r="15782" spans="1:12" x14ac:dyDescent="0.35">
      <c r="A15782" s="1" t="s">
        <v>26408</v>
      </c>
      <c r="B15782" t="s">
        <v>20982</v>
      </c>
      <c r="C15782" t="s">
        <v>363</v>
      </c>
      <c r="D15782" t="s">
        <v>364</v>
      </c>
      <c r="E15782">
        <v>1</v>
      </c>
      <c r="F15782" s="2">
        <v>2330</v>
      </c>
      <c r="G15782" s="3">
        <v>4436.42</v>
      </c>
      <c r="H15782" s="3">
        <v>23.3</v>
      </c>
      <c r="I15782" s="3">
        <v>109.51</v>
      </c>
      <c r="J15782" s="3">
        <v>2462.8100000000004</v>
      </c>
      <c r="K15782" s="3">
        <v>3788.938461538462</v>
      </c>
      <c r="L15782" s="4">
        <v>0.35</v>
      </c>
    </row>
    <row r="15783" spans="1:12" x14ac:dyDescent="0.35">
      <c r="A15783" s="1" t="s">
        <v>26409</v>
      </c>
      <c r="B15783" t="s">
        <v>26410</v>
      </c>
      <c r="C15783" t="s">
        <v>363</v>
      </c>
      <c r="D15783" t="s">
        <v>364</v>
      </c>
      <c r="E15783">
        <v>1</v>
      </c>
      <c r="F15783" s="2">
        <v>993.14</v>
      </c>
      <c r="G15783" s="3">
        <v>2048</v>
      </c>
      <c r="H15783" s="3">
        <v>9.9314</v>
      </c>
      <c r="I15783" s="3">
        <v>46.677579999999999</v>
      </c>
      <c r="J15783" s="3">
        <v>1049.7489800000001</v>
      </c>
      <c r="K15783" s="3">
        <v>1614.9984307692309</v>
      </c>
      <c r="L15783" s="4">
        <v>0.35000000000000003</v>
      </c>
    </row>
    <row r="15784" spans="1:12" x14ac:dyDescent="0.35">
      <c r="A15784" s="1" t="s">
        <v>26411</v>
      </c>
      <c r="B15784" t="s">
        <v>26412</v>
      </c>
      <c r="C15784" t="s">
        <v>21</v>
      </c>
      <c r="D15784" t="s">
        <v>22</v>
      </c>
      <c r="E15784">
        <v>1</v>
      </c>
      <c r="F15784" s="2">
        <v>46.47</v>
      </c>
      <c r="G15784" s="3">
        <v>115</v>
      </c>
      <c r="H15784" s="3">
        <v>0.4647</v>
      </c>
      <c r="I15784" s="3">
        <v>2.1840899999999999</v>
      </c>
      <c r="J15784" s="3">
        <v>49.118789999999997</v>
      </c>
      <c r="K15784" s="3">
        <v>75.567369230769231</v>
      </c>
      <c r="L15784" s="4">
        <v>0.35000000000000003</v>
      </c>
    </row>
    <row r="15785" spans="1:12" x14ac:dyDescent="0.35">
      <c r="A15785" s="1" t="s">
        <v>26413</v>
      </c>
      <c r="B15785" t="s">
        <v>26414</v>
      </c>
      <c r="C15785" t="s">
        <v>363</v>
      </c>
      <c r="D15785" t="s">
        <v>364</v>
      </c>
      <c r="E15785">
        <v>1</v>
      </c>
      <c r="F15785" s="2">
        <v>19355</v>
      </c>
      <c r="G15785" s="3">
        <v>1005</v>
      </c>
      <c r="H15785" s="3">
        <v>193.55</v>
      </c>
      <c r="I15785" s="3">
        <v>909.68499999999995</v>
      </c>
      <c r="J15785" s="3">
        <v>20458.235000000001</v>
      </c>
      <c r="K15785" s="3">
        <v>31474.207692307693</v>
      </c>
      <c r="L15785" s="4">
        <v>0.35</v>
      </c>
    </row>
    <row r="15786" spans="1:12" x14ac:dyDescent="0.35">
      <c r="A15786" s="1" t="s">
        <v>26415</v>
      </c>
      <c r="B15786" t="s">
        <v>26416</v>
      </c>
      <c r="C15786" t="s">
        <v>363</v>
      </c>
      <c r="D15786" t="s">
        <v>364</v>
      </c>
      <c r="E15786">
        <v>1</v>
      </c>
      <c r="F15786" s="2">
        <v>1820</v>
      </c>
      <c r="G15786" s="3">
        <v>3642</v>
      </c>
      <c r="H15786" s="3">
        <v>18.2</v>
      </c>
      <c r="I15786" s="3">
        <v>85.54</v>
      </c>
      <c r="J15786" s="3">
        <v>1923.74</v>
      </c>
      <c r="K15786" s="3">
        <v>2959.6</v>
      </c>
      <c r="L15786" s="4">
        <v>0.35</v>
      </c>
    </row>
    <row r="15787" spans="1:12" x14ac:dyDescent="0.35">
      <c r="A15787" s="1" t="s">
        <v>26417</v>
      </c>
      <c r="B15787" t="s">
        <v>26418</v>
      </c>
      <c r="C15787" t="s">
        <v>363</v>
      </c>
      <c r="D15787" t="s">
        <v>364</v>
      </c>
      <c r="E15787">
        <v>1</v>
      </c>
      <c r="F15787" s="2">
        <v>8266.82</v>
      </c>
      <c r="G15787" s="3">
        <v>16786.47</v>
      </c>
      <c r="H15787" s="3">
        <v>82.668199999999999</v>
      </c>
      <c r="I15787" s="3">
        <v>388.54053999999996</v>
      </c>
      <c r="J15787" s="3">
        <v>8738.0287399999997</v>
      </c>
      <c r="K15787" s="3">
        <v>13443.121138461538</v>
      </c>
      <c r="L15787" s="4">
        <v>0.35</v>
      </c>
    </row>
    <row r="15788" spans="1:12" x14ac:dyDescent="0.35">
      <c r="A15788" s="1" t="s">
        <v>26419</v>
      </c>
      <c r="B15788" t="s">
        <v>1571</v>
      </c>
      <c r="C15788" t="s">
        <v>34</v>
      </c>
      <c r="D15788" t="s">
        <v>35</v>
      </c>
      <c r="E15788">
        <v>1</v>
      </c>
      <c r="F15788" s="2">
        <v>20370.04</v>
      </c>
      <c r="G15788" s="3">
        <v>51905</v>
      </c>
      <c r="H15788" s="3">
        <v>203.7004</v>
      </c>
      <c r="I15788" s="3">
        <v>957.39188000000001</v>
      </c>
      <c r="J15788" s="3">
        <v>21531.132280000002</v>
      </c>
      <c r="K15788" s="3">
        <v>33124.818892307696</v>
      </c>
      <c r="L15788" s="4">
        <v>0.35000000000000003</v>
      </c>
    </row>
    <row r="15789" spans="1:12" x14ac:dyDescent="0.35">
      <c r="A15789" s="1" t="s">
        <v>26420</v>
      </c>
      <c r="B15789" t="s">
        <v>18016</v>
      </c>
      <c r="C15789" t="s">
        <v>363</v>
      </c>
      <c r="D15789" t="s">
        <v>364</v>
      </c>
      <c r="E15789">
        <v>1</v>
      </c>
      <c r="F15789" s="2">
        <v>9856.42</v>
      </c>
      <c r="G15789" s="3">
        <v>21541.87</v>
      </c>
      <c r="H15789" s="3">
        <v>98.5642</v>
      </c>
      <c r="I15789" s="3">
        <v>463.25173999999998</v>
      </c>
      <c r="J15789" s="3">
        <v>10418.23594</v>
      </c>
      <c r="K15789" s="3">
        <v>16028.055292307692</v>
      </c>
      <c r="L15789" s="4">
        <v>0.35</v>
      </c>
    </row>
    <row r="15790" spans="1:12" x14ac:dyDescent="0.35">
      <c r="A15790" s="1" t="s">
        <v>26421</v>
      </c>
      <c r="B15790" t="s">
        <v>26422</v>
      </c>
      <c r="C15790" t="s">
        <v>34</v>
      </c>
      <c r="D15790" t="s">
        <v>35</v>
      </c>
      <c r="E15790">
        <v>1</v>
      </c>
      <c r="F15790" s="2">
        <v>376.28</v>
      </c>
      <c r="G15790" s="3">
        <v>42</v>
      </c>
      <c r="H15790" s="3">
        <v>3.7627999999999999</v>
      </c>
      <c r="I15790" s="3">
        <v>17.68516</v>
      </c>
      <c r="J15790" s="3">
        <v>397.72796</v>
      </c>
      <c r="K15790" s="3">
        <v>611.8891692307692</v>
      </c>
      <c r="L15790" s="4">
        <v>0.35</v>
      </c>
    </row>
    <row r="15791" spans="1:12" x14ac:dyDescent="0.35">
      <c r="A15791" s="1" t="s">
        <v>26423</v>
      </c>
      <c r="B15791" t="s">
        <v>26424</v>
      </c>
      <c r="C15791" t="s">
        <v>26</v>
      </c>
      <c r="D15791" t="s">
        <v>27</v>
      </c>
      <c r="E15791">
        <v>1</v>
      </c>
      <c r="F15791" s="2">
        <v>112.28</v>
      </c>
      <c r="G15791" s="3">
        <v>208</v>
      </c>
      <c r="H15791" s="3">
        <v>1.1228</v>
      </c>
      <c r="I15791" s="3">
        <v>5.2771600000000003</v>
      </c>
      <c r="J15791" s="3">
        <v>118.67995999999999</v>
      </c>
      <c r="K15791" s="3">
        <v>182.58455384615382</v>
      </c>
      <c r="L15791" s="4">
        <v>0.35</v>
      </c>
    </row>
    <row r="15792" spans="1:12" x14ac:dyDescent="0.35">
      <c r="A15792" s="1" t="s">
        <v>26425</v>
      </c>
      <c r="B15792" t="s">
        <v>26426</v>
      </c>
      <c r="C15792" t="s">
        <v>13</v>
      </c>
      <c r="D15792" t="s">
        <v>14</v>
      </c>
      <c r="E15792">
        <v>1</v>
      </c>
      <c r="F15792" s="2">
        <v>4057.2</v>
      </c>
      <c r="G15792" s="3">
        <v>7403</v>
      </c>
      <c r="H15792" s="3">
        <v>40.571999999999996</v>
      </c>
      <c r="I15792" s="3">
        <v>190.6884</v>
      </c>
      <c r="J15792" s="3">
        <v>4288.4603999999999</v>
      </c>
      <c r="K15792" s="3">
        <v>6597.6313846153844</v>
      </c>
      <c r="L15792" s="4">
        <v>0.35</v>
      </c>
    </row>
    <row r="15793" spans="1:12" x14ac:dyDescent="0.35">
      <c r="A15793" s="1" t="s">
        <v>26427</v>
      </c>
      <c r="B15793" t="s">
        <v>26428</v>
      </c>
      <c r="C15793" t="s">
        <v>363</v>
      </c>
      <c r="D15793" t="s">
        <v>364</v>
      </c>
      <c r="E15793">
        <v>1</v>
      </c>
      <c r="F15793" s="2">
        <v>571.9</v>
      </c>
      <c r="G15793" s="3">
        <v>1005</v>
      </c>
      <c r="H15793" s="3">
        <v>5.7190000000000003</v>
      </c>
      <c r="I15793" s="3">
        <v>26.879300000000001</v>
      </c>
      <c r="J15793" s="3">
        <v>604.49829999999997</v>
      </c>
      <c r="K15793" s="3">
        <v>929.99738461538459</v>
      </c>
      <c r="L15793" s="4">
        <v>0.35000000000000003</v>
      </c>
    </row>
    <row r="15794" spans="1:12" x14ac:dyDescent="0.35">
      <c r="A15794" s="1" t="s">
        <v>26429</v>
      </c>
      <c r="B15794" t="s">
        <v>26430</v>
      </c>
      <c r="C15794" t="s">
        <v>363</v>
      </c>
      <c r="D15794" t="s">
        <v>364</v>
      </c>
      <c r="E15794">
        <v>1</v>
      </c>
      <c r="F15794" s="2">
        <v>591.28</v>
      </c>
      <c r="G15794" s="3">
        <v>1165</v>
      </c>
      <c r="H15794" s="3">
        <v>5.9127999999999998</v>
      </c>
      <c r="I15794" s="3">
        <v>27.79016</v>
      </c>
      <c r="J15794" s="3">
        <v>624.98295999999993</v>
      </c>
      <c r="K15794" s="3">
        <v>961.51224615384604</v>
      </c>
      <c r="L15794" s="4">
        <v>0.35</v>
      </c>
    </row>
    <row r="15795" spans="1:12" x14ac:dyDescent="0.35">
      <c r="A15795" s="1" t="s">
        <v>26431</v>
      </c>
      <c r="B15795" t="s">
        <v>26432</v>
      </c>
      <c r="C15795" t="s">
        <v>13</v>
      </c>
      <c r="D15795" t="s">
        <v>14</v>
      </c>
      <c r="E15795">
        <v>1</v>
      </c>
      <c r="F15795" s="2">
        <v>277.2</v>
      </c>
      <c r="G15795" s="3">
        <v>555</v>
      </c>
      <c r="H15795" s="3">
        <v>2.7719999999999998</v>
      </c>
      <c r="I15795" s="3">
        <v>13.0284</v>
      </c>
      <c r="J15795" s="3">
        <v>293.00039999999996</v>
      </c>
      <c r="K15795" s="3">
        <v>450.76984615384606</v>
      </c>
      <c r="L15795" s="4">
        <v>0.35</v>
      </c>
    </row>
    <row r="15796" spans="1:12" x14ac:dyDescent="0.35">
      <c r="A15796" s="1" t="s">
        <v>26433</v>
      </c>
      <c r="B15796" t="s">
        <v>26434</v>
      </c>
      <c r="C15796" t="s">
        <v>363</v>
      </c>
      <c r="D15796" t="s">
        <v>364</v>
      </c>
      <c r="E15796">
        <v>1</v>
      </c>
      <c r="F15796" s="2">
        <v>1946.45</v>
      </c>
      <c r="G15796" s="3">
        <v>3889</v>
      </c>
      <c r="H15796" s="3">
        <v>19.464500000000001</v>
      </c>
      <c r="I15796" s="3">
        <v>91.483150000000009</v>
      </c>
      <c r="J15796" s="3">
        <v>2057.3976499999999</v>
      </c>
      <c r="K15796" s="3">
        <v>3165.2271538461537</v>
      </c>
      <c r="L15796" s="4">
        <v>0.35</v>
      </c>
    </row>
    <row r="15797" spans="1:12" x14ac:dyDescent="0.35">
      <c r="A15797" s="1" t="s">
        <v>26435</v>
      </c>
      <c r="B15797" t="s">
        <v>26436</v>
      </c>
      <c r="C15797" t="s">
        <v>363</v>
      </c>
      <c r="D15797" t="s">
        <v>364</v>
      </c>
      <c r="E15797">
        <v>1</v>
      </c>
      <c r="F15797" s="2">
        <v>554.63</v>
      </c>
      <c r="G15797" s="3">
        <v>1005</v>
      </c>
      <c r="H15797" s="3">
        <v>5.5463000000000005</v>
      </c>
      <c r="I15797" s="3">
        <v>26.067609999999998</v>
      </c>
      <c r="J15797" s="3">
        <v>586.24390999999991</v>
      </c>
      <c r="K15797" s="3">
        <v>901.91370769230753</v>
      </c>
      <c r="L15797" s="4">
        <v>0.35</v>
      </c>
    </row>
    <row r="15798" spans="1:12" x14ac:dyDescent="0.35">
      <c r="A15798" s="1" t="s">
        <v>26437</v>
      </c>
      <c r="B15798" t="s">
        <v>18046</v>
      </c>
      <c r="C15798" t="s">
        <v>363</v>
      </c>
      <c r="D15798" t="s">
        <v>364</v>
      </c>
      <c r="E15798">
        <v>1</v>
      </c>
      <c r="F15798" s="2">
        <v>400</v>
      </c>
      <c r="G15798" s="3">
        <v>928</v>
      </c>
      <c r="H15798" s="3">
        <v>4</v>
      </c>
      <c r="I15798" s="3">
        <v>18.8</v>
      </c>
      <c r="J15798" s="3">
        <v>422.8</v>
      </c>
      <c r="K15798" s="3">
        <v>650.46153846153845</v>
      </c>
      <c r="L15798" s="4">
        <v>0.35</v>
      </c>
    </row>
    <row r="15799" spans="1:12" x14ac:dyDescent="0.35">
      <c r="A15799" s="1" t="s">
        <v>26438</v>
      </c>
      <c r="B15799" t="s">
        <v>26439</v>
      </c>
      <c r="C15799" t="s">
        <v>363</v>
      </c>
      <c r="D15799" t="s">
        <v>364</v>
      </c>
      <c r="E15799">
        <v>1</v>
      </c>
      <c r="F15799" s="2">
        <v>75.900000000000006</v>
      </c>
      <c r="G15799" s="3">
        <v>165</v>
      </c>
      <c r="H15799" s="3">
        <v>0.75900000000000012</v>
      </c>
      <c r="I15799" s="3">
        <v>3.5673000000000004</v>
      </c>
      <c r="J15799" s="3">
        <v>80.226300000000009</v>
      </c>
      <c r="K15799" s="3">
        <v>123.42507692307693</v>
      </c>
      <c r="L15799" s="4">
        <v>0.35</v>
      </c>
    </row>
    <row r="15800" spans="1:12" x14ac:dyDescent="0.35">
      <c r="A15800" s="1" t="s">
        <v>26440</v>
      </c>
      <c r="B15800" t="s">
        <v>20889</v>
      </c>
      <c r="C15800" t="s">
        <v>13</v>
      </c>
      <c r="D15800" t="s">
        <v>14</v>
      </c>
      <c r="E15800">
        <v>1</v>
      </c>
      <c r="F15800" s="2">
        <v>493.92</v>
      </c>
      <c r="G15800" s="3">
        <v>988</v>
      </c>
      <c r="H15800" s="3">
        <v>4.9392000000000005</v>
      </c>
      <c r="I15800" s="3">
        <v>23.21424</v>
      </c>
      <c r="J15800" s="3">
        <v>522.07344000000001</v>
      </c>
      <c r="K15800" s="3">
        <v>803.18990769230766</v>
      </c>
      <c r="L15800" s="4">
        <v>0.35</v>
      </c>
    </row>
    <row r="15801" spans="1:12" x14ac:dyDescent="0.35">
      <c r="A15801" s="1" t="s">
        <v>26441</v>
      </c>
      <c r="B15801" t="s">
        <v>26442</v>
      </c>
      <c r="C15801" t="s">
        <v>363</v>
      </c>
      <c r="D15801" t="s">
        <v>364</v>
      </c>
      <c r="E15801">
        <v>1</v>
      </c>
      <c r="F15801" s="2">
        <v>4135.45</v>
      </c>
      <c r="G15801" s="3">
        <v>8278</v>
      </c>
      <c r="H15801" s="3">
        <v>41.354500000000002</v>
      </c>
      <c r="I15801" s="3">
        <v>194.36615</v>
      </c>
      <c r="J15801" s="3">
        <v>4371.17065</v>
      </c>
      <c r="K15801" s="3">
        <v>6724.8779230769233</v>
      </c>
      <c r="L15801" s="4">
        <v>0.35000000000000003</v>
      </c>
    </row>
    <row r="15802" spans="1:12" x14ac:dyDescent="0.35">
      <c r="A15802" s="1" t="s">
        <v>26443</v>
      </c>
      <c r="B15802" t="s">
        <v>26444</v>
      </c>
      <c r="C15802" t="s">
        <v>363</v>
      </c>
      <c r="D15802" t="s">
        <v>364</v>
      </c>
      <c r="E15802">
        <v>1</v>
      </c>
      <c r="F15802" s="2">
        <v>196.17</v>
      </c>
      <c r="G15802" s="3">
        <v>368</v>
      </c>
      <c r="H15802" s="3">
        <v>1.9617</v>
      </c>
      <c r="I15802" s="3">
        <v>9.2199899999999992</v>
      </c>
      <c r="J15802" s="3">
        <v>207.35168999999999</v>
      </c>
      <c r="K15802" s="3">
        <v>319.00259999999997</v>
      </c>
      <c r="L15802" s="4">
        <v>0.35</v>
      </c>
    </row>
    <row r="15803" spans="1:12" x14ac:dyDescent="0.35">
      <c r="A15803" s="1" t="s">
        <v>26445</v>
      </c>
      <c r="B15803" t="s">
        <v>24404</v>
      </c>
      <c r="C15803" t="s">
        <v>13</v>
      </c>
      <c r="D15803" t="s">
        <v>14</v>
      </c>
      <c r="E15803">
        <v>1</v>
      </c>
      <c r="F15803" s="2">
        <v>425.88</v>
      </c>
      <c r="G15803" s="3">
        <v>853</v>
      </c>
      <c r="H15803" s="3">
        <v>4.2587999999999999</v>
      </c>
      <c r="I15803" s="3">
        <v>20.016359999999999</v>
      </c>
      <c r="J15803" s="3">
        <v>450.15516000000002</v>
      </c>
      <c r="K15803" s="3">
        <v>692.54640000000006</v>
      </c>
      <c r="L15803" s="4">
        <v>0.35000000000000003</v>
      </c>
    </row>
    <row r="15804" spans="1:12" x14ac:dyDescent="0.35">
      <c r="A15804" s="1" t="s">
        <v>26446</v>
      </c>
      <c r="B15804" t="s">
        <v>26447</v>
      </c>
      <c r="C15804" t="s">
        <v>13</v>
      </c>
      <c r="D15804" t="s">
        <v>14</v>
      </c>
      <c r="E15804">
        <v>1</v>
      </c>
      <c r="F15804" s="2">
        <v>59.295999999999999</v>
      </c>
      <c r="G15804" s="3">
        <v>143.36000000000001</v>
      </c>
      <c r="H15804" s="3">
        <v>0.59296000000000004</v>
      </c>
      <c r="I15804" s="3">
        <v>2.7869120000000001</v>
      </c>
      <c r="J15804" s="3">
        <v>62.675871999999998</v>
      </c>
      <c r="K15804" s="3">
        <v>96.424418461538451</v>
      </c>
      <c r="L15804" s="4">
        <v>0.34999999999999992</v>
      </c>
    </row>
    <row r="15805" spans="1:12" x14ac:dyDescent="0.35">
      <c r="A15805" s="1" t="s">
        <v>26448</v>
      </c>
      <c r="B15805" t="s">
        <v>26449</v>
      </c>
      <c r="C15805" t="s">
        <v>363</v>
      </c>
      <c r="D15805" t="s">
        <v>364</v>
      </c>
      <c r="E15805">
        <v>1</v>
      </c>
      <c r="F15805" s="2">
        <v>726.39</v>
      </c>
      <c r="G15805" s="3">
        <v>1337</v>
      </c>
      <c r="H15805" s="3">
        <v>7.2638999999999996</v>
      </c>
      <c r="I15805" s="3">
        <v>34.140329999999999</v>
      </c>
      <c r="J15805" s="3">
        <v>767.79422999999997</v>
      </c>
      <c r="K15805" s="3">
        <v>1181.2218923076923</v>
      </c>
      <c r="L15805" s="4">
        <v>0.35000000000000003</v>
      </c>
    </row>
    <row r="15806" spans="1:12" x14ac:dyDescent="0.35">
      <c r="A15806" s="1" t="s">
        <v>26450</v>
      </c>
      <c r="B15806" t="s">
        <v>23091</v>
      </c>
      <c r="C15806" t="s">
        <v>34</v>
      </c>
      <c r="D15806" t="s">
        <v>35</v>
      </c>
      <c r="E15806">
        <v>1</v>
      </c>
      <c r="F15806" s="2">
        <v>41.99</v>
      </c>
      <c r="G15806" s="3">
        <v>106.02</v>
      </c>
      <c r="H15806" s="3">
        <v>0.41990000000000005</v>
      </c>
      <c r="I15806" s="3">
        <v>1.97353</v>
      </c>
      <c r="J15806" s="3">
        <v>44.383429999999997</v>
      </c>
      <c r="K15806" s="3">
        <v>68.282199999999989</v>
      </c>
      <c r="L15806" s="4">
        <v>0.34999999999999992</v>
      </c>
    </row>
    <row r="15807" spans="1:12" x14ac:dyDescent="0.35">
      <c r="A15807" s="1" t="s">
        <v>26451</v>
      </c>
      <c r="B15807" t="s">
        <v>26452</v>
      </c>
      <c r="C15807" t="s">
        <v>13</v>
      </c>
      <c r="D15807" t="s">
        <v>14</v>
      </c>
      <c r="E15807">
        <v>1</v>
      </c>
      <c r="F15807" s="2">
        <v>32.427500000000002</v>
      </c>
      <c r="G15807" s="3">
        <v>67.2</v>
      </c>
      <c r="H15807" s="3">
        <v>0.32427500000000004</v>
      </c>
      <c r="I15807" s="3">
        <v>1.5240925000000001</v>
      </c>
      <c r="J15807" s="3">
        <v>34.275867500000004</v>
      </c>
      <c r="K15807" s="3">
        <v>52.732103846153848</v>
      </c>
      <c r="L15807" s="4">
        <v>0.34999999999999992</v>
      </c>
    </row>
    <row r="15808" spans="1:12" x14ac:dyDescent="0.35">
      <c r="A15808" s="1" t="s">
        <v>26453</v>
      </c>
      <c r="B15808" t="s">
        <v>26454</v>
      </c>
      <c r="C15808" t="s">
        <v>13</v>
      </c>
      <c r="D15808" t="s">
        <v>14</v>
      </c>
      <c r="E15808">
        <v>1</v>
      </c>
      <c r="F15808" s="2">
        <v>1070.1600000000001</v>
      </c>
      <c r="G15808" s="3">
        <v>2145</v>
      </c>
      <c r="H15808" s="3">
        <v>10.701600000000001</v>
      </c>
      <c r="I15808" s="3">
        <v>50.297520000000006</v>
      </c>
      <c r="J15808" s="3">
        <v>1131.1591200000003</v>
      </c>
      <c r="K15808" s="3">
        <v>1740.2448000000004</v>
      </c>
      <c r="L15808" s="4">
        <v>0.35</v>
      </c>
    </row>
    <row r="15809" spans="1:12" x14ac:dyDescent="0.35">
      <c r="A15809" s="1" t="s">
        <v>26455</v>
      </c>
      <c r="B15809" t="s">
        <v>26456</v>
      </c>
      <c r="C15809" t="s">
        <v>363</v>
      </c>
      <c r="D15809" t="s">
        <v>364</v>
      </c>
      <c r="E15809">
        <v>1</v>
      </c>
      <c r="F15809" s="2">
        <v>4.59</v>
      </c>
      <c r="G15809" s="3">
        <v>149</v>
      </c>
      <c r="H15809" s="3">
        <v>4.5899999999999996E-2</v>
      </c>
      <c r="I15809" s="3">
        <v>0.21573000000000001</v>
      </c>
      <c r="J15809" s="3">
        <v>4.8516299999999992</v>
      </c>
      <c r="K15809" s="3">
        <v>7.4640461538461524</v>
      </c>
      <c r="L15809" s="4">
        <v>0.35</v>
      </c>
    </row>
    <row r="15810" spans="1:12" x14ac:dyDescent="0.35">
      <c r="A15810" s="1" t="s">
        <v>26457</v>
      </c>
      <c r="B15810" t="s">
        <v>26458</v>
      </c>
      <c r="C15810" t="s">
        <v>363</v>
      </c>
      <c r="D15810" t="s">
        <v>364</v>
      </c>
      <c r="E15810">
        <v>1</v>
      </c>
      <c r="F15810" s="2">
        <v>244.72</v>
      </c>
      <c r="G15810" s="3">
        <v>607</v>
      </c>
      <c r="H15810" s="3">
        <v>2.4472</v>
      </c>
      <c r="I15810" s="3">
        <v>11.50184</v>
      </c>
      <c r="J15810" s="3">
        <v>258.66904</v>
      </c>
      <c r="K15810" s="3">
        <v>397.95236923076919</v>
      </c>
      <c r="L15810" s="4">
        <v>0.34999999999999992</v>
      </c>
    </row>
    <row r="15811" spans="1:12" x14ac:dyDescent="0.35">
      <c r="A15811" s="1" t="s">
        <v>26459</v>
      </c>
      <c r="B15811" t="s">
        <v>19609</v>
      </c>
      <c r="C15811" t="s">
        <v>34</v>
      </c>
      <c r="D15811" t="s">
        <v>35</v>
      </c>
      <c r="E15811">
        <v>1</v>
      </c>
      <c r="F15811" s="2">
        <v>3053.16</v>
      </c>
      <c r="G15811" s="3">
        <v>7986</v>
      </c>
      <c r="H15811" s="3">
        <v>30.531599999999997</v>
      </c>
      <c r="I15811" s="3">
        <v>143.49851999999998</v>
      </c>
      <c r="J15811" s="3">
        <v>3227.1901199999998</v>
      </c>
      <c r="K15811" s="3">
        <v>4964.9078769230764</v>
      </c>
      <c r="L15811" s="4">
        <v>0.35</v>
      </c>
    </row>
    <row r="15812" spans="1:12" x14ac:dyDescent="0.35">
      <c r="A15812" s="1" t="s">
        <v>26460</v>
      </c>
      <c r="B15812" t="s">
        <v>21838</v>
      </c>
      <c r="C15812" t="s">
        <v>363</v>
      </c>
      <c r="D15812" t="s">
        <v>364</v>
      </c>
      <c r="E15812">
        <v>1</v>
      </c>
      <c r="F15812" s="2">
        <v>309.25049999999999</v>
      </c>
      <c r="G15812" s="3">
        <v>706</v>
      </c>
      <c r="H15812" s="3">
        <v>3.0925050000000001</v>
      </c>
      <c r="I15812" s="3">
        <v>14.5347735</v>
      </c>
      <c r="J15812" s="3">
        <v>326.87777849999998</v>
      </c>
      <c r="K15812" s="3">
        <v>502.88888999999995</v>
      </c>
      <c r="L15812" s="4">
        <v>0.35</v>
      </c>
    </row>
    <row r="15813" spans="1:12" x14ac:dyDescent="0.35">
      <c r="A15813" s="1" t="s">
        <v>26461</v>
      </c>
      <c r="B15813" t="s">
        <v>20694</v>
      </c>
      <c r="C15813" t="s">
        <v>34</v>
      </c>
      <c r="D15813" t="s">
        <v>35</v>
      </c>
      <c r="E15813">
        <v>1</v>
      </c>
      <c r="F15813" s="2">
        <v>242.76</v>
      </c>
      <c r="G15813" s="3">
        <v>594.23839999999996</v>
      </c>
      <c r="H15813" s="3">
        <v>2.4276</v>
      </c>
      <c r="I15813" s="3">
        <v>11.40972</v>
      </c>
      <c r="J15813" s="3">
        <v>256.59732000000002</v>
      </c>
      <c r="K15813" s="3">
        <v>394.76510769230771</v>
      </c>
      <c r="L15813" s="4">
        <v>0.35</v>
      </c>
    </row>
    <row r="15814" spans="1:12" x14ac:dyDescent="0.35">
      <c r="A15814" s="1" t="s">
        <v>26462</v>
      </c>
      <c r="B15814" t="s">
        <v>26463</v>
      </c>
      <c r="C15814" t="s">
        <v>13</v>
      </c>
      <c r="D15814" t="s">
        <v>14</v>
      </c>
      <c r="E15814">
        <v>1</v>
      </c>
      <c r="F15814" s="2">
        <v>98.56</v>
      </c>
      <c r="G15814" s="3">
        <v>240.41</v>
      </c>
      <c r="H15814" s="3">
        <v>0.98560000000000003</v>
      </c>
      <c r="I15814" s="3">
        <v>4.63232</v>
      </c>
      <c r="J15814" s="3">
        <v>104.17792</v>
      </c>
      <c r="K15814" s="3">
        <v>160.27372307692306</v>
      </c>
      <c r="L15814" s="4">
        <v>0.34999999999999992</v>
      </c>
    </row>
    <row r="15815" spans="1:12" x14ac:dyDescent="0.35">
      <c r="A15815" s="1" t="s">
        <v>26464</v>
      </c>
      <c r="B15815" t="s">
        <v>25757</v>
      </c>
      <c r="C15815" t="s">
        <v>13</v>
      </c>
      <c r="D15815" t="s">
        <v>14</v>
      </c>
      <c r="E15815">
        <v>1</v>
      </c>
      <c r="F15815" s="2">
        <v>1150.8</v>
      </c>
      <c r="G15815" s="3">
        <v>2304</v>
      </c>
      <c r="H15815" s="3">
        <v>11.507999999999999</v>
      </c>
      <c r="I15815" s="3">
        <v>54.087599999999995</v>
      </c>
      <c r="J15815" s="3">
        <v>1216.3956000000001</v>
      </c>
      <c r="K15815" s="3">
        <v>1871.3778461538461</v>
      </c>
      <c r="L15815" s="4">
        <v>0.35</v>
      </c>
    </row>
    <row r="15816" spans="1:12" x14ac:dyDescent="0.35">
      <c r="A15816" s="1" t="s">
        <v>26465</v>
      </c>
      <c r="B15816" t="s">
        <v>3142</v>
      </c>
      <c r="C15816" t="s">
        <v>13</v>
      </c>
      <c r="D15816" t="s">
        <v>14</v>
      </c>
      <c r="E15816">
        <v>1</v>
      </c>
      <c r="F15816" s="2">
        <v>3009.72</v>
      </c>
      <c r="G15816" s="3">
        <v>6024</v>
      </c>
      <c r="H15816" s="3">
        <v>30.097199999999997</v>
      </c>
      <c r="I15816" s="3">
        <v>141.45684</v>
      </c>
      <c r="J15816" s="3">
        <v>3181.2740399999998</v>
      </c>
      <c r="K15816" s="3">
        <v>4894.267753846153</v>
      </c>
      <c r="L15816" s="4">
        <v>0.34999999999999992</v>
      </c>
    </row>
    <row r="15817" spans="1:12" x14ac:dyDescent="0.35">
      <c r="A15817" s="1" t="s">
        <v>26466</v>
      </c>
      <c r="B15817" t="s">
        <v>26467</v>
      </c>
      <c r="C15817" t="s">
        <v>363</v>
      </c>
      <c r="D15817" t="s">
        <v>364</v>
      </c>
      <c r="E15817">
        <v>1</v>
      </c>
      <c r="F15817" s="2">
        <v>134.88749999999999</v>
      </c>
      <c r="G15817" s="3">
        <v>516</v>
      </c>
      <c r="H15817" s="3">
        <v>1.3488749999999998</v>
      </c>
      <c r="I15817" s="3">
        <v>6.3397124999999992</v>
      </c>
      <c r="J15817" s="3">
        <v>142.57608749999997</v>
      </c>
      <c r="K15817" s="3">
        <v>219.34782692307687</v>
      </c>
      <c r="L15817" s="4">
        <v>0.35</v>
      </c>
    </row>
    <row r="15818" spans="1:12" x14ac:dyDescent="0.35">
      <c r="A15818" s="1" t="s">
        <v>26468</v>
      </c>
      <c r="B15818" t="s">
        <v>21338</v>
      </c>
      <c r="C15818" t="s">
        <v>363</v>
      </c>
      <c r="D15818" t="s">
        <v>364</v>
      </c>
      <c r="E15818">
        <v>1</v>
      </c>
      <c r="F15818" s="2">
        <v>1460</v>
      </c>
      <c r="G15818" s="3">
        <v>2431</v>
      </c>
      <c r="H15818" s="3">
        <v>14.6</v>
      </c>
      <c r="I15818" s="3">
        <v>68.62</v>
      </c>
      <c r="J15818" s="3">
        <v>1543.2199999999998</v>
      </c>
      <c r="K15818" s="3">
        <v>2374.184615384615</v>
      </c>
      <c r="L15818" s="4">
        <v>0.35</v>
      </c>
    </row>
    <row r="15819" spans="1:12" x14ac:dyDescent="0.35">
      <c r="A15819" s="1" t="s">
        <v>26469</v>
      </c>
      <c r="B15819" t="s">
        <v>21377</v>
      </c>
      <c r="C15819" t="s">
        <v>13</v>
      </c>
      <c r="D15819" t="s">
        <v>14</v>
      </c>
      <c r="E15819">
        <v>1</v>
      </c>
      <c r="F15819" s="2">
        <v>735.84</v>
      </c>
      <c r="G15819" s="3">
        <v>1473</v>
      </c>
      <c r="H15819" s="3">
        <v>7.3584000000000005</v>
      </c>
      <c r="I15819" s="3">
        <v>34.584479999999999</v>
      </c>
      <c r="J15819" s="3">
        <v>777.78287999999998</v>
      </c>
      <c r="K15819" s="3">
        <v>1196.5890461538461</v>
      </c>
      <c r="L15819" s="4">
        <v>0.35</v>
      </c>
    </row>
    <row r="15820" spans="1:12" x14ac:dyDescent="0.35">
      <c r="A15820" s="1" t="s">
        <v>26470</v>
      </c>
      <c r="B15820" t="s">
        <v>1586</v>
      </c>
      <c r="C15820" t="s">
        <v>34</v>
      </c>
      <c r="D15820" t="s">
        <v>35</v>
      </c>
      <c r="E15820">
        <v>1</v>
      </c>
      <c r="F15820" s="2">
        <v>13792.68</v>
      </c>
      <c r="G15820" s="3">
        <v>38310</v>
      </c>
      <c r="H15820" s="3">
        <v>137.92680000000001</v>
      </c>
      <c r="I15820" s="3">
        <v>648.25595999999996</v>
      </c>
      <c r="J15820" s="3">
        <v>14578.86276</v>
      </c>
      <c r="K15820" s="3">
        <v>22429.019630769231</v>
      </c>
      <c r="L15820" s="4">
        <v>0.35000000000000003</v>
      </c>
    </row>
    <row r="15821" spans="1:12" x14ac:dyDescent="0.35">
      <c r="A15821" s="1" t="s">
        <v>26471</v>
      </c>
      <c r="B15821" t="s">
        <v>26472</v>
      </c>
      <c r="C15821" t="s">
        <v>363</v>
      </c>
      <c r="D15821" t="s">
        <v>364</v>
      </c>
      <c r="E15821">
        <v>1</v>
      </c>
      <c r="F15821" s="2">
        <v>71.459999999999994</v>
      </c>
      <c r="G15821" s="3">
        <v>134</v>
      </c>
      <c r="H15821" s="3">
        <v>0.7145999999999999</v>
      </c>
      <c r="I15821" s="3">
        <v>3.3586199999999997</v>
      </c>
      <c r="J15821" s="3">
        <v>75.53322</v>
      </c>
      <c r="K15821" s="3">
        <v>116.20495384615384</v>
      </c>
      <c r="L15821" s="4">
        <v>0.35</v>
      </c>
    </row>
    <row r="15822" spans="1:12" x14ac:dyDescent="0.35">
      <c r="A15822" s="1" t="s">
        <v>26473</v>
      </c>
      <c r="B15822" t="s">
        <v>20912</v>
      </c>
      <c r="C15822" t="s">
        <v>34</v>
      </c>
      <c r="D15822" t="s">
        <v>35</v>
      </c>
      <c r="E15822">
        <v>1</v>
      </c>
      <c r="F15822" s="2">
        <v>23106.55</v>
      </c>
      <c r="G15822" s="3">
        <v>50619</v>
      </c>
      <c r="H15822" s="3">
        <v>231.06549999999999</v>
      </c>
      <c r="I15822" s="3">
        <v>1086.00785</v>
      </c>
      <c r="J15822" s="3">
        <v>24423.623350000002</v>
      </c>
      <c r="K15822" s="3">
        <v>37574.805153846159</v>
      </c>
      <c r="L15822" s="4">
        <v>0.35000000000000003</v>
      </c>
    </row>
    <row r="15823" spans="1:12" x14ac:dyDescent="0.35">
      <c r="A15823" s="1" t="s">
        <v>26474</v>
      </c>
      <c r="B15823" t="s">
        <v>1571</v>
      </c>
      <c r="C15823" t="s">
        <v>34</v>
      </c>
      <c r="D15823" t="s">
        <v>35</v>
      </c>
      <c r="E15823">
        <v>1</v>
      </c>
      <c r="F15823" s="2">
        <v>20370.04</v>
      </c>
      <c r="G15823" s="3">
        <v>51905</v>
      </c>
      <c r="H15823" s="3">
        <v>203.7004</v>
      </c>
      <c r="I15823" s="3">
        <v>957.39188000000001</v>
      </c>
      <c r="J15823" s="3">
        <v>21531.132280000002</v>
      </c>
      <c r="K15823" s="3">
        <v>33124.818892307696</v>
      </c>
      <c r="L15823" s="4">
        <v>0.35000000000000003</v>
      </c>
    </row>
    <row r="15824" spans="1:12" x14ac:dyDescent="0.35">
      <c r="A15824" s="1">
        <v>86212</v>
      </c>
      <c r="B15824" t="s">
        <v>26475</v>
      </c>
      <c r="C15824" t="s">
        <v>363</v>
      </c>
      <c r="D15824" t="s">
        <v>364</v>
      </c>
      <c r="E15824">
        <v>1</v>
      </c>
      <c r="F15824" s="2">
        <v>96.823999999999998</v>
      </c>
      <c r="G15824" s="3">
        <v>256.08800000000002</v>
      </c>
      <c r="H15824" s="3">
        <v>0.96823999999999999</v>
      </c>
      <c r="I15824" s="3">
        <v>4.5507280000000003</v>
      </c>
      <c r="J15824" s="3">
        <v>102.342968</v>
      </c>
      <c r="K15824" s="3">
        <v>157.45071999999999</v>
      </c>
      <c r="L15824" s="4">
        <v>0.35</v>
      </c>
    </row>
    <row r="15825" spans="1:12" x14ac:dyDescent="0.35">
      <c r="A15825" s="1" t="s">
        <v>26476</v>
      </c>
      <c r="B15825" t="s">
        <v>2152</v>
      </c>
      <c r="C15825" t="s">
        <v>34</v>
      </c>
      <c r="D15825" t="s">
        <v>35</v>
      </c>
      <c r="E15825">
        <v>1</v>
      </c>
      <c r="F15825" s="2">
        <v>18099.77</v>
      </c>
      <c r="G15825" s="3">
        <v>46118</v>
      </c>
      <c r="H15825" s="3">
        <v>180.99770000000001</v>
      </c>
      <c r="I15825" s="3">
        <v>850.68919000000005</v>
      </c>
      <c r="J15825" s="3">
        <v>19131.456890000001</v>
      </c>
      <c r="K15825" s="3">
        <v>29433.010600000001</v>
      </c>
      <c r="L15825" s="4">
        <v>0.35</v>
      </c>
    </row>
    <row r="15826" spans="1:12" x14ac:dyDescent="0.35">
      <c r="A15826" s="1" t="s">
        <v>26477</v>
      </c>
      <c r="B15826" t="s">
        <v>26478</v>
      </c>
      <c r="C15826" t="s">
        <v>363</v>
      </c>
      <c r="D15826" t="s">
        <v>364</v>
      </c>
      <c r="E15826">
        <v>1</v>
      </c>
      <c r="F15826" s="2">
        <v>2441.4499999999998</v>
      </c>
      <c r="G15826" s="3">
        <v>4887</v>
      </c>
      <c r="H15826" s="3">
        <v>24.4145</v>
      </c>
      <c r="I15826" s="3">
        <v>114.74815</v>
      </c>
      <c r="J15826" s="3">
        <v>2580.6126499999996</v>
      </c>
      <c r="K15826" s="3">
        <v>3970.1733076923069</v>
      </c>
      <c r="L15826" s="4">
        <v>0.35</v>
      </c>
    </row>
    <row r="15827" spans="1:12" x14ac:dyDescent="0.35">
      <c r="A15827" s="1" t="s">
        <v>26479</v>
      </c>
      <c r="B15827" t="s">
        <v>19609</v>
      </c>
      <c r="C15827" t="s">
        <v>34</v>
      </c>
      <c r="D15827" t="s">
        <v>35</v>
      </c>
      <c r="E15827">
        <v>1</v>
      </c>
      <c r="F15827" s="2">
        <v>4312.4399999999996</v>
      </c>
      <c r="G15827" s="3">
        <v>11482</v>
      </c>
      <c r="H15827" s="3">
        <v>43.124399999999994</v>
      </c>
      <c r="I15827" s="3">
        <v>202.68467999999999</v>
      </c>
      <c r="J15827" s="3">
        <v>4558.2490799999996</v>
      </c>
      <c r="K15827" s="3">
        <v>7012.6908923076917</v>
      </c>
      <c r="L15827" s="4">
        <v>0.35</v>
      </c>
    </row>
    <row r="15828" spans="1:12" x14ac:dyDescent="0.35">
      <c r="A15828" s="1" t="s">
        <v>26480</v>
      </c>
      <c r="B15828" t="s">
        <v>26481</v>
      </c>
      <c r="C15828" t="s">
        <v>13</v>
      </c>
      <c r="D15828" t="s">
        <v>14</v>
      </c>
      <c r="E15828">
        <v>1</v>
      </c>
      <c r="F15828" s="2">
        <v>283.92</v>
      </c>
      <c r="G15828" s="3">
        <v>569</v>
      </c>
      <c r="H15828" s="3">
        <v>2.8392000000000004</v>
      </c>
      <c r="I15828" s="3">
        <v>13.344240000000001</v>
      </c>
      <c r="J15828" s="3">
        <v>300.10344000000003</v>
      </c>
      <c r="K15828" s="3">
        <v>461.69760000000002</v>
      </c>
      <c r="L15828" s="4">
        <v>0.35</v>
      </c>
    </row>
    <row r="15829" spans="1:12" x14ac:dyDescent="0.35">
      <c r="A15829" s="1" t="s">
        <v>26482</v>
      </c>
      <c r="B15829" t="s">
        <v>21703</v>
      </c>
      <c r="C15829" t="s">
        <v>34</v>
      </c>
      <c r="D15829" t="s">
        <v>35</v>
      </c>
      <c r="E15829">
        <v>1</v>
      </c>
      <c r="F15829" s="2">
        <v>2830.76</v>
      </c>
      <c r="G15829" s="3">
        <v>8713.7343999999994</v>
      </c>
      <c r="H15829" s="3">
        <v>28.307600000000004</v>
      </c>
      <c r="I15829" s="3">
        <v>133.04572000000002</v>
      </c>
      <c r="J15829" s="3">
        <v>2992.1133200000004</v>
      </c>
      <c r="K15829" s="3">
        <v>4603.2512615384621</v>
      </c>
      <c r="L15829" s="4">
        <v>0.35</v>
      </c>
    </row>
    <row r="15830" spans="1:12" x14ac:dyDescent="0.35">
      <c r="A15830" s="1" t="s">
        <v>26483</v>
      </c>
      <c r="B15830" t="s">
        <v>26484</v>
      </c>
      <c r="C15830" t="s">
        <v>363</v>
      </c>
      <c r="D15830" t="s">
        <v>364</v>
      </c>
      <c r="E15830">
        <v>1</v>
      </c>
      <c r="F15830" s="2">
        <v>1550</v>
      </c>
      <c r="G15830" s="3">
        <v>3107</v>
      </c>
      <c r="H15830" s="3">
        <v>15.5</v>
      </c>
      <c r="I15830" s="3">
        <v>72.849999999999994</v>
      </c>
      <c r="J15830" s="3">
        <v>1638.35</v>
      </c>
      <c r="K15830" s="3">
        <v>2520.5384615384614</v>
      </c>
      <c r="L15830" s="4">
        <v>0.35000000000000003</v>
      </c>
    </row>
    <row r="15831" spans="1:12" x14ac:dyDescent="0.35">
      <c r="A15831" s="1" t="s">
        <v>26485</v>
      </c>
      <c r="B15831" t="s">
        <v>26486</v>
      </c>
      <c r="C15831" t="s">
        <v>363</v>
      </c>
      <c r="D15831" t="s">
        <v>364</v>
      </c>
      <c r="E15831">
        <v>1</v>
      </c>
      <c r="F15831" s="2">
        <v>554.63</v>
      </c>
      <c r="G15831" s="3">
        <v>2431</v>
      </c>
      <c r="H15831" s="3">
        <v>5.5463000000000005</v>
      </c>
      <c r="I15831" s="3">
        <v>26.067609999999998</v>
      </c>
      <c r="J15831" s="3">
        <v>586.24390999999991</v>
      </c>
      <c r="K15831" s="3">
        <v>901.91370769230753</v>
      </c>
      <c r="L15831" s="4">
        <v>0.35</v>
      </c>
    </row>
    <row r="15832" spans="1:12" x14ac:dyDescent="0.35">
      <c r="A15832" s="1" t="s">
        <v>26487</v>
      </c>
      <c r="B15832" t="s">
        <v>25792</v>
      </c>
      <c r="C15832" t="s">
        <v>363</v>
      </c>
      <c r="D15832" t="s">
        <v>364</v>
      </c>
      <c r="E15832">
        <v>1</v>
      </c>
      <c r="F15832" s="2">
        <v>167.78</v>
      </c>
      <c r="G15832" s="3">
        <v>336</v>
      </c>
      <c r="H15832" s="3">
        <v>1.6778</v>
      </c>
      <c r="I15832" s="3">
        <v>7.8856599999999997</v>
      </c>
      <c r="J15832" s="3">
        <v>177.34345999999999</v>
      </c>
      <c r="K15832" s="3">
        <v>272.8360923076923</v>
      </c>
      <c r="L15832" s="4">
        <v>0.35</v>
      </c>
    </row>
    <row r="15833" spans="1:12" x14ac:dyDescent="0.35">
      <c r="A15833" s="1" t="s">
        <v>26488</v>
      </c>
      <c r="B15833" t="s">
        <v>25812</v>
      </c>
      <c r="C15833" t="s">
        <v>34</v>
      </c>
      <c r="D15833" t="s">
        <v>35</v>
      </c>
      <c r="E15833">
        <v>1</v>
      </c>
      <c r="F15833" s="2">
        <v>11188.94</v>
      </c>
      <c r="G15833" s="3">
        <v>29990</v>
      </c>
      <c r="H15833" s="3">
        <v>111.88940000000001</v>
      </c>
      <c r="I15833" s="3">
        <v>525.88018</v>
      </c>
      <c r="J15833" s="3">
        <v>11826.709580000001</v>
      </c>
      <c r="K15833" s="3">
        <v>18194.937815384616</v>
      </c>
      <c r="L15833" s="4">
        <v>0.35</v>
      </c>
    </row>
    <row r="15834" spans="1:12" x14ac:dyDescent="0.35">
      <c r="A15834" s="1" t="s">
        <v>26489</v>
      </c>
      <c r="B15834" t="s">
        <v>26490</v>
      </c>
      <c r="C15834" t="s">
        <v>363</v>
      </c>
      <c r="D15834" t="s">
        <v>364</v>
      </c>
      <c r="E15834">
        <v>1</v>
      </c>
      <c r="F15834" s="2">
        <v>912</v>
      </c>
      <c r="G15834" s="3">
        <v>2741</v>
      </c>
      <c r="H15834" s="3">
        <v>9.120000000000001</v>
      </c>
      <c r="I15834" s="3">
        <v>42.863999999999997</v>
      </c>
      <c r="J15834" s="3">
        <v>963.98400000000004</v>
      </c>
      <c r="K15834" s="3">
        <v>1483.0523076923077</v>
      </c>
      <c r="L15834" s="4">
        <v>0.35</v>
      </c>
    </row>
    <row r="15835" spans="1:12" x14ac:dyDescent="0.35">
      <c r="A15835" s="1" t="s">
        <v>26491</v>
      </c>
      <c r="B15835" t="s">
        <v>26492</v>
      </c>
      <c r="C15835" t="s">
        <v>363</v>
      </c>
      <c r="D15835" t="s">
        <v>364</v>
      </c>
      <c r="E15835">
        <v>1</v>
      </c>
      <c r="F15835" s="2">
        <v>16265.34</v>
      </c>
      <c r="G15835" s="3">
        <v>33034.15</v>
      </c>
      <c r="H15835" s="3">
        <v>162.6534</v>
      </c>
      <c r="I15835" s="3">
        <v>764.47098000000005</v>
      </c>
      <c r="J15835" s="3">
        <v>17192.464379999998</v>
      </c>
      <c r="K15835" s="3">
        <v>26449.945199999995</v>
      </c>
      <c r="L15835" s="4">
        <v>0.35</v>
      </c>
    </row>
    <row r="15836" spans="1:12" x14ac:dyDescent="0.35">
      <c r="A15836" s="1" t="s">
        <v>26493</v>
      </c>
      <c r="B15836" t="s">
        <v>22500</v>
      </c>
      <c r="C15836" t="s">
        <v>34</v>
      </c>
      <c r="D15836" t="s">
        <v>35</v>
      </c>
      <c r="E15836">
        <v>1</v>
      </c>
      <c r="F15836" s="2">
        <v>9302.0400000000009</v>
      </c>
      <c r="G15836" s="3">
        <v>25836</v>
      </c>
      <c r="H15836" s="3">
        <v>93.020400000000009</v>
      </c>
      <c r="I15836" s="3">
        <v>437.19588000000005</v>
      </c>
      <c r="J15836" s="3">
        <v>9832.2562799999996</v>
      </c>
      <c r="K15836" s="3">
        <v>15126.548123076922</v>
      </c>
      <c r="L15836" s="4">
        <v>0.35</v>
      </c>
    </row>
    <row r="15837" spans="1:12" x14ac:dyDescent="0.35">
      <c r="A15837" s="1" t="s">
        <v>26494</v>
      </c>
      <c r="B15837" t="s">
        <v>26495</v>
      </c>
      <c r="C15837" t="s">
        <v>363</v>
      </c>
      <c r="D15837" t="s">
        <v>364</v>
      </c>
      <c r="E15837">
        <v>1</v>
      </c>
      <c r="F15837" s="2">
        <v>15.042</v>
      </c>
      <c r="G15837" s="3">
        <v>33</v>
      </c>
      <c r="H15837" s="3">
        <v>0.15042</v>
      </c>
      <c r="I15837" s="3">
        <v>0.70697399999999999</v>
      </c>
      <c r="J15837" s="3">
        <v>15.899394000000001</v>
      </c>
      <c r="K15837" s="3">
        <v>24.460606153846154</v>
      </c>
      <c r="L15837" s="4">
        <v>0.35</v>
      </c>
    </row>
    <row r="15838" spans="1:12" x14ac:dyDescent="0.35">
      <c r="A15838" s="1" t="s">
        <v>26496</v>
      </c>
      <c r="B15838" t="s">
        <v>26497</v>
      </c>
      <c r="C15838" t="s">
        <v>363</v>
      </c>
      <c r="D15838" t="s">
        <v>364</v>
      </c>
      <c r="E15838">
        <v>1</v>
      </c>
      <c r="F15838" s="2">
        <v>25.3</v>
      </c>
      <c r="G15838" s="3">
        <v>52</v>
      </c>
      <c r="H15838" s="3">
        <v>0.253</v>
      </c>
      <c r="I15838" s="3">
        <v>1.1891</v>
      </c>
      <c r="J15838" s="3">
        <v>26.742100000000001</v>
      </c>
      <c r="K15838" s="3">
        <v>41.14169230769231</v>
      </c>
      <c r="L15838" s="4">
        <v>0.35000000000000003</v>
      </c>
    </row>
    <row r="15839" spans="1:12" x14ac:dyDescent="0.35">
      <c r="A15839" s="1" t="s">
        <v>26498</v>
      </c>
      <c r="B15839" t="s">
        <v>26499</v>
      </c>
      <c r="C15839" t="s">
        <v>21</v>
      </c>
      <c r="D15839" t="s">
        <v>22</v>
      </c>
      <c r="E15839">
        <v>1</v>
      </c>
      <c r="F15839" s="2">
        <v>65</v>
      </c>
      <c r="G15839" s="3">
        <v>164</v>
      </c>
      <c r="H15839" s="3">
        <v>0.65</v>
      </c>
      <c r="I15839" s="3">
        <v>3.0550000000000002</v>
      </c>
      <c r="J15839" s="3">
        <v>68.705000000000013</v>
      </c>
      <c r="K15839" s="3">
        <v>105.70000000000002</v>
      </c>
      <c r="L15839" s="4">
        <v>0.35</v>
      </c>
    </row>
    <row r="15840" spans="1:12" x14ac:dyDescent="0.35">
      <c r="A15840" s="1" t="s">
        <v>26500</v>
      </c>
      <c r="B15840" t="s">
        <v>26501</v>
      </c>
      <c r="C15840" t="s">
        <v>34</v>
      </c>
      <c r="D15840" t="s">
        <v>35</v>
      </c>
      <c r="E15840">
        <v>1</v>
      </c>
      <c r="F15840" s="2">
        <v>0.53500000000000003</v>
      </c>
      <c r="G15840" s="3">
        <v>2</v>
      </c>
      <c r="H15840" s="3">
        <v>5.3500000000000006E-3</v>
      </c>
      <c r="I15840" s="3">
        <v>2.5145000000000001E-2</v>
      </c>
      <c r="J15840" s="3">
        <v>0.56549499999999997</v>
      </c>
      <c r="K15840" s="3">
        <v>0.86999230769230762</v>
      </c>
      <c r="L15840" s="4">
        <v>0.35</v>
      </c>
    </row>
    <row r="15841" spans="1:12" x14ac:dyDescent="0.35">
      <c r="A15841" s="1" t="s">
        <v>26502</v>
      </c>
      <c r="B15841" t="s">
        <v>26503</v>
      </c>
      <c r="C15841" t="s">
        <v>363</v>
      </c>
      <c r="D15841" t="s">
        <v>364</v>
      </c>
      <c r="E15841">
        <v>1</v>
      </c>
      <c r="F15841" s="2">
        <v>2500.3510000000001</v>
      </c>
      <c r="G15841" s="3">
        <v>5808.7120000000004</v>
      </c>
      <c r="H15841" s="3">
        <v>25.003510000000002</v>
      </c>
      <c r="I15841" s="3">
        <v>117.516497</v>
      </c>
      <c r="J15841" s="3">
        <v>2642.8710070000002</v>
      </c>
      <c r="K15841" s="3">
        <v>4065.9553953846157</v>
      </c>
      <c r="L15841" s="4">
        <v>0.35000000000000003</v>
      </c>
    </row>
    <row r="15842" spans="1:12" x14ac:dyDescent="0.35">
      <c r="A15842" s="1">
        <v>56004</v>
      </c>
      <c r="B15842" t="s">
        <v>26504</v>
      </c>
      <c r="C15842" t="s">
        <v>34</v>
      </c>
      <c r="D15842" t="s">
        <v>35</v>
      </c>
      <c r="E15842">
        <v>1</v>
      </c>
      <c r="F15842" s="2">
        <v>637.07000000000005</v>
      </c>
      <c r="G15842" s="3">
        <v>3433</v>
      </c>
      <c r="H15842" s="3">
        <v>6.3707000000000003</v>
      </c>
      <c r="I15842" s="3">
        <v>29.942290000000003</v>
      </c>
      <c r="J15842" s="3">
        <v>673.38299000000006</v>
      </c>
      <c r="K15842" s="3">
        <v>1035.9738307692307</v>
      </c>
      <c r="L15842" s="4">
        <v>0.34999999999999992</v>
      </c>
    </row>
    <row r="15843" spans="1:12" x14ac:dyDescent="0.35">
      <c r="A15843" s="1" t="s">
        <v>26505</v>
      </c>
      <c r="B15843" t="s">
        <v>26506</v>
      </c>
      <c r="C15843" t="s">
        <v>363</v>
      </c>
      <c r="D15843" t="s">
        <v>364</v>
      </c>
      <c r="E15843">
        <v>1</v>
      </c>
      <c r="F15843" s="2">
        <v>37.880000000000003</v>
      </c>
      <c r="G15843" s="3">
        <v>6638</v>
      </c>
      <c r="H15843" s="3">
        <v>0.37880000000000003</v>
      </c>
      <c r="I15843" s="3">
        <v>1.7803600000000002</v>
      </c>
      <c r="J15843" s="3">
        <v>40.039160000000003</v>
      </c>
      <c r="K15843" s="3">
        <v>61.598707692307691</v>
      </c>
      <c r="L15843" s="4">
        <v>0.34999999999999992</v>
      </c>
    </row>
    <row r="15844" spans="1:12" x14ac:dyDescent="0.35">
      <c r="A15844" s="1" t="s">
        <v>26507</v>
      </c>
      <c r="B15844" t="s">
        <v>26508</v>
      </c>
      <c r="C15844" t="s">
        <v>363</v>
      </c>
      <c r="D15844" t="s">
        <v>364</v>
      </c>
      <c r="E15844">
        <v>1</v>
      </c>
      <c r="F15844" s="2">
        <v>5945.75</v>
      </c>
      <c r="G15844" s="3">
        <v>13307.896000000001</v>
      </c>
      <c r="H15844" s="3">
        <v>59.457500000000003</v>
      </c>
      <c r="I15844" s="3">
        <v>279.45024999999998</v>
      </c>
      <c r="J15844" s="3">
        <v>6284.6577500000003</v>
      </c>
      <c r="K15844" s="3">
        <v>9668.7042307692318</v>
      </c>
      <c r="L15844" s="4">
        <v>0.35000000000000003</v>
      </c>
    </row>
    <row r="15845" spans="1:12" x14ac:dyDescent="0.35">
      <c r="A15845" s="1" t="s">
        <v>26509</v>
      </c>
      <c r="B15845" t="s">
        <v>19609</v>
      </c>
      <c r="C15845" t="s">
        <v>34</v>
      </c>
      <c r="D15845" t="s">
        <v>35</v>
      </c>
      <c r="E15845">
        <v>1</v>
      </c>
      <c r="F15845" s="2">
        <v>2720.52</v>
      </c>
      <c r="G15845" s="3">
        <v>7061</v>
      </c>
      <c r="H15845" s="3">
        <v>27.205200000000001</v>
      </c>
      <c r="I15845" s="3">
        <v>127.86444</v>
      </c>
      <c r="J15845" s="3">
        <v>2875.5896399999997</v>
      </c>
      <c r="K15845" s="3">
        <v>4423.984061538461</v>
      </c>
      <c r="L15845" s="4">
        <v>0.35</v>
      </c>
    </row>
    <row r="15846" spans="1:12" x14ac:dyDescent="0.35">
      <c r="A15846" s="1" t="s">
        <v>26510</v>
      </c>
      <c r="B15846" t="s">
        <v>19694</v>
      </c>
      <c r="C15846" t="s">
        <v>363</v>
      </c>
      <c r="D15846" t="s">
        <v>364</v>
      </c>
      <c r="E15846">
        <v>1</v>
      </c>
      <c r="F15846" s="2">
        <v>3954.73</v>
      </c>
      <c r="G15846" s="3">
        <v>7762</v>
      </c>
      <c r="H15846" s="3">
        <v>39.5473</v>
      </c>
      <c r="I15846" s="3">
        <v>185.87231</v>
      </c>
      <c r="J15846" s="3">
        <v>4180.1496100000004</v>
      </c>
      <c r="K15846" s="3">
        <v>6430.9994000000006</v>
      </c>
      <c r="L15846" s="4">
        <v>0.35</v>
      </c>
    </row>
    <row r="15847" spans="1:12" x14ac:dyDescent="0.35">
      <c r="A15847" s="1" t="s">
        <v>26511</v>
      </c>
      <c r="B15847" t="s">
        <v>26512</v>
      </c>
      <c r="C15847" t="s">
        <v>34</v>
      </c>
      <c r="D15847" t="s">
        <v>35</v>
      </c>
      <c r="E15847">
        <v>1</v>
      </c>
      <c r="F15847" s="2">
        <v>10798.92</v>
      </c>
      <c r="G15847" s="3">
        <v>29994</v>
      </c>
      <c r="H15847" s="3">
        <v>107.9892</v>
      </c>
      <c r="I15847" s="3">
        <v>507.54924</v>
      </c>
      <c r="J15847" s="3">
        <v>11414.45844</v>
      </c>
      <c r="K15847" s="3">
        <v>17560.705292307692</v>
      </c>
      <c r="L15847" s="4">
        <v>0.35</v>
      </c>
    </row>
    <row r="15848" spans="1:12" x14ac:dyDescent="0.35">
      <c r="A15848" s="1" t="s">
        <v>26513</v>
      </c>
      <c r="B15848" t="s">
        <v>16925</v>
      </c>
      <c r="C15848" t="s">
        <v>26</v>
      </c>
      <c r="D15848" t="s">
        <v>27</v>
      </c>
      <c r="E15848">
        <v>1</v>
      </c>
      <c r="F15848" s="2">
        <v>2928.54</v>
      </c>
      <c r="G15848" s="3">
        <v>5949</v>
      </c>
      <c r="H15848" s="3">
        <v>29.285399999999999</v>
      </c>
      <c r="I15848" s="3">
        <v>137.64138</v>
      </c>
      <c r="J15848" s="3">
        <v>3095.4667800000002</v>
      </c>
      <c r="K15848" s="3">
        <v>4762.2565846153848</v>
      </c>
      <c r="L15848" s="4">
        <v>0.35</v>
      </c>
    </row>
    <row r="15849" spans="1:12" x14ac:dyDescent="0.35">
      <c r="A15849" s="1" t="s">
        <v>26514</v>
      </c>
      <c r="B15849" t="s">
        <v>26515</v>
      </c>
      <c r="C15849" t="s">
        <v>21</v>
      </c>
      <c r="D15849" t="s">
        <v>22</v>
      </c>
      <c r="E15849">
        <v>1</v>
      </c>
      <c r="F15849" s="2">
        <v>71.25</v>
      </c>
      <c r="G15849" s="3">
        <v>189</v>
      </c>
      <c r="H15849" s="3">
        <v>0.71250000000000002</v>
      </c>
      <c r="I15849" s="3">
        <v>3.3487499999999999</v>
      </c>
      <c r="J15849" s="3">
        <v>75.311250000000001</v>
      </c>
      <c r="K15849" s="3">
        <v>115.86346153846154</v>
      </c>
      <c r="L15849" s="4">
        <v>0.35</v>
      </c>
    </row>
    <row r="15850" spans="1:12" x14ac:dyDescent="0.35">
      <c r="A15850" s="1" t="s">
        <v>26516</v>
      </c>
      <c r="B15850" t="s">
        <v>26517</v>
      </c>
      <c r="C15850" t="s">
        <v>34</v>
      </c>
      <c r="D15850" t="s">
        <v>35</v>
      </c>
      <c r="E15850">
        <v>1</v>
      </c>
      <c r="F15850" s="2">
        <v>265.33999999999997</v>
      </c>
      <c r="G15850" s="3">
        <v>664</v>
      </c>
      <c r="H15850" s="3">
        <v>2.6534</v>
      </c>
      <c r="I15850" s="3">
        <v>12.470979999999999</v>
      </c>
      <c r="J15850" s="3">
        <v>280.46437999999995</v>
      </c>
      <c r="K15850" s="3">
        <v>431.48366153846143</v>
      </c>
      <c r="L15850" s="4">
        <v>0.35</v>
      </c>
    </row>
    <row r="15851" spans="1:12" x14ac:dyDescent="0.35">
      <c r="A15851" s="1" t="s">
        <v>26518</v>
      </c>
      <c r="B15851" t="s">
        <v>26519</v>
      </c>
      <c r="C15851" t="s">
        <v>363</v>
      </c>
      <c r="D15851" t="s">
        <v>364</v>
      </c>
      <c r="E15851">
        <v>1</v>
      </c>
      <c r="F15851" s="2">
        <v>264</v>
      </c>
      <c r="G15851" s="3">
        <v>2392</v>
      </c>
      <c r="H15851" s="3">
        <v>2.64</v>
      </c>
      <c r="I15851" s="3">
        <v>12.407999999999999</v>
      </c>
      <c r="J15851" s="3">
        <v>279.048</v>
      </c>
      <c r="K15851" s="3">
        <v>429.30461538461537</v>
      </c>
      <c r="L15851" s="4">
        <v>0.35</v>
      </c>
    </row>
    <row r="15852" spans="1:12" x14ac:dyDescent="0.35">
      <c r="A15852" s="1" t="s">
        <v>26520</v>
      </c>
      <c r="B15852" t="s">
        <v>26521</v>
      </c>
      <c r="C15852" t="s">
        <v>34</v>
      </c>
      <c r="D15852" t="s">
        <v>35</v>
      </c>
      <c r="E15852">
        <v>1</v>
      </c>
      <c r="F15852" s="2">
        <v>1296.43</v>
      </c>
      <c r="G15852" s="3">
        <v>3218.88</v>
      </c>
      <c r="H15852" s="3">
        <v>12.964300000000001</v>
      </c>
      <c r="I15852" s="3">
        <v>60.932210000000005</v>
      </c>
      <c r="J15852" s="3">
        <v>1370.3265100000001</v>
      </c>
      <c r="K15852" s="3">
        <v>2108.194630769231</v>
      </c>
      <c r="L15852" s="4">
        <v>0.35000000000000003</v>
      </c>
    </row>
    <row r="15853" spans="1:12" x14ac:dyDescent="0.35">
      <c r="A15853" s="1" t="s">
        <v>26522</v>
      </c>
      <c r="B15853" t="s">
        <v>26523</v>
      </c>
      <c r="C15853" t="s">
        <v>363</v>
      </c>
      <c r="D15853" t="s">
        <v>364</v>
      </c>
      <c r="E15853">
        <v>1</v>
      </c>
      <c r="F15853" s="2">
        <v>963.46799999999996</v>
      </c>
      <c r="G15853" s="3">
        <v>2105.7199999999998</v>
      </c>
      <c r="H15853" s="3">
        <v>9.6346799999999995</v>
      </c>
      <c r="I15853" s="3">
        <v>45.282995999999997</v>
      </c>
      <c r="J15853" s="3">
        <v>1018.385676</v>
      </c>
      <c r="K15853" s="3">
        <v>1566.7471938461538</v>
      </c>
      <c r="L15853" s="4">
        <v>0.35</v>
      </c>
    </row>
    <row r="15854" spans="1:12" x14ac:dyDescent="0.35">
      <c r="A15854" s="1" t="s">
        <v>26524</v>
      </c>
      <c r="B15854" t="s">
        <v>26525</v>
      </c>
      <c r="C15854" t="s">
        <v>34</v>
      </c>
      <c r="D15854" t="s">
        <v>35</v>
      </c>
      <c r="E15854">
        <v>1</v>
      </c>
      <c r="F15854" s="2">
        <v>142.43</v>
      </c>
      <c r="G15854" s="3">
        <v>368</v>
      </c>
      <c r="H15854" s="3">
        <v>1.4243000000000001</v>
      </c>
      <c r="I15854" s="3">
        <v>6.69421</v>
      </c>
      <c r="J15854" s="3">
        <v>150.54850999999999</v>
      </c>
      <c r="K15854" s="3">
        <v>231.61309230769228</v>
      </c>
      <c r="L15854" s="4">
        <v>0.35</v>
      </c>
    </row>
    <row r="15855" spans="1:12" x14ac:dyDescent="0.35">
      <c r="A15855" s="1" t="s">
        <v>26526</v>
      </c>
      <c r="B15855" t="s">
        <v>20020</v>
      </c>
      <c r="C15855" t="s">
        <v>34</v>
      </c>
      <c r="D15855" t="s">
        <v>35</v>
      </c>
      <c r="E15855">
        <v>1</v>
      </c>
      <c r="F15855" s="2">
        <v>9651.86</v>
      </c>
      <c r="G15855" s="3">
        <v>14999</v>
      </c>
      <c r="H15855" s="3">
        <v>96.518600000000006</v>
      </c>
      <c r="I15855" s="3">
        <v>453.63742000000002</v>
      </c>
      <c r="J15855" s="3">
        <v>10202.016019999999</v>
      </c>
      <c r="K15855" s="3">
        <v>15695.40926153846</v>
      </c>
      <c r="L15855" s="4">
        <v>0.35</v>
      </c>
    </row>
    <row r="15856" spans="1:12" x14ac:dyDescent="0.35">
      <c r="A15856" s="1" t="s">
        <v>26527</v>
      </c>
      <c r="B15856" t="s">
        <v>20434</v>
      </c>
      <c r="C15856" t="s">
        <v>34</v>
      </c>
      <c r="D15856" t="s">
        <v>35</v>
      </c>
      <c r="E15856">
        <v>1</v>
      </c>
      <c r="F15856" s="2">
        <v>3718.44</v>
      </c>
      <c r="G15856" s="3">
        <v>9211</v>
      </c>
      <c r="H15856" s="3">
        <v>37.184400000000004</v>
      </c>
      <c r="I15856" s="3">
        <v>174.76668000000001</v>
      </c>
      <c r="J15856" s="3">
        <v>3930.3910800000003</v>
      </c>
      <c r="K15856" s="3">
        <v>6046.7555076923081</v>
      </c>
      <c r="L15856" s="4">
        <v>0.35</v>
      </c>
    </row>
    <row r="15857" spans="1:12" x14ac:dyDescent="0.35">
      <c r="A15857" s="1" t="s">
        <v>26528</v>
      </c>
      <c r="B15857" t="s">
        <v>21186</v>
      </c>
      <c r="C15857" t="s">
        <v>34</v>
      </c>
      <c r="D15857" t="s">
        <v>35</v>
      </c>
      <c r="E15857">
        <v>1</v>
      </c>
      <c r="F15857" s="2">
        <v>18698.53</v>
      </c>
      <c r="G15857" s="3">
        <v>51936</v>
      </c>
      <c r="H15857" s="3">
        <v>186.9853</v>
      </c>
      <c r="I15857" s="3">
        <v>878.8309099999999</v>
      </c>
      <c r="J15857" s="3">
        <v>19764.34621</v>
      </c>
      <c r="K15857" s="3">
        <v>30406.686476923074</v>
      </c>
      <c r="L15857" s="4">
        <v>0.35</v>
      </c>
    </row>
    <row r="15858" spans="1:12" x14ac:dyDescent="0.35">
      <c r="A15858" s="1" t="s">
        <v>26529</v>
      </c>
      <c r="B15858" t="s">
        <v>26530</v>
      </c>
      <c r="C15858" t="s">
        <v>363</v>
      </c>
      <c r="D15858" t="s">
        <v>364</v>
      </c>
      <c r="E15858">
        <v>1</v>
      </c>
      <c r="F15858" s="2">
        <v>14994.5</v>
      </c>
      <c r="G15858" s="3">
        <v>24631.34</v>
      </c>
      <c r="H15858" s="3">
        <v>149.94499999999999</v>
      </c>
      <c r="I15858" s="3">
        <v>704.74149999999997</v>
      </c>
      <c r="J15858" s="3">
        <v>15849.1865</v>
      </c>
      <c r="K15858" s="3">
        <v>24383.363846153847</v>
      </c>
      <c r="L15858" s="4">
        <v>0.35000000000000003</v>
      </c>
    </row>
    <row r="15859" spans="1:12" x14ac:dyDescent="0.35">
      <c r="A15859" s="1" t="s">
        <v>26531</v>
      </c>
      <c r="B15859" t="s">
        <v>26097</v>
      </c>
      <c r="C15859" t="s">
        <v>13</v>
      </c>
      <c r="D15859" t="s">
        <v>14</v>
      </c>
      <c r="E15859">
        <v>1</v>
      </c>
      <c r="F15859" s="2">
        <v>887.88</v>
      </c>
      <c r="G15859" s="3">
        <v>1777</v>
      </c>
      <c r="H15859" s="3">
        <v>8.8788</v>
      </c>
      <c r="I15859" s="3">
        <v>41.730359999999997</v>
      </c>
      <c r="J15859" s="3">
        <v>938.48915999999997</v>
      </c>
      <c r="K15859" s="3">
        <v>1443.8294769230768</v>
      </c>
      <c r="L15859" s="4">
        <v>0.34999999999999992</v>
      </c>
    </row>
    <row r="15860" spans="1:12" x14ac:dyDescent="0.35">
      <c r="A15860" s="1" t="s">
        <v>26532</v>
      </c>
      <c r="B15860" t="s">
        <v>26533</v>
      </c>
      <c r="C15860" t="s">
        <v>26</v>
      </c>
      <c r="D15860" t="s">
        <v>27</v>
      </c>
      <c r="E15860">
        <v>1</v>
      </c>
      <c r="F15860" s="2">
        <v>38.68</v>
      </c>
      <c r="G15860" s="3">
        <v>80</v>
      </c>
      <c r="H15860" s="3">
        <v>0.38680000000000003</v>
      </c>
      <c r="I15860" s="3">
        <v>1.81796</v>
      </c>
      <c r="J15860" s="3">
        <v>40.88476</v>
      </c>
      <c r="K15860" s="3">
        <v>62.899630769230768</v>
      </c>
      <c r="L15860" s="4">
        <v>0.35</v>
      </c>
    </row>
    <row r="15861" spans="1:12" x14ac:dyDescent="0.35">
      <c r="A15861" s="1" t="s">
        <v>26534</v>
      </c>
      <c r="B15861" t="s">
        <v>17688</v>
      </c>
      <c r="C15861" t="s">
        <v>363</v>
      </c>
      <c r="D15861" t="s">
        <v>364</v>
      </c>
      <c r="E15861">
        <v>1</v>
      </c>
      <c r="F15861" s="2">
        <v>27.2</v>
      </c>
      <c r="G15861" s="3">
        <v>62</v>
      </c>
      <c r="H15861" s="3">
        <v>0.27200000000000002</v>
      </c>
      <c r="I15861" s="3">
        <v>1.2784</v>
      </c>
      <c r="J15861" s="3">
        <v>28.750399999999999</v>
      </c>
      <c r="K15861" s="3">
        <v>44.231384615384613</v>
      </c>
      <c r="L15861" s="4">
        <v>0.35</v>
      </c>
    </row>
    <row r="15862" spans="1:12" x14ac:dyDescent="0.35">
      <c r="A15862" s="1" t="s">
        <v>26535</v>
      </c>
      <c r="B15862" t="s">
        <v>26536</v>
      </c>
      <c r="C15862" t="s">
        <v>363</v>
      </c>
      <c r="D15862" t="s">
        <v>364</v>
      </c>
      <c r="E15862">
        <v>1</v>
      </c>
      <c r="F15862" s="2">
        <v>183.54</v>
      </c>
      <c r="G15862" s="3">
        <v>401.14</v>
      </c>
      <c r="H15862" s="3">
        <v>1.8353999999999999</v>
      </c>
      <c r="I15862" s="3">
        <v>8.6263799999999993</v>
      </c>
      <c r="J15862" s="3">
        <v>194.00178</v>
      </c>
      <c r="K15862" s="3">
        <v>298.46427692307691</v>
      </c>
      <c r="L15862" s="4">
        <v>0.35</v>
      </c>
    </row>
    <row r="15863" spans="1:12" x14ac:dyDescent="0.35">
      <c r="A15863" s="1" t="s">
        <v>26537</v>
      </c>
      <c r="B15863" t="s">
        <v>26538</v>
      </c>
      <c r="C15863" t="s">
        <v>363</v>
      </c>
      <c r="D15863" t="s">
        <v>364</v>
      </c>
      <c r="E15863">
        <v>1</v>
      </c>
      <c r="F15863" s="2">
        <v>815.5</v>
      </c>
      <c r="G15863" s="3">
        <v>1633</v>
      </c>
      <c r="H15863" s="3">
        <v>8.1549999999999994</v>
      </c>
      <c r="I15863" s="3">
        <v>38.328499999999998</v>
      </c>
      <c r="J15863" s="3">
        <v>861.98349999999994</v>
      </c>
      <c r="K15863" s="3">
        <v>1326.1284615384614</v>
      </c>
      <c r="L15863" s="4">
        <v>0.35</v>
      </c>
    </row>
    <row r="15864" spans="1:12" x14ac:dyDescent="0.35">
      <c r="A15864" s="1" t="s">
        <v>26539</v>
      </c>
      <c r="B15864" t="s">
        <v>26540</v>
      </c>
      <c r="C15864" t="s">
        <v>26</v>
      </c>
      <c r="D15864" t="s">
        <v>27</v>
      </c>
      <c r="E15864">
        <v>1</v>
      </c>
      <c r="F15864" s="2">
        <v>427.05</v>
      </c>
      <c r="G15864" s="3">
        <v>871</v>
      </c>
      <c r="H15864" s="3">
        <v>4.2705000000000002</v>
      </c>
      <c r="I15864" s="3">
        <v>20.071349999999999</v>
      </c>
      <c r="J15864" s="3">
        <v>451.39185000000003</v>
      </c>
      <c r="K15864" s="3">
        <v>694.44900000000007</v>
      </c>
      <c r="L15864" s="4">
        <v>0.35000000000000003</v>
      </c>
    </row>
    <row r="15865" spans="1:12" x14ac:dyDescent="0.35">
      <c r="A15865" s="1" t="s">
        <v>26541</v>
      </c>
      <c r="B15865" t="s">
        <v>24015</v>
      </c>
      <c r="C15865" t="s">
        <v>13</v>
      </c>
      <c r="D15865" t="s">
        <v>14</v>
      </c>
      <c r="E15865">
        <v>1</v>
      </c>
      <c r="F15865" s="2">
        <v>262.08</v>
      </c>
      <c r="G15865" s="3">
        <v>524</v>
      </c>
      <c r="H15865" s="3">
        <v>2.6208</v>
      </c>
      <c r="I15865" s="3">
        <v>12.31776</v>
      </c>
      <c r="J15865" s="3">
        <v>277.01855999999998</v>
      </c>
      <c r="K15865" s="3">
        <v>426.18239999999997</v>
      </c>
      <c r="L15865" s="4">
        <v>0.35000000000000003</v>
      </c>
    </row>
    <row r="15866" spans="1:12" x14ac:dyDescent="0.35">
      <c r="A15866" s="1" t="s">
        <v>26542</v>
      </c>
      <c r="B15866" t="s">
        <v>26543</v>
      </c>
      <c r="C15866" t="s">
        <v>363</v>
      </c>
      <c r="D15866" t="s">
        <v>364</v>
      </c>
      <c r="E15866">
        <v>1</v>
      </c>
      <c r="F15866" s="2">
        <v>740.6</v>
      </c>
      <c r="G15866" s="3">
        <v>1469</v>
      </c>
      <c r="H15866" s="3">
        <v>7.4060000000000006</v>
      </c>
      <c r="I15866" s="3">
        <v>34.808199999999999</v>
      </c>
      <c r="J15866" s="3">
        <v>782.81420000000003</v>
      </c>
      <c r="K15866" s="3">
        <v>1204.3295384615385</v>
      </c>
      <c r="L15866" s="4">
        <v>0.35</v>
      </c>
    </row>
    <row r="15867" spans="1:12" x14ac:dyDescent="0.35">
      <c r="A15867" s="1" t="s">
        <v>26544</v>
      </c>
      <c r="B15867" t="s">
        <v>21360</v>
      </c>
      <c r="C15867" t="s">
        <v>363</v>
      </c>
      <c r="D15867" t="s">
        <v>364</v>
      </c>
      <c r="E15867">
        <v>1</v>
      </c>
      <c r="F15867" s="2">
        <v>6000</v>
      </c>
      <c r="G15867" s="3">
        <v>15607</v>
      </c>
      <c r="H15867" s="3">
        <v>60</v>
      </c>
      <c r="I15867" s="3">
        <v>282</v>
      </c>
      <c r="J15867" s="3">
        <v>6342</v>
      </c>
      <c r="K15867" s="3">
        <v>9756.9230769230762</v>
      </c>
      <c r="L15867" s="4">
        <v>0.35</v>
      </c>
    </row>
    <row r="15868" spans="1:12" hidden="1" x14ac:dyDescent="0.35">
      <c r="A15868" s="1" t="s">
        <v>26545</v>
      </c>
      <c r="B15868" t="s">
        <v>26546</v>
      </c>
      <c r="C15868" t="s">
        <v>46</v>
      </c>
      <c r="D15868" t="s">
        <v>47</v>
      </c>
      <c r="E15868">
        <v>1</v>
      </c>
      <c r="F15868" s="2">
        <v>370.5</v>
      </c>
      <c r="G15868" s="3">
        <v>1002.3887999999999</v>
      </c>
      <c r="H15868" s="3">
        <v>3.7050000000000001</v>
      </c>
      <c r="I15868" s="3">
        <v>17.413499999999999</v>
      </c>
      <c r="J15868" s="3">
        <v>391.61849999999998</v>
      </c>
      <c r="K15868" s="3">
        <v>602.49</v>
      </c>
      <c r="L15868" s="4">
        <v>0.35000000000000003</v>
      </c>
    </row>
    <row r="15869" spans="1:12" x14ac:dyDescent="0.35">
      <c r="A15869" s="1" t="s">
        <v>26547</v>
      </c>
      <c r="B15869" t="s">
        <v>3142</v>
      </c>
      <c r="C15869" t="s">
        <v>13</v>
      </c>
      <c r="D15869" t="s">
        <v>14</v>
      </c>
      <c r="E15869">
        <v>1</v>
      </c>
      <c r="F15869" s="2">
        <v>2201.64</v>
      </c>
      <c r="G15869" s="3">
        <v>4407</v>
      </c>
      <c r="H15869" s="3">
        <v>22.016400000000001</v>
      </c>
      <c r="I15869" s="3">
        <v>103.47708</v>
      </c>
      <c r="J15869" s="3">
        <v>2327.13348</v>
      </c>
      <c r="K15869" s="3">
        <v>3580.2053538461537</v>
      </c>
      <c r="L15869" s="4">
        <v>0.35</v>
      </c>
    </row>
    <row r="15870" spans="1:12" x14ac:dyDescent="0.35">
      <c r="A15870" s="1" t="s">
        <v>26548</v>
      </c>
      <c r="B15870" t="s">
        <v>19716</v>
      </c>
      <c r="C15870" t="s">
        <v>363</v>
      </c>
      <c r="D15870" t="s">
        <v>364</v>
      </c>
      <c r="E15870">
        <v>1</v>
      </c>
      <c r="F15870" s="2">
        <v>227.59200000000001</v>
      </c>
      <c r="G15870" s="3">
        <v>511.11200000000002</v>
      </c>
      <c r="H15870" s="3">
        <v>2.2759200000000002</v>
      </c>
      <c r="I15870" s="3">
        <v>10.696824000000001</v>
      </c>
      <c r="J15870" s="3">
        <v>240.56474400000002</v>
      </c>
      <c r="K15870" s="3">
        <v>370.0996061538462</v>
      </c>
      <c r="L15870" s="4">
        <v>0.35000000000000003</v>
      </c>
    </row>
    <row r="15871" spans="1:12" x14ac:dyDescent="0.35">
      <c r="A15871" s="1" t="s">
        <v>26549</v>
      </c>
      <c r="B15871" t="s">
        <v>26550</v>
      </c>
      <c r="C15871" t="s">
        <v>363</v>
      </c>
      <c r="D15871" t="s">
        <v>364</v>
      </c>
      <c r="E15871">
        <v>1</v>
      </c>
      <c r="F15871" s="2">
        <v>130.88999999999999</v>
      </c>
      <c r="G15871" s="3">
        <v>262</v>
      </c>
      <c r="H15871" s="3">
        <v>1.3089</v>
      </c>
      <c r="I15871" s="3">
        <v>6.1518299999999995</v>
      </c>
      <c r="J15871" s="3">
        <v>138.35072999999997</v>
      </c>
      <c r="K15871" s="3">
        <v>212.84727692307686</v>
      </c>
      <c r="L15871" s="4">
        <v>0.35</v>
      </c>
    </row>
    <row r="15872" spans="1:12" x14ac:dyDescent="0.35">
      <c r="A15872" s="1" t="s">
        <v>26551</v>
      </c>
      <c r="B15872" t="s">
        <v>23800</v>
      </c>
      <c r="C15872" t="s">
        <v>13</v>
      </c>
      <c r="D15872" t="s">
        <v>14</v>
      </c>
      <c r="E15872">
        <v>1</v>
      </c>
      <c r="F15872" s="2">
        <v>393.12</v>
      </c>
      <c r="G15872" s="3">
        <v>787</v>
      </c>
      <c r="H15872" s="3">
        <v>3.9312</v>
      </c>
      <c r="I15872" s="3">
        <v>18.47664</v>
      </c>
      <c r="J15872" s="3">
        <v>415.52783999999997</v>
      </c>
      <c r="K15872" s="3">
        <v>639.27359999999999</v>
      </c>
      <c r="L15872" s="4">
        <v>0.35000000000000003</v>
      </c>
    </row>
    <row r="15873" spans="1:12" x14ac:dyDescent="0.35">
      <c r="A15873" s="1" t="s">
        <v>26552</v>
      </c>
      <c r="B15873" t="s">
        <v>19609</v>
      </c>
      <c r="C15873" t="s">
        <v>34</v>
      </c>
      <c r="D15873" t="s">
        <v>35</v>
      </c>
      <c r="E15873">
        <v>1</v>
      </c>
      <c r="F15873" s="2">
        <v>5536.08</v>
      </c>
      <c r="G15873" s="3">
        <v>14881</v>
      </c>
      <c r="H15873" s="3">
        <v>55.360799999999998</v>
      </c>
      <c r="I15873" s="3">
        <v>260.19576000000001</v>
      </c>
      <c r="J15873" s="3">
        <v>5851.6365599999999</v>
      </c>
      <c r="K15873" s="3">
        <v>9002.5177846153838</v>
      </c>
      <c r="L15873" s="4">
        <v>0.34999999999999992</v>
      </c>
    </row>
    <row r="15874" spans="1:12" x14ac:dyDescent="0.35">
      <c r="A15874" s="1" t="s">
        <v>26553</v>
      </c>
      <c r="B15874" t="s">
        <v>25387</v>
      </c>
      <c r="C15874" t="s">
        <v>34</v>
      </c>
      <c r="D15874" t="s">
        <v>35</v>
      </c>
      <c r="E15874">
        <v>1</v>
      </c>
      <c r="F15874" s="2">
        <v>782.77</v>
      </c>
      <c r="G15874" s="3">
        <v>1848</v>
      </c>
      <c r="H15874" s="3">
        <v>7.8277000000000001</v>
      </c>
      <c r="I15874" s="3">
        <v>36.790190000000003</v>
      </c>
      <c r="J15874" s="3">
        <v>827.38789000000008</v>
      </c>
      <c r="K15874" s="3">
        <v>1272.9044461538463</v>
      </c>
      <c r="L15874" s="4">
        <v>0.35</v>
      </c>
    </row>
    <row r="15875" spans="1:12" x14ac:dyDescent="0.35">
      <c r="A15875" s="1" t="s">
        <v>26554</v>
      </c>
      <c r="B15875" t="s">
        <v>26555</v>
      </c>
      <c r="C15875" t="s">
        <v>21</v>
      </c>
      <c r="D15875" t="s">
        <v>22</v>
      </c>
      <c r="E15875">
        <v>1</v>
      </c>
      <c r="F15875" s="2">
        <v>313.95</v>
      </c>
      <c r="G15875" s="3">
        <v>5487</v>
      </c>
      <c r="H15875" s="3">
        <v>3.1395</v>
      </c>
      <c r="I15875" s="3">
        <v>14.755649999999999</v>
      </c>
      <c r="J15875" s="3">
        <v>331.84514999999999</v>
      </c>
      <c r="K15875" s="3">
        <v>510.53099999999995</v>
      </c>
      <c r="L15875" s="4">
        <v>0.35</v>
      </c>
    </row>
    <row r="15876" spans="1:12" x14ac:dyDescent="0.35">
      <c r="A15876" s="1" t="s">
        <v>26556</v>
      </c>
      <c r="B15876" t="s">
        <v>7976</v>
      </c>
      <c r="C15876" t="s">
        <v>34</v>
      </c>
      <c r="D15876" t="s">
        <v>35</v>
      </c>
      <c r="E15876">
        <v>1</v>
      </c>
      <c r="F15876" s="2">
        <v>7288.38</v>
      </c>
      <c r="G15876" s="3">
        <v>20245</v>
      </c>
      <c r="H15876" s="3">
        <v>72.883800000000008</v>
      </c>
      <c r="I15876" s="3">
        <v>342.55385999999999</v>
      </c>
      <c r="J15876" s="3">
        <v>7703.8176599999997</v>
      </c>
      <c r="K15876" s="3">
        <v>11852.027169230769</v>
      </c>
      <c r="L15876" s="4">
        <v>0.35</v>
      </c>
    </row>
    <row r="15877" spans="1:12" x14ac:dyDescent="0.35">
      <c r="A15877" s="1" t="s">
        <v>26557</v>
      </c>
      <c r="B15877" t="s">
        <v>20749</v>
      </c>
      <c r="C15877" t="s">
        <v>34</v>
      </c>
      <c r="D15877" t="s">
        <v>35</v>
      </c>
      <c r="E15877">
        <v>1</v>
      </c>
      <c r="F15877" s="2">
        <v>18224.509999999998</v>
      </c>
      <c r="G15877" s="3">
        <v>50619</v>
      </c>
      <c r="H15877" s="3">
        <v>182.24509999999998</v>
      </c>
      <c r="I15877" s="3">
        <v>856.55196999999998</v>
      </c>
      <c r="J15877" s="3">
        <v>19263.307069999999</v>
      </c>
      <c r="K15877" s="3">
        <v>29635.857030769228</v>
      </c>
      <c r="L15877" s="4">
        <v>0.35</v>
      </c>
    </row>
    <row r="15878" spans="1:12" x14ac:dyDescent="0.35">
      <c r="A15878" s="1" t="s">
        <v>26558</v>
      </c>
      <c r="B15878" t="s">
        <v>16911</v>
      </c>
      <c r="C15878" t="s">
        <v>26</v>
      </c>
      <c r="D15878" t="s">
        <v>27</v>
      </c>
      <c r="E15878">
        <v>1</v>
      </c>
      <c r="F15878" s="2">
        <v>683.65</v>
      </c>
      <c r="G15878" s="3">
        <v>1494.16</v>
      </c>
      <c r="H15878" s="3">
        <v>6.8365</v>
      </c>
      <c r="I15878" s="3">
        <v>32.131549999999997</v>
      </c>
      <c r="J15878" s="3">
        <v>722.61804999999993</v>
      </c>
      <c r="K15878" s="3">
        <v>1111.7200769230767</v>
      </c>
      <c r="L15878" s="4">
        <v>0.34999999999999992</v>
      </c>
    </row>
    <row r="15879" spans="1:12" x14ac:dyDescent="0.35">
      <c r="A15879" s="1" t="s">
        <v>26559</v>
      </c>
      <c r="B15879" t="s">
        <v>17688</v>
      </c>
      <c r="C15879" t="s">
        <v>363</v>
      </c>
      <c r="D15879" t="s">
        <v>364</v>
      </c>
      <c r="E15879">
        <v>1</v>
      </c>
      <c r="F15879" s="2">
        <v>54.4</v>
      </c>
      <c r="G15879" s="3">
        <v>123</v>
      </c>
      <c r="H15879" s="3">
        <v>0.54400000000000004</v>
      </c>
      <c r="I15879" s="3">
        <v>2.5568</v>
      </c>
      <c r="J15879" s="3">
        <v>57.500799999999998</v>
      </c>
      <c r="K15879" s="3">
        <v>88.462769230769226</v>
      </c>
      <c r="L15879" s="4">
        <v>0.35</v>
      </c>
    </row>
    <row r="15880" spans="1:12" x14ac:dyDescent="0.35">
      <c r="A15880" s="1" t="s">
        <v>26560</v>
      </c>
      <c r="B15880" t="s">
        <v>4376</v>
      </c>
      <c r="C15880" t="s">
        <v>13</v>
      </c>
      <c r="D15880" t="s">
        <v>14</v>
      </c>
      <c r="E15880">
        <v>1</v>
      </c>
      <c r="F15880" s="2">
        <v>1947.12</v>
      </c>
      <c r="G15880" s="3">
        <v>3897</v>
      </c>
      <c r="H15880" s="3">
        <v>19.4712</v>
      </c>
      <c r="I15880" s="3">
        <v>91.51464</v>
      </c>
      <c r="J15880" s="3">
        <v>2058.1058399999997</v>
      </c>
      <c r="K15880" s="3">
        <v>3166.3166769230766</v>
      </c>
      <c r="L15880" s="4">
        <v>0.35000000000000003</v>
      </c>
    </row>
    <row r="15881" spans="1:12" x14ac:dyDescent="0.35">
      <c r="A15881" s="1" t="s">
        <v>26561</v>
      </c>
      <c r="B15881" t="s">
        <v>26562</v>
      </c>
      <c r="C15881" t="s">
        <v>363</v>
      </c>
      <c r="D15881" t="s">
        <v>364</v>
      </c>
      <c r="E15881">
        <v>1</v>
      </c>
      <c r="F15881" s="2">
        <v>73.805000000000007</v>
      </c>
      <c r="G15881" s="3">
        <v>153</v>
      </c>
      <c r="H15881" s="3">
        <v>0.73805000000000009</v>
      </c>
      <c r="I15881" s="3">
        <v>3.4688350000000003</v>
      </c>
      <c r="J15881" s="3">
        <v>78.011885000000007</v>
      </c>
      <c r="K15881" s="3">
        <v>120.01828461538462</v>
      </c>
      <c r="L15881" s="4">
        <v>0.34999999999999992</v>
      </c>
    </row>
    <row r="15882" spans="1:12" x14ac:dyDescent="0.35">
      <c r="A15882" s="1" t="s">
        <v>26563</v>
      </c>
      <c r="B15882" t="s">
        <v>26564</v>
      </c>
      <c r="C15882" t="s">
        <v>363</v>
      </c>
      <c r="D15882" t="s">
        <v>364</v>
      </c>
      <c r="E15882">
        <v>1</v>
      </c>
      <c r="F15882" s="2">
        <v>1447.7380000000001</v>
      </c>
      <c r="G15882" s="3">
        <v>3251.2143999999998</v>
      </c>
      <c r="H15882" s="3">
        <v>14.47738</v>
      </c>
      <c r="I15882" s="3">
        <v>68.043686000000008</v>
      </c>
      <c r="J15882" s="3">
        <v>1530.2590660000001</v>
      </c>
      <c r="K15882" s="3">
        <v>2354.2447169230768</v>
      </c>
      <c r="L15882" s="4">
        <v>0.34999999999999992</v>
      </c>
    </row>
    <row r="15883" spans="1:12" x14ac:dyDescent="0.35">
      <c r="A15883" s="1" t="s">
        <v>26565</v>
      </c>
      <c r="B15883" t="s">
        <v>19609</v>
      </c>
      <c r="C15883" t="s">
        <v>34</v>
      </c>
      <c r="D15883" t="s">
        <v>35</v>
      </c>
      <c r="E15883">
        <v>1</v>
      </c>
      <c r="F15883" s="2">
        <v>4645.08</v>
      </c>
      <c r="G15883" s="3">
        <v>12407</v>
      </c>
      <c r="H15883" s="3">
        <v>46.450800000000001</v>
      </c>
      <c r="I15883" s="3">
        <v>218.31876</v>
      </c>
      <c r="J15883" s="3">
        <v>4909.8495599999997</v>
      </c>
      <c r="K15883" s="3">
        <v>7553.6147076923071</v>
      </c>
      <c r="L15883" s="4">
        <v>0.35</v>
      </c>
    </row>
    <row r="15884" spans="1:12" x14ac:dyDescent="0.35">
      <c r="A15884" s="1" t="s">
        <v>26566</v>
      </c>
      <c r="B15884" t="s">
        <v>26567</v>
      </c>
      <c r="C15884" t="s">
        <v>26</v>
      </c>
      <c r="D15884" t="s">
        <v>27</v>
      </c>
      <c r="E15884">
        <v>1</v>
      </c>
      <c r="F15884" s="2">
        <v>191.79</v>
      </c>
      <c r="G15884" s="3">
        <v>396</v>
      </c>
      <c r="H15884" s="3">
        <v>1.9178999999999999</v>
      </c>
      <c r="I15884" s="3">
        <v>9.0141299999999998</v>
      </c>
      <c r="J15884" s="3">
        <v>202.72202999999999</v>
      </c>
      <c r="K15884" s="3">
        <v>311.88004615384614</v>
      </c>
      <c r="L15884" s="4">
        <v>0.35</v>
      </c>
    </row>
    <row r="15885" spans="1:12" x14ac:dyDescent="0.35">
      <c r="A15885" s="1" t="s">
        <v>26568</v>
      </c>
      <c r="B15885" t="s">
        <v>26569</v>
      </c>
      <c r="C15885" t="s">
        <v>26</v>
      </c>
      <c r="D15885" t="s">
        <v>27</v>
      </c>
      <c r="E15885">
        <v>1</v>
      </c>
      <c r="F15885" s="2">
        <v>383.68</v>
      </c>
      <c r="G15885" s="3">
        <v>781</v>
      </c>
      <c r="H15885" s="3">
        <v>3.8368000000000002</v>
      </c>
      <c r="I15885" s="3">
        <v>18.032959999999999</v>
      </c>
      <c r="J15885" s="3">
        <v>405.54975999999999</v>
      </c>
      <c r="K15885" s="3">
        <v>623.92270769230765</v>
      </c>
      <c r="L15885" s="4">
        <v>0.35</v>
      </c>
    </row>
    <row r="15886" spans="1:12" x14ac:dyDescent="0.35">
      <c r="A15886" s="1" t="s">
        <v>26570</v>
      </c>
      <c r="B15886" t="s">
        <v>26571</v>
      </c>
      <c r="C15886" t="s">
        <v>34</v>
      </c>
      <c r="D15886" t="s">
        <v>35</v>
      </c>
      <c r="E15886">
        <v>1</v>
      </c>
      <c r="F15886" s="2">
        <v>2.2799999999999998</v>
      </c>
      <c r="G15886" s="3">
        <v>5.6</v>
      </c>
      <c r="H15886" s="3">
        <v>2.2799999999999997E-2</v>
      </c>
      <c r="I15886" s="3">
        <v>0.10715999999999999</v>
      </c>
      <c r="J15886" s="3">
        <v>2.4099599999999999</v>
      </c>
      <c r="K15886" s="3">
        <v>3.7076307692307688</v>
      </c>
      <c r="L15886" s="4">
        <v>0.35</v>
      </c>
    </row>
    <row r="15887" spans="1:12" x14ac:dyDescent="0.35">
      <c r="A15887" s="1" t="s">
        <v>26572</v>
      </c>
      <c r="B15887" t="s">
        <v>1973</v>
      </c>
      <c r="C15887" t="s">
        <v>13</v>
      </c>
      <c r="D15887" t="s">
        <v>14</v>
      </c>
      <c r="E15887">
        <v>1</v>
      </c>
      <c r="F15887" s="2">
        <v>3009.72</v>
      </c>
      <c r="G15887" s="3">
        <v>6024</v>
      </c>
      <c r="H15887" s="3">
        <v>30.097199999999997</v>
      </c>
      <c r="I15887" s="3">
        <v>141.45684</v>
      </c>
      <c r="J15887" s="3">
        <v>3181.2740399999998</v>
      </c>
      <c r="K15887" s="3">
        <v>4894.267753846153</v>
      </c>
      <c r="L15887" s="4">
        <v>0.34999999999999992</v>
      </c>
    </row>
    <row r="15888" spans="1:12" x14ac:dyDescent="0.35">
      <c r="A15888" s="1" t="s">
        <v>26573</v>
      </c>
      <c r="B15888" t="s">
        <v>26574</v>
      </c>
      <c r="C15888" t="s">
        <v>34</v>
      </c>
      <c r="D15888" t="s">
        <v>35</v>
      </c>
      <c r="E15888">
        <v>1</v>
      </c>
      <c r="F15888" s="2">
        <v>331.09</v>
      </c>
      <c r="G15888" s="3">
        <v>812.2912</v>
      </c>
      <c r="H15888" s="3">
        <v>3.3108999999999997</v>
      </c>
      <c r="I15888" s="3">
        <v>15.561229999999998</v>
      </c>
      <c r="J15888" s="3">
        <v>349.96213</v>
      </c>
      <c r="K15888" s="3">
        <v>538.40327692307687</v>
      </c>
      <c r="L15888" s="4">
        <v>0.34999999999999992</v>
      </c>
    </row>
    <row r="15889" spans="1:12" x14ac:dyDescent="0.35">
      <c r="A15889" s="1" t="s">
        <v>26575</v>
      </c>
      <c r="B15889" t="s">
        <v>19689</v>
      </c>
      <c r="C15889" t="s">
        <v>363</v>
      </c>
      <c r="D15889" t="s">
        <v>364</v>
      </c>
      <c r="E15889">
        <v>1</v>
      </c>
      <c r="F15889" s="2">
        <v>2031.82</v>
      </c>
      <c r="G15889" s="3">
        <v>3533.6</v>
      </c>
      <c r="H15889" s="3">
        <v>20.318200000000001</v>
      </c>
      <c r="I15889" s="3">
        <v>95.495539999999991</v>
      </c>
      <c r="J15889" s="3">
        <v>2147.6337399999998</v>
      </c>
      <c r="K15889" s="3">
        <v>3304.0519076923074</v>
      </c>
      <c r="L15889" s="4">
        <v>0.35000000000000003</v>
      </c>
    </row>
    <row r="15890" spans="1:12" x14ac:dyDescent="0.35">
      <c r="A15890" s="1" t="s">
        <v>26576</v>
      </c>
      <c r="B15890" t="s">
        <v>1575</v>
      </c>
      <c r="C15890" t="s">
        <v>34</v>
      </c>
      <c r="D15890" t="s">
        <v>35</v>
      </c>
      <c r="E15890">
        <v>1</v>
      </c>
      <c r="F15890" s="2">
        <v>32644.46</v>
      </c>
      <c r="G15890" s="3">
        <v>90668</v>
      </c>
      <c r="H15890" s="3">
        <v>326.44459999999998</v>
      </c>
      <c r="I15890" s="3">
        <v>1534.28962</v>
      </c>
      <c r="J15890" s="3">
        <v>34505.194220000005</v>
      </c>
      <c r="K15890" s="3">
        <v>53084.914184615387</v>
      </c>
      <c r="L15890" s="4">
        <v>0.34999999999999992</v>
      </c>
    </row>
    <row r="15891" spans="1:12" x14ac:dyDescent="0.35">
      <c r="A15891" s="1">
        <v>25155</v>
      </c>
      <c r="B15891" t="s">
        <v>26577</v>
      </c>
      <c r="C15891" t="s">
        <v>13</v>
      </c>
      <c r="D15891" t="s">
        <v>14</v>
      </c>
      <c r="E15891">
        <v>1</v>
      </c>
      <c r="F15891" s="2">
        <v>28.8</v>
      </c>
      <c r="G15891" s="3">
        <v>68.099999999999994</v>
      </c>
      <c r="H15891" s="3">
        <v>0.28800000000000003</v>
      </c>
      <c r="I15891" s="3">
        <v>1.3536000000000001</v>
      </c>
      <c r="J15891" s="3">
        <v>30.441600000000001</v>
      </c>
      <c r="K15891" s="3">
        <v>46.833230769230767</v>
      </c>
      <c r="L15891" s="4">
        <v>0.34999999999999992</v>
      </c>
    </row>
    <row r="15892" spans="1:12" x14ac:dyDescent="0.35">
      <c r="A15892" s="1" t="s">
        <v>26578</v>
      </c>
      <c r="B15892" t="s">
        <v>2716</v>
      </c>
      <c r="C15892" t="s">
        <v>34</v>
      </c>
      <c r="D15892" t="s">
        <v>35</v>
      </c>
      <c r="E15892">
        <v>1</v>
      </c>
      <c r="F15892" s="2">
        <v>117.07</v>
      </c>
      <c r="G15892" s="3">
        <v>205</v>
      </c>
      <c r="H15892" s="3">
        <v>1.1706999999999999</v>
      </c>
      <c r="I15892" s="3">
        <v>5.5022899999999995</v>
      </c>
      <c r="J15892" s="3">
        <v>123.74298999999999</v>
      </c>
      <c r="K15892" s="3">
        <v>190.37383076923075</v>
      </c>
      <c r="L15892" s="4">
        <v>0.35</v>
      </c>
    </row>
    <row r="15893" spans="1:12" x14ac:dyDescent="0.35">
      <c r="A15893" s="1" t="s">
        <v>26579</v>
      </c>
      <c r="B15893" t="s">
        <v>26580</v>
      </c>
      <c r="C15893" t="s">
        <v>26</v>
      </c>
      <c r="D15893" t="s">
        <v>27</v>
      </c>
      <c r="E15893">
        <v>1</v>
      </c>
      <c r="F15893" s="2">
        <v>33.450000000000003</v>
      </c>
      <c r="G15893" s="3">
        <v>70</v>
      </c>
      <c r="H15893" s="3">
        <v>0.33450000000000002</v>
      </c>
      <c r="I15893" s="3">
        <v>1.5721500000000002</v>
      </c>
      <c r="J15893" s="3">
        <v>35.356650000000002</v>
      </c>
      <c r="K15893" s="3">
        <v>54.394846153846153</v>
      </c>
      <c r="L15893" s="4">
        <v>0.35</v>
      </c>
    </row>
    <row r="15894" spans="1:12" x14ac:dyDescent="0.35">
      <c r="A15894" s="1" t="s">
        <v>26581</v>
      </c>
      <c r="B15894" t="s">
        <v>22348</v>
      </c>
      <c r="C15894" t="s">
        <v>34</v>
      </c>
      <c r="D15894" t="s">
        <v>35</v>
      </c>
      <c r="E15894">
        <v>1</v>
      </c>
      <c r="F15894" s="2">
        <v>3771.9</v>
      </c>
      <c r="G15894" s="3">
        <v>10478</v>
      </c>
      <c r="H15894" s="3">
        <v>37.719000000000001</v>
      </c>
      <c r="I15894" s="3">
        <v>177.27930000000001</v>
      </c>
      <c r="J15894" s="3">
        <v>3986.8983000000003</v>
      </c>
      <c r="K15894" s="3">
        <v>6133.6896923076929</v>
      </c>
      <c r="L15894" s="4">
        <v>0.35000000000000003</v>
      </c>
    </row>
    <row r="15895" spans="1:12" x14ac:dyDescent="0.35">
      <c r="A15895" s="1" t="s">
        <v>26582</v>
      </c>
      <c r="B15895" t="s">
        <v>26583</v>
      </c>
      <c r="C15895" t="s">
        <v>363</v>
      </c>
      <c r="D15895" t="s">
        <v>364</v>
      </c>
      <c r="E15895">
        <v>1</v>
      </c>
      <c r="F15895" s="2">
        <v>873.12</v>
      </c>
      <c r="G15895" s="3">
        <v>1873</v>
      </c>
      <c r="H15895" s="3">
        <v>8.7311999999999994</v>
      </c>
      <c r="I15895" s="3">
        <v>41.036639999999998</v>
      </c>
      <c r="J15895" s="3">
        <v>922.88783999999998</v>
      </c>
      <c r="K15895" s="3">
        <v>1419.827446153846</v>
      </c>
      <c r="L15895" s="4">
        <v>0.35</v>
      </c>
    </row>
    <row r="15896" spans="1:12" x14ac:dyDescent="0.35">
      <c r="A15896" s="1" t="s">
        <v>26584</v>
      </c>
      <c r="B15896" t="s">
        <v>26585</v>
      </c>
      <c r="C15896" t="s">
        <v>34</v>
      </c>
      <c r="D15896" t="s">
        <v>35</v>
      </c>
      <c r="E15896">
        <v>1</v>
      </c>
      <c r="F15896" s="2">
        <v>35.4</v>
      </c>
      <c r="G15896" s="3">
        <v>43</v>
      </c>
      <c r="H15896" s="3">
        <v>0.35399999999999998</v>
      </c>
      <c r="I15896" s="3">
        <v>1.6637999999999999</v>
      </c>
      <c r="J15896" s="3">
        <v>37.4178</v>
      </c>
      <c r="K15896" s="3">
        <v>57.565846153846152</v>
      </c>
      <c r="L15896" s="4">
        <v>0.35</v>
      </c>
    </row>
    <row r="15897" spans="1:12" x14ac:dyDescent="0.35">
      <c r="A15897" s="1" t="s">
        <v>26586</v>
      </c>
      <c r="B15897" t="s">
        <v>26587</v>
      </c>
      <c r="C15897" t="s">
        <v>363</v>
      </c>
      <c r="D15897" t="s">
        <v>364</v>
      </c>
      <c r="E15897">
        <v>1</v>
      </c>
      <c r="F15897" s="2">
        <v>154.56</v>
      </c>
      <c r="G15897" s="3">
        <v>337.8</v>
      </c>
      <c r="H15897" s="3">
        <v>1.5456000000000001</v>
      </c>
      <c r="I15897" s="3">
        <v>7.2643200000000006</v>
      </c>
      <c r="J15897" s="3">
        <v>163.36992000000001</v>
      </c>
      <c r="K15897" s="3">
        <v>251.33833846153846</v>
      </c>
      <c r="L15897" s="4">
        <v>0.35</v>
      </c>
    </row>
    <row r="15898" spans="1:12" x14ac:dyDescent="0.35">
      <c r="A15898" s="1" t="s">
        <v>26588</v>
      </c>
      <c r="B15898" t="s">
        <v>26589</v>
      </c>
      <c r="C15898" t="s">
        <v>13</v>
      </c>
      <c r="D15898" t="s">
        <v>14</v>
      </c>
      <c r="E15898">
        <v>1</v>
      </c>
      <c r="F15898" s="2">
        <v>807.24</v>
      </c>
      <c r="G15898" s="3">
        <v>1473</v>
      </c>
      <c r="H15898" s="3">
        <v>8.0724</v>
      </c>
      <c r="I15898" s="3">
        <v>37.940280000000001</v>
      </c>
      <c r="J15898" s="3">
        <v>853.25268000000005</v>
      </c>
      <c r="K15898" s="3">
        <v>1312.6964307692308</v>
      </c>
      <c r="L15898" s="4">
        <v>0.35</v>
      </c>
    </row>
    <row r="15899" spans="1:12" x14ac:dyDescent="0.35">
      <c r="A15899" s="1" t="s">
        <v>26590</v>
      </c>
      <c r="B15899" t="s">
        <v>26590</v>
      </c>
      <c r="C15899" t="s">
        <v>363</v>
      </c>
      <c r="D15899" t="s">
        <v>364</v>
      </c>
      <c r="E15899">
        <v>1</v>
      </c>
      <c r="F15899" s="2">
        <v>801</v>
      </c>
      <c r="G15899" s="3">
        <v>1536</v>
      </c>
      <c r="H15899" s="3">
        <v>8.01</v>
      </c>
      <c r="I15899" s="3">
        <v>37.646999999999998</v>
      </c>
      <c r="J15899" s="3">
        <v>846.65700000000004</v>
      </c>
      <c r="K15899" s="3">
        <v>1302.5492307692307</v>
      </c>
      <c r="L15899" s="4">
        <v>0.34999999999999992</v>
      </c>
    </row>
    <row r="15900" spans="1:12" x14ac:dyDescent="0.35">
      <c r="A15900" s="1" t="s">
        <v>26591</v>
      </c>
      <c r="B15900" t="s">
        <v>20272</v>
      </c>
      <c r="C15900" t="s">
        <v>363</v>
      </c>
      <c r="D15900" t="s">
        <v>364</v>
      </c>
      <c r="E15900">
        <v>1</v>
      </c>
      <c r="F15900" s="2">
        <v>5040</v>
      </c>
      <c r="G15900" s="3">
        <v>928</v>
      </c>
      <c r="H15900" s="3">
        <v>50.4</v>
      </c>
      <c r="I15900" s="3">
        <v>236.88</v>
      </c>
      <c r="J15900" s="3">
        <v>5327.28</v>
      </c>
      <c r="K15900" s="3">
        <v>8195.8153846153837</v>
      </c>
      <c r="L15900" s="4">
        <v>0.35</v>
      </c>
    </row>
    <row r="15901" spans="1:12" x14ac:dyDescent="0.35">
      <c r="A15901" s="1" t="s">
        <v>26592</v>
      </c>
      <c r="B15901" t="s">
        <v>23013</v>
      </c>
      <c r="C15901" t="s">
        <v>363</v>
      </c>
      <c r="D15901" t="s">
        <v>364</v>
      </c>
      <c r="E15901">
        <v>1</v>
      </c>
      <c r="F15901" s="2">
        <v>53.13</v>
      </c>
      <c r="G15901" s="3">
        <v>105</v>
      </c>
      <c r="H15901" s="3">
        <v>0.53129999999999999</v>
      </c>
      <c r="I15901" s="3">
        <v>2.4971100000000002</v>
      </c>
      <c r="J15901" s="3">
        <v>56.158410000000003</v>
      </c>
      <c r="K15901" s="3">
        <v>86.397553846153855</v>
      </c>
      <c r="L15901" s="4">
        <v>0.35000000000000003</v>
      </c>
    </row>
    <row r="15902" spans="1:12" x14ac:dyDescent="0.35">
      <c r="A15902" s="1" t="s">
        <v>26593</v>
      </c>
      <c r="B15902" t="s">
        <v>26594</v>
      </c>
      <c r="C15902" t="s">
        <v>363</v>
      </c>
      <c r="D15902" t="s">
        <v>364</v>
      </c>
      <c r="E15902">
        <v>1</v>
      </c>
      <c r="F15902" s="2">
        <v>91.29</v>
      </c>
      <c r="G15902" s="3">
        <v>189</v>
      </c>
      <c r="H15902" s="3">
        <v>0.91290000000000004</v>
      </c>
      <c r="I15902" s="3">
        <v>4.2906300000000002</v>
      </c>
      <c r="J15902" s="3">
        <v>96.493529999999993</v>
      </c>
      <c r="K15902" s="3">
        <v>148.4515846153846</v>
      </c>
      <c r="L15902" s="4">
        <v>0.35</v>
      </c>
    </row>
    <row r="15903" spans="1:12" x14ac:dyDescent="0.35">
      <c r="A15903" s="1" t="s">
        <v>26595</v>
      </c>
      <c r="B15903" t="s">
        <v>26596</v>
      </c>
      <c r="C15903" t="s">
        <v>34</v>
      </c>
      <c r="D15903" t="s">
        <v>35</v>
      </c>
      <c r="E15903">
        <v>1</v>
      </c>
      <c r="F15903" s="2">
        <v>1.4950000000000001</v>
      </c>
      <c r="G15903" s="3">
        <v>3</v>
      </c>
      <c r="H15903" s="3">
        <v>1.4950000000000001E-2</v>
      </c>
      <c r="I15903" s="3">
        <v>7.0265000000000008E-2</v>
      </c>
      <c r="J15903" s="3">
        <v>1.5802150000000001</v>
      </c>
      <c r="K15903" s="3">
        <v>2.4311000000000003</v>
      </c>
      <c r="L15903" s="4">
        <v>0.35000000000000003</v>
      </c>
    </row>
    <row r="15904" spans="1:12" x14ac:dyDescent="0.35">
      <c r="A15904" s="1" t="s">
        <v>26597</v>
      </c>
      <c r="B15904" t="s">
        <v>26598</v>
      </c>
      <c r="C15904" t="s">
        <v>363</v>
      </c>
      <c r="D15904" t="s">
        <v>364</v>
      </c>
      <c r="E15904">
        <v>1</v>
      </c>
      <c r="F15904" s="2">
        <v>214.84</v>
      </c>
      <c r="G15904" s="3">
        <v>423</v>
      </c>
      <c r="H15904" s="3">
        <v>2.1484000000000001</v>
      </c>
      <c r="I15904" s="3">
        <v>10.097480000000001</v>
      </c>
      <c r="J15904" s="3">
        <v>227.08588</v>
      </c>
      <c r="K15904" s="3">
        <v>349.36289230769228</v>
      </c>
      <c r="L15904" s="4">
        <v>0.34999999999999992</v>
      </c>
    </row>
    <row r="15905" spans="1:12" x14ac:dyDescent="0.35">
      <c r="A15905" s="1" t="s">
        <v>26599</v>
      </c>
      <c r="B15905" t="s">
        <v>22532</v>
      </c>
      <c r="C15905" t="s">
        <v>363</v>
      </c>
      <c r="D15905" t="s">
        <v>364</v>
      </c>
      <c r="E15905">
        <v>1</v>
      </c>
      <c r="F15905" s="2">
        <v>412.16</v>
      </c>
      <c r="G15905" s="3">
        <v>900.8</v>
      </c>
      <c r="H15905" s="3">
        <v>4.1215999999999999</v>
      </c>
      <c r="I15905" s="3">
        <v>19.37152</v>
      </c>
      <c r="J15905" s="3">
        <v>435.65312</v>
      </c>
      <c r="K15905" s="3">
        <v>670.23556923076922</v>
      </c>
      <c r="L15905" s="4">
        <v>0.35</v>
      </c>
    </row>
    <row r="15906" spans="1:12" x14ac:dyDescent="0.35">
      <c r="A15906" s="1" t="s">
        <v>26600</v>
      </c>
      <c r="B15906" t="s">
        <v>26601</v>
      </c>
      <c r="C15906" t="s">
        <v>363</v>
      </c>
      <c r="D15906" t="s">
        <v>364</v>
      </c>
      <c r="E15906">
        <v>1</v>
      </c>
      <c r="F15906" s="2">
        <v>73.14</v>
      </c>
      <c r="G15906" s="3">
        <v>147</v>
      </c>
      <c r="H15906" s="3">
        <v>0.73140000000000005</v>
      </c>
      <c r="I15906" s="3">
        <v>3.4375800000000001</v>
      </c>
      <c r="J15906" s="3">
        <v>77.308979999999991</v>
      </c>
      <c r="K15906" s="3">
        <v>118.93689230769229</v>
      </c>
      <c r="L15906" s="4">
        <v>0.35</v>
      </c>
    </row>
    <row r="15907" spans="1:12" x14ac:dyDescent="0.35">
      <c r="A15907" s="1" t="s">
        <v>26602</v>
      </c>
      <c r="B15907" t="s">
        <v>26603</v>
      </c>
      <c r="C15907" t="s">
        <v>363</v>
      </c>
      <c r="D15907" t="s">
        <v>364</v>
      </c>
      <c r="E15907">
        <v>1</v>
      </c>
      <c r="F15907" s="2">
        <v>42.480899999999998</v>
      </c>
      <c r="G15907" s="3">
        <v>103</v>
      </c>
      <c r="H15907" s="3">
        <v>0.42480899999999999</v>
      </c>
      <c r="I15907" s="3">
        <v>1.9966022999999999</v>
      </c>
      <c r="J15907" s="3">
        <v>44.902311300000001</v>
      </c>
      <c r="K15907" s="3">
        <v>69.080478923076925</v>
      </c>
      <c r="L15907" s="4">
        <v>0.35</v>
      </c>
    </row>
    <row r="15908" spans="1:12" x14ac:dyDescent="0.35">
      <c r="A15908" s="1" t="s">
        <v>26604</v>
      </c>
      <c r="B15908" t="s">
        <v>26181</v>
      </c>
      <c r="C15908" t="s">
        <v>34</v>
      </c>
      <c r="D15908" t="s">
        <v>35</v>
      </c>
      <c r="E15908">
        <v>1</v>
      </c>
      <c r="F15908" s="2">
        <v>8422.92</v>
      </c>
      <c r="G15908" s="3">
        <v>23393</v>
      </c>
      <c r="H15908" s="3">
        <v>84.229200000000006</v>
      </c>
      <c r="I15908" s="3">
        <v>395.87724000000003</v>
      </c>
      <c r="J15908" s="3">
        <v>8903.0264399999996</v>
      </c>
      <c r="K15908" s="3">
        <v>13696.963753846152</v>
      </c>
      <c r="L15908" s="4">
        <v>0.34999999999999992</v>
      </c>
    </row>
    <row r="15909" spans="1:12" x14ac:dyDescent="0.35">
      <c r="A15909" s="1" t="s">
        <v>26605</v>
      </c>
      <c r="B15909" t="s">
        <v>26606</v>
      </c>
      <c r="C15909" t="s">
        <v>34</v>
      </c>
      <c r="D15909" t="s">
        <v>35</v>
      </c>
      <c r="E15909">
        <v>1</v>
      </c>
      <c r="F15909" s="2">
        <v>380.23</v>
      </c>
      <c r="G15909" s="3">
        <v>930.74239999999998</v>
      </c>
      <c r="H15909" s="3">
        <v>3.8023000000000002</v>
      </c>
      <c r="I15909" s="3">
        <v>17.870810000000002</v>
      </c>
      <c r="J15909" s="3">
        <v>401.90311000000003</v>
      </c>
      <c r="K15909" s="3">
        <v>618.31247692307693</v>
      </c>
      <c r="L15909" s="4">
        <v>0.35</v>
      </c>
    </row>
    <row r="15910" spans="1:12" x14ac:dyDescent="0.35">
      <c r="A15910" s="1" t="s">
        <v>26607</v>
      </c>
      <c r="B15910" t="s">
        <v>26608</v>
      </c>
      <c r="C15910" t="s">
        <v>34</v>
      </c>
      <c r="D15910" t="s">
        <v>35</v>
      </c>
      <c r="E15910">
        <v>1</v>
      </c>
      <c r="F15910" s="2">
        <v>0.53500000000000003</v>
      </c>
      <c r="G15910" s="3">
        <v>2</v>
      </c>
      <c r="H15910" s="3">
        <v>5.3500000000000006E-3</v>
      </c>
      <c r="I15910" s="3">
        <v>2.5145000000000001E-2</v>
      </c>
      <c r="J15910" s="3">
        <v>0.56549499999999997</v>
      </c>
      <c r="K15910" s="3">
        <v>0.86999230769230762</v>
      </c>
      <c r="L15910" s="4">
        <v>0.35</v>
      </c>
    </row>
    <row r="15911" spans="1:12" x14ac:dyDescent="0.35">
      <c r="A15911" s="1" t="s">
        <v>26609</v>
      </c>
      <c r="B15911" t="s">
        <v>18028</v>
      </c>
      <c r="C15911" t="s">
        <v>363</v>
      </c>
      <c r="D15911" t="s">
        <v>364</v>
      </c>
      <c r="E15911">
        <v>1</v>
      </c>
      <c r="F15911" s="2">
        <v>1241.08</v>
      </c>
      <c r="G15911" s="3">
        <v>2559</v>
      </c>
      <c r="H15911" s="3">
        <v>12.4108</v>
      </c>
      <c r="I15911" s="3">
        <v>58.330759999999998</v>
      </c>
      <c r="J15911" s="3">
        <v>1311.8215600000001</v>
      </c>
      <c r="K15911" s="3">
        <v>2018.1870153846155</v>
      </c>
      <c r="L15911" s="4">
        <v>0.35</v>
      </c>
    </row>
    <row r="15912" spans="1:12" x14ac:dyDescent="0.35">
      <c r="A15912" s="1" t="s">
        <v>26610</v>
      </c>
      <c r="B15912" t="s">
        <v>26611</v>
      </c>
      <c r="C15912" t="s">
        <v>26</v>
      </c>
      <c r="D15912" t="s">
        <v>27</v>
      </c>
      <c r="E15912">
        <v>1</v>
      </c>
      <c r="F15912" s="2">
        <v>43.51</v>
      </c>
      <c r="G15912" s="3">
        <v>89.61</v>
      </c>
      <c r="H15912" s="3">
        <v>0.43509999999999999</v>
      </c>
      <c r="I15912" s="3">
        <v>2.0449699999999997</v>
      </c>
      <c r="J15912" s="3">
        <v>45.990069999999996</v>
      </c>
      <c r="K15912" s="3">
        <v>70.753953846153834</v>
      </c>
      <c r="L15912" s="4">
        <v>0.34999999999999992</v>
      </c>
    </row>
    <row r="15913" spans="1:12" x14ac:dyDescent="0.35">
      <c r="A15913" s="1" t="s">
        <v>26612</v>
      </c>
      <c r="B15913" t="s">
        <v>24500</v>
      </c>
      <c r="C15913" t="s">
        <v>13</v>
      </c>
      <c r="D15913" t="s">
        <v>14</v>
      </c>
      <c r="E15913">
        <v>1</v>
      </c>
      <c r="F15913" s="2">
        <v>273.83999999999997</v>
      </c>
      <c r="G15913" s="3">
        <v>548</v>
      </c>
      <c r="H15913" s="3">
        <v>2.7383999999999999</v>
      </c>
      <c r="I15913" s="3">
        <v>12.870479999999999</v>
      </c>
      <c r="J15913" s="3">
        <v>289.44887999999997</v>
      </c>
      <c r="K15913" s="3">
        <v>445.30596923076916</v>
      </c>
      <c r="L15913" s="4">
        <v>0.35</v>
      </c>
    </row>
    <row r="15914" spans="1:12" x14ac:dyDescent="0.35">
      <c r="A15914" s="1" t="s">
        <v>26613</v>
      </c>
      <c r="B15914" t="s">
        <v>19890</v>
      </c>
      <c r="C15914" t="s">
        <v>363</v>
      </c>
      <c r="D15914" t="s">
        <v>364</v>
      </c>
      <c r="E15914">
        <v>1</v>
      </c>
      <c r="F15914" s="2">
        <v>212.47</v>
      </c>
      <c r="G15914" s="3">
        <v>418</v>
      </c>
      <c r="H15914" s="3">
        <v>2.1246999999999998</v>
      </c>
      <c r="I15914" s="3">
        <v>9.9860900000000008</v>
      </c>
      <c r="J15914" s="3">
        <v>224.58078999999998</v>
      </c>
      <c r="K15914" s="3">
        <v>345.50890769230767</v>
      </c>
      <c r="L15914" s="4">
        <v>0.35000000000000003</v>
      </c>
    </row>
    <row r="15915" spans="1:12" x14ac:dyDescent="0.35">
      <c r="A15915" s="1" t="s">
        <v>26614</v>
      </c>
      <c r="B15915" t="s">
        <v>26615</v>
      </c>
      <c r="C15915" t="s">
        <v>363</v>
      </c>
      <c r="D15915" t="s">
        <v>364</v>
      </c>
      <c r="E15915">
        <v>1</v>
      </c>
      <c r="F15915" s="2">
        <v>2745</v>
      </c>
      <c r="G15915" s="3">
        <v>5916</v>
      </c>
      <c r="H15915" s="3">
        <v>27.45</v>
      </c>
      <c r="I15915" s="3">
        <v>129.01499999999999</v>
      </c>
      <c r="J15915" s="3">
        <v>2901.4649999999997</v>
      </c>
      <c r="K15915" s="3">
        <v>4463.7923076923071</v>
      </c>
      <c r="L15915" s="4">
        <v>0.35</v>
      </c>
    </row>
    <row r="15916" spans="1:12" x14ac:dyDescent="0.35">
      <c r="A15916" s="1" t="s">
        <v>26616</v>
      </c>
      <c r="B15916" t="s">
        <v>26617</v>
      </c>
      <c r="C15916" t="s">
        <v>363</v>
      </c>
      <c r="D15916" t="s">
        <v>364</v>
      </c>
      <c r="E15916">
        <v>1</v>
      </c>
      <c r="F15916" s="2">
        <v>2</v>
      </c>
      <c r="G15916" s="3">
        <v>7.47</v>
      </c>
      <c r="H15916" s="3">
        <v>0.02</v>
      </c>
      <c r="I15916" s="3">
        <v>9.4E-2</v>
      </c>
      <c r="J15916" s="3">
        <v>2.1139999999999999</v>
      </c>
      <c r="K15916" s="3">
        <v>3.2523076923076921</v>
      </c>
      <c r="L15916" s="4">
        <v>0.35</v>
      </c>
    </row>
    <row r="15917" spans="1:12" x14ac:dyDescent="0.35">
      <c r="A15917" s="1" t="s">
        <v>26618</v>
      </c>
      <c r="B15917" t="s">
        <v>26619</v>
      </c>
      <c r="C15917" t="s">
        <v>34</v>
      </c>
      <c r="D15917" t="s">
        <v>35</v>
      </c>
      <c r="E15917">
        <v>1</v>
      </c>
      <c r="F15917" s="2">
        <v>141.75</v>
      </c>
      <c r="G15917" s="3">
        <v>0</v>
      </c>
      <c r="H15917" s="3">
        <v>1.4175</v>
      </c>
      <c r="I15917" s="3">
        <v>6.6622500000000002</v>
      </c>
      <c r="J15917" s="3">
        <v>149.82974999999999</v>
      </c>
      <c r="K15917" s="3">
        <v>230.50730769230768</v>
      </c>
      <c r="L15917" s="4">
        <v>0.35</v>
      </c>
    </row>
    <row r="15918" spans="1:12" x14ac:dyDescent="0.35">
      <c r="A15918" s="1" t="s">
        <v>26620</v>
      </c>
      <c r="B15918" t="s">
        <v>26621</v>
      </c>
      <c r="C15918" t="s">
        <v>363</v>
      </c>
      <c r="D15918" t="s">
        <v>364</v>
      </c>
      <c r="E15918">
        <v>1</v>
      </c>
      <c r="F15918" s="2">
        <v>4186</v>
      </c>
      <c r="G15918" s="3">
        <v>9019</v>
      </c>
      <c r="H15918" s="3">
        <v>41.86</v>
      </c>
      <c r="I15918" s="3">
        <v>196.74199999999999</v>
      </c>
      <c r="J15918" s="3">
        <v>4424.6019999999999</v>
      </c>
      <c r="K15918" s="3">
        <v>6807.08</v>
      </c>
      <c r="L15918" s="4">
        <v>0.35000000000000003</v>
      </c>
    </row>
    <row r="15919" spans="1:12" x14ac:dyDescent="0.35">
      <c r="A15919" s="1" t="s">
        <v>26622</v>
      </c>
      <c r="B15919" t="s">
        <v>26623</v>
      </c>
      <c r="C15919" t="s">
        <v>363</v>
      </c>
      <c r="D15919" t="s">
        <v>364</v>
      </c>
      <c r="E15919">
        <v>1</v>
      </c>
      <c r="F15919" s="2">
        <v>3279</v>
      </c>
      <c r="G15919" s="3">
        <v>7066</v>
      </c>
      <c r="H15919" s="3">
        <v>32.79</v>
      </c>
      <c r="I15919" s="3">
        <v>154.113</v>
      </c>
      <c r="J15919" s="3">
        <v>3465.9029999999998</v>
      </c>
      <c r="K15919" s="3">
        <v>5332.1584615384609</v>
      </c>
      <c r="L15919" s="4">
        <v>0.35</v>
      </c>
    </row>
    <row r="15920" spans="1:12" x14ac:dyDescent="0.35">
      <c r="A15920" s="1" t="s">
        <v>26624</v>
      </c>
      <c r="B15920" t="s">
        <v>26625</v>
      </c>
      <c r="C15920" t="s">
        <v>363</v>
      </c>
      <c r="D15920" t="s">
        <v>364</v>
      </c>
      <c r="E15920">
        <v>1</v>
      </c>
      <c r="F15920" s="2">
        <v>3057</v>
      </c>
      <c r="G15920" s="3">
        <v>6118</v>
      </c>
      <c r="H15920" s="3">
        <v>30.57</v>
      </c>
      <c r="I15920" s="3">
        <v>143.679</v>
      </c>
      <c r="J15920" s="3">
        <v>3231.2490000000003</v>
      </c>
      <c r="K15920" s="3">
        <v>4971.1523076923077</v>
      </c>
      <c r="L15920" s="4">
        <v>0.34999999999999992</v>
      </c>
    </row>
    <row r="15921" spans="1:12" x14ac:dyDescent="0.35">
      <c r="A15921" s="1" t="s">
        <v>26626</v>
      </c>
      <c r="B15921" t="s">
        <v>26627</v>
      </c>
      <c r="C15921" t="s">
        <v>363</v>
      </c>
      <c r="D15921" t="s">
        <v>364</v>
      </c>
      <c r="E15921">
        <v>1</v>
      </c>
      <c r="F15921" s="2">
        <v>1343</v>
      </c>
      <c r="G15921" s="3">
        <v>2770</v>
      </c>
      <c r="H15921" s="3">
        <v>13.43</v>
      </c>
      <c r="I15921" s="3">
        <v>63.121000000000002</v>
      </c>
      <c r="J15921" s="3">
        <v>1419.5510000000002</v>
      </c>
      <c r="K15921" s="3">
        <v>2183.9246153846157</v>
      </c>
      <c r="L15921" s="4">
        <v>0.35000000000000003</v>
      </c>
    </row>
    <row r="15922" spans="1:12" x14ac:dyDescent="0.35">
      <c r="A15922" s="1" t="s">
        <v>26628</v>
      </c>
      <c r="B15922" t="s">
        <v>26629</v>
      </c>
      <c r="C15922" t="s">
        <v>363</v>
      </c>
      <c r="D15922" t="s">
        <v>364</v>
      </c>
      <c r="E15922">
        <v>1</v>
      </c>
      <c r="F15922" s="2">
        <v>1104.546</v>
      </c>
      <c r="G15922" s="3">
        <v>2425</v>
      </c>
      <c r="H15922" s="3">
        <v>11.04546</v>
      </c>
      <c r="I15922" s="3">
        <v>51.913662000000002</v>
      </c>
      <c r="J15922" s="3">
        <v>1167.505122</v>
      </c>
      <c r="K15922" s="3">
        <v>1796.1617261538461</v>
      </c>
      <c r="L15922" s="4">
        <v>0.35</v>
      </c>
    </row>
    <row r="15923" spans="1:12" x14ac:dyDescent="0.35">
      <c r="A15923" s="1" t="s">
        <v>26630</v>
      </c>
      <c r="B15923" t="s">
        <v>26631</v>
      </c>
      <c r="C15923" t="s">
        <v>363</v>
      </c>
      <c r="D15923" t="s">
        <v>364</v>
      </c>
      <c r="E15923">
        <v>1</v>
      </c>
      <c r="F15923" s="2">
        <v>2163</v>
      </c>
      <c r="G15923" s="3">
        <v>4660</v>
      </c>
      <c r="H15923" s="3">
        <v>21.63</v>
      </c>
      <c r="I15923" s="3">
        <v>101.661</v>
      </c>
      <c r="J15923" s="3">
        <v>2286.2910000000002</v>
      </c>
      <c r="K15923" s="3">
        <v>3517.3707692307694</v>
      </c>
      <c r="L15923" s="4">
        <v>0.35</v>
      </c>
    </row>
    <row r="15924" spans="1:12" x14ac:dyDescent="0.35">
      <c r="A15924" s="1" t="s">
        <v>26632</v>
      </c>
      <c r="B15924" t="s">
        <v>26633</v>
      </c>
      <c r="C15924" t="s">
        <v>363</v>
      </c>
      <c r="D15924" t="s">
        <v>364</v>
      </c>
      <c r="E15924">
        <v>1</v>
      </c>
      <c r="F15924" s="2">
        <v>86</v>
      </c>
      <c r="G15924" s="3">
        <v>186</v>
      </c>
      <c r="H15924" s="3">
        <v>0.86</v>
      </c>
      <c r="I15924" s="3">
        <v>4.0419999999999998</v>
      </c>
      <c r="J15924" s="3">
        <v>90.902000000000001</v>
      </c>
      <c r="K15924" s="3">
        <v>139.84923076923076</v>
      </c>
      <c r="L15924" s="4">
        <v>0.34999999999999992</v>
      </c>
    </row>
    <row r="15925" spans="1:12" x14ac:dyDescent="0.35">
      <c r="A15925" s="1" t="s">
        <v>26634</v>
      </c>
      <c r="B15925" t="s">
        <v>26635</v>
      </c>
      <c r="C15925" t="s">
        <v>363</v>
      </c>
      <c r="D15925" t="s">
        <v>364</v>
      </c>
      <c r="E15925">
        <v>1</v>
      </c>
      <c r="F15925" s="2">
        <v>86</v>
      </c>
      <c r="G15925" s="3">
        <v>186</v>
      </c>
      <c r="H15925" s="3">
        <v>0.86</v>
      </c>
      <c r="I15925" s="3">
        <v>4.0419999999999998</v>
      </c>
      <c r="J15925" s="3">
        <v>90.902000000000001</v>
      </c>
      <c r="K15925" s="3">
        <v>139.84923076923076</v>
      </c>
      <c r="L15925" s="4">
        <v>0.34999999999999992</v>
      </c>
    </row>
    <row r="15926" spans="1:12" x14ac:dyDescent="0.35">
      <c r="A15926" s="1" t="s">
        <v>26636</v>
      </c>
      <c r="B15926" t="s">
        <v>26637</v>
      </c>
      <c r="C15926" t="s">
        <v>34</v>
      </c>
      <c r="D15926" t="s">
        <v>35</v>
      </c>
      <c r="E15926">
        <v>1</v>
      </c>
      <c r="F15926" s="2">
        <v>371.7</v>
      </c>
      <c r="G15926" s="3">
        <v>0</v>
      </c>
      <c r="H15926" s="3">
        <v>3.7170000000000001</v>
      </c>
      <c r="I15926" s="3">
        <v>17.469899999999999</v>
      </c>
      <c r="J15926" s="3">
        <v>392.88689999999997</v>
      </c>
      <c r="K15926" s="3">
        <v>604.44138461538455</v>
      </c>
      <c r="L15926" s="4">
        <v>0.35</v>
      </c>
    </row>
    <row r="15927" spans="1:12" x14ac:dyDescent="0.35">
      <c r="A15927" s="1" t="s">
        <v>26638</v>
      </c>
      <c r="B15927" t="s">
        <v>26635</v>
      </c>
      <c r="C15927" t="s">
        <v>363</v>
      </c>
      <c r="D15927" t="s">
        <v>364</v>
      </c>
      <c r="E15927">
        <v>1</v>
      </c>
      <c r="F15927" s="2">
        <v>287</v>
      </c>
      <c r="G15927" s="3">
        <v>619</v>
      </c>
      <c r="H15927" s="3">
        <v>2.87</v>
      </c>
      <c r="I15927" s="3">
        <v>13.489000000000001</v>
      </c>
      <c r="J15927" s="3">
        <v>303.35899999999998</v>
      </c>
      <c r="K15927" s="3">
        <v>466.70615384615382</v>
      </c>
      <c r="L15927" s="4">
        <v>0.35000000000000003</v>
      </c>
    </row>
    <row r="15928" spans="1:12" x14ac:dyDescent="0.35">
      <c r="A15928" s="1" t="s">
        <v>26639</v>
      </c>
      <c r="B15928" t="s">
        <v>26640</v>
      </c>
      <c r="C15928" t="s">
        <v>363</v>
      </c>
      <c r="D15928" t="s">
        <v>364</v>
      </c>
      <c r="E15928">
        <v>1</v>
      </c>
      <c r="F15928" s="2">
        <v>287</v>
      </c>
      <c r="G15928" s="3">
        <v>619</v>
      </c>
      <c r="H15928" s="3">
        <v>2.87</v>
      </c>
      <c r="I15928" s="3">
        <v>13.489000000000001</v>
      </c>
      <c r="J15928" s="3">
        <v>303.35899999999998</v>
      </c>
      <c r="K15928" s="3">
        <v>466.70615384615382</v>
      </c>
      <c r="L15928" s="4">
        <v>0.35000000000000003</v>
      </c>
    </row>
    <row r="15929" spans="1:12" x14ac:dyDescent="0.35">
      <c r="A15929" s="1" t="s">
        <v>26641</v>
      </c>
      <c r="B15929" t="s">
        <v>26642</v>
      </c>
      <c r="C15929" t="s">
        <v>363</v>
      </c>
      <c r="D15929" t="s">
        <v>364</v>
      </c>
      <c r="E15929">
        <v>1</v>
      </c>
      <c r="F15929" s="2">
        <v>639</v>
      </c>
      <c r="G15929" s="3">
        <v>1704</v>
      </c>
      <c r="H15929" s="3">
        <v>6.3900000000000006</v>
      </c>
      <c r="I15929" s="3">
        <v>30.033000000000001</v>
      </c>
      <c r="J15929" s="3">
        <v>675.423</v>
      </c>
      <c r="K15929" s="3">
        <v>1039.1123076923077</v>
      </c>
      <c r="L15929" s="4">
        <v>0.35</v>
      </c>
    </row>
    <row r="15930" spans="1:12" x14ac:dyDescent="0.35">
      <c r="A15930" s="1" t="s">
        <v>26643</v>
      </c>
      <c r="B15930" t="s">
        <v>26625</v>
      </c>
      <c r="C15930" t="s">
        <v>363</v>
      </c>
      <c r="D15930" t="s">
        <v>364</v>
      </c>
      <c r="E15930">
        <v>1</v>
      </c>
      <c r="F15930" s="2">
        <v>1982</v>
      </c>
      <c r="G15930" s="3">
        <v>4271</v>
      </c>
      <c r="H15930" s="3">
        <v>19.82</v>
      </c>
      <c r="I15930" s="3">
        <v>93.153999999999996</v>
      </c>
      <c r="J15930" s="3">
        <v>2094.9740000000002</v>
      </c>
      <c r="K15930" s="3">
        <v>3223.0369230769234</v>
      </c>
      <c r="L15930" s="4">
        <v>0.35000000000000003</v>
      </c>
    </row>
    <row r="15931" spans="1:12" x14ac:dyDescent="0.35">
      <c r="A15931" s="1" t="s">
        <v>26644</v>
      </c>
      <c r="B15931" t="s">
        <v>26645</v>
      </c>
      <c r="C15931" t="s">
        <v>363</v>
      </c>
      <c r="D15931" t="s">
        <v>364</v>
      </c>
      <c r="E15931">
        <v>1</v>
      </c>
      <c r="F15931" s="2">
        <v>1386</v>
      </c>
      <c r="G15931" s="3">
        <v>2986</v>
      </c>
      <c r="H15931" s="3">
        <v>13.86</v>
      </c>
      <c r="I15931" s="3">
        <v>65.141999999999996</v>
      </c>
      <c r="J15931" s="3">
        <v>1465.002</v>
      </c>
      <c r="K15931" s="3">
        <v>2253.8492307692304</v>
      </c>
      <c r="L15931" s="4">
        <v>0.34999999999999992</v>
      </c>
    </row>
    <row r="15932" spans="1:12" x14ac:dyDescent="0.35">
      <c r="A15932" s="1" t="s">
        <v>26646</v>
      </c>
      <c r="B15932" t="s">
        <v>26647</v>
      </c>
      <c r="C15932" t="s">
        <v>363</v>
      </c>
      <c r="D15932" t="s">
        <v>364</v>
      </c>
      <c r="E15932">
        <v>1</v>
      </c>
      <c r="F15932" s="2">
        <v>2839</v>
      </c>
      <c r="G15932" s="3">
        <v>6118</v>
      </c>
      <c r="H15932" s="3">
        <v>28.39</v>
      </c>
      <c r="I15932" s="3">
        <v>133.43299999999999</v>
      </c>
      <c r="J15932" s="3">
        <v>3000.8229999999999</v>
      </c>
      <c r="K15932" s="3">
        <v>4616.6507692307687</v>
      </c>
      <c r="L15932" s="4">
        <v>0.35</v>
      </c>
    </row>
    <row r="15933" spans="1:12" x14ac:dyDescent="0.35">
      <c r="A15933" s="1" t="s">
        <v>26648</v>
      </c>
      <c r="B15933" t="s">
        <v>26649</v>
      </c>
      <c r="C15933" t="s">
        <v>363</v>
      </c>
      <c r="D15933" t="s">
        <v>364</v>
      </c>
      <c r="E15933">
        <v>1</v>
      </c>
      <c r="F15933" s="2">
        <v>2212</v>
      </c>
      <c r="G15933" s="3">
        <v>4768</v>
      </c>
      <c r="H15933" s="3">
        <v>22.12</v>
      </c>
      <c r="I15933" s="3">
        <v>103.964</v>
      </c>
      <c r="J15933" s="3">
        <v>2338.0839999999998</v>
      </c>
      <c r="K15933" s="3">
        <v>3597.0523076923073</v>
      </c>
      <c r="L15933" s="4">
        <v>0.35</v>
      </c>
    </row>
    <row r="15934" spans="1:12" x14ac:dyDescent="0.35">
      <c r="A15934" s="1" t="s">
        <v>26650</v>
      </c>
      <c r="B15934" t="s">
        <v>26651</v>
      </c>
      <c r="C15934" t="s">
        <v>363</v>
      </c>
      <c r="D15934" t="s">
        <v>364</v>
      </c>
      <c r="E15934">
        <v>1</v>
      </c>
      <c r="F15934" s="2">
        <v>75</v>
      </c>
      <c r="G15934" s="3">
        <v>266</v>
      </c>
      <c r="H15934" s="3">
        <v>0.75</v>
      </c>
      <c r="I15934" s="3">
        <v>3.5249999999999999</v>
      </c>
      <c r="J15934" s="3">
        <v>79.275000000000006</v>
      </c>
      <c r="K15934" s="3">
        <v>121.96153846153847</v>
      </c>
      <c r="L15934" s="4">
        <v>0.35</v>
      </c>
    </row>
    <row r="15935" spans="1:12" x14ac:dyDescent="0.35">
      <c r="A15935" s="1" t="s">
        <v>26652</v>
      </c>
      <c r="B15935" t="s">
        <v>26653</v>
      </c>
      <c r="C15935" t="s">
        <v>363</v>
      </c>
      <c r="D15935" t="s">
        <v>364</v>
      </c>
      <c r="E15935">
        <v>1</v>
      </c>
      <c r="F15935" s="2">
        <v>490</v>
      </c>
      <c r="G15935" s="3">
        <v>1199.44</v>
      </c>
      <c r="H15935" s="3">
        <v>4.9000000000000004</v>
      </c>
      <c r="I15935" s="3">
        <v>23.03</v>
      </c>
      <c r="J15935" s="3">
        <v>517.92999999999995</v>
      </c>
      <c r="K15935" s="3">
        <v>796.81538461538446</v>
      </c>
      <c r="L15935" s="4">
        <v>0.34999999999999992</v>
      </c>
    </row>
    <row r="15936" spans="1:12" x14ac:dyDescent="0.35">
      <c r="A15936" s="1" t="s">
        <v>26654</v>
      </c>
      <c r="B15936" t="s">
        <v>26655</v>
      </c>
      <c r="C15936" t="s">
        <v>34</v>
      </c>
      <c r="D15936" t="s">
        <v>35</v>
      </c>
      <c r="E15936">
        <v>1</v>
      </c>
      <c r="F15936" s="2">
        <v>160.65</v>
      </c>
      <c r="G15936" s="3">
        <v>0</v>
      </c>
      <c r="H15936" s="3">
        <v>1.6065</v>
      </c>
      <c r="I15936" s="3">
        <v>7.5505500000000003</v>
      </c>
      <c r="J15936" s="3">
        <v>169.80705</v>
      </c>
      <c r="K15936" s="3">
        <v>261.24161538461539</v>
      </c>
      <c r="L15936" s="4">
        <v>0.35</v>
      </c>
    </row>
    <row r="15937" spans="1:12" x14ac:dyDescent="0.35">
      <c r="A15937" s="1" t="s">
        <v>26656</v>
      </c>
      <c r="B15937" t="s">
        <v>26657</v>
      </c>
      <c r="C15937" t="s">
        <v>363</v>
      </c>
      <c r="D15937" t="s">
        <v>364</v>
      </c>
      <c r="E15937">
        <v>1</v>
      </c>
      <c r="F15937" s="2">
        <v>435</v>
      </c>
      <c r="G15937" s="3">
        <v>1064.81</v>
      </c>
      <c r="H15937" s="3">
        <v>4.3500000000000005</v>
      </c>
      <c r="I15937" s="3">
        <v>20.445</v>
      </c>
      <c r="J15937" s="3">
        <v>459.79500000000002</v>
      </c>
      <c r="K15937" s="3">
        <v>707.37692307692305</v>
      </c>
      <c r="L15937" s="4">
        <v>0.35</v>
      </c>
    </row>
    <row r="15938" spans="1:12" x14ac:dyDescent="0.35">
      <c r="A15938" s="1" t="s">
        <v>26658</v>
      </c>
      <c r="B15938" t="s">
        <v>26659</v>
      </c>
      <c r="C15938" t="s">
        <v>363</v>
      </c>
      <c r="D15938" t="s">
        <v>364</v>
      </c>
      <c r="E15938">
        <v>1</v>
      </c>
      <c r="F15938" s="2">
        <v>150</v>
      </c>
      <c r="G15938" s="3">
        <v>367.18</v>
      </c>
      <c r="H15938" s="3">
        <v>1.5</v>
      </c>
      <c r="I15938" s="3">
        <v>7.05</v>
      </c>
      <c r="J15938" s="3">
        <v>158.55000000000001</v>
      </c>
      <c r="K15938" s="3">
        <v>243.92307692307693</v>
      </c>
      <c r="L15938" s="4">
        <v>0.35</v>
      </c>
    </row>
    <row r="15939" spans="1:12" x14ac:dyDescent="0.35">
      <c r="A15939" s="1" t="s">
        <v>26660</v>
      </c>
      <c r="B15939" t="s">
        <v>26661</v>
      </c>
      <c r="C15939" t="s">
        <v>363</v>
      </c>
      <c r="D15939" t="s">
        <v>364</v>
      </c>
      <c r="E15939">
        <v>1</v>
      </c>
      <c r="F15939" s="2">
        <v>895</v>
      </c>
      <c r="G15939" s="3">
        <v>2190.81</v>
      </c>
      <c r="H15939" s="3">
        <v>8.9500000000000011</v>
      </c>
      <c r="I15939" s="3">
        <v>42.064999999999998</v>
      </c>
      <c r="J15939" s="3">
        <v>946.0150000000001</v>
      </c>
      <c r="K15939" s="3">
        <v>1455.4076923076925</v>
      </c>
      <c r="L15939" s="4">
        <v>0.35000000000000003</v>
      </c>
    </row>
    <row r="15940" spans="1:12" x14ac:dyDescent="0.35">
      <c r="A15940" s="1" t="s">
        <v>26662</v>
      </c>
      <c r="B15940" t="s">
        <v>26663</v>
      </c>
      <c r="C15940" t="s">
        <v>363</v>
      </c>
      <c r="D15940" t="s">
        <v>364</v>
      </c>
      <c r="E15940">
        <v>1</v>
      </c>
      <c r="F15940" s="2">
        <v>89</v>
      </c>
      <c r="G15940" s="3">
        <v>192</v>
      </c>
      <c r="H15940" s="3">
        <v>0.89</v>
      </c>
      <c r="I15940" s="3">
        <v>4.1829999999999998</v>
      </c>
      <c r="J15940" s="3">
        <v>94.073000000000008</v>
      </c>
      <c r="K15940" s="3">
        <v>144.72769230769231</v>
      </c>
      <c r="L15940" s="4">
        <v>0.35</v>
      </c>
    </row>
    <row r="15941" spans="1:12" x14ac:dyDescent="0.35">
      <c r="A15941" s="1" t="s">
        <v>26664</v>
      </c>
      <c r="B15941" t="s">
        <v>26665</v>
      </c>
      <c r="C15941" t="s">
        <v>363</v>
      </c>
      <c r="D15941" t="s">
        <v>364</v>
      </c>
      <c r="E15941">
        <v>1</v>
      </c>
      <c r="F15941" s="2">
        <v>21</v>
      </c>
      <c r="G15941" s="3">
        <v>46</v>
      </c>
      <c r="H15941" s="3">
        <v>0.21</v>
      </c>
      <c r="I15941" s="3">
        <v>0.98699999999999999</v>
      </c>
      <c r="J15941" s="3">
        <v>22.196999999999999</v>
      </c>
      <c r="K15941" s="3">
        <v>34.149230769230769</v>
      </c>
      <c r="L15941" s="4">
        <v>0.35000000000000003</v>
      </c>
    </row>
    <row r="15942" spans="1:12" x14ac:dyDescent="0.35">
      <c r="A15942" s="1" t="s">
        <v>26666</v>
      </c>
      <c r="B15942" t="s">
        <v>26667</v>
      </c>
      <c r="C15942" t="s">
        <v>363</v>
      </c>
      <c r="D15942" t="s">
        <v>364</v>
      </c>
      <c r="E15942">
        <v>1</v>
      </c>
      <c r="F15942" s="2">
        <v>1210</v>
      </c>
      <c r="G15942" s="3">
        <v>2978</v>
      </c>
      <c r="H15942" s="3">
        <v>12.1</v>
      </c>
      <c r="I15942" s="3">
        <v>56.87</v>
      </c>
      <c r="J15942" s="3">
        <v>1278.9699999999998</v>
      </c>
      <c r="K15942" s="3">
        <v>1967.6461538461535</v>
      </c>
      <c r="L15942" s="4">
        <v>0.35</v>
      </c>
    </row>
    <row r="15943" spans="1:12" x14ac:dyDescent="0.35">
      <c r="A15943" s="1" t="s">
        <v>26668</v>
      </c>
      <c r="B15943" t="s">
        <v>26669</v>
      </c>
      <c r="C15943" t="s">
        <v>363</v>
      </c>
      <c r="D15943" t="s">
        <v>364</v>
      </c>
      <c r="E15943">
        <v>1</v>
      </c>
      <c r="F15943" s="2">
        <v>287</v>
      </c>
      <c r="G15943" s="3">
        <v>619</v>
      </c>
      <c r="H15943" s="3">
        <v>2.87</v>
      </c>
      <c r="I15943" s="3">
        <v>13.489000000000001</v>
      </c>
      <c r="J15943" s="3">
        <v>303.35899999999998</v>
      </c>
      <c r="K15943" s="3">
        <v>466.70615384615382</v>
      </c>
      <c r="L15943" s="4">
        <v>0.35000000000000003</v>
      </c>
    </row>
    <row r="15944" spans="1:12" x14ac:dyDescent="0.35">
      <c r="A15944" s="1" t="s">
        <v>26670</v>
      </c>
      <c r="B15944" t="s">
        <v>26671</v>
      </c>
      <c r="C15944" t="s">
        <v>363</v>
      </c>
      <c r="D15944" t="s">
        <v>364</v>
      </c>
      <c r="E15944">
        <v>1</v>
      </c>
      <c r="F15944" s="2">
        <v>425</v>
      </c>
      <c r="G15944" s="3">
        <v>1040.33</v>
      </c>
      <c r="H15944" s="3">
        <v>4.25</v>
      </c>
      <c r="I15944" s="3">
        <v>19.975000000000001</v>
      </c>
      <c r="J15944" s="3">
        <v>449.22500000000002</v>
      </c>
      <c r="K15944" s="3">
        <v>691.11538461538464</v>
      </c>
      <c r="L15944" s="4">
        <v>0.35</v>
      </c>
    </row>
    <row r="15945" spans="1:12" x14ac:dyDescent="0.35">
      <c r="A15945" s="1" t="s">
        <v>26672</v>
      </c>
      <c r="B15945" t="s">
        <v>26647</v>
      </c>
      <c r="C15945" t="s">
        <v>363</v>
      </c>
      <c r="D15945" t="s">
        <v>364</v>
      </c>
      <c r="E15945">
        <v>1</v>
      </c>
      <c r="F15945" s="2">
        <v>2071</v>
      </c>
      <c r="G15945" s="3">
        <v>4271</v>
      </c>
      <c r="H15945" s="3">
        <v>20.71</v>
      </c>
      <c r="I15945" s="3">
        <v>97.337000000000003</v>
      </c>
      <c r="J15945" s="3">
        <v>2189.047</v>
      </c>
      <c r="K15945" s="3">
        <v>3367.7646153846154</v>
      </c>
      <c r="L15945" s="4">
        <v>0.35</v>
      </c>
    </row>
    <row r="15946" spans="1:12" x14ac:dyDescent="0.35">
      <c r="A15946" s="1" t="s">
        <v>26673</v>
      </c>
      <c r="B15946" t="s">
        <v>26674</v>
      </c>
      <c r="C15946" t="s">
        <v>363</v>
      </c>
      <c r="D15946" t="s">
        <v>364</v>
      </c>
      <c r="E15946">
        <v>1</v>
      </c>
      <c r="F15946" s="2">
        <v>1332.15</v>
      </c>
      <c r="G15946" s="3">
        <v>3580</v>
      </c>
      <c r="H15946" s="3">
        <v>13.3215</v>
      </c>
      <c r="I15946" s="3">
        <v>62.611050000000006</v>
      </c>
      <c r="J15946" s="3">
        <v>1408.0825500000001</v>
      </c>
      <c r="K15946" s="3">
        <v>2166.2808461538461</v>
      </c>
      <c r="L15946" s="4">
        <v>0.35</v>
      </c>
    </row>
    <row r="15947" spans="1:12" x14ac:dyDescent="0.35">
      <c r="A15947" s="1" t="s">
        <v>26675</v>
      </c>
      <c r="B15947" t="s">
        <v>26676</v>
      </c>
      <c r="C15947" t="s">
        <v>34</v>
      </c>
      <c r="D15947" t="s">
        <v>35</v>
      </c>
      <c r="E15947">
        <v>1</v>
      </c>
      <c r="F15947" s="2">
        <v>927</v>
      </c>
      <c r="G15947" s="3">
        <v>0</v>
      </c>
      <c r="H15947" s="3">
        <v>9.27</v>
      </c>
      <c r="I15947" s="3">
        <v>43.569000000000003</v>
      </c>
      <c r="J15947" s="3">
        <v>979.83899999999994</v>
      </c>
      <c r="K15947" s="3">
        <v>1507.4446153846152</v>
      </c>
      <c r="L15947" s="4">
        <v>0.35</v>
      </c>
    </row>
    <row r="15948" spans="1:12" x14ac:dyDescent="0.35">
      <c r="A15948" s="1" t="s">
        <v>26677</v>
      </c>
      <c r="B15948" t="s">
        <v>26678</v>
      </c>
      <c r="C15948" t="s">
        <v>363</v>
      </c>
      <c r="D15948" t="s">
        <v>364</v>
      </c>
      <c r="E15948">
        <v>1</v>
      </c>
      <c r="F15948" s="2">
        <v>205</v>
      </c>
      <c r="G15948" s="3">
        <v>501.8</v>
      </c>
      <c r="H15948" s="3">
        <v>2.0499999999999998</v>
      </c>
      <c r="I15948" s="3">
        <v>9.6349999999999998</v>
      </c>
      <c r="J15948" s="3">
        <v>216.685</v>
      </c>
      <c r="K15948" s="3">
        <v>333.36153846153843</v>
      </c>
      <c r="L15948" s="4">
        <v>0.34999999999999992</v>
      </c>
    </row>
    <row r="15949" spans="1:12" x14ac:dyDescent="0.35">
      <c r="A15949" s="1" t="s">
        <v>26679</v>
      </c>
      <c r="B15949" t="s">
        <v>26680</v>
      </c>
      <c r="C15949" t="s">
        <v>363</v>
      </c>
      <c r="D15949" t="s">
        <v>364</v>
      </c>
      <c r="E15949">
        <v>1</v>
      </c>
      <c r="F15949" s="2">
        <v>1095</v>
      </c>
      <c r="G15949" s="3">
        <v>2680.38</v>
      </c>
      <c r="H15949" s="3">
        <v>10.950000000000001</v>
      </c>
      <c r="I15949" s="3">
        <v>51.465000000000003</v>
      </c>
      <c r="J15949" s="3">
        <v>1157.415</v>
      </c>
      <c r="K15949" s="3">
        <v>1780.6384615384613</v>
      </c>
      <c r="L15949" s="4">
        <v>0.34999999999999992</v>
      </c>
    </row>
    <row r="15950" spans="1:12" x14ac:dyDescent="0.35">
      <c r="A15950" s="1" t="s">
        <v>26681</v>
      </c>
      <c r="B15950" t="s">
        <v>26682</v>
      </c>
      <c r="C15950" t="s">
        <v>34</v>
      </c>
      <c r="D15950" t="s">
        <v>35</v>
      </c>
      <c r="E15950">
        <v>1</v>
      </c>
      <c r="F15950" s="2">
        <v>927</v>
      </c>
      <c r="G15950" s="3">
        <v>0</v>
      </c>
      <c r="H15950" s="3">
        <v>9.27</v>
      </c>
      <c r="I15950" s="3">
        <v>43.569000000000003</v>
      </c>
      <c r="J15950" s="3">
        <v>979.83899999999994</v>
      </c>
      <c r="K15950" s="3">
        <v>1507.4446153846152</v>
      </c>
      <c r="L15950" s="4">
        <v>0.35</v>
      </c>
    </row>
    <row r="15951" spans="1:12" x14ac:dyDescent="0.35">
      <c r="A15951" s="1" t="s">
        <v>26683</v>
      </c>
      <c r="B15951" t="s">
        <v>26684</v>
      </c>
      <c r="C15951" t="s">
        <v>363</v>
      </c>
      <c r="D15951" t="s">
        <v>364</v>
      </c>
      <c r="E15951">
        <v>1</v>
      </c>
      <c r="F15951" s="2">
        <v>150</v>
      </c>
      <c r="G15951" s="3">
        <v>367.18</v>
      </c>
      <c r="H15951" s="3">
        <v>1.5</v>
      </c>
      <c r="I15951" s="3">
        <v>7.05</v>
      </c>
      <c r="J15951" s="3">
        <v>158.55000000000001</v>
      </c>
      <c r="K15951" s="3">
        <v>243.92307692307693</v>
      </c>
      <c r="L15951" s="4">
        <v>0.35</v>
      </c>
    </row>
    <row r="15952" spans="1:12" x14ac:dyDescent="0.35">
      <c r="A15952" s="1" t="s">
        <v>26685</v>
      </c>
      <c r="B15952" t="s">
        <v>26686</v>
      </c>
      <c r="C15952" t="s">
        <v>363</v>
      </c>
      <c r="D15952" t="s">
        <v>364</v>
      </c>
      <c r="E15952">
        <v>1</v>
      </c>
      <c r="F15952" s="2">
        <v>86</v>
      </c>
      <c r="G15952" s="3">
        <v>186</v>
      </c>
      <c r="H15952" s="3">
        <v>0.86</v>
      </c>
      <c r="I15952" s="3">
        <v>4.0419999999999998</v>
      </c>
      <c r="J15952" s="3">
        <v>90.902000000000001</v>
      </c>
      <c r="K15952" s="3">
        <v>139.84923076923076</v>
      </c>
      <c r="L15952" s="4">
        <v>0.34999999999999992</v>
      </c>
    </row>
    <row r="15953" spans="1:12" x14ac:dyDescent="0.35">
      <c r="A15953" s="1" t="s">
        <v>26687</v>
      </c>
      <c r="B15953" t="s">
        <v>26688</v>
      </c>
      <c r="C15953" t="s">
        <v>363</v>
      </c>
      <c r="D15953" t="s">
        <v>364</v>
      </c>
      <c r="E15953">
        <v>1</v>
      </c>
      <c r="F15953" s="2">
        <v>27</v>
      </c>
      <c r="G15953" s="3">
        <v>56</v>
      </c>
      <c r="H15953" s="3">
        <v>0.27</v>
      </c>
      <c r="I15953" s="3">
        <v>1.2689999999999999</v>
      </c>
      <c r="J15953" s="3">
        <v>28.538999999999998</v>
      </c>
      <c r="K15953" s="3">
        <v>43.906153846153842</v>
      </c>
      <c r="L15953" s="4">
        <v>0.35</v>
      </c>
    </row>
    <row r="15954" spans="1:12" x14ac:dyDescent="0.35">
      <c r="A15954" s="1" t="s">
        <v>26689</v>
      </c>
      <c r="B15954" t="s">
        <v>26690</v>
      </c>
      <c r="C15954" t="s">
        <v>363</v>
      </c>
      <c r="D15954" t="s">
        <v>364</v>
      </c>
      <c r="E15954">
        <v>1</v>
      </c>
      <c r="F15954" s="2">
        <v>1501</v>
      </c>
      <c r="G15954" s="3">
        <v>3095</v>
      </c>
      <c r="H15954" s="3">
        <v>15.01</v>
      </c>
      <c r="I15954" s="3">
        <v>70.546999999999997</v>
      </c>
      <c r="J15954" s="3">
        <v>1586.557</v>
      </c>
      <c r="K15954" s="3">
        <v>2440.8569230769231</v>
      </c>
      <c r="L15954" s="4">
        <v>0.35</v>
      </c>
    </row>
    <row r="15955" spans="1:12" x14ac:dyDescent="0.35">
      <c r="A15955" s="1" t="s">
        <v>26691</v>
      </c>
      <c r="B15955" t="s">
        <v>26692</v>
      </c>
      <c r="C15955" t="s">
        <v>34</v>
      </c>
      <c r="D15955" t="s">
        <v>35</v>
      </c>
      <c r="E15955">
        <v>1</v>
      </c>
      <c r="F15955" s="2">
        <v>236.25</v>
      </c>
      <c r="G15955" s="3">
        <v>0</v>
      </c>
      <c r="H15955" s="3">
        <v>2.3625000000000003</v>
      </c>
      <c r="I15955" s="3">
        <v>11.10375</v>
      </c>
      <c r="J15955" s="3">
        <v>249.71625</v>
      </c>
      <c r="K15955" s="3">
        <v>384.17884615384617</v>
      </c>
      <c r="L15955" s="4">
        <v>0.35000000000000003</v>
      </c>
    </row>
    <row r="15956" spans="1:12" x14ac:dyDescent="0.35">
      <c r="A15956" s="1" t="s">
        <v>26693</v>
      </c>
      <c r="B15956" t="s">
        <v>26640</v>
      </c>
      <c r="C15956" t="s">
        <v>363</v>
      </c>
      <c r="D15956" t="s">
        <v>364</v>
      </c>
      <c r="E15956">
        <v>1</v>
      </c>
      <c r="F15956" s="2">
        <v>86</v>
      </c>
      <c r="G15956" s="3">
        <v>186</v>
      </c>
      <c r="H15956" s="3">
        <v>0.86</v>
      </c>
      <c r="I15956" s="3">
        <v>4.0419999999999998</v>
      </c>
      <c r="J15956" s="3">
        <v>90.902000000000001</v>
      </c>
      <c r="K15956" s="3">
        <v>139.84923076923076</v>
      </c>
      <c r="L15956" s="4">
        <v>0.34999999999999992</v>
      </c>
    </row>
    <row r="15957" spans="1:12" x14ac:dyDescent="0.35">
      <c r="A15957" s="1" t="s">
        <v>26694</v>
      </c>
      <c r="B15957" t="s">
        <v>26686</v>
      </c>
      <c r="C15957" t="s">
        <v>363</v>
      </c>
      <c r="D15957" t="s">
        <v>364</v>
      </c>
      <c r="E15957">
        <v>1</v>
      </c>
      <c r="F15957" s="2">
        <v>287</v>
      </c>
      <c r="G15957" s="3">
        <v>619</v>
      </c>
      <c r="H15957" s="3">
        <v>2.87</v>
      </c>
      <c r="I15957" s="3">
        <v>13.489000000000001</v>
      </c>
      <c r="J15957" s="3">
        <v>303.35899999999998</v>
      </c>
      <c r="K15957" s="3">
        <v>466.70615384615382</v>
      </c>
      <c r="L15957" s="4">
        <v>0.35000000000000003</v>
      </c>
    </row>
    <row r="15958" spans="1:12" x14ac:dyDescent="0.35">
      <c r="A15958" s="1" t="s">
        <v>26695</v>
      </c>
      <c r="B15958" t="s">
        <v>26696</v>
      </c>
      <c r="C15958" t="s">
        <v>363</v>
      </c>
      <c r="D15958" t="s">
        <v>364</v>
      </c>
      <c r="E15958">
        <v>1</v>
      </c>
      <c r="F15958" s="2">
        <v>3260</v>
      </c>
      <c r="G15958" s="3">
        <v>7025</v>
      </c>
      <c r="H15958" s="3">
        <v>32.6</v>
      </c>
      <c r="I15958" s="3">
        <v>153.22</v>
      </c>
      <c r="J15958" s="3">
        <v>3445.8199999999997</v>
      </c>
      <c r="K15958" s="3">
        <v>5301.2615384615374</v>
      </c>
      <c r="L15958" s="4">
        <v>0.34999999999999992</v>
      </c>
    </row>
    <row r="15959" spans="1:12" x14ac:dyDescent="0.35">
      <c r="A15959" s="1" t="s">
        <v>26697</v>
      </c>
      <c r="B15959" t="s">
        <v>26698</v>
      </c>
      <c r="C15959" t="s">
        <v>34</v>
      </c>
      <c r="D15959" t="s">
        <v>35</v>
      </c>
      <c r="E15959">
        <v>1</v>
      </c>
      <c r="F15959" s="2">
        <v>493</v>
      </c>
      <c r="G15959" s="3">
        <v>0</v>
      </c>
      <c r="H15959" s="3">
        <v>4.93</v>
      </c>
      <c r="I15959" s="3">
        <v>23.170999999999999</v>
      </c>
      <c r="J15959" s="3">
        <v>521.101</v>
      </c>
      <c r="K15959" s="3">
        <v>801.69384615384615</v>
      </c>
      <c r="L15959" s="4">
        <v>0.35</v>
      </c>
    </row>
    <row r="15960" spans="1:12" x14ac:dyDescent="0.35">
      <c r="A15960" s="1" t="s">
        <v>26699</v>
      </c>
      <c r="B15960" t="s">
        <v>26700</v>
      </c>
      <c r="C15960" t="s">
        <v>363</v>
      </c>
      <c r="D15960" t="s">
        <v>364</v>
      </c>
      <c r="E15960">
        <v>1</v>
      </c>
      <c r="F15960" s="2">
        <v>995</v>
      </c>
      <c r="G15960" s="3">
        <v>2435.6</v>
      </c>
      <c r="H15960" s="3">
        <v>9.9500000000000011</v>
      </c>
      <c r="I15960" s="3">
        <v>46.765000000000001</v>
      </c>
      <c r="J15960" s="3">
        <v>1051.7150000000001</v>
      </c>
      <c r="K15960" s="3">
        <v>1618.023076923077</v>
      </c>
      <c r="L15960" s="4">
        <v>0.35</v>
      </c>
    </row>
    <row r="15961" spans="1:12" x14ac:dyDescent="0.35">
      <c r="A15961" s="1" t="s">
        <v>26701</v>
      </c>
      <c r="B15961" t="s">
        <v>26647</v>
      </c>
      <c r="C15961" t="s">
        <v>363</v>
      </c>
      <c r="D15961" t="s">
        <v>364</v>
      </c>
      <c r="E15961">
        <v>1</v>
      </c>
      <c r="F15961" s="2">
        <v>8355</v>
      </c>
      <c r="G15961" s="3">
        <v>18003</v>
      </c>
      <c r="H15961" s="3">
        <v>83.55</v>
      </c>
      <c r="I15961" s="3">
        <v>392.685</v>
      </c>
      <c r="J15961" s="3">
        <v>8831.2349999999988</v>
      </c>
      <c r="K15961" s="3">
        <v>13586.515384615383</v>
      </c>
      <c r="L15961" s="4">
        <v>0.35</v>
      </c>
    </row>
    <row r="15962" spans="1:12" x14ac:dyDescent="0.35">
      <c r="A15962" s="1" t="s">
        <v>26702</v>
      </c>
      <c r="B15962" t="s">
        <v>26703</v>
      </c>
      <c r="C15962" t="s">
        <v>363</v>
      </c>
      <c r="D15962" t="s">
        <v>364</v>
      </c>
      <c r="E15962">
        <v>1</v>
      </c>
      <c r="F15962" s="2">
        <v>853.40899999999999</v>
      </c>
      <c r="G15962" s="3">
        <v>2283</v>
      </c>
      <c r="H15962" s="3">
        <v>8.5340900000000008</v>
      </c>
      <c r="I15962" s="3">
        <v>40.110222999999998</v>
      </c>
      <c r="J15962" s="3">
        <v>902.053313</v>
      </c>
      <c r="K15962" s="3">
        <v>1387.7743276923077</v>
      </c>
      <c r="L15962" s="4">
        <v>0.35</v>
      </c>
    </row>
    <row r="15963" spans="1:12" x14ac:dyDescent="0.35">
      <c r="A15963" s="1" t="s">
        <v>26704</v>
      </c>
      <c r="B15963" t="s">
        <v>26647</v>
      </c>
      <c r="C15963" t="s">
        <v>363</v>
      </c>
      <c r="D15963" t="s">
        <v>364</v>
      </c>
      <c r="E15963">
        <v>1</v>
      </c>
      <c r="F15963" s="2">
        <v>5892</v>
      </c>
      <c r="G15963" s="3">
        <v>12695</v>
      </c>
      <c r="H15963" s="3">
        <v>58.92</v>
      </c>
      <c r="I15963" s="3">
        <v>276.92399999999998</v>
      </c>
      <c r="J15963" s="3">
        <v>6227.8440000000001</v>
      </c>
      <c r="K15963" s="3">
        <v>9581.2984615384612</v>
      </c>
      <c r="L15963" s="4">
        <v>0.35</v>
      </c>
    </row>
    <row r="15964" spans="1:12" x14ac:dyDescent="0.35">
      <c r="A15964" s="1" t="s">
        <v>26705</v>
      </c>
      <c r="B15964" t="s">
        <v>26706</v>
      </c>
      <c r="C15964" t="s">
        <v>363</v>
      </c>
      <c r="D15964" t="s">
        <v>364</v>
      </c>
      <c r="E15964">
        <v>1</v>
      </c>
      <c r="F15964" s="2">
        <v>264</v>
      </c>
      <c r="G15964" s="3">
        <v>570</v>
      </c>
      <c r="H15964" s="3">
        <v>2.64</v>
      </c>
      <c r="I15964" s="3">
        <v>12.407999999999999</v>
      </c>
      <c r="J15964" s="3">
        <v>279.048</v>
      </c>
      <c r="K15964" s="3">
        <v>429.30461538461537</v>
      </c>
      <c r="L15964" s="4">
        <v>0.35</v>
      </c>
    </row>
    <row r="15965" spans="1:12" x14ac:dyDescent="0.35">
      <c r="A15965" s="1" t="s">
        <v>26707</v>
      </c>
      <c r="B15965" t="s">
        <v>26708</v>
      </c>
      <c r="C15965" t="s">
        <v>363</v>
      </c>
      <c r="D15965" t="s">
        <v>364</v>
      </c>
      <c r="E15965">
        <v>1</v>
      </c>
      <c r="F15965" s="2">
        <v>268.18200000000002</v>
      </c>
      <c r="G15965" s="3">
        <v>714</v>
      </c>
      <c r="H15965" s="3">
        <v>2.6818200000000001</v>
      </c>
      <c r="I15965" s="3">
        <v>12.604554</v>
      </c>
      <c r="J15965" s="3">
        <v>283.46837400000004</v>
      </c>
      <c r="K15965" s="3">
        <v>436.10519076923083</v>
      </c>
      <c r="L15965" s="4">
        <v>0.35</v>
      </c>
    </row>
    <row r="15966" spans="1:12" x14ac:dyDescent="0.35">
      <c r="A15966" s="1" t="s">
        <v>26709</v>
      </c>
      <c r="B15966" t="s">
        <v>26625</v>
      </c>
      <c r="C15966" t="s">
        <v>363</v>
      </c>
      <c r="D15966" t="s">
        <v>364</v>
      </c>
      <c r="E15966">
        <v>1</v>
      </c>
      <c r="F15966" s="2">
        <v>8355</v>
      </c>
      <c r="G15966" s="3">
        <v>18003</v>
      </c>
      <c r="H15966" s="3">
        <v>83.55</v>
      </c>
      <c r="I15966" s="3">
        <v>392.685</v>
      </c>
      <c r="J15966" s="3">
        <v>8831.2349999999988</v>
      </c>
      <c r="K15966" s="3">
        <v>13586.515384615383</v>
      </c>
      <c r="L15966" s="4">
        <v>0.35</v>
      </c>
    </row>
    <row r="15967" spans="1:12" x14ac:dyDescent="0.35">
      <c r="A15967" s="1" t="s">
        <v>26710</v>
      </c>
      <c r="B15967" t="s">
        <v>26711</v>
      </c>
      <c r="C15967" t="s">
        <v>34</v>
      </c>
      <c r="D15967" t="s">
        <v>35</v>
      </c>
      <c r="E15967">
        <v>1</v>
      </c>
      <c r="F15967" s="2">
        <v>139</v>
      </c>
      <c r="G15967" s="3">
        <v>0</v>
      </c>
      <c r="H15967" s="3">
        <v>1.3900000000000001</v>
      </c>
      <c r="I15967" s="3">
        <v>6.5330000000000004</v>
      </c>
      <c r="J15967" s="3">
        <v>146.92299999999997</v>
      </c>
      <c r="K15967" s="3">
        <v>226.03538461538457</v>
      </c>
      <c r="L15967" s="4">
        <v>0.35</v>
      </c>
    </row>
    <row r="15968" spans="1:12" x14ac:dyDescent="0.35">
      <c r="A15968" s="1" t="s">
        <v>26712</v>
      </c>
      <c r="B15968" t="s">
        <v>26713</v>
      </c>
      <c r="C15968" t="s">
        <v>34</v>
      </c>
      <c r="D15968" t="s">
        <v>35</v>
      </c>
      <c r="E15968">
        <v>1</v>
      </c>
      <c r="F15968" s="2">
        <v>68.25</v>
      </c>
      <c r="G15968" s="3">
        <v>0</v>
      </c>
      <c r="H15968" s="3">
        <v>0.6825</v>
      </c>
      <c r="I15968" s="3">
        <v>3.2077499999999999</v>
      </c>
      <c r="J15968" s="3">
        <v>72.140250000000009</v>
      </c>
      <c r="K15968" s="3">
        <v>110.98500000000001</v>
      </c>
      <c r="L15968" s="4">
        <v>0.35</v>
      </c>
    </row>
    <row r="15969" spans="1:12" x14ac:dyDescent="0.35">
      <c r="A15969" s="1" t="s">
        <v>26714</v>
      </c>
      <c r="B15969" t="s">
        <v>26715</v>
      </c>
      <c r="C15969" t="s">
        <v>34</v>
      </c>
      <c r="D15969" t="s">
        <v>35</v>
      </c>
      <c r="E15969">
        <v>1</v>
      </c>
      <c r="F15969" s="2">
        <v>231</v>
      </c>
      <c r="G15969" s="3">
        <v>0</v>
      </c>
      <c r="H15969" s="3">
        <v>2.31</v>
      </c>
      <c r="I15969" s="3">
        <v>10.856999999999999</v>
      </c>
      <c r="J15969" s="3">
        <v>244.167</v>
      </c>
      <c r="K15969" s="3">
        <v>375.64153846153846</v>
      </c>
      <c r="L15969" s="4">
        <v>0.35</v>
      </c>
    </row>
    <row r="15970" spans="1:12" x14ac:dyDescent="0.35">
      <c r="A15970" s="1" t="s">
        <v>26716</v>
      </c>
      <c r="B15970" t="s">
        <v>26717</v>
      </c>
      <c r="C15970" t="s">
        <v>34</v>
      </c>
      <c r="D15970" t="s">
        <v>35</v>
      </c>
      <c r="E15970">
        <v>1</v>
      </c>
      <c r="F15970" s="2">
        <v>795</v>
      </c>
      <c r="G15970" s="3">
        <v>0</v>
      </c>
      <c r="H15970" s="3">
        <v>7.95</v>
      </c>
      <c r="I15970" s="3">
        <v>37.365000000000002</v>
      </c>
      <c r="J15970" s="3">
        <v>840.31500000000005</v>
      </c>
      <c r="K15970" s="3">
        <v>1292.7923076923078</v>
      </c>
      <c r="L15970" s="4">
        <v>0.35</v>
      </c>
    </row>
    <row r="15971" spans="1:12" x14ac:dyDescent="0.35">
      <c r="A15971" s="1" t="s">
        <v>26718</v>
      </c>
      <c r="B15971" t="s">
        <v>26719</v>
      </c>
      <c r="C15971" t="s">
        <v>363</v>
      </c>
      <c r="D15971" t="s">
        <v>364</v>
      </c>
      <c r="E15971">
        <v>1</v>
      </c>
      <c r="F15971" s="2">
        <v>47</v>
      </c>
      <c r="G15971" s="3">
        <v>97</v>
      </c>
      <c r="H15971" s="3">
        <v>0.47000000000000003</v>
      </c>
      <c r="I15971" s="3">
        <v>2.2090000000000001</v>
      </c>
      <c r="J15971" s="3">
        <v>49.679000000000002</v>
      </c>
      <c r="K15971" s="3">
        <v>76.42923076923077</v>
      </c>
      <c r="L15971" s="4">
        <v>0.35</v>
      </c>
    </row>
    <row r="15972" spans="1:12" x14ac:dyDescent="0.35">
      <c r="A15972" s="1" t="s">
        <v>26720</v>
      </c>
      <c r="B15972" t="s">
        <v>26721</v>
      </c>
      <c r="C15972" t="s">
        <v>363</v>
      </c>
      <c r="D15972" t="s">
        <v>364</v>
      </c>
      <c r="E15972">
        <v>1</v>
      </c>
      <c r="F15972" s="2">
        <v>2856</v>
      </c>
      <c r="G15972" s="3">
        <v>6155</v>
      </c>
      <c r="H15972" s="3">
        <v>28.560000000000002</v>
      </c>
      <c r="I15972" s="3">
        <v>134.232</v>
      </c>
      <c r="J15972" s="3">
        <v>3018.7919999999999</v>
      </c>
      <c r="K15972" s="3">
        <v>4644.2953846153841</v>
      </c>
      <c r="L15972" s="4">
        <v>0.35</v>
      </c>
    </row>
    <row r="15973" spans="1:12" x14ac:dyDescent="0.35">
      <c r="A15973" s="1" t="s">
        <v>26722</v>
      </c>
      <c r="B15973" t="s">
        <v>26625</v>
      </c>
      <c r="C15973" t="s">
        <v>363</v>
      </c>
      <c r="D15973" t="s">
        <v>364</v>
      </c>
      <c r="E15973">
        <v>1</v>
      </c>
      <c r="F15973" s="2">
        <v>5892</v>
      </c>
      <c r="G15973" s="3">
        <v>12695</v>
      </c>
      <c r="H15973" s="3">
        <v>58.92</v>
      </c>
      <c r="I15973" s="3">
        <v>276.92399999999998</v>
      </c>
      <c r="J15973" s="3">
        <v>6227.8440000000001</v>
      </c>
      <c r="K15973" s="3">
        <v>9581.2984615384612</v>
      </c>
      <c r="L15973" s="4">
        <v>0.35</v>
      </c>
    </row>
    <row r="15974" spans="1:12" x14ac:dyDescent="0.35">
      <c r="A15974" s="1" t="s">
        <v>26723</v>
      </c>
      <c r="B15974" t="s">
        <v>26724</v>
      </c>
      <c r="C15974" t="s">
        <v>363</v>
      </c>
      <c r="D15974" t="s">
        <v>364</v>
      </c>
      <c r="E15974">
        <v>1</v>
      </c>
      <c r="F15974" s="2">
        <v>489</v>
      </c>
      <c r="G15974" s="3">
        <v>1312</v>
      </c>
      <c r="H15974" s="3">
        <v>4.8899999999999997</v>
      </c>
      <c r="I15974" s="3">
        <v>22.983000000000001</v>
      </c>
      <c r="J15974" s="3">
        <v>516.87299999999993</v>
      </c>
      <c r="K15974" s="3">
        <v>795.18923076923068</v>
      </c>
      <c r="L15974" s="4">
        <v>0.35000000000000003</v>
      </c>
    </row>
    <row r="15975" spans="1:12" x14ac:dyDescent="0.35">
      <c r="A15975" s="1" t="s">
        <v>26725</v>
      </c>
      <c r="B15975" t="s">
        <v>26726</v>
      </c>
      <c r="C15975" t="s">
        <v>34</v>
      </c>
      <c r="D15975" t="s">
        <v>35</v>
      </c>
      <c r="E15975">
        <v>1</v>
      </c>
      <c r="F15975" s="2">
        <v>67.77</v>
      </c>
      <c r="G15975" s="3">
        <v>193.83</v>
      </c>
      <c r="H15975" s="3">
        <v>0.67769999999999997</v>
      </c>
      <c r="I15975" s="3">
        <v>3.18519</v>
      </c>
      <c r="J15975" s="3">
        <v>71.632890000000003</v>
      </c>
      <c r="K15975" s="3">
        <v>110.20444615384615</v>
      </c>
      <c r="L15975" s="4">
        <v>0.34999999999999992</v>
      </c>
    </row>
    <row r="15976" spans="1:12" x14ac:dyDescent="0.35">
      <c r="A15976" s="1" t="s">
        <v>26727</v>
      </c>
      <c r="B15976" t="s">
        <v>26728</v>
      </c>
      <c r="C15976" t="s">
        <v>363</v>
      </c>
      <c r="D15976" t="s">
        <v>364</v>
      </c>
      <c r="E15976">
        <v>1</v>
      </c>
      <c r="F15976" s="2">
        <v>415</v>
      </c>
      <c r="G15976" s="3">
        <v>1015.85</v>
      </c>
      <c r="H15976" s="3">
        <v>4.1500000000000004</v>
      </c>
      <c r="I15976" s="3">
        <v>19.504999999999999</v>
      </c>
      <c r="J15976" s="3">
        <v>438.65499999999997</v>
      </c>
      <c r="K15976" s="3">
        <v>674.85384615384612</v>
      </c>
      <c r="L15976" s="4">
        <v>0.35000000000000003</v>
      </c>
    </row>
    <row r="15977" spans="1:12" x14ac:dyDescent="0.35">
      <c r="A15977" s="1" t="s">
        <v>26729</v>
      </c>
      <c r="B15977" t="s">
        <v>26730</v>
      </c>
      <c r="C15977" t="s">
        <v>363</v>
      </c>
      <c r="D15977" t="s">
        <v>364</v>
      </c>
      <c r="E15977">
        <v>1</v>
      </c>
      <c r="F15977" s="2">
        <v>288.89999999999998</v>
      </c>
      <c r="G15977" s="3">
        <v>765</v>
      </c>
      <c r="H15977" s="3">
        <v>2.8889999999999998</v>
      </c>
      <c r="I15977" s="3">
        <v>13.578299999999999</v>
      </c>
      <c r="J15977" s="3">
        <v>305.3673</v>
      </c>
      <c r="K15977" s="3">
        <v>469.79584615384613</v>
      </c>
      <c r="L15977" s="4">
        <v>0.35</v>
      </c>
    </row>
    <row r="15978" spans="1:12" x14ac:dyDescent="0.35">
      <c r="A15978" s="1" t="s">
        <v>26731</v>
      </c>
      <c r="B15978" t="s">
        <v>26732</v>
      </c>
      <c r="C15978" t="s">
        <v>34</v>
      </c>
      <c r="D15978" t="s">
        <v>35</v>
      </c>
      <c r="E15978">
        <v>1</v>
      </c>
      <c r="F15978" s="2">
        <v>927</v>
      </c>
      <c r="G15978" s="3">
        <v>0</v>
      </c>
      <c r="H15978" s="3">
        <v>9.27</v>
      </c>
      <c r="I15978" s="3">
        <v>43.569000000000003</v>
      </c>
      <c r="J15978" s="3">
        <v>979.83899999999994</v>
      </c>
      <c r="K15978" s="3">
        <v>1507.4446153846152</v>
      </c>
      <c r="L15978" s="4">
        <v>0.35</v>
      </c>
    </row>
    <row r="15979" spans="1:12" x14ac:dyDescent="0.35">
      <c r="A15979" s="1" t="s">
        <v>26733</v>
      </c>
      <c r="B15979" t="s">
        <v>26734</v>
      </c>
      <c r="C15979" t="s">
        <v>26</v>
      </c>
      <c r="D15979" t="s">
        <v>27</v>
      </c>
      <c r="E15979">
        <v>1</v>
      </c>
      <c r="F15979" s="2">
        <v>103.1</v>
      </c>
      <c r="G15979" s="3">
        <v>213</v>
      </c>
      <c r="H15979" s="3">
        <v>1.0309999999999999</v>
      </c>
      <c r="I15979" s="3">
        <v>4.8456999999999999</v>
      </c>
      <c r="J15979" s="3">
        <v>108.97669999999999</v>
      </c>
      <c r="K15979" s="3">
        <v>167.65646153846151</v>
      </c>
      <c r="L15979" s="4">
        <v>0.34999999999999992</v>
      </c>
    </row>
    <row r="15980" spans="1:12" x14ac:dyDescent="0.35">
      <c r="A15980" s="1" t="s">
        <v>26735</v>
      </c>
      <c r="B15980" t="s">
        <v>26736</v>
      </c>
      <c r="C15980" t="s">
        <v>26</v>
      </c>
      <c r="D15980" t="s">
        <v>27</v>
      </c>
      <c r="E15980">
        <v>1</v>
      </c>
      <c r="F15980" s="2">
        <v>24.31</v>
      </c>
      <c r="G15980" s="3">
        <v>51</v>
      </c>
      <c r="H15980" s="3">
        <v>0.24309999999999998</v>
      </c>
      <c r="I15980" s="3">
        <v>1.1425699999999999</v>
      </c>
      <c r="J15980" s="3">
        <v>25.695669999999996</v>
      </c>
      <c r="K15980" s="3">
        <v>39.53179999999999</v>
      </c>
      <c r="L15980" s="4">
        <v>0.34999999999999992</v>
      </c>
    </row>
    <row r="15981" spans="1:12" x14ac:dyDescent="0.35">
      <c r="A15981" s="1" t="s">
        <v>26737</v>
      </c>
      <c r="B15981" t="s">
        <v>26738</v>
      </c>
      <c r="C15981" t="s">
        <v>363</v>
      </c>
      <c r="D15981" t="s">
        <v>364</v>
      </c>
      <c r="E15981">
        <v>1</v>
      </c>
      <c r="F15981" s="2">
        <v>167.27</v>
      </c>
      <c r="G15981" s="3">
        <v>345</v>
      </c>
      <c r="H15981" s="3">
        <v>1.6727000000000001</v>
      </c>
      <c r="I15981" s="3">
        <v>7.8616900000000003</v>
      </c>
      <c r="J15981" s="3">
        <v>176.80439000000001</v>
      </c>
      <c r="K15981" s="3">
        <v>272.00675384615386</v>
      </c>
      <c r="L15981" s="4">
        <v>0.35</v>
      </c>
    </row>
    <row r="15982" spans="1:12" x14ac:dyDescent="0.35">
      <c r="A15982" s="1" t="s">
        <v>26739</v>
      </c>
      <c r="B15982" t="s">
        <v>26740</v>
      </c>
      <c r="C15982" t="s">
        <v>34</v>
      </c>
      <c r="D15982" t="s">
        <v>35</v>
      </c>
      <c r="E15982">
        <v>1</v>
      </c>
      <c r="F15982" s="2">
        <v>159.30000000000001</v>
      </c>
      <c r="G15982" s="3">
        <v>329</v>
      </c>
      <c r="H15982" s="3">
        <v>1.5930000000000002</v>
      </c>
      <c r="I15982" s="3">
        <v>7.4871000000000008</v>
      </c>
      <c r="J15982" s="3">
        <v>168.3801</v>
      </c>
      <c r="K15982" s="3">
        <v>259.04630769230766</v>
      </c>
      <c r="L15982" s="4">
        <v>0.34999999999999992</v>
      </c>
    </row>
    <row r="15983" spans="1:12" x14ac:dyDescent="0.35">
      <c r="A15983" s="1" t="s">
        <v>26741</v>
      </c>
      <c r="B15983" t="s">
        <v>26742</v>
      </c>
      <c r="C15983" t="s">
        <v>34</v>
      </c>
      <c r="D15983" t="s">
        <v>35</v>
      </c>
      <c r="E15983">
        <v>1</v>
      </c>
      <c r="F15983" s="2">
        <v>119.7</v>
      </c>
      <c r="G15983" s="3">
        <v>247</v>
      </c>
      <c r="H15983" s="3">
        <v>1.1970000000000001</v>
      </c>
      <c r="I15983" s="3">
        <v>5.6259000000000006</v>
      </c>
      <c r="J15983" s="3">
        <v>126.52290000000001</v>
      </c>
      <c r="K15983" s="3">
        <v>194.65061538461538</v>
      </c>
      <c r="L15983" s="4">
        <v>0.34999999999999992</v>
      </c>
    </row>
    <row r="15984" spans="1:12" x14ac:dyDescent="0.35">
      <c r="A15984" s="1" t="s">
        <v>26743</v>
      </c>
      <c r="B15984" t="s">
        <v>26744</v>
      </c>
      <c r="C15984" t="s">
        <v>26</v>
      </c>
      <c r="D15984" t="s">
        <v>27</v>
      </c>
      <c r="E15984">
        <v>1</v>
      </c>
      <c r="F15984" s="2">
        <v>50.99</v>
      </c>
      <c r="G15984" s="3">
        <v>106</v>
      </c>
      <c r="H15984" s="3">
        <v>0.50990000000000002</v>
      </c>
      <c r="I15984" s="3">
        <v>2.3965300000000003</v>
      </c>
      <c r="J15984" s="3">
        <v>53.896430000000002</v>
      </c>
      <c r="K15984" s="3">
        <v>82.917584615384612</v>
      </c>
      <c r="L15984" s="4">
        <v>0.34999999999999992</v>
      </c>
    </row>
    <row r="15985" spans="1:12" x14ac:dyDescent="0.35">
      <c r="A15985" s="1" t="s">
        <v>26745</v>
      </c>
      <c r="B15985" t="s">
        <v>8352</v>
      </c>
      <c r="C15985" t="s">
        <v>26</v>
      </c>
      <c r="D15985" t="s">
        <v>27</v>
      </c>
      <c r="E15985">
        <v>1</v>
      </c>
      <c r="F15985" s="2">
        <v>48.77</v>
      </c>
      <c r="G15985" s="3">
        <v>101</v>
      </c>
      <c r="H15985" s="3">
        <v>0.48770000000000002</v>
      </c>
      <c r="I15985" s="3">
        <v>2.2921900000000002</v>
      </c>
      <c r="J15985" s="3">
        <v>51.549889999999998</v>
      </c>
      <c r="K15985" s="3">
        <v>79.307523076923076</v>
      </c>
      <c r="L15985" s="4">
        <v>0.35000000000000003</v>
      </c>
    </row>
    <row r="15986" spans="1:12" x14ac:dyDescent="0.35">
      <c r="A15986" s="1" t="s">
        <v>26746</v>
      </c>
      <c r="B15986" t="s">
        <v>26747</v>
      </c>
      <c r="C15986" t="s">
        <v>34</v>
      </c>
      <c r="D15986" t="s">
        <v>35</v>
      </c>
      <c r="E15986">
        <v>1</v>
      </c>
      <c r="F15986" s="2">
        <v>344.6</v>
      </c>
      <c r="G15986" s="3">
        <v>711</v>
      </c>
      <c r="H15986" s="3">
        <v>3.4460000000000002</v>
      </c>
      <c r="I15986" s="3">
        <v>16.196200000000001</v>
      </c>
      <c r="J15986" s="3">
        <v>364.24220000000003</v>
      </c>
      <c r="K15986" s="3">
        <v>560.37261538461541</v>
      </c>
      <c r="L15986" s="4">
        <v>0.35</v>
      </c>
    </row>
    <row r="15987" spans="1:12" x14ac:dyDescent="0.35">
      <c r="A15987" s="1" t="s">
        <v>26748</v>
      </c>
      <c r="B15987" t="s">
        <v>26749</v>
      </c>
      <c r="C15987" t="s">
        <v>34</v>
      </c>
      <c r="D15987" t="s">
        <v>35</v>
      </c>
      <c r="E15987">
        <v>1</v>
      </c>
      <c r="F15987" s="2">
        <v>131.6</v>
      </c>
      <c r="G15987" s="3">
        <v>272</v>
      </c>
      <c r="H15987" s="3">
        <v>1.3160000000000001</v>
      </c>
      <c r="I15987" s="3">
        <v>6.1852</v>
      </c>
      <c r="J15987" s="3">
        <v>139.10120000000001</v>
      </c>
      <c r="K15987" s="3">
        <v>214.00184615384615</v>
      </c>
      <c r="L15987" s="4">
        <v>0.34999999999999992</v>
      </c>
    </row>
    <row r="15988" spans="1:12" x14ac:dyDescent="0.35">
      <c r="A15988" s="1" t="s">
        <v>26750</v>
      </c>
      <c r="B15988" t="s">
        <v>26751</v>
      </c>
      <c r="C15988" t="s">
        <v>17</v>
      </c>
      <c r="D15988" t="s">
        <v>18</v>
      </c>
      <c r="E15988">
        <v>1</v>
      </c>
      <c r="F15988" s="2">
        <v>139.6</v>
      </c>
      <c r="G15988" s="3">
        <v>288</v>
      </c>
      <c r="H15988" s="3">
        <v>1.3959999999999999</v>
      </c>
      <c r="I15988" s="3">
        <v>6.5611999999999995</v>
      </c>
      <c r="J15988" s="3">
        <v>147.55719999999997</v>
      </c>
      <c r="K15988" s="3">
        <v>227.01107692307687</v>
      </c>
      <c r="L15988" s="4">
        <v>0.35</v>
      </c>
    </row>
    <row r="15989" spans="1:12" x14ac:dyDescent="0.35">
      <c r="A15989" s="1" t="s">
        <v>26752</v>
      </c>
      <c r="B15989" t="s">
        <v>26753</v>
      </c>
      <c r="C15989" t="s">
        <v>34</v>
      </c>
      <c r="D15989" t="s">
        <v>35</v>
      </c>
      <c r="E15989">
        <v>1</v>
      </c>
      <c r="F15989" s="2">
        <v>335</v>
      </c>
      <c r="G15989" s="3">
        <v>691</v>
      </c>
      <c r="H15989" s="3">
        <v>3.35</v>
      </c>
      <c r="I15989" s="3">
        <v>15.744999999999999</v>
      </c>
      <c r="J15989" s="3">
        <v>354.09500000000003</v>
      </c>
      <c r="K15989" s="3">
        <v>544.76153846153852</v>
      </c>
      <c r="L15989" s="4">
        <v>0.35000000000000003</v>
      </c>
    </row>
    <row r="15990" spans="1:12" x14ac:dyDescent="0.35">
      <c r="A15990" s="1" t="s">
        <v>26754</v>
      </c>
      <c r="B15990" t="s">
        <v>26755</v>
      </c>
      <c r="C15990" t="s">
        <v>363</v>
      </c>
      <c r="D15990" t="s">
        <v>364</v>
      </c>
      <c r="E15990">
        <v>1</v>
      </c>
      <c r="F15990" s="2">
        <v>66.83</v>
      </c>
      <c r="G15990" s="3">
        <v>138</v>
      </c>
      <c r="H15990" s="3">
        <v>0.66830000000000001</v>
      </c>
      <c r="I15990" s="3">
        <v>3.1410100000000001</v>
      </c>
      <c r="J15990" s="3">
        <v>70.639309999999995</v>
      </c>
      <c r="K15990" s="3">
        <v>108.67586153846153</v>
      </c>
      <c r="L15990" s="4">
        <v>0.35000000000000003</v>
      </c>
    </row>
    <row r="15991" spans="1:12" x14ac:dyDescent="0.35">
      <c r="A15991" s="1" t="s">
        <v>26756</v>
      </c>
      <c r="B15991" t="s">
        <v>26757</v>
      </c>
      <c r="C15991" t="s">
        <v>34</v>
      </c>
      <c r="D15991" t="s">
        <v>35</v>
      </c>
      <c r="E15991">
        <v>1</v>
      </c>
      <c r="F15991" s="2">
        <v>173.2</v>
      </c>
      <c r="G15991" s="3">
        <v>358</v>
      </c>
      <c r="H15991" s="3">
        <v>1.732</v>
      </c>
      <c r="I15991" s="3">
        <v>8.1403999999999996</v>
      </c>
      <c r="J15991" s="3">
        <v>183.07239999999999</v>
      </c>
      <c r="K15991" s="3">
        <v>281.64984615384611</v>
      </c>
      <c r="L15991" s="4">
        <v>0.34999999999999992</v>
      </c>
    </row>
    <row r="15992" spans="1:12" x14ac:dyDescent="0.35">
      <c r="A15992" s="1" t="s">
        <v>26758</v>
      </c>
      <c r="B15992" t="s">
        <v>26759</v>
      </c>
      <c r="C15992" t="s">
        <v>34</v>
      </c>
      <c r="D15992" t="s">
        <v>35</v>
      </c>
      <c r="E15992">
        <v>1</v>
      </c>
      <c r="F15992" s="2">
        <v>113.5</v>
      </c>
      <c r="G15992" s="3">
        <v>235</v>
      </c>
      <c r="H15992" s="3">
        <v>1.135</v>
      </c>
      <c r="I15992" s="3">
        <v>5.3345000000000002</v>
      </c>
      <c r="J15992" s="3">
        <v>119.96950000000001</v>
      </c>
      <c r="K15992" s="3">
        <v>184.56846153846155</v>
      </c>
      <c r="L15992" s="4">
        <v>0.35</v>
      </c>
    </row>
    <row r="15993" spans="1:12" x14ac:dyDescent="0.35">
      <c r="A15993" s="1" t="s">
        <v>26760</v>
      </c>
      <c r="B15993" t="s">
        <v>26761</v>
      </c>
      <c r="C15993" t="s">
        <v>26</v>
      </c>
      <c r="D15993" t="s">
        <v>27</v>
      </c>
      <c r="E15993">
        <v>1</v>
      </c>
      <c r="F15993" s="2">
        <v>50.99</v>
      </c>
      <c r="G15993" s="3">
        <v>106</v>
      </c>
      <c r="H15993" s="3">
        <v>0.50990000000000002</v>
      </c>
      <c r="I15993" s="3">
        <v>2.3965300000000003</v>
      </c>
      <c r="J15993" s="3">
        <v>53.896430000000002</v>
      </c>
      <c r="K15993" s="3">
        <v>82.917584615384612</v>
      </c>
      <c r="L15993" s="4">
        <v>0.34999999999999992</v>
      </c>
    </row>
    <row r="15994" spans="1:12" x14ac:dyDescent="0.35">
      <c r="A15994" s="1" t="s">
        <v>26762</v>
      </c>
      <c r="B15994" t="s">
        <v>26763</v>
      </c>
      <c r="C15994" t="s">
        <v>34</v>
      </c>
      <c r="D15994" t="s">
        <v>35</v>
      </c>
      <c r="E15994">
        <v>1</v>
      </c>
      <c r="F15994" s="2">
        <v>208.9</v>
      </c>
      <c r="G15994" s="3">
        <v>431</v>
      </c>
      <c r="H15994" s="3">
        <v>2.089</v>
      </c>
      <c r="I15994" s="3">
        <v>9.8183000000000007</v>
      </c>
      <c r="J15994" s="3">
        <v>220.8073</v>
      </c>
      <c r="K15994" s="3">
        <v>339.70353846153847</v>
      </c>
      <c r="L15994" s="4">
        <v>0.35000000000000003</v>
      </c>
    </row>
    <row r="15995" spans="1:12" x14ac:dyDescent="0.35">
      <c r="A15995" s="1" t="s">
        <v>26764</v>
      </c>
      <c r="B15995" t="s">
        <v>26765</v>
      </c>
      <c r="C15995" t="s">
        <v>34</v>
      </c>
      <c r="D15995" t="s">
        <v>35</v>
      </c>
      <c r="E15995">
        <v>1</v>
      </c>
      <c r="F15995" s="2">
        <v>114.9</v>
      </c>
      <c r="G15995" s="3">
        <v>237</v>
      </c>
      <c r="H15995" s="3">
        <v>1.149</v>
      </c>
      <c r="I15995" s="3">
        <v>5.4003000000000005</v>
      </c>
      <c r="J15995" s="3">
        <v>121.44930000000001</v>
      </c>
      <c r="K15995" s="3">
        <v>186.84507692307693</v>
      </c>
      <c r="L15995" s="4">
        <v>0.35</v>
      </c>
    </row>
    <row r="15996" spans="1:12" x14ac:dyDescent="0.35">
      <c r="A15996" s="1" t="s">
        <v>26766</v>
      </c>
      <c r="B15996" t="s">
        <v>26767</v>
      </c>
      <c r="C15996" t="s">
        <v>34</v>
      </c>
      <c r="D15996" t="s">
        <v>35</v>
      </c>
      <c r="E15996">
        <v>1</v>
      </c>
      <c r="F15996" s="2">
        <v>121.1</v>
      </c>
      <c r="G15996" s="3">
        <v>250</v>
      </c>
      <c r="H15996" s="3">
        <v>1.2110000000000001</v>
      </c>
      <c r="I15996" s="3">
        <v>5.6917</v>
      </c>
      <c r="J15996" s="3">
        <v>128.0027</v>
      </c>
      <c r="K15996" s="3">
        <v>196.92723076923076</v>
      </c>
      <c r="L15996" s="4">
        <v>0.34999999999999992</v>
      </c>
    </row>
    <row r="15997" spans="1:12" x14ac:dyDescent="0.35">
      <c r="A15997" s="1" t="s">
        <v>26768</v>
      </c>
      <c r="B15997" t="s">
        <v>26769</v>
      </c>
      <c r="C15997" t="s">
        <v>34</v>
      </c>
      <c r="D15997" t="s">
        <v>35</v>
      </c>
      <c r="E15997">
        <v>1</v>
      </c>
      <c r="F15997" s="2">
        <v>70.150000000000006</v>
      </c>
      <c r="G15997" s="3">
        <v>134.4</v>
      </c>
      <c r="H15997" s="3">
        <v>0.70150000000000012</v>
      </c>
      <c r="I15997" s="3">
        <v>3.2970500000000005</v>
      </c>
      <c r="J15997" s="3">
        <v>74.14855</v>
      </c>
      <c r="K15997" s="3">
        <v>114.0746923076923</v>
      </c>
      <c r="L15997" s="4">
        <v>0.35</v>
      </c>
    </row>
    <row r="15998" spans="1:12" x14ac:dyDescent="0.35">
      <c r="A15998" s="1" t="s">
        <v>26770</v>
      </c>
      <c r="B15998" t="s">
        <v>26771</v>
      </c>
      <c r="C15998" t="s">
        <v>34</v>
      </c>
      <c r="D15998" t="s">
        <v>35</v>
      </c>
      <c r="E15998">
        <v>1</v>
      </c>
      <c r="F15998" s="2">
        <v>32.75</v>
      </c>
      <c r="G15998" s="3">
        <v>46</v>
      </c>
      <c r="H15998" s="3">
        <v>0.32750000000000001</v>
      </c>
      <c r="I15998" s="3">
        <v>1.53925</v>
      </c>
      <c r="J15998" s="3">
        <v>34.616750000000003</v>
      </c>
      <c r="K15998" s="3">
        <v>53.256538461538462</v>
      </c>
      <c r="L15998" s="4">
        <v>0.34999999999999992</v>
      </c>
    </row>
    <row r="15999" spans="1:12" x14ac:dyDescent="0.35">
      <c r="A15999" s="1" t="s">
        <v>26772</v>
      </c>
      <c r="B15999" t="s">
        <v>26773</v>
      </c>
      <c r="C15999" t="s">
        <v>34</v>
      </c>
      <c r="D15999" t="s">
        <v>35</v>
      </c>
      <c r="E15999">
        <v>1</v>
      </c>
      <c r="F15999" s="2">
        <v>36.229999999999997</v>
      </c>
      <c r="G15999" s="3">
        <v>75</v>
      </c>
      <c r="H15999" s="3">
        <v>0.36229999999999996</v>
      </c>
      <c r="I15999" s="3">
        <v>1.7028099999999999</v>
      </c>
      <c r="J15999" s="3">
        <v>38.295109999999994</v>
      </c>
      <c r="K15999" s="3">
        <v>58.915553846153834</v>
      </c>
      <c r="L15999" s="4">
        <v>0.35</v>
      </c>
    </row>
    <row r="16000" spans="1:12" x14ac:dyDescent="0.35">
      <c r="A16000" s="1" t="s">
        <v>26774</v>
      </c>
      <c r="B16000" t="s">
        <v>26775</v>
      </c>
      <c r="C16000" t="s">
        <v>34</v>
      </c>
      <c r="D16000" t="s">
        <v>35</v>
      </c>
      <c r="E16000">
        <v>1</v>
      </c>
      <c r="F16000" s="2">
        <v>13.97</v>
      </c>
      <c r="G16000" s="3">
        <v>29</v>
      </c>
      <c r="H16000" s="3">
        <v>0.13970000000000002</v>
      </c>
      <c r="I16000" s="3">
        <v>0.65659000000000001</v>
      </c>
      <c r="J16000" s="3">
        <v>14.76629</v>
      </c>
      <c r="K16000" s="3">
        <v>22.717369230769229</v>
      </c>
      <c r="L16000" s="4">
        <v>0.35</v>
      </c>
    </row>
    <row r="16001" spans="1:12" x14ac:dyDescent="0.35">
      <c r="A16001" s="1" t="s">
        <v>26776</v>
      </c>
      <c r="B16001" t="s">
        <v>26777</v>
      </c>
      <c r="C16001" t="s">
        <v>34</v>
      </c>
      <c r="D16001" t="s">
        <v>35</v>
      </c>
      <c r="E16001">
        <v>1</v>
      </c>
      <c r="F16001" s="2">
        <v>39.39</v>
      </c>
      <c r="G16001" s="3">
        <v>191</v>
      </c>
      <c r="H16001" s="3">
        <v>0.39390000000000003</v>
      </c>
      <c r="I16001" s="3">
        <v>1.8513299999999999</v>
      </c>
      <c r="J16001" s="3">
        <v>41.63523</v>
      </c>
      <c r="K16001" s="3">
        <v>64.054199999999994</v>
      </c>
      <c r="L16001" s="4">
        <v>0.34999999999999992</v>
      </c>
    </row>
    <row r="16002" spans="1:12" x14ac:dyDescent="0.35">
      <c r="A16002" s="1" t="s">
        <v>26778</v>
      </c>
      <c r="B16002" t="s">
        <v>26779</v>
      </c>
      <c r="C16002" t="s">
        <v>34</v>
      </c>
      <c r="D16002" t="s">
        <v>35</v>
      </c>
      <c r="E16002">
        <v>1</v>
      </c>
      <c r="F16002" s="2">
        <v>111.78</v>
      </c>
      <c r="G16002" s="3">
        <v>231</v>
      </c>
      <c r="H16002" s="3">
        <v>1.1178000000000001</v>
      </c>
      <c r="I16002" s="3">
        <v>5.25366</v>
      </c>
      <c r="J16002" s="3">
        <v>118.15146</v>
      </c>
      <c r="K16002" s="3">
        <v>181.7714769230769</v>
      </c>
      <c r="L16002" s="4">
        <v>0.34999999999999992</v>
      </c>
    </row>
    <row r="16003" spans="1:12" x14ac:dyDescent="0.35">
      <c r="A16003" s="1" t="s">
        <v>26780</v>
      </c>
      <c r="B16003" t="s">
        <v>13576</v>
      </c>
      <c r="C16003" t="s">
        <v>34</v>
      </c>
      <c r="D16003" t="s">
        <v>35</v>
      </c>
      <c r="E16003">
        <v>1</v>
      </c>
      <c r="F16003" s="2">
        <v>27.43</v>
      </c>
      <c r="G16003" s="3">
        <v>57</v>
      </c>
      <c r="H16003" s="3">
        <v>0.27429999999999999</v>
      </c>
      <c r="I16003" s="3">
        <v>1.28921</v>
      </c>
      <c r="J16003" s="3">
        <v>28.993510000000001</v>
      </c>
      <c r="K16003" s="3">
        <v>44.605399999999996</v>
      </c>
      <c r="L16003" s="4">
        <v>0.34999999999999992</v>
      </c>
    </row>
    <row r="16004" spans="1:12" x14ac:dyDescent="0.35">
      <c r="A16004" s="1" t="s">
        <v>26781</v>
      </c>
      <c r="B16004" t="s">
        <v>26782</v>
      </c>
      <c r="C16004" t="s">
        <v>34</v>
      </c>
      <c r="D16004" t="s">
        <v>35</v>
      </c>
      <c r="E16004">
        <v>1</v>
      </c>
      <c r="F16004" s="2">
        <v>18.010000000000002</v>
      </c>
      <c r="G16004" s="3">
        <v>38</v>
      </c>
      <c r="H16004" s="3">
        <v>0.18010000000000001</v>
      </c>
      <c r="I16004" s="3">
        <v>0.84647000000000006</v>
      </c>
      <c r="J16004" s="3">
        <v>19.036570000000001</v>
      </c>
      <c r="K16004" s="3">
        <v>29.287030769230771</v>
      </c>
      <c r="L16004" s="4">
        <v>0.35000000000000003</v>
      </c>
    </row>
    <row r="16005" spans="1:12" x14ac:dyDescent="0.35">
      <c r="A16005" s="1" t="s">
        <v>26783</v>
      </c>
      <c r="B16005" t="s">
        <v>26784</v>
      </c>
      <c r="C16005" t="s">
        <v>34</v>
      </c>
      <c r="D16005" t="s">
        <v>35</v>
      </c>
      <c r="E16005">
        <v>1</v>
      </c>
      <c r="F16005" s="2">
        <v>53.79</v>
      </c>
      <c r="G16005" s="3">
        <v>111</v>
      </c>
      <c r="H16005" s="3">
        <v>0.53790000000000004</v>
      </c>
      <c r="I16005" s="3">
        <v>2.52813</v>
      </c>
      <c r="J16005" s="3">
        <v>56.856029999999997</v>
      </c>
      <c r="K16005" s="3">
        <v>87.470815384615378</v>
      </c>
      <c r="L16005" s="4">
        <v>0.35</v>
      </c>
    </row>
    <row r="16006" spans="1:12" x14ac:dyDescent="0.35">
      <c r="A16006" s="1" t="s">
        <v>26785</v>
      </c>
      <c r="B16006" t="s">
        <v>26773</v>
      </c>
      <c r="C16006" t="s">
        <v>34</v>
      </c>
      <c r="D16006" t="s">
        <v>35</v>
      </c>
      <c r="E16006">
        <v>1</v>
      </c>
      <c r="F16006" s="2">
        <v>36.229999999999997</v>
      </c>
      <c r="G16006" s="3">
        <v>75</v>
      </c>
      <c r="H16006" s="3">
        <v>0.36229999999999996</v>
      </c>
      <c r="I16006" s="3">
        <v>1.7028099999999999</v>
      </c>
      <c r="J16006" s="3">
        <v>38.295109999999994</v>
      </c>
      <c r="K16006" s="3">
        <v>58.915553846153834</v>
      </c>
      <c r="L16006" s="4">
        <v>0.35</v>
      </c>
    </row>
    <row r="16007" spans="1:12" x14ac:dyDescent="0.35">
      <c r="A16007" s="1" t="s">
        <v>26786</v>
      </c>
      <c r="B16007" t="s">
        <v>26787</v>
      </c>
      <c r="C16007" t="s">
        <v>34</v>
      </c>
      <c r="D16007" t="s">
        <v>35</v>
      </c>
      <c r="E16007">
        <v>1</v>
      </c>
      <c r="F16007" s="2">
        <v>16.77</v>
      </c>
      <c r="G16007" s="3">
        <v>35</v>
      </c>
      <c r="H16007" s="3">
        <v>0.16769999999999999</v>
      </c>
      <c r="I16007" s="3">
        <v>0.78818999999999995</v>
      </c>
      <c r="J16007" s="3">
        <v>17.72589</v>
      </c>
      <c r="K16007" s="3">
        <v>27.270599999999998</v>
      </c>
      <c r="L16007" s="4">
        <v>0.35</v>
      </c>
    </row>
    <row r="16008" spans="1:12" x14ac:dyDescent="0.35">
      <c r="A16008" s="1" t="s">
        <v>26788</v>
      </c>
      <c r="B16008" t="s">
        <v>26789</v>
      </c>
      <c r="C16008" t="s">
        <v>34</v>
      </c>
      <c r="D16008" t="s">
        <v>35</v>
      </c>
      <c r="E16008">
        <v>1</v>
      </c>
      <c r="F16008" s="2">
        <v>65.83</v>
      </c>
      <c r="G16008" s="3">
        <v>136</v>
      </c>
      <c r="H16008" s="3">
        <v>0.6583</v>
      </c>
      <c r="I16008" s="3">
        <v>3.0940099999999999</v>
      </c>
      <c r="J16008" s="3">
        <v>69.582309999999993</v>
      </c>
      <c r="K16008" s="3">
        <v>107.04970769230768</v>
      </c>
      <c r="L16008" s="4">
        <v>0.35</v>
      </c>
    </row>
    <row r="16009" spans="1:12" x14ac:dyDescent="0.35">
      <c r="A16009" s="1" t="s">
        <v>26790</v>
      </c>
      <c r="B16009" t="s">
        <v>26791</v>
      </c>
      <c r="C16009" t="s">
        <v>34</v>
      </c>
      <c r="D16009" t="s">
        <v>35</v>
      </c>
      <c r="E16009">
        <v>1</v>
      </c>
      <c r="F16009" s="2">
        <v>28.93</v>
      </c>
      <c r="G16009" s="3">
        <v>60</v>
      </c>
      <c r="H16009" s="3">
        <v>0.2893</v>
      </c>
      <c r="I16009" s="3">
        <v>1.35971</v>
      </c>
      <c r="J16009" s="3">
        <v>30.57901</v>
      </c>
      <c r="K16009" s="3">
        <v>47.044630769230771</v>
      </c>
      <c r="L16009" s="4">
        <v>0.35000000000000003</v>
      </c>
    </row>
    <row r="16010" spans="1:12" x14ac:dyDescent="0.35">
      <c r="A16010" s="1" t="s">
        <v>26792</v>
      </c>
      <c r="B16010" t="s">
        <v>26793</v>
      </c>
      <c r="C16010" t="s">
        <v>34</v>
      </c>
      <c r="D16010" t="s">
        <v>35</v>
      </c>
      <c r="E16010">
        <v>1</v>
      </c>
      <c r="F16010" s="2">
        <v>49.09</v>
      </c>
      <c r="G16010" s="3">
        <v>73</v>
      </c>
      <c r="H16010" s="3">
        <v>0.49090000000000006</v>
      </c>
      <c r="I16010" s="3">
        <v>2.3072300000000001</v>
      </c>
      <c r="J16010" s="3">
        <v>51.888130000000004</v>
      </c>
      <c r="K16010" s="3">
        <v>79.827892307692309</v>
      </c>
      <c r="L16010" s="4">
        <v>0.35</v>
      </c>
    </row>
    <row r="16011" spans="1:12" x14ac:dyDescent="0.35">
      <c r="A16011" s="1" t="s">
        <v>26794</v>
      </c>
      <c r="B16011" t="s">
        <v>26795</v>
      </c>
      <c r="C16011" t="s">
        <v>34</v>
      </c>
      <c r="D16011" t="s">
        <v>35</v>
      </c>
      <c r="E16011">
        <v>1</v>
      </c>
      <c r="F16011" s="2">
        <v>35.11</v>
      </c>
      <c r="G16011" s="3">
        <v>73</v>
      </c>
      <c r="H16011" s="3">
        <v>0.35110000000000002</v>
      </c>
      <c r="I16011" s="3">
        <v>1.6501699999999999</v>
      </c>
      <c r="J16011" s="3">
        <v>37.111270000000005</v>
      </c>
      <c r="K16011" s="3">
        <v>57.094261538461545</v>
      </c>
      <c r="L16011" s="4">
        <v>0.35</v>
      </c>
    </row>
    <row r="16012" spans="1:12" x14ac:dyDescent="0.35">
      <c r="A16012" s="1" t="s">
        <v>26796</v>
      </c>
      <c r="B16012" t="s">
        <v>26773</v>
      </c>
      <c r="C16012" t="s">
        <v>34</v>
      </c>
      <c r="D16012" t="s">
        <v>35</v>
      </c>
      <c r="E16012">
        <v>1</v>
      </c>
      <c r="F16012" s="2">
        <v>33.119999999999997</v>
      </c>
      <c r="G16012" s="3">
        <v>69</v>
      </c>
      <c r="H16012" s="3">
        <v>0.33119999999999999</v>
      </c>
      <c r="I16012" s="3">
        <v>1.5566399999999998</v>
      </c>
      <c r="J16012" s="3">
        <v>35.007840000000002</v>
      </c>
      <c r="K16012" s="3">
        <v>53.858215384615384</v>
      </c>
      <c r="L16012" s="4">
        <v>0.35</v>
      </c>
    </row>
    <row r="16013" spans="1:12" x14ac:dyDescent="0.35">
      <c r="A16013" s="1" t="s">
        <v>26797</v>
      </c>
      <c r="B16013" t="s">
        <v>26798</v>
      </c>
      <c r="C16013" t="s">
        <v>34</v>
      </c>
      <c r="D16013" t="s">
        <v>35</v>
      </c>
      <c r="E16013">
        <v>1</v>
      </c>
      <c r="F16013" s="2">
        <v>23.81</v>
      </c>
      <c r="G16013" s="3">
        <v>58.24</v>
      </c>
      <c r="H16013" s="3">
        <v>0.23809999999999998</v>
      </c>
      <c r="I16013" s="3">
        <v>1.11907</v>
      </c>
      <c r="J16013" s="3">
        <v>25.167169999999999</v>
      </c>
      <c r="K16013" s="3">
        <v>38.718723076923077</v>
      </c>
      <c r="L16013" s="4">
        <v>0.35000000000000003</v>
      </c>
    </row>
    <row r="16014" spans="1:12" x14ac:dyDescent="0.35">
      <c r="A16014" s="1" t="s">
        <v>26799</v>
      </c>
      <c r="B16014" t="s">
        <v>26800</v>
      </c>
      <c r="C16014" t="s">
        <v>34</v>
      </c>
      <c r="D16014" t="s">
        <v>35</v>
      </c>
      <c r="E16014">
        <v>1</v>
      </c>
      <c r="F16014" s="2">
        <v>31.13</v>
      </c>
      <c r="G16014" s="3">
        <v>151</v>
      </c>
      <c r="H16014" s="3">
        <v>0.31130000000000002</v>
      </c>
      <c r="I16014" s="3">
        <v>1.4631099999999999</v>
      </c>
      <c r="J16014" s="3">
        <v>32.904409999999999</v>
      </c>
      <c r="K16014" s="3">
        <v>50.622169230769224</v>
      </c>
      <c r="L16014" s="4">
        <v>0.34999999999999992</v>
      </c>
    </row>
    <row r="16015" spans="1:12" x14ac:dyDescent="0.35">
      <c r="A16015" s="1" t="s">
        <v>26801</v>
      </c>
      <c r="B16015" t="s">
        <v>26802</v>
      </c>
      <c r="C16015" t="s">
        <v>34</v>
      </c>
      <c r="D16015" t="s">
        <v>35</v>
      </c>
      <c r="E16015">
        <v>1</v>
      </c>
      <c r="F16015" s="2">
        <v>3.79</v>
      </c>
      <c r="G16015" s="3">
        <v>19</v>
      </c>
      <c r="H16015" s="3">
        <v>3.7900000000000003E-2</v>
      </c>
      <c r="I16015" s="3">
        <v>0.17813000000000001</v>
      </c>
      <c r="J16015" s="3">
        <v>4.00603</v>
      </c>
      <c r="K16015" s="3">
        <v>6.1631230769230765</v>
      </c>
      <c r="L16015" s="4">
        <v>0.35</v>
      </c>
    </row>
    <row r="16016" spans="1:12" x14ac:dyDescent="0.35">
      <c r="A16016" s="1" t="s">
        <v>26803</v>
      </c>
      <c r="B16016" t="s">
        <v>26804</v>
      </c>
      <c r="C16016" t="s">
        <v>34</v>
      </c>
      <c r="D16016" t="s">
        <v>35</v>
      </c>
      <c r="E16016">
        <v>1</v>
      </c>
      <c r="F16016" s="2">
        <v>11.9</v>
      </c>
      <c r="G16016" s="3">
        <v>25</v>
      </c>
      <c r="H16016" s="3">
        <v>0.11900000000000001</v>
      </c>
      <c r="I16016" s="3">
        <v>0.55930000000000002</v>
      </c>
      <c r="J16016" s="3">
        <v>12.5783</v>
      </c>
      <c r="K16016" s="3">
        <v>19.351230769230771</v>
      </c>
      <c r="L16016" s="4">
        <v>0.35000000000000003</v>
      </c>
    </row>
    <row r="16017" spans="1:12" x14ac:dyDescent="0.35">
      <c r="A16017" s="1" t="s">
        <v>26805</v>
      </c>
      <c r="B16017" t="s">
        <v>26806</v>
      </c>
      <c r="C16017" t="s">
        <v>34</v>
      </c>
      <c r="D16017" t="s">
        <v>35</v>
      </c>
      <c r="E16017">
        <v>1</v>
      </c>
      <c r="F16017" s="2">
        <v>4.5999999999999996</v>
      </c>
      <c r="G16017" s="3">
        <v>14.67</v>
      </c>
      <c r="H16017" s="3">
        <v>4.5999999999999999E-2</v>
      </c>
      <c r="I16017" s="3">
        <v>0.21619999999999998</v>
      </c>
      <c r="J16017" s="3">
        <v>4.8621999999999996</v>
      </c>
      <c r="K16017" s="3">
        <v>7.4803076923076919</v>
      </c>
      <c r="L16017" s="4">
        <v>0.35000000000000003</v>
      </c>
    </row>
    <row r="16018" spans="1:12" x14ac:dyDescent="0.35">
      <c r="A16018" s="1" t="s">
        <v>26807</v>
      </c>
      <c r="B16018" t="s">
        <v>26808</v>
      </c>
      <c r="C16018" t="s">
        <v>34</v>
      </c>
      <c r="D16018" t="s">
        <v>35</v>
      </c>
      <c r="E16018">
        <v>1</v>
      </c>
      <c r="F16018" s="2">
        <v>21.68</v>
      </c>
      <c r="G16018" s="3">
        <v>45</v>
      </c>
      <c r="H16018" s="3">
        <v>0.21679999999999999</v>
      </c>
      <c r="I16018" s="3">
        <v>1.0189600000000001</v>
      </c>
      <c r="J16018" s="3">
        <v>22.915759999999999</v>
      </c>
      <c r="K16018" s="3">
        <v>35.255015384615383</v>
      </c>
      <c r="L16018" s="4">
        <v>0.35000000000000003</v>
      </c>
    </row>
    <row r="16019" spans="1:12" x14ac:dyDescent="0.35">
      <c r="A16019" s="1" t="s">
        <v>26809</v>
      </c>
      <c r="B16019" t="s">
        <v>26810</v>
      </c>
      <c r="C16019" t="s">
        <v>34</v>
      </c>
      <c r="D16019" t="s">
        <v>35</v>
      </c>
      <c r="E16019">
        <v>1</v>
      </c>
      <c r="F16019" s="2">
        <v>15.21</v>
      </c>
      <c r="G16019" s="3">
        <v>32</v>
      </c>
      <c r="H16019" s="3">
        <v>0.15210000000000001</v>
      </c>
      <c r="I16019" s="3">
        <v>0.71487000000000001</v>
      </c>
      <c r="J16019" s="3">
        <v>16.076970000000003</v>
      </c>
      <c r="K16019" s="3">
        <v>24.733800000000002</v>
      </c>
      <c r="L16019" s="4">
        <v>0.34999999999999992</v>
      </c>
    </row>
    <row r="16020" spans="1:12" x14ac:dyDescent="0.35">
      <c r="A16020" s="1" t="s">
        <v>26811</v>
      </c>
      <c r="B16020" t="s">
        <v>26812</v>
      </c>
      <c r="C16020" t="s">
        <v>34</v>
      </c>
      <c r="D16020" t="s">
        <v>35</v>
      </c>
      <c r="E16020">
        <v>1</v>
      </c>
      <c r="F16020" s="2">
        <v>10.59</v>
      </c>
      <c r="G16020" s="3">
        <v>27</v>
      </c>
      <c r="H16020" s="3">
        <v>0.10589999999999999</v>
      </c>
      <c r="I16020" s="3">
        <v>0.49773000000000001</v>
      </c>
      <c r="J16020" s="3">
        <v>11.193630000000001</v>
      </c>
      <c r="K16020" s="3">
        <v>17.220969230769231</v>
      </c>
      <c r="L16020" s="4">
        <v>0.35</v>
      </c>
    </row>
    <row r="16021" spans="1:12" x14ac:dyDescent="0.35">
      <c r="A16021" s="1" t="s">
        <v>26813</v>
      </c>
      <c r="B16021" t="s">
        <v>26814</v>
      </c>
      <c r="C16021" t="s">
        <v>34</v>
      </c>
      <c r="D16021" t="s">
        <v>35</v>
      </c>
      <c r="E16021">
        <v>1</v>
      </c>
      <c r="F16021" s="2">
        <v>8.67</v>
      </c>
      <c r="G16021" s="3">
        <v>18</v>
      </c>
      <c r="H16021" s="3">
        <v>8.6699999999999999E-2</v>
      </c>
      <c r="I16021" s="3">
        <v>0.40749000000000002</v>
      </c>
      <c r="J16021" s="3">
        <v>9.1641899999999996</v>
      </c>
      <c r="K16021" s="3">
        <v>14.098753846153844</v>
      </c>
      <c r="L16021" s="4">
        <v>0.34999999999999992</v>
      </c>
    </row>
    <row r="16022" spans="1:12" x14ac:dyDescent="0.35">
      <c r="A16022" s="1" t="s">
        <v>26815</v>
      </c>
      <c r="B16022" t="s">
        <v>26816</v>
      </c>
      <c r="C16022" t="s">
        <v>34</v>
      </c>
      <c r="D16022" t="s">
        <v>35</v>
      </c>
      <c r="E16022">
        <v>1</v>
      </c>
      <c r="F16022" s="2">
        <v>5</v>
      </c>
      <c r="G16022" s="3">
        <v>7.87</v>
      </c>
      <c r="H16022" s="3">
        <v>0.05</v>
      </c>
      <c r="I16022" s="3">
        <v>0.23499999999999999</v>
      </c>
      <c r="J16022" s="3">
        <v>5.2850000000000001</v>
      </c>
      <c r="K16022" s="3">
        <v>8.1307692307692303</v>
      </c>
      <c r="L16022" s="4">
        <v>0.34999999999999992</v>
      </c>
    </row>
    <row r="16023" spans="1:12" x14ac:dyDescent="0.35">
      <c r="A16023" s="1" t="s">
        <v>26817</v>
      </c>
      <c r="B16023" t="s">
        <v>26769</v>
      </c>
      <c r="C16023" t="s">
        <v>34</v>
      </c>
      <c r="D16023" t="s">
        <v>35</v>
      </c>
      <c r="E16023">
        <v>1</v>
      </c>
      <c r="F16023" s="2">
        <v>70.150000000000006</v>
      </c>
      <c r="G16023" s="3">
        <v>127.68</v>
      </c>
      <c r="H16023" s="3">
        <v>0.70150000000000012</v>
      </c>
      <c r="I16023" s="3">
        <v>3.2970500000000005</v>
      </c>
      <c r="J16023" s="3">
        <v>74.14855</v>
      </c>
      <c r="K16023" s="3">
        <v>114.0746923076923</v>
      </c>
      <c r="L16023" s="4">
        <v>0.35</v>
      </c>
    </row>
    <row r="16024" spans="1:12" x14ac:dyDescent="0.35">
      <c r="A16024" s="1" t="s">
        <v>26818</v>
      </c>
      <c r="B16024" t="s">
        <v>26819</v>
      </c>
      <c r="C16024" t="s">
        <v>34</v>
      </c>
      <c r="D16024" t="s">
        <v>35</v>
      </c>
      <c r="E16024">
        <v>1</v>
      </c>
      <c r="F16024" s="2">
        <v>22.48</v>
      </c>
      <c r="G16024" s="3">
        <v>51</v>
      </c>
      <c r="H16024" s="3">
        <v>0.2248</v>
      </c>
      <c r="I16024" s="3">
        <v>1.0565599999999999</v>
      </c>
      <c r="J16024" s="3">
        <v>23.76136</v>
      </c>
      <c r="K16024" s="3">
        <v>36.55593846153846</v>
      </c>
      <c r="L16024" s="4">
        <v>0.35</v>
      </c>
    </row>
    <row r="16025" spans="1:12" x14ac:dyDescent="0.35">
      <c r="A16025" s="1" t="s">
        <v>26820</v>
      </c>
      <c r="B16025" t="s">
        <v>26773</v>
      </c>
      <c r="C16025" t="s">
        <v>34</v>
      </c>
      <c r="D16025" t="s">
        <v>35</v>
      </c>
      <c r="E16025">
        <v>2</v>
      </c>
      <c r="F16025" s="2">
        <v>36.229999999999997</v>
      </c>
      <c r="G16025" s="3">
        <v>75</v>
      </c>
      <c r="H16025" s="3">
        <v>0.36229999999999996</v>
      </c>
      <c r="I16025" s="3">
        <v>0</v>
      </c>
      <c r="J16025" s="3">
        <v>36.592299999999994</v>
      </c>
      <c r="K16025" s="3">
        <v>56.295846153846142</v>
      </c>
      <c r="L16025" s="4">
        <v>0.35</v>
      </c>
    </row>
    <row r="16026" spans="1:12" x14ac:dyDescent="0.35">
      <c r="A16026" s="1" t="s">
        <v>26821</v>
      </c>
      <c r="B16026" t="s">
        <v>26822</v>
      </c>
      <c r="C16026" t="s">
        <v>34</v>
      </c>
      <c r="D16026" t="s">
        <v>35</v>
      </c>
      <c r="E16026">
        <v>1</v>
      </c>
      <c r="F16026" s="2">
        <v>28.93</v>
      </c>
      <c r="G16026" s="3">
        <v>60</v>
      </c>
      <c r="H16026" s="3">
        <v>0.2893</v>
      </c>
      <c r="I16026" s="3">
        <v>1.35971</v>
      </c>
      <c r="J16026" s="3">
        <v>30.57901</v>
      </c>
      <c r="K16026" s="3">
        <v>47.044630769230771</v>
      </c>
      <c r="L16026" s="4">
        <v>0.35000000000000003</v>
      </c>
    </row>
    <row r="16027" spans="1:12" x14ac:dyDescent="0.35">
      <c r="A16027" s="1" t="s">
        <v>26823</v>
      </c>
      <c r="B16027" t="s">
        <v>26824</v>
      </c>
      <c r="C16027" t="s">
        <v>34</v>
      </c>
      <c r="D16027" t="s">
        <v>35</v>
      </c>
      <c r="E16027">
        <v>1</v>
      </c>
      <c r="F16027" s="2">
        <v>32.340000000000003</v>
      </c>
      <c r="G16027" s="3">
        <v>61.6</v>
      </c>
      <c r="H16027" s="3">
        <v>0.32340000000000002</v>
      </c>
      <c r="I16027" s="3">
        <v>1.5199800000000001</v>
      </c>
      <c r="J16027" s="3">
        <v>34.18338</v>
      </c>
      <c r="K16027" s="3">
        <v>52.589815384615385</v>
      </c>
      <c r="L16027" s="4">
        <v>0.35000000000000003</v>
      </c>
    </row>
    <row r="16028" spans="1:12" x14ac:dyDescent="0.35">
      <c r="A16028" s="1" t="s">
        <v>26825</v>
      </c>
      <c r="B16028" t="s">
        <v>26826</v>
      </c>
      <c r="C16028" t="s">
        <v>34</v>
      </c>
      <c r="D16028" t="s">
        <v>35</v>
      </c>
      <c r="E16028">
        <v>1</v>
      </c>
      <c r="F16028" s="2">
        <v>10.87</v>
      </c>
      <c r="G16028" s="3">
        <v>23</v>
      </c>
      <c r="H16028" s="3">
        <v>0.10869999999999999</v>
      </c>
      <c r="I16028" s="3">
        <v>0.51088999999999996</v>
      </c>
      <c r="J16028" s="3">
        <v>11.48959</v>
      </c>
      <c r="K16028" s="3">
        <v>17.676292307692307</v>
      </c>
      <c r="L16028" s="4">
        <v>0.35</v>
      </c>
    </row>
    <row r="16029" spans="1:12" x14ac:dyDescent="0.35">
      <c r="A16029" s="1" t="s">
        <v>26827</v>
      </c>
      <c r="B16029" t="s">
        <v>26828</v>
      </c>
      <c r="C16029" t="s">
        <v>34</v>
      </c>
      <c r="D16029" t="s">
        <v>35</v>
      </c>
      <c r="E16029">
        <v>1</v>
      </c>
      <c r="F16029" s="2">
        <v>245</v>
      </c>
      <c r="G16029" s="3">
        <v>486.57</v>
      </c>
      <c r="H16029" s="3">
        <v>2.4500000000000002</v>
      </c>
      <c r="I16029" s="3">
        <v>11.515000000000001</v>
      </c>
      <c r="J16029" s="3">
        <v>258.96499999999997</v>
      </c>
      <c r="K16029" s="3">
        <v>398.40769230769223</v>
      </c>
      <c r="L16029" s="4">
        <v>0.34999999999999992</v>
      </c>
    </row>
    <row r="16030" spans="1:12" x14ac:dyDescent="0.35">
      <c r="A16030" s="1" t="s">
        <v>26829</v>
      </c>
      <c r="B16030" t="s">
        <v>26830</v>
      </c>
      <c r="C16030" t="s">
        <v>34</v>
      </c>
      <c r="D16030" t="s">
        <v>35</v>
      </c>
      <c r="E16030">
        <v>1</v>
      </c>
      <c r="F16030" s="2">
        <v>25.88</v>
      </c>
      <c r="G16030" s="3">
        <v>62.72</v>
      </c>
      <c r="H16030" s="3">
        <v>0.25879999999999997</v>
      </c>
      <c r="I16030" s="3">
        <v>1.2163599999999999</v>
      </c>
      <c r="J16030" s="3">
        <v>27.355159999999998</v>
      </c>
      <c r="K16030" s="3">
        <v>42.084861538461531</v>
      </c>
      <c r="L16030" s="4">
        <v>0.34999999999999992</v>
      </c>
    </row>
    <row r="16031" spans="1:12" x14ac:dyDescent="0.35">
      <c r="A16031" s="1" t="s">
        <v>26831</v>
      </c>
      <c r="B16031" t="s">
        <v>26832</v>
      </c>
      <c r="C16031" t="s">
        <v>34</v>
      </c>
      <c r="D16031" t="s">
        <v>35</v>
      </c>
      <c r="E16031">
        <v>1</v>
      </c>
      <c r="F16031" s="2">
        <v>12.94</v>
      </c>
      <c r="G16031" s="3">
        <v>27</v>
      </c>
      <c r="H16031" s="3">
        <v>0.12939999999999999</v>
      </c>
      <c r="I16031" s="3">
        <v>0.60817999999999994</v>
      </c>
      <c r="J16031" s="3">
        <v>13.677579999999999</v>
      </c>
      <c r="K16031" s="3">
        <v>21.042430769230766</v>
      </c>
      <c r="L16031" s="4">
        <v>0.34999999999999992</v>
      </c>
    </row>
    <row r="16032" spans="1:12" x14ac:dyDescent="0.35">
      <c r="A16032" s="1" t="s">
        <v>26833</v>
      </c>
      <c r="B16032" t="s">
        <v>26834</v>
      </c>
      <c r="C16032" t="s">
        <v>34</v>
      </c>
      <c r="D16032" t="s">
        <v>35</v>
      </c>
      <c r="E16032">
        <v>1</v>
      </c>
      <c r="F16032" s="2">
        <v>4.5999999999999996</v>
      </c>
      <c r="G16032" s="3">
        <v>23</v>
      </c>
      <c r="H16032" s="3">
        <v>4.5999999999999999E-2</v>
      </c>
      <c r="I16032" s="3">
        <v>0.21619999999999998</v>
      </c>
      <c r="J16032" s="3">
        <v>4.8621999999999996</v>
      </c>
      <c r="K16032" s="3">
        <v>7.4803076923076919</v>
      </c>
      <c r="L16032" s="4">
        <v>0.35000000000000003</v>
      </c>
    </row>
    <row r="16033" spans="1:12" x14ac:dyDescent="0.35">
      <c r="A16033" s="1" t="s">
        <v>26835</v>
      </c>
      <c r="B16033" t="s">
        <v>26836</v>
      </c>
      <c r="C16033" t="s">
        <v>34</v>
      </c>
      <c r="D16033" t="s">
        <v>35</v>
      </c>
      <c r="E16033">
        <v>1</v>
      </c>
      <c r="F16033" s="2">
        <v>35.86</v>
      </c>
      <c r="G16033" s="3">
        <v>53</v>
      </c>
      <c r="H16033" s="3">
        <v>0.35859999999999997</v>
      </c>
      <c r="I16033" s="3">
        <v>1.6854199999999999</v>
      </c>
      <c r="J16033" s="3">
        <v>37.904020000000003</v>
      </c>
      <c r="K16033" s="3">
        <v>58.313876923076926</v>
      </c>
      <c r="L16033" s="4">
        <v>0.35</v>
      </c>
    </row>
    <row r="16034" spans="1:12" x14ac:dyDescent="0.35">
      <c r="A16034" s="1" t="s">
        <v>26837</v>
      </c>
      <c r="B16034" t="s">
        <v>26832</v>
      </c>
      <c r="C16034" t="s">
        <v>34</v>
      </c>
      <c r="D16034" t="s">
        <v>35</v>
      </c>
      <c r="E16034">
        <v>1</v>
      </c>
      <c r="F16034" s="2">
        <v>10.87</v>
      </c>
      <c r="G16034" s="3">
        <v>23</v>
      </c>
      <c r="H16034" s="3">
        <v>0.10869999999999999</v>
      </c>
      <c r="I16034" s="3">
        <v>0.51088999999999996</v>
      </c>
      <c r="J16034" s="3">
        <v>11.48959</v>
      </c>
      <c r="K16034" s="3">
        <v>17.676292307692307</v>
      </c>
      <c r="L16034" s="4">
        <v>0.35</v>
      </c>
    </row>
    <row r="16035" spans="1:12" x14ac:dyDescent="0.35">
      <c r="A16035" s="1" t="s">
        <v>26838</v>
      </c>
      <c r="B16035" t="s">
        <v>26839</v>
      </c>
      <c r="C16035" t="s">
        <v>34</v>
      </c>
      <c r="D16035" t="s">
        <v>35</v>
      </c>
      <c r="E16035">
        <v>1</v>
      </c>
      <c r="F16035" s="2">
        <v>17.86</v>
      </c>
      <c r="G16035" s="3">
        <v>48.16</v>
      </c>
      <c r="H16035" s="3">
        <v>0.17860000000000001</v>
      </c>
      <c r="I16035" s="3">
        <v>0.83941999999999994</v>
      </c>
      <c r="J16035" s="3">
        <v>18.878019999999999</v>
      </c>
      <c r="K16035" s="3">
        <v>29.043107692307689</v>
      </c>
      <c r="L16035" s="4">
        <v>0.35</v>
      </c>
    </row>
    <row r="16036" spans="1:12" x14ac:dyDescent="0.35">
      <c r="A16036" s="1" t="s">
        <v>26840</v>
      </c>
      <c r="B16036" t="s">
        <v>26841</v>
      </c>
      <c r="C16036" t="s">
        <v>34</v>
      </c>
      <c r="D16036" t="s">
        <v>35</v>
      </c>
      <c r="E16036">
        <v>1</v>
      </c>
      <c r="F16036" s="2">
        <v>610</v>
      </c>
      <c r="G16036" s="3">
        <v>1258</v>
      </c>
      <c r="H16036" s="3">
        <v>6.1000000000000005</v>
      </c>
      <c r="I16036" s="3">
        <v>28.67</v>
      </c>
      <c r="J16036" s="3">
        <v>644.77</v>
      </c>
      <c r="K16036" s="3">
        <v>991.95384615384614</v>
      </c>
      <c r="L16036" s="4">
        <v>0.35000000000000003</v>
      </c>
    </row>
    <row r="16037" spans="1:12" x14ac:dyDescent="0.35">
      <c r="A16037" s="1" t="s">
        <v>26842</v>
      </c>
      <c r="B16037" t="s">
        <v>26843</v>
      </c>
      <c r="C16037" t="s">
        <v>34</v>
      </c>
      <c r="D16037" t="s">
        <v>35</v>
      </c>
      <c r="E16037">
        <v>1</v>
      </c>
      <c r="F16037" s="2">
        <v>84.77</v>
      </c>
      <c r="G16037" s="3">
        <v>175</v>
      </c>
      <c r="H16037" s="3">
        <v>0.84770000000000001</v>
      </c>
      <c r="I16037" s="3">
        <v>3.9841899999999999</v>
      </c>
      <c r="J16037" s="3">
        <v>89.601889999999997</v>
      </c>
      <c r="K16037" s="3">
        <v>137.84906153846154</v>
      </c>
      <c r="L16037" s="4">
        <v>0.35000000000000003</v>
      </c>
    </row>
    <row r="16038" spans="1:12" x14ac:dyDescent="0.35">
      <c r="A16038" s="1" t="s">
        <v>26844</v>
      </c>
      <c r="B16038" t="s">
        <v>26845</v>
      </c>
      <c r="C16038" t="s">
        <v>34</v>
      </c>
      <c r="D16038" t="s">
        <v>35</v>
      </c>
      <c r="E16038">
        <v>1</v>
      </c>
      <c r="F16038" s="2">
        <v>54.67</v>
      </c>
      <c r="G16038" s="3">
        <v>80</v>
      </c>
      <c r="H16038" s="3">
        <v>0.54670000000000007</v>
      </c>
      <c r="I16038" s="3">
        <v>2.5694900000000001</v>
      </c>
      <c r="J16038" s="3">
        <v>57.786190000000005</v>
      </c>
      <c r="K16038" s="3">
        <v>88.90183076923077</v>
      </c>
      <c r="L16038" s="4">
        <v>0.35</v>
      </c>
    </row>
    <row r="16039" spans="1:12" x14ac:dyDescent="0.35">
      <c r="A16039" s="1" t="s">
        <v>26846</v>
      </c>
      <c r="B16039" t="s">
        <v>26841</v>
      </c>
      <c r="C16039" t="s">
        <v>34</v>
      </c>
      <c r="D16039" t="s">
        <v>35</v>
      </c>
      <c r="E16039">
        <v>1</v>
      </c>
      <c r="F16039" s="2">
        <v>2465</v>
      </c>
      <c r="G16039" s="3">
        <v>5083</v>
      </c>
      <c r="H16039" s="3">
        <v>24.650000000000002</v>
      </c>
      <c r="I16039" s="3">
        <v>115.855</v>
      </c>
      <c r="J16039" s="3">
        <v>2605.5050000000001</v>
      </c>
      <c r="K16039" s="3">
        <v>4008.4692307692308</v>
      </c>
      <c r="L16039" s="4">
        <v>0.35</v>
      </c>
    </row>
    <row r="16040" spans="1:12" x14ac:dyDescent="0.35">
      <c r="A16040" s="1" t="s">
        <v>26847</v>
      </c>
      <c r="B16040" t="s">
        <v>26848</v>
      </c>
      <c r="C16040" t="s">
        <v>34</v>
      </c>
      <c r="D16040" t="s">
        <v>35</v>
      </c>
      <c r="E16040">
        <v>1</v>
      </c>
      <c r="F16040" s="2">
        <v>3.31</v>
      </c>
      <c r="G16040" s="3">
        <v>10.07</v>
      </c>
      <c r="H16040" s="3">
        <v>3.3100000000000004E-2</v>
      </c>
      <c r="I16040" s="3">
        <v>0.15557000000000001</v>
      </c>
      <c r="J16040" s="3">
        <v>3.4986700000000002</v>
      </c>
      <c r="K16040" s="3">
        <v>5.3825692307692306</v>
      </c>
      <c r="L16040" s="4">
        <v>0.34999999999999992</v>
      </c>
    </row>
    <row r="16041" spans="1:12" x14ac:dyDescent="0.35">
      <c r="A16041" s="1" t="s">
        <v>26849</v>
      </c>
      <c r="B16041" t="s">
        <v>26822</v>
      </c>
      <c r="C16041" t="s">
        <v>34</v>
      </c>
      <c r="D16041" t="s">
        <v>35</v>
      </c>
      <c r="E16041">
        <v>1</v>
      </c>
      <c r="F16041" s="2">
        <v>27.43</v>
      </c>
      <c r="G16041" s="3">
        <v>57</v>
      </c>
      <c r="H16041" s="3">
        <v>0.27429999999999999</v>
      </c>
      <c r="I16041" s="3">
        <v>1.28921</v>
      </c>
      <c r="J16041" s="3">
        <v>28.993510000000001</v>
      </c>
      <c r="K16041" s="3">
        <v>44.605399999999996</v>
      </c>
      <c r="L16041" s="4">
        <v>0.34999999999999992</v>
      </c>
    </row>
    <row r="16042" spans="1:12" x14ac:dyDescent="0.35">
      <c r="A16042" s="1" t="s">
        <v>26850</v>
      </c>
      <c r="B16042" t="s">
        <v>26851</v>
      </c>
      <c r="C16042" t="s">
        <v>34</v>
      </c>
      <c r="D16042" t="s">
        <v>35</v>
      </c>
      <c r="E16042">
        <v>2</v>
      </c>
      <c r="F16042" s="2">
        <v>24.79</v>
      </c>
      <c r="G16042" s="3">
        <v>121</v>
      </c>
      <c r="H16042" s="3">
        <v>0.24790000000000001</v>
      </c>
      <c r="I16042" s="3">
        <v>0</v>
      </c>
      <c r="J16042" s="3">
        <v>25.0379</v>
      </c>
      <c r="K16042" s="3">
        <v>38.519846153846153</v>
      </c>
      <c r="L16042" s="4">
        <v>0.35</v>
      </c>
    </row>
    <row r="16043" spans="1:12" x14ac:dyDescent="0.35">
      <c r="A16043" s="1" t="s">
        <v>26852</v>
      </c>
      <c r="B16043" t="s">
        <v>26795</v>
      </c>
      <c r="C16043" t="s">
        <v>34</v>
      </c>
      <c r="D16043" t="s">
        <v>35</v>
      </c>
      <c r="E16043">
        <v>1</v>
      </c>
      <c r="F16043" s="2">
        <v>58.69</v>
      </c>
      <c r="G16043" s="3">
        <v>122</v>
      </c>
      <c r="H16043" s="3">
        <v>0.58689999999999998</v>
      </c>
      <c r="I16043" s="3">
        <v>2.7584299999999997</v>
      </c>
      <c r="J16043" s="3">
        <v>62.035329999999995</v>
      </c>
      <c r="K16043" s="3">
        <v>95.438969230769217</v>
      </c>
      <c r="L16043" s="4">
        <v>0.35</v>
      </c>
    </row>
    <row r="16044" spans="1:12" x14ac:dyDescent="0.35">
      <c r="A16044" s="1" t="s">
        <v>26853</v>
      </c>
      <c r="B16044" t="s">
        <v>13570</v>
      </c>
      <c r="C16044" t="s">
        <v>34</v>
      </c>
      <c r="D16044" t="s">
        <v>35</v>
      </c>
      <c r="E16044">
        <v>1</v>
      </c>
      <c r="F16044" s="2">
        <v>35.11</v>
      </c>
      <c r="G16044" s="3">
        <v>73</v>
      </c>
      <c r="H16044" s="3">
        <v>0.35110000000000002</v>
      </c>
      <c r="I16044" s="3">
        <v>1.6501699999999999</v>
      </c>
      <c r="J16044" s="3">
        <v>37.111270000000005</v>
      </c>
      <c r="K16044" s="3">
        <v>57.094261538461545</v>
      </c>
      <c r="L16044" s="4">
        <v>0.35</v>
      </c>
    </row>
    <row r="16045" spans="1:12" x14ac:dyDescent="0.35">
      <c r="A16045" s="1" t="s">
        <v>26854</v>
      </c>
      <c r="B16045" t="s">
        <v>26822</v>
      </c>
      <c r="C16045" t="s">
        <v>34</v>
      </c>
      <c r="D16045" t="s">
        <v>35</v>
      </c>
      <c r="E16045">
        <v>1</v>
      </c>
      <c r="F16045" s="2">
        <v>62.21</v>
      </c>
      <c r="G16045" s="3">
        <v>129</v>
      </c>
      <c r="H16045" s="3">
        <v>0.62209999999999999</v>
      </c>
      <c r="I16045" s="3">
        <v>2.92387</v>
      </c>
      <c r="J16045" s="3">
        <v>65.755970000000005</v>
      </c>
      <c r="K16045" s="3">
        <v>101.16303076923077</v>
      </c>
      <c r="L16045" s="4">
        <v>0.35</v>
      </c>
    </row>
    <row r="16046" spans="1:12" x14ac:dyDescent="0.35">
      <c r="A16046" s="1" t="s">
        <v>26855</v>
      </c>
      <c r="B16046" t="s">
        <v>26856</v>
      </c>
      <c r="C16046" t="s">
        <v>34</v>
      </c>
      <c r="D16046" t="s">
        <v>35</v>
      </c>
      <c r="E16046">
        <v>1</v>
      </c>
      <c r="F16046" s="2">
        <v>28.1</v>
      </c>
      <c r="G16046" s="3">
        <v>137</v>
      </c>
      <c r="H16046" s="3">
        <v>0.28100000000000003</v>
      </c>
      <c r="I16046" s="3">
        <v>1.3207</v>
      </c>
      <c r="J16046" s="3">
        <v>29.701699999999999</v>
      </c>
      <c r="K16046" s="3">
        <v>45.694923076923075</v>
      </c>
      <c r="L16046" s="4">
        <v>0.35</v>
      </c>
    </row>
    <row r="16047" spans="1:12" x14ac:dyDescent="0.35">
      <c r="A16047" s="1" t="s">
        <v>26857</v>
      </c>
      <c r="B16047" t="s">
        <v>26822</v>
      </c>
      <c r="C16047" t="s">
        <v>34</v>
      </c>
      <c r="D16047" t="s">
        <v>35</v>
      </c>
      <c r="E16047">
        <v>1</v>
      </c>
      <c r="F16047" s="2">
        <v>54.08</v>
      </c>
      <c r="G16047" s="3">
        <v>112</v>
      </c>
      <c r="H16047" s="3">
        <v>0.54079999999999995</v>
      </c>
      <c r="I16047" s="3">
        <v>2.54176</v>
      </c>
      <c r="J16047" s="3">
        <v>57.162559999999999</v>
      </c>
      <c r="K16047" s="3">
        <v>87.942399999999992</v>
      </c>
      <c r="L16047" s="4">
        <v>0.35</v>
      </c>
    </row>
    <row r="16048" spans="1:12" x14ac:dyDescent="0.35">
      <c r="A16048" s="1" t="s">
        <v>26858</v>
      </c>
      <c r="B16048" t="s">
        <v>26859</v>
      </c>
      <c r="C16048" t="s">
        <v>34</v>
      </c>
      <c r="D16048" t="s">
        <v>35</v>
      </c>
      <c r="E16048">
        <v>1</v>
      </c>
      <c r="F16048" s="2">
        <v>2435</v>
      </c>
      <c r="G16048" s="3">
        <v>5021</v>
      </c>
      <c r="H16048" s="3">
        <v>24.35</v>
      </c>
      <c r="I16048" s="3">
        <v>114.44499999999999</v>
      </c>
      <c r="J16048" s="3">
        <v>2573.7950000000001</v>
      </c>
      <c r="K16048" s="3">
        <v>3959.6846153846154</v>
      </c>
      <c r="L16048" s="4">
        <v>0.35</v>
      </c>
    </row>
    <row r="16049" spans="1:12" x14ac:dyDescent="0.35">
      <c r="A16049" s="1" t="s">
        <v>26860</v>
      </c>
      <c r="B16049" t="s">
        <v>26861</v>
      </c>
      <c r="C16049" t="s">
        <v>34</v>
      </c>
      <c r="D16049" t="s">
        <v>35</v>
      </c>
      <c r="E16049">
        <v>1</v>
      </c>
      <c r="F16049" s="2">
        <v>33.119999999999997</v>
      </c>
      <c r="G16049" s="3">
        <v>69</v>
      </c>
      <c r="H16049" s="3">
        <v>0.33119999999999999</v>
      </c>
      <c r="I16049" s="3">
        <v>1.5566399999999998</v>
      </c>
      <c r="J16049" s="3">
        <v>35.007840000000002</v>
      </c>
      <c r="K16049" s="3">
        <v>53.858215384615384</v>
      </c>
      <c r="L16049" s="4">
        <v>0.35</v>
      </c>
    </row>
    <row r="16050" spans="1:12" x14ac:dyDescent="0.35">
      <c r="A16050" s="1" t="s">
        <v>26862</v>
      </c>
      <c r="B16050" t="s">
        <v>26808</v>
      </c>
      <c r="C16050" t="s">
        <v>34</v>
      </c>
      <c r="D16050" t="s">
        <v>35</v>
      </c>
      <c r="E16050">
        <v>1</v>
      </c>
      <c r="F16050" s="2">
        <v>28.93</v>
      </c>
      <c r="G16050" s="3">
        <v>60</v>
      </c>
      <c r="H16050" s="3">
        <v>0.2893</v>
      </c>
      <c r="I16050" s="3">
        <v>1.35971</v>
      </c>
      <c r="J16050" s="3">
        <v>30.57901</v>
      </c>
      <c r="K16050" s="3">
        <v>47.044630769230771</v>
      </c>
      <c r="L16050" s="4">
        <v>0.35000000000000003</v>
      </c>
    </row>
    <row r="16051" spans="1:12" x14ac:dyDescent="0.35">
      <c r="A16051" s="1" t="s">
        <v>26863</v>
      </c>
      <c r="B16051" t="s">
        <v>26861</v>
      </c>
      <c r="C16051" t="s">
        <v>34</v>
      </c>
      <c r="D16051" t="s">
        <v>35</v>
      </c>
      <c r="E16051">
        <v>1</v>
      </c>
      <c r="F16051" s="2">
        <v>31.05</v>
      </c>
      <c r="G16051" s="3">
        <v>65</v>
      </c>
      <c r="H16051" s="3">
        <v>0.3105</v>
      </c>
      <c r="I16051" s="3">
        <v>1.4593500000000001</v>
      </c>
      <c r="J16051" s="3">
        <v>32.819850000000002</v>
      </c>
      <c r="K16051" s="3">
        <v>50.492076923076922</v>
      </c>
      <c r="L16051" s="4">
        <v>0.34999999999999992</v>
      </c>
    </row>
    <row r="16052" spans="1:12" x14ac:dyDescent="0.35">
      <c r="A16052" s="1" t="s">
        <v>26864</v>
      </c>
      <c r="B16052" t="s">
        <v>26865</v>
      </c>
      <c r="C16052" t="s">
        <v>34</v>
      </c>
      <c r="D16052" t="s">
        <v>35</v>
      </c>
      <c r="E16052">
        <v>1</v>
      </c>
      <c r="F16052" s="2">
        <v>14.32</v>
      </c>
      <c r="G16052" s="3">
        <v>38.08</v>
      </c>
      <c r="H16052" s="3">
        <v>0.14319999999999999</v>
      </c>
      <c r="I16052" s="3">
        <v>0.67303999999999997</v>
      </c>
      <c r="J16052" s="3">
        <v>15.136240000000001</v>
      </c>
      <c r="K16052" s="3">
        <v>23.286523076923078</v>
      </c>
      <c r="L16052" s="4">
        <v>0.35000000000000003</v>
      </c>
    </row>
    <row r="16053" spans="1:12" x14ac:dyDescent="0.35">
      <c r="A16053" s="1" t="s">
        <v>26866</v>
      </c>
      <c r="B16053" t="s">
        <v>26841</v>
      </c>
      <c r="C16053" t="s">
        <v>34</v>
      </c>
      <c r="D16053" t="s">
        <v>35</v>
      </c>
      <c r="E16053">
        <v>1</v>
      </c>
      <c r="F16053" s="2">
        <v>529</v>
      </c>
      <c r="G16053" s="3">
        <v>1091</v>
      </c>
      <c r="H16053" s="3">
        <v>5.29</v>
      </c>
      <c r="I16053" s="3">
        <v>24.863</v>
      </c>
      <c r="J16053" s="3">
        <v>559.15300000000002</v>
      </c>
      <c r="K16053" s="3">
        <v>860.23538461538465</v>
      </c>
      <c r="L16053" s="4">
        <v>0.35</v>
      </c>
    </row>
    <row r="16054" spans="1:12" x14ac:dyDescent="0.35">
      <c r="A16054" s="1" t="s">
        <v>26867</v>
      </c>
      <c r="B16054" t="s">
        <v>26836</v>
      </c>
      <c r="C16054" t="s">
        <v>34</v>
      </c>
      <c r="D16054" t="s">
        <v>35</v>
      </c>
      <c r="E16054">
        <v>1</v>
      </c>
      <c r="F16054" s="2">
        <v>61.14</v>
      </c>
      <c r="G16054" s="3">
        <v>297</v>
      </c>
      <c r="H16054" s="3">
        <v>0.61140000000000005</v>
      </c>
      <c r="I16054" s="3">
        <v>2.87358</v>
      </c>
      <c r="J16054" s="3">
        <v>64.624980000000008</v>
      </c>
      <c r="K16054" s="3">
        <v>99.423046153846158</v>
      </c>
      <c r="L16054" s="4">
        <v>0.34999999999999992</v>
      </c>
    </row>
    <row r="16055" spans="1:12" x14ac:dyDescent="0.35">
      <c r="A16055" s="1" t="s">
        <v>26868</v>
      </c>
      <c r="B16055" t="s">
        <v>26869</v>
      </c>
      <c r="C16055" t="s">
        <v>34</v>
      </c>
      <c r="D16055" t="s">
        <v>35</v>
      </c>
      <c r="E16055">
        <v>1</v>
      </c>
      <c r="F16055" s="2">
        <v>27.43</v>
      </c>
      <c r="G16055" s="3">
        <v>57</v>
      </c>
      <c r="H16055" s="3">
        <v>0.27429999999999999</v>
      </c>
      <c r="I16055" s="3">
        <v>1.28921</v>
      </c>
      <c r="J16055" s="3">
        <v>28.993510000000001</v>
      </c>
      <c r="K16055" s="3">
        <v>44.605399999999996</v>
      </c>
      <c r="L16055" s="4">
        <v>0.34999999999999992</v>
      </c>
    </row>
    <row r="16056" spans="1:12" x14ac:dyDescent="0.35">
      <c r="A16056" s="1" t="s">
        <v>26870</v>
      </c>
      <c r="B16056" t="s">
        <v>26871</v>
      </c>
      <c r="C16056" t="s">
        <v>34</v>
      </c>
      <c r="D16056" t="s">
        <v>35</v>
      </c>
      <c r="E16056">
        <v>1</v>
      </c>
      <c r="F16056" s="2">
        <v>6.21</v>
      </c>
      <c r="G16056" s="3">
        <v>19.04</v>
      </c>
      <c r="H16056" s="3">
        <v>6.2100000000000002E-2</v>
      </c>
      <c r="I16056" s="3">
        <v>0.29187000000000002</v>
      </c>
      <c r="J16056" s="3">
        <v>6.5639700000000003</v>
      </c>
      <c r="K16056" s="3">
        <v>10.098415384615384</v>
      </c>
      <c r="L16056" s="4">
        <v>0.34999999999999992</v>
      </c>
    </row>
    <row r="16057" spans="1:12" x14ac:dyDescent="0.35">
      <c r="A16057" s="1" t="s">
        <v>26872</v>
      </c>
      <c r="B16057" t="s">
        <v>26873</v>
      </c>
      <c r="C16057" t="s">
        <v>34</v>
      </c>
      <c r="D16057" t="s">
        <v>35</v>
      </c>
      <c r="E16057">
        <v>1</v>
      </c>
      <c r="F16057" s="2">
        <v>121.53</v>
      </c>
      <c r="G16057" s="3">
        <v>251</v>
      </c>
      <c r="H16057" s="3">
        <v>1.2153</v>
      </c>
      <c r="I16057" s="3">
        <v>5.7119100000000005</v>
      </c>
      <c r="J16057" s="3">
        <v>128.45721</v>
      </c>
      <c r="K16057" s="3">
        <v>197.62647692307692</v>
      </c>
      <c r="L16057" s="4">
        <v>0.35</v>
      </c>
    </row>
    <row r="16058" spans="1:12" x14ac:dyDescent="0.35">
      <c r="A16058" s="1" t="s">
        <v>26874</v>
      </c>
      <c r="B16058" t="s">
        <v>26875</v>
      </c>
      <c r="C16058" t="s">
        <v>34</v>
      </c>
      <c r="D16058" t="s">
        <v>35</v>
      </c>
      <c r="E16058">
        <v>1</v>
      </c>
      <c r="F16058" s="2">
        <v>50</v>
      </c>
      <c r="G16058" s="3">
        <v>122.39</v>
      </c>
      <c r="H16058" s="3">
        <v>0.5</v>
      </c>
      <c r="I16058" s="3">
        <v>2.35</v>
      </c>
      <c r="J16058" s="3">
        <v>52.85</v>
      </c>
      <c r="K16058" s="3">
        <v>81.307692307692307</v>
      </c>
      <c r="L16058" s="4">
        <v>0.35</v>
      </c>
    </row>
    <row r="16059" spans="1:12" x14ac:dyDescent="0.35">
      <c r="A16059" s="1" t="s">
        <v>26876</v>
      </c>
      <c r="B16059" t="s">
        <v>26877</v>
      </c>
      <c r="C16059" t="s">
        <v>34</v>
      </c>
      <c r="D16059" t="s">
        <v>35</v>
      </c>
      <c r="E16059">
        <v>1</v>
      </c>
      <c r="F16059" s="2">
        <v>25.88</v>
      </c>
      <c r="G16059" s="3">
        <v>56</v>
      </c>
      <c r="H16059" s="3">
        <v>0.25879999999999997</v>
      </c>
      <c r="I16059" s="3">
        <v>1.2163599999999999</v>
      </c>
      <c r="J16059" s="3">
        <v>27.355159999999998</v>
      </c>
      <c r="K16059" s="3">
        <v>42.084861538461531</v>
      </c>
      <c r="L16059" s="4">
        <v>0.34999999999999992</v>
      </c>
    </row>
    <row r="16060" spans="1:12" x14ac:dyDescent="0.35">
      <c r="A16060" s="1" t="s">
        <v>26878</v>
      </c>
      <c r="B16060" t="s">
        <v>26879</v>
      </c>
      <c r="C16060" t="s">
        <v>34</v>
      </c>
      <c r="D16060" t="s">
        <v>35</v>
      </c>
      <c r="E16060">
        <v>1</v>
      </c>
      <c r="F16060" s="2">
        <v>81.19</v>
      </c>
      <c r="G16060" s="3">
        <v>168</v>
      </c>
      <c r="H16060" s="3">
        <v>0.81189999999999996</v>
      </c>
      <c r="I16060" s="3">
        <v>3.8159299999999998</v>
      </c>
      <c r="J16060" s="3">
        <v>85.817829999999987</v>
      </c>
      <c r="K16060" s="3">
        <v>132.02743076923073</v>
      </c>
      <c r="L16060" s="4">
        <v>0.34999999999999992</v>
      </c>
    </row>
    <row r="16061" spans="1:12" x14ac:dyDescent="0.35">
      <c r="A16061" s="1" t="s">
        <v>26880</v>
      </c>
      <c r="B16061" t="s">
        <v>26773</v>
      </c>
      <c r="C16061" t="s">
        <v>34</v>
      </c>
      <c r="D16061" t="s">
        <v>35</v>
      </c>
      <c r="E16061">
        <v>1</v>
      </c>
      <c r="F16061" s="2">
        <v>33.119999999999997</v>
      </c>
      <c r="G16061" s="3">
        <v>69</v>
      </c>
      <c r="H16061" s="3">
        <v>0.33119999999999999</v>
      </c>
      <c r="I16061" s="3">
        <v>1.5566399999999998</v>
      </c>
      <c r="J16061" s="3">
        <v>35.007840000000002</v>
      </c>
      <c r="K16061" s="3">
        <v>53.858215384615384</v>
      </c>
      <c r="L16061" s="4">
        <v>0.35</v>
      </c>
    </row>
    <row r="16062" spans="1:12" x14ac:dyDescent="0.35">
      <c r="A16062" s="1" t="s">
        <v>26881</v>
      </c>
      <c r="B16062" t="s">
        <v>26822</v>
      </c>
      <c r="C16062" t="s">
        <v>34</v>
      </c>
      <c r="D16062" t="s">
        <v>35</v>
      </c>
      <c r="E16062">
        <v>1</v>
      </c>
      <c r="F16062" s="2">
        <v>21.68</v>
      </c>
      <c r="G16062" s="3">
        <v>45</v>
      </c>
      <c r="H16062" s="3">
        <v>0.21679999999999999</v>
      </c>
      <c r="I16062" s="3">
        <v>1.0189600000000001</v>
      </c>
      <c r="J16062" s="3">
        <v>22.915759999999999</v>
      </c>
      <c r="K16062" s="3">
        <v>35.255015384615383</v>
      </c>
      <c r="L16062" s="4">
        <v>0.35000000000000003</v>
      </c>
    </row>
    <row r="16063" spans="1:12" x14ac:dyDescent="0.35">
      <c r="A16063" s="1" t="s">
        <v>26882</v>
      </c>
      <c r="B16063" t="s">
        <v>26773</v>
      </c>
      <c r="C16063" t="s">
        <v>34</v>
      </c>
      <c r="D16063" t="s">
        <v>35</v>
      </c>
      <c r="E16063">
        <v>1</v>
      </c>
      <c r="F16063" s="2">
        <v>36.229999999999997</v>
      </c>
      <c r="G16063" s="3">
        <v>75</v>
      </c>
      <c r="H16063" s="3">
        <v>0.36229999999999996</v>
      </c>
      <c r="I16063" s="3">
        <v>1.7028099999999999</v>
      </c>
      <c r="J16063" s="3">
        <v>38.295109999999994</v>
      </c>
      <c r="K16063" s="3">
        <v>58.915553846153834</v>
      </c>
      <c r="L16063" s="4">
        <v>0.35</v>
      </c>
    </row>
    <row r="16064" spans="1:12" x14ac:dyDescent="0.35">
      <c r="A16064" s="1" t="s">
        <v>26883</v>
      </c>
      <c r="B16064" t="s">
        <v>26884</v>
      </c>
      <c r="C16064" t="s">
        <v>34</v>
      </c>
      <c r="D16064" t="s">
        <v>35</v>
      </c>
      <c r="E16064">
        <v>1</v>
      </c>
      <c r="F16064" s="2">
        <v>31.05</v>
      </c>
      <c r="G16064" s="3">
        <v>61</v>
      </c>
      <c r="H16064" s="3">
        <v>0.3105</v>
      </c>
      <c r="I16064" s="3">
        <v>1.4593500000000001</v>
      </c>
      <c r="J16064" s="3">
        <v>32.819850000000002</v>
      </c>
      <c r="K16064" s="3">
        <v>50.492076923076922</v>
      </c>
      <c r="L16064" s="4">
        <v>0.34999999999999992</v>
      </c>
    </row>
    <row r="16065" spans="1:12" x14ac:dyDescent="0.35">
      <c r="A16065" s="1" t="s">
        <v>26885</v>
      </c>
      <c r="B16065" t="s">
        <v>26886</v>
      </c>
      <c r="C16065" t="s">
        <v>34</v>
      </c>
      <c r="D16065" t="s">
        <v>35</v>
      </c>
      <c r="E16065">
        <v>1</v>
      </c>
      <c r="F16065" s="2">
        <v>33.119999999999997</v>
      </c>
      <c r="G16065" s="3">
        <v>69</v>
      </c>
      <c r="H16065" s="3">
        <v>0.33119999999999999</v>
      </c>
      <c r="I16065" s="3">
        <v>1.5566399999999998</v>
      </c>
      <c r="J16065" s="3">
        <v>35.007840000000002</v>
      </c>
      <c r="K16065" s="3">
        <v>53.858215384615384</v>
      </c>
      <c r="L16065" s="4">
        <v>0.35</v>
      </c>
    </row>
    <row r="16066" spans="1:12" x14ac:dyDescent="0.35">
      <c r="A16066" s="1" t="s">
        <v>26887</v>
      </c>
      <c r="B16066" t="s">
        <v>26873</v>
      </c>
      <c r="C16066" t="s">
        <v>34</v>
      </c>
      <c r="D16066" t="s">
        <v>35</v>
      </c>
      <c r="E16066">
        <v>1</v>
      </c>
      <c r="F16066" s="2">
        <v>121.53</v>
      </c>
      <c r="G16066" s="3">
        <v>251</v>
      </c>
      <c r="H16066" s="3">
        <v>1.2153</v>
      </c>
      <c r="I16066" s="3">
        <v>5.7119100000000005</v>
      </c>
      <c r="J16066" s="3">
        <v>128.45721</v>
      </c>
      <c r="K16066" s="3">
        <v>197.62647692307692</v>
      </c>
      <c r="L16066" s="4">
        <v>0.35</v>
      </c>
    </row>
    <row r="16067" spans="1:12" x14ac:dyDescent="0.35">
      <c r="A16067" s="1" t="s">
        <v>26888</v>
      </c>
      <c r="B16067" t="s">
        <v>26889</v>
      </c>
      <c r="C16067" t="s">
        <v>34</v>
      </c>
      <c r="D16067" t="s">
        <v>35</v>
      </c>
      <c r="E16067">
        <v>1</v>
      </c>
      <c r="F16067" s="2">
        <v>27.24</v>
      </c>
      <c r="G16067" s="3">
        <v>62</v>
      </c>
      <c r="H16067" s="3">
        <v>0.27239999999999998</v>
      </c>
      <c r="I16067" s="3">
        <v>1.2802799999999999</v>
      </c>
      <c r="J16067" s="3">
        <v>28.792680000000001</v>
      </c>
      <c r="K16067" s="3">
        <v>44.296430769230767</v>
      </c>
      <c r="L16067" s="4">
        <v>0.35</v>
      </c>
    </row>
    <row r="16068" spans="1:12" x14ac:dyDescent="0.35">
      <c r="A16068" s="1" t="s">
        <v>26890</v>
      </c>
      <c r="B16068" t="s">
        <v>26886</v>
      </c>
      <c r="C16068" t="s">
        <v>34</v>
      </c>
      <c r="D16068" t="s">
        <v>35</v>
      </c>
      <c r="E16068">
        <v>1</v>
      </c>
      <c r="F16068" s="2">
        <v>33.119999999999997</v>
      </c>
      <c r="G16068" s="3">
        <v>69</v>
      </c>
      <c r="H16068" s="3">
        <v>0.33119999999999999</v>
      </c>
      <c r="I16068" s="3">
        <v>1.5566399999999998</v>
      </c>
      <c r="J16068" s="3">
        <v>35.007840000000002</v>
      </c>
      <c r="K16068" s="3">
        <v>53.858215384615384</v>
      </c>
      <c r="L16068" s="4">
        <v>0.35</v>
      </c>
    </row>
    <row r="16069" spans="1:12" x14ac:dyDescent="0.35">
      <c r="A16069" s="1" t="s">
        <v>26891</v>
      </c>
      <c r="B16069" t="s">
        <v>26892</v>
      </c>
      <c r="C16069" t="s">
        <v>34</v>
      </c>
      <c r="D16069" t="s">
        <v>35</v>
      </c>
      <c r="E16069">
        <v>1</v>
      </c>
      <c r="F16069" s="2">
        <v>11.39</v>
      </c>
      <c r="G16069" s="3">
        <v>29.12</v>
      </c>
      <c r="H16069" s="3">
        <v>0.1139</v>
      </c>
      <c r="I16069" s="3">
        <v>0.53532999999999997</v>
      </c>
      <c r="J16069" s="3">
        <v>12.03923</v>
      </c>
      <c r="K16069" s="3">
        <v>18.521892307692308</v>
      </c>
      <c r="L16069" s="4">
        <v>0.35000000000000003</v>
      </c>
    </row>
    <row r="16070" spans="1:12" x14ac:dyDescent="0.35">
      <c r="A16070" s="1" t="s">
        <v>26893</v>
      </c>
      <c r="B16070" t="s">
        <v>26894</v>
      </c>
      <c r="C16070" t="s">
        <v>34</v>
      </c>
      <c r="D16070" t="s">
        <v>35</v>
      </c>
      <c r="E16070">
        <v>1</v>
      </c>
      <c r="F16070" s="2">
        <v>20.34</v>
      </c>
      <c r="G16070" s="3">
        <v>50.4</v>
      </c>
      <c r="H16070" s="3">
        <v>0.2034</v>
      </c>
      <c r="I16070" s="3">
        <v>0.95597999999999994</v>
      </c>
      <c r="J16070" s="3">
        <v>21.499379999999999</v>
      </c>
      <c r="K16070" s="3">
        <v>33.075969230769225</v>
      </c>
      <c r="L16070" s="4">
        <v>0.34999999999999992</v>
      </c>
    </row>
    <row r="16071" spans="1:12" x14ac:dyDescent="0.35">
      <c r="A16071" s="1" t="s">
        <v>26895</v>
      </c>
      <c r="B16071" t="s">
        <v>26896</v>
      </c>
      <c r="C16071" t="s">
        <v>34</v>
      </c>
      <c r="D16071" t="s">
        <v>35</v>
      </c>
      <c r="E16071">
        <v>1</v>
      </c>
      <c r="F16071" s="2">
        <v>50.26</v>
      </c>
      <c r="G16071" s="3">
        <v>104</v>
      </c>
      <c r="H16071" s="3">
        <v>0.50259999999999994</v>
      </c>
      <c r="I16071" s="3">
        <v>2.3622199999999998</v>
      </c>
      <c r="J16071" s="3">
        <v>53.12482</v>
      </c>
      <c r="K16071" s="3">
        <v>81.730492307692302</v>
      </c>
      <c r="L16071" s="4">
        <v>0.35</v>
      </c>
    </row>
    <row r="16072" spans="1:12" x14ac:dyDescent="0.35">
      <c r="A16072" s="1" t="s">
        <v>26897</v>
      </c>
      <c r="B16072" t="s">
        <v>26898</v>
      </c>
      <c r="C16072" t="s">
        <v>34</v>
      </c>
      <c r="D16072" t="s">
        <v>35</v>
      </c>
      <c r="E16072">
        <v>1</v>
      </c>
      <c r="F16072" s="2">
        <v>17.600000000000001</v>
      </c>
      <c r="G16072" s="3">
        <v>43.68</v>
      </c>
      <c r="H16072" s="3">
        <v>0.17600000000000002</v>
      </c>
      <c r="I16072" s="3">
        <v>0.82720000000000005</v>
      </c>
      <c r="J16072" s="3">
        <v>18.603200000000001</v>
      </c>
      <c r="K16072" s="3">
        <v>28.620307692307694</v>
      </c>
      <c r="L16072" s="4">
        <v>0.35000000000000003</v>
      </c>
    </row>
    <row r="16073" spans="1:12" x14ac:dyDescent="0.35">
      <c r="A16073" s="1" t="s">
        <v>26899</v>
      </c>
      <c r="B16073" t="s">
        <v>26900</v>
      </c>
      <c r="C16073" t="s">
        <v>34</v>
      </c>
      <c r="D16073" t="s">
        <v>35</v>
      </c>
      <c r="E16073">
        <v>1</v>
      </c>
      <c r="F16073" s="2">
        <v>23.81</v>
      </c>
      <c r="G16073" s="3">
        <v>52</v>
      </c>
      <c r="H16073" s="3">
        <v>0.23809999999999998</v>
      </c>
      <c r="I16073" s="3">
        <v>1.11907</v>
      </c>
      <c r="J16073" s="3">
        <v>25.167169999999999</v>
      </c>
      <c r="K16073" s="3">
        <v>38.718723076923077</v>
      </c>
      <c r="L16073" s="4">
        <v>0.35000000000000003</v>
      </c>
    </row>
    <row r="16074" spans="1:12" x14ac:dyDescent="0.35">
      <c r="A16074" s="1" t="s">
        <v>26901</v>
      </c>
      <c r="B16074" t="s">
        <v>26902</v>
      </c>
      <c r="C16074" t="s">
        <v>34</v>
      </c>
      <c r="D16074" t="s">
        <v>35</v>
      </c>
      <c r="E16074">
        <v>1</v>
      </c>
      <c r="F16074" s="2">
        <v>24.79</v>
      </c>
      <c r="G16074" s="3">
        <v>62.72</v>
      </c>
      <c r="H16074" s="3">
        <v>0.24790000000000001</v>
      </c>
      <c r="I16074" s="3">
        <v>1.16513</v>
      </c>
      <c r="J16074" s="3">
        <v>26.203030000000002</v>
      </c>
      <c r="K16074" s="3">
        <v>40.312353846153847</v>
      </c>
      <c r="L16074" s="4">
        <v>0.35</v>
      </c>
    </row>
    <row r="16075" spans="1:12" x14ac:dyDescent="0.35">
      <c r="A16075" s="1" t="s">
        <v>26903</v>
      </c>
      <c r="B16075" t="s">
        <v>26904</v>
      </c>
      <c r="C16075" t="s">
        <v>34</v>
      </c>
      <c r="D16075" t="s">
        <v>35</v>
      </c>
      <c r="E16075">
        <v>1</v>
      </c>
      <c r="F16075" s="2">
        <v>14.67</v>
      </c>
      <c r="G16075" s="3">
        <v>31</v>
      </c>
      <c r="H16075" s="3">
        <v>0.1467</v>
      </c>
      <c r="I16075" s="3">
        <v>0.68949000000000005</v>
      </c>
      <c r="J16075" s="3">
        <v>15.506189999999998</v>
      </c>
      <c r="K16075" s="3">
        <v>23.855676923076921</v>
      </c>
      <c r="L16075" s="4">
        <v>0.35</v>
      </c>
    </row>
    <row r="16076" spans="1:12" x14ac:dyDescent="0.35">
      <c r="A16076" s="1" t="s">
        <v>26905</v>
      </c>
      <c r="B16076" t="s">
        <v>26906</v>
      </c>
      <c r="C16076" t="s">
        <v>34</v>
      </c>
      <c r="D16076" t="s">
        <v>35</v>
      </c>
      <c r="E16076">
        <v>1</v>
      </c>
      <c r="F16076" s="2">
        <v>10.87</v>
      </c>
      <c r="G16076" s="3">
        <v>23</v>
      </c>
      <c r="H16076" s="3">
        <v>0.10869999999999999</v>
      </c>
      <c r="I16076" s="3">
        <v>0.51088999999999996</v>
      </c>
      <c r="J16076" s="3">
        <v>11.48959</v>
      </c>
      <c r="K16076" s="3">
        <v>17.676292307692307</v>
      </c>
      <c r="L16076" s="4">
        <v>0.35</v>
      </c>
    </row>
    <row r="16077" spans="1:12" x14ac:dyDescent="0.35">
      <c r="A16077" s="1" t="s">
        <v>26907</v>
      </c>
      <c r="B16077" t="s">
        <v>26822</v>
      </c>
      <c r="C16077" t="s">
        <v>34</v>
      </c>
      <c r="D16077" t="s">
        <v>35</v>
      </c>
      <c r="E16077">
        <v>1</v>
      </c>
      <c r="F16077" s="2">
        <v>35.11</v>
      </c>
      <c r="G16077" s="3">
        <v>73</v>
      </c>
      <c r="H16077" s="3">
        <v>0.35110000000000002</v>
      </c>
      <c r="I16077" s="3">
        <v>1.6501699999999999</v>
      </c>
      <c r="J16077" s="3">
        <v>37.111270000000005</v>
      </c>
      <c r="K16077" s="3">
        <v>57.094261538461545</v>
      </c>
      <c r="L16077" s="4">
        <v>0.35</v>
      </c>
    </row>
    <row r="16078" spans="1:12" x14ac:dyDescent="0.35">
      <c r="A16078" s="1" t="s">
        <v>26908</v>
      </c>
      <c r="B16078" t="s">
        <v>26909</v>
      </c>
      <c r="C16078" t="s">
        <v>34</v>
      </c>
      <c r="D16078" t="s">
        <v>35</v>
      </c>
      <c r="E16078">
        <v>1</v>
      </c>
      <c r="F16078" s="2">
        <v>28.93</v>
      </c>
      <c r="G16078" s="3">
        <v>60</v>
      </c>
      <c r="H16078" s="3">
        <v>0.2893</v>
      </c>
      <c r="I16078" s="3">
        <v>1.35971</v>
      </c>
      <c r="J16078" s="3">
        <v>30.57901</v>
      </c>
      <c r="K16078" s="3">
        <v>47.044630769230771</v>
      </c>
      <c r="L16078" s="4">
        <v>0.35000000000000003</v>
      </c>
    </row>
    <row r="16079" spans="1:12" x14ac:dyDescent="0.35">
      <c r="A16079" s="1" t="s">
        <v>26910</v>
      </c>
      <c r="B16079" t="s">
        <v>26911</v>
      </c>
      <c r="C16079" t="s">
        <v>34</v>
      </c>
      <c r="D16079" t="s">
        <v>35</v>
      </c>
      <c r="E16079">
        <v>1</v>
      </c>
      <c r="F16079" s="2">
        <v>57</v>
      </c>
      <c r="G16079" s="3">
        <v>118</v>
      </c>
      <c r="H16079" s="3">
        <v>0.57000000000000006</v>
      </c>
      <c r="I16079" s="3">
        <v>2.6789999999999998</v>
      </c>
      <c r="J16079" s="3">
        <v>60.249000000000002</v>
      </c>
      <c r="K16079" s="3">
        <v>92.690769230769234</v>
      </c>
      <c r="L16079" s="4">
        <v>0.35</v>
      </c>
    </row>
    <row r="16080" spans="1:12" x14ac:dyDescent="0.35">
      <c r="A16080" s="1" t="s">
        <v>26912</v>
      </c>
      <c r="B16080" t="s">
        <v>26906</v>
      </c>
      <c r="C16080" t="s">
        <v>34</v>
      </c>
      <c r="D16080" t="s">
        <v>35</v>
      </c>
      <c r="E16080">
        <v>1</v>
      </c>
      <c r="F16080" s="2">
        <v>13.59</v>
      </c>
      <c r="G16080" s="3">
        <v>29</v>
      </c>
      <c r="H16080" s="3">
        <v>0.13589999999999999</v>
      </c>
      <c r="I16080" s="3">
        <v>0.63873000000000002</v>
      </c>
      <c r="J16080" s="3">
        <v>14.36463</v>
      </c>
      <c r="K16080" s="3">
        <v>22.099430769230768</v>
      </c>
      <c r="L16080" s="4">
        <v>0.35</v>
      </c>
    </row>
    <row r="16081" spans="1:12" x14ac:dyDescent="0.35">
      <c r="A16081" s="1" t="s">
        <v>26913</v>
      </c>
      <c r="B16081" t="s">
        <v>26914</v>
      </c>
      <c r="C16081" t="s">
        <v>34</v>
      </c>
      <c r="D16081" t="s">
        <v>35</v>
      </c>
      <c r="E16081">
        <v>1</v>
      </c>
      <c r="F16081" s="2">
        <v>31.05</v>
      </c>
      <c r="G16081" s="3">
        <v>68.319999999999993</v>
      </c>
      <c r="H16081" s="3">
        <v>0.3105</v>
      </c>
      <c r="I16081" s="3">
        <v>1.4593500000000001</v>
      </c>
      <c r="J16081" s="3">
        <v>32.819850000000002</v>
      </c>
      <c r="K16081" s="3">
        <v>50.492076923076922</v>
      </c>
      <c r="L16081" s="4">
        <v>0.34999999999999992</v>
      </c>
    </row>
    <row r="16082" spans="1:12" x14ac:dyDescent="0.35">
      <c r="A16082" s="1" t="s">
        <v>26915</v>
      </c>
      <c r="B16082" t="s">
        <v>13570</v>
      </c>
      <c r="C16082" t="s">
        <v>34</v>
      </c>
      <c r="D16082" t="s">
        <v>35</v>
      </c>
      <c r="E16082">
        <v>1</v>
      </c>
      <c r="F16082" s="2">
        <v>62.21</v>
      </c>
      <c r="G16082" s="3">
        <v>129</v>
      </c>
      <c r="H16082" s="3">
        <v>0.62209999999999999</v>
      </c>
      <c r="I16082" s="3">
        <v>2.92387</v>
      </c>
      <c r="J16082" s="3">
        <v>65.755970000000005</v>
      </c>
      <c r="K16082" s="3">
        <v>101.16303076923077</v>
      </c>
      <c r="L16082" s="4">
        <v>0.35</v>
      </c>
    </row>
    <row r="16083" spans="1:12" x14ac:dyDescent="0.35">
      <c r="A16083" s="1" t="s">
        <v>26916</v>
      </c>
      <c r="B16083" t="s">
        <v>2837</v>
      </c>
      <c r="C16083" t="s">
        <v>34</v>
      </c>
      <c r="D16083" t="s">
        <v>35</v>
      </c>
      <c r="E16083">
        <v>1</v>
      </c>
      <c r="F16083" s="2">
        <v>4</v>
      </c>
      <c r="G16083" s="3">
        <v>6.72</v>
      </c>
      <c r="H16083" s="3">
        <v>0.04</v>
      </c>
      <c r="I16083" s="3">
        <v>0.188</v>
      </c>
      <c r="J16083" s="3">
        <v>4.2279999999999998</v>
      </c>
      <c r="K16083" s="3">
        <v>6.5046153846153842</v>
      </c>
      <c r="L16083" s="4">
        <v>0.35</v>
      </c>
    </row>
    <row r="16084" spans="1:12" x14ac:dyDescent="0.35">
      <c r="A16084" s="1" t="s">
        <v>26917</v>
      </c>
      <c r="B16084" t="s">
        <v>26861</v>
      </c>
      <c r="C16084" t="s">
        <v>34</v>
      </c>
      <c r="D16084" t="s">
        <v>35</v>
      </c>
      <c r="E16084">
        <v>1</v>
      </c>
      <c r="F16084" s="2">
        <v>31.05</v>
      </c>
      <c r="G16084" s="3">
        <v>65</v>
      </c>
      <c r="H16084" s="3">
        <v>0.3105</v>
      </c>
      <c r="I16084" s="3">
        <v>1.4593500000000001</v>
      </c>
      <c r="J16084" s="3">
        <v>32.819850000000002</v>
      </c>
      <c r="K16084" s="3">
        <v>50.492076923076922</v>
      </c>
      <c r="L16084" s="4">
        <v>0.34999999999999992</v>
      </c>
    </row>
    <row r="16085" spans="1:12" x14ac:dyDescent="0.35">
      <c r="A16085" s="1" t="s">
        <v>26918</v>
      </c>
      <c r="B16085" t="s">
        <v>26919</v>
      </c>
      <c r="C16085" t="s">
        <v>34</v>
      </c>
      <c r="D16085" t="s">
        <v>35</v>
      </c>
      <c r="E16085">
        <v>1</v>
      </c>
      <c r="F16085" s="2">
        <v>8.67</v>
      </c>
      <c r="G16085" s="3">
        <v>18</v>
      </c>
      <c r="H16085" s="3">
        <v>8.6699999999999999E-2</v>
      </c>
      <c r="I16085" s="3">
        <v>0.40749000000000002</v>
      </c>
      <c r="J16085" s="3">
        <v>9.1641899999999996</v>
      </c>
      <c r="K16085" s="3">
        <v>14.098753846153844</v>
      </c>
      <c r="L16085" s="4">
        <v>0.34999999999999992</v>
      </c>
    </row>
    <row r="16086" spans="1:12" x14ac:dyDescent="0.35">
      <c r="A16086" s="1" t="s">
        <v>26920</v>
      </c>
      <c r="B16086" t="s">
        <v>26921</v>
      </c>
      <c r="C16086" t="s">
        <v>34</v>
      </c>
      <c r="D16086" t="s">
        <v>35</v>
      </c>
      <c r="E16086">
        <v>1</v>
      </c>
      <c r="F16086" s="2">
        <v>426.68</v>
      </c>
      <c r="G16086" s="3">
        <v>630</v>
      </c>
      <c r="H16086" s="3">
        <v>4.2667999999999999</v>
      </c>
      <c r="I16086" s="3">
        <v>20.05396</v>
      </c>
      <c r="J16086" s="3">
        <v>451.00076000000001</v>
      </c>
      <c r="K16086" s="3">
        <v>693.84732307692309</v>
      </c>
      <c r="L16086" s="4">
        <v>0.35</v>
      </c>
    </row>
    <row r="16087" spans="1:12" x14ac:dyDescent="0.35">
      <c r="A16087" s="1" t="s">
        <v>26922</v>
      </c>
      <c r="B16087" t="s">
        <v>26923</v>
      </c>
      <c r="C16087" t="s">
        <v>34</v>
      </c>
      <c r="D16087" t="s">
        <v>35</v>
      </c>
      <c r="E16087">
        <v>1</v>
      </c>
      <c r="F16087" s="2">
        <v>445.57</v>
      </c>
      <c r="G16087" s="3">
        <v>919</v>
      </c>
      <c r="H16087" s="3">
        <v>4.4557000000000002</v>
      </c>
      <c r="I16087" s="3">
        <v>20.941790000000001</v>
      </c>
      <c r="J16087" s="3">
        <v>470.96749</v>
      </c>
      <c r="K16087" s="3">
        <v>724.56536923076919</v>
      </c>
      <c r="L16087" s="4">
        <v>0.35</v>
      </c>
    </row>
    <row r="16088" spans="1:12" x14ac:dyDescent="0.35">
      <c r="A16088" s="1" t="s">
        <v>26924</v>
      </c>
      <c r="B16088" t="s">
        <v>26784</v>
      </c>
      <c r="C16088" t="s">
        <v>34</v>
      </c>
      <c r="D16088" t="s">
        <v>35</v>
      </c>
      <c r="E16088">
        <v>1</v>
      </c>
      <c r="F16088" s="2">
        <v>35.19</v>
      </c>
      <c r="G16088" s="3">
        <v>63</v>
      </c>
      <c r="H16088" s="3">
        <v>0.35189999999999999</v>
      </c>
      <c r="I16088" s="3">
        <v>1.6539299999999999</v>
      </c>
      <c r="J16088" s="3">
        <v>37.195830000000001</v>
      </c>
      <c r="K16088" s="3">
        <v>57.224353846153846</v>
      </c>
      <c r="L16088" s="4">
        <v>0.35</v>
      </c>
    </row>
    <row r="16089" spans="1:12" x14ac:dyDescent="0.35">
      <c r="A16089" s="1" t="s">
        <v>26925</v>
      </c>
      <c r="B16089" t="s">
        <v>26861</v>
      </c>
      <c r="C16089" t="s">
        <v>34</v>
      </c>
      <c r="D16089" t="s">
        <v>35</v>
      </c>
      <c r="E16089">
        <v>1</v>
      </c>
      <c r="F16089" s="2">
        <v>33.119999999999997</v>
      </c>
      <c r="G16089" s="3">
        <v>69</v>
      </c>
      <c r="H16089" s="3">
        <v>0.33119999999999999</v>
      </c>
      <c r="I16089" s="3">
        <v>1.5566399999999998</v>
      </c>
      <c r="J16089" s="3">
        <v>35.007840000000002</v>
      </c>
      <c r="K16089" s="3">
        <v>53.858215384615384</v>
      </c>
      <c r="L16089" s="4">
        <v>0.35</v>
      </c>
    </row>
    <row r="16090" spans="1:12" x14ac:dyDescent="0.35">
      <c r="A16090" s="1" t="s">
        <v>26926</v>
      </c>
      <c r="B16090" t="s">
        <v>26927</v>
      </c>
      <c r="C16090" t="s">
        <v>34</v>
      </c>
      <c r="D16090" t="s">
        <v>35</v>
      </c>
      <c r="E16090">
        <v>1</v>
      </c>
      <c r="F16090" s="2">
        <v>22.48</v>
      </c>
      <c r="G16090" s="3">
        <v>57.12</v>
      </c>
      <c r="H16090" s="3">
        <v>0.2248</v>
      </c>
      <c r="I16090" s="3">
        <v>1.0565599999999999</v>
      </c>
      <c r="J16090" s="3">
        <v>23.76136</v>
      </c>
      <c r="K16090" s="3">
        <v>36.55593846153846</v>
      </c>
      <c r="L16090" s="4">
        <v>0.35</v>
      </c>
    </row>
    <row r="16091" spans="1:12" x14ac:dyDescent="0.35">
      <c r="A16091" s="1" t="s">
        <v>26928</v>
      </c>
      <c r="B16091" t="s">
        <v>26929</v>
      </c>
      <c r="C16091" t="s">
        <v>34</v>
      </c>
      <c r="D16091" t="s">
        <v>35</v>
      </c>
      <c r="E16091">
        <v>1</v>
      </c>
      <c r="F16091" s="2">
        <v>3.31</v>
      </c>
      <c r="G16091" s="3">
        <v>10.07</v>
      </c>
      <c r="H16091" s="3">
        <v>3.3100000000000004E-2</v>
      </c>
      <c r="I16091" s="3">
        <v>0.15557000000000001</v>
      </c>
      <c r="J16091" s="3">
        <v>3.4986700000000002</v>
      </c>
      <c r="K16091" s="3">
        <v>5.3825692307692306</v>
      </c>
      <c r="L16091" s="4">
        <v>0.34999999999999992</v>
      </c>
    </row>
    <row r="16092" spans="1:12" x14ac:dyDescent="0.35">
      <c r="A16092" s="1" t="s">
        <v>26930</v>
      </c>
      <c r="B16092" t="s">
        <v>26931</v>
      </c>
      <c r="C16092" t="s">
        <v>34</v>
      </c>
      <c r="D16092" t="s">
        <v>35</v>
      </c>
      <c r="E16092">
        <v>1</v>
      </c>
      <c r="F16092" s="2">
        <v>17.39</v>
      </c>
      <c r="G16092" s="3">
        <v>45.92</v>
      </c>
      <c r="H16092" s="3">
        <v>0.1739</v>
      </c>
      <c r="I16092" s="3">
        <v>0.81733</v>
      </c>
      <c r="J16092" s="3">
        <v>18.381229999999999</v>
      </c>
      <c r="K16092" s="3">
        <v>28.278815384615381</v>
      </c>
      <c r="L16092" s="4">
        <v>0.35</v>
      </c>
    </row>
    <row r="16093" spans="1:12" x14ac:dyDescent="0.35">
      <c r="A16093" s="1" t="s">
        <v>26932</v>
      </c>
      <c r="B16093" t="s">
        <v>26933</v>
      </c>
      <c r="C16093" t="s">
        <v>34</v>
      </c>
      <c r="D16093" t="s">
        <v>35</v>
      </c>
      <c r="E16093">
        <v>1</v>
      </c>
      <c r="F16093" s="2">
        <v>25.51</v>
      </c>
      <c r="G16093" s="3">
        <v>64.959999999999994</v>
      </c>
      <c r="H16093" s="3">
        <v>0.25509999999999999</v>
      </c>
      <c r="I16093" s="3">
        <v>1.1989700000000001</v>
      </c>
      <c r="J16093" s="3">
        <v>26.96407</v>
      </c>
      <c r="K16093" s="3">
        <v>41.483184615384616</v>
      </c>
      <c r="L16093" s="4">
        <v>0.35000000000000003</v>
      </c>
    </row>
    <row r="16094" spans="1:12" x14ac:dyDescent="0.35">
      <c r="A16094" s="1" t="s">
        <v>26934</v>
      </c>
      <c r="B16094" t="s">
        <v>26935</v>
      </c>
      <c r="C16094" t="s">
        <v>34</v>
      </c>
      <c r="D16094" t="s">
        <v>35</v>
      </c>
      <c r="E16094">
        <v>1</v>
      </c>
      <c r="F16094" s="2">
        <v>71.02</v>
      </c>
      <c r="G16094" s="3">
        <v>106</v>
      </c>
      <c r="H16094" s="3">
        <v>0.71019999999999994</v>
      </c>
      <c r="I16094" s="3">
        <v>3.3379399999999997</v>
      </c>
      <c r="J16094" s="3">
        <v>75.06814</v>
      </c>
      <c r="K16094" s="3">
        <v>115.48944615384615</v>
      </c>
      <c r="L16094" s="4">
        <v>0.35</v>
      </c>
    </row>
    <row r="16095" spans="1:12" x14ac:dyDescent="0.35">
      <c r="A16095" s="1" t="s">
        <v>26936</v>
      </c>
      <c r="B16095" t="s">
        <v>13576</v>
      </c>
      <c r="C16095" t="s">
        <v>34</v>
      </c>
      <c r="D16095" t="s">
        <v>35</v>
      </c>
      <c r="E16095">
        <v>1</v>
      </c>
      <c r="F16095" s="2">
        <v>54.08</v>
      </c>
      <c r="G16095" s="3">
        <v>112</v>
      </c>
      <c r="H16095" s="3">
        <v>0.54079999999999995</v>
      </c>
      <c r="I16095" s="3">
        <v>2.54176</v>
      </c>
      <c r="J16095" s="3">
        <v>57.162559999999999</v>
      </c>
      <c r="K16095" s="3">
        <v>87.942399999999992</v>
      </c>
      <c r="L16095" s="4">
        <v>0.35</v>
      </c>
    </row>
    <row r="16096" spans="1:12" x14ac:dyDescent="0.35">
      <c r="A16096" s="1" t="s">
        <v>26937</v>
      </c>
      <c r="B16096" t="s">
        <v>13589</v>
      </c>
      <c r="C16096" t="s">
        <v>34</v>
      </c>
      <c r="D16096" t="s">
        <v>35</v>
      </c>
      <c r="E16096">
        <v>1</v>
      </c>
      <c r="F16096" s="2">
        <v>4.5</v>
      </c>
      <c r="G16096" s="3">
        <v>10</v>
      </c>
      <c r="H16096" s="3">
        <v>4.4999999999999998E-2</v>
      </c>
      <c r="I16096" s="3">
        <v>0.21149999999999999</v>
      </c>
      <c r="J16096" s="3">
        <v>4.7565</v>
      </c>
      <c r="K16096" s="3">
        <v>7.3176923076923073</v>
      </c>
      <c r="L16096" s="4">
        <v>0.35</v>
      </c>
    </row>
    <row r="16097" spans="1:12" x14ac:dyDescent="0.35">
      <c r="A16097" s="1" t="s">
        <v>26938</v>
      </c>
      <c r="B16097" t="s">
        <v>26939</v>
      </c>
      <c r="C16097" t="s">
        <v>34</v>
      </c>
      <c r="D16097" t="s">
        <v>35</v>
      </c>
      <c r="E16097">
        <v>1</v>
      </c>
      <c r="F16097" s="2">
        <v>5.18</v>
      </c>
      <c r="G16097" s="3">
        <v>10.08</v>
      </c>
      <c r="H16097" s="3">
        <v>5.1799999999999999E-2</v>
      </c>
      <c r="I16097" s="3">
        <v>0.24345999999999998</v>
      </c>
      <c r="J16097" s="3">
        <v>5.4752599999999996</v>
      </c>
      <c r="K16097" s="3">
        <v>8.4234769230769224</v>
      </c>
      <c r="L16097" s="4">
        <v>0.35</v>
      </c>
    </row>
    <row r="16098" spans="1:12" x14ac:dyDescent="0.35">
      <c r="A16098" s="1" t="s">
        <v>26940</v>
      </c>
      <c r="B16098" t="s">
        <v>26941</v>
      </c>
      <c r="C16098" t="s">
        <v>34</v>
      </c>
      <c r="D16098" t="s">
        <v>35</v>
      </c>
      <c r="E16098">
        <v>1</v>
      </c>
      <c r="F16098" s="2">
        <v>18.010000000000002</v>
      </c>
      <c r="G16098" s="3">
        <v>38</v>
      </c>
      <c r="H16098" s="3">
        <v>0.18010000000000001</v>
      </c>
      <c r="I16098" s="3">
        <v>0.84647000000000006</v>
      </c>
      <c r="J16098" s="3">
        <v>19.036570000000001</v>
      </c>
      <c r="K16098" s="3">
        <v>29.287030769230771</v>
      </c>
      <c r="L16098" s="4">
        <v>0.35000000000000003</v>
      </c>
    </row>
    <row r="16099" spans="1:12" x14ac:dyDescent="0.35">
      <c r="A16099" s="1" t="s">
        <v>26942</v>
      </c>
      <c r="B16099" t="s">
        <v>26943</v>
      </c>
      <c r="C16099" t="s">
        <v>34</v>
      </c>
      <c r="D16099" t="s">
        <v>35</v>
      </c>
      <c r="E16099">
        <v>1</v>
      </c>
      <c r="F16099" s="2">
        <v>28.1</v>
      </c>
      <c r="G16099" s="3">
        <v>137</v>
      </c>
      <c r="H16099" s="3">
        <v>0.28100000000000003</v>
      </c>
      <c r="I16099" s="3">
        <v>1.3207</v>
      </c>
      <c r="J16099" s="3">
        <v>29.701699999999999</v>
      </c>
      <c r="K16099" s="3">
        <v>45.694923076923075</v>
      </c>
      <c r="L16099" s="4">
        <v>0.35</v>
      </c>
    </row>
    <row r="16100" spans="1:12" x14ac:dyDescent="0.35">
      <c r="A16100" s="1" t="s">
        <v>26944</v>
      </c>
      <c r="B16100" t="s">
        <v>26869</v>
      </c>
      <c r="C16100" t="s">
        <v>34</v>
      </c>
      <c r="D16100" t="s">
        <v>35</v>
      </c>
      <c r="E16100">
        <v>1</v>
      </c>
      <c r="F16100" s="2">
        <v>51.02</v>
      </c>
      <c r="G16100" s="3">
        <v>106</v>
      </c>
      <c r="H16100" s="3">
        <v>0.51019999999999999</v>
      </c>
      <c r="I16100" s="3">
        <v>2.3979400000000002</v>
      </c>
      <c r="J16100" s="3">
        <v>53.928139999999999</v>
      </c>
      <c r="K16100" s="3">
        <v>82.966369230769232</v>
      </c>
      <c r="L16100" s="4">
        <v>0.35000000000000003</v>
      </c>
    </row>
    <row r="16101" spans="1:12" x14ac:dyDescent="0.35">
      <c r="A16101" s="1" t="s">
        <v>26945</v>
      </c>
      <c r="B16101" t="s">
        <v>26946</v>
      </c>
      <c r="C16101" t="s">
        <v>34</v>
      </c>
      <c r="D16101" t="s">
        <v>35</v>
      </c>
      <c r="E16101">
        <v>1</v>
      </c>
      <c r="F16101" s="2">
        <v>13.46</v>
      </c>
      <c r="G16101" s="3">
        <v>39.200000000000003</v>
      </c>
      <c r="H16101" s="3">
        <v>0.13460000000000003</v>
      </c>
      <c r="I16101" s="3">
        <v>0.63262000000000007</v>
      </c>
      <c r="J16101" s="3">
        <v>14.227220000000001</v>
      </c>
      <c r="K16101" s="3">
        <v>21.88803076923077</v>
      </c>
      <c r="L16101" s="4">
        <v>0.35</v>
      </c>
    </row>
    <row r="16102" spans="1:12" x14ac:dyDescent="0.35">
      <c r="A16102" s="1" t="s">
        <v>26947</v>
      </c>
      <c r="B16102" t="s">
        <v>26896</v>
      </c>
      <c r="C16102" t="s">
        <v>34</v>
      </c>
      <c r="D16102" t="s">
        <v>35</v>
      </c>
      <c r="E16102">
        <v>1</v>
      </c>
      <c r="F16102" s="2">
        <v>41.66</v>
      </c>
      <c r="G16102" s="3">
        <v>66</v>
      </c>
      <c r="H16102" s="3">
        <v>0.41659999999999997</v>
      </c>
      <c r="I16102" s="3">
        <v>1.9580199999999999</v>
      </c>
      <c r="J16102" s="3">
        <v>44.034619999999997</v>
      </c>
      <c r="K16102" s="3">
        <v>67.74556923076922</v>
      </c>
      <c r="L16102" s="4">
        <v>0.34999999999999992</v>
      </c>
    </row>
    <row r="16103" spans="1:12" x14ac:dyDescent="0.35">
      <c r="A16103" s="1" t="s">
        <v>26948</v>
      </c>
      <c r="B16103" t="s">
        <v>26836</v>
      </c>
      <c r="C16103" t="s">
        <v>34</v>
      </c>
      <c r="D16103" t="s">
        <v>35</v>
      </c>
      <c r="E16103">
        <v>1</v>
      </c>
      <c r="F16103" s="2">
        <v>42.33</v>
      </c>
      <c r="G16103" s="3">
        <v>64</v>
      </c>
      <c r="H16103" s="3">
        <v>0.42330000000000001</v>
      </c>
      <c r="I16103" s="3">
        <v>1.9895099999999999</v>
      </c>
      <c r="J16103" s="3">
        <v>44.742809999999999</v>
      </c>
      <c r="K16103" s="3">
        <v>68.835092307692307</v>
      </c>
      <c r="L16103" s="4">
        <v>0.35000000000000003</v>
      </c>
    </row>
    <row r="16104" spans="1:12" x14ac:dyDescent="0.35">
      <c r="A16104" s="1" t="s">
        <v>26949</v>
      </c>
      <c r="B16104" t="s">
        <v>26950</v>
      </c>
      <c r="C16104" t="s">
        <v>34</v>
      </c>
      <c r="D16104" t="s">
        <v>35</v>
      </c>
      <c r="E16104">
        <v>1</v>
      </c>
      <c r="F16104" s="2">
        <v>57.96</v>
      </c>
      <c r="G16104" s="3">
        <v>89</v>
      </c>
      <c r="H16104" s="3">
        <v>0.5796</v>
      </c>
      <c r="I16104" s="3">
        <v>2.7241200000000001</v>
      </c>
      <c r="J16104" s="3">
        <v>61.263719999999999</v>
      </c>
      <c r="K16104" s="3">
        <v>94.251876923076921</v>
      </c>
      <c r="L16104" s="4">
        <v>0.35</v>
      </c>
    </row>
    <row r="16105" spans="1:12" x14ac:dyDescent="0.35">
      <c r="A16105" s="1" t="s">
        <v>26951</v>
      </c>
      <c r="B16105" t="s">
        <v>26952</v>
      </c>
      <c r="C16105" t="s">
        <v>13</v>
      </c>
      <c r="D16105" t="s">
        <v>14</v>
      </c>
      <c r="E16105">
        <v>1</v>
      </c>
      <c r="F16105" s="2">
        <v>24.06</v>
      </c>
      <c r="G16105" s="3">
        <v>50</v>
      </c>
      <c r="H16105" s="3">
        <v>0.24059999999999998</v>
      </c>
      <c r="I16105" s="3">
        <v>1.1308199999999999</v>
      </c>
      <c r="J16105" s="3">
        <v>25.431419999999999</v>
      </c>
      <c r="K16105" s="3">
        <v>39.125261538461537</v>
      </c>
      <c r="L16105" s="4">
        <v>0.35</v>
      </c>
    </row>
    <row r="16106" spans="1:12" x14ac:dyDescent="0.35">
      <c r="A16106" s="1" t="s">
        <v>26953</v>
      </c>
      <c r="B16106" t="s">
        <v>26954</v>
      </c>
      <c r="C16106" t="s">
        <v>13</v>
      </c>
      <c r="D16106" t="s">
        <v>14</v>
      </c>
      <c r="E16106">
        <v>1</v>
      </c>
      <c r="F16106" s="2">
        <v>76.400000000000006</v>
      </c>
      <c r="G16106" s="3">
        <v>158</v>
      </c>
      <c r="H16106" s="3">
        <v>0.76400000000000012</v>
      </c>
      <c r="I16106" s="3">
        <v>3.5908000000000002</v>
      </c>
      <c r="J16106" s="3">
        <v>80.754800000000003</v>
      </c>
      <c r="K16106" s="3">
        <v>124.23815384615385</v>
      </c>
      <c r="L16106" s="4">
        <v>0.35</v>
      </c>
    </row>
    <row r="16107" spans="1:12" x14ac:dyDescent="0.35">
      <c r="A16107" s="1" t="s">
        <v>26955</v>
      </c>
      <c r="B16107" t="s">
        <v>14248</v>
      </c>
      <c r="C16107" t="s">
        <v>34</v>
      </c>
      <c r="D16107" t="s">
        <v>35</v>
      </c>
      <c r="E16107">
        <v>1</v>
      </c>
      <c r="F16107" s="2">
        <v>521.65</v>
      </c>
      <c r="G16107" s="3">
        <v>1076</v>
      </c>
      <c r="H16107" s="3">
        <v>5.2164999999999999</v>
      </c>
      <c r="I16107" s="3">
        <v>24.51755</v>
      </c>
      <c r="J16107" s="3">
        <v>551.38405</v>
      </c>
      <c r="K16107" s="3">
        <v>848.28315384615382</v>
      </c>
      <c r="L16107" s="4">
        <v>0.35</v>
      </c>
    </row>
    <row r="16108" spans="1:12" x14ac:dyDescent="0.35">
      <c r="A16108" s="1" t="s">
        <v>26956</v>
      </c>
      <c r="B16108" t="s">
        <v>26744</v>
      </c>
      <c r="C16108" t="s">
        <v>26</v>
      </c>
      <c r="D16108" t="s">
        <v>27</v>
      </c>
      <c r="E16108">
        <v>1</v>
      </c>
      <c r="F16108" s="2">
        <v>62.08</v>
      </c>
      <c r="G16108" s="3">
        <v>128</v>
      </c>
      <c r="H16108" s="3">
        <v>0.62080000000000002</v>
      </c>
      <c r="I16108" s="3">
        <v>2.9177599999999999</v>
      </c>
      <c r="J16108" s="3">
        <v>65.618560000000002</v>
      </c>
      <c r="K16108" s="3">
        <v>100.95163076923077</v>
      </c>
      <c r="L16108" s="4">
        <v>0.35000000000000003</v>
      </c>
    </row>
    <row r="16109" spans="1:12" x14ac:dyDescent="0.35">
      <c r="A16109" s="1" t="s">
        <v>26957</v>
      </c>
      <c r="B16109" t="s">
        <v>26958</v>
      </c>
      <c r="C16109" t="s">
        <v>26</v>
      </c>
      <c r="D16109" t="s">
        <v>27</v>
      </c>
      <c r="E16109">
        <v>1</v>
      </c>
      <c r="F16109" s="2">
        <v>53.2</v>
      </c>
      <c r="G16109" s="3">
        <v>110</v>
      </c>
      <c r="H16109" s="3">
        <v>0.53200000000000003</v>
      </c>
      <c r="I16109" s="3">
        <v>2.5004</v>
      </c>
      <c r="J16109" s="3">
        <v>56.232399999999998</v>
      </c>
      <c r="K16109" s="3">
        <v>86.511384615384614</v>
      </c>
      <c r="L16109" s="4">
        <v>0.35000000000000003</v>
      </c>
    </row>
    <row r="16110" spans="1:12" x14ac:dyDescent="0.35">
      <c r="A16110" s="1" t="s">
        <v>26959</v>
      </c>
      <c r="B16110" t="s">
        <v>26744</v>
      </c>
      <c r="C16110" t="s">
        <v>26</v>
      </c>
      <c r="D16110" t="s">
        <v>27</v>
      </c>
      <c r="E16110">
        <v>1</v>
      </c>
      <c r="F16110" s="2">
        <v>62.08</v>
      </c>
      <c r="G16110" s="3">
        <v>128</v>
      </c>
      <c r="H16110" s="3">
        <v>0.62080000000000002</v>
      </c>
      <c r="I16110" s="3">
        <v>2.9177599999999999</v>
      </c>
      <c r="J16110" s="3">
        <v>65.618560000000002</v>
      </c>
      <c r="K16110" s="3">
        <v>100.95163076923077</v>
      </c>
      <c r="L16110" s="4">
        <v>0.35000000000000003</v>
      </c>
    </row>
    <row r="16111" spans="1:12" x14ac:dyDescent="0.35">
      <c r="A16111" s="1" t="s">
        <v>26960</v>
      </c>
      <c r="B16111" t="s">
        <v>26961</v>
      </c>
      <c r="C16111" t="s">
        <v>34</v>
      </c>
      <c r="D16111" t="s">
        <v>35</v>
      </c>
      <c r="E16111">
        <v>1</v>
      </c>
      <c r="F16111" s="2">
        <v>29.72</v>
      </c>
      <c r="G16111" s="3">
        <v>62</v>
      </c>
      <c r="H16111" s="3">
        <v>0.29720000000000002</v>
      </c>
      <c r="I16111" s="3">
        <v>1.3968399999999999</v>
      </c>
      <c r="J16111" s="3">
        <v>31.41404</v>
      </c>
      <c r="K16111" s="3">
        <v>48.329292307692306</v>
      </c>
      <c r="L16111" s="4">
        <v>0.35</v>
      </c>
    </row>
    <row r="16112" spans="1:12" x14ac:dyDescent="0.35">
      <c r="A16112" s="1" t="s">
        <v>26962</v>
      </c>
      <c r="B16112" t="s">
        <v>26963</v>
      </c>
      <c r="C16112" t="s">
        <v>26</v>
      </c>
      <c r="D16112" t="s">
        <v>27</v>
      </c>
      <c r="E16112">
        <v>1</v>
      </c>
      <c r="F16112" s="2">
        <v>35.47</v>
      </c>
      <c r="G16112" s="3">
        <v>74</v>
      </c>
      <c r="H16112" s="3">
        <v>0.35470000000000002</v>
      </c>
      <c r="I16112" s="3">
        <v>1.66709</v>
      </c>
      <c r="J16112" s="3">
        <v>37.491790000000002</v>
      </c>
      <c r="K16112" s="3">
        <v>57.679676923076926</v>
      </c>
      <c r="L16112" s="4">
        <v>0.35</v>
      </c>
    </row>
    <row r="16113" spans="1:12" x14ac:dyDescent="0.35">
      <c r="A16113" s="1" t="s">
        <v>26964</v>
      </c>
      <c r="B16113" t="s">
        <v>26965</v>
      </c>
      <c r="C16113" t="s">
        <v>34</v>
      </c>
      <c r="D16113" t="s">
        <v>35</v>
      </c>
      <c r="E16113">
        <v>1</v>
      </c>
      <c r="F16113" s="2">
        <v>89.95</v>
      </c>
      <c r="G16113" s="3">
        <v>186</v>
      </c>
      <c r="H16113" s="3">
        <v>0.89950000000000008</v>
      </c>
      <c r="I16113" s="3">
        <v>4.2276500000000006</v>
      </c>
      <c r="J16113" s="3">
        <v>95.077150000000003</v>
      </c>
      <c r="K16113" s="3">
        <v>146.27253846153846</v>
      </c>
      <c r="L16113" s="4">
        <v>0.35</v>
      </c>
    </row>
    <row r="16114" spans="1:12" x14ac:dyDescent="0.35">
      <c r="A16114" s="1" t="s">
        <v>26966</v>
      </c>
      <c r="B16114" t="s">
        <v>26967</v>
      </c>
      <c r="C16114" t="s">
        <v>34</v>
      </c>
      <c r="D16114" t="s">
        <v>35</v>
      </c>
      <c r="E16114">
        <v>1</v>
      </c>
      <c r="F16114" s="2">
        <v>26.11</v>
      </c>
      <c r="G16114" s="3">
        <v>54</v>
      </c>
      <c r="H16114" s="3">
        <v>0.2611</v>
      </c>
      <c r="I16114" s="3">
        <v>1.2271699999999999</v>
      </c>
      <c r="J16114" s="3">
        <v>27.598269999999999</v>
      </c>
      <c r="K16114" s="3">
        <v>42.458876923076922</v>
      </c>
      <c r="L16114" s="4">
        <v>0.35</v>
      </c>
    </row>
    <row r="16115" spans="1:12" x14ac:dyDescent="0.35">
      <c r="A16115" s="1" t="s">
        <v>26968</v>
      </c>
      <c r="B16115" t="s">
        <v>26969</v>
      </c>
      <c r="C16115" t="s">
        <v>34</v>
      </c>
      <c r="D16115" t="s">
        <v>35</v>
      </c>
      <c r="E16115">
        <v>1</v>
      </c>
      <c r="F16115" s="2">
        <v>199.84</v>
      </c>
      <c r="G16115" s="3">
        <v>444</v>
      </c>
      <c r="H16115" s="3">
        <v>1.9984000000000002</v>
      </c>
      <c r="I16115" s="3">
        <v>9.3924800000000008</v>
      </c>
      <c r="J16115" s="3">
        <v>211.23088000000001</v>
      </c>
      <c r="K16115" s="3">
        <v>324.97058461538461</v>
      </c>
      <c r="L16115" s="4">
        <v>0.34999999999999992</v>
      </c>
    </row>
    <row r="16116" spans="1:12" x14ac:dyDescent="0.35">
      <c r="A16116" s="1" t="s">
        <v>26970</v>
      </c>
      <c r="B16116" t="s">
        <v>26971</v>
      </c>
      <c r="C16116" t="s">
        <v>13</v>
      </c>
      <c r="D16116" t="s">
        <v>14</v>
      </c>
      <c r="E16116">
        <v>1</v>
      </c>
      <c r="F16116" s="2">
        <v>24.06</v>
      </c>
      <c r="G16116" s="3">
        <v>158</v>
      </c>
      <c r="H16116" s="3">
        <v>0.24059999999999998</v>
      </c>
      <c r="I16116" s="3">
        <v>1.1308199999999999</v>
      </c>
      <c r="J16116" s="3">
        <v>25.431419999999999</v>
      </c>
      <c r="K16116" s="3">
        <v>39.125261538461537</v>
      </c>
      <c r="L16116" s="4">
        <v>0.35</v>
      </c>
    </row>
    <row r="16117" spans="1:12" x14ac:dyDescent="0.35">
      <c r="A16117" s="1" t="s">
        <v>26972</v>
      </c>
      <c r="B16117" t="s">
        <v>26973</v>
      </c>
      <c r="C16117" t="s">
        <v>34</v>
      </c>
      <c r="D16117" t="s">
        <v>35</v>
      </c>
      <c r="E16117">
        <v>1</v>
      </c>
      <c r="F16117" s="2">
        <v>181.2</v>
      </c>
      <c r="G16117" s="3">
        <v>374</v>
      </c>
      <c r="H16117" s="3">
        <v>1.8119999999999998</v>
      </c>
      <c r="I16117" s="3">
        <v>8.5163999999999991</v>
      </c>
      <c r="J16117" s="3">
        <v>191.5284</v>
      </c>
      <c r="K16117" s="3">
        <v>294.6590769230769</v>
      </c>
      <c r="L16117" s="4">
        <v>0.34999999999999992</v>
      </c>
    </row>
    <row r="16118" spans="1:12" x14ac:dyDescent="0.35">
      <c r="A16118" s="1" t="s">
        <v>26974</v>
      </c>
      <c r="B16118" t="s">
        <v>26975</v>
      </c>
      <c r="C16118" t="s">
        <v>34</v>
      </c>
      <c r="D16118" t="s">
        <v>35</v>
      </c>
      <c r="E16118">
        <v>1</v>
      </c>
      <c r="F16118" s="2">
        <v>176.1</v>
      </c>
      <c r="G16118" s="3">
        <v>364</v>
      </c>
      <c r="H16118" s="3">
        <v>1.7609999999999999</v>
      </c>
      <c r="I16118" s="3">
        <v>8.2766999999999999</v>
      </c>
      <c r="J16118" s="3">
        <v>186.1377</v>
      </c>
      <c r="K16118" s="3">
        <v>286.36569230769231</v>
      </c>
      <c r="L16118" s="4">
        <v>0.35000000000000003</v>
      </c>
    </row>
    <row r="16119" spans="1:12" x14ac:dyDescent="0.35">
      <c r="A16119" s="1" t="s">
        <v>26976</v>
      </c>
      <c r="B16119" t="s">
        <v>26744</v>
      </c>
      <c r="C16119" t="s">
        <v>26</v>
      </c>
      <c r="D16119" t="s">
        <v>27</v>
      </c>
      <c r="E16119">
        <v>1</v>
      </c>
      <c r="F16119" s="2">
        <v>62.08</v>
      </c>
      <c r="G16119" s="3">
        <v>128</v>
      </c>
      <c r="H16119" s="3">
        <v>0.62080000000000002</v>
      </c>
      <c r="I16119" s="3">
        <v>2.9177599999999999</v>
      </c>
      <c r="J16119" s="3">
        <v>65.618560000000002</v>
      </c>
      <c r="K16119" s="3">
        <v>100.95163076923077</v>
      </c>
      <c r="L16119" s="4">
        <v>0.35000000000000003</v>
      </c>
    </row>
    <row r="16120" spans="1:12" x14ac:dyDescent="0.35">
      <c r="A16120" s="1" t="s">
        <v>26977</v>
      </c>
      <c r="B16120" t="s">
        <v>26978</v>
      </c>
      <c r="C16120" t="s">
        <v>34</v>
      </c>
      <c r="D16120" t="s">
        <v>35</v>
      </c>
      <c r="E16120">
        <v>1</v>
      </c>
      <c r="F16120" s="2">
        <v>36.35</v>
      </c>
      <c r="G16120" s="3">
        <v>75</v>
      </c>
      <c r="H16120" s="3">
        <v>0.36350000000000005</v>
      </c>
      <c r="I16120" s="3">
        <v>1.70845</v>
      </c>
      <c r="J16120" s="3">
        <v>38.421950000000002</v>
      </c>
      <c r="K16120" s="3">
        <v>59.110692307692311</v>
      </c>
      <c r="L16120" s="4">
        <v>0.35</v>
      </c>
    </row>
    <row r="16121" spans="1:12" x14ac:dyDescent="0.35">
      <c r="A16121" s="1" t="s">
        <v>26979</v>
      </c>
      <c r="B16121" t="s">
        <v>26980</v>
      </c>
      <c r="C16121" t="s">
        <v>34</v>
      </c>
      <c r="D16121" t="s">
        <v>35</v>
      </c>
      <c r="E16121">
        <v>1</v>
      </c>
      <c r="F16121" s="2">
        <v>265</v>
      </c>
      <c r="G16121" s="3">
        <v>439</v>
      </c>
      <c r="H16121" s="3">
        <v>2.65</v>
      </c>
      <c r="I16121" s="3">
        <v>12.455</v>
      </c>
      <c r="J16121" s="3">
        <v>280.10499999999996</v>
      </c>
      <c r="K16121" s="3">
        <v>430.93076923076916</v>
      </c>
      <c r="L16121" s="4">
        <v>0.35</v>
      </c>
    </row>
    <row r="16122" spans="1:12" x14ac:dyDescent="0.35">
      <c r="A16122" s="1" t="s">
        <v>26981</v>
      </c>
      <c r="B16122" t="s">
        <v>23660</v>
      </c>
      <c r="C16122" t="s">
        <v>363</v>
      </c>
      <c r="D16122" t="s">
        <v>364</v>
      </c>
      <c r="E16122">
        <v>1</v>
      </c>
      <c r="F16122" s="2">
        <v>549.45000000000005</v>
      </c>
      <c r="G16122" s="3">
        <v>1099</v>
      </c>
      <c r="H16122" s="3">
        <v>5.4945000000000004</v>
      </c>
      <c r="I16122" s="3">
        <v>25.824150000000003</v>
      </c>
      <c r="J16122" s="3">
        <v>580.76865000000009</v>
      </c>
      <c r="K16122" s="3">
        <v>893.49023076923083</v>
      </c>
      <c r="L16122" s="4">
        <v>0.34999999999999992</v>
      </c>
    </row>
    <row r="16123" spans="1:12" x14ac:dyDescent="0.35">
      <c r="A16123" s="1" t="s">
        <v>26982</v>
      </c>
      <c r="B16123" t="s">
        <v>26983</v>
      </c>
      <c r="C16123" t="s">
        <v>363</v>
      </c>
      <c r="D16123" t="s">
        <v>364</v>
      </c>
      <c r="E16123">
        <v>1</v>
      </c>
      <c r="F16123" s="2">
        <v>54.44</v>
      </c>
      <c r="G16123" s="3">
        <v>109</v>
      </c>
      <c r="H16123" s="3">
        <v>0.5444</v>
      </c>
      <c r="I16123" s="3">
        <v>2.5586799999999998</v>
      </c>
      <c r="J16123" s="3">
        <v>57.543080000000003</v>
      </c>
      <c r="K16123" s="3">
        <v>88.52781538461538</v>
      </c>
      <c r="L16123" s="4">
        <v>0.34999999999999992</v>
      </c>
    </row>
    <row r="16124" spans="1:12" x14ac:dyDescent="0.35">
      <c r="A16124" s="1" t="s">
        <v>26984</v>
      </c>
      <c r="B16124" t="s">
        <v>25397</v>
      </c>
      <c r="C16124" t="s">
        <v>363</v>
      </c>
      <c r="D16124" t="s">
        <v>364</v>
      </c>
      <c r="E16124">
        <v>1</v>
      </c>
      <c r="F16124" s="2">
        <v>54.99</v>
      </c>
      <c r="G16124" s="3">
        <v>110</v>
      </c>
      <c r="H16124" s="3">
        <v>0.54990000000000006</v>
      </c>
      <c r="I16124" s="3">
        <v>2.58453</v>
      </c>
      <c r="J16124" s="3">
        <v>58.124430000000004</v>
      </c>
      <c r="K16124" s="3">
        <v>89.422200000000004</v>
      </c>
      <c r="L16124" s="4">
        <v>0.35</v>
      </c>
    </row>
    <row r="16125" spans="1:12" x14ac:dyDescent="0.35">
      <c r="A16125" s="1" t="s">
        <v>26985</v>
      </c>
      <c r="B16125" t="s">
        <v>26986</v>
      </c>
      <c r="C16125" t="s">
        <v>363</v>
      </c>
      <c r="D16125" t="s">
        <v>364</v>
      </c>
      <c r="E16125">
        <v>1</v>
      </c>
      <c r="F16125" s="2">
        <v>0.01</v>
      </c>
      <c r="G16125" s="3">
        <v>121.76</v>
      </c>
      <c r="H16125" s="3">
        <v>1E-4</v>
      </c>
      <c r="I16125" s="3">
        <v>4.6999999999999999E-4</v>
      </c>
      <c r="J16125" s="3">
        <v>1.057E-2</v>
      </c>
      <c r="K16125" s="3">
        <v>1.6261538461538459E-2</v>
      </c>
      <c r="L16125" s="4">
        <v>0.34999999999999992</v>
      </c>
    </row>
    <row r="16126" spans="1:12" x14ac:dyDescent="0.35">
      <c r="A16126" s="1" t="s">
        <v>26987</v>
      </c>
      <c r="B16126" t="s">
        <v>26988</v>
      </c>
      <c r="C16126" t="s">
        <v>363</v>
      </c>
      <c r="D16126" t="s">
        <v>364</v>
      </c>
      <c r="E16126">
        <v>1</v>
      </c>
      <c r="F16126" s="2">
        <v>615.45000000000005</v>
      </c>
      <c r="G16126" s="3">
        <v>1224</v>
      </c>
      <c r="H16126" s="3">
        <v>6.1545000000000005</v>
      </c>
      <c r="I16126" s="3">
        <v>28.926150000000003</v>
      </c>
      <c r="J16126" s="3">
        <v>650.53065000000004</v>
      </c>
      <c r="K16126" s="3">
        <v>1000.8163846153847</v>
      </c>
      <c r="L16126" s="4">
        <v>0.35</v>
      </c>
    </row>
    <row r="16127" spans="1:12" x14ac:dyDescent="0.35">
      <c r="A16127" s="1" t="s">
        <v>26989</v>
      </c>
      <c r="B16127" t="s">
        <v>26990</v>
      </c>
      <c r="C16127" t="s">
        <v>21</v>
      </c>
      <c r="D16127" t="s">
        <v>22</v>
      </c>
      <c r="E16127">
        <v>1</v>
      </c>
      <c r="F16127" s="2">
        <v>18.45</v>
      </c>
      <c r="G16127" s="3">
        <v>39</v>
      </c>
      <c r="H16127" s="3">
        <v>0.1845</v>
      </c>
      <c r="I16127" s="3">
        <v>0.86714999999999998</v>
      </c>
      <c r="J16127" s="3">
        <v>19.501649999999998</v>
      </c>
      <c r="K16127" s="3">
        <v>30.002538461538457</v>
      </c>
      <c r="L16127" s="4">
        <v>0.35</v>
      </c>
    </row>
    <row r="16128" spans="1:12" x14ac:dyDescent="0.35">
      <c r="A16128" s="1" t="s">
        <v>26991</v>
      </c>
      <c r="B16128" t="s">
        <v>26992</v>
      </c>
      <c r="C16128" t="s">
        <v>21</v>
      </c>
      <c r="D16128" t="s">
        <v>22</v>
      </c>
      <c r="E16128">
        <v>1</v>
      </c>
      <c r="F16128" s="2">
        <v>305</v>
      </c>
      <c r="G16128" s="3">
        <v>836</v>
      </c>
      <c r="H16128" s="3">
        <v>3.0500000000000003</v>
      </c>
      <c r="I16128" s="3">
        <v>14.335000000000001</v>
      </c>
      <c r="J16128" s="3">
        <v>322.38499999999999</v>
      </c>
      <c r="K16128" s="3">
        <v>495.97692307692307</v>
      </c>
      <c r="L16128" s="4">
        <v>0.35000000000000003</v>
      </c>
    </row>
    <row r="16129" spans="1:12" x14ac:dyDescent="0.35">
      <c r="A16129" s="1">
        <v>660421</v>
      </c>
      <c r="B16129" t="s">
        <v>26993</v>
      </c>
      <c r="C16129" t="s">
        <v>17</v>
      </c>
      <c r="D16129" t="s">
        <v>18</v>
      </c>
      <c r="E16129">
        <v>1</v>
      </c>
      <c r="F16129" s="2">
        <v>6.36</v>
      </c>
      <c r="G16129" s="3">
        <v>14</v>
      </c>
      <c r="H16129" s="3">
        <v>6.3600000000000004E-2</v>
      </c>
      <c r="I16129" s="3">
        <v>0.29892000000000002</v>
      </c>
      <c r="J16129" s="3">
        <v>6.7225200000000003</v>
      </c>
      <c r="K16129" s="3">
        <v>10.342338461538462</v>
      </c>
      <c r="L16129" s="4">
        <v>0.35000000000000003</v>
      </c>
    </row>
    <row r="16130" spans="1:12" x14ac:dyDescent="0.35">
      <c r="A16130" s="1" t="s">
        <v>26994</v>
      </c>
      <c r="B16130" t="s">
        <v>26995</v>
      </c>
      <c r="C16130" t="s">
        <v>17</v>
      </c>
      <c r="D16130" t="s">
        <v>18</v>
      </c>
      <c r="E16130">
        <v>1</v>
      </c>
      <c r="F16130" s="2">
        <v>63.54</v>
      </c>
      <c r="G16130" s="3">
        <v>132</v>
      </c>
      <c r="H16130" s="3">
        <v>0.63539999999999996</v>
      </c>
      <c r="I16130" s="3">
        <v>2.98638</v>
      </c>
      <c r="J16130" s="3">
        <v>67.161779999999993</v>
      </c>
      <c r="K16130" s="3">
        <v>103.32581538461537</v>
      </c>
      <c r="L16130" s="4">
        <v>0.35</v>
      </c>
    </row>
    <row r="16131" spans="1:12" x14ac:dyDescent="0.35">
      <c r="A16131" s="1" t="s">
        <v>26996</v>
      </c>
      <c r="B16131" t="s">
        <v>26997</v>
      </c>
      <c r="C16131" t="s">
        <v>13</v>
      </c>
      <c r="D16131" t="s">
        <v>14</v>
      </c>
      <c r="E16131">
        <v>1</v>
      </c>
      <c r="F16131" s="2">
        <v>223</v>
      </c>
      <c r="G16131" s="3">
        <v>460</v>
      </c>
      <c r="H16131" s="3">
        <v>2.23</v>
      </c>
      <c r="I16131" s="3">
        <v>10.481</v>
      </c>
      <c r="J16131" s="3">
        <v>235.71099999999998</v>
      </c>
      <c r="K16131" s="3">
        <v>362.63230769230768</v>
      </c>
      <c r="L16131" s="4">
        <v>0.35000000000000003</v>
      </c>
    </row>
    <row r="16132" spans="1:12" x14ac:dyDescent="0.35">
      <c r="A16132" s="1" t="s">
        <v>26998</v>
      </c>
      <c r="B16132" t="s">
        <v>26999</v>
      </c>
      <c r="C16132" t="s">
        <v>13</v>
      </c>
      <c r="D16132" t="s">
        <v>14</v>
      </c>
      <c r="E16132">
        <v>1</v>
      </c>
      <c r="F16132" s="2">
        <v>9554</v>
      </c>
      <c r="G16132" s="3">
        <v>19699</v>
      </c>
      <c r="H16132" s="3">
        <v>95.54</v>
      </c>
      <c r="I16132" s="3">
        <v>449.03800000000001</v>
      </c>
      <c r="J16132" s="3">
        <v>10098.578000000001</v>
      </c>
      <c r="K16132" s="3">
        <v>15536.273846153848</v>
      </c>
      <c r="L16132" s="4">
        <v>0.35000000000000003</v>
      </c>
    </row>
    <row r="16133" spans="1:12" x14ac:dyDescent="0.35">
      <c r="A16133" s="1" t="s">
        <v>27000</v>
      </c>
      <c r="B16133" t="s">
        <v>27001</v>
      </c>
      <c r="C16133" t="s">
        <v>34</v>
      </c>
      <c r="D16133" t="s">
        <v>35</v>
      </c>
      <c r="E16133">
        <v>1</v>
      </c>
      <c r="F16133" s="2">
        <v>150</v>
      </c>
      <c r="G16133" s="3">
        <v>310</v>
      </c>
      <c r="H16133" s="3">
        <v>1.5</v>
      </c>
      <c r="I16133" s="3">
        <v>7.05</v>
      </c>
      <c r="J16133" s="3">
        <v>158.55000000000001</v>
      </c>
      <c r="K16133" s="3">
        <v>243.92307692307693</v>
      </c>
      <c r="L16133" s="4">
        <v>0.35</v>
      </c>
    </row>
    <row r="16134" spans="1:12" x14ac:dyDescent="0.35">
      <c r="A16134" s="1" t="s">
        <v>27002</v>
      </c>
      <c r="B16134" t="s">
        <v>27003</v>
      </c>
      <c r="C16134" t="s">
        <v>26</v>
      </c>
      <c r="D16134" t="s">
        <v>27</v>
      </c>
      <c r="E16134">
        <v>1</v>
      </c>
      <c r="F16134" s="2">
        <v>54.32</v>
      </c>
      <c r="G16134" s="3">
        <v>112</v>
      </c>
      <c r="H16134" s="3">
        <v>0.54320000000000002</v>
      </c>
      <c r="I16134" s="3">
        <v>2.5530400000000002</v>
      </c>
      <c r="J16134" s="3">
        <v>57.416240000000002</v>
      </c>
      <c r="K16134" s="3">
        <v>88.332676923076917</v>
      </c>
      <c r="L16134" s="4">
        <v>0.34999999999999992</v>
      </c>
    </row>
    <row r="16135" spans="1:12" x14ac:dyDescent="0.35">
      <c r="A16135" s="1" t="s">
        <v>27004</v>
      </c>
      <c r="B16135" t="s">
        <v>27005</v>
      </c>
      <c r="C16135" t="s">
        <v>13</v>
      </c>
      <c r="D16135" t="s">
        <v>14</v>
      </c>
      <c r="E16135">
        <v>1</v>
      </c>
      <c r="F16135" s="2">
        <v>24.06</v>
      </c>
      <c r="G16135" s="3">
        <v>61</v>
      </c>
      <c r="H16135" s="3">
        <v>0.24059999999999998</v>
      </c>
      <c r="I16135" s="3">
        <v>1.1308199999999999</v>
      </c>
      <c r="J16135" s="3">
        <v>25.431419999999999</v>
      </c>
      <c r="K16135" s="3">
        <v>39.125261538461537</v>
      </c>
      <c r="L16135" s="4">
        <v>0.35</v>
      </c>
    </row>
    <row r="16136" spans="1:12" x14ac:dyDescent="0.35">
      <c r="A16136" s="1" t="s">
        <v>27006</v>
      </c>
      <c r="B16136" t="s">
        <v>27007</v>
      </c>
      <c r="C16136" t="s">
        <v>34</v>
      </c>
      <c r="D16136" t="s">
        <v>35</v>
      </c>
      <c r="E16136">
        <v>1</v>
      </c>
      <c r="F16136" s="2">
        <v>161.03</v>
      </c>
      <c r="G16136" s="3">
        <v>333</v>
      </c>
      <c r="H16136" s="3">
        <v>1.6103000000000001</v>
      </c>
      <c r="I16136" s="3">
        <v>7.5684100000000001</v>
      </c>
      <c r="J16136" s="3">
        <v>170.20871</v>
      </c>
      <c r="K16136" s="3">
        <v>261.85955384615386</v>
      </c>
      <c r="L16136" s="4">
        <v>0.35000000000000003</v>
      </c>
    </row>
    <row r="16137" spans="1:12" x14ac:dyDescent="0.35">
      <c r="A16137" s="1" t="s">
        <v>27008</v>
      </c>
      <c r="B16137" t="s">
        <v>27009</v>
      </c>
      <c r="C16137" t="s">
        <v>21</v>
      </c>
      <c r="D16137" t="s">
        <v>22</v>
      </c>
      <c r="E16137">
        <v>1</v>
      </c>
      <c r="F16137" s="2">
        <v>60.77</v>
      </c>
      <c r="G16137" s="3">
        <v>126</v>
      </c>
      <c r="H16137" s="3">
        <v>0.60770000000000002</v>
      </c>
      <c r="I16137" s="3">
        <v>2.8561900000000002</v>
      </c>
      <c r="J16137" s="3">
        <v>64.233890000000002</v>
      </c>
      <c r="K16137" s="3">
        <v>98.821369230769236</v>
      </c>
      <c r="L16137" s="4">
        <v>0.35000000000000003</v>
      </c>
    </row>
    <row r="16138" spans="1:12" x14ac:dyDescent="0.35">
      <c r="A16138" s="1" t="s">
        <v>27010</v>
      </c>
      <c r="B16138" t="s">
        <v>27011</v>
      </c>
      <c r="C16138" t="s">
        <v>21</v>
      </c>
      <c r="D16138" t="s">
        <v>22</v>
      </c>
      <c r="E16138">
        <v>1</v>
      </c>
      <c r="F16138" s="2">
        <v>20.82</v>
      </c>
      <c r="G16138" s="3">
        <v>40</v>
      </c>
      <c r="H16138" s="3">
        <v>0.2082</v>
      </c>
      <c r="I16138" s="3">
        <v>0.97853999999999997</v>
      </c>
      <c r="J16138" s="3">
        <v>22.006740000000001</v>
      </c>
      <c r="K16138" s="3">
        <v>33.856523076923075</v>
      </c>
      <c r="L16138" s="4">
        <v>0.34999999999999992</v>
      </c>
    </row>
    <row r="16139" spans="1:12" x14ac:dyDescent="0.35">
      <c r="A16139" s="1" t="s">
        <v>27012</v>
      </c>
      <c r="B16139" t="s">
        <v>14365</v>
      </c>
      <c r="C16139" t="s">
        <v>21</v>
      </c>
      <c r="D16139" t="s">
        <v>22</v>
      </c>
      <c r="E16139">
        <v>1</v>
      </c>
      <c r="F16139" s="2">
        <v>135.72</v>
      </c>
      <c r="G16139" s="3">
        <v>280</v>
      </c>
      <c r="H16139" s="3">
        <v>1.3572</v>
      </c>
      <c r="I16139" s="3">
        <v>6.3788400000000003</v>
      </c>
      <c r="J16139" s="3">
        <v>143.45604</v>
      </c>
      <c r="K16139" s="3">
        <v>220.70159999999998</v>
      </c>
      <c r="L16139" s="4">
        <v>0.34999999999999992</v>
      </c>
    </row>
    <row r="16140" spans="1:12" x14ac:dyDescent="0.35">
      <c r="A16140" s="1">
        <v>423060</v>
      </c>
      <c r="B16140" t="s">
        <v>27013</v>
      </c>
      <c r="C16140" t="s">
        <v>17</v>
      </c>
      <c r="D16140" t="s">
        <v>18</v>
      </c>
      <c r="E16140">
        <v>1</v>
      </c>
      <c r="F16140" s="2">
        <v>222.35</v>
      </c>
      <c r="G16140" s="3">
        <v>459</v>
      </c>
      <c r="H16140" s="3">
        <v>2.2235</v>
      </c>
      <c r="I16140" s="3">
        <v>10.45045</v>
      </c>
      <c r="J16140" s="3">
        <v>235.02394999999999</v>
      </c>
      <c r="K16140" s="3">
        <v>361.57530769230766</v>
      </c>
      <c r="L16140" s="4">
        <v>0.35</v>
      </c>
    </row>
    <row r="16141" spans="1:12" x14ac:dyDescent="0.35">
      <c r="A16141" s="1" t="s">
        <v>27014</v>
      </c>
      <c r="B16141" t="s">
        <v>27015</v>
      </c>
      <c r="C16141" t="s">
        <v>34</v>
      </c>
      <c r="D16141" t="s">
        <v>35</v>
      </c>
      <c r="E16141">
        <v>1</v>
      </c>
      <c r="F16141" s="2">
        <v>55.9</v>
      </c>
      <c r="G16141" s="3">
        <v>116</v>
      </c>
      <c r="H16141" s="3">
        <v>0.55900000000000005</v>
      </c>
      <c r="I16141" s="3">
        <v>2.6273</v>
      </c>
      <c r="J16141" s="3">
        <v>59.086299999999994</v>
      </c>
      <c r="K16141" s="3">
        <v>90.901999999999987</v>
      </c>
      <c r="L16141" s="4">
        <v>0.35</v>
      </c>
    </row>
    <row r="16142" spans="1:12" x14ac:dyDescent="0.35">
      <c r="A16142" s="1">
        <v>1002602101</v>
      </c>
      <c r="B16142" t="s">
        <v>27016</v>
      </c>
      <c r="C16142" t="s">
        <v>13</v>
      </c>
      <c r="D16142" t="s">
        <v>14</v>
      </c>
      <c r="E16142">
        <v>1</v>
      </c>
      <c r="F16142" s="2">
        <v>3118.5</v>
      </c>
      <c r="G16142" s="3">
        <v>6430</v>
      </c>
      <c r="H16142" s="3">
        <v>31.185000000000002</v>
      </c>
      <c r="I16142" s="3">
        <v>146.56950000000001</v>
      </c>
      <c r="J16142" s="3">
        <v>3296.2545</v>
      </c>
      <c r="K16142" s="3">
        <v>5071.1607692307689</v>
      </c>
      <c r="L16142" s="4">
        <v>0.35</v>
      </c>
    </row>
    <row r="16143" spans="1:12" x14ac:dyDescent="0.35">
      <c r="A16143" s="1" t="s">
        <v>27017</v>
      </c>
      <c r="B16143" t="s">
        <v>26761</v>
      </c>
      <c r="C16143" t="s">
        <v>26</v>
      </c>
      <c r="D16143" t="s">
        <v>27</v>
      </c>
      <c r="E16143">
        <v>1</v>
      </c>
      <c r="F16143" s="2">
        <v>50.99</v>
      </c>
      <c r="G16143" s="3">
        <v>106</v>
      </c>
      <c r="H16143" s="3">
        <v>0.50990000000000002</v>
      </c>
      <c r="I16143" s="3">
        <v>2.3965300000000003</v>
      </c>
      <c r="J16143" s="3">
        <v>53.896430000000002</v>
      </c>
      <c r="K16143" s="3">
        <v>82.917584615384612</v>
      </c>
      <c r="L16143" s="4">
        <v>0.34999999999999992</v>
      </c>
    </row>
    <row r="16144" spans="1:12" x14ac:dyDescent="0.35">
      <c r="A16144" s="1" t="s">
        <v>27018</v>
      </c>
      <c r="B16144" t="s">
        <v>27019</v>
      </c>
      <c r="C16144" t="s">
        <v>34</v>
      </c>
      <c r="D16144" t="s">
        <v>35</v>
      </c>
      <c r="E16144">
        <v>1</v>
      </c>
      <c r="F16144" s="2">
        <v>4.45</v>
      </c>
      <c r="G16144" s="3">
        <v>10</v>
      </c>
      <c r="H16144" s="3">
        <v>4.4500000000000005E-2</v>
      </c>
      <c r="I16144" s="3">
        <v>0.20915</v>
      </c>
      <c r="J16144" s="3">
        <v>4.7036500000000006</v>
      </c>
      <c r="K16144" s="3">
        <v>7.2363846153846163</v>
      </c>
      <c r="L16144" s="4">
        <v>0.35000000000000003</v>
      </c>
    </row>
    <row r="16145" spans="1:12" x14ac:dyDescent="0.35">
      <c r="A16145" s="1" t="s">
        <v>27020</v>
      </c>
      <c r="B16145" t="s">
        <v>27021</v>
      </c>
      <c r="C16145" t="s">
        <v>17</v>
      </c>
      <c r="D16145" t="s">
        <v>18</v>
      </c>
      <c r="E16145">
        <v>1</v>
      </c>
      <c r="F16145" s="2">
        <v>282.87</v>
      </c>
      <c r="G16145" s="3">
        <v>288.95999999999998</v>
      </c>
      <c r="H16145" s="3">
        <v>2.8287</v>
      </c>
      <c r="I16145" s="3">
        <v>13.294890000000001</v>
      </c>
      <c r="J16145" s="3">
        <v>298.99359000000004</v>
      </c>
      <c r="K16145" s="3">
        <v>459.99013846153849</v>
      </c>
      <c r="L16145" s="4">
        <v>0.35</v>
      </c>
    </row>
    <row r="16146" spans="1:12" x14ac:dyDescent="0.35">
      <c r="A16146" s="1" t="s">
        <v>27022</v>
      </c>
      <c r="B16146" t="s">
        <v>27023</v>
      </c>
      <c r="C16146" t="s">
        <v>34</v>
      </c>
      <c r="D16146" t="s">
        <v>35</v>
      </c>
      <c r="E16146">
        <v>1</v>
      </c>
      <c r="F16146" s="2">
        <v>15.78</v>
      </c>
      <c r="G16146" s="3">
        <v>33</v>
      </c>
      <c r="H16146" s="3">
        <v>0.1578</v>
      </c>
      <c r="I16146" s="3">
        <v>0.74165999999999999</v>
      </c>
      <c r="J16146" s="3">
        <v>16.679459999999999</v>
      </c>
      <c r="K16146" s="3">
        <v>25.660707692307689</v>
      </c>
      <c r="L16146" s="4">
        <v>0.35</v>
      </c>
    </row>
    <row r="16147" spans="1:12" x14ac:dyDescent="0.35">
      <c r="A16147" s="1" t="s">
        <v>27024</v>
      </c>
      <c r="B16147" t="s">
        <v>27025</v>
      </c>
      <c r="C16147" t="s">
        <v>17</v>
      </c>
      <c r="D16147" t="s">
        <v>18</v>
      </c>
      <c r="E16147">
        <v>1</v>
      </c>
      <c r="F16147" s="2">
        <v>96</v>
      </c>
      <c r="G16147" s="3">
        <v>126</v>
      </c>
      <c r="H16147" s="3">
        <v>0.96</v>
      </c>
      <c r="I16147" s="3">
        <v>4.5120000000000005</v>
      </c>
      <c r="J16147" s="3">
        <v>101.47199999999999</v>
      </c>
      <c r="K16147" s="3">
        <v>156.11076923076922</v>
      </c>
      <c r="L16147" s="4">
        <v>0.35</v>
      </c>
    </row>
    <row r="16148" spans="1:12" x14ac:dyDescent="0.35">
      <c r="A16148" s="1" t="s">
        <v>27026</v>
      </c>
      <c r="B16148" t="s">
        <v>27027</v>
      </c>
      <c r="C16148" t="s">
        <v>34</v>
      </c>
      <c r="D16148" t="s">
        <v>35</v>
      </c>
      <c r="E16148">
        <v>1</v>
      </c>
      <c r="F16148" s="2">
        <v>5.5</v>
      </c>
      <c r="G16148" s="3">
        <v>12</v>
      </c>
      <c r="H16148" s="3">
        <v>5.5E-2</v>
      </c>
      <c r="I16148" s="3">
        <v>0.25850000000000001</v>
      </c>
      <c r="J16148" s="3">
        <v>5.8134999999999994</v>
      </c>
      <c r="K16148" s="3">
        <v>8.9438461538461524</v>
      </c>
      <c r="L16148" s="4">
        <v>0.35</v>
      </c>
    </row>
    <row r="16149" spans="1:12" x14ac:dyDescent="0.35">
      <c r="A16149" s="1" t="s">
        <v>27028</v>
      </c>
      <c r="B16149" t="s">
        <v>27029</v>
      </c>
      <c r="C16149" t="s">
        <v>34</v>
      </c>
      <c r="D16149" t="s">
        <v>35</v>
      </c>
      <c r="E16149">
        <v>1</v>
      </c>
      <c r="F16149" s="2">
        <v>6.7</v>
      </c>
      <c r="G16149" s="3">
        <v>14</v>
      </c>
      <c r="H16149" s="3">
        <v>6.7000000000000004E-2</v>
      </c>
      <c r="I16149" s="3">
        <v>0.31490000000000001</v>
      </c>
      <c r="J16149" s="3">
        <v>7.0819000000000001</v>
      </c>
      <c r="K16149" s="3">
        <v>10.895230769230769</v>
      </c>
      <c r="L16149" s="4">
        <v>0.35000000000000003</v>
      </c>
    </row>
    <row r="16150" spans="1:12" x14ac:dyDescent="0.35">
      <c r="A16150" s="1" t="s">
        <v>27030</v>
      </c>
      <c r="B16150" t="s">
        <v>27031</v>
      </c>
      <c r="C16150" t="s">
        <v>17</v>
      </c>
      <c r="D16150" t="s">
        <v>18</v>
      </c>
      <c r="E16150">
        <v>1</v>
      </c>
      <c r="F16150" s="2">
        <v>0.88</v>
      </c>
      <c r="G16150" s="3">
        <v>7</v>
      </c>
      <c r="H16150" s="3">
        <v>8.8000000000000005E-3</v>
      </c>
      <c r="I16150" s="3">
        <v>4.1360000000000001E-2</v>
      </c>
      <c r="J16150" s="3">
        <v>0.93015999999999999</v>
      </c>
      <c r="K16150" s="3">
        <v>1.4310153846153846</v>
      </c>
      <c r="L16150" s="4">
        <v>0.35</v>
      </c>
    </row>
    <row r="16151" spans="1:12" x14ac:dyDescent="0.35">
      <c r="A16151" s="1" t="s">
        <v>27032</v>
      </c>
      <c r="B16151" t="s">
        <v>27033</v>
      </c>
      <c r="C16151" t="s">
        <v>17</v>
      </c>
      <c r="D16151" t="s">
        <v>18</v>
      </c>
      <c r="E16151">
        <v>1</v>
      </c>
      <c r="F16151" s="2">
        <v>351.51</v>
      </c>
      <c r="G16151" s="3">
        <v>398.72</v>
      </c>
      <c r="H16151" s="3">
        <v>3.5150999999999999</v>
      </c>
      <c r="I16151" s="3">
        <v>16.520969999999998</v>
      </c>
      <c r="J16151" s="3">
        <v>371.54606999999999</v>
      </c>
      <c r="K16151" s="3">
        <v>571.60933846153841</v>
      </c>
      <c r="L16151" s="4">
        <v>0.35</v>
      </c>
    </row>
    <row r="16152" spans="1:12" x14ac:dyDescent="0.35">
      <c r="A16152" s="1" t="s">
        <v>27034</v>
      </c>
      <c r="B16152" t="s">
        <v>27035</v>
      </c>
      <c r="C16152" t="s">
        <v>13</v>
      </c>
      <c r="D16152" t="s">
        <v>14</v>
      </c>
      <c r="E16152">
        <v>1</v>
      </c>
      <c r="F16152" s="2">
        <v>98.6</v>
      </c>
      <c r="G16152" s="3">
        <v>204</v>
      </c>
      <c r="H16152" s="3">
        <v>0.98599999999999999</v>
      </c>
      <c r="I16152" s="3">
        <v>4.6341999999999999</v>
      </c>
      <c r="J16152" s="3">
        <v>104.22020000000001</v>
      </c>
      <c r="K16152" s="3">
        <v>160.33876923076923</v>
      </c>
      <c r="L16152" s="4">
        <v>0.35</v>
      </c>
    </row>
    <row r="16153" spans="1:12" x14ac:dyDescent="0.35">
      <c r="A16153" s="1" t="s">
        <v>27036</v>
      </c>
      <c r="B16153" t="s">
        <v>27037</v>
      </c>
      <c r="C16153" t="s">
        <v>17</v>
      </c>
      <c r="D16153" t="s">
        <v>18</v>
      </c>
      <c r="E16153">
        <v>1</v>
      </c>
      <c r="F16153" s="2">
        <v>759</v>
      </c>
      <c r="G16153" s="3">
        <v>1232.9692</v>
      </c>
      <c r="H16153" s="3">
        <v>7.59</v>
      </c>
      <c r="I16153" s="3">
        <v>35.673000000000002</v>
      </c>
      <c r="J16153" s="3">
        <v>802.26300000000003</v>
      </c>
      <c r="K16153" s="3">
        <v>1234.2507692307693</v>
      </c>
      <c r="L16153" s="4">
        <v>0.35</v>
      </c>
    </row>
    <row r="16154" spans="1:12" x14ac:dyDescent="0.35">
      <c r="A16154" s="1" t="s">
        <v>27038</v>
      </c>
      <c r="B16154" t="s">
        <v>27039</v>
      </c>
      <c r="C16154" t="s">
        <v>17</v>
      </c>
      <c r="D16154" t="s">
        <v>18</v>
      </c>
      <c r="E16154">
        <v>1</v>
      </c>
      <c r="F16154" s="2">
        <v>1482.6</v>
      </c>
      <c r="G16154" s="3">
        <v>1887</v>
      </c>
      <c r="H16154" s="3">
        <v>14.825999999999999</v>
      </c>
      <c r="I16154" s="3">
        <v>69.682199999999995</v>
      </c>
      <c r="J16154" s="3">
        <v>1567.1081999999999</v>
      </c>
      <c r="K16154" s="3">
        <v>2410.9356923076921</v>
      </c>
      <c r="L16154" s="4">
        <v>0.35</v>
      </c>
    </row>
    <row r="16155" spans="1:12" x14ac:dyDescent="0.35">
      <c r="A16155" s="1" t="s">
        <v>27040</v>
      </c>
      <c r="B16155" t="s">
        <v>27041</v>
      </c>
      <c r="C16155" t="s">
        <v>13</v>
      </c>
      <c r="D16155" t="s">
        <v>14</v>
      </c>
      <c r="E16155">
        <v>1</v>
      </c>
      <c r="F16155" s="2">
        <v>53.55</v>
      </c>
      <c r="G16155" s="3">
        <v>111</v>
      </c>
      <c r="H16155" s="3">
        <v>0.53549999999999998</v>
      </c>
      <c r="I16155" s="3">
        <v>2.5168499999999998</v>
      </c>
      <c r="J16155" s="3">
        <v>56.602349999999994</v>
      </c>
      <c r="K16155" s="3">
        <v>87.080538461538453</v>
      </c>
      <c r="L16155" s="4">
        <v>0.35</v>
      </c>
    </row>
    <row r="16156" spans="1:12" x14ac:dyDescent="0.35">
      <c r="A16156" s="1" t="s">
        <v>27042</v>
      </c>
      <c r="B16156" t="s">
        <v>27043</v>
      </c>
      <c r="C16156" t="s">
        <v>34</v>
      </c>
      <c r="D16156" t="s">
        <v>35</v>
      </c>
      <c r="E16156">
        <v>1</v>
      </c>
      <c r="F16156" s="2">
        <v>16.64</v>
      </c>
      <c r="G16156" s="3">
        <v>35</v>
      </c>
      <c r="H16156" s="3">
        <v>0.16640000000000002</v>
      </c>
      <c r="I16156" s="3">
        <v>0.78208</v>
      </c>
      <c r="J16156" s="3">
        <v>17.588480000000001</v>
      </c>
      <c r="K16156" s="3">
        <v>27.059200000000001</v>
      </c>
      <c r="L16156" s="4">
        <v>0.35</v>
      </c>
    </row>
    <row r="16157" spans="1:12" x14ac:dyDescent="0.35">
      <c r="A16157" s="1" t="s">
        <v>27044</v>
      </c>
      <c r="B16157" t="s">
        <v>27045</v>
      </c>
      <c r="C16157" t="s">
        <v>34</v>
      </c>
      <c r="D16157" t="s">
        <v>35</v>
      </c>
      <c r="E16157">
        <v>1</v>
      </c>
      <c r="F16157" s="2">
        <v>61.55</v>
      </c>
      <c r="G16157" s="3">
        <v>127</v>
      </c>
      <c r="H16157" s="3">
        <v>0.61549999999999994</v>
      </c>
      <c r="I16157" s="3">
        <v>2.8928499999999997</v>
      </c>
      <c r="J16157" s="3">
        <v>65.05834999999999</v>
      </c>
      <c r="K16157" s="3">
        <v>100.08976923076921</v>
      </c>
      <c r="L16157" s="4">
        <v>0.34999999999999992</v>
      </c>
    </row>
    <row r="16158" spans="1:12" x14ac:dyDescent="0.35">
      <c r="A16158" s="1" t="s">
        <v>27046</v>
      </c>
      <c r="B16158" t="s">
        <v>27047</v>
      </c>
      <c r="C16158" t="s">
        <v>34</v>
      </c>
      <c r="D16158" t="s">
        <v>35</v>
      </c>
      <c r="E16158">
        <v>1</v>
      </c>
      <c r="F16158" s="2">
        <v>24.82</v>
      </c>
      <c r="G16158" s="3">
        <v>52</v>
      </c>
      <c r="H16158" s="3">
        <v>0.2482</v>
      </c>
      <c r="I16158" s="3">
        <v>1.1665399999999999</v>
      </c>
      <c r="J16158" s="3">
        <v>26.234740000000002</v>
      </c>
      <c r="K16158" s="3">
        <v>40.361138461538467</v>
      </c>
      <c r="L16158" s="4">
        <v>0.35000000000000003</v>
      </c>
    </row>
    <row r="16159" spans="1:12" x14ac:dyDescent="0.35">
      <c r="A16159" s="1" t="s">
        <v>27048</v>
      </c>
      <c r="B16159" t="s">
        <v>27049</v>
      </c>
      <c r="C16159" t="s">
        <v>17</v>
      </c>
      <c r="D16159" t="s">
        <v>18</v>
      </c>
      <c r="E16159">
        <v>1</v>
      </c>
      <c r="F16159" s="2">
        <v>183.46</v>
      </c>
      <c r="G16159" s="3">
        <v>240.8</v>
      </c>
      <c r="H16159" s="3">
        <v>1.8346</v>
      </c>
      <c r="I16159" s="3">
        <v>8.6226199999999995</v>
      </c>
      <c r="J16159" s="3">
        <v>193.91722000000001</v>
      </c>
      <c r="K16159" s="3">
        <v>298.33418461538463</v>
      </c>
      <c r="L16159" s="4">
        <v>0.35</v>
      </c>
    </row>
    <row r="16160" spans="1:12" x14ac:dyDescent="0.35">
      <c r="A16160" s="1" t="s">
        <v>27050</v>
      </c>
      <c r="B16160" t="s">
        <v>27051</v>
      </c>
      <c r="C16160" t="s">
        <v>13</v>
      </c>
      <c r="D16160" t="s">
        <v>14</v>
      </c>
      <c r="E16160">
        <v>1</v>
      </c>
      <c r="F16160" s="2">
        <v>24.65</v>
      </c>
      <c r="G16160" s="3">
        <v>51</v>
      </c>
      <c r="H16160" s="3">
        <v>0.2465</v>
      </c>
      <c r="I16160" s="3">
        <v>1.15855</v>
      </c>
      <c r="J16160" s="3">
        <v>26.055050000000001</v>
      </c>
      <c r="K16160" s="3">
        <v>40.084692307692308</v>
      </c>
      <c r="L16160" s="4">
        <v>0.35</v>
      </c>
    </row>
    <row r="16161" spans="1:12" x14ac:dyDescent="0.35">
      <c r="A16161" s="1" t="s">
        <v>27052</v>
      </c>
      <c r="B16161" t="s">
        <v>27053</v>
      </c>
      <c r="C16161" t="s">
        <v>34</v>
      </c>
      <c r="D16161" t="s">
        <v>35</v>
      </c>
      <c r="E16161">
        <v>1</v>
      </c>
      <c r="F16161" s="2">
        <v>6.1</v>
      </c>
      <c r="G16161" s="3">
        <v>13</v>
      </c>
      <c r="H16161" s="3">
        <v>6.0999999999999999E-2</v>
      </c>
      <c r="I16161" s="3">
        <v>0.28670000000000001</v>
      </c>
      <c r="J16161" s="3">
        <v>6.4476999999999993</v>
      </c>
      <c r="K16161" s="3">
        <v>9.9195384615384601</v>
      </c>
      <c r="L16161" s="4">
        <v>0.35</v>
      </c>
    </row>
    <row r="16162" spans="1:12" x14ac:dyDescent="0.35">
      <c r="A16162" s="1" t="s">
        <v>27054</v>
      </c>
      <c r="B16162" t="s">
        <v>27055</v>
      </c>
      <c r="C16162" t="s">
        <v>17</v>
      </c>
      <c r="D16162" t="s">
        <v>18</v>
      </c>
      <c r="E16162">
        <v>1</v>
      </c>
      <c r="F16162" s="2">
        <v>38.4</v>
      </c>
      <c r="G16162" s="3">
        <v>50.4</v>
      </c>
      <c r="H16162" s="3">
        <v>0.38400000000000001</v>
      </c>
      <c r="I16162" s="3">
        <v>1.8048</v>
      </c>
      <c r="J16162" s="3">
        <v>40.588799999999999</v>
      </c>
      <c r="K16162" s="3">
        <v>62.444307692307689</v>
      </c>
      <c r="L16162" s="4">
        <v>0.35</v>
      </c>
    </row>
    <row r="16163" spans="1:12" x14ac:dyDescent="0.35">
      <c r="A16163" s="1" t="s">
        <v>27056</v>
      </c>
      <c r="B16163" t="s">
        <v>27057</v>
      </c>
      <c r="C16163" t="s">
        <v>34</v>
      </c>
      <c r="D16163" t="s">
        <v>35</v>
      </c>
      <c r="E16163">
        <v>1</v>
      </c>
      <c r="F16163" s="2">
        <v>0.6</v>
      </c>
      <c r="G16163" s="3">
        <v>2</v>
      </c>
      <c r="H16163" s="3">
        <v>6.0000000000000001E-3</v>
      </c>
      <c r="I16163" s="3">
        <v>2.8199999999999999E-2</v>
      </c>
      <c r="J16163" s="3">
        <v>0.63419999999999999</v>
      </c>
      <c r="K16163" s="3">
        <v>0.97569230769230764</v>
      </c>
      <c r="L16163" s="4">
        <v>0.35</v>
      </c>
    </row>
    <row r="16164" spans="1:12" x14ac:dyDescent="0.35">
      <c r="A16164" s="1" t="s">
        <v>27058</v>
      </c>
      <c r="B16164" t="s">
        <v>27059</v>
      </c>
      <c r="C16164" t="s">
        <v>13</v>
      </c>
      <c r="D16164" t="s">
        <v>14</v>
      </c>
      <c r="E16164">
        <v>1</v>
      </c>
      <c r="F16164" s="2">
        <v>251.6</v>
      </c>
      <c r="G16164" s="3">
        <v>519</v>
      </c>
      <c r="H16164" s="3">
        <v>2.516</v>
      </c>
      <c r="I16164" s="3">
        <v>11.825200000000001</v>
      </c>
      <c r="J16164" s="3">
        <v>265.94119999999998</v>
      </c>
      <c r="K16164" s="3">
        <v>409.14030769230766</v>
      </c>
      <c r="L16164" s="4">
        <v>0.35</v>
      </c>
    </row>
    <row r="16165" spans="1:12" x14ac:dyDescent="0.35">
      <c r="A16165" s="1" t="s">
        <v>27060</v>
      </c>
      <c r="B16165" t="s">
        <v>27061</v>
      </c>
      <c r="C16165" t="s">
        <v>34</v>
      </c>
      <c r="D16165" t="s">
        <v>35</v>
      </c>
      <c r="E16165">
        <v>1</v>
      </c>
      <c r="F16165" s="2">
        <v>1.1000000000000001</v>
      </c>
      <c r="G16165" s="3">
        <v>3</v>
      </c>
      <c r="H16165" s="3">
        <v>1.1000000000000001E-2</v>
      </c>
      <c r="I16165" s="3">
        <v>5.1700000000000003E-2</v>
      </c>
      <c r="J16165" s="3">
        <v>1.1627000000000001</v>
      </c>
      <c r="K16165" s="3">
        <v>1.7887692307692309</v>
      </c>
      <c r="L16165" s="4">
        <v>0.35000000000000003</v>
      </c>
    </row>
    <row r="16166" spans="1:12" x14ac:dyDescent="0.35">
      <c r="A16166" s="1" t="s">
        <v>27062</v>
      </c>
      <c r="B16166" t="s">
        <v>27063</v>
      </c>
      <c r="C16166" t="s">
        <v>17</v>
      </c>
      <c r="D16166" t="s">
        <v>18</v>
      </c>
      <c r="E16166">
        <v>1</v>
      </c>
      <c r="F16166" s="2">
        <v>319.99</v>
      </c>
      <c r="G16166" s="3">
        <v>389.21120000000002</v>
      </c>
      <c r="H16166" s="3">
        <v>3.1999</v>
      </c>
      <c r="I16166" s="3">
        <v>15.039530000000001</v>
      </c>
      <c r="J16166" s="3">
        <v>338.22943000000004</v>
      </c>
      <c r="K16166" s="3">
        <v>520.3529692307693</v>
      </c>
      <c r="L16166" s="4">
        <v>0.35000000000000003</v>
      </c>
    </row>
    <row r="16167" spans="1:12" x14ac:dyDescent="0.35">
      <c r="A16167" s="1">
        <v>45964</v>
      </c>
      <c r="B16167" t="s">
        <v>27064</v>
      </c>
      <c r="C16167" t="s">
        <v>34</v>
      </c>
      <c r="D16167" t="s">
        <v>35</v>
      </c>
      <c r="E16167">
        <v>1</v>
      </c>
      <c r="F16167" s="2">
        <v>1761.35</v>
      </c>
      <c r="G16167" s="3">
        <v>3291.1718000000001</v>
      </c>
      <c r="H16167" s="3">
        <v>17.613499999999998</v>
      </c>
      <c r="I16167" s="3">
        <v>82.783450000000002</v>
      </c>
      <c r="J16167" s="3">
        <v>1861.7469499999997</v>
      </c>
      <c r="K16167" s="3">
        <v>2864.2260769230766</v>
      </c>
      <c r="L16167" s="4">
        <v>0.35000000000000003</v>
      </c>
    </row>
    <row r="16168" spans="1:12" x14ac:dyDescent="0.35">
      <c r="A16168" s="1" t="s">
        <v>27065</v>
      </c>
      <c r="B16168" t="s">
        <v>27066</v>
      </c>
      <c r="C16168" t="s">
        <v>17</v>
      </c>
      <c r="D16168" t="s">
        <v>18</v>
      </c>
      <c r="E16168">
        <v>1</v>
      </c>
      <c r="F16168" s="2">
        <v>282.87</v>
      </c>
      <c r="G16168" s="3">
        <v>295.68</v>
      </c>
      <c r="H16168" s="3">
        <v>2.8287</v>
      </c>
      <c r="I16168" s="3">
        <v>13.294890000000001</v>
      </c>
      <c r="J16168" s="3">
        <v>298.99359000000004</v>
      </c>
      <c r="K16168" s="3">
        <v>459.99013846153849</v>
      </c>
      <c r="L16168" s="4">
        <v>0.35</v>
      </c>
    </row>
    <row r="16169" spans="1:12" x14ac:dyDescent="0.35">
      <c r="A16169" s="1" t="s">
        <v>27067</v>
      </c>
      <c r="B16169" t="s">
        <v>27068</v>
      </c>
      <c r="C16169" t="s">
        <v>17</v>
      </c>
      <c r="D16169" t="s">
        <v>18</v>
      </c>
      <c r="E16169">
        <v>1</v>
      </c>
      <c r="F16169" s="2">
        <v>4.08</v>
      </c>
      <c r="G16169" s="3">
        <v>6</v>
      </c>
      <c r="H16169" s="3">
        <v>4.0800000000000003E-2</v>
      </c>
      <c r="I16169" s="3">
        <v>0.19176000000000001</v>
      </c>
      <c r="J16169" s="3">
        <v>4.3125600000000004</v>
      </c>
      <c r="K16169" s="3">
        <v>6.6347076923076926</v>
      </c>
      <c r="L16169" s="4">
        <v>0.35</v>
      </c>
    </row>
    <row r="16170" spans="1:12" x14ac:dyDescent="0.35">
      <c r="A16170" s="1" t="s">
        <v>27069</v>
      </c>
      <c r="B16170" t="s">
        <v>27070</v>
      </c>
      <c r="C16170" t="s">
        <v>34</v>
      </c>
      <c r="D16170" t="s">
        <v>35</v>
      </c>
      <c r="E16170">
        <v>1</v>
      </c>
      <c r="F16170" s="2">
        <v>7.9</v>
      </c>
      <c r="G16170" s="3">
        <v>17</v>
      </c>
      <c r="H16170" s="3">
        <v>7.9000000000000001E-2</v>
      </c>
      <c r="I16170" s="3">
        <v>0.37130000000000002</v>
      </c>
      <c r="J16170" s="3">
        <v>8.3503000000000007</v>
      </c>
      <c r="K16170" s="3">
        <v>12.846615384615385</v>
      </c>
      <c r="L16170" s="4">
        <v>0.35</v>
      </c>
    </row>
    <row r="16171" spans="1:12" x14ac:dyDescent="0.35">
      <c r="A16171" s="1" t="s">
        <v>27071</v>
      </c>
      <c r="B16171" t="s">
        <v>23482</v>
      </c>
      <c r="C16171" t="s">
        <v>13</v>
      </c>
      <c r="D16171" t="s">
        <v>14</v>
      </c>
      <c r="E16171">
        <v>1</v>
      </c>
      <c r="F16171" s="2">
        <v>12.96</v>
      </c>
      <c r="G16171" s="3">
        <v>27</v>
      </c>
      <c r="H16171" s="3">
        <v>0.12960000000000002</v>
      </c>
      <c r="I16171" s="3">
        <v>0.60911999999999999</v>
      </c>
      <c r="J16171" s="3">
        <v>13.698720000000002</v>
      </c>
      <c r="K16171" s="3">
        <v>21.074953846153846</v>
      </c>
      <c r="L16171" s="4">
        <v>0.34999999999999992</v>
      </c>
    </row>
    <row r="16172" spans="1:12" x14ac:dyDescent="0.35">
      <c r="A16172" s="1" t="s">
        <v>27072</v>
      </c>
      <c r="B16172" t="s">
        <v>27073</v>
      </c>
      <c r="C16172" t="s">
        <v>13</v>
      </c>
      <c r="D16172" t="s">
        <v>14</v>
      </c>
      <c r="E16172">
        <v>1</v>
      </c>
      <c r="F16172" s="2">
        <v>14.45</v>
      </c>
      <c r="G16172" s="3">
        <v>30</v>
      </c>
      <c r="H16172" s="3">
        <v>0.14449999999999999</v>
      </c>
      <c r="I16172" s="3">
        <v>0.67914999999999992</v>
      </c>
      <c r="J16172" s="3">
        <v>15.27365</v>
      </c>
      <c r="K16172" s="3">
        <v>23.497923076923076</v>
      </c>
      <c r="L16172" s="4">
        <v>0.35</v>
      </c>
    </row>
    <row r="16173" spans="1:12" x14ac:dyDescent="0.35">
      <c r="A16173" s="1" t="s">
        <v>27074</v>
      </c>
      <c r="B16173" t="s">
        <v>27075</v>
      </c>
      <c r="C16173" t="s">
        <v>34</v>
      </c>
      <c r="D16173" t="s">
        <v>35</v>
      </c>
      <c r="E16173">
        <v>1</v>
      </c>
      <c r="F16173" s="2">
        <v>12.84</v>
      </c>
      <c r="G16173" s="3">
        <v>27</v>
      </c>
      <c r="H16173" s="3">
        <v>0.12840000000000001</v>
      </c>
      <c r="I16173" s="3">
        <v>0.60348000000000002</v>
      </c>
      <c r="J16173" s="3">
        <v>13.571879999999998</v>
      </c>
      <c r="K16173" s="3">
        <v>20.87981538461538</v>
      </c>
      <c r="L16173" s="4">
        <v>0.34999999999999992</v>
      </c>
    </row>
    <row r="16174" spans="1:12" x14ac:dyDescent="0.35">
      <c r="A16174" s="1" t="s">
        <v>27076</v>
      </c>
      <c r="B16174" t="s">
        <v>27077</v>
      </c>
      <c r="C16174" t="s">
        <v>17</v>
      </c>
      <c r="D16174" t="s">
        <v>18</v>
      </c>
      <c r="E16174">
        <v>1</v>
      </c>
      <c r="F16174" s="2">
        <v>436.68</v>
      </c>
      <c r="G16174" s="3">
        <v>619.30399999999997</v>
      </c>
      <c r="H16174" s="3">
        <v>4.3668000000000005</v>
      </c>
      <c r="I16174" s="3">
        <v>20.523959999999999</v>
      </c>
      <c r="J16174" s="3">
        <v>461.57076000000001</v>
      </c>
      <c r="K16174" s="3">
        <v>710.1088615384615</v>
      </c>
      <c r="L16174" s="4">
        <v>0.35</v>
      </c>
    </row>
    <row r="16175" spans="1:12" x14ac:dyDescent="0.35">
      <c r="A16175" s="1" t="s">
        <v>27078</v>
      </c>
      <c r="B16175" t="s">
        <v>27079</v>
      </c>
      <c r="C16175" t="s">
        <v>17</v>
      </c>
      <c r="D16175" t="s">
        <v>18</v>
      </c>
      <c r="E16175">
        <v>2</v>
      </c>
      <c r="F16175" s="2">
        <v>4.29</v>
      </c>
      <c r="G16175" s="3">
        <v>6</v>
      </c>
      <c r="H16175" s="3">
        <v>4.2900000000000001E-2</v>
      </c>
      <c r="I16175" s="3">
        <v>0</v>
      </c>
      <c r="J16175" s="3">
        <v>4.3329000000000004</v>
      </c>
      <c r="K16175" s="3">
        <v>6.6660000000000004</v>
      </c>
      <c r="L16175" s="4">
        <v>0.35</v>
      </c>
    </row>
    <row r="16176" spans="1:12" x14ac:dyDescent="0.35">
      <c r="A16176" s="1" t="s">
        <v>27080</v>
      </c>
      <c r="B16176" t="s">
        <v>27081</v>
      </c>
      <c r="C16176" t="s">
        <v>34</v>
      </c>
      <c r="D16176" t="s">
        <v>35</v>
      </c>
      <c r="E16176">
        <v>1</v>
      </c>
      <c r="F16176" s="2">
        <v>7.3</v>
      </c>
      <c r="G16176" s="3">
        <v>16</v>
      </c>
      <c r="H16176" s="3">
        <v>7.2999999999999995E-2</v>
      </c>
      <c r="I16176" s="3">
        <v>0.34310000000000002</v>
      </c>
      <c r="J16176" s="3">
        <v>7.7161</v>
      </c>
      <c r="K16176" s="3">
        <v>11.870923076923077</v>
      </c>
      <c r="L16176" s="4">
        <v>0.35000000000000003</v>
      </c>
    </row>
    <row r="16177" spans="1:12" x14ac:dyDescent="0.35">
      <c r="A16177" s="1" t="s">
        <v>27082</v>
      </c>
      <c r="B16177" t="s">
        <v>27083</v>
      </c>
      <c r="C16177" t="s">
        <v>13</v>
      </c>
      <c r="D16177" t="s">
        <v>14</v>
      </c>
      <c r="E16177">
        <v>1</v>
      </c>
      <c r="F16177" s="2">
        <v>12.75</v>
      </c>
      <c r="G16177" s="3">
        <v>27</v>
      </c>
      <c r="H16177" s="3">
        <v>0.1275</v>
      </c>
      <c r="I16177" s="3">
        <v>0.59924999999999995</v>
      </c>
      <c r="J16177" s="3">
        <v>13.476749999999999</v>
      </c>
      <c r="K16177" s="3">
        <v>20.733461538461537</v>
      </c>
      <c r="L16177" s="4">
        <v>0.35</v>
      </c>
    </row>
    <row r="16178" spans="1:12" x14ac:dyDescent="0.35">
      <c r="A16178" s="1" t="s">
        <v>27084</v>
      </c>
      <c r="B16178" t="s">
        <v>13411</v>
      </c>
      <c r="C16178" t="s">
        <v>13</v>
      </c>
      <c r="D16178" t="s">
        <v>14</v>
      </c>
      <c r="E16178">
        <v>1</v>
      </c>
      <c r="F16178" s="2">
        <v>103.7</v>
      </c>
      <c r="G16178" s="3">
        <v>214</v>
      </c>
      <c r="H16178" s="3">
        <v>1.0370000000000001</v>
      </c>
      <c r="I16178" s="3">
        <v>4.8738999999999999</v>
      </c>
      <c r="J16178" s="3">
        <v>109.61090000000002</v>
      </c>
      <c r="K16178" s="3">
        <v>168.63215384615387</v>
      </c>
      <c r="L16178" s="4">
        <v>0.35</v>
      </c>
    </row>
    <row r="16179" spans="1:12" x14ac:dyDescent="0.35">
      <c r="A16179" s="1" t="s">
        <v>27085</v>
      </c>
      <c r="B16179" t="s">
        <v>27086</v>
      </c>
      <c r="C16179" t="s">
        <v>13</v>
      </c>
      <c r="D16179" t="s">
        <v>14</v>
      </c>
      <c r="E16179">
        <v>1</v>
      </c>
      <c r="F16179" s="2">
        <v>178.5</v>
      </c>
      <c r="G16179" s="3">
        <v>369</v>
      </c>
      <c r="H16179" s="3">
        <v>1.7850000000000001</v>
      </c>
      <c r="I16179" s="3">
        <v>8.3895</v>
      </c>
      <c r="J16179" s="3">
        <v>188.67449999999999</v>
      </c>
      <c r="K16179" s="3">
        <v>290.26846153846151</v>
      </c>
      <c r="L16179" s="4">
        <v>0.35</v>
      </c>
    </row>
    <row r="16180" spans="1:12" x14ac:dyDescent="0.35">
      <c r="A16180" s="1" t="s">
        <v>27087</v>
      </c>
      <c r="B16180" t="s">
        <v>27088</v>
      </c>
      <c r="C16180" t="s">
        <v>17</v>
      </c>
      <c r="D16180" t="s">
        <v>18</v>
      </c>
      <c r="E16180">
        <v>1</v>
      </c>
      <c r="F16180" s="2">
        <v>159.99</v>
      </c>
      <c r="G16180" s="3">
        <v>197.12</v>
      </c>
      <c r="H16180" s="3">
        <v>1.5999000000000001</v>
      </c>
      <c r="I16180" s="3">
        <v>7.5195300000000005</v>
      </c>
      <c r="J16180" s="3">
        <v>169.10943</v>
      </c>
      <c r="K16180" s="3">
        <v>260.16835384615382</v>
      </c>
      <c r="L16180" s="4">
        <v>0.34999999999999992</v>
      </c>
    </row>
    <row r="16181" spans="1:12" x14ac:dyDescent="0.35">
      <c r="A16181" s="1" t="s">
        <v>27089</v>
      </c>
      <c r="B16181" t="s">
        <v>27090</v>
      </c>
      <c r="C16181" t="s">
        <v>34</v>
      </c>
      <c r="D16181" t="s">
        <v>35</v>
      </c>
      <c r="E16181">
        <v>2</v>
      </c>
      <c r="F16181" s="2">
        <v>5.45</v>
      </c>
      <c r="G16181" s="3">
        <v>18.48</v>
      </c>
      <c r="H16181" s="3">
        <v>5.45E-2</v>
      </c>
      <c r="I16181" s="3">
        <v>0</v>
      </c>
      <c r="J16181" s="3">
        <v>5.5045000000000002</v>
      </c>
      <c r="K16181" s="3">
        <v>8.468461538461538</v>
      </c>
      <c r="L16181" s="4">
        <v>0.34999999999999992</v>
      </c>
    </row>
    <row r="16182" spans="1:12" x14ac:dyDescent="0.35">
      <c r="A16182" s="1" t="s">
        <v>27091</v>
      </c>
      <c r="B16182" t="s">
        <v>27092</v>
      </c>
      <c r="C16182" t="s">
        <v>34</v>
      </c>
      <c r="D16182" t="s">
        <v>35</v>
      </c>
      <c r="E16182">
        <v>1</v>
      </c>
      <c r="F16182" s="2">
        <v>9.1</v>
      </c>
      <c r="G16182" s="3">
        <v>19</v>
      </c>
      <c r="H16182" s="3">
        <v>9.0999999999999998E-2</v>
      </c>
      <c r="I16182" s="3">
        <v>0.42769999999999997</v>
      </c>
      <c r="J16182" s="3">
        <v>9.6186999999999987</v>
      </c>
      <c r="K16182" s="3">
        <v>14.797999999999998</v>
      </c>
      <c r="L16182" s="4">
        <v>0.35000000000000003</v>
      </c>
    </row>
    <row r="16183" spans="1:12" x14ac:dyDescent="0.35">
      <c r="A16183" s="1" t="s">
        <v>27093</v>
      </c>
      <c r="B16183" t="s">
        <v>27094</v>
      </c>
      <c r="C16183" t="s">
        <v>13</v>
      </c>
      <c r="D16183" t="s">
        <v>14</v>
      </c>
      <c r="E16183">
        <v>1</v>
      </c>
      <c r="F16183" s="2">
        <v>295.8</v>
      </c>
      <c r="G16183" s="3">
        <v>610</v>
      </c>
      <c r="H16183" s="3">
        <v>2.9580000000000002</v>
      </c>
      <c r="I16183" s="3">
        <v>13.902600000000001</v>
      </c>
      <c r="J16183" s="3">
        <v>312.66060000000004</v>
      </c>
      <c r="K16183" s="3">
        <v>481.01630769230775</v>
      </c>
      <c r="L16183" s="4">
        <v>0.35</v>
      </c>
    </row>
    <row r="16184" spans="1:12" x14ac:dyDescent="0.35">
      <c r="A16184" s="1" t="s">
        <v>27095</v>
      </c>
      <c r="B16184" t="s">
        <v>27096</v>
      </c>
      <c r="C16184" t="s">
        <v>34</v>
      </c>
      <c r="D16184" t="s">
        <v>35</v>
      </c>
      <c r="E16184">
        <v>1</v>
      </c>
      <c r="F16184" s="2">
        <v>9.1</v>
      </c>
      <c r="G16184" s="3">
        <v>19</v>
      </c>
      <c r="H16184" s="3">
        <v>9.0999999999999998E-2</v>
      </c>
      <c r="I16184" s="3">
        <v>0.42769999999999997</v>
      </c>
      <c r="J16184" s="3">
        <v>9.6186999999999987</v>
      </c>
      <c r="K16184" s="3">
        <v>14.797999999999998</v>
      </c>
      <c r="L16184" s="4">
        <v>0.35000000000000003</v>
      </c>
    </row>
    <row r="16185" spans="1:12" x14ac:dyDescent="0.35">
      <c r="A16185" s="1" t="s">
        <v>27097</v>
      </c>
      <c r="B16185" t="s">
        <v>27098</v>
      </c>
      <c r="C16185" t="s">
        <v>29</v>
      </c>
      <c r="D16185" t="s">
        <v>30</v>
      </c>
      <c r="E16185">
        <v>1</v>
      </c>
      <c r="F16185" s="2">
        <v>1060</v>
      </c>
      <c r="G16185" s="3">
        <v>2594.7040000000002</v>
      </c>
      <c r="H16185" s="3">
        <v>10.6</v>
      </c>
      <c r="I16185" s="3">
        <v>49.82</v>
      </c>
      <c r="J16185" s="3">
        <v>1120.4199999999998</v>
      </c>
      <c r="K16185" s="3">
        <v>1723.7230769230766</v>
      </c>
      <c r="L16185" s="4">
        <v>0.35</v>
      </c>
    </row>
    <row r="16186" spans="1:12" x14ac:dyDescent="0.35">
      <c r="A16186" s="1" t="s">
        <v>27099</v>
      </c>
      <c r="B16186" t="s">
        <v>27100</v>
      </c>
      <c r="C16186" t="s">
        <v>34</v>
      </c>
      <c r="D16186" t="s">
        <v>35</v>
      </c>
      <c r="E16186">
        <v>1</v>
      </c>
      <c r="F16186" s="2">
        <v>21.24</v>
      </c>
      <c r="G16186" s="3">
        <v>44</v>
      </c>
      <c r="H16186" s="3">
        <v>0.21239999999999998</v>
      </c>
      <c r="I16186" s="3">
        <v>0.99827999999999995</v>
      </c>
      <c r="J16186" s="3">
        <v>22.450679999999998</v>
      </c>
      <c r="K16186" s="3">
        <v>34.539507692307687</v>
      </c>
      <c r="L16186" s="4">
        <v>0.34999999999999992</v>
      </c>
    </row>
    <row r="16187" spans="1:12" hidden="1" x14ac:dyDescent="0.35">
      <c r="A16187" s="1" t="s">
        <v>27101</v>
      </c>
      <c r="B16187" t="s">
        <v>27102</v>
      </c>
      <c r="C16187" t="s">
        <v>46</v>
      </c>
      <c r="D16187" t="s">
        <v>47</v>
      </c>
      <c r="E16187">
        <v>1</v>
      </c>
      <c r="F16187" s="2">
        <v>0.40479999999999999</v>
      </c>
      <c r="G16187" s="3">
        <v>1</v>
      </c>
      <c r="H16187" s="3">
        <v>4.0480000000000004E-3</v>
      </c>
      <c r="I16187" s="3">
        <v>1.90256E-2</v>
      </c>
      <c r="J16187" s="3">
        <v>0.42787359999999997</v>
      </c>
      <c r="K16187" s="3">
        <v>0.65826707692307684</v>
      </c>
      <c r="L16187" s="4">
        <v>0.35</v>
      </c>
    </row>
    <row r="16188" spans="1:12" x14ac:dyDescent="0.35">
      <c r="A16188" s="1" t="s">
        <v>27103</v>
      </c>
      <c r="B16188" t="s">
        <v>27104</v>
      </c>
      <c r="C16188" t="s">
        <v>34</v>
      </c>
      <c r="D16188" t="s">
        <v>35</v>
      </c>
      <c r="E16188">
        <v>2</v>
      </c>
      <c r="F16188" s="2">
        <v>64.83</v>
      </c>
      <c r="G16188" s="3">
        <v>134</v>
      </c>
      <c r="H16188" s="3">
        <v>0.64829999999999999</v>
      </c>
      <c r="I16188" s="3">
        <v>0</v>
      </c>
      <c r="J16188" s="3">
        <v>65.478300000000004</v>
      </c>
      <c r="K16188" s="3">
        <v>100.73584615384615</v>
      </c>
      <c r="L16188" s="4">
        <v>0.35</v>
      </c>
    </row>
    <row r="16189" spans="1:12" x14ac:dyDescent="0.35">
      <c r="A16189" s="1" t="s">
        <v>27105</v>
      </c>
      <c r="B16189" t="s">
        <v>27106</v>
      </c>
      <c r="C16189" t="s">
        <v>34</v>
      </c>
      <c r="D16189" t="s">
        <v>35</v>
      </c>
      <c r="E16189">
        <v>1</v>
      </c>
      <c r="F16189" s="2">
        <v>19.07</v>
      </c>
      <c r="G16189" s="3">
        <v>40</v>
      </c>
      <c r="H16189" s="3">
        <v>0.19070000000000001</v>
      </c>
      <c r="I16189" s="3">
        <v>0.89629000000000003</v>
      </c>
      <c r="J16189" s="3">
        <v>20.15699</v>
      </c>
      <c r="K16189" s="3">
        <v>31.010753846153847</v>
      </c>
      <c r="L16189" s="4">
        <v>0.35</v>
      </c>
    </row>
    <row r="16190" spans="1:12" x14ac:dyDescent="0.35">
      <c r="A16190" s="1" t="s">
        <v>27107</v>
      </c>
      <c r="B16190" t="s">
        <v>27108</v>
      </c>
      <c r="C16190" t="s">
        <v>13</v>
      </c>
      <c r="D16190" t="s">
        <v>14</v>
      </c>
      <c r="E16190">
        <v>1</v>
      </c>
      <c r="F16190" s="2">
        <v>11.9</v>
      </c>
      <c r="G16190" s="3">
        <v>25</v>
      </c>
      <c r="H16190" s="3">
        <v>0.11900000000000001</v>
      </c>
      <c r="I16190" s="3">
        <v>0.55930000000000002</v>
      </c>
      <c r="J16190" s="3">
        <v>12.5783</v>
      </c>
      <c r="K16190" s="3">
        <v>19.351230769230771</v>
      </c>
      <c r="L16190" s="4">
        <v>0.35000000000000003</v>
      </c>
    </row>
    <row r="16191" spans="1:12" x14ac:dyDescent="0.35">
      <c r="A16191" s="1" t="s">
        <v>27109</v>
      </c>
      <c r="B16191" t="s">
        <v>27110</v>
      </c>
      <c r="C16191" t="s">
        <v>13</v>
      </c>
      <c r="D16191" t="s">
        <v>14</v>
      </c>
      <c r="E16191">
        <v>1</v>
      </c>
      <c r="F16191" s="2">
        <v>21.25</v>
      </c>
      <c r="G16191" s="3">
        <v>44</v>
      </c>
      <c r="H16191" s="3">
        <v>0.21249999999999999</v>
      </c>
      <c r="I16191" s="3">
        <v>0.99875000000000003</v>
      </c>
      <c r="J16191" s="3">
        <v>22.46125</v>
      </c>
      <c r="K16191" s="3">
        <v>34.555769230769229</v>
      </c>
      <c r="L16191" s="4">
        <v>0.35</v>
      </c>
    </row>
    <row r="16192" spans="1:12" x14ac:dyDescent="0.35">
      <c r="A16192" s="1" t="s">
        <v>27111</v>
      </c>
      <c r="B16192" t="s">
        <v>27112</v>
      </c>
      <c r="C16192" t="s">
        <v>13</v>
      </c>
      <c r="D16192" t="s">
        <v>14</v>
      </c>
      <c r="E16192">
        <v>1</v>
      </c>
      <c r="F16192" s="2">
        <v>22.1</v>
      </c>
      <c r="G16192" s="3">
        <v>46</v>
      </c>
      <c r="H16192" s="3">
        <v>0.22100000000000003</v>
      </c>
      <c r="I16192" s="3">
        <v>1.0387000000000002</v>
      </c>
      <c r="J16192" s="3">
        <v>23.3597</v>
      </c>
      <c r="K16192" s="3">
        <v>35.938000000000002</v>
      </c>
      <c r="L16192" s="4">
        <v>0.35000000000000003</v>
      </c>
    </row>
    <row r="16193" spans="1:12" x14ac:dyDescent="0.35">
      <c r="A16193" s="1" t="s">
        <v>27113</v>
      </c>
      <c r="B16193" t="s">
        <v>27114</v>
      </c>
      <c r="C16193" t="s">
        <v>34</v>
      </c>
      <c r="D16193" t="s">
        <v>35</v>
      </c>
      <c r="E16193">
        <v>1</v>
      </c>
      <c r="F16193" s="2">
        <v>4.16</v>
      </c>
      <c r="G16193" s="3">
        <v>16.46</v>
      </c>
      <c r="H16193" s="3">
        <v>4.1600000000000005E-2</v>
      </c>
      <c r="I16193" s="3">
        <v>0.19552</v>
      </c>
      <c r="J16193" s="3">
        <v>4.3971200000000001</v>
      </c>
      <c r="K16193" s="3">
        <v>6.7648000000000001</v>
      </c>
      <c r="L16193" s="4">
        <v>0.35</v>
      </c>
    </row>
    <row r="16194" spans="1:12" x14ac:dyDescent="0.35">
      <c r="A16194" s="1" t="s">
        <v>27115</v>
      </c>
      <c r="B16194" t="s">
        <v>27116</v>
      </c>
      <c r="C16194" t="s">
        <v>13</v>
      </c>
      <c r="D16194" t="s">
        <v>14</v>
      </c>
      <c r="E16194">
        <v>1</v>
      </c>
      <c r="F16194" s="2">
        <v>103.7</v>
      </c>
      <c r="G16194" s="3">
        <v>214</v>
      </c>
      <c r="H16194" s="3">
        <v>1.0370000000000001</v>
      </c>
      <c r="I16194" s="3">
        <v>4.8738999999999999</v>
      </c>
      <c r="J16194" s="3">
        <v>109.61090000000002</v>
      </c>
      <c r="K16194" s="3">
        <v>168.63215384615387</v>
      </c>
      <c r="L16194" s="4">
        <v>0.35</v>
      </c>
    </row>
    <row r="16195" spans="1:12" x14ac:dyDescent="0.35">
      <c r="A16195" s="1" t="s">
        <v>27117</v>
      </c>
      <c r="B16195" t="s">
        <v>27118</v>
      </c>
      <c r="C16195" t="s">
        <v>13</v>
      </c>
      <c r="D16195" t="s">
        <v>14</v>
      </c>
      <c r="E16195">
        <v>1</v>
      </c>
      <c r="F16195" s="2">
        <v>393.55</v>
      </c>
      <c r="G16195" s="3">
        <v>812</v>
      </c>
      <c r="H16195" s="3">
        <v>3.9355000000000002</v>
      </c>
      <c r="I16195" s="3">
        <v>18.496850000000002</v>
      </c>
      <c r="J16195" s="3">
        <v>415.98235</v>
      </c>
      <c r="K16195" s="3">
        <v>639.97284615384615</v>
      </c>
      <c r="L16195" s="4">
        <v>0.35</v>
      </c>
    </row>
    <row r="16196" spans="1:12" x14ac:dyDescent="0.35">
      <c r="A16196" s="1" t="s">
        <v>27119</v>
      </c>
      <c r="B16196" t="s">
        <v>27120</v>
      </c>
      <c r="C16196" t="s">
        <v>13</v>
      </c>
      <c r="D16196" t="s">
        <v>14</v>
      </c>
      <c r="E16196">
        <v>1</v>
      </c>
      <c r="F16196" s="2">
        <v>146.19999999999999</v>
      </c>
      <c r="G16196" s="3">
        <v>302</v>
      </c>
      <c r="H16196" s="3">
        <v>1.462</v>
      </c>
      <c r="I16196" s="3">
        <v>6.8713999999999995</v>
      </c>
      <c r="J16196" s="3">
        <v>154.53339999999997</v>
      </c>
      <c r="K16196" s="3">
        <v>237.74369230769224</v>
      </c>
      <c r="L16196" s="4">
        <v>0.34999999999999992</v>
      </c>
    </row>
    <row r="16197" spans="1:12" x14ac:dyDescent="0.35">
      <c r="A16197" s="1" t="s">
        <v>27121</v>
      </c>
      <c r="B16197" t="s">
        <v>27122</v>
      </c>
      <c r="C16197" t="s">
        <v>13</v>
      </c>
      <c r="D16197" t="s">
        <v>14</v>
      </c>
      <c r="E16197">
        <v>1</v>
      </c>
      <c r="F16197" s="2">
        <v>157.25</v>
      </c>
      <c r="G16197" s="3">
        <v>325</v>
      </c>
      <c r="H16197" s="3">
        <v>1.5725</v>
      </c>
      <c r="I16197" s="3">
        <v>7.3907499999999997</v>
      </c>
      <c r="J16197" s="3">
        <v>166.21324999999999</v>
      </c>
      <c r="K16197" s="3">
        <v>255.71269230769229</v>
      </c>
      <c r="L16197" s="4">
        <v>0.35000000000000003</v>
      </c>
    </row>
    <row r="16198" spans="1:12" x14ac:dyDescent="0.35">
      <c r="A16198" s="1" t="s">
        <v>27123</v>
      </c>
      <c r="B16198" t="s">
        <v>27124</v>
      </c>
      <c r="C16198" t="s">
        <v>34</v>
      </c>
      <c r="D16198" t="s">
        <v>35</v>
      </c>
      <c r="E16198">
        <v>1</v>
      </c>
      <c r="F16198" s="2">
        <v>360</v>
      </c>
      <c r="G16198" s="3">
        <v>743</v>
      </c>
      <c r="H16198" s="3">
        <v>3.6</v>
      </c>
      <c r="I16198" s="3">
        <v>16.920000000000002</v>
      </c>
      <c r="J16198" s="3">
        <v>380.52000000000004</v>
      </c>
      <c r="K16198" s="3">
        <v>585.41538461538471</v>
      </c>
      <c r="L16198" s="4">
        <v>0.35000000000000003</v>
      </c>
    </row>
    <row r="16199" spans="1:12" x14ac:dyDescent="0.35">
      <c r="A16199" s="1" t="s">
        <v>27125</v>
      </c>
      <c r="B16199" t="s">
        <v>27126</v>
      </c>
      <c r="C16199" t="s">
        <v>34</v>
      </c>
      <c r="D16199" t="s">
        <v>35</v>
      </c>
      <c r="E16199">
        <v>1</v>
      </c>
      <c r="F16199" s="2">
        <v>53.32</v>
      </c>
      <c r="G16199" s="3">
        <v>110</v>
      </c>
      <c r="H16199" s="3">
        <v>0.53320000000000001</v>
      </c>
      <c r="I16199" s="3">
        <v>2.50604</v>
      </c>
      <c r="J16199" s="3">
        <v>56.35924</v>
      </c>
      <c r="K16199" s="3">
        <v>86.706523076923077</v>
      </c>
      <c r="L16199" s="4">
        <v>0.35</v>
      </c>
    </row>
    <row r="16200" spans="1:12" x14ac:dyDescent="0.35">
      <c r="A16200" s="1" t="s">
        <v>27127</v>
      </c>
      <c r="B16200" t="s">
        <v>27128</v>
      </c>
      <c r="C16200" t="s">
        <v>34</v>
      </c>
      <c r="D16200" t="s">
        <v>35</v>
      </c>
      <c r="E16200">
        <v>1</v>
      </c>
      <c r="F16200" s="2">
        <v>13.98</v>
      </c>
      <c r="G16200" s="3">
        <v>29</v>
      </c>
      <c r="H16200" s="3">
        <v>0.13980000000000001</v>
      </c>
      <c r="I16200" s="3">
        <v>0.65705999999999998</v>
      </c>
      <c r="J16200" s="3">
        <v>14.776859999999999</v>
      </c>
      <c r="K16200" s="3">
        <v>22.733630769230768</v>
      </c>
      <c r="L16200" s="4">
        <v>0.35</v>
      </c>
    </row>
    <row r="16201" spans="1:12" x14ac:dyDescent="0.35">
      <c r="A16201" s="1" t="s">
        <v>27129</v>
      </c>
      <c r="B16201" t="s">
        <v>27130</v>
      </c>
      <c r="C16201" t="s">
        <v>34</v>
      </c>
      <c r="D16201" t="s">
        <v>35</v>
      </c>
      <c r="E16201">
        <v>1</v>
      </c>
      <c r="F16201" s="2">
        <v>9.3000000000000007</v>
      </c>
      <c r="G16201" s="3">
        <v>20</v>
      </c>
      <c r="H16201" s="3">
        <v>9.3000000000000013E-2</v>
      </c>
      <c r="I16201" s="3">
        <v>0.43710000000000004</v>
      </c>
      <c r="J16201" s="3">
        <v>9.8301000000000016</v>
      </c>
      <c r="K16201" s="3">
        <v>15.123230769230771</v>
      </c>
      <c r="L16201" s="4">
        <v>0.35</v>
      </c>
    </row>
    <row r="16202" spans="1:12" x14ac:dyDescent="0.35">
      <c r="A16202" s="1" t="s">
        <v>27131</v>
      </c>
      <c r="B16202" t="s">
        <v>27132</v>
      </c>
      <c r="C16202" t="s">
        <v>34</v>
      </c>
      <c r="D16202" t="s">
        <v>35</v>
      </c>
      <c r="E16202">
        <v>1</v>
      </c>
      <c r="F16202" s="2">
        <v>20.22</v>
      </c>
      <c r="G16202" s="3">
        <v>42</v>
      </c>
      <c r="H16202" s="3">
        <v>0.20219999999999999</v>
      </c>
      <c r="I16202" s="3">
        <v>0.95033999999999996</v>
      </c>
      <c r="J16202" s="3">
        <v>21.372540000000001</v>
      </c>
      <c r="K16202" s="3">
        <v>32.880830769230769</v>
      </c>
      <c r="L16202" s="4">
        <v>0.35</v>
      </c>
    </row>
    <row r="16203" spans="1:12" x14ac:dyDescent="0.35">
      <c r="A16203" s="1" t="s">
        <v>27133</v>
      </c>
      <c r="B16203" t="s">
        <v>27134</v>
      </c>
      <c r="C16203" t="s">
        <v>34</v>
      </c>
      <c r="D16203" t="s">
        <v>35</v>
      </c>
      <c r="E16203">
        <v>1</v>
      </c>
      <c r="F16203" s="2">
        <v>3.1</v>
      </c>
      <c r="G16203" s="3">
        <v>7</v>
      </c>
      <c r="H16203" s="3">
        <v>3.1000000000000003E-2</v>
      </c>
      <c r="I16203" s="3">
        <v>0.1457</v>
      </c>
      <c r="J16203" s="3">
        <v>3.2767000000000004</v>
      </c>
      <c r="K16203" s="3">
        <v>5.0410769230769237</v>
      </c>
      <c r="L16203" s="4">
        <v>0.35</v>
      </c>
    </row>
    <row r="16204" spans="1:12" x14ac:dyDescent="0.35">
      <c r="A16204" s="1" t="s">
        <v>27135</v>
      </c>
      <c r="B16204" t="s">
        <v>27136</v>
      </c>
      <c r="C16204" t="s">
        <v>34</v>
      </c>
      <c r="D16204" t="s">
        <v>35</v>
      </c>
      <c r="E16204">
        <v>1</v>
      </c>
      <c r="F16204" s="2">
        <v>57.55</v>
      </c>
      <c r="G16204" s="3">
        <v>119</v>
      </c>
      <c r="H16204" s="3">
        <v>0.57550000000000001</v>
      </c>
      <c r="I16204" s="3">
        <v>2.70485</v>
      </c>
      <c r="J16204" s="3">
        <v>60.830349999999996</v>
      </c>
      <c r="K16204" s="3">
        <v>93.58515384615383</v>
      </c>
      <c r="L16204" s="4">
        <v>0.34999999999999992</v>
      </c>
    </row>
    <row r="16205" spans="1:12" x14ac:dyDescent="0.35">
      <c r="A16205" s="1" t="s">
        <v>27137</v>
      </c>
      <c r="B16205" t="s">
        <v>27138</v>
      </c>
      <c r="C16205" t="s">
        <v>13</v>
      </c>
      <c r="D16205" t="s">
        <v>14</v>
      </c>
      <c r="E16205">
        <v>1</v>
      </c>
      <c r="F16205" s="2">
        <v>124.95</v>
      </c>
      <c r="G16205" s="3">
        <v>258</v>
      </c>
      <c r="H16205" s="3">
        <v>1.2495000000000001</v>
      </c>
      <c r="I16205" s="3">
        <v>5.8726500000000001</v>
      </c>
      <c r="J16205" s="3">
        <v>132.07214999999999</v>
      </c>
      <c r="K16205" s="3">
        <v>203.18792307692306</v>
      </c>
      <c r="L16205" s="4">
        <v>0.35</v>
      </c>
    </row>
    <row r="16206" spans="1:12" x14ac:dyDescent="0.35">
      <c r="A16206" s="1" t="s">
        <v>27139</v>
      </c>
      <c r="B16206" t="s">
        <v>27140</v>
      </c>
      <c r="C16206" t="s">
        <v>17</v>
      </c>
      <c r="D16206" t="s">
        <v>18</v>
      </c>
      <c r="E16206">
        <v>1</v>
      </c>
      <c r="F16206" s="2">
        <v>426.54</v>
      </c>
      <c r="G16206" s="3">
        <v>722.11</v>
      </c>
      <c r="H16206" s="3">
        <v>4.2654000000000005</v>
      </c>
      <c r="I16206" s="3">
        <v>20.04738</v>
      </c>
      <c r="J16206" s="3">
        <v>450.85278</v>
      </c>
      <c r="K16206" s="3">
        <v>693.61966153846151</v>
      </c>
      <c r="L16206" s="4">
        <v>0.35</v>
      </c>
    </row>
    <row r="16207" spans="1:12" x14ac:dyDescent="0.35">
      <c r="A16207" s="1" t="s">
        <v>27141</v>
      </c>
      <c r="B16207" t="s">
        <v>27142</v>
      </c>
      <c r="C16207" t="s">
        <v>34</v>
      </c>
      <c r="D16207" t="s">
        <v>35</v>
      </c>
      <c r="E16207">
        <v>1</v>
      </c>
      <c r="F16207" s="2">
        <v>57.55</v>
      </c>
      <c r="G16207" s="3">
        <v>119</v>
      </c>
      <c r="H16207" s="3">
        <v>0.57550000000000001</v>
      </c>
      <c r="I16207" s="3">
        <v>2.70485</v>
      </c>
      <c r="J16207" s="3">
        <v>60.830349999999996</v>
      </c>
      <c r="K16207" s="3">
        <v>93.58515384615383</v>
      </c>
      <c r="L16207" s="4">
        <v>0.34999999999999992</v>
      </c>
    </row>
    <row r="16208" spans="1:12" x14ac:dyDescent="0.35">
      <c r="A16208" s="1" t="s">
        <v>27143</v>
      </c>
      <c r="B16208" t="s">
        <v>27144</v>
      </c>
      <c r="C16208" t="s">
        <v>13</v>
      </c>
      <c r="D16208" t="s">
        <v>14</v>
      </c>
      <c r="E16208">
        <v>1</v>
      </c>
      <c r="F16208" s="2">
        <v>117.3</v>
      </c>
      <c r="G16208" s="3">
        <v>242</v>
      </c>
      <c r="H16208" s="3">
        <v>1.173</v>
      </c>
      <c r="I16208" s="3">
        <v>5.5130999999999997</v>
      </c>
      <c r="J16208" s="3">
        <v>123.98609999999999</v>
      </c>
      <c r="K16208" s="3">
        <v>190.74784615384613</v>
      </c>
      <c r="L16208" s="4">
        <v>0.34999999999999992</v>
      </c>
    </row>
    <row r="16209" spans="1:12" x14ac:dyDescent="0.35">
      <c r="A16209" s="1" t="s">
        <v>27145</v>
      </c>
      <c r="B16209" t="s">
        <v>27146</v>
      </c>
      <c r="C16209" t="s">
        <v>17</v>
      </c>
      <c r="D16209" t="s">
        <v>18</v>
      </c>
      <c r="E16209">
        <v>1</v>
      </c>
      <c r="F16209" s="2">
        <v>31.45</v>
      </c>
      <c r="G16209" s="3">
        <v>79</v>
      </c>
      <c r="H16209" s="3">
        <v>0.3145</v>
      </c>
      <c r="I16209" s="3">
        <v>1.4781500000000001</v>
      </c>
      <c r="J16209" s="3">
        <v>33.242649999999998</v>
      </c>
      <c r="K16209" s="3">
        <v>51.142538461538457</v>
      </c>
      <c r="L16209" s="4">
        <v>0.35</v>
      </c>
    </row>
    <row r="16210" spans="1:12" x14ac:dyDescent="0.35">
      <c r="A16210" s="1" t="s">
        <v>27147</v>
      </c>
      <c r="B16210" t="s">
        <v>27148</v>
      </c>
      <c r="C16210" t="s">
        <v>34</v>
      </c>
      <c r="D16210" t="s">
        <v>35</v>
      </c>
      <c r="E16210">
        <v>1</v>
      </c>
      <c r="F16210" s="2">
        <v>6.67</v>
      </c>
      <c r="G16210" s="3">
        <v>14</v>
      </c>
      <c r="H16210" s="3">
        <v>6.6699999999999995E-2</v>
      </c>
      <c r="I16210" s="3">
        <v>0.31348999999999999</v>
      </c>
      <c r="J16210" s="3">
        <v>7.0501899999999997</v>
      </c>
      <c r="K16210" s="3">
        <v>10.846446153846154</v>
      </c>
      <c r="L16210" s="4">
        <v>0.35000000000000003</v>
      </c>
    </row>
    <row r="16211" spans="1:12" x14ac:dyDescent="0.35">
      <c r="A16211" s="1" t="s">
        <v>27149</v>
      </c>
      <c r="B16211" t="s">
        <v>27150</v>
      </c>
      <c r="C16211" t="s">
        <v>363</v>
      </c>
      <c r="D16211" t="s">
        <v>364</v>
      </c>
      <c r="E16211">
        <v>1</v>
      </c>
      <c r="F16211" s="2">
        <v>228.83</v>
      </c>
      <c r="G16211" s="3">
        <v>472</v>
      </c>
      <c r="H16211" s="3">
        <v>2.2883</v>
      </c>
      <c r="I16211" s="3">
        <v>10.75501</v>
      </c>
      <c r="J16211" s="3">
        <v>241.87331</v>
      </c>
      <c r="K16211" s="3">
        <v>372.11278461538461</v>
      </c>
      <c r="L16211" s="4">
        <v>0.35</v>
      </c>
    </row>
    <row r="16212" spans="1:12" x14ac:dyDescent="0.35">
      <c r="A16212" s="1" t="s">
        <v>27151</v>
      </c>
      <c r="B16212" t="s">
        <v>27152</v>
      </c>
      <c r="C16212" t="s">
        <v>26</v>
      </c>
      <c r="D16212" t="s">
        <v>27</v>
      </c>
      <c r="E16212">
        <v>1</v>
      </c>
      <c r="F16212" s="2">
        <v>14285</v>
      </c>
      <c r="G16212" s="3">
        <v>29019</v>
      </c>
      <c r="H16212" s="3">
        <v>142.85</v>
      </c>
      <c r="I16212" s="3">
        <v>671.39499999999998</v>
      </c>
      <c r="J16212" s="3">
        <v>15099.245000000001</v>
      </c>
      <c r="K16212" s="3">
        <v>23229.607692307694</v>
      </c>
      <c r="L16212" s="4">
        <v>0.35000000000000003</v>
      </c>
    </row>
    <row r="16213" spans="1:12" x14ac:dyDescent="0.35">
      <c r="A16213" s="1" t="s">
        <v>27153</v>
      </c>
      <c r="B16213" t="s">
        <v>14390</v>
      </c>
      <c r="C16213" t="s">
        <v>34</v>
      </c>
      <c r="D16213" t="s">
        <v>35</v>
      </c>
      <c r="E16213">
        <v>1</v>
      </c>
      <c r="F16213" s="2">
        <v>3000</v>
      </c>
      <c r="G16213" s="3">
        <v>6186</v>
      </c>
      <c r="H16213" s="3">
        <v>30</v>
      </c>
      <c r="I16213" s="3">
        <v>141</v>
      </c>
      <c r="J16213" s="3">
        <v>3171</v>
      </c>
      <c r="K16213" s="3">
        <v>4878.4615384615381</v>
      </c>
      <c r="L16213" s="4">
        <v>0.35</v>
      </c>
    </row>
    <row r="16214" spans="1:12" x14ac:dyDescent="0.35">
      <c r="A16214" s="1" t="s">
        <v>27154</v>
      </c>
      <c r="B16214" t="s">
        <v>14390</v>
      </c>
      <c r="C16214" t="s">
        <v>34</v>
      </c>
      <c r="D16214" t="s">
        <v>35</v>
      </c>
      <c r="E16214">
        <v>1</v>
      </c>
      <c r="F16214" s="2">
        <v>500</v>
      </c>
      <c r="G16214" s="3">
        <v>1031</v>
      </c>
      <c r="H16214" s="3">
        <v>5</v>
      </c>
      <c r="I16214" s="3">
        <v>23.5</v>
      </c>
      <c r="J16214" s="3">
        <v>528.5</v>
      </c>
      <c r="K16214" s="3">
        <v>813.07692307692309</v>
      </c>
      <c r="L16214" s="4">
        <v>0.35000000000000003</v>
      </c>
    </row>
    <row r="16215" spans="1:12" x14ac:dyDescent="0.35">
      <c r="A16215" s="1" t="s">
        <v>27155</v>
      </c>
      <c r="B16215" t="s">
        <v>27156</v>
      </c>
      <c r="C16215" t="s">
        <v>34</v>
      </c>
      <c r="D16215" t="s">
        <v>35</v>
      </c>
      <c r="E16215">
        <v>1</v>
      </c>
      <c r="F16215" s="2">
        <v>1116</v>
      </c>
      <c r="G16215" s="3">
        <v>2302</v>
      </c>
      <c r="H16215" s="3">
        <v>11.16</v>
      </c>
      <c r="I16215" s="3">
        <v>52.451999999999998</v>
      </c>
      <c r="J16215" s="3">
        <v>1179.6120000000001</v>
      </c>
      <c r="K16215" s="3">
        <v>1814.7876923076924</v>
      </c>
      <c r="L16215" s="4">
        <v>0.35</v>
      </c>
    </row>
    <row r="16216" spans="1:12" x14ac:dyDescent="0.35">
      <c r="A16216" s="1" t="s">
        <v>27157</v>
      </c>
      <c r="B16216" t="s">
        <v>27158</v>
      </c>
      <c r="C16216" t="s">
        <v>34</v>
      </c>
      <c r="D16216" t="s">
        <v>35</v>
      </c>
      <c r="E16216">
        <v>1</v>
      </c>
      <c r="F16216" s="2">
        <v>417</v>
      </c>
      <c r="G16216" s="3">
        <v>860</v>
      </c>
      <c r="H16216" s="3">
        <v>4.17</v>
      </c>
      <c r="I16216" s="3">
        <v>19.599</v>
      </c>
      <c r="J16216" s="3">
        <v>440.76900000000001</v>
      </c>
      <c r="K16216" s="3">
        <v>678.1061538461538</v>
      </c>
      <c r="L16216" s="4">
        <v>0.34999999999999992</v>
      </c>
    </row>
    <row r="16217" spans="1:12" x14ac:dyDescent="0.35">
      <c r="A16217" s="1" t="s">
        <v>27159</v>
      </c>
      <c r="B16217" t="s">
        <v>27160</v>
      </c>
      <c r="C16217" t="s">
        <v>363</v>
      </c>
      <c r="D16217" t="s">
        <v>364</v>
      </c>
      <c r="E16217">
        <v>1</v>
      </c>
      <c r="F16217" s="2">
        <v>533</v>
      </c>
      <c r="G16217" s="3">
        <v>1099</v>
      </c>
      <c r="H16217" s="3">
        <v>5.33</v>
      </c>
      <c r="I16217" s="3">
        <v>25.050999999999998</v>
      </c>
      <c r="J16217" s="3">
        <v>563.38100000000009</v>
      </c>
      <c r="K16217" s="3">
        <v>866.74000000000012</v>
      </c>
      <c r="L16217" s="4">
        <v>0.35</v>
      </c>
    </row>
    <row r="16218" spans="1:12" x14ac:dyDescent="0.35">
      <c r="A16218" s="1" t="s">
        <v>27161</v>
      </c>
      <c r="B16218" t="s">
        <v>27162</v>
      </c>
      <c r="C16218" t="s">
        <v>363</v>
      </c>
      <c r="D16218" t="s">
        <v>364</v>
      </c>
      <c r="E16218">
        <v>1</v>
      </c>
      <c r="F16218" s="2">
        <v>35.24</v>
      </c>
      <c r="G16218" s="3">
        <v>73</v>
      </c>
      <c r="H16218" s="3">
        <v>0.35240000000000005</v>
      </c>
      <c r="I16218" s="3">
        <v>1.6562800000000002</v>
      </c>
      <c r="J16218" s="3">
        <v>37.248680000000007</v>
      </c>
      <c r="K16218" s="3">
        <v>57.30566153846155</v>
      </c>
      <c r="L16218" s="4">
        <v>0.35</v>
      </c>
    </row>
    <row r="16219" spans="1:12" x14ac:dyDescent="0.35">
      <c r="A16219" s="1" t="s">
        <v>27163</v>
      </c>
      <c r="B16219" t="s">
        <v>27164</v>
      </c>
      <c r="C16219" t="s">
        <v>34</v>
      </c>
      <c r="D16219" t="s">
        <v>35</v>
      </c>
      <c r="E16219">
        <v>1</v>
      </c>
      <c r="F16219" s="2">
        <v>224</v>
      </c>
      <c r="G16219" s="3">
        <v>462</v>
      </c>
      <c r="H16219" s="3">
        <v>2.2400000000000002</v>
      </c>
      <c r="I16219" s="3">
        <v>10.528</v>
      </c>
      <c r="J16219" s="3">
        <v>236.768</v>
      </c>
      <c r="K16219" s="3">
        <v>364.25846153846152</v>
      </c>
      <c r="L16219" s="4">
        <v>0.35</v>
      </c>
    </row>
    <row r="16220" spans="1:12" x14ac:dyDescent="0.35">
      <c r="A16220" s="1" t="s">
        <v>27165</v>
      </c>
      <c r="B16220" t="s">
        <v>27166</v>
      </c>
      <c r="C16220" t="s">
        <v>26</v>
      </c>
      <c r="D16220" t="s">
        <v>27</v>
      </c>
      <c r="E16220">
        <v>1</v>
      </c>
      <c r="F16220" s="2">
        <v>41.01</v>
      </c>
      <c r="G16220" s="3">
        <v>85</v>
      </c>
      <c r="H16220" s="3">
        <v>0.41009999999999996</v>
      </c>
      <c r="I16220" s="3">
        <v>1.92747</v>
      </c>
      <c r="J16220" s="3">
        <v>43.347569999999997</v>
      </c>
      <c r="K16220" s="3">
        <v>66.688569230769218</v>
      </c>
      <c r="L16220" s="4">
        <v>0.34999999999999992</v>
      </c>
    </row>
    <row r="16221" spans="1:12" x14ac:dyDescent="0.35">
      <c r="A16221" s="1" t="s">
        <v>27167</v>
      </c>
      <c r="B16221" t="s">
        <v>27168</v>
      </c>
      <c r="C16221" t="s">
        <v>34</v>
      </c>
      <c r="D16221" t="s">
        <v>35</v>
      </c>
      <c r="E16221">
        <v>1</v>
      </c>
      <c r="F16221" s="2">
        <v>941</v>
      </c>
      <c r="G16221" s="3">
        <v>1941</v>
      </c>
      <c r="H16221" s="3">
        <v>9.41</v>
      </c>
      <c r="I16221" s="3">
        <v>44.226999999999997</v>
      </c>
      <c r="J16221" s="3">
        <v>994.63699999999994</v>
      </c>
      <c r="K16221" s="3">
        <v>1530.2107692307691</v>
      </c>
      <c r="L16221" s="4">
        <v>0.35</v>
      </c>
    </row>
    <row r="16222" spans="1:12" x14ac:dyDescent="0.35">
      <c r="A16222" s="1" t="s">
        <v>27169</v>
      </c>
      <c r="B16222" t="s">
        <v>27170</v>
      </c>
      <c r="C16222" t="s">
        <v>34</v>
      </c>
      <c r="D16222" t="s">
        <v>35</v>
      </c>
      <c r="E16222">
        <v>1</v>
      </c>
      <c r="F16222" s="2">
        <v>148</v>
      </c>
      <c r="G16222" s="3">
        <v>306</v>
      </c>
      <c r="H16222" s="3">
        <v>1.48</v>
      </c>
      <c r="I16222" s="3">
        <v>6.9560000000000004</v>
      </c>
      <c r="J16222" s="3">
        <v>156.43599999999998</v>
      </c>
      <c r="K16222" s="3">
        <v>240.6707692307692</v>
      </c>
      <c r="L16222" s="4">
        <v>0.35</v>
      </c>
    </row>
    <row r="16223" spans="1:12" x14ac:dyDescent="0.35">
      <c r="A16223" s="1" t="s">
        <v>27171</v>
      </c>
      <c r="B16223" t="s">
        <v>27172</v>
      </c>
      <c r="C16223" t="s">
        <v>34</v>
      </c>
      <c r="D16223" t="s">
        <v>35</v>
      </c>
      <c r="E16223">
        <v>1</v>
      </c>
      <c r="F16223" s="2">
        <v>390</v>
      </c>
      <c r="G16223" s="3">
        <v>805</v>
      </c>
      <c r="H16223" s="3">
        <v>3.9</v>
      </c>
      <c r="I16223" s="3">
        <v>18.329999999999998</v>
      </c>
      <c r="J16223" s="3">
        <v>412.22999999999996</v>
      </c>
      <c r="K16223" s="3">
        <v>634.19999999999993</v>
      </c>
      <c r="L16223" s="4">
        <v>0.35</v>
      </c>
    </row>
    <row r="16224" spans="1:12" x14ac:dyDescent="0.35">
      <c r="A16224" s="1" t="s">
        <v>27173</v>
      </c>
      <c r="B16224" t="s">
        <v>27174</v>
      </c>
      <c r="C16224" t="s">
        <v>363</v>
      </c>
      <c r="D16224" t="s">
        <v>364</v>
      </c>
      <c r="E16224">
        <v>1</v>
      </c>
      <c r="F16224" s="2">
        <v>1197</v>
      </c>
      <c r="G16224" s="3">
        <v>2469</v>
      </c>
      <c r="H16224" s="3">
        <v>11.97</v>
      </c>
      <c r="I16224" s="3">
        <v>56.259</v>
      </c>
      <c r="J16224" s="3">
        <v>1265.229</v>
      </c>
      <c r="K16224" s="3">
        <v>1946.5061538461539</v>
      </c>
      <c r="L16224" s="4">
        <v>0.35</v>
      </c>
    </row>
    <row r="16225" spans="1:12" x14ac:dyDescent="0.35">
      <c r="A16225" s="1" t="s">
        <v>27175</v>
      </c>
      <c r="B16225" t="s">
        <v>27176</v>
      </c>
      <c r="C16225" t="s">
        <v>21</v>
      </c>
      <c r="D16225" t="s">
        <v>22</v>
      </c>
      <c r="E16225">
        <v>1</v>
      </c>
      <c r="F16225" s="2">
        <v>7.25</v>
      </c>
      <c r="G16225" s="3">
        <v>15</v>
      </c>
      <c r="H16225" s="3">
        <v>7.2499999999999995E-2</v>
      </c>
      <c r="I16225" s="3">
        <v>0.34075</v>
      </c>
      <c r="J16225" s="3">
        <v>7.6632499999999997</v>
      </c>
      <c r="K16225" s="3">
        <v>11.789615384615384</v>
      </c>
      <c r="L16225" s="4">
        <v>0.35000000000000003</v>
      </c>
    </row>
    <row r="16226" spans="1:12" x14ac:dyDescent="0.35">
      <c r="A16226" s="1" t="s">
        <v>27177</v>
      </c>
      <c r="B16226" t="s">
        <v>27178</v>
      </c>
      <c r="C16226" t="s">
        <v>13</v>
      </c>
      <c r="D16226" t="s">
        <v>14</v>
      </c>
      <c r="E16226">
        <v>1</v>
      </c>
      <c r="F16226" s="2">
        <v>12.2</v>
      </c>
      <c r="G16226" s="3">
        <v>31</v>
      </c>
      <c r="H16226" s="3">
        <v>0.122</v>
      </c>
      <c r="I16226" s="3">
        <v>0.57340000000000002</v>
      </c>
      <c r="J16226" s="3">
        <v>12.895399999999999</v>
      </c>
      <c r="K16226" s="3">
        <v>19.83907692307692</v>
      </c>
      <c r="L16226" s="4">
        <v>0.35</v>
      </c>
    </row>
    <row r="16227" spans="1:12" x14ac:dyDescent="0.35">
      <c r="A16227" s="1" t="s">
        <v>27179</v>
      </c>
      <c r="B16227" t="s">
        <v>27180</v>
      </c>
      <c r="C16227" t="s">
        <v>34</v>
      </c>
      <c r="D16227" t="s">
        <v>35</v>
      </c>
      <c r="E16227">
        <v>1</v>
      </c>
      <c r="F16227" s="2">
        <v>20.38</v>
      </c>
      <c r="G16227" s="3">
        <v>43</v>
      </c>
      <c r="H16227" s="3">
        <v>0.20379999999999998</v>
      </c>
      <c r="I16227" s="3">
        <v>0.95785999999999993</v>
      </c>
      <c r="J16227" s="3">
        <v>21.54166</v>
      </c>
      <c r="K16227" s="3">
        <v>33.141015384615386</v>
      </c>
      <c r="L16227" s="4">
        <v>0.35000000000000003</v>
      </c>
    </row>
    <row r="16228" spans="1:12" x14ac:dyDescent="0.35">
      <c r="A16228" s="1" t="s">
        <v>27181</v>
      </c>
      <c r="B16228" t="s">
        <v>27182</v>
      </c>
      <c r="C16228" t="s">
        <v>13</v>
      </c>
      <c r="D16228" t="s">
        <v>14</v>
      </c>
      <c r="E16228">
        <v>1</v>
      </c>
      <c r="F16228" s="2">
        <v>69.739999999999995</v>
      </c>
      <c r="G16228" s="3">
        <v>144</v>
      </c>
      <c r="H16228" s="3">
        <v>0.69739999999999991</v>
      </c>
      <c r="I16228" s="3">
        <v>3.2777799999999999</v>
      </c>
      <c r="J16228" s="3">
        <v>73.715180000000004</v>
      </c>
      <c r="K16228" s="3">
        <v>113.40796923076923</v>
      </c>
      <c r="L16228" s="4">
        <v>0.34999999999999992</v>
      </c>
    </row>
    <row r="16229" spans="1:12" x14ac:dyDescent="0.35">
      <c r="A16229" s="1" t="s">
        <v>27183</v>
      </c>
      <c r="B16229" t="s">
        <v>27184</v>
      </c>
      <c r="C16229" t="s">
        <v>34</v>
      </c>
      <c r="D16229" t="s">
        <v>35</v>
      </c>
      <c r="E16229">
        <v>1</v>
      </c>
      <c r="F16229" s="2">
        <v>167.12</v>
      </c>
      <c r="G16229" s="3">
        <v>268.98</v>
      </c>
      <c r="H16229" s="3">
        <v>1.6712</v>
      </c>
      <c r="I16229" s="3">
        <v>7.8546399999999998</v>
      </c>
      <c r="J16229" s="3">
        <v>176.64583999999999</v>
      </c>
      <c r="K16229" s="3">
        <v>271.76283076923073</v>
      </c>
      <c r="L16229" s="4">
        <v>0.34999999999999992</v>
      </c>
    </row>
    <row r="16230" spans="1:12" x14ac:dyDescent="0.35">
      <c r="A16230" s="1" t="s">
        <v>27185</v>
      </c>
      <c r="B16230" t="s">
        <v>27186</v>
      </c>
      <c r="C16230" t="s">
        <v>34</v>
      </c>
      <c r="D16230" t="s">
        <v>35</v>
      </c>
      <c r="E16230">
        <v>1</v>
      </c>
      <c r="F16230" s="2">
        <v>25.29</v>
      </c>
      <c r="G16230" s="3">
        <v>53</v>
      </c>
      <c r="H16230" s="3">
        <v>0.25290000000000001</v>
      </c>
      <c r="I16230" s="3">
        <v>1.1886299999999999</v>
      </c>
      <c r="J16230" s="3">
        <v>26.731529999999999</v>
      </c>
      <c r="K16230" s="3">
        <v>41.125430769230768</v>
      </c>
      <c r="L16230" s="4">
        <v>0.35</v>
      </c>
    </row>
    <row r="16231" spans="1:12" x14ac:dyDescent="0.35">
      <c r="A16231" s="1" t="s">
        <v>27187</v>
      </c>
      <c r="B16231" t="s">
        <v>27188</v>
      </c>
      <c r="C16231" t="s">
        <v>34</v>
      </c>
      <c r="D16231" t="s">
        <v>35</v>
      </c>
      <c r="E16231">
        <v>1</v>
      </c>
      <c r="F16231" s="2">
        <v>10.24</v>
      </c>
      <c r="G16231" s="3">
        <v>22</v>
      </c>
      <c r="H16231" s="3">
        <v>0.1024</v>
      </c>
      <c r="I16231" s="3">
        <v>0.48127999999999999</v>
      </c>
      <c r="J16231" s="3">
        <v>10.82368</v>
      </c>
      <c r="K16231" s="3">
        <v>16.651815384615382</v>
      </c>
      <c r="L16231" s="4">
        <v>0.34999999999999992</v>
      </c>
    </row>
    <row r="16232" spans="1:12" x14ac:dyDescent="0.35">
      <c r="A16232" s="1" t="s">
        <v>27189</v>
      </c>
      <c r="B16232" t="s">
        <v>27190</v>
      </c>
      <c r="C16232" t="s">
        <v>34</v>
      </c>
      <c r="D16232" t="s">
        <v>35</v>
      </c>
      <c r="E16232">
        <v>1</v>
      </c>
      <c r="F16232" s="2">
        <v>55.8</v>
      </c>
      <c r="G16232" s="3">
        <v>116</v>
      </c>
      <c r="H16232" s="3">
        <v>0.55799999999999994</v>
      </c>
      <c r="I16232" s="3">
        <v>2.6225999999999998</v>
      </c>
      <c r="J16232" s="3">
        <v>58.980599999999995</v>
      </c>
      <c r="K16232" s="3">
        <v>90.739384615384608</v>
      </c>
      <c r="L16232" s="4">
        <v>0.35</v>
      </c>
    </row>
    <row r="16233" spans="1:12" x14ac:dyDescent="0.35">
      <c r="A16233" s="1" t="s">
        <v>27191</v>
      </c>
      <c r="B16233" t="s">
        <v>27190</v>
      </c>
      <c r="C16233" t="s">
        <v>34</v>
      </c>
      <c r="D16233" t="s">
        <v>35</v>
      </c>
      <c r="E16233">
        <v>1</v>
      </c>
      <c r="F16233" s="2">
        <v>63.92</v>
      </c>
      <c r="G16233" s="3">
        <v>132</v>
      </c>
      <c r="H16233" s="3">
        <v>0.63919999999999999</v>
      </c>
      <c r="I16233" s="3">
        <v>3.0042400000000002</v>
      </c>
      <c r="J16233" s="3">
        <v>67.56344</v>
      </c>
      <c r="K16233" s="3">
        <v>103.94375384615384</v>
      </c>
      <c r="L16233" s="4">
        <v>0.35</v>
      </c>
    </row>
    <row r="16234" spans="1:12" x14ac:dyDescent="0.35">
      <c r="A16234" s="1" t="s">
        <v>27192</v>
      </c>
      <c r="B16234" t="s">
        <v>27193</v>
      </c>
      <c r="C16234" t="s">
        <v>34</v>
      </c>
      <c r="D16234" t="s">
        <v>35</v>
      </c>
      <c r="E16234">
        <v>1</v>
      </c>
      <c r="F16234" s="2">
        <v>27.63</v>
      </c>
      <c r="G16234" s="3">
        <v>57</v>
      </c>
      <c r="H16234" s="3">
        <v>0.27629999999999999</v>
      </c>
      <c r="I16234" s="3">
        <v>1.29861</v>
      </c>
      <c r="J16234" s="3">
        <v>29.204909999999998</v>
      </c>
      <c r="K16234" s="3">
        <v>44.930630769230767</v>
      </c>
      <c r="L16234" s="4">
        <v>0.35000000000000003</v>
      </c>
    </row>
    <row r="16235" spans="1:12" x14ac:dyDescent="0.35">
      <c r="A16235" s="1" t="s">
        <v>27194</v>
      </c>
      <c r="B16235" t="s">
        <v>27195</v>
      </c>
      <c r="C16235" t="s">
        <v>34</v>
      </c>
      <c r="D16235" t="s">
        <v>35</v>
      </c>
      <c r="E16235">
        <v>1</v>
      </c>
      <c r="F16235" s="2">
        <v>55.8</v>
      </c>
      <c r="G16235" s="3">
        <v>116</v>
      </c>
      <c r="H16235" s="3">
        <v>0.55799999999999994</v>
      </c>
      <c r="I16235" s="3">
        <v>2.6225999999999998</v>
      </c>
      <c r="J16235" s="3">
        <v>58.980599999999995</v>
      </c>
      <c r="K16235" s="3">
        <v>90.739384615384608</v>
      </c>
      <c r="L16235" s="4">
        <v>0.35</v>
      </c>
    </row>
    <row r="16236" spans="1:12" x14ac:dyDescent="0.35">
      <c r="A16236" s="1" t="s">
        <v>27196</v>
      </c>
      <c r="B16236" t="s">
        <v>27197</v>
      </c>
      <c r="C16236" t="s">
        <v>34</v>
      </c>
      <c r="D16236" t="s">
        <v>35</v>
      </c>
      <c r="E16236">
        <v>1</v>
      </c>
      <c r="F16236" s="2">
        <v>16.68</v>
      </c>
      <c r="G16236" s="3">
        <v>35</v>
      </c>
      <c r="H16236" s="3">
        <v>0.1668</v>
      </c>
      <c r="I16236" s="3">
        <v>0.78395999999999999</v>
      </c>
      <c r="J16236" s="3">
        <v>17.630759999999999</v>
      </c>
      <c r="K16236" s="3">
        <v>27.124246153846151</v>
      </c>
      <c r="L16236" s="4">
        <v>0.35</v>
      </c>
    </row>
    <row r="16237" spans="1:12" x14ac:dyDescent="0.35">
      <c r="A16237" s="1" t="s">
        <v>27198</v>
      </c>
      <c r="B16237" t="s">
        <v>27195</v>
      </c>
      <c r="C16237" t="s">
        <v>34</v>
      </c>
      <c r="D16237" t="s">
        <v>35</v>
      </c>
      <c r="E16237">
        <v>1</v>
      </c>
      <c r="F16237" s="2">
        <v>63.92</v>
      </c>
      <c r="G16237" s="3">
        <v>132</v>
      </c>
      <c r="H16237" s="3">
        <v>0.63919999999999999</v>
      </c>
      <c r="I16237" s="3">
        <v>3.0042400000000002</v>
      </c>
      <c r="J16237" s="3">
        <v>67.56344</v>
      </c>
      <c r="K16237" s="3">
        <v>103.94375384615384</v>
      </c>
      <c r="L16237" s="4">
        <v>0.35</v>
      </c>
    </row>
    <row r="16238" spans="1:12" x14ac:dyDescent="0.35">
      <c r="A16238" s="1" t="s">
        <v>27199</v>
      </c>
      <c r="B16238" t="s">
        <v>27200</v>
      </c>
      <c r="C16238" t="s">
        <v>34</v>
      </c>
      <c r="D16238" t="s">
        <v>35</v>
      </c>
      <c r="E16238">
        <v>1</v>
      </c>
      <c r="F16238" s="2">
        <v>10.24</v>
      </c>
      <c r="G16238" s="3">
        <v>22</v>
      </c>
      <c r="H16238" s="3">
        <v>0.1024</v>
      </c>
      <c r="I16238" s="3">
        <v>0.48127999999999999</v>
      </c>
      <c r="J16238" s="3">
        <v>10.82368</v>
      </c>
      <c r="K16238" s="3">
        <v>16.651815384615382</v>
      </c>
      <c r="L16238" s="4">
        <v>0.34999999999999992</v>
      </c>
    </row>
    <row r="16239" spans="1:12" x14ac:dyDescent="0.35">
      <c r="A16239" s="1" t="s">
        <v>27201</v>
      </c>
      <c r="B16239" t="s">
        <v>27202</v>
      </c>
      <c r="C16239" t="s">
        <v>34</v>
      </c>
      <c r="D16239" t="s">
        <v>35</v>
      </c>
      <c r="E16239">
        <v>1</v>
      </c>
      <c r="F16239" s="2">
        <v>27.63</v>
      </c>
      <c r="G16239" s="3">
        <v>57</v>
      </c>
      <c r="H16239" s="3">
        <v>0.27629999999999999</v>
      </c>
      <c r="I16239" s="3">
        <v>1.29861</v>
      </c>
      <c r="J16239" s="3">
        <v>29.204909999999998</v>
      </c>
      <c r="K16239" s="3">
        <v>44.930630769230767</v>
      </c>
      <c r="L16239" s="4">
        <v>0.35000000000000003</v>
      </c>
    </row>
    <row r="16240" spans="1:12" x14ac:dyDescent="0.35">
      <c r="A16240" s="1" t="s">
        <v>27203</v>
      </c>
      <c r="B16240" t="s">
        <v>27204</v>
      </c>
      <c r="C16240" t="s">
        <v>34</v>
      </c>
      <c r="D16240" t="s">
        <v>35</v>
      </c>
      <c r="E16240">
        <v>1</v>
      </c>
      <c r="F16240" s="2">
        <v>27.63</v>
      </c>
      <c r="G16240" s="3">
        <v>57</v>
      </c>
      <c r="H16240" s="3">
        <v>0.27629999999999999</v>
      </c>
      <c r="I16240" s="3">
        <v>1.29861</v>
      </c>
      <c r="J16240" s="3">
        <v>29.204909999999998</v>
      </c>
      <c r="K16240" s="3">
        <v>44.930630769230767</v>
      </c>
      <c r="L16240" s="4">
        <v>0.35000000000000003</v>
      </c>
    </row>
    <row r="16241" spans="1:12" x14ac:dyDescent="0.35">
      <c r="A16241" s="1" t="s">
        <v>27205</v>
      </c>
      <c r="B16241" t="s">
        <v>27206</v>
      </c>
      <c r="C16241" t="s">
        <v>34</v>
      </c>
      <c r="D16241" t="s">
        <v>35</v>
      </c>
      <c r="E16241">
        <v>1</v>
      </c>
      <c r="F16241" s="2">
        <v>27.63</v>
      </c>
      <c r="G16241" s="3">
        <v>57</v>
      </c>
      <c r="H16241" s="3">
        <v>0.27629999999999999</v>
      </c>
      <c r="I16241" s="3">
        <v>1.29861</v>
      </c>
      <c r="J16241" s="3">
        <v>29.204909999999998</v>
      </c>
      <c r="K16241" s="3">
        <v>44.930630769230767</v>
      </c>
      <c r="L16241" s="4">
        <v>0.35000000000000003</v>
      </c>
    </row>
    <row r="16242" spans="1:12" x14ac:dyDescent="0.35">
      <c r="A16242" s="1" t="s">
        <v>27207</v>
      </c>
      <c r="B16242" t="s">
        <v>27208</v>
      </c>
      <c r="C16242" t="s">
        <v>34</v>
      </c>
      <c r="D16242" t="s">
        <v>35</v>
      </c>
      <c r="E16242">
        <v>1</v>
      </c>
      <c r="F16242" s="2">
        <v>56.18</v>
      </c>
      <c r="G16242" s="3">
        <v>116</v>
      </c>
      <c r="H16242" s="3">
        <v>0.56179999999999997</v>
      </c>
      <c r="I16242" s="3">
        <v>2.64046</v>
      </c>
      <c r="J16242" s="3">
        <v>59.382259999999995</v>
      </c>
      <c r="K16242" s="3">
        <v>91.357323076923066</v>
      </c>
      <c r="L16242" s="4">
        <v>0.35</v>
      </c>
    </row>
    <row r="16243" spans="1:12" x14ac:dyDescent="0.35">
      <c r="A16243" s="1" t="s">
        <v>27209</v>
      </c>
      <c r="B16243" t="s">
        <v>27210</v>
      </c>
      <c r="C16243" t="s">
        <v>34</v>
      </c>
      <c r="D16243" t="s">
        <v>35</v>
      </c>
      <c r="E16243">
        <v>1</v>
      </c>
      <c r="F16243" s="2">
        <v>27.63</v>
      </c>
      <c r="G16243" s="3">
        <v>57</v>
      </c>
      <c r="H16243" s="3">
        <v>0.27629999999999999</v>
      </c>
      <c r="I16243" s="3">
        <v>1.29861</v>
      </c>
      <c r="J16243" s="3">
        <v>29.204909999999998</v>
      </c>
      <c r="K16243" s="3">
        <v>44.930630769230767</v>
      </c>
      <c r="L16243" s="4">
        <v>0.35000000000000003</v>
      </c>
    </row>
    <row r="16244" spans="1:12" x14ac:dyDescent="0.35">
      <c r="A16244" s="1" t="s">
        <v>27211</v>
      </c>
      <c r="B16244" t="s">
        <v>27212</v>
      </c>
      <c r="C16244" t="s">
        <v>34</v>
      </c>
      <c r="D16244" t="s">
        <v>35</v>
      </c>
      <c r="E16244">
        <v>1</v>
      </c>
      <c r="F16244" s="2">
        <v>56.18</v>
      </c>
      <c r="G16244" s="3">
        <v>116</v>
      </c>
      <c r="H16244" s="3">
        <v>0.56179999999999997</v>
      </c>
      <c r="I16244" s="3">
        <v>2.64046</v>
      </c>
      <c r="J16244" s="3">
        <v>59.382259999999995</v>
      </c>
      <c r="K16244" s="3">
        <v>91.357323076923066</v>
      </c>
      <c r="L16244" s="4">
        <v>0.35</v>
      </c>
    </row>
    <row r="16245" spans="1:12" x14ac:dyDescent="0.35">
      <c r="A16245" s="1" t="s">
        <v>27213</v>
      </c>
      <c r="B16245" t="s">
        <v>27214</v>
      </c>
      <c r="C16245" t="s">
        <v>34</v>
      </c>
      <c r="D16245" t="s">
        <v>35</v>
      </c>
      <c r="E16245">
        <v>1</v>
      </c>
      <c r="F16245" s="2">
        <v>10.6</v>
      </c>
      <c r="G16245" s="3">
        <v>22</v>
      </c>
      <c r="H16245" s="3">
        <v>0.106</v>
      </c>
      <c r="I16245" s="3">
        <v>0.49819999999999998</v>
      </c>
      <c r="J16245" s="3">
        <v>11.2042</v>
      </c>
      <c r="K16245" s="3">
        <v>17.23723076923077</v>
      </c>
      <c r="L16245" s="4">
        <v>0.35000000000000003</v>
      </c>
    </row>
    <row r="16246" spans="1:12" x14ac:dyDescent="0.35">
      <c r="A16246" s="1" t="s">
        <v>27215</v>
      </c>
      <c r="B16246" t="s">
        <v>27216</v>
      </c>
      <c r="C16246" t="s">
        <v>34</v>
      </c>
      <c r="D16246" t="s">
        <v>35</v>
      </c>
      <c r="E16246">
        <v>1</v>
      </c>
      <c r="F16246" s="2">
        <v>10.6</v>
      </c>
      <c r="G16246" s="3">
        <v>22</v>
      </c>
      <c r="H16246" s="3">
        <v>0.106</v>
      </c>
      <c r="I16246" s="3">
        <v>0.49819999999999998</v>
      </c>
      <c r="J16246" s="3">
        <v>11.2042</v>
      </c>
      <c r="K16246" s="3">
        <v>17.23723076923077</v>
      </c>
      <c r="L16246" s="4">
        <v>0.35000000000000003</v>
      </c>
    </row>
    <row r="16247" spans="1:12" x14ac:dyDescent="0.35">
      <c r="A16247" s="1" t="s">
        <v>27217</v>
      </c>
      <c r="B16247" t="s">
        <v>26744</v>
      </c>
      <c r="C16247" t="s">
        <v>26</v>
      </c>
      <c r="D16247" t="s">
        <v>27</v>
      </c>
      <c r="E16247">
        <v>1</v>
      </c>
      <c r="F16247" s="2">
        <v>37.69</v>
      </c>
      <c r="G16247" s="3">
        <v>78</v>
      </c>
      <c r="H16247" s="3">
        <v>0.37690000000000001</v>
      </c>
      <c r="I16247" s="3">
        <v>1.7714299999999998</v>
      </c>
      <c r="J16247" s="3">
        <v>39.838329999999999</v>
      </c>
      <c r="K16247" s="3">
        <v>61.289738461538455</v>
      </c>
      <c r="L16247" s="4">
        <v>0.34999999999999992</v>
      </c>
    </row>
    <row r="16248" spans="1:12" x14ac:dyDescent="0.35">
      <c r="A16248" s="1" t="s">
        <v>27218</v>
      </c>
      <c r="B16248" t="s">
        <v>27219</v>
      </c>
      <c r="C16248" t="s">
        <v>34</v>
      </c>
      <c r="D16248" t="s">
        <v>35</v>
      </c>
      <c r="E16248">
        <v>1</v>
      </c>
      <c r="F16248" s="2">
        <v>4350.47</v>
      </c>
      <c r="G16248" s="3">
        <v>9100</v>
      </c>
      <c r="H16248" s="3">
        <v>43.504700000000007</v>
      </c>
      <c r="I16248" s="3">
        <v>204.47209000000001</v>
      </c>
      <c r="J16248" s="3">
        <v>4598.4467900000009</v>
      </c>
      <c r="K16248" s="3">
        <v>7074.5335230769242</v>
      </c>
      <c r="L16248" s="4">
        <v>0.35</v>
      </c>
    </row>
    <row r="16249" spans="1:12" x14ac:dyDescent="0.35">
      <c r="A16249" s="1" t="s">
        <v>27220</v>
      </c>
      <c r="B16249" t="s">
        <v>27221</v>
      </c>
      <c r="C16249" t="s">
        <v>34</v>
      </c>
      <c r="D16249" t="s">
        <v>35</v>
      </c>
      <c r="E16249">
        <v>1</v>
      </c>
      <c r="F16249" s="2">
        <v>952.3</v>
      </c>
      <c r="G16249" s="3">
        <v>2162</v>
      </c>
      <c r="H16249" s="3">
        <v>9.5229999999999997</v>
      </c>
      <c r="I16249" s="3">
        <v>44.758099999999999</v>
      </c>
      <c r="J16249" s="3">
        <v>1006.5811</v>
      </c>
      <c r="K16249" s="3">
        <v>1548.5863076923076</v>
      </c>
      <c r="L16249" s="4">
        <v>0.35</v>
      </c>
    </row>
    <row r="16250" spans="1:12" x14ac:dyDescent="0.35">
      <c r="A16250" s="1" t="s">
        <v>27222</v>
      </c>
      <c r="B16250" t="s">
        <v>22275</v>
      </c>
      <c r="C16250" t="s">
        <v>34</v>
      </c>
      <c r="D16250" t="s">
        <v>35</v>
      </c>
      <c r="E16250">
        <v>1</v>
      </c>
      <c r="F16250" s="2">
        <v>6614.53</v>
      </c>
      <c r="G16250" s="3">
        <v>14985</v>
      </c>
      <c r="H16250" s="3">
        <v>66.145299999999992</v>
      </c>
      <c r="I16250" s="3">
        <v>310.88290999999998</v>
      </c>
      <c r="J16250" s="3">
        <v>6991.5582100000001</v>
      </c>
      <c r="K16250" s="3">
        <v>10756.243399999999</v>
      </c>
      <c r="L16250" s="4">
        <v>0.34999999999999992</v>
      </c>
    </row>
    <row r="16251" spans="1:12" x14ac:dyDescent="0.35">
      <c r="A16251" s="1" t="s">
        <v>27223</v>
      </c>
      <c r="B16251" t="s">
        <v>19609</v>
      </c>
      <c r="C16251" t="s">
        <v>34</v>
      </c>
      <c r="D16251" t="s">
        <v>35</v>
      </c>
      <c r="E16251">
        <v>1</v>
      </c>
      <c r="F16251" s="2">
        <v>4400.43</v>
      </c>
      <c r="G16251" s="3">
        <v>9633</v>
      </c>
      <c r="H16251" s="3">
        <v>44.004300000000001</v>
      </c>
      <c r="I16251" s="3">
        <v>206.82021</v>
      </c>
      <c r="J16251" s="3">
        <v>4651.2545099999998</v>
      </c>
      <c r="K16251" s="3">
        <v>7155.7761692307686</v>
      </c>
      <c r="L16251" s="4">
        <v>0.35</v>
      </c>
    </row>
    <row r="16252" spans="1:12" x14ac:dyDescent="0.35">
      <c r="A16252" s="1" t="s">
        <v>27224</v>
      </c>
      <c r="B16252" t="s">
        <v>27225</v>
      </c>
      <c r="C16252" t="s">
        <v>34</v>
      </c>
      <c r="D16252" t="s">
        <v>35</v>
      </c>
      <c r="E16252">
        <v>1</v>
      </c>
      <c r="F16252" s="2">
        <v>10928.4</v>
      </c>
      <c r="G16252" s="3">
        <v>24765</v>
      </c>
      <c r="H16252" s="3">
        <v>109.28399999999999</v>
      </c>
      <c r="I16252" s="3">
        <v>513.63479999999993</v>
      </c>
      <c r="J16252" s="3">
        <v>11551.318799999999</v>
      </c>
      <c r="K16252" s="3">
        <v>17771.259692307689</v>
      </c>
      <c r="L16252" s="4">
        <v>0.34999999999999992</v>
      </c>
    </row>
    <row r="16253" spans="1:12" x14ac:dyDescent="0.35">
      <c r="A16253" s="1" t="s">
        <v>27226</v>
      </c>
      <c r="B16253" t="s">
        <v>27227</v>
      </c>
      <c r="C16253" t="s">
        <v>34</v>
      </c>
      <c r="D16253" t="s">
        <v>35</v>
      </c>
      <c r="E16253">
        <v>1</v>
      </c>
      <c r="F16253" s="2">
        <v>12898.72</v>
      </c>
      <c r="G16253" s="3">
        <v>29223</v>
      </c>
      <c r="H16253" s="3">
        <v>128.9872</v>
      </c>
      <c r="I16253" s="3">
        <v>606.23983999999996</v>
      </c>
      <c r="J16253" s="3">
        <v>13633.947039999999</v>
      </c>
      <c r="K16253" s="3">
        <v>20975.303138461535</v>
      </c>
      <c r="L16253" s="4">
        <v>0.34999999999999992</v>
      </c>
    </row>
    <row r="16254" spans="1:12" x14ac:dyDescent="0.35">
      <c r="A16254" s="1" t="s">
        <v>27228</v>
      </c>
      <c r="B16254" t="s">
        <v>20232</v>
      </c>
      <c r="C16254" t="s">
        <v>34</v>
      </c>
      <c r="D16254" t="s">
        <v>35</v>
      </c>
      <c r="E16254">
        <v>1</v>
      </c>
      <c r="F16254" s="2">
        <v>2926.61</v>
      </c>
      <c r="G16254" s="3">
        <v>6632</v>
      </c>
      <c r="H16254" s="3">
        <v>29.266100000000002</v>
      </c>
      <c r="I16254" s="3">
        <v>137.55067</v>
      </c>
      <c r="J16254" s="3">
        <v>3093.42677</v>
      </c>
      <c r="K16254" s="3">
        <v>4759.1181076923076</v>
      </c>
      <c r="L16254" s="4">
        <v>0.35</v>
      </c>
    </row>
    <row r="16255" spans="1:12" x14ac:dyDescent="0.35">
      <c r="A16255" s="1" t="s">
        <v>27229</v>
      </c>
      <c r="B16255" t="s">
        <v>27230</v>
      </c>
      <c r="C16255" t="s">
        <v>34</v>
      </c>
      <c r="D16255" t="s">
        <v>35</v>
      </c>
      <c r="E16255">
        <v>1</v>
      </c>
      <c r="F16255" s="2">
        <v>10201.790000000001</v>
      </c>
      <c r="G16255" s="3">
        <v>23111</v>
      </c>
      <c r="H16255" s="3">
        <v>102.01790000000001</v>
      </c>
      <c r="I16255" s="3">
        <v>479.48413000000005</v>
      </c>
      <c r="J16255" s="3">
        <v>10783.292030000002</v>
      </c>
      <c r="K16255" s="3">
        <v>16589.680046153848</v>
      </c>
      <c r="L16255" s="4">
        <v>0.34999999999999992</v>
      </c>
    </row>
    <row r="16256" spans="1:12" x14ac:dyDescent="0.35">
      <c r="A16256" s="1" t="s">
        <v>27231</v>
      </c>
      <c r="B16256" t="s">
        <v>27232</v>
      </c>
      <c r="C16256" t="s">
        <v>34</v>
      </c>
      <c r="D16256" t="s">
        <v>35</v>
      </c>
      <c r="E16256">
        <v>1</v>
      </c>
      <c r="F16256" s="2">
        <v>51.54</v>
      </c>
      <c r="G16256" s="3">
        <v>117</v>
      </c>
      <c r="H16256" s="3">
        <v>0.51539999999999997</v>
      </c>
      <c r="I16256" s="3">
        <v>2.42238</v>
      </c>
      <c r="J16256" s="3">
        <v>54.477779999999996</v>
      </c>
      <c r="K16256" s="3">
        <v>83.811969230769222</v>
      </c>
      <c r="L16256" s="4">
        <v>0.35</v>
      </c>
    </row>
    <row r="16257" spans="1:12" x14ac:dyDescent="0.35">
      <c r="A16257" s="1" t="s">
        <v>27233</v>
      </c>
      <c r="B16257" t="s">
        <v>22060</v>
      </c>
      <c r="C16257" t="s">
        <v>34</v>
      </c>
      <c r="D16257" t="s">
        <v>35</v>
      </c>
      <c r="E16257">
        <v>1</v>
      </c>
      <c r="F16257" s="2">
        <v>51.54</v>
      </c>
      <c r="G16257" s="3">
        <v>116</v>
      </c>
      <c r="H16257" s="3">
        <v>0.51539999999999997</v>
      </c>
      <c r="I16257" s="3">
        <v>2.42238</v>
      </c>
      <c r="J16257" s="3">
        <v>54.477779999999996</v>
      </c>
      <c r="K16257" s="3">
        <v>83.811969230769222</v>
      </c>
      <c r="L16257" s="4">
        <v>0.35</v>
      </c>
    </row>
    <row r="16258" spans="1:12" x14ac:dyDescent="0.35">
      <c r="A16258" s="1" t="s">
        <v>27234</v>
      </c>
      <c r="B16258" t="s">
        <v>27235</v>
      </c>
      <c r="C16258" t="s">
        <v>34</v>
      </c>
      <c r="D16258" t="s">
        <v>35</v>
      </c>
      <c r="E16258">
        <v>1</v>
      </c>
      <c r="F16258" s="2">
        <v>279.07</v>
      </c>
      <c r="G16258" s="3">
        <v>662</v>
      </c>
      <c r="H16258" s="3">
        <v>2.7907000000000002</v>
      </c>
      <c r="I16258" s="3">
        <v>13.116289999999999</v>
      </c>
      <c r="J16258" s="3">
        <v>294.97699</v>
      </c>
      <c r="K16258" s="3">
        <v>453.81075384615383</v>
      </c>
      <c r="L16258" s="4">
        <v>0.35</v>
      </c>
    </row>
    <row r="16259" spans="1:12" x14ac:dyDescent="0.35">
      <c r="A16259" s="1" t="s">
        <v>27236</v>
      </c>
      <c r="B16259" t="s">
        <v>22275</v>
      </c>
      <c r="C16259" t="s">
        <v>34</v>
      </c>
      <c r="D16259" t="s">
        <v>35</v>
      </c>
      <c r="E16259">
        <v>1</v>
      </c>
      <c r="F16259" s="2">
        <v>6614.53</v>
      </c>
      <c r="G16259" s="3">
        <v>14985</v>
      </c>
      <c r="H16259" s="3">
        <v>66.145299999999992</v>
      </c>
      <c r="I16259" s="3">
        <v>310.88290999999998</v>
      </c>
      <c r="J16259" s="3">
        <v>6991.5582100000001</v>
      </c>
      <c r="K16259" s="3">
        <v>10756.243399999999</v>
      </c>
      <c r="L16259" s="4">
        <v>0.34999999999999992</v>
      </c>
    </row>
    <row r="16260" spans="1:12" x14ac:dyDescent="0.35">
      <c r="A16260" s="1" t="s">
        <v>27237</v>
      </c>
      <c r="B16260" t="s">
        <v>23144</v>
      </c>
      <c r="C16260" t="s">
        <v>34</v>
      </c>
      <c r="D16260" t="s">
        <v>35</v>
      </c>
      <c r="E16260">
        <v>1</v>
      </c>
      <c r="F16260" s="2">
        <v>5015.54</v>
      </c>
      <c r="G16260" s="3">
        <v>11366</v>
      </c>
      <c r="H16260" s="3">
        <v>50.1554</v>
      </c>
      <c r="I16260" s="3">
        <v>235.73038</v>
      </c>
      <c r="J16260" s="3">
        <v>5301.4257799999996</v>
      </c>
      <c r="K16260" s="3">
        <v>8156.0396615384607</v>
      </c>
      <c r="L16260" s="4">
        <v>0.35</v>
      </c>
    </row>
    <row r="16261" spans="1:12" x14ac:dyDescent="0.35">
      <c r="A16261" s="1" t="s">
        <v>27238</v>
      </c>
      <c r="B16261" t="s">
        <v>20232</v>
      </c>
      <c r="C16261" t="s">
        <v>34</v>
      </c>
      <c r="D16261" t="s">
        <v>35</v>
      </c>
      <c r="E16261">
        <v>1</v>
      </c>
      <c r="F16261" s="2">
        <v>1974.31</v>
      </c>
      <c r="G16261" s="3">
        <v>4471</v>
      </c>
      <c r="H16261" s="3">
        <v>19.743099999999998</v>
      </c>
      <c r="I16261" s="3">
        <v>92.792569999999998</v>
      </c>
      <c r="J16261" s="3">
        <v>2086.8456699999997</v>
      </c>
      <c r="K16261" s="3">
        <v>3210.5317999999993</v>
      </c>
      <c r="L16261" s="4">
        <v>0.35</v>
      </c>
    </row>
    <row r="16262" spans="1:12" x14ac:dyDescent="0.35">
      <c r="A16262" s="1" t="s">
        <v>27239</v>
      </c>
      <c r="B16262" t="s">
        <v>27240</v>
      </c>
      <c r="C16262" t="s">
        <v>34</v>
      </c>
      <c r="D16262" t="s">
        <v>35</v>
      </c>
      <c r="E16262">
        <v>1</v>
      </c>
      <c r="F16262" s="2">
        <v>55</v>
      </c>
      <c r="G16262" s="3">
        <v>123</v>
      </c>
      <c r="H16262" s="3">
        <v>0.55000000000000004</v>
      </c>
      <c r="I16262" s="3">
        <v>2.585</v>
      </c>
      <c r="J16262" s="3">
        <v>58.134999999999998</v>
      </c>
      <c r="K16262" s="3">
        <v>89.438461538461539</v>
      </c>
      <c r="L16262" s="4">
        <v>0.35000000000000003</v>
      </c>
    </row>
    <row r="16263" spans="1:12" x14ac:dyDescent="0.35">
      <c r="A16263" s="1" t="s">
        <v>27241</v>
      </c>
      <c r="B16263" t="s">
        <v>21629</v>
      </c>
      <c r="C16263" t="s">
        <v>34</v>
      </c>
      <c r="D16263" t="s">
        <v>35</v>
      </c>
      <c r="E16263">
        <v>1</v>
      </c>
      <c r="F16263" s="2">
        <v>14715.32</v>
      </c>
      <c r="G16263" s="3">
        <v>33344</v>
      </c>
      <c r="H16263" s="3">
        <v>147.1532</v>
      </c>
      <c r="I16263" s="3">
        <v>691.62004000000002</v>
      </c>
      <c r="J16263" s="3">
        <v>15554.09324</v>
      </c>
      <c r="K16263" s="3">
        <v>23929.374215384614</v>
      </c>
      <c r="L16263" s="4">
        <v>0.35</v>
      </c>
    </row>
    <row r="16264" spans="1:12" x14ac:dyDescent="0.35">
      <c r="A16264" s="1" t="s">
        <v>27242</v>
      </c>
      <c r="B16264" t="s">
        <v>27243</v>
      </c>
      <c r="C16264" t="s">
        <v>13</v>
      </c>
      <c r="D16264" t="s">
        <v>14</v>
      </c>
      <c r="E16264">
        <v>1</v>
      </c>
      <c r="F16264" s="2">
        <v>136.88999999999999</v>
      </c>
      <c r="G16264" s="3">
        <v>283</v>
      </c>
      <c r="H16264" s="3">
        <v>1.3688999999999998</v>
      </c>
      <c r="I16264" s="3">
        <v>6.4338299999999995</v>
      </c>
      <c r="J16264" s="3">
        <v>144.69272999999998</v>
      </c>
      <c r="K16264" s="3">
        <v>222.60419999999996</v>
      </c>
      <c r="L16264" s="4">
        <v>0.35</v>
      </c>
    </row>
    <row r="16265" spans="1:12" x14ac:dyDescent="0.35">
      <c r="A16265" s="1" t="s">
        <v>27244</v>
      </c>
      <c r="B16265" t="s">
        <v>17031</v>
      </c>
      <c r="C16265" t="s">
        <v>34</v>
      </c>
      <c r="D16265" t="s">
        <v>35</v>
      </c>
      <c r="E16265">
        <v>1</v>
      </c>
      <c r="F16265" s="2">
        <v>2443</v>
      </c>
      <c r="G16265" s="3">
        <v>5243.8735999999999</v>
      </c>
      <c r="H16265" s="3">
        <v>24.43</v>
      </c>
      <c r="I16265" s="3">
        <v>114.821</v>
      </c>
      <c r="J16265" s="3">
        <v>2582.2509999999997</v>
      </c>
      <c r="K16265" s="3">
        <v>3972.6938461538457</v>
      </c>
      <c r="L16265" s="4">
        <v>0.35</v>
      </c>
    </row>
    <row r="16266" spans="1:12" x14ac:dyDescent="0.35">
      <c r="A16266" s="1" t="s">
        <v>27245</v>
      </c>
      <c r="B16266" t="s">
        <v>27246</v>
      </c>
      <c r="C16266" t="s">
        <v>34</v>
      </c>
      <c r="D16266" t="s">
        <v>35</v>
      </c>
      <c r="E16266">
        <v>1</v>
      </c>
      <c r="F16266" s="2">
        <v>2538.29</v>
      </c>
      <c r="G16266" s="3">
        <v>5836</v>
      </c>
      <c r="H16266" s="3">
        <v>25.382899999999999</v>
      </c>
      <c r="I16266" s="3">
        <v>119.29962999999999</v>
      </c>
      <c r="J16266" s="3">
        <v>2682.97253</v>
      </c>
      <c r="K16266" s="3">
        <v>4127.6500461538462</v>
      </c>
      <c r="L16266" s="4">
        <v>0.35000000000000003</v>
      </c>
    </row>
    <row r="16267" spans="1:12" x14ac:dyDescent="0.35">
      <c r="A16267" s="1" t="s">
        <v>27247</v>
      </c>
      <c r="B16267" t="s">
        <v>27248</v>
      </c>
      <c r="C16267" t="s">
        <v>34</v>
      </c>
      <c r="D16267" t="s">
        <v>35</v>
      </c>
      <c r="E16267">
        <v>1</v>
      </c>
      <c r="F16267" s="2">
        <v>2354.63</v>
      </c>
      <c r="G16267" s="3">
        <v>5334</v>
      </c>
      <c r="H16267" s="3">
        <v>23.546300000000002</v>
      </c>
      <c r="I16267" s="3">
        <v>110.66761000000001</v>
      </c>
      <c r="J16267" s="3">
        <v>2488.8439100000001</v>
      </c>
      <c r="K16267" s="3">
        <v>3828.9906307692308</v>
      </c>
      <c r="L16267" s="4">
        <v>0.35</v>
      </c>
    </row>
    <row r="16268" spans="1:12" x14ac:dyDescent="0.35">
      <c r="A16268" s="1" t="s">
        <v>27249</v>
      </c>
      <c r="B16268" t="s">
        <v>2152</v>
      </c>
      <c r="C16268" t="s">
        <v>34</v>
      </c>
      <c r="D16268" t="s">
        <v>35</v>
      </c>
      <c r="E16268">
        <v>1</v>
      </c>
      <c r="F16268" s="2">
        <v>13480.69</v>
      </c>
      <c r="G16268" s="3">
        <v>30546</v>
      </c>
      <c r="H16268" s="3">
        <v>134.80690000000001</v>
      </c>
      <c r="I16268" s="3">
        <v>633.59243000000004</v>
      </c>
      <c r="J16268" s="3">
        <v>14249.089330000001</v>
      </c>
      <c r="K16268" s="3">
        <v>21921.675892307692</v>
      </c>
      <c r="L16268" s="4">
        <v>0.35</v>
      </c>
    </row>
    <row r="16269" spans="1:12" x14ac:dyDescent="0.35">
      <c r="A16269" s="1" t="s">
        <v>27250</v>
      </c>
      <c r="B16269" t="s">
        <v>21420</v>
      </c>
      <c r="C16269" t="s">
        <v>34</v>
      </c>
      <c r="D16269" t="s">
        <v>35</v>
      </c>
      <c r="E16269">
        <v>1</v>
      </c>
      <c r="F16269" s="2">
        <v>10928.4</v>
      </c>
      <c r="G16269" s="3">
        <v>24765</v>
      </c>
      <c r="H16269" s="3">
        <v>109.28399999999999</v>
      </c>
      <c r="I16269" s="3">
        <v>513.63479999999993</v>
      </c>
      <c r="J16269" s="3">
        <v>11551.318799999999</v>
      </c>
      <c r="K16269" s="3">
        <v>17771.259692307689</v>
      </c>
      <c r="L16269" s="4">
        <v>0.34999999999999992</v>
      </c>
    </row>
    <row r="16270" spans="1:12" x14ac:dyDescent="0.35">
      <c r="A16270" s="1" t="s">
        <v>27251</v>
      </c>
      <c r="B16270" t="s">
        <v>21892</v>
      </c>
      <c r="C16270" t="s">
        <v>34</v>
      </c>
      <c r="D16270" t="s">
        <v>35</v>
      </c>
      <c r="E16270">
        <v>1</v>
      </c>
      <c r="F16270" s="2">
        <v>5068.58</v>
      </c>
      <c r="G16270" s="3">
        <v>11482</v>
      </c>
      <c r="H16270" s="3">
        <v>50.6858</v>
      </c>
      <c r="I16270" s="3">
        <v>238.22326000000001</v>
      </c>
      <c r="J16270" s="3">
        <v>5357.4890599999999</v>
      </c>
      <c r="K16270" s="3">
        <v>8242.2908615384604</v>
      </c>
      <c r="L16270" s="4">
        <v>0.34999999999999992</v>
      </c>
    </row>
    <row r="16271" spans="1:12" x14ac:dyDescent="0.35">
      <c r="A16271" s="1" t="s">
        <v>27252</v>
      </c>
      <c r="B16271" t="s">
        <v>19609</v>
      </c>
      <c r="C16271" t="s">
        <v>34</v>
      </c>
      <c r="D16271" t="s">
        <v>35</v>
      </c>
      <c r="E16271">
        <v>1</v>
      </c>
      <c r="F16271" s="2">
        <v>2773.97</v>
      </c>
      <c r="G16271" s="3">
        <v>6283</v>
      </c>
      <c r="H16271" s="3">
        <v>27.739699999999999</v>
      </c>
      <c r="I16271" s="3">
        <v>130.37658999999999</v>
      </c>
      <c r="J16271" s="3">
        <v>2932.0862899999997</v>
      </c>
      <c r="K16271" s="3">
        <v>4510.9019846153842</v>
      </c>
      <c r="L16271" s="4">
        <v>0.35</v>
      </c>
    </row>
    <row r="16272" spans="1:12" x14ac:dyDescent="0.35">
      <c r="A16272" s="1" t="s">
        <v>27253</v>
      </c>
      <c r="B16272" t="s">
        <v>27254</v>
      </c>
      <c r="C16272" t="s">
        <v>34</v>
      </c>
      <c r="D16272" t="s">
        <v>35</v>
      </c>
      <c r="E16272">
        <v>1</v>
      </c>
      <c r="F16272" s="2">
        <v>1811</v>
      </c>
      <c r="G16272" s="3">
        <v>4165</v>
      </c>
      <c r="H16272" s="3">
        <v>18.11</v>
      </c>
      <c r="I16272" s="3">
        <v>85.117000000000004</v>
      </c>
      <c r="J16272" s="3">
        <v>1914.2269999999999</v>
      </c>
      <c r="K16272" s="3">
        <v>2944.9646153846152</v>
      </c>
      <c r="L16272" s="4">
        <v>0.35</v>
      </c>
    </row>
    <row r="16273" spans="1:12" x14ac:dyDescent="0.35">
      <c r="A16273" s="1" t="s">
        <v>27255</v>
      </c>
      <c r="B16273" t="s">
        <v>20232</v>
      </c>
      <c r="C16273" t="s">
        <v>34</v>
      </c>
      <c r="D16273" t="s">
        <v>35</v>
      </c>
      <c r="E16273">
        <v>1</v>
      </c>
      <c r="F16273" s="2">
        <v>3305.91</v>
      </c>
      <c r="G16273" s="3">
        <v>7496</v>
      </c>
      <c r="H16273" s="3">
        <v>33.059100000000001</v>
      </c>
      <c r="I16273" s="3">
        <v>155.37777</v>
      </c>
      <c r="J16273" s="3">
        <v>3494.3468699999999</v>
      </c>
      <c r="K16273" s="3">
        <v>5375.9182615384607</v>
      </c>
      <c r="L16273" s="4">
        <v>0.34999999999999992</v>
      </c>
    </row>
    <row r="16274" spans="1:12" x14ac:dyDescent="0.35">
      <c r="A16274" s="1" t="s">
        <v>27256</v>
      </c>
      <c r="B16274" t="s">
        <v>25202</v>
      </c>
      <c r="C16274" t="s">
        <v>34</v>
      </c>
      <c r="D16274" t="s">
        <v>35</v>
      </c>
      <c r="E16274">
        <v>1</v>
      </c>
      <c r="F16274" s="2">
        <v>7134</v>
      </c>
      <c r="G16274" s="3">
        <v>18450.555</v>
      </c>
      <c r="H16274" s="3">
        <v>71.34</v>
      </c>
      <c r="I16274" s="3">
        <v>335.298</v>
      </c>
      <c r="J16274" s="3">
        <v>7540.6379999999999</v>
      </c>
      <c r="K16274" s="3">
        <v>11600.981538461538</v>
      </c>
      <c r="L16274" s="4">
        <v>0.35</v>
      </c>
    </row>
    <row r="16275" spans="1:12" x14ac:dyDescent="0.35">
      <c r="A16275" s="1" t="s">
        <v>27257</v>
      </c>
      <c r="B16275" t="s">
        <v>27230</v>
      </c>
      <c r="C16275" t="s">
        <v>34</v>
      </c>
      <c r="D16275" t="s">
        <v>35</v>
      </c>
      <c r="E16275">
        <v>1</v>
      </c>
      <c r="F16275" s="2">
        <v>10201.790000000001</v>
      </c>
      <c r="G16275" s="3">
        <v>23111</v>
      </c>
      <c r="H16275" s="3">
        <v>102.01790000000001</v>
      </c>
      <c r="I16275" s="3">
        <v>479.48413000000005</v>
      </c>
      <c r="J16275" s="3">
        <v>10783.292030000002</v>
      </c>
      <c r="K16275" s="3">
        <v>16589.680046153848</v>
      </c>
      <c r="L16275" s="4">
        <v>0.34999999999999992</v>
      </c>
    </row>
    <row r="16276" spans="1:12" x14ac:dyDescent="0.35">
      <c r="A16276" s="1" t="s">
        <v>27258</v>
      </c>
      <c r="B16276" t="s">
        <v>27259</v>
      </c>
      <c r="C16276" t="s">
        <v>34</v>
      </c>
      <c r="D16276" t="s">
        <v>35</v>
      </c>
      <c r="E16276">
        <v>1</v>
      </c>
      <c r="F16276" s="2">
        <v>93</v>
      </c>
      <c r="G16276" s="3">
        <v>184</v>
      </c>
      <c r="H16276" s="3">
        <v>0.93</v>
      </c>
      <c r="I16276" s="3">
        <v>4.3710000000000004</v>
      </c>
      <c r="J16276" s="3">
        <v>98.301000000000002</v>
      </c>
      <c r="K16276" s="3">
        <v>151.2323076923077</v>
      </c>
      <c r="L16276" s="4">
        <v>0.35000000000000003</v>
      </c>
    </row>
    <row r="16277" spans="1:12" x14ac:dyDescent="0.35">
      <c r="A16277" s="1" t="s">
        <v>27260</v>
      </c>
      <c r="B16277" t="s">
        <v>27261</v>
      </c>
      <c r="C16277" t="s">
        <v>34</v>
      </c>
      <c r="D16277" t="s">
        <v>35</v>
      </c>
      <c r="E16277">
        <v>1</v>
      </c>
      <c r="F16277" s="2">
        <v>761.65</v>
      </c>
      <c r="G16277" s="3">
        <v>1727</v>
      </c>
      <c r="H16277" s="3">
        <v>7.6165000000000003</v>
      </c>
      <c r="I16277" s="3">
        <v>35.797550000000001</v>
      </c>
      <c r="J16277" s="3">
        <v>805.06404999999995</v>
      </c>
      <c r="K16277" s="3">
        <v>1238.5600769230768</v>
      </c>
      <c r="L16277" s="4">
        <v>0.35</v>
      </c>
    </row>
    <row r="16278" spans="1:12" x14ac:dyDescent="0.35">
      <c r="A16278" s="1" t="s">
        <v>27262</v>
      </c>
      <c r="B16278" t="s">
        <v>27254</v>
      </c>
      <c r="C16278" t="s">
        <v>34</v>
      </c>
      <c r="D16278" t="s">
        <v>35</v>
      </c>
      <c r="E16278">
        <v>1</v>
      </c>
      <c r="F16278" s="2">
        <v>1811</v>
      </c>
      <c r="G16278" s="3">
        <v>4165</v>
      </c>
      <c r="H16278" s="3">
        <v>18.11</v>
      </c>
      <c r="I16278" s="3">
        <v>85.117000000000004</v>
      </c>
      <c r="J16278" s="3">
        <v>1914.2269999999999</v>
      </c>
      <c r="K16278" s="3">
        <v>2944.9646153846152</v>
      </c>
      <c r="L16278" s="4">
        <v>0.35</v>
      </c>
    </row>
    <row r="16279" spans="1:12" x14ac:dyDescent="0.35">
      <c r="A16279" s="1" t="s">
        <v>27263</v>
      </c>
      <c r="B16279" t="s">
        <v>27264</v>
      </c>
      <c r="C16279" t="s">
        <v>34</v>
      </c>
      <c r="D16279" t="s">
        <v>35</v>
      </c>
      <c r="E16279">
        <v>1</v>
      </c>
      <c r="F16279" s="2">
        <v>1769.61</v>
      </c>
      <c r="G16279" s="3">
        <v>4012</v>
      </c>
      <c r="H16279" s="3">
        <v>17.696099999999998</v>
      </c>
      <c r="I16279" s="3">
        <v>83.171669999999992</v>
      </c>
      <c r="J16279" s="3">
        <v>1870.4777699999997</v>
      </c>
      <c r="K16279" s="3">
        <v>2877.6581076923071</v>
      </c>
      <c r="L16279" s="4">
        <v>0.35</v>
      </c>
    </row>
    <row r="16280" spans="1:12" x14ac:dyDescent="0.35">
      <c r="A16280" s="1" t="s">
        <v>27265</v>
      </c>
      <c r="B16280" t="s">
        <v>22214</v>
      </c>
      <c r="C16280" t="s">
        <v>34</v>
      </c>
      <c r="D16280" t="s">
        <v>35</v>
      </c>
      <c r="E16280">
        <v>1</v>
      </c>
      <c r="F16280" s="2">
        <v>9318.4500000000007</v>
      </c>
      <c r="G16280" s="3">
        <v>21115</v>
      </c>
      <c r="H16280" s="3">
        <v>93.184500000000014</v>
      </c>
      <c r="I16280" s="3">
        <v>437.96715000000006</v>
      </c>
      <c r="J16280" s="3">
        <v>9849.6016500000005</v>
      </c>
      <c r="K16280" s="3">
        <v>15153.233307692308</v>
      </c>
      <c r="L16280" s="4">
        <v>0.35</v>
      </c>
    </row>
    <row r="16281" spans="1:12" x14ac:dyDescent="0.35">
      <c r="A16281" s="1" t="s">
        <v>27266</v>
      </c>
      <c r="B16281" t="s">
        <v>23112</v>
      </c>
      <c r="C16281" t="s">
        <v>34</v>
      </c>
      <c r="D16281" t="s">
        <v>35</v>
      </c>
      <c r="E16281">
        <v>1</v>
      </c>
      <c r="F16281" s="2">
        <v>2919.62</v>
      </c>
      <c r="G16281" s="3">
        <v>6614</v>
      </c>
      <c r="H16281" s="3">
        <v>29.196200000000001</v>
      </c>
      <c r="I16281" s="3">
        <v>137.22214</v>
      </c>
      <c r="J16281" s="3">
        <v>3086.0383399999996</v>
      </c>
      <c r="K16281" s="3">
        <v>4747.751292307692</v>
      </c>
      <c r="L16281" s="4">
        <v>0.35000000000000003</v>
      </c>
    </row>
    <row r="16282" spans="1:12" x14ac:dyDescent="0.35">
      <c r="A16282" s="1" t="s">
        <v>27267</v>
      </c>
      <c r="B16282" t="s">
        <v>22538</v>
      </c>
      <c r="C16282" t="s">
        <v>34</v>
      </c>
      <c r="D16282" t="s">
        <v>35</v>
      </c>
      <c r="E16282">
        <v>1</v>
      </c>
      <c r="F16282" s="2">
        <v>5068.58</v>
      </c>
      <c r="G16282" s="3">
        <v>11482</v>
      </c>
      <c r="H16282" s="3">
        <v>50.6858</v>
      </c>
      <c r="I16282" s="3">
        <v>238.22326000000001</v>
      </c>
      <c r="J16282" s="3">
        <v>5357.4890599999999</v>
      </c>
      <c r="K16282" s="3">
        <v>8242.2908615384604</v>
      </c>
      <c r="L16282" s="4">
        <v>0.34999999999999992</v>
      </c>
    </row>
    <row r="16283" spans="1:12" x14ac:dyDescent="0.35">
      <c r="A16283" s="1" t="s">
        <v>27268</v>
      </c>
      <c r="B16283" t="s">
        <v>27230</v>
      </c>
      <c r="C16283" t="s">
        <v>34</v>
      </c>
      <c r="D16283" t="s">
        <v>35</v>
      </c>
      <c r="E16283">
        <v>1</v>
      </c>
      <c r="F16283" s="2">
        <v>11355.74</v>
      </c>
      <c r="G16283" s="3">
        <v>25732</v>
      </c>
      <c r="H16283" s="3">
        <v>113.5574</v>
      </c>
      <c r="I16283" s="3">
        <v>533.71978000000001</v>
      </c>
      <c r="J16283" s="3">
        <v>12003.017179999999</v>
      </c>
      <c r="K16283" s="3">
        <v>18466.180276923074</v>
      </c>
      <c r="L16283" s="4">
        <v>0.35</v>
      </c>
    </row>
    <row r="16284" spans="1:12" x14ac:dyDescent="0.35">
      <c r="A16284" s="1" t="s">
        <v>27269</v>
      </c>
      <c r="B16284" t="s">
        <v>22239</v>
      </c>
      <c r="C16284" t="s">
        <v>34</v>
      </c>
      <c r="D16284" t="s">
        <v>35</v>
      </c>
      <c r="E16284">
        <v>1</v>
      </c>
      <c r="F16284" s="2">
        <v>4444.58</v>
      </c>
      <c r="G16284" s="3">
        <v>10068</v>
      </c>
      <c r="H16284" s="3">
        <v>44.445799999999998</v>
      </c>
      <c r="I16284" s="3">
        <v>208.89526000000001</v>
      </c>
      <c r="J16284" s="3">
        <v>4697.9210600000006</v>
      </c>
      <c r="K16284" s="3">
        <v>7227.5708615384619</v>
      </c>
      <c r="L16284" s="4">
        <v>0.35</v>
      </c>
    </row>
    <row r="16285" spans="1:12" x14ac:dyDescent="0.35">
      <c r="A16285" s="1" t="s">
        <v>27270</v>
      </c>
      <c r="B16285" t="s">
        <v>24636</v>
      </c>
      <c r="C16285" t="s">
        <v>34</v>
      </c>
      <c r="D16285" t="s">
        <v>35</v>
      </c>
      <c r="E16285">
        <v>1</v>
      </c>
      <c r="F16285" s="2">
        <v>205.74</v>
      </c>
      <c r="G16285" s="3">
        <v>463</v>
      </c>
      <c r="H16285" s="3">
        <v>2.0574000000000003</v>
      </c>
      <c r="I16285" s="3">
        <v>9.6697800000000012</v>
      </c>
      <c r="J16285" s="3">
        <v>217.46718000000001</v>
      </c>
      <c r="K16285" s="3">
        <v>334.56489230769233</v>
      </c>
      <c r="L16285" s="4">
        <v>0.35000000000000003</v>
      </c>
    </row>
    <row r="16286" spans="1:12" x14ac:dyDescent="0.35">
      <c r="A16286" s="1" t="s">
        <v>27271</v>
      </c>
      <c r="B16286" t="s">
        <v>27272</v>
      </c>
      <c r="C16286" t="s">
        <v>34</v>
      </c>
      <c r="D16286" t="s">
        <v>35</v>
      </c>
      <c r="E16286">
        <v>1</v>
      </c>
      <c r="F16286" s="2">
        <v>65</v>
      </c>
      <c r="G16286" s="3">
        <v>135</v>
      </c>
      <c r="H16286" s="3">
        <v>0.65</v>
      </c>
      <c r="I16286" s="3">
        <v>3.0550000000000002</v>
      </c>
      <c r="J16286" s="3">
        <v>68.705000000000013</v>
      </c>
      <c r="K16286" s="3">
        <v>105.70000000000002</v>
      </c>
      <c r="L16286" s="4">
        <v>0.35</v>
      </c>
    </row>
    <row r="16287" spans="1:12" x14ac:dyDescent="0.35">
      <c r="A16287" s="1" t="s">
        <v>27273</v>
      </c>
      <c r="B16287" t="s">
        <v>20309</v>
      </c>
      <c r="C16287" t="s">
        <v>34</v>
      </c>
      <c r="D16287" t="s">
        <v>35</v>
      </c>
      <c r="E16287">
        <v>1</v>
      </c>
      <c r="F16287" s="2">
        <v>2347.6</v>
      </c>
      <c r="G16287" s="3">
        <v>5322</v>
      </c>
      <c r="H16287" s="3">
        <v>23.475999999999999</v>
      </c>
      <c r="I16287" s="3">
        <v>110.3372</v>
      </c>
      <c r="J16287" s="3">
        <v>2481.4132</v>
      </c>
      <c r="K16287" s="3">
        <v>3817.558769230769</v>
      </c>
      <c r="L16287" s="4">
        <v>0.35</v>
      </c>
    </row>
    <row r="16288" spans="1:12" x14ac:dyDescent="0.35">
      <c r="A16288" s="1" t="s">
        <v>27274</v>
      </c>
      <c r="B16288" t="s">
        <v>27275</v>
      </c>
      <c r="C16288" t="s">
        <v>34</v>
      </c>
      <c r="D16288" t="s">
        <v>35</v>
      </c>
      <c r="E16288">
        <v>1</v>
      </c>
      <c r="F16288" s="2">
        <v>1022.98</v>
      </c>
      <c r="G16288" s="3">
        <v>2315</v>
      </c>
      <c r="H16288" s="3">
        <v>10.229800000000001</v>
      </c>
      <c r="I16288" s="3">
        <v>48.080060000000003</v>
      </c>
      <c r="J16288" s="3">
        <v>1081.2898600000001</v>
      </c>
      <c r="K16288" s="3">
        <v>1663.5228615384617</v>
      </c>
      <c r="L16288" s="4">
        <v>0.35000000000000003</v>
      </c>
    </row>
    <row r="16289" spans="1:12" x14ac:dyDescent="0.35">
      <c r="A16289" s="1" t="s">
        <v>27276</v>
      </c>
      <c r="B16289" t="s">
        <v>27246</v>
      </c>
      <c r="C16289" t="s">
        <v>34</v>
      </c>
      <c r="D16289" t="s">
        <v>35</v>
      </c>
      <c r="E16289">
        <v>1</v>
      </c>
      <c r="F16289" s="2">
        <v>2538.29</v>
      </c>
      <c r="G16289" s="3">
        <v>5751</v>
      </c>
      <c r="H16289" s="3">
        <v>25.382899999999999</v>
      </c>
      <c r="I16289" s="3">
        <v>119.29962999999999</v>
      </c>
      <c r="J16289" s="3">
        <v>2682.97253</v>
      </c>
      <c r="K16289" s="3">
        <v>4127.6500461538462</v>
      </c>
      <c r="L16289" s="4">
        <v>0.35000000000000003</v>
      </c>
    </row>
    <row r="16290" spans="1:12" x14ac:dyDescent="0.35">
      <c r="A16290" s="1" t="s">
        <v>27277</v>
      </c>
      <c r="B16290" t="s">
        <v>22635</v>
      </c>
      <c r="C16290" t="s">
        <v>34</v>
      </c>
      <c r="D16290" t="s">
        <v>35</v>
      </c>
      <c r="E16290">
        <v>1</v>
      </c>
      <c r="F16290" s="2">
        <v>2919.62</v>
      </c>
      <c r="G16290" s="3">
        <v>6712</v>
      </c>
      <c r="H16290" s="3">
        <v>29.196200000000001</v>
      </c>
      <c r="I16290" s="3">
        <v>137.22214</v>
      </c>
      <c r="J16290" s="3">
        <v>3086.0383399999996</v>
      </c>
      <c r="K16290" s="3">
        <v>4747.751292307692</v>
      </c>
      <c r="L16290" s="4">
        <v>0.35000000000000003</v>
      </c>
    </row>
    <row r="16291" spans="1:12" x14ac:dyDescent="0.35">
      <c r="A16291" s="1" t="s">
        <v>27278</v>
      </c>
      <c r="B16291" t="s">
        <v>2152</v>
      </c>
      <c r="C16291" t="s">
        <v>34</v>
      </c>
      <c r="D16291" t="s">
        <v>35</v>
      </c>
      <c r="E16291">
        <v>1</v>
      </c>
      <c r="F16291" s="2">
        <v>19173.23</v>
      </c>
      <c r="G16291" s="3">
        <v>43448</v>
      </c>
      <c r="H16291" s="3">
        <v>191.73230000000001</v>
      </c>
      <c r="I16291" s="3">
        <v>901.14180999999996</v>
      </c>
      <c r="J16291" s="3">
        <v>20266.10411</v>
      </c>
      <c r="K16291" s="3">
        <v>31178.621707692306</v>
      </c>
      <c r="L16291" s="4">
        <v>0.35</v>
      </c>
    </row>
    <row r="16292" spans="1:12" x14ac:dyDescent="0.35">
      <c r="A16292" s="1" t="s">
        <v>27279</v>
      </c>
      <c r="B16292" t="s">
        <v>1575</v>
      </c>
      <c r="C16292" t="s">
        <v>34</v>
      </c>
      <c r="D16292" t="s">
        <v>35</v>
      </c>
      <c r="E16292">
        <v>1</v>
      </c>
      <c r="F16292" s="2">
        <v>16284.64</v>
      </c>
      <c r="G16292" s="3">
        <v>36902</v>
      </c>
      <c r="H16292" s="3">
        <v>162.84639999999999</v>
      </c>
      <c r="I16292" s="3">
        <v>765.37807999999995</v>
      </c>
      <c r="J16292" s="3">
        <v>17212.864479999997</v>
      </c>
      <c r="K16292" s="3">
        <v>26481.329969230763</v>
      </c>
      <c r="L16292" s="4">
        <v>0.35</v>
      </c>
    </row>
    <row r="16293" spans="1:12" x14ac:dyDescent="0.35">
      <c r="A16293" s="1" t="s">
        <v>27280</v>
      </c>
      <c r="B16293" t="s">
        <v>27281</v>
      </c>
      <c r="C16293" t="s">
        <v>363</v>
      </c>
      <c r="D16293" t="s">
        <v>364</v>
      </c>
      <c r="E16293">
        <v>1</v>
      </c>
      <c r="F16293" s="2">
        <v>69.78</v>
      </c>
      <c r="G16293" s="3">
        <v>148</v>
      </c>
      <c r="H16293" s="3">
        <v>0.69779999999999998</v>
      </c>
      <c r="I16293" s="3">
        <v>3.2796600000000002</v>
      </c>
      <c r="J16293" s="3">
        <v>73.757460000000009</v>
      </c>
      <c r="K16293" s="3">
        <v>113.47301538461539</v>
      </c>
      <c r="L16293" s="4">
        <v>0.35</v>
      </c>
    </row>
    <row r="16294" spans="1:12" x14ac:dyDescent="0.35">
      <c r="A16294" s="1" t="s">
        <v>27282</v>
      </c>
      <c r="B16294" t="s">
        <v>1575</v>
      </c>
      <c r="C16294" t="s">
        <v>34</v>
      </c>
      <c r="D16294" t="s">
        <v>35</v>
      </c>
      <c r="E16294">
        <v>1</v>
      </c>
      <c r="F16294" s="2">
        <v>16284.64</v>
      </c>
      <c r="G16294" s="3">
        <v>36902</v>
      </c>
      <c r="H16294" s="3">
        <v>162.84639999999999</v>
      </c>
      <c r="I16294" s="3">
        <v>765.37807999999995</v>
      </c>
      <c r="J16294" s="3">
        <v>17212.864479999997</v>
      </c>
      <c r="K16294" s="3">
        <v>26481.329969230763</v>
      </c>
      <c r="L16294" s="4">
        <v>0.35</v>
      </c>
    </row>
    <row r="16295" spans="1:12" x14ac:dyDescent="0.35">
      <c r="A16295" s="1" t="s">
        <v>27283</v>
      </c>
      <c r="B16295" t="s">
        <v>27230</v>
      </c>
      <c r="C16295" t="s">
        <v>34</v>
      </c>
      <c r="D16295" t="s">
        <v>35</v>
      </c>
      <c r="E16295">
        <v>1</v>
      </c>
      <c r="F16295" s="2">
        <v>12898.72</v>
      </c>
      <c r="G16295" s="3">
        <v>29223</v>
      </c>
      <c r="H16295" s="3">
        <v>128.9872</v>
      </c>
      <c r="I16295" s="3">
        <v>606.23983999999996</v>
      </c>
      <c r="J16295" s="3">
        <v>13633.947039999999</v>
      </c>
      <c r="K16295" s="3">
        <v>20975.303138461535</v>
      </c>
      <c r="L16295" s="4">
        <v>0.34999999999999992</v>
      </c>
    </row>
    <row r="16296" spans="1:12" x14ac:dyDescent="0.35">
      <c r="A16296" s="1" t="s">
        <v>27284</v>
      </c>
      <c r="B16296" t="s">
        <v>20232</v>
      </c>
      <c r="C16296" t="s">
        <v>34</v>
      </c>
      <c r="D16296" t="s">
        <v>35</v>
      </c>
      <c r="E16296">
        <v>1</v>
      </c>
      <c r="F16296" s="2">
        <v>1614.98</v>
      </c>
      <c r="G16296" s="3">
        <v>3656</v>
      </c>
      <c r="H16296" s="3">
        <v>16.149799999999999</v>
      </c>
      <c r="I16296" s="3">
        <v>75.904060000000001</v>
      </c>
      <c r="J16296" s="3">
        <v>1707.03386</v>
      </c>
      <c r="K16296" s="3">
        <v>2626.2059384615382</v>
      </c>
      <c r="L16296" s="4">
        <v>0.34999999999999992</v>
      </c>
    </row>
    <row r="16297" spans="1:12" x14ac:dyDescent="0.35">
      <c r="A16297" s="1" t="s">
        <v>27285</v>
      </c>
      <c r="B16297" t="s">
        <v>27286</v>
      </c>
      <c r="C16297" t="s">
        <v>34</v>
      </c>
      <c r="D16297" t="s">
        <v>35</v>
      </c>
      <c r="E16297">
        <v>1</v>
      </c>
      <c r="F16297" s="2">
        <v>9607.1200000000008</v>
      </c>
      <c r="G16297" s="3">
        <v>21770</v>
      </c>
      <c r="H16297" s="3">
        <v>96.071200000000005</v>
      </c>
      <c r="I16297" s="3">
        <v>451.53464000000002</v>
      </c>
      <c r="J16297" s="3">
        <v>10154.725840000001</v>
      </c>
      <c r="K16297" s="3">
        <v>15622.65513846154</v>
      </c>
      <c r="L16297" s="4">
        <v>0.35</v>
      </c>
    </row>
    <row r="16298" spans="1:12" x14ac:dyDescent="0.35">
      <c r="A16298" s="1" t="s">
        <v>27287</v>
      </c>
      <c r="B16298" t="s">
        <v>21420</v>
      </c>
      <c r="C16298" t="s">
        <v>34</v>
      </c>
      <c r="D16298" t="s">
        <v>35</v>
      </c>
      <c r="E16298">
        <v>1</v>
      </c>
      <c r="F16298" s="2">
        <v>9318.4500000000007</v>
      </c>
      <c r="G16298" s="3">
        <v>21115</v>
      </c>
      <c r="H16298" s="3">
        <v>93.184500000000014</v>
      </c>
      <c r="I16298" s="3">
        <v>437.96715000000006</v>
      </c>
      <c r="J16298" s="3">
        <v>9849.6016500000005</v>
      </c>
      <c r="K16298" s="3">
        <v>15153.233307692308</v>
      </c>
      <c r="L16298" s="4">
        <v>0.35</v>
      </c>
    </row>
    <row r="16299" spans="1:12" x14ac:dyDescent="0.35">
      <c r="A16299" s="1" t="s">
        <v>27288</v>
      </c>
      <c r="B16299" t="s">
        <v>27230</v>
      </c>
      <c r="C16299" t="s">
        <v>34</v>
      </c>
      <c r="D16299" t="s">
        <v>35</v>
      </c>
      <c r="E16299">
        <v>1</v>
      </c>
      <c r="F16299" s="2">
        <v>7787.48</v>
      </c>
      <c r="G16299" s="3">
        <v>17649</v>
      </c>
      <c r="H16299" s="3">
        <v>77.874799999999993</v>
      </c>
      <c r="I16299" s="3">
        <v>366.01155999999997</v>
      </c>
      <c r="J16299" s="3">
        <v>8231.36636</v>
      </c>
      <c r="K16299" s="3">
        <v>12663.640553846153</v>
      </c>
      <c r="L16299" s="4">
        <v>0.35</v>
      </c>
    </row>
    <row r="16300" spans="1:12" x14ac:dyDescent="0.35">
      <c r="A16300" s="1" t="s">
        <v>27289</v>
      </c>
      <c r="B16300" t="s">
        <v>27254</v>
      </c>
      <c r="C16300" t="s">
        <v>34</v>
      </c>
      <c r="D16300" t="s">
        <v>35</v>
      </c>
      <c r="E16300">
        <v>1</v>
      </c>
      <c r="F16300" s="2">
        <v>441.32</v>
      </c>
      <c r="G16300" s="3">
        <v>1005</v>
      </c>
      <c r="H16300" s="3">
        <v>4.4131999999999998</v>
      </c>
      <c r="I16300" s="3">
        <v>20.742039999999999</v>
      </c>
      <c r="J16300" s="3">
        <v>466.47523999999999</v>
      </c>
      <c r="K16300" s="3">
        <v>717.65421538461533</v>
      </c>
      <c r="L16300" s="4">
        <v>0.35</v>
      </c>
    </row>
    <row r="16301" spans="1:12" x14ac:dyDescent="0.35">
      <c r="A16301" s="1" t="s">
        <v>27290</v>
      </c>
      <c r="B16301" t="s">
        <v>23144</v>
      </c>
      <c r="C16301" t="s">
        <v>34</v>
      </c>
      <c r="D16301" t="s">
        <v>35</v>
      </c>
      <c r="E16301">
        <v>1</v>
      </c>
      <c r="F16301" s="2">
        <v>4444.58</v>
      </c>
      <c r="G16301" s="3">
        <v>10068</v>
      </c>
      <c r="H16301" s="3">
        <v>44.445799999999998</v>
      </c>
      <c r="I16301" s="3">
        <v>208.89526000000001</v>
      </c>
      <c r="J16301" s="3">
        <v>4697.9210600000006</v>
      </c>
      <c r="K16301" s="3">
        <v>7227.5708615384619</v>
      </c>
      <c r="L16301" s="4">
        <v>0.35</v>
      </c>
    </row>
    <row r="16302" spans="1:12" x14ac:dyDescent="0.35">
      <c r="A16302" s="1" t="s">
        <v>27291</v>
      </c>
      <c r="B16302" t="s">
        <v>27292</v>
      </c>
      <c r="C16302" t="s">
        <v>363</v>
      </c>
      <c r="D16302" t="s">
        <v>364</v>
      </c>
      <c r="E16302">
        <v>1</v>
      </c>
      <c r="F16302" s="2">
        <v>111.17</v>
      </c>
      <c r="G16302" s="3">
        <v>231</v>
      </c>
      <c r="H16302" s="3">
        <v>1.1117000000000001</v>
      </c>
      <c r="I16302" s="3">
        <v>5.22499</v>
      </c>
      <c r="J16302" s="3">
        <v>117.50669000000001</v>
      </c>
      <c r="K16302" s="3">
        <v>180.77952307692308</v>
      </c>
      <c r="L16302" s="4">
        <v>0.35</v>
      </c>
    </row>
    <row r="16303" spans="1:12" x14ac:dyDescent="0.35">
      <c r="A16303" s="1" t="s">
        <v>27293</v>
      </c>
      <c r="B16303" t="s">
        <v>22275</v>
      </c>
      <c r="C16303" t="s">
        <v>34</v>
      </c>
      <c r="D16303" t="s">
        <v>35</v>
      </c>
      <c r="E16303">
        <v>1</v>
      </c>
      <c r="F16303" s="2">
        <v>7735.5</v>
      </c>
      <c r="G16303" s="3">
        <v>17790</v>
      </c>
      <c r="H16303" s="3">
        <v>77.355000000000004</v>
      </c>
      <c r="I16303" s="3">
        <v>363.56850000000003</v>
      </c>
      <c r="J16303" s="3">
        <v>8176.4234999999999</v>
      </c>
      <c r="K16303" s="3">
        <v>12579.113076923077</v>
      </c>
      <c r="L16303" s="4">
        <v>0.35</v>
      </c>
    </row>
    <row r="16304" spans="1:12" x14ac:dyDescent="0.35">
      <c r="A16304" s="1" t="s">
        <v>27294</v>
      </c>
      <c r="B16304" t="s">
        <v>20232</v>
      </c>
      <c r="C16304" t="s">
        <v>34</v>
      </c>
      <c r="D16304" t="s">
        <v>35</v>
      </c>
      <c r="E16304">
        <v>1</v>
      </c>
      <c r="F16304" s="2">
        <v>3687.25</v>
      </c>
      <c r="G16304" s="3">
        <v>8359</v>
      </c>
      <c r="H16304" s="3">
        <v>36.872500000000002</v>
      </c>
      <c r="I16304" s="3">
        <v>173.30074999999999</v>
      </c>
      <c r="J16304" s="3">
        <v>3897.4232499999998</v>
      </c>
      <c r="K16304" s="3">
        <v>5996.0357692307689</v>
      </c>
      <c r="L16304" s="4">
        <v>0.35</v>
      </c>
    </row>
    <row r="16305" spans="1:12" x14ac:dyDescent="0.35">
      <c r="A16305" s="1" t="s">
        <v>27295</v>
      </c>
      <c r="B16305" t="s">
        <v>20378</v>
      </c>
      <c r="C16305" t="s">
        <v>34</v>
      </c>
      <c r="D16305" t="s">
        <v>35</v>
      </c>
      <c r="E16305">
        <v>1</v>
      </c>
      <c r="F16305" s="2">
        <v>5836.93</v>
      </c>
      <c r="G16305" s="3">
        <v>12787</v>
      </c>
      <c r="H16305" s="3">
        <v>58.369300000000003</v>
      </c>
      <c r="I16305" s="3">
        <v>274.33571000000001</v>
      </c>
      <c r="J16305" s="3">
        <v>6169.6350100000009</v>
      </c>
      <c r="K16305" s="3">
        <v>9491.7461692307697</v>
      </c>
      <c r="L16305" s="4">
        <v>0.34999999999999992</v>
      </c>
    </row>
    <row r="16306" spans="1:12" x14ac:dyDescent="0.35">
      <c r="A16306" s="1" t="s">
        <v>27296</v>
      </c>
      <c r="B16306" t="s">
        <v>20232</v>
      </c>
      <c r="C16306" t="s">
        <v>34</v>
      </c>
      <c r="D16306" t="s">
        <v>35</v>
      </c>
      <c r="E16306">
        <v>1</v>
      </c>
      <c r="F16306" s="2">
        <v>2545.27</v>
      </c>
      <c r="G16306" s="3">
        <v>5769</v>
      </c>
      <c r="H16306" s="3">
        <v>25.4527</v>
      </c>
      <c r="I16306" s="3">
        <v>119.62769</v>
      </c>
      <c r="J16306" s="3">
        <v>2690.3503899999996</v>
      </c>
      <c r="K16306" s="3">
        <v>4139.0005999999994</v>
      </c>
      <c r="L16306" s="4">
        <v>0.35</v>
      </c>
    </row>
    <row r="16307" spans="1:12" x14ac:dyDescent="0.35">
      <c r="A16307" s="1" t="s">
        <v>27297</v>
      </c>
      <c r="B16307" t="s">
        <v>27298</v>
      </c>
      <c r="C16307" t="s">
        <v>34</v>
      </c>
      <c r="D16307" t="s">
        <v>35</v>
      </c>
      <c r="E16307">
        <v>1</v>
      </c>
      <c r="F16307" s="2">
        <v>572.02</v>
      </c>
      <c r="G16307" s="3">
        <v>1293</v>
      </c>
      <c r="H16307" s="3">
        <v>5.7202000000000002</v>
      </c>
      <c r="I16307" s="3">
        <v>26.88494</v>
      </c>
      <c r="J16307" s="3">
        <v>604.62513999999999</v>
      </c>
      <c r="K16307" s="3">
        <v>930.19252307692307</v>
      </c>
      <c r="L16307" s="4">
        <v>0.35000000000000003</v>
      </c>
    </row>
    <row r="16308" spans="1:12" x14ac:dyDescent="0.35">
      <c r="A16308" s="1" t="s">
        <v>27299</v>
      </c>
      <c r="B16308" t="s">
        <v>25531</v>
      </c>
      <c r="C16308" t="s">
        <v>34</v>
      </c>
      <c r="D16308" t="s">
        <v>35</v>
      </c>
      <c r="E16308">
        <v>1</v>
      </c>
      <c r="F16308" s="2">
        <v>18.98</v>
      </c>
      <c r="G16308" s="3">
        <v>45</v>
      </c>
      <c r="H16308" s="3">
        <v>0.1898</v>
      </c>
      <c r="I16308" s="3">
        <v>0.89206000000000008</v>
      </c>
      <c r="J16308" s="3">
        <v>20.061860000000003</v>
      </c>
      <c r="K16308" s="3">
        <v>30.864400000000003</v>
      </c>
      <c r="L16308" s="4">
        <v>0.35</v>
      </c>
    </row>
    <row r="16309" spans="1:12" x14ac:dyDescent="0.35">
      <c r="A16309" s="1" t="s">
        <v>27300</v>
      </c>
      <c r="B16309" t="s">
        <v>26512</v>
      </c>
      <c r="C16309" t="s">
        <v>34</v>
      </c>
      <c r="D16309" t="s">
        <v>35</v>
      </c>
      <c r="E16309">
        <v>1</v>
      </c>
      <c r="F16309" s="2">
        <v>13693.32</v>
      </c>
      <c r="G16309" s="3">
        <v>29994</v>
      </c>
      <c r="H16309" s="3">
        <v>136.9332</v>
      </c>
      <c r="I16309" s="3">
        <v>643.58604000000003</v>
      </c>
      <c r="J16309" s="3">
        <v>14473.839239999999</v>
      </c>
      <c r="K16309" s="3">
        <v>22267.444984615384</v>
      </c>
      <c r="L16309" s="4">
        <v>0.35000000000000003</v>
      </c>
    </row>
    <row r="16310" spans="1:12" x14ac:dyDescent="0.35">
      <c r="A16310" s="1" t="s">
        <v>27301</v>
      </c>
      <c r="B16310" t="s">
        <v>27254</v>
      </c>
      <c r="C16310" t="s">
        <v>34</v>
      </c>
      <c r="D16310" t="s">
        <v>35</v>
      </c>
      <c r="E16310">
        <v>1</v>
      </c>
      <c r="F16310" s="2">
        <v>1207</v>
      </c>
      <c r="G16310" s="3">
        <v>2775</v>
      </c>
      <c r="H16310" s="3">
        <v>12.07</v>
      </c>
      <c r="I16310" s="3">
        <v>56.728999999999999</v>
      </c>
      <c r="J16310" s="3">
        <v>1275.799</v>
      </c>
      <c r="K16310" s="3">
        <v>1962.7676923076922</v>
      </c>
      <c r="L16310" s="4">
        <v>0.35</v>
      </c>
    </row>
    <row r="16311" spans="1:12" x14ac:dyDescent="0.35">
      <c r="A16311" s="1" t="s">
        <v>27302</v>
      </c>
      <c r="B16311" t="s">
        <v>1575</v>
      </c>
      <c r="C16311" t="s">
        <v>34</v>
      </c>
      <c r="D16311" t="s">
        <v>35</v>
      </c>
      <c r="E16311">
        <v>1</v>
      </c>
      <c r="F16311" s="2">
        <v>24477.07</v>
      </c>
      <c r="G16311" s="3">
        <v>55469</v>
      </c>
      <c r="H16311" s="3">
        <v>244.77070000000001</v>
      </c>
      <c r="I16311" s="3">
        <v>1150.42229</v>
      </c>
      <c r="J16311" s="3">
        <v>25872.262989999999</v>
      </c>
      <c r="K16311" s="3">
        <v>39803.481523076924</v>
      </c>
      <c r="L16311" s="4">
        <v>0.35000000000000003</v>
      </c>
    </row>
    <row r="16312" spans="1:12" x14ac:dyDescent="0.35">
      <c r="A16312" s="1" t="s">
        <v>27303</v>
      </c>
      <c r="B16312" t="s">
        <v>23146</v>
      </c>
      <c r="C16312" t="s">
        <v>34</v>
      </c>
      <c r="D16312" t="s">
        <v>35</v>
      </c>
      <c r="E16312">
        <v>1</v>
      </c>
      <c r="F16312" s="2">
        <v>5809.19</v>
      </c>
      <c r="G16312" s="3">
        <v>13166</v>
      </c>
      <c r="H16312" s="3">
        <v>58.091899999999995</v>
      </c>
      <c r="I16312" s="3">
        <v>273.03192999999999</v>
      </c>
      <c r="J16312" s="3">
        <v>6140.3138300000001</v>
      </c>
      <c r="K16312" s="3">
        <v>9446.6366615384613</v>
      </c>
      <c r="L16312" s="4">
        <v>0.35</v>
      </c>
    </row>
    <row r="16313" spans="1:12" x14ac:dyDescent="0.35">
      <c r="A16313" s="1" t="s">
        <v>27304</v>
      </c>
      <c r="B16313" t="s">
        <v>21263</v>
      </c>
      <c r="C16313" t="s">
        <v>34</v>
      </c>
      <c r="D16313" t="s">
        <v>35</v>
      </c>
      <c r="E16313">
        <v>1</v>
      </c>
      <c r="F16313" s="2">
        <v>3299.94</v>
      </c>
      <c r="G16313" s="3">
        <v>7478</v>
      </c>
      <c r="H16313" s="3">
        <v>32.999400000000001</v>
      </c>
      <c r="I16313" s="3">
        <v>155.09718000000001</v>
      </c>
      <c r="J16313" s="3">
        <v>3488.0365800000004</v>
      </c>
      <c r="K16313" s="3">
        <v>5366.2101230769231</v>
      </c>
      <c r="L16313" s="4">
        <v>0.34999999999999992</v>
      </c>
    </row>
    <row r="16314" spans="1:12" x14ac:dyDescent="0.35">
      <c r="A16314" s="1" t="s">
        <v>27305</v>
      </c>
      <c r="B16314" t="s">
        <v>27306</v>
      </c>
      <c r="C16314" t="s">
        <v>34</v>
      </c>
      <c r="D16314" t="s">
        <v>35</v>
      </c>
      <c r="E16314">
        <v>1</v>
      </c>
      <c r="F16314" s="2">
        <v>1225.6500000000001</v>
      </c>
      <c r="G16314" s="3">
        <v>2775</v>
      </c>
      <c r="H16314" s="3">
        <v>12.256500000000001</v>
      </c>
      <c r="I16314" s="3">
        <v>57.605550000000001</v>
      </c>
      <c r="J16314" s="3">
        <v>1295.51205</v>
      </c>
      <c r="K16314" s="3">
        <v>1993.0954615384614</v>
      </c>
      <c r="L16314" s="4">
        <v>0.34999999999999992</v>
      </c>
    </row>
    <row r="16315" spans="1:12" x14ac:dyDescent="0.35">
      <c r="A16315" s="1" t="s">
        <v>27307</v>
      </c>
      <c r="B16315" t="s">
        <v>22635</v>
      </c>
      <c r="C16315" t="s">
        <v>34</v>
      </c>
      <c r="D16315" t="s">
        <v>35</v>
      </c>
      <c r="E16315">
        <v>1</v>
      </c>
      <c r="F16315" s="2">
        <v>3883.56</v>
      </c>
      <c r="G16315" s="3">
        <v>8800</v>
      </c>
      <c r="H16315" s="3">
        <v>38.835599999999999</v>
      </c>
      <c r="I16315" s="3">
        <v>182.52732</v>
      </c>
      <c r="J16315" s="3">
        <v>4104.92292</v>
      </c>
      <c r="K16315" s="3">
        <v>6315.2660307692304</v>
      </c>
      <c r="L16315" s="4">
        <v>0.35</v>
      </c>
    </row>
    <row r="16316" spans="1:12" x14ac:dyDescent="0.35">
      <c r="A16316" s="1" t="s">
        <v>27308</v>
      </c>
      <c r="B16316" t="s">
        <v>27309</v>
      </c>
      <c r="C16316" t="s">
        <v>34</v>
      </c>
      <c r="D16316" t="s">
        <v>35</v>
      </c>
      <c r="E16316">
        <v>1</v>
      </c>
      <c r="F16316" s="2">
        <v>138.54</v>
      </c>
      <c r="G16316" s="3">
        <v>328</v>
      </c>
      <c r="H16316" s="3">
        <v>1.3854</v>
      </c>
      <c r="I16316" s="3">
        <v>6.5113799999999999</v>
      </c>
      <c r="J16316" s="3">
        <v>146.43678</v>
      </c>
      <c r="K16316" s="3">
        <v>225.28735384615385</v>
      </c>
      <c r="L16316" s="4">
        <v>0.35000000000000003</v>
      </c>
    </row>
    <row r="16317" spans="1:12" x14ac:dyDescent="0.35">
      <c r="A16317" s="1" t="s">
        <v>27310</v>
      </c>
      <c r="B16317" t="s">
        <v>23112</v>
      </c>
      <c r="C16317" t="s">
        <v>34</v>
      </c>
      <c r="D16317" t="s">
        <v>35</v>
      </c>
      <c r="E16317">
        <v>1</v>
      </c>
      <c r="F16317" s="2">
        <v>3883.56</v>
      </c>
      <c r="G16317" s="3">
        <v>8800</v>
      </c>
      <c r="H16317" s="3">
        <v>38.835599999999999</v>
      </c>
      <c r="I16317" s="3">
        <v>182.52732</v>
      </c>
      <c r="J16317" s="3">
        <v>4104.92292</v>
      </c>
      <c r="K16317" s="3">
        <v>6315.2660307692304</v>
      </c>
      <c r="L16317" s="4">
        <v>0.35</v>
      </c>
    </row>
    <row r="16318" spans="1:12" x14ac:dyDescent="0.35">
      <c r="A16318" s="1" t="s">
        <v>27311</v>
      </c>
      <c r="B16318" t="s">
        <v>20016</v>
      </c>
      <c r="C16318" t="s">
        <v>34</v>
      </c>
      <c r="D16318" t="s">
        <v>35</v>
      </c>
      <c r="E16318">
        <v>1</v>
      </c>
      <c r="F16318" s="2">
        <v>3299.94</v>
      </c>
      <c r="G16318" s="3">
        <v>7478</v>
      </c>
      <c r="H16318" s="3">
        <v>32.999400000000001</v>
      </c>
      <c r="I16318" s="3">
        <v>155.09718000000001</v>
      </c>
      <c r="J16318" s="3">
        <v>3488.0365800000004</v>
      </c>
      <c r="K16318" s="3">
        <v>5366.2101230769231</v>
      </c>
      <c r="L16318" s="4">
        <v>0.34999999999999992</v>
      </c>
    </row>
    <row r="16319" spans="1:12" x14ac:dyDescent="0.35">
      <c r="A16319" s="1" t="s">
        <v>27312</v>
      </c>
      <c r="B16319" t="s">
        <v>16864</v>
      </c>
      <c r="C16319" t="s">
        <v>34</v>
      </c>
      <c r="D16319" t="s">
        <v>35</v>
      </c>
      <c r="E16319">
        <v>1</v>
      </c>
      <c r="F16319" s="2">
        <v>6250</v>
      </c>
      <c r="G16319" s="3">
        <v>14925.187</v>
      </c>
      <c r="H16319" s="3">
        <v>62.5</v>
      </c>
      <c r="I16319" s="3">
        <v>293.75</v>
      </c>
      <c r="J16319" s="3">
        <v>6606.25</v>
      </c>
      <c r="K16319" s="3">
        <v>10163.461538461539</v>
      </c>
      <c r="L16319" s="4">
        <v>0.35000000000000003</v>
      </c>
    </row>
    <row r="16320" spans="1:12" x14ac:dyDescent="0.35">
      <c r="A16320" s="1" t="s">
        <v>27313</v>
      </c>
      <c r="B16320" t="s">
        <v>27230</v>
      </c>
      <c r="C16320" t="s">
        <v>34</v>
      </c>
      <c r="D16320" t="s">
        <v>35</v>
      </c>
      <c r="E16320">
        <v>1</v>
      </c>
      <c r="F16320" s="2">
        <v>8823.4599999999991</v>
      </c>
      <c r="G16320" s="3">
        <v>19994</v>
      </c>
      <c r="H16320" s="3">
        <v>88.234599999999986</v>
      </c>
      <c r="I16320" s="3">
        <v>414.70261999999997</v>
      </c>
      <c r="J16320" s="3">
        <v>9326.3972199999989</v>
      </c>
      <c r="K16320" s="3">
        <v>14348.303415384613</v>
      </c>
      <c r="L16320" s="4">
        <v>0.35</v>
      </c>
    </row>
    <row r="16321" spans="1:12" x14ac:dyDescent="0.35">
      <c r="A16321" s="1" t="s">
        <v>27314</v>
      </c>
      <c r="B16321" t="s">
        <v>27315</v>
      </c>
      <c r="C16321" t="s">
        <v>34</v>
      </c>
      <c r="D16321" t="s">
        <v>35</v>
      </c>
      <c r="E16321">
        <v>1</v>
      </c>
      <c r="F16321" s="2">
        <v>381.33</v>
      </c>
      <c r="G16321" s="3">
        <v>864</v>
      </c>
      <c r="H16321" s="3">
        <v>3.8132999999999999</v>
      </c>
      <c r="I16321" s="3">
        <v>17.922509999999999</v>
      </c>
      <c r="J16321" s="3">
        <v>403.06581</v>
      </c>
      <c r="K16321" s="3">
        <v>620.10124615384609</v>
      </c>
      <c r="L16321" s="4">
        <v>0.34999999999999992</v>
      </c>
    </row>
    <row r="16322" spans="1:12" x14ac:dyDescent="0.35">
      <c r="A16322" s="1" t="s">
        <v>27316</v>
      </c>
      <c r="B16322" t="s">
        <v>27230</v>
      </c>
      <c r="C16322" t="s">
        <v>34</v>
      </c>
      <c r="D16322" t="s">
        <v>35</v>
      </c>
      <c r="E16322">
        <v>1</v>
      </c>
      <c r="F16322" s="2">
        <v>11355.74</v>
      </c>
      <c r="G16322" s="3">
        <v>25732</v>
      </c>
      <c r="H16322" s="3">
        <v>113.5574</v>
      </c>
      <c r="I16322" s="3">
        <v>533.71978000000001</v>
      </c>
      <c r="J16322" s="3">
        <v>12003.017179999999</v>
      </c>
      <c r="K16322" s="3">
        <v>18466.180276923074</v>
      </c>
      <c r="L16322" s="4">
        <v>0.35</v>
      </c>
    </row>
    <row r="16323" spans="1:12" x14ac:dyDescent="0.35">
      <c r="A16323" s="1" t="s">
        <v>27317</v>
      </c>
      <c r="B16323" t="s">
        <v>19960</v>
      </c>
      <c r="C16323" t="s">
        <v>34</v>
      </c>
      <c r="D16323" t="s">
        <v>35</v>
      </c>
      <c r="E16323">
        <v>1</v>
      </c>
      <c r="F16323" s="2">
        <v>15641.67</v>
      </c>
      <c r="G16323" s="3">
        <v>35438</v>
      </c>
      <c r="H16323" s="3">
        <v>156.41669999999999</v>
      </c>
      <c r="I16323" s="3">
        <v>735.15849000000003</v>
      </c>
      <c r="J16323" s="3">
        <v>16533.245190000001</v>
      </c>
      <c r="K16323" s="3">
        <v>25435.761830769232</v>
      </c>
      <c r="L16323" s="4">
        <v>0.35</v>
      </c>
    </row>
    <row r="16324" spans="1:12" x14ac:dyDescent="0.35">
      <c r="A16324" s="1" t="s">
        <v>27318</v>
      </c>
      <c r="B16324" t="s">
        <v>27319</v>
      </c>
      <c r="C16324" t="s">
        <v>34</v>
      </c>
      <c r="D16324" t="s">
        <v>35</v>
      </c>
      <c r="E16324">
        <v>1</v>
      </c>
      <c r="F16324" s="2">
        <v>31.54</v>
      </c>
      <c r="G16324" s="3">
        <v>70</v>
      </c>
      <c r="H16324" s="3">
        <v>0.31540000000000001</v>
      </c>
      <c r="I16324" s="3">
        <v>1.48238</v>
      </c>
      <c r="J16324" s="3">
        <v>33.337780000000002</v>
      </c>
      <c r="K16324" s="3">
        <v>51.288892307692308</v>
      </c>
      <c r="L16324" s="4">
        <v>0.35</v>
      </c>
    </row>
    <row r="16325" spans="1:12" x14ac:dyDescent="0.35">
      <c r="A16325" s="1" t="s">
        <v>27320</v>
      </c>
      <c r="B16325" t="s">
        <v>17031</v>
      </c>
      <c r="C16325" t="s">
        <v>34</v>
      </c>
      <c r="D16325" t="s">
        <v>35</v>
      </c>
      <c r="E16325">
        <v>1</v>
      </c>
      <c r="F16325" s="2">
        <v>2947</v>
      </c>
      <c r="G16325" s="3">
        <v>7037.1616000000004</v>
      </c>
      <c r="H16325" s="3">
        <v>29.47</v>
      </c>
      <c r="I16325" s="3">
        <v>138.50899999999999</v>
      </c>
      <c r="J16325" s="3">
        <v>3114.9789999999998</v>
      </c>
      <c r="K16325" s="3">
        <v>4792.2753846153846</v>
      </c>
      <c r="L16325" s="4">
        <v>0.35000000000000003</v>
      </c>
    </row>
    <row r="16326" spans="1:12" x14ac:dyDescent="0.35">
      <c r="A16326" s="1" t="s">
        <v>27321</v>
      </c>
      <c r="B16326" t="s">
        <v>20232</v>
      </c>
      <c r="C16326" t="s">
        <v>34</v>
      </c>
      <c r="D16326" t="s">
        <v>35</v>
      </c>
      <c r="E16326">
        <v>1</v>
      </c>
      <c r="F16326" s="2">
        <v>2354.63</v>
      </c>
      <c r="G16326" s="3">
        <v>5334</v>
      </c>
      <c r="H16326" s="3">
        <v>23.546300000000002</v>
      </c>
      <c r="I16326" s="3">
        <v>110.66761000000001</v>
      </c>
      <c r="J16326" s="3">
        <v>2488.8439100000001</v>
      </c>
      <c r="K16326" s="3">
        <v>3828.9906307692308</v>
      </c>
      <c r="L16326" s="4">
        <v>0.35</v>
      </c>
    </row>
    <row r="16327" spans="1:12" x14ac:dyDescent="0.35">
      <c r="A16327" s="1" t="s">
        <v>27322</v>
      </c>
      <c r="B16327" t="s">
        <v>20232</v>
      </c>
      <c r="C16327" t="s">
        <v>34</v>
      </c>
      <c r="D16327" t="s">
        <v>35</v>
      </c>
      <c r="E16327">
        <v>1</v>
      </c>
      <c r="F16327" s="2">
        <v>2354.63</v>
      </c>
      <c r="G16327" s="3">
        <v>5334</v>
      </c>
      <c r="H16327" s="3">
        <v>23.546300000000002</v>
      </c>
      <c r="I16327" s="3">
        <v>110.66761000000001</v>
      </c>
      <c r="J16327" s="3">
        <v>2488.8439100000001</v>
      </c>
      <c r="K16327" s="3">
        <v>3828.9906307692308</v>
      </c>
      <c r="L16327" s="4">
        <v>0.35</v>
      </c>
    </row>
    <row r="16328" spans="1:12" x14ac:dyDescent="0.35">
      <c r="A16328" s="1" t="s">
        <v>27323</v>
      </c>
      <c r="B16328" t="s">
        <v>19609</v>
      </c>
      <c r="C16328" t="s">
        <v>34</v>
      </c>
      <c r="D16328" t="s">
        <v>35</v>
      </c>
      <c r="E16328">
        <v>1</v>
      </c>
      <c r="F16328" s="2">
        <v>3386.59</v>
      </c>
      <c r="G16328" s="3">
        <v>7674</v>
      </c>
      <c r="H16328" s="3">
        <v>33.865900000000003</v>
      </c>
      <c r="I16328" s="3">
        <v>159.16973000000002</v>
      </c>
      <c r="J16328" s="3">
        <v>3579.62563</v>
      </c>
      <c r="K16328" s="3">
        <v>5507.1163538461533</v>
      </c>
      <c r="L16328" s="4">
        <v>0.34999999999999992</v>
      </c>
    </row>
    <row r="16329" spans="1:12" x14ac:dyDescent="0.35">
      <c r="A16329" s="1" t="s">
        <v>27324</v>
      </c>
      <c r="B16329" t="s">
        <v>20232</v>
      </c>
      <c r="C16329" t="s">
        <v>34</v>
      </c>
      <c r="D16329" t="s">
        <v>35</v>
      </c>
      <c r="E16329">
        <v>1</v>
      </c>
      <c r="F16329" s="2">
        <v>2545.27</v>
      </c>
      <c r="G16329" s="3">
        <v>5769</v>
      </c>
      <c r="H16329" s="3">
        <v>25.4527</v>
      </c>
      <c r="I16329" s="3">
        <v>119.62769</v>
      </c>
      <c r="J16329" s="3">
        <v>2690.3503899999996</v>
      </c>
      <c r="K16329" s="3">
        <v>4139.0005999999994</v>
      </c>
      <c r="L16329" s="4">
        <v>0.35</v>
      </c>
    </row>
    <row r="16330" spans="1:12" x14ac:dyDescent="0.35">
      <c r="A16330" s="1" t="s">
        <v>27325</v>
      </c>
      <c r="B16330" t="s">
        <v>27326</v>
      </c>
      <c r="C16330" t="s">
        <v>34</v>
      </c>
      <c r="D16330" t="s">
        <v>35</v>
      </c>
      <c r="E16330">
        <v>1</v>
      </c>
      <c r="F16330" s="2">
        <v>10729</v>
      </c>
      <c r="G16330" s="3">
        <v>34037.146999999997</v>
      </c>
      <c r="H16330" s="3">
        <v>107.29</v>
      </c>
      <c r="I16330" s="3">
        <v>504.26299999999998</v>
      </c>
      <c r="J16330" s="3">
        <v>11340.553000000002</v>
      </c>
      <c r="K16330" s="3">
        <v>17447.004615384616</v>
      </c>
      <c r="L16330" s="4">
        <v>0.34999999999999992</v>
      </c>
    </row>
    <row r="16331" spans="1:12" x14ac:dyDescent="0.35">
      <c r="A16331" s="1" t="s">
        <v>27327</v>
      </c>
      <c r="B16331" t="s">
        <v>20232</v>
      </c>
      <c r="C16331" t="s">
        <v>34</v>
      </c>
      <c r="D16331" t="s">
        <v>35</v>
      </c>
      <c r="E16331">
        <v>1</v>
      </c>
      <c r="F16331" s="2">
        <v>2926.61</v>
      </c>
      <c r="G16331" s="3">
        <v>6632</v>
      </c>
      <c r="H16331" s="3">
        <v>29.266100000000002</v>
      </c>
      <c r="I16331" s="3">
        <v>137.55067</v>
      </c>
      <c r="J16331" s="3">
        <v>3093.42677</v>
      </c>
      <c r="K16331" s="3">
        <v>4759.1181076923076</v>
      </c>
      <c r="L16331" s="4">
        <v>0.35</v>
      </c>
    </row>
    <row r="16332" spans="1:12" x14ac:dyDescent="0.35">
      <c r="A16332" s="1" t="s">
        <v>27328</v>
      </c>
      <c r="B16332" t="s">
        <v>27329</v>
      </c>
      <c r="C16332" t="s">
        <v>34</v>
      </c>
      <c r="D16332" t="s">
        <v>35</v>
      </c>
      <c r="E16332">
        <v>1</v>
      </c>
      <c r="F16332" s="2">
        <v>720</v>
      </c>
      <c r="G16332" s="3">
        <v>1544.2112</v>
      </c>
      <c r="H16332" s="3">
        <v>7.2</v>
      </c>
      <c r="I16332" s="3">
        <v>33.840000000000003</v>
      </c>
      <c r="J16332" s="3">
        <v>761.04000000000008</v>
      </c>
      <c r="K16332" s="3">
        <v>1170.8307692307694</v>
      </c>
      <c r="L16332" s="4">
        <v>0.35000000000000003</v>
      </c>
    </row>
    <row r="16333" spans="1:12" x14ac:dyDescent="0.35">
      <c r="A16333" s="1" t="s">
        <v>27330</v>
      </c>
      <c r="B16333" t="s">
        <v>27331</v>
      </c>
      <c r="C16333" t="s">
        <v>34</v>
      </c>
      <c r="D16333" t="s">
        <v>35</v>
      </c>
      <c r="E16333">
        <v>1</v>
      </c>
      <c r="F16333" s="2">
        <v>1225.6500000000001</v>
      </c>
      <c r="G16333" s="3">
        <v>2775</v>
      </c>
      <c r="H16333" s="3">
        <v>12.256500000000001</v>
      </c>
      <c r="I16333" s="3">
        <v>57.605550000000001</v>
      </c>
      <c r="J16333" s="3">
        <v>1295.51205</v>
      </c>
      <c r="K16333" s="3">
        <v>1993.0954615384614</v>
      </c>
      <c r="L16333" s="4">
        <v>0.34999999999999992</v>
      </c>
    </row>
    <row r="16334" spans="1:12" x14ac:dyDescent="0.35">
      <c r="A16334" s="1" t="s">
        <v>27332</v>
      </c>
      <c r="B16334" t="s">
        <v>23027</v>
      </c>
      <c r="C16334" t="s">
        <v>34</v>
      </c>
      <c r="D16334" t="s">
        <v>35</v>
      </c>
      <c r="E16334">
        <v>1</v>
      </c>
      <c r="F16334" s="2">
        <v>4655.24</v>
      </c>
      <c r="G16334" s="3">
        <v>10546</v>
      </c>
      <c r="H16334" s="3">
        <v>46.552399999999999</v>
      </c>
      <c r="I16334" s="3">
        <v>218.79628</v>
      </c>
      <c r="J16334" s="3">
        <v>4920.5886799999989</v>
      </c>
      <c r="K16334" s="3">
        <v>7570.1364307692293</v>
      </c>
      <c r="L16334" s="4">
        <v>0.35000000000000003</v>
      </c>
    </row>
    <row r="16335" spans="1:12" x14ac:dyDescent="0.35">
      <c r="A16335" s="1" t="s">
        <v>27333</v>
      </c>
      <c r="B16335" t="s">
        <v>27334</v>
      </c>
      <c r="C16335" t="s">
        <v>34</v>
      </c>
      <c r="D16335" t="s">
        <v>35</v>
      </c>
      <c r="E16335">
        <v>1</v>
      </c>
      <c r="F16335" s="2">
        <v>158.38999999999999</v>
      </c>
      <c r="G16335" s="3">
        <v>320</v>
      </c>
      <c r="H16335" s="3">
        <v>1.5838999999999999</v>
      </c>
      <c r="I16335" s="3">
        <v>7.444329999999999</v>
      </c>
      <c r="J16335" s="3">
        <v>167.41822999999999</v>
      </c>
      <c r="K16335" s="3">
        <v>257.56650769230765</v>
      </c>
      <c r="L16335" s="4">
        <v>0.34999999999999992</v>
      </c>
    </row>
    <row r="16336" spans="1:12" x14ac:dyDescent="0.35">
      <c r="A16336" s="1" t="s">
        <v>27335</v>
      </c>
      <c r="B16336" t="s">
        <v>27230</v>
      </c>
      <c r="C16336" t="s">
        <v>34</v>
      </c>
      <c r="D16336" t="s">
        <v>35</v>
      </c>
      <c r="E16336">
        <v>1</v>
      </c>
      <c r="F16336" s="2">
        <v>14715.32</v>
      </c>
      <c r="G16336" s="3">
        <v>33344</v>
      </c>
      <c r="H16336" s="3">
        <v>147.1532</v>
      </c>
      <c r="I16336" s="3">
        <v>691.62004000000002</v>
      </c>
      <c r="J16336" s="3">
        <v>15554.09324</v>
      </c>
      <c r="K16336" s="3">
        <v>23929.374215384614</v>
      </c>
      <c r="L16336" s="4">
        <v>0.35</v>
      </c>
    </row>
    <row r="16337" spans="1:12" x14ac:dyDescent="0.35">
      <c r="A16337" s="1" t="s">
        <v>27336</v>
      </c>
      <c r="B16337" t="s">
        <v>27337</v>
      </c>
      <c r="C16337" t="s">
        <v>34</v>
      </c>
      <c r="D16337" t="s">
        <v>35</v>
      </c>
      <c r="E16337">
        <v>1</v>
      </c>
      <c r="F16337" s="2">
        <v>8823.4599999999991</v>
      </c>
      <c r="G16337" s="3">
        <v>19994</v>
      </c>
      <c r="H16337" s="3">
        <v>88.234599999999986</v>
      </c>
      <c r="I16337" s="3">
        <v>414.70261999999997</v>
      </c>
      <c r="J16337" s="3">
        <v>9326.3972199999989</v>
      </c>
      <c r="K16337" s="3">
        <v>14348.303415384613</v>
      </c>
      <c r="L16337" s="4">
        <v>0.35</v>
      </c>
    </row>
    <row r="16338" spans="1:12" x14ac:dyDescent="0.35">
      <c r="A16338" s="1" t="s">
        <v>27338</v>
      </c>
      <c r="B16338" t="s">
        <v>27339</v>
      </c>
      <c r="C16338" t="s">
        <v>34</v>
      </c>
      <c r="D16338" t="s">
        <v>35</v>
      </c>
      <c r="E16338">
        <v>1</v>
      </c>
      <c r="F16338" s="2">
        <v>2347.6</v>
      </c>
      <c r="G16338" s="3">
        <v>5322</v>
      </c>
      <c r="H16338" s="3">
        <v>23.475999999999999</v>
      </c>
      <c r="I16338" s="3">
        <v>110.3372</v>
      </c>
      <c r="J16338" s="3">
        <v>2481.4132</v>
      </c>
      <c r="K16338" s="3">
        <v>3817.558769230769</v>
      </c>
      <c r="L16338" s="4">
        <v>0.35</v>
      </c>
    </row>
    <row r="16339" spans="1:12" x14ac:dyDescent="0.35">
      <c r="A16339" s="1" t="s">
        <v>27340</v>
      </c>
      <c r="B16339" t="s">
        <v>27230</v>
      </c>
      <c r="C16339" t="s">
        <v>34</v>
      </c>
      <c r="D16339" t="s">
        <v>35</v>
      </c>
      <c r="E16339">
        <v>1</v>
      </c>
      <c r="F16339" s="2">
        <v>10201.790000000001</v>
      </c>
      <c r="G16339" s="3">
        <v>23111</v>
      </c>
      <c r="H16339" s="3">
        <v>102.01790000000001</v>
      </c>
      <c r="I16339" s="3">
        <v>479.48413000000005</v>
      </c>
      <c r="J16339" s="3">
        <v>10783.292030000002</v>
      </c>
      <c r="K16339" s="3">
        <v>16589.680046153848</v>
      </c>
      <c r="L16339" s="4">
        <v>0.34999999999999992</v>
      </c>
    </row>
    <row r="16340" spans="1:12" x14ac:dyDescent="0.35">
      <c r="A16340" s="1" t="s">
        <v>27341</v>
      </c>
      <c r="B16340" t="s">
        <v>27342</v>
      </c>
      <c r="C16340" t="s">
        <v>34</v>
      </c>
      <c r="D16340" t="s">
        <v>35</v>
      </c>
      <c r="E16340">
        <v>1</v>
      </c>
      <c r="F16340" s="2">
        <v>2538.29</v>
      </c>
      <c r="G16340" s="3">
        <v>5751</v>
      </c>
      <c r="H16340" s="3">
        <v>25.382899999999999</v>
      </c>
      <c r="I16340" s="3">
        <v>119.29962999999999</v>
      </c>
      <c r="J16340" s="3">
        <v>2682.97253</v>
      </c>
      <c r="K16340" s="3">
        <v>4127.6500461538462</v>
      </c>
      <c r="L16340" s="4">
        <v>0.35000000000000003</v>
      </c>
    </row>
    <row r="16341" spans="1:12" x14ac:dyDescent="0.35">
      <c r="A16341" s="1" t="s">
        <v>27343</v>
      </c>
      <c r="B16341" t="s">
        <v>23844</v>
      </c>
      <c r="C16341" t="s">
        <v>34</v>
      </c>
      <c r="D16341" t="s">
        <v>35</v>
      </c>
      <c r="E16341">
        <v>1</v>
      </c>
      <c r="F16341" s="2">
        <v>4655.24</v>
      </c>
      <c r="G16341" s="3">
        <v>10546</v>
      </c>
      <c r="H16341" s="3">
        <v>46.552399999999999</v>
      </c>
      <c r="I16341" s="3">
        <v>218.79628</v>
      </c>
      <c r="J16341" s="3">
        <v>4920.5886799999989</v>
      </c>
      <c r="K16341" s="3">
        <v>7570.1364307692293</v>
      </c>
      <c r="L16341" s="4">
        <v>0.35000000000000003</v>
      </c>
    </row>
    <row r="16342" spans="1:12" x14ac:dyDescent="0.35">
      <c r="A16342" s="1" t="s">
        <v>27344</v>
      </c>
      <c r="B16342" t="s">
        <v>27345</v>
      </c>
      <c r="C16342" t="s">
        <v>363</v>
      </c>
      <c r="D16342" t="s">
        <v>364</v>
      </c>
      <c r="E16342">
        <v>1</v>
      </c>
      <c r="F16342" s="2">
        <v>3665.27</v>
      </c>
      <c r="G16342" s="3">
        <v>8304</v>
      </c>
      <c r="H16342" s="3">
        <v>36.652700000000003</v>
      </c>
      <c r="I16342" s="3">
        <v>172.26768999999999</v>
      </c>
      <c r="J16342" s="3">
        <v>3874.1903900000002</v>
      </c>
      <c r="K16342" s="3">
        <v>5960.2929076923074</v>
      </c>
      <c r="L16342" s="4">
        <v>0.34999999999999992</v>
      </c>
    </row>
    <row r="16343" spans="1:12" x14ac:dyDescent="0.35">
      <c r="A16343" s="1" t="s">
        <v>27346</v>
      </c>
      <c r="B16343" t="s">
        <v>27347</v>
      </c>
      <c r="C16343" t="s">
        <v>34</v>
      </c>
      <c r="D16343" t="s">
        <v>35</v>
      </c>
      <c r="E16343">
        <v>1</v>
      </c>
      <c r="F16343" s="2">
        <v>64.62</v>
      </c>
      <c r="G16343" s="3">
        <v>144</v>
      </c>
      <c r="H16343" s="3">
        <v>0.64620000000000011</v>
      </c>
      <c r="I16343" s="3">
        <v>3.0371400000000004</v>
      </c>
      <c r="J16343" s="3">
        <v>68.303339999999992</v>
      </c>
      <c r="K16343" s="3">
        <v>105.08206153846152</v>
      </c>
      <c r="L16343" s="4">
        <v>0.34999999999999992</v>
      </c>
    </row>
    <row r="16344" spans="1:12" x14ac:dyDescent="0.35">
      <c r="A16344" s="1" t="s">
        <v>27348</v>
      </c>
      <c r="B16344" t="s">
        <v>2152</v>
      </c>
      <c r="C16344" t="s">
        <v>34</v>
      </c>
      <c r="D16344" t="s">
        <v>35</v>
      </c>
      <c r="E16344">
        <v>1</v>
      </c>
      <c r="F16344" s="2">
        <v>13088.36</v>
      </c>
      <c r="G16344" s="3">
        <v>29658</v>
      </c>
      <c r="H16344" s="3">
        <v>130.8836</v>
      </c>
      <c r="I16344" s="3">
        <v>615.15291999999999</v>
      </c>
      <c r="J16344" s="3">
        <v>13834.39652</v>
      </c>
      <c r="K16344" s="3">
        <v>21283.686953846154</v>
      </c>
      <c r="L16344" s="4">
        <v>0.35</v>
      </c>
    </row>
    <row r="16345" spans="1:12" x14ac:dyDescent="0.35">
      <c r="A16345" s="1" t="s">
        <v>27349</v>
      </c>
      <c r="B16345" t="s">
        <v>20232</v>
      </c>
      <c r="C16345" t="s">
        <v>34</v>
      </c>
      <c r="D16345" t="s">
        <v>35</v>
      </c>
      <c r="E16345">
        <v>1</v>
      </c>
      <c r="F16345" s="2">
        <v>3687.25</v>
      </c>
      <c r="G16345" s="3">
        <v>8359</v>
      </c>
      <c r="H16345" s="3">
        <v>36.872500000000002</v>
      </c>
      <c r="I16345" s="3">
        <v>173.30074999999999</v>
      </c>
      <c r="J16345" s="3">
        <v>3897.4232499999998</v>
      </c>
      <c r="K16345" s="3">
        <v>5996.0357692307689</v>
      </c>
      <c r="L16345" s="4">
        <v>0.35</v>
      </c>
    </row>
    <row r="16346" spans="1:12" x14ac:dyDescent="0.35">
      <c r="A16346" s="1" t="s">
        <v>27350</v>
      </c>
      <c r="B16346" t="s">
        <v>27351</v>
      </c>
      <c r="C16346" t="s">
        <v>34</v>
      </c>
      <c r="D16346" t="s">
        <v>35</v>
      </c>
      <c r="E16346">
        <v>1</v>
      </c>
      <c r="F16346" s="2">
        <v>133.58000000000001</v>
      </c>
      <c r="G16346" s="3">
        <v>281</v>
      </c>
      <c r="H16346" s="3">
        <v>1.3358000000000001</v>
      </c>
      <c r="I16346" s="3">
        <v>6.2782600000000004</v>
      </c>
      <c r="J16346" s="3">
        <v>141.19406000000001</v>
      </c>
      <c r="K16346" s="3">
        <v>217.22163076923079</v>
      </c>
      <c r="L16346" s="4">
        <v>0.35000000000000003</v>
      </c>
    </row>
    <row r="16347" spans="1:12" x14ac:dyDescent="0.35">
      <c r="A16347" s="1" t="s">
        <v>27352</v>
      </c>
      <c r="B16347" t="s">
        <v>27261</v>
      </c>
      <c r="C16347" t="s">
        <v>34</v>
      </c>
      <c r="D16347" t="s">
        <v>35</v>
      </c>
      <c r="E16347">
        <v>1</v>
      </c>
      <c r="F16347" s="2">
        <v>381.33</v>
      </c>
      <c r="G16347" s="3">
        <v>864</v>
      </c>
      <c r="H16347" s="3">
        <v>3.8132999999999999</v>
      </c>
      <c r="I16347" s="3">
        <v>17.922509999999999</v>
      </c>
      <c r="J16347" s="3">
        <v>403.06581</v>
      </c>
      <c r="K16347" s="3">
        <v>620.10124615384609</v>
      </c>
      <c r="L16347" s="4">
        <v>0.34999999999999992</v>
      </c>
    </row>
    <row r="16348" spans="1:12" x14ac:dyDescent="0.35">
      <c r="A16348" s="1" t="s">
        <v>27353</v>
      </c>
      <c r="B16348" t="s">
        <v>27354</v>
      </c>
      <c r="C16348" t="s">
        <v>34</v>
      </c>
      <c r="D16348" t="s">
        <v>35</v>
      </c>
      <c r="E16348">
        <v>1</v>
      </c>
      <c r="F16348" s="2">
        <v>44.59</v>
      </c>
      <c r="G16348" s="3">
        <v>92</v>
      </c>
      <c r="H16348" s="3">
        <v>0.44590000000000002</v>
      </c>
      <c r="I16348" s="3">
        <v>2.0957300000000001</v>
      </c>
      <c r="J16348" s="3">
        <v>47.131630000000008</v>
      </c>
      <c r="K16348" s="3">
        <v>72.510200000000012</v>
      </c>
      <c r="L16348" s="4">
        <v>0.35</v>
      </c>
    </row>
    <row r="16349" spans="1:12" x14ac:dyDescent="0.35">
      <c r="A16349" s="1" t="s">
        <v>27355</v>
      </c>
      <c r="B16349" t="s">
        <v>19609</v>
      </c>
      <c r="C16349" t="s">
        <v>34</v>
      </c>
      <c r="D16349" t="s">
        <v>35</v>
      </c>
      <c r="E16349">
        <v>1</v>
      </c>
      <c r="F16349" s="2">
        <v>2366.61</v>
      </c>
      <c r="G16349" s="3">
        <v>5365</v>
      </c>
      <c r="H16349" s="3">
        <v>23.6661</v>
      </c>
      <c r="I16349" s="3">
        <v>111.23067</v>
      </c>
      <c r="J16349" s="3">
        <v>2501.50677</v>
      </c>
      <c r="K16349" s="3">
        <v>3848.4719538461536</v>
      </c>
      <c r="L16349" s="4">
        <v>0.35</v>
      </c>
    </row>
    <row r="16350" spans="1:12" x14ac:dyDescent="0.35">
      <c r="A16350" s="1" t="s">
        <v>27356</v>
      </c>
      <c r="B16350" t="s">
        <v>22275</v>
      </c>
      <c r="C16350" t="s">
        <v>34</v>
      </c>
      <c r="D16350" t="s">
        <v>35</v>
      </c>
      <c r="E16350">
        <v>1</v>
      </c>
      <c r="F16350" s="2">
        <v>7735.5</v>
      </c>
      <c r="G16350" s="3">
        <v>17527</v>
      </c>
      <c r="H16350" s="3">
        <v>77.355000000000004</v>
      </c>
      <c r="I16350" s="3">
        <v>363.56850000000003</v>
      </c>
      <c r="J16350" s="3">
        <v>8176.4234999999999</v>
      </c>
      <c r="K16350" s="3">
        <v>12579.113076923077</v>
      </c>
      <c r="L16350" s="4">
        <v>0.35</v>
      </c>
    </row>
    <row r="16351" spans="1:12" x14ac:dyDescent="0.35">
      <c r="A16351" s="1" t="s">
        <v>27357</v>
      </c>
      <c r="B16351" t="s">
        <v>27358</v>
      </c>
      <c r="C16351" t="s">
        <v>34</v>
      </c>
      <c r="D16351" t="s">
        <v>35</v>
      </c>
      <c r="E16351">
        <v>1</v>
      </c>
      <c r="F16351" s="2">
        <v>12.31</v>
      </c>
      <c r="G16351" s="3">
        <v>29</v>
      </c>
      <c r="H16351" s="3">
        <v>0.1231</v>
      </c>
      <c r="I16351" s="3">
        <v>0.57857000000000003</v>
      </c>
      <c r="J16351" s="3">
        <v>13.011670000000002</v>
      </c>
      <c r="K16351" s="3">
        <v>20.017953846153848</v>
      </c>
      <c r="L16351" s="4">
        <v>0.34999999999999992</v>
      </c>
    </row>
    <row r="16352" spans="1:12" x14ac:dyDescent="0.35">
      <c r="A16352" s="1" t="s">
        <v>27359</v>
      </c>
      <c r="B16352" t="s">
        <v>22275</v>
      </c>
      <c r="C16352" t="s">
        <v>34</v>
      </c>
      <c r="D16352" t="s">
        <v>35</v>
      </c>
      <c r="E16352">
        <v>1</v>
      </c>
      <c r="F16352" s="2">
        <v>7735.5</v>
      </c>
      <c r="G16352" s="3">
        <v>17527</v>
      </c>
      <c r="H16352" s="3">
        <v>77.355000000000004</v>
      </c>
      <c r="I16352" s="3">
        <v>363.56850000000003</v>
      </c>
      <c r="J16352" s="3">
        <v>8176.4234999999999</v>
      </c>
      <c r="K16352" s="3">
        <v>12579.113076923077</v>
      </c>
      <c r="L16352" s="4">
        <v>0.35</v>
      </c>
    </row>
    <row r="16353" spans="1:12" x14ac:dyDescent="0.35">
      <c r="A16353" s="1" t="s">
        <v>27360</v>
      </c>
      <c r="B16353" t="s">
        <v>2152</v>
      </c>
      <c r="C16353" t="s">
        <v>34</v>
      </c>
      <c r="D16353" t="s">
        <v>35</v>
      </c>
      <c r="E16353">
        <v>1</v>
      </c>
      <c r="F16353" s="2">
        <v>13088.36</v>
      </c>
      <c r="G16353" s="3">
        <v>29658</v>
      </c>
      <c r="H16353" s="3">
        <v>130.8836</v>
      </c>
      <c r="I16353" s="3">
        <v>615.15291999999999</v>
      </c>
      <c r="J16353" s="3">
        <v>13834.39652</v>
      </c>
      <c r="K16353" s="3">
        <v>21283.686953846154</v>
      </c>
      <c r="L16353" s="4">
        <v>0.35</v>
      </c>
    </row>
    <row r="16354" spans="1:12" x14ac:dyDescent="0.35">
      <c r="A16354" s="1" t="s">
        <v>27361</v>
      </c>
      <c r="B16354" t="s">
        <v>27362</v>
      </c>
      <c r="C16354" t="s">
        <v>34</v>
      </c>
      <c r="D16354" t="s">
        <v>35</v>
      </c>
      <c r="E16354">
        <v>1</v>
      </c>
      <c r="F16354" s="2">
        <v>133.66999999999999</v>
      </c>
      <c r="G16354" s="3">
        <v>301</v>
      </c>
      <c r="H16354" s="3">
        <v>1.3367</v>
      </c>
      <c r="I16354" s="3">
        <v>6.2824899999999992</v>
      </c>
      <c r="J16354" s="3">
        <v>141.28918999999999</v>
      </c>
      <c r="K16354" s="3">
        <v>217.36798461538459</v>
      </c>
      <c r="L16354" s="4">
        <v>0.35</v>
      </c>
    </row>
    <row r="16355" spans="1:12" x14ac:dyDescent="0.35">
      <c r="A16355" s="1" t="s">
        <v>27363</v>
      </c>
      <c r="B16355" t="s">
        <v>27364</v>
      </c>
      <c r="C16355" t="s">
        <v>34</v>
      </c>
      <c r="D16355" t="s">
        <v>35</v>
      </c>
      <c r="E16355">
        <v>1</v>
      </c>
      <c r="F16355" s="2">
        <v>8.1999999999999993</v>
      </c>
      <c r="G16355" s="3">
        <v>19</v>
      </c>
      <c r="H16355" s="3">
        <v>8.199999999999999E-2</v>
      </c>
      <c r="I16355" s="3">
        <v>0.38539999999999996</v>
      </c>
      <c r="J16355" s="3">
        <v>8.6674000000000007</v>
      </c>
      <c r="K16355" s="3">
        <v>13.334461538461539</v>
      </c>
      <c r="L16355" s="4">
        <v>0.35</v>
      </c>
    </row>
    <row r="16356" spans="1:12" x14ac:dyDescent="0.35">
      <c r="A16356" s="1" t="s">
        <v>27365</v>
      </c>
      <c r="B16356" t="s">
        <v>25680</v>
      </c>
      <c r="C16356" t="s">
        <v>34</v>
      </c>
      <c r="D16356" t="s">
        <v>35</v>
      </c>
      <c r="E16356">
        <v>1</v>
      </c>
      <c r="F16356" s="2">
        <v>9414.2900000000009</v>
      </c>
      <c r="G16356" s="3">
        <v>20625</v>
      </c>
      <c r="H16356" s="3">
        <v>94.142900000000012</v>
      </c>
      <c r="I16356" s="3">
        <v>442.47163000000006</v>
      </c>
      <c r="J16356" s="3">
        <v>9950.9045300000016</v>
      </c>
      <c r="K16356" s="3">
        <v>15309.083892307694</v>
      </c>
      <c r="L16356" s="4">
        <v>0.34999999999999992</v>
      </c>
    </row>
    <row r="16357" spans="1:12" x14ac:dyDescent="0.35">
      <c r="A16357" s="1" t="s">
        <v>27366</v>
      </c>
      <c r="B16357" t="s">
        <v>27367</v>
      </c>
      <c r="C16357" t="s">
        <v>34</v>
      </c>
      <c r="D16357" t="s">
        <v>35</v>
      </c>
      <c r="E16357">
        <v>1</v>
      </c>
      <c r="F16357" s="2">
        <v>2728.98</v>
      </c>
      <c r="G16357" s="3">
        <v>6179</v>
      </c>
      <c r="H16357" s="3">
        <v>27.2898</v>
      </c>
      <c r="I16357" s="3">
        <v>128.26205999999999</v>
      </c>
      <c r="J16357" s="3">
        <v>2884.5318600000001</v>
      </c>
      <c r="K16357" s="3">
        <v>4437.7413230769234</v>
      </c>
      <c r="L16357" s="4">
        <v>0.35000000000000003</v>
      </c>
    </row>
    <row r="16358" spans="1:12" x14ac:dyDescent="0.35">
      <c r="A16358" s="1" t="s">
        <v>27368</v>
      </c>
      <c r="B16358" t="s">
        <v>1575</v>
      </c>
      <c r="C16358" t="s">
        <v>34</v>
      </c>
      <c r="D16358" t="s">
        <v>35</v>
      </c>
      <c r="E16358">
        <v>1</v>
      </c>
      <c r="F16358" s="2">
        <v>22906.15</v>
      </c>
      <c r="G16358" s="3">
        <v>51905</v>
      </c>
      <c r="H16358" s="3">
        <v>229.06150000000002</v>
      </c>
      <c r="I16358" s="3">
        <v>1076.58905</v>
      </c>
      <c r="J16358" s="3">
        <v>24211.80055</v>
      </c>
      <c r="K16358" s="3">
        <v>37248.923923076924</v>
      </c>
      <c r="L16358" s="4">
        <v>0.35000000000000003</v>
      </c>
    </row>
    <row r="16359" spans="1:12" x14ac:dyDescent="0.35">
      <c r="A16359" s="1" t="s">
        <v>27369</v>
      </c>
      <c r="B16359" t="s">
        <v>24900</v>
      </c>
      <c r="C16359" t="s">
        <v>34</v>
      </c>
      <c r="D16359" t="s">
        <v>35</v>
      </c>
      <c r="E16359">
        <v>1</v>
      </c>
      <c r="F16359" s="2">
        <v>5809.19</v>
      </c>
      <c r="G16359" s="3">
        <v>13166</v>
      </c>
      <c r="H16359" s="3">
        <v>58.091899999999995</v>
      </c>
      <c r="I16359" s="3">
        <v>273.03192999999999</v>
      </c>
      <c r="J16359" s="3">
        <v>6140.3138300000001</v>
      </c>
      <c r="K16359" s="3">
        <v>9446.6366615384613</v>
      </c>
      <c r="L16359" s="4">
        <v>0.35</v>
      </c>
    </row>
    <row r="16360" spans="1:12" x14ac:dyDescent="0.35">
      <c r="A16360" s="1" t="s">
        <v>27370</v>
      </c>
      <c r="B16360" t="s">
        <v>27371</v>
      </c>
      <c r="C16360" t="s">
        <v>34</v>
      </c>
      <c r="D16360" t="s">
        <v>35</v>
      </c>
      <c r="E16360">
        <v>1</v>
      </c>
      <c r="F16360" s="2">
        <v>68</v>
      </c>
      <c r="G16360" s="3">
        <v>123</v>
      </c>
      <c r="H16360" s="3">
        <v>0.68</v>
      </c>
      <c r="I16360" s="3">
        <v>3.1960000000000002</v>
      </c>
      <c r="J16360" s="3">
        <v>71.876000000000005</v>
      </c>
      <c r="K16360" s="3">
        <v>110.57846153846154</v>
      </c>
      <c r="L16360" s="4">
        <v>0.35</v>
      </c>
    </row>
    <row r="16361" spans="1:12" x14ac:dyDescent="0.35">
      <c r="A16361" s="1" t="s">
        <v>27372</v>
      </c>
      <c r="B16361" t="s">
        <v>22239</v>
      </c>
      <c r="C16361" t="s">
        <v>34</v>
      </c>
      <c r="D16361" t="s">
        <v>35</v>
      </c>
      <c r="E16361">
        <v>1</v>
      </c>
      <c r="F16361" s="2">
        <v>5015.54</v>
      </c>
      <c r="G16361" s="3">
        <v>11366</v>
      </c>
      <c r="H16361" s="3">
        <v>50.1554</v>
      </c>
      <c r="I16361" s="3">
        <v>235.73038</v>
      </c>
      <c r="J16361" s="3">
        <v>5301.4257799999996</v>
      </c>
      <c r="K16361" s="3">
        <v>8156.0396615384607</v>
      </c>
      <c r="L16361" s="4">
        <v>0.35</v>
      </c>
    </row>
    <row r="16362" spans="1:12" x14ac:dyDescent="0.35">
      <c r="A16362" s="1" t="s">
        <v>27373</v>
      </c>
      <c r="B16362" t="s">
        <v>27374</v>
      </c>
      <c r="C16362" t="s">
        <v>34</v>
      </c>
      <c r="D16362" t="s">
        <v>35</v>
      </c>
      <c r="E16362">
        <v>1</v>
      </c>
      <c r="F16362" s="2">
        <v>25261.75</v>
      </c>
      <c r="G16362" s="3">
        <v>57245</v>
      </c>
      <c r="H16362" s="3">
        <v>252.61750000000001</v>
      </c>
      <c r="I16362" s="3">
        <v>1187.30225</v>
      </c>
      <c r="J16362" s="3">
        <v>26701.669750000001</v>
      </c>
      <c r="K16362" s="3">
        <v>41079.491923076923</v>
      </c>
      <c r="L16362" s="4">
        <v>0.35</v>
      </c>
    </row>
    <row r="16363" spans="1:12" x14ac:dyDescent="0.35">
      <c r="A16363" s="1" t="s">
        <v>27375</v>
      </c>
      <c r="B16363" t="s">
        <v>27376</v>
      </c>
      <c r="C16363" t="s">
        <v>34</v>
      </c>
      <c r="D16363" t="s">
        <v>35</v>
      </c>
      <c r="E16363">
        <v>1</v>
      </c>
      <c r="F16363" s="2">
        <v>27.52</v>
      </c>
      <c r="G16363" s="3">
        <v>64</v>
      </c>
      <c r="H16363" s="3">
        <v>0.2752</v>
      </c>
      <c r="I16363" s="3">
        <v>1.2934399999999999</v>
      </c>
      <c r="J16363" s="3">
        <v>29.088640000000002</v>
      </c>
      <c r="K16363" s="3">
        <v>44.751753846153846</v>
      </c>
      <c r="L16363" s="4">
        <v>0.35</v>
      </c>
    </row>
    <row r="16364" spans="1:12" x14ac:dyDescent="0.35">
      <c r="A16364" s="1" t="s">
        <v>27377</v>
      </c>
      <c r="B16364" t="s">
        <v>27378</v>
      </c>
      <c r="C16364" t="s">
        <v>34</v>
      </c>
      <c r="D16364" t="s">
        <v>35</v>
      </c>
      <c r="E16364">
        <v>1</v>
      </c>
      <c r="F16364" s="2">
        <v>572.02</v>
      </c>
      <c r="G16364" s="3">
        <v>1293</v>
      </c>
      <c r="H16364" s="3">
        <v>5.7202000000000002</v>
      </c>
      <c r="I16364" s="3">
        <v>26.88494</v>
      </c>
      <c r="J16364" s="3">
        <v>604.62513999999999</v>
      </c>
      <c r="K16364" s="3">
        <v>930.19252307692307</v>
      </c>
      <c r="L16364" s="4">
        <v>0.35000000000000003</v>
      </c>
    </row>
    <row r="16365" spans="1:12" x14ac:dyDescent="0.35">
      <c r="A16365" s="1" t="s">
        <v>27379</v>
      </c>
      <c r="B16365" t="s">
        <v>20232</v>
      </c>
      <c r="C16365" t="s">
        <v>34</v>
      </c>
      <c r="D16365" t="s">
        <v>35</v>
      </c>
      <c r="E16365">
        <v>1</v>
      </c>
      <c r="F16365" s="2">
        <v>2545.27</v>
      </c>
      <c r="G16365" s="3">
        <v>5769</v>
      </c>
      <c r="H16365" s="3">
        <v>25.4527</v>
      </c>
      <c r="I16365" s="3">
        <v>119.62769</v>
      </c>
      <c r="J16365" s="3">
        <v>2690.3503899999996</v>
      </c>
      <c r="K16365" s="3">
        <v>4139.0005999999994</v>
      </c>
      <c r="L16365" s="4">
        <v>0.35</v>
      </c>
    </row>
    <row r="16366" spans="1:12" x14ac:dyDescent="0.35">
      <c r="A16366" s="1" t="s">
        <v>27380</v>
      </c>
      <c r="B16366" t="s">
        <v>23788</v>
      </c>
      <c r="C16366" t="s">
        <v>34</v>
      </c>
      <c r="D16366" t="s">
        <v>35</v>
      </c>
      <c r="E16366">
        <v>1</v>
      </c>
      <c r="F16366" s="2">
        <v>2728.98</v>
      </c>
      <c r="G16366" s="3">
        <v>6179</v>
      </c>
      <c r="H16366" s="3">
        <v>27.2898</v>
      </c>
      <c r="I16366" s="3">
        <v>128.26205999999999</v>
      </c>
      <c r="J16366" s="3">
        <v>2884.5318600000001</v>
      </c>
      <c r="K16366" s="3">
        <v>4437.7413230769234</v>
      </c>
      <c r="L16366" s="4">
        <v>0.35000000000000003</v>
      </c>
    </row>
    <row r="16367" spans="1:12" x14ac:dyDescent="0.35">
      <c r="A16367" s="1" t="s">
        <v>27381</v>
      </c>
      <c r="B16367" t="s">
        <v>27382</v>
      </c>
      <c r="C16367" t="s">
        <v>34</v>
      </c>
      <c r="D16367" t="s">
        <v>35</v>
      </c>
      <c r="E16367">
        <v>1</v>
      </c>
      <c r="F16367" s="2">
        <v>592</v>
      </c>
      <c r="G16367" s="3">
        <v>1342</v>
      </c>
      <c r="H16367" s="3">
        <v>5.92</v>
      </c>
      <c r="I16367" s="3">
        <v>27.824000000000002</v>
      </c>
      <c r="J16367" s="3">
        <v>625.74399999999991</v>
      </c>
      <c r="K16367" s="3">
        <v>962.68307692307678</v>
      </c>
      <c r="L16367" s="4">
        <v>0.35</v>
      </c>
    </row>
    <row r="16368" spans="1:12" x14ac:dyDescent="0.35">
      <c r="A16368" s="1" t="s">
        <v>27383</v>
      </c>
      <c r="B16368" t="s">
        <v>27230</v>
      </c>
      <c r="C16368" t="s">
        <v>34</v>
      </c>
      <c r="D16368" t="s">
        <v>35</v>
      </c>
      <c r="E16368">
        <v>1</v>
      </c>
      <c r="F16368" s="2">
        <v>7787.48</v>
      </c>
      <c r="G16368" s="3">
        <v>17649</v>
      </c>
      <c r="H16368" s="3">
        <v>77.874799999999993</v>
      </c>
      <c r="I16368" s="3">
        <v>366.01155999999997</v>
      </c>
      <c r="J16368" s="3">
        <v>8231.36636</v>
      </c>
      <c r="K16368" s="3">
        <v>12663.640553846153</v>
      </c>
      <c r="L16368" s="4">
        <v>0.35</v>
      </c>
    </row>
    <row r="16369" spans="1:12" x14ac:dyDescent="0.35">
      <c r="A16369" s="1" t="s">
        <v>27384</v>
      </c>
      <c r="B16369" t="s">
        <v>19960</v>
      </c>
      <c r="C16369" t="s">
        <v>34</v>
      </c>
      <c r="D16369" t="s">
        <v>35</v>
      </c>
      <c r="E16369">
        <v>1</v>
      </c>
      <c r="F16369" s="2">
        <v>16817.63</v>
      </c>
      <c r="G16369" s="3">
        <v>38108</v>
      </c>
      <c r="H16369" s="3">
        <v>168.17630000000003</v>
      </c>
      <c r="I16369" s="3">
        <v>790.42861000000005</v>
      </c>
      <c r="J16369" s="3">
        <v>17776.234909999999</v>
      </c>
      <c r="K16369" s="3">
        <v>27348.053707692306</v>
      </c>
      <c r="L16369" s="4">
        <v>0.35</v>
      </c>
    </row>
    <row r="16370" spans="1:12" x14ac:dyDescent="0.35">
      <c r="A16370" s="1" t="s">
        <v>27385</v>
      </c>
      <c r="B16370" t="s">
        <v>20232</v>
      </c>
      <c r="C16370" t="s">
        <v>34</v>
      </c>
      <c r="D16370" t="s">
        <v>35</v>
      </c>
      <c r="E16370">
        <v>1</v>
      </c>
      <c r="F16370" s="2">
        <v>2163.94</v>
      </c>
      <c r="G16370" s="3">
        <v>4906</v>
      </c>
      <c r="H16370" s="3">
        <v>21.639400000000002</v>
      </c>
      <c r="I16370" s="3">
        <v>101.70518</v>
      </c>
      <c r="J16370" s="3">
        <v>2287.28458</v>
      </c>
      <c r="K16370" s="3">
        <v>3518.8993538461536</v>
      </c>
      <c r="L16370" s="4">
        <v>0.35</v>
      </c>
    </row>
    <row r="16371" spans="1:12" x14ac:dyDescent="0.35">
      <c r="A16371" s="1" t="s">
        <v>27386</v>
      </c>
      <c r="B16371" t="s">
        <v>21629</v>
      </c>
      <c r="C16371" t="s">
        <v>34</v>
      </c>
      <c r="D16371" t="s">
        <v>35</v>
      </c>
      <c r="E16371">
        <v>1</v>
      </c>
      <c r="F16371" s="2">
        <v>7787.48</v>
      </c>
      <c r="G16371" s="3">
        <v>17649</v>
      </c>
      <c r="H16371" s="3">
        <v>77.874799999999993</v>
      </c>
      <c r="I16371" s="3">
        <v>366.01155999999997</v>
      </c>
      <c r="J16371" s="3">
        <v>8231.36636</v>
      </c>
      <c r="K16371" s="3">
        <v>12663.640553846153</v>
      </c>
      <c r="L16371" s="4">
        <v>0.35</v>
      </c>
    </row>
    <row r="16372" spans="1:12" x14ac:dyDescent="0.35">
      <c r="A16372" s="1" t="s">
        <v>27387</v>
      </c>
      <c r="B16372" t="s">
        <v>27388</v>
      </c>
      <c r="C16372" t="s">
        <v>363</v>
      </c>
      <c r="D16372" t="s">
        <v>364</v>
      </c>
      <c r="E16372">
        <v>1</v>
      </c>
      <c r="F16372" s="2">
        <v>14.35</v>
      </c>
      <c r="G16372" s="3">
        <v>33</v>
      </c>
      <c r="H16372" s="3">
        <v>0.14349999999999999</v>
      </c>
      <c r="I16372" s="3">
        <v>0.67444999999999999</v>
      </c>
      <c r="J16372" s="3">
        <v>15.167949999999999</v>
      </c>
      <c r="K16372" s="3">
        <v>23.335307692307691</v>
      </c>
      <c r="L16372" s="4">
        <v>0.35</v>
      </c>
    </row>
    <row r="16373" spans="1:12" x14ac:dyDescent="0.35">
      <c r="A16373" s="1" t="s">
        <v>27389</v>
      </c>
      <c r="B16373" t="s">
        <v>19609</v>
      </c>
      <c r="C16373" t="s">
        <v>34</v>
      </c>
      <c r="D16373" t="s">
        <v>35</v>
      </c>
      <c r="E16373">
        <v>1</v>
      </c>
      <c r="F16373" s="2">
        <v>1894.31</v>
      </c>
      <c r="G16373" s="3">
        <v>4287</v>
      </c>
      <c r="H16373" s="3">
        <v>18.943100000000001</v>
      </c>
      <c r="I16373" s="3">
        <v>89.032569999999993</v>
      </c>
      <c r="J16373" s="3">
        <v>2002.28567</v>
      </c>
      <c r="K16373" s="3">
        <v>3080.439492307692</v>
      </c>
      <c r="L16373" s="4">
        <v>0.34999999999999992</v>
      </c>
    </row>
    <row r="16374" spans="1:12" x14ac:dyDescent="0.35">
      <c r="A16374" s="1" t="s">
        <v>27390</v>
      </c>
      <c r="B16374" t="s">
        <v>27391</v>
      </c>
      <c r="C16374" t="s">
        <v>34</v>
      </c>
      <c r="D16374" t="s">
        <v>35</v>
      </c>
      <c r="E16374">
        <v>1</v>
      </c>
      <c r="F16374" s="2">
        <v>5079</v>
      </c>
      <c r="G16374" s="3">
        <v>14209.686</v>
      </c>
      <c r="H16374" s="3">
        <v>50.79</v>
      </c>
      <c r="I16374" s="3">
        <v>238.71299999999999</v>
      </c>
      <c r="J16374" s="3">
        <v>5368.5029999999997</v>
      </c>
      <c r="K16374" s="3">
        <v>8259.2353846153837</v>
      </c>
      <c r="L16374" s="4">
        <v>0.35</v>
      </c>
    </row>
    <row r="16375" spans="1:12" x14ac:dyDescent="0.35">
      <c r="A16375" s="1" t="s">
        <v>27392</v>
      </c>
      <c r="B16375" t="s">
        <v>22805</v>
      </c>
      <c r="C16375" t="s">
        <v>34</v>
      </c>
      <c r="D16375" t="s">
        <v>35</v>
      </c>
      <c r="E16375">
        <v>1</v>
      </c>
      <c r="F16375" s="2">
        <v>3870.91</v>
      </c>
      <c r="G16375" s="3">
        <v>8776</v>
      </c>
      <c r="H16375" s="3">
        <v>38.709099999999999</v>
      </c>
      <c r="I16375" s="3">
        <v>181.93277</v>
      </c>
      <c r="J16375" s="3">
        <v>4091.5518699999998</v>
      </c>
      <c r="K16375" s="3">
        <v>6294.6951846153843</v>
      </c>
      <c r="L16375" s="4">
        <v>0.35</v>
      </c>
    </row>
    <row r="16376" spans="1:12" x14ac:dyDescent="0.35">
      <c r="A16376" s="1" t="s">
        <v>27393</v>
      </c>
      <c r="B16376" t="s">
        <v>22239</v>
      </c>
      <c r="C16376" t="s">
        <v>34</v>
      </c>
      <c r="D16376" t="s">
        <v>35</v>
      </c>
      <c r="E16376">
        <v>1</v>
      </c>
      <c r="F16376" s="2">
        <v>5015.54</v>
      </c>
      <c r="G16376" s="3">
        <v>11366</v>
      </c>
      <c r="H16376" s="3">
        <v>50.1554</v>
      </c>
      <c r="I16376" s="3">
        <v>235.73038</v>
      </c>
      <c r="J16376" s="3">
        <v>5301.4257799999996</v>
      </c>
      <c r="K16376" s="3">
        <v>8156.0396615384607</v>
      </c>
      <c r="L16376" s="4">
        <v>0.35</v>
      </c>
    </row>
    <row r="16377" spans="1:12" x14ac:dyDescent="0.35">
      <c r="A16377" s="1" t="s">
        <v>27394</v>
      </c>
      <c r="B16377" t="s">
        <v>27395</v>
      </c>
      <c r="C16377" t="s">
        <v>34</v>
      </c>
      <c r="D16377" t="s">
        <v>35</v>
      </c>
      <c r="E16377">
        <v>1</v>
      </c>
      <c r="F16377" s="2">
        <v>761.65</v>
      </c>
      <c r="G16377" s="3">
        <v>1727</v>
      </c>
      <c r="H16377" s="3">
        <v>7.6165000000000003</v>
      </c>
      <c r="I16377" s="3">
        <v>35.797550000000001</v>
      </c>
      <c r="J16377" s="3">
        <v>805.06404999999995</v>
      </c>
      <c r="K16377" s="3">
        <v>1238.5600769230768</v>
      </c>
      <c r="L16377" s="4">
        <v>0.35</v>
      </c>
    </row>
    <row r="16378" spans="1:12" x14ac:dyDescent="0.35">
      <c r="A16378" s="1" t="s">
        <v>27396</v>
      </c>
      <c r="B16378" t="s">
        <v>22214</v>
      </c>
      <c r="C16378" t="s">
        <v>34</v>
      </c>
      <c r="D16378" t="s">
        <v>35</v>
      </c>
      <c r="E16378">
        <v>1</v>
      </c>
      <c r="F16378" s="2">
        <v>9318.4500000000007</v>
      </c>
      <c r="G16378" s="3">
        <v>21115</v>
      </c>
      <c r="H16378" s="3">
        <v>93.184500000000014</v>
      </c>
      <c r="I16378" s="3">
        <v>437.96715000000006</v>
      </c>
      <c r="J16378" s="3">
        <v>9849.6016500000005</v>
      </c>
      <c r="K16378" s="3">
        <v>15153.233307692308</v>
      </c>
      <c r="L16378" s="4">
        <v>0.35</v>
      </c>
    </row>
    <row r="16379" spans="1:12" x14ac:dyDescent="0.35">
      <c r="A16379" s="1" t="s">
        <v>27397</v>
      </c>
      <c r="B16379" t="s">
        <v>20232</v>
      </c>
      <c r="C16379" t="s">
        <v>34</v>
      </c>
      <c r="D16379" t="s">
        <v>35</v>
      </c>
      <c r="E16379">
        <v>1</v>
      </c>
      <c r="F16379" s="2">
        <v>1794.63</v>
      </c>
      <c r="G16379" s="3">
        <v>4067</v>
      </c>
      <c r="H16379" s="3">
        <v>17.946300000000001</v>
      </c>
      <c r="I16379" s="3">
        <v>84.347610000000003</v>
      </c>
      <c r="J16379" s="3">
        <v>1896.9239100000002</v>
      </c>
      <c r="K16379" s="3">
        <v>2918.3444769230773</v>
      </c>
      <c r="L16379" s="4">
        <v>0.35000000000000003</v>
      </c>
    </row>
    <row r="16380" spans="1:12" x14ac:dyDescent="0.35">
      <c r="A16380" s="1" t="s">
        <v>27398</v>
      </c>
      <c r="B16380" t="s">
        <v>19609</v>
      </c>
      <c r="C16380" t="s">
        <v>34</v>
      </c>
      <c r="D16380" t="s">
        <v>35</v>
      </c>
      <c r="E16380">
        <v>1</v>
      </c>
      <c r="F16380" s="2">
        <v>3765.42</v>
      </c>
      <c r="G16380" s="3">
        <v>8249</v>
      </c>
      <c r="H16380" s="3">
        <v>37.654200000000003</v>
      </c>
      <c r="I16380" s="3">
        <v>176.97474</v>
      </c>
      <c r="J16380" s="3">
        <v>3980.0489400000001</v>
      </c>
      <c r="K16380" s="3">
        <v>6123.1522153846154</v>
      </c>
      <c r="L16380" s="4">
        <v>0.35</v>
      </c>
    </row>
    <row r="16381" spans="1:12" x14ac:dyDescent="0.35">
      <c r="A16381" s="1" t="s">
        <v>27399</v>
      </c>
      <c r="B16381" t="s">
        <v>23516</v>
      </c>
      <c r="C16381" t="s">
        <v>34</v>
      </c>
      <c r="D16381" t="s">
        <v>35</v>
      </c>
      <c r="E16381">
        <v>1</v>
      </c>
      <c r="F16381" s="2">
        <v>6499.88</v>
      </c>
      <c r="G16381" s="3">
        <v>14238</v>
      </c>
      <c r="H16381" s="3">
        <v>64.998800000000003</v>
      </c>
      <c r="I16381" s="3">
        <v>305.49436000000003</v>
      </c>
      <c r="J16381" s="3">
        <v>6870.3731600000001</v>
      </c>
      <c r="K16381" s="3">
        <v>10569.804861538461</v>
      </c>
      <c r="L16381" s="4">
        <v>0.35</v>
      </c>
    </row>
    <row r="16382" spans="1:12" x14ac:dyDescent="0.35">
      <c r="A16382" s="1" t="s">
        <v>27400</v>
      </c>
      <c r="B16382" t="s">
        <v>27401</v>
      </c>
      <c r="C16382" t="s">
        <v>34</v>
      </c>
      <c r="D16382" t="s">
        <v>35</v>
      </c>
      <c r="E16382">
        <v>1</v>
      </c>
      <c r="F16382" s="2">
        <v>8701.81</v>
      </c>
      <c r="G16382" s="3">
        <v>19719</v>
      </c>
      <c r="H16382" s="3">
        <v>87.01809999999999</v>
      </c>
      <c r="I16382" s="3">
        <v>408.98506999999995</v>
      </c>
      <c r="J16382" s="3">
        <v>9197.8131699999994</v>
      </c>
      <c r="K16382" s="3">
        <v>14150.4818</v>
      </c>
      <c r="L16382" s="4">
        <v>0.35000000000000003</v>
      </c>
    </row>
    <row r="16383" spans="1:12" x14ac:dyDescent="0.35">
      <c r="A16383" s="1" t="s">
        <v>27402</v>
      </c>
      <c r="B16383" t="s">
        <v>21263</v>
      </c>
      <c r="C16383" t="s">
        <v>34</v>
      </c>
      <c r="D16383" t="s">
        <v>35</v>
      </c>
      <c r="E16383">
        <v>1</v>
      </c>
      <c r="F16383" s="2">
        <v>4288.93</v>
      </c>
      <c r="G16383" s="3">
        <v>9713</v>
      </c>
      <c r="H16383" s="3">
        <v>42.889300000000006</v>
      </c>
      <c r="I16383" s="3">
        <v>201.57971000000001</v>
      </c>
      <c r="J16383" s="3">
        <v>4533.3990100000001</v>
      </c>
      <c r="K16383" s="3">
        <v>6974.460015384615</v>
      </c>
      <c r="L16383" s="4">
        <v>0.34999999999999992</v>
      </c>
    </row>
    <row r="16384" spans="1:12" x14ac:dyDescent="0.35">
      <c r="A16384" s="1" t="s">
        <v>27403</v>
      </c>
      <c r="B16384" t="s">
        <v>20232</v>
      </c>
      <c r="C16384" t="s">
        <v>34</v>
      </c>
      <c r="D16384" t="s">
        <v>35</v>
      </c>
      <c r="E16384">
        <v>1</v>
      </c>
      <c r="F16384" s="2">
        <v>1254.6500000000001</v>
      </c>
      <c r="G16384" s="3">
        <v>2885</v>
      </c>
      <c r="H16384" s="3">
        <v>12.546500000000002</v>
      </c>
      <c r="I16384" s="3">
        <v>58.968550000000008</v>
      </c>
      <c r="J16384" s="3">
        <v>1326.1650500000001</v>
      </c>
      <c r="K16384" s="3">
        <v>2040.253923076923</v>
      </c>
      <c r="L16384" s="4">
        <v>0.34999999999999992</v>
      </c>
    </row>
    <row r="16385" spans="1:12" x14ac:dyDescent="0.35">
      <c r="A16385" s="1" t="s">
        <v>27404</v>
      </c>
      <c r="B16385" t="s">
        <v>19609</v>
      </c>
      <c r="C16385" t="s">
        <v>34</v>
      </c>
      <c r="D16385" t="s">
        <v>35</v>
      </c>
      <c r="E16385">
        <v>1</v>
      </c>
      <c r="F16385" s="2">
        <v>2301.63</v>
      </c>
      <c r="G16385" s="3">
        <v>5212</v>
      </c>
      <c r="H16385" s="3">
        <v>23.016300000000001</v>
      </c>
      <c r="I16385" s="3">
        <v>108.17661000000001</v>
      </c>
      <c r="J16385" s="3">
        <v>2432.8229100000003</v>
      </c>
      <c r="K16385" s="3">
        <v>3742.8044769230773</v>
      </c>
      <c r="L16385" s="4">
        <v>0.35</v>
      </c>
    </row>
    <row r="16386" spans="1:12" x14ac:dyDescent="0.35">
      <c r="A16386" s="1" t="s">
        <v>27405</v>
      </c>
      <c r="B16386" t="s">
        <v>23112</v>
      </c>
      <c r="C16386" t="s">
        <v>34</v>
      </c>
      <c r="D16386" t="s">
        <v>35</v>
      </c>
      <c r="E16386">
        <v>1</v>
      </c>
      <c r="F16386" s="2">
        <v>2919.62</v>
      </c>
      <c r="G16386" s="3">
        <v>6614</v>
      </c>
      <c r="H16386" s="3">
        <v>29.196200000000001</v>
      </c>
      <c r="I16386" s="3">
        <v>137.22214</v>
      </c>
      <c r="J16386" s="3">
        <v>3086.0383399999996</v>
      </c>
      <c r="K16386" s="3">
        <v>4747.751292307692</v>
      </c>
      <c r="L16386" s="4">
        <v>0.35000000000000003</v>
      </c>
    </row>
    <row r="16387" spans="1:12" x14ac:dyDescent="0.35">
      <c r="A16387" s="1" t="s">
        <v>27406</v>
      </c>
      <c r="B16387" t="s">
        <v>27407</v>
      </c>
      <c r="C16387" t="s">
        <v>34</v>
      </c>
      <c r="D16387" t="s">
        <v>35</v>
      </c>
      <c r="E16387">
        <v>1</v>
      </c>
      <c r="F16387" s="2">
        <v>632</v>
      </c>
      <c r="G16387" s="3">
        <v>1357.0816</v>
      </c>
      <c r="H16387" s="3">
        <v>6.32</v>
      </c>
      <c r="I16387" s="3">
        <v>29.704000000000001</v>
      </c>
      <c r="J16387" s="3">
        <v>668.024</v>
      </c>
      <c r="K16387" s="3">
        <v>1027.7292307692308</v>
      </c>
      <c r="L16387" s="4">
        <v>0.35</v>
      </c>
    </row>
    <row r="16388" spans="1:12" x14ac:dyDescent="0.35">
      <c r="A16388" s="1" t="s">
        <v>27408</v>
      </c>
      <c r="B16388" t="s">
        <v>27409</v>
      </c>
      <c r="C16388" t="s">
        <v>34</v>
      </c>
      <c r="D16388" t="s">
        <v>35</v>
      </c>
      <c r="E16388">
        <v>1</v>
      </c>
      <c r="F16388" s="2">
        <v>24</v>
      </c>
      <c r="G16388" s="3">
        <v>54</v>
      </c>
      <c r="H16388" s="3">
        <v>0.24</v>
      </c>
      <c r="I16388" s="3">
        <v>1.1280000000000001</v>
      </c>
      <c r="J16388" s="3">
        <v>25.367999999999999</v>
      </c>
      <c r="K16388" s="3">
        <v>39.027692307692305</v>
      </c>
      <c r="L16388" s="4">
        <v>0.35</v>
      </c>
    </row>
    <row r="16389" spans="1:12" x14ac:dyDescent="0.35">
      <c r="A16389" s="1" t="s">
        <v>27410</v>
      </c>
      <c r="B16389" t="s">
        <v>27411</v>
      </c>
      <c r="C16389" t="s">
        <v>34</v>
      </c>
      <c r="D16389" t="s">
        <v>35</v>
      </c>
      <c r="E16389">
        <v>1</v>
      </c>
      <c r="F16389" s="2">
        <v>10403.44</v>
      </c>
      <c r="G16389" s="3">
        <v>23571</v>
      </c>
      <c r="H16389" s="3">
        <v>104.03440000000001</v>
      </c>
      <c r="I16389" s="3">
        <v>488.96168</v>
      </c>
      <c r="J16389" s="3">
        <v>10996.436080000001</v>
      </c>
      <c r="K16389" s="3">
        <v>16917.593969230769</v>
      </c>
      <c r="L16389" s="4">
        <v>0.34999999999999992</v>
      </c>
    </row>
    <row r="16390" spans="1:12" x14ac:dyDescent="0.35">
      <c r="A16390" s="1" t="s">
        <v>27412</v>
      </c>
      <c r="B16390" t="s">
        <v>27413</v>
      </c>
      <c r="C16390" t="s">
        <v>34</v>
      </c>
      <c r="D16390" t="s">
        <v>35</v>
      </c>
      <c r="E16390">
        <v>1</v>
      </c>
      <c r="F16390" s="2">
        <v>1225.6500000000001</v>
      </c>
      <c r="G16390" s="3">
        <v>2775</v>
      </c>
      <c r="H16390" s="3">
        <v>12.256500000000001</v>
      </c>
      <c r="I16390" s="3">
        <v>57.605550000000001</v>
      </c>
      <c r="J16390" s="3">
        <v>1295.51205</v>
      </c>
      <c r="K16390" s="3">
        <v>1993.0954615384614</v>
      </c>
      <c r="L16390" s="4">
        <v>0.34999999999999992</v>
      </c>
    </row>
    <row r="16391" spans="1:12" x14ac:dyDescent="0.35">
      <c r="A16391" s="1" t="s">
        <v>27414</v>
      </c>
      <c r="B16391" t="s">
        <v>20232</v>
      </c>
      <c r="C16391" t="s">
        <v>34</v>
      </c>
      <c r="D16391" t="s">
        <v>35</v>
      </c>
      <c r="E16391">
        <v>1</v>
      </c>
      <c r="F16391" s="2">
        <v>2163.94</v>
      </c>
      <c r="G16391" s="3">
        <v>4906</v>
      </c>
      <c r="H16391" s="3">
        <v>21.639400000000002</v>
      </c>
      <c r="I16391" s="3">
        <v>101.70518</v>
      </c>
      <c r="J16391" s="3">
        <v>2287.28458</v>
      </c>
      <c r="K16391" s="3">
        <v>3518.8993538461536</v>
      </c>
      <c r="L16391" s="4">
        <v>0.35</v>
      </c>
    </row>
    <row r="16392" spans="1:12" x14ac:dyDescent="0.35">
      <c r="A16392" s="1" t="s">
        <v>27415</v>
      </c>
      <c r="B16392" t="s">
        <v>22805</v>
      </c>
      <c r="C16392" t="s">
        <v>34</v>
      </c>
      <c r="D16392" t="s">
        <v>35</v>
      </c>
      <c r="E16392">
        <v>1</v>
      </c>
      <c r="F16392" s="2">
        <v>3870.91</v>
      </c>
      <c r="G16392" s="3">
        <v>8776</v>
      </c>
      <c r="H16392" s="3">
        <v>38.709099999999999</v>
      </c>
      <c r="I16392" s="3">
        <v>181.93277</v>
      </c>
      <c r="J16392" s="3">
        <v>4091.5518699999998</v>
      </c>
      <c r="K16392" s="3">
        <v>6294.6951846153843</v>
      </c>
      <c r="L16392" s="4">
        <v>0.35</v>
      </c>
    </row>
    <row r="16393" spans="1:12" x14ac:dyDescent="0.35">
      <c r="A16393" s="1" t="s">
        <v>27416</v>
      </c>
      <c r="B16393" t="s">
        <v>1575</v>
      </c>
      <c r="C16393" t="s">
        <v>34</v>
      </c>
      <c r="D16393" t="s">
        <v>35</v>
      </c>
      <c r="E16393">
        <v>1</v>
      </c>
      <c r="F16393" s="2">
        <v>24477.07</v>
      </c>
      <c r="G16393" s="3">
        <v>55469</v>
      </c>
      <c r="H16393" s="3">
        <v>244.77070000000001</v>
      </c>
      <c r="I16393" s="3">
        <v>1150.42229</v>
      </c>
      <c r="J16393" s="3">
        <v>25872.262989999999</v>
      </c>
      <c r="K16393" s="3">
        <v>39803.481523076924</v>
      </c>
      <c r="L16393" s="4">
        <v>0.35000000000000003</v>
      </c>
    </row>
    <row r="16394" spans="1:12" x14ac:dyDescent="0.35">
      <c r="A16394" s="1" t="s">
        <v>27417</v>
      </c>
      <c r="B16394" t="s">
        <v>19851</v>
      </c>
      <c r="C16394" t="s">
        <v>34</v>
      </c>
      <c r="D16394" t="s">
        <v>35</v>
      </c>
      <c r="E16394">
        <v>1</v>
      </c>
      <c r="F16394" s="2">
        <v>81</v>
      </c>
      <c r="G16394" s="3">
        <v>184</v>
      </c>
      <c r="H16394" s="3">
        <v>0.81</v>
      </c>
      <c r="I16394" s="3">
        <v>3.8069999999999999</v>
      </c>
      <c r="J16394" s="3">
        <v>85.617000000000004</v>
      </c>
      <c r="K16394" s="3">
        <v>131.71846153846155</v>
      </c>
      <c r="L16394" s="4">
        <v>0.35000000000000003</v>
      </c>
    </row>
    <row r="16395" spans="1:12" x14ac:dyDescent="0.35">
      <c r="A16395" s="1" t="s">
        <v>27418</v>
      </c>
      <c r="B16395" t="s">
        <v>21263</v>
      </c>
      <c r="C16395" t="s">
        <v>34</v>
      </c>
      <c r="D16395" t="s">
        <v>35</v>
      </c>
      <c r="E16395">
        <v>1</v>
      </c>
      <c r="F16395" s="2">
        <v>3299.94</v>
      </c>
      <c r="G16395" s="3">
        <v>7478</v>
      </c>
      <c r="H16395" s="3">
        <v>32.999400000000001</v>
      </c>
      <c r="I16395" s="3">
        <v>155.09718000000001</v>
      </c>
      <c r="J16395" s="3">
        <v>3488.0365800000004</v>
      </c>
      <c r="K16395" s="3">
        <v>5366.2101230769231</v>
      </c>
      <c r="L16395" s="4">
        <v>0.34999999999999992</v>
      </c>
    </row>
    <row r="16396" spans="1:12" x14ac:dyDescent="0.35">
      <c r="A16396" s="1" t="s">
        <v>27419</v>
      </c>
      <c r="B16396" t="s">
        <v>27254</v>
      </c>
      <c r="C16396" t="s">
        <v>34</v>
      </c>
      <c r="D16396" t="s">
        <v>35</v>
      </c>
      <c r="E16396">
        <v>1</v>
      </c>
      <c r="F16396" s="2">
        <v>1207</v>
      </c>
      <c r="G16396" s="3">
        <v>2775</v>
      </c>
      <c r="H16396" s="3">
        <v>12.07</v>
      </c>
      <c r="I16396" s="3">
        <v>56.728999999999999</v>
      </c>
      <c r="J16396" s="3">
        <v>1275.799</v>
      </c>
      <c r="K16396" s="3">
        <v>1962.7676923076922</v>
      </c>
      <c r="L16396" s="4">
        <v>0.35</v>
      </c>
    </row>
    <row r="16397" spans="1:12" x14ac:dyDescent="0.35">
      <c r="A16397" s="1" t="s">
        <v>27420</v>
      </c>
      <c r="B16397" t="s">
        <v>1575</v>
      </c>
      <c r="C16397" t="s">
        <v>34</v>
      </c>
      <c r="D16397" t="s">
        <v>35</v>
      </c>
      <c r="E16397">
        <v>1</v>
      </c>
      <c r="F16397" s="2">
        <v>33901.550000000003</v>
      </c>
      <c r="G16397" s="3">
        <v>76822</v>
      </c>
      <c r="H16397" s="3">
        <v>339.01550000000003</v>
      </c>
      <c r="I16397" s="3">
        <v>1593.3728500000002</v>
      </c>
      <c r="J16397" s="3">
        <v>35833.938350000004</v>
      </c>
      <c r="K16397" s="3">
        <v>55129.13592307693</v>
      </c>
      <c r="L16397" s="4">
        <v>0.35000000000000003</v>
      </c>
    </row>
    <row r="16398" spans="1:12" x14ac:dyDescent="0.35">
      <c r="A16398" s="1" t="s">
        <v>27421</v>
      </c>
      <c r="B16398" t="s">
        <v>19609</v>
      </c>
      <c r="C16398" t="s">
        <v>34</v>
      </c>
      <c r="D16398" t="s">
        <v>35</v>
      </c>
      <c r="E16398">
        <v>1</v>
      </c>
      <c r="F16398" s="2">
        <v>2569.27</v>
      </c>
      <c r="G16398" s="3">
        <v>5824</v>
      </c>
      <c r="H16398" s="3">
        <v>25.692700000000002</v>
      </c>
      <c r="I16398" s="3">
        <v>120.75569</v>
      </c>
      <c r="J16398" s="3">
        <v>2715.71839</v>
      </c>
      <c r="K16398" s="3">
        <v>4178.028292307692</v>
      </c>
      <c r="L16398" s="4">
        <v>0.35</v>
      </c>
    </row>
    <row r="16399" spans="1:12" x14ac:dyDescent="0.35">
      <c r="A16399" s="1" t="s">
        <v>27422</v>
      </c>
      <c r="B16399" t="s">
        <v>19609</v>
      </c>
      <c r="C16399" t="s">
        <v>34</v>
      </c>
      <c r="D16399" t="s">
        <v>35</v>
      </c>
      <c r="E16399">
        <v>1</v>
      </c>
      <c r="F16399" s="2">
        <v>2098.96</v>
      </c>
      <c r="G16399" s="3">
        <v>4752</v>
      </c>
      <c r="H16399" s="3">
        <v>20.989599999999999</v>
      </c>
      <c r="I16399" s="3">
        <v>98.651120000000006</v>
      </c>
      <c r="J16399" s="3">
        <v>2218.6007199999999</v>
      </c>
      <c r="K16399" s="3">
        <v>3413.2318769230765</v>
      </c>
      <c r="L16399" s="4">
        <v>0.34999999999999992</v>
      </c>
    </row>
    <row r="16400" spans="1:12" x14ac:dyDescent="0.35">
      <c r="A16400" s="1" t="s">
        <v>27423</v>
      </c>
      <c r="B16400" t="s">
        <v>27230</v>
      </c>
      <c r="C16400" t="s">
        <v>34</v>
      </c>
      <c r="D16400" t="s">
        <v>35</v>
      </c>
      <c r="E16400">
        <v>1</v>
      </c>
      <c r="F16400" s="2">
        <v>12898.72</v>
      </c>
      <c r="G16400" s="3">
        <v>29223</v>
      </c>
      <c r="H16400" s="3">
        <v>128.9872</v>
      </c>
      <c r="I16400" s="3">
        <v>606.23983999999996</v>
      </c>
      <c r="J16400" s="3">
        <v>13633.947039999999</v>
      </c>
      <c r="K16400" s="3">
        <v>20975.303138461535</v>
      </c>
      <c r="L16400" s="4">
        <v>0.34999999999999992</v>
      </c>
    </row>
    <row r="16401" spans="1:12" x14ac:dyDescent="0.35">
      <c r="A16401" s="1" t="s">
        <v>27424</v>
      </c>
      <c r="B16401" t="s">
        <v>27425</v>
      </c>
      <c r="C16401" t="s">
        <v>34</v>
      </c>
      <c r="D16401" t="s">
        <v>35</v>
      </c>
      <c r="E16401">
        <v>1</v>
      </c>
      <c r="F16401" s="2">
        <v>1140.48</v>
      </c>
      <c r="G16401" s="3">
        <v>2352</v>
      </c>
      <c r="H16401" s="3">
        <v>11.4048</v>
      </c>
      <c r="I16401" s="3">
        <v>53.602560000000004</v>
      </c>
      <c r="J16401" s="3">
        <v>1205.4873600000001</v>
      </c>
      <c r="K16401" s="3">
        <v>1854.5959384615385</v>
      </c>
      <c r="L16401" s="4">
        <v>0.35</v>
      </c>
    </row>
    <row r="16402" spans="1:12" x14ac:dyDescent="0.35">
      <c r="A16402" s="1" t="s">
        <v>27426</v>
      </c>
      <c r="B16402" t="s">
        <v>11717</v>
      </c>
      <c r="C16402" t="s">
        <v>363</v>
      </c>
      <c r="D16402" t="s">
        <v>364</v>
      </c>
      <c r="E16402">
        <v>1</v>
      </c>
      <c r="F16402" s="2">
        <v>5.08</v>
      </c>
      <c r="G16402" s="3">
        <v>12</v>
      </c>
      <c r="H16402" s="3">
        <v>5.0800000000000005E-2</v>
      </c>
      <c r="I16402" s="3">
        <v>0.23876</v>
      </c>
      <c r="J16402" s="3">
        <v>5.3695599999999999</v>
      </c>
      <c r="K16402" s="3">
        <v>8.2608615384615387</v>
      </c>
      <c r="L16402" s="4">
        <v>0.35000000000000003</v>
      </c>
    </row>
    <row r="16403" spans="1:12" x14ac:dyDescent="0.35">
      <c r="A16403" s="1" t="s">
        <v>27427</v>
      </c>
      <c r="B16403" t="s">
        <v>27428</v>
      </c>
      <c r="C16403" t="s">
        <v>34</v>
      </c>
      <c r="D16403" t="s">
        <v>35</v>
      </c>
      <c r="E16403">
        <v>1</v>
      </c>
      <c r="F16403" s="2">
        <v>444</v>
      </c>
      <c r="G16403" s="3">
        <v>916</v>
      </c>
      <c r="H16403" s="3">
        <v>4.4400000000000004</v>
      </c>
      <c r="I16403" s="3">
        <v>20.867999999999999</v>
      </c>
      <c r="J16403" s="3">
        <v>469.30799999999999</v>
      </c>
      <c r="K16403" s="3">
        <v>722.01230769230767</v>
      </c>
      <c r="L16403" s="4">
        <v>0.35</v>
      </c>
    </row>
    <row r="16404" spans="1:12" x14ac:dyDescent="0.35">
      <c r="A16404" s="1" t="s">
        <v>27429</v>
      </c>
      <c r="B16404" t="s">
        <v>27430</v>
      </c>
      <c r="C16404" t="s">
        <v>34</v>
      </c>
      <c r="D16404" t="s">
        <v>35</v>
      </c>
      <c r="E16404">
        <v>1</v>
      </c>
      <c r="F16404" s="2">
        <v>16.600000000000001</v>
      </c>
      <c r="G16404" s="3">
        <v>35</v>
      </c>
      <c r="H16404" s="3">
        <v>0.16600000000000001</v>
      </c>
      <c r="I16404" s="3">
        <v>0.78020000000000012</v>
      </c>
      <c r="J16404" s="3">
        <v>17.546200000000002</v>
      </c>
      <c r="K16404" s="3">
        <v>26.99415384615385</v>
      </c>
      <c r="L16404" s="4">
        <v>0.35</v>
      </c>
    </row>
    <row r="16405" spans="1:12" x14ac:dyDescent="0.35">
      <c r="A16405" s="1" t="s">
        <v>27431</v>
      </c>
      <c r="B16405" t="s">
        <v>27432</v>
      </c>
      <c r="C16405" t="s">
        <v>34</v>
      </c>
      <c r="D16405" t="s">
        <v>35</v>
      </c>
      <c r="E16405">
        <v>1</v>
      </c>
      <c r="F16405" s="2">
        <v>37.57</v>
      </c>
      <c r="G16405" s="3">
        <v>78</v>
      </c>
      <c r="H16405" s="3">
        <v>0.37570000000000003</v>
      </c>
      <c r="I16405" s="3">
        <v>1.76579</v>
      </c>
      <c r="J16405" s="3">
        <v>39.711490000000005</v>
      </c>
      <c r="K16405" s="3">
        <v>61.094600000000007</v>
      </c>
      <c r="L16405" s="4">
        <v>0.35</v>
      </c>
    </row>
    <row r="16406" spans="1:12" x14ac:dyDescent="0.35">
      <c r="A16406" s="1" t="s">
        <v>27433</v>
      </c>
      <c r="B16406" t="s">
        <v>27434</v>
      </c>
      <c r="C16406" t="s">
        <v>29</v>
      </c>
      <c r="D16406" t="s">
        <v>30</v>
      </c>
      <c r="E16406">
        <v>1</v>
      </c>
      <c r="F16406" s="2">
        <v>91</v>
      </c>
      <c r="G16406" s="3">
        <v>198.89</v>
      </c>
      <c r="H16406" s="3">
        <v>0.91</v>
      </c>
      <c r="I16406" s="3">
        <v>4.2770000000000001</v>
      </c>
      <c r="J16406" s="3">
        <v>96.186999999999998</v>
      </c>
      <c r="K16406" s="3">
        <v>147.97999999999999</v>
      </c>
      <c r="L16406" s="4">
        <v>0.35</v>
      </c>
    </row>
    <row r="16407" spans="1:12" x14ac:dyDescent="0.35">
      <c r="A16407" s="1" t="s">
        <v>27435</v>
      </c>
      <c r="B16407" t="s">
        <v>27436</v>
      </c>
      <c r="C16407" t="s">
        <v>21</v>
      </c>
      <c r="D16407" t="s">
        <v>22</v>
      </c>
      <c r="E16407">
        <v>1</v>
      </c>
      <c r="F16407" s="2">
        <v>6.46</v>
      </c>
      <c r="G16407" s="3">
        <v>14</v>
      </c>
      <c r="H16407" s="3">
        <v>6.4600000000000005E-2</v>
      </c>
      <c r="I16407" s="3">
        <v>0.30362</v>
      </c>
      <c r="J16407" s="3">
        <v>6.82822</v>
      </c>
      <c r="K16407" s="3">
        <v>10.504953846153846</v>
      </c>
      <c r="L16407" s="4">
        <v>0.35</v>
      </c>
    </row>
    <row r="16408" spans="1:12" x14ac:dyDescent="0.35">
      <c r="A16408" s="1" t="s">
        <v>27437</v>
      </c>
      <c r="B16408" t="s">
        <v>27438</v>
      </c>
      <c r="C16408" t="s">
        <v>34</v>
      </c>
      <c r="D16408" t="s">
        <v>35</v>
      </c>
      <c r="E16408">
        <v>1</v>
      </c>
      <c r="F16408" s="2">
        <v>47.21</v>
      </c>
      <c r="G16408" s="3">
        <v>98</v>
      </c>
      <c r="H16408" s="3">
        <v>0.47210000000000002</v>
      </c>
      <c r="I16408" s="3">
        <v>2.2188699999999999</v>
      </c>
      <c r="J16408" s="3">
        <v>49.900970000000001</v>
      </c>
      <c r="K16408" s="3">
        <v>76.770723076923076</v>
      </c>
      <c r="L16408" s="4">
        <v>0.35</v>
      </c>
    </row>
    <row r="16409" spans="1:12" x14ac:dyDescent="0.35">
      <c r="A16409" s="1" t="s">
        <v>27439</v>
      </c>
      <c r="B16409" t="s">
        <v>27440</v>
      </c>
      <c r="C16409" t="s">
        <v>34</v>
      </c>
      <c r="D16409" t="s">
        <v>35</v>
      </c>
      <c r="E16409">
        <v>1</v>
      </c>
      <c r="F16409" s="2">
        <v>139.6</v>
      </c>
      <c r="G16409" s="3">
        <v>275</v>
      </c>
      <c r="H16409" s="3">
        <v>1.3959999999999999</v>
      </c>
      <c r="I16409" s="3">
        <v>6.5611999999999995</v>
      </c>
      <c r="J16409" s="3">
        <v>147.55719999999997</v>
      </c>
      <c r="K16409" s="3">
        <v>227.01107692307687</v>
      </c>
      <c r="L16409" s="4">
        <v>0.35</v>
      </c>
    </row>
    <row r="16410" spans="1:12" x14ac:dyDescent="0.35">
      <c r="A16410" s="1" t="s">
        <v>27441</v>
      </c>
      <c r="B16410" t="s">
        <v>27442</v>
      </c>
      <c r="C16410" t="s">
        <v>34</v>
      </c>
      <c r="D16410" t="s">
        <v>35</v>
      </c>
      <c r="E16410">
        <v>1</v>
      </c>
      <c r="F16410" s="2">
        <v>33.29</v>
      </c>
      <c r="G16410" s="3">
        <v>66</v>
      </c>
      <c r="H16410" s="3">
        <v>0.33289999999999997</v>
      </c>
      <c r="I16410" s="3">
        <v>1.56463</v>
      </c>
      <c r="J16410" s="3">
        <v>35.187530000000002</v>
      </c>
      <c r="K16410" s="3">
        <v>54.134661538461543</v>
      </c>
      <c r="L16410" s="4">
        <v>0.35000000000000003</v>
      </c>
    </row>
    <row r="16411" spans="1:12" x14ac:dyDescent="0.35">
      <c r="A16411" s="1" t="s">
        <v>27443</v>
      </c>
      <c r="B16411" t="s">
        <v>27444</v>
      </c>
      <c r="C16411" t="s">
        <v>34</v>
      </c>
      <c r="D16411" t="s">
        <v>35</v>
      </c>
      <c r="E16411">
        <v>1</v>
      </c>
      <c r="F16411" s="2">
        <v>61.58</v>
      </c>
      <c r="G16411" s="3">
        <v>116</v>
      </c>
      <c r="H16411" s="3">
        <v>0.61580000000000001</v>
      </c>
      <c r="I16411" s="3">
        <v>2.8942600000000001</v>
      </c>
      <c r="J16411" s="3">
        <v>65.090059999999994</v>
      </c>
      <c r="K16411" s="3">
        <v>100.13855384615384</v>
      </c>
      <c r="L16411" s="4">
        <v>0.35000000000000003</v>
      </c>
    </row>
    <row r="16412" spans="1:12" x14ac:dyDescent="0.35">
      <c r="A16412" s="1" t="s">
        <v>27445</v>
      </c>
      <c r="B16412" t="s">
        <v>27446</v>
      </c>
      <c r="C16412" t="s">
        <v>34</v>
      </c>
      <c r="D16412" t="s">
        <v>35</v>
      </c>
      <c r="E16412">
        <v>1</v>
      </c>
      <c r="F16412" s="2">
        <v>89.29</v>
      </c>
      <c r="G16412" s="3">
        <v>93</v>
      </c>
      <c r="H16412" s="3">
        <v>0.89290000000000003</v>
      </c>
      <c r="I16412" s="3">
        <v>4.1966299999999999</v>
      </c>
      <c r="J16412" s="3">
        <v>94.379530000000003</v>
      </c>
      <c r="K16412" s="3">
        <v>145.19927692307692</v>
      </c>
      <c r="L16412" s="4">
        <v>0.35</v>
      </c>
    </row>
    <row r="16413" spans="1:12" x14ac:dyDescent="0.35">
      <c r="A16413" s="1" t="s">
        <v>27447</v>
      </c>
      <c r="B16413" t="s">
        <v>27448</v>
      </c>
      <c r="C16413" t="s">
        <v>34</v>
      </c>
      <c r="D16413" t="s">
        <v>35</v>
      </c>
      <c r="E16413">
        <v>1</v>
      </c>
      <c r="F16413" s="2">
        <v>42.56</v>
      </c>
      <c r="G16413" s="3">
        <v>88</v>
      </c>
      <c r="H16413" s="3">
        <v>0.42560000000000003</v>
      </c>
      <c r="I16413" s="3">
        <v>2.0003200000000003</v>
      </c>
      <c r="J16413" s="3">
        <v>44.985920000000007</v>
      </c>
      <c r="K16413" s="3">
        <v>69.209107692307697</v>
      </c>
      <c r="L16413" s="4">
        <v>0.34999999999999992</v>
      </c>
    </row>
    <row r="16414" spans="1:12" x14ac:dyDescent="0.35">
      <c r="A16414" s="1" t="s">
        <v>27449</v>
      </c>
      <c r="B16414" t="s">
        <v>27450</v>
      </c>
      <c r="C16414" t="s">
        <v>34</v>
      </c>
      <c r="D16414" t="s">
        <v>35</v>
      </c>
      <c r="E16414">
        <v>2</v>
      </c>
      <c r="F16414" s="2">
        <v>97.2</v>
      </c>
      <c r="G16414" s="3">
        <v>201</v>
      </c>
      <c r="H16414" s="3">
        <v>0.97200000000000009</v>
      </c>
      <c r="I16414" s="3">
        <v>0</v>
      </c>
      <c r="J16414" s="3">
        <v>98.171999999999997</v>
      </c>
      <c r="K16414" s="3">
        <v>151.03384615384616</v>
      </c>
      <c r="L16414" s="4">
        <v>0.35000000000000003</v>
      </c>
    </row>
    <row r="16415" spans="1:12" x14ac:dyDescent="0.35">
      <c r="A16415" s="1" t="s">
        <v>27451</v>
      </c>
      <c r="B16415" t="s">
        <v>27452</v>
      </c>
      <c r="C16415" t="s">
        <v>34</v>
      </c>
      <c r="D16415" t="s">
        <v>35</v>
      </c>
      <c r="E16415">
        <v>2</v>
      </c>
      <c r="F16415" s="2">
        <v>250.6</v>
      </c>
      <c r="G16415" s="3">
        <v>517</v>
      </c>
      <c r="H16415" s="3">
        <v>2.5059999999999998</v>
      </c>
      <c r="I16415" s="3">
        <v>0</v>
      </c>
      <c r="J16415" s="3">
        <v>253.10599999999999</v>
      </c>
      <c r="K16415" s="3">
        <v>389.39384615384614</v>
      </c>
      <c r="L16415" s="4">
        <v>0.35</v>
      </c>
    </row>
    <row r="16416" spans="1:12" x14ac:dyDescent="0.35">
      <c r="A16416" s="1" t="s">
        <v>27453</v>
      </c>
      <c r="B16416" t="s">
        <v>27454</v>
      </c>
      <c r="C16416" t="s">
        <v>34</v>
      </c>
      <c r="D16416" t="s">
        <v>35</v>
      </c>
      <c r="E16416">
        <v>1</v>
      </c>
      <c r="F16416" s="2">
        <v>61.77</v>
      </c>
      <c r="G16416" s="3">
        <v>128</v>
      </c>
      <c r="H16416" s="3">
        <v>0.61770000000000003</v>
      </c>
      <c r="I16416" s="3">
        <v>2.9031899999999999</v>
      </c>
      <c r="J16416" s="3">
        <v>65.290890000000005</v>
      </c>
      <c r="K16416" s="3">
        <v>100.44752307692308</v>
      </c>
      <c r="L16416" s="4">
        <v>0.35</v>
      </c>
    </row>
    <row r="16417" spans="1:12" x14ac:dyDescent="0.35">
      <c r="A16417" s="1" t="s">
        <v>27455</v>
      </c>
      <c r="B16417" t="s">
        <v>27456</v>
      </c>
      <c r="C16417" t="s">
        <v>34</v>
      </c>
      <c r="D16417" t="s">
        <v>35</v>
      </c>
      <c r="E16417">
        <v>2</v>
      </c>
      <c r="F16417" s="2">
        <v>18</v>
      </c>
      <c r="G16417" s="3">
        <v>38</v>
      </c>
      <c r="H16417" s="3">
        <v>0.18</v>
      </c>
      <c r="I16417" s="3">
        <v>0</v>
      </c>
      <c r="J16417" s="3">
        <v>18.18</v>
      </c>
      <c r="K16417" s="3">
        <v>27.969230769230769</v>
      </c>
      <c r="L16417" s="4">
        <v>0.35000000000000003</v>
      </c>
    </row>
    <row r="16418" spans="1:12" x14ac:dyDescent="0.35">
      <c r="A16418" s="1" t="s">
        <v>27457</v>
      </c>
      <c r="B16418" t="s">
        <v>27458</v>
      </c>
      <c r="C16418" t="s">
        <v>34</v>
      </c>
      <c r="D16418" t="s">
        <v>35</v>
      </c>
      <c r="E16418">
        <v>2</v>
      </c>
      <c r="F16418" s="2">
        <v>87.85</v>
      </c>
      <c r="G16418" s="3">
        <v>182</v>
      </c>
      <c r="H16418" s="3">
        <v>0.87849999999999995</v>
      </c>
      <c r="I16418" s="3">
        <v>0</v>
      </c>
      <c r="J16418" s="3">
        <v>88.728499999999997</v>
      </c>
      <c r="K16418" s="3">
        <v>136.5053846153846</v>
      </c>
      <c r="L16418" s="4">
        <v>0.34999999999999992</v>
      </c>
    </row>
    <row r="16419" spans="1:12" x14ac:dyDescent="0.35">
      <c r="A16419" s="1" t="s">
        <v>27459</v>
      </c>
      <c r="B16419" t="s">
        <v>27460</v>
      </c>
      <c r="C16419" t="s">
        <v>34</v>
      </c>
      <c r="D16419" t="s">
        <v>35</v>
      </c>
      <c r="E16419">
        <v>2</v>
      </c>
      <c r="F16419" s="2">
        <v>74.2</v>
      </c>
      <c r="G16419" s="3">
        <v>153</v>
      </c>
      <c r="H16419" s="3">
        <v>0.74199999999999999</v>
      </c>
      <c r="I16419" s="3">
        <v>0</v>
      </c>
      <c r="J16419" s="3">
        <v>74.942000000000007</v>
      </c>
      <c r="K16419" s="3">
        <v>115.29538461538462</v>
      </c>
      <c r="L16419" s="4">
        <v>0.35</v>
      </c>
    </row>
    <row r="16420" spans="1:12" x14ac:dyDescent="0.35">
      <c r="A16420" s="1" t="s">
        <v>27461</v>
      </c>
      <c r="B16420" t="s">
        <v>27462</v>
      </c>
      <c r="C16420" t="s">
        <v>34</v>
      </c>
      <c r="D16420" t="s">
        <v>35</v>
      </c>
      <c r="E16420">
        <v>2</v>
      </c>
      <c r="F16420" s="2">
        <v>105.9</v>
      </c>
      <c r="G16420" s="3">
        <v>219</v>
      </c>
      <c r="H16420" s="3">
        <v>1.0590000000000002</v>
      </c>
      <c r="I16420" s="3">
        <v>0</v>
      </c>
      <c r="J16420" s="3">
        <v>106.959</v>
      </c>
      <c r="K16420" s="3">
        <v>164.55230769230769</v>
      </c>
      <c r="L16420" s="4">
        <v>0.35</v>
      </c>
    </row>
    <row r="16421" spans="1:12" x14ac:dyDescent="0.35">
      <c r="A16421" s="1" t="s">
        <v>27463</v>
      </c>
      <c r="B16421" t="s">
        <v>27464</v>
      </c>
      <c r="C16421" t="s">
        <v>34</v>
      </c>
      <c r="D16421" t="s">
        <v>35</v>
      </c>
      <c r="E16421">
        <v>1</v>
      </c>
      <c r="F16421" s="2">
        <v>19</v>
      </c>
      <c r="G16421" s="3">
        <v>40</v>
      </c>
      <c r="H16421" s="3">
        <v>0.19</v>
      </c>
      <c r="I16421" s="3">
        <v>0.89300000000000002</v>
      </c>
      <c r="J16421" s="3">
        <v>20.083000000000002</v>
      </c>
      <c r="K16421" s="3">
        <v>30.89692307692308</v>
      </c>
      <c r="L16421" s="4">
        <v>0.35000000000000003</v>
      </c>
    </row>
    <row r="16422" spans="1:12" x14ac:dyDescent="0.35">
      <c r="A16422" s="1" t="s">
        <v>27465</v>
      </c>
      <c r="B16422" t="s">
        <v>27466</v>
      </c>
      <c r="C16422" t="s">
        <v>34</v>
      </c>
      <c r="D16422" t="s">
        <v>35</v>
      </c>
      <c r="E16422">
        <v>2</v>
      </c>
      <c r="F16422" s="2">
        <v>277.60000000000002</v>
      </c>
      <c r="G16422" s="3">
        <v>573</v>
      </c>
      <c r="H16422" s="3">
        <v>2.7760000000000002</v>
      </c>
      <c r="I16422" s="3">
        <v>0</v>
      </c>
      <c r="J16422" s="3">
        <v>280.37600000000003</v>
      </c>
      <c r="K16422" s="3">
        <v>431.34769230769234</v>
      </c>
      <c r="L16422" s="4">
        <v>0.35</v>
      </c>
    </row>
    <row r="16423" spans="1:12" x14ac:dyDescent="0.35">
      <c r="A16423" s="1" t="s">
        <v>27467</v>
      </c>
      <c r="B16423" t="s">
        <v>27468</v>
      </c>
      <c r="C16423" t="s">
        <v>34</v>
      </c>
      <c r="D16423" t="s">
        <v>35</v>
      </c>
      <c r="E16423">
        <v>2</v>
      </c>
      <c r="F16423" s="2">
        <v>55.1</v>
      </c>
      <c r="G16423" s="3">
        <v>114</v>
      </c>
      <c r="H16423" s="3">
        <v>0.55100000000000005</v>
      </c>
      <c r="I16423" s="3">
        <v>0</v>
      </c>
      <c r="J16423" s="3">
        <v>55.651000000000003</v>
      </c>
      <c r="K16423" s="3">
        <v>85.616923076923072</v>
      </c>
      <c r="L16423" s="4">
        <v>0.34999999999999992</v>
      </c>
    </row>
    <row r="16424" spans="1:12" x14ac:dyDescent="0.35">
      <c r="A16424" s="1" t="s">
        <v>27469</v>
      </c>
      <c r="B16424" t="s">
        <v>27470</v>
      </c>
      <c r="C16424" t="s">
        <v>34</v>
      </c>
      <c r="D16424" t="s">
        <v>35</v>
      </c>
      <c r="E16424">
        <v>2</v>
      </c>
      <c r="F16424" s="2">
        <v>279.39999999999998</v>
      </c>
      <c r="G16424" s="3">
        <v>577</v>
      </c>
      <c r="H16424" s="3">
        <v>2.794</v>
      </c>
      <c r="I16424" s="3">
        <v>0</v>
      </c>
      <c r="J16424" s="3">
        <v>282.19399999999996</v>
      </c>
      <c r="K16424" s="3">
        <v>434.14461538461529</v>
      </c>
      <c r="L16424" s="4">
        <v>0.35</v>
      </c>
    </row>
    <row r="16425" spans="1:12" x14ac:dyDescent="0.35">
      <c r="A16425" s="1" t="s">
        <v>27471</v>
      </c>
      <c r="B16425" t="s">
        <v>27472</v>
      </c>
      <c r="C16425" t="s">
        <v>34</v>
      </c>
      <c r="D16425" t="s">
        <v>35</v>
      </c>
      <c r="E16425">
        <v>2</v>
      </c>
      <c r="F16425" s="2">
        <v>97.2</v>
      </c>
      <c r="G16425" s="3">
        <v>201</v>
      </c>
      <c r="H16425" s="3">
        <v>0.97200000000000009</v>
      </c>
      <c r="I16425" s="3">
        <v>0</v>
      </c>
      <c r="J16425" s="3">
        <v>98.171999999999997</v>
      </c>
      <c r="K16425" s="3">
        <v>151.03384615384616</v>
      </c>
      <c r="L16425" s="4">
        <v>0.35000000000000003</v>
      </c>
    </row>
    <row r="16426" spans="1:12" x14ac:dyDescent="0.35">
      <c r="A16426" s="1" t="s">
        <v>27473</v>
      </c>
      <c r="B16426" t="s">
        <v>27474</v>
      </c>
      <c r="C16426" t="s">
        <v>34</v>
      </c>
      <c r="D16426" t="s">
        <v>35</v>
      </c>
      <c r="E16426">
        <v>1</v>
      </c>
      <c r="F16426" s="2">
        <v>9.23</v>
      </c>
      <c r="G16426" s="3">
        <v>20</v>
      </c>
      <c r="H16426" s="3">
        <v>9.2300000000000007E-2</v>
      </c>
      <c r="I16426" s="3">
        <v>0.43381000000000003</v>
      </c>
      <c r="J16426" s="3">
        <v>9.7561099999999996</v>
      </c>
      <c r="K16426" s="3">
        <v>15.009399999999999</v>
      </c>
      <c r="L16426" s="4">
        <v>0.35</v>
      </c>
    </row>
    <row r="16427" spans="1:12" x14ac:dyDescent="0.35">
      <c r="A16427" s="1" t="s">
        <v>27475</v>
      </c>
      <c r="B16427" t="s">
        <v>27476</v>
      </c>
      <c r="C16427" t="s">
        <v>34</v>
      </c>
      <c r="D16427" t="s">
        <v>35</v>
      </c>
      <c r="E16427">
        <v>1</v>
      </c>
      <c r="F16427" s="2">
        <v>133.19999999999999</v>
      </c>
      <c r="G16427" s="3">
        <v>275</v>
      </c>
      <c r="H16427" s="3">
        <v>1.3319999999999999</v>
      </c>
      <c r="I16427" s="3">
        <v>6.2603999999999997</v>
      </c>
      <c r="J16427" s="3">
        <v>140.79239999999999</v>
      </c>
      <c r="K16427" s="3">
        <v>216.60369230769228</v>
      </c>
      <c r="L16427" s="4">
        <v>0.35</v>
      </c>
    </row>
    <row r="16428" spans="1:12" x14ac:dyDescent="0.35">
      <c r="A16428" s="1" t="s">
        <v>27477</v>
      </c>
      <c r="B16428" t="s">
        <v>27478</v>
      </c>
      <c r="C16428" t="s">
        <v>34</v>
      </c>
      <c r="D16428" t="s">
        <v>35</v>
      </c>
      <c r="E16428">
        <v>2</v>
      </c>
      <c r="F16428" s="2">
        <v>74.2</v>
      </c>
      <c r="G16428" s="3">
        <v>153</v>
      </c>
      <c r="H16428" s="3">
        <v>0.74199999999999999</v>
      </c>
      <c r="I16428" s="3">
        <v>0</v>
      </c>
      <c r="J16428" s="3">
        <v>74.942000000000007</v>
      </c>
      <c r="K16428" s="3">
        <v>115.29538461538462</v>
      </c>
      <c r="L16428" s="4">
        <v>0.35</v>
      </c>
    </row>
    <row r="16429" spans="1:12" x14ac:dyDescent="0.35">
      <c r="A16429" s="1" t="s">
        <v>27479</v>
      </c>
      <c r="B16429" t="s">
        <v>27480</v>
      </c>
      <c r="C16429" t="s">
        <v>34</v>
      </c>
      <c r="D16429" t="s">
        <v>35</v>
      </c>
      <c r="E16429">
        <v>2</v>
      </c>
      <c r="F16429" s="2">
        <v>74.2</v>
      </c>
      <c r="G16429" s="3">
        <v>153</v>
      </c>
      <c r="H16429" s="3">
        <v>0.74199999999999999</v>
      </c>
      <c r="I16429" s="3">
        <v>0</v>
      </c>
      <c r="J16429" s="3">
        <v>74.942000000000007</v>
      </c>
      <c r="K16429" s="3">
        <v>115.29538461538462</v>
      </c>
      <c r="L16429" s="4">
        <v>0.35</v>
      </c>
    </row>
    <row r="16430" spans="1:12" x14ac:dyDescent="0.35">
      <c r="A16430" s="1" t="s">
        <v>27481</v>
      </c>
      <c r="B16430" t="s">
        <v>27482</v>
      </c>
      <c r="C16430" t="s">
        <v>34</v>
      </c>
      <c r="D16430" t="s">
        <v>35</v>
      </c>
      <c r="E16430">
        <v>2</v>
      </c>
      <c r="F16430" s="2">
        <v>262.45</v>
      </c>
      <c r="G16430" s="3">
        <v>542</v>
      </c>
      <c r="H16430" s="3">
        <v>2.6244999999999998</v>
      </c>
      <c r="I16430" s="3">
        <v>0</v>
      </c>
      <c r="J16430" s="3">
        <v>265.0745</v>
      </c>
      <c r="K16430" s="3">
        <v>407.80692307692306</v>
      </c>
      <c r="L16430" s="4">
        <v>0.35</v>
      </c>
    </row>
    <row r="16431" spans="1:12" x14ac:dyDescent="0.35">
      <c r="A16431" s="1" t="s">
        <v>27483</v>
      </c>
      <c r="B16431" t="s">
        <v>27484</v>
      </c>
      <c r="C16431" t="s">
        <v>34</v>
      </c>
      <c r="D16431" t="s">
        <v>35</v>
      </c>
      <c r="E16431">
        <v>2</v>
      </c>
      <c r="F16431" s="2">
        <v>342.4</v>
      </c>
      <c r="G16431" s="3">
        <v>706</v>
      </c>
      <c r="H16431" s="3">
        <v>3.4239999999999999</v>
      </c>
      <c r="I16431" s="3">
        <v>0</v>
      </c>
      <c r="J16431" s="3">
        <v>345.82399999999996</v>
      </c>
      <c r="K16431" s="3">
        <v>532.03692307692302</v>
      </c>
      <c r="L16431" s="4">
        <v>0.35000000000000003</v>
      </c>
    </row>
    <row r="16432" spans="1:12" x14ac:dyDescent="0.35">
      <c r="A16432" s="1">
        <v>2906</v>
      </c>
      <c r="B16432" t="s">
        <v>27485</v>
      </c>
      <c r="C16432" t="s">
        <v>26</v>
      </c>
      <c r="D16432" t="s">
        <v>27</v>
      </c>
      <c r="E16432">
        <v>1</v>
      </c>
      <c r="F16432" s="2">
        <v>487.37</v>
      </c>
      <c r="G16432" s="3">
        <v>1005</v>
      </c>
      <c r="H16432" s="3">
        <v>4.8737000000000004</v>
      </c>
      <c r="I16432" s="3">
        <v>22.906390000000002</v>
      </c>
      <c r="J16432" s="3">
        <v>515.15008999999998</v>
      </c>
      <c r="K16432" s="3">
        <v>792.53859999999997</v>
      </c>
      <c r="L16432" s="4">
        <v>0.35000000000000003</v>
      </c>
    </row>
    <row r="16433" spans="1:12" x14ac:dyDescent="0.35">
      <c r="A16433" s="1">
        <v>1301</v>
      </c>
      <c r="B16433" t="s">
        <v>27486</v>
      </c>
      <c r="C16433" t="s">
        <v>26</v>
      </c>
      <c r="D16433" t="s">
        <v>27</v>
      </c>
      <c r="E16433">
        <v>1</v>
      </c>
      <c r="F16433" s="2">
        <v>141.13</v>
      </c>
      <c r="G16433" s="3">
        <v>291</v>
      </c>
      <c r="H16433" s="3">
        <v>1.4113</v>
      </c>
      <c r="I16433" s="3">
        <v>6.6331099999999994</v>
      </c>
      <c r="J16433" s="3">
        <v>149.17440999999999</v>
      </c>
      <c r="K16433" s="3">
        <v>229.49909230769228</v>
      </c>
      <c r="L16433" s="4">
        <v>0.34999999999999992</v>
      </c>
    </row>
    <row r="16434" spans="1:12" x14ac:dyDescent="0.35">
      <c r="A16434" s="1">
        <v>2827</v>
      </c>
      <c r="B16434" t="s">
        <v>27487</v>
      </c>
      <c r="C16434" t="s">
        <v>26</v>
      </c>
      <c r="D16434" t="s">
        <v>27</v>
      </c>
      <c r="E16434">
        <v>1</v>
      </c>
      <c r="F16434" s="2">
        <v>187.65</v>
      </c>
      <c r="G16434" s="3">
        <v>387</v>
      </c>
      <c r="H16434" s="3">
        <v>1.8765000000000001</v>
      </c>
      <c r="I16434" s="3">
        <v>8.8195499999999996</v>
      </c>
      <c r="J16434" s="3">
        <v>198.34604999999999</v>
      </c>
      <c r="K16434" s="3">
        <v>305.1477692307692</v>
      </c>
      <c r="L16434" s="4">
        <v>0.35</v>
      </c>
    </row>
    <row r="16435" spans="1:12" x14ac:dyDescent="0.35">
      <c r="A16435" s="1">
        <v>10057</v>
      </c>
      <c r="B16435" t="s">
        <v>27488</v>
      </c>
      <c r="C16435" t="s">
        <v>26</v>
      </c>
      <c r="D16435" t="s">
        <v>27</v>
      </c>
      <c r="E16435">
        <v>1</v>
      </c>
      <c r="F16435" s="2">
        <v>1045.79</v>
      </c>
      <c r="G16435" s="3">
        <v>2157</v>
      </c>
      <c r="H16435" s="3">
        <v>10.4579</v>
      </c>
      <c r="I16435" s="3">
        <v>49.15213</v>
      </c>
      <c r="J16435" s="3">
        <v>1105.40003</v>
      </c>
      <c r="K16435" s="3">
        <v>1700.6154307692307</v>
      </c>
      <c r="L16435" s="4">
        <v>0.35</v>
      </c>
    </row>
    <row r="16436" spans="1:12" x14ac:dyDescent="0.35">
      <c r="A16436" s="1">
        <v>1363</v>
      </c>
      <c r="B16436" t="s">
        <v>27489</v>
      </c>
      <c r="C16436" t="s">
        <v>26</v>
      </c>
      <c r="D16436" t="s">
        <v>27</v>
      </c>
      <c r="E16436">
        <v>1</v>
      </c>
      <c r="F16436" s="2">
        <v>353.91</v>
      </c>
      <c r="G16436" s="3">
        <v>730</v>
      </c>
      <c r="H16436" s="3">
        <v>3.5391000000000004</v>
      </c>
      <c r="I16436" s="3">
        <v>16.633770000000002</v>
      </c>
      <c r="J16436" s="3">
        <v>374.08287000000007</v>
      </c>
      <c r="K16436" s="3">
        <v>575.51210769230784</v>
      </c>
      <c r="L16436" s="4">
        <v>0.35000000000000003</v>
      </c>
    </row>
    <row r="16437" spans="1:12" x14ac:dyDescent="0.35">
      <c r="A16437" s="1">
        <v>3202</v>
      </c>
      <c r="B16437" t="s">
        <v>27490</v>
      </c>
      <c r="C16437" t="s">
        <v>26</v>
      </c>
      <c r="D16437" t="s">
        <v>27</v>
      </c>
      <c r="E16437">
        <v>1</v>
      </c>
      <c r="F16437" s="2">
        <v>330.59</v>
      </c>
      <c r="G16437" s="3">
        <v>682</v>
      </c>
      <c r="H16437" s="3">
        <v>3.3058999999999998</v>
      </c>
      <c r="I16437" s="3">
        <v>15.537729999999998</v>
      </c>
      <c r="J16437" s="3">
        <v>349.43362999999999</v>
      </c>
      <c r="K16437" s="3">
        <v>537.59019999999998</v>
      </c>
      <c r="L16437" s="4">
        <v>0.35</v>
      </c>
    </row>
    <row r="16438" spans="1:12" x14ac:dyDescent="0.35">
      <c r="A16438" s="1">
        <v>607</v>
      </c>
      <c r="B16438" t="s">
        <v>27491</v>
      </c>
      <c r="C16438" t="s">
        <v>26</v>
      </c>
      <c r="D16438" t="s">
        <v>27</v>
      </c>
      <c r="E16438">
        <v>1</v>
      </c>
      <c r="F16438" s="2">
        <v>80.209999999999994</v>
      </c>
      <c r="G16438" s="3">
        <v>166</v>
      </c>
      <c r="H16438" s="3">
        <v>0.80209999999999992</v>
      </c>
      <c r="I16438" s="3">
        <v>3.7698699999999996</v>
      </c>
      <c r="J16438" s="3">
        <v>84.781969999999987</v>
      </c>
      <c r="K16438" s="3">
        <v>130.43379999999996</v>
      </c>
      <c r="L16438" s="4">
        <v>0.34999999999999992</v>
      </c>
    </row>
    <row r="16439" spans="1:12" x14ac:dyDescent="0.35">
      <c r="A16439" s="1">
        <v>1366</v>
      </c>
      <c r="B16439" t="s">
        <v>27492</v>
      </c>
      <c r="C16439" t="s">
        <v>26</v>
      </c>
      <c r="D16439" t="s">
        <v>27</v>
      </c>
      <c r="E16439">
        <v>1</v>
      </c>
      <c r="F16439" s="2">
        <v>256.31</v>
      </c>
      <c r="G16439" s="3">
        <v>529</v>
      </c>
      <c r="H16439" s="3">
        <v>2.5630999999999999</v>
      </c>
      <c r="I16439" s="3">
        <v>12.046570000000001</v>
      </c>
      <c r="J16439" s="3">
        <v>270.91967</v>
      </c>
      <c r="K16439" s="3">
        <v>416.79949230769228</v>
      </c>
      <c r="L16439" s="4">
        <v>0.35</v>
      </c>
    </row>
    <row r="16440" spans="1:12" x14ac:dyDescent="0.35">
      <c r="A16440" s="1">
        <v>3018</v>
      </c>
      <c r="B16440" t="s">
        <v>27493</v>
      </c>
      <c r="C16440" t="s">
        <v>26</v>
      </c>
      <c r="D16440" t="s">
        <v>27</v>
      </c>
      <c r="E16440">
        <v>1</v>
      </c>
      <c r="F16440" s="2">
        <v>405.12</v>
      </c>
      <c r="G16440" s="3">
        <v>836</v>
      </c>
      <c r="H16440" s="3">
        <v>4.0511999999999997</v>
      </c>
      <c r="I16440" s="3">
        <v>19.04064</v>
      </c>
      <c r="J16440" s="3">
        <v>428.21184</v>
      </c>
      <c r="K16440" s="3">
        <v>658.78744615384608</v>
      </c>
      <c r="L16440" s="4">
        <v>0.34999999999999992</v>
      </c>
    </row>
    <row r="16441" spans="1:12" x14ac:dyDescent="0.35">
      <c r="A16441" s="1">
        <v>2810</v>
      </c>
      <c r="B16441" t="s">
        <v>27494</v>
      </c>
      <c r="C16441" t="s">
        <v>26</v>
      </c>
      <c r="D16441" t="s">
        <v>27</v>
      </c>
      <c r="E16441">
        <v>1</v>
      </c>
      <c r="F16441" s="2">
        <v>479.69</v>
      </c>
      <c r="G16441" s="3">
        <v>990</v>
      </c>
      <c r="H16441" s="3">
        <v>4.7968999999999999</v>
      </c>
      <c r="I16441" s="3">
        <v>22.54543</v>
      </c>
      <c r="J16441" s="3">
        <v>507.03233</v>
      </c>
      <c r="K16441" s="3">
        <v>780.04973846153848</v>
      </c>
      <c r="L16441" s="4">
        <v>0.35000000000000003</v>
      </c>
    </row>
    <row r="16442" spans="1:12" x14ac:dyDescent="0.35">
      <c r="A16442" s="1">
        <v>1302</v>
      </c>
      <c r="B16442" t="s">
        <v>27495</v>
      </c>
      <c r="C16442" t="s">
        <v>26</v>
      </c>
      <c r="D16442" t="s">
        <v>27</v>
      </c>
      <c r="E16442">
        <v>1</v>
      </c>
      <c r="F16442" s="2">
        <v>141.13</v>
      </c>
      <c r="G16442" s="3">
        <v>291</v>
      </c>
      <c r="H16442" s="3">
        <v>1.4113</v>
      </c>
      <c r="I16442" s="3">
        <v>6.6331099999999994</v>
      </c>
      <c r="J16442" s="3">
        <v>149.17440999999999</v>
      </c>
      <c r="K16442" s="3">
        <v>229.49909230769228</v>
      </c>
      <c r="L16442" s="4">
        <v>0.34999999999999992</v>
      </c>
    </row>
    <row r="16443" spans="1:12" x14ac:dyDescent="0.35">
      <c r="A16443" s="1">
        <v>202</v>
      </c>
      <c r="B16443" t="s">
        <v>27496</v>
      </c>
      <c r="C16443" t="s">
        <v>26</v>
      </c>
      <c r="D16443" t="s">
        <v>27</v>
      </c>
      <c r="E16443">
        <v>1</v>
      </c>
      <c r="F16443" s="2">
        <v>44.34</v>
      </c>
      <c r="G16443" s="3">
        <v>92</v>
      </c>
      <c r="H16443" s="3">
        <v>0.44340000000000002</v>
      </c>
      <c r="I16443" s="3">
        <v>2.0839799999999999</v>
      </c>
      <c r="J16443" s="3">
        <v>46.867379999999997</v>
      </c>
      <c r="K16443" s="3">
        <v>72.103661538461537</v>
      </c>
      <c r="L16443" s="4">
        <v>0.35000000000000003</v>
      </c>
    </row>
    <row r="16444" spans="1:12" x14ac:dyDescent="0.35">
      <c r="A16444" s="1">
        <v>306</v>
      </c>
      <c r="B16444" t="s">
        <v>27497</v>
      </c>
      <c r="C16444" t="s">
        <v>26</v>
      </c>
      <c r="D16444" t="s">
        <v>27</v>
      </c>
      <c r="E16444">
        <v>1</v>
      </c>
      <c r="F16444" s="2">
        <v>127.79</v>
      </c>
      <c r="G16444" s="3">
        <v>264</v>
      </c>
      <c r="H16444" s="3">
        <v>1.2779</v>
      </c>
      <c r="I16444" s="3">
        <v>6.0061300000000006</v>
      </c>
      <c r="J16444" s="3">
        <v>135.07403000000002</v>
      </c>
      <c r="K16444" s="3">
        <v>207.80620000000002</v>
      </c>
      <c r="L16444" s="4">
        <v>0.35</v>
      </c>
    </row>
    <row r="16445" spans="1:12" x14ac:dyDescent="0.35">
      <c r="A16445" s="1">
        <v>10041</v>
      </c>
      <c r="B16445" t="s">
        <v>27498</v>
      </c>
      <c r="C16445" t="s">
        <v>26</v>
      </c>
      <c r="D16445" t="s">
        <v>27</v>
      </c>
      <c r="E16445">
        <v>1</v>
      </c>
      <c r="F16445" s="2">
        <v>59.99</v>
      </c>
      <c r="G16445" s="3">
        <v>124</v>
      </c>
      <c r="H16445" s="3">
        <v>0.59989999999999999</v>
      </c>
      <c r="I16445" s="3">
        <v>2.8195300000000003</v>
      </c>
      <c r="J16445" s="3">
        <v>63.40943</v>
      </c>
      <c r="K16445" s="3">
        <v>97.552969230769222</v>
      </c>
      <c r="L16445" s="4">
        <v>0.34999999999999992</v>
      </c>
    </row>
    <row r="16446" spans="1:12" x14ac:dyDescent="0.35">
      <c r="A16446" s="1">
        <v>10064</v>
      </c>
      <c r="B16446" t="s">
        <v>27499</v>
      </c>
      <c r="C16446" t="s">
        <v>26</v>
      </c>
      <c r="D16446" t="s">
        <v>27</v>
      </c>
      <c r="E16446">
        <v>1</v>
      </c>
      <c r="F16446" s="2">
        <v>788.99</v>
      </c>
      <c r="G16446" s="3">
        <v>1627</v>
      </c>
      <c r="H16446" s="3">
        <v>7.8898999999999999</v>
      </c>
      <c r="I16446" s="3">
        <v>37.082529999999998</v>
      </c>
      <c r="J16446" s="3">
        <v>833.96243000000004</v>
      </c>
      <c r="K16446" s="3">
        <v>1283.0191230769231</v>
      </c>
      <c r="L16446" s="4">
        <v>0.35</v>
      </c>
    </row>
    <row r="16447" spans="1:12" x14ac:dyDescent="0.35">
      <c r="A16447" s="1">
        <v>10016</v>
      </c>
      <c r="B16447" t="s">
        <v>27500</v>
      </c>
      <c r="C16447" t="s">
        <v>26</v>
      </c>
      <c r="D16447" t="s">
        <v>27</v>
      </c>
      <c r="E16447">
        <v>1</v>
      </c>
      <c r="F16447" s="2">
        <v>339.82</v>
      </c>
      <c r="G16447" s="3">
        <v>701</v>
      </c>
      <c r="H16447" s="3">
        <v>3.3982000000000001</v>
      </c>
      <c r="I16447" s="3">
        <v>15.971539999999999</v>
      </c>
      <c r="J16447" s="3">
        <v>359.18973999999997</v>
      </c>
      <c r="K16447" s="3">
        <v>552.5995999999999</v>
      </c>
      <c r="L16447" s="4">
        <v>0.34999999999999992</v>
      </c>
    </row>
    <row r="16448" spans="1:12" x14ac:dyDescent="0.35">
      <c r="A16448" s="1">
        <v>2814</v>
      </c>
      <c r="B16448" t="s">
        <v>27501</v>
      </c>
      <c r="C16448" t="s">
        <v>26</v>
      </c>
      <c r="D16448" t="s">
        <v>27</v>
      </c>
      <c r="E16448">
        <v>1</v>
      </c>
      <c r="F16448" s="2">
        <v>559.65</v>
      </c>
      <c r="G16448" s="3">
        <v>1154</v>
      </c>
      <c r="H16448" s="3">
        <v>5.5964999999999998</v>
      </c>
      <c r="I16448" s="3">
        <v>26.303549999999998</v>
      </c>
      <c r="J16448" s="3">
        <v>591.55004999999994</v>
      </c>
      <c r="K16448" s="3">
        <v>910.07699999999988</v>
      </c>
      <c r="L16448" s="4">
        <v>0.35</v>
      </c>
    </row>
    <row r="16449" spans="1:12" x14ac:dyDescent="0.35">
      <c r="A16449" s="1">
        <v>309</v>
      </c>
      <c r="B16449" t="s">
        <v>27502</v>
      </c>
      <c r="C16449" t="s">
        <v>26</v>
      </c>
      <c r="D16449" t="s">
        <v>27</v>
      </c>
      <c r="E16449">
        <v>1</v>
      </c>
      <c r="F16449" s="2">
        <v>154.83000000000001</v>
      </c>
      <c r="G16449" s="3">
        <v>320</v>
      </c>
      <c r="H16449" s="3">
        <v>1.5483000000000002</v>
      </c>
      <c r="I16449" s="3">
        <v>7.2770100000000006</v>
      </c>
      <c r="J16449" s="3">
        <v>163.65531000000001</v>
      </c>
      <c r="K16449" s="3">
        <v>251.7774</v>
      </c>
      <c r="L16449" s="4">
        <v>0.34999999999999992</v>
      </c>
    </row>
    <row r="16450" spans="1:12" x14ac:dyDescent="0.35">
      <c r="A16450" s="1">
        <v>1372</v>
      </c>
      <c r="B16450" t="s">
        <v>27503</v>
      </c>
      <c r="C16450" t="s">
        <v>26</v>
      </c>
      <c r="D16450" t="s">
        <v>27</v>
      </c>
      <c r="E16450">
        <v>1</v>
      </c>
      <c r="F16450" s="2">
        <v>113.32</v>
      </c>
      <c r="G16450" s="3">
        <v>234</v>
      </c>
      <c r="H16450" s="3">
        <v>1.1332</v>
      </c>
      <c r="I16450" s="3">
        <v>5.3260399999999999</v>
      </c>
      <c r="J16450" s="3">
        <v>119.77924</v>
      </c>
      <c r="K16450" s="3">
        <v>184.27575384615383</v>
      </c>
      <c r="L16450" s="4">
        <v>0.34999999999999992</v>
      </c>
    </row>
    <row r="16451" spans="1:12" x14ac:dyDescent="0.35">
      <c r="A16451" s="1">
        <v>10021</v>
      </c>
      <c r="B16451" t="s">
        <v>27504</v>
      </c>
      <c r="C16451" t="s">
        <v>26</v>
      </c>
      <c r="D16451" t="s">
        <v>27</v>
      </c>
      <c r="E16451">
        <v>1</v>
      </c>
      <c r="F16451" s="2">
        <v>512.54999999999995</v>
      </c>
      <c r="G16451" s="3">
        <v>1057</v>
      </c>
      <c r="H16451" s="3">
        <v>5.1254999999999997</v>
      </c>
      <c r="I16451" s="3">
        <v>24.089849999999998</v>
      </c>
      <c r="J16451" s="3">
        <v>541.7653499999999</v>
      </c>
      <c r="K16451" s="3">
        <v>833.48515384615371</v>
      </c>
      <c r="L16451" s="4">
        <v>0.35000000000000003</v>
      </c>
    </row>
    <row r="16452" spans="1:12" x14ac:dyDescent="0.35">
      <c r="A16452" s="1">
        <v>1304</v>
      </c>
      <c r="B16452" t="s">
        <v>27505</v>
      </c>
      <c r="C16452" t="s">
        <v>26</v>
      </c>
      <c r="D16452" t="s">
        <v>27</v>
      </c>
      <c r="E16452">
        <v>1</v>
      </c>
      <c r="F16452" s="2">
        <v>301.14</v>
      </c>
      <c r="G16452" s="3">
        <v>621</v>
      </c>
      <c r="H16452" s="3">
        <v>3.0114000000000001</v>
      </c>
      <c r="I16452" s="3">
        <v>14.15358</v>
      </c>
      <c r="J16452" s="3">
        <v>318.30497999999994</v>
      </c>
      <c r="K16452" s="3">
        <v>489.69996923076911</v>
      </c>
      <c r="L16452" s="4">
        <v>0.35</v>
      </c>
    </row>
    <row r="16453" spans="1:12" x14ac:dyDescent="0.35">
      <c r="A16453" s="1">
        <v>3203</v>
      </c>
      <c r="B16453" t="s">
        <v>27506</v>
      </c>
      <c r="C16453" t="s">
        <v>26</v>
      </c>
      <c r="D16453" t="s">
        <v>27</v>
      </c>
      <c r="E16453">
        <v>1</v>
      </c>
      <c r="F16453" s="2">
        <v>394.13</v>
      </c>
      <c r="G16453" s="3">
        <v>813</v>
      </c>
      <c r="H16453" s="3">
        <v>3.9413</v>
      </c>
      <c r="I16453" s="3">
        <v>18.52411</v>
      </c>
      <c r="J16453" s="3">
        <v>416.59541000000002</v>
      </c>
      <c r="K16453" s="3">
        <v>640.91601538461543</v>
      </c>
      <c r="L16453" s="4">
        <v>0.35000000000000003</v>
      </c>
    </row>
    <row r="16454" spans="1:12" x14ac:dyDescent="0.35">
      <c r="A16454" s="1">
        <v>1375</v>
      </c>
      <c r="B16454" t="s">
        <v>27507</v>
      </c>
      <c r="C16454" t="s">
        <v>26</v>
      </c>
      <c r="D16454" t="s">
        <v>27</v>
      </c>
      <c r="E16454">
        <v>1</v>
      </c>
      <c r="F16454" s="2">
        <v>173.93</v>
      </c>
      <c r="G16454" s="3">
        <v>359</v>
      </c>
      <c r="H16454" s="3">
        <v>1.7393000000000001</v>
      </c>
      <c r="I16454" s="3">
        <v>8.174710000000001</v>
      </c>
      <c r="J16454" s="3">
        <v>183.84401000000003</v>
      </c>
      <c r="K16454" s="3">
        <v>282.83693846153847</v>
      </c>
      <c r="L16454" s="4">
        <v>0.34999999999999992</v>
      </c>
    </row>
    <row r="16455" spans="1:12" x14ac:dyDescent="0.35">
      <c r="A16455" s="1">
        <v>703</v>
      </c>
      <c r="B16455" t="s">
        <v>27508</v>
      </c>
      <c r="C16455" t="s">
        <v>26</v>
      </c>
      <c r="D16455" t="s">
        <v>27</v>
      </c>
      <c r="E16455">
        <v>1</v>
      </c>
      <c r="F16455" s="2">
        <v>22</v>
      </c>
      <c r="G16455" s="3">
        <v>46</v>
      </c>
      <c r="H16455" s="3">
        <v>0.22</v>
      </c>
      <c r="I16455" s="3">
        <v>1.034</v>
      </c>
      <c r="J16455" s="3">
        <v>23.253999999999998</v>
      </c>
      <c r="K16455" s="3">
        <v>35.77538461538461</v>
      </c>
      <c r="L16455" s="4">
        <v>0.35</v>
      </c>
    </row>
    <row r="16456" spans="1:12" x14ac:dyDescent="0.35">
      <c r="A16456" s="1">
        <v>836</v>
      </c>
      <c r="B16456" t="s">
        <v>27509</v>
      </c>
      <c r="C16456" t="s">
        <v>26</v>
      </c>
      <c r="D16456" t="s">
        <v>27</v>
      </c>
      <c r="E16456">
        <v>1</v>
      </c>
      <c r="F16456" s="2">
        <v>343.41</v>
      </c>
      <c r="G16456" s="3">
        <v>709</v>
      </c>
      <c r="H16456" s="3">
        <v>3.4341000000000004</v>
      </c>
      <c r="I16456" s="3">
        <v>16.140270000000001</v>
      </c>
      <c r="J16456" s="3">
        <v>362.98437000000001</v>
      </c>
      <c r="K16456" s="3">
        <v>558.43749230769231</v>
      </c>
      <c r="L16456" s="4">
        <v>0.35</v>
      </c>
    </row>
    <row r="16457" spans="1:12" x14ac:dyDescent="0.35">
      <c r="A16457" s="1">
        <v>2828</v>
      </c>
      <c r="B16457" t="s">
        <v>27510</v>
      </c>
      <c r="C16457" t="s">
        <v>26</v>
      </c>
      <c r="D16457" t="s">
        <v>27</v>
      </c>
      <c r="E16457">
        <v>1</v>
      </c>
      <c r="F16457" s="2">
        <v>178.44</v>
      </c>
      <c r="G16457" s="3">
        <v>368</v>
      </c>
      <c r="H16457" s="3">
        <v>1.7844</v>
      </c>
      <c r="I16457" s="3">
        <v>8.3866800000000001</v>
      </c>
      <c r="J16457" s="3">
        <v>188.61108000000002</v>
      </c>
      <c r="K16457" s="3">
        <v>290.17089230769233</v>
      </c>
      <c r="L16457" s="4">
        <v>0.35</v>
      </c>
    </row>
    <row r="16458" spans="1:12" x14ac:dyDescent="0.35">
      <c r="A16458" s="1">
        <v>713</v>
      </c>
      <c r="B16458" t="s">
        <v>27511</v>
      </c>
      <c r="C16458" t="s">
        <v>26</v>
      </c>
      <c r="D16458" t="s">
        <v>27</v>
      </c>
      <c r="E16458">
        <v>1</v>
      </c>
      <c r="F16458" s="2">
        <v>21.58</v>
      </c>
      <c r="G16458" s="3">
        <v>45</v>
      </c>
      <c r="H16458" s="3">
        <v>0.21579999999999999</v>
      </c>
      <c r="I16458" s="3">
        <v>1.0142599999999999</v>
      </c>
      <c r="J16458" s="3">
        <v>22.81006</v>
      </c>
      <c r="K16458" s="3">
        <v>35.092399999999998</v>
      </c>
      <c r="L16458" s="4">
        <v>0.35</v>
      </c>
    </row>
    <row r="16459" spans="1:12" x14ac:dyDescent="0.35">
      <c r="A16459" s="1">
        <v>2815</v>
      </c>
      <c r="B16459" t="s">
        <v>27512</v>
      </c>
      <c r="C16459" t="s">
        <v>26</v>
      </c>
      <c r="D16459" t="s">
        <v>27</v>
      </c>
      <c r="E16459">
        <v>1</v>
      </c>
      <c r="F16459" s="2">
        <v>746.74</v>
      </c>
      <c r="G16459" s="3">
        <v>1540</v>
      </c>
      <c r="H16459" s="3">
        <v>7.4674000000000005</v>
      </c>
      <c r="I16459" s="3">
        <v>35.096780000000003</v>
      </c>
      <c r="J16459" s="3">
        <v>789.30417999999997</v>
      </c>
      <c r="K16459" s="3">
        <v>1214.3141230769229</v>
      </c>
      <c r="L16459" s="4">
        <v>0.34999999999999992</v>
      </c>
    </row>
    <row r="16460" spans="1:12" x14ac:dyDescent="0.35">
      <c r="A16460" s="1">
        <v>1314</v>
      </c>
      <c r="B16460" t="s">
        <v>27513</v>
      </c>
      <c r="C16460" t="s">
        <v>26</v>
      </c>
      <c r="D16460" t="s">
        <v>27</v>
      </c>
      <c r="E16460">
        <v>1</v>
      </c>
      <c r="F16460" s="2">
        <v>339.51</v>
      </c>
      <c r="G16460" s="3">
        <v>701</v>
      </c>
      <c r="H16460" s="3">
        <v>3.3950999999999998</v>
      </c>
      <c r="I16460" s="3">
        <v>15.95697</v>
      </c>
      <c r="J16460" s="3">
        <v>358.86207000000002</v>
      </c>
      <c r="K16460" s="3">
        <v>552.09549230769233</v>
      </c>
      <c r="L16460" s="4">
        <v>0.35</v>
      </c>
    </row>
    <row r="16461" spans="1:12" x14ac:dyDescent="0.35">
      <c r="A16461" s="1">
        <v>10035</v>
      </c>
      <c r="B16461" t="s">
        <v>27514</v>
      </c>
      <c r="C16461" t="s">
        <v>26</v>
      </c>
      <c r="D16461" t="s">
        <v>27</v>
      </c>
      <c r="E16461">
        <v>1</v>
      </c>
      <c r="F16461" s="2">
        <v>389.32</v>
      </c>
      <c r="G16461" s="3">
        <v>803</v>
      </c>
      <c r="H16461" s="3">
        <v>3.8932000000000002</v>
      </c>
      <c r="I16461" s="3">
        <v>18.29804</v>
      </c>
      <c r="J16461" s="3">
        <v>411.51123999999999</v>
      </c>
      <c r="K16461" s="3">
        <v>633.09421538461538</v>
      </c>
      <c r="L16461" s="4">
        <v>0.35000000000000003</v>
      </c>
    </row>
    <row r="16462" spans="1:12" x14ac:dyDescent="0.35">
      <c r="A16462" s="1">
        <v>2</v>
      </c>
      <c r="B16462" t="s">
        <v>27515</v>
      </c>
      <c r="C16462" t="s">
        <v>26</v>
      </c>
      <c r="D16462" t="s">
        <v>27</v>
      </c>
      <c r="E16462">
        <v>1</v>
      </c>
      <c r="F16462" s="2">
        <v>6.68</v>
      </c>
      <c r="G16462" s="3">
        <v>14</v>
      </c>
      <c r="H16462" s="3">
        <v>6.6799999999999998E-2</v>
      </c>
      <c r="I16462" s="3">
        <v>0.31395999999999996</v>
      </c>
      <c r="J16462" s="3">
        <v>7.0607599999999993</v>
      </c>
      <c r="K16462" s="3">
        <v>10.862707692307691</v>
      </c>
      <c r="L16462" s="4">
        <v>0.35</v>
      </c>
    </row>
    <row r="16463" spans="1:12" x14ac:dyDescent="0.35">
      <c r="A16463" s="1">
        <v>402</v>
      </c>
      <c r="B16463" t="s">
        <v>27516</v>
      </c>
      <c r="C16463" t="s">
        <v>26</v>
      </c>
      <c r="D16463" t="s">
        <v>27</v>
      </c>
      <c r="E16463">
        <v>1</v>
      </c>
      <c r="F16463" s="2">
        <v>44.55</v>
      </c>
      <c r="G16463" s="3">
        <v>92</v>
      </c>
      <c r="H16463" s="3">
        <v>0.44550000000000001</v>
      </c>
      <c r="I16463" s="3">
        <v>2.0938499999999998</v>
      </c>
      <c r="J16463" s="3">
        <v>47.089349999999996</v>
      </c>
      <c r="K16463" s="3">
        <v>72.445153846153843</v>
      </c>
      <c r="L16463" s="4">
        <v>0.35000000000000003</v>
      </c>
    </row>
    <row r="16464" spans="1:12" x14ac:dyDescent="0.35">
      <c r="A16464" s="1">
        <v>1368</v>
      </c>
      <c r="B16464" t="s">
        <v>27517</v>
      </c>
      <c r="C16464" t="s">
        <v>26</v>
      </c>
      <c r="D16464" t="s">
        <v>27</v>
      </c>
      <c r="E16464">
        <v>1</v>
      </c>
      <c r="F16464" s="2">
        <v>303.07</v>
      </c>
      <c r="G16464" s="3">
        <v>625</v>
      </c>
      <c r="H16464" s="3">
        <v>3.0306999999999999</v>
      </c>
      <c r="I16464" s="3">
        <v>14.244289999999999</v>
      </c>
      <c r="J16464" s="3">
        <v>320.34499</v>
      </c>
      <c r="K16464" s="3">
        <v>492.83844615384612</v>
      </c>
      <c r="L16464" s="4">
        <v>0.35</v>
      </c>
    </row>
    <row r="16465" spans="1:12" x14ac:dyDescent="0.35">
      <c r="A16465" s="1">
        <v>3205</v>
      </c>
      <c r="B16465" t="s">
        <v>27518</v>
      </c>
      <c r="C16465" t="s">
        <v>26</v>
      </c>
      <c r="D16465" t="s">
        <v>27</v>
      </c>
      <c r="E16465">
        <v>1</v>
      </c>
      <c r="F16465" s="2">
        <v>195.95</v>
      </c>
      <c r="G16465" s="3">
        <v>405</v>
      </c>
      <c r="H16465" s="3">
        <v>1.9595</v>
      </c>
      <c r="I16465" s="3">
        <v>9.2096499999999999</v>
      </c>
      <c r="J16465" s="3">
        <v>207.11914999999999</v>
      </c>
      <c r="K16465" s="3">
        <v>318.64484615384612</v>
      </c>
      <c r="L16465" s="4">
        <v>0.35</v>
      </c>
    </row>
    <row r="16466" spans="1:12" x14ac:dyDescent="0.35">
      <c r="A16466" s="1">
        <v>714</v>
      </c>
      <c r="B16466" t="s">
        <v>27519</v>
      </c>
      <c r="C16466" t="s">
        <v>26</v>
      </c>
      <c r="D16466" t="s">
        <v>27</v>
      </c>
      <c r="E16466">
        <v>1</v>
      </c>
      <c r="F16466" s="2">
        <v>23.85</v>
      </c>
      <c r="G16466" s="3">
        <v>50</v>
      </c>
      <c r="H16466" s="3">
        <v>0.23850000000000002</v>
      </c>
      <c r="I16466" s="3">
        <v>1.1209500000000001</v>
      </c>
      <c r="J16466" s="3">
        <v>25.20945</v>
      </c>
      <c r="K16466" s="3">
        <v>38.783769230769231</v>
      </c>
      <c r="L16466" s="4">
        <v>0.35</v>
      </c>
    </row>
    <row r="16467" spans="1:12" x14ac:dyDescent="0.35">
      <c r="A16467" s="1">
        <v>10022</v>
      </c>
      <c r="B16467" t="s">
        <v>27520</v>
      </c>
      <c r="C16467" t="s">
        <v>26</v>
      </c>
      <c r="D16467" t="s">
        <v>27</v>
      </c>
      <c r="E16467">
        <v>1</v>
      </c>
      <c r="F16467" s="2">
        <v>539.87</v>
      </c>
      <c r="G16467" s="3">
        <v>1114</v>
      </c>
      <c r="H16467" s="3">
        <v>5.3986999999999998</v>
      </c>
      <c r="I16467" s="3">
        <v>25.373889999999999</v>
      </c>
      <c r="J16467" s="3">
        <v>570.64258999999993</v>
      </c>
      <c r="K16467" s="3">
        <v>877.91167692307681</v>
      </c>
      <c r="L16467" s="4">
        <v>0.35</v>
      </c>
    </row>
    <row r="16468" spans="1:12" x14ac:dyDescent="0.35">
      <c r="A16468" s="1">
        <v>1373</v>
      </c>
      <c r="B16468" t="s">
        <v>27521</v>
      </c>
      <c r="C16468" t="s">
        <v>26</v>
      </c>
      <c r="D16468" t="s">
        <v>27</v>
      </c>
      <c r="E16468">
        <v>1</v>
      </c>
      <c r="F16468" s="2">
        <v>140.43</v>
      </c>
      <c r="G16468" s="3">
        <v>290</v>
      </c>
      <c r="H16468" s="3">
        <v>1.4043000000000001</v>
      </c>
      <c r="I16468" s="3">
        <v>6.6002100000000006</v>
      </c>
      <c r="J16468" s="3">
        <v>148.43451000000002</v>
      </c>
      <c r="K16468" s="3">
        <v>228.36078461538463</v>
      </c>
      <c r="L16468" s="4">
        <v>0.35</v>
      </c>
    </row>
    <row r="16469" spans="1:12" x14ac:dyDescent="0.35">
      <c r="A16469" s="1">
        <v>3201</v>
      </c>
      <c r="B16469" t="s">
        <v>27522</v>
      </c>
      <c r="C16469" t="s">
        <v>26</v>
      </c>
      <c r="D16469" t="s">
        <v>27</v>
      </c>
      <c r="E16469">
        <v>1</v>
      </c>
      <c r="F16469" s="2">
        <v>325.08999999999997</v>
      </c>
      <c r="G16469" s="3">
        <v>671</v>
      </c>
      <c r="H16469" s="3">
        <v>3.2508999999999997</v>
      </c>
      <c r="I16469" s="3">
        <v>15.279229999999998</v>
      </c>
      <c r="J16469" s="3">
        <v>343.62012999999996</v>
      </c>
      <c r="K16469" s="3">
        <v>528.64635384615372</v>
      </c>
      <c r="L16469" s="4">
        <v>0.34999999999999992</v>
      </c>
    </row>
    <row r="16470" spans="1:12" x14ac:dyDescent="0.35">
      <c r="A16470" s="1">
        <v>2812</v>
      </c>
      <c r="B16470" t="s">
        <v>27523</v>
      </c>
      <c r="C16470" t="s">
        <v>26</v>
      </c>
      <c r="D16470" t="s">
        <v>27</v>
      </c>
      <c r="E16470">
        <v>1</v>
      </c>
      <c r="F16470" s="2">
        <v>532.57000000000005</v>
      </c>
      <c r="G16470" s="3">
        <v>1099</v>
      </c>
      <c r="H16470" s="3">
        <v>5.3257000000000003</v>
      </c>
      <c r="I16470" s="3">
        <v>25.030790000000003</v>
      </c>
      <c r="J16470" s="3">
        <v>562.92649000000006</v>
      </c>
      <c r="K16470" s="3">
        <v>866.04075384615396</v>
      </c>
      <c r="L16470" s="4">
        <v>0.35000000000000003</v>
      </c>
    </row>
    <row r="16471" spans="1:12" x14ac:dyDescent="0.35">
      <c r="A16471" s="1">
        <v>3008</v>
      </c>
      <c r="B16471" t="s">
        <v>27524</v>
      </c>
      <c r="C16471" t="s">
        <v>26</v>
      </c>
      <c r="D16471" t="s">
        <v>27</v>
      </c>
      <c r="E16471">
        <v>1</v>
      </c>
      <c r="F16471" s="2">
        <v>504.89</v>
      </c>
      <c r="G16471" s="3">
        <v>1042</v>
      </c>
      <c r="H16471" s="3">
        <v>5.0488999999999997</v>
      </c>
      <c r="I16471" s="3">
        <v>23.72983</v>
      </c>
      <c r="J16471" s="3">
        <v>533.66872999999998</v>
      </c>
      <c r="K16471" s="3">
        <v>821.02881538461531</v>
      </c>
      <c r="L16471" s="4">
        <v>0.35</v>
      </c>
    </row>
    <row r="16472" spans="1:12" x14ac:dyDescent="0.35">
      <c r="A16472" s="1">
        <v>1312</v>
      </c>
      <c r="B16472" t="s">
        <v>27525</v>
      </c>
      <c r="C16472" t="s">
        <v>26</v>
      </c>
      <c r="D16472" t="s">
        <v>27</v>
      </c>
      <c r="E16472">
        <v>1</v>
      </c>
      <c r="F16472" s="2">
        <v>165.29</v>
      </c>
      <c r="G16472" s="3">
        <v>341</v>
      </c>
      <c r="H16472" s="3">
        <v>1.6529</v>
      </c>
      <c r="I16472" s="3">
        <v>7.7686299999999999</v>
      </c>
      <c r="J16472" s="3">
        <v>174.71152999999998</v>
      </c>
      <c r="K16472" s="3">
        <v>268.78696923076922</v>
      </c>
      <c r="L16472" s="4">
        <v>0.35000000000000003</v>
      </c>
    </row>
    <row r="16473" spans="1:12" x14ac:dyDescent="0.35">
      <c r="A16473" s="1">
        <v>1369</v>
      </c>
      <c r="B16473" t="s">
        <v>27526</v>
      </c>
      <c r="C16473" t="s">
        <v>26</v>
      </c>
      <c r="D16473" t="s">
        <v>27</v>
      </c>
      <c r="E16473">
        <v>1</v>
      </c>
      <c r="F16473" s="2">
        <v>338.67</v>
      </c>
      <c r="G16473" s="3">
        <v>699</v>
      </c>
      <c r="H16473" s="3">
        <v>3.3867000000000003</v>
      </c>
      <c r="I16473" s="3">
        <v>15.917490000000001</v>
      </c>
      <c r="J16473" s="3">
        <v>357.97419000000002</v>
      </c>
      <c r="K16473" s="3">
        <v>550.7295230769231</v>
      </c>
      <c r="L16473" s="4">
        <v>0.35</v>
      </c>
    </row>
    <row r="16474" spans="1:12" x14ac:dyDescent="0.35">
      <c r="A16474" s="1">
        <v>602</v>
      </c>
      <c r="B16474" t="s">
        <v>27527</v>
      </c>
      <c r="C16474" t="s">
        <v>26</v>
      </c>
      <c r="D16474" t="s">
        <v>27</v>
      </c>
      <c r="E16474">
        <v>1</v>
      </c>
      <c r="F16474" s="2">
        <v>29.96</v>
      </c>
      <c r="G16474" s="3">
        <v>62</v>
      </c>
      <c r="H16474" s="3">
        <v>0.29960000000000003</v>
      </c>
      <c r="I16474" s="3">
        <v>1.40812</v>
      </c>
      <c r="J16474" s="3">
        <v>31.667720000000003</v>
      </c>
      <c r="K16474" s="3">
        <v>48.719569230769231</v>
      </c>
      <c r="L16474" s="4">
        <v>0.34999999999999992</v>
      </c>
    </row>
    <row r="16475" spans="1:12" x14ac:dyDescent="0.35">
      <c r="A16475" s="1">
        <v>10025</v>
      </c>
      <c r="B16475" t="s">
        <v>27528</v>
      </c>
      <c r="C16475" t="s">
        <v>26</v>
      </c>
      <c r="D16475" t="s">
        <v>27</v>
      </c>
      <c r="E16475">
        <v>1</v>
      </c>
      <c r="F16475" s="2">
        <v>304.13</v>
      </c>
      <c r="G16475" s="3">
        <v>628</v>
      </c>
      <c r="H16475" s="3">
        <v>3.0413000000000001</v>
      </c>
      <c r="I16475" s="3">
        <v>14.29411</v>
      </c>
      <c r="J16475" s="3">
        <v>321.46540999999996</v>
      </c>
      <c r="K16475" s="3">
        <v>494.56216923076914</v>
      </c>
      <c r="L16475" s="4">
        <v>0.35</v>
      </c>
    </row>
    <row r="16476" spans="1:12" x14ac:dyDescent="0.35">
      <c r="A16476" s="1">
        <v>806</v>
      </c>
      <c r="B16476" t="s">
        <v>27529</v>
      </c>
      <c r="C16476" t="s">
        <v>26</v>
      </c>
      <c r="D16476" t="s">
        <v>27</v>
      </c>
      <c r="E16476">
        <v>1</v>
      </c>
      <c r="F16476" s="2">
        <v>93.91</v>
      </c>
      <c r="G16476" s="3">
        <v>194</v>
      </c>
      <c r="H16476" s="3">
        <v>0.93909999999999993</v>
      </c>
      <c r="I16476" s="3">
        <v>4.4137699999999995</v>
      </c>
      <c r="J16476" s="3">
        <v>99.262869999999992</v>
      </c>
      <c r="K16476" s="3">
        <v>152.71210769230768</v>
      </c>
      <c r="L16476" s="4">
        <v>0.35000000000000003</v>
      </c>
    </row>
    <row r="16477" spans="1:12" x14ac:dyDescent="0.35">
      <c r="A16477" s="1">
        <v>319</v>
      </c>
      <c r="B16477" t="s">
        <v>27530</v>
      </c>
      <c r="C16477" t="s">
        <v>26</v>
      </c>
      <c r="D16477" t="s">
        <v>27</v>
      </c>
      <c r="E16477">
        <v>1</v>
      </c>
      <c r="F16477" s="2">
        <v>329.74</v>
      </c>
      <c r="G16477" s="3">
        <v>680</v>
      </c>
      <c r="H16477" s="3">
        <v>3.2974000000000001</v>
      </c>
      <c r="I16477" s="3">
        <v>15.497780000000001</v>
      </c>
      <c r="J16477" s="3">
        <v>348.53517999999997</v>
      </c>
      <c r="K16477" s="3">
        <v>536.20796923076921</v>
      </c>
      <c r="L16477" s="4">
        <v>0.35000000000000003</v>
      </c>
    </row>
    <row r="16478" spans="1:12" x14ac:dyDescent="0.35">
      <c r="A16478" s="1">
        <v>2901</v>
      </c>
      <c r="B16478" t="s">
        <v>27531</v>
      </c>
      <c r="C16478" t="s">
        <v>26</v>
      </c>
      <c r="D16478" t="s">
        <v>27</v>
      </c>
      <c r="E16478">
        <v>1</v>
      </c>
      <c r="F16478" s="2">
        <v>382.01</v>
      </c>
      <c r="G16478" s="3">
        <v>788</v>
      </c>
      <c r="H16478" s="3">
        <v>3.8201000000000001</v>
      </c>
      <c r="I16478" s="3">
        <v>17.954470000000001</v>
      </c>
      <c r="J16478" s="3">
        <v>403.78457000000003</v>
      </c>
      <c r="K16478" s="3">
        <v>621.20703076923076</v>
      </c>
      <c r="L16478" s="4">
        <v>0.34999999999999992</v>
      </c>
    </row>
    <row r="16479" spans="1:12" x14ac:dyDescent="0.35">
      <c r="A16479" s="1" t="s">
        <v>27532</v>
      </c>
      <c r="B16479" t="s">
        <v>27533</v>
      </c>
      <c r="C16479" t="s">
        <v>26</v>
      </c>
      <c r="D16479" t="s">
        <v>27</v>
      </c>
      <c r="E16479">
        <v>1</v>
      </c>
      <c r="F16479" s="2">
        <v>358.05</v>
      </c>
      <c r="G16479" s="3">
        <v>704</v>
      </c>
      <c r="H16479" s="3">
        <v>3.5805000000000002</v>
      </c>
      <c r="I16479" s="3">
        <v>16.82835</v>
      </c>
      <c r="J16479" s="3">
        <v>378.45884999999998</v>
      </c>
      <c r="K16479" s="3">
        <v>582.24438461538455</v>
      </c>
      <c r="L16479" s="4">
        <v>0.35</v>
      </c>
    </row>
    <row r="16480" spans="1:12" x14ac:dyDescent="0.35">
      <c r="A16480" s="1">
        <v>1367</v>
      </c>
      <c r="B16480" t="s">
        <v>27534</v>
      </c>
      <c r="C16480" t="s">
        <v>26</v>
      </c>
      <c r="D16480" t="s">
        <v>27</v>
      </c>
      <c r="E16480">
        <v>1</v>
      </c>
      <c r="F16480" s="2">
        <v>180.97</v>
      </c>
      <c r="G16480" s="3">
        <v>374</v>
      </c>
      <c r="H16480" s="3">
        <v>1.8097000000000001</v>
      </c>
      <c r="I16480" s="3">
        <v>8.5055899999999998</v>
      </c>
      <c r="J16480" s="3">
        <v>191.28529</v>
      </c>
      <c r="K16480" s="3">
        <v>294.28506153846155</v>
      </c>
      <c r="L16480" s="4">
        <v>0.35000000000000003</v>
      </c>
    </row>
    <row r="16481" spans="1:12" x14ac:dyDescent="0.35">
      <c r="A16481" s="1">
        <v>403</v>
      </c>
      <c r="B16481" t="s">
        <v>27535</v>
      </c>
      <c r="C16481" t="s">
        <v>26</v>
      </c>
      <c r="D16481" t="s">
        <v>27</v>
      </c>
      <c r="E16481">
        <v>1</v>
      </c>
      <c r="F16481" s="2">
        <v>99.76</v>
      </c>
      <c r="G16481" s="3">
        <v>206</v>
      </c>
      <c r="H16481" s="3">
        <v>0.99760000000000004</v>
      </c>
      <c r="I16481" s="3">
        <v>4.68872</v>
      </c>
      <c r="J16481" s="3">
        <v>105.44632000000001</v>
      </c>
      <c r="K16481" s="3">
        <v>162.22510769230772</v>
      </c>
      <c r="L16481" s="4">
        <v>0.35000000000000003</v>
      </c>
    </row>
    <row r="16482" spans="1:12" x14ac:dyDescent="0.35">
      <c r="A16482" s="1">
        <v>10076</v>
      </c>
      <c r="B16482" t="s">
        <v>27536</v>
      </c>
      <c r="C16482" t="s">
        <v>26</v>
      </c>
      <c r="D16482" t="s">
        <v>27</v>
      </c>
      <c r="E16482">
        <v>1</v>
      </c>
      <c r="F16482" s="2">
        <v>454.17</v>
      </c>
      <c r="G16482" s="3">
        <v>937</v>
      </c>
      <c r="H16482" s="3">
        <v>4.5417000000000005</v>
      </c>
      <c r="I16482" s="3">
        <v>21.34599</v>
      </c>
      <c r="J16482" s="3">
        <v>480.05768999999998</v>
      </c>
      <c r="K16482" s="3">
        <v>738.5502923076923</v>
      </c>
      <c r="L16482" s="4">
        <v>0.35000000000000003</v>
      </c>
    </row>
    <row r="16483" spans="1:12" x14ac:dyDescent="0.35">
      <c r="A16483" s="1">
        <v>1364</v>
      </c>
      <c r="B16483" t="s">
        <v>27537</v>
      </c>
      <c r="C16483" t="s">
        <v>26</v>
      </c>
      <c r="D16483" t="s">
        <v>27</v>
      </c>
      <c r="E16483">
        <v>1</v>
      </c>
      <c r="F16483" s="2">
        <v>240.58</v>
      </c>
      <c r="G16483" s="3">
        <v>497</v>
      </c>
      <c r="H16483" s="3">
        <v>2.4058000000000002</v>
      </c>
      <c r="I16483" s="3">
        <v>11.307260000000001</v>
      </c>
      <c r="J16483" s="3">
        <v>254.29306000000003</v>
      </c>
      <c r="K16483" s="3">
        <v>391.22009230769231</v>
      </c>
      <c r="L16483" s="4">
        <v>0.34999999999999992</v>
      </c>
    </row>
    <row r="16484" spans="1:12" x14ac:dyDescent="0.35">
      <c r="A16484" s="1" t="s">
        <v>27538</v>
      </c>
      <c r="B16484" t="s">
        <v>27539</v>
      </c>
      <c r="C16484" t="s">
        <v>34</v>
      </c>
      <c r="D16484" t="s">
        <v>35</v>
      </c>
      <c r="E16484">
        <v>1</v>
      </c>
      <c r="F16484" s="2">
        <v>175.13</v>
      </c>
      <c r="G16484" s="3">
        <v>362</v>
      </c>
      <c r="H16484" s="3">
        <v>1.7513000000000001</v>
      </c>
      <c r="I16484" s="3">
        <v>8.2311099999999993</v>
      </c>
      <c r="J16484" s="3">
        <v>185.11240999999998</v>
      </c>
      <c r="K16484" s="3">
        <v>284.78832307692306</v>
      </c>
      <c r="L16484" s="4">
        <v>0.35000000000000003</v>
      </c>
    </row>
    <row r="16485" spans="1:12" x14ac:dyDescent="0.35">
      <c r="A16485" s="1">
        <v>2825</v>
      </c>
      <c r="B16485" t="s">
        <v>27540</v>
      </c>
      <c r="C16485" t="s">
        <v>26</v>
      </c>
      <c r="D16485" t="s">
        <v>27</v>
      </c>
      <c r="E16485">
        <v>1</v>
      </c>
      <c r="F16485" s="2">
        <v>877.24</v>
      </c>
      <c r="G16485" s="3">
        <v>1809</v>
      </c>
      <c r="H16485" s="3">
        <v>8.7724000000000011</v>
      </c>
      <c r="I16485" s="3">
        <v>41.23028</v>
      </c>
      <c r="J16485" s="3">
        <v>927.24267999999995</v>
      </c>
      <c r="K16485" s="3">
        <v>1426.5271999999998</v>
      </c>
      <c r="L16485" s="4">
        <v>0.34999999999999992</v>
      </c>
    </row>
    <row r="16486" spans="1:12" x14ac:dyDescent="0.35">
      <c r="A16486" s="1">
        <v>510</v>
      </c>
      <c r="B16486" t="s">
        <v>27541</v>
      </c>
      <c r="C16486" t="s">
        <v>26</v>
      </c>
      <c r="D16486" t="s">
        <v>27</v>
      </c>
      <c r="E16486">
        <v>1</v>
      </c>
      <c r="F16486" s="2">
        <v>14.76</v>
      </c>
      <c r="G16486" s="3">
        <v>31</v>
      </c>
      <c r="H16486" s="3">
        <v>0.14760000000000001</v>
      </c>
      <c r="I16486" s="3">
        <v>0.69372</v>
      </c>
      <c r="J16486" s="3">
        <v>15.601320000000001</v>
      </c>
      <c r="K16486" s="3">
        <v>24.002030769230771</v>
      </c>
      <c r="L16486" s="4">
        <v>0.35</v>
      </c>
    </row>
    <row r="16487" spans="1:12" x14ac:dyDescent="0.35">
      <c r="A16487" s="1" t="s">
        <v>27542</v>
      </c>
      <c r="B16487" t="s">
        <v>27543</v>
      </c>
      <c r="C16487" t="s">
        <v>34</v>
      </c>
      <c r="D16487" t="s">
        <v>35</v>
      </c>
      <c r="E16487">
        <v>1</v>
      </c>
      <c r="F16487" s="2">
        <v>13.31</v>
      </c>
      <c r="G16487" s="3">
        <v>28</v>
      </c>
      <c r="H16487" s="3">
        <v>0.1331</v>
      </c>
      <c r="I16487" s="3">
        <v>0.62557000000000007</v>
      </c>
      <c r="J16487" s="3">
        <v>14.068670000000001</v>
      </c>
      <c r="K16487" s="3">
        <v>21.644107692307692</v>
      </c>
      <c r="L16487" s="4">
        <v>0.35</v>
      </c>
    </row>
    <row r="16488" spans="1:12" x14ac:dyDescent="0.35">
      <c r="A16488" s="1">
        <v>515</v>
      </c>
      <c r="B16488" t="s">
        <v>27544</v>
      </c>
      <c r="C16488" t="s">
        <v>26</v>
      </c>
      <c r="D16488" t="s">
        <v>27</v>
      </c>
      <c r="E16488">
        <v>1</v>
      </c>
      <c r="F16488" s="2">
        <v>35.43</v>
      </c>
      <c r="G16488" s="3">
        <v>74</v>
      </c>
      <c r="H16488" s="3">
        <v>0.3543</v>
      </c>
      <c r="I16488" s="3">
        <v>1.6652100000000001</v>
      </c>
      <c r="J16488" s="3">
        <v>37.449510000000004</v>
      </c>
      <c r="K16488" s="3">
        <v>57.614630769230772</v>
      </c>
      <c r="L16488" s="4">
        <v>0.35</v>
      </c>
    </row>
    <row r="16489" spans="1:12" x14ac:dyDescent="0.35">
      <c r="A16489" s="1">
        <v>1303</v>
      </c>
      <c r="B16489" t="s">
        <v>27545</v>
      </c>
      <c r="C16489" t="s">
        <v>26</v>
      </c>
      <c r="D16489" t="s">
        <v>27</v>
      </c>
      <c r="E16489">
        <v>1</v>
      </c>
      <c r="F16489" s="2">
        <v>301.14</v>
      </c>
      <c r="G16489" s="3">
        <v>621</v>
      </c>
      <c r="H16489" s="3">
        <v>3.0114000000000001</v>
      </c>
      <c r="I16489" s="3">
        <v>14.15358</v>
      </c>
      <c r="J16489" s="3">
        <v>318.30497999999994</v>
      </c>
      <c r="K16489" s="3">
        <v>489.69996923076911</v>
      </c>
      <c r="L16489" s="4">
        <v>0.35</v>
      </c>
    </row>
    <row r="16490" spans="1:12" x14ac:dyDescent="0.35">
      <c r="A16490" s="1">
        <v>2811</v>
      </c>
      <c r="B16490" t="s">
        <v>27546</v>
      </c>
      <c r="C16490" t="s">
        <v>26</v>
      </c>
      <c r="D16490" t="s">
        <v>27</v>
      </c>
      <c r="E16490">
        <v>1</v>
      </c>
      <c r="F16490" s="2">
        <v>537.39</v>
      </c>
      <c r="G16490" s="3">
        <v>1109</v>
      </c>
      <c r="H16490" s="3">
        <v>5.3738999999999999</v>
      </c>
      <c r="I16490" s="3">
        <v>25.25733</v>
      </c>
      <c r="J16490" s="3">
        <v>568.02123000000006</v>
      </c>
      <c r="K16490" s="3">
        <v>873.87881538461545</v>
      </c>
      <c r="L16490" s="4">
        <v>0.35</v>
      </c>
    </row>
    <row r="16491" spans="1:12" x14ac:dyDescent="0.35">
      <c r="A16491" s="1">
        <v>812</v>
      </c>
      <c r="B16491" t="s">
        <v>27547</v>
      </c>
      <c r="C16491" t="s">
        <v>26</v>
      </c>
      <c r="D16491" t="s">
        <v>27</v>
      </c>
      <c r="E16491">
        <v>1</v>
      </c>
      <c r="F16491" s="2">
        <v>257.88</v>
      </c>
      <c r="G16491" s="3">
        <v>532</v>
      </c>
      <c r="H16491" s="3">
        <v>2.5788000000000002</v>
      </c>
      <c r="I16491" s="3">
        <v>12.12036</v>
      </c>
      <c r="J16491" s="3">
        <v>272.57916</v>
      </c>
      <c r="K16491" s="3">
        <v>419.35255384615385</v>
      </c>
      <c r="L16491" s="4">
        <v>0.35000000000000003</v>
      </c>
    </row>
    <row r="16492" spans="1:12" x14ac:dyDescent="0.35">
      <c r="A16492" s="1">
        <v>3204</v>
      </c>
      <c r="B16492" t="s">
        <v>27548</v>
      </c>
      <c r="C16492" t="s">
        <v>26</v>
      </c>
      <c r="D16492" t="s">
        <v>27</v>
      </c>
      <c r="E16492">
        <v>1</v>
      </c>
      <c r="F16492" s="2">
        <v>399.69</v>
      </c>
      <c r="G16492" s="3">
        <v>825</v>
      </c>
      <c r="H16492" s="3">
        <v>3.9969000000000001</v>
      </c>
      <c r="I16492" s="3">
        <v>18.785430000000002</v>
      </c>
      <c r="J16492" s="3">
        <v>422.47233</v>
      </c>
      <c r="K16492" s="3">
        <v>649.95743076923077</v>
      </c>
      <c r="L16492" s="4">
        <v>0.35</v>
      </c>
    </row>
    <row r="16493" spans="1:12" x14ac:dyDescent="0.35">
      <c r="A16493" s="1">
        <v>511</v>
      </c>
      <c r="B16493" t="s">
        <v>27549</v>
      </c>
      <c r="C16493" t="s">
        <v>26</v>
      </c>
      <c r="D16493" t="s">
        <v>27</v>
      </c>
      <c r="E16493">
        <v>1</v>
      </c>
      <c r="F16493" s="2">
        <v>18.559999999999999</v>
      </c>
      <c r="G16493" s="3">
        <v>39</v>
      </c>
      <c r="H16493" s="3">
        <v>0.18559999999999999</v>
      </c>
      <c r="I16493" s="3">
        <v>0.87231999999999998</v>
      </c>
      <c r="J16493" s="3">
        <v>19.617919999999998</v>
      </c>
      <c r="K16493" s="3">
        <v>30.181415384615381</v>
      </c>
      <c r="L16493" s="4">
        <v>0.35</v>
      </c>
    </row>
    <row r="16494" spans="1:12" x14ac:dyDescent="0.35">
      <c r="A16494" s="1">
        <v>10078</v>
      </c>
      <c r="B16494" t="s">
        <v>27550</v>
      </c>
      <c r="C16494" t="s">
        <v>26</v>
      </c>
      <c r="D16494" t="s">
        <v>27</v>
      </c>
      <c r="E16494">
        <v>1</v>
      </c>
      <c r="F16494" s="2">
        <v>1213.96</v>
      </c>
      <c r="G16494" s="3">
        <v>2504</v>
      </c>
      <c r="H16494" s="3">
        <v>12.139600000000002</v>
      </c>
      <c r="I16494" s="3">
        <v>57.05612</v>
      </c>
      <c r="J16494" s="3">
        <v>1283.15572</v>
      </c>
      <c r="K16494" s="3">
        <v>1974.0857230769229</v>
      </c>
      <c r="L16494" s="4">
        <v>0.35</v>
      </c>
    </row>
    <row r="16495" spans="1:12" x14ac:dyDescent="0.35">
      <c r="A16495" s="1">
        <v>322</v>
      </c>
      <c r="B16495" t="s">
        <v>27551</v>
      </c>
      <c r="C16495" t="s">
        <v>26</v>
      </c>
      <c r="D16495" t="s">
        <v>27</v>
      </c>
      <c r="E16495">
        <v>1</v>
      </c>
      <c r="F16495" s="2">
        <v>55.11</v>
      </c>
      <c r="G16495" s="3">
        <v>114</v>
      </c>
      <c r="H16495" s="3">
        <v>0.55110000000000003</v>
      </c>
      <c r="I16495" s="3">
        <v>2.5901700000000001</v>
      </c>
      <c r="J16495" s="3">
        <v>58.251269999999998</v>
      </c>
      <c r="K16495" s="3">
        <v>89.617338461538452</v>
      </c>
      <c r="L16495" s="4">
        <v>0.35</v>
      </c>
    </row>
    <row r="16496" spans="1:12" x14ac:dyDescent="0.35">
      <c r="A16496" s="1">
        <v>10004</v>
      </c>
      <c r="B16496" t="s">
        <v>27552</v>
      </c>
      <c r="C16496" t="s">
        <v>26</v>
      </c>
      <c r="D16496" t="s">
        <v>27</v>
      </c>
      <c r="E16496">
        <v>1</v>
      </c>
      <c r="F16496" s="2">
        <v>308.06</v>
      </c>
      <c r="G16496" s="3">
        <v>636</v>
      </c>
      <c r="H16496" s="3">
        <v>3.0806</v>
      </c>
      <c r="I16496" s="3">
        <v>14.478820000000001</v>
      </c>
      <c r="J16496" s="3">
        <v>325.61941999999999</v>
      </c>
      <c r="K16496" s="3">
        <v>500.95295384615383</v>
      </c>
      <c r="L16496" s="4">
        <v>0.35</v>
      </c>
    </row>
    <row r="16497" spans="1:12" x14ac:dyDescent="0.35">
      <c r="A16497" s="1">
        <v>811</v>
      </c>
      <c r="B16497" t="s">
        <v>27553</v>
      </c>
      <c r="C16497" t="s">
        <v>26</v>
      </c>
      <c r="D16497" t="s">
        <v>27</v>
      </c>
      <c r="E16497">
        <v>1</v>
      </c>
      <c r="F16497" s="2">
        <v>257.88</v>
      </c>
      <c r="G16497" s="3">
        <v>532</v>
      </c>
      <c r="H16497" s="3">
        <v>2.5788000000000002</v>
      </c>
      <c r="I16497" s="3">
        <v>12.12036</v>
      </c>
      <c r="J16497" s="3">
        <v>272.57916</v>
      </c>
      <c r="K16497" s="3">
        <v>419.35255384615385</v>
      </c>
      <c r="L16497" s="4">
        <v>0.35000000000000003</v>
      </c>
    </row>
    <row r="16498" spans="1:12" x14ac:dyDescent="0.35">
      <c r="A16498" s="1">
        <v>10040</v>
      </c>
      <c r="B16498" t="s">
        <v>27554</v>
      </c>
      <c r="C16498" t="s">
        <v>26</v>
      </c>
      <c r="D16498" t="s">
        <v>27</v>
      </c>
      <c r="E16498">
        <v>1</v>
      </c>
      <c r="F16498" s="2">
        <v>602.77</v>
      </c>
      <c r="G16498" s="3">
        <v>1243</v>
      </c>
      <c r="H16498" s="3">
        <v>6.0277000000000003</v>
      </c>
      <c r="I16498" s="3">
        <v>28.330189999999998</v>
      </c>
      <c r="J16498" s="3">
        <v>637.12788999999998</v>
      </c>
      <c r="K16498" s="3">
        <v>980.1967538461538</v>
      </c>
      <c r="L16498" s="4">
        <v>0.35</v>
      </c>
    </row>
    <row r="16499" spans="1:12" x14ac:dyDescent="0.35">
      <c r="A16499" s="1" t="s">
        <v>27555</v>
      </c>
      <c r="B16499" t="s">
        <v>27556</v>
      </c>
      <c r="C16499" t="s">
        <v>34</v>
      </c>
      <c r="D16499" t="s">
        <v>35</v>
      </c>
      <c r="E16499">
        <v>1</v>
      </c>
      <c r="F16499" s="2">
        <v>16.7</v>
      </c>
      <c r="G16499" s="3">
        <v>31</v>
      </c>
      <c r="H16499" s="3">
        <v>0.16700000000000001</v>
      </c>
      <c r="I16499" s="3">
        <v>0.78489999999999993</v>
      </c>
      <c r="J16499" s="3">
        <v>17.651900000000001</v>
      </c>
      <c r="K16499" s="3">
        <v>27.156769230769232</v>
      </c>
      <c r="L16499" s="4">
        <v>0.35</v>
      </c>
    </row>
    <row r="16500" spans="1:12" x14ac:dyDescent="0.35">
      <c r="A16500" s="1">
        <v>410</v>
      </c>
      <c r="B16500" t="s">
        <v>27557</v>
      </c>
      <c r="C16500" t="s">
        <v>26</v>
      </c>
      <c r="D16500" t="s">
        <v>27</v>
      </c>
      <c r="E16500">
        <v>1</v>
      </c>
      <c r="F16500" s="2">
        <v>76.099999999999994</v>
      </c>
      <c r="G16500" s="3">
        <v>150</v>
      </c>
      <c r="H16500" s="3">
        <v>0.76100000000000001</v>
      </c>
      <c r="I16500" s="3">
        <v>3.5766999999999998</v>
      </c>
      <c r="J16500" s="3">
        <v>80.437699999999992</v>
      </c>
      <c r="K16500" s="3">
        <v>123.75030769230767</v>
      </c>
      <c r="L16500" s="4">
        <v>0.35</v>
      </c>
    </row>
    <row r="16501" spans="1:12" x14ac:dyDescent="0.35">
      <c r="A16501" s="1" t="s">
        <v>27558</v>
      </c>
      <c r="B16501" t="s">
        <v>27559</v>
      </c>
      <c r="C16501" t="s">
        <v>34</v>
      </c>
      <c r="D16501" t="s">
        <v>35</v>
      </c>
      <c r="E16501">
        <v>1</v>
      </c>
      <c r="F16501" s="2">
        <v>60.51</v>
      </c>
      <c r="G16501" s="3">
        <v>125</v>
      </c>
      <c r="H16501" s="3">
        <v>0.60509999999999997</v>
      </c>
      <c r="I16501" s="3">
        <v>2.8439700000000001</v>
      </c>
      <c r="J16501" s="3">
        <v>63.959069999999997</v>
      </c>
      <c r="K16501" s="3">
        <v>98.398569230769226</v>
      </c>
      <c r="L16501" s="4">
        <v>0.35</v>
      </c>
    </row>
    <row r="16502" spans="1:12" x14ac:dyDescent="0.35">
      <c r="A16502" s="1" t="s">
        <v>27560</v>
      </c>
      <c r="B16502" t="s">
        <v>27561</v>
      </c>
      <c r="C16502" t="s">
        <v>34</v>
      </c>
      <c r="D16502" t="s">
        <v>35</v>
      </c>
      <c r="E16502">
        <v>1</v>
      </c>
      <c r="F16502" s="2">
        <v>31.99</v>
      </c>
      <c r="G16502" s="3">
        <v>66</v>
      </c>
      <c r="H16502" s="3">
        <v>0.31990000000000002</v>
      </c>
      <c r="I16502" s="3">
        <v>1.50353</v>
      </c>
      <c r="J16502" s="3">
        <v>33.813429999999997</v>
      </c>
      <c r="K16502" s="3">
        <v>52.020661538461532</v>
      </c>
      <c r="L16502" s="4">
        <v>0.35</v>
      </c>
    </row>
    <row r="16503" spans="1:12" x14ac:dyDescent="0.35">
      <c r="A16503" s="1" t="s">
        <v>27562</v>
      </c>
      <c r="B16503" t="s">
        <v>27563</v>
      </c>
      <c r="C16503" t="s">
        <v>34</v>
      </c>
      <c r="D16503" t="s">
        <v>35</v>
      </c>
      <c r="E16503">
        <v>1</v>
      </c>
      <c r="F16503" s="2">
        <v>48.5</v>
      </c>
      <c r="G16503" s="3">
        <v>35</v>
      </c>
      <c r="H16503" s="3">
        <v>0.48499999999999999</v>
      </c>
      <c r="I16503" s="3">
        <v>2.2795000000000001</v>
      </c>
      <c r="J16503" s="3">
        <v>51.264499999999998</v>
      </c>
      <c r="K16503" s="3">
        <v>78.868461538461531</v>
      </c>
      <c r="L16503" s="4">
        <v>0.35</v>
      </c>
    </row>
    <row r="16504" spans="1:12" x14ac:dyDescent="0.35">
      <c r="A16504" s="1" t="s">
        <v>27564</v>
      </c>
      <c r="B16504" t="s">
        <v>27565</v>
      </c>
      <c r="C16504" t="s">
        <v>34</v>
      </c>
      <c r="D16504" t="s">
        <v>35</v>
      </c>
      <c r="E16504">
        <v>1</v>
      </c>
      <c r="F16504" s="2">
        <v>6.1</v>
      </c>
      <c r="G16504" s="3">
        <v>13</v>
      </c>
      <c r="H16504" s="3">
        <v>6.0999999999999999E-2</v>
      </c>
      <c r="I16504" s="3">
        <v>0.28670000000000001</v>
      </c>
      <c r="J16504" s="3">
        <v>6.4476999999999993</v>
      </c>
      <c r="K16504" s="3">
        <v>9.9195384615384601</v>
      </c>
      <c r="L16504" s="4">
        <v>0.35</v>
      </c>
    </row>
    <row r="16505" spans="1:12" x14ac:dyDescent="0.35">
      <c r="A16505" s="1" t="s">
        <v>27566</v>
      </c>
      <c r="B16505" t="s">
        <v>27567</v>
      </c>
      <c r="C16505" t="s">
        <v>34</v>
      </c>
      <c r="D16505" t="s">
        <v>35</v>
      </c>
      <c r="E16505">
        <v>1</v>
      </c>
      <c r="F16505" s="2">
        <v>57.55</v>
      </c>
      <c r="G16505" s="3">
        <v>119</v>
      </c>
      <c r="H16505" s="3">
        <v>0.57550000000000001</v>
      </c>
      <c r="I16505" s="3">
        <v>2.70485</v>
      </c>
      <c r="J16505" s="3">
        <v>60.830349999999996</v>
      </c>
      <c r="K16505" s="3">
        <v>93.58515384615383</v>
      </c>
      <c r="L16505" s="4">
        <v>0.34999999999999992</v>
      </c>
    </row>
    <row r="16506" spans="1:12" x14ac:dyDescent="0.35">
      <c r="A16506" s="1" t="s">
        <v>27568</v>
      </c>
      <c r="B16506" t="s">
        <v>9537</v>
      </c>
      <c r="C16506" t="s">
        <v>34</v>
      </c>
      <c r="D16506" t="s">
        <v>35</v>
      </c>
      <c r="E16506">
        <v>1</v>
      </c>
      <c r="F16506" s="2">
        <v>6.54</v>
      </c>
      <c r="G16506" s="3">
        <v>14</v>
      </c>
      <c r="H16506" s="3">
        <v>6.54E-2</v>
      </c>
      <c r="I16506" s="3">
        <v>0.30737999999999999</v>
      </c>
      <c r="J16506" s="3">
        <v>6.9127800000000006</v>
      </c>
      <c r="K16506" s="3">
        <v>10.635046153846154</v>
      </c>
      <c r="L16506" s="4">
        <v>0.35</v>
      </c>
    </row>
    <row r="16507" spans="1:12" x14ac:dyDescent="0.35">
      <c r="A16507" s="1" t="s">
        <v>27569</v>
      </c>
      <c r="B16507" t="s">
        <v>27570</v>
      </c>
      <c r="C16507" t="s">
        <v>34</v>
      </c>
      <c r="D16507" t="s">
        <v>35</v>
      </c>
      <c r="E16507">
        <v>1</v>
      </c>
      <c r="F16507" s="2">
        <v>37.57</v>
      </c>
      <c r="G16507" s="3">
        <v>86</v>
      </c>
      <c r="H16507" s="3">
        <v>0.37570000000000003</v>
      </c>
      <c r="I16507" s="3">
        <v>1.76579</v>
      </c>
      <c r="J16507" s="3">
        <v>39.711490000000005</v>
      </c>
      <c r="K16507" s="3">
        <v>61.094600000000007</v>
      </c>
      <c r="L16507" s="4">
        <v>0.35</v>
      </c>
    </row>
    <row r="16508" spans="1:12" x14ac:dyDescent="0.35">
      <c r="A16508" s="1" t="s">
        <v>27571</v>
      </c>
      <c r="B16508" t="s">
        <v>27572</v>
      </c>
      <c r="C16508" t="s">
        <v>34</v>
      </c>
      <c r="D16508" t="s">
        <v>35</v>
      </c>
      <c r="E16508">
        <v>1</v>
      </c>
      <c r="F16508" s="2">
        <v>57.55</v>
      </c>
      <c r="G16508" s="3">
        <v>119</v>
      </c>
      <c r="H16508" s="3">
        <v>0.57550000000000001</v>
      </c>
      <c r="I16508" s="3">
        <v>2.70485</v>
      </c>
      <c r="J16508" s="3">
        <v>60.830349999999996</v>
      </c>
      <c r="K16508" s="3">
        <v>93.58515384615383</v>
      </c>
      <c r="L16508" s="4">
        <v>0.34999999999999992</v>
      </c>
    </row>
    <row r="16509" spans="1:12" x14ac:dyDescent="0.35">
      <c r="A16509" s="1" t="s">
        <v>27573</v>
      </c>
      <c r="B16509" t="s">
        <v>27574</v>
      </c>
      <c r="C16509" t="s">
        <v>34</v>
      </c>
      <c r="D16509" t="s">
        <v>35</v>
      </c>
      <c r="E16509">
        <v>1</v>
      </c>
      <c r="F16509" s="2">
        <v>113.06</v>
      </c>
      <c r="G16509" s="3">
        <v>234</v>
      </c>
      <c r="H16509" s="3">
        <v>1.1306</v>
      </c>
      <c r="I16509" s="3">
        <v>5.3138199999999998</v>
      </c>
      <c r="J16509" s="3">
        <v>119.50442000000001</v>
      </c>
      <c r="K16509" s="3">
        <v>183.85295384615387</v>
      </c>
      <c r="L16509" s="4">
        <v>0.35000000000000003</v>
      </c>
    </row>
    <row r="16510" spans="1:12" x14ac:dyDescent="0.35">
      <c r="A16510" s="1" t="s">
        <v>27575</v>
      </c>
      <c r="B16510" t="s">
        <v>27576</v>
      </c>
      <c r="C16510" t="s">
        <v>34</v>
      </c>
      <c r="D16510" t="s">
        <v>35</v>
      </c>
      <c r="E16510">
        <v>1</v>
      </c>
      <c r="F16510" s="2">
        <v>6.7</v>
      </c>
      <c r="G16510" s="3">
        <v>14</v>
      </c>
      <c r="H16510" s="3">
        <v>6.7000000000000004E-2</v>
      </c>
      <c r="I16510" s="3">
        <v>0.31490000000000001</v>
      </c>
      <c r="J16510" s="3">
        <v>7.0819000000000001</v>
      </c>
      <c r="K16510" s="3">
        <v>10.895230769230769</v>
      </c>
      <c r="L16510" s="4">
        <v>0.35000000000000003</v>
      </c>
    </row>
    <row r="16511" spans="1:12" x14ac:dyDescent="0.35">
      <c r="A16511" s="1" t="s">
        <v>27577</v>
      </c>
      <c r="B16511" t="s">
        <v>27578</v>
      </c>
      <c r="C16511" t="s">
        <v>34</v>
      </c>
      <c r="D16511" t="s">
        <v>35</v>
      </c>
      <c r="E16511">
        <v>1</v>
      </c>
      <c r="F16511" s="2">
        <v>4.9000000000000004</v>
      </c>
      <c r="G16511" s="3">
        <v>11</v>
      </c>
      <c r="H16511" s="3">
        <v>4.9000000000000002E-2</v>
      </c>
      <c r="I16511" s="3">
        <v>0.2303</v>
      </c>
      <c r="J16511" s="3">
        <v>5.1793000000000005</v>
      </c>
      <c r="K16511" s="3">
        <v>7.9681538461538466</v>
      </c>
      <c r="L16511" s="4">
        <v>0.35</v>
      </c>
    </row>
    <row r="16512" spans="1:12" x14ac:dyDescent="0.35">
      <c r="A16512" s="1" t="s">
        <v>27579</v>
      </c>
      <c r="B16512" t="s">
        <v>27580</v>
      </c>
      <c r="C16512" t="s">
        <v>34</v>
      </c>
      <c r="D16512" t="s">
        <v>35</v>
      </c>
      <c r="E16512">
        <v>1</v>
      </c>
      <c r="F16512" s="2">
        <v>46.85</v>
      </c>
      <c r="G16512" s="3">
        <v>97</v>
      </c>
      <c r="H16512" s="3">
        <v>0.46850000000000003</v>
      </c>
      <c r="I16512" s="3">
        <v>2.2019500000000001</v>
      </c>
      <c r="J16512" s="3">
        <v>49.520449999999997</v>
      </c>
      <c r="K16512" s="3">
        <v>76.185307692307688</v>
      </c>
      <c r="L16512" s="4">
        <v>0.35000000000000003</v>
      </c>
    </row>
    <row r="16513" spans="1:12" x14ac:dyDescent="0.35">
      <c r="A16513" s="1" t="s">
        <v>27581</v>
      </c>
      <c r="B16513" t="s">
        <v>27582</v>
      </c>
      <c r="C16513" t="s">
        <v>34</v>
      </c>
      <c r="D16513" t="s">
        <v>35</v>
      </c>
      <c r="E16513">
        <v>1</v>
      </c>
      <c r="F16513" s="2">
        <v>3.7</v>
      </c>
      <c r="G16513" s="3">
        <v>8</v>
      </c>
      <c r="H16513" s="3">
        <v>3.7000000000000005E-2</v>
      </c>
      <c r="I16513" s="3">
        <v>0.1739</v>
      </c>
      <c r="J16513" s="3">
        <v>3.9109000000000003</v>
      </c>
      <c r="K16513" s="3">
        <v>6.0167692307692313</v>
      </c>
      <c r="L16513" s="4">
        <v>0.35000000000000003</v>
      </c>
    </row>
    <row r="16514" spans="1:12" x14ac:dyDescent="0.35">
      <c r="A16514" s="1" t="s">
        <v>27583</v>
      </c>
      <c r="B16514" t="s">
        <v>27584</v>
      </c>
      <c r="C16514" t="s">
        <v>34</v>
      </c>
      <c r="D16514" t="s">
        <v>35</v>
      </c>
      <c r="E16514">
        <v>1</v>
      </c>
      <c r="F16514" s="2">
        <v>90.7</v>
      </c>
      <c r="G16514" s="3">
        <v>188</v>
      </c>
      <c r="H16514" s="3">
        <v>0.90700000000000003</v>
      </c>
      <c r="I16514" s="3">
        <v>4.2629000000000001</v>
      </c>
      <c r="J16514" s="3">
        <v>95.869900000000001</v>
      </c>
      <c r="K16514" s="3">
        <v>147.49215384615385</v>
      </c>
      <c r="L16514" s="4">
        <v>0.35000000000000003</v>
      </c>
    </row>
    <row r="16515" spans="1:12" x14ac:dyDescent="0.35">
      <c r="A16515" s="1" t="s">
        <v>27585</v>
      </c>
      <c r="B16515" t="s">
        <v>27586</v>
      </c>
      <c r="C16515" t="s">
        <v>34</v>
      </c>
      <c r="D16515" t="s">
        <v>35</v>
      </c>
      <c r="E16515">
        <v>1</v>
      </c>
      <c r="F16515" s="2">
        <v>5.5</v>
      </c>
      <c r="G16515" s="3">
        <v>12</v>
      </c>
      <c r="H16515" s="3">
        <v>5.5E-2</v>
      </c>
      <c r="I16515" s="3">
        <v>0.25850000000000001</v>
      </c>
      <c r="J16515" s="3">
        <v>5.8134999999999994</v>
      </c>
      <c r="K16515" s="3">
        <v>8.9438461538461524</v>
      </c>
      <c r="L16515" s="4">
        <v>0.35</v>
      </c>
    </row>
    <row r="16516" spans="1:12" x14ac:dyDescent="0.35">
      <c r="A16516" s="1" t="s">
        <v>27587</v>
      </c>
      <c r="B16516" t="s">
        <v>27588</v>
      </c>
      <c r="C16516" t="s">
        <v>34</v>
      </c>
      <c r="D16516" t="s">
        <v>35</v>
      </c>
      <c r="E16516">
        <v>1</v>
      </c>
      <c r="F16516" s="2">
        <v>32.53</v>
      </c>
      <c r="G16516" s="3">
        <v>68</v>
      </c>
      <c r="H16516" s="3">
        <v>0.32530000000000003</v>
      </c>
      <c r="I16516" s="3">
        <v>1.52891</v>
      </c>
      <c r="J16516" s="3">
        <v>34.384210000000003</v>
      </c>
      <c r="K16516" s="3">
        <v>52.898784615384621</v>
      </c>
      <c r="L16516" s="4">
        <v>0.35000000000000003</v>
      </c>
    </row>
    <row r="16517" spans="1:12" x14ac:dyDescent="0.35">
      <c r="A16517" s="1" t="s">
        <v>27589</v>
      </c>
      <c r="B16517" t="s">
        <v>27590</v>
      </c>
      <c r="C16517" t="s">
        <v>34</v>
      </c>
      <c r="D16517" t="s">
        <v>35</v>
      </c>
      <c r="E16517">
        <v>1</v>
      </c>
      <c r="F16517" s="2">
        <v>4.9000000000000004</v>
      </c>
      <c r="G16517" s="3">
        <v>11</v>
      </c>
      <c r="H16517" s="3">
        <v>4.9000000000000002E-2</v>
      </c>
      <c r="I16517" s="3">
        <v>0.2303</v>
      </c>
      <c r="J16517" s="3">
        <v>5.1793000000000005</v>
      </c>
      <c r="K16517" s="3">
        <v>7.9681538461538466</v>
      </c>
      <c r="L16517" s="4">
        <v>0.35</v>
      </c>
    </row>
    <row r="16518" spans="1:12" x14ac:dyDescent="0.35">
      <c r="A16518" s="1" t="s">
        <v>27591</v>
      </c>
      <c r="B16518" t="s">
        <v>27592</v>
      </c>
      <c r="C16518" t="s">
        <v>34</v>
      </c>
      <c r="D16518" t="s">
        <v>35</v>
      </c>
      <c r="E16518">
        <v>1</v>
      </c>
      <c r="F16518" s="2">
        <v>67.31</v>
      </c>
      <c r="G16518" s="3">
        <v>139</v>
      </c>
      <c r="H16518" s="3">
        <v>0.67310000000000003</v>
      </c>
      <c r="I16518" s="3">
        <v>3.16357</v>
      </c>
      <c r="J16518" s="3">
        <v>71.14667</v>
      </c>
      <c r="K16518" s="3">
        <v>109.45641538461538</v>
      </c>
      <c r="L16518" s="4">
        <v>0.35</v>
      </c>
    </row>
    <row r="16519" spans="1:12" x14ac:dyDescent="0.35">
      <c r="A16519" s="1" t="s">
        <v>27593</v>
      </c>
      <c r="B16519" t="s">
        <v>27594</v>
      </c>
      <c r="C16519" t="s">
        <v>34</v>
      </c>
      <c r="D16519" t="s">
        <v>35</v>
      </c>
      <c r="E16519">
        <v>1</v>
      </c>
      <c r="F16519" s="2">
        <v>5.5</v>
      </c>
      <c r="G16519" s="3">
        <v>12</v>
      </c>
      <c r="H16519" s="3">
        <v>5.5E-2</v>
      </c>
      <c r="I16519" s="3">
        <v>0.25850000000000001</v>
      </c>
      <c r="J16519" s="3">
        <v>5.8134999999999994</v>
      </c>
      <c r="K16519" s="3">
        <v>8.9438461538461524</v>
      </c>
      <c r="L16519" s="4">
        <v>0.35</v>
      </c>
    </row>
    <row r="16520" spans="1:12" x14ac:dyDescent="0.35">
      <c r="A16520" s="1" t="s">
        <v>27595</v>
      </c>
      <c r="B16520" t="s">
        <v>27596</v>
      </c>
      <c r="C16520" t="s">
        <v>34</v>
      </c>
      <c r="D16520" t="s">
        <v>35</v>
      </c>
      <c r="E16520">
        <v>1</v>
      </c>
      <c r="F16520" s="2">
        <v>8.27</v>
      </c>
      <c r="G16520" s="3">
        <v>18</v>
      </c>
      <c r="H16520" s="3">
        <v>8.2699999999999996E-2</v>
      </c>
      <c r="I16520" s="3">
        <v>0.38868999999999998</v>
      </c>
      <c r="J16520" s="3">
        <v>8.7413899999999991</v>
      </c>
      <c r="K16520" s="3">
        <v>13.448292307692306</v>
      </c>
      <c r="L16520" s="4">
        <v>0.35</v>
      </c>
    </row>
    <row r="16521" spans="1:12" x14ac:dyDescent="0.35">
      <c r="A16521" s="1" t="s">
        <v>27597</v>
      </c>
      <c r="B16521" t="s">
        <v>27598</v>
      </c>
      <c r="C16521" t="s">
        <v>34</v>
      </c>
      <c r="D16521" t="s">
        <v>35</v>
      </c>
      <c r="E16521">
        <v>1</v>
      </c>
      <c r="F16521" s="2">
        <v>46.85</v>
      </c>
      <c r="G16521" s="3">
        <v>97</v>
      </c>
      <c r="H16521" s="3">
        <v>0.46850000000000003</v>
      </c>
      <c r="I16521" s="3">
        <v>2.2019500000000001</v>
      </c>
      <c r="J16521" s="3">
        <v>49.520449999999997</v>
      </c>
      <c r="K16521" s="3">
        <v>76.185307692307688</v>
      </c>
      <c r="L16521" s="4">
        <v>0.35000000000000003</v>
      </c>
    </row>
    <row r="16522" spans="1:12" x14ac:dyDescent="0.35">
      <c r="A16522" s="1" t="s">
        <v>27599</v>
      </c>
      <c r="B16522" t="s">
        <v>27600</v>
      </c>
      <c r="C16522" t="s">
        <v>34</v>
      </c>
      <c r="D16522" t="s">
        <v>35</v>
      </c>
      <c r="E16522">
        <v>1</v>
      </c>
      <c r="F16522" s="2">
        <v>4.43</v>
      </c>
      <c r="G16522" s="3">
        <v>10</v>
      </c>
      <c r="H16522" s="3">
        <v>4.4299999999999999E-2</v>
      </c>
      <c r="I16522" s="3">
        <v>0.20820999999999998</v>
      </c>
      <c r="J16522" s="3">
        <v>4.6825099999999997</v>
      </c>
      <c r="K16522" s="3">
        <v>7.2038615384615374</v>
      </c>
      <c r="L16522" s="4">
        <v>0.34999999999999992</v>
      </c>
    </row>
    <row r="16523" spans="1:12" x14ac:dyDescent="0.35">
      <c r="A16523" s="1" t="s">
        <v>27601</v>
      </c>
      <c r="B16523" t="s">
        <v>27602</v>
      </c>
      <c r="C16523" t="s">
        <v>34</v>
      </c>
      <c r="D16523" t="s">
        <v>35</v>
      </c>
      <c r="E16523">
        <v>1</v>
      </c>
      <c r="F16523" s="2">
        <v>56.88</v>
      </c>
      <c r="G16523" s="3">
        <v>118</v>
      </c>
      <c r="H16523" s="3">
        <v>0.56880000000000008</v>
      </c>
      <c r="I16523" s="3">
        <v>2.6733600000000002</v>
      </c>
      <c r="J16523" s="3">
        <v>60.122160000000008</v>
      </c>
      <c r="K16523" s="3">
        <v>92.495630769230772</v>
      </c>
      <c r="L16523" s="4">
        <v>0.34999999999999992</v>
      </c>
    </row>
    <row r="16524" spans="1:12" x14ac:dyDescent="0.35">
      <c r="A16524" s="1" t="s">
        <v>27603</v>
      </c>
      <c r="B16524" t="s">
        <v>27604</v>
      </c>
      <c r="C16524" t="s">
        <v>34</v>
      </c>
      <c r="D16524" t="s">
        <v>35</v>
      </c>
      <c r="E16524">
        <v>1</v>
      </c>
      <c r="F16524" s="2">
        <v>6.7</v>
      </c>
      <c r="G16524" s="3">
        <v>14</v>
      </c>
      <c r="H16524" s="3">
        <v>6.7000000000000004E-2</v>
      </c>
      <c r="I16524" s="3">
        <v>0.31490000000000001</v>
      </c>
      <c r="J16524" s="3">
        <v>7.0819000000000001</v>
      </c>
      <c r="K16524" s="3">
        <v>10.895230769230769</v>
      </c>
      <c r="L16524" s="4">
        <v>0.35000000000000003</v>
      </c>
    </row>
    <row r="16525" spans="1:12" x14ac:dyDescent="0.35">
      <c r="A16525" s="1" t="s">
        <v>27605</v>
      </c>
      <c r="B16525" t="s">
        <v>27606</v>
      </c>
      <c r="C16525" t="s">
        <v>34</v>
      </c>
      <c r="D16525" t="s">
        <v>35</v>
      </c>
      <c r="E16525">
        <v>1</v>
      </c>
      <c r="F16525" s="2">
        <v>41</v>
      </c>
      <c r="G16525" s="3">
        <v>101</v>
      </c>
      <c r="H16525" s="3">
        <v>0.41000000000000003</v>
      </c>
      <c r="I16525" s="3">
        <v>1.927</v>
      </c>
      <c r="J16525" s="3">
        <v>43.336999999999996</v>
      </c>
      <c r="K16525" s="3">
        <v>66.672307692307683</v>
      </c>
      <c r="L16525" s="4">
        <v>0.35</v>
      </c>
    </row>
    <row r="16526" spans="1:12" x14ac:dyDescent="0.35">
      <c r="A16526" s="1" t="s">
        <v>27607</v>
      </c>
      <c r="B16526" t="s">
        <v>27608</v>
      </c>
      <c r="C16526" t="s">
        <v>34</v>
      </c>
      <c r="D16526" t="s">
        <v>35</v>
      </c>
      <c r="E16526">
        <v>1</v>
      </c>
      <c r="F16526" s="2">
        <v>4.3</v>
      </c>
      <c r="G16526" s="3">
        <v>9</v>
      </c>
      <c r="H16526" s="3">
        <v>4.2999999999999997E-2</v>
      </c>
      <c r="I16526" s="3">
        <v>0.2021</v>
      </c>
      <c r="J16526" s="3">
        <v>4.5450999999999997</v>
      </c>
      <c r="K16526" s="3">
        <v>6.9924615384615381</v>
      </c>
      <c r="L16526" s="4">
        <v>0.35000000000000003</v>
      </c>
    </row>
    <row r="16527" spans="1:12" x14ac:dyDescent="0.35">
      <c r="A16527" s="1" t="s">
        <v>27609</v>
      </c>
      <c r="B16527" t="s">
        <v>27610</v>
      </c>
      <c r="C16527" t="s">
        <v>34</v>
      </c>
      <c r="D16527" t="s">
        <v>35</v>
      </c>
      <c r="E16527">
        <v>1</v>
      </c>
      <c r="F16527" s="2">
        <v>64.84</v>
      </c>
      <c r="G16527" s="3">
        <v>234</v>
      </c>
      <c r="H16527" s="3">
        <v>0.64840000000000009</v>
      </c>
      <c r="I16527" s="3">
        <v>3.0474800000000002</v>
      </c>
      <c r="J16527" s="3">
        <v>68.535879999999992</v>
      </c>
      <c r="K16527" s="3">
        <v>105.43981538461537</v>
      </c>
      <c r="L16527" s="4">
        <v>0.35</v>
      </c>
    </row>
    <row r="16528" spans="1:12" x14ac:dyDescent="0.35">
      <c r="A16528" s="1" t="s">
        <v>27611</v>
      </c>
      <c r="B16528" t="s">
        <v>27612</v>
      </c>
      <c r="C16528" t="s">
        <v>34</v>
      </c>
      <c r="D16528" t="s">
        <v>35</v>
      </c>
      <c r="E16528">
        <v>1</v>
      </c>
      <c r="F16528" s="2">
        <v>67.31</v>
      </c>
      <c r="G16528" s="3">
        <v>139</v>
      </c>
      <c r="H16528" s="3">
        <v>0.67310000000000003</v>
      </c>
      <c r="I16528" s="3">
        <v>3.16357</v>
      </c>
      <c r="J16528" s="3">
        <v>71.14667</v>
      </c>
      <c r="K16528" s="3">
        <v>109.45641538461538</v>
      </c>
      <c r="L16528" s="4">
        <v>0.35</v>
      </c>
    </row>
    <row r="16529" spans="1:12" x14ac:dyDescent="0.35">
      <c r="A16529" s="1" t="s">
        <v>27613</v>
      </c>
      <c r="B16529" t="s">
        <v>27614</v>
      </c>
      <c r="C16529" t="s">
        <v>34</v>
      </c>
      <c r="D16529" t="s">
        <v>35</v>
      </c>
      <c r="E16529">
        <v>1</v>
      </c>
      <c r="F16529" s="2">
        <v>61.55</v>
      </c>
      <c r="G16529" s="3">
        <v>127</v>
      </c>
      <c r="H16529" s="3">
        <v>0.61549999999999994</v>
      </c>
      <c r="I16529" s="3">
        <v>2.8928499999999997</v>
      </c>
      <c r="J16529" s="3">
        <v>65.05834999999999</v>
      </c>
      <c r="K16529" s="3">
        <v>100.08976923076921</v>
      </c>
      <c r="L16529" s="4">
        <v>0.34999999999999992</v>
      </c>
    </row>
    <row r="16530" spans="1:12" x14ac:dyDescent="0.35">
      <c r="A16530" s="1" t="s">
        <v>27615</v>
      </c>
      <c r="B16530" t="s">
        <v>27616</v>
      </c>
      <c r="C16530" t="s">
        <v>34</v>
      </c>
      <c r="D16530" t="s">
        <v>35</v>
      </c>
      <c r="E16530">
        <v>1</v>
      </c>
      <c r="F16530" s="2">
        <v>19.920000000000002</v>
      </c>
      <c r="G16530" s="3">
        <v>42</v>
      </c>
      <c r="H16530" s="3">
        <v>0.19920000000000002</v>
      </c>
      <c r="I16530" s="3">
        <v>0.93624000000000007</v>
      </c>
      <c r="J16530" s="3">
        <v>21.055440000000004</v>
      </c>
      <c r="K16530" s="3">
        <v>32.39298461538462</v>
      </c>
      <c r="L16530" s="4">
        <v>0.35</v>
      </c>
    </row>
    <row r="16531" spans="1:12" x14ac:dyDescent="0.35">
      <c r="A16531" s="1" t="s">
        <v>27617</v>
      </c>
      <c r="B16531" t="s">
        <v>27618</v>
      </c>
      <c r="C16531" t="s">
        <v>34</v>
      </c>
      <c r="D16531" t="s">
        <v>35</v>
      </c>
      <c r="E16531">
        <v>1</v>
      </c>
      <c r="F16531" s="2">
        <v>32.53</v>
      </c>
      <c r="G16531" s="3">
        <v>68</v>
      </c>
      <c r="H16531" s="3">
        <v>0.32530000000000003</v>
      </c>
      <c r="I16531" s="3">
        <v>1.52891</v>
      </c>
      <c r="J16531" s="3">
        <v>34.384210000000003</v>
      </c>
      <c r="K16531" s="3">
        <v>52.898784615384621</v>
      </c>
      <c r="L16531" s="4">
        <v>0.35000000000000003</v>
      </c>
    </row>
    <row r="16532" spans="1:12" x14ac:dyDescent="0.35">
      <c r="A16532" s="1" t="s">
        <v>27619</v>
      </c>
      <c r="B16532" t="s">
        <v>26744</v>
      </c>
      <c r="C16532" t="s">
        <v>26</v>
      </c>
      <c r="D16532" t="s">
        <v>27</v>
      </c>
      <c r="E16532">
        <v>1</v>
      </c>
      <c r="F16532" s="2">
        <v>62.08</v>
      </c>
      <c r="G16532" s="3">
        <v>136.63999999999999</v>
      </c>
      <c r="H16532" s="3">
        <v>0.62080000000000002</v>
      </c>
      <c r="I16532" s="3">
        <v>2.9177599999999999</v>
      </c>
      <c r="J16532" s="3">
        <v>65.618560000000002</v>
      </c>
      <c r="K16532" s="3">
        <v>100.95163076923077</v>
      </c>
      <c r="L16532" s="4">
        <v>0.35000000000000003</v>
      </c>
    </row>
    <row r="16533" spans="1:12" x14ac:dyDescent="0.35">
      <c r="A16533" s="1" t="s">
        <v>27620</v>
      </c>
      <c r="B16533" t="s">
        <v>27621</v>
      </c>
      <c r="C16533" t="s">
        <v>34</v>
      </c>
      <c r="D16533" t="s">
        <v>35</v>
      </c>
      <c r="E16533">
        <v>1</v>
      </c>
      <c r="F16533" s="2">
        <v>163.80000000000001</v>
      </c>
      <c r="G16533" s="3">
        <v>240.88</v>
      </c>
      <c r="H16533" s="3">
        <v>1.6380000000000001</v>
      </c>
      <c r="I16533" s="3">
        <v>7.6986000000000008</v>
      </c>
      <c r="J16533" s="3">
        <v>173.13660000000002</v>
      </c>
      <c r="K16533" s="3">
        <v>266.36400000000003</v>
      </c>
      <c r="L16533" s="4">
        <v>0.35000000000000003</v>
      </c>
    </row>
    <row r="16534" spans="1:12" x14ac:dyDescent="0.35">
      <c r="A16534" s="1" t="s">
        <v>27622</v>
      </c>
      <c r="B16534" t="s">
        <v>27623</v>
      </c>
      <c r="C16534" t="s">
        <v>13</v>
      </c>
      <c r="D16534" t="s">
        <v>14</v>
      </c>
      <c r="E16534">
        <v>1</v>
      </c>
      <c r="F16534" s="2">
        <v>157.5</v>
      </c>
      <c r="G16534" s="3">
        <v>231</v>
      </c>
      <c r="H16534" s="3">
        <v>1.575</v>
      </c>
      <c r="I16534" s="3">
        <v>7.4024999999999999</v>
      </c>
      <c r="J16534" s="3">
        <v>166.47749999999999</v>
      </c>
      <c r="K16534" s="3">
        <v>256.11923076923074</v>
      </c>
      <c r="L16534" s="4">
        <v>0.35</v>
      </c>
    </row>
    <row r="16535" spans="1:12" x14ac:dyDescent="0.35">
      <c r="A16535" s="1" t="s">
        <v>27624</v>
      </c>
      <c r="B16535" t="s">
        <v>27625</v>
      </c>
      <c r="C16535" t="s">
        <v>363</v>
      </c>
      <c r="D16535" t="s">
        <v>364</v>
      </c>
      <c r="E16535">
        <v>1</v>
      </c>
      <c r="F16535" s="2">
        <v>5.08</v>
      </c>
      <c r="G16535" s="3">
        <v>11</v>
      </c>
      <c r="H16535" s="3">
        <v>5.0800000000000005E-2</v>
      </c>
      <c r="I16535" s="3">
        <v>0.23876</v>
      </c>
      <c r="J16535" s="3">
        <v>5.3695599999999999</v>
      </c>
      <c r="K16535" s="3">
        <v>8.2608615384615387</v>
      </c>
      <c r="L16535" s="4">
        <v>0.35000000000000003</v>
      </c>
    </row>
    <row r="16536" spans="1:12" hidden="1" x14ac:dyDescent="0.35">
      <c r="A16536" s="1" t="s">
        <v>27626</v>
      </c>
      <c r="B16536" t="s">
        <v>27627</v>
      </c>
      <c r="C16536" t="s">
        <v>46</v>
      </c>
      <c r="D16536" t="s">
        <v>47</v>
      </c>
      <c r="E16536">
        <v>2</v>
      </c>
      <c r="F16536" s="2">
        <v>82.18</v>
      </c>
      <c r="G16536" s="3">
        <v>429.74</v>
      </c>
      <c r="H16536" s="3">
        <v>0.82180000000000009</v>
      </c>
      <c r="I16536" s="3">
        <v>0</v>
      </c>
      <c r="J16536" s="3">
        <v>83.001800000000003</v>
      </c>
      <c r="K16536" s="3">
        <v>127.69507692307693</v>
      </c>
      <c r="L16536" s="4">
        <v>0.35</v>
      </c>
    </row>
    <row r="16537" spans="1:12" x14ac:dyDescent="0.35">
      <c r="A16537" s="1" t="s">
        <v>27628</v>
      </c>
      <c r="B16537" t="s">
        <v>27629</v>
      </c>
      <c r="C16537" t="s">
        <v>1467</v>
      </c>
      <c r="D16537" t="s">
        <v>1468</v>
      </c>
      <c r="E16537">
        <v>1</v>
      </c>
      <c r="F16537" s="2">
        <v>151.07</v>
      </c>
      <c r="G16537" s="3">
        <v>312</v>
      </c>
      <c r="H16537" s="3">
        <v>1.5106999999999999</v>
      </c>
      <c r="I16537" s="3">
        <v>7.1002899999999993</v>
      </c>
      <c r="J16537" s="3">
        <v>159.68098999999998</v>
      </c>
      <c r="K16537" s="3">
        <v>245.66306153846151</v>
      </c>
      <c r="L16537" s="4">
        <v>0.35</v>
      </c>
    </row>
    <row r="16538" spans="1:12" x14ac:dyDescent="0.35">
      <c r="A16538" s="1" t="s">
        <v>27630</v>
      </c>
      <c r="B16538" t="s">
        <v>27631</v>
      </c>
      <c r="C16538" t="s">
        <v>1467</v>
      </c>
      <c r="D16538" t="s">
        <v>1468</v>
      </c>
      <c r="E16538">
        <v>1</v>
      </c>
      <c r="F16538" s="2">
        <v>10</v>
      </c>
      <c r="G16538" s="3">
        <v>21</v>
      </c>
      <c r="H16538" s="3">
        <v>0.1</v>
      </c>
      <c r="I16538" s="3">
        <v>0.47</v>
      </c>
      <c r="J16538" s="3">
        <v>10.57</v>
      </c>
      <c r="K16538" s="3">
        <v>16.261538461538461</v>
      </c>
      <c r="L16538" s="4">
        <v>0.34999999999999992</v>
      </c>
    </row>
    <row r="16539" spans="1:12" x14ac:dyDescent="0.35">
      <c r="A16539" s="1" t="s">
        <v>27632</v>
      </c>
      <c r="B16539" t="s">
        <v>27633</v>
      </c>
      <c r="C16539" t="s">
        <v>21</v>
      </c>
      <c r="D16539" t="s">
        <v>22</v>
      </c>
      <c r="E16539">
        <v>1</v>
      </c>
      <c r="F16539" s="2">
        <v>80</v>
      </c>
      <c r="G16539" s="3">
        <v>188</v>
      </c>
      <c r="H16539" s="3">
        <v>0.8</v>
      </c>
      <c r="I16539" s="3">
        <v>3.76</v>
      </c>
      <c r="J16539" s="3">
        <v>84.56</v>
      </c>
      <c r="K16539" s="3">
        <v>130.09230769230768</v>
      </c>
      <c r="L16539" s="4">
        <v>0.34999999999999992</v>
      </c>
    </row>
    <row r="16540" spans="1:12" x14ac:dyDescent="0.35">
      <c r="A16540" s="1" t="s">
        <v>27634</v>
      </c>
      <c r="B16540" t="s">
        <v>15328</v>
      </c>
      <c r="C16540" t="s">
        <v>1467</v>
      </c>
      <c r="D16540" t="s">
        <v>1468</v>
      </c>
      <c r="E16540">
        <v>1</v>
      </c>
      <c r="F16540" s="2">
        <v>7.15</v>
      </c>
      <c r="G16540" s="3">
        <v>15</v>
      </c>
      <c r="H16540" s="3">
        <v>7.1500000000000008E-2</v>
      </c>
      <c r="I16540" s="3">
        <v>0.33605000000000002</v>
      </c>
      <c r="J16540" s="3">
        <v>7.5575500000000009</v>
      </c>
      <c r="K16540" s="3">
        <v>11.627000000000001</v>
      </c>
      <c r="L16540" s="4">
        <v>0.35</v>
      </c>
    </row>
    <row r="16541" spans="1:12" x14ac:dyDescent="0.35">
      <c r="A16541" s="1" t="s">
        <v>27635</v>
      </c>
      <c r="B16541" t="s">
        <v>27636</v>
      </c>
      <c r="C16541" t="s">
        <v>1467</v>
      </c>
      <c r="D16541" t="s">
        <v>1468</v>
      </c>
      <c r="E16541">
        <v>1</v>
      </c>
      <c r="F16541" s="2">
        <v>14.41</v>
      </c>
      <c r="G16541" s="3">
        <v>30</v>
      </c>
      <c r="H16541" s="3">
        <v>0.14410000000000001</v>
      </c>
      <c r="I16541" s="3">
        <v>0.67727000000000004</v>
      </c>
      <c r="J16541" s="3">
        <v>15.23137</v>
      </c>
      <c r="K16541" s="3">
        <v>23.432876923076922</v>
      </c>
      <c r="L16541" s="4">
        <v>0.35</v>
      </c>
    </row>
    <row r="16542" spans="1:12" x14ac:dyDescent="0.35">
      <c r="A16542" s="1" t="s">
        <v>27637</v>
      </c>
      <c r="B16542" t="s">
        <v>27638</v>
      </c>
      <c r="C16542" t="s">
        <v>1467</v>
      </c>
      <c r="D16542" t="s">
        <v>1468</v>
      </c>
      <c r="E16542">
        <v>1</v>
      </c>
      <c r="F16542" s="2">
        <v>5.94</v>
      </c>
      <c r="G16542" s="3">
        <v>13</v>
      </c>
      <c r="H16542" s="3">
        <v>5.9400000000000008E-2</v>
      </c>
      <c r="I16542" s="3">
        <v>0.27918000000000004</v>
      </c>
      <c r="J16542" s="3">
        <v>6.2785800000000007</v>
      </c>
      <c r="K16542" s="3">
        <v>9.6593538461538468</v>
      </c>
      <c r="L16542" s="4">
        <v>0.35</v>
      </c>
    </row>
    <row r="16543" spans="1:12" x14ac:dyDescent="0.35">
      <c r="A16543" s="1" t="s">
        <v>27639</v>
      </c>
      <c r="B16543" t="s">
        <v>27640</v>
      </c>
      <c r="C16543" t="s">
        <v>21</v>
      </c>
      <c r="D16543" t="s">
        <v>22</v>
      </c>
      <c r="E16543">
        <v>1</v>
      </c>
      <c r="F16543" s="2">
        <v>20.85</v>
      </c>
      <c r="G16543" s="3">
        <v>43</v>
      </c>
      <c r="H16543" s="3">
        <v>0.20850000000000002</v>
      </c>
      <c r="I16543" s="3">
        <v>0.9799500000000001</v>
      </c>
      <c r="J16543" s="3">
        <v>22.038450000000001</v>
      </c>
      <c r="K16543" s="3">
        <v>33.905307692307694</v>
      </c>
      <c r="L16543" s="4">
        <v>0.35000000000000003</v>
      </c>
    </row>
    <row r="16544" spans="1:12" x14ac:dyDescent="0.35">
      <c r="A16544" s="1" t="s">
        <v>27641</v>
      </c>
      <c r="B16544" t="s">
        <v>27642</v>
      </c>
      <c r="C16544" t="s">
        <v>1467</v>
      </c>
      <c r="D16544" t="s">
        <v>1468</v>
      </c>
      <c r="E16544">
        <v>1</v>
      </c>
      <c r="F16544" s="2">
        <v>127.6</v>
      </c>
      <c r="G16544" s="3">
        <v>264</v>
      </c>
      <c r="H16544" s="3">
        <v>1.276</v>
      </c>
      <c r="I16544" s="3">
        <v>5.9971999999999994</v>
      </c>
      <c r="J16544" s="3">
        <v>134.8732</v>
      </c>
      <c r="K16544" s="3">
        <v>207.49723076923075</v>
      </c>
      <c r="L16544" s="4">
        <v>0.35</v>
      </c>
    </row>
    <row r="16545" spans="1:12" x14ac:dyDescent="0.35">
      <c r="A16545" s="1" t="s">
        <v>27643</v>
      </c>
      <c r="B16545" t="s">
        <v>27644</v>
      </c>
      <c r="C16545" t="s">
        <v>1467</v>
      </c>
      <c r="D16545" t="s">
        <v>1468</v>
      </c>
      <c r="E16545">
        <v>1</v>
      </c>
      <c r="F16545" s="2">
        <v>86.08</v>
      </c>
      <c r="G16545" s="3">
        <v>178</v>
      </c>
      <c r="H16545" s="3">
        <v>0.86080000000000001</v>
      </c>
      <c r="I16545" s="3">
        <v>4.0457599999999996</v>
      </c>
      <c r="J16545" s="3">
        <v>90.986559999999997</v>
      </c>
      <c r="K16545" s="3">
        <v>139.97932307692307</v>
      </c>
      <c r="L16545" s="4">
        <v>0.35</v>
      </c>
    </row>
    <row r="16546" spans="1:12" x14ac:dyDescent="0.35">
      <c r="A16546" s="1" t="s">
        <v>27645</v>
      </c>
      <c r="B16546" t="s">
        <v>27646</v>
      </c>
      <c r="C16546" t="s">
        <v>21</v>
      </c>
      <c r="D16546" t="s">
        <v>22</v>
      </c>
      <c r="E16546">
        <v>1</v>
      </c>
      <c r="F16546" s="2">
        <v>57</v>
      </c>
      <c r="G16546" s="3">
        <v>135</v>
      </c>
      <c r="H16546" s="3">
        <v>0.57000000000000006</v>
      </c>
      <c r="I16546" s="3">
        <v>2.6789999999999998</v>
      </c>
      <c r="J16546" s="3">
        <v>60.249000000000002</v>
      </c>
      <c r="K16546" s="3">
        <v>92.690769230769234</v>
      </c>
      <c r="L16546" s="4">
        <v>0.35</v>
      </c>
    </row>
    <row r="16547" spans="1:12" x14ac:dyDescent="0.35">
      <c r="A16547" s="1" t="s">
        <v>27647</v>
      </c>
      <c r="B16547" t="s">
        <v>27648</v>
      </c>
      <c r="C16547" t="s">
        <v>1467</v>
      </c>
      <c r="D16547" t="s">
        <v>1468</v>
      </c>
      <c r="E16547">
        <v>1</v>
      </c>
      <c r="F16547" s="2">
        <v>12.58</v>
      </c>
      <c r="G16547" s="3">
        <v>26</v>
      </c>
      <c r="H16547" s="3">
        <v>0.1258</v>
      </c>
      <c r="I16547" s="3">
        <v>0.59126000000000001</v>
      </c>
      <c r="J16547" s="3">
        <v>13.29706</v>
      </c>
      <c r="K16547" s="3">
        <v>20.457015384615385</v>
      </c>
      <c r="L16547" s="4">
        <v>0.35000000000000003</v>
      </c>
    </row>
    <row r="16548" spans="1:12" x14ac:dyDescent="0.35">
      <c r="A16548" s="1" t="s">
        <v>27649</v>
      </c>
      <c r="B16548" t="s">
        <v>27650</v>
      </c>
      <c r="C16548" t="s">
        <v>21</v>
      </c>
      <c r="D16548" t="s">
        <v>22</v>
      </c>
      <c r="E16548">
        <v>1</v>
      </c>
      <c r="F16548" s="2">
        <v>117</v>
      </c>
      <c r="G16548" s="3">
        <v>275</v>
      </c>
      <c r="H16548" s="3">
        <v>1.17</v>
      </c>
      <c r="I16548" s="3">
        <v>5.4989999999999997</v>
      </c>
      <c r="J16548" s="3">
        <v>123.669</v>
      </c>
      <c r="K16548" s="3">
        <v>190.26</v>
      </c>
      <c r="L16548" s="4">
        <v>0.35</v>
      </c>
    </row>
    <row r="16549" spans="1:12" x14ac:dyDescent="0.35">
      <c r="A16549" s="1" t="s">
        <v>27651</v>
      </c>
      <c r="B16549" t="s">
        <v>27652</v>
      </c>
      <c r="C16549" t="s">
        <v>21</v>
      </c>
      <c r="D16549" t="s">
        <v>22</v>
      </c>
      <c r="E16549">
        <v>1</v>
      </c>
      <c r="F16549" s="2">
        <v>30.75</v>
      </c>
      <c r="G16549" s="3">
        <v>62.07</v>
      </c>
      <c r="H16549" s="3">
        <v>0.3075</v>
      </c>
      <c r="I16549" s="3">
        <v>1.4452499999999999</v>
      </c>
      <c r="J16549" s="3">
        <v>32.502749999999999</v>
      </c>
      <c r="K16549" s="3">
        <v>50.004230769230766</v>
      </c>
      <c r="L16549" s="4">
        <v>0.35</v>
      </c>
    </row>
    <row r="16550" spans="1:12" x14ac:dyDescent="0.35">
      <c r="A16550" s="1" t="s">
        <v>27653</v>
      </c>
      <c r="B16550" t="s">
        <v>27654</v>
      </c>
      <c r="C16550" t="s">
        <v>1467</v>
      </c>
      <c r="D16550" t="s">
        <v>1468</v>
      </c>
      <c r="E16550">
        <v>1</v>
      </c>
      <c r="F16550" s="2">
        <v>5.8</v>
      </c>
      <c r="G16550" s="3">
        <v>12</v>
      </c>
      <c r="H16550" s="3">
        <v>5.7999999999999996E-2</v>
      </c>
      <c r="I16550" s="3">
        <v>0.27260000000000001</v>
      </c>
      <c r="J16550" s="3">
        <v>6.1305999999999994</v>
      </c>
      <c r="K16550" s="3">
        <v>9.4316923076923072</v>
      </c>
      <c r="L16550" s="4">
        <v>0.35000000000000003</v>
      </c>
    </row>
    <row r="16551" spans="1:12" x14ac:dyDescent="0.35">
      <c r="A16551" s="1">
        <v>60210</v>
      </c>
      <c r="B16551" t="s">
        <v>27655</v>
      </c>
      <c r="C16551" t="s">
        <v>1467</v>
      </c>
      <c r="D16551" t="s">
        <v>1468</v>
      </c>
      <c r="E16551">
        <v>1</v>
      </c>
      <c r="F16551" s="2">
        <v>257.76</v>
      </c>
      <c r="G16551" s="3">
        <v>532</v>
      </c>
      <c r="H16551" s="3">
        <v>2.5775999999999999</v>
      </c>
      <c r="I16551" s="3">
        <v>12.11472</v>
      </c>
      <c r="J16551" s="3">
        <v>272.45231999999999</v>
      </c>
      <c r="K16551" s="3">
        <v>419.15741538461538</v>
      </c>
      <c r="L16551" s="4">
        <v>0.35000000000000003</v>
      </c>
    </row>
    <row r="16552" spans="1:12" x14ac:dyDescent="0.35">
      <c r="A16552" s="1" t="s">
        <v>27656</v>
      </c>
      <c r="B16552" t="s">
        <v>27657</v>
      </c>
      <c r="C16552" t="s">
        <v>21</v>
      </c>
      <c r="D16552" t="s">
        <v>22</v>
      </c>
      <c r="E16552">
        <v>1</v>
      </c>
      <c r="F16552" s="2">
        <v>29.55</v>
      </c>
      <c r="G16552" s="3">
        <v>70</v>
      </c>
      <c r="H16552" s="3">
        <v>0.29550000000000004</v>
      </c>
      <c r="I16552" s="3">
        <v>1.3888500000000001</v>
      </c>
      <c r="J16552" s="3">
        <v>31.234350000000003</v>
      </c>
      <c r="K16552" s="3">
        <v>48.052846153846154</v>
      </c>
      <c r="L16552" s="4">
        <v>0.34999999999999992</v>
      </c>
    </row>
    <row r="16553" spans="1:12" x14ac:dyDescent="0.35">
      <c r="A16553" s="1" t="s">
        <v>27658</v>
      </c>
      <c r="B16553" t="s">
        <v>27659</v>
      </c>
      <c r="C16553" t="s">
        <v>1467</v>
      </c>
      <c r="D16553" t="s">
        <v>1468</v>
      </c>
      <c r="E16553">
        <v>1</v>
      </c>
      <c r="F16553" s="2">
        <v>91.64</v>
      </c>
      <c r="G16553" s="3">
        <v>189</v>
      </c>
      <c r="H16553" s="3">
        <v>0.91639999999999999</v>
      </c>
      <c r="I16553" s="3">
        <v>4.30708</v>
      </c>
      <c r="J16553" s="3">
        <v>96.863479999999996</v>
      </c>
      <c r="K16553" s="3">
        <v>149.02073846153846</v>
      </c>
      <c r="L16553" s="4">
        <v>0.35000000000000003</v>
      </c>
    </row>
    <row r="16554" spans="1:12" x14ac:dyDescent="0.35">
      <c r="A16554" s="1" t="s">
        <v>27660</v>
      </c>
      <c r="B16554" t="s">
        <v>27661</v>
      </c>
      <c r="C16554" t="s">
        <v>1467</v>
      </c>
      <c r="D16554" t="s">
        <v>1468</v>
      </c>
      <c r="E16554">
        <v>1</v>
      </c>
      <c r="F16554" s="2">
        <v>75.72</v>
      </c>
      <c r="G16554" s="3">
        <v>157</v>
      </c>
      <c r="H16554" s="3">
        <v>0.75719999999999998</v>
      </c>
      <c r="I16554" s="3">
        <v>3.55884</v>
      </c>
      <c r="J16554" s="3">
        <v>80.03604</v>
      </c>
      <c r="K16554" s="3">
        <v>123.13236923076923</v>
      </c>
      <c r="L16554" s="4">
        <v>0.35</v>
      </c>
    </row>
    <row r="16555" spans="1:12" x14ac:dyDescent="0.35">
      <c r="A16555" s="1" t="s">
        <v>27662</v>
      </c>
      <c r="B16555" t="s">
        <v>27663</v>
      </c>
      <c r="C16555" t="s">
        <v>13</v>
      </c>
      <c r="D16555" t="s">
        <v>14</v>
      </c>
      <c r="E16555">
        <v>1</v>
      </c>
      <c r="F16555" s="2">
        <v>587.1</v>
      </c>
      <c r="G16555" s="3">
        <v>1211</v>
      </c>
      <c r="H16555" s="3">
        <v>5.8710000000000004</v>
      </c>
      <c r="I16555" s="3">
        <v>27.593700000000002</v>
      </c>
      <c r="J16555" s="3">
        <v>620.56470000000002</v>
      </c>
      <c r="K16555" s="3">
        <v>954.71492307692301</v>
      </c>
      <c r="L16555" s="4">
        <v>0.34999999999999992</v>
      </c>
    </row>
    <row r="16556" spans="1:12" x14ac:dyDescent="0.35">
      <c r="A16556" s="1" t="s">
        <v>27664</v>
      </c>
      <c r="B16556" t="s">
        <v>27665</v>
      </c>
      <c r="C16556" t="s">
        <v>1467</v>
      </c>
      <c r="D16556" t="s">
        <v>1468</v>
      </c>
      <c r="E16556">
        <v>1</v>
      </c>
      <c r="F16556" s="2">
        <v>191.3</v>
      </c>
      <c r="G16556" s="3">
        <v>395</v>
      </c>
      <c r="H16556" s="3">
        <v>1.9130000000000003</v>
      </c>
      <c r="I16556" s="3">
        <v>8.9911000000000012</v>
      </c>
      <c r="J16556" s="3">
        <v>202.20410000000001</v>
      </c>
      <c r="K16556" s="3">
        <v>311.08323076923079</v>
      </c>
      <c r="L16556" s="4">
        <v>0.35000000000000003</v>
      </c>
    </row>
    <row r="16557" spans="1:12" x14ac:dyDescent="0.35">
      <c r="A16557" s="1" t="s">
        <v>27666</v>
      </c>
      <c r="B16557" t="s">
        <v>27667</v>
      </c>
      <c r="C16557" t="s">
        <v>1467</v>
      </c>
      <c r="D16557" t="s">
        <v>1468</v>
      </c>
      <c r="E16557">
        <v>1</v>
      </c>
      <c r="F16557" s="2">
        <v>20.100000000000001</v>
      </c>
      <c r="G16557" s="3">
        <v>42</v>
      </c>
      <c r="H16557" s="3">
        <v>0.20100000000000001</v>
      </c>
      <c r="I16557" s="3">
        <v>0.9447000000000001</v>
      </c>
      <c r="J16557" s="3">
        <v>21.245700000000003</v>
      </c>
      <c r="K16557" s="3">
        <v>32.685692307692314</v>
      </c>
      <c r="L16557" s="4">
        <v>0.35000000000000003</v>
      </c>
    </row>
    <row r="16558" spans="1:12" x14ac:dyDescent="0.35">
      <c r="A16558" s="1" t="s">
        <v>27668</v>
      </c>
      <c r="B16558" t="s">
        <v>27669</v>
      </c>
      <c r="C16558" t="s">
        <v>21</v>
      </c>
      <c r="D16558" t="s">
        <v>22</v>
      </c>
      <c r="E16558">
        <v>1</v>
      </c>
      <c r="F16558" s="2">
        <v>32</v>
      </c>
      <c r="G16558" s="3">
        <v>75</v>
      </c>
      <c r="H16558" s="3">
        <v>0.32</v>
      </c>
      <c r="I16558" s="3">
        <v>1.504</v>
      </c>
      <c r="J16558" s="3">
        <v>33.823999999999998</v>
      </c>
      <c r="K16558" s="3">
        <v>52.036923076923074</v>
      </c>
      <c r="L16558" s="4">
        <v>0.35</v>
      </c>
    </row>
    <row r="16559" spans="1:12" x14ac:dyDescent="0.35">
      <c r="A16559" s="1" t="s">
        <v>27670</v>
      </c>
      <c r="B16559" t="s">
        <v>27671</v>
      </c>
      <c r="C16559" t="s">
        <v>21</v>
      </c>
      <c r="D16559" t="s">
        <v>22</v>
      </c>
      <c r="E16559">
        <v>1</v>
      </c>
      <c r="F16559" s="2">
        <v>7.68</v>
      </c>
      <c r="G16559" s="3">
        <v>19</v>
      </c>
      <c r="H16559" s="3">
        <v>7.6799999999999993E-2</v>
      </c>
      <c r="I16559" s="3">
        <v>0.36096</v>
      </c>
      <c r="J16559" s="3">
        <v>8.1177600000000005</v>
      </c>
      <c r="K16559" s="3">
        <v>12.488861538461538</v>
      </c>
      <c r="L16559" s="4">
        <v>0.35</v>
      </c>
    </row>
    <row r="16560" spans="1:12" x14ac:dyDescent="0.35">
      <c r="A16560" s="1" t="s">
        <v>27672</v>
      </c>
      <c r="B16560" t="s">
        <v>27673</v>
      </c>
      <c r="C16560" t="s">
        <v>21</v>
      </c>
      <c r="D16560" t="s">
        <v>22</v>
      </c>
      <c r="E16560">
        <v>1</v>
      </c>
      <c r="F16560" s="2">
        <v>4.91</v>
      </c>
      <c r="G16560" s="3">
        <v>12</v>
      </c>
      <c r="H16560" s="3">
        <v>4.9100000000000005E-2</v>
      </c>
      <c r="I16560" s="3">
        <v>0.23077</v>
      </c>
      <c r="J16560" s="3">
        <v>5.18987</v>
      </c>
      <c r="K16560" s="3">
        <v>7.9844153846153842</v>
      </c>
      <c r="L16560" s="4">
        <v>0.35</v>
      </c>
    </row>
    <row r="16561" spans="1:12" x14ac:dyDescent="0.35">
      <c r="A16561" s="1" t="s">
        <v>27674</v>
      </c>
      <c r="B16561" t="s">
        <v>27675</v>
      </c>
      <c r="C16561" t="s">
        <v>1467</v>
      </c>
      <c r="D16561" t="s">
        <v>1468</v>
      </c>
      <c r="E16561">
        <v>1</v>
      </c>
      <c r="F16561" s="2">
        <v>386.07</v>
      </c>
      <c r="G16561" s="3">
        <v>797</v>
      </c>
      <c r="H16561" s="3">
        <v>3.8607</v>
      </c>
      <c r="I16561" s="3">
        <v>18.145289999999999</v>
      </c>
      <c r="J16561" s="3">
        <v>408.07598999999999</v>
      </c>
      <c r="K16561" s="3">
        <v>627.8092153846153</v>
      </c>
      <c r="L16561" s="4">
        <v>0.34999999999999992</v>
      </c>
    </row>
    <row r="16562" spans="1:12" x14ac:dyDescent="0.35">
      <c r="A16562" s="1" t="s">
        <v>27676</v>
      </c>
      <c r="B16562" t="s">
        <v>27677</v>
      </c>
      <c r="C16562" t="s">
        <v>1467</v>
      </c>
      <c r="D16562" t="s">
        <v>1468</v>
      </c>
      <c r="E16562">
        <v>1</v>
      </c>
      <c r="F16562" s="2">
        <v>4.18</v>
      </c>
      <c r="G16562" s="3">
        <v>9</v>
      </c>
      <c r="H16562" s="3">
        <v>4.1799999999999997E-2</v>
      </c>
      <c r="I16562" s="3">
        <v>0.19646</v>
      </c>
      <c r="J16562" s="3">
        <v>4.4182600000000001</v>
      </c>
      <c r="K16562" s="3">
        <v>6.7973230769230772</v>
      </c>
      <c r="L16562" s="4">
        <v>0.35000000000000003</v>
      </c>
    </row>
    <row r="16563" spans="1:12" x14ac:dyDescent="0.35">
      <c r="A16563" s="1" t="s">
        <v>27678</v>
      </c>
      <c r="B16563" t="s">
        <v>27679</v>
      </c>
      <c r="C16563" t="s">
        <v>21</v>
      </c>
      <c r="D16563" t="s">
        <v>22</v>
      </c>
      <c r="E16563">
        <v>1</v>
      </c>
      <c r="F16563" s="2">
        <v>59</v>
      </c>
      <c r="G16563" s="3">
        <v>138</v>
      </c>
      <c r="H16563" s="3">
        <v>0.59</v>
      </c>
      <c r="I16563" s="3">
        <v>2.7730000000000001</v>
      </c>
      <c r="J16563" s="3">
        <v>62.363000000000007</v>
      </c>
      <c r="K16563" s="3">
        <v>95.94307692307693</v>
      </c>
      <c r="L16563" s="4">
        <v>0.35</v>
      </c>
    </row>
    <row r="16564" spans="1:12" x14ac:dyDescent="0.35">
      <c r="A16564" s="1" t="s">
        <v>27680</v>
      </c>
      <c r="B16564" t="s">
        <v>27681</v>
      </c>
      <c r="C16564" t="s">
        <v>21</v>
      </c>
      <c r="D16564" t="s">
        <v>22</v>
      </c>
      <c r="E16564">
        <v>1</v>
      </c>
      <c r="F16564" s="2">
        <v>36.299999999999997</v>
      </c>
      <c r="G16564" s="3">
        <v>86</v>
      </c>
      <c r="H16564" s="3">
        <v>0.36299999999999999</v>
      </c>
      <c r="I16564" s="3">
        <v>1.7060999999999999</v>
      </c>
      <c r="J16564" s="3">
        <v>38.369099999999996</v>
      </c>
      <c r="K16564" s="3">
        <v>59.029384615384608</v>
      </c>
      <c r="L16564" s="4">
        <v>0.35</v>
      </c>
    </row>
    <row r="16565" spans="1:12" x14ac:dyDescent="0.35">
      <c r="A16565" s="1" t="s">
        <v>27682</v>
      </c>
      <c r="B16565" t="s">
        <v>27683</v>
      </c>
      <c r="C16565" t="s">
        <v>1467</v>
      </c>
      <c r="D16565" t="s">
        <v>1468</v>
      </c>
      <c r="E16565">
        <v>1</v>
      </c>
      <c r="F16565" s="2">
        <v>17.13</v>
      </c>
      <c r="G16565" s="3">
        <v>36</v>
      </c>
      <c r="H16565" s="3">
        <v>0.17129999999999998</v>
      </c>
      <c r="I16565" s="3">
        <v>0.80510999999999999</v>
      </c>
      <c r="J16565" s="3">
        <v>18.106409999999997</v>
      </c>
      <c r="K16565" s="3">
        <v>27.856015384615379</v>
      </c>
      <c r="L16565" s="4">
        <v>0.35</v>
      </c>
    </row>
    <row r="16566" spans="1:12" x14ac:dyDescent="0.35">
      <c r="A16566" s="1" t="s">
        <v>27684</v>
      </c>
      <c r="B16566" t="s">
        <v>27685</v>
      </c>
      <c r="C16566" t="s">
        <v>21</v>
      </c>
      <c r="D16566" t="s">
        <v>22</v>
      </c>
      <c r="E16566">
        <v>1</v>
      </c>
      <c r="F16566" s="2">
        <v>178.5</v>
      </c>
      <c r="G16566" s="3">
        <v>419</v>
      </c>
      <c r="H16566" s="3">
        <v>1.7850000000000001</v>
      </c>
      <c r="I16566" s="3">
        <v>8.3895</v>
      </c>
      <c r="J16566" s="3">
        <v>188.67449999999999</v>
      </c>
      <c r="K16566" s="3">
        <v>290.26846153846151</v>
      </c>
      <c r="L16566" s="4">
        <v>0.35</v>
      </c>
    </row>
    <row r="16567" spans="1:12" x14ac:dyDescent="0.35">
      <c r="A16567" s="1" t="s">
        <v>27686</v>
      </c>
      <c r="B16567" t="s">
        <v>27687</v>
      </c>
      <c r="C16567" t="s">
        <v>1467</v>
      </c>
      <c r="D16567" t="s">
        <v>1468</v>
      </c>
      <c r="E16567">
        <v>1</v>
      </c>
      <c r="F16567" s="2">
        <v>18.87</v>
      </c>
      <c r="G16567" s="3">
        <v>39</v>
      </c>
      <c r="H16567" s="3">
        <v>0.18870000000000001</v>
      </c>
      <c r="I16567" s="3">
        <v>0.88689000000000007</v>
      </c>
      <c r="J16567" s="3">
        <v>19.945590000000003</v>
      </c>
      <c r="K16567" s="3">
        <v>30.685523076923079</v>
      </c>
      <c r="L16567" s="4">
        <v>0.35</v>
      </c>
    </row>
    <row r="16568" spans="1:12" x14ac:dyDescent="0.35">
      <c r="A16568" s="1" t="s">
        <v>27688</v>
      </c>
      <c r="B16568" t="s">
        <v>27689</v>
      </c>
      <c r="C16568" t="s">
        <v>1467</v>
      </c>
      <c r="D16568" t="s">
        <v>1468</v>
      </c>
      <c r="E16568">
        <v>1</v>
      </c>
      <c r="F16568" s="2">
        <v>221.26</v>
      </c>
      <c r="G16568" s="3">
        <v>457</v>
      </c>
      <c r="H16568" s="3">
        <v>2.2126000000000001</v>
      </c>
      <c r="I16568" s="3">
        <v>10.39922</v>
      </c>
      <c r="J16568" s="3">
        <v>233.87182000000001</v>
      </c>
      <c r="K16568" s="3">
        <v>359.80279999999999</v>
      </c>
      <c r="L16568" s="4">
        <v>0.34999999999999992</v>
      </c>
    </row>
    <row r="16569" spans="1:12" x14ac:dyDescent="0.35">
      <c r="A16569" s="1" t="s">
        <v>27690</v>
      </c>
      <c r="B16569" t="s">
        <v>27691</v>
      </c>
      <c r="C16569" t="s">
        <v>21</v>
      </c>
      <c r="D16569" t="s">
        <v>22</v>
      </c>
      <c r="E16569">
        <v>1</v>
      </c>
      <c r="F16569" s="2">
        <v>212.5</v>
      </c>
      <c r="G16569" s="3">
        <v>499</v>
      </c>
      <c r="H16569" s="3">
        <v>2.125</v>
      </c>
      <c r="I16569" s="3">
        <v>9.9875000000000007</v>
      </c>
      <c r="J16569" s="3">
        <v>224.61250000000001</v>
      </c>
      <c r="K16569" s="3">
        <v>345.55769230769232</v>
      </c>
      <c r="L16569" s="4">
        <v>0.35</v>
      </c>
    </row>
    <row r="16570" spans="1:12" x14ac:dyDescent="0.35">
      <c r="A16570" s="1" t="s">
        <v>27692</v>
      </c>
      <c r="B16570" t="s">
        <v>27693</v>
      </c>
      <c r="C16570" t="s">
        <v>21</v>
      </c>
      <c r="D16570" t="s">
        <v>22</v>
      </c>
      <c r="E16570">
        <v>1</v>
      </c>
      <c r="F16570" s="2">
        <v>572.5</v>
      </c>
      <c r="G16570" s="3">
        <v>1157.26</v>
      </c>
      <c r="H16570" s="3">
        <v>5.7250000000000005</v>
      </c>
      <c r="I16570" s="3">
        <v>26.907499999999999</v>
      </c>
      <c r="J16570" s="3">
        <v>605.13250000000005</v>
      </c>
      <c r="K16570" s="3">
        <v>930.97307692307697</v>
      </c>
      <c r="L16570" s="4">
        <v>0.35</v>
      </c>
    </row>
    <row r="16571" spans="1:12" x14ac:dyDescent="0.35">
      <c r="A16571" s="1" t="s">
        <v>27694</v>
      </c>
      <c r="B16571" t="s">
        <v>27695</v>
      </c>
      <c r="C16571" t="s">
        <v>21</v>
      </c>
      <c r="D16571" t="s">
        <v>22</v>
      </c>
      <c r="E16571">
        <v>1</v>
      </c>
      <c r="F16571" s="2">
        <v>12.55</v>
      </c>
      <c r="G16571" s="3">
        <v>26</v>
      </c>
      <c r="H16571" s="3">
        <v>0.1255</v>
      </c>
      <c r="I16571" s="3">
        <v>0.58984999999999999</v>
      </c>
      <c r="J16571" s="3">
        <v>13.265350000000002</v>
      </c>
      <c r="K16571" s="3">
        <v>20.408230769230769</v>
      </c>
      <c r="L16571" s="4">
        <v>0.34999999999999992</v>
      </c>
    </row>
    <row r="16572" spans="1:12" x14ac:dyDescent="0.35">
      <c r="A16572" s="1" t="s">
        <v>27696</v>
      </c>
      <c r="B16572" t="s">
        <v>27697</v>
      </c>
      <c r="C16572" t="s">
        <v>21</v>
      </c>
      <c r="D16572" t="s">
        <v>22</v>
      </c>
      <c r="E16572">
        <v>1</v>
      </c>
      <c r="F16572" s="2">
        <v>57.5</v>
      </c>
      <c r="G16572" s="3">
        <v>136</v>
      </c>
      <c r="H16572" s="3">
        <v>0.57500000000000007</v>
      </c>
      <c r="I16572" s="3">
        <v>2.7025000000000001</v>
      </c>
      <c r="J16572" s="3">
        <v>60.777500000000003</v>
      </c>
      <c r="K16572" s="3">
        <v>93.503846153846155</v>
      </c>
      <c r="L16572" s="4">
        <v>0.35</v>
      </c>
    </row>
    <row r="16573" spans="1:12" x14ac:dyDescent="0.35">
      <c r="A16573" s="1">
        <v>2105</v>
      </c>
      <c r="B16573" t="s">
        <v>27698</v>
      </c>
      <c r="C16573" t="s">
        <v>1467</v>
      </c>
      <c r="D16573" t="s">
        <v>1468</v>
      </c>
      <c r="E16573">
        <v>1</v>
      </c>
      <c r="F16573" s="2">
        <v>52.71</v>
      </c>
      <c r="G16573" s="3">
        <v>109</v>
      </c>
      <c r="H16573" s="3">
        <v>0.52710000000000001</v>
      </c>
      <c r="I16573" s="3">
        <v>2.4773700000000001</v>
      </c>
      <c r="J16573" s="3">
        <v>55.714469999999999</v>
      </c>
      <c r="K16573" s="3">
        <v>85.714569230769229</v>
      </c>
      <c r="L16573" s="4">
        <v>0.35</v>
      </c>
    </row>
    <row r="16574" spans="1:12" x14ac:dyDescent="0.35">
      <c r="A16574" s="1" t="s">
        <v>27699</v>
      </c>
      <c r="B16574" t="s">
        <v>27700</v>
      </c>
      <c r="C16574" t="s">
        <v>1467</v>
      </c>
      <c r="D16574" t="s">
        <v>1468</v>
      </c>
      <c r="E16574">
        <v>1</v>
      </c>
      <c r="F16574" s="2">
        <v>7.11</v>
      </c>
      <c r="G16574" s="3">
        <v>15</v>
      </c>
      <c r="H16574" s="3">
        <v>7.110000000000001E-2</v>
      </c>
      <c r="I16574" s="3">
        <v>0.33417000000000002</v>
      </c>
      <c r="J16574" s="3">
        <v>7.515270000000001</v>
      </c>
      <c r="K16574" s="3">
        <v>11.561953846153846</v>
      </c>
      <c r="L16574" s="4">
        <v>0.34999999999999992</v>
      </c>
    </row>
    <row r="16575" spans="1:12" x14ac:dyDescent="0.35">
      <c r="A16575" s="1" t="s">
        <v>27701</v>
      </c>
      <c r="B16575" t="s">
        <v>27702</v>
      </c>
      <c r="C16575" t="s">
        <v>1467</v>
      </c>
      <c r="D16575" t="s">
        <v>1468</v>
      </c>
      <c r="E16575">
        <v>1</v>
      </c>
      <c r="F16575" s="2">
        <v>1180.47</v>
      </c>
      <c r="G16575" s="3">
        <v>2434</v>
      </c>
      <c r="H16575" s="3">
        <v>11.8047</v>
      </c>
      <c r="I16575" s="3">
        <v>55.482089999999999</v>
      </c>
      <c r="J16575" s="3">
        <v>1247.7567899999999</v>
      </c>
      <c r="K16575" s="3">
        <v>1919.6258307692306</v>
      </c>
      <c r="L16575" s="4">
        <v>0.35</v>
      </c>
    </row>
    <row r="16576" spans="1:12" x14ac:dyDescent="0.35">
      <c r="A16576" s="1" t="s">
        <v>27703</v>
      </c>
      <c r="B16576" t="s">
        <v>27704</v>
      </c>
      <c r="C16576" t="s">
        <v>1467</v>
      </c>
      <c r="D16576" t="s">
        <v>1468</v>
      </c>
      <c r="E16576">
        <v>1</v>
      </c>
      <c r="F16576" s="2">
        <v>94.92</v>
      </c>
      <c r="G16576" s="3">
        <v>196</v>
      </c>
      <c r="H16576" s="3">
        <v>0.94920000000000004</v>
      </c>
      <c r="I16576" s="3">
        <v>4.4612400000000001</v>
      </c>
      <c r="J16576" s="3">
        <v>100.33044000000001</v>
      </c>
      <c r="K16576" s="3">
        <v>154.3545230769231</v>
      </c>
      <c r="L16576" s="4">
        <v>0.35000000000000003</v>
      </c>
    </row>
    <row r="16577" spans="1:12" x14ac:dyDescent="0.35">
      <c r="A16577" s="1" t="s">
        <v>27705</v>
      </c>
      <c r="B16577" t="s">
        <v>27706</v>
      </c>
      <c r="C16577" t="s">
        <v>1467</v>
      </c>
      <c r="D16577" t="s">
        <v>1468</v>
      </c>
      <c r="E16577">
        <v>1</v>
      </c>
      <c r="F16577" s="2">
        <v>14.83</v>
      </c>
      <c r="G16577" s="3">
        <v>31</v>
      </c>
      <c r="H16577" s="3">
        <v>0.14830000000000002</v>
      </c>
      <c r="I16577" s="3">
        <v>0.69701000000000002</v>
      </c>
      <c r="J16577" s="3">
        <v>15.675310000000001</v>
      </c>
      <c r="K16577" s="3">
        <v>24.115861538461541</v>
      </c>
      <c r="L16577" s="4">
        <v>0.35000000000000003</v>
      </c>
    </row>
    <row r="16578" spans="1:12" x14ac:dyDescent="0.35">
      <c r="A16578" s="1" t="s">
        <v>27707</v>
      </c>
      <c r="B16578" t="s">
        <v>27708</v>
      </c>
      <c r="C16578" t="s">
        <v>21</v>
      </c>
      <c r="D16578" t="s">
        <v>22</v>
      </c>
      <c r="E16578">
        <v>1</v>
      </c>
      <c r="F16578" s="2">
        <v>53.5</v>
      </c>
      <c r="G16578" s="3">
        <v>111</v>
      </c>
      <c r="H16578" s="3">
        <v>0.53500000000000003</v>
      </c>
      <c r="I16578" s="3">
        <v>2.5145</v>
      </c>
      <c r="J16578" s="3">
        <v>56.549499999999995</v>
      </c>
      <c r="K16578" s="3">
        <v>86.999230769230763</v>
      </c>
      <c r="L16578" s="4">
        <v>0.35000000000000003</v>
      </c>
    </row>
    <row r="16579" spans="1:12" x14ac:dyDescent="0.35">
      <c r="A16579" s="1" t="s">
        <v>27709</v>
      </c>
      <c r="B16579" t="s">
        <v>27710</v>
      </c>
      <c r="C16579" t="s">
        <v>1467</v>
      </c>
      <c r="D16579" t="s">
        <v>1468</v>
      </c>
      <c r="E16579">
        <v>1</v>
      </c>
      <c r="F16579" s="2">
        <v>11.92</v>
      </c>
      <c r="G16579" s="3">
        <v>25</v>
      </c>
      <c r="H16579" s="3">
        <v>0.1192</v>
      </c>
      <c r="I16579" s="3">
        <v>0.56023999999999996</v>
      </c>
      <c r="J16579" s="3">
        <v>12.59944</v>
      </c>
      <c r="K16579" s="3">
        <v>19.383753846153844</v>
      </c>
      <c r="L16579" s="4">
        <v>0.35</v>
      </c>
    </row>
    <row r="16580" spans="1:12" x14ac:dyDescent="0.35">
      <c r="A16580" s="1" t="s">
        <v>27711</v>
      </c>
      <c r="B16580" t="s">
        <v>27712</v>
      </c>
      <c r="C16580" t="s">
        <v>1467</v>
      </c>
      <c r="D16580" t="s">
        <v>1468</v>
      </c>
      <c r="E16580">
        <v>1</v>
      </c>
      <c r="F16580" s="2">
        <v>39.04</v>
      </c>
      <c r="G16580" s="3">
        <v>81</v>
      </c>
      <c r="H16580" s="3">
        <v>0.39040000000000002</v>
      </c>
      <c r="I16580" s="3">
        <v>1.8348800000000001</v>
      </c>
      <c r="J16580" s="3">
        <v>41.265279999999997</v>
      </c>
      <c r="K16580" s="3">
        <v>63.485046153846149</v>
      </c>
      <c r="L16580" s="4">
        <v>0.35</v>
      </c>
    </row>
    <row r="16581" spans="1:12" x14ac:dyDescent="0.35">
      <c r="A16581" s="1" t="s">
        <v>27713</v>
      </c>
      <c r="B16581" t="s">
        <v>27714</v>
      </c>
      <c r="C16581" t="s">
        <v>21</v>
      </c>
      <c r="D16581" t="s">
        <v>22</v>
      </c>
      <c r="E16581">
        <v>1</v>
      </c>
      <c r="F16581" s="2">
        <v>7.38</v>
      </c>
      <c r="G16581" s="3">
        <v>18</v>
      </c>
      <c r="H16581" s="3">
        <v>7.3800000000000004E-2</v>
      </c>
      <c r="I16581" s="3">
        <v>0.34686</v>
      </c>
      <c r="J16581" s="3">
        <v>7.8006600000000006</v>
      </c>
      <c r="K16581" s="3">
        <v>12.001015384615386</v>
      </c>
      <c r="L16581" s="4">
        <v>0.35</v>
      </c>
    </row>
    <row r="16582" spans="1:12" x14ac:dyDescent="0.35">
      <c r="A16582" s="1" t="s">
        <v>27715</v>
      </c>
      <c r="B16582" t="s">
        <v>27716</v>
      </c>
      <c r="C16582" t="s">
        <v>1467</v>
      </c>
      <c r="D16582" t="s">
        <v>1468</v>
      </c>
      <c r="E16582">
        <v>1</v>
      </c>
      <c r="F16582" s="2">
        <v>12.7</v>
      </c>
      <c r="G16582" s="3">
        <v>27</v>
      </c>
      <c r="H16582" s="3">
        <v>0.127</v>
      </c>
      <c r="I16582" s="3">
        <v>0.59689999999999999</v>
      </c>
      <c r="J16582" s="3">
        <v>13.4239</v>
      </c>
      <c r="K16582" s="3">
        <v>20.652153846153844</v>
      </c>
      <c r="L16582" s="4">
        <v>0.34999999999999992</v>
      </c>
    </row>
    <row r="16583" spans="1:12" x14ac:dyDescent="0.35">
      <c r="A16583" s="1" t="s">
        <v>27717</v>
      </c>
      <c r="B16583" t="s">
        <v>27718</v>
      </c>
      <c r="C16583" t="s">
        <v>1467</v>
      </c>
      <c r="D16583" t="s">
        <v>1468</v>
      </c>
      <c r="E16583">
        <v>1</v>
      </c>
      <c r="F16583" s="2">
        <v>3.05</v>
      </c>
      <c r="G16583" s="3">
        <v>7</v>
      </c>
      <c r="H16583" s="3">
        <v>3.0499999999999999E-2</v>
      </c>
      <c r="I16583" s="3">
        <v>0.14335000000000001</v>
      </c>
      <c r="J16583" s="3">
        <v>3.2238499999999997</v>
      </c>
      <c r="K16583" s="3">
        <v>4.95976923076923</v>
      </c>
      <c r="L16583" s="4">
        <v>0.35</v>
      </c>
    </row>
    <row r="16584" spans="1:12" x14ac:dyDescent="0.35">
      <c r="A16584" s="1" t="s">
        <v>27719</v>
      </c>
      <c r="B16584" t="s">
        <v>27720</v>
      </c>
      <c r="C16584" t="s">
        <v>21</v>
      </c>
      <c r="D16584" t="s">
        <v>22</v>
      </c>
      <c r="E16584">
        <v>1</v>
      </c>
      <c r="F16584" s="2">
        <v>7.13</v>
      </c>
      <c r="G16584" s="3">
        <v>17</v>
      </c>
      <c r="H16584" s="3">
        <v>7.1300000000000002E-2</v>
      </c>
      <c r="I16584" s="3">
        <v>0.33511000000000002</v>
      </c>
      <c r="J16584" s="3">
        <v>7.5364100000000001</v>
      </c>
      <c r="K16584" s="3">
        <v>11.594476923076924</v>
      </c>
      <c r="L16584" s="4">
        <v>0.35000000000000003</v>
      </c>
    </row>
    <row r="16585" spans="1:12" x14ac:dyDescent="0.35">
      <c r="A16585" s="1" t="s">
        <v>27721</v>
      </c>
      <c r="B16585" t="s">
        <v>27722</v>
      </c>
      <c r="C16585" t="s">
        <v>1467</v>
      </c>
      <c r="D16585" t="s">
        <v>1468</v>
      </c>
      <c r="E16585">
        <v>1</v>
      </c>
      <c r="F16585" s="2">
        <v>23.18</v>
      </c>
      <c r="G16585" s="3">
        <v>48</v>
      </c>
      <c r="H16585" s="3">
        <v>0.23180000000000001</v>
      </c>
      <c r="I16585" s="3">
        <v>1.0894600000000001</v>
      </c>
      <c r="J16585" s="3">
        <v>24.501259999999998</v>
      </c>
      <c r="K16585" s="3">
        <v>37.694246153846152</v>
      </c>
      <c r="L16585" s="4">
        <v>0.35</v>
      </c>
    </row>
    <row r="16586" spans="1:12" x14ac:dyDescent="0.35">
      <c r="A16586" s="1" t="s">
        <v>27723</v>
      </c>
      <c r="B16586" t="s">
        <v>27724</v>
      </c>
      <c r="C16586" t="s">
        <v>1467</v>
      </c>
      <c r="D16586" t="s">
        <v>1468</v>
      </c>
      <c r="E16586">
        <v>1</v>
      </c>
      <c r="F16586" s="2">
        <v>8.33</v>
      </c>
      <c r="G16586" s="3">
        <v>18</v>
      </c>
      <c r="H16586" s="3">
        <v>8.3299999999999999E-2</v>
      </c>
      <c r="I16586" s="3">
        <v>0.39151000000000002</v>
      </c>
      <c r="J16586" s="3">
        <v>8.8048099999999998</v>
      </c>
      <c r="K16586" s="3">
        <v>13.545861538461537</v>
      </c>
      <c r="L16586" s="4">
        <v>0.34999999999999992</v>
      </c>
    </row>
    <row r="16587" spans="1:12" x14ac:dyDescent="0.35">
      <c r="A16587" s="1" t="s">
        <v>27725</v>
      </c>
      <c r="B16587" t="s">
        <v>27726</v>
      </c>
      <c r="C16587" t="s">
        <v>1467</v>
      </c>
      <c r="D16587" t="s">
        <v>1468</v>
      </c>
      <c r="E16587">
        <v>1</v>
      </c>
      <c r="F16587" s="2">
        <v>141.35</v>
      </c>
      <c r="G16587" s="3">
        <v>292</v>
      </c>
      <c r="H16587" s="3">
        <v>1.4135</v>
      </c>
      <c r="I16587" s="3">
        <v>6.6434499999999996</v>
      </c>
      <c r="J16587" s="3">
        <v>149.40694999999999</v>
      </c>
      <c r="K16587" s="3">
        <v>229.85684615384613</v>
      </c>
      <c r="L16587" s="4">
        <v>0.35</v>
      </c>
    </row>
    <row r="16588" spans="1:12" x14ac:dyDescent="0.35">
      <c r="A16588" s="1" t="s">
        <v>27727</v>
      </c>
      <c r="B16588" t="s">
        <v>27728</v>
      </c>
      <c r="C16588" t="s">
        <v>1467</v>
      </c>
      <c r="D16588" t="s">
        <v>1468</v>
      </c>
      <c r="E16588">
        <v>1</v>
      </c>
      <c r="F16588" s="2">
        <v>142.69999999999999</v>
      </c>
      <c r="G16588" s="3">
        <v>295</v>
      </c>
      <c r="H16588" s="3">
        <v>1.4269999999999998</v>
      </c>
      <c r="I16588" s="3">
        <v>6.7068999999999992</v>
      </c>
      <c r="J16588" s="3">
        <v>150.83389999999997</v>
      </c>
      <c r="K16588" s="3">
        <v>232.0521538461538</v>
      </c>
      <c r="L16588" s="4">
        <v>0.35</v>
      </c>
    </row>
    <row r="16589" spans="1:12" x14ac:dyDescent="0.35">
      <c r="A16589" s="1" t="s">
        <v>27729</v>
      </c>
      <c r="B16589" t="s">
        <v>27730</v>
      </c>
      <c r="C16589" t="s">
        <v>1467</v>
      </c>
      <c r="D16589" t="s">
        <v>1468</v>
      </c>
      <c r="E16589">
        <v>1</v>
      </c>
      <c r="F16589" s="2">
        <v>5.91</v>
      </c>
      <c r="G16589" s="3">
        <v>13</v>
      </c>
      <c r="H16589" s="3">
        <v>5.91E-2</v>
      </c>
      <c r="I16589" s="3">
        <v>0.27777000000000002</v>
      </c>
      <c r="J16589" s="3">
        <v>6.2468700000000004</v>
      </c>
      <c r="K16589" s="3">
        <v>9.6105692307692312</v>
      </c>
      <c r="L16589" s="4">
        <v>0.35</v>
      </c>
    </row>
    <row r="16590" spans="1:12" x14ac:dyDescent="0.35">
      <c r="A16590" s="1" t="s">
        <v>27731</v>
      </c>
      <c r="B16590" t="s">
        <v>27732</v>
      </c>
      <c r="C16590" t="s">
        <v>1467</v>
      </c>
      <c r="D16590" t="s">
        <v>1468</v>
      </c>
      <c r="E16590">
        <v>1</v>
      </c>
      <c r="F16590" s="2">
        <v>1181.57</v>
      </c>
      <c r="G16590" s="3">
        <v>2437</v>
      </c>
      <c r="H16590" s="3">
        <v>11.8157</v>
      </c>
      <c r="I16590" s="3">
        <v>55.533789999999996</v>
      </c>
      <c r="J16590" s="3">
        <v>1248.91949</v>
      </c>
      <c r="K16590" s="3">
        <v>1921.4145999999998</v>
      </c>
      <c r="L16590" s="4">
        <v>0.34999999999999992</v>
      </c>
    </row>
    <row r="16591" spans="1:12" x14ac:dyDescent="0.35">
      <c r="A16591" s="1" t="s">
        <v>27733</v>
      </c>
      <c r="B16591" t="s">
        <v>11605</v>
      </c>
      <c r="C16591" t="s">
        <v>21</v>
      </c>
      <c r="D16591" t="s">
        <v>22</v>
      </c>
      <c r="E16591">
        <v>1</v>
      </c>
      <c r="F16591" s="2">
        <v>2.58</v>
      </c>
      <c r="G16591" s="3">
        <v>7</v>
      </c>
      <c r="H16591" s="3">
        <v>2.58E-2</v>
      </c>
      <c r="I16591" s="3">
        <v>0.12126000000000001</v>
      </c>
      <c r="J16591" s="3">
        <v>2.7270599999999998</v>
      </c>
      <c r="K16591" s="3">
        <v>4.1954769230769227</v>
      </c>
      <c r="L16591" s="4">
        <v>0.35</v>
      </c>
    </row>
    <row r="16592" spans="1:12" x14ac:dyDescent="0.35">
      <c r="A16592" s="1" t="s">
        <v>27734</v>
      </c>
      <c r="B16592" t="s">
        <v>27735</v>
      </c>
      <c r="C16592" t="s">
        <v>1467</v>
      </c>
      <c r="D16592" t="s">
        <v>1468</v>
      </c>
      <c r="E16592">
        <v>1</v>
      </c>
      <c r="F16592" s="2">
        <v>13.32</v>
      </c>
      <c r="G16592" s="3">
        <v>28</v>
      </c>
      <c r="H16592" s="3">
        <v>0.13320000000000001</v>
      </c>
      <c r="I16592" s="3">
        <v>0.62604000000000004</v>
      </c>
      <c r="J16592" s="3">
        <v>14.07924</v>
      </c>
      <c r="K16592" s="3">
        <v>21.660369230769231</v>
      </c>
      <c r="L16592" s="4">
        <v>0.35</v>
      </c>
    </row>
    <row r="16593" spans="1:12" x14ac:dyDescent="0.35">
      <c r="A16593" s="1" t="s">
        <v>27736</v>
      </c>
      <c r="B16593" t="s">
        <v>15728</v>
      </c>
      <c r="C16593" t="s">
        <v>1467</v>
      </c>
      <c r="D16593" t="s">
        <v>1468</v>
      </c>
      <c r="E16593">
        <v>1</v>
      </c>
      <c r="F16593" s="2">
        <v>7.41</v>
      </c>
      <c r="G16593" s="3">
        <v>16</v>
      </c>
      <c r="H16593" s="3">
        <v>7.4099999999999999E-2</v>
      </c>
      <c r="I16593" s="3">
        <v>0.34827000000000002</v>
      </c>
      <c r="J16593" s="3">
        <v>7.8323700000000001</v>
      </c>
      <c r="K16593" s="3">
        <v>12.049799999999999</v>
      </c>
      <c r="L16593" s="4">
        <v>0.35</v>
      </c>
    </row>
    <row r="16594" spans="1:12" x14ac:dyDescent="0.35">
      <c r="A16594" s="1" t="s">
        <v>27737</v>
      </c>
      <c r="B16594" t="s">
        <v>27738</v>
      </c>
      <c r="C16594" t="s">
        <v>1467</v>
      </c>
      <c r="D16594" t="s">
        <v>1468</v>
      </c>
      <c r="E16594">
        <v>1</v>
      </c>
      <c r="F16594" s="2">
        <v>344.03</v>
      </c>
      <c r="G16594" s="3">
        <v>710</v>
      </c>
      <c r="H16594" s="3">
        <v>3.4402999999999997</v>
      </c>
      <c r="I16594" s="3">
        <v>16.169409999999999</v>
      </c>
      <c r="J16594" s="3">
        <v>363.63970999999992</v>
      </c>
      <c r="K16594" s="3">
        <v>559.44570769230756</v>
      </c>
      <c r="L16594" s="4">
        <v>0.35</v>
      </c>
    </row>
    <row r="16595" spans="1:12" x14ac:dyDescent="0.35">
      <c r="A16595" s="1" t="s">
        <v>27739</v>
      </c>
      <c r="B16595" t="s">
        <v>27683</v>
      </c>
      <c r="C16595" t="s">
        <v>1467</v>
      </c>
      <c r="D16595" t="s">
        <v>1468</v>
      </c>
      <c r="E16595">
        <v>1</v>
      </c>
      <c r="F16595" s="2">
        <v>2.65</v>
      </c>
      <c r="G16595" s="3">
        <v>6</v>
      </c>
      <c r="H16595" s="3">
        <v>2.6499999999999999E-2</v>
      </c>
      <c r="I16595" s="3">
        <v>0.12454999999999999</v>
      </c>
      <c r="J16595" s="3">
        <v>2.80105</v>
      </c>
      <c r="K16595" s="3">
        <v>4.3093076923076925</v>
      </c>
      <c r="L16595" s="4">
        <v>0.35000000000000003</v>
      </c>
    </row>
    <row r="16596" spans="1:12" x14ac:dyDescent="0.35">
      <c r="A16596" s="1" t="s">
        <v>27740</v>
      </c>
      <c r="B16596" t="s">
        <v>27741</v>
      </c>
      <c r="C16596" t="s">
        <v>1467</v>
      </c>
      <c r="D16596" t="s">
        <v>1468</v>
      </c>
      <c r="E16596">
        <v>1</v>
      </c>
      <c r="F16596" s="2">
        <v>0.8</v>
      </c>
      <c r="G16596" s="3">
        <v>2</v>
      </c>
      <c r="H16596" s="3">
        <v>8.0000000000000002E-3</v>
      </c>
      <c r="I16596" s="3">
        <v>3.7600000000000001E-2</v>
      </c>
      <c r="J16596" s="3">
        <v>0.84560000000000002</v>
      </c>
      <c r="K16596" s="3">
        <v>1.3009230769230768</v>
      </c>
      <c r="L16596" s="4">
        <v>0.34999999999999992</v>
      </c>
    </row>
    <row r="16597" spans="1:12" x14ac:dyDescent="0.35">
      <c r="A16597" s="1" t="s">
        <v>27742</v>
      </c>
      <c r="B16597" t="s">
        <v>27743</v>
      </c>
      <c r="C16597" t="s">
        <v>1467</v>
      </c>
      <c r="D16597" t="s">
        <v>1468</v>
      </c>
      <c r="E16597">
        <v>1</v>
      </c>
      <c r="F16597" s="2">
        <v>7.38</v>
      </c>
      <c r="G16597" s="3">
        <v>16</v>
      </c>
      <c r="H16597" s="3">
        <v>7.3800000000000004E-2</v>
      </c>
      <c r="I16597" s="3">
        <v>0.34686</v>
      </c>
      <c r="J16597" s="3">
        <v>7.8006600000000006</v>
      </c>
      <c r="K16597" s="3">
        <v>12.001015384615386</v>
      </c>
      <c r="L16597" s="4">
        <v>0.35</v>
      </c>
    </row>
    <row r="16598" spans="1:12" x14ac:dyDescent="0.35">
      <c r="A16598" s="1" t="s">
        <v>27744</v>
      </c>
      <c r="B16598" t="s">
        <v>16009</v>
      </c>
      <c r="C16598" t="s">
        <v>1467</v>
      </c>
      <c r="D16598" t="s">
        <v>1468</v>
      </c>
      <c r="E16598">
        <v>1</v>
      </c>
      <c r="F16598" s="2">
        <v>19.3</v>
      </c>
      <c r="G16598" s="3">
        <v>40</v>
      </c>
      <c r="H16598" s="3">
        <v>0.193</v>
      </c>
      <c r="I16598" s="3">
        <v>0.90710000000000002</v>
      </c>
      <c r="J16598" s="3">
        <v>20.400100000000002</v>
      </c>
      <c r="K16598" s="3">
        <v>31.384769230769233</v>
      </c>
      <c r="L16598" s="4">
        <v>0.35</v>
      </c>
    </row>
    <row r="16599" spans="1:12" x14ac:dyDescent="0.35">
      <c r="A16599" s="1" t="s">
        <v>27745</v>
      </c>
      <c r="B16599" t="s">
        <v>27746</v>
      </c>
      <c r="C16599" t="s">
        <v>1467</v>
      </c>
      <c r="D16599" t="s">
        <v>1468</v>
      </c>
      <c r="E16599">
        <v>1</v>
      </c>
      <c r="F16599" s="2">
        <v>11.51</v>
      </c>
      <c r="G16599" s="3">
        <v>24</v>
      </c>
      <c r="H16599" s="3">
        <v>0.11509999999999999</v>
      </c>
      <c r="I16599" s="3">
        <v>0.54096999999999995</v>
      </c>
      <c r="J16599" s="3">
        <v>12.166069999999999</v>
      </c>
      <c r="K16599" s="3">
        <v>18.717030769230767</v>
      </c>
      <c r="L16599" s="4">
        <v>0.35</v>
      </c>
    </row>
    <row r="16600" spans="1:12" x14ac:dyDescent="0.35">
      <c r="A16600" s="1" t="s">
        <v>27747</v>
      </c>
      <c r="B16600" t="s">
        <v>27748</v>
      </c>
      <c r="C16600" t="s">
        <v>1467</v>
      </c>
      <c r="D16600" t="s">
        <v>1468</v>
      </c>
      <c r="E16600">
        <v>1</v>
      </c>
      <c r="F16600" s="2">
        <v>36.19</v>
      </c>
      <c r="G16600" s="3">
        <v>75</v>
      </c>
      <c r="H16600" s="3">
        <v>0.3619</v>
      </c>
      <c r="I16600" s="3">
        <v>1.7009299999999998</v>
      </c>
      <c r="J16600" s="3">
        <v>38.252829999999996</v>
      </c>
      <c r="K16600" s="3">
        <v>58.850507692307687</v>
      </c>
      <c r="L16600" s="4">
        <v>0.35000000000000003</v>
      </c>
    </row>
    <row r="16601" spans="1:12" x14ac:dyDescent="0.35">
      <c r="A16601" s="1" t="s">
        <v>27749</v>
      </c>
      <c r="B16601" t="s">
        <v>27750</v>
      </c>
      <c r="C16601" t="s">
        <v>1467</v>
      </c>
      <c r="D16601" t="s">
        <v>1468</v>
      </c>
      <c r="E16601">
        <v>1</v>
      </c>
      <c r="F16601" s="2">
        <v>22.75</v>
      </c>
      <c r="G16601" s="3">
        <v>47</v>
      </c>
      <c r="H16601" s="3">
        <v>0.22750000000000001</v>
      </c>
      <c r="I16601" s="3">
        <v>1.06925</v>
      </c>
      <c r="J16601" s="3">
        <v>24.046749999999999</v>
      </c>
      <c r="K16601" s="3">
        <v>36.994999999999997</v>
      </c>
      <c r="L16601" s="4">
        <v>0.35</v>
      </c>
    </row>
    <row r="16602" spans="1:12" x14ac:dyDescent="0.35">
      <c r="A16602" s="1" t="s">
        <v>27751</v>
      </c>
      <c r="B16602" t="s">
        <v>27752</v>
      </c>
      <c r="C16602" t="s">
        <v>1467</v>
      </c>
      <c r="D16602" t="s">
        <v>1468</v>
      </c>
      <c r="E16602">
        <v>1</v>
      </c>
      <c r="F16602" s="2">
        <v>28.35</v>
      </c>
      <c r="G16602" s="3">
        <v>59</v>
      </c>
      <c r="H16602" s="3">
        <v>0.28350000000000003</v>
      </c>
      <c r="I16602" s="3">
        <v>1.3324500000000001</v>
      </c>
      <c r="J16602" s="3">
        <v>29.965950000000003</v>
      </c>
      <c r="K16602" s="3">
        <v>46.101461538461542</v>
      </c>
      <c r="L16602" s="4">
        <v>0.35</v>
      </c>
    </row>
    <row r="16603" spans="1:12" x14ac:dyDescent="0.35">
      <c r="A16603" s="1" t="s">
        <v>27753</v>
      </c>
      <c r="B16603" t="s">
        <v>27754</v>
      </c>
      <c r="C16603" t="s">
        <v>1467</v>
      </c>
      <c r="D16603" t="s">
        <v>1468</v>
      </c>
      <c r="E16603">
        <v>1</v>
      </c>
      <c r="F16603" s="2">
        <v>14.4</v>
      </c>
      <c r="G16603" s="3">
        <v>30</v>
      </c>
      <c r="H16603" s="3">
        <v>0.14400000000000002</v>
      </c>
      <c r="I16603" s="3">
        <v>0.67680000000000007</v>
      </c>
      <c r="J16603" s="3">
        <v>15.220800000000001</v>
      </c>
      <c r="K16603" s="3">
        <v>23.416615384615383</v>
      </c>
      <c r="L16603" s="4">
        <v>0.34999999999999992</v>
      </c>
    </row>
    <row r="16604" spans="1:12" x14ac:dyDescent="0.35">
      <c r="A16604" s="1" t="s">
        <v>27755</v>
      </c>
      <c r="B16604" t="s">
        <v>27756</v>
      </c>
      <c r="C16604" t="s">
        <v>21</v>
      </c>
      <c r="D16604" t="s">
        <v>22</v>
      </c>
      <c r="E16604">
        <v>1</v>
      </c>
      <c r="F16604" s="2">
        <v>121.5</v>
      </c>
      <c r="G16604" s="3">
        <v>245.88</v>
      </c>
      <c r="H16604" s="3">
        <v>1.2150000000000001</v>
      </c>
      <c r="I16604" s="3">
        <v>5.7104999999999997</v>
      </c>
      <c r="J16604" s="3">
        <v>128.4255</v>
      </c>
      <c r="K16604" s="3">
        <v>197.5776923076923</v>
      </c>
      <c r="L16604" s="4">
        <v>0.35</v>
      </c>
    </row>
    <row r="16605" spans="1:12" x14ac:dyDescent="0.35">
      <c r="A16605" s="1" t="s">
        <v>27757</v>
      </c>
      <c r="B16605" t="s">
        <v>27758</v>
      </c>
      <c r="C16605" t="s">
        <v>21</v>
      </c>
      <c r="D16605" t="s">
        <v>22</v>
      </c>
      <c r="E16605">
        <v>1</v>
      </c>
      <c r="F16605" s="2">
        <v>178.5</v>
      </c>
      <c r="G16605" s="3">
        <v>419</v>
      </c>
      <c r="H16605" s="3">
        <v>1.7850000000000001</v>
      </c>
      <c r="I16605" s="3">
        <v>8.3895</v>
      </c>
      <c r="J16605" s="3">
        <v>188.67449999999999</v>
      </c>
      <c r="K16605" s="3">
        <v>290.26846153846151</v>
      </c>
      <c r="L16605" s="4">
        <v>0.35</v>
      </c>
    </row>
    <row r="16606" spans="1:12" x14ac:dyDescent="0.35">
      <c r="A16606" s="1" t="s">
        <v>27759</v>
      </c>
      <c r="B16606" t="s">
        <v>27760</v>
      </c>
      <c r="C16606" t="s">
        <v>21</v>
      </c>
      <c r="D16606" t="s">
        <v>22</v>
      </c>
      <c r="E16606">
        <v>1</v>
      </c>
      <c r="F16606" s="2">
        <v>19.350000000000001</v>
      </c>
      <c r="G16606" s="3">
        <v>46</v>
      </c>
      <c r="H16606" s="3">
        <v>0.19350000000000001</v>
      </c>
      <c r="I16606" s="3">
        <v>0.90945000000000009</v>
      </c>
      <c r="J16606" s="3">
        <v>20.452950000000001</v>
      </c>
      <c r="K16606" s="3">
        <v>31.466076923076923</v>
      </c>
      <c r="L16606" s="4">
        <v>0.34999999999999992</v>
      </c>
    </row>
    <row r="16607" spans="1:12" x14ac:dyDescent="0.35">
      <c r="A16607" s="1" t="s">
        <v>27761</v>
      </c>
      <c r="B16607" t="s">
        <v>27762</v>
      </c>
      <c r="C16607" t="s">
        <v>1467</v>
      </c>
      <c r="D16607" t="s">
        <v>1468</v>
      </c>
      <c r="E16607">
        <v>1</v>
      </c>
      <c r="F16607" s="2">
        <v>69.27</v>
      </c>
      <c r="G16607" s="3">
        <v>143</v>
      </c>
      <c r="H16607" s="3">
        <v>0.69269999999999998</v>
      </c>
      <c r="I16607" s="3">
        <v>3.25569</v>
      </c>
      <c r="J16607" s="3">
        <v>73.218389999999999</v>
      </c>
      <c r="K16607" s="3">
        <v>112.64367692307692</v>
      </c>
      <c r="L16607" s="4">
        <v>0.35000000000000003</v>
      </c>
    </row>
    <row r="16608" spans="1:12" x14ac:dyDescent="0.35">
      <c r="A16608" s="1" t="s">
        <v>27763</v>
      </c>
      <c r="B16608" t="s">
        <v>27764</v>
      </c>
      <c r="C16608" t="s">
        <v>21</v>
      </c>
      <c r="D16608" t="s">
        <v>22</v>
      </c>
      <c r="E16608">
        <v>1</v>
      </c>
      <c r="F16608" s="2">
        <v>91</v>
      </c>
      <c r="G16608" s="3">
        <v>188</v>
      </c>
      <c r="H16608" s="3">
        <v>0.91</v>
      </c>
      <c r="I16608" s="3">
        <v>4.2770000000000001</v>
      </c>
      <c r="J16608" s="3">
        <v>96.186999999999998</v>
      </c>
      <c r="K16608" s="3">
        <v>147.97999999999999</v>
      </c>
      <c r="L16608" s="4">
        <v>0.35</v>
      </c>
    </row>
    <row r="16609" spans="1:12" x14ac:dyDescent="0.35">
      <c r="A16609" s="1" t="s">
        <v>27765</v>
      </c>
      <c r="B16609" t="s">
        <v>16009</v>
      </c>
      <c r="C16609" t="s">
        <v>1467</v>
      </c>
      <c r="D16609" t="s">
        <v>1468</v>
      </c>
      <c r="E16609">
        <v>1</v>
      </c>
      <c r="F16609" s="2">
        <v>17.7</v>
      </c>
      <c r="G16609" s="3">
        <v>37</v>
      </c>
      <c r="H16609" s="3">
        <v>0.17699999999999999</v>
      </c>
      <c r="I16609" s="3">
        <v>0.83189999999999997</v>
      </c>
      <c r="J16609" s="3">
        <v>18.7089</v>
      </c>
      <c r="K16609" s="3">
        <v>28.782923076923076</v>
      </c>
      <c r="L16609" s="4">
        <v>0.35</v>
      </c>
    </row>
    <row r="16610" spans="1:12" x14ac:dyDescent="0.35">
      <c r="A16610" s="1" t="s">
        <v>27766</v>
      </c>
      <c r="B16610" t="s">
        <v>27767</v>
      </c>
      <c r="C16610" t="s">
        <v>1467</v>
      </c>
      <c r="D16610" t="s">
        <v>1468</v>
      </c>
      <c r="E16610">
        <v>1</v>
      </c>
      <c r="F16610" s="2">
        <v>19.170000000000002</v>
      </c>
      <c r="G16610" s="3">
        <v>40</v>
      </c>
      <c r="H16610" s="3">
        <v>0.19170000000000001</v>
      </c>
      <c r="I16610" s="3">
        <v>0.90099000000000007</v>
      </c>
      <c r="J16610" s="3">
        <v>20.262690000000003</v>
      </c>
      <c r="K16610" s="3">
        <v>31.173369230769232</v>
      </c>
      <c r="L16610" s="4">
        <v>0.34999999999999992</v>
      </c>
    </row>
    <row r="16611" spans="1:12" x14ac:dyDescent="0.35">
      <c r="A16611" s="1" t="s">
        <v>27768</v>
      </c>
      <c r="B16611" t="s">
        <v>27769</v>
      </c>
      <c r="C16611" t="s">
        <v>1467</v>
      </c>
      <c r="D16611" t="s">
        <v>1468</v>
      </c>
      <c r="E16611">
        <v>1</v>
      </c>
      <c r="F16611" s="2">
        <v>5.0599999999999996</v>
      </c>
      <c r="G16611" s="3">
        <v>11</v>
      </c>
      <c r="H16611" s="3">
        <v>5.0599999999999999E-2</v>
      </c>
      <c r="I16611" s="3">
        <v>0.23781999999999998</v>
      </c>
      <c r="J16611" s="3">
        <v>5.34842</v>
      </c>
      <c r="K16611" s="3">
        <v>8.2283384615384616</v>
      </c>
      <c r="L16611" s="4">
        <v>0.35000000000000003</v>
      </c>
    </row>
    <row r="16612" spans="1:12" x14ac:dyDescent="0.35">
      <c r="A16612" s="1" t="s">
        <v>27770</v>
      </c>
      <c r="B16612" t="s">
        <v>27771</v>
      </c>
      <c r="C16612" t="s">
        <v>1467</v>
      </c>
      <c r="D16612" t="s">
        <v>1468</v>
      </c>
      <c r="E16612">
        <v>1</v>
      </c>
      <c r="F16612" s="2">
        <v>18.12</v>
      </c>
      <c r="G16612" s="3">
        <v>38</v>
      </c>
      <c r="H16612" s="3">
        <v>0.1812</v>
      </c>
      <c r="I16612" s="3">
        <v>0.85164000000000006</v>
      </c>
      <c r="J16612" s="3">
        <v>19.152840000000001</v>
      </c>
      <c r="K16612" s="3">
        <v>29.465907692307692</v>
      </c>
      <c r="L16612" s="4">
        <v>0.34999999999999992</v>
      </c>
    </row>
    <row r="16613" spans="1:12" x14ac:dyDescent="0.35">
      <c r="A16613" s="1" t="s">
        <v>27772</v>
      </c>
      <c r="B16613" t="s">
        <v>27726</v>
      </c>
      <c r="C16613" t="s">
        <v>1467</v>
      </c>
      <c r="D16613" t="s">
        <v>1468</v>
      </c>
      <c r="E16613">
        <v>1</v>
      </c>
      <c r="F16613" s="2">
        <v>135.02000000000001</v>
      </c>
      <c r="G16613" s="3">
        <v>279</v>
      </c>
      <c r="H16613" s="3">
        <v>1.3502000000000001</v>
      </c>
      <c r="I16613" s="3">
        <v>6.3459400000000006</v>
      </c>
      <c r="J16613" s="3">
        <v>142.71614000000002</v>
      </c>
      <c r="K16613" s="3">
        <v>219.56329230769234</v>
      </c>
      <c r="L16613" s="4">
        <v>0.35</v>
      </c>
    </row>
    <row r="16614" spans="1:12" x14ac:dyDescent="0.35">
      <c r="A16614" s="1" t="s">
        <v>27773</v>
      </c>
      <c r="B16614" t="s">
        <v>27774</v>
      </c>
      <c r="C16614" t="s">
        <v>1467</v>
      </c>
      <c r="D16614" t="s">
        <v>1468</v>
      </c>
      <c r="E16614">
        <v>1</v>
      </c>
      <c r="F16614" s="2">
        <v>7.33</v>
      </c>
      <c r="G16614" s="3">
        <v>16</v>
      </c>
      <c r="H16614" s="3">
        <v>7.3300000000000004E-2</v>
      </c>
      <c r="I16614" s="3">
        <v>0.34450999999999998</v>
      </c>
      <c r="J16614" s="3">
        <v>7.7478099999999994</v>
      </c>
      <c r="K16614" s="3">
        <v>11.919707692307691</v>
      </c>
      <c r="L16614" s="4">
        <v>0.35</v>
      </c>
    </row>
    <row r="16615" spans="1:12" x14ac:dyDescent="0.35">
      <c r="A16615" s="1" t="s">
        <v>27775</v>
      </c>
      <c r="B16615" t="s">
        <v>27776</v>
      </c>
      <c r="C16615" t="s">
        <v>1467</v>
      </c>
      <c r="D16615" t="s">
        <v>1468</v>
      </c>
      <c r="E16615">
        <v>1</v>
      </c>
      <c r="F16615" s="2">
        <v>40.590000000000003</v>
      </c>
      <c r="G16615" s="3">
        <v>84</v>
      </c>
      <c r="H16615" s="3">
        <v>0.40590000000000004</v>
      </c>
      <c r="I16615" s="3">
        <v>1.9077300000000001</v>
      </c>
      <c r="J16615" s="3">
        <v>42.903630000000007</v>
      </c>
      <c r="K16615" s="3">
        <v>66.00558461538462</v>
      </c>
      <c r="L16615" s="4">
        <v>0.34999999999999992</v>
      </c>
    </row>
    <row r="16616" spans="1:12" x14ac:dyDescent="0.35">
      <c r="A16616" s="1" t="s">
        <v>27777</v>
      </c>
      <c r="B16616" t="s">
        <v>27778</v>
      </c>
      <c r="C16616" t="s">
        <v>1467</v>
      </c>
      <c r="D16616" t="s">
        <v>1468</v>
      </c>
      <c r="E16616">
        <v>1</v>
      </c>
      <c r="F16616" s="2">
        <v>257.76</v>
      </c>
      <c r="G16616" s="3">
        <v>532</v>
      </c>
      <c r="H16616" s="3">
        <v>2.5775999999999999</v>
      </c>
      <c r="I16616" s="3">
        <v>12.11472</v>
      </c>
      <c r="J16616" s="3">
        <v>272.45231999999999</v>
      </c>
      <c r="K16616" s="3">
        <v>419.15741538461538</v>
      </c>
      <c r="L16616" s="4">
        <v>0.35000000000000003</v>
      </c>
    </row>
    <row r="16617" spans="1:12" x14ac:dyDescent="0.35">
      <c r="A16617" s="1" t="s">
        <v>27779</v>
      </c>
      <c r="B16617" t="s">
        <v>27780</v>
      </c>
      <c r="C16617" t="s">
        <v>21</v>
      </c>
      <c r="D16617" t="s">
        <v>22</v>
      </c>
      <c r="E16617">
        <v>1</v>
      </c>
      <c r="F16617" s="2">
        <v>69</v>
      </c>
      <c r="G16617" s="3">
        <v>143</v>
      </c>
      <c r="H16617" s="3">
        <v>0.69000000000000006</v>
      </c>
      <c r="I16617" s="3">
        <v>3.2429999999999999</v>
      </c>
      <c r="J16617" s="3">
        <v>72.932999999999993</v>
      </c>
      <c r="K16617" s="3">
        <v>112.20461538461537</v>
      </c>
      <c r="L16617" s="4">
        <v>0.35</v>
      </c>
    </row>
    <row r="16618" spans="1:12" x14ac:dyDescent="0.35">
      <c r="A16618" s="1" t="s">
        <v>27781</v>
      </c>
      <c r="B16618" t="s">
        <v>27782</v>
      </c>
      <c r="C16618" t="s">
        <v>1467</v>
      </c>
      <c r="D16618" t="s">
        <v>1468</v>
      </c>
      <c r="E16618">
        <v>1</v>
      </c>
      <c r="F16618" s="2">
        <v>56.73</v>
      </c>
      <c r="G16618" s="3">
        <v>117</v>
      </c>
      <c r="H16618" s="3">
        <v>0.56730000000000003</v>
      </c>
      <c r="I16618" s="3">
        <v>2.6663099999999997</v>
      </c>
      <c r="J16618" s="3">
        <v>59.963610000000003</v>
      </c>
      <c r="K16618" s="3">
        <v>92.25170769230769</v>
      </c>
      <c r="L16618" s="4">
        <v>0.35</v>
      </c>
    </row>
    <row r="16619" spans="1:12" x14ac:dyDescent="0.35">
      <c r="A16619" s="1" t="s">
        <v>27783</v>
      </c>
      <c r="B16619" t="s">
        <v>27784</v>
      </c>
      <c r="C16619" t="s">
        <v>1467</v>
      </c>
      <c r="D16619" t="s">
        <v>1468</v>
      </c>
      <c r="E16619">
        <v>1</v>
      </c>
      <c r="F16619" s="2">
        <v>173.29</v>
      </c>
      <c r="G16619" s="3">
        <v>358</v>
      </c>
      <c r="H16619" s="3">
        <v>1.7328999999999999</v>
      </c>
      <c r="I16619" s="3">
        <v>8.1446299999999994</v>
      </c>
      <c r="J16619" s="3">
        <v>183.16753</v>
      </c>
      <c r="K16619" s="3">
        <v>281.7962</v>
      </c>
      <c r="L16619" s="4">
        <v>0.35</v>
      </c>
    </row>
    <row r="16620" spans="1:12" x14ac:dyDescent="0.35">
      <c r="A16620" s="1" t="s">
        <v>27785</v>
      </c>
      <c r="B16620" t="s">
        <v>27786</v>
      </c>
      <c r="C16620" t="s">
        <v>21</v>
      </c>
      <c r="D16620" t="s">
        <v>22</v>
      </c>
      <c r="E16620">
        <v>1</v>
      </c>
      <c r="F16620" s="2">
        <v>76.5</v>
      </c>
      <c r="G16620" s="3">
        <v>180</v>
      </c>
      <c r="H16620" s="3">
        <v>0.76500000000000001</v>
      </c>
      <c r="I16620" s="3">
        <v>3.5954999999999999</v>
      </c>
      <c r="J16620" s="3">
        <v>80.860500000000002</v>
      </c>
      <c r="K16620" s="3">
        <v>124.40076923076923</v>
      </c>
      <c r="L16620" s="4">
        <v>0.35</v>
      </c>
    </row>
    <row r="16621" spans="1:12" x14ac:dyDescent="0.35">
      <c r="A16621" s="1" t="s">
        <v>27787</v>
      </c>
      <c r="B16621" t="s">
        <v>27788</v>
      </c>
      <c r="C16621" t="s">
        <v>1467</v>
      </c>
      <c r="D16621" t="s">
        <v>1468</v>
      </c>
      <c r="E16621">
        <v>1</v>
      </c>
      <c r="F16621" s="2">
        <v>18.02</v>
      </c>
      <c r="G16621" s="3">
        <v>38</v>
      </c>
      <c r="H16621" s="3">
        <v>0.1802</v>
      </c>
      <c r="I16621" s="3">
        <v>0.84694000000000003</v>
      </c>
      <c r="J16621" s="3">
        <v>19.047139999999999</v>
      </c>
      <c r="K16621" s="3">
        <v>29.303292307692306</v>
      </c>
      <c r="L16621" s="4">
        <v>0.35000000000000003</v>
      </c>
    </row>
    <row r="16622" spans="1:12" x14ac:dyDescent="0.35">
      <c r="A16622" s="1" t="s">
        <v>27789</v>
      </c>
      <c r="B16622" t="s">
        <v>27790</v>
      </c>
      <c r="C16622" t="s">
        <v>1467</v>
      </c>
      <c r="D16622" t="s">
        <v>1468</v>
      </c>
      <c r="E16622">
        <v>1</v>
      </c>
      <c r="F16622" s="2">
        <v>80.62</v>
      </c>
      <c r="G16622" s="3">
        <v>167</v>
      </c>
      <c r="H16622" s="3">
        <v>0.80620000000000003</v>
      </c>
      <c r="I16622" s="3">
        <v>3.7891400000000002</v>
      </c>
      <c r="J16622" s="3">
        <v>85.215340000000012</v>
      </c>
      <c r="K16622" s="3">
        <v>131.10052307692308</v>
      </c>
      <c r="L16622" s="4">
        <v>0.34999999999999992</v>
      </c>
    </row>
    <row r="16623" spans="1:12" x14ac:dyDescent="0.35">
      <c r="A16623" s="1" t="s">
        <v>27791</v>
      </c>
      <c r="B16623" t="s">
        <v>27792</v>
      </c>
      <c r="C16623" t="s">
        <v>1467</v>
      </c>
      <c r="D16623" t="s">
        <v>1468</v>
      </c>
      <c r="E16623">
        <v>1</v>
      </c>
      <c r="F16623" s="2">
        <v>41.47</v>
      </c>
      <c r="G16623" s="3">
        <v>86</v>
      </c>
      <c r="H16623" s="3">
        <v>0.41470000000000001</v>
      </c>
      <c r="I16623" s="3">
        <v>1.94909</v>
      </c>
      <c r="J16623" s="3">
        <v>43.83379</v>
      </c>
      <c r="K16623" s="3">
        <v>67.436599999999999</v>
      </c>
      <c r="L16623" s="4">
        <v>0.35</v>
      </c>
    </row>
    <row r="16624" spans="1:12" x14ac:dyDescent="0.35">
      <c r="A16624" s="1" t="s">
        <v>27793</v>
      </c>
      <c r="B16624" t="s">
        <v>27794</v>
      </c>
      <c r="C16624" t="s">
        <v>21</v>
      </c>
      <c r="D16624" t="s">
        <v>22</v>
      </c>
      <c r="E16624">
        <v>1</v>
      </c>
      <c r="F16624" s="2">
        <v>11.7</v>
      </c>
      <c r="G16624" s="3">
        <v>28</v>
      </c>
      <c r="H16624" s="3">
        <v>0.11699999999999999</v>
      </c>
      <c r="I16624" s="3">
        <v>0.54989999999999994</v>
      </c>
      <c r="J16624" s="3">
        <v>12.366899999999999</v>
      </c>
      <c r="K16624" s="3">
        <v>19.026</v>
      </c>
      <c r="L16624" s="4">
        <v>0.35000000000000003</v>
      </c>
    </row>
    <row r="16625" spans="1:12" x14ac:dyDescent="0.35">
      <c r="A16625" s="1" t="s">
        <v>27795</v>
      </c>
      <c r="B16625" t="s">
        <v>27796</v>
      </c>
      <c r="C16625" t="s">
        <v>1467</v>
      </c>
      <c r="D16625" t="s">
        <v>1468</v>
      </c>
      <c r="E16625">
        <v>1</v>
      </c>
      <c r="F16625" s="2">
        <v>3.8</v>
      </c>
      <c r="G16625" s="3">
        <v>8</v>
      </c>
      <c r="H16625" s="3">
        <v>3.7999999999999999E-2</v>
      </c>
      <c r="I16625" s="3">
        <v>0.17859999999999998</v>
      </c>
      <c r="J16625" s="3">
        <v>4.0165999999999995</v>
      </c>
      <c r="K16625" s="3">
        <v>6.1793846153846141</v>
      </c>
      <c r="L16625" s="4">
        <v>0.34999999999999992</v>
      </c>
    </row>
    <row r="16626" spans="1:12" x14ac:dyDescent="0.35">
      <c r="A16626" s="1" t="s">
        <v>27797</v>
      </c>
      <c r="B16626" t="s">
        <v>27798</v>
      </c>
      <c r="C16626" t="s">
        <v>1467</v>
      </c>
      <c r="D16626" t="s">
        <v>1468</v>
      </c>
      <c r="E16626">
        <v>1</v>
      </c>
      <c r="F16626" s="2">
        <v>4.5</v>
      </c>
      <c r="G16626" s="3">
        <v>10</v>
      </c>
      <c r="H16626" s="3">
        <v>4.4999999999999998E-2</v>
      </c>
      <c r="I16626" s="3">
        <v>0.21149999999999999</v>
      </c>
      <c r="J16626" s="3">
        <v>4.7565</v>
      </c>
      <c r="K16626" s="3">
        <v>7.3176923076923073</v>
      </c>
      <c r="L16626" s="4">
        <v>0.35</v>
      </c>
    </row>
    <row r="16627" spans="1:12" x14ac:dyDescent="0.35">
      <c r="A16627" s="1" t="s">
        <v>27799</v>
      </c>
      <c r="B16627" t="s">
        <v>27800</v>
      </c>
      <c r="C16627" t="s">
        <v>1467</v>
      </c>
      <c r="D16627" t="s">
        <v>1468</v>
      </c>
      <c r="E16627">
        <v>1</v>
      </c>
      <c r="F16627" s="2">
        <v>37.44</v>
      </c>
      <c r="G16627" s="3">
        <v>78</v>
      </c>
      <c r="H16627" s="3">
        <v>0.37440000000000001</v>
      </c>
      <c r="I16627" s="3">
        <v>1.7596799999999999</v>
      </c>
      <c r="J16627" s="3">
        <v>39.574080000000002</v>
      </c>
      <c r="K16627" s="3">
        <v>60.883200000000002</v>
      </c>
      <c r="L16627" s="4">
        <v>0.35</v>
      </c>
    </row>
    <row r="16628" spans="1:12" x14ac:dyDescent="0.35">
      <c r="A16628" s="1" t="s">
        <v>27801</v>
      </c>
      <c r="B16628" t="s">
        <v>27802</v>
      </c>
      <c r="C16628" t="s">
        <v>21</v>
      </c>
      <c r="D16628" t="s">
        <v>22</v>
      </c>
      <c r="E16628">
        <v>1</v>
      </c>
      <c r="F16628" s="2">
        <v>18.45</v>
      </c>
      <c r="G16628" s="3">
        <v>44</v>
      </c>
      <c r="H16628" s="3">
        <v>0.1845</v>
      </c>
      <c r="I16628" s="3">
        <v>0.86714999999999998</v>
      </c>
      <c r="J16628" s="3">
        <v>19.501649999999998</v>
      </c>
      <c r="K16628" s="3">
        <v>30.002538461538457</v>
      </c>
      <c r="L16628" s="4">
        <v>0.35</v>
      </c>
    </row>
    <row r="16629" spans="1:12" x14ac:dyDescent="0.35">
      <c r="A16629" s="1" t="s">
        <v>27803</v>
      </c>
      <c r="B16629" t="s">
        <v>27633</v>
      </c>
      <c r="C16629" t="s">
        <v>21</v>
      </c>
      <c r="D16629" t="s">
        <v>22</v>
      </c>
      <c r="E16629">
        <v>1</v>
      </c>
      <c r="F16629" s="2">
        <v>80</v>
      </c>
      <c r="G16629" s="3">
        <v>188</v>
      </c>
      <c r="H16629" s="3">
        <v>0.8</v>
      </c>
      <c r="I16629" s="3">
        <v>3.76</v>
      </c>
      <c r="J16629" s="3">
        <v>84.56</v>
      </c>
      <c r="K16629" s="3">
        <v>130.09230769230768</v>
      </c>
      <c r="L16629" s="4">
        <v>0.34999999999999992</v>
      </c>
    </row>
    <row r="16630" spans="1:12" x14ac:dyDescent="0.35">
      <c r="A16630" s="1" t="s">
        <v>27804</v>
      </c>
      <c r="B16630" t="s">
        <v>27805</v>
      </c>
      <c r="C16630" t="s">
        <v>21</v>
      </c>
      <c r="D16630" t="s">
        <v>22</v>
      </c>
      <c r="E16630">
        <v>1</v>
      </c>
      <c r="F16630" s="2">
        <v>37.549999999999997</v>
      </c>
      <c r="G16630" s="3">
        <v>75.180000000000007</v>
      </c>
      <c r="H16630" s="3">
        <v>0.3755</v>
      </c>
      <c r="I16630" s="3">
        <v>1.7648499999999998</v>
      </c>
      <c r="J16630" s="3">
        <v>39.690350000000002</v>
      </c>
      <c r="K16630" s="3">
        <v>61.062076923076923</v>
      </c>
      <c r="L16630" s="4">
        <v>0.35</v>
      </c>
    </row>
    <row r="16631" spans="1:12" x14ac:dyDescent="0.35">
      <c r="A16631" s="1" t="s">
        <v>27806</v>
      </c>
      <c r="B16631" t="s">
        <v>27807</v>
      </c>
      <c r="C16631" t="s">
        <v>1467</v>
      </c>
      <c r="D16631" t="s">
        <v>1468</v>
      </c>
      <c r="E16631">
        <v>1</v>
      </c>
      <c r="F16631" s="2">
        <v>24.93</v>
      </c>
      <c r="G16631" s="3">
        <v>52</v>
      </c>
      <c r="H16631" s="3">
        <v>0.24929999999999999</v>
      </c>
      <c r="I16631" s="3">
        <v>1.17171</v>
      </c>
      <c r="J16631" s="3">
        <v>26.351010000000002</v>
      </c>
      <c r="K16631" s="3">
        <v>40.540015384615387</v>
      </c>
      <c r="L16631" s="4">
        <v>0.35</v>
      </c>
    </row>
    <row r="16632" spans="1:12" x14ac:dyDescent="0.35">
      <c r="A16632" s="1" t="s">
        <v>27808</v>
      </c>
      <c r="B16632" t="s">
        <v>27809</v>
      </c>
      <c r="C16632" t="s">
        <v>1467</v>
      </c>
      <c r="D16632" t="s">
        <v>1468</v>
      </c>
      <c r="E16632">
        <v>1</v>
      </c>
      <c r="F16632" s="2">
        <v>24.3</v>
      </c>
      <c r="G16632" s="3">
        <v>51</v>
      </c>
      <c r="H16632" s="3">
        <v>0.24300000000000002</v>
      </c>
      <c r="I16632" s="3">
        <v>1.1421000000000001</v>
      </c>
      <c r="J16632" s="3">
        <v>25.685099999999998</v>
      </c>
      <c r="K16632" s="3">
        <v>39.515538461538455</v>
      </c>
      <c r="L16632" s="4">
        <v>0.34999999999999992</v>
      </c>
    </row>
    <row r="16633" spans="1:12" x14ac:dyDescent="0.35">
      <c r="A16633" s="1" t="s">
        <v>27810</v>
      </c>
      <c r="B16633" t="s">
        <v>27811</v>
      </c>
      <c r="C16633" t="s">
        <v>21</v>
      </c>
      <c r="D16633" t="s">
        <v>22</v>
      </c>
      <c r="E16633">
        <v>1</v>
      </c>
      <c r="F16633" s="2">
        <v>121.5</v>
      </c>
      <c r="G16633" s="3">
        <v>286</v>
      </c>
      <c r="H16633" s="3">
        <v>1.2150000000000001</v>
      </c>
      <c r="I16633" s="3">
        <v>5.7104999999999997</v>
      </c>
      <c r="J16633" s="3">
        <v>128.4255</v>
      </c>
      <c r="K16633" s="3">
        <v>197.5776923076923</v>
      </c>
      <c r="L16633" s="4">
        <v>0.35</v>
      </c>
    </row>
    <row r="16634" spans="1:12" x14ac:dyDescent="0.35">
      <c r="A16634" s="1" t="s">
        <v>27812</v>
      </c>
      <c r="B16634" t="s">
        <v>27813</v>
      </c>
      <c r="C16634" t="s">
        <v>1467</v>
      </c>
      <c r="D16634" t="s">
        <v>1468</v>
      </c>
      <c r="E16634">
        <v>1</v>
      </c>
      <c r="F16634" s="2">
        <v>5.99</v>
      </c>
      <c r="G16634" s="3">
        <v>13</v>
      </c>
      <c r="H16634" s="3">
        <v>5.9900000000000002E-2</v>
      </c>
      <c r="I16634" s="3">
        <v>0.28153</v>
      </c>
      <c r="J16634" s="3">
        <v>6.3314300000000001</v>
      </c>
      <c r="K16634" s="3">
        <v>9.7406615384615378</v>
      </c>
      <c r="L16634" s="4">
        <v>0.34999999999999992</v>
      </c>
    </row>
    <row r="16635" spans="1:12" x14ac:dyDescent="0.35">
      <c r="A16635" s="1" t="s">
        <v>27814</v>
      </c>
      <c r="B16635" t="s">
        <v>27815</v>
      </c>
      <c r="C16635" t="s">
        <v>21</v>
      </c>
      <c r="D16635" t="s">
        <v>22</v>
      </c>
      <c r="E16635">
        <v>1</v>
      </c>
      <c r="F16635" s="2">
        <v>67</v>
      </c>
      <c r="G16635" s="3">
        <v>139</v>
      </c>
      <c r="H16635" s="3">
        <v>0.67</v>
      </c>
      <c r="I16635" s="3">
        <v>3.149</v>
      </c>
      <c r="J16635" s="3">
        <v>70.819000000000003</v>
      </c>
      <c r="K16635" s="3">
        <v>108.9523076923077</v>
      </c>
      <c r="L16635" s="4">
        <v>0.35000000000000003</v>
      </c>
    </row>
    <row r="16636" spans="1:12" x14ac:dyDescent="0.35">
      <c r="A16636" s="1" t="s">
        <v>27816</v>
      </c>
      <c r="B16636" t="s">
        <v>27817</v>
      </c>
      <c r="C16636" t="s">
        <v>21</v>
      </c>
      <c r="D16636" t="s">
        <v>22</v>
      </c>
      <c r="E16636">
        <v>1</v>
      </c>
      <c r="F16636" s="2">
        <v>61</v>
      </c>
      <c r="G16636" s="3">
        <v>143</v>
      </c>
      <c r="H16636" s="3">
        <v>0.61</v>
      </c>
      <c r="I16636" s="3">
        <v>2.867</v>
      </c>
      <c r="J16636" s="3">
        <v>64.477000000000004</v>
      </c>
      <c r="K16636" s="3">
        <v>99.195384615384611</v>
      </c>
      <c r="L16636" s="4">
        <v>0.34999999999999992</v>
      </c>
    </row>
    <row r="16637" spans="1:12" x14ac:dyDescent="0.35">
      <c r="A16637" s="1" t="s">
        <v>27818</v>
      </c>
      <c r="B16637" t="s">
        <v>27819</v>
      </c>
      <c r="C16637" t="s">
        <v>21</v>
      </c>
      <c r="D16637" t="s">
        <v>22</v>
      </c>
      <c r="E16637">
        <v>1</v>
      </c>
      <c r="F16637" s="2">
        <v>8.48</v>
      </c>
      <c r="G16637" s="3">
        <v>17.13</v>
      </c>
      <c r="H16637" s="3">
        <v>8.48E-2</v>
      </c>
      <c r="I16637" s="3">
        <v>0.39856000000000003</v>
      </c>
      <c r="J16637" s="3">
        <v>8.9633599999999998</v>
      </c>
      <c r="K16637" s="3">
        <v>13.789784615384615</v>
      </c>
      <c r="L16637" s="4">
        <v>0.35000000000000003</v>
      </c>
    </row>
    <row r="16638" spans="1:12" x14ac:dyDescent="0.35">
      <c r="A16638" s="1" t="s">
        <v>27820</v>
      </c>
      <c r="B16638" t="s">
        <v>27821</v>
      </c>
      <c r="C16638" t="s">
        <v>21</v>
      </c>
      <c r="D16638" t="s">
        <v>22</v>
      </c>
      <c r="E16638">
        <v>1</v>
      </c>
      <c r="F16638" s="2">
        <v>10.25</v>
      </c>
      <c r="G16638" s="3">
        <v>24</v>
      </c>
      <c r="H16638" s="3">
        <v>0.10250000000000001</v>
      </c>
      <c r="I16638" s="3">
        <v>0.48175000000000001</v>
      </c>
      <c r="J16638" s="3">
        <v>10.834249999999999</v>
      </c>
      <c r="K16638" s="3">
        <v>16.668076923076921</v>
      </c>
      <c r="L16638" s="4">
        <v>0.35</v>
      </c>
    </row>
    <row r="16639" spans="1:12" x14ac:dyDescent="0.35">
      <c r="A16639" s="1" t="s">
        <v>27822</v>
      </c>
      <c r="B16639" t="s">
        <v>27823</v>
      </c>
      <c r="C16639" t="s">
        <v>21</v>
      </c>
      <c r="D16639" t="s">
        <v>22</v>
      </c>
      <c r="E16639">
        <v>1</v>
      </c>
      <c r="F16639" s="2">
        <v>6.38</v>
      </c>
      <c r="G16639" s="3">
        <v>15</v>
      </c>
      <c r="H16639" s="3">
        <v>6.3799999999999996E-2</v>
      </c>
      <c r="I16639" s="3">
        <v>0.29986000000000002</v>
      </c>
      <c r="J16639" s="3">
        <v>6.7436599999999993</v>
      </c>
      <c r="K16639" s="3">
        <v>10.374861538461538</v>
      </c>
      <c r="L16639" s="4">
        <v>0.35000000000000003</v>
      </c>
    </row>
    <row r="16640" spans="1:12" x14ac:dyDescent="0.35">
      <c r="A16640" s="1" t="s">
        <v>27824</v>
      </c>
      <c r="B16640" t="s">
        <v>27825</v>
      </c>
      <c r="C16640" t="s">
        <v>21</v>
      </c>
      <c r="D16640" t="s">
        <v>22</v>
      </c>
      <c r="E16640">
        <v>1</v>
      </c>
      <c r="F16640" s="2">
        <v>21.8</v>
      </c>
      <c r="G16640" s="3">
        <v>52</v>
      </c>
      <c r="H16640" s="3">
        <v>0.218</v>
      </c>
      <c r="I16640" s="3">
        <v>1.0246</v>
      </c>
      <c r="J16640" s="3">
        <v>23.0426</v>
      </c>
      <c r="K16640" s="3">
        <v>35.450153846153846</v>
      </c>
      <c r="L16640" s="4">
        <v>0.35</v>
      </c>
    </row>
    <row r="16641" spans="1:12" x14ac:dyDescent="0.35">
      <c r="A16641" s="1" t="s">
        <v>27826</v>
      </c>
      <c r="B16641" t="s">
        <v>27827</v>
      </c>
      <c r="C16641" t="s">
        <v>21</v>
      </c>
      <c r="D16641" t="s">
        <v>22</v>
      </c>
      <c r="E16641">
        <v>1</v>
      </c>
      <c r="F16641" s="2">
        <v>38.1</v>
      </c>
      <c r="G16641" s="3">
        <v>79</v>
      </c>
      <c r="H16641" s="3">
        <v>0.38100000000000001</v>
      </c>
      <c r="I16641" s="3">
        <v>1.7907000000000002</v>
      </c>
      <c r="J16641" s="3">
        <v>40.271700000000003</v>
      </c>
      <c r="K16641" s="3">
        <v>61.956461538461539</v>
      </c>
      <c r="L16641" s="4">
        <v>0.35</v>
      </c>
    </row>
    <row r="16642" spans="1:12" x14ac:dyDescent="0.35">
      <c r="A16642" s="1" t="s">
        <v>27828</v>
      </c>
      <c r="B16642" t="s">
        <v>27829</v>
      </c>
      <c r="C16642" t="s">
        <v>1467</v>
      </c>
      <c r="D16642" t="s">
        <v>1468</v>
      </c>
      <c r="E16642">
        <v>1</v>
      </c>
      <c r="F16642" s="2">
        <v>9.89</v>
      </c>
      <c r="G16642" s="3">
        <v>21</v>
      </c>
      <c r="H16642" s="3">
        <v>9.8900000000000002E-2</v>
      </c>
      <c r="I16642" s="3">
        <v>0.46483000000000002</v>
      </c>
      <c r="J16642" s="3">
        <v>10.45373</v>
      </c>
      <c r="K16642" s="3">
        <v>16.082661538461537</v>
      </c>
      <c r="L16642" s="4">
        <v>0.34999999999999992</v>
      </c>
    </row>
    <row r="16643" spans="1:12" x14ac:dyDescent="0.35">
      <c r="A16643" s="1" t="s">
        <v>27830</v>
      </c>
      <c r="B16643" t="s">
        <v>27831</v>
      </c>
      <c r="C16643" t="s">
        <v>21</v>
      </c>
      <c r="D16643" t="s">
        <v>22</v>
      </c>
      <c r="E16643">
        <v>1</v>
      </c>
      <c r="F16643" s="2">
        <v>22.45</v>
      </c>
      <c r="G16643" s="3">
        <v>47</v>
      </c>
      <c r="H16643" s="3">
        <v>0.22450000000000001</v>
      </c>
      <c r="I16643" s="3">
        <v>1.05515</v>
      </c>
      <c r="J16643" s="3">
        <v>23.729649999999999</v>
      </c>
      <c r="K16643" s="3">
        <v>36.507153846153841</v>
      </c>
      <c r="L16643" s="4">
        <v>0.34999999999999992</v>
      </c>
    </row>
    <row r="16644" spans="1:12" x14ac:dyDescent="0.35">
      <c r="A16644" s="1" t="s">
        <v>27832</v>
      </c>
      <c r="B16644" t="s">
        <v>27833</v>
      </c>
      <c r="C16644" t="s">
        <v>1467</v>
      </c>
      <c r="D16644" t="s">
        <v>1468</v>
      </c>
      <c r="E16644">
        <v>1</v>
      </c>
      <c r="F16644" s="2">
        <v>3.87</v>
      </c>
      <c r="G16644" s="3">
        <v>8</v>
      </c>
      <c r="H16644" s="3">
        <v>3.8700000000000005E-2</v>
      </c>
      <c r="I16644" s="3">
        <v>0.18189</v>
      </c>
      <c r="J16644" s="3">
        <v>4.0905899999999997</v>
      </c>
      <c r="K16644" s="3">
        <v>6.293215384615384</v>
      </c>
      <c r="L16644" s="4">
        <v>0.35</v>
      </c>
    </row>
    <row r="16645" spans="1:12" x14ac:dyDescent="0.35">
      <c r="A16645" s="1" t="s">
        <v>27834</v>
      </c>
      <c r="B16645" t="s">
        <v>27835</v>
      </c>
      <c r="C16645" t="s">
        <v>1467</v>
      </c>
      <c r="D16645" t="s">
        <v>1468</v>
      </c>
      <c r="E16645">
        <v>1</v>
      </c>
      <c r="F16645" s="2">
        <v>5.99</v>
      </c>
      <c r="G16645" s="3">
        <v>13</v>
      </c>
      <c r="H16645" s="3">
        <v>5.9900000000000002E-2</v>
      </c>
      <c r="I16645" s="3">
        <v>0.28153</v>
      </c>
      <c r="J16645" s="3">
        <v>6.3314300000000001</v>
      </c>
      <c r="K16645" s="3">
        <v>9.7406615384615378</v>
      </c>
      <c r="L16645" s="4">
        <v>0.34999999999999992</v>
      </c>
    </row>
    <row r="16646" spans="1:12" x14ac:dyDescent="0.35">
      <c r="A16646" s="1" t="s">
        <v>27836</v>
      </c>
      <c r="B16646" t="s">
        <v>27837</v>
      </c>
      <c r="C16646" t="s">
        <v>1467</v>
      </c>
      <c r="D16646" t="s">
        <v>1468</v>
      </c>
      <c r="E16646">
        <v>1</v>
      </c>
      <c r="F16646" s="2">
        <v>403.24</v>
      </c>
      <c r="G16646" s="3">
        <v>832</v>
      </c>
      <c r="H16646" s="3">
        <v>4.0324</v>
      </c>
      <c r="I16646" s="3">
        <v>18.952280000000002</v>
      </c>
      <c r="J16646" s="3">
        <v>426.22468000000003</v>
      </c>
      <c r="K16646" s="3">
        <v>655.73027692307699</v>
      </c>
      <c r="L16646" s="4">
        <v>0.35000000000000003</v>
      </c>
    </row>
    <row r="16647" spans="1:12" x14ac:dyDescent="0.35">
      <c r="A16647" s="1" t="s">
        <v>27838</v>
      </c>
      <c r="B16647" t="s">
        <v>2984</v>
      </c>
      <c r="C16647" t="s">
        <v>1467</v>
      </c>
      <c r="D16647" t="s">
        <v>1468</v>
      </c>
      <c r="E16647">
        <v>1</v>
      </c>
      <c r="F16647" s="2">
        <v>29.59</v>
      </c>
      <c r="G16647" s="3">
        <v>62</v>
      </c>
      <c r="H16647" s="3">
        <v>0.2959</v>
      </c>
      <c r="I16647" s="3">
        <v>1.39073</v>
      </c>
      <c r="J16647" s="3">
        <v>31.276630000000001</v>
      </c>
      <c r="K16647" s="3">
        <v>48.117892307692308</v>
      </c>
      <c r="L16647" s="4">
        <v>0.35</v>
      </c>
    </row>
    <row r="16648" spans="1:12" x14ac:dyDescent="0.35">
      <c r="A16648" s="1" t="s">
        <v>27839</v>
      </c>
      <c r="B16648" t="s">
        <v>27840</v>
      </c>
      <c r="C16648" t="s">
        <v>1467</v>
      </c>
      <c r="D16648" t="s">
        <v>1468</v>
      </c>
      <c r="E16648">
        <v>1</v>
      </c>
      <c r="F16648" s="2">
        <v>1.71</v>
      </c>
      <c r="G16648" s="3">
        <v>4</v>
      </c>
      <c r="H16648" s="3">
        <v>1.7100000000000001E-2</v>
      </c>
      <c r="I16648" s="3">
        <v>8.0369999999999997E-2</v>
      </c>
      <c r="J16648" s="3">
        <v>1.8074699999999999</v>
      </c>
      <c r="K16648" s="3">
        <v>2.7807230769230769</v>
      </c>
      <c r="L16648" s="4">
        <v>0.35000000000000003</v>
      </c>
    </row>
    <row r="16649" spans="1:12" x14ac:dyDescent="0.35">
      <c r="A16649" s="1" t="s">
        <v>27841</v>
      </c>
      <c r="B16649" t="s">
        <v>27842</v>
      </c>
      <c r="C16649" t="s">
        <v>1467</v>
      </c>
      <c r="D16649" t="s">
        <v>1468</v>
      </c>
      <c r="E16649">
        <v>1</v>
      </c>
      <c r="F16649" s="2">
        <v>23.04</v>
      </c>
      <c r="G16649" s="3">
        <v>48</v>
      </c>
      <c r="H16649" s="3">
        <v>0.23039999999999999</v>
      </c>
      <c r="I16649" s="3">
        <v>1.0828800000000001</v>
      </c>
      <c r="J16649" s="3">
        <v>24.353279999999998</v>
      </c>
      <c r="K16649" s="3">
        <v>37.466584615384612</v>
      </c>
      <c r="L16649" s="4">
        <v>0.35</v>
      </c>
    </row>
    <row r="16650" spans="1:12" x14ac:dyDescent="0.35">
      <c r="A16650" s="1" t="s">
        <v>27843</v>
      </c>
      <c r="B16650" t="s">
        <v>27844</v>
      </c>
      <c r="C16650" t="s">
        <v>21</v>
      </c>
      <c r="D16650" t="s">
        <v>22</v>
      </c>
      <c r="E16650">
        <v>1</v>
      </c>
      <c r="F16650" s="2">
        <v>141</v>
      </c>
      <c r="G16650" s="3">
        <v>285.22000000000003</v>
      </c>
      <c r="H16650" s="3">
        <v>1.41</v>
      </c>
      <c r="I16650" s="3">
        <v>6.6269999999999998</v>
      </c>
      <c r="J16650" s="3">
        <v>149.03700000000001</v>
      </c>
      <c r="K16650" s="3">
        <v>229.28769230769231</v>
      </c>
      <c r="L16650" s="4">
        <v>0.35</v>
      </c>
    </row>
    <row r="16651" spans="1:12" x14ac:dyDescent="0.35">
      <c r="A16651" s="1" t="s">
        <v>27845</v>
      </c>
      <c r="B16651" t="s">
        <v>27846</v>
      </c>
      <c r="C16651" t="s">
        <v>21</v>
      </c>
      <c r="D16651" t="s">
        <v>22</v>
      </c>
      <c r="E16651">
        <v>1</v>
      </c>
      <c r="F16651" s="2">
        <v>32.6</v>
      </c>
      <c r="G16651" s="3">
        <v>77</v>
      </c>
      <c r="H16651" s="3">
        <v>0.32600000000000001</v>
      </c>
      <c r="I16651" s="3">
        <v>1.5322</v>
      </c>
      <c r="J16651" s="3">
        <v>34.458200000000005</v>
      </c>
      <c r="K16651" s="3">
        <v>53.012615384615394</v>
      </c>
      <c r="L16651" s="4">
        <v>0.35000000000000003</v>
      </c>
    </row>
    <row r="16652" spans="1:12" x14ac:dyDescent="0.35">
      <c r="A16652" s="1" t="s">
        <v>27847</v>
      </c>
      <c r="B16652" t="s">
        <v>27848</v>
      </c>
      <c r="C16652" t="s">
        <v>21</v>
      </c>
      <c r="D16652" t="s">
        <v>22</v>
      </c>
      <c r="E16652">
        <v>1</v>
      </c>
      <c r="F16652" s="2">
        <v>57.5</v>
      </c>
      <c r="G16652" s="3">
        <v>136</v>
      </c>
      <c r="H16652" s="3">
        <v>0.57500000000000007</v>
      </c>
      <c r="I16652" s="3">
        <v>2.7025000000000001</v>
      </c>
      <c r="J16652" s="3">
        <v>60.777500000000003</v>
      </c>
      <c r="K16652" s="3">
        <v>93.503846153846155</v>
      </c>
      <c r="L16652" s="4">
        <v>0.35</v>
      </c>
    </row>
    <row r="16653" spans="1:12" x14ac:dyDescent="0.35">
      <c r="A16653" s="1" t="s">
        <v>27849</v>
      </c>
      <c r="B16653" t="s">
        <v>27850</v>
      </c>
      <c r="C16653" t="s">
        <v>1467</v>
      </c>
      <c r="D16653" t="s">
        <v>1468</v>
      </c>
      <c r="E16653">
        <v>1</v>
      </c>
      <c r="F16653" s="2">
        <v>13.6</v>
      </c>
      <c r="G16653" s="3">
        <v>29</v>
      </c>
      <c r="H16653" s="3">
        <v>0.13600000000000001</v>
      </c>
      <c r="I16653" s="3">
        <v>0.63919999999999999</v>
      </c>
      <c r="J16653" s="3">
        <v>14.3752</v>
      </c>
      <c r="K16653" s="3">
        <v>22.115692307692306</v>
      </c>
      <c r="L16653" s="4">
        <v>0.35</v>
      </c>
    </row>
    <row r="16654" spans="1:12" x14ac:dyDescent="0.35">
      <c r="A16654" s="1" t="s">
        <v>27851</v>
      </c>
      <c r="B16654" t="s">
        <v>27852</v>
      </c>
      <c r="C16654" t="s">
        <v>21</v>
      </c>
      <c r="D16654" t="s">
        <v>22</v>
      </c>
      <c r="E16654">
        <v>1</v>
      </c>
      <c r="F16654" s="2">
        <v>54</v>
      </c>
      <c r="G16654" s="3">
        <v>108.56</v>
      </c>
      <c r="H16654" s="3">
        <v>0.54</v>
      </c>
      <c r="I16654" s="3">
        <v>2.5379999999999998</v>
      </c>
      <c r="J16654" s="3">
        <v>57.077999999999996</v>
      </c>
      <c r="K16654" s="3">
        <v>87.812307692307684</v>
      </c>
      <c r="L16654" s="4">
        <v>0.35</v>
      </c>
    </row>
    <row r="16655" spans="1:12" x14ac:dyDescent="0.35">
      <c r="A16655" s="1" t="s">
        <v>27853</v>
      </c>
      <c r="B16655" t="s">
        <v>27854</v>
      </c>
      <c r="C16655" t="s">
        <v>21</v>
      </c>
      <c r="D16655" t="s">
        <v>22</v>
      </c>
      <c r="E16655">
        <v>1</v>
      </c>
      <c r="F16655" s="2">
        <v>4.91</v>
      </c>
      <c r="G16655" s="3">
        <v>12</v>
      </c>
      <c r="H16655" s="3">
        <v>4.9100000000000005E-2</v>
      </c>
      <c r="I16655" s="3">
        <v>0.23077</v>
      </c>
      <c r="J16655" s="3">
        <v>5.18987</v>
      </c>
      <c r="K16655" s="3">
        <v>7.9844153846153842</v>
      </c>
      <c r="L16655" s="4">
        <v>0.35</v>
      </c>
    </row>
    <row r="16656" spans="1:12" x14ac:dyDescent="0.35">
      <c r="A16656" s="1" t="s">
        <v>27855</v>
      </c>
      <c r="B16656" t="s">
        <v>27724</v>
      </c>
      <c r="C16656" t="s">
        <v>1467</v>
      </c>
      <c r="D16656" t="s">
        <v>1468</v>
      </c>
      <c r="E16656">
        <v>1</v>
      </c>
      <c r="F16656" s="2">
        <v>6.13</v>
      </c>
      <c r="G16656" s="3">
        <v>13</v>
      </c>
      <c r="H16656" s="3">
        <v>6.13E-2</v>
      </c>
      <c r="I16656" s="3">
        <v>0.28810999999999998</v>
      </c>
      <c r="J16656" s="3">
        <v>6.4794099999999997</v>
      </c>
      <c r="K16656" s="3">
        <v>9.9683230769230757</v>
      </c>
      <c r="L16656" s="4">
        <v>0.35</v>
      </c>
    </row>
    <row r="16657" spans="1:12" x14ac:dyDescent="0.35">
      <c r="A16657" s="1" t="s">
        <v>27856</v>
      </c>
      <c r="B16657" t="s">
        <v>27857</v>
      </c>
      <c r="C16657" t="s">
        <v>1467</v>
      </c>
      <c r="D16657" t="s">
        <v>1468</v>
      </c>
      <c r="E16657">
        <v>1</v>
      </c>
      <c r="F16657" s="2">
        <v>18.38</v>
      </c>
      <c r="G16657" s="3">
        <v>38</v>
      </c>
      <c r="H16657" s="3">
        <v>0.18379999999999999</v>
      </c>
      <c r="I16657" s="3">
        <v>0.86385999999999996</v>
      </c>
      <c r="J16657" s="3">
        <v>19.427659999999999</v>
      </c>
      <c r="K16657" s="3">
        <v>29.88870769230769</v>
      </c>
      <c r="L16657" s="4">
        <v>0.35</v>
      </c>
    </row>
    <row r="16658" spans="1:12" x14ac:dyDescent="0.35">
      <c r="A16658" s="1" t="s">
        <v>27858</v>
      </c>
      <c r="B16658" t="s">
        <v>27859</v>
      </c>
      <c r="C16658" t="s">
        <v>21</v>
      </c>
      <c r="D16658" t="s">
        <v>22</v>
      </c>
      <c r="E16658">
        <v>1</v>
      </c>
      <c r="F16658" s="2">
        <v>40</v>
      </c>
      <c r="G16658" s="3">
        <v>83</v>
      </c>
      <c r="H16658" s="3">
        <v>0.4</v>
      </c>
      <c r="I16658" s="3">
        <v>1.88</v>
      </c>
      <c r="J16658" s="3">
        <v>42.28</v>
      </c>
      <c r="K16658" s="3">
        <v>65.046153846153842</v>
      </c>
      <c r="L16658" s="4">
        <v>0.34999999999999992</v>
      </c>
    </row>
    <row r="16659" spans="1:12" x14ac:dyDescent="0.35">
      <c r="A16659" s="1" t="s">
        <v>27860</v>
      </c>
      <c r="B16659" t="s">
        <v>27861</v>
      </c>
      <c r="C16659" t="s">
        <v>21</v>
      </c>
      <c r="D16659" t="s">
        <v>22</v>
      </c>
      <c r="E16659">
        <v>1</v>
      </c>
      <c r="F16659" s="2">
        <v>54</v>
      </c>
      <c r="G16659" s="3">
        <v>127</v>
      </c>
      <c r="H16659" s="3">
        <v>0.54</v>
      </c>
      <c r="I16659" s="3">
        <v>2.5379999999999998</v>
      </c>
      <c r="J16659" s="3">
        <v>57.077999999999996</v>
      </c>
      <c r="K16659" s="3">
        <v>87.812307692307684</v>
      </c>
      <c r="L16659" s="4">
        <v>0.35</v>
      </c>
    </row>
    <row r="16660" spans="1:12" x14ac:dyDescent="0.35">
      <c r="A16660" s="1" t="s">
        <v>27862</v>
      </c>
      <c r="B16660" t="s">
        <v>27863</v>
      </c>
      <c r="C16660" t="s">
        <v>1467</v>
      </c>
      <c r="D16660" t="s">
        <v>1468</v>
      </c>
      <c r="E16660">
        <v>1</v>
      </c>
      <c r="F16660" s="2">
        <v>25.44</v>
      </c>
      <c r="G16660" s="3">
        <v>53</v>
      </c>
      <c r="H16660" s="3">
        <v>0.25440000000000002</v>
      </c>
      <c r="I16660" s="3">
        <v>1.1956800000000001</v>
      </c>
      <c r="J16660" s="3">
        <v>26.890080000000001</v>
      </c>
      <c r="K16660" s="3">
        <v>41.369353846153849</v>
      </c>
      <c r="L16660" s="4">
        <v>0.35000000000000003</v>
      </c>
    </row>
    <row r="16661" spans="1:12" x14ac:dyDescent="0.35">
      <c r="A16661" s="1" t="s">
        <v>27864</v>
      </c>
      <c r="B16661" t="s">
        <v>27865</v>
      </c>
      <c r="C16661" t="s">
        <v>1467</v>
      </c>
      <c r="D16661" t="s">
        <v>1468</v>
      </c>
      <c r="E16661">
        <v>1</v>
      </c>
      <c r="F16661" s="2">
        <v>191.67</v>
      </c>
      <c r="G16661" s="3">
        <v>396</v>
      </c>
      <c r="H16661" s="3">
        <v>1.9166999999999998</v>
      </c>
      <c r="I16661" s="3">
        <v>9.0084900000000001</v>
      </c>
      <c r="J16661" s="3">
        <v>202.59518999999997</v>
      </c>
      <c r="K16661" s="3">
        <v>311.68490769230766</v>
      </c>
      <c r="L16661" s="4">
        <v>0.35000000000000003</v>
      </c>
    </row>
    <row r="16662" spans="1:12" x14ac:dyDescent="0.35">
      <c r="A16662" s="1" t="s">
        <v>27866</v>
      </c>
      <c r="B16662" t="s">
        <v>27867</v>
      </c>
      <c r="C16662" t="s">
        <v>1467</v>
      </c>
      <c r="D16662" t="s">
        <v>1468</v>
      </c>
      <c r="E16662">
        <v>1</v>
      </c>
      <c r="F16662" s="2">
        <v>63.1</v>
      </c>
      <c r="G16662" s="3">
        <v>131</v>
      </c>
      <c r="H16662" s="3">
        <v>0.63100000000000001</v>
      </c>
      <c r="I16662" s="3">
        <v>2.9657</v>
      </c>
      <c r="J16662" s="3">
        <v>66.696700000000007</v>
      </c>
      <c r="K16662" s="3">
        <v>102.6103076923077</v>
      </c>
      <c r="L16662" s="4">
        <v>0.35</v>
      </c>
    </row>
    <row r="16663" spans="1:12" x14ac:dyDescent="0.35">
      <c r="A16663" s="1" t="s">
        <v>27868</v>
      </c>
      <c r="B16663" t="s">
        <v>27869</v>
      </c>
      <c r="C16663" t="s">
        <v>21</v>
      </c>
      <c r="D16663" t="s">
        <v>22</v>
      </c>
      <c r="E16663">
        <v>1</v>
      </c>
      <c r="F16663" s="2">
        <v>18.45</v>
      </c>
      <c r="G16663" s="3">
        <v>44</v>
      </c>
      <c r="H16663" s="3">
        <v>0.1845</v>
      </c>
      <c r="I16663" s="3">
        <v>0.86714999999999998</v>
      </c>
      <c r="J16663" s="3">
        <v>19.501649999999998</v>
      </c>
      <c r="K16663" s="3">
        <v>30.002538461538457</v>
      </c>
      <c r="L16663" s="4">
        <v>0.35</v>
      </c>
    </row>
    <row r="16664" spans="1:12" x14ac:dyDescent="0.35">
      <c r="A16664" s="1" t="s">
        <v>27870</v>
      </c>
      <c r="B16664" t="s">
        <v>27871</v>
      </c>
      <c r="C16664" t="s">
        <v>1467</v>
      </c>
      <c r="D16664" t="s">
        <v>1468</v>
      </c>
      <c r="E16664">
        <v>1</v>
      </c>
      <c r="F16664" s="2">
        <v>33.43</v>
      </c>
      <c r="G16664" s="3">
        <v>69</v>
      </c>
      <c r="H16664" s="3">
        <v>0.33429999999999999</v>
      </c>
      <c r="I16664" s="3">
        <v>1.57121</v>
      </c>
      <c r="J16664" s="3">
        <v>35.335509999999999</v>
      </c>
      <c r="K16664" s="3">
        <v>54.362323076923076</v>
      </c>
      <c r="L16664" s="4">
        <v>0.35</v>
      </c>
    </row>
    <row r="16665" spans="1:12" x14ac:dyDescent="0.35">
      <c r="A16665" s="1" t="s">
        <v>27872</v>
      </c>
      <c r="B16665" t="s">
        <v>27873</v>
      </c>
      <c r="C16665" t="s">
        <v>21</v>
      </c>
      <c r="D16665" t="s">
        <v>22</v>
      </c>
      <c r="E16665">
        <v>1</v>
      </c>
      <c r="F16665" s="2">
        <v>310.5</v>
      </c>
      <c r="G16665" s="3">
        <v>729</v>
      </c>
      <c r="H16665" s="3">
        <v>3.105</v>
      </c>
      <c r="I16665" s="3">
        <v>14.593500000000001</v>
      </c>
      <c r="J16665" s="3">
        <v>328.19850000000002</v>
      </c>
      <c r="K16665" s="3">
        <v>504.92076923076922</v>
      </c>
      <c r="L16665" s="4">
        <v>0.34999999999999992</v>
      </c>
    </row>
    <row r="16666" spans="1:12" x14ac:dyDescent="0.35">
      <c r="A16666" s="1" t="s">
        <v>27874</v>
      </c>
      <c r="B16666" t="s">
        <v>27875</v>
      </c>
      <c r="C16666" t="s">
        <v>21</v>
      </c>
      <c r="D16666" t="s">
        <v>22</v>
      </c>
      <c r="E16666">
        <v>1</v>
      </c>
      <c r="F16666" s="2">
        <v>30.75</v>
      </c>
      <c r="G16666" s="3">
        <v>73</v>
      </c>
      <c r="H16666" s="3">
        <v>0.3075</v>
      </c>
      <c r="I16666" s="3">
        <v>1.4452499999999999</v>
      </c>
      <c r="J16666" s="3">
        <v>32.502749999999999</v>
      </c>
      <c r="K16666" s="3">
        <v>50.004230769230766</v>
      </c>
      <c r="L16666" s="4">
        <v>0.35</v>
      </c>
    </row>
    <row r="16667" spans="1:12" x14ac:dyDescent="0.35">
      <c r="A16667" s="1" t="s">
        <v>27876</v>
      </c>
      <c r="B16667" t="s">
        <v>16109</v>
      </c>
      <c r="C16667" t="s">
        <v>1467</v>
      </c>
      <c r="D16667" t="s">
        <v>1468</v>
      </c>
      <c r="E16667">
        <v>1</v>
      </c>
      <c r="F16667" s="2">
        <v>6.86</v>
      </c>
      <c r="G16667" s="3">
        <v>15</v>
      </c>
      <c r="H16667" s="3">
        <v>6.8600000000000008E-2</v>
      </c>
      <c r="I16667" s="3">
        <v>0.32242000000000004</v>
      </c>
      <c r="J16667" s="3">
        <v>7.2510200000000005</v>
      </c>
      <c r="K16667" s="3">
        <v>11.155415384615385</v>
      </c>
      <c r="L16667" s="4">
        <v>0.35</v>
      </c>
    </row>
    <row r="16668" spans="1:12" x14ac:dyDescent="0.35">
      <c r="A16668" s="1" t="s">
        <v>27877</v>
      </c>
      <c r="B16668" t="s">
        <v>27878</v>
      </c>
      <c r="C16668" t="s">
        <v>21</v>
      </c>
      <c r="D16668" t="s">
        <v>22</v>
      </c>
      <c r="E16668">
        <v>1</v>
      </c>
      <c r="F16668" s="2">
        <v>4.91</v>
      </c>
      <c r="G16668" s="3">
        <v>13</v>
      </c>
      <c r="H16668" s="3">
        <v>4.9100000000000005E-2</v>
      </c>
      <c r="I16668" s="3">
        <v>0.23077</v>
      </c>
      <c r="J16668" s="3">
        <v>5.18987</v>
      </c>
      <c r="K16668" s="3">
        <v>7.9844153846153842</v>
      </c>
      <c r="L16668" s="4">
        <v>0.35</v>
      </c>
    </row>
    <row r="16669" spans="1:12" x14ac:dyDescent="0.35">
      <c r="A16669" s="1" t="s">
        <v>27879</v>
      </c>
      <c r="B16669" t="s">
        <v>27880</v>
      </c>
      <c r="C16669" t="s">
        <v>1467</v>
      </c>
      <c r="D16669" t="s">
        <v>1468</v>
      </c>
      <c r="E16669">
        <v>1</v>
      </c>
      <c r="F16669" s="2">
        <v>4.4400000000000004</v>
      </c>
      <c r="G16669" s="3">
        <v>10</v>
      </c>
      <c r="H16669" s="3">
        <v>4.4400000000000002E-2</v>
      </c>
      <c r="I16669" s="3">
        <v>0.20868000000000003</v>
      </c>
      <c r="J16669" s="3">
        <v>4.693080000000001</v>
      </c>
      <c r="K16669" s="3">
        <v>7.2201230769230786</v>
      </c>
      <c r="L16669" s="4">
        <v>0.35000000000000003</v>
      </c>
    </row>
    <row r="16670" spans="1:12" x14ac:dyDescent="0.35">
      <c r="A16670" s="1" t="s">
        <v>27881</v>
      </c>
      <c r="B16670" t="s">
        <v>27882</v>
      </c>
      <c r="C16670" t="s">
        <v>21</v>
      </c>
      <c r="D16670" t="s">
        <v>22</v>
      </c>
      <c r="E16670">
        <v>1</v>
      </c>
      <c r="F16670" s="2">
        <v>7.24</v>
      </c>
      <c r="G16670" s="3">
        <v>14.49</v>
      </c>
      <c r="H16670" s="3">
        <v>7.2400000000000006E-2</v>
      </c>
      <c r="I16670" s="3">
        <v>0.34028000000000003</v>
      </c>
      <c r="J16670" s="3">
        <v>7.6526800000000001</v>
      </c>
      <c r="K16670" s="3">
        <v>11.773353846153846</v>
      </c>
      <c r="L16670" s="4">
        <v>0.35</v>
      </c>
    </row>
    <row r="16671" spans="1:12" x14ac:dyDescent="0.35">
      <c r="A16671" s="1" t="s">
        <v>27883</v>
      </c>
      <c r="B16671" t="s">
        <v>27884</v>
      </c>
      <c r="C16671" t="s">
        <v>21</v>
      </c>
      <c r="D16671" t="s">
        <v>22</v>
      </c>
      <c r="E16671">
        <v>1</v>
      </c>
      <c r="F16671" s="2">
        <v>11.55</v>
      </c>
      <c r="G16671" s="3">
        <v>28</v>
      </c>
      <c r="H16671" s="3">
        <v>0.11550000000000001</v>
      </c>
      <c r="I16671" s="3">
        <v>0.54285000000000005</v>
      </c>
      <c r="J16671" s="3">
        <v>12.208350000000001</v>
      </c>
      <c r="K16671" s="3">
        <v>18.782076923076925</v>
      </c>
      <c r="L16671" s="4">
        <v>0.35000000000000003</v>
      </c>
    </row>
    <row r="16672" spans="1:12" x14ac:dyDescent="0.35">
      <c r="A16672" s="1" t="s">
        <v>27885</v>
      </c>
      <c r="B16672" t="s">
        <v>27886</v>
      </c>
      <c r="C16672" t="s">
        <v>21</v>
      </c>
      <c r="D16672" t="s">
        <v>22</v>
      </c>
      <c r="E16672">
        <v>1</v>
      </c>
      <c r="F16672" s="2">
        <v>51.5</v>
      </c>
      <c r="G16672" s="3">
        <v>121</v>
      </c>
      <c r="H16672" s="3">
        <v>0.51500000000000001</v>
      </c>
      <c r="I16672" s="3">
        <v>2.4205000000000001</v>
      </c>
      <c r="J16672" s="3">
        <v>54.435499999999998</v>
      </c>
      <c r="K16672" s="3">
        <v>83.746923076923068</v>
      </c>
      <c r="L16672" s="4">
        <v>0.35</v>
      </c>
    </row>
    <row r="16673" spans="1:12" x14ac:dyDescent="0.35">
      <c r="A16673" s="1" t="s">
        <v>27887</v>
      </c>
      <c r="B16673" t="s">
        <v>27888</v>
      </c>
      <c r="C16673" t="s">
        <v>21</v>
      </c>
      <c r="D16673" t="s">
        <v>22</v>
      </c>
      <c r="E16673">
        <v>1</v>
      </c>
      <c r="F16673" s="2">
        <v>4.91</v>
      </c>
      <c r="G16673" s="3">
        <v>12</v>
      </c>
      <c r="H16673" s="3">
        <v>4.9100000000000005E-2</v>
      </c>
      <c r="I16673" s="3">
        <v>0.23077</v>
      </c>
      <c r="J16673" s="3">
        <v>5.18987</v>
      </c>
      <c r="K16673" s="3">
        <v>7.9844153846153842</v>
      </c>
      <c r="L16673" s="4">
        <v>0.35</v>
      </c>
    </row>
    <row r="16674" spans="1:12" x14ac:dyDescent="0.35">
      <c r="A16674" s="1" t="s">
        <v>27889</v>
      </c>
      <c r="B16674" t="s">
        <v>27890</v>
      </c>
      <c r="C16674" t="s">
        <v>21</v>
      </c>
      <c r="D16674" t="s">
        <v>22</v>
      </c>
      <c r="E16674">
        <v>1</v>
      </c>
      <c r="F16674" s="2">
        <v>57.5</v>
      </c>
      <c r="G16674" s="3">
        <v>136</v>
      </c>
      <c r="H16674" s="3">
        <v>0.57500000000000007</v>
      </c>
      <c r="I16674" s="3">
        <v>2.7025000000000001</v>
      </c>
      <c r="J16674" s="3">
        <v>60.777500000000003</v>
      </c>
      <c r="K16674" s="3">
        <v>93.503846153846155</v>
      </c>
      <c r="L16674" s="4">
        <v>0.35</v>
      </c>
    </row>
    <row r="16675" spans="1:12" x14ac:dyDescent="0.35">
      <c r="A16675" s="1" t="s">
        <v>27891</v>
      </c>
      <c r="B16675" t="s">
        <v>27892</v>
      </c>
      <c r="C16675" t="s">
        <v>21</v>
      </c>
      <c r="D16675" t="s">
        <v>22</v>
      </c>
      <c r="E16675">
        <v>1</v>
      </c>
      <c r="F16675" s="2">
        <v>6.63</v>
      </c>
      <c r="G16675" s="3">
        <v>16</v>
      </c>
      <c r="H16675" s="3">
        <v>6.6299999999999998E-2</v>
      </c>
      <c r="I16675" s="3">
        <v>0.31161</v>
      </c>
      <c r="J16675" s="3">
        <v>7.0079099999999999</v>
      </c>
      <c r="K16675" s="3">
        <v>10.7814</v>
      </c>
      <c r="L16675" s="4">
        <v>0.35</v>
      </c>
    </row>
    <row r="16676" spans="1:12" x14ac:dyDescent="0.35">
      <c r="A16676" s="1" t="s">
        <v>27893</v>
      </c>
      <c r="B16676" t="s">
        <v>27894</v>
      </c>
      <c r="C16676" t="s">
        <v>21</v>
      </c>
      <c r="D16676" t="s">
        <v>22</v>
      </c>
      <c r="E16676">
        <v>1</v>
      </c>
      <c r="F16676" s="2">
        <v>29.55</v>
      </c>
      <c r="G16676" s="3">
        <v>70</v>
      </c>
      <c r="H16676" s="3">
        <v>0.29550000000000004</v>
      </c>
      <c r="I16676" s="3">
        <v>1.3888500000000001</v>
      </c>
      <c r="J16676" s="3">
        <v>31.234350000000003</v>
      </c>
      <c r="K16676" s="3">
        <v>48.052846153846154</v>
      </c>
      <c r="L16676" s="4">
        <v>0.34999999999999992</v>
      </c>
    </row>
    <row r="16677" spans="1:12" x14ac:dyDescent="0.35">
      <c r="A16677" s="1" t="s">
        <v>27895</v>
      </c>
      <c r="B16677" t="s">
        <v>27896</v>
      </c>
      <c r="C16677" t="s">
        <v>21</v>
      </c>
      <c r="D16677" t="s">
        <v>22</v>
      </c>
      <c r="E16677">
        <v>1</v>
      </c>
      <c r="F16677" s="2">
        <v>36.799999999999997</v>
      </c>
      <c r="G16677" s="3">
        <v>87</v>
      </c>
      <c r="H16677" s="3">
        <v>0.36799999999999999</v>
      </c>
      <c r="I16677" s="3">
        <v>1.7295999999999998</v>
      </c>
      <c r="J16677" s="3">
        <v>38.897599999999997</v>
      </c>
      <c r="K16677" s="3">
        <v>59.842461538461535</v>
      </c>
      <c r="L16677" s="4">
        <v>0.35000000000000003</v>
      </c>
    </row>
    <row r="16678" spans="1:12" x14ac:dyDescent="0.35">
      <c r="A16678" s="1" t="s">
        <v>27897</v>
      </c>
      <c r="B16678" t="s">
        <v>27898</v>
      </c>
      <c r="C16678" t="s">
        <v>1467</v>
      </c>
      <c r="D16678" t="s">
        <v>1468</v>
      </c>
      <c r="E16678">
        <v>1</v>
      </c>
      <c r="F16678" s="2">
        <v>162.78</v>
      </c>
      <c r="G16678" s="3">
        <v>336</v>
      </c>
      <c r="H16678" s="3">
        <v>1.6278000000000001</v>
      </c>
      <c r="I16678" s="3">
        <v>7.6506600000000002</v>
      </c>
      <c r="J16678" s="3">
        <v>172.05846</v>
      </c>
      <c r="K16678" s="3">
        <v>264.70532307692304</v>
      </c>
      <c r="L16678" s="4">
        <v>0.34999999999999992</v>
      </c>
    </row>
    <row r="16679" spans="1:12" x14ac:dyDescent="0.35">
      <c r="A16679" s="1" t="s">
        <v>27899</v>
      </c>
      <c r="B16679" t="s">
        <v>27900</v>
      </c>
      <c r="C16679" t="s">
        <v>21</v>
      </c>
      <c r="D16679" t="s">
        <v>22</v>
      </c>
      <c r="E16679">
        <v>1</v>
      </c>
      <c r="F16679" s="2">
        <v>12.95</v>
      </c>
      <c r="G16679" s="3">
        <v>31</v>
      </c>
      <c r="H16679" s="3">
        <v>0.1295</v>
      </c>
      <c r="I16679" s="3">
        <v>0.60864999999999991</v>
      </c>
      <c r="J16679" s="3">
        <v>13.68815</v>
      </c>
      <c r="K16679" s="3">
        <v>21.058692307692308</v>
      </c>
      <c r="L16679" s="4">
        <v>0.35</v>
      </c>
    </row>
    <row r="16680" spans="1:12" x14ac:dyDescent="0.35">
      <c r="A16680" s="1" t="s">
        <v>27901</v>
      </c>
      <c r="B16680" t="s">
        <v>27902</v>
      </c>
      <c r="C16680" t="s">
        <v>1467</v>
      </c>
      <c r="D16680" t="s">
        <v>1468</v>
      </c>
      <c r="E16680">
        <v>1</v>
      </c>
      <c r="F16680" s="2">
        <v>49.14</v>
      </c>
      <c r="G16680" s="3">
        <v>102</v>
      </c>
      <c r="H16680" s="3">
        <v>0.4914</v>
      </c>
      <c r="I16680" s="3">
        <v>2.30958</v>
      </c>
      <c r="J16680" s="3">
        <v>51.940979999999996</v>
      </c>
      <c r="K16680" s="3">
        <v>79.909199999999998</v>
      </c>
      <c r="L16680" s="4">
        <v>0.35000000000000003</v>
      </c>
    </row>
    <row r="16681" spans="1:12" x14ac:dyDescent="0.35">
      <c r="A16681" s="1" t="s">
        <v>27903</v>
      </c>
      <c r="B16681" t="s">
        <v>27904</v>
      </c>
      <c r="C16681" t="s">
        <v>21</v>
      </c>
      <c r="D16681" t="s">
        <v>22</v>
      </c>
      <c r="E16681">
        <v>1</v>
      </c>
      <c r="F16681" s="2">
        <v>23.35</v>
      </c>
      <c r="G16681" s="3">
        <v>55</v>
      </c>
      <c r="H16681" s="3">
        <v>0.23350000000000001</v>
      </c>
      <c r="I16681" s="3">
        <v>1.09745</v>
      </c>
      <c r="J16681" s="3">
        <v>24.680949999999999</v>
      </c>
      <c r="K16681" s="3">
        <v>37.970692307692303</v>
      </c>
      <c r="L16681" s="4">
        <v>0.34999999999999992</v>
      </c>
    </row>
    <row r="16682" spans="1:12" x14ac:dyDescent="0.35">
      <c r="A16682" s="1" t="s">
        <v>27905</v>
      </c>
      <c r="B16682" t="s">
        <v>3043</v>
      </c>
      <c r="C16682" t="s">
        <v>1467</v>
      </c>
      <c r="D16682" t="s">
        <v>1468</v>
      </c>
      <c r="E16682">
        <v>1</v>
      </c>
      <c r="F16682" s="2">
        <v>3.62</v>
      </c>
      <c r="G16682" s="3">
        <v>8</v>
      </c>
      <c r="H16682" s="3">
        <v>3.6200000000000003E-2</v>
      </c>
      <c r="I16682" s="3">
        <v>0.17014000000000001</v>
      </c>
      <c r="J16682" s="3">
        <v>3.8263400000000001</v>
      </c>
      <c r="K16682" s="3">
        <v>5.8866769230769229</v>
      </c>
      <c r="L16682" s="4">
        <v>0.35</v>
      </c>
    </row>
    <row r="16683" spans="1:12" x14ac:dyDescent="0.35">
      <c r="A16683" s="1" t="s">
        <v>27906</v>
      </c>
      <c r="B16683" t="s">
        <v>27907</v>
      </c>
      <c r="C16683" t="s">
        <v>1467</v>
      </c>
      <c r="D16683" t="s">
        <v>1468</v>
      </c>
      <c r="E16683">
        <v>1</v>
      </c>
      <c r="F16683" s="2">
        <v>5.87</v>
      </c>
      <c r="G16683" s="3">
        <v>13</v>
      </c>
      <c r="H16683" s="3">
        <v>5.8700000000000002E-2</v>
      </c>
      <c r="I16683" s="3">
        <v>0.27589000000000002</v>
      </c>
      <c r="J16683" s="3">
        <v>6.2045900000000005</v>
      </c>
      <c r="K16683" s="3">
        <v>9.545523076923077</v>
      </c>
      <c r="L16683" s="4">
        <v>0.35</v>
      </c>
    </row>
    <row r="16684" spans="1:12" x14ac:dyDescent="0.35">
      <c r="A16684" s="1" t="s">
        <v>27908</v>
      </c>
      <c r="B16684" t="s">
        <v>27909</v>
      </c>
      <c r="C16684" t="s">
        <v>21</v>
      </c>
      <c r="D16684" t="s">
        <v>22</v>
      </c>
      <c r="E16684">
        <v>1</v>
      </c>
      <c r="F16684" s="2">
        <v>82.5</v>
      </c>
      <c r="G16684" s="3">
        <v>194</v>
      </c>
      <c r="H16684" s="3">
        <v>0.82500000000000007</v>
      </c>
      <c r="I16684" s="3">
        <v>3.8774999999999999</v>
      </c>
      <c r="J16684" s="3">
        <v>87.202500000000001</v>
      </c>
      <c r="K16684" s="3">
        <v>134.15769230769232</v>
      </c>
      <c r="L16684" s="4">
        <v>0.35000000000000003</v>
      </c>
    </row>
    <row r="16685" spans="1:12" x14ac:dyDescent="0.35">
      <c r="A16685" s="1" t="s">
        <v>27910</v>
      </c>
      <c r="B16685" t="s">
        <v>27911</v>
      </c>
      <c r="C16685" t="s">
        <v>1467</v>
      </c>
      <c r="D16685" t="s">
        <v>1468</v>
      </c>
      <c r="E16685">
        <v>1</v>
      </c>
      <c r="F16685" s="2">
        <v>199.85</v>
      </c>
      <c r="G16685" s="3">
        <v>413</v>
      </c>
      <c r="H16685" s="3">
        <v>1.9984999999999999</v>
      </c>
      <c r="I16685" s="3">
        <v>9.392949999999999</v>
      </c>
      <c r="J16685" s="3">
        <v>211.24144999999999</v>
      </c>
      <c r="K16685" s="3">
        <v>324.9868461538461</v>
      </c>
      <c r="L16685" s="4">
        <v>0.34999999999999992</v>
      </c>
    </row>
    <row r="16686" spans="1:12" x14ac:dyDescent="0.35">
      <c r="A16686" s="1" t="s">
        <v>27912</v>
      </c>
      <c r="B16686" t="s">
        <v>27913</v>
      </c>
      <c r="C16686" t="s">
        <v>1467</v>
      </c>
      <c r="D16686" t="s">
        <v>1468</v>
      </c>
      <c r="E16686">
        <v>1</v>
      </c>
      <c r="F16686" s="2">
        <v>109.53</v>
      </c>
      <c r="G16686" s="3">
        <v>226</v>
      </c>
      <c r="H16686" s="3">
        <v>1.0952999999999999</v>
      </c>
      <c r="I16686" s="3">
        <v>5.1479100000000004</v>
      </c>
      <c r="J16686" s="3">
        <v>115.77320999999999</v>
      </c>
      <c r="K16686" s="3">
        <v>178.11263076923075</v>
      </c>
      <c r="L16686" s="4">
        <v>0.35</v>
      </c>
    </row>
    <row r="16687" spans="1:12" x14ac:dyDescent="0.35">
      <c r="A16687" s="1" t="s">
        <v>27914</v>
      </c>
      <c r="B16687" t="s">
        <v>27915</v>
      </c>
      <c r="C16687" t="s">
        <v>1467</v>
      </c>
      <c r="D16687" t="s">
        <v>1468</v>
      </c>
      <c r="E16687">
        <v>1</v>
      </c>
      <c r="F16687" s="2">
        <v>5.68</v>
      </c>
      <c r="G16687" s="3">
        <v>12</v>
      </c>
      <c r="H16687" s="3">
        <v>5.6799999999999996E-2</v>
      </c>
      <c r="I16687" s="3">
        <v>0.26695999999999998</v>
      </c>
      <c r="J16687" s="3">
        <v>6.0037599999999998</v>
      </c>
      <c r="K16687" s="3">
        <v>9.2365538461538463</v>
      </c>
      <c r="L16687" s="4">
        <v>0.35000000000000003</v>
      </c>
    </row>
    <row r="16688" spans="1:12" x14ac:dyDescent="0.35">
      <c r="A16688" s="1" t="s">
        <v>27916</v>
      </c>
      <c r="B16688" t="s">
        <v>27917</v>
      </c>
      <c r="C16688" t="s">
        <v>21</v>
      </c>
      <c r="D16688" t="s">
        <v>22</v>
      </c>
      <c r="E16688">
        <v>1</v>
      </c>
      <c r="F16688" s="2">
        <v>92.5</v>
      </c>
      <c r="G16688" s="3">
        <v>168</v>
      </c>
      <c r="H16688" s="3">
        <v>0.92500000000000004</v>
      </c>
      <c r="I16688" s="3">
        <v>4.3475000000000001</v>
      </c>
      <c r="J16688" s="3">
        <v>97.772499999999994</v>
      </c>
      <c r="K16688" s="3">
        <v>150.41923076923075</v>
      </c>
      <c r="L16688" s="4">
        <v>0.35</v>
      </c>
    </row>
    <row r="16689" spans="1:12" x14ac:dyDescent="0.35">
      <c r="A16689" s="1" t="s">
        <v>27918</v>
      </c>
      <c r="B16689" t="s">
        <v>27919</v>
      </c>
      <c r="C16689" t="s">
        <v>1467</v>
      </c>
      <c r="D16689" t="s">
        <v>1468</v>
      </c>
      <c r="E16689">
        <v>1</v>
      </c>
      <c r="F16689" s="2">
        <v>461.2</v>
      </c>
      <c r="G16689" s="3">
        <v>951</v>
      </c>
      <c r="H16689" s="3">
        <v>4.6120000000000001</v>
      </c>
      <c r="I16689" s="3">
        <v>21.676400000000001</v>
      </c>
      <c r="J16689" s="3">
        <v>487.48840000000001</v>
      </c>
      <c r="K16689" s="3">
        <v>749.98215384615389</v>
      </c>
      <c r="L16689" s="4">
        <v>0.35000000000000003</v>
      </c>
    </row>
    <row r="16690" spans="1:12" x14ac:dyDescent="0.35">
      <c r="A16690" s="1" t="s">
        <v>27920</v>
      </c>
      <c r="B16690" t="s">
        <v>27921</v>
      </c>
      <c r="C16690" t="s">
        <v>1467</v>
      </c>
      <c r="D16690" t="s">
        <v>1468</v>
      </c>
      <c r="E16690">
        <v>1</v>
      </c>
      <c r="F16690" s="2">
        <v>5.87</v>
      </c>
      <c r="G16690" s="3">
        <v>13</v>
      </c>
      <c r="H16690" s="3">
        <v>5.8700000000000002E-2</v>
      </c>
      <c r="I16690" s="3">
        <v>0.27589000000000002</v>
      </c>
      <c r="J16690" s="3">
        <v>6.2045900000000005</v>
      </c>
      <c r="K16690" s="3">
        <v>9.545523076923077</v>
      </c>
      <c r="L16690" s="4">
        <v>0.35</v>
      </c>
    </row>
    <row r="16691" spans="1:12" x14ac:dyDescent="0.35">
      <c r="A16691" s="1" t="s">
        <v>27922</v>
      </c>
      <c r="B16691" t="s">
        <v>27923</v>
      </c>
      <c r="C16691" t="s">
        <v>1467</v>
      </c>
      <c r="D16691" t="s">
        <v>1468</v>
      </c>
      <c r="E16691">
        <v>1</v>
      </c>
      <c r="F16691" s="2">
        <v>7.52</v>
      </c>
      <c r="G16691" s="3">
        <v>16</v>
      </c>
      <c r="H16691" s="3">
        <v>7.5200000000000003E-2</v>
      </c>
      <c r="I16691" s="3">
        <v>0.35343999999999998</v>
      </c>
      <c r="J16691" s="3">
        <v>7.9486399999999993</v>
      </c>
      <c r="K16691" s="3">
        <v>12.228676923076922</v>
      </c>
      <c r="L16691" s="4">
        <v>0.35</v>
      </c>
    </row>
    <row r="16692" spans="1:12" x14ac:dyDescent="0.35">
      <c r="A16692" s="1" t="s">
        <v>27924</v>
      </c>
      <c r="B16692" t="s">
        <v>27925</v>
      </c>
      <c r="C16692" t="s">
        <v>1467</v>
      </c>
      <c r="D16692" t="s">
        <v>1468</v>
      </c>
      <c r="E16692">
        <v>1</v>
      </c>
      <c r="F16692" s="2">
        <v>141.4</v>
      </c>
      <c r="G16692" s="3">
        <v>292</v>
      </c>
      <c r="H16692" s="3">
        <v>1.4140000000000001</v>
      </c>
      <c r="I16692" s="3">
        <v>6.6458000000000004</v>
      </c>
      <c r="J16692" s="3">
        <v>149.4598</v>
      </c>
      <c r="K16692" s="3">
        <v>229.93815384615385</v>
      </c>
      <c r="L16692" s="4">
        <v>0.35000000000000003</v>
      </c>
    </row>
    <row r="16693" spans="1:12" x14ac:dyDescent="0.35">
      <c r="A16693" s="1" t="s">
        <v>27926</v>
      </c>
      <c r="B16693" t="s">
        <v>27927</v>
      </c>
      <c r="C16693" t="s">
        <v>1467</v>
      </c>
      <c r="D16693" t="s">
        <v>1468</v>
      </c>
      <c r="E16693">
        <v>1</v>
      </c>
      <c r="F16693" s="2">
        <v>43.93</v>
      </c>
      <c r="G16693" s="3">
        <v>91</v>
      </c>
      <c r="H16693" s="3">
        <v>0.43930000000000002</v>
      </c>
      <c r="I16693" s="3">
        <v>2.0647099999999998</v>
      </c>
      <c r="J16693" s="3">
        <v>46.434010000000001</v>
      </c>
      <c r="K16693" s="3">
        <v>71.43693846153846</v>
      </c>
      <c r="L16693" s="4">
        <v>0.35</v>
      </c>
    </row>
    <row r="16694" spans="1:12" x14ac:dyDescent="0.35">
      <c r="A16694" s="1" t="s">
        <v>27928</v>
      </c>
      <c r="B16694" t="s">
        <v>27929</v>
      </c>
      <c r="C16694" t="s">
        <v>1467</v>
      </c>
      <c r="D16694" t="s">
        <v>1468</v>
      </c>
      <c r="E16694">
        <v>1</v>
      </c>
      <c r="F16694" s="2">
        <v>13.44</v>
      </c>
      <c r="G16694" s="3">
        <v>28</v>
      </c>
      <c r="H16694" s="3">
        <v>0.13439999999999999</v>
      </c>
      <c r="I16694" s="3">
        <v>0.63168000000000002</v>
      </c>
      <c r="J16694" s="3">
        <v>14.206079999999998</v>
      </c>
      <c r="K16694" s="3">
        <v>21.85550769230769</v>
      </c>
      <c r="L16694" s="4">
        <v>0.35</v>
      </c>
    </row>
    <row r="16695" spans="1:12" x14ac:dyDescent="0.35">
      <c r="A16695" s="1" t="s">
        <v>27930</v>
      </c>
      <c r="B16695" t="s">
        <v>27931</v>
      </c>
      <c r="C16695" t="s">
        <v>21</v>
      </c>
      <c r="D16695" t="s">
        <v>22</v>
      </c>
      <c r="E16695">
        <v>1</v>
      </c>
      <c r="F16695" s="2">
        <v>7.68</v>
      </c>
      <c r="G16695" s="3">
        <v>15.52</v>
      </c>
      <c r="H16695" s="3">
        <v>7.6799999999999993E-2</v>
      </c>
      <c r="I16695" s="3">
        <v>0.36096</v>
      </c>
      <c r="J16695" s="3">
        <v>8.1177600000000005</v>
      </c>
      <c r="K16695" s="3">
        <v>12.488861538461538</v>
      </c>
      <c r="L16695" s="4">
        <v>0.35</v>
      </c>
    </row>
    <row r="16696" spans="1:12" x14ac:dyDescent="0.35">
      <c r="A16696" s="1" t="s">
        <v>27932</v>
      </c>
      <c r="B16696" t="s">
        <v>27933</v>
      </c>
      <c r="C16696" t="s">
        <v>21</v>
      </c>
      <c r="D16696" t="s">
        <v>22</v>
      </c>
      <c r="E16696">
        <v>1</v>
      </c>
      <c r="F16696" s="2">
        <v>55</v>
      </c>
      <c r="G16696" s="3">
        <v>130</v>
      </c>
      <c r="H16696" s="3">
        <v>0.55000000000000004</v>
      </c>
      <c r="I16696" s="3">
        <v>2.585</v>
      </c>
      <c r="J16696" s="3">
        <v>58.134999999999998</v>
      </c>
      <c r="K16696" s="3">
        <v>89.438461538461539</v>
      </c>
      <c r="L16696" s="4">
        <v>0.35000000000000003</v>
      </c>
    </row>
    <row r="16697" spans="1:12" x14ac:dyDescent="0.35">
      <c r="A16697" s="1" t="s">
        <v>27934</v>
      </c>
      <c r="B16697" t="s">
        <v>27935</v>
      </c>
      <c r="C16697" t="s">
        <v>1467</v>
      </c>
      <c r="D16697" t="s">
        <v>1468</v>
      </c>
      <c r="E16697">
        <v>1</v>
      </c>
      <c r="F16697" s="2">
        <v>5.87</v>
      </c>
      <c r="G16697" s="3">
        <v>13</v>
      </c>
      <c r="H16697" s="3">
        <v>5.8700000000000002E-2</v>
      </c>
      <c r="I16697" s="3">
        <v>0.27589000000000002</v>
      </c>
      <c r="J16697" s="3">
        <v>6.2045900000000005</v>
      </c>
      <c r="K16697" s="3">
        <v>9.545523076923077</v>
      </c>
      <c r="L16697" s="4">
        <v>0.35</v>
      </c>
    </row>
    <row r="16698" spans="1:12" x14ac:dyDescent="0.35">
      <c r="A16698" s="1" t="s">
        <v>27936</v>
      </c>
      <c r="B16698" t="s">
        <v>27937</v>
      </c>
      <c r="C16698" t="s">
        <v>1467</v>
      </c>
      <c r="D16698" t="s">
        <v>1468</v>
      </c>
      <c r="E16698">
        <v>1</v>
      </c>
      <c r="F16698" s="2">
        <v>18.09</v>
      </c>
      <c r="G16698" s="3">
        <v>38</v>
      </c>
      <c r="H16698" s="3">
        <v>0.18090000000000001</v>
      </c>
      <c r="I16698" s="3">
        <v>0.85023000000000004</v>
      </c>
      <c r="J16698" s="3">
        <v>19.121130000000001</v>
      </c>
      <c r="K16698" s="3">
        <v>29.417123076923076</v>
      </c>
      <c r="L16698" s="4">
        <v>0.35</v>
      </c>
    </row>
    <row r="16699" spans="1:12" x14ac:dyDescent="0.35">
      <c r="A16699" s="1" t="s">
        <v>27938</v>
      </c>
      <c r="B16699" t="s">
        <v>27939</v>
      </c>
      <c r="C16699" t="s">
        <v>21</v>
      </c>
      <c r="D16699" t="s">
        <v>22</v>
      </c>
      <c r="E16699">
        <v>1</v>
      </c>
      <c r="F16699" s="2">
        <v>0.62</v>
      </c>
      <c r="G16699" s="3">
        <v>2.5</v>
      </c>
      <c r="H16699" s="3">
        <v>6.1999999999999998E-3</v>
      </c>
      <c r="I16699" s="3">
        <v>2.9139999999999999E-2</v>
      </c>
      <c r="J16699" s="3">
        <v>0.65534000000000003</v>
      </c>
      <c r="K16699" s="3">
        <v>1.0082153846153847</v>
      </c>
      <c r="L16699" s="4">
        <v>0.35000000000000003</v>
      </c>
    </row>
    <row r="16700" spans="1:12" x14ac:dyDescent="0.35">
      <c r="A16700" s="1" t="s">
        <v>27940</v>
      </c>
      <c r="B16700" t="s">
        <v>27941</v>
      </c>
      <c r="C16700" t="s">
        <v>21</v>
      </c>
      <c r="D16700" t="s">
        <v>22</v>
      </c>
      <c r="E16700">
        <v>1</v>
      </c>
      <c r="F16700" s="2">
        <v>246</v>
      </c>
      <c r="G16700" s="3">
        <v>577</v>
      </c>
      <c r="H16700" s="3">
        <v>2.46</v>
      </c>
      <c r="I16700" s="3">
        <v>11.561999999999999</v>
      </c>
      <c r="J16700" s="3">
        <v>260.02199999999999</v>
      </c>
      <c r="K16700" s="3">
        <v>400.03384615384613</v>
      </c>
      <c r="L16700" s="4">
        <v>0.35</v>
      </c>
    </row>
    <row r="16701" spans="1:12" x14ac:dyDescent="0.35">
      <c r="A16701" s="1" t="s">
        <v>27942</v>
      </c>
      <c r="B16701" t="s">
        <v>27943</v>
      </c>
      <c r="C16701" t="s">
        <v>1467</v>
      </c>
      <c r="D16701" t="s">
        <v>1468</v>
      </c>
      <c r="E16701">
        <v>1</v>
      </c>
      <c r="F16701" s="2">
        <v>104.34</v>
      </c>
      <c r="G16701" s="3">
        <v>216</v>
      </c>
      <c r="H16701" s="3">
        <v>1.0434000000000001</v>
      </c>
      <c r="I16701" s="3">
        <v>4.9039799999999998</v>
      </c>
      <c r="J16701" s="3">
        <v>110.28738000000001</v>
      </c>
      <c r="K16701" s="3">
        <v>169.67289230769231</v>
      </c>
      <c r="L16701" s="4">
        <v>0.34999999999999992</v>
      </c>
    </row>
    <row r="16702" spans="1:12" x14ac:dyDescent="0.35">
      <c r="A16702" s="1" t="s">
        <v>27944</v>
      </c>
      <c r="B16702" t="s">
        <v>27945</v>
      </c>
      <c r="C16702" t="s">
        <v>1467</v>
      </c>
      <c r="D16702" t="s">
        <v>1468</v>
      </c>
      <c r="E16702">
        <v>1</v>
      </c>
      <c r="F16702" s="2">
        <v>48.81</v>
      </c>
      <c r="G16702" s="3">
        <v>101</v>
      </c>
      <c r="H16702" s="3">
        <v>0.48810000000000003</v>
      </c>
      <c r="I16702" s="3">
        <v>2.2940700000000001</v>
      </c>
      <c r="J16702" s="3">
        <v>51.592170000000003</v>
      </c>
      <c r="K16702" s="3">
        <v>79.37256923076923</v>
      </c>
      <c r="L16702" s="4">
        <v>0.35</v>
      </c>
    </row>
    <row r="16703" spans="1:12" x14ac:dyDescent="0.35">
      <c r="A16703" s="1" t="s">
        <v>27946</v>
      </c>
      <c r="B16703" t="s">
        <v>27947</v>
      </c>
      <c r="C16703" t="s">
        <v>21</v>
      </c>
      <c r="D16703" t="s">
        <v>22</v>
      </c>
      <c r="E16703">
        <v>1</v>
      </c>
      <c r="F16703" s="2">
        <v>49.15</v>
      </c>
      <c r="G16703" s="3">
        <v>116</v>
      </c>
      <c r="H16703" s="3">
        <v>0.49149999999999999</v>
      </c>
      <c r="I16703" s="3">
        <v>2.3100499999999999</v>
      </c>
      <c r="J16703" s="3">
        <v>51.951549999999997</v>
      </c>
      <c r="K16703" s="3">
        <v>79.925461538461533</v>
      </c>
      <c r="L16703" s="4">
        <v>0.35</v>
      </c>
    </row>
    <row r="16704" spans="1:12" x14ac:dyDescent="0.35">
      <c r="A16704" s="1" t="s">
        <v>27948</v>
      </c>
      <c r="B16704" t="s">
        <v>27811</v>
      </c>
      <c r="C16704" t="s">
        <v>21</v>
      </c>
      <c r="D16704" t="s">
        <v>22</v>
      </c>
      <c r="E16704">
        <v>1</v>
      </c>
      <c r="F16704" s="2">
        <v>121.5</v>
      </c>
      <c r="G16704" s="3">
        <v>286</v>
      </c>
      <c r="H16704" s="3">
        <v>1.2150000000000001</v>
      </c>
      <c r="I16704" s="3">
        <v>5.7104999999999997</v>
      </c>
      <c r="J16704" s="3">
        <v>128.4255</v>
      </c>
      <c r="K16704" s="3">
        <v>197.5776923076923</v>
      </c>
      <c r="L16704" s="4">
        <v>0.35</v>
      </c>
    </row>
    <row r="16705" spans="1:12" x14ac:dyDescent="0.35">
      <c r="A16705" s="1" t="s">
        <v>27949</v>
      </c>
      <c r="B16705" t="s">
        <v>27950</v>
      </c>
      <c r="C16705" t="s">
        <v>1467</v>
      </c>
      <c r="D16705" t="s">
        <v>1468</v>
      </c>
      <c r="E16705">
        <v>1</v>
      </c>
      <c r="F16705" s="2">
        <v>4.59</v>
      </c>
      <c r="G16705" s="3">
        <v>10</v>
      </c>
      <c r="H16705" s="3">
        <v>4.5899999999999996E-2</v>
      </c>
      <c r="I16705" s="3">
        <v>0.21573000000000001</v>
      </c>
      <c r="J16705" s="3">
        <v>4.8516299999999992</v>
      </c>
      <c r="K16705" s="3">
        <v>7.4640461538461524</v>
      </c>
      <c r="L16705" s="4">
        <v>0.35</v>
      </c>
    </row>
    <row r="16706" spans="1:12" x14ac:dyDescent="0.35">
      <c r="A16706" s="1" t="s">
        <v>27951</v>
      </c>
      <c r="B16706" t="s">
        <v>27952</v>
      </c>
      <c r="C16706" t="s">
        <v>1467</v>
      </c>
      <c r="D16706" t="s">
        <v>1468</v>
      </c>
      <c r="E16706">
        <v>1</v>
      </c>
      <c r="F16706" s="2">
        <v>300.23</v>
      </c>
      <c r="G16706" s="3">
        <v>620</v>
      </c>
      <c r="H16706" s="3">
        <v>3.0023000000000004</v>
      </c>
      <c r="I16706" s="3">
        <v>14.110810000000001</v>
      </c>
      <c r="J16706" s="3">
        <v>317.34311000000002</v>
      </c>
      <c r="K16706" s="3">
        <v>488.22016923076927</v>
      </c>
      <c r="L16706" s="4">
        <v>0.35000000000000003</v>
      </c>
    </row>
    <row r="16707" spans="1:12" x14ac:dyDescent="0.35">
      <c r="A16707" s="1" t="s">
        <v>27953</v>
      </c>
      <c r="B16707" t="s">
        <v>27954</v>
      </c>
      <c r="C16707" t="s">
        <v>1467</v>
      </c>
      <c r="D16707" t="s">
        <v>1468</v>
      </c>
      <c r="E16707">
        <v>1</v>
      </c>
      <c r="F16707" s="2">
        <v>391.45</v>
      </c>
      <c r="G16707" s="3">
        <v>808</v>
      </c>
      <c r="H16707" s="3">
        <v>3.9144999999999999</v>
      </c>
      <c r="I16707" s="3">
        <v>18.398150000000001</v>
      </c>
      <c r="J16707" s="3">
        <v>413.76264999999995</v>
      </c>
      <c r="K16707" s="3">
        <v>636.55792307692298</v>
      </c>
      <c r="L16707" s="4">
        <v>0.35</v>
      </c>
    </row>
    <row r="16708" spans="1:12" x14ac:dyDescent="0.35">
      <c r="A16708" s="1" t="s">
        <v>27955</v>
      </c>
      <c r="B16708" t="s">
        <v>27956</v>
      </c>
      <c r="C16708" t="s">
        <v>1467</v>
      </c>
      <c r="D16708" t="s">
        <v>1468</v>
      </c>
      <c r="E16708">
        <v>1</v>
      </c>
      <c r="F16708" s="2">
        <v>5.87</v>
      </c>
      <c r="G16708" s="3">
        <v>13</v>
      </c>
      <c r="H16708" s="3">
        <v>5.8700000000000002E-2</v>
      </c>
      <c r="I16708" s="3">
        <v>0.27589000000000002</v>
      </c>
      <c r="J16708" s="3">
        <v>6.2045900000000005</v>
      </c>
      <c r="K16708" s="3">
        <v>9.545523076923077</v>
      </c>
      <c r="L16708" s="4">
        <v>0.35</v>
      </c>
    </row>
    <row r="16709" spans="1:12" x14ac:dyDescent="0.35">
      <c r="A16709" s="1" t="s">
        <v>27957</v>
      </c>
      <c r="B16709" t="s">
        <v>27958</v>
      </c>
      <c r="C16709" t="s">
        <v>21</v>
      </c>
      <c r="D16709" t="s">
        <v>22</v>
      </c>
      <c r="E16709">
        <v>1</v>
      </c>
      <c r="F16709" s="2">
        <v>1.22</v>
      </c>
      <c r="G16709" s="3">
        <v>3</v>
      </c>
      <c r="H16709" s="3">
        <v>1.2200000000000001E-2</v>
      </c>
      <c r="I16709" s="3">
        <v>5.7340000000000002E-2</v>
      </c>
      <c r="J16709" s="3">
        <v>1.2895399999999999</v>
      </c>
      <c r="K16709" s="3">
        <v>1.9839076923076921</v>
      </c>
      <c r="L16709" s="4">
        <v>0.35</v>
      </c>
    </row>
    <row r="16710" spans="1:12" x14ac:dyDescent="0.35">
      <c r="A16710" s="1" t="s">
        <v>27959</v>
      </c>
      <c r="B16710" t="s">
        <v>27960</v>
      </c>
      <c r="C16710" t="s">
        <v>21</v>
      </c>
      <c r="D16710" t="s">
        <v>22</v>
      </c>
      <c r="E16710">
        <v>1</v>
      </c>
      <c r="F16710" s="2">
        <v>9.7899999999999991</v>
      </c>
      <c r="G16710" s="3">
        <v>23</v>
      </c>
      <c r="H16710" s="3">
        <v>9.7899999999999987E-2</v>
      </c>
      <c r="I16710" s="3">
        <v>0.46012999999999998</v>
      </c>
      <c r="J16710" s="3">
        <v>10.348029999999998</v>
      </c>
      <c r="K16710" s="3">
        <v>15.920046153846149</v>
      </c>
      <c r="L16710" s="4">
        <v>0.34999999999999992</v>
      </c>
    </row>
    <row r="16711" spans="1:12" x14ac:dyDescent="0.35">
      <c r="A16711" s="1" t="s">
        <v>27961</v>
      </c>
      <c r="B16711" t="s">
        <v>27962</v>
      </c>
      <c r="C16711" t="s">
        <v>1467</v>
      </c>
      <c r="D16711" t="s">
        <v>1468</v>
      </c>
      <c r="E16711">
        <v>1</v>
      </c>
      <c r="F16711" s="2">
        <v>2.59</v>
      </c>
      <c r="G16711" s="3">
        <v>6</v>
      </c>
      <c r="H16711" s="3">
        <v>2.5899999999999999E-2</v>
      </c>
      <c r="I16711" s="3">
        <v>0.12172999999999999</v>
      </c>
      <c r="J16711" s="3">
        <v>2.7376299999999998</v>
      </c>
      <c r="K16711" s="3">
        <v>4.2117384615384612</v>
      </c>
      <c r="L16711" s="4">
        <v>0.35</v>
      </c>
    </row>
    <row r="16712" spans="1:12" x14ac:dyDescent="0.35">
      <c r="A16712" s="1" t="s">
        <v>27963</v>
      </c>
      <c r="B16712" t="s">
        <v>27964</v>
      </c>
      <c r="C16712" t="s">
        <v>1467</v>
      </c>
      <c r="D16712" t="s">
        <v>1468</v>
      </c>
      <c r="E16712">
        <v>1</v>
      </c>
      <c r="F16712" s="2">
        <v>350.43</v>
      </c>
      <c r="G16712" s="3">
        <v>723</v>
      </c>
      <c r="H16712" s="3">
        <v>3.5043000000000002</v>
      </c>
      <c r="I16712" s="3">
        <v>16.470210000000002</v>
      </c>
      <c r="J16712" s="3">
        <v>370.40451000000002</v>
      </c>
      <c r="K16712" s="3">
        <v>569.85309230769235</v>
      </c>
      <c r="L16712" s="4">
        <v>0.35000000000000003</v>
      </c>
    </row>
    <row r="16713" spans="1:12" x14ac:dyDescent="0.35">
      <c r="A16713" s="1" t="s">
        <v>27965</v>
      </c>
      <c r="B16713" t="s">
        <v>4229</v>
      </c>
      <c r="C16713" t="s">
        <v>1467</v>
      </c>
      <c r="D16713" t="s">
        <v>1468</v>
      </c>
      <c r="E16713">
        <v>1</v>
      </c>
      <c r="F16713" s="2">
        <v>7.02</v>
      </c>
      <c r="G16713" s="3">
        <v>15</v>
      </c>
      <c r="H16713" s="3">
        <v>7.0199999999999999E-2</v>
      </c>
      <c r="I16713" s="3">
        <v>0.32993999999999996</v>
      </c>
      <c r="J16713" s="3">
        <v>7.4201399999999991</v>
      </c>
      <c r="K16713" s="3">
        <v>11.415599999999998</v>
      </c>
      <c r="L16713" s="4">
        <v>0.35</v>
      </c>
    </row>
    <row r="16714" spans="1:12" x14ac:dyDescent="0.35">
      <c r="A16714" s="1" t="s">
        <v>27966</v>
      </c>
      <c r="B16714" t="s">
        <v>27967</v>
      </c>
      <c r="C16714" t="s">
        <v>21</v>
      </c>
      <c r="D16714" t="s">
        <v>22</v>
      </c>
      <c r="E16714">
        <v>1</v>
      </c>
      <c r="F16714" s="2">
        <v>45</v>
      </c>
      <c r="G16714" s="3">
        <v>93</v>
      </c>
      <c r="H16714" s="3">
        <v>0.45</v>
      </c>
      <c r="I16714" s="3">
        <v>2.1150000000000002</v>
      </c>
      <c r="J16714" s="3">
        <v>47.565000000000005</v>
      </c>
      <c r="K16714" s="3">
        <v>73.176923076923089</v>
      </c>
      <c r="L16714" s="4">
        <v>0.35000000000000003</v>
      </c>
    </row>
    <row r="16715" spans="1:12" x14ac:dyDescent="0.35">
      <c r="A16715" s="1" t="s">
        <v>27968</v>
      </c>
      <c r="B16715" t="s">
        <v>27969</v>
      </c>
      <c r="C16715" t="s">
        <v>21</v>
      </c>
      <c r="D16715" t="s">
        <v>22</v>
      </c>
      <c r="E16715">
        <v>1</v>
      </c>
      <c r="F16715" s="2">
        <v>59</v>
      </c>
      <c r="G16715" s="3">
        <v>119.11</v>
      </c>
      <c r="H16715" s="3">
        <v>0.59</v>
      </c>
      <c r="I16715" s="3">
        <v>2.7730000000000001</v>
      </c>
      <c r="J16715" s="3">
        <v>62.363000000000007</v>
      </c>
      <c r="K16715" s="3">
        <v>95.94307692307693</v>
      </c>
      <c r="L16715" s="4">
        <v>0.35</v>
      </c>
    </row>
    <row r="16716" spans="1:12" x14ac:dyDescent="0.35">
      <c r="A16716" s="1" t="s">
        <v>27970</v>
      </c>
      <c r="B16716" t="s">
        <v>27971</v>
      </c>
      <c r="C16716" t="s">
        <v>1467</v>
      </c>
      <c r="D16716" t="s">
        <v>1468</v>
      </c>
      <c r="E16716">
        <v>1</v>
      </c>
      <c r="F16716" s="2">
        <v>13.09</v>
      </c>
      <c r="G16716" s="3">
        <v>27</v>
      </c>
      <c r="H16716" s="3">
        <v>0.13089999999999999</v>
      </c>
      <c r="I16716" s="3">
        <v>0.61522999999999994</v>
      </c>
      <c r="J16716" s="3">
        <v>13.836130000000001</v>
      </c>
      <c r="K16716" s="3">
        <v>21.286353846153848</v>
      </c>
      <c r="L16716" s="4">
        <v>0.35000000000000003</v>
      </c>
    </row>
    <row r="16717" spans="1:12" x14ac:dyDescent="0.35">
      <c r="A16717" s="1" t="s">
        <v>27972</v>
      </c>
      <c r="B16717" t="s">
        <v>27973</v>
      </c>
      <c r="C16717" t="s">
        <v>1467</v>
      </c>
      <c r="D16717" t="s">
        <v>1468</v>
      </c>
      <c r="E16717">
        <v>1</v>
      </c>
      <c r="F16717" s="2">
        <v>6.15</v>
      </c>
      <c r="G16717" s="3">
        <v>13</v>
      </c>
      <c r="H16717" s="3">
        <v>6.1500000000000006E-2</v>
      </c>
      <c r="I16717" s="3">
        <v>0.28905000000000003</v>
      </c>
      <c r="J16717" s="3">
        <v>6.5005500000000005</v>
      </c>
      <c r="K16717" s="3">
        <v>10.000846153846155</v>
      </c>
      <c r="L16717" s="4">
        <v>0.35</v>
      </c>
    </row>
    <row r="16718" spans="1:12" x14ac:dyDescent="0.35">
      <c r="A16718" s="1" t="s">
        <v>27974</v>
      </c>
      <c r="B16718" t="s">
        <v>27975</v>
      </c>
      <c r="C16718" t="s">
        <v>1467</v>
      </c>
      <c r="D16718" t="s">
        <v>1468</v>
      </c>
      <c r="E16718">
        <v>1</v>
      </c>
      <c r="F16718" s="2">
        <v>430.12</v>
      </c>
      <c r="G16718" s="3">
        <v>887</v>
      </c>
      <c r="H16718" s="3">
        <v>4.3012000000000006</v>
      </c>
      <c r="I16718" s="3">
        <v>20.21564</v>
      </c>
      <c r="J16718" s="3">
        <v>454.63684000000001</v>
      </c>
      <c r="K16718" s="3">
        <v>699.44129230769227</v>
      </c>
      <c r="L16718" s="4">
        <v>0.35</v>
      </c>
    </row>
    <row r="16719" spans="1:12" x14ac:dyDescent="0.35">
      <c r="A16719" s="1" t="s">
        <v>27976</v>
      </c>
      <c r="B16719" t="s">
        <v>27977</v>
      </c>
      <c r="C16719" t="s">
        <v>21</v>
      </c>
      <c r="D16719" t="s">
        <v>22</v>
      </c>
      <c r="E16719">
        <v>1</v>
      </c>
      <c r="F16719" s="2">
        <v>32.9</v>
      </c>
      <c r="G16719" s="3">
        <v>78</v>
      </c>
      <c r="H16719" s="3">
        <v>0.32900000000000001</v>
      </c>
      <c r="I16719" s="3">
        <v>1.5463</v>
      </c>
      <c r="J16719" s="3">
        <v>34.775300000000001</v>
      </c>
      <c r="K16719" s="3">
        <v>53.500461538461536</v>
      </c>
      <c r="L16719" s="4">
        <v>0.34999999999999992</v>
      </c>
    </row>
    <row r="16720" spans="1:12" x14ac:dyDescent="0.35">
      <c r="A16720" s="1" t="s">
        <v>27978</v>
      </c>
      <c r="B16720" t="s">
        <v>27979</v>
      </c>
      <c r="C16720" t="s">
        <v>1467</v>
      </c>
      <c r="D16720" t="s">
        <v>1468</v>
      </c>
      <c r="E16720">
        <v>1</v>
      </c>
      <c r="F16720" s="2">
        <v>5.84</v>
      </c>
      <c r="G16720" s="3">
        <v>13</v>
      </c>
      <c r="H16720" s="3">
        <v>5.8400000000000001E-2</v>
      </c>
      <c r="I16720" s="3">
        <v>0.27448</v>
      </c>
      <c r="J16720" s="3">
        <v>6.1728799999999993</v>
      </c>
      <c r="K16720" s="3">
        <v>9.4967384615384596</v>
      </c>
      <c r="L16720" s="4">
        <v>0.34999999999999992</v>
      </c>
    </row>
    <row r="16721" spans="1:12" x14ac:dyDescent="0.35">
      <c r="A16721" s="1">
        <v>1210</v>
      </c>
      <c r="B16721" t="s">
        <v>27980</v>
      </c>
      <c r="C16721" t="s">
        <v>26</v>
      </c>
      <c r="D16721" t="s">
        <v>27</v>
      </c>
      <c r="E16721">
        <v>1</v>
      </c>
      <c r="F16721" s="2">
        <v>34.24</v>
      </c>
      <c r="G16721" s="3">
        <v>71</v>
      </c>
      <c r="H16721" s="3">
        <v>0.34240000000000004</v>
      </c>
      <c r="I16721" s="3">
        <v>1.60928</v>
      </c>
      <c r="J16721" s="3">
        <v>36.191679999999998</v>
      </c>
      <c r="K16721" s="3">
        <v>55.679507692307688</v>
      </c>
      <c r="L16721" s="4">
        <v>0.35</v>
      </c>
    </row>
    <row r="16722" spans="1:12" x14ac:dyDescent="0.35">
      <c r="A16722" s="1" t="s">
        <v>27981</v>
      </c>
      <c r="B16722" t="s">
        <v>27982</v>
      </c>
      <c r="C16722" t="s">
        <v>21</v>
      </c>
      <c r="D16722" t="s">
        <v>22</v>
      </c>
      <c r="E16722">
        <v>1</v>
      </c>
      <c r="F16722" s="2">
        <v>77.5</v>
      </c>
      <c r="G16722" s="3">
        <v>175.0224</v>
      </c>
      <c r="H16722" s="3">
        <v>0.77500000000000002</v>
      </c>
      <c r="I16722" s="3">
        <v>3.6425000000000001</v>
      </c>
      <c r="J16722" s="3">
        <v>81.917500000000004</v>
      </c>
      <c r="K16722" s="3">
        <v>126.02692307692308</v>
      </c>
      <c r="L16722" s="4">
        <v>0.35</v>
      </c>
    </row>
    <row r="16723" spans="1:12" x14ac:dyDescent="0.35">
      <c r="A16723" s="1" t="s">
        <v>27983</v>
      </c>
      <c r="B16723" t="s">
        <v>27984</v>
      </c>
      <c r="C16723" t="s">
        <v>1467</v>
      </c>
      <c r="D16723" t="s">
        <v>1468</v>
      </c>
      <c r="E16723">
        <v>1</v>
      </c>
      <c r="F16723" s="2">
        <v>6.1</v>
      </c>
      <c r="G16723" s="3">
        <v>13</v>
      </c>
      <c r="H16723" s="3">
        <v>6.0999999999999999E-2</v>
      </c>
      <c r="I16723" s="3">
        <v>0.28670000000000001</v>
      </c>
      <c r="J16723" s="3">
        <v>6.4476999999999993</v>
      </c>
      <c r="K16723" s="3">
        <v>9.9195384615384601</v>
      </c>
      <c r="L16723" s="4">
        <v>0.35</v>
      </c>
    </row>
    <row r="16724" spans="1:12" x14ac:dyDescent="0.35">
      <c r="A16724" s="1" t="s">
        <v>27985</v>
      </c>
      <c r="B16724" t="s">
        <v>27986</v>
      </c>
      <c r="C16724" t="s">
        <v>1467</v>
      </c>
      <c r="D16724" t="s">
        <v>1468</v>
      </c>
      <c r="E16724">
        <v>1</v>
      </c>
      <c r="F16724" s="2">
        <v>20.3</v>
      </c>
      <c r="G16724" s="3">
        <v>42</v>
      </c>
      <c r="H16724" s="3">
        <v>0.20300000000000001</v>
      </c>
      <c r="I16724" s="3">
        <v>0.95410000000000006</v>
      </c>
      <c r="J16724" s="3">
        <v>21.457100000000001</v>
      </c>
      <c r="K16724" s="3">
        <v>33.010923076923078</v>
      </c>
      <c r="L16724" s="4">
        <v>0.35</v>
      </c>
    </row>
    <row r="16725" spans="1:12" x14ac:dyDescent="0.35">
      <c r="A16725" s="1" t="s">
        <v>27987</v>
      </c>
      <c r="B16725" t="s">
        <v>27988</v>
      </c>
      <c r="C16725" t="s">
        <v>1467</v>
      </c>
      <c r="D16725" t="s">
        <v>1468</v>
      </c>
      <c r="E16725">
        <v>1</v>
      </c>
      <c r="F16725" s="2">
        <v>240.87</v>
      </c>
      <c r="G16725" s="3">
        <v>497</v>
      </c>
      <c r="H16725" s="3">
        <v>2.4087000000000001</v>
      </c>
      <c r="I16725" s="3">
        <v>11.32089</v>
      </c>
      <c r="J16725" s="3">
        <v>254.59959000000001</v>
      </c>
      <c r="K16725" s="3">
        <v>391.6916769230769</v>
      </c>
      <c r="L16725" s="4">
        <v>0.34999999999999992</v>
      </c>
    </row>
    <row r="16726" spans="1:12" x14ac:dyDescent="0.35">
      <c r="A16726" s="1" t="s">
        <v>27989</v>
      </c>
      <c r="B16726" t="s">
        <v>27990</v>
      </c>
      <c r="C16726" t="s">
        <v>1467</v>
      </c>
      <c r="D16726" t="s">
        <v>1468</v>
      </c>
      <c r="E16726">
        <v>1</v>
      </c>
      <c r="F16726" s="2">
        <v>34.130000000000003</v>
      </c>
      <c r="G16726" s="3">
        <v>71</v>
      </c>
      <c r="H16726" s="3">
        <v>0.34130000000000005</v>
      </c>
      <c r="I16726" s="3">
        <v>1.6041100000000001</v>
      </c>
      <c r="J16726" s="3">
        <v>36.075409999999998</v>
      </c>
      <c r="K16726" s="3">
        <v>55.500630769230767</v>
      </c>
      <c r="L16726" s="4">
        <v>0.35000000000000003</v>
      </c>
    </row>
    <row r="16727" spans="1:12" x14ac:dyDescent="0.35">
      <c r="A16727" s="1" t="s">
        <v>27991</v>
      </c>
      <c r="B16727" t="s">
        <v>3043</v>
      </c>
      <c r="C16727" t="s">
        <v>1467</v>
      </c>
      <c r="D16727" t="s">
        <v>1468</v>
      </c>
      <c r="E16727">
        <v>1</v>
      </c>
      <c r="F16727" s="2">
        <v>6.7</v>
      </c>
      <c r="G16727" s="3">
        <v>14</v>
      </c>
      <c r="H16727" s="3">
        <v>6.7000000000000004E-2</v>
      </c>
      <c r="I16727" s="3">
        <v>0.31490000000000001</v>
      </c>
      <c r="J16727" s="3">
        <v>7.0819000000000001</v>
      </c>
      <c r="K16727" s="3">
        <v>10.895230769230769</v>
      </c>
      <c r="L16727" s="4">
        <v>0.35000000000000003</v>
      </c>
    </row>
    <row r="16728" spans="1:12" x14ac:dyDescent="0.35">
      <c r="A16728" s="1" t="s">
        <v>27992</v>
      </c>
      <c r="B16728" t="s">
        <v>27993</v>
      </c>
      <c r="C16728" t="s">
        <v>1467</v>
      </c>
      <c r="D16728" t="s">
        <v>1468</v>
      </c>
      <c r="E16728">
        <v>1</v>
      </c>
      <c r="F16728" s="2">
        <v>3.5</v>
      </c>
      <c r="G16728" s="3">
        <v>8</v>
      </c>
      <c r="H16728" s="3">
        <v>3.5000000000000003E-2</v>
      </c>
      <c r="I16728" s="3">
        <v>0.16450000000000001</v>
      </c>
      <c r="J16728" s="3">
        <v>3.6995</v>
      </c>
      <c r="K16728" s="3">
        <v>5.6915384615384612</v>
      </c>
      <c r="L16728" s="4">
        <v>0.35</v>
      </c>
    </row>
    <row r="16729" spans="1:12" x14ac:dyDescent="0.35">
      <c r="A16729" s="1" t="s">
        <v>27994</v>
      </c>
      <c r="B16729" t="s">
        <v>27995</v>
      </c>
      <c r="C16729" t="s">
        <v>21</v>
      </c>
      <c r="D16729" t="s">
        <v>22</v>
      </c>
      <c r="E16729">
        <v>1</v>
      </c>
      <c r="F16729" s="2">
        <v>200</v>
      </c>
      <c r="G16729" s="3">
        <v>413</v>
      </c>
      <c r="H16729" s="3">
        <v>2</v>
      </c>
      <c r="I16729" s="3">
        <v>9.4</v>
      </c>
      <c r="J16729" s="3">
        <v>211.4</v>
      </c>
      <c r="K16729" s="3">
        <v>325.23076923076923</v>
      </c>
      <c r="L16729" s="4">
        <v>0.35</v>
      </c>
    </row>
    <row r="16730" spans="1:12" x14ac:dyDescent="0.35">
      <c r="A16730" s="1" t="s">
        <v>27996</v>
      </c>
      <c r="B16730" t="s">
        <v>27997</v>
      </c>
      <c r="C16730" t="s">
        <v>1467</v>
      </c>
      <c r="D16730" t="s">
        <v>1468</v>
      </c>
      <c r="E16730">
        <v>1</v>
      </c>
      <c r="F16730" s="2">
        <v>10.97</v>
      </c>
      <c r="G16730" s="3">
        <v>23</v>
      </c>
      <c r="H16730" s="3">
        <v>0.10970000000000001</v>
      </c>
      <c r="I16730" s="3">
        <v>0.51558999999999999</v>
      </c>
      <c r="J16730" s="3">
        <v>11.59529</v>
      </c>
      <c r="K16730" s="3">
        <v>17.838907692307693</v>
      </c>
      <c r="L16730" s="4">
        <v>0.35</v>
      </c>
    </row>
    <row r="16731" spans="1:12" x14ac:dyDescent="0.35">
      <c r="A16731" s="1" t="s">
        <v>27998</v>
      </c>
      <c r="B16731" t="s">
        <v>27999</v>
      </c>
      <c r="C16731" t="s">
        <v>1467</v>
      </c>
      <c r="D16731" t="s">
        <v>1468</v>
      </c>
      <c r="E16731">
        <v>1</v>
      </c>
      <c r="F16731" s="2">
        <v>1574.85</v>
      </c>
      <c r="G16731" s="3">
        <v>3248</v>
      </c>
      <c r="H16731" s="3">
        <v>15.7485</v>
      </c>
      <c r="I16731" s="3">
        <v>74.017949999999999</v>
      </c>
      <c r="J16731" s="3">
        <v>1664.6164499999998</v>
      </c>
      <c r="K16731" s="3">
        <v>2560.9483846153844</v>
      </c>
      <c r="L16731" s="4">
        <v>0.35000000000000003</v>
      </c>
    </row>
    <row r="16732" spans="1:12" x14ac:dyDescent="0.35">
      <c r="A16732" s="1" t="s">
        <v>28000</v>
      </c>
      <c r="B16732" t="s">
        <v>28001</v>
      </c>
      <c r="C16732" t="s">
        <v>21</v>
      </c>
      <c r="D16732" t="s">
        <v>22</v>
      </c>
      <c r="E16732">
        <v>1</v>
      </c>
      <c r="F16732" s="2">
        <v>8.6</v>
      </c>
      <c r="G16732" s="3">
        <v>21</v>
      </c>
      <c r="H16732" s="3">
        <v>8.5999999999999993E-2</v>
      </c>
      <c r="I16732" s="3">
        <v>0.4042</v>
      </c>
      <c r="J16732" s="3">
        <v>9.0901999999999994</v>
      </c>
      <c r="K16732" s="3">
        <v>13.984923076923076</v>
      </c>
      <c r="L16732" s="4">
        <v>0.35000000000000003</v>
      </c>
    </row>
    <row r="16733" spans="1:12" x14ac:dyDescent="0.35">
      <c r="A16733" s="1" t="s">
        <v>28002</v>
      </c>
      <c r="B16733" t="s">
        <v>28003</v>
      </c>
      <c r="C16733" t="s">
        <v>1467</v>
      </c>
      <c r="D16733" t="s">
        <v>1468</v>
      </c>
      <c r="E16733">
        <v>1</v>
      </c>
      <c r="F16733" s="2">
        <v>283.66000000000003</v>
      </c>
      <c r="G16733" s="3">
        <v>585</v>
      </c>
      <c r="H16733" s="3">
        <v>2.8366000000000002</v>
      </c>
      <c r="I16733" s="3">
        <v>13.332020000000002</v>
      </c>
      <c r="J16733" s="3">
        <v>299.82862</v>
      </c>
      <c r="K16733" s="3">
        <v>461.27479999999997</v>
      </c>
      <c r="L16733" s="4">
        <v>0.35</v>
      </c>
    </row>
    <row r="16734" spans="1:12" x14ac:dyDescent="0.35">
      <c r="A16734" s="1" t="s">
        <v>28004</v>
      </c>
      <c r="B16734" t="s">
        <v>28005</v>
      </c>
      <c r="C16734" t="s">
        <v>1467</v>
      </c>
      <c r="D16734" t="s">
        <v>1468</v>
      </c>
      <c r="E16734">
        <v>1</v>
      </c>
      <c r="F16734" s="2">
        <v>76.55</v>
      </c>
      <c r="G16734" s="3">
        <v>158</v>
      </c>
      <c r="H16734" s="3">
        <v>0.76549999999999996</v>
      </c>
      <c r="I16734" s="3">
        <v>3.5978499999999998</v>
      </c>
      <c r="J16734" s="3">
        <v>80.913349999999994</v>
      </c>
      <c r="K16734" s="3">
        <v>124.4820769230769</v>
      </c>
      <c r="L16734" s="4">
        <v>0.34999999999999992</v>
      </c>
    </row>
    <row r="16735" spans="1:12" x14ac:dyDescent="0.35">
      <c r="A16735" s="1" t="s">
        <v>28006</v>
      </c>
      <c r="B16735" t="s">
        <v>28007</v>
      </c>
      <c r="C16735" t="s">
        <v>1467</v>
      </c>
      <c r="D16735" t="s">
        <v>1468</v>
      </c>
      <c r="E16735">
        <v>1</v>
      </c>
      <c r="F16735" s="2">
        <v>153.43</v>
      </c>
      <c r="G16735" s="3">
        <v>317</v>
      </c>
      <c r="H16735" s="3">
        <v>1.5343</v>
      </c>
      <c r="I16735" s="3">
        <v>7.2112100000000003</v>
      </c>
      <c r="J16735" s="3">
        <v>162.17551</v>
      </c>
      <c r="K16735" s="3">
        <v>249.50078461538462</v>
      </c>
      <c r="L16735" s="4">
        <v>0.35</v>
      </c>
    </row>
    <row r="16736" spans="1:12" x14ac:dyDescent="0.35">
      <c r="A16736" s="1" t="s">
        <v>28008</v>
      </c>
      <c r="B16736" t="s">
        <v>28009</v>
      </c>
      <c r="C16736" t="s">
        <v>1467</v>
      </c>
      <c r="D16736" t="s">
        <v>1468</v>
      </c>
      <c r="E16736">
        <v>1</v>
      </c>
      <c r="F16736" s="2">
        <v>294.17</v>
      </c>
      <c r="G16736" s="3">
        <v>607</v>
      </c>
      <c r="H16736" s="3">
        <v>2.9417000000000004</v>
      </c>
      <c r="I16736" s="3">
        <v>13.825990000000001</v>
      </c>
      <c r="J16736" s="3">
        <v>310.93769000000003</v>
      </c>
      <c r="K16736" s="3">
        <v>478.36567692307693</v>
      </c>
      <c r="L16736" s="4">
        <v>0.34999999999999992</v>
      </c>
    </row>
    <row r="16737" spans="1:12" x14ac:dyDescent="0.35">
      <c r="A16737" s="1" t="s">
        <v>28010</v>
      </c>
      <c r="B16737" t="s">
        <v>28011</v>
      </c>
      <c r="C16737" t="s">
        <v>1467</v>
      </c>
      <c r="D16737" t="s">
        <v>1468</v>
      </c>
      <c r="E16737">
        <v>1</v>
      </c>
      <c r="F16737" s="2">
        <v>4.84</v>
      </c>
      <c r="G16737" s="3">
        <v>10</v>
      </c>
      <c r="H16737" s="3">
        <v>4.8399999999999999E-2</v>
      </c>
      <c r="I16737" s="3">
        <v>0.22747999999999999</v>
      </c>
      <c r="J16737" s="3">
        <v>5.1158799999999998</v>
      </c>
      <c r="K16737" s="3">
        <v>7.8705846153846144</v>
      </c>
      <c r="L16737" s="4">
        <v>0.34999999999999992</v>
      </c>
    </row>
    <row r="16738" spans="1:12" x14ac:dyDescent="0.35">
      <c r="A16738" s="1" t="s">
        <v>28012</v>
      </c>
      <c r="B16738" t="s">
        <v>28013</v>
      </c>
      <c r="C16738" t="s">
        <v>1467</v>
      </c>
      <c r="D16738" t="s">
        <v>1468</v>
      </c>
      <c r="E16738">
        <v>1</v>
      </c>
      <c r="F16738" s="2">
        <v>84.82</v>
      </c>
      <c r="G16738" s="3">
        <v>175</v>
      </c>
      <c r="H16738" s="3">
        <v>0.84819999999999995</v>
      </c>
      <c r="I16738" s="3">
        <v>3.9865399999999998</v>
      </c>
      <c r="J16738" s="3">
        <v>89.654740000000004</v>
      </c>
      <c r="K16738" s="3">
        <v>137.93036923076923</v>
      </c>
      <c r="L16738" s="4">
        <v>0.35</v>
      </c>
    </row>
    <row r="16739" spans="1:12" x14ac:dyDescent="0.35">
      <c r="A16739" s="1" t="s">
        <v>28014</v>
      </c>
      <c r="B16739" t="s">
        <v>28015</v>
      </c>
      <c r="C16739" t="s">
        <v>1467</v>
      </c>
      <c r="D16739" t="s">
        <v>1468</v>
      </c>
      <c r="E16739">
        <v>1</v>
      </c>
      <c r="F16739" s="2">
        <v>5.5</v>
      </c>
      <c r="G16739" s="3">
        <v>12</v>
      </c>
      <c r="H16739" s="3">
        <v>5.5E-2</v>
      </c>
      <c r="I16739" s="3">
        <v>0.25850000000000001</v>
      </c>
      <c r="J16739" s="3">
        <v>5.8134999999999994</v>
      </c>
      <c r="K16739" s="3">
        <v>8.9438461538461524</v>
      </c>
      <c r="L16739" s="4">
        <v>0.35</v>
      </c>
    </row>
    <row r="16740" spans="1:12" x14ac:dyDescent="0.35">
      <c r="A16740" s="1" t="s">
        <v>28016</v>
      </c>
      <c r="B16740" t="s">
        <v>28017</v>
      </c>
      <c r="C16740" t="s">
        <v>17</v>
      </c>
      <c r="D16740" t="s">
        <v>18</v>
      </c>
      <c r="E16740">
        <v>1</v>
      </c>
      <c r="F16740" s="2">
        <v>122.5</v>
      </c>
      <c r="G16740" s="3">
        <v>324</v>
      </c>
      <c r="H16740" s="3">
        <v>1.2250000000000001</v>
      </c>
      <c r="I16740" s="3">
        <v>5.7575000000000003</v>
      </c>
      <c r="J16740" s="3">
        <v>129.48249999999999</v>
      </c>
      <c r="K16740" s="3">
        <v>199.20384615384611</v>
      </c>
      <c r="L16740" s="4">
        <v>0.34999999999999992</v>
      </c>
    </row>
    <row r="16741" spans="1:12" x14ac:dyDescent="0.35">
      <c r="A16741" s="1" t="s">
        <v>28018</v>
      </c>
      <c r="B16741" t="s">
        <v>28019</v>
      </c>
      <c r="C16741" t="s">
        <v>17</v>
      </c>
      <c r="D16741" t="s">
        <v>18</v>
      </c>
      <c r="E16741">
        <v>1</v>
      </c>
      <c r="F16741" s="2">
        <v>31</v>
      </c>
      <c r="G16741" s="3">
        <v>80</v>
      </c>
      <c r="H16741" s="3">
        <v>0.31</v>
      </c>
      <c r="I16741" s="3">
        <v>1.4570000000000001</v>
      </c>
      <c r="J16741" s="3">
        <v>32.766999999999996</v>
      </c>
      <c r="K16741" s="3">
        <v>50.410769230769226</v>
      </c>
      <c r="L16741" s="4">
        <v>0.35000000000000003</v>
      </c>
    </row>
    <row r="16742" spans="1:12" x14ac:dyDescent="0.35">
      <c r="A16742" s="1" t="s">
        <v>28020</v>
      </c>
      <c r="B16742" t="s">
        <v>28021</v>
      </c>
      <c r="C16742" t="s">
        <v>17</v>
      </c>
      <c r="D16742" t="s">
        <v>18</v>
      </c>
      <c r="E16742">
        <v>1</v>
      </c>
      <c r="F16742" s="2">
        <v>361</v>
      </c>
      <c r="G16742" s="3">
        <v>874</v>
      </c>
      <c r="H16742" s="3">
        <v>3.61</v>
      </c>
      <c r="I16742" s="3">
        <v>16.966999999999999</v>
      </c>
      <c r="J16742" s="3">
        <v>381.577</v>
      </c>
      <c r="K16742" s="3">
        <v>587.04153846153849</v>
      </c>
      <c r="L16742" s="4">
        <v>0.35000000000000003</v>
      </c>
    </row>
    <row r="16743" spans="1:12" x14ac:dyDescent="0.35">
      <c r="A16743" s="1" t="s">
        <v>28022</v>
      </c>
      <c r="B16743" t="s">
        <v>28023</v>
      </c>
      <c r="C16743" t="s">
        <v>17</v>
      </c>
      <c r="D16743" t="s">
        <v>18</v>
      </c>
      <c r="E16743">
        <v>1</v>
      </c>
      <c r="F16743" s="2">
        <v>1615</v>
      </c>
      <c r="G16743" s="3">
        <v>2665</v>
      </c>
      <c r="H16743" s="3">
        <v>16.149999999999999</v>
      </c>
      <c r="I16743" s="3">
        <v>75.905000000000001</v>
      </c>
      <c r="J16743" s="3">
        <v>1707.0550000000001</v>
      </c>
      <c r="K16743" s="3">
        <v>2626.2384615384617</v>
      </c>
      <c r="L16743" s="4">
        <v>0.35000000000000003</v>
      </c>
    </row>
    <row r="16744" spans="1:12" x14ac:dyDescent="0.35">
      <c r="A16744" s="1" t="s">
        <v>28024</v>
      </c>
      <c r="B16744" t="s">
        <v>28025</v>
      </c>
      <c r="C16744" t="s">
        <v>17</v>
      </c>
      <c r="D16744" t="s">
        <v>18</v>
      </c>
      <c r="E16744">
        <v>1</v>
      </c>
      <c r="F16744" s="2">
        <v>42</v>
      </c>
      <c r="G16744" s="3">
        <v>103</v>
      </c>
      <c r="H16744" s="3">
        <v>0.42</v>
      </c>
      <c r="I16744" s="3">
        <v>1.974</v>
      </c>
      <c r="J16744" s="3">
        <v>44.393999999999998</v>
      </c>
      <c r="K16744" s="3">
        <v>68.298461538461538</v>
      </c>
      <c r="L16744" s="4">
        <v>0.35000000000000003</v>
      </c>
    </row>
    <row r="16745" spans="1:12" x14ac:dyDescent="0.35">
      <c r="A16745" s="1" t="s">
        <v>28026</v>
      </c>
      <c r="B16745" t="s">
        <v>28027</v>
      </c>
      <c r="C16745" t="s">
        <v>17</v>
      </c>
      <c r="D16745" t="s">
        <v>18</v>
      </c>
      <c r="E16745">
        <v>1</v>
      </c>
      <c r="F16745" s="2">
        <v>1357.5</v>
      </c>
      <c r="G16745" s="3">
        <v>3601</v>
      </c>
      <c r="H16745" s="3">
        <v>13.575000000000001</v>
      </c>
      <c r="I16745" s="3">
        <v>63.802500000000002</v>
      </c>
      <c r="J16745" s="3">
        <v>1434.8775000000001</v>
      </c>
      <c r="K16745" s="3">
        <v>2207.5038461538461</v>
      </c>
      <c r="L16745" s="4">
        <v>0.35</v>
      </c>
    </row>
    <row r="16746" spans="1:12" x14ac:dyDescent="0.35">
      <c r="A16746" s="1" t="s">
        <v>28028</v>
      </c>
      <c r="B16746" t="s">
        <v>28029</v>
      </c>
      <c r="C16746" t="s">
        <v>17</v>
      </c>
      <c r="D16746" t="s">
        <v>18</v>
      </c>
      <c r="E16746">
        <v>1</v>
      </c>
      <c r="F16746" s="2">
        <v>227.5</v>
      </c>
      <c r="G16746" s="3">
        <v>579</v>
      </c>
      <c r="H16746" s="3">
        <v>2.2749999999999999</v>
      </c>
      <c r="I16746" s="3">
        <v>10.692500000000001</v>
      </c>
      <c r="J16746" s="3">
        <v>240.4675</v>
      </c>
      <c r="K16746" s="3">
        <v>369.95</v>
      </c>
      <c r="L16746" s="4">
        <v>0.35</v>
      </c>
    </row>
    <row r="16747" spans="1:12" x14ac:dyDescent="0.35">
      <c r="A16747" s="1" t="s">
        <v>28030</v>
      </c>
      <c r="B16747" t="s">
        <v>28031</v>
      </c>
      <c r="C16747" t="s">
        <v>17</v>
      </c>
      <c r="D16747" t="s">
        <v>18</v>
      </c>
      <c r="E16747">
        <v>1</v>
      </c>
      <c r="F16747" s="2">
        <v>11.75</v>
      </c>
      <c r="G16747" s="3">
        <v>62</v>
      </c>
      <c r="H16747" s="3">
        <v>0.11750000000000001</v>
      </c>
      <c r="I16747" s="3">
        <v>0.55225000000000002</v>
      </c>
      <c r="J16747" s="3">
        <v>12.419750000000001</v>
      </c>
      <c r="K16747" s="3">
        <v>19.107307692307693</v>
      </c>
      <c r="L16747" s="4">
        <v>0.35</v>
      </c>
    </row>
    <row r="16748" spans="1:12" x14ac:dyDescent="0.35">
      <c r="A16748" s="1" t="s">
        <v>28032</v>
      </c>
      <c r="B16748" t="s">
        <v>28033</v>
      </c>
      <c r="C16748" t="s">
        <v>17</v>
      </c>
      <c r="D16748" t="s">
        <v>18</v>
      </c>
      <c r="E16748">
        <v>1</v>
      </c>
      <c r="F16748" s="2">
        <v>3550</v>
      </c>
      <c r="G16748" s="3">
        <v>6238</v>
      </c>
      <c r="H16748" s="3">
        <v>35.5</v>
      </c>
      <c r="I16748" s="3">
        <v>166.85</v>
      </c>
      <c r="J16748" s="3">
        <v>3752.35</v>
      </c>
      <c r="K16748" s="3">
        <v>5772.8461538461534</v>
      </c>
      <c r="L16748" s="4">
        <v>0.35</v>
      </c>
    </row>
    <row r="16749" spans="1:12" x14ac:dyDescent="0.35">
      <c r="A16749" s="1" t="s">
        <v>28034</v>
      </c>
      <c r="B16749" t="s">
        <v>19299</v>
      </c>
      <c r="C16749" t="s">
        <v>17</v>
      </c>
      <c r="D16749" t="s">
        <v>18</v>
      </c>
      <c r="E16749">
        <v>1</v>
      </c>
      <c r="F16749" s="2">
        <v>37.950000000000003</v>
      </c>
      <c r="G16749" s="3">
        <v>79</v>
      </c>
      <c r="H16749" s="3">
        <v>0.37950000000000006</v>
      </c>
      <c r="I16749" s="3">
        <v>1.7836500000000002</v>
      </c>
      <c r="J16749" s="3">
        <v>40.113150000000005</v>
      </c>
      <c r="K16749" s="3">
        <v>61.712538461538465</v>
      </c>
      <c r="L16749" s="4">
        <v>0.35</v>
      </c>
    </row>
    <row r="16750" spans="1:12" x14ac:dyDescent="0.35">
      <c r="A16750" s="1" t="s">
        <v>28035</v>
      </c>
      <c r="B16750" t="s">
        <v>5808</v>
      </c>
      <c r="C16750" t="s">
        <v>26</v>
      </c>
      <c r="D16750" t="s">
        <v>27</v>
      </c>
      <c r="E16750">
        <v>1</v>
      </c>
      <c r="F16750" s="2">
        <v>46.56</v>
      </c>
      <c r="G16750" s="3">
        <v>92</v>
      </c>
      <c r="H16750" s="3">
        <v>0.46560000000000001</v>
      </c>
      <c r="I16750" s="3">
        <v>2.18832</v>
      </c>
      <c r="J16750" s="3">
        <v>49.213920000000002</v>
      </c>
      <c r="K16750" s="3">
        <v>75.713723076923074</v>
      </c>
      <c r="L16750" s="4">
        <v>0.35</v>
      </c>
    </row>
    <row r="16751" spans="1:12" x14ac:dyDescent="0.35">
      <c r="A16751" s="1" t="s">
        <v>28036</v>
      </c>
      <c r="B16751" t="s">
        <v>28037</v>
      </c>
      <c r="C16751" t="s">
        <v>13</v>
      </c>
      <c r="D16751" t="s">
        <v>14</v>
      </c>
      <c r="E16751">
        <v>1</v>
      </c>
      <c r="F16751" s="2">
        <v>3018.4</v>
      </c>
      <c r="G16751" s="3">
        <v>6369.0255999999999</v>
      </c>
      <c r="H16751" s="3">
        <v>30.184000000000001</v>
      </c>
      <c r="I16751" s="3">
        <v>141.8648</v>
      </c>
      <c r="J16751" s="3">
        <v>3190.4488000000001</v>
      </c>
      <c r="K16751" s="3">
        <v>4908.3827692307696</v>
      </c>
      <c r="L16751" s="4">
        <v>0.35000000000000003</v>
      </c>
    </row>
    <row r="16752" spans="1:12" x14ac:dyDescent="0.35">
      <c r="A16752" s="1" t="s">
        <v>28038</v>
      </c>
      <c r="B16752" t="s">
        <v>28039</v>
      </c>
      <c r="C16752" t="s">
        <v>34</v>
      </c>
      <c r="D16752" t="s">
        <v>35</v>
      </c>
      <c r="E16752">
        <v>1</v>
      </c>
      <c r="F16752" s="2">
        <v>30.99</v>
      </c>
      <c r="G16752" s="3">
        <v>73.42</v>
      </c>
      <c r="H16752" s="3">
        <v>0.30990000000000001</v>
      </c>
      <c r="I16752" s="3">
        <v>1.4565299999999999</v>
      </c>
      <c r="J16752" s="3">
        <v>32.756429999999995</v>
      </c>
      <c r="K16752" s="3">
        <v>50.394507692307684</v>
      </c>
      <c r="L16752" s="4">
        <v>0.35</v>
      </c>
    </row>
    <row r="16753" spans="1:12" x14ac:dyDescent="0.35">
      <c r="A16753" s="1" t="s">
        <v>28040</v>
      </c>
      <c r="B16753" t="s">
        <v>28041</v>
      </c>
      <c r="C16753" t="s">
        <v>34</v>
      </c>
      <c r="D16753" t="s">
        <v>35</v>
      </c>
      <c r="E16753">
        <v>1</v>
      </c>
      <c r="F16753" s="2">
        <v>2.75</v>
      </c>
      <c r="G16753" s="3">
        <v>6</v>
      </c>
      <c r="H16753" s="3">
        <v>2.75E-2</v>
      </c>
      <c r="I16753" s="3">
        <v>0.12925</v>
      </c>
      <c r="J16753" s="3">
        <v>2.9067499999999997</v>
      </c>
      <c r="K16753" s="3">
        <v>4.4719230769230762</v>
      </c>
      <c r="L16753" s="4">
        <v>0.35</v>
      </c>
    </row>
    <row r="16754" spans="1:12" x14ac:dyDescent="0.35">
      <c r="A16754" s="1" t="s">
        <v>28042</v>
      </c>
      <c r="B16754" t="s">
        <v>28043</v>
      </c>
      <c r="C16754" t="s">
        <v>34</v>
      </c>
      <c r="D16754" t="s">
        <v>35</v>
      </c>
      <c r="E16754">
        <v>1</v>
      </c>
      <c r="F16754" s="2">
        <v>2.75</v>
      </c>
      <c r="G16754" s="3">
        <v>6</v>
      </c>
      <c r="H16754" s="3">
        <v>2.75E-2</v>
      </c>
      <c r="I16754" s="3">
        <v>0.12925</v>
      </c>
      <c r="J16754" s="3">
        <v>2.9067499999999997</v>
      </c>
      <c r="K16754" s="3">
        <v>4.4719230769230762</v>
      </c>
      <c r="L16754" s="4">
        <v>0.35</v>
      </c>
    </row>
    <row r="16755" spans="1:12" x14ac:dyDescent="0.35">
      <c r="A16755" s="1" t="s">
        <v>28044</v>
      </c>
      <c r="B16755" t="s">
        <v>28045</v>
      </c>
      <c r="C16755" t="s">
        <v>34</v>
      </c>
      <c r="D16755" t="s">
        <v>35</v>
      </c>
      <c r="E16755">
        <v>1</v>
      </c>
      <c r="F16755" s="2">
        <v>259.99</v>
      </c>
      <c r="G16755" s="3">
        <v>227</v>
      </c>
      <c r="H16755" s="3">
        <v>2.5999000000000003</v>
      </c>
      <c r="I16755" s="3">
        <v>12.219530000000001</v>
      </c>
      <c r="J16755" s="3">
        <v>274.80943000000002</v>
      </c>
      <c r="K16755" s="3">
        <v>422.78373846153846</v>
      </c>
      <c r="L16755" s="4">
        <v>0.35</v>
      </c>
    </row>
    <row r="16756" spans="1:12" x14ac:dyDescent="0.35">
      <c r="A16756" s="1" t="s">
        <v>28046</v>
      </c>
      <c r="B16756" t="s">
        <v>28047</v>
      </c>
      <c r="C16756" t="s">
        <v>34</v>
      </c>
      <c r="D16756" t="s">
        <v>35</v>
      </c>
      <c r="E16756">
        <v>1</v>
      </c>
      <c r="F16756" s="2">
        <v>229.99</v>
      </c>
      <c r="G16756" s="3">
        <v>486</v>
      </c>
      <c r="H16756" s="3">
        <v>2.2999000000000001</v>
      </c>
      <c r="I16756" s="3">
        <v>10.809530000000001</v>
      </c>
      <c r="J16756" s="3">
        <v>243.09943000000001</v>
      </c>
      <c r="K16756" s="3">
        <v>373.99912307692307</v>
      </c>
      <c r="L16756" s="4">
        <v>0.35</v>
      </c>
    </row>
    <row r="16757" spans="1:12" x14ac:dyDescent="0.35">
      <c r="A16757" s="1" t="s">
        <v>28048</v>
      </c>
      <c r="B16757" t="s">
        <v>27174</v>
      </c>
      <c r="C16757" t="s">
        <v>363</v>
      </c>
      <c r="D16757" t="s">
        <v>364</v>
      </c>
      <c r="E16757">
        <v>1</v>
      </c>
      <c r="F16757" s="2">
        <v>1357.65</v>
      </c>
      <c r="G16757" s="3">
        <v>2800</v>
      </c>
      <c r="H16757" s="3">
        <v>13.576500000000001</v>
      </c>
      <c r="I16757" s="3">
        <v>63.809550000000002</v>
      </c>
      <c r="J16757" s="3">
        <v>1435.0360499999999</v>
      </c>
      <c r="K16757" s="3">
        <v>2207.7477692307689</v>
      </c>
      <c r="L16757" s="4">
        <v>0.34999999999999992</v>
      </c>
    </row>
    <row r="16758" spans="1:12" x14ac:dyDescent="0.35">
      <c r="A16758" s="1" t="s">
        <v>28049</v>
      </c>
      <c r="B16758" t="s">
        <v>28050</v>
      </c>
      <c r="C16758" t="s">
        <v>363</v>
      </c>
      <c r="D16758" t="s">
        <v>364</v>
      </c>
      <c r="E16758">
        <v>1</v>
      </c>
      <c r="F16758" s="2">
        <v>916.65</v>
      </c>
      <c r="G16758" s="3">
        <v>1890</v>
      </c>
      <c r="H16758" s="3">
        <v>9.1664999999999992</v>
      </c>
      <c r="I16758" s="3">
        <v>43.082549999999998</v>
      </c>
      <c r="J16758" s="3">
        <v>968.89904999999999</v>
      </c>
      <c r="K16758" s="3">
        <v>1490.6139230769229</v>
      </c>
      <c r="L16758" s="4">
        <v>0.34999999999999992</v>
      </c>
    </row>
    <row r="16759" spans="1:12" x14ac:dyDescent="0.35">
      <c r="A16759" s="1" t="s">
        <v>28051</v>
      </c>
      <c r="B16759" t="s">
        <v>28052</v>
      </c>
      <c r="C16759" t="s">
        <v>34</v>
      </c>
      <c r="D16759" t="s">
        <v>35</v>
      </c>
      <c r="E16759">
        <v>1</v>
      </c>
      <c r="F16759" s="2">
        <v>22.03</v>
      </c>
      <c r="G16759" s="3">
        <v>115.2</v>
      </c>
      <c r="H16759" s="3">
        <v>0.22030000000000002</v>
      </c>
      <c r="I16759" s="3">
        <v>1.0354100000000002</v>
      </c>
      <c r="J16759" s="3">
        <v>23.285710000000002</v>
      </c>
      <c r="K16759" s="3">
        <v>35.824169230769229</v>
      </c>
      <c r="L16759" s="4">
        <v>0.34999999999999992</v>
      </c>
    </row>
    <row r="16760" spans="1:12" x14ac:dyDescent="0.35">
      <c r="A16760" s="1" t="s">
        <v>28053</v>
      </c>
      <c r="B16760" t="s">
        <v>28054</v>
      </c>
      <c r="C16760" t="s">
        <v>34</v>
      </c>
      <c r="D16760" t="s">
        <v>35</v>
      </c>
      <c r="E16760">
        <v>1</v>
      </c>
      <c r="F16760" s="2">
        <v>39.22</v>
      </c>
      <c r="G16760" s="3">
        <v>81</v>
      </c>
      <c r="H16760" s="3">
        <v>0.39219999999999999</v>
      </c>
      <c r="I16760" s="3">
        <v>1.84334</v>
      </c>
      <c r="J16760" s="3">
        <v>41.455539999999999</v>
      </c>
      <c r="K16760" s="3">
        <v>63.777753846153843</v>
      </c>
      <c r="L16760" s="4">
        <v>0.35</v>
      </c>
    </row>
    <row r="16761" spans="1:12" x14ac:dyDescent="0.35">
      <c r="A16761" s="1" t="s">
        <v>28055</v>
      </c>
      <c r="B16761" t="s">
        <v>28056</v>
      </c>
      <c r="C16761" t="s">
        <v>13</v>
      </c>
      <c r="D16761" t="s">
        <v>14</v>
      </c>
      <c r="E16761">
        <v>1</v>
      </c>
      <c r="F16761" s="2">
        <v>17.100000000000001</v>
      </c>
      <c r="G16761" s="3">
        <v>26</v>
      </c>
      <c r="H16761" s="3">
        <v>0.17100000000000001</v>
      </c>
      <c r="I16761" s="3">
        <v>0.80370000000000008</v>
      </c>
      <c r="J16761" s="3">
        <v>18.0747</v>
      </c>
      <c r="K16761" s="3">
        <v>27.807230769230767</v>
      </c>
      <c r="L16761" s="4">
        <v>0.34999999999999992</v>
      </c>
    </row>
    <row r="16762" spans="1:12" x14ac:dyDescent="0.35">
      <c r="A16762" s="1" t="s">
        <v>28057</v>
      </c>
      <c r="B16762" t="s">
        <v>28058</v>
      </c>
      <c r="C16762" t="s">
        <v>34</v>
      </c>
      <c r="D16762" t="s">
        <v>35</v>
      </c>
      <c r="E16762">
        <v>1</v>
      </c>
      <c r="F16762" s="2">
        <v>31.99</v>
      </c>
      <c r="G16762" s="3">
        <v>66</v>
      </c>
      <c r="H16762" s="3">
        <v>0.31990000000000002</v>
      </c>
      <c r="I16762" s="3">
        <v>1.50353</v>
      </c>
      <c r="J16762" s="3">
        <v>33.813429999999997</v>
      </c>
      <c r="K16762" s="3">
        <v>52.020661538461532</v>
      </c>
      <c r="L16762" s="4">
        <v>0.35</v>
      </c>
    </row>
    <row r="16763" spans="1:12" x14ac:dyDescent="0.35">
      <c r="A16763" s="1" t="s">
        <v>28059</v>
      </c>
      <c r="B16763" t="s">
        <v>28060</v>
      </c>
      <c r="C16763" t="s">
        <v>26</v>
      </c>
      <c r="D16763" t="s">
        <v>27</v>
      </c>
      <c r="E16763">
        <v>1</v>
      </c>
      <c r="F16763" s="2">
        <v>24.39</v>
      </c>
      <c r="G16763" s="3">
        <v>53.76</v>
      </c>
      <c r="H16763" s="3">
        <v>0.24390000000000001</v>
      </c>
      <c r="I16763" s="3">
        <v>1.1463300000000001</v>
      </c>
      <c r="J16763" s="3">
        <v>25.78023</v>
      </c>
      <c r="K16763" s="3">
        <v>39.661892307692305</v>
      </c>
      <c r="L16763" s="4">
        <v>0.35</v>
      </c>
    </row>
    <row r="16764" spans="1:12" x14ac:dyDescent="0.35">
      <c r="A16764" s="1" t="s">
        <v>28061</v>
      </c>
      <c r="B16764" t="s">
        <v>28062</v>
      </c>
      <c r="C16764" t="s">
        <v>34</v>
      </c>
      <c r="D16764" t="s">
        <v>35</v>
      </c>
      <c r="E16764">
        <v>1</v>
      </c>
      <c r="F16764" s="2">
        <v>12.36</v>
      </c>
      <c r="G16764" s="3">
        <v>26</v>
      </c>
      <c r="H16764" s="3">
        <v>0.1236</v>
      </c>
      <c r="I16764" s="3">
        <v>0.58091999999999999</v>
      </c>
      <c r="J16764" s="3">
        <v>13.06452</v>
      </c>
      <c r="K16764" s="3">
        <v>20.099261538461537</v>
      </c>
      <c r="L16764" s="4">
        <v>0.35</v>
      </c>
    </row>
    <row r="16765" spans="1:12" x14ac:dyDescent="0.35">
      <c r="A16765" s="1" t="s">
        <v>28063</v>
      </c>
      <c r="B16765" t="s">
        <v>28064</v>
      </c>
      <c r="C16765" t="s">
        <v>13</v>
      </c>
      <c r="D16765" t="s">
        <v>14</v>
      </c>
      <c r="E16765">
        <v>1</v>
      </c>
      <c r="F16765" s="2">
        <v>72.266999999999996</v>
      </c>
      <c r="G16765" s="3">
        <v>121</v>
      </c>
      <c r="H16765" s="3">
        <v>0.72266999999999992</v>
      </c>
      <c r="I16765" s="3">
        <v>3.3965489999999998</v>
      </c>
      <c r="J16765" s="3">
        <v>76.386218999999983</v>
      </c>
      <c r="K16765" s="3">
        <v>117.51725999999996</v>
      </c>
      <c r="L16765" s="4">
        <v>0.35</v>
      </c>
    </row>
    <row r="16766" spans="1:12" x14ac:dyDescent="0.35">
      <c r="A16766" s="1" t="s">
        <v>28065</v>
      </c>
      <c r="B16766" t="s">
        <v>28066</v>
      </c>
      <c r="C16766" t="s">
        <v>34</v>
      </c>
      <c r="D16766" t="s">
        <v>35</v>
      </c>
      <c r="E16766">
        <v>1</v>
      </c>
      <c r="F16766" s="2">
        <v>105.05</v>
      </c>
      <c r="G16766" s="3">
        <v>207</v>
      </c>
      <c r="H16766" s="3">
        <v>1.0505</v>
      </c>
      <c r="I16766" s="3">
        <v>4.9373499999999995</v>
      </c>
      <c r="J16766" s="3">
        <v>111.03784999999999</v>
      </c>
      <c r="K16766" s="3">
        <v>170.82746153846151</v>
      </c>
      <c r="L16766" s="4">
        <v>0.34999999999999992</v>
      </c>
    </row>
    <row r="16767" spans="1:12" x14ac:dyDescent="0.35">
      <c r="A16767" s="1" t="s">
        <v>28067</v>
      </c>
      <c r="B16767" t="s">
        <v>28068</v>
      </c>
      <c r="C16767" t="s">
        <v>34</v>
      </c>
      <c r="D16767" t="s">
        <v>35</v>
      </c>
      <c r="E16767">
        <v>1</v>
      </c>
      <c r="F16767" s="2">
        <v>596.20000000000005</v>
      </c>
      <c r="G16767" s="3">
        <v>1230</v>
      </c>
      <c r="H16767" s="3">
        <v>5.9620000000000006</v>
      </c>
      <c r="I16767" s="3">
        <v>28.021400000000003</v>
      </c>
      <c r="J16767" s="3">
        <v>630.18340000000001</v>
      </c>
      <c r="K16767" s="3">
        <v>969.51292307692302</v>
      </c>
      <c r="L16767" s="4">
        <v>0.35</v>
      </c>
    </row>
    <row r="16768" spans="1:12" x14ac:dyDescent="0.35">
      <c r="A16768" s="1" t="s">
        <v>28069</v>
      </c>
      <c r="B16768" t="s">
        <v>28070</v>
      </c>
      <c r="C16768" t="s">
        <v>34</v>
      </c>
      <c r="D16768" t="s">
        <v>35</v>
      </c>
      <c r="E16768">
        <v>1</v>
      </c>
      <c r="F16768" s="2">
        <v>84.15</v>
      </c>
      <c r="G16768" s="3">
        <v>174</v>
      </c>
      <c r="H16768" s="3">
        <v>0.84150000000000003</v>
      </c>
      <c r="I16768" s="3">
        <v>3.9550500000000004</v>
      </c>
      <c r="J16768" s="3">
        <v>88.946550000000002</v>
      </c>
      <c r="K16768" s="3">
        <v>136.84084615384614</v>
      </c>
      <c r="L16768" s="4">
        <v>0.34999999999999992</v>
      </c>
    </row>
    <row r="16769" spans="1:12" x14ac:dyDescent="0.35">
      <c r="A16769" s="1" t="s">
        <v>28071</v>
      </c>
      <c r="B16769" t="s">
        <v>28072</v>
      </c>
      <c r="C16769" t="s">
        <v>363</v>
      </c>
      <c r="D16769" t="s">
        <v>364</v>
      </c>
      <c r="E16769">
        <v>1</v>
      </c>
      <c r="F16769" s="2">
        <v>11.89</v>
      </c>
      <c r="G16769" s="3">
        <v>25</v>
      </c>
      <c r="H16769" s="3">
        <v>0.11890000000000001</v>
      </c>
      <c r="I16769" s="3">
        <v>0.55883000000000005</v>
      </c>
      <c r="J16769" s="3">
        <v>12.567730000000001</v>
      </c>
      <c r="K16769" s="3">
        <v>19.334969230769232</v>
      </c>
      <c r="L16769" s="4">
        <v>0.35</v>
      </c>
    </row>
    <row r="16770" spans="1:12" x14ac:dyDescent="0.35">
      <c r="A16770" s="1" t="s">
        <v>28073</v>
      </c>
      <c r="B16770" t="s">
        <v>28074</v>
      </c>
      <c r="C16770" t="s">
        <v>363</v>
      </c>
      <c r="D16770" t="s">
        <v>364</v>
      </c>
      <c r="E16770">
        <v>1</v>
      </c>
      <c r="F16770" s="2">
        <v>1620</v>
      </c>
      <c r="G16770" s="3">
        <v>2625</v>
      </c>
      <c r="H16770" s="3">
        <v>16.2</v>
      </c>
      <c r="I16770" s="3">
        <v>76.14</v>
      </c>
      <c r="J16770" s="3">
        <v>1712.3400000000001</v>
      </c>
      <c r="K16770" s="3">
        <v>2634.3692307692309</v>
      </c>
      <c r="L16770" s="4">
        <v>0.35</v>
      </c>
    </row>
    <row r="16771" spans="1:12" x14ac:dyDescent="0.35">
      <c r="A16771" s="1" t="s">
        <v>28075</v>
      </c>
      <c r="B16771" t="s">
        <v>28076</v>
      </c>
      <c r="C16771" t="s">
        <v>13</v>
      </c>
      <c r="D16771" t="s">
        <v>14</v>
      </c>
      <c r="E16771">
        <v>1</v>
      </c>
      <c r="F16771" s="2">
        <v>21.53</v>
      </c>
      <c r="G16771" s="3">
        <v>57.12</v>
      </c>
      <c r="H16771" s="3">
        <v>0.21530000000000002</v>
      </c>
      <c r="I16771" s="3">
        <v>1.0119100000000001</v>
      </c>
      <c r="J16771" s="3">
        <v>22.757210000000001</v>
      </c>
      <c r="K16771" s="3">
        <v>35.011092307692309</v>
      </c>
      <c r="L16771" s="4">
        <v>0.35</v>
      </c>
    </row>
    <row r="16772" spans="1:12" x14ac:dyDescent="0.35">
      <c r="A16772" s="1" t="s">
        <v>28077</v>
      </c>
      <c r="B16772" t="s">
        <v>28078</v>
      </c>
      <c r="C16772" t="s">
        <v>34</v>
      </c>
      <c r="D16772" t="s">
        <v>35</v>
      </c>
      <c r="E16772">
        <v>1</v>
      </c>
      <c r="F16772" s="2">
        <v>32.43</v>
      </c>
      <c r="G16772" s="3">
        <v>67</v>
      </c>
      <c r="H16772" s="3">
        <v>0.32429999999999998</v>
      </c>
      <c r="I16772" s="3">
        <v>1.5242100000000001</v>
      </c>
      <c r="J16772" s="3">
        <v>34.278509999999997</v>
      </c>
      <c r="K16772" s="3">
        <v>52.736169230769228</v>
      </c>
      <c r="L16772" s="4">
        <v>0.35000000000000003</v>
      </c>
    </row>
    <row r="16773" spans="1:12" x14ac:dyDescent="0.35">
      <c r="A16773" s="1" t="s">
        <v>28079</v>
      </c>
      <c r="B16773" t="s">
        <v>28080</v>
      </c>
      <c r="C16773" t="s">
        <v>34</v>
      </c>
      <c r="D16773" t="s">
        <v>35</v>
      </c>
      <c r="E16773">
        <v>1</v>
      </c>
      <c r="F16773" s="2">
        <v>50.67</v>
      </c>
      <c r="G16773" s="3">
        <v>112.5</v>
      </c>
      <c r="H16773" s="3">
        <v>0.50670000000000004</v>
      </c>
      <c r="I16773" s="3">
        <v>2.3814899999999999</v>
      </c>
      <c r="J16773" s="3">
        <v>53.558190000000003</v>
      </c>
      <c r="K16773" s="3">
        <v>82.397215384615393</v>
      </c>
      <c r="L16773" s="4">
        <v>0.35000000000000003</v>
      </c>
    </row>
    <row r="16774" spans="1:12" x14ac:dyDescent="0.35">
      <c r="A16774" s="1" t="s">
        <v>28081</v>
      </c>
      <c r="B16774" t="s">
        <v>28082</v>
      </c>
      <c r="C16774" t="s">
        <v>34</v>
      </c>
      <c r="D16774" t="s">
        <v>35</v>
      </c>
      <c r="E16774">
        <v>1</v>
      </c>
      <c r="F16774" s="2">
        <v>8.92</v>
      </c>
      <c r="G16774" s="3">
        <v>19</v>
      </c>
      <c r="H16774" s="3">
        <v>8.9200000000000002E-2</v>
      </c>
      <c r="I16774" s="3">
        <v>0.41924</v>
      </c>
      <c r="J16774" s="3">
        <v>9.4284400000000002</v>
      </c>
      <c r="K16774" s="3">
        <v>14.505292307692308</v>
      </c>
      <c r="L16774" s="4">
        <v>0.35</v>
      </c>
    </row>
    <row r="16775" spans="1:12" x14ac:dyDescent="0.35">
      <c r="A16775" s="1" t="s">
        <v>28083</v>
      </c>
      <c r="B16775" t="s">
        <v>28084</v>
      </c>
      <c r="C16775" t="s">
        <v>34</v>
      </c>
      <c r="D16775" t="s">
        <v>35</v>
      </c>
      <c r="E16775">
        <v>1</v>
      </c>
      <c r="F16775" s="2">
        <v>95.52</v>
      </c>
      <c r="G16775" s="3">
        <v>191</v>
      </c>
      <c r="H16775" s="3">
        <v>0.95519999999999994</v>
      </c>
      <c r="I16775" s="3">
        <v>4.4894400000000001</v>
      </c>
      <c r="J16775" s="3">
        <v>100.96464</v>
      </c>
      <c r="K16775" s="3">
        <v>155.33021538461537</v>
      </c>
      <c r="L16775" s="4">
        <v>0.34999999999999992</v>
      </c>
    </row>
    <row r="16776" spans="1:12" x14ac:dyDescent="0.35">
      <c r="A16776" s="1" t="s">
        <v>28085</v>
      </c>
      <c r="B16776" t="s">
        <v>28086</v>
      </c>
      <c r="C16776" t="s">
        <v>34</v>
      </c>
      <c r="D16776" t="s">
        <v>35</v>
      </c>
      <c r="E16776">
        <v>1</v>
      </c>
      <c r="F16776" s="2">
        <v>87.13</v>
      </c>
      <c r="G16776" s="3">
        <v>163</v>
      </c>
      <c r="H16776" s="3">
        <v>0.87129999999999996</v>
      </c>
      <c r="I16776" s="3">
        <v>4.09511</v>
      </c>
      <c r="J16776" s="3">
        <v>92.096410000000006</v>
      </c>
      <c r="K16776" s="3">
        <v>141.68678461538462</v>
      </c>
      <c r="L16776" s="4">
        <v>0.35</v>
      </c>
    </row>
    <row r="16777" spans="1:12" x14ac:dyDescent="0.35">
      <c r="A16777" s="1" t="s">
        <v>28087</v>
      </c>
      <c r="B16777" t="s">
        <v>28088</v>
      </c>
      <c r="C16777" t="s">
        <v>34</v>
      </c>
      <c r="D16777" t="s">
        <v>35</v>
      </c>
      <c r="E16777">
        <v>1</v>
      </c>
      <c r="F16777" s="2">
        <v>98.58</v>
      </c>
      <c r="G16777" s="3">
        <v>204</v>
      </c>
      <c r="H16777" s="3">
        <v>0.98580000000000001</v>
      </c>
      <c r="I16777" s="3">
        <v>4.6332599999999999</v>
      </c>
      <c r="J16777" s="3">
        <v>104.19906</v>
      </c>
      <c r="K16777" s="3">
        <v>160.30624615384616</v>
      </c>
      <c r="L16777" s="4">
        <v>0.35000000000000003</v>
      </c>
    </row>
    <row r="16778" spans="1:12" x14ac:dyDescent="0.35">
      <c r="A16778" s="1" t="s">
        <v>28089</v>
      </c>
      <c r="B16778" t="s">
        <v>28090</v>
      </c>
      <c r="C16778" t="s">
        <v>34</v>
      </c>
      <c r="D16778" t="s">
        <v>35</v>
      </c>
      <c r="E16778">
        <v>1</v>
      </c>
      <c r="F16778" s="2">
        <v>425.87</v>
      </c>
      <c r="G16778" s="3">
        <v>1757</v>
      </c>
      <c r="H16778" s="3">
        <v>4.2587000000000002</v>
      </c>
      <c r="I16778" s="3">
        <v>20.015889999999999</v>
      </c>
      <c r="J16778" s="3">
        <v>450.14458999999999</v>
      </c>
      <c r="K16778" s="3">
        <v>692.5301384615384</v>
      </c>
      <c r="L16778" s="4">
        <v>0.35</v>
      </c>
    </row>
    <row r="16779" spans="1:12" x14ac:dyDescent="0.35">
      <c r="A16779" s="1" t="s">
        <v>28091</v>
      </c>
      <c r="B16779" t="s">
        <v>28092</v>
      </c>
      <c r="C16779" t="s">
        <v>34</v>
      </c>
      <c r="D16779" t="s">
        <v>35</v>
      </c>
      <c r="E16779">
        <v>1</v>
      </c>
      <c r="F16779" s="2">
        <v>48.2</v>
      </c>
      <c r="G16779" s="3">
        <v>100</v>
      </c>
      <c r="H16779" s="3">
        <v>0.48200000000000004</v>
      </c>
      <c r="I16779" s="3">
        <v>2.2654000000000001</v>
      </c>
      <c r="J16779" s="3">
        <v>50.947400000000002</v>
      </c>
      <c r="K16779" s="3">
        <v>78.380615384615382</v>
      </c>
      <c r="L16779" s="4">
        <v>0.35</v>
      </c>
    </row>
    <row r="16780" spans="1:12" x14ac:dyDescent="0.35">
      <c r="A16780" s="1" t="s">
        <v>28093</v>
      </c>
      <c r="B16780" t="s">
        <v>28094</v>
      </c>
      <c r="C16780" t="s">
        <v>34</v>
      </c>
      <c r="D16780" t="s">
        <v>35</v>
      </c>
      <c r="E16780">
        <v>1</v>
      </c>
      <c r="F16780" s="2">
        <v>6.46</v>
      </c>
      <c r="G16780" s="3">
        <v>15</v>
      </c>
      <c r="H16780" s="3">
        <v>6.4600000000000005E-2</v>
      </c>
      <c r="I16780" s="3">
        <v>0.30362</v>
      </c>
      <c r="J16780" s="3">
        <v>6.82822</v>
      </c>
      <c r="K16780" s="3">
        <v>10.504953846153846</v>
      </c>
      <c r="L16780" s="4">
        <v>0.35</v>
      </c>
    </row>
    <row r="16781" spans="1:12" x14ac:dyDescent="0.35">
      <c r="A16781" s="1" t="s">
        <v>28095</v>
      </c>
      <c r="B16781" t="s">
        <v>28096</v>
      </c>
      <c r="C16781" t="s">
        <v>34</v>
      </c>
      <c r="D16781" t="s">
        <v>35</v>
      </c>
      <c r="E16781">
        <v>1</v>
      </c>
      <c r="F16781" s="2">
        <v>22.37</v>
      </c>
      <c r="G16781" s="3">
        <v>47</v>
      </c>
      <c r="H16781" s="3">
        <v>0.22370000000000001</v>
      </c>
      <c r="I16781" s="3">
        <v>1.05139</v>
      </c>
      <c r="J16781" s="3">
        <v>23.645090000000003</v>
      </c>
      <c r="K16781" s="3">
        <v>36.37706153846154</v>
      </c>
      <c r="L16781" s="4">
        <v>0.34999999999999992</v>
      </c>
    </row>
    <row r="16782" spans="1:12" x14ac:dyDescent="0.35">
      <c r="A16782" s="1" t="s">
        <v>28097</v>
      </c>
      <c r="B16782" t="s">
        <v>28098</v>
      </c>
      <c r="C16782" t="s">
        <v>363</v>
      </c>
      <c r="D16782" t="s">
        <v>364</v>
      </c>
      <c r="E16782">
        <v>1</v>
      </c>
      <c r="F16782" s="2">
        <v>1586</v>
      </c>
      <c r="G16782" s="3">
        <v>3271</v>
      </c>
      <c r="H16782" s="3">
        <v>15.860000000000001</v>
      </c>
      <c r="I16782" s="3">
        <v>74.542000000000002</v>
      </c>
      <c r="J16782" s="3">
        <v>1676.4019999999998</v>
      </c>
      <c r="K16782" s="3">
        <v>2579.0799999999995</v>
      </c>
      <c r="L16782" s="4">
        <v>0.34999999999999992</v>
      </c>
    </row>
    <row r="16783" spans="1:12" x14ac:dyDescent="0.35">
      <c r="A16783" s="1" t="s">
        <v>28099</v>
      </c>
      <c r="B16783" t="s">
        <v>28100</v>
      </c>
      <c r="C16783" t="s">
        <v>363</v>
      </c>
      <c r="D16783" t="s">
        <v>364</v>
      </c>
      <c r="E16783">
        <v>1</v>
      </c>
      <c r="F16783" s="2">
        <v>143.16</v>
      </c>
      <c r="G16783" s="3">
        <v>296</v>
      </c>
      <c r="H16783" s="3">
        <v>1.4316</v>
      </c>
      <c r="I16783" s="3">
        <v>6.7285199999999996</v>
      </c>
      <c r="J16783" s="3">
        <v>151.32012</v>
      </c>
      <c r="K16783" s="3">
        <v>232.80018461538461</v>
      </c>
      <c r="L16783" s="4">
        <v>0.35</v>
      </c>
    </row>
    <row r="16784" spans="1:12" x14ac:dyDescent="0.35">
      <c r="A16784" s="1" t="s">
        <v>28101</v>
      </c>
      <c r="B16784" t="s">
        <v>28102</v>
      </c>
      <c r="C16784" t="s">
        <v>34</v>
      </c>
      <c r="D16784" t="s">
        <v>35</v>
      </c>
      <c r="E16784">
        <v>1</v>
      </c>
      <c r="F16784" s="2">
        <v>60.68</v>
      </c>
      <c r="G16784" s="3">
        <v>126</v>
      </c>
      <c r="H16784" s="3">
        <v>0.60680000000000001</v>
      </c>
      <c r="I16784" s="3">
        <v>2.8519600000000001</v>
      </c>
      <c r="J16784" s="3">
        <v>64.138760000000005</v>
      </c>
      <c r="K16784" s="3">
        <v>98.675015384615392</v>
      </c>
      <c r="L16784" s="4">
        <v>0.35</v>
      </c>
    </row>
    <row r="16785" spans="1:12" x14ac:dyDescent="0.35">
      <c r="A16785" s="1" t="s">
        <v>28103</v>
      </c>
      <c r="B16785" t="s">
        <v>28104</v>
      </c>
      <c r="C16785" t="s">
        <v>363</v>
      </c>
      <c r="D16785" t="s">
        <v>364</v>
      </c>
      <c r="E16785">
        <v>1</v>
      </c>
      <c r="F16785" s="2">
        <v>855</v>
      </c>
      <c r="G16785" s="3">
        <v>1763</v>
      </c>
      <c r="H16785" s="3">
        <v>8.5500000000000007</v>
      </c>
      <c r="I16785" s="3">
        <v>40.185000000000002</v>
      </c>
      <c r="J16785" s="3">
        <v>903.7349999999999</v>
      </c>
      <c r="K16785" s="3">
        <v>1390.3615384615382</v>
      </c>
      <c r="L16785" s="4">
        <v>0.35</v>
      </c>
    </row>
    <row r="16786" spans="1:12" x14ac:dyDescent="0.35">
      <c r="A16786" s="1" t="s">
        <v>28105</v>
      </c>
      <c r="B16786" t="s">
        <v>28106</v>
      </c>
      <c r="C16786" t="s">
        <v>34</v>
      </c>
      <c r="D16786" t="s">
        <v>35</v>
      </c>
      <c r="E16786">
        <v>1</v>
      </c>
      <c r="F16786" s="2">
        <v>182.61</v>
      </c>
      <c r="G16786" s="3">
        <v>377</v>
      </c>
      <c r="H16786" s="3">
        <v>1.8261000000000003</v>
      </c>
      <c r="I16786" s="3">
        <v>8.5826700000000002</v>
      </c>
      <c r="J16786" s="3">
        <v>193.01877000000002</v>
      </c>
      <c r="K16786" s="3">
        <v>296.95195384615386</v>
      </c>
      <c r="L16786" s="4">
        <v>0.35</v>
      </c>
    </row>
    <row r="16787" spans="1:12" x14ac:dyDescent="0.35">
      <c r="A16787" s="1">
        <v>6160</v>
      </c>
      <c r="B16787" t="s">
        <v>28107</v>
      </c>
      <c r="C16787" t="s">
        <v>34</v>
      </c>
      <c r="D16787" t="s">
        <v>35</v>
      </c>
      <c r="E16787">
        <v>1</v>
      </c>
      <c r="F16787" s="2">
        <v>213.99</v>
      </c>
      <c r="G16787" s="3">
        <v>442</v>
      </c>
      <c r="H16787" s="3">
        <v>2.1399000000000004</v>
      </c>
      <c r="I16787" s="3">
        <v>10.05753</v>
      </c>
      <c r="J16787" s="3">
        <v>226.18743000000001</v>
      </c>
      <c r="K16787" s="3">
        <v>347.98066153846156</v>
      </c>
      <c r="L16787" s="4">
        <v>0.35000000000000003</v>
      </c>
    </row>
    <row r="16788" spans="1:12" x14ac:dyDescent="0.35">
      <c r="A16788" s="1" t="s">
        <v>28108</v>
      </c>
      <c r="B16788" t="s">
        <v>28109</v>
      </c>
      <c r="C16788" t="s">
        <v>363</v>
      </c>
      <c r="D16788" t="s">
        <v>364</v>
      </c>
      <c r="E16788">
        <v>1</v>
      </c>
      <c r="F16788" s="2">
        <v>617.72</v>
      </c>
      <c r="G16788" s="3">
        <v>1274</v>
      </c>
      <c r="H16788" s="3">
        <v>6.1772</v>
      </c>
      <c r="I16788" s="3">
        <v>29.03284</v>
      </c>
      <c r="J16788" s="3">
        <v>652.93003999999996</v>
      </c>
      <c r="K16788" s="3">
        <v>1004.5077538461537</v>
      </c>
      <c r="L16788" s="4">
        <v>0.35</v>
      </c>
    </row>
    <row r="16789" spans="1:12" x14ac:dyDescent="0.35">
      <c r="A16789" s="1" t="s">
        <v>28110</v>
      </c>
      <c r="B16789" t="s">
        <v>17690</v>
      </c>
      <c r="C16789" t="s">
        <v>363</v>
      </c>
      <c r="D16789" t="s">
        <v>364</v>
      </c>
      <c r="E16789">
        <v>1</v>
      </c>
      <c r="F16789" s="2">
        <v>611.1</v>
      </c>
      <c r="G16789" s="3">
        <v>5040</v>
      </c>
      <c r="H16789" s="3">
        <v>6.1110000000000007</v>
      </c>
      <c r="I16789" s="3">
        <v>28.721700000000002</v>
      </c>
      <c r="J16789" s="3">
        <v>645.93270000000007</v>
      </c>
      <c r="K16789" s="3">
        <v>993.74261538461542</v>
      </c>
      <c r="L16789" s="4">
        <v>0.35</v>
      </c>
    </row>
    <row r="16790" spans="1:12" x14ac:dyDescent="0.35">
      <c r="A16790" s="1" t="s">
        <v>28111</v>
      </c>
      <c r="B16790" t="s">
        <v>20423</v>
      </c>
      <c r="C16790" t="s">
        <v>34</v>
      </c>
      <c r="D16790" t="s">
        <v>35</v>
      </c>
      <c r="E16790">
        <v>1</v>
      </c>
      <c r="F16790" s="2">
        <v>85.97</v>
      </c>
      <c r="G16790" s="3">
        <v>105</v>
      </c>
      <c r="H16790" s="3">
        <v>0.85970000000000002</v>
      </c>
      <c r="I16790" s="3">
        <v>4.0405899999999999</v>
      </c>
      <c r="J16790" s="3">
        <v>90.870289999999997</v>
      </c>
      <c r="K16790" s="3">
        <v>139.80044615384614</v>
      </c>
      <c r="L16790" s="4">
        <v>0.34999999999999992</v>
      </c>
    </row>
    <row r="16791" spans="1:12" x14ac:dyDescent="0.35">
      <c r="A16791" s="1" t="s">
        <v>28112</v>
      </c>
      <c r="B16791" t="s">
        <v>13780</v>
      </c>
      <c r="C16791" t="s">
        <v>34</v>
      </c>
      <c r="D16791" t="s">
        <v>35</v>
      </c>
      <c r="E16791">
        <v>1</v>
      </c>
      <c r="F16791" s="2">
        <v>185.19</v>
      </c>
      <c r="G16791" s="3">
        <v>382</v>
      </c>
      <c r="H16791" s="3">
        <v>1.8519000000000001</v>
      </c>
      <c r="I16791" s="3">
        <v>8.7039299999999997</v>
      </c>
      <c r="J16791" s="3">
        <v>195.74583000000001</v>
      </c>
      <c r="K16791" s="3">
        <v>301.14743076923077</v>
      </c>
      <c r="L16791" s="4">
        <v>0.35</v>
      </c>
    </row>
    <row r="16792" spans="1:12" x14ac:dyDescent="0.35">
      <c r="A16792" s="1" t="s">
        <v>28113</v>
      </c>
      <c r="B16792" t="s">
        <v>28114</v>
      </c>
      <c r="C16792" t="s">
        <v>34</v>
      </c>
      <c r="D16792" t="s">
        <v>35</v>
      </c>
      <c r="E16792">
        <v>1</v>
      </c>
      <c r="F16792" s="2">
        <v>5.64</v>
      </c>
      <c r="G16792" s="3">
        <v>12</v>
      </c>
      <c r="H16792" s="3">
        <v>5.6399999999999999E-2</v>
      </c>
      <c r="I16792" s="3">
        <v>0.26507999999999998</v>
      </c>
      <c r="J16792" s="3">
        <v>5.9614799999999999</v>
      </c>
      <c r="K16792" s="3">
        <v>9.1715076923076921</v>
      </c>
      <c r="L16792" s="4">
        <v>0.35</v>
      </c>
    </row>
    <row r="16793" spans="1:12" x14ac:dyDescent="0.35">
      <c r="A16793" s="1" t="s">
        <v>28115</v>
      </c>
      <c r="B16793" t="s">
        <v>28116</v>
      </c>
      <c r="C16793" t="s">
        <v>34</v>
      </c>
      <c r="D16793" t="s">
        <v>35</v>
      </c>
      <c r="E16793">
        <v>1</v>
      </c>
      <c r="F16793" s="2">
        <v>144.6</v>
      </c>
      <c r="G16793" s="3">
        <v>277</v>
      </c>
      <c r="H16793" s="3">
        <v>1.446</v>
      </c>
      <c r="I16793" s="3">
        <v>6.7961999999999998</v>
      </c>
      <c r="J16793" s="3">
        <v>152.84219999999999</v>
      </c>
      <c r="K16793" s="3">
        <v>235.14184615384613</v>
      </c>
      <c r="L16793" s="4">
        <v>0.35</v>
      </c>
    </row>
    <row r="16794" spans="1:12" x14ac:dyDescent="0.35">
      <c r="A16794" s="1" t="s">
        <v>28117</v>
      </c>
      <c r="B16794" t="s">
        <v>28118</v>
      </c>
      <c r="C16794" t="s">
        <v>26</v>
      </c>
      <c r="D16794" t="s">
        <v>27</v>
      </c>
      <c r="E16794">
        <v>1</v>
      </c>
      <c r="F16794" s="2">
        <v>113328.08</v>
      </c>
      <c r="G16794" s="3">
        <v>233667</v>
      </c>
      <c r="H16794" s="3">
        <v>1133.2808</v>
      </c>
      <c r="I16794" s="3">
        <v>5326.4197599999998</v>
      </c>
      <c r="J16794" s="3">
        <v>119787.78056</v>
      </c>
      <c r="K16794" s="3">
        <v>184288.89316923075</v>
      </c>
      <c r="L16794" s="4">
        <v>0.34999999999999992</v>
      </c>
    </row>
    <row r="16795" spans="1:12" x14ac:dyDescent="0.35">
      <c r="A16795" s="1">
        <v>1640</v>
      </c>
      <c r="B16795" t="s">
        <v>28119</v>
      </c>
      <c r="C16795" t="s">
        <v>34</v>
      </c>
      <c r="D16795" t="s">
        <v>35</v>
      </c>
      <c r="E16795">
        <v>1</v>
      </c>
      <c r="F16795" s="2">
        <v>17.600000000000001</v>
      </c>
      <c r="G16795" s="3">
        <v>37</v>
      </c>
      <c r="H16795" s="3">
        <v>0.17600000000000002</v>
      </c>
      <c r="I16795" s="3">
        <v>0.82720000000000005</v>
      </c>
      <c r="J16795" s="3">
        <v>18.603200000000001</v>
      </c>
      <c r="K16795" s="3">
        <v>28.620307692307694</v>
      </c>
      <c r="L16795" s="4">
        <v>0.35000000000000003</v>
      </c>
    </row>
    <row r="16796" spans="1:12" x14ac:dyDescent="0.35">
      <c r="A16796" s="1" t="s">
        <v>28120</v>
      </c>
      <c r="B16796" t="s">
        <v>28121</v>
      </c>
      <c r="C16796" t="s">
        <v>363</v>
      </c>
      <c r="D16796" t="s">
        <v>364</v>
      </c>
      <c r="E16796">
        <v>1</v>
      </c>
      <c r="F16796" s="2">
        <v>1580</v>
      </c>
      <c r="G16796" s="3">
        <v>3258</v>
      </c>
      <c r="H16796" s="3">
        <v>15.8</v>
      </c>
      <c r="I16796" s="3">
        <v>74.260000000000005</v>
      </c>
      <c r="J16796" s="3">
        <v>1670.06</v>
      </c>
      <c r="K16796" s="3">
        <v>2569.3230769230768</v>
      </c>
      <c r="L16796" s="4">
        <v>0.35</v>
      </c>
    </row>
    <row r="16797" spans="1:12" x14ac:dyDescent="0.35">
      <c r="A16797" s="1" t="s">
        <v>28122</v>
      </c>
      <c r="B16797" t="s">
        <v>28123</v>
      </c>
      <c r="C16797" t="s">
        <v>34</v>
      </c>
      <c r="D16797" t="s">
        <v>35</v>
      </c>
      <c r="E16797">
        <v>1</v>
      </c>
      <c r="F16797" s="2">
        <v>35.07</v>
      </c>
      <c r="G16797" s="3">
        <v>73</v>
      </c>
      <c r="H16797" s="3">
        <v>0.35070000000000001</v>
      </c>
      <c r="I16797" s="3">
        <v>1.64829</v>
      </c>
      <c r="J16797" s="3">
        <v>37.068990000000007</v>
      </c>
      <c r="K16797" s="3">
        <v>57.029215384615391</v>
      </c>
      <c r="L16797" s="4">
        <v>0.35</v>
      </c>
    </row>
    <row r="16798" spans="1:12" x14ac:dyDescent="0.35">
      <c r="A16798" s="1" t="s">
        <v>28124</v>
      </c>
      <c r="B16798" t="s">
        <v>26744</v>
      </c>
      <c r="C16798" t="s">
        <v>26</v>
      </c>
      <c r="D16798" t="s">
        <v>27</v>
      </c>
      <c r="E16798">
        <v>1</v>
      </c>
      <c r="F16798" s="2">
        <v>62.08</v>
      </c>
      <c r="G16798" s="3">
        <v>128</v>
      </c>
      <c r="H16798" s="3">
        <v>0.62080000000000002</v>
      </c>
      <c r="I16798" s="3">
        <v>2.9177599999999999</v>
      </c>
      <c r="J16798" s="3">
        <v>65.618560000000002</v>
      </c>
      <c r="K16798" s="3">
        <v>100.95163076923077</v>
      </c>
      <c r="L16798" s="4">
        <v>0.35000000000000003</v>
      </c>
    </row>
    <row r="16799" spans="1:12" x14ac:dyDescent="0.35">
      <c r="A16799" s="1" t="s">
        <v>28125</v>
      </c>
      <c r="B16799" t="s">
        <v>28126</v>
      </c>
      <c r="C16799" t="s">
        <v>34</v>
      </c>
      <c r="D16799" t="s">
        <v>35</v>
      </c>
      <c r="E16799">
        <v>1</v>
      </c>
      <c r="F16799" s="2">
        <v>831.6</v>
      </c>
      <c r="G16799" s="3">
        <v>1715</v>
      </c>
      <c r="H16799" s="3">
        <v>8.3160000000000007</v>
      </c>
      <c r="I16799" s="3">
        <v>39.0852</v>
      </c>
      <c r="J16799" s="3">
        <v>879.00120000000004</v>
      </c>
      <c r="K16799" s="3">
        <v>1352.3095384615385</v>
      </c>
      <c r="L16799" s="4">
        <v>0.35</v>
      </c>
    </row>
    <row r="16800" spans="1:12" x14ac:dyDescent="0.35">
      <c r="A16800" s="1" t="s">
        <v>28127</v>
      </c>
      <c r="B16800" t="s">
        <v>28128</v>
      </c>
      <c r="C16800" t="s">
        <v>13</v>
      </c>
      <c r="D16800" t="s">
        <v>14</v>
      </c>
      <c r="E16800">
        <v>1</v>
      </c>
      <c r="F16800" s="2">
        <v>84.44</v>
      </c>
      <c r="G16800" s="3">
        <v>175</v>
      </c>
      <c r="H16800" s="3">
        <v>0.84440000000000004</v>
      </c>
      <c r="I16800" s="3">
        <v>3.96868</v>
      </c>
      <c r="J16800" s="3">
        <v>89.253079999999997</v>
      </c>
      <c r="K16800" s="3">
        <v>137.31243076923076</v>
      </c>
      <c r="L16800" s="4">
        <v>0.35</v>
      </c>
    </row>
    <row r="16801" spans="1:12" x14ac:dyDescent="0.35">
      <c r="A16801" s="1" t="s">
        <v>28129</v>
      </c>
      <c r="B16801" t="s">
        <v>28130</v>
      </c>
      <c r="C16801" t="s">
        <v>34</v>
      </c>
      <c r="D16801" t="s">
        <v>35</v>
      </c>
      <c r="E16801">
        <v>1</v>
      </c>
      <c r="F16801" s="2">
        <v>83.12</v>
      </c>
      <c r="G16801" s="3">
        <v>172</v>
      </c>
      <c r="H16801" s="3">
        <v>0.83120000000000005</v>
      </c>
      <c r="I16801" s="3">
        <v>3.9066400000000003</v>
      </c>
      <c r="J16801" s="3">
        <v>87.857839999999996</v>
      </c>
      <c r="K16801" s="3">
        <v>135.16590769230768</v>
      </c>
      <c r="L16801" s="4">
        <v>0.35</v>
      </c>
    </row>
    <row r="16802" spans="1:12" x14ac:dyDescent="0.35">
      <c r="A16802" s="1" t="s">
        <v>28131</v>
      </c>
      <c r="B16802" t="s">
        <v>23144</v>
      </c>
      <c r="C16802" t="s">
        <v>34</v>
      </c>
      <c r="D16802" t="s">
        <v>35</v>
      </c>
      <c r="E16802">
        <v>1</v>
      </c>
      <c r="F16802" s="2">
        <v>5595.48</v>
      </c>
      <c r="G16802" s="3">
        <v>11538</v>
      </c>
      <c r="H16802" s="3">
        <v>55.954799999999999</v>
      </c>
      <c r="I16802" s="3">
        <v>262.98755999999997</v>
      </c>
      <c r="J16802" s="3">
        <v>5914.4223599999996</v>
      </c>
      <c r="K16802" s="3">
        <v>9099.1113230769224</v>
      </c>
      <c r="L16802" s="4">
        <v>0.35</v>
      </c>
    </row>
    <row r="16803" spans="1:12" x14ac:dyDescent="0.35">
      <c r="A16803" s="1" t="s">
        <v>28132</v>
      </c>
      <c r="B16803" t="s">
        <v>28133</v>
      </c>
      <c r="C16803" t="s">
        <v>34</v>
      </c>
      <c r="D16803" t="s">
        <v>35</v>
      </c>
      <c r="E16803">
        <v>1</v>
      </c>
      <c r="F16803" s="2">
        <v>283.89</v>
      </c>
      <c r="G16803" s="3">
        <v>586</v>
      </c>
      <c r="H16803" s="3">
        <v>2.8388999999999998</v>
      </c>
      <c r="I16803" s="3">
        <v>13.342829999999999</v>
      </c>
      <c r="J16803" s="3">
        <v>300.07173</v>
      </c>
      <c r="K16803" s="3">
        <v>461.64881538461538</v>
      </c>
      <c r="L16803" s="4">
        <v>0.35</v>
      </c>
    </row>
    <row r="16804" spans="1:12" x14ac:dyDescent="0.35">
      <c r="A16804" s="1" t="s">
        <v>28134</v>
      </c>
      <c r="B16804" t="s">
        <v>28135</v>
      </c>
      <c r="C16804" t="s">
        <v>13</v>
      </c>
      <c r="D16804" t="s">
        <v>14</v>
      </c>
      <c r="E16804">
        <v>1</v>
      </c>
      <c r="F16804" s="2">
        <v>117</v>
      </c>
      <c r="G16804" s="3">
        <v>242</v>
      </c>
      <c r="H16804" s="3">
        <v>1.17</v>
      </c>
      <c r="I16804" s="3">
        <v>5.4989999999999997</v>
      </c>
      <c r="J16804" s="3">
        <v>123.669</v>
      </c>
      <c r="K16804" s="3">
        <v>190.26</v>
      </c>
      <c r="L16804" s="4">
        <v>0.35</v>
      </c>
    </row>
    <row r="16805" spans="1:12" x14ac:dyDescent="0.35">
      <c r="A16805" s="1" t="s">
        <v>28136</v>
      </c>
      <c r="B16805" t="s">
        <v>28137</v>
      </c>
      <c r="C16805" t="s">
        <v>34</v>
      </c>
      <c r="D16805" t="s">
        <v>35</v>
      </c>
      <c r="E16805">
        <v>1</v>
      </c>
      <c r="F16805" s="2">
        <v>49.87</v>
      </c>
      <c r="G16805" s="3">
        <v>103</v>
      </c>
      <c r="H16805" s="3">
        <v>0.49869999999999998</v>
      </c>
      <c r="I16805" s="3">
        <v>2.34389</v>
      </c>
      <c r="J16805" s="3">
        <v>52.712589999999999</v>
      </c>
      <c r="K16805" s="3">
        <v>81.096292307692309</v>
      </c>
      <c r="L16805" s="4">
        <v>0.35000000000000003</v>
      </c>
    </row>
    <row r="16806" spans="1:12" x14ac:dyDescent="0.35">
      <c r="A16806" s="1" t="s">
        <v>28138</v>
      </c>
      <c r="B16806" t="s">
        <v>28139</v>
      </c>
      <c r="C16806" t="s">
        <v>26</v>
      </c>
      <c r="D16806" t="s">
        <v>27</v>
      </c>
      <c r="E16806">
        <v>1</v>
      </c>
      <c r="F16806" s="2">
        <v>110.85</v>
      </c>
      <c r="G16806" s="3">
        <v>229</v>
      </c>
      <c r="H16806" s="3">
        <v>1.1085</v>
      </c>
      <c r="I16806" s="3">
        <v>5.2099500000000001</v>
      </c>
      <c r="J16806" s="3">
        <v>117.16845000000001</v>
      </c>
      <c r="K16806" s="3">
        <v>180.25915384615385</v>
      </c>
      <c r="L16806" s="4">
        <v>0.35</v>
      </c>
    </row>
    <row r="16807" spans="1:12" x14ac:dyDescent="0.35">
      <c r="A16807" s="1" t="s">
        <v>28140</v>
      </c>
      <c r="B16807" t="s">
        <v>28141</v>
      </c>
      <c r="C16807" t="s">
        <v>34</v>
      </c>
      <c r="D16807" t="s">
        <v>35</v>
      </c>
      <c r="E16807">
        <v>1</v>
      </c>
      <c r="F16807" s="2">
        <v>27.26</v>
      </c>
      <c r="G16807" s="3">
        <v>57</v>
      </c>
      <c r="H16807" s="3">
        <v>0.27260000000000001</v>
      </c>
      <c r="I16807" s="3">
        <v>1.28122</v>
      </c>
      <c r="J16807" s="3">
        <v>28.813820000000003</v>
      </c>
      <c r="K16807" s="3">
        <v>44.328953846153851</v>
      </c>
      <c r="L16807" s="4">
        <v>0.35</v>
      </c>
    </row>
    <row r="16808" spans="1:12" x14ac:dyDescent="0.35">
      <c r="A16808" s="1" t="s">
        <v>28142</v>
      </c>
      <c r="B16808" t="s">
        <v>28143</v>
      </c>
      <c r="C16808" t="s">
        <v>34</v>
      </c>
      <c r="D16808" t="s">
        <v>35</v>
      </c>
      <c r="E16808">
        <v>1</v>
      </c>
      <c r="F16808" s="2">
        <v>157.54</v>
      </c>
      <c r="G16808" s="3">
        <v>325</v>
      </c>
      <c r="H16808" s="3">
        <v>1.5753999999999999</v>
      </c>
      <c r="I16808" s="3">
        <v>7.4043799999999997</v>
      </c>
      <c r="J16808" s="3">
        <v>166.51978</v>
      </c>
      <c r="K16808" s="3">
        <v>256.18427692307694</v>
      </c>
      <c r="L16808" s="4">
        <v>0.35000000000000003</v>
      </c>
    </row>
    <row r="16809" spans="1:12" x14ac:dyDescent="0.35">
      <c r="A16809" s="1" t="s">
        <v>28144</v>
      </c>
      <c r="B16809" t="s">
        <v>28145</v>
      </c>
      <c r="C16809" t="s">
        <v>26</v>
      </c>
      <c r="D16809" t="s">
        <v>27</v>
      </c>
      <c r="E16809">
        <v>1</v>
      </c>
      <c r="F16809" s="2">
        <v>212.13</v>
      </c>
      <c r="G16809" s="3">
        <v>438</v>
      </c>
      <c r="H16809" s="3">
        <v>2.1213000000000002</v>
      </c>
      <c r="I16809" s="3">
        <v>9.97011</v>
      </c>
      <c r="J16809" s="3">
        <v>224.22140999999999</v>
      </c>
      <c r="K16809" s="3">
        <v>344.95601538461534</v>
      </c>
      <c r="L16809" s="4">
        <v>0.34999999999999992</v>
      </c>
    </row>
    <row r="16810" spans="1:12" x14ac:dyDescent="0.35">
      <c r="A16810" s="1" t="s">
        <v>28146</v>
      </c>
      <c r="B16810" t="s">
        <v>28147</v>
      </c>
      <c r="C16810" t="s">
        <v>34</v>
      </c>
      <c r="D16810" t="s">
        <v>35</v>
      </c>
      <c r="E16810">
        <v>1</v>
      </c>
      <c r="F16810" s="2">
        <v>285.29000000000002</v>
      </c>
      <c r="G16810" s="3">
        <v>589</v>
      </c>
      <c r="H16810" s="3">
        <v>2.8529000000000004</v>
      </c>
      <c r="I16810" s="3">
        <v>13.40863</v>
      </c>
      <c r="J16810" s="3">
        <v>301.55153000000001</v>
      </c>
      <c r="K16810" s="3">
        <v>463.92543076923079</v>
      </c>
      <c r="L16810" s="4">
        <v>0.35</v>
      </c>
    </row>
    <row r="16811" spans="1:12" x14ac:dyDescent="0.35">
      <c r="A16811" s="1">
        <v>41468</v>
      </c>
      <c r="B16811" t="s">
        <v>28148</v>
      </c>
      <c r="C16811" t="s">
        <v>34</v>
      </c>
      <c r="D16811" t="s">
        <v>35</v>
      </c>
      <c r="E16811">
        <v>1</v>
      </c>
      <c r="F16811" s="2">
        <v>367.01</v>
      </c>
      <c r="G16811" s="3">
        <v>757</v>
      </c>
      <c r="H16811" s="3">
        <v>3.6701000000000001</v>
      </c>
      <c r="I16811" s="3">
        <v>17.249469999999999</v>
      </c>
      <c r="J16811" s="3">
        <v>387.92956999999996</v>
      </c>
      <c r="K16811" s="3">
        <v>596.81472307692297</v>
      </c>
      <c r="L16811" s="4">
        <v>0.35</v>
      </c>
    </row>
    <row r="16812" spans="1:12" x14ac:dyDescent="0.35">
      <c r="A16812" s="1" t="s">
        <v>28149</v>
      </c>
      <c r="B16812" t="s">
        <v>28150</v>
      </c>
      <c r="C16812" t="s">
        <v>34</v>
      </c>
      <c r="D16812" t="s">
        <v>35</v>
      </c>
      <c r="E16812">
        <v>1</v>
      </c>
      <c r="F16812" s="2">
        <v>120.4</v>
      </c>
      <c r="G16812" s="3">
        <v>249</v>
      </c>
      <c r="H16812" s="3">
        <v>1.2040000000000002</v>
      </c>
      <c r="I16812" s="3">
        <v>5.6588000000000003</v>
      </c>
      <c r="J16812" s="3">
        <v>127.2628</v>
      </c>
      <c r="K16812" s="3">
        <v>195.78892307692306</v>
      </c>
      <c r="L16812" s="4">
        <v>0.34999999999999992</v>
      </c>
    </row>
    <row r="16813" spans="1:12" x14ac:dyDescent="0.35">
      <c r="A16813" s="1" t="s">
        <v>28151</v>
      </c>
      <c r="B16813" t="s">
        <v>28152</v>
      </c>
      <c r="C16813" t="s">
        <v>34</v>
      </c>
      <c r="D16813" t="s">
        <v>35</v>
      </c>
      <c r="E16813">
        <v>1</v>
      </c>
      <c r="F16813" s="2">
        <v>5806.35</v>
      </c>
      <c r="G16813" s="3">
        <v>11972</v>
      </c>
      <c r="H16813" s="3">
        <v>58.063500000000005</v>
      </c>
      <c r="I16813" s="3">
        <v>272.89845000000003</v>
      </c>
      <c r="J16813" s="3">
        <v>6137.3119500000003</v>
      </c>
      <c r="K16813" s="3">
        <v>9442.018384615385</v>
      </c>
      <c r="L16813" s="4">
        <v>0.35</v>
      </c>
    </row>
    <row r="16814" spans="1:12" x14ac:dyDescent="0.35">
      <c r="A16814" s="1" t="s">
        <v>28153</v>
      </c>
      <c r="B16814" t="s">
        <v>28154</v>
      </c>
      <c r="C16814" t="s">
        <v>34</v>
      </c>
      <c r="D16814" t="s">
        <v>35</v>
      </c>
      <c r="E16814">
        <v>1</v>
      </c>
      <c r="F16814" s="2">
        <v>25.93</v>
      </c>
      <c r="G16814" s="3">
        <v>54</v>
      </c>
      <c r="H16814" s="3">
        <v>0.25929999999999997</v>
      </c>
      <c r="I16814" s="3">
        <v>1.21871</v>
      </c>
      <c r="J16814" s="3">
        <v>27.408010000000001</v>
      </c>
      <c r="K16814" s="3">
        <v>42.166169230769228</v>
      </c>
      <c r="L16814" s="4">
        <v>0.34999999999999992</v>
      </c>
    </row>
    <row r="16815" spans="1:12" x14ac:dyDescent="0.35">
      <c r="A16815" s="1" t="s">
        <v>28155</v>
      </c>
      <c r="B16815" t="s">
        <v>28156</v>
      </c>
      <c r="C16815" t="s">
        <v>34</v>
      </c>
      <c r="D16815" t="s">
        <v>35</v>
      </c>
      <c r="E16815">
        <v>1</v>
      </c>
      <c r="F16815" s="2">
        <v>119.03</v>
      </c>
      <c r="G16815" s="3">
        <v>246</v>
      </c>
      <c r="H16815" s="3">
        <v>1.1903000000000001</v>
      </c>
      <c r="I16815" s="3">
        <v>5.5944099999999999</v>
      </c>
      <c r="J16815" s="3">
        <v>125.81470999999999</v>
      </c>
      <c r="K16815" s="3">
        <v>193.56109230769229</v>
      </c>
      <c r="L16815" s="4">
        <v>0.35</v>
      </c>
    </row>
    <row r="16816" spans="1:12" x14ac:dyDescent="0.35">
      <c r="A16816" s="1" t="s">
        <v>28157</v>
      </c>
      <c r="B16816" t="s">
        <v>28158</v>
      </c>
      <c r="C16816" t="s">
        <v>34</v>
      </c>
      <c r="D16816" t="s">
        <v>35</v>
      </c>
      <c r="E16816">
        <v>1</v>
      </c>
      <c r="F16816" s="2">
        <v>145.63</v>
      </c>
      <c r="G16816" s="3">
        <v>301</v>
      </c>
      <c r="H16816" s="3">
        <v>1.4562999999999999</v>
      </c>
      <c r="I16816" s="3">
        <v>6.8446099999999994</v>
      </c>
      <c r="J16816" s="3">
        <v>153.93090999999998</v>
      </c>
      <c r="K16816" s="3">
        <v>236.81678461538459</v>
      </c>
      <c r="L16816" s="4">
        <v>0.35000000000000003</v>
      </c>
    </row>
    <row r="16817" spans="1:12" x14ac:dyDescent="0.35">
      <c r="A16817" s="1" t="s">
        <v>28159</v>
      </c>
      <c r="B16817" t="s">
        <v>28160</v>
      </c>
      <c r="C16817" t="s">
        <v>26</v>
      </c>
      <c r="D16817" t="s">
        <v>27</v>
      </c>
      <c r="E16817">
        <v>1</v>
      </c>
      <c r="F16817" s="2">
        <v>53.2</v>
      </c>
      <c r="G16817" s="3">
        <v>110</v>
      </c>
      <c r="H16817" s="3">
        <v>0.53200000000000003</v>
      </c>
      <c r="I16817" s="3">
        <v>2.5004</v>
      </c>
      <c r="J16817" s="3">
        <v>56.232399999999998</v>
      </c>
      <c r="K16817" s="3">
        <v>86.511384615384614</v>
      </c>
      <c r="L16817" s="4">
        <v>0.35000000000000003</v>
      </c>
    </row>
    <row r="16818" spans="1:12" x14ac:dyDescent="0.35">
      <c r="A16818" s="1" t="s">
        <v>28161</v>
      </c>
      <c r="B16818" t="s">
        <v>28162</v>
      </c>
      <c r="C16818" t="s">
        <v>34</v>
      </c>
      <c r="D16818" t="s">
        <v>35</v>
      </c>
      <c r="E16818">
        <v>1</v>
      </c>
      <c r="F16818" s="2">
        <v>6.65</v>
      </c>
      <c r="G16818" s="3">
        <v>14</v>
      </c>
      <c r="H16818" s="3">
        <v>6.6500000000000004E-2</v>
      </c>
      <c r="I16818" s="3">
        <v>0.31254999999999999</v>
      </c>
      <c r="J16818" s="3">
        <v>7.0290499999999998</v>
      </c>
      <c r="K16818" s="3">
        <v>10.813923076923077</v>
      </c>
      <c r="L16818" s="4">
        <v>0.35000000000000003</v>
      </c>
    </row>
    <row r="16819" spans="1:12" x14ac:dyDescent="0.35">
      <c r="A16819" s="1" t="s">
        <v>28163</v>
      </c>
      <c r="B16819" t="s">
        <v>28164</v>
      </c>
      <c r="C16819" t="s">
        <v>34</v>
      </c>
      <c r="D16819" t="s">
        <v>35</v>
      </c>
      <c r="E16819">
        <v>1</v>
      </c>
      <c r="F16819" s="2">
        <v>39.229999999999997</v>
      </c>
      <c r="G16819" s="3">
        <v>81</v>
      </c>
      <c r="H16819" s="3">
        <v>0.39229999999999998</v>
      </c>
      <c r="I16819" s="3">
        <v>1.8438099999999999</v>
      </c>
      <c r="J16819" s="3">
        <v>41.466109999999993</v>
      </c>
      <c r="K16819" s="3">
        <v>63.794015384615371</v>
      </c>
      <c r="L16819" s="4">
        <v>0.35</v>
      </c>
    </row>
    <row r="16820" spans="1:12" x14ac:dyDescent="0.35">
      <c r="A16820" s="1" t="s">
        <v>28165</v>
      </c>
      <c r="B16820" t="s">
        <v>28166</v>
      </c>
      <c r="C16820" t="s">
        <v>34</v>
      </c>
      <c r="D16820" t="s">
        <v>35</v>
      </c>
      <c r="E16820">
        <v>1</v>
      </c>
      <c r="F16820" s="2">
        <v>1139.1500000000001</v>
      </c>
      <c r="G16820" s="3">
        <v>2349</v>
      </c>
      <c r="H16820" s="3">
        <v>11.391500000000001</v>
      </c>
      <c r="I16820" s="3">
        <v>53.540050000000008</v>
      </c>
      <c r="J16820" s="3">
        <v>1204.0815500000001</v>
      </c>
      <c r="K16820" s="3">
        <v>1852.433153846154</v>
      </c>
      <c r="L16820" s="4">
        <v>0.35000000000000003</v>
      </c>
    </row>
    <row r="16821" spans="1:12" x14ac:dyDescent="0.35">
      <c r="A16821" s="1" t="s">
        <v>28167</v>
      </c>
      <c r="B16821" t="s">
        <v>28168</v>
      </c>
      <c r="C16821" t="s">
        <v>34</v>
      </c>
      <c r="D16821" t="s">
        <v>35</v>
      </c>
      <c r="E16821">
        <v>1</v>
      </c>
      <c r="F16821" s="2">
        <v>22248.27</v>
      </c>
      <c r="G16821" s="3">
        <v>45873</v>
      </c>
      <c r="H16821" s="3">
        <v>222.48270000000002</v>
      </c>
      <c r="I16821" s="3">
        <v>1045.66869</v>
      </c>
      <c r="J16821" s="3">
        <v>23516.42139</v>
      </c>
      <c r="K16821" s="3">
        <v>36179.10983076923</v>
      </c>
      <c r="L16821" s="4">
        <v>0.35</v>
      </c>
    </row>
    <row r="16822" spans="1:12" x14ac:dyDescent="0.35">
      <c r="A16822" s="1" t="s">
        <v>28169</v>
      </c>
      <c r="B16822" t="s">
        <v>28170</v>
      </c>
      <c r="C16822" t="s">
        <v>34</v>
      </c>
      <c r="D16822" t="s">
        <v>35</v>
      </c>
      <c r="E16822">
        <v>1</v>
      </c>
      <c r="F16822" s="2">
        <v>49.38</v>
      </c>
      <c r="G16822" s="3">
        <v>102</v>
      </c>
      <c r="H16822" s="3">
        <v>0.49380000000000002</v>
      </c>
      <c r="I16822" s="3">
        <v>2.3208600000000001</v>
      </c>
      <c r="J16822" s="3">
        <v>52.194660000000006</v>
      </c>
      <c r="K16822" s="3">
        <v>80.299476923076924</v>
      </c>
      <c r="L16822" s="4">
        <v>0.34999999999999992</v>
      </c>
    </row>
    <row r="16823" spans="1:12" x14ac:dyDescent="0.35">
      <c r="A16823" s="1" t="s">
        <v>28171</v>
      </c>
      <c r="B16823" t="s">
        <v>28172</v>
      </c>
      <c r="C16823" t="s">
        <v>34</v>
      </c>
      <c r="D16823" t="s">
        <v>35</v>
      </c>
      <c r="E16823">
        <v>1</v>
      </c>
      <c r="F16823" s="2">
        <v>45.88</v>
      </c>
      <c r="G16823" s="3">
        <v>95</v>
      </c>
      <c r="H16823" s="3">
        <v>0.45880000000000004</v>
      </c>
      <c r="I16823" s="3">
        <v>2.1563600000000003</v>
      </c>
      <c r="J16823" s="3">
        <v>48.495159999999998</v>
      </c>
      <c r="K16823" s="3">
        <v>74.607938461538453</v>
      </c>
      <c r="L16823" s="4">
        <v>0.34999999999999992</v>
      </c>
    </row>
    <row r="16824" spans="1:12" x14ac:dyDescent="0.35">
      <c r="A16824" s="1" t="s">
        <v>28173</v>
      </c>
      <c r="B16824" t="s">
        <v>28174</v>
      </c>
      <c r="C16824" t="s">
        <v>34</v>
      </c>
      <c r="D16824" t="s">
        <v>35</v>
      </c>
      <c r="E16824">
        <v>1</v>
      </c>
      <c r="F16824" s="2">
        <v>29.26</v>
      </c>
      <c r="G16824" s="3">
        <v>61</v>
      </c>
      <c r="H16824" s="3">
        <v>0.29260000000000003</v>
      </c>
      <c r="I16824" s="3">
        <v>1.3752200000000001</v>
      </c>
      <c r="J16824" s="3">
        <v>30.927820000000001</v>
      </c>
      <c r="K16824" s="3">
        <v>47.58126153846154</v>
      </c>
      <c r="L16824" s="4">
        <v>0.35000000000000003</v>
      </c>
    </row>
    <row r="16825" spans="1:12" x14ac:dyDescent="0.35">
      <c r="A16825" s="1" t="s">
        <v>28175</v>
      </c>
      <c r="B16825" t="s">
        <v>28176</v>
      </c>
      <c r="C16825" t="s">
        <v>34</v>
      </c>
      <c r="D16825" t="s">
        <v>35</v>
      </c>
      <c r="E16825">
        <v>1</v>
      </c>
      <c r="F16825" s="2">
        <v>13.28</v>
      </c>
      <c r="G16825" s="3">
        <v>28</v>
      </c>
      <c r="H16825" s="3">
        <v>0.1328</v>
      </c>
      <c r="I16825" s="3">
        <v>0.62415999999999994</v>
      </c>
      <c r="J16825" s="3">
        <v>14.036959999999999</v>
      </c>
      <c r="K16825" s="3">
        <v>21.595323076923073</v>
      </c>
      <c r="L16825" s="4">
        <v>0.34999999999999992</v>
      </c>
    </row>
    <row r="16826" spans="1:12" x14ac:dyDescent="0.35">
      <c r="A16826" s="1" t="s">
        <v>28177</v>
      </c>
      <c r="B16826" t="s">
        <v>28178</v>
      </c>
      <c r="C16826" t="s">
        <v>34</v>
      </c>
      <c r="D16826" t="s">
        <v>35</v>
      </c>
      <c r="E16826">
        <v>1</v>
      </c>
      <c r="F16826" s="2">
        <v>331.65</v>
      </c>
      <c r="G16826" s="3">
        <v>684</v>
      </c>
      <c r="H16826" s="3">
        <v>3.3165</v>
      </c>
      <c r="I16826" s="3">
        <v>15.587549999999998</v>
      </c>
      <c r="J16826" s="3">
        <v>350.55405000000002</v>
      </c>
      <c r="K16826" s="3">
        <v>539.31392307692306</v>
      </c>
      <c r="L16826" s="4">
        <v>0.34999999999999992</v>
      </c>
    </row>
    <row r="16827" spans="1:12" x14ac:dyDescent="0.35">
      <c r="A16827" s="1" t="s">
        <v>28179</v>
      </c>
      <c r="B16827" t="s">
        <v>28180</v>
      </c>
      <c r="C16827" t="s">
        <v>26</v>
      </c>
      <c r="D16827" t="s">
        <v>27</v>
      </c>
      <c r="E16827">
        <v>1</v>
      </c>
      <c r="F16827" s="2">
        <v>25.93</v>
      </c>
      <c r="G16827" s="3">
        <v>54</v>
      </c>
      <c r="H16827" s="3">
        <v>0.25929999999999997</v>
      </c>
      <c r="I16827" s="3">
        <v>1.21871</v>
      </c>
      <c r="J16827" s="3">
        <v>27.408010000000001</v>
      </c>
      <c r="K16827" s="3">
        <v>42.166169230769228</v>
      </c>
      <c r="L16827" s="4">
        <v>0.34999999999999992</v>
      </c>
    </row>
    <row r="16828" spans="1:12" x14ac:dyDescent="0.35">
      <c r="A16828" s="1">
        <v>21774</v>
      </c>
      <c r="B16828" t="s">
        <v>28181</v>
      </c>
      <c r="C16828" t="s">
        <v>34</v>
      </c>
      <c r="D16828" t="s">
        <v>35</v>
      </c>
      <c r="E16828">
        <v>1</v>
      </c>
      <c r="F16828" s="2">
        <v>8414.24</v>
      </c>
      <c r="G16828" s="3">
        <v>17349</v>
      </c>
      <c r="H16828" s="3">
        <v>84.142399999999995</v>
      </c>
      <c r="I16828" s="3">
        <v>395.46927999999997</v>
      </c>
      <c r="J16828" s="3">
        <v>8893.8516799999998</v>
      </c>
      <c r="K16828" s="3">
        <v>13682.848738461538</v>
      </c>
      <c r="L16828" s="4">
        <v>0.35000000000000003</v>
      </c>
    </row>
    <row r="16829" spans="1:12" x14ac:dyDescent="0.35">
      <c r="A16829" s="1" t="s">
        <v>28182</v>
      </c>
      <c r="B16829" t="s">
        <v>28183</v>
      </c>
      <c r="C16829" t="s">
        <v>34</v>
      </c>
      <c r="D16829" t="s">
        <v>35</v>
      </c>
      <c r="E16829">
        <v>1</v>
      </c>
      <c r="F16829" s="2">
        <v>699.84</v>
      </c>
      <c r="G16829" s="3">
        <v>1443</v>
      </c>
      <c r="H16829" s="3">
        <v>6.9984000000000002</v>
      </c>
      <c r="I16829" s="3">
        <v>32.892479999999999</v>
      </c>
      <c r="J16829" s="3">
        <v>739.73087999999996</v>
      </c>
      <c r="K16829" s="3">
        <v>1138.0475076923076</v>
      </c>
      <c r="L16829" s="4">
        <v>0.35</v>
      </c>
    </row>
    <row r="16830" spans="1:12" x14ac:dyDescent="0.35">
      <c r="A16830" s="1" t="s">
        <v>28184</v>
      </c>
      <c r="B16830" t="s">
        <v>28185</v>
      </c>
      <c r="C16830" t="s">
        <v>13</v>
      </c>
      <c r="D16830" t="s">
        <v>14</v>
      </c>
      <c r="E16830">
        <v>1</v>
      </c>
      <c r="F16830" s="2">
        <v>27.94</v>
      </c>
      <c r="G16830" s="3">
        <v>58</v>
      </c>
      <c r="H16830" s="3">
        <v>0.27940000000000004</v>
      </c>
      <c r="I16830" s="3">
        <v>1.31318</v>
      </c>
      <c r="J16830" s="3">
        <v>29.532579999999999</v>
      </c>
      <c r="K16830" s="3">
        <v>45.434738461538458</v>
      </c>
      <c r="L16830" s="4">
        <v>0.35</v>
      </c>
    </row>
    <row r="16831" spans="1:12" x14ac:dyDescent="0.35">
      <c r="A16831" s="1" t="s">
        <v>28186</v>
      </c>
      <c r="B16831" t="s">
        <v>28187</v>
      </c>
      <c r="C16831" t="s">
        <v>34</v>
      </c>
      <c r="D16831" t="s">
        <v>35</v>
      </c>
      <c r="E16831">
        <v>1</v>
      </c>
      <c r="F16831" s="2">
        <v>376.6</v>
      </c>
      <c r="G16831" s="3">
        <v>777</v>
      </c>
      <c r="H16831" s="3">
        <v>3.7660000000000005</v>
      </c>
      <c r="I16831" s="3">
        <v>17.700200000000002</v>
      </c>
      <c r="J16831" s="3">
        <v>398.06620000000004</v>
      </c>
      <c r="K16831" s="3">
        <v>612.40953846153855</v>
      </c>
      <c r="L16831" s="4">
        <v>0.35000000000000003</v>
      </c>
    </row>
    <row r="16832" spans="1:12" x14ac:dyDescent="0.35">
      <c r="A16832" s="1" t="s">
        <v>28188</v>
      </c>
      <c r="B16832" t="s">
        <v>28189</v>
      </c>
      <c r="C16832" t="s">
        <v>34</v>
      </c>
      <c r="D16832" t="s">
        <v>35</v>
      </c>
      <c r="E16832">
        <v>1</v>
      </c>
      <c r="F16832" s="2">
        <v>31.25</v>
      </c>
      <c r="G16832" s="3">
        <v>65</v>
      </c>
      <c r="H16832" s="3">
        <v>0.3125</v>
      </c>
      <c r="I16832" s="3">
        <v>1.46875</v>
      </c>
      <c r="J16832" s="3">
        <v>33.03125</v>
      </c>
      <c r="K16832" s="3">
        <v>50.817307692307693</v>
      </c>
      <c r="L16832" s="4">
        <v>0.35000000000000003</v>
      </c>
    </row>
    <row r="16833" spans="1:12" x14ac:dyDescent="0.35">
      <c r="A16833" s="1" t="s">
        <v>28190</v>
      </c>
      <c r="B16833" t="s">
        <v>28191</v>
      </c>
      <c r="C16833" t="s">
        <v>34</v>
      </c>
      <c r="D16833" t="s">
        <v>35</v>
      </c>
      <c r="E16833">
        <v>1</v>
      </c>
      <c r="F16833" s="2">
        <v>157.19999999999999</v>
      </c>
      <c r="G16833" s="3">
        <v>325</v>
      </c>
      <c r="H16833" s="3">
        <v>1.5719999999999998</v>
      </c>
      <c r="I16833" s="3">
        <v>7.3883999999999999</v>
      </c>
      <c r="J16833" s="3">
        <v>166.16039999999998</v>
      </c>
      <c r="K16833" s="3">
        <v>255.63138461538458</v>
      </c>
      <c r="L16833" s="4">
        <v>0.35</v>
      </c>
    </row>
    <row r="16834" spans="1:12" x14ac:dyDescent="0.35">
      <c r="A16834" s="1" t="s">
        <v>28192</v>
      </c>
      <c r="B16834" t="s">
        <v>28193</v>
      </c>
      <c r="C16834" t="s">
        <v>13</v>
      </c>
      <c r="D16834" t="s">
        <v>14</v>
      </c>
      <c r="E16834">
        <v>1</v>
      </c>
      <c r="F16834" s="2">
        <v>29.29</v>
      </c>
      <c r="G16834" s="3">
        <v>61</v>
      </c>
      <c r="H16834" s="3">
        <v>0.29289999999999999</v>
      </c>
      <c r="I16834" s="3">
        <v>1.37663</v>
      </c>
      <c r="J16834" s="3">
        <v>30.959529999999997</v>
      </c>
      <c r="K16834" s="3">
        <v>47.630046153846145</v>
      </c>
      <c r="L16834" s="4">
        <v>0.34999999999999992</v>
      </c>
    </row>
    <row r="16835" spans="1:12" x14ac:dyDescent="0.35">
      <c r="A16835" s="1" t="s">
        <v>28194</v>
      </c>
      <c r="B16835" t="s">
        <v>28195</v>
      </c>
      <c r="C16835" t="s">
        <v>34</v>
      </c>
      <c r="D16835" t="s">
        <v>35</v>
      </c>
      <c r="E16835">
        <v>1</v>
      </c>
      <c r="F16835" s="2">
        <v>124.27</v>
      </c>
      <c r="G16835" s="3">
        <v>257</v>
      </c>
      <c r="H16835" s="3">
        <v>1.2426999999999999</v>
      </c>
      <c r="I16835" s="3">
        <v>5.8406899999999995</v>
      </c>
      <c r="J16835" s="3">
        <v>131.35338999999999</v>
      </c>
      <c r="K16835" s="3">
        <v>202.08213846153845</v>
      </c>
      <c r="L16835" s="4">
        <v>0.35000000000000003</v>
      </c>
    </row>
    <row r="16836" spans="1:12" x14ac:dyDescent="0.35">
      <c r="A16836" s="1" t="s">
        <v>28196</v>
      </c>
      <c r="B16836" t="s">
        <v>28197</v>
      </c>
      <c r="C16836" t="s">
        <v>34</v>
      </c>
      <c r="D16836" t="s">
        <v>35</v>
      </c>
      <c r="E16836">
        <v>1</v>
      </c>
      <c r="F16836" s="2">
        <v>4325.7700000000004</v>
      </c>
      <c r="G16836" s="3">
        <v>8920</v>
      </c>
      <c r="H16836" s="3">
        <v>43.257700000000007</v>
      </c>
      <c r="I16836" s="3">
        <v>203.31119000000001</v>
      </c>
      <c r="J16836" s="3">
        <v>4572.3388900000009</v>
      </c>
      <c r="K16836" s="3">
        <v>7034.367523076924</v>
      </c>
      <c r="L16836" s="4">
        <v>0.35</v>
      </c>
    </row>
    <row r="16837" spans="1:12" x14ac:dyDescent="0.35">
      <c r="A16837" s="1" t="s">
        <v>28198</v>
      </c>
      <c r="B16837" t="s">
        <v>28199</v>
      </c>
      <c r="C16837" t="s">
        <v>34</v>
      </c>
      <c r="D16837" t="s">
        <v>35</v>
      </c>
      <c r="E16837">
        <v>1</v>
      </c>
      <c r="F16837" s="2">
        <v>125.68</v>
      </c>
      <c r="G16837" s="3">
        <v>260</v>
      </c>
      <c r="H16837" s="3">
        <v>1.2568000000000001</v>
      </c>
      <c r="I16837" s="3">
        <v>5.9069600000000007</v>
      </c>
      <c r="J16837" s="3">
        <v>132.84376</v>
      </c>
      <c r="K16837" s="3">
        <v>204.37501538461538</v>
      </c>
      <c r="L16837" s="4">
        <v>0.35</v>
      </c>
    </row>
    <row r="16838" spans="1:12" x14ac:dyDescent="0.35">
      <c r="A16838" s="1" t="s">
        <v>28200</v>
      </c>
      <c r="B16838" t="s">
        <v>28201</v>
      </c>
      <c r="C16838" t="s">
        <v>26</v>
      </c>
      <c r="D16838" t="s">
        <v>27</v>
      </c>
      <c r="E16838">
        <v>1</v>
      </c>
      <c r="F16838" s="2">
        <v>1619.56</v>
      </c>
      <c r="G16838" s="3">
        <v>3340</v>
      </c>
      <c r="H16838" s="3">
        <v>16.195599999999999</v>
      </c>
      <c r="I16838" s="3">
        <v>76.119320000000002</v>
      </c>
      <c r="J16838" s="3">
        <v>1711.87492</v>
      </c>
      <c r="K16838" s="3">
        <v>2633.6537230769231</v>
      </c>
      <c r="L16838" s="4">
        <v>0.35000000000000003</v>
      </c>
    </row>
    <row r="16839" spans="1:12" x14ac:dyDescent="0.35">
      <c r="A16839" s="1" t="s">
        <v>28202</v>
      </c>
      <c r="B16839" t="s">
        <v>28203</v>
      </c>
      <c r="C16839" t="s">
        <v>26</v>
      </c>
      <c r="D16839" t="s">
        <v>27</v>
      </c>
      <c r="E16839">
        <v>1</v>
      </c>
      <c r="F16839" s="2">
        <v>84.25</v>
      </c>
      <c r="G16839" s="3">
        <v>174</v>
      </c>
      <c r="H16839" s="3">
        <v>0.84250000000000003</v>
      </c>
      <c r="I16839" s="3">
        <v>3.9597500000000001</v>
      </c>
      <c r="J16839" s="3">
        <v>89.052250000000001</v>
      </c>
      <c r="K16839" s="3">
        <v>137.00346153846152</v>
      </c>
      <c r="L16839" s="4">
        <v>0.34999999999999992</v>
      </c>
    </row>
    <row r="16840" spans="1:12" x14ac:dyDescent="0.35">
      <c r="A16840" s="1" t="s">
        <v>28204</v>
      </c>
      <c r="B16840" t="s">
        <v>20910</v>
      </c>
      <c r="C16840" t="s">
        <v>34</v>
      </c>
      <c r="D16840" t="s">
        <v>35</v>
      </c>
      <c r="E16840">
        <v>1</v>
      </c>
      <c r="F16840" s="2">
        <v>6040.98</v>
      </c>
      <c r="G16840" s="3">
        <v>12456</v>
      </c>
      <c r="H16840" s="3">
        <v>60.409799999999997</v>
      </c>
      <c r="I16840" s="3">
        <v>283.92606000000001</v>
      </c>
      <c r="J16840" s="3">
        <v>6385.3158599999997</v>
      </c>
      <c r="K16840" s="3">
        <v>9823.5628615384612</v>
      </c>
      <c r="L16840" s="4">
        <v>0.35000000000000003</v>
      </c>
    </row>
    <row r="16841" spans="1:12" x14ac:dyDescent="0.35">
      <c r="A16841" s="1" t="s">
        <v>28205</v>
      </c>
      <c r="B16841" t="s">
        <v>28206</v>
      </c>
      <c r="C16841" t="s">
        <v>34</v>
      </c>
      <c r="D16841" t="s">
        <v>35</v>
      </c>
      <c r="E16841">
        <v>1</v>
      </c>
      <c r="F16841" s="2">
        <v>285.27999999999997</v>
      </c>
      <c r="G16841" s="3">
        <v>589</v>
      </c>
      <c r="H16841" s="3">
        <v>2.8527999999999998</v>
      </c>
      <c r="I16841" s="3">
        <v>13.408159999999999</v>
      </c>
      <c r="J16841" s="3">
        <v>301.54095999999998</v>
      </c>
      <c r="K16841" s="3">
        <v>463.90916923076918</v>
      </c>
      <c r="L16841" s="4">
        <v>0.35</v>
      </c>
    </row>
    <row r="16842" spans="1:12" x14ac:dyDescent="0.35">
      <c r="A16842" s="1" t="s">
        <v>28207</v>
      </c>
      <c r="B16842" t="s">
        <v>28208</v>
      </c>
      <c r="C16842" t="s">
        <v>34</v>
      </c>
      <c r="D16842" t="s">
        <v>35</v>
      </c>
      <c r="E16842">
        <v>1</v>
      </c>
      <c r="F16842" s="2">
        <v>490.72</v>
      </c>
      <c r="G16842" s="3">
        <v>1012</v>
      </c>
      <c r="H16842" s="3">
        <v>4.9072000000000005</v>
      </c>
      <c r="I16842" s="3">
        <v>23.063840000000003</v>
      </c>
      <c r="J16842" s="3">
        <v>518.69104000000004</v>
      </c>
      <c r="K16842" s="3">
        <v>797.98621538461543</v>
      </c>
      <c r="L16842" s="4">
        <v>0.35</v>
      </c>
    </row>
    <row r="16843" spans="1:12" x14ac:dyDescent="0.35">
      <c r="A16843" s="1" t="s">
        <v>28209</v>
      </c>
      <c r="B16843" t="s">
        <v>28210</v>
      </c>
      <c r="C16843" t="s">
        <v>34</v>
      </c>
      <c r="D16843" t="s">
        <v>35</v>
      </c>
      <c r="E16843">
        <v>1</v>
      </c>
      <c r="F16843" s="2">
        <v>43.22</v>
      </c>
      <c r="G16843" s="3">
        <v>90</v>
      </c>
      <c r="H16843" s="3">
        <v>0.43219999999999997</v>
      </c>
      <c r="I16843" s="3">
        <v>2.0313400000000001</v>
      </c>
      <c r="J16843" s="3">
        <v>45.683540000000001</v>
      </c>
      <c r="K16843" s="3">
        <v>70.282369230769234</v>
      </c>
      <c r="L16843" s="4">
        <v>0.35000000000000003</v>
      </c>
    </row>
    <row r="16844" spans="1:12" x14ac:dyDescent="0.35">
      <c r="A16844" s="1" t="s">
        <v>28211</v>
      </c>
      <c r="B16844" t="s">
        <v>28212</v>
      </c>
      <c r="C16844" t="s">
        <v>34</v>
      </c>
      <c r="D16844" t="s">
        <v>35</v>
      </c>
      <c r="E16844">
        <v>1</v>
      </c>
      <c r="F16844" s="2">
        <v>350.39</v>
      </c>
      <c r="G16844" s="3">
        <v>723</v>
      </c>
      <c r="H16844" s="3">
        <v>3.5038999999999998</v>
      </c>
      <c r="I16844" s="3">
        <v>16.468329999999998</v>
      </c>
      <c r="J16844" s="3">
        <v>370.36222999999995</v>
      </c>
      <c r="K16844" s="3">
        <v>569.78804615384604</v>
      </c>
      <c r="L16844" s="4">
        <v>0.35</v>
      </c>
    </row>
    <row r="16845" spans="1:12" x14ac:dyDescent="0.35">
      <c r="A16845" s="1">
        <v>40543</v>
      </c>
      <c r="B16845" t="s">
        <v>28213</v>
      </c>
      <c r="C16845" t="s">
        <v>34</v>
      </c>
      <c r="D16845" t="s">
        <v>35</v>
      </c>
      <c r="E16845">
        <v>1</v>
      </c>
      <c r="F16845" s="2">
        <v>53.61</v>
      </c>
      <c r="G16845" s="3">
        <v>111</v>
      </c>
      <c r="H16845" s="3">
        <v>0.53610000000000002</v>
      </c>
      <c r="I16845" s="3">
        <v>2.5196700000000001</v>
      </c>
      <c r="J16845" s="3">
        <v>56.665769999999995</v>
      </c>
      <c r="K16845" s="3">
        <v>87.178107692307677</v>
      </c>
      <c r="L16845" s="4">
        <v>0.34999999999999992</v>
      </c>
    </row>
    <row r="16846" spans="1:12" x14ac:dyDescent="0.35">
      <c r="A16846" s="1" t="s">
        <v>28214</v>
      </c>
      <c r="B16846" t="s">
        <v>28215</v>
      </c>
      <c r="C16846" t="s">
        <v>26</v>
      </c>
      <c r="D16846" t="s">
        <v>27</v>
      </c>
      <c r="E16846">
        <v>1</v>
      </c>
      <c r="F16846" s="2">
        <v>103.1</v>
      </c>
      <c r="G16846" s="3">
        <v>213</v>
      </c>
      <c r="H16846" s="3">
        <v>1.0309999999999999</v>
      </c>
      <c r="I16846" s="3">
        <v>4.8456999999999999</v>
      </c>
      <c r="J16846" s="3">
        <v>108.97669999999999</v>
      </c>
      <c r="K16846" s="3">
        <v>167.65646153846151</v>
      </c>
      <c r="L16846" s="4">
        <v>0.34999999999999992</v>
      </c>
    </row>
    <row r="16847" spans="1:12" x14ac:dyDescent="0.35">
      <c r="A16847" s="1" t="s">
        <v>28216</v>
      </c>
      <c r="B16847" t="s">
        <v>28217</v>
      </c>
      <c r="C16847" t="s">
        <v>34</v>
      </c>
      <c r="D16847" t="s">
        <v>35</v>
      </c>
      <c r="E16847">
        <v>1</v>
      </c>
      <c r="F16847" s="2">
        <v>19.28</v>
      </c>
      <c r="G16847" s="3">
        <v>40</v>
      </c>
      <c r="H16847" s="3">
        <v>0.19280000000000003</v>
      </c>
      <c r="I16847" s="3">
        <v>0.90616000000000008</v>
      </c>
      <c r="J16847" s="3">
        <v>20.378959999999999</v>
      </c>
      <c r="K16847" s="3">
        <v>31.352246153846153</v>
      </c>
      <c r="L16847" s="4">
        <v>0.35</v>
      </c>
    </row>
    <row r="16848" spans="1:12" x14ac:dyDescent="0.35">
      <c r="A16848" s="1" t="s">
        <v>28218</v>
      </c>
      <c r="B16848" t="s">
        <v>28168</v>
      </c>
      <c r="C16848" t="s">
        <v>34</v>
      </c>
      <c r="D16848" t="s">
        <v>35</v>
      </c>
      <c r="E16848">
        <v>1</v>
      </c>
      <c r="F16848" s="2">
        <v>22248.27</v>
      </c>
      <c r="G16848" s="3">
        <v>45873</v>
      </c>
      <c r="H16848" s="3">
        <v>222.48270000000002</v>
      </c>
      <c r="I16848" s="3">
        <v>1045.66869</v>
      </c>
      <c r="J16848" s="3">
        <v>23516.42139</v>
      </c>
      <c r="K16848" s="3">
        <v>36179.10983076923</v>
      </c>
      <c r="L16848" s="4">
        <v>0.35</v>
      </c>
    </row>
    <row r="16849" spans="1:12" x14ac:dyDescent="0.35">
      <c r="A16849" s="1" t="s">
        <v>28219</v>
      </c>
      <c r="B16849" t="s">
        <v>28220</v>
      </c>
      <c r="C16849" t="s">
        <v>363</v>
      </c>
      <c r="D16849" t="s">
        <v>364</v>
      </c>
      <c r="E16849">
        <v>1</v>
      </c>
      <c r="F16849" s="2">
        <v>151.96</v>
      </c>
      <c r="G16849" s="3">
        <v>314</v>
      </c>
      <c r="H16849" s="3">
        <v>1.5196000000000001</v>
      </c>
      <c r="I16849" s="3">
        <v>7.1421200000000002</v>
      </c>
      <c r="J16849" s="3">
        <v>160.62172000000001</v>
      </c>
      <c r="K16849" s="3">
        <v>247.11033846153848</v>
      </c>
      <c r="L16849" s="4">
        <v>0.35</v>
      </c>
    </row>
    <row r="16850" spans="1:12" x14ac:dyDescent="0.35">
      <c r="A16850" s="1" t="s">
        <v>28221</v>
      </c>
      <c r="B16850" t="s">
        <v>28222</v>
      </c>
      <c r="C16850" t="s">
        <v>34</v>
      </c>
      <c r="D16850" t="s">
        <v>35</v>
      </c>
      <c r="E16850">
        <v>1</v>
      </c>
      <c r="F16850" s="2">
        <v>59.18</v>
      </c>
      <c r="G16850" s="3">
        <v>123</v>
      </c>
      <c r="H16850" s="3">
        <v>0.59179999999999999</v>
      </c>
      <c r="I16850" s="3">
        <v>2.78146</v>
      </c>
      <c r="J16850" s="3">
        <v>62.553260000000002</v>
      </c>
      <c r="K16850" s="3">
        <v>96.235784615384617</v>
      </c>
      <c r="L16850" s="4">
        <v>0.35</v>
      </c>
    </row>
    <row r="16851" spans="1:12" x14ac:dyDescent="0.35">
      <c r="A16851" s="1" t="s">
        <v>28223</v>
      </c>
      <c r="B16851" t="s">
        <v>28224</v>
      </c>
      <c r="C16851" t="s">
        <v>34</v>
      </c>
      <c r="D16851" t="s">
        <v>35</v>
      </c>
      <c r="E16851">
        <v>1</v>
      </c>
      <c r="F16851" s="2">
        <v>5.98</v>
      </c>
      <c r="G16851" s="3">
        <v>13</v>
      </c>
      <c r="H16851" s="3">
        <v>5.9800000000000006E-2</v>
      </c>
      <c r="I16851" s="3">
        <v>0.28106000000000003</v>
      </c>
      <c r="J16851" s="3">
        <v>6.3208600000000006</v>
      </c>
      <c r="K16851" s="3">
        <v>9.724400000000001</v>
      </c>
      <c r="L16851" s="4">
        <v>0.35000000000000003</v>
      </c>
    </row>
    <row r="16852" spans="1:12" x14ac:dyDescent="0.35">
      <c r="A16852" s="1" t="s">
        <v>28225</v>
      </c>
      <c r="B16852" t="s">
        <v>28226</v>
      </c>
      <c r="C16852" t="s">
        <v>34</v>
      </c>
      <c r="D16852" t="s">
        <v>35</v>
      </c>
      <c r="E16852">
        <v>1</v>
      </c>
      <c r="F16852" s="2">
        <v>107.69</v>
      </c>
      <c r="G16852" s="3">
        <v>223</v>
      </c>
      <c r="H16852" s="3">
        <v>1.0769</v>
      </c>
      <c r="I16852" s="3">
        <v>5.0614299999999997</v>
      </c>
      <c r="J16852" s="3">
        <v>113.82832999999999</v>
      </c>
      <c r="K16852" s="3">
        <v>175.12050769230768</v>
      </c>
      <c r="L16852" s="4">
        <v>0.35</v>
      </c>
    </row>
    <row r="16853" spans="1:12" x14ac:dyDescent="0.35">
      <c r="A16853" s="1" t="s">
        <v>28227</v>
      </c>
      <c r="B16853" t="s">
        <v>28228</v>
      </c>
      <c r="C16853" t="s">
        <v>363</v>
      </c>
      <c r="D16853" t="s">
        <v>364</v>
      </c>
      <c r="E16853">
        <v>1</v>
      </c>
      <c r="F16853" s="2">
        <v>141.25</v>
      </c>
      <c r="G16853" s="3">
        <v>292</v>
      </c>
      <c r="H16853" s="3">
        <v>1.4125000000000001</v>
      </c>
      <c r="I16853" s="3">
        <v>6.6387499999999999</v>
      </c>
      <c r="J16853" s="3">
        <v>149.30124999999998</v>
      </c>
      <c r="K16853" s="3">
        <v>229.69423076923073</v>
      </c>
      <c r="L16853" s="4">
        <v>0.35</v>
      </c>
    </row>
    <row r="16854" spans="1:12" x14ac:dyDescent="0.35">
      <c r="A16854" s="1" t="s">
        <v>28229</v>
      </c>
      <c r="B16854" t="s">
        <v>28230</v>
      </c>
      <c r="C16854" t="s">
        <v>34</v>
      </c>
      <c r="D16854" t="s">
        <v>35</v>
      </c>
      <c r="E16854">
        <v>1</v>
      </c>
      <c r="F16854" s="2">
        <v>75.08</v>
      </c>
      <c r="G16854" s="3">
        <v>155</v>
      </c>
      <c r="H16854" s="3">
        <v>0.75080000000000002</v>
      </c>
      <c r="I16854" s="3">
        <v>3.5287600000000001</v>
      </c>
      <c r="J16854" s="3">
        <v>79.359560000000002</v>
      </c>
      <c r="K16854" s="3">
        <v>122.09163076923076</v>
      </c>
      <c r="L16854" s="4">
        <v>0.34999999999999992</v>
      </c>
    </row>
    <row r="16855" spans="1:12" x14ac:dyDescent="0.35">
      <c r="A16855" s="1" t="s">
        <v>28231</v>
      </c>
      <c r="B16855" t="s">
        <v>28232</v>
      </c>
      <c r="C16855" t="s">
        <v>34</v>
      </c>
      <c r="D16855" t="s">
        <v>35</v>
      </c>
      <c r="E16855">
        <v>1</v>
      </c>
      <c r="F16855" s="2">
        <v>359.75</v>
      </c>
      <c r="G16855" s="3">
        <v>742</v>
      </c>
      <c r="H16855" s="3">
        <v>3.5975000000000001</v>
      </c>
      <c r="I16855" s="3">
        <v>16.908249999999999</v>
      </c>
      <c r="J16855" s="3">
        <v>380.25575000000003</v>
      </c>
      <c r="K16855" s="3">
        <v>585.00884615384621</v>
      </c>
      <c r="L16855" s="4">
        <v>0.35</v>
      </c>
    </row>
    <row r="16856" spans="1:12" x14ac:dyDescent="0.35">
      <c r="A16856" s="1" t="s">
        <v>28233</v>
      </c>
      <c r="B16856" t="s">
        <v>28234</v>
      </c>
      <c r="C16856" t="s">
        <v>34</v>
      </c>
      <c r="D16856" t="s">
        <v>35</v>
      </c>
      <c r="E16856">
        <v>1</v>
      </c>
      <c r="F16856" s="2">
        <v>377.43</v>
      </c>
      <c r="G16856" s="3">
        <v>779</v>
      </c>
      <c r="H16856" s="3">
        <v>3.7743000000000002</v>
      </c>
      <c r="I16856" s="3">
        <v>17.73921</v>
      </c>
      <c r="J16856" s="3">
        <v>398.94351</v>
      </c>
      <c r="K16856" s="3">
        <v>613.75924615384611</v>
      </c>
      <c r="L16856" s="4">
        <v>0.34999999999999992</v>
      </c>
    </row>
    <row r="16857" spans="1:12" x14ac:dyDescent="0.35">
      <c r="A16857" s="1" t="s">
        <v>28235</v>
      </c>
      <c r="B16857" t="s">
        <v>28236</v>
      </c>
      <c r="C16857" t="s">
        <v>34</v>
      </c>
      <c r="D16857" t="s">
        <v>35</v>
      </c>
      <c r="E16857">
        <v>1</v>
      </c>
      <c r="F16857" s="2">
        <v>13638.24</v>
      </c>
      <c r="G16857" s="3">
        <v>28121</v>
      </c>
      <c r="H16857" s="3">
        <v>136.38239999999999</v>
      </c>
      <c r="I16857" s="3">
        <v>640.99728000000005</v>
      </c>
      <c r="J16857" s="3">
        <v>14415.61968</v>
      </c>
      <c r="K16857" s="3">
        <v>22177.876430769229</v>
      </c>
      <c r="L16857" s="4">
        <v>0.35</v>
      </c>
    </row>
    <row r="16858" spans="1:12" x14ac:dyDescent="0.35">
      <c r="A16858" s="1" t="s">
        <v>28237</v>
      </c>
      <c r="B16858" t="s">
        <v>28238</v>
      </c>
      <c r="C16858" t="s">
        <v>13</v>
      </c>
      <c r="D16858" t="s">
        <v>14</v>
      </c>
      <c r="E16858">
        <v>1</v>
      </c>
      <c r="F16858" s="2">
        <v>69.38</v>
      </c>
      <c r="G16858" s="3">
        <v>144</v>
      </c>
      <c r="H16858" s="3">
        <v>0.69379999999999997</v>
      </c>
      <c r="I16858" s="3">
        <v>3.2608599999999996</v>
      </c>
      <c r="J16858" s="3">
        <v>73.334659999999985</v>
      </c>
      <c r="K16858" s="3">
        <v>112.82255384615382</v>
      </c>
      <c r="L16858" s="4">
        <v>0.35</v>
      </c>
    </row>
    <row r="16859" spans="1:12" x14ac:dyDescent="0.35">
      <c r="A16859" s="1" t="s">
        <v>28239</v>
      </c>
      <c r="B16859" t="s">
        <v>28240</v>
      </c>
      <c r="C16859" t="s">
        <v>34</v>
      </c>
      <c r="D16859" t="s">
        <v>35</v>
      </c>
      <c r="E16859">
        <v>1</v>
      </c>
      <c r="F16859" s="2">
        <v>60.2</v>
      </c>
      <c r="G16859" s="3">
        <v>125</v>
      </c>
      <c r="H16859" s="3">
        <v>0.60200000000000009</v>
      </c>
      <c r="I16859" s="3">
        <v>2.8294000000000001</v>
      </c>
      <c r="J16859" s="3">
        <v>63.631399999999999</v>
      </c>
      <c r="K16859" s="3">
        <v>97.894461538461528</v>
      </c>
      <c r="L16859" s="4">
        <v>0.34999999999999992</v>
      </c>
    </row>
    <row r="16860" spans="1:12" x14ac:dyDescent="0.35">
      <c r="A16860" s="1" t="s">
        <v>28241</v>
      </c>
      <c r="B16860" t="s">
        <v>28242</v>
      </c>
      <c r="C16860" t="s">
        <v>34</v>
      </c>
      <c r="D16860" t="s">
        <v>35</v>
      </c>
      <c r="E16860">
        <v>1</v>
      </c>
      <c r="F16860" s="2">
        <v>25.93</v>
      </c>
      <c r="G16860" s="3">
        <v>54</v>
      </c>
      <c r="H16860" s="3">
        <v>0.25929999999999997</v>
      </c>
      <c r="I16860" s="3">
        <v>1.21871</v>
      </c>
      <c r="J16860" s="3">
        <v>27.408010000000001</v>
      </c>
      <c r="K16860" s="3">
        <v>42.166169230769228</v>
      </c>
      <c r="L16860" s="4">
        <v>0.34999999999999992</v>
      </c>
    </row>
    <row r="16861" spans="1:12" x14ac:dyDescent="0.35">
      <c r="A16861" s="1" t="s">
        <v>28243</v>
      </c>
      <c r="B16861" t="s">
        <v>28244</v>
      </c>
      <c r="C16861" t="s">
        <v>34</v>
      </c>
      <c r="D16861" t="s">
        <v>35</v>
      </c>
      <c r="E16861">
        <v>1</v>
      </c>
      <c r="F16861" s="2">
        <v>192.18</v>
      </c>
      <c r="G16861" s="3">
        <v>397</v>
      </c>
      <c r="H16861" s="3">
        <v>1.9218000000000002</v>
      </c>
      <c r="I16861" s="3">
        <v>9.0324600000000004</v>
      </c>
      <c r="J16861" s="3">
        <v>203.13425999999998</v>
      </c>
      <c r="K16861" s="3">
        <v>312.5142461538461</v>
      </c>
      <c r="L16861" s="4">
        <v>0.34999999999999992</v>
      </c>
    </row>
    <row r="16862" spans="1:12" x14ac:dyDescent="0.35">
      <c r="A16862" s="1" t="s">
        <v>28245</v>
      </c>
      <c r="B16862" t="s">
        <v>28246</v>
      </c>
      <c r="C16862" t="s">
        <v>34</v>
      </c>
      <c r="D16862" t="s">
        <v>35</v>
      </c>
      <c r="E16862">
        <v>1</v>
      </c>
      <c r="F16862" s="2">
        <v>6.24</v>
      </c>
      <c r="G16862" s="3">
        <v>13</v>
      </c>
      <c r="H16862" s="3">
        <v>6.2400000000000004E-2</v>
      </c>
      <c r="I16862" s="3">
        <v>0.29327999999999999</v>
      </c>
      <c r="J16862" s="3">
        <v>6.5956800000000007</v>
      </c>
      <c r="K16862" s="3">
        <v>10.1472</v>
      </c>
      <c r="L16862" s="4">
        <v>0.34999999999999992</v>
      </c>
    </row>
    <row r="16863" spans="1:12" x14ac:dyDescent="0.35">
      <c r="A16863" s="1">
        <v>50121</v>
      </c>
      <c r="B16863" t="s">
        <v>28247</v>
      </c>
      <c r="C16863" t="s">
        <v>34</v>
      </c>
      <c r="D16863" t="s">
        <v>35</v>
      </c>
      <c r="E16863">
        <v>1</v>
      </c>
      <c r="F16863" s="2">
        <v>2222.6799999999998</v>
      </c>
      <c r="G16863" s="3">
        <v>4583</v>
      </c>
      <c r="H16863" s="3">
        <v>22.226799999999997</v>
      </c>
      <c r="I16863" s="3">
        <v>104.46596</v>
      </c>
      <c r="J16863" s="3">
        <v>2349.3727599999997</v>
      </c>
      <c r="K16863" s="3">
        <v>3614.41963076923</v>
      </c>
      <c r="L16863" s="4">
        <v>0.34999999999999992</v>
      </c>
    </row>
    <row r="16864" spans="1:12" x14ac:dyDescent="0.35">
      <c r="A16864" s="1">
        <v>41623</v>
      </c>
      <c r="B16864" t="s">
        <v>28248</v>
      </c>
      <c r="C16864" t="s">
        <v>34</v>
      </c>
      <c r="D16864" t="s">
        <v>35</v>
      </c>
      <c r="E16864">
        <v>1</v>
      </c>
      <c r="F16864" s="2">
        <v>65.97</v>
      </c>
      <c r="G16864" s="3">
        <v>137</v>
      </c>
      <c r="H16864" s="3">
        <v>0.65969999999999995</v>
      </c>
      <c r="I16864" s="3">
        <v>3.10059</v>
      </c>
      <c r="J16864" s="3">
        <v>69.730289999999997</v>
      </c>
      <c r="K16864" s="3">
        <v>107.27736923076922</v>
      </c>
      <c r="L16864" s="4">
        <v>0.35</v>
      </c>
    </row>
    <row r="16865" spans="1:12" x14ac:dyDescent="0.35">
      <c r="A16865" s="1" t="s">
        <v>28249</v>
      </c>
      <c r="B16865" t="s">
        <v>28250</v>
      </c>
      <c r="C16865" t="s">
        <v>34</v>
      </c>
      <c r="D16865" t="s">
        <v>35</v>
      </c>
      <c r="E16865">
        <v>1</v>
      </c>
      <c r="F16865" s="2">
        <v>17.22</v>
      </c>
      <c r="G16865" s="3">
        <v>36</v>
      </c>
      <c r="H16865" s="3">
        <v>0.17219999999999999</v>
      </c>
      <c r="I16865" s="3">
        <v>0.80933999999999995</v>
      </c>
      <c r="J16865" s="3">
        <v>18.201539999999998</v>
      </c>
      <c r="K16865" s="3">
        <v>28.002369230769226</v>
      </c>
      <c r="L16865" s="4">
        <v>0.35</v>
      </c>
    </row>
    <row r="16866" spans="1:12" x14ac:dyDescent="0.35">
      <c r="A16866" s="1" t="s">
        <v>28251</v>
      </c>
      <c r="B16866" t="s">
        <v>28252</v>
      </c>
      <c r="C16866" t="s">
        <v>34</v>
      </c>
      <c r="D16866" t="s">
        <v>35</v>
      </c>
      <c r="E16866">
        <v>1</v>
      </c>
      <c r="F16866" s="2">
        <v>64.5</v>
      </c>
      <c r="G16866" s="3">
        <v>133</v>
      </c>
      <c r="H16866" s="3">
        <v>0.64500000000000002</v>
      </c>
      <c r="I16866" s="3">
        <v>3.0314999999999999</v>
      </c>
      <c r="J16866" s="3">
        <v>68.17649999999999</v>
      </c>
      <c r="K16866" s="3">
        <v>104.88692307692305</v>
      </c>
      <c r="L16866" s="4">
        <v>0.35</v>
      </c>
    </row>
    <row r="16867" spans="1:12" x14ac:dyDescent="0.35">
      <c r="A16867" s="1" t="s">
        <v>28253</v>
      </c>
      <c r="B16867" t="s">
        <v>28254</v>
      </c>
      <c r="C16867" t="s">
        <v>34</v>
      </c>
      <c r="D16867" t="s">
        <v>35</v>
      </c>
      <c r="E16867">
        <v>1</v>
      </c>
      <c r="F16867" s="2">
        <v>288.10000000000002</v>
      </c>
      <c r="G16867" s="3">
        <v>595</v>
      </c>
      <c r="H16867" s="3">
        <v>2.8810000000000002</v>
      </c>
      <c r="I16867" s="3">
        <v>13.540700000000001</v>
      </c>
      <c r="J16867" s="3">
        <v>304.52170000000001</v>
      </c>
      <c r="K16867" s="3">
        <v>468.4949230769231</v>
      </c>
      <c r="L16867" s="4">
        <v>0.35000000000000003</v>
      </c>
    </row>
    <row r="16868" spans="1:12" x14ac:dyDescent="0.35">
      <c r="A16868" s="1" t="s">
        <v>28255</v>
      </c>
      <c r="B16868" t="s">
        <v>28256</v>
      </c>
      <c r="C16868" t="s">
        <v>34</v>
      </c>
      <c r="D16868" t="s">
        <v>35</v>
      </c>
      <c r="E16868">
        <v>1</v>
      </c>
      <c r="F16868" s="2">
        <v>300.5</v>
      </c>
      <c r="G16868" s="3">
        <v>620</v>
      </c>
      <c r="H16868" s="3">
        <v>3.0049999999999999</v>
      </c>
      <c r="I16868" s="3">
        <v>14.1235</v>
      </c>
      <c r="J16868" s="3">
        <v>317.62849999999997</v>
      </c>
      <c r="K16868" s="3">
        <v>488.6592307692307</v>
      </c>
      <c r="L16868" s="4">
        <v>0.35</v>
      </c>
    </row>
    <row r="16869" spans="1:12" x14ac:dyDescent="0.35">
      <c r="A16869" s="1" t="s">
        <v>28257</v>
      </c>
      <c r="B16869" t="s">
        <v>28258</v>
      </c>
      <c r="C16869" t="s">
        <v>34</v>
      </c>
      <c r="D16869" t="s">
        <v>35</v>
      </c>
      <c r="E16869">
        <v>1</v>
      </c>
      <c r="F16869" s="2">
        <v>1044.68</v>
      </c>
      <c r="G16869" s="3">
        <v>2154</v>
      </c>
      <c r="H16869" s="3">
        <v>10.446800000000001</v>
      </c>
      <c r="I16869" s="3">
        <v>49.099960000000003</v>
      </c>
      <c r="J16869" s="3">
        <v>1104.22676</v>
      </c>
      <c r="K16869" s="3">
        <v>1698.8104000000001</v>
      </c>
      <c r="L16869" s="4">
        <v>0.35000000000000003</v>
      </c>
    </row>
    <row r="16870" spans="1:12" x14ac:dyDescent="0.35">
      <c r="A16870" s="1" t="s">
        <v>28259</v>
      </c>
      <c r="B16870" t="s">
        <v>28260</v>
      </c>
      <c r="C16870" t="s">
        <v>34</v>
      </c>
      <c r="D16870" t="s">
        <v>35</v>
      </c>
      <c r="E16870">
        <v>1</v>
      </c>
      <c r="F16870" s="2">
        <v>3913.4</v>
      </c>
      <c r="G16870" s="3">
        <v>8069</v>
      </c>
      <c r="H16870" s="3">
        <v>39.134</v>
      </c>
      <c r="I16870" s="3">
        <v>183.9298</v>
      </c>
      <c r="J16870" s="3">
        <v>4136.4638000000004</v>
      </c>
      <c r="K16870" s="3">
        <v>6363.7904615384623</v>
      </c>
      <c r="L16870" s="4">
        <v>0.35000000000000003</v>
      </c>
    </row>
    <row r="16871" spans="1:12" x14ac:dyDescent="0.35">
      <c r="A16871" s="1" t="s">
        <v>28261</v>
      </c>
      <c r="B16871" t="s">
        <v>28262</v>
      </c>
      <c r="C16871" t="s">
        <v>34</v>
      </c>
      <c r="D16871" t="s">
        <v>35</v>
      </c>
      <c r="E16871">
        <v>1</v>
      </c>
      <c r="F16871" s="2">
        <v>105.73</v>
      </c>
      <c r="G16871" s="3">
        <v>218</v>
      </c>
      <c r="H16871" s="3">
        <v>1.0573000000000001</v>
      </c>
      <c r="I16871" s="3">
        <v>4.9693100000000001</v>
      </c>
      <c r="J16871" s="3">
        <v>111.75660999999999</v>
      </c>
      <c r="K16871" s="3">
        <v>171.93324615384614</v>
      </c>
      <c r="L16871" s="4">
        <v>0.35</v>
      </c>
    </row>
    <row r="16872" spans="1:12" x14ac:dyDescent="0.35">
      <c r="A16872" s="1" t="s">
        <v>28263</v>
      </c>
      <c r="B16872" t="s">
        <v>28264</v>
      </c>
      <c r="C16872" t="s">
        <v>34</v>
      </c>
      <c r="D16872" t="s">
        <v>35</v>
      </c>
      <c r="E16872">
        <v>1</v>
      </c>
      <c r="F16872" s="2">
        <v>21.07</v>
      </c>
      <c r="G16872" s="3">
        <v>44</v>
      </c>
      <c r="H16872" s="3">
        <v>0.2107</v>
      </c>
      <c r="I16872" s="3">
        <v>0.99029</v>
      </c>
      <c r="J16872" s="3">
        <v>22.270990000000001</v>
      </c>
      <c r="K16872" s="3">
        <v>34.263061538461542</v>
      </c>
      <c r="L16872" s="4">
        <v>0.35000000000000003</v>
      </c>
    </row>
    <row r="16873" spans="1:12" x14ac:dyDescent="0.35">
      <c r="A16873" s="1" t="s">
        <v>28265</v>
      </c>
      <c r="B16873" t="s">
        <v>28266</v>
      </c>
      <c r="C16873" t="s">
        <v>34</v>
      </c>
      <c r="D16873" t="s">
        <v>35</v>
      </c>
      <c r="E16873">
        <v>1</v>
      </c>
      <c r="F16873" s="2">
        <v>34.4</v>
      </c>
      <c r="G16873" s="3">
        <v>71</v>
      </c>
      <c r="H16873" s="3">
        <v>0.34399999999999997</v>
      </c>
      <c r="I16873" s="3">
        <v>1.6168</v>
      </c>
      <c r="J16873" s="3">
        <v>36.360799999999998</v>
      </c>
      <c r="K16873" s="3">
        <v>55.939692307692304</v>
      </c>
      <c r="L16873" s="4">
        <v>0.35000000000000003</v>
      </c>
    </row>
    <row r="16874" spans="1:12" x14ac:dyDescent="0.35">
      <c r="A16874" s="1" t="s">
        <v>28267</v>
      </c>
      <c r="B16874" t="s">
        <v>28268</v>
      </c>
      <c r="C16874" t="s">
        <v>34</v>
      </c>
      <c r="D16874" t="s">
        <v>35</v>
      </c>
      <c r="E16874">
        <v>1</v>
      </c>
      <c r="F16874" s="2">
        <v>268.75</v>
      </c>
      <c r="G16874" s="3">
        <v>555</v>
      </c>
      <c r="H16874" s="3">
        <v>2.6875</v>
      </c>
      <c r="I16874" s="3">
        <v>12.63125</v>
      </c>
      <c r="J16874" s="3">
        <v>284.06875000000002</v>
      </c>
      <c r="K16874" s="3">
        <v>437.02884615384619</v>
      </c>
      <c r="L16874" s="4">
        <v>0.35</v>
      </c>
    </row>
    <row r="16875" spans="1:12" x14ac:dyDescent="0.35">
      <c r="A16875" s="1" t="s">
        <v>28269</v>
      </c>
      <c r="B16875" t="s">
        <v>28270</v>
      </c>
      <c r="C16875" t="s">
        <v>34</v>
      </c>
      <c r="D16875" t="s">
        <v>35</v>
      </c>
      <c r="E16875">
        <v>1</v>
      </c>
      <c r="F16875" s="2">
        <v>380.3</v>
      </c>
      <c r="G16875" s="3">
        <v>785</v>
      </c>
      <c r="H16875" s="3">
        <v>3.8030000000000004</v>
      </c>
      <c r="I16875" s="3">
        <v>17.874100000000002</v>
      </c>
      <c r="J16875" s="3">
        <v>401.97710000000001</v>
      </c>
      <c r="K16875" s="3">
        <v>618.42630769230766</v>
      </c>
      <c r="L16875" s="4">
        <v>0.35</v>
      </c>
    </row>
    <row r="16876" spans="1:12" x14ac:dyDescent="0.35">
      <c r="A16876" s="1" t="s">
        <v>28271</v>
      </c>
      <c r="B16876" t="s">
        <v>28272</v>
      </c>
      <c r="C16876" t="s">
        <v>34</v>
      </c>
      <c r="D16876" t="s">
        <v>35</v>
      </c>
      <c r="E16876">
        <v>1</v>
      </c>
      <c r="F16876" s="2">
        <v>33.97</v>
      </c>
      <c r="G16876" s="3">
        <v>71</v>
      </c>
      <c r="H16876" s="3">
        <v>0.3397</v>
      </c>
      <c r="I16876" s="3">
        <v>1.59659</v>
      </c>
      <c r="J16876" s="3">
        <v>35.906289999999998</v>
      </c>
      <c r="K16876" s="3">
        <v>55.24044615384615</v>
      </c>
      <c r="L16876" s="4">
        <v>0.35</v>
      </c>
    </row>
    <row r="16877" spans="1:12" x14ac:dyDescent="0.35">
      <c r="A16877" s="1" t="s">
        <v>28273</v>
      </c>
      <c r="B16877" t="s">
        <v>28274</v>
      </c>
      <c r="C16877" t="s">
        <v>34</v>
      </c>
      <c r="D16877" t="s">
        <v>35</v>
      </c>
      <c r="E16877">
        <v>1</v>
      </c>
      <c r="F16877" s="2">
        <v>135.51</v>
      </c>
      <c r="G16877" s="3">
        <v>280</v>
      </c>
      <c r="H16877" s="3">
        <v>1.3551</v>
      </c>
      <c r="I16877" s="3">
        <v>6.36897</v>
      </c>
      <c r="J16877" s="3">
        <v>143.23406999999997</v>
      </c>
      <c r="K16877" s="3">
        <v>220.36010769230765</v>
      </c>
      <c r="L16877" s="4">
        <v>0.35</v>
      </c>
    </row>
    <row r="16878" spans="1:12" x14ac:dyDescent="0.35">
      <c r="A16878" s="1" t="s">
        <v>28275</v>
      </c>
      <c r="B16878" t="s">
        <v>28276</v>
      </c>
      <c r="C16878" t="s">
        <v>34</v>
      </c>
      <c r="D16878" t="s">
        <v>35</v>
      </c>
      <c r="E16878">
        <v>1</v>
      </c>
      <c r="F16878" s="2">
        <v>86</v>
      </c>
      <c r="G16878" s="3">
        <v>178</v>
      </c>
      <c r="H16878" s="3">
        <v>0.86</v>
      </c>
      <c r="I16878" s="3">
        <v>4.0419999999999998</v>
      </c>
      <c r="J16878" s="3">
        <v>90.902000000000001</v>
      </c>
      <c r="K16878" s="3">
        <v>139.84923076923076</v>
      </c>
      <c r="L16878" s="4">
        <v>0.34999999999999992</v>
      </c>
    </row>
    <row r="16879" spans="1:12" x14ac:dyDescent="0.35">
      <c r="A16879" s="1" t="s">
        <v>28277</v>
      </c>
      <c r="B16879" t="s">
        <v>28278</v>
      </c>
      <c r="C16879" t="s">
        <v>13</v>
      </c>
      <c r="D16879" t="s">
        <v>14</v>
      </c>
      <c r="E16879">
        <v>1</v>
      </c>
      <c r="F16879" s="2">
        <v>28.1</v>
      </c>
      <c r="G16879" s="3">
        <v>58</v>
      </c>
      <c r="H16879" s="3">
        <v>0.28100000000000003</v>
      </c>
      <c r="I16879" s="3">
        <v>1.3207</v>
      </c>
      <c r="J16879" s="3">
        <v>29.701699999999999</v>
      </c>
      <c r="K16879" s="3">
        <v>45.694923076923075</v>
      </c>
      <c r="L16879" s="4">
        <v>0.35</v>
      </c>
    </row>
    <row r="16880" spans="1:12" x14ac:dyDescent="0.35">
      <c r="A16880" s="1" t="s">
        <v>28279</v>
      </c>
      <c r="B16880" t="s">
        <v>28280</v>
      </c>
      <c r="C16880" t="s">
        <v>34</v>
      </c>
      <c r="D16880" t="s">
        <v>35</v>
      </c>
      <c r="E16880">
        <v>1</v>
      </c>
      <c r="F16880" s="2">
        <v>145.63</v>
      </c>
      <c r="G16880" s="3">
        <v>301</v>
      </c>
      <c r="H16880" s="3">
        <v>1.4562999999999999</v>
      </c>
      <c r="I16880" s="3">
        <v>6.8446099999999994</v>
      </c>
      <c r="J16880" s="3">
        <v>153.93090999999998</v>
      </c>
      <c r="K16880" s="3">
        <v>236.81678461538459</v>
      </c>
      <c r="L16880" s="4">
        <v>0.35000000000000003</v>
      </c>
    </row>
    <row r="16881" spans="1:12" x14ac:dyDescent="0.35">
      <c r="A16881" s="1" t="s">
        <v>28281</v>
      </c>
      <c r="B16881" t="s">
        <v>23384</v>
      </c>
      <c r="C16881" t="s">
        <v>34</v>
      </c>
      <c r="D16881" t="s">
        <v>35</v>
      </c>
      <c r="E16881">
        <v>1</v>
      </c>
      <c r="F16881" s="2">
        <v>12367.08</v>
      </c>
      <c r="G16881" s="3">
        <v>25500</v>
      </c>
      <c r="H16881" s="3">
        <v>123.6708</v>
      </c>
      <c r="I16881" s="3">
        <v>581.25275999999997</v>
      </c>
      <c r="J16881" s="3">
        <v>13072.003559999999</v>
      </c>
      <c r="K16881" s="3">
        <v>20110.774707692304</v>
      </c>
      <c r="L16881" s="4">
        <v>0.34999999999999992</v>
      </c>
    </row>
    <row r="16882" spans="1:12" x14ac:dyDescent="0.35">
      <c r="A16882" s="1">
        <v>50561</v>
      </c>
      <c r="B16882" t="s">
        <v>28282</v>
      </c>
      <c r="C16882" t="s">
        <v>34</v>
      </c>
      <c r="D16882" t="s">
        <v>35</v>
      </c>
      <c r="E16882">
        <v>1</v>
      </c>
      <c r="F16882" s="2">
        <v>725.77</v>
      </c>
      <c r="G16882" s="3">
        <v>1497</v>
      </c>
      <c r="H16882" s="3">
        <v>7.2576999999999998</v>
      </c>
      <c r="I16882" s="3">
        <v>34.111190000000001</v>
      </c>
      <c r="J16882" s="3">
        <v>767.13888999999995</v>
      </c>
      <c r="K16882" s="3">
        <v>1180.2136769230767</v>
      </c>
      <c r="L16882" s="4">
        <v>0.34999999999999992</v>
      </c>
    </row>
    <row r="16883" spans="1:12" x14ac:dyDescent="0.35">
      <c r="A16883" s="1" t="s">
        <v>28283</v>
      </c>
      <c r="B16883" t="s">
        <v>28284</v>
      </c>
      <c r="C16883" t="s">
        <v>34</v>
      </c>
      <c r="D16883" t="s">
        <v>35</v>
      </c>
      <c r="E16883">
        <v>1</v>
      </c>
      <c r="F16883" s="2">
        <v>260.49</v>
      </c>
      <c r="G16883" s="3">
        <v>538</v>
      </c>
      <c r="H16883" s="3">
        <v>2.6049000000000002</v>
      </c>
      <c r="I16883" s="3">
        <v>12.243030000000001</v>
      </c>
      <c r="J16883" s="3">
        <v>275.33792999999997</v>
      </c>
      <c r="K16883" s="3">
        <v>423.59681538461535</v>
      </c>
      <c r="L16883" s="4">
        <v>0.35000000000000003</v>
      </c>
    </row>
    <row r="16884" spans="1:12" x14ac:dyDescent="0.35">
      <c r="A16884" s="1" t="s">
        <v>28285</v>
      </c>
      <c r="B16884" t="s">
        <v>28286</v>
      </c>
      <c r="C16884" t="s">
        <v>34</v>
      </c>
      <c r="D16884" t="s">
        <v>35</v>
      </c>
      <c r="E16884">
        <v>1</v>
      </c>
      <c r="F16884" s="2">
        <v>993.2</v>
      </c>
      <c r="G16884" s="3">
        <v>2048</v>
      </c>
      <c r="H16884" s="3">
        <v>9.9320000000000004</v>
      </c>
      <c r="I16884" s="3">
        <v>46.680399999999999</v>
      </c>
      <c r="J16884" s="3">
        <v>1049.8124</v>
      </c>
      <c r="K16884" s="3">
        <v>1615.096</v>
      </c>
      <c r="L16884" s="4">
        <v>0.35</v>
      </c>
    </row>
    <row r="16885" spans="1:12" x14ac:dyDescent="0.35">
      <c r="A16885" s="1" t="s">
        <v>28287</v>
      </c>
      <c r="B16885" t="s">
        <v>28288</v>
      </c>
      <c r="C16885" t="s">
        <v>13</v>
      </c>
      <c r="D16885" t="s">
        <v>14</v>
      </c>
      <c r="E16885">
        <v>1</v>
      </c>
      <c r="F16885" s="2">
        <v>8.6999999999999993</v>
      </c>
      <c r="G16885" s="3">
        <v>18</v>
      </c>
      <c r="H16885" s="3">
        <v>8.6999999999999994E-2</v>
      </c>
      <c r="I16885" s="3">
        <v>0.40889999999999999</v>
      </c>
      <c r="J16885" s="3">
        <v>9.1958999999999982</v>
      </c>
      <c r="K16885" s="3">
        <v>14.147538461538458</v>
      </c>
      <c r="L16885" s="4">
        <v>0.35</v>
      </c>
    </row>
    <row r="16886" spans="1:12" x14ac:dyDescent="0.35">
      <c r="A16886" s="1">
        <v>40124</v>
      </c>
      <c r="B16886" t="s">
        <v>28289</v>
      </c>
      <c r="C16886" t="s">
        <v>34</v>
      </c>
      <c r="D16886" t="s">
        <v>35</v>
      </c>
      <c r="E16886">
        <v>1</v>
      </c>
      <c r="F16886" s="2">
        <v>248.63</v>
      </c>
      <c r="G16886" s="3">
        <v>513</v>
      </c>
      <c r="H16886" s="3">
        <v>2.4863</v>
      </c>
      <c r="I16886" s="3">
        <v>11.68561</v>
      </c>
      <c r="J16886" s="3">
        <v>262.80191000000002</v>
      </c>
      <c r="K16886" s="3">
        <v>404.31063076923078</v>
      </c>
      <c r="L16886" s="4">
        <v>0.35</v>
      </c>
    </row>
    <row r="16887" spans="1:12" x14ac:dyDescent="0.35">
      <c r="A16887" s="1" t="s">
        <v>28290</v>
      </c>
      <c r="B16887" t="s">
        <v>28291</v>
      </c>
      <c r="C16887" t="s">
        <v>34</v>
      </c>
      <c r="D16887" t="s">
        <v>35</v>
      </c>
      <c r="E16887">
        <v>1</v>
      </c>
      <c r="F16887" s="2">
        <v>71.819999999999993</v>
      </c>
      <c r="G16887" s="3">
        <v>149</v>
      </c>
      <c r="H16887" s="3">
        <v>0.71819999999999995</v>
      </c>
      <c r="I16887" s="3">
        <v>3.3755399999999995</v>
      </c>
      <c r="J16887" s="3">
        <v>75.91373999999999</v>
      </c>
      <c r="K16887" s="3">
        <v>116.79036923076922</v>
      </c>
      <c r="L16887" s="4">
        <v>0.35</v>
      </c>
    </row>
    <row r="16888" spans="1:12" x14ac:dyDescent="0.35">
      <c r="A16888" s="1" t="s">
        <v>28292</v>
      </c>
      <c r="B16888" t="s">
        <v>28293</v>
      </c>
      <c r="C16888" t="s">
        <v>34</v>
      </c>
      <c r="D16888" t="s">
        <v>35</v>
      </c>
      <c r="E16888">
        <v>1</v>
      </c>
      <c r="F16888" s="2">
        <v>490.72</v>
      </c>
      <c r="G16888" s="3">
        <v>1012</v>
      </c>
      <c r="H16888" s="3">
        <v>4.9072000000000005</v>
      </c>
      <c r="I16888" s="3">
        <v>23.063840000000003</v>
      </c>
      <c r="J16888" s="3">
        <v>518.69104000000004</v>
      </c>
      <c r="K16888" s="3">
        <v>797.98621538461543</v>
      </c>
      <c r="L16888" s="4">
        <v>0.35</v>
      </c>
    </row>
    <row r="16889" spans="1:12" x14ac:dyDescent="0.35">
      <c r="A16889" s="1" t="s">
        <v>28294</v>
      </c>
      <c r="B16889" t="s">
        <v>23384</v>
      </c>
      <c r="C16889" t="s">
        <v>34</v>
      </c>
      <c r="D16889" t="s">
        <v>35</v>
      </c>
      <c r="E16889">
        <v>1</v>
      </c>
      <c r="F16889" s="2">
        <v>12367.08</v>
      </c>
      <c r="G16889" s="3">
        <v>25500</v>
      </c>
      <c r="H16889" s="3">
        <v>123.6708</v>
      </c>
      <c r="I16889" s="3">
        <v>581.25275999999997</v>
      </c>
      <c r="J16889" s="3">
        <v>13072.003559999999</v>
      </c>
      <c r="K16889" s="3">
        <v>20110.774707692304</v>
      </c>
      <c r="L16889" s="4">
        <v>0.34999999999999992</v>
      </c>
    </row>
    <row r="16890" spans="1:12" x14ac:dyDescent="0.35">
      <c r="A16890" s="1" t="s">
        <v>28295</v>
      </c>
      <c r="B16890" t="s">
        <v>28296</v>
      </c>
      <c r="C16890" t="s">
        <v>34</v>
      </c>
      <c r="D16890" t="s">
        <v>35</v>
      </c>
      <c r="E16890">
        <v>1</v>
      </c>
      <c r="F16890" s="2">
        <v>86</v>
      </c>
      <c r="G16890" s="3">
        <v>178</v>
      </c>
      <c r="H16890" s="3">
        <v>0.86</v>
      </c>
      <c r="I16890" s="3">
        <v>4.0419999999999998</v>
      </c>
      <c r="J16890" s="3">
        <v>90.902000000000001</v>
      </c>
      <c r="K16890" s="3">
        <v>139.84923076923076</v>
      </c>
      <c r="L16890" s="4">
        <v>0.34999999999999992</v>
      </c>
    </row>
    <row r="16891" spans="1:12" x14ac:dyDescent="0.35">
      <c r="A16891" s="1" t="s">
        <v>28297</v>
      </c>
      <c r="B16891" t="s">
        <v>28298</v>
      </c>
      <c r="C16891" t="s">
        <v>34</v>
      </c>
      <c r="D16891" t="s">
        <v>35</v>
      </c>
      <c r="E16891">
        <v>1</v>
      </c>
      <c r="F16891" s="2">
        <v>2.64</v>
      </c>
      <c r="G16891" s="3">
        <v>6</v>
      </c>
      <c r="H16891" s="3">
        <v>2.6400000000000003E-2</v>
      </c>
      <c r="I16891" s="3">
        <v>0.12408000000000001</v>
      </c>
      <c r="J16891" s="3">
        <v>2.7904800000000005</v>
      </c>
      <c r="K16891" s="3">
        <v>4.2930461538461548</v>
      </c>
      <c r="L16891" s="4">
        <v>0.35000000000000003</v>
      </c>
    </row>
    <row r="16892" spans="1:12" x14ac:dyDescent="0.35">
      <c r="A16892" s="1" t="s">
        <v>28299</v>
      </c>
      <c r="B16892" t="s">
        <v>28300</v>
      </c>
      <c r="C16892" t="s">
        <v>34</v>
      </c>
      <c r="D16892" t="s">
        <v>35</v>
      </c>
      <c r="E16892">
        <v>1</v>
      </c>
      <c r="F16892" s="2">
        <v>570.24</v>
      </c>
      <c r="G16892" s="3">
        <v>1176</v>
      </c>
      <c r="H16892" s="3">
        <v>5.7023999999999999</v>
      </c>
      <c r="I16892" s="3">
        <v>26.801280000000002</v>
      </c>
      <c r="J16892" s="3">
        <v>602.74368000000004</v>
      </c>
      <c r="K16892" s="3">
        <v>927.29796923076924</v>
      </c>
      <c r="L16892" s="4">
        <v>0.35</v>
      </c>
    </row>
    <row r="16893" spans="1:12" x14ac:dyDescent="0.35">
      <c r="A16893" s="1">
        <v>4532</v>
      </c>
      <c r="B16893" t="s">
        <v>28301</v>
      </c>
      <c r="C16893" t="s">
        <v>34</v>
      </c>
      <c r="D16893" t="s">
        <v>35</v>
      </c>
      <c r="E16893">
        <v>1</v>
      </c>
      <c r="F16893" s="2">
        <v>12.03</v>
      </c>
      <c r="G16893" s="3">
        <v>25</v>
      </c>
      <c r="H16893" s="3">
        <v>0.12029999999999999</v>
      </c>
      <c r="I16893" s="3">
        <v>0.56540999999999997</v>
      </c>
      <c r="J16893" s="3">
        <v>12.71571</v>
      </c>
      <c r="K16893" s="3">
        <v>19.562630769230768</v>
      </c>
      <c r="L16893" s="4">
        <v>0.35</v>
      </c>
    </row>
    <row r="16894" spans="1:12" x14ac:dyDescent="0.35">
      <c r="A16894" s="1">
        <v>40230</v>
      </c>
      <c r="B16894" t="s">
        <v>12646</v>
      </c>
      <c r="C16894" t="s">
        <v>34</v>
      </c>
      <c r="D16894" t="s">
        <v>35</v>
      </c>
      <c r="E16894">
        <v>1</v>
      </c>
      <c r="F16894" s="2">
        <v>21.39</v>
      </c>
      <c r="G16894" s="3">
        <v>45</v>
      </c>
      <c r="H16894" s="3">
        <v>0.21390000000000001</v>
      </c>
      <c r="I16894" s="3">
        <v>1.0053300000000001</v>
      </c>
      <c r="J16894" s="3">
        <v>22.60923</v>
      </c>
      <c r="K16894" s="3">
        <v>34.783430769230769</v>
      </c>
      <c r="L16894" s="4">
        <v>0.35</v>
      </c>
    </row>
    <row r="16895" spans="1:12" x14ac:dyDescent="0.35">
      <c r="A16895" s="1">
        <v>41425</v>
      </c>
      <c r="B16895" t="s">
        <v>28302</v>
      </c>
      <c r="C16895" t="s">
        <v>34</v>
      </c>
      <c r="D16895" t="s">
        <v>35</v>
      </c>
      <c r="E16895">
        <v>1</v>
      </c>
      <c r="F16895" s="2">
        <v>49.48</v>
      </c>
      <c r="G16895" s="3">
        <v>103</v>
      </c>
      <c r="H16895" s="3">
        <v>0.49479999999999996</v>
      </c>
      <c r="I16895" s="3">
        <v>2.3255599999999998</v>
      </c>
      <c r="J16895" s="3">
        <v>52.300359999999998</v>
      </c>
      <c r="K16895" s="3">
        <v>80.462092307692302</v>
      </c>
      <c r="L16895" s="4">
        <v>0.35</v>
      </c>
    </row>
    <row r="16896" spans="1:12" x14ac:dyDescent="0.35">
      <c r="A16896" s="1" t="s">
        <v>28303</v>
      </c>
      <c r="B16896" t="s">
        <v>1571</v>
      </c>
      <c r="C16896" t="s">
        <v>34</v>
      </c>
      <c r="D16896" t="s">
        <v>35</v>
      </c>
      <c r="E16896">
        <v>1</v>
      </c>
      <c r="F16896" s="2">
        <v>18164.52</v>
      </c>
      <c r="G16896" s="3">
        <v>37453</v>
      </c>
      <c r="H16896" s="3">
        <v>181.64520000000002</v>
      </c>
      <c r="I16896" s="3">
        <v>853.73244</v>
      </c>
      <c r="J16896" s="3">
        <v>19199.897639999999</v>
      </c>
      <c r="K16896" s="3">
        <v>29538.30406153846</v>
      </c>
      <c r="L16896" s="4">
        <v>0.35</v>
      </c>
    </row>
    <row r="16897" spans="1:12" x14ac:dyDescent="0.35">
      <c r="A16897" s="1" t="s">
        <v>28304</v>
      </c>
      <c r="B16897" t="s">
        <v>28305</v>
      </c>
      <c r="C16897" t="s">
        <v>34</v>
      </c>
      <c r="D16897" t="s">
        <v>35</v>
      </c>
      <c r="E16897">
        <v>1</v>
      </c>
      <c r="F16897" s="2">
        <v>1274.1300000000001</v>
      </c>
      <c r="G16897" s="3">
        <v>2628</v>
      </c>
      <c r="H16897" s="3">
        <v>12.741300000000001</v>
      </c>
      <c r="I16897" s="3">
        <v>59.884110000000007</v>
      </c>
      <c r="J16897" s="3">
        <v>1346.75541</v>
      </c>
      <c r="K16897" s="3">
        <v>2071.9313999999999</v>
      </c>
      <c r="L16897" s="4">
        <v>0.35</v>
      </c>
    </row>
    <row r="16898" spans="1:12" x14ac:dyDescent="0.35">
      <c r="A16898" s="1" t="s">
        <v>28306</v>
      </c>
      <c r="B16898" t="s">
        <v>28307</v>
      </c>
      <c r="C16898" t="s">
        <v>34</v>
      </c>
      <c r="D16898" t="s">
        <v>35</v>
      </c>
      <c r="E16898">
        <v>1</v>
      </c>
      <c r="F16898" s="2">
        <v>4573.2</v>
      </c>
      <c r="G16898" s="3">
        <v>9430</v>
      </c>
      <c r="H16898" s="3">
        <v>45.731999999999999</v>
      </c>
      <c r="I16898" s="3">
        <v>214.94039999999998</v>
      </c>
      <c r="J16898" s="3">
        <v>4833.8724000000002</v>
      </c>
      <c r="K16898" s="3">
        <v>7436.7267692307696</v>
      </c>
      <c r="L16898" s="4">
        <v>0.35000000000000003</v>
      </c>
    </row>
    <row r="16899" spans="1:12" x14ac:dyDescent="0.35">
      <c r="A16899" s="1" t="s">
        <v>28308</v>
      </c>
      <c r="B16899" t="s">
        <v>28309</v>
      </c>
      <c r="C16899" t="s">
        <v>34</v>
      </c>
      <c r="D16899" t="s">
        <v>35</v>
      </c>
      <c r="E16899">
        <v>1</v>
      </c>
      <c r="F16899" s="2">
        <v>75.08</v>
      </c>
      <c r="G16899" s="3">
        <v>155</v>
      </c>
      <c r="H16899" s="3">
        <v>0.75080000000000002</v>
      </c>
      <c r="I16899" s="3">
        <v>3.5287600000000001</v>
      </c>
      <c r="J16899" s="3">
        <v>79.359560000000002</v>
      </c>
      <c r="K16899" s="3">
        <v>122.09163076923076</v>
      </c>
      <c r="L16899" s="4">
        <v>0.34999999999999992</v>
      </c>
    </row>
    <row r="16900" spans="1:12" x14ac:dyDescent="0.35">
      <c r="A16900" s="1" t="s">
        <v>28310</v>
      </c>
      <c r="B16900" t="s">
        <v>7210</v>
      </c>
      <c r="C16900" t="s">
        <v>34</v>
      </c>
      <c r="D16900" t="s">
        <v>35</v>
      </c>
      <c r="E16900">
        <v>1</v>
      </c>
      <c r="F16900" s="2">
        <v>89.87</v>
      </c>
      <c r="G16900" s="3">
        <v>186</v>
      </c>
      <c r="H16900" s="3">
        <v>0.89870000000000005</v>
      </c>
      <c r="I16900" s="3">
        <v>4.2238899999999999</v>
      </c>
      <c r="J16900" s="3">
        <v>94.992590000000007</v>
      </c>
      <c r="K16900" s="3">
        <v>146.14244615384615</v>
      </c>
      <c r="L16900" s="4">
        <v>0.34999999999999992</v>
      </c>
    </row>
    <row r="16901" spans="1:12" x14ac:dyDescent="0.35">
      <c r="A16901" s="1">
        <v>50004</v>
      </c>
      <c r="B16901" t="s">
        <v>28311</v>
      </c>
      <c r="C16901" t="s">
        <v>34</v>
      </c>
      <c r="D16901" t="s">
        <v>35</v>
      </c>
      <c r="E16901">
        <v>1</v>
      </c>
      <c r="F16901" s="2">
        <v>1068.04</v>
      </c>
      <c r="G16901" s="3">
        <v>2203</v>
      </c>
      <c r="H16901" s="3">
        <v>10.680400000000001</v>
      </c>
      <c r="I16901" s="3">
        <v>50.197879999999998</v>
      </c>
      <c r="J16901" s="3">
        <v>1128.9182799999999</v>
      </c>
      <c r="K16901" s="3">
        <v>1736.7973538461536</v>
      </c>
      <c r="L16901" s="4">
        <v>0.35</v>
      </c>
    </row>
    <row r="16902" spans="1:12" x14ac:dyDescent="0.35">
      <c r="A16902" s="1" t="s">
        <v>28312</v>
      </c>
      <c r="B16902" t="s">
        <v>28313</v>
      </c>
      <c r="C16902" t="s">
        <v>34</v>
      </c>
      <c r="D16902" t="s">
        <v>35</v>
      </c>
      <c r="E16902">
        <v>1</v>
      </c>
      <c r="F16902" s="2">
        <v>915.85</v>
      </c>
      <c r="G16902" s="3">
        <v>1889</v>
      </c>
      <c r="H16902" s="3">
        <v>9.1585000000000001</v>
      </c>
      <c r="I16902" s="3">
        <v>43.04495</v>
      </c>
      <c r="J16902" s="3">
        <v>968.05345</v>
      </c>
      <c r="K16902" s="3">
        <v>1489.3129999999999</v>
      </c>
      <c r="L16902" s="4">
        <v>0.34999999999999992</v>
      </c>
    </row>
    <row r="16903" spans="1:12" x14ac:dyDescent="0.35">
      <c r="A16903" s="1">
        <v>40229</v>
      </c>
      <c r="B16903" t="s">
        <v>28314</v>
      </c>
      <c r="C16903" t="s">
        <v>34</v>
      </c>
      <c r="D16903" t="s">
        <v>35</v>
      </c>
      <c r="E16903">
        <v>1</v>
      </c>
      <c r="F16903" s="2">
        <v>20.58</v>
      </c>
      <c r="G16903" s="3">
        <v>43</v>
      </c>
      <c r="H16903" s="3">
        <v>0.20579999999999998</v>
      </c>
      <c r="I16903" s="3">
        <v>0.9672599999999999</v>
      </c>
      <c r="J16903" s="3">
        <v>21.753059999999998</v>
      </c>
      <c r="K16903" s="3">
        <v>33.46624615384615</v>
      </c>
      <c r="L16903" s="4">
        <v>0.35</v>
      </c>
    </row>
    <row r="16904" spans="1:12" x14ac:dyDescent="0.35">
      <c r="A16904" s="1" t="s">
        <v>28315</v>
      </c>
      <c r="B16904" t="s">
        <v>28316</v>
      </c>
      <c r="C16904" t="s">
        <v>34</v>
      </c>
      <c r="D16904" t="s">
        <v>35</v>
      </c>
      <c r="E16904">
        <v>1</v>
      </c>
      <c r="F16904" s="2">
        <v>267.45</v>
      </c>
      <c r="G16904" s="3">
        <v>552</v>
      </c>
      <c r="H16904" s="3">
        <v>2.6745000000000001</v>
      </c>
      <c r="I16904" s="3">
        <v>12.57015</v>
      </c>
      <c r="J16904" s="3">
        <v>282.69465000000002</v>
      </c>
      <c r="K16904" s="3">
        <v>434.91484615384616</v>
      </c>
      <c r="L16904" s="4">
        <v>0.34999999999999992</v>
      </c>
    </row>
    <row r="16905" spans="1:12" x14ac:dyDescent="0.35">
      <c r="A16905" s="1" t="s">
        <v>28317</v>
      </c>
      <c r="B16905" t="s">
        <v>28318</v>
      </c>
      <c r="C16905" t="s">
        <v>34</v>
      </c>
      <c r="D16905" t="s">
        <v>35</v>
      </c>
      <c r="E16905">
        <v>1</v>
      </c>
      <c r="F16905" s="2">
        <v>4119.59</v>
      </c>
      <c r="G16905" s="3">
        <v>8494</v>
      </c>
      <c r="H16905" s="3">
        <v>41.195900000000002</v>
      </c>
      <c r="I16905" s="3">
        <v>193.62073000000001</v>
      </c>
      <c r="J16905" s="3">
        <v>4354.4066299999995</v>
      </c>
      <c r="K16905" s="3">
        <v>6699.0871230769217</v>
      </c>
      <c r="L16905" s="4">
        <v>0.34999999999999992</v>
      </c>
    </row>
    <row r="16906" spans="1:12" x14ac:dyDescent="0.35">
      <c r="A16906" s="1" t="s">
        <v>28319</v>
      </c>
      <c r="B16906" t="s">
        <v>28320</v>
      </c>
      <c r="C16906" t="s">
        <v>13</v>
      </c>
      <c r="D16906" t="s">
        <v>14</v>
      </c>
      <c r="E16906">
        <v>1</v>
      </c>
      <c r="F16906" s="2">
        <v>32.51</v>
      </c>
      <c r="G16906" s="3">
        <v>68</v>
      </c>
      <c r="H16906" s="3">
        <v>0.3251</v>
      </c>
      <c r="I16906" s="3">
        <v>1.5279699999999998</v>
      </c>
      <c r="J16906" s="3">
        <v>34.363069999999993</v>
      </c>
      <c r="K16906" s="3">
        <v>52.866261538461529</v>
      </c>
      <c r="L16906" s="4">
        <v>0.35000000000000003</v>
      </c>
    </row>
    <row r="16907" spans="1:12" x14ac:dyDescent="0.35">
      <c r="A16907" s="1" t="s">
        <v>28321</v>
      </c>
      <c r="B16907" t="s">
        <v>28322</v>
      </c>
      <c r="C16907" t="s">
        <v>34</v>
      </c>
      <c r="D16907" t="s">
        <v>35</v>
      </c>
      <c r="E16907">
        <v>1</v>
      </c>
      <c r="F16907" s="2">
        <v>17.82</v>
      </c>
      <c r="G16907" s="3">
        <v>37</v>
      </c>
      <c r="H16907" s="3">
        <v>0.1782</v>
      </c>
      <c r="I16907" s="3">
        <v>0.83754000000000006</v>
      </c>
      <c r="J16907" s="3">
        <v>18.835740000000001</v>
      </c>
      <c r="K16907" s="3">
        <v>28.978061538461539</v>
      </c>
      <c r="L16907" s="4">
        <v>0.35</v>
      </c>
    </row>
    <row r="16908" spans="1:12" x14ac:dyDescent="0.35">
      <c r="A16908" s="1">
        <v>40226</v>
      </c>
      <c r="B16908" t="s">
        <v>12646</v>
      </c>
      <c r="C16908" t="s">
        <v>34</v>
      </c>
      <c r="D16908" t="s">
        <v>35</v>
      </c>
      <c r="E16908">
        <v>1</v>
      </c>
      <c r="F16908" s="2">
        <v>1068.04</v>
      </c>
      <c r="G16908" s="3">
        <v>2203</v>
      </c>
      <c r="H16908" s="3">
        <v>10.680400000000001</v>
      </c>
      <c r="I16908" s="3">
        <v>50.197879999999998</v>
      </c>
      <c r="J16908" s="3">
        <v>1128.9182799999999</v>
      </c>
      <c r="K16908" s="3">
        <v>1736.7973538461536</v>
      </c>
      <c r="L16908" s="4">
        <v>0.35</v>
      </c>
    </row>
    <row r="16909" spans="1:12" x14ac:dyDescent="0.35">
      <c r="A16909" s="1">
        <v>41597</v>
      </c>
      <c r="B16909" t="s">
        <v>28323</v>
      </c>
      <c r="C16909" t="s">
        <v>34</v>
      </c>
      <c r="D16909" t="s">
        <v>35</v>
      </c>
      <c r="E16909">
        <v>1</v>
      </c>
      <c r="F16909" s="2">
        <v>107.21</v>
      </c>
      <c r="G16909" s="3">
        <v>222</v>
      </c>
      <c r="H16909" s="3">
        <v>1.0721000000000001</v>
      </c>
      <c r="I16909" s="3">
        <v>5.0388699999999993</v>
      </c>
      <c r="J16909" s="3">
        <v>113.32097</v>
      </c>
      <c r="K16909" s="3">
        <v>174.33995384615383</v>
      </c>
      <c r="L16909" s="4">
        <v>0.34999999999999992</v>
      </c>
    </row>
    <row r="16910" spans="1:12" x14ac:dyDescent="0.35">
      <c r="A16910" s="1">
        <v>40344</v>
      </c>
      <c r="B16910" t="s">
        <v>28324</v>
      </c>
      <c r="C16910" t="s">
        <v>34</v>
      </c>
      <c r="D16910" t="s">
        <v>35</v>
      </c>
      <c r="E16910">
        <v>1</v>
      </c>
      <c r="F16910" s="2">
        <v>123.71</v>
      </c>
      <c r="G16910" s="3">
        <v>256</v>
      </c>
      <c r="H16910" s="3">
        <v>1.2370999999999999</v>
      </c>
      <c r="I16910" s="3">
        <v>5.8143699999999994</v>
      </c>
      <c r="J16910" s="3">
        <v>130.76147</v>
      </c>
      <c r="K16910" s="3">
        <v>201.17149230769232</v>
      </c>
      <c r="L16910" s="4">
        <v>0.35000000000000003</v>
      </c>
    </row>
    <row r="16911" spans="1:12" x14ac:dyDescent="0.35">
      <c r="A16911" s="1" t="s">
        <v>28325</v>
      </c>
      <c r="B16911" t="s">
        <v>28326</v>
      </c>
      <c r="C16911" t="s">
        <v>34</v>
      </c>
      <c r="D16911" t="s">
        <v>35</v>
      </c>
      <c r="E16911">
        <v>1</v>
      </c>
      <c r="F16911" s="2">
        <v>150.5</v>
      </c>
      <c r="G16911" s="3">
        <v>311</v>
      </c>
      <c r="H16911" s="3">
        <v>1.5050000000000001</v>
      </c>
      <c r="I16911" s="3">
        <v>7.0735000000000001</v>
      </c>
      <c r="J16911" s="3">
        <v>159.07849999999999</v>
      </c>
      <c r="K16911" s="3">
        <v>244.73615384615383</v>
      </c>
      <c r="L16911" s="4">
        <v>0.35</v>
      </c>
    </row>
    <row r="16912" spans="1:12" x14ac:dyDescent="0.35">
      <c r="A16912" s="1" t="s">
        <v>28327</v>
      </c>
      <c r="B16912" t="s">
        <v>28328</v>
      </c>
      <c r="C16912" t="s">
        <v>34</v>
      </c>
      <c r="D16912" t="s">
        <v>35</v>
      </c>
      <c r="E16912">
        <v>1</v>
      </c>
      <c r="F16912" s="2">
        <v>45.88</v>
      </c>
      <c r="G16912" s="3">
        <v>95</v>
      </c>
      <c r="H16912" s="3">
        <v>0.45880000000000004</v>
      </c>
      <c r="I16912" s="3">
        <v>2.1563600000000003</v>
      </c>
      <c r="J16912" s="3">
        <v>48.495159999999998</v>
      </c>
      <c r="K16912" s="3">
        <v>74.607938461538453</v>
      </c>
      <c r="L16912" s="4">
        <v>0.34999999999999992</v>
      </c>
    </row>
    <row r="16913" spans="1:12" x14ac:dyDescent="0.35">
      <c r="A16913" s="1" t="s">
        <v>28329</v>
      </c>
      <c r="B16913" t="s">
        <v>28330</v>
      </c>
      <c r="C16913" t="s">
        <v>34</v>
      </c>
      <c r="D16913" t="s">
        <v>35</v>
      </c>
      <c r="E16913">
        <v>1</v>
      </c>
      <c r="F16913" s="2">
        <v>4057.73</v>
      </c>
      <c r="G16913" s="3">
        <v>8367</v>
      </c>
      <c r="H16913" s="3">
        <v>40.577300000000001</v>
      </c>
      <c r="I16913" s="3">
        <v>190.71331000000001</v>
      </c>
      <c r="J16913" s="3">
        <v>4289.0206100000005</v>
      </c>
      <c r="K16913" s="3">
        <v>6598.4932461538465</v>
      </c>
      <c r="L16913" s="4">
        <v>0.35</v>
      </c>
    </row>
    <row r="16914" spans="1:12" x14ac:dyDescent="0.35">
      <c r="A16914" s="1" t="s">
        <v>28331</v>
      </c>
      <c r="B16914" t="s">
        <v>28332</v>
      </c>
      <c r="C16914" t="s">
        <v>13</v>
      </c>
      <c r="D16914" t="s">
        <v>14</v>
      </c>
      <c r="E16914">
        <v>1</v>
      </c>
      <c r="F16914" s="2">
        <v>49.09</v>
      </c>
      <c r="G16914" s="3">
        <v>102</v>
      </c>
      <c r="H16914" s="3">
        <v>0.49090000000000006</v>
      </c>
      <c r="I16914" s="3">
        <v>2.3072300000000001</v>
      </c>
      <c r="J16914" s="3">
        <v>51.888130000000004</v>
      </c>
      <c r="K16914" s="3">
        <v>79.827892307692309</v>
      </c>
      <c r="L16914" s="4">
        <v>0.35</v>
      </c>
    </row>
    <row r="16915" spans="1:12" x14ac:dyDescent="0.35">
      <c r="A16915" s="1" t="s">
        <v>28333</v>
      </c>
      <c r="B16915" t="s">
        <v>28334</v>
      </c>
      <c r="C16915" t="s">
        <v>34</v>
      </c>
      <c r="D16915" t="s">
        <v>35</v>
      </c>
      <c r="E16915">
        <v>1</v>
      </c>
      <c r="F16915" s="2">
        <v>72.48</v>
      </c>
      <c r="G16915" s="3">
        <v>150</v>
      </c>
      <c r="H16915" s="3">
        <v>0.7248</v>
      </c>
      <c r="I16915" s="3">
        <v>3.4065600000000003</v>
      </c>
      <c r="J16915" s="3">
        <v>76.611360000000005</v>
      </c>
      <c r="K16915" s="3">
        <v>117.86363076923077</v>
      </c>
      <c r="L16915" s="4">
        <v>0.34999999999999992</v>
      </c>
    </row>
    <row r="16916" spans="1:12" x14ac:dyDescent="0.35">
      <c r="A16916" s="1" t="s">
        <v>28335</v>
      </c>
      <c r="B16916" t="s">
        <v>28336</v>
      </c>
      <c r="C16916" t="s">
        <v>363</v>
      </c>
      <c r="D16916" t="s">
        <v>364</v>
      </c>
      <c r="E16916">
        <v>1</v>
      </c>
      <c r="F16916" s="2">
        <v>2255.52</v>
      </c>
      <c r="G16916" s="3">
        <v>4651</v>
      </c>
      <c r="H16916" s="3">
        <v>22.555199999999999</v>
      </c>
      <c r="I16916" s="3">
        <v>106.00944</v>
      </c>
      <c r="J16916" s="3">
        <v>2384.0846399999996</v>
      </c>
      <c r="K16916" s="3">
        <v>3667.8225230769222</v>
      </c>
      <c r="L16916" s="4">
        <v>0.35</v>
      </c>
    </row>
    <row r="16917" spans="1:12" x14ac:dyDescent="0.35">
      <c r="A16917" s="1" t="s">
        <v>28337</v>
      </c>
      <c r="B16917" t="s">
        <v>28230</v>
      </c>
      <c r="C16917" t="s">
        <v>34</v>
      </c>
      <c r="D16917" t="s">
        <v>35</v>
      </c>
      <c r="E16917">
        <v>1</v>
      </c>
      <c r="F16917" s="2">
        <v>75.08</v>
      </c>
      <c r="G16917" s="3">
        <v>155</v>
      </c>
      <c r="H16917" s="3">
        <v>0.75080000000000002</v>
      </c>
      <c r="I16917" s="3">
        <v>3.5287600000000001</v>
      </c>
      <c r="J16917" s="3">
        <v>79.359560000000002</v>
      </c>
      <c r="K16917" s="3">
        <v>122.09163076923076</v>
      </c>
      <c r="L16917" s="4">
        <v>0.34999999999999992</v>
      </c>
    </row>
    <row r="16918" spans="1:12" x14ac:dyDescent="0.35">
      <c r="A16918" s="1" t="s">
        <v>28338</v>
      </c>
      <c r="B16918" t="s">
        <v>28339</v>
      </c>
      <c r="C16918" t="s">
        <v>26</v>
      </c>
      <c r="D16918" t="s">
        <v>27</v>
      </c>
      <c r="E16918">
        <v>1</v>
      </c>
      <c r="F16918" s="2">
        <v>114.18</v>
      </c>
      <c r="G16918" s="3">
        <v>236</v>
      </c>
      <c r="H16918" s="3">
        <v>1.1418000000000001</v>
      </c>
      <c r="I16918" s="3">
        <v>5.36646</v>
      </c>
      <c r="J16918" s="3">
        <v>120.68826000000001</v>
      </c>
      <c r="K16918" s="3">
        <v>185.67424615384616</v>
      </c>
      <c r="L16918" s="4">
        <v>0.34999999999999992</v>
      </c>
    </row>
    <row r="16919" spans="1:12" x14ac:dyDescent="0.35">
      <c r="A16919" s="1" t="s">
        <v>28340</v>
      </c>
      <c r="B16919" t="s">
        <v>28236</v>
      </c>
      <c r="C16919" t="s">
        <v>34</v>
      </c>
      <c r="D16919" t="s">
        <v>35</v>
      </c>
      <c r="E16919">
        <v>1</v>
      </c>
      <c r="F16919" s="2">
        <v>13145.22</v>
      </c>
      <c r="G16919" s="3">
        <v>27104</v>
      </c>
      <c r="H16919" s="3">
        <v>131.4522</v>
      </c>
      <c r="I16919" s="3">
        <v>617.82533999999998</v>
      </c>
      <c r="J16919" s="3">
        <v>13894.497539999998</v>
      </c>
      <c r="K16919" s="3">
        <v>21376.150061538458</v>
      </c>
      <c r="L16919" s="4">
        <v>0.34999999999999992</v>
      </c>
    </row>
    <row r="16920" spans="1:12" x14ac:dyDescent="0.35">
      <c r="A16920" s="1" t="s">
        <v>28341</v>
      </c>
      <c r="B16920" t="s">
        <v>28342</v>
      </c>
      <c r="C16920" t="s">
        <v>34</v>
      </c>
      <c r="D16920" t="s">
        <v>35</v>
      </c>
      <c r="E16920">
        <v>1</v>
      </c>
      <c r="F16920" s="2">
        <v>75.08</v>
      </c>
      <c r="G16920" s="3">
        <v>155</v>
      </c>
      <c r="H16920" s="3">
        <v>0.75080000000000002</v>
      </c>
      <c r="I16920" s="3">
        <v>3.5287600000000001</v>
      </c>
      <c r="J16920" s="3">
        <v>79.359560000000002</v>
      </c>
      <c r="K16920" s="3">
        <v>122.09163076923076</v>
      </c>
      <c r="L16920" s="4">
        <v>0.34999999999999992</v>
      </c>
    </row>
    <row r="16921" spans="1:12" x14ac:dyDescent="0.35">
      <c r="A16921" s="1">
        <v>41423</v>
      </c>
      <c r="B16921" t="s">
        <v>28343</v>
      </c>
      <c r="C16921" t="s">
        <v>34</v>
      </c>
      <c r="D16921" t="s">
        <v>35</v>
      </c>
      <c r="E16921">
        <v>1</v>
      </c>
      <c r="F16921" s="2">
        <v>614.42999999999995</v>
      </c>
      <c r="G16921" s="3">
        <v>1267</v>
      </c>
      <c r="H16921" s="3">
        <v>6.1442999999999994</v>
      </c>
      <c r="I16921" s="3">
        <v>28.878209999999999</v>
      </c>
      <c r="J16921" s="3">
        <v>649.45250999999996</v>
      </c>
      <c r="K16921" s="3">
        <v>999.15770769230755</v>
      </c>
      <c r="L16921" s="4">
        <v>0.34999999999999992</v>
      </c>
    </row>
    <row r="16922" spans="1:12" x14ac:dyDescent="0.35">
      <c r="A16922" s="1">
        <v>40057</v>
      </c>
      <c r="B16922" t="s">
        <v>28344</v>
      </c>
      <c r="C16922" t="s">
        <v>34</v>
      </c>
      <c r="D16922" t="s">
        <v>35</v>
      </c>
      <c r="E16922">
        <v>1</v>
      </c>
      <c r="F16922" s="2">
        <v>263.92</v>
      </c>
      <c r="G16922" s="3">
        <v>545</v>
      </c>
      <c r="H16922" s="3">
        <v>2.6392000000000002</v>
      </c>
      <c r="I16922" s="3">
        <v>12.404240000000001</v>
      </c>
      <c r="J16922" s="3">
        <v>278.96344000000005</v>
      </c>
      <c r="K16922" s="3">
        <v>429.17452307692315</v>
      </c>
      <c r="L16922" s="4">
        <v>0.35</v>
      </c>
    </row>
    <row r="16923" spans="1:12" x14ac:dyDescent="0.35">
      <c r="A16923" s="1" t="s">
        <v>28345</v>
      </c>
      <c r="B16923" t="s">
        <v>28346</v>
      </c>
      <c r="C16923" t="s">
        <v>34</v>
      </c>
      <c r="D16923" t="s">
        <v>35</v>
      </c>
      <c r="E16923">
        <v>1</v>
      </c>
      <c r="F16923" s="2">
        <v>633.83000000000004</v>
      </c>
      <c r="G16923" s="3">
        <v>1307</v>
      </c>
      <c r="H16923" s="3">
        <v>6.3383000000000003</v>
      </c>
      <c r="I16923" s="3">
        <v>29.790010000000002</v>
      </c>
      <c r="J16923" s="3">
        <v>669.9583100000001</v>
      </c>
      <c r="K16923" s="3">
        <v>1030.7050923076924</v>
      </c>
      <c r="L16923" s="4">
        <v>0.35</v>
      </c>
    </row>
    <row r="16924" spans="1:12" x14ac:dyDescent="0.35">
      <c r="A16924" s="1" t="s">
        <v>28347</v>
      </c>
      <c r="B16924" t="s">
        <v>28348</v>
      </c>
      <c r="C16924" t="s">
        <v>34</v>
      </c>
      <c r="D16924" t="s">
        <v>35</v>
      </c>
      <c r="E16924">
        <v>1</v>
      </c>
      <c r="F16924" s="2">
        <v>823.91</v>
      </c>
      <c r="G16924" s="3">
        <v>1699</v>
      </c>
      <c r="H16924" s="3">
        <v>8.2391000000000005</v>
      </c>
      <c r="I16924" s="3">
        <v>38.723770000000002</v>
      </c>
      <c r="J16924" s="3">
        <v>870.87286999999992</v>
      </c>
      <c r="K16924" s="3">
        <v>1339.8044153846151</v>
      </c>
      <c r="L16924" s="4">
        <v>0.34999999999999992</v>
      </c>
    </row>
    <row r="16925" spans="1:12" x14ac:dyDescent="0.35">
      <c r="A16925" s="1" t="s">
        <v>28349</v>
      </c>
      <c r="B16925" t="s">
        <v>28350</v>
      </c>
      <c r="C16925" t="s">
        <v>26</v>
      </c>
      <c r="D16925" t="s">
        <v>27</v>
      </c>
      <c r="E16925">
        <v>1</v>
      </c>
      <c r="F16925" s="2">
        <v>62.08</v>
      </c>
      <c r="G16925" s="3">
        <v>128</v>
      </c>
      <c r="H16925" s="3">
        <v>0.62080000000000002</v>
      </c>
      <c r="I16925" s="3">
        <v>2.9177599999999999</v>
      </c>
      <c r="J16925" s="3">
        <v>65.618560000000002</v>
      </c>
      <c r="K16925" s="3">
        <v>100.95163076923077</v>
      </c>
      <c r="L16925" s="4">
        <v>0.35000000000000003</v>
      </c>
    </row>
    <row r="16926" spans="1:12" x14ac:dyDescent="0.35">
      <c r="A16926" s="1" t="s">
        <v>28351</v>
      </c>
      <c r="B16926" t="s">
        <v>28352</v>
      </c>
      <c r="C16926" t="s">
        <v>13</v>
      </c>
      <c r="D16926" t="s">
        <v>14</v>
      </c>
      <c r="E16926">
        <v>1</v>
      </c>
      <c r="F16926" s="2">
        <v>26.83</v>
      </c>
      <c r="G16926" s="3">
        <v>56</v>
      </c>
      <c r="H16926" s="3">
        <v>0.26829999999999998</v>
      </c>
      <c r="I16926" s="3">
        <v>1.26101</v>
      </c>
      <c r="J16926" s="3">
        <v>28.359309999999997</v>
      </c>
      <c r="K16926" s="3">
        <v>43.629707692307683</v>
      </c>
      <c r="L16926" s="4">
        <v>0.34999999999999992</v>
      </c>
    </row>
    <row r="16927" spans="1:12" x14ac:dyDescent="0.35">
      <c r="A16927" s="1" t="s">
        <v>28353</v>
      </c>
      <c r="B16927" t="s">
        <v>28354</v>
      </c>
      <c r="C16927" t="s">
        <v>34</v>
      </c>
      <c r="D16927" t="s">
        <v>35</v>
      </c>
      <c r="E16927">
        <v>1</v>
      </c>
      <c r="F16927" s="2">
        <v>39.229999999999997</v>
      </c>
      <c r="G16927" s="3">
        <v>81</v>
      </c>
      <c r="H16927" s="3">
        <v>0.39229999999999998</v>
      </c>
      <c r="I16927" s="3">
        <v>1.8438099999999999</v>
      </c>
      <c r="J16927" s="3">
        <v>41.466109999999993</v>
      </c>
      <c r="K16927" s="3">
        <v>63.794015384615371</v>
      </c>
      <c r="L16927" s="4">
        <v>0.35</v>
      </c>
    </row>
    <row r="16928" spans="1:12" x14ac:dyDescent="0.35">
      <c r="A16928" s="1" t="s">
        <v>28355</v>
      </c>
      <c r="B16928" t="s">
        <v>28356</v>
      </c>
      <c r="C16928" t="s">
        <v>34</v>
      </c>
      <c r="D16928" t="s">
        <v>35</v>
      </c>
      <c r="E16928">
        <v>1</v>
      </c>
      <c r="F16928" s="2">
        <v>182.9</v>
      </c>
      <c r="G16928" s="3">
        <v>378</v>
      </c>
      <c r="H16928" s="3">
        <v>1.8290000000000002</v>
      </c>
      <c r="I16928" s="3">
        <v>8.5963000000000012</v>
      </c>
      <c r="J16928" s="3">
        <v>193.32530000000003</v>
      </c>
      <c r="K16928" s="3">
        <v>297.4235384615385</v>
      </c>
      <c r="L16928" s="4">
        <v>0.35</v>
      </c>
    </row>
    <row r="16929" spans="1:12" x14ac:dyDescent="0.35">
      <c r="A16929" s="1" t="s">
        <v>28357</v>
      </c>
      <c r="B16929" t="s">
        <v>28358</v>
      </c>
      <c r="C16929" t="s">
        <v>34</v>
      </c>
      <c r="D16929" t="s">
        <v>35</v>
      </c>
      <c r="E16929">
        <v>1</v>
      </c>
      <c r="F16929" s="2">
        <v>113.71</v>
      </c>
      <c r="G16929" s="3">
        <v>235</v>
      </c>
      <c r="H16929" s="3">
        <v>1.1371</v>
      </c>
      <c r="I16929" s="3">
        <v>5.3443699999999996</v>
      </c>
      <c r="J16929" s="3">
        <v>120.19147</v>
      </c>
      <c r="K16929" s="3">
        <v>184.90995384615383</v>
      </c>
      <c r="L16929" s="4">
        <v>0.35</v>
      </c>
    </row>
    <row r="16930" spans="1:12" x14ac:dyDescent="0.35">
      <c r="A16930" s="1" t="s">
        <v>28359</v>
      </c>
      <c r="B16930" t="s">
        <v>28360</v>
      </c>
      <c r="C16930" t="s">
        <v>34</v>
      </c>
      <c r="D16930" t="s">
        <v>35</v>
      </c>
      <c r="E16930">
        <v>1</v>
      </c>
      <c r="F16930" s="2">
        <v>305.91000000000003</v>
      </c>
      <c r="G16930" s="3">
        <v>631</v>
      </c>
      <c r="H16930" s="3">
        <v>3.0591000000000004</v>
      </c>
      <c r="I16930" s="3">
        <v>14.377770000000002</v>
      </c>
      <c r="J16930" s="3">
        <v>323.34687000000002</v>
      </c>
      <c r="K16930" s="3">
        <v>497.45672307692308</v>
      </c>
      <c r="L16930" s="4">
        <v>0.35</v>
      </c>
    </row>
    <row r="16931" spans="1:12" x14ac:dyDescent="0.35">
      <c r="A16931" s="1" t="s">
        <v>28361</v>
      </c>
      <c r="B16931" t="s">
        <v>28362</v>
      </c>
      <c r="C16931" t="s">
        <v>34</v>
      </c>
      <c r="D16931" t="s">
        <v>35</v>
      </c>
      <c r="E16931">
        <v>1</v>
      </c>
      <c r="F16931" s="2">
        <v>131.34</v>
      </c>
      <c r="G16931" s="3">
        <v>271</v>
      </c>
      <c r="H16931" s="3">
        <v>1.3134000000000001</v>
      </c>
      <c r="I16931" s="3">
        <v>6.1729799999999999</v>
      </c>
      <c r="J16931" s="3">
        <v>138.82638</v>
      </c>
      <c r="K16931" s="3">
        <v>213.57904615384615</v>
      </c>
      <c r="L16931" s="4">
        <v>0.35</v>
      </c>
    </row>
    <row r="16932" spans="1:12" x14ac:dyDescent="0.35">
      <c r="A16932" s="1" t="s">
        <v>28363</v>
      </c>
      <c r="B16932" t="s">
        <v>28364</v>
      </c>
      <c r="C16932" t="s">
        <v>26</v>
      </c>
      <c r="D16932" t="s">
        <v>27</v>
      </c>
      <c r="E16932">
        <v>1</v>
      </c>
      <c r="F16932" s="2">
        <v>521.01</v>
      </c>
      <c r="G16932" s="3">
        <v>1075</v>
      </c>
      <c r="H16932" s="3">
        <v>5.2100999999999997</v>
      </c>
      <c r="I16932" s="3">
        <v>24.487469999999998</v>
      </c>
      <c r="J16932" s="3">
        <v>550.70757000000003</v>
      </c>
      <c r="K16932" s="3">
        <v>847.24241538461536</v>
      </c>
      <c r="L16932" s="4">
        <v>0.34999999999999992</v>
      </c>
    </row>
    <row r="16933" spans="1:12" x14ac:dyDescent="0.35">
      <c r="A16933" s="1" t="s">
        <v>28365</v>
      </c>
      <c r="B16933" t="s">
        <v>28366</v>
      </c>
      <c r="C16933" t="s">
        <v>34</v>
      </c>
      <c r="D16933" t="s">
        <v>35</v>
      </c>
      <c r="E16933">
        <v>1</v>
      </c>
      <c r="F16933" s="2">
        <v>156.27000000000001</v>
      </c>
      <c r="G16933" s="3">
        <v>323</v>
      </c>
      <c r="H16933" s="3">
        <v>1.5627000000000002</v>
      </c>
      <c r="I16933" s="3">
        <v>7.3446900000000008</v>
      </c>
      <c r="J16933" s="3">
        <v>165.17739000000003</v>
      </c>
      <c r="K16933" s="3">
        <v>254.11906153846158</v>
      </c>
      <c r="L16933" s="4">
        <v>0.35</v>
      </c>
    </row>
    <row r="16934" spans="1:12" x14ac:dyDescent="0.35">
      <c r="A16934" s="1" t="s">
        <v>28367</v>
      </c>
      <c r="B16934" t="s">
        <v>28368</v>
      </c>
      <c r="C16934" t="s">
        <v>34</v>
      </c>
      <c r="D16934" t="s">
        <v>35</v>
      </c>
      <c r="E16934">
        <v>1</v>
      </c>
      <c r="F16934" s="2">
        <v>6.27</v>
      </c>
      <c r="G16934" s="3">
        <v>13</v>
      </c>
      <c r="H16934" s="3">
        <v>6.2699999999999992E-2</v>
      </c>
      <c r="I16934" s="3">
        <v>0.29469000000000001</v>
      </c>
      <c r="J16934" s="3">
        <v>6.6273900000000001</v>
      </c>
      <c r="K16934" s="3">
        <v>10.195984615384615</v>
      </c>
      <c r="L16934" s="4">
        <v>0.35</v>
      </c>
    </row>
    <row r="16935" spans="1:12" x14ac:dyDescent="0.35">
      <c r="A16935" s="1" t="s">
        <v>28369</v>
      </c>
      <c r="B16935" t="s">
        <v>28370</v>
      </c>
      <c r="C16935" t="s">
        <v>34</v>
      </c>
      <c r="D16935" t="s">
        <v>35</v>
      </c>
      <c r="E16935">
        <v>1</v>
      </c>
      <c r="F16935" s="2">
        <v>254.48</v>
      </c>
      <c r="G16935" s="3">
        <v>525</v>
      </c>
      <c r="H16935" s="3">
        <v>2.5448</v>
      </c>
      <c r="I16935" s="3">
        <v>11.960559999999999</v>
      </c>
      <c r="J16935" s="3">
        <v>268.98535999999996</v>
      </c>
      <c r="K16935" s="3">
        <v>413.8236307692307</v>
      </c>
      <c r="L16935" s="4">
        <v>0.35</v>
      </c>
    </row>
    <row r="16936" spans="1:12" x14ac:dyDescent="0.35">
      <c r="A16936" s="1" t="s">
        <v>28371</v>
      </c>
      <c r="B16936" t="s">
        <v>28372</v>
      </c>
      <c r="C16936" t="s">
        <v>34</v>
      </c>
      <c r="D16936" t="s">
        <v>35</v>
      </c>
      <c r="E16936">
        <v>1</v>
      </c>
      <c r="F16936" s="2">
        <v>92.45</v>
      </c>
      <c r="G16936" s="3">
        <v>191</v>
      </c>
      <c r="H16936" s="3">
        <v>0.9245000000000001</v>
      </c>
      <c r="I16936" s="3">
        <v>4.3451500000000003</v>
      </c>
      <c r="J16936" s="3">
        <v>97.719650000000001</v>
      </c>
      <c r="K16936" s="3">
        <v>150.33792307692306</v>
      </c>
      <c r="L16936" s="4">
        <v>0.34999999999999992</v>
      </c>
    </row>
    <row r="16937" spans="1:12" x14ac:dyDescent="0.35">
      <c r="A16937" s="1" t="s">
        <v>28373</v>
      </c>
      <c r="B16937" t="s">
        <v>28374</v>
      </c>
      <c r="C16937" t="s">
        <v>34</v>
      </c>
      <c r="D16937" t="s">
        <v>35</v>
      </c>
      <c r="E16937">
        <v>1</v>
      </c>
      <c r="F16937" s="2">
        <v>3.99</v>
      </c>
      <c r="G16937" s="3">
        <v>9</v>
      </c>
      <c r="H16937" s="3">
        <v>3.9900000000000005E-2</v>
      </c>
      <c r="I16937" s="3">
        <v>0.18753</v>
      </c>
      <c r="J16937" s="3">
        <v>4.2174300000000002</v>
      </c>
      <c r="K16937" s="3">
        <v>6.4883538461538466</v>
      </c>
      <c r="L16937" s="4">
        <v>0.35000000000000003</v>
      </c>
    </row>
    <row r="16938" spans="1:12" x14ac:dyDescent="0.35">
      <c r="A16938" s="1" t="s">
        <v>28375</v>
      </c>
      <c r="B16938" t="s">
        <v>28376</v>
      </c>
      <c r="C16938" t="s">
        <v>34</v>
      </c>
      <c r="D16938" t="s">
        <v>35</v>
      </c>
      <c r="E16938">
        <v>1</v>
      </c>
      <c r="F16938" s="2">
        <v>32.58</v>
      </c>
      <c r="G16938" s="3">
        <v>68</v>
      </c>
      <c r="H16938" s="3">
        <v>0.32579999999999998</v>
      </c>
      <c r="I16938" s="3">
        <v>1.5312599999999998</v>
      </c>
      <c r="J16938" s="3">
        <v>34.437060000000002</v>
      </c>
      <c r="K16938" s="3">
        <v>52.98009230769231</v>
      </c>
      <c r="L16938" s="4">
        <v>0.35</v>
      </c>
    </row>
    <row r="16939" spans="1:12" x14ac:dyDescent="0.35">
      <c r="A16939" s="1" t="s">
        <v>28377</v>
      </c>
      <c r="B16939" t="s">
        <v>28378</v>
      </c>
      <c r="C16939" t="s">
        <v>34</v>
      </c>
      <c r="D16939" t="s">
        <v>35</v>
      </c>
      <c r="E16939">
        <v>1</v>
      </c>
      <c r="F16939" s="2">
        <v>172.92</v>
      </c>
      <c r="G16939" s="3">
        <v>357</v>
      </c>
      <c r="H16939" s="3">
        <v>1.7291999999999998</v>
      </c>
      <c r="I16939" s="3">
        <v>8.1272399999999987</v>
      </c>
      <c r="J16939" s="3">
        <v>182.77643999999998</v>
      </c>
      <c r="K16939" s="3">
        <v>281.19452307692302</v>
      </c>
      <c r="L16939" s="4">
        <v>0.34999999999999992</v>
      </c>
    </row>
    <row r="16940" spans="1:12" x14ac:dyDescent="0.35">
      <c r="A16940" s="1" t="s">
        <v>28379</v>
      </c>
      <c r="B16940" t="s">
        <v>28236</v>
      </c>
      <c r="C16940" t="s">
        <v>34</v>
      </c>
      <c r="D16940" t="s">
        <v>35</v>
      </c>
      <c r="E16940">
        <v>1</v>
      </c>
      <c r="F16940" s="2">
        <v>15613.29</v>
      </c>
      <c r="G16940" s="3">
        <v>32193</v>
      </c>
      <c r="H16940" s="3">
        <v>156.13290000000001</v>
      </c>
      <c r="I16940" s="3">
        <v>733.82463000000007</v>
      </c>
      <c r="J16940" s="3">
        <v>16503.247530000001</v>
      </c>
      <c r="K16940" s="3">
        <v>25389.611584615384</v>
      </c>
      <c r="L16940" s="4">
        <v>0.35</v>
      </c>
    </row>
    <row r="16941" spans="1:12" x14ac:dyDescent="0.35">
      <c r="A16941" s="1" t="s">
        <v>28380</v>
      </c>
      <c r="B16941" t="s">
        <v>28381</v>
      </c>
      <c r="C16941" t="s">
        <v>34</v>
      </c>
      <c r="D16941" t="s">
        <v>35</v>
      </c>
      <c r="E16941">
        <v>1</v>
      </c>
      <c r="F16941" s="2">
        <v>378.4</v>
      </c>
      <c r="G16941" s="3">
        <v>781</v>
      </c>
      <c r="H16941" s="3">
        <v>3.7839999999999998</v>
      </c>
      <c r="I16941" s="3">
        <v>17.784800000000001</v>
      </c>
      <c r="J16941" s="3">
        <v>399.96879999999999</v>
      </c>
      <c r="K16941" s="3">
        <v>615.33661538461536</v>
      </c>
      <c r="L16941" s="4">
        <v>0.35</v>
      </c>
    </row>
    <row r="16942" spans="1:12" x14ac:dyDescent="0.35">
      <c r="A16942" s="1" t="s">
        <v>28382</v>
      </c>
      <c r="B16942" t="s">
        <v>28383</v>
      </c>
      <c r="C16942" t="s">
        <v>34</v>
      </c>
      <c r="D16942" t="s">
        <v>35</v>
      </c>
      <c r="E16942">
        <v>1</v>
      </c>
      <c r="F16942" s="2">
        <v>854.7</v>
      </c>
      <c r="G16942" s="3">
        <v>1763</v>
      </c>
      <c r="H16942" s="3">
        <v>8.5470000000000006</v>
      </c>
      <c r="I16942" s="3">
        <v>40.170900000000003</v>
      </c>
      <c r="J16942" s="3">
        <v>903.41790000000003</v>
      </c>
      <c r="K16942" s="3">
        <v>1389.8736923076924</v>
      </c>
      <c r="L16942" s="4">
        <v>0.35000000000000003</v>
      </c>
    </row>
    <row r="16943" spans="1:12" x14ac:dyDescent="0.35">
      <c r="A16943" s="1" t="s">
        <v>28384</v>
      </c>
      <c r="B16943" t="s">
        <v>28236</v>
      </c>
      <c r="C16943" t="s">
        <v>34</v>
      </c>
      <c r="D16943" t="s">
        <v>35</v>
      </c>
      <c r="E16943">
        <v>1</v>
      </c>
      <c r="F16943" s="2">
        <v>13638.24</v>
      </c>
      <c r="G16943" s="3">
        <v>28121</v>
      </c>
      <c r="H16943" s="3">
        <v>136.38239999999999</v>
      </c>
      <c r="I16943" s="3">
        <v>640.99728000000005</v>
      </c>
      <c r="J16943" s="3">
        <v>14415.61968</v>
      </c>
      <c r="K16943" s="3">
        <v>22177.876430769229</v>
      </c>
      <c r="L16943" s="4">
        <v>0.35</v>
      </c>
    </row>
    <row r="16944" spans="1:12" x14ac:dyDescent="0.35">
      <c r="A16944" s="1" t="s">
        <v>28385</v>
      </c>
      <c r="B16944" t="s">
        <v>28386</v>
      </c>
      <c r="C16944" t="s">
        <v>34</v>
      </c>
      <c r="D16944" t="s">
        <v>35</v>
      </c>
      <c r="E16944">
        <v>1</v>
      </c>
      <c r="F16944" s="2">
        <v>70.62</v>
      </c>
      <c r="G16944" s="3">
        <v>146</v>
      </c>
      <c r="H16944" s="3">
        <v>0.70620000000000005</v>
      </c>
      <c r="I16944" s="3">
        <v>3.3191400000000004</v>
      </c>
      <c r="J16944" s="3">
        <v>74.645340000000004</v>
      </c>
      <c r="K16944" s="3">
        <v>114.83898461538462</v>
      </c>
      <c r="L16944" s="4">
        <v>0.35</v>
      </c>
    </row>
    <row r="16945" spans="1:12" x14ac:dyDescent="0.35">
      <c r="A16945" s="1" t="s">
        <v>28387</v>
      </c>
      <c r="B16945" t="s">
        <v>28388</v>
      </c>
      <c r="C16945" t="s">
        <v>13</v>
      </c>
      <c r="D16945" t="s">
        <v>14</v>
      </c>
      <c r="E16945">
        <v>1</v>
      </c>
      <c r="F16945" s="2">
        <v>424.46</v>
      </c>
      <c r="G16945" s="3">
        <v>876</v>
      </c>
      <c r="H16945" s="3">
        <v>4.2446000000000002</v>
      </c>
      <c r="I16945" s="3">
        <v>19.949619999999999</v>
      </c>
      <c r="J16945" s="3">
        <v>448.65421999999995</v>
      </c>
      <c r="K16945" s="3">
        <v>690.23726153846144</v>
      </c>
      <c r="L16945" s="4">
        <v>0.35</v>
      </c>
    </row>
    <row r="16946" spans="1:12" x14ac:dyDescent="0.35">
      <c r="A16946" s="1" t="s">
        <v>28389</v>
      </c>
      <c r="B16946" t="s">
        <v>28390</v>
      </c>
      <c r="C16946" t="s">
        <v>13</v>
      </c>
      <c r="D16946" t="s">
        <v>14</v>
      </c>
      <c r="E16946">
        <v>1</v>
      </c>
      <c r="F16946" s="2">
        <v>77.44</v>
      </c>
      <c r="G16946" s="3">
        <v>160</v>
      </c>
      <c r="H16946" s="3">
        <v>0.77439999999999998</v>
      </c>
      <c r="I16946" s="3">
        <v>3.6396799999999998</v>
      </c>
      <c r="J16946" s="3">
        <v>81.854079999999996</v>
      </c>
      <c r="K16946" s="3">
        <v>125.92935384615383</v>
      </c>
      <c r="L16946" s="4">
        <v>0.34999999999999992</v>
      </c>
    </row>
    <row r="16947" spans="1:12" x14ac:dyDescent="0.35">
      <c r="A16947" s="1" t="s">
        <v>28391</v>
      </c>
      <c r="B16947" t="s">
        <v>155</v>
      </c>
      <c r="C16947" t="s">
        <v>34</v>
      </c>
      <c r="D16947" t="s">
        <v>35</v>
      </c>
      <c r="E16947">
        <v>1</v>
      </c>
      <c r="F16947" s="2">
        <v>272.62</v>
      </c>
      <c r="G16947" s="3">
        <v>563</v>
      </c>
      <c r="H16947" s="3">
        <v>2.7262</v>
      </c>
      <c r="I16947" s="3">
        <v>12.813140000000001</v>
      </c>
      <c r="J16947" s="3">
        <v>288.15933999999999</v>
      </c>
      <c r="K16947" s="3">
        <v>443.32206153846153</v>
      </c>
      <c r="L16947" s="4">
        <v>0.35000000000000003</v>
      </c>
    </row>
    <row r="16948" spans="1:12" x14ac:dyDescent="0.35">
      <c r="A16948" s="1" t="s">
        <v>28392</v>
      </c>
      <c r="B16948" t="s">
        <v>28393</v>
      </c>
      <c r="C16948" t="s">
        <v>34</v>
      </c>
      <c r="D16948" t="s">
        <v>35</v>
      </c>
      <c r="E16948">
        <v>1</v>
      </c>
      <c r="F16948" s="2">
        <v>5.26</v>
      </c>
      <c r="G16948" s="3">
        <v>11</v>
      </c>
      <c r="H16948" s="3">
        <v>5.2600000000000001E-2</v>
      </c>
      <c r="I16948" s="3">
        <v>0.24722</v>
      </c>
      <c r="J16948" s="3">
        <v>5.5598200000000002</v>
      </c>
      <c r="K16948" s="3">
        <v>8.5535692307692308</v>
      </c>
      <c r="L16948" s="4">
        <v>0.35</v>
      </c>
    </row>
    <row r="16949" spans="1:12" x14ac:dyDescent="0.35">
      <c r="A16949" s="1" t="s">
        <v>28394</v>
      </c>
      <c r="B16949" t="s">
        <v>28395</v>
      </c>
      <c r="C16949" t="s">
        <v>13</v>
      </c>
      <c r="D16949" t="s">
        <v>14</v>
      </c>
      <c r="E16949">
        <v>1</v>
      </c>
      <c r="F16949" s="2">
        <v>107.69</v>
      </c>
      <c r="G16949" s="3">
        <v>223</v>
      </c>
      <c r="H16949" s="3">
        <v>1.0769</v>
      </c>
      <c r="I16949" s="3">
        <v>5.0614299999999997</v>
      </c>
      <c r="J16949" s="3">
        <v>113.82832999999999</v>
      </c>
      <c r="K16949" s="3">
        <v>175.12050769230768</v>
      </c>
      <c r="L16949" s="4">
        <v>0.35</v>
      </c>
    </row>
    <row r="16950" spans="1:12" x14ac:dyDescent="0.35">
      <c r="A16950" s="1">
        <v>4612</v>
      </c>
      <c r="B16950" t="s">
        <v>28396</v>
      </c>
      <c r="C16950" t="s">
        <v>34</v>
      </c>
      <c r="D16950" t="s">
        <v>35</v>
      </c>
      <c r="E16950">
        <v>1</v>
      </c>
      <c r="F16950" s="2">
        <v>28.63</v>
      </c>
      <c r="G16950" s="3">
        <v>60</v>
      </c>
      <c r="H16950" s="3">
        <v>0.2863</v>
      </c>
      <c r="I16950" s="3">
        <v>1.34561</v>
      </c>
      <c r="J16950" s="3">
        <v>30.26191</v>
      </c>
      <c r="K16950" s="3">
        <v>46.556784615384615</v>
      </c>
      <c r="L16950" s="4">
        <v>0.35</v>
      </c>
    </row>
    <row r="16951" spans="1:12" x14ac:dyDescent="0.35">
      <c r="A16951" s="1" t="s">
        <v>28397</v>
      </c>
      <c r="B16951" t="s">
        <v>28398</v>
      </c>
      <c r="C16951" t="s">
        <v>34</v>
      </c>
      <c r="D16951" t="s">
        <v>35</v>
      </c>
      <c r="E16951">
        <v>1</v>
      </c>
      <c r="F16951" s="2">
        <v>2970</v>
      </c>
      <c r="G16951" s="3">
        <v>6124</v>
      </c>
      <c r="H16951" s="3">
        <v>29.7</v>
      </c>
      <c r="I16951" s="3">
        <v>139.59</v>
      </c>
      <c r="J16951" s="3">
        <v>3139.29</v>
      </c>
      <c r="K16951" s="3">
        <v>4829.6769230769232</v>
      </c>
      <c r="L16951" s="4">
        <v>0.35000000000000003</v>
      </c>
    </row>
    <row r="16952" spans="1:12" x14ac:dyDescent="0.35">
      <c r="A16952" s="1" t="s">
        <v>28399</v>
      </c>
      <c r="B16952" t="s">
        <v>28400</v>
      </c>
      <c r="C16952" t="s">
        <v>34</v>
      </c>
      <c r="D16952" t="s">
        <v>35</v>
      </c>
      <c r="E16952">
        <v>1</v>
      </c>
      <c r="F16952" s="2">
        <v>622.67999999999995</v>
      </c>
      <c r="G16952" s="3">
        <v>1284</v>
      </c>
      <c r="H16952" s="3">
        <v>6.2267999999999999</v>
      </c>
      <c r="I16952" s="3">
        <v>29.265959999999996</v>
      </c>
      <c r="J16952" s="3">
        <v>658.17275999999993</v>
      </c>
      <c r="K16952" s="3">
        <v>1012.5734769230768</v>
      </c>
      <c r="L16952" s="4">
        <v>0.35</v>
      </c>
    </row>
    <row r="16953" spans="1:12" x14ac:dyDescent="0.35">
      <c r="A16953" s="1" t="s">
        <v>28401</v>
      </c>
      <c r="B16953" t="s">
        <v>28402</v>
      </c>
      <c r="C16953" t="s">
        <v>34</v>
      </c>
      <c r="D16953" t="s">
        <v>35</v>
      </c>
      <c r="E16953">
        <v>1</v>
      </c>
      <c r="F16953" s="2">
        <v>12.63</v>
      </c>
      <c r="G16953" s="3">
        <v>27</v>
      </c>
      <c r="H16953" s="3">
        <v>0.12630000000000002</v>
      </c>
      <c r="I16953" s="3">
        <v>0.59361000000000008</v>
      </c>
      <c r="J16953" s="3">
        <v>13.349910000000001</v>
      </c>
      <c r="K16953" s="3">
        <v>20.538323076923078</v>
      </c>
      <c r="L16953" s="4">
        <v>0.35</v>
      </c>
    </row>
    <row r="16954" spans="1:12" x14ac:dyDescent="0.35">
      <c r="A16954" s="1" t="s">
        <v>28403</v>
      </c>
      <c r="B16954" t="s">
        <v>28404</v>
      </c>
      <c r="C16954" t="s">
        <v>34</v>
      </c>
      <c r="D16954" t="s">
        <v>35</v>
      </c>
      <c r="E16954">
        <v>1</v>
      </c>
      <c r="F16954" s="2">
        <v>324.51</v>
      </c>
      <c r="G16954" s="3">
        <v>670</v>
      </c>
      <c r="H16954" s="3">
        <v>3.2450999999999999</v>
      </c>
      <c r="I16954" s="3">
        <v>15.25197</v>
      </c>
      <c r="J16954" s="3">
        <v>343.00707</v>
      </c>
      <c r="K16954" s="3">
        <v>527.70318461538454</v>
      </c>
      <c r="L16954" s="4">
        <v>0.34999999999999992</v>
      </c>
    </row>
    <row r="16955" spans="1:12" x14ac:dyDescent="0.35">
      <c r="A16955" s="1" t="s">
        <v>28405</v>
      </c>
      <c r="B16955" t="s">
        <v>28406</v>
      </c>
      <c r="C16955" t="s">
        <v>34</v>
      </c>
      <c r="D16955" t="s">
        <v>35</v>
      </c>
      <c r="E16955">
        <v>1</v>
      </c>
      <c r="F16955" s="2">
        <v>14.21</v>
      </c>
      <c r="G16955" s="3">
        <v>30</v>
      </c>
      <c r="H16955" s="3">
        <v>0.1421</v>
      </c>
      <c r="I16955" s="3">
        <v>0.66787000000000007</v>
      </c>
      <c r="J16955" s="3">
        <v>15.019970000000001</v>
      </c>
      <c r="K16955" s="3">
        <v>23.107646153846154</v>
      </c>
      <c r="L16955" s="4">
        <v>0.35</v>
      </c>
    </row>
    <row r="16956" spans="1:12" x14ac:dyDescent="0.35">
      <c r="A16956" s="1" t="s">
        <v>28407</v>
      </c>
      <c r="B16956" t="s">
        <v>28408</v>
      </c>
      <c r="C16956" t="s">
        <v>34</v>
      </c>
      <c r="D16956" t="s">
        <v>35</v>
      </c>
      <c r="E16956">
        <v>1</v>
      </c>
      <c r="F16956" s="2">
        <v>513.61</v>
      </c>
      <c r="G16956" s="3">
        <v>1059</v>
      </c>
      <c r="H16956" s="3">
        <v>5.1360999999999999</v>
      </c>
      <c r="I16956" s="3">
        <v>24.139670000000002</v>
      </c>
      <c r="J16956" s="3">
        <v>542.88577000000009</v>
      </c>
      <c r="K16956" s="3">
        <v>835.20887692307701</v>
      </c>
      <c r="L16956" s="4">
        <v>0.35</v>
      </c>
    </row>
    <row r="16957" spans="1:12" x14ac:dyDescent="0.35">
      <c r="A16957" s="1" t="s">
        <v>28409</v>
      </c>
      <c r="B16957" t="s">
        <v>28410</v>
      </c>
      <c r="C16957" t="s">
        <v>34</v>
      </c>
      <c r="D16957" t="s">
        <v>35</v>
      </c>
      <c r="E16957">
        <v>1</v>
      </c>
      <c r="F16957" s="2">
        <v>178.31</v>
      </c>
      <c r="G16957" s="3">
        <v>368</v>
      </c>
      <c r="H16957" s="3">
        <v>1.7831000000000001</v>
      </c>
      <c r="I16957" s="3">
        <v>8.3805700000000005</v>
      </c>
      <c r="J16957" s="3">
        <v>188.47367</v>
      </c>
      <c r="K16957" s="3">
        <v>289.9594923076923</v>
      </c>
      <c r="L16957" s="4">
        <v>0.35</v>
      </c>
    </row>
    <row r="16958" spans="1:12" x14ac:dyDescent="0.35">
      <c r="A16958" s="1" t="s">
        <v>28411</v>
      </c>
      <c r="B16958" t="s">
        <v>28412</v>
      </c>
      <c r="C16958" t="s">
        <v>34</v>
      </c>
      <c r="D16958" t="s">
        <v>35</v>
      </c>
      <c r="E16958">
        <v>1</v>
      </c>
      <c r="F16958" s="2">
        <v>559</v>
      </c>
      <c r="G16958" s="3">
        <v>1153</v>
      </c>
      <c r="H16958" s="3">
        <v>5.59</v>
      </c>
      <c r="I16958" s="3">
        <v>26.273</v>
      </c>
      <c r="J16958" s="3">
        <v>590.86300000000006</v>
      </c>
      <c r="K16958" s="3">
        <v>909.0200000000001</v>
      </c>
      <c r="L16958" s="4">
        <v>0.35000000000000003</v>
      </c>
    </row>
    <row r="16959" spans="1:12" x14ac:dyDescent="0.35">
      <c r="A16959" s="1">
        <v>41606</v>
      </c>
      <c r="B16959" t="s">
        <v>28413</v>
      </c>
      <c r="C16959" t="s">
        <v>34</v>
      </c>
      <c r="D16959" t="s">
        <v>35</v>
      </c>
      <c r="E16959">
        <v>1</v>
      </c>
      <c r="F16959" s="2">
        <v>74.23</v>
      </c>
      <c r="G16959" s="3">
        <v>154</v>
      </c>
      <c r="H16959" s="3">
        <v>0.74230000000000007</v>
      </c>
      <c r="I16959" s="3">
        <v>3.4888100000000004</v>
      </c>
      <c r="J16959" s="3">
        <v>78.461110000000005</v>
      </c>
      <c r="K16959" s="3">
        <v>120.7094</v>
      </c>
      <c r="L16959" s="4">
        <v>0.35</v>
      </c>
    </row>
    <row r="16960" spans="1:12" x14ac:dyDescent="0.35">
      <c r="A16960" s="1" t="s">
        <v>28414</v>
      </c>
      <c r="B16960" t="s">
        <v>28415</v>
      </c>
      <c r="C16960" t="s">
        <v>34</v>
      </c>
      <c r="D16960" t="s">
        <v>35</v>
      </c>
      <c r="E16960">
        <v>1</v>
      </c>
      <c r="F16960" s="2">
        <v>190.77</v>
      </c>
      <c r="G16960" s="3">
        <v>394</v>
      </c>
      <c r="H16960" s="3">
        <v>1.9077000000000002</v>
      </c>
      <c r="I16960" s="3">
        <v>8.966190000000001</v>
      </c>
      <c r="J16960" s="3">
        <v>201.64389000000003</v>
      </c>
      <c r="K16960" s="3">
        <v>310.22136923076926</v>
      </c>
      <c r="L16960" s="4">
        <v>0.35</v>
      </c>
    </row>
    <row r="16961" spans="1:12" x14ac:dyDescent="0.35">
      <c r="A16961" s="1" t="s">
        <v>28416</v>
      </c>
      <c r="B16961" t="s">
        <v>28417</v>
      </c>
      <c r="C16961" t="s">
        <v>34</v>
      </c>
      <c r="D16961" t="s">
        <v>35</v>
      </c>
      <c r="E16961">
        <v>1</v>
      </c>
      <c r="F16961" s="2">
        <v>367.38</v>
      </c>
      <c r="G16961" s="3">
        <v>758</v>
      </c>
      <c r="H16961" s="3">
        <v>3.6738</v>
      </c>
      <c r="I16961" s="3">
        <v>17.266860000000001</v>
      </c>
      <c r="J16961" s="3">
        <v>388.32066000000003</v>
      </c>
      <c r="K16961" s="3">
        <v>597.41640000000007</v>
      </c>
      <c r="L16961" s="4">
        <v>0.35000000000000003</v>
      </c>
    </row>
    <row r="16962" spans="1:12" x14ac:dyDescent="0.35">
      <c r="A16962" s="1" t="s">
        <v>28418</v>
      </c>
      <c r="B16962" t="s">
        <v>28419</v>
      </c>
      <c r="C16962" t="s">
        <v>34</v>
      </c>
      <c r="D16962" t="s">
        <v>35</v>
      </c>
      <c r="E16962">
        <v>1</v>
      </c>
      <c r="F16962" s="2">
        <v>70.95</v>
      </c>
      <c r="G16962" s="3">
        <v>147</v>
      </c>
      <c r="H16962" s="3">
        <v>0.70950000000000002</v>
      </c>
      <c r="I16962" s="3">
        <v>3.3346500000000003</v>
      </c>
      <c r="J16962" s="3">
        <v>74.994150000000005</v>
      </c>
      <c r="K16962" s="3">
        <v>115.37561538461539</v>
      </c>
      <c r="L16962" s="4">
        <v>0.35</v>
      </c>
    </row>
    <row r="16963" spans="1:12" x14ac:dyDescent="0.35">
      <c r="A16963" s="1">
        <v>40002</v>
      </c>
      <c r="B16963" t="s">
        <v>28420</v>
      </c>
      <c r="C16963" t="s">
        <v>34</v>
      </c>
      <c r="D16963" t="s">
        <v>35</v>
      </c>
      <c r="E16963">
        <v>1</v>
      </c>
      <c r="F16963" s="2">
        <v>2.54</v>
      </c>
      <c r="G16963" s="3">
        <v>6</v>
      </c>
      <c r="H16963" s="3">
        <v>2.5400000000000002E-2</v>
      </c>
      <c r="I16963" s="3">
        <v>0.11938</v>
      </c>
      <c r="J16963" s="3">
        <v>2.6847799999999999</v>
      </c>
      <c r="K16963" s="3">
        <v>4.1304307692307694</v>
      </c>
      <c r="L16963" s="4">
        <v>0.35000000000000003</v>
      </c>
    </row>
    <row r="16964" spans="1:12" x14ac:dyDescent="0.35">
      <c r="A16964" s="1">
        <v>41401</v>
      </c>
      <c r="B16964" t="s">
        <v>28421</v>
      </c>
      <c r="C16964" t="s">
        <v>34</v>
      </c>
      <c r="D16964" t="s">
        <v>35</v>
      </c>
      <c r="E16964">
        <v>1</v>
      </c>
      <c r="F16964" s="2">
        <v>288.64999999999998</v>
      </c>
      <c r="G16964" s="3">
        <v>596</v>
      </c>
      <c r="H16964" s="3">
        <v>2.8864999999999998</v>
      </c>
      <c r="I16964" s="3">
        <v>13.566549999999999</v>
      </c>
      <c r="J16964" s="3">
        <v>305.10305</v>
      </c>
      <c r="K16964" s="3">
        <v>469.38930769230768</v>
      </c>
      <c r="L16964" s="4">
        <v>0.35</v>
      </c>
    </row>
    <row r="16965" spans="1:12" x14ac:dyDescent="0.35">
      <c r="A16965" s="1">
        <v>40048</v>
      </c>
      <c r="B16965" t="s">
        <v>28422</v>
      </c>
      <c r="C16965" t="s">
        <v>34</v>
      </c>
      <c r="D16965" t="s">
        <v>35</v>
      </c>
      <c r="E16965">
        <v>1</v>
      </c>
      <c r="F16965" s="2">
        <v>44.4</v>
      </c>
      <c r="G16965" s="3">
        <v>92</v>
      </c>
      <c r="H16965" s="3">
        <v>0.44400000000000001</v>
      </c>
      <c r="I16965" s="3">
        <v>2.0867999999999998</v>
      </c>
      <c r="J16965" s="3">
        <v>46.930799999999998</v>
      </c>
      <c r="K16965" s="3">
        <v>72.201230769230762</v>
      </c>
      <c r="L16965" s="4">
        <v>0.35</v>
      </c>
    </row>
    <row r="16966" spans="1:12" x14ac:dyDescent="0.35">
      <c r="A16966" s="1" t="s">
        <v>28423</v>
      </c>
      <c r="B16966" t="s">
        <v>28424</v>
      </c>
      <c r="C16966" t="s">
        <v>34</v>
      </c>
      <c r="D16966" t="s">
        <v>35</v>
      </c>
      <c r="E16966">
        <v>1</v>
      </c>
      <c r="F16966" s="2">
        <v>3789.71</v>
      </c>
      <c r="G16966" s="3">
        <v>7814</v>
      </c>
      <c r="H16966" s="3">
        <v>37.897100000000002</v>
      </c>
      <c r="I16966" s="3">
        <v>178.11636999999999</v>
      </c>
      <c r="J16966" s="3">
        <v>4005.7234700000004</v>
      </c>
      <c r="K16966" s="3">
        <v>6162.6514923076929</v>
      </c>
      <c r="L16966" s="4">
        <v>0.35000000000000003</v>
      </c>
    </row>
    <row r="16967" spans="1:12" x14ac:dyDescent="0.35">
      <c r="A16967" s="1" t="s">
        <v>28425</v>
      </c>
      <c r="B16967" t="s">
        <v>28426</v>
      </c>
      <c r="C16967" t="s">
        <v>363</v>
      </c>
      <c r="D16967" t="s">
        <v>364</v>
      </c>
      <c r="E16967">
        <v>1</v>
      </c>
      <c r="F16967" s="2">
        <v>185.45</v>
      </c>
      <c r="G16967" s="3">
        <v>383</v>
      </c>
      <c r="H16967" s="3">
        <v>1.8544999999999998</v>
      </c>
      <c r="I16967" s="3">
        <v>8.716149999999999</v>
      </c>
      <c r="J16967" s="3">
        <v>196.02064999999999</v>
      </c>
      <c r="K16967" s="3">
        <v>301.57023076923076</v>
      </c>
      <c r="L16967" s="4">
        <v>0.35000000000000003</v>
      </c>
    </row>
    <row r="16968" spans="1:12" x14ac:dyDescent="0.35">
      <c r="A16968" s="1" t="s">
        <v>28427</v>
      </c>
      <c r="B16968" t="s">
        <v>28428</v>
      </c>
      <c r="C16968" t="s">
        <v>34</v>
      </c>
      <c r="D16968" t="s">
        <v>35</v>
      </c>
      <c r="E16968">
        <v>1</v>
      </c>
      <c r="F16968" s="2">
        <v>68.489999999999995</v>
      </c>
      <c r="G16968" s="3">
        <v>142</v>
      </c>
      <c r="H16968" s="3">
        <v>0.68489999999999995</v>
      </c>
      <c r="I16968" s="3">
        <v>3.2190299999999996</v>
      </c>
      <c r="J16968" s="3">
        <v>72.393929999999997</v>
      </c>
      <c r="K16968" s="3">
        <v>111.37527692307691</v>
      </c>
      <c r="L16968" s="4">
        <v>0.34999999999999992</v>
      </c>
    </row>
    <row r="16969" spans="1:12" x14ac:dyDescent="0.35">
      <c r="A16969" s="1" t="s">
        <v>28429</v>
      </c>
      <c r="B16969" t="s">
        <v>28430</v>
      </c>
      <c r="C16969" t="s">
        <v>13</v>
      </c>
      <c r="D16969" t="s">
        <v>14</v>
      </c>
      <c r="E16969">
        <v>1</v>
      </c>
      <c r="F16969" s="2">
        <v>43.49</v>
      </c>
      <c r="G16969" s="3">
        <v>90</v>
      </c>
      <c r="H16969" s="3">
        <v>0.43490000000000001</v>
      </c>
      <c r="I16969" s="3">
        <v>2.0440300000000002</v>
      </c>
      <c r="J16969" s="3">
        <v>45.96893</v>
      </c>
      <c r="K16969" s="3">
        <v>70.721430769230764</v>
      </c>
      <c r="L16969" s="4">
        <v>0.34999999999999992</v>
      </c>
    </row>
    <row r="16970" spans="1:12" x14ac:dyDescent="0.35">
      <c r="A16970" s="1" t="s">
        <v>28431</v>
      </c>
      <c r="B16970" t="s">
        <v>28432</v>
      </c>
      <c r="C16970" t="s">
        <v>34</v>
      </c>
      <c r="D16970" t="s">
        <v>35</v>
      </c>
      <c r="E16970">
        <v>1</v>
      </c>
      <c r="F16970" s="2">
        <v>50.69</v>
      </c>
      <c r="G16970" s="3">
        <v>105</v>
      </c>
      <c r="H16970" s="3">
        <v>0.50690000000000002</v>
      </c>
      <c r="I16970" s="3">
        <v>2.3824299999999998</v>
      </c>
      <c r="J16970" s="3">
        <v>53.579329999999999</v>
      </c>
      <c r="K16970" s="3">
        <v>82.429738461538463</v>
      </c>
      <c r="L16970" s="4">
        <v>0.35000000000000003</v>
      </c>
    </row>
    <row r="16971" spans="1:12" x14ac:dyDescent="0.35">
      <c r="A16971" s="1" t="s">
        <v>28433</v>
      </c>
      <c r="B16971" t="s">
        <v>28434</v>
      </c>
      <c r="C16971" t="s">
        <v>34</v>
      </c>
      <c r="D16971" t="s">
        <v>35</v>
      </c>
      <c r="E16971">
        <v>1</v>
      </c>
      <c r="F16971" s="2">
        <v>3467.86</v>
      </c>
      <c r="G16971" s="3">
        <v>7151</v>
      </c>
      <c r="H16971" s="3">
        <v>34.678600000000003</v>
      </c>
      <c r="I16971" s="3">
        <v>162.98942</v>
      </c>
      <c r="J16971" s="3">
        <v>3665.5280200000002</v>
      </c>
      <c r="K16971" s="3">
        <v>5639.2738769230773</v>
      </c>
      <c r="L16971" s="4">
        <v>0.35000000000000003</v>
      </c>
    </row>
    <row r="16972" spans="1:12" x14ac:dyDescent="0.35">
      <c r="A16972" s="1" t="s">
        <v>28435</v>
      </c>
      <c r="B16972" t="s">
        <v>28436</v>
      </c>
      <c r="C16972" t="s">
        <v>363</v>
      </c>
      <c r="D16972" t="s">
        <v>364</v>
      </c>
      <c r="E16972">
        <v>1</v>
      </c>
      <c r="F16972" s="2">
        <v>2098.48</v>
      </c>
      <c r="G16972" s="3">
        <v>4327</v>
      </c>
      <c r="H16972" s="3">
        <v>20.9848</v>
      </c>
      <c r="I16972" s="3">
        <v>98.628560000000007</v>
      </c>
      <c r="J16972" s="3">
        <v>2218.0933600000003</v>
      </c>
      <c r="K16972" s="3">
        <v>3412.4513230769235</v>
      </c>
      <c r="L16972" s="4">
        <v>0.35</v>
      </c>
    </row>
    <row r="16973" spans="1:12" x14ac:dyDescent="0.35">
      <c r="A16973" s="1" t="s">
        <v>28437</v>
      </c>
      <c r="B16973" t="s">
        <v>28438</v>
      </c>
      <c r="C16973" t="s">
        <v>34</v>
      </c>
      <c r="D16973" t="s">
        <v>35</v>
      </c>
      <c r="E16973">
        <v>1</v>
      </c>
      <c r="F16973" s="2">
        <v>19.28</v>
      </c>
      <c r="G16973" s="3">
        <v>40</v>
      </c>
      <c r="H16973" s="3">
        <v>0.19280000000000003</v>
      </c>
      <c r="I16973" s="3">
        <v>0.90616000000000008</v>
      </c>
      <c r="J16973" s="3">
        <v>20.378959999999999</v>
      </c>
      <c r="K16973" s="3">
        <v>31.352246153846153</v>
      </c>
      <c r="L16973" s="4">
        <v>0.35</v>
      </c>
    </row>
    <row r="16974" spans="1:12" x14ac:dyDescent="0.35">
      <c r="A16974" s="1" t="s">
        <v>28439</v>
      </c>
      <c r="B16974" t="s">
        <v>28440</v>
      </c>
      <c r="C16974" t="s">
        <v>34</v>
      </c>
      <c r="D16974" t="s">
        <v>35</v>
      </c>
      <c r="E16974">
        <v>1</v>
      </c>
      <c r="F16974" s="2">
        <v>25.93</v>
      </c>
      <c r="G16974" s="3">
        <v>54</v>
      </c>
      <c r="H16974" s="3">
        <v>0.25929999999999997</v>
      </c>
      <c r="I16974" s="3">
        <v>1.21871</v>
      </c>
      <c r="J16974" s="3">
        <v>27.408010000000001</v>
      </c>
      <c r="K16974" s="3">
        <v>42.166169230769228</v>
      </c>
      <c r="L16974" s="4">
        <v>0.34999999999999992</v>
      </c>
    </row>
    <row r="16975" spans="1:12" x14ac:dyDescent="0.35">
      <c r="A16975" s="1" t="s">
        <v>28441</v>
      </c>
      <c r="B16975" t="s">
        <v>28442</v>
      </c>
      <c r="C16975" t="s">
        <v>34</v>
      </c>
      <c r="D16975" t="s">
        <v>35</v>
      </c>
      <c r="E16975">
        <v>1</v>
      </c>
      <c r="F16975" s="2">
        <v>32.58</v>
      </c>
      <c r="G16975" s="3">
        <v>68</v>
      </c>
      <c r="H16975" s="3">
        <v>0.32579999999999998</v>
      </c>
      <c r="I16975" s="3">
        <v>1.5312599999999998</v>
      </c>
      <c r="J16975" s="3">
        <v>34.437060000000002</v>
      </c>
      <c r="K16975" s="3">
        <v>52.98009230769231</v>
      </c>
      <c r="L16975" s="4">
        <v>0.35</v>
      </c>
    </row>
    <row r="16976" spans="1:12" x14ac:dyDescent="0.35">
      <c r="A16976" s="1" t="s">
        <v>28443</v>
      </c>
      <c r="B16976" t="s">
        <v>28444</v>
      </c>
      <c r="C16976" t="s">
        <v>34</v>
      </c>
      <c r="D16976" t="s">
        <v>35</v>
      </c>
      <c r="E16976">
        <v>1</v>
      </c>
      <c r="F16976" s="2">
        <v>44.93</v>
      </c>
      <c r="G16976" s="3">
        <v>93</v>
      </c>
      <c r="H16976" s="3">
        <v>0.44930000000000003</v>
      </c>
      <c r="I16976" s="3">
        <v>2.11171</v>
      </c>
      <c r="J16976" s="3">
        <v>47.491010000000003</v>
      </c>
      <c r="K16976" s="3">
        <v>73.063092307692315</v>
      </c>
      <c r="L16976" s="4">
        <v>0.35000000000000003</v>
      </c>
    </row>
    <row r="16977" spans="1:12" x14ac:dyDescent="0.35">
      <c r="A16977" s="1" t="s">
        <v>28445</v>
      </c>
      <c r="B16977" t="s">
        <v>19767</v>
      </c>
      <c r="C16977" t="s">
        <v>34</v>
      </c>
      <c r="D16977" t="s">
        <v>35</v>
      </c>
      <c r="E16977">
        <v>1</v>
      </c>
      <c r="F16977" s="2">
        <v>202.1</v>
      </c>
      <c r="G16977" s="3">
        <v>417</v>
      </c>
      <c r="H16977" s="3">
        <v>2.0209999999999999</v>
      </c>
      <c r="I16977" s="3">
        <v>9.4986999999999995</v>
      </c>
      <c r="J16977" s="3">
        <v>213.61969999999997</v>
      </c>
      <c r="K16977" s="3">
        <v>328.64569230769223</v>
      </c>
      <c r="L16977" s="4">
        <v>0.34999999999999992</v>
      </c>
    </row>
    <row r="16978" spans="1:12" x14ac:dyDescent="0.35">
      <c r="A16978" s="1" t="s">
        <v>28446</v>
      </c>
      <c r="B16978" t="s">
        <v>28447</v>
      </c>
      <c r="C16978" t="s">
        <v>13</v>
      </c>
      <c r="D16978" t="s">
        <v>14</v>
      </c>
      <c r="E16978">
        <v>1</v>
      </c>
      <c r="F16978" s="2">
        <v>721.25</v>
      </c>
      <c r="G16978" s="3">
        <v>1488</v>
      </c>
      <c r="H16978" s="3">
        <v>7.2125000000000004</v>
      </c>
      <c r="I16978" s="3">
        <v>33.89875</v>
      </c>
      <c r="J16978" s="3">
        <v>762.36124999999993</v>
      </c>
      <c r="K16978" s="3">
        <v>1172.8634615384615</v>
      </c>
      <c r="L16978" s="4">
        <v>0.35000000000000003</v>
      </c>
    </row>
    <row r="16979" spans="1:12" x14ac:dyDescent="0.35">
      <c r="A16979" s="1" t="s">
        <v>28448</v>
      </c>
      <c r="B16979" t="s">
        <v>28449</v>
      </c>
      <c r="C16979" t="s">
        <v>363</v>
      </c>
      <c r="D16979" t="s">
        <v>364</v>
      </c>
      <c r="E16979">
        <v>1</v>
      </c>
      <c r="F16979" s="2">
        <v>197.46</v>
      </c>
      <c r="G16979" s="3">
        <v>408</v>
      </c>
      <c r="H16979" s="3">
        <v>1.9746000000000001</v>
      </c>
      <c r="I16979" s="3">
        <v>9.2806200000000008</v>
      </c>
      <c r="J16979" s="3">
        <v>208.71522000000002</v>
      </c>
      <c r="K16979" s="3">
        <v>321.10033846153846</v>
      </c>
      <c r="L16979" s="4">
        <v>0.34999999999999992</v>
      </c>
    </row>
    <row r="16980" spans="1:12" x14ac:dyDescent="0.35">
      <c r="A16980" s="1" t="s">
        <v>28450</v>
      </c>
      <c r="B16980" t="s">
        <v>28451</v>
      </c>
      <c r="C16980" t="s">
        <v>34</v>
      </c>
      <c r="D16980" t="s">
        <v>35</v>
      </c>
      <c r="E16980">
        <v>1</v>
      </c>
      <c r="F16980" s="2">
        <v>33.97</v>
      </c>
      <c r="G16980" s="3">
        <v>71</v>
      </c>
      <c r="H16980" s="3">
        <v>0.3397</v>
      </c>
      <c r="I16980" s="3">
        <v>1.59659</v>
      </c>
      <c r="J16980" s="3">
        <v>35.906289999999998</v>
      </c>
      <c r="K16980" s="3">
        <v>55.24044615384615</v>
      </c>
      <c r="L16980" s="4">
        <v>0.35</v>
      </c>
    </row>
    <row r="16981" spans="1:12" x14ac:dyDescent="0.35">
      <c r="A16981" s="1" t="s">
        <v>28452</v>
      </c>
      <c r="B16981" t="s">
        <v>28453</v>
      </c>
      <c r="C16981" t="s">
        <v>13</v>
      </c>
      <c r="D16981" t="s">
        <v>14</v>
      </c>
      <c r="E16981">
        <v>1</v>
      </c>
      <c r="F16981" s="2">
        <v>43.73</v>
      </c>
      <c r="G16981" s="3">
        <v>91</v>
      </c>
      <c r="H16981" s="3">
        <v>0.43729999999999997</v>
      </c>
      <c r="I16981" s="3">
        <v>2.05531</v>
      </c>
      <c r="J16981" s="3">
        <v>46.222609999999996</v>
      </c>
      <c r="K16981" s="3">
        <v>71.111707692307689</v>
      </c>
      <c r="L16981" s="4">
        <v>0.35000000000000003</v>
      </c>
    </row>
    <row r="16982" spans="1:12" x14ac:dyDescent="0.35">
      <c r="A16982" s="1" t="s">
        <v>28454</v>
      </c>
      <c r="B16982" t="s">
        <v>28455</v>
      </c>
      <c r="C16982" t="s">
        <v>34</v>
      </c>
      <c r="D16982" t="s">
        <v>35</v>
      </c>
      <c r="E16982">
        <v>1</v>
      </c>
      <c r="F16982" s="2">
        <v>59.18</v>
      </c>
      <c r="G16982" s="3">
        <v>123</v>
      </c>
      <c r="H16982" s="3">
        <v>0.59179999999999999</v>
      </c>
      <c r="I16982" s="3">
        <v>2.78146</v>
      </c>
      <c r="J16982" s="3">
        <v>62.553260000000002</v>
      </c>
      <c r="K16982" s="3">
        <v>96.235784615384617</v>
      </c>
      <c r="L16982" s="4">
        <v>0.35</v>
      </c>
    </row>
    <row r="16983" spans="1:12" x14ac:dyDescent="0.35">
      <c r="A16983" s="1">
        <v>50520</v>
      </c>
      <c r="B16983" t="s">
        <v>28456</v>
      </c>
      <c r="C16983" t="s">
        <v>34</v>
      </c>
      <c r="D16983" t="s">
        <v>35</v>
      </c>
      <c r="E16983">
        <v>1</v>
      </c>
      <c r="F16983" s="2">
        <v>701.03</v>
      </c>
      <c r="G16983" s="3">
        <v>1446</v>
      </c>
      <c r="H16983" s="3">
        <v>7.0103</v>
      </c>
      <c r="I16983" s="3">
        <v>32.948409999999996</v>
      </c>
      <c r="J16983" s="3">
        <v>740.98870999999997</v>
      </c>
      <c r="K16983" s="3">
        <v>1139.9826307692306</v>
      </c>
      <c r="L16983" s="4">
        <v>0.34999999999999992</v>
      </c>
    </row>
    <row r="16984" spans="1:12" x14ac:dyDescent="0.35">
      <c r="A16984" s="1" t="s">
        <v>28457</v>
      </c>
      <c r="B16984" t="s">
        <v>28458</v>
      </c>
      <c r="C16984" t="s">
        <v>34</v>
      </c>
      <c r="D16984" t="s">
        <v>35</v>
      </c>
      <c r="E16984">
        <v>1</v>
      </c>
      <c r="F16984" s="2">
        <v>23.27</v>
      </c>
      <c r="G16984" s="3">
        <v>48</v>
      </c>
      <c r="H16984" s="3">
        <v>0.23269999999999999</v>
      </c>
      <c r="I16984" s="3">
        <v>1.0936900000000001</v>
      </c>
      <c r="J16984" s="3">
        <v>24.59639</v>
      </c>
      <c r="K16984" s="3">
        <v>37.840599999999995</v>
      </c>
      <c r="L16984" s="4">
        <v>0.34999999999999992</v>
      </c>
    </row>
    <row r="16985" spans="1:12" x14ac:dyDescent="0.35">
      <c r="A16985" s="1" t="s">
        <v>28459</v>
      </c>
      <c r="B16985" t="s">
        <v>28460</v>
      </c>
      <c r="C16985" t="s">
        <v>34</v>
      </c>
      <c r="D16985" t="s">
        <v>35</v>
      </c>
      <c r="E16985">
        <v>1</v>
      </c>
      <c r="F16985" s="2">
        <v>38.270000000000003</v>
      </c>
      <c r="G16985" s="3">
        <v>79</v>
      </c>
      <c r="H16985" s="3">
        <v>0.38270000000000004</v>
      </c>
      <c r="I16985" s="3">
        <v>1.7986900000000001</v>
      </c>
      <c r="J16985" s="3">
        <v>40.451390000000004</v>
      </c>
      <c r="K16985" s="3">
        <v>62.232907692307698</v>
      </c>
      <c r="L16985" s="4">
        <v>0.35000000000000003</v>
      </c>
    </row>
    <row r="16986" spans="1:12" x14ac:dyDescent="0.35">
      <c r="A16986" s="1" t="s">
        <v>28461</v>
      </c>
      <c r="B16986" t="s">
        <v>28462</v>
      </c>
      <c r="C16986" t="s">
        <v>34</v>
      </c>
      <c r="D16986" t="s">
        <v>35</v>
      </c>
      <c r="E16986">
        <v>1</v>
      </c>
      <c r="F16986" s="2">
        <v>37.229999999999997</v>
      </c>
      <c r="G16986" s="3">
        <v>77</v>
      </c>
      <c r="H16986" s="3">
        <v>0.37229999999999996</v>
      </c>
      <c r="I16986" s="3">
        <v>1.7498099999999999</v>
      </c>
      <c r="J16986" s="3">
        <v>39.352109999999996</v>
      </c>
      <c r="K16986" s="3">
        <v>60.541707692307682</v>
      </c>
      <c r="L16986" s="4">
        <v>0.35</v>
      </c>
    </row>
    <row r="16987" spans="1:12" x14ac:dyDescent="0.35">
      <c r="A16987" s="1">
        <v>40227</v>
      </c>
      <c r="B16987" t="s">
        <v>12646</v>
      </c>
      <c r="C16987" t="s">
        <v>34</v>
      </c>
      <c r="D16987" t="s">
        <v>35</v>
      </c>
      <c r="E16987">
        <v>1</v>
      </c>
      <c r="F16987" s="2">
        <v>21.8</v>
      </c>
      <c r="G16987" s="3">
        <v>45</v>
      </c>
      <c r="H16987" s="3">
        <v>0.218</v>
      </c>
      <c r="I16987" s="3">
        <v>1.0246</v>
      </c>
      <c r="J16987" s="3">
        <v>23.0426</v>
      </c>
      <c r="K16987" s="3">
        <v>35.450153846153846</v>
      </c>
      <c r="L16987" s="4">
        <v>0.35</v>
      </c>
    </row>
    <row r="16988" spans="1:12" x14ac:dyDescent="0.35">
      <c r="A16988" s="1" t="s">
        <v>28463</v>
      </c>
      <c r="B16988" t="s">
        <v>28236</v>
      </c>
      <c r="C16988" t="s">
        <v>34</v>
      </c>
      <c r="D16988" t="s">
        <v>35</v>
      </c>
      <c r="E16988">
        <v>1</v>
      </c>
      <c r="F16988" s="2">
        <v>13145.22</v>
      </c>
      <c r="G16988" s="3">
        <v>27104</v>
      </c>
      <c r="H16988" s="3">
        <v>131.4522</v>
      </c>
      <c r="I16988" s="3">
        <v>617.82533999999998</v>
      </c>
      <c r="J16988" s="3">
        <v>13894.497539999998</v>
      </c>
      <c r="K16988" s="3">
        <v>21376.150061538458</v>
      </c>
      <c r="L16988" s="4">
        <v>0.34999999999999992</v>
      </c>
    </row>
    <row r="16989" spans="1:12" x14ac:dyDescent="0.35">
      <c r="A16989" s="1" t="s">
        <v>28464</v>
      </c>
      <c r="B16989" t="s">
        <v>28465</v>
      </c>
      <c r="C16989" t="s">
        <v>34</v>
      </c>
      <c r="D16989" t="s">
        <v>35</v>
      </c>
      <c r="E16989">
        <v>1</v>
      </c>
      <c r="F16989" s="2">
        <v>196.17</v>
      </c>
      <c r="G16989" s="3">
        <v>405</v>
      </c>
      <c r="H16989" s="3">
        <v>1.9617</v>
      </c>
      <c r="I16989" s="3">
        <v>9.2199899999999992</v>
      </c>
      <c r="J16989" s="3">
        <v>207.35168999999999</v>
      </c>
      <c r="K16989" s="3">
        <v>319.00259999999997</v>
      </c>
      <c r="L16989" s="4">
        <v>0.35</v>
      </c>
    </row>
    <row r="16990" spans="1:12" x14ac:dyDescent="0.35">
      <c r="A16990" s="1" t="s">
        <v>28466</v>
      </c>
      <c r="B16990" t="s">
        <v>28467</v>
      </c>
      <c r="C16990" t="s">
        <v>34</v>
      </c>
      <c r="D16990" t="s">
        <v>35</v>
      </c>
      <c r="E16990">
        <v>1</v>
      </c>
      <c r="F16990" s="2">
        <v>6.65</v>
      </c>
      <c r="G16990" s="3">
        <v>14</v>
      </c>
      <c r="H16990" s="3">
        <v>6.6500000000000004E-2</v>
      </c>
      <c r="I16990" s="3">
        <v>0.31254999999999999</v>
      </c>
      <c r="J16990" s="3">
        <v>7.0290499999999998</v>
      </c>
      <c r="K16990" s="3">
        <v>10.813923076923077</v>
      </c>
      <c r="L16990" s="4">
        <v>0.35000000000000003</v>
      </c>
    </row>
    <row r="16991" spans="1:12" x14ac:dyDescent="0.35">
      <c r="A16991" s="1">
        <v>40232</v>
      </c>
      <c r="B16991" t="s">
        <v>28468</v>
      </c>
      <c r="C16991" t="s">
        <v>34</v>
      </c>
      <c r="D16991" t="s">
        <v>35</v>
      </c>
      <c r="E16991">
        <v>1</v>
      </c>
      <c r="F16991" s="2">
        <v>16.149999999999999</v>
      </c>
      <c r="G16991" s="3">
        <v>34</v>
      </c>
      <c r="H16991" s="3">
        <v>0.16149999999999998</v>
      </c>
      <c r="I16991" s="3">
        <v>0.75904999999999989</v>
      </c>
      <c r="J16991" s="3">
        <v>17.070549999999997</v>
      </c>
      <c r="K16991" s="3">
        <v>26.262384615384612</v>
      </c>
      <c r="L16991" s="4">
        <v>0.35000000000000003</v>
      </c>
    </row>
    <row r="16992" spans="1:12" x14ac:dyDescent="0.35">
      <c r="A16992" s="1" t="s">
        <v>28469</v>
      </c>
      <c r="B16992" t="s">
        <v>28470</v>
      </c>
      <c r="C16992" t="s">
        <v>34</v>
      </c>
      <c r="D16992" t="s">
        <v>35</v>
      </c>
      <c r="E16992">
        <v>1</v>
      </c>
      <c r="F16992" s="2">
        <v>5385.66</v>
      </c>
      <c r="G16992" s="3">
        <v>11105</v>
      </c>
      <c r="H16992" s="3">
        <v>53.8566</v>
      </c>
      <c r="I16992" s="3">
        <v>253.12601999999998</v>
      </c>
      <c r="J16992" s="3">
        <v>5692.6426199999996</v>
      </c>
      <c r="K16992" s="3">
        <v>8757.9117230769225</v>
      </c>
      <c r="L16992" s="4">
        <v>0.35</v>
      </c>
    </row>
    <row r="16993" spans="1:12" x14ac:dyDescent="0.35">
      <c r="A16993" s="1" t="s">
        <v>28471</v>
      </c>
      <c r="B16993" t="s">
        <v>28296</v>
      </c>
      <c r="C16993" t="s">
        <v>34</v>
      </c>
      <c r="D16993" t="s">
        <v>35</v>
      </c>
      <c r="E16993">
        <v>1</v>
      </c>
      <c r="F16993" s="2">
        <v>86</v>
      </c>
      <c r="G16993" s="3">
        <v>178</v>
      </c>
      <c r="H16993" s="3">
        <v>0.86</v>
      </c>
      <c r="I16993" s="3">
        <v>4.0419999999999998</v>
      </c>
      <c r="J16993" s="3">
        <v>90.902000000000001</v>
      </c>
      <c r="K16993" s="3">
        <v>139.84923076923076</v>
      </c>
      <c r="L16993" s="4">
        <v>0.34999999999999992</v>
      </c>
    </row>
    <row r="16994" spans="1:12" x14ac:dyDescent="0.35">
      <c r="A16994" s="1" t="s">
        <v>28472</v>
      </c>
      <c r="B16994" t="s">
        <v>28473</v>
      </c>
      <c r="C16994" t="s">
        <v>13</v>
      </c>
      <c r="D16994" t="s">
        <v>14</v>
      </c>
      <c r="E16994">
        <v>1</v>
      </c>
      <c r="F16994" s="2">
        <v>23.1</v>
      </c>
      <c r="G16994" s="3">
        <v>48</v>
      </c>
      <c r="H16994" s="3">
        <v>0.23100000000000001</v>
      </c>
      <c r="I16994" s="3">
        <v>1.0857000000000001</v>
      </c>
      <c r="J16994" s="3">
        <v>24.416700000000002</v>
      </c>
      <c r="K16994" s="3">
        <v>37.56415384615385</v>
      </c>
      <c r="L16994" s="4">
        <v>0.35000000000000003</v>
      </c>
    </row>
    <row r="16995" spans="1:12" x14ac:dyDescent="0.35">
      <c r="A16995" s="1" t="s">
        <v>28474</v>
      </c>
      <c r="B16995" t="s">
        <v>28475</v>
      </c>
      <c r="C16995" t="s">
        <v>34</v>
      </c>
      <c r="D16995" t="s">
        <v>35</v>
      </c>
      <c r="E16995">
        <v>1</v>
      </c>
      <c r="F16995" s="2">
        <v>127.59</v>
      </c>
      <c r="G16995" s="3">
        <v>264</v>
      </c>
      <c r="H16995" s="3">
        <v>1.2759</v>
      </c>
      <c r="I16995" s="3">
        <v>5.9967300000000003</v>
      </c>
      <c r="J16995" s="3">
        <v>134.86263000000002</v>
      </c>
      <c r="K16995" s="3">
        <v>207.48096923076926</v>
      </c>
      <c r="L16995" s="4">
        <v>0.35</v>
      </c>
    </row>
    <row r="16996" spans="1:12" x14ac:dyDescent="0.35">
      <c r="A16996" s="1" t="s">
        <v>28476</v>
      </c>
      <c r="B16996" t="s">
        <v>28477</v>
      </c>
      <c r="C16996" t="s">
        <v>34</v>
      </c>
      <c r="D16996" t="s">
        <v>35</v>
      </c>
      <c r="E16996">
        <v>1</v>
      </c>
      <c r="F16996" s="2">
        <v>490.72</v>
      </c>
      <c r="G16996" s="3">
        <v>1012</v>
      </c>
      <c r="H16996" s="3">
        <v>4.9072000000000005</v>
      </c>
      <c r="I16996" s="3">
        <v>23.063840000000003</v>
      </c>
      <c r="J16996" s="3">
        <v>518.69104000000004</v>
      </c>
      <c r="K16996" s="3">
        <v>797.98621538461543</v>
      </c>
      <c r="L16996" s="4">
        <v>0.35</v>
      </c>
    </row>
    <row r="16997" spans="1:12" x14ac:dyDescent="0.35">
      <c r="A16997" s="1" t="s">
        <v>28478</v>
      </c>
      <c r="B16997" t="s">
        <v>28479</v>
      </c>
      <c r="C16997" t="s">
        <v>34</v>
      </c>
      <c r="D16997" t="s">
        <v>35</v>
      </c>
      <c r="E16997">
        <v>1</v>
      </c>
      <c r="F16997" s="2">
        <v>849.42</v>
      </c>
      <c r="G16997" s="3">
        <v>1752</v>
      </c>
      <c r="H16997" s="3">
        <v>8.4941999999999993</v>
      </c>
      <c r="I16997" s="3">
        <v>39.922739999999997</v>
      </c>
      <c r="J16997" s="3">
        <v>897.83693999999991</v>
      </c>
      <c r="K16997" s="3">
        <v>1381.2875999999999</v>
      </c>
      <c r="L16997" s="4">
        <v>0.35000000000000003</v>
      </c>
    </row>
    <row r="16998" spans="1:12" x14ac:dyDescent="0.35">
      <c r="A16998" s="1" t="s">
        <v>28480</v>
      </c>
      <c r="B16998" t="s">
        <v>28481</v>
      </c>
      <c r="C16998" t="s">
        <v>34</v>
      </c>
      <c r="D16998" t="s">
        <v>35</v>
      </c>
      <c r="E16998">
        <v>1</v>
      </c>
      <c r="F16998" s="2">
        <v>29.54</v>
      </c>
      <c r="G16998" s="3">
        <v>61</v>
      </c>
      <c r="H16998" s="3">
        <v>0.2954</v>
      </c>
      <c r="I16998" s="3">
        <v>1.3883799999999999</v>
      </c>
      <c r="J16998" s="3">
        <v>31.223780000000001</v>
      </c>
      <c r="K16998" s="3">
        <v>48.036584615384619</v>
      </c>
      <c r="L16998" s="4">
        <v>0.35000000000000003</v>
      </c>
    </row>
    <row r="16999" spans="1:12" x14ac:dyDescent="0.35">
      <c r="A16999" s="1" t="s">
        <v>28482</v>
      </c>
      <c r="B16999" t="s">
        <v>28483</v>
      </c>
      <c r="C16999" t="s">
        <v>34</v>
      </c>
      <c r="D16999" t="s">
        <v>35</v>
      </c>
      <c r="E16999">
        <v>1</v>
      </c>
      <c r="F16999" s="2">
        <v>218.19</v>
      </c>
      <c r="G16999" s="3">
        <v>450</v>
      </c>
      <c r="H16999" s="3">
        <v>2.1819000000000002</v>
      </c>
      <c r="I16999" s="3">
        <v>10.25493</v>
      </c>
      <c r="J16999" s="3">
        <v>230.62683000000001</v>
      </c>
      <c r="K16999" s="3">
        <v>354.81050769230768</v>
      </c>
      <c r="L16999" s="4">
        <v>0.34999999999999992</v>
      </c>
    </row>
    <row r="17000" spans="1:12" x14ac:dyDescent="0.35">
      <c r="A17000" s="1">
        <v>41586</v>
      </c>
      <c r="B17000" t="s">
        <v>28484</v>
      </c>
      <c r="C17000" t="s">
        <v>34</v>
      </c>
      <c r="D17000" t="s">
        <v>35</v>
      </c>
      <c r="E17000">
        <v>1</v>
      </c>
      <c r="F17000" s="2">
        <v>41.24</v>
      </c>
      <c r="G17000" s="3">
        <v>86</v>
      </c>
      <c r="H17000" s="3">
        <v>0.41240000000000004</v>
      </c>
      <c r="I17000" s="3">
        <v>1.93828</v>
      </c>
      <c r="J17000" s="3">
        <v>43.590679999999999</v>
      </c>
      <c r="K17000" s="3">
        <v>67.062584615384608</v>
      </c>
      <c r="L17000" s="4">
        <v>0.34999999999999992</v>
      </c>
    </row>
    <row r="17001" spans="1:12" x14ac:dyDescent="0.35">
      <c r="A17001" s="1" t="s">
        <v>28485</v>
      </c>
      <c r="B17001" t="s">
        <v>28486</v>
      </c>
      <c r="C17001" t="s">
        <v>34</v>
      </c>
      <c r="D17001" t="s">
        <v>35</v>
      </c>
      <c r="E17001">
        <v>1</v>
      </c>
      <c r="F17001" s="2">
        <v>4078.35</v>
      </c>
      <c r="G17001" s="3">
        <v>8409</v>
      </c>
      <c r="H17001" s="3">
        <v>40.783499999999997</v>
      </c>
      <c r="I17001" s="3">
        <v>191.68244999999999</v>
      </c>
      <c r="J17001" s="3">
        <v>4310.8159500000002</v>
      </c>
      <c r="K17001" s="3">
        <v>6632.0245384615382</v>
      </c>
      <c r="L17001" s="4">
        <v>0.35</v>
      </c>
    </row>
    <row r="17002" spans="1:12" x14ac:dyDescent="0.35">
      <c r="A17002" s="1" t="s">
        <v>28487</v>
      </c>
      <c r="B17002" t="s">
        <v>28488</v>
      </c>
      <c r="C17002" t="s">
        <v>34</v>
      </c>
      <c r="D17002" t="s">
        <v>35</v>
      </c>
      <c r="E17002">
        <v>1</v>
      </c>
      <c r="F17002" s="2">
        <v>141.5</v>
      </c>
      <c r="G17002" s="3">
        <v>292</v>
      </c>
      <c r="H17002" s="3">
        <v>1.415</v>
      </c>
      <c r="I17002" s="3">
        <v>6.6505000000000001</v>
      </c>
      <c r="J17002" s="3">
        <v>149.56549999999999</v>
      </c>
      <c r="K17002" s="3">
        <v>230.1007692307692</v>
      </c>
      <c r="L17002" s="4">
        <v>0.35</v>
      </c>
    </row>
    <row r="17003" spans="1:12" x14ac:dyDescent="0.35">
      <c r="A17003" s="1" t="s">
        <v>28489</v>
      </c>
      <c r="B17003" t="s">
        <v>28490</v>
      </c>
      <c r="C17003" t="s">
        <v>13</v>
      </c>
      <c r="D17003" t="s">
        <v>14</v>
      </c>
      <c r="E17003">
        <v>1</v>
      </c>
      <c r="F17003" s="2">
        <v>31.43</v>
      </c>
      <c r="G17003" s="3">
        <v>65</v>
      </c>
      <c r="H17003" s="3">
        <v>0.31430000000000002</v>
      </c>
      <c r="I17003" s="3">
        <v>1.4772099999999999</v>
      </c>
      <c r="J17003" s="3">
        <v>33.221510000000002</v>
      </c>
      <c r="K17003" s="3">
        <v>51.110015384615387</v>
      </c>
      <c r="L17003" s="4">
        <v>0.35</v>
      </c>
    </row>
    <row r="17004" spans="1:12" x14ac:dyDescent="0.35">
      <c r="A17004" s="1" t="s">
        <v>28491</v>
      </c>
      <c r="B17004" t="s">
        <v>28492</v>
      </c>
      <c r="C17004" t="s">
        <v>34</v>
      </c>
      <c r="D17004" t="s">
        <v>35</v>
      </c>
      <c r="E17004">
        <v>1</v>
      </c>
      <c r="F17004" s="2">
        <v>331.65</v>
      </c>
      <c r="G17004" s="3">
        <v>684</v>
      </c>
      <c r="H17004" s="3">
        <v>3.3165</v>
      </c>
      <c r="I17004" s="3">
        <v>15.587549999999998</v>
      </c>
      <c r="J17004" s="3">
        <v>350.55405000000002</v>
      </c>
      <c r="K17004" s="3">
        <v>539.31392307692306</v>
      </c>
      <c r="L17004" s="4">
        <v>0.34999999999999992</v>
      </c>
    </row>
    <row r="17005" spans="1:12" x14ac:dyDescent="0.35">
      <c r="A17005" s="1" t="s">
        <v>28493</v>
      </c>
      <c r="B17005" t="s">
        <v>23384</v>
      </c>
      <c r="C17005" t="s">
        <v>34</v>
      </c>
      <c r="D17005" t="s">
        <v>35</v>
      </c>
      <c r="E17005">
        <v>1</v>
      </c>
      <c r="F17005" s="2">
        <v>18295.2</v>
      </c>
      <c r="G17005" s="3">
        <v>37723</v>
      </c>
      <c r="H17005" s="3">
        <v>182.952</v>
      </c>
      <c r="I17005" s="3">
        <v>859.87440000000004</v>
      </c>
      <c r="J17005" s="3">
        <v>19338.026400000002</v>
      </c>
      <c r="K17005" s="3">
        <v>29750.80984615385</v>
      </c>
      <c r="L17005" s="4">
        <v>0.35000000000000003</v>
      </c>
    </row>
    <row r="17006" spans="1:12" x14ac:dyDescent="0.35">
      <c r="A17006" s="1" t="s">
        <v>28494</v>
      </c>
      <c r="B17006" t="s">
        <v>20790</v>
      </c>
      <c r="C17006" t="s">
        <v>34</v>
      </c>
      <c r="D17006" t="s">
        <v>35</v>
      </c>
      <c r="E17006">
        <v>1</v>
      </c>
      <c r="F17006" s="2">
        <v>202.1</v>
      </c>
      <c r="G17006" s="3">
        <v>417</v>
      </c>
      <c r="H17006" s="3">
        <v>2.0209999999999999</v>
      </c>
      <c r="I17006" s="3">
        <v>9.4986999999999995</v>
      </c>
      <c r="J17006" s="3">
        <v>213.61969999999997</v>
      </c>
      <c r="K17006" s="3">
        <v>328.64569230769223</v>
      </c>
      <c r="L17006" s="4">
        <v>0.34999999999999992</v>
      </c>
    </row>
    <row r="17007" spans="1:12" x14ac:dyDescent="0.35">
      <c r="A17007" s="1" t="s">
        <v>28495</v>
      </c>
      <c r="B17007" t="s">
        <v>28496</v>
      </c>
      <c r="C17007" t="s">
        <v>34</v>
      </c>
      <c r="D17007" t="s">
        <v>35</v>
      </c>
      <c r="E17007">
        <v>1</v>
      </c>
      <c r="F17007" s="2">
        <v>85.57</v>
      </c>
      <c r="G17007" s="3">
        <v>177</v>
      </c>
      <c r="H17007" s="3">
        <v>0.85569999999999991</v>
      </c>
      <c r="I17007" s="3">
        <v>4.0217899999999993</v>
      </c>
      <c r="J17007" s="3">
        <v>90.447489999999988</v>
      </c>
      <c r="K17007" s="3">
        <v>139.1499846153846</v>
      </c>
      <c r="L17007" s="4">
        <v>0.35</v>
      </c>
    </row>
    <row r="17008" spans="1:12" x14ac:dyDescent="0.35">
      <c r="A17008" s="1" t="s">
        <v>28497</v>
      </c>
      <c r="B17008" t="s">
        <v>28236</v>
      </c>
      <c r="C17008" t="s">
        <v>34</v>
      </c>
      <c r="D17008" t="s">
        <v>35</v>
      </c>
      <c r="E17008">
        <v>1</v>
      </c>
      <c r="F17008" s="2">
        <v>15613.29</v>
      </c>
      <c r="G17008" s="3">
        <v>32193</v>
      </c>
      <c r="H17008" s="3">
        <v>156.13290000000001</v>
      </c>
      <c r="I17008" s="3">
        <v>733.82463000000007</v>
      </c>
      <c r="J17008" s="3">
        <v>16503.247530000001</v>
      </c>
      <c r="K17008" s="3">
        <v>25389.611584615384</v>
      </c>
      <c r="L17008" s="4">
        <v>0.35</v>
      </c>
    </row>
    <row r="17009" spans="1:12" x14ac:dyDescent="0.35">
      <c r="A17009" s="1">
        <v>21764</v>
      </c>
      <c r="B17009" t="s">
        <v>28498</v>
      </c>
      <c r="C17009" t="s">
        <v>34</v>
      </c>
      <c r="D17009" t="s">
        <v>35</v>
      </c>
      <c r="E17009">
        <v>1</v>
      </c>
      <c r="F17009" s="2">
        <v>29.92</v>
      </c>
      <c r="G17009" s="3">
        <v>62</v>
      </c>
      <c r="H17009" s="3">
        <v>0.29920000000000002</v>
      </c>
      <c r="I17009" s="3">
        <v>1.4062400000000002</v>
      </c>
      <c r="J17009" s="3">
        <v>31.625440000000001</v>
      </c>
      <c r="K17009" s="3">
        <v>48.654523076923077</v>
      </c>
      <c r="L17009" s="4">
        <v>0.35</v>
      </c>
    </row>
    <row r="17010" spans="1:12" x14ac:dyDescent="0.35">
      <c r="A17010" s="1" t="s">
        <v>28499</v>
      </c>
      <c r="B17010" t="s">
        <v>28500</v>
      </c>
      <c r="C17010" t="s">
        <v>13</v>
      </c>
      <c r="D17010" t="s">
        <v>14</v>
      </c>
      <c r="E17010">
        <v>1</v>
      </c>
      <c r="F17010" s="2">
        <v>26.6</v>
      </c>
      <c r="G17010" s="3">
        <v>55</v>
      </c>
      <c r="H17010" s="3">
        <v>0.26600000000000001</v>
      </c>
      <c r="I17010" s="3">
        <v>1.2502</v>
      </c>
      <c r="J17010" s="3">
        <v>28.116199999999999</v>
      </c>
      <c r="K17010" s="3">
        <v>43.255692307692307</v>
      </c>
      <c r="L17010" s="4">
        <v>0.35000000000000003</v>
      </c>
    </row>
    <row r="17011" spans="1:12" x14ac:dyDescent="0.35">
      <c r="A17011" s="1" t="s">
        <v>28501</v>
      </c>
      <c r="B17011" t="s">
        <v>28502</v>
      </c>
      <c r="C17011" t="s">
        <v>34</v>
      </c>
      <c r="D17011" t="s">
        <v>35</v>
      </c>
      <c r="E17011">
        <v>1</v>
      </c>
      <c r="F17011" s="2">
        <v>546.1</v>
      </c>
      <c r="G17011" s="3">
        <v>1126</v>
      </c>
      <c r="H17011" s="3">
        <v>5.4610000000000003</v>
      </c>
      <c r="I17011" s="3">
        <v>25.666700000000002</v>
      </c>
      <c r="J17011" s="3">
        <v>577.22770000000003</v>
      </c>
      <c r="K17011" s="3">
        <v>888.04261538461537</v>
      </c>
      <c r="L17011" s="4">
        <v>0.35</v>
      </c>
    </row>
    <row r="17012" spans="1:12" x14ac:dyDescent="0.35">
      <c r="A17012" s="1" t="s">
        <v>28503</v>
      </c>
      <c r="B17012" t="s">
        <v>28504</v>
      </c>
      <c r="C17012" t="s">
        <v>34</v>
      </c>
      <c r="D17012" t="s">
        <v>35</v>
      </c>
      <c r="E17012">
        <v>1</v>
      </c>
      <c r="F17012" s="2">
        <v>367.38</v>
      </c>
      <c r="G17012" s="3">
        <v>758</v>
      </c>
      <c r="H17012" s="3">
        <v>3.6738</v>
      </c>
      <c r="I17012" s="3">
        <v>17.266860000000001</v>
      </c>
      <c r="J17012" s="3">
        <v>388.32066000000003</v>
      </c>
      <c r="K17012" s="3">
        <v>597.41640000000007</v>
      </c>
      <c r="L17012" s="4">
        <v>0.35000000000000003</v>
      </c>
    </row>
    <row r="17013" spans="1:12" x14ac:dyDescent="0.35">
      <c r="A17013" s="1" t="s">
        <v>28505</v>
      </c>
      <c r="B17013" t="s">
        <v>28506</v>
      </c>
      <c r="C17013" t="s">
        <v>34</v>
      </c>
      <c r="D17013" t="s">
        <v>35</v>
      </c>
      <c r="E17013">
        <v>1</v>
      </c>
      <c r="F17013" s="2">
        <v>68.489999999999995</v>
      </c>
      <c r="G17013" s="3">
        <v>142</v>
      </c>
      <c r="H17013" s="3">
        <v>0.68489999999999995</v>
      </c>
      <c r="I17013" s="3">
        <v>3.2190299999999996</v>
      </c>
      <c r="J17013" s="3">
        <v>72.393929999999997</v>
      </c>
      <c r="K17013" s="3">
        <v>111.37527692307691</v>
      </c>
      <c r="L17013" s="4">
        <v>0.34999999999999992</v>
      </c>
    </row>
    <row r="17014" spans="1:12" x14ac:dyDescent="0.35">
      <c r="A17014" s="1" t="s">
        <v>28507</v>
      </c>
      <c r="B17014" t="s">
        <v>28508</v>
      </c>
      <c r="C17014" t="s">
        <v>34</v>
      </c>
      <c r="D17014" t="s">
        <v>35</v>
      </c>
      <c r="E17014">
        <v>1</v>
      </c>
      <c r="F17014" s="2">
        <v>49.87</v>
      </c>
      <c r="G17014" s="3">
        <v>103</v>
      </c>
      <c r="H17014" s="3">
        <v>0.49869999999999998</v>
      </c>
      <c r="I17014" s="3">
        <v>2.34389</v>
      </c>
      <c r="J17014" s="3">
        <v>52.712589999999999</v>
      </c>
      <c r="K17014" s="3">
        <v>81.096292307692309</v>
      </c>
      <c r="L17014" s="4">
        <v>0.35000000000000003</v>
      </c>
    </row>
    <row r="17015" spans="1:12" x14ac:dyDescent="0.35">
      <c r="A17015" s="1" t="s">
        <v>28509</v>
      </c>
      <c r="B17015" t="s">
        <v>28160</v>
      </c>
      <c r="C17015" t="s">
        <v>26</v>
      </c>
      <c r="D17015" t="s">
        <v>27</v>
      </c>
      <c r="E17015">
        <v>1</v>
      </c>
      <c r="F17015" s="2">
        <v>53.2</v>
      </c>
      <c r="G17015" s="3">
        <v>110</v>
      </c>
      <c r="H17015" s="3">
        <v>0.53200000000000003</v>
      </c>
      <c r="I17015" s="3">
        <v>2.5004</v>
      </c>
      <c r="J17015" s="3">
        <v>56.232399999999998</v>
      </c>
      <c r="K17015" s="3">
        <v>86.511384615384614</v>
      </c>
      <c r="L17015" s="4">
        <v>0.35000000000000003</v>
      </c>
    </row>
    <row r="17016" spans="1:12" x14ac:dyDescent="0.35">
      <c r="A17016" s="1" t="s">
        <v>28510</v>
      </c>
      <c r="B17016" t="s">
        <v>27367</v>
      </c>
      <c r="C17016" t="s">
        <v>34</v>
      </c>
      <c r="D17016" t="s">
        <v>35</v>
      </c>
      <c r="E17016">
        <v>1</v>
      </c>
      <c r="F17016" s="2">
        <v>3041.28</v>
      </c>
      <c r="G17016" s="3">
        <v>6271</v>
      </c>
      <c r="H17016" s="3">
        <v>30.412800000000004</v>
      </c>
      <c r="I17016" s="3">
        <v>142.94016000000002</v>
      </c>
      <c r="J17016" s="3">
        <v>3214.6329600000004</v>
      </c>
      <c r="K17016" s="3">
        <v>4945.5891692307696</v>
      </c>
      <c r="L17016" s="4">
        <v>0.35</v>
      </c>
    </row>
    <row r="17017" spans="1:12" x14ac:dyDescent="0.35">
      <c r="A17017" s="1" t="s">
        <v>28511</v>
      </c>
      <c r="B17017" t="s">
        <v>28512</v>
      </c>
      <c r="C17017" t="s">
        <v>34</v>
      </c>
      <c r="D17017" t="s">
        <v>35</v>
      </c>
      <c r="E17017">
        <v>1</v>
      </c>
      <c r="F17017" s="2">
        <v>490.72</v>
      </c>
      <c r="G17017" s="3">
        <v>1012</v>
      </c>
      <c r="H17017" s="3">
        <v>4.9072000000000005</v>
      </c>
      <c r="I17017" s="3">
        <v>23.063840000000003</v>
      </c>
      <c r="J17017" s="3">
        <v>518.69104000000004</v>
      </c>
      <c r="K17017" s="3">
        <v>797.98621538461543</v>
      </c>
      <c r="L17017" s="4">
        <v>0.35</v>
      </c>
    </row>
    <row r="17018" spans="1:12" x14ac:dyDescent="0.35">
      <c r="A17018" s="1" t="s">
        <v>28513</v>
      </c>
      <c r="B17018" t="s">
        <v>28514</v>
      </c>
      <c r="C17018" t="s">
        <v>13</v>
      </c>
      <c r="D17018" t="s">
        <v>14</v>
      </c>
      <c r="E17018">
        <v>1</v>
      </c>
      <c r="F17018" s="2">
        <v>28.48</v>
      </c>
      <c r="G17018" s="3">
        <v>59</v>
      </c>
      <c r="H17018" s="3">
        <v>0.2848</v>
      </c>
      <c r="I17018" s="3">
        <v>1.33856</v>
      </c>
      <c r="J17018" s="3">
        <v>30.103360000000002</v>
      </c>
      <c r="K17018" s="3">
        <v>46.31286153846154</v>
      </c>
      <c r="L17018" s="4">
        <v>0.35</v>
      </c>
    </row>
    <row r="17019" spans="1:12" x14ac:dyDescent="0.35">
      <c r="A17019" s="1" t="s">
        <v>28515</v>
      </c>
      <c r="B17019" t="s">
        <v>28516</v>
      </c>
      <c r="C17019" t="s">
        <v>34</v>
      </c>
      <c r="D17019" t="s">
        <v>35</v>
      </c>
      <c r="E17019">
        <v>1</v>
      </c>
      <c r="F17019" s="2">
        <v>25.93</v>
      </c>
      <c r="G17019" s="3">
        <v>54</v>
      </c>
      <c r="H17019" s="3">
        <v>0.25929999999999997</v>
      </c>
      <c r="I17019" s="3">
        <v>1.21871</v>
      </c>
      <c r="J17019" s="3">
        <v>27.408010000000001</v>
      </c>
      <c r="K17019" s="3">
        <v>42.166169230769228</v>
      </c>
      <c r="L17019" s="4">
        <v>0.34999999999999992</v>
      </c>
    </row>
    <row r="17020" spans="1:12" x14ac:dyDescent="0.35">
      <c r="A17020" s="1" t="s">
        <v>28517</v>
      </c>
      <c r="B17020" t="s">
        <v>28518</v>
      </c>
      <c r="C17020" t="s">
        <v>34</v>
      </c>
      <c r="D17020" t="s">
        <v>35</v>
      </c>
      <c r="E17020">
        <v>1</v>
      </c>
      <c r="F17020" s="2">
        <v>431.57</v>
      </c>
      <c r="G17020" s="3">
        <v>890</v>
      </c>
      <c r="H17020" s="3">
        <v>4.3156999999999996</v>
      </c>
      <c r="I17020" s="3">
        <v>20.28379</v>
      </c>
      <c r="J17020" s="3">
        <v>456.16949</v>
      </c>
      <c r="K17020" s="3">
        <v>701.79921538461531</v>
      </c>
      <c r="L17020" s="4">
        <v>0.34999999999999992</v>
      </c>
    </row>
    <row r="17021" spans="1:12" x14ac:dyDescent="0.35">
      <c r="A17021" s="1" t="s">
        <v>28519</v>
      </c>
      <c r="B17021" t="s">
        <v>28520</v>
      </c>
      <c r="C17021" t="s">
        <v>34</v>
      </c>
      <c r="D17021" t="s">
        <v>35</v>
      </c>
      <c r="E17021">
        <v>1</v>
      </c>
      <c r="F17021" s="2">
        <v>8</v>
      </c>
      <c r="G17021" s="3">
        <v>17</v>
      </c>
      <c r="H17021" s="3">
        <v>0.08</v>
      </c>
      <c r="I17021" s="3">
        <v>0.376</v>
      </c>
      <c r="J17021" s="3">
        <v>8.4559999999999995</v>
      </c>
      <c r="K17021" s="3">
        <v>13.009230769230768</v>
      </c>
      <c r="L17021" s="4">
        <v>0.35</v>
      </c>
    </row>
    <row r="17022" spans="1:12" x14ac:dyDescent="0.35">
      <c r="A17022" s="1">
        <v>56003</v>
      </c>
      <c r="B17022" t="s">
        <v>28521</v>
      </c>
      <c r="C17022" t="s">
        <v>34</v>
      </c>
      <c r="D17022" t="s">
        <v>35</v>
      </c>
      <c r="E17022">
        <v>1</v>
      </c>
      <c r="F17022" s="2">
        <v>42.1</v>
      </c>
      <c r="G17022" s="3">
        <v>87</v>
      </c>
      <c r="H17022" s="3">
        <v>0.42100000000000004</v>
      </c>
      <c r="I17022" s="3">
        <v>1.9787000000000001</v>
      </c>
      <c r="J17022" s="3">
        <v>44.499700000000004</v>
      </c>
      <c r="K17022" s="3">
        <v>68.461076923076931</v>
      </c>
      <c r="L17022" s="4">
        <v>0.35000000000000003</v>
      </c>
    </row>
    <row r="17023" spans="1:12" x14ac:dyDescent="0.35">
      <c r="A17023" s="1" t="s">
        <v>28522</v>
      </c>
      <c r="B17023" t="s">
        <v>28126</v>
      </c>
      <c r="C17023" t="s">
        <v>34</v>
      </c>
      <c r="D17023" t="s">
        <v>35</v>
      </c>
      <c r="E17023">
        <v>1</v>
      </c>
      <c r="F17023" s="2">
        <v>1385.34</v>
      </c>
      <c r="G17023" s="3">
        <v>2857</v>
      </c>
      <c r="H17023" s="3">
        <v>13.853399999999999</v>
      </c>
      <c r="I17023" s="3">
        <v>65.110979999999998</v>
      </c>
      <c r="J17023" s="3">
        <v>1464.3043799999998</v>
      </c>
      <c r="K17023" s="3">
        <v>2252.7759692307691</v>
      </c>
      <c r="L17023" s="4">
        <v>0.35000000000000003</v>
      </c>
    </row>
    <row r="17024" spans="1:12" x14ac:dyDescent="0.35">
      <c r="A17024" s="1" t="s">
        <v>28523</v>
      </c>
      <c r="B17024" t="s">
        <v>28524</v>
      </c>
      <c r="C17024" t="s">
        <v>13</v>
      </c>
      <c r="D17024" t="s">
        <v>14</v>
      </c>
      <c r="E17024">
        <v>1</v>
      </c>
      <c r="F17024" s="2">
        <v>33.19</v>
      </c>
      <c r="G17024" s="3">
        <v>69</v>
      </c>
      <c r="H17024" s="3">
        <v>0.33189999999999997</v>
      </c>
      <c r="I17024" s="3">
        <v>1.5599299999999998</v>
      </c>
      <c r="J17024" s="3">
        <v>35.081829999999997</v>
      </c>
      <c r="K17024" s="3">
        <v>53.972046153846144</v>
      </c>
      <c r="L17024" s="4">
        <v>0.34999999999999992</v>
      </c>
    </row>
    <row r="17025" spans="1:12" x14ac:dyDescent="0.35">
      <c r="A17025" s="1" t="s">
        <v>28525</v>
      </c>
      <c r="B17025" t="s">
        <v>28526</v>
      </c>
      <c r="C17025" t="s">
        <v>34</v>
      </c>
      <c r="D17025" t="s">
        <v>35</v>
      </c>
      <c r="E17025">
        <v>1</v>
      </c>
      <c r="F17025" s="2">
        <v>138.97999999999999</v>
      </c>
      <c r="G17025" s="3">
        <v>287</v>
      </c>
      <c r="H17025" s="3">
        <v>1.3897999999999999</v>
      </c>
      <c r="I17025" s="3">
        <v>6.5320599999999995</v>
      </c>
      <c r="J17025" s="3">
        <v>146.90186</v>
      </c>
      <c r="K17025" s="3">
        <v>226.00286153846153</v>
      </c>
      <c r="L17025" s="4">
        <v>0.35</v>
      </c>
    </row>
    <row r="17026" spans="1:12" x14ac:dyDescent="0.35">
      <c r="A17026" s="1" t="s">
        <v>28527</v>
      </c>
      <c r="B17026" t="s">
        <v>28528</v>
      </c>
      <c r="C17026" t="s">
        <v>34</v>
      </c>
      <c r="D17026" t="s">
        <v>35</v>
      </c>
      <c r="E17026">
        <v>1</v>
      </c>
      <c r="F17026" s="2">
        <v>17.29</v>
      </c>
      <c r="G17026" s="3">
        <v>36</v>
      </c>
      <c r="H17026" s="3">
        <v>0.1729</v>
      </c>
      <c r="I17026" s="3">
        <v>0.81262999999999996</v>
      </c>
      <c r="J17026" s="3">
        <v>18.275529999999996</v>
      </c>
      <c r="K17026" s="3">
        <v>28.116199999999992</v>
      </c>
      <c r="L17026" s="4">
        <v>0.34999999999999992</v>
      </c>
    </row>
    <row r="17027" spans="1:12" x14ac:dyDescent="0.35">
      <c r="A17027" s="1" t="s">
        <v>28529</v>
      </c>
      <c r="B17027" t="s">
        <v>28530</v>
      </c>
      <c r="C17027" t="s">
        <v>34</v>
      </c>
      <c r="D17027" t="s">
        <v>35</v>
      </c>
      <c r="E17027">
        <v>1</v>
      </c>
      <c r="F17027" s="2">
        <v>25.74</v>
      </c>
      <c r="G17027" s="3">
        <v>54</v>
      </c>
      <c r="H17027" s="3">
        <v>0.25739999999999996</v>
      </c>
      <c r="I17027" s="3">
        <v>1.2097799999999999</v>
      </c>
      <c r="J17027" s="3">
        <v>27.207179999999997</v>
      </c>
      <c r="K17027" s="3">
        <v>41.857199999999992</v>
      </c>
      <c r="L17027" s="4">
        <v>0.34999999999999992</v>
      </c>
    </row>
    <row r="17028" spans="1:12" x14ac:dyDescent="0.35">
      <c r="A17028" s="1" t="s">
        <v>28531</v>
      </c>
      <c r="B17028" t="s">
        <v>28532</v>
      </c>
      <c r="C17028" t="s">
        <v>34</v>
      </c>
      <c r="D17028" t="s">
        <v>35</v>
      </c>
      <c r="E17028">
        <v>1</v>
      </c>
      <c r="F17028" s="2">
        <v>1362.9</v>
      </c>
      <c r="G17028" s="3">
        <v>2811</v>
      </c>
      <c r="H17028" s="3">
        <v>13.629000000000001</v>
      </c>
      <c r="I17028" s="3">
        <v>64.056300000000007</v>
      </c>
      <c r="J17028" s="3">
        <v>1440.5853</v>
      </c>
      <c r="K17028" s="3">
        <v>2216.2850769230768</v>
      </c>
      <c r="L17028" s="4">
        <v>0.35</v>
      </c>
    </row>
    <row r="17029" spans="1:12" x14ac:dyDescent="0.35">
      <c r="A17029" s="1">
        <v>40004</v>
      </c>
      <c r="B17029" t="s">
        <v>28533</v>
      </c>
      <c r="C17029" t="s">
        <v>34</v>
      </c>
      <c r="D17029" t="s">
        <v>35</v>
      </c>
      <c r="E17029">
        <v>1</v>
      </c>
      <c r="F17029" s="2">
        <v>14.75</v>
      </c>
      <c r="G17029" s="3">
        <v>31</v>
      </c>
      <c r="H17029" s="3">
        <v>0.14749999999999999</v>
      </c>
      <c r="I17029" s="3">
        <v>0.69325000000000003</v>
      </c>
      <c r="J17029" s="3">
        <v>15.590750000000002</v>
      </c>
      <c r="K17029" s="3">
        <v>23.985769230769233</v>
      </c>
      <c r="L17029" s="4">
        <v>0.35</v>
      </c>
    </row>
    <row r="17030" spans="1:12" x14ac:dyDescent="0.35">
      <c r="A17030" s="1" t="s">
        <v>28534</v>
      </c>
      <c r="B17030" t="s">
        <v>28535</v>
      </c>
      <c r="C17030" t="s">
        <v>34</v>
      </c>
      <c r="D17030" t="s">
        <v>35</v>
      </c>
      <c r="E17030">
        <v>1</v>
      </c>
      <c r="F17030" s="2">
        <v>490.72</v>
      </c>
      <c r="G17030" s="3">
        <v>1012</v>
      </c>
      <c r="H17030" s="3">
        <v>4.9072000000000005</v>
      </c>
      <c r="I17030" s="3">
        <v>23.063840000000003</v>
      </c>
      <c r="J17030" s="3">
        <v>518.69104000000004</v>
      </c>
      <c r="K17030" s="3">
        <v>797.98621538461543</v>
      </c>
      <c r="L17030" s="4">
        <v>0.35</v>
      </c>
    </row>
    <row r="17031" spans="1:12" x14ac:dyDescent="0.35">
      <c r="A17031" s="1" t="s">
        <v>28536</v>
      </c>
      <c r="B17031" t="s">
        <v>28537</v>
      </c>
      <c r="C17031" t="s">
        <v>34</v>
      </c>
      <c r="D17031" t="s">
        <v>35</v>
      </c>
      <c r="E17031">
        <v>1</v>
      </c>
      <c r="F17031" s="2">
        <v>567.6</v>
      </c>
      <c r="G17031" s="3">
        <v>1171</v>
      </c>
      <c r="H17031" s="3">
        <v>5.6760000000000002</v>
      </c>
      <c r="I17031" s="3">
        <v>26.677200000000003</v>
      </c>
      <c r="J17031" s="3">
        <v>599.95320000000004</v>
      </c>
      <c r="K17031" s="3">
        <v>923.00492307692309</v>
      </c>
      <c r="L17031" s="4">
        <v>0.35</v>
      </c>
    </row>
    <row r="17032" spans="1:12" x14ac:dyDescent="0.35">
      <c r="A17032" s="1" t="s">
        <v>28538</v>
      </c>
      <c r="B17032" t="s">
        <v>28236</v>
      </c>
      <c r="C17032" t="s">
        <v>34</v>
      </c>
      <c r="D17032" t="s">
        <v>35</v>
      </c>
      <c r="E17032">
        <v>1</v>
      </c>
      <c r="F17032" s="2">
        <v>15613.29</v>
      </c>
      <c r="G17032" s="3">
        <v>32193</v>
      </c>
      <c r="H17032" s="3">
        <v>156.13290000000001</v>
      </c>
      <c r="I17032" s="3">
        <v>733.82463000000007</v>
      </c>
      <c r="J17032" s="3">
        <v>16503.247530000001</v>
      </c>
      <c r="K17032" s="3">
        <v>25389.611584615384</v>
      </c>
      <c r="L17032" s="4">
        <v>0.35</v>
      </c>
    </row>
    <row r="17033" spans="1:12" x14ac:dyDescent="0.35">
      <c r="A17033" s="1" t="s">
        <v>28539</v>
      </c>
      <c r="B17033" t="s">
        <v>28540</v>
      </c>
      <c r="C17033" t="s">
        <v>13</v>
      </c>
      <c r="D17033" t="s">
        <v>14</v>
      </c>
      <c r="E17033">
        <v>1</v>
      </c>
      <c r="F17033" s="2">
        <v>95.83</v>
      </c>
      <c r="G17033" s="3">
        <v>198</v>
      </c>
      <c r="H17033" s="3">
        <v>0.95830000000000004</v>
      </c>
      <c r="I17033" s="3">
        <v>4.5040100000000001</v>
      </c>
      <c r="J17033" s="3">
        <v>101.29230999999999</v>
      </c>
      <c r="K17033" s="3">
        <v>155.83432307692306</v>
      </c>
      <c r="L17033" s="4">
        <v>0.35</v>
      </c>
    </row>
    <row r="17034" spans="1:12" x14ac:dyDescent="0.35">
      <c r="A17034" s="1" t="s">
        <v>28541</v>
      </c>
      <c r="B17034" t="s">
        <v>28542</v>
      </c>
      <c r="C17034" t="s">
        <v>34</v>
      </c>
      <c r="D17034" t="s">
        <v>35</v>
      </c>
      <c r="E17034">
        <v>1</v>
      </c>
      <c r="F17034" s="2">
        <v>7745.76</v>
      </c>
      <c r="G17034" s="3">
        <v>15971</v>
      </c>
      <c r="H17034" s="3">
        <v>77.457599999999999</v>
      </c>
      <c r="I17034" s="3">
        <v>364.05072000000001</v>
      </c>
      <c r="J17034" s="3">
        <v>8187.2683200000001</v>
      </c>
      <c r="K17034" s="3">
        <v>12595.797415384615</v>
      </c>
      <c r="L17034" s="4">
        <v>0.35</v>
      </c>
    </row>
    <row r="17035" spans="1:12" x14ac:dyDescent="0.35">
      <c r="A17035" s="1" t="s">
        <v>28543</v>
      </c>
      <c r="B17035" t="s">
        <v>28544</v>
      </c>
      <c r="C17035" t="s">
        <v>13</v>
      </c>
      <c r="D17035" t="s">
        <v>14</v>
      </c>
      <c r="E17035">
        <v>1</v>
      </c>
      <c r="F17035" s="2">
        <v>43.62</v>
      </c>
      <c r="G17035" s="3">
        <v>90</v>
      </c>
      <c r="H17035" s="3">
        <v>0.43619999999999998</v>
      </c>
      <c r="I17035" s="3">
        <v>2.0501399999999999</v>
      </c>
      <c r="J17035" s="3">
        <v>46.106339999999996</v>
      </c>
      <c r="K17035" s="3">
        <v>70.932830769230762</v>
      </c>
      <c r="L17035" s="4">
        <v>0.35</v>
      </c>
    </row>
    <row r="17036" spans="1:12" x14ac:dyDescent="0.35">
      <c r="A17036" s="1" t="s">
        <v>28545</v>
      </c>
      <c r="B17036" t="s">
        <v>28546</v>
      </c>
      <c r="C17036" t="s">
        <v>34</v>
      </c>
      <c r="D17036" t="s">
        <v>35</v>
      </c>
      <c r="E17036">
        <v>1</v>
      </c>
      <c r="F17036" s="2">
        <v>29.26</v>
      </c>
      <c r="G17036" s="3">
        <v>61</v>
      </c>
      <c r="H17036" s="3">
        <v>0.29260000000000003</v>
      </c>
      <c r="I17036" s="3">
        <v>1.3752200000000001</v>
      </c>
      <c r="J17036" s="3">
        <v>30.927820000000001</v>
      </c>
      <c r="K17036" s="3">
        <v>47.58126153846154</v>
      </c>
      <c r="L17036" s="4">
        <v>0.35000000000000003</v>
      </c>
    </row>
    <row r="17037" spans="1:12" x14ac:dyDescent="0.35">
      <c r="A17037" s="1" t="s">
        <v>28547</v>
      </c>
      <c r="B17037" t="s">
        <v>5002</v>
      </c>
      <c r="C17037" t="s">
        <v>34</v>
      </c>
      <c r="D17037" t="s">
        <v>35</v>
      </c>
      <c r="E17037">
        <v>1</v>
      </c>
      <c r="F17037" s="2">
        <v>10.75</v>
      </c>
      <c r="G17037" s="3">
        <v>23</v>
      </c>
      <c r="H17037" s="3">
        <v>0.1075</v>
      </c>
      <c r="I17037" s="3">
        <v>0.50524999999999998</v>
      </c>
      <c r="J17037" s="3">
        <v>11.36275</v>
      </c>
      <c r="K17037" s="3">
        <v>17.481153846153845</v>
      </c>
      <c r="L17037" s="4">
        <v>0.34999999999999992</v>
      </c>
    </row>
    <row r="17038" spans="1:12" x14ac:dyDescent="0.35">
      <c r="A17038" s="1" t="s">
        <v>28548</v>
      </c>
      <c r="B17038" t="s">
        <v>28549</v>
      </c>
      <c r="C17038" t="s">
        <v>34</v>
      </c>
      <c r="D17038" t="s">
        <v>35</v>
      </c>
      <c r="E17038">
        <v>1</v>
      </c>
      <c r="F17038" s="2">
        <v>318.52</v>
      </c>
      <c r="G17038" s="3">
        <v>657</v>
      </c>
      <c r="H17038" s="3">
        <v>3.1852</v>
      </c>
      <c r="I17038" s="3">
        <v>14.97044</v>
      </c>
      <c r="J17038" s="3">
        <v>336.67563999999999</v>
      </c>
      <c r="K17038" s="3">
        <v>517.96252307692305</v>
      </c>
      <c r="L17038" s="4">
        <v>0.35</v>
      </c>
    </row>
    <row r="17039" spans="1:12" x14ac:dyDescent="0.35">
      <c r="A17039" s="1" t="s">
        <v>28550</v>
      </c>
      <c r="B17039" t="s">
        <v>28551</v>
      </c>
      <c r="C17039" t="s">
        <v>34</v>
      </c>
      <c r="D17039" t="s">
        <v>35</v>
      </c>
      <c r="E17039">
        <v>1</v>
      </c>
      <c r="F17039" s="2">
        <v>39.229999999999997</v>
      </c>
      <c r="G17039" s="3">
        <v>81</v>
      </c>
      <c r="H17039" s="3">
        <v>0.39229999999999998</v>
      </c>
      <c r="I17039" s="3">
        <v>1.8438099999999999</v>
      </c>
      <c r="J17039" s="3">
        <v>41.466109999999993</v>
      </c>
      <c r="K17039" s="3">
        <v>63.794015384615371</v>
      </c>
      <c r="L17039" s="4">
        <v>0.35</v>
      </c>
    </row>
    <row r="17040" spans="1:12" x14ac:dyDescent="0.35">
      <c r="A17040" s="1" t="s">
        <v>28552</v>
      </c>
      <c r="B17040" t="s">
        <v>28553</v>
      </c>
      <c r="C17040" t="s">
        <v>34</v>
      </c>
      <c r="D17040" t="s">
        <v>35</v>
      </c>
      <c r="E17040">
        <v>1</v>
      </c>
      <c r="F17040" s="2">
        <v>408.5</v>
      </c>
      <c r="G17040" s="3">
        <v>843</v>
      </c>
      <c r="H17040" s="3">
        <v>4.085</v>
      </c>
      <c r="I17040" s="3">
        <v>19.1995</v>
      </c>
      <c r="J17040" s="3">
        <v>431.78449999999998</v>
      </c>
      <c r="K17040" s="3">
        <v>664.28384615384607</v>
      </c>
      <c r="L17040" s="4">
        <v>0.34999999999999992</v>
      </c>
    </row>
    <row r="17041" spans="1:12" x14ac:dyDescent="0.35">
      <c r="A17041" s="1" t="s">
        <v>28554</v>
      </c>
      <c r="B17041" t="s">
        <v>28555</v>
      </c>
      <c r="C17041" t="s">
        <v>34</v>
      </c>
      <c r="D17041" t="s">
        <v>35</v>
      </c>
      <c r="E17041">
        <v>1</v>
      </c>
      <c r="F17041" s="2">
        <v>1196.3</v>
      </c>
      <c r="G17041" s="3">
        <v>2467</v>
      </c>
      <c r="H17041" s="3">
        <v>11.962999999999999</v>
      </c>
      <c r="I17041" s="3">
        <v>56.226099999999995</v>
      </c>
      <c r="J17041" s="3">
        <v>1264.4891</v>
      </c>
      <c r="K17041" s="3">
        <v>1945.3678461538461</v>
      </c>
      <c r="L17041" s="4">
        <v>0.35</v>
      </c>
    </row>
    <row r="17042" spans="1:12" x14ac:dyDescent="0.35">
      <c r="A17042" s="1" t="s">
        <v>28556</v>
      </c>
      <c r="B17042" t="s">
        <v>28557</v>
      </c>
      <c r="C17042" t="s">
        <v>13</v>
      </c>
      <c r="D17042" t="s">
        <v>14</v>
      </c>
      <c r="E17042">
        <v>1</v>
      </c>
      <c r="F17042" s="2">
        <v>10.039999999999999</v>
      </c>
      <c r="G17042" s="3">
        <v>21</v>
      </c>
      <c r="H17042" s="3">
        <v>0.10039999999999999</v>
      </c>
      <c r="I17042" s="3">
        <v>0.47187999999999997</v>
      </c>
      <c r="J17042" s="3">
        <v>10.61228</v>
      </c>
      <c r="K17042" s="3">
        <v>16.326584615384615</v>
      </c>
      <c r="L17042" s="4">
        <v>0.35</v>
      </c>
    </row>
    <row r="17043" spans="1:12" x14ac:dyDescent="0.35">
      <c r="A17043" s="1" t="s">
        <v>28558</v>
      </c>
      <c r="B17043" t="s">
        <v>28559</v>
      </c>
      <c r="C17043" t="s">
        <v>34</v>
      </c>
      <c r="D17043" t="s">
        <v>35</v>
      </c>
      <c r="E17043">
        <v>1</v>
      </c>
      <c r="F17043" s="2">
        <v>52.53</v>
      </c>
      <c r="G17043" s="3">
        <v>109</v>
      </c>
      <c r="H17043" s="3">
        <v>0.52529999999999999</v>
      </c>
      <c r="I17043" s="3">
        <v>2.4689100000000002</v>
      </c>
      <c r="J17043" s="3">
        <v>55.524210000000004</v>
      </c>
      <c r="K17043" s="3">
        <v>85.421861538461542</v>
      </c>
      <c r="L17043" s="4">
        <v>0.35</v>
      </c>
    </row>
    <row r="17044" spans="1:12" x14ac:dyDescent="0.35">
      <c r="A17044" s="1" t="s">
        <v>28560</v>
      </c>
      <c r="B17044" t="s">
        <v>28561</v>
      </c>
      <c r="C17044" t="s">
        <v>34</v>
      </c>
      <c r="D17044" t="s">
        <v>35</v>
      </c>
      <c r="E17044">
        <v>1</v>
      </c>
      <c r="F17044" s="2">
        <v>12687.84</v>
      </c>
      <c r="G17044" s="3">
        <v>26161</v>
      </c>
      <c r="H17044" s="3">
        <v>126.8784</v>
      </c>
      <c r="I17044" s="3">
        <v>596.32848000000001</v>
      </c>
      <c r="J17044" s="3">
        <v>13411.04688</v>
      </c>
      <c r="K17044" s="3">
        <v>20632.379815384615</v>
      </c>
      <c r="L17044" s="4">
        <v>0.35</v>
      </c>
    </row>
    <row r="17045" spans="1:12" x14ac:dyDescent="0.35">
      <c r="A17045" s="1" t="s">
        <v>28562</v>
      </c>
      <c r="B17045" t="s">
        <v>28563</v>
      </c>
      <c r="C17045" t="s">
        <v>34</v>
      </c>
      <c r="D17045" t="s">
        <v>35</v>
      </c>
      <c r="E17045">
        <v>1</v>
      </c>
      <c r="F17045" s="2">
        <v>806.62</v>
      </c>
      <c r="G17045" s="3">
        <v>1664</v>
      </c>
      <c r="H17045" s="3">
        <v>8.0662000000000003</v>
      </c>
      <c r="I17045" s="3">
        <v>37.911140000000003</v>
      </c>
      <c r="J17045" s="3">
        <v>852.59734000000003</v>
      </c>
      <c r="K17045" s="3">
        <v>1311.6882153846154</v>
      </c>
      <c r="L17045" s="4">
        <v>0.35</v>
      </c>
    </row>
    <row r="17046" spans="1:12" x14ac:dyDescent="0.35">
      <c r="A17046" s="1" t="s">
        <v>28564</v>
      </c>
      <c r="B17046" t="s">
        <v>28565</v>
      </c>
      <c r="C17046" t="s">
        <v>34</v>
      </c>
      <c r="D17046" t="s">
        <v>35</v>
      </c>
      <c r="E17046">
        <v>1</v>
      </c>
      <c r="F17046" s="2">
        <v>25.93</v>
      </c>
      <c r="G17046" s="3">
        <v>54</v>
      </c>
      <c r="H17046" s="3">
        <v>0.25929999999999997</v>
      </c>
      <c r="I17046" s="3">
        <v>1.21871</v>
      </c>
      <c r="J17046" s="3">
        <v>27.408010000000001</v>
      </c>
      <c r="K17046" s="3">
        <v>42.166169230769228</v>
      </c>
      <c r="L17046" s="4">
        <v>0.34999999999999992</v>
      </c>
    </row>
    <row r="17047" spans="1:12" x14ac:dyDescent="0.35">
      <c r="A17047" s="1" t="s">
        <v>28566</v>
      </c>
      <c r="B17047" t="s">
        <v>10063</v>
      </c>
      <c r="C17047" t="s">
        <v>34</v>
      </c>
      <c r="D17047" t="s">
        <v>35</v>
      </c>
      <c r="E17047">
        <v>1</v>
      </c>
      <c r="F17047" s="2">
        <v>33.97</v>
      </c>
      <c r="G17047" s="3">
        <v>71</v>
      </c>
      <c r="H17047" s="3">
        <v>0.3397</v>
      </c>
      <c r="I17047" s="3">
        <v>1.59659</v>
      </c>
      <c r="J17047" s="3">
        <v>35.906289999999998</v>
      </c>
      <c r="K17047" s="3">
        <v>55.24044615384615</v>
      </c>
      <c r="L17047" s="4">
        <v>0.35</v>
      </c>
    </row>
    <row r="17048" spans="1:12" x14ac:dyDescent="0.35">
      <c r="A17048" s="1" t="s">
        <v>28567</v>
      </c>
      <c r="B17048" t="s">
        <v>8121</v>
      </c>
      <c r="C17048" t="s">
        <v>34</v>
      </c>
      <c r="D17048" t="s">
        <v>35</v>
      </c>
      <c r="E17048">
        <v>1</v>
      </c>
      <c r="F17048" s="2">
        <v>106.99</v>
      </c>
      <c r="G17048" s="3">
        <v>221</v>
      </c>
      <c r="H17048" s="3">
        <v>1.0699000000000001</v>
      </c>
      <c r="I17048" s="3">
        <v>5.0285299999999999</v>
      </c>
      <c r="J17048" s="3">
        <v>113.08843</v>
      </c>
      <c r="K17048" s="3">
        <v>173.98220000000001</v>
      </c>
      <c r="L17048" s="4">
        <v>0.35000000000000003</v>
      </c>
    </row>
    <row r="17049" spans="1:12" x14ac:dyDescent="0.35">
      <c r="A17049" s="1" t="s">
        <v>28568</v>
      </c>
      <c r="B17049" t="s">
        <v>28569</v>
      </c>
      <c r="C17049" t="s">
        <v>34</v>
      </c>
      <c r="D17049" t="s">
        <v>35</v>
      </c>
      <c r="E17049">
        <v>1</v>
      </c>
      <c r="F17049" s="2">
        <v>36.549999999999997</v>
      </c>
      <c r="G17049" s="3">
        <v>76</v>
      </c>
      <c r="H17049" s="3">
        <v>0.36549999999999999</v>
      </c>
      <c r="I17049" s="3">
        <v>1.7178499999999999</v>
      </c>
      <c r="J17049" s="3">
        <v>38.633349999999993</v>
      </c>
      <c r="K17049" s="3">
        <v>59.435923076923061</v>
      </c>
      <c r="L17049" s="4">
        <v>0.34999999999999992</v>
      </c>
    </row>
    <row r="17050" spans="1:12" x14ac:dyDescent="0.35">
      <c r="A17050" s="1" t="s">
        <v>28570</v>
      </c>
      <c r="B17050" t="s">
        <v>28571</v>
      </c>
      <c r="C17050" t="s">
        <v>34</v>
      </c>
      <c r="D17050" t="s">
        <v>35</v>
      </c>
      <c r="E17050">
        <v>1</v>
      </c>
      <c r="F17050" s="2">
        <v>13.3</v>
      </c>
      <c r="G17050" s="3">
        <v>28</v>
      </c>
      <c r="H17050" s="3">
        <v>0.13300000000000001</v>
      </c>
      <c r="I17050" s="3">
        <v>0.62509999999999999</v>
      </c>
      <c r="J17050" s="3">
        <v>14.0581</v>
      </c>
      <c r="K17050" s="3">
        <v>21.627846153846153</v>
      </c>
      <c r="L17050" s="4">
        <v>0.35000000000000003</v>
      </c>
    </row>
    <row r="17051" spans="1:12" x14ac:dyDescent="0.35">
      <c r="A17051" s="1" t="s">
        <v>28572</v>
      </c>
      <c r="B17051" t="s">
        <v>28432</v>
      </c>
      <c r="C17051" t="s">
        <v>34</v>
      </c>
      <c r="D17051" t="s">
        <v>35</v>
      </c>
      <c r="E17051">
        <v>1</v>
      </c>
      <c r="F17051" s="2">
        <v>423.11</v>
      </c>
      <c r="G17051" s="3">
        <v>873</v>
      </c>
      <c r="H17051" s="3">
        <v>4.2311000000000005</v>
      </c>
      <c r="I17051" s="3">
        <v>19.88617</v>
      </c>
      <c r="J17051" s="3">
        <v>447.22727000000003</v>
      </c>
      <c r="K17051" s="3">
        <v>688.04195384615389</v>
      </c>
      <c r="L17051" s="4">
        <v>0.35</v>
      </c>
    </row>
    <row r="17052" spans="1:12" x14ac:dyDescent="0.35">
      <c r="A17052" s="1" t="s">
        <v>28573</v>
      </c>
      <c r="B17052" t="s">
        <v>28574</v>
      </c>
      <c r="C17052" t="s">
        <v>34</v>
      </c>
      <c r="D17052" t="s">
        <v>35</v>
      </c>
      <c r="E17052">
        <v>1</v>
      </c>
      <c r="F17052" s="2">
        <v>6944.33</v>
      </c>
      <c r="G17052" s="3">
        <v>14319</v>
      </c>
      <c r="H17052" s="3">
        <v>69.443300000000008</v>
      </c>
      <c r="I17052" s="3">
        <v>326.38351</v>
      </c>
      <c r="J17052" s="3">
        <v>7340.1568099999995</v>
      </c>
      <c r="K17052" s="3">
        <v>11292.548938461538</v>
      </c>
      <c r="L17052" s="4">
        <v>0.35</v>
      </c>
    </row>
    <row r="17053" spans="1:12" x14ac:dyDescent="0.35">
      <c r="A17053" s="1" t="s">
        <v>28575</v>
      </c>
      <c r="B17053" t="s">
        <v>28576</v>
      </c>
      <c r="C17053" t="s">
        <v>34</v>
      </c>
      <c r="D17053" t="s">
        <v>35</v>
      </c>
      <c r="E17053">
        <v>1</v>
      </c>
      <c r="F17053" s="2">
        <v>29.92</v>
      </c>
      <c r="G17053" s="3">
        <v>62</v>
      </c>
      <c r="H17053" s="3">
        <v>0.29920000000000002</v>
      </c>
      <c r="I17053" s="3">
        <v>1.4062400000000002</v>
      </c>
      <c r="J17053" s="3">
        <v>31.625440000000001</v>
      </c>
      <c r="K17053" s="3">
        <v>48.654523076923077</v>
      </c>
      <c r="L17053" s="4">
        <v>0.35</v>
      </c>
    </row>
    <row r="17054" spans="1:12" x14ac:dyDescent="0.35">
      <c r="A17054" s="1" t="s">
        <v>28577</v>
      </c>
      <c r="B17054" t="s">
        <v>23384</v>
      </c>
      <c r="C17054" t="s">
        <v>34</v>
      </c>
      <c r="D17054" t="s">
        <v>35</v>
      </c>
      <c r="E17054">
        <v>1</v>
      </c>
      <c r="F17054" s="2">
        <v>11871.09</v>
      </c>
      <c r="G17054" s="3">
        <v>24477</v>
      </c>
      <c r="H17054" s="3">
        <v>118.71090000000001</v>
      </c>
      <c r="I17054" s="3">
        <v>557.94123000000002</v>
      </c>
      <c r="J17054" s="3">
        <v>12547.742130000001</v>
      </c>
      <c r="K17054" s="3">
        <v>19304.218661538463</v>
      </c>
      <c r="L17054" s="4">
        <v>0.35000000000000003</v>
      </c>
    </row>
    <row r="17055" spans="1:12" x14ac:dyDescent="0.35">
      <c r="A17055" s="1" t="s">
        <v>28578</v>
      </c>
      <c r="B17055" t="s">
        <v>28579</v>
      </c>
      <c r="C17055" t="s">
        <v>34</v>
      </c>
      <c r="D17055" t="s">
        <v>35</v>
      </c>
      <c r="E17055">
        <v>1</v>
      </c>
      <c r="F17055" s="2">
        <v>178.88</v>
      </c>
      <c r="G17055" s="3">
        <v>369</v>
      </c>
      <c r="H17055" s="3">
        <v>1.7887999999999999</v>
      </c>
      <c r="I17055" s="3">
        <v>8.4073600000000006</v>
      </c>
      <c r="J17055" s="3">
        <v>189.07616000000002</v>
      </c>
      <c r="K17055" s="3">
        <v>290.88640000000004</v>
      </c>
      <c r="L17055" s="4">
        <v>0.35000000000000003</v>
      </c>
    </row>
    <row r="17056" spans="1:12" x14ac:dyDescent="0.35">
      <c r="A17056" s="1" t="s">
        <v>28580</v>
      </c>
      <c r="B17056" t="s">
        <v>28581</v>
      </c>
      <c r="C17056" t="s">
        <v>34</v>
      </c>
      <c r="D17056" t="s">
        <v>35</v>
      </c>
      <c r="E17056">
        <v>1</v>
      </c>
      <c r="F17056" s="2">
        <v>7232.99</v>
      </c>
      <c r="G17056" s="3">
        <v>14914</v>
      </c>
      <c r="H17056" s="3">
        <v>72.329899999999995</v>
      </c>
      <c r="I17056" s="3">
        <v>339.95053000000001</v>
      </c>
      <c r="J17056" s="3">
        <v>7645.2704299999996</v>
      </c>
      <c r="K17056" s="3">
        <v>11761.954507692306</v>
      </c>
      <c r="L17056" s="4">
        <v>0.34999999999999992</v>
      </c>
    </row>
    <row r="17057" spans="1:12" x14ac:dyDescent="0.35">
      <c r="A17057" s="1" t="s">
        <v>28582</v>
      </c>
      <c r="B17057" t="s">
        <v>28583</v>
      </c>
      <c r="C17057" t="s">
        <v>34</v>
      </c>
      <c r="D17057" t="s">
        <v>35</v>
      </c>
      <c r="E17057">
        <v>1</v>
      </c>
      <c r="F17057" s="2">
        <v>3467.86</v>
      </c>
      <c r="G17057" s="3">
        <v>7151</v>
      </c>
      <c r="H17057" s="3">
        <v>34.678600000000003</v>
      </c>
      <c r="I17057" s="3">
        <v>162.98942</v>
      </c>
      <c r="J17057" s="3">
        <v>3665.5280200000002</v>
      </c>
      <c r="K17057" s="3">
        <v>5639.2738769230773</v>
      </c>
      <c r="L17057" s="4">
        <v>0.35000000000000003</v>
      </c>
    </row>
    <row r="17058" spans="1:12" x14ac:dyDescent="0.35">
      <c r="A17058" s="1" t="s">
        <v>28584</v>
      </c>
      <c r="B17058" t="s">
        <v>28585</v>
      </c>
      <c r="C17058" t="s">
        <v>13</v>
      </c>
      <c r="D17058" t="s">
        <v>14</v>
      </c>
      <c r="E17058">
        <v>1</v>
      </c>
      <c r="F17058" s="2">
        <v>52.03</v>
      </c>
      <c r="G17058" s="3">
        <v>108</v>
      </c>
      <c r="H17058" s="3">
        <v>0.52029999999999998</v>
      </c>
      <c r="I17058" s="3">
        <v>2.4454099999999999</v>
      </c>
      <c r="J17058" s="3">
        <v>54.995710000000003</v>
      </c>
      <c r="K17058" s="3">
        <v>84.608784615384621</v>
      </c>
      <c r="L17058" s="4">
        <v>0.35000000000000003</v>
      </c>
    </row>
    <row r="17059" spans="1:12" x14ac:dyDescent="0.35">
      <c r="A17059" s="1" t="s">
        <v>28586</v>
      </c>
      <c r="B17059" t="s">
        <v>28350</v>
      </c>
      <c r="C17059" t="s">
        <v>26</v>
      </c>
      <c r="D17059" t="s">
        <v>27</v>
      </c>
      <c r="E17059">
        <v>1</v>
      </c>
      <c r="F17059" s="2">
        <v>50.99</v>
      </c>
      <c r="G17059" s="3">
        <v>106</v>
      </c>
      <c r="H17059" s="3">
        <v>0.50990000000000002</v>
      </c>
      <c r="I17059" s="3">
        <v>2.3965300000000003</v>
      </c>
      <c r="J17059" s="3">
        <v>53.896430000000002</v>
      </c>
      <c r="K17059" s="3">
        <v>82.917584615384612</v>
      </c>
      <c r="L17059" s="4">
        <v>0.34999999999999992</v>
      </c>
    </row>
    <row r="17060" spans="1:12" x14ac:dyDescent="0.35">
      <c r="A17060" s="1" t="s">
        <v>28587</v>
      </c>
      <c r="B17060" t="s">
        <v>28588</v>
      </c>
      <c r="C17060" t="s">
        <v>13</v>
      </c>
      <c r="D17060" t="s">
        <v>14</v>
      </c>
      <c r="E17060">
        <v>1</v>
      </c>
      <c r="F17060" s="2">
        <v>10.61</v>
      </c>
      <c r="G17060" s="3">
        <v>22</v>
      </c>
      <c r="H17060" s="3">
        <v>0.1061</v>
      </c>
      <c r="I17060" s="3">
        <v>0.49867</v>
      </c>
      <c r="J17060" s="3">
        <v>11.21477</v>
      </c>
      <c r="K17060" s="3">
        <v>17.253492307692305</v>
      </c>
      <c r="L17060" s="4">
        <v>0.34999999999999992</v>
      </c>
    </row>
    <row r="17061" spans="1:12" x14ac:dyDescent="0.35">
      <c r="A17061" s="1" t="s">
        <v>28589</v>
      </c>
      <c r="B17061" t="s">
        <v>28590</v>
      </c>
      <c r="C17061" t="s">
        <v>34</v>
      </c>
      <c r="D17061" t="s">
        <v>35</v>
      </c>
      <c r="E17061">
        <v>1</v>
      </c>
      <c r="F17061" s="2">
        <v>85.78</v>
      </c>
      <c r="G17061" s="3">
        <v>177</v>
      </c>
      <c r="H17061" s="3">
        <v>0.85780000000000001</v>
      </c>
      <c r="I17061" s="3">
        <v>4.0316600000000005</v>
      </c>
      <c r="J17061" s="3">
        <v>90.669460000000001</v>
      </c>
      <c r="K17061" s="3">
        <v>139.49147692307693</v>
      </c>
      <c r="L17061" s="4">
        <v>0.35000000000000003</v>
      </c>
    </row>
    <row r="17062" spans="1:12" x14ac:dyDescent="0.35">
      <c r="A17062" s="1" t="s">
        <v>28591</v>
      </c>
      <c r="B17062" t="s">
        <v>28592</v>
      </c>
      <c r="C17062" t="s">
        <v>34</v>
      </c>
      <c r="D17062" t="s">
        <v>35</v>
      </c>
      <c r="E17062">
        <v>1</v>
      </c>
      <c r="F17062" s="2">
        <v>7923.96</v>
      </c>
      <c r="G17062" s="3">
        <v>16339</v>
      </c>
      <c r="H17062" s="3">
        <v>79.239599999999996</v>
      </c>
      <c r="I17062" s="3">
        <v>372.42612000000003</v>
      </c>
      <c r="J17062" s="3">
        <v>8375.62572</v>
      </c>
      <c r="K17062" s="3">
        <v>12885.578030769231</v>
      </c>
      <c r="L17062" s="4">
        <v>0.35000000000000003</v>
      </c>
    </row>
    <row r="17063" spans="1:12" x14ac:dyDescent="0.35">
      <c r="A17063" s="1">
        <v>40228</v>
      </c>
      <c r="B17063" t="s">
        <v>12646</v>
      </c>
      <c r="C17063" t="s">
        <v>34</v>
      </c>
      <c r="D17063" t="s">
        <v>35</v>
      </c>
      <c r="E17063">
        <v>1</v>
      </c>
      <c r="F17063" s="2">
        <v>21.8</v>
      </c>
      <c r="G17063" s="3">
        <v>45</v>
      </c>
      <c r="H17063" s="3">
        <v>0.218</v>
      </c>
      <c r="I17063" s="3">
        <v>1.0246</v>
      </c>
      <c r="J17063" s="3">
        <v>23.0426</v>
      </c>
      <c r="K17063" s="3">
        <v>35.450153846153846</v>
      </c>
      <c r="L17063" s="4">
        <v>0.35</v>
      </c>
    </row>
    <row r="17064" spans="1:12" x14ac:dyDescent="0.35">
      <c r="A17064" s="1" t="s">
        <v>28593</v>
      </c>
      <c r="B17064" t="s">
        <v>28594</v>
      </c>
      <c r="C17064" t="s">
        <v>26</v>
      </c>
      <c r="D17064" t="s">
        <v>27</v>
      </c>
      <c r="E17064">
        <v>1</v>
      </c>
      <c r="F17064" s="2">
        <v>108.63</v>
      </c>
      <c r="G17064" s="3">
        <v>224</v>
      </c>
      <c r="H17064" s="3">
        <v>1.0863</v>
      </c>
      <c r="I17064" s="3">
        <v>5.1056099999999995</v>
      </c>
      <c r="J17064" s="3">
        <v>114.82190999999999</v>
      </c>
      <c r="K17064" s="3">
        <v>176.64909230769229</v>
      </c>
      <c r="L17064" s="4">
        <v>0.35</v>
      </c>
    </row>
    <row r="17065" spans="1:12" x14ac:dyDescent="0.35">
      <c r="A17065" s="1" t="s">
        <v>28595</v>
      </c>
      <c r="B17065" t="s">
        <v>28596</v>
      </c>
      <c r="C17065" t="s">
        <v>34</v>
      </c>
      <c r="D17065" t="s">
        <v>35</v>
      </c>
      <c r="E17065">
        <v>1</v>
      </c>
      <c r="F17065" s="2">
        <v>548.73</v>
      </c>
      <c r="G17065" s="3">
        <v>1132</v>
      </c>
      <c r="H17065" s="3">
        <v>5.4873000000000003</v>
      </c>
      <c r="I17065" s="3">
        <v>25.790310000000002</v>
      </c>
      <c r="J17065" s="3">
        <v>580.00761</v>
      </c>
      <c r="K17065" s="3">
        <v>892.31939999999997</v>
      </c>
      <c r="L17065" s="4">
        <v>0.35</v>
      </c>
    </row>
    <row r="17066" spans="1:12" x14ac:dyDescent="0.35">
      <c r="A17066" s="1" t="s">
        <v>28597</v>
      </c>
      <c r="B17066" t="s">
        <v>28598</v>
      </c>
      <c r="C17066" t="s">
        <v>34</v>
      </c>
      <c r="D17066" t="s">
        <v>35</v>
      </c>
      <c r="E17066">
        <v>1</v>
      </c>
      <c r="F17066" s="2">
        <v>6490.72</v>
      </c>
      <c r="G17066" s="3">
        <v>13383</v>
      </c>
      <c r="H17066" s="3">
        <v>64.907200000000003</v>
      </c>
      <c r="I17066" s="3">
        <v>305.06384000000003</v>
      </c>
      <c r="J17066" s="3">
        <v>6860.6910399999997</v>
      </c>
      <c r="K17066" s="3">
        <v>10554.909292307691</v>
      </c>
      <c r="L17066" s="4">
        <v>0.35</v>
      </c>
    </row>
    <row r="17067" spans="1:12" x14ac:dyDescent="0.35">
      <c r="A17067" s="1" t="s">
        <v>28599</v>
      </c>
      <c r="B17067" t="s">
        <v>28600</v>
      </c>
      <c r="C17067" t="s">
        <v>26</v>
      </c>
      <c r="D17067" t="s">
        <v>27</v>
      </c>
      <c r="E17067">
        <v>1</v>
      </c>
      <c r="F17067" s="2">
        <v>72.05</v>
      </c>
      <c r="G17067" s="3">
        <v>149</v>
      </c>
      <c r="H17067" s="3">
        <v>0.72050000000000003</v>
      </c>
      <c r="I17067" s="3">
        <v>3.3863499999999997</v>
      </c>
      <c r="J17067" s="3">
        <v>76.156849999999991</v>
      </c>
      <c r="K17067" s="3">
        <v>117.16438461538459</v>
      </c>
      <c r="L17067" s="4">
        <v>0.34999999999999992</v>
      </c>
    </row>
    <row r="17068" spans="1:12" x14ac:dyDescent="0.35">
      <c r="A17068" s="1" t="s">
        <v>28601</v>
      </c>
      <c r="B17068" t="s">
        <v>28602</v>
      </c>
      <c r="C17068" t="s">
        <v>34</v>
      </c>
      <c r="D17068" t="s">
        <v>35</v>
      </c>
      <c r="E17068">
        <v>1</v>
      </c>
      <c r="F17068" s="2">
        <v>11.95</v>
      </c>
      <c r="G17068" s="3">
        <v>25</v>
      </c>
      <c r="H17068" s="3">
        <v>0.1195</v>
      </c>
      <c r="I17068" s="3">
        <v>0.56164999999999998</v>
      </c>
      <c r="J17068" s="3">
        <v>12.63115</v>
      </c>
      <c r="K17068" s="3">
        <v>19.43253846153846</v>
      </c>
      <c r="L17068" s="4">
        <v>0.35</v>
      </c>
    </row>
    <row r="17069" spans="1:12" x14ac:dyDescent="0.35">
      <c r="A17069" s="1" t="s">
        <v>28603</v>
      </c>
      <c r="B17069" t="s">
        <v>28604</v>
      </c>
      <c r="C17069" t="s">
        <v>34</v>
      </c>
      <c r="D17069" t="s">
        <v>35</v>
      </c>
      <c r="E17069">
        <v>1</v>
      </c>
      <c r="F17069" s="2">
        <v>105.73</v>
      </c>
      <c r="G17069" s="3">
        <v>218</v>
      </c>
      <c r="H17069" s="3">
        <v>1.0573000000000001</v>
      </c>
      <c r="I17069" s="3">
        <v>4.9693100000000001</v>
      </c>
      <c r="J17069" s="3">
        <v>111.75660999999999</v>
      </c>
      <c r="K17069" s="3">
        <v>171.93324615384614</v>
      </c>
      <c r="L17069" s="4">
        <v>0.35</v>
      </c>
    </row>
    <row r="17070" spans="1:12" x14ac:dyDescent="0.35">
      <c r="A17070" s="1" t="s">
        <v>28605</v>
      </c>
      <c r="B17070" t="s">
        <v>28606</v>
      </c>
      <c r="C17070" t="s">
        <v>34</v>
      </c>
      <c r="D17070" t="s">
        <v>35</v>
      </c>
      <c r="E17070">
        <v>1</v>
      </c>
      <c r="F17070" s="2">
        <v>198.83</v>
      </c>
      <c r="G17070" s="3">
        <v>410</v>
      </c>
      <c r="H17070" s="3">
        <v>1.9883000000000002</v>
      </c>
      <c r="I17070" s="3">
        <v>9.3450100000000003</v>
      </c>
      <c r="J17070" s="3">
        <v>210.16331000000002</v>
      </c>
      <c r="K17070" s="3">
        <v>323.32816923076928</v>
      </c>
      <c r="L17070" s="4">
        <v>0.35000000000000003</v>
      </c>
    </row>
    <row r="17071" spans="1:12" x14ac:dyDescent="0.35">
      <c r="A17071" s="1" t="s">
        <v>28607</v>
      </c>
      <c r="B17071" t="s">
        <v>28608</v>
      </c>
      <c r="C17071" t="s">
        <v>34</v>
      </c>
      <c r="D17071" t="s">
        <v>35</v>
      </c>
      <c r="E17071">
        <v>1</v>
      </c>
      <c r="F17071" s="2">
        <v>205.48</v>
      </c>
      <c r="G17071" s="3">
        <v>424</v>
      </c>
      <c r="H17071" s="3">
        <v>2.0547999999999997</v>
      </c>
      <c r="I17071" s="3">
        <v>9.6575600000000001</v>
      </c>
      <c r="J17071" s="3">
        <v>217.19235999999998</v>
      </c>
      <c r="K17071" s="3">
        <v>334.14209230769228</v>
      </c>
      <c r="L17071" s="4">
        <v>0.35000000000000003</v>
      </c>
    </row>
    <row r="17072" spans="1:12" x14ac:dyDescent="0.35">
      <c r="A17072" s="1" t="s">
        <v>28609</v>
      </c>
      <c r="B17072" t="s">
        <v>28610</v>
      </c>
      <c r="C17072" t="s">
        <v>13</v>
      </c>
      <c r="D17072" t="s">
        <v>14</v>
      </c>
      <c r="E17072">
        <v>1</v>
      </c>
      <c r="F17072" s="2">
        <v>85.28</v>
      </c>
      <c r="G17072" s="3">
        <v>176</v>
      </c>
      <c r="H17072" s="3">
        <v>0.8528</v>
      </c>
      <c r="I17072" s="3">
        <v>4.0081600000000002</v>
      </c>
      <c r="J17072" s="3">
        <v>90.140960000000007</v>
      </c>
      <c r="K17072" s="3">
        <v>138.67840000000001</v>
      </c>
      <c r="L17072" s="4">
        <v>0.35</v>
      </c>
    </row>
    <row r="17073" spans="1:12" x14ac:dyDescent="0.35">
      <c r="A17073" s="1" t="s">
        <v>28611</v>
      </c>
      <c r="B17073" t="s">
        <v>28612</v>
      </c>
      <c r="C17073" t="s">
        <v>26</v>
      </c>
      <c r="D17073" t="s">
        <v>27</v>
      </c>
      <c r="E17073">
        <v>1</v>
      </c>
      <c r="F17073" s="2">
        <v>133.02000000000001</v>
      </c>
      <c r="G17073" s="3">
        <v>275</v>
      </c>
      <c r="H17073" s="3">
        <v>1.3302</v>
      </c>
      <c r="I17073" s="3">
        <v>6.2519400000000003</v>
      </c>
      <c r="J17073" s="3">
        <v>140.60213999999999</v>
      </c>
      <c r="K17073" s="3">
        <v>216.3109846153846</v>
      </c>
      <c r="L17073" s="4">
        <v>0.35</v>
      </c>
    </row>
    <row r="17074" spans="1:12" x14ac:dyDescent="0.35">
      <c r="A17074" s="1" t="s">
        <v>28613</v>
      </c>
      <c r="B17074" t="s">
        <v>28614</v>
      </c>
      <c r="C17074" t="s">
        <v>34</v>
      </c>
      <c r="D17074" t="s">
        <v>35</v>
      </c>
      <c r="E17074">
        <v>1</v>
      </c>
      <c r="F17074" s="2">
        <v>36.549999999999997</v>
      </c>
      <c r="G17074" s="3">
        <v>76</v>
      </c>
      <c r="H17074" s="3">
        <v>0.36549999999999999</v>
      </c>
      <c r="I17074" s="3">
        <v>1.7178499999999999</v>
      </c>
      <c r="J17074" s="3">
        <v>38.633349999999993</v>
      </c>
      <c r="K17074" s="3">
        <v>59.435923076923061</v>
      </c>
      <c r="L17074" s="4">
        <v>0.34999999999999992</v>
      </c>
    </row>
    <row r="17075" spans="1:12" x14ac:dyDescent="0.35">
      <c r="A17075" s="1" t="s">
        <v>28615</v>
      </c>
      <c r="B17075" t="s">
        <v>28616</v>
      </c>
      <c r="C17075" t="s">
        <v>34</v>
      </c>
      <c r="D17075" t="s">
        <v>35</v>
      </c>
      <c r="E17075">
        <v>1</v>
      </c>
      <c r="F17075" s="2">
        <v>35.64</v>
      </c>
      <c r="G17075" s="3">
        <v>74</v>
      </c>
      <c r="H17075" s="3">
        <v>0.35639999999999999</v>
      </c>
      <c r="I17075" s="3">
        <v>1.6750800000000001</v>
      </c>
      <c r="J17075" s="3">
        <v>37.671480000000003</v>
      </c>
      <c r="K17075" s="3">
        <v>57.956123076923078</v>
      </c>
      <c r="L17075" s="4">
        <v>0.35</v>
      </c>
    </row>
    <row r="17076" spans="1:12" x14ac:dyDescent="0.35">
      <c r="A17076" s="1" t="s">
        <v>28617</v>
      </c>
      <c r="B17076" t="s">
        <v>28618</v>
      </c>
      <c r="C17076" t="s">
        <v>34</v>
      </c>
      <c r="D17076" t="s">
        <v>35</v>
      </c>
      <c r="E17076">
        <v>1</v>
      </c>
      <c r="F17076" s="2">
        <v>6985.57</v>
      </c>
      <c r="G17076" s="3">
        <v>14404</v>
      </c>
      <c r="H17076" s="3">
        <v>69.855699999999999</v>
      </c>
      <c r="I17076" s="3">
        <v>328.32178999999996</v>
      </c>
      <c r="J17076" s="3">
        <v>7383.7474899999997</v>
      </c>
      <c r="K17076" s="3">
        <v>11359.611523076923</v>
      </c>
      <c r="L17076" s="4">
        <v>0.35000000000000003</v>
      </c>
    </row>
    <row r="17077" spans="1:12" x14ac:dyDescent="0.35">
      <c r="A17077" s="1" t="s">
        <v>28619</v>
      </c>
      <c r="B17077" t="s">
        <v>28620</v>
      </c>
      <c r="C17077" t="s">
        <v>34</v>
      </c>
      <c r="D17077" t="s">
        <v>35</v>
      </c>
      <c r="E17077">
        <v>1</v>
      </c>
      <c r="F17077" s="2">
        <v>26.6</v>
      </c>
      <c r="G17077" s="3">
        <v>55</v>
      </c>
      <c r="H17077" s="3">
        <v>0.26600000000000001</v>
      </c>
      <c r="I17077" s="3">
        <v>1.2502</v>
      </c>
      <c r="J17077" s="3">
        <v>28.116199999999999</v>
      </c>
      <c r="K17077" s="3">
        <v>43.255692307692307</v>
      </c>
      <c r="L17077" s="4">
        <v>0.35000000000000003</v>
      </c>
    </row>
    <row r="17078" spans="1:12" x14ac:dyDescent="0.35">
      <c r="A17078" s="1" t="s">
        <v>28621</v>
      </c>
      <c r="B17078" t="s">
        <v>28622</v>
      </c>
      <c r="C17078" t="s">
        <v>34</v>
      </c>
      <c r="D17078" t="s">
        <v>35</v>
      </c>
      <c r="E17078">
        <v>1</v>
      </c>
      <c r="F17078" s="2">
        <v>358.42</v>
      </c>
      <c r="G17078" s="3">
        <v>740</v>
      </c>
      <c r="H17078" s="3">
        <v>3.5842000000000001</v>
      </c>
      <c r="I17078" s="3">
        <v>16.845739999999999</v>
      </c>
      <c r="J17078" s="3">
        <v>378.84994</v>
      </c>
      <c r="K17078" s="3">
        <v>582.84606153846153</v>
      </c>
      <c r="L17078" s="4">
        <v>0.35</v>
      </c>
    </row>
    <row r="17079" spans="1:12" x14ac:dyDescent="0.35">
      <c r="A17079" s="1" t="s">
        <v>28623</v>
      </c>
      <c r="B17079" t="s">
        <v>28624</v>
      </c>
      <c r="C17079" t="s">
        <v>34</v>
      </c>
      <c r="D17079" t="s">
        <v>35</v>
      </c>
      <c r="E17079">
        <v>1</v>
      </c>
      <c r="F17079" s="2">
        <v>13771.89</v>
      </c>
      <c r="G17079" s="3">
        <v>28396</v>
      </c>
      <c r="H17079" s="3">
        <v>137.71889999999999</v>
      </c>
      <c r="I17079" s="3">
        <v>647.27882999999997</v>
      </c>
      <c r="J17079" s="3">
        <v>14556.887729999999</v>
      </c>
      <c r="K17079" s="3">
        <v>22395.211892307689</v>
      </c>
      <c r="L17079" s="4">
        <v>0.35</v>
      </c>
    </row>
    <row r="17080" spans="1:12" x14ac:dyDescent="0.35">
      <c r="A17080" s="1" t="s">
        <v>28625</v>
      </c>
      <c r="B17080" t="s">
        <v>28626</v>
      </c>
      <c r="C17080" t="s">
        <v>26</v>
      </c>
      <c r="D17080" t="s">
        <v>27</v>
      </c>
      <c r="E17080">
        <v>1</v>
      </c>
      <c r="F17080" s="2">
        <v>62.08</v>
      </c>
      <c r="G17080" s="3">
        <v>128</v>
      </c>
      <c r="H17080" s="3">
        <v>0.62080000000000002</v>
      </c>
      <c r="I17080" s="3">
        <v>2.9177599999999999</v>
      </c>
      <c r="J17080" s="3">
        <v>65.618560000000002</v>
      </c>
      <c r="K17080" s="3">
        <v>100.95163076923077</v>
      </c>
      <c r="L17080" s="4">
        <v>0.35000000000000003</v>
      </c>
    </row>
    <row r="17081" spans="1:12" x14ac:dyDescent="0.35">
      <c r="A17081" s="1" t="s">
        <v>28627</v>
      </c>
      <c r="B17081" t="s">
        <v>28628</v>
      </c>
      <c r="C17081" t="s">
        <v>34</v>
      </c>
      <c r="D17081" t="s">
        <v>35</v>
      </c>
      <c r="E17081">
        <v>1</v>
      </c>
      <c r="F17081" s="2">
        <v>70.209999999999994</v>
      </c>
      <c r="G17081" s="3">
        <v>145</v>
      </c>
      <c r="H17081" s="3">
        <v>0.70209999999999995</v>
      </c>
      <c r="I17081" s="3">
        <v>3.2998699999999999</v>
      </c>
      <c r="J17081" s="3">
        <v>74.211969999999994</v>
      </c>
      <c r="K17081" s="3">
        <v>114.17226153846153</v>
      </c>
      <c r="L17081" s="4">
        <v>0.35</v>
      </c>
    </row>
    <row r="17082" spans="1:12" x14ac:dyDescent="0.35">
      <c r="A17082" s="1" t="s">
        <v>28629</v>
      </c>
      <c r="B17082" t="s">
        <v>28630</v>
      </c>
      <c r="C17082" t="s">
        <v>34</v>
      </c>
      <c r="D17082" t="s">
        <v>35</v>
      </c>
      <c r="E17082">
        <v>1</v>
      </c>
      <c r="F17082" s="2">
        <v>99.08</v>
      </c>
      <c r="G17082" s="3">
        <v>205</v>
      </c>
      <c r="H17082" s="3">
        <v>0.99080000000000001</v>
      </c>
      <c r="I17082" s="3">
        <v>4.6567600000000002</v>
      </c>
      <c r="J17082" s="3">
        <v>104.72756</v>
      </c>
      <c r="K17082" s="3">
        <v>161.11932307692305</v>
      </c>
      <c r="L17082" s="4">
        <v>0.34999999999999992</v>
      </c>
    </row>
    <row r="17083" spans="1:12" x14ac:dyDescent="0.35">
      <c r="A17083" s="1" t="s">
        <v>28631</v>
      </c>
      <c r="B17083" t="s">
        <v>28632</v>
      </c>
      <c r="C17083" t="s">
        <v>34</v>
      </c>
      <c r="D17083" t="s">
        <v>35</v>
      </c>
      <c r="E17083">
        <v>1</v>
      </c>
      <c r="F17083" s="2">
        <v>171.57</v>
      </c>
      <c r="G17083" s="3">
        <v>354</v>
      </c>
      <c r="H17083" s="3">
        <v>1.7157</v>
      </c>
      <c r="I17083" s="3">
        <v>8.0637899999999991</v>
      </c>
      <c r="J17083" s="3">
        <v>181.34949</v>
      </c>
      <c r="K17083" s="3">
        <v>278.99921538461535</v>
      </c>
      <c r="L17083" s="4">
        <v>0.34999999999999992</v>
      </c>
    </row>
    <row r="17084" spans="1:12" x14ac:dyDescent="0.35">
      <c r="A17084" s="1" t="s">
        <v>28633</v>
      </c>
      <c r="B17084" t="s">
        <v>28634</v>
      </c>
      <c r="C17084" t="s">
        <v>34</v>
      </c>
      <c r="D17084" t="s">
        <v>35</v>
      </c>
      <c r="E17084">
        <v>1</v>
      </c>
      <c r="F17084" s="2">
        <v>20.62</v>
      </c>
      <c r="G17084" s="3">
        <v>43</v>
      </c>
      <c r="H17084" s="3">
        <v>0.20620000000000002</v>
      </c>
      <c r="I17084" s="3">
        <v>0.96914</v>
      </c>
      <c r="J17084" s="3">
        <v>21.795339999999999</v>
      </c>
      <c r="K17084" s="3">
        <v>33.531292307692304</v>
      </c>
      <c r="L17084" s="4">
        <v>0.34999999999999992</v>
      </c>
    </row>
    <row r="17085" spans="1:12" x14ac:dyDescent="0.35">
      <c r="A17085" s="1" t="s">
        <v>28635</v>
      </c>
      <c r="B17085" t="s">
        <v>28636</v>
      </c>
      <c r="C17085" t="s">
        <v>34</v>
      </c>
      <c r="D17085" t="s">
        <v>35</v>
      </c>
      <c r="E17085">
        <v>1</v>
      </c>
      <c r="F17085" s="2">
        <v>490.72</v>
      </c>
      <c r="G17085" s="3">
        <v>1012</v>
      </c>
      <c r="H17085" s="3">
        <v>4.9072000000000005</v>
      </c>
      <c r="I17085" s="3">
        <v>23.063840000000003</v>
      </c>
      <c r="J17085" s="3">
        <v>518.69104000000004</v>
      </c>
      <c r="K17085" s="3">
        <v>797.98621538461543</v>
      </c>
      <c r="L17085" s="4">
        <v>0.35</v>
      </c>
    </row>
    <row r="17086" spans="1:12" x14ac:dyDescent="0.35">
      <c r="A17086" s="1" t="s">
        <v>28637</v>
      </c>
      <c r="B17086" t="s">
        <v>28638</v>
      </c>
      <c r="C17086" t="s">
        <v>34</v>
      </c>
      <c r="D17086" t="s">
        <v>35</v>
      </c>
      <c r="E17086">
        <v>1</v>
      </c>
      <c r="F17086" s="2">
        <v>198.83</v>
      </c>
      <c r="G17086" s="3">
        <v>410</v>
      </c>
      <c r="H17086" s="3">
        <v>1.9883000000000002</v>
      </c>
      <c r="I17086" s="3">
        <v>9.3450100000000003</v>
      </c>
      <c r="J17086" s="3">
        <v>210.16331000000002</v>
      </c>
      <c r="K17086" s="3">
        <v>323.32816923076928</v>
      </c>
      <c r="L17086" s="4">
        <v>0.35000000000000003</v>
      </c>
    </row>
    <row r="17087" spans="1:12" x14ac:dyDescent="0.35">
      <c r="A17087" s="1" t="s">
        <v>28639</v>
      </c>
      <c r="B17087" t="s">
        <v>28640</v>
      </c>
      <c r="C17087" t="s">
        <v>34</v>
      </c>
      <c r="D17087" t="s">
        <v>35</v>
      </c>
      <c r="E17087">
        <v>1</v>
      </c>
      <c r="F17087" s="2">
        <v>25.93</v>
      </c>
      <c r="G17087" s="3">
        <v>54</v>
      </c>
      <c r="H17087" s="3">
        <v>0.25929999999999997</v>
      </c>
      <c r="I17087" s="3">
        <v>1.21871</v>
      </c>
      <c r="J17087" s="3">
        <v>27.408010000000001</v>
      </c>
      <c r="K17087" s="3">
        <v>42.166169230769228</v>
      </c>
      <c r="L17087" s="4">
        <v>0.34999999999999992</v>
      </c>
    </row>
    <row r="17088" spans="1:12" x14ac:dyDescent="0.35">
      <c r="A17088" s="1" t="s">
        <v>28641</v>
      </c>
      <c r="B17088" t="s">
        <v>27342</v>
      </c>
      <c r="C17088" t="s">
        <v>34</v>
      </c>
      <c r="D17088" t="s">
        <v>35</v>
      </c>
      <c r="E17088">
        <v>1</v>
      </c>
      <c r="F17088" s="2">
        <v>2830.41</v>
      </c>
      <c r="G17088" s="3">
        <v>5836</v>
      </c>
      <c r="H17088" s="3">
        <v>28.304099999999998</v>
      </c>
      <c r="I17088" s="3">
        <v>133.02927</v>
      </c>
      <c r="J17088" s="3">
        <v>2991.7433699999997</v>
      </c>
      <c r="K17088" s="3">
        <v>4602.682107692307</v>
      </c>
      <c r="L17088" s="4">
        <v>0.35</v>
      </c>
    </row>
    <row r="17089" spans="1:12" x14ac:dyDescent="0.35">
      <c r="A17089" s="1" t="s">
        <v>28642</v>
      </c>
      <c r="B17089" t="s">
        <v>28643</v>
      </c>
      <c r="C17089" t="s">
        <v>34</v>
      </c>
      <c r="D17089" t="s">
        <v>35</v>
      </c>
      <c r="E17089">
        <v>1</v>
      </c>
      <c r="F17089" s="2">
        <v>132.33000000000001</v>
      </c>
      <c r="G17089" s="3">
        <v>273</v>
      </c>
      <c r="H17089" s="3">
        <v>1.3233000000000001</v>
      </c>
      <c r="I17089" s="3">
        <v>6.2195100000000005</v>
      </c>
      <c r="J17089" s="3">
        <v>139.87281000000002</v>
      </c>
      <c r="K17089" s="3">
        <v>215.18893846153847</v>
      </c>
      <c r="L17089" s="4">
        <v>0.35</v>
      </c>
    </row>
    <row r="17090" spans="1:12" x14ac:dyDescent="0.35">
      <c r="A17090" s="1" t="s">
        <v>28644</v>
      </c>
      <c r="B17090" t="s">
        <v>28645</v>
      </c>
      <c r="C17090" t="s">
        <v>34</v>
      </c>
      <c r="D17090" t="s">
        <v>35</v>
      </c>
      <c r="E17090">
        <v>1</v>
      </c>
      <c r="F17090" s="2">
        <v>49.21</v>
      </c>
      <c r="G17090" s="3">
        <v>102</v>
      </c>
      <c r="H17090" s="3">
        <v>0.49210000000000004</v>
      </c>
      <c r="I17090" s="3">
        <v>2.3128700000000002</v>
      </c>
      <c r="J17090" s="3">
        <v>52.014970000000005</v>
      </c>
      <c r="K17090" s="3">
        <v>80.023030769230772</v>
      </c>
      <c r="L17090" s="4">
        <v>0.35</v>
      </c>
    </row>
    <row r="17091" spans="1:12" x14ac:dyDescent="0.35">
      <c r="A17091" s="1" t="s">
        <v>28646</v>
      </c>
      <c r="B17091" t="s">
        <v>28647</v>
      </c>
      <c r="C17091" t="s">
        <v>34</v>
      </c>
      <c r="D17091" t="s">
        <v>35</v>
      </c>
      <c r="E17091">
        <v>1</v>
      </c>
      <c r="F17091" s="2">
        <v>464.82</v>
      </c>
      <c r="G17091" s="3">
        <v>959</v>
      </c>
      <c r="H17091" s="3">
        <v>4.6482000000000001</v>
      </c>
      <c r="I17091" s="3">
        <v>21.846540000000001</v>
      </c>
      <c r="J17091" s="3">
        <v>491.31473999999997</v>
      </c>
      <c r="K17091" s="3">
        <v>755.86883076923073</v>
      </c>
      <c r="L17091" s="4">
        <v>0.35</v>
      </c>
    </row>
    <row r="17092" spans="1:12" x14ac:dyDescent="0.35">
      <c r="A17092" s="1" t="s">
        <v>28648</v>
      </c>
      <c r="B17092" t="s">
        <v>28649</v>
      </c>
      <c r="C17092" t="s">
        <v>34</v>
      </c>
      <c r="D17092" t="s">
        <v>35</v>
      </c>
      <c r="E17092">
        <v>1</v>
      </c>
      <c r="F17092" s="2">
        <v>32.58</v>
      </c>
      <c r="G17092" s="3">
        <v>68</v>
      </c>
      <c r="H17092" s="3">
        <v>0.32579999999999998</v>
      </c>
      <c r="I17092" s="3">
        <v>1.5312599999999998</v>
      </c>
      <c r="J17092" s="3">
        <v>34.437060000000002</v>
      </c>
      <c r="K17092" s="3">
        <v>52.98009230769231</v>
      </c>
      <c r="L17092" s="4">
        <v>0.35</v>
      </c>
    </row>
    <row r="17093" spans="1:12" x14ac:dyDescent="0.35">
      <c r="A17093" s="1" t="s">
        <v>28650</v>
      </c>
      <c r="B17093" t="s">
        <v>28651</v>
      </c>
      <c r="C17093" t="s">
        <v>34</v>
      </c>
      <c r="D17093" t="s">
        <v>35</v>
      </c>
      <c r="E17093">
        <v>1</v>
      </c>
      <c r="F17093" s="2">
        <v>392.67</v>
      </c>
      <c r="G17093" s="3">
        <v>810</v>
      </c>
      <c r="H17093" s="3">
        <v>3.9267000000000003</v>
      </c>
      <c r="I17093" s="3">
        <v>18.455490000000001</v>
      </c>
      <c r="J17093" s="3">
        <v>415.05219</v>
      </c>
      <c r="K17093" s="3">
        <v>638.54183076923073</v>
      </c>
      <c r="L17093" s="4">
        <v>0.35</v>
      </c>
    </row>
    <row r="17094" spans="1:12" x14ac:dyDescent="0.35">
      <c r="A17094" s="1" t="s">
        <v>28652</v>
      </c>
      <c r="B17094" t="s">
        <v>28462</v>
      </c>
      <c r="C17094" t="s">
        <v>34</v>
      </c>
      <c r="D17094" t="s">
        <v>35</v>
      </c>
      <c r="E17094">
        <v>1</v>
      </c>
      <c r="F17094" s="2">
        <v>28.07</v>
      </c>
      <c r="G17094" s="3">
        <v>58</v>
      </c>
      <c r="H17094" s="3">
        <v>0.28070000000000001</v>
      </c>
      <c r="I17094" s="3">
        <v>1.3192900000000001</v>
      </c>
      <c r="J17094" s="3">
        <v>29.669989999999999</v>
      </c>
      <c r="K17094" s="3">
        <v>45.646138461538456</v>
      </c>
      <c r="L17094" s="4">
        <v>0.35</v>
      </c>
    </row>
    <row r="17095" spans="1:12" x14ac:dyDescent="0.35">
      <c r="A17095" s="1" t="s">
        <v>28653</v>
      </c>
      <c r="B17095" t="s">
        <v>28654</v>
      </c>
      <c r="C17095" t="s">
        <v>34</v>
      </c>
      <c r="D17095" t="s">
        <v>35</v>
      </c>
      <c r="E17095">
        <v>1</v>
      </c>
      <c r="F17095" s="2">
        <v>131.34</v>
      </c>
      <c r="G17095" s="3">
        <v>271</v>
      </c>
      <c r="H17095" s="3">
        <v>1.3134000000000001</v>
      </c>
      <c r="I17095" s="3">
        <v>6.1729799999999999</v>
      </c>
      <c r="J17095" s="3">
        <v>138.82638</v>
      </c>
      <c r="K17095" s="3">
        <v>213.57904615384615</v>
      </c>
      <c r="L17095" s="4">
        <v>0.35</v>
      </c>
    </row>
    <row r="17096" spans="1:12" x14ac:dyDescent="0.35">
      <c r="A17096" s="1" t="s">
        <v>28655</v>
      </c>
      <c r="B17096" t="s">
        <v>28656</v>
      </c>
      <c r="C17096" t="s">
        <v>34</v>
      </c>
      <c r="D17096" t="s">
        <v>35</v>
      </c>
      <c r="E17096">
        <v>1</v>
      </c>
      <c r="F17096" s="2">
        <v>285.72000000000003</v>
      </c>
      <c r="G17096" s="3">
        <v>590</v>
      </c>
      <c r="H17096" s="3">
        <v>2.8572000000000002</v>
      </c>
      <c r="I17096" s="3">
        <v>13.428840000000001</v>
      </c>
      <c r="J17096" s="3">
        <v>302.00603999999998</v>
      </c>
      <c r="K17096" s="3">
        <v>464.62467692307689</v>
      </c>
      <c r="L17096" s="4">
        <v>0.35</v>
      </c>
    </row>
    <row r="17097" spans="1:12" x14ac:dyDescent="0.35">
      <c r="A17097" s="1" t="s">
        <v>28657</v>
      </c>
      <c r="B17097" t="s">
        <v>28658</v>
      </c>
      <c r="C17097" t="s">
        <v>34</v>
      </c>
      <c r="D17097" t="s">
        <v>35</v>
      </c>
      <c r="E17097">
        <v>1</v>
      </c>
      <c r="F17097" s="2">
        <v>3.99</v>
      </c>
      <c r="G17097" s="3">
        <v>9</v>
      </c>
      <c r="H17097" s="3">
        <v>3.9900000000000005E-2</v>
      </c>
      <c r="I17097" s="3">
        <v>0.18753</v>
      </c>
      <c r="J17097" s="3">
        <v>4.2174300000000002</v>
      </c>
      <c r="K17097" s="3">
        <v>6.4883538461538466</v>
      </c>
      <c r="L17097" s="4">
        <v>0.35000000000000003</v>
      </c>
    </row>
    <row r="17098" spans="1:12" x14ac:dyDescent="0.35">
      <c r="A17098" s="1" t="s">
        <v>28659</v>
      </c>
      <c r="B17098" t="s">
        <v>23384</v>
      </c>
      <c r="C17098" t="s">
        <v>34</v>
      </c>
      <c r="D17098" t="s">
        <v>35</v>
      </c>
      <c r="E17098">
        <v>1</v>
      </c>
      <c r="F17098" s="2">
        <v>20273.22</v>
      </c>
      <c r="G17098" s="3">
        <v>41801</v>
      </c>
      <c r="H17098" s="3">
        <v>202.73220000000001</v>
      </c>
      <c r="I17098" s="3">
        <v>952.84134000000006</v>
      </c>
      <c r="J17098" s="3">
        <v>21428.793539999999</v>
      </c>
      <c r="K17098" s="3">
        <v>32967.374676923071</v>
      </c>
      <c r="L17098" s="4">
        <v>0.34999999999999992</v>
      </c>
    </row>
    <row r="17099" spans="1:12" x14ac:dyDescent="0.35">
      <c r="A17099" s="1" t="s">
        <v>28660</v>
      </c>
      <c r="B17099" t="s">
        <v>28661</v>
      </c>
      <c r="C17099" t="s">
        <v>34</v>
      </c>
      <c r="D17099" t="s">
        <v>35</v>
      </c>
      <c r="E17099">
        <v>1</v>
      </c>
      <c r="F17099" s="2">
        <v>19.95</v>
      </c>
      <c r="G17099" s="3">
        <v>42</v>
      </c>
      <c r="H17099" s="3">
        <v>0.19950000000000001</v>
      </c>
      <c r="I17099" s="3">
        <v>0.93764999999999998</v>
      </c>
      <c r="J17099" s="3">
        <v>21.087150000000001</v>
      </c>
      <c r="K17099" s="3">
        <v>32.441769230769232</v>
      </c>
      <c r="L17099" s="4">
        <v>0.35</v>
      </c>
    </row>
    <row r="17100" spans="1:12" x14ac:dyDescent="0.35">
      <c r="A17100" s="1" t="s">
        <v>28662</v>
      </c>
      <c r="B17100" t="s">
        <v>28663</v>
      </c>
      <c r="C17100" t="s">
        <v>34</v>
      </c>
      <c r="D17100" t="s">
        <v>35</v>
      </c>
      <c r="E17100">
        <v>1</v>
      </c>
      <c r="F17100" s="2">
        <v>4119.59</v>
      </c>
      <c r="G17100" s="3">
        <v>8494</v>
      </c>
      <c r="H17100" s="3">
        <v>41.195900000000002</v>
      </c>
      <c r="I17100" s="3">
        <v>193.62073000000001</v>
      </c>
      <c r="J17100" s="3">
        <v>4354.4066299999995</v>
      </c>
      <c r="K17100" s="3">
        <v>6699.0871230769217</v>
      </c>
      <c r="L17100" s="4">
        <v>0.34999999999999992</v>
      </c>
    </row>
    <row r="17101" spans="1:12" x14ac:dyDescent="0.35">
      <c r="A17101" s="1" t="s">
        <v>28664</v>
      </c>
      <c r="B17101" t="s">
        <v>28665</v>
      </c>
      <c r="C17101" t="s">
        <v>34</v>
      </c>
      <c r="D17101" t="s">
        <v>35</v>
      </c>
      <c r="E17101">
        <v>1</v>
      </c>
      <c r="F17101" s="2">
        <v>21.07</v>
      </c>
      <c r="G17101" s="3">
        <v>44</v>
      </c>
      <c r="H17101" s="3">
        <v>0.2107</v>
      </c>
      <c r="I17101" s="3">
        <v>0.99029</v>
      </c>
      <c r="J17101" s="3">
        <v>22.270990000000001</v>
      </c>
      <c r="K17101" s="3">
        <v>34.263061538461542</v>
      </c>
      <c r="L17101" s="4">
        <v>0.35000000000000003</v>
      </c>
    </row>
    <row r="17102" spans="1:12" x14ac:dyDescent="0.35">
      <c r="A17102" s="1" t="s">
        <v>28666</v>
      </c>
      <c r="B17102" t="s">
        <v>28667</v>
      </c>
      <c r="C17102" t="s">
        <v>34</v>
      </c>
      <c r="D17102" t="s">
        <v>35</v>
      </c>
      <c r="E17102">
        <v>1</v>
      </c>
      <c r="F17102" s="2">
        <v>1696.04</v>
      </c>
      <c r="G17102" s="3">
        <v>3497</v>
      </c>
      <c r="H17102" s="3">
        <v>16.9604</v>
      </c>
      <c r="I17102" s="3">
        <v>79.713880000000003</v>
      </c>
      <c r="J17102" s="3">
        <v>1792.7142799999999</v>
      </c>
      <c r="K17102" s="3">
        <v>2758.0219692307692</v>
      </c>
      <c r="L17102" s="4">
        <v>0.35000000000000003</v>
      </c>
    </row>
    <row r="17103" spans="1:12" x14ac:dyDescent="0.35">
      <c r="A17103" s="1" t="s">
        <v>28668</v>
      </c>
      <c r="B17103" t="s">
        <v>28669</v>
      </c>
      <c r="C17103" t="s">
        <v>34</v>
      </c>
      <c r="D17103" t="s">
        <v>35</v>
      </c>
      <c r="E17103">
        <v>1</v>
      </c>
      <c r="F17103" s="2">
        <v>4119.59</v>
      </c>
      <c r="G17103" s="3">
        <v>8494</v>
      </c>
      <c r="H17103" s="3">
        <v>41.195900000000002</v>
      </c>
      <c r="I17103" s="3">
        <v>193.62073000000001</v>
      </c>
      <c r="J17103" s="3">
        <v>4354.4066299999995</v>
      </c>
      <c r="K17103" s="3">
        <v>6699.0871230769217</v>
      </c>
      <c r="L17103" s="4">
        <v>0.34999999999999992</v>
      </c>
    </row>
    <row r="17104" spans="1:12" x14ac:dyDescent="0.35">
      <c r="A17104" s="1" t="s">
        <v>28670</v>
      </c>
      <c r="B17104" t="s">
        <v>27230</v>
      </c>
      <c r="C17104" t="s">
        <v>34</v>
      </c>
      <c r="D17104" t="s">
        <v>35</v>
      </c>
      <c r="E17104">
        <v>1</v>
      </c>
      <c r="F17104" s="2">
        <v>14386.68</v>
      </c>
      <c r="G17104" s="3">
        <v>29664</v>
      </c>
      <c r="H17104" s="3">
        <v>143.86680000000001</v>
      </c>
      <c r="I17104" s="3">
        <v>676.17395999999997</v>
      </c>
      <c r="J17104" s="3">
        <v>15206.72076</v>
      </c>
      <c r="K17104" s="3">
        <v>23394.955015384614</v>
      </c>
      <c r="L17104" s="4">
        <v>0.35</v>
      </c>
    </row>
    <row r="17105" spans="1:12" x14ac:dyDescent="0.35">
      <c r="A17105" s="1" t="s">
        <v>28671</v>
      </c>
      <c r="B17105" t="s">
        <v>28672</v>
      </c>
      <c r="C17105" t="s">
        <v>363</v>
      </c>
      <c r="D17105" t="s">
        <v>364</v>
      </c>
      <c r="E17105">
        <v>1</v>
      </c>
      <c r="F17105" s="2">
        <v>94.62</v>
      </c>
      <c r="G17105" s="3">
        <v>196</v>
      </c>
      <c r="H17105" s="3">
        <v>0.94620000000000004</v>
      </c>
      <c r="I17105" s="3">
        <v>4.4471400000000001</v>
      </c>
      <c r="J17105" s="3">
        <v>100.01334000000001</v>
      </c>
      <c r="K17105" s="3">
        <v>153.86667692307694</v>
      </c>
      <c r="L17105" s="4">
        <v>0.35</v>
      </c>
    </row>
    <row r="17106" spans="1:12" x14ac:dyDescent="0.35">
      <c r="A17106" s="1" t="s">
        <v>28673</v>
      </c>
      <c r="B17106" t="s">
        <v>27230</v>
      </c>
      <c r="C17106" t="s">
        <v>34</v>
      </c>
      <c r="D17106" t="s">
        <v>35</v>
      </c>
      <c r="E17106">
        <v>1</v>
      </c>
      <c r="F17106" s="2">
        <v>12667.05</v>
      </c>
      <c r="G17106" s="3">
        <v>26118</v>
      </c>
      <c r="H17106" s="3">
        <v>126.67049999999999</v>
      </c>
      <c r="I17106" s="3">
        <v>595.35134999999991</v>
      </c>
      <c r="J17106" s="3">
        <v>13389.07185</v>
      </c>
      <c r="K17106" s="3">
        <v>20598.572076923076</v>
      </c>
      <c r="L17106" s="4">
        <v>0.34999999999999992</v>
      </c>
    </row>
    <row r="17107" spans="1:12" x14ac:dyDescent="0.35">
      <c r="A17107" s="1" t="s">
        <v>28674</v>
      </c>
      <c r="B17107" t="s">
        <v>28675</v>
      </c>
      <c r="C17107" t="s">
        <v>34</v>
      </c>
      <c r="D17107" t="s">
        <v>35</v>
      </c>
      <c r="E17107">
        <v>1</v>
      </c>
      <c r="F17107" s="2">
        <v>208.4</v>
      </c>
      <c r="G17107" s="3">
        <v>430</v>
      </c>
      <c r="H17107" s="3">
        <v>2.0840000000000001</v>
      </c>
      <c r="I17107" s="3">
        <v>9.7948000000000004</v>
      </c>
      <c r="J17107" s="3">
        <v>220.27880000000002</v>
      </c>
      <c r="K17107" s="3">
        <v>338.89046153846158</v>
      </c>
      <c r="L17107" s="4">
        <v>0.35000000000000003</v>
      </c>
    </row>
    <row r="17108" spans="1:12" x14ac:dyDescent="0.35">
      <c r="A17108" s="1" t="s">
        <v>28676</v>
      </c>
      <c r="B17108" t="s">
        <v>28677</v>
      </c>
      <c r="C17108" t="s">
        <v>34</v>
      </c>
      <c r="D17108" t="s">
        <v>35</v>
      </c>
      <c r="E17108">
        <v>1</v>
      </c>
      <c r="F17108" s="2">
        <v>33.659999999999997</v>
      </c>
      <c r="G17108" s="3">
        <v>70</v>
      </c>
      <c r="H17108" s="3">
        <v>0.33659999999999995</v>
      </c>
      <c r="I17108" s="3">
        <v>1.5820199999999998</v>
      </c>
      <c r="J17108" s="3">
        <v>35.578619999999994</v>
      </c>
      <c r="K17108" s="3">
        <v>54.736338461538452</v>
      </c>
      <c r="L17108" s="4">
        <v>0.35</v>
      </c>
    </row>
    <row r="17109" spans="1:12" x14ac:dyDescent="0.35">
      <c r="A17109" s="1" t="s">
        <v>28678</v>
      </c>
      <c r="B17109" t="s">
        <v>28679</v>
      </c>
      <c r="C17109" t="s">
        <v>34</v>
      </c>
      <c r="D17109" t="s">
        <v>35</v>
      </c>
      <c r="E17109">
        <v>1</v>
      </c>
      <c r="F17109" s="2">
        <v>169.61</v>
      </c>
      <c r="G17109" s="3">
        <v>350</v>
      </c>
      <c r="H17109" s="3">
        <v>1.6961000000000002</v>
      </c>
      <c r="I17109" s="3">
        <v>7.9716700000000005</v>
      </c>
      <c r="J17109" s="3">
        <v>179.27777</v>
      </c>
      <c r="K17109" s="3">
        <v>275.81195384615387</v>
      </c>
      <c r="L17109" s="4">
        <v>0.35000000000000003</v>
      </c>
    </row>
    <row r="17110" spans="1:12" x14ac:dyDescent="0.35">
      <c r="A17110" s="1" t="s">
        <v>28680</v>
      </c>
      <c r="B17110" t="s">
        <v>28681</v>
      </c>
      <c r="C17110" t="s">
        <v>34</v>
      </c>
      <c r="D17110" t="s">
        <v>35</v>
      </c>
      <c r="E17110">
        <v>1</v>
      </c>
      <c r="F17110" s="2">
        <v>19.28</v>
      </c>
      <c r="G17110" s="3">
        <v>40</v>
      </c>
      <c r="H17110" s="3">
        <v>0.19280000000000003</v>
      </c>
      <c r="I17110" s="3">
        <v>0.90616000000000008</v>
      </c>
      <c r="J17110" s="3">
        <v>20.378959999999999</v>
      </c>
      <c r="K17110" s="3">
        <v>31.352246153846153</v>
      </c>
      <c r="L17110" s="4">
        <v>0.35</v>
      </c>
    </row>
    <row r="17111" spans="1:12" x14ac:dyDescent="0.35">
      <c r="A17111" s="1" t="s">
        <v>28682</v>
      </c>
      <c r="B17111" t="s">
        <v>28683</v>
      </c>
      <c r="C17111" t="s">
        <v>34</v>
      </c>
      <c r="D17111" t="s">
        <v>35</v>
      </c>
      <c r="E17111">
        <v>1</v>
      </c>
      <c r="F17111" s="2">
        <v>81.7</v>
      </c>
      <c r="G17111" s="3">
        <v>169</v>
      </c>
      <c r="H17111" s="3">
        <v>0.81700000000000006</v>
      </c>
      <c r="I17111" s="3">
        <v>3.8399000000000001</v>
      </c>
      <c r="J17111" s="3">
        <v>86.356899999999996</v>
      </c>
      <c r="K17111" s="3">
        <v>132.85676923076923</v>
      </c>
      <c r="L17111" s="4">
        <v>0.35000000000000003</v>
      </c>
    </row>
    <row r="17112" spans="1:12" x14ac:dyDescent="0.35">
      <c r="A17112" s="1" t="s">
        <v>28684</v>
      </c>
      <c r="B17112" t="s">
        <v>28685</v>
      </c>
      <c r="C17112" t="s">
        <v>34</v>
      </c>
      <c r="D17112" t="s">
        <v>35</v>
      </c>
      <c r="E17112">
        <v>1</v>
      </c>
      <c r="F17112" s="2">
        <v>20.61</v>
      </c>
      <c r="G17112" s="3">
        <v>43</v>
      </c>
      <c r="H17112" s="3">
        <v>0.20610000000000001</v>
      </c>
      <c r="I17112" s="3">
        <v>0.96867000000000003</v>
      </c>
      <c r="J17112" s="3">
        <v>21.784769999999998</v>
      </c>
      <c r="K17112" s="3">
        <v>33.515030769230762</v>
      </c>
      <c r="L17112" s="4">
        <v>0.34999999999999992</v>
      </c>
    </row>
    <row r="17113" spans="1:12" x14ac:dyDescent="0.35">
      <c r="A17113" s="1" t="s">
        <v>28686</v>
      </c>
      <c r="B17113" t="s">
        <v>28687</v>
      </c>
      <c r="C17113" t="s">
        <v>34</v>
      </c>
      <c r="D17113" t="s">
        <v>35</v>
      </c>
      <c r="E17113">
        <v>1</v>
      </c>
      <c r="F17113" s="2">
        <v>490.72</v>
      </c>
      <c r="G17113" s="3">
        <v>1012</v>
      </c>
      <c r="H17113" s="3">
        <v>4.9072000000000005</v>
      </c>
      <c r="I17113" s="3">
        <v>23.063840000000003</v>
      </c>
      <c r="J17113" s="3">
        <v>518.69104000000004</v>
      </c>
      <c r="K17113" s="3">
        <v>797.98621538461543</v>
      </c>
      <c r="L17113" s="4">
        <v>0.35</v>
      </c>
    </row>
    <row r="17114" spans="1:12" x14ac:dyDescent="0.35">
      <c r="A17114" s="1" t="s">
        <v>28688</v>
      </c>
      <c r="B17114" t="s">
        <v>7212</v>
      </c>
      <c r="C17114" t="s">
        <v>34</v>
      </c>
      <c r="D17114" t="s">
        <v>35</v>
      </c>
      <c r="E17114">
        <v>1</v>
      </c>
      <c r="F17114" s="2">
        <v>107.07</v>
      </c>
      <c r="G17114" s="3">
        <v>221</v>
      </c>
      <c r="H17114" s="3">
        <v>1.0707</v>
      </c>
      <c r="I17114" s="3">
        <v>5.0322899999999997</v>
      </c>
      <c r="J17114" s="3">
        <v>113.17299</v>
      </c>
      <c r="K17114" s="3">
        <v>174.11229230769229</v>
      </c>
      <c r="L17114" s="4">
        <v>0.34999999999999992</v>
      </c>
    </row>
    <row r="17115" spans="1:12" x14ac:dyDescent="0.35">
      <c r="A17115" s="1" t="s">
        <v>28689</v>
      </c>
      <c r="B17115" t="s">
        <v>27230</v>
      </c>
      <c r="C17115" t="s">
        <v>34</v>
      </c>
      <c r="D17115" t="s">
        <v>35</v>
      </c>
      <c r="E17115">
        <v>1</v>
      </c>
      <c r="F17115" s="2">
        <v>10715.76</v>
      </c>
      <c r="G17115" s="3">
        <v>22095</v>
      </c>
      <c r="H17115" s="3">
        <v>107.1576</v>
      </c>
      <c r="I17115" s="3">
        <v>503.64071999999999</v>
      </c>
      <c r="J17115" s="3">
        <v>11326.55832</v>
      </c>
      <c r="K17115" s="3">
        <v>17425.474338461539</v>
      </c>
      <c r="L17115" s="4">
        <v>0.35000000000000003</v>
      </c>
    </row>
    <row r="17116" spans="1:12" x14ac:dyDescent="0.35">
      <c r="A17116" s="1" t="s">
        <v>28690</v>
      </c>
      <c r="B17116" t="s">
        <v>27230</v>
      </c>
      <c r="C17116" t="s">
        <v>34</v>
      </c>
      <c r="D17116" t="s">
        <v>35</v>
      </c>
      <c r="E17116">
        <v>1</v>
      </c>
      <c r="F17116" s="2">
        <v>9842.58</v>
      </c>
      <c r="G17116" s="3">
        <v>20294</v>
      </c>
      <c r="H17116" s="3">
        <v>98.425799999999995</v>
      </c>
      <c r="I17116" s="3">
        <v>462.60126000000002</v>
      </c>
      <c r="J17116" s="3">
        <v>10403.60706</v>
      </c>
      <c r="K17116" s="3">
        <v>16005.549323076923</v>
      </c>
      <c r="L17116" s="4">
        <v>0.35</v>
      </c>
    </row>
    <row r="17117" spans="1:12" x14ac:dyDescent="0.35">
      <c r="A17117" s="1" t="s">
        <v>28691</v>
      </c>
      <c r="B17117" t="s">
        <v>28692</v>
      </c>
      <c r="C17117" t="s">
        <v>34</v>
      </c>
      <c r="D17117" t="s">
        <v>35</v>
      </c>
      <c r="E17117">
        <v>1</v>
      </c>
      <c r="F17117" s="2">
        <v>580.5</v>
      </c>
      <c r="G17117" s="3">
        <v>1197</v>
      </c>
      <c r="H17117" s="3">
        <v>5.8049999999999997</v>
      </c>
      <c r="I17117" s="3">
        <v>27.2835</v>
      </c>
      <c r="J17117" s="3">
        <v>613.58849999999995</v>
      </c>
      <c r="K17117" s="3">
        <v>943.98230769230759</v>
      </c>
      <c r="L17117" s="4">
        <v>0.35</v>
      </c>
    </row>
    <row r="17118" spans="1:12" x14ac:dyDescent="0.35">
      <c r="A17118" s="1" t="s">
        <v>28693</v>
      </c>
      <c r="B17118" t="s">
        <v>28694</v>
      </c>
      <c r="C17118" t="s">
        <v>34</v>
      </c>
      <c r="D17118" t="s">
        <v>35</v>
      </c>
      <c r="E17118">
        <v>1</v>
      </c>
      <c r="F17118" s="2">
        <v>5.79</v>
      </c>
      <c r="G17118" s="3">
        <v>12</v>
      </c>
      <c r="H17118" s="3">
        <v>5.79E-2</v>
      </c>
      <c r="I17118" s="3">
        <v>0.27212999999999998</v>
      </c>
      <c r="J17118" s="3">
        <v>6.1200299999999999</v>
      </c>
      <c r="K17118" s="3">
        <v>9.4154307692307686</v>
      </c>
      <c r="L17118" s="4">
        <v>0.35</v>
      </c>
    </row>
    <row r="17119" spans="1:12" x14ac:dyDescent="0.35">
      <c r="A17119" s="1" t="s">
        <v>28695</v>
      </c>
      <c r="B17119" t="s">
        <v>28696</v>
      </c>
      <c r="C17119" t="s">
        <v>34</v>
      </c>
      <c r="D17119" t="s">
        <v>35</v>
      </c>
      <c r="E17119">
        <v>1</v>
      </c>
      <c r="F17119" s="2">
        <v>6738.15</v>
      </c>
      <c r="G17119" s="3">
        <v>13894</v>
      </c>
      <c r="H17119" s="3">
        <v>67.381500000000003</v>
      </c>
      <c r="I17119" s="3">
        <v>316.69304999999997</v>
      </c>
      <c r="J17119" s="3">
        <v>7122.2245499999999</v>
      </c>
      <c r="K17119" s="3">
        <v>10957.268538461538</v>
      </c>
      <c r="L17119" s="4">
        <v>0.35</v>
      </c>
    </row>
    <row r="17120" spans="1:12" x14ac:dyDescent="0.35">
      <c r="A17120" s="1">
        <v>41412</v>
      </c>
      <c r="B17120" t="s">
        <v>28697</v>
      </c>
      <c r="C17120" t="s">
        <v>34</v>
      </c>
      <c r="D17120" t="s">
        <v>35</v>
      </c>
      <c r="E17120">
        <v>1</v>
      </c>
      <c r="F17120" s="2">
        <v>111.35</v>
      </c>
      <c r="G17120" s="3">
        <v>230</v>
      </c>
      <c r="H17120" s="3">
        <v>1.1134999999999999</v>
      </c>
      <c r="I17120" s="3">
        <v>5.2334499999999995</v>
      </c>
      <c r="J17120" s="3">
        <v>117.69695</v>
      </c>
      <c r="K17120" s="3">
        <v>181.07223076923077</v>
      </c>
      <c r="L17120" s="4">
        <v>0.35</v>
      </c>
    </row>
    <row r="17121" spans="1:12" x14ac:dyDescent="0.35">
      <c r="A17121" s="1" t="s">
        <v>28698</v>
      </c>
      <c r="B17121" t="s">
        <v>28699</v>
      </c>
      <c r="C17121" t="s">
        <v>34</v>
      </c>
      <c r="D17121" t="s">
        <v>35</v>
      </c>
      <c r="E17121">
        <v>1</v>
      </c>
      <c r="F17121" s="2">
        <v>96.07</v>
      </c>
      <c r="G17121" s="3">
        <v>199</v>
      </c>
      <c r="H17121" s="3">
        <v>0.9607</v>
      </c>
      <c r="I17121" s="3">
        <v>4.5152899999999994</v>
      </c>
      <c r="J17121" s="3">
        <v>101.54598999999999</v>
      </c>
      <c r="K17121" s="3">
        <v>156.22459999999998</v>
      </c>
      <c r="L17121" s="4">
        <v>0.35</v>
      </c>
    </row>
    <row r="17122" spans="1:12" x14ac:dyDescent="0.35">
      <c r="A17122" s="1" t="s">
        <v>28700</v>
      </c>
      <c r="B17122" t="s">
        <v>28701</v>
      </c>
      <c r="C17122" t="s">
        <v>34</v>
      </c>
      <c r="D17122" t="s">
        <v>35</v>
      </c>
      <c r="E17122">
        <v>1</v>
      </c>
      <c r="F17122" s="2">
        <v>524.29999999999995</v>
      </c>
      <c r="G17122" s="3">
        <v>1082</v>
      </c>
      <c r="H17122" s="3">
        <v>5.2429999999999994</v>
      </c>
      <c r="I17122" s="3">
        <v>24.642099999999999</v>
      </c>
      <c r="J17122" s="3">
        <v>554.18510000000003</v>
      </c>
      <c r="K17122" s="3">
        <v>852.59246153846152</v>
      </c>
      <c r="L17122" s="4">
        <v>0.34999999999999992</v>
      </c>
    </row>
    <row r="17123" spans="1:12" x14ac:dyDescent="0.35">
      <c r="A17123" s="1" t="s">
        <v>28702</v>
      </c>
      <c r="B17123" t="s">
        <v>28703</v>
      </c>
      <c r="C17123" t="s">
        <v>34</v>
      </c>
      <c r="D17123" t="s">
        <v>35</v>
      </c>
      <c r="E17123">
        <v>1</v>
      </c>
      <c r="F17123" s="2">
        <v>321.3</v>
      </c>
      <c r="G17123" s="3">
        <v>663</v>
      </c>
      <c r="H17123" s="3">
        <v>3.2130000000000001</v>
      </c>
      <c r="I17123" s="3">
        <v>15.101100000000001</v>
      </c>
      <c r="J17123" s="3">
        <v>339.61410000000001</v>
      </c>
      <c r="K17123" s="3">
        <v>522.48323076923077</v>
      </c>
      <c r="L17123" s="4">
        <v>0.35</v>
      </c>
    </row>
    <row r="17124" spans="1:12" x14ac:dyDescent="0.35">
      <c r="A17124" s="1" t="s">
        <v>28704</v>
      </c>
      <c r="B17124" t="s">
        <v>28705</v>
      </c>
      <c r="C17124" t="s">
        <v>34</v>
      </c>
      <c r="D17124" t="s">
        <v>35</v>
      </c>
      <c r="E17124">
        <v>1</v>
      </c>
      <c r="F17124" s="2">
        <v>33.97</v>
      </c>
      <c r="G17124" s="3">
        <v>71</v>
      </c>
      <c r="H17124" s="3">
        <v>0.3397</v>
      </c>
      <c r="I17124" s="3">
        <v>1.59659</v>
      </c>
      <c r="J17124" s="3">
        <v>35.906289999999998</v>
      </c>
      <c r="K17124" s="3">
        <v>55.24044615384615</v>
      </c>
      <c r="L17124" s="4">
        <v>0.35</v>
      </c>
    </row>
    <row r="17125" spans="1:12" x14ac:dyDescent="0.35">
      <c r="A17125" s="1" t="s">
        <v>28706</v>
      </c>
      <c r="B17125" t="s">
        <v>28707</v>
      </c>
      <c r="C17125" t="s">
        <v>34</v>
      </c>
      <c r="D17125" t="s">
        <v>35</v>
      </c>
      <c r="E17125">
        <v>1</v>
      </c>
      <c r="F17125" s="2">
        <v>19.350000000000001</v>
      </c>
      <c r="G17125" s="3">
        <v>40</v>
      </c>
      <c r="H17125" s="3">
        <v>0.19350000000000001</v>
      </c>
      <c r="I17125" s="3">
        <v>0.90945000000000009</v>
      </c>
      <c r="J17125" s="3">
        <v>20.452950000000001</v>
      </c>
      <c r="K17125" s="3">
        <v>31.466076923076923</v>
      </c>
      <c r="L17125" s="4">
        <v>0.34999999999999992</v>
      </c>
    </row>
    <row r="17126" spans="1:12" x14ac:dyDescent="0.35">
      <c r="A17126" s="1" t="s">
        <v>28708</v>
      </c>
      <c r="B17126" t="s">
        <v>28709</v>
      </c>
      <c r="C17126" t="s">
        <v>34</v>
      </c>
      <c r="D17126" t="s">
        <v>35</v>
      </c>
      <c r="E17126">
        <v>1</v>
      </c>
      <c r="F17126" s="2">
        <v>53.48</v>
      </c>
      <c r="G17126" s="3">
        <v>111</v>
      </c>
      <c r="H17126" s="3">
        <v>0.53479999999999994</v>
      </c>
      <c r="I17126" s="3">
        <v>2.51356</v>
      </c>
      <c r="J17126" s="3">
        <v>56.528359999999992</v>
      </c>
      <c r="K17126" s="3">
        <v>86.966707692307679</v>
      </c>
      <c r="L17126" s="4">
        <v>0.35</v>
      </c>
    </row>
    <row r="17127" spans="1:12" x14ac:dyDescent="0.35">
      <c r="A17127" s="1" t="s">
        <v>28710</v>
      </c>
      <c r="B17127" t="s">
        <v>28711</v>
      </c>
      <c r="C17127" t="s">
        <v>34</v>
      </c>
      <c r="D17127" t="s">
        <v>35</v>
      </c>
      <c r="E17127">
        <v>1</v>
      </c>
      <c r="F17127" s="2">
        <v>1702.8</v>
      </c>
      <c r="G17127" s="3">
        <v>3511</v>
      </c>
      <c r="H17127" s="3">
        <v>17.027999999999999</v>
      </c>
      <c r="I17127" s="3">
        <v>80.031599999999997</v>
      </c>
      <c r="J17127" s="3">
        <v>1799.8596</v>
      </c>
      <c r="K17127" s="3">
        <v>2769.0147692307692</v>
      </c>
      <c r="L17127" s="4">
        <v>0.35</v>
      </c>
    </row>
    <row r="17128" spans="1:12" x14ac:dyDescent="0.35">
      <c r="A17128" s="1" t="s">
        <v>28712</v>
      </c>
      <c r="B17128" t="s">
        <v>28713</v>
      </c>
      <c r="C17128" t="s">
        <v>34</v>
      </c>
      <c r="D17128" t="s">
        <v>35</v>
      </c>
      <c r="E17128">
        <v>1</v>
      </c>
      <c r="F17128" s="2">
        <v>36.57</v>
      </c>
      <c r="G17128" s="3">
        <v>76</v>
      </c>
      <c r="H17128" s="3">
        <v>0.36570000000000003</v>
      </c>
      <c r="I17128" s="3">
        <v>1.71879</v>
      </c>
      <c r="J17128" s="3">
        <v>38.654489999999996</v>
      </c>
      <c r="K17128" s="3">
        <v>59.468446153846145</v>
      </c>
      <c r="L17128" s="4">
        <v>0.35</v>
      </c>
    </row>
    <row r="17129" spans="1:12" x14ac:dyDescent="0.35">
      <c r="A17129" s="1" t="s">
        <v>28714</v>
      </c>
      <c r="B17129" t="s">
        <v>28715</v>
      </c>
      <c r="C17129" t="s">
        <v>34</v>
      </c>
      <c r="D17129" t="s">
        <v>35</v>
      </c>
      <c r="E17129">
        <v>1</v>
      </c>
      <c r="F17129" s="2">
        <v>122.88</v>
      </c>
      <c r="G17129" s="3">
        <v>254</v>
      </c>
      <c r="H17129" s="3">
        <v>1.2287999999999999</v>
      </c>
      <c r="I17129" s="3">
        <v>5.77536</v>
      </c>
      <c r="J17129" s="3">
        <v>129.88416000000001</v>
      </c>
      <c r="K17129" s="3">
        <v>199.82178461538462</v>
      </c>
      <c r="L17129" s="4">
        <v>0.35</v>
      </c>
    </row>
    <row r="17130" spans="1:12" x14ac:dyDescent="0.35">
      <c r="A17130" s="1" t="s">
        <v>28716</v>
      </c>
      <c r="B17130" t="s">
        <v>28717</v>
      </c>
      <c r="C17130" t="s">
        <v>34</v>
      </c>
      <c r="D17130" t="s">
        <v>35</v>
      </c>
      <c r="E17130">
        <v>1</v>
      </c>
      <c r="F17130" s="2">
        <v>380.3</v>
      </c>
      <c r="G17130" s="3">
        <v>785</v>
      </c>
      <c r="H17130" s="3">
        <v>3.8030000000000004</v>
      </c>
      <c r="I17130" s="3">
        <v>17.874100000000002</v>
      </c>
      <c r="J17130" s="3">
        <v>401.97710000000001</v>
      </c>
      <c r="K17130" s="3">
        <v>618.42630769230766</v>
      </c>
      <c r="L17130" s="4">
        <v>0.35</v>
      </c>
    </row>
    <row r="17131" spans="1:12" x14ac:dyDescent="0.35">
      <c r="A17131" s="1">
        <v>40007</v>
      </c>
      <c r="B17131" t="s">
        <v>28718</v>
      </c>
      <c r="C17131" t="s">
        <v>34</v>
      </c>
      <c r="D17131" t="s">
        <v>35</v>
      </c>
      <c r="E17131">
        <v>1</v>
      </c>
      <c r="F17131" s="2">
        <v>420.61</v>
      </c>
      <c r="G17131" s="3">
        <v>868</v>
      </c>
      <c r="H17131" s="3">
        <v>4.2061000000000002</v>
      </c>
      <c r="I17131" s="3">
        <v>19.76867</v>
      </c>
      <c r="J17131" s="3">
        <v>444.58476999999999</v>
      </c>
      <c r="K17131" s="3">
        <v>683.9765692307692</v>
      </c>
      <c r="L17131" s="4">
        <v>0.35</v>
      </c>
    </row>
    <row r="17132" spans="1:12" x14ac:dyDescent="0.35">
      <c r="A17132" s="1" t="s">
        <v>28719</v>
      </c>
      <c r="B17132" t="s">
        <v>28720</v>
      </c>
      <c r="C17132" t="s">
        <v>34</v>
      </c>
      <c r="D17132" t="s">
        <v>35</v>
      </c>
      <c r="E17132">
        <v>1</v>
      </c>
      <c r="F17132" s="2">
        <v>376.6</v>
      </c>
      <c r="G17132" s="3">
        <v>777</v>
      </c>
      <c r="H17132" s="3">
        <v>3.7660000000000005</v>
      </c>
      <c r="I17132" s="3">
        <v>17.700200000000002</v>
      </c>
      <c r="J17132" s="3">
        <v>398.06620000000004</v>
      </c>
      <c r="K17132" s="3">
        <v>612.40953846153855</v>
      </c>
      <c r="L17132" s="4">
        <v>0.35000000000000003</v>
      </c>
    </row>
    <row r="17133" spans="1:12" x14ac:dyDescent="0.35">
      <c r="A17133" s="1" t="s">
        <v>28721</v>
      </c>
      <c r="B17133" t="s">
        <v>28722</v>
      </c>
      <c r="C17133" t="s">
        <v>34</v>
      </c>
      <c r="D17133" t="s">
        <v>35</v>
      </c>
      <c r="E17133">
        <v>1</v>
      </c>
      <c r="F17133" s="2">
        <v>3872.16</v>
      </c>
      <c r="G17133" s="3">
        <v>7984</v>
      </c>
      <c r="H17133" s="3">
        <v>38.721600000000002</v>
      </c>
      <c r="I17133" s="3">
        <v>181.99151999999998</v>
      </c>
      <c r="J17133" s="3">
        <v>4092.8731199999997</v>
      </c>
      <c r="K17133" s="3">
        <v>6296.7278769230761</v>
      </c>
      <c r="L17133" s="4">
        <v>0.35</v>
      </c>
    </row>
    <row r="17134" spans="1:12" x14ac:dyDescent="0.35">
      <c r="A17134" s="1" t="s">
        <v>28723</v>
      </c>
      <c r="B17134" t="s">
        <v>28724</v>
      </c>
      <c r="C17134" t="s">
        <v>34</v>
      </c>
      <c r="D17134" t="s">
        <v>35</v>
      </c>
      <c r="E17134">
        <v>1</v>
      </c>
      <c r="F17134" s="2">
        <v>2.83</v>
      </c>
      <c r="G17134" s="3">
        <v>6</v>
      </c>
      <c r="H17134" s="3">
        <v>2.8300000000000002E-2</v>
      </c>
      <c r="I17134" s="3">
        <v>0.13301000000000002</v>
      </c>
      <c r="J17134" s="3">
        <v>2.9913100000000004</v>
      </c>
      <c r="K17134" s="3">
        <v>4.6020153846153846</v>
      </c>
      <c r="L17134" s="4">
        <v>0.34999999999999992</v>
      </c>
    </row>
    <row r="17135" spans="1:12" x14ac:dyDescent="0.35">
      <c r="A17135" s="1" t="s">
        <v>28725</v>
      </c>
      <c r="B17135" t="s">
        <v>28726</v>
      </c>
      <c r="C17135" t="s">
        <v>34</v>
      </c>
      <c r="D17135" t="s">
        <v>35</v>
      </c>
      <c r="E17135">
        <v>1</v>
      </c>
      <c r="F17135" s="2">
        <v>41.41</v>
      </c>
      <c r="G17135" s="3">
        <v>86</v>
      </c>
      <c r="H17135" s="3">
        <v>0.41409999999999997</v>
      </c>
      <c r="I17135" s="3">
        <v>1.9462699999999999</v>
      </c>
      <c r="J17135" s="3">
        <v>43.770369999999993</v>
      </c>
      <c r="K17135" s="3">
        <v>67.33903076923076</v>
      </c>
      <c r="L17135" s="4">
        <v>0.35000000000000003</v>
      </c>
    </row>
    <row r="17136" spans="1:12" x14ac:dyDescent="0.35">
      <c r="A17136" s="1" t="s">
        <v>28727</v>
      </c>
      <c r="B17136" t="s">
        <v>28728</v>
      </c>
      <c r="C17136" t="s">
        <v>34</v>
      </c>
      <c r="D17136" t="s">
        <v>35</v>
      </c>
      <c r="E17136">
        <v>1</v>
      </c>
      <c r="F17136" s="2">
        <v>33.97</v>
      </c>
      <c r="G17136" s="3">
        <v>71</v>
      </c>
      <c r="H17136" s="3">
        <v>0.3397</v>
      </c>
      <c r="I17136" s="3">
        <v>1.59659</v>
      </c>
      <c r="J17136" s="3">
        <v>35.906289999999998</v>
      </c>
      <c r="K17136" s="3">
        <v>55.24044615384615</v>
      </c>
      <c r="L17136" s="4">
        <v>0.35</v>
      </c>
    </row>
    <row r="17137" spans="1:12" x14ac:dyDescent="0.35">
      <c r="A17137" s="1" t="s">
        <v>28729</v>
      </c>
      <c r="B17137" t="s">
        <v>23384</v>
      </c>
      <c r="C17137" t="s">
        <v>34</v>
      </c>
      <c r="D17137" t="s">
        <v>35</v>
      </c>
      <c r="E17137">
        <v>1</v>
      </c>
      <c r="F17137" s="2">
        <v>18295.2</v>
      </c>
      <c r="G17137" s="3">
        <v>37723</v>
      </c>
      <c r="H17137" s="3">
        <v>182.952</v>
      </c>
      <c r="I17137" s="3">
        <v>859.87440000000004</v>
      </c>
      <c r="J17137" s="3">
        <v>19338.026400000002</v>
      </c>
      <c r="K17137" s="3">
        <v>29750.80984615385</v>
      </c>
      <c r="L17137" s="4">
        <v>0.35000000000000003</v>
      </c>
    </row>
    <row r="17138" spans="1:12" x14ac:dyDescent="0.35">
      <c r="A17138" s="1" t="s">
        <v>28730</v>
      </c>
      <c r="B17138" t="s">
        <v>1575</v>
      </c>
      <c r="C17138" t="s">
        <v>34</v>
      </c>
      <c r="D17138" t="s">
        <v>35</v>
      </c>
      <c r="E17138">
        <v>1</v>
      </c>
      <c r="F17138" s="2">
        <v>24012.45</v>
      </c>
      <c r="G17138" s="3">
        <v>49511</v>
      </c>
      <c r="H17138" s="3">
        <v>240.12450000000001</v>
      </c>
      <c r="I17138" s="3">
        <v>1128.5851500000001</v>
      </c>
      <c r="J17138" s="3">
        <v>25381.159650000001</v>
      </c>
      <c r="K17138" s="3">
        <v>39047.937923076926</v>
      </c>
      <c r="L17138" s="4">
        <v>0.35000000000000003</v>
      </c>
    </row>
    <row r="17139" spans="1:12" x14ac:dyDescent="0.35">
      <c r="A17139" s="1" t="s">
        <v>28731</v>
      </c>
      <c r="B17139" t="s">
        <v>28732</v>
      </c>
      <c r="C17139" t="s">
        <v>34</v>
      </c>
      <c r="D17139" t="s">
        <v>35</v>
      </c>
      <c r="E17139">
        <v>1</v>
      </c>
      <c r="F17139" s="2">
        <v>181.54</v>
      </c>
      <c r="G17139" s="3">
        <v>375</v>
      </c>
      <c r="H17139" s="3">
        <v>1.8153999999999999</v>
      </c>
      <c r="I17139" s="3">
        <v>8.5323799999999999</v>
      </c>
      <c r="J17139" s="3">
        <v>191.88777999999999</v>
      </c>
      <c r="K17139" s="3">
        <v>295.21196923076923</v>
      </c>
      <c r="L17139" s="4">
        <v>0.35000000000000003</v>
      </c>
    </row>
    <row r="17140" spans="1:12" x14ac:dyDescent="0.35">
      <c r="A17140" s="1" t="s">
        <v>28733</v>
      </c>
      <c r="B17140" t="s">
        <v>28734</v>
      </c>
      <c r="C17140" t="s">
        <v>34</v>
      </c>
      <c r="D17140" t="s">
        <v>35</v>
      </c>
      <c r="E17140">
        <v>1</v>
      </c>
      <c r="F17140" s="2">
        <v>500.29</v>
      </c>
      <c r="G17140" s="3">
        <v>1032</v>
      </c>
      <c r="H17140" s="3">
        <v>5.0029000000000003</v>
      </c>
      <c r="I17140" s="3">
        <v>23.513630000000003</v>
      </c>
      <c r="J17140" s="3">
        <v>528.80653000000007</v>
      </c>
      <c r="K17140" s="3">
        <v>813.54850769230779</v>
      </c>
      <c r="L17140" s="4">
        <v>0.35</v>
      </c>
    </row>
    <row r="17141" spans="1:12" x14ac:dyDescent="0.35">
      <c r="A17141" s="1">
        <v>60093</v>
      </c>
      <c r="B17141" t="s">
        <v>28735</v>
      </c>
      <c r="C17141" t="s">
        <v>34</v>
      </c>
      <c r="D17141" t="s">
        <v>35</v>
      </c>
      <c r="E17141">
        <v>1</v>
      </c>
      <c r="F17141" s="2">
        <v>6.17</v>
      </c>
      <c r="G17141" s="3">
        <v>13</v>
      </c>
      <c r="H17141" s="3">
        <v>6.1699999999999998E-2</v>
      </c>
      <c r="I17141" s="3">
        <v>0.28998999999999997</v>
      </c>
      <c r="J17141" s="3">
        <v>6.5216899999999995</v>
      </c>
      <c r="K17141" s="3">
        <v>10.03336923076923</v>
      </c>
      <c r="L17141" s="4">
        <v>0.35</v>
      </c>
    </row>
    <row r="17142" spans="1:12" x14ac:dyDescent="0.35">
      <c r="A17142" s="1" t="s">
        <v>28736</v>
      </c>
      <c r="B17142" t="s">
        <v>28737</v>
      </c>
      <c r="C17142" t="s">
        <v>34</v>
      </c>
      <c r="D17142" t="s">
        <v>35</v>
      </c>
      <c r="E17142">
        <v>1</v>
      </c>
      <c r="F17142" s="2">
        <v>169.61</v>
      </c>
      <c r="G17142" s="3">
        <v>350</v>
      </c>
      <c r="H17142" s="3">
        <v>1.6961000000000002</v>
      </c>
      <c r="I17142" s="3">
        <v>7.9716700000000005</v>
      </c>
      <c r="J17142" s="3">
        <v>179.27777</v>
      </c>
      <c r="K17142" s="3">
        <v>275.81195384615387</v>
      </c>
      <c r="L17142" s="4">
        <v>0.35000000000000003</v>
      </c>
    </row>
    <row r="17143" spans="1:12" x14ac:dyDescent="0.35">
      <c r="A17143" s="1" t="s">
        <v>28738</v>
      </c>
      <c r="B17143" t="s">
        <v>28739</v>
      </c>
      <c r="C17143" t="s">
        <v>13</v>
      </c>
      <c r="D17143" t="s">
        <v>14</v>
      </c>
      <c r="E17143">
        <v>1</v>
      </c>
      <c r="F17143" s="2">
        <v>32.11</v>
      </c>
      <c r="G17143" s="3">
        <v>67</v>
      </c>
      <c r="H17143" s="3">
        <v>0.3211</v>
      </c>
      <c r="I17143" s="3">
        <v>1.5091699999999999</v>
      </c>
      <c r="J17143" s="3">
        <v>33.940269999999998</v>
      </c>
      <c r="K17143" s="3">
        <v>52.215799999999994</v>
      </c>
      <c r="L17143" s="4">
        <v>0.35</v>
      </c>
    </row>
    <row r="17144" spans="1:12" x14ac:dyDescent="0.35">
      <c r="A17144" s="1" t="s">
        <v>28740</v>
      </c>
      <c r="B17144" t="s">
        <v>28741</v>
      </c>
      <c r="C17144" t="s">
        <v>34</v>
      </c>
      <c r="D17144" t="s">
        <v>35</v>
      </c>
      <c r="E17144">
        <v>1</v>
      </c>
      <c r="F17144" s="2">
        <v>345.84</v>
      </c>
      <c r="G17144" s="3">
        <v>714</v>
      </c>
      <c r="H17144" s="3">
        <v>3.4583999999999997</v>
      </c>
      <c r="I17144" s="3">
        <v>16.254479999999997</v>
      </c>
      <c r="J17144" s="3">
        <v>365.55287999999996</v>
      </c>
      <c r="K17144" s="3">
        <v>562.38904615384604</v>
      </c>
      <c r="L17144" s="4">
        <v>0.34999999999999992</v>
      </c>
    </row>
    <row r="17145" spans="1:12" x14ac:dyDescent="0.35">
      <c r="A17145" s="1" t="s">
        <v>28742</v>
      </c>
      <c r="B17145" t="s">
        <v>28743</v>
      </c>
      <c r="C17145" t="s">
        <v>34</v>
      </c>
      <c r="D17145" t="s">
        <v>35</v>
      </c>
      <c r="E17145">
        <v>1</v>
      </c>
      <c r="F17145" s="2">
        <v>22248.27</v>
      </c>
      <c r="G17145" s="3">
        <v>45873</v>
      </c>
      <c r="H17145" s="3">
        <v>222.48270000000002</v>
      </c>
      <c r="I17145" s="3">
        <v>1045.66869</v>
      </c>
      <c r="J17145" s="3">
        <v>23516.42139</v>
      </c>
      <c r="K17145" s="3">
        <v>36179.10983076923</v>
      </c>
      <c r="L17145" s="4">
        <v>0.35</v>
      </c>
    </row>
    <row r="17146" spans="1:12" x14ac:dyDescent="0.35">
      <c r="A17146" s="1" t="s">
        <v>28744</v>
      </c>
      <c r="B17146" t="s">
        <v>28745</v>
      </c>
      <c r="C17146" t="s">
        <v>363</v>
      </c>
      <c r="D17146" t="s">
        <v>364</v>
      </c>
      <c r="E17146">
        <v>1</v>
      </c>
      <c r="F17146" s="2">
        <v>110.14</v>
      </c>
      <c r="G17146" s="3">
        <v>228</v>
      </c>
      <c r="H17146" s="3">
        <v>1.1013999999999999</v>
      </c>
      <c r="I17146" s="3">
        <v>5.1765800000000004</v>
      </c>
      <c r="J17146" s="3">
        <v>116.41798</v>
      </c>
      <c r="K17146" s="3">
        <v>179.1045846153846</v>
      </c>
      <c r="L17146" s="4">
        <v>0.34999999999999992</v>
      </c>
    </row>
    <row r="17147" spans="1:12" x14ac:dyDescent="0.35">
      <c r="A17147" s="1" t="s">
        <v>28746</v>
      </c>
      <c r="B17147" t="s">
        <v>28747</v>
      </c>
      <c r="C17147" t="s">
        <v>34</v>
      </c>
      <c r="D17147" t="s">
        <v>35</v>
      </c>
      <c r="E17147">
        <v>1</v>
      </c>
      <c r="F17147" s="2">
        <v>112.2</v>
      </c>
      <c r="G17147" s="3">
        <v>232</v>
      </c>
      <c r="H17147" s="3">
        <v>1.1220000000000001</v>
      </c>
      <c r="I17147" s="3">
        <v>5.2734000000000005</v>
      </c>
      <c r="J17147" s="3">
        <v>118.5954</v>
      </c>
      <c r="K17147" s="3">
        <v>182.45446153846152</v>
      </c>
      <c r="L17147" s="4">
        <v>0.34999999999999992</v>
      </c>
    </row>
    <row r="17148" spans="1:12" x14ac:dyDescent="0.35">
      <c r="A17148" s="1" t="s">
        <v>28748</v>
      </c>
      <c r="B17148" t="s">
        <v>28749</v>
      </c>
      <c r="C17148" t="s">
        <v>34</v>
      </c>
      <c r="D17148" t="s">
        <v>35</v>
      </c>
      <c r="E17148">
        <v>1</v>
      </c>
      <c r="F17148" s="2">
        <v>23.27</v>
      </c>
      <c r="G17148" s="3">
        <v>48</v>
      </c>
      <c r="H17148" s="3">
        <v>0.23269999999999999</v>
      </c>
      <c r="I17148" s="3">
        <v>1.0936900000000001</v>
      </c>
      <c r="J17148" s="3">
        <v>24.59639</v>
      </c>
      <c r="K17148" s="3">
        <v>37.840599999999995</v>
      </c>
      <c r="L17148" s="4">
        <v>0.34999999999999992</v>
      </c>
    </row>
    <row r="17149" spans="1:12" x14ac:dyDescent="0.35">
      <c r="A17149" s="1" t="s">
        <v>28750</v>
      </c>
      <c r="B17149" t="s">
        <v>28751</v>
      </c>
      <c r="C17149" t="s">
        <v>34</v>
      </c>
      <c r="D17149" t="s">
        <v>35</v>
      </c>
      <c r="E17149">
        <v>1</v>
      </c>
      <c r="F17149" s="2">
        <v>7.31</v>
      </c>
      <c r="G17149" s="3">
        <v>16</v>
      </c>
      <c r="H17149" s="3">
        <v>7.3099999999999998E-2</v>
      </c>
      <c r="I17149" s="3">
        <v>0.34356999999999999</v>
      </c>
      <c r="J17149" s="3">
        <v>7.7266699999999995</v>
      </c>
      <c r="K17149" s="3">
        <v>11.887184615384614</v>
      </c>
      <c r="L17149" s="4">
        <v>0.35</v>
      </c>
    </row>
    <row r="17150" spans="1:12" x14ac:dyDescent="0.35">
      <c r="A17150" s="1" t="s">
        <v>28752</v>
      </c>
      <c r="B17150" t="s">
        <v>28753</v>
      </c>
      <c r="C17150" t="s">
        <v>34</v>
      </c>
      <c r="D17150" t="s">
        <v>35</v>
      </c>
      <c r="E17150">
        <v>1</v>
      </c>
      <c r="F17150" s="2">
        <v>17.850000000000001</v>
      </c>
      <c r="G17150" s="3">
        <v>37</v>
      </c>
      <c r="H17150" s="3">
        <v>0.17850000000000002</v>
      </c>
      <c r="I17150" s="3">
        <v>0.83895000000000008</v>
      </c>
      <c r="J17150" s="3">
        <v>18.867450000000002</v>
      </c>
      <c r="K17150" s="3">
        <v>29.026846153846154</v>
      </c>
      <c r="L17150" s="4">
        <v>0.35</v>
      </c>
    </row>
    <row r="17151" spans="1:12" x14ac:dyDescent="0.35">
      <c r="A17151" s="1" t="s">
        <v>28754</v>
      </c>
      <c r="B17151" t="s">
        <v>28755</v>
      </c>
      <c r="C17151" t="s">
        <v>34</v>
      </c>
      <c r="D17151" t="s">
        <v>35</v>
      </c>
      <c r="E17151">
        <v>1</v>
      </c>
      <c r="F17151" s="2">
        <v>967.5</v>
      </c>
      <c r="G17151" s="3">
        <v>1995</v>
      </c>
      <c r="H17151" s="3">
        <v>9.6750000000000007</v>
      </c>
      <c r="I17151" s="3">
        <v>45.472499999999997</v>
      </c>
      <c r="J17151" s="3">
        <v>1022.6474999999999</v>
      </c>
      <c r="K17151" s="3">
        <v>1573.3038461538461</v>
      </c>
      <c r="L17151" s="4">
        <v>0.35000000000000003</v>
      </c>
    </row>
    <row r="17152" spans="1:12" x14ac:dyDescent="0.35">
      <c r="A17152" s="1" t="s">
        <v>28756</v>
      </c>
      <c r="B17152" t="s">
        <v>28757</v>
      </c>
      <c r="C17152" t="s">
        <v>26</v>
      </c>
      <c r="D17152" t="s">
        <v>27</v>
      </c>
      <c r="E17152">
        <v>1</v>
      </c>
      <c r="F17152" s="2">
        <v>72.48</v>
      </c>
      <c r="G17152" s="3">
        <v>150</v>
      </c>
      <c r="H17152" s="3">
        <v>0.7248</v>
      </c>
      <c r="I17152" s="3">
        <v>3.4065600000000003</v>
      </c>
      <c r="J17152" s="3">
        <v>76.611360000000005</v>
      </c>
      <c r="K17152" s="3">
        <v>117.86363076923077</v>
      </c>
      <c r="L17152" s="4">
        <v>0.34999999999999992</v>
      </c>
    </row>
    <row r="17153" spans="1:12" x14ac:dyDescent="0.35">
      <c r="A17153" s="1" t="s">
        <v>28758</v>
      </c>
      <c r="B17153" t="s">
        <v>28137</v>
      </c>
      <c r="C17153" t="s">
        <v>34</v>
      </c>
      <c r="D17153" t="s">
        <v>35</v>
      </c>
      <c r="E17153">
        <v>1</v>
      </c>
      <c r="F17153" s="2">
        <v>19.95</v>
      </c>
      <c r="G17153" s="3">
        <v>42</v>
      </c>
      <c r="H17153" s="3">
        <v>0.19950000000000001</v>
      </c>
      <c r="I17153" s="3">
        <v>0.93764999999999998</v>
      </c>
      <c r="J17153" s="3">
        <v>21.087150000000001</v>
      </c>
      <c r="K17153" s="3">
        <v>32.441769230769232</v>
      </c>
      <c r="L17153" s="4">
        <v>0.35</v>
      </c>
    </row>
    <row r="17154" spans="1:12" x14ac:dyDescent="0.35">
      <c r="A17154" s="1" t="s">
        <v>28759</v>
      </c>
      <c r="B17154" t="s">
        <v>28760</v>
      </c>
      <c r="C17154" t="s">
        <v>34</v>
      </c>
      <c r="D17154" t="s">
        <v>35</v>
      </c>
      <c r="E17154">
        <v>1</v>
      </c>
      <c r="F17154" s="2">
        <v>129.69999999999999</v>
      </c>
      <c r="G17154" s="3">
        <v>268</v>
      </c>
      <c r="H17154" s="3">
        <v>1.2969999999999999</v>
      </c>
      <c r="I17154" s="3">
        <v>6.0958999999999994</v>
      </c>
      <c r="J17154" s="3">
        <v>137.09289999999999</v>
      </c>
      <c r="K17154" s="3">
        <v>210.91215384615381</v>
      </c>
      <c r="L17154" s="4">
        <v>0.35</v>
      </c>
    </row>
    <row r="17155" spans="1:12" x14ac:dyDescent="0.35">
      <c r="A17155" s="1" t="s">
        <v>28761</v>
      </c>
      <c r="B17155" t="s">
        <v>28762</v>
      </c>
      <c r="C17155" t="s">
        <v>34</v>
      </c>
      <c r="D17155" t="s">
        <v>35</v>
      </c>
      <c r="E17155">
        <v>1</v>
      </c>
      <c r="F17155" s="2">
        <v>4119.59</v>
      </c>
      <c r="G17155" s="3">
        <v>8494</v>
      </c>
      <c r="H17155" s="3">
        <v>41.195900000000002</v>
      </c>
      <c r="I17155" s="3">
        <v>193.62073000000001</v>
      </c>
      <c r="J17155" s="3">
        <v>4354.4066299999995</v>
      </c>
      <c r="K17155" s="3">
        <v>6699.0871230769217</v>
      </c>
      <c r="L17155" s="4">
        <v>0.34999999999999992</v>
      </c>
    </row>
    <row r="17156" spans="1:12" x14ac:dyDescent="0.35">
      <c r="A17156" s="1" t="s">
        <v>28763</v>
      </c>
      <c r="B17156" t="s">
        <v>28432</v>
      </c>
      <c r="C17156" t="s">
        <v>34</v>
      </c>
      <c r="D17156" t="s">
        <v>35</v>
      </c>
      <c r="E17156">
        <v>1</v>
      </c>
      <c r="F17156" s="2">
        <v>195.92</v>
      </c>
      <c r="G17156" s="3">
        <v>404</v>
      </c>
      <c r="H17156" s="3">
        <v>1.9591999999999998</v>
      </c>
      <c r="I17156" s="3">
        <v>9.20824</v>
      </c>
      <c r="J17156" s="3">
        <v>207.08743999999999</v>
      </c>
      <c r="K17156" s="3">
        <v>318.59606153846153</v>
      </c>
      <c r="L17156" s="4">
        <v>0.35000000000000003</v>
      </c>
    </row>
    <row r="17157" spans="1:12" x14ac:dyDescent="0.35">
      <c r="A17157" s="1" t="s">
        <v>28764</v>
      </c>
      <c r="B17157" t="s">
        <v>28765</v>
      </c>
      <c r="C17157" t="s">
        <v>34</v>
      </c>
      <c r="D17157" t="s">
        <v>35</v>
      </c>
      <c r="E17157">
        <v>1</v>
      </c>
      <c r="F17157" s="2">
        <v>116.95</v>
      </c>
      <c r="G17157" s="3">
        <v>242</v>
      </c>
      <c r="H17157" s="3">
        <v>1.1695</v>
      </c>
      <c r="I17157" s="3">
        <v>5.4966499999999998</v>
      </c>
      <c r="J17157" s="3">
        <v>123.61615</v>
      </c>
      <c r="K17157" s="3">
        <v>190.1786923076923</v>
      </c>
      <c r="L17157" s="4">
        <v>0.35</v>
      </c>
    </row>
    <row r="17158" spans="1:12" x14ac:dyDescent="0.35">
      <c r="A17158" s="1" t="s">
        <v>28766</v>
      </c>
      <c r="B17158" t="s">
        <v>28767</v>
      </c>
      <c r="C17158" t="s">
        <v>34</v>
      </c>
      <c r="D17158" t="s">
        <v>35</v>
      </c>
      <c r="E17158">
        <v>1</v>
      </c>
      <c r="F17158" s="2">
        <v>19.079999999999998</v>
      </c>
      <c r="G17158" s="3">
        <v>40</v>
      </c>
      <c r="H17158" s="3">
        <v>0.1908</v>
      </c>
      <c r="I17158" s="3">
        <v>0.89675999999999989</v>
      </c>
      <c r="J17158" s="3">
        <v>20.167559999999998</v>
      </c>
      <c r="K17158" s="3">
        <v>31.027015384615382</v>
      </c>
      <c r="L17158" s="4">
        <v>0.35</v>
      </c>
    </row>
    <row r="17159" spans="1:12" x14ac:dyDescent="0.35">
      <c r="A17159" s="1" t="s">
        <v>28768</v>
      </c>
      <c r="B17159" t="s">
        <v>28769</v>
      </c>
      <c r="C17159" t="s">
        <v>34</v>
      </c>
      <c r="D17159" t="s">
        <v>35</v>
      </c>
      <c r="E17159">
        <v>1</v>
      </c>
      <c r="F17159" s="2">
        <v>238.73</v>
      </c>
      <c r="G17159" s="3">
        <v>493</v>
      </c>
      <c r="H17159" s="3">
        <v>2.3872999999999998</v>
      </c>
      <c r="I17159" s="3">
        <v>11.22031</v>
      </c>
      <c r="J17159" s="3">
        <v>252.33761000000001</v>
      </c>
      <c r="K17159" s="3">
        <v>388.2117076923077</v>
      </c>
      <c r="L17159" s="4">
        <v>0.35</v>
      </c>
    </row>
    <row r="17160" spans="1:12" x14ac:dyDescent="0.35">
      <c r="A17160" s="1" t="s">
        <v>28770</v>
      </c>
      <c r="B17160" t="s">
        <v>28236</v>
      </c>
      <c r="C17160" t="s">
        <v>34</v>
      </c>
      <c r="D17160" t="s">
        <v>35</v>
      </c>
      <c r="E17160">
        <v>1</v>
      </c>
      <c r="F17160" s="2">
        <v>20062.349999999999</v>
      </c>
      <c r="G17160" s="3">
        <v>41366</v>
      </c>
      <c r="H17160" s="3">
        <v>200.62349999999998</v>
      </c>
      <c r="I17160" s="3">
        <v>942.93044999999995</v>
      </c>
      <c r="J17160" s="3">
        <v>21205.90395</v>
      </c>
      <c r="K17160" s="3">
        <v>32624.467615384616</v>
      </c>
      <c r="L17160" s="4">
        <v>0.35000000000000003</v>
      </c>
    </row>
    <row r="17161" spans="1:12" x14ac:dyDescent="0.35">
      <c r="A17161" s="1" t="s">
        <v>28771</v>
      </c>
      <c r="B17161" t="s">
        <v>28772</v>
      </c>
      <c r="C17161" t="s">
        <v>34</v>
      </c>
      <c r="D17161" t="s">
        <v>35</v>
      </c>
      <c r="E17161">
        <v>1</v>
      </c>
      <c r="F17161" s="2">
        <v>7487.37</v>
      </c>
      <c r="G17161" s="3">
        <v>15438</v>
      </c>
      <c r="H17161" s="3">
        <v>74.873699999999999</v>
      </c>
      <c r="I17161" s="3">
        <v>351.90638999999999</v>
      </c>
      <c r="J17161" s="3">
        <v>7914.1500900000001</v>
      </c>
      <c r="K17161" s="3">
        <v>12175.615523076924</v>
      </c>
      <c r="L17161" s="4">
        <v>0.35000000000000003</v>
      </c>
    </row>
    <row r="17162" spans="1:12" x14ac:dyDescent="0.35">
      <c r="A17162" s="1">
        <v>40234</v>
      </c>
      <c r="B17162" t="s">
        <v>28773</v>
      </c>
      <c r="C17162" t="s">
        <v>34</v>
      </c>
      <c r="D17162" t="s">
        <v>35</v>
      </c>
      <c r="E17162">
        <v>1</v>
      </c>
      <c r="F17162" s="2">
        <v>15.6</v>
      </c>
      <c r="G17162" s="3">
        <v>33</v>
      </c>
      <c r="H17162" s="3">
        <v>0.156</v>
      </c>
      <c r="I17162" s="3">
        <v>0.73319999999999996</v>
      </c>
      <c r="J17162" s="3">
        <v>16.4892</v>
      </c>
      <c r="K17162" s="3">
        <v>25.367999999999999</v>
      </c>
      <c r="L17162" s="4">
        <v>0.35</v>
      </c>
    </row>
    <row r="17163" spans="1:12" x14ac:dyDescent="0.35">
      <c r="A17163" s="1">
        <v>41554</v>
      </c>
      <c r="B17163" t="s">
        <v>28774</v>
      </c>
      <c r="C17163" t="s">
        <v>26</v>
      </c>
      <c r="D17163" t="s">
        <v>27</v>
      </c>
      <c r="E17163">
        <v>1</v>
      </c>
      <c r="F17163" s="2">
        <v>32.99</v>
      </c>
      <c r="G17163" s="3">
        <v>69</v>
      </c>
      <c r="H17163" s="3">
        <v>0.32990000000000003</v>
      </c>
      <c r="I17163" s="3">
        <v>1.5505300000000002</v>
      </c>
      <c r="J17163" s="3">
        <v>34.870430000000006</v>
      </c>
      <c r="K17163" s="3">
        <v>53.646815384615394</v>
      </c>
      <c r="L17163" s="4">
        <v>0.35</v>
      </c>
    </row>
    <row r="17164" spans="1:12" x14ac:dyDescent="0.35">
      <c r="A17164" s="1" t="s">
        <v>28775</v>
      </c>
      <c r="B17164" t="s">
        <v>28776</v>
      </c>
      <c r="C17164" t="s">
        <v>34</v>
      </c>
      <c r="D17164" t="s">
        <v>35</v>
      </c>
      <c r="E17164">
        <v>1</v>
      </c>
      <c r="F17164" s="2">
        <v>12.49</v>
      </c>
      <c r="G17164" s="3">
        <v>26</v>
      </c>
      <c r="H17164" s="3">
        <v>0.12490000000000001</v>
      </c>
      <c r="I17164" s="3">
        <v>0.58703000000000005</v>
      </c>
      <c r="J17164" s="3">
        <v>13.201930000000001</v>
      </c>
      <c r="K17164" s="3">
        <v>20.310661538461538</v>
      </c>
      <c r="L17164" s="4">
        <v>0.34999999999999992</v>
      </c>
    </row>
    <row r="17165" spans="1:12" x14ac:dyDescent="0.35">
      <c r="A17165" s="1" t="s">
        <v>28777</v>
      </c>
      <c r="B17165" t="s">
        <v>28778</v>
      </c>
      <c r="C17165" t="s">
        <v>34</v>
      </c>
      <c r="D17165" t="s">
        <v>35</v>
      </c>
      <c r="E17165">
        <v>1</v>
      </c>
      <c r="F17165" s="2">
        <v>1335.96</v>
      </c>
      <c r="G17165" s="3">
        <v>2755</v>
      </c>
      <c r="H17165" s="3">
        <v>13.3596</v>
      </c>
      <c r="I17165" s="3">
        <v>62.790120000000002</v>
      </c>
      <c r="J17165" s="3">
        <v>1412.1097199999999</v>
      </c>
      <c r="K17165" s="3">
        <v>2172.4764923076923</v>
      </c>
      <c r="L17165" s="4">
        <v>0.35000000000000003</v>
      </c>
    </row>
    <row r="17166" spans="1:12" x14ac:dyDescent="0.35">
      <c r="A17166" s="1" t="s">
        <v>28779</v>
      </c>
      <c r="B17166" t="s">
        <v>28780</v>
      </c>
      <c r="C17166" t="s">
        <v>26</v>
      </c>
      <c r="D17166" t="s">
        <v>27</v>
      </c>
      <c r="E17166">
        <v>1</v>
      </c>
      <c r="F17166" s="2">
        <v>177.37</v>
      </c>
      <c r="G17166" s="3">
        <v>366</v>
      </c>
      <c r="H17166" s="3">
        <v>1.7737000000000001</v>
      </c>
      <c r="I17166" s="3">
        <v>8.3363899999999997</v>
      </c>
      <c r="J17166" s="3">
        <v>187.48008999999999</v>
      </c>
      <c r="K17166" s="3">
        <v>288.43090769230764</v>
      </c>
      <c r="L17166" s="4">
        <v>0.34999999999999992</v>
      </c>
    </row>
    <row r="17167" spans="1:12" x14ac:dyDescent="0.35">
      <c r="A17167" s="1" t="s">
        <v>28781</v>
      </c>
      <c r="B17167" t="s">
        <v>28782</v>
      </c>
      <c r="C17167" t="s">
        <v>13</v>
      </c>
      <c r="D17167" t="s">
        <v>14</v>
      </c>
      <c r="E17167">
        <v>1</v>
      </c>
      <c r="F17167" s="2">
        <v>8.76</v>
      </c>
      <c r="G17167" s="3">
        <v>19</v>
      </c>
      <c r="H17167" s="3">
        <v>8.7599999999999997E-2</v>
      </c>
      <c r="I17167" s="3">
        <v>0.41171999999999997</v>
      </c>
      <c r="J17167" s="3">
        <v>9.2593200000000007</v>
      </c>
      <c r="K17167" s="3">
        <v>14.245107692307693</v>
      </c>
      <c r="L17167" s="4">
        <v>0.35</v>
      </c>
    </row>
    <row r="17168" spans="1:12" x14ac:dyDescent="0.35">
      <c r="A17168" s="1">
        <v>41608</v>
      </c>
      <c r="B17168" t="s">
        <v>28783</v>
      </c>
      <c r="C17168" t="s">
        <v>34</v>
      </c>
      <c r="D17168" t="s">
        <v>35</v>
      </c>
      <c r="E17168">
        <v>1</v>
      </c>
      <c r="F17168" s="2">
        <v>74.23</v>
      </c>
      <c r="G17168" s="3">
        <v>154</v>
      </c>
      <c r="H17168" s="3">
        <v>0.74230000000000007</v>
      </c>
      <c r="I17168" s="3">
        <v>3.4888100000000004</v>
      </c>
      <c r="J17168" s="3">
        <v>78.461110000000005</v>
      </c>
      <c r="K17168" s="3">
        <v>120.7094</v>
      </c>
      <c r="L17168" s="4">
        <v>0.35</v>
      </c>
    </row>
    <row r="17169" spans="1:12" x14ac:dyDescent="0.35">
      <c r="A17169" s="1" t="s">
        <v>28784</v>
      </c>
      <c r="B17169" t="s">
        <v>28785</v>
      </c>
      <c r="C17169" t="s">
        <v>34</v>
      </c>
      <c r="D17169" t="s">
        <v>35</v>
      </c>
      <c r="E17169">
        <v>1</v>
      </c>
      <c r="F17169" s="2">
        <v>6696.91</v>
      </c>
      <c r="G17169" s="3">
        <v>13809</v>
      </c>
      <c r="H17169" s="3">
        <v>66.969099999999997</v>
      </c>
      <c r="I17169" s="3">
        <v>314.75477000000001</v>
      </c>
      <c r="J17169" s="3">
        <v>7078.6338699999997</v>
      </c>
      <c r="K17169" s="3">
        <v>10890.205953846153</v>
      </c>
      <c r="L17169" s="4">
        <v>0.35</v>
      </c>
    </row>
    <row r="17170" spans="1:12" x14ac:dyDescent="0.35">
      <c r="A17170" s="1" t="s">
        <v>28786</v>
      </c>
      <c r="B17170" t="s">
        <v>23384</v>
      </c>
      <c r="C17170" t="s">
        <v>34</v>
      </c>
      <c r="D17170" t="s">
        <v>35</v>
      </c>
      <c r="E17170">
        <v>1</v>
      </c>
      <c r="F17170" s="2">
        <v>18295.2</v>
      </c>
      <c r="G17170" s="3">
        <v>37723</v>
      </c>
      <c r="H17170" s="3">
        <v>182.952</v>
      </c>
      <c r="I17170" s="3">
        <v>859.87440000000004</v>
      </c>
      <c r="J17170" s="3">
        <v>19338.026400000002</v>
      </c>
      <c r="K17170" s="3">
        <v>29750.80984615385</v>
      </c>
      <c r="L17170" s="4">
        <v>0.35000000000000003</v>
      </c>
    </row>
    <row r="17171" spans="1:12" x14ac:dyDescent="0.35">
      <c r="A17171" s="1" t="s">
        <v>28787</v>
      </c>
      <c r="B17171" t="s">
        <v>28788</v>
      </c>
      <c r="C17171" t="s">
        <v>34</v>
      </c>
      <c r="D17171" t="s">
        <v>35</v>
      </c>
      <c r="E17171">
        <v>1</v>
      </c>
      <c r="F17171" s="2">
        <v>993.2</v>
      </c>
      <c r="G17171" s="3">
        <v>2048</v>
      </c>
      <c r="H17171" s="3">
        <v>9.9320000000000004</v>
      </c>
      <c r="I17171" s="3">
        <v>46.680399999999999</v>
      </c>
      <c r="J17171" s="3">
        <v>1049.8124</v>
      </c>
      <c r="K17171" s="3">
        <v>1615.096</v>
      </c>
      <c r="L17171" s="4">
        <v>0.35</v>
      </c>
    </row>
    <row r="17172" spans="1:12" x14ac:dyDescent="0.35">
      <c r="A17172" s="1" t="s">
        <v>28789</v>
      </c>
      <c r="B17172" t="s">
        <v>28790</v>
      </c>
      <c r="C17172" t="s">
        <v>34</v>
      </c>
      <c r="D17172" t="s">
        <v>35</v>
      </c>
      <c r="E17172">
        <v>1</v>
      </c>
      <c r="F17172" s="2">
        <v>13.54</v>
      </c>
      <c r="G17172" s="3">
        <v>28</v>
      </c>
      <c r="H17172" s="3">
        <v>0.13539999999999999</v>
      </c>
      <c r="I17172" s="3">
        <v>0.63637999999999995</v>
      </c>
      <c r="J17172" s="3">
        <v>14.311779999999999</v>
      </c>
      <c r="K17172" s="3">
        <v>22.018123076923075</v>
      </c>
      <c r="L17172" s="4">
        <v>0.35</v>
      </c>
    </row>
    <row r="17173" spans="1:12" x14ac:dyDescent="0.35">
      <c r="A17173" s="1" t="s">
        <v>28791</v>
      </c>
      <c r="B17173" t="s">
        <v>28792</v>
      </c>
      <c r="C17173" t="s">
        <v>34</v>
      </c>
      <c r="D17173" t="s">
        <v>35</v>
      </c>
      <c r="E17173">
        <v>1</v>
      </c>
      <c r="F17173" s="2">
        <v>494.5</v>
      </c>
      <c r="G17173" s="3">
        <v>1020</v>
      </c>
      <c r="H17173" s="3">
        <v>4.9450000000000003</v>
      </c>
      <c r="I17173" s="3">
        <v>23.241499999999998</v>
      </c>
      <c r="J17173" s="3">
        <v>522.68650000000002</v>
      </c>
      <c r="K17173" s="3">
        <v>804.13307692307694</v>
      </c>
      <c r="L17173" s="4">
        <v>0.35</v>
      </c>
    </row>
    <row r="17174" spans="1:12" x14ac:dyDescent="0.35">
      <c r="A17174" s="1" t="s">
        <v>28793</v>
      </c>
      <c r="B17174" t="s">
        <v>28794</v>
      </c>
      <c r="C17174" t="s">
        <v>34</v>
      </c>
      <c r="D17174" t="s">
        <v>35</v>
      </c>
      <c r="E17174">
        <v>1</v>
      </c>
      <c r="F17174" s="2">
        <v>105.73</v>
      </c>
      <c r="G17174" s="3">
        <v>218</v>
      </c>
      <c r="H17174" s="3">
        <v>1.0573000000000001</v>
      </c>
      <c r="I17174" s="3">
        <v>4.9693100000000001</v>
      </c>
      <c r="J17174" s="3">
        <v>111.75660999999999</v>
      </c>
      <c r="K17174" s="3">
        <v>171.93324615384614</v>
      </c>
      <c r="L17174" s="4">
        <v>0.35</v>
      </c>
    </row>
    <row r="17175" spans="1:12" x14ac:dyDescent="0.35">
      <c r="A17175" s="1" t="s">
        <v>28795</v>
      </c>
      <c r="B17175" t="s">
        <v>28796</v>
      </c>
      <c r="C17175" t="s">
        <v>13</v>
      </c>
      <c r="D17175" t="s">
        <v>14</v>
      </c>
      <c r="E17175">
        <v>1</v>
      </c>
      <c r="F17175" s="2">
        <v>438.18</v>
      </c>
      <c r="G17175" s="3">
        <v>904</v>
      </c>
      <c r="H17175" s="3">
        <v>4.3818000000000001</v>
      </c>
      <c r="I17175" s="3">
        <v>20.594460000000002</v>
      </c>
      <c r="J17175" s="3">
        <v>463.15626000000003</v>
      </c>
      <c r="K17175" s="3">
        <v>712.54809230769229</v>
      </c>
      <c r="L17175" s="4">
        <v>0.34999999999999992</v>
      </c>
    </row>
    <row r="17176" spans="1:12" x14ac:dyDescent="0.35">
      <c r="A17176" s="1" t="s">
        <v>28797</v>
      </c>
      <c r="B17176" t="s">
        <v>28798</v>
      </c>
      <c r="C17176" t="s">
        <v>34</v>
      </c>
      <c r="D17176" t="s">
        <v>35</v>
      </c>
      <c r="E17176">
        <v>1</v>
      </c>
      <c r="F17176" s="2">
        <v>9.64</v>
      </c>
      <c r="G17176" s="3">
        <v>20</v>
      </c>
      <c r="H17176" s="3">
        <v>9.6400000000000013E-2</v>
      </c>
      <c r="I17176" s="3">
        <v>0.45308000000000004</v>
      </c>
      <c r="J17176" s="3">
        <v>10.18948</v>
      </c>
      <c r="K17176" s="3">
        <v>15.676123076923076</v>
      </c>
      <c r="L17176" s="4">
        <v>0.35</v>
      </c>
    </row>
    <row r="17177" spans="1:12" x14ac:dyDescent="0.35">
      <c r="A17177" s="1" t="s">
        <v>28799</v>
      </c>
      <c r="B17177" t="s">
        <v>28800</v>
      </c>
      <c r="C17177" t="s">
        <v>34</v>
      </c>
      <c r="D17177" t="s">
        <v>35</v>
      </c>
      <c r="E17177">
        <v>1</v>
      </c>
      <c r="F17177" s="2">
        <v>70.95</v>
      </c>
      <c r="G17177" s="3">
        <v>147</v>
      </c>
      <c r="H17177" s="3">
        <v>0.70950000000000002</v>
      </c>
      <c r="I17177" s="3">
        <v>3.3346500000000003</v>
      </c>
      <c r="J17177" s="3">
        <v>74.994150000000005</v>
      </c>
      <c r="K17177" s="3">
        <v>115.37561538461539</v>
      </c>
      <c r="L17177" s="4">
        <v>0.35</v>
      </c>
    </row>
    <row r="17178" spans="1:12" x14ac:dyDescent="0.35">
      <c r="A17178" s="1" t="s">
        <v>28801</v>
      </c>
      <c r="B17178" t="s">
        <v>28802</v>
      </c>
      <c r="C17178" t="s">
        <v>34</v>
      </c>
      <c r="D17178" t="s">
        <v>35</v>
      </c>
      <c r="E17178">
        <v>1</v>
      </c>
      <c r="F17178" s="2">
        <v>4.3899999999999997</v>
      </c>
      <c r="G17178" s="3">
        <v>10</v>
      </c>
      <c r="H17178" s="3">
        <v>4.3899999999999995E-2</v>
      </c>
      <c r="I17178" s="3">
        <v>0.20632999999999999</v>
      </c>
      <c r="J17178" s="3">
        <v>4.6402299999999999</v>
      </c>
      <c r="K17178" s="3">
        <v>7.1388153846153841</v>
      </c>
      <c r="L17178" s="4">
        <v>0.35</v>
      </c>
    </row>
    <row r="17179" spans="1:12" x14ac:dyDescent="0.35">
      <c r="A17179" s="1" t="s">
        <v>28803</v>
      </c>
      <c r="B17179" t="s">
        <v>28804</v>
      </c>
      <c r="C17179" t="s">
        <v>34</v>
      </c>
      <c r="D17179" t="s">
        <v>35</v>
      </c>
      <c r="E17179">
        <v>1</v>
      </c>
      <c r="F17179" s="2">
        <v>198</v>
      </c>
      <c r="G17179" s="3">
        <v>409</v>
      </c>
      <c r="H17179" s="3">
        <v>1.98</v>
      </c>
      <c r="I17179" s="3">
        <v>9.3059999999999992</v>
      </c>
      <c r="J17179" s="3">
        <v>209.286</v>
      </c>
      <c r="K17179" s="3">
        <v>321.97846153846154</v>
      </c>
      <c r="L17179" s="4">
        <v>0.35000000000000003</v>
      </c>
    </row>
    <row r="17180" spans="1:12" x14ac:dyDescent="0.35">
      <c r="A17180" s="1" t="s">
        <v>28805</v>
      </c>
      <c r="B17180" t="s">
        <v>28592</v>
      </c>
      <c r="C17180" t="s">
        <v>34</v>
      </c>
      <c r="D17180" t="s">
        <v>35</v>
      </c>
      <c r="E17180">
        <v>1</v>
      </c>
      <c r="F17180" s="2">
        <v>7923.96</v>
      </c>
      <c r="G17180" s="3">
        <v>16339</v>
      </c>
      <c r="H17180" s="3">
        <v>79.239599999999996</v>
      </c>
      <c r="I17180" s="3">
        <v>372.42612000000003</v>
      </c>
      <c r="J17180" s="3">
        <v>8375.62572</v>
      </c>
      <c r="K17180" s="3">
        <v>12885.578030769231</v>
      </c>
      <c r="L17180" s="4">
        <v>0.35000000000000003</v>
      </c>
    </row>
    <row r="17181" spans="1:12" x14ac:dyDescent="0.35">
      <c r="A17181" s="1" t="s">
        <v>28806</v>
      </c>
      <c r="B17181" t="s">
        <v>28133</v>
      </c>
      <c r="C17181" t="s">
        <v>34</v>
      </c>
      <c r="D17181" t="s">
        <v>35</v>
      </c>
      <c r="E17181">
        <v>1</v>
      </c>
      <c r="F17181" s="2">
        <v>322.87</v>
      </c>
      <c r="G17181" s="3">
        <v>666</v>
      </c>
      <c r="H17181" s="3">
        <v>3.2286999999999999</v>
      </c>
      <c r="I17181" s="3">
        <v>15.17489</v>
      </c>
      <c r="J17181" s="3">
        <v>341.27359000000001</v>
      </c>
      <c r="K17181" s="3">
        <v>525.03629230769229</v>
      </c>
      <c r="L17181" s="4">
        <v>0.35</v>
      </c>
    </row>
    <row r="17182" spans="1:12" x14ac:dyDescent="0.35">
      <c r="A17182" s="1" t="s">
        <v>28807</v>
      </c>
      <c r="B17182" t="s">
        <v>28808</v>
      </c>
      <c r="C17182" t="s">
        <v>34</v>
      </c>
      <c r="D17182" t="s">
        <v>35</v>
      </c>
      <c r="E17182">
        <v>1</v>
      </c>
      <c r="F17182" s="2">
        <v>57.23</v>
      </c>
      <c r="G17182" s="3">
        <v>118</v>
      </c>
      <c r="H17182" s="3">
        <v>0.57230000000000003</v>
      </c>
      <c r="I17182" s="3">
        <v>2.68981</v>
      </c>
      <c r="J17182" s="3">
        <v>60.492109999999997</v>
      </c>
      <c r="K17182" s="3">
        <v>93.06478461538461</v>
      </c>
      <c r="L17182" s="4">
        <v>0.35</v>
      </c>
    </row>
    <row r="17183" spans="1:12" x14ac:dyDescent="0.35">
      <c r="A17183" s="1" t="s">
        <v>28809</v>
      </c>
      <c r="B17183" t="s">
        <v>28810</v>
      </c>
      <c r="C17183" t="s">
        <v>363</v>
      </c>
      <c r="D17183" t="s">
        <v>364</v>
      </c>
      <c r="E17183">
        <v>1</v>
      </c>
      <c r="F17183" s="2">
        <v>59.02</v>
      </c>
      <c r="G17183" s="3">
        <v>122</v>
      </c>
      <c r="H17183" s="3">
        <v>0.59020000000000006</v>
      </c>
      <c r="I17183" s="3">
        <v>2.7739400000000001</v>
      </c>
      <c r="J17183" s="3">
        <v>62.384140000000009</v>
      </c>
      <c r="K17183" s="3">
        <v>95.975600000000014</v>
      </c>
      <c r="L17183" s="4">
        <v>0.35</v>
      </c>
    </row>
    <row r="17184" spans="1:12" x14ac:dyDescent="0.35">
      <c r="A17184" s="1" t="s">
        <v>28811</v>
      </c>
      <c r="B17184" t="s">
        <v>28812</v>
      </c>
      <c r="C17184" t="s">
        <v>34</v>
      </c>
      <c r="D17184" t="s">
        <v>35</v>
      </c>
      <c r="E17184">
        <v>1</v>
      </c>
      <c r="F17184" s="2">
        <v>998.64</v>
      </c>
      <c r="G17184" s="3">
        <v>2060</v>
      </c>
      <c r="H17184" s="3">
        <v>9.9863999999999997</v>
      </c>
      <c r="I17184" s="3">
        <v>46.936079999999997</v>
      </c>
      <c r="J17184" s="3">
        <v>1055.5624800000001</v>
      </c>
      <c r="K17184" s="3">
        <v>1623.9422769230769</v>
      </c>
      <c r="L17184" s="4">
        <v>0.34999999999999992</v>
      </c>
    </row>
    <row r="17185" spans="1:12" x14ac:dyDescent="0.35">
      <c r="A17185" s="1">
        <v>50998</v>
      </c>
      <c r="B17185" t="s">
        <v>28813</v>
      </c>
      <c r="C17185" t="s">
        <v>34</v>
      </c>
      <c r="D17185" t="s">
        <v>35</v>
      </c>
      <c r="E17185">
        <v>1</v>
      </c>
      <c r="F17185" s="2">
        <v>1026.8</v>
      </c>
      <c r="G17185" s="3">
        <v>2118</v>
      </c>
      <c r="H17185" s="3">
        <v>10.267999999999999</v>
      </c>
      <c r="I17185" s="3">
        <v>48.259599999999999</v>
      </c>
      <c r="J17185" s="3">
        <v>1085.3276000000001</v>
      </c>
      <c r="K17185" s="3">
        <v>1669.7347692307692</v>
      </c>
      <c r="L17185" s="4">
        <v>0.34999999999999992</v>
      </c>
    </row>
    <row r="17186" spans="1:12" x14ac:dyDescent="0.35">
      <c r="A17186" s="1" t="s">
        <v>28814</v>
      </c>
      <c r="B17186" t="s">
        <v>28815</v>
      </c>
      <c r="C17186" t="s">
        <v>34</v>
      </c>
      <c r="D17186" t="s">
        <v>35</v>
      </c>
      <c r="E17186">
        <v>1</v>
      </c>
      <c r="F17186" s="2">
        <v>365.5</v>
      </c>
      <c r="G17186" s="3">
        <v>754</v>
      </c>
      <c r="H17186" s="3">
        <v>3.6550000000000002</v>
      </c>
      <c r="I17186" s="3">
        <v>17.1785</v>
      </c>
      <c r="J17186" s="3">
        <v>386.33349999999996</v>
      </c>
      <c r="K17186" s="3">
        <v>594.35923076923063</v>
      </c>
      <c r="L17186" s="4">
        <v>0.34999999999999992</v>
      </c>
    </row>
    <row r="17187" spans="1:12" x14ac:dyDescent="0.35">
      <c r="A17187" s="1" t="s">
        <v>28816</v>
      </c>
      <c r="B17187" t="s">
        <v>28817</v>
      </c>
      <c r="C17187" t="s">
        <v>34</v>
      </c>
      <c r="D17187" t="s">
        <v>35</v>
      </c>
      <c r="E17187">
        <v>1</v>
      </c>
      <c r="F17187" s="2">
        <v>42.56</v>
      </c>
      <c r="G17187" s="3">
        <v>88</v>
      </c>
      <c r="H17187" s="3">
        <v>0.42560000000000003</v>
      </c>
      <c r="I17187" s="3">
        <v>2.0003200000000003</v>
      </c>
      <c r="J17187" s="3">
        <v>44.985920000000007</v>
      </c>
      <c r="K17187" s="3">
        <v>69.209107692307697</v>
      </c>
      <c r="L17187" s="4">
        <v>0.34999999999999992</v>
      </c>
    </row>
    <row r="17188" spans="1:12" x14ac:dyDescent="0.35">
      <c r="A17188" s="1" t="s">
        <v>28818</v>
      </c>
      <c r="B17188" t="s">
        <v>28819</v>
      </c>
      <c r="C17188" t="s">
        <v>13</v>
      </c>
      <c r="D17188" t="s">
        <v>14</v>
      </c>
      <c r="E17188">
        <v>1</v>
      </c>
      <c r="F17188" s="2">
        <v>42.17</v>
      </c>
      <c r="G17188" s="3">
        <v>87</v>
      </c>
      <c r="H17188" s="3">
        <v>0.42170000000000002</v>
      </c>
      <c r="I17188" s="3">
        <v>1.9819900000000001</v>
      </c>
      <c r="J17188" s="3">
        <v>44.573690000000006</v>
      </c>
      <c r="K17188" s="3">
        <v>68.574907692307704</v>
      </c>
      <c r="L17188" s="4">
        <v>0.35000000000000003</v>
      </c>
    </row>
    <row r="17189" spans="1:12" x14ac:dyDescent="0.35">
      <c r="A17189" s="1" t="s">
        <v>28820</v>
      </c>
      <c r="B17189" t="s">
        <v>28432</v>
      </c>
      <c r="C17189" t="s">
        <v>363</v>
      </c>
      <c r="D17189" t="s">
        <v>364</v>
      </c>
      <c r="E17189">
        <v>1</v>
      </c>
      <c r="F17189" s="2">
        <v>79.91</v>
      </c>
      <c r="G17189" s="3">
        <v>165</v>
      </c>
      <c r="H17189" s="3">
        <v>0.79910000000000003</v>
      </c>
      <c r="I17189" s="3">
        <v>3.7557700000000001</v>
      </c>
      <c r="J17189" s="3">
        <v>84.464869999999991</v>
      </c>
      <c r="K17189" s="3">
        <v>129.94595384615383</v>
      </c>
      <c r="L17189" s="4">
        <v>0.35</v>
      </c>
    </row>
    <row r="17190" spans="1:12" x14ac:dyDescent="0.35">
      <c r="A17190" s="1">
        <v>50120</v>
      </c>
      <c r="B17190" t="s">
        <v>28821</v>
      </c>
      <c r="C17190" t="s">
        <v>34</v>
      </c>
      <c r="D17190" t="s">
        <v>35</v>
      </c>
      <c r="E17190">
        <v>1</v>
      </c>
      <c r="F17190" s="2">
        <v>2057.73</v>
      </c>
      <c r="G17190" s="3">
        <v>4243</v>
      </c>
      <c r="H17190" s="3">
        <v>20.577300000000001</v>
      </c>
      <c r="I17190" s="3">
        <v>96.713310000000007</v>
      </c>
      <c r="J17190" s="3">
        <v>2175.02061</v>
      </c>
      <c r="K17190" s="3">
        <v>3346.1855538461537</v>
      </c>
      <c r="L17190" s="4">
        <v>0.35</v>
      </c>
    </row>
    <row r="17191" spans="1:12" x14ac:dyDescent="0.35">
      <c r="A17191" s="1" t="s">
        <v>28822</v>
      </c>
      <c r="B17191" t="s">
        <v>28823</v>
      </c>
      <c r="C17191" t="s">
        <v>34</v>
      </c>
      <c r="D17191" t="s">
        <v>35</v>
      </c>
      <c r="E17191">
        <v>1</v>
      </c>
      <c r="F17191" s="2">
        <v>9.9700000000000006</v>
      </c>
      <c r="G17191" s="3">
        <v>21</v>
      </c>
      <c r="H17191" s="3">
        <v>9.9700000000000011E-2</v>
      </c>
      <c r="I17191" s="3">
        <v>0.46859000000000001</v>
      </c>
      <c r="J17191" s="3">
        <v>10.538290000000002</v>
      </c>
      <c r="K17191" s="3">
        <v>16.212753846153849</v>
      </c>
      <c r="L17191" s="4">
        <v>0.35</v>
      </c>
    </row>
    <row r="17192" spans="1:12" x14ac:dyDescent="0.35">
      <c r="A17192" s="1" t="s">
        <v>28824</v>
      </c>
      <c r="B17192" t="s">
        <v>28825</v>
      </c>
      <c r="C17192" t="s">
        <v>13</v>
      </c>
      <c r="D17192" t="s">
        <v>14</v>
      </c>
      <c r="E17192">
        <v>1</v>
      </c>
      <c r="F17192" s="2">
        <v>6.19</v>
      </c>
      <c r="G17192" s="3">
        <v>13</v>
      </c>
      <c r="H17192" s="3">
        <v>6.1900000000000004E-2</v>
      </c>
      <c r="I17192" s="3">
        <v>0.29093000000000002</v>
      </c>
      <c r="J17192" s="3">
        <v>6.5428300000000004</v>
      </c>
      <c r="K17192" s="3">
        <v>10.065892307692307</v>
      </c>
      <c r="L17192" s="4">
        <v>0.34999999999999992</v>
      </c>
    </row>
    <row r="17193" spans="1:12" x14ac:dyDescent="0.35">
      <c r="A17193" s="1" t="s">
        <v>28826</v>
      </c>
      <c r="B17193" t="s">
        <v>28827</v>
      </c>
      <c r="C17193" t="s">
        <v>34</v>
      </c>
      <c r="D17193" t="s">
        <v>35</v>
      </c>
      <c r="E17193">
        <v>1</v>
      </c>
      <c r="F17193" s="2">
        <v>25.93</v>
      </c>
      <c r="G17193" s="3">
        <v>54</v>
      </c>
      <c r="H17193" s="3">
        <v>0.25929999999999997</v>
      </c>
      <c r="I17193" s="3">
        <v>1.21871</v>
      </c>
      <c r="J17193" s="3">
        <v>27.408010000000001</v>
      </c>
      <c r="K17193" s="3">
        <v>42.166169230769228</v>
      </c>
      <c r="L17193" s="4">
        <v>0.34999999999999992</v>
      </c>
    </row>
    <row r="17194" spans="1:12" x14ac:dyDescent="0.35">
      <c r="A17194" s="1" t="s">
        <v>28828</v>
      </c>
      <c r="B17194" t="s">
        <v>28592</v>
      </c>
      <c r="C17194" t="s">
        <v>34</v>
      </c>
      <c r="D17194" t="s">
        <v>35</v>
      </c>
      <c r="E17194">
        <v>1</v>
      </c>
      <c r="F17194" s="2">
        <v>10308.870000000001</v>
      </c>
      <c r="G17194" s="3">
        <v>21256</v>
      </c>
      <c r="H17194" s="3">
        <v>103.08870000000002</v>
      </c>
      <c r="I17194" s="3">
        <v>484.51689000000005</v>
      </c>
      <c r="J17194" s="3">
        <v>10896.475590000002</v>
      </c>
      <c r="K17194" s="3">
        <v>16763.808600000004</v>
      </c>
      <c r="L17194" s="4">
        <v>0.35000000000000003</v>
      </c>
    </row>
    <row r="17195" spans="1:12" x14ac:dyDescent="0.35">
      <c r="A17195" s="1" t="s">
        <v>28829</v>
      </c>
      <c r="B17195" t="s">
        <v>19767</v>
      </c>
      <c r="C17195" t="s">
        <v>34</v>
      </c>
      <c r="D17195" t="s">
        <v>35</v>
      </c>
      <c r="E17195">
        <v>1</v>
      </c>
      <c r="F17195" s="2">
        <v>202.1</v>
      </c>
      <c r="G17195" s="3">
        <v>417</v>
      </c>
      <c r="H17195" s="3">
        <v>2.0209999999999999</v>
      </c>
      <c r="I17195" s="3">
        <v>9.4986999999999995</v>
      </c>
      <c r="J17195" s="3">
        <v>213.61969999999997</v>
      </c>
      <c r="K17195" s="3">
        <v>328.64569230769223</v>
      </c>
      <c r="L17195" s="4">
        <v>0.34999999999999992</v>
      </c>
    </row>
    <row r="17196" spans="1:12" x14ac:dyDescent="0.35">
      <c r="A17196" s="1" t="s">
        <v>28830</v>
      </c>
      <c r="B17196" t="s">
        <v>28831</v>
      </c>
      <c r="C17196" t="s">
        <v>34</v>
      </c>
      <c r="D17196" t="s">
        <v>35</v>
      </c>
      <c r="E17196">
        <v>1</v>
      </c>
      <c r="F17196" s="2">
        <v>494.76</v>
      </c>
      <c r="G17196" s="3">
        <v>1021</v>
      </c>
      <c r="H17196" s="3">
        <v>4.9476000000000004</v>
      </c>
      <c r="I17196" s="3">
        <v>23.253720000000001</v>
      </c>
      <c r="J17196" s="3">
        <v>522.96132</v>
      </c>
      <c r="K17196" s="3">
        <v>804.55587692307688</v>
      </c>
      <c r="L17196" s="4">
        <v>0.35</v>
      </c>
    </row>
    <row r="17197" spans="1:12" x14ac:dyDescent="0.35">
      <c r="A17197" s="1" t="s">
        <v>28832</v>
      </c>
      <c r="B17197" t="s">
        <v>28833</v>
      </c>
      <c r="C17197" t="s">
        <v>34</v>
      </c>
      <c r="D17197" t="s">
        <v>35</v>
      </c>
      <c r="E17197">
        <v>1</v>
      </c>
      <c r="F17197" s="2">
        <v>666.5</v>
      </c>
      <c r="G17197" s="3">
        <v>1375</v>
      </c>
      <c r="H17197" s="3">
        <v>6.665</v>
      </c>
      <c r="I17197" s="3">
        <v>31.325500000000002</v>
      </c>
      <c r="J17197" s="3">
        <v>704.4905</v>
      </c>
      <c r="K17197" s="3">
        <v>1083.8315384615385</v>
      </c>
      <c r="L17197" s="4">
        <v>0.35</v>
      </c>
    </row>
    <row r="17198" spans="1:12" x14ac:dyDescent="0.35">
      <c r="A17198" s="1" t="s">
        <v>28834</v>
      </c>
      <c r="B17198" t="s">
        <v>28835</v>
      </c>
      <c r="C17198" t="s">
        <v>34</v>
      </c>
      <c r="D17198" t="s">
        <v>35</v>
      </c>
      <c r="E17198">
        <v>1</v>
      </c>
      <c r="F17198" s="2">
        <v>4119.59</v>
      </c>
      <c r="G17198" s="3">
        <v>8494</v>
      </c>
      <c r="H17198" s="3">
        <v>41.195900000000002</v>
      </c>
      <c r="I17198" s="3">
        <v>193.62073000000001</v>
      </c>
      <c r="J17198" s="3">
        <v>4354.4066299999995</v>
      </c>
      <c r="K17198" s="3">
        <v>6699.0871230769217</v>
      </c>
      <c r="L17198" s="4">
        <v>0.34999999999999992</v>
      </c>
    </row>
    <row r="17199" spans="1:12" x14ac:dyDescent="0.35">
      <c r="A17199" s="1" t="s">
        <v>28836</v>
      </c>
      <c r="B17199" t="s">
        <v>28837</v>
      </c>
      <c r="C17199" t="s">
        <v>26</v>
      </c>
      <c r="D17199" t="s">
        <v>27</v>
      </c>
      <c r="E17199">
        <v>1</v>
      </c>
      <c r="F17199" s="2">
        <v>642.95000000000005</v>
      </c>
      <c r="G17199" s="3">
        <v>1326</v>
      </c>
      <c r="H17199" s="3">
        <v>6.4295000000000009</v>
      </c>
      <c r="I17199" s="3">
        <v>30.218650000000004</v>
      </c>
      <c r="J17199" s="3">
        <v>679.59815000000003</v>
      </c>
      <c r="K17199" s="3">
        <v>1045.5356153846153</v>
      </c>
      <c r="L17199" s="4">
        <v>0.34999999999999992</v>
      </c>
    </row>
    <row r="17200" spans="1:12" x14ac:dyDescent="0.35">
      <c r="A17200" s="1" t="s">
        <v>28838</v>
      </c>
      <c r="B17200" t="s">
        <v>28839</v>
      </c>
      <c r="C17200" t="s">
        <v>34</v>
      </c>
      <c r="D17200" t="s">
        <v>35</v>
      </c>
      <c r="E17200">
        <v>1</v>
      </c>
      <c r="F17200" s="2">
        <v>1545.48</v>
      </c>
      <c r="G17200" s="3">
        <v>3187</v>
      </c>
      <c r="H17200" s="3">
        <v>15.454800000000001</v>
      </c>
      <c r="I17200" s="3">
        <v>72.637560000000008</v>
      </c>
      <c r="J17200" s="3">
        <v>1633.5723600000001</v>
      </c>
      <c r="K17200" s="3">
        <v>2513.1882461538462</v>
      </c>
      <c r="L17200" s="4">
        <v>0.35</v>
      </c>
    </row>
    <row r="17201" spans="1:12" x14ac:dyDescent="0.35">
      <c r="A17201" s="1" t="s">
        <v>28840</v>
      </c>
      <c r="B17201" t="s">
        <v>27230</v>
      </c>
      <c r="C17201" t="s">
        <v>34</v>
      </c>
      <c r="D17201" t="s">
        <v>35</v>
      </c>
      <c r="E17201">
        <v>1</v>
      </c>
      <c r="F17201" s="2">
        <v>9132.75</v>
      </c>
      <c r="G17201" s="3">
        <v>18831</v>
      </c>
      <c r="H17201" s="3">
        <v>91.327500000000001</v>
      </c>
      <c r="I17201" s="3">
        <v>429.23925000000003</v>
      </c>
      <c r="J17201" s="3">
        <v>9653.31675</v>
      </c>
      <c r="K17201" s="3">
        <v>14851.256538461537</v>
      </c>
      <c r="L17201" s="4">
        <v>0.35</v>
      </c>
    </row>
    <row r="17202" spans="1:12" x14ac:dyDescent="0.35">
      <c r="A17202" s="1" t="s">
        <v>28841</v>
      </c>
      <c r="B17202" t="s">
        <v>28842</v>
      </c>
      <c r="C17202" t="s">
        <v>34</v>
      </c>
      <c r="D17202" t="s">
        <v>35</v>
      </c>
      <c r="E17202">
        <v>1</v>
      </c>
      <c r="F17202" s="2">
        <v>2205.7199999999998</v>
      </c>
      <c r="G17202" s="3">
        <v>4548</v>
      </c>
      <c r="H17202" s="3">
        <v>22.057199999999998</v>
      </c>
      <c r="I17202" s="3">
        <v>103.66883999999999</v>
      </c>
      <c r="J17202" s="3">
        <v>2331.4460399999998</v>
      </c>
      <c r="K17202" s="3">
        <v>3586.8400615384612</v>
      </c>
      <c r="L17202" s="4">
        <v>0.35</v>
      </c>
    </row>
    <row r="17203" spans="1:12" x14ac:dyDescent="0.35">
      <c r="A17203" s="1" t="s">
        <v>28843</v>
      </c>
      <c r="B17203" t="s">
        <v>28844</v>
      </c>
      <c r="C17203" t="s">
        <v>34</v>
      </c>
      <c r="D17203" t="s">
        <v>35</v>
      </c>
      <c r="E17203">
        <v>1</v>
      </c>
      <c r="F17203" s="2">
        <v>15.05</v>
      </c>
      <c r="G17203" s="3">
        <v>32</v>
      </c>
      <c r="H17203" s="3">
        <v>0.15050000000000002</v>
      </c>
      <c r="I17203" s="3">
        <v>0.70735000000000003</v>
      </c>
      <c r="J17203" s="3">
        <v>15.90785</v>
      </c>
      <c r="K17203" s="3">
        <v>24.473615384615382</v>
      </c>
      <c r="L17203" s="4">
        <v>0.34999999999999992</v>
      </c>
    </row>
    <row r="17204" spans="1:12" x14ac:dyDescent="0.35">
      <c r="A17204" s="1" t="s">
        <v>28845</v>
      </c>
      <c r="B17204" t="s">
        <v>28846</v>
      </c>
      <c r="C17204" t="s">
        <v>34</v>
      </c>
      <c r="D17204" t="s">
        <v>35</v>
      </c>
      <c r="E17204">
        <v>1</v>
      </c>
      <c r="F17204" s="2">
        <v>1048.01</v>
      </c>
      <c r="G17204" s="3">
        <v>2161</v>
      </c>
      <c r="H17204" s="3">
        <v>10.4801</v>
      </c>
      <c r="I17204" s="3">
        <v>49.25647</v>
      </c>
      <c r="J17204" s="3">
        <v>1107.74657</v>
      </c>
      <c r="K17204" s="3">
        <v>1704.2254923076923</v>
      </c>
      <c r="L17204" s="4">
        <v>0.35</v>
      </c>
    </row>
    <row r="17205" spans="1:12" x14ac:dyDescent="0.35">
      <c r="A17205" s="1" t="s">
        <v>28847</v>
      </c>
      <c r="B17205" t="s">
        <v>28848</v>
      </c>
      <c r="C17205" t="s">
        <v>34</v>
      </c>
      <c r="D17205" t="s">
        <v>35</v>
      </c>
      <c r="E17205">
        <v>1</v>
      </c>
      <c r="F17205" s="2">
        <v>165.58</v>
      </c>
      <c r="G17205" s="3">
        <v>342</v>
      </c>
      <c r="H17205" s="3">
        <v>1.6558000000000002</v>
      </c>
      <c r="I17205" s="3">
        <v>7.7822600000000008</v>
      </c>
      <c r="J17205" s="3">
        <v>175.01806000000002</v>
      </c>
      <c r="K17205" s="3">
        <v>269.25855384615386</v>
      </c>
      <c r="L17205" s="4">
        <v>0.35</v>
      </c>
    </row>
    <row r="17206" spans="1:12" x14ac:dyDescent="0.35">
      <c r="A17206" s="1" t="s">
        <v>28849</v>
      </c>
      <c r="B17206" t="s">
        <v>28850</v>
      </c>
      <c r="C17206" t="s">
        <v>34</v>
      </c>
      <c r="D17206" t="s">
        <v>35</v>
      </c>
      <c r="E17206">
        <v>1</v>
      </c>
      <c r="F17206" s="2">
        <v>45.88</v>
      </c>
      <c r="G17206" s="3">
        <v>95</v>
      </c>
      <c r="H17206" s="3">
        <v>0.45880000000000004</v>
      </c>
      <c r="I17206" s="3">
        <v>2.1563600000000003</v>
      </c>
      <c r="J17206" s="3">
        <v>48.495159999999998</v>
      </c>
      <c r="K17206" s="3">
        <v>74.607938461538453</v>
      </c>
      <c r="L17206" s="4">
        <v>0.34999999999999992</v>
      </c>
    </row>
    <row r="17207" spans="1:12" x14ac:dyDescent="0.35">
      <c r="A17207" s="1" t="s">
        <v>28851</v>
      </c>
      <c r="B17207" t="s">
        <v>28852</v>
      </c>
      <c r="C17207" t="s">
        <v>13</v>
      </c>
      <c r="D17207" t="s">
        <v>14</v>
      </c>
      <c r="E17207">
        <v>1</v>
      </c>
      <c r="F17207" s="2">
        <v>413.04</v>
      </c>
      <c r="G17207" s="3">
        <v>852</v>
      </c>
      <c r="H17207" s="3">
        <v>4.1303999999999998</v>
      </c>
      <c r="I17207" s="3">
        <v>19.412880000000001</v>
      </c>
      <c r="J17207" s="3">
        <v>436.58328000000006</v>
      </c>
      <c r="K17207" s="3">
        <v>671.66658461538464</v>
      </c>
      <c r="L17207" s="4">
        <v>0.34999999999999992</v>
      </c>
    </row>
    <row r="17208" spans="1:12" x14ac:dyDescent="0.35">
      <c r="A17208" s="1" t="s">
        <v>28853</v>
      </c>
      <c r="B17208" t="s">
        <v>28854</v>
      </c>
      <c r="C17208" t="s">
        <v>34</v>
      </c>
      <c r="D17208" t="s">
        <v>35</v>
      </c>
      <c r="E17208">
        <v>1</v>
      </c>
      <c r="F17208" s="2">
        <v>32.58</v>
      </c>
      <c r="G17208" s="3">
        <v>68</v>
      </c>
      <c r="H17208" s="3">
        <v>0.32579999999999998</v>
      </c>
      <c r="I17208" s="3">
        <v>1.5312599999999998</v>
      </c>
      <c r="J17208" s="3">
        <v>34.437060000000002</v>
      </c>
      <c r="K17208" s="3">
        <v>52.98009230769231</v>
      </c>
      <c r="L17208" s="4">
        <v>0.35</v>
      </c>
    </row>
    <row r="17209" spans="1:12" x14ac:dyDescent="0.35">
      <c r="A17209" s="1" t="s">
        <v>28855</v>
      </c>
      <c r="B17209" t="s">
        <v>28856</v>
      </c>
      <c r="C17209" t="s">
        <v>34</v>
      </c>
      <c r="D17209" t="s">
        <v>35</v>
      </c>
      <c r="E17209">
        <v>1</v>
      </c>
      <c r="F17209" s="2">
        <v>367.38</v>
      </c>
      <c r="G17209" s="3">
        <v>758</v>
      </c>
      <c r="H17209" s="3">
        <v>3.6738</v>
      </c>
      <c r="I17209" s="3">
        <v>17.266860000000001</v>
      </c>
      <c r="J17209" s="3">
        <v>388.32066000000003</v>
      </c>
      <c r="K17209" s="3">
        <v>597.41640000000007</v>
      </c>
      <c r="L17209" s="4">
        <v>0.35000000000000003</v>
      </c>
    </row>
    <row r="17210" spans="1:12" x14ac:dyDescent="0.35">
      <c r="A17210" s="1" t="s">
        <v>28857</v>
      </c>
      <c r="B17210" t="s">
        <v>28858</v>
      </c>
      <c r="C17210" t="s">
        <v>34</v>
      </c>
      <c r="D17210" t="s">
        <v>35</v>
      </c>
      <c r="E17210">
        <v>1</v>
      </c>
      <c r="F17210" s="2">
        <v>101.76</v>
      </c>
      <c r="G17210" s="3">
        <v>210</v>
      </c>
      <c r="H17210" s="3">
        <v>1.0176000000000001</v>
      </c>
      <c r="I17210" s="3">
        <v>4.7827200000000003</v>
      </c>
      <c r="J17210" s="3">
        <v>107.56032</v>
      </c>
      <c r="K17210" s="3">
        <v>165.4774153846154</v>
      </c>
      <c r="L17210" s="4">
        <v>0.35000000000000003</v>
      </c>
    </row>
    <row r="17211" spans="1:12" x14ac:dyDescent="0.35">
      <c r="A17211" s="1" t="s">
        <v>28859</v>
      </c>
      <c r="B17211" t="s">
        <v>28860</v>
      </c>
      <c r="C17211" t="s">
        <v>34</v>
      </c>
      <c r="D17211" t="s">
        <v>35</v>
      </c>
      <c r="E17211">
        <v>1</v>
      </c>
      <c r="F17211" s="2">
        <v>1768.98</v>
      </c>
      <c r="G17211" s="3">
        <v>3648</v>
      </c>
      <c r="H17211" s="3">
        <v>17.689800000000002</v>
      </c>
      <c r="I17211" s="3">
        <v>83.142060000000001</v>
      </c>
      <c r="J17211" s="3">
        <v>1869.81186</v>
      </c>
      <c r="K17211" s="3">
        <v>2876.6336307692309</v>
      </c>
      <c r="L17211" s="4">
        <v>0.35000000000000003</v>
      </c>
    </row>
    <row r="17212" spans="1:12" x14ac:dyDescent="0.35">
      <c r="A17212" s="1" t="s">
        <v>28861</v>
      </c>
      <c r="B17212" t="s">
        <v>28862</v>
      </c>
      <c r="C17212" t="s">
        <v>13</v>
      </c>
      <c r="D17212" t="s">
        <v>14</v>
      </c>
      <c r="E17212">
        <v>1</v>
      </c>
      <c r="F17212" s="2">
        <v>55.27</v>
      </c>
      <c r="G17212" s="3">
        <v>114</v>
      </c>
      <c r="H17212" s="3">
        <v>0.55270000000000008</v>
      </c>
      <c r="I17212" s="3">
        <v>2.5976900000000001</v>
      </c>
      <c r="J17212" s="3">
        <v>58.420390000000005</v>
      </c>
      <c r="K17212" s="3">
        <v>89.877523076923083</v>
      </c>
      <c r="L17212" s="4">
        <v>0.35</v>
      </c>
    </row>
    <row r="17213" spans="1:12" x14ac:dyDescent="0.35">
      <c r="A17213" s="1" t="s">
        <v>28863</v>
      </c>
      <c r="B17213" t="s">
        <v>28864</v>
      </c>
      <c r="C17213" t="s">
        <v>34</v>
      </c>
      <c r="D17213" t="s">
        <v>35</v>
      </c>
      <c r="E17213">
        <v>1</v>
      </c>
      <c r="F17213" s="2">
        <v>3856.21</v>
      </c>
      <c r="G17213" s="3">
        <v>7951</v>
      </c>
      <c r="H17213" s="3">
        <v>38.562100000000001</v>
      </c>
      <c r="I17213" s="3">
        <v>181.24187000000001</v>
      </c>
      <c r="J17213" s="3">
        <v>4076.01397</v>
      </c>
      <c r="K17213" s="3">
        <v>6270.7907230769224</v>
      </c>
      <c r="L17213" s="4">
        <v>0.34999999999999992</v>
      </c>
    </row>
    <row r="17214" spans="1:12" x14ac:dyDescent="0.35">
      <c r="A17214" s="1" t="s">
        <v>28865</v>
      </c>
      <c r="B17214" t="s">
        <v>28866</v>
      </c>
      <c r="C17214" t="s">
        <v>34</v>
      </c>
      <c r="D17214" t="s">
        <v>35</v>
      </c>
      <c r="E17214">
        <v>1</v>
      </c>
      <c r="F17214" s="2">
        <v>823.91</v>
      </c>
      <c r="G17214" s="3">
        <v>1699</v>
      </c>
      <c r="H17214" s="3">
        <v>8.2391000000000005</v>
      </c>
      <c r="I17214" s="3">
        <v>38.723770000000002</v>
      </c>
      <c r="J17214" s="3">
        <v>870.87286999999992</v>
      </c>
      <c r="K17214" s="3">
        <v>1339.8044153846151</v>
      </c>
      <c r="L17214" s="4">
        <v>0.34999999999999992</v>
      </c>
    </row>
    <row r="17215" spans="1:12" x14ac:dyDescent="0.35">
      <c r="A17215" s="1">
        <v>60072</v>
      </c>
      <c r="B17215" t="s">
        <v>28867</v>
      </c>
      <c r="C17215" t="s">
        <v>26</v>
      </c>
      <c r="D17215" t="s">
        <v>27</v>
      </c>
      <c r="E17215">
        <v>1</v>
      </c>
      <c r="F17215" s="2">
        <v>711.99</v>
      </c>
      <c r="G17215" s="3">
        <v>1469</v>
      </c>
      <c r="H17215" s="3">
        <v>7.1199000000000003</v>
      </c>
      <c r="I17215" s="3">
        <v>33.463529999999999</v>
      </c>
      <c r="J17215" s="3">
        <v>752.57343000000003</v>
      </c>
      <c r="K17215" s="3">
        <v>1157.8052769230769</v>
      </c>
      <c r="L17215" s="4">
        <v>0.35</v>
      </c>
    </row>
    <row r="17216" spans="1:12" x14ac:dyDescent="0.35">
      <c r="A17216" s="1" t="s">
        <v>28868</v>
      </c>
      <c r="B17216" t="s">
        <v>27339</v>
      </c>
      <c r="C17216" t="s">
        <v>34</v>
      </c>
      <c r="D17216" t="s">
        <v>35</v>
      </c>
      <c r="E17216">
        <v>1</v>
      </c>
      <c r="F17216" s="2">
        <v>2619.54</v>
      </c>
      <c r="G17216" s="3">
        <v>5402</v>
      </c>
      <c r="H17216" s="3">
        <v>26.195399999999999</v>
      </c>
      <c r="I17216" s="3">
        <v>123.11838</v>
      </c>
      <c r="J17216" s="3">
        <v>2768.8537799999999</v>
      </c>
      <c r="K17216" s="3">
        <v>4259.7750461538462</v>
      </c>
      <c r="L17216" s="4">
        <v>0.35000000000000003</v>
      </c>
    </row>
    <row r="17217" spans="1:12" x14ac:dyDescent="0.35">
      <c r="A17217" s="1" t="s">
        <v>28869</v>
      </c>
      <c r="B17217" t="s">
        <v>28870</v>
      </c>
      <c r="C17217" t="s">
        <v>34</v>
      </c>
      <c r="D17217" t="s">
        <v>35</v>
      </c>
      <c r="E17217">
        <v>1</v>
      </c>
      <c r="F17217" s="2">
        <v>305.91000000000003</v>
      </c>
      <c r="G17217" s="3">
        <v>631</v>
      </c>
      <c r="H17217" s="3">
        <v>3.0591000000000004</v>
      </c>
      <c r="I17217" s="3">
        <v>14.377770000000002</v>
      </c>
      <c r="J17217" s="3">
        <v>323.34687000000002</v>
      </c>
      <c r="K17217" s="3">
        <v>497.45672307692308</v>
      </c>
      <c r="L17217" s="4">
        <v>0.35</v>
      </c>
    </row>
    <row r="17218" spans="1:12" x14ac:dyDescent="0.35">
      <c r="A17218" s="1" t="s">
        <v>28871</v>
      </c>
      <c r="B17218" t="s">
        <v>28872</v>
      </c>
      <c r="C17218" t="s">
        <v>34</v>
      </c>
      <c r="D17218" t="s">
        <v>35</v>
      </c>
      <c r="E17218">
        <v>1</v>
      </c>
      <c r="F17218" s="2">
        <v>265.68</v>
      </c>
      <c r="G17218" s="3">
        <v>548</v>
      </c>
      <c r="H17218" s="3">
        <v>2.6568000000000001</v>
      </c>
      <c r="I17218" s="3">
        <v>12.48696</v>
      </c>
      <c r="J17218" s="3">
        <v>280.82375999999999</v>
      </c>
      <c r="K17218" s="3">
        <v>432.03655384615382</v>
      </c>
      <c r="L17218" s="4">
        <v>0.35</v>
      </c>
    </row>
    <row r="17219" spans="1:12" x14ac:dyDescent="0.35">
      <c r="A17219" s="1" t="s">
        <v>28873</v>
      </c>
      <c r="B17219" t="s">
        <v>28874</v>
      </c>
      <c r="C17219" t="s">
        <v>34</v>
      </c>
      <c r="D17219" t="s">
        <v>35</v>
      </c>
      <c r="E17219">
        <v>1</v>
      </c>
      <c r="F17219" s="2">
        <v>5385.66</v>
      </c>
      <c r="G17219" s="3">
        <v>11105</v>
      </c>
      <c r="H17219" s="3">
        <v>53.8566</v>
      </c>
      <c r="I17219" s="3">
        <v>253.12601999999998</v>
      </c>
      <c r="J17219" s="3">
        <v>5692.6426199999996</v>
      </c>
      <c r="K17219" s="3">
        <v>8757.9117230769225</v>
      </c>
      <c r="L17219" s="4">
        <v>0.35</v>
      </c>
    </row>
    <row r="17220" spans="1:12" x14ac:dyDescent="0.35">
      <c r="A17220" s="1" t="s">
        <v>28875</v>
      </c>
      <c r="B17220" t="s">
        <v>28876</v>
      </c>
      <c r="C17220" t="s">
        <v>34</v>
      </c>
      <c r="D17220" t="s">
        <v>35</v>
      </c>
      <c r="E17220">
        <v>1</v>
      </c>
      <c r="F17220" s="2">
        <v>3892.79</v>
      </c>
      <c r="G17220" s="3">
        <v>8027</v>
      </c>
      <c r="H17220" s="3">
        <v>38.927900000000001</v>
      </c>
      <c r="I17220" s="3">
        <v>182.96113</v>
      </c>
      <c r="J17220" s="3">
        <v>4114.6790300000002</v>
      </c>
      <c r="K17220" s="3">
        <v>6330.2754307692312</v>
      </c>
      <c r="L17220" s="4">
        <v>0.35000000000000003</v>
      </c>
    </row>
    <row r="17221" spans="1:12" x14ac:dyDescent="0.35">
      <c r="A17221" s="1" t="s">
        <v>28877</v>
      </c>
      <c r="B17221" t="s">
        <v>28878</v>
      </c>
      <c r="C17221" t="s">
        <v>34</v>
      </c>
      <c r="D17221" t="s">
        <v>35</v>
      </c>
      <c r="E17221">
        <v>1</v>
      </c>
      <c r="F17221" s="2">
        <v>59.18</v>
      </c>
      <c r="G17221" s="3">
        <v>123</v>
      </c>
      <c r="H17221" s="3">
        <v>0.59179999999999999</v>
      </c>
      <c r="I17221" s="3">
        <v>2.78146</v>
      </c>
      <c r="J17221" s="3">
        <v>62.553260000000002</v>
      </c>
      <c r="K17221" s="3">
        <v>96.235784615384617</v>
      </c>
      <c r="L17221" s="4">
        <v>0.35</v>
      </c>
    </row>
    <row r="17222" spans="1:12" x14ac:dyDescent="0.35">
      <c r="A17222" s="1">
        <v>70205</v>
      </c>
      <c r="B17222" t="s">
        <v>28879</v>
      </c>
      <c r="C17222" t="s">
        <v>34</v>
      </c>
      <c r="D17222" t="s">
        <v>35</v>
      </c>
      <c r="E17222">
        <v>1</v>
      </c>
      <c r="F17222" s="2">
        <v>5.89</v>
      </c>
      <c r="G17222" s="3">
        <v>13</v>
      </c>
      <c r="H17222" s="3">
        <v>5.8900000000000001E-2</v>
      </c>
      <c r="I17222" s="3">
        <v>0.27682999999999996</v>
      </c>
      <c r="J17222" s="3">
        <v>6.2257300000000004</v>
      </c>
      <c r="K17222" s="3">
        <v>9.5780461538461541</v>
      </c>
      <c r="L17222" s="4">
        <v>0.35</v>
      </c>
    </row>
    <row r="17223" spans="1:12" x14ac:dyDescent="0.35">
      <c r="A17223" s="1" t="s">
        <v>28880</v>
      </c>
      <c r="B17223" t="s">
        <v>28881</v>
      </c>
      <c r="C17223" t="s">
        <v>363</v>
      </c>
      <c r="D17223" t="s">
        <v>364</v>
      </c>
      <c r="E17223">
        <v>1</v>
      </c>
      <c r="F17223" s="2">
        <v>259.17</v>
      </c>
      <c r="G17223" s="3">
        <v>535</v>
      </c>
      <c r="H17223" s="3">
        <v>2.5917000000000003</v>
      </c>
      <c r="I17223" s="3">
        <v>12.180990000000001</v>
      </c>
      <c r="J17223" s="3">
        <v>273.94269000000003</v>
      </c>
      <c r="K17223" s="3">
        <v>421.45029230769234</v>
      </c>
      <c r="L17223" s="4">
        <v>0.35</v>
      </c>
    </row>
    <row r="17224" spans="1:12" x14ac:dyDescent="0.35">
      <c r="A17224" s="1" t="s">
        <v>28882</v>
      </c>
      <c r="B17224" t="s">
        <v>28883</v>
      </c>
      <c r="C17224" t="s">
        <v>34</v>
      </c>
      <c r="D17224" t="s">
        <v>35</v>
      </c>
      <c r="E17224">
        <v>1</v>
      </c>
      <c r="F17224" s="2">
        <v>376.6</v>
      </c>
      <c r="G17224" s="3">
        <v>777</v>
      </c>
      <c r="H17224" s="3">
        <v>3.7660000000000005</v>
      </c>
      <c r="I17224" s="3">
        <v>17.700200000000002</v>
      </c>
      <c r="J17224" s="3">
        <v>398.06620000000004</v>
      </c>
      <c r="K17224" s="3">
        <v>612.40953846153855</v>
      </c>
      <c r="L17224" s="4">
        <v>0.35000000000000003</v>
      </c>
    </row>
    <row r="17225" spans="1:12" x14ac:dyDescent="0.35">
      <c r="A17225" s="1" t="s">
        <v>28884</v>
      </c>
      <c r="B17225" t="s">
        <v>27261</v>
      </c>
      <c r="C17225" t="s">
        <v>34</v>
      </c>
      <c r="D17225" t="s">
        <v>35</v>
      </c>
      <c r="E17225">
        <v>1</v>
      </c>
      <c r="F17225" s="2">
        <v>365.31</v>
      </c>
      <c r="G17225" s="3">
        <v>754</v>
      </c>
      <c r="H17225" s="3">
        <v>3.6531000000000002</v>
      </c>
      <c r="I17225" s="3">
        <v>17.16957</v>
      </c>
      <c r="J17225" s="3">
        <v>386.13267000000002</v>
      </c>
      <c r="K17225" s="3">
        <v>594.05026153846154</v>
      </c>
      <c r="L17225" s="4">
        <v>0.35</v>
      </c>
    </row>
    <row r="17226" spans="1:12" x14ac:dyDescent="0.35">
      <c r="A17226" s="1" t="s">
        <v>28885</v>
      </c>
      <c r="B17226" t="s">
        <v>28886</v>
      </c>
      <c r="C17226" t="s">
        <v>34</v>
      </c>
      <c r="D17226" t="s">
        <v>35</v>
      </c>
      <c r="E17226">
        <v>1</v>
      </c>
      <c r="F17226" s="2">
        <v>494.5</v>
      </c>
      <c r="G17226" s="3">
        <v>1020</v>
      </c>
      <c r="H17226" s="3">
        <v>4.9450000000000003</v>
      </c>
      <c r="I17226" s="3">
        <v>23.241499999999998</v>
      </c>
      <c r="J17226" s="3">
        <v>522.68650000000002</v>
      </c>
      <c r="K17226" s="3">
        <v>804.13307692307694</v>
      </c>
      <c r="L17226" s="4">
        <v>0.35</v>
      </c>
    </row>
    <row r="17227" spans="1:12" x14ac:dyDescent="0.35">
      <c r="A17227" s="1" t="s">
        <v>28887</v>
      </c>
      <c r="B17227" t="s">
        <v>28888</v>
      </c>
      <c r="C17227" t="s">
        <v>13</v>
      </c>
      <c r="D17227" t="s">
        <v>14</v>
      </c>
      <c r="E17227">
        <v>1</v>
      </c>
      <c r="F17227" s="2">
        <v>36.6</v>
      </c>
      <c r="G17227" s="3">
        <v>76</v>
      </c>
      <c r="H17227" s="3">
        <v>0.36600000000000005</v>
      </c>
      <c r="I17227" s="3">
        <v>1.7202000000000002</v>
      </c>
      <c r="J17227" s="3">
        <v>38.686199999999999</v>
      </c>
      <c r="K17227" s="3">
        <v>59.517230769230764</v>
      </c>
      <c r="L17227" s="4">
        <v>0.35</v>
      </c>
    </row>
    <row r="17228" spans="1:12" x14ac:dyDescent="0.35">
      <c r="A17228" s="1" t="s">
        <v>28889</v>
      </c>
      <c r="B17228" t="s">
        <v>28890</v>
      </c>
      <c r="C17228" t="s">
        <v>34</v>
      </c>
      <c r="D17228" t="s">
        <v>35</v>
      </c>
      <c r="E17228">
        <v>1</v>
      </c>
      <c r="F17228" s="2">
        <v>490.72</v>
      </c>
      <c r="G17228" s="3">
        <v>1012</v>
      </c>
      <c r="H17228" s="3">
        <v>4.9072000000000005</v>
      </c>
      <c r="I17228" s="3">
        <v>23.063840000000003</v>
      </c>
      <c r="J17228" s="3">
        <v>518.69104000000004</v>
      </c>
      <c r="K17228" s="3">
        <v>797.98621538461543</v>
      </c>
      <c r="L17228" s="4">
        <v>0.35</v>
      </c>
    </row>
    <row r="17229" spans="1:12" x14ac:dyDescent="0.35">
      <c r="A17229" s="1" t="s">
        <v>28891</v>
      </c>
      <c r="B17229" t="s">
        <v>28892</v>
      </c>
      <c r="C17229" t="s">
        <v>34</v>
      </c>
      <c r="D17229" t="s">
        <v>35</v>
      </c>
      <c r="E17229">
        <v>1</v>
      </c>
      <c r="F17229" s="2">
        <v>1335.96</v>
      </c>
      <c r="G17229" s="3">
        <v>2755</v>
      </c>
      <c r="H17229" s="3">
        <v>13.3596</v>
      </c>
      <c r="I17229" s="3">
        <v>62.790120000000002</v>
      </c>
      <c r="J17229" s="3">
        <v>1412.1097199999999</v>
      </c>
      <c r="K17229" s="3">
        <v>2172.4764923076923</v>
      </c>
      <c r="L17229" s="4">
        <v>0.35000000000000003</v>
      </c>
    </row>
    <row r="17230" spans="1:12" x14ac:dyDescent="0.35">
      <c r="A17230" s="1" t="s">
        <v>28893</v>
      </c>
      <c r="B17230" t="s">
        <v>28236</v>
      </c>
      <c r="C17230" t="s">
        <v>34</v>
      </c>
      <c r="D17230" t="s">
        <v>35</v>
      </c>
      <c r="E17230">
        <v>1</v>
      </c>
      <c r="F17230" s="2">
        <v>20062.349999999999</v>
      </c>
      <c r="G17230" s="3">
        <v>41366</v>
      </c>
      <c r="H17230" s="3">
        <v>200.62349999999998</v>
      </c>
      <c r="I17230" s="3">
        <v>942.93044999999995</v>
      </c>
      <c r="J17230" s="3">
        <v>21205.90395</v>
      </c>
      <c r="K17230" s="3">
        <v>32624.467615384616</v>
      </c>
      <c r="L17230" s="4">
        <v>0.35000000000000003</v>
      </c>
    </row>
    <row r="17231" spans="1:12" x14ac:dyDescent="0.35">
      <c r="A17231" s="1" t="s">
        <v>28894</v>
      </c>
      <c r="B17231" t="s">
        <v>28895</v>
      </c>
      <c r="C17231" t="s">
        <v>34</v>
      </c>
      <c r="D17231" t="s">
        <v>35</v>
      </c>
      <c r="E17231">
        <v>1</v>
      </c>
      <c r="F17231" s="2">
        <v>99.08</v>
      </c>
      <c r="G17231" s="3">
        <v>205</v>
      </c>
      <c r="H17231" s="3">
        <v>0.99080000000000001</v>
      </c>
      <c r="I17231" s="3">
        <v>4.6567600000000002</v>
      </c>
      <c r="J17231" s="3">
        <v>104.72756</v>
      </c>
      <c r="K17231" s="3">
        <v>161.11932307692305</v>
      </c>
      <c r="L17231" s="4">
        <v>0.34999999999999992</v>
      </c>
    </row>
    <row r="17232" spans="1:12" x14ac:dyDescent="0.35">
      <c r="A17232" s="1">
        <v>5226</v>
      </c>
      <c r="B17232" t="s">
        <v>28896</v>
      </c>
      <c r="C17232" t="s">
        <v>34</v>
      </c>
      <c r="D17232" t="s">
        <v>35</v>
      </c>
      <c r="E17232">
        <v>1</v>
      </c>
      <c r="F17232" s="2">
        <v>3.7</v>
      </c>
      <c r="G17232" s="3">
        <v>8</v>
      </c>
      <c r="H17232" s="3">
        <v>3.7000000000000005E-2</v>
      </c>
      <c r="I17232" s="3">
        <v>0.1739</v>
      </c>
      <c r="J17232" s="3">
        <v>3.9109000000000003</v>
      </c>
      <c r="K17232" s="3">
        <v>6.0167692307692313</v>
      </c>
      <c r="L17232" s="4">
        <v>0.35000000000000003</v>
      </c>
    </row>
    <row r="17233" spans="1:12" x14ac:dyDescent="0.35">
      <c r="A17233" s="1" t="s">
        <v>28897</v>
      </c>
      <c r="B17233" t="s">
        <v>28898</v>
      </c>
      <c r="C17233" t="s">
        <v>34</v>
      </c>
      <c r="D17233" t="s">
        <v>35</v>
      </c>
      <c r="E17233">
        <v>1</v>
      </c>
      <c r="F17233" s="2">
        <v>822.58</v>
      </c>
      <c r="G17233" s="3">
        <v>1697</v>
      </c>
      <c r="H17233" s="3">
        <v>8.2258000000000013</v>
      </c>
      <c r="I17233" s="3">
        <v>38.661259999999999</v>
      </c>
      <c r="J17233" s="3">
        <v>869.46706000000006</v>
      </c>
      <c r="K17233" s="3">
        <v>1337.6416307692309</v>
      </c>
      <c r="L17233" s="4">
        <v>0.35000000000000003</v>
      </c>
    </row>
    <row r="17234" spans="1:12" x14ac:dyDescent="0.35">
      <c r="A17234" s="1" t="s">
        <v>28899</v>
      </c>
      <c r="B17234" t="s">
        <v>28900</v>
      </c>
      <c r="C17234" t="s">
        <v>34</v>
      </c>
      <c r="D17234" t="s">
        <v>35</v>
      </c>
      <c r="E17234">
        <v>1</v>
      </c>
      <c r="F17234" s="2">
        <v>39.229999999999997</v>
      </c>
      <c r="G17234" s="3">
        <v>81</v>
      </c>
      <c r="H17234" s="3">
        <v>0.39229999999999998</v>
      </c>
      <c r="I17234" s="3">
        <v>1.8438099999999999</v>
      </c>
      <c r="J17234" s="3">
        <v>41.466109999999993</v>
      </c>
      <c r="K17234" s="3">
        <v>63.794015384615371</v>
      </c>
      <c r="L17234" s="4">
        <v>0.35</v>
      </c>
    </row>
    <row r="17235" spans="1:12" x14ac:dyDescent="0.35">
      <c r="A17235" s="1" t="s">
        <v>28901</v>
      </c>
      <c r="B17235" t="s">
        <v>28902</v>
      </c>
      <c r="C17235" t="s">
        <v>34</v>
      </c>
      <c r="D17235" t="s">
        <v>35</v>
      </c>
      <c r="E17235">
        <v>1</v>
      </c>
      <c r="F17235" s="2">
        <v>333.25</v>
      </c>
      <c r="G17235" s="3">
        <v>688</v>
      </c>
      <c r="H17235" s="3">
        <v>3.3325</v>
      </c>
      <c r="I17235" s="3">
        <v>15.662750000000001</v>
      </c>
      <c r="J17235" s="3">
        <v>352.24525</v>
      </c>
      <c r="K17235" s="3">
        <v>541.91576923076923</v>
      </c>
      <c r="L17235" s="4">
        <v>0.35</v>
      </c>
    </row>
    <row r="17236" spans="1:12" x14ac:dyDescent="0.35">
      <c r="A17236" s="1" t="s">
        <v>28903</v>
      </c>
      <c r="B17236" t="s">
        <v>28904</v>
      </c>
      <c r="C17236" t="s">
        <v>34</v>
      </c>
      <c r="D17236" t="s">
        <v>35</v>
      </c>
      <c r="E17236">
        <v>1</v>
      </c>
      <c r="F17236" s="2">
        <v>696.6</v>
      </c>
      <c r="G17236" s="3">
        <v>1437</v>
      </c>
      <c r="H17236" s="3">
        <v>6.9660000000000002</v>
      </c>
      <c r="I17236" s="3">
        <v>32.740200000000002</v>
      </c>
      <c r="J17236" s="3">
        <v>736.30619999999999</v>
      </c>
      <c r="K17236" s="3">
        <v>1132.7787692307693</v>
      </c>
      <c r="L17236" s="4">
        <v>0.35000000000000003</v>
      </c>
    </row>
    <row r="17237" spans="1:12" x14ac:dyDescent="0.35">
      <c r="A17237" s="1" t="s">
        <v>28905</v>
      </c>
      <c r="B17237" t="s">
        <v>28906</v>
      </c>
      <c r="C17237" t="s">
        <v>34</v>
      </c>
      <c r="D17237" t="s">
        <v>35</v>
      </c>
      <c r="E17237">
        <v>1</v>
      </c>
      <c r="F17237" s="2">
        <v>26.6</v>
      </c>
      <c r="G17237" s="3">
        <v>55</v>
      </c>
      <c r="H17237" s="3">
        <v>0.26600000000000001</v>
      </c>
      <c r="I17237" s="3">
        <v>1.2502</v>
      </c>
      <c r="J17237" s="3">
        <v>28.116199999999999</v>
      </c>
      <c r="K17237" s="3">
        <v>43.255692307692307</v>
      </c>
      <c r="L17237" s="4">
        <v>0.35000000000000003</v>
      </c>
    </row>
    <row r="17238" spans="1:12" x14ac:dyDescent="0.35">
      <c r="A17238" s="1" t="s">
        <v>28907</v>
      </c>
      <c r="B17238" t="s">
        <v>28908</v>
      </c>
      <c r="C17238" t="s">
        <v>34</v>
      </c>
      <c r="D17238" t="s">
        <v>35</v>
      </c>
      <c r="E17238">
        <v>1</v>
      </c>
      <c r="F17238" s="2">
        <v>92.71</v>
      </c>
      <c r="G17238" s="3">
        <v>192</v>
      </c>
      <c r="H17238" s="3">
        <v>0.92709999999999992</v>
      </c>
      <c r="I17238" s="3">
        <v>4.3573699999999995</v>
      </c>
      <c r="J17238" s="3">
        <v>97.994469999999993</v>
      </c>
      <c r="K17238" s="3">
        <v>150.76072307692306</v>
      </c>
      <c r="L17238" s="4">
        <v>0.35</v>
      </c>
    </row>
    <row r="17239" spans="1:12" x14ac:dyDescent="0.35">
      <c r="A17239" s="1" t="s">
        <v>28909</v>
      </c>
      <c r="B17239" t="s">
        <v>28910</v>
      </c>
      <c r="C17239" t="s">
        <v>34</v>
      </c>
      <c r="D17239" t="s">
        <v>35</v>
      </c>
      <c r="E17239">
        <v>1</v>
      </c>
      <c r="F17239" s="2">
        <v>77.66</v>
      </c>
      <c r="G17239" s="3">
        <v>161</v>
      </c>
      <c r="H17239" s="3">
        <v>0.77659999999999996</v>
      </c>
      <c r="I17239" s="3">
        <v>3.65002</v>
      </c>
      <c r="J17239" s="3">
        <v>82.086619999999996</v>
      </c>
      <c r="K17239" s="3">
        <v>126.28710769230769</v>
      </c>
      <c r="L17239" s="4">
        <v>0.35</v>
      </c>
    </row>
    <row r="17240" spans="1:12" x14ac:dyDescent="0.35">
      <c r="A17240" s="1" t="s">
        <v>28911</v>
      </c>
      <c r="B17240" t="s">
        <v>28912</v>
      </c>
      <c r="C17240" t="s">
        <v>34</v>
      </c>
      <c r="D17240" t="s">
        <v>35</v>
      </c>
      <c r="E17240">
        <v>1</v>
      </c>
      <c r="F17240" s="2">
        <v>19.95</v>
      </c>
      <c r="G17240" s="3">
        <v>42</v>
      </c>
      <c r="H17240" s="3">
        <v>0.19950000000000001</v>
      </c>
      <c r="I17240" s="3">
        <v>0.93764999999999998</v>
      </c>
      <c r="J17240" s="3">
        <v>21.087150000000001</v>
      </c>
      <c r="K17240" s="3">
        <v>32.441769230769232</v>
      </c>
      <c r="L17240" s="4">
        <v>0.35</v>
      </c>
    </row>
    <row r="17241" spans="1:12" x14ac:dyDescent="0.35">
      <c r="A17241" s="1" t="s">
        <v>28913</v>
      </c>
      <c r="B17241" t="s">
        <v>28914</v>
      </c>
      <c r="C17241" t="s">
        <v>34</v>
      </c>
      <c r="D17241" t="s">
        <v>35</v>
      </c>
      <c r="E17241">
        <v>1</v>
      </c>
      <c r="F17241" s="2">
        <v>930.3</v>
      </c>
      <c r="G17241" s="3">
        <v>1919</v>
      </c>
      <c r="H17241" s="3">
        <v>9.302999999999999</v>
      </c>
      <c r="I17241" s="3">
        <v>43.7241</v>
      </c>
      <c r="J17241" s="3">
        <v>983.32709999999997</v>
      </c>
      <c r="K17241" s="3">
        <v>1512.810923076923</v>
      </c>
      <c r="L17241" s="4">
        <v>0.35</v>
      </c>
    </row>
    <row r="17242" spans="1:12" x14ac:dyDescent="0.35">
      <c r="A17242" s="1" t="s">
        <v>28915</v>
      </c>
      <c r="B17242" t="s">
        <v>28916</v>
      </c>
      <c r="C17242" t="s">
        <v>34</v>
      </c>
      <c r="D17242" t="s">
        <v>35</v>
      </c>
      <c r="E17242">
        <v>1</v>
      </c>
      <c r="F17242" s="2">
        <v>365.07</v>
      </c>
      <c r="G17242" s="3">
        <v>753</v>
      </c>
      <c r="H17242" s="3">
        <v>3.6507000000000001</v>
      </c>
      <c r="I17242" s="3">
        <v>17.158290000000001</v>
      </c>
      <c r="J17242" s="3">
        <v>385.87898999999999</v>
      </c>
      <c r="K17242" s="3">
        <v>593.65998461538459</v>
      </c>
      <c r="L17242" s="4">
        <v>0.35</v>
      </c>
    </row>
    <row r="17243" spans="1:12" x14ac:dyDescent="0.35">
      <c r="A17243" s="1" t="s">
        <v>28917</v>
      </c>
      <c r="B17243" t="s">
        <v>28918</v>
      </c>
      <c r="C17243" t="s">
        <v>34</v>
      </c>
      <c r="D17243" t="s">
        <v>35</v>
      </c>
      <c r="E17243">
        <v>1</v>
      </c>
      <c r="F17243" s="2">
        <v>848.51</v>
      </c>
      <c r="G17243" s="3">
        <v>1750</v>
      </c>
      <c r="H17243" s="3">
        <v>8.4850999999999992</v>
      </c>
      <c r="I17243" s="3">
        <v>39.87997</v>
      </c>
      <c r="J17243" s="3">
        <v>896.87506999999994</v>
      </c>
      <c r="K17243" s="3">
        <v>1379.8077999999998</v>
      </c>
      <c r="L17243" s="4">
        <v>0.35</v>
      </c>
    </row>
    <row r="17244" spans="1:12" x14ac:dyDescent="0.35">
      <c r="A17244" s="1" t="s">
        <v>28919</v>
      </c>
      <c r="B17244" t="s">
        <v>28920</v>
      </c>
      <c r="C17244" t="s">
        <v>13</v>
      </c>
      <c r="D17244" t="s">
        <v>14</v>
      </c>
      <c r="E17244">
        <v>1</v>
      </c>
      <c r="F17244" s="2">
        <v>810.84</v>
      </c>
      <c r="G17244" s="3">
        <v>1672</v>
      </c>
      <c r="H17244" s="3">
        <v>8.1083999999999996</v>
      </c>
      <c r="I17244" s="3">
        <v>38.109480000000005</v>
      </c>
      <c r="J17244" s="3">
        <v>857.05787999999995</v>
      </c>
      <c r="K17244" s="3">
        <v>1318.5505846153844</v>
      </c>
      <c r="L17244" s="4">
        <v>0.34999999999999992</v>
      </c>
    </row>
    <row r="17245" spans="1:12" x14ac:dyDescent="0.35">
      <c r="A17245" s="1" t="s">
        <v>28921</v>
      </c>
      <c r="B17245" t="s">
        <v>28922</v>
      </c>
      <c r="C17245" t="s">
        <v>34</v>
      </c>
      <c r="D17245" t="s">
        <v>35</v>
      </c>
      <c r="E17245">
        <v>1</v>
      </c>
      <c r="F17245" s="2">
        <v>43.82</v>
      </c>
      <c r="G17245" s="3">
        <v>91</v>
      </c>
      <c r="H17245" s="3">
        <v>0.43820000000000003</v>
      </c>
      <c r="I17245" s="3">
        <v>2.0595400000000001</v>
      </c>
      <c r="J17245" s="3">
        <v>46.317740000000001</v>
      </c>
      <c r="K17245" s="3">
        <v>71.258061538461533</v>
      </c>
      <c r="L17245" s="4">
        <v>0.34999999999999992</v>
      </c>
    </row>
    <row r="17246" spans="1:12" x14ac:dyDescent="0.35">
      <c r="A17246" s="1" t="s">
        <v>28923</v>
      </c>
      <c r="B17246" t="s">
        <v>28924</v>
      </c>
      <c r="C17246" t="s">
        <v>34</v>
      </c>
      <c r="D17246" t="s">
        <v>35</v>
      </c>
      <c r="E17246">
        <v>1</v>
      </c>
      <c r="F17246" s="2">
        <v>27.21</v>
      </c>
      <c r="G17246" s="3">
        <v>57</v>
      </c>
      <c r="H17246" s="3">
        <v>0.27210000000000001</v>
      </c>
      <c r="I17246" s="3">
        <v>1.27887</v>
      </c>
      <c r="J17246" s="3">
        <v>28.760970000000004</v>
      </c>
      <c r="K17246" s="3">
        <v>44.247646153846155</v>
      </c>
      <c r="L17246" s="4">
        <v>0.34999999999999992</v>
      </c>
    </row>
    <row r="17247" spans="1:12" x14ac:dyDescent="0.35">
      <c r="A17247" s="1" t="s">
        <v>28925</v>
      </c>
      <c r="B17247" t="s">
        <v>28926</v>
      </c>
      <c r="C17247" t="s">
        <v>13</v>
      </c>
      <c r="D17247" t="s">
        <v>14</v>
      </c>
      <c r="E17247">
        <v>1</v>
      </c>
      <c r="F17247" s="2">
        <v>849.39</v>
      </c>
      <c r="G17247" s="3">
        <v>1752</v>
      </c>
      <c r="H17247" s="3">
        <v>8.4939</v>
      </c>
      <c r="I17247" s="3">
        <v>39.921329999999998</v>
      </c>
      <c r="J17247" s="3">
        <v>897.80523000000005</v>
      </c>
      <c r="K17247" s="3">
        <v>1381.2388153846155</v>
      </c>
      <c r="L17247" s="4">
        <v>0.35</v>
      </c>
    </row>
    <row r="17248" spans="1:12" x14ac:dyDescent="0.35">
      <c r="A17248" s="1" t="s">
        <v>28927</v>
      </c>
      <c r="B17248" t="s">
        <v>28928</v>
      </c>
      <c r="C17248" t="s">
        <v>34</v>
      </c>
      <c r="D17248" t="s">
        <v>35</v>
      </c>
      <c r="E17248">
        <v>1</v>
      </c>
      <c r="F17248" s="2">
        <v>58.1</v>
      </c>
      <c r="G17248" s="3">
        <v>120</v>
      </c>
      <c r="H17248" s="3">
        <v>0.58100000000000007</v>
      </c>
      <c r="I17248" s="3">
        <v>2.7307000000000001</v>
      </c>
      <c r="J17248" s="3">
        <v>61.411700000000003</v>
      </c>
      <c r="K17248" s="3">
        <v>94.479538461538468</v>
      </c>
      <c r="L17248" s="4">
        <v>0.35000000000000003</v>
      </c>
    </row>
    <row r="17249" spans="1:12" x14ac:dyDescent="0.35">
      <c r="A17249" s="1" t="s">
        <v>28929</v>
      </c>
      <c r="B17249" t="s">
        <v>28930</v>
      </c>
      <c r="C17249" t="s">
        <v>34</v>
      </c>
      <c r="D17249" t="s">
        <v>35</v>
      </c>
      <c r="E17249">
        <v>1</v>
      </c>
      <c r="F17249" s="2">
        <v>132.08000000000001</v>
      </c>
      <c r="G17249" s="3">
        <v>273</v>
      </c>
      <c r="H17249" s="3">
        <v>1.3208000000000002</v>
      </c>
      <c r="I17249" s="3">
        <v>6.2077600000000004</v>
      </c>
      <c r="J17249" s="3">
        <v>139.60856000000001</v>
      </c>
      <c r="K17249" s="3">
        <v>214.78240000000002</v>
      </c>
      <c r="L17249" s="4">
        <v>0.35000000000000003</v>
      </c>
    </row>
    <row r="17250" spans="1:12" x14ac:dyDescent="0.35">
      <c r="A17250" s="1" t="s">
        <v>28931</v>
      </c>
      <c r="B17250" t="s">
        <v>28932</v>
      </c>
      <c r="C17250" t="s">
        <v>34</v>
      </c>
      <c r="D17250" t="s">
        <v>35</v>
      </c>
      <c r="E17250">
        <v>1</v>
      </c>
      <c r="F17250" s="2">
        <v>72.430000000000007</v>
      </c>
      <c r="G17250" s="3">
        <v>150</v>
      </c>
      <c r="H17250" s="3">
        <v>0.72430000000000005</v>
      </c>
      <c r="I17250" s="3">
        <v>3.4042100000000004</v>
      </c>
      <c r="J17250" s="3">
        <v>76.558510000000012</v>
      </c>
      <c r="K17250" s="3">
        <v>117.78232307692309</v>
      </c>
      <c r="L17250" s="4">
        <v>0.35</v>
      </c>
    </row>
    <row r="17251" spans="1:12" x14ac:dyDescent="0.35">
      <c r="A17251" s="1" t="s">
        <v>28933</v>
      </c>
      <c r="B17251" t="s">
        <v>28934</v>
      </c>
      <c r="C17251" t="s">
        <v>34</v>
      </c>
      <c r="D17251" t="s">
        <v>35</v>
      </c>
      <c r="E17251">
        <v>1</v>
      </c>
      <c r="F17251" s="2">
        <v>279.5</v>
      </c>
      <c r="G17251" s="3">
        <v>577</v>
      </c>
      <c r="H17251" s="3">
        <v>2.7949999999999999</v>
      </c>
      <c r="I17251" s="3">
        <v>13.1365</v>
      </c>
      <c r="J17251" s="3">
        <v>295.43150000000003</v>
      </c>
      <c r="K17251" s="3">
        <v>454.51000000000005</v>
      </c>
      <c r="L17251" s="4">
        <v>0.35000000000000003</v>
      </c>
    </row>
    <row r="17252" spans="1:12" x14ac:dyDescent="0.35">
      <c r="A17252" s="1" t="s">
        <v>28935</v>
      </c>
      <c r="B17252" t="s">
        <v>28936</v>
      </c>
      <c r="C17252" t="s">
        <v>34</v>
      </c>
      <c r="D17252" t="s">
        <v>35</v>
      </c>
      <c r="E17252">
        <v>1</v>
      </c>
      <c r="F17252" s="2">
        <v>1290</v>
      </c>
      <c r="G17252" s="3">
        <v>2660</v>
      </c>
      <c r="H17252" s="3">
        <v>12.9</v>
      </c>
      <c r="I17252" s="3">
        <v>60.63</v>
      </c>
      <c r="J17252" s="3">
        <v>1363.5300000000002</v>
      </c>
      <c r="K17252" s="3">
        <v>2097.7384615384617</v>
      </c>
      <c r="L17252" s="4">
        <v>0.35</v>
      </c>
    </row>
    <row r="17253" spans="1:12" x14ac:dyDescent="0.35">
      <c r="A17253" s="1" t="s">
        <v>28937</v>
      </c>
      <c r="B17253" t="s">
        <v>28938</v>
      </c>
      <c r="C17253" t="s">
        <v>34</v>
      </c>
      <c r="D17253" t="s">
        <v>35</v>
      </c>
      <c r="E17253">
        <v>1</v>
      </c>
      <c r="F17253" s="2">
        <v>118.37</v>
      </c>
      <c r="G17253" s="3">
        <v>245</v>
      </c>
      <c r="H17253" s="3">
        <v>1.1837</v>
      </c>
      <c r="I17253" s="3">
        <v>5.5633900000000001</v>
      </c>
      <c r="J17253" s="3">
        <v>125.11709</v>
      </c>
      <c r="K17253" s="3">
        <v>192.48783076923078</v>
      </c>
      <c r="L17253" s="4">
        <v>0.35000000000000003</v>
      </c>
    </row>
    <row r="17254" spans="1:12" x14ac:dyDescent="0.35">
      <c r="A17254" s="1" t="s">
        <v>28939</v>
      </c>
      <c r="B17254" t="s">
        <v>28940</v>
      </c>
      <c r="C17254" t="s">
        <v>34</v>
      </c>
      <c r="D17254" t="s">
        <v>35</v>
      </c>
      <c r="E17254">
        <v>1</v>
      </c>
      <c r="F17254" s="2">
        <v>7018.11</v>
      </c>
      <c r="G17254" s="3">
        <v>14471</v>
      </c>
      <c r="H17254" s="3">
        <v>70.181100000000001</v>
      </c>
      <c r="I17254" s="3">
        <v>329.85116999999997</v>
      </c>
      <c r="J17254" s="3">
        <v>7418.1422699999994</v>
      </c>
      <c r="K17254" s="3">
        <v>11412.526569230768</v>
      </c>
      <c r="L17254" s="4">
        <v>0.35</v>
      </c>
    </row>
    <row r="17255" spans="1:12" x14ac:dyDescent="0.35">
      <c r="A17255" s="1" t="s">
        <v>28941</v>
      </c>
      <c r="B17255" t="s">
        <v>28942</v>
      </c>
      <c r="C17255" t="s">
        <v>13</v>
      </c>
      <c r="D17255" t="s">
        <v>14</v>
      </c>
      <c r="E17255">
        <v>1</v>
      </c>
      <c r="F17255" s="2">
        <v>26.6</v>
      </c>
      <c r="G17255" s="3">
        <v>55</v>
      </c>
      <c r="H17255" s="3">
        <v>0.26600000000000001</v>
      </c>
      <c r="I17255" s="3">
        <v>1.2502</v>
      </c>
      <c r="J17255" s="3">
        <v>28.116199999999999</v>
      </c>
      <c r="K17255" s="3">
        <v>43.255692307692307</v>
      </c>
      <c r="L17255" s="4">
        <v>0.35000000000000003</v>
      </c>
    </row>
    <row r="17256" spans="1:12" x14ac:dyDescent="0.35">
      <c r="A17256" s="1" t="s">
        <v>28943</v>
      </c>
      <c r="B17256" t="s">
        <v>28944</v>
      </c>
      <c r="C17256" t="s">
        <v>34</v>
      </c>
      <c r="D17256" t="s">
        <v>35</v>
      </c>
      <c r="E17256">
        <v>1</v>
      </c>
      <c r="F17256" s="2">
        <v>145.63</v>
      </c>
      <c r="G17256" s="3">
        <v>301</v>
      </c>
      <c r="H17256" s="3">
        <v>1.4562999999999999</v>
      </c>
      <c r="I17256" s="3">
        <v>6.8446099999999994</v>
      </c>
      <c r="J17256" s="3">
        <v>153.93090999999998</v>
      </c>
      <c r="K17256" s="3">
        <v>236.81678461538459</v>
      </c>
      <c r="L17256" s="4">
        <v>0.35000000000000003</v>
      </c>
    </row>
    <row r="17257" spans="1:12" x14ac:dyDescent="0.35">
      <c r="A17257" s="1" t="s">
        <v>28945</v>
      </c>
      <c r="B17257" t="s">
        <v>28276</v>
      </c>
      <c r="C17257" t="s">
        <v>34</v>
      </c>
      <c r="D17257" t="s">
        <v>35</v>
      </c>
      <c r="E17257">
        <v>1</v>
      </c>
      <c r="F17257" s="2">
        <v>86</v>
      </c>
      <c r="G17257" s="3">
        <v>178</v>
      </c>
      <c r="H17257" s="3">
        <v>0.86</v>
      </c>
      <c r="I17257" s="3">
        <v>4.0419999999999998</v>
      </c>
      <c r="J17257" s="3">
        <v>90.902000000000001</v>
      </c>
      <c r="K17257" s="3">
        <v>139.84923076923076</v>
      </c>
      <c r="L17257" s="4">
        <v>0.34999999999999992</v>
      </c>
    </row>
    <row r="17258" spans="1:12" x14ac:dyDescent="0.35">
      <c r="A17258" s="1" t="s">
        <v>28946</v>
      </c>
      <c r="B17258" t="s">
        <v>28947</v>
      </c>
      <c r="C17258" t="s">
        <v>26</v>
      </c>
      <c r="D17258" t="s">
        <v>27</v>
      </c>
      <c r="E17258">
        <v>1</v>
      </c>
      <c r="F17258" s="2">
        <v>113.06</v>
      </c>
      <c r="G17258" s="3">
        <v>234</v>
      </c>
      <c r="H17258" s="3">
        <v>1.1306</v>
      </c>
      <c r="I17258" s="3">
        <v>5.3138199999999998</v>
      </c>
      <c r="J17258" s="3">
        <v>119.50442000000001</v>
      </c>
      <c r="K17258" s="3">
        <v>183.85295384615387</v>
      </c>
      <c r="L17258" s="4">
        <v>0.35000000000000003</v>
      </c>
    </row>
    <row r="17259" spans="1:12" x14ac:dyDescent="0.35">
      <c r="A17259" s="1" t="s">
        <v>28948</v>
      </c>
      <c r="B17259" t="s">
        <v>28949</v>
      </c>
      <c r="C17259" t="s">
        <v>26</v>
      </c>
      <c r="D17259" t="s">
        <v>27</v>
      </c>
      <c r="E17259">
        <v>1</v>
      </c>
      <c r="F17259" s="2">
        <v>35.47</v>
      </c>
      <c r="G17259" s="3">
        <v>74</v>
      </c>
      <c r="H17259" s="3">
        <v>0.35470000000000002</v>
      </c>
      <c r="I17259" s="3">
        <v>1.66709</v>
      </c>
      <c r="J17259" s="3">
        <v>37.491790000000002</v>
      </c>
      <c r="K17259" s="3">
        <v>57.679676923076926</v>
      </c>
      <c r="L17259" s="4">
        <v>0.35</v>
      </c>
    </row>
    <row r="17260" spans="1:12" x14ac:dyDescent="0.35">
      <c r="A17260" s="1" t="s">
        <v>28950</v>
      </c>
      <c r="B17260" t="s">
        <v>28951</v>
      </c>
      <c r="C17260" t="s">
        <v>34</v>
      </c>
      <c r="D17260" t="s">
        <v>35</v>
      </c>
      <c r="E17260">
        <v>1</v>
      </c>
      <c r="F17260" s="2">
        <v>806.62</v>
      </c>
      <c r="G17260" s="3">
        <v>1664</v>
      </c>
      <c r="H17260" s="3">
        <v>8.0662000000000003</v>
      </c>
      <c r="I17260" s="3">
        <v>37.911140000000003</v>
      </c>
      <c r="J17260" s="3">
        <v>852.59734000000003</v>
      </c>
      <c r="K17260" s="3">
        <v>1311.6882153846154</v>
      </c>
      <c r="L17260" s="4">
        <v>0.35</v>
      </c>
    </row>
    <row r="17261" spans="1:12" x14ac:dyDescent="0.35">
      <c r="A17261" s="1" t="s">
        <v>28952</v>
      </c>
      <c r="B17261" t="s">
        <v>28953</v>
      </c>
      <c r="C17261" t="s">
        <v>34</v>
      </c>
      <c r="D17261" t="s">
        <v>35</v>
      </c>
      <c r="E17261">
        <v>1</v>
      </c>
      <c r="F17261" s="2">
        <v>85.78</v>
      </c>
      <c r="G17261" s="3">
        <v>177</v>
      </c>
      <c r="H17261" s="3">
        <v>0.85780000000000001</v>
      </c>
      <c r="I17261" s="3">
        <v>4.0316600000000005</v>
      </c>
      <c r="J17261" s="3">
        <v>90.669460000000001</v>
      </c>
      <c r="K17261" s="3">
        <v>139.49147692307693</v>
      </c>
      <c r="L17261" s="4">
        <v>0.35000000000000003</v>
      </c>
    </row>
    <row r="17262" spans="1:12" x14ac:dyDescent="0.35">
      <c r="A17262" s="1" t="s">
        <v>28954</v>
      </c>
      <c r="B17262" t="s">
        <v>27230</v>
      </c>
      <c r="C17262" t="s">
        <v>34</v>
      </c>
      <c r="D17262" t="s">
        <v>35</v>
      </c>
      <c r="E17262">
        <v>1</v>
      </c>
      <c r="F17262" s="2">
        <v>10715.76</v>
      </c>
      <c r="G17262" s="3">
        <v>22095</v>
      </c>
      <c r="H17262" s="3">
        <v>107.1576</v>
      </c>
      <c r="I17262" s="3">
        <v>503.64071999999999</v>
      </c>
      <c r="J17262" s="3">
        <v>11326.55832</v>
      </c>
      <c r="K17262" s="3">
        <v>17425.474338461539</v>
      </c>
      <c r="L17262" s="4">
        <v>0.35000000000000003</v>
      </c>
    </row>
    <row r="17263" spans="1:12" x14ac:dyDescent="0.35">
      <c r="A17263" s="1" t="s">
        <v>28955</v>
      </c>
      <c r="B17263" t="s">
        <v>28956</v>
      </c>
      <c r="C17263" t="s">
        <v>34</v>
      </c>
      <c r="D17263" t="s">
        <v>35</v>
      </c>
      <c r="E17263">
        <v>1</v>
      </c>
      <c r="F17263" s="2">
        <v>1987.62</v>
      </c>
      <c r="G17263" s="3">
        <v>4099</v>
      </c>
      <c r="H17263" s="3">
        <v>19.876200000000001</v>
      </c>
      <c r="I17263" s="3">
        <v>93.418139999999994</v>
      </c>
      <c r="J17263" s="3">
        <v>2100.9143399999998</v>
      </c>
      <c r="K17263" s="3">
        <v>3232.1759076923072</v>
      </c>
      <c r="L17263" s="4">
        <v>0.35</v>
      </c>
    </row>
    <row r="17264" spans="1:12" x14ac:dyDescent="0.35">
      <c r="A17264" s="1">
        <v>60071</v>
      </c>
      <c r="B17264" t="s">
        <v>28957</v>
      </c>
      <c r="C17264" t="s">
        <v>34</v>
      </c>
      <c r="D17264" t="s">
        <v>35</v>
      </c>
      <c r="E17264">
        <v>1</v>
      </c>
      <c r="F17264" s="2">
        <v>1781.75</v>
      </c>
      <c r="G17264" s="3">
        <v>3674</v>
      </c>
      <c r="H17264" s="3">
        <v>17.817499999999999</v>
      </c>
      <c r="I17264" s="3">
        <v>83.742249999999999</v>
      </c>
      <c r="J17264" s="3">
        <v>1883.3097500000001</v>
      </c>
      <c r="K17264" s="3">
        <v>2897.3996153846156</v>
      </c>
      <c r="L17264" s="4">
        <v>0.35</v>
      </c>
    </row>
    <row r="17265" spans="1:12" x14ac:dyDescent="0.35">
      <c r="A17265" s="1" t="s">
        <v>28958</v>
      </c>
      <c r="B17265" t="s">
        <v>28959</v>
      </c>
      <c r="C17265" t="s">
        <v>34</v>
      </c>
      <c r="D17265" t="s">
        <v>35</v>
      </c>
      <c r="E17265">
        <v>1</v>
      </c>
      <c r="F17265" s="2">
        <v>4325.7700000000004</v>
      </c>
      <c r="G17265" s="3">
        <v>8920</v>
      </c>
      <c r="H17265" s="3">
        <v>43.257700000000007</v>
      </c>
      <c r="I17265" s="3">
        <v>203.31119000000001</v>
      </c>
      <c r="J17265" s="3">
        <v>4572.3388900000009</v>
      </c>
      <c r="K17265" s="3">
        <v>7034.367523076924</v>
      </c>
      <c r="L17265" s="4">
        <v>0.35</v>
      </c>
    </row>
    <row r="17266" spans="1:12" x14ac:dyDescent="0.35">
      <c r="A17266" s="1" t="s">
        <v>28960</v>
      </c>
      <c r="B17266" t="s">
        <v>5938</v>
      </c>
      <c r="C17266" t="s">
        <v>13</v>
      </c>
      <c r="D17266" t="s">
        <v>14</v>
      </c>
      <c r="E17266">
        <v>1</v>
      </c>
      <c r="F17266" s="2">
        <v>15.73</v>
      </c>
      <c r="G17266" s="3">
        <v>33</v>
      </c>
      <c r="H17266" s="3">
        <v>0.1573</v>
      </c>
      <c r="I17266" s="3">
        <v>0.73931000000000002</v>
      </c>
      <c r="J17266" s="3">
        <v>16.626609999999999</v>
      </c>
      <c r="K17266" s="3">
        <v>25.5794</v>
      </c>
      <c r="L17266" s="4">
        <v>0.35000000000000003</v>
      </c>
    </row>
    <row r="17267" spans="1:12" x14ac:dyDescent="0.35">
      <c r="A17267" s="1" t="s">
        <v>28961</v>
      </c>
      <c r="B17267" t="s">
        <v>28962</v>
      </c>
      <c r="C17267" t="s">
        <v>34</v>
      </c>
      <c r="D17267" t="s">
        <v>35</v>
      </c>
      <c r="E17267">
        <v>1</v>
      </c>
      <c r="F17267" s="2">
        <v>123.08</v>
      </c>
      <c r="G17267" s="3">
        <v>254</v>
      </c>
      <c r="H17267" s="3">
        <v>1.2308000000000001</v>
      </c>
      <c r="I17267" s="3">
        <v>5.7847600000000003</v>
      </c>
      <c r="J17267" s="3">
        <v>130.09556000000001</v>
      </c>
      <c r="K17267" s="3">
        <v>200.1470153846154</v>
      </c>
      <c r="L17267" s="4">
        <v>0.35000000000000003</v>
      </c>
    </row>
    <row r="17268" spans="1:12" x14ac:dyDescent="0.35">
      <c r="A17268" s="1" t="s">
        <v>28963</v>
      </c>
      <c r="B17268" t="s">
        <v>28964</v>
      </c>
      <c r="C17268" t="s">
        <v>34</v>
      </c>
      <c r="D17268" t="s">
        <v>35</v>
      </c>
      <c r="E17268">
        <v>1</v>
      </c>
      <c r="F17268" s="2">
        <v>4119.59</v>
      </c>
      <c r="G17268" s="3">
        <v>8494</v>
      </c>
      <c r="H17268" s="3">
        <v>41.195900000000002</v>
      </c>
      <c r="I17268" s="3">
        <v>193.62073000000001</v>
      </c>
      <c r="J17268" s="3">
        <v>4354.4066299999995</v>
      </c>
      <c r="K17268" s="3">
        <v>6699.0871230769217</v>
      </c>
      <c r="L17268" s="4">
        <v>0.34999999999999992</v>
      </c>
    </row>
    <row r="17269" spans="1:12" x14ac:dyDescent="0.35">
      <c r="A17269" s="1" t="s">
        <v>28965</v>
      </c>
      <c r="B17269" t="s">
        <v>26744</v>
      </c>
      <c r="C17269" t="s">
        <v>26</v>
      </c>
      <c r="D17269" t="s">
        <v>27</v>
      </c>
      <c r="E17269">
        <v>1</v>
      </c>
      <c r="F17269" s="2">
        <v>62.08</v>
      </c>
      <c r="G17269" s="3">
        <v>128</v>
      </c>
      <c r="H17269" s="3">
        <v>0.62080000000000002</v>
      </c>
      <c r="I17269" s="3">
        <v>2.9177599999999999</v>
      </c>
      <c r="J17269" s="3">
        <v>65.618560000000002</v>
      </c>
      <c r="K17269" s="3">
        <v>100.95163076923077</v>
      </c>
      <c r="L17269" s="4">
        <v>0.35000000000000003</v>
      </c>
    </row>
    <row r="17270" spans="1:12" x14ac:dyDescent="0.35">
      <c r="A17270" s="1">
        <v>40098</v>
      </c>
      <c r="B17270" t="s">
        <v>28966</v>
      </c>
      <c r="C17270" t="s">
        <v>34</v>
      </c>
      <c r="D17270" t="s">
        <v>35</v>
      </c>
      <c r="E17270">
        <v>1</v>
      </c>
      <c r="F17270" s="2">
        <v>61.85</v>
      </c>
      <c r="G17270" s="3">
        <v>128</v>
      </c>
      <c r="H17270" s="3">
        <v>0.61850000000000005</v>
      </c>
      <c r="I17270" s="3">
        <v>2.9069500000000001</v>
      </c>
      <c r="J17270" s="3">
        <v>65.375450000000001</v>
      </c>
      <c r="K17270" s="3">
        <v>100.57761538461538</v>
      </c>
      <c r="L17270" s="4">
        <v>0.35</v>
      </c>
    </row>
    <row r="17271" spans="1:12" x14ac:dyDescent="0.35">
      <c r="A17271" s="1" t="s">
        <v>28967</v>
      </c>
      <c r="B17271" t="s">
        <v>28968</v>
      </c>
      <c r="C17271" t="s">
        <v>34</v>
      </c>
      <c r="D17271" t="s">
        <v>35</v>
      </c>
      <c r="E17271">
        <v>1</v>
      </c>
      <c r="F17271" s="2">
        <v>185.53</v>
      </c>
      <c r="G17271" s="3">
        <v>383</v>
      </c>
      <c r="H17271" s="3">
        <v>1.8552999999999999</v>
      </c>
      <c r="I17271" s="3">
        <v>8.7199100000000005</v>
      </c>
      <c r="J17271" s="3">
        <v>196.10521</v>
      </c>
      <c r="K17271" s="3">
        <v>301.70032307692304</v>
      </c>
      <c r="L17271" s="4">
        <v>0.34999999999999992</v>
      </c>
    </row>
    <row r="17272" spans="1:12" x14ac:dyDescent="0.35">
      <c r="A17272" s="1" t="s">
        <v>28969</v>
      </c>
      <c r="B17272" t="s">
        <v>28236</v>
      </c>
      <c r="C17272" t="s">
        <v>34</v>
      </c>
      <c r="D17272" t="s">
        <v>35</v>
      </c>
      <c r="E17272">
        <v>1</v>
      </c>
      <c r="F17272" s="2">
        <v>14627.25</v>
      </c>
      <c r="G17272" s="3">
        <v>30160</v>
      </c>
      <c r="H17272" s="3">
        <v>146.27250000000001</v>
      </c>
      <c r="I17272" s="3">
        <v>687.48075000000006</v>
      </c>
      <c r="J17272" s="3">
        <v>15461.00325</v>
      </c>
      <c r="K17272" s="3">
        <v>23786.158846153845</v>
      </c>
      <c r="L17272" s="4">
        <v>0.35</v>
      </c>
    </row>
    <row r="17273" spans="1:12" x14ac:dyDescent="0.35">
      <c r="A17273" s="1" t="s">
        <v>28970</v>
      </c>
      <c r="B17273" t="s">
        <v>28971</v>
      </c>
      <c r="C17273" t="s">
        <v>34</v>
      </c>
      <c r="D17273" t="s">
        <v>35</v>
      </c>
      <c r="E17273">
        <v>1</v>
      </c>
      <c r="F17273" s="2">
        <v>12.39</v>
      </c>
      <c r="G17273" s="3">
        <v>26</v>
      </c>
      <c r="H17273" s="3">
        <v>0.12390000000000001</v>
      </c>
      <c r="I17273" s="3">
        <v>0.58233000000000001</v>
      </c>
      <c r="J17273" s="3">
        <v>13.096230000000002</v>
      </c>
      <c r="K17273" s="3">
        <v>20.148046153846156</v>
      </c>
      <c r="L17273" s="4">
        <v>0.35</v>
      </c>
    </row>
    <row r="17274" spans="1:12" x14ac:dyDescent="0.35">
      <c r="A17274" s="1" t="s">
        <v>28972</v>
      </c>
      <c r="B17274" t="s">
        <v>28973</v>
      </c>
      <c r="C17274" t="s">
        <v>34</v>
      </c>
      <c r="D17274" t="s">
        <v>35</v>
      </c>
      <c r="E17274">
        <v>1</v>
      </c>
      <c r="F17274" s="2">
        <v>50.92</v>
      </c>
      <c r="G17274" s="3">
        <v>105</v>
      </c>
      <c r="H17274" s="3">
        <v>0.50919999999999999</v>
      </c>
      <c r="I17274" s="3">
        <v>2.39324</v>
      </c>
      <c r="J17274" s="3">
        <v>53.82244</v>
      </c>
      <c r="K17274" s="3">
        <v>82.803753846153839</v>
      </c>
      <c r="L17274" s="4">
        <v>0.34999999999999992</v>
      </c>
    </row>
    <row r="17275" spans="1:12" x14ac:dyDescent="0.35">
      <c r="A17275" s="1" t="s">
        <v>28974</v>
      </c>
      <c r="B17275" t="s">
        <v>28975</v>
      </c>
      <c r="C17275" t="s">
        <v>13</v>
      </c>
      <c r="D17275" t="s">
        <v>14</v>
      </c>
      <c r="E17275">
        <v>1</v>
      </c>
      <c r="F17275" s="2">
        <v>299.93</v>
      </c>
      <c r="G17275" s="3">
        <v>619</v>
      </c>
      <c r="H17275" s="3">
        <v>2.9993000000000003</v>
      </c>
      <c r="I17275" s="3">
        <v>14.09671</v>
      </c>
      <c r="J17275" s="3">
        <v>317.02600999999999</v>
      </c>
      <c r="K17275" s="3">
        <v>487.73232307692302</v>
      </c>
      <c r="L17275" s="4">
        <v>0.35</v>
      </c>
    </row>
    <row r="17276" spans="1:12" x14ac:dyDescent="0.35">
      <c r="A17276" s="1" t="s">
        <v>28976</v>
      </c>
      <c r="B17276" t="s">
        <v>28977</v>
      </c>
      <c r="C17276" t="s">
        <v>34</v>
      </c>
      <c r="D17276" t="s">
        <v>35</v>
      </c>
      <c r="E17276">
        <v>1</v>
      </c>
      <c r="F17276" s="2">
        <v>36.96</v>
      </c>
      <c r="G17276" s="3">
        <v>77</v>
      </c>
      <c r="H17276" s="3">
        <v>0.36960000000000004</v>
      </c>
      <c r="I17276" s="3">
        <v>1.73712</v>
      </c>
      <c r="J17276" s="3">
        <v>39.066719999999997</v>
      </c>
      <c r="K17276" s="3">
        <v>60.102646153846145</v>
      </c>
      <c r="L17276" s="4">
        <v>0.35</v>
      </c>
    </row>
    <row r="17277" spans="1:12" x14ac:dyDescent="0.35">
      <c r="A17277" s="1" t="s">
        <v>28978</v>
      </c>
      <c r="B17277" t="s">
        <v>28979</v>
      </c>
      <c r="C17277" t="s">
        <v>34</v>
      </c>
      <c r="D17277" t="s">
        <v>35</v>
      </c>
      <c r="E17277">
        <v>1</v>
      </c>
      <c r="F17277" s="2">
        <v>1355.19</v>
      </c>
      <c r="G17277" s="3">
        <v>2795</v>
      </c>
      <c r="H17277" s="3">
        <v>13.551900000000002</v>
      </c>
      <c r="I17277" s="3">
        <v>63.693930000000002</v>
      </c>
      <c r="J17277" s="3">
        <v>1432.4358299999999</v>
      </c>
      <c r="K17277" s="3">
        <v>2203.7474307692305</v>
      </c>
      <c r="L17277" s="4">
        <v>0.35</v>
      </c>
    </row>
    <row r="17278" spans="1:12" x14ac:dyDescent="0.35">
      <c r="A17278" s="1" t="s">
        <v>28980</v>
      </c>
      <c r="B17278" t="s">
        <v>28981</v>
      </c>
      <c r="C17278" t="s">
        <v>34</v>
      </c>
      <c r="D17278" t="s">
        <v>35</v>
      </c>
      <c r="E17278">
        <v>1</v>
      </c>
      <c r="F17278" s="2">
        <v>376.6</v>
      </c>
      <c r="G17278" s="3">
        <v>777</v>
      </c>
      <c r="H17278" s="3">
        <v>3.7660000000000005</v>
      </c>
      <c r="I17278" s="3">
        <v>17.700200000000002</v>
      </c>
      <c r="J17278" s="3">
        <v>398.06620000000004</v>
      </c>
      <c r="K17278" s="3">
        <v>612.40953846153855</v>
      </c>
      <c r="L17278" s="4">
        <v>0.35000000000000003</v>
      </c>
    </row>
    <row r="17279" spans="1:12" x14ac:dyDescent="0.35">
      <c r="A17279" s="1" t="s">
        <v>28982</v>
      </c>
      <c r="B17279" t="s">
        <v>28711</v>
      </c>
      <c r="C17279" t="s">
        <v>34</v>
      </c>
      <c r="D17279" t="s">
        <v>35</v>
      </c>
      <c r="E17279">
        <v>1</v>
      </c>
      <c r="F17279" s="2">
        <v>1135.2</v>
      </c>
      <c r="G17279" s="3">
        <v>2341</v>
      </c>
      <c r="H17279" s="3">
        <v>11.352</v>
      </c>
      <c r="I17279" s="3">
        <v>53.354400000000005</v>
      </c>
      <c r="J17279" s="3">
        <v>1199.9064000000001</v>
      </c>
      <c r="K17279" s="3">
        <v>1846.0098461538462</v>
      </c>
      <c r="L17279" s="4">
        <v>0.35</v>
      </c>
    </row>
    <row r="17280" spans="1:12" x14ac:dyDescent="0.35">
      <c r="A17280" s="1" t="s">
        <v>28983</v>
      </c>
      <c r="B17280" t="s">
        <v>28984</v>
      </c>
      <c r="C17280" t="s">
        <v>34</v>
      </c>
      <c r="D17280" t="s">
        <v>35</v>
      </c>
      <c r="E17280">
        <v>1</v>
      </c>
      <c r="F17280" s="2">
        <v>331.65</v>
      </c>
      <c r="G17280" s="3">
        <v>684</v>
      </c>
      <c r="H17280" s="3">
        <v>3.3165</v>
      </c>
      <c r="I17280" s="3">
        <v>15.587549999999998</v>
      </c>
      <c r="J17280" s="3">
        <v>350.55405000000002</v>
      </c>
      <c r="K17280" s="3">
        <v>539.31392307692306</v>
      </c>
      <c r="L17280" s="4">
        <v>0.34999999999999992</v>
      </c>
    </row>
    <row r="17281" spans="1:12" x14ac:dyDescent="0.35">
      <c r="A17281" s="1" t="s">
        <v>28985</v>
      </c>
      <c r="B17281" t="s">
        <v>26963</v>
      </c>
      <c r="C17281" t="s">
        <v>26</v>
      </c>
      <c r="D17281" t="s">
        <v>27</v>
      </c>
      <c r="E17281">
        <v>1</v>
      </c>
      <c r="F17281" s="2">
        <v>50.99</v>
      </c>
      <c r="G17281" s="3">
        <v>106</v>
      </c>
      <c r="H17281" s="3">
        <v>0.50990000000000002</v>
      </c>
      <c r="I17281" s="3">
        <v>2.3965300000000003</v>
      </c>
      <c r="J17281" s="3">
        <v>53.896430000000002</v>
      </c>
      <c r="K17281" s="3">
        <v>82.917584615384612</v>
      </c>
      <c r="L17281" s="4">
        <v>0.34999999999999992</v>
      </c>
    </row>
    <row r="17282" spans="1:12" x14ac:dyDescent="0.35">
      <c r="A17282" s="1" t="s">
        <v>28986</v>
      </c>
      <c r="B17282" t="s">
        <v>28987</v>
      </c>
      <c r="C17282" t="s">
        <v>34</v>
      </c>
      <c r="D17282" t="s">
        <v>35</v>
      </c>
      <c r="E17282">
        <v>1</v>
      </c>
      <c r="F17282" s="2">
        <v>285.27999999999997</v>
      </c>
      <c r="G17282" s="3">
        <v>589</v>
      </c>
      <c r="H17282" s="3">
        <v>2.8527999999999998</v>
      </c>
      <c r="I17282" s="3">
        <v>13.408159999999999</v>
      </c>
      <c r="J17282" s="3">
        <v>301.54095999999998</v>
      </c>
      <c r="K17282" s="3">
        <v>463.90916923076918</v>
      </c>
      <c r="L17282" s="4">
        <v>0.35</v>
      </c>
    </row>
    <row r="17283" spans="1:12" x14ac:dyDescent="0.35">
      <c r="A17283" s="1" t="s">
        <v>28988</v>
      </c>
      <c r="B17283" t="s">
        <v>28989</v>
      </c>
      <c r="C17283" t="s">
        <v>34</v>
      </c>
      <c r="D17283" t="s">
        <v>35</v>
      </c>
      <c r="E17283">
        <v>1</v>
      </c>
      <c r="F17283" s="2">
        <v>14.63</v>
      </c>
      <c r="G17283" s="3">
        <v>31</v>
      </c>
      <c r="H17283" s="3">
        <v>0.14630000000000001</v>
      </c>
      <c r="I17283" s="3">
        <v>0.68761000000000005</v>
      </c>
      <c r="J17283" s="3">
        <v>15.46391</v>
      </c>
      <c r="K17283" s="3">
        <v>23.79063076923077</v>
      </c>
      <c r="L17283" s="4">
        <v>0.35000000000000003</v>
      </c>
    </row>
    <row r="17284" spans="1:12" x14ac:dyDescent="0.35">
      <c r="A17284" s="1" t="s">
        <v>28990</v>
      </c>
      <c r="B17284" t="s">
        <v>28991</v>
      </c>
      <c r="C17284" t="s">
        <v>13</v>
      </c>
      <c r="D17284" t="s">
        <v>14</v>
      </c>
      <c r="E17284">
        <v>1</v>
      </c>
      <c r="F17284" s="2">
        <v>1986.76</v>
      </c>
      <c r="G17284" s="3">
        <v>4097</v>
      </c>
      <c r="H17284" s="3">
        <v>19.867599999999999</v>
      </c>
      <c r="I17284" s="3">
        <v>93.377719999999997</v>
      </c>
      <c r="J17284" s="3">
        <v>2100.0053200000002</v>
      </c>
      <c r="K17284" s="3">
        <v>3230.7774153846158</v>
      </c>
      <c r="L17284" s="4">
        <v>0.35000000000000003</v>
      </c>
    </row>
    <row r="17285" spans="1:12" x14ac:dyDescent="0.35">
      <c r="A17285" s="1" t="s">
        <v>28992</v>
      </c>
      <c r="B17285" t="s">
        <v>28993</v>
      </c>
      <c r="C17285" t="s">
        <v>34</v>
      </c>
      <c r="D17285" t="s">
        <v>35</v>
      </c>
      <c r="E17285">
        <v>1</v>
      </c>
      <c r="F17285" s="2">
        <v>75.08</v>
      </c>
      <c r="G17285" s="3">
        <v>155</v>
      </c>
      <c r="H17285" s="3">
        <v>0.75080000000000002</v>
      </c>
      <c r="I17285" s="3">
        <v>3.5287600000000001</v>
      </c>
      <c r="J17285" s="3">
        <v>79.359560000000002</v>
      </c>
      <c r="K17285" s="3">
        <v>122.09163076923076</v>
      </c>
      <c r="L17285" s="4">
        <v>0.34999999999999992</v>
      </c>
    </row>
    <row r="17286" spans="1:12" x14ac:dyDescent="0.35">
      <c r="A17286" s="1" t="s">
        <v>28994</v>
      </c>
      <c r="B17286" t="s">
        <v>28995</v>
      </c>
      <c r="C17286" t="s">
        <v>34</v>
      </c>
      <c r="D17286" t="s">
        <v>35</v>
      </c>
      <c r="E17286">
        <v>1</v>
      </c>
      <c r="F17286" s="2">
        <v>208.55</v>
      </c>
      <c r="G17286" s="3">
        <v>430</v>
      </c>
      <c r="H17286" s="3">
        <v>2.0855000000000001</v>
      </c>
      <c r="I17286" s="3">
        <v>9.80185</v>
      </c>
      <c r="J17286" s="3">
        <v>220.43735000000001</v>
      </c>
      <c r="K17286" s="3">
        <v>339.13438461538459</v>
      </c>
      <c r="L17286" s="4">
        <v>0.34999999999999992</v>
      </c>
    </row>
    <row r="17287" spans="1:12" x14ac:dyDescent="0.35">
      <c r="A17287" s="1" t="s">
        <v>28996</v>
      </c>
      <c r="B17287" t="s">
        <v>28997</v>
      </c>
      <c r="C17287" t="s">
        <v>34</v>
      </c>
      <c r="D17287" t="s">
        <v>35</v>
      </c>
      <c r="E17287">
        <v>1</v>
      </c>
      <c r="F17287" s="2">
        <v>862.62</v>
      </c>
      <c r="G17287" s="3">
        <v>1779</v>
      </c>
      <c r="H17287" s="3">
        <v>8.6262000000000008</v>
      </c>
      <c r="I17287" s="3">
        <v>40.543140000000001</v>
      </c>
      <c r="J17287" s="3">
        <v>911.78934000000004</v>
      </c>
      <c r="K17287" s="3">
        <v>1402.7528307692307</v>
      </c>
      <c r="L17287" s="4">
        <v>0.35</v>
      </c>
    </row>
    <row r="17288" spans="1:12" x14ac:dyDescent="0.35">
      <c r="A17288" s="1" t="s">
        <v>28998</v>
      </c>
      <c r="B17288" t="s">
        <v>28999</v>
      </c>
      <c r="C17288" t="s">
        <v>34</v>
      </c>
      <c r="D17288" t="s">
        <v>35</v>
      </c>
      <c r="E17288">
        <v>1</v>
      </c>
      <c r="F17288" s="2">
        <v>376.6</v>
      </c>
      <c r="G17288" s="3">
        <v>777</v>
      </c>
      <c r="H17288" s="3">
        <v>3.7660000000000005</v>
      </c>
      <c r="I17288" s="3">
        <v>17.700200000000002</v>
      </c>
      <c r="J17288" s="3">
        <v>398.06620000000004</v>
      </c>
      <c r="K17288" s="3">
        <v>612.40953846153855</v>
      </c>
      <c r="L17288" s="4">
        <v>0.35000000000000003</v>
      </c>
    </row>
    <row r="17289" spans="1:12" x14ac:dyDescent="0.35">
      <c r="A17289" s="1" t="s">
        <v>29000</v>
      </c>
      <c r="B17289" t="s">
        <v>29001</v>
      </c>
      <c r="C17289" t="s">
        <v>34</v>
      </c>
      <c r="D17289" t="s">
        <v>35</v>
      </c>
      <c r="E17289">
        <v>1</v>
      </c>
      <c r="F17289" s="2">
        <v>7.31</v>
      </c>
      <c r="G17289" s="3">
        <v>16</v>
      </c>
      <c r="H17289" s="3">
        <v>7.3099999999999998E-2</v>
      </c>
      <c r="I17289" s="3">
        <v>0.34356999999999999</v>
      </c>
      <c r="J17289" s="3">
        <v>7.7266699999999995</v>
      </c>
      <c r="K17289" s="3">
        <v>11.887184615384614</v>
      </c>
      <c r="L17289" s="4">
        <v>0.35</v>
      </c>
    </row>
    <row r="17290" spans="1:12" x14ac:dyDescent="0.35">
      <c r="A17290" s="1" t="s">
        <v>29002</v>
      </c>
      <c r="B17290" t="s">
        <v>29003</v>
      </c>
      <c r="C17290" t="s">
        <v>34</v>
      </c>
      <c r="D17290" t="s">
        <v>35</v>
      </c>
      <c r="E17290">
        <v>1</v>
      </c>
      <c r="F17290" s="2">
        <v>186.12</v>
      </c>
      <c r="G17290" s="3">
        <v>384</v>
      </c>
      <c r="H17290" s="3">
        <v>1.8612000000000002</v>
      </c>
      <c r="I17290" s="3">
        <v>8.7476400000000005</v>
      </c>
      <c r="J17290" s="3">
        <v>196.72883999999999</v>
      </c>
      <c r="K17290" s="3">
        <v>302.65975384615382</v>
      </c>
      <c r="L17290" s="4">
        <v>0.35</v>
      </c>
    </row>
    <row r="17291" spans="1:12" x14ac:dyDescent="0.35">
      <c r="A17291" s="1" t="s">
        <v>29004</v>
      </c>
      <c r="B17291" t="s">
        <v>29005</v>
      </c>
      <c r="C17291" t="s">
        <v>34</v>
      </c>
      <c r="D17291" t="s">
        <v>35</v>
      </c>
      <c r="E17291">
        <v>1</v>
      </c>
      <c r="F17291" s="2">
        <v>77.400000000000006</v>
      </c>
      <c r="G17291" s="3">
        <v>160</v>
      </c>
      <c r="H17291" s="3">
        <v>0.77400000000000002</v>
      </c>
      <c r="I17291" s="3">
        <v>3.6378000000000004</v>
      </c>
      <c r="J17291" s="3">
        <v>81.811800000000005</v>
      </c>
      <c r="K17291" s="3">
        <v>125.86430769230769</v>
      </c>
      <c r="L17291" s="4">
        <v>0.34999999999999992</v>
      </c>
    </row>
    <row r="17292" spans="1:12" x14ac:dyDescent="0.35">
      <c r="A17292" s="1" t="s">
        <v>29006</v>
      </c>
      <c r="B17292" t="s">
        <v>29007</v>
      </c>
      <c r="C17292" t="s">
        <v>34</v>
      </c>
      <c r="D17292" t="s">
        <v>35</v>
      </c>
      <c r="E17292">
        <v>1</v>
      </c>
      <c r="F17292" s="2">
        <v>59.18</v>
      </c>
      <c r="G17292" s="3">
        <v>123</v>
      </c>
      <c r="H17292" s="3">
        <v>0.59179999999999999</v>
      </c>
      <c r="I17292" s="3">
        <v>2.78146</v>
      </c>
      <c r="J17292" s="3">
        <v>62.553260000000002</v>
      </c>
      <c r="K17292" s="3">
        <v>96.235784615384617</v>
      </c>
      <c r="L17292" s="4">
        <v>0.35</v>
      </c>
    </row>
    <row r="17293" spans="1:12" x14ac:dyDescent="0.35">
      <c r="A17293" s="1" t="s">
        <v>29008</v>
      </c>
      <c r="B17293" t="s">
        <v>29009</v>
      </c>
      <c r="C17293" t="s">
        <v>34</v>
      </c>
      <c r="D17293" t="s">
        <v>35</v>
      </c>
      <c r="E17293">
        <v>1</v>
      </c>
      <c r="F17293" s="2">
        <v>5385.26</v>
      </c>
      <c r="G17293" s="3">
        <v>11104</v>
      </c>
      <c r="H17293" s="3">
        <v>53.852600000000002</v>
      </c>
      <c r="I17293" s="3">
        <v>253.10722000000001</v>
      </c>
      <c r="J17293" s="3">
        <v>5692.2198200000003</v>
      </c>
      <c r="K17293" s="3">
        <v>8757.2612615384623</v>
      </c>
      <c r="L17293" s="4">
        <v>0.35000000000000003</v>
      </c>
    </row>
    <row r="17294" spans="1:12" x14ac:dyDescent="0.35">
      <c r="A17294" s="1" t="s">
        <v>29010</v>
      </c>
      <c r="B17294" t="s">
        <v>23384</v>
      </c>
      <c r="C17294" t="s">
        <v>34</v>
      </c>
      <c r="D17294" t="s">
        <v>35</v>
      </c>
      <c r="E17294">
        <v>1</v>
      </c>
      <c r="F17294" s="2">
        <v>11378.07</v>
      </c>
      <c r="G17294" s="3">
        <v>23460</v>
      </c>
      <c r="H17294" s="3">
        <v>113.7807</v>
      </c>
      <c r="I17294" s="3">
        <v>534.76928999999996</v>
      </c>
      <c r="J17294" s="3">
        <v>12026.619989999999</v>
      </c>
      <c r="K17294" s="3">
        <v>18502.492292307692</v>
      </c>
      <c r="L17294" s="4">
        <v>0.35000000000000003</v>
      </c>
    </row>
    <row r="17295" spans="1:12" x14ac:dyDescent="0.35">
      <c r="A17295" s="1" t="s">
        <v>29011</v>
      </c>
      <c r="B17295" t="s">
        <v>29012</v>
      </c>
      <c r="C17295" t="s">
        <v>34</v>
      </c>
      <c r="D17295" t="s">
        <v>35</v>
      </c>
      <c r="E17295">
        <v>1</v>
      </c>
      <c r="F17295" s="2">
        <v>4325.7700000000004</v>
      </c>
      <c r="G17295" s="3">
        <v>8920</v>
      </c>
      <c r="H17295" s="3">
        <v>43.257700000000007</v>
      </c>
      <c r="I17295" s="3">
        <v>203.31119000000001</v>
      </c>
      <c r="J17295" s="3">
        <v>4572.3388900000009</v>
      </c>
      <c r="K17295" s="3">
        <v>7034.367523076924</v>
      </c>
      <c r="L17295" s="4">
        <v>0.35</v>
      </c>
    </row>
    <row r="17296" spans="1:12" x14ac:dyDescent="0.35">
      <c r="A17296" s="1" t="s">
        <v>29013</v>
      </c>
      <c r="B17296" t="s">
        <v>29014</v>
      </c>
      <c r="C17296" t="s">
        <v>34</v>
      </c>
      <c r="D17296" t="s">
        <v>35</v>
      </c>
      <c r="E17296">
        <v>1</v>
      </c>
      <c r="F17296" s="2">
        <v>285.29000000000002</v>
      </c>
      <c r="G17296" s="3">
        <v>589</v>
      </c>
      <c r="H17296" s="3">
        <v>2.8529000000000004</v>
      </c>
      <c r="I17296" s="3">
        <v>13.40863</v>
      </c>
      <c r="J17296" s="3">
        <v>301.55153000000001</v>
      </c>
      <c r="K17296" s="3">
        <v>463.92543076923079</v>
      </c>
      <c r="L17296" s="4">
        <v>0.35</v>
      </c>
    </row>
    <row r="17297" spans="1:12" x14ac:dyDescent="0.35">
      <c r="A17297" s="1" t="s">
        <v>29015</v>
      </c>
      <c r="B17297" t="s">
        <v>28667</v>
      </c>
      <c r="C17297" t="s">
        <v>34</v>
      </c>
      <c r="D17297" t="s">
        <v>35</v>
      </c>
      <c r="E17297">
        <v>1</v>
      </c>
      <c r="F17297" s="2">
        <v>2040.8</v>
      </c>
      <c r="G17297" s="3">
        <v>4208</v>
      </c>
      <c r="H17297" s="3">
        <v>20.408000000000001</v>
      </c>
      <c r="I17297" s="3">
        <v>95.917599999999993</v>
      </c>
      <c r="J17297" s="3">
        <v>2157.1256000000003</v>
      </c>
      <c r="K17297" s="3">
        <v>3318.6547692307695</v>
      </c>
      <c r="L17297" s="4">
        <v>0.35</v>
      </c>
    </row>
    <row r="17298" spans="1:12" x14ac:dyDescent="0.35">
      <c r="A17298" s="1" t="s">
        <v>29016</v>
      </c>
      <c r="B17298" t="s">
        <v>29017</v>
      </c>
      <c r="C17298" t="s">
        <v>34</v>
      </c>
      <c r="D17298" t="s">
        <v>35</v>
      </c>
      <c r="E17298">
        <v>1</v>
      </c>
      <c r="F17298" s="2">
        <v>268.75</v>
      </c>
      <c r="G17298" s="3">
        <v>555</v>
      </c>
      <c r="H17298" s="3">
        <v>2.6875</v>
      </c>
      <c r="I17298" s="3">
        <v>12.63125</v>
      </c>
      <c r="J17298" s="3">
        <v>284.06875000000002</v>
      </c>
      <c r="K17298" s="3">
        <v>437.02884615384619</v>
      </c>
      <c r="L17298" s="4">
        <v>0.35</v>
      </c>
    </row>
    <row r="17299" spans="1:12" x14ac:dyDescent="0.35">
      <c r="A17299" s="1" t="s">
        <v>29018</v>
      </c>
      <c r="B17299" t="s">
        <v>21629</v>
      </c>
      <c r="C17299" t="s">
        <v>34</v>
      </c>
      <c r="D17299" t="s">
        <v>35</v>
      </c>
      <c r="E17299">
        <v>1</v>
      </c>
      <c r="F17299" s="2">
        <v>9132.75</v>
      </c>
      <c r="G17299" s="3">
        <v>18831</v>
      </c>
      <c r="H17299" s="3">
        <v>91.327500000000001</v>
      </c>
      <c r="I17299" s="3">
        <v>429.23925000000003</v>
      </c>
      <c r="J17299" s="3">
        <v>9653.31675</v>
      </c>
      <c r="K17299" s="3">
        <v>14851.256538461537</v>
      </c>
      <c r="L17299" s="4">
        <v>0.35</v>
      </c>
    </row>
    <row r="17300" spans="1:12" x14ac:dyDescent="0.35">
      <c r="A17300" s="1" t="s">
        <v>29019</v>
      </c>
      <c r="B17300" t="s">
        <v>29020</v>
      </c>
      <c r="C17300" t="s">
        <v>34</v>
      </c>
      <c r="D17300" t="s">
        <v>35</v>
      </c>
      <c r="E17300">
        <v>1</v>
      </c>
      <c r="F17300" s="2">
        <v>4119.59</v>
      </c>
      <c r="G17300" s="3">
        <v>8494</v>
      </c>
      <c r="H17300" s="3">
        <v>41.195900000000002</v>
      </c>
      <c r="I17300" s="3">
        <v>193.62073000000001</v>
      </c>
      <c r="J17300" s="3">
        <v>4354.4066299999995</v>
      </c>
      <c r="K17300" s="3">
        <v>6699.0871230769217</v>
      </c>
      <c r="L17300" s="4">
        <v>0.34999999999999992</v>
      </c>
    </row>
    <row r="17301" spans="1:12" x14ac:dyDescent="0.35">
      <c r="A17301" s="1" t="s">
        <v>29021</v>
      </c>
      <c r="B17301" t="s">
        <v>29022</v>
      </c>
      <c r="C17301" t="s">
        <v>34</v>
      </c>
      <c r="D17301" t="s">
        <v>35</v>
      </c>
      <c r="E17301">
        <v>1</v>
      </c>
      <c r="F17301" s="2">
        <v>18.62</v>
      </c>
      <c r="G17301" s="3">
        <v>39</v>
      </c>
      <c r="H17301" s="3">
        <v>0.1862</v>
      </c>
      <c r="I17301" s="3">
        <v>0.87514000000000003</v>
      </c>
      <c r="J17301" s="3">
        <v>19.681339999999999</v>
      </c>
      <c r="K17301" s="3">
        <v>30.278984615384612</v>
      </c>
      <c r="L17301" s="4">
        <v>0.35</v>
      </c>
    </row>
    <row r="17302" spans="1:12" x14ac:dyDescent="0.35">
      <c r="A17302" s="1" t="s">
        <v>29023</v>
      </c>
      <c r="B17302" t="s">
        <v>29024</v>
      </c>
      <c r="C17302" t="s">
        <v>34</v>
      </c>
      <c r="D17302" t="s">
        <v>35</v>
      </c>
      <c r="E17302">
        <v>1</v>
      </c>
      <c r="F17302" s="2">
        <v>26.73</v>
      </c>
      <c r="G17302" s="3">
        <v>56</v>
      </c>
      <c r="H17302" s="3">
        <v>0.26729999999999998</v>
      </c>
      <c r="I17302" s="3">
        <v>1.25631</v>
      </c>
      <c r="J17302" s="3">
        <v>28.253609999999998</v>
      </c>
      <c r="K17302" s="3">
        <v>43.467092307692305</v>
      </c>
      <c r="L17302" s="4">
        <v>0.35</v>
      </c>
    </row>
    <row r="17303" spans="1:12" x14ac:dyDescent="0.35">
      <c r="A17303" s="1" t="s">
        <v>29025</v>
      </c>
      <c r="B17303" t="s">
        <v>29026</v>
      </c>
      <c r="C17303" t="s">
        <v>34</v>
      </c>
      <c r="D17303" t="s">
        <v>35</v>
      </c>
      <c r="E17303">
        <v>1</v>
      </c>
      <c r="F17303" s="2">
        <v>3913.4</v>
      </c>
      <c r="G17303" s="3">
        <v>8069</v>
      </c>
      <c r="H17303" s="3">
        <v>39.134</v>
      </c>
      <c r="I17303" s="3">
        <v>183.9298</v>
      </c>
      <c r="J17303" s="3">
        <v>4136.4638000000004</v>
      </c>
      <c r="K17303" s="3">
        <v>6363.7904615384623</v>
      </c>
      <c r="L17303" s="4">
        <v>0.35000000000000003</v>
      </c>
    </row>
    <row r="17304" spans="1:12" x14ac:dyDescent="0.35">
      <c r="A17304" s="1" t="s">
        <v>29027</v>
      </c>
      <c r="B17304" t="s">
        <v>29028</v>
      </c>
      <c r="C17304" t="s">
        <v>34</v>
      </c>
      <c r="D17304" t="s">
        <v>35</v>
      </c>
      <c r="E17304">
        <v>1</v>
      </c>
      <c r="F17304" s="2">
        <v>64.5</v>
      </c>
      <c r="G17304" s="3">
        <v>133</v>
      </c>
      <c r="H17304" s="3">
        <v>0.64500000000000002</v>
      </c>
      <c r="I17304" s="3">
        <v>3.0314999999999999</v>
      </c>
      <c r="J17304" s="3">
        <v>68.17649999999999</v>
      </c>
      <c r="K17304" s="3">
        <v>104.88692307692305</v>
      </c>
      <c r="L17304" s="4">
        <v>0.35</v>
      </c>
    </row>
    <row r="17305" spans="1:12" x14ac:dyDescent="0.35">
      <c r="A17305" s="1" t="s">
        <v>29029</v>
      </c>
      <c r="B17305" t="s">
        <v>19767</v>
      </c>
      <c r="C17305" t="s">
        <v>34</v>
      </c>
      <c r="D17305" t="s">
        <v>35</v>
      </c>
      <c r="E17305">
        <v>1</v>
      </c>
      <c r="F17305" s="2">
        <v>292.39999999999998</v>
      </c>
      <c r="G17305" s="3">
        <v>603</v>
      </c>
      <c r="H17305" s="3">
        <v>2.9239999999999999</v>
      </c>
      <c r="I17305" s="3">
        <v>13.742799999999999</v>
      </c>
      <c r="J17305" s="3">
        <v>309.06679999999994</v>
      </c>
      <c r="K17305" s="3">
        <v>475.48738461538449</v>
      </c>
      <c r="L17305" s="4">
        <v>0.34999999999999992</v>
      </c>
    </row>
    <row r="17306" spans="1:12" x14ac:dyDescent="0.35">
      <c r="A17306" s="1" t="s">
        <v>29030</v>
      </c>
      <c r="B17306" t="s">
        <v>28170</v>
      </c>
      <c r="C17306" t="s">
        <v>34</v>
      </c>
      <c r="D17306" t="s">
        <v>35</v>
      </c>
      <c r="E17306">
        <v>1</v>
      </c>
      <c r="F17306" s="2">
        <v>39.78</v>
      </c>
      <c r="G17306" s="3">
        <v>83</v>
      </c>
      <c r="H17306" s="3">
        <v>0.39780000000000004</v>
      </c>
      <c r="I17306" s="3">
        <v>1.8696600000000001</v>
      </c>
      <c r="J17306" s="3">
        <v>42.047460000000001</v>
      </c>
      <c r="K17306" s="3">
        <v>64.688400000000001</v>
      </c>
      <c r="L17306" s="4">
        <v>0.35</v>
      </c>
    </row>
    <row r="17307" spans="1:12" x14ac:dyDescent="0.35">
      <c r="A17307" s="1">
        <v>40289</v>
      </c>
      <c r="B17307" t="s">
        <v>29031</v>
      </c>
      <c r="C17307" t="s">
        <v>34</v>
      </c>
      <c r="D17307" t="s">
        <v>35</v>
      </c>
      <c r="E17307">
        <v>1</v>
      </c>
      <c r="F17307" s="2">
        <v>226.8</v>
      </c>
      <c r="G17307" s="3">
        <v>468</v>
      </c>
      <c r="H17307" s="3">
        <v>2.2680000000000002</v>
      </c>
      <c r="I17307" s="3">
        <v>10.659600000000001</v>
      </c>
      <c r="J17307" s="3">
        <v>239.72760000000002</v>
      </c>
      <c r="K17307" s="3">
        <v>368.81169230769234</v>
      </c>
      <c r="L17307" s="4">
        <v>0.35</v>
      </c>
    </row>
    <row r="17308" spans="1:12" x14ac:dyDescent="0.35">
      <c r="A17308" s="1" t="s">
        <v>29032</v>
      </c>
      <c r="B17308" t="s">
        <v>28408</v>
      </c>
      <c r="C17308" t="s">
        <v>34</v>
      </c>
      <c r="D17308" t="s">
        <v>35</v>
      </c>
      <c r="E17308">
        <v>1</v>
      </c>
      <c r="F17308" s="2">
        <v>258.12</v>
      </c>
      <c r="G17308" s="3">
        <v>533</v>
      </c>
      <c r="H17308" s="3">
        <v>2.5811999999999999</v>
      </c>
      <c r="I17308" s="3">
        <v>12.131640000000001</v>
      </c>
      <c r="J17308" s="3">
        <v>272.83284000000003</v>
      </c>
      <c r="K17308" s="3">
        <v>419.74283076923081</v>
      </c>
      <c r="L17308" s="4">
        <v>0.35</v>
      </c>
    </row>
    <row r="17309" spans="1:12" x14ac:dyDescent="0.35">
      <c r="A17309" s="1" t="s">
        <v>29033</v>
      </c>
      <c r="B17309" t="s">
        <v>29034</v>
      </c>
      <c r="C17309" t="s">
        <v>34</v>
      </c>
      <c r="D17309" t="s">
        <v>35</v>
      </c>
      <c r="E17309">
        <v>1</v>
      </c>
      <c r="F17309" s="2">
        <v>77.8</v>
      </c>
      <c r="G17309" s="3">
        <v>161</v>
      </c>
      <c r="H17309" s="3">
        <v>0.77800000000000002</v>
      </c>
      <c r="I17309" s="3">
        <v>3.6566000000000001</v>
      </c>
      <c r="J17309" s="3">
        <v>82.2346</v>
      </c>
      <c r="K17309" s="3">
        <v>126.51476923076923</v>
      </c>
      <c r="L17309" s="4">
        <v>0.35000000000000003</v>
      </c>
    </row>
    <row r="17310" spans="1:12" x14ac:dyDescent="0.35">
      <c r="A17310" s="1" t="s">
        <v>29035</v>
      </c>
      <c r="B17310" t="s">
        <v>29036</v>
      </c>
      <c r="C17310" t="s">
        <v>34</v>
      </c>
      <c r="D17310" t="s">
        <v>35</v>
      </c>
      <c r="E17310">
        <v>1</v>
      </c>
      <c r="F17310" s="2">
        <v>304.87</v>
      </c>
      <c r="G17310" s="3">
        <v>629</v>
      </c>
      <c r="H17310" s="3">
        <v>3.0487000000000002</v>
      </c>
      <c r="I17310" s="3">
        <v>14.328889999999999</v>
      </c>
      <c r="J17310" s="3">
        <v>322.24759</v>
      </c>
      <c r="K17310" s="3">
        <v>495.76552307692305</v>
      </c>
      <c r="L17310" s="4">
        <v>0.35</v>
      </c>
    </row>
    <row r="17311" spans="1:12" x14ac:dyDescent="0.35">
      <c r="A17311" s="1" t="s">
        <v>29037</v>
      </c>
      <c r="B17311" t="s">
        <v>29038</v>
      </c>
      <c r="C17311" t="s">
        <v>34</v>
      </c>
      <c r="D17311" t="s">
        <v>35</v>
      </c>
      <c r="E17311">
        <v>1</v>
      </c>
      <c r="F17311" s="2">
        <v>498.07</v>
      </c>
      <c r="G17311" s="3">
        <v>1027</v>
      </c>
      <c r="H17311" s="3">
        <v>4.9806999999999997</v>
      </c>
      <c r="I17311" s="3">
        <v>23.409289999999999</v>
      </c>
      <c r="J17311" s="3">
        <v>526.45999000000006</v>
      </c>
      <c r="K17311" s="3">
        <v>809.93844615384626</v>
      </c>
      <c r="L17311" s="4">
        <v>0.35000000000000003</v>
      </c>
    </row>
    <row r="17312" spans="1:12" x14ac:dyDescent="0.35">
      <c r="A17312" s="1" t="s">
        <v>29039</v>
      </c>
      <c r="B17312" t="s">
        <v>28656</v>
      </c>
      <c r="C17312" t="s">
        <v>34</v>
      </c>
      <c r="D17312" t="s">
        <v>35</v>
      </c>
      <c r="E17312">
        <v>1</v>
      </c>
      <c r="F17312" s="2">
        <v>241.69</v>
      </c>
      <c r="G17312" s="3">
        <v>499</v>
      </c>
      <c r="H17312" s="3">
        <v>2.4169</v>
      </c>
      <c r="I17312" s="3">
        <v>11.35943</v>
      </c>
      <c r="J17312" s="3">
        <v>255.46633</v>
      </c>
      <c r="K17312" s="3">
        <v>393.02512307692308</v>
      </c>
      <c r="L17312" s="4">
        <v>0.35000000000000003</v>
      </c>
    </row>
    <row r="17313" spans="1:12" x14ac:dyDescent="0.35">
      <c r="A17313" s="1" t="s">
        <v>29040</v>
      </c>
      <c r="B17313" t="s">
        <v>29041</v>
      </c>
      <c r="C17313" t="s">
        <v>363</v>
      </c>
      <c r="D17313" t="s">
        <v>364</v>
      </c>
      <c r="E17313">
        <v>1</v>
      </c>
      <c r="F17313" s="2">
        <v>1563.2</v>
      </c>
      <c r="G17313" s="3">
        <v>3224</v>
      </c>
      <c r="H17313" s="3">
        <v>15.632000000000001</v>
      </c>
      <c r="I17313" s="3">
        <v>73.470399999999998</v>
      </c>
      <c r="J17313" s="3">
        <v>1652.3024</v>
      </c>
      <c r="K17313" s="3">
        <v>2542.0036923076923</v>
      </c>
      <c r="L17313" s="4">
        <v>0.35</v>
      </c>
    </row>
    <row r="17314" spans="1:12" x14ac:dyDescent="0.35">
      <c r="A17314" s="1" t="s">
        <v>29042</v>
      </c>
      <c r="B17314" t="s">
        <v>29043</v>
      </c>
      <c r="C17314" t="s">
        <v>13</v>
      </c>
      <c r="D17314" t="s">
        <v>14</v>
      </c>
      <c r="E17314">
        <v>1</v>
      </c>
      <c r="F17314" s="2">
        <v>200.44</v>
      </c>
      <c r="G17314" s="3">
        <v>414</v>
      </c>
      <c r="H17314" s="3">
        <v>2.0044</v>
      </c>
      <c r="I17314" s="3">
        <v>9.4206799999999991</v>
      </c>
      <c r="J17314" s="3">
        <v>211.86508000000001</v>
      </c>
      <c r="K17314" s="3">
        <v>325.94627692307694</v>
      </c>
      <c r="L17314" s="4">
        <v>0.35000000000000003</v>
      </c>
    </row>
    <row r="17315" spans="1:12" x14ac:dyDescent="0.35">
      <c r="A17315" s="1" t="s">
        <v>29044</v>
      </c>
      <c r="B17315" t="s">
        <v>29045</v>
      </c>
      <c r="C17315" t="s">
        <v>34</v>
      </c>
      <c r="D17315" t="s">
        <v>35</v>
      </c>
      <c r="E17315">
        <v>1</v>
      </c>
      <c r="F17315" s="2">
        <v>858</v>
      </c>
      <c r="G17315" s="3">
        <v>1770</v>
      </c>
      <c r="H17315" s="3">
        <v>8.58</v>
      </c>
      <c r="I17315" s="3">
        <v>40.326000000000001</v>
      </c>
      <c r="J17315" s="3">
        <v>906.90600000000006</v>
      </c>
      <c r="K17315" s="3">
        <v>1395.24</v>
      </c>
      <c r="L17315" s="4">
        <v>0.35</v>
      </c>
    </row>
    <row r="17316" spans="1:12" x14ac:dyDescent="0.35">
      <c r="A17316" s="1" t="s">
        <v>29046</v>
      </c>
      <c r="B17316" t="s">
        <v>28645</v>
      </c>
      <c r="C17316" t="s">
        <v>34</v>
      </c>
      <c r="D17316" t="s">
        <v>35</v>
      </c>
      <c r="E17316">
        <v>1</v>
      </c>
      <c r="F17316" s="2">
        <v>105.73</v>
      </c>
      <c r="G17316" s="3">
        <v>218</v>
      </c>
      <c r="H17316" s="3">
        <v>1.0573000000000001</v>
      </c>
      <c r="I17316" s="3">
        <v>4.9693100000000001</v>
      </c>
      <c r="J17316" s="3">
        <v>111.75660999999999</v>
      </c>
      <c r="K17316" s="3">
        <v>171.93324615384614</v>
      </c>
      <c r="L17316" s="4">
        <v>0.35</v>
      </c>
    </row>
    <row r="17317" spans="1:12" x14ac:dyDescent="0.35">
      <c r="A17317" s="1" t="s">
        <v>29047</v>
      </c>
      <c r="B17317" t="s">
        <v>29048</v>
      </c>
      <c r="C17317" t="s">
        <v>34</v>
      </c>
      <c r="D17317" t="s">
        <v>35</v>
      </c>
      <c r="E17317">
        <v>1</v>
      </c>
      <c r="F17317" s="2">
        <v>292.16000000000003</v>
      </c>
      <c r="G17317" s="3">
        <v>603</v>
      </c>
      <c r="H17317" s="3">
        <v>2.9216000000000002</v>
      </c>
      <c r="I17317" s="3">
        <v>13.731520000000002</v>
      </c>
      <c r="J17317" s="3">
        <v>308.81312000000003</v>
      </c>
      <c r="K17317" s="3">
        <v>475.0971076923077</v>
      </c>
      <c r="L17317" s="4">
        <v>0.35</v>
      </c>
    </row>
    <row r="17318" spans="1:12" x14ac:dyDescent="0.35">
      <c r="A17318" s="1" t="s">
        <v>29049</v>
      </c>
      <c r="B17318" t="s">
        <v>29050</v>
      </c>
      <c r="C17318" t="s">
        <v>34</v>
      </c>
      <c r="D17318" t="s">
        <v>35</v>
      </c>
      <c r="E17318">
        <v>1</v>
      </c>
      <c r="F17318" s="2">
        <v>5.32</v>
      </c>
      <c r="G17318" s="3">
        <v>11</v>
      </c>
      <c r="H17318" s="3">
        <v>5.3200000000000004E-2</v>
      </c>
      <c r="I17318" s="3">
        <v>0.25004000000000004</v>
      </c>
      <c r="J17318" s="3">
        <v>5.6232400000000009</v>
      </c>
      <c r="K17318" s="3">
        <v>8.6511384615384621</v>
      </c>
      <c r="L17318" s="4">
        <v>0.34999999999999992</v>
      </c>
    </row>
    <row r="17319" spans="1:12" x14ac:dyDescent="0.35">
      <c r="A17319" s="1" t="s">
        <v>29051</v>
      </c>
      <c r="B17319" t="s">
        <v>29052</v>
      </c>
      <c r="C17319" t="s">
        <v>34</v>
      </c>
      <c r="D17319" t="s">
        <v>35</v>
      </c>
      <c r="E17319">
        <v>1</v>
      </c>
      <c r="F17319" s="2">
        <v>392.34</v>
      </c>
      <c r="G17319" s="3">
        <v>809</v>
      </c>
      <c r="H17319" s="3">
        <v>3.9234</v>
      </c>
      <c r="I17319" s="3">
        <v>18.439979999999998</v>
      </c>
      <c r="J17319" s="3">
        <v>414.70337999999998</v>
      </c>
      <c r="K17319" s="3">
        <v>638.00519999999995</v>
      </c>
      <c r="L17319" s="4">
        <v>0.35</v>
      </c>
    </row>
    <row r="17320" spans="1:12" x14ac:dyDescent="0.35">
      <c r="A17320" s="1" t="s">
        <v>29053</v>
      </c>
      <c r="B17320" t="s">
        <v>29054</v>
      </c>
      <c r="C17320" t="s">
        <v>34</v>
      </c>
      <c r="D17320" t="s">
        <v>35</v>
      </c>
      <c r="E17320">
        <v>1</v>
      </c>
      <c r="F17320" s="2">
        <v>116.1</v>
      </c>
      <c r="G17320" s="3">
        <v>240</v>
      </c>
      <c r="H17320" s="3">
        <v>1.161</v>
      </c>
      <c r="I17320" s="3">
        <v>5.4566999999999997</v>
      </c>
      <c r="J17320" s="3">
        <v>122.71769999999999</v>
      </c>
      <c r="K17320" s="3">
        <v>188.79646153846153</v>
      </c>
      <c r="L17320" s="4">
        <v>0.35</v>
      </c>
    </row>
    <row r="17321" spans="1:12" x14ac:dyDescent="0.35">
      <c r="A17321" s="1" t="s">
        <v>29055</v>
      </c>
      <c r="B17321" t="s">
        <v>29056</v>
      </c>
      <c r="C17321" t="s">
        <v>34</v>
      </c>
      <c r="D17321" t="s">
        <v>35</v>
      </c>
      <c r="E17321">
        <v>1</v>
      </c>
      <c r="F17321" s="2">
        <v>27.95</v>
      </c>
      <c r="G17321" s="3">
        <v>58</v>
      </c>
      <c r="H17321" s="3">
        <v>0.27950000000000003</v>
      </c>
      <c r="I17321" s="3">
        <v>1.31365</v>
      </c>
      <c r="J17321" s="3">
        <v>29.543149999999997</v>
      </c>
      <c r="K17321" s="3">
        <v>45.450999999999993</v>
      </c>
      <c r="L17321" s="4">
        <v>0.35</v>
      </c>
    </row>
    <row r="17322" spans="1:12" x14ac:dyDescent="0.35">
      <c r="A17322" s="1" t="s">
        <v>29057</v>
      </c>
      <c r="B17322" t="s">
        <v>29058</v>
      </c>
      <c r="C17322" t="s">
        <v>34</v>
      </c>
      <c r="D17322" t="s">
        <v>35</v>
      </c>
      <c r="E17322">
        <v>1</v>
      </c>
      <c r="F17322" s="2">
        <v>30.59</v>
      </c>
      <c r="G17322" s="3">
        <v>64</v>
      </c>
      <c r="H17322" s="3">
        <v>0.30590000000000001</v>
      </c>
      <c r="I17322" s="3">
        <v>1.43773</v>
      </c>
      <c r="J17322" s="3">
        <v>32.333629999999999</v>
      </c>
      <c r="K17322" s="3">
        <v>49.744046153846149</v>
      </c>
      <c r="L17322" s="4">
        <v>0.34999999999999992</v>
      </c>
    </row>
    <row r="17323" spans="1:12" x14ac:dyDescent="0.35">
      <c r="A17323" s="1" t="s">
        <v>29059</v>
      </c>
      <c r="B17323" t="s">
        <v>29060</v>
      </c>
      <c r="C17323" t="s">
        <v>34</v>
      </c>
      <c r="D17323" t="s">
        <v>35</v>
      </c>
      <c r="E17323">
        <v>1</v>
      </c>
      <c r="F17323" s="2">
        <v>59.18</v>
      </c>
      <c r="G17323" s="3">
        <v>123</v>
      </c>
      <c r="H17323" s="3">
        <v>0.59179999999999999</v>
      </c>
      <c r="I17323" s="3">
        <v>2.78146</v>
      </c>
      <c r="J17323" s="3">
        <v>62.553260000000002</v>
      </c>
      <c r="K17323" s="3">
        <v>96.235784615384617</v>
      </c>
      <c r="L17323" s="4">
        <v>0.35</v>
      </c>
    </row>
    <row r="17324" spans="1:12" x14ac:dyDescent="0.35">
      <c r="A17324" s="1" t="s">
        <v>29061</v>
      </c>
      <c r="B17324" t="s">
        <v>29062</v>
      </c>
      <c r="C17324" t="s">
        <v>363</v>
      </c>
      <c r="D17324" t="s">
        <v>364</v>
      </c>
      <c r="E17324">
        <v>1</v>
      </c>
      <c r="F17324" s="2">
        <v>552.44000000000005</v>
      </c>
      <c r="G17324" s="3">
        <v>1140</v>
      </c>
      <c r="H17324" s="3">
        <v>5.5244000000000009</v>
      </c>
      <c r="I17324" s="3">
        <v>25.964680000000001</v>
      </c>
      <c r="J17324" s="3">
        <v>583.92908000000011</v>
      </c>
      <c r="K17324" s="3">
        <v>898.35243076923086</v>
      </c>
      <c r="L17324" s="4">
        <v>0.34999999999999992</v>
      </c>
    </row>
    <row r="17325" spans="1:12" x14ac:dyDescent="0.35">
      <c r="A17325" s="1" t="s">
        <v>29063</v>
      </c>
      <c r="B17325" t="s">
        <v>29064</v>
      </c>
      <c r="C17325" t="s">
        <v>34</v>
      </c>
      <c r="D17325" t="s">
        <v>35</v>
      </c>
      <c r="E17325">
        <v>1</v>
      </c>
      <c r="F17325" s="2">
        <v>247.19</v>
      </c>
      <c r="G17325" s="3">
        <v>510</v>
      </c>
      <c r="H17325" s="3">
        <v>2.4719000000000002</v>
      </c>
      <c r="I17325" s="3">
        <v>11.617929999999999</v>
      </c>
      <c r="J17325" s="3">
        <v>261.27983</v>
      </c>
      <c r="K17325" s="3">
        <v>401.96896923076923</v>
      </c>
      <c r="L17325" s="4">
        <v>0.35</v>
      </c>
    </row>
    <row r="17326" spans="1:12" x14ac:dyDescent="0.35">
      <c r="A17326" s="1">
        <v>40540</v>
      </c>
      <c r="B17326" t="s">
        <v>29065</v>
      </c>
      <c r="C17326" t="s">
        <v>34</v>
      </c>
      <c r="D17326" t="s">
        <v>35</v>
      </c>
      <c r="E17326">
        <v>1</v>
      </c>
      <c r="F17326" s="2">
        <v>540.20000000000005</v>
      </c>
      <c r="G17326" s="3">
        <v>1114</v>
      </c>
      <c r="H17326" s="3">
        <v>5.4020000000000001</v>
      </c>
      <c r="I17326" s="3">
        <v>25.389400000000002</v>
      </c>
      <c r="J17326" s="3">
        <v>570.99140000000011</v>
      </c>
      <c r="K17326" s="3">
        <v>878.44830769230782</v>
      </c>
      <c r="L17326" s="4">
        <v>0.35</v>
      </c>
    </row>
    <row r="17327" spans="1:12" x14ac:dyDescent="0.35">
      <c r="A17327" s="1" t="s">
        <v>29066</v>
      </c>
      <c r="B17327" t="s">
        <v>29067</v>
      </c>
      <c r="C17327" t="s">
        <v>34</v>
      </c>
      <c r="D17327" t="s">
        <v>35</v>
      </c>
      <c r="E17327">
        <v>1</v>
      </c>
      <c r="F17327" s="2">
        <v>10.64</v>
      </c>
      <c r="G17327" s="3">
        <v>22</v>
      </c>
      <c r="H17327" s="3">
        <v>0.10640000000000001</v>
      </c>
      <c r="I17327" s="3">
        <v>0.50008000000000008</v>
      </c>
      <c r="J17327" s="3">
        <v>11.246480000000002</v>
      </c>
      <c r="K17327" s="3">
        <v>17.302276923076924</v>
      </c>
      <c r="L17327" s="4">
        <v>0.34999999999999992</v>
      </c>
    </row>
    <row r="17328" spans="1:12" x14ac:dyDescent="0.35">
      <c r="A17328" s="1" t="s">
        <v>29068</v>
      </c>
      <c r="B17328" t="s">
        <v>27230</v>
      </c>
      <c r="C17328" t="s">
        <v>34</v>
      </c>
      <c r="D17328" t="s">
        <v>35</v>
      </c>
      <c r="E17328">
        <v>1</v>
      </c>
      <c r="F17328" s="2">
        <v>9132.75</v>
      </c>
      <c r="G17328" s="3">
        <v>18831</v>
      </c>
      <c r="H17328" s="3">
        <v>91.327500000000001</v>
      </c>
      <c r="I17328" s="3">
        <v>429.23925000000003</v>
      </c>
      <c r="J17328" s="3">
        <v>9653.31675</v>
      </c>
      <c r="K17328" s="3">
        <v>14851.256538461537</v>
      </c>
      <c r="L17328" s="4">
        <v>0.35</v>
      </c>
    </row>
    <row r="17329" spans="1:12" x14ac:dyDescent="0.35">
      <c r="A17329" s="1" t="s">
        <v>29069</v>
      </c>
      <c r="B17329" t="s">
        <v>27219</v>
      </c>
      <c r="C17329" t="s">
        <v>34</v>
      </c>
      <c r="D17329" t="s">
        <v>35</v>
      </c>
      <c r="E17329">
        <v>1</v>
      </c>
      <c r="F17329" s="2">
        <v>2260.17</v>
      </c>
      <c r="G17329" s="3">
        <v>4661</v>
      </c>
      <c r="H17329" s="3">
        <v>22.601700000000001</v>
      </c>
      <c r="I17329" s="3">
        <v>106.22799000000001</v>
      </c>
      <c r="J17329" s="3">
        <v>2388.9996900000001</v>
      </c>
      <c r="K17329" s="3">
        <v>3675.3841384615384</v>
      </c>
      <c r="L17329" s="4">
        <v>0.35</v>
      </c>
    </row>
    <row r="17330" spans="1:12" x14ac:dyDescent="0.35">
      <c r="A17330" s="1" t="s">
        <v>29070</v>
      </c>
      <c r="B17330" t="s">
        <v>29071</v>
      </c>
      <c r="C17330" t="s">
        <v>34</v>
      </c>
      <c r="D17330" t="s">
        <v>35</v>
      </c>
      <c r="E17330">
        <v>1</v>
      </c>
      <c r="F17330" s="2">
        <v>107.5</v>
      </c>
      <c r="G17330" s="3">
        <v>222</v>
      </c>
      <c r="H17330" s="3">
        <v>1.075</v>
      </c>
      <c r="I17330" s="3">
        <v>5.0525000000000002</v>
      </c>
      <c r="J17330" s="3">
        <v>113.6275</v>
      </c>
      <c r="K17330" s="3">
        <v>174.81153846153845</v>
      </c>
      <c r="L17330" s="4">
        <v>0.35</v>
      </c>
    </row>
    <row r="17331" spans="1:12" x14ac:dyDescent="0.35">
      <c r="A17331" s="1" t="s">
        <v>29072</v>
      </c>
      <c r="B17331" t="s">
        <v>29073</v>
      </c>
      <c r="C17331" t="s">
        <v>34</v>
      </c>
      <c r="D17331" t="s">
        <v>35</v>
      </c>
      <c r="E17331">
        <v>1</v>
      </c>
      <c r="F17331" s="2">
        <v>152.58000000000001</v>
      </c>
      <c r="G17331" s="3">
        <v>315</v>
      </c>
      <c r="H17331" s="3">
        <v>1.5258000000000003</v>
      </c>
      <c r="I17331" s="3">
        <v>7.1712600000000002</v>
      </c>
      <c r="J17331" s="3">
        <v>161.27706000000001</v>
      </c>
      <c r="K17331" s="3">
        <v>248.11855384615384</v>
      </c>
      <c r="L17331" s="4">
        <v>0.35</v>
      </c>
    </row>
    <row r="17332" spans="1:12" x14ac:dyDescent="0.35">
      <c r="A17332" s="1" t="s">
        <v>29074</v>
      </c>
      <c r="B17332" t="s">
        <v>29075</v>
      </c>
      <c r="C17332" t="s">
        <v>34</v>
      </c>
      <c r="D17332" t="s">
        <v>35</v>
      </c>
      <c r="E17332">
        <v>1</v>
      </c>
      <c r="F17332" s="2">
        <v>145.63</v>
      </c>
      <c r="G17332" s="3">
        <v>301</v>
      </c>
      <c r="H17332" s="3">
        <v>1.4562999999999999</v>
      </c>
      <c r="I17332" s="3">
        <v>6.8446099999999994</v>
      </c>
      <c r="J17332" s="3">
        <v>153.93090999999998</v>
      </c>
      <c r="K17332" s="3">
        <v>236.81678461538459</v>
      </c>
      <c r="L17332" s="4">
        <v>0.35000000000000003</v>
      </c>
    </row>
    <row r="17333" spans="1:12" x14ac:dyDescent="0.35">
      <c r="A17333" s="1" t="s">
        <v>29076</v>
      </c>
      <c r="B17333" t="s">
        <v>29077</v>
      </c>
      <c r="C17333" t="s">
        <v>34</v>
      </c>
      <c r="D17333" t="s">
        <v>35</v>
      </c>
      <c r="E17333">
        <v>1</v>
      </c>
      <c r="F17333" s="2">
        <v>19.12</v>
      </c>
      <c r="G17333" s="3">
        <v>40</v>
      </c>
      <c r="H17333" s="3">
        <v>0.19120000000000001</v>
      </c>
      <c r="I17333" s="3">
        <v>0.89863999999999999</v>
      </c>
      <c r="J17333" s="3">
        <v>20.20984</v>
      </c>
      <c r="K17333" s="3">
        <v>31.092061538461536</v>
      </c>
      <c r="L17333" s="4">
        <v>0.35</v>
      </c>
    </row>
    <row r="17334" spans="1:12" x14ac:dyDescent="0.35">
      <c r="A17334" s="1" t="s">
        <v>29078</v>
      </c>
      <c r="B17334" t="s">
        <v>29079</v>
      </c>
      <c r="C17334" t="s">
        <v>34</v>
      </c>
      <c r="D17334" t="s">
        <v>35</v>
      </c>
      <c r="E17334">
        <v>1</v>
      </c>
      <c r="F17334" s="2">
        <v>32.58</v>
      </c>
      <c r="G17334" s="3">
        <v>68</v>
      </c>
      <c r="H17334" s="3">
        <v>0.32579999999999998</v>
      </c>
      <c r="I17334" s="3">
        <v>1.5312599999999998</v>
      </c>
      <c r="J17334" s="3">
        <v>34.437060000000002</v>
      </c>
      <c r="K17334" s="3">
        <v>52.98009230769231</v>
      </c>
      <c r="L17334" s="4">
        <v>0.35</v>
      </c>
    </row>
    <row r="17335" spans="1:12" x14ac:dyDescent="0.35">
      <c r="A17335" s="1" t="s">
        <v>29080</v>
      </c>
      <c r="B17335" t="s">
        <v>29081</v>
      </c>
      <c r="C17335" t="s">
        <v>34</v>
      </c>
      <c r="D17335" t="s">
        <v>35</v>
      </c>
      <c r="E17335">
        <v>1</v>
      </c>
      <c r="F17335" s="2">
        <v>107.73</v>
      </c>
      <c r="G17335" s="3">
        <v>223</v>
      </c>
      <c r="H17335" s="3">
        <v>1.0773000000000001</v>
      </c>
      <c r="I17335" s="3">
        <v>5.0633100000000004</v>
      </c>
      <c r="J17335" s="3">
        <v>113.87061</v>
      </c>
      <c r="K17335" s="3">
        <v>175.18555384615385</v>
      </c>
      <c r="L17335" s="4">
        <v>0.35000000000000003</v>
      </c>
    </row>
    <row r="17336" spans="1:12" x14ac:dyDescent="0.35">
      <c r="A17336" s="1" t="s">
        <v>29082</v>
      </c>
      <c r="B17336" t="s">
        <v>29083</v>
      </c>
      <c r="C17336" t="s">
        <v>34</v>
      </c>
      <c r="D17336" t="s">
        <v>35</v>
      </c>
      <c r="E17336">
        <v>1</v>
      </c>
      <c r="F17336" s="2">
        <v>26.6</v>
      </c>
      <c r="G17336" s="3">
        <v>55</v>
      </c>
      <c r="H17336" s="3">
        <v>0.26600000000000001</v>
      </c>
      <c r="I17336" s="3">
        <v>1.2502</v>
      </c>
      <c r="J17336" s="3">
        <v>28.116199999999999</v>
      </c>
      <c r="K17336" s="3">
        <v>43.255692307692307</v>
      </c>
      <c r="L17336" s="4">
        <v>0.35000000000000003</v>
      </c>
    </row>
    <row r="17337" spans="1:12" x14ac:dyDescent="0.35">
      <c r="A17337" s="1" t="s">
        <v>29084</v>
      </c>
      <c r="B17337" t="s">
        <v>29085</v>
      </c>
      <c r="C17337" t="s">
        <v>34</v>
      </c>
      <c r="D17337" t="s">
        <v>35</v>
      </c>
      <c r="E17337">
        <v>1</v>
      </c>
      <c r="F17337" s="2">
        <v>123.42</v>
      </c>
      <c r="G17337" s="3">
        <v>255</v>
      </c>
      <c r="H17337" s="3">
        <v>1.2342</v>
      </c>
      <c r="I17337" s="3">
        <v>5.8007400000000002</v>
      </c>
      <c r="J17337" s="3">
        <v>130.45493999999999</v>
      </c>
      <c r="K17337" s="3">
        <v>200.69990769230768</v>
      </c>
      <c r="L17337" s="4">
        <v>0.35</v>
      </c>
    </row>
    <row r="17338" spans="1:12" x14ac:dyDescent="0.35">
      <c r="A17338" s="1" t="s">
        <v>29086</v>
      </c>
      <c r="B17338" t="s">
        <v>29087</v>
      </c>
      <c r="C17338" t="s">
        <v>34</v>
      </c>
      <c r="D17338" t="s">
        <v>35</v>
      </c>
      <c r="E17338">
        <v>1</v>
      </c>
      <c r="F17338" s="2">
        <v>258</v>
      </c>
      <c r="G17338" s="3">
        <v>532</v>
      </c>
      <c r="H17338" s="3">
        <v>2.58</v>
      </c>
      <c r="I17338" s="3">
        <v>12.125999999999999</v>
      </c>
      <c r="J17338" s="3">
        <v>272.70599999999996</v>
      </c>
      <c r="K17338" s="3">
        <v>419.54769230769222</v>
      </c>
      <c r="L17338" s="4">
        <v>0.35</v>
      </c>
    </row>
    <row r="17339" spans="1:12" x14ac:dyDescent="0.35">
      <c r="A17339" s="1" t="s">
        <v>29088</v>
      </c>
      <c r="B17339" t="s">
        <v>29089</v>
      </c>
      <c r="C17339" t="s">
        <v>34</v>
      </c>
      <c r="D17339" t="s">
        <v>35</v>
      </c>
      <c r="E17339">
        <v>1</v>
      </c>
      <c r="F17339" s="2">
        <v>42.56</v>
      </c>
      <c r="G17339" s="3">
        <v>88</v>
      </c>
      <c r="H17339" s="3">
        <v>0.42560000000000003</v>
      </c>
      <c r="I17339" s="3">
        <v>2.0003200000000003</v>
      </c>
      <c r="J17339" s="3">
        <v>44.985920000000007</v>
      </c>
      <c r="K17339" s="3">
        <v>69.209107692307697</v>
      </c>
      <c r="L17339" s="4">
        <v>0.34999999999999992</v>
      </c>
    </row>
    <row r="17340" spans="1:12" x14ac:dyDescent="0.35">
      <c r="A17340" s="1" t="s">
        <v>29090</v>
      </c>
      <c r="B17340" t="s">
        <v>29091</v>
      </c>
      <c r="C17340" t="s">
        <v>13</v>
      </c>
      <c r="D17340" t="s">
        <v>14</v>
      </c>
      <c r="E17340">
        <v>1</v>
      </c>
      <c r="F17340" s="2">
        <v>1317.08</v>
      </c>
      <c r="G17340" s="3">
        <v>2716</v>
      </c>
      <c r="H17340" s="3">
        <v>13.1708</v>
      </c>
      <c r="I17340" s="3">
        <v>61.902759999999994</v>
      </c>
      <c r="J17340" s="3">
        <v>1392.15356</v>
      </c>
      <c r="K17340" s="3">
        <v>2141.7747076923074</v>
      </c>
      <c r="L17340" s="4">
        <v>0.34999999999999992</v>
      </c>
    </row>
    <row r="17341" spans="1:12" x14ac:dyDescent="0.35">
      <c r="A17341" s="1" t="s">
        <v>29092</v>
      </c>
      <c r="B17341" t="s">
        <v>29093</v>
      </c>
      <c r="C17341" t="s">
        <v>34</v>
      </c>
      <c r="D17341" t="s">
        <v>35</v>
      </c>
      <c r="E17341">
        <v>1</v>
      </c>
      <c r="F17341" s="2">
        <v>3783.73</v>
      </c>
      <c r="G17341" s="3">
        <v>7802</v>
      </c>
      <c r="H17341" s="3">
        <v>37.837299999999999</v>
      </c>
      <c r="I17341" s="3">
        <v>177.83530999999999</v>
      </c>
      <c r="J17341" s="3">
        <v>3999.4026100000001</v>
      </c>
      <c r="K17341" s="3">
        <v>6152.927092307692</v>
      </c>
      <c r="L17341" s="4">
        <v>0.34999999999999992</v>
      </c>
    </row>
    <row r="17342" spans="1:12" x14ac:dyDescent="0.35">
      <c r="A17342" s="1" t="s">
        <v>29094</v>
      </c>
      <c r="B17342" t="s">
        <v>29095</v>
      </c>
      <c r="C17342" t="s">
        <v>34</v>
      </c>
      <c r="D17342" t="s">
        <v>35</v>
      </c>
      <c r="E17342">
        <v>1</v>
      </c>
      <c r="F17342" s="2">
        <v>19.28</v>
      </c>
      <c r="G17342" s="3">
        <v>40</v>
      </c>
      <c r="H17342" s="3">
        <v>0.19280000000000003</v>
      </c>
      <c r="I17342" s="3">
        <v>0.90616000000000008</v>
      </c>
      <c r="J17342" s="3">
        <v>20.378959999999999</v>
      </c>
      <c r="K17342" s="3">
        <v>31.352246153846153</v>
      </c>
      <c r="L17342" s="4">
        <v>0.35</v>
      </c>
    </row>
    <row r="17343" spans="1:12" x14ac:dyDescent="0.35">
      <c r="A17343" s="1" t="s">
        <v>29096</v>
      </c>
      <c r="B17343" t="s">
        <v>26744</v>
      </c>
      <c r="C17343" t="s">
        <v>26</v>
      </c>
      <c r="D17343" t="s">
        <v>27</v>
      </c>
      <c r="E17343">
        <v>1</v>
      </c>
      <c r="F17343" s="2">
        <v>62.08</v>
      </c>
      <c r="G17343" s="3">
        <v>128</v>
      </c>
      <c r="H17343" s="3">
        <v>0.62080000000000002</v>
      </c>
      <c r="I17343" s="3">
        <v>2.9177599999999999</v>
      </c>
      <c r="J17343" s="3">
        <v>65.618560000000002</v>
      </c>
      <c r="K17343" s="3">
        <v>100.95163076923077</v>
      </c>
      <c r="L17343" s="4">
        <v>0.35000000000000003</v>
      </c>
    </row>
    <row r="17344" spans="1:12" x14ac:dyDescent="0.35">
      <c r="A17344" s="1" t="s">
        <v>29097</v>
      </c>
      <c r="B17344" t="s">
        <v>29098</v>
      </c>
      <c r="C17344" t="s">
        <v>34</v>
      </c>
      <c r="D17344" t="s">
        <v>35</v>
      </c>
      <c r="E17344">
        <v>1</v>
      </c>
      <c r="F17344" s="2">
        <v>258</v>
      </c>
      <c r="G17344" s="3">
        <v>532</v>
      </c>
      <c r="H17344" s="3">
        <v>2.58</v>
      </c>
      <c r="I17344" s="3">
        <v>12.125999999999999</v>
      </c>
      <c r="J17344" s="3">
        <v>272.70599999999996</v>
      </c>
      <c r="K17344" s="3">
        <v>419.54769230769222</v>
      </c>
      <c r="L17344" s="4">
        <v>0.35</v>
      </c>
    </row>
    <row r="17345" spans="1:12" x14ac:dyDescent="0.35">
      <c r="A17345" s="1" t="s">
        <v>29099</v>
      </c>
      <c r="B17345" t="s">
        <v>29100</v>
      </c>
      <c r="C17345" t="s">
        <v>34</v>
      </c>
      <c r="D17345" t="s">
        <v>35</v>
      </c>
      <c r="E17345">
        <v>1</v>
      </c>
      <c r="F17345" s="2">
        <v>367.38</v>
      </c>
      <c r="G17345" s="3">
        <v>758</v>
      </c>
      <c r="H17345" s="3">
        <v>3.6738</v>
      </c>
      <c r="I17345" s="3">
        <v>17.266860000000001</v>
      </c>
      <c r="J17345" s="3">
        <v>388.32066000000003</v>
      </c>
      <c r="K17345" s="3">
        <v>597.41640000000007</v>
      </c>
      <c r="L17345" s="4">
        <v>0.35000000000000003</v>
      </c>
    </row>
    <row r="17346" spans="1:12" x14ac:dyDescent="0.35">
      <c r="A17346" s="1" t="s">
        <v>29101</v>
      </c>
      <c r="B17346" t="s">
        <v>29102</v>
      </c>
      <c r="C17346" t="s">
        <v>34</v>
      </c>
      <c r="D17346" t="s">
        <v>35</v>
      </c>
      <c r="E17346">
        <v>1</v>
      </c>
      <c r="F17346" s="2">
        <v>38.19</v>
      </c>
      <c r="G17346" s="3">
        <v>79</v>
      </c>
      <c r="H17346" s="3">
        <v>0.38189999999999996</v>
      </c>
      <c r="I17346" s="3">
        <v>1.7949299999999999</v>
      </c>
      <c r="J17346" s="3">
        <v>40.36683</v>
      </c>
      <c r="K17346" s="3">
        <v>62.102815384615383</v>
      </c>
      <c r="L17346" s="4">
        <v>0.35</v>
      </c>
    </row>
    <row r="17347" spans="1:12" x14ac:dyDescent="0.35">
      <c r="A17347" s="1" t="s">
        <v>29103</v>
      </c>
      <c r="B17347" t="s">
        <v>29104</v>
      </c>
      <c r="C17347" t="s">
        <v>34</v>
      </c>
      <c r="D17347" t="s">
        <v>35</v>
      </c>
      <c r="E17347">
        <v>1</v>
      </c>
      <c r="F17347" s="2">
        <v>159.1</v>
      </c>
      <c r="G17347" s="3">
        <v>329</v>
      </c>
      <c r="H17347" s="3">
        <v>1.591</v>
      </c>
      <c r="I17347" s="3">
        <v>7.4776999999999996</v>
      </c>
      <c r="J17347" s="3">
        <v>168.1687</v>
      </c>
      <c r="K17347" s="3">
        <v>258.72107692307691</v>
      </c>
      <c r="L17347" s="4">
        <v>0.35</v>
      </c>
    </row>
    <row r="17348" spans="1:12" x14ac:dyDescent="0.35">
      <c r="A17348" s="1" t="s">
        <v>29105</v>
      </c>
      <c r="B17348" t="s">
        <v>28592</v>
      </c>
      <c r="C17348" t="s">
        <v>34</v>
      </c>
      <c r="D17348" t="s">
        <v>35</v>
      </c>
      <c r="E17348">
        <v>1</v>
      </c>
      <c r="F17348" s="2">
        <v>10308.870000000001</v>
      </c>
      <c r="G17348" s="3">
        <v>21256</v>
      </c>
      <c r="H17348" s="3">
        <v>103.08870000000002</v>
      </c>
      <c r="I17348" s="3">
        <v>484.51689000000005</v>
      </c>
      <c r="J17348" s="3">
        <v>10896.475590000002</v>
      </c>
      <c r="K17348" s="3">
        <v>16763.808600000004</v>
      </c>
      <c r="L17348" s="4">
        <v>0.35000000000000003</v>
      </c>
    </row>
    <row r="17349" spans="1:12" x14ac:dyDescent="0.35">
      <c r="A17349" s="1" t="s">
        <v>29106</v>
      </c>
      <c r="B17349" t="s">
        <v>29107</v>
      </c>
      <c r="C17349" t="s">
        <v>34</v>
      </c>
      <c r="D17349" t="s">
        <v>35</v>
      </c>
      <c r="E17349">
        <v>1</v>
      </c>
      <c r="F17349" s="2">
        <v>177.54</v>
      </c>
      <c r="G17349" s="3">
        <v>367</v>
      </c>
      <c r="H17349" s="3">
        <v>1.7753999999999999</v>
      </c>
      <c r="I17349" s="3">
        <v>8.3443799999999992</v>
      </c>
      <c r="J17349" s="3">
        <v>187.65977999999998</v>
      </c>
      <c r="K17349" s="3">
        <v>288.70735384615381</v>
      </c>
      <c r="L17349" s="4">
        <v>0.35</v>
      </c>
    </row>
    <row r="17350" spans="1:12" x14ac:dyDescent="0.35">
      <c r="A17350" s="1" t="s">
        <v>29108</v>
      </c>
      <c r="B17350" t="s">
        <v>29109</v>
      </c>
      <c r="C17350" t="s">
        <v>26</v>
      </c>
      <c r="D17350" t="s">
        <v>27</v>
      </c>
      <c r="E17350">
        <v>1</v>
      </c>
      <c r="F17350" s="2">
        <v>35.47</v>
      </c>
      <c r="G17350" s="3">
        <v>74</v>
      </c>
      <c r="H17350" s="3">
        <v>0.35470000000000002</v>
      </c>
      <c r="I17350" s="3">
        <v>1.66709</v>
      </c>
      <c r="J17350" s="3">
        <v>37.491790000000002</v>
      </c>
      <c r="K17350" s="3">
        <v>57.679676923076926</v>
      </c>
      <c r="L17350" s="4">
        <v>0.35</v>
      </c>
    </row>
    <row r="17351" spans="1:12" x14ac:dyDescent="0.35">
      <c r="A17351" s="1">
        <v>40102</v>
      </c>
      <c r="B17351" t="s">
        <v>29110</v>
      </c>
      <c r="C17351" t="s">
        <v>26</v>
      </c>
      <c r="D17351" t="s">
        <v>27</v>
      </c>
      <c r="E17351">
        <v>1</v>
      </c>
      <c r="F17351" s="2">
        <v>32.99</v>
      </c>
      <c r="G17351" s="3">
        <v>69</v>
      </c>
      <c r="H17351" s="3">
        <v>0.32990000000000003</v>
      </c>
      <c r="I17351" s="3">
        <v>1.5505300000000002</v>
      </c>
      <c r="J17351" s="3">
        <v>34.870430000000006</v>
      </c>
      <c r="K17351" s="3">
        <v>53.646815384615394</v>
      </c>
      <c r="L17351" s="4">
        <v>0.35</v>
      </c>
    </row>
    <row r="17352" spans="1:12" x14ac:dyDescent="0.35">
      <c r="A17352" s="1">
        <v>40125</v>
      </c>
      <c r="B17352" t="s">
        <v>29111</v>
      </c>
      <c r="C17352" t="s">
        <v>34</v>
      </c>
      <c r="D17352" t="s">
        <v>35</v>
      </c>
      <c r="E17352">
        <v>1</v>
      </c>
      <c r="F17352" s="2">
        <v>622.67999999999995</v>
      </c>
      <c r="G17352" s="3">
        <v>1284</v>
      </c>
      <c r="H17352" s="3">
        <v>6.2267999999999999</v>
      </c>
      <c r="I17352" s="3">
        <v>29.265959999999996</v>
      </c>
      <c r="J17352" s="3">
        <v>658.17275999999993</v>
      </c>
      <c r="K17352" s="3">
        <v>1012.5734769230768</v>
      </c>
      <c r="L17352" s="4">
        <v>0.35</v>
      </c>
    </row>
    <row r="17353" spans="1:12" x14ac:dyDescent="0.35">
      <c r="A17353" s="1" t="s">
        <v>29112</v>
      </c>
      <c r="B17353" t="s">
        <v>29113</v>
      </c>
      <c r="C17353" t="s">
        <v>34</v>
      </c>
      <c r="D17353" t="s">
        <v>35</v>
      </c>
      <c r="E17353">
        <v>1</v>
      </c>
      <c r="F17353" s="2">
        <v>14.62</v>
      </c>
      <c r="G17353" s="3">
        <v>31</v>
      </c>
      <c r="H17353" s="3">
        <v>0.1462</v>
      </c>
      <c r="I17353" s="3">
        <v>0.68713999999999997</v>
      </c>
      <c r="J17353" s="3">
        <v>15.453339999999999</v>
      </c>
      <c r="K17353" s="3">
        <v>23.774369230769228</v>
      </c>
      <c r="L17353" s="4">
        <v>0.35</v>
      </c>
    </row>
    <row r="17354" spans="1:12" x14ac:dyDescent="0.35">
      <c r="A17354" s="1" t="s">
        <v>29114</v>
      </c>
      <c r="B17354" t="s">
        <v>29115</v>
      </c>
      <c r="C17354" t="s">
        <v>34</v>
      </c>
      <c r="D17354" t="s">
        <v>35</v>
      </c>
      <c r="E17354">
        <v>1</v>
      </c>
      <c r="F17354" s="2">
        <v>483.94</v>
      </c>
      <c r="G17354" s="3">
        <v>998</v>
      </c>
      <c r="H17354" s="3">
        <v>4.8394000000000004</v>
      </c>
      <c r="I17354" s="3">
        <v>22.745180000000001</v>
      </c>
      <c r="J17354" s="3">
        <v>511.52458000000001</v>
      </c>
      <c r="K17354" s="3">
        <v>786.96089230769235</v>
      </c>
      <c r="L17354" s="4">
        <v>0.35000000000000003</v>
      </c>
    </row>
    <row r="17355" spans="1:12" x14ac:dyDescent="0.35">
      <c r="A17355" s="1" t="s">
        <v>29116</v>
      </c>
      <c r="B17355" t="s">
        <v>29117</v>
      </c>
      <c r="C17355" t="s">
        <v>34</v>
      </c>
      <c r="D17355" t="s">
        <v>35</v>
      </c>
      <c r="E17355">
        <v>1</v>
      </c>
      <c r="F17355" s="2">
        <v>32.25</v>
      </c>
      <c r="G17355" s="3">
        <v>67</v>
      </c>
      <c r="H17355" s="3">
        <v>0.32250000000000001</v>
      </c>
      <c r="I17355" s="3">
        <v>1.5157499999999999</v>
      </c>
      <c r="J17355" s="3">
        <v>34.088249999999995</v>
      </c>
      <c r="K17355" s="3">
        <v>52.443461538461527</v>
      </c>
      <c r="L17355" s="4">
        <v>0.35</v>
      </c>
    </row>
    <row r="17356" spans="1:12" x14ac:dyDescent="0.35">
      <c r="A17356" s="1" t="s">
        <v>29118</v>
      </c>
      <c r="B17356" t="s">
        <v>28126</v>
      </c>
      <c r="C17356" t="s">
        <v>34</v>
      </c>
      <c r="D17356" t="s">
        <v>35</v>
      </c>
      <c r="E17356">
        <v>1</v>
      </c>
      <c r="F17356" s="2">
        <v>540.54</v>
      </c>
      <c r="G17356" s="3">
        <v>1115</v>
      </c>
      <c r="H17356" s="3">
        <v>5.4053999999999993</v>
      </c>
      <c r="I17356" s="3">
        <v>25.405379999999997</v>
      </c>
      <c r="J17356" s="3">
        <v>571.35077999999999</v>
      </c>
      <c r="K17356" s="3">
        <v>879.00119999999993</v>
      </c>
      <c r="L17356" s="4">
        <v>0.35</v>
      </c>
    </row>
    <row r="17357" spans="1:12" x14ac:dyDescent="0.35">
      <c r="A17357" s="1" t="s">
        <v>29119</v>
      </c>
      <c r="B17357" t="s">
        <v>29120</v>
      </c>
      <c r="C17357" t="s">
        <v>363</v>
      </c>
      <c r="D17357" t="s">
        <v>364</v>
      </c>
      <c r="E17357">
        <v>1</v>
      </c>
      <c r="F17357" s="2">
        <v>217.45</v>
      </c>
      <c r="G17357" s="3">
        <v>449</v>
      </c>
      <c r="H17357" s="3">
        <v>2.1745000000000001</v>
      </c>
      <c r="I17357" s="3">
        <v>10.22015</v>
      </c>
      <c r="J17357" s="3">
        <v>229.84464999999997</v>
      </c>
      <c r="K17357" s="3">
        <v>353.60715384615378</v>
      </c>
      <c r="L17357" s="4">
        <v>0.35</v>
      </c>
    </row>
    <row r="17358" spans="1:12" x14ac:dyDescent="0.35">
      <c r="A17358" s="1" t="s">
        <v>29121</v>
      </c>
      <c r="B17358" t="s">
        <v>29122</v>
      </c>
      <c r="C17358" t="s">
        <v>34</v>
      </c>
      <c r="D17358" t="s">
        <v>35</v>
      </c>
      <c r="E17358">
        <v>1</v>
      </c>
      <c r="F17358" s="2">
        <v>520.1</v>
      </c>
      <c r="G17358" s="3">
        <v>1073</v>
      </c>
      <c r="H17358" s="3">
        <v>5.2010000000000005</v>
      </c>
      <c r="I17358" s="3">
        <v>24.444700000000001</v>
      </c>
      <c r="J17358" s="3">
        <v>549.74570000000006</v>
      </c>
      <c r="K17358" s="3">
        <v>845.7626153846154</v>
      </c>
      <c r="L17358" s="4">
        <v>0.34999999999999992</v>
      </c>
    </row>
    <row r="17359" spans="1:12" x14ac:dyDescent="0.35">
      <c r="A17359" s="1" t="s">
        <v>29123</v>
      </c>
      <c r="B17359" t="s">
        <v>2228</v>
      </c>
      <c r="C17359" t="s">
        <v>34</v>
      </c>
      <c r="D17359" t="s">
        <v>35</v>
      </c>
      <c r="E17359">
        <v>1</v>
      </c>
      <c r="F17359" s="2">
        <v>113.95</v>
      </c>
      <c r="G17359" s="3">
        <v>235</v>
      </c>
      <c r="H17359" s="3">
        <v>1.1395</v>
      </c>
      <c r="I17359" s="3">
        <v>5.3556499999999998</v>
      </c>
      <c r="J17359" s="3">
        <v>120.44515</v>
      </c>
      <c r="K17359" s="3">
        <v>185.30023076923075</v>
      </c>
      <c r="L17359" s="4">
        <v>0.34999999999999992</v>
      </c>
    </row>
    <row r="17360" spans="1:12" x14ac:dyDescent="0.35">
      <c r="A17360" s="1" t="s">
        <v>29124</v>
      </c>
      <c r="B17360" t="s">
        <v>29125</v>
      </c>
      <c r="C17360" t="s">
        <v>34</v>
      </c>
      <c r="D17360" t="s">
        <v>35</v>
      </c>
      <c r="E17360">
        <v>1</v>
      </c>
      <c r="F17360" s="2">
        <v>40.270000000000003</v>
      </c>
      <c r="G17360" s="3">
        <v>84</v>
      </c>
      <c r="H17360" s="3">
        <v>0.40270000000000006</v>
      </c>
      <c r="I17360" s="3">
        <v>1.8926900000000002</v>
      </c>
      <c r="J17360" s="3">
        <v>42.565390000000008</v>
      </c>
      <c r="K17360" s="3">
        <v>65.485215384615401</v>
      </c>
      <c r="L17360" s="4">
        <v>0.35000000000000003</v>
      </c>
    </row>
    <row r="17361" spans="1:12" x14ac:dyDescent="0.35">
      <c r="A17361" s="1" t="s">
        <v>29126</v>
      </c>
      <c r="B17361" t="s">
        <v>29127</v>
      </c>
      <c r="C17361" t="s">
        <v>34</v>
      </c>
      <c r="D17361" t="s">
        <v>35</v>
      </c>
      <c r="E17361">
        <v>1</v>
      </c>
      <c r="F17361" s="2">
        <v>12.63</v>
      </c>
      <c r="G17361" s="3">
        <v>27</v>
      </c>
      <c r="H17361" s="3">
        <v>0.12630000000000002</v>
      </c>
      <c r="I17361" s="3">
        <v>0.59361000000000008</v>
      </c>
      <c r="J17361" s="3">
        <v>13.349910000000001</v>
      </c>
      <c r="K17361" s="3">
        <v>20.538323076923078</v>
      </c>
      <c r="L17361" s="4">
        <v>0.35</v>
      </c>
    </row>
    <row r="17362" spans="1:12" x14ac:dyDescent="0.35">
      <c r="A17362" s="1" t="s">
        <v>29128</v>
      </c>
      <c r="B17362" t="s">
        <v>29129</v>
      </c>
      <c r="C17362" t="s">
        <v>26</v>
      </c>
      <c r="D17362" t="s">
        <v>27</v>
      </c>
      <c r="E17362">
        <v>1</v>
      </c>
      <c r="F17362" s="2">
        <v>5.54</v>
      </c>
      <c r="G17362" s="3">
        <v>12</v>
      </c>
      <c r="H17362" s="3">
        <v>5.5400000000000005E-2</v>
      </c>
      <c r="I17362" s="3">
        <v>0.26038</v>
      </c>
      <c r="J17362" s="3">
        <v>5.8557799999999993</v>
      </c>
      <c r="K17362" s="3">
        <v>9.0088923076923066</v>
      </c>
      <c r="L17362" s="4">
        <v>0.35</v>
      </c>
    </row>
    <row r="17363" spans="1:12" x14ac:dyDescent="0.35">
      <c r="A17363" s="1" t="s">
        <v>29130</v>
      </c>
      <c r="B17363" t="s">
        <v>23384</v>
      </c>
      <c r="C17363" t="s">
        <v>34</v>
      </c>
      <c r="D17363" t="s">
        <v>35</v>
      </c>
      <c r="E17363">
        <v>1</v>
      </c>
      <c r="F17363" s="2">
        <v>14838.12</v>
      </c>
      <c r="G17363" s="3">
        <v>30595</v>
      </c>
      <c r="H17363" s="3">
        <v>148.38120000000001</v>
      </c>
      <c r="I17363" s="3">
        <v>697.39164000000005</v>
      </c>
      <c r="J17363" s="3">
        <v>15683.89284</v>
      </c>
      <c r="K17363" s="3">
        <v>24129.065907692308</v>
      </c>
      <c r="L17363" s="4">
        <v>0.35</v>
      </c>
    </row>
    <row r="17364" spans="1:12" x14ac:dyDescent="0.35">
      <c r="A17364" s="1" t="s">
        <v>29131</v>
      </c>
      <c r="B17364" t="s">
        <v>29132</v>
      </c>
      <c r="C17364" t="s">
        <v>34</v>
      </c>
      <c r="D17364" t="s">
        <v>35</v>
      </c>
      <c r="E17364">
        <v>1</v>
      </c>
      <c r="F17364" s="2">
        <v>354.75</v>
      </c>
      <c r="G17364" s="3">
        <v>732</v>
      </c>
      <c r="H17364" s="3">
        <v>3.5474999999999999</v>
      </c>
      <c r="I17364" s="3">
        <v>16.673249999999999</v>
      </c>
      <c r="J17364" s="3">
        <v>374.97075000000001</v>
      </c>
      <c r="K17364" s="3">
        <v>576.87807692307695</v>
      </c>
      <c r="L17364" s="4">
        <v>0.35000000000000003</v>
      </c>
    </row>
    <row r="17365" spans="1:12" x14ac:dyDescent="0.35">
      <c r="A17365" s="1" t="s">
        <v>29133</v>
      </c>
      <c r="B17365" t="s">
        <v>29134</v>
      </c>
      <c r="C17365" t="s">
        <v>34</v>
      </c>
      <c r="D17365" t="s">
        <v>35</v>
      </c>
      <c r="E17365">
        <v>1</v>
      </c>
      <c r="F17365" s="2">
        <v>15.29</v>
      </c>
      <c r="G17365" s="3">
        <v>32</v>
      </c>
      <c r="H17365" s="3">
        <v>0.15290000000000001</v>
      </c>
      <c r="I17365" s="3">
        <v>0.71862999999999999</v>
      </c>
      <c r="J17365" s="3">
        <v>16.161529999999999</v>
      </c>
      <c r="K17365" s="3">
        <v>24.863892307692307</v>
      </c>
      <c r="L17365" s="4">
        <v>0.35000000000000003</v>
      </c>
    </row>
    <row r="17366" spans="1:12" x14ac:dyDescent="0.35">
      <c r="A17366" s="1" t="s">
        <v>29135</v>
      </c>
      <c r="B17366" t="s">
        <v>29136</v>
      </c>
      <c r="C17366" t="s">
        <v>26</v>
      </c>
      <c r="D17366" t="s">
        <v>27</v>
      </c>
      <c r="E17366">
        <v>1</v>
      </c>
      <c r="F17366" s="2">
        <v>85.78</v>
      </c>
      <c r="G17366" s="3">
        <v>177</v>
      </c>
      <c r="H17366" s="3">
        <v>0.85780000000000001</v>
      </c>
      <c r="I17366" s="3">
        <v>4.0316600000000005</v>
      </c>
      <c r="J17366" s="3">
        <v>90.669460000000001</v>
      </c>
      <c r="K17366" s="3">
        <v>139.49147692307693</v>
      </c>
      <c r="L17366" s="4">
        <v>0.35000000000000003</v>
      </c>
    </row>
    <row r="17367" spans="1:12" x14ac:dyDescent="0.35">
      <c r="A17367" s="1" t="s">
        <v>29137</v>
      </c>
      <c r="B17367" t="s">
        <v>29138</v>
      </c>
      <c r="C17367" t="s">
        <v>34</v>
      </c>
      <c r="D17367" t="s">
        <v>35</v>
      </c>
      <c r="E17367">
        <v>1</v>
      </c>
      <c r="F17367" s="2">
        <v>12.9</v>
      </c>
      <c r="G17367" s="3">
        <v>27</v>
      </c>
      <c r="H17367" s="3">
        <v>0.129</v>
      </c>
      <c r="I17367" s="3">
        <v>0.60630000000000006</v>
      </c>
      <c r="J17367" s="3">
        <v>13.635300000000001</v>
      </c>
      <c r="K17367" s="3">
        <v>20.977384615384615</v>
      </c>
      <c r="L17367" s="4">
        <v>0.34999999999999992</v>
      </c>
    </row>
    <row r="17368" spans="1:12" x14ac:dyDescent="0.35">
      <c r="A17368" s="1" t="s">
        <v>29139</v>
      </c>
      <c r="B17368" t="s">
        <v>29140</v>
      </c>
      <c r="C17368" t="s">
        <v>26</v>
      </c>
      <c r="D17368" t="s">
        <v>27</v>
      </c>
      <c r="E17368">
        <v>1</v>
      </c>
      <c r="F17368" s="2">
        <v>642.95000000000005</v>
      </c>
      <c r="G17368" s="3">
        <v>1326</v>
      </c>
      <c r="H17368" s="3">
        <v>6.4295000000000009</v>
      </c>
      <c r="I17368" s="3">
        <v>30.218650000000004</v>
      </c>
      <c r="J17368" s="3">
        <v>679.59815000000003</v>
      </c>
      <c r="K17368" s="3">
        <v>1045.5356153846153</v>
      </c>
      <c r="L17368" s="4">
        <v>0.34999999999999992</v>
      </c>
    </row>
    <row r="17369" spans="1:12" x14ac:dyDescent="0.35">
      <c r="A17369" s="1" t="s">
        <v>29141</v>
      </c>
      <c r="B17369" t="s">
        <v>29142</v>
      </c>
      <c r="C17369" t="s">
        <v>34</v>
      </c>
      <c r="D17369" t="s">
        <v>35</v>
      </c>
      <c r="E17369">
        <v>1</v>
      </c>
      <c r="F17369" s="2">
        <v>4.79</v>
      </c>
      <c r="G17369" s="3">
        <v>10</v>
      </c>
      <c r="H17369" s="3">
        <v>4.7899999999999998E-2</v>
      </c>
      <c r="I17369" s="3">
        <v>0.22513</v>
      </c>
      <c r="J17369" s="3">
        <v>5.0630300000000004</v>
      </c>
      <c r="K17369" s="3">
        <v>7.7892769230769234</v>
      </c>
      <c r="L17369" s="4">
        <v>0.35</v>
      </c>
    </row>
    <row r="17370" spans="1:12" x14ac:dyDescent="0.35">
      <c r="A17370" s="1" t="s">
        <v>29143</v>
      </c>
      <c r="B17370" t="s">
        <v>29144</v>
      </c>
      <c r="C17370" t="s">
        <v>34</v>
      </c>
      <c r="D17370" t="s">
        <v>35</v>
      </c>
      <c r="E17370">
        <v>1</v>
      </c>
      <c r="F17370" s="2">
        <v>198.83</v>
      </c>
      <c r="G17370" s="3">
        <v>410</v>
      </c>
      <c r="H17370" s="3">
        <v>1.9883000000000002</v>
      </c>
      <c r="I17370" s="3">
        <v>9.3450100000000003</v>
      </c>
      <c r="J17370" s="3">
        <v>210.16331000000002</v>
      </c>
      <c r="K17370" s="3">
        <v>323.32816923076928</v>
      </c>
      <c r="L17370" s="4">
        <v>0.35000000000000003</v>
      </c>
    </row>
    <row r="17371" spans="1:12" x14ac:dyDescent="0.35">
      <c r="A17371" s="1" t="s">
        <v>29145</v>
      </c>
      <c r="B17371" t="s">
        <v>29146</v>
      </c>
      <c r="C17371" t="s">
        <v>34</v>
      </c>
      <c r="D17371" t="s">
        <v>35</v>
      </c>
      <c r="E17371">
        <v>1</v>
      </c>
      <c r="F17371" s="2">
        <v>41.89</v>
      </c>
      <c r="G17371" s="3">
        <v>87</v>
      </c>
      <c r="H17371" s="3">
        <v>0.41889999999999999</v>
      </c>
      <c r="I17371" s="3">
        <v>1.9688300000000001</v>
      </c>
      <c r="J17371" s="3">
        <v>44.277729999999998</v>
      </c>
      <c r="K17371" s="3">
        <v>68.119584615384611</v>
      </c>
      <c r="L17371" s="4">
        <v>0.35</v>
      </c>
    </row>
    <row r="17372" spans="1:12" x14ac:dyDescent="0.35">
      <c r="A17372" s="1" t="s">
        <v>29147</v>
      </c>
      <c r="B17372" t="s">
        <v>29148</v>
      </c>
      <c r="C17372" t="s">
        <v>34</v>
      </c>
      <c r="D17372" t="s">
        <v>35</v>
      </c>
      <c r="E17372">
        <v>1</v>
      </c>
      <c r="F17372" s="2">
        <v>59.18</v>
      </c>
      <c r="G17372" s="3">
        <v>123</v>
      </c>
      <c r="H17372" s="3">
        <v>0.59179999999999999</v>
      </c>
      <c r="I17372" s="3">
        <v>2.78146</v>
      </c>
      <c r="J17372" s="3">
        <v>62.553260000000002</v>
      </c>
      <c r="K17372" s="3">
        <v>96.235784615384617</v>
      </c>
      <c r="L17372" s="4">
        <v>0.35</v>
      </c>
    </row>
    <row r="17373" spans="1:12" x14ac:dyDescent="0.35">
      <c r="A17373" s="1" t="s">
        <v>29149</v>
      </c>
      <c r="B17373" t="s">
        <v>29150</v>
      </c>
      <c r="C17373" t="s">
        <v>34</v>
      </c>
      <c r="D17373" t="s">
        <v>35</v>
      </c>
      <c r="E17373">
        <v>1</v>
      </c>
      <c r="F17373" s="2">
        <v>285.29000000000002</v>
      </c>
      <c r="G17373" s="3">
        <v>589</v>
      </c>
      <c r="H17373" s="3">
        <v>2.8529000000000004</v>
      </c>
      <c r="I17373" s="3">
        <v>13.40863</v>
      </c>
      <c r="J17373" s="3">
        <v>301.55153000000001</v>
      </c>
      <c r="K17373" s="3">
        <v>463.92543076923079</v>
      </c>
      <c r="L17373" s="4">
        <v>0.35</v>
      </c>
    </row>
    <row r="17374" spans="1:12" x14ac:dyDescent="0.35">
      <c r="A17374" s="1" t="s">
        <v>29151</v>
      </c>
      <c r="B17374" t="s">
        <v>29152</v>
      </c>
      <c r="C17374" t="s">
        <v>34</v>
      </c>
      <c r="D17374" t="s">
        <v>35</v>
      </c>
      <c r="E17374">
        <v>1</v>
      </c>
      <c r="F17374" s="2">
        <v>602</v>
      </c>
      <c r="G17374" s="3">
        <v>1242</v>
      </c>
      <c r="H17374" s="3">
        <v>6.0200000000000005</v>
      </c>
      <c r="I17374" s="3">
        <v>28.294</v>
      </c>
      <c r="J17374" s="3">
        <v>636.31399999999996</v>
      </c>
      <c r="K17374" s="3">
        <v>978.9446153846153</v>
      </c>
      <c r="L17374" s="4">
        <v>0.35</v>
      </c>
    </row>
    <row r="17375" spans="1:12" x14ac:dyDescent="0.35">
      <c r="A17375" s="1" t="s">
        <v>29153</v>
      </c>
      <c r="B17375" t="s">
        <v>29154</v>
      </c>
      <c r="C17375" t="s">
        <v>34</v>
      </c>
      <c r="D17375" t="s">
        <v>35</v>
      </c>
      <c r="E17375">
        <v>1</v>
      </c>
      <c r="F17375" s="2">
        <v>365.07</v>
      </c>
      <c r="G17375" s="3">
        <v>753</v>
      </c>
      <c r="H17375" s="3">
        <v>3.6507000000000001</v>
      </c>
      <c r="I17375" s="3">
        <v>17.158290000000001</v>
      </c>
      <c r="J17375" s="3">
        <v>385.87898999999999</v>
      </c>
      <c r="K17375" s="3">
        <v>593.65998461538459</v>
      </c>
      <c r="L17375" s="4">
        <v>0.35</v>
      </c>
    </row>
    <row r="17376" spans="1:12" x14ac:dyDescent="0.35">
      <c r="A17376" s="1" t="s">
        <v>29155</v>
      </c>
      <c r="B17376" t="s">
        <v>29156</v>
      </c>
      <c r="C17376" t="s">
        <v>26</v>
      </c>
      <c r="D17376" t="s">
        <v>27</v>
      </c>
      <c r="E17376">
        <v>1</v>
      </c>
      <c r="F17376" s="2">
        <v>103.1</v>
      </c>
      <c r="G17376" s="3">
        <v>213</v>
      </c>
      <c r="H17376" s="3">
        <v>1.0309999999999999</v>
      </c>
      <c r="I17376" s="3">
        <v>4.8456999999999999</v>
      </c>
      <c r="J17376" s="3">
        <v>108.97669999999999</v>
      </c>
      <c r="K17376" s="3">
        <v>167.65646153846151</v>
      </c>
      <c r="L17376" s="4">
        <v>0.34999999999999992</v>
      </c>
    </row>
    <row r="17377" spans="1:12" x14ac:dyDescent="0.35">
      <c r="A17377" s="1" t="s">
        <v>29157</v>
      </c>
      <c r="B17377" t="s">
        <v>29158</v>
      </c>
      <c r="C17377" t="s">
        <v>13</v>
      </c>
      <c r="D17377" t="s">
        <v>14</v>
      </c>
      <c r="E17377">
        <v>1</v>
      </c>
      <c r="F17377" s="2">
        <v>537.13</v>
      </c>
      <c r="G17377" s="3">
        <v>1108</v>
      </c>
      <c r="H17377" s="3">
        <v>5.3712999999999997</v>
      </c>
      <c r="I17377" s="3">
        <v>25.24511</v>
      </c>
      <c r="J17377" s="3">
        <v>567.74640999999997</v>
      </c>
      <c r="K17377" s="3">
        <v>873.45601538461528</v>
      </c>
      <c r="L17377" s="4">
        <v>0.35</v>
      </c>
    </row>
    <row r="17378" spans="1:12" x14ac:dyDescent="0.35">
      <c r="A17378" s="1">
        <v>2520</v>
      </c>
      <c r="B17378" t="s">
        <v>29159</v>
      </c>
      <c r="C17378" t="s">
        <v>13</v>
      </c>
      <c r="D17378" t="s">
        <v>14</v>
      </c>
      <c r="E17378">
        <v>1</v>
      </c>
      <c r="F17378" s="2">
        <v>33.03</v>
      </c>
      <c r="G17378" s="3">
        <v>69</v>
      </c>
      <c r="H17378" s="3">
        <v>0.33030000000000004</v>
      </c>
      <c r="I17378" s="3">
        <v>1.5524100000000001</v>
      </c>
      <c r="J17378" s="3">
        <v>34.912710000000004</v>
      </c>
      <c r="K17378" s="3">
        <v>53.711861538461541</v>
      </c>
      <c r="L17378" s="4">
        <v>0.35</v>
      </c>
    </row>
    <row r="17379" spans="1:12" x14ac:dyDescent="0.35">
      <c r="A17379" s="1" t="s">
        <v>29160</v>
      </c>
      <c r="B17379" t="s">
        <v>29161</v>
      </c>
      <c r="C17379" t="s">
        <v>13</v>
      </c>
      <c r="D17379" t="s">
        <v>14</v>
      </c>
      <c r="E17379">
        <v>1</v>
      </c>
      <c r="F17379" s="2">
        <v>193.03</v>
      </c>
      <c r="G17379" s="3">
        <v>398</v>
      </c>
      <c r="H17379" s="3">
        <v>1.9303000000000001</v>
      </c>
      <c r="I17379" s="3">
        <v>9.0724099999999996</v>
      </c>
      <c r="J17379" s="3">
        <v>204.03270999999998</v>
      </c>
      <c r="K17379" s="3">
        <v>313.89647692307688</v>
      </c>
      <c r="L17379" s="4">
        <v>0.35</v>
      </c>
    </row>
    <row r="17380" spans="1:12" x14ac:dyDescent="0.35">
      <c r="A17380" s="1">
        <v>50511</v>
      </c>
      <c r="B17380" t="s">
        <v>29162</v>
      </c>
      <c r="C17380" t="s">
        <v>34</v>
      </c>
      <c r="D17380" t="s">
        <v>35</v>
      </c>
      <c r="E17380">
        <v>1</v>
      </c>
      <c r="F17380" s="2">
        <v>742.27</v>
      </c>
      <c r="G17380" s="3">
        <v>1531</v>
      </c>
      <c r="H17380" s="3">
        <v>7.4226999999999999</v>
      </c>
      <c r="I17380" s="3">
        <v>34.886690000000002</v>
      </c>
      <c r="J17380" s="3">
        <v>784.57938999999999</v>
      </c>
      <c r="K17380" s="3">
        <v>1207.0452153846154</v>
      </c>
      <c r="L17380" s="4">
        <v>0.35000000000000003</v>
      </c>
    </row>
    <row r="17381" spans="1:12" x14ac:dyDescent="0.35">
      <c r="A17381" s="1" t="s">
        <v>29163</v>
      </c>
      <c r="B17381" t="s">
        <v>29164</v>
      </c>
      <c r="C17381" t="s">
        <v>34</v>
      </c>
      <c r="D17381" t="s">
        <v>35</v>
      </c>
      <c r="E17381">
        <v>1</v>
      </c>
      <c r="F17381" s="2">
        <v>105.73</v>
      </c>
      <c r="G17381" s="3">
        <v>218</v>
      </c>
      <c r="H17381" s="3">
        <v>1.0573000000000001</v>
      </c>
      <c r="I17381" s="3">
        <v>4.9693100000000001</v>
      </c>
      <c r="J17381" s="3">
        <v>111.75660999999999</v>
      </c>
      <c r="K17381" s="3">
        <v>171.93324615384614</v>
      </c>
      <c r="L17381" s="4">
        <v>0.35</v>
      </c>
    </row>
    <row r="17382" spans="1:12" x14ac:dyDescent="0.35">
      <c r="A17382" s="1" t="s">
        <v>29165</v>
      </c>
      <c r="B17382" t="s">
        <v>29166</v>
      </c>
      <c r="C17382" t="s">
        <v>13</v>
      </c>
      <c r="D17382" t="s">
        <v>14</v>
      </c>
      <c r="E17382">
        <v>1</v>
      </c>
      <c r="F17382" s="2">
        <v>354.4</v>
      </c>
      <c r="G17382" s="3">
        <v>731</v>
      </c>
      <c r="H17382" s="3">
        <v>3.544</v>
      </c>
      <c r="I17382" s="3">
        <v>16.6568</v>
      </c>
      <c r="J17382" s="3">
        <v>374.60079999999994</v>
      </c>
      <c r="K17382" s="3">
        <v>576.30892307692295</v>
      </c>
      <c r="L17382" s="4">
        <v>0.35</v>
      </c>
    </row>
    <row r="17383" spans="1:12" x14ac:dyDescent="0.35">
      <c r="A17383" s="1" t="s">
        <v>29167</v>
      </c>
      <c r="B17383" t="s">
        <v>29168</v>
      </c>
      <c r="C17383" t="s">
        <v>34</v>
      </c>
      <c r="D17383" t="s">
        <v>35</v>
      </c>
      <c r="E17383">
        <v>1</v>
      </c>
      <c r="F17383" s="2">
        <v>39.229999999999997</v>
      </c>
      <c r="G17383" s="3">
        <v>81</v>
      </c>
      <c r="H17383" s="3">
        <v>0.39229999999999998</v>
      </c>
      <c r="I17383" s="3">
        <v>1.8438099999999999</v>
      </c>
      <c r="J17383" s="3">
        <v>41.466109999999993</v>
      </c>
      <c r="K17383" s="3">
        <v>63.794015384615371</v>
      </c>
      <c r="L17383" s="4">
        <v>0.35</v>
      </c>
    </row>
    <row r="17384" spans="1:12" x14ac:dyDescent="0.35">
      <c r="A17384" s="1" t="s">
        <v>29169</v>
      </c>
      <c r="B17384" t="s">
        <v>28236</v>
      </c>
      <c r="C17384" t="s">
        <v>34</v>
      </c>
      <c r="D17384" t="s">
        <v>35</v>
      </c>
      <c r="E17384">
        <v>1</v>
      </c>
      <c r="F17384" s="2">
        <v>14627.25</v>
      </c>
      <c r="G17384" s="3">
        <v>30160</v>
      </c>
      <c r="H17384" s="3">
        <v>146.27250000000001</v>
      </c>
      <c r="I17384" s="3">
        <v>687.48075000000006</v>
      </c>
      <c r="J17384" s="3">
        <v>15461.00325</v>
      </c>
      <c r="K17384" s="3">
        <v>23786.158846153845</v>
      </c>
      <c r="L17384" s="4">
        <v>0.35</v>
      </c>
    </row>
    <row r="17385" spans="1:12" x14ac:dyDescent="0.35">
      <c r="A17385" s="1" t="s">
        <v>29170</v>
      </c>
      <c r="B17385" t="s">
        <v>29171</v>
      </c>
      <c r="C17385" t="s">
        <v>34</v>
      </c>
      <c r="D17385" t="s">
        <v>35</v>
      </c>
      <c r="E17385">
        <v>1</v>
      </c>
      <c r="F17385" s="2">
        <v>731</v>
      </c>
      <c r="G17385" s="3">
        <v>1508</v>
      </c>
      <c r="H17385" s="3">
        <v>7.3100000000000005</v>
      </c>
      <c r="I17385" s="3">
        <v>34.356999999999999</v>
      </c>
      <c r="J17385" s="3">
        <v>772.66699999999992</v>
      </c>
      <c r="K17385" s="3">
        <v>1188.7184615384613</v>
      </c>
      <c r="L17385" s="4">
        <v>0.34999999999999992</v>
      </c>
    </row>
    <row r="17386" spans="1:12" x14ac:dyDescent="0.35">
      <c r="A17386" s="1" t="s">
        <v>29172</v>
      </c>
      <c r="B17386" t="s">
        <v>29173</v>
      </c>
      <c r="C17386" t="s">
        <v>34</v>
      </c>
      <c r="D17386" t="s">
        <v>35</v>
      </c>
      <c r="E17386">
        <v>1</v>
      </c>
      <c r="F17386" s="2">
        <v>1154.3399999999999</v>
      </c>
      <c r="G17386" s="3">
        <v>2381</v>
      </c>
      <c r="H17386" s="3">
        <v>11.5434</v>
      </c>
      <c r="I17386" s="3">
        <v>54.253979999999999</v>
      </c>
      <c r="J17386" s="3">
        <v>1220.1373799999999</v>
      </c>
      <c r="K17386" s="3">
        <v>1877.1344307692304</v>
      </c>
      <c r="L17386" s="4">
        <v>0.34999999999999992</v>
      </c>
    </row>
    <row r="17387" spans="1:12" x14ac:dyDescent="0.35">
      <c r="A17387" s="1" t="s">
        <v>29174</v>
      </c>
      <c r="B17387" t="s">
        <v>29175</v>
      </c>
      <c r="C17387" t="s">
        <v>13</v>
      </c>
      <c r="D17387" t="s">
        <v>14</v>
      </c>
      <c r="E17387">
        <v>1</v>
      </c>
      <c r="F17387" s="2">
        <v>52.65</v>
      </c>
      <c r="G17387" s="3">
        <v>109</v>
      </c>
      <c r="H17387" s="3">
        <v>0.52649999999999997</v>
      </c>
      <c r="I17387" s="3">
        <v>2.4745499999999998</v>
      </c>
      <c r="J17387" s="3">
        <v>55.651049999999998</v>
      </c>
      <c r="K17387" s="3">
        <v>85.61699999999999</v>
      </c>
      <c r="L17387" s="4">
        <v>0.35</v>
      </c>
    </row>
    <row r="17388" spans="1:12" x14ac:dyDescent="0.35">
      <c r="A17388" s="1" t="s">
        <v>29176</v>
      </c>
      <c r="B17388" t="s">
        <v>29177</v>
      </c>
      <c r="C17388" t="s">
        <v>34</v>
      </c>
      <c r="D17388" t="s">
        <v>35</v>
      </c>
      <c r="E17388">
        <v>1</v>
      </c>
      <c r="F17388" s="2">
        <v>25.93</v>
      </c>
      <c r="G17388" s="3">
        <v>54</v>
      </c>
      <c r="H17388" s="3">
        <v>0.25929999999999997</v>
      </c>
      <c r="I17388" s="3">
        <v>1.21871</v>
      </c>
      <c r="J17388" s="3">
        <v>27.408010000000001</v>
      </c>
      <c r="K17388" s="3">
        <v>42.166169230769228</v>
      </c>
      <c r="L17388" s="4">
        <v>0.34999999999999992</v>
      </c>
    </row>
    <row r="17389" spans="1:12" x14ac:dyDescent="0.35">
      <c r="A17389" s="1" t="s">
        <v>29178</v>
      </c>
      <c r="B17389" t="s">
        <v>29179</v>
      </c>
      <c r="C17389" t="s">
        <v>34</v>
      </c>
      <c r="D17389" t="s">
        <v>35</v>
      </c>
      <c r="E17389">
        <v>1</v>
      </c>
      <c r="F17389" s="2">
        <v>398.64</v>
      </c>
      <c r="G17389" s="3">
        <v>822</v>
      </c>
      <c r="H17389" s="3">
        <v>3.9864000000000002</v>
      </c>
      <c r="I17389" s="3">
        <v>18.736080000000001</v>
      </c>
      <c r="J17389" s="3">
        <v>421.36248000000001</v>
      </c>
      <c r="K17389" s="3">
        <v>648.24996923076924</v>
      </c>
      <c r="L17389" s="4">
        <v>0.35</v>
      </c>
    </row>
    <row r="17390" spans="1:12" x14ac:dyDescent="0.35">
      <c r="A17390" s="1" t="s">
        <v>29180</v>
      </c>
      <c r="B17390" t="s">
        <v>29181</v>
      </c>
      <c r="C17390" t="s">
        <v>34</v>
      </c>
      <c r="D17390" t="s">
        <v>35</v>
      </c>
      <c r="E17390">
        <v>1</v>
      </c>
      <c r="F17390" s="2">
        <v>2107</v>
      </c>
      <c r="G17390" s="3">
        <v>4345</v>
      </c>
      <c r="H17390" s="3">
        <v>21.07</v>
      </c>
      <c r="I17390" s="3">
        <v>99.028999999999996</v>
      </c>
      <c r="J17390" s="3">
        <v>2227.0990000000002</v>
      </c>
      <c r="K17390" s="3">
        <v>3426.3061538461538</v>
      </c>
      <c r="L17390" s="4">
        <v>0.35</v>
      </c>
    </row>
    <row r="17391" spans="1:12" x14ac:dyDescent="0.35">
      <c r="A17391" s="1" t="s">
        <v>29182</v>
      </c>
      <c r="B17391" t="s">
        <v>26761</v>
      </c>
      <c r="C17391" t="s">
        <v>26</v>
      </c>
      <c r="D17391" t="s">
        <v>27</v>
      </c>
      <c r="E17391">
        <v>1</v>
      </c>
      <c r="F17391" s="2">
        <v>62.08</v>
      </c>
      <c r="G17391" s="3">
        <v>128</v>
      </c>
      <c r="H17391" s="3">
        <v>0.62080000000000002</v>
      </c>
      <c r="I17391" s="3">
        <v>2.9177599999999999</v>
      </c>
      <c r="J17391" s="3">
        <v>65.618560000000002</v>
      </c>
      <c r="K17391" s="3">
        <v>100.95163076923077</v>
      </c>
      <c r="L17391" s="4">
        <v>0.35000000000000003</v>
      </c>
    </row>
    <row r="17392" spans="1:12" x14ac:dyDescent="0.35">
      <c r="A17392" s="1" t="s">
        <v>29183</v>
      </c>
      <c r="B17392" t="s">
        <v>29184</v>
      </c>
      <c r="C17392" t="s">
        <v>34</v>
      </c>
      <c r="D17392" t="s">
        <v>35</v>
      </c>
      <c r="E17392">
        <v>1</v>
      </c>
      <c r="F17392" s="2">
        <v>19.28</v>
      </c>
      <c r="G17392" s="3">
        <v>40</v>
      </c>
      <c r="H17392" s="3">
        <v>0.19280000000000003</v>
      </c>
      <c r="I17392" s="3">
        <v>0.90616000000000008</v>
      </c>
      <c r="J17392" s="3">
        <v>20.378959999999999</v>
      </c>
      <c r="K17392" s="3">
        <v>31.352246153846153</v>
      </c>
      <c r="L17392" s="4">
        <v>0.35</v>
      </c>
    </row>
    <row r="17393" spans="1:12" x14ac:dyDescent="0.35">
      <c r="A17393" s="1">
        <v>40001</v>
      </c>
      <c r="B17393" t="s">
        <v>29185</v>
      </c>
      <c r="C17393" t="s">
        <v>26</v>
      </c>
      <c r="D17393" t="s">
        <v>27</v>
      </c>
      <c r="E17393">
        <v>1</v>
      </c>
      <c r="F17393" s="2">
        <v>230.93</v>
      </c>
      <c r="G17393" s="3">
        <v>477</v>
      </c>
      <c r="H17393" s="3">
        <v>2.3092999999999999</v>
      </c>
      <c r="I17393" s="3">
        <v>10.85371</v>
      </c>
      <c r="J17393" s="3">
        <v>244.09301000000002</v>
      </c>
      <c r="K17393" s="3">
        <v>375.52770769230773</v>
      </c>
      <c r="L17393" s="4">
        <v>0.35000000000000003</v>
      </c>
    </row>
    <row r="17394" spans="1:12" x14ac:dyDescent="0.35">
      <c r="A17394" s="1" t="s">
        <v>29186</v>
      </c>
      <c r="B17394" t="s">
        <v>29187</v>
      </c>
      <c r="C17394" t="s">
        <v>34</v>
      </c>
      <c r="D17394" t="s">
        <v>35</v>
      </c>
      <c r="E17394">
        <v>1</v>
      </c>
      <c r="F17394" s="2">
        <v>39.229999999999997</v>
      </c>
      <c r="G17394" s="3">
        <v>81</v>
      </c>
      <c r="H17394" s="3">
        <v>0.39229999999999998</v>
      </c>
      <c r="I17394" s="3">
        <v>1.8438099999999999</v>
      </c>
      <c r="J17394" s="3">
        <v>41.466109999999993</v>
      </c>
      <c r="K17394" s="3">
        <v>63.794015384615371</v>
      </c>
      <c r="L17394" s="4">
        <v>0.35</v>
      </c>
    </row>
    <row r="17395" spans="1:12" x14ac:dyDescent="0.35">
      <c r="A17395" s="1" t="s">
        <v>29188</v>
      </c>
      <c r="B17395" t="s">
        <v>29189</v>
      </c>
      <c r="C17395" t="s">
        <v>34</v>
      </c>
      <c r="D17395" t="s">
        <v>35</v>
      </c>
      <c r="E17395">
        <v>1</v>
      </c>
      <c r="F17395" s="2">
        <v>1850.32</v>
      </c>
      <c r="G17395" s="3">
        <v>3816</v>
      </c>
      <c r="H17395" s="3">
        <v>18.5032</v>
      </c>
      <c r="I17395" s="3">
        <v>86.965040000000002</v>
      </c>
      <c r="J17395" s="3">
        <v>1955.7882400000001</v>
      </c>
      <c r="K17395" s="3">
        <v>3008.9049846153848</v>
      </c>
      <c r="L17395" s="4">
        <v>0.35000000000000003</v>
      </c>
    </row>
    <row r="17396" spans="1:12" x14ac:dyDescent="0.35">
      <c r="A17396" s="1">
        <v>55110</v>
      </c>
      <c r="B17396" t="s">
        <v>29190</v>
      </c>
      <c r="C17396" t="s">
        <v>34</v>
      </c>
      <c r="D17396" t="s">
        <v>35</v>
      </c>
      <c r="E17396">
        <v>1</v>
      </c>
      <c r="F17396" s="2">
        <v>1909.28</v>
      </c>
      <c r="G17396" s="3">
        <v>3937</v>
      </c>
      <c r="H17396" s="3">
        <v>19.0928</v>
      </c>
      <c r="I17396" s="3">
        <v>89.736159999999998</v>
      </c>
      <c r="J17396" s="3">
        <v>2018.1089599999998</v>
      </c>
      <c r="K17396" s="3">
        <v>3104.7830153846148</v>
      </c>
      <c r="L17396" s="4">
        <v>0.34999999999999992</v>
      </c>
    </row>
    <row r="17397" spans="1:12" x14ac:dyDescent="0.35">
      <c r="A17397" s="1" t="s">
        <v>29191</v>
      </c>
      <c r="B17397" t="s">
        <v>29192</v>
      </c>
      <c r="C17397" t="s">
        <v>34</v>
      </c>
      <c r="D17397" t="s">
        <v>35</v>
      </c>
      <c r="E17397">
        <v>1</v>
      </c>
      <c r="F17397" s="2">
        <v>298.58</v>
      </c>
      <c r="G17397" s="3">
        <v>616</v>
      </c>
      <c r="H17397" s="3">
        <v>2.9857999999999998</v>
      </c>
      <c r="I17397" s="3">
        <v>14.033259999999999</v>
      </c>
      <c r="J17397" s="3">
        <v>315.59905999999995</v>
      </c>
      <c r="K17397" s="3">
        <v>485.5370153846153</v>
      </c>
      <c r="L17397" s="4">
        <v>0.35</v>
      </c>
    </row>
    <row r="17398" spans="1:12" x14ac:dyDescent="0.35">
      <c r="A17398" s="1" t="s">
        <v>29193</v>
      </c>
      <c r="B17398" t="s">
        <v>29194</v>
      </c>
      <c r="C17398" t="s">
        <v>34</v>
      </c>
      <c r="D17398" t="s">
        <v>35</v>
      </c>
      <c r="E17398">
        <v>1</v>
      </c>
      <c r="F17398" s="2">
        <v>4119.59</v>
      </c>
      <c r="G17398" s="3">
        <v>8494</v>
      </c>
      <c r="H17398" s="3">
        <v>41.195900000000002</v>
      </c>
      <c r="I17398" s="3">
        <v>193.62073000000001</v>
      </c>
      <c r="J17398" s="3">
        <v>4354.4066299999995</v>
      </c>
      <c r="K17398" s="3">
        <v>6699.0871230769217</v>
      </c>
      <c r="L17398" s="4">
        <v>0.34999999999999992</v>
      </c>
    </row>
    <row r="17399" spans="1:12" x14ac:dyDescent="0.35">
      <c r="A17399" s="1" t="s">
        <v>29195</v>
      </c>
      <c r="B17399" t="s">
        <v>29196</v>
      </c>
      <c r="C17399" t="s">
        <v>34</v>
      </c>
      <c r="D17399" t="s">
        <v>35</v>
      </c>
      <c r="E17399">
        <v>1</v>
      </c>
      <c r="F17399" s="2">
        <v>105.73</v>
      </c>
      <c r="G17399" s="3">
        <v>218</v>
      </c>
      <c r="H17399" s="3">
        <v>1.0573000000000001</v>
      </c>
      <c r="I17399" s="3">
        <v>4.9693100000000001</v>
      </c>
      <c r="J17399" s="3">
        <v>111.75660999999999</v>
      </c>
      <c r="K17399" s="3">
        <v>171.93324615384614</v>
      </c>
      <c r="L17399" s="4">
        <v>0.35</v>
      </c>
    </row>
    <row r="17400" spans="1:12" x14ac:dyDescent="0.35">
      <c r="A17400" s="1">
        <v>40657</v>
      </c>
      <c r="B17400" t="s">
        <v>29197</v>
      </c>
      <c r="C17400" t="s">
        <v>34</v>
      </c>
      <c r="D17400" t="s">
        <v>35</v>
      </c>
      <c r="E17400">
        <v>1</v>
      </c>
      <c r="F17400" s="2">
        <v>193.81</v>
      </c>
      <c r="G17400" s="3">
        <v>400</v>
      </c>
      <c r="H17400" s="3">
        <v>1.9381000000000002</v>
      </c>
      <c r="I17400" s="3">
        <v>9.1090700000000009</v>
      </c>
      <c r="J17400" s="3">
        <v>204.85717</v>
      </c>
      <c r="K17400" s="3">
        <v>315.16487692307692</v>
      </c>
      <c r="L17400" s="4">
        <v>0.35</v>
      </c>
    </row>
    <row r="17401" spans="1:12" x14ac:dyDescent="0.35">
      <c r="A17401" s="1" t="s">
        <v>29198</v>
      </c>
      <c r="B17401" t="s">
        <v>29199</v>
      </c>
      <c r="C17401" t="s">
        <v>34</v>
      </c>
      <c r="D17401" t="s">
        <v>35</v>
      </c>
      <c r="E17401">
        <v>1</v>
      </c>
      <c r="F17401" s="2">
        <v>266.52999999999997</v>
      </c>
      <c r="G17401" s="3">
        <v>550</v>
      </c>
      <c r="H17401" s="3">
        <v>2.6652999999999998</v>
      </c>
      <c r="I17401" s="3">
        <v>12.526909999999999</v>
      </c>
      <c r="J17401" s="3">
        <v>281.72220999999996</v>
      </c>
      <c r="K17401" s="3">
        <v>433.41878461538454</v>
      </c>
      <c r="L17401" s="4">
        <v>0.35</v>
      </c>
    </row>
    <row r="17402" spans="1:12" x14ac:dyDescent="0.35">
      <c r="A17402" s="1" t="s">
        <v>29200</v>
      </c>
      <c r="B17402" t="s">
        <v>29201</v>
      </c>
      <c r="C17402" t="s">
        <v>13</v>
      </c>
      <c r="D17402" t="s">
        <v>14</v>
      </c>
      <c r="E17402">
        <v>1</v>
      </c>
      <c r="F17402" s="2">
        <v>127.32</v>
      </c>
      <c r="G17402" s="3">
        <v>263</v>
      </c>
      <c r="H17402" s="3">
        <v>1.2731999999999999</v>
      </c>
      <c r="I17402" s="3">
        <v>5.9840399999999994</v>
      </c>
      <c r="J17402" s="3">
        <v>134.57723999999999</v>
      </c>
      <c r="K17402" s="3">
        <v>207.04190769230766</v>
      </c>
      <c r="L17402" s="4">
        <v>0.35</v>
      </c>
    </row>
    <row r="17403" spans="1:12" x14ac:dyDescent="0.35">
      <c r="A17403" s="1" t="s">
        <v>29202</v>
      </c>
      <c r="B17403" t="s">
        <v>28940</v>
      </c>
      <c r="C17403" t="s">
        <v>34</v>
      </c>
      <c r="D17403" t="s">
        <v>35</v>
      </c>
      <c r="E17403">
        <v>1</v>
      </c>
      <c r="F17403" s="2">
        <v>7018.11</v>
      </c>
      <c r="G17403" s="3">
        <v>14471</v>
      </c>
      <c r="H17403" s="3">
        <v>70.181100000000001</v>
      </c>
      <c r="I17403" s="3">
        <v>329.85116999999997</v>
      </c>
      <c r="J17403" s="3">
        <v>7418.1422699999994</v>
      </c>
      <c r="K17403" s="3">
        <v>11412.526569230768</v>
      </c>
      <c r="L17403" s="4">
        <v>0.35</v>
      </c>
    </row>
    <row r="17404" spans="1:12" x14ac:dyDescent="0.35">
      <c r="A17404" s="1" t="s">
        <v>29203</v>
      </c>
      <c r="B17404" t="s">
        <v>29204</v>
      </c>
      <c r="C17404" t="s">
        <v>34</v>
      </c>
      <c r="D17404" t="s">
        <v>35</v>
      </c>
      <c r="E17404">
        <v>1</v>
      </c>
      <c r="F17404" s="2">
        <v>704.11</v>
      </c>
      <c r="G17404" s="3">
        <v>1452</v>
      </c>
      <c r="H17404" s="3">
        <v>7.0411000000000001</v>
      </c>
      <c r="I17404" s="3">
        <v>33.093170000000001</v>
      </c>
      <c r="J17404" s="3">
        <v>744.24427000000003</v>
      </c>
      <c r="K17404" s="3">
        <v>1144.9911846153846</v>
      </c>
      <c r="L17404" s="4">
        <v>0.34999999999999992</v>
      </c>
    </row>
    <row r="17405" spans="1:12" x14ac:dyDescent="0.35">
      <c r="A17405" s="1" t="s">
        <v>29205</v>
      </c>
      <c r="B17405" t="s">
        <v>29206</v>
      </c>
      <c r="C17405" t="s">
        <v>34</v>
      </c>
      <c r="D17405" t="s">
        <v>35</v>
      </c>
      <c r="E17405">
        <v>1</v>
      </c>
      <c r="F17405" s="2">
        <v>45.54</v>
      </c>
      <c r="G17405" s="3">
        <v>94</v>
      </c>
      <c r="H17405" s="3">
        <v>0.45540000000000003</v>
      </c>
      <c r="I17405" s="3">
        <v>2.1403799999999999</v>
      </c>
      <c r="J17405" s="3">
        <v>48.135779999999997</v>
      </c>
      <c r="K17405" s="3">
        <v>74.055046153846149</v>
      </c>
      <c r="L17405" s="4">
        <v>0.35</v>
      </c>
    </row>
    <row r="17406" spans="1:12" x14ac:dyDescent="0.35">
      <c r="A17406" s="1" t="s">
        <v>29207</v>
      </c>
      <c r="B17406" t="s">
        <v>29208</v>
      </c>
      <c r="C17406" t="s">
        <v>26</v>
      </c>
      <c r="D17406" t="s">
        <v>27</v>
      </c>
      <c r="E17406">
        <v>1</v>
      </c>
      <c r="F17406" s="2">
        <v>59.18</v>
      </c>
      <c r="G17406" s="3">
        <v>123</v>
      </c>
      <c r="H17406" s="3">
        <v>0.59179999999999999</v>
      </c>
      <c r="I17406" s="3">
        <v>2.78146</v>
      </c>
      <c r="J17406" s="3">
        <v>62.553260000000002</v>
      </c>
      <c r="K17406" s="3">
        <v>96.235784615384617</v>
      </c>
      <c r="L17406" s="4">
        <v>0.35</v>
      </c>
    </row>
    <row r="17407" spans="1:12" x14ac:dyDescent="0.35">
      <c r="A17407" s="1" t="s">
        <v>29209</v>
      </c>
      <c r="B17407" t="s">
        <v>20694</v>
      </c>
      <c r="C17407" t="s">
        <v>34</v>
      </c>
      <c r="D17407" t="s">
        <v>35</v>
      </c>
      <c r="E17407">
        <v>1</v>
      </c>
      <c r="F17407" s="2">
        <v>181.8</v>
      </c>
      <c r="G17407" s="3">
        <v>375</v>
      </c>
      <c r="H17407" s="3">
        <v>1.8180000000000001</v>
      </c>
      <c r="I17407" s="3">
        <v>8.5446000000000009</v>
      </c>
      <c r="J17407" s="3">
        <v>192.16260000000003</v>
      </c>
      <c r="K17407" s="3">
        <v>295.63476923076928</v>
      </c>
      <c r="L17407" s="4">
        <v>0.35000000000000003</v>
      </c>
    </row>
    <row r="17408" spans="1:12" x14ac:dyDescent="0.35">
      <c r="A17408" s="1" t="s">
        <v>29210</v>
      </c>
      <c r="B17408" t="s">
        <v>27230</v>
      </c>
      <c r="C17408" t="s">
        <v>34</v>
      </c>
      <c r="D17408" t="s">
        <v>35</v>
      </c>
      <c r="E17408">
        <v>1</v>
      </c>
      <c r="F17408" s="2">
        <v>11378.07</v>
      </c>
      <c r="G17408" s="3">
        <v>23460</v>
      </c>
      <c r="H17408" s="3">
        <v>113.7807</v>
      </c>
      <c r="I17408" s="3">
        <v>534.76928999999996</v>
      </c>
      <c r="J17408" s="3">
        <v>12026.619989999999</v>
      </c>
      <c r="K17408" s="3">
        <v>18502.492292307692</v>
      </c>
      <c r="L17408" s="4">
        <v>0.35000000000000003</v>
      </c>
    </row>
    <row r="17409" spans="1:12" x14ac:dyDescent="0.35">
      <c r="A17409" s="1" t="s">
        <v>29211</v>
      </c>
      <c r="B17409" t="s">
        <v>29212</v>
      </c>
      <c r="C17409" t="s">
        <v>13</v>
      </c>
      <c r="D17409" t="s">
        <v>14</v>
      </c>
      <c r="E17409">
        <v>1</v>
      </c>
      <c r="F17409" s="2">
        <v>17.98</v>
      </c>
      <c r="G17409" s="3">
        <v>38</v>
      </c>
      <c r="H17409" s="3">
        <v>0.17980000000000002</v>
      </c>
      <c r="I17409" s="3">
        <v>0.84506000000000003</v>
      </c>
      <c r="J17409" s="3">
        <v>19.004860000000001</v>
      </c>
      <c r="K17409" s="3">
        <v>29.238246153846156</v>
      </c>
      <c r="L17409" s="4">
        <v>0.35000000000000003</v>
      </c>
    </row>
    <row r="17410" spans="1:12" x14ac:dyDescent="0.35">
      <c r="A17410" s="1" t="s">
        <v>29213</v>
      </c>
      <c r="B17410" t="s">
        <v>29214</v>
      </c>
      <c r="C17410" t="s">
        <v>34</v>
      </c>
      <c r="D17410" t="s">
        <v>35</v>
      </c>
      <c r="E17410">
        <v>1</v>
      </c>
      <c r="F17410" s="2">
        <v>1604.84</v>
      </c>
      <c r="G17410" s="3">
        <v>3309</v>
      </c>
      <c r="H17410" s="3">
        <v>16.048400000000001</v>
      </c>
      <c r="I17410" s="3">
        <v>75.427480000000003</v>
      </c>
      <c r="J17410" s="3">
        <v>1696.3158799999999</v>
      </c>
      <c r="K17410" s="3">
        <v>2609.7167384615382</v>
      </c>
      <c r="L17410" s="4">
        <v>0.35</v>
      </c>
    </row>
    <row r="17411" spans="1:12" x14ac:dyDescent="0.35">
      <c r="A17411" s="1" t="s">
        <v>29215</v>
      </c>
      <c r="B17411" t="s">
        <v>29216</v>
      </c>
      <c r="C17411" t="s">
        <v>13</v>
      </c>
      <c r="D17411" t="s">
        <v>14</v>
      </c>
      <c r="E17411">
        <v>1</v>
      </c>
      <c r="F17411" s="2">
        <v>285.41000000000003</v>
      </c>
      <c r="G17411" s="3">
        <v>589</v>
      </c>
      <c r="H17411" s="3">
        <v>2.8541000000000003</v>
      </c>
      <c r="I17411" s="3">
        <v>13.414270000000002</v>
      </c>
      <c r="J17411" s="3">
        <v>301.67837000000003</v>
      </c>
      <c r="K17411" s="3">
        <v>464.12056923076926</v>
      </c>
      <c r="L17411" s="4">
        <v>0.35</v>
      </c>
    </row>
    <row r="17412" spans="1:12" x14ac:dyDescent="0.35">
      <c r="A17412" s="1" t="s">
        <v>29217</v>
      </c>
      <c r="B17412" t="s">
        <v>29218</v>
      </c>
      <c r="C17412" t="s">
        <v>34</v>
      </c>
      <c r="D17412" t="s">
        <v>35</v>
      </c>
      <c r="E17412">
        <v>1</v>
      </c>
      <c r="F17412" s="2">
        <v>932.25</v>
      </c>
      <c r="G17412" s="3">
        <v>1923</v>
      </c>
      <c r="H17412" s="3">
        <v>9.3224999999999998</v>
      </c>
      <c r="I17412" s="3">
        <v>43.815750000000001</v>
      </c>
      <c r="J17412" s="3">
        <v>985.38824999999997</v>
      </c>
      <c r="K17412" s="3">
        <v>1515.9819230769231</v>
      </c>
      <c r="L17412" s="4">
        <v>0.35000000000000003</v>
      </c>
    </row>
    <row r="17413" spans="1:12" x14ac:dyDescent="0.35">
      <c r="A17413" s="1" t="s">
        <v>29219</v>
      </c>
      <c r="B17413" t="s">
        <v>20694</v>
      </c>
      <c r="C17413" t="s">
        <v>34</v>
      </c>
      <c r="D17413" t="s">
        <v>35</v>
      </c>
      <c r="E17413">
        <v>1</v>
      </c>
      <c r="F17413" s="2">
        <v>181.8</v>
      </c>
      <c r="G17413" s="3">
        <v>375</v>
      </c>
      <c r="H17413" s="3">
        <v>1.8180000000000001</v>
      </c>
      <c r="I17413" s="3">
        <v>8.5446000000000009</v>
      </c>
      <c r="J17413" s="3">
        <v>192.16260000000003</v>
      </c>
      <c r="K17413" s="3">
        <v>295.63476923076928</v>
      </c>
      <c r="L17413" s="4">
        <v>0.35000000000000003</v>
      </c>
    </row>
    <row r="17414" spans="1:12" x14ac:dyDescent="0.35">
      <c r="A17414" s="1" t="s">
        <v>29220</v>
      </c>
      <c r="B17414" t="s">
        <v>29221</v>
      </c>
      <c r="C17414" t="s">
        <v>34</v>
      </c>
      <c r="D17414" t="s">
        <v>35</v>
      </c>
      <c r="E17414">
        <v>1</v>
      </c>
      <c r="F17414" s="2">
        <v>535.49</v>
      </c>
      <c r="G17414" s="3">
        <v>1105</v>
      </c>
      <c r="H17414" s="3">
        <v>5.3548999999999998</v>
      </c>
      <c r="I17414" s="3">
        <v>25.168030000000002</v>
      </c>
      <c r="J17414" s="3">
        <v>566.0129300000001</v>
      </c>
      <c r="K17414" s="3">
        <v>870.78912307692315</v>
      </c>
      <c r="L17414" s="4">
        <v>0.34999999999999992</v>
      </c>
    </row>
    <row r="17415" spans="1:12" x14ac:dyDescent="0.35">
      <c r="A17415" s="1" t="s">
        <v>29222</v>
      </c>
      <c r="B17415" t="s">
        <v>26761</v>
      </c>
      <c r="C17415" t="s">
        <v>26</v>
      </c>
      <c r="D17415" t="s">
        <v>27</v>
      </c>
      <c r="E17415">
        <v>1</v>
      </c>
      <c r="F17415" s="2">
        <v>50.99</v>
      </c>
      <c r="G17415" s="3">
        <v>106</v>
      </c>
      <c r="H17415" s="3">
        <v>0.50990000000000002</v>
      </c>
      <c r="I17415" s="3">
        <v>2.3965300000000003</v>
      </c>
      <c r="J17415" s="3">
        <v>53.896430000000002</v>
      </c>
      <c r="K17415" s="3">
        <v>82.917584615384612</v>
      </c>
      <c r="L17415" s="4">
        <v>0.34999999999999992</v>
      </c>
    </row>
    <row r="17416" spans="1:12" x14ac:dyDescent="0.35">
      <c r="A17416" s="1" t="s">
        <v>29223</v>
      </c>
      <c r="B17416" t="s">
        <v>29224</v>
      </c>
      <c r="C17416" t="s">
        <v>34</v>
      </c>
      <c r="D17416" t="s">
        <v>35</v>
      </c>
      <c r="E17416">
        <v>1</v>
      </c>
      <c r="F17416" s="2">
        <v>16.77</v>
      </c>
      <c r="G17416" s="3">
        <v>35</v>
      </c>
      <c r="H17416" s="3">
        <v>0.16769999999999999</v>
      </c>
      <c r="I17416" s="3">
        <v>0.78818999999999995</v>
      </c>
      <c r="J17416" s="3">
        <v>17.72589</v>
      </c>
      <c r="K17416" s="3">
        <v>27.270599999999998</v>
      </c>
      <c r="L17416" s="4">
        <v>0.35</v>
      </c>
    </row>
    <row r="17417" spans="1:12" x14ac:dyDescent="0.35">
      <c r="A17417" s="1" t="s">
        <v>29225</v>
      </c>
      <c r="B17417" t="s">
        <v>28126</v>
      </c>
      <c r="C17417" t="s">
        <v>34</v>
      </c>
      <c r="D17417" t="s">
        <v>35</v>
      </c>
      <c r="E17417">
        <v>1</v>
      </c>
      <c r="F17417" s="2">
        <v>415.8</v>
      </c>
      <c r="G17417" s="3">
        <v>858</v>
      </c>
      <c r="H17417" s="3">
        <v>4.1580000000000004</v>
      </c>
      <c r="I17417" s="3">
        <v>19.5426</v>
      </c>
      <c r="J17417" s="3">
        <v>439.50060000000002</v>
      </c>
      <c r="K17417" s="3">
        <v>676.15476923076926</v>
      </c>
      <c r="L17417" s="4">
        <v>0.35</v>
      </c>
    </row>
    <row r="17418" spans="1:12" x14ac:dyDescent="0.35">
      <c r="A17418" s="1" t="s">
        <v>29226</v>
      </c>
      <c r="B17418" t="s">
        <v>29227</v>
      </c>
      <c r="C17418" t="s">
        <v>34</v>
      </c>
      <c r="D17418" t="s">
        <v>35</v>
      </c>
      <c r="E17418">
        <v>1</v>
      </c>
      <c r="F17418" s="2">
        <v>77.400000000000006</v>
      </c>
      <c r="G17418" s="3">
        <v>160</v>
      </c>
      <c r="H17418" s="3">
        <v>0.77400000000000002</v>
      </c>
      <c r="I17418" s="3">
        <v>3.6378000000000004</v>
      </c>
      <c r="J17418" s="3">
        <v>81.811800000000005</v>
      </c>
      <c r="K17418" s="3">
        <v>125.86430769230769</v>
      </c>
      <c r="L17418" s="4">
        <v>0.34999999999999992</v>
      </c>
    </row>
    <row r="17419" spans="1:12" x14ac:dyDescent="0.35">
      <c r="A17419" s="1" t="s">
        <v>29228</v>
      </c>
      <c r="B17419" t="s">
        <v>29229</v>
      </c>
      <c r="C17419" t="s">
        <v>34</v>
      </c>
      <c r="D17419" t="s">
        <v>35</v>
      </c>
      <c r="E17419">
        <v>1</v>
      </c>
      <c r="F17419" s="2">
        <v>19.28</v>
      </c>
      <c r="G17419" s="3">
        <v>40</v>
      </c>
      <c r="H17419" s="3">
        <v>0.19280000000000003</v>
      </c>
      <c r="I17419" s="3">
        <v>0.90616000000000008</v>
      </c>
      <c r="J17419" s="3">
        <v>20.378959999999999</v>
      </c>
      <c r="K17419" s="3">
        <v>31.352246153846153</v>
      </c>
      <c r="L17419" s="4">
        <v>0.35</v>
      </c>
    </row>
    <row r="17420" spans="1:12" x14ac:dyDescent="0.35">
      <c r="A17420" s="1" t="s">
        <v>29230</v>
      </c>
      <c r="B17420" t="s">
        <v>29231</v>
      </c>
      <c r="C17420" t="s">
        <v>34</v>
      </c>
      <c r="D17420" t="s">
        <v>35</v>
      </c>
      <c r="E17420">
        <v>1</v>
      </c>
      <c r="F17420" s="2">
        <v>92.43</v>
      </c>
      <c r="G17420" s="3">
        <v>191</v>
      </c>
      <c r="H17420" s="3">
        <v>0.92430000000000012</v>
      </c>
      <c r="I17420" s="3">
        <v>4.3442100000000003</v>
      </c>
      <c r="J17420" s="3">
        <v>97.698510000000013</v>
      </c>
      <c r="K17420" s="3">
        <v>150.30540000000002</v>
      </c>
      <c r="L17420" s="4">
        <v>0.35</v>
      </c>
    </row>
    <row r="17421" spans="1:12" x14ac:dyDescent="0.35">
      <c r="A17421" s="1" t="s">
        <v>29232</v>
      </c>
      <c r="B17421" t="s">
        <v>29233</v>
      </c>
      <c r="C17421" t="s">
        <v>13</v>
      </c>
      <c r="D17421" t="s">
        <v>14</v>
      </c>
      <c r="E17421">
        <v>1</v>
      </c>
      <c r="F17421" s="2">
        <v>16.75</v>
      </c>
      <c r="G17421" s="3">
        <v>35</v>
      </c>
      <c r="H17421" s="3">
        <v>0.16750000000000001</v>
      </c>
      <c r="I17421" s="3">
        <v>0.78725000000000001</v>
      </c>
      <c r="J17421" s="3">
        <v>17.704750000000001</v>
      </c>
      <c r="K17421" s="3">
        <v>27.238076923076925</v>
      </c>
      <c r="L17421" s="4">
        <v>0.35000000000000003</v>
      </c>
    </row>
    <row r="17422" spans="1:12" x14ac:dyDescent="0.35">
      <c r="A17422" s="1" t="s">
        <v>29234</v>
      </c>
      <c r="B17422" t="s">
        <v>29235</v>
      </c>
      <c r="C17422" t="s">
        <v>34</v>
      </c>
      <c r="D17422" t="s">
        <v>35</v>
      </c>
      <c r="E17422">
        <v>1</v>
      </c>
      <c r="F17422" s="2">
        <v>9.9700000000000006</v>
      </c>
      <c r="G17422" s="3">
        <v>21</v>
      </c>
      <c r="H17422" s="3">
        <v>9.9700000000000011E-2</v>
      </c>
      <c r="I17422" s="3">
        <v>0.46859000000000001</v>
      </c>
      <c r="J17422" s="3">
        <v>10.538290000000002</v>
      </c>
      <c r="K17422" s="3">
        <v>16.212753846153849</v>
      </c>
      <c r="L17422" s="4">
        <v>0.35</v>
      </c>
    </row>
    <row r="17423" spans="1:12" x14ac:dyDescent="0.35">
      <c r="A17423" s="1" t="s">
        <v>29236</v>
      </c>
      <c r="B17423" t="s">
        <v>29237</v>
      </c>
      <c r="C17423" t="s">
        <v>34</v>
      </c>
      <c r="D17423" t="s">
        <v>35</v>
      </c>
      <c r="E17423">
        <v>1</v>
      </c>
      <c r="F17423" s="2">
        <v>4.16</v>
      </c>
      <c r="G17423" s="3">
        <v>9</v>
      </c>
      <c r="H17423" s="3">
        <v>4.1600000000000005E-2</v>
      </c>
      <c r="I17423" s="3">
        <v>0.19552</v>
      </c>
      <c r="J17423" s="3">
        <v>4.3971200000000001</v>
      </c>
      <c r="K17423" s="3">
        <v>6.7648000000000001</v>
      </c>
      <c r="L17423" s="4">
        <v>0.35</v>
      </c>
    </row>
    <row r="17424" spans="1:12" x14ac:dyDescent="0.35">
      <c r="A17424" s="1">
        <v>40118</v>
      </c>
      <c r="B17424" t="s">
        <v>29238</v>
      </c>
      <c r="C17424" t="s">
        <v>34</v>
      </c>
      <c r="D17424" t="s">
        <v>35</v>
      </c>
      <c r="E17424">
        <v>1</v>
      </c>
      <c r="F17424" s="2">
        <v>248.63</v>
      </c>
      <c r="G17424" s="3">
        <v>513</v>
      </c>
      <c r="H17424" s="3">
        <v>2.4863</v>
      </c>
      <c r="I17424" s="3">
        <v>11.68561</v>
      </c>
      <c r="J17424" s="3">
        <v>262.80191000000002</v>
      </c>
      <c r="K17424" s="3">
        <v>404.31063076923078</v>
      </c>
      <c r="L17424" s="4">
        <v>0.35</v>
      </c>
    </row>
    <row r="17425" spans="1:12" x14ac:dyDescent="0.35">
      <c r="A17425" s="1">
        <v>41607</v>
      </c>
      <c r="B17425" t="s">
        <v>29239</v>
      </c>
      <c r="C17425" t="s">
        <v>34</v>
      </c>
      <c r="D17425" t="s">
        <v>35</v>
      </c>
      <c r="E17425">
        <v>1</v>
      </c>
      <c r="F17425" s="2">
        <v>74.23</v>
      </c>
      <c r="G17425" s="3">
        <v>154</v>
      </c>
      <c r="H17425" s="3">
        <v>0.74230000000000007</v>
      </c>
      <c r="I17425" s="3">
        <v>3.4888100000000004</v>
      </c>
      <c r="J17425" s="3">
        <v>78.461110000000005</v>
      </c>
      <c r="K17425" s="3">
        <v>120.7094</v>
      </c>
      <c r="L17425" s="4">
        <v>0.35</v>
      </c>
    </row>
    <row r="17426" spans="1:12" x14ac:dyDescent="0.35">
      <c r="A17426" s="1" t="s">
        <v>29240</v>
      </c>
      <c r="B17426" t="s">
        <v>29241</v>
      </c>
      <c r="C17426" t="s">
        <v>13</v>
      </c>
      <c r="D17426" t="s">
        <v>14</v>
      </c>
      <c r="E17426">
        <v>1</v>
      </c>
      <c r="F17426" s="2">
        <v>124.81</v>
      </c>
      <c r="G17426" s="3">
        <v>258</v>
      </c>
      <c r="H17426" s="3">
        <v>1.2481</v>
      </c>
      <c r="I17426" s="3">
        <v>5.8660700000000006</v>
      </c>
      <c r="J17426" s="3">
        <v>131.92417</v>
      </c>
      <c r="K17426" s="3">
        <v>202.96026153846154</v>
      </c>
      <c r="L17426" s="4">
        <v>0.35</v>
      </c>
    </row>
    <row r="17427" spans="1:12" x14ac:dyDescent="0.35">
      <c r="A17427" s="1" t="s">
        <v>29242</v>
      </c>
      <c r="B17427" t="s">
        <v>29243</v>
      </c>
      <c r="C17427" t="s">
        <v>34</v>
      </c>
      <c r="D17427" t="s">
        <v>35</v>
      </c>
      <c r="E17427">
        <v>1</v>
      </c>
      <c r="F17427" s="2">
        <v>91.86</v>
      </c>
      <c r="G17427" s="3">
        <v>190</v>
      </c>
      <c r="H17427" s="3">
        <v>0.91859999999999997</v>
      </c>
      <c r="I17427" s="3">
        <v>4.3174200000000003</v>
      </c>
      <c r="J17427" s="3">
        <v>97.096019999999996</v>
      </c>
      <c r="K17427" s="3">
        <v>149.37849230769228</v>
      </c>
      <c r="L17427" s="4">
        <v>0.34999999999999992</v>
      </c>
    </row>
    <row r="17428" spans="1:12" x14ac:dyDescent="0.35">
      <c r="A17428" s="1" t="s">
        <v>29244</v>
      </c>
      <c r="B17428" t="s">
        <v>29245</v>
      </c>
      <c r="C17428" t="s">
        <v>34</v>
      </c>
      <c r="D17428" t="s">
        <v>35</v>
      </c>
      <c r="E17428">
        <v>1</v>
      </c>
      <c r="F17428" s="2">
        <v>13.3</v>
      </c>
      <c r="G17428" s="3">
        <v>28</v>
      </c>
      <c r="H17428" s="3">
        <v>0.13300000000000001</v>
      </c>
      <c r="I17428" s="3">
        <v>0.62509999999999999</v>
      </c>
      <c r="J17428" s="3">
        <v>14.0581</v>
      </c>
      <c r="K17428" s="3">
        <v>21.627846153846153</v>
      </c>
      <c r="L17428" s="4">
        <v>0.35000000000000003</v>
      </c>
    </row>
    <row r="17429" spans="1:12" x14ac:dyDescent="0.35">
      <c r="A17429" s="1" t="s">
        <v>29246</v>
      </c>
      <c r="B17429" t="s">
        <v>28563</v>
      </c>
      <c r="C17429" t="s">
        <v>34</v>
      </c>
      <c r="D17429" t="s">
        <v>35</v>
      </c>
      <c r="E17429">
        <v>1</v>
      </c>
      <c r="F17429" s="2">
        <v>454.85</v>
      </c>
      <c r="G17429" s="3">
        <v>938</v>
      </c>
      <c r="H17429" s="3">
        <v>4.5485000000000007</v>
      </c>
      <c r="I17429" s="3">
        <v>21.377950000000002</v>
      </c>
      <c r="J17429" s="3">
        <v>480.77645000000001</v>
      </c>
      <c r="K17429" s="3">
        <v>739.65607692307697</v>
      </c>
      <c r="L17429" s="4">
        <v>0.35000000000000003</v>
      </c>
    </row>
    <row r="17430" spans="1:12" x14ac:dyDescent="0.35">
      <c r="A17430" s="1" t="s">
        <v>29247</v>
      </c>
      <c r="B17430" t="s">
        <v>29248</v>
      </c>
      <c r="C17430" t="s">
        <v>34</v>
      </c>
      <c r="D17430" t="s">
        <v>35</v>
      </c>
      <c r="E17430">
        <v>1</v>
      </c>
      <c r="F17430" s="2">
        <v>21.38</v>
      </c>
      <c r="G17430" s="3">
        <v>45</v>
      </c>
      <c r="H17430" s="3">
        <v>0.21379999999999999</v>
      </c>
      <c r="I17430" s="3">
        <v>1.0048599999999999</v>
      </c>
      <c r="J17430" s="3">
        <v>22.598659999999999</v>
      </c>
      <c r="K17430" s="3">
        <v>34.767169230769227</v>
      </c>
      <c r="L17430" s="4">
        <v>0.35</v>
      </c>
    </row>
    <row r="17431" spans="1:12" x14ac:dyDescent="0.35">
      <c r="A17431" s="1" t="s">
        <v>29249</v>
      </c>
      <c r="B17431" t="s">
        <v>29250</v>
      </c>
      <c r="C17431" t="s">
        <v>34</v>
      </c>
      <c r="D17431" t="s">
        <v>35</v>
      </c>
      <c r="E17431">
        <v>1</v>
      </c>
      <c r="F17431" s="2">
        <v>75.08</v>
      </c>
      <c r="G17431" s="3">
        <v>155</v>
      </c>
      <c r="H17431" s="3">
        <v>0.75080000000000002</v>
      </c>
      <c r="I17431" s="3">
        <v>3.5287600000000001</v>
      </c>
      <c r="J17431" s="3">
        <v>79.359560000000002</v>
      </c>
      <c r="K17431" s="3">
        <v>122.09163076923076</v>
      </c>
      <c r="L17431" s="4">
        <v>0.34999999999999992</v>
      </c>
    </row>
    <row r="17432" spans="1:12" x14ac:dyDescent="0.35">
      <c r="A17432" s="1" t="s">
        <v>29251</v>
      </c>
      <c r="B17432" t="s">
        <v>29252</v>
      </c>
      <c r="C17432" t="s">
        <v>34</v>
      </c>
      <c r="D17432" t="s">
        <v>35</v>
      </c>
      <c r="E17432">
        <v>1</v>
      </c>
      <c r="F17432" s="2">
        <v>754.09</v>
      </c>
      <c r="G17432" s="3">
        <v>1555</v>
      </c>
      <c r="H17432" s="3">
        <v>7.5409000000000006</v>
      </c>
      <c r="I17432" s="3">
        <v>35.442230000000002</v>
      </c>
      <c r="J17432" s="3">
        <v>797.07312999999999</v>
      </c>
      <c r="K17432" s="3">
        <v>1226.2663538461538</v>
      </c>
      <c r="L17432" s="4">
        <v>0.35</v>
      </c>
    </row>
    <row r="17433" spans="1:12" x14ac:dyDescent="0.35">
      <c r="A17433" s="1" t="s">
        <v>29253</v>
      </c>
      <c r="B17433" t="s">
        <v>29254</v>
      </c>
      <c r="C17433" t="s">
        <v>34</v>
      </c>
      <c r="D17433" t="s">
        <v>35</v>
      </c>
      <c r="E17433">
        <v>1</v>
      </c>
      <c r="F17433" s="2">
        <v>3.25</v>
      </c>
      <c r="G17433" s="3">
        <v>7</v>
      </c>
      <c r="H17433" s="3">
        <v>3.2500000000000001E-2</v>
      </c>
      <c r="I17433" s="3">
        <v>0.15275</v>
      </c>
      <c r="J17433" s="3">
        <v>3.4352500000000004</v>
      </c>
      <c r="K17433" s="3">
        <v>5.2850000000000001</v>
      </c>
      <c r="L17433" s="4">
        <v>0.34999999999999992</v>
      </c>
    </row>
    <row r="17434" spans="1:12" x14ac:dyDescent="0.35">
      <c r="A17434" s="1" t="s">
        <v>29255</v>
      </c>
      <c r="B17434" t="s">
        <v>29256</v>
      </c>
      <c r="C17434" t="s">
        <v>34</v>
      </c>
      <c r="D17434" t="s">
        <v>35</v>
      </c>
      <c r="E17434">
        <v>1</v>
      </c>
      <c r="F17434" s="2">
        <v>25.93</v>
      </c>
      <c r="G17434" s="3">
        <v>54</v>
      </c>
      <c r="H17434" s="3">
        <v>0.25929999999999997</v>
      </c>
      <c r="I17434" s="3">
        <v>1.21871</v>
      </c>
      <c r="J17434" s="3">
        <v>27.408010000000001</v>
      </c>
      <c r="K17434" s="3">
        <v>42.166169230769228</v>
      </c>
      <c r="L17434" s="4">
        <v>0.34999999999999992</v>
      </c>
    </row>
    <row r="17435" spans="1:12" x14ac:dyDescent="0.35">
      <c r="A17435" s="1" t="s">
        <v>29257</v>
      </c>
      <c r="B17435" t="s">
        <v>29258</v>
      </c>
      <c r="C17435" t="s">
        <v>34</v>
      </c>
      <c r="D17435" t="s">
        <v>35</v>
      </c>
      <c r="E17435">
        <v>1</v>
      </c>
      <c r="F17435" s="2">
        <v>365.07</v>
      </c>
      <c r="G17435" s="3">
        <v>753</v>
      </c>
      <c r="H17435" s="3">
        <v>3.6507000000000001</v>
      </c>
      <c r="I17435" s="3">
        <v>17.158290000000001</v>
      </c>
      <c r="J17435" s="3">
        <v>385.87898999999999</v>
      </c>
      <c r="K17435" s="3">
        <v>593.65998461538459</v>
      </c>
      <c r="L17435" s="4">
        <v>0.35</v>
      </c>
    </row>
    <row r="17436" spans="1:12" x14ac:dyDescent="0.35">
      <c r="A17436" s="1" t="s">
        <v>29259</v>
      </c>
      <c r="B17436" t="s">
        <v>10107</v>
      </c>
      <c r="C17436" t="s">
        <v>34</v>
      </c>
      <c r="D17436" t="s">
        <v>35</v>
      </c>
      <c r="E17436">
        <v>1</v>
      </c>
      <c r="F17436" s="2">
        <v>2150</v>
      </c>
      <c r="G17436" s="3">
        <v>4433</v>
      </c>
      <c r="H17436" s="3">
        <v>21.5</v>
      </c>
      <c r="I17436" s="3">
        <v>101.05</v>
      </c>
      <c r="J17436" s="3">
        <v>2272.5500000000002</v>
      </c>
      <c r="K17436" s="3">
        <v>3496.2307692307695</v>
      </c>
      <c r="L17436" s="4">
        <v>0.35</v>
      </c>
    </row>
    <row r="17437" spans="1:12" x14ac:dyDescent="0.35">
      <c r="A17437" s="1" t="s">
        <v>29260</v>
      </c>
      <c r="B17437" t="s">
        <v>29261</v>
      </c>
      <c r="C17437" t="s">
        <v>34</v>
      </c>
      <c r="D17437" t="s">
        <v>35</v>
      </c>
      <c r="E17437">
        <v>1</v>
      </c>
      <c r="F17437" s="2">
        <v>7249.77</v>
      </c>
      <c r="G17437" s="3">
        <v>14948</v>
      </c>
      <c r="H17437" s="3">
        <v>72.497700000000009</v>
      </c>
      <c r="I17437" s="3">
        <v>340.73919000000001</v>
      </c>
      <c r="J17437" s="3">
        <v>7663.0068900000006</v>
      </c>
      <c r="K17437" s="3">
        <v>11789.241369230769</v>
      </c>
      <c r="L17437" s="4">
        <v>0.34999999999999992</v>
      </c>
    </row>
    <row r="17438" spans="1:12" x14ac:dyDescent="0.35">
      <c r="A17438" s="1" t="s">
        <v>29262</v>
      </c>
      <c r="B17438" t="s">
        <v>29263</v>
      </c>
      <c r="C17438" t="s">
        <v>34</v>
      </c>
      <c r="D17438" t="s">
        <v>35</v>
      </c>
      <c r="E17438">
        <v>1</v>
      </c>
      <c r="F17438" s="2">
        <v>34.4</v>
      </c>
      <c r="G17438" s="3">
        <v>71</v>
      </c>
      <c r="H17438" s="3">
        <v>0.34399999999999997</v>
      </c>
      <c r="I17438" s="3">
        <v>1.6168</v>
      </c>
      <c r="J17438" s="3">
        <v>36.360799999999998</v>
      </c>
      <c r="K17438" s="3">
        <v>55.939692307692304</v>
      </c>
      <c r="L17438" s="4">
        <v>0.35000000000000003</v>
      </c>
    </row>
    <row r="17439" spans="1:12" x14ac:dyDescent="0.35">
      <c r="A17439" s="1" t="s">
        <v>29264</v>
      </c>
      <c r="B17439" t="s">
        <v>27401</v>
      </c>
      <c r="C17439" t="s">
        <v>34</v>
      </c>
      <c r="D17439" t="s">
        <v>35</v>
      </c>
      <c r="E17439">
        <v>1</v>
      </c>
      <c r="F17439" s="2">
        <v>8621.91</v>
      </c>
      <c r="G17439" s="3">
        <v>17778</v>
      </c>
      <c r="H17439" s="3">
        <v>86.219099999999997</v>
      </c>
      <c r="I17439" s="3">
        <v>405.22976999999997</v>
      </c>
      <c r="J17439" s="3">
        <v>9113.35887</v>
      </c>
      <c r="K17439" s="3">
        <v>14020.552107692307</v>
      </c>
      <c r="L17439" s="4">
        <v>0.35</v>
      </c>
    </row>
    <row r="17440" spans="1:12" x14ac:dyDescent="0.35">
      <c r="A17440" s="1" t="s">
        <v>29265</v>
      </c>
      <c r="B17440" t="s">
        <v>29266</v>
      </c>
      <c r="C17440" t="s">
        <v>13</v>
      </c>
      <c r="D17440" t="s">
        <v>14</v>
      </c>
      <c r="E17440">
        <v>1</v>
      </c>
      <c r="F17440" s="2">
        <v>78.72</v>
      </c>
      <c r="G17440" s="3">
        <v>163</v>
      </c>
      <c r="H17440" s="3">
        <v>0.78720000000000001</v>
      </c>
      <c r="I17440" s="3">
        <v>3.69984</v>
      </c>
      <c r="J17440" s="3">
        <v>83.207039999999992</v>
      </c>
      <c r="K17440" s="3">
        <v>128.01083076923075</v>
      </c>
      <c r="L17440" s="4">
        <v>0.35</v>
      </c>
    </row>
    <row r="17441" spans="1:12" x14ac:dyDescent="0.35">
      <c r="A17441" s="1" t="s">
        <v>29267</v>
      </c>
      <c r="B17441" t="s">
        <v>29268</v>
      </c>
      <c r="C17441" t="s">
        <v>34</v>
      </c>
      <c r="D17441" t="s">
        <v>35</v>
      </c>
      <c r="E17441">
        <v>1</v>
      </c>
      <c r="F17441" s="2">
        <v>79.8</v>
      </c>
      <c r="G17441" s="3">
        <v>165</v>
      </c>
      <c r="H17441" s="3">
        <v>0.79800000000000004</v>
      </c>
      <c r="I17441" s="3">
        <v>3.7505999999999999</v>
      </c>
      <c r="J17441" s="3">
        <v>84.348600000000005</v>
      </c>
      <c r="K17441" s="3">
        <v>129.76707692307693</v>
      </c>
      <c r="L17441" s="4">
        <v>0.35</v>
      </c>
    </row>
    <row r="17442" spans="1:12" x14ac:dyDescent="0.35">
      <c r="A17442" s="1" t="s">
        <v>29269</v>
      </c>
      <c r="B17442" t="s">
        <v>29270</v>
      </c>
      <c r="C17442" t="s">
        <v>34</v>
      </c>
      <c r="D17442" t="s">
        <v>35</v>
      </c>
      <c r="E17442">
        <v>1</v>
      </c>
      <c r="F17442" s="2">
        <v>3872.16</v>
      </c>
      <c r="G17442" s="3">
        <v>7984</v>
      </c>
      <c r="H17442" s="3">
        <v>38.721600000000002</v>
      </c>
      <c r="I17442" s="3">
        <v>181.99151999999998</v>
      </c>
      <c r="J17442" s="3">
        <v>4092.8731199999997</v>
      </c>
      <c r="K17442" s="3">
        <v>6296.7278769230761</v>
      </c>
      <c r="L17442" s="4">
        <v>0.35</v>
      </c>
    </row>
    <row r="17443" spans="1:12" x14ac:dyDescent="0.35">
      <c r="A17443" s="1" t="s">
        <v>29271</v>
      </c>
      <c r="B17443" t="s">
        <v>29272</v>
      </c>
      <c r="C17443" t="s">
        <v>34</v>
      </c>
      <c r="D17443" t="s">
        <v>35</v>
      </c>
      <c r="E17443">
        <v>1</v>
      </c>
      <c r="F17443" s="2">
        <v>56.1</v>
      </c>
      <c r="G17443" s="3">
        <v>116</v>
      </c>
      <c r="H17443" s="3">
        <v>0.56100000000000005</v>
      </c>
      <c r="I17443" s="3">
        <v>2.6367000000000003</v>
      </c>
      <c r="J17443" s="3">
        <v>59.297699999999999</v>
      </c>
      <c r="K17443" s="3">
        <v>91.227230769230758</v>
      </c>
      <c r="L17443" s="4">
        <v>0.34999999999999992</v>
      </c>
    </row>
    <row r="17444" spans="1:12" x14ac:dyDescent="0.35">
      <c r="A17444" s="1" t="s">
        <v>29273</v>
      </c>
      <c r="B17444" t="s">
        <v>29274</v>
      </c>
      <c r="C17444" t="s">
        <v>34</v>
      </c>
      <c r="D17444" t="s">
        <v>35</v>
      </c>
      <c r="E17444">
        <v>1</v>
      </c>
      <c r="F17444" s="2">
        <v>1036.7</v>
      </c>
      <c r="G17444" s="3">
        <v>2138</v>
      </c>
      <c r="H17444" s="3">
        <v>10.367000000000001</v>
      </c>
      <c r="I17444" s="3">
        <v>48.724900000000005</v>
      </c>
      <c r="J17444" s="3">
        <v>1095.7918999999999</v>
      </c>
      <c r="K17444" s="3">
        <v>1685.8336923076922</v>
      </c>
      <c r="L17444" s="4">
        <v>0.35</v>
      </c>
    </row>
    <row r="17445" spans="1:12" x14ac:dyDescent="0.35">
      <c r="A17445" s="1" t="s">
        <v>29275</v>
      </c>
      <c r="B17445" t="s">
        <v>29276</v>
      </c>
      <c r="C17445" t="s">
        <v>34</v>
      </c>
      <c r="D17445" t="s">
        <v>35</v>
      </c>
      <c r="E17445">
        <v>1</v>
      </c>
      <c r="F17445" s="2">
        <v>12.47</v>
      </c>
      <c r="G17445" s="3">
        <v>26</v>
      </c>
      <c r="H17445" s="3">
        <v>0.12470000000000001</v>
      </c>
      <c r="I17445" s="3">
        <v>0.58609</v>
      </c>
      <c r="J17445" s="3">
        <v>13.180790000000002</v>
      </c>
      <c r="K17445" s="3">
        <v>20.278138461538465</v>
      </c>
      <c r="L17445" s="4">
        <v>0.35000000000000003</v>
      </c>
    </row>
    <row r="17446" spans="1:12" x14ac:dyDescent="0.35">
      <c r="A17446" s="1" t="s">
        <v>29277</v>
      </c>
      <c r="B17446" t="s">
        <v>26744</v>
      </c>
      <c r="C17446" t="s">
        <v>26</v>
      </c>
      <c r="D17446" t="s">
        <v>27</v>
      </c>
      <c r="E17446">
        <v>1</v>
      </c>
      <c r="F17446" s="2">
        <v>50.99</v>
      </c>
      <c r="G17446" s="3">
        <v>106</v>
      </c>
      <c r="H17446" s="3">
        <v>0.50990000000000002</v>
      </c>
      <c r="I17446" s="3">
        <v>2.3965300000000003</v>
      </c>
      <c r="J17446" s="3">
        <v>53.896430000000002</v>
      </c>
      <c r="K17446" s="3">
        <v>82.917584615384612</v>
      </c>
      <c r="L17446" s="4">
        <v>0.34999999999999992</v>
      </c>
    </row>
    <row r="17447" spans="1:12" x14ac:dyDescent="0.35">
      <c r="A17447" s="1" t="s">
        <v>29278</v>
      </c>
      <c r="B17447" t="s">
        <v>29279</v>
      </c>
      <c r="C17447" t="s">
        <v>34</v>
      </c>
      <c r="D17447" t="s">
        <v>35</v>
      </c>
      <c r="E17447">
        <v>1</v>
      </c>
      <c r="F17447" s="2">
        <v>1994.27</v>
      </c>
      <c r="G17447" s="3">
        <v>4112</v>
      </c>
      <c r="H17447" s="3">
        <v>19.942699999999999</v>
      </c>
      <c r="I17447" s="3">
        <v>93.730689999999996</v>
      </c>
      <c r="J17447" s="3">
        <v>2107.9433899999999</v>
      </c>
      <c r="K17447" s="3">
        <v>3242.9898307692306</v>
      </c>
      <c r="L17447" s="4">
        <v>0.35</v>
      </c>
    </row>
    <row r="17448" spans="1:12" x14ac:dyDescent="0.35">
      <c r="A17448" s="1" t="s">
        <v>29280</v>
      </c>
      <c r="B17448" t="s">
        <v>29281</v>
      </c>
      <c r="C17448" t="s">
        <v>34</v>
      </c>
      <c r="D17448" t="s">
        <v>35</v>
      </c>
      <c r="E17448">
        <v>1</v>
      </c>
      <c r="F17448" s="2">
        <v>95.76</v>
      </c>
      <c r="G17448" s="3">
        <v>198</v>
      </c>
      <c r="H17448" s="3">
        <v>0.95760000000000012</v>
      </c>
      <c r="I17448" s="3">
        <v>4.5007200000000003</v>
      </c>
      <c r="J17448" s="3">
        <v>101.21832000000001</v>
      </c>
      <c r="K17448" s="3">
        <v>155.72049230769233</v>
      </c>
      <c r="L17448" s="4">
        <v>0.35000000000000003</v>
      </c>
    </row>
    <row r="17449" spans="1:12" x14ac:dyDescent="0.35">
      <c r="A17449" s="1" t="s">
        <v>29282</v>
      </c>
      <c r="B17449" t="s">
        <v>29283</v>
      </c>
      <c r="C17449" t="s">
        <v>13</v>
      </c>
      <c r="D17449" t="s">
        <v>14</v>
      </c>
      <c r="E17449">
        <v>1</v>
      </c>
      <c r="F17449" s="2">
        <v>10.89</v>
      </c>
      <c r="G17449" s="3">
        <v>23</v>
      </c>
      <c r="H17449" s="3">
        <v>0.10890000000000001</v>
      </c>
      <c r="I17449" s="3">
        <v>0.51183000000000001</v>
      </c>
      <c r="J17449" s="3">
        <v>11.510730000000001</v>
      </c>
      <c r="K17449" s="3">
        <v>17.708815384615384</v>
      </c>
      <c r="L17449" s="4">
        <v>0.35</v>
      </c>
    </row>
    <row r="17450" spans="1:12" x14ac:dyDescent="0.35">
      <c r="A17450" s="1">
        <v>40021</v>
      </c>
      <c r="B17450" t="s">
        <v>29284</v>
      </c>
      <c r="C17450" t="s">
        <v>34</v>
      </c>
      <c r="D17450" t="s">
        <v>35</v>
      </c>
      <c r="E17450">
        <v>1</v>
      </c>
      <c r="F17450" s="2">
        <v>26.14</v>
      </c>
      <c r="G17450" s="3">
        <v>54</v>
      </c>
      <c r="H17450" s="3">
        <v>0.26140000000000002</v>
      </c>
      <c r="I17450" s="3">
        <v>1.22858</v>
      </c>
      <c r="J17450" s="3">
        <v>27.62998</v>
      </c>
      <c r="K17450" s="3">
        <v>42.507661538461534</v>
      </c>
      <c r="L17450" s="4">
        <v>0.34999999999999992</v>
      </c>
    </row>
    <row r="17451" spans="1:12" x14ac:dyDescent="0.35">
      <c r="A17451" s="1" t="s">
        <v>29285</v>
      </c>
      <c r="B17451" t="s">
        <v>29286</v>
      </c>
      <c r="C17451" t="s">
        <v>34</v>
      </c>
      <c r="D17451" t="s">
        <v>35</v>
      </c>
      <c r="E17451">
        <v>1</v>
      </c>
      <c r="F17451" s="2">
        <v>39.229999999999997</v>
      </c>
      <c r="G17451" s="3">
        <v>81</v>
      </c>
      <c r="H17451" s="3">
        <v>0.39229999999999998</v>
      </c>
      <c r="I17451" s="3">
        <v>1.8438099999999999</v>
      </c>
      <c r="J17451" s="3">
        <v>41.466109999999993</v>
      </c>
      <c r="K17451" s="3">
        <v>63.794015384615371</v>
      </c>
      <c r="L17451" s="4">
        <v>0.35</v>
      </c>
    </row>
    <row r="17452" spans="1:12" x14ac:dyDescent="0.35">
      <c r="A17452" s="1" t="s">
        <v>29287</v>
      </c>
      <c r="B17452" t="s">
        <v>23384</v>
      </c>
      <c r="C17452" t="s">
        <v>34</v>
      </c>
      <c r="D17452" t="s">
        <v>35</v>
      </c>
      <c r="E17452">
        <v>1</v>
      </c>
      <c r="F17452" s="2">
        <v>14838.12</v>
      </c>
      <c r="G17452" s="3">
        <v>30595</v>
      </c>
      <c r="H17452" s="3">
        <v>148.38120000000001</v>
      </c>
      <c r="I17452" s="3">
        <v>697.39164000000005</v>
      </c>
      <c r="J17452" s="3">
        <v>15683.89284</v>
      </c>
      <c r="K17452" s="3">
        <v>24129.065907692308</v>
      </c>
      <c r="L17452" s="4">
        <v>0.35</v>
      </c>
    </row>
    <row r="17453" spans="1:12" x14ac:dyDescent="0.35">
      <c r="A17453" s="1" t="s">
        <v>29288</v>
      </c>
      <c r="B17453" t="s">
        <v>29289</v>
      </c>
      <c r="C17453" t="s">
        <v>13</v>
      </c>
      <c r="D17453" t="s">
        <v>14</v>
      </c>
      <c r="E17453">
        <v>1</v>
      </c>
      <c r="F17453" s="2">
        <v>78.63</v>
      </c>
      <c r="G17453" s="3">
        <v>163</v>
      </c>
      <c r="H17453" s="3">
        <v>0.7863</v>
      </c>
      <c r="I17453" s="3">
        <v>3.6956099999999998</v>
      </c>
      <c r="J17453" s="3">
        <v>83.111909999999995</v>
      </c>
      <c r="K17453" s="3">
        <v>127.86447692307691</v>
      </c>
      <c r="L17453" s="4">
        <v>0.35</v>
      </c>
    </row>
    <row r="17454" spans="1:12" x14ac:dyDescent="0.35">
      <c r="A17454" s="1" t="s">
        <v>29290</v>
      </c>
      <c r="B17454" t="s">
        <v>29291</v>
      </c>
      <c r="C17454" t="s">
        <v>26</v>
      </c>
      <c r="D17454" t="s">
        <v>27</v>
      </c>
      <c r="E17454">
        <v>1</v>
      </c>
      <c r="F17454" s="2">
        <v>60.97</v>
      </c>
      <c r="G17454" s="3">
        <v>126</v>
      </c>
      <c r="H17454" s="3">
        <v>0.60970000000000002</v>
      </c>
      <c r="I17454" s="3">
        <v>2.8655900000000001</v>
      </c>
      <c r="J17454" s="3">
        <v>64.44529</v>
      </c>
      <c r="K17454" s="3">
        <v>99.146599999999992</v>
      </c>
      <c r="L17454" s="4">
        <v>0.34999999999999992</v>
      </c>
    </row>
    <row r="17455" spans="1:12" x14ac:dyDescent="0.35">
      <c r="A17455" s="1">
        <v>41106</v>
      </c>
      <c r="B17455" t="s">
        <v>29292</v>
      </c>
      <c r="C17455" t="s">
        <v>34</v>
      </c>
      <c r="D17455" t="s">
        <v>35</v>
      </c>
      <c r="E17455">
        <v>1</v>
      </c>
      <c r="F17455" s="2">
        <v>78.349999999999994</v>
      </c>
      <c r="G17455" s="3">
        <v>162</v>
      </c>
      <c r="H17455" s="3">
        <v>0.78349999999999997</v>
      </c>
      <c r="I17455" s="3">
        <v>3.6824499999999998</v>
      </c>
      <c r="J17455" s="3">
        <v>82.815950000000001</v>
      </c>
      <c r="K17455" s="3">
        <v>127.40915384615384</v>
      </c>
      <c r="L17455" s="4">
        <v>0.35</v>
      </c>
    </row>
    <row r="17456" spans="1:12" x14ac:dyDescent="0.35">
      <c r="A17456" s="1" t="s">
        <v>29293</v>
      </c>
      <c r="B17456" t="s">
        <v>29294</v>
      </c>
      <c r="C17456" t="s">
        <v>34</v>
      </c>
      <c r="D17456" t="s">
        <v>35</v>
      </c>
      <c r="E17456">
        <v>1</v>
      </c>
      <c r="F17456" s="2">
        <v>822.58</v>
      </c>
      <c r="G17456" s="3">
        <v>1697</v>
      </c>
      <c r="H17456" s="3">
        <v>8.2258000000000013</v>
      </c>
      <c r="I17456" s="3">
        <v>38.661259999999999</v>
      </c>
      <c r="J17456" s="3">
        <v>869.46706000000006</v>
      </c>
      <c r="K17456" s="3">
        <v>1337.6416307692309</v>
      </c>
      <c r="L17456" s="4">
        <v>0.35000000000000003</v>
      </c>
    </row>
    <row r="17457" spans="1:12" x14ac:dyDescent="0.35">
      <c r="A17457" s="1" t="s">
        <v>29295</v>
      </c>
      <c r="B17457" t="s">
        <v>29296</v>
      </c>
      <c r="C17457" t="s">
        <v>34</v>
      </c>
      <c r="D17457" t="s">
        <v>35</v>
      </c>
      <c r="E17457">
        <v>1</v>
      </c>
      <c r="F17457" s="2">
        <v>36.549999999999997</v>
      </c>
      <c r="G17457" s="3">
        <v>76</v>
      </c>
      <c r="H17457" s="3">
        <v>0.36549999999999999</v>
      </c>
      <c r="I17457" s="3">
        <v>1.7178499999999999</v>
      </c>
      <c r="J17457" s="3">
        <v>38.633349999999993</v>
      </c>
      <c r="K17457" s="3">
        <v>59.435923076923061</v>
      </c>
      <c r="L17457" s="4">
        <v>0.34999999999999992</v>
      </c>
    </row>
    <row r="17458" spans="1:12" x14ac:dyDescent="0.35">
      <c r="A17458" s="1" t="s">
        <v>29297</v>
      </c>
      <c r="B17458" t="s">
        <v>29298</v>
      </c>
      <c r="C17458" t="s">
        <v>13</v>
      </c>
      <c r="D17458" t="s">
        <v>14</v>
      </c>
      <c r="E17458">
        <v>1</v>
      </c>
      <c r="F17458" s="2">
        <v>32.74</v>
      </c>
      <c r="G17458" s="3">
        <v>68</v>
      </c>
      <c r="H17458" s="3">
        <v>0.32740000000000002</v>
      </c>
      <c r="I17458" s="3">
        <v>1.53878</v>
      </c>
      <c r="J17458" s="3">
        <v>34.606180000000002</v>
      </c>
      <c r="K17458" s="3">
        <v>53.240276923076927</v>
      </c>
      <c r="L17458" s="4">
        <v>0.35000000000000003</v>
      </c>
    </row>
    <row r="17459" spans="1:12" x14ac:dyDescent="0.35">
      <c r="A17459" s="1" t="s">
        <v>29299</v>
      </c>
      <c r="B17459" t="s">
        <v>29300</v>
      </c>
      <c r="C17459" t="s">
        <v>34</v>
      </c>
      <c r="D17459" t="s">
        <v>35</v>
      </c>
      <c r="E17459">
        <v>1</v>
      </c>
      <c r="F17459" s="2">
        <v>59.18</v>
      </c>
      <c r="G17459" s="3">
        <v>123</v>
      </c>
      <c r="H17459" s="3">
        <v>0.59179999999999999</v>
      </c>
      <c r="I17459" s="3">
        <v>2.78146</v>
      </c>
      <c r="J17459" s="3">
        <v>62.553260000000002</v>
      </c>
      <c r="K17459" s="3">
        <v>96.235784615384617</v>
      </c>
      <c r="L17459" s="4">
        <v>0.35</v>
      </c>
    </row>
    <row r="17460" spans="1:12" x14ac:dyDescent="0.35">
      <c r="A17460" s="1" t="s">
        <v>29301</v>
      </c>
      <c r="B17460" t="s">
        <v>29302</v>
      </c>
      <c r="C17460" t="s">
        <v>34</v>
      </c>
      <c r="D17460" t="s">
        <v>35</v>
      </c>
      <c r="E17460">
        <v>1</v>
      </c>
      <c r="F17460" s="2">
        <v>9.9700000000000006</v>
      </c>
      <c r="G17460" s="3">
        <v>21</v>
      </c>
      <c r="H17460" s="3">
        <v>9.9700000000000011E-2</v>
      </c>
      <c r="I17460" s="3">
        <v>0.46859000000000001</v>
      </c>
      <c r="J17460" s="3">
        <v>10.538290000000002</v>
      </c>
      <c r="K17460" s="3">
        <v>16.212753846153849</v>
      </c>
      <c r="L17460" s="4">
        <v>0.35</v>
      </c>
    </row>
    <row r="17461" spans="1:12" x14ac:dyDescent="0.35">
      <c r="A17461" s="1" t="s">
        <v>29303</v>
      </c>
      <c r="B17461" t="s">
        <v>29304</v>
      </c>
      <c r="C17461" t="s">
        <v>34</v>
      </c>
      <c r="D17461" t="s">
        <v>35</v>
      </c>
      <c r="E17461">
        <v>1</v>
      </c>
      <c r="F17461" s="2">
        <v>1063.3</v>
      </c>
      <c r="G17461" s="3">
        <v>2193</v>
      </c>
      <c r="H17461" s="3">
        <v>10.632999999999999</v>
      </c>
      <c r="I17461" s="3">
        <v>49.975099999999998</v>
      </c>
      <c r="J17461" s="3">
        <v>1123.9081000000001</v>
      </c>
      <c r="K17461" s="3">
        <v>1729.0893846153847</v>
      </c>
      <c r="L17461" s="4">
        <v>0.35</v>
      </c>
    </row>
    <row r="17462" spans="1:12" x14ac:dyDescent="0.35">
      <c r="A17462" s="1" t="s">
        <v>29305</v>
      </c>
      <c r="B17462" t="s">
        <v>29306</v>
      </c>
      <c r="C17462" t="s">
        <v>34</v>
      </c>
      <c r="D17462" t="s">
        <v>35</v>
      </c>
      <c r="E17462">
        <v>1</v>
      </c>
      <c r="F17462" s="2">
        <v>1429.04</v>
      </c>
      <c r="G17462" s="3">
        <v>2947</v>
      </c>
      <c r="H17462" s="3">
        <v>14.2904</v>
      </c>
      <c r="I17462" s="3">
        <v>67.164879999999997</v>
      </c>
      <c r="J17462" s="3">
        <v>1510.4952800000001</v>
      </c>
      <c r="K17462" s="3">
        <v>2323.8388923076923</v>
      </c>
      <c r="L17462" s="4">
        <v>0.35</v>
      </c>
    </row>
    <row r="17463" spans="1:12" x14ac:dyDescent="0.35">
      <c r="A17463" s="1">
        <v>41108</v>
      </c>
      <c r="B17463" t="s">
        <v>29307</v>
      </c>
      <c r="C17463" t="s">
        <v>34</v>
      </c>
      <c r="D17463" t="s">
        <v>35</v>
      </c>
      <c r="E17463">
        <v>1</v>
      </c>
      <c r="F17463" s="2">
        <v>53.61</v>
      </c>
      <c r="G17463" s="3">
        <v>111</v>
      </c>
      <c r="H17463" s="3">
        <v>0.53610000000000002</v>
      </c>
      <c r="I17463" s="3">
        <v>2.5196700000000001</v>
      </c>
      <c r="J17463" s="3">
        <v>56.665769999999995</v>
      </c>
      <c r="K17463" s="3">
        <v>87.178107692307677</v>
      </c>
      <c r="L17463" s="4">
        <v>0.34999999999999992</v>
      </c>
    </row>
    <row r="17464" spans="1:12" x14ac:dyDescent="0.35">
      <c r="A17464" s="1" t="s">
        <v>29308</v>
      </c>
      <c r="B17464" t="s">
        <v>29309</v>
      </c>
      <c r="C17464" t="s">
        <v>34</v>
      </c>
      <c r="D17464" t="s">
        <v>35</v>
      </c>
      <c r="E17464">
        <v>1</v>
      </c>
      <c r="F17464" s="2">
        <v>449.35</v>
      </c>
      <c r="G17464" s="3">
        <v>927</v>
      </c>
      <c r="H17464" s="3">
        <v>4.4935</v>
      </c>
      <c r="I17464" s="3">
        <v>21.119450000000001</v>
      </c>
      <c r="J17464" s="3">
        <v>474.96294999999998</v>
      </c>
      <c r="K17464" s="3">
        <v>730.7122307692307</v>
      </c>
      <c r="L17464" s="4">
        <v>0.35</v>
      </c>
    </row>
    <row r="17465" spans="1:12" x14ac:dyDescent="0.35">
      <c r="A17465" s="1" t="s">
        <v>29310</v>
      </c>
      <c r="B17465" t="s">
        <v>23384</v>
      </c>
      <c r="C17465" t="s">
        <v>34</v>
      </c>
      <c r="D17465" t="s">
        <v>35</v>
      </c>
      <c r="E17465">
        <v>1</v>
      </c>
      <c r="F17465" s="2">
        <v>12367.08</v>
      </c>
      <c r="G17465" s="3">
        <v>25500</v>
      </c>
      <c r="H17465" s="3">
        <v>123.6708</v>
      </c>
      <c r="I17465" s="3">
        <v>581.25275999999997</v>
      </c>
      <c r="J17465" s="3">
        <v>13072.003559999999</v>
      </c>
      <c r="K17465" s="3">
        <v>20110.774707692304</v>
      </c>
      <c r="L17465" s="4">
        <v>0.34999999999999992</v>
      </c>
    </row>
    <row r="17466" spans="1:12" x14ac:dyDescent="0.35">
      <c r="A17466" s="1" t="s">
        <v>29311</v>
      </c>
      <c r="B17466" t="s">
        <v>29312</v>
      </c>
      <c r="C17466" t="s">
        <v>13</v>
      </c>
      <c r="D17466" t="s">
        <v>14</v>
      </c>
      <c r="E17466">
        <v>1</v>
      </c>
      <c r="F17466" s="2">
        <v>35.96</v>
      </c>
      <c r="G17466" s="3">
        <v>75</v>
      </c>
      <c r="H17466" s="3">
        <v>0.35960000000000003</v>
      </c>
      <c r="I17466" s="3">
        <v>1.6901200000000001</v>
      </c>
      <c r="J17466" s="3">
        <v>38.009720000000002</v>
      </c>
      <c r="K17466" s="3">
        <v>58.476492307692311</v>
      </c>
      <c r="L17466" s="4">
        <v>0.35000000000000003</v>
      </c>
    </row>
    <row r="17467" spans="1:12" x14ac:dyDescent="0.35">
      <c r="A17467" s="1" t="s">
        <v>29313</v>
      </c>
      <c r="B17467" t="s">
        <v>29314</v>
      </c>
      <c r="C17467" t="s">
        <v>34</v>
      </c>
      <c r="D17467" t="s">
        <v>35</v>
      </c>
      <c r="E17467">
        <v>1</v>
      </c>
      <c r="F17467" s="2">
        <v>19.28</v>
      </c>
      <c r="G17467" s="3">
        <v>40</v>
      </c>
      <c r="H17467" s="3">
        <v>0.19280000000000003</v>
      </c>
      <c r="I17467" s="3">
        <v>0.90616000000000008</v>
      </c>
      <c r="J17467" s="3">
        <v>20.378959999999999</v>
      </c>
      <c r="K17467" s="3">
        <v>31.352246153846153</v>
      </c>
      <c r="L17467" s="4">
        <v>0.35</v>
      </c>
    </row>
    <row r="17468" spans="1:12" x14ac:dyDescent="0.35">
      <c r="A17468" s="1" t="s">
        <v>29315</v>
      </c>
      <c r="B17468" t="s">
        <v>27401</v>
      </c>
      <c r="C17468" t="s">
        <v>34</v>
      </c>
      <c r="D17468" t="s">
        <v>35</v>
      </c>
      <c r="E17468">
        <v>1</v>
      </c>
      <c r="F17468" s="2">
        <v>8007.12</v>
      </c>
      <c r="G17468" s="3">
        <v>16510</v>
      </c>
      <c r="H17468" s="3">
        <v>80.071200000000005</v>
      </c>
      <c r="I17468" s="3">
        <v>376.33463999999998</v>
      </c>
      <c r="J17468" s="3">
        <v>8463.5258400000002</v>
      </c>
      <c r="K17468" s="3">
        <v>13020.808984615385</v>
      </c>
      <c r="L17468" s="4">
        <v>0.35000000000000003</v>
      </c>
    </row>
    <row r="17469" spans="1:12" x14ac:dyDescent="0.35">
      <c r="A17469" s="1" t="s">
        <v>29316</v>
      </c>
      <c r="B17469" t="s">
        <v>29317</v>
      </c>
      <c r="C17469" t="s">
        <v>34</v>
      </c>
      <c r="D17469" t="s">
        <v>35</v>
      </c>
      <c r="E17469">
        <v>1</v>
      </c>
      <c r="F17469" s="2">
        <v>265.33</v>
      </c>
      <c r="G17469" s="3">
        <v>548</v>
      </c>
      <c r="H17469" s="3">
        <v>2.6532999999999998</v>
      </c>
      <c r="I17469" s="3">
        <v>12.470509999999999</v>
      </c>
      <c r="J17469" s="3">
        <v>280.45380999999998</v>
      </c>
      <c r="K17469" s="3">
        <v>431.46739999999994</v>
      </c>
      <c r="L17469" s="4">
        <v>0.35</v>
      </c>
    </row>
    <row r="17470" spans="1:12" x14ac:dyDescent="0.35">
      <c r="A17470" s="1" t="s">
        <v>29318</v>
      </c>
      <c r="B17470" t="s">
        <v>29319</v>
      </c>
      <c r="C17470" t="s">
        <v>34</v>
      </c>
      <c r="D17470" t="s">
        <v>35</v>
      </c>
      <c r="E17470">
        <v>1</v>
      </c>
      <c r="F17470" s="2">
        <v>638.51</v>
      </c>
      <c r="G17470" s="3">
        <v>1317</v>
      </c>
      <c r="H17470" s="3">
        <v>6.3851000000000004</v>
      </c>
      <c r="I17470" s="3">
        <v>30.009969999999999</v>
      </c>
      <c r="J17470" s="3">
        <v>674.90506999999991</v>
      </c>
      <c r="K17470" s="3">
        <v>1038.3154923076922</v>
      </c>
      <c r="L17470" s="4">
        <v>0.35000000000000003</v>
      </c>
    </row>
    <row r="17471" spans="1:12" x14ac:dyDescent="0.35">
      <c r="A17471" s="1" t="s">
        <v>29320</v>
      </c>
      <c r="B17471" t="s">
        <v>29321</v>
      </c>
      <c r="C17471" t="s">
        <v>34</v>
      </c>
      <c r="D17471" t="s">
        <v>35</v>
      </c>
      <c r="E17471">
        <v>1</v>
      </c>
      <c r="F17471" s="2">
        <v>72.48</v>
      </c>
      <c r="G17471" s="3">
        <v>150</v>
      </c>
      <c r="H17471" s="3">
        <v>0.7248</v>
      </c>
      <c r="I17471" s="3">
        <v>3.4065600000000003</v>
      </c>
      <c r="J17471" s="3">
        <v>76.611360000000005</v>
      </c>
      <c r="K17471" s="3">
        <v>117.86363076923077</v>
      </c>
      <c r="L17471" s="4">
        <v>0.34999999999999992</v>
      </c>
    </row>
    <row r="17472" spans="1:12" x14ac:dyDescent="0.35">
      <c r="A17472" s="1" t="s">
        <v>29322</v>
      </c>
      <c r="B17472" t="s">
        <v>29323</v>
      </c>
      <c r="C17472" t="s">
        <v>34</v>
      </c>
      <c r="D17472" t="s">
        <v>35</v>
      </c>
      <c r="E17472">
        <v>1</v>
      </c>
      <c r="F17472" s="2">
        <v>64.5</v>
      </c>
      <c r="G17472" s="3">
        <v>133</v>
      </c>
      <c r="H17472" s="3">
        <v>0.64500000000000002</v>
      </c>
      <c r="I17472" s="3">
        <v>3.0314999999999999</v>
      </c>
      <c r="J17472" s="3">
        <v>68.17649999999999</v>
      </c>
      <c r="K17472" s="3">
        <v>104.88692307692305</v>
      </c>
      <c r="L17472" s="4">
        <v>0.35</v>
      </c>
    </row>
    <row r="17473" spans="1:12" x14ac:dyDescent="0.35">
      <c r="A17473" s="1" t="s">
        <v>29324</v>
      </c>
      <c r="B17473" t="s">
        <v>29325</v>
      </c>
      <c r="C17473" t="s">
        <v>34</v>
      </c>
      <c r="D17473" t="s">
        <v>35</v>
      </c>
      <c r="E17473">
        <v>1</v>
      </c>
      <c r="F17473" s="2">
        <v>752.4</v>
      </c>
      <c r="G17473" s="3">
        <v>1552</v>
      </c>
      <c r="H17473" s="3">
        <v>7.524</v>
      </c>
      <c r="I17473" s="3">
        <v>35.3628</v>
      </c>
      <c r="J17473" s="3">
        <v>795.28679999999997</v>
      </c>
      <c r="K17473" s="3">
        <v>1223.5181538461538</v>
      </c>
      <c r="L17473" s="4">
        <v>0.35000000000000003</v>
      </c>
    </row>
    <row r="17474" spans="1:12" x14ac:dyDescent="0.35">
      <c r="A17474" s="1" t="s">
        <v>29326</v>
      </c>
      <c r="B17474" t="s">
        <v>29327</v>
      </c>
      <c r="C17474" t="s">
        <v>34</v>
      </c>
      <c r="D17474" t="s">
        <v>35</v>
      </c>
      <c r="E17474">
        <v>1</v>
      </c>
      <c r="F17474" s="2">
        <v>1335.96</v>
      </c>
      <c r="G17474" s="3">
        <v>2755</v>
      </c>
      <c r="H17474" s="3">
        <v>13.3596</v>
      </c>
      <c r="I17474" s="3">
        <v>62.790120000000002</v>
      </c>
      <c r="J17474" s="3">
        <v>1412.1097199999999</v>
      </c>
      <c r="K17474" s="3">
        <v>2172.4764923076923</v>
      </c>
      <c r="L17474" s="4">
        <v>0.35000000000000003</v>
      </c>
    </row>
    <row r="17475" spans="1:12" x14ac:dyDescent="0.35">
      <c r="A17475" s="1" t="s">
        <v>29328</v>
      </c>
      <c r="B17475" t="s">
        <v>29329</v>
      </c>
      <c r="C17475" t="s">
        <v>26</v>
      </c>
      <c r="D17475" t="s">
        <v>27</v>
      </c>
      <c r="E17475">
        <v>1</v>
      </c>
      <c r="F17475" s="2">
        <v>46.56</v>
      </c>
      <c r="G17475" s="3">
        <v>96</v>
      </c>
      <c r="H17475" s="3">
        <v>0.46560000000000001</v>
      </c>
      <c r="I17475" s="3">
        <v>2.18832</v>
      </c>
      <c r="J17475" s="3">
        <v>49.213920000000002</v>
      </c>
      <c r="K17475" s="3">
        <v>75.713723076923074</v>
      </c>
      <c r="L17475" s="4">
        <v>0.35</v>
      </c>
    </row>
    <row r="17476" spans="1:12" x14ac:dyDescent="0.35">
      <c r="A17476" s="1" t="s">
        <v>29330</v>
      </c>
      <c r="B17476" t="s">
        <v>29331</v>
      </c>
      <c r="C17476" t="s">
        <v>34</v>
      </c>
      <c r="D17476" t="s">
        <v>35</v>
      </c>
      <c r="E17476">
        <v>1</v>
      </c>
      <c r="F17476" s="2">
        <v>72.599999999999994</v>
      </c>
      <c r="G17476" s="3">
        <v>150</v>
      </c>
      <c r="H17476" s="3">
        <v>0.72599999999999998</v>
      </c>
      <c r="I17476" s="3">
        <v>3.4121999999999999</v>
      </c>
      <c r="J17476" s="3">
        <v>76.738199999999992</v>
      </c>
      <c r="K17476" s="3">
        <v>118.05876923076922</v>
      </c>
      <c r="L17476" s="4">
        <v>0.35</v>
      </c>
    </row>
    <row r="17477" spans="1:12" x14ac:dyDescent="0.35">
      <c r="A17477" s="1" t="s">
        <v>29332</v>
      </c>
      <c r="B17477" t="s">
        <v>23384</v>
      </c>
      <c r="C17477" t="s">
        <v>34</v>
      </c>
      <c r="D17477" t="s">
        <v>35</v>
      </c>
      <c r="E17477">
        <v>1</v>
      </c>
      <c r="F17477" s="2">
        <v>12863.07</v>
      </c>
      <c r="G17477" s="3">
        <v>26522</v>
      </c>
      <c r="H17477" s="3">
        <v>128.63069999999999</v>
      </c>
      <c r="I17477" s="3">
        <v>604.56429000000003</v>
      </c>
      <c r="J17477" s="3">
        <v>13596.26499</v>
      </c>
      <c r="K17477" s="3">
        <v>20917.330753846152</v>
      </c>
      <c r="L17477" s="4">
        <v>0.35</v>
      </c>
    </row>
    <row r="17478" spans="1:12" x14ac:dyDescent="0.35">
      <c r="A17478" s="1" t="s">
        <v>29333</v>
      </c>
      <c r="B17478" t="s">
        <v>29334</v>
      </c>
      <c r="C17478" t="s">
        <v>34</v>
      </c>
      <c r="D17478" t="s">
        <v>35</v>
      </c>
      <c r="E17478">
        <v>1</v>
      </c>
      <c r="F17478" s="2">
        <v>84.31</v>
      </c>
      <c r="G17478" s="3">
        <v>174</v>
      </c>
      <c r="H17478" s="3">
        <v>0.84310000000000007</v>
      </c>
      <c r="I17478" s="3">
        <v>3.9625699999999999</v>
      </c>
      <c r="J17478" s="3">
        <v>89.115670000000009</v>
      </c>
      <c r="K17478" s="3">
        <v>137.10103076923079</v>
      </c>
      <c r="L17478" s="4">
        <v>0.35000000000000003</v>
      </c>
    </row>
    <row r="17479" spans="1:12" x14ac:dyDescent="0.35">
      <c r="A17479" s="1" t="s">
        <v>29335</v>
      </c>
      <c r="B17479" t="s">
        <v>29336</v>
      </c>
      <c r="C17479" t="s">
        <v>34</v>
      </c>
      <c r="D17479" t="s">
        <v>35</v>
      </c>
      <c r="E17479">
        <v>1</v>
      </c>
      <c r="F17479" s="2">
        <v>318.95999999999998</v>
      </c>
      <c r="G17479" s="3">
        <v>658</v>
      </c>
      <c r="H17479" s="3">
        <v>3.1896</v>
      </c>
      <c r="I17479" s="3">
        <v>14.991119999999999</v>
      </c>
      <c r="J17479" s="3">
        <v>337.14071999999999</v>
      </c>
      <c r="K17479" s="3">
        <v>518.67803076923076</v>
      </c>
      <c r="L17479" s="4">
        <v>0.35000000000000003</v>
      </c>
    </row>
    <row r="17480" spans="1:12" x14ac:dyDescent="0.35">
      <c r="A17480" s="1" t="s">
        <v>29337</v>
      </c>
      <c r="B17480" t="s">
        <v>28236</v>
      </c>
      <c r="C17480" t="s">
        <v>34</v>
      </c>
      <c r="D17480" t="s">
        <v>35</v>
      </c>
      <c r="E17480">
        <v>1</v>
      </c>
      <c r="F17480" s="2">
        <v>16602.3</v>
      </c>
      <c r="G17480" s="3">
        <v>34232</v>
      </c>
      <c r="H17480" s="3">
        <v>166.023</v>
      </c>
      <c r="I17480" s="3">
        <v>780.30809999999997</v>
      </c>
      <c r="J17480" s="3">
        <v>17548.631099999999</v>
      </c>
      <c r="K17480" s="3">
        <v>26997.893999999997</v>
      </c>
      <c r="L17480" s="4">
        <v>0.35</v>
      </c>
    </row>
    <row r="17481" spans="1:12" x14ac:dyDescent="0.35">
      <c r="A17481" s="1">
        <v>41413</v>
      </c>
      <c r="B17481" t="s">
        <v>29338</v>
      </c>
      <c r="C17481" t="s">
        <v>34</v>
      </c>
      <c r="D17481" t="s">
        <v>35</v>
      </c>
      <c r="E17481">
        <v>1</v>
      </c>
      <c r="F17481" s="2">
        <v>301.02999999999997</v>
      </c>
      <c r="G17481" s="3">
        <v>621</v>
      </c>
      <c r="H17481" s="3">
        <v>3.0103</v>
      </c>
      <c r="I17481" s="3">
        <v>14.148409999999998</v>
      </c>
      <c r="J17481" s="3">
        <v>318.18870999999996</v>
      </c>
      <c r="K17481" s="3">
        <v>489.52109230769224</v>
      </c>
      <c r="L17481" s="4">
        <v>0.35</v>
      </c>
    </row>
    <row r="17482" spans="1:12" x14ac:dyDescent="0.35">
      <c r="A17482" s="1" t="s">
        <v>29339</v>
      </c>
      <c r="B17482" t="s">
        <v>29340</v>
      </c>
      <c r="C17482" t="s">
        <v>34</v>
      </c>
      <c r="D17482" t="s">
        <v>35</v>
      </c>
      <c r="E17482">
        <v>1</v>
      </c>
      <c r="F17482" s="2">
        <v>376.6</v>
      </c>
      <c r="G17482" s="3">
        <v>777</v>
      </c>
      <c r="H17482" s="3">
        <v>3.7660000000000005</v>
      </c>
      <c r="I17482" s="3">
        <v>17.700200000000002</v>
      </c>
      <c r="J17482" s="3">
        <v>398.06620000000004</v>
      </c>
      <c r="K17482" s="3">
        <v>612.40953846153855</v>
      </c>
      <c r="L17482" s="4">
        <v>0.35000000000000003</v>
      </c>
    </row>
    <row r="17483" spans="1:12" x14ac:dyDescent="0.35">
      <c r="A17483" s="1" t="s">
        <v>29341</v>
      </c>
      <c r="B17483" t="s">
        <v>28236</v>
      </c>
      <c r="C17483" t="s">
        <v>34</v>
      </c>
      <c r="D17483" t="s">
        <v>35</v>
      </c>
      <c r="E17483">
        <v>1</v>
      </c>
      <c r="F17483" s="2">
        <v>14134.23</v>
      </c>
      <c r="G17483" s="3">
        <v>29143</v>
      </c>
      <c r="H17483" s="3">
        <v>141.34229999999999</v>
      </c>
      <c r="I17483" s="3">
        <v>664.30880999999999</v>
      </c>
      <c r="J17483" s="3">
        <v>14939.88111</v>
      </c>
      <c r="K17483" s="3">
        <v>22984.432476923077</v>
      </c>
      <c r="L17483" s="4">
        <v>0.35</v>
      </c>
    </row>
    <row r="17484" spans="1:12" x14ac:dyDescent="0.35">
      <c r="A17484" s="1">
        <v>2518</v>
      </c>
      <c r="B17484" t="s">
        <v>29342</v>
      </c>
      <c r="C17484" t="s">
        <v>13</v>
      </c>
      <c r="D17484" t="s">
        <v>14</v>
      </c>
      <c r="E17484">
        <v>1</v>
      </c>
      <c r="F17484" s="2">
        <v>33.03</v>
      </c>
      <c r="G17484" s="3">
        <v>69</v>
      </c>
      <c r="H17484" s="3">
        <v>0.33030000000000004</v>
      </c>
      <c r="I17484" s="3">
        <v>1.5524100000000001</v>
      </c>
      <c r="J17484" s="3">
        <v>34.912710000000004</v>
      </c>
      <c r="K17484" s="3">
        <v>53.711861538461541</v>
      </c>
      <c r="L17484" s="4">
        <v>0.35</v>
      </c>
    </row>
    <row r="17485" spans="1:12" x14ac:dyDescent="0.35">
      <c r="A17485" s="1" t="s">
        <v>29343</v>
      </c>
      <c r="B17485" t="s">
        <v>29344</v>
      </c>
      <c r="C17485" t="s">
        <v>34</v>
      </c>
      <c r="D17485" t="s">
        <v>35</v>
      </c>
      <c r="E17485">
        <v>1</v>
      </c>
      <c r="F17485" s="2">
        <v>10.75</v>
      </c>
      <c r="G17485" s="3">
        <v>23</v>
      </c>
      <c r="H17485" s="3">
        <v>0.1075</v>
      </c>
      <c r="I17485" s="3">
        <v>0.50524999999999998</v>
      </c>
      <c r="J17485" s="3">
        <v>11.36275</v>
      </c>
      <c r="K17485" s="3">
        <v>17.481153846153845</v>
      </c>
      <c r="L17485" s="4">
        <v>0.34999999999999992</v>
      </c>
    </row>
    <row r="17486" spans="1:12" x14ac:dyDescent="0.35">
      <c r="A17486" s="1" t="s">
        <v>29345</v>
      </c>
      <c r="B17486" t="s">
        <v>29346</v>
      </c>
      <c r="C17486" t="s">
        <v>34</v>
      </c>
      <c r="D17486" t="s">
        <v>35</v>
      </c>
      <c r="E17486">
        <v>1</v>
      </c>
      <c r="F17486" s="2">
        <v>138.44999999999999</v>
      </c>
      <c r="G17486" s="3">
        <v>286</v>
      </c>
      <c r="H17486" s="3">
        <v>1.3844999999999998</v>
      </c>
      <c r="I17486" s="3">
        <v>6.5071499999999993</v>
      </c>
      <c r="J17486" s="3">
        <v>146.34164999999999</v>
      </c>
      <c r="K17486" s="3">
        <v>225.14099999999996</v>
      </c>
      <c r="L17486" s="4">
        <v>0.34999999999999992</v>
      </c>
    </row>
    <row r="17487" spans="1:12" x14ac:dyDescent="0.35">
      <c r="A17487" s="1" t="s">
        <v>29347</v>
      </c>
      <c r="B17487" t="s">
        <v>29348</v>
      </c>
      <c r="C17487" t="s">
        <v>34</v>
      </c>
      <c r="D17487" t="s">
        <v>35</v>
      </c>
      <c r="E17487">
        <v>1</v>
      </c>
      <c r="F17487" s="2">
        <v>5.19</v>
      </c>
      <c r="G17487" s="3">
        <v>11</v>
      </c>
      <c r="H17487" s="3">
        <v>5.1900000000000002E-2</v>
      </c>
      <c r="I17487" s="3">
        <v>0.24393000000000001</v>
      </c>
      <c r="J17487" s="3">
        <v>5.48583</v>
      </c>
      <c r="K17487" s="3">
        <v>8.439738461538461</v>
      </c>
      <c r="L17487" s="4">
        <v>0.35</v>
      </c>
    </row>
    <row r="17488" spans="1:12" x14ac:dyDescent="0.35">
      <c r="A17488" s="1" t="s">
        <v>29349</v>
      </c>
      <c r="B17488" t="s">
        <v>29350</v>
      </c>
      <c r="C17488" t="s">
        <v>34</v>
      </c>
      <c r="D17488" t="s">
        <v>35</v>
      </c>
      <c r="E17488">
        <v>1</v>
      </c>
      <c r="F17488" s="2">
        <v>15.73</v>
      </c>
      <c r="G17488" s="3">
        <v>33</v>
      </c>
      <c r="H17488" s="3">
        <v>0.1573</v>
      </c>
      <c r="I17488" s="3">
        <v>0.73931000000000002</v>
      </c>
      <c r="J17488" s="3">
        <v>16.626609999999999</v>
      </c>
      <c r="K17488" s="3">
        <v>25.5794</v>
      </c>
      <c r="L17488" s="4">
        <v>0.35000000000000003</v>
      </c>
    </row>
    <row r="17489" spans="1:12" x14ac:dyDescent="0.35">
      <c r="A17489" s="1" t="s">
        <v>29351</v>
      </c>
      <c r="B17489" t="s">
        <v>28432</v>
      </c>
      <c r="C17489" t="s">
        <v>34</v>
      </c>
      <c r="D17489" t="s">
        <v>35</v>
      </c>
      <c r="E17489">
        <v>1</v>
      </c>
      <c r="F17489" s="2">
        <v>87.52</v>
      </c>
      <c r="G17489" s="3">
        <v>181</v>
      </c>
      <c r="H17489" s="3">
        <v>0.87519999999999998</v>
      </c>
      <c r="I17489" s="3">
        <v>4.1134399999999998</v>
      </c>
      <c r="J17489" s="3">
        <v>92.50864</v>
      </c>
      <c r="K17489" s="3">
        <v>142.32098461538462</v>
      </c>
      <c r="L17489" s="4">
        <v>0.35000000000000003</v>
      </c>
    </row>
    <row r="17490" spans="1:12" x14ac:dyDescent="0.35">
      <c r="A17490" s="1" t="s">
        <v>29352</v>
      </c>
      <c r="B17490" t="s">
        <v>28236</v>
      </c>
      <c r="C17490" t="s">
        <v>34</v>
      </c>
      <c r="D17490" t="s">
        <v>35</v>
      </c>
      <c r="E17490">
        <v>1</v>
      </c>
      <c r="F17490" s="2">
        <v>18084.330000000002</v>
      </c>
      <c r="G17490" s="3">
        <v>37288</v>
      </c>
      <c r="H17490" s="3">
        <v>180.84330000000003</v>
      </c>
      <c r="I17490" s="3">
        <v>849.96351000000004</v>
      </c>
      <c r="J17490" s="3">
        <v>19115.136810000004</v>
      </c>
      <c r="K17490" s="3">
        <v>29407.902784615388</v>
      </c>
      <c r="L17490" s="4">
        <v>0.34999999999999992</v>
      </c>
    </row>
    <row r="17491" spans="1:12" x14ac:dyDescent="0.35">
      <c r="A17491" s="1" t="s">
        <v>29353</v>
      </c>
      <c r="B17491" t="s">
        <v>29354</v>
      </c>
      <c r="C17491" t="s">
        <v>13</v>
      </c>
      <c r="D17491" t="s">
        <v>14</v>
      </c>
      <c r="E17491">
        <v>1</v>
      </c>
      <c r="F17491" s="2">
        <v>9.67</v>
      </c>
      <c r="G17491" s="3">
        <v>20</v>
      </c>
      <c r="H17491" s="3">
        <v>9.6700000000000008E-2</v>
      </c>
      <c r="I17491" s="3">
        <v>0.45449000000000001</v>
      </c>
      <c r="J17491" s="3">
        <v>10.22119</v>
      </c>
      <c r="K17491" s="3">
        <v>15.724907692307692</v>
      </c>
      <c r="L17491" s="4">
        <v>0.35</v>
      </c>
    </row>
    <row r="17492" spans="1:12" x14ac:dyDescent="0.35">
      <c r="A17492" s="1" t="s">
        <v>29355</v>
      </c>
      <c r="B17492" t="s">
        <v>29356</v>
      </c>
      <c r="C17492" t="s">
        <v>34</v>
      </c>
      <c r="D17492" t="s">
        <v>35</v>
      </c>
      <c r="E17492">
        <v>1</v>
      </c>
      <c r="F17492" s="2">
        <v>526.75</v>
      </c>
      <c r="G17492" s="3">
        <v>1087</v>
      </c>
      <c r="H17492" s="3">
        <v>5.2675000000000001</v>
      </c>
      <c r="I17492" s="3">
        <v>24.757249999999999</v>
      </c>
      <c r="J17492" s="3">
        <v>556.77475000000004</v>
      </c>
      <c r="K17492" s="3">
        <v>856.57653846153846</v>
      </c>
      <c r="L17492" s="4">
        <v>0.35</v>
      </c>
    </row>
    <row r="17493" spans="1:12" x14ac:dyDescent="0.35">
      <c r="A17493" s="1" t="s">
        <v>29357</v>
      </c>
      <c r="B17493" t="s">
        <v>29358</v>
      </c>
      <c r="C17493" t="s">
        <v>34</v>
      </c>
      <c r="D17493" t="s">
        <v>35</v>
      </c>
      <c r="E17493">
        <v>1</v>
      </c>
      <c r="F17493" s="2">
        <v>645</v>
      </c>
      <c r="G17493" s="3">
        <v>1330</v>
      </c>
      <c r="H17493" s="3">
        <v>6.45</v>
      </c>
      <c r="I17493" s="3">
        <v>30.315000000000001</v>
      </c>
      <c r="J17493" s="3">
        <v>681.7650000000001</v>
      </c>
      <c r="K17493" s="3">
        <v>1048.8692307692309</v>
      </c>
      <c r="L17493" s="4">
        <v>0.35</v>
      </c>
    </row>
    <row r="17494" spans="1:12" x14ac:dyDescent="0.35">
      <c r="A17494" s="1" t="s">
        <v>29359</v>
      </c>
      <c r="B17494" t="s">
        <v>29360</v>
      </c>
      <c r="C17494" t="s">
        <v>34</v>
      </c>
      <c r="D17494" t="s">
        <v>35</v>
      </c>
      <c r="E17494">
        <v>1</v>
      </c>
      <c r="F17494" s="2">
        <v>4078.35</v>
      </c>
      <c r="G17494" s="3">
        <v>8409</v>
      </c>
      <c r="H17494" s="3">
        <v>40.783499999999997</v>
      </c>
      <c r="I17494" s="3">
        <v>191.68244999999999</v>
      </c>
      <c r="J17494" s="3">
        <v>4310.8159500000002</v>
      </c>
      <c r="K17494" s="3">
        <v>6632.0245384615382</v>
      </c>
      <c r="L17494" s="4">
        <v>0.35</v>
      </c>
    </row>
    <row r="17495" spans="1:12" x14ac:dyDescent="0.35">
      <c r="A17495" s="1" t="s">
        <v>29361</v>
      </c>
      <c r="B17495" t="s">
        <v>29362</v>
      </c>
      <c r="C17495" t="s">
        <v>34</v>
      </c>
      <c r="D17495" t="s">
        <v>35</v>
      </c>
      <c r="E17495">
        <v>1</v>
      </c>
      <c r="F17495" s="2">
        <v>1994.27</v>
      </c>
      <c r="G17495" s="3">
        <v>4112</v>
      </c>
      <c r="H17495" s="3">
        <v>19.942699999999999</v>
      </c>
      <c r="I17495" s="3">
        <v>93.730689999999996</v>
      </c>
      <c r="J17495" s="3">
        <v>2107.9433899999999</v>
      </c>
      <c r="K17495" s="3">
        <v>3242.9898307692306</v>
      </c>
      <c r="L17495" s="4">
        <v>0.35</v>
      </c>
    </row>
    <row r="17496" spans="1:12" x14ac:dyDescent="0.35">
      <c r="A17496" s="1" t="s">
        <v>29363</v>
      </c>
      <c r="B17496" t="s">
        <v>29364</v>
      </c>
      <c r="C17496" t="s">
        <v>34</v>
      </c>
      <c r="D17496" t="s">
        <v>35</v>
      </c>
      <c r="E17496">
        <v>1</v>
      </c>
      <c r="F17496" s="2">
        <v>69.3</v>
      </c>
      <c r="G17496" s="3">
        <v>143</v>
      </c>
      <c r="H17496" s="3">
        <v>0.69299999999999995</v>
      </c>
      <c r="I17496" s="3">
        <v>3.2570999999999999</v>
      </c>
      <c r="J17496" s="3">
        <v>73.250099999999989</v>
      </c>
      <c r="K17496" s="3">
        <v>112.69246153846152</v>
      </c>
      <c r="L17496" s="4">
        <v>0.35</v>
      </c>
    </row>
    <row r="17497" spans="1:12" x14ac:dyDescent="0.35">
      <c r="A17497" s="1" t="s">
        <v>29365</v>
      </c>
      <c r="B17497" t="s">
        <v>29366</v>
      </c>
      <c r="C17497" t="s">
        <v>34</v>
      </c>
      <c r="D17497" t="s">
        <v>35</v>
      </c>
      <c r="E17497">
        <v>1</v>
      </c>
      <c r="F17497" s="2">
        <v>77.400000000000006</v>
      </c>
      <c r="G17497" s="3">
        <v>160</v>
      </c>
      <c r="H17497" s="3">
        <v>0.77400000000000002</v>
      </c>
      <c r="I17497" s="3">
        <v>3.6378000000000004</v>
      </c>
      <c r="J17497" s="3">
        <v>81.811800000000005</v>
      </c>
      <c r="K17497" s="3">
        <v>125.86430769230769</v>
      </c>
      <c r="L17497" s="4">
        <v>0.34999999999999992</v>
      </c>
    </row>
    <row r="17498" spans="1:12" x14ac:dyDescent="0.35">
      <c r="A17498" s="1" t="s">
        <v>29367</v>
      </c>
      <c r="B17498" t="s">
        <v>29368</v>
      </c>
      <c r="C17498" t="s">
        <v>34</v>
      </c>
      <c r="D17498" t="s">
        <v>35</v>
      </c>
      <c r="E17498">
        <v>1</v>
      </c>
      <c r="F17498" s="2">
        <v>597.46</v>
      </c>
      <c r="G17498" s="3">
        <v>1232</v>
      </c>
      <c r="H17498" s="3">
        <v>5.9746000000000006</v>
      </c>
      <c r="I17498" s="3">
        <v>28.080620000000003</v>
      </c>
      <c r="J17498" s="3">
        <v>631.51522</v>
      </c>
      <c r="K17498" s="3">
        <v>971.56187692307685</v>
      </c>
      <c r="L17498" s="4">
        <v>0.35</v>
      </c>
    </row>
    <row r="17499" spans="1:12" x14ac:dyDescent="0.35">
      <c r="A17499" s="1" t="s">
        <v>29369</v>
      </c>
      <c r="B17499" t="s">
        <v>29370</v>
      </c>
      <c r="C17499" t="s">
        <v>26</v>
      </c>
      <c r="D17499" t="s">
        <v>27</v>
      </c>
      <c r="E17499">
        <v>1</v>
      </c>
      <c r="F17499" s="2">
        <v>75.38</v>
      </c>
      <c r="G17499" s="3">
        <v>156</v>
      </c>
      <c r="H17499" s="3">
        <v>0.75380000000000003</v>
      </c>
      <c r="I17499" s="3">
        <v>3.5428599999999997</v>
      </c>
      <c r="J17499" s="3">
        <v>79.676659999999998</v>
      </c>
      <c r="K17499" s="3">
        <v>122.57947692307691</v>
      </c>
      <c r="L17499" s="4">
        <v>0.34999999999999992</v>
      </c>
    </row>
    <row r="17500" spans="1:12" x14ac:dyDescent="0.35">
      <c r="A17500" s="1" t="s">
        <v>29371</v>
      </c>
      <c r="B17500" t="s">
        <v>29372</v>
      </c>
      <c r="C17500" t="s">
        <v>34</v>
      </c>
      <c r="D17500" t="s">
        <v>35</v>
      </c>
      <c r="E17500">
        <v>1</v>
      </c>
      <c r="F17500" s="2">
        <v>391.01</v>
      </c>
      <c r="G17500" s="3">
        <v>807</v>
      </c>
      <c r="H17500" s="3">
        <v>3.9100999999999999</v>
      </c>
      <c r="I17500" s="3">
        <v>18.377469999999999</v>
      </c>
      <c r="J17500" s="3">
        <v>413.29757000000001</v>
      </c>
      <c r="K17500" s="3">
        <v>635.84241538461538</v>
      </c>
      <c r="L17500" s="4">
        <v>0.35</v>
      </c>
    </row>
    <row r="17501" spans="1:12" x14ac:dyDescent="0.35">
      <c r="A17501" s="1" t="s">
        <v>29373</v>
      </c>
      <c r="B17501" t="s">
        <v>29374</v>
      </c>
      <c r="C17501" t="s">
        <v>34</v>
      </c>
      <c r="D17501" t="s">
        <v>35</v>
      </c>
      <c r="E17501">
        <v>1</v>
      </c>
      <c r="F17501" s="2">
        <v>1546.24</v>
      </c>
      <c r="G17501" s="3">
        <v>3189</v>
      </c>
      <c r="H17501" s="3">
        <v>15.462400000000001</v>
      </c>
      <c r="I17501" s="3">
        <v>72.673280000000005</v>
      </c>
      <c r="J17501" s="3">
        <v>1634.3756799999999</v>
      </c>
      <c r="K17501" s="3">
        <v>2514.424123076923</v>
      </c>
      <c r="L17501" s="4">
        <v>0.35000000000000003</v>
      </c>
    </row>
    <row r="17502" spans="1:12" x14ac:dyDescent="0.35">
      <c r="A17502" s="1" t="s">
        <v>29375</v>
      </c>
      <c r="B17502" t="s">
        <v>29376</v>
      </c>
      <c r="C17502" t="s">
        <v>34</v>
      </c>
      <c r="D17502" t="s">
        <v>35</v>
      </c>
      <c r="E17502">
        <v>1</v>
      </c>
      <c r="F17502" s="2">
        <v>387</v>
      </c>
      <c r="G17502" s="3">
        <v>798</v>
      </c>
      <c r="H17502" s="3">
        <v>3.87</v>
      </c>
      <c r="I17502" s="3">
        <v>18.189</v>
      </c>
      <c r="J17502" s="3">
        <v>409.05900000000003</v>
      </c>
      <c r="K17502" s="3">
        <v>629.32153846153847</v>
      </c>
      <c r="L17502" s="4">
        <v>0.35</v>
      </c>
    </row>
    <row r="17503" spans="1:12" x14ac:dyDescent="0.35">
      <c r="A17503" s="1" t="s">
        <v>29377</v>
      </c>
      <c r="B17503" t="s">
        <v>29378</v>
      </c>
      <c r="C17503" t="s">
        <v>13</v>
      </c>
      <c r="D17503" t="s">
        <v>14</v>
      </c>
      <c r="E17503">
        <v>1</v>
      </c>
      <c r="F17503" s="2">
        <v>212.38</v>
      </c>
      <c r="G17503" s="3">
        <v>438</v>
      </c>
      <c r="H17503" s="3">
        <v>2.1238000000000001</v>
      </c>
      <c r="I17503" s="3">
        <v>9.9818599999999993</v>
      </c>
      <c r="J17503" s="3">
        <v>224.48566</v>
      </c>
      <c r="K17503" s="3">
        <v>345.36255384615384</v>
      </c>
      <c r="L17503" s="4">
        <v>0.35000000000000003</v>
      </c>
    </row>
    <row r="17504" spans="1:12" x14ac:dyDescent="0.35">
      <c r="A17504" s="1" t="s">
        <v>29379</v>
      </c>
      <c r="B17504" t="s">
        <v>29380</v>
      </c>
      <c r="C17504" t="s">
        <v>34</v>
      </c>
      <c r="D17504" t="s">
        <v>35</v>
      </c>
      <c r="E17504">
        <v>1</v>
      </c>
      <c r="F17504" s="2">
        <v>4532.22</v>
      </c>
      <c r="G17504" s="3">
        <v>9345</v>
      </c>
      <c r="H17504" s="3">
        <v>45.322200000000002</v>
      </c>
      <c r="I17504" s="3">
        <v>213.01434</v>
      </c>
      <c r="J17504" s="3">
        <v>4790.5565399999996</v>
      </c>
      <c r="K17504" s="3">
        <v>7370.0869846153837</v>
      </c>
      <c r="L17504" s="4">
        <v>0.35</v>
      </c>
    </row>
    <row r="17505" spans="1:12" x14ac:dyDescent="0.35">
      <c r="A17505" s="1" t="s">
        <v>29381</v>
      </c>
      <c r="B17505" t="s">
        <v>29382</v>
      </c>
      <c r="C17505" t="s">
        <v>34</v>
      </c>
      <c r="D17505" t="s">
        <v>35</v>
      </c>
      <c r="E17505">
        <v>1</v>
      </c>
      <c r="F17505" s="2">
        <v>39.229999999999997</v>
      </c>
      <c r="G17505" s="3">
        <v>81</v>
      </c>
      <c r="H17505" s="3">
        <v>0.39229999999999998</v>
      </c>
      <c r="I17505" s="3">
        <v>1.8438099999999999</v>
      </c>
      <c r="J17505" s="3">
        <v>41.466109999999993</v>
      </c>
      <c r="K17505" s="3">
        <v>63.794015384615371</v>
      </c>
      <c r="L17505" s="4">
        <v>0.35</v>
      </c>
    </row>
    <row r="17506" spans="1:12" x14ac:dyDescent="0.35">
      <c r="A17506" s="1" t="s">
        <v>29383</v>
      </c>
      <c r="B17506" t="s">
        <v>29384</v>
      </c>
      <c r="C17506" t="s">
        <v>34</v>
      </c>
      <c r="D17506" t="s">
        <v>35</v>
      </c>
      <c r="E17506">
        <v>1</v>
      </c>
      <c r="F17506" s="2">
        <v>27.21</v>
      </c>
      <c r="G17506" s="3">
        <v>57</v>
      </c>
      <c r="H17506" s="3">
        <v>0.27210000000000001</v>
      </c>
      <c r="I17506" s="3">
        <v>1.27887</v>
      </c>
      <c r="J17506" s="3">
        <v>28.760970000000004</v>
      </c>
      <c r="K17506" s="3">
        <v>44.247646153846155</v>
      </c>
      <c r="L17506" s="4">
        <v>0.34999999999999992</v>
      </c>
    </row>
    <row r="17507" spans="1:12" x14ac:dyDescent="0.35">
      <c r="A17507" s="1" t="s">
        <v>29385</v>
      </c>
      <c r="B17507" t="s">
        <v>29386</v>
      </c>
      <c r="C17507" t="s">
        <v>13</v>
      </c>
      <c r="D17507" t="s">
        <v>14</v>
      </c>
      <c r="E17507">
        <v>1</v>
      </c>
      <c r="F17507" s="2">
        <v>477</v>
      </c>
      <c r="G17507" s="3">
        <v>984</v>
      </c>
      <c r="H17507" s="3">
        <v>4.7700000000000005</v>
      </c>
      <c r="I17507" s="3">
        <v>22.419</v>
      </c>
      <c r="J17507" s="3">
        <v>504.18899999999996</v>
      </c>
      <c r="K17507" s="3">
        <v>775.67538461538459</v>
      </c>
      <c r="L17507" s="4">
        <v>0.35000000000000003</v>
      </c>
    </row>
    <row r="17508" spans="1:12" x14ac:dyDescent="0.35">
      <c r="A17508" s="1" t="s">
        <v>29387</v>
      </c>
      <c r="B17508" t="s">
        <v>29388</v>
      </c>
      <c r="C17508" t="s">
        <v>34</v>
      </c>
      <c r="D17508" t="s">
        <v>35</v>
      </c>
      <c r="E17508">
        <v>1</v>
      </c>
      <c r="F17508" s="2">
        <v>168.71</v>
      </c>
      <c r="G17508" s="3">
        <v>348</v>
      </c>
      <c r="H17508" s="3">
        <v>1.6871</v>
      </c>
      <c r="I17508" s="3">
        <v>7.9293700000000005</v>
      </c>
      <c r="J17508" s="3">
        <v>178.32647</v>
      </c>
      <c r="K17508" s="3">
        <v>274.34841538461535</v>
      </c>
      <c r="L17508" s="4">
        <v>0.34999999999999992</v>
      </c>
    </row>
    <row r="17509" spans="1:12" x14ac:dyDescent="0.35">
      <c r="A17509" s="1" t="s">
        <v>29389</v>
      </c>
      <c r="B17509" t="s">
        <v>29390</v>
      </c>
      <c r="C17509" t="s">
        <v>34</v>
      </c>
      <c r="D17509" t="s">
        <v>35</v>
      </c>
      <c r="E17509">
        <v>1</v>
      </c>
      <c r="F17509" s="2">
        <v>6.65</v>
      </c>
      <c r="G17509" s="3">
        <v>14</v>
      </c>
      <c r="H17509" s="3">
        <v>6.6500000000000004E-2</v>
      </c>
      <c r="I17509" s="3">
        <v>0.31254999999999999</v>
      </c>
      <c r="J17509" s="3">
        <v>7.0290499999999998</v>
      </c>
      <c r="K17509" s="3">
        <v>10.813923076923077</v>
      </c>
      <c r="L17509" s="4">
        <v>0.35000000000000003</v>
      </c>
    </row>
    <row r="17510" spans="1:12" x14ac:dyDescent="0.35">
      <c r="A17510" s="1" t="s">
        <v>29391</v>
      </c>
      <c r="B17510" t="s">
        <v>29392</v>
      </c>
      <c r="C17510" t="s">
        <v>34</v>
      </c>
      <c r="D17510" t="s">
        <v>35</v>
      </c>
      <c r="E17510">
        <v>1</v>
      </c>
      <c r="F17510" s="2">
        <v>75.08</v>
      </c>
      <c r="G17510" s="3">
        <v>155</v>
      </c>
      <c r="H17510" s="3">
        <v>0.75080000000000002</v>
      </c>
      <c r="I17510" s="3">
        <v>3.5287600000000001</v>
      </c>
      <c r="J17510" s="3">
        <v>79.359560000000002</v>
      </c>
      <c r="K17510" s="3">
        <v>122.09163076923076</v>
      </c>
      <c r="L17510" s="4">
        <v>0.34999999999999992</v>
      </c>
    </row>
    <row r="17511" spans="1:12" x14ac:dyDescent="0.35">
      <c r="A17511" s="1" t="s">
        <v>29393</v>
      </c>
      <c r="B17511" t="s">
        <v>29394</v>
      </c>
      <c r="C17511" t="s">
        <v>34</v>
      </c>
      <c r="D17511" t="s">
        <v>35</v>
      </c>
      <c r="E17511">
        <v>1</v>
      </c>
      <c r="F17511" s="2">
        <v>187.57</v>
      </c>
      <c r="G17511" s="3">
        <v>387</v>
      </c>
      <c r="H17511" s="3">
        <v>1.8756999999999999</v>
      </c>
      <c r="I17511" s="3">
        <v>8.8157899999999998</v>
      </c>
      <c r="J17511" s="3">
        <v>198.26148999999998</v>
      </c>
      <c r="K17511" s="3">
        <v>305.01767692307686</v>
      </c>
      <c r="L17511" s="4">
        <v>0.34999999999999992</v>
      </c>
    </row>
    <row r="17512" spans="1:12" x14ac:dyDescent="0.35">
      <c r="A17512" s="1" t="s">
        <v>29395</v>
      </c>
      <c r="B17512" t="s">
        <v>29396</v>
      </c>
      <c r="C17512" t="s">
        <v>34</v>
      </c>
      <c r="D17512" t="s">
        <v>35</v>
      </c>
      <c r="E17512">
        <v>1</v>
      </c>
      <c r="F17512" s="2">
        <v>146.66999999999999</v>
      </c>
      <c r="G17512" s="3">
        <v>303</v>
      </c>
      <c r="H17512" s="3">
        <v>1.4666999999999999</v>
      </c>
      <c r="I17512" s="3">
        <v>6.893489999999999</v>
      </c>
      <c r="J17512" s="3">
        <v>155.03018999999998</v>
      </c>
      <c r="K17512" s="3">
        <v>238.50798461538457</v>
      </c>
      <c r="L17512" s="4">
        <v>0.35</v>
      </c>
    </row>
    <row r="17513" spans="1:12" x14ac:dyDescent="0.35">
      <c r="A17513" s="1" t="s">
        <v>29397</v>
      </c>
      <c r="B17513" t="s">
        <v>29398</v>
      </c>
      <c r="C17513" t="s">
        <v>34</v>
      </c>
      <c r="D17513" t="s">
        <v>35</v>
      </c>
      <c r="E17513">
        <v>1</v>
      </c>
      <c r="F17513" s="2">
        <v>53.2</v>
      </c>
      <c r="G17513" s="3">
        <v>110</v>
      </c>
      <c r="H17513" s="3">
        <v>0.53200000000000003</v>
      </c>
      <c r="I17513" s="3">
        <v>2.5004</v>
      </c>
      <c r="J17513" s="3">
        <v>56.232399999999998</v>
      </c>
      <c r="K17513" s="3">
        <v>86.511384615384614</v>
      </c>
      <c r="L17513" s="4">
        <v>0.35000000000000003</v>
      </c>
    </row>
    <row r="17514" spans="1:12" x14ac:dyDescent="0.35">
      <c r="A17514" s="1" t="s">
        <v>29399</v>
      </c>
      <c r="B17514" t="s">
        <v>29400</v>
      </c>
      <c r="C17514" t="s">
        <v>34</v>
      </c>
      <c r="D17514" t="s">
        <v>35</v>
      </c>
      <c r="E17514">
        <v>1</v>
      </c>
      <c r="F17514" s="2">
        <v>1528.79</v>
      </c>
      <c r="G17514" s="3">
        <v>3153</v>
      </c>
      <c r="H17514" s="3">
        <v>15.2879</v>
      </c>
      <c r="I17514" s="3">
        <v>71.853129999999993</v>
      </c>
      <c r="J17514" s="3">
        <v>1615.93103</v>
      </c>
      <c r="K17514" s="3">
        <v>2486.0477384615383</v>
      </c>
      <c r="L17514" s="4">
        <v>0.35</v>
      </c>
    </row>
    <row r="17515" spans="1:12" x14ac:dyDescent="0.35">
      <c r="A17515" s="1" t="s">
        <v>29401</v>
      </c>
      <c r="B17515" t="s">
        <v>29402</v>
      </c>
      <c r="C17515" t="s">
        <v>26</v>
      </c>
      <c r="D17515" t="s">
        <v>27</v>
      </c>
      <c r="E17515">
        <v>1</v>
      </c>
      <c r="F17515" s="2">
        <v>64.290000000000006</v>
      </c>
      <c r="G17515" s="3">
        <v>133</v>
      </c>
      <c r="H17515" s="3">
        <v>0.64290000000000003</v>
      </c>
      <c r="I17515" s="3">
        <v>3.0216300000000005</v>
      </c>
      <c r="J17515" s="3">
        <v>67.954530000000005</v>
      </c>
      <c r="K17515" s="3">
        <v>104.54543076923078</v>
      </c>
      <c r="L17515" s="4">
        <v>0.35</v>
      </c>
    </row>
    <row r="17516" spans="1:12" x14ac:dyDescent="0.35">
      <c r="A17516" s="1" t="s">
        <v>29403</v>
      </c>
      <c r="B17516" t="s">
        <v>29404</v>
      </c>
      <c r="C17516" t="s">
        <v>34</v>
      </c>
      <c r="D17516" t="s">
        <v>35</v>
      </c>
      <c r="E17516">
        <v>1</v>
      </c>
      <c r="F17516" s="2">
        <v>116.1</v>
      </c>
      <c r="G17516" s="3">
        <v>240</v>
      </c>
      <c r="H17516" s="3">
        <v>1.161</v>
      </c>
      <c r="I17516" s="3">
        <v>5.4566999999999997</v>
      </c>
      <c r="J17516" s="3">
        <v>122.71769999999999</v>
      </c>
      <c r="K17516" s="3">
        <v>188.79646153846153</v>
      </c>
      <c r="L17516" s="4">
        <v>0.35</v>
      </c>
    </row>
    <row r="17517" spans="1:12" x14ac:dyDescent="0.35">
      <c r="A17517" s="1">
        <v>40016</v>
      </c>
      <c r="B17517" t="s">
        <v>29405</v>
      </c>
      <c r="C17517" t="s">
        <v>34</v>
      </c>
      <c r="D17517" t="s">
        <v>35</v>
      </c>
      <c r="E17517">
        <v>1</v>
      </c>
      <c r="F17517" s="2">
        <v>30.3</v>
      </c>
      <c r="G17517" s="3">
        <v>63</v>
      </c>
      <c r="H17517" s="3">
        <v>0.30299999999999999</v>
      </c>
      <c r="I17517" s="3">
        <v>1.4241000000000001</v>
      </c>
      <c r="J17517" s="3">
        <v>32.027100000000004</v>
      </c>
      <c r="K17517" s="3">
        <v>49.272461538461542</v>
      </c>
      <c r="L17517" s="4">
        <v>0.35</v>
      </c>
    </row>
    <row r="17518" spans="1:12" x14ac:dyDescent="0.35">
      <c r="A17518" s="1" t="s">
        <v>29406</v>
      </c>
      <c r="B17518" t="s">
        <v>29407</v>
      </c>
      <c r="C17518" t="s">
        <v>34</v>
      </c>
      <c r="D17518" t="s">
        <v>35</v>
      </c>
      <c r="E17518">
        <v>1</v>
      </c>
      <c r="F17518" s="2">
        <v>25.93</v>
      </c>
      <c r="G17518" s="3">
        <v>54</v>
      </c>
      <c r="H17518" s="3">
        <v>0.25929999999999997</v>
      </c>
      <c r="I17518" s="3">
        <v>1.21871</v>
      </c>
      <c r="J17518" s="3">
        <v>27.408010000000001</v>
      </c>
      <c r="K17518" s="3">
        <v>42.166169230769228</v>
      </c>
      <c r="L17518" s="4">
        <v>0.34999999999999992</v>
      </c>
    </row>
    <row r="17519" spans="1:12" x14ac:dyDescent="0.35">
      <c r="A17519" s="1" t="s">
        <v>29408</v>
      </c>
      <c r="B17519" t="s">
        <v>29409</v>
      </c>
      <c r="C17519" t="s">
        <v>34</v>
      </c>
      <c r="D17519" t="s">
        <v>35</v>
      </c>
      <c r="E17519">
        <v>1</v>
      </c>
      <c r="F17519" s="2">
        <v>21.28</v>
      </c>
      <c r="G17519" s="3">
        <v>44</v>
      </c>
      <c r="H17519" s="3">
        <v>0.21280000000000002</v>
      </c>
      <c r="I17519" s="3">
        <v>1.0001600000000002</v>
      </c>
      <c r="J17519" s="3">
        <v>22.492960000000004</v>
      </c>
      <c r="K17519" s="3">
        <v>34.604553846153848</v>
      </c>
      <c r="L17519" s="4">
        <v>0.34999999999999992</v>
      </c>
    </row>
    <row r="17520" spans="1:12" x14ac:dyDescent="0.35">
      <c r="A17520" s="1" t="s">
        <v>29410</v>
      </c>
      <c r="B17520" t="s">
        <v>29411</v>
      </c>
      <c r="C17520" t="s">
        <v>34</v>
      </c>
      <c r="D17520" t="s">
        <v>35</v>
      </c>
      <c r="E17520">
        <v>1</v>
      </c>
      <c r="F17520" s="2">
        <v>29.7</v>
      </c>
      <c r="G17520" s="3">
        <v>62</v>
      </c>
      <c r="H17520" s="3">
        <v>0.29699999999999999</v>
      </c>
      <c r="I17520" s="3">
        <v>1.3958999999999999</v>
      </c>
      <c r="J17520" s="3">
        <v>31.392900000000001</v>
      </c>
      <c r="K17520" s="3">
        <v>48.296769230769229</v>
      </c>
      <c r="L17520" s="4">
        <v>0.35</v>
      </c>
    </row>
    <row r="17521" spans="1:12" x14ac:dyDescent="0.35">
      <c r="A17521" s="1">
        <v>50005</v>
      </c>
      <c r="B17521" t="s">
        <v>29412</v>
      </c>
      <c r="C17521" t="s">
        <v>34</v>
      </c>
      <c r="D17521" t="s">
        <v>35</v>
      </c>
      <c r="E17521">
        <v>1</v>
      </c>
      <c r="F17521" s="2">
        <v>1175.25</v>
      </c>
      <c r="G17521" s="3">
        <v>2424</v>
      </c>
      <c r="H17521" s="3">
        <v>11.7525</v>
      </c>
      <c r="I17521" s="3">
        <v>55.236750000000001</v>
      </c>
      <c r="J17521" s="3">
        <v>1242.2392500000001</v>
      </c>
      <c r="K17521" s="3">
        <v>1911.1373076923078</v>
      </c>
      <c r="L17521" s="4">
        <v>0.35</v>
      </c>
    </row>
    <row r="17522" spans="1:12" x14ac:dyDescent="0.35">
      <c r="A17522" s="1" t="s">
        <v>29413</v>
      </c>
      <c r="B17522" t="s">
        <v>29414</v>
      </c>
      <c r="C17522" t="s">
        <v>34</v>
      </c>
      <c r="D17522" t="s">
        <v>35</v>
      </c>
      <c r="E17522">
        <v>1</v>
      </c>
      <c r="F17522" s="2">
        <v>765.39</v>
      </c>
      <c r="G17522" s="3">
        <v>1579</v>
      </c>
      <c r="H17522" s="3">
        <v>7.6539000000000001</v>
      </c>
      <c r="I17522" s="3">
        <v>35.973329999999997</v>
      </c>
      <c r="J17522" s="3">
        <v>809.01723000000004</v>
      </c>
      <c r="K17522" s="3">
        <v>1244.6418923076924</v>
      </c>
      <c r="L17522" s="4">
        <v>0.35000000000000003</v>
      </c>
    </row>
    <row r="17523" spans="1:12" x14ac:dyDescent="0.35">
      <c r="A17523" s="1" t="s">
        <v>29415</v>
      </c>
      <c r="B17523" t="s">
        <v>29416</v>
      </c>
      <c r="C17523" t="s">
        <v>34</v>
      </c>
      <c r="D17523" t="s">
        <v>35</v>
      </c>
      <c r="E17523">
        <v>1</v>
      </c>
      <c r="F17523" s="2">
        <v>580.5</v>
      </c>
      <c r="G17523" s="3">
        <v>1197</v>
      </c>
      <c r="H17523" s="3">
        <v>5.8049999999999997</v>
      </c>
      <c r="I17523" s="3">
        <v>27.2835</v>
      </c>
      <c r="J17523" s="3">
        <v>613.58849999999995</v>
      </c>
      <c r="K17523" s="3">
        <v>943.98230769230759</v>
      </c>
      <c r="L17523" s="4">
        <v>0.35</v>
      </c>
    </row>
    <row r="17524" spans="1:12" x14ac:dyDescent="0.35">
      <c r="A17524" s="1" t="s">
        <v>29417</v>
      </c>
      <c r="B17524" t="s">
        <v>27413</v>
      </c>
      <c r="C17524" t="s">
        <v>34</v>
      </c>
      <c r="D17524" t="s">
        <v>35</v>
      </c>
      <c r="E17524">
        <v>1</v>
      </c>
      <c r="F17524" s="2">
        <v>1894.86</v>
      </c>
      <c r="G17524" s="3">
        <v>3907</v>
      </c>
      <c r="H17524" s="3">
        <v>18.948599999999999</v>
      </c>
      <c r="I17524" s="3">
        <v>89.058419999999998</v>
      </c>
      <c r="J17524" s="3">
        <v>2002.8670199999999</v>
      </c>
      <c r="K17524" s="3">
        <v>3081.3338769230768</v>
      </c>
      <c r="L17524" s="4">
        <v>0.35</v>
      </c>
    </row>
    <row r="17525" spans="1:12" x14ac:dyDescent="0.35">
      <c r="A17525" s="1" t="s">
        <v>29418</v>
      </c>
      <c r="B17525" t="s">
        <v>29419</v>
      </c>
      <c r="C17525" t="s">
        <v>34</v>
      </c>
      <c r="D17525" t="s">
        <v>35</v>
      </c>
      <c r="E17525">
        <v>1</v>
      </c>
      <c r="F17525" s="2">
        <v>194.35</v>
      </c>
      <c r="G17525" s="3">
        <v>401</v>
      </c>
      <c r="H17525" s="3">
        <v>1.9435</v>
      </c>
      <c r="I17525" s="3">
        <v>9.1344499999999993</v>
      </c>
      <c r="J17525" s="3">
        <v>205.42794999999998</v>
      </c>
      <c r="K17525" s="3">
        <v>316.04299999999995</v>
      </c>
      <c r="L17525" s="4">
        <v>0.35</v>
      </c>
    </row>
    <row r="17526" spans="1:12" x14ac:dyDescent="0.35">
      <c r="A17526" s="1" t="s">
        <v>29420</v>
      </c>
      <c r="B17526" t="s">
        <v>29421</v>
      </c>
      <c r="C17526" t="s">
        <v>34</v>
      </c>
      <c r="D17526" t="s">
        <v>35</v>
      </c>
      <c r="E17526">
        <v>1</v>
      </c>
      <c r="F17526" s="2">
        <v>3.99</v>
      </c>
      <c r="G17526" s="3">
        <v>9</v>
      </c>
      <c r="H17526" s="3">
        <v>3.9900000000000005E-2</v>
      </c>
      <c r="I17526" s="3">
        <v>0.18753</v>
      </c>
      <c r="J17526" s="3">
        <v>4.2174300000000002</v>
      </c>
      <c r="K17526" s="3">
        <v>6.4883538461538466</v>
      </c>
      <c r="L17526" s="4">
        <v>0.35000000000000003</v>
      </c>
    </row>
    <row r="17527" spans="1:12" x14ac:dyDescent="0.35">
      <c r="A17527" s="1" t="s">
        <v>29422</v>
      </c>
      <c r="B17527" t="s">
        <v>29423</v>
      </c>
      <c r="C17527" t="s">
        <v>363</v>
      </c>
      <c r="D17527" t="s">
        <v>364</v>
      </c>
      <c r="E17527">
        <v>1</v>
      </c>
      <c r="F17527" s="2">
        <v>5547.47</v>
      </c>
      <c r="G17527" s="3">
        <v>11439</v>
      </c>
      <c r="H17527" s="3">
        <v>55.474700000000006</v>
      </c>
      <c r="I17527" s="3">
        <v>260.73108999999999</v>
      </c>
      <c r="J17527" s="3">
        <v>5863.6757900000002</v>
      </c>
      <c r="K17527" s="3">
        <v>9021.0396769230774</v>
      </c>
      <c r="L17527" s="4">
        <v>0.35000000000000003</v>
      </c>
    </row>
    <row r="17528" spans="1:12" x14ac:dyDescent="0.35">
      <c r="A17528" s="1" t="s">
        <v>29424</v>
      </c>
      <c r="B17528" t="s">
        <v>23384</v>
      </c>
      <c r="C17528" t="s">
        <v>34</v>
      </c>
      <c r="D17528" t="s">
        <v>35</v>
      </c>
      <c r="E17528">
        <v>1</v>
      </c>
      <c r="F17528" s="2">
        <v>14838.12</v>
      </c>
      <c r="G17528" s="3">
        <v>30595</v>
      </c>
      <c r="H17528" s="3">
        <v>148.38120000000001</v>
      </c>
      <c r="I17528" s="3">
        <v>697.39164000000005</v>
      </c>
      <c r="J17528" s="3">
        <v>15683.89284</v>
      </c>
      <c r="K17528" s="3">
        <v>24129.065907692308</v>
      </c>
      <c r="L17528" s="4">
        <v>0.35</v>
      </c>
    </row>
    <row r="17529" spans="1:12" x14ac:dyDescent="0.35">
      <c r="A17529" s="1" t="s">
        <v>29425</v>
      </c>
      <c r="B17529" t="s">
        <v>29426</v>
      </c>
      <c r="C17529" t="s">
        <v>34</v>
      </c>
      <c r="D17529" t="s">
        <v>35</v>
      </c>
      <c r="E17529">
        <v>1</v>
      </c>
      <c r="F17529" s="2">
        <v>16.62</v>
      </c>
      <c r="G17529" s="3">
        <v>35</v>
      </c>
      <c r="H17529" s="3">
        <v>0.16620000000000001</v>
      </c>
      <c r="I17529" s="3">
        <v>0.78114000000000006</v>
      </c>
      <c r="J17529" s="3">
        <v>17.567340000000002</v>
      </c>
      <c r="K17529" s="3">
        <v>27.026676923076923</v>
      </c>
      <c r="L17529" s="4">
        <v>0.35</v>
      </c>
    </row>
    <row r="17530" spans="1:12" x14ac:dyDescent="0.35">
      <c r="A17530" s="1" t="s">
        <v>29427</v>
      </c>
      <c r="B17530" t="s">
        <v>29428</v>
      </c>
      <c r="C17530" t="s">
        <v>13</v>
      </c>
      <c r="D17530" t="s">
        <v>14</v>
      </c>
      <c r="E17530">
        <v>1</v>
      </c>
      <c r="F17530" s="2">
        <v>114.56</v>
      </c>
      <c r="G17530" s="3">
        <v>237</v>
      </c>
      <c r="H17530" s="3">
        <v>1.1456</v>
      </c>
      <c r="I17530" s="3">
        <v>5.3843199999999998</v>
      </c>
      <c r="J17530" s="3">
        <v>121.08992000000001</v>
      </c>
      <c r="K17530" s="3">
        <v>186.29218461538463</v>
      </c>
      <c r="L17530" s="4">
        <v>0.35000000000000003</v>
      </c>
    </row>
    <row r="17531" spans="1:12" x14ac:dyDescent="0.35">
      <c r="A17531" s="1" t="s">
        <v>29429</v>
      </c>
      <c r="B17531" t="s">
        <v>29430</v>
      </c>
      <c r="C17531" t="s">
        <v>34</v>
      </c>
      <c r="D17531" t="s">
        <v>35</v>
      </c>
      <c r="E17531">
        <v>1</v>
      </c>
      <c r="F17531" s="2">
        <v>292.41000000000003</v>
      </c>
      <c r="G17531" s="3">
        <v>603</v>
      </c>
      <c r="H17531" s="3">
        <v>2.9241000000000001</v>
      </c>
      <c r="I17531" s="3">
        <v>13.743270000000001</v>
      </c>
      <c r="J17531" s="3">
        <v>309.07737000000003</v>
      </c>
      <c r="K17531" s="3">
        <v>475.5036461538462</v>
      </c>
      <c r="L17531" s="4">
        <v>0.35000000000000003</v>
      </c>
    </row>
    <row r="17532" spans="1:12" x14ac:dyDescent="0.35">
      <c r="A17532" s="1" t="s">
        <v>29431</v>
      </c>
      <c r="B17532" t="s">
        <v>29432</v>
      </c>
      <c r="C17532" t="s">
        <v>34</v>
      </c>
      <c r="D17532" t="s">
        <v>35</v>
      </c>
      <c r="E17532">
        <v>1</v>
      </c>
      <c r="F17532" s="2">
        <v>105.73</v>
      </c>
      <c r="G17532" s="3">
        <v>218</v>
      </c>
      <c r="H17532" s="3">
        <v>1.0573000000000001</v>
      </c>
      <c r="I17532" s="3">
        <v>4.9693100000000001</v>
      </c>
      <c r="J17532" s="3">
        <v>111.75660999999999</v>
      </c>
      <c r="K17532" s="3">
        <v>171.93324615384614</v>
      </c>
      <c r="L17532" s="4">
        <v>0.35</v>
      </c>
    </row>
    <row r="17533" spans="1:12" x14ac:dyDescent="0.35">
      <c r="A17533" s="1" t="s">
        <v>29433</v>
      </c>
      <c r="B17533" t="s">
        <v>29434</v>
      </c>
      <c r="C17533" t="s">
        <v>34</v>
      </c>
      <c r="D17533" t="s">
        <v>35</v>
      </c>
      <c r="E17533">
        <v>1</v>
      </c>
      <c r="F17533" s="2">
        <v>128.34</v>
      </c>
      <c r="G17533" s="3">
        <v>265</v>
      </c>
      <c r="H17533" s="3">
        <v>1.2834000000000001</v>
      </c>
      <c r="I17533" s="3">
        <v>6.0319799999999999</v>
      </c>
      <c r="J17533" s="3">
        <v>135.65538000000001</v>
      </c>
      <c r="K17533" s="3">
        <v>208.70058461538463</v>
      </c>
      <c r="L17533" s="4">
        <v>0.35</v>
      </c>
    </row>
    <row r="17534" spans="1:12" x14ac:dyDescent="0.35">
      <c r="A17534" s="1">
        <v>40188</v>
      </c>
      <c r="B17534" t="s">
        <v>29435</v>
      </c>
      <c r="C17534" t="s">
        <v>34</v>
      </c>
      <c r="D17534" t="s">
        <v>35</v>
      </c>
      <c r="E17534">
        <v>1</v>
      </c>
      <c r="F17534" s="2">
        <v>10.43</v>
      </c>
      <c r="G17534" s="3">
        <v>22</v>
      </c>
      <c r="H17534" s="3">
        <v>0.1043</v>
      </c>
      <c r="I17534" s="3">
        <v>0.49020999999999998</v>
      </c>
      <c r="J17534" s="3">
        <v>11.024509999999999</v>
      </c>
      <c r="K17534" s="3">
        <v>16.960784615384615</v>
      </c>
      <c r="L17534" s="4">
        <v>0.35000000000000003</v>
      </c>
    </row>
    <row r="17535" spans="1:12" x14ac:dyDescent="0.35">
      <c r="A17535" s="1" t="s">
        <v>29436</v>
      </c>
      <c r="B17535" t="s">
        <v>29437</v>
      </c>
      <c r="C17535" t="s">
        <v>34</v>
      </c>
      <c r="D17535" t="s">
        <v>35</v>
      </c>
      <c r="E17535">
        <v>1</v>
      </c>
      <c r="F17535" s="2">
        <v>133.55000000000001</v>
      </c>
      <c r="G17535" s="3">
        <v>276</v>
      </c>
      <c r="H17535" s="3">
        <v>1.3355000000000001</v>
      </c>
      <c r="I17535" s="3">
        <v>6.2768500000000005</v>
      </c>
      <c r="J17535" s="3">
        <v>141.16235</v>
      </c>
      <c r="K17535" s="3">
        <v>217.17284615384617</v>
      </c>
      <c r="L17535" s="4">
        <v>0.35000000000000003</v>
      </c>
    </row>
    <row r="17536" spans="1:12" x14ac:dyDescent="0.35">
      <c r="A17536" s="1" t="s">
        <v>29438</v>
      </c>
      <c r="B17536" t="s">
        <v>29439</v>
      </c>
      <c r="C17536" t="s">
        <v>34</v>
      </c>
      <c r="D17536" t="s">
        <v>35</v>
      </c>
      <c r="E17536">
        <v>1</v>
      </c>
      <c r="F17536" s="2">
        <v>25.93</v>
      </c>
      <c r="G17536" s="3">
        <v>54</v>
      </c>
      <c r="H17536" s="3">
        <v>0.25929999999999997</v>
      </c>
      <c r="I17536" s="3">
        <v>1.21871</v>
      </c>
      <c r="J17536" s="3">
        <v>27.408010000000001</v>
      </c>
      <c r="K17536" s="3">
        <v>42.166169230769228</v>
      </c>
      <c r="L17536" s="4">
        <v>0.34999999999999992</v>
      </c>
    </row>
    <row r="17537" spans="1:12" x14ac:dyDescent="0.35">
      <c r="A17537" s="1" t="s">
        <v>29440</v>
      </c>
      <c r="B17537" t="s">
        <v>29441</v>
      </c>
      <c r="C17537" t="s">
        <v>34</v>
      </c>
      <c r="D17537" t="s">
        <v>35</v>
      </c>
      <c r="E17537">
        <v>1</v>
      </c>
      <c r="F17537" s="2">
        <v>47.64</v>
      </c>
      <c r="G17537" s="3">
        <v>99</v>
      </c>
      <c r="H17537" s="3">
        <v>0.47639999999999999</v>
      </c>
      <c r="I17537" s="3">
        <v>2.23908</v>
      </c>
      <c r="J17537" s="3">
        <v>50.35548</v>
      </c>
      <c r="K17537" s="3">
        <v>77.469969230769223</v>
      </c>
      <c r="L17537" s="4">
        <v>0.34999999999999992</v>
      </c>
    </row>
    <row r="17538" spans="1:12" x14ac:dyDescent="0.35">
      <c r="A17538" s="1" t="s">
        <v>29442</v>
      </c>
      <c r="B17538" t="s">
        <v>29443</v>
      </c>
      <c r="C17538" t="s">
        <v>34</v>
      </c>
      <c r="D17538" t="s">
        <v>35</v>
      </c>
      <c r="E17538">
        <v>1</v>
      </c>
      <c r="F17538" s="2">
        <v>490.72</v>
      </c>
      <c r="G17538" s="3">
        <v>1012</v>
      </c>
      <c r="H17538" s="3">
        <v>4.9072000000000005</v>
      </c>
      <c r="I17538" s="3">
        <v>23.063840000000003</v>
      </c>
      <c r="J17538" s="3">
        <v>518.69104000000004</v>
      </c>
      <c r="K17538" s="3">
        <v>797.98621538461543</v>
      </c>
      <c r="L17538" s="4">
        <v>0.35</v>
      </c>
    </row>
    <row r="17539" spans="1:12" x14ac:dyDescent="0.35">
      <c r="A17539" s="1" t="s">
        <v>29444</v>
      </c>
      <c r="B17539" t="s">
        <v>29445</v>
      </c>
      <c r="C17539" t="s">
        <v>34</v>
      </c>
      <c r="D17539" t="s">
        <v>35</v>
      </c>
      <c r="E17539">
        <v>1</v>
      </c>
      <c r="F17539" s="2">
        <v>2.17</v>
      </c>
      <c r="G17539" s="3">
        <v>5</v>
      </c>
      <c r="H17539" s="3">
        <v>2.1700000000000001E-2</v>
      </c>
      <c r="I17539" s="3">
        <v>0.10199</v>
      </c>
      <c r="J17539" s="3">
        <v>2.2936899999999998</v>
      </c>
      <c r="K17539" s="3">
        <v>3.5287538461538457</v>
      </c>
      <c r="L17539" s="4">
        <v>0.35</v>
      </c>
    </row>
    <row r="17540" spans="1:12" x14ac:dyDescent="0.35">
      <c r="A17540" s="1" t="s">
        <v>29446</v>
      </c>
      <c r="B17540" t="s">
        <v>29447</v>
      </c>
      <c r="C17540" t="s">
        <v>26</v>
      </c>
      <c r="D17540" t="s">
        <v>27</v>
      </c>
      <c r="E17540">
        <v>1</v>
      </c>
      <c r="F17540" s="2">
        <v>77.59</v>
      </c>
      <c r="G17540" s="3">
        <v>160</v>
      </c>
      <c r="H17540" s="3">
        <v>0.77590000000000003</v>
      </c>
      <c r="I17540" s="3">
        <v>3.6467300000000002</v>
      </c>
      <c r="J17540" s="3">
        <v>82.012630000000016</v>
      </c>
      <c r="K17540" s="3">
        <v>126.17327692307694</v>
      </c>
      <c r="L17540" s="4">
        <v>0.35</v>
      </c>
    </row>
    <row r="17541" spans="1:12" x14ac:dyDescent="0.35">
      <c r="A17541" s="1" t="s">
        <v>29448</v>
      </c>
      <c r="B17541" t="s">
        <v>29449</v>
      </c>
      <c r="C17541" t="s">
        <v>34</v>
      </c>
      <c r="D17541" t="s">
        <v>35</v>
      </c>
      <c r="E17541">
        <v>1</v>
      </c>
      <c r="F17541" s="2">
        <v>1101.51</v>
      </c>
      <c r="G17541" s="3">
        <v>2272</v>
      </c>
      <c r="H17541" s="3">
        <v>11.0151</v>
      </c>
      <c r="I17541" s="3">
        <v>51.770969999999998</v>
      </c>
      <c r="J17541" s="3">
        <v>1164.2960700000001</v>
      </c>
      <c r="K17541" s="3">
        <v>1791.2247230769231</v>
      </c>
      <c r="L17541" s="4">
        <v>0.34999999999999992</v>
      </c>
    </row>
    <row r="17542" spans="1:12" x14ac:dyDescent="0.35">
      <c r="A17542" s="1">
        <v>50142</v>
      </c>
      <c r="B17542" t="s">
        <v>29450</v>
      </c>
      <c r="C17542" t="s">
        <v>34</v>
      </c>
      <c r="D17542" t="s">
        <v>35</v>
      </c>
      <c r="E17542">
        <v>1</v>
      </c>
      <c r="F17542" s="2">
        <v>217.17</v>
      </c>
      <c r="G17542" s="3">
        <v>448</v>
      </c>
      <c r="H17542" s="3">
        <v>2.1717</v>
      </c>
      <c r="I17542" s="3">
        <v>10.206989999999999</v>
      </c>
      <c r="J17542" s="3">
        <v>229.54868999999997</v>
      </c>
      <c r="K17542" s="3">
        <v>353.15183076923068</v>
      </c>
      <c r="L17542" s="4">
        <v>0.34999999999999992</v>
      </c>
    </row>
    <row r="17543" spans="1:12" x14ac:dyDescent="0.35">
      <c r="A17543" s="1" t="s">
        <v>29451</v>
      </c>
      <c r="B17543" t="s">
        <v>29452</v>
      </c>
      <c r="C17543" t="s">
        <v>34</v>
      </c>
      <c r="D17543" t="s">
        <v>35</v>
      </c>
      <c r="E17543">
        <v>1</v>
      </c>
      <c r="F17543" s="2">
        <v>7.98</v>
      </c>
      <c r="G17543" s="3">
        <v>17</v>
      </c>
      <c r="H17543" s="3">
        <v>7.980000000000001E-2</v>
      </c>
      <c r="I17543" s="3">
        <v>0.37506</v>
      </c>
      <c r="J17543" s="3">
        <v>8.4348600000000005</v>
      </c>
      <c r="K17543" s="3">
        <v>12.976707692307693</v>
      </c>
      <c r="L17543" s="4">
        <v>0.35000000000000003</v>
      </c>
    </row>
    <row r="17544" spans="1:12" x14ac:dyDescent="0.35">
      <c r="A17544" s="1" t="s">
        <v>29453</v>
      </c>
      <c r="B17544" t="s">
        <v>29454</v>
      </c>
      <c r="C17544" t="s">
        <v>34</v>
      </c>
      <c r="D17544" t="s">
        <v>35</v>
      </c>
      <c r="E17544">
        <v>1</v>
      </c>
      <c r="F17544" s="2">
        <v>9.31</v>
      </c>
      <c r="G17544" s="3">
        <v>20</v>
      </c>
      <c r="H17544" s="3">
        <v>9.3100000000000002E-2</v>
      </c>
      <c r="I17544" s="3">
        <v>0.43757000000000001</v>
      </c>
      <c r="J17544" s="3">
        <v>9.8406699999999994</v>
      </c>
      <c r="K17544" s="3">
        <v>15.139492307692306</v>
      </c>
      <c r="L17544" s="4">
        <v>0.35</v>
      </c>
    </row>
    <row r="17545" spans="1:12" x14ac:dyDescent="0.35">
      <c r="A17545" s="1" t="s">
        <v>29455</v>
      </c>
      <c r="B17545" t="s">
        <v>29456</v>
      </c>
      <c r="C17545" t="s">
        <v>13</v>
      </c>
      <c r="D17545" t="s">
        <v>14</v>
      </c>
      <c r="E17545">
        <v>1</v>
      </c>
      <c r="F17545" s="2">
        <v>761.09</v>
      </c>
      <c r="G17545" s="3">
        <v>1570</v>
      </c>
      <c r="H17545" s="3">
        <v>7.6109000000000009</v>
      </c>
      <c r="I17545" s="3">
        <v>35.771230000000003</v>
      </c>
      <c r="J17545" s="3">
        <v>804.47213000000011</v>
      </c>
      <c r="K17545" s="3">
        <v>1237.649430769231</v>
      </c>
      <c r="L17545" s="4">
        <v>0.35000000000000003</v>
      </c>
    </row>
    <row r="17546" spans="1:12" x14ac:dyDescent="0.35">
      <c r="A17546" s="1" t="s">
        <v>29457</v>
      </c>
      <c r="B17546" t="s">
        <v>29458</v>
      </c>
      <c r="C17546" t="s">
        <v>34</v>
      </c>
      <c r="D17546" t="s">
        <v>35</v>
      </c>
      <c r="E17546">
        <v>1</v>
      </c>
      <c r="F17546" s="2">
        <v>10.75</v>
      </c>
      <c r="G17546" s="3">
        <v>23</v>
      </c>
      <c r="H17546" s="3">
        <v>0.1075</v>
      </c>
      <c r="I17546" s="3">
        <v>0.50524999999999998</v>
      </c>
      <c r="J17546" s="3">
        <v>11.36275</v>
      </c>
      <c r="K17546" s="3">
        <v>17.481153846153845</v>
      </c>
      <c r="L17546" s="4">
        <v>0.34999999999999992</v>
      </c>
    </row>
    <row r="17547" spans="1:12" x14ac:dyDescent="0.35">
      <c r="A17547" s="1" t="s">
        <v>29459</v>
      </c>
      <c r="B17547" t="s">
        <v>29460</v>
      </c>
      <c r="C17547" t="s">
        <v>34</v>
      </c>
      <c r="D17547" t="s">
        <v>35</v>
      </c>
      <c r="E17547">
        <v>1</v>
      </c>
      <c r="F17547" s="2">
        <v>92.45</v>
      </c>
      <c r="G17547" s="3">
        <v>191</v>
      </c>
      <c r="H17547" s="3">
        <v>0.9245000000000001</v>
      </c>
      <c r="I17547" s="3">
        <v>4.3451500000000003</v>
      </c>
      <c r="J17547" s="3">
        <v>97.719650000000001</v>
      </c>
      <c r="K17547" s="3">
        <v>150.33792307692306</v>
      </c>
      <c r="L17547" s="4">
        <v>0.34999999999999992</v>
      </c>
    </row>
    <row r="17548" spans="1:12" x14ac:dyDescent="0.35">
      <c r="A17548" s="1" t="s">
        <v>29461</v>
      </c>
      <c r="B17548" t="s">
        <v>29462</v>
      </c>
      <c r="C17548" t="s">
        <v>13</v>
      </c>
      <c r="D17548" t="s">
        <v>14</v>
      </c>
      <c r="E17548">
        <v>1</v>
      </c>
      <c r="F17548" s="2">
        <v>26.11</v>
      </c>
      <c r="G17548" s="3">
        <v>54</v>
      </c>
      <c r="H17548" s="3">
        <v>0.2611</v>
      </c>
      <c r="I17548" s="3">
        <v>1.2271699999999999</v>
      </c>
      <c r="J17548" s="3">
        <v>27.598269999999999</v>
      </c>
      <c r="K17548" s="3">
        <v>42.458876923076922</v>
      </c>
      <c r="L17548" s="4">
        <v>0.35</v>
      </c>
    </row>
    <row r="17549" spans="1:12" x14ac:dyDescent="0.35">
      <c r="A17549" s="1" t="s">
        <v>29463</v>
      </c>
      <c r="B17549" t="s">
        <v>29464</v>
      </c>
      <c r="C17549" t="s">
        <v>34</v>
      </c>
      <c r="D17549" t="s">
        <v>35</v>
      </c>
      <c r="E17549">
        <v>1</v>
      </c>
      <c r="F17549" s="2">
        <v>580.5</v>
      </c>
      <c r="G17549" s="3">
        <v>1197</v>
      </c>
      <c r="H17549" s="3">
        <v>5.8049999999999997</v>
      </c>
      <c r="I17549" s="3">
        <v>27.2835</v>
      </c>
      <c r="J17549" s="3">
        <v>613.58849999999995</v>
      </c>
      <c r="K17549" s="3">
        <v>943.98230769230759</v>
      </c>
      <c r="L17549" s="4">
        <v>0.35</v>
      </c>
    </row>
    <row r="17550" spans="1:12" x14ac:dyDescent="0.35">
      <c r="A17550" s="1" t="s">
        <v>29465</v>
      </c>
      <c r="B17550" t="s">
        <v>29466</v>
      </c>
      <c r="C17550" t="s">
        <v>34</v>
      </c>
      <c r="D17550" t="s">
        <v>35</v>
      </c>
      <c r="E17550">
        <v>1</v>
      </c>
      <c r="F17550" s="2">
        <v>29.26</v>
      </c>
      <c r="G17550" s="3">
        <v>61</v>
      </c>
      <c r="H17550" s="3">
        <v>0.29260000000000003</v>
      </c>
      <c r="I17550" s="3">
        <v>1.3752200000000001</v>
      </c>
      <c r="J17550" s="3">
        <v>30.927820000000001</v>
      </c>
      <c r="K17550" s="3">
        <v>47.58126153846154</v>
      </c>
      <c r="L17550" s="4">
        <v>0.35000000000000003</v>
      </c>
    </row>
    <row r="17551" spans="1:12" x14ac:dyDescent="0.35">
      <c r="A17551" s="1" t="s">
        <v>29467</v>
      </c>
      <c r="B17551" t="s">
        <v>27230</v>
      </c>
      <c r="C17551" t="s">
        <v>34</v>
      </c>
      <c r="D17551" t="s">
        <v>35</v>
      </c>
      <c r="E17551">
        <v>1</v>
      </c>
      <c r="F17551" s="2">
        <v>9132.75</v>
      </c>
      <c r="G17551" s="3">
        <v>18831</v>
      </c>
      <c r="H17551" s="3">
        <v>91.327500000000001</v>
      </c>
      <c r="I17551" s="3">
        <v>429.23925000000003</v>
      </c>
      <c r="J17551" s="3">
        <v>9653.31675</v>
      </c>
      <c r="K17551" s="3">
        <v>14851.256538461537</v>
      </c>
      <c r="L17551" s="4">
        <v>0.35</v>
      </c>
    </row>
    <row r="17552" spans="1:12" x14ac:dyDescent="0.35">
      <c r="A17552" s="1" t="s">
        <v>29468</v>
      </c>
      <c r="B17552" t="s">
        <v>29469</v>
      </c>
      <c r="C17552" t="s">
        <v>34</v>
      </c>
      <c r="D17552" t="s">
        <v>35</v>
      </c>
      <c r="E17552">
        <v>1</v>
      </c>
      <c r="F17552" s="2">
        <v>2420.1</v>
      </c>
      <c r="G17552" s="3">
        <v>4990</v>
      </c>
      <c r="H17552" s="3">
        <v>24.201000000000001</v>
      </c>
      <c r="I17552" s="3">
        <v>113.74469999999999</v>
      </c>
      <c r="J17552" s="3">
        <v>2558.0457000000001</v>
      </c>
      <c r="K17552" s="3">
        <v>3935.454923076923</v>
      </c>
      <c r="L17552" s="4">
        <v>0.35</v>
      </c>
    </row>
    <row r="17553" spans="1:12" x14ac:dyDescent="0.35">
      <c r="A17553" s="1" t="s">
        <v>29470</v>
      </c>
      <c r="B17553" t="s">
        <v>29471</v>
      </c>
      <c r="C17553" t="s">
        <v>34</v>
      </c>
      <c r="D17553" t="s">
        <v>35</v>
      </c>
      <c r="E17553">
        <v>1</v>
      </c>
      <c r="F17553" s="2">
        <v>59.18</v>
      </c>
      <c r="G17553" s="3">
        <v>123</v>
      </c>
      <c r="H17553" s="3">
        <v>0.59179999999999999</v>
      </c>
      <c r="I17553" s="3">
        <v>2.78146</v>
      </c>
      <c r="J17553" s="3">
        <v>62.553260000000002</v>
      </c>
      <c r="K17553" s="3">
        <v>96.235784615384617</v>
      </c>
      <c r="L17553" s="4">
        <v>0.35</v>
      </c>
    </row>
    <row r="17554" spans="1:12" x14ac:dyDescent="0.35">
      <c r="A17554" s="1" t="s">
        <v>29472</v>
      </c>
      <c r="B17554" t="s">
        <v>29473</v>
      </c>
      <c r="C17554" t="s">
        <v>34</v>
      </c>
      <c r="D17554" t="s">
        <v>35</v>
      </c>
      <c r="E17554">
        <v>1</v>
      </c>
      <c r="F17554" s="2">
        <v>151.47</v>
      </c>
      <c r="G17554" s="3">
        <v>313</v>
      </c>
      <c r="H17554" s="3">
        <v>1.5146999999999999</v>
      </c>
      <c r="I17554" s="3">
        <v>7.1190899999999999</v>
      </c>
      <c r="J17554" s="3">
        <v>160.10379</v>
      </c>
      <c r="K17554" s="3">
        <v>246.31352307692308</v>
      </c>
      <c r="L17554" s="4">
        <v>0.35</v>
      </c>
    </row>
    <row r="17555" spans="1:12" x14ac:dyDescent="0.35">
      <c r="A17555" s="1" t="s">
        <v>29474</v>
      </c>
      <c r="B17555" t="s">
        <v>28902</v>
      </c>
      <c r="C17555" t="s">
        <v>34</v>
      </c>
      <c r="D17555" t="s">
        <v>35</v>
      </c>
      <c r="E17555">
        <v>1</v>
      </c>
      <c r="F17555" s="2">
        <v>333.25</v>
      </c>
      <c r="G17555" s="3">
        <v>688</v>
      </c>
      <c r="H17555" s="3">
        <v>3.3325</v>
      </c>
      <c r="I17555" s="3">
        <v>15.662750000000001</v>
      </c>
      <c r="J17555" s="3">
        <v>352.24525</v>
      </c>
      <c r="K17555" s="3">
        <v>541.91576923076923</v>
      </c>
      <c r="L17555" s="4">
        <v>0.35</v>
      </c>
    </row>
    <row r="17556" spans="1:12" x14ac:dyDescent="0.35">
      <c r="A17556" s="1" t="s">
        <v>29475</v>
      </c>
      <c r="B17556" t="s">
        <v>28236</v>
      </c>
      <c r="C17556" t="s">
        <v>34</v>
      </c>
      <c r="D17556" t="s">
        <v>35</v>
      </c>
      <c r="E17556">
        <v>1</v>
      </c>
      <c r="F17556" s="2">
        <v>18084.330000000002</v>
      </c>
      <c r="G17556" s="3">
        <v>37288</v>
      </c>
      <c r="H17556" s="3">
        <v>180.84330000000003</v>
      </c>
      <c r="I17556" s="3">
        <v>849.96351000000004</v>
      </c>
      <c r="J17556" s="3">
        <v>19115.136810000004</v>
      </c>
      <c r="K17556" s="3">
        <v>29407.902784615388</v>
      </c>
      <c r="L17556" s="4">
        <v>0.34999999999999992</v>
      </c>
    </row>
    <row r="17557" spans="1:12" x14ac:dyDescent="0.35">
      <c r="A17557" s="1" t="s">
        <v>29476</v>
      </c>
      <c r="B17557" t="s">
        <v>29477</v>
      </c>
      <c r="C17557" t="s">
        <v>34</v>
      </c>
      <c r="D17557" t="s">
        <v>35</v>
      </c>
      <c r="E17557">
        <v>1</v>
      </c>
      <c r="F17557" s="2">
        <v>5.98</v>
      </c>
      <c r="G17557" s="3">
        <v>13</v>
      </c>
      <c r="H17557" s="3">
        <v>5.9800000000000006E-2</v>
      </c>
      <c r="I17557" s="3">
        <v>0.28106000000000003</v>
      </c>
      <c r="J17557" s="3">
        <v>6.3208600000000006</v>
      </c>
      <c r="K17557" s="3">
        <v>9.724400000000001</v>
      </c>
      <c r="L17557" s="4">
        <v>0.35000000000000003</v>
      </c>
    </row>
    <row r="17558" spans="1:12" x14ac:dyDescent="0.35">
      <c r="A17558" s="1" t="s">
        <v>29478</v>
      </c>
      <c r="B17558" t="s">
        <v>29479</v>
      </c>
      <c r="C17558" t="s">
        <v>34</v>
      </c>
      <c r="D17558" t="s">
        <v>35</v>
      </c>
      <c r="E17558">
        <v>1</v>
      </c>
      <c r="F17558" s="2">
        <v>19.28</v>
      </c>
      <c r="G17558" s="3">
        <v>40</v>
      </c>
      <c r="H17558" s="3">
        <v>0.19280000000000003</v>
      </c>
      <c r="I17558" s="3">
        <v>0.90616000000000008</v>
      </c>
      <c r="J17558" s="3">
        <v>20.378959999999999</v>
      </c>
      <c r="K17558" s="3">
        <v>31.352246153846153</v>
      </c>
      <c r="L17558" s="4">
        <v>0.35</v>
      </c>
    </row>
    <row r="17559" spans="1:12" x14ac:dyDescent="0.35">
      <c r="A17559" s="1" t="s">
        <v>29480</v>
      </c>
      <c r="B17559" t="s">
        <v>29481</v>
      </c>
      <c r="C17559" t="s">
        <v>34</v>
      </c>
      <c r="D17559" t="s">
        <v>35</v>
      </c>
      <c r="E17559">
        <v>1</v>
      </c>
      <c r="F17559" s="2">
        <v>45.88</v>
      </c>
      <c r="G17559" s="3">
        <v>95</v>
      </c>
      <c r="H17559" s="3">
        <v>0.45880000000000004</v>
      </c>
      <c r="I17559" s="3">
        <v>2.1563600000000003</v>
      </c>
      <c r="J17559" s="3">
        <v>48.495159999999998</v>
      </c>
      <c r="K17559" s="3">
        <v>74.607938461538453</v>
      </c>
      <c r="L17559" s="4">
        <v>0.34999999999999992</v>
      </c>
    </row>
    <row r="17560" spans="1:12" x14ac:dyDescent="0.35">
      <c r="A17560" s="1" t="s">
        <v>29482</v>
      </c>
      <c r="B17560" t="s">
        <v>29483</v>
      </c>
      <c r="C17560" t="s">
        <v>34</v>
      </c>
      <c r="D17560" t="s">
        <v>35</v>
      </c>
      <c r="E17560">
        <v>1</v>
      </c>
      <c r="F17560" s="2">
        <v>198.13</v>
      </c>
      <c r="G17560" s="3">
        <v>409</v>
      </c>
      <c r="H17560" s="3">
        <v>1.9813000000000001</v>
      </c>
      <c r="I17560" s="3">
        <v>9.3121100000000006</v>
      </c>
      <c r="J17560" s="3">
        <v>209.42340999999999</v>
      </c>
      <c r="K17560" s="3">
        <v>322.18986153846151</v>
      </c>
      <c r="L17560" s="4">
        <v>0.35</v>
      </c>
    </row>
    <row r="17561" spans="1:12" x14ac:dyDescent="0.35">
      <c r="A17561" s="1" t="s">
        <v>29484</v>
      </c>
      <c r="B17561" t="s">
        <v>29071</v>
      </c>
      <c r="C17561" t="s">
        <v>34</v>
      </c>
      <c r="D17561" t="s">
        <v>35</v>
      </c>
      <c r="E17561">
        <v>1</v>
      </c>
      <c r="F17561" s="2">
        <v>107.5</v>
      </c>
      <c r="G17561" s="3">
        <v>222</v>
      </c>
      <c r="H17561" s="3">
        <v>1.075</v>
      </c>
      <c r="I17561" s="3">
        <v>5.0525000000000002</v>
      </c>
      <c r="J17561" s="3">
        <v>113.6275</v>
      </c>
      <c r="K17561" s="3">
        <v>174.81153846153845</v>
      </c>
      <c r="L17561" s="4">
        <v>0.35</v>
      </c>
    </row>
    <row r="17562" spans="1:12" x14ac:dyDescent="0.35">
      <c r="A17562" s="1">
        <v>40231</v>
      </c>
      <c r="B17562" t="s">
        <v>12646</v>
      </c>
      <c r="C17562" t="s">
        <v>34</v>
      </c>
      <c r="D17562" t="s">
        <v>35</v>
      </c>
      <c r="E17562">
        <v>1</v>
      </c>
      <c r="F17562" s="2">
        <v>20.58</v>
      </c>
      <c r="G17562" s="3">
        <v>43</v>
      </c>
      <c r="H17562" s="3">
        <v>0.20579999999999998</v>
      </c>
      <c r="I17562" s="3">
        <v>0.9672599999999999</v>
      </c>
      <c r="J17562" s="3">
        <v>21.753059999999998</v>
      </c>
      <c r="K17562" s="3">
        <v>33.46624615384615</v>
      </c>
      <c r="L17562" s="4">
        <v>0.35</v>
      </c>
    </row>
    <row r="17563" spans="1:12" x14ac:dyDescent="0.35">
      <c r="A17563" s="1" t="s">
        <v>29485</v>
      </c>
      <c r="B17563" t="s">
        <v>28236</v>
      </c>
      <c r="C17563" t="s">
        <v>34</v>
      </c>
      <c r="D17563" t="s">
        <v>35</v>
      </c>
      <c r="E17563">
        <v>1</v>
      </c>
      <c r="F17563" s="2">
        <v>20062.349999999999</v>
      </c>
      <c r="G17563" s="3">
        <v>41366</v>
      </c>
      <c r="H17563" s="3">
        <v>200.62349999999998</v>
      </c>
      <c r="I17563" s="3">
        <v>942.93044999999995</v>
      </c>
      <c r="J17563" s="3">
        <v>21205.90395</v>
      </c>
      <c r="K17563" s="3">
        <v>32624.467615384616</v>
      </c>
      <c r="L17563" s="4">
        <v>0.35000000000000003</v>
      </c>
    </row>
    <row r="17564" spans="1:12" x14ac:dyDescent="0.35">
      <c r="A17564" s="1" t="s">
        <v>29486</v>
      </c>
      <c r="B17564" t="s">
        <v>29487</v>
      </c>
      <c r="C17564" t="s">
        <v>34</v>
      </c>
      <c r="D17564" t="s">
        <v>35</v>
      </c>
      <c r="E17564">
        <v>1</v>
      </c>
      <c r="F17564" s="2">
        <v>25.93</v>
      </c>
      <c r="G17564" s="3">
        <v>54</v>
      </c>
      <c r="H17564" s="3">
        <v>0.25929999999999997</v>
      </c>
      <c r="I17564" s="3">
        <v>1.21871</v>
      </c>
      <c r="J17564" s="3">
        <v>27.408010000000001</v>
      </c>
      <c r="K17564" s="3">
        <v>42.166169230769228</v>
      </c>
      <c r="L17564" s="4">
        <v>0.34999999999999992</v>
      </c>
    </row>
    <row r="17565" spans="1:12" x14ac:dyDescent="0.35">
      <c r="A17565" s="1" t="s">
        <v>29488</v>
      </c>
      <c r="B17565" t="s">
        <v>29489</v>
      </c>
      <c r="C17565" t="s">
        <v>34</v>
      </c>
      <c r="D17565" t="s">
        <v>35</v>
      </c>
      <c r="E17565">
        <v>1</v>
      </c>
      <c r="F17565" s="2">
        <v>32.25</v>
      </c>
      <c r="G17565" s="3">
        <v>67</v>
      </c>
      <c r="H17565" s="3">
        <v>0.32250000000000001</v>
      </c>
      <c r="I17565" s="3">
        <v>1.5157499999999999</v>
      </c>
      <c r="J17565" s="3">
        <v>34.088249999999995</v>
      </c>
      <c r="K17565" s="3">
        <v>52.443461538461527</v>
      </c>
      <c r="L17565" s="4">
        <v>0.35</v>
      </c>
    </row>
    <row r="17566" spans="1:12" x14ac:dyDescent="0.35">
      <c r="A17566" s="1" t="s">
        <v>29490</v>
      </c>
      <c r="B17566" t="s">
        <v>28236</v>
      </c>
      <c r="C17566" t="s">
        <v>34</v>
      </c>
      <c r="D17566" t="s">
        <v>35</v>
      </c>
      <c r="E17566">
        <v>1</v>
      </c>
      <c r="F17566" s="2">
        <v>22034.43</v>
      </c>
      <c r="G17566" s="3">
        <v>45432</v>
      </c>
      <c r="H17566" s="3">
        <v>220.3443</v>
      </c>
      <c r="I17566" s="3">
        <v>1035.6182100000001</v>
      </c>
      <c r="J17566" s="3">
        <v>23290.392510000001</v>
      </c>
      <c r="K17566" s="3">
        <v>35831.373092307695</v>
      </c>
      <c r="L17566" s="4">
        <v>0.35</v>
      </c>
    </row>
    <row r="17567" spans="1:12" x14ac:dyDescent="0.35">
      <c r="A17567" s="1" t="s">
        <v>29491</v>
      </c>
      <c r="B17567" t="s">
        <v>29492</v>
      </c>
      <c r="C17567" t="s">
        <v>34</v>
      </c>
      <c r="D17567" t="s">
        <v>35</v>
      </c>
      <c r="E17567">
        <v>1</v>
      </c>
      <c r="F17567" s="2">
        <v>235.4</v>
      </c>
      <c r="G17567" s="3">
        <v>486</v>
      </c>
      <c r="H17567" s="3">
        <v>2.3540000000000001</v>
      </c>
      <c r="I17567" s="3">
        <v>11.063800000000001</v>
      </c>
      <c r="J17567" s="3">
        <v>248.81780000000003</v>
      </c>
      <c r="K17567" s="3">
        <v>382.79661538461545</v>
      </c>
      <c r="L17567" s="4">
        <v>0.35000000000000003</v>
      </c>
    </row>
    <row r="17568" spans="1:12" x14ac:dyDescent="0.35">
      <c r="A17568" s="1" t="s">
        <v>29493</v>
      </c>
      <c r="B17568" t="s">
        <v>20307</v>
      </c>
      <c r="C17568" t="s">
        <v>34</v>
      </c>
      <c r="D17568" t="s">
        <v>35</v>
      </c>
      <c r="E17568">
        <v>1</v>
      </c>
      <c r="F17568" s="2">
        <v>390.81</v>
      </c>
      <c r="G17568" s="3">
        <v>806</v>
      </c>
      <c r="H17568" s="3">
        <v>3.9081000000000001</v>
      </c>
      <c r="I17568" s="3">
        <v>18.368069999999999</v>
      </c>
      <c r="J17568" s="3">
        <v>413.08616999999998</v>
      </c>
      <c r="K17568" s="3">
        <v>635.51718461538462</v>
      </c>
      <c r="L17568" s="4">
        <v>0.35000000000000003</v>
      </c>
    </row>
    <row r="17569" spans="1:12" x14ac:dyDescent="0.35">
      <c r="A17569" s="1" t="s">
        <v>29494</v>
      </c>
      <c r="B17569" t="s">
        <v>29495</v>
      </c>
      <c r="C17569" t="s">
        <v>34</v>
      </c>
      <c r="D17569" t="s">
        <v>35</v>
      </c>
      <c r="E17569">
        <v>1</v>
      </c>
      <c r="F17569" s="2">
        <v>265.33</v>
      </c>
      <c r="G17569" s="3">
        <v>548</v>
      </c>
      <c r="H17569" s="3">
        <v>2.6532999999999998</v>
      </c>
      <c r="I17569" s="3">
        <v>12.470509999999999</v>
      </c>
      <c r="J17569" s="3">
        <v>280.45380999999998</v>
      </c>
      <c r="K17569" s="3">
        <v>431.46739999999994</v>
      </c>
      <c r="L17569" s="4">
        <v>0.35</v>
      </c>
    </row>
    <row r="17570" spans="1:12" x14ac:dyDescent="0.35">
      <c r="A17570" s="1" t="s">
        <v>29496</v>
      </c>
      <c r="B17570" t="s">
        <v>23384</v>
      </c>
      <c r="C17570" t="s">
        <v>34</v>
      </c>
      <c r="D17570" t="s">
        <v>35</v>
      </c>
      <c r="E17570">
        <v>1</v>
      </c>
      <c r="F17570" s="2">
        <v>12863.07</v>
      </c>
      <c r="G17570" s="3">
        <v>26522</v>
      </c>
      <c r="H17570" s="3">
        <v>128.63069999999999</v>
      </c>
      <c r="I17570" s="3">
        <v>604.56429000000003</v>
      </c>
      <c r="J17570" s="3">
        <v>13596.26499</v>
      </c>
      <c r="K17570" s="3">
        <v>20917.330753846152</v>
      </c>
      <c r="L17570" s="4">
        <v>0.35</v>
      </c>
    </row>
    <row r="17571" spans="1:12" x14ac:dyDescent="0.35">
      <c r="A17571" s="1">
        <v>50598</v>
      </c>
      <c r="B17571" t="s">
        <v>29497</v>
      </c>
      <c r="C17571" t="s">
        <v>34</v>
      </c>
      <c r="D17571" t="s">
        <v>35</v>
      </c>
      <c r="E17571">
        <v>1</v>
      </c>
      <c r="F17571" s="2">
        <v>944.33</v>
      </c>
      <c r="G17571" s="3">
        <v>1948</v>
      </c>
      <c r="H17571" s="3">
        <v>9.4433000000000007</v>
      </c>
      <c r="I17571" s="3">
        <v>44.383510000000001</v>
      </c>
      <c r="J17571" s="3">
        <v>998.15681000000006</v>
      </c>
      <c r="K17571" s="3">
        <v>1535.6258615384615</v>
      </c>
      <c r="L17571" s="4">
        <v>0.35</v>
      </c>
    </row>
    <row r="17572" spans="1:12" x14ac:dyDescent="0.35">
      <c r="A17572" s="1" t="s">
        <v>29498</v>
      </c>
      <c r="B17572" t="s">
        <v>20134</v>
      </c>
      <c r="C17572" t="s">
        <v>34</v>
      </c>
      <c r="D17572" t="s">
        <v>35</v>
      </c>
      <c r="E17572">
        <v>1</v>
      </c>
      <c r="F17572" s="2">
        <v>6510.24</v>
      </c>
      <c r="G17572" s="3">
        <v>13424</v>
      </c>
      <c r="H17572" s="3">
        <v>65.102400000000003</v>
      </c>
      <c r="I17572" s="3">
        <v>305.98127999999997</v>
      </c>
      <c r="J17572" s="3">
        <v>6881.3236799999995</v>
      </c>
      <c r="K17572" s="3">
        <v>10586.651815384614</v>
      </c>
      <c r="L17572" s="4">
        <v>0.34999999999999992</v>
      </c>
    </row>
    <row r="17573" spans="1:12" x14ac:dyDescent="0.35">
      <c r="A17573" s="1" t="s">
        <v>29499</v>
      </c>
      <c r="B17573" t="s">
        <v>29500</v>
      </c>
      <c r="C17573" t="s">
        <v>34</v>
      </c>
      <c r="D17573" t="s">
        <v>35</v>
      </c>
      <c r="E17573">
        <v>1</v>
      </c>
      <c r="F17573" s="2">
        <v>32.58</v>
      </c>
      <c r="G17573" s="3">
        <v>68</v>
      </c>
      <c r="H17573" s="3">
        <v>0.32579999999999998</v>
      </c>
      <c r="I17573" s="3">
        <v>1.5312599999999998</v>
      </c>
      <c r="J17573" s="3">
        <v>34.437060000000002</v>
      </c>
      <c r="K17573" s="3">
        <v>52.98009230769231</v>
      </c>
      <c r="L17573" s="4">
        <v>0.35</v>
      </c>
    </row>
    <row r="17574" spans="1:12" x14ac:dyDescent="0.35">
      <c r="A17574" s="1" t="s">
        <v>29501</v>
      </c>
      <c r="B17574" t="s">
        <v>29502</v>
      </c>
      <c r="C17574" t="s">
        <v>34</v>
      </c>
      <c r="D17574" t="s">
        <v>35</v>
      </c>
      <c r="E17574">
        <v>1</v>
      </c>
      <c r="F17574" s="2">
        <v>252.69</v>
      </c>
      <c r="G17574" s="3">
        <v>522</v>
      </c>
      <c r="H17574" s="3">
        <v>2.5268999999999999</v>
      </c>
      <c r="I17574" s="3">
        <v>11.876429999999999</v>
      </c>
      <c r="J17574" s="3">
        <v>267.09333000000004</v>
      </c>
      <c r="K17574" s="3">
        <v>410.91281538461544</v>
      </c>
      <c r="L17574" s="4">
        <v>0.35</v>
      </c>
    </row>
    <row r="17575" spans="1:12" x14ac:dyDescent="0.35">
      <c r="A17575" s="1" t="s">
        <v>29503</v>
      </c>
      <c r="B17575" t="s">
        <v>29504</v>
      </c>
      <c r="C17575" t="s">
        <v>34</v>
      </c>
      <c r="D17575" t="s">
        <v>35</v>
      </c>
      <c r="E17575">
        <v>1</v>
      </c>
      <c r="F17575" s="2">
        <v>109.72</v>
      </c>
      <c r="G17575" s="3">
        <v>227</v>
      </c>
      <c r="H17575" s="3">
        <v>1.0972</v>
      </c>
      <c r="I17575" s="3">
        <v>5.1568399999999999</v>
      </c>
      <c r="J17575" s="3">
        <v>115.97404</v>
      </c>
      <c r="K17575" s="3">
        <v>178.42159999999998</v>
      </c>
      <c r="L17575" s="4">
        <v>0.34999999999999992</v>
      </c>
    </row>
    <row r="17576" spans="1:12" x14ac:dyDescent="0.35">
      <c r="A17576" s="1" t="s">
        <v>29505</v>
      </c>
      <c r="B17576" t="s">
        <v>23384</v>
      </c>
      <c r="C17576" t="s">
        <v>34</v>
      </c>
      <c r="D17576" t="s">
        <v>35</v>
      </c>
      <c r="E17576">
        <v>1</v>
      </c>
      <c r="F17576" s="2">
        <v>13849.11</v>
      </c>
      <c r="G17576" s="3">
        <v>28555</v>
      </c>
      <c r="H17576" s="3">
        <v>138.49110000000002</v>
      </c>
      <c r="I17576" s="3">
        <v>650.90817000000004</v>
      </c>
      <c r="J17576" s="3">
        <v>14638.50927</v>
      </c>
      <c r="K17576" s="3">
        <v>22520.783492307692</v>
      </c>
      <c r="L17576" s="4">
        <v>0.35</v>
      </c>
    </row>
    <row r="17577" spans="1:12" x14ac:dyDescent="0.35">
      <c r="A17577" s="1" t="s">
        <v>29506</v>
      </c>
      <c r="B17577" t="s">
        <v>29507</v>
      </c>
      <c r="C17577" t="s">
        <v>34</v>
      </c>
      <c r="D17577" t="s">
        <v>35</v>
      </c>
      <c r="E17577">
        <v>1</v>
      </c>
      <c r="F17577" s="2">
        <v>145.63</v>
      </c>
      <c r="G17577" s="3">
        <v>301</v>
      </c>
      <c r="H17577" s="3">
        <v>1.4562999999999999</v>
      </c>
      <c r="I17577" s="3">
        <v>6.8446099999999994</v>
      </c>
      <c r="J17577" s="3">
        <v>153.93090999999998</v>
      </c>
      <c r="K17577" s="3">
        <v>236.81678461538459</v>
      </c>
      <c r="L17577" s="4">
        <v>0.35000000000000003</v>
      </c>
    </row>
    <row r="17578" spans="1:12" x14ac:dyDescent="0.35">
      <c r="A17578" s="1" t="s">
        <v>29508</v>
      </c>
      <c r="B17578" t="s">
        <v>23384</v>
      </c>
      <c r="C17578" t="s">
        <v>34</v>
      </c>
      <c r="D17578" t="s">
        <v>35</v>
      </c>
      <c r="E17578">
        <v>1</v>
      </c>
      <c r="F17578" s="2">
        <v>11871.09</v>
      </c>
      <c r="G17578" s="3">
        <v>24477</v>
      </c>
      <c r="H17578" s="3">
        <v>118.71090000000001</v>
      </c>
      <c r="I17578" s="3">
        <v>557.94123000000002</v>
      </c>
      <c r="J17578" s="3">
        <v>12547.742130000001</v>
      </c>
      <c r="K17578" s="3">
        <v>19304.218661538463</v>
      </c>
      <c r="L17578" s="4">
        <v>0.35000000000000003</v>
      </c>
    </row>
    <row r="17579" spans="1:12" x14ac:dyDescent="0.35">
      <c r="A17579" s="1" t="s">
        <v>29509</v>
      </c>
      <c r="B17579" t="s">
        <v>29510</v>
      </c>
      <c r="C17579" t="s">
        <v>34</v>
      </c>
      <c r="D17579" t="s">
        <v>35</v>
      </c>
      <c r="E17579">
        <v>1</v>
      </c>
      <c r="F17579" s="2">
        <v>159</v>
      </c>
      <c r="G17579" s="3">
        <v>328</v>
      </c>
      <c r="H17579" s="3">
        <v>1.59</v>
      </c>
      <c r="I17579" s="3">
        <v>7.4729999999999999</v>
      </c>
      <c r="J17579" s="3">
        <v>168.06300000000002</v>
      </c>
      <c r="K17579" s="3">
        <v>258.55846153846153</v>
      </c>
      <c r="L17579" s="4">
        <v>0.34999999999999992</v>
      </c>
    </row>
    <row r="17580" spans="1:12" x14ac:dyDescent="0.35">
      <c r="A17580" s="1" t="s">
        <v>29511</v>
      </c>
      <c r="B17580" t="s">
        <v>29512</v>
      </c>
      <c r="C17580" t="s">
        <v>34</v>
      </c>
      <c r="D17580" t="s">
        <v>35</v>
      </c>
      <c r="E17580">
        <v>1</v>
      </c>
      <c r="F17580" s="2">
        <v>107.5</v>
      </c>
      <c r="G17580" s="3">
        <v>222</v>
      </c>
      <c r="H17580" s="3">
        <v>1.075</v>
      </c>
      <c r="I17580" s="3">
        <v>5.0525000000000002</v>
      </c>
      <c r="J17580" s="3">
        <v>113.6275</v>
      </c>
      <c r="K17580" s="3">
        <v>174.81153846153845</v>
      </c>
      <c r="L17580" s="4">
        <v>0.35</v>
      </c>
    </row>
    <row r="17581" spans="1:12" x14ac:dyDescent="0.35">
      <c r="A17581" s="1" t="s">
        <v>29513</v>
      </c>
      <c r="B17581" t="s">
        <v>29514</v>
      </c>
      <c r="C17581" t="s">
        <v>34</v>
      </c>
      <c r="D17581" t="s">
        <v>35</v>
      </c>
      <c r="E17581">
        <v>1</v>
      </c>
      <c r="F17581" s="2">
        <v>408.5</v>
      </c>
      <c r="G17581" s="3">
        <v>843</v>
      </c>
      <c r="H17581" s="3">
        <v>4.085</v>
      </c>
      <c r="I17581" s="3">
        <v>19.1995</v>
      </c>
      <c r="J17581" s="3">
        <v>431.78449999999998</v>
      </c>
      <c r="K17581" s="3">
        <v>664.28384615384607</v>
      </c>
      <c r="L17581" s="4">
        <v>0.34999999999999992</v>
      </c>
    </row>
    <row r="17582" spans="1:12" x14ac:dyDescent="0.35">
      <c r="A17582" s="1" t="s">
        <v>29515</v>
      </c>
      <c r="B17582" t="s">
        <v>29516</v>
      </c>
      <c r="C17582" t="s">
        <v>34</v>
      </c>
      <c r="D17582" t="s">
        <v>35</v>
      </c>
      <c r="E17582">
        <v>1</v>
      </c>
      <c r="F17582" s="2">
        <v>72.48</v>
      </c>
      <c r="G17582" s="3">
        <v>150</v>
      </c>
      <c r="H17582" s="3">
        <v>0.7248</v>
      </c>
      <c r="I17582" s="3">
        <v>3.4065600000000003</v>
      </c>
      <c r="J17582" s="3">
        <v>76.611360000000005</v>
      </c>
      <c r="K17582" s="3">
        <v>117.86363076923077</v>
      </c>
      <c r="L17582" s="4">
        <v>0.34999999999999992</v>
      </c>
    </row>
    <row r="17583" spans="1:12" x14ac:dyDescent="0.35">
      <c r="A17583" s="1" t="s">
        <v>29517</v>
      </c>
      <c r="B17583" t="s">
        <v>20790</v>
      </c>
      <c r="C17583" t="s">
        <v>34</v>
      </c>
      <c r="D17583" t="s">
        <v>35</v>
      </c>
      <c r="E17583">
        <v>1</v>
      </c>
      <c r="F17583" s="2">
        <v>292.39999999999998</v>
      </c>
      <c r="G17583" s="3">
        <v>603</v>
      </c>
      <c r="H17583" s="3">
        <v>2.9239999999999999</v>
      </c>
      <c r="I17583" s="3">
        <v>13.742799999999999</v>
      </c>
      <c r="J17583" s="3">
        <v>309.06679999999994</v>
      </c>
      <c r="K17583" s="3">
        <v>475.48738461538449</v>
      </c>
      <c r="L17583" s="4">
        <v>0.34999999999999992</v>
      </c>
    </row>
    <row r="17584" spans="1:12" x14ac:dyDescent="0.35">
      <c r="A17584" s="1" t="s">
        <v>29518</v>
      </c>
      <c r="B17584" t="s">
        <v>28236</v>
      </c>
      <c r="C17584" t="s">
        <v>34</v>
      </c>
      <c r="D17584" t="s">
        <v>35</v>
      </c>
      <c r="E17584">
        <v>1</v>
      </c>
      <c r="F17584" s="2">
        <v>14134.23</v>
      </c>
      <c r="G17584" s="3">
        <v>29143</v>
      </c>
      <c r="H17584" s="3">
        <v>141.34229999999999</v>
      </c>
      <c r="I17584" s="3">
        <v>664.30880999999999</v>
      </c>
      <c r="J17584" s="3">
        <v>14939.88111</v>
      </c>
      <c r="K17584" s="3">
        <v>22984.432476923077</v>
      </c>
      <c r="L17584" s="4">
        <v>0.35</v>
      </c>
    </row>
    <row r="17585" spans="1:12" x14ac:dyDescent="0.35">
      <c r="A17585" s="1" t="s">
        <v>29519</v>
      </c>
      <c r="B17585" t="s">
        <v>5808</v>
      </c>
      <c r="C17585" t="s">
        <v>26</v>
      </c>
      <c r="D17585" t="s">
        <v>27</v>
      </c>
      <c r="E17585">
        <v>1</v>
      </c>
      <c r="F17585" s="2">
        <v>405.72</v>
      </c>
      <c r="G17585" s="3">
        <v>837</v>
      </c>
      <c r="H17585" s="3">
        <v>4.0571999999999999</v>
      </c>
      <c r="I17585" s="3">
        <v>19.068840000000002</v>
      </c>
      <c r="J17585" s="3">
        <v>428.84604000000007</v>
      </c>
      <c r="K17585" s="3">
        <v>659.76313846153857</v>
      </c>
      <c r="L17585" s="4">
        <v>0.35</v>
      </c>
    </row>
    <row r="17586" spans="1:12" x14ac:dyDescent="0.35">
      <c r="A17586" s="1" t="s">
        <v>29520</v>
      </c>
      <c r="B17586" t="s">
        <v>29521</v>
      </c>
      <c r="C17586" t="s">
        <v>34</v>
      </c>
      <c r="D17586" t="s">
        <v>35</v>
      </c>
      <c r="E17586">
        <v>1</v>
      </c>
      <c r="F17586" s="2">
        <v>490.72</v>
      </c>
      <c r="G17586" s="3">
        <v>1012</v>
      </c>
      <c r="H17586" s="3">
        <v>4.9072000000000005</v>
      </c>
      <c r="I17586" s="3">
        <v>23.063840000000003</v>
      </c>
      <c r="J17586" s="3">
        <v>518.69104000000004</v>
      </c>
      <c r="K17586" s="3">
        <v>797.98621538461543</v>
      </c>
      <c r="L17586" s="4">
        <v>0.35</v>
      </c>
    </row>
    <row r="17587" spans="1:12" x14ac:dyDescent="0.35">
      <c r="A17587" s="1" t="s">
        <v>29522</v>
      </c>
      <c r="B17587" t="s">
        <v>29014</v>
      </c>
      <c r="C17587" t="s">
        <v>34</v>
      </c>
      <c r="D17587" t="s">
        <v>35</v>
      </c>
      <c r="E17587">
        <v>1</v>
      </c>
      <c r="F17587" s="2">
        <v>285.29000000000002</v>
      </c>
      <c r="G17587" s="3">
        <v>589</v>
      </c>
      <c r="H17587" s="3">
        <v>2.8529000000000004</v>
      </c>
      <c r="I17587" s="3">
        <v>13.40863</v>
      </c>
      <c r="J17587" s="3">
        <v>301.55153000000001</v>
      </c>
      <c r="K17587" s="3">
        <v>463.92543076923079</v>
      </c>
      <c r="L17587" s="4">
        <v>0.35</v>
      </c>
    </row>
    <row r="17588" spans="1:12" x14ac:dyDescent="0.35">
      <c r="A17588" s="1" t="s">
        <v>29523</v>
      </c>
      <c r="B17588" t="s">
        <v>23384</v>
      </c>
      <c r="C17588" t="s">
        <v>34</v>
      </c>
      <c r="D17588" t="s">
        <v>35</v>
      </c>
      <c r="E17588">
        <v>1</v>
      </c>
      <c r="F17588" s="2">
        <v>12367.08</v>
      </c>
      <c r="G17588" s="3">
        <v>25500</v>
      </c>
      <c r="H17588" s="3">
        <v>123.6708</v>
      </c>
      <c r="I17588" s="3">
        <v>581.25275999999997</v>
      </c>
      <c r="J17588" s="3">
        <v>13072.003559999999</v>
      </c>
      <c r="K17588" s="3">
        <v>20110.774707692304</v>
      </c>
      <c r="L17588" s="4">
        <v>0.34999999999999992</v>
      </c>
    </row>
    <row r="17589" spans="1:12" x14ac:dyDescent="0.35">
      <c r="A17589" s="1" t="s">
        <v>29524</v>
      </c>
      <c r="B17589" t="s">
        <v>29525</v>
      </c>
      <c r="C17589" t="s">
        <v>34</v>
      </c>
      <c r="D17589" t="s">
        <v>35</v>
      </c>
      <c r="E17589">
        <v>1</v>
      </c>
      <c r="F17589" s="2">
        <v>79.8</v>
      </c>
      <c r="G17589" s="3">
        <v>165</v>
      </c>
      <c r="H17589" s="3">
        <v>0.79800000000000004</v>
      </c>
      <c r="I17589" s="3">
        <v>3.7505999999999999</v>
      </c>
      <c r="J17589" s="3">
        <v>84.348600000000005</v>
      </c>
      <c r="K17589" s="3">
        <v>129.76707692307693</v>
      </c>
      <c r="L17589" s="4">
        <v>0.35</v>
      </c>
    </row>
    <row r="17590" spans="1:12" x14ac:dyDescent="0.35">
      <c r="A17590" s="1" t="s">
        <v>29526</v>
      </c>
      <c r="B17590" t="s">
        <v>29527</v>
      </c>
      <c r="C17590" t="s">
        <v>34</v>
      </c>
      <c r="D17590" t="s">
        <v>35</v>
      </c>
      <c r="E17590">
        <v>1</v>
      </c>
      <c r="F17590" s="2">
        <v>198.83</v>
      </c>
      <c r="G17590" s="3">
        <v>410</v>
      </c>
      <c r="H17590" s="3">
        <v>1.9883000000000002</v>
      </c>
      <c r="I17590" s="3">
        <v>9.3450100000000003</v>
      </c>
      <c r="J17590" s="3">
        <v>210.16331000000002</v>
      </c>
      <c r="K17590" s="3">
        <v>323.32816923076928</v>
      </c>
      <c r="L17590" s="4">
        <v>0.35000000000000003</v>
      </c>
    </row>
    <row r="17591" spans="1:12" x14ac:dyDescent="0.35">
      <c r="A17591" s="1">
        <v>40006</v>
      </c>
      <c r="B17591" t="s">
        <v>29528</v>
      </c>
      <c r="C17591" t="s">
        <v>34</v>
      </c>
      <c r="D17591" t="s">
        <v>35</v>
      </c>
      <c r="E17591">
        <v>1</v>
      </c>
      <c r="F17591" s="2">
        <v>14.75</v>
      </c>
      <c r="G17591" s="3">
        <v>31</v>
      </c>
      <c r="H17591" s="3">
        <v>0.14749999999999999</v>
      </c>
      <c r="I17591" s="3">
        <v>0.69325000000000003</v>
      </c>
      <c r="J17591" s="3">
        <v>15.590750000000002</v>
      </c>
      <c r="K17591" s="3">
        <v>23.985769230769233</v>
      </c>
      <c r="L17591" s="4">
        <v>0.35</v>
      </c>
    </row>
    <row r="17592" spans="1:12" x14ac:dyDescent="0.35">
      <c r="A17592" s="1" t="s">
        <v>29529</v>
      </c>
      <c r="B17592" t="s">
        <v>29530</v>
      </c>
      <c r="C17592" t="s">
        <v>13</v>
      </c>
      <c r="D17592" t="s">
        <v>14</v>
      </c>
      <c r="E17592">
        <v>1</v>
      </c>
      <c r="F17592" s="2">
        <v>47.89</v>
      </c>
      <c r="G17592" s="3">
        <v>99</v>
      </c>
      <c r="H17592" s="3">
        <v>0.47889999999999999</v>
      </c>
      <c r="I17592" s="3">
        <v>2.2508300000000001</v>
      </c>
      <c r="J17592" s="3">
        <v>50.619730000000004</v>
      </c>
      <c r="K17592" s="3">
        <v>77.876507692307698</v>
      </c>
      <c r="L17592" s="4">
        <v>0.35</v>
      </c>
    </row>
    <row r="17593" spans="1:12" x14ac:dyDescent="0.35">
      <c r="A17593" s="1" t="s">
        <v>29531</v>
      </c>
      <c r="B17593" t="s">
        <v>29532</v>
      </c>
      <c r="C17593" t="s">
        <v>34</v>
      </c>
      <c r="D17593" t="s">
        <v>35</v>
      </c>
      <c r="E17593">
        <v>1</v>
      </c>
      <c r="F17593" s="2">
        <v>9.7899999999999991</v>
      </c>
      <c r="G17593" s="3">
        <v>21</v>
      </c>
      <c r="H17593" s="3">
        <v>9.7899999999999987E-2</v>
      </c>
      <c r="I17593" s="3">
        <v>0.46012999999999998</v>
      </c>
      <c r="J17593" s="3">
        <v>10.348029999999998</v>
      </c>
      <c r="K17593" s="3">
        <v>15.920046153846149</v>
      </c>
      <c r="L17593" s="4">
        <v>0.34999999999999992</v>
      </c>
    </row>
    <row r="17594" spans="1:12" x14ac:dyDescent="0.35">
      <c r="A17594" s="1" t="s">
        <v>29533</v>
      </c>
      <c r="B17594" t="s">
        <v>29534</v>
      </c>
      <c r="C17594" t="s">
        <v>34</v>
      </c>
      <c r="D17594" t="s">
        <v>35</v>
      </c>
      <c r="E17594">
        <v>1</v>
      </c>
      <c r="F17594" s="2">
        <v>32.58</v>
      </c>
      <c r="G17594" s="3">
        <v>68</v>
      </c>
      <c r="H17594" s="3">
        <v>0.32579999999999998</v>
      </c>
      <c r="I17594" s="3">
        <v>1.5312599999999998</v>
      </c>
      <c r="J17594" s="3">
        <v>34.437060000000002</v>
      </c>
      <c r="K17594" s="3">
        <v>52.98009230769231</v>
      </c>
      <c r="L17594" s="4">
        <v>0.35</v>
      </c>
    </row>
    <row r="17595" spans="1:12" x14ac:dyDescent="0.35">
      <c r="A17595" s="1" t="s">
        <v>29535</v>
      </c>
      <c r="B17595" t="s">
        <v>29536</v>
      </c>
      <c r="C17595" t="s">
        <v>26</v>
      </c>
      <c r="D17595" t="s">
        <v>27</v>
      </c>
      <c r="E17595">
        <v>1</v>
      </c>
      <c r="F17595" s="2">
        <v>238.33</v>
      </c>
      <c r="G17595" s="3">
        <v>492</v>
      </c>
      <c r="H17595" s="3">
        <v>2.3833000000000002</v>
      </c>
      <c r="I17595" s="3">
        <v>11.201510000000001</v>
      </c>
      <c r="J17595" s="3">
        <v>251.91481000000002</v>
      </c>
      <c r="K17595" s="3">
        <v>387.56124615384618</v>
      </c>
      <c r="L17595" s="4">
        <v>0.35000000000000003</v>
      </c>
    </row>
    <row r="17596" spans="1:12" x14ac:dyDescent="0.35">
      <c r="A17596" s="1" t="s">
        <v>29537</v>
      </c>
      <c r="B17596" t="s">
        <v>29538</v>
      </c>
      <c r="C17596" t="s">
        <v>34</v>
      </c>
      <c r="D17596" t="s">
        <v>35</v>
      </c>
      <c r="E17596">
        <v>1</v>
      </c>
      <c r="F17596" s="2">
        <v>6781.5</v>
      </c>
      <c r="G17596" s="3">
        <v>13983</v>
      </c>
      <c r="H17596" s="3">
        <v>67.814999999999998</v>
      </c>
      <c r="I17596" s="3">
        <v>318.73050000000001</v>
      </c>
      <c r="J17596" s="3">
        <v>7168.0454999999993</v>
      </c>
      <c r="K17596" s="3">
        <v>11027.762307692306</v>
      </c>
      <c r="L17596" s="4">
        <v>0.35</v>
      </c>
    </row>
    <row r="17597" spans="1:12" x14ac:dyDescent="0.35">
      <c r="A17597" s="1" t="s">
        <v>29539</v>
      </c>
      <c r="B17597" t="s">
        <v>29540</v>
      </c>
      <c r="C17597" t="s">
        <v>34</v>
      </c>
      <c r="D17597" t="s">
        <v>35</v>
      </c>
      <c r="E17597">
        <v>1</v>
      </c>
      <c r="F17597" s="2">
        <v>4078.35</v>
      </c>
      <c r="G17597" s="3">
        <v>8409</v>
      </c>
      <c r="H17597" s="3">
        <v>40.783499999999997</v>
      </c>
      <c r="I17597" s="3">
        <v>191.68244999999999</v>
      </c>
      <c r="J17597" s="3">
        <v>4310.8159500000002</v>
      </c>
      <c r="K17597" s="3">
        <v>6632.0245384615382</v>
      </c>
      <c r="L17597" s="4">
        <v>0.35</v>
      </c>
    </row>
    <row r="17598" spans="1:12" x14ac:dyDescent="0.35">
      <c r="A17598" s="1" t="s">
        <v>29541</v>
      </c>
      <c r="B17598" t="s">
        <v>23384</v>
      </c>
      <c r="C17598" t="s">
        <v>34</v>
      </c>
      <c r="D17598" t="s">
        <v>35</v>
      </c>
      <c r="E17598">
        <v>1</v>
      </c>
      <c r="F17598" s="2">
        <v>13849.11</v>
      </c>
      <c r="G17598" s="3">
        <v>28555</v>
      </c>
      <c r="H17598" s="3">
        <v>138.49110000000002</v>
      </c>
      <c r="I17598" s="3">
        <v>650.90817000000004</v>
      </c>
      <c r="J17598" s="3">
        <v>14638.50927</v>
      </c>
      <c r="K17598" s="3">
        <v>22520.783492307692</v>
      </c>
      <c r="L17598" s="4">
        <v>0.35</v>
      </c>
    </row>
    <row r="17599" spans="1:12" x14ac:dyDescent="0.35">
      <c r="A17599" s="1" t="s">
        <v>29542</v>
      </c>
      <c r="B17599" t="s">
        <v>28236</v>
      </c>
      <c r="C17599" t="s">
        <v>34</v>
      </c>
      <c r="D17599" t="s">
        <v>35</v>
      </c>
      <c r="E17599">
        <v>1</v>
      </c>
      <c r="F17599" s="2">
        <v>22034.43</v>
      </c>
      <c r="G17599" s="3">
        <v>45432</v>
      </c>
      <c r="H17599" s="3">
        <v>220.3443</v>
      </c>
      <c r="I17599" s="3">
        <v>1035.6182100000001</v>
      </c>
      <c r="J17599" s="3">
        <v>23290.392510000001</v>
      </c>
      <c r="K17599" s="3">
        <v>35831.373092307695</v>
      </c>
      <c r="L17599" s="4">
        <v>0.35</v>
      </c>
    </row>
    <row r="17600" spans="1:12" x14ac:dyDescent="0.35">
      <c r="A17600" s="1" t="s">
        <v>29543</v>
      </c>
      <c r="B17600" t="s">
        <v>29544</v>
      </c>
      <c r="C17600" t="s">
        <v>13</v>
      </c>
      <c r="D17600" t="s">
        <v>14</v>
      </c>
      <c r="E17600">
        <v>1</v>
      </c>
      <c r="F17600" s="2">
        <v>68.150000000000006</v>
      </c>
      <c r="G17600" s="3">
        <v>141</v>
      </c>
      <c r="H17600" s="3">
        <v>0.68150000000000011</v>
      </c>
      <c r="I17600" s="3">
        <v>3.2030500000000002</v>
      </c>
      <c r="J17600" s="3">
        <v>72.03455000000001</v>
      </c>
      <c r="K17600" s="3">
        <v>110.82238461538462</v>
      </c>
      <c r="L17600" s="4">
        <v>0.34999999999999992</v>
      </c>
    </row>
    <row r="17601" spans="1:12" x14ac:dyDescent="0.35">
      <c r="A17601" s="1" t="s">
        <v>29545</v>
      </c>
      <c r="B17601" t="s">
        <v>29546</v>
      </c>
      <c r="C17601" t="s">
        <v>34</v>
      </c>
      <c r="D17601" t="s">
        <v>35</v>
      </c>
      <c r="E17601">
        <v>1</v>
      </c>
      <c r="F17601" s="2">
        <v>64.5</v>
      </c>
      <c r="G17601" s="3">
        <v>133</v>
      </c>
      <c r="H17601" s="3">
        <v>0.64500000000000002</v>
      </c>
      <c r="I17601" s="3">
        <v>3.0314999999999999</v>
      </c>
      <c r="J17601" s="3">
        <v>68.17649999999999</v>
      </c>
      <c r="K17601" s="3">
        <v>104.88692307692305</v>
      </c>
      <c r="L17601" s="4">
        <v>0.35</v>
      </c>
    </row>
    <row r="17602" spans="1:12" x14ac:dyDescent="0.35">
      <c r="A17602" s="1" t="s">
        <v>29547</v>
      </c>
      <c r="B17602" t="s">
        <v>29548</v>
      </c>
      <c r="C17602" t="s">
        <v>13</v>
      </c>
      <c r="D17602" t="s">
        <v>14</v>
      </c>
      <c r="E17602">
        <v>1</v>
      </c>
      <c r="F17602" s="2">
        <v>387.56</v>
      </c>
      <c r="G17602" s="3">
        <v>800</v>
      </c>
      <c r="H17602" s="3">
        <v>3.8755999999999999</v>
      </c>
      <c r="I17602" s="3">
        <v>18.215319999999998</v>
      </c>
      <c r="J17602" s="3">
        <v>409.65092000000004</v>
      </c>
      <c r="K17602" s="3">
        <v>630.23218461538465</v>
      </c>
      <c r="L17602" s="4">
        <v>0.35</v>
      </c>
    </row>
    <row r="17603" spans="1:12" x14ac:dyDescent="0.35">
      <c r="A17603" s="1" t="s">
        <v>29549</v>
      </c>
      <c r="B17603" t="s">
        <v>29550</v>
      </c>
      <c r="C17603" t="s">
        <v>34</v>
      </c>
      <c r="D17603" t="s">
        <v>35</v>
      </c>
      <c r="E17603">
        <v>1</v>
      </c>
      <c r="F17603" s="2">
        <v>4119.59</v>
      </c>
      <c r="G17603" s="3">
        <v>8494</v>
      </c>
      <c r="H17603" s="3">
        <v>41.195900000000002</v>
      </c>
      <c r="I17603" s="3">
        <v>193.62073000000001</v>
      </c>
      <c r="J17603" s="3">
        <v>4354.4066299999995</v>
      </c>
      <c r="K17603" s="3">
        <v>6699.0871230769217</v>
      </c>
      <c r="L17603" s="4">
        <v>0.34999999999999992</v>
      </c>
    </row>
    <row r="17604" spans="1:12" x14ac:dyDescent="0.35">
      <c r="A17604" s="1" t="s">
        <v>29551</v>
      </c>
      <c r="B17604" t="s">
        <v>29552</v>
      </c>
      <c r="C17604" t="s">
        <v>34</v>
      </c>
      <c r="D17604" t="s">
        <v>35</v>
      </c>
      <c r="E17604">
        <v>1</v>
      </c>
      <c r="F17604" s="2">
        <v>298.58</v>
      </c>
      <c r="G17604" s="3">
        <v>616</v>
      </c>
      <c r="H17604" s="3">
        <v>2.9857999999999998</v>
      </c>
      <c r="I17604" s="3">
        <v>14.033259999999999</v>
      </c>
      <c r="J17604" s="3">
        <v>315.59905999999995</v>
      </c>
      <c r="K17604" s="3">
        <v>485.5370153846153</v>
      </c>
      <c r="L17604" s="4">
        <v>0.35</v>
      </c>
    </row>
    <row r="17605" spans="1:12" x14ac:dyDescent="0.35">
      <c r="A17605" s="1" t="s">
        <v>29553</v>
      </c>
      <c r="B17605" t="s">
        <v>29554</v>
      </c>
      <c r="C17605" t="s">
        <v>34</v>
      </c>
      <c r="D17605" t="s">
        <v>35</v>
      </c>
      <c r="E17605">
        <v>1</v>
      </c>
      <c r="F17605" s="2">
        <v>36.549999999999997</v>
      </c>
      <c r="G17605" s="3">
        <v>76</v>
      </c>
      <c r="H17605" s="3">
        <v>0.36549999999999999</v>
      </c>
      <c r="I17605" s="3">
        <v>1.7178499999999999</v>
      </c>
      <c r="J17605" s="3">
        <v>38.633349999999993</v>
      </c>
      <c r="K17605" s="3">
        <v>59.435923076923061</v>
      </c>
      <c r="L17605" s="4">
        <v>0.34999999999999992</v>
      </c>
    </row>
    <row r="17606" spans="1:12" x14ac:dyDescent="0.35">
      <c r="A17606" s="1" t="s">
        <v>29555</v>
      </c>
      <c r="B17606" t="s">
        <v>29556</v>
      </c>
      <c r="C17606" t="s">
        <v>34</v>
      </c>
      <c r="D17606" t="s">
        <v>35</v>
      </c>
      <c r="E17606">
        <v>1</v>
      </c>
      <c r="F17606" s="2">
        <v>200.53</v>
      </c>
      <c r="G17606" s="3">
        <v>414</v>
      </c>
      <c r="H17606" s="3">
        <v>2.0053000000000001</v>
      </c>
      <c r="I17606" s="3">
        <v>9.4249100000000006</v>
      </c>
      <c r="J17606" s="3">
        <v>211.96021000000002</v>
      </c>
      <c r="K17606" s="3">
        <v>326.09263076923077</v>
      </c>
      <c r="L17606" s="4">
        <v>0.34999999999999992</v>
      </c>
    </row>
    <row r="17607" spans="1:12" x14ac:dyDescent="0.35">
      <c r="A17607" s="1" t="s">
        <v>29557</v>
      </c>
      <c r="B17607" t="s">
        <v>29558</v>
      </c>
      <c r="C17607" t="s">
        <v>34</v>
      </c>
      <c r="D17607" t="s">
        <v>35</v>
      </c>
      <c r="E17607">
        <v>1</v>
      </c>
      <c r="F17607" s="2">
        <v>104.2</v>
      </c>
      <c r="G17607" s="3">
        <v>215</v>
      </c>
      <c r="H17607" s="3">
        <v>1.042</v>
      </c>
      <c r="I17607" s="3">
        <v>4.8974000000000002</v>
      </c>
      <c r="J17607" s="3">
        <v>110.13940000000001</v>
      </c>
      <c r="K17607" s="3">
        <v>169.44523076923079</v>
      </c>
      <c r="L17607" s="4">
        <v>0.35000000000000003</v>
      </c>
    </row>
    <row r="17608" spans="1:12" x14ac:dyDescent="0.35">
      <c r="A17608" s="1" t="s">
        <v>29559</v>
      </c>
      <c r="B17608" t="s">
        <v>27261</v>
      </c>
      <c r="C17608" t="s">
        <v>34</v>
      </c>
      <c r="D17608" t="s">
        <v>35</v>
      </c>
      <c r="E17608">
        <v>1</v>
      </c>
      <c r="F17608" s="2">
        <v>365.31</v>
      </c>
      <c r="G17608" s="3">
        <v>754</v>
      </c>
      <c r="H17608" s="3">
        <v>3.6531000000000002</v>
      </c>
      <c r="I17608" s="3">
        <v>17.16957</v>
      </c>
      <c r="J17608" s="3">
        <v>386.13267000000002</v>
      </c>
      <c r="K17608" s="3">
        <v>594.05026153846154</v>
      </c>
      <c r="L17608" s="4">
        <v>0.35</v>
      </c>
    </row>
    <row r="17609" spans="1:12" x14ac:dyDescent="0.35">
      <c r="A17609" s="1">
        <v>40197</v>
      </c>
      <c r="B17609" t="s">
        <v>29560</v>
      </c>
      <c r="C17609" t="s">
        <v>34</v>
      </c>
      <c r="D17609" t="s">
        <v>35</v>
      </c>
      <c r="E17609">
        <v>1</v>
      </c>
      <c r="F17609" s="2">
        <v>290.2</v>
      </c>
      <c r="G17609" s="3">
        <v>599</v>
      </c>
      <c r="H17609" s="3">
        <v>2.9020000000000001</v>
      </c>
      <c r="I17609" s="3">
        <v>13.6394</v>
      </c>
      <c r="J17609" s="3">
        <v>306.7414</v>
      </c>
      <c r="K17609" s="3">
        <v>471.90984615384616</v>
      </c>
      <c r="L17609" s="4">
        <v>0.35000000000000003</v>
      </c>
    </row>
    <row r="17610" spans="1:12" x14ac:dyDescent="0.35">
      <c r="A17610" s="1">
        <v>50071</v>
      </c>
      <c r="B17610" t="s">
        <v>29412</v>
      </c>
      <c r="C17610" t="s">
        <v>34</v>
      </c>
      <c r="D17610" t="s">
        <v>35</v>
      </c>
      <c r="E17610">
        <v>1</v>
      </c>
      <c r="F17610" s="2">
        <v>1191.75</v>
      </c>
      <c r="G17610" s="3">
        <v>2458</v>
      </c>
      <c r="H17610" s="3">
        <v>11.9175</v>
      </c>
      <c r="I17610" s="3">
        <v>56.012250000000002</v>
      </c>
      <c r="J17610" s="3">
        <v>1259.67975</v>
      </c>
      <c r="K17610" s="3">
        <v>1937.968846153846</v>
      </c>
      <c r="L17610" s="4">
        <v>0.34999999999999992</v>
      </c>
    </row>
    <row r="17611" spans="1:12" x14ac:dyDescent="0.35">
      <c r="A17611" s="1" t="s">
        <v>29561</v>
      </c>
      <c r="B17611" t="s">
        <v>29562</v>
      </c>
      <c r="C17611" t="s">
        <v>34</v>
      </c>
      <c r="D17611" t="s">
        <v>35</v>
      </c>
      <c r="E17611">
        <v>1</v>
      </c>
      <c r="F17611" s="2">
        <v>8.5299999999999994</v>
      </c>
      <c r="G17611" s="3">
        <v>18</v>
      </c>
      <c r="H17611" s="3">
        <v>8.5300000000000001E-2</v>
      </c>
      <c r="I17611" s="3">
        <v>0.40090999999999999</v>
      </c>
      <c r="J17611" s="3">
        <v>9.0162099999999992</v>
      </c>
      <c r="K17611" s="3">
        <v>13.871092307692306</v>
      </c>
      <c r="L17611" s="4">
        <v>0.35</v>
      </c>
    </row>
    <row r="17612" spans="1:12" x14ac:dyDescent="0.35">
      <c r="A17612" s="1" t="s">
        <v>29563</v>
      </c>
      <c r="B17612" t="s">
        <v>29564</v>
      </c>
      <c r="C17612" t="s">
        <v>13</v>
      </c>
      <c r="D17612" t="s">
        <v>14</v>
      </c>
      <c r="E17612">
        <v>1</v>
      </c>
      <c r="F17612" s="2">
        <v>44.3</v>
      </c>
      <c r="G17612" s="3">
        <v>92</v>
      </c>
      <c r="H17612" s="3">
        <v>0.443</v>
      </c>
      <c r="I17612" s="3">
        <v>2.0821000000000001</v>
      </c>
      <c r="J17612" s="3">
        <v>46.825099999999992</v>
      </c>
      <c r="K17612" s="3">
        <v>72.038615384615369</v>
      </c>
      <c r="L17612" s="4">
        <v>0.35</v>
      </c>
    </row>
    <row r="17613" spans="1:12" x14ac:dyDescent="0.35">
      <c r="A17613" s="1" t="s">
        <v>29565</v>
      </c>
      <c r="B17613" t="s">
        <v>29566</v>
      </c>
      <c r="C17613" t="s">
        <v>363</v>
      </c>
      <c r="D17613" t="s">
        <v>364</v>
      </c>
      <c r="E17613">
        <v>1</v>
      </c>
      <c r="F17613" s="2">
        <v>23.2</v>
      </c>
      <c r="G17613" s="3">
        <v>48</v>
      </c>
      <c r="H17613" s="3">
        <v>0.23199999999999998</v>
      </c>
      <c r="I17613" s="3">
        <v>1.0904</v>
      </c>
      <c r="J17613" s="3">
        <v>24.522399999999998</v>
      </c>
      <c r="K17613" s="3">
        <v>37.726769230769229</v>
      </c>
      <c r="L17613" s="4">
        <v>0.35000000000000003</v>
      </c>
    </row>
    <row r="17614" spans="1:12" x14ac:dyDescent="0.35">
      <c r="A17614" s="1" t="s">
        <v>29567</v>
      </c>
      <c r="B17614" t="s">
        <v>29404</v>
      </c>
      <c r="C17614" t="s">
        <v>34</v>
      </c>
      <c r="D17614" t="s">
        <v>35</v>
      </c>
      <c r="E17614">
        <v>1</v>
      </c>
      <c r="F17614" s="2">
        <v>116.1</v>
      </c>
      <c r="G17614" s="3">
        <v>240</v>
      </c>
      <c r="H17614" s="3">
        <v>1.161</v>
      </c>
      <c r="I17614" s="3">
        <v>5.4566999999999997</v>
      </c>
      <c r="J17614" s="3">
        <v>122.71769999999999</v>
      </c>
      <c r="K17614" s="3">
        <v>188.79646153846153</v>
      </c>
      <c r="L17614" s="4">
        <v>0.35</v>
      </c>
    </row>
    <row r="17615" spans="1:12" x14ac:dyDescent="0.35">
      <c r="A17615" s="1" t="s">
        <v>29568</v>
      </c>
      <c r="B17615" t="s">
        <v>29569</v>
      </c>
      <c r="C17615" t="s">
        <v>13</v>
      </c>
      <c r="D17615" t="s">
        <v>14</v>
      </c>
      <c r="E17615">
        <v>1</v>
      </c>
      <c r="F17615" s="2">
        <v>143.04</v>
      </c>
      <c r="G17615" s="3">
        <v>295</v>
      </c>
      <c r="H17615" s="3">
        <v>1.4303999999999999</v>
      </c>
      <c r="I17615" s="3">
        <v>6.72288</v>
      </c>
      <c r="J17615" s="3">
        <v>151.19327999999999</v>
      </c>
      <c r="K17615" s="3">
        <v>232.60504615384613</v>
      </c>
      <c r="L17615" s="4">
        <v>0.35</v>
      </c>
    </row>
    <row r="17616" spans="1:12" x14ac:dyDescent="0.35">
      <c r="A17616" s="1">
        <v>41411</v>
      </c>
      <c r="B17616" t="s">
        <v>29570</v>
      </c>
      <c r="C17616" t="s">
        <v>34</v>
      </c>
      <c r="D17616" t="s">
        <v>35</v>
      </c>
      <c r="E17616">
        <v>1</v>
      </c>
      <c r="F17616" s="2">
        <v>334.03</v>
      </c>
      <c r="G17616" s="3">
        <v>689</v>
      </c>
      <c r="H17616" s="3">
        <v>3.3402999999999996</v>
      </c>
      <c r="I17616" s="3">
        <v>15.699409999999999</v>
      </c>
      <c r="J17616" s="3">
        <v>353.06970999999999</v>
      </c>
      <c r="K17616" s="3">
        <v>543.18416923076916</v>
      </c>
      <c r="L17616" s="4">
        <v>0.34999999999999992</v>
      </c>
    </row>
    <row r="17617" spans="1:12" x14ac:dyDescent="0.35">
      <c r="A17617" s="1" t="s">
        <v>29571</v>
      </c>
      <c r="B17617" t="s">
        <v>29572</v>
      </c>
      <c r="C17617" t="s">
        <v>13</v>
      </c>
      <c r="D17617" t="s">
        <v>14</v>
      </c>
      <c r="E17617">
        <v>1</v>
      </c>
      <c r="F17617" s="2">
        <v>23.1</v>
      </c>
      <c r="G17617" s="3">
        <v>48</v>
      </c>
      <c r="H17617" s="3">
        <v>0.23100000000000001</v>
      </c>
      <c r="I17617" s="3">
        <v>1.0857000000000001</v>
      </c>
      <c r="J17617" s="3">
        <v>24.416700000000002</v>
      </c>
      <c r="K17617" s="3">
        <v>37.56415384615385</v>
      </c>
      <c r="L17617" s="4">
        <v>0.35000000000000003</v>
      </c>
    </row>
    <row r="17618" spans="1:12" x14ac:dyDescent="0.35">
      <c r="A17618" s="1" t="s">
        <v>29573</v>
      </c>
      <c r="B17618" t="s">
        <v>29574</v>
      </c>
      <c r="C17618" t="s">
        <v>34</v>
      </c>
      <c r="D17618" t="s">
        <v>35</v>
      </c>
      <c r="E17618">
        <v>1</v>
      </c>
      <c r="F17618" s="2">
        <v>25.93</v>
      </c>
      <c r="G17618" s="3">
        <v>54</v>
      </c>
      <c r="H17618" s="3">
        <v>0.25929999999999997</v>
      </c>
      <c r="I17618" s="3">
        <v>1.21871</v>
      </c>
      <c r="J17618" s="3">
        <v>27.408010000000001</v>
      </c>
      <c r="K17618" s="3">
        <v>42.166169230769228</v>
      </c>
      <c r="L17618" s="4">
        <v>0.34999999999999992</v>
      </c>
    </row>
    <row r="17619" spans="1:12" x14ac:dyDescent="0.35">
      <c r="A17619" s="1" t="s">
        <v>29575</v>
      </c>
      <c r="B17619" t="s">
        <v>29576</v>
      </c>
      <c r="C17619" t="s">
        <v>13</v>
      </c>
      <c r="D17619" t="s">
        <v>14</v>
      </c>
      <c r="E17619">
        <v>1</v>
      </c>
      <c r="F17619" s="2">
        <v>19.8</v>
      </c>
      <c r="G17619" s="3">
        <v>41</v>
      </c>
      <c r="H17619" s="3">
        <v>0.19800000000000001</v>
      </c>
      <c r="I17619" s="3">
        <v>0.93059999999999998</v>
      </c>
      <c r="J17619" s="3">
        <v>20.928599999999999</v>
      </c>
      <c r="K17619" s="3">
        <v>32.19784615384615</v>
      </c>
      <c r="L17619" s="4">
        <v>0.34999999999999992</v>
      </c>
    </row>
    <row r="17620" spans="1:12" x14ac:dyDescent="0.35">
      <c r="A17620" s="1" t="s">
        <v>29577</v>
      </c>
      <c r="B17620" t="s">
        <v>29578</v>
      </c>
      <c r="C17620" t="s">
        <v>34</v>
      </c>
      <c r="D17620" t="s">
        <v>35</v>
      </c>
      <c r="E17620">
        <v>1</v>
      </c>
      <c r="F17620" s="2">
        <v>157.9</v>
      </c>
      <c r="G17620" s="3">
        <v>326</v>
      </c>
      <c r="H17620" s="3">
        <v>1.5790000000000002</v>
      </c>
      <c r="I17620" s="3">
        <v>7.4213000000000005</v>
      </c>
      <c r="J17620" s="3">
        <v>166.90030000000002</v>
      </c>
      <c r="K17620" s="3">
        <v>256.76969230769231</v>
      </c>
      <c r="L17620" s="4">
        <v>0.34999999999999992</v>
      </c>
    </row>
    <row r="17621" spans="1:12" x14ac:dyDescent="0.35">
      <c r="A17621" s="1" t="s">
        <v>29579</v>
      </c>
      <c r="B17621" t="s">
        <v>29580</v>
      </c>
      <c r="C17621" t="s">
        <v>34</v>
      </c>
      <c r="D17621" t="s">
        <v>35</v>
      </c>
      <c r="E17621">
        <v>1</v>
      </c>
      <c r="F17621" s="2">
        <v>145.63</v>
      </c>
      <c r="G17621" s="3">
        <v>301</v>
      </c>
      <c r="H17621" s="3">
        <v>1.4562999999999999</v>
      </c>
      <c r="I17621" s="3">
        <v>6.8446099999999994</v>
      </c>
      <c r="J17621" s="3">
        <v>153.93090999999998</v>
      </c>
      <c r="K17621" s="3">
        <v>236.81678461538459</v>
      </c>
      <c r="L17621" s="4">
        <v>0.35000000000000003</v>
      </c>
    </row>
    <row r="17622" spans="1:12" x14ac:dyDescent="0.35">
      <c r="A17622" s="1" t="s">
        <v>29581</v>
      </c>
      <c r="B17622" t="s">
        <v>29582</v>
      </c>
      <c r="C17622" t="s">
        <v>13</v>
      </c>
      <c r="D17622" t="s">
        <v>14</v>
      </c>
      <c r="E17622">
        <v>1</v>
      </c>
      <c r="F17622" s="2">
        <v>32.22</v>
      </c>
      <c r="G17622" s="3">
        <v>67</v>
      </c>
      <c r="H17622" s="3">
        <v>0.32219999999999999</v>
      </c>
      <c r="I17622" s="3">
        <v>1.51434</v>
      </c>
      <c r="J17622" s="3">
        <v>34.056539999999998</v>
      </c>
      <c r="K17622" s="3">
        <v>52.394676923076922</v>
      </c>
      <c r="L17622" s="4">
        <v>0.35000000000000003</v>
      </c>
    </row>
    <row r="17623" spans="1:12" x14ac:dyDescent="0.35">
      <c r="A17623" s="1" t="s">
        <v>29583</v>
      </c>
      <c r="B17623" t="s">
        <v>29584</v>
      </c>
      <c r="C17623" t="s">
        <v>34</v>
      </c>
      <c r="D17623" t="s">
        <v>35</v>
      </c>
      <c r="E17623">
        <v>1</v>
      </c>
      <c r="F17623" s="2">
        <v>4057.73</v>
      </c>
      <c r="G17623" s="3">
        <v>8367</v>
      </c>
      <c r="H17623" s="3">
        <v>40.577300000000001</v>
      </c>
      <c r="I17623" s="3">
        <v>190.71331000000001</v>
      </c>
      <c r="J17623" s="3">
        <v>4289.0206100000005</v>
      </c>
      <c r="K17623" s="3">
        <v>6598.4932461538465</v>
      </c>
      <c r="L17623" s="4">
        <v>0.35</v>
      </c>
    </row>
    <row r="17624" spans="1:12" x14ac:dyDescent="0.35">
      <c r="A17624" s="1" t="s">
        <v>29585</v>
      </c>
      <c r="B17624" t="s">
        <v>29586</v>
      </c>
      <c r="C17624" t="s">
        <v>34</v>
      </c>
      <c r="D17624" t="s">
        <v>35</v>
      </c>
      <c r="E17624">
        <v>1</v>
      </c>
      <c r="F17624" s="2">
        <v>424.71</v>
      </c>
      <c r="G17624" s="3">
        <v>876</v>
      </c>
      <c r="H17624" s="3">
        <v>4.2470999999999997</v>
      </c>
      <c r="I17624" s="3">
        <v>19.961369999999999</v>
      </c>
      <c r="J17624" s="3">
        <v>448.91846999999996</v>
      </c>
      <c r="K17624" s="3">
        <v>690.64379999999994</v>
      </c>
      <c r="L17624" s="4">
        <v>0.35000000000000003</v>
      </c>
    </row>
    <row r="17625" spans="1:12" x14ac:dyDescent="0.35">
      <c r="A17625" s="1">
        <v>41442</v>
      </c>
      <c r="B17625" t="s">
        <v>29587</v>
      </c>
      <c r="C17625" t="s">
        <v>34</v>
      </c>
      <c r="D17625" t="s">
        <v>35</v>
      </c>
      <c r="E17625">
        <v>1</v>
      </c>
      <c r="F17625" s="2">
        <v>317.52</v>
      </c>
      <c r="G17625" s="3">
        <v>655</v>
      </c>
      <c r="H17625" s="3">
        <v>3.1751999999999998</v>
      </c>
      <c r="I17625" s="3">
        <v>14.923439999999999</v>
      </c>
      <c r="J17625" s="3">
        <v>335.61864000000003</v>
      </c>
      <c r="K17625" s="3">
        <v>516.33636923076926</v>
      </c>
      <c r="L17625" s="4">
        <v>0.35</v>
      </c>
    </row>
    <row r="17626" spans="1:12" x14ac:dyDescent="0.35">
      <c r="A17626" s="1" t="s">
        <v>29588</v>
      </c>
      <c r="B17626" t="s">
        <v>29589</v>
      </c>
      <c r="C17626" t="s">
        <v>13</v>
      </c>
      <c r="D17626" t="s">
        <v>14</v>
      </c>
      <c r="E17626">
        <v>1</v>
      </c>
      <c r="F17626" s="2">
        <v>43.4</v>
      </c>
      <c r="G17626" s="3">
        <v>90</v>
      </c>
      <c r="H17626" s="3">
        <v>0.434</v>
      </c>
      <c r="I17626" s="3">
        <v>2.0398000000000001</v>
      </c>
      <c r="J17626" s="3">
        <v>45.873799999999996</v>
      </c>
      <c r="K17626" s="3">
        <v>70.575076923076921</v>
      </c>
      <c r="L17626" s="4">
        <v>0.35000000000000003</v>
      </c>
    </row>
    <row r="17627" spans="1:12" x14ac:dyDescent="0.35">
      <c r="A17627" s="1" t="s">
        <v>29590</v>
      </c>
      <c r="B17627" t="s">
        <v>29591</v>
      </c>
      <c r="C17627" t="s">
        <v>34</v>
      </c>
      <c r="D17627" t="s">
        <v>35</v>
      </c>
      <c r="E17627">
        <v>1</v>
      </c>
      <c r="F17627" s="2">
        <v>114.29</v>
      </c>
      <c r="G17627" s="3">
        <v>236</v>
      </c>
      <c r="H17627" s="3">
        <v>1.1429</v>
      </c>
      <c r="I17627" s="3">
        <v>5.3716300000000006</v>
      </c>
      <c r="J17627" s="3">
        <v>120.80453</v>
      </c>
      <c r="K17627" s="3">
        <v>185.85312307692308</v>
      </c>
      <c r="L17627" s="4">
        <v>0.35000000000000003</v>
      </c>
    </row>
    <row r="17628" spans="1:12" x14ac:dyDescent="0.35">
      <c r="A17628" s="1" t="s">
        <v>29592</v>
      </c>
      <c r="B17628" t="s">
        <v>2854</v>
      </c>
      <c r="C17628" t="s">
        <v>26</v>
      </c>
      <c r="D17628" t="s">
        <v>27</v>
      </c>
      <c r="E17628">
        <v>1</v>
      </c>
      <c r="F17628" s="2">
        <v>27.71</v>
      </c>
      <c r="G17628" s="3">
        <v>58</v>
      </c>
      <c r="H17628" s="3">
        <v>0.27710000000000001</v>
      </c>
      <c r="I17628" s="3">
        <v>1.30237</v>
      </c>
      <c r="J17628" s="3">
        <v>29.289470000000001</v>
      </c>
      <c r="K17628" s="3">
        <v>45.060723076923075</v>
      </c>
      <c r="L17628" s="4">
        <v>0.34999999999999992</v>
      </c>
    </row>
    <row r="17629" spans="1:12" x14ac:dyDescent="0.35">
      <c r="A17629" s="1" t="s">
        <v>29593</v>
      </c>
      <c r="B17629" t="s">
        <v>20910</v>
      </c>
      <c r="C17629" t="s">
        <v>34</v>
      </c>
      <c r="D17629" t="s">
        <v>35</v>
      </c>
      <c r="E17629">
        <v>1</v>
      </c>
      <c r="F17629" s="2">
        <v>6040.98</v>
      </c>
      <c r="G17629" s="3">
        <v>12456</v>
      </c>
      <c r="H17629" s="3">
        <v>60.409799999999997</v>
      </c>
      <c r="I17629" s="3">
        <v>283.92606000000001</v>
      </c>
      <c r="J17629" s="3">
        <v>6385.3158599999997</v>
      </c>
      <c r="K17629" s="3">
        <v>9823.5628615384612</v>
      </c>
      <c r="L17629" s="4">
        <v>0.35000000000000003</v>
      </c>
    </row>
    <row r="17630" spans="1:12" x14ac:dyDescent="0.35">
      <c r="A17630" s="1" t="s">
        <v>29594</v>
      </c>
      <c r="B17630" t="s">
        <v>29595</v>
      </c>
      <c r="C17630" t="s">
        <v>34</v>
      </c>
      <c r="D17630" t="s">
        <v>35</v>
      </c>
      <c r="E17630">
        <v>1</v>
      </c>
      <c r="F17630" s="2">
        <v>47.3</v>
      </c>
      <c r="G17630" s="3">
        <v>98</v>
      </c>
      <c r="H17630" s="3">
        <v>0.47299999999999998</v>
      </c>
      <c r="I17630" s="3">
        <v>2.2231000000000001</v>
      </c>
      <c r="J17630" s="3">
        <v>49.996099999999998</v>
      </c>
      <c r="K17630" s="3">
        <v>76.91707692307692</v>
      </c>
      <c r="L17630" s="4">
        <v>0.35</v>
      </c>
    </row>
    <row r="17631" spans="1:12" x14ac:dyDescent="0.35">
      <c r="A17631" s="1" t="s">
        <v>29596</v>
      </c>
      <c r="B17631" t="s">
        <v>28432</v>
      </c>
      <c r="C17631" t="s">
        <v>34</v>
      </c>
      <c r="D17631" t="s">
        <v>35</v>
      </c>
      <c r="E17631">
        <v>1</v>
      </c>
      <c r="F17631" s="2">
        <v>117.58</v>
      </c>
      <c r="G17631" s="3">
        <v>243</v>
      </c>
      <c r="H17631" s="3">
        <v>1.1758</v>
      </c>
      <c r="I17631" s="3">
        <v>5.5262599999999997</v>
      </c>
      <c r="J17631" s="3">
        <v>124.28205999999999</v>
      </c>
      <c r="K17631" s="3">
        <v>191.20316923076919</v>
      </c>
      <c r="L17631" s="4">
        <v>0.34999999999999992</v>
      </c>
    </row>
    <row r="17632" spans="1:12" x14ac:dyDescent="0.35">
      <c r="A17632" s="1" t="s">
        <v>29597</v>
      </c>
      <c r="B17632" t="s">
        <v>29598</v>
      </c>
      <c r="C17632" t="s">
        <v>34</v>
      </c>
      <c r="D17632" t="s">
        <v>35</v>
      </c>
      <c r="E17632">
        <v>1</v>
      </c>
      <c r="F17632" s="2">
        <v>11.9</v>
      </c>
      <c r="G17632" s="3">
        <v>25</v>
      </c>
      <c r="H17632" s="3">
        <v>0.11900000000000001</v>
      </c>
      <c r="I17632" s="3">
        <v>0.55930000000000002</v>
      </c>
      <c r="J17632" s="3">
        <v>12.5783</v>
      </c>
      <c r="K17632" s="3">
        <v>19.351230769230771</v>
      </c>
      <c r="L17632" s="4">
        <v>0.35000000000000003</v>
      </c>
    </row>
    <row r="17633" spans="1:12" x14ac:dyDescent="0.35">
      <c r="A17633" s="1" t="s">
        <v>29599</v>
      </c>
      <c r="B17633" t="s">
        <v>29600</v>
      </c>
      <c r="C17633" t="s">
        <v>34</v>
      </c>
      <c r="D17633" t="s">
        <v>35</v>
      </c>
      <c r="E17633">
        <v>1</v>
      </c>
      <c r="F17633" s="2">
        <v>19.079999999999998</v>
      </c>
      <c r="G17633" s="3">
        <v>40</v>
      </c>
      <c r="H17633" s="3">
        <v>0.1908</v>
      </c>
      <c r="I17633" s="3">
        <v>0.89675999999999989</v>
      </c>
      <c r="J17633" s="3">
        <v>20.167559999999998</v>
      </c>
      <c r="K17633" s="3">
        <v>31.027015384615382</v>
      </c>
      <c r="L17633" s="4">
        <v>0.35</v>
      </c>
    </row>
    <row r="17634" spans="1:12" x14ac:dyDescent="0.35">
      <c r="A17634" s="1" t="s">
        <v>29601</v>
      </c>
      <c r="B17634" t="s">
        <v>29602</v>
      </c>
      <c r="C17634" t="s">
        <v>34</v>
      </c>
      <c r="D17634" t="s">
        <v>35</v>
      </c>
      <c r="E17634">
        <v>1</v>
      </c>
      <c r="F17634" s="2">
        <v>19.989999999999998</v>
      </c>
      <c r="G17634" s="3">
        <v>42</v>
      </c>
      <c r="H17634" s="3">
        <v>0.19989999999999999</v>
      </c>
      <c r="I17634" s="3">
        <v>0.93952999999999998</v>
      </c>
      <c r="J17634" s="3">
        <v>21.129429999999999</v>
      </c>
      <c r="K17634" s="3">
        <v>32.506815384615379</v>
      </c>
      <c r="L17634" s="4">
        <v>0.34999999999999992</v>
      </c>
    </row>
    <row r="17635" spans="1:12" x14ac:dyDescent="0.35">
      <c r="A17635" s="1" t="s">
        <v>29603</v>
      </c>
      <c r="B17635" t="s">
        <v>29604</v>
      </c>
      <c r="C17635" t="s">
        <v>34</v>
      </c>
      <c r="D17635" t="s">
        <v>35</v>
      </c>
      <c r="E17635">
        <v>1</v>
      </c>
      <c r="F17635" s="2">
        <v>704.28</v>
      </c>
      <c r="G17635" s="3">
        <v>1453</v>
      </c>
      <c r="H17635" s="3">
        <v>7.0427999999999997</v>
      </c>
      <c r="I17635" s="3">
        <v>33.10116</v>
      </c>
      <c r="J17635" s="3">
        <v>744.42395999999997</v>
      </c>
      <c r="K17635" s="3">
        <v>1145.2676307692307</v>
      </c>
      <c r="L17635" s="4">
        <v>0.35</v>
      </c>
    </row>
    <row r="17636" spans="1:12" x14ac:dyDescent="0.35">
      <c r="A17636" s="1" t="s">
        <v>29605</v>
      </c>
      <c r="B17636" t="s">
        <v>29606</v>
      </c>
      <c r="C17636" t="s">
        <v>34</v>
      </c>
      <c r="D17636" t="s">
        <v>35</v>
      </c>
      <c r="E17636">
        <v>1</v>
      </c>
      <c r="F17636" s="2">
        <v>537.5</v>
      </c>
      <c r="G17636" s="3">
        <v>1109</v>
      </c>
      <c r="H17636" s="3">
        <v>5.375</v>
      </c>
      <c r="I17636" s="3">
        <v>25.262499999999999</v>
      </c>
      <c r="J17636" s="3">
        <v>568.13750000000005</v>
      </c>
      <c r="K17636" s="3">
        <v>874.05769230769238</v>
      </c>
      <c r="L17636" s="4">
        <v>0.35</v>
      </c>
    </row>
    <row r="17637" spans="1:12" x14ac:dyDescent="0.35">
      <c r="A17637" s="1" t="s">
        <v>29607</v>
      </c>
      <c r="B17637" t="s">
        <v>29608</v>
      </c>
      <c r="C17637" t="s">
        <v>34</v>
      </c>
      <c r="D17637" t="s">
        <v>35</v>
      </c>
      <c r="E17637">
        <v>1</v>
      </c>
      <c r="F17637" s="2">
        <v>490.72</v>
      </c>
      <c r="G17637" s="3">
        <v>1012</v>
      </c>
      <c r="H17637" s="3">
        <v>4.9072000000000005</v>
      </c>
      <c r="I17637" s="3">
        <v>23.063840000000003</v>
      </c>
      <c r="J17637" s="3">
        <v>518.69104000000004</v>
      </c>
      <c r="K17637" s="3">
        <v>797.98621538461543</v>
      </c>
      <c r="L17637" s="4">
        <v>0.35</v>
      </c>
    </row>
    <row r="17638" spans="1:12" x14ac:dyDescent="0.35">
      <c r="A17638" s="1" t="s">
        <v>29609</v>
      </c>
      <c r="B17638" t="s">
        <v>29610</v>
      </c>
      <c r="C17638" t="s">
        <v>34</v>
      </c>
      <c r="D17638" t="s">
        <v>35</v>
      </c>
      <c r="E17638">
        <v>1</v>
      </c>
      <c r="F17638" s="2">
        <v>843.19</v>
      </c>
      <c r="G17638" s="3">
        <v>1739</v>
      </c>
      <c r="H17638" s="3">
        <v>8.4319000000000006</v>
      </c>
      <c r="I17638" s="3">
        <v>39.629930000000002</v>
      </c>
      <c r="J17638" s="3">
        <v>891.25183000000015</v>
      </c>
      <c r="K17638" s="3">
        <v>1371.1566615384618</v>
      </c>
      <c r="L17638" s="4">
        <v>0.35</v>
      </c>
    </row>
    <row r="17639" spans="1:12" x14ac:dyDescent="0.35">
      <c r="A17639" s="1">
        <v>41440</v>
      </c>
      <c r="B17639" t="s">
        <v>29611</v>
      </c>
      <c r="C17639" t="s">
        <v>34</v>
      </c>
      <c r="D17639" t="s">
        <v>35</v>
      </c>
      <c r="E17639">
        <v>1</v>
      </c>
      <c r="F17639" s="2">
        <v>206.19</v>
      </c>
      <c r="G17639" s="3">
        <v>426</v>
      </c>
      <c r="H17639" s="3">
        <v>2.0619000000000001</v>
      </c>
      <c r="I17639" s="3">
        <v>9.6909299999999998</v>
      </c>
      <c r="J17639" s="3">
        <v>217.94283000000001</v>
      </c>
      <c r="K17639" s="3">
        <v>335.29666153846154</v>
      </c>
      <c r="L17639" s="4">
        <v>0.34999999999999992</v>
      </c>
    </row>
    <row r="17640" spans="1:12" x14ac:dyDescent="0.35">
      <c r="A17640" s="1" t="s">
        <v>29612</v>
      </c>
      <c r="B17640" t="s">
        <v>29613</v>
      </c>
      <c r="C17640" t="s">
        <v>34</v>
      </c>
      <c r="D17640" t="s">
        <v>35</v>
      </c>
      <c r="E17640">
        <v>1</v>
      </c>
      <c r="F17640" s="2">
        <v>60.31</v>
      </c>
      <c r="G17640" s="3">
        <v>125</v>
      </c>
      <c r="H17640" s="3">
        <v>0.60310000000000008</v>
      </c>
      <c r="I17640" s="3">
        <v>2.8345700000000003</v>
      </c>
      <c r="J17640" s="3">
        <v>63.747669999999999</v>
      </c>
      <c r="K17640" s="3">
        <v>98.073338461538455</v>
      </c>
      <c r="L17640" s="4">
        <v>0.35</v>
      </c>
    </row>
    <row r="17641" spans="1:12" x14ac:dyDescent="0.35">
      <c r="A17641" s="1" t="s">
        <v>29614</v>
      </c>
      <c r="B17641" t="s">
        <v>29036</v>
      </c>
      <c r="C17641" t="s">
        <v>34</v>
      </c>
      <c r="D17641" t="s">
        <v>35</v>
      </c>
      <c r="E17641">
        <v>1</v>
      </c>
      <c r="F17641" s="2">
        <v>5160</v>
      </c>
      <c r="G17641" s="3">
        <v>10640</v>
      </c>
      <c r="H17641" s="3">
        <v>51.6</v>
      </c>
      <c r="I17641" s="3">
        <v>242.52</v>
      </c>
      <c r="J17641" s="3">
        <v>5454.1200000000008</v>
      </c>
      <c r="K17641" s="3">
        <v>8390.9538461538468</v>
      </c>
      <c r="L17641" s="4">
        <v>0.35</v>
      </c>
    </row>
    <row r="17642" spans="1:12" x14ac:dyDescent="0.35">
      <c r="A17642" s="1" t="s">
        <v>29615</v>
      </c>
      <c r="B17642" t="s">
        <v>28276</v>
      </c>
      <c r="C17642" t="s">
        <v>34</v>
      </c>
      <c r="D17642" t="s">
        <v>35</v>
      </c>
      <c r="E17642">
        <v>1</v>
      </c>
      <c r="F17642" s="2">
        <v>86</v>
      </c>
      <c r="G17642" s="3">
        <v>178</v>
      </c>
      <c r="H17642" s="3">
        <v>0.86</v>
      </c>
      <c r="I17642" s="3">
        <v>4.0419999999999998</v>
      </c>
      <c r="J17642" s="3">
        <v>90.902000000000001</v>
      </c>
      <c r="K17642" s="3">
        <v>139.84923076923076</v>
      </c>
      <c r="L17642" s="4">
        <v>0.34999999999999992</v>
      </c>
    </row>
    <row r="17643" spans="1:12" x14ac:dyDescent="0.35">
      <c r="A17643" s="1" t="s">
        <v>29616</v>
      </c>
      <c r="B17643" t="s">
        <v>29617</v>
      </c>
      <c r="C17643" t="s">
        <v>34</v>
      </c>
      <c r="D17643" t="s">
        <v>35</v>
      </c>
      <c r="E17643">
        <v>1</v>
      </c>
      <c r="F17643" s="2">
        <v>843.19</v>
      </c>
      <c r="G17643" s="3">
        <v>1739</v>
      </c>
      <c r="H17643" s="3">
        <v>8.4319000000000006</v>
      </c>
      <c r="I17643" s="3">
        <v>39.629930000000002</v>
      </c>
      <c r="J17643" s="3">
        <v>891.25183000000015</v>
      </c>
      <c r="K17643" s="3">
        <v>1371.1566615384618</v>
      </c>
      <c r="L17643" s="4">
        <v>0.35</v>
      </c>
    </row>
    <row r="17644" spans="1:12" x14ac:dyDescent="0.35">
      <c r="A17644" s="1" t="s">
        <v>29618</v>
      </c>
      <c r="B17644" t="s">
        <v>29619</v>
      </c>
      <c r="C17644" t="s">
        <v>34</v>
      </c>
      <c r="D17644" t="s">
        <v>35</v>
      </c>
      <c r="E17644">
        <v>1</v>
      </c>
      <c r="F17644" s="2">
        <v>45.54</v>
      </c>
      <c r="G17644" s="3">
        <v>94</v>
      </c>
      <c r="H17644" s="3">
        <v>0.45540000000000003</v>
      </c>
      <c r="I17644" s="3">
        <v>2.1403799999999999</v>
      </c>
      <c r="J17644" s="3">
        <v>48.135779999999997</v>
      </c>
      <c r="K17644" s="3">
        <v>74.055046153846149</v>
      </c>
      <c r="L17644" s="4">
        <v>0.35</v>
      </c>
    </row>
    <row r="17645" spans="1:12" x14ac:dyDescent="0.35">
      <c r="A17645" s="1" t="s">
        <v>29620</v>
      </c>
      <c r="B17645" t="s">
        <v>29621</v>
      </c>
      <c r="C17645" t="s">
        <v>34</v>
      </c>
      <c r="D17645" t="s">
        <v>35</v>
      </c>
      <c r="E17645">
        <v>1</v>
      </c>
      <c r="F17645" s="2">
        <v>145.63</v>
      </c>
      <c r="G17645" s="3">
        <v>301</v>
      </c>
      <c r="H17645" s="3">
        <v>1.4562999999999999</v>
      </c>
      <c r="I17645" s="3">
        <v>6.8446099999999994</v>
      </c>
      <c r="J17645" s="3">
        <v>153.93090999999998</v>
      </c>
      <c r="K17645" s="3">
        <v>236.81678461538459</v>
      </c>
      <c r="L17645" s="4">
        <v>0.35000000000000003</v>
      </c>
    </row>
    <row r="17646" spans="1:12" x14ac:dyDescent="0.35">
      <c r="A17646" s="1">
        <v>41403</v>
      </c>
      <c r="B17646" t="s">
        <v>29622</v>
      </c>
      <c r="C17646" t="s">
        <v>34</v>
      </c>
      <c r="D17646" t="s">
        <v>35</v>
      </c>
      <c r="E17646">
        <v>1</v>
      </c>
      <c r="F17646" s="2">
        <v>387.63</v>
      </c>
      <c r="G17646" s="3">
        <v>800</v>
      </c>
      <c r="H17646" s="3">
        <v>3.8763000000000001</v>
      </c>
      <c r="I17646" s="3">
        <v>18.218609999999998</v>
      </c>
      <c r="J17646" s="3">
        <v>409.72491000000002</v>
      </c>
      <c r="K17646" s="3">
        <v>630.34601538461538</v>
      </c>
      <c r="L17646" s="4">
        <v>0.35</v>
      </c>
    </row>
    <row r="17647" spans="1:12" x14ac:dyDescent="0.35">
      <c r="A17647" s="1" t="s">
        <v>29623</v>
      </c>
      <c r="B17647" t="s">
        <v>29624</v>
      </c>
      <c r="C17647" t="s">
        <v>34</v>
      </c>
      <c r="D17647" t="s">
        <v>35</v>
      </c>
      <c r="E17647">
        <v>1</v>
      </c>
      <c r="F17647" s="2">
        <v>19.079999999999998</v>
      </c>
      <c r="G17647" s="3">
        <v>40</v>
      </c>
      <c r="H17647" s="3">
        <v>0.1908</v>
      </c>
      <c r="I17647" s="3">
        <v>0.89675999999999989</v>
      </c>
      <c r="J17647" s="3">
        <v>20.167559999999998</v>
      </c>
      <c r="K17647" s="3">
        <v>31.027015384615382</v>
      </c>
      <c r="L17647" s="4">
        <v>0.35</v>
      </c>
    </row>
    <row r="17648" spans="1:12" x14ac:dyDescent="0.35">
      <c r="A17648" s="1" t="s">
        <v>29625</v>
      </c>
      <c r="B17648" t="s">
        <v>29626</v>
      </c>
      <c r="C17648" t="s">
        <v>34</v>
      </c>
      <c r="D17648" t="s">
        <v>35</v>
      </c>
      <c r="E17648">
        <v>1</v>
      </c>
      <c r="F17648" s="2">
        <v>3872.16</v>
      </c>
      <c r="G17648" s="3">
        <v>7984</v>
      </c>
      <c r="H17648" s="3">
        <v>38.721600000000002</v>
      </c>
      <c r="I17648" s="3">
        <v>181.99151999999998</v>
      </c>
      <c r="J17648" s="3">
        <v>4092.8731199999997</v>
      </c>
      <c r="K17648" s="3">
        <v>6296.7278769230761</v>
      </c>
      <c r="L17648" s="4">
        <v>0.35</v>
      </c>
    </row>
    <row r="17649" spans="1:12" x14ac:dyDescent="0.35">
      <c r="A17649" s="1" t="s">
        <v>29627</v>
      </c>
      <c r="B17649" t="s">
        <v>1575</v>
      </c>
      <c r="C17649" t="s">
        <v>34</v>
      </c>
      <c r="D17649" t="s">
        <v>35</v>
      </c>
      <c r="E17649">
        <v>1</v>
      </c>
      <c r="F17649" s="2">
        <v>24012.45</v>
      </c>
      <c r="G17649" s="3">
        <v>49511</v>
      </c>
      <c r="H17649" s="3">
        <v>240.12450000000001</v>
      </c>
      <c r="I17649" s="3">
        <v>1128.5851500000001</v>
      </c>
      <c r="J17649" s="3">
        <v>25381.159650000001</v>
      </c>
      <c r="K17649" s="3">
        <v>39047.937923076926</v>
      </c>
      <c r="L17649" s="4">
        <v>0.35000000000000003</v>
      </c>
    </row>
    <row r="17650" spans="1:12" x14ac:dyDescent="0.35">
      <c r="A17650" s="1" t="s">
        <v>29628</v>
      </c>
      <c r="B17650" t="s">
        <v>28350</v>
      </c>
      <c r="C17650" t="s">
        <v>26</v>
      </c>
      <c r="D17650" t="s">
        <v>27</v>
      </c>
      <c r="E17650">
        <v>1</v>
      </c>
      <c r="F17650" s="2">
        <v>50.99</v>
      </c>
      <c r="G17650" s="3">
        <v>106</v>
      </c>
      <c r="H17650" s="3">
        <v>0.50990000000000002</v>
      </c>
      <c r="I17650" s="3">
        <v>2.3965300000000003</v>
      </c>
      <c r="J17650" s="3">
        <v>53.896430000000002</v>
      </c>
      <c r="K17650" s="3">
        <v>82.917584615384612</v>
      </c>
      <c r="L17650" s="4">
        <v>0.34999999999999992</v>
      </c>
    </row>
    <row r="17651" spans="1:12" x14ac:dyDescent="0.35">
      <c r="A17651" s="1" t="s">
        <v>29629</v>
      </c>
      <c r="B17651" t="s">
        <v>29630</v>
      </c>
      <c r="C17651" t="s">
        <v>34</v>
      </c>
      <c r="D17651" t="s">
        <v>35</v>
      </c>
      <c r="E17651">
        <v>1</v>
      </c>
      <c r="F17651" s="2">
        <v>109.72</v>
      </c>
      <c r="G17651" s="3">
        <v>227</v>
      </c>
      <c r="H17651" s="3">
        <v>1.0972</v>
      </c>
      <c r="I17651" s="3">
        <v>5.1568399999999999</v>
      </c>
      <c r="J17651" s="3">
        <v>115.97404</v>
      </c>
      <c r="K17651" s="3">
        <v>178.42159999999998</v>
      </c>
      <c r="L17651" s="4">
        <v>0.34999999999999992</v>
      </c>
    </row>
    <row r="17652" spans="1:12" x14ac:dyDescent="0.35">
      <c r="A17652" s="1" t="s">
        <v>29631</v>
      </c>
      <c r="B17652" t="s">
        <v>29632</v>
      </c>
      <c r="C17652" t="s">
        <v>34</v>
      </c>
      <c r="D17652" t="s">
        <v>35</v>
      </c>
      <c r="E17652">
        <v>1</v>
      </c>
      <c r="F17652" s="2">
        <v>279.5</v>
      </c>
      <c r="G17652" s="3">
        <v>577</v>
      </c>
      <c r="H17652" s="3">
        <v>2.7949999999999999</v>
      </c>
      <c r="I17652" s="3">
        <v>13.1365</v>
      </c>
      <c r="J17652" s="3">
        <v>295.43150000000003</v>
      </c>
      <c r="K17652" s="3">
        <v>454.51000000000005</v>
      </c>
      <c r="L17652" s="4">
        <v>0.35000000000000003</v>
      </c>
    </row>
    <row r="17653" spans="1:12" x14ac:dyDescent="0.35">
      <c r="A17653" s="1" t="s">
        <v>29633</v>
      </c>
      <c r="B17653" t="s">
        <v>28508</v>
      </c>
      <c r="C17653" t="s">
        <v>34</v>
      </c>
      <c r="D17653" t="s">
        <v>35</v>
      </c>
      <c r="E17653">
        <v>1</v>
      </c>
      <c r="F17653" s="2">
        <v>59.85</v>
      </c>
      <c r="G17653" s="3">
        <v>124</v>
      </c>
      <c r="H17653" s="3">
        <v>0.59850000000000003</v>
      </c>
      <c r="I17653" s="3">
        <v>2.8129500000000003</v>
      </c>
      <c r="J17653" s="3">
        <v>63.261450000000004</v>
      </c>
      <c r="K17653" s="3">
        <v>97.325307692307689</v>
      </c>
      <c r="L17653" s="4">
        <v>0.34999999999999992</v>
      </c>
    </row>
    <row r="17654" spans="1:12" x14ac:dyDescent="0.35">
      <c r="A17654" s="1" t="s">
        <v>29634</v>
      </c>
      <c r="B17654" t="s">
        <v>29635</v>
      </c>
      <c r="C17654" t="s">
        <v>13</v>
      </c>
      <c r="D17654" t="s">
        <v>14</v>
      </c>
      <c r="E17654">
        <v>1</v>
      </c>
      <c r="F17654" s="2">
        <v>25.68</v>
      </c>
      <c r="G17654" s="3">
        <v>53</v>
      </c>
      <c r="H17654" s="3">
        <v>0.25680000000000003</v>
      </c>
      <c r="I17654" s="3">
        <v>1.20696</v>
      </c>
      <c r="J17654" s="3">
        <v>27.143759999999997</v>
      </c>
      <c r="K17654" s="3">
        <v>41.75963076923076</v>
      </c>
      <c r="L17654" s="4">
        <v>0.34999999999999992</v>
      </c>
    </row>
    <row r="17655" spans="1:12" x14ac:dyDescent="0.35">
      <c r="A17655" s="1" t="s">
        <v>29636</v>
      </c>
      <c r="B17655" t="s">
        <v>29637</v>
      </c>
      <c r="C17655" t="s">
        <v>34</v>
      </c>
      <c r="D17655" t="s">
        <v>35</v>
      </c>
      <c r="E17655">
        <v>1</v>
      </c>
      <c r="F17655" s="2">
        <v>9.7899999999999991</v>
      </c>
      <c r="G17655" s="3">
        <v>21</v>
      </c>
      <c r="H17655" s="3">
        <v>9.7899999999999987E-2</v>
      </c>
      <c r="I17655" s="3">
        <v>0.46012999999999998</v>
      </c>
      <c r="J17655" s="3">
        <v>10.348029999999998</v>
      </c>
      <c r="K17655" s="3">
        <v>15.920046153846149</v>
      </c>
      <c r="L17655" s="4">
        <v>0.34999999999999992</v>
      </c>
    </row>
    <row r="17656" spans="1:12" x14ac:dyDescent="0.35">
      <c r="A17656" s="1" t="s">
        <v>29638</v>
      </c>
      <c r="B17656" t="s">
        <v>29639</v>
      </c>
      <c r="C17656" t="s">
        <v>34</v>
      </c>
      <c r="D17656" t="s">
        <v>35</v>
      </c>
      <c r="E17656">
        <v>1</v>
      </c>
      <c r="F17656" s="2">
        <v>2168.2199999999998</v>
      </c>
      <c r="G17656" s="3">
        <v>4471</v>
      </c>
      <c r="H17656" s="3">
        <v>21.682199999999998</v>
      </c>
      <c r="I17656" s="3">
        <v>101.90633999999999</v>
      </c>
      <c r="J17656" s="3">
        <v>2291.80854</v>
      </c>
      <c r="K17656" s="3">
        <v>3525.8592923076922</v>
      </c>
      <c r="L17656" s="4">
        <v>0.35</v>
      </c>
    </row>
    <row r="17657" spans="1:12" x14ac:dyDescent="0.35">
      <c r="A17657" s="1" t="s">
        <v>29640</v>
      </c>
      <c r="B17657" t="s">
        <v>29641</v>
      </c>
      <c r="C17657" t="s">
        <v>34</v>
      </c>
      <c r="D17657" t="s">
        <v>35</v>
      </c>
      <c r="E17657">
        <v>1</v>
      </c>
      <c r="F17657" s="2">
        <v>38.700000000000003</v>
      </c>
      <c r="G17657" s="3">
        <v>80</v>
      </c>
      <c r="H17657" s="3">
        <v>0.38700000000000001</v>
      </c>
      <c r="I17657" s="3">
        <v>1.8189000000000002</v>
      </c>
      <c r="J17657" s="3">
        <v>40.905900000000003</v>
      </c>
      <c r="K17657" s="3">
        <v>62.932153846153845</v>
      </c>
      <c r="L17657" s="4">
        <v>0.34999999999999992</v>
      </c>
    </row>
    <row r="17658" spans="1:12" x14ac:dyDescent="0.35">
      <c r="A17658" s="1" t="s">
        <v>29642</v>
      </c>
      <c r="B17658" t="s">
        <v>28236</v>
      </c>
      <c r="C17658" t="s">
        <v>34</v>
      </c>
      <c r="D17658" t="s">
        <v>35</v>
      </c>
      <c r="E17658">
        <v>1</v>
      </c>
      <c r="F17658" s="2">
        <v>16602.3</v>
      </c>
      <c r="G17658" s="3">
        <v>34232</v>
      </c>
      <c r="H17658" s="3">
        <v>166.023</v>
      </c>
      <c r="I17658" s="3">
        <v>780.30809999999997</v>
      </c>
      <c r="J17658" s="3">
        <v>17548.631099999999</v>
      </c>
      <c r="K17658" s="3">
        <v>26997.893999999997</v>
      </c>
      <c r="L17658" s="4">
        <v>0.35</v>
      </c>
    </row>
    <row r="17659" spans="1:12" x14ac:dyDescent="0.35">
      <c r="A17659" s="1" t="s">
        <v>29643</v>
      </c>
      <c r="B17659" t="s">
        <v>29644</v>
      </c>
      <c r="C17659" t="s">
        <v>34</v>
      </c>
      <c r="D17659" t="s">
        <v>35</v>
      </c>
      <c r="E17659">
        <v>1</v>
      </c>
      <c r="F17659" s="2">
        <v>92.43</v>
      </c>
      <c r="G17659" s="3">
        <v>191</v>
      </c>
      <c r="H17659" s="3">
        <v>0.92430000000000012</v>
      </c>
      <c r="I17659" s="3">
        <v>4.3442100000000003</v>
      </c>
      <c r="J17659" s="3">
        <v>97.698510000000013</v>
      </c>
      <c r="K17659" s="3">
        <v>150.30540000000002</v>
      </c>
      <c r="L17659" s="4">
        <v>0.35</v>
      </c>
    </row>
    <row r="17660" spans="1:12" x14ac:dyDescent="0.35">
      <c r="A17660" s="1">
        <v>70208</v>
      </c>
      <c r="B17660" t="s">
        <v>29645</v>
      </c>
      <c r="C17660" t="s">
        <v>34</v>
      </c>
      <c r="D17660" t="s">
        <v>35</v>
      </c>
      <c r="E17660">
        <v>1</v>
      </c>
      <c r="F17660" s="2">
        <v>6.42</v>
      </c>
      <c r="G17660" s="3">
        <v>14</v>
      </c>
      <c r="H17660" s="3">
        <v>6.4200000000000007E-2</v>
      </c>
      <c r="I17660" s="3">
        <v>0.30174000000000001</v>
      </c>
      <c r="J17660" s="3">
        <v>6.7859399999999992</v>
      </c>
      <c r="K17660" s="3">
        <v>10.43990769230769</v>
      </c>
      <c r="L17660" s="4">
        <v>0.34999999999999992</v>
      </c>
    </row>
    <row r="17661" spans="1:12" x14ac:dyDescent="0.35">
      <c r="A17661" s="1" t="s">
        <v>29646</v>
      </c>
      <c r="B17661" t="s">
        <v>29647</v>
      </c>
      <c r="C17661" t="s">
        <v>34</v>
      </c>
      <c r="D17661" t="s">
        <v>35</v>
      </c>
      <c r="E17661">
        <v>1</v>
      </c>
      <c r="F17661" s="2">
        <v>387</v>
      </c>
      <c r="G17661" s="3">
        <v>798</v>
      </c>
      <c r="H17661" s="3">
        <v>3.87</v>
      </c>
      <c r="I17661" s="3">
        <v>18.189</v>
      </c>
      <c r="J17661" s="3">
        <v>409.05900000000003</v>
      </c>
      <c r="K17661" s="3">
        <v>629.32153846153847</v>
      </c>
      <c r="L17661" s="4">
        <v>0.35</v>
      </c>
    </row>
    <row r="17662" spans="1:12" x14ac:dyDescent="0.35">
      <c r="A17662" s="1" t="s">
        <v>29648</v>
      </c>
      <c r="B17662" t="s">
        <v>29649</v>
      </c>
      <c r="C17662" t="s">
        <v>34</v>
      </c>
      <c r="D17662" t="s">
        <v>35</v>
      </c>
      <c r="E17662">
        <v>1</v>
      </c>
      <c r="F17662" s="2">
        <v>13.96</v>
      </c>
      <c r="G17662" s="3">
        <v>29</v>
      </c>
      <c r="H17662" s="3">
        <v>0.1396</v>
      </c>
      <c r="I17662" s="3">
        <v>0.65612000000000004</v>
      </c>
      <c r="J17662" s="3">
        <v>14.75572</v>
      </c>
      <c r="K17662" s="3">
        <v>22.701107692307691</v>
      </c>
      <c r="L17662" s="4">
        <v>0.34999999999999992</v>
      </c>
    </row>
    <row r="17663" spans="1:12" x14ac:dyDescent="0.35">
      <c r="A17663" s="1" t="s">
        <v>29650</v>
      </c>
      <c r="B17663" t="s">
        <v>27230</v>
      </c>
      <c r="C17663" t="s">
        <v>34</v>
      </c>
      <c r="D17663" t="s">
        <v>35</v>
      </c>
      <c r="E17663">
        <v>1</v>
      </c>
      <c r="F17663" s="2">
        <v>10715.76</v>
      </c>
      <c r="G17663" s="3">
        <v>22095</v>
      </c>
      <c r="H17663" s="3">
        <v>107.1576</v>
      </c>
      <c r="I17663" s="3">
        <v>503.64071999999999</v>
      </c>
      <c r="J17663" s="3">
        <v>11326.55832</v>
      </c>
      <c r="K17663" s="3">
        <v>17425.474338461539</v>
      </c>
      <c r="L17663" s="4">
        <v>0.35000000000000003</v>
      </c>
    </row>
    <row r="17664" spans="1:12" x14ac:dyDescent="0.35">
      <c r="A17664" s="1" t="s">
        <v>29651</v>
      </c>
      <c r="B17664" t="s">
        <v>28971</v>
      </c>
      <c r="C17664" t="s">
        <v>34</v>
      </c>
      <c r="D17664" t="s">
        <v>35</v>
      </c>
      <c r="E17664">
        <v>1</v>
      </c>
      <c r="F17664" s="2">
        <v>12.39</v>
      </c>
      <c r="G17664" s="3">
        <v>26</v>
      </c>
      <c r="H17664" s="3">
        <v>0.12390000000000001</v>
      </c>
      <c r="I17664" s="3">
        <v>0.58233000000000001</v>
      </c>
      <c r="J17664" s="3">
        <v>13.096230000000002</v>
      </c>
      <c r="K17664" s="3">
        <v>20.148046153846156</v>
      </c>
      <c r="L17664" s="4">
        <v>0.35</v>
      </c>
    </row>
    <row r="17665" spans="1:12" x14ac:dyDescent="0.35">
      <c r="A17665" s="1" t="s">
        <v>29652</v>
      </c>
      <c r="B17665" t="s">
        <v>29653</v>
      </c>
      <c r="C17665" t="s">
        <v>34</v>
      </c>
      <c r="D17665" t="s">
        <v>35</v>
      </c>
      <c r="E17665">
        <v>1</v>
      </c>
      <c r="F17665" s="2">
        <v>153.71</v>
      </c>
      <c r="G17665" s="3">
        <v>317</v>
      </c>
      <c r="H17665" s="3">
        <v>1.5371000000000001</v>
      </c>
      <c r="I17665" s="3">
        <v>7.2243700000000004</v>
      </c>
      <c r="J17665" s="3">
        <v>162.47147000000001</v>
      </c>
      <c r="K17665" s="3">
        <v>249.95610769230771</v>
      </c>
      <c r="L17665" s="4">
        <v>0.35000000000000003</v>
      </c>
    </row>
    <row r="17666" spans="1:12" x14ac:dyDescent="0.35">
      <c r="A17666" s="1" t="s">
        <v>29654</v>
      </c>
      <c r="B17666" t="s">
        <v>29655</v>
      </c>
      <c r="C17666" t="s">
        <v>34</v>
      </c>
      <c r="D17666" t="s">
        <v>35</v>
      </c>
      <c r="E17666">
        <v>1</v>
      </c>
      <c r="F17666" s="2">
        <v>490.72</v>
      </c>
      <c r="G17666" s="3">
        <v>1012</v>
      </c>
      <c r="H17666" s="3">
        <v>4.9072000000000005</v>
      </c>
      <c r="I17666" s="3">
        <v>23.063840000000003</v>
      </c>
      <c r="J17666" s="3">
        <v>518.69104000000004</v>
      </c>
      <c r="K17666" s="3">
        <v>797.98621538461543</v>
      </c>
      <c r="L17666" s="4">
        <v>0.35</v>
      </c>
    </row>
    <row r="17667" spans="1:12" x14ac:dyDescent="0.35">
      <c r="A17667" s="1" t="s">
        <v>29656</v>
      </c>
      <c r="B17667" t="s">
        <v>28846</v>
      </c>
      <c r="C17667" t="s">
        <v>34</v>
      </c>
      <c r="D17667" t="s">
        <v>35</v>
      </c>
      <c r="E17667">
        <v>1</v>
      </c>
      <c r="F17667" s="2">
        <v>780.68</v>
      </c>
      <c r="G17667" s="3">
        <v>1610</v>
      </c>
      <c r="H17667" s="3">
        <v>7.8068</v>
      </c>
      <c r="I17667" s="3">
        <v>36.691959999999995</v>
      </c>
      <c r="J17667" s="3">
        <v>825.1787599999999</v>
      </c>
      <c r="K17667" s="3">
        <v>1269.5057846153845</v>
      </c>
      <c r="L17667" s="4">
        <v>0.35000000000000003</v>
      </c>
    </row>
    <row r="17668" spans="1:12" x14ac:dyDescent="0.35">
      <c r="A17668" s="1" t="s">
        <v>29657</v>
      </c>
      <c r="B17668" t="s">
        <v>29658</v>
      </c>
      <c r="C17668" t="s">
        <v>34</v>
      </c>
      <c r="D17668" t="s">
        <v>35</v>
      </c>
      <c r="E17668">
        <v>1</v>
      </c>
      <c r="F17668" s="2">
        <v>490.72</v>
      </c>
      <c r="G17668" s="3">
        <v>1012</v>
      </c>
      <c r="H17668" s="3">
        <v>4.9072000000000005</v>
      </c>
      <c r="I17668" s="3">
        <v>23.063840000000003</v>
      </c>
      <c r="J17668" s="3">
        <v>518.69104000000004</v>
      </c>
      <c r="K17668" s="3">
        <v>797.98621538461543</v>
      </c>
      <c r="L17668" s="4">
        <v>0.35</v>
      </c>
    </row>
    <row r="17669" spans="1:12" x14ac:dyDescent="0.35">
      <c r="A17669" s="1" t="s">
        <v>29659</v>
      </c>
      <c r="B17669" t="s">
        <v>29660</v>
      </c>
      <c r="C17669" t="s">
        <v>34</v>
      </c>
      <c r="D17669" t="s">
        <v>35</v>
      </c>
      <c r="E17669">
        <v>1</v>
      </c>
      <c r="F17669" s="2">
        <v>119.03</v>
      </c>
      <c r="G17669" s="3">
        <v>246</v>
      </c>
      <c r="H17669" s="3">
        <v>1.1903000000000001</v>
      </c>
      <c r="I17669" s="3">
        <v>5.5944099999999999</v>
      </c>
      <c r="J17669" s="3">
        <v>125.81470999999999</v>
      </c>
      <c r="K17669" s="3">
        <v>193.56109230769229</v>
      </c>
      <c r="L17669" s="4">
        <v>0.35</v>
      </c>
    </row>
    <row r="17670" spans="1:12" x14ac:dyDescent="0.35">
      <c r="A17670" s="1" t="s">
        <v>29661</v>
      </c>
      <c r="B17670" t="s">
        <v>29662</v>
      </c>
      <c r="C17670" t="s">
        <v>34</v>
      </c>
      <c r="D17670" t="s">
        <v>35</v>
      </c>
      <c r="E17670">
        <v>1</v>
      </c>
      <c r="F17670" s="2">
        <v>467.63</v>
      </c>
      <c r="G17670" s="3">
        <v>965</v>
      </c>
      <c r="H17670" s="3">
        <v>4.6763000000000003</v>
      </c>
      <c r="I17670" s="3">
        <v>21.97861</v>
      </c>
      <c r="J17670" s="3">
        <v>494.28491000000002</v>
      </c>
      <c r="K17670" s="3">
        <v>760.4383230769231</v>
      </c>
      <c r="L17670" s="4">
        <v>0.35</v>
      </c>
    </row>
    <row r="17671" spans="1:12" x14ac:dyDescent="0.35">
      <c r="A17671" s="1" t="s">
        <v>29663</v>
      </c>
      <c r="B17671" t="s">
        <v>29664</v>
      </c>
      <c r="C17671" t="s">
        <v>34</v>
      </c>
      <c r="D17671" t="s">
        <v>35</v>
      </c>
      <c r="E17671">
        <v>1</v>
      </c>
      <c r="F17671" s="2">
        <v>26.6</v>
      </c>
      <c r="G17671" s="3">
        <v>55</v>
      </c>
      <c r="H17671" s="3">
        <v>0.26600000000000001</v>
      </c>
      <c r="I17671" s="3">
        <v>1.2502</v>
      </c>
      <c r="J17671" s="3">
        <v>28.116199999999999</v>
      </c>
      <c r="K17671" s="3">
        <v>43.255692307692307</v>
      </c>
      <c r="L17671" s="4">
        <v>0.35000000000000003</v>
      </c>
    </row>
    <row r="17672" spans="1:12" x14ac:dyDescent="0.35">
      <c r="A17672" s="1" t="s">
        <v>29665</v>
      </c>
      <c r="B17672" t="s">
        <v>29666</v>
      </c>
      <c r="C17672" t="s">
        <v>34</v>
      </c>
      <c r="D17672" t="s">
        <v>35</v>
      </c>
      <c r="E17672">
        <v>1</v>
      </c>
      <c r="F17672" s="2">
        <v>1082.49</v>
      </c>
      <c r="G17672" s="3">
        <v>2232</v>
      </c>
      <c r="H17672" s="3">
        <v>10.8249</v>
      </c>
      <c r="I17672" s="3">
        <v>50.877029999999998</v>
      </c>
      <c r="J17672" s="3">
        <v>1144.1919300000002</v>
      </c>
      <c r="K17672" s="3">
        <v>1760.2952769230772</v>
      </c>
      <c r="L17672" s="4">
        <v>0.35</v>
      </c>
    </row>
    <row r="17673" spans="1:12" x14ac:dyDescent="0.35">
      <c r="A17673" s="1" t="s">
        <v>29667</v>
      </c>
      <c r="B17673" t="s">
        <v>28350</v>
      </c>
      <c r="C17673" t="s">
        <v>26</v>
      </c>
      <c r="D17673" t="s">
        <v>27</v>
      </c>
      <c r="E17673">
        <v>1</v>
      </c>
      <c r="F17673" s="2">
        <v>50.99</v>
      </c>
      <c r="G17673" s="3">
        <v>106</v>
      </c>
      <c r="H17673" s="3">
        <v>0.50990000000000002</v>
      </c>
      <c r="I17673" s="3">
        <v>2.3965300000000003</v>
      </c>
      <c r="J17673" s="3">
        <v>53.896430000000002</v>
      </c>
      <c r="K17673" s="3">
        <v>82.917584615384612</v>
      </c>
      <c r="L17673" s="4">
        <v>0.34999999999999992</v>
      </c>
    </row>
    <row r="17674" spans="1:12" x14ac:dyDescent="0.35">
      <c r="A17674" s="1">
        <v>40031</v>
      </c>
      <c r="B17674" t="s">
        <v>29668</v>
      </c>
      <c r="C17674" t="s">
        <v>34</v>
      </c>
      <c r="D17674" t="s">
        <v>35</v>
      </c>
      <c r="E17674">
        <v>1</v>
      </c>
      <c r="F17674" s="2">
        <v>2470.11</v>
      </c>
      <c r="G17674" s="3">
        <v>5094</v>
      </c>
      <c r="H17674" s="3">
        <v>24.7011</v>
      </c>
      <c r="I17674" s="3">
        <v>116.09517000000001</v>
      </c>
      <c r="J17674" s="3">
        <v>2610.9062700000004</v>
      </c>
      <c r="K17674" s="3">
        <v>4016.7788769230774</v>
      </c>
      <c r="L17674" s="4">
        <v>0.35</v>
      </c>
    </row>
    <row r="17675" spans="1:12" x14ac:dyDescent="0.35">
      <c r="A17675" s="1" t="s">
        <v>29669</v>
      </c>
      <c r="B17675" t="s">
        <v>29670</v>
      </c>
      <c r="C17675" t="s">
        <v>13</v>
      </c>
      <c r="D17675" t="s">
        <v>14</v>
      </c>
      <c r="E17675">
        <v>1</v>
      </c>
      <c r="F17675" s="2">
        <v>122.71</v>
      </c>
      <c r="G17675" s="3">
        <v>254</v>
      </c>
      <c r="H17675" s="3">
        <v>1.2270999999999999</v>
      </c>
      <c r="I17675" s="3">
        <v>5.7673699999999997</v>
      </c>
      <c r="J17675" s="3">
        <v>129.70446999999999</v>
      </c>
      <c r="K17675" s="3">
        <v>199.54533846153842</v>
      </c>
      <c r="L17675" s="4">
        <v>0.34999999999999992</v>
      </c>
    </row>
    <row r="17676" spans="1:12" x14ac:dyDescent="0.35">
      <c r="A17676" s="1" t="s">
        <v>29671</v>
      </c>
      <c r="B17676" t="s">
        <v>28236</v>
      </c>
      <c r="C17676" t="s">
        <v>34</v>
      </c>
      <c r="D17676" t="s">
        <v>35</v>
      </c>
      <c r="E17676">
        <v>1</v>
      </c>
      <c r="F17676" s="2">
        <v>16602.3</v>
      </c>
      <c r="G17676" s="3">
        <v>34232</v>
      </c>
      <c r="H17676" s="3">
        <v>166.023</v>
      </c>
      <c r="I17676" s="3">
        <v>780.30809999999997</v>
      </c>
      <c r="J17676" s="3">
        <v>17548.631099999999</v>
      </c>
      <c r="K17676" s="3">
        <v>26997.893999999997</v>
      </c>
      <c r="L17676" s="4">
        <v>0.35</v>
      </c>
    </row>
    <row r="17677" spans="1:12" x14ac:dyDescent="0.35">
      <c r="A17677" s="1" t="s">
        <v>29672</v>
      </c>
      <c r="B17677" t="s">
        <v>21509</v>
      </c>
      <c r="C17677" t="s">
        <v>34</v>
      </c>
      <c r="D17677" t="s">
        <v>35</v>
      </c>
      <c r="E17677">
        <v>1</v>
      </c>
      <c r="F17677" s="2">
        <v>365.82</v>
      </c>
      <c r="G17677" s="3">
        <v>755</v>
      </c>
      <c r="H17677" s="3">
        <v>3.6581999999999999</v>
      </c>
      <c r="I17677" s="3">
        <v>17.193539999999999</v>
      </c>
      <c r="J17677" s="3">
        <v>386.67174</v>
      </c>
      <c r="K17677" s="3">
        <v>594.87959999999998</v>
      </c>
      <c r="L17677" s="4">
        <v>0.35</v>
      </c>
    </row>
    <row r="17678" spans="1:12" x14ac:dyDescent="0.35">
      <c r="A17678" s="1" t="s">
        <v>29673</v>
      </c>
      <c r="B17678" t="s">
        <v>29674</v>
      </c>
      <c r="C17678" t="s">
        <v>34</v>
      </c>
      <c r="D17678" t="s">
        <v>35</v>
      </c>
      <c r="E17678">
        <v>1</v>
      </c>
      <c r="F17678" s="2">
        <v>14.63</v>
      </c>
      <c r="G17678" s="3">
        <v>31</v>
      </c>
      <c r="H17678" s="3">
        <v>0.14630000000000001</v>
      </c>
      <c r="I17678" s="3">
        <v>0.68761000000000005</v>
      </c>
      <c r="J17678" s="3">
        <v>15.46391</v>
      </c>
      <c r="K17678" s="3">
        <v>23.79063076923077</v>
      </c>
      <c r="L17678" s="4">
        <v>0.35000000000000003</v>
      </c>
    </row>
    <row r="17679" spans="1:12" x14ac:dyDescent="0.35">
      <c r="A17679" s="1" t="s">
        <v>29675</v>
      </c>
      <c r="B17679" t="s">
        <v>29676</v>
      </c>
      <c r="C17679" t="s">
        <v>34</v>
      </c>
      <c r="D17679" t="s">
        <v>35</v>
      </c>
      <c r="E17679">
        <v>1</v>
      </c>
      <c r="F17679" s="2">
        <v>4057.73</v>
      </c>
      <c r="G17679" s="3">
        <v>8367</v>
      </c>
      <c r="H17679" s="3">
        <v>40.577300000000001</v>
      </c>
      <c r="I17679" s="3">
        <v>190.71331000000001</v>
      </c>
      <c r="J17679" s="3">
        <v>4289.0206100000005</v>
      </c>
      <c r="K17679" s="3">
        <v>6598.4932461538465</v>
      </c>
      <c r="L17679" s="4">
        <v>0.35</v>
      </c>
    </row>
    <row r="17680" spans="1:12" x14ac:dyDescent="0.35">
      <c r="A17680" s="1" t="s">
        <v>29677</v>
      </c>
      <c r="B17680" t="s">
        <v>26298</v>
      </c>
      <c r="C17680" t="s">
        <v>34</v>
      </c>
      <c r="D17680" t="s">
        <v>35</v>
      </c>
      <c r="E17680">
        <v>1</v>
      </c>
      <c r="F17680" s="2">
        <v>197.32</v>
      </c>
      <c r="G17680" s="3">
        <v>407</v>
      </c>
      <c r="H17680" s="3">
        <v>1.9732000000000001</v>
      </c>
      <c r="I17680" s="3">
        <v>9.2740399999999994</v>
      </c>
      <c r="J17680" s="3">
        <v>208.56723999999997</v>
      </c>
      <c r="K17680" s="3">
        <v>320.87267692307688</v>
      </c>
      <c r="L17680" s="4">
        <v>0.35000000000000003</v>
      </c>
    </row>
    <row r="17681" spans="1:12" x14ac:dyDescent="0.35">
      <c r="A17681" s="1" t="s">
        <v>29678</v>
      </c>
      <c r="B17681" t="s">
        <v>29679</v>
      </c>
      <c r="C17681" t="s">
        <v>34</v>
      </c>
      <c r="D17681" t="s">
        <v>35</v>
      </c>
      <c r="E17681">
        <v>1</v>
      </c>
      <c r="F17681" s="2">
        <v>174.73</v>
      </c>
      <c r="G17681" s="3">
        <v>361</v>
      </c>
      <c r="H17681" s="3">
        <v>1.7472999999999999</v>
      </c>
      <c r="I17681" s="3">
        <v>8.2123099999999987</v>
      </c>
      <c r="J17681" s="3">
        <v>184.68960999999999</v>
      </c>
      <c r="K17681" s="3">
        <v>284.13786153846149</v>
      </c>
      <c r="L17681" s="4">
        <v>0.34999999999999992</v>
      </c>
    </row>
    <row r="17682" spans="1:12" x14ac:dyDescent="0.35">
      <c r="A17682" s="1" t="s">
        <v>29680</v>
      </c>
      <c r="B17682" t="s">
        <v>29681</v>
      </c>
      <c r="C17682" t="s">
        <v>34</v>
      </c>
      <c r="D17682" t="s">
        <v>35</v>
      </c>
      <c r="E17682">
        <v>1</v>
      </c>
      <c r="F17682" s="2">
        <v>272.62</v>
      </c>
      <c r="G17682" s="3">
        <v>563</v>
      </c>
      <c r="H17682" s="3">
        <v>2.7262</v>
      </c>
      <c r="I17682" s="3">
        <v>12.813140000000001</v>
      </c>
      <c r="J17682" s="3">
        <v>288.15933999999999</v>
      </c>
      <c r="K17682" s="3">
        <v>443.32206153846153</v>
      </c>
      <c r="L17682" s="4">
        <v>0.35000000000000003</v>
      </c>
    </row>
    <row r="17683" spans="1:12" x14ac:dyDescent="0.35">
      <c r="A17683" s="1" t="s">
        <v>29682</v>
      </c>
      <c r="B17683" t="s">
        <v>29683</v>
      </c>
      <c r="C17683" t="s">
        <v>13</v>
      </c>
      <c r="D17683" t="s">
        <v>14</v>
      </c>
      <c r="E17683">
        <v>1</v>
      </c>
      <c r="F17683" s="2">
        <v>1075.8499999999999</v>
      </c>
      <c r="G17683" s="3">
        <v>2219</v>
      </c>
      <c r="H17683" s="3">
        <v>10.7585</v>
      </c>
      <c r="I17683" s="3">
        <v>50.564949999999996</v>
      </c>
      <c r="J17683" s="3">
        <v>1137.1734499999998</v>
      </c>
      <c r="K17683" s="3">
        <v>1749.4976153846151</v>
      </c>
      <c r="L17683" s="4">
        <v>0.35000000000000003</v>
      </c>
    </row>
    <row r="17684" spans="1:12" x14ac:dyDescent="0.35">
      <c r="A17684" s="1" t="s">
        <v>29684</v>
      </c>
      <c r="B17684" t="s">
        <v>29685</v>
      </c>
      <c r="C17684" t="s">
        <v>34</v>
      </c>
      <c r="D17684" t="s">
        <v>35</v>
      </c>
      <c r="E17684">
        <v>1</v>
      </c>
      <c r="F17684" s="2">
        <v>129</v>
      </c>
      <c r="G17684" s="3">
        <v>266</v>
      </c>
      <c r="H17684" s="3">
        <v>1.29</v>
      </c>
      <c r="I17684" s="3">
        <v>6.0629999999999997</v>
      </c>
      <c r="J17684" s="3">
        <v>136.35299999999998</v>
      </c>
      <c r="K17684" s="3">
        <v>209.77384615384611</v>
      </c>
      <c r="L17684" s="4">
        <v>0.35</v>
      </c>
    </row>
    <row r="17685" spans="1:12" x14ac:dyDescent="0.35">
      <c r="A17685" s="1" t="s">
        <v>29686</v>
      </c>
      <c r="B17685" t="s">
        <v>29687</v>
      </c>
      <c r="C17685" t="s">
        <v>13</v>
      </c>
      <c r="D17685" t="s">
        <v>14</v>
      </c>
      <c r="E17685">
        <v>1</v>
      </c>
      <c r="F17685" s="2">
        <v>19.309999999999999</v>
      </c>
      <c r="G17685" s="3">
        <v>40</v>
      </c>
      <c r="H17685" s="3">
        <v>0.19309999999999999</v>
      </c>
      <c r="I17685" s="3">
        <v>0.90756999999999999</v>
      </c>
      <c r="J17685" s="3">
        <v>20.41067</v>
      </c>
      <c r="K17685" s="3">
        <v>31.401030769230768</v>
      </c>
      <c r="L17685" s="4">
        <v>0.35</v>
      </c>
    </row>
    <row r="17686" spans="1:12" x14ac:dyDescent="0.35">
      <c r="A17686" s="1" t="s">
        <v>29688</v>
      </c>
      <c r="B17686" t="s">
        <v>155</v>
      </c>
      <c r="C17686" t="s">
        <v>34</v>
      </c>
      <c r="D17686" t="s">
        <v>35</v>
      </c>
      <c r="E17686">
        <v>1</v>
      </c>
      <c r="F17686" s="2">
        <v>272.62</v>
      </c>
      <c r="G17686" s="3">
        <v>563</v>
      </c>
      <c r="H17686" s="3">
        <v>2.7262</v>
      </c>
      <c r="I17686" s="3">
        <v>12.813140000000001</v>
      </c>
      <c r="J17686" s="3">
        <v>288.15933999999999</v>
      </c>
      <c r="K17686" s="3">
        <v>443.32206153846153</v>
      </c>
      <c r="L17686" s="4">
        <v>0.35000000000000003</v>
      </c>
    </row>
    <row r="17687" spans="1:12" x14ac:dyDescent="0.35">
      <c r="A17687" s="1" t="s">
        <v>29689</v>
      </c>
      <c r="B17687" t="s">
        <v>29690</v>
      </c>
      <c r="C17687" t="s">
        <v>13</v>
      </c>
      <c r="D17687" t="s">
        <v>14</v>
      </c>
      <c r="E17687">
        <v>1</v>
      </c>
      <c r="F17687" s="2">
        <v>122.25</v>
      </c>
      <c r="G17687" s="3">
        <v>253</v>
      </c>
      <c r="H17687" s="3">
        <v>1.2224999999999999</v>
      </c>
      <c r="I17687" s="3">
        <v>5.7457500000000001</v>
      </c>
      <c r="J17687" s="3">
        <v>129.21824999999998</v>
      </c>
      <c r="K17687" s="3">
        <v>198.79730769230767</v>
      </c>
      <c r="L17687" s="4">
        <v>0.35000000000000003</v>
      </c>
    </row>
    <row r="17688" spans="1:12" x14ac:dyDescent="0.35">
      <c r="A17688" s="1" t="s">
        <v>29691</v>
      </c>
      <c r="B17688" t="s">
        <v>29692</v>
      </c>
      <c r="C17688" t="s">
        <v>34</v>
      </c>
      <c r="D17688" t="s">
        <v>35</v>
      </c>
      <c r="E17688">
        <v>1</v>
      </c>
      <c r="F17688" s="2">
        <v>39.229999999999997</v>
      </c>
      <c r="G17688" s="3">
        <v>81</v>
      </c>
      <c r="H17688" s="3">
        <v>0.39229999999999998</v>
      </c>
      <c r="I17688" s="3">
        <v>1.8438099999999999</v>
      </c>
      <c r="J17688" s="3">
        <v>41.466109999999993</v>
      </c>
      <c r="K17688" s="3">
        <v>63.794015384615371</v>
      </c>
      <c r="L17688" s="4">
        <v>0.35</v>
      </c>
    </row>
    <row r="17689" spans="1:12" x14ac:dyDescent="0.35">
      <c r="A17689" s="1" t="s">
        <v>29693</v>
      </c>
      <c r="B17689" t="s">
        <v>7212</v>
      </c>
      <c r="C17689" t="s">
        <v>34</v>
      </c>
      <c r="D17689" t="s">
        <v>35</v>
      </c>
      <c r="E17689">
        <v>1</v>
      </c>
      <c r="F17689" s="2">
        <v>107.07</v>
      </c>
      <c r="G17689" s="3">
        <v>221</v>
      </c>
      <c r="H17689" s="3">
        <v>1.0707</v>
      </c>
      <c r="I17689" s="3">
        <v>5.0322899999999997</v>
      </c>
      <c r="J17689" s="3">
        <v>113.17299</v>
      </c>
      <c r="K17689" s="3">
        <v>174.11229230769229</v>
      </c>
      <c r="L17689" s="4">
        <v>0.34999999999999992</v>
      </c>
    </row>
    <row r="17690" spans="1:12" x14ac:dyDescent="0.35">
      <c r="A17690" s="1" t="s">
        <v>29694</v>
      </c>
      <c r="B17690" t="s">
        <v>29695</v>
      </c>
      <c r="C17690" t="s">
        <v>34</v>
      </c>
      <c r="D17690" t="s">
        <v>35</v>
      </c>
      <c r="E17690">
        <v>1</v>
      </c>
      <c r="F17690" s="2">
        <v>92.43</v>
      </c>
      <c r="G17690" s="3">
        <v>191</v>
      </c>
      <c r="H17690" s="3">
        <v>0.92430000000000012</v>
      </c>
      <c r="I17690" s="3">
        <v>4.3442100000000003</v>
      </c>
      <c r="J17690" s="3">
        <v>97.698510000000013</v>
      </c>
      <c r="K17690" s="3">
        <v>150.30540000000002</v>
      </c>
      <c r="L17690" s="4">
        <v>0.35</v>
      </c>
    </row>
    <row r="17691" spans="1:12" x14ac:dyDescent="0.35">
      <c r="A17691" s="1" t="s">
        <v>29696</v>
      </c>
      <c r="B17691" t="s">
        <v>28792</v>
      </c>
      <c r="C17691" t="s">
        <v>34</v>
      </c>
      <c r="D17691" t="s">
        <v>35</v>
      </c>
      <c r="E17691">
        <v>1</v>
      </c>
      <c r="F17691" s="2">
        <v>494.5</v>
      </c>
      <c r="G17691" s="3">
        <v>1020</v>
      </c>
      <c r="H17691" s="3">
        <v>4.9450000000000003</v>
      </c>
      <c r="I17691" s="3">
        <v>23.241499999999998</v>
      </c>
      <c r="J17691" s="3">
        <v>522.68650000000002</v>
      </c>
      <c r="K17691" s="3">
        <v>804.13307692307694</v>
      </c>
      <c r="L17691" s="4">
        <v>0.35</v>
      </c>
    </row>
    <row r="17692" spans="1:12" x14ac:dyDescent="0.35">
      <c r="A17692" s="1" t="s">
        <v>29697</v>
      </c>
      <c r="B17692" t="s">
        <v>29698</v>
      </c>
      <c r="C17692" t="s">
        <v>13</v>
      </c>
      <c r="D17692" t="s">
        <v>14</v>
      </c>
      <c r="E17692">
        <v>1</v>
      </c>
      <c r="F17692" s="2">
        <v>28.04</v>
      </c>
      <c r="G17692" s="3">
        <v>58</v>
      </c>
      <c r="H17692" s="3">
        <v>0.28039999999999998</v>
      </c>
      <c r="I17692" s="3">
        <v>1.3178799999999999</v>
      </c>
      <c r="J17692" s="3">
        <v>29.638279999999998</v>
      </c>
      <c r="K17692" s="3">
        <v>45.597353846153844</v>
      </c>
      <c r="L17692" s="4">
        <v>0.35000000000000003</v>
      </c>
    </row>
    <row r="17693" spans="1:12" x14ac:dyDescent="0.35">
      <c r="A17693" s="1" t="s">
        <v>29699</v>
      </c>
      <c r="B17693" t="s">
        <v>29700</v>
      </c>
      <c r="C17693" t="s">
        <v>34</v>
      </c>
      <c r="D17693" t="s">
        <v>35</v>
      </c>
      <c r="E17693">
        <v>1</v>
      </c>
      <c r="F17693" s="2">
        <v>72.48</v>
      </c>
      <c r="G17693" s="3">
        <v>150</v>
      </c>
      <c r="H17693" s="3">
        <v>0.7248</v>
      </c>
      <c r="I17693" s="3">
        <v>3.4065600000000003</v>
      </c>
      <c r="J17693" s="3">
        <v>76.611360000000005</v>
      </c>
      <c r="K17693" s="3">
        <v>117.86363076923077</v>
      </c>
      <c r="L17693" s="4">
        <v>0.34999999999999992</v>
      </c>
    </row>
    <row r="17694" spans="1:12" x14ac:dyDescent="0.35">
      <c r="A17694" s="1" t="s">
        <v>29701</v>
      </c>
      <c r="B17694" t="s">
        <v>29702</v>
      </c>
      <c r="C17694" t="s">
        <v>34</v>
      </c>
      <c r="D17694" t="s">
        <v>35</v>
      </c>
      <c r="E17694">
        <v>1</v>
      </c>
      <c r="F17694" s="2">
        <v>38.57</v>
      </c>
      <c r="G17694" s="3">
        <v>80</v>
      </c>
      <c r="H17694" s="3">
        <v>0.38569999999999999</v>
      </c>
      <c r="I17694" s="3">
        <v>1.8127900000000001</v>
      </c>
      <c r="J17694" s="3">
        <v>40.76849</v>
      </c>
      <c r="K17694" s="3">
        <v>62.720753846153841</v>
      </c>
      <c r="L17694" s="4">
        <v>0.34999999999999992</v>
      </c>
    </row>
    <row r="17695" spans="1:12" x14ac:dyDescent="0.35">
      <c r="A17695" s="1" t="s">
        <v>29703</v>
      </c>
      <c r="B17695" t="s">
        <v>29704</v>
      </c>
      <c r="C17695" t="s">
        <v>34</v>
      </c>
      <c r="D17695" t="s">
        <v>35</v>
      </c>
      <c r="E17695">
        <v>1</v>
      </c>
      <c r="F17695" s="2">
        <v>59.18</v>
      </c>
      <c r="G17695" s="3">
        <v>123</v>
      </c>
      <c r="H17695" s="3">
        <v>0.59179999999999999</v>
      </c>
      <c r="I17695" s="3">
        <v>2.78146</v>
      </c>
      <c r="J17695" s="3">
        <v>62.553260000000002</v>
      </c>
      <c r="K17695" s="3">
        <v>96.235784615384617</v>
      </c>
      <c r="L17695" s="4">
        <v>0.35</v>
      </c>
    </row>
    <row r="17696" spans="1:12" x14ac:dyDescent="0.35">
      <c r="A17696" s="1" t="s">
        <v>29705</v>
      </c>
      <c r="B17696" t="s">
        <v>29706</v>
      </c>
      <c r="C17696" t="s">
        <v>34</v>
      </c>
      <c r="D17696" t="s">
        <v>35</v>
      </c>
      <c r="E17696">
        <v>1</v>
      </c>
      <c r="F17696" s="2">
        <v>59.18</v>
      </c>
      <c r="G17696" s="3">
        <v>123</v>
      </c>
      <c r="H17696" s="3">
        <v>0.59179999999999999</v>
      </c>
      <c r="I17696" s="3">
        <v>2.78146</v>
      </c>
      <c r="J17696" s="3">
        <v>62.553260000000002</v>
      </c>
      <c r="K17696" s="3">
        <v>96.235784615384617</v>
      </c>
      <c r="L17696" s="4">
        <v>0.35</v>
      </c>
    </row>
    <row r="17697" spans="1:12" x14ac:dyDescent="0.35">
      <c r="A17697" s="1" t="s">
        <v>29707</v>
      </c>
      <c r="B17697" t="s">
        <v>29708</v>
      </c>
      <c r="C17697" t="s">
        <v>34</v>
      </c>
      <c r="D17697" t="s">
        <v>35</v>
      </c>
      <c r="E17697">
        <v>1</v>
      </c>
      <c r="F17697" s="2">
        <v>99.08</v>
      </c>
      <c r="G17697" s="3">
        <v>205</v>
      </c>
      <c r="H17697" s="3">
        <v>0.99080000000000001</v>
      </c>
      <c r="I17697" s="3">
        <v>4.6567600000000002</v>
      </c>
      <c r="J17697" s="3">
        <v>104.72756</v>
      </c>
      <c r="K17697" s="3">
        <v>161.11932307692305</v>
      </c>
      <c r="L17697" s="4">
        <v>0.34999999999999992</v>
      </c>
    </row>
    <row r="17698" spans="1:12" x14ac:dyDescent="0.35">
      <c r="A17698" s="1" t="s">
        <v>29709</v>
      </c>
      <c r="B17698" t="s">
        <v>29710</v>
      </c>
      <c r="C17698" t="s">
        <v>34</v>
      </c>
      <c r="D17698" t="s">
        <v>35</v>
      </c>
      <c r="E17698">
        <v>1</v>
      </c>
      <c r="F17698" s="2">
        <v>174.73</v>
      </c>
      <c r="G17698" s="3">
        <v>361</v>
      </c>
      <c r="H17698" s="3">
        <v>1.7472999999999999</v>
      </c>
      <c r="I17698" s="3">
        <v>8.2123099999999987</v>
      </c>
      <c r="J17698" s="3">
        <v>184.68960999999999</v>
      </c>
      <c r="K17698" s="3">
        <v>284.13786153846149</v>
      </c>
      <c r="L17698" s="4">
        <v>0.34999999999999992</v>
      </c>
    </row>
    <row r="17699" spans="1:12" x14ac:dyDescent="0.35">
      <c r="A17699" s="1" t="s">
        <v>29711</v>
      </c>
      <c r="B17699" t="s">
        <v>29712</v>
      </c>
      <c r="C17699" t="s">
        <v>363</v>
      </c>
      <c r="D17699" t="s">
        <v>364</v>
      </c>
      <c r="E17699">
        <v>1</v>
      </c>
      <c r="F17699" s="2">
        <v>168.28</v>
      </c>
      <c r="G17699" s="3">
        <v>347</v>
      </c>
      <c r="H17699" s="3">
        <v>1.6828000000000001</v>
      </c>
      <c r="I17699" s="3">
        <v>7.90916</v>
      </c>
      <c r="J17699" s="3">
        <v>177.87196</v>
      </c>
      <c r="K17699" s="3">
        <v>273.64916923076925</v>
      </c>
      <c r="L17699" s="4">
        <v>0.35000000000000003</v>
      </c>
    </row>
    <row r="17700" spans="1:12" x14ac:dyDescent="0.35">
      <c r="A17700" s="1" t="s">
        <v>29713</v>
      </c>
      <c r="B17700" t="s">
        <v>29714</v>
      </c>
      <c r="C17700" t="s">
        <v>34</v>
      </c>
      <c r="D17700" t="s">
        <v>35</v>
      </c>
      <c r="E17700">
        <v>1</v>
      </c>
      <c r="F17700" s="2">
        <v>364.71</v>
      </c>
      <c r="G17700" s="3">
        <v>752</v>
      </c>
      <c r="H17700" s="3">
        <v>3.6471</v>
      </c>
      <c r="I17700" s="3">
        <v>17.141369999999998</v>
      </c>
      <c r="J17700" s="3">
        <v>385.49847</v>
      </c>
      <c r="K17700" s="3">
        <v>593.07456923076916</v>
      </c>
      <c r="L17700" s="4">
        <v>0.34999999999999992</v>
      </c>
    </row>
    <row r="17701" spans="1:12" x14ac:dyDescent="0.35">
      <c r="A17701" s="1" t="s">
        <v>29715</v>
      </c>
      <c r="B17701" t="s">
        <v>28254</v>
      </c>
      <c r="C17701" t="s">
        <v>34</v>
      </c>
      <c r="D17701" t="s">
        <v>35</v>
      </c>
      <c r="E17701">
        <v>1</v>
      </c>
      <c r="F17701" s="2">
        <v>318.2</v>
      </c>
      <c r="G17701" s="3">
        <v>657</v>
      </c>
      <c r="H17701" s="3">
        <v>3.1819999999999999</v>
      </c>
      <c r="I17701" s="3">
        <v>14.955399999999999</v>
      </c>
      <c r="J17701" s="3">
        <v>336.3374</v>
      </c>
      <c r="K17701" s="3">
        <v>517.44215384615381</v>
      </c>
      <c r="L17701" s="4">
        <v>0.35</v>
      </c>
    </row>
    <row r="17702" spans="1:12" x14ac:dyDescent="0.35">
      <c r="A17702" s="1" t="s">
        <v>29716</v>
      </c>
      <c r="B17702" t="s">
        <v>23384</v>
      </c>
      <c r="C17702" t="s">
        <v>34</v>
      </c>
      <c r="D17702" t="s">
        <v>35</v>
      </c>
      <c r="E17702">
        <v>1</v>
      </c>
      <c r="F17702" s="2">
        <v>20273.22</v>
      </c>
      <c r="G17702" s="3">
        <v>41801</v>
      </c>
      <c r="H17702" s="3">
        <v>202.73220000000001</v>
      </c>
      <c r="I17702" s="3">
        <v>952.84134000000006</v>
      </c>
      <c r="J17702" s="3">
        <v>21428.793539999999</v>
      </c>
      <c r="K17702" s="3">
        <v>32967.374676923071</v>
      </c>
      <c r="L17702" s="4">
        <v>0.34999999999999992</v>
      </c>
    </row>
    <row r="17703" spans="1:12" x14ac:dyDescent="0.35">
      <c r="A17703" s="1">
        <v>40012</v>
      </c>
      <c r="B17703" t="s">
        <v>29717</v>
      </c>
      <c r="C17703" t="s">
        <v>34</v>
      </c>
      <c r="D17703" t="s">
        <v>35</v>
      </c>
      <c r="E17703">
        <v>1</v>
      </c>
      <c r="F17703" s="2">
        <v>2247.4299999999998</v>
      </c>
      <c r="G17703" s="3">
        <v>4634</v>
      </c>
      <c r="H17703" s="3">
        <v>22.474299999999999</v>
      </c>
      <c r="I17703" s="3">
        <v>105.62920999999999</v>
      </c>
      <c r="J17703" s="3">
        <v>2375.5335099999998</v>
      </c>
      <c r="K17703" s="3">
        <v>3654.6669384615379</v>
      </c>
      <c r="L17703" s="4">
        <v>0.35</v>
      </c>
    </row>
    <row r="17704" spans="1:12" x14ac:dyDescent="0.35">
      <c r="A17704" s="1" t="s">
        <v>29718</v>
      </c>
      <c r="B17704" t="s">
        <v>28817</v>
      </c>
      <c r="C17704" t="s">
        <v>34</v>
      </c>
      <c r="D17704" t="s">
        <v>35</v>
      </c>
      <c r="E17704">
        <v>1</v>
      </c>
      <c r="F17704" s="2">
        <v>62.51</v>
      </c>
      <c r="G17704" s="3">
        <v>129</v>
      </c>
      <c r="H17704" s="3">
        <v>0.62509999999999999</v>
      </c>
      <c r="I17704" s="3">
        <v>2.93797</v>
      </c>
      <c r="J17704" s="3">
        <v>66.073070000000001</v>
      </c>
      <c r="K17704" s="3">
        <v>101.65087692307692</v>
      </c>
      <c r="L17704" s="4">
        <v>0.35</v>
      </c>
    </row>
    <row r="17705" spans="1:12" x14ac:dyDescent="0.35">
      <c r="A17705" s="1">
        <v>41596</v>
      </c>
      <c r="B17705" t="s">
        <v>29719</v>
      </c>
      <c r="C17705" t="s">
        <v>34</v>
      </c>
      <c r="D17705" t="s">
        <v>35</v>
      </c>
      <c r="E17705">
        <v>1</v>
      </c>
      <c r="F17705" s="2">
        <v>98.97</v>
      </c>
      <c r="G17705" s="3">
        <v>205</v>
      </c>
      <c r="H17705" s="3">
        <v>0.98970000000000002</v>
      </c>
      <c r="I17705" s="3">
        <v>4.6515899999999997</v>
      </c>
      <c r="J17705" s="3">
        <v>104.61129</v>
      </c>
      <c r="K17705" s="3">
        <v>160.94044615384615</v>
      </c>
      <c r="L17705" s="4">
        <v>0.35000000000000003</v>
      </c>
    </row>
    <row r="17706" spans="1:12" x14ac:dyDescent="0.35">
      <c r="A17706" s="1" t="s">
        <v>29720</v>
      </c>
      <c r="B17706" t="s">
        <v>24744</v>
      </c>
      <c r="C17706" t="s">
        <v>34</v>
      </c>
      <c r="D17706" t="s">
        <v>35</v>
      </c>
      <c r="E17706">
        <v>1</v>
      </c>
      <c r="F17706" s="2">
        <v>7722</v>
      </c>
      <c r="G17706" s="3">
        <v>15922</v>
      </c>
      <c r="H17706" s="3">
        <v>77.22</v>
      </c>
      <c r="I17706" s="3">
        <v>362.93400000000003</v>
      </c>
      <c r="J17706" s="3">
        <v>8162.1540000000005</v>
      </c>
      <c r="K17706" s="3">
        <v>12557.16</v>
      </c>
      <c r="L17706" s="4">
        <v>0.35</v>
      </c>
    </row>
    <row r="17707" spans="1:12" x14ac:dyDescent="0.35">
      <c r="A17707" s="1" t="s">
        <v>29721</v>
      </c>
      <c r="B17707" t="s">
        <v>29722</v>
      </c>
      <c r="C17707" t="s">
        <v>34</v>
      </c>
      <c r="D17707" t="s">
        <v>35</v>
      </c>
      <c r="E17707">
        <v>1</v>
      </c>
      <c r="F17707" s="2">
        <v>105.73</v>
      </c>
      <c r="G17707" s="3">
        <v>218</v>
      </c>
      <c r="H17707" s="3">
        <v>1.0573000000000001</v>
      </c>
      <c r="I17707" s="3">
        <v>4.9693100000000001</v>
      </c>
      <c r="J17707" s="3">
        <v>111.75660999999999</v>
      </c>
      <c r="K17707" s="3">
        <v>171.93324615384614</v>
      </c>
      <c r="L17707" s="4">
        <v>0.35</v>
      </c>
    </row>
    <row r="17708" spans="1:12" x14ac:dyDescent="0.35">
      <c r="A17708" s="1" t="s">
        <v>29723</v>
      </c>
      <c r="B17708" t="s">
        <v>29724</v>
      </c>
      <c r="C17708" t="s">
        <v>34</v>
      </c>
      <c r="D17708" t="s">
        <v>35</v>
      </c>
      <c r="E17708">
        <v>1</v>
      </c>
      <c r="F17708" s="2">
        <v>10.64</v>
      </c>
      <c r="G17708" s="3">
        <v>22</v>
      </c>
      <c r="H17708" s="3">
        <v>0.10640000000000001</v>
      </c>
      <c r="I17708" s="3">
        <v>0.50008000000000008</v>
      </c>
      <c r="J17708" s="3">
        <v>11.246480000000002</v>
      </c>
      <c r="K17708" s="3">
        <v>17.302276923076924</v>
      </c>
      <c r="L17708" s="4">
        <v>0.34999999999999992</v>
      </c>
    </row>
    <row r="17709" spans="1:12" x14ac:dyDescent="0.35">
      <c r="A17709" s="1" t="s">
        <v>29725</v>
      </c>
      <c r="B17709" t="s">
        <v>29085</v>
      </c>
      <c r="C17709" t="s">
        <v>34</v>
      </c>
      <c r="D17709" t="s">
        <v>35</v>
      </c>
      <c r="E17709">
        <v>1</v>
      </c>
      <c r="F17709" s="2">
        <v>25.74</v>
      </c>
      <c r="G17709" s="3">
        <v>54</v>
      </c>
      <c r="H17709" s="3">
        <v>0.25739999999999996</v>
      </c>
      <c r="I17709" s="3">
        <v>1.2097799999999999</v>
      </c>
      <c r="J17709" s="3">
        <v>27.207179999999997</v>
      </c>
      <c r="K17709" s="3">
        <v>41.857199999999992</v>
      </c>
      <c r="L17709" s="4">
        <v>0.34999999999999992</v>
      </c>
    </row>
    <row r="17710" spans="1:12" x14ac:dyDescent="0.35">
      <c r="A17710" s="1">
        <v>50011</v>
      </c>
      <c r="B17710" t="s">
        <v>29726</v>
      </c>
      <c r="C17710" t="s">
        <v>34</v>
      </c>
      <c r="D17710" t="s">
        <v>35</v>
      </c>
      <c r="E17710">
        <v>1</v>
      </c>
      <c r="F17710" s="2">
        <v>0.76</v>
      </c>
      <c r="G17710" s="3">
        <v>2</v>
      </c>
      <c r="H17710" s="3">
        <v>7.6E-3</v>
      </c>
      <c r="I17710" s="3">
        <v>3.5720000000000002E-2</v>
      </c>
      <c r="J17710" s="3">
        <v>0.80332000000000003</v>
      </c>
      <c r="K17710" s="3">
        <v>1.2358769230769231</v>
      </c>
      <c r="L17710" s="4">
        <v>0.35</v>
      </c>
    </row>
    <row r="17711" spans="1:12" x14ac:dyDescent="0.35">
      <c r="A17711" s="1" t="s">
        <v>29727</v>
      </c>
      <c r="B17711" t="s">
        <v>29728</v>
      </c>
      <c r="C17711" t="s">
        <v>34</v>
      </c>
      <c r="D17711" t="s">
        <v>35</v>
      </c>
      <c r="E17711">
        <v>1</v>
      </c>
      <c r="F17711" s="2">
        <v>571.22</v>
      </c>
      <c r="G17711" s="3">
        <v>1178</v>
      </c>
      <c r="H17711" s="3">
        <v>5.7122000000000002</v>
      </c>
      <c r="I17711" s="3">
        <v>26.847340000000003</v>
      </c>
      <c r="J17711" s="3">
        <v>603.77954000000011</v>
      </c>
      <c r="K17711" s="3">
        <v>928.89160000000015</v>
      </c>
      <c r="L17711" s="4">
        <v>0.35</v>
      </c>
    </row>
    <row r="17712" spans="1:12" x14ac:dyDescent="0.35">
      <c r="A17712" s="1" t="s">
        <v>29729</v>
      </c>
      <c r="B17712" t="s">
        <v>29227</v>
      </c>
      <c r="C17712" t="s">
        <v>34</v>
      </c>
      <c r="D17712" t="s">
        <v>35</v>
      </c>
      <c r="E17712">
        <v>1</v>
      </c>
      <c r="F17712" s="2">
        <v>77.400000000000006</v>
      </c>
      <c r="G17712" s="3">
        <v>160</v>
      </c>
      <c r="H17712" s="3">
        <v>0.77400000000000002</v>
      </c>
      <c r="I17712" s="3">
        <v>3.6378000000000004</v>
      </c>
      <c r="J17712" s="3">
        <v>81.811800000000005</v>
      </c>
      <c r="K17712" s="3">
        <v>125.86430769230769</v>
      </c>
      <c r="L17712" s="4">
        <v>0.34999999999999992</v>
      </c>
    </row>
    <row r="17713" spans="1:12" x14ac:dyDescent="0.35">
      <c r="A17713" s="1" t="s">
        <v>29730</v>
      </c>
      <c r="B17713" t="s">
        <v>29731</v>
      </c>
      <c r="C17713" t="s">
        <v>34</v>
      </c>
      <c r="D17713" t="s">
        <v>35</v>
      </c>
      <c r="E17713">
        <v>1</v>
      </c>
      <c r="F17713" s="2">
        <v>75.08</v>
      </c>
      <c r="G17713" s="3">
        <v>155</v>
      </c>
      <c r="H17713" s="3">
        <v>0.75080000000000002</v>
      </c>
      <c r="I17713" s="3">
        <v>3.5287600000000001</v>
      </c>
      <c r="J17713" s="3">
        <v>79.359560000000002</v>
      </c>
      <c r="K17713" s="3">
        <v>122.09163076923076</v>
      </c>
      <c r="L17713" s="4">
        <v>0.34999999999999992</v>
      </c>
    </row>
    <row r="17714" spans="1:12" x14ac:dyDescent="0.35">
      <c r="A17714" s="1" t="s">
        <v>29732</v>
      </c>
      <c r="B17714" t="s">
        <v>29733</v>
      </c>
      <c r="C17714" t="s">
        <v>34</v>
      </c>
      <c r="D17714" t="s">
        <v>35</v>
      </c>
      <c r="E17714">
        <v>1</v>
      </c>
      <c r="F17714" s="2">
        <v>1059.32</v>
      </c>
      <c r="G17714" s="3">
        <v>2185</v>
      </c>
      <c r="H17714" s="3">
        <v>10.5932</v>
      </c>
      <c r="I17714" s="3">
        <v>49.788039999999995</v>
      </c>
      <c r="J17714" s="3">
        <v>1119.7012399999999</v>
      </c>
      <c r="K17714" s="3">
        <v>1722.617292307692</v>
      </c>
      <c r="L17714" s="4">
        <v>0.34999999999999992</v>
      </c>
    </row>
    <row r="17715" spans="1:12" x14ac:dyDescent="0.35">
      <c r="A17715" s="1">
        <v>40010</v>
      </c>
      <c r="B17715" t="s">
        <v>29734</v>
      </c>
      <c r="C17715" t="s">
        <v>26</v>
      </c>
      <c r="D17715" t="s">
        <v>27</v>
      </c>
      <c r="E17715">
        <v>1</v>
      </c>
      <c r="F17715" s="2">
        <v>23.62</v>
      </c>
      <c r="G17715" s="3">
        <v>49</v>
      </c>
      <c r="H17715" s="3">
        <v>0.23620000000000002</v>
      </c>
      <c r="I17715" s="3">
        <v>1.1101400000000001</v>
      </c>
      <c r="J17715" s="3">
        <v>24.966340000000002</v>
      </c>
      <c r="K17715" s="3">
        <v>38.409753846153848</v>
      </c>
      <c r="L17715" s="4">
        <v>0.35</v>
      </c>
    </row>
    <row r="17716" spans="1:12" x14ac:dyDescent="0.35">
      <c r="A17716" s="1" t="s">
        <v>29735</v>
      </c>
      <c r="B17716" t="s">
        <v>29736</v>
      </c>
      <c r="C17716" t="s">
        <v>34</v>
      </c>
      <c r="D17716" t="s">
        <v>35</v>
      </c>
      <c r="E17716">
        <v>1</v>
      </c>
      <c r="F17716" s="2">
        <v>196.13</v>
      </c>
      <c r="G17716" s="3">
        <v>405</v>
      </c>
      <c r="H17716" s="3">
        <v>1.9613</v>
      </c>
      <c r="I17716" s="3">
        <v>9.2181099999999994</v>
      </c>
      <c r="J17716" s="3">
        <v>207.30940999999999</v>
      </c>
      <c r="K17716" s="3">
        <v>318.93755384615383</v>
      </c>
      <c r="L17716" s="4">
        <v>0.35000000000000003</v>
      </c>
    </row>
    <row r="17717" spans="1:12" x14ac:dyDescent="0.35">
      <c r="A17717" s="1" t="s">
        <v>29737</v>
      </c>
      <c r="B17717" t="s">
        <v>27230</v>
      </c>
      <c r="C17717" t="s">
        <v>34</v>
      </c>
      <c r="D17717" t="s">
        <v>35</v>
      </c>
      <c r="E17717">
        <v>1</v>
      </c>
      <c r="F17717" s="2">
        <v>16415.189999999999</v>
      </c>
      <c r="G17717" s="3">
        <v>33846</v>
      </c>
      <c r="H17717" s="3">
        <v>164.15189999999998</v>
      </c>
      <c r="I17717" s="3">
        <v>771.51392999999996</v>
      </c>
      <c r="J17717" s="3">
        <v>17350.85583</v>
      </c>
      <c r="K17717" s="3">
        <v>26693.624353846153</v>
      </c>
      <c r="L17717" s="4">
        <v>0.35</v>
      </c>
    </row>
    <row r="17718" spans="1:12" x14ac:dyDescent="0.35">
      <c r="A17718" s="1" t="s">
        <v>29738</v>
      </c>
      <c r="B17718" t="s">
        <v>29739</v>
      </c>
      <c r="C17718" t="s">
        <v>34</v>
      </c>
      <c r="D17718" t="s">
        <v>35</v>
      </c>
      <c r="E17718">
        <v>1</v>
      </c>
      <c r="F17718" s="2">
        <v>37.01</v>
      </c>
      <c r="G17718" s="3">
        <v>77</v>
      </c>
      <c r="H17718" s="3">
        <v>0.37009999999999998</v>
      </c>
      <c r="I17718" s="3">
        <v>1.7394699999999998</v>
      </c>
      <c r="J17718" s="3">
        <v>39.119569999999996</v>
      </c>
      <c r="K17718" s="3">
        <v>60.183953846153841</v>
      </c>
      <c r="L17718" s="4">
        <v>0.35000000000000003</v>
      </c>
    </row>
    <row r="17719" spans="1:12" x14ac:dyDescent="0.35">
      <c r="A17719" s="1" t="s">
        <v>29740</v>
      </c>
      <c r="B17719" t="s">
        <v>23384</v>
      </c>
      <c r="C17719" t="s">
        <v>34</v>
      </c>
      <c r="D17719" t="s">
        <v>35</v>
      </c>
      <c r="E17719">
        <v>1</v>
      </c>
      <c r="F17719" s="2">
        <v>11378.07</v>
      </c>
      <c r="G17719" s="3">
        <v>23460</v>
      </c>
      <c r="H17719" s="3">
        <v>113.7807</v>
      </c>
      <c r="I17719" s="3">
        <v>534.76928999999996</v>
      </c>
      <c r="J17719" s="3">
        <v>12026.619989999999</v>
      </c>
      <c r="K17719" s="3">
        <v>18502.492292307692</v>
      </c>
      <c r="L17719" s="4">
        <v>0.35000000000000003</v>
      </c>
    </row>
    <row r="17720" spans="1:12" x14ac:dyDescent="0.35">
      <c r="A17720" s="1" t="s">
        <v>29741</v>
      </c>
      <c r="B17720" t="s">
        <v>29742</v>
      </c>
      <c r="C17720" t="s">
        <v>13</v>
      </c>
      <c r="D17720" t="s">
        <v>14</v>
      </c>
      <c r="E17720">
        <v>1</v>
      </c>
      <c r="F17720" s="2">
        <v>32.57</v>
      </c>
      <c r="G17720" s="3">
        <v>68</v>
      </c>
      <c r="H17720" s="3">
        <v>0.32569999999999999</v>
      </c>
      <c r="I17720" s="3">
        <v>1.5307900000000001</v>
      </c>
      <c r="J17720" s="3">
        <v>34.426490000000001</v>
      </c>
      <c r="K17720" s="3">
        <v>52.963830769230768</v>
      </c>
      <c r="L17720" s="4">
        <v>0.35</v>
      </c>
    </row>
    <row r="17721" spans="1:12" x14ac:dyDescent="0.35">
      <c r="A17721" s="1" t="s">
        <v>29743</v>
      </c>
      <c r="B17721" t="s">
        <v>29744</v>
      </c>
      <c r="C17721" t="s">
        <v>34</v>
      </c>
      <c r="D17721" t="s">
        <v>35</v>
      </c>
      <c r="E17721">
        <v>1</v>
      </c>
      <c r="F17721" s="2">
        <v>365.07</v>
      </c>
      <c r="G17721" s="3">
        <v>753</v>
      </c>
      <c r="H17721" s="3">
        <v>3.6507000000000001</v>
      </c>
      <c r="I17721" s="3">
        <v>17.158290000000001</v>
      </c>
      <c r="J17721" s="3">
        <v>385.87898999999999</v>
      </c>
      <c r="K17721" s="3">
        <v>593.65998461538459</v>
      </c>
      <c r="L17721" s="4">
        <v>0.35</v>
      </c>
    </row>
    <row r="17722" spans="1:12" x14ac:dyDescent="0.35">
      <c r="A17722" s="1" t="s">
        <v>29745</v>
      </c>
      <c r="B17722" t="s">
        <v>29746</v>
      </c>
      <c r="C17722" t="s">
        <v>34</v>
      </c>
      <c r="D17722" t="s">
        <v>35</v>
      </c>
      <c r="E17722">
        <v>1</v>
      </c>
      <c r="F17722" s="2">
        <v>5.32</v>
      </c>
      <c r="G17722" s="3">
        <v>11</v>
      </c>
      <c r="H17722" s="3">
        <v>5.3200000000000004E-2</v>
      </c>
      <c r="I17722" s="3">
        <v>0.25004000000000004</v>
      </c>
      <c r="J17722" s="3">
        <v>5.6232400000000009</v>
      </c>
      <c r="K17722" s="3">
        <v>8.6511384615384621</v>
      </c>
      <c r="L17722" s="4">
        <v>0.34999999999999992</v>
      </c>
    </row>
    <row r="17723" spans="1:12" x14ac:dyDescent="0.35">
      <c r="A17723" s="1" t="s">
        <v>29747</v>
      </c>
      <c r="B17723" t="s">
        <v>29748</v>
      </c>
      <c r="C17723" t="s">
        <v>34</v>
      </c>
      <c r="D17723" t="s">
        <v>35</v>
      </c>
      <c r="E17723">
        <v>1</v>
      </c>
      <c r="F17723" s="2">
        <v>6985.57</v>
      </c>
      <c r="G17723" s="3">
        <v>14404</v>
      </c>
      <c r="H17723" s="3">
        <v>69.855699999999999</v>
      </c>
      <c r="I17723" s="3">
        <v>328.32178999999996</v>
      </c>
      <c r="J17723" s="3">
        <v>7383.7474899999997</v>
      </c>
      <c r="K17723" s="3">
        <v>11359.611523076923</v>
      </c>
      <c r="L17723" s="4">
        <v>0.35000000000000003</v>
      </c>
    </row>
    <row r="17724" spans="1:12" x14ac:dyDescent="0.35">
      <c r="A17724" s="1" t="s">
        <v>29749</v>
      </c>
      <c r="B17724" t="s">
        <v>29750</v>
      </c>
      <c r="C17724" t="s">
        <v>13</v>
      </c>
      <c r="D17724" t="s">
        <v>14</v>
      </c>
      <c r="E17724">
        <v>1</v>
      </c>
      <c r="F17724" s="2">
        <v>6.74</v>
      </c>
      <c r="G17724" s="3">
        <v>14</v>
      </c>
      <c r="H17724" s="3">
        <v>6.7400000000000002E-2</v>
      </c>
      <c r="I17724" s="3">
        <v>0.31678000000000001</v>
      </c>
      <c r="J17724" s="3">
        <v>7.12418</v>
      </c>
      <c r="K17724" s="3">
        <v>10.960276923076922</v>
      </c>
      <c r="L17724" s="4">
        <v>0.34999999999999992</v>
      </c>
    </row>
    <row r="17725" spans="1:12" x14ac:dyDescent="0.35">
      <c r="A17725" s="1" t="s">
        <v>29751</v>
      </c>
      <c r="B17725" t="s">
        <v>29752</v>
      </c>
      <c r="C17725" t="s">
        <v>26</v>
      </c>
      <c r="D17725" t="s">
        <v>27</v>
      </c>
      <c r="E17725">
        <v>1</v>
      </c>
      <c r="F17725" s="2">
        <v>52.1</v>
      </c>
      <c r="G17725" s="3">
        <v>108</v>
      </c>
      <c r="H17725" s="3">
        <v>0.52100000000000002</v>
      </c>
      <c r="I17725" s="3">
        <v>2.4487000000000001</v>
      </c>
      <c r="J17725" s="3">
        <v>55.069700000000005</v>
      </c>
      <c r="K17725" s="3">
        <v>84.722615384615395</v>
      </c>
      <c r="L17725" s="4">
        <v>0.35000000000000003</v>
      </c>
    </row>
    <row r="17726" spans="1:12" x14ac:dyDescent="0.35">
      <c r="A17726" s="1" t="s">
        <v>29753</v>
      </c>
      <c r="B17726" t="s">
        <v>7212</v>
      </c>
      <c r="C17726" t="s">
        <v>34</v>
      </c>
      <c r="D17726" t="s">
        <v>35</v>
      </c>
      <c r="E17726">
        <v>1</v>
      </c>
      <c r="F17726" s="2">
        <v>154.37</v>
      </c>
      <c r="G17726" s="3">
        <v>319</v>
      </c>
      <c r="H17726" s="3">
        <v>1.5437000000000001</v>
      </c>
      <c r="I17726" s="3">
        <v>7.2553900000000002</v>
      </c>
      <c r="J17726" s="3">
        <v>163.16909000000001</v>
      </c>
      <c r="K17726" s="3">
        <v>251.02936923076925</v>
      </c>
      <c r="L17726" s="4">
        <v>0.35</v>
      </c>
    </row>
    <row r="17727" spans="1:12" x14ac:dyDescent="0.35">
      <c r="A17727" s="1" t="s">
        <v>29754</v>
      </c>
      <c r="B17727" t="s">
        <v>29755</v>
      </c>
      <c r="C17727" t="s">
        <v>34</v>
      </c>
      <c r="D17727" t="s">
        <v>35</v>
      </c>
      <c r="E17727">
        <v>1</v>
      </c>
      <c r="F17727" s="2">
        <v>246.84</v>
      </c>
      <c r="G17727" s="3">
        <v>509</v>
      </c>
      <c r="H17727" s="3">
        <v>2.4683999999999999</v>
      </c>
      <c r="I17727" s="3">
        <v>11.60148</v>
      </c>
      <c r="J17727" s="3">
        <v>260.90987999999999</v>
      </c>
      <c r="K17727" s="3">
        <v>401.39981538461535</v>
      </c>
      <c r="L17727" s="4">
        <v>0.35</v>
      </c>
    </row>
    <row r="17728" spans="1:12" x14ac:dyDescent="0.35">
      <c r="A17728" s="1" t="s">
        <v>29756</v>
      </c>
      <c r="B17728" t="s">
        <v>29757</v>
      </c>
      <c r="C17728" t="s">
        <v>13</v>
      </c>
      <c r="D17728" t="s">
        <v>14</v>
      </c>
      <c r="E17728">
        <v>1</v>
      </c>
      <c r="F17728" s="2">
        <v>278.62</v>
      </c>
      <c r="G17728" s="3">
        <v>575</v>
      </c>
      <c r="H17728" s="3">
        <v>2.7862</v>
      </c>
      <c r="I17728" s="3">
        <v>13.095140000000001</v>
      </c>
      <c r="J17728" s="3">
        <v>294.50134000000003</v>
      </c>
      <c r="K17728" s="3">
        <v>453.07898461538463</v>
      </c>
      <c r="L17728" s="4">
        <v>0.35</v>
      </c>
    </row>
    <row r="17729" spans="1:12" x14ac:dyDescent="0.35">
      <c r="A17729" s="1" t="s">
        <v>29758</v>
      </c>
      <c r="B17729" t="s">
        <v>29759</v>
      </c>
      <c r="C17729" t="s">
        <v>13</v>
      </c>
      <c r="D17729" t="s">
        <v>14</v>
      </c>
      <c r="E17729">
        <v>1</v>
      </c>
      <c r="F17729" s="2">
        <v>27.91</v>
      </c>
      <c r="G17729" s="3">
        <v>58</v>
      </c>
      <c r="H17729" s="3">
        <v>0.27910000000000001</v>
      </c>
      <c r="I17729" s="3">
        <v>1.3117700000000001</v>
      </c>
      <c r="J17729" s="3">
        <v>29.500869999999999</v>
      </c>
      <c r="K17729" s="3">
        <v>45.385953846153846</v>
      </c>
      <c r="L17729" s="4">
        <v>0.35000000000000003</v>
      </c>
    </row>
    <row r="17730" spans="1:12" x14ac:dyDescent="0.35">
      <c r="A17730" s="1" t="s">
        <v>29760</v>
      </c>
      <c r="B17730" t="s">
        <v>29761</v>
      </c>
      <c r="C17730" t="s">
        <v>34</v>
      </c>
      <c r="D17730" t="s">
        <v>35</v>
      </c>
      <c r="E17730">
        <v>1</v>
      </c>
      <c r="F17730" s="2">
        <v>159.1</v>
      </c>
      <c r="G17730" s="3">
        <v>329</v>
      </c>
      <c r="H17730" s="3">
        <v>1.591</v>
      </c>
      <c r="I17730" s="3">
        <v>7.4776999999999996</v>
      </c>
      <c r="J17730" s="3">
        <v>168.1687</v>
      </c>
      <c r="K17730" s="3">
        <v>258.72107692307691</v>
      </c>
      <c r="L17730" s="4">
        <v>0.35</v>
      </c>
    </row>
    <row r="17731" spans="1:12" x14ac:dyDescent="0.35">
      <c r="A17731" s="1" t="s">
        <v>29762</v>
      </c>
      <c r="B17731" t="s">
        <v>29763</v>
      </c>
      <c r="C17731" t="s">
        <v>13</v>
      </c>
      <c r="D17731" t="s">
        <v>14</v>
      </c>
      <c r="E17731">
        <v>1</v>
      </c>
      <c r="F17731" s="2">
        <v>70.489999999999995</v>
      </c>
      <c r="G17731" s="3">
        <v>146</v>
      </c>
      <c r="H17731" s="3">
        <v>0.70489999999999997</v>
      </c>
      <c r="I17731" s="3">
        <v>3.3130299999999999</v>
      </c>
      <c r="J17731" s="3">
        <v>74.507929999999988</v>
      </c>
      <c r="K17731" s="3">
        <v>114.62758461538459</v>
      </c>
      <c r="L17731" s="4">
        <v>0.35</v>
      </c>
    </row>
    <row r="17732" spans="1:12" x14ac:dyDescent="0.35">
      <c r="A17732" s="1" t="s">
        <v>29764</v>
      </c>
      <c r="B17732" t="s">
        <v>29765</v>
      </c>
      <c r="C17732" t="s">
        <v>34</v>
      </c>
      <c r="D17732" t="s">
        <v>35</v>
      </c>
      <c r="E17732">
        <v>1</v>
      </c>
      <c r="F17732" s="2">
        <v>4119.59</v>
      </c>
      <c r="G17732" s="3">
        <v>8494</v>
      </c>
      <c r="H17732" s="3">
        <v>41.195900000000002</v>
      </c>
      <c r="I17732" s="3">
        <v>193.62073000000001</v>
      </c>
      <c r="J17732" s="3">
        <v>4354.4066299999995</v>
      </c>
      <c r="K17732" s="3">
        <v>6699.0871230769217</v>
      </c>
      <c r="L17732" s="4">
        <v>0.34999999999999992</v>
      </c>
    </row>
    <row r="17733" spans="1:12" x14ac:dyDescent="0.35">
      <c r="A17733" s="1" t="s">
        <v>29766</v>
      </c>
      <c r="B17733" t="s">
        <v>29767</v>
      </c>
      <c r="C17733" t="s">
        <v>34</v>
      </c>
      <c r="D17733" t="s">
        <v>35</v>
      </c>
      <c r="E17733">
        <v>1</v>
      </c>
      <c r="F17733" s="2">
        <v>490.72</v>
      </c>
      <c r="G17733" s="3">
        <v>1012</v>
      </c>
      <c r="H17733" s="3">
        <v>4.9072000000000005</v>
      </c>
      <c r="I17733" s="3">
        <v>23.063840000000003</v>
      </c>
      <c r="J17733" s="3">
        <v>518.69104000000004</v>
      </c>
      <c r="K17733" s="3">
        <v>797.98621538461543</v>
      </c>
      <c r="L17733" s="4">
        <v>0.35</v>
      </c>
    </row>
    <row r="17734" spans="1:12" x14ac:dyDescent="0.35">
      <c r="A17734" s="1" t="s">
        <v>29768</v>
      </c>
      <c r="B17734" t="s">
        <v>29024</v>
      </c>
      <c r="C17734" t="s">
        <v>34</v>
      </c>
      <c r="D17734" t="s">
        <v>35</v>
      </c>
      <c r="E17734">
        <v>1</v>
      </c>
      <c r="F17734" s="2">
        <v>90.88</v>
      </c>
      <c r="G17734" s="3">
        <v>188</v>
      </c>
      <c r="H17734" s="3">
        <v>0.90879999999999994</v>
      </c>
      <c r="I17734" s="3">
        <v>4.2713599999999996</v>
      </c>
      <c r="J17734" s="3">
        <v>96.060159999999996</v>
      </c>
      <c r="K17734" s="3">
        <v>147.78486153846154</v>
      </c>
      <c r="L17734" s="4">
        <v>0.35000000000000003</v>
      </c>
    </row>
    <row r="17735" spans="1:12" x14ac:dyDescent="0.35">
      <c r="A17735" s="1" t="s">
        <v>29769</v>
      </c>
      <c r="B17735" t="s">
        <v>29770</v>
      </c>
      <c r="C17735" t="s">
        <v>34</v>
      </c>
      <c r="D17735" t="s">
        <v>35</v>
      </c>
      <c r="E17735">
        <v>1</v>
      </c>
      <c r="F17735" s="2">
        <v>59.18</v>
      </c>
      <c r="G17735" s="3">
        <v>123</v>
      </c>
      <c r="H17735" s="3">
        <v>0.59179999999999999</v>
      </c>
      <c r="I17735" s="3">
        <v>2.78146</v>
      </c>
      <c r="J17735" s="3">
        <v>62.553260000000002</v>
      </c>
      <c r="K17735" s="3">
        <v>96.235784615384617</v>
      </c>
      <c r="L17735" s="4">
        <v>0.35</v>
      </c>
    </row>
    <row r="17736" spans="1:12" x14ac:dyDescent="0.35">
      <c r="A17736" s="1" t="s">
        <v>29771</v>
      </c>
      <c r="B17736" t="s">
        <v>29772</v>
      </c>
      <c r="C17736" t="s">
        <v>34</v>
      </c>
      <c r="D17736" t="s">
        <v>35</v>
      </c>
      <c r="E17736">
        <v>1</v>
      </c>
      <c r="F17736" s="2">
        <v>65.83</v>
      </c>
      <c r="G17736" s="3">
        <v>136</v>
      </c>
      <c r="H17736" s="3">
        <v>0.6583</v>
      </c>
      <c r="I17736" s="3">
        <v>3.0940099999999999</v>
      </c>
      <c r="J17736" s="3">
        <v>69.582309999999993</v>
      </c>
      <c r="K17736" s="3">
        <v>107.04970769230768</v>
      </c>
      <c r="L17736" s="4">
        <v>0.35</v>
      </c>
    </row>
    <row r="17737" spans="1:12" x14ac:dyDescent="0.35">
      <c r="A17737" s="1">
        <v>40539</v>
      </c>
      <c r="B17737" t="s">
        <v>29065</v>
      </c>
      <c r="C17737" t="s">
        <v>34</v>
      </c>
      <c r="D17737" t="s">
        <v>35</v>
      </c>
      <c r="E17737">
        <v>1</v>
      </c>
      <c r="F17737" s="2">
        <v>569.07000000000005</v>
      </c>
      <c r="G17737" s="3">
        <v>1174</v>
      </c>
      <c r="H17737" s="3">
        <v>5.6907000000000005</v>
      </c>
      <c r="I17737" s="3">
        <v>26.746290000000002</v>
      </c>
      <c r="J17737" s="3">
        <v>601.50699000000009</v>
      </c>
      <c r="K17737" s="3">
        <v>925.39536923076935</v>
      </c>
      <c r="L17737" s="4">
        <v>0.35</v>
      </c>
    </row>
    <row r="17738" spans="1:12" x14ac:dyDescent="0.35">
      <c r="A17738" s="1" t="s">
        <v>29773</v>
      </c>
      <c r="B17738" t="s">
        <v>29774</v>
      </c>
      <c r="C17738" t="s">
        <v>26</v>
      </c>
      <c r="D17738" t="s">
        <v>27</v>
      </c>
      <c r="E17738">
        <v>1</v>
      </c>
      <c r="F17738" s="2">
        <v>15.52</v>
      </c>
      <c r="G17738" s="3">
        <v>32</v>
      </c>
      <c r="H17738" s="3">
        <v>0.1552</v>
      </c>
      <c r="I17738" s="3">
        <v>0.72943999999999998</v>
      </c>
      <c r="J17738" s="3">
        <v>16.404640000000001</v>
      </c>
      <c r="K17738" s="3">
        <v>25.237907692307694</v>
      </c>
      <c r="L17738" s="4">
        <v>0.35000000000000003</v>
      </c>
    </row>
    <row r="17739" spans="1:12" x14ac:dyDescent="0.35">
      <c r="A17739" s="1" t="s">
        <v>29775</v>
      </c>
      <c r="B17739" t="s">
        <v>29776</v>
      </c>
      <c r="C17739" t="s">
        <v>34</v>
      </c>
      <c r="D17739" t="s">
        <v>35</v>
      </c>
      <c r="E17739">
        <v>1</v>
      </c>
      <c r="F17739" s="2">
        <v>198.83</v>
      </c>
      <c r="G17739" s="3">
        <v>410</v>
      </c>
      <c r="H17739" s="3">
        <v>1.9883000000000002</v>
      </c>
      <c r="I17739" s="3">
        <v>9.3450100000000003</v>
      </c>
      <c r="J17739" s="3">
        <v>210.16331000000002</v>
      </c>
      <c r="K17739" s="3">
        <v>323.32816923076928</v>
      </c>
      <c r="L17739" s="4">
        <v>0.35000000000000003</v>
      </c>
    </row>
    <row r="17740" spans="1:12" x14ac:dyDescent="0.35">
      <c r="A17740" s="1" t="s">
        <v>29777</v>
      </c>
      <c r="B17740" t="s">
        <v>29085</v>
      </c>
      <c r="C17740" t="s">
        <v>34</v>
      </c>
      <c r="D17740" t="s">
        <v>35</v>
      </c>
      <c r="E17740">
        <v>1</v>
      </c>
      <c r="F17740" s="2">
        <v>748.44</v>
      </c>
      <c r="G17740" s="3">
        <v>1544</v>
      </c>
      <c r="H17740" s="3">
        <v>7.4844000000000008</v>
      </c>
      <c r="I17740" s="3">
        <v>35.176680000000005</v>
      </c>
      <c r="J17740" s="3">
        <v>791.10108000000014</v>
      </c>
      <c r="K17740" s="3">
        <v>1217.0785846153849</v>
      </c>
      <c r="L17740" s="4">
        <v>0.35000000000000003</v>
      </c>
    </row>
    <row r="17741" spans="1:12" x14ac:dyDescent="0.35">
      <c r="A17741" s="1" t="s">
        <v>29778</v>
      </c>
      <c r="B17741" t="s">
        <v>29156</v>
      </c>
      <c r="C17741" t="s">
        <v>26</v>
      </c>
      <c r="D17741" t="s">
        <v>27</v>
      </c>
      <c r="E17741">
        <v>1</v>
      </c>
      <c r="F17741" s="2">
        <v>87.57</v>
      </c>
      <c r="G17741" s="3">
        <v>181</v>
      </c>
      <c r="H17741" s="3">
        <v>0.87569999999999992</v>
      </c>
      <c r="I17741" s="3">
        <v>4.1157899999999996</v>
      </c>
      <c r="J17741" s="3">
        <v>92.561489999999992</v>
      </c>
      <c r="K17741" s="3">
        <v>142.40229230769228</v>
      </c>
      <c r="L17741" s="4">
        <v>0.34999999999999992</v>
      </c>
    </row>
    <row r="17742" spans="1:12" x14ac:dyDescent="0.35">
      <c r="A17742" s="1" t="s">
        <v>29779</v>
      </c>
      <c r="B17742" t="s">
        <v>29780</v>
      </c>
      <c r="C17742" t="s">
        <v>34</v>
      </c>
      <c r="D17742" t="s">
        <v>35</v>
      </c>
      <c r="E17742">
        <v>1</v>
      </c>
      <c r="F17742" s="2">
        <v>0.89</v>
      </c>
      <c r="G17742" s="3">
        <v>2</v>
      </c>
      <c r="H17742" s="3">
        <v>8.8999999999999999E-3</v>
      </c>
      <c r="I17742" s="3">
        <v>4.1829999999999999E-2</v>
      </c>
      <c r="J17742" s="3">
        <v>0.94073000000000007</v>
      </c>
      <c r="K17742" s="3">
        <v>1.4472769230769231</v>
      </c>
      <c r="L17742" s="4">
        <v>0.35</v>
      </c>
    </row>
    <row r="17743" spans="1:12" x14ac:dyDescent="0.35">
      <c r="A17743" s="1" t="s">
        <v>29781</v>
      </c>
      <c r="B17743" t="s">
        <v>29437</v>
      </c>
      <c r="C17743" t="s">
        <v>34</v>
      </c>
      <c r="D17743" t="s">
        <v>35</v>
      </c>
      <c r="E17743">
        <v>1</v>
      </c>
      <c r="F17743" s="2">
        <v>133.55000000000001</v>
      </c>
      <c r="G17743" s="3">
        <v>276</v>
      </c>
      <c r="H17743" s="3">
        <v>1.3355000000000001</v>
      </c>
      <c r="I17743" s="3">
        <v>6.2768500000000005</v>
      </c>
      <c r="J17743" s="3">
        <v>141.16235</v>
      </c>
      <c r="K17743" s="3">
        <v>217.17284615384617</v>
      </c>
      <c r="L17743" s="4">
        <v>0.35000000000000003</v>
      </c>
    </row>
    <row r="17744" spans="1:12" x14ac:dyDescent="0.35">
      <c r="A17744" s="1" t="s">
        <v>29782</v>
      </c>
      <c r="B17744" t="s">
        <v>29783</v>
      </c>
      <c r="C17744" t="s">
        <v>34</v>
      </c>
      <c r="D17744" t="s">
        <v>35</v>
      </c>
      <c r="E17744">
        <v>1</v>
      </c>
      <c r="F17744" s="2">
        <v>170.23</v>
      </c>
      <c r="G17744" s="3">
        <v>351</v>
      </c>
      <c r="H17744" s="3">
        <v>1.7022999999999999</v>
      </c>
      <c r="I17744" s="3">
        <v>8.0008099999999995</v>
      </c>
      <c r="J17744" s="3">
        <v>179.93311</v>
      </c>
      <c r="K17744" s="3">
        <v>276.82016923076924</v>
      </c>
      <c r="L17744" s="4">
        <v>0.35000000000000003</v>
      </c>
    </row>
    <row r="17745" spans="1:12" x14ac:dyDescent="0.35">
      <c r="A17745" s="1" t="s">
        <v>29784</v>
      </c>
      <c r="B17745" t="s">
        <v>29785</v>
      </c>
      <c r="C17745" t="s">
        <v>26</v>
      </c>
      <c r="D17745" t="s">
        <v>27</v>
      </c>
      <c r="E17745">
        <v>1</v>
      </c>
      <c r="F17745" s="2">
        <v>46.56</v>
      </c>
      <c r="G17745" s="3">
        <v>96</v>
      </c>
      <c r="H17745" s="3">
        <v>0.46560000000000001</v>
      </c>
      <c r="I17745" s="3">
        <v>2.18832</v>
      </c>
      <c r="J17745" s="3">
        <v>49.213920000000002</v>
      </c>
      <c r="K17745" s="3">
        <v>75.713723076923074</v>
      </c>
      <c r="L17745" s="4">
        <v>0.35</v>
      </c>
    </row>
    <row r="17746" spans="1:12" x14ac:dyDescent="0.35">
      <c r="A17746" s="1" t="s">
        <v>29786</v>
      </c>
      <c r="B17746" t="s">
        <v>29787</v>
      </c>
      <c r="C17746" t="s">
        <v>34</v>
      </c>
      <c r="D17746" t="s">
        <v>35</v>
      </c>
      <c r="E17746">
        <v>1</v>
      </c>
      <c r="F17746" s="2">
        <v>5337.09</v>
      </c>
      <c r="G17746" s="3">
        <v>11005</v>
      </c>
      <c r="H17746" s="3">
        <v>53.370900000000006</v>
      </c>
      <c r="I17746" s="3">
        <v>250.84323000000001</v>
      </c>
      <c r="J17746" s="3">
        <v>5641.3041300000004</v>
      </c>
      <c r="K17746" s="3">
        <v>8678.9294307692307</v>
      </c>
      <c r="L17746" s="4">
        <v>0.34999999999999992</v>
      </c>
    </row>
    <row r="17747" spans="1:12" x14ac:dyDescent="0.35">
      <c r="A17747" s="1" t="s">
        <v>29788</v>
      </c>
      <c r="B17747" t="s">
        <v>29789</v>
      </c>
      <c r="C17747" t="s">
        <v>34</v>
      </c>
      <c r="D17747" t="s">
        <v>35</v>
      </c>
      <c r="E17747">
        <v>1</v>
      </c>
      <c r="F17747" s="2">
        <v>16.62</v>
      </c>
      <c r="G17747" s="3">
        <v>35</v>
      </c>
      <c r="H17747" s="3">
        <v>0.16620000000000001</v>
      </c>
      <c r="I17747" s="3">
        <v>0.78114000000000006</v>
      </c>
      <c r="J17747" s="3">
        <v>17.567340000000002</v>
      </c>
      <c r="K17747" s="3">
        <v>27.026676923076923</v>
      </c>
      <c r="L17747" s="4">
        <v>0.35</v>
      </c>
    </row>
    <row r="17748" spans="1:12" x14ac:dyDescent="0.35">
      <c r="A17748" s="1" t="s">
        <v>29790</v>
      </c>
      <c r="B17748" t="s">
        <v>29791</v>
      </c>
      <c r="C17748" t="s">
        <v>13</v>
      </c>
      <c r="D17748" t="s">
        <v>14</v>
      </c>
      <c r="E17748">
        <v>1</v>
      </c>
      <c r="F17748" s="2">
        <v>33.51</v>
      </c>
      <c r="G17748" s="3">
        <v>70</v>
      </c>
      <c r="H17748" s="3">
        <v>0.33510000000000001</v>
      </c>
      <c r="I17748" s="3">
        <v>1.57497</v>
      </c>
      <c r="J17748" s="3">
        <v>35.420069999999996</v>
      </c>
      <c r="K17748" s="3">
        <v>54.492415384615377</v>
      </c>
      <c r="L17748" s="4">
        <v>0.35</v>
      </c>
    </row>
    <row r="17749" spans="1:12" x14ac:dyDescent="0.35">
      <c r="A17749" s="1" t="s">
        <v>29792</v>
      </c>
      <c r="B17749" t="s">
        <v>28236</v>
      </c>
      <c r="C17749" t="s">
        <v>34</v>
      </c>
      <c r="D17749" t="s">
        <v>35</v>
      </c>
      <c r="E17749">
        <v>1</v>
      </c>
      <c r="F17749" s="2">
        <v>16602.3</v>
      </c>
      <c r="G17749" s="3">
        <v>34232</v>
      </c>
      <c r="H17749" s="3">
        <v>166.023</v>
      </c>
      <c r="I17749" s="3">
        <v>780.30809999999997</v>
      </c>
      <c r="J17749" s="3">
        <v>17548.631099999999</v>
      </c>
      <c r="K17749" s="3">
        <v>26997.893999999997</v>
      </c>
      <c r="L17749" s="4">
        <v>0.35</v>
      </c>
    </row>
    <row r="17750" spans="1:12" x14ac:dyDescent="0.35">
      <c r="A17750" s="1" t="s">
        <v>29793</v>
      </c>
      <c r="B17750" t="s">
        <v>29794</v>
      </c>
      <c r="C17750" t="s">
        <v>34</v>
      </c>
      <c r="D17750" t="s">
        <v>35</v>
      </c>
      <c r="E17750">
        <v>1</v>
      </c>
      <c r="F17750" s="2">
        <v>23.27</v>
      </c>
      <c r="G17750" s="3">
        <v>48</v>
      </c>
      <c r="H17750" s="3">
        <v>0.23269999999999999</v>
      </c>
      <c r="I17750" s="3">
        <v>1.0936900000000001</v>
      </c>
      <c r="J17750" s="3">
        <v>24.59639</v>
      </c>
      <c r="K17750" s="3">
        <v>37.840599999999995</v>
      </c>
      <c r="L17750" s="4">
        <v>0.34999999999999992</v>
      </c>
    </row>
    <row r="17751" spans="1:12" x14ac:dyDescent="0.35">
      <c r="A17751" s="1">
        <v>70001</v>
      </c>
      <c r="B17751" t="s">
        <v>29795</v>
      </c>
      <c r="C17751" t="s">
        <v>34</v>
      </c>
      <c r="D17751" t="s">
        <v>35</v>
      </c>
      <c r="E17751">
        <v>1</v>
      </c>
      <c r="F17751" s="2">
        <v>32.11</v>
      </c>
      <c r="G17751" s="3">
        <v>67</v>
      </c>
      <c r="H17751" s="3">
        <v>0.3211</v>
      </c>
      <c r="I17751" s="3">
        <v>1.5091699999999999</v>
      </c>
      <c r="J17751" s="3">
        <v>33.940269999999998</v>
      </c>
      <c r="K17751" s="3">
        <v>52.215799999999994</v>
      </c>
      <c r="L17751" s="4">
        <v>0.35</v>
      </c>
    </row>
    <row r="17752" spans="1:12" x14ac:dyDescent="0.35">
      <c r="A17752" s="1" t="s">
        <v>29796</v>
      </c>
      <c r="B17752" t="s">
        <v>29797</v>
      </c>
      <c r="C17752" t="s">
        <v>34</v>
      </c>
      <c r="D17752" t="s">
        <v>35</v>
      </c>
      <c r="E17752">
        <v>1</v>
      </c>
      <c r="F17752" s="2">
        <v>490.72</v>
      </c>
      <c r="G17752" s="3">
        <v>1012</v>
      </c>
      <c r="H17752" s="3">
        <v>4.9072000000000005</v>
      </c>
      <c r="I17752" s="3">
        <v>23.063840000000003</v>
      </c>
      <c r="J17752" s="3">
        <v>518.69104000000004</v>
      </c>
      <c r="K17752" s="3">
        <v>797.98621538461543</v>
      </c>
      <c r="L17752" s="4">
        <v>0.35</v>
      </c>
    </row>
    <row r="17753" spans="1:12" x14ac:dyDescent="0.35">
      <c r="A17753" s="1" t="s">
        <v>29798</v>
      </c>
      <c r="B17753" t="s">
        <v>29595</v>
      </c>
      <c r="C17753" t="s">
        <v>34</v>
      </c>
      <c r="D17753" t="s">
        <v>35</v>
      </c>
      <c r="E17753">
        <v>1</v>
      </c>
      <c r="F17753" s="2">
        <v>189.2</v>
      </c>
      <c r="G17753" s="3">
        <v>391</v>
      </c>
      <c r="H17753" s="3">
        <v>1.8919999999999999</v>
      </c>
      <c r="I17753" s="3">
        <v>8.8924000000000003</v>
      </c>
      <c r="J17753" s="3">
        <v>199.98439999999999</v>
      </c>
      <c r="K17753" s="3">
        <v>307.66830769230768</v>
      </c>
      <c r="L17753" s="4">
        <v>0.35</v>
      </c>
    </row>
    <row r="17754" spans="1:12" x14ac:dyDescent="0.35">
      <c r="A17754" s="1" t="s">
        <v>29799</v>
      </c>
      <c r="B17754" t="s">
        <v>29800</v>
      </c>
      <c r="C17754" t="s">
        <v>34</v>
      </c>
      <c r="D17754" t="s">
        <v>35</v>
      </c>
      <c r="E17754">
        <v>1</v>
      </c>
      <c r="F17754" s="2">
        <v>16.62</v>
      </c>
      <c r="G17754" s="3">
        <v>35</v>
      </c>
      <c r="H17754" s="3">
        <v>0.16620000000000001</v>
      </c>
      <c r="I17754" s="3">
        <v>0.78114000000000006</v>
      </c>
      <c r="J17754" s="3">
        <v>17.567340000000002</v>
      </c>
      <c r="K17754" s="3">
        <v>27.026676923076923</v>
      </c>
      <c r="L17754" s="4">
        <v>0.35</v>
      </c>
    </row>
    <row r="17755" spans="1:12" x14ac:dyDescent="0.35">
      <c r="A17755" s="1" t="s">
        <v>29801</v>
      </c>
      <c r="B17755" t="s">
        <v>29802</v>
      </c>
      <c r="C17755" t="s">
        <v>34</v>
      </c>
      <c r="D17755" t="s">
        <v>35</v>
      </c>
      <c r="E17755">
        <v>1</v>
      </c>
      <c r="F17755" s="2">
        <v>305.91000000000003</v>
      </c>
      <c r="G17755" s="3">
        <v>631</v>
      </c>
      <c r="H17755" s="3">
        <v>3.0591000000000004</v>
      </c>
      <c r="I17755" s="3">
        <v>14.377770000000002</v>
      </c>
      <c r="J17755" s="3">
        <v>323.34687000000002</v>
      </c>
      <c r="K17755" s="3">
        <v>497.45672307692308</v>
      </c>
      <c r="L17755" s="4">
        <v>0.35</v>
      </c>
    </row>
    <row r="17756" spans="1:12" x14ac:dyDescent="0.35">
      <c r="A17756" s="1" t="s">
        <v>29803</v>
      </c>
      <c r="B17756" t="s">
        <v>29804</v>
      </c>
      <c r="C17756" t="s">
        <v>34</v>
      </c>
      <c r="D17756" t="s">
        <v>35</v>
      </c>
      <c r="E17756">
        <v>1</v>
      </c>
      <c r="F17756" s="2">
        <v>946.86</v>
      </c>
      <c r="G17756" s="3">
        <v>1953</v>
      </c>
      <c r="H17756" s="3">
        <v>9.4686000000000003</v>
      </c>
      <c r="I17756" s="3">
        <v>44.502420000000001</v>
      </c>
      <c r="J17756" s="3">
        <v>1000.8310200000001</v>
      </c>
      <c r="K17756" s="3">
        <v>1539.7400307692308</v>
      </c>
      <c r="L17756" s="4">
        <v>0.34999999999999992</v>
      </c>
    </row>
    <row r="17757" spans="1:12" x14ac:dyDescent="0.35">
      <c r="A17757" s="1" t="s">
        <v>29805</v>
      </c>
      <c r="B17757" t="s">
        <v>28792</v>
      </c>
      <c r="C17757" t="s">
        <v>34</v>
      </c>
      <c r="D17757" t="s">
        <v>35</v>
      </c>
      <c r="E17757">
        <v>1</v>
      </c>
      <c r="F17757" s="2">
        <v>666.5</v>
      </c>
      <c r="G17757" s="3">
        <v>1375</v>
      </c>
      <c r="H17757" s="3">
        <v>6.665</v>
      </c>
      <c r="I17757" s="3">
        <v>31.325500000000002</v>
      </c>
      <c r="J17757" s="3">
        <v>704.4905</v>
      </c>
      <c r="K17757" s="3">
        <v>1083.8315384615385</v>
      </c>
      <c r="L17757" s="4">
        <v>0.35</v>
      </c>
    </row>
    <row r="17758" spans="1:12" x14ac:dyDescent="0.35">
      <c r="A17758" s="1" t="s">
        <v>29806</v>
      </c>
      <c r="B17758" t="s">
        <v>29807</v>
      </c>
      <c r="C17758" t="s">
        <v>13</v>
      </c>
      <c r="D17758" t="s">
        <v>14</v>
      </c>
      <c r="E17758">
        <v>1</v>
      </c>
      <c r="F17758" s="2">
        <v>91.2</v>
      </c>
      <c r="G17758" s="3">
        <v>189</v>
      </c>
      <c r="H17758" s="3">
        <v>0.91200000000000003</v>
      </c>
      <c r="I17758" s="3">
        <v>4.2864000000000004</v>
      </c>
      <c r="J17758" s="3">
        <v>96.398400000000009</v>
      </c>
      <c r="K17758" s="3">
        <v>148.30523076923077</v>
      </c>
      <c r="L17758" s="4">
        <v>0.35</v>
      </c>
    </row>
    <row r="17759" spans="1:12" x14ac:dyDescent="0.35">
      <c r="A17759" s="1" t="s">
        <v>29808</v>
      </c>
      <c r="B17759" t="s">
        <v>28152</v>
      </c>
      <c r="C17759" t="s">
        <v>34</v>
      </c>
      <c r="D17759" t="s">
        <v>35</v>
      </c>
      <c r="E17759">
        <v>1</v>
      </c>
      <c r="F17759" s="2">
        <v>5806.35</v>
      </c>
      <c r="G17759" s="3">
        <v>11972</v>
      </c>
      <c r="H17759" s="3">
        <v>58.063500000000005</v>
      </c>
      <c r="I17759" s="3">
        <v>272.89845000000003</v>
      </c>
      <c r="J17759" s="3">
        <v>6137.3119500000003</v>
      </c>
      <c r="K17759" s="3">
        <v>9442.018384615385</v>
      </c>
      <c r="L17759" s="4">
        <v>0.35</v>
      </c>
    </row>
    <row r="17760" spans="1:12" x14ac:dyDescent="0.35">
      <c r="A17760" s="1" t="s">
        <v>29809</v>
      </c>
      <c r="B17760" t="s">
        <v>29810</v>
      </c>
      <c r="C17760" t="s">
        <v>34</v>
      </c>
      <c r="D17760" t="s">
        <v>35</v>
      </c>
      <c r="E17760">
        <v>1</v>
      </c>
      <c r="F17760" s="2">
        <v>132.08000000000001</v>
      </c>
      <c r="G17760" s="3">
        <v>273</v>
      </c>
      <c r="H17760" s="3">
        <v>1.3208000000000002</v>
      </c>
      <c r="I17760" s="3">
        <v>6.2077600000000004</v>
      </c>
      <c r="J17760" s="3">
        <v>139.60856000000001</v>
      </c>
      <c r="K17760" s="3">
        <v>214.78240000000002</v>
      </c>
      <c r="L17760" s="4">
        <v>0.35000000000000003</v>
      </c>
    </row>
    <row r="17761" spans="1:12" x14ac:dyDescent="0.35">
      <c r="A17761" s="1" t="s">
        <v>29811</v>
      </c>
      <c r="B17761" t="s">
        <v>29812</v>
      </c>
      <c r="C17761" t="s">
        <v>34</v>
      </c>
      <c r="D17761" t="s">
        <v>35</v>
      </c>
      <c r="E17761">
        <v>1</v>
      </c>
      <c r="F17761" s="2">
        <v>59.18</v>
      </c>
      <c r="G17761" s="3">
        <v>123</v>
      </c>
      <c r="H17761" s="3">
        <v>0.59179999999999999</v>
      </c>
      <c r="I17761" s="3">
        <v>2.78146</v>
      </c>
      <c r="J17761" s="3">
        <v>62.553260000000002</v>
      </c>
      <c r="K17761" s="3">
        <v>96.235784615384617</v>
      </c>
      <c r="L17761" s="4">
        <v>0.35</v>
      </c>
    </row>
    <row r="17762" spans="1:12" x14ac:dyDescent="0.35">
      <c r="A17762" s="1" t="s">
        <v>29813</v>
      </c>
      <c r="B17762" t="s">
        <v>28412</v>
      </c>
      <c r="C17762" t="s">
        <v>34</v>
      </c>
      <c r="D17762" t="s">
        <v>35</v>
      </c>
      <c r="E17762">
        <v>1</v>
      </c>
      <c r="F17762" s="2">
        <v>473</v>
      </c>
      <c r="G17762" s="3">
        <v>976</v>
      </c>
      <c r="H17762" s="3">
        <v>4.7300000000000004</v>
      </c>
      <c r="I17762" s="3">
        <v>22.231000000000002</v>
      </c>
      <c r="J17762" s="3">
        <v>499.96100000000001</v>
      </c>
      <c r="K17762" s="3">
        <v>769.17076923076922</v>
      </c>
      <c r="L17762" s="4">
        <v>0.35</v>
      </c>
    </row>
    <row r="17763" spans="1:12" x14ac:dyDescent="0.35">
      <c r="A17763" s="1">
        <v>56002</v>
      </c>
      <c r="B17763" t="s">
        <v>29814</v>
      </c>
      <c r="C17763" t="s">
        <v>34</v>
      </c>
      <c r="D17763" t="s">
        <v>35</v>
      </c>
      <c r="E17763">
        <v>1</v>
      </c>
      <c r="F17763" s="2">
        <v>32.92</v>
      </c>
      <c r="G17763" s="3">
        <v>68</v>
      </c>
      <c r="H17763" s="3">
        <v>0.32920000000000005</v>
      </c>
      <c r="I17763" s="3">
        <v>1.5472400000000002</v>
      </c>
      <c r="J17763" s="3">
        <v>34.796440000000004</v>
      </c>
      <c r="K17763" s="3">
        <v>53.53298461538462</v>
      </c>
      <c r="L17763" s="4">
        <v>0.35</v>
      </c>
    </row>
    <row r="17764" spans="1:12" x14ac:dyDescent="0.35">
      <c r="A17764" s="1" t="s">
        <v>29815</v>
      </c>
      <c r="B17764" t="s">
        <v>28604</v>
      </c>
      <c r="C17764" t="s">
        <v>34</v>
      </c>
      <c r="D17764" t="s">
        <v>35</v>
      </c>
      <c r="E17764">
        <v>1</v>
      </c>
      <c r="F17764" s="2">
        <v>105.73</v>
      </c>
      <c r="G17764" s="3">
        <v>218</v>
      </c>
      <c r="H17764" s="3">
        <v>1.0573000000000001</v>
      </c>
      <c r="I17764" s="3">
        <v>4.9693100000000001</v>
      </c>
      <c r="J17764" s="3">
        <v>111.75660999999999</v>
      </c>
      <c r="K17764" s="3">
        <v>171.93324615384614</v>
      </c>
      <c r="L17764" s="4">
        <v>0.35</v>
      </c>
    </row>
    <row r="17765" spans="1:12" x14ac:dyDescent="0.35">
      <c r="A17765" s="1" t="s">
        <v>29816</v>
      </c>
      <c r="B17765" t="s">
        <v>29817</v>
      </c>
      <c r="C17765" t="s">
        <v>34</v>
      </c>
      <c r="D17765" t="s">
        <v>35</v>
      </c>
      <c r="E17765">
        <v>1</v>
      </c>
      <c r="F17765" s="2">
        <v>83.12</v>
      </c>
      <c r="G17765" s="3">
        <v>172</v>
      </c>
      <c r="H17765" s="3">
        <v>0.83120000000000005</v>
      </c>
      <c r="I17765" s="3">
        <v>3.9066400000000003</v>
      </c>
      <c r="J17765" s="3">
        <v>87.857839999999996</v>
      </c>
      <c r="K17765" s="3">
        <v>135.16590769230768</v>
      </c>
      <c r="L17765" s="4">
        <v>0.35</v>
      </c>
    </row>
    <row r="17766" spans="1:12" x14ac:dyDescent="0.35">
      <c r="A17766" s="1" t="s">
        <v>29818</v>
      </c>
      <c r="B17766" t="s">
        <v>29819</v>
      </c>
      <c r="C17766" t="s">
        <v>34</v>
      </c>
      <c r="D17766" t="s">
        <v>35</v>
      </c>
      <c r="E17766">
        <v>1</v>
      </c>
      <c r="F17766" s="2">
        <v>285.27999999999997</v>
      </c>
      <c r="G17766" s="3">
        <v>589</v>
      </c>
      <c r="H17766" s="3">
        <v>2.8527999999999998</v>
      </c>
      <c r="I17766" s="3">
        <v>13.408159999999999</v>
      </c>
      <c r="J17766" s="3">
        <v>301.54095999999998</v>
      </c>
      <c r="K17766" s="3">
        <v>463.90916923076918</v>
      </c>
      <c r="L17766" s="4">
        <v>0.35</v>
      </c>
    </row>
    <row r="17767" spans="1:12" x14ac:dyDescent="0.35">
      <c r="A17767" s="1" t="s">
        <v>29820</v>
      </c>
      <c r="B17767" t="s">
        <v>28496</v>
      </c>
      <c r="C17767" t="s">
        <v>34</v>
      </c>
      <c r="D17767" t="s">
        <v>35</v>
      </c>
      <c r="E17767">
        <v>1</v>
      </c>
      <c r="F17767" s="2">
        <v>107.07</v>
      </c>
      <c r="G17767" s="3">
        <v>221</v>
      </c>
      <c r="H17767" s="3">
        <v>1.0707</v>
      </c>
      <c r="I17767" s="3">
        <v>5.0322899999999997</v>
      </c>
      <c r="J17767" s="3">
        <v>113.17299</v>
      </c>
      <c r="K17767" s="3">
        <v>174.11229230769229</v>
      </c>
      <c r="L17767" s="4">
        <v>0.34999999999999992</v>
      </c>
    </row>
    <row r="17768" spans="1:12" x14ac:dyDescent="0.35">
      <c r="A17768" s="1" t="s">
        <v>29821</v>
      </c>
      <c r="B17768" t="s">
        <v>29822</v>
      </c>
      <c r="C17768" t="s">
        <v>34</v>
      </c>
      <c r="D17768" t="s">
        <v>35</v>
      </c>
      <c r="E17768">
        <v>1</v>
      </c>
      <c r="F17768" s="2">
        <v>3590.22</v>
      </c>
      <c r="G17768" s="3">
        <v>7403</v>
      </c>
      <c r="H17768" s="3">
        <v>35.902200000000001</v>
      </c>
      <c r="I17768" s="3">
        <v>168.74034</v>
      </c>
      <c r="J17768" s="3">
        <v>3794.8625399999996</v>
      </c>
      <c r="K17768" s="3">
        <v>5838.2500615384606</v>
      </c>
      <c r="L17768" s="4">
        <v>0.35</v>
      </c>
    </row>
    <row r="17769" spans="1:12" x14ac:dyDescent="0.35">
      <c r="A17769" s="1" t="s">
        <v>29823</v>
      </c>
      <c r="B17769" t="s">
        <v>29824</v>
      </c>
      <c r="C17769" t="s">
        <v>13</v>
      </c>
      <c r="D17769" t="s">
        <v>14</v>
      </c>
      <c r="E17769">
        <v>1</v>
      </c>
      <c r="F17769" s="2">
        <v>14.7</v>
      </c>
      <c r="G17769" s="3">
        <v>31</v>
      </c>
      <c r="H17769" s="3">
        <v>0.14699999999999999</v>
      </c>
      <c r="I17769" s="3">
        <v>0.69089999999999996</v>
      </c>
      <c r="J17769" s="3">
        <v>15.537899999999999</v>
      </c>
      <c r="K17769" s="3">
        <v>23.904461538461536</v>
      </c>
      <c r="L17769" s="4">
        <v>0.35</v>
      </c>
    </row>
    <row r="17770" spans="1:12" x14ac:dyDescent="0.35">
      <c r="A17770" s="1" t="s">
        <v>29825</v>
      </c>
      <c r="B17770" t="s">
        <v>24592</v>
      </c>
      <c r="C17770" t="s">
        <v>34</v>
      </c>
      <c r="D17770" t="s">
        <v>35</v>
      </c>
      <c r="E17770">
        <v>1</v>
      </c>
      <c r="F17770" s="2">
        <v>8898.1200000000008</v>
      </c>
      <c r="G17770" s="3">
        <v>18347</v>
      </c>
      <c r="H17770" s="3">
        <v>88.981200000000015</v>
      </c>
      <c r="I17770" s="3">
        <v>418.21164000000005</v>
      </c>
      <c r="J17770" s="3">
        <v>9405.3128400000005</v>
      </c>
      <c r="K17770" s="3">
        <v>14469.712061538461</v>
      </c>
      <c r="L17770" s="4">
        <v>0.34999999999999992</v>
      </c>
    </row>
    <row r="17771" spans="1:12" x14ac:dyDescent="0.35">
      <c r="A17771" s="1" t="s">
        <v>29826</v>
      </c>
      <c r="B17771" t="s">
        <v>29085</v>
      </c>
      <c r="C17771" t="s">
        <v>34</v>
      </c>
      <c r="D17771" t="s">
        <v>35</v>
      </c>
      <c r="E17771">
        <v>1</v>
      </c>
      <c r="F17771" s="2">
        <v>100.98</v>
      </c>
      <c r="G17771" s="3">
        <v>209</v>
      </c>
      <c r="H17771" s="3">
        <v>1.0098</v>
      </c>
      <c r="I17771" s="3">
        <v>4.7460599999999999</v>
      </c>
      <c r="J17771" s="3">
        <v>106.73586</v>
      </c>
      <c r="K17771" s="3">
        <v>164.20901538461538</v>
      </c>
      <c r="L17771" s="4">
        <v>0.35</v>
      </c>
    </row>
    <row r="17772" spans="1:12" x14ac:dyDescent="0.35">
      <c r="A17772" s="1" t="s">
        <v>29827</v>
      </c>
      <c r="B17772" t="s">
        <v>29828</v>
      </c>
      <c r="C17772" t="s">
        <v>34</v>
      </c>
      <c r="D17772" t="s">
        <v>35</v>
      </c>
      <c r="E17772">
        <v>1</v>
      </c>
      <c r="F17772" s="2">
        <v>19.28</v>
      </c>
      <c r="G17772" s="3">
        <v>40</v>
      </c>
      <c r="H17772" s="3">
        <v>0.19280000000000003</v>
      </c>
      <c r="I17772" s="3">
        <v>0.90616000000000008</v>
      </c>
      <c r="J17772" s="3">
        <v>20.378959999999999</v>
      </c>
      <c r="K17772" s="3">
        <v>31.352246153846153</v>
      </c>
      <c r="L17772" s="4">
        <v>0.35</v>
      </c>
    </row>
    <row r="17773" spans="1:12" x14ac:dyDescent="0.35">
      <c r="A17773" s="1" t="s">
        <v>29829</v>
      </c>
      <c r="B17773" t="s">
        <v>29830</v>
      </c>
      <c r="C17773" t="s">
        <v>34</v>
      </c>
      <c r="D17773" t="s">
        <v>35</v>
      </c>
      <c r="E17773">
        <v>1</v>
      </c>
      <c r="F17773" s="2">
        <v>45.88</v>
      </c>
      <c r="G17773" s="3">
        <v>95</v>
      </c>
      <c r="H17773" s="3">
        <v>0.45880000000000004</v>
      </c>
      <c r="I17773" s="3">
        <v>2.1563600000000003</v>
      </c>
      <c r="J17773" s="3">
        <v>48.495159999999998</v>
      </c>
      <c r="K17773" s="3">
        <v>74.607938461538453</v>
      </c>
      <c r="L17773" s="4">
        <v>0.34999999999999992</v>
      </c>
    </row>
    <row r="17774" spans="1:12" x14ac:dyDescent="0.35">
      <c r="A17774" s="1" t="s">
        <v>29831</v>
      </c>
      <c r="B17774" t="s">
        <v>29832</v>
      </c>
      <c r="C17774" t="s">
        <v>34</v>
      </c>
      <c r="D17774" t="s">
        <v>35</v>
      </c>
      <c r="E17774">
        <v>1</v>
      </c>
      <c r="F17774" s="2">
        <v>33.97</v>
      </c>
      <c r="G17774" s="3">
        <v>71</v>
      </c>
      <c r="H17774" s="3">
        <v>0.3397</v>
      </c>
      <c r="I17774" s="3">
        <v>1.59659</v>
      </c>
      <c r="J17774" s="3">
        <v>35.906289999999998</v>
      </c>
      <c r="K17774" s="3">
        <v>55.24044615384615</v>
      </c>
      <c r="L17774" s="4">
        <v>0.35</v>
      </c>
    </row>
    <row r="17775" spans="1:12" x14ac:dyDescent="0.35">
      <c r="A17775" s="1">
        <v>50074</v>
      </c>
      <c r="B17775" t="s">
        <v>29412</v>
      </c>
      <c r="C17775" t="s">
        <v>34</v>
      </c>
      <c r="D17775" t="s">
        <v>35</v>
      </c>
      <c r="E17775">
        <v>1</v>
      </c>
      <c r="F17775" s="2">
        <v>1274.23</v>
      </c>
      <c r="G17775" s="3">
        <v>2628</v>
      </c>
      <c r="H17775" s="3">
        <v>12.7423</v>
      </c>
      <c r="I17775" s="3">
        <v>59.888809999999999</v>
      </c>
      <c r="J17775" s="3">
        <v>1346.8611099999998</v>
      </c>
      <c r="K17775" s="3">
        <v>2072.094015384615</v>
      </c>
      <c r="L17775" s="4">
        <v>0.35</v>
      </c>
    </row>
    <row r="17776" spans="1:12" x14ac:dyDescent="0.35">
      <c r="A17776" s="1" t="s">
        <v>29833</v>
      </c>
      <c r="B17776" t="s">
        <v>23384</v>
      </c>
      <c r="C17776" t="s">
        <v>34</v>
      </c>
      <c r="D17776" t="s">
        <v>35</v>
      </c>
      <c r="E17776">
        <v>1</v>
      </c>
      <c r="F17776" s="2">
        <v>12863.07</v>
      </c>
      <c r="G17776" s="3">
        <v>26522</v>
      </c>
      <c r="H17776" s="3">
        <v>128.63069999999999</v>
      </c>
      <c r="I17776" s="3">
        <v>604.56429000000003</v>
      </c>
      <c r="J17776" s="3">
        <v>13596.26499</v>
      </c>
      <c r="K17776" s="3">
        <v>20917.330753846152</v>
      </c>
      <c r="L17776" s="4">
        <v>0.35</v>
      </c>
    </row>
    <row r="17777" spans="1:12" x14ac:dyDescent="0.35">
      <c r="A17777" s="1">
        <v>40191</v>
      </c>
      <c r="B17777" t="s">
        <v>29834</v>
      </c>
      <c r="C17777" t="s">
        <v>34</v>
      </c>
      <c r="D17777" t="s">
        <v>35</v>
      </c>
      <c r="E17777">
        <v>1</v>
      </c>
      <c r="F17777" s="2">
        <v>160.83000000000001</v>
      </c>
      <c r="G17777" s="3">
        <v>332</v>
      </c>
      <c r="H17777" s="3">
        <v>1.6083000000000001</v>
      </c>
      <c r="I17777" s="3">
        <v>7.5590100000000007</v>
      </c>
      <c r="J17777" s="3">
        <v>169.99731000000003</v>
      </c>
      <c r="K17777" s="3">
        <v>261.5343230769231</v>
      </c>
      <c r="L17777" s="4">
        <v>0.35</v>
      </c>
    </row>
    <row r="17778" spans="1:12" x14ac:dyDescent="0.35">
      <c r="A17778" s="1" t="s">
        <v>29835</v>
      </c>
      <c r="B17778" t="s">
        <v>29836</v>
      </c>
      <c r="C17778" t="s">
        <v>34</v>
      </c>
      <c r="D17778" t="s">
        <v>35</v>
      </c>
      <c r="E17778">
        <v>1</v>
      </c>
      <c r="F17778" s="2">
        <v>4305.16</v>
      </c>
      <c r="G17778" s="3">
        <v>8877</v>
      </c>
      <c r="H17778" s="3">
        <v>43.051600000000001</v>
      </c>
      <c r="I17778" s="3">
        <v>202.34252000000001</v>
      </c>
      <c r="J17778" s="3">
        <v>4550.5541199999998</v>
      </c>
      <c r="K17778" s="3">
        <v>7000.852492307692</v>
      </c>
      <c r="L17778" s="4">
        <v>0.35000000000000003</v>
      </c>
    </row>
    <row r="17779" spans="1:12" x14ac:dyDescent="0.35">
      <c r="A17779" s="1" t="s">
        <v>29837</v>
      </c>
      <c r="B17779" t="s">
        <v>29838</v>
      </c>
      <c r="C17779" t="s">
        <v>34</v>
      </c>
      <c r="D17779" t="s">
        <v>35</v>
      </c>
      <c r="E17779">
        <v>1</v>
      </c>
      <c r="F17779" s="2">
        <v>15.29</v>
      </c>
      <c r="G17779" s="3">
        <v>32</v>
      </c>
      <c r="H17779" s="3">
        <v>0.15290000000000001</v>
      </c>
      <c r="I17779" s="3">
        <v>0.71862999999999999</v>
      </c>
      <c r="J17779" s="3">
        <v>16.161529999999999</v>
      </c>
      <c r="K17779" s="3">
        <v>24.863892307692307</v>
      </c>
      <c r="L17779" s="4">
        <v>0.35000000000000003</v>
      </c>
    </row>
    <row r="17780" spans="1:12" x14ac:dyDescent="0.35">
      <c r="A17780" s="1" t="s">
        <v>29839</v>
      </c>
      <c r="B17780" t="s">
        <v>29840</v>
      </c>
      <c r="C17780" t="s">
        <v>13</v>
      </c>
      <c r="D17780" t="s">
        <v>14</v>
      </c>
      <c r="E17780">
        <v>1</v>
      </c>
      <c r="F17780" s="2">
        <v>520.58000000000004</v>
      </c>
      <c r="G17780" s="3">
        <v>1074</v>
      </c>
      <c r="H17780" s="3">
        <v>5.2058000000000009</v>
      </c>
      <c r="I17780" s="3">
        <v>24.467260000000003</v>
      </c>
      <c r="J17780" s="3">
        <v>550.25306</v>
      </c>
      <c r="K17780" s="3">
        <v>846.54316923076919</v>
      </c>
      <c r="L17780" s="4">
        <v>0.35</v>
      </c>
    </row>
    <row r="17781" spans="1:12" x14ac:dyDescent="0.35">
      <c r="A17781" s="1" t="s">
        <v>29841</v>
      </c>
      <c r="B17781" t="s">
        <v>29842</v>
      </c>
      <c r="C17781" t="s">
        <v>34</v>
      </c>
      <c r="D17781" t="s">
        <v>35</v>
      </c>
      <c r="E17781">
        <v>1</v>
      </c>
      <c r="F17781" s="2">
        <v>438.13</v>
      </c>
      <c r="G17781" s="3">
        <v>904</v>
      </c>
      <c r="H17781" s="3">
        <v>4.3813000000000004</v>
      </c>
      <c r="I17781" s="3">
        <v>20.592109999999998</v>
      </c>
      <c r="J17781" s="3">
        <v>463.10341</v>
      </c>
      <c r="K17781" s="3">
        <v>712.46678461538454</v>
      </c>
      <c r="L17781" s="4">
        <v>0.34999999999999992</v>
      </c>
    </row>
    <row r="17782" spans="1:12" x14ac:dyDescent="0.35">
      <c r="A17782" s="1" t="s">
        <v>29843</v>
      </c>
      <c r="B17782" t="s">
        <v>29844</v>
      </c>
      <c r="C17782" t="s">
        <v>34</v>
      </c>
      <c r="D17782" t="s">
        <v>35</v>
      </c>
      <c r="E17782">
        <v>1</v>
      </c>
      <c r="F17782" s="2">
        <v>5.32</v>
      </c>
      <c r="G17782" s="3">
        <v>11</v>
      </c>
      <c r="H17782" s="3">
        <v>5.3200000000000004E-2</v>
      </c>
      <c r="I17782" s="3">
        <v>0.25004000000000004</v>
      </c>
      <c r="J17782" s="3">
        <v>5.6232400000000009</v>
      </c>
      <c r="K17782" s="3">
        <v>8.6511384615384621</v>
      </c>
      <c r="L17782" s="4">
        <v>0.34999999999999992</v>
      </c>
    </row>
    <row r="17783" spans="1:12" x14ac:dyDescent="0.35">
      <c r="A17783" s="1" t="s">
        <v>29845</v>
      </c>
      <c r="B17783" t="s">
        <v>29846</v>
      </c>
      <c r="C17783" t="s">
        <v>34</v>
      </c>
      <c r="D17783" t="s">
        <v>35</v>
      </c>
      <c r="E17783">
        <v>1</v>
      </c>
      <c r="F17783" s="2">
        <v>178.88</v>
      </c>
      <c r="G17783" s="3">
        <v>369</v>
      </c>
      <c r="H17783" s="3">
        <v>1.7887999999999999</v>
      </c>
      <c r="I17783" s="3">
        <v>8.4073600000000006</v>
      </c>
      <c r="J17783" s="3">
        <v>189.07616000000002</v>
      </c>
      <c r="K17783" s="3">
        <v>290.88640000000004</v>
      </c>
      <c r="L17783" s="4">
        <v>0.35000000000000003</v>
      </c>
    </row>
    <row r="17784" spans="1:12" x14ac:dyDescent="0.35">
      <c r="A17784" s="1" t="s">
        <v>29847</v>
      </c>
      <c r="B17784" t="s">
        <v>29848</v>
      </c>
      <c r="C17784" t="s">
        <v>34</v>
      </c>
      <c r="D17784" t="s">
        <v>35</v>
      </c>
      <c r="E17784">
        <v>1</v>
      </c>
      <c r="F17784" s="2">
        <v>71.819999999999993</v>
      </c>
      <c r="G17784" s="3">
        <v>149</v>
      </c>
      <c r="H17784" s="3">
        <v>0.71819999999999995</v>
      </c>
      <c r="I17784" s="3">
        <v>3.3755399999999995</v>
      </c>
      <c r="J17784" s="3">
        <v>75.91373999999999</v>
      </c>
      <c r="K17784" s="3">
        <v>116.79036923076922</v>
      </c>
      <c r="L17784" s="4">
        <v>0.35</v>
      </c>
    </row>
    <row r="17785" spans="1:12" x14ac:dyDescent="0.35">
      <c r="A17785" s="1" t="s">
        <v>29849</v>
      </c>
      <c r="B17785" t="s">
        <v>29850</v>
      </c>
      <c r="C17785" t="s">
        <v>34</v>
      </c>
      <c r="D17785" t="s">
        <v>35</v>
      </c>
      <c r="E17785">
        <v>1</v>
      </c>
      <c r="F17785" s="2">
        <v>774.04</v>
      </c>
      <c r="G17785" s="3">
        <v>1596</v>
      </c>
      <c r="H17785" s="3">
        <v>7.7404000000000002</v>
      </c>
      <c r="I17785" s="3">
        <v>36.37988</v>
      </c>
      <c r="J17785" s="3">
        <v>818.16027999999994</v>
      </c>
      <c r="K17785" s="3">
        <v>1258.7081230769229</v>
      </c>
      <c r="L17785" s="4">
        <v>0.35</v>
      </c>
    </row>
    <row r="17786" spans="1:12" x14ac:dyDescent="0.35">
      <c r="A17786" s="1" t="s">
        <v>29851</v>
      </c>
      <c r="B17786" t="s">
        <v>1571</v>
      </c>
      <c r="C17786" t="s">
        <v>34</v>
      </c>
      <c r="D17786" t="s">
        <v>35</v>
      </c>
      <c r="E17786">
        <v>1</v>
      </c>
      <c r="F17786" s="2">
        <v>24012.45</v>
      </c>
      <c r="G17786" s="3">
        <v>49511</v>
      </c>
      <c r="H17786" s="3">
        <v>240.12450000000001</v>
      </c>
      <c r="I17786" s="3">
        <v>1128.5851500000001</v>
      </c>
      <c r="J17786" s="3">
        <v>25381.159650000001</v>
      </c>
      <c r="K17786" s="3">
        <v>39047.937923076926</v>
      </c>
      <c r="L17786" s="4">
        <v>0.35000000000000003</v>
      </c>
    </row>
    <row r="17787" spans="1:12" x14ac:dyDescent="0.35">
      <c r="A17787" s="1" t="s">
        <v>29852</v>
      </c>
      <c r="B17787" t="s">
        <v>29853</v>
      </c>
      <c r="C17787" t="s">
        <v>26</v>
      </c>
      <c r="D17787" t="s">
        <v>27</v>
      </c>
      <c r="E17787">
        <v>1</v>
      </c>
      <c r="F17787" s="2">
        <v>4.43</v>
      </c>
      <c r="G17787" s="3">
        <v>10</v>
      </c>
      <c r="H17787" s="3">
        <v>4.4299999999999999E-2</v>
      </c>
      <c r="I17787" s="3">
        <v>0.20820999999999998</v>
      </c>
      <c r="J17787" s="3">
        <v>4.6825099999999997</v>
      </c>
      <c r="K17787" s="3">
        <v>7.2038615384615374</v>
      </c>
      <c r="L17787" s="4">
        <v>0.34999999999999992</v>
      </c>
    </row>
    <row r="17788" spans="1:12" x14ac:dyDescent="0.35">
      <c r="A17788" s="1" t="s">
        <v>29854</v>
      </c>
      <c r="B17788" t="s">
        <v>29855</v>
      </c>
      <c r="C17788" t="s">
        <v>34</v>
      </c>
      <c r="D17788" t="s">
        <v>35</v>
      </c>
      <c r="E17788">
        <v>1</v>
      </c>
      <c r="F17788" s="2">
        <v>165.58</v>
      </c>
      <c r="G17788" s="3">
        <v>342</v>
      </c>
      <c r="H17788" s="3">
        <v>1.6558000000000002</v>
      </c>
      <c r="I17788" s="3">
        <v>7.7822600000000008</v>
      </c>
      <c r="J17788" s="3">
        <v>175.01806000000002</v>
      </c>
      <c r="K17788" s="3">
        <v>269.25855384615386</v>
      </c>
      <c r="L17788" s="4">
        <v>0.35</v>
      </c>
    </row>
    <row r="17789" spans="1:12" x14ac:dyDescent="0.35">
      <c r="A17789" s="1" t="s">
        <v>29856</v>
      </c>
      <c r="B17789" t="s">
        <v>29857</v>
      </c>
      <c r="C17789" t="s">
        <v>13</v>
      </c>
      <c r="D17789" t="s">
        <v>14</v>
      </c>
      <c r="E17789">
        <v>1</v>
      </c>
      <c r="F17789" s="2">
        <v>908.22</v>
      </c>
      <c r="G17789" s="3">
        <v>1873</v>
      </c>
      <c r="H17789" s="3">
        <v>9.0822000000000003</v>
      </c>
      <c r="I17789" s="3">
        <v>42.686340000000001</v>
      </c>
      <c r="J17789" s="3">
        <v>959.98854000000006</v>
      </c>
      <c r="K17789" s="3">
        <v>1476.9054461538462</v>
      </c>
      <c r="L17789" s="4">
        <v>0.35</v>
      </c>
    </row>
    <row r="17790" spans="1:12" x14ac:dyDescent="0.35">
      <c r="A17790" s="1" t="s">
        <v>29858</v>
      </c>
      <c r="B17790" t="s">
        <v>29859</v>
      </c>
      <c r="C17790" t="s">
        <v>13</v>
      </c>
      <c r="D17790" t="s">
        <v>14</v>
      </c>
      <c r="E17790">
        <v>1</v>
      </c>
      <c r="F17790" s="2">
        <v>1026.31</v>
      </c>
      <c r="G17790" s="3">
        <v>2117</v>
      </c>
      <c r="H17790" s="3">
        <v>10.2631</v>
      </c>
      <c r="I17790" s="3">
        <v>48.23657</v>
      </c>
      <c r="J17790" s="3">
        <v>1084.8096699999999</v>
      </c>
      <c r="K17790" s="3">
        <v>1668.9379538461535</v>
      </c>
      <c r="L17790" s="4">
        <v>0.34999999999999992</v>
      </c>
    </row>
    <row r="17791" spans="1:12" x14ac:dyDescent="0.35">
      <c r="A17791" s="1" t="s">
        <v>29860</v>
      </c>
      <c r="B17791" t="s">
        <v>29861</v>
      </c>
      <c r="C17791" t="s">
        <v>34</v>
      </c>
      <c r="D17791" t="s">
        <v>35</v>
      </c>
      <c r="E17791">
        <v>1</v>
      </c>
      <c r="F17791" s="2">
        <v>12.63</v>
      </c>
      <c r="G17791" s="3">
        <v>27</v>
      </c>
      <c r="H17791" s="3">
        <v>0.12630000000000002</v>
      </c>
      <c r="I17791" s="3">
        <v>0.59361000000000008</v>
      </c>
      <c r="J17791" s="3">
        <v>13.349910000000001</v>
      </c>
      <c r="K17791" s="3">
        <v>20.538323076923078</v>
      </c>
      <c r="L17791" s="4">
        <v>0.35</v>
      </c>
    </row>
    <row r="17792" spans="1:12" x14ac:dyDescent="0.35">
      <c r="A17792" s="1" t="s">
        <v>29862</v>
      </c>
      <c r="B17792" t="s">
        <v>29863</v>
      </c>
      <c r="C17792" t="s">
        <v>34</v>
      </c>
      <c r="D17792" t="s">
        <v>35</v>
      </c>
      <c r="E17792">
        <v>1</v>
      </c>
      <c r="F17792" s="2">
        <v>1767.26</v>
      </c>
      <c r="G17792" s="3">
        <v>3644</v>
      </c>
      <c r="H17792" s="3">
        <v>17.672599999999999</v>
      </c>
      <c r="I17792" s="3">
        <v>83.061220000000006</v>
      </c>
      <c r="J17792" s="3">
        <v>1867.9938200000001</v>
      </c>
      <c r="K17792" s="3">
        <v>2873.8366461538462</v>
      </c>
      <c r="L17792" s="4">
        <v>0.35</v>
      </c>
    </row>
    <row r="17793" spans="1:12" x14ac:dyDescent="0.35">
      <c r="A17793" s="1">
        <v>55109</v>
      </c>
      <c r="B17793" t="s">
        <v>12564</v>
      </c>
      <c r="C17793" t="s">
        <v>34</v>
      </c>
      <c r="D17793" t="s">
        <v>35</v>
      </c>
      <c r="E17793">
        <v>1</v>
      </c>
      <c r="F17793" s="2">
        <v>219.91</v>
      </c>
      <c r="G17793" s="3">
        <v>454</v>
      </c>
      <c r="H17793" s="3">
        <v>2.1991000000000001</v>
      </c>
      <c r="I17793" s="3">
        <v>10.33577</v>
      </c>
      <c r="J17793" s="3">
        <v>232.44486999999998</v>
      </c>
      <c r="K17793" s="3">
        <v>357.60749230769227</v>
      </c>
      <c r="L17793" s="4">
        <v>0.35</v>
      </c>
    </row>
    <row r="17794" spans="1:12" x14ac:dyDescent="0.35">
      <c r="A17794" s="1">
        <v>41438</v>
      </c>
      <c r="B17794" t="s">
        <v>29864</v>
      </c>
      <c r="C17794" t="s">
        <v>34</v>
      </c>
      <c r="D17794" t="s">
        <v>35</v>
      </c>
      <c r="E17794">
        <v>1</v>
      </c>
      <c r="F17794" s="2">
        <v>193.81</v>
      </c>
      <c r="G17794" s="3">
        <v>400</v>
      </c>
      <c r="H17794" s="3">
        <v>1.9381000000000002</v>
      </c>
      <c r="I17794" s="3">
        <v>9.1090700000000009</v>
      </c>
      <c r="J17794" s="3">
        <v>204.85717</v>
      </c>
      <c r="K17794" s="3">
        <v>315.16487692307692</v>
      </c>
      <c r="L17794" s="4">
        <v>0.35</v>
      </c>
    </row>
    <row r="17795" spans="1:12" x14ac:dyDescent="0.35">
      <c r="A17795" s="1" t="s">
        <v>29865</v>
      </c>
      <c r="B17795" t="s">
        <v>29866</v>
      </c>
      <c r="C17795" t="s">
        <v>34</v>
      </c>
      <c r="D17795" t="s">
        <v>35</v>
      </c>
      <c r="E17795">
        <v>1</v>
      </c>
      <c r="F17795" s="2">
        <v>489.97</v>
      </c>
      <c r="G17795" s="3">
        <v>1011</v>
      </c>
      <c r="H17795" s="3">
        <v>4.8997000000000002</v>
      </c>
      <c r="I17795" s="3">
        <v>23.028590000000001</v>
      </c>
      <c r="J17795" s="3">
        <v>517.89828999999997</v>
      </c>
      <c r="K17795" s="3">
        <v>796.76659999999993</v>
      </c>
      <c r="L17795" s="4">
        <v>0.35</v>
      </c>
    </row>
    <row r="17796" spans="1:12" x14ac:dyDescent="0.35">
      <c r="A17796" s="1" t="s">
        <v>29867</v>
      </c>
      <c r="B17796" t="s">
        <v>29868</v>
      </c>
      <c r="C17796" t="s">
        <v>13</v>
      </c>
      <c r="D17796" t="s">
        <v>14</v>
      </c>
      <c r="E17796">
        <v>1</v>
      </c>
      <c r="F17796" s="2">
        <v>293.41000000000003</v>
      </c>
      <c r="G17796" s="3">
        <v>605</v>
      </c>
      <c r="H17796" s="3">
        <v>2.9341000000000004</v>
      </c>
      <c r="I17796" s="3">
        <v>13.790270000000001</v>
      </c>
      <c r="J17796" s="3">
        <v>310.13437000000005</v>
      </c>
      <c r="K17796" s="3">
        <v>477.12980000000005</v>
      </c>
      <c r="L17796" s="4">
        <v>0.35</v>
      </c>
    </row>
    <row r="17797" spans="1:12" x14ac:dyDescent="0.35">
      <c r="A17797" s="1" t="s">
        <v>29869</v>
      </c>
      <c r="B17797" t="s">
        <v>29870</v>
      </c>
      <c r="C17797" t="s">
        <v>26</v>
      </c>
      <c r="D17797" t="s">
        <v>27</v>
      </c>
      <c r="E17797">
        <v>1</v>
      </c>
      <c r="F17797" s="2">
        <v>521.01</v>
      </c>
      <c r="G17797" s="3">
        <v>1075</v>
      </c>
      <c r="H17797" s="3">
        <v>5.2100999999999997</v>
      </c>
      <c r="I17797" s="3">
        <v>24.487469999999998</v>
      </c>
      <c r="J17797" s="3">
        <v>550.70757000000003</v>
      </c>
      <c r="K17797" s="3">
        <v>847.24241538461536</v>
      </c>
      <c r="L17797" s="4">
        <v>0.34999999999999992</v>
      </c>
    </row>
    <row r="17798" spans="1:12" x14ac:dyDescent="0.35">
      <c r="A17798" s="1" t="s">
        <v>29871</v>
      </c>
      <c r="B17798" t="s">
        <v>29872</v>
      </c>
      <c r="C17798" t="s">
        <v>34</v>
      </c>
      <c r="D17798" t="s">
        <v>35</v>
      </c>
      <c r="E17798">
        <v>1</v>
      </c>
      <c r="F17798" s="2">
        <v>101.08</v>
      </c>
      <c r="G17798" s="3">
        <v>209</v>
      </c>
      <c r="H17798" s="3">
        <v>1.0107999999999999</v>
      </c>
      <c r="I17798" s="3">
        <v>4.7507599999999996</v>
      </c>
      <c r="J17798" s="3">
        <v>106.84156</v>
      </c>
      <c r="K17798" s="3">
        <v>164.37163076923076</v>
      </c>
      <c r="L17798" s="4">
        <v>0.35</v>
      </c>
    </row>
    <row r="17799" spans="1:12" x14ac:dyDescent="0.35">
      <c r="A17799" s="1" t="s">
        <v>29873</v>
      </c>
      <c r="B17799" t="s">
        <v>29874</v>
      </c>
      <c r="C17799" t="s">
        <v>34</v>
      </c>
      <c r="D17799" t="s">
        <v>35</v>
      </c>
      <c r="E17799">
        <v>1</v>
      </c>
      <c r="F17799" s="2">
        <v>132.08000000000001</v>
      </c>
      <c r="G17799" s="3">
        <v>273</v>
      </c>
      <c r="H17799" s="3">
        <v>1.3208000000000002</v>
      </c>
      <c r="I17799" s="3">
        <v>6.2077600000000004</v>
      </c>
      <c r="J17799" s="3">
        <v>139.60856000000001</v>
      </c>
      <c r="K17799" s="3">
        <v>214.78240000000002</v>
      </c>
      <c r="L17799" s="4">
        <v>0.35000000000000003</v>
      </c>
    </row>
    <row r="17800" spans="1:12" x14ac:dyDescent="0.35">
      <c r="A17800" s="1" t="s">
        <v>29875</v>
      </c>
      <c r="B17800" t="s">
        <v>29876</v>
      </c>
      <c r="C17800" t="s">
        <v>34</v>
      </c>
      <c r="D17800" t="s">
        <v>35</v>
      </c>
      <c r="E17800">
        <v>1</v>
      </c>
      <c r="F17800" s="2">
        <v>881.5</v>
      </c>
      <c r="G17800" s="3">
        <v>1818</v>
      </c>
      <c r="H17800" s="3">
        <v>8.8149999999999995</v>
      </c>
      <c r="I17800" s="3">
        <v>41.430500000000002</v>
      </c>
      <c r="J17800" s="3">
        <v>931.74550000000011</v>
      </c>
      <c r="K17800" s="3">
        <v>1433.4546153846154</v>
      </c>
      <c r="L17800" s="4">
        <v>0.34999999999999992</v>
      </c>
    </row>
    <row r="17801" spans="1:12" x14ac:dyDescent="0.35">
      <c r="A17801" s="1" t="s">
        <v>29877</v>
      </c>
      <c r="B17801" t="s">
        <v>29878</v>
      </c>
      <c r="C17801" t="s">
        <v>13</v>
      </c>
      <c r="D17801" t="s">
        <v>14</v>
      </c>
      <c r="E17801">
        <v>1</v>
      </c>
      <c r="F17801" s="2">
        <v>96.22</v>
      </c>
      <c r="G17801" s="3">
        <v>199</v>
      </c>
      <c r="H17801" s="3">
        <v>0.96220000000000006</v>
      </c>
      <c r="I17801" s="3">
        <v>4.5223399999999998</v>
      </c>
      <c r="J17801" s="3">
        <v>101.70453999999999</v>
      </c>
      <c r="K17801" s="3">
        <v>156.46852307692308</v>
      </c>
      <c r="L17801" s="4">
        <v>0.35000000000000003</v>
      </c>
    </row>
    <row r="17802" spans="1:12" x14ac:dyDescent="0.35">
      <c r="A17802" s="1" t="s">
        <v>29879</v>
      </c>
      <c r="B17802" t="s">
        <v>28432</v>
      </c>
      <c r="C17802" t="s">
        <v>34</v>
      </c>
      <c r="D17802" t="s">
        <v>35</v>
      </c>
      <c r="E17802">
        <v>1</v>
      </c>
      <c r="F17802" s="2">
        <v>107.54</v>
      </c>
      <c r="G17802" s="3">
        <v>222</v>
      </c>
      <c r="H17802" s="3">
        <v>1.0754000000000001</v>
      </c>
      <c r="I17802" s="3">
        <v>5.0543800000000001</v>
      </c>
      <c r="J17802" s="3">
        <v>113.66978</v>
      </c>
      <c r="K17802" s="3">
        <v>174.87658461538462</v>
      </c>
      <c r="L17802" s="4">
        <v>0.35</v>
      </c>
    </row>
    <row r="17803" spans="1:12" x14ac:dyDescent="0.35">
      <c r="A17803" s="1" t="s">
        <v>29880</v>
      </c>
      <c r="B17803" t="s">
        <v>29881</v>
      </c>
      <c r="C17803" t="s">
        <v>34</v>
      </c>
      <c r="D17803" t="s">
        <v>35</v>
      </c>
      <c r="E17803">
        <v>1</v>
      </c>
      <c r="F17803" s="2">
        <v>5727.2</v>
      </c>
      <c r="G17803" s="3">
        <v>11809</v>
      </c>
      <c r="H17803" s="3">
        <v>57.271999999999998</v>
      </c>
      <c r="I17803" s="3">
        <v>269.17840000000001</v>
      </c>
      <c r="J17803" s="3">
        <v>6053.6503999999995</v>
      </c>
      <c r="K17803" s="3">
        <v>9313.3083076923067</v>
      </c>
      <c r="L17803" s="4">
        <v>0.35</v>
      </c>
    </row>
    <row r="17804" spans="1:12" x14ac:dyDescent="0.35">
      <c r="A17804" s="1" t="s">
        <v>29882</v>
      </c>
      <c r="B17804" t="s">
        <v>29883</v>
      </c>
      <c r="C17804" t="s">
        <v>34</v>
      </c>
      <c r="D17804" t="s">
        <v>35</v>
      </c>
      <c r="E17804">
        <v>1</v>
      </c>
      <c r="F17804" s="2">
        <v>753.42</v>
      </c>
      <c r="G17804" s="3">
        <v>1554</v>
      </c>
      <c r="H17804" s="3">
        <v>7.5341999999999993</v>
      </c>
      <c r="I17804" s="3">
        <v>35.410739999999997</v>
      </c>
      <c r="J17804" s="3">
        <v>796.36494000000005</v>
      </c>
      <c r="K17804" s="3">
        <v>1225.1768307692307</v>
      </c>
      <c r="L17804" s="4">
        <v>0.34999999999999992</v>
      </c>
    </row>
    <row r="17805" spans="1:12" x14ac:dyDescent="0.35">
      <c r="A17805" s="1" t="s">
        <v>29884</v>
      </c>
      <c r="B17805" t="s">
        <v>29885</v>
      </c>
      <c r="C17805" t="s">
        <v>34</v>
      </c>
      <c r="D17805" t="s">
        <v>35</v>
      </c>
      <c r="E17805">
        <v>1</v>
      </c>
      <c r="F17805" s="2">
        <v>99.08</v>
      </c>
      <c r="G17805" s="3">
        <v>205</v>
      </c>
      <c r="H17805" s="3">
        <v>0.99080000000000001</v>
      </c>
      <c r="I17805" s="3">
        <v>4.6567600000000002</v>
      </c>
      <c r="J17805" s="3">
        <v>104.72756</v>
      </c>
      <c r="K17805" s="3">
        <v>161.11932307692305</v>
      </c>
      <c r="L17805" s="4">
        <v>0.34999999999999992</v>
      </c>
    </row>
    <row r="17806" spans="1:12" x14ac:dyDescent="0.35">
      <c r="A17806" s="1" t="s">
        <v>29886</v>
      </c>
      <c r="B17806" t="s">
        <v>29887</v>
      </c>
      <c r="C17806" t="s">
        <v>34</v>
      </c>
      <c r="D17806" t="s">
        <v>35</v>
      </c>
      <c r="E17806">
        <v>1</v>
      </c>
      <c r="F17806" s="2">
        <v>197.32</v>
      </c>
      <c r="G17806" s="3">
        <v>407</v>
      </c>
      <c r="H17806" s="3">
        <v>1.9732000000000001</v>
      </c>
      <c r="I17806" s="3">
        <v>9.2740399999999994</v>
      </c>
      <c r="J17806" s="3">
        <v>208.56723999999997</v>
      </c>
      <c r="K17806" s="3">
        <v>320.87267692307688</v>
      </c>
      <c r="L17806" s="4">
        <v>0.35000000000000003</v>
      </c>
    </row>
    <row r="17807" spans="1:12" x14ac:dyDescent="0.35">
      <c r="A17807" s="1" t="s">
        <v>29888</v>
      </c>
      <c r="B17807" t="s">
        <v>29889</v>
      </c>
      <c r="C17807" t="s">
        <v>26</v>
      </c>
      <c r="D17807" t="s">
        <v>27</v>
      </c>
      <c r="E17807">
        <v>1</v>
      </c>
      <c r="F17807" s="2">
        <v>53.2</v>
      </c>
      <c r="G17807" s="3">
        <v>110</v>
      </c>
      <c r="H17807" s="3">
        <v>0.53200000000000003</v>
      </c>
      <c r="I17807" s="3">
        <v>2.5004</v>
      </c>
      <c r="J17807" s="3">
        <v>56.232399999999998</v>
      </c>
      <c r="K17807" s="3">
        <v>86.511384615384614</v>
      </c>
      <c r="L17807" s="4">
        <v>0.35000000000000003</v>
      </c>
    </row>
    <row r="17808" spans="1:12" x14ac:dyDescent="0.35">
      <c r="A17808" s="1" t="s">
        <v>29890</v>
      </c>
      <c r="B17808" t="s">
        <v>29214</v>
      </c>
      <c r="C17808" t="s">
        <v>34</v>
      </c>
      <c r="D17808" t="s">
        <v>35</v>
      </c>
      <c r="E17808">
        <v>1</v>
      </c>
      <c r="F17808" s="2">
        <v>1961.47</v>
      </c>
      <c r="G17808" s="3">
        <v>4045</v>
      </c>
      <c r="H17808" s="3">
        <v>19.614699999999999</v>
      </c>
      <c r="I17808" s="3">
        <v>92.189090000000007</v>
      </c>
      <c r="J17808" s="3">
        <v>2073.2737900000002</v>
      </c>
      <c r="K17808" s="3">
        <v>3189.6519846153847</v>
      </c>
      <c r="L17808" s="4">
        <v>0.35</v>
      </c>
    </row>
    <row r="17809" spans="1:12" x14ac:dyDescent="0.35">
      <c r="A17809" s="1" t="s">
        <v>29891</v>
      </c>
      <c r="B17809" t="s">
        <v>26963</v>
      </c>
      <c r="C17809" t="s">
        <v>26</v>
      </c>
      <c r="D17809" t="s">
        <v>27</v>
      </c>
      <c r="E17809">
        <v>1</v>
      </c>
      <c r="F17809" s="2">
        <v>35.47</v>
      </c>
      <c r="G17809" s="3">
        <v>74</v>
      </c>
      <c r="H17809" s="3">
        <v>0.35470000000000002</v>
      </c>
      <c r="I17809" s="3">
        <v>1.66709</v>
      </c>
      <c r="J17809" s="3">
        <v>37.491790000000002</v>
      </c>
      <c r="K17809" s="3">
        <v>57.679676923076926</v>
      </c>
      <c r="L17809" s="4">
        <v>0.35</v>
      </c>
    </row>
    <row r="17810" spans="1:12" x14ac:dyDescent="0.35">
      <c r="A17810" s="1" t="s">
        <v>29892</v>
      </c>
      <c r="B17810" t="s">
        <v>29870</v>
      </c>
      <c r="C17810" t="s">
        <v>26</v>
      </c>
      <c r="D17810" t="s">
        <v>27</v>
      </c>
      <c r="E17810">
        <v>1</v>
      </c>
      <c r="F17810" s="2">
        <v>405.72</v>
      </c>
      <c r="G17810" s="3">
        <v>837</v>
      </c>
      <c r="H17810" s="3">
        <v>4.0571999999999999</v>
      </c>
      <c r="I17810" s="3">
        <v>19.068840000000002</v>
      </c>
      <c r="J17810" s="3">
        <v>428.84604000000007</v>
      </c>
      <c r="K17810" s="3">
        <v>659.76313846153857</v>
      </c>
      <c r="L17810" s="4">
        <v>0.35</v>
      </c>
    </row>
    <row r="17811" spans="1:12" x14ac:dyDescent="0.35">
      <c r="A17811" s="1" t="s">
        <v>29893</v>
      </c>
      <c r="B17811" t="s">
        <v>29894</v>
      </c>
      <c r="C17811" t="s">
        <v>34</v>
      </c>
      <c r="D17811" t="s">
        <v>35</v>
      </c>
      <c r="E17811">
        <v>1</v>
      </c>
      <c r="F17811" s="2">
        <v>41.23</v>
      </c>
      <c r="G17811" s="3">
        <v>86</v>
      </c>
      <c r="H17811" s="3">
        <v>0.4123</v>
      </c>
      <c r="I17811" s="3">
        <v>1.9378099999999998</v>
      </c>
      <c r="J17811" s="3">
        <v>43.580109999999998</v>
      </c>
      <c r="K17811" s="3">
        <v>67.046323076923073</v>
      </c>
      <c r="L17811" s="4">
        <v>0.35</v>
      </c>
    </row>
    <row r="17812" spans="1:12" x14ac:dyDescent="0.35">
      <c r="A17812" s="1" t="s">
        <v>29895</v>
      </c>
      <c r="B17812" t="s">
        <v>29896</v>
      </c>
      <c r="C17812" t="s">
        <v>34</v>
      </c>
      <c r="D17812" t="s">
        <v>35</v>
      </c>
      <c r="E17812">
        <v>1</v>
      </c>
      <c r="F17812" s="2">
        <v>33.25</v>
      </c>
      <c r="G17812" s="3">
        <v>69</v>
      </c>
      <c r="H17812" s="3">
        <v>0.33250000000000002</v>
      </c>
      <c r="I17812" s="3">
        <v>1.5627500000000001</v>
      </c>
      <c r="J17812" s="3">
        <v>35.145250000000004</v>
      </c>
      <c r="K17812" s="3">
        <v>54.069615384615389</v>
      </c>
      <c r="L17812" s="4">
        <v>0.35</v>
      </c>
    </row>
    <row r="17813" spans="1:12" x14ac:dyDescent="0.35">
      <c r="A17813" s="1" t="s">
        <v>29897</v>
      </c>
      <c r="B17813" t="s">
        <v>29898</v>
      </c>
      <c r="C17813" t="s">
        <v>34</v>
      </c>
      <c r="D17813" t="s">
        <v>35</v>
      </c>
      <c r="E17813">
        <v>1</v>
      </c>
      <c r="F17813" s="2">
        <v>312.64</v>
      </c>
      <c r="G17813" s="3">
        <v>645</v>
      </c>
      <c r="H17813" s="3">
        <v>3.1263999999999998</v>
      </c>
      <c r="I17813" s="3">
        <v>14.69408</v>
      </c>
      <c r="J17813" s="3">
        <v>330.46047999999996</v>
      </c>
      <c r="K17813" s="3">
        <v>508.40073846153837</v>
      </c>
      <c r="L17813" s="4">
        <v>0.35</v>
      </c>
    </row>
    <row r="17814" spans="1:12" x14ac:dyDescent="0.35">
      <c r="A17814" s="1" t="s">
        <v>29899</v>
      </c>
      <c r="B17814" t="s">
        <v>29900</v>
      </c>
      <c r="C17814" t="s">
        <v>34</v>
      </c>
      <c r="D17814" t="s">
        <v>35</v>
      </c>
      <c r="E17814">
        <v>1</v>
      </c>
      <c r="F17814" s="2">
        <v>92.43</v>
      </c>
      <c r="G17814" s="3">
        <v>191</v>
      </c>
      <c r="H17814" s="3">
        <v>0.92430000000000012</v>
      </c>
      <c r="I17814" s="3">
        <v>4.3442100000000003</v>
      </c>
      <c r="J17814" s="3">
        <v>97.698510000000013</v>
      </c>
      <c r="K17814" s="3">
        <v>150.30540000000002</v>
      </c>
      <c r="L17814" s="4">
        <v>0.35</v>
      </c>
    </row>
    <row r="17815" spans="1:12" x14ac:dyDescent="0.35">
      <c r="A17815" s="1" t="s">
        <v>29901</v>
      </c>
      <c r="B17815" t="s">
        <v>29902</v>
      </c>
      <c r="C17815" t="s">
        <v>34</v>
      </c>
      <c r="D17815" t="s">
        <v>35</v>
      </c>
      <c r="E17815">
        <v>1</v>
      </c>
      <c r="F17815" s="2">
        <v>79.13</v>
      </c>
      <c r="G17815" s="3">
        <v>164</v>
      </c>
      <c r="H17815" s="3">
        <v>0.7913</v>
      </c>
      <c r="I17815" s="3">
        <v>3.7191099999999997</v>
      </c>
      <c r="J17815" s="3">
        <v>83.640410000000003</v>
      </c>
      <c r="K17815" s="3">
        <v>128.67755384615384</v>
      </c>
      <c r="L17815" s="4">
        <v>0.35</v>
      </c>
    </row>
    <row r="17816" spans="1:12" x14ac:dyDescent="0.35">
      <c r="A17816" s="1" t="s">
        <v>29903</v>
      </c>
      <c r="B17816" t="s">
        <v>29904</v>
      </c>
      <c r="C17816" t="s">
        <v>34</v>
      </c>
      <c r="D17816" t="s">
        <v>35</v>
      </c>
      <c r="E17816">
        <v>1</v>
      </c>
      <c r="F17816" s="2">
        <v>107.5</v>
      </c>
      <c r="G17816" s="3">
        <v>222</v>
      </c>
      <c r="H17816" s="3">
        <v>1.075</v>
      </c>
      <c r="I17816" s="3">
        <v>5.0525000000000002</v>
      </c>
      <c r="J17816" s="3">
        <v>113.6275</v>
      </c>
      <c r="K17816" s="3">
        <v>174.81153846153845</v>
      </c>
      <c r="L17816" s="4">
        <v>0.35</v>
      </c>
    </row>
    <row r="17817" spans="1:12" x14ac:dyDescent="0.35">
      <c r="A17817" s="1" t="s">
        <v>29905</v>
      </c>
      <c r="B17817" t="s">
        <v>29906</v>
      </c>
      <c r="C17817" t="s">
        <v>34</v>
      </c>
      <c r="D17817" t="s">
        <v>35</v>
      </c>
      <c r="E17817">
        <v>1</v>
      </c>
      <c r="F17817" s="2">
        <v>72.48</v>
      </c>
      <c r="G17817" s="3">
        <v>150</v>
      </c>
      <c r="H17817" s="3">
        <v>0.7248</v>
      </c>
      <c r="I17817" s="3">
        <v>3.4065600000000003</v>
      </c>
      <c r="J17817" s="3">
        <v>76.611360000000005</v>
      </c>
      <c r="K17817" s="3">
        <v>117.86363076923077</v>
      </c>
      <c r="L17817" s="4">
        <v>0.34999999999999992</v>
      </c>
    </row>
    <row r="17818" spans="1:12" x14ac:dyDescent="0.35">
      <c r="A17818" s="1" t="s">
        <v>29907</v>
      </c>
      <c r="B17818" t="s">
        <v>29908</v>
      </c>
      <c r="C17818" t="s">
        <v>34</v>
      </c>
      <c r="D17818" t="s">
        <v>35</v>
      </c>
      <c r="E17818">
        <v>1</v>
      </c>
      <c r="F17818" s="2">
        <v>2.83</v>
      </c>
      <c r="G17818" s="3">
        <v>6</v>
      </c>
      <c r="H17818" s="3">
        <v>2.8300000000000002E-2</v>
      </c>
      <c r="I17818" s="3">
        <v>0.13301000000000002</v>
      </c>
      <c r="J17818" s="3">
        <v>2.9913100000000004</v>
      </c>
      <c r="K17818" s="3">
        <v>4.6020153846153846</v>
      </c>
      <c r="L17818" s="4">
        <v>0.34999999999999992</v>
      </c>
    </row>
    <row r="17819" spans="1:12" x14ac:dyDescent="0.35">
      <c r="A17819" s="1" t="s">
        <v>29909</v>
      </c>
      <c r="B17819" t="s">
        <v>29910</v>
      </c>
      <c r="C17819" t="s">
        <v>34</v>
      </c>
      <c r="D17819" t="s">
        <v>35</v>
      </c>
      <c r="E17819">
        <v>1</v>
      </c>
      <c r="F17819" s="2">
        <v>25.93</v>
      </c>
      <c r="G17819" s="3">
        <v>54</v>
      </c>
      <c r="H17819" s="3">
        <v>0.25929999999999997</v>
      </c>
      <c r="I17819" s="3">
        <v>1.21871</v>
      </c>
      <c r="J17819" s="3">
        <v>27.408010000000001</v>
      </c>
      <c r="K17819" s="3">
        <v>42.166169230769228</v>
      </c>
      <c r="L17819" s="4">
        <v>0.34999999999999992</v>
      </c>
    </row>
    <row r="17820" spans="1:12" x14ac:dyDescent="0.35">
      <c r="A17820" s="1" t="s">
        <v>29911</v>
      </c>
      <c r="B17820" t="s">
        <v>28592</v>
      </c>
      <c r="C17820" t="s">
        <v>34</v>
      </c>
      <c r="D17820" t="s">
        <v>35</v>
      </c>
      <c r="E17820">
        <v>1</v>
      </c>
      <c r="F17820" s="2">
        <v>8627.85</v>
      </c>
      <c r="G17820" s="3">
        <v>17790</v>
      </c>
      <c r="H17820" s="3">
        <v>86.278500000000008</v>
      </c>
      <c r="I17820" s="3">
        <v>405.50895000000003</v>
      </c>
      <c r="J17820" s="3">
        <v>9119.6374500000002</v>
      </c>
      <c r="K17820" s="3">
        <v>14030.211461538462</v>
      </c>
      <c r="L17820" s="4">
        <v>0.35</v>
      </c>
    </row>
    <row r="17821" spans="1:12" x14ac:dyDescent="0.35">
      <c r="A17821" s="1" t="s">
        <v>29912</v>
      </c>
      <c r="B17821" t="s">
        <v>6523</v>
      </c>
      <c r="C17821" t="s">
        <v>34</v>
      </c>
      <c r="D17821" t="s">
        <v>35</v>
      </c>
      <c r="E17821">
        <v>1</v>
      </c>
      <c r="F17821" s="2">
        <v>516</v>
      </c>
      <c r="G17821" s="3">
        <v>1064</v>
      </c>
      <c r="H17821" s="3">
        <v>5.16</v>
      </c>
      <c r="I17821" s="3">
        <v>24.251999999999999</v>
      </c>
      <c r="J17821" s="3">
        <v>545.41199999999992</v>
      </c>
      <c r="K17821" s="3">
        <v>839.09538461538443</v>
      </c>
      <c r="L17821" s="4">
        <v>0.35</v>
      </c>
    </row>
    <row r="17822" spans="1:12" x14ac:dyDescent="0.35">
      <c r="A17822" s="1">
        <v>40215</v>
      </c>
      <c r="B17822" t="s">
        <v>29913</v>
      </c>
      <c r="C17822" t="s">
        <v>34</v>
      </c>
      <c r="D17822" t="s">
        <v>35</v>
      </c>
      <c r="E17822">
        <v>1</v>
      </c>
      <c r="F17822" s="2">
        <v>29.53</v>
      </c>
      <c r="G17822" s="3">
        <v>61</v>
      </c>
      <c r="H17822" s="3">
        <v>0.29530000000000001</v>
      </c>
      <c r="I17822" s="3">
        <v>1.38791</v>
      </c>
      <c r="J17822" s="3">
        <v>31.213210000000004</v>
      </c>
      <c r="K17822" s="3">
        <v>48.020323076923084</v>
      </c>
      <c r="L17822" s="4">
        <v>0.35000000000000003</v>
      </c>
    </row>
    <row r="17823" spans="1:12" x14ac:dyDescent="0.35">
      <c r="A17823" s="1" t="s">
        <v>29914</v>
      </c>
      <c r="B17823" t="s">
        <v>29915</v>
      </c>
      <c r="C17823" t="s">
        <v>13</v>
      </c>
      <c r="D17823" t="s">
        <v>14</v>
      </c>
      <c r="E17823">
        <v>1</v>
      </c>
      <c r="F17823" s="2">
        <v>6.04</v>
      </c>
      <c r="G17823" s="3">
        <v>13</v>
      </c>
      <c r="H17823" s="3">
        <v>6.0400000000000002E-2</v>
      </c>
      <c r="I17823" s="3">
        <v>0.28388000000000002</v>
      </c>
      <c r="J17823" s="3">
        <v>6.3842799999999995</v>
      </c>
      <c r="K17823" s="3">
        <v>9.8219692307692306</v>
      </c>
      <c r="L17823" s="4">
        <v>0.35000000000000003</v>
      </c>
    </row>
    <row r="17824" spans="1:12" x14ac:dyDescent="0.35">
      <c r="A17824" s="1" t="s">
        <v>29916</v>
      </c>
      <c r="B17824" t="s">
        <v>29917</v>
      </c>
      <c r="C17824" t="s">
        <v>26</v>
      </c>
      <c r="D17824" t="s">
        <v>27</v>
      </c>
      <c r="E17824">
        <v>1</v>
      </c>
      <c r="F17824" s="2">
        <v>195.1</v>
      </c>
      <c r="G17824" s="3">
        <v>403</v>
      </c>
      <c r="H17824" s="3">
        <v>1.9510000000000001</v>
      </c>
      <c r="I17824" s="3">
        <v>9.1697000000000006</v>
      </c>
      <c r="J17824" s="3">
        <v>206.22069999999999</v>
      </c>
      <c r="K17824" s="3">
        <v>317.26261538461534</v>
      </c>
      <c r="L17824" s="4">
        <v>0.34999999999999992</v>
      </c>
    </row>
    <row r="17825" spans="1:12" x14ac:dyDescent="0.35">
      <c r="A17825" s="1" t="s">
        <v>29918</v>
      </c>
      <c r="B17825" t="s">
        <v>29919</v>
      </c>
      <c r="C17825" t="s">
        <v>13</v>
      </c>
      <c r="D17825" t="s">
        <v>14</v>
      </c>
      <c r="E17825">
        <v>1</v>
      </c>
      <c r="F17825" s="2">
        <v>30.71</v>
      </c>
      <c r="G17825" s="3">
        <v>64</v>
      </c>
      <c r="H17825" s="3">
        <v>0.30710000000000004</v>
      </c>
      <c r="I17825" s="3">
        <v>1.44337</v>
      </c>
      <c r="J17825" s="3">
        <v>32.460470000000001</v>
      </c>
      <c r="K17825" s="3">
        <v>49.939184615384612</v>
      </c>
      <c r="L17825" s="4">
        <v>0.34999999999999992</v>
      </c>
    </row>
    <row r="17826" spans="1:12" x14ac:dyDescent="0.35">
      <c r="A17826" s="1" t="s">
        <v>29920</v>
      </c>
      <c r="B17826" t="s">
        <v>29921</v>
      </c>
      <c r="C17826" t="s">
        <v>34</v>
      </c>
      <c r="D17826" t="s">
        <v>35</v>
      </c>
      <c r="E17826">
        <v>1</v>
      </c>
      <c r="F17826" s="2">
        <v>253.2</v>
      </c>
      <c r="G17826" s="3">
        <v>523</v>
      </c>
      <c r="H17826" s="3">
        <v>2.532</v>
      </c>
      <c r="I17826" s="3">
        <v>11.900399999999999</v>
      </c>
      <c r="J17826" s="3">
        <v>267.63240000000002</v>
      </c>
      <c r="K17826" s="3">
        <v>411.74215384615388</v>
      </c>
      <c r="L17826" s="4">
        <v>0.35000000000000003</v>
      </c>
    </row>
    <row r="17827" spans="1:12" x14ac:dyDescent="0.35">
      <c r="A17827" s="1" t="s">
        <v>29922</v>
      </c>
      <c r="B17827" t="s">
        <v>29923</v>
      </c>
      <c r="C17827" t="s">
        <v>13</v>
      </c>
      <c r="D17827" t="s">
        <v>14</v>
      </c>
      <c r="E17827">
        <v>1</v>
      </c>
      <c r="F17827" s="2">
        <v>98.28</v>
      </c>
      <c r="G17827" s="3">
        <v>203</v>
      </c>
      <c r="H17827" s="3">
        <v>0.98280000000000001</v>
      </c>
      <c r="I17827" s="3">
        <v>4.6191599999999999</v>
      </c>
      <c r="J17827" s="3">
        <v>103.88195999999999</v>
      </c>
      <c r="K17827" s="3">
        <v>159.8184</v>
      </c>
      <c r="L17827" s="4">
        <v>0.35000000000000003</v>
      </c>
    </row>
    <row r="17828" spans="1:12" x14ac:dyDescent="0.35">
      <c r="A17828" s="1" t="s">
        <v>29924</v>
      </c>
      <c r="B17828" t="s">
        <v>29925</v>
      </c>
      <c r="C17828" t="s">
        <v>34</v>
      </c>
      <c r="D17828" t="s">
        <v>35</v>
      </c>
      <c r="E17828">
        <v>1</v>
      </c>
      <c r="F17828" s="2">
        <v>257.85000000000002</v>
      </c>
      <c r="G17828" s="3">
        <v>532</v>
      </c>
      <c r="H17828" s="3">
        <v>2.5785000000000005</v>
      </c>
      <c r="I17828" s="3">
        <v>12.118950000000002</v>
      </c>
      <c r="J17828" s="3">
        <v>272.54745000000003</v>
      </c>
      <c r="K17828" s="3">
        <v>419.30376923076926</v>
      </c>
      <c r="L17828" s="4">
        <v>0.35</v>
      </c>
    </row>
    <row r="17829" spans="1:12" x14ac:dyDescent="0.35">
      <c r="A17829" s="1" t="s">
        <v>29926</v>
      </c>
      <c r="B17829" t="s">
        <v>29927</v>
      </c>
      <c r="C17829" t="s">
        <v>26</v>
      </c>
      <c r="D17829" t="s">
        <v>27</v>
      </c>
      <c r="E17829">
        <v>1</v>
      </c>
      <c r="F17829" s="2">
        <v>47.67</v>
      </c>
      <c r="G17829" s="3">
        <v>99</v>
      </c>
      <c r="H17829" s="3">
        <v>0.47670000000000001</v>
      </c>
      <c r="I17829" s="3">
        <v>2.2404899999999999</v>
      </c>
      <c r="J17829" s="3">
        <v>50.387190000000004</v>
      </c>
      <c r="K17829" s="3">
        <v>77.518753846153857</v>
      </c>
      <c r="L17829" s="4">
        <v>0.35000000000000003</v>
      </c>
    </row>
    <row r="17830" spans="1:12" x14ac:dyDescent="0.35">
      <c r="A17830" s="1" t="s">
        <v>29928</v>
      </c>
      <c r="B17830" t="s">
        <v>29929</v>
      </c>
      <c r="C17830" t="s">
        <v>34</v>
      </c>
      <c r="D17830" t="s">
        <v>35</v>
      </c>
      <c r="E17830">
        <v>1</v>
      </c>
      <c r="F17830" s="2">
        <v>500.29</v>
      </c>
      <c r="G17830" s="3">
        <v>1032</v>
      </c>
      <c r="H17830" s="3">
        <v>5.0029000000000003</v>
      </c>
      <c r="I17830" s="3">
        <v>23.513630000000003</v>
      </c>
      <c r="J17830" s="3">
        <v>528.80653000000007</v>
      </c>
      <c r="K17830" s="3">
        <v>813.54850769230779</v>
      </c>
      <c r="L17830" s="4">
        <v>0.35</v>
      </c>
    </row>
    <row r="17831" spans="1:12" x14ac:dyDescent="0.35">
      <c r="A17831" s="1" t="s">
        <v>29930</v>
      </c>
      <c r="B17831" t="s">
        <v>29931</v>
      </c>
      <c r="C17831" t="s">
        <v>13</v>
      </c>
      <c r="D17831" t="s">
        <v>14</v>
      </c>
      <c r="E17831">
        <v>1</v>
      </c>
      <c r="F17831" s="2">
        <v>29.09</v>
      </c>
      <c r="G17831" s="3">
        <v>60</v>
      </c>
      <c r="H17831" s="3">
        <v>0.29089999999999999</v>
      </c>
      <c r="I17831" s="3">
        <v>1.3672299999999999</v>
      </c>
      <c r="J17831" s="3">
        <v>30.74813</v>
      </c>
      <c r="K17831" s="3">
        <v>47.304815384615381</v>
      </c>
      <c r="L17831" s="4">
        <v>0.35</v>
      </c>
    </row>
    <row r="17832" spans="1:12" x14ac:dyDescent="0.35">
      <c r="A17832" s="1" t="s">
        <v>29932</v>
      </c>
      <c r="B17832" t="s">
        <v>29933</v>
      </c>
      <c r="C17832" t="s">
        <v>34</v>
      </c>
      <c r="D17832" t="s">
        <v>35</v>
      </c>
      <c r="E17832">
        <v>1</v>
      </c>
      <c r="F17832" s="2">
        <v>28.59</v>
      </c>
      <c r="G17832" s="3">
        <v>59</v>
      </c>
      <c r="H17832" s="3">
        <v>0.28589999999999999</v>
      </c>
      <c r="I17832" s="3">
        <v>1.3437300000000001</v>
      </c>
      <c r="J17832" s="3">
        <v>30.219630000000002</v>
      </c>
      <c r="K17832" s="3">
        <v>46.491738461538461</v>
      </c>
      <c r="L17832" s="4">
        <v>0.34999999999999992</v>
      </c>
    </row>
    <row r="17833" spans="1:12" x14ac:dyDescent="0.35">
      <c r="A17833" s="1" t="s">
        <v>29934</v>
      </c>
      <c r="B17833" t="s">
        <v>29935</v>
      </c>
      <c r="C17833" t="s">
        <v>34</v>
      </c>
      <c r="D17833" t="s">
        <v>35</v>
      </c>
      <c r="E17833">
        <v>1</v>
      </c>
      <c r="F17833" s="2">
        <v>19.28</v>
      </c>
      <c r="G17833" s="3">
        <v>40</v>
      </c>
      <c r="H17833" s="3">
        <v>0.19280000000000003</v>
      </c>
      <c r="I17833" s="3">
        <v>0.90616000000000008</v>
      </c>
      <c r="J17833" s="3">
        <v>20.378959999999999</v>
      </c>
      <c r="K17833" s="3">
        <v>31.352246153846153</v>
      </c>
      <c r="L17833" s="4">
        <v>0.35</v>
      </c>
    </row>
    <row r="17834" spans="1:12" x14ac:dyDescent="0.35">
      <c r="A17834" s="1" t="s">
        <v>29936</v>
      </c>
      <c r="B17834" t="s">
        <v>29937</v>
      </c>
      <c r="C17834" t="s">
        <v>34</v>
      </c>
      <c r="D17834" t="s">
        <v>35</v>
      </c>
      <c r="E17834">
        <v>1</v>
      </c>
      <c r="F17834" s="2">
        <v>32.58</v>
      </c>
      <c r="G17834" s="3">
        <v>68</v>
      </c>
      <c r="H17834" s="3">
        <v>0.32579999999999998</v>
      </c>
      <c r="I17834" s="3">
        <v>1.5312599999999998</v>
      </c>
      <c r="J17834" s="3">
        <v>34.437060000000002</v>
      </c>
      <c r="K17834" s="3">
        <v>52.98009230769231</v>
      </c>
      <c r="L17834" s="4">
        <v>0.35</v>
      </c>
    </row>
    <row r="17835" spans="1:12" x14ac:dyDescent="0.35">
      <c r="A17835" s="1" t="s">
        <v>29938</v>
      </c>
      <c r="B17835" t="s">
        <v>29939</v>
      </c>
      <c r="C17835" t="s">
        <v>34</v>
      </c>
      <c r="D17835" t="s">
        <v>35</v>
      </c>
      <c r="E17835">
        <v>1</v>
      </c>
      <c r="F17835" s="2">
        <v>107.73</v>
      </c>
      <c r="G17835" s="3">
        <v>223</v>
      </c>
      <c r="H17835" s="3">
        <v>1.0773000000000001</v>
      </c>
      <c r="I17835" s="3">
        <v>5.0633100000000004</v>
      </c>
      <c r="J17835" s="3">
        <v>113.87061</v>
      </c>
      <c r="K17835" s="3">
        <v>175.18555384615385</v>
      </c>
      <c r="L17835" s="4">
        <v>0.35000000000000003</v>
      </c>
    </row>
    <row r="17836" spans="1:12" x14ac:dyDescent="0.35">
      <c r="A17836" s="1" t="s">
        <v>29940</v>
      </c>
      <c r="B17836" t="s">
        <v>28971</v>
      </c>
      <c r="C17836" t="s">
        <v>34</v>
      </c>
      <c r="D17836" t="s">
        <v>35</v>
      </c>
      <c r="E17836">
        <v>1</v>
      </c>
      <c r="F17836" s="2">
        <v>12.39</v>
      </c>
      <c r="G17836" s="3">
        <v>26</v>
      </c>
      <c r="H17836" s="3">
        <v>0.12390000000000001</v>
      </c>
      <c r="I17836" s="3">
        <v>0.58233000000000001</v>
      </c>
      <c r="J17836" s="3">
        <v>13.096230000000002</v>
      </c>
      <c r="K17836" s="3">
        <v>20.148046153846156</v>
      </c>
      <c r="L17836" s="4">
        <v>0.35</v>
      </c>
    </row>
    <row r="17837" spans="1:12" x14ac:dyDescent="0.35">
      <c r="A17837" s="1" t="s">
        <v>29941</v>
      </c>
      <c r="B17837" t="s">
        <v>29942</v>
      </c>
      <c r="C17837" t="s">
        <v>34</v>
      </c>
      <c r="D17837" t="s">
        <v>35</v>
      </c>
      <c r="E17837">
        <v>1</v>
      </c>
      <c r="F17837" s="2">
        <v>29.86</v>
      </c>
      <c r="G17837" s="3">
        <v>62</v>
      </c>
      <c r="H17837" s="3">
        <v>0.29859999999999998</v>
      </c>
      <c r="I17837" s="3">
        <v>1.4034199999999999</v>
      </c>
      <c r="J17837" s="3">
        <v>31.56202</v>
      </c>
      <c r="K17837" s="3">
        <v>48.556953846153846</v>
      </c>
      <c r="L17837" s="4">
        <v>0.35</v>
      </c>
    </row>
    <row r="17838" spans="1:12" x14ac:dyDescent="0.35">
      <c r="A17838" s="1">
        <v>56001</v>
      </c>
      <c r="B17838" t="s">
        <v>29943</v>
      </c>
      <c r="C17838" t="s">
        <v>34</v>
      </c>
      <c r="D17838" t="s">
        <v>35</v>
      </c>
      <c r="E17838">
        <v>1</v>
      </c>
      <c r="F17838" s="2">
        <v>14.61</v>
      </c>
      <c r="G17838" s="3">
        <v>31</v>
      </c>
      <c r="H17838" s="3">
        <v>0.14610000000000001</v>
      </c>
      <c r="I17838" s="3">
        <v>0.68667</v>
      </c>
      <c r="J17838" s="3">
        <v>15.442769999999999</v>
      </c>
      <c r="K17838" s="3">
        <v>23.758107692307689</v>
      </c>
      <c r="L17838" s="4">
        <v>0.34999999999999992</v>
      </c>
    </row>
    <row r="17839" spans="1:12" x14ac:dyDescent="0.35">
      <c r="A17839" s="1" t="s">
        <v>29944</v>
      </c>
      <c r="B17839" t="s">
        <v>29945</v>
      </c>
      <c r="C17839" t="s">
        <v>34</v>
      </c>
      <c r="D17839" t="s">
        <v>35</v>
      </c>
      <c r="E17839">
        <v>1</v>
      </c>
      <c r="F17839" s="2">
        <v>557.91999999999996</v>
      </c>
      <c r="G17839" s="3">
        <v>1151</v>
      </c>
      <c r="H17839" s="3">
        <v>5.5791999999999993</v>
      </c>
      <c r="I17839" s="3">
        <v>26.222239999999999</v>
      </c>
      <c r="J17839" s="3">
        <v>589.72144000000003</v>
      </c>
      <c r="K17839" s="3">
        <v>907.2637538461538</v>
      </c>
      <c r="L17839" s="4">
        <v>0.34999999999999992</v>
      </c>
    </row>
    <row r="17840" spans="1:12" x14ac:dyDescent="0.35">
      <c r="A17840" s="1" t="s">
        <v>29946</v>
      </c>
      <c r="B17840" t="s">
        <v>29947</v>
      </c>
      <c r="C17840" t="s">
        <v>34</v>
      </c>
      <c r="D17840" t="s">
        <v>35</v>
      </c>
      <c r="E17840">
        <v>1</v>
      </c>
      <c r="F17840" s="2">
        <v>65.83</v>
      </c>
      <c r="G17840" s="3">
        <v>136</v>
      </c>
      <c r="H17840" s="3">
        <v>0.6583</v>
      </c>
      <c r="I17840" s="3">
        <v>3.0940099999999999</v>
      </c>
      <c r="J17840" s="3">
        <v>69.582309999999993</v>
      </c>
      <c r="K17840" s="3">
        <v>107.04970769230768</v>
      </c>
      <c r="L17840" s="4">
        <v>0.35</v>
      </c>
    </row>
    <row r="17841" spans="1:12" x14ac:dyDescent="0.35">
      <c r="A17841" s="1" t="s">
        <v>29948</v>
      </c>
      <c r="B17841" t="s">
        <v>27230</v>
      </c>
      <c r="C17841" t="s">
        <v>34</v>
      </c>
      <c r="D17841" t="s">
        <v>35</v>
      </c>
      <c r="E17841">
        <v>1</v>
      </c>
      <c r="F17841" s="2">
        <v>8687.25</v>
      </c>
      <c r="G17841" s="3">
        <v>17912</v>
      </c>
      <c r="H17841" s="3">
        <v>86.872500000000002</v>
      </c>
      <c r="I17841" s="3">
        <v>408.30074999999999</v>
      </c>
      <c r="J17841" s="3">
        <v>9182.4232499999998</v>
      </c>
      <c r="K17841" s="3">
        <v>14126.804999999998</v>
      </c>
      <c r="L17841" s="4">
        <v>0.34999999999999992</v>
      </c>
    </row>
    <row r="17842" spans="1:12" x14ac:dyDescent="0.35">
      <c r="A17842" s="1" t="s">
        <v>29949</v>
      </c>
      <c r="B17842" t="s">
        <v>24744</v>
      </c>
      <c r="C17842" t="s">
        <v>34</v>
      </c>
      <c r="D17842" t="s">
        <v>35</v>
      </c>
      <c r="E17842">
        <v>1</v>
      </c>
      <c r="F17842" s="2">
        <v>7722</v>
      </c>
      <c r="G17842" s="3">
        <v>15922</v>
      </c>
      <c r="H17842" s="3">
        <v>77.22</v>
      </c>
      <c r="I17842" s="3">
        <v>362.93400000000003</v>
      </c>
      <c r="J17842" s="3">
        <v>8162.1540000000005</v>
      </c>
      <c r="K17842" s="3">
        <v>12557.16</v>
      </c>
      <c r="L17842" s="4">
        <v>0.35</v>
      </c>
    </row>
    <row r="17843" spans="1:12" x14ac:dyDescent="0.35">
      <c r="A17843" s="1" t="s">
        <v>29950</v>
      </c>
      <c r="B17843" t="s">
        <v>29951</v>
      </c>
      <c r="C17843" t="s">
        <v>34</v>
      </c>
      <c r="D17843" t="s">
        <v>35</v>
      </c>
      <c r="E17843">
        <v>1</v>
      </c>
      <c r="F17843" s="2">
        <v>379.68</v>
      </c>
      <c r="G17843" s="3">
        <v>783</v>
      </c>
      <c r="H17843" s="3">
        <v>3.7968000000000002</v>
      </c>
      <c r="I17843" s="3">
        <v>17.84496</v>
      </c>
      <c r="J17843" s="3">
        <v>401.32176000000004</v>
      </c>
      <c r="K17843" s="3">
        <v>617.4180923076924</v>
      </c>
      <c r="L17843" s="4">
        <v>0.35000000000000003</v>
      </c>
    </row>
    <row r="17844" spans="1:12" x14ac:dyDescent="0.35">
      <c r="A17844" s="1" t="s">
        <v>29952</v>
      </c>
      <c r="B17844" t="s">
        <v>29953</v>
      </c>
      <c r="C17844" t="s">
        <v>34</v>
      </c>
      <c r="D17844" t="s">
        <v>35</v>
      </c>
      <c r="E17844">
        <v>1</v>
      </c>
      <c r="F17844" s="2">
        <v>9.9700000000000006</v>
      </c>
      <c r="G17844" s="3">
        <v>21</v>
      </c>
      <c r="H17844" s="3">
        <v>9.9700000000000011E-2</v>
      </c>
      <c r="I17844" s="3">
        <v>0.46859000000000001</v>
      </c>
      <c r="J17844" s="3">
        <v>10.538290000000002</v>
      </c>
      <c r="K17844" s="3">
        <v>16.212753846153849</v>
      </c>
      <c r="L17844" s="4">
        <v>0.35</v>
      </c>
    </row>
    <row r="17845" spans="1:12" x14ac:dyDescent="0.35">
      <c r="A17845" s="1" t="s">
        <v>29954</v>
      </c>
      <c r="B17845" t="s">
        <v>29955</v>
      </c>
      <c r="C17845" t="s">
        <v>13</v>
      </c>
      <c r="D17845" t="s">
        <v>14</v>
      </c>
      <c r="E17845">
        <v>1</v>
      </c>
      <c r="F17845" s="2">
        <v>37.69</v>
      </c>
      <c r="G17845" s="3">
        <v>78</v>
      </c>
      <c r="H17845" s="3">
        <v>0.37690000000000001</v>
      </c>
      <c r="I17845" s="3">
        <v>1.7714299999999998</v>
      </c>
      <c r="J17845" s="3">
        <v>39.838329999999999</v>
      </c>
      <c r="K17845" s="3">
        <v>61.289738461538455</v>
      </c>
      <c r="L17845" s="4">
        <v>0.34999999999999992</v>
      </c>
    </row>
    <row r="17846" spans="1:12" x14ac:dyDescent="0.35">
      <c r="A17846" s="1" t="s">
        <v>29956</v>
      </c>
      <c r="B17846" t="s">
        <v>29957</v>
      </c>
      <c r="C17846" t="s">
        <v>34</v>
      </c>
      <c r="D17846" t="s">
        <v>35</v>
      </c>
      <c r="E17846">
        <v>1</v>
      </c>
      <c r="F17846" s="2">
        <v>21.07</v>
      </c>
      <c r="G17846" s="3">
        <v>44</v>
      </c>
      <c r="H17846" s="3">
        <v>0.2107</v>
      </c>
      <c r="I17846" s="3">
        <v>0.99029</v>
      </c>
      <c r="J17846" s="3">
        <v>22.270990000000001</v>
      </c>
      <c r="K17846" s="3">
        <v>34.263061538461542</v>
      </c>
      <c r="L17846" s="4">
        <v>0.35000000000000003</v>
      </c>
    </row>
    <row r="17847" spans="1:12" x14ac:dyDescent="0.35">
      <c r="A17847" s="1" t="s">
        <v>29958</v>
      </c>
      <c r="B17847" t="s">
        <v>29959</v>
      </c>
      <c r="C17847" t="s">
        <v>34</v>
      </c>
      <c r="D17847" t="s">
        <v>35</v>
      </c>
      <c r="E17847">
        <v>1</v>
      </c>
      <c r="F17847" s="2">
        <v>180.6</v>
      </c>
      <c r="G17847" s="3">
        <v>373</v>
      </c>
      <c r="H17847" s="3">
        <v>1.806</v>
      </c>
      <c r="I17847" s="3">
        <v>8.4881999999999991</v>
      </c>
      <c r="J17847" s="3">
        <v>190.89420000000001</v>
      </c>
      <c r="K17847" s="3">
        <v>293.68338461538463</v>
      </c>
      <c r="L17847" s="4">
        <v>0.35</v>
      </c>
    </row>
    <row r="17848" spans="1:12" x14ac:dyDescent="0.35">
      <c r="A17848" s="1" t="s">
        <v>29960</v>
      </c>
      <c r="B17848" t="s">
        <v>29961</v>
      </c>
      <c r="C17848" t="s">
        <v>34</v>
      </c>
      <c r="D17848" t="s">
        <v>35</v>
      </c>
      <c r="E17848">
        <v>1</v>
      </c>
      <c r="F17848" s="2">
        <v>376.6</v>
      </c>
      <c r="G17848" s="3">
        <v>777</v>
      </c>
      <c r="H17848" s="3">
        <v>3.7660000000000005</v>
      </c>
      <c r="I17848" s="3">
        <v>17.700200000000002</v>
      </c>
      <c r="J17848" s="3">
        <v>398.06620000000004</v>
      </c>
      <c r="K17848" s="3">
        <v>612.40953846153855</v>
      </c>
      <c r="L17848" s="4">
        <v>0.35000000000000003</v>
      </c>
    </row>
    <row r="17849" spans="1:12" x14ac:dyDescent="0.35">
      <c r="A17849" s="1" t="s">
        <v>29962</v>
      </c>
      <c r="B17849" t="s">
        <v>29728</v>
      </c>
      <c r="C17849" t="s">
        <v>34</v>
      </c>
      <c r="D17849" t="s">
        <v>35</v>
      </c>
      <c r="E17849">
        <v>1</v>
      </c>
      <c r="F17849" s="2">
        <v>431.57</v>
      </c>
      <c r="G17849" s="3">
        <v>890</v>
      </c>
      <c r="H17849" s="3">
        <v>4.3156999999999996</v>
      </c>
      <c r="I17849" s="3">
        <v>20.28379</v>
      </c>
      <c r="J17849" s="3">
        <v>456.16949</v>
      </c>
      <c r="K17849" s="3">
        <v>701.79921538461531</v>
      </c>
      <c r="L17849" s="4">
        <v>0.34999999999999992</v>
      </c>
    </row>
    <row r="17850" spans="1:12" x14ac:dyDescent="0.35">
      <c r="A17850" s="1" t="s">
        <v>29963</v>
      </c>
      <c r="B17850" t="s">
        <v>29964</v>
      </c>
      <c r="C17850" t="s">
        <v>13</v>
      </c>
      <c r="D17850" t="s">
        <v>14</v>
      </c>
      <c r="E17850">
        <v>1</v>
      </c>
      <c r="F17850" s="2">
        <v>119.02</v>
      </c>
      <c r="G17850" s="3">
        <v>246</v>
      </c>
      <c r="H17850" s="3">
        <v>1.1901999999999999</v>
      </c>
      <c r="I17850" s="3">
        <v>5.5939399999999999</v>
      </c>
      <c r="J17850" s="3">
        <v>125.80414</v>
      </c>
      <c r="K17850" s="3">
        <v>193.54483076923077</v>
      </c>
      <c r="L17850" s="4">
        <v>0.35</v>
      </c>
    </row>
    <row r="17851" spans="1:12" x14ac:dyDescent="0.35">
      <c r="A17851" s="1" t="s">
        <v>29965</v>
      </c>
      <c r="B17851" t="s">
        <v>29966</v>
      </c>
      <c r="C17851" t="s">
        <v>34</v>
      </c>
      <c r="D17851" t="s">
        <v>35</v>
      </c>
      <c r="E17851">
        <v>1</v>
      </c>
      <c r="F17851" s="2">
        <v>29.26</v>
      </c>
      <c r="G17851" s="3">
        <v>61</v>
      </c>
      <c r="H17851" s="3">
        <v>0.29260000000000003</v>
      </c>
      <c r="I17851" s="3">
        <v>1.3752200000000001</v>
      </c>
      <c r="J17851" s="3">
        <v>30.927820000000001</v>
      </c>
      <c r="K17851" s="3">
        <v>47.58126153846154</v>
      </c>
      <c r="L17851" s="4">
        <v>0.35000000000000003</v>
      </c>
    </row>
    <row r="17852" spans="1:12" x14ac:dyDescent="0.35">
      <c r="A17852" s="1" t="s">
        <v>29967</v>
      </c>
      <c r="B17852" t="s">
        <v>29968</v>
      </c>
      <c r="C17852" t="s">
        <v>34</v>
      </c>
      <c r="D17852" t="s">
        <v>35</v>
      </c>
      <c r="E17852">
        <v>1</v>
      </c>
      <c r="F17852" s="2">
        <v>158.66999999999999</v>
      </c>
      <c r="G17852" s="3">
        <v>328</v>
      </c>
      <c r="H17852" s="3">
        <v>1.5867</v>
      </c>
      <c r="I17852" s="3">
        <v>7.4574899999999991</v>
      </c>
      <c r="J17852" s="3">
        <v>167.71419</v>
      </c>
      <c r="K17852" s="3">
        <v>258.02183076923075</v>
      </c>
      <c r="L17852" s="4">
        <v>0.34999999999999992</v>
      </c>
    </row>
    <row r="17853" spans="1:12" x14ac:dyDescent="0.35">
      <c r="A17853" s="1" t="s">
        <v>29969</v>
      </c>
      <c r="B17853" t="s">
        <v>29970</v>
      </c>
      <c r="C17853" t="s">
        <v>34</v>
      </c>
      <c r="D17853" t="s">
        <v>35</v>
      </c>
      <c r="E17853">
        <v>1</v>
      </c>
      <c r="F17853" s="2">
        <v>12.63</v>
      </c>
      <c r="G17853" s="3">
        <v>27</v>
      </c>
      <c r="H17853" s="3">
        <v>0.12630000000000002</v>
      </c>
      <c r="I17853" s="3">
        <v>0.59361000000000008</v>
      </c>
      <c r="J17853" s="3">
        <v>13.349910000000001</v>
      </c>
      <c r="K17853" s="3">
        <v>20.538323076923078</v>
      </c>
      <c r="L17853" s="4">
        <v>0.35</v>
      </c>
    </row>
    <row r="17854" spans="1:12" x14ac:dyDescent="0.35">
      <c r="A17854" s="1" t="s">
        <v>29971</v>
      </c>
      <c r="B17854" t="s">
        <v>29972</v>
      </c>
      <c r="C17854" t="s">
        <v>34</v>
      </c>
      <c r="D17854" t="s">
        <v>35</v>
      </c>
      <c r="E17854">
        <v>1</v>
      </c>
      <c r="F17854" s="2">
        <v>226.56</v>
      </c>
      <c r="G17854" s="3">
        <v>468</v>
      </c>
      <c r="H17854" s="3">
        <v>2.2656000000000001</v>
      </c>
      <c r="I17854" s="3">
        <v>10.64832</v>
      </c>
      <c r="J17854" s="3">
        <v>239.47392000000002</v>
      </c>
      <c r="K17854" s="3">
        <v>368.42141538461539</v>
      </c>
      <c r="L17854" s="4">
        <v>0.34999999999999992</v>
      </c>
    </row>
    <row r="17855" spans="1:12" x14ac:dyDescent="0.35">
      <c r="A17855" s="1" t="s">
        <v>29973</v>
      </c>
      <c r="B17855" t="s">
        <v>29974</v>
      </c>
      <c r="C17855" t="s">
        <v>34</v>
      </c>
      <c r="D17855" t="s">
        <v>35</v>
      </c>
      <c r="E17855">
        <v>1</v>
      </c>
      <c r="F17855" s="2">
        <v>838.5</v>
      </c>
      <c r="G17855" s="3">
        <v>1729</v>
      </c>
      <c r="H17855" s="3">
        <v>8.3849999999999998</v>
      </c>
      <c r="I17855" s="3">
        <v>39.409500000000001</v>
      </c>
      <c r="J17855" s="3">
        <v>886.29449999999997</v>
      </c>
      <c r="K17855" s="3">
        <v>1363.53</v>
      </c>
      <c r="L17855" s="4">
        <v>0.35000000000000003</v>
      </c>
    </row>
    <row r="17856" spans="1:12" x14ac:dyDescent="0.35">
      <c r="A17856" s="1" t="s">
        <v>29975</v>
      </c>
      <c r="B17856" t="s">
        <v>29976</v>
      </c>
      <c r="C17856" t="s">
        <v>363</v>
      </c>
      <c r="D17856" t="s">
        <v>364</v>
      </c>
      <c r="E17856">
        <v>1</v>
      </c>
      <c r="F17856" s="2">
        <v>1276.8399999999999</v>
      </c>
      <c r="G17856" s="3">
        <v>2633</v>
      </c>
      <c r="H17856" s="3">
        <v>12.7684</v>
      </c>
      <c r="I17856" s="3">
        <v>60.011479999999999</v>
      </c>
      <c r="J17856" s="3">
        <v>1349.6198799999997</v>
      </c>
      <c r="K17856" s="3">
        <v>2076.3382769230766</v>
      </c>
      <c r="L17856" s="4">
        <v>0.35000000000000003</v>
      </c>
    </row>
    <row r="17857" spans="1:12" x14ac:dyDescent="0.35">
      <c r="A17857" s="1" t="s">
        <v>29977</v>
      </c>
      <c r="B17857" t="s">
        <v>29978</v>
      </c>
      <c r="C17857" t="s">
        <v>13</v>
      </c>
      <c r="D17857" t="s">
        <v>14</v>
      </c>
      <c r="E17857">
        <v>1</v>
      </c>
      <c r="F17857" s="2">
        <v>490.72</v>
      </c>
      <c r="G17857" s="3">
        <v>1012</v>
      </c>
      <c r="H17857" s="3">
        <v>4.9072000000000005</v>
      </c>
      <c r="I17857" s="3">
        <v>23.063840000000003</v>
      </c>
      <c r="J17857" s="3">
        <v>518.69104000000004</v>
      </c>
      <c r="K17857" s="3">
        <v>797.98621538461543</v>
      </c>
      <c r="L17857" s="4">
        <v>0.35</v>
      </c>
    </row>
    <row r="17858" spans="1:12" x14ac:dyDescent="0.35">
      <c r="A17858" s="1" t="s">
        <v>29979</v>
      </c>
      <c r="B17858" t="s">
        <v>29980</v>
      </c>
      <c r="C17858" t="s">
        <v>34</v>
      </c>
      <c r="D17858" t="s">
        <v>35</v>
      </c>
      <c r="E17858">
        <v>1</v>
      </c>
      <c r="F17858" s="2">
        <v>21.07</v>
      </c>
      <c r="G17858" s="3">
        <v>44</v>
      </c>
      <c r="H17858" s="3">
        <v>0.2107</v>
      </c>
      <c r="I17858" s="3">
        <v>0.99029</v>
      </c>
      <c r="J17858" s="3">
        <v>22.270990000000001</v>
      </c>
      <c r="K17858" s="3">
        <v>34.263061538461542</v>
      </c>
      <c r="L17858" s="4">
        <v>0.35000000000000003</v>
      </c>
    </row>
    <row r="17859" spans="1:12" x14ac:dyDescent="0.35">
      <c r="A17859" s="1" t="s">
        <v>29981</v>
      </c>
      <c r="B17859" t="s">
        <v>29982</v>
      </c>
      <c r="C17859" t="s">
        <v>34</v>
      </c>
      <c r="D17859" t="s">
        <v>35</v>
      </c>
      <c r="E17859">
        <v>1</v>
      </c>
      <c r="F17859" s="2">
        <v>285.27999999999997</v>
      </c>
      <c r="G17859" s="3">
        <v>589</v>
      </c>
      <c r="H17859" s="3">
        <v>2.8527999999999998</v>
      </c>
      <c r="I17859" s="3">
        <v>13.408159999999999</v>
      </c>
      <c r="J17859" s="3">
        <v>301.54095999999998</v>
      </c>
      <c r="K17859" s="3">
        <v>463.90916923076918</v>
      </c>
      <c r="L17859" s="4">
        <v>0.35</v>
      </c>
    </row>
    <row r="17860" spans="1:12" x14ac:dyDescent="0.35">
      <c r="A17860" s="1" t="s">
        <v>29983</v>
      </c>
      <c r="B17860" t="s">
        <v>29984</v>
      </c>
      <c r="C17860" t="s">
        <v>34</v>
      </c>
      <c r="D17860" t="s">
        <v>35</v>
      </c>
      <c r="E17860">
        <v>1</v>
      </c>
      <c r="F17860" s="2">
        <v>129</v>
      </c>
      <c r="G17860" s="3">
        <v>266</v>
      </c>
      <c r="H17860" s="3">
        <v>1.29</v>
      </c>
      <c r="I17860" s="3">
        <v>6.0629999999999997</v>
      </c>
      <c r="J17860" s="3">
        <v>136.35299999999998</v>
      </c>
      <c r="K17860" s="3">
        <v>209.77384615384611</v>
      </c>
      <c r="L17860" s="4">
        <v>0.35</v>
      </c>
    </row>
    <row r="17861" spans="1:12" x14ac:dyDescent="0.35">
      <c r="A17861" s="1" t="s">
        <v>29985</v>
      </c>
      <c r="B17861" t="s">
        <v>29986</v>
      </c>
      <c r="C17861" t="s">
        <v>34</v>
      </c>
      <c r="D17861" t="s">
        <v>35</v>
      </c>
      <c r="E17861">
        <v>1</v>
      </c>
      <c r="F17861" s="2">
        <v>45.14</v>
      </c>
      <c r="G17861" s="3">
        <v>94</v>
      </c>
      <c r="H17861" s="3">
        <v>0.45140000000000002</v>
      </c>
      <c r="I17861" s="3">
        <v>2.1215800000000002</v>
      </c>
      <c r="J17861" s="3">
        <v>47.712980000000002</v>
      </c>
      <c r="K17861" s="3">
        <v>73.404584615384621</v>
      </c>
      <c r="L17861" s="4">
        <v>0.35000000000000003</v>
      </c>
    </row>
    <row r="17862" spans="1:12" x14ac:dyDescent="0.35">
      <c r="A17862" s="1" t="s">
        <v>29987</v>
      </c>
      <c r="B17862" t="s">
        <v>28296</v>
      </c>
      <c r="C17862" t="s">
        <v>34</v>
      </c>
      <c r="D17862" t="s">
        <v>35</v>
      </c>
      <c r="E17862">
        <v>1</v>
      </c>
      <c r="F17862" s="2">
        <v>68.8</v>
      </c>
      <c r="G17862" s="3">
        <v>142</v>
      </c>
      <c r="H17862" s="3">
        <v>0.68799999999999994</v>
      </c>
      <c r="I17862" s="3">
        <v>3.2336</v>
      </c>
      <c r="J17862" s="3">
        <v>72.721599999999995</v>
      </c>
      <c r="K17862" s="3">
        <v>111.87938461538461</v>
      </c>
      <c r="L17862" s="4">
        <v>0.35000000000000003</v>
      </c>
    </row>
    <row r="17863" spans="1:12" x14ac:dyDescent="0.35">
      <c r="A17863" s="1" t="s">
        <v>29988</v>
      </c>
      <c r="B17863" t="s">
        <v>29989</v>
      </c>
      <c r="C17863" t="s">
        <v>34</v>
      </c>
      <c r="D17863" t="s">
        <v>35</v>
      </c>
      <c r="E17863">
        <v>1</v>
      </c>
      <c r="F17863" s="2">
        <v>249.37</v>
      </c>
      <c r="G17863" s="3">
        <v>515</v>
      </c>
      <c r="H17863" s="3">
        <v>2.4937</v>
      </c>
      <c r="I17863" s="3">
        <v>11.72039</v>
      </c>
      <c r="J17863" s="3">
        <v>263.58409</v>
      </c>
      <c r="K17863" s="3">
        <v>405.51398461538463</v>
      </c>
      <c r="L17863" s="4">
        <v>0.35000000000000003</v>
      </c>
    </row>
    <row r="17864" spans="1:12" x14ac:dyDescent="0.35">
      <c r="A17864" s="1" t="s">
        <v>29990</v>
      </c>
      <c r="B17864" t="s">
        <v>29991</v>
      </c>
      <c r="C17864" t="s">
        <v>34</v>
      </c>
      <c r="D17864" t="s">
        <v>35</v>
      </c>
      <c r="E17864">
        <v>1</v>
      </c>
      <c r="F17864" s="2">
        <v>25.93</v>
      </c>
      <c r="G17864" s="3">
        <v>54</v>
      </c>
      <c r="H17864" s="3">
        <v>0.25929999999999997</v>
      </c>
      <c r="I17864" s="3">
        <v>1.21871</v>
      </c>
      <c r="J17864" s="3">
        <v>27.408010000000001</v>
      </c>
      <c r="K17864" s="3">
        <v>42.166169230769228</v>
      </c>
      <c r="L17864" s="4">
        <v>0.34999999999999992</v>
      </c>
    </row>
    <row r="17865" spans="1:12" x14ac:dyDescent="0.35">
      <c r="A17865" s="1" t="s">
        <v>29992</v>
      </c>
      <c r="B17865" t="s">
        <v>29993</v>
      </c>
      <c r="C17865" t="s">
        <v>13</v>
      </c>
      <c r="D17865" t="s">
        <v>14</v>
      </c>
      <c r="E17865">
        <v>1</v>
      </c>
      <c r="F17865" s="2">
        <v>12.92</v>
      </c>
      <c r="G17865" s="3">
        <v>27</v>
      </c>
      <c r="H17865" s="3">
        <v>0.12920000000000001</v>
      </c>
      <c r="I17865" s="3">
        <v>0.60724</v>
      </c>
      <c r="J17865" s="3">
        <v>13.65644</v>
      </c>
      <c r="K17865" s="3">
        <v>21.009907692307692</v>
      </c>
      <c r="L17865" s="4">
        <v>0.35</v>
      </c>
    </row>
    <row r="17866" spans="1:12" x14ac:dyDescent="0.35">
      <c r="A17866" s="1" t="s">
        <v>29994</v>
      </c>
      <c r="B17866" t="s">
        <v>21509</v>
      </c>
      <c r="C17866" t="s">
        <v>34</v>
      </c>
      <c r="D17866" t="s">
        <v>35</v>
      </c>
      <c r="E17866">
        <v>1</v>
      </c>
      <c r="F17866" s="2">
        <v>141.5</v>
      </c>
      <c r="G17866" s="3">
        <v>292</v>
      </c>
      <c r="H17866" s="3">
        <v>1.415</v>
      </c>
      <c r="I17866" s="3">
        <v>6.6505000000000001</v>
      </c>
      <c r="J17866" s="3">
        <v>149.56549999999999</v>
      </c>
      <c r="K17866" s="3">
        <v>230.1007692307692</v>
      </c>
      <c r="L17866" s="4">
        <v>0.35</v>
      </c>
    </row>
    <row r="17867" spans="1:12" x14ac:dyDescent="0.35">
      <c r="A17867" s="1" t="s">
        <v>29995</v>
      </c>
      <c r="B17867" t="s">
        <v>27230</v>
      </c>
      <c r="C17867" t="s">
        <v>34</v>
      </c>
      <c r="D17867" t="s">
        <v>35</v>
      </c>
      <c r="E17867">
        <v>1</v>
      </c>
      <c r="F17867" s="2">
        <v>12667.05</v>
      </c>
      <c r="G17867" s="3">
        <v>26118</v>
      </c>
      <c r="H17867" s="3">
        <v>126.67049999999999</v>
      </c>
      <c r="I17867" s="3">
        <v>595.35134999999991</v>
      </c>
      <c r="J17867" s="3">
        <v>13389.07185</v>
      </c>
      <c r="K17867" s="3">
        <v>20598.572076923076</v>
      </c>
      <c r="L17867" s="4">
        <v>0.34999999999999992</v>
      </c>
    </row>
    <row r="17868" spans="1:12" x14ac:dyDescent="0.35">
      <c r="A17868" s="1" t="s">
        <v>29996</v>
      </c>
      <c r="B17868" t="s">
        <v>29997</v>
      </c>
      <c r="C17868" t="s">
        <v>34</v>
      </c>
      <c r="D17868" t="s">
        <v>35</v>
      </c>
      <c r="E17868">
        <v>1</v>
      </c>
      <c r="F17868" s="2">
        <v>169.85</v>
      </c>
      <c r="G17868" s="3">
        <v>351</v>
      </c>
      <c r="H17868" s="3">
        <v>1.6984999999999999</v>
      </c>
      <c r="I17868" s="3">
        <v>7.9829499999999998</v>
      </c>
      <c r="J17868" s="3">
        <v>179.53144999999998</v>
      </c>
      <c r="K17868" s="3">
        <v>276.20223076923071</v>
      </c>
      <c r="L17868" s="4">
        <v>0.34999999999999992</v>
      </c>
    </row>
    <row r="17869" spans="1:12" x14ac:dyDescent="0.35">
      <c r="A17869" s="1" t="s">
        <v>29998</v>
      </c>
      <c r="B17869" t="s">
        <v>29649</v>
      </c>
      <c r="C17869" t="s">
        <v>34</v>
      </c>
      <c r="D17869" t="s">
        <v>35</v>
      </c>
      <c r="E17869">
        <v>1</v>
      </c>
      <c r="F17869" s="2">
        <v>13.96</v>
      </c>
      <c r="G17869" s="3">
        <v>29</v>
      </c>
      <c r="H17869" s="3">
        <v>0.1396</v>
      </c>
      <c r="I17869" s="3">
        <v>0.65612000000000004</v>
      </c>
      <c r="J17869" s="3">
        <v>14.75572</v>
      </c>
      <c r="K17869" s="3">
        <v>22.701107692307691</v>
      </c>
      <c r="L17869" s="4">
        <v>0.34999999999999992</v>
      </c>
    </row>
    <row r="17870" spans="1:12" x14ac:dyDescent="0.35">
      <c r="A17870" s="1" t="s">
        <v>29999</v>
      </c>
      <c r="B17870" t="s">
        <v>30000</v>
      </c>
      <c r="C17870" t="s">
        <v>26</v>
      </c>
      <c r="D17870" t="s">
        <v>27</v>
      </c>
      <c r="E17870">
        <v>1</v>
      </c>
      <c r="F17870" s="2">
        <v>46.56</v>
      </c>
      <c r="G17870" s="3">
        <v>96</v>
      </c>
      <c r="H17870" s="3">
        <v>0.46560000000000001</v>
      </c>
      <c r="I17870" s="3">
        <v>2.18832</v>
      </c>
      <c r="J17870" s="3">
        <v>49.213920000000002</v>
      </c>
      <c r="K17870" s="3">
        <v>75.713723076923074</v>
      </c>
      <c r="L17870" s="4">
        <v>0.35</v>
      </c>
    </row>
    <row r="17871" spans="1:12" x14ac:dyDescent="0.35">
      <c r="A17871" s="1" t="s">
        <v>30001</v>
      </c>
      <c r="B17871" t="s">
        <v>30002</v>
      </c>
      <c r="C17871" t="s">
        <v>34</v>
      </c>
      <c r="D17871" t="s">
        <v>35</v>
      </c>
      <c r="E17871">
        <v>1</v>
      </c>
      <c r="F17871" s="2">
        <v>774.04</v>
      </c>
      <c r="G17871" s="3">
        <v>1596</v>
      </c>
      <c r="H17871" s="3">
        <v>7.7404000000000002</v>
      </c>
      <c r="I17871" s="3">
        <v>36.37988</v>
      </c>
      <c r="J17871" s="3">
        <v>818.16027999999994</v>
      </c>
      <c r="K17871" s="3">
        <v>1258.7081230769229</v>
      </c>
      <c r="L17871" s="4">
        <v>0.35</v>
      </c>
    </row>
    <row r="17872" spans="1:12" x14ac:dyDescent="0.35">
      <c r="A17872" s="1" t="s">
        <v>30003</v>
      </c>
      <c r="B17872" t="s">
        <v>30004</v>
      </c>
      <c r="C17872" t="s">
        <v>34</v>
      </c>
      <c r="D17872" t="s">
        <v>35</v>
      </c>
      <c r="E17872">
        <v>1</v>
      </c>
      <c r="F17872" s="2">
        <v>32.58</v>
      </c>
      <c r="G17872" s="3">
        <v>68</v>
      </c>
      <c r="H17872" s="3">
        <v>0.32579999999999998</v>
      </c>
      <c r="I17872" s="3">
        <v>1.5312599999999998</v>
      </c>
      <c r="J17872" s="3">
        <v>34.437060000000002</v>
      </c>
      <c r="K17872" s="3">
        <v>52.98009230769231</v>
      </c>
      <c r="L17872" s="4">
        <v>0.35</v>
      </c>
    </row>
    <row r="17873" spans="1:12" x14ac:dyDescent="0.35">
      <c r="A17873" s="1" t="s">
        <v>30005</v>
      </c>
      <c r="B17873" t="s">
        <v>30006</v>
      </c>
      <c r="C17873" t="s">
        <v>34</v>
      </c>
      <c r="D17873" t="s">
        <v>35</v>
      </c>
      <c r="E17873">
        <v>1</v>
      </c>
      <c r="F17873" s="2">
        <v>494.76</v>
      </c>
      <c r="G17873" s="3">
        <v>1021</v>
      </c>
      <c r="H17873" s="3">
        <v>4.9476000000000004</v>
      </c>
      <c r="I17873" s="3">
        <v>23.253720000000001</v>
      </c>
      <c r="J17873" s="3">
        <v>522.96132</v>
      </c>
      <c r="K17873" s="3">
        <v>804.55587692307688</v>
      </c>
      <c r="L17873" s="4">
        <v>0.35</v>
      </c>
    </row>
    <row r="17874" spans="1:12" x14ac:dyDescent="0.35">
      <c r="A17874" s="1" t="s">
        <v>30007</v>
      </c>
      <c r="B17874" t="s">
        <v>30008</v>
      </c>
      <c r="C17874" t="s">
        <v>34</v>
      </c>
      <c r="D17874" t="s">
        <v>35</v>
      </c>
      <c r="E17874">
        <v>1</v>
      </c>
      <c r="F17874" s="2">
        <v>7380.45</v>
      </c>
      <c r="G17874" s="3">
        <v>15218</v>
      </c>
      <c r="H17874" s="3">
        <v>73.804500000000004</v>
      </c>
      <c r="I17874" s="3">
        <v>346.88114999999999</v>
      </c>
      <c r="J17874" s="3">
        <v>7801.1356500000002</v>
      </c>
      <c r="K17874" s="3">
        <v>12001.747153846154</v>
      </c>
      <c r="L17874" s="4">
        <v>0.35</v>
      </c>
    </row>
    <row r="17875" spans="1:12" x14ac:dyDescent="0.35">
      <c r="A17875" s="1" t="s">
        <v>30009</v>
      </c>
      <c r="B17875" t="s">
        <v>30010</v>
      </c>
      <c r="C17875" t="s">
        <v>34</v>
      </c>
      <c r="D17875" t="s">
        <v>35</v>
      </c>
      <c r="E17875">
        <v>1</v>
      </c>
      <c r="F17875" s="2">
        <v>2.56</v>
      </c>
      <c r="G17875" s="3">
        <v>6</v>
      </c>
      <c r="H17875" s="3">
        <v>2.5600000000000001E-2</v>
      </c>
      <c r="I17875" s="3">
        <v>0.12032</v>
      </c>
      <c r="J17875" s="3">
        <v>2.7059199999999999</v>
      </c>
      <c r="K17875" s="3">
        <v>4.1629538461538456</v>
      </c>
      <c r="L17875" s="4">
        <v>0.34999999999999992</v>
      </c>
    </row>
    <row r="17876" spans="1:12" x14ac:dyDescent="0.35">
      <c r="A17876" s="1" t="s">
        <v>30011</v>
      </c>
      <c r="B17876" t="s">
        <v>30012</v>
      </c>
      <c r="C17876" t="s">
        <v>13</v>
      </c>
      <c r="D17876" t="s">
        <v>14</v>
      </c>
      <c r="E17876">
        <v>1</v>
      </c>
      <c r="F17876" s="2">
        <v>928.37</v>
      </c>
      <c r="G17876" s="3">
        <v>1915</v>
      </c>
      <c r="H17876" s="3">
        <v>9.2836999999999996</v>
      </c>
      <c r="I17876" s="3">
        <v>43.633389999999999</v>
      </c>
      <c r="J17876" s="3">
        <v>981.28708999999992</v>
      </c>
      <c r="K17876" s="3">
        <v>1509.6724461538461</v>
      </c>
      <c r="L17876" s="4">
        <v>0.35000000000000003</v>
      </c>
    </row>
    <row r="17877" spans="1:12" x14ac:dyDescent="0.35">
      <c r="A17877" s="1" t="s">
        <v>30013</v>
      </c>
      <c r="B17877" t="s">
        <v>30014</v>
      </c>
      <c r="C17877" t="s">
        <v>34</v>
      </c>
      <c r="D17877" t="s">
        <v>35</v>
      </c>
      <c r="E17877">
        <v>1</v>
      </c>
      <c r="F17877" s="2">
        <v>3.78</v>
      </c>
      <c r="G17877" s="3">
        <v>8</v>
      </c>
      <c r="H17877" s="3">
        <v>3.78E-2</v>
      </c>
      <c r="I17877" s="3">
        <v>0.17765999999999998</v>
      </c>
      <c r="J17877" s="3">
        <v>3.9954599999999996</v>
      </c>
      <c r="K17877" s="3">
        <v>6.1468615384615379</v>
      </c>
      <c r="L17877" s="4">
        <v>0.35000000000000003</v>
      </c>
    </row>
    <row r="17878" spans="1:12" x14ac:dyDescent="0.35">
      <c r="A17878" s="1" t="s">
        <v>30015</v>
      </c>
      <c r="B17878" t="s">
        <v>30016</v>
      </c>
      <c r="C17878" t="s">
        <v>34</v>
      </c>
      <c r="D17878" t="s">
        <v>35</v>
      </c>
      <c r="E17878">
        <v>1</v>
      </c>
      <c r="F17878" s="2">
        <v>1468.57</v>
      </c>
      <c r="G17878" s="3">
        <v>3028</v>
      </c>
      <c r="H17878" s="3">
        <v>14.685699999999999</v>
      </c>
      <c r="I17878" s="3">
        <v>69.022790000000001</v>
      </c>
      <c r="J17878" s="3">
        <v>1552.2784899999999</v>
      </c>
      <c r="K17878" s="3">
        <v>2388.1207538461535</v>
      </c>
      <c r="L17878" s="4">
        <v>0.35</v>
      </c>
    </row>
    <row r="17879" spans="1:12" x14ac:dyDescent="0.35">
      <c r="A17879" s="1" t="s">
        <v>30017</v>
      </c>
      <c r="B17879" t="s">
        <v>30018</v>
      </c>
      <c r="C17879" t="s">
        <v>34</v>
      </c>
      <c r="D17879" t="s">
        <v>35</v>
      </c>
      <c r="E17879">
        <v>1</v>
      </c>
      <c r="F17879" s="2">
        <v>91.26</v>
      </c>
      <c r="G17879" s="3">
        <v>189</v>
      </c>
      <c r="H17879" s="3">
        <v>0.91260000000000008</v>
      </c>
      <c r="I17879" s="3">
        <v>4.2892200000000003</v>
      </c>
      <c r="J17879" s="3">
        <v>96.461820000000003</v>
      </c>
      <c r="K17879" s="3">
        <v>148.40280000000001</v>
      </c>
      <c r="L17879" s="4">
        <v>0.35000000000000003</v>
      </c>
    </row>
    <row r="17880" spans="1:12" x14ac:dyDescent="0.35">
      <c r="A17880" s="1" t="s">
        <v>30019</v>
      </c>
      <c r="B17880" t="s">
        <v>30020</v>
      </c>
      <c r="C17880" t="s">
        <v>34</v>
      </c>
      <c r="D17880" t="s">
        <v>35</v>
      </c>
      <c r="E17880">
        <v>1</v>
      </c>
      <c r="F17880" s="2">
        <v>26.6</v>
      </c>
      <c r="G17880" s="3">
        <v>55</v>
      </c>
      <c r="H17880" s="3">
        <v>0.26600000000000001</v>
      </c>
      <c r="I17880" s="3">
        <v>1.2502</v>
      </c>
      <c r="J17880" s="3">
        <v>28.116199999999999</v>
      </c>
      <c r="K17880" s="3">
        <v>43.255692307692307</v>
      </c>
      <c r="L17880" s="4">
        <v>0.35000000000000003</v>
      </c>
    </row>
    <row r="17881" spans="1:12" x14ac:dyDescent="0.35">
      <c r="A17881" s="1" t="s">
        <v>30021</v>
      </c>
      <c r="B17881" t="s">
        <v>30022</v>
      </c>
      <c r="C17881" t="s">
        <v>34</v>
      </c>
      <c r="D17881" t="s">
        <v>35</v>
      </c>
      <c r="E17881">
        <v>1</v>
      </c>
      <c r="F17881" s="2">
        <v>36.549999999999997</v>
      </c>
      <c r="G17881" s="3">
        <v>76</v>
      </c>
      <c r="H17881" s="3">
        <v>0.36549999999999999</v>
      </c>
      <c r="I17881" s="3">
        <v>1.7178499999999999</v>
      </c>
      <c r="J17881" s="3">
        <v>38.633349999999993</v>
      </c>
      <c r="K17881" s="3">
        <v>59.435923076923061</v>
      </c>
      <c r="L17881" s="4">
        <v>0.34999999999999992</v>
      </c>
    </row>
    <row r="17882" spans="1:12" x14ac:dyDescent="0.35">
      <c r="A17882" s="1" t="s">
        <v>30023</v>
      </c>
      <c r="B17882" t="s">
        <v>30024</v>
      </c>
      <c r="C17882" t="s">
        <v>34</v>
      </c>
      <c r="D17882" t="s">
        <v>35</v>
      </c>
      <c r="E17882">
        <v>1</v>
      </c>
      <c r="F17882" s="2">
        <v>115.67</v>
      </c>
      <c r="G17882" s="3">
        <v>239</v>
      </c>
      <c r="H17882" s="3">
        <v>1.1567000000000001</v>
      </c>
      <c r="I17882" s="3">
        <v>5.43649</v>
      </c>
      <c r="J17882" s="3">
        <v>122.26319000000001</v>
      </c>
      <c r="K17882" s="3">
        <v>188.0972153846154</v>
      </c>
      <c r="L17882" s="4">
        <v>0.35</v>
      </c>
    </row>
    <row r="17883" spans="1:12" x14ac:dyDescent="0.35">
      <c r="A17883" s="1" t="s">
        <v>30025</v>
      </c>
      <c r="B17883" t="s">
        <v>28722</v>
      </c>
      <c r="C17883" t="s">
        <v>34</v>
      </c>
      <c r="D17883" t="s">
        <v>35</v>
      </c>
      <c r="E17883">
        <v>1</v>
      </c>
      <c r="F17883" s="2">
        <v>3872.16</v>
      </c>
      <c r="G17883" s="3">
        <v>7984</v>
      </c>
      <c r="H17883" s="3">
        <v>38.721600000000002</v>
      </c>
      <c r="I17883" s="3">
        <v>181.99151999999998</v>
      </c>
      <c r="J17883" s="3">
        <v>4092.8731199999997</v>
      </c>
      <c r="K17883" s="3">
        <v>6296.7278769230761</v>
      </c>
      <c r="L17883" s="4">
        <v>0.35</v>
      </c>
    </row>
    <row r="17884" spans="1:12" x14ac:dyDescent="0.35">
      <c r="A17884" s="1" t="s">
        <v>30026</v>
      </c>
      <c r="B17884" t="s">
        <v>28951</v>
      </c>
      <c r="C17884" t="s">
        <v>34</v>
      </c>
      <c r="D17884" t="s">
        <v>35</v>
      </c>
      <c r="E17884">
        <v>1</v>
      </c>
      <c r="F17884" s="2">
        <v>454.85</v>
      </c>
      <c r="G17884" s="3">
        <v>938</v>
      </c>
      <c r="H17884" s="3">
        <v>4.5485000000000007</v>
      </c>
      <c r="I17884" s="3">
        <v>21.377950000000002</v>
      </c>
      <c r="J17884" s="3">
        <v>480.77645000000001</v>
      </c>
      <c r="K17884" s="3">
        <v>739.65607692307697</v>
      </c>
      <c r="L17884" s="4">
        <v>0.35000000000000003</v>
      </c>
    </row>
    <row r="17885" spans="1:12" x14ac:dyDescent="0.35">
      <c r="A17885" s="1" t="s">
        <v>30027</v>
      </c>
      <c r="B17885" t="s">
        <v>30028</v>
      </c>
      <c r="C17885" t="s">
        <v>34</v>
      </c>
      <c r="D17885" t="s">
        <v>35</v>
      </c>
      <c r="E17885">
        <v>1</v>
      </c>
      <c r="F17885" s="2">
        <v>15.96</v>
      </c>
      <c r="G17885" s="3">
        <v>33</v>
      </c>
      <c r="H17885" s="3">
        <v>0.15960000000000002</v>
      </c>
      <c r="I17885" s="3">
        <v>0.75012000000000001</v>
      </c>
      <c r="J17885" s="3">
        <v>16.869720000000001</v>
      </c>
      <c r="K17885" s="3">
        <v>25.953415384615386</v>
      </c>
      <c r="L17885" s="4">
        <v>0.35000000000000003</v>
      </c>
    </row>
    <row r="17886" spans="1:12" x14ac:dyDescent="0.35">
      <c r="A17886" s="1" t="s">
        <v>30029</v>
      </c>
      <c r="B17886" t="s">
        <v>30030</v>
      </c>
      <c r="C17886" t="s">
        <v>13</v>
      </c>
      <c r="D17886" t="s">
        <v>14</v>
      </c>
      <c r="E17886">
        <v>1</v>
      </c>
      <c r="F17886" s="2">
        <v>120.47</v>
      </c>
      <c r="G17886" s="3">
        <v>249</v>
      </c>
      <c r="H17886" s="3">
        <v>1.2047000000000001</v>
      </c>
      <c r="I17886" s="3">
        <v>5.6620900000000001</v>
      </c>
      <c r="J17886" s="3">
        <v>127.33679000000001</v>
      </c>
      <c r="K17886" s="3">
        <v>195.90275384615384</v>
      </c>
      <c r="L17886" s="4">
        <v>0.34999999999999992</v>
      </c>
    </row>
    <row r="17887" spans="1:12" x14ac:dyDescent="0.35">
      <c r="A17887" s="1" t="s">
        <v>30031</v>
      </c>
      <c r="B17887" t="s">
        <v>30032</v>
      </c>
      <c r="C17887" t="s">
        <v>34</v>
      </c>
      <c r="D17887" t="s">
        <v>35</v>
      </c>
      <c r="E17887">
        <v>1</v>
      </c>
      <c r="F17887" s="2">
        <v>25.93</v>
      </c>
      <c r="G17887" s="3">
        <v>54</v>
      </c>
      <c r="H17887" s="3">
        <v>0.25929999999999997</v>
      </c>
      <c r="I17887" s="3">
        <v>1.21871</v>
      </c>
      <c r="J17887" s="3">
        <v>27.408010000000001</v>
      </c>
      <c r="K17887" s="3">
        <v>42.166169230769228</v>
      </c>
      <c r="L17887" s="4">
        <v>0.34999999999999992</v>
      </c>
    </row>
    <row r="17888" spans="1:12" x14ac:dyDescent="0.35">
      <c r="A17888" s="1" t="s">
        <v>30033</v>
      </c>
      <c r="B17888" t="s">
        <v>27401</v>
      </c>
      <c r="C17888" t="s">
        <v>34</v>
      </c>
      <c r="D17888" t="s">
        <v>35</v>
      </c>
      <c r="E17888">
        <v>1</v>
      </c>
      <c r="F17888" s="2">
        <v>10519.74</v>
      </c>
      <c r="G17888" s="3">
        <v>21691</v>
      </c>
      <c r="H17888" s="3">
        <v>105.1974</v>
      </c>
      <c r="I17888" s="3">
        <v>494.42777999999998</v>
      </c>
      <c r="J17888" s="3">
        <v>11119.365179999999</v>
      </c>
      <c r="K17888" s="3">
        <v>17106.715661538459</v>
      </c>
      <c r="L17888" s="4">
        <v>0.35</v>
      </c>
    </row>
    <row r="17889" spans="1:12" x14ac:dyDescent="0.35">
      <c r="A17889" s="1" t="s">
        <v>30034</v>
      </c>
      <c r="B17889" t="s">
        <v>30035</v>
      </c>
      <c r="C17889" t="s">
        <v>13</v>
      </c>
      <c r="D17889" t="s">
        <v>14</v>
      </c>
      <c r="E17889">
        <v>1</v>
      </c>
      <c r="F17889" s="2">
        <v>65.61</v>
      </c>
      <c r="G17889" s="3">
        <v>136</v>
      </c>
      <c r="H17889" s="3">
        <v>0.65610000000000002</v>
      </c>
      <c r="I17889" s="3">
        <v>3.0836700000000001</v>
      </c>
      <c r="J17889" s="3">
        <v>69.349769999999992</v>
      </c>
      <c r="K17889" s="3">
        <v>106.69195384615384</v>
      </c>
      <c r="L17889" s="4">
        <v>0.35000000000000003</v>
      </c>
    </row>
    <row r="17890" spans="1:12" x14ac:dyDescent="0.35">
      <c r="A17890" s="1" t="s">
        <v>30036</v>
      </c>
      <c r="B17890" t="s">
        <v>30037</v>
      </c>
      <c r="C17890" t="s">
        <v>26</v>
      </c>
      <c r="D17890" t="s">
        <v>27</v>
      </c>
      <c r="E17890">
        <v>1</v>
      </c>
      <c r="F17890" s="2">
        <v>43.24</v>
      </c>
      <c r="G17890" s="3">
        <v>90</v>
      </c>
      <c r="H17890" s="3">
        <v>0.43240000000000001</v>
      </c>
      <c r="I17890" s="3">
        <v>2.0322800000000001</v>
      </c>
      <c r="J17890" s="3">
        <v>45.704680000000003</v>
      </c>
      <c r="K17890" s="3">
        <v>70.314892307692304</v>
      </c>
      <c r="L17890" s="4">
        <v>0.34999999999999992</v>
      </c>
    </row>
    <row r="17891" spans="1:12" x14ac:dyDescent="0.35">
      <c r="A17891" s="1" t="s">
        <v>30038</v>
      </c>
      <c r="B17891" t="s">
        <v>30039</v>
      </c>
      <c r="C17891" t="s">
        <v>34</v>
      </c>
      <c r="D17891" t="s">
        <v>35</v>
      </c>
      <c r="E17891">
        <v>1</v>
      </c>
      <c r="F17891" s="2">
        <v>52.53</v>
      </c>
      <c r="G17891" s="3">
        <v>109</v>
      </c>
      <c r="H17891" s="3">
        <v>0.52529999999999999</v>
      </c>
      <c r="I17891" s="3">
        <v>2.4689100000000002</v>
      </c>
      <c r="J17891" s="3">
        <v>55.524210000000004</v>
      </c>
      <c r="K17891" s="3">
        <v>85.421861538461542</v>
      </c>
      <c r="L17891" s="4">
        <v>0.35</v>
      </c>
    </row>
    <row r="17892" spans="1:12" x14ac:dyDescent="0.35">
      <c r="A17892" s="1" t="s">
        <v>30040</v>
      </c>
      <c r="B17892" t="s">
        <v>28542</v>
      </c>
      <c r="C17892" t="s">
        <v>34</v>
      </c>
      <c r="D17892" t="s">
        <v>35</v>
      </c>
      <c r="E17892">
        <v>1</v>
      </c>
      <c r="F17892" s="2">
        <v>7745.76</v>
      </c>
      <c r="G17892" s="3">
        <v>15971</v>
      </c>
      <c r="H17892" s="3">
        <v>77.457599999999999</v>
      </c>
      <c r="I17892" s="3">
        <v>364.05072000000001</v>
      </c>
      <c r="J17892" s="3">
        <v>8187.2683200000001</v>
      </c>
      <c r="K17892" s="3">
        <v>12595.797415384615</v>
      </c>
      <c r="L17892" s="4">
        <v>0.35</v>
      </c>
    </row>
    <row r="17893" spans="1:12" x14ac:dyDescent="0.35">
      <c r="A17893" s="1" t="s">
        <v>30041</v>
      </c>
      <c r="B17893" t="s">
        <v>30042</v>
      </c>
      <c r="C17893" t="s">
        <v>34</v>
      </c>
      <c r="D17893" t="s">
        <v>35</v>
      </c>
      <c r="E17893">
        <v>1</v>
      </c>
      <c r="F17893" s="2">
        <v>16.62</v>
      </c>
      <c r="G17893" s="3">
        <v>35</v>
      </c>
      <c r="H17893" s="3">
        <v>0.16620000000000001</v>
      </c>
      <c r="I17893" s="3">
        <v>0.78114000000000006</v>
      </c>
      <c r="J17893" s="3">
        <v>17.567340000000002</v>
      </c>
      <c r="K17893" s="3">
        <v>27.026676923076923</v>
      </c>
      <c r="L17893" s="4">
        <v>0.35</v>
      </c>
    </row>
    <row r="17894" spans="1:12" x14ac:dyDescent="0.35">
      <c r="A17894" s="1">
        <v>44001</v>
      </c>
      <c r="B17894" t="s">
        <v>30043</v>
      </c>
      <c r="C17894" t="s">
        <v>34</v>
      </c>
      <c r="D17894" t="s">
        <v>35</v>
      </c>
      <c r="E17894">
        <v>1</v>
      </c>
      <c r="F17894" s="2">
        <v>39.82</v>
      </c>
      <c r="G17894" s="3">
        <v>83</v>
      </c>
      <c r="H17894" s="3">
        <v>0.3982</v>
      </c>
      <c r="I17894" s="3">
        <v>1.87154</v>
      </c>
      <c r="J17894" s="3">
        <v>42.089740000000006</v>
      </c>
      <c r="K17894" s="3">
        <v>64.753446153846156</v>
      </c>
      <c r="L17894" s="4">
        <v>0.34999999999999992</v>
      </c>
    </row>
    <row r="17895" spans="1:12" x14ac:dyDescent="0.35">
      <c r="A17895" s="1">
        <v>41700</v>
      </c>
      <c r="B17895" t="s">
        <v>30044</v>
      </c>
      <c r="C17895" t="s">
        <v>34</v>
      </c>
      <c r="D17895" t="s">
        <v>35</v>
      </c>
      <c r="E17895">
        <v>1</v>
      </c>
      <c r="F17895" s="2">
        <v>131.96</v>
      </c>
      <c r="G17895" s="3">
        <v>273</v>
      </c>
      <c r="H17895" s="3">
        <v>1.3196000000000001</v>
      </c>
      <c r="I17895" s="3">
        <v>6.2021200000000007</v>
      </c>
      <c r="J17895" s="3">
        <v>139.48172000000002</v>
      </c>
      <c r="K17895" s="3">
        <v>214.58726153846158</v>
      </c>
      <c r="L17895" s="4">
        <v>0.35</v>
      </c>
    </row>
    <row r="17896" spans="1:12" x14ac:dyDescent="0.35">
      <c r="A17896" s="1" t="s">
        <v>30045</v>
      </c>
      <c r="B17896" t="s">
        <v>30046</v>
      </c>
      <c r="C17896" t="s">
        <v>34</v>
      </c>
      <c r="D17896" t="s">
        <v>35</v>
      </c>
      <c r="E17896">
        <v>1</v>
      </c>
      <c r="F17896" s="2">
        <v>1698.5</v>
      </c>
      <c r="G17896" s="3">
        <v>3503</v>
      </c>
      <c r="H17896" s="3">
        <v>16.984999999999999</v>
      </c>
      <c r="I17896" s="3">
        <v>79.829499999999996</v>
      </c>
      <c r="J17896" s="3">
        <v>1795.3145</v>
      </c>
      <c r="K17896" s="3">
        <v>2762.0223076923075</v>
      </c>
      <c r="L17896" s="4">
        <v>0.35</v>
      </c>
    </row>
    <row r="17897" spans="1:12" x14ac:dyDescent="0.35">
      <c r="A17897" s="1" t="s">
        <v>30047</v>
      </c>
      <c r="B17897" t="s">
        <v>30048</v>
      </c>
      <c r="C17897" t="s">
        <v>34</v>
      </c>
      <c r="D17897" t="s">
        <v>35</v>
      </c>
      <c r="E17897">
        <v>1</v>
      </c>
      <c r="F17897" s="2">
        <v>264.45</v>
      </c>
      <c r="G17897" s="3">
        <v>546</v>
      </c>
      <c r="H17897" s="3">
        <v>2.6444999999999999</v>
      </c>
      <c r="I17897" s="3">
        <v>12.42915</v>
      </c>
      <c r="J17897" s="3">
        <v>279.52364999999998</v>
      </c>
      <c r="K17897" s="3">
        <v>430.03638461538458</v>
      </c>
      <c r="L17897" s="4">
        <v>0.35</v>
      </c>
    </row>
    <row r="17898" spans="1:12" x14ac:dyDescent="0.35">
      <c r="A17898" s="1" t="s">
        <v>30049</v>
      </c>
      <c r="B17898" t="s">
        <v>30050</v>
      </c>
      <c r="C17898" t="s">
        <v>13</v>
      </c>
      <c r="D17898" t="s">
        <v>14</v>
      </c>
      <c r="E17898">
        <v>1</v>
      </c>
      <c r="F17898" s="2">
        <v>26.01</v>
      </c>
      <c r="G17898" s="3">
        <v>54</v>
      </c>
      <c r="H17898" s="3">
        <v>0.2601</v>
      </c>
      <c r="I17898" s="3">
        <v>1.2224700000000002</v>
      </c>
      <c r="J17898" s="3">
        <v>27.492570000000004</v>
      </c>
      <c r="K17898" s="3">
        <v>42.296261538461543</v>
      </c>
      <c r="L17898" s="4">
        <v>0.35</v>
      </c>
    </row>
    <row r="17899" spans="1:12" x14ac:dyDescent="0.35">
      <c r="A17899" s="1" t="s">
        <v>30051</v>
      </c>
      <c r="B17899" t="s">
        <v>30052</v>
      </c>
      <c r="C17899" t="s">
        <v>26</v>
      </c>
      <c r="D17899" t="s">
        <v>27</v>
      </c>
      <c r="E17899">
        <v>1</v>
      </c>
      <c r="F17899" s="2">
        <v>43.24</v>
      </c>
      <c r="G17899" s="3">
        <v>90</v>
      </c>
      <c r="H17899" s="3">
        <v>0.43240000000000001</v>
      </c>
      <c r="I17899" s="3">
        <v>2.0322800000000001</v>
      </c>
      <c r="J17899" s="3">
        <v>45.704680000000003</v>
      </c>
      <c r="K17899" s="3">
        <v>70.314892307692304</v>
      </c>
      <c r="L17899" s="4">
        <v>0.34999999999999992</v>
      </c>
    </row>
    <row r="17900" spans="1:12" x14ac:dyDescent="0.35">
      <c r="A17900" s="1" t="s">
        <v>30053</v>
      </c>
      <c r="B17900" t="s">
        <v>28254</v>
      </c>
      <c r="C17900" t="s">
        <v>34</v>
      </c>
      <c r="D17900" t="s">
        <v>35</v>
      </c>
      <c r="E17900">
        <v>1</v>
      </c>
      <c r="F17900" s="2">
        <v>348.3</v>
      </c>
      <c r="G17900" s="3">
        <v>719</v>
      </c>
      <c r="H17900" s="3">
        <v>3.4830000000000001</v>
      </c>
      <c r="I17900" s="3">
        <v>16.370100000000001</v>
      </c>
      <c r="J17900" s="3">
        <v>368.15309999999999</v>
      </c>
      <c r="K17900" s="3">
        <v>566.38938461538464</v>
      </c>
      <c r="L17900" s="4">
        <v>0.35000000000000003</v>
      </c>
    </row>
    <row r="17901" spans="1:12" x14ac:dyDescent="0.35">
      <c r="A17901" s="1" t="s">
        <v>30054</v>
      </c>
      <c r="B17901" t="s">
        <v>30055</v>
      </c>
      <c r="C17901" t="s">
        <v>34</v>
      </c>
      <c r="D17901" t="s">
        <v>35</v>
      </c>
      <c r="E17901">
        <v>1</v>
      </c>
      <c r="F17901" s="2">
        <v>4305.16</v>
      </c>
      <c r="G17901" s="3">
        <v>8877</v>
      </c>
      <c r="H17901" s="3">
        <v>43.051600000000001</v>
      </c>
      <c r="I17901" s="3">
        <v>202.34252000000001</v>
      </c>
      <c r="J17901" s="3">
        <v>4550.5541199999998</v>
      </c>
      <c r="K17901" s="3">
        <v>7000.852492307692</v>
      </c>
      <c r="L17901" s="4">
        <v>0.35000000000000003</v>
      </c>
    </row>
    <row r="17902" spans="1:12" x14ac:dyDescent="0.35">
      <c r="A17902" s="1" t="s">
        <v>30056</v>
      </c>
      <c r="B17902" t="s">
        <v>30057</v>
      </c>
      <c r="C17902" t="s">
        <v>13</v>
      </c>
      <c r="D17902" t="s">
        <v>14</v>
      </c>
      <c r="E17902">
        <v>1</v>
      </c>
      <c r="F17902" s="2">
        <v>13.88</v>
      </c>
      <c r="G17902" s="3">
        <v>29</v>
      </c>
      <c r="H17902" s="3">
        <v>0.13880000000000001</v>
      </c>
      <c r="I17902" s="3">
        <v>0.65236000000000005</v>
      </c>
      <c r="J17902" s="3">
        <v>14.67116</v>
      </c>
      <c r="K17902" s="3">
        <v>22.571015384615386</v>
      </c>
      <c r="L17902" s="4">
        <v>0.35000000000000003</v>
      </c>
    </row>
    <row r="17903" spans="1:12" x14ac:dyDescent="0.35">
      <c r="A17903" s="1" t="s">
        <v>30058</v>
      </c>
      <c r="B17903" t="s">
        <v>30059</v>
      </c>
      <c r="C17903" t="s">
        <v>34</v>
      </c>
      <c r="D17903" t="s">
        <v>35</v>
      </c>
      <c r="E17903">
        <v>1</v>
      </c>
      <c r="F17903" s="2">
        <v>1274.1300000000001</v>
      </c>
      <c r="G17903" s="3">
        <v>2628</v>
      </c>
      <c r="H17903" s="3">
        <v>12.741300000000001</v>
      </c>
      <c r="I17903" s="3">
        <v>59.884110000000007</v>
      </c>
      <c r="J17903" s="3">
        <v>1346.75541</v>
      </c>
      <c r="K17903" s="3">
        <v>2071.9313999999999</v>
      </c>
      <c r="L17903" s="4">
        <v>0.35</v>
      </c>
    </row>
    <row r="17904" spans="1:12" x14ac:dyDescent="0.35">
      <c r="A17904" s="1" t="s">
        <v>30060</v>
      </c>
      <c r="B17904" t="s">
        <v>30061</v>
      </c>
      <c r="C17904" t="s">
        <v>34</v>
      </c>
      <c r="D17904" t="s">
        <v>35</v>
      </c>
      <c r="E17904">
        <v>1</v>
      </c>
      <c r="F17904" s="2">
        <v>179.08</v>
      </c>
      <c r="G17904" s="3">
        <v>370</v>
      </c>
      <c r="H17904" s="3">
        <v>1.7908000000000002</v>
      </c>
      <c r="I17904" s="3">
        <v>8.41676</v>
      </c>
      <c r="J17904" s="3">
        <v>189.28756000000001</v>
      </c>
      <c r="K17904" s="3">
        <v>291.21163076923079</v>
      </c>
      <c r="L17904" s="4">
        <v>0.35000000000000003</v>
      </c>
    </row>
    <row r="17905" spans="1:12" x14ac:dyDescent="0.35">
      <c r="A17905" s="1" t="s">
        <v>30062</v>
      </c>
      <c r="B17905" t="s">
        <v>30063</v>
      </c>
      <c r="C17905" t="s">
        <v>34</v>
      </c>
      <c r="D17905" t="s">
        <v>35</v>
      </c>
      <c r="E17905">
        <v>1</v>
      </c>
      <c r="F17905" s="2">
        <v>666.5</v>
      </c>
      <c r="G17905" s="3">
        <v>1375</v>
      </c>
      <c r="H17905" s="3">
        <v>6.665</v>
      </c>
      <c r="I17905" s="3">
        <v>31.325500000000002</v>
      </c>
      <c r="J17905" s="3">
        <v>704.4905</v>
      </c>
      <c r="K17905" s="3">
        <v>1083.8315384615385</v>
      </c>
      <c r="L17905" s="4">
        <v>0.35</v>
      </c>
    </row>
    <row r="17906" spans="1:12" x14ac:dyDescent="0.35">
      <c r="A17906" s="1" t="s">
        <v>30064</v>
      </c>
      <c r="B17906" t="s">
        <v>30065</v>
      </c>
      <c r="C17906" t="s">
        <v>34</v>
      </c>
      <c r="D17906" t="s">
        <v>35</v>
      </c>
      <c r="E17906">
        <v>1</v>
      </c>
      <c r="F17906" s="2">
        <v>87.66</v>
      </c>
      <c r="G17906" s="3">
        <v>181</v>
      </c>
      <c r="H17906" s="3">
        <v>0.87659999999999993</v>
      </c>
      <c r="I17906" s="3">
        <v>4.1200200000000002</v>
      </c>
      <c r="J17906" s="3">
        <v>92.65661999999999</v>
      </c>
      <c r="K17906" s="3">
        <v>142.54864615384614</v>
      </c>
      <c r="L17906" s="4">
        <v>0.35</v>
      </c>
    </row>
    <row r="17907" spans="1:12" x14ac:dyDescent="0.35">
      <c r="A17907" s="1" t="s">
        <v>30066</v>
      </c>
      <c r="B17907" t="s">
        <v>30067</v>
      </c>
      <c r="C17907" t="s">
        <v>34</v>
      </c>
      <c r="D17907" t="s">
        <v>35</v>
      </c>
      <c r="E17907">
        <v>1</v>
      </c>
      <c r="F17907" s="2">
        <v>39.58</v>
      </c>
      <c r="G17907" s="3">
        <v>82</v>
      </c>
      <c r="H17907" s="3">
        <v>0.39579999999999999</v>
      </c>
      <c r="I17907" s="3">
        <v>1.86026</v>
      </c>
      <c r="J17907" s="3">
        <v>41.836059999999996</v>
      </c>
      <c r="K17907" s="3">
        <v>64.363169230769216</v>
      </c>
      <c r="L17907" s="4">
        <v>0.34999999999999992</v>
      </c>
    </row>
    <row r="17908" spans="1:12" x14ac:dyDescent="0.35">
      <c r="A17908" s="1" t="s">
        <v>30068</v>
      </c>
      <c r="B17908" t="s">
        <v>4984</v>
      </c>
      <c r="C17908" t="s">
        <v>13</v>
      </c>
      <c r="D17908" t="s">
        <v>14</v>
      </c>
      <c r="E17908">
        <v>1</v>
      </c>
      <c r="F17908" s="2">
        <v>59.52</v>
      </c>
      <c r="G17908" s="3">
        <v>123</v>
      </c>
      <c r="H17908" s="3">
        <v>0.59520000000000006</v>
      </c>
      <c r="I17908" s="3">
        <v>2.7974400000000004</v>
      </c>
      <c r="J17908" s="3">
        <v>62.912640000000003</v>
      </c>
      <c r="K17908" s="3">
        <v>96.78867692307692</v>
      </c>
      <c r="L17908" s="4">
        <v>0.34999999999999992</v>
      </c>
    </row>
    <row r="17909" spans="1:12" x14ac:dyDescent="0.35">
      <c r="A17909" s="1" t="s">
        <v>30069</v>
      </c>
      <c r="B17909" t="s">
        <v>29227</v>
      </c>
      <c r="C17909" t="s">
        <v>34</v>
      </c>
      <c r="D17909" t="s">
        <v>35</v>
      </c>
      <c r="E17909">
        <v>1</v>
      </c>
      <c r="F17909" s="2">
        <v>116.1</v>
      </c>
      <c r="G17909" s="3">
        <v>240</v>
      </c>
      <c r="H17909" s="3">
        <v>1.161</v>
      </c>
      <c r="I17909" s="3">
        <v>5.4566999999999997</v>
      </c>
      <c r="J17909" s="3">
        <v>122.71769999999999</v>
      </c>
      <c r="K17909" s="3">
        <v>188.79646153846153</v>
      </c>
      <c r="L17909" s="4">
        <v>0.35</v>
      </c>
    </row>
    <row r="17910" spans="1:12" x14ac:dyDescent="0.35">
      <c r="A17910" s="1" t="s">
        <v>30070</v>
      </c>
      <c r="B17910" t="s">
        <v>30071</v>
      </c>
      <c r="C17910" t="s">
        <v>34</v>
      </c>
      <c r="D17910" t="s">
        <v>35</v>
      </c>
      <c r="E17910">
        <v>1</v>
      </c>
      <c r="F17910" s="2">
        <v>3.44</v>
      </c>
      <c r="G17910" s="3">
        <v>8</v>
      </c>
      <c r="H17910" s="3">
        <v>3.44E-2</v>
      </c>
      <c r="I17910" s="3">
        <v>0.16167999999999999</v>
      </c>
      <c r="J17910" s="3">
        <v>3.6360800000000002</v>
      </c>
      <c r="K17910" s="3">
        <v>5.5939692307692308</v>
      </c>
      <c r="L17910" s="4">
        <v>0.35</v>
      </c>
    </row>
    <row r="17911" spans="1:12" x14ac:dyDescent="0.35">
      <c r="A17911" s="1" t="s">
        <v>30072</v>
      </c>
      <c r="B17911" t="s">
        <v>30073</v>
      </c>
      <c r="C17911" t="s">
        <v>34</v>
      </c>
      <c r="D17911" t="s">
        <v>35</v>
      </c>
      <c r="E17911">
        <v>1</v>
      </c>
      <c r="F17911" s="2">
        <v>107.5</v>
      </c>
      <c r="G17911" s="3">
        <v>222</v>
      </c>
      <c r="H17911" s="3">
        <v>1.075</v>
      </c>
      <c r="I17911" s="3">
        <v>5.0525000000000002</v>
      </c>
      <c r="J17911" s="3">
        <v>113.6275</v>
      </c>
      <c r="K17911" s="3">
        <v>174.81153846153845</v>
      </c>
      <c r="L17911" s="4">
        <v>0.35</v>
      </c>
    </row>
    <row r="17912" spans="1:12" x14ac:dyDescent="0.35">
      <c r="A17912" s="1">
        <v>41550</v>
      </c>
      <c r="B17912" t="s">
        <v>30074</v>
      </c>
      <c r="C17912" t="s">
        <v>34</v>
      </c>
      <c r="D17912" t="s">
        <v>35</v>
      </c>
      <c r="E17912">
        <v>1</v>
      </c>
      <c r="F17912" s="2">
        <v>78.349999999999994</v>
      </c>
      <c r="G17912" s="3">
        <v>162</v>
      </c>
      <c r="H17912" s="3">
        <v>0.78349999999999997</v>
      </c>
      <c r="I17912" s="3">
        <v>3.6824499999999998</v>
      </c>
      <c r="J17912" s="3">
        <v>82.815950000000001</v>
      </c>
      <c r="K17912" s="3">
        <v>127.40915384615384</v>
      </c>
      <c r="L17912" s="4">
        <v>0.35</v>
      </c>
    </row>
    <row r="17913" spans="1:12" x14ac:dyDescent="0.35">
      <c r="A17913" s="1" t="s">
        <v>30075</v>
      </c>
      <c r="B17913" t="s">
        <v>30076</v>
      </c>
      <c r="C17913" t="s">
        <v>34</v>
      </c>
      <c r="D17913" t="s">
        <v>35</v>
      </c>
      <c r="E17913">
        <v>1</v>
      </c>
      <c r="F17913" s="2">
        <v>260.49</v>
      </c>
      <c r="G17913" s="3">
        <v>538</v>
      </c>
      <c r="H17913" s="3">
        <v>2.6049000000000002</v>
      </c>
      <c r="I17913" s="3">
        <v>12.243030000000001</v>
      </c>
      <c r="J17913" s="3">
        <v>275.33792999999997</v>
      </c>
      <c r="K17913" s="3">
        <v>423.59681538461535</v>
      </c>
      <c r="L17913" s="4">
        <v>0.35000000000000003</v>
      </c>
    </row>
    <row r="17914" spans="1:12" x14ac:dyDescent="0.35">
      <c r="A17914" s="1" t="s">
        <v>30077</v>
      </c>
      <c r="B17914" t="s">
        <v>30078</v>
      </c>
      <c r="C17914" t="s">
        <v>34</v>
      </c>
      <c r="D17914" t="s">
        <v>35</v>
      </c>
      <c r="E17914">
        <v>1</v>
      </c>
      <c r="F17914" s="2">
        <v>365.07</v>
      </c>
      <c r="G17914" s="3">
        <v>753</v>
      </c>
      <c r="H17914" s="3">
        <v>3.6507000000000001</v>
      </c>
      <c r="I17914" s="3">
        <v>17.158290000000001</v>
      </c>
      <c r="J17914" s="3">
        <v>385.87898999999999</v>
      </c>
      <c r="K17914" s="3">
        <v>593.65998461538459</v>
      </c>
      <c r="L17914" s="4">
        <v>0.35</v>
      </c>
    </row>
    <row r="17915" spans="1:12" x14ac:dyDescent="0.35">
      <c r="A17915" s="1" t="s">
        <v>30079</v>
      </c>
      <c r="B17915" t="s">
        <v>30080</v>
      </c>
      <c r="C17915" t="s">
        <v>34</v>
      </c>
      <c r="D17915" t="s">
        <v>35</v>
      </c>
      <c r="E17915">
        <v>1</v>
      </c>
      <c r="F17915" s="2">
        <v>59.18</v>
      </c>
      <c r="G17915" s="3">
        <v>123</v>
      </c>
      <c r="H17915" s="3">
        <v>0.59179999999999999</v>
      </c>
      <c r="I17915" s="3">
        <v>2.78146</v>
      </c>
      <c r="J17915" s="3">
        <v>62.553260000000002</v>
      </c>
      <c r="K17915" s="3">
        <v>96.235784615384617</v>
      </c>
      <c r="L17915" s="4">
        <v>0.35</v>
      </c>
    </row>
    <row r="17916" spans="1:12" x14ac:dyDescent="0.35">
      <c r="A17916" s="1" t="s">
        <v>30081</v>
      </c>
      <c r="B17916" t="s">
        <v>30082</v>
      </c>
      <c r="C17916" t="s">
        <v>34</v>
      </c>
      <c r="D17916" t="s">
        <v>35</v>
      </c>
      <c r="E17916">
        <v>1</v>
      </c>
      <c r="F17916" s="2">
        <v>70.95</v>
      </c>
      <c r="G17916" s="3">
        <v>147</v>
      </c>
      <c r="H17916" s="3">
        <v>0.70950000000000002</v>
      </c>
      <c r="I17916" s="3">
        <v>3.3346500000000003</v>
      </c>
      <c r="J17916" s="3">
        <v>74.994150000000005</v>
      </c>
      <c r="K17916" s="3">
        <v>115.37561538461539</v>
      </c>
      <c r="L17916" s="4">
        <v>0.35</v>
      </c>
    </row>
    <row r="17917" spans="1:12" x14ac:dyDescent="0.35">
      <c r="A17917" s="1" t="s">
        <v>30083</v>
      </c>
      <c r="B17917" t="s">
        <v>30084</v>
      </c>
      <c r="C17917" t="s">
        <v>34</v>
      </c>
      <c r="D17917" t="s">
        <v>35</v>
      </c>
      <c r="E17917">
        <v>1</v>
      </c>
      <c r="F17917" s="2">
        <v>573.20000000000005</v>
      </c>
      <c r="G17917" s="3">
        <v>1182</v>
      </c>
      <c r="H17917" s="3">
        <v>5.7320000000000002</v>
      </c>
      <c r="I17917" s="3">
        <v>26.940400000000004</v>
      </c>
      <c r="J17917" s="3">
        <v>605.87239999999997</v>
      </c>
      <c r="K17917" s="3">
        <v>932.11138461538451</v>
      </c>
      <c r="L17917" s="4">
        <v>0.35</v>
      </c>
    </row>
    <row r="17918" spans="1:12" x14ac:dyDescent="0.35">
      <c r="A17918" s="1" t="s">
        <v>30085</v>
      </c>
      <c r="B17918" t="s">
        <v>30086</v>
      </c>
      <c r="C17918" t="s">
        <v>34</v>
      </c>
      <c r="D17918" t="s">
        <v>35</v>
      </c>
      <c r="E17918">
        <v>1</v>
      </c>
      <c r="F17918" s="2">
        <v>312.77999999999997</v>
      </c>
      <c r="G17918" s="3">
        <v>645</v>
      </c>
      <c r="H17918" s="3">
        <v>3.1277999999999997</v>
      </c>
      <c r="I17918" s="3">
        <v>14.700659999999999</v>
      </c>
      <c r="J17918" s="3">
        <v>330.60845999999992</v>
      </c>
      <c r="K17918" s="3">
        <v>508.62839999999989</v>
      </c>
      <c r="L17918" s="4">
        <v>0.35000000000000003</v>
      </c>
    </row>
    <row r="17919" spans="1:12" x14ac:dyDescent="0.35">
      <c r="A17919" s="1" t="s">
        <v>30087</v>
      </c>
      <c r="B17919" t="s">
        <v>30088</v>
      </c>
      <c r="C17919" t="s">
        <v>34</v>
      </c>
      <c r="D17919" t="s">
        <v>35</v>
      </c>
      <c r="E17919">
        <v>1</v>
      </c>
      <c r="F17919" s="2">
        <v>354.75</v>
      </c>
      <c r="G17919" s="3">
        <v>732</v>
      </c>
      <c r="H17919" s="3">
        <v>3.5474999999999999</v>
      </c>
      <c r="I17919" s="3">
        <v>16.673249999999999</v>
      </c>
      <c r="J17919" s="3">
        <v>374.97075000000001</v>
      </c>
      <c r="K17919" s="3">
        <v>576.87807692307695</v>
      </c>
      <c r="L17919" s="4">
        <v>0.35000000000000003</v>
      </c>
    </row>
    <row r="17920" spans="1:12" x14ac:dyDescent="0.35">
      <c r="A17920" s="1" t="s">
        <v>30089</v>
      </c>
      <c r="B17920" t="s">
        <v>28715</v>
      </c>
      <c r="C17920" t="s">
        <v>34</v>
      </c>
      <c r="D17920" t="s">
        <v>35</v>
      </c>
      <c r="E17920">
        <v>1</v>
      </c>
      <c r="F17920" s="2">
        <v>122.88</v>
      </c>
      <c r="G17920" s="3">
        <v>254</v>
      </c>
      <c r="H17920" s="3">
        <v>1.2287999999999999</v>
      </c>
      <c r="I17920" s="3">
        <v>5.77536</v>
      </c>
      <c r="J17920" s="3">
        <v>129.88416000000001</v>
      </c>
      <c r="K17920" s="3">
        <v>199.82178461538462</v>
      </c>
      <c r="L17920" s="4">
        <v>0.35</v>
      </c>
    </row>
    <row r="17921" spans="1:12" x14ac:dyDescent="0.35">
      <c r="A17921" s="1" t="s">
        <v>30090</v>
      </c>
      <c r="B17921" t="s">
        <v>30091</v>
      </c>
      <c r="C17921" t="s">
        <v>34</v>
      </c>
      <c r="D17921" t="s">
        <v>35</v>
      </c>
      <c r="E17921">
        <v>1</v>
      </c>
      <c r="F17921" s="2">
        <v>225.43</v>
      </c>
      <c r="G17921" s="3">
        <v>465</v>
      </c>
      <c r="H17921" s="3">
        <v>2.2543000000000002</v>
      </c>
      <c r="I17921" s="3">
        <v>10.59521</v>
      </c>
      <c r="J17921" s="3">
        <v>238.27951000000002</v>
      </c>
      <c r="K17921" s="3">
        <v>366.58386153846158</v>
      </c>
      <c r="L17921" s="4">
        <v>0.35000000000000003</v>
      </c>
    </row>
    <row r="17922" spans="1:12" x14ac:dyDescent="0.35">
      <c r="A17922" s="1" t="s">
        <v>30092</v>
      </c>
      <c r="B17922" t="s">
        <v>30093</v>
      </c>
      <c r="C17922" t="s">
        <v>34</v>
      </c>
      <c r="D17922" t="s">
        <v>35</v>
      </c>
      <c r="E17922">
        <v>1</v>
      </c>
      <c r="F17922" s="2">
        <v>145.63</v>
      </c>
      <c r="G17922" s="3">
        <v>301</v>
      </c>
      <c r="H17922" s="3">
        <v>1.4562999999999999</v>
      </c>
      <c r="I17922" s="3">
        <v>6.8446099999999994</v>
      </c>
      <c r="J17922" s="3">
        <v>153.93090999999998</v>
      </c>
      <c r="K17922" s="3">
        <v>236.81678461538459</v>
      </c>
      <c r="L17922" s="4">
        <v>0.35000000000000003</v>
      </c>
    </row>
    <row r="17923" spans="1:12" x14ac:dyDescent="0.35">
      <c r="A17923" s="1" t="s">
        <v>30094</v>
      </c>
      <c r="B17923" t="s">
        <v>29695</v>
      </c>
      <c r="C17923" t="s">
        <v>34</v>
      </c>
      <c r="D17923" t="s">
        <v>35</v>
      </c>
      <c r="E17923">
        <v>1</v>
      </c>
      <c r="F17923" s="2">
        <v>92.43</v>
      </c>
      <c r="G17923" s="3">
        <v>191</v>
      </c>
      <c r="H17923" s="3">
        <v>0.92430000000000012</v>
      </c>
      <c r="I17923" s="3">
        <v>4.3442100000000003</v>
      </c>
      <c r="J17923" s="3">
        <v>97.698510000000013</v>
      </c>
      <c r="K17923" s="3">
        <v>150.30540000000002</v>
      </c>
      <c r="L17923" s="4">
        <v>0.35</v>
      </c>
    </row>
    <row r="17924" spans="1:12" x14ac:dyDescent="0.35">
      <c r="A17924" s="1" t="s">
        <v>30095</v>
      </c>
      <c r="B17924" t="s">
        <v>30096</v>
      </c>
      <c r="C17924" t="s">
        <v>34</v>
      </c>
      <c r="D17924" t="s">
        <v>35</v>
      </c>
      <c r="E17924">
        <v>1</v>
      </c>
      <c r="F17924" s="2">
        <v>7.98</v>
      </c>
      <c r="G17924" s="3">
        <v>17</v>
      </c>
      <c r="H17924" s="3">
        <v>7.980000000000001E-2</v>
      </c>
      <c r="I17924" s="3">
        <v>0.37506</v>
      </c>
      <c r="J17924" s="3">
        <v>8.4348600000000005</v>
      </c>
      <c r="K17924" s="3">
        <v>12.976707692307693</v>
      </c>
      <c r="L17924" s="4">
        <v>0.35000000000000003</v>
      </c>
    </row>
    <row r="17925" spans="1:12" x14ac:dyDescent="0.35">
      <c r="A17925" s="1">
        <v>51052</v>
      </c>
      <c r="B17925" t="s">
        <v>30097</v>
      </c>
      <c r="C17925" t="s">
        <v>34</v>
      </c>
      <c r="D17925" t="s">
        <v>35</v>
      </c>
      <c r="E17925">
        <v>1</v>
      </c>
      <c r="F17925" s="2">
        <v>1068.04</v>
      </c>
      <c r="G17925" s="3">
        <v>2203</v>
      </c>
      <c r="H17925" s="3">
        <v>10.680400000000001</v>
      </c>
      <c r="I17925" s="3">
        <v>50.197879999999998</v>
      </c>
      <c r="J17925" s="3">
        <v>1128.9182799999999</v>
      </c>
      <c r="K17925" s="3">
        <v>1736.7973538461536</v>
      </c>
      <c r="L17925" s="4">
        <v>0.35</v>
      </c>
    </row>
    <row r="17926" spans="1:12" x14ac:dyDescent="0.35">
      <c r="A17926" s="1" t="s">
        <v>30098</v>
      </c>
      <c r="B17926" t="s">
        <v>30099</v>
      </c>
      <c r="C17926" t="s">
        <v>34</v>
      </c>
      <c r="D17926" t="s">
        <v>35</v>
      </c>
      <c r="E17926">
        <v>1</v>
      </c>
      <c r="F17926" s="2">
        <v>25.93</v>
      </c>
      <c r="G17926" s="3">
        <v>54</v>
      </c>
      <c r="H17926" s="3">
        <v>0.25929999999999997</v>
      </c>
      <c r="I17926" s="3">
        <v>1.21871</v>
      </c>
      <c r="J17926" s="3">
        <v>27.408010000000001</v>
      </c>
      <c r="K17926" s="3">
        <v>42.166169230769228</v>
      </c>
      <c r="L17926" s="4">
        <v>0.34999999999999992</v>
      </c>
    </row>
    <row r="17927" spans="1:12" x14ac:dyDescent="0.35">
      <c r="A17927" s="1" t="s">
        <v>30100</v>
      </c>
      <c r="B17927" t="s">
        <v>30101</v>
      </c>
      <c r="C17927" t="s">
        <v>34</v>
      </c>
      <c r="D17927" t="s">
        <v>35</v>
      </c>
      <c r="E17927">
        <v>1</v>
      </c>
      <c r="F17927" s="2">
        <v>26.6</v>
      </c>
      <c r="G17927" s="3">
        <v>55</v>
      </c>
      <c r="H17927" s="3">
        <v>0.26600000000000001</v>
      </c>
      <c r="I17927" s="3">
        <v>1.2502</v>
      </c>
      <c r="J17927" s="3">
        <v>28.116199999999999</v>
      </c>
      <c r="K17927" s="3">
        <v>43.255692307692307</v>
      </c>
      <c r="L17927" s="4">
        <v>0.35000000000000003</v>
      </c>
    </row>
    <row r="17928" spans="1:12" x14ac:dyDescent="0.35">
      <c r="A17928" s="1" t="s">
        <v>30102</v>
      </c>
      <c r="B17928" t="s">
        <v>30103</v>
      </c>
      <c r="C17928" t="s">
        <v>34</v>
      </c>
      <c r="D17928" t="s">
        <v>35</v>
      </c>
      <c r="E17928">
        <v>1</v>
      </c>
      <c r="F17928" s="2">
        <v>25.93</v>
      </c>
      <c r="G17928" s="3">
        <v>54</v>
      </c>
      <c r="H17928" s="3">
        <v>0.25929999999999997</v>
      </c>
      <c r="I17928" s="3">
        <v>1.21871</v>
      </c>
      <c r="J17928" s="3">
        <v>27.408010000000001</v>
      </c>
      <c r="K17928" s="3">
        <v>42.166169230769228</v>
      </c>
      <c r="L17928" s="4">
        <v>0.34999999999999992</v>
      </c>
    </row>
    <row r="17929" spans="1:12" x14ac:dyDescent="0.35">
      <c r="A17929" s="1" t="s">
        <v>30104</v>
      </c>
      <c r="B17929" t="s">
        <v>30105</v>
      </c>
      <c r="C17929" t="s">
        <v>34</v>
      </c>
      <c r="D17929" t="s">
        <v>35</v>
      </c>
      <c r="E17929">
        <v>1</v>
      </c>
      <c r="F17929" s="2">
        <v>185.53</v>
      </c>
      <c r="G17929" s="3">
        <v>383</v>
      </c>
      <c r="H17929" s="3">
        <v>1.8552999999999999</v>
      </c>
      <c r="I17929" s="3">
        <v>8.7199100000000005</v>
      </c>
      <c r="J17929" s="3">
        <v>196.10521</v>
      </c>
      <c r="K17929" s="3">
        <v>301.70032307692304</v>
      </c>
      <c r="L17929" s="4">
        <v>0.34999999999999992</v>
      </c>
    </row>
    <row r="17930" spans="1:12" x14ac:dyDescent="0.35">
      <c r="A17930" s="1" t="s">
        <v>30106</v>
      </c>
      <c r="B17930" t="s">
        <v>30107</v>
      </c>
      <c r="C17930" t="s">
        <v>34</v>
      </c>
      <c r="D17930" t="s">
        <v>35</v>
      </c>
      <c r="E17930">
        <v>1</v>
      </c>
      <c r="F17930" s="2">
        <v>145.63</v>
      </c>
      <c r="G17930" s="3">
        <v>301</v>
      </c>
      <c r="H17930" s="3">
        <v>1.4562999999999999</v>
      </c>
      <c r="I17930" s="3">
        <v>6.8446099999999994</v>
      </c>
      <c r="J17930" s="3">
        <v>153.93090999999998</v>
      </c>
      <c r="K17930" s="3">
        <v>236.81678461538459</v>
      </c>
      <c r="L17930" s="4">
        <v>0.35000000000000003</v>
      </c>
    </row>
    <row r="17931" spans="1:12" x14ac:dyDescent="0.35">
      <c r="A17931" s="1" t="s">
        <v>30108</v>
      </c>
      <c r="B17931" t="s">
        <v>30109</v>
      </c>
      <c r="C17931" t="s">
        <v>34</v>
      </c>
      <c r="D17931" t="s">
        <v>35</v>
      </c>
      <c r="E17931">
        <v>1</v>
      </c>
      <c r="F17931" s="2">
        <v>57.19</v>
      </c>
      <c r="G17931" s="3">
        <v>118</v>
      </c>
      <c r="H17931" s="3">
        <v>0.57189999999999996</v>
      </c>
      <c r="I17931" s="3">
        <v>2.6879299999999997</v>
      </c>
      <c r="J17931" s="3">
        <v>60.449829999999999</v>
      </c>
      <c r="K17931" s="3">
        <v>92.999738461538456</v>
      </c>
      <c r="L17931" s="4">
        <v>0.35</v>
      </c>
    </row>
    <row r="17932" spans="1:12" x14ac:dyDescent="0.35">
      <c r="A17932" s="1" t="s">
        <v>30110</v>
      </c>
      <c r="B17932" t="s">
        <v>30111</v>
      </c>
      <c r="C17932" t="s">
        <v>13</v>
      </c>
      <c r="D17932" t="s">
        <v>14</v>
      </c>
      <c r="E17932">
        <v>1</v>
      </c>
      <c r="F17932" s="2">
        <v>212.38</v>
      </c>
      <c r="G17932" s="3">
        <v>438</v>
      </c>
      <c r="H17932" s="3">
        <v>2.1238000000000001</v>
      </c>
      <c r="I17932" s="3">
        <v>9.9818599999999993</v>
      </c>
      <c r="J17932" s="3">
        <v>224.48566</v>
      </c>
      <c r="K17932" s="3">
        <v>345.36255384615384</v>
      </c>
      <c r="L17932" s="4">
        <v>0.35000000000000003</v>
      </c>
    </row>
    <row r="17933" spans="1:12" x14ac:dyDescent="0.35">
      <c r="A17933" s="1" t="s">
        <v>30112</v>
      </c>
      <c r="B17933" t="s">
        <v>27401</v>
      </c>
      <c r="C17933" t="s">
        <v>34</v>
      </c>
      <c r="D17933" t="s">
        <v>35</v>
      </c>
      <c r="E17933">
        <v>1</v>
      </c>
      <c r="F17933" s="2">
        <v>9165.42</v>
      </c>
      <c r="G17933" s="3">
        <v>18898</v>
      </c>
      <c r="H17933" s="3">
        <v>91.654200000000003</v>
      </c>
      <c r="I17933" s="3">
        <v>430.77474000000001</v>
      </c>
      <c r="J17933" s="3">
        <v>9687.8489400000017</v>
      </c>
      <c r="K17933" s="3">
        <v>14904.382984615386</v>
      </c>
      <c r="L17933" s="4">
        <v>0.34999999999999992</v>
      </c>
    </row>
    <row r="17934" spans="1:12" x14ac:dyDescent="0.35">
      <c r="A17934" s="1" t="s">
        <v>30113</v>
      </c>
      <c r="B17934" t="s">
        <v>30114</v>
      </c>
      <c r="C17934" t="s">
        <v>34</v>
      </c>
      <c r="D17934" t="s">
        <v>35</v>
      </c>
      <c r="E17934">
        <v>1</v>
      </c>
      <c r="F17934" s="2">
        <v>24.6</v>
      </c>
      <c r="G17934" s="3">
        <v>51</v>
      </c>
      <c r="H17934" s="3">
        <v>0.24600000000000002</v>
      </c>
      <c r="I17934" s="3">
        <v>1.1562000000000001</v>
      </c>
      <c r="J17934" s="3">
        <v>26.002200000000002</v>
      </c>
      <c r="K17934" s="3">
        <v>40.003384615384618</v>
      </c>
      <c r="L17934" s="4">
        <v>0.35</v>
      </c>
    </row>
    <row r="17935" spans="1:12" x14ac:dyDescent="0.35">
      <c r="A17935" s="1" t="s">
        <v>30115</v>
      </c>
      <c r="B17935" t="s">
        <v>29214</v>
      </c>
      <c r="C17935" t="s">
        <v>34</v>
      </c>
      <c r="D17935" t="s">
        <v>35</v>
      </c>
      <c r="E17935">
        <v>1</v>
      </c>
      <c r="F17935" s="2">
        <v>1961.47</v>
      </c>
      <c r="G17935" s="3">
        <v>4045</v>
      </c>
      <c r="H17935" s="3">
        <v>19.614699999999999</v>
      </c>
      <c r="I17935" s="3">
        <v>92.189090000000007</v>
      </c>
      <c r="J17935" s="3">
        <v>2073.2737900000002</v>
      </c>
      <c r="K17935" s="3">
        <v>3189.6519846153847</v>
      </c>
      <c r="L17935" s="4">
        <v>0.35</v>
      </c>
    </row>
    <row r="17936" spans="1:12" x14ac:dyDescent="0.35">
      <c r="A17936" s="1" t="s">
        <v>30116</v>
      </c>
      <c r="B17936" t="s">
        <v>29931</v>
      </c>
      <c r="C17936" t="s">
        <v>13</v>
      </c>
      <c r="D17936" t="s">
        <v>14</v>
      </c>
      <c r="E17936">
        <v>1</v>
      </c>
      <c r="F17936" s="2">
        <v>27.94</v>
      </c>
      <c r="G17936" s="3">
        <v>58</v>
      </c>
      <c r="H17936" s="3">
        <v>0.27940000000000004</v>
      </c>
      <c r="I17936" s="3">
        <v>1.31318</v>
      </c>
      <c r="J17936" s="3">
        <v>29.532579999999999</v>
      </c>
      <c r="K17936" s="3">
        <v>45.434738461538458</v>
      </c>
      <c r="L17936" s="4">
        <v>0.35</v>
      </c>
    </row>
    <row r="17937" spans="1:12" x14ac:dyDescent="0.35">
      <c r="A17937" s="1" t="s">
        <v>30117</v>
      </c>
      <c r="B17937" t="s">
        <v>30118</v>
      </c>
      <c r="C17937" t="s">
        <v>34</v>
      </c>
      <c r="D17937" t="s">
        <v>35</v>
      </c>
      <c r="E17937">
        <v>1</v>
      </c>
      <c r="F17937" s="2">
        <v>217.14</v>
      </c>
      <c r="G17937" s="3">
        <v>448</v>
      </c>
      <c r="H17937" s="3">
        <v>2.1713999999999998</v>
      </c>
      <c r="I17937" s="3">
        <v>10.205579999999999</v>
      </c>
      <c r="J17937" s="3">
        <v>229.51697999999999</v>
      </c>
      <c r="K17937" s="3">
        <v>353.10304615384615</v>
      </c>
      <c r="L17937" s="4">
        <v>0.35000000000000003</v>
      </c>
    </row>
    <row r="17938" spans="1:12" x14ac:dyDescent="0.35">
      <c r="A17938" s="1" t="s">
        <v>30119</v>
      </c>
      <c r="B17938" t="s">
        <v>30120</v>
      </c>
      <c r="C17938" t="s">
        <v>34</v>
      </c>
      <c r="D17938" t="s">
        <v>35</v>
      </c>
      <c r="E17938">
        <v>1</v>
      </c>
      <c r="F17938" s="2">
        <v>27.93</v>
      </c>
      <c r="G17938" s="3">
        <v>58</v>
      </c>
      <c r="H17938" s="3">
        <v>0.27929999999999999</v>
      </c>
      <c r="I17938" s="3">
        <v>1.31271</v>
      </c>
      <c r="J17938" s="3">
        <v>29.522009999999998</v>
      </c>
      <c r="K17938" s="3">
        <v>45.418476923076916</v>
      </c>
      <c r="L17938" s="4">
        <v>0.34999999999999992</v>
      </c>
    </row>
    <row r="17939" spans="1:12" x14ac:dyDescent="0.35">
      <c r="A17939" s="1" t="s">
        <v>30121</v>
      </c>
      <c r="B17939" t="s">
        <v>1571</v>
      </c>
      <c r="C17939" t="s">
        <v>34</v>
      </c>
      <c r="D17939" t="s">
        <v>35</v>
      </c>
      <c r="E17939">
        <v>1</v>
      </c>
      <c r="F17939" s="2">
        <v>18164.52</v>
      </c>
      <c r="G17939" s="3">
        <v>37453</v>
      </c>
      <c r="H17939" s="3">
        <v>181.64520000000002</v>
      </c>
      <c r="I17939" s="3">
        <v>853.73244</v>
      </c>
      <c r="J17939" s="3">
        <v>19199.897639999999</v>
      </c>
      <c r="K17939" s="3">
        <v>29538.30406153846</v>
      </c>
      <c r="L17939" s="4">
        <v>0.35</v>
      </c>
    </row>
    <row r="17940" spans="1:12" x14ac:dyDescent="0.35">
      <c r="A17940" s="1" t="s">
        <v>30122</v>
      </c>
      <c r="B17940" t="s">
        <v>30123</v>
      </c>
      <c r="C17940" t="s">
        <v>34</v>
      </c>
      <c r="D17940" t="s">
        <v>35</v>
      </c>
      <c r="E17940">
        <v>1</v>
      </c>
      <c r="F17940" s="2">
        <v>25.93</v>
      </c>
      <c r="G17940" s="3">
        <v>54</v>
      </c>
      <c r="H17940" s="3">
        <v>0.25929999999999997</v>
      </c>
      <c r="I17940" s="3">
        <v>1.21871</v>
      </c>
      <c r="J17940" s="3">
        <v>27.408010000000001</v>
      </c>
      <c r="K17940" s="3">
        <v>42.166169230769228</v>
      </c>
      <c r="L17940" s="4">
        <v>0.34999999999999992</v>
      </c>
    </row>
    <row r="17941" spans="1:12" x14ac:dyDescent="0.35">
      <c r="A17941" s="1" t="s">
        <v>30124</v>
      </c>
      <c r="B17941" t="s">
        <v>30125</v>
      </c>
      <c r="C17941" t="s">
        <v>34</v>
      </c>
      <c r="D17941" t="s">
        <v>35</v>
      </c>
      <c r="E17941">
        <v>1</v>
      </c>
      <c r="F17941" s="2">
        <v>404.3</v>
      </c>
      <c r="G17941" s="3">
        <v>834</v>
      </c>
      <c r="H17941" s="3">
        <v>4.0430000000000001</v>
      </c>
      <c r="I17941" s="3">
        <v>19.002100000000002</v>
      </c>
      <c r="J17941" s="3">
        <v>427.3451</v>
      </c>
      <c r="K17941" s="3">
        <v>657.45399999999995</v>
      </c>
      <c r="L17941" s="4">
        <v>0.34999999999999992</v>
      </c>
    </row>
    <row r="17942" spans="1:12" x14ac:dyDescent="0.35">
      <c r="A17942" s="1" t="s">
        <v>30126</v>
      </c>
      <c r="B17942" t="s">
        <v>30127</v>
      </c>
      <c r="C17942" t="s">
        <v>34</v>
      </c>
      <c r="D17942" t="s">
        <v>35</v>
      </c>
      <c r="E17942">
        <v>1</v>
      </c>
      <c r="F17942" s="2">
        <v>19.28</v>
      </c>
      <c r="G17942" s="3">
        <v>40</v>
      </c>
      <c r="H17942" s="3">
        <v>0.19280000000000003</v>
      </c>
      <c r="I17942" s="3">
        <v>0.90616000000000008</v>
      </c>
      <c r="J17942" s="3">
        <v>20.378959999999999</v>
      </c>
      <c r="K17942" s="3">
        <v>31.352246153846153</v>
      </c>
      <c r="L17942" s="4">
        <v>0.35</v>
      </c>
    </row>
    <row r="17943" spans="1:12" x14ac:dyDescent="0.35">
      <c r="A17943" s="1" t="s">
        <v>30128</v>
      </c>
      <c r="B17943" t="s">
        <v>30129</v>
      </c>
      <c r="C17943" t="s">
        <v>34</v>
      </c>
      <c r="D17943" t="s">
        <v>35</v>
      </c>
      <c r="E17943">
        <v>1</v>
      </c>
      <c r="F17943" s="2">
        <v>172.23</v>
      </c>
      <c r="G17943" s="3">
        <v>356</v>
      </c>
      <c r="H17943" s="3">
        <v>1.7222999999999999</v>
      </c>
      <c r="I17943" s="3">
        <v>8.094809999999999</v>
      </c>
      <c r="J17943" s="3">
        <v>182.04710999999998</v>
      </c>
      <c r="K17943" s="3">
        <v>280.07247692307686</v>
      </c>
      <c r="L17943" s="4">
        <v>0.34999999999999992</v>
      </c>
    </row>
    <row r="17944" spans="1:12" x14ac:dyDescent="0.35">
      <c r="A17944" s="1" t="s">
        <v>30130</v>
      </c>
      <c r="B17944" t="s">
        <v>30131</v>
      </c>
      <c r="C17944" t="s">
        <v>13</v>
      </c>
      <c r="D17944" t="s">
        <v>14</v>
      </c>
      <c r="E17944">
        <v>1</v>
      </c>
      <c r="F17944" s="2">
        <v>22.52</v>
      </c>
      <c r="G17944" s="3">
        <v>47</v>
      </c>
      <c r="H17944" s="3">
        <v>0.22520000000000001</v>
      </c>
      <c r="I17944" s="3">
        <v>1.05844</v>
      </c>
      <c r="J17944" s="3">
        <v>23.803640000000001</v>
      </c>
      <c r="K17944" s="3">
        <v>36.620984615384614</v>
      </c>
      <c r="L17944" s="4">
        <v>0.34999999999999992</v>
      </c>
    </row>
    <row r="17945" spans="1:12" x14ac:dyDescent="0.35">
      <c r="A17945" s="1" t="s">
        <v>30132</v>
      </c>
      <c r="B17945" t="s">
        <v>28602</v>
      </c>
      <c r="C17945" t="s">
        <v>34</v>
      </c>
      <c r="D17945" t="s">
        <v>35</v>
      </c>
      <c r="E17945">
        <v>1</v>
      </c>
      <c r="F17945" s="2">
        <v>4.16</v>
      </c>
      <c r="G17945" s="3">
        <v>9</v>
      </c>
      <c r="H17945" s="3">
        <v>4.1600000000000005E-2</v>
      </c>
      <c r="I17945" s="3">
        <v>0.19552</v>
      </c>
      <c r="J17945" s="3">
        <v>4.3971200000000001</v>
      </c>
      <c r="K17945" s="3">
        <v>6.7648000000000001</v>
      </c>
      <c r="L17945" s="4">
        <v>0.35</v>
      </c>
    </row>
    <row r="17946" spans="1:12" x14ac:dyDescent="0.35">
      <c r="A17946" s="1" t="s">
        <v>30133</v>
      </c>
      <c r="B17946" t="s">
        <v>30134</v>
      </c>
      <c r="C17946" t="s">
        <v>34</v>
      </c>
      <c r="D17946" t="s">
        <v>35</v>
      </c>
      <c r="E17946">
        <v>1</v>
      </c>
      <c r="F17946" s="2">
        <v>107.5</v>
      </c>
      <c r="G17946" s="3">
        <v>222</v>
      </c>
      <c r="H17946" s="3">
        <v>1.075</v>
      </c>
      <c r="I17946" s="3">
        <v>5.0525000000000002</v>
      </c>
      <c r="J17946" s="3">
        <v>113.6275</v>
      </c>
      <c r="K17946" s="3">
        <v>174.81153846153845</v>
      </c>
      <c r="L17946" s="4">
        <v>0.35</v>
      </c>
    </row>
    <row r="17947" spans="1:12" x14ac:dyDescent="0.35">
      <c r="A17947" s="1" t="s">
        <v>30135</v>
      </c>
      <c r="B17947" t="s">
        <v>30136</v>
      </c>
      <c r="C17947" t="s">
        <v>34</v>
      </c>
      <c r="D17947" t="s">
        <v>35</v>
      </c>
      <c r="E17947">
        <v>1</v>
      </c>
      <c r="F17947" s="2">
        <v>18.62</v>
      </c>
      <c r="G17947" s="3">
        <v>39</v>
      </c>
      <c r="H17947" s="3">
        <v>0.1862</v>
      </c>
      <c r="I17947" s="3">
        <v>0.87514000000000003</v>
      </c>
      <c r="J17947" s="3">
        <v>19.681339999999999</v>
      </c>
      <c r="K17947" s="3">
        <v>30.278984615384612</v>
      </c>
      <c r="L17947" s="4">
        <v>0.35</v>
      </c>
    </row>
    <row r="17948" spans="1:12" x14ac:dyDescent="0.35">
      <c r="A17948" s="1" t="s">
        <v>30137</v>
      </c>
      <c r="B17948" t="s">
        <v>30138</v>
      </c>
      <c r="C17948" t="s">
        <v>34</v>
      </c>
      <c r="D17948" t="s">
        <v>35</v>
      </c>
      <c r="E17948">
        <v>1</v>
      </c>
      <c r="F17948" s="2">
        <v>36.549999999999997</v>
      </c>
      <c r="G17948" s="3">
        <v>76</v>
      </c>
      <c r="H17948" s="3">
        <v>0.36549999999999999</v>
      </c>
      <c r="I17948" s="3">
        <v>1.7178499999999999</v>
      </c>
      <c r="J17948" s="3">
        <v>38.633349999999993</v>
      </c>
      <c r="K17948" s="3">
        <v>59.435923076923061</v>
      </c>
      <c r="L17948" s="4">
        <v>0.34999999999999992</v>
      </c>
    </row>
    <row r="17949" spans="1:12" x14ac:dyDescent="0.35">
      <c r="A17949" s="1" t="s">
        <v>30139</v>
      </c>
      <c r="B17949" t="s">
        <v>30140</v>
      </c>
      <c r="C17949" t="s">
        <v>34</v>
      </c>
      <c r="D17949" t="s">
        <v>35</v>
      </c>
      <c r="E17949">
        <v>1</v>
      </c>
      <c r="F17949" s="2">
        <v>311.87</v>
      </c>
      <c r="G17949" s="3">
        <v>644</v>
      </c>
      <c r="H17949" s="3">
        <v>3.1187</v>
      </c>
      <c r="I17949" s="3">
        <v>14.65789</v>
      </c>
      <c r="J17949" s="3">
        <v>329.64659</v>
      </c>
      <c r="K17949" s="3">
        <v>507.14859999999999</v>
      </c>
      <c r="L17949" s="4">
        <v>0.35</v>
      </c>
    </row>
    <row r="17950" spans="1:12" x14ac:dyDescent="0.35">
      <c r="A17950" s="1" t="s">
        <v>30141</v>
      </c>
      <c r="B17950" t="s">
        <v>30142</v>
      </c>
      <c r="C17950" t="s">
        <v>34</v>
      </c>
      <c r="D17950" t="s">
        <v>35</v>
      </c>
      <c r="E17950">
        <v>1</v>
      </c>
      <c r="F17950" s="2">
        <v>207</v>
      </c>
      <c r="G17950" s="3">
        <v>427</v>
      </c>
      <c r="H17950" s="3">
        <v>2.0699999999999998</v>
      </c>
      <c r="I17950" s="3">
        <v>9.7289999999999992</v>
      </c>
      <c r="J17950" s="3">
        <v>218.79899999999998</v>
      </c>
      <c r="K17950" s="3">
        <v>336.61384615384611</v>
      </c>
      <c r="L17950" s="4">
        <v>0.35</v>
      </c>
    </row>
    <row r="17951" spans="1:12" x14ac:dyDescent="0.35">
      <c r="A17951" s="1" t="s">
        <v>30143</v>
      </c>
      <c r="B17951" t="s">
        <v>28236</v>
      </c>
      <c r="C17951" t="s">
        <v>34</v>
      </c>
      <c r="D17951" t="s">
        <v>35</v>
      </c>
      <c r="E17951">
        <v>1</v>
      </c>
      <c r="F17951" s="2">
        <v>14134.23</v>
      </c>
      <c r="G17951" s="3">
        <v>29143</v>
      </c>
      <c r="H17951" s="3">
        <v>141.34229999999999</v>
      </c>
      <c r="I17951" s="3">
        <v>664.30880999999999</v>
      </c>
      <c r="J17951" s="3">
        <v>14939.88111</v>
      </c>
      <c r="K17951" s="3">
        <v>22984.432476923077</v>
      </c>
      <c r="L17951" s="4">
        <v>0.35</v>
      </c>
    </row>
    <row r="17952" spans="1:12" x14ac:dyDescent="0.35">
      <c r="A17952" s="1" t="s">
        <v>30144</v>
      </c>
      <c r="B17952" t="s">
        <v>30145</v>
      </c>
      <c r="C17952" t="s">
        <v>34</v>
      </c>
      <c r="D17952" t="s">
        <v>35</v>
      </c>
      <c r="E17952">
        <v>1</v>
      </c>
      <c r="F17952" s="2">
        <v>37.549999999999997</v>
      </c>
      <c r="G17952" s="3">
        <v>78</v>
      </c>
      <c r="H17952" s="3">
        <v>0.3755</v>
      </c>
      <c r="I17952" s="3">
        <v>1.7648499999999998</v>
      </c>
      <c r="J17952" s="3">
        <v>39.690350000000002</v>
      </c>
      <c r="K17952" s="3">
        <v>61.062076923076923</v>
      </c>
      <c r="L17952" s="4">
        <v>0.35</v>
      </c>
    </row>
    <row r="17953" spans="1:12" x14ac:dyDescent="0.35">
      <c r="A17953" s="1" t="s">
        <v>30146</v>
      </c>
      <c r="B17953" t="s">
        <v>30147</v>
      </c>
      <c r="C17953" t="s">
        <v>34</v>
      </c>
      <c r="D17953" t="s">
        <v>35</v>
      </c>
      <c r="E17953">
        <v>1</v>
      </c>
      <c r="F17953" s="2">
        <v>178.13</v>
      </c>
      <c r="G17953" s="3">
        <v>368</v>
      </c>
      <c r="H17953" s="3">
        <v>1.7812999999999999</v>
      </c>
      <c r="I17953" s="3">
        <v>8.3721099999999993</v>
      </c>
      <c r="J17953" s="3">
        <v>188.28340999999998</v>
      </c>
      <c r="K17953" s="3">
        <v>289.66678461538459</v>
      </c>
      <c r="L17953" s="4">
        <v>0.35000000000000003</v>
      </c>
    </row>
    <row r="17954" spans="1:12" x14ac:dyDescent="0.35">
      <c r="A17954" s="1" t="s">
        <v>30148</v>
      </c>
      <c r="B17954" t="s">
        <v>30149</v>
      </c>
      <c r="C17954" t="s">
        <v>34</v>
      </c>
      <c r="D17954" t="s">
        <v>35</v>
      </c>
      <c r="E17954">
        <v>1</v>
      </c>
      <c r="F17954" s="2">
        <v>65.83</v>
      </c>
      <c r="G17954" s="3">
        <v>136</v>
      </c>
      <c r="H17954" s="3">
        <v>0.6583</v>
      </c>
      <c r="I17954" s="3">
        <v>3.0940099999999999</v>
      </c>
      <c r="J17954" s="3">
        <v>69.582309999999993</v>
      </c>
      <c r="K17954" s="3">
        <v>107.04970769230768</v>
      </c>
      <c r="L17954" s="4">
        <v>0.35</v>
      </c>
    </row>
    <row r="17955" spans="1:12" x14ac:dyDescent="0.35">
      <c r="A17955" s="1">
        <v>8297</v>
      </c>
      <c r="B17955" t="s">
        <v>30150</v>
      </c>
      <c r="C17955" t="s">
        <v>34</v>
      </c>
      <c r="D17955" t="s">
        <v>35</v>
      </c>
      <c r="E17955">
        <v>1</v>
      </c>
      <c r="F17955" s="2">
        <v>42.87</v>
      </c>
      <c r="G17955" s="3">
        <v>89</v>
      </c>
      <c r="H17955" s="3">
        <v>0.42869999999999997</v>
      </c>
      <c r="I17955" s="3">
        <v>2.0148899999999998</v>
      </c>
      <c r="J17955" s="3">
        <v>45.313589999999998</v>
      </c>
      <c r="K17955" s="3">
        <v>69.713215384615381</v>
      </c>
      <c r="L17955" s="4">
        <v>0.35</v>
      </c>
    </row>
    <row r="17956" spans="1:12" x14ac:dyDescent="0.35">
      <c r="A17956" s="1" t="s">
        <v>30151</v>
      </c>
      <c r="B17956" t="s">
        <v>29744</v>
      </c>
      <c r="C17956" t="s">
        <v>34</v>
      </c>
      <c r="D17956" t="s">
        <v>35</v>
      </c>
      <c r="E17956">
        <v>1</v>
      </c>
      <c r="F17956" s="2">
        <v>860</v>
      </c>
      <c r="G17956" s="3">
        <v>1774</v>
      </c>
      <c r="H17956" s="3">
        <v>8.6</v>
      </c>
      <c r="I17956" s="3">
        <v>40.42</v>
      </c>
      <c r="J17956" s="3">
        <v>909.02</v>
      </c>
      <c r="K17956" s="3">
        <v>1398.4923076923076</v>
      </c>
      <c r="L17956" s="4">
        <v>0.35</v>
      </c>
    </row>
    <row r="17957" spans="1:12" x14ac:dyDescent="0.35">
      <c r="A17957" s="1" t="s">
        <v>30152</v>
      </c>
      <c r="B17957" t="s">
        <v>30153</v>
      </c>
      <c r="C17957" t="s">
        <v>34</v>
      </c>
      <c r="D17957" t="s">
        <v>35</v>
      </c>
      <c r="E17957">
        <v>1</v>
      </c>
      <c r="F17957" s="2">
        <v>99.08</v>
      </c>
      <c r="G17957" s="3">
        <v>205</v>
      </c>
      <c r="H17957" s="3">
        <v>0.99080000000000001</v>
      </c>
      <c r="I17957" s="3">
        <v>4.6567600000000002</v>
      </c>
      <c r="J17957" s="3">
        <v>104.72756</v>
      </c>
      <c r="K17957" s="3">
        <v>161.11932307692305</v>
      </c>
      <c r="L17957" s="4">
        <v>0.34999999999999992</v>
      </c>
    </row>
    <row r="17958" spans="1:12" x14ac:dyDescent="0.35">
      <c r="A17958" s="1" t="s">
        <v>30154</v>
      </c>
      <c r="B17958" t="s">
        <v>6138</v>
      </c>
      <c r="C17958" t="s">
        <v>34</v>
      </c>
      <c r="D17958" t="s">
        <v>35</v>
      </c>
      <c r="E17958">
        <v>1</v>
      </c>
      <c r="F17958" s="2">
        <v>171.57</v>
      </c>
      <c r="G17958" s="3">
        <v>354</v>
      </c>
      <c r="H17958" s="3">
        <v>1.7157</v>
      </c>
      <c r="I17958" s="3">
        <v>8.0637899999999991</v>
      </c>
      <c r="J17958" s="3">
        <v>181.34949</v>
      </c>
      <c r="K17958" s="3">
        <v>278.99921538461535</v>
      </c>
      <c r="L17958" s="4">
        <v>0.34999999999999992</v>
      </c>
    </row>
    <row r="17959" spans="1:12" x14ac:dyDescent="0.35">
      <c r="A17959" s="1" t="s">
        <v>30155</v>
      </c>
      <c r="B17959" t="s">
        <v>30156</v>
      </c>
      <c r="C17959" t="s">
        <v>34</v>
      </c>
      <c r="D17959" t="s">
        <v>35</v>
      </c>
      <c r="E17959">
        <v>1</v>
      </c>
      <c r="F17959" s="2">
        <v>458.55</v>
      </c>
      <c r="G17959" s="3">
        <v>946</v>
      </c>
      <c r="H17959" s="3">
        <v>4.5855000000000006</v>
      </c>
      <c r="I17959" s="3">
        <v>21.551850000000002</v>
      </c>
      <c r="J17959" s="3">
        <v>484.68735000000004</v>
      </c>
      <c r="K17959" s="3">
        <v>745.67284615384619</v>
      </c>
      <c r="L17959" s="4">
        <v>0.35</v>
      </c>
    </row>
    <row r="17960" spans="1:12" x14ac:dyDescent="0.35">
      <c r="A17960" s="1" t="s">
        <v>30157</v>
      </c>
      <c r="B17960" t="s">
        <v>30158</v>
      </c>
      <c r="C17960" t="s">
        <v>34</v>
      </c>
      <c r="D17960" t="s">
        <v>35</v>
      </c>
      <c r="E17960">
        <v>1</v>
      </c>
      <c r="F17960" s="2">
        <v>25.37</v>
      </c>
      <c r="G17960" s="3">
        <v>53</v>
      </c>
      <c r="H17960" s="3">
        <v>0.25370000000000004</v>
      </c>
      <c r="I17960" s="3">
        <v>1.1923900000000001</v>
      </c>
      <c r="J17960" s="3">
        <v>26.816089999999999</v>
      </c>
      <c r="K17960" s="3">
        <v>41.255523076923076</v>
      </c>
      <c r="L17960" s="4">
        <v>0.35000000000000003</v>
      </c>
    </row>
    <row r="17961" spans="1:12" x14ac:dyDescent="0.35">
      <c r="A17961" s="1" t="s">
        <v>30159</v>
      </c>
      <c r="B17961" t="s">
        <v>30160</v>
      </c>
      <c r="C17961" t="s">
        <v>13</v>
      </c>
      <c r="D17961" t="s">
        <v>14</v>
      </c>
      <c r="E17961">
        <v>1</v>
      </c>
      <c r="F17961" s="2">
        <v>153.41</v>
      </c>
      <c r="G17961" s="3">
        <v>317</v>
      </c>
      <c r="H17961" s="3">
        <v>1.5341</v>
      </c>
      <c r="I17961" s="3">
        <v>7.2102699999999995</v>
      </c>
      <c r="J17961" s="3">
        <v>162.15437</v>
      </c>
      <c r="K17961" s="3">
        <v>249.46826153846152</v>
      </c>
      <c r="L17961" s="4">
        <v>0.34999999999999992</v>
      </c>
    </row>
    <row r="17962" spans="1:12" x14ac:dyDescent="0.35">
      <c r="A17962" s="1" t="s">
        <v>30161</v>
      </c>
      <c r="B17962" t="s">
        <v>30162</v>
      </c>
      <c r="C17962" t="s">
        <v>34</v>
      </c>
      <c r="D17962" t="s">
        <v>35</v>
      </c>
      <c r="E17962">
        <v>1</v>
      </c>
      <c r="F17962" s="2">
        <v>7.98</v>
      </c>
      <c r="G17962" s="3">
        <v>17</v>
      </c>
      <c r="H17962" s="3">
        <v>7.980000000000001E-2</v>
      </c>
      <c r="I17962" s="3">
        <v>0.37506</v>
      </c>
      <c r="J17962" s="3">
        <v>8.4348600000000005</v>
      </c>
      <c r="K17962" s="3">
        <v>12.976707692307693</v>
      </c>
      <c r="L17962" s="4">
        <v>0.35000000000000003</v>
      </c>
    </row>
    <row r="17963" spans="1:12" x14ac:dyDescent="0.35">
      <c r="A17963" s="1" t="s">
        <v>30163</v>
      </c>
      <c r="B17963" t="s">
        <v>28236</v>
      </c>
      <c r="C17963" t="s">
        <v>34</v>
      </c>
      <c r="D17963" t="s">
        <v>35</v>
      </c>
      <c r="E17963">
        <v>1</v>
      </c>
      <c r="F17963" s="2">
        <v>18084.330000000002</v>
      </c>
      <c r="G17963" s="3">
        <v>37288</v>
      </c>
      <c r="H17963" s="3">
        <v>180.84330000000003</v>
      </c>
      <c r="I17963" s="3">
        <v>849.96351000000004</v>
      </c>
      <c r="J17963" s="3">
        <v>19115.136810000004</v>
      </c>
      <c r="K17963" s="3">
        <v>29407.902784615388</v>
      </c>
      <c r="L17963" s="4">
        <v>0.34999999999999992</v>
      </c>
    </row>
    <row r="17964" spans="1:12" x14ac:dyDescent="0.35">
      <c r="A17964" s="1" t="s">
        <v>30164</v>
      </c>
      <c r="B17964" t="s">
        <v>30165</v>
      </c>
      <c r="C17964" t="s">
        <v>34</v>
      </c>
      <c r="D17964" t="s">
        <v>35</v>
      </c>
      <c r="E17964">
        <v>1</v>
      </c>
      <c r="F17964" s="2">
        <v>39.229999999999997</v>
      </c>
      <c r="G17964" s="3">
        <v>81</v>
      </c>
      <c r="H17964" s="3">
        <v>0.39229999999999998</v>
      </c>
      <c r="I17964" s="3">
        <v>1.8438099999999999</v>
      </c>
      <c r="J17964" s="3">
        <v>41.466109999999993</v>
      </c>
      <c r="K17964" s="3">
        <v>63.794015384615371</v>
      </c>
      <c r="L17964" s="4">
        <v>0.35</v>
      </c>
    </row>
    <row r="17965" spans="1:12" x14ac:dyDescent="0.35">
      <c r="A17965" s="1" t="s">
        <v>30166</v>
      </c>
      <c r="B17965" t="s">
        <v>30167</v>
      </c>
      <c r="C17965" t="s">
        <v>363</v>
      </c>
      <c r="D17965" t="s">
        <v>364</v>
      </c>
      <c r="E17965">
        <v>1</v>
      </c>
      <c r="F17965" s="2">
        <v>710.49</v>
      </c>
      <c r="G17965" s="3">
        <v>1465</v>
      </c>
      <c r="H17965" s="3">
        <v>7.1049000000000007</v>
      </c>
      <c r="I17965" s="3">
        <v>33.393030000000003</v>
      </c>
      <c r="J17965" s="3">
        <v>750.98793000000001</v>
      </c>
      <c r="K17965" s="3">
        <v>1155.3660461538461</v>
      </c>
      <c r="L17965" s="4">
        <v>0.35</v>
      </c>
    </row>
    <row r="17966" spans="1:12" x14ac:dyDescent="0.35">
      <c r="A17966" s="1" t="s">
        <v>30168</v>
      </c>
      <c r="B17966" t="s">
        <v>30169</v>
      </c>
      <c r="C17966" t="s">
        <v>13</v>
      </c>
      <c r="D17966" t="s">
        <v>14</v>
      </c>
      <c r="E17966">
        <v>1</v>
      </c>
      <c r="F17966" s="2">
        <v>66.459999999999994</v>
      </c>
      <c r="G17966" s="3">
        <v>138</v>
      </c>
      <c r="H17966" s="3">
        <v>0.66459999999999997</v>
      </c>
      <c r="I17966" s="3">
        <v>3.1236199999999998</v>
      </c>
      <c r="J17966" s="3">
        <v>70.248219999999989</v>
      </c>
      <c r="K17966" s="3">
        <v>108.0741846153846</v>
      </c>
      <c r="L17966" s="4">
        <v>0.35</v>
      </c>
    </row>
    <row r="17967" spans="1:12" x14ac:dyDescent="0.35">
      <c r="A17967" s="1" t="s">
        <v>30170</v>
      </c>
      <c r="B17967" t="s">
        <v>30171</v>
      </c>
      <c r="C17967" t="s">
        <v>34</v>
      </c>
      <c r="D17967" t="s">
        <v>35</v>
      </c>
      <c r="E17967">
        <v>1</v>
      </c>
      <c r="F17967" s="2">
        <v>26.6</v>
      </c>
      <c r="G17967" s="3">
        <v>55</v>
      </c>
      <c r="H17967" s="3">
        <v>0.26600000000000001</v>
      </c>
      <c r="I17967" s="3">
        <v>1.2502</v>
      </c>
      <c r="J17967" s="3">
        <v>28.116199999999999</v>
      </c>
      <c r="K17967" s="3">
        <v>43.255692307692307</v>
      </c>
      <c r="L17967" s="4">
        <v>0.35000000000000003</v>
      </c>
    </row>
    <row r="17968" spans="1:12" x14ac:dyDescent="0.35">
      <c r="A17968" s="1" t="s">
        <v>30172</v>
      </c>
      <c r="B17968" t="s">
        <v>30173</v>
      </c>
      <c r="C17968" t="s">
        <v>34</v>
      </c>
      <c r="D17968" t="s">
        <v>35</v>
      </c>
      <c r="E17968">
        <v>1</v>
      </c>
      <c r="F17968" s="2">
        <v>36.549999999999997</v>
      </c>
      <c r="G17968" s="3">
        <v>76</v>
      </c>
      <c r="H17968" s="3">
        <v>0.36549999999999999</v>
      </c>
      <c r="I17968" s="3">
        <v>1.7178499999999999</v>
      </c>
      <c r="J17968" s="3">
        <v>38.633349999999993</v>
      </c>
      <c r="K17968" s="3">
        <v>59.435923076923061</v>
      </c>
      <c r="L17968" s="4">
        <v>0.34999999999999992</v>
      </c>
    </row>
    <row r="17969" spans="1:12" x14ac:dyDescent="0.35">
      <c r="A17969" s="1" t="s">
        <v>30174</v>
      </c>
      <c r="B17969" t="s">
        <v>30175</v>
      </c>
      <c r="C17969" t="s">
        <v>34</v>
      </c>
      <c r="D17969" t="s">
        <v>35</v>
      </c>
      <c r="E17969">
        <v>1</v>
      </c>
      <c r="F17969" s="2">
        <v>120.4</v>
      </c>
      <c r="G17969" s="3">
        <v>249</v>
      </c>
      <c r="H17969" s="3">
        <v>1.2040000000000002</v>
      </c>
      <c r="I17969" s="3">
        <v>5.6588000000000003</v>
      </c>
      <c r="J17969" s="3">
        <v>127.2628</v>
      </c>
      <c r="K17969" s="3">
        <v>195.78892307692306</v>
      </c>
      <c r="L17969" s="4">
        <v>0.34999999999999992</v>
      </c>
    </row>
    <row r="17970" spans="1:12" x14ac:dyDescent="0.35">
      <c r="A17970" s="1" t="s">
        <v>30176</v>
      </c>
      <c r="B17970" t="s">
        <v>30177</v>
      </c>
      <c r="C17970" t="s">
        <v>34</v>
      </c>
      <c r="D17970" t="s">
        <v>35</v>
      </c>
      <c r="E17970">
        <v>1</v>
      </c>
      <c r="F17970" s="2">
        <v>839.27</v>
      </c>
      <c r="G17970" s="3">
        <v>1731</v>
      </c>
      <c r="H17970" s="3">
        <v>8.3926999999999996</v>
      </c>
      <c r="I17970" s="3">
        <v>39.445689999999999</v>
      </c>
      <c r="J17970" s="3">
        <v>887.10838999999999</v>
      </c>
      <c r="K17970" s="3">
        <v>1364.7821384615384</v>
      </c>
      <c r="L17970" s="4">
        <v>0.35</v>
      </c>
    </row>
    <row r="17971" spans="1:12" x14ac:dyDescent="0.35">
      <c r="A17971" s="1" t="s">
        <v>30178</v>
      </c>
      <c r="B17971" t="s">
        <v>30179</v>
      </c>
      <c r="C17971" t="s">
        <v>13</v>
      </c>
      <c r="D17971" t="s">
        <v>14</v>
      </c>
      <c r="E17971">
        <v>1</v>
      </c>
      <c r="F17971" s="2">
        <v>162.35</v>
      </c>
      <c r="G17971" s="3">
        <v>335</v>
      </c>
      <c r="H17971" s="3">
        <v>1.6234999999999999</v>
      </c>
      <c r="I17971" s="3">
        <v>7.6304499999999997</v>
      </c>
      <c r="J17971" s="3">
        <v>171.60395</v>
      </c>
      <c r="K17971" s="3">
        <v>264.00607692307693</v>
      </c>
      <c r="L17971" s="4">
        <v>0.35000000000000003</v>
      </c>
    </row>
    <row r="17972" spans="1:12" x14ac:dyDescent="0.35">
      <c r="A17972" s="1" t="s">
        <v>30180</v>
      </c>
      <c r="B17972" t="s">
        <v>30181</v>
      </c>
      <c r="C17972" t="s">
        <v>34</v>
      </c>
      <c r="D17972" t="s">
        <v>35</v>
      </c>
      <c r="E17972">
        <v>1</v>
      </c>
      <c r="F17972" s="2">
        <v>3.99</v>
      </c>
      <c r="G17972" s="3">
        <v>9</v>
      </c>
      <c r="H17972" s="3">
        <v>3.9900000000000005E-2</v>
      </c>
      <c r="I17972" s="3">
        <v>0.18753</v>
      </c>
      <c r="J17972" s="3">
        <v>4.2174300000000002</v>
      </c>
      <c r="K17972" s="3">
        <v>6.4883538461538466</v>
      </c>
      <c r="L17972" s="4">
        <v>0.35000000000000003</v>
      </c>
    </row>
    <row r="17973" spans="1:12" x14ac:dyDescent="0.35">
      <c r="A17973" s="1" t="s">
        <v>30182</v>
      </c>
      <c r="B17973" t="s">
        <v>30183</v>
      </c>
      <c r="C17973" t="s">
        <v>34</v>
      </c>
      <c r="D17973" t="s">
        <v>35</v>
      </c>
      <c r="E17973">
        <v>1</v>
      </c>
      <c r="F17973" s="2">
        <v>29.92</v>
      </c>
      <c r="G17973" s="3">
        <v>62</v>
      </c>
      <c r="H17973" s="3">
        <v>0.29920000000000002</v>
      </c>
      <c r="I17973" s="3">
        <v>1.4062400000000002</v>
      </c>
      <c r="J17973" s="3">
        <v>31.625440000000001</v>
      </c>
      <c r="K17973" s="3">
        <v>48.654523076923077</v>
      </c>
      <c r="L17973" s="4">
        <v>0.35</v>
      </c>
    </row>
    <row r="17974" spans="1:12" x14ac:dyDescent="0.35">
      <c r="A17974" s="1" t="s">
        <v>30184</v>
      </c>
      <c r="B17974" t="s">
        <v>29649</v>
      </c>
      <c r="C17974" t="s">
        <v>34</v>
      </c>
      <c r="D17974" t="s">
        <v>35</v>
      </c>
      <c r="E17974">
        <v>1</v>
      </c>
      <c r="F17974" s="2">
        <v>13.96</v>
      </c>
      <c r="G17974" s="3">
        <v>29</v>
      </c>
      <c r="H17974" s="3">
        <v>0.1396</v>
      </c>
      <c r="I17974" s="3">
        <v>0.65612000000000004</v>
      </c>
      <c r="J17974" s="3">
        <v>14.75572</v>
      </c>
      <c r="K17974" s="3">
        <v>22.701107692307691</v>
      </c>
      <c r="L17974" s="4">
        <v>0.34999999999999992</v>
      </c>
    </row>
    <row r="17975" spans="1:12" x14ac:dyDescent="0.35">
      <c r="A17975" s="1" t="s">
        <v>30185</v>
      </c>
      <c r="B17975" t="s">
        <v>30186</v>
      </c>
      <c r="C17975" t="s">
        <v>34</v>
      </c>
      <c r="D17975" t="s">
        <v>35</v>
      </c>
      <c r="E17975">
        <v>1</v>
      </c>
      <c r="F17975" s="2">
        <v>25.93</v>
      </c>
      <c r="G17975" s="3">
        <v>54</v>
      </c>
      <c r="H17975" s="3">
        <v>0.25929999999999997</v>
      </c>
      <c r="I17975" s="3">
        <v>1.21871</v>
      </c>
      <c r="J17975" s="3">
        <v>27.408010000000001</v>
      </c>
      <c r="K17975" s="3">
        <v>42.166169230769228</v>
      </c>
      <c r="L17975" s="4">
        <v>0.34999999999999992</v>
      </c>
    </row>
    <row r="17976" spans="1:12" x14ac:dyDescent="0.35">
      <c r="A17976" s="1" t="s">
        <v>30187</v>
      </c>
      <c r="B17976" t="s">
        <v>23384</v>
      </c>
      <c r="C17976" t="s">
        <v>34</v>
      </c>
      <c r="D17976" t="s">
        <v>35</v>
      </c>
      <c r="E17976">
        <v>1</v>
      </c>
      <c r="F17976" s="2">
        <v>11378.07</v>
      </c>
      <c r="G17976" s="3">
        <v>23460</v>
      </c>
      <c r="H17976" s="3">
        <v>113.7807</v>
      </c>
      <c r="I17976" s="3">
        <v>534.76928999999996</v>
      </c>
      <c r="J17976" s="3">
        <v>12026.619989999999</v>
      </c>
      <c r="K17976" s="3">
        <v>18502.492292307692</v>
      </c>
      <c r="L17976" s="4">
        <v>0.35000000000000003</v>
      </c>
    </row>
    <row r="17977" spans="1:12" x14ac:dyDescent="0.35">
      <c r="A17977" s="1" t="s">
        <v>30188</v>
      </c>
      <c r="B17977" t="s">
        <v>28971</v>
      </c>
      <c r="C17977" t="s">
        <v>34</v>
      </c>
      <c r="D17977" t="s">
        <v>35</v>
      </c>
      <c r="E17977">
        <v>1</v>
      </c>
      <c r="F17977" s="2">
        <v>11.9</v>
      </c>
      <c r="G17977" s="3">
        <v>25</v>
      </c>
      <c r="H17977" s="3">
        <v>0.11900000000000001</v>
      </c>
      <c r="I17977" s="3">
        <v>0.55930000000000002</v>
      </c>
      <c r="J17977" s="3">
        <v>12.5783</v>
      </c>
      <c r="K17977" s="3">
        <v>19.351230769230771</v>
      </c>
      <c r="L17977" s="4">
        <v>0.35000000000000003</v>
      </c>
    </row>
    <row r="17978" spans="1:12" x14ac:dyDescent="0.35">
      <c r="A17978" s="1" t="s">
        <v>30189</v>
      </c>
      <c r="B17978" t="s">
        <v>30190</v>
      </c>
      <c r="C17978" t="s">
        <v>34</v>
      </c>
      <c r="D17978" t="s">
        <v>35</v>
      </c>
      <c r="E17978">
        <v>1</v>
      </c>
      <c r="F17978" s="2">
        <v>331.65</v>
      </c>
      <c r="G17978" s="3">
        <v>684</v>
      </c>
      <c r="H17978" s="3">
        <v>3.3165</v>
      </c>
      <c r="I17978" s="3">
        <v>15.587549999999998</v>
      </c>
      <c r="J17978" s="3">
        <v>350.55405000000002</v>
      </c>
      <c r="K17978" s="3">
        <v>539.31392307692306</v>
      </c>
      <c r="L17978" s="4">
        <v>0.34999999999999992</v>
      </c>
    </row>
    <row r="17979" spans="1:12" x14ac:dyDescent="0.35">
      <c r="A17979" s="1" t="s">
        <v>30191</v>
      </c>
      <c r="B17979" t="s">
        <v>30192</v>
      </c>
      <c r="C17979" t="s">
        <v>34</v>
      </c>
      <c r="D17979" t="s">
        <v>35</v>
      </c>
      <c r="E17979">
        <v>1</v>
      </c>
      <c r="F17979" s="2">
        <v>924.5</v>
      </c>
      <c r="G17979" s="3">
        <v>1907</v>
      </c>
      <c r="H17979" s="3">
        <v>9.245000000000001</v>
      </c>
      <c r="I17979" s="3">
        <v>43.451500000000003</v>
      </c>
      <c r="J17979" s="3">
        <v>977.19650000000001</v>
      </c>
      <c r="K17979" s="3">
        <v>1503.3792307692308</v>
      </c>
      <c r="L17979" s="4">
        <v>0.35000000000000003</v>
      </c>
    </row>
    <row r="17980" spans="1:12" x14ac:dyDescent="0.35">
      <c r="A17980" s="1" t="s">
        <v>30193</v>
      </c>
      <c r="B17980" t="s">
        <v>30194</v>
      </c>
      <c r="C17980" t="s">
        <v>34</v>
      </c>
      <c r="D17980" t="s">
        <v>35</v>
      </c>
      <c r="E17980">
        <v>1</v>
      </c>
      <c r="F17980" s="2">
        <v>52.53</v>
      </c>
      <c r="G17980" s="3">
        <v>109</v>
      </c>
      <c r="H17980" s="3">
        <v>0.52529999999999999</v>
      </c>
      <c r="I17980" s="3">
        <v>2.4689100000000002</v>
      </c>
      <c r="J17980" s="3">
        <v>55.524210000000004</v>
      </c>
      <c r="K17980" s="3">
        <v>85.421861538461542</v>
      </c>
      <c r="L17980" s="4">
        <v>0.35</v>
      </c>
    </row>
    <row r="17981" spans="1:12" x14ac:dyDescent="0.35">
      <c r="A17981" s="1" t="s">
        <v>30195</v>
      </c>
      <c r="B17981" t="s">
        <v>30196</v>
      </c>
      <c r="C17981" t="s">
        <v>34</v>
      </c>
      <c r="D17981" t="s">
        <v>35</v>
      </c>
      <c r="E17981">
        <v>1</v>
      </c>
      <c r="F17981" s="2">
        <v>33.25</v>
      </c>
      <c r="G17981" s="3">
        <v>69</v>
      </c>
      <c r="H17981" s="3">
        <v>0.33250000000000002</v>
      </c>
      <c r="I17981" s="3">
        <v>1.5627500000000001</v>
      </c>
      <c r="J17981" s="3">
        <v>35.145250000000004</v>
      </c>
      <c r="K17981" s="3">
        <v>54.069615384615389</v>
      </c>
      <c r="L17981" s="4">
        <v>0.35</v>
      </c>
    </row>
    <row r="17982" spans="1:12" x14ac:dyDescent="0.35">
      <c r="A17982" s="1" t="s">
        <v>30197</v>
      </c>
      <c r="B17982" t="s">
        <v>30198</v>
      </c>
      <c r="C17982" t="s">
        <v>34</v>
      </c>
      <c r="D17982" t="s">
        <v>35</v>
      </c>
      <c r="E17982">
        <v>1</v>
      </c>
      <c r="F17982" s="2">
        <v>820.22</v>
      </c>
      <c r="G17982" s="3">
        <v>1692</v>
      </c>
      <c r="H17982" s="3">
        <v>8.2022000000000013</v>
      </c>
      <c r="I17982" s="3">
        <v>38.550339999999998</v>
      </c>
      <c r="J17982" s="3">
        <v>866.97253999999998</v>
      </c>
      <c r="K17982" s="3">
        <v>1333.8039076923076</v>
      </c>
      <c r="L17982" s="4">
        <v>0.35</v>
      </c>
    </row>
    <row r="17983" spans="1:12" x14ac:dyDescent="0.35">
      <c r="A17983" s="1" t="s">
        <v>30199</v>
      </c>
      <c r="B17983" t="s">
        <v>28971</v>
      </c>
      <c r="C17983" t="s">
        <v>34</v>
      </c>
      <c r="D17983" t="s">
        <v>35</v>
      </c>
      <c r="E17983">
        <v>1</v>
      </c>
      <c r="F17983" s="2">
        <v>11.9</v>
      </c>
      <c r="G17983" s="3">
        <v>25</v>
      </c>
      <c r="H17983" s="3">
        <v>0.11900000000000001</v>
      </c>
      <c r="I17983" s="3">
        <v>0.55930000000000002</v>
      </c>
      <c r="J17983" s="3">
        <v>12.5783</v>
      </c>
      <c r="K17983" s="3">
        <v>19.351230769230771</v>
      </c>
      <c r="L17983" s="4">
        <v>0.35000000000000003</v>
      </c>
    </row>
    <row r="17984" spans="1:12" x14ac:dyDescent="0.35">
      <c r="A17984" s="1" t="s">
        <v>30200</v>
      </c>
      <c r="B17984" t="s">
        <v>28741</v>
      </c>
      <c r="C17984" t="s">
        <v>34</v>
      </c>
      <c r="D17984" t="s">
        <v>35</v>
      </c>
      <c r="E17984">
        <v>1</v>
      </c>
      <c r="F17984" s="2">
        <v>116.82</v>
      </c>
      <c r="G17984" s="3">
        <v>241</v>
      </c>
      <c r="H17984" s="3">
        <v>1.1681999999999999</v>
      </c>
      <c r="I17984" s="3">
        <v>5.4905399999999993</v>
      </c>
      <c r="J17984" s="3">
        <v>123.47873999999999</v>
      </c>
      <c r="K17984" s="3">
        <v>189.96729230769228</v>
      </c>
      <c r="L17984" s="4">
        <v>0.35</v>
      </c>
    </row>
    <row r="17985" spans="1:12" x14ac:dyDescent="0.35">
      <c r="A17985" s="1" t="s">
        <v>30201</v>
      </c>
      <c r="B17985" t="s">
        <v>30202</v>
      </c>
      <c r="C17985" t="s">
        <v>34</v>
      </c>
      <c r="D17985" t="s">
        <v>35</v>
      </c>
      <c r="E17985">
        <v>1</v>
      </c>
      <c r="F17985" s="2">
        <v>38.57</v>
      </c>
      <c r="G17985" s="3">
        <v>80</v>
      </c>
      <c r="H17985" s="3">
        <v>0.38569999999999999</v>
      </c>
      <c r="I17985" s="3">
        <v>1.8127900000000001</v>
      </c>
      <c r="J17985" s="3">
        <v>40.76849</v>
      </c>
      <c r="K17985" s="3">
        <v>62.720753846153841</v>
      </c>
      <c r="L17985" s="4">
        <v>0.34999999999999992</v>
      </c>
    </row>
    <row r="17986" spans="1:12" x14ac:dyDescent="0.35">
      <c r="A17986" s="1" t="s">
        <v>30203</v>
      </c>
      <c r="B17986" t="s">
        <v>30204</v>
      </c>
      <c r="C17986" t="s">
        <v>34</v>
      </c>
      <c r="D17986" t="s">
        <v>35</v>
      </c>
      <c r="E17986">
        <v>1</v>
      </c>
      <c r="F17986" s="2">
        <v>105.73</v>
      </c>
      <c r="G17986" s="3">
        <v>218</v>
      </c>
      <c r="H17986" s="3">
        <v>1.0573000000000001</v>
      </c>
      <c r="I17986" s="3">
        <v>4.9693100000000001</v>
      </c>
      <c r="J17986" s="3">
        <v>111.75660999999999</v>
      </c>
      <c r="K17986" s="3">
        <v>171.93324615384614</v>
      </c>
      <c r="L17986" s="4">
        <v>0.35</v>
      </c>
    </row>
    <row r="17987" spans="1:12" x14ac:dyDescent="0.35">
      <c r="A17987" s="1" t="s">
        <v>30205</v>
      </c>
      <c r="B17987" t="s">
        <v>29171</v>
      </c>
      <c r="C17987" t="s">
        <v>34</v>
      </c>
      <c r="D17987" t="s">
        <v>35</v>
      </c>
      <c r="E17987">
        <v>1</v>
      </c>
      <c r="F17987" s="2">
        <v>470.07</v>
      </c>
      <c r="G17987" s="3">
        <v>970</v>
      </c>
      <c r="H17987" s="3">
        <v>4.7007000000000003</v>
      </c>
      <c r="I17987" s="3">
        <v>22.09329</v>
      </c>
      <c r="J17987" s="3">
        <v>496.86399</v>
      </c>
      <c r="K17987" s="3">
        <v>764.40613846153849</v>
      </c>
      <c r="L17987" s="4">
        <v>0.35000000000000003</v>
      </c>
    </row>
    <row r="17988" spans="1:12" x14ac:dyDescent="0.35">
      <c r="A17988" s="1" t="s">
        <v>30206</v>
      </c>
      <c r="B17988" t="s">
        <v>28236</v>
      </c>
      <c r="C17988" t="s">
        <v>34</v>
      </c>
      <c r="D17988" t="s">
        <v>35</v>
      </c>
      <c r="E17988">
        <v>1</v>
      </c>
      <c r="F17988" s="2">
        <v>22034.43</v>
      </c>
      <c r="G17988" s="3">
        <v>45432</v>
      </c>
      <c r="H17988" s="3">
        <v>220.3443</v>
      </c>
      <c r="I17988" s="3">
        <v>1035.6182100000001</v>
      </c>
      <c r="J17988" s="3">
        <v>23290.392510000001</v>
      </c>
      <c r="K17988" s="3">
        <v>35831.373092307695</v>
      </c>
      <c r="L17988" s="4">
        <v>0.35</v>
      </c>
    </row>
    <row r="17989" spans="1:12" x14ac:dyDescent="0.35">
      <c r="A17989" s="1" t="s">
        <v>30207</v>
      </c>
      <c r="B17989" t="s">
        <v>27230</v>
      </c>
      <c r="C17989" t="s">
        <v>34</v>
      </c>
      <c r="D17989" t="s">
        <v>35</v>
      </c>
      <c r="E17989">
        <v>1</v>
      </c>
      <c r="F17989" s="2">
        <v>16415.189999999999</v>
      </c>
      <c r="G17989" s="3">
        <v>33846</v>
      </c>
      <c r="H17989" s="3">
        <v>164.15189999999998</v>
      </c>
      <c r="I17989" s="3">
        <v>771.51392999999996</v>
      </c>
      <c r="J17989" s="3">
        <v>17350.85583</v>
      </c>
      <c r="K17989" s="3">
        <v>26693.624353846153</v>
      </c>
      <c r="L17989" s="4">
        <v>0.35</v>
      </c>
    </row>
    <row r="17990" spans="1:12" x14ac:dyDescent="0.35">
      <c r="A17990" s="1" t="s">
        <v>30208</v>
      </c>
      <c r="B17990" t="s">
        <v>28535</v>
      </c>
      <c r="C17990" t="s">
        <v>34</v>
      </c>
      <c r="D17990" t="s">
        <v>35</v>
      </c>
      <c r="E17990">
        <v>1</v>
      </c>
      <c r="F17990" s="2">
        <v>490.72</v>
      </c>
      <c r="G17990" s="3">
        <v>1012</v>
      </c>
      <c r="H17990" s="3">
        <v>4.9072000000000005</v>
      </c>
      <c r="I17990" s="3">
        <v>23.063840000000003</v>
      </c>
      <c r="J17990" s="3">
        <v>518.69104000000004</v>
      </c>
      <c r="K17990" s="3">
        <v>797.98621538461543</v>
      </c>
      <c r="L17990" s="4">
        <v>0.35</v>
      </c>
    </row>
    <row r="17991" spans="1:12" x14ac:dyDescent="0.35">
      <c r="A17991" s="1" t="s">
        <v>30209</v>
      </c>
      <c r="B17991" t="s">
        <v>28326</v>
      </c>
      <c r="C17991" t="s">
        <v>34</v>
      </c>
      <c r="D17991" t="s">
        <v>35</v>
      </c>
      <c r="E17991">
        <v>1</v>
      </c>
      <c r="F17991" s="2">
        <v>129</v>
      </c>
      <c r="G17991" s="3">
        <v>266</v>
      </c>
      <c r="H17991" s="3">
        <v>1.29</v>
      </c>
      <c r="I17991" s="3">
        <v>6.0629999999999997</v>
      </c>
      <c r="J17991" s="3">
        <v>136.35299999999998</v>
      </c>
      <c r="K17991" s="3">
        <v>209.77384615384611</v>
      </c>
      <c r="L17991" s="4">
        <v>0.35</v>
      </c>
    </row>
    <row r="17992" spans="1:12" x14ac:dyDescent="0.35">
      <c r="A17992" s="1" t="s">
        <v>30210</v>
      </c>
      <c r="B17992" t="s">
        <v>30211</v>
      </c>
      <c r="C17992" t="s">
        <v>34</v>
      </c>
      <c r="D17992" t="s">
        <v>35</v>
      </c>
      <c r="E17992">
        <v>1</v>
      </c>
      <c r="F17992" s="2">
        <v>72.48</v>
      </c>
      <c r="G17992" s="3">
        <v>150</v>
      </c>
      <c r="H17992" s="3">
        <v>0.7248</v>
      </c>
      <c r="I17992" s="3">
        <v>3.4065600000000003</v>
      </c>
      <c r="J17992" s="3">
        <v>76.611360000000005</v>
      </c>
      <c r="K17992" s="3">
        <v>117.86363076923077</v>
      </c>
      <c r="L17992" s="4">
        <v>0.34999999999999992</v>
      </c>
    </row>
    <row r="17993" spans="1:12" x14ac:dyDescent="0.35">
      <c r="A17993" s="1" t="s">
        <v>30212</v>
      </c>
      <c r="B17993" t="s">
        <v>26744</v>
      </c>
      <c r="C17993" t="s">
        <v>26</v>
      </c>
      <c r="D17993" t="s">
        <v>27</v>
      </c>
      <c r="E17993">
        <v>1</v>
      </c>
      <c r="F17993" s="2">
        <v>62.08</v>
      </c>
      <c r="G17993" s="3">
        <v>128</v>
      </c>
      <c r="H17993" s="3">
        <v>0.62080000000000002</v>
      </c>
      <c r="I17993" s="3">
        <v>2.9177599999999999</v>
      </c>
      <c r="J17993" s="3">
        <v>65.618560000000002</v>
      </c>
      <c r="K17993" s="3">
        <v>100.95163076923077</v>
      </c>
      <c r="L17993" s="4">
        <v>0.35000000000000003</v>
      </c>
    </row>
    <row r="17994" spans="1:12" x14ac:dyDescent="0.35">
      <c r="A17994" s="1" t="s">
        <v>30213</v>
      </c>
      <c r="B17994" t="s">
        <v>30214</v>
      </c>
      <c r="C17994" t="s">
        <v>34</v>
      </c>
      <c r="D17994" t="s">
        <v>35</v>
      </c>
      <c r="E17994">
        <v>1</v>
      </c>
      <c r="F17994" s="2">
        <v>635.58000000000004</v>
      </c>
      <c r="G17994" s="3">
        <v>1311</v>
      </c>
      <c r="H17994" s="3">
        <v>6.3558000000000003</v>
      </c>
      <c r="I17994" s="3">
        <v>29.872260000000001</v>
      </c>
      <c r="J17994" s="3">
        <v>671.80806000000007</v>
      </c>
      <c r="K17994" s="3">
        <v>1033.5508615384615</v>
      </c>
      <c r="L17994" s="4">
        <v>0.34999999999999992</v>
      </c>
    </row>
    <row r="17995" spans="1:12" x14ac:dyDescent="0.35">
      <c r="A17995" s="1" t="s">
        <v>30215</v>
      </c>
      <c r="B17995" t="s">
        <v>30216</v>
      </c>
      <c r="C17995" t="s">
        <v>34</v>
      </c>
      <c r="D17995" t="s">
        <v>35</v>
      </c>
      <c r="E17995">
        <v>1</v>
      </c>
      <c r="F17995" s="2">
        <v>490.72</v>
      </c>
      <c r="G17995" s="3">
        <v>1012</v>
      </c>
      <c r="H17995" s="3">
        <v>4.9072000000000005</v>
      </c>
      <c r="I17995" s="3">
        <v>23.063840000000003</v>
      </c>
      <c r="J17995" s="3">
        <v>518.69104000000004</v>
      </c>
      <c r="K17995" s="3">
        <v>797.98621538461543</v>
      </c>
      <c r="L17995" s="4">
        <v>0.35</v>
      </c>
    </row>
    <row r="17996" spans="1:12" x14ac:dyDescent="0.35">
      <c r="A17996" s="1" t="s">
        <v>30217</v>
      </c>
      <c r="B17996" t="s">
        <v>29404</v>
      </c>
      <c r="C17996" t="s">
        <v>34</v>
      </c>
      <c r="D17996" t="s">
        <v>35</v>
      </c>
      <c r="E17996">
        <v>1</v>
      </c>
      <c r="F17996" s="2">
        <v>116.1</v>
      </c>
      <c r="G17996" s="3">
        <v>240</v>
      </c>
      <c r="H17996" s="3">
        <v>1.161</v>
      </c>
      <c r="I17996" s="3">
        <v>5.4566999999999997</v>
      </c>
      <c r="J17996" s="3">
        <v>122.71769999999999</v>
      </c>
      <c r="K17996" s="3">
        <v>188.79646153846153</v>
      </c>
      <c r="L17996" s="4">
        <v>0.35</v>
      </c>
    </row>
    <row r="17997" spans="1:12" x14ac:dyDescent="0.35">
      <c r="A17997" s="1" t="s">
        <v>30218</v>
      </c>
      <c r="B17997" t="s">
        <v>30219</v>
      </c>
      <c r="C17997" t="s">
        <v>34</v>
      </c>
      <c r="D17997" t="s">
        <v>35</v>
      </c>
      <c r="E17997">
        <v>1</v>
      </c>
      <c r="F17997" s="2">
        <v>19.28</v>
      </c>
      <c r="G17997" s="3">
        <v>40</v>
      </c>
      <c r="H17997" s="3">
        <v>0.19280000000000003</v>
      </c>
      <c r="I17997" s="3">
        <v>0.90616000000000008</v>
      </c>
      <c r="J17997" s="3">
        <v>20.378959999999999</v>
      </c>
      <c r="K17997" s="3">
        <v>31.352246153846153</v>
      </c>
      <c r="L17997" s="4">
        <v>0.35</v>
      </c>
    </row>
    <row r="17998" spans="1:12" x14ac:dyDescent="0.35">
      <c r="A17998" s="1">
        <v>40165</v>
      </c>
      <c r="B17998" t="s">
        <v>30220</v>
      </c>
      <c r="C17998" t="s">
        <v>34</v>
      </c>
      <c r="D17998" t="s">
        <v>35</v>
      </c>
      <c r="E17998">
        <v>1</v>
      </c>
      <c r="F17998" s="2">
        <v>255.67</v>
      </c>
      <c r="G17998" s="3">
        <v>528</v>
      </c>
      <c r="H17998" s="3">
        <v>2.5566999999999998</v>
      </c>
      <c r="I17998" s="3">
        <v>12.016489999999999</v>
      </c>
      <c r="J17998" s="3">
        <v>270.24318999999997</v>
      </c>
      <c r="K17998" s="3">
        <v>415.75875384615381</v>
      </c>
      <c r="L17998" s="4">
        <v>0.35000000000000003</v>
      </c>
    </row>
    <row r="17999" spans="1:12" x14ac:dyDescent="0.35">
      <c r="A17999" s="1" t="s">
        <v>30221</v>
      </c>
      <c r="B17999" t="s">
        <v>30222</v>
      </c>
      <c r="C17999" t="s">
        <v>34</v>
      </c>
      <c r="D17999" t="s">
        <v>35</v>
      </c>
      <c r="E17999">
        <v>1</v>
      </c>
      <c r="F17999" s="2">
        <v>32.58</v>
      </c>
      <c r="G17999" s="3">
        <v>68</v>
      </c>
      <c r="H17999" s="3">
        <v>0.32579999999999998</v>
      </c>
      <c r="I17999" s="3">
        <v>1.5312599999999998</v>
      </c>
      <c r="J17999" s="3">
        <v>34.437060000000002</v>
      </c>
      <c r="K17999" s="3">
        <v>52.98009230769231</v>
      </c>
      <c r="L17999" s="4">
        <v>0.35</v>
      </c>
    </row>
    <row r="18000" spans="1:12" x14ac:dyDescent="0.35">
      <c r="A18000" s="1" t="s">
        <v>30223</v>
      </c>
      <c r="B18000" t="s">
        <v>30224</v>
      </c>
      <c r="C18000" t="s">
        <v>34</v>
      </c>
      <c r="D18000" t="s">
        <v>35</v>
      </c>
      <c r="E18000">
        <v>1</v>
      </c>
      <c r="F18000" s="2">
        <v>34.4</v>
      </c>
      <c r="G18000" s="3">
        <v>71</v>
      </c>
      <c r="H18000" s="3">
        <v>0.34399999999999997</v>
      </c>
      <c r="I18000" s="3">
        <v>1.6168</v>
      </c>
      <c r="J18000" s="3">
        <v>36.360799999999998</v>
      </c>
      <c r="K18000" s="3">
        <v>55.939692307692304</v>
      </c>
      <c r="L18000" s="4">
        <v>0.35000000000000003</v>
      </c>
    </row>
    <row r="18001" spans="1:12" x14ac:dyDescent="0.35">
      <c r="A18001" s="1" t="s">
        <v>30225</v>
      </c>
      <c r="B18001" t="s">
        <v>30226</v>
      </c>
      <c r="C18001" t="s">
        <v>34</v>
      </c>
      <c r="D18001" t="s">
        <v>35</v>
      </c>
      <c r="E18001">
        <v>1</v>
      </c>
      <c r="F18001" s="2">
        <v>398.32</v>
      </c>
      <c r="G18001" s="3">
        <v>822</v>
      </c>
      <c r="H18001" s="3">
        <v>3.9832000000000001</v>
      </c>
      <c r="I18001" s="3">
        <v>18.721039999999999</v>
      </c>
      <c r="J18001" s="3">
        <v>421.02424000000002</v>
      </c>
      <c r="K18001" s="3">
        <v>647.7296</v>
      </c>
      <c r="L18001" s="4">
        <v>0.35</v>
      </c>
    </row>
    <row r="18002" spans="1:12" x14ac:dyDescent="0.35">
      <c r="A18002" s="1" t="s">
        <v>30227</v>
      </c>
      <c r="B18002" t="s">
        <v>30228</v>
      </c>
      <c r="C18002" t="s">
        <v>34</v>
      </c>
      <c r="D18002" t="s">
        <v>35</v>
      </c>
      <c r="E18002">
        <v>1</v>
      </c>
      <c r="F18002" s="2">
        <v>186.19</v>
      </c>
      <c r="G18002" s="3">
        <v>384</v>
      </c>
      <c r="H18002" s="3">
        <v>1.8619000000000001</v>
      </c>
      <c r="I18002" s="3">
        <v>8.7509300000000003</v>
      </c>
      <c r="J18002" s="3">
        <v>196.80283</v>
      </c>
      <c r="K18002" s="3">
        <v>302.77358461538461</v>
      </c>
      <c r="L18002" s="4">
        <v>0.35</v>
      </c>
    </row>
    <row r="18003" spans="1:12" x14ac:dyDescent="0.35">
      <c r="A18003" s="1" t="s">
        <v>30229</v>
      </c>
      <c r="B18003" t="s">
        <v>28588</v>
      </c>
      <c r="C18003" t="s">
        <v>13</v>
      </c>
      <c r="D18003" t="s">
        <v>14</v>
      </c>
      <c r="E18003">
        <v>1</v>
      </c>
      <c r="F18003" s="2">
        <v>6.67</v>
      </c>
      <c r="G18003" s="3">
        <v>14</v>
      </c>
      <c r="H18003" s="3">
        <v>6.6699999999999995E-2</v>
      </c>
      <c r="I18003" s="3">
        <v>0.31348999999999999</v>
      </c>
      <c r="J18003" s="3">
        <v>7.0501899999999997</v>
      </c>
      <c r="K18003" s="3">
        <v>10.846446153846154</v>
      </c>
      <c r="L18003" s="4">
        <v>0.35000000000000003</v>
      </c>
    </row>
    <row r="18004" spans="1:12" x14ac:dyDescent="0.35">
      <c r="A18004" s="1" t="s">
        <v>30230</v>
      </c>
      <c r="B18004" t="s">
        <v>30231</v>
      </c>
      <c r="C18004" t="s">
        <v>34</v>
      </c>
      <c r="D18004" t="s">
        <v>35</v>
      </c>
      <c r="E18004">
        <v>1</v>
      </c>
      <c r="F18004" s="2">
        <v>179.08</v>
      </c>
      <c r="G18004" s="3">
        <v>370</v>
      </c>
      <c r="H18004" s="3">
        <v>1.7908000000000002</v>
      </c>
      <c r="I18004" s="3">
        <v>8.41676</v>
      </c>
      <c r="J18004" s="3">
        <v>189.28756000000001</v>
      </c>
      <c r="K18004" s="3">
        <v>291.21163076923079</v>
      </c>
      <c r="L18004" s="4">
        <v>0.35000000000000003</v>
      </c>
    </row>
    <row r="18005" spans="1:12" x14ac:dyDescent="0.35">
      <c r="A18005" s="1" t="s">
        <v>30232</v>
      </c>
      <c r="B18005" t="s">
        <v>30233</v>
      </c>
      <c r="C18005" t="s">
        <v>13</v>
      </c>
      <c r="D18005" t="s">
        <v>14</v>
      </c>
      <c r="E18005">
        <v>1</v>
      </c>
      <c r="F18005" s="2">
        <v>42.59</v>
      </c>
      <c r="G18005" s="3">
        <v>88</v>
      </c>
      <c r="H18005" s="3">
        <v>0.42590000000000006</v>
      </c>
      <c r="I18005" s="3">
        <v>2.0017300000000002</v>
      </c>
      <c r="J18005" s="3">
        <v>45.017630000000004</v>
      </c>
      <c r="K18005" s="3">
        <v>69.257892307692316</v>
      </c>
      <c r="L18005" s="4">
        <v>0.35000000000000003</v>
      </c>
    </row>
    <row r="18006" spans="1:12" x14ac:dyDescent="0.35">
      <c r="A18006" s="1" t="s">
        <v>30234</v>
      </c>
      <c r="B18006" t="s">
        <v>30235</v>
      </c>
      <c r="C18006" t="s">
        <v>34</v>
      </c>
      <c r="D18006" t="s">
        <v>35</v>
      </c>
      <c r="E18006">
        <v>1</v>
      </c>
      <c r="F18006" s="2">
        <v>283.8</v>
      </c>
      <c r="G18006" s="3">
        <v>586</v>
      </c>
      <c r="H18006" s="3">
        <v>2.8380000000000001</v>
      </c>
      <c r="I18006" s="3">
        <v>13.338600000000001</v>
      </c>
      <c r="J18006" s="3">
        <v>299.97660000000002</v>
      </c>
      <c r="K18006" s="3">
        <v>461.50246153846155</v>
      </c>
      <c r="L18006" s="4">
        <v>0.35</v>
      </c>
    </row>
    <row r="18007" spans="1:12" x14ac:dyDescent="0.35">
      <c r="A18007" s="1" t="s">
        <v>30236</v>
      </c>
      <c r="B18007" t="s">
        <v>30237</v>
      </c>
      <c r="C18007" t="s">
        <v>34</v>
      </c>
      <c r="D18007" t="s">
        <v>35</v>
      </c>
      <c r="E18007">
        <v>1</v>
      </c>
      <c r="F18007" s="2">
        <v>59.18</v>
      </c>
      <c r="G18007" s="3">
        <v>123</v>
      </c>
      <c r="H18007" s="3">
        <v>0.59179999999999999</v>
      </c>
      <c r="I18007" s="3">
        <v>2.78146</v>
      </c>
      <c r="J18007" s="3">
        <v>62.553260000000002</v>
      </c>
      <c r="K18007" s="3">
        <v>96.235784615384617</v>
      </c>
      <c r="L18007" s="4">
        <v>0.35</v>
      </c>
    </row>
    <row r="18008" spans="1:12" x14ac:dyDescent="0.35">
      <c r="A18008" s="1" t="s">
        <v>30238</v>
      </c>
      <c r="B18008" t="s">
        <v>30239</v>
      </c>
      <c r="C18008" t="s">
        <v>34</v>
      </c>
      <c r="D18008" t="s">
        <v>35</v>
      </c>
      <c r="E18008">
        <v>1</v>
      </c>
      <c r="F18008" s="2">
        <v>158.66999999999999</v>
      </c>
      <c r="G18008" s="3">
        <v>328</v>
      </c>
      <c r="H18008" s="3">
        <v>1.5867</v>
      </c>
      <c r="I18008" s="3">
        <v>7.4574899999999991</v>
      </c>
      <c r="J18008" s="3">
        <v>167.71419</v>
      </c>
      <c r="K18008" s="3">
        <v>258.02183076923075</v>
      </c>
      <c r="L18008" s="4">
        <v>0.34999999999999992</v>
      </c>
    </row>
    <row r="18009" spans="1:12" x14ac:dyDescent="0.35">
      <c r="A18009" s="1" t="s">
        <v>30240</v>
      </c>
      <c r="B18009" t="s">
        <v>28296</v>
      </c>
      <c r="C18009" t="s">
        <v>34</v>
      </c>
      <c r="D18009" t="s">
        <v>35</v>
      </c>
      <c r="E18009">
        <v>1</v>
      </c>
      <c r="F18009" s="2">
        <v>68.8</v>
      </c>
      <c r="G18009" s="3">
        <v>142</v>
      </c>
      <c r="H18009" s="3">
        <v>0.68799999999999994</v>
      </c>
      <c r="I18009" s="3">
        <v>3.2336</v>
      </c>
      <c r="J18009" s="3">
        <v>72.721599999999995</v>
      </c>
      <c r="K18009" s="3">
        <v>111.87938461538461</v>
      </c>
      <c r="L18009" s="4">
        <v>0.35000000000000003</v>
      </c>
    </row>
    <row r="18010" spans="1:12" x14ac:dyDescent="0.35">
      <c r="A18010" s="1" t="s">
        <v>30241</v>
      </c>
      <c r="B18010" t="s">
        <v>30242</v>
      </c>
      <c r="C18010" t="s">
        <v>34</v>
      </c>
      <c r="D18010" t="s">
        <v>35</v>
      </c>
      <c r="E18010">
        <v>1</v>
      </c>
      <c r="F18010" s="2">
        <v>7.15</v>
      </c>
      <c r="G18010" s="3">
        <v>15</v>
      </c>
      <c r="H18010" s="3">
        <v>7.1500000000000008E-2</v>
      </c>
      <c r="I18010" s="3">
        <v>0.33605000000000002</v>
      </c>
      <c r="J18010" s="3">
        <v>7.5575500000000009</v>
      </c>
      <c r="K18010" s="3">
        <v>11.627000000000001</v>
      </c>
      <c r="L18010" s="4">
        <v>0.35</v>
      </c>
    </row>
    <row r="18011" spans="1:12" x14ac:dyDescent="0.35">
      <c r="A18011" s="1" t="s">
        <v>30243</v>
      </c>
      <c r="B18011" t="s">
        <v>28236</v>
      </c>
      <c r="C18011" t="s">
        <v>34</v>
      </c>
      <c r="D18011" t="s">
        <v>35</v>
      </c>
      <c r="E18011">
        <v>1</v>
      </c>
      <c r="F18011" s="2">
        <v>14134.23</v>
      </c>
      <c r="G18011" s="3">
        <v>29143</v>
      </c>
      <c r="H18011" s="3">
        <v>141.34229999999999</v>
      </c>
      <c r="I18011" s="3">
        <v>664.30880999999999</v>
      </c>
      <c r="J18011" s="3">
        <v>14939.88111</v>
      </c>
      <c r="K18011" s="3">
        <v>22984.432476923077</v>
      </c>
      <c r="L18011" s="4">
        <v>0.35</v>
      </c>
    </row>
    <row r="18012" spans="1:12" x14ac:dyDescent="0.35">
      <c r="A18012" s="1" t="s">
        <v>30244</v>
      </c>
      <c r="B18012" t="s">
        <v>30245</v>
      </c>
      <c r="C18012" t="s">
        <v>34</v>
      </c>
      <c r="D18012" t="s">
        <v>35</v>
      </c>
      <c r="E18012">
        <v>1</v>
      </c>
      <c r="F18012" s="2">
        <v>39.229999999999997</v>
      </c>
      <c r="G18012" s="3">
        <v>81</v>
      </c>
      <c r="H18012" s="3">
        <v>0.39229999999999998</v>
      </c>
      <c r="I18012" s="3">
        <v>1.8438099999999999</v>
      </c>
      <c r="J18012" s="3">
        <v>41.466109999999993</v>
      </c>
      <c r="K18012" s="3">
        <v>63.794015384615371</v>
      </c>
      <c r="L18012" s="4">
        <v>0.35</v>
      </c>
    </row>
    <row r="18013" spans="1:12" x14ac:dyDescent="0.35">
      <c r="A18013" s="1" t="s">
        <v>30246</v>
      </c>
      <c r="B18013" t="s">
        <v>30247</v>
      </c>
      <c r="C18013" t="s">
        <v>34</v>
      </c>
      <c r="D18013" t="s">
        <v>35</v>
      </c>
      <c r="E18013">
        <v>1</v>
      </c>
      <c r="F18013" s="2">
        <v>4119.59</v>
      </c>
      <c r="G18013" s="3">
        <v>8494</v>
      </c>
      <c r="H18013" s="3">
        <v>41.195900000000002</v>
      </c>
      <c r="I18013" s="3">
        <v>193.62073000000001</v>
      </c>
      <c r="J18013" s="3">
        <v>4354.4066299999995</v>
      </c>
      <c r="K18013" s="3">
        <v>6699.0871230769217</v>
      </c>
      <c r="L18013" s="4">
        <v>0.34999999999999992</v>
      </c>
    </row>
    <row r="18014" spans="1:12" x14ac:dyDescent="0.35">
      <c r="A18014" s="1" t="s">
        <v>30248</v>
      </c>
      <c r="B18014" t="s">
        <v>29005</v>
      </c>
      <c r="C18014" t="s">
        <v>34</v>
      </c>
      <c r="D18014" t="s">
        <v>35</v>
      </c>
      <c r="E18014">
        <v>1</v>
      </c>
      <c r="F18014" s="2">
        <v>92.45</v>
      </c>
      <c r="G18014" s="3">
        <v>191</v>
      </c>
      <c r="H18014" s="3">
        <v>0.9245000000000001</v>
      </c>
      <c r="I18014" s="3">
        <v>4.3451500000000003</v>
      </c>
      <c r="J18014" s="3">
        <v>97.719650000000001</v>
      </c>
      <c r="K18014" s="3">
        <v>150.33792307692306</v>
      </c>
      <c r="L18014" s="4">
        <v>0.34999999999999992</v>
      </c>
    </row>
    <row r="18015" spans="1:12" x14ac:dyDescent="0.35">
      <c r="A18015" s="1" t="s">
        <v>30249</v>
      </c>
      <c r="B18015" t="s">
        <v>30250</v>
      </c>
      <c r="C18015" t="s">
        <v>34</v>
      </c>
      <c r="D18015" t="s">
        <v>35</v>
      </c>
      <c r="E18015">
        <v>1</v>
      </c>
      <c r="F18015" s="2">
        <v>25.93</v>
      </c>
      <c r="G18015" s="3">
        <v>54</v>
      </c>
      <c r="H18015" s="3">
        <v>0.25929999999999997</v>
      </c>
      <c r="I18015" s="3">
        <v>1.21871</v>
      </c>
      <c r="J18015" s="3">
        <v>27.408010000000001</v>
      </c>
      <c r="K18015" s="3">
        <v>42.166169230769228</v>
      </c>
      <c r="L18015" s="4">
        <v>0.34999999999999992</v>
      </c>
    </row>
    <row r="18016" spans="1:12" x14ac:dyDescent="0.35">
      <c r="A18016" s="1" t="s">
        <v>30251</v>
      </c>
      <c r="B18016" t="s">
        <v>30252</v>
      </c>
      <c r="C18016" t="s">
        <v>34</v>
      </c>
      <c r="D18016" t="s">
        <v>35</v>
      </c>
      <c r="E18016">
        <v>1</v>
      </c>
      <c r="F18016" s="2">
        <v>271.98</v>
      </c>
      <c r="G18016" s="3">
        <v>561</v>
      </c>
      <c r="H18016" s="3">
        <v>2.7198000000000002</v>
      </c>
      <c r="I18016" s="3">
        <v>12.783060000000001</v>
      </c>
      <c r="J18016" s="3">
        <v>287.48286000000002</v>
      </c>
      <c r="K18016" s="3">
        <v>442.28132307692312</v>
      </c>
      <c r="L18016" s="4">
        <v>0.35000000000000003</v>
      </c>
    </row>
    <row r="18017" spans="1:12" x14ac:dyDescent="0.35">
      <c r="A18017" s="1" t="s">
        <v>30253</v>
      </c>
      <c r="B18017" t="s">
        <v>30254</v>
      </c>
      <c r="C18017" t="s">
        <v>34</v>
      </c>
      <c r="D18017" t="s">
        <v>35</v>
      </c>
      <c r="E18017">
        <v>1</v>
      </c>
      <c r="F18017" s="2">
        <v>431.57</v>
      </c>
      <c r="G18017" s="3">
        <v>890</v>
      </c>
      <c r="H18017" s="3">
        <v>4.3156999999999996</v>
      </c>
      <c r="I18017" s="3">
        <v>20.28379</v>
      </c>
      <c r="J18017" s="3">
        <v>456.16949</v>
      </c>
      <c r="K18017" s="3">
        <v>701.79921538461531</v>
      </c>
      <c r="L18017" s="4">
        <v>0.34999999999999992</v>
      </c>
    </row>
    <row r="18018" spans="1:12" x14ac:dyDescent="0.35">
      <c r="A18018" s="1" t="s">
        <v>30255</v>
      </c>
      <c r="B18018" t="s">
        <v>30256</v>
      </c>
      <c r="C18018" t="s">
        <v>34</v>
      </c>
      <c r="D18018" t="s">
        <v>35</v>
      </c>
      <c r="E18018">
        <v>1</v>
      </c>
      <c r="F18018" s="2">
        <v>139.69</v>
      </c>
      <c r="G18018" s="3">
        <v>289</v>
      </c>
      <c r="H18018" s="3">
        <v>1.3969</v>
      </c>
      <c r="I18018" s="3">
        <v>6.5654300000000001</v>
      </c>
      <c r="J18018" s="3">
        <v>147.65232999999998</v>
      </c>
      <c r="K18018" s="3">
        <v>227.15743076923073</v>
      </c>
      <c r="L18018" s="4">
        <v>0.35</v>
      </c>
    </row>
    <row r="18019" spans="1:12" x14ac:dyDescent="0.35">
      <c r="A18019" s="1" t="s">
        <v>30257</v>
      </c>
      <c r="B18019" t="s">
        <v>30258</v>
      </c>
      <c r="C18019" t="s">
        <v>34</v>
      </c>
      <c r="D18019" t="s">
        <v>35</v>
      </c>
      <c r="E18019">
        <v>1</v>
      </c>
      <c r="F18019" s="2">
        <v>29.92</v>
      </c>
      <c r="G18019" s="3">
        <v>62</v>
      </c>
      <c r="H18019" s="3">
        <v>0.29920000000000002</v>
      </c>
      <c r="I18019" s="3">
        <v>1.4062400000000002</v>
      </c>
      <c r="J18019" s="3">
        <v>31.625440000000001</v>
      </c>
      <c r="K18019" s="3">
        <v>48.654523076923077</v>
      </c>
      <c r="L18019" s="4">
        <v>0.35</v>
      </c>
    </row>
    <row r="18020" spans="1:12" x14ac:dyDescent="0.35">
      <c r="A18020" s="1" t="s">
        <v>30259</v>
      </c>
      <c r="B18020" t="s">
        <v>30260</v>
      </c>
      <c r="C18020" t="s">
        <v>34</v>
      </c>
      <c r="D18020" t="s">
        <v>35</v>
      </c>
      <c r="E18020">
        <v>1</v>
      </c>
      <c r="F18020" s="2">
        <v>72.48</v>
      </c>
      <c r="G18020" s="3">
        <v>150</v>
      </c>
      <c r="H18020" s="3">
        <v>0.7248</v>
      </c>
      <c r="I18020" s="3">
        <v>3.4065600000000003</v>
      </c>
      <c r="J18020" s="3">
        <v>76.611360000000005</v>
      </c>
      <c r="K18020" s="3">
        <v>117.86363076923077</v>
      </c>
      <c r="L18020" s="4">
        <v>0.34999999999999992</v>
      </c>
    </row>
    <row r="18021" spans="1:12" x14ac:dyDescent="0.35">
      <c r="A18021" s="1" t="s">
        <v>30261</v>
      </c>
      <c r="B18021" t="s">
        <v>30262</v>
      </c>
      <c r="C18021" t="s">
        <v>34</v>
      </c>
      <c r="D18021" t="s">
        <v>35</v>
      </c>
      <c r="E18021">
        <v>1</v>
      </c>
      <c r="F18021" s="2">
        <v>1823.76</v>
      </c>
      <c r="G18021" s="3">
        <v>3761</v>
      </c>
      <c r="H18021" s="3">
        <v>18.2376</v>
      </c>
      <c r="I18021" s="3">
        <v>85.716719999999995</v>
      </c>
      <c r="J18021" s="3">
        <v>1927.7143199999998</v>
      </c>
      <c r="K18021" s="3">
        <v>2965.7143384615379</v>
      </c>
      <c r="L18021" s="4">
        <v>0.34999999999999992</v>
      </c>
    </row>
    <row r="18022" spans="1:12" x14ac:dyDescent="0.35">
      <c r="A18022" s="1" t="s">
        <v>30263</v>
      </c>
      <c r="B18022" t="s">
        <v>30264</v>
      </c>
      <c r="C18022" t="s">
        <v>34</v>
      </c>
      <c r="D18022" t="s">
        <v>35</v>
      </c>
      <c r="E18022">
        <v>1</v>
      </c>
      <c r="F18022" s="2">
        <v>4119.59</v>
      </c>
      <c r="G18022" s="3">
        <v>8494</v>
      </c>
      <c r="H18022" s="3">
        <v>41.195900000000002</v>
      </c>
      <c r="I18022" s="3">
        <v>193.62073000000001</v>
      </c>
      <c r="J18022" s="3">
        <v>4354.4066299999995</v>
      </c>
      <c r="K18022" s="3">
        <v>6699.0871230769217</v>
      </c>
      <c r="L18022" s="4">
        <v>0.34999999999999992</v>
      </c>
    </row>
    <row r="18023" spans="1:12" x14ac:dyDescent="0.35">
      <c r="A18023" s="1">
        <v>41485</v>
      </c>
      <c r="B18023" t="s">
        <v>30265</v>
      </c>
      <c r="C18023" t="s">
        <v>34</v>
      </c>
      <c r="D18023" t="s">
        <v>35</v>
      </c>
      <c r="E18023">
        <v>1</v>
      </c>
      <c r="F18023" s="2">
        <v>144.33000000000001</v>
      </c>
      <c r="G18023" s="3">
        <v>298</v>
      </c>
      <c r="H18023" s="3">
        <v>1.4433000000000002</v>
      </c>
      <c r="I18023" s="3">
        <v>6.7835100000000006</v>
      </c>
      <c r="J18023" s="3">
        <v>152.55681000000001</v>
      </c>
      <c r="K18023" s="3">
        <v>234.70278461538462</v>
      </c>
      <c r="L18023" s="4">
        <v>0.34999999999999992</v>
      </c>
    </row>
    <row r="18024" spans="1:12" x14ac:dyDescent="0.35">
      <c r="A18024" s="1" t="s">
        <v>30266</v>
      </c>
      <c r="B18024" t="s">
        <v>29085</v>
      </c>
      <c r="C18024" t="s">
        <v>34</v>
      </c>
      <c r="D18024" t="s">
        <v>35</v>
      </c>
      <c r="E18024">
        <v>1</v>
      </c>
      <c r="F18024" s="2">
        <v>1191.3</v>
      </c>
      <c r="G18024" s="3">
        <v>2457</v>
      </c>
      <c r="H18024" s="3">
        <v>11.913</v>
      </c>
      <c r="I18024" s="3">
        <v>55.991099999999996</v>
      </c>
      <c r="J18024" s="3">
        <v>1259.2040999999999</v>
      </c>
      <c r="K18024" s="3">
        <v>1937.2370769230768</v>
      </c>
      <c r="L18024" s="4">
        <v>0.35</v>
      </c>
    </row>
    <row r="18025" spans="1:12" x14ac:dyDescent="0.35">
      <c r="A18025" s="1" t="s">
        <v>30267</v>
      </c>
      <c r="B18025" t="s">
        <v>28350</v>
      </c>
      <c r="C18025" t="s">
        <v>26</v>
      </c>
      <c r="D18025" t="s">
        <v>27</v>
      </c>
      <c r="E18025">
        <v>1</v>
      </c>
      <c r="F18025" s="2">
        <v>50.99</v>
      </c>
      <c r="G18025" s="3">
        <v>106</v>
      </c>
      <c r="H18025" s="3">
        <v>0.50990000000000002</v>
      </c>
      <c r="I18025" s="3">
        <v>2.3965300000000003</v>
      </c>
      <c r="J18025" s="3">
        <v>53.896430000000002</v>
      </c>
      <c r="K18025" s="3">
        <v>82.917584615384612</v>
      </c>
      <c r="L18025" s="4">
        <v>0.34999999999999992</v>
      </c>
    </row>
    <row r="18026" spans="1:12" x14ac:dyDescent="0.35">
      <c r="A18026" s="1" t="s">
        <v>30268</v>
      </c>
      <c r="B18026" t="s">
        <v>30269</v>
      </c>
      <c r="C18026" t="s">
        <v>34</v>
      </c>
      <c r="D18026" t="s">
        <v>35</v>
      </c>
      <c r="E18026">
        <v>1</v>
      </c>
      <c r="F18026" s="2">
        <v>21.07</v>
      </c>
      <c r="G18026" s="3">
        <v>44</v>
      </c>
      <c r="H18026" s="3">
        <v>0.2107</v>
      </c>
      <c r="I18026" s="3">
        <v>0.99029</v>
      </c>
      <c r="J18026" s="3">
        <v>22.270990000000001</v>
      </c>
      <c r="K18026" s="3">
        <v>34.263061538461542</v>
      </c>
      <c r="L18026" s="4">
        <v>0.35000000000000003</v>
      </c>
    </row>
    <row r="18027" spans="1:12" x14ac:dyDescent="0.35">
      <c r="A18027" s="1" t="s">
        <v>30270</v>
      </c>
      <c r="B18027" t="s">
        <v>29261</v>
      </c>
      <c r="C18027" t="s">
        <v>34</v>
      </c>
      <c r="D18027" t="s">
        <v>35</v>
      </c>
      <c r="E18027">
        <v>1</v>
      </c>
      <c r="F18027" s="2">
        <v>7249.77</v>
      </c>
      <c r="G18027" s="3">
        <v>14948</v>
      </c>
      <c r="H18027" s="3">
        <v>72.497700000000009</v>
      </c>
      <c r="I18027" s="3">
        <v>340.73919000000001</v>
      </c>
      <c r="J18027" s="3">
        <v>7663.0068900000006</v>
      </c>
      <c r="K18027" s="3">
        <v>11789.241369230769</v>
      </c>
      <c r="L18027" s="4">
        <v>0.34999999999999992</v>
      </c>
    </row>
    <row r="18028" spans="1:12" x14ac:dyDescent="0.35">
      <c r="A18028" s="1" t="s">
        <v>30271</v>
      </c>
      <c r="B18028" t="s">
        <v>30272</v>
      </c>
      <c r="C18028" t="s">
        <v>34</v>
      </c>
      <c r="D18028" t="s">
        <v>35</v>
      </c>
      <c r="E18028">
        <v>1</v>
      </c>
      <c r="F18028" s="2">
        <v>253.2</v>
      </c>
      <c r="G18028" s="3">
        <v>523</v>
      </c>
      <c r="H18028" s="3">
        <v>2.532</v>
      </c>
      <c r="I18028" s="3">
        <v>11.900399999999999</v>
      </c>
      <c r="J18028" s="3">
        <v>267.63240000000002</v>
      </c>
      <c r="K18028" s="3">
        <v>411.74215384615388</v>
      </c>
      <c r="L18028" s="4">
        <v>0.35000000000000003</v>
      </c>
    </row>
    <row r="18029" spans="1:12" x14ac:dyDescent="0.35">
      <c r="A18029" s="1" t="s">
        <v>30273</v>
      </c>
      <c r="B18029" t="s">
        <v>30274</v>
      </c>
      <c r="C18029" t="s">
        <v>34</v>
      </c>
      <c r="D18029" t="s">
        <v>35</v>
      </c>
      <c r="E18029">
        <v>1</v>
      </c>
      <c r="F18029" s="2">
        <v>29.11</v>
      </c>
      <c r="G18029" s="3">
        <v>61</v>
      </c>
      <c r="H18029" s="3">
        <v>0.29110000000000003</v>
      </c>
      <c r="I18029" s="3">
        <v>1.3681699999999999</v>
      </c>
      <c r="J18029" s="3">
        <v>30.769269999999999</v>
      </c>
      <c r="K18029" s="3">
        <v>47.337338461538458</v>
      </c>
      <c r="L18029" s="4">
        <v>0.35</v>
      </c>
    </row>
    <row r="18030" spans="1:12" x14ac:dyDescent="0.35">
      <c r="A18030" s="1" t="s">
        <v>30275</v>
      </c>
      <c r="B18030" t="s">
        <v>30276</v>
      </c>
      <c r="C18030" t="s">
        <v>363</v>
      </c>
      <c r="D18030" t="s">
        <v>364</v>
      </c>
      <c r="E18030">
        <v>1</v>
      </c>
      <c r="F18030" s="2">
        <v>1456.29</v>
      </c>
      <c r="G18030" s="3">
        <v>3003</v>
      </c>
      <c r="H18030" s="3">
        <v>14.562899999999999</v>
      </c>
      <c r="I18030" s="3">
        <v>68.445629999999994</v>
      </c>
      <c r="J18030" s="3">
        <v>1539.2985299999998</v>
      </c>
      <c r="K18030" s="3">
        <v>2368.1515846153843</v>
      </c>
      <c r="L18030" s="4">
        <v>0.35</v>
      </c>
    </row>
    <row r="18031" spans="1:12" x14ac:dyDescent="0.35">
      <c r="A18031" s="1">
        <v>40542</v>
      </c>
      <c r="B18031" t="s">
        <v>29065</v>
      </c>
      <c r="C18031" t="s">
        <v>34</v>
      </c>
      <c r="D18031" t="s">
        <v>35</v>
      </c>
      <c r="E18031">
        <v>1</v>
      </c>
      <c r="F18031" s="2">
        <v>490.72</v>
      </c>
      <c r="G18031" s="3">
        <v>1012</v>
      </c>
      <c r="H18031" s="3">
        <v>4.9072000000000005</v>
      </c>
      <c r="I18031" s="3">
        <v>23.063840000000003</v>
      </c>
      <c r="J18031" s="3">
        <v>518.69104000000004</v>
      </c>
      <c r="K18031" s="3">
        <v>797.98621538461543</v>
      </c>
      <c r="L18031" s="4">
        <v>0.35</v>
      </c>
    </row>
    <row r="18032" spans="1:12" x14ac:dyDescent="0.35">
      <c r="A18032" s="1" t="s">
        <v>30277</v>
      </c>
      <c r="B18032" t="s">
        <v>30278</v>
      </c>
      <c r="C18032" t="s">
        <v>34</v>
      </c>
      <c r="D18032" t="s">
        <v>35</v>
      </c>
      <c r="E18032">
        <v>1</v>
      </c>
      <c r="F18032" s="2">
        <v>3707.21</v>
      </c>
      <c r="G18032" s="3">
        <v>7644</v>
      </c>
      <c r="H18032" s="3">
        <v>37.072099999999999</v>
      </c>
      <c r="I18032" s="3">
        <v>174.23886999999999</v>
      </c>
      <c r="J18032" s="3">
        <v>3918.52097</v>
      </c>
      <c r="K18032" s="3">
        <v>6028.4938000000002</v>
      </c>
      <c r="L18032" s="4">
        <v>0.35000000000000003</v>
      </c>
    </row>
    <row r="18033" spans="1:12" x14ac:dyDescent="0.35">
      <c r="A18033" s="1" t="s">
        <v>30279</v>
      </c>
      <c r="B18033" t="s">
        <v>30280</v>
      </c>
      <c r="C18033" t="s">
        <v>34</v>
      </c>
      <c r="D18033" t="s">
        <v>35</v>
      </c>
      <c r="E18033">
        <v>1</v>
      </c>
      <c r="F18033" s="2">
        <v>132.33000000000001</v>
      </c>
      <c r="G18033" s="3">
        <v>273</v>
      </c>
      <c r="H18033" s="3">
        <v>1.3233000000000001</v>
      </c>
      <c r="I18033" s="3">
        <v>6.2195100000000005</v>
      </c>
      <c r="J18033" s="3">
        <v>139.87281000000002</v>
      </c>
      <c r="K18033" s="3">
        <v>215.18893846153847</v>
      </c>
      <c r="L18033" s="4">
        <v>0.35</v>
      </c>
    </row>
    <row r="18034" spans="1:12" x14ac:dyDescent="0.35">
      <c r="A18034" s="1" t="s">
        <v>30281</v>
      </c>
      <c r="B18034" t="s">
        <v>30282</v>
      </c>
      <c r="C18034" t="s">
        <v>34</v>
      </c>
      <c r="D18034" t="s">
        <v>35</v>
      </c>
      <c r="E18034">
        <v>1</v>
      </c>
      <c r="F18034" s="2">
        <v>490.72</v>
      </c>
      <c r="G18034" s="3">
        <v>1012</v>
      </c>
      <c r="H18034" s="3">
        <v>4.9072000000000005</v>
      </c>
      <c r="I18034" s="3">
        <v>23.063840000000003</v>
      </c>
      <c r="J18034" s="3">
        <v>518.69104000000004</v>
      </c>
      <c r="K18034" s="3">
        <v>797.98621538461543</v>
      </c>
      <c r="L18034" s="4">
        <v>0.35</v>
      </c>
    </row>
    <row r="18035" spans="1:12" x14ac:dyDescent="0.35">
      <c r="A18035" s="1" t="s">
        <v>30283</v>
      </c>
      <c r="B18035" t="s">
        <v>30284</v>
      </c>
      <c r="C18035" t="s">
        <v>34</v>
      </c>
      <c r="D18035" t="s">
        <v>35</v>
      </c>
      <c r="E18035">
        <v>1</v>
      </c>
      <c r="F18035" s="2">
        <v>7439.17</v>
      </c>
      <c r="G18035" s="3">
        <v>15339</v>
      </c>
      <c r="H18035" s="3">
        <v>74.3917</v>
      </c>
      <c r="I18035" s="3">
        <v>349.64098999999999</v>
      </c>
      <c r="J18035" s="3">
        <v>7863.2026900000001</v>
      </c>
      <c r="K18035" s="3">
        <v>12097.234907692307</v>
      </c>
      <c r="L18035" s="4">
        <v>0.35</v>
      </c>
    </row>
    <row r="18036" spans="1:12" x14ac:dyDescent="0.35">
      <c r="A18036" s="1" t="s">
        <v>30285</v>
      </c>
      <c r="B18036" t="s">
        <v>28236</v>
      </c>
      <c r="C18036" t="s">
        <v>34</v>
      </c>
      <c r="D18036" t="s">
        <v>35</v>
      </c>
      <c r="E18036">
        <v>1</v>
      </c>
      <c r="F18036" s="2">
        <v>14627.25</v>
      </c>
      <c r="G18036" s="3">
        <v>30160</v>
      </c>
      <c r="H18036" s="3">
        <v>146.27250000000001</v>
      </c>
      <c r="I18036" s="3">
        <v>687.48075000000006</v>
      </c>
      <c r="J18036" s="3">
        <v>15461.00325</v>
      </c>
      <c r="K18036" s="3">
        <v>23786.158846153845</v>
      </c>
      <c r="L18036" s="4">
        <v>0.35</v>
      </c>
    </row>
    <row r="18037" spans="1:12" x14ac:dyDescent="0.35">
      <c r="A18037" s="1" t="s">
        <v>30286</v>
      </c>
      <c r="B18037" t="s">
        <v>23384</v>
      </c>
      <c r="C18037" t="s">
        <v>34</v>
      </c>
      <c r="D18037" t="s">
        <v>35</v>
      </c>
      <c r="E18037">
        <v>1</v>
      </c>
      <c r="F18037" s="2">
        <v>16320.15</v>
      </c>
      <c r="G18037" s="3">
        <v>33650</v>
      </c>
      <c r="H18037" s="3">
        <v>163.20150000000001</v>
      </c>
      <c r="I18037" s="3">
        <v>767.04705000000001</v>
      </c>
      <c r="J18037" s="3">
        <v>17250.398550000002</v>
      </c>
      <c r="K18037" s="3">
        <v>26539.074692307695</v>
      </c>
      <c r="L18037" s="4">
        <v>0.35</v>
      </c>
    </row>
    <row r="18038" spans="1:12" x14ac:dyDescent="0.35">
      <c r="A18038" s="1" t="s">
        <v>30287</v>
      </c>
      <c r="B18038" t="s">
        <v>30288</v>
      </c>
      <c r="C18038" t="s">
        <v>34</v>
      </c>
      <c r="D18038" t="s">
        <v>35</v>
      </c>
      <c r="E18038">
        <v>1</v>
      </c>
      <c r="F18038" s="2">
        <v>185.53</v>
      </c>
      <c r="G18038" s="3">
        <v>383</v>
      </c>
      <c r="H18038" s="3">
        <v>1.8552999999999999</v>
      </c>
      <c r="I18038" s="3">
        <v>8.7199100000000005</v>
      </c>
      <c r="J18038" s="3">
        <v>196.10521</v>
      </c>
      <c r="K18038" s="3">
        <v>301.70032307692304</v>
      </c>
      <c r="L18038" s="4">
        <v>0.34999999999999992</v>
      </c>
    </row>
    <row r="18039" spans="1:12" x14ac:dyDescent="0.35">
      <c r="A18039" s="1" t="s">
        <v>30289</v>
      </c>
      <c r="B18039" t="s">
        <v>29502</v>
      </c>
      <c r="C18039" t="s">
        <v>34</v>
      </c>
      <c r="D18039" t="s">
        <v>35</v>
      </c>
      <c r="E18039">
        <v>1</v>
      </c>
      <c r="F18039" s="2">
        <v>25.93</v>
      </c>
      <c r="G18039" s="3">
        <v>54</v>
      </c>
      <c r="H18039" s="3">
        <v>0.25929999999999997</v>
      </c>
      <c r="I18039" s="3">
        <v>1.21871</v>
      </c>
      <c r="J18039" s="3">
        <v>27.408010000000001</v>
      </c>
      <c r="K18039" s="3">
        <v>42.166169230769228</v>
      </c>
      <c r="L18039" s="4">
        <v>0.34999999999999992</v>
      </c>
    </row>
    <row r="18040" spans="1:12" x14ac:dyDescent="0.35">
      <c r="A18040" s="1" t="s">
        <v>30290</v>
      </c>
      <c r="B18040" t="s">
        <v>30291</v>
      </c>
      <c r="C18040" t="s">
        <v>26</v>
      </c>
      <c r="D18040" t="s">
        <v>27</v>
      </c>
      <c r="E18040">
        <v>1</v>
      </c>
      <c r="F18040" s="2">
        <v>43.24</v>
      </c>
      <c r="G18040" s="3">
        <v>90</v>
      </c>
      <c r="H18040" s="3">
        <v>0.43240000000000001</v>
      </c>
      <c r="I18040" s="3">
        <v>2.0322800000000001</v>
      </c>
      <c r="J18040" s="3">
        <v>45.704680000000003</v>
      </c>
      <c r="K18040" s="3">
        <v>70.314892307692304</v>
      </c>
      <c r="L18040" s="4">
        <v>0.34999999999999992</v>
      </c>
    </row>
    <row r="18041" spans="1:12" x14ac:dyDescent="0.35">
      <c r="A18041" s="1" t="s">
        <v>30292</v>
      </c>
      <c r="B18041" t="s">
        <v>30293</v>
      </c>
      <c r="C18041" t="s">
        <v>34</v>
      </c>
      <c r="D18041" t="s">
        <v>35</v>
      </c>
      <c r="E18041">
        <v>1</v>
      </c>
      <c r="F18041" s="2">
        <v>118.14</v>
      </c>
      <c r="G18041" s="3">
        <v>244</v>
      </c>
      <c r="H18041" s="3">
        <v>1.1814</v>
      </c>
      <c r="I18041" s="3">
        <v>5.5525799999999998</v>
      </c>
      <c r="J18041" s="3">
        <v>124.87398</v>
      </c>
      <c r="K18041" s="3">
        <v>192.11381538461538</v>
      </c>
      <c r="L18041" s="4">
        <v>0.35</v>
      </c>
    </row>
    <row r="18042" spans="1:12" x14ac:dyDescent="0.35">
      <c r="A18042" s="1" t="s">
        <v>30294</v>
      </c>
      <c r="B18042" t="s">
        <v>23384</v>
      </c>
      <c r="C18042" t="s">
        <v>34</v>
      </c>
      <c r="D18042" t="s">
        <v>35</v>
      </c>
      <c r="E18042">
        <v>1</v>
      </c>
      <c r="F18042" s="2">
        <v>16320.15</v>
      </c>
      <c r="G18042" s="3">
        <v>33650</v>
      </c>
      <c r="H18042" s="3">
        <v>163.20150000000001</v>
      </c>
      <c r="I18042" s="3">
        <v>767.04705000000001</v>
      </c>
      <c r="J18042" s="3">
        <v>17250.398550000002</v>
      </c>
      <c r="K18042" s="3">
        <v>26539.074692307695</v>
      </c>
      <c r="L18042" s="4">
        <v>0.35</v>
      </c>
    </row>
    <row r="18043" spans="1:12" x14ac:dyDescent="0.35">
      <c r="A18043" s="1" t="s">
        <v>30295</v>
      </c>
      <c r="B18043" t="s">
        <v>29156</v>
      </c>
      <c r="C18043" t="s">
        <v>26</v>
      </c>
      <c r="D18043" t="s">
        <v>27</v>
      </c>
      <c r="E18043">
        <v>1</v>
      </c>
      <c r="F18043" s="2">
        <v>87.57</v>
      </c>
      <c r="G18043" s="3">
        <v>181</v>
      </c>
      <c r="H18043" s="3">
        <v>0.87569999999999992</v>
      </c>
      <c r="I18043" s="3">
        <v>4.1157899999999996</v>
      </c>
      <c r="J18043" s="3">
        <v>92.561489999999992</v>
      </c>
      <c r="K18043" s="3">
        <v>142.40229230769228</v>
      </c>
      <c r="L18043" s="4">
        <v>0.34999999999999992</v>
      </c>
    </row>
    <row r="18044" spans="1:12" x14ac:dyDescent="0.35">
      <c r="A18044" s="1" t="s">
        <v>30296</v>
      </c>
      <c r="B18044" t="s">
        <v>30297</v>
      </c>
      <c r="C18044" t="s">
        <v>26</v>
      </c>
      <c r="D18044" t="s">
        <v>27</v>
      </c>
      <c r="E18044">
        <v>1</v>
      </c>
      <c r="F18044" s="2">
        <v>331.45</v>
      </c>
      <c r="G18044" s="3">
        <v>684</v>
      </c>
      <c r="H18044" s="3">
        <v>3.3144999999999998</v>
      </c>
      <c r="I18044" s="3">
        <v>15.578149999999999</v>
      </c>
      <c r="J18044" s="3">
        <v>350.34264999999999</v>
      </c>
      <c r="K18044" s="3">
        <v>538.9886923076923</v>
      </c>
      <c r="L18044" s="4">
        <v>0.35000000000000003</v>
      </c>
    </row>
    <row r="18045" spans="1:12" x14ac:dyDescent="0.35">
      <c r="A18045" s="1" t="s">
        <v>30298</v>
      </c>
      <c r="B18045" t="s">
        <v>30299</v>
      </c>
      <c r="C18045" t="s">
        <v>34</v>
      </c>
      <c r="D18045" t="s">
        <v>35</v>
      </c>
      <c r="E18045">
        <v>1</v>
      </c>
      <c r="F18045" s="2">
        <v>311.75</v>
      </c>
      <c r="G18045" s="3">
        <v>643</v>
      </c>
      <c r="H18045" s="3">
        <v>3.1175000000000002</v>
      </c>
      <c r="I18045" s="3">
        <v>14.65225</v>
      </c>
      <c r="J18045" s="3">
        <v>329.51974999999999</v>
      </c>
      <c r="K18045" s="3">
        <v>506.95346153846151</v>
      </c>
      <c r="L18045" s="4">
        <v>0.35</v>
      </c>
    </row>
    <row r="18046" spans="1:12" x14ac:dyDescent="0.35">
      <c r="A18046" s="1">
        <v>40407</v>
      </c>
      <c r="B18046" t="s">
        <v>30300</v>
      </c>
      <c r="C18046" t="s">
        <v>34</v>
      </c>
      <c r="D18046" t="s">
        <v>35</v>
      </c>
      <c r="E18046">
        <v>1</v>
      </c>
      <c r="F18046" s="2">
        <v>350.52</v>
      </c>
      <c r="G18046" s="3">
        <v>723</v>
      </c>
      <c r="H18046" s="3">
        <v>3.5051999999999999</v>
      </c>
      <c r="I18046" s="3">
        <v>16.474439999999998</v>
      </c>
      <c r="J18046" s="3">
        <v>370.49964</v>
      </c>
      <c r="K18046" s="3">
        <v>569.99944615384618</v>
      </c>
      <c r="L18046" s="4">
        <v>0.35000000000000003</v>
      </c>
    </row>
    <row r="18047" spans="1:12" x14ac:dyDescent="0.35">
      <c r="A18047" s="1" t="s">
        <v>30301</v>
      </c>
      <c r="B18047" t="s">
        <v>29598</v>
      </c>
      <c r="C18047" t="s">
        <v>34</v>
      </c>
      <c r="D18047" t="s">
        <v>35</v>
      </c>
      <c r="E18047">
        <v>1</v>
      </c>
      <c r="F18047" s="2">
        <v>11.9</v>
      </c>
      <c r="G18047" s="3">
        <v>25</v>
      </c>
      <c r="H18047" s="3">
        <v>0.11900000000000001</v>
      </c>
      <c r="I18047" s="3">
        <v>0.55930000000000002</v>
      </c>
      <c r="J18047" s="3">
        <v>12.5783</v>
      </c>
      <c r="K18047" s="3">
        <v>19.351230769230771</v>
      </c>
      <c r="L18047" s="4">
        <v>0.35000000000000003</v>
      </c>
    </row>
    <row r="18048" spans="1:12" x14ac:dyDescent="0.35">
      <c r="A18048" s="1" t="s">
        <v>30302</v>
      </c>
      <c r="B18048" t="s">
        <v>30303</v>
      </c>
      <c r="C18048" t="s">
        <v>34</v>
      </c>
      <c r="D18048" t="s">
        <v>35</v>
      </c>
      <c r="E18048">
        <v>1</v>
      </c>
      <c r="F18048" s="2">
        <v>597.82000000000005</v>
      </c>
      <c r="G18048" s="3">
        <v>1233</v>
      </c>
      <c r="H18048" s="3">
        <v>5.9782000000000011</v>
      </c>
      <c r="I18048" s="3">
        <v>28.097540000000002</v>
      </c>
      <c r="J18048" s="3">
        <v>631.89574000000005</v>
      </c>
      <c r="K18048" s="3">
        <v>972.1472923076924</v>
      </c>
      <c r="L18048" s="4">
        <v>0.35000000000000003</v>
      </c>
    </row>
    <row r="18049" spans="1:12" x14ac:dyDescent="0.35">
      <c r="A18049" s="1">
        <v>41613</v>
      </c>
      <c r="B18049" t="s">
        <v>30304</v>
      </c>
      <c r="C18049" t="s">
        <v>34</v>
      </c>
      <c r="D18049" t="s">
        <v>35</v>
      </c>
      <c r="E18049">
        <v>1</v>
      </c>
      <c r="F18049" s="2">
        <v>74.23</v>
      </c>
      <c r="G18049" s="3">
        <v>154</v>
      </c>
      <c r="H18049" s="3">
        <v>0.74230000000000007</v>
      </c>
      <c r="I18049" s="3">
        <v>3.4888100000000004</v>
      </c>
      <c r="J18049" s="3">
        <v>78.461110000000005</v>
      </c>
      <c r="K18049" s="3">
        <v>120.7094</v>
      </c>
      <c r="L18049" s="4">
        <v>0.35</v>
      </c>
    </row>
    <row r="18050" spans="1:12" x14ac:dyDescent="0.35">
      <c r="A18050" s="1" t="s">
        <v>30305</v>
      </c>
      <c r="B18050" t="s">
        <v>30306</v>
      </c>
      <c r="C18050" t="s">
        <v>34</v>
      </c>
      <c r="D18050" t="s">
        <v>35</v>
      </c>
      <c r="E18050">
        <v>1</v>
      </c>
      <c r="F18050" s="2">
        <v>64.5</v>
      </c>
      <c r="G18050" s="3">
        <v>133</v>
      </c>
      <c r="H18050" s="3">
        <v>0.64500000000000002</v>
      </c>
      <c r="I18050" s="3">
        <v>3.0314999999999999</v>
      </c>
      <c r="J18050" s="3">
        <v>68.17649999999999</v>
      </c>
      <c r="K18050" s="3">
        <v>104.88692307692305</v>
      </c>
      <c r="L18050" s="4">
        <v>0.35</v>
      </c>
    </row>
    <row r="18051" spans="1:12" x14ac:dyDescent="0.35">
      <c r="A18051" s="1" t="s">
        <v>30307</v>
      </c>
      <c r="B18051" t="s">
        <v>30308</v>
      </c>
      <c r="C18051" t="s">
        <v>34</v>
      </c>
      <c r="D18051" t="s">
        <v>35</v>
      </c>
      <c r="E18051">
        <v>1</v>
      </c>
      <c r="F18051" s="2">
        <v>13.3</v>
      </c>
      <c r="G18051" s="3">
        <v>28</v>
      </c>
      <c r="H18051" s="3">
        <v>0.13300000000000001</v>
      </c>
      <c r="I18051" s="3">
        <v>0.62509999999999999</v>
      </c>
      <c r="J18051" s="3">
        <v>14.0581</v>
      </c>
      <c r="K18051" s="3">
        <v>21.627846153846153</v>
      </c>
      <c r="L18051" s="4">
        <v>0.35000000000000003</v>
      </c>
    </row>
    <row r="18052" spans="1:12" x14ac:dyDescent="0.35">
      <c r="A18052" s="1" t="s">
        <v>30309</v>
      </c>
      <c r="B18052" t="s">
        <v>30310</v>
      </c>
      <c r="C18052" t="s">
        <v>34</v>
      </c>
      <c r="D18052" t="s">
        <v>35</v>
      </c>
      <c r="E18052">
        <v>1</v>
      </c>
      <c r="F18052" s="2">
        <v>398.32</v>
      </c>
      <c r="G18052" s="3">
        <v>822</v>
      </c>
      <c r="H18052" s="3">
        <v>3.9832000000000001</v>
      </c>
      <c r="I18052" s="3">
        <v>18.721039999999999</v>
      </c>
      <c r="J18052" s="3">
        <v>421.02424000000002</v>
      </c>
      <c r="K18052" s="3">
        <v>647.7296</v>
      </c>
      <c r="L18052" s="4">
        <v>0.35</v>
      </c>
    </row>
    <row r="18053" spans="1:12" x14ac:dyDescent="0.35">
      <c r="A18053" s="1" t="s">
        <v>30311</v>
      </c>
      <c r="B18053" t="s">
        <v>30312</v>
      </c>
      <c r="C18053" t="s">
        <v>34</v>
      </c>
      <c r="D18053" t="s">
        <v>35</v>
      </c>
      <c r="E18053">
        <v>1</v>
      </c>
      <c r="F18053" s="2">
        <v>105.73</v>
      </c>
      <c r="G18053" s="3">
        <v>218</v>
      </c>
      <c r="H18053" s="3">
        <v>1.0573000000000001</v>
      </c>
      <c r="I18053" s="3">
        <v>4.9693100000000001</v>
      </c>
      <c r="J18053" s="3">
        <v>111.75660999999999</v>
      </c>
      <c r="K18053" s="3">
        <v>171.93324615384614</v>
      </c>
      <c r="L18053" s="4">
        <v>0.35</v>
      </c>
    </row>
    <row r="18054" spans="1:12" x14ac:dyDescent="0.35">
      <c r="A18054" s="1" t="s">
        <v>30313</v>
      </c>
      <c r="B18054" t="s">
        <v>30314</v>
      </c>
      <c r="C18054" t="s">
        <v>13</v>
      </c>
      <c r="D18054" t="s">
        <v>14</v>
      </c>
      <c r="E18054">
        <v>1</v>
      </c>
      <c r="F18054" s="2">
        <v>110.89</v>
      </c>
      <c r="G18054" s="3">
        <v>229</v>
      </c>
      <c r="H18054" s="3">
        <v>1.1089</v>
      </c>
      <c r="I18054" s="3">
        <v>5.21183</v>
      </c>
      <c r="J18054" s="3">
        <v>117.21073000000001</v>
      </c>
      <c r="K18054" s="3">
        <v>180.32420000000002</v>
      </c>
      <c r="L18054" s="4">
        <v>0.35</v>
      </c>
    </row>
    <row r="18055" spans="1:12" x14ac:dyDescent="0.35">
      <c r="A18055" s="1" t="s">
        <v>30315</v>
      </c>
      <c r="B18055" t="s">
        <v>28254</v>
      </c>
      <c r="C18055" t="s">
        <v>34</v>
      </c>
      <c r="D18055" t="s">
        <v>35</v>
      </c>
      <c r="E18055">
        <v>1</v>
      </c>
      <c r="F18055" s="2">
        <v>288.10000000000002</v>
      </c>
      <c r="G18055" s="3">
        <v>595</v>
      </c>
      <c r="H18055" s="3">
        <v>2.8810000000000002</v>
      </c>
      <c r="I18055" s="3">
        <v>13.540700000000001</v>
      </c>
      <c r="J18055" s="3">
        <v>304.52170000000001</v>
      </c>
      <c r="K18055" s="3">
        <v>468.4949230769231</v>
      </c>
      <c r="L18055" s="4">
        <v>0.35000000000000003</v>
      </c>
    </row>
    <row r="18056" spans="1:12" x14ac:dyDescent="0.35">
      <c r="A18056" s="1" t="s">
        <v>30316</v>
      </c>
      <c r="B18056" t="s">
        <v>30317</v>
      </c>
      <c r="C18056" t="s">
        <v>34</v>
      </c>
      <c r="D18056" t="s">
        <v>35</v>
      </c>
      <c r="E18056">
        <v>1</v>
      </c>
      <c r="F18056" s="2">
        <v>597.82000000000005</v>
      </c>
      <c r="G18056" s="3">
        <v>1233</v>
      </c>
      <c r="H18056" s="3">
        <v>5.9782000000000011</v>
      </c>
      <c r="I18056" s="3">
        <v>28.097540000000002</v>
      </c>
      <c r="J18056" s="3">
        <v>631.89574000000005</v>
      </c>
      <c r="K18056" s="3">
        <v>972.1472923076924</v>
      </c>
      <c r="L18056" s="4">
        <v>0.35000000000000003</v>
      </c>
    </row>
    <row r="18057" spans="1:12" x14ac:dyDescent="0.35">
      <c r="A18057" s="1" t="s">
        <v>30318</v>
      </c>
      <c r="B18057" t="s">
        <v>30319</v>
      </c>
      <c r="C18057" t="s">
        <v>34</v>
      </c>
      <c r="D18057" t="s">
        <v>35</v>
      </c>
      <c r="E18057">
        <v>1</v>
      </c>
      <c r="F18057" s="2">
        <v>17.29</v>
      </c>
      <c r="G18057" s="3">
        <v>36</v>
      </c>
      <c r="H18057" s="3">
        <v>0.1729</v>
      </c>
      <c r="I18057" s="3">
        <v>0.81262999999999996</v>
      </c>
      <c r="J18057" s="3">
        <v>18.275529999999996</v>
      </c>
      <c r="K18057" s="3">
        <v>28.116199999999992</v>
      </c>
      <c r="L18057" s="4">
        <v>0.34999999999999992</v>
      </c>
    </row>
    <row r="18058" spans="1:12" x14ac:dyDescent="0.35">
      <c r="A18058" s="1" t="s">
        <v>30320</v>
      </c>
      <c r="B18058" t="s">
        <v>30321</v>
      </c>
      <c r="C18058" t="s">
        <v>34</v>
      </c>
      <c r="D18058" t="s">
        <v>35</v>
      </c>
      <c r="E18058">
        <v>1</v>
      </c>
      <c r="F18058" s="2">
        <v>25.93</v>
      </c>
      <c r="G18058" s="3">
        <v>54</v>
      </c>
      <c r="H18058" s="3">
        <v>0.25929999999999997</v>
      </c>
      <c r="I18058" s="3">
        <v>1.21871</v>
      </c>
      <c r="J18058" s="3">
        <v>27.408010000000001</v>
      </c>
      <c r="K18058" s="3">
        <v>42.166169230769228</v>
      </c>
      <c r="L18058" s="4">
        <v>0.34999999999999992</v>
      </c>
    </row>
    <row r="18059" spans="1:12" x14ac:dyDescent="0.35">
      <c r="A18059" s="1" t="s">
        <v>30322</v>
      </c>
      <c r="B18059" t="s">
        <v>30323</v>
      </c>
      <c r="C18059" t="s">
        <v>34</v>
      </c>
      <c r="D18059" t="s">
        <v>35</v>
      </c>
      <c r="E18059">
        <v>1</v>
      </c>
      <c r="F18059" s="2">
        <v>7480.41</v>
      </c>
      <c r="G18059" s="3">
        <v>15424</v>
      </c>
      <c r="H18059" s="3">
        <v>74.804100000000005</v>
      </c>
      <c r="I18059" s="3">
        <v>351.57927000000001</v>
      </c>
      <c r="J18059" s="3">
        <v>7906.7933700000003</v>
      </c>
      <c r="K18059" s="3">
        <v>12164.297492307693</v>
      </c>
      <c r="L18059" s="4">
        <v>0.35</v>
      </c>
    </row>
    <row r="18060" spans="1:12" x14ac:dyDescent="0.35">
      <c r="A18060" s="1" t="s">
        <v>30324</v>
      </c>
      <c r="B18060" t="s">
        <v>30325</v>
      </c>
      <c r="C18060" t="s">
        <v>34</v>
      </c>
      <c r="D18060" t="s">
        <v>35</v>
      </c>
      <c r="E18060">
        <v>1</v>
      </c>
      <c r="F18060" s="2">
        <v>69.540000000000006</v>
      </c>
      <c r="G18060" s="3">
        <v>144</v>
      </c>
      <c r="H18060" s="3">
        <v>0.69540000000000013</v>
      </c>
      <c r="I18060" s="3">
        <v>3.2683800000000005</v>
      </c>
      <c r="J18060" s="3">
        <v>73.503780000000006</v>
      </c>
      <c r="K18060" s="3">
        <v>113.08273846153847</v>
      </c>
      <c r="L18060" s="4">
        <v>0.35</v>
      </c>
    </row>
    <row r="18061" spans="1:12" x14ac:dyDescent="0.35">
      <c r="A18061" s="1" t="s">
        <v>30326</v>
      </c>
      <c r="B18061" t="s">
        <v>29214</v>
      </c>
      <c r="C18061" t="s">
        <v>34</v>
      </c>
      <c r="D18061" t="s">
        <v>35</v>
      </c>
      <c r="E18061">
        <v>1</v>
      </c>
      <c r="F18061" s="2">
        <v>2318.11</v>
      </c>
      <c r="G18061" s="3">
        <v>4780</v>
      </c>
      <c r="H18061" s="3">
        <v>23.181100000000001</v>
      </c>
      <c r="I18061" s="3">
        <v>108.95117</v>
      </c>
      <c r="J18061" s="3">
        <v>2450.2422699999997</v>
      </c>
      <c r="K18061" s="3">
        <v>3769.6034923076918</v>
      </c>
      <c r="L18061" s="4">
        <v>0.35</v>
      </c>
    </row>
    <row r="18062" spans="1:12" x14ac:dyDescent="0.35">
      <c r="A18062" s="1" t="s">
        <v>30327</v>
      </c>
      <c r="B18062" t="s">
        <v>30328</v>
      </c>
      <c r="C18062" t="s">
        <v>13</v>
      </c>
      <c r="D18062" t="s">
        <v>14</v>
      </c>
      <c r="E18062">
        <v>1</v>
      </c>
      <c r="F18062" s="2">
        <v>13.82</v>
      </c>
      <c r="G18062" s="3">
        <v>29</v>
      </c>
      <c r="H18062" s="3">
        <v>0.13820000000000002</v>
      </c>
      <c r="I18062" s="3">
        <v>0.64954000000000001</v>
      </c>
      <c r="J18062" s="3">
        <v>14.60774</v>
      </c>
      <c r="K18062" s="3">
        <v>22.473446153846151</v>
      </c>
      <c r="L18062" s="4">
        <v>0.34999999999999992</v>
      </c>
    </row>
    <row r="18063" spans="1:12" x14ac:dyDescent="0.35">
      <c r="A18063" s="1" t="s">
        <v>30329</v>
      </c>
      <c r="B18063" t="s">
        <v>27230</v>
      </c>
      <c r="C18063" t="s">
        <v>34</v>
      </c>
      <c r="D18063" t="s">
        <v>35</v>
      </c>
      <c r="E18063">
        <v>1</v>
      </c>
      <c r="F18063" s="2">
        <v>9581.2199999999993</v>
      </c>
      <c r="G18063" s="3">
        <v>19756</v>
      </c>
      <c r="H18063" s="3">
        <v>95.81219999999999</v>
      </c>
      <c r="I18063" s="3">
        <v>450.31733999999994</v>
      </c>
      <c r="J18063" s="3">
        <v>10127.349539999999</v>
      </c>
      <c r="K18063" s="3">
        <v>15580.537753846153</v>
      </c>
      <c r="L18063" s="4">
        <v>0.35</v>
      </c>
    </row>
    <row r="18064" spans="1:12" x14ac:dyDescent="0.35">
      <c r="A18064" s="1" t="s">
        <v>30330</v>
      </c>
      <c r="B18064" t="s">
        <v>30331</v>
      </c>
      <c r="C18064" t="s">
        <v>34</v>
      </c>
      <c r="D18064" t="s">
        <v>35</v>
      </c>
      <c r="E18064">
        <v>1</v>
      </c>
      <c r="F18064" s="2">
        <v>331.65</v>
      </c>
      <c r="G18064" s="3">
        <v>684</v>
      </c>
      <c r="H18064" s="3">
        <v>3.3165</v>
      </c>
      <c r="I18064" s="3">
        <v>15.587549999999998</v>
      </c>
      <c r="J18064" s="3">
        <v>350.55405000000002</v>
      </c>
      <c r="K18064" s="3">
        <v>539.31392307692306</v>
      </c>
      <c r="L18064" s="4">
        <v>0.34999999999999992</v>
      </c>
    </row>
    <row r="18065" spans="1:12" x14ac:dyDescent="0.35">
      <c r="A18065" s="1" t="s">
        <v>30332</v>
      </c>
      <c r="B18065" t="s">
        <v>30333</v>
      </c>
      <c r="C18065" t="s">
        <v>34</v>
      </c>
      <c r="D18065" t="s">
        <v>35</v>
      </c>
      <c r="E18065">
        <v>1</v>
      </c>
      <c r="F18065" s="2">
        <v>731.43</v>
      </c>
      <c r="G18065" s="3">
        <v>1509</v>
      </c>
      <c r="H18065" s="3">
        <v>7.3142999999999994</v>
      </c>
      <c r="I18065" s="3">
        <v>34.377209999999998</v>
      </c>
      <c r="J18065" s="3">
        <v>773.12150999999994</v>
      </c>
      <c r="K18065" s="3">
        <v>1189.4177076923077</v>
      </c>
      <c r="L18065" s="4">
        <v>0.35000000000000003</v>
      </c>
    </row>
    <row r="18066" spans="1:12" x14ac:dyDescent="0.35">
      <c r="A18066" s="1" t="s">
        <v>30334</v>
      </c>
      <c r="B18066" t="s">
        <v>30335</v>
      </c>
      <c r="C18066" t="s">
        <v>34</v>
      </c>
      <c r="D18066" t="s">
        <v>35</v>
      </c>
      <c r="E18066">
        <v>1</v>
      </c>
      <c r="F18066" s="2">
        <v>19.28</v>
      </c>
      <c r="G18066" s="3">
        <v>40</v>
      </c>
      <c r="H18066" s="3">
        <v>0.19280000000000003</v>
      </c>
      <c r="I18066" s="3">
        <v>0.90616000000000008</v>
      </c>
      <c r="J18066" s="3">
        <v>20.378959999999999</v>
      </c>
      <c r="K18066" s="3">
        <v>31.352246153846153</v>
      </c>
      <c r="L18066" s="4">
        <v>0.35</v>
      </c>
    </row>
    <row r="18067" spans="1:12" x14ac:dyDescent="0.35">
      <c r="A18067" s="1" t="s">
        <v>30336</v>
      </c>
      <c r="B18067" t="s">
        <v>30337</v>
      </c>
      <c r="C18067" t="s">
        <v>34</v>
      </c>
      <c r="D18067" t="s">
        <v>35</v>
      </c>
      <c r="E18067">
        <v>1</v>
      </c>
      <c r="F18067" s="2">
        <v>202.64</v>
      </c>
      <c r="G18067" s="3">
        <v>418</v>
      </c>
      <c r="H18067" s="3">
        <v>2.0263999999999998</v>
      </c>
      <c r="I18067" s="3">
        <v>9.5240799999999997</v>
      </c>
      <c r="J18067" s="3">
        <v>214.19047999999998</v>
      </c>
      <c r="K18067" s="3">
        <v>329.52381538461532</v>
      </c>
      <c r="L18067" s="4">
        <v>0.34999999999999992</v>
      </c>
    </row>
    <row r="18068" spans="1:12" x14ac:dyDescent="0.35">
      <c r="A18068" s="1" t="s">
        <v>30338</v>
      </c>
      <c r="B18068" t="s">
        <v>29336</v>
      </c>
      <c r="C18068" t="s">
        <v>34</v>
      </c>
      <c r="D18068" t="s">
        <v>35</v>
      </c>
      <c r="E18068">
        <v>1</v>
      </c>
      <c r="F18068" s="2">
        <v>318.95999999999998</v>
      </c>
      <c r="G18068" s="3">
        <v>658</v>
      </c>
      <c r="H18068" s="3">
        <v>3.1896</v>
      </c>
      <c r="I18068" s="3">
        <v>14.991119999999999</v>
      </c>
      <c r="J18068" s="3">
        <v>337.14071999999999</v>
      </c>
      <c r="K18068" s="3">
        <v>518.67803076923076</v>
      </c>
      <c r="L18068" s="4">
        <v>0.35000000000000003</v>
      </c>
    </row>
    <row r="18069" spans="1:12" x14ac:dyDescent="0.35">
      <c r="A18069" s="1" t="s">
        <v>30339</v>
      </c>
      <c r="B18069" t="s">
        <v>30340</v>
      </c>
      <c r="C18069" t="s">
        <v>34</v>
      </c>
      <c r="D18069" t="s">
        <v>35</v>
      </c>
      <c r="E18069">
        <v>1</v>
      </c>
      <c r="F18069" s="2">
        <v>52.53</v>
      </c>
      <c r="G18069" s="3">
        <v>109</v>
      </c>
      <c r="H18069" s="3">
        <v>0.52529999999999999</v>
      </c>
      <c r="I18069" s="3">
        <v>2.4689100000000002</v>
      </c>
      <c r="J18069" s="3">
        <v>55.524210000000004</v>
      </c>
      <c r="K18069" s="3">
        <v>85.421861538461542</v>
      </c>
      <c r="L18069" s="4">
        <v>0.35</v>
      </c>
    </row>
    <row r="18070" spans="1:12" x14ac:dyDescent="0.35">
      <c r="A18070" s="1" t="s">
        <v>30341</v>
      </c>
      <c r="B18070" t="s">
        <v>29392</v>
      </c>
      <c r="C18070" t="s">
        <v>34</v>
      </c>
      <c r="D18070" t="s">
        <v>35</v>
      </c>
      <c r="E18070">
        <v>1</v>
      </c>
      <c r="F18070" s="2">
        <v>75.08</v>
      </c>
      <c r="G18070" s="3">
        <v>155</v>
      </c>
      <c r="H18070" s="3">
        <v>0.75080000000000002</v>
      </c>
      <c r="I18070" s="3">
        <v>3.5287600000000001</v>
      </c>
      <c r="J18070" s="3">
        <v>79.359560000000002</v>
      </c>
      <c r="K18070" s="3">
        <v>122.09163076923076</v>
      </c>
      <c r="L18070" s="4">
        <v>0.34999999999999992</v>
      </c>
    </row>
    <row r="18071" spans="1:12" x14ac:dyDescent="0.35">
      <c r="A18071" s="1" t="s">
        <v>30342</v>
      </c>
      <c r="B18071" t="s">
        <v>30343</v>
      </c>
      <c r="C18071" t="s">
        <v>34</v>
      </c>
      <c r="D18071" t="s">
        <v>35</v>
      </c>
      <c r="E18071">
        <v>1</v>
      </c>
      <c r="F18071" s="2">
        <v>257.35000000000002</v>
      </c>
      <c r="G18071" s="3">
        <v>531</v>
      </c>
      <c r="H18071" s="3">
        <v>2.5735000000000001</v>
      </c>
      <c r="I18071" s="3">
        <v>12.095450000000001</v>
      </c>
      <c r="J18071" s="3">
        <v>272.01895000000007</v>
      </c>
      <c r="K18071" s="3">
        <v>418.49069230769243</v>
      </c>
      <c r="L18071" s="4">
        <v>0.35000000000000003</v>
      </c>
    </row>
    <row r="18072" spans="1:12" x14ac:dyDescent="0.35">
      <c r="A18072" s="1" t="s">
        <v>30344</v>
      </c>
      <c r="B18072" t="s">
        <v>30345</v>
      </c>
      <c r="C18072" t="s">
        <v>34</v>
      </c>
      <c r="D18072" t="s">
        <v>35</v>
      </c>
      <c r="E18072">
        <v>1</v>
      </c>
      <c r="F18072" s="2">
        <v>85.14</v>
      </c>
      <c r="G18072" s="3">
        <v>176</v>
      </c>
      <c r="H18072" s="3">
        <v>0.85140000000000005</v>
      </c>
      <c r="I18072" s="3">
        <v>4.0015799999999997</v>
      </c>
      <c r="J18072" s="3">
        <v>89.992980000000003</v>
      </c>
      <c r="K18072" s="3">
        <v>138.45073846153846</v>
      </c>
      <c r="L18072" s="4">
        <v>0.35</v>
      </c>
    </row>
    <row r="18073" spans="1:12" x14ac:dyDescent="0.35">
      <c r="A18073" s="1">
        <v>41107</v>
      </c>
      <c r="B18073" t="s">
        <v>30346</v>
      </c>
      <c r="C18073" t="s">
        <v>34</v>
      </c>
      <c r="D18073" t="s">
        <v>35</v>
      </c>
      <c r="E18073">
        <v>1</v>
      </c>
      <c r="F18073" s="2">
        <v>78.349999999999994</v>
      </c>
      <c r="G18073" s="3">
        <v>162</v>
      </c>
      <c r="H18073" s="3">
        <v>0.78349999999999997</v>
      </c>
      <c r="I18073" s="3">
        <v>3.6824499999999998</v>
      </c>
      <c r="J18073" s="3">
        <v>82.815950000000001</v>
      </c>
      <c r="K18073" s="3">
        <v>127.40915384615384</v>
      </c>
      <c r="L18073" s="4">
        <v>0.35</v>
      </c>
    </row>
    <row r="18074" spans="1:12" x14ac:dyDescent="0.35">
      <c r="A18074" s="1" t="s">
        <v>30347</v>
      </c>
      <c r="B18074" t="s">
        <v>30348</v>
      </c>
      <c r="C18074" t="s">
        <v>34</v>
      </c>
      <c r="D18074" t="s">
        <v>35</v>
      </c>
      <c r="E18074">
        <v>1</v>
      </c>
      <c r="F18074" s="2">
        <v>75.08</v>
      </c>
      <c r="G18074" s="3">
        <v>155</v>
      </c>
      <c r="H18074" s="3">
        <v>0.75080000000000002</v>
      </c>
      <c r="I18074" s="3">
        <v>3.5287600000000001</v>
      </c>
      <c r="J18074" s="3">
        <v>79.359560000000002</v>
      </c>
      <c r="K18074" s="3">
        <v>122.09163076923076</v>
      </c>
      <c r="L18074" s="4">
        <v>0.34999999999999992</v>
      </c>
    </row>
    <row r="18075" spans="1:12" x14ac:dyDescent="0.35">
      <c r="A18075" s="1" t="s">
        <v>30349</v>
      </c>
      <c r="B18075" t="s">
        <v>30350</v>
      </c>
      <c r="C18075" t="s">
        <v>13</v>
      </c>
      <c r="D18075" t="s">
        <v>14</v>
      </c>
      <c r="E18075">
        <v>1</v>
      </c>
      <c r="F18075" s="2">
        <v>366.57</v>
      </c>
      <c r="G18075" s="3">
        <v>756</v>
      </c>
      <c r="H18075" s="3">
        <v>3.6657000000000002</v>
      </c>
      <c r="I18075" s="3">
        <v>17.22879</v>
      </c>
      <c r="J18075" s="3">
        <v>387.46449000000001</v>
      </c>
      <c r="K18075" s="3">
        <v>596.09921538461538</v>
      </c>
      <c r="L18075" s="4">
        <v>0.35</v>
      </c>
    </row>
    <row r="18076" spans="1:12" x14ac:dyDescent="0.35">
      <c r="A18076" s="1" t="s">
        <v>30351</v>
      </c>
      <c r="B18076" t="s">
        <v>28592</v>
      </c>
      <c r="C18076" t="s">
        <v>34</v>
      </c>
      <c r="D18076" t="s">
        <v>35</v>
      </c>
      <c r="E18076">
        <v>1</v>
      </c>
      <c r="F18076" s="2">
        <v>8627.85</v>
      </c>
      <c r="G18076" s="3">
        <v>17790</v>
      </c>
      <c r="H18076" s="3">
        <v>86.278500000000008</v>
      </c>
      <c r="I18076" s="3">
        <v>405.50895000000003</v>
      </c>
      <c r="J18076" s="3">
        <v>9119.6374500000002</v>
      </c>
      <c r="K18076" s="3">
        <v>14030.211461538462</v>
      </c>
      <c r="L18076" s="4">
        <v>0.35</v>
      </c>
    </row>
    <row r="18077" spans="1:12" x14ac:dyDescent="0.35">
      <c r="A18077" s="1" t="s">
        <v>30352</v>
      </c>
      <c r="B18077" t="s">
        <v>30353</v>
      </c>
      <c r="C18077" t="s">
        <v>34</v>
      </c>
      <c r="D18077" t="s">
        <v>35</v>
      </c>
      <c r="E18077">
        <v>1</v>
      </c>
      <c r="F18077" s="2">
        <v>377.43</v>
      </c>
      <c r="G18077" s="3">
        <v>779</v>
      </c>
      <c r="H18077" s="3">
        <v>3.7743000000000002</v>
      </c>
      <c r="I18077" s="3">
        <v>17.73921</v>
      </c>
      <c r="J18077" s="3">
        <v>398.94351</v>
      </c>
      <c r="K18077" s="3">
        <v>613.75924615384611</v>
      </c>
      <c r="L18077" s="4">
        <v>0.34999999999999992</v>
      </c>
    </row>
    <row r="18078" spans="1:12" x14ac:dyDescent="0.35">
      <c r="A18078" s="1" t="s">
        <v>30354</v>
      </c>
      <c r="B18078" t="s">
        <v>7210</v>
      </c>
      <c r="C18078" t="s">
        <v>34</v>
      </c>
      <c r="D18078" t="s">
        <v>35</v>
      </c>
      <c r="E18078">
        <v>1</v>
      </c>
      <c r="F18078" s="2">
        <v>89.87</v>
      </c>
      <c r="G18078" s="3">
        <v>186</v>
      </c>
      <c r="H18078" s="3">
        <v>0.89870000000000005</v>
      </c>
      <c r="I18078" s="3">
        <v>4.2238899999999999</v>
      </c>
      <c r="J18078" s="3">
        <v>94.992590000000007</v>
      </c>
      <c r="K18078" s="3">
        <v>146.14244615384615</v>
      </c>
      <c r="L18078" s="4">
        <v>0.34999999999999992</v>
      </c>
    </row>
    <row r="18079" spans="1:12" x14ac:dyDescent="0.35">
      <c r="A18079" s="1" t="s">
        <v>30355</v>
      </c>
      <c r="B18079" t="s">
        <v>30356</v>
      </c>
      <c r="C18079" t="s">
        <v>34</v>
      </c>
      <c r="D18079" t="s">
        <v>35</v>
      </c>
      <c r="E18079">
        <v>1</v>
      </c>
      <c r="F18079" s="2">
        <v>318.52</v>
      </c>
      <c r="G18079" s="3">
        <v>657</v>
      </c>
      <c r="H18079" s="3">
        <v>3.1852</v>
      </c>
      <c r="I18079" s="3">
        <v>14.97044</v>
      </c>
      <c r="J18079" s="3">
        <v>336.67563999999999</v>
      </c>
      <c r="K18079" s="3">
        <v>517.96252307692305</v>
      </c>
      <c r="L18079" s="4">
        <v>0.35</v>
      </c>
    </row>
    <row r="18080" spans="1:12" x14ac:dyDescent="0.35">
      <c r="A18080" s="1" t="s">
        <v>30357</v>
      </c>
      <c r="B18080" t="s">
        <v>30358</v>
      </c>
      <c r="C18080" t="s">
        <v>34</v>
      </c>
      <c r="D18080" t="s">
        <v>35</v>
      </c>
      <c r="E18080">
        <v>1</v>
      </c>
      <c r="F18080" s="2">
        <v>6738.15</v>
      </c>
      <c r="G18080" s="3">
        <v>13894</v>
      </c>
      <c r="H18080" s="3">
        <v>67.381500000000003</v>
      </c>
      <c r="I18080" s="3">
        <v>316.69304999999997</v>
      </c>
      <c r="J18080" s="3">
        <v>7122.2245499999999</v>
      </c>
      <c r="K18080" s="3">
        <v>10957.268538461538</v>
      </c>
      <c r="L18080" s="4">
        <v>0.35</v>
      </c>
    </row>
    <row r="18081" spans="1:12" x14ac:dyDescent="0.35">
      <c r="A18081" s="1" t="s">
        <v>30359</v>
      </c>
      <c r="B18081" t="s">
        <v>30360</v>
      </c>
      <c r="C18081" t="s">
        <v>34</v>
      </c>
      <c r="D18081" t="s">
        <v>35</v>
      </c>
      <c r="E18081">
        <v>1</v>
      </c>
      <c r="F18081" s="2">
        <v>1994.27</v>
      </c>
      <c r="G18081" s="3">
        <v>4112</v>
      </c>
      <c r="H18081" s="3">
        <v>19.942699999999999</v>
      </c>
      <c r="I18081" s="3">
        <v>93.730689999999996</v>
      </c>
      <c r="J18081" s="3">
        <v>2107.9433899999999</v>
      </c>
      <c r="K18081" s="3">
        <v>3242.9898307692306</v>
      </c>
      <c r="L18081" s="4">
        <v>0.35</v>
      </c>
    </row>
    <row r="18082" spans="1:12" x14ac:dyDescent="0.35">
      <c r="A18082" s="1" t="s">
        <v>30361</v>
      </c>
      <c r="B18082" t="s">
        <v>30362</v>
      </c>
      <c r="C18082" t="s">
        <v>26</v>
      </c>
      <c r="D18082" t="s">
        <v>27</v>
      </c>
      <c r="E18082">
        <v>1</v>
      </c>
      <c r="F18082" s="2">
        <v>254.96</v>
      </c>
      <c r="G18082" s="3">
        <v>526</v>
      </c>
      <c r="H18082" s="3">
        <v>2.5496000000000003</v>
      </c>
      <c r="I18082" s="3">
        <v>11.98312</v>
      </c>
      <c r="J18082" s="3">
        <v>269.49272000000002</v>
      </c>
      <c r="K18082" s="3">
        <v>414.60418461538461</v>
      </c>
      <c r="L18082" s="4">
        <v>0.34999999999999992</v>
      </c>
    </row>
    <row r="18083" spans="1:12" x14ac:dyDescent="0.35">
      <c r="A18083" s="1">
        <v>50997</v>
      </c>
      <c r="B18083" t="s">
        <v>30363</v>
      </c>
      <c r="C18083" t="s">
        <v>34</v>
      </c>
      <c r="D18083" t="s">
        <v>35</v>
      </c>
      <c r="E18083">
        <v>1</v>
      </c>
      <c r="F18083" s="2">
        <v>1026.8</v>
      </c>
      <c r="G18083" s="3">
        <v>2118</v>
      </c>
      <c r="H18083" s="3">
        <v>10.267999999999999</v>
      </c>
      <c r="I18083" s="3">
        <v>48.259599999999999</v>
      </c>
      <c r="J18083" s="3">
        <v>1085.3276000000001</v>
      </c>
      <c r="K18083" s="3">
        <v>1669.7347692307692</v>
      </c>
      <c r="L18083" s="4">
        <v>0.34999999999999992</v>
      </c>
    </row>
    <row r="18084" spans="1:12" x14ac:dyDescent="0.35">
      <c r="A18084" s="1" t="s">
        <v>30364</v>
      </c>
      <c r="B18084" t="s">
        <v>30365</v>
      </c>
      <c r="C18084" t="s">
        <v>34</v>
      </c>
      <c r="D18084" t="s">
        <v>35</v>
      </c>
      <c r="E18084">
        <v>1</v>
      </c>
      <c r="F18084" s="2">
        <v>21.5</v>
      </c>
      <c r="G18084" s="3">
        <v>45</v>
      </c>
      <c r="H18084" s="3">
        <v>0.215</v>
      </c>
      <c r="I18084" s="3">
        <v>1.0105</v>
      </c>
      <c r="J18084" s="3">
        <v>22.7255</v>
      </c>
      <c r="K18084" s="3">
        <v>34.962307692307689</v>
      </c>
      <c r="L18084" s="4">
        <v>0.34999999999999992</v>
      </c>
    </row>
    <row r="18085" spans="1:12" x14ac:dyDescent="0.35">
      <c r="A18085" s="1" t="s">
        <v>30366</v>
      </c>
      <c r="B18085" t="s">
        <v>30367</v>
      </c>
      <c r="C18085" t="s">
        <v>34</v>
      </c>
      <c r="D18085" t="s">
        <v>35</v>
      </c>
      <c r="E18085">
        <v>1</v>
      </c>
      <c r="F18085" s="2">
        <v>92.45</v>
      </c>
      <c r="G18085" s="3">
        <v>191</v>
      </c>
      <c r="H18085" s="3">
        <v>0.9245000000000001</v>
      </c>
      <c r="I18085" s="3">
        <v>4.3451500000000003</v>
      </c>
      <c r="J18085" s="3">
        <v>97.719650000000001</v>
      </c>
      <c r="K18085" s="3">
        <v>150.33792307692306</v>
      </c>
      <c r="L18085" s="4">
        <v>0.34999999999999992</v>
      </c>
    </row>
    <row r="18086" spans="1:12" x14ac:dyDescent="0.35">
      <c r="A18086" s="1" t="s">
        <v>30368</v>
      </c>
      <c r="B18086" t="s">
        <v>30369</v>
      </c>
      <c r="C18086" t="s">
        <v>34</v>
      </c>
      <c r="D18086" t="s">
        <v>35</v>
      </c>
      <c r="E18086">
        <v>1</v>
      </c>
      <c r="F18086" s="2">
        <v>6985.57</v>
      </c>
      <c r="G18086" s="3">
        <v>14404</v>
      </c>
      <c r="H18086" s="3">
        <v>69.855699999999999</v>
      </c>
      <c r="I18086" s="3">
        <v>328.32178999999996</v>
      </c>
      <c r="J18086" s="3">
        <v>7383.7474899999997</v>
      </c>
      <c r="K18086" s="3">
        <v>11359.611523076923</v>
      </c>
      <c r="L18086" s="4">
        <v>0.35000000000000003</v>
      </c>
    </row>
    <row r="18087" spans="1:12" x14ac:dyDescent="0.35">
      <c r="A18087" s="1" t="s">
        <v>30370</v>
      </c>
      <c r="B18087" t="s">
        <v>30371</v>
      </c>
      <c r="C18087" t="s">
        <v>34</v>
      </c>
      <c r="D18087" t="s">
        <v>35</v>
      </c>
      <c r="E18087">
        <v>1</v>
      </c>
      <c r="F18087" s="2">
        <v>21.5</v>
      </c>
      <c r="G18087" s="3">
        <v>45</v>
      </c>
      <c r="H18087" s="3">
        <v>0.215</v>
      </c>
      <c r="I18087" s="3">
        <v>1.0105</v>
      </c>
      <c r="J18087" s="3">
        <v>22.7255</v>
      </c>
      <c r="K18087" s="3">
        <v>34.962307692307689</v>
      </c>
      <c r="L18087" s="4">
        <v>0.34999999999999992</v>
      </c>
    </row>
    <row r="18088" spans="1:12" x14ac:dyDescent="0.35">
      <c r="A18088" s="1" t="s">
        <v>30372</v>
      </c>
      <c r="B18088" t="s">
        <v>29639</v>
      </c>
      <c r="C18088" t="s">
        <v>34</v>
      </c>
      <c r="D18088" t="s">
        <v>35</v>
      </c>
      <c r="E18088">
        <v>1</v>
      </c>
      <c r="F18088" s="2">
        <v>2107.29</v>
      </c>
      <c r="G18088" s="3">
        <v>4345</v>
      </c>
      <c r="H18088" s="3">
        <v>21.072900000000001</v>
      </c>
      <c r="I18088" s="3">
        <v>99.042630000000003</v>
      </c>
      <c r="J18088" s="3">
        <v>2227.40553</v>
      </c>
      <c r="K18088" s="3">
        <v>3426.7777384615383</v>
      </c>
      <c r="L18088" s="4">
        <v>0.35</v>
      </c>
    </row>
    <row r="18089" spans="1:12" x14ac:dyDescent="0.35">
      <c r="A18089" s="1" t="s">
        <v>30373</v>
      </c>
      <c r="B18089" t="s">
        <v>30374</v>
      </c>
      <c r="C18089" t="s">
        <v>34</v>
      </c>
      <c r="D18089" t="s">
        <v>35</v>
      </c>
      <c r="E18089">
        <v>1</v>
      </c>
      <c r="F18089" s="2">
        <v>25.93</v>
      </c>
      <c r="G18089" s="3">
        <v>54</v>
      </c>
      <c r="H18089" s="3">
        <v>0.25929999999999997</v>
      </c>
      <c r="I18089" s="3">
        <v>1.21871</v>
      </c>
      <c r="J18089" s="3">
        <v>27.408010000000001</v>
      </c>
      <c r="K18089" s="3">
        <v>42.166169230769228</v>
      </c>
      <c r="L18089" s="4">
        <v>0.34999999999999992</v>
      </c>
    </row>
    <row r="18090" spans="1:12" x14ac:dyDescent="0.35">
      <c r="A18090" s="1" t="s">
        <v>30375</v>
      </c>
      <c r="B18090" t="s">
        <v>29744</v>
      </c>
      <c r="C18090" t="s">
        <v>34</v>
      </c>
      <c r="D18090" t="s">
        <v>35</v>
      </c>
      <c r="E18090">
        <v>1</v>
      </c>
      <c r="F18090" s="2">
        <v>219.3</v>
      </c>
      <c r="G18090" s="3">
        <v>453</v>
      </c>
      <c r="H18090" s="3">
        <v>2.1930000000000001</v>
      </c>
      <c r="I18090" s="3">
        <v>10.3071</v>
      </c>
      <c r="J18090" s="3">
        <v>231.80010000000001</v>
      </c>
      <c r="K18090" s="3">
        <v>356.61553846153845</v>
      </c>
      <c r="L18090" s="4">
        <v>0.34999999999999992</v>
      </c>
    </row>
    <row r="18091" spans="1:12" x14ac:dyDescent="0.35">
      <c r="A18091" s="1" t="s">
        <v>30376</v>
      </c>
      <c r="B18091" t="s">
        <v>30377</v>
      </c>
      <c r="C18091" t="s">
        <v>34</v>
      </c>
      <c r="D18091" t="s">
        <v>35</v>
      </c>
      <c r="E18091">
        <v>1</v>
      </c>
      <c r="F18091" s="2">
        <v>8.58</v>
      </c>
      <c r="G18091" s="3">
        <v>18</v>
      </c>
      <c r="H18091" s="3">
        <v>8.5800000000000001E-2</v>
      </c>
      <c r="I18091" s="3">
        <v>0.40326000000000001</v>
      </c>
      <c r="J18091" s="3">
        <v>9.0690600000000003</v>
      </c>
      <c r="K18091" s="3">
        <v>13.952400000000001</v>
      </c>
      <c r="L18091" s="4">
        <v>0.35000000000000003</v>
      </c>
    </row>
    <row r="18092" spans="1:12" x14ac:dyDescent="0.35">
      <c r="A18092" s="1" t="s">
        <v>30378</v>
      </c>
      <c r="B18092" t="s">
        <v>30379</v>
      </c>
      <c r="C18092" t="s">
        <v>34</v>
      </c>
      <c r="D18092" t="s">
        <v>35</v>
      </c>
      <c r="E18092">
        <v>1</v>
      </c>
      <c r="F18092" s="2">
        <v>517.09</v>
      </c>
      <c r="G18092" s="3">
        <v>1067</v>
      </c>
      <c r="H18092" s="3">
        <v>5.1709000000000005</v>
      </c>
      <c r="I18092" s="3">
        <v>24.303230000000003</v>
      </c>
      <c r="J18092" s="3">
        <v>546.56412999999998</v>
      </c>
      <c r="K18092" s="3">
        <v>840.86789230769227</v>
      </c>
      <c r="L18092" s="4">
        <v>0.35</v>
      </c>
    </row>
    <row r="18093" spans="1:12" x14ac:dyDescent="0.35">
      <c r="A18093" s="1" t="s">
        <v>30380</v>
      </c>
      <c r="B18093" t="s">
        <v>30284</v>
      </c>
      <c r="C18093" t="s">
        <v>34</v>
      </c>
      <c r="D18093" t="s">
        <v>35</v>
      </c>
      <c r="E18093">
        <v>1</v>
      </c>
      <c r="F18093" s="2">
        <v>7232.99</v>
      </c>
      <c r="G18093" s="3">
        <v>14914</v>
      </c>
      <c r="H18093" s="3">
        <v>72.329899999999995</v>
      </c>
      <c r="I18093" s="3">
        <v>339.95053000000001</v>
      </c>
      <c r="J18093" s="3">
        <v>7645.2704299999996</v>
      </c>
      <c r="K18093" s="3">
        <v>11761.954507692306</v>
      </c>
      <c r="L18093" s="4">
        <v>0.34999999999999992</v>
      </c>
    </row>
    <row r="18094" spans="1:12" x14ac:dyDescent="0.35">
      <c r="A18094" s="1" t="s">
        <v>30381</v>
      </c>
      <c r="B18094" t="s">
        <v>28147</v>
      </c>
      <c r="C18094" t="s">
        <v>34</v>
      </c>
      <c r="D18094" t="s">
        <v>35</v>
      </c>
      <c r="E18094">
        <v>1</v>
      </c>
      <c r="F18094" s="2">
        <v>285.29000000000002</v>
      </c>
      <c r="G18094" s="3">
        <v>589</v>
      </c>
      <c r="H18094" s="3">
        <v>2.8529000000000004</v>
      </c>
      <c r="I18094" s="3">
        <v>13.40863</v>
      </c>
      <c r="J18094" s="3">
        <v>301.55153000000001</v>
      </c>
      <c r="K18094" s="3">
        <v>463.92543076923079</v>
      </c>
      <c r="L18094" s="4">
        <v>0.35</v>
      </c>
    </row>
    <row r="18095" spans="1:12" x14ac:dyDescent="0.35">
      <c r="A18095" s="1" t="s">
        <v>30382</v>
      </c>
      <c r="B18095" t="s">
        <v>30383</v>
      </c>
      <c r="C18095" t="s">
        <v>34</v>
      </c>
      <c r="D18095" t="s">
        <v>35</v>
      </c>
      <c r="E18095">
        <v>1</v>
      </c>
      <c r="F18095" s="2">
        <v>253.2</v>
      </c>
      <c r="G18095" s="3">
        <v>523</v>
      </c>
      <c r="H18095" s="3">
        <v>2.532</v>
      </c>
      <c r="I18095" s="3">
        <v>11.900399999999999</v>
      </c>
      <c r="J18095" s="3">
        <v>267.63240000000002</v>
      </c>
      <c r="K18095" s="3">
        <v>411.74215384615388</v>
      </c>
      <c r="L18095" s="4">
        <v>0.35000000000000003</v>
      </c>
    </row>
    <row r="18096" spans="1:12" x14ac:dyDescent="0.35">
      <c r="A18096" s="1" t="s">
        <v>30384</v>
      </c>
      <c r="B18096" t="s">
        <v>30385</v>
      </c>
      <c r="C18096" t="s">
        <v>34</v>
      </c>
      <c r="D18096" t="s">
        <v>35</v>
      </c>
      <c r="E18096">
        <v>1</v>
      </c>
      <c r="F18096" s="2">
        <v>554.70000000000005</v>
      </c>
      <c r="G18096" s="3">
        <v>1144</v>
      </c>
      <c r="H18096" s="3">
        <v>5.5470000000000006</v>
      </c>
      <c r="I18096" s="3">
        <v>26.070900000000002</v>
      </c>
      <c r="J18096" s="3">
        <v>586.31790000000012</v>
      </c>
      <c r="K18096" s="3">
        <v>902.0275384615386</v>
      </c>
      <c r="L18096" s="4">
        <v>0.35</v>
      </c>
    </row>
    <row r="18097" spans="1:12" x14ac:dyDescent="0.35">
      <c r="A18097" s="1" t="s">
        <v>30386</v>
      </c>
      <c r="B18097" t="s">
        <v>30387</v>
      </c>
      <c r="C18097" t="s">
        <v>34</v>
      </c>
      <c r="D18097" t="s">
        <v>35</v>
      </c>
      <c r="E18097">
        <v>1</v>
      </c>
      <c r="F18097" s="2">
        <v>38.57</v>
      </c>
      <c r="G18097" s="3">
        <v>80</v>
      </c>
      <c r="H18097" s="3">
        <v>0.38569999999999999</v>
      </c>
      <c r="I18097" s="3">
        <v>1.8127900000000001</v>
      </c>
      <c r="J18097" s="3">
        <v>40.76849</v>
      </c>
      <c r="K18097" s="3">
        <v>62.720753846153841</v>
      </c>
      <c r="L18097" s="4">
        <v>0.34999999999999992</v>
      </c>
    </row>
    <row r="18098" spans="1:12" x14ac:dyDescent="0.35">
      <c r="A18098" s="1" t="s">
        <v>30388</v>
      </c>
      <c r="B18098" t="s">
        <v>30389</v>
      </c>
      <c r="C18098" t="s">
        <v>34</v>
      </c>
      <c r="D18098" t="s">
        <v>35</v>
      </c>
      <c r="E18098">
        <v>1</v>
      </c>
      <c r="F18098" s="2">
        <v>32.25</v>
      </c>
      <c r="G18098" s="3">
        <v>67</v>
      </c>
      <c r="H18098" s="3">
        <v>0.32250000000000001</v>
      </c>
      <c r="I18098" s="3">
        <v>1.5157499999999999</v>
      </c>
      <c r="J18098" s="3">
        <v>34.088249999999995</v>
      </c>
      <c r="K18098" s="3">
        <v>52.443461538461527</v>
      </c>
      <c r="L18098" s="4">
        <v>0.35</v>
      </c>
    </row>
    <row r="18099" spans="1:12" x14ac:dyDescent="0.35">
      <c r="A18099" s="1" t="s">
        <v>30390</v>
      </c>
      <c r="B18099" t="s">
        <v>23384</v>
      </c>
      <c r="C18099" t="s">
        <v>34</v>
      </c>
      <c r="D18099" t="s">
        <v>35</v>
      </c>
      <c r="E18099">
        <v>1</v>
      </c>
      <c r="F18099" s="2">
        <v>18295.2</v>
      </c>
      <c r="G18099" s="3">
        <v>37723</v>
      </c>
      <c r="H18099" s="3">
        <v>182.952</v>
      </c>
      <c r="I18099" s="3">
        <v>859.87440000000004</v>
      </c>
      <c r="J18099" s="3">
        <v>19338.026400000002</v>
      </c>
      <c r="K18099" s="3">
        <v>29750.80984615385</v>
      </c>
      <c r="L18099" s="4">
        <v>0.35000000000000003</v>
      </c>
    </row>
    <row r="18100" spans="1:12" x14ac:dyDescent="0.35">
      <c r="A18100" s="1">
        <v>40015</v>
      </c>
      <c r="B18100" t="s">
        <v>30391</v>
      </c>
      <c r="C18100" t="s">
        <v>34</v>
      </c>
      <c r="D18100" t="s">
        <v>35</v>
      </c>
      <c r="E18100">
        <v>1</v>
      </c>
      <c r="F18100" s="2">
        <v>15.17</v>
      </c>
      <c r="G18100" s="3">
        <v>32</v>
      </c>
      <c r="H18100" s="3">
        <v>0.1517</v>
      </c>
      <c r="I18100" s="3">
        <v>0.71299000000000001</v>
      </c>
      <c r="J18100" s="3">
        <v>16.034690000000001</v>
      </c>
      <c r="K18100" s="3">
        <v>24.668753846153848</v>
      </c>
      <c r="L18100" s="4">
        <v>0.35</v>
      </c>
    </row>
    <row r="18101" spans="1:12" x14ac:dyDescent="0.35">
      <c r="A18101" s="1" t="s">
        <v>30392</v>
      </c>
      <c r="B18101" t="s">
        <v>28254</v>
      </c>
      <c r="C18101" t="s">
        <v>34</v>
      </c>
      <c r="D18101" t="s">
        <v>35</v>
      </c>
      <c r="E18101">
        <v>1</v>
      </c>
      <c r="F18101" s="2">
        <v>318.2</v>
      </c>
      <c r="G18101" s="3">
        <v>657</v>
      </c>
      <c r="H18101" s="3">
        <v>3.1819999999999999</v>
      </c>
      <c r="I18101" s="3">
        <v>14.955399999999999</v>
      </c>
      <c r="J18101" s="3">
        <v>336.3374</v>
      </c>
      <c r="K18101" s="3">
        <v>517.44215384615381</v>
      </c>
      <c r="L18101" s="4">
        <v>0.35</v>
      </c>
    </row>
    <row r="18102" spans="1:12" x14ac:dyDescent="0.35">
      <c r="A18102" s="1" t="s">
        <v>30393</v>
      </c>
      <c r="B18102" t="s">
        <v>30394</v>
      </c>
      <c r="C18102" t="s">
        <v>34</v>
      </c>
      <c r="D18102" t="s">
        <v>35</v>
      </c>
      <c r="E18102">
        <v>1</v>
      </c>
      <c r="F18102" s="2">
        <v>36.549999999999997</v>
      </c>
      <c r="G18102" s="3">
        <v>76</v>
      </c>
      <c r="H18102" s="3">
        <v>0.36549999999999999</v>
      </c>
      <c r="I18102" s="3">
        <v>1.7178499999999999</v>
      </c>
      <c r="J18102" s="3">
        <v>38.633349999999993</v>
      </c>
      <c r="K18102" s="3">
        <v>59.435923076923061</v>
      </c>
      <c r="L18102" s="4">
        <v>0.34999999999999992</v>
      </c>
    </row>
    <row r="18103" spans="1:12" x14ac:dyDescent="0.35">
      <c r="A18103" s="1" t="s">
        <v>30395</v>
      </c>
      <c r="B18103" t="s">
        <v>30396</v>
      </c>
      <c r="C18103" t="s">
        <v>34</v>
      </c>
      <c r="D18103" t="s">
        <v>35</v>
      </c>
      <c r="E18103">
        <v>1</v>
      </c>
      <c r="F18103" s="2">
        <v>125.68</v>
      </c>
      <c r="G18103" s="3">
        <v>260</v>
      </c>
      <c r="H18103" s="3">
        <v>1.2568000000000001</v>
      </c>
      <c r="I18103" s="3">
        <v>5.9069600000000007</v>
      </c>
      <c r="J18103" s="3">
        <v>132.84376</v>
      </c>
      <c r="K18103" s="3">
        <v>204.37501538461538</v>
      </c>
      <c r="L18103" s="4">
        <v>0.35</v>
      </c>
    </row>
    <row r="18104" spans="1:12" x14ac:dyDescent="0.35">
      <c r="A18104" s="1" t="s">
        <v>30397</v>
      </c>
      <c r="B18104" t="s">
        <v>30398</v>
      </c>
      <c r="C18104" t="s">
        <v>34</v>
      </c>
      <c r="D18104" t="s">
        <v>35</v>
      </c>
      <c r="E18104">
        <v>1</v>
      </c>
      <c r="F18104" s="2">
        <v>19.350000000000001</v>
      </c>
      <c r="G18104" s="3">
        <v>40</v>
      </c>
      <c r="H18104" s="3">
        <v>0.19350000000000001</v>
      </c>
      <c r="I18104" s="3">
        <v>0.90945000000000009</v>
      </c>
      <c r="J18104" s="3">
        <v>20.452950000000001</v>
      </c>
      <c r="K18104" s="3">
        <v>31.466076923076923</v>
      </c>
      <c r="L18104" s="4">
        <v>0.34999999999999992</v>
      </c>
    </row>
    <row r="18105" spans="1:12" x14ac:dyDescent="0.35">
      <c r="A18105" s="1" t="s">
        <v>30399</v>
      </c>
      <c r="B18105" t="s">
        <v>28997</v>
      </c>
      <c r="C18105" t="s">
        <v>34</v>
      </c>
      <c r="D18105" t="s">
        <v>35</v>
      </c>
      <c r="E18105">
        <v>1</v>
      </c>
      <c r="F18105" s="2">
        <v>90.42</v>
      </c>
      <c r="G18105" s="3">
        <v>187</v>
      </c>
      <c r="H18105" s="3">
        <v>0.9042</v>
      </c>
      <c r="I18105" s="3">
        <v>4.2497400000000001</v>
      </c>
      <c r="J18105" s="3">
        <v>95.573940000000007</v>
      </c>
      <c r="K18105" s="3">
        <v>147.03683076923079</v>
      </c>
      <c r="L18105" s="4">
        <v>0.35000000000000003</v>
      </c>
    </row>
    <row r="18106" spans="1:12" x14ac:dyDescent="0.35">
      <c r="A18106" s="1" t="s">
        <v>30400</v>
      </c>
      <c r="B18106" t="s">
        <v>30401</v>
      </c>
      <c r="C18106" t="s">
        <v>26</v>
      </c>
      <c r="D18106" t="s">
        <v>27</v>
      </c>
      <c r="E18106">
        <v>1</v>
      </c>
      <c r="F18106" s="2">
        <v>84.25</v>
      </c>
      <c r="G18106" s="3">
        <v>174</v>
      </c>
      <c r="H18106" s="3">
        <v>0.84250000000000003</v>
      </c>
      <c r="I18106" s="3">
        <v>3.9597500000000001</v>
      </c>
      <c r="J18106" s="3">
        <v>89.052250000000001</v>
      </c>
      <c r="K18106" s="3">
        <v>137.00346153846152</v>
      </c>
      <c r="L18106" s="4">
        <v>0.34999999999999992</v>
      </c>
    </row>
    <row r="18107" spans="1:12" x14ac:dyDescent="0.35">
      <c r="A18107" s="1">
        <v>41164</v>
      </c>
      <c r="B18107" t="s">
        <v>30402</v>
      </c>
      <c r="C18107" t="s">
        <v>34</v>
      </c>
      <c r="D18107" t="s">
        <v>35</v>
      </c>
      <c r="E18107">
        <v>1</v>
      </c>
      <c r="F18107" s="2">
        <v>53.61</v>
      </c>
      <c r="G18107" s="3">
        <v>111</v>
      </c>
      <c r="H18107" s="3">
        <v>0.53610000000000002</v>
      </c>
      <c r="I18107" s="3">
        <v>2.5196700000000001</v>
      </c>
      <c r="J18107" s="3">
        <v>56.665769999999995</v>
      </c>
      <c r="K18107" s="3">
        <v>87.178107692307677</v>
      </c>
      <c r="L18107" s="4">
        <v>0.34999999999999992</v>
      </c>
    </row>
    <row r="18108" spans="1:12" x14ac:dyDescent="0.35">
      <c r="A18108" s="1" t="s">
        <v>30403</v>
      </c>
      <c r="B18108" t="s">
        <v>30404</v>
      </c>
      <c r="C18108" t="s">
        <v>34</v>
      </c>
      <c r="D18108" t="s">
        <v>35</v>
      </c>
      <c r="E18108">
        <v>1</v>
      </c>
      <c r="F18108" s="2">
        <v>1575.52</v>
      </c>
      <c r="G18108" s="3">
        <v>3249</v>
      </c>
      <c r="H18108" s="3">
        <v>15.7552</v>
      </c>
      <c r="I18108" s="3">
        <v>74.049440000000004</v>
      </c>
      <c r="J18108" s="3">
        <v>1665.32464</v>
      </c>
      <c r="K18108" s="3">
        <v>2562.0379076923077</v>
      </c>
      <c r="L18108" s="4">
        <v>0.35</v>
      </c>
    </row>
    <row r="18109" spans="1:12" x14ac:dyDescent="0.35">
      <c r="A18109" s="1" t="s">
        <v>30405</v>
      </c>
      <c r="B18109" t="s">
        <v>30406</v>
      </c>
      <c r="C18109" t="s">
        <v>26</v>
      </c>
      <c r="D18109" t="s">
        <v>27</v>
      </c>
      <c r="E18109">
        <v>1</v>
      </c>
      <c r="F18109" s="2">
        <v>50.99</v>
      </c>
      <c r="G18109" s="3">
        <v>106</v>
      </c>
      <c r="H18109" s="3">
        <v>0.50990000000000002</v>
      </c>
      <c r="I18109" s="3">
        <v>2.3965300000000003</v>
      </c>
      <c r="J18109" s="3">
        <v>53.896430000000002</v>
      </c>
      <c r="K18109" s="3">
        <v>82.917584615384612</v>
      </c>
      <c r="L18109" s="4">
        <v>0.34999999999999992</v>
      </c>
    </row>
    <row r="18110" spans="1:12" x14ac:dyDescent="0.35">
      <c r="A18110" s="1" t="s">
        <v>30407</v>
      </c>
      <c r="B18110" t="s">
        <v>30408</v>
      </c>
      <c r="C18110" t="s">
        <v>363</v>
      </c>
      <c r="D18110" t="s">
        <v>364</v>
      </c>
      <c r="E18110">
        <v>1</v>
      </c>
      <c r="F18110" s="2">
        <v>482.19</v>
      </c>
      <c r="G18110" s="3">
        <v>995</v>
      </c>
      <c r="H18110" s="3">
        <v>4.8219000000000003</v>
      </c>
      <c r="I18110" s="3">
        <v>22.662929999999999</v>
      </c>
      <c r="J18110" s="3">
        <v>509.67483000000004</v>
      </c>
      <c r="K18110" s="3">
        <v>784.11512307692317</v>
      </c>
      <c r="L18110" s="4">
        <v>0.35000000000000003</v>
      </c>
    </row>
    <row r="18111" spans="1:12" x14ac:dyDescent="0.35">
      <c r="A18111" s="1">
        <v>40003</v>
      </c>
      <c r="B18111" t="s">
        <v>28533</v>
      </c>
      <c r="C18111" t="s">
        <v>34</v>
      </c>
      <c r="D18111" t="s">
        <v>35</v>
      </c>
      <c r="E18111">
        <v>1</v>
      </c>
      <c r="F18111" s="2">
        <v>14.75</v>
      </c>
      <c r="G18111" s="3">
        <v>31</v>
      </c>
      <c r="H18111" s="3">
        <v>0.14749999999999999</v>
      </c>
      <c r="I18111" s="3">
        <v>0.69325000000000003</v>
      </c>
      <c r="J18111" s="3">
        <v>15.590750000000002</v>
      </c>
      <c r="K18111" s="3">
        <v>23.985769230769233</v>
      </c>
      <c r="L18111" s="4">
        <v>0.35</v>
      </c>
    </row>
    <row r="18112" spans="1:12" x14ac:dyDescent="0.35">
      <c r="A18112" s="1" t="s">
        <v>30409</v>
      </c>
      <c r="B18112" t="s">
        <v>30410</v>
      </c>
      <c r="C18112" t="s">
        <v>34</v>
      </c>
      <c r="D18112" t="s">
        <v>35</v>
      </c>
      <c r="E18112">
        <v>1</v>
      </c>
      <c r="F18112" s="2">
        <v>16.62</v>
      </c>
      <c r="G18112" s="3">
        <v>35</v>
      </c>
      <c r="H18112" s="3">
        <v>0.16620000000000001</v>
      </c>
      <c r="I18112" s="3">
        <v>0.78114000000000006</v>
      </c>
      <c r="J18112" s="3">
        <v>17.567340000000002</v>
      </c>
      <c r="K18112" s="3">
        <v>27.026676923076923</v>
      </c>
      <c r="L18112" s="4">
        <v>0.35</v>
      </c>
    </row>
    <row r="18113" spans="1:12" x14ac:dyDescent="0.35">
      <c r="A18113" s="1" t="s">
        <v>30411</v>
      </c>
      <c r="B18113" t="s">
        <v>23384</v>
      </c>
      <c r="C18113" t="s">
        <v>34</v>
      </c>
      <c r="D18113" t="s">
        <v>35</v>
      </c>
      <c r="E18113">
        <v>1</v>
      </c>
      <c r="F18113" s="2">
        <v>11378.07</v>
      </c>
      <c r="G18113" s="3">
        <v>23460</v>
      </c>
      <c r="H18113" s="3">
        <v>113.7807</v>
      </c>
      <c r="I18113" s="3">
        <v>534.76928999999996</v>
      </c>
      <c r="J18113" s="3">
        <v>12026.619989999999</v>
      </c>
      <c r="K18113" s="3">
        <v>18502.492292307692</v>
      </c>
      <c r="L18113" s="4">
        <v>0.35000000000000003</v>
      </c>
    </row>
    <row r="18114" spans="1:12" x14ac:dyDescent="0.35">
      <c r="A18114" s="1" t="s">
        <v>30412</v>
      </c>
      <c r="B18114" t="s">
        <v>30413</v>
      </c>
      <c r="C18114" t="s">
        <v>34</v>
      </c>
      <c r="D18114" t="s">
        <v>35</v>
      </c>
      <c r="E18114">
        <v>1</v>
      </c>
      <c r="F18114" s="2">
        <v>15.29</v>
      </c>
      <c r="G18114" s="3">
        <v>32</v>
      </c>
      <c r="H18114" s="3">
        <v>0.15290000000000001</v>
      </c>
      <c r="I18114" s="3">
        <v>0.71862999999999999</v>
      </c>
      <c r="J18114" s="3">
        <v>16.161529999999999</v>
      </c>
      <c r="K18114" s="3">
        <v>24.863892307692307</v>
      </c>
      <c r="L18114" s="4">
        <v>0.35000000000000003</v>
      </c>
    </row>
    <row r="18115" spans="1:12" x14ac:dyDescent="0.35">
      <c r="A18115" s="1" t="s">
        <v>30414</v>
      </c>
      <c r="B18115" t="s">
        <v>30415</v>
      </c>
      <c r="C18115" t="s">
        <v>13</v>
      </c>
      <c r="D18115" t="s">
        <v>14</v>
      </c>
      <c r="E18115">
        <v>1</v>
      </c>
      <c r="F18115" s="2">
        <v>29.09</v>
      </c>
      <c r="G18115" s="3">
        <v>60</v>
      </c>
      <c r="H18115" s="3">
        <v>0.29089999999999999</v>
      </c>
      <c r="I18115" s="3">
        <v>1.3672299999999999</v>
      </c>
      <c r="J18115" s="3">
        <v>30.74813</v>
      </c>
      <c r="K18115" s="3">
        <v>47.304815384615381</v>
      </c>
      <c r="L18115" s="4">
        <v>0.35</v>
      </c>
    </row>
    <row r="18116" spans="1:12" x14ac:dyDescent="0.35">
      <c r="A18116" s="1" t="s">
        <v>30416</v>
      </c>
      <c r="B18116" t="s">
        <v>30417</v>
      </c>
      <c r="C18116" t="s">
        <v>34</v>
      </c>
      <c r="D18116" t="s">
        <v>35</v>
      </c>
      <c r="E18116">
        <v>1</v>
      </c>
      <c r="F18116" s="2">
        <v>619.51</v>
      </c>
      <c r="G18116" s="3">
        <v>1278</v>
      </c>
      <c r="H18116" s="3">
        <v>6.1951000000000001</v>
      </c>
      <c r="I18116" s="3">
        <v>29.116969999999998</v>
      </c>
      <c r="J18116" s="3">
        <v>654.82207000000005</v>
      </c>
      <c r="K18116" s="3">
        <v>1007.4185692307693</v>
      </c>
      <c r="L18116" s="4">
        <v>0.35000000000000003</v>
      </c>
    </row>
    <row r="18117" spans="1:12" x14ac:dyDescent="0.35">
      <c r="A18117" s="1">
        <v>40396</v>
      </c>
      <c r="B18117" t="s">
        <v>29111</v>
      </c>
      <c r="C18117" t="s">
        <v>34</v>
      </c>
      <c r="D18117" t="s">
        <v>35</v>
      </c>
      <c r="E18117">
        <v>1</v>
      </c>
      <c r="F18117" s="2">
        <v>103.09</v>
      </c>
      <c r="G18117" s="3">
        <v>213</v>
      </c>
      <c r="H18117" s="3">
        <v>1.0309000000000001</v>
      </c>
      <c r="I18117" s="3">
        <v>4.8452299999999999</v>
      </c>
      <c r="J18117" s="3">
        <v>108.96613000000001</v>
      </c>
      <c r="K18117" s="3">
        <v>167.64019999999999</v>
      </c>
      <c r="L18117" s="4">
        <v>0.34999999999999992</v>
      </c>
    </row>
    <row r="18118" spans="1:12" x14ac:dyDescent="0.35">
      <c r="A18118" s="1" t="s">
        <v>30418</v>
      </c>
      <c r="B18118" t="s">
        <v>30419</v>
      </c>
      <c r="C18118" t="s">
        <v>34</v>
      </c>
      <c r="D18118" t="s">
        <v>35</v>
      </c>
      <c r="E18118">
        <v>1</v>
      </c>
      <c r="F18118" s="2">
        <v>19.28</v>
      </c>
      <c r="G18118" s="3">
        <v>40</v>
      </c>
      <c r="H18118" s="3">
        <v>0.19280000000000003</v>
      </c>
      <c r="I18118" s="3">
        <v>0.90616000000000008</v>
      </c>
      <c r="J18118" s="3">
        <v>20.378959999999999</v>
      </c>
      <c r="K18118" s="3">
        <v>31.352246153846153</v>
      </c>
      <c r="L18118" s="4">
        <v>0.35</v>
      </c>
    </row>
    <row r="18119" spans="1:12" x14ac:dyDescent="0.35">
      <c r="A18119" s="1" t="s">
        <v>30420</v>
      </c>
      <c r="B18119" t="s">
        <v>30421</v>
      </c>
      <c r="C18119" t="s">
        <v>34</v>
      </c>
      <c r="D18119" t="s">
        <v>35</v>
      </c>
      <c r="E18119">
        <v>1</v>
      </c>
      <c r="F18119" s="2">
        <v>47.3</v>
      </c>
      <c r="G18119" s="3">
        <v>98</v>
      </c>
      <c r="H18119" s="3">
        <v>0.47299999999999998</v>
      </c>
      <c r="I18119" s="3">
        <v>2.2231000000000001</v>
      </c>
      <c r="J18119" s="3">
        <v>49.996099999999998</v>
      </c>
      <c r="K18119" s="3">
        <v>76.91707692307692</v>
      </c>
      <c r="L18119" s="4">
        <v>0.35</v>
      </c>
    </row>
    <row r="18120" spans="1:12" x14ac:dyDescent="0.35">
      <c r="A18120" s="1" t="s">
        <v>30422</v>
      </c>
      <c r="B18120" t="s">
        <v>28432</v>
      </c>
      <c r="C18120" t="s">
        <v>34</v>
      </c>
      <c r="D18120" t="s">
        <v>35</v>
      </c>
      <c r="E18120">
        <v>1</v>
      </c>
      <c r="F18120" s="2">
        <v>85.46</v>
      </c>
      <c r="G18120" s="3">
        <v>177</v>
      </c>
      <c r="H18120" s="3">
        <v>0.85459999999999992</v>
      </c>
      <c r="I18120" s="3">
        <v>4.0166199999999996</v>
      </c>
      <c r="J18120" s="3">
        <v>90.331220000000002</v>
      </c>
      <c r="K18120" s="3">
        <v>138.9711076923077</v>
      </c>
      <c r="L18120" s="4">
        <v>0.35000000000000003</v>
      </c>
    </row>
    <row r="18121" spans="1:12" x14ac:dyDescent="0.35">
      <c r="A18121" s="1" t="s">
        <v>30423</v>
      </c>
      <c r="B18121" t="s">
        <v>30424</v>
      </c>
      <c r="C18121" t="s">
        <v>34</v>
      </c>
      <c r="D18121" t="s">
        <v>35</v>
      </c>
      <c r="E18121">
        <v>1</v>
      </c>
      <c r="F18121" s="2">
        <v>602</v>
      </c>
      <c r="G18121" s="3">
        <v>1242</v>
      </c>
      <c r="H18121" s="3">
        <v>6.0200000000000005</v>
      </c>
      <c r="I18121" s="3">
        <v>28.294</v>
      </c>
      <c r="J18121" s="3">
        <v>636.31399999999996</v>
      </c>
      <c r="K18121" s="3">
        <v>978.9446153846153</v>
      </c>
      <c r="L18121" s="4">
        <v>0.35</v>
      </c>
    </row>
    <row r="18122" spans="1:12" x14ac:dyDescent="0.35">
      <c r="A18122" s="1">
        <v>50521</v>
      </c>
      <c r="B18122" t="s">
        <v>29162</v>
      </c>
      <c r="C18122" t="s">
        <v>34</v>
      </c>
      <c r="D18122" t="s">
        <v>35</v>
      </c>
      <c r="E18122">
        <v>1</v>
      </c>
      <c r="F18122" s="2">
        <v>701.03</v>
      </c>
      <c r="G18122" s="3">
        <v>1446</v>
      </c>
      <c r="H18122" s="3">
        <v>7.0103</v>
      </c>
      <c r="I18122" s="3">
        <v>32.948409999999996</v>
      </c>
      <c r="J18122" s="3">
        <v>740.98870999999997</v>
      </c>
      <c r="K18122" s="3">
        <v>1139.9826307692306</v>
      </c>
      <c r="L18122" s="4">
        <v>0.34999999999999992</v>
      </c>
    </row>
    <row r="18123" spans="1:12" x14ac:dyDescent="0.35">
      <c r="A18123" s="1" t="s">
        <v>30425</v>
      </c>
      <c r="B18123" t="s">
        <v>30426</v>
      </c>
      <c r="C18123" t="s">
        <v>34</v>
      </c>
      <c r="D18123" t="s">
        <v>35</v>
      </c>
      <c r="E18123">
        <v>1</v>
      </c>
      <c r="F18123" s="2">
        <v>94.6</v>
      </c>
      <c r="G18123" s="3">
        <v>196</v>
      </c>
      <c r="H18123" s="3">
        <v>0.94599999999999995</v>
      </c>
      <c r="I18123" s="3">
        <v>4.4462000000000002</v>
      </c>
      <c r="J18123" s="3">
        <v>99.992199999999997</v>
      </c>
      <c r="K18123" s="3">
        <v>153.83415384615384</v>
      </c>
      <c r="L18123" s="4">
        <v>0.35</v>
      </c>
    </row>
    <row r="18124" spans="1:12" x14ac:dyDescent="0.35">
      <c r="A18124" s="1" t="s">
        <v>30427</v>
      </c>
      <c r="B18124" t="s">
        <v>26243</v>
      </c>
      <c r="C18124" t="s">
        <v>34</v>
      </c>
      <c r="D18124" t="s">
        <v>35</v>
      </c>
      <c r="E18124">
        <v>1</v>
      </c>
      <c r="F18124" s="2">
        <v>202.1</v>
      </c>
      <c r="G18124" s="3">
        <v>417</v>
      </c>
      <c r="H18124" s="3">
        <v>2.0209999999999999</v>
      </c>
      <c r="I18124" s="3">
        <v>9.4986999999999995</v>
      </c>
      <c r="J18124" s="3">
        <v>213.61969999999997</v>
      </c>
      <c r="K18124" s="3">
        <v>328.64569230769223</v>
      </c>
      <c r="L18124" s="4">
        <v>0.34999999999999992</v>
      </c>
    </row>
    <row r="18125" spans="1:12" x14ac:dyDescent="0.35">
      <c r="A18125" s="1" t="s">
        <v>30428</v>
      </c>
      <c r="B18125" t="s">
        <v>30429</v>
      </c>
      <c r="C18125" t="s">
        <v>34</v>
      </c>
      <c r="D18125" t="s">
        <v>35</v>
      </c>
      <c r="E18125">
        <v>1</v>
      </c>
      <c r="F18125" s="2">
        <v>3.56</v>
      </c>
      <c r="G18125" s="3">
        <v>8</v>
      </c>
      <c r="H18125" s="3">
        <v>3.56E-2</v>
      </c>
      <c r="I18125" s="3">
        <v>0.16732</v>
      </c>
      <c r="J18125" s="3">
        <v>3.7629200000000003</v>
      </c>
      <c r="K18125" s="3">
        <v>5.7891076923076925</v>
      </c>
      <c r="L18125" s="4">
        <v>0.35</v>
      </c>
    </row>
    <row r="18126" spans="1:12" x14ac:dyDescent="0.35">
      <c r="A18126" s="1" t="s">
        <v>30430</v>
      </c>
      <c r="B18126" t="s">
        <v>30431</v>
      </c>
      <c r="C18126" t="s">
        <v>34</v>
      </c>
      <c r="D18126" t="s">
        <v>35</v>
      </c>
      <c r="E18126">
        <v>1</v>
      </c>
      <c r="F18126" s="2">
        <v>32.58</v>
      </c>
      <c r="G18126" s="3">
        <v>68</v>
      </c>
      <c r="H18126" s="3">
        <v>0.32579999999999998</v>
      </c>
      <c r="I18126" s="3">
        <v>1.5312599999999998</v>
      </c>
      <c r="J18126" s="3">
        <v>34.437060000000002</v>
      </c>
      <c r="K18126" s="3">
        <v>52.98009230769231</v>
      </c>
      <c r="L18126" s="4">
        <v>0.35</v>
      </c>
    </row>
    <row r="18127" spans="1:12" x14ac:dyDescent="0.35">
      <c r="A18127" s="1" t="s">
        <v>30432</v>
      </c>
      <c r="B18127" t="s">
        <v>30433</v>
      </c>
      <c r="C18127" t="s">
        <v>34</v>
      </c>
      <c r="D18127" t="s">
        <v>35</v>
      </c>
      <c r="E18127">
        <v>1</v>
      </c>
      <c r="F18127" s="2">
        <v>21.07</v>
      </c>
      <c r="G18127" s="3">
        <v>44</v>
      </c>
      <c r="H18127" s="3">
        <v>0.2107</v>
      </c>
      <c r="I18127" s="3">
        <v>0.99029</v>
      </c>
      <c r="J18127" s="3">
        <v>22.270990000000001</v>
      </c>
      <c r="K18127" s="3">
        <v>34.263061538461542</v>
      </c>
      <c r="L18127" s="4">
        <v>0.35000000000000003</v>
      </c>
    </row>
    <row r="18128" spans="1:12" x14ac:dyDescent="0.35">
      <c r="A18128" s="1">
        <v>40208</v>
      </c>
      <c r="B18128" t="s">
        <v>30434</v>
      </c>
      <c r="C18128" t="s">
        <v>34</v>
      </c>
      <c r="D18128" t="s">
        <v>35</v>
      </c>
      <c r="E18128">
        <v>1</v>
      </c>
      <c r="F18128" s="2">
        <v>20.66</v>
      </c>
      <c r="G18128" s="3">
        <v>43</v>
      </c>
      <c r="H18128" s="3">
        <v>0.20660000000000001</v>
      </c>
      <c r="I18128" s="3">
        <v>0.97101999999999999</v>
      </c>
      <c r="J18128" s="3">
        <v>21.837620000000001</v>
      </c>
      <c r="K18128" s="3">
        <v>33.596338461538465</v>
      </c>
      <c r="L18128" s="4">
        <v>0.35000000000000003</v>
      </c>
    </row>
    <row r="18129" spans="1:12" x14ac:dyDescent="0.35">
      <c r="A18129" s="1" t="s">
        <v>30435</v>
      </c>
      <c r="B18129" t="s">
        <v>30436</v>
      </c>
      <c r="C18129" t="s">
        <v>34</v>
      </c>
      <c r="D18129" t="s">
        <v>35</v>
      </c>
      <c r="E18129">
        <v>1</v>
      </c>
      <c r="F18129" s="2">
        <v>324.51</v>
      </c>
      <c r="G18129" s="3">
        <v>670</v>
      </c>
      <c r="H18129" s="3">
        <v>3.2450999999999999</v>
      </c>
      <c r="I18129" s="3">
        <v>15.25197</v>
      </c>
      <c r="J18129" s="3">
        <v>343.00707</v>
      </c>
      <c r="K18129" s="3">
        <v>527.70318461538454</v>
      </c>
      <c r="L18129" s="4">
        <v>0.34999999999999992</v>
      </c>
    </row>
    <row r="18130" spans="1:12" x14ac:dyDescent="0.35">
      <c r="A18130" s="1" t="s">
        <v>30437</v>
      </c>
      <c r="B18130" t="s">
        <v>30438</v>
      </c>
      <c r="C18130" t="s">
        <v>34</v>
      </c>
      <c r="D18130" t="s">
        <v>35</v>
      </c>
      <c r="E18130">
        <v>1</v>
      </c>
      <c r="F18130" s="2">
        <v>4321.7</v>
      </c>
      <c r="G18130" s="3">
        <v>8911</v>
      </c>
      <c r="H18130" s="3">
        <v>43.216999999999999</v>
      </c>
      <c r="I18130" s="3">
        <v>203.1199</v>
      </c>
      <c r="J18130" s="3">
        <v>4568.0368999999992</v>
      </c>
      <c r="K18130" s="3">
        <v>7027.7490769230753</v>
      </c>
      <c r="L18130" s="4">
        <v>0.35</v>
      </c>
    </row>
    <row r="18131" spans="1:12" x14ac:dyDescent="0.35">
      <c r="A18131" s="1" t="s">
        <v>30439</v>
      </c>
      <c r="B18131" t="s">
        <v>30440</v>
      </c>
      <c r="C18131" t="s">
        <v>34</v>
      </c>
      <c r="D18131" t="s">
        <v>35</v>
      </c>
      <c r="E18131">
        <v>1</v>
      </c>
      <c r="F18131" s="2">
        <v>408.5</v>
      </c>
      <c r="G18131" s="3">
        <v>843</v>
      </c>
      <c r="H18131" s="3">
        <v>4.085</v>
      </c>
      <c r="I18131" s="3">
        <v>19.1995</v>
      </c>
      <c r="J18131" s="3">
        <v>431.78449999999998</v>
      </c>
      <c r="K18131" s="3">
        <v>664.28384615384607</v>
      </c>
      <c r="L18131" s="4">
        <v>0.34999999999999992</v>
      </c>
    </row>
    <row r="18132" spans="1:12" x14ac:dyDescent="0.35">
      <c r="A18132" s="1" t="s">
        <v>30441</v>
      </c>
      <c r="B18132" t="s">
        <v>30442</v>
      </c>
      <c r="C18132" t="s">
        <v>34</v>
      </c>
      <c r="D18132" t="s">
        <v>35</v>
      </c>
      <c r="E18132">
        <v>1</v>
      </c>
      <c r="F18132" s="2">
        <v>4573.2</v>
      </c>
      <c r="G18132" s="3">
        <v>9430</v>
      </c>
      <c r="H18132" s="3">
        <v>45.731999999999999</v>
      </c>
      <c r="I18132" s="3">
        <v>214.94039999999998</v>
      </c>
      <c r="J18132" s="3">
        <v>4833.8724000000002</v>
      </c>
      <c r="K18132" s="3">
        <v>7436.7267692307696</v>
      </c>
      <c r="L18132" s="4">
        <v>0.35000000000000003</v>
      </c>
    </row>
    <row r="18133" spans="1:12" x14ac:dyDescent="0.35">
      <c r="A18133" s="1" t="s">
        <v>30443</v>
      </c>
      <c r="B18133" t="s">
        <v>30444</v>
      </c>
      <c r="C18133" t="s">
        <v>34</v>
      </c>
      <c r="D18133" t="s">
        <v>35</v>
      </c>
      <c r="E18133">
        <v>1</v>
      </c>
      <c r="F18133" s="2">
        <v>10.75</v>
      </c>
      <c r="G18133" s="3">
        <v>23</v>
      </c>
      <c r="H18133" s="3">
        <v>0.1075</v>
      </c>
      <c r="I18133" s="3">
        <v>0.50524999999999998</v>
      </c>
      <c r="J18133" s="3">
        <v>11.36275</v>
      </c>
      <c r="K18133" s="3">
        <v>17.481153846153845</v>
      </c>
      <c r="L18133" s="4">
        <v>0.34999999999999992</v>
      </c>
    </row>
    <row r="18134" spans="1:12" x14ac:dyDescent="0.35">
      <c r="A18134" s="1" t="s">
        <v>30445</v>
      </c>
      <c r="B18134" t="s">
        <v>30446</v>
      </c>
      <c r="C18134" t="s">
        <v>13</v>
      </c>
      <c r="D18134" t="s">
        <v>14</v>
      </c>
      <c r="E18134">
        <v>1</v>
      </c>
      <c r="F18134" s="2">
        <v>64.290000000000006</v>
      </c>
      <c r="G18134" s="3">
        <v>133</v>
      </c>
      <c r="H18134" s="3">
        <v>0.64290000000000003</v>
      </c>
      <c r="I18134" s="3">
        <v>3.0216300000000005</v>
      </c>
      <c r="J18134" s="3">
        <v>67.954530000000005</v>
      </c>
      <c r="K18134" s="3">
        <v>104.54543076923078</v>
      </c>
      <c r="L18134" s="4">
        <v>0.35</v>
      </c>
    </row>
    <row r="18135" spans="1:12" x14ac:dyDescent="0.35">
      <c r="A18135" s="1" t="s">
        <v>30447</v>
      </c>
      <c r="B18135" t="s">
        <v>30448</v>
      </c>
      <c r="C18135" t="s">
        <v>34</v>
      </c>
      <c r="D18135" t="s">
        <v>35</v>
      </c>
      <c r="E18135">
        <v>1</v>
      </c>
      <c r="F18135" s="2">
        <v>2.7</v>
      </c>
      <c r="G18135" s="3">
        <v>6</v>
      </c>
      <c r="H18135" s="3">
        <v>2.7000000000000003E-2</v>
      </c>
      <c r="I18135" s="3">
        <v>0.12690000000000001</v>
      </c>
      <c r="J18135" s="3">
        <v>2.8539000000000003</v>
      </c>
      <c r="K18135" s="3">
        <v>4.3906153846153853</v>
      </c>
      <c r="L18135" s="4">
        <v>0.35000000000000003</v>
      </c>
    </row>
    <row r="18136" spans="1:12" x14ac:dyDescent="0.35">
      <c r="A18136" s="1" t="s">
        <v>30449</v>
      </c>
      <c r="B18136" t="s">
        <v>27401</v>
      </c>
      <c r="C18136" t="s">
        <v>34</v>
      </c>
      <c r="D18136" t="s">
        <v>35</v>
      </c>
      <c r="E18136">
        <v>1</v>
      </c>
      <c r="F18136" s="2">
        <v>8354.61</v>
      </c>
      <c r="G18136" s="3">
        <v>17226</v>
      </c>
      <c r="H18136" s="3">
        <v>83.54610000000001</v>
      </c>
      <c r="I18136" s="3">
        <v>392.66667000000001</v>
      </c>
      <c r="J18136" s="3">
        <v>8830.8227700000007</v>
      </c>
      <c r="K18136" s="3">
        <v>13585.881184615386</v>
      </c>
      <c r="L18136" s="4">
        <v>0.35000000000000003</v>
      </c>
    </row>
    <row r="18137" spans="1:12" x14ac:dyDescent="0.35">
      <c r="A18137" s="1" t="s">
        <v>30450</v>
      </c>
      <c r="B18137" t="s">
        <v>30451</v>
      </c>
      <c r="C18137" t="s">
        <v>34</v>
      </c>
      <c r="D18137" t="s">
        <v>35</v>
      </c>
      <c r="E18137">
        <v>1</v>
      </c>
      <c r="F18137" s="2">
        <v>218.75</v>
      </c>
      <c r="G18137" s="3">
        <v>452</v>
      </c>
      <c r="H18137" s="3">
        <v>2.1875</v>
      </c>
      <c r="I18137" s="3">
        <v>10.28125</v>
      </c>
      <c r="J18137" s="3">
        <v>231.21875</v>
      </c>
      <c r="K18137" s="3">
        <v>355.72115384615381</v>
      </c>
      <c r="L18137" s="4">
        <v>0.34999999999999992</v>
      </c>
    </row>
    <row r="18138" spans="1:12" x14ac:dyDescent="0.35">
      <c r="A18138" s="1" t="s">
        <v>30452</v>
      </c>
      <c r="B18138" t="s">
        <v>30453</v>
      </c>
      <c r="C18138" t="s">
        <v>34</v>
      </c>
      <c r="D18138" t="s">
        <v>35</v>
      </c>
      <c r="E18138">
        <v>1</v>
      </c>
      <c r="F18138" s="2">
        <v>31.25</v>
      </c>
      <c r="G18138" s="3">
        <v>65</v>
      </c>
      <c r="H18138" s="3">
        <v>0.3125</v>
      </c>
      <c r="I18138" s="3">
        <v>1.46875</v>
      </c>
      <c r="J18138" s="3">
        <v>33.03125</v>
      </c>
      <c r="K18138" s="3">
        <v>50.817307692307693</v>
      </c>
      <c r="L18138" s="4">
        <v>0.35000000000000003</v>
      </c>
    </row>
    <row r="18139" spans="1:12" x14ac:dyDescent="0.35">
      <c r="A18139" s="1" t="s">
        <v>30454</v>
      </c>
      <c r="B18139" t="s">
        <v>30455</v>
      </c>
      <c r="C18139" t="s">
        <v>13</v>
      </c>
      <c r="D18139" t="s">
        <v>14</v>
      </c>
      <c r="E18139">
        <v>1</v>
      </c>
      <c r="F18139" s="2">
        <v>50.48</v>
      </c>
      <c r="G18139" s="3">
        <v>105</v>
      </c>
      <c r="H18139" s="3">
        <v>0.50480000000000003</v>
      </c>
      <c r="I18139" s="3">
        <v>2.37256</v>
      </c>
      <c r="J18139" s="3">
        <v>53.35736</v>
      </c>
      <c r="K18139" s="3">
        <v>82.088246153846157</v>
      </c>
      <c r="L18139" s="4">
        <v>0.35000000000000003</v>
      </c>
    </row>
    <row r="18140" spans="1:12" x14ac:dyDescent="0.35">
      <c r="A18140" s="1" t="s">
        <v>30456</v>
      </c>
      <c r="B18140" t="s">
        <v>30457</v>
      </c>
      <c r="C18140" t="s">
        <v>13</v>
      </c>
      <c r="D18140" t="s">
        <v>14</v>
      </c>
      <c r="E18140">
        <v>1</v>
      </c>
      <c r="F18140" s="2">
        <v>90.04</v>
      </c>
      <c r="G18140" s="3">
        <v>186</v>
      </c>
      <c r="H18140" s="3">
        <v>0.90040000000000009</v>
      </c>
      <c r="I18140" s="3">
        <v>4.2318800000000003</v>
      </c>
      <c r="J18140" s="3">
        <v>95.172280000000015</v>
      </c>
      <c r="K18140" s="3">
        <v>146.41889230769232</v>
      </c>
      <c r="L18140" s="4">
        <v>0.34999999999999992</v>
      </c>
    </row>
    <row r="18141" spans="1:12" x14ac:dyDescent="0.35">
      <c r="A18141" s="1" t="s">
        <v>30458</v>
      </c>
      <c r="B18141" t="s">
        <v>30459</v>
      </c>
      <c r="C18141" t="s">
        <v>34</v>
      </c>
      <c r="D18141" t="s">
        <v>35</v>
      </c>
      <c r="E18141">
        <v>1</v>
      </c>
      <c r="F18141" s="2">
        <v>4119.59</v>
      </c>
      <c r="G18141" s="3">
        <v>8494</v>
      </c>
      <c r="H18141" s="3">
        <v>41.195900000000002</v>
      </c>
      <c r="I18141" s="3">
        <v>193.62073000000001</v>
      </c>
      <c r="J18141" s="3">
        <v>4354.4066299999995</v>
      </c>
      <c r="K18141" s="3">
        <v>6699.0871230769217</v>
      </c>
      <c r="L18141" s="4">
        <v>0.34999999999999992</v>
      </c>
    </row>
    <row r="18142" spans="1:12" x14ac:dyDescent="0.35">
      <c r="A18142" s="1" t="s">
        <v>30460</v>
      </c>
      <c r="B18142" t="s">
        <v>30461</v>
      </c>
      <c r="C18142" t="s">
        <v>34</v>
      </c>
      <c r="D18142" t="s">
        <v>35</v>
      </c>
      <c r="E18142">
        <v>1</v>
      </c>
      <c r="F18142" s="2">
        <v>47.52</v>
      </c>
      <c r="G18142" s="3">
        <v>98</v>
      </c>
      <c r="H18142" s="3">
        <v>0.47520000000000007</v>
      </c>
      <c r="I18142" s="3">
        <v>2.2334400000000003</v>
      </c>
      <c r="J18142" s="3">
        <v>50.228640000000006</v>
      </c>
      <c r="K18142" s="3">
        <v>77.274830769230775</v>
      </c>
      <c r="L18142" s="4">
        <v>0.35</v>
      </c>
    </row>
    <row r="18143" spans="1:12" x14ac:dyDescent="0.35">
      <c r="A18143" s="1" t="s">
        <v>30462</v>
      </c>
      <c r="B18143" t="s">
        <v>30463</v>
      </c>
      <c r="C18143" t="s">
        <v>34</v>
      </c>
      <c r="D18143" t="s">
        <v>35</v>
      </c>
      <c r="E18143">
        <v>1</v>
      </c>
      <c r="F18143" s="2">
        <v>178.88</v>
      </c>
      <c r="G18143" s="3">
        <v>369</v>
      </c>
      <c r="H18143" s="3">
        <v>1.7887999999999999</v>
      </c>
      <c r="I18143" s="3">
        <v>8.4073600000000006</v>
      </c>
      <c r="J18143" s="3">
        <v>189.07616000000002</v>
      </c>
      <c r="K18143" s="3">
        <v>290.88640000000004</v>
      </c>
      <c r="L18143" s="4">
        <v>0.35000000000000003</v>
      </c>
    </row>
    <row r="18144" spans="1:12" x14ac:dyDescent="0.35">
      <c r="A18144" s="1" t="s">
        <v>30464</v>
      </c>
      <c r="B18144" t="s">
        <v>30465</v>
      </c>
      <c r="C18144" t="s">
        <v>34</v>
      </c>
      <c r="D18144" t="s">
        <v>35</v>
      </c>
      <c r="E18144">
        <v>1</v>
      </c>
      <c r="F18144" s="2">
        <v>253.2</v>
      </c>
      <c r="G18144" s="3">
        <v>523</v>
      </c>
      <c r="H18144" s="3">
        <v>2.532</v>
      </c>
      <c r="I18144" s="3">
        <v>11.900399999999999</v>
      </c>
      <c r="J18144" s="3">
        <v>267.63240000000002</v>
      </c>
      <c r="K18144" s="3">
        <v>411.74215384615388</v>
      </c>
      <c r="L18144" s="4">
        <v>0.35000000000000003</v>
      </c>
    </row>
    <row r="18145" spans="1:12" x14ac:dyDescent="0.35">
      <c r="A18145" s="1" t="s">
        <v>30466</v>
      </c>
      <c r="B18145" t="s">
        <v>30467</v>
      </c>
      <c r="C18145" t="s">
        <v>13</v>
      </c>
      <c r="D18145" t="s">
        <v>14</v>
      </c>
      <c r="E18145">
        <v>1</v>
      </c>
      <c r="F18145" s="2">
        <v>227.56</v>
      </c>
      <c r="G18145" s="3">
        <v>470</v>
      </c>
      <c r="H18145" s="3">
        <v>2.2756000000000003</v>
      </c>
      <c r="I18145" s="3">
        <v>10.695320000000001</v>
      </c>
      <c r="J18145" s="3">
        <v>240.53092000000001</v>
      </c>
      <c r="K18145" s="3">
        <v>370.04756923076923</v>
      </c>
      <c r="L18145" s="4">
        <v>0.35</v>
      </c>
    </row>
    <row r="18146" spans="1:12" x14ac:dyDescent="0.35">
      <c r="A18146" s="1" t="s">
        <v>30468</v>
      </c>
      <c r="B18146" t="s">
        <v>30469</v>
      </c>
      <c r="C18146" t="s">
        <v>13</v>
      </c>
      <c r="D18146" t="s">
        <v>14</v>
      </c>
      <c r="E18146">
        <v>1</v>
      </c>
      <c r="F18146" s="2">
        <v>142.27000000000001</v>
      </c>
      <c r="G18146" s="3">
        <v>294</v>
      </c>
      <c r="H18146" s="3">
        <v>1.4227000000000001</v>
      </c>
      <c r="I18146" s="3">
        <v>6.6866900000000005</v>
      </c>
      <c r="J18146" s="3">
        <v>150.37939</v>
      </c>
      <c r="K18146" s="3">
        <v>231.3529076923077</v>
      </c>
      <c r="L18146" s="4">
        <v>0.35000000000000003</v>
      </c>
    </row>
    <row r="18147" spans="1:12" x14ac:dyDescent="0.35">
      <c r="A18147" s="1" t="s">
        <v>30470</v>
      </c>
      <c r="B18147" t="s">
        <v>28888</v>
      </c>
      <c r="C18147" t="s">
        <v>13</v>
      </c>
      <c r="D18147" t="s">
        <v>14</v>
      </c>
      <c r="E18147">
        <v>1</v>
      </c>
      <c r="F18147" s="2">
        <v>37.69</v>
      </c>
      <c r="G18147" s="3">
        <v>78</v>
      </c>
      <c r="H18147" s="3">
        <v>0.37690000000000001</v>
      </c>
      <c r="I18147" s="3">
        <v>1.7714299999999998</v>
      </c>
      <c r="J18147" s="3">
        <v>39.838329999999999</v>
      </c>
      <c r="K18147" s="3">
        <v>61.289738461538455</v>
      </c>
      <c r="L18147" s="4">
        <v>0.34999999999999992</v>
      </c>
    </row>
    <row r="18148" spans="1:12" x14ac:dyDescent="0.35">
      <c r="A18148" s="1" t="s">
        <v>30471</v>
      </c>
      <c r="B18148" t="s">
        <v>29761</v>
      </c>
      <c r="C18148" t="s">
        <v>34</v>
      </c>
      <c r="D18148" t="s">
        <v>35</v>
      </c>
      <c r="E18148">
        <v>1</v>
      </c>
      <c r="F18148" s="2">
        <v>159.1</v>
      </c>
      <c r="G18148" s="3">
        <v>329</v>
      </c>
      <c r="H18148" s="3">
        <v>1.591</v>
      </c>
      <c r="I18148" s="3">
        <v>7.4776999999999996</v>
      </c>
      <c r="J18148" s="3">
        <v>168.1687</v>
      </c>
      <c r="K18148" s="3">
        <v>258.72107692307691</v>
      </c>
      <c r="L18148" s="4">
        <v>0.35</v>
      </c>
    </row>
    <row r="18149" spans="1:12" x14ac:dyDescent="0.35">
      <c r="A18149" s="1" t="s">
        <v>30472</v>
      </c>
      <c r="B18149" t="s">
        <v>30473</v>
      </c>
      <c r="C18149" t="s">
        <v>34</v>
      </c>
      <c r="D18149" t="s">
        <v>35</v>
      </c>
      <c r="E18149">
        <v>1</v>
      </c>
      <c r="F18149" s="2">
        <v>331.65</v>
      </c>
      <c r="G18149" s="3">
        <v>684</v>
      </c>
      <c r="H18149" s="3">
        <v>3.3165</v>
      </c>
      <c r="I18149" s="3">
        <v>15.587549999999998</v>
      </c>
      <c r="J18149" s="3">
        <v>350.55405000000002</v>
      </c>
      <c r="K18149" s="3">
        <v>539.31392307692306</v>
      </c>
      <c r="L18149" s="4">
        <v>0.34999999999999992</v>
      </c>
    </row>
    <row r="18150" spans="1:12" x14ac:dyDescent="0.35">
      <c r="A18150" s="1" t="s">
        <v>30474</v>
      </c>
      <c r="B18150" t="s">
        <v>30475</v>
      </c>
      <c r="C18150" t="s">
        <v>34</v>
      </c>
      <c r="D18150" t="s">
        <v>35</v>
      </c>
      <c r="E18150">
        <v>1</v>
      </c>
      <c r="F18150" s="2">
        <v>25.93</v>
      </c>
      <c r="G18150" s="3">
        <v>54</v>
      </c>
      <c r="H18150" s="3">
        <v>0.25929999999999997</v>
      </c>
      <c r="I18150" s="3">
        <v>1.21871</v>
      </c>
      <c r="J18150" s="3">
        <v>27.408010000000001</v>
      </c>
      <c r="K18150" s="3">
        <v>42.166169230769228</v>
      </c>
      <c r="L18150" s="4">
        <v>0.34999999999999992</v>
      </c>
    </row>
    <row r="18151" spans="1:12" x14ac:dyDescent="0.35">
      <c r="A18151" s="1" t="s">
        <v>30476</v>
      </c>
      <c r="B18151" t="s">
        <v>30477</v>
      </c>
      <c r="C18151" t="s">
        <v>34</v>
      </c>
      <c r="D18151" t="s">
        <v>35</v>
      </c>
      <c r="E18151">
        <v>1</v>
      </c>
      <c r="F18151" s="2">
        <v>9.9700000000000006</v>
      </c>
      <c r="G18151" s="3">
        <v>21</v>
      </c>
      <c r="H18151" s="3">
        <v>9.9700000000000011E-2</v>
      </c>
      <c r="I18151" s="3">
        <v>0.46859000000000001</v>
      </c>
      <c r="J18151" s="3">
        <v>10.538290000000002</v>
      </c>
      <c r="K18151" s="3">
        <v>16.212753846153849</v>
      </c>
      <c r="L18151" s="4">
        <v>0.35</v>
      </c>
    </row>
    <row r="18152" spans="1:12" x14ac:dyDescent="0.35">
      <c r="A18152" s="1" t="s">
        <v>30478</v>
      </c>
      <c r="B18152" t="s">
        <v>30479</v>
      </c>
      <c r="C18152" t="s">
        <v>34</v>
      </c>
      <c r="D18152" t="s">
        <v>35</v>
      </c>
      <c r="E18152">
        <v>1</v>
      </c>
      <c r="F18152" s="2">
        <v>107.5</v>
      </c>
      <c r="G18152" s="3">
        <v>222</v>
      </c>
      <c r="H18152" s="3">
        <v>1.075</v>
      </c>
      <c r="I18152" s="3">
        <v>5.0525000000000002</v>
      </c>
      <c r="J18152" s="3">
        <v>113.6275</v>
      </c>
      <c r="K18152" s="3">
        <v>174.81153846153845</v>
      </c>
      <c r="L18152" s="4">
        <v>0.35</v>
      </c>
    </row>
    <row r="18153" spans="1:12" x14ac:dyDescent="0.35">
      <c r="A18153" s="1" t="s">
        <v>30480</v>
      </c>
      <c r="B18153" t="s">
        <v>30481</v>
      </c>
      <c r="C18153" t="s">
        <v>34</v>
      </c>
      <c r="D18153" t="s">
        <v>35</v>
      </c>
      <c r="E18153">
        <v>1</v>
      </c>
      <c r="F18153" s="2">
        <v>32.58</v>
      </c>
      <c r="G18153" s="3">
        <v>68</v>
      </c>
      <c r="H18153" s="3">
        <v>0.32579999999999998</v>
      </c>
      <c r="I18153" s="3">
        <v>1.5312599999999998</v>
      </c>
      <c r="J18153" s="3">
        <v>34.437060000000002</v>
      </c>
      <c r="K18153" s="3">
        <v>52.98009230769231</v>
      </c>
      <c r="L18153" s="4">
        <v>0.35</v>
      </c>
    </row>
    <row r="18154" spans="1:12" x14ac:dyDescent="0.35">
      <c r="A18154" s="1" t="s">
        <v>30482</v>
      </c>
      <c r="B18154" t="s">
        <v>29376</v>
      </c>
      <c r="C18154" t="s">
        <v>34</v>
      </c>
      <c r="D18154" t="s">
        <v>35</v>
      </c>
      <c r="E18154">
        <v>1</v>
      </c>
      <c r="F18154" s="2">
        <v>387</v>
      </c>
      <c r="G18154" s="3">
        <v>798</v>
      </c>
      <c r="H18154" s="3">
        <v>3.87</v>
      </c>
      <c r="I18154" s="3">
        <v>18.189</v>
      </c>
      <c r="J18154" s="3">
        <v>409.05900000000003</v>
      </c>
      <c r="K18154" s="3">
        <v>629.32153846153847</v>
      </c>
      <c r="L18154" s="4">
        <v>0.35</v>
      </c>
    </row>
    <row r="18155" spans="1:12" x14ac:dyDescent="0.35">
      <c r="A18155" s="1" t="s">
        <v>30483</v>
      </c>
      <c r="B18155" t="s">
        <v>30484</v>
      </c>
      <c r="C18155" t="s">
        <v>13</v>
      </c>
      <c r="D18155" t="s">
        <v>14</v>
      </c>
      <c r="E18155">
        <v>1</v>
      </c>
      <c r="F18155" s="2">
        <v>121.34</v>
      </c>
      <c r="G18155" s="3">
        <v>251</v>
      </c>
      <c r="H18155" s="3">
        <v>1.2134</v>
      </c>
      <c r="I18155" s="3">
        <v>5.7029800000000002</v>
      </c>
      <c r="J18155" s="3">
        <v>128.25638000000001</v>
      </c>
      <c r="K18155" s="3">
        <v>197.31750769230769</v>
      </c>
      <c r="L18155" s="4">
        <v>0.34999999999999992</v>
      </c>
    </row>
    <row r="18156" spans="1:12" x14ac:dyDescent="0.35">
      <c r="A18156" s="1" t="s">
        <v>30485</v>
      </c>
      <c r="B18156" t="s">
        <v>23384</v>
      </c>
      <c r="C18156" t="s">
        <v>34</v>
      </c>
      <c r="D18156" t="s">
        <v>35</v>
      </c>
      <c r="E18156">
        <v>1</v>
      </c>
      <c r="F18156" s="2">
        <v>16320.15</v>
      </c>
      <c r="G18156" s="3">
        <v>33650</v>
      </c>
      <c r="H18156" s="3">
        <v>163.20150000000001</v>
      </c>
      <c r="I18156" s="3">
        <v>767.04705000000001</v>
      </c>
      <c r="J18156" s="3">
        <v>17250.398550000002</v>
      </c>
      <c r="K18156" s="3">
        <v>26539.074692307695</v>
      </c>
      <c r="L18156" s="4">
        <v>0.35</v>
      </c>
    </row>
    <row r="18157" spans="1:12" x14ac:dyDescent="0.35">
      <c r="A18157" s="1" t="s">
        <v>30486</v>
      </c>
      <c r="B18157" t="s">
        <v>30487</v>
      </c>
      <c r="C18157" t="s">
        <v>34</v>
      </c>
      <c r="D18157" t="s">
        <v>35</v>
      </c>
      <c r="E18157">
        <v>1</v>
      </c>
      <c r="F18157" s="2">
        <v>285.27999999999997</v>
      </c>
      <c r="G18157" s="3">
        <v>589</v>
      </c>
      <c r="H18157" s="3">
        <v>2.8527999999999998</v>
      </c>
      <c r="I18157" s="3">
        <v>13.408159999999999</v>
      </c>
      <c r="J18157" s="3">
        <v>301.54095999999998</v>
      </c>
      <c r="K18157" s="3">
        <v>463.90916923076918</v>
      </c>
      <c r="L18157" s="4">
        <v>0.35</v>
      </c>
    </row>
    <row r="18158" spans="1:12" x14ac:dyDescent="0.35">
      <c r="A18158" s="1" t="s">
        <v>30488</v>
      </c>
      <c r="B18158" t="s">
        <v>30489</v>
      </c>
      <c r="C18158" t="s">
        <v>34</v>
      </c>
      <c r="D18158" t="s">
        <v>35</v>
      </c>
      <c r="E18158">
        <v>1</v>
      </c>
      <c r="F18158" s="2">
        <v>19.28</v>
      </c>
      <c r="G18158" s="3">
        <v>40</v>
      </c>
      <c r="H18158" s="3">
        <v>0.19280000000000003</v>
      </c>
      <c r="I18158" s="3">
        <v>0.90616000000000008</v>
      </c>
      <c r="J18158" s="3">
        <v>20.378959999999999</v>
      </c>
      <c r="K18158" s="3">
        <v>31.352246153846153</v>
      </c>
      <c r="L18158" s="4">
        <v>0.35</v>
      </c>
    </row>
    <row r="18159" spans="1:12" x14ac:dyDescent="0.35">
      <c r="A18159" s="1" t="s">
        <v>30490</v>
      </c>
      <c r="B18159" t="s">
        <v>28230</v>
      </c>
      <c r="C18159" t="s">
        <v>34</v>
      </c>
      <c r="D18159" t="s">
        <v>35</v>
      </c>
      <c r="E18159">
        <v>1</v>
      </c>
      <c r="F18159" s="2">
        <v>75.08</v>
      </c>
      <c r="G18159" s="3">
        <v>155</v>
      </c>
      <c r="H18159" s="3">
        <v>0.75080000000000002</v>
      </c>
      <c r="I18159" s="3">
        <v>3.5287600000000001</v>
      </c>
      <c r="J18159" s="3">
        <v>79.359560000000002</v>
      </c>
      <c r="K18159" s="3">
        <v>122.09163076923076</v>
      </c>
      <c r="L18159" s="4">
        <v>0.34999999999999992</v>
      </c>
    </row>
    <row r="18160" spans="1:12" x14ac:dyDescent="0.35">
      <c r="A18160" s="1" t="s">
        <v>30491</v>
      </c>
      <c r="B18160" t="s">
        <v>30492</v>
      </c>
      <c r="C18160" t="s">
        <v>34</v>
      </c>
      <c r="D18160" t="s">
        <v>35</v>
      </c>
      <c r="E18160">
        <v>1</v>
      </c>
      <c r="F18160" s="2">
        <v>39.229999999999997</v>
      </c>
      <c r="G18160" s="3">
        <v>81</v>
      </c>
      <c r="H18160" s="3">
        <v>0.39229999999999998</v>
      </c>
      <c r="I18160" s="3">
        <v>1.8438099999999999</v>
      </c>
      <c r="J18160" s="3">
        <v>41.466109999999993</v>
      </c>
      <c r="K18160" s="3">
        <v>63.794015384615371</v>
      </c>
      <c r="L18160" s="4">
        <v>0.35</v>
      </c>
    </row>
    <row r="18161" spans="1:12" x14ac:dyDescent="0.35">
      <c r="A18161" s="1" t="s">
        <v>30493</v>
      </c>
      <c r="B18161" t="s">
        <v>30494</v>
      </c>
      <c r="C18161" t="s">
        <v>34</v>
      </c>
      <c r="D18161" t="s">
        <v>35</v>
      </c>
      <c r="E18161">
        <v>1</v>
      </c>
      <c r="F18161" s="2">
        <v>500.29</v>
      </c>
      <c r="G18161" s="3">
        <v>1032</v>
      </c>
      <c r="H18161" s="3">
        <v>5.0029000000000003</v>
      </c>
      <c r="I18161" s="3">
        <v>23.513630000000003</v>
      </c>
      <c r="J18161" s="3">
        <v>528.80653000000007</v>
      </c>
      <c r="K18161" s="3">
        <v>813.54850769230779</v>
      </c>
      <c r="L18161" s="4">
        <v>0.35</v>
      </c>
    </row>
    <row r="18162" spans="1:12" x14ac:dyDescent="0.35">
      <c r="A18162" s="1" t="s">
        <v>30495</v>
      </c>
      <c r="B18162" t="s">
        <v>30496</v>
      </c>
      <c r="C18162" t="s">
        <v>34</v>
      </c>
      <c r="D18162" t="s">
        <v>35</v>
      </c>
      <c r="E18162">
        <v>1</v>
      </c>
      <c r="F18162" s="2">
        <v>666.5</v>
      </c>
      <c r="G18162" s="3">
        <v>1375</v>
      </c>
      <c r="H18162" s="3">
        <v>6.665</v>
      </c>
      <c r="I18162" s="3">
        <v>31.325500000000002</v>
      </c>
      <c r="J18162" s="3">
        <v>704.4905</v>
      </c>
      <c r="K18162" s="3">
        <v>1083.8315384615385</v>
      </c>
      <c r="L18162" s="4">
        <v>0.35</v>
      </c>
    </row>
    <row r="18163" spans="1:12" x14ac:dyDescent="0.35">
      <c r="A18163" s="1" t="s">
        <v>30497</v>
      </c>
      <c r="B18163" t="s">
        <v>30498</v>
      </c>
      <c r="C18163" t="s">
        <v>13</v>
      </c>
      <c r="D18163" t="s">
        <v>14</v>
      </c>
      <c r="E18163">
        <v>1</v>
      </c>
      <c r="F18163" s="2">
        <v>28.3</v>
      </c>
      <c r="G18163" s="3">
        <v>59</v>
      </c>
      <c r="H18163" s="3">
        <v>0.28300000000000003</v>
      </c>
      <c r="I18163" s="3">
        <v>1.3301000000000001</v>
      </c>
      <c r="J18163" s="3">
        <v>29.913100000000004</v>
      </c>
      <c r="K18163" s="3">
        <v>46.020153846153853</v>
      </c>
      <c r="L18163" s="4">
        <v>0.35000000000000003</v>
      </c>
    </row>
    <row r="18164" spans="1:12" x14ac:dyDescent="0.35">
      <c r="A18164" s="1" t="s">
        <v>30499</v>
      </c>
      <c r="B18164" t="s">
        <v>28902</v>
      </c>
      <c r="C18164" t="s">
        <v>34</v>
      </c>
      <c r="D18164" t="s">
        <v>35</v>
      </c>
      <c r="E18164">
        <v>1</v>
      </c>
      <c r="F18164" s="2">
        <v>333.25</v>
      </c>
      <c r="G18164" s="3">
        <v>688</v>
      </c>
      <c r="H18164" s="3">
        <v>3.3325</v>
      </c>
      <c r="I18164" s="3">
        <v>15.662750000000001</v>
      </c>
      <c r="J18164" s="3">
        <v>352.24525</v>
      </c>
      <c r="K18164" s="3">
        <v>541.91576923076923</v>
      </c>
      <c r="L18164" s="4">
        <v>0.35</v>
      </c>
    </row>
    <row r="18165" spans="1:12" x14ac:dyDescent="0.35">
      <c r="A18165" s="1" t="s">
        <v>30500</v>
      </c>
      <c r="B18165" t="s">
        <v>21629</v>
      </c>
      <c r="C18165" t="s">
        <v>34</v>
      </c>
      <c r="D18165" t="s">
        <v>35</v>
      </c>
      <c r="E18165">
        <v>1</v>
      </c>
      <c r="F18165" s="2">
        <v>13849.11</v>
      </c>
      <c r="G18165" s="3">
        <v>28555</v>
      </c>
      <c r="H18165" s="3">
        <v>138.49110000000002</v>
      </c>
      <c r="I18165" s="3">
        <v>650.90817000000004</v>
      </c>
      <c r="J18165" s="3">
        <v>14638.50927</v>
      </c>
      <c r="K18165" s="3">
        <v>22520.783492307692</v>
      </c>
      <c r="L18165" s="4">
        <v>0.35</v>
      </c>
    </row>
    <row r="18166" spans="1:12" x14ac:dyDescent="0.35">
      <c r="A18166" s="1" t="s">
        <v>30501</v>
      </c>
      <c r="B18166" t="s">
        <v>30502</v>
      </c>
      <c r="C18166" t="s">
        <v>34</v>
      </c>
      <c r="D18166" t="s">
        <v>35</v>
      </c>
      <c r="E18166">
        <v>1</v>
      </c>
      <c r="F18166" s="2">
        <v>106.32</v>
      </c>
      <c r="G18166" s="3">
        <v>220</v>
      </c>
      <c r="H18166" s="3">
        <v>1.0631999999999999</v>
      </c>
      <c r="I18166" s="3">
        <v>4.9970399999999993</v>
      </c>
      <c r="J18166" s="3">
        <v>112.38023999999999</v>
      </c>
      <c r="K18166" s="3">
        <v>172.89267692307689</v>
      </c>
      <c r="L18166" s="4">
        <v>0.35</v>
      </c>
    </row>
    <row r="18167" spans="1:12" x14ac:dyDescent="0.35">
      <c r="A18167" s="1" t="s">
        <v>30503</v>
      </c>
      <c r="B18167" t="s">
        <v>28681</v>
      </c>
      <c r="C18167" t="s">
        <v>34</v>
      </c>
      <c r="D18167" t="s">
        <v>35</v>
      </c>
      <c r="E18167">
        <v>1</v>
      </c>
      <c r="F18167" s="2">
        <v>19.28</v>
      </c>
      <c r="G18167" s="3">
        <v>40</v>
      </c>
      <c r="H18167" s="3">
        <v>0.19280000000000003</v>
      </c>
      <c r="I18167" s="3">
        <v>0.90616000000000008</v>
      </c>
      <c r="J18167" s="3">
        <v>20.378959999999999</v>
      </c>
      <c r="K18167" s="3">
        <v>31.352246153846153</v>
      </c>
      <c r="L18167" s="4">
        <v>0.35</v>
      </c>
    </row>
    <row r="18168" spans="1:12" x14ac:dyDescent="0.35">
      <c r="A18168" s="1" t="s">
        <v>30504</v>
      </c>
      <c r="B18168" t="s">
        <v>30505</v>
      </c>
      <c r="C18168" t="s">
        <v>26</v>
      </c>
      <c r="D18168" t="s">
        <v>27</v>
      </c>
      <c r="E18168">
        <v>1</v>
      </c>
      <c r="F18168" s="2">
        <v>226.14</v>
      </c>
      <c r="G18168" s="3">
        <v>467</v>
      </c>
      <c r="H18168" s="3">
        <v>2.2614000000000001</v>
      </c>
      <c r="I18168" s="3">
        <v>10.628579999999999</v>
      </c>
      <c r="J18168" s="3">
        <v>239.02997999999999</v>
      </c>
      <c r="K18168" s="3">
        <v>367.73843076923077</v>
      </c>
      <c r="L18168" s="4">
        <v>0.35000000000000003</v>
      </c>
    </row>
    <row r="18169" spans="1:12" x14ac:dyDescent="0.35">
      <c r="A18169" s="1" t="s">
        <v>30506</v>
      </c>
      <c r="B18169" t="s">
        <v>24592</v>
      </c>
      <c r="C18169" t="s">
        <v>34</v>
      </c>
      <c r="D18169" t="s">
        <v>35</v>
      </c>
      <c r="E18169">
        <v>1</v>
      </c>
      <c r="F18169" s="2">
        <v>7217.1</v>
      </c>
      <c r="G18169" s="3">
        <v>14881</v>
      </c>
      <c r="H18169" s="3">
        <v>72.171000000000006</v>
      </c>
      <c r="I18169" s="3">
        <v>339.20370000000003</v>
      </c>
      <c r="J18169" s="3">
        <v>7628.4747000000007</v>
      </c>
      <c r="K18169" s="3">
        <v>11736.114923076924</v>
      </c>
      <c r="L18169" s="4">
        <v>0.35000000000000003</v>
      </c>
    </row>
    <row r="18170" spans="1:12" x14ac:dyDescent="0.35">
      <c r="A18170" s="1" t="s">
        <v>30507</v>
      </c>
      <c r="B18170" t="s">
        <v>1016</v>
      </c>
      <c r="C18170" t="s">
        <v>34</v>
      </c>
      <c r="D18170" t="s">
        <v>35</v>
      </c>
      <c r="E18170">
        <v>1</v>
      </c>
      <c r="F18170" s="2">
        <v>27.95</v>
      </c>
      <c r="G18170" s="3">
        <v>58</v>
      </c>
      <c r="H18170" s="3">
        <v>0.27950000000000003</v>
      </c>
      <c r="I18170" s="3">
        <v>1.31365</v>
      </c>
      <c r="J18170" s="3">
        <v>29.543149999999997</v>
      </c>
      <c r="K18170" s="3">
        <v>45.450999999999993</v>
      </c>
      <c r="L18170" s="4">
        <v>0.35</v>
      </c>
    </row>
    <row r="18171" spans="1:12" x14ac:dyDescent="0.35">
      <c r="A18171" s="1" t="s">
        <v>30508</v>
      </c>
      <c r="B18171" t="s">
        <v>30509</v>
      </c>
      <c r="C18171" t="s">
        <v>13</v>
      </c>
      <c r="D18171" t="s">
        <v>14</v>
      </c>
      <c r="E18171">
        <v>1</v>
      </c>
      <c r="F18171" s="2">
        <v>196.49</v>
      </c>
      <c r="G18171" s="3">
        <v>406</v>
      </c>
      <c r="H18171" s="3">
        <v>1.9649000000000001</v>
      </c>
      <c r="I18171" s="3">
        <v>9.2350300000000001</v>
      </c>
      <c r="J18171" s="3">
        <v>207.68993</v>
      </c>
      <c r="K18171" s="3">
        <v>319.52296923076921</v>
      </c>
      <c r="L18171" s="4">
        <v>0.34999999999999992</v>
      </c>
    </row>
    <row r="18172" spans="1:12" x14ac:dyDescent="0.35">
      <c r="A18172" s="1" t="s">
        <v>30510</v>
      </c>
      <c r="B18172" t="s">
        <v>30511</v>
      </c>
      <c r="C18172" t="s">
        <v>34</v>
      </c>
      <c r="D18172" t="s">
        <v>35</v>
      </c>
      <c r="E18172">
        <v>1</v>
      </c>
      <c r="F18172" s="2">
        <v>279.5</v>
      </c>
      <c r="G18172" s="3">
        <v>577</v>
      </c>
      <c r="H18172" s="3">
        <v>2.7949999999999999</v>
      </c>
      <c r="I18172" s="3">
        <v>13.1365</v>
      </c>
      <c r="J18172" s="3">
        <v>295.43150000000003</v>
      </c>
      <c r="K18172" s="3">
        <v>454.51000000000005</v>
      </c>
      <c r="L18172" s="4">
        <v>0.35000000000000003</v>
      </c>
    </row>
    <row r="18173" spans="1:12" x14ac:dyDescent="0.35">
      <c r="A18173" s="1" t="s">
        <v>30512</v>
      </c>
      <c r="B18173" t="s">
        <v>30513</v>
      </c>
      <c r="C18173" t="s">
        <v>34</v>
      </c>
      <c r="D18173" t="s">
        <v>35</v>
      </c>
      <c r="E18173">
        <v>1</v>
      </c>
      <c r="F18173" s="2">
        <v>19.28</v>
      </c>
      <c r="G18173" s="3">
        <v>40</v>
      </c>
      <c r="H18173" s="3">
        <v>0.19280000000000003</v>
      </c>
      <c r="I18173" s="3">
        <v>0.90616000000000008</v>
      </c>
      <c r="J18173" s="3">
        <v>20.378959999999999</v>
      </c>
      <c r="K18173" s="3">
        <v>31.352246153846153</v>
      </c>
      <c r="L18173" s="4">
        <v>0.35</v>
      </c>
    </row>
    <row r="18174" spans="1:12" x14ac:dyDescent="0.35">
      <c r="A18174" s="1" t="s">
        <v>30514</v>
      </c>
      <c r="B18174" t="s">
        <v>28728</v>
      </c>
      <c r="C18174" t="s">
        <v>34</v>
      </c>
      <c r="D18174" t="s">
        <v>35</v>
      </c>
      <c r="E18174">
        <v>1</v>
      </c>
      <c r="F18174" s="2">
        <v>33.97</v>
      </c>
      <c r="G18174" s="3">
        <v>71</v>
      </c>
      <c r="H18174" s="3">
        <v>0.3397</v>
      </c>
      <c r="I18174" s="3">
        <v>1.59659</v>
      </c>
      <c r="J18174" s="3">
        <v>35.906289999999998</v>
      </c>
      <c r="K18174" s="3">
        <v>55.24044615384615</v>
      </c>
      <c r="L18174" s="4">
        <v>0.35</v>
      </c>
    </row>
    <row r="18175" spans="1:12" x14ac:dyDescent="0.35">
      <c r="A18175" s="1" t="s">
        <v>30515</v>
      </c>
      <c r="B18175" t="s">
        <v>30516</v>
      </c>
      <c r="C18175" t="s">
        <v>34</v>
      </c>
      <c r="D18175" t="s">
        <v>35</v>
      </c>
      <c r="E18175">
        <v>1</v>
      </c>
      <c r="F18175" s="2">
        <v>30.59</v>
      </c>
      <c r="G18175" s="3">
        <v>64</v>
      </c>
      <c r="H18175" s="3">
        <v>0.30590000000000001</v>
      </c>
      <c r="I18175" s="3">
        <v>1.43773</v>
      </c>
      <c r="J18175" s="3">
        <v>32.333629999999999</v>
      </c>
      <c r="K18175" s="3">
        <v>49.744046153846149</v>
      </c>
      <c r="L18175" s="4">
        <v>0.34999999999999992</v>
      </c>
    </row>
    <row r="18176" spans="1:12" x14ac:dyDescent="0.35">
      <c r="A18176" s="1" t="s">
        <v>30517</v>
      </c>
      <c r="B18176" t="s">
        <v>30518</v>
      </c>
      <c r="C18176" t="s">
        <v>363</v>
      </c>
      <c r="D18176" t="s">
        <v>364</v>
      </c>
      <c r="E18176">
        <v>1</v>
      </c>
      <c r="F18176" s="2">
        <v>136.59</v>
      </c>
      <c r="G18176" s="3">
        <v>282</v>
      </c>
      <c r="H18176" s="3">
        <v>1.3659000000000001</v>
      </c>
      <c r="I18176" s="3">
        <v>6.4197300000000004</v>
      </c>
      <c r="J18176" s="3">
        <v>144.37563</v>
      </c>
      <c r="K18176" s="3">
        <v>222.11635384615383</v>
      </c>
      <c r="L18176" s="4">
        <v>0.34999999999999992</v>
      </c>
    </row>
    <row r="18177" spans="1:12" x14ac:dyDescent="0.35">
      <c r="A18177" s="1" t="s">
        <v>30519</v>
      </c>
      <c r="B18177" t="s">
        <v>28645</v>
      </c>
      <c r="C18177" t="s">
        <v>34</v>
      </c>
      <c r="D18177" t="s">
        <v>35</v>
      </c>
      <c r="E18177">
        <v>1</v>
      </c>
      <c r="F18177" s="2">
        <v>86.45</v>
      </c>
      <c r="G18177" s="3">
        <v>179</v>
      </c>
      <c r="H18177" s="3">
        <v>0.86450000000000005</v>
      </c>
      <c r="I18177" s="3">
        <v>4.0631500000000003</v>
      </c>
      <c r="J18177" s="3">
        <v>91.377650000000017</v>
      </c>
      <c r="K18177" s="3">
        <v>140.58100000000002</v>
      </c>
      <c r="L18177" s="4">
        <v>0.35</v>
      </c>
    </row>
    <row r="18178" spans="1:12" x14ac:dyDescent="0.35">
      <c r="A18178" s="1" t="s">
        <v>30520</v>
      </c>
      <c r="B18178" t="s">
        <v>30521</v>
      </c>
      <c r="C18178" t="s">
        <v>13</v>
      </c>
      <c r="D18178" t="s">
        <v>14</v>
      </c>
      <c r="E18178">
        <v>1</v>
      </c>
      <c r="F18178" s="2">
        <v>29.8</v>
      </c>
      <c r="G18178" s="3">
        <v>62</v>
      </c>
      <c r="H18178" s="3">
        <v>0.29799999999999999</v>
      </c>
      <c r="I18178" s="3">
        <v>1.4006000000000001</v>
      </c>
      <c r="J18178" s="3">
        <v>31.4986</v>
      </c>
      <c r="K18178" s="3">
        <v>48.459384615384614</v>
      </c>
      <c r="L18178" s="4">
        <v>0.35</v>
      </c>
    </row>
    <row r="18179" spans="1:12" x14ac:dyDescent="0.35">
      <c r="A18179" s="1" t="s">
        <v>30522</v>
      </c>
      <c r="B18179" t="s">
        <v>28236</v>
      </c>
      <c r="C18179" t="s">
        <v>34</v>
      </c>
      <c r="D18179" t="s">
        <v>35</v>
      </c>
      <c r="E18179">
        <v>1</v>
      </c>
      <c r="F18179" s="2">
        <v>15613.29</v>
      </c>
      <c r="G18179" s="3">
        <v>32193</v>
      </c>
      <c r="H18179" s="3">
        <v>156.13290000000001</v>
      </c>
      <c r="I18179" s="3">
        <v>733.82463000000007</v>
      </c>
      <c r="J18179" s="3">
        <v>16503.247530000001</v>
      </c>
      <c r="K18179" s="3">
        <v>25389.611584615384</v>
      </c>
      <c r="L18179" s="4">
        <v>0.35</v>
      </c>
    </row>
    <row r="18180" spans="1:12" x14ac:dyDescent="0.35">
      <c r="A18180" s="1" t="s">
        <v>30523</v>
      </c>
      <c r="B18180" t="s">
        <v>30524</v>
      </c>
      <c r="C18180" t="s">
        <v>34</v>
      </c>
      <c r="D18180" t="s">
        <v>35</v>
      </c>
      <c r="E18180">
        <v>1</v>
      </c>
      <c r="F18180" s="2">
        <v>7.98</v>
      </c>
      <c r="G18180" s="3">
        <v>17</v>
      </c>
      <c r="H18180" s="3">
        <v>7.980000000000001E-2</v>
      </c>
      <c r="I18180" s="3">
        <v>0.37506</v>
      </c>
      <c r="J18180" s="3">
        <v>8.4348600000000005</v>
      </c>
      <c r="K18180" s="3">
        <v>12.976707692307693</v>
      </c>
      <c r="L18180" s="4">
        <v>0.35000000000000003</v>
      </c>
    </row>
    <row r="18181" spans="1:12" x14ac:dyDescent="0.35">
      <c r="A18181" s="1" t="s">
        <v>30525</v>
      </c>
      <c r="B18181" t="s">
        <v>30526</v>
      </c>
      <c r="C18181" t="s">
        <v>34</v>
      </c>
      <c r="D18181" t="s">
        <v>35</v>
      </c>
      <c r="E18181">
        <v>1</v>
      </c>
      <c r="F18181" s="2">
        <v>408.5</v>
      </c>
      <c r="G18181" s="3">
        <v>843</v>
      </c>
      <c r="H18181" s="3">
        <v>4.085</v>
      </c>
      <c r="I18181" s="3">
        <v>19.1995</v>
      </c>
      <c r="J18181" s="3">
        <v>431.78449999999998</v>
      </c>
      <c r="K18181" s="3">
        <v>664.28384615384607</v>
      </c>
      <c r="L18181" s="4">
        <v>0.34999999999999992</v>
      </c>
    </row>
    <row r="18182" spans="1:12" x14ac:dyDescent="0.35">
      <c r="A18182" s="1" t="s">
        <v>30527</v>
      </c>
      <c r="B18182" t="s">
        <v>30528</v>
      </c>
      <c r="C18182" t="s">
        <v>363</v>
      </c>
      <c r="D18182" t="s">
        <v>364</v>
      </c>
      <c r="E18182">
        <v>1</v>
      </c>
      <c r="F18182" s="2">
        <v>487.55</v>
      </c>
      <c r="G18182" s="3">
        <v>1006</v>
      </c>
      <c r="H18182" s="3">
        <v>4.8755000000000006</v>
      </c>
      <c r="I18182" s="3">
        <v>22.914850000000001</v>
      </c>
      <c r="J18182" s="3">
        <v>515.34034999999994</v>
      </c>
      <c r="K18182" s="3">
        <v>792.83130769230763</v>
      </c>
      <c r="L18182" s="4">
        <v>0.35000000000000003</v>
      </c>
    </row>
    <row r="18183" spans="1:12" x14ac:dyDescent="0.35">
      <c r="A18183" s="1" t="s">
        <v>30529</v>
      </c>
      <c r="B18183" t="s">
        <v>28236</v>
      </c>
      <c r="C18183" t="s">
        <v>34</v>
      </c>
      <c r="D18183" t="s">
        <v>35</v>
      </c>
      <c r="E18183">
        <v>1</v>
      </c>
      <c r="F18183" s="2">
        <v>14627.25</v>
      </c>
      <c r="G18183" s="3">
        <v>30160</v>
      </c>
      <c r="H18183" s="3">
        <v>146.27250000000001</v>
      </c>
      <c r="I18183" s="3">
        <v>687.48075000000006</v>
      </c>
      <c r="J18183" s="3">
        <v>15461.00325</v>
      </c>
      <c r="K18183" s="3">
        <v>23786.158846153845</v>
      </c>
      <c r="L18183" s="4">
        <v>0.35</v>
      </c>
    </row>
    <row r="18184" spans="1:12" x14ac:dyDescent="0.35">
      <c r="A18184" s="1" t="s">
        <v>30530</v>
      </c>
      <c r="B18184" t="s">
        <v>23384</v>
      </c>
      <c r="C18184" t="s">
        <v>34</v>
      </c>
      <c r="D18184" t="s">
        <v>35</v>
      </c>
      <c r="E18184">
        <v>1</v>
      </c>
      <c r="F18184" s="2">
        <v>20273.22</v>
      </c>
      <c r="G18184" s="3">
        <v>41801</v>
      </c>
      <c r="H18184" s="3">
        <v>202.73220000000001</v>
      </c>
      <c r="I18184" s="3">
        <v>952.84134000000006</v>
      </c>
      <c r="J18184" s="3">
        <v>21428.793539999999</v>
      </c>
      <c r="K18184" s="3">
        <v>32967.374676923071</v>
      </c>
      <c r="L18184" s="4">
        <v>0.34999999999999992</v>
      </c>
    </row>
    <row r="18185" spans="1:12" x14ac:dyDescent="0.35">
      <c r="A18185" s="1" t="s">
        <v>30531</v>
      </c>
      <c r="B18185" t="s">
        <v>28681</v>
      </c>
      <c r="C18185" t="s">
        <v>34</v>
      </c>
      <c r="D18185" t="s">
        <v>35</v>
      </c>
      <c r="E18185">
        <v>1</v>
      </c>
      <c r="F18185" s="2">
        <v>25.93</v>
      </c>
      <c r="G18185" s="3">
        <v>54</v>
      </c>
      <c r="H18185" s="3">
        <v>0.25929999999999997</v>
      </c>
      <c r="I18185" s="3">
        <v>1.21871</v>
      </c>
      <c r="J18185" s="3">
        <v>27.408010000000001</v>
      </c>
      <c r="K18185" s="3">
        <v>42.166169230769228</v>
      </c>
      <c r="L18185" s="4">
        <v>0.34999999999999992</v>
      </c>
    </row>
    <row r="18186" spans="1:12" x14ac:dyDescent="0.35">
      <c r="A18186" s="1">
        <v>40263</v>
      </c>
      <c r="B18186" t="s">
        <v>12438</v>
      </c>
      <c r="C18186" t="s">
        <v>34</v>
      </c>
      <c r="D18186" t="s">
        <v>35</v>
      </c>
      <c r="E18186">
        <v>1</v>
      </c>
      <c r="F18186" s="2">
        <v>879.84</v>
      </c>
      <c r="G18186" s="3">
        <v>1815</v>
      </c>
      <c r="H18186" s="3">
        <v>8.7984000000000009</v>
      </c>
      <c r="I18186" s="3">
        <v>41.35248</v>
      </c>
      <c r="J18186" s="3">
        <v>929.99088000000006</v>
      </c>
      <c r="K18186" s="3">
        <v>1430.7552000000001</v>
      </c>
      <c r="L18186" s="4">
        <v>0.35</v>
      </c>
    </row>
    <row r="18187" spans="1:12" x14ac:dyDescent="0.35">
      <c r="A18187" s="1" t="s">
        <v>30532</v>
      </c>
      <c r="B18187" t="s">
        <v>30533</v>
      </c>
      <c r="C18187" t="s">
        <v>363</v>
      </c>
      <c r="D18187" t="s">
        <v>364</v>
      </c>
      <c r="E18187">
        <v>1</v>
      </c>
      <c r="F18187" s="2">
        <v>1794.87</v>
      </c>
      <c r="G18187" s="3">
        <v>3701</v>
      </c>
      <c r="H18187" s="3">
        <v>17.948699999999999</v>
      </c>
      <c r="I18187" s="3">
        <v>84.358889999999988</v>
      </c>
      <c r="J18187" s="3">
        <v>1897.1775899999998</v>
      </c>
      <c r="K18187" s="3">
        <v>2918.7347538461536</v>
      </c>
      <c r="L18187" s="4">
        <v>0.35000000000000003</v>
      </c>
    </row>
    <row r="18188" spans="1:12" x14ac:dyDescent="0.35">
      <c r="A18188" s="1" t="s">
        <v>30534</v>
      </c>
      <c r="B18188" t="s">
        <v>29685</v>
      </c>
      <c r="C18188" t="s">
        <v>34</v>
      </c>
      <c r="D18188" t="s">
        <v>35</v>
      </c>
      <c r="E18188">
        <v>1</v>
      </c>
      <c r="F18188" s="2">
        <v>86</v>
      </c>
      <c r="G18188" s="3">
        <v>178</v>
      </c>
      <c r="H18188" s="3">
        <v>0.86</v>
      </c>
      <c r="I18188" s="3">
        <v>4.0419999999999998</v>
      </c>
      <c r="J18188" s="3">
        <v>90.902000000000001</v>
      </c>
      <c r="K18188" s="3">
        <v>139.84923076923076</v>
      </c>
      <c r="L18188" s="4">
        <v>0.34999999999999992</v>
      </c>
    </row>
    <row r="18189" spans="1:12" x14ac:dyDescent="0.35">
      <c r="A18189" s="1" t="s">
        <v>30535</v>
      </c>
      <c r="B18189" t="s">
        <v>30536</v>
      </c>
      <c r="C18189" t="s">
        <v>34</v>
      </c>
      <c r="D18189" t="s">
        <v>35</v>
      </c>
      <c r="E18189">
        <v>1</v>
      </c>
      <c r="F18189" s="2">
        <v>1632.7</v>
      </c>
      <c r="G18189" s="3">
        <v>3367</v>
      </c>
      <c r="H18189" s="3">
        <v>16.327000000000002</v>
      </c>
      <c r="I18189" s="3">
        <v>76.736900000000006</v>
      </c>
      <c r="J18189" s="3">
        <v>1725.7639000000001</v>
      </c>
      <c r="K18189" s="3">
        <v>2655.0213846153847</v>
      </c>
      <c r="L18189" s="4">
        <v>0.35</v>
      </c>
    </row>
    <row r="18190" spans="1:12" x14ac:dyDescent="0.35">
      <c r="A18190" s="1" t="s">
        <v>30537</v>
      </c>
      <c r="B18190" t="s">
        <v>30538</v>
      </c>
      <c r="C18190" t="s">
        <v>34</v>
      </c>
      <c r="D18190" t="s">
        <v>35</v>
      </c>
      <c r="E18190">
        <v>1</v>
      </c>
      <c r="F18190" s="2">
        <v>19.28</v>
      </c>
      <c r="G18190" s="3">
        <v>40</v>
      </c>
      <c r="H18190" s="3">
        <v>0.19280000000000003</v>
      </c>
      <c r="I18190" s="3">
        <v>0.90616000000000008</v>
      </c>
      <c r="J18190" s="3">
        <v>20.378959999999999</v>
      </c>
      <c r="K18190" s="3">
        <v>31.352246153846153</v>
      </c>
      <c r="L18190" s="4">
        <v>0.35</v>
      </c>
    </row>
    <row r="18191" spans="1:12" x14ac:dyDescent="0.35">
      <c r="A18191" s="1" t="s">
        <v>30539</v>
      </c>
      <c r="B18191" t="s">
        <v>30540</v>
      </c>
      <c r="C18191" t="s">
        <v>34</v>
      </c>
      <c r="D18191" t="s">
        <v>35</v>
      </c>
      <c r="E18191">
        <v>1</v>
      </c>
      <c r="F18191" s="2">
        <v>29.26</v>
      </c>
      <c r="G18191" s="3">
        <v>61</v>
      </c>
      <c r="H18191" s="3">
        <v>0.29260000000000003</v>
      </c>
      <c r="I18191" s="3">
        <v>1.3752200000000001</v>
      </c>
      <c r="J18191" s="3">
        <v>30.927820000000001</v>
      </c>
      <c r="K18191" s="3">
        <v>47.58126153846154</v>
      </c>
      <c r="L18191" s="4">
        <v>0.35000000000000003</v>
      </c>
    </row>
    <row r="18192" spans="1:12" x14ac:dyDescent="0.35">
      <c r="A18192" s="1" t="s">
        <v>30541</v>
      </c>
      <c r="B18192" t="s">
        <v>28462</v>
      </c>
      <c r="C18192" t="s">
        <v>34</v>
      </c>
      <c r="D18192" t="s">
        <v>35</v>
      </c>
      <c r="E18192">
        <v>1</v>
      </c>
      <c r="F18192" s="2">
        <v>41.25</v>
      </c>
      <c r="G18192" s="3">
        <v>86</v>
      </c>
      <c r="H18192" s="3">
        <v>0.41250000000000003</v>
      </c>
      <c r="I18192" s="3">
        <v>1.93875</v>
      </c>
      <c r="J18192" s="3">
        <v>43.60125</v>
      </c>
      <c r="K18192" s="3">
        <v>67.078846153846158</v>
      </c>
      <c r="L18192" s="4">
        <v>0.35000000000000003</v>
      </c>
    </row>
    <row r="18193" spans="1:12" x14ac:dyDescent="0.35">
      <c r="A18193" s="1" t="s">
        <v>30542</v>
      </c>
      <c r="B18193" t="s">
        <v>30543</v>
      </c>
      <c r="C18193" t="s">
        <v>34</v>
      </c>
      <c r="D18193" t="s">
        <v>35</v>
      </c>
      <c r="E18193">
        <v>1</v>
      </c>
      <c r="F18193" s="2">
        <v>21.07</v>
      </c>
      <c r="G18193" s="3">
        <v>44</v>
      </c>
      <c r="H18193" s="3">
        <v>0.2107</v>
      </c>
      <c r="I18193" s="3">
        <v>0.99029</v>
      </c>
      <c r="J18193" s="3">
        <v>22.270990000000001</v>
      </c>
      <c r="K18193" s="3">
        <v>34.263061538461542</v>
      </c>
      <c r="L18193" s="4">
        <v>0.35000000000000003</v>
      </c>
    </row>
    <row r="18194" spans="1:12" x14ac:dyDescent="0.35">
      <c r="A18194" s="1" t="s">
        <v>30544</v>
      </c>
      <c r="B18194" t="s">
        <v>30545</v>
      </c>
      <c r="C18194" t="s">
        <v>34</v>
      </c>
      <c r="D18194" t="s">
        <v>35</v>
      </c>
      <c r="E18194">
        <v>1</v>
      </c>
      <c r="F18194" s="2">
        <v>208.4</v>
      </c>
      <c r="G18194" s="3">
        <v>430</v>
      </c>
      <c r="H18194" s="3">
        <v>2.0840000000000001</v>
      </c>
      <c r="I18194" s="3">
        <v>9.7948000000000004</v>
      </c>
      <c r="J18194" s="3">
        <v>220.27880000000002</v>
      </c>
      <c r="K18194" s="3">
        <v>338.89046153846158</v>
      </c>
      <c r="L18194" s="4">
        <v>0.35000000000000003</v>
      </c>
    </row>
    <row r="18195" spans="1:12" x14ac:dyDescent="0.35">
      <c r="A18195" s="1" t="s">
        <v>30546</v>
      </c>
      <c r="B18195" t="s">
        <v>30547</v>
      </c>
      <c r="C18195" t="s">
        <v>34</v>
      </c>
      <c r="D18195" t="s">
        <v>35</v>
      </c>
      <c r="E18195">
        <v>1</v>
      </c>
      <c r="F18195" s="2">
        <v>62.29</v>
      </c>
      <c r="G18195" s="3">
        <v>129</v>
      </c>
      <c r="H18195" s="3">
        <v>0.62290000000000001</v>
      </c>
      <c r="I18195" s="3">
        <v>2.9276300000000002</v>
      </c>
      <c r="J18195" s="3">
        <v>65.840530000000001</v>
      </c>
      <c r="K18195" s="3">
        <v>101.29312307692308</v>
      </c>
      <c r="L18195" s="4">
        <v>0.35000000000000003</v>
      </c>
    </row>
    <row r="18196" spans="1:12" x14ac:dyDescent="0.35">
      <c r="A18196" s="1" t="s">
        <v>30548</v>
      </c>
      <c r="B18196" t="s">
        <v>30549</v>
      </c>
      <c r="C18196" t="s">
        <v>34</v>
      </c>
      <c r="D18196" t="s">
        <v>35</v>
      </c>
      <c r="E18196">
        <v>1</v>
      </c>
      <c r="F18196" s="2">
        <v>179.08</v>
      </c>
      <c r="G18196" s="3">
        <v>370</v>
      </c>
      <c r="H18196" s="3">
        <v>1.7908000000000002</v>
      </c>
      <c r="I18196" s="3">
        <v>8.41676</v>
      </c>
      <c r="J18196" s="3">
        <v>189.28756000000001</v>
      </c>
      <c r="K18196" s="3">
        <v>291.21163076923079</v>
      </c>
      <c r="L18196" s="4">
        <v>0.35000000000000003</v>
      </c>
    </row>
    <row r="18197" spans="1:12" x14ac:dyDescent="0.35">
      <c r="A18197" s="1" t="s">
        <v>30550</v>
      </c>
      <c r="B18197" t="s">
        <v>30551</v>
      </c>
      <c r="C18197" t="s">
        <v>13</v>
      </c>
      <c r="D18197" t="s">
        <v>14</v>
      </c>
      <c r="E18197">
        <v>1</v>
      </c>
      <c r="F18197" s="2">
        <v>22.17</v>
      </c>
      <c r="G18197" s="3">
        <v>46</v>
      </c>
      <c r="H18197" s="3">
        <v>0.22170000000000001</v>
      </c>
      <c r="I18197" s="3">
        <v>1.04199</v>
      </c>
      <c r="J18197" s="3">
        <v>23.433689999999999</v>
      </c>
      <c r="K18197" s="3">
        <v>36.051830769230769</v>
      </c>
      <c r="L18197" s="4">
        <v>0.35000000000000003</v>
      </c>
    </row>
    <row r="18198" spans="1:12" x14ac:dyDescent="0.35">
      <c r="A18198" s="1" t="s">
        <v>30552</v>
      </c>
      <c r="B18198" t="s">
        <v>30553</v>
      </c>
      <c r="C18198" t="s">
        <v>34</v>
      </c>
      <c r="D18198" t="s">
        <v>35</v>
      </c>
      <c r="E18198">
        <v>1</v>
      </c>
      <c r="F18198" s="2">
        <v>2.83</v>
      </c>
      <c r="G18198" s="3">
        <v>6</v>
      </c>
      <c r="H18198" s="3">
        <v>2.8300000000000002E-2</v>
      </c>
      <c r="I18198" s="3">
        <v>0.13301000000000002</v>
      </c>
      <c r="J18198" s="3">
        <v>2.9913100000000004</v>
      </c>
      <c r="K18198" s="3">
        <v>4.6020153846153846</v>
      </c>
      <c r="L18198" s="4">
        <v>0.34999999999999992</v>
      </c>
    </row>
    <row r="18199" spans="1:12" x14ac:dyDescent="0.35">
      <c r="A18199" s="1" t="s">
        <v>30554</v>
      </c>
      <c r="B18199" t="s">
        <v>29974</v>
      </c>
      <c r="C18199" t="s">
        <v>34</v>
      </c>
      <c r="D18199" t="s">
        <v>35</v>
      </c>
      <c r="E18199">
        <v>1</v>
      </c>
      <c r="F18199" s="2">
        <v>838.5</v>
      </c>
      <c r="G18199" s="3">
        <v>1729</v>
      </c>
      <c r="H18199" s="3">
        <v>8.3849999999999998</v>
      </c>
      <c r="I18199" s="3">
        <v>39.409500000000001</v>
      </c>
      <c r="J18199" s="3">
        <v>886.29449999999997</v>
      </c>
      <c r="K18199" s="3">
        <v>1363.53</v>
      </c>
      <c r="L18199" s="4">
        <v>0.35000000000000003</v>
      </c>
    </row>
    <row r="18200" spans="1:12" x14ac:dyDescent="0.35">
      <c r="A18200" s="1" t="s">
        <v>30555</v>
      </c>
      <c r="B18200" t="s">
        <v>23384</v>
      </c>
      <c r="C18200" t="s">
        <v>34</v>
      </c>
      <c r="D18200" t="s">
        <v>35</v>
      </c>
      <c r="E18200">
        <v>1</v>
      </c>
      <c r="F18200" s="2">
        <v>20273.22</v>
      </c>
      <c r="G18200" s="3">
        <v>41801</v>
      </c>
      <c r="H18200" s="3">
        <v>202.73220000000001</v>
      </c>
      <c r="I18200" s="3">
        <v>952.84134000000006</v>
      </c>
      <c r="J18200" s="3">
        <v>21428.793539999999</v>
      </c>
      <c r="K18200" s="3">
        <v>32967.374676923071</v>
      </c>
      <c r="L18200" s="4">
        <v>0.34999999999999992</v>
      </c>
    </row>
    <row r="18201" spans="1:12" x14ac:dyDescent="0.35">
      <c r="A18201" s="1" t="s">
        <v>30556</v>
      </c>
      <c r="B18201" t="s">
        <v>30557</v>
      </c>
      <c r="C18201" t="s">
        <v>34</v>
      </c>
      <c r="D18201" t="s">
        <v>35</v>
      </c>
      <c r="E18201">
        <v>1</v>
      </c>
      <c r="F18201" s="2">
        <v>21.07</v>
      </c>
      <c r="G18201" s="3">
        <v>44</v>
      </c>
      <c r="H18201" s="3">
        <v>0.2107</v>
      </c>
      <c r="I18201" s="3">
        <v>0.99029</v>
      </c>
      <c r="J18201" s="3">
        <v>22.270990000000001</v>
      </c>
      <c r="K18201" s="3">
        <v>34.263061538461542</v>
      </c>
      <c r="L18201" s="4">
        <v>0.35000000000000003</v>
      </c>
    </row>
    <row r="18202" spans="1:12" x14ac:dyDescent="0.35">
      <c r="A18202" s="1" t="s">
        <v>30558</v>
      </c>
      <c r="B18202" t="s">
        <v>30559</v>
      </c>
      <c r="C18202" t="s">
        <v>34</v>
      </c>
      <c r="D18202" t="s">
        <v>35</v>
      </c>
      <c r="E18202">
        <v>1</v>
      </c>
      <c r="F18202" s="2">
        <v>165.58</v>
      </c>
      <c r="G18202" s="3">
        <v>342</v>
      </c>
      <c r="H18202" s="3">
        <v>1.6558000000000002</v>
      </c>
      <c r="I18202" s="3">
        <v>7.7822600000000008</v>
      </c>
      <c r="J18202" s="3">
        <v>175.01806000000002</v>
      </c>
      <c r="K18202" s="3">
        <v>269.25855384615386</v>
      </c>
      <c r="L18202" s="4">
        <v>0.35</v>
      </c>
    </row>
    <row r="18203" spans="1:12" x14ac:dyDescent="0.35">
      <c r="A18203" s="1" t="s">
        <v>30560</v>
      </c>
      <c r="B18203" t="s">
        <v>30561</v>
      </c>
      <c r="C18203" t="s">
        <v>34</v>
      </c>
      <c r="D18203" t="s">
        <v>35</v>
      </c>
      <c r="E18203">
        <v>1</v>
      </c>
      <c r="F18203" s="2">
        <v>688</v>
      </c>
      <c r="G18203" s="3">
        <v>1419</v>
      </c>
      <c r="H18203" s="3">
        <v>6.88</v>
      </c>
      <c r="I18203" s="3">
        <v>32.335999999999999</v>
      </c>
      <c r="J18203" s="3">
        <v>727.21600000000001</v>
      </c>
      <c r="K18203" s="3">
        <v>1118.7938461538461</v>
      </c>
      <c r="L18203" s="4">
        <v>0.34999999999999992</v>
      </c>
    </row>
    <row r="18204" spans="1:12" x14ac:dyDescent="0.35">
      <c r="A18204" s="1" t="s">
        <v>30562</v>
      </c>
      <c r="B18204" t="s">
        <v>28743</v>
      </c>
      <c r="C18204" t="s">
        <v>34</v>
      </c>
      <c r="D18204" t="s">
        <v>35</v>
      </c>
      <c r="E18204">
        <v>1</v>
      </c>
      <c r="F18204" s="2">
        <v>22248.27</v>
      </c>
      <c r="G18204" s="3">
        <v>45873</v>
      </c>
      <c r="H18204" s="3">
        <v>222.48270000000002</v>
      </c>
      <c r="I18204" s="3">
        <v>1045.66869</v>
      </c>
      <c r="J18204" s="3">
        <v>23516.42139</v>
      </c>
      <c r="K18204" s="3">
        <v>36179.10983076923</v>
      </c>
      <c r="L18204" s="4">
        <v>0.35</v>
      </c>
    </row>
    <row r="18205" spans="1:12" x14ac:dyDescent="0.35">
      <c r="A18205" s="1" t="s">
        <v>30563</v>
      </c>
      <c r="B18205" t="s">
        <v>30564</v>
      </c>
      <c r="C18205" t="s">
        <v>13</v>
      </c>
      <c r="D18205" t="s">
        <v>14</v>
      </c>
      <c r="E18205">
        <v>1</v>
      </c>
      <c r="F18205" s="2">
        <v>98.58</v>
      </c>
      <c r="G18205" s="3">
        <v>204</v>
      </c>
      <c r="H18205" s="3">
        <v>0.98580000000000001</v>
      </c>
      <c r="I18205" s="3">
        <v>4.6332599999999999</v>
      </c>
      <c r="J18205" s="3">
        <v>104.19906</v>
      </c>
      <c r="K18205" s="3">
        <v>160.30624615384616</v>
      </c>
      <c r="L18205" s="4">
        <v>0.35000000000000003</v>
      </c>
    </row>
    <row r="18206" spans="1:12" x14ac:dyDescent="0.35">
      <c r="A18206" s="1" t="s">
        <v>30565</v>
      </c>
      <c r="B18206" t="s">
        <v>30566</v>
      </c>
      <c r="C18206" t="s">
        <v>26</v>
      </c>
      <c r="D18206" t="s">
        <v>27</v>
      </c>
      <c r="E18206">
        <v>1</v>
      </c>
      <c r="F18206" s="2">
        <v>46.56</v>
      </c>
      <c r="G18206" s="3">
        <v>96</v>
      </c>
      <c r="H18206" s="3">
        <v>0.46560000000000001</v>
      </c>
      <c r="I18206" s="3">
        <v>2.18832</v>
      </c>
      <c r="J18206" s="3">
        <v>49.213920000000002</v>
      </c>
      <c r="K18206" s="3">
        <v>75.713723076923074</v>
      </c>
      <c r="L18206" s="4">
        <v>0.35</v>
      </c>
    </row>
    <row r="18207" spans="1:12" x14ac:dyDescent="0.35">
      <c r="A18207" s="1" t="s">
        <v>30567</v>
      </c>
      <c r="B18207" t="s">
        <v>30568</v>
      </c>
      <c r="C18207" t="s">
        <v>34</v>
      </c>
      <c r="D18207" t="s">
        <v>35</v>
      </c>
      <c r="E18207">
        <v>1</v>
      </c>
      <c r="F18207" s="2">
        <v>33.97</v>
      </c>
      <c r="G18207" s="3">
        <v>71</v>
      </c>
      <c r="H18207" s="3">
        <v>0.3397</v>
      </c>
      <c r="I18207" s="3">
        <v>1.59659</v>
      </c>
      <c r="J18207" s="3">
        <v>35.906289999999998</v>
      </c>
      <c r="K18207" s="3">
        <v>55.24044615384615</v>
      </c>
      <c r="L18207" s="4">
        <v>0.35</v>
      </c>
    </row>
    <row r="18208" spans="1:12" x14ac:dyDescent="0.35">
      <c r="A18208" s="1" t="s">
        <v>30569</v>
      </c>
      <c r="B18208" t="s">
        <v>30570</v>
      </c>
      <c r="C18208" t="s">
        <v>34</v>
      </c>
      <c r="D18208" t="s">
        <v>35</v>
      </c>
      <c r="E18208">
        <v>1</v>
      </c>
      <c r="F18208" s="2">
        <v>1686.6</v>
      </c>
      <c r="G18208" s="3">
        <v>3478</v>
      </c>
      <c r="H18208" s="3">
        <v>16.866</v>
      </c>
      <c r="I18208" s="3">
        <v>79.270200000000003</v>
      </c>
      <c r="J18208" s="3">
        <v>1782.7361999999998</v>
      </c>
      <c r="K18208" s="3">
        <v>2742.6710769230767</v>
      </c>
      <c r="L18208" s="4">
        <v>0.35000000000000003</v>
      </c>
    </row>
    <row r="18209" spans="1:12" x14ac:dyDescent="0.35">
      <c r="A18209" s="1" t="s">
        <v>30571</v>
      </c>
      <c r="B18209" t="s">
        <v>30572</v>
      </c>
      <c r="C18209" t="s">
        <v>34</v>
      </c>
      <c r="D18209" t="s">
        <v>35</v>
      </c>
      <c r="E18209">
        <v>1</v>
      </c>
      <c r="F18209" s="2">
        <v>284.85000000000002</v>
      </c>
      <c r="G18209" s="3">
        <v>588</v>
      </c>
      <c r="H18209" s="3">
        <v>2.8485000000000005</v>
      </c>
      <c r="I18209" s="3">
        <v>13.387950000000002</v>
      </c>
      <c r="J18209" s="3">
        <v>301.08645000000001</v>
      </c>
      <c r="K18209" s="3">
        <v>463.20992307692308</v>
      </c>
      <c r="L18209" s="4">
        <v>0.35</v>
      </c>
    </row>
    <row r="18210" spans="1:12" x14ac:dyDescent="0.35">
      <c r="A18210" s="1" t="s">
        <v>30573</v>
      </c>
      <c r="B18210" t="s">
        <v>30574</v>
      </c>
      <c r="C18210" t="s">
        <v>34</v>
      </c>
      <c r="D18210" t="s">
        <v>35</v>
      </c>
      <c r="E18210">
        <v>1</v>
      </c>
      <c r="F18210" s="2">
        <v>717.51</v>
      </c>
      <c r="G18210" s="3">
        <v>1480</v>
      </c>
      <c r="H18210" s="3">
        <v>7.1751000000000005</v>
      </c>
      <c r="I18210" s="3">
        <v>33.722969999999997</v>
      </c>
      <c r="J18210" s="3">
        <v>758.40807000000007</v>
      </c>
      <c r="K18210" s="3">
        <v>1166.7816461538462</v>
      </c>
      <c r="L18210" s="4">
        <v>0.35</v>
      </c>
    </row>
    <row r="18211" spans="1:12" x14ac:dyDescent="0.35">
      <c r="A18211" s="1" t="s">
        <v>30575</v>
      </c>
      <c r="B18211" t="s">
        <v>30576</v>
      </c>
      <c r="C18211" t="s">
        <v>34</v>
      </c>
      <c r="D18211" t="s">
        <v>35</v>
      </c>
      <c r="E18211">
        <v>1</v>
      </c>
      <c r="F18211" s="2">
        <v>478.34</v>
      </c>
      <c r="G18211" s="3">
        <v>987</v>
      </c>
      <c r="H18211" s="3">
        <v>4.7833999999999994</v>
      </c>
      <c r="I18211" s="3">
        <v>22.48198</v>
      </c>
      <c r="J18211" s="3">
        <v>505.60537999999997</v>
      </c>
      <c r="K18211" s="3">
        <v>777.8544307692307</v>
      </c>
      <c r="L18211" s="4">
        <v>0.35</v>
      </c>
    </row>
    <row r="18212" spans="1:12" x14ac:dyDescent="0.35">
      <c r="A18212" s="1" t="s">
        <v>30577</v>
      </c>
      <c r="B18212" t="s">
        <v>30578</v>
      </c>
      <c r="C18212" t="s">
        <v>34</v>
      </c>
      <c r="D18212" t="s">
        <v>35</v>
      </c>
      <c r="E18212">
        <v>1</v>
      </c>
      <c r="F18212" s="2">
        <v>274.70999999999998</v>
      </c>
      <c r="G18212" s="3">
        <v>567</v>
      </c>
      <c r="H18212" s="3">
        <v>2.7470999999999997</v>
      </c>
      <c r="I18212" s="3">
        <v>12.91137</v>
      </c>
      <c r="J18212" s="3">
        <v>290.36846999999995</v>
      </c>
      <c r="K18212" s="3">
        <v>446.72072307692298</v>
      </c>
      <c r="L18212" s="4">
        <v>0.35</v>
      </c>
    </row>
    <row r="18213" spans="1:12" x14ac:dyDescent="0.35">
      <c r="A18213" s="1" t="s">
        <v>30579</v>
      </c>
      <c r="B18213" t="s">
        <v>30580</v>
      </c>
      <c r="C18213" t="s">
        <v>34</v>
      </c>
      <c r="D18213" t="s">
        <v>35</v>
      </c>
      <c r="E18213">
        <v>1</v>
      </c>
      <c r="F18213" s="2">
        <v>104.2</v>
      </c>
      <c r="G18213" s="3">
        <v>215</v>
      </c>
      <c r="H18213" s="3">
        <v>1.042</v>
      </c>
      <c r="I18213" s="3">
        <v>4.8974000000000002</v>
      </c>
      <c r="J18213" s="3">
        <v>110.13940000000001</v>
      </c>
      <c r="K18213" s="3">
        <v>169.44523076923079</v>
      </c>
      <c r="L18213" s="4">
        <v>0.35000000000000003</v>
      </c>
    </row>
    <row r="18214" spans="1:12" x14ac:dyDescent="0.35">
      <c r="A18214" s="1" t="s">
        <v>30581</v>
      </c>
      <c r="B18214" t="s">
        <v>30582</v>
      </c>
      <c r="C18214" t="s">
        <v>13</v>
      </c>
      <c r="D18214" t="s">
        <v>14</v>
      </c>
      <c r="E18214">
        <v>1</v>
      </c>
      <c r="F18214" s="2">
        <v>82.45</v>
      </c>
      <c r="G18214" s="3">
        <v>170</v>
      </c>
      <c r="H18214" s="3">
        <v>0.82450000000000001</v>
      </c>
      <c r="I18214" s="3">
        <v>3.8751500000000001</v>
      </c>
      <c r="J18214" s="3">
        <v>87.149650000000008</v>
      </c>
      <c r="K18214" s="3">
        <v>134.07638461538463</v>
      </c>
      <c r="L18214" s="4">
        <v>0.35</v>
      </c>
    </row>
    <row r="18215" spans="1:12" x14ac:dyDescent="0.35">
      <c r="A18215" s="1" t="s">
        <v>30583</v>
      </c>
      <c r="B18215" t="s">
        <v>30584</v>
      </c>
      <c r="C18215" t="s">
        <v>34</v>
      </c>
      <c r="D18215" t="s">
        <v>35</v>
      </c>
      <c r="E18215">
        <v>1</v>
      </c>
      <c r="F18215" s="2">
        <v>129</v>
      </c>
      <c r="G18215" s="3">
        <v>266</v>
      </c>
      <c r="H18215" s="3">
        <v>1.29</v>
      </c>
      <c r="I18215" s="3">
        <v>6.0629999999999997</v>
      </c>
      <c r="J18215" s="3">
        <v>136.35299999999998</v>
      </c>
      <c r="K18215" s="3">
        <v>209.77384615384611</v>
      </c>
      <c r="L18215" s="4">
        <v>0.35</v>
      </c>
    </row>
    <row r="18216" spans="1:12" x14ac:dyDescent="0.35">
      <c r="A18216" s="1" t="s">
        <v>30585</v>
      </c>
      <c r="B18216" t="s">
        <v>30586</v>
      </c>
      <c r="C18216" t="s">
        <v>34</v>
      </c>
      <c r="D18216" t="s">
        <v>35</v>
      </c>
      <c r="E18216">
        <v>1</v>
      </c>
      <c r="F18216" s="2">
        <v>5568.75</v>
      </c>
      <c r="G18216" s="3">
        <v>11482</v>
      </c>
      <c r="H18216" s="3">
        <v>55.6875</v>
      </c>
      <c r="I18216" s="3">
        <v>261.73124999999999</v>
      </c>
      <c r="J18216" s="3">
        <v>5886.1687499999998</v>
      </c>
      <c r="K18216" s="3">
        <v>9055.6442307692305</v>
      </c>
      <c r="L18216" s="4">
        <v>0.35</v>
      </c>
    </row>
    <row r="18217" spans="1:12" x14ac:dyDescent="0.35">
      <c r="A18217" s="1" t="s">
        <v>30587</v>
      </c>
      <c r="B18217" t="s">
        <v>30588</v>
      </c>
      <c r="C18217" t="s">
        <v>13</v>
      </c>
      <c r="D18217" t="s">
        <v>14</v>
      </c>
      <c r="E18217">
        <v>1</v>
      </c>
      <c r="F18217" s="2">
        <v>51.87</v>
      </c>
      <c r="G18217" s="3">
        <v>107</v>
      </c>
      <c r="H18217" s="3">
        <v>0.51869999999999994</v>
      </c>
      <c r="I18217" s="3">
        <v>2.4378899999999999</v>
      </c>
      <c r="J18217" s="3">
        <v>54.826590000000003</v>
      </c>
      <c r="K18217" s="3">
        <v>84.348600000000005</v>
      </c>
      <c r="L18217" s="4">
        <v>0.35</v>
      </c>
    </row>
    <row r="18218" spans="1:12" x14ac:dyDescent="0.35">
      <c r="A18218" s="1" t="s">
        <v>30589</v>
      </c>
      <c r="B18218" t="s">
        <v>30590</v>
      </c>
      <c r="C18218" t="s">
        <v>13</v>
      </c>
      <c r="D18218" t="s">
        <v>14</v>
      </c>
      <c r="E18218">
        <v>1</v>
      </c>
      <c r="F18218" s="2">
        <v>336.41</v>
      </c>
      <c r="G18218" s="3">
        <v>694</v>
      </c>
      <c r="H18218" s="3">
        <v>3.3641000000000005</v>
      </c>
      <c r="I18218" s="3">
        <v>15.81127</v>
      </c>
      <c r="J18218" s="3">
        <v>355.58537000000001</v>
      </c>
      <c r="K18218" s="3">
        <v>547.05441538461537</v>
      </c>
      <c r="L18218" s="4">
        <v>0.35</v>
      </c>
    </row>
    <row r="18219" spans="1:12" x14ac:dyDescent="0.35">
      <c r="A18219" s="1" t="s">
        <v>30591</v>
      </c>
      <c r="B18219" t="s">
        <v>28130</v>
      </c>
      <c r="C18219" t="s">
        <v>34</v>
      </c>
      <c r="D18219" t="s">
        <v>35</v>
      </c>
      <c r="E18219">
        <v>1</v>
      </c>
      <c r="F18219" s="2">
        <v>221.44</v>
      </c>
      <c r="G18219" s="3">
        <v>457</v>
      </c>
      <c r="H18219" s="3">
        <v>2.2143999999999999</v>
      </c>
      <c r="I18219" s="3">
        <v>10.407679999999999</v>
      </c>
      <c r="J18219" s="3">
        <v>234.06208000000001</v>
      </c>
      <c r="K18219" s="3">
        <v>360.09550769230771</v>
      </c>
      <c r="L18219" s="4">
        <v>0.35</v>
      </c>
    </row>
    <row r="18220" spans="1:12" x14ac:dyDescent="0.35">
      <c r="A18220" s="1" t="s">
        <v>30592</v>
      </c>
      <c r="B18220" t="s">
        <v>30593</v>
      </c>
      <c r="C18220" t="s">
        <v>34</v>
      </c>
      <c r="D18220" t="s">
        <v>35</v>
      </c>
      <c r="E18220">
        <v>1</v>
      </c>
      <c r="F18220" s="2">
        <v>33.97</v>
      </c>
      <c r="G18220" s="3">
        <v>71</v>
      </c>
      <c r="H18220" s="3">
        <v>0.3397</v>
      </c>
      <c r="I18220" s="3">
        <v>1.59659</v>
      </c>
      <c r="J18220" s="3">
        <v>35.906289999999998</v>
      </c>
      <c r="K18220" s="3">
        <v>55.24044615384615</v>
      </c>
      <c r="L18220" s="4">
        <v>0.35</v>
      </c>
    </row>
    <row r="18221" spans="1:12" x14ac:dyDescent="0.35">
      <c r="A18221" s="1" t="s">
        <v>30594</v>
      </c>
      <c r="B18221" t="s">
        <v>30595</v>
      </c>
      <c r="C18221" t="s">
        <v>34</v>
      </c>
      <c r="D18221" t="s">
        <v>35</v>
      </c>
      <c r="E18221">
        <v>1</v>
      </c>
      <c r="F18221" s="2">
        <v>171.57</v>
      </c>
      <c r="G18221" s="3">
        <v>354</v>
      </c>
      <c r="H18221" s="3">
        <v>1.7157</v>
      </c>
      <c r="I18221" s="3">
        <v>8.0637899999999991</v>
      </c>
      <c r="J18221" s="3">
        <v>181.34949</v>
      </c>
      <c r="K18221" s="3">
        <v>278.99921538461535</v>
      </c>
      <c r="L18221" s="4">
        <v>0.34999999999999992</v>
      </c>
    </row>
    <row r="18222" spans="1:12" x14ac:dyDescent="0.35">
      <c r="A18222" s="1" t="s">
        <v>30596</v>
      </c>
      <c r="B18222" t="s">
        <v>30597</v>
      </c>
      <c r="C18222" t="s">
        <v>34</v>
      </c>
      <c r="D18222" t="s">
        <v>35</v>
      </c>
      <c r="E18222">
        <v>1</v>
      </c>
      <c r="F18222" s="2">
        <v>3645.36</v>
      </c>
      <c r="G18222" s="3">
        <v>7517</v>
      </c>
      <c r="H18222" s="3">
        <v>36.453600000000002</v>
      </c>
      <c r="I18222" s="3">
        <v>171.33192</v>
      </c>
      <c r="J18222" s="3">
        <v>3853.14552</v>
      </c>
      <c r="K18222" s="3">
        <v>5927.9161846153847</v>
      </c>
      <c r="L18222" s="4">
        <v>0.35000000000000003</v>
      </c>
    </row>
    <row r="18223" spans="1:12" x14ac:dyDescent="0.35">
      <c r="A18223" s="1" t="s">
        <v>30598</v>
      </c>
      <c r="B18223" t="s">
        <v>30599</v>
      </c>
      <c r="C18223" t="s">
        <v>26</v>
      </c>
      <c r="D18223" t="s">
        <v>27</v>
      </c>
      <c r="E18223">
        <v>1</v>
      </c>
      <c r="F18223" s="2">
        <v>207.29</v>
      </c>
      <c r="G18223" s="3">
        <v>428</v>
      </c>
      <c r="H18223" s="3">
        <v>2.0728999999999997</v>
      </c>
      <c r="I18223" s="3">
        <v>9.7426300000000001</v>
      </c>
      <c r="J18223" s="3">
        <v>219.10552999999999</v>
      </c>
      <c r="K18223" s="3">
        <v>337.08543076923075</v>
      </c>
      <c r="L18223" s="4">
        <v>0.35000000000000003</v>
      </c>
    </row>
    <row r="18224" spans="1:12" x14ac:dyDescent="0.35">
      <c r="A18224" s="1" t="s">
        <v>30600</v>
      </c>
      <c r="B18224" t="s">
        <v>30601</v>
      </c>
      <c r="C18224" t="s">
        <v>13</v>
      </c>
      <c r="D18224" t="s">
        <v>14</v>
      </c>
      <c r="E18224">
        <v>1</v>
      </c>
      <c r="F18224" s="2">
        <v>1159.54</v>
      </c>
      <c r="G18224" s="3">
        <v>2391</v>
      </c>
      <c r="H18224" s="3">
        <v>11.5954</v>
      </c>
      <c r="I18224" s="3">
        <v>54.498379999999997</v>
      </c>
      <c r="J18224" s="3">
        <v>1225.6337799999999</v>
      </c>
      <c r="K18224" s="3">
        <v>1885.5904307692306</v>
      </c>
      <c r="L18224" s="4">
        <v>0.35</v>
      </c>
    </row>
    <row r="18225" spans="1:12" x14ac:dyDescent="0.35">
      <c r="A18225" s="1" t="s">
        <v>30602</v>
      </c>
      <c r="B18225" t="s">
        <v>30586</v>
      </c>
      <c r="C18225" t="s">
        <v>34</v>
      </c>
      <c r="D18225" t="s">
        <v>35</v>
      </c>
      <c r="E18225">
        <v>1</v>
      </c>
      <c r="F18225" s="2">
        <v>5568.75</v>
      </c>
      <c r="G18225" s="3">
        <v>11482</v>
      </c>
      <c r="H18225" s="3">
        <v>55.6875</v>
      </c>
      <c r="I18225" s="3">
        <v>261.73124999999999</v>
      </c>
      <c r="J18225" s="3">
        <v>5886.1687499999998</v>
      </c>
      <c r="K18225" s="3">
        <v>9055.6442307692305</v>
      </c>
      <c r="L18225" s="4">
        <v>0.35</v>
      </c>
    </row>
    <row r="18226" spans="1:12" x14ac:dyDescent="0.35">
      <c r="A18226" s="1" t="s">
        <v>30603</v>
      </c>
      <c r="B18226" t="s">
        <v>30604</v>
      </c>
      <c r="C18226" t="s">
        <v>34</v>
      </c>
      <c r="D18226" t="s">
        <v>35</v>
      </c>
      <c r="E18226">
        <v>1</v>
      </c>
      <c r="F18226" s="2">
        <v>71.819999999999993</v>
      </c>
      <c r="G18226" s="3">
        <v>149</v>
      </c>
      <c r="H18226" s="3">
        <v>0.71819999999999995</v>
      </c>
      <c r="I18226" s="3">
        <v>3.3755399999999995</v>
      </c>
      <c r="J18226" s="3">
        <v>75.91373999999999</v>
      </c>
      <c r="K18226" s="3">
        <v>116.79036923076922</v>
      </c>
      <c r="L18226" s="4">
        <v>0.35</v>
      </c>
    </row>
    <row r="18227" spans="1:12" x14ac:dyDescent="0.35">
      <c r="A18227" s="1" t="s">
        <v>30605</v>
      </c>
      <c r="B18227" t="s">
        <v>30606</v>
      </c>
      <c r="C18227" t="s">
        <v>34</v>
      </c>
      <c r="D18227" t="s">
        <v>35</v>
      </c>
      <c r="E18227">
        <v>1</v>
      </c>
      <c r="F18227" s="2">
        <v>209.1</v>
      </c>
      <c r="G18227" s="3">
        <v>432</v>
      </c>
      <c r="H18227" s="3">
        <v>2.0910000000000002</v>
      </c>
      <c r="I18227" s="3">
        <v>9.8277000000000001</v>
      </c>
      <c r="J18227" s="3">
        <v>221.0187</v>
      </c>
      <c r="K18227" s="3">
        <v>340.02876923076923</v>
      </c>
      <c r="L18227" s="4">
        <v>0.35000000000000003</v>
      </c>
    </row>
    <row r="18228" spans="1:12" x14ac:dyDescent="0.35">
      <c r="A18228" s="1" t="s">
        <v>30607</v>
      </c>
      <c r="B18228" t="s">
        <v>30608</v>
      </c>
      <c r="C18228" t="s">
        <v>34</v>
      </c>
      <c r="D18228" t="s">
        <v>35</v>
      </c>
      <c r="E18228">
        <v>1</v>
      </c>
      <c r="F18228" s="2">
        <v>724.83</v>
      </c>
      <c r="G18228" s="3">
        <v>1495</v>
      </c>
      <c r="H18228" s="3">
        <v>7.2483000000000004</v>
      </c>
      <c r="I18228" s="3">
        <v>34.067010000000003</v>
      </c>
      <c r="J18228" s="3">
        <v>766.14530999999999</v>
      </c>
      <c r="K18228" s="3">
        <v>1178.6850923076922</v>
      </c>
      <c r="L18228" s="4">
        <v>0.35</v>
      </c>
    </row>
    <row r="18229" spans="1:12" x14ac:dyDescent="0.35">
      <c r="A18229" s="1" t="s">
        <v>30609</v>
      </c>
      <c r="B18229" t="s">
        <v>30610</v>
      </c>
      <c r="C18229" t="s">
        <v>34</v>
      </c>
      <c r="D18229" t="s">
        <v>35</v>
      </c>
      <c r="E18229">
        <v>1</v>
      </c>
      <c r="F18229" s="2">
        <v>526.75</v>
      </c>
      <c r="G18229" s="3">
        <v>1087</v>
      </c>
      <c r="H18229" s="3">
        <v>5.2675000000000001</v>
      </c>
      <c r="I18229" s="3">
        <v>24.757249999999999</v>
      </c>
      <c r="J18229" s="3">
        <v>556.77475000000004</v>
      </c>
      <c r="K18229" s="3">
        <v>856.57653846153846</v>
      </c>
      <c r="L18229" s="4">
        <v>0.35</v>
      </c>
    </row>
    <row r="18230" spans="1:12" x14ac:dyDescent="0.35">
      <c r="A18230" s="1" t="s">
        <v>30611</v>
      </c>
      <c r="B18230" t="s">
        <v>30612</v>
      </c>
      <c r="C18230" t="s">
        <v>363</v>
      </c>
      <c r="D18230" t="s">
        <v>364</v>
      </c>
      <c r="E18230">
        <v>1</v>
      </c>
      <c r="F18230" s="2">
        <v>2217.67</v>
      </c>
      <c r="G18230" s="3">
        <v>4573</v>
      </c>
      <c r="H18230" s="3">
        <v>22.1767</v>
      </c>
      <c r="I18230" s="3">
        <v>104.23049</v>
      </c>
      <c r="J18230" s="3">
        <v>2344.07719</v>
      </c>
      <c r="K18230" s="3">
        <v>3606.2725999999998</v>
      </c>
      <c r="L18230" s="4">
        <v>0.35</v>
      </c>
    </row>
    <row r="18231" spans="1:12" x14ac:dyDescent="0.35">
      <c r="A18231" s="1" t="s">
        <v>30613</v>
      </c>
      <c r="B18231" t="s">
        <v>30614</v>
      </c>
      <c r="C18231" t="s">
        <v>34</v>
      </c>
      <c r="D18231" t="s">
        <v>35</v>
      </c>
      <c r="E18231">
        <v>1</v>
      </c>
      <c r="F18231" s="2">
        <v>12.63</v>
      </c>
      <c r="G18231" s="3">
        <v>27</v>
      </c>
      <c r="H18231" s="3">
        <v>0.12630000000000002</v>
      </c>
      <c r="I18231" s="3">
        <v>0.59361000000000008</v>
      </c>
      <c r="J18231" s="3">
        <v>13.349910000000001</v>
      </c>
      <c r="K18231" s="3">
        <v>20.538323076923078</v>
      </c>
      <c r="L18231" s="4">
        <v>0.35</v>
      </c>
    </row>
    <row r="18232" spans="1:12" x14ac:dyDescent="0.35">
      <c r="A18232" s="1">
        <v>41594</v>
      </c>
      <c r="B18232" t="s">
        <v>29719</v>
      </c>
      <c r="C18232" t="s">
        <v>34</v>
      </c>
      <c r="D18232" t="s">
        <v>35</v>
      </c>
      <c r="E18232">
        <v>1</v>
      </c>
      <c r="F18232" s="2">
        <v>65.97</v>
      </c>
      <c r="G18232" s="3">
        <v>137</v>
      </c>
      <c r="H18232" s="3">
        <v>0.65969999999999995</v>
      </c>
      <c r="I18232" s="3">
        <v>3.10059</v>
      </c>
      <c r="J18232" s="3">
        <v>69.730289999999997</v>
      </c>
      <c r="K18232" s="3">
        <v>107.27736923076922</v>
      </c>
      <c r="L18232" s="4">
        <v>0.35</v>
      </c>
    </row>
    <row r="18233" spans="1:12" x14ac:dyDescent="0.35">
      <c r="A18233" s="1" t="s">
        <v>30615</v>
      </c>
      <c r="B18233" t="s">
        <v>30616</v>
      </c>
      <c r="C18233" t="s">
        <v>34</v>
      </c>
      <c r="D18233" t="s">
        <v>35</v>
      </c>
      <c r="E18233">
        <v>1</v>
      </c>
      <c r="F18233" s="2">
        <v>39.229999999999997</v>
      </c>
      <c r="G18233" s="3">
        <v>81</v>
      </c>
      <c r="H18233" s="3">
        <v>0.39229999999999998</v>
      </c>
      <c r="I18233" s="3">
        <v>1.8438099999999999</v>
      </c>
      <c r="J18233" s="3">
        <v>41.466109999999993</v>
      </c>
      <c r="K18233" s="3">
        <v>63.794015384615371</v>
      </c>
      <c r="L18233" s="4">
        <v>0.35</v>
      </c>
    </row>
    <row r="18234" spans="1:12" x14ac:dyDescent="0.35">
      <c r="A18234" s="1" t="s">
        <v>30617</v>
      </c>
      <c r="B18234" t="s">
        <v>30618</v>
      </c>
      <c r="C18234" t="s">
        <v>34</v>
      </c>
      <c r="D18234" t="s">
        <v>35</v>
      </c>
      <c r="E18234">
        <v>1</v>
      </c>
      <c r="F18234" s="2">
        <v>198.83</v>
      </c>
      <c r="G18234" s="3">
        <v>410</v>
      </c>
      <c r="H18234" s="3">
        <v>1.9883000000000002</v>
      </c>
      <c r="I18234" s="3">
        <v>9.3450100000000003</v>
      </c>
      <c r="J18234" s="3">
        <v>210.16331000000002</v>
      </c>
      <c r="K18234" s="3">
        <v>323.32816923076928</v>
      </c>
      <c r="L18234" s="4">
        <v>0.35000000000000003</v>
      </c>
    </row>
    <row r="18235" spans="1:12" x14ac:dyDescent="0.35">
      <c r="A18235" s="1" t="s">
        <v>30619</v>
      </c>
      <c r="B18235" t="s">
        <v>30620</v>
      </c>
      <c r="C18235" t="s">
        <v>34</v>
      </c>
      <c r="D18235" t="s">
        <v>35</v>
      </c>
      <c r="E18235">
        <v>1</v>
      </c>
      <c r="F18235" s="2">
        <v>19.28</v>
      </c>
      <c r="G18235" s="3">
        <v>40</v>
      </c>
      <c r="H18235" s="3">
        <v>0.19280000000000003</v>
      </c>
      <c r="I18235" s="3">
        <v>0.90616000000000008</v>
      </c>
      <c r="J18235" s="3">
        <v>20.378959999999999</v>
      </c>
      <c r="K18235" s="3">
        <v>31.352246153846153</v>
      </c>
      <c r="L18235" s="4">
        <v>0.35</v>
      </c>
    </row>
    <row r="18236" spans="1:12" x14ac:dyDescent="0.35">
      <c r="A18236" s="1" t="s">
        <v>30621</v>
      </c>
      <c r="B18236" t="s">
        <v>30622</v>
      </c>
      <c r="C18236" t="s">
        <v>363</v>
      </c>
      <c r="D18236" t="s">
        <v>364</v>
      </c>
      <c r="E18236">
        <v>1</v>
      </c>
      <c r="F18236" s="2">
        <v>3403.27</v>
      </c>
      <c r="G18236" s="3">
        <v>7018</v>
      </c>
      <c r="H18236" s="3">
        <v>34.032699999999998</v>
      </c>
      <c r="I18236" s="3">
        <v>159.95368999999999</v>
      </c>
      <c r="J18236" s="3">
        <v>3597.25639</v>
      </c>
      <c r="K18236" s="3">
        <v>5534.2406000000001</v>
      </c>
      <c r="L18236" s="4">
        <v>0.35000000000000003</v>
      </c>
    </row>
    <row r="18237" spans="1:12" x14ac:dyDescent="0.35">
      <c r="A18237" s="1" t="s">
        <v>30623</v>
      </c>
      <c r="B18237" t="s">
        <v>30624</v>
      </c>
      <c r="C18237" t="s">
        <v>34</v>
      </c>
      <c r="D18237" t="s">
        <v>35</v>
      </c>
      <c r="E18237">
        <v>1</v>
      </c>
      <c r="F18237" s="2">
        <v>21.07</v>
      </c>
      <c r="G18237" s="3">
        <v>44</v>
      </c>
      <c r="H18237" s="3">
        <v>0.2107</v>
      </c>
      <c r="I18237" s="3">
        <v>0.99029</v>
      </c>
      <c r="J18237" s="3">
        <v>22.270990000000001</v>
      </c>
      <c r="K18237" s="3">
        <v>34.263061538461542</v>
      </c>
      <c r="L18237" s="4">
        <v>0.35000000000000003</v>
      </c>
    </row>
    <row r="18238" spans="1:12" x14ac:dyDescent="0.35">
      <c r="A18238" s="1" t="s">
        <v>30625</v>
      </c>
      <c r="B18238" t="s">
        <v>30626</v>
      </c>
      <c r="C18238" t="s">
        <v>13</v>
      </c>
      <c r="D18238" t="s">
        <v>14</v>
      </c>
      <c r="E18238">
        <v>1</v>
      </c>
      <c r="F18238" s="2">
        <v>19.63</v>
      </c>
      <c r="G18238" s="3">
        <v>41</v>
      </c>
      <c r="H18238" s="3">
        <v>0.1963</v>
      </c>
      <c r="I18238" s="3">
        <v>0.92260999999999993</v>
      </c>
      <c r="J18238" s="3">
        <v>20.748909999999999</v>
      </c>
      <c r="K18238" s="3">
        <v>31.921399999999998</v>
      </c>
      <c r="L18238" s="4">
        <v>0.35000000000000003</v>
      </c>
    </row>
    <row r="18239" spans="1:12" x14ac:dyDescent="0.35">
      <c r="A18239" s="1" t="s">
        <v>30627</v>
      </c>
      <c r="B18239" t="s">
        <v>29214</v>
      </c>
      <c r="C18239" t="s">
        <v>34</v>
      </c>
      <c r="D18239" t="s">
        <v>35</v>
      </c>
      <c r="E18239">
        <v>1</v>
      </c>
      <c r="F18239" s="2">
        <v>1604.84</v>
      </c>
      <c r="G18239" s="3">
        <v>3309</v>
      </c>
      <c r="H18239" s="3">
        <v>16.048400000000001</v>
      </c>
      <c r="I18239" s="3">
        <v>75.427480000000003</v>
      </c>
      <c r="J18239" s="3">
        <v>1696.3158799999999</v>
      </c>
      <c r="K18239" s="3">
        <v>2609.7167384615382</v>
      </c>
      <c r="L18239" s="4">
        <v>0.35</v>
      </c>
    </row>
    <row r="18240" spans="1:12" x14ac:dyDescent="0.35">
      <c r="A18240" s="1" t="s">
        <v>30628</v>
      </c>
      <c r="B18240" t="s">
        <v>30629</v>
      </c>
      <c r="C18240" t="s">
        <v>34</v>
      </c>
      <c r="D18240" t="s">
        <v>35</v>
      </c>
      <c r="E18240">
        <v>1</v>
      </c>
      <c r="F18240" s="2">
        <v>19.95</v>
      </c>
      <c r="G18240" s="3">
        <v>42</v>
      </c>
      <c r="H18240" s="3">
        <v>0.19950000000000001</v>
      </c>
      <c r="I18240" s="3">
        <v>0.93764999999999998</v>
      </c>
      <c r="J18240" s="3">
        <v>21.087150000000001</v>
      </c>
      <c r="K18240" s="3">
        <v>32.441769230769232</v>
      </c>
      <c r="L18240" s="4">
        <v>0.35</v>
      </c>
    </row>
    <row r="18241" spans="1:12" x14ac:dyDescent="0.35">
      <c r="A18241" s="1" t="s">
        <v>30630</v>
      </c>
      <c r="B18241" t="s">
        <v>30631</v>
      </c>
      <c r="C18241" t="s">
        <v>34</v>
      </c>
      <c r="D18241" t="s">
        <v>35</v>
      </c>
      <c r="E18241">
        <v>1</v>
      </c>
      <c r="F18241" s="2">
        <v>12.49</v>
      </c>
      <c r="G18241" s="3">
        <v>26</v>
      </c>
      <c r="H18241" s="3">
        <v>0.12490000000000001</v>
      </c>
      <c r="I18241" s="3">
        <v>0.58703000000000005</v>
      </c>
      <c r="J18241" s="3">
        <v>13.201930000000001</v>
      </c>
      <c r="K18241" s="3">
        <v>20.310661538461538</v>
      </c>
      <c r="L18241" s="4">
        <v>0.34999999999999992</v>
      </c>
    </row>
    <row r="18242" spans="1:12" x14ac:dyDescent="0.35">
      <c r="A18242" s="1" t="s">
        <v>30632</v>
      </c>
      <c r="B18242" t="s">
        <v>30633</v>
      </c>
      <c r="C18242" t="s">
        <v>34</v>
      </c>
      <c r="D18242" t="s">
        <v>35</v>
      </c>
      <c r="E18242">
        <v>1</v>
      </c>
      <c r="F18242" s="2">
        <v>946</v>
      </c>
      <c r="G18242" s="3">
        <v>1951</v>
      </c>
      <c r="H18242" s="3">
        <v>9.4600000000000009</v>
      </c>
      <c r="I18242" s="3">
        <v>44.462000000000003</v>
      </c>
      <c r="J18242" s="3">
        <v>999.92200000000003</v>
      </c>
      <c r="K18242" s="3">
        <v>1538.3415384615384</v>
      </c>
      <c r="L18242" s="4">
        <v>0.35</v>
      </c>
    </row>
    <row r="18243" spans="1:12" x14ac:dyDescent="0.35">
      <c r="A18243" s="1" t="s">
        <v>30634</v>
      </c>
      <c r="B18243" t="s">
        <v>30635</v>
      </c>
      <c r="C18243" t="s">
        <v>34</v>
      </c>
      <c r="D18243" t="s">
        <v>35</v>
      </c>
      <c r="E18243">
        <v>1</v>
      </c>
      <c r="F18243" s="2">
        <v>8.74</v>
      </c>
      <c r="G18243" s="3">
        <v>19</v>
      </c>
      <c r="H18243" s="3">
        <v>8.7400000000000005E-2</v>
      </c>
      <c r="I18243" s="3">
        <v>0.41078000000000003</v>
      </c>
      <c r="J18243" s="3">
        <v>9.2381800000000016</v>
      </c>
      <c r="K18243" s="3">
        <v>14.212584615384618</v>
      </c>
      <c r="L18243" s="4">
        <v>0.35</v>
      </c>
    </row>
    <row r="18244" spans="1:12" x14ac:dyDescent="0.35">
      <c r="A18244" s="1" t="s">
        <v>30636</v>
      </c>
      <c r="B18244" t="s">
        <v>30637</v>
      </c>
      <c r="C18244" t="s">
        <v>34</v>
      </c>
      <c r="D18244" t="s">
        <v>35</v>
      </c>
      <c r="E18244">
        <v>1</v>
      </c>
      <c r="F18244" s="2">
        <v>1362.9</v>
      </c>
      <c r="G18244" s="3">
        <v>2811</v>
      </c>
      <c r="H18244" s="3">
        <v>13.629000000000001</v>
      </c>
      <c r="I18244" s="3">
        <v>64.056300000000007</v>
      </c>
      <c r="J18244" s="3">
        <v>1440.5853</v>
      </c>
      <c r="K18244" s="3">
        <v>2216.2850769230768</v>
      </c>
      <c r="L18244" s="4">
        <v>0.35</v>
      </c>
    </row>
    <row r="18245" spans="1:12" x14ac:dyDescent="0.35">
      <c r="A18245" s="1" t="s">
        <v>30638</v>
      </c>
      <c r="B18245" t="s">
        <v>30639</v>
      </c>
      <c r="C18245" t="s">
        <v>34</v>
      </c>
      <c r="D18245" t="s">
        <v>35</v>
      </c>
      <c r="E18245">
        <v>1</v>
      </c>
      <c r="F18245" s="2">
        <v>451.5</v>
      </c>
      <c r="G18245" s="3">
        <v>931</v>
      </c>
      <c r="H18245" s="3">
        <v>4.5149999999999997</v>
      </c>
      <c r="I18245" s="3">
        <v>21.220500000000001</v>
      </c>
      <c r="J18245" s="3">
        <v>477.2355</v>
      </c>
      <c r="K18245" s="3">
        <v>734.20846153846151</v>
      </c>
      <c r="L18245" s="4">
        <v>0.35</v>
      </c>
    </row>
    <row r="18246" spans="1:12" x14ac:dyDescent="0.35">
      <c r="A18246" s="1" t="s">
        <v>30640</v>
      </c>
      <c r="B18246" t="s">
        <v>30641</v>
      </c>
      <c r="C18246" t="s">
        <v>26</v>
      </c>
      <c r="D18246" t="s">
        <v>27</v>
      </c>
      <c r="E18246">
        <v>1</v>
      </c>
      <c r="F18246" s="2">
        <v>107.53</v>
      </c>
      <c r="G18246" s="3">
        <v>222</v>
      </c>
      <c r="H18246" s="3">
        <v>1.0753000000000001</v>
      </c>
      <c r="I18246" s="3">
        <v>5.0539100000000001</v>
      </c>
      <c r="J18246" s="3">
        <v>113.65921</v>
      </c>
      <c r="K18246" s="3">
        <v>174.86032307692307</v>
      </c>
      <c r="L18246" s="4">
        <v>0.35</v>
      </c>
    </row>
    <row r="18247" spans="1:12" x14ac:dyDescent="0.35">
      <c r="A18247" s="1" t="s">
        <v>30642</v>
      </c>
      <c r="B18247" t="s">
        <v>30643</v>
      </c>
      <c r="C18247" t="s">
        <v>34</v>
      </c>
      <c r="D18247" t="s">
        <v>35</v>
      </c>
      <c r="E18247">
        <v>1</v>
      </c>
      <c r="F18247" s="2">
        <v>59.18</v>
      </c>
      <c r="G18247" s="3">
        <v>123</v>
      </c>
      <c r="H18247" s="3">
        <v>0.59179999999999999</v>
      </c>
      <c r="I18247" s="3">
        <v>2.78146</v>
      </c>
      <c r="J18247" s="3">
        <v>62.553260000000002</v>
      </c>
      <c r="K18247" s="3">
        <v>96.235784615384617</v>
      </c>
      <c r="L18247" s="4">
        <v>0.35</v>
      </c>
    </row>
    <row r="18248" spans="1:12" x14ac:dyDescent="0.35">
      <c r="A18248" s="1" t="s">
        <v>30644</v>
      </c>
      <c r="B18248" t="s">
        <v>29398</v>
      </c>
      <c r="C18248" t="s">
        <v>34</v>
      </c>
      <c r="D18248" t="s">
        <v>35</v>
      </c>
      <c r="E18248">
        <v>1</v>
      </c>
      <c r="F18248" s="2">
        <v>41.89</v>
      </c>
      <c r="G18248" s="3">
        <v>87</v>
      </c>
      <c r="H18248" s="3">
        <v>0.41889999999999999</v>
      </c>
      <c r="I18248" s="3">
        <v>1.9688300000000001</v>
      </c>
      <c r="J18248" s="3">
        <v>44.277729999999998</v>
      </c>
      <c r="K18248" s="3">
        <v>68.119584615384611</v>
      </c>
      <c r="L18248" s="4">
        <v>0.35</v>
      </c>
    </row>
    <row r="18249" spans="1:12" x14ac:dyDescent="0.35">
      <c r="A18249" s="1" t="s">
        <v>30645</v>
      </c>
      <c r="B18249" t="s">
        <v>28592</v>
      </c>
      <c r="C18249" t="s">
        <v>34</v>
      </c>
      <c r="D18249" t="s">
        <v>35</v>
      </c>
      <c r="E18249">
        <v>1</v>
      </c>
      <c r="F18249" s="2">
        <v>9602.01</v>
      </c>
      <c r="G18249" s="3">
        <v>19798</v>
      </c>
      <c r="H18249" s="3">
        <v>96.020099999999999</v>
      </c>
      <c r="I18249" s="3">
        <v>451.29446999999999</v>
      </c>
      <c r="J18249" s="3">
        <v>10149.324570000001</v>
      </c>
      <c r="K18249" s="3">
        <v>15614.345492307693</v>
      </c>
      <c r="L18249" s="4">
        <v>0.35</v>
      </c>
    </row>
    <row r="18250" spans="1:12" x14ac:dyDescent="0.35">
      <c r="A18250" s="1" t="s">
        <v>30646</v>
      </c>
      <c r="B18250" t="s">
        <v>30647</v>
      </c>
      <c r="C18250" t="s">
        <v>34</v>
      </c>
      <c r="D18250" t="s">
        <v>35</v>
      </c>
      <c r="E18250">
        <v>1</v>
      </c>
      <c r="F18250" s="2">
        <v>1861.27</v>
      </c>
      <c r="G18250" s="3">
        <v>3838</v>
      </c>
      <c r="H18250" s="3">
        <v>18.6127</v>
      </c>
      <c r="I18250" s="3">
        <v>87.479690000000005</v>
      </c>
      <c r="J18250" s="3">
        <v>1967.3623899999998</v>
      </c>
      <c r="K18250" s="3">
        <v>3026.7113692307689</v>
      </c>
      <c r="L18250" s="4">
        <v>0.35000000000000003</v>
      </c>
    </row>
    <row r="18251" spans="1:12" x14ac:dyDescent="0.35">
      <c r="A18251" s="1" t="s">
        <v>30648</v>
      </c>
      <c r="B18251" t="s">
        <v>30649</v>
      </c>
      <c r="C18251" t="s">
        <v>13</v>
      </c>
      <c r="D18251" t="s">
        <v>14</v>
      </c>
      <c r="E18251">
        <v>1</v>
      </c>
      <c r="F18251" s="2">
        <v>932.1</v>
      </c>
      <c r="G18251" s="3">
        <v>1922</v>
      </c>
      <c r="H18251" s="3">
        <v>9.3209999999999997</v>
      </c>
      <c r="I18251" s="3">
        <v>43.808700000000002</v>
      </c>
      <c r="J18251" s="3">
        <v>985.22970000000009</v>
      </c>
      <c r="K18251" s="3">
        <v>1515.7380000000001</v>
      </c>
      <c r="L18251" s="4">
        <v>0.35</v>
      </c>
    </row>
    <row r="18252" spans="1:12" x14ac:dyDescent="0.35">
      <c r="A18252" s="1" t="s">
        <v>30650</v>
      </c>
      <c r="B18252" t="s">
        <v>30651</v>
      </c>
      <c r="C18252" t="s">
        <v>13</v>
      </c>
      <c r="D18252" t="s">
        <v>14</v>
      </c>
      <c r="E18252">
        <v>1</v>
      </c>
      <c r="F18252" s="2">
        <v>34.14</v>
      </c>
      <c r="G18252" s="3">
        <v>71</v>
      </c>
      <c r="H18252" s="3">
        <v>0.34140000000000004</v>
      </c>
      <c r="I18252" s="3">
        <v>1.6045800000000001</v>
      </c>
      <c r="J18252" s="3">
        <v>36.085979999999999</v>
      </c>
      <c r="K18252" s="3">
        <v>55.516892307692302</v>
      </c>
      <c r="L18252" s="4">
        <v>0.34999999999999992</v>
      </c>
    </row>
    <row r="18253" spans="1:12" x14ac:dyDescent="0.35">
      <c r="A18253" s="1" t="s">
        <v>30652</v>
      </c>
      <c r="B18253" t="s">
        <v>29437</v>
      </c>
      <c r="C18253" t="s">
        <v>34</v>
      </c>
      <c r="D18253" t="s">
        <v>35</v>
      </c>
      <c r="E18253">
        <v>1</v>
      </c>
      <c r="F18253" s="2">
        <v>133.55000000000001</v>
      </c>
      <c r="G18253" s="3">
        <v>276</v>
      </c>
      <c r="H18253" s="3">
        <v>1.3355000000000001</v>
      </c>
      <c r="I18253" s="3">
        <v>6.2768500000000005</v>
      </c>
      <c r="J18253" s="3">
        <v>141.16235</v>
      </c>
      <c r="K18253" s="3">
        <v>217.17284615384617</v>
      </c>
      <c r="L18253" s="4">
        <v>0.35000000000000003</v>
      </c>
    </row>
    <row r="18254" spans="1:12" x14ac:dyDescent="0.35">
      <c r="A18254" s="1" t="s">
        <v>30653</v>
      </c>
      <c r="B18254" t="s">
        <v>30654</v>
      </c>
      <c r="C18254" t="s">
        <v>34</v>
      </c>
      <c r="D18254" t="s">
        <v>35</v>
      </c>
      <c r="E18254">
        <v>1</v>
      </c>
      <c r="F18254" s="2">
        <v>21.5</v>
      </c>
      <c r="G18254" s="3">
        <v>45</v>
      </c>
      <c r="H18254" s="3">
        <v>0.215</v>
      </c>
      <c r="I18254" s="3">
        <v>1.0105</v>
      </c>
      <c r="J18254" s="3">
        <v>22.7255</v>
      </c>
      <c r="K18254" s="3">
        <v>34.962307692307689</v>
      </c>
      <c r="L18254" s="4">
        <v>0.34999999999999992</v>
      </c>
    </row>
    <row r="18255" spans="1:12" x14ac:dyDescent="0.35">
      <c r="A18255" s="1" t="s">
        <v>30655</v>
      </c>
      <c r="B18255" t="s">
        <v>30656</v>
      </c>
      <c r="C18255" t="s">
        <v>13</v>
      </c>
      <c r="D18255" t="s">
        <v>14</v>
      </c>
      <c r="E18255">
        <v>1</v>
      </c>
      <c r="F18255" s="2">
        <v>45.94</v>
      </c>
      <c r="G18255" s="3">
        <v>95</v>
      </c>
      <c r="H18255" s="3">
        <v>0.45939999999999998</v>
      </c>
      <c r="I18255" s="3">
        <v>2.1591800000000001</v>
      </c>
      <c r="J18255" s="3">
        <v>48.558579999999999</v>
      </c>
      <c r="K18255" s="3">
        <v>74.705507692307691</v>
      </c>
      <c r="L18255" s="4">
        <v>0.35</v>
      </c>
    </row>
    <row r="18256" spans="1:12" x14ac:dyDescent="0.35">
      <c r="A18256" s="1" t="s">
        <v>30657</v>
      </c>
      <c r="B18256" t="s">
        <v>30658</v>
      </c>
      <c r="C18256" t="s">
        <v>34</v>
      </c>
      <c r="D18256" t="s">
        <v>35</v>
      </c>
      <c r="E18256">
        <v>1</v>
      </c>
      <c r="F18256" s="2">
        <v>36.57</v>
      </c>
      <c r="G18256" s="3">
        <v>76</v>
      </c>
      <c r="H18256" s="3">
        <v>0.36570000000000003</v>
      </c>
      <c r="I18256" s="3">
        <v>1.71879</v>
      </c>
      <c r="J18256" s="3">
        <v>38.654489999999996</v>
      </c>
      <c r="K18256" s="3">
        <v>59.468446153846145</v>
      </c>
      <c r="L18256" s="4">
        <v>0.35</v>
      </c>
    </row>
    <row r="18257" spans="1:12" x14ac:dyDescent="0.35">
      <c r="A18257" s="1" t="s">
        <v>30659</v>
      </c>
      <c r="B18257" t="s">
        <v>30660</v>
      </c>
      <c r="C18257" t="s">
        <v>34</v>
      </c>
      <c r="D18257" t="s">
        <v>35</v>
      </c>
      <c r="E18257">
        <v>1</v>
      </c>
      <c r="F18257" s="2">
        <v>27.93</v>
      </c>
      <c r="G18257" s="3">
        <v>58</v>
      </c>
      <c r="H18257" s="3">
        <v>0.27929999999999999</v>
      </c>
      <c r="I18257" s="3">
        <v>1.31271</v>
      </c>
      <c r="J18257" s="3">
        <v>29.522009999999998</v>
      </c>
      <c r="K18257" s="3">
        <v>45.418476923076916</v>
      </c>
      <c r="L18257" s="4">
        <v>0.34999999999999992</v>
      </c>
    </row>
    <row r="18258" spans="1:12" x14ac:dyDescent="0.35">
      <c r="A18258" s="1" t="s">
        <v>30661</v>
      </c>
      <c r="B18258" t="s">
        <v>30662</v>
      </c>
      <c r="C18258" t="s">
        <v>13</v>
      </c>
      <c r="D18258" t="s">
        <v>14</v>
      </c>
      <c r="E18258">
        <v>1</v>
      </c>
      <c r="F18258" s="2">
        <v>346.7</v>
      </c>
      <c r="G18258" s="3">
        <v>715</v>
      </c>
      <c r="H18258" s="3">
        <v>3.4670000000000001</v>
      </c>
      <c r="I18258" s="3">
        <v>16.294899999999998</v>
      </c>
      <c r="J18258" s="3">
        <v>366.46189999999996</v>
      </c>
      <c r="K18258" s="3">
        <v>563.78753846153836</v>
      </c>
      <c r="L18258" s="4">
        <v>0.35</v>
      </c>
    </row>
    <row r="18259" spans="1:12" x14ac:dyDescent="0.35">
      <c r="A18259" s="1" t="s">
        <v>30663</v>
      </c>
      <c r="B18259" t="s">
        <v>30006</v>
      </c>
      <c r="C18259" t="s">
        <v>34</v>
      </c>
      <c r="D18259" t="s">
        <v>35</v>
      </c>
      <c r="E18259">
        <v>1</v>
      </c>
      <c r="F18259" s="2">
        <v>500.29</v>
      </c>
      <c r="G18259" s="3">
        <v>1032</v>
      </c>
      <c r="H18259" s="3">
        <v>5.0029000000000003</v>
      </c>
      <c r="I18259" s="3">
        <v>23.513630000000003</v>
      </c>
      <c r="J18259" s="3">
        <v>528.80653000000007</v>
      </c>
      <c r="K18259" s="3">
        <v>813.54850769230779</v>
      </c>
      <c r="L18259" s="4">
        <v>0.35</v>
      </c>
    </row>
    <row r="18260" spans="1:12" x14ac:dyDescent="0.35">
      <c r="A18260" s="1" t="s">
        <v>30664</v>
      </c>
      <c r="B18260" t="s">
        <v>28432</v>
      </c>
      <c r="C18260" t="s">
        <v>363</v>
      </c>
      <c r="D18260" t="s">
        <v>364</v>
      </c>
      <c r="E18260">
        <v>1</v>
      </c>
      <c r="F18260" s="2">
        <v>189.94</v>
      </c>
      <c r="G18260" s="3">
        <v>392</v>
      </c>
      <c r="H18260" s="3">
        <v>1.8994</v>
      </c>
      <c r="I18260" s="3">
        <v>8.9271799999999999</v>
      </c>
      <c r="J18260" s="3">
        <v>200.76658</v>
      </c>
      <c r="K18260" s="3">
        <v>308.87166153846152</v>
      </c>
      <c r="L18260" s="4">
        <v>0.35</v>
      </c>
    </row>
    <row r="18261" spans="1:12" x14ac:dyDescent="0.35">
      <c r="A18261" s="1" t="s">
        <v>30665</v>
      </c>
      <c r="B18261" t="s">
        <v>28898</v>
      </c>
      <c r="C18261" t="s">
        <v>34</v>
      </c>
      <c r="D18261" t="s">
        <v>35</v>
      </c>
      <c r="E18261">
        <v>1</v>
      </c>
      <c r="F18261" s="2">
        <v>1063.3</v>
      </c>
      <c r="G18261" s="3">
        <v>2193</v>
      </c>
      <c r="H18261" s="3">
        <v>10.632999999999999</v>
      </c>
      <c r="I18261" s="3">
        <v>49.975099999999998</v>
      </c>
      <c r="J18261" s="3">
        <v>1123.9081000000001</v>
      </c>
      <c r="K18261" s="3">
        <v>1729.0893846153847</v>
      </c>
      <c r="L18261" s="4">
        <v>0.35</v>
      </c>
    </row>
    <row r="18262" spans="1:12" x14ac:dyDescent="0.35">
      <c r="A18262" s="1" t="s">
        <v>30666</v>
      </c>
      <c r="B18262" t="s">
        <v>30667</v>
      </c>
      <c r="C18262" t="s">
        <v>34</v>
      </c>
      <c r="D18262" t="s">
        <v>35</v>
      </c>
      <c r="E18262">
        <v>1</v>
      </c>
      <c r="F18262" s="2">
        <v>29.92</v>
      </c>
      <c r="G18262" s="3">
        <v>62</v>
      </c>
      <c r="H18262" s="3">
        <v>0.29920000000000002</v>
      </c>
      <c r="I18262" s="3">
        <v>1.4062400000000002</v>
      </c>
      <c r="J18262" s="3">
        <v>31.625440000000001</v>
      </c>
      <c r="K18262" s="3">
        <v>48.654523076923077</v>
      </c>
      <c r="L18262" s="4">
        <v>0.35</v>
      </c>
    </row>
    <row r="18263" spans="1:12" x14ac:dyDescent="0.35">
      <c r="A18263" s="1" t="s">
        <v>30668</v>
      </c>
      <c r="B18263" t="s">
        <v>30669</v>
      </c>
      <c r="C18263" t="s">
        <v>34</v>
      </c>
      <c r="D18263" t="s">
        <v>35</v>
      </c>
      <c r="E18263">
        <v>1</v>
      </c>
      <c r="F18263" s="2">
        <v>946.86</v>
      </c>
      <c r="G18263" s="3">
        <v>1953</v>
      </c>
      <c r="H18263" s="3">
        <v>9.4686000000000003</v>
      </c>
      <c r="I18263" s="3">
        <v>44.502420000000001</v>
      </c>
      <c r="J18263" s="3">
        <v>1000.8310200000001</v>
      </c>
      <c r="K18263" s="3">
        <v>1539.7400307692308</v>
      </c>
      <c r="L18263" s="4">
        <v>0.34999999999999992</v>
      </c>
    </row>
    <row r="18264" spans="1:12" x14ac:dyDescent="0.35">
      <c r="A18264" s="1">
        <v>40151</v>
      </c>
      <c r="B18264" t="s">
        <v>30670</v>
      </c>
      <c r="C18264" t="s">
        <v>34</v>
      </c>
      <c r="D18264" t="s">
        <v>35</v>
      </c>
      <c r="E18264">
        <v>1</v>
      </c>
      <c r="F18264" s="2">
        <v>523.44000000000005</v>
      </c>
      <c r="G18264" s="3">
        <v>1080</v>
      </c>
      <c r="H18264" s="3">
        <v>5.2344000000000008</v>
      </c>
      <c r="I18264" s="3">
        <v>24.601680000000002</v>
      </c>
      <c r="J18264" s="3">
        <v>553.27608000000009</v>
      </c>
      <c r="K18264" s="3">
        <v>851.19396923076931</v>
      </c>
      <c r="L18264" s="4">
        <v>0.35</v>
      </c>
    </row>
    <row r="18265" spans="1:12" x14ac:dyDescent="0.35">
      <c r="A18265" s="1">
        <v>60070</v>
      </c>
      <c r="B18265" t="s">
        <v>30671</v>
      </c>
      <c r="C18265" t="s">
        <v>34</v>
      </c>
      <c r="D18265" t="s">
        <v>35</v>
      </c>
      <c r="E18265">
        <v>1</v>
      </c>
      <c r="F18265" s="2">
        <v>927.01</v>
      </c>
      <c r="G18265" s="3">
        <v>1912</v>
      </c>
      <c r="H18265" s="3">
        <v>9.2700999999999993</v>
      </c>
      <c r="I18265" s="3">
        <v>43.569470000000003</v>
      </c>
      <c r="J18265" s="3">
        <v>979.84956999999997</v>
      </c>
      <c r="K18265" s="3">
        <v>1507.4608769230767</v>
      </c>
      <c r="L18265" s="4">
        <v>0.34999999999999992</v>
      </c>
    </row>
    <row r="18266" spans="1:12" x14ac:dyDescent="0.35">
      <c r="A18266" s="1">
        <v>70204</v>
      </c>
      <c r="B18266" t="s">
        <v>30672</v>
      </c>
      <c r="C18266" t="s">
        <v>34</v>
      </c>
      <c r="D18266" t="s">
        <v>35</v>
      </c>
      <c r="E18266">
        <v>1</v>
      </c>
      <c r="F18266" s="2">
        <v>5.89</v>
      </c>
      <c r="G18266" s="3">
        <v>13</v>
      </c>
      <c r="H18266" s="3">
        <v>5.8900000000000001E-2</v>
      </c>
      <c r="I18266" s="3">
        <v>0.27682999999999996</v>
      </c>
      <c r="J18266" s="3">
        <v>6.2257300000000004</v>
      </c>
      <c r="K18266" s="3">
        <v>9.5780461538461541</v>
      </c>
      <c r="L18266" s="4">
        <v>0.35</v>
      </c>
    </row>
    <row r="18267" spans="1:12" x14ac:dyDescent="0.35">
      <c r="A18267" s="1" t="s">
        <v>30673</v>
      </c>
      <c r="B18267" t="s">
        <v>28817</v>
      </c>
      <c r="C18267" t="s">
        <v>34</v>
      </c>
      <c r="D18267" t="s">
        <v>35</v>
      </c>
      <c r="E18267">
        <v>1</v>
      </c>
      <c r="F18267" s="2">
        <v>83.12</v>
      </c>
      <c r="G18267" s="3">
        <v>172</v>
      </c>
      <c r="H18267" s="3">
        <v>0.83120000000000005</v>
      </c>
      <c r="I18267" s="3">
        <v>3.9066400000000003</v>
      </c>
      <c r="J18267" s="3">
        <v>87.857839999999996</v>
      </c>
      <c r="K18267" s="3">
        <v>135.16590769230768</v>
      </c>
      <c r="L18267" s="4">
        <v>0.35</v>
      </c>
    </row>
    <row r="18268" spans="1:12" x14ac:dyDescent="0.35">
      <c r="A18268" s="1">
        <v>41110</v>
      </c>
      <c r="B18268" t="s">
        <v>30674</v>
      </c>
      <c r="C18268" t="s">
        <v>34</v>
      </c>
      <c r="D18268" t="s">
        <v>35</v>
      </c>
      <c r="E18268">
        <v>1</v>
      </c>
      <c r="F18268" s="2">
        <v>49.48</v>
      </c>
      <c r="G18268" s="3">
        <v>103</v>
      </c>
      <c r="H18268" s="3">
        <v>0.49479999999999996</v>
      </c>
      <c r="I18268" s="3">
        <v>2.3255599999999998</v>
      </c>
      <c r="J18268" s="3">
        <v>52.300359999999998</v>
      </c>
      <c r="K18268" s="3">
        <v>80.462092307692302</v>
      </c>
      <c r="L18268" s="4">
        <v>0.35</v>
      </c>
    </row>
    <row r="18269" spans="1:12" x14ac:dyDescent="0.35">
      <c r="A18269" s="1" t="s">
        <v>30675</v>
      </c>
      <c r="B18269" t="s">
        <v>30676</v>
      </c>
      <c r="C18269" t="s">
        <v>34</v>
      </c>
      <c r="D18269" t="s">
        <v>35</v>
      </c>
      <c r="E18269">
        <v>1</v>
      </c>
      <c r="F18269" s="2">
        <v>32.58</v>
      </c>
      <c r="G18269" s="3">
        <v>68</v>
      </c>
      <c r="H18269" s="3">
        <v>0.32579999999999998</v>
      </c>
      <c r="I18269" s="3">
        <v>1.5312599999999998</v>
      </c>
      <c r="J18269" s="3">
        <v>34.437060000000002</v>
      </c>
      <c r="K18269" s="3">
        <v>52.98009230769231</v>
      </c>
      <c r="L18269" s="4">
        <v>0.35</v>
      </c>
    </row>
    <row r="18270" spans="1:12" x14ac:dyDescent="0.35">
      <c r="A18270" s="1" t="s">
        <v>30677</v>
      </c>
      <c r="B18270" t="s">
        <v>30678</v>
      </c>
      <c r="C18270" t="s">
        <v>34</v>
      </c>
      <c r="D18270" t="s">
        <v>35</v>
      </c>
      <c r="E18270">
        <v>1</v>
      </c>
      <c r="F18270" s="2">
        <v>76.47</v>
      </c>
      <c r="G18270" s="3">
        <v>158</v>
      </c>
      <c r="H18270" s="3">
        <v>0.76470000000000005</v>
      </c>
      <c r="I18270" s="3">
        <v>3.59409</v>
      </c>
      <c r="J18270" s="3">
        <v>80.828789999999998</v>
      </c>
      <c r="K18270" s="3">
        <v>124.35198461538461</v>
      </c>
      <c r="L18270" s="4">
        <v>0.35</v>
      </c>
    </row>
    <row r="18271" spans="1:12" x14ac:dyDescent="0.35">
      <c r="A18271" s="1" t="s">
        <v>30679</v>
      </c>
      <c r="B18271" t="s">
        <v>30680</v>
      </c>
      <c r="C18271" t="s">
        <v>34</v>
      </c>
      <c r="D18271" t="s">
        <v>35</v>
      </c>
      <c r="E18271">
        <v>1</v>
      </c>
      <c r="F18271" s="2">
        <v>138.6</v>
      </c>
      <c r="G18271" s="3">
        <v>286</v>
      </c>
      <c r="H18271" s="3">
        <v>1.3859999999999999</v>
      </c>
      <c r="I18271" s="3">
        <v>6.5141999999999998</v>
      </c>
      <c r="J18271" s="3">
        <v>146.50019999999998</v>
      </c>
      <c r="K18271" s="3">
        <v>225.38492307692303</v>
      </c>
      <c r="L18271" s="4">
        <v>0.35</v>
      </c>
    </row>
    <row r="18272" spans="1:12" x14ac:dyDescent="0.35">
      <c r="A18272" s="1" t="s">
        <v>30681</v>
      </c>
      <c r="B18272" t="s">
        <v>30682</v>
      </c>
      <c r="C18272" t="s">
        <v>34</v>
      </c>
      <c r="D18272" t="s">
        <v>35</v>
      </c>
      <c r="E18272">
        <v>1</v>
      </c>
      <c r="F18272" s="2">
        <v>72.48</v>
      </c>
      <c r="G18272" s="3">
        <v>150</v>
      </c>
      <c r="H18272" s="3">
        <v>0.7248</v>
      </c>
      <c r="I18272" s="3">
        <v>3.4065600000000003</v>
      </c>
      <c r="J18272" s="3">
        <v>76.611360000000005</v>
      </c>
      <c r="K18272" s="3">
        <v>117.86363076923077</v>
      </c>
      <c r="L18272" s="4">
        <v>0.34999999999999992</v>
      </c>
    </row>
    <row r="18273" spans="1:12" x14ac:dyDescent="0.35">
      <c r="A18273" s="1" t="s">
        <v>30683</v>
      </c>
      <c r="B18273" t="s">
        <v>29156</v>
      </c>
      <c r="C18273" t="s">
        <v>26</v>
      </c>
      <c r="D18273" t="s">
        <v>27</v>
      </c>
      <c r="E18273">
        <v>1</v>
      </c>
      <c r="F18273" s="2">
        <v>44.34</v>
      </c>
      <c r="G18273" s="3">
        <v>92</v>
      </c>
      <c r="H18273" s="3">
        <v>0.44340000000000002</v>
      </c>
      <c r="I18273" s="3">
        <v>2.0839799999999999</v>
      </c>
      <c r="J18273" s="3">
        <v>46.867379999999997</v>
      </c>
      <c r="K18273" s="3">
        <v>72.103661538461537</v>
      </c>
      <c r="L18273" s="4">
        <v>0.35000000000000003</v>
      </c>
    </row>
    <row r="18274" spans="1:12" x14ac:dyDescent="0.35">
      <c r="A18274" s="1" t="s">
        <v>30684</v>
      </c>
      <c r="B18274" t="s">
        <v>30685</v>
      </c>
      <c r="C18274" t="s">
        <v>34</v>
      </c>
      <c r="D18274" t="s">
        <v>35</v>
      </c>
      <c r="E18274">
        <v>1</v>
      </c>
      <c r="F18274" s="2">
        <v>490.72</v>
      </c>
      <c r="G18274" s="3">
        <v>1012</v>
      </c>
      <c r="H18274" s="3">
        <v>4.9072000000000005</v>
      </c>
      <c r="I18274" s="3">
        <v>23.063840000000003</v>
      </c>
      <c r="J18274" s="3">
        <v>518.69104000000004</v>
      </c>
      <c r="K18274" s="3">
        <v>797.98621538461543</v>
      </c>
      <c r="L18274" s="4">
        <v>0.35</v>
      </c>
    </row>
    <row r="18275" spans="1:12" x14ac:dyDescent="0.35">
      <c r="A18275" s="1" t="s">
        <v>30686</v>
      </c>
      <c r="B18275" t="s">
        <v>30687</v>
      </c>
      <c r="C18275" t="s">
        <v>34</v>
      </c>
      <c r="D18275" t="s">
        <v>35</v>
      </c>
      <c r="E18275">
        <v>1</v>
      </c>
      <c r="F18275" s="2">
        <v>661.98</v>
      </c>
      <c r="G18275" s="3">
        <v>1365</v>
      </c>
      <c r="H18275" s="3">
        <v>6.6198000000000006</v>
      </c>
      <c r="I18275" s="3">
        <v>31.113060000000001</v>
      </c>
      <c r="J18275" s="3">
        <v>699.71286000000009</v>
      </c>
      <c r="K18275" s="3">
        <v>1076.4813230769232</v>
      </c>
      <c r="L18275" s="4">
        <v>0.35</v>
      </c>
    </row>
    <row r="18276" spans="1:12" x14ac:dyDescent="0.35">
      <c r="A18276" s="1" t="s">
        <v>30688</v>
      </c>
      <c r="B18276" t="s">
        <v>30689</v>
      </c>
      <c r="C18276" t="s">
        <v>34</v>
      </c>
      <c r="D18276" t="s">
        <v>35</v>
      </c>
      <c r="E18276">
        <v>1</v>
      </c>
      <c r="F18276" s="2">
        <v>552.6</v>
      </c>
      <c r="G18276" s="3">
        <v>1140</v>
      </c>
      <c r="H18276" s="3">
        <v>5.5260000000000007</v>
      </c>
      <c r="I18276" s="3">
        <v>25.972200000000001</v>
      </c>
      <c r="J18276" s="3">
        <v>584.09820000000002</v>
      </c>
      <c r="K18276" s="3">
        <v>898.61261538461542</v>
      </c>
      <c r="L18276" s="4">
        <v>0.35000000000000003</v>
      </c>
    </row>
    <row r="18277" spans="1:12" x14ac:dyDescent="0.35">
      <c r="A18277" s="1" t="s">
        <v>30690</v>
      </c>
      <c r="B18277" t="s">
        <v>30691</v>
      </c>
      <c r="C18277" t="s">
        <v>34</v>
      </c>
      <c r="D18277" t="s">
        <v>35</v>
      </c>
      <c r="E18277">
        <v>1</v>
      </c>
      <c r="F18277" s="2">
        <v>490.72</v>
      </c>
      <c r="G18277" s="3">
        <v>1012</v>
      </c>
      <c r="H18277" s="3">
        <v>4.9072000000000005</v>
      </c>
      <c r="I18277" s="3">
        <v>23.063840000000003</v>
      </c>
      <c r="J18277" s="3">
        <v>518.69104000000004</v>
      </c>
      <c r="K18277" s="3">
        <v>797.98621538461543</v>
      </c>
      <c r="L18277" s="4">
        <v>0.35</v>
      </c>
    </row>
    <row r="18278" spans="1:12" x14ac:dyDescent="0.35">
      <c r="A18278" s="1" t="s">
        <v>30692</v>
      </c>
      <c r="B18278" t="s">
        <v>30693</v>
      </c>
      <c r="C18278" t="s">
        <v>34</v>
      </c>
      <c r="D18278" t="s">
        <v>35</v>
      </c>
      <c r="E18278">
        <v>1</v>
      </c>
      <c r="F18278" s="2">
        <v>10.75</v>
      </c>
      <c r="G18278" s="3">
        <v>23</v>
      </c>
      <c r="H18278" s="3">
        <v>0.1075</v>
      </c>
      <c r="I18278" s="3">
        <v>0.50524999999999998</v>
      </c>
      <c r="J18278" s="3">
        <v>11.36275</v>
      </c>
      <c r="K18278" s="3">
        <v>17.481153846153845</v>
      </c>
      <c r="L18278" s="4">
        <v>0.34999999999999992</v>
      </c>
    </row>
    <row r="18279" spans="1:12" x14ac:dyDescent="0.35">
      <c r="A18279" s="1" t="s">
        <v>30694</v>
      </c>
      <c r="B18279" t="s">
        <v>30695</v>
      </c>
      <c r="C18279" t="s">
        <v>34</v>
      </c>
      <c r="D18279" t="s">
        <v>35</v>
      </c>
      <c r="E18279">
        <v>1</v>
      </c>
      <c r="F18279" s="2">
        <v>1063.26</v>
      </c>
      <c r="G18279" s="3">
        <v>2193</v>
      </c>
      <c r="H18279" s="3">
        <v>10.6326</v>
      </c>
      <c r="I18279" s="3">
        <v>49.973219999999998</v>
      </c>
      <c r="J18279" s="3">
        <v>1123.86582</v>
      </c>
      <c r="K18279" s="3">
        <v>1729.0243384615385</v>
      </c>
      <c r="L18279" s="4">
        <v>0.35000000000000003</v>
      </c>
    </row>
    <row r="18280" spans="1:12" x14ac:dyDescent="0.35">
      <c r="A18280" s="1" t="s">
        <v>30696</v>
      </c>
      <c r="B18280" t="s">
        <v>30697</v>
      </c>
      <c r="C18280" t="s">
        <v>13</v>
      </c>
      <c r="D18280" t="s">
        <v>14</v>
      </c>
      <c r="E18280">
        <v>1</v>
      </c>
      <c r="F18280" s="2">
        <v>30.62</v>
      </c>
      <c r="G18280" s="3">
        <v>64</v>
      </c>
      <c r="H18280" s="3">
        <v>0.30620000000000003</v>
      </c>
      <c r="I18280" s="3">
        <v>1.4391400000000001</v>
      </c>
      <c r="J18280" s="3">
        <v>32.365340000000003</v>
      </c>
      <c r="K18280" s="3">
        <v>49.792830769230775</v>
      </c>
      <c r="L18280" s="4">
        <v>0.35000000000000003</v>
      </c>
    </row>
    <row r="18281" spans="1:12" x14ac:dyDescent="0.35">
      <c r="A18281" s="1" t="s">
        <v>30698</v>
      </c>
      <c r="B18281" t="s">
        <v>30699</v>
      </c>
      <c r="C18281" t="s">
        <v>34</v>
      </c>
      <c r="D18281" t="s">
        <v>35</v>
      </c>
      <c r="E18281">
        <v>1</v>
      </c>
      <c r="F18281" s="2">
        <v>655.53</v>
      </c>
      <c r="G18281" s="3">
        <v>1352</v>
      </c>
      <c r="H18281" s="3">
        <v>6.5552999999999999</v>
      </c>
      <c r="I18281" s="3">
        <v>30.809909999999999</v>
      </c>
      <c r="J18281" s="3">
        <v>692.89520999999991</v>
      </c>
      <c r="K18281" s="3">
        <v>1065.9926307692306</v>
      </c>
      <c r="L18281" s="4">
        <v>0.35</v>
      </c>
    </row>
    <row r="18282" spans="1:12" x14ac:dyDescent="0.35">
      <c r="A18282" s="1" t="s">
        <v>30700</v>
      </c>
      <c r="B18282" t="s">
        <v>30701</v>
      </c>
      <c r="C18282" t="s">
        <v>13</v>
      </c>
      <c r="D18282" t="s">
        <v>14</v>
      </c>
      <c r="E18282">
        <v>1</v>
      </c>
      <c r="F18282" s="2">
        <v>490.72</v>
      </c>
      <c r="G18282" s="3">
        <v>1012</v>
      </c>
      <c r="H18282" s="3">
        <v>4.9072000000000005</v>
      </c>
      <c r="I18282" s="3">
        <v>23.063840000000003</v>
      </c>
      <c r="J18282" s="3">
        <v>518.69104000000004</v>
      </c>
      <c r="K18282" s="3">
        <v>797.98621538461543</v>
      </c>
      <c r="L18282" s="4">
        <v>0.35</v>
      </c>
    </row>
    <row r="18283" spans="1:12" x14ac:dyDescent="0.35">
      <c r="A18283" s="1" t="s">
        <v>30702</v>
      </c>
      <c r="B18283" t="s">
        <v>28512</v>
      </c>
      <c r="C18283" t="s">
        <v>34</v>
      </c>
      <c r="D18283" t="s">
        <v>35</v>
      </c>
      <c r="E18283">
        <v>1</v>
      </c>
      <c r="F18283" s="2">
        <v>490.72</v>
      </c>
      <c r="G18283" s="3">
        <v>1012</v>
      </c>
      <c r="H18283" s="3">
        <v>4.9072000000000005</v>
      </c>
      <c r="I18283" s="3">
        <v>23.063840000000003</v>
      </c>
      <c r="J18283" s="3">
        <v>518.69104000000004</v>
      </c>
      <c r="K18283" s="3">
        <v>797.98621538461543</v>
      </c>
      <c r="L18283" s="4">
        <v>0.35</v>
      </c>
    </row>
    <row r="18284" spans="1:12" x14ac:dyDescent="0.35">
      <c r="A18284" s="1" t="s">
        <v>30703</v>
      </c>
      <c r="B18284" t="s">
        <v>28254</v>
      </c>
      <c r="C18284" t="s">
        <v>34</v>
      </c>
      <c r="D18284" t="s">
        <v>35</v>
      </c>
      <c r="E18284">
        <v>1</v>
      </c>
      <c r="F18284" s="2">
        <v>397.75</v>
      </c>
      <c r="G18284" s="3">
        <v>821</v>
      </c>
      <c r="H18284" s="3">
        <v>3.9775</v>
      </c>
      <c r="I18284" s="3">
        <v>18.69425</v>
      </c>
      <c r="J18284" s="3">
        <v>420.42175000000003</v>
      </c>
      <c r="K18284" s="3">
        <v>646.80269230769238</v>
      </c>
      <c r="L18284" s="4">
        <v>0.35000000000000003</v>
      </c>
    </row>
    <row r="18285" spans="1:12" x14ac:dyDescent="0.35">
      <c r="A18285" s="1" t="s">
        <v>30704</v>
      </c>
      <c r="B18285" t="s">
        <v>30705</v>
      </c>
      <c r="C18285" t="s">
        <v>34</v>
      </c>
      <c r="D18285" t="s">
        <v>35</v>
      </c>
      <c r="E18285">
        <v>1</v>
      </c>
      <c r="F18285" s="2">
        <v>14.62</v>
      </c>
      <c r="G18285" s="3">
        <v>31</v>
      </c>
      <c r="H18285" s="3">
        <v>0.1462</v>
      </c>
      <c r="I18285" s="3">
        <v>0.68713999999999997</v>
      </c>
      <c r="J18285" s="3">
        <v>15.453339999999999</v>
      </c>
      <c r="K18285" s="3">
        <v>23.774369230769228</v>
      </c>
      <c r="L18285" s="4">
        <v>0.35</v>
      </c>
    </row>
    <row r="18286" spans="1:12" x14ac:dyDescent="0.35">
      <c r="A18286" s="1" t="s">
        <v>30706</v>
      </c>
      <c r="B18286" t="s">
        <v>30707</v>
      </c>
      <c r="C18286" t="s">
        <v>34</v>
      </c>
      <c r="D18286" t="s">
        <v>35</v>
      </c>
      <c r="E18286">
        <v>1</v>
      </c>
      <c r="F18286" s="2">
        <v>218.78</v>
      </c>
      <c r="G18286" s="3">
        <v>452</v>
      </c>
      <c r="H18286" s="3">
        <v>2.1878000000000002</v>
      </c>
      <c r="I18286" s="3">
        <v>10.28266</v>
      </c>
      <c r="J18286" s="3">
        <v>231.25046</v>
      </c>
      <c r="K18286" s="3">
        <v>355.76993846153846</v>
      </c>
      <c r="L18286" s="4">
        <v>0.35</v>
      </c>
    </row>
    <row r="18287" spans="1:12" x14ac:dyDescent="0.35">
      <c r="A18287" s="1" t="s">
        <v>30708</v>
      </c>
      <c r="B18287" t="s">
        <v>2120</v>
      </c>
      <c r="C18287" t="s">
        <v>21</v>
      </c>
      <c r="D18287" t="s">
        <v>22</v>
      </c>
      <c r="E18287">
        <v>1</v>
      </c>
      <c r="F18287" s="2">
        <v>192.83</v>
      </c>
      <c r="G18287" s="3">
        <v>1003</v>
      </c>
      <c r="H18287" s="3">
        <v>1.9283000000000001</v>
      </c>
      <c r="I18287" s="3">
        <v>9.0630100000000002</v>
      </c>
      <c r="J18287" s="3">
        <v>203.82131000000001</v>
      </c>
      <c r="K18287" s="3">
        <v>313.57124615384618</v>
      </c>
      <c r="L18287" s="4">
        <v>0.35000000000000003</v>
      </c>
    </row>
    <row r="18288" spans="1:12" x14ac:dyDescent="0.35">
      <c r="A18288" s="1" t="s">
        <v>30709</v>
      </c>
      <c r="B18288" t="s">
        <v>30710</v>
      </c>
      <c r="C18288" t="s">
        <v>34</v>
      </c>
      <c r="D18288" t="s">
        <v>35</v>
      </c>
      <c r="E18288">
        <v>1</v>
      </c>
      <c r="F18288" s="2">
        <v>75.08</v>
      </c>
      <c r="G18288" s="3">
        <v>155</v>
      </c>
      <c r="H18288" s="3">
        <v>0.75080000000000002</v>
      </c>
      <c r="I18288" s="3">
        <v>3.5287600000000001</v>
      </c>
      <c r="J18288" s="3">
        <v>79.359560000000002</v>
      </c>
      <c r="K18288" s="3">
        <v>122.09163076923076</v>
      </c>
      <c r="L18288" s="4">
        <v>0.34999999999999992</v>
      </c>
    </row>
    <row r="18289" spans="1:12" x14ac:dyDescent="0.35">
      <c r="A18289" s="1" t="s">
        <v>30711</v>
      </c>
      <c r="B18289" t="s">
        <v>30712</v>
      </c>
      <c r="C18289" t="s">
        <v>13</v>
      </c>
      <c r="D18289" t="s">
        <v>14</v>
      </c>
      <c r="E18289">
        <v>1</v>
      </c>
      <c r="F18289" s="2">
        <v>94.02</v>
      </c>
      <c r="G18289" s="3">
        <v>194</v>
      </c>
      <c r="H18289" s="3">
        <v>0.94019999999999992</v>
      </c>
      <c r="I18289" s="3">
        <v>4.4189400000000001</v>
      </c>
      <c r="J18289" s="3">
        <v>99.379140000000007</v>
      </c>
      <c r="K18289" s="3">
        <v>152.89098461538461</v>
      </c>
      <c r="L18289" s="4">
        <v>0.34999999999999992</v>
      </c>
    </row>
    <row r="18290" spans="1:12" x14ac:dyDescent="0.35">
      <c r="A18290" s="1" t="s">
        <v>30713</v>
      </c>
      <c r="B18290" t="s">
        <v>14545</v>
      </c>
      <c r="C18290" t="s">
        <v>13</v>
      </c>
      <c r="D18290" t="s">
        <v>14</v>
      </c>
      <c r="E18290">
        <v>1</v>
      </c>
      <c r="F18290" s="2">
        <v>19.8</v>
      </c>
      <c r="G18290" s="3">
        <v>41</v>
      </c>
      <c r="H18290" s="3">
        <v>0.19800000000000001</v>
      </c>
      <c r="I18290" s="3">
        <v>0.93059999999999998</v>
      </c>
      <c r="J18290" s="3">
        <v>20.928599999999999</v>
      </c>
      <c r="K18290" s="3">
        <v>32.19784615384615</v>
      </c>
      <c r="L18290" s="4">
        <v>0.34999999999999992</v>
      </c>
    </row>
    <row r="18291" spans="1:12" x14ac:dyDescent="0.35">
      <c r="A18291" s="1" t="s">
        <v>30714</v>
      </c>
      <c r="B18291" t="s">
        <v>30715</v>
      </c>
      <c r="C18291" t="s">
        <v>13</v>
      </c>
      <c r="D18291" t="s">
        <v>14</v>
      </c>
      <c r="E18291">
        <v>1</v>
      </c>
      <c r="F18291" s="2">
        <v>50.01</v>
      </c>
      <c r="G18291" s="3">
        <v>104</v>
      </c>
      <c r="H18291" s="3">
        <v>0.50009999999999999</v>
      </c>
      <c r="I18291" s="3">
        <v>2.3504700000000001</v>
      </c>
      <c r="J18291" s="3">
        <v>52.860570000000003</v>
      </c>
      <c r="K18291" s="3">
        <v>81.323953846153842</v>
      </c>
      <c r="L18291" s="4">
        <v>0.34999999999999992</v>
      </c>
    </row>
    <row r="18292" spans="1:12" x14ac:dyDescent="0.35">
      <c r="A18292" s="1" t="s">
        <v>30716</v>
      </c>
      <c r="B18292" t="s">
        <v>30717</v>
      </c>
      <c r="C18292" t="s">
        <v>34</v>
      </c>
      <c r="D18292" t="s">
        <v>35</v>
      </c>
      <c r="E18292">
        <v>1</v>
      </c>
      <c r="F18292" s="2">
        <v>45.88</v>
      </c>
      <c r="G18292" s="3">
        <v>95</v>
      </c>
      <c r="H18292" s="3">
        <v>0.45880000000000004</v>
      </c>
      <c r="I18292" s="3">
        <v>2.1563600000000003</v>
      </c>
      <c r="J18292" s="3">
        <v>48.495159999999998</v>
      </c>
      <c r="K18292" s="3">
        <v>74.607938461538453</v>
      </c>
      <c r="L18292" s="4">
        <v>0.34999999999999992</v>
      </c>
    </row>
    <row r="18293" spans="1:12" x14ac:dyDescent="0.35">
      <c r="A18293" s="1" t="s">
        <v>30718</v>
      </c>
      <c r="B18293" t="s">
        <v>30719</v>
      </c>
      <c r="C18293" t="s">
        <v>34</v>
      </c>
      <c r="D18293" t="s">
        <v>35</v>
      </c>
      <c r="E18293">
        <v>1</v>
      </c>
      <c r="F18293" s="2">
        <v>145.63</v>
      </c>
      <c r="G18293" s="3">
        <v>301</v>
      </c>
      <c r="H18293" s="3">
        <v>1.4562999999999999</v>
      </c>
      <c r="I18293" s="3">
        <v>6.8446099999999994</v>
      </c>
      <c r="J18293" s="3">
        <v>153.93090999999998</v>
      </c>
      <c r="K18293" s="3">
        <v>236.81678461538459</v>
      </c>
      <c r="L18293" s="4">
        <v>0.35000000000000003</v>
      </c>
    </row>
    <row r="18294" spans="1:12" x14ac:dyDescent="0.35">
      <c r="A18294" s="1">
        <v>40018</v>
      </c>
      <c r="B18294" t="s">
        <v>30720</v>
      </c>
      <c r="C18294" t="s">
        <v>34</v>
      </c>
      <c r="D18294" t="s">
        <v>35</v>
      </c>
      <c r="E18294">
        <v>1</v>
      </c>
      <c r="F18294" s="2">
        <v>30.3</v>
      </c>
      <c r="G18294" s="3">
        <v>63</v>
      </c>
      <c r="H18294" s="3">
        <v>0.30299999999999999</v>
      </c>
      <c r="I18294" s="3">
        <v>1.4241000000000001</v>
      </c>
      <c r="J18294" s="3">
        <v>32.027100000000004</v>
      </c>
      <c r="K18294" s="3">
        <v>49.272461538461542</v>
      </c>
      <c r="L18294" s="4">
        <v>0.35</v>
      </c>
    </row>
    <row r="18295" spans="1:12" x14ac:dyDescent="0.35">
      <c r="A18295" s="1" t="s">
        <v>30721</v>
      </c>
      <c r="B18295" t="s">
        <v>30722</v>
      </c>
      <c r="C18295" t="s">
        <v>34</v>
      </c>
      <c r="D18295" t="s">
        <v>35</v>
      </c>
      <c r="E18295">
        <v>1</v>
      </c>
      <c r="F18295" s="2">
        <v>4119.59</v>
      </c>
      <c r="G18295" s="3">
        <v>8494</v>
      </c>
      <c r="H18295" s="3">
        <v>41.195900000000002</v>
      </c>
      <c r="I18295" s="3">
        <v>193.62073000000001</v>
      </c>
      <c r="J18295" s="3">
        <v>4354.4066299999995</v>
      </c>
      <c r="K18295" s="3">
        <v>6699.0871230769217</v>
      </c>
      <c r="L18295" s="4">
        <v>0.34999999999999992</v>
      </c>
    </row>
    <row r="18296" spans="1:12" x14ac:dyDescent="0.35">
      <c r="A18296" s="1" t="s">
        <v>30723</v>
      </c>
      <c r="B18296" t="s">
        <v>30724</v>
      </c>
      <c r="C18296" t="s">
        <v>34</v>
      </c>
      <c r="D18296" t="s">
        <v>35</v>
      </c>
      <c r="E18296">
        <v>1</v>
      </c>
      <c r="F18296" s="2">
        <v>731</v>
      </c>
      <c r="G18296" s="3">
        <v>1508</v>
      </c>
      <c r="H18296" s="3">
        <v>7.3100000000000005</v>
      </c>
      <c r="I18296" s="3">
        <v>34.356999999999999</v>
      </c>
      <c r="J18296" s="3">
        <v>772.66699999999992</v>
      </c>
      <c r="K18296" s="3">
        <v>1188.7184615384613</v>
      </c>
      <c r="L18296" s="4">
        <v>0.34999999999999992</v>
      </c>
    </row>
    <row r="18297" spans="1:12" x14ac:dyDescent="0.35">
      <c r="A18297" s="1">
        <v>41162</v>
      </c>
      <c r="B18297" t="s">
        <v>30725</v>
      </c>
      <c r="C18297" t="s">
        <v>34</v>
      </c>
      <c r="D18297" t="s">
        <v>35</v>
      </c>
      <c r="E18297">
        <v>1</v>
      </c>
      <c r="F18297" s="2">
        <v>309.27999999999997</v>
      </c>
      <c r="G18297" s="3">
        <v>638</v>
      </c>
      <c r="H18297" s="3">
        <v>3.0928</v>
      </c>
      <c r="I18297" s="3">
        <v>14.536159999999999</v>
      </c>
      <c r="J18297" s="3">
        <v>326.90895999999998</v>
      </c>
      <c r="K18297" s="3">
        <v>502.93686153846147</v>
      </c>
      <c r="L18297" s="4">
        <v>0.35</v>
      </c>
    </row>
    <row r="18298" spans="1:12" x14ac:dyDescent="0.35">
      <c r="A18298" s="1" t="s">
        <v>30726</v>
      </c>
      <c r="B18298" t="s">
        <v>30727</v>
      </c>
      <c r="C18298" t="s">
        <v>26</v>
      </c>
      <c r="D18298" t="s">
        <v>27</v>
      </c>
      <c r="E18298">
        <v>1</v>
      </c>
      <c r="F18298" s="2">
        <v>18.850000000000001</v>
      </c>
      <c r="G18298" s="3">
        <v>39</v>
      </c>
      <c r="H18298" s="3">
        <v>0.18850000000000003</v>
      </c>
      <c r="I18298" s="3">
        <v>0.88595000000000002</v>
      </c>
      <c r="J18298" s="3">
        <v>19.924450000000004</v>
      </c>
      <c r="K18298" s="3">
        <v>30.653000000000006</v>
      </c>
      <c r="L18298" s="4">
        <v>0.35</v>
      </c>
    </row>
    <row r="18299" spans="1:12" x14ac:dyDescent="0.35">
      <c r="A18299" s="1" t="s">
        <v>30728</v>
      </c>
      <c r="B18299" t="s">
        <v>30729</v>
      </c>
      <c r="C18299" t="s">
        <v>34</v>
      </c>
      <c r="D18299" t="s">
        <v>35</v>
      </c>
      <c r="E18299">
        <v>1</v>
      </c>
      <c r="F18299" s="2">
        <v>65.83</v>
      </c>
      <c r="G18299" s="3">
        <v>136</v>
      </c>
      <c r="H18299" s="3">
        <v>0.6583</v>
      </c>
      <c r="I18299" s="3">
        <v>3.0940099999999999</v>
      </c>
      <c r="J18299" s="3">
        <v>69.582309999999993</v>
      </c>
      <c r="K18299" s="3">
        <v>107.04970769230768</v>
      </c>
      <c r="L18299" s="4">
        <v>0.35</v>
      </c>
    </row>
    <row r="18300" spans="1:12" x14ac:dyDescent="0.35">
      <c r="A18300" s="1" t="s">
        <v>30730</v>
      </c>
      <c r="B18300" t="s">
        <v>30731</v>
      </c>
      <c r="C18300" t="s">
        <v>34</v>
      </c>
      <c r="D18300" t="s">
        <v>35</v>
      </c>
      <c r="E18300">
        <v>1</v>
      </c>
      <c r="F18300" s="2">
        <v>1296.04</v>
      </c>
      <c r="G18300" s="3">
        <v>2673</v>
      </c>
      <c r="H18300" s="3">
        <v>12.9604</v>
      </c>
      <c r="I18300" s="3">
        <v>60.913879999999999</v>
      </c>
      <c r="J18300" s="3">
        <v>1369.91428</v>
      </c>
      <c r="K18300" s="3">
        <v>2107.5604307692306</v>
      </c>
      <c r="L18300" s="4">
        <v>0.35</v>
      </c>
    </row>
    <row r="18301" spans="1:12" x14ac:dyDescent="0.35">
      <c r="A18301" s="1" t="s">
        <v>30732</v>
      </c>
      <c r="B18301" t="s">
        <v>30733</v>
      </c>
      <c r="C18301" t="s">
        <v>34</v>
      </c>
      <c r="D18301" t="s">
        <v>35</v>
      </c>
      <c r="E18301">
        <v>1</v>
      </c>
      <c r="F18301" s="2">
        <v>32.58</v>
      </c>
      <c r="G18301" s="3">
        <v>68</v>
      </c>
      <c r="H18301" s="3">
        <v>0.32579999999999998</v>
      </c>
      <c r="I18301" s="3">
        <v>1.5312599999999998</v>
      </c>
      <c r="J18301" s="3">
        <v>34.437060000000002</v>
      </c>
      <c r="K18301" s="3">
        <v>52.98009230769231</v>
      </c>
      <c r="L18301" s="4">
        <v>0.35</v>
      </c>
    </row>
    <row r="18302" spans="1:12" x14ac:dyDescent="0.35">
      <c r="A18302" s="1" t="s">
        <v>30734</v>
      </c>
      <c r="B18302" t="s">
        <v>30735</v>
      </c>
      <c r="C18302" t="s">
        <v>34</v>
      </c>
      <c r="D18302" t="s">
        <v>35</v>
      </c>
      <c r="E18302">
        <v>1</v>
      </c>
      <c r="F18302" s="2">
        <v>3590.22</v>
      </c>
      <c r="G18302" s="3">
        <v>7403</v>
      </c>
      <c r="H18302" s="3">
        <v>35.902200000000001</v>
      </c>
      <c r="I18302" s="3">
        <v>168.74034</v>
      </c>
      <c r="J18302" s="3">
        <v>3794.8625399999996</v>
      </c>
      <c r="K18302" s="3">
        <v>5838.2500615384606</v>
      </c>
      <c r="L18302" s="4">
        <v>0.35</v>
      </c>
    </row>
    <row r="18303" spans="1:12" x14ac:dyDescent="0.35">
      <c r="A18303" s="1" t="s">
        <v>30736</v>
      </c>
      <c r="B18303" t="s">
        <v>28535</v>
      </c>
      <c r="C18303" t="s">
        <v>26</v>
      </c>
      <c r="D18303" t="s">
        <v>27</v>
      </c>
      <c r="E18303">
        <v>1</v>
      </c>
      <c r="F18303" s="2">
        <v>490.72</v>
      </c>
      <c r="G18303" s="3">
        <v>1012</v>
      </c>
      <c r="H18303" s="3">
        <v>4.9072000000000005</v>
      </c>
      <c r="I18303" s="3">
        <v>23.063840000000003</v>
      </c>
      <c r="J18303" s="3">
        <v>518.69104000000004</v>
      </c>
      <c r="K18303" s="3">
        <v>797.98621538461543</v>
      </c>
      <c r="L18303" s="4">
        <v>0.35</v>
      </c>
    </row>
    <row r="18304" spans="1:12" x14ac:dyDescent="0.35">
      <c r="A18304" s="1" t="s">
        <v>30737</v>
      </c>
      <c r="B18304" t="s">
        <v>29632</v>
      </c>
      <c r="C18304" t="s">
        <v>34</v>
      </c>
      <c r="D18304" t="s">
        <v>35</v>
      </c>
      <c r="E18304">
        <v>1</v>
      </c>
      <c r="F18304" s="2">
        <v>451.5</v>
      </c>
      <c r="G18304" s="3">
        <v>931</v>
      </c>
      <c r="H18304" s="3">
        <v>4.5149999999999997</v>
      </c>
      <c r="I18304" s="3">
        <v>21.220500000000001</v>
      </c>
      <c r="J18304" s="3">
        <v>477.2355</v>
      </c>
      <c r="K18304" s="3">
        <v>734.20846153846151</v>
      </c>
      <c r="L18304" s="4">
        <v>0.35</v>
      </c>
    </row>
    <row r="18305" spans="1:12" x14ac:dyDescent="0.35">
      <c r="A18305" s="1" t="s">
        <v>30738</v>
      </c>
      <c r="B18305" t="s">
        <v>23410</v>
      </c>
      <c r="C18305" t="s">
        <v>26</v>
      </c>
      <c r="D18305" t="s">
        <v>27</v>
      </c>
      <c r="E18305">
        <v>1</v>
      </c>
      <c r="F18305" s="2">
        <v>391.31</v>
      </c>
      <c r="G18305" s="3">
        <v>807</v>
      </c>
      <c r="H18305" s="3">
        <v>3.9131</v>
      </c>
      <c r="I18305" s="3">
        <v>18.391570000000002</v>
      </c>
      <c r="J18305" s="3">
        <v>413.61466999999999</v>
      </c>
      <c r="K18305" s="3">
        <v>636.33026153846151</v>
      </c>
      <c r="L18305" s="4">
        <v>0.35</v>
      </c>
    </row>
    <row r="18306" spans="1:12" x14ac:dyDescent="0.35">
      <c r="A18306" s="1" t="s">
        <v>30739</v>
      </c>
      <c r="B18306" t="s">
        <v>30740</v>
      </c>
      <c r="C18306" t="s">
        <v>34</v>
      </c>
      <c r="D18306" t="s">
        <v>35</v>
      </c>
      <c r="E18306">
        <v>1</v>
      </c>
      <c r="F18306" s="2">
        <v>39.229999999999997</v>
      </c>
      <c r="G18306" s="3">
        <v>81</v>
      </c>
      <c r="H18306" s="3">
        <v>0.39229999999999998</v>
      </c>
      <c r="I18306" s="3">
        <v>1.8438099999999999</v>
      </c>
      <c r="J18306" s="3">
        <v>41.466109999999993</v>
      </c>
      <c r="K18306" s="3">
        <v>63.794015384615371</v>
      </c>
      <c r="L18306" s="4">
        <v>0.35</v>
      </c>
    </row>
    <row r="18307" spans="1:12" x14ac:dyDescent="0.35">
      <c r="A18307" s="1" t="s">
        <v>30741</v>
      </c>
      <c r="B18307" t="s">
        <v>19673</v>
      </c>
      <c r="C18307" t="s">
        <v>34</v>
      </c>
      <c r="D18307" t="s">
        <v>35</v>
      </c>
      <c r="E18307">
        <v>1</v>
      </c>
      <c r="F18307" s="2">
        <v>8191.26</v>
      </c>
      <c r="G18307" s="3">
        <v>16890</v>
      </c>
      <c r="H18307" s="3">
        <v>81.912599999999998</v>
      </c>
      <c r="I18307" s="3">
        <v>384.98921999999999</v>
      </c>
      <c r="J18307" s="3">
        <v>8658.1618199999994</v>
      </c>
      <c r="K18307" s="3">
        <v>13320.248953846152</v>
      </c>
      <c r="L18307" s="4">
        <v>0.35</v>
      </c>
    </row>
    <row r="18308" spans="1:12" x14ac:dyDescent="0.35">
      <c r="A18308" s="1">
        <v>55112</v>
      </c>
      <c r="B18308" t="s">
        <v>30742</v>
      </c>
      <c r="C18308" t="s">
        <v>34</v>
      </c>
      <c r="D18308" t="s">
        <v>35</v>
      </c>
      <c r="E18308">
        <v>1</v>
      </c>
      <c r="F18308" s="2">
        <v>17.809999999999999</v>
      </c>
      <c r="G18308" s="3">
        <v>37</v>
      </c>
      <c r="H18308" s="3">
        <v>0.17809999999999998</v>
      </c>
      <c r="I18308" s="3">
        <v>0.83706999999999998</v>
      </c>
      <c r="J18308" s="3">
        <v>18.82517</v>
      </c>
      <c r="K18308" s="3">
        <v>28.9618</v>
      </c>
      <c r="L18308" s="4">
        <v>0.35000000000000003</v>
      </c>
    </row>
    <row r="18309" spans="1:12" x14ac:dyDescent="0.35">
      <c r="A18309" s="1" t="s">
        <v>30743</v>
      </c>
      <c r="B18309" t="s">
        <v>29398</v>
      </c>
      <c r="C18309" t="s">
        <v>34</v>
      </c>
      <c r="D18309" t="s">
        <v>35</v>
      </c>
      <c r="E18309">
        <v>1</v>
      </c>
      <c r="F18309" s="2">
        <v>86.45</v>
      </c>
      <c r="G18309" s="3">
        <v>179</v>
      </c>
      <c r="H18309" s="3">
        <v>0.86450000000000005</v>
      </c>
      <c r="I18309" s="3">
        <v>4.0631500000000003</v>
      </c>
      <c r="J18309" s="3">
        <v>91.377650000000017</v>
      </c>
      <c r="K18309" s="3">
        <v>140.58100000000002</v>
      </c>
      <c r="L18309" s="4">
        <v>0.35</v>
      </c>
    </row>
    <row r="18310" spans="1:12" x14ac:dyDescent="0.35">
      <c r="A18310" s="1" t="s">
        <v>30744</v>
      </c>
      <c r="B18310" t="s">
        <v>30745</v>
      </c>
      <c r="C18310" t="s">
        <v>34</v>
      </c>
      <c r="D18310" t="s">
        <v>35</v>
      </c>
      <c r="E18310">
        <v>1</v>
      </c>
      <c r="F18310" s="2">
        <v>14.63</v>
      </c>
      <c r="G18310" s="3">
        <v>31</v>
      </c>
      <c r="H18310" s="3">
        <v>0.14630000000000001</v>
      </c>
      <c r="I18310" s="3">
        <v>0.68761000000000005</v>
      </c>
      <c r="J18310" s="3">
        <v>15.46391</v>
      </c>
      <c r="K18310" s="3">
        <v>23.79063076923077</v>
      </c>
      <c r="L18310" s="4">
        <v>0.35000000000000003</v>
      </c>
    </row>
    <row r="18311" spans="1:12" x14ac:dyDescent="0.35">
      <c r="A18311" s="1" t="s">
        <v>30746</v>
      </c>
      <c r="B18311" t="s">
        <v>30747</v>
      </c>
      <c r="C18311" t="s">
        <v>34</v>
      </c>
      <c r="D18311" t="s">
        <v>35</v>
      </c>
      <c r="E18311">
        <v>1</v>
      </c>
      <c r="F18311" s="2">
        <v>63.84</v>
      </c>
      <c r="G18311" s="3">
        <v>132</v>
      </c>
      <c r="H18311" s="3">
        <v>0.63840000000000008</v>
      </c>
      <c r="I18311" s="3">
        <v>3.00048</v>
      </c>
      <c r="J18311" s="3">
        <v>67.478880000000004</v>
      </c>
      <c r="K18311" s="3">
        <v>103.81366153846155</v>
      </c>
      <c r="L18311" s="4">
        <v>0.35000000000000003</v>
      </c>
    </row>
    <row r="18312" spans="1:12" x14ac:dyDescent="0.35">
      <c r="A18312" s="1" t="s">
        <v>30748</v>
      </c>
      <c r="B18312" t="s">
        <v>30749</v>
      </c>
      <c r="C18312" t="s">
        <v>34</v>
      </c>
      <c r="D18312" t="s">
        <v>35</v>
      </c>
      <c r="E18312">
        <v>1</v>
      </c>
      <c r="F18312" s="2">
        <v>52.53</v>
      </c>
      <c r="G18312" s="3">
        <v>109</v>
      </c>
      <c r="H18312" s="3">
        <v>0.52529999999999999</v>
      </c>
      <c r="I18312" s="3">
        <v>2.4689100000000002</v>
      </c>
      <c r="J18312" s="3">
        <v>55.524210000000004</v>
      </c>
      <c r="K18312" s="3">
        <v>85.421861538461542</v>
      </c>
      <c r="L18312" s="4">
        <v>0.35</v>
      </c>
    </row>
    <row r="18313" spans="1:12" x14ac:dyDescent="0.35">
      <c r="A18313" s="1" t="s">
        <v>30750</v>
      </c>
      <c r="B18313" t="s">
        <v>30751</v>
      </c>
      <c r="C18313" t="s">
        <v>13</v>
      </c>
      <c r="D18313" t="s">
        <v>14</v>
      </c>
      <c r="E18313">
        <v>1</v>
      </c>
      <c r="F18313" s="2">
        <v>28.9</v>
      </c>
      <c r="G18313" s="3">
        <v>60</v>
      </c>
      <c r="H18313" s="3">
        <v>0.28899999999999998</v>
      </c>
      <c r="I18313" s="3">
        <v>1.3582999999999998</v>
      </c>
      <c r="J18313" s="3">
        <v>30.5473</v>
      </c>
      <c r="K18313" s="3">
        <v>46.995846153846152</v>
      </c>
      <c r="L18313" s="4">
        <v>0.35</v>
      </c>
    </row>
    <row r="18314" spans="1:12" x14ac:dyDescent="0.35">
      <c r="A18314" s="1" t="s">
        <v>30752</v>
      </c>
      <c r="B18314" t="s">
        <v>30753</v>
      </c>
      <c r="C18314" t="s">
        <v>34</v>
      </c>
      <c r="D18314" t="s">
        <v>35</v>
      </c>
      <c r="E18314">
        <v>1</v>
      </c>
      <c r="F18314" s="2">
        <v>6738.15</v>
      </c>
      <c r="G18314" s="3">
        <v>13894</v>
      </c>
      <c r="H18314" s="3">
        <v>67.381500000000003</v>
      </c>
      <c r="I18314" s="3">
        <v>316.69304999999997</v>
      </c>
      <c r="J18314" s="3">
        <v>7122.2245499999999</v>
      </c>
      <c r="K18314" s="3">
        <v>10957.268538461538</v>
      </c>
      <c r="L18314" s="4">
        <v>0.35</v>
      </c>
    </row>
    <row r="18315" spans="1:12" x14ac:dyDescent="0.35">
      <c r="A18315" s="1" t="s">
        <v>30754</v>
      </c>
      <c r="B18315" t="s">
        <v>30063</v>
      </c>
      <c r="C18315" t="s">
        <v>34</v>
      </c>
      <c r="D18315" t="s">
        <v>35</v>
      </c>
      <c r="E18315">
        <v>1</v>
      </c>
      <c r="F18315" s="2">
        <v>666.5</v>
      </c>
      <c r="G18315" s="3">
        <v>1375</v>
      </c>
      <c r="H18315" s="3">
        <v>6.665</v>
      </c>
      <c r="I18315" s="3">
        <v>31.325500000000002</v>
      </c>
      <c r="J18315" s="3">
        <v>704.4905</v>
      </c>
      <c r="K18315" s="3">
        <v>1083.8315384615385</v>
      </c>
      <c r="L18315" s="4">
        <v>0.35</v>
      </c>
    </row>
    <row r="18316" spans="1:12" x14ac:dyDescent="0.35">
      <c r="A18316" s="1" t="s">
        <v>30755</v>
      </c>
      <c r="B18316" t="s">
        <v>30756</v>
      </c>
      <c r="C18316" t="s">
        <v>34</v>
      </c>
      <c r="D18316" t="s">
        <v>35</v>
      </c>
      <c r="E18316">
        <v>1</v>
      </c>
      <c r="F18316" s="2">
        <v>21.5</v>
      </c>
      <c r="G18316" s="3">
        <v>45</v>
      </c>
      <c r="H18316" s="3">
        <v>0.215</v>
      </c>
      <c r="I18316" s="3">
        <v>1.0105</v>
      </c>
      <c r="J18316" s="3">
        <v>22.7255</v>
      </c>
      <c r="K18316" s="3">
        <v>34.962307692307689</v>
      </c>
      <c r="L18316" s="4">
        <v>0.34999999999999992</v>
      </c>
    </row>
    <row r="18317" spans="1:12" x14ac:dyDescent="0.35">
      <c r="A18317" s="1" t="s">
        <v>30757</v>
      </c>
      <c r="B18317" t="s">
        <v>30758</v>
      </c>
      <c r="C18317" t="s">
        <v>26</v>
      </c>
      <c r="D18317" t="s">
        <v>27</v>
      </c>
      <c r="E18317">
        <v>1</v>
      </c>
      <c r="F18317" s="2">
        <v>332.56</v>
      </c>
      <c r="G18317" s="3">
        <v>686</v>
      </c>
      <c r="H18317" s="3">
        <v>3.3256000000000001</v>
      </c>
      <c r="I18317" s="3">
        <v>15.630319999999999</v>
      </c>
      <c r="J18317" s="3">
        <v>351.51591999999999</v>
      </c>
      <c r="K18317" s="3">
        <v>540.79372307692302</v>
      </c>
      <c r="L18317" s="4">
        <v>0.34999999999999992</v>
      </c>
    </row>
    <row r="18318" spans="1:12" x14ac:dyDescent="0.35">
      <c r="A18318" s="1" t="s">
        <v>30759</v>
      </c>
      <c r="B18318" t="s">
        <v>23384</v>
      </c>
      <c r="C18318" t="s">
        <v>34</v>
      </c>
      <c r="D18318" t="s">
        <v>35</v>
      </c>
      <c r="E18318">
        <v>1</v>
      </c>
      <c r="F18318" s="2">
        <v>16320.15</v>
      </c>
      <c r="G18318" s="3">
        <v>33650</v>
      </c>
      <c r="H18318" s="3">
        <v>163.20150000000001</v>
      </c>
      <c r="I18318" s="3">
        <v>767.04705000000001</v>
      </c>
      <c r="J18318" s="3">
        <v>17250.398550000002</v>
      </c>
      <c r="K18318" s="3">
        <v>26539.074692307695</v>
      </c>
      <c r="L18318" s="4">
        <v>0.35</v>
      </c>
    </row>
    <row r="18319" spans="1:12" x14ac:dyDescent="0.35">
      <c r="A18319" s="1" t="s">
        <v>30760</v>
      </c>
      <c r="B18319" t="s">
        <v>30235</v>
      </c>
      <c r="C18319" t="s">
        <v>34</v>
      </c>
      <c r="D18319" t="s">
        <v>35</v>
      </c>
      <c r="E18319">
        <v>1</v>
      </c>
      <c r="F18319" s="2">
        <v>3405.6</v>
      </c>
      <c r="G18319" s="3">
        <v>7022</v>
      </c>
      <c r="H18319" s="3">
        <v>34.055999999999997</v>
      </c>
      <c r="I18319" s="3">
        <v>160.06319999999999</v>
      </c>
      <c r="J18319" s="3">
        <v>3599.7192</v>
      </c>
      <c r="K18319" s="3">
        <v>5538.0295384615383</v>
      </c>
      <c r="L18319" s="4">
        <v>0.35</v>
      </c>
    </row>
    <row r="18320" spans="1:12" x14ac:dyDescent="0.35">
      <c r="A18320" s="1" t="s">
        <v>30761</v>
      </c>
      <c r="B18320" t="s">
        <v>28732</v>
      </c>
      <c r="C18320" t="s">
        <v>34</v>
      </c>
      <c r="D18320" t="s">
        <v>35</v>
      </c>
      <c r="E18320">
        <v>1</v>
      </c>
      <c r="F18320" s="2">
        <v>401.65</v>
      </c>
      <c r="G18320" s="3">
        <v>829</v>
      </c>
      <c r="H18320" s="3">
        <v>4.0164999999999997</v>
      </c>
      <c r="I18320" s="3">
        <v>18.877549999999999</v>
      </c>
      <c r="J18320" s="3">
        <v>424.54404999999997</v>
      </c>
      <c r="K18320" s="3">
        <v>653.14469230769225</v>
      </c>
      <c r="L18320" s="4">
        <v>0.35</v>
      </c>
    </row>
    <row r="18321" spans="1:12" x14ac:dyDescent="0.35">
      <c r="A18321" s="1" t="s">
        <v>30762</v>
      </c>
      <c r="B18321" t="s">
        <v>30763</v>
      </c>
      <c r="C18321" t="s">
        <v>34</v>
      </c>
      <c r="D18321" t="s">
        <v>35</v>
      </c>
      <c r="E18321">
        <v>1</v>
      </c>
      <c r="F18321" s="2">
        <v>43</v>
      </c>
      <c r="G18321" s="3">
        <v>89</v>
      </c>
      <c r="H18321" s="3">
        <v>0.43</v>
      </c>
      <c r="I18321" s="3">
        <v>2.0209999999999999</v>
      </c>
      <c r="J18321" s="3">
        <v>45.451000000000001</v>
      </c>
      <c r="K18321" s="3">
        <v>69.924615384615379</v>
      </c>
      <c r="L18321" s="4">
        <v>0.34999999999999992</v>
      </c>
    </row>
    <row r="18322" spans="1:12" x14ac:dyDescent="0.35">
      <c r="A18322" s="1" t="s">
        <v>30764</v>
      </c>
      <c r="B18322" t="s">
        <v>30765</v>
      </c>
      <c r="C18322" t="s">
        <v>34</v>
      </c>
      <c r="D18322" t="s">
        <v>35</v>
      </c>
      <c r="E18322">
        <v>1</v>
      </c>
      <c r="F18322" s="2">
        <v>87.78</v>
      </c>
      <c r="G18322" s="3">
        <v>181</v>
      </c>
      <c r="H18322" s="3">
        <v>0.87780000000000002</v>
      </c>
      <c r="I18322" s="3">
        <v>4.1256599999999999</v>
      </c>
      <c r="J18322" s="3">
        <v>92.783459999999991</v>
      </c>
      <c r="K18322" s="3">
        <v>142.74378461538458</v>
      </c>
      <c r="L18322" s="4">
        <v>0.34999999999999992</v>
      </c>
    </row>
    <row r="18323" spans="1:12" x14ac:dyDescent="0.35">
      <c r="A18323" s="1" t="s">
        <v>30766</v>
      </c>
      <c r="B18323" t="s">
        <v>30767</v>
      </c>
      <c r="C18323" t="s">
        <v>13</v>
      </c>
      <c r="D18323" t="s">
        <v>14</v>
      </c>
      <c r="E18323">
        <v>1</v>
      </c>
      <c r="F18323" s="2">
        <v>120.47</v>
      </c>
      <c r="G18323" s="3">
        <v>249</v>
      </c>
      <c r="H18323" s="3">
        <v>1.2047000000000001</v>
      </c>
      <c r="I18323" s="3">
        <v>5.6620900000000001</v>
      </c>
      <c r="J18323" s="3">
        <v>127.33679000000001</v>
      </c>
      <c r="K18323" s="3">
        <v>195.90275384615384</v>
      </c>
      <c r="L18323" s="4">
        <v>0.34999999999999992</v>
      </c>
    </row>
    <row r="18324" spans="1:12" x14ac:dyDescent="0.35">
      <c r="A18324" s="1" t="s">
        <v>30768</v>
      </c>
      <c r="B18324" t="s">
        <v>30769</v>
      </c>
      <c r="C18324" t="s">
        <v>34</v>
      </c>
      <c r="D18324" t="s">
        <v>35</v>
      </c>
      <c r="E18324">
        <v>1</v>
      </c>
      <c r="F18324" s="2">
        <v>1738.59</v>
      </c>
      <c r="G18324" s="3">
        <v>3585</v>
      </c>
      <c r="H18324" s="3">
        <v>17.385899999999999</v>
      </c>
      <c r="I18324" s="3">
        <v>81.713729999999998</v>
      </c>
      <c r="J18324" s="3">
        <v>1837.6896299999999</v>
      </c>
      <c r="K18324" s="3">
        <v>2827.2148153846151</v>
      </c>
      <c r="L18324" s="4">
        <v>0.35</v>
      </c>
    </row>
    <row r="18325" spans="1:12" x14ac:dyDescent="0.35">
      <c r="A18325" s="1" t="s">
        <v>30770</v>
      </c>
      <c r="B18325" t="s">
        <v>30771</v>
      </c>
      <c r="C18325" t="s">
        <v>34</v>
      </c>
      <c r="D18325" t="s">
        <v>35</v>
      </c>
      <c r="E18325">
        <v>1</v>
      </c>
      <c r="F18325" s="2">
        <v>39.229999999999997</v>
      </c>
      <c r="G18325" s="3">
        <v>81</v>
      </c>
      <c r="H18325" s="3">
        <v>0.39229999999999998</v>
      </c>
      <c r="I18325" s="3">
        <v>1.8438099999999999</v>
      </c>
      <c r="J18325" s="3">
        <v>41.466109999999993</v>
      </c>
      <c r="K18325" s="3">
        <v>63.794015384615371</v>
      </c>
      <c r="L18325" s="4">
        <v>0.35</v>
      </c>
    </row>
    <row r="18326" spans="1:12" x14ac:dyDescent="0.35">
      <c r="A18326" s="1" t="s">
        <v>30772</v>
      </c>
      <c r="B18326" t="s">
        <v>30773</v>
      </c>
      <c r="C18326" t="s">
        <v>34</v>
      </c>
      <c r="D18326" t="s">
        <v>35</v>
      </c>
      <c r="E18326">
        <v>1</v>
      </c>
      <c r="F18326" s="2">
        <v>494.76</v>
      </c>
      <c r="G18326" s="3">
        <v>1021</v>
      </c>
      <c r="H18326" s="3">
        <v>4.9476000000000004</v>
      </c>
      <c r="I18326" s="3">
        <v>23.253720000000001</v>
      </c>
      <c r="J18326" s="3">
        <v>522.96132</v>
      </c>
      <c r="K18326" s="3">
        <v>804.55587692307688</v>
      </c>
      <c r="L18326" s="4">
        <v>0.35</v>
      </c>
    </row>
    <row r="18327" spans="1:12" x14ac:dyDescent="0.35">
      <c r="A18327" s="1" t="s">
        <v>30774</v>
      </c>
      <c r="B18327" t="s">
        <v>30775</v>
      </c>
      <c r="C18327" t="s">
        <v>13</v>
      </c>
      <c r="D18327" t="s">
        <v>14</v>
      </c>
      <c r="E18327">
        <v>1</v>
      </c>
      <c r="F18327" s="2">
        <v>835.42</v>
      </c>
      <c r="G18327" s="3">
        <v>1723</v>
      </c>
      <c r="H18327" s="3">
        <v>8.3542000000000005</v>
      </c>
      <c r="I18327" s="3">
        <v>39.264739999999996</v>
      </c>
      <c r="J18327" s="3">
        <v>883.03893999999991</v>
      </c>
      <c r="K18327" s="3">
        <v>1358.521446153846</v>
      </c>
      <c r="L18327" s="4">
        <v>0.35</v>
      </c>
    </row>
    <row r="18328" spans="1:12" x14ac:dyDescent="0.35">
      <c r="A18328" s="1" t="s">
        <v>30776</v>
      </c>
      <c r="B18328" t="s">
        <v>30777</v>
      </c>
      <c r="C18328" t="s">
        <v>34</v>
      </c>
      <c r="D18328" t="s">
        <v>35</v>
      </c>
      <c r="E18328">
        <v>1</v>
      </c>
      <c r="F18328" s="2">
        <v>10427.34</v>
      </c>
      <c r="G18328" s="3">
        <v>21500</v>
      </c>
      <c r="H18328" s="3">
        <v>104.27340000000001</v>
      </c>
      <c r="I18328" s="3">
        <v>490.08498000000003</v>
      </c>
      <c r="J18328" s="3">
        <v>11021.69838</v>
      </c>
      <c r="K18328" s="3">
        <v>16956.459046153846</v>
      </c>
      <c r="L18328" s="4">
        <v>0.35000000000000003</v>
      </c>
    </row>
    <row r="18329" spans="1:12" x14ac:dyDescent="0.35">
      <c r="A18329" s="1" t="s">
        <v>30778</v>
      </c>
      <c r="B18329" t="s">
        <v>20134</v>
      </c>
      <c r="C18329" t="s">
        <v>34</v>
      </c>
      <c r="D18329" t="s">
        <v>35</v>
      </c>
      <c r="E18329">
        <v>1</v>
      </c>
      <c r="F18329" s="2">
        <v>6510.24</v>
      </c>
      <c r="G18329" s="3">
        <v>13424</v>
      </c>
      <c r="H18329" s="3">
        <v>65.102400000000003</v>
      </c>
      <c r="I18329" s="3">
        <v>305.98127999999997</v>
      </c>
      <c r="J18329" s="3">
        <v>6881.3236799999995</v>
      </c>
      <c r="K18329" s="3">
        <v>10586.651815384614</v>
      </c>
      <c r="L18329" s="4">
        <v>0.34999999999999992</v>
      </c>
    </row>
    <row r="18330" spans="1:12" x14ac:dyDescent="0.35">
      <c r="A18330" s="1" t="s">
        <v>30779</v>
      </c>
      <c r="B18330" t="s">
        <v>30780</v>
      </c>
      <c r="C18330" t="s">
        <v>34</v>
      </c>
      <c r="D18330" t="s">
        <v>35</v>
      </c>
      <c r="E18330">
        <v>1</v>
      </c>
      <c r="F18330" s="2">
        <v>174.73</v>
      </c>
      <c r="G18330" s="3">
        <v>361</v>
      </c>
      <c r="H18330" s="3">
        <v>1.7472999999999999</v>
      </c>
      <c r="I18330" s="3">
        <v>8.2123099999999987</v>
      </c>
      <c r="J18330" s="3">
        <v>184.68960999999999</v>
      </c>
      <c r="K18330" s="3">
        <v>284.13786153846149</v>
      </c>
      <c r="L18330" s="4">
        <v>0.34999999999999992</v>
      </c>
    </row>
    <row r="18331" spans="1:12" x14ac:dyDescent="0.35">
      <c r="A18331" s="1" t="s">
        <v>30781</v>
      </c>
      <c r="B18331" t="s">
        <v>30782</v>
      </c>
      <c r="C18331" t="s">
        <v>34</v>
      </c>
      <c r="D18331" t="s">
        <v>35</v>
      </c>
      <c r="E18331">
        <v>1</v>
      </c>
      <c r="F18331" s="2">
        <v>29.54</v>
      </c>
      <c r="G18331" s="3">
        <v>61</v>
      </c>
      <c r="H18331" s="3">
        <v>0.2954</v>
      </c>
      <c r="I18331" s="3">
        <v>1.3883799999999999</v>
      </c>
      <c r="J18331" s="3">
        <v>31.223780000000001</v>
      </c>
      <c r="K18331" s="3">
        <v>48.036584615384619</v>
      </c>
      <c r="L18331" s="4">
        <v>0.35000000000000003</v>
      </c>
    </row>
    <row r="18332" spans="1:12" x14ac:dyDescent="0.35">
      <c r="A18332" s="1" t="s">
        <v>30783</v>
      </c>
      <c r="B18332" t="s">
        <v>30784</v>
      </c>
      <c r="C18332" t="s">
        <v>17</v>
      </c>
      <c r="D18332" t="s">
        <v>18</v>
      </c>
      <c r="E18332">
        <v>1</v>
      </c>
      <c r="F18332" s="2">
        <v>3.89</v>
      </c>
      <c r="G18332" s="3">
        <v>9</v>
      </c>
      <c r="H18332" s="3">
        <v>3.8900000000000004E-2</v>
      </c>
      <c r="I18332" s="3">
        <v>0.18282999999999999</v>
      </c>
      <c r="J18332" s="3">
        <v>4.1117299999999997</v>
      </c>
      <c r="K18332" s="3">
        <v>6.3257384615384611</v>
      </c>
      <c r="L18332" s="4">
        <v>0.35000000000000003</v>
      </c>
    </row>
    <row r="18333" spans="1:12" x14ac:dyDescent="0.35">
      <c r="A18333" s="1" t="s">
        <v>30785</v>
      </c>
      <c r="B18333" t="s">
        <v>30786</v>
      </c>
      <c r="C18333" t="s">
        <v>34</v>
      </c>
      <c r="D18333" t="s">
        <v>35</v>
      </c>
      <c r="E18333">
        <v>1</v>
      </c>
      <c r="F18333" s="2">
        <v>178.88</v>
      </c>
      <c r="G18333" s="3">
        <v>369</v>
      </c>
      <c r="H18333" s="3">
        <v>1.7887999999999999</v>
      </c>
      <c r="I18333" s="3">
        <v>8.4073600000000006</v>
      </c>
      <c r="J18333" s="3">
        <v>189.07616000000002</v>
      </c>
      <c r="K18333" s="3">
        <v>290.88640000000004</v>
      </c>
      <c r="L18333" s="4">
        <v>0.35000000000000003</v>
      </c>
    </row>
    <row r="18334" spans="1:12" x14ac:dyDescent="0.35">
      <c r="A18334" s="1" t="s">
        <v>30787</v>
      </c>
      <c r="B18334" t="s">
        <v>30788</v>
      </c>
      <c r="C18334" t="s">
        <v>34</v>
      </c>
      <c r="D18334" t="s">
        <v>35</v>
      </c>
      <c r="E18334">
        <v>1</v>
      </c>
      <c r="F18334" s="2">
        <v>4325.7700000000004</v>
      </c>
      <c r="G18334" s="3">
        <v>8920</v>
      </c>
      <c r="H18334" s="3">
        <v>43.257700000000007</v>
      </c>
      <c r="I18334" s="3">
        <v>203.31119000000001</v>
      </c>
      <c r="J18334" s="3">
        <v>4572.3388900000009</v>
      </c>
      <c r="K18334" s="3">
        <v>7034.367523076924</v>
      </c>
      <c r="L18334" s="4">
        <v>0.35</v>
      </c>
    </row>
    <row r="18335" spans="1:12" x14ac:dyDescent="0.35">
      <c r="A18335" s="1" t="s">
        <v>30789</v>
      </c>
      <c r="B18335" t="s">
        <v>28432</v>
      </c>
      <c r="C18335" t="s">
        <v>34</v>
      </c>
      <c r="D18335" t="s">
        <v>35</v>
      </c>
      <c r="E18335">
        <v>1</v>
      </c>
      <c r="F18335" s="2">
        <v>284.02999999999997</v>
      </c>
      <c r="G18335" s="3">
        <v>586</v>
      </c>
      <c r="H18335" s="3">
        <v>2.8402999999999996</v>
      </c>
      <c r="I18335" s="3">
        <v>13.349409999999999</v>
      </c>
      <c r="J18335" s="3">
        <v>300.21970999999996</v>
      </c>
      <c r="K18335" s="3">
        <v>461.87647692307684</v>
      </c>
      <c r="L18335" s="4">
        <v>0.35</v>
      </c>
    </row>
    <row r="18336" spans="1:12" x14ac:dyDescent="0.35">
      <c r="A18336" s="1" t="s">
        <v>30790</v>
      </c>
      <c r="B18336" t="s">
        <v>30791</v>
      </c>
      <c r="C18336" t="s">
        <v>34</v>
      </c>
      <c r="D18336" t="s">
        <v>35</v>
      </c>
      <c r="E18336">
        <v>1</v>
      </c>
      <c r="F18336" s="2">
        <v>21.07</v>
      </c>
      <c r="G18336" s="3">
        <v>44</v>
      </c>
      <c r="H18336" s="3">
        <v>0.2107</v>
      </c>
      <c r="I18336" s="3">
        <v>0.99029</v>
      </c>
      <c r="J18336" s="3">
        <v>22.270990000000001</v>
      </c>
      <c r="K18336" s="3">
        <v>34.263061538461542</v>
      </c>
      <c r="L18336" s="4">
        <v>0.35000000000000003</v>
      </c>
    </row>
    <row r="18337" spans="1:12" x14ac:dyDescent="0.35">
      <c r="A18337" s="1" t="s">
        <v>30792</v>
      </c>
      <c r="B18337" t="s">
        <v>30793</v>
      </c>
      <c r="C18337" t="s">
        <v>34</v>
      </c>
      <c r="D18337" t="s">
        <v>35</v>
      </c>
      <c r="E18337">
        <v>1</v>
      </c>
      <c r="F18337" s="2">
        <v>370.88</v>
      </c>
      <c r="G18337" s="3">
        <v>765</v>
      </c>
      <c r="H18337" s="3">
        <v>3.7088000000000001</v>
      </c>
      <c r="I18337" s="3">
        <v>17.431360000000002</v>
      </c>
      <c r="J18337" s="3">
        <v>392.02015999999998</v>
      </c>
      <c r="K18337" s="3">
        <v>603.10793846153842</v>
      </c>
      <c r="L18337" s="4">
        <v>0.35</v>
      </c>
    </row>
    <row r="18338" spans="1:12" x14ac:dyDescent="0.35">
      <c r="A18338" s="1">
        <v>41105</v>
      </c>
      <c r="B18338" t="s">
        <v>30794</v>
      </c>
      <c r="C18338" t="s">
        <v>34</v>
      </c>
      <c r="D18338" t="s">
        <v>35</v>
      </c>
      <c r="E18338">
        <v>1</v>
      </c>
      <c r="F18338" s="2">
        <v>185.57</v>
      </c>
      <c r="G18338" s="3">
        <v>383</v>
      </c>
      <c r="H18338" s="3">
        <v>1.8556999999999999</v>
      </c>
      <c r="I18338" s="3">
        <v>8.7217900000000004</v>
      </c>
      <c r="J18338" s="3">
        <v>196.14749</v>
      </c>
      <c r="K18338" s="3">
        <v>301.76536923076924</v>
      </c>
      <c r="L18338" s="4">
        <v>0.35</v>
      </c>
    </row>
    <row r="18339" spans="1:12" x14ac:dyDescent="0.35">
      <c r="A18339" s="1" t="s">
        <v>30795</v>
      </c>
      <c r="B18339" t="s">
        <v>30796</v>
      </c>
      <c r="C18339" t="s">
        <v>34</v>
      </c>
      <c r="D18339" t="s">
        <v>35</v>
      </c>
      <c r="E18339">
        <v>1</v>
      </c>
      <c r="F18339" s="2">
        <v>32.58</v>
      </c>
      <c r="G18339" s="3">
        <v>68</v>
      </c>
      <c r="H18339" s="3">
        <v>0.32579999999999998</v>
      </c>
      <c r="I18339" s="3">
        <v>1.5312599999999998</v>
      </c>
      <c r="J18339" s="3">
        <v>34.437060000000002</v>
      </c>
      <c r="K18339" s="3">
        <v>52.98009230769231</v>
      </c>
      <c r="L18339" s="4">
        <v>0.35</v>
      </c>
    </row>
    <row r="18340" spans="1:12" x14ac:dyDescent="0.35">
      <c r="A18340" s="1" t="s">
        <v>30797</v>
      </c>
      <c r="B18340" t="s">
        <v>30798</v>
      </c>
      <c r="C18340" t="s">
        <v>34</v>
      </c>
      <c r="D18340" t="s">
        <v>35</v>
      </c>
      <c r="E18340">
        <v>1</v>
      </c>
      <c r="F18340" s="2">
        <v>25.93</v>
      </c>
      <c r="G18340" s="3">
        <v>54</v>
      </c>
      <c r="H18340" s="3">
        <v>0.25929999999999997</v>
      </c>
      <c r="I18340" s="3">
        <v>1.21871</v>
      </c>
      <c r="J18340" s="3">
        <v>27.408010000000001</v>
      </c>
      <c r="K18340" s="3">
        <v>42.166169230769228</v>
      </c>
      <c r="L18340" s="4">
        <v>0.34999999999999992</v>
      </c>
    </row>
    <row r="18341" spans="1:12" x14ac:dyDescent="0.35">
      <c r="A18341" s="1" t="s">
        <v>30799</v>
      </c>
      <c r="B18341" t="s">
        <v>29028</v>
      </c>
      <c r="C18341" t="s">
        <v>34</v>
      </c>
      <c r="D18341" t="s">
        <v>35</v>
      </c>
      <c r="E18341">
        <v>1</v>
      </c>
      <c r="F18341" s="2">
        <v>64.5</v>
      </c>
      <c r="G18341" s="3">
        <v>133</v>
      </c>
      <c r="H18341" s="3">
        <v>0.64500000000000002</v>
      </c>
      <c r="I18341" s="3">
        <v>3.0314999999999999</v>
      </c>
      <c r="J18341" s="3">
        <v>68.17649999999999</v>
      </c>
      <c r="K18341" s="3">
        <v>104.88692307692305</v>
      </c>
      <c r="L18341" s="4">
        <v>0.35</v>
      </c>
    </row>
    <row r="18342" spans="1:12" x14ac:dyDescent="0.35">
      <c r="A18342" s="1" t="s">
        <v>30800</v>
      </c>
      <c r="B18342" t="s">
        <v>30801</v>
      </c>
      <c r="C18342" t="s">
        <v>34</v>
      </c>
      <c r="D18342" t="s">
        <v>35</v>
      </c>
      <c r="E18342">
        <v>1</v>
      </c>
      <c r="F18342" s="2">
        <v>145.63</v>
      </c>
      <c r="G18342" s="3">
        <v>301</v>
      </c>
      <c r="H18342" s="3">
        <v>1.4562999999999999</v>
      </c>
      <c r="I18342" s="3">
        <v>6.8446099999999994</v>
      </c>
      <c r="J18342" s="3">
        <v>153.93090999999998</v>
      </c>
      <c r="K18342" s="3">
        <v>236.81678461538459</v>
      </c>
      <c r="L18342" s="4">
        <v>0.35000000000000003</v>
      </c>
    </row>
    <row r="18343" spans="1:12" x14ac:dyDescent="0.35">
      <c r="A18343" s="1" t="s">
        <v>30802</v>
      </c>
      <c r="B18343" t="s">
        <v>30803</v>
      </c>
      <c r="C18343" t="s">
        <v>34</v>
      </c>
      <c r="D18343" t="s">
        <v>35</v>
      </c>
      <c r="E18343">
        <v>1</v>
      </c>
      <c r="F18343" s="2">
        <v>53.2</v>
      </c>
      <c r="G18343" s="3">
        <v>110</v>
      </c>
      <c r="H18343" s="3">
        <v>0.53200000000000003</v>
      </c>
      <c r="I18343" s="3">
        <v>2.5004</v>
      </c>
      <c r="J18343" s="3">
        <v>56.232399999999998</v>
      </c>
      <c r="K18343" s="3">
        <v>86.511384615384614</v>
      </c>
      <c r="L18343" s="4">
        <v>0.35000000000000003</v>
      </c>
    </row>
    <row r="18344" spans="1:12" x14ac:dyDescent="0.35">
      <c r="A18344" s="1" t="s">
        <v>30804</v>
      </c>
      <c r="B18344" t="s">
        <v>30805</v>
      </c>
      <c r="C18344" t="s">
        <v>34</v>
      </c>
      <c r="D18344" t="s">
        <v>35</v>
      </c>
      <c r="E18344">
        <v>1</v>
      </c>
      <c r="F18344" s="2">
        <v>185.53</v>
      </c>
      <c r="G18344" s="3">
        <v>383</v>
      </c>
      <c r="H18344" s="3">
        <v>1.8552999999999999</v>
      </c>
      <c r="I18344" s="3">
        <v>8.7199100000000005</v>
      </c>
      <c r="J18344" s="3">
        <v>196.10521</v>
      </c>
      <c r="K18344" s="3">
        <v>301.70032307692304</v>
      </c>
      <c r="L18344" s="4">
        <v>0.34999999999999992</v>
      </c>
    </row>
    <row r="18345" spans="1:12" x14ac:dyDescent="0.35">
      <c r="A18345" s="1" t="s">
        <v>30806</v>
      </c>
      <c r="B18345" t="s">
        <v>30807</v>
      </c>
      <c r="C18345" t="s">
        <v>34</v>
      </c>
      <c r="D18345" t="s">
        <v>35</v>
      </c>
      <c r="E18345">
        <v>1</v>
      </c>
      <c r="F18345" s="2">
        <v>52.53</v>
      </c>
      <c r="G18345" s="3">
        <v>109</v>
      </c>
      <c r="H18345" s="3">
        <v>0.52529999999999999</v>
      </c>
      <c r="I18345" s="3">
        <v>2.4689100000000002</v>
      </c>
      <c r="J18345" s="3">
        <v>55.524210000000004</v>
      </c>
      <c r="K18345" s="3">
        <v>85.421861538461542</v>
      </c>
      <c r="L18345" s="4">
        <v>0.35</v>
      </c>
    </row>
    <row r="18346" spans="1:12" x14ac:dyDescent="0.35">
      <c r="A18346" s="1" t="s">
        <v>30808</v>
      </c>
      <c r="B18346" t="s">
        <v>28508</v>
      </c>
      <c r="C18346" t="s">
        <v>34</v>
      </c>
      <c r="D18346" t="s">
        <v>35</v>
      </c>
      <c r="E18346">
        <v>1</v>
      </c>
      <c r="F18346" s="2">
        <v>19.95</v>
      </c>
      <c r="G18346" s="3">
        <v>42</v>
      </c>
      <c r="H18346" s="3">
        <v>0.19950000000000001</v>
      </c>
      <c r="I18346" s="3">
        <v>0.93764999999999998</v>
      </c>
      <c r="J18346" s="3">
        <v>21.087150000000001</v>
      </c>
      <c r="K18346" s="3">
        <v>32.441769230769232</v>
      </c>
      <c r="L18346" s="4">
        <v>0.35</v>
      </c>
    </row>
    <row r="18347" spans="1:12" x14ac:dyDescent="0.35">
      <c r="A18347" s="1" t="s">
        <v>30809</v>
      </c>
      <c r="B18347" t="s">
        <v>30810</v>
      </c>
      <c r="C18347" t="s">
        <v>34</v>
      </c>
      <c r="D18347" t="s">
        <v>35</v>
      </c>
      <c r="E18347">
        <v>1</v>
      </c>
      <c r="F18347" s="2">
        <v>39.229999999999997</v>
      </c>
      <c r="G18347" s="3">
        <v>81</v>
      </c>
      <c r="H18347" s="3">
        <v>0.39229999999999998</v>
      </c>
      <c r="I18347" s="3">
        <v>1.8438099999999999</v>
      </c>
      <c r="J18347" s="3">
        <v>41.466109999999993</v>
      </c>
      <c r="K18347" s="3">
        <v>63.794015384615371</v>
      </c>
      <c r="L18347" s="4">
        <v>0.35</v>
      </c>
    </row>
    <row r="18348" spans="1:12" x14ac:dyDescent="0.35">
      <c r="A18348" s="1" t="s">
        <v>30811</v>
      </c>
      <c r="B18348" t="s">
        <v>30812</v>
      </c>
      <c r="C18348" t="s">
        <v>34</v>
      </c>
      <c r="D18348" t="s">
        <v>35</v>
      </c>
      <c r="E18348">
        <v>1</v>
      </c>
      <c r="F18348" s="2">
        <v>281.55</v>
      </c>
      <c r="G18348" s="3">
        <v>581</v>
      </c>
      <c r="H18348" s="3">
        <v>2.8155000000000001</v>
      </c>
      <c r="I18348" s="3">
        <v>13.232850000000001</v>
      </c>
      <c r="J18348" s="3">
        <v>297.59834999999998</v>
      </c>
      <c r="K18348" s="3">
        <v>457.84361538461536</v>
      </c>
      <c r="L18348" s="4">
        <v>0.35000000000000003</v>
      </c>
    </row>
    <row r="18349" spans="1:12" x14ac:dyDescent="0.35">
      <c r="A18349" s="1" t="s">
        <v>30813</v>
      </c>
      <c r="B18349" t="s">
        <v>30814</v>
      </c>
      <c r="C18349" t="s">
        <v>13</v>
      </c>
      <c r="D18349" t="s">
        <v>14</v>
      </c>
      <c r="E18349">
        <v>1</v>
      </c>
      <c r="F18349" s="2">
        <v>24.9</v>
      </c>
      <c r="G18349" s="3">
        <v>52</v>
      </c>
      <c r="H18349" s="3">
        <v>0.249</v>
      </c>
      <c r="I18349" s="3">
        <v>1.1702999999999999</v>
      </c>
      <c r="J18349" s="3">
        <v>26.319299999999998</v>
      </c>
      <c r="K18349" s="3">
        <v>40.491230769230768</v>
      </c>
      <c r="L18349" s="4">
        <v>0.35000000000000003</v>
      </c>
    </row>
    <row r="18350" spans="1:12" x14ac:dyDescent="0.35">
      <c r="A18350" s="1" t="s">
        <v>30815</v>
      </c>
      <c r="B18350" t="s">
        <v>30816</v>
      </c>
      <c r="C18350" t="s">
        <v>34</v>
      </c>
      <c r="D18350" t="s">
        <v>35</v>
      </c>
      <c r="E18350">
        <v>1</v>
      </c>
      <c r="F18350" s="2">
        <v>83.35</v>
      </c>
      <c r="G18350" s="3">
        <v>172</v>
      </c>
      <c r="H18350" s="3">
        <v>0.83349999999999991</v>
      </c>
      <c r="I18350" s="3">
        <v>3.9174499999999997</v>
      </c>
      <c r="J18350" s="3">
        <v>88.100949999999997</v>
      </c>
      <c r="K18350" s="3">
        <v>135.53992307692306</v>
      </c>
      <c r="L18350" s="4">
        <v>0.34999999999999992</v>
      </c>
    </row>
    <row r="18351" spans="1:12" x14ac:dyDescent="0.35">
      <c r="A18351" s="1" t="s">
        <v>30817</v>
      </c>
      <c r="B18351" t="s">
        <v>30818</v>
      </c>
      <c r="C18351" t="s">
        <v>34</v>
      </c>
      <c r="D18351" t="s">
        <v>35</v>
      </c>
      <c r="E18351">
        <v>1</v>
      </c>
      <c r="F18351" s="2">
        <v>86</v>
      </c>
      <c r="G18351" s="3">
        <v>178</v>
      </c>
      <c r="H18351" s="3">
        <v>0.86</v>
      </c>
      <c r="I18351" s="3">
        <v>4.0419999999999998</v>
      </c>
      <c r="J18351" s="3">
        <v>90.902000000000001</v>
      </c>
      <c r="K18351" s="3">
        <v>139.84923076923076</v>
      </c>
      <c r="L18351" s="4">
        <v>0.34999999999999992</v>
      </c>
    </row>
    <row r="18352" spans="1:12" x14ac:dyDescent="0.35">
      <c r="A18352" s="1" t="s">
        <v>30819</v>
      </c>
      <c r="B18352" t="s">
        <v>30820</v>
      </c>
      <c r="C18352" t="s">
        <v>13</v>
      </c>
      <c r="D18352" t="s">
        <v>14</v>
      </c>
      <c r="E18352">
        <v>1</v>
      </c>
      <c r="F18352" s="2">
        <v>151.01</v>
      </c>
      <c r="G18352" s="3">
        <v>312</v>
      </c>
      <c r="H18352" s="3">
        <v>1.5101</v>
      </c>
      <c r="I18352" s="3">
        <v>7.0974699999999995</v>
      </c>
      <c r="J18352" s="3">
        <v>159.61756999999997</v>
      </c>
      <c r="K18352" s="3">
        <v>245.56549230769227</v>
      </c>
      <c r="L18352" s="4">
        <v>0.35000000000000003</v>
      </c>
    </row>
    <row r="18353" spans="1:12" x14ac:dyDescent="0.35">
      <c r="A18353" s="1">
        <v>60073</v>
      </c>
      <c r="B18353" t="s">
        <v>30821</v>
      </c>
      <c r="C18353" t="s">
        <v>34</v>
      </c>
      <c r="D18353" t="s">
        <v>35</v>
      </c>
      <c r="E18353">
        <v>1</v>
      </c>
      <c r="F18353" s="2">
        <v>1069.8</v>
      </c>
      <c r="G18353" s="3">
        <v>2206</v>
      </c>
      <c r="H18353" s="3">
        <v>10.698</v>
      </c>
      <c r="I18353" s="3">
        <v>50.2806</v>
      </c>
      <c r="J18353" s="3">
        <v>1130.7786000000001</v>
      </c>
      <c r="K18353" s="3">
        <v>1739.6593846153846</v>
      </c>
      <c r="L18353" s="4">
        <v>0.34999999999999992</v>
      </c>
    </row>
    <row r="18354" spans="1:12" x14ac:dyDescent="0.35">
      <c r="A18354" s="1" t="s">
        <v>30822</v>
      </c>
      <c r="B18354" t="s">
        <v>30823</v>
      </c>
      <c r="C18354" t="s">
        <v>34</v>
      </c>
      <c r="D18354" t="s">
        <v>35</v>
      </c>
      <c r="E18354">
        <v>1</v>
      </c>
      <c r="F18354" s="2">
        <v>1257.75</v>
      </c>
      <c r="G18354" s="3">
        <v>2594</v>
      </c>
      <c r="H18354" s="3">
        <v>12.577500000000001</v>
      </c>
      <c r="I18354" s="3">
        <v>59.114249999999998</v>
      </c>
      <c r="J18354" s="3">
        <v>1329.4417500000002</v>
      </c>
      <c r="K18354" s="3">
        <v>2045.2950000000003</v>
      </c>
      <c r="L18354" s="4">
        <v>0.35</v>
      </c>
    </row>
    <row r="18355" spans="1:12" x14ac:dyDescent="0.35">
      <c r="A18355" s="1" t="s">
        <v>30824</v>
      </c>
      <c r="B18355" t="s">
        <v>28236</v>
      </c>
      <c r="C18355" t="s">
        <v>34</v>
      </c>
      <c r="D18355" t="s">
        <v>35</v>
      </c>
      <c r="E18355">
        <v>1</v>
      </c>
      <c r="F18355" s="2">
        <v>22034.43</v>
      </c>
      <c r="G18355" s="3">
        <v>45432</v>
      </c>
      <c r="H18355" s="3">
        <v>220.3443</v>
      </c>
      <c r="I18355" s="3">
        <v>1035.6182100000001</v>
      </c>
      <c r="J18355" s="3">
        <v>23290.392510000001</v>
      </c>
      <c r="K18355" s="3">
        <v>35831.373092307695</v>
      </c>
      <c r="L18355" s="4">
        <v>0.35</v>
      </c>
    </row>
    <row r="18356" spans="1:12" x14ac:dyDescent="0.35">
      <c r="A18356" s="1" t="s">
        <v>30825</v>
      </c>
      <c r="B18356" t="s">
        <v>27230</v>
      </c>
      <c r="C18356" t="s">
        <v>34</v>
      </c>
      <c r="D18356" t="s">
        <v>35</v>
      </c>
      <c r="E18356">
        <v>1</v>
      </c>
      <c r="F18356" s="2">
        <v>9842.58</v>
      </c>
      <c r="G18356" s="3">
        <v>20294</v>
      </c>
      <c r="H18356" s="3">
        <v>98.425799999999995</v>
      </c>
      <c r="I18356" s="3">
        <v>462.60126000000002</v>
      </c>
      <c r="J18356" s="3">
        <v>10403.60706</v>
      </c>
      <c r="K18356" s="3">
        <v>16005.549323076923</v>
      </c>
      <c r="L18356" s="4">
        <v>0.35</v>
      </c>
    </row>
    <row r="18357" spans="1:12" x14ac:dyDescent="0.35">
      <c r="A18357" s="1" t="s">
        <v>30826</v>
      </c>
      <c r="B18357" t="s">
        <v>30827</v>
      </c>
      <c r="C18357" t="s">
        <v>13</v>
      </c>
      <c r="D18357" t="s">
        <v>14</v>
      </c>
      <c r="E18357">
        <v>1</v>
      </c>
      <c r="F18357" s="2">
        <v>44.31</v>
      </c>
      <c r="G18357" s="3">
        <v>92</v>
      </c>
      <c r="H18357" s="3">
        <v>0.44310000000000005</v>
      </c>
      <c r="I18357" s="3">
        <v>2.08257</v>
      </c>
      <c r="J18357" s="3">
        <v>46.83567</v>
      </c>
      <c r="K18357" s="3">
        <v>72.054876923076918</v>
      </c>
      <c r="L18357" s="4">
        <v>0.35</v>
      </c>
    </row>
    <row r="18358" spans="1:12" x14ac:dyDescent="0.35">
      <c r="A18358" s="1" t="s">
        <v>30828</v>
      </c>
      <c r="B18358" t="s">
        <v>30829</v>
      </c>
      <c r="C18358" t="s">
        <v>34</v>
      </c>
      <c r="D18358" t="s">
        <v>35</v>
      </c>
      <c r="E18358">
        <v>1</v>
      </c>
      <c r="F18358" s="2">
        <v>72.48</v>
      </c>
      <c r="G18358" s="3">
        <v>150</v>
      </c>
      <c r="H18358" s="3">
        <v>0.7248</v>
      </c>
      <c r="I18358" s="3">
        <v>3.4065600000000003</v>
      </c>
      <c r="J18358" s="3">
        <v>76.611360000000005</v>
      </c>
      <c r="K18358" s="3">
        <v>117.86363076923077</v>
      </c>
      <c r="L18358" s="4">
        <v>0.34999999999999992</v>
      </c>
    </row>
    <row r="18359" spans="1:12" x14ac:dyDescent="0.35">
      <c r="A18359" s="1" t="s">
        <v>30830</v>
      </c>
      <c r="B18359" t="s">
        <v>30831</v>
      </c>
      <c r="C18359" t="s">
        <v>34</v>
      </c>
      <c r="D18359" t="s">
        <v>35</v>
      </c>
      <c r="E18359">
        <v>1</v>
      </c>
      <c r="F18359" s="2">
        <v>299.33</v>
      </c>
      <c r="G18359" s="3">
        <v>618</v>
      </c>
      <c r="H18359" s="3">
        <v>2.9933000000000001</v>
      </c>
      <c r="I18359" s="3">
        <v>14.06851</v>
      </c>
      <c r="J18359" s="3">
        <v>316.39180999999996</v>
      </c>
      <c r="K18359" s="3">
        <v>486.7566307692307</v>
      </c>
      <c r="L18359" s="4">
        <v>0.35</v>
      </c>
    </row>
    <row r="18360" spans="1:12" x14ac:dyDescent="0.35">
      <c r="A18360" s="1" t="s">
        <v>30832</v>
      </c>
      <c r="B18360" t="s">
        <v>30833</v>
      </c>
      <c r="C18360" t="s">
        <v>13</v>
      </c>
      <c r="D18360" t="s">
        <v>14</v>
      </c>
      <c r="E18360">
        <v>1</v>
      </c>
      <c r="F18360" s="2">
        <v>6.85</v>
      </c>
      <c r="G18360" s="3">
        <v>15</v>
      </c>
      <c r="H18360" s="3">
        <v>6.8499999999999991E-2</v>
      </c>
      <c r="I18360" s="3">
        <v>0.32194999999999996</v>
      </c>
      <c r="J18360" s="3">
        <v>7.2404500000000001</v>
      </c>
      <c r="K18360" s="3">
        <v>11.139153846153846</v>
      </c>
      <c r="L18360" s="4">
        <v>0.35</v>
      </c>
    </row>
    <row r="18361" spans="1:12" x14ac:dyDescent="0.35">
      <c r="A18361" s="1" t="s">
        <v>30834</v>
      </c>
      <c r="B18361" t="s">
        <v>23384</v>
      </c>
      <c r="C18361" t="s">
        <v>34</v>
      </c>
      <c r="D18361" t="s">
        <v>35</v>
      </c>
      <c r="E18361">
        <v>1</v>
      </c>
      <c r="F18361" s="2">
        <v>13849.11</v>
      </c>
      <c r="G18361" s="3">
        <v>28555</v>
      </c>
      <c r="H18361" s="3">
        <v>138.49110000000002</v>
      </c>
      <c r="I18361" s="3">
        <v>650.90817000000004</v>
      </c>
      <c r="J18361" s="3">
        <v>14638.50927</v>
      </c>
      <c r="K18361" s="3">
        <v>22520.783492307692</v>
      </c>
      <c r="L18361" s="4">
        <v>0.35</v>
      </c>
    </row>
    <row r="18362" spans="1:12" x14ac:dyDescent="0.35">
      <c r="A18362" s="1" t="s">
        <v>30835</v>
      </c>
      <c r="B18362" t="s">
        <v>30836</v>
      </c>
      <c r="C18362" t="s">
        <v>13</v>
      </c>
      <c r="D18362" t="s">
        <v>14</v>
      </c>
      <c r="E18362">
        <v>1</v>
      </c>
      <c r="F18362" s="2">
        <v>25.95</v>
      </c>
      <c r="G18362" s="3">
        <v>54</v>
      </c>
      <c r="H18362" s="3">
        <v>0.25950000000000001</v>
      </c>
      <c r="I18362" s="3">
        <v>1.2196499999999999</v>
      </c>
      <c r="J18362" s="3">
        <v>27.42915</v>
      </c>
      <c r="K18362" s="3">
        <v>42.198692307692305</v>
      </c>
      <c r="L18362" s="4">
        <v>0.35</v>
      </c>
    </row>
    <row r="18363" spans="1:12" x14ac:dyDescent="0.35">
      <c r="A18363" s="1" t="s">
        <v>30837</v>
      </c>
      <c r="B18363" t="s">
        <v>30838</v>
      </c>
      <c r="C18363" t="s">
        <v>34</v>
      </c>
      <c r="D18363" t="s">
        <v>35</v>
      </c>
      <c r="E18363">
        <v>1</v>
      </c>
      <c r="F18363" s="2">
        <v>99.08</v>
      </c>
      <c r="G18363" s="3">
        <v>205</v>
      </c>
      <c r="H18363" s="3">
        <v>0.99080000000000001</v>
      </c>
      <c r="I18363" s="3">
        <v>4.6567600000000002</v>
      </c>
      <c r="J18363" s="3">
        <v>104.72756</v>
      </c>
      <c r="K18363" s="3">
        <v>161.11932307692305</v>
      </c>
      <c r="L18363" s="4">
        <v>0.34999999999999992</v>
      </c>
    </row>
    <row r="18364" spans="1:12" x14ac:dyDescent="0.35">
      <c r="A18364" s="1" t="s">
        <v>30839</v>
      </c>
      <c r="B18364" t="s">
        <v>30840</v>
      </c>
      <c r="C18364" t="s">
        <v>34</v>
      </c>
      <c r="D18364" t="s">
        <v>35</v>
      </c>
      <c r="E18364">
        <v>1</v>
      </c>
      <c r="F18364" s="2">
        <v>150.77000000000001</v>
      </c>
      <c r="G18364" s="3">
        <v>311</v>
      </c>
      <c r="H18364" s="3">
        <v>1.5077</v>
      </c>
      <c r="I18364" s="3">
        <v>7.0861900000000002</v>
      </c>
      <c r="J18364" s="3">
        <v>159.36389</v>
      </c>
      <c r="K18364" s="3">
        <v>245.17521538461537</v>
      </c>
      <c r="L18364" s="4">
        <v>0.35</v>
      </c>
    </row>
    <row r="18365" spans="1:12" x14ac:dyDescent="0.35">
      <c r="A18365" s="1" t="s">
        <v>30841</v>
      </c>
      <c r="B18365" t="s">
        <v>28654</v>
      </c>
      <c r="C18365" t="s">
        <v>34</v>
      </c>
      <c r="D18365" t="s">
        <v>35</v>
      </c>
      <c r="E18365">
        <v>1</v>
      </c>
      <c r="F18365" s="2">
        <v>32.340000000000003</v>
      </c>
      <c r="G18365" s="3">
        <v>67</v>
      </c>
      <c r="H18365" s="3">
        <v>0.32340000000000002</v>
      </c>
      <c r="I18365" s="3">
        <v>1.5199800000000001</v>
      </c>
      <c r="J18365" s="3">
        <v>34.18338</v>
      </c>
      <c r="K18365" s="3">
        <v>52.589815384615385</v>
      </c>
      <c r="L18365" s="4">
        <v>0.35000000000000003</v>
      </c>
    </row>
    <row r="18366" spans="1:12" x14ac:dyDescent="0.35">
      <c r="A18366" s="1" t="s">
        <v>30842</v>
      </c>
      <c r="B18366" t="s">
        <v>8448</v>
      </c>
      <c r="C18366" t="s">
        <v>34</v>
      </c>
      <c r="D18366" t="s">
        <v>35</v>
      </c>
      <c r="E18366">
        <v>1</v>
      </c>
      <c r="F18366" s="2">
        <v>249.61</v>
      </c>
      <c r="G18366" s="3">
        <v>515</v>
      </c>
      <c r="H18366" s="3">
        <v>2.4961000000000002</v>
      </c>
      <c r="I18366" s="3">
        <v>11.731670000000001</v>
      </c>
      <c r="J18366" s="3">
        <v>263.83777000000003</v>
      </c>
      <c r="K18366" s="3">
        <v>405.90426153846158</v>
      </c>
      <c r="L18366" s="4">
        <v>0.35</v>
      </c>
    </row>
    <row r="18367" spans="1:12" x14ac:dyDescent="0.35">
      <c r="A18367" s="1" t="s">
        <v>30843</v>
      </c>
      <c r="B18367" t="s">
        <v>30844</v>
      </c>
      <c r="C18367" t="s">
        <v>34</v>
      </c>
      <c r="D18367" t="s">
        <v>35</v>
      </c>
      <c r="E18367">
        <v>1</v>
      </c>
      <c r="F18367" s="2">
        <v>32.58</v>
      </c>
      <c r="G18367" s="3">
        <v>68</v>
      </c>
      <c r="H18367" s="3">
        <v>0.32579999999999998</v>
      </c>
      <c r="I18367" s="3">
        <v>1.5312599999999998</v>
      </c>
      <c r="J18367" s="3">
        <v>34.437060000000002</v>
      </c>
      <c r="K18367" s="3">
        <v>52.98009230769231</v>
      </c>
      <c r="L18367" s="4">
        <v>0.35</v>
      </c>
    </row>
    <row r="18368" spans="1:12" x14ac:dyDescent="0.35">
      <c r="A18368" s="1" t="s">
        <v>30845</v>
      </c>
      <c r="B18368" t="s">
        <v>30846</v>
      </c>
      <c r="C18368" t="s">
        <v>13</v>
      </c>
      <c r="D18368" t="s">
        <v>14</v>
      </c>
      <c r="E18368">
        <v>1</v>
      </c>
      <c r="F18368" s="2">
        <v>38.880000000000003</v>
      </c>
      <c r="G18368" s="3">
        <v>81</v>
      </c>
      <c r="H18368" s="3">
        <v>0.38880000000000003</v>
      </c>
      <c r="I18368" s="3">
        <v>1.8273600000000001</v>
      </c>
      <c r="J18368" s="3">
        <v>41.096160000000005</v>
      </c>
      <c r="K18368" s="3">
        <v>63.224861538461546</v>
      </c>
      <c r="L18368" s="4">
        <v>0.35000000000000003</v>
      </c>
    </row>
    <row r="18369" spans="1:12" x14ac:dyDescent="0.35">
      <c r="A18369" s="1" t="s">
        <v>30847</v>
      </c>
      <c r="B18369" t="s">
        <v>30848</v>
      </c>
      <c r="C18369" t="s">
        <v>34</v>
      </c>
      <c r="D18369" t="s">
        <v>35</v>
      </c>
      <c r="E18369">
        <v>1</v>
      </c>
      <c r="F18369" s="2">
        <v>367.38</v>
      </c>
      <c r="G18369" s="3">
        <v>758</v>
      </c>
      <c r="H18369" s="3">
        <v>3.6738</v>
      </c>
      <c r="I18369" s="3">
        <v>17.266860000000001</v>
      </c>
      <c r="J18369" s="3">
        <v>388.32066000000003</v>
      </c>
      <c r="K18369" s="3">
        <v>597.41640000000007</v>
      </c>
      <c r="L18369" s="4">
        <v>0.35000000000000003</v>
      </c>
    </row>
    <row r="18370" spans="1:12" x14ac:dyDescent="0.35">
      <c r="A18370" s="1" t="s">
        <v>30849</v>
      </c>
      <c r="B18370" t="s">
        <v>30850</v>
      </c>
      <c r="C18370" t="s">
        <v>34</v>
      </c>
      <c r="D18370" t="s">
        <v>35</v>
      </c>
      <c r="E18370">
        <v>1</v>
      </c>
      <c r="F18370" s="2">
        <v>12.63</v>
      </c>
      <c r="G18370" s="3">
        <v>27</v>
      </c>
      <c r="H18370" s="3">
        <v>0.12630000000000002</v>
      </c>
      <c r="I18370" s="3">
        <v>0.59361000000000008</v>
      </c>
      <c r="J18370" s="3">
        <v>13.349910000000001</v>
      </c>
      <c r="K18370" s="3">
        <v>20.538323076923078</v>
      </c>
      <c r="L18370" s="4">
        <v>0.35</v>
      </c>
    </row>
    <row r="18371" spans="1:12" x14ac:dyDescent="0.35">
      <c r="A18371" s="1" t="s">
        <v>30851</v>
      </c>
      <c r="B18371" t="s">
        <v>30852</v>
      </c>
      <c r="C18371" t="s">
        <v>34</v>
      </c>
      <c r="D18371" t="s">
        <v>35</v>
      </c>
      <c r="E18371">
        <v>1</v>
      </c>
      <c r="F18371" s="2">
        <v>393.36</v>
      </c>
      <c r="G18371" s="3">
        <v>812</v>
      </c>
      <c r="H18371" s="3">
        <v>3.9336000000000002</v>
      </c>
      <c r="I18371" s="3">
        <v>18.487919999999999</v>
      </c>
      <c r="J18371" s="3">
        <v>415.78152</v>
      </c>
      <c r="K18371" s="3">
        <v>639.66387692307694</v>
      </c>
      <c r="L18371" s="4">
        <v>0.35000000000000003</v>
      </c>
    </row>
    <row r="18372" spans="1:12" x14ac:dyDescent="0.35">
      <c r="A18372" s="1" t="s">
        <v>30853</v>
      </c>
      <c r="B18372" t="s">
        <v>30854</v>
      </c>
      <c r="C18372" t="s">
        <v>34</v>
      </c>
      <c r="D18372" t="s">
        <v>35</v>
      </c>
      <c r="E18372">
        <v>1</v>
      </c>
      <c r="F18372" s="2">
        <v>45.88</v>
      </c>
      <c r="G18372" s="3">
        <v>95</v>
      </c>
      <c r="H18372" s="3">
        <v>0.45880000000000004</v>
      </c>
      <c r="I18372" s="3">
        <v>2.1563600000000003</v>
      </c>
      <c r="J18372" s="3">
        <v>48.495159999999998</v>
      </c>
      <c r="K18372" s="3">
        <v>74.607938461538453</v>
      </c>
      <c r="L18372" s="4">
        <v>0.34999999999999992</v>
      </c>
    </row>
    <row r="18373" spans="1:12" x14ac:dyDescent="0.35">
      <c r="A18373" s="1" t="s">
        <v>30855</v>
      </c>
      <c r="B18373" t="s">
        <v>30856</v>
      </c>
      <c r="C18373" t="s">
        <v>34</v>
      </c>
      <c r="D18373" t="s">
        <v>35</v>
      </c>
      <c r="E18373">
        <v>1</v>
      </c>
      <c r="F18373" s="2">
        <v>347.12</v>
      </c>
      <c r="G18373" s="3">
        <v>716</v>
      </c>
      <c r="H18373" s="3">
        <v>3.4712000000000001</v>
      </c>
      <c r="I18373" s="3">
        <v>16.314640000000001</v>
      </c>
      <c r="J18373" s="3">
        <v>366.90584000000001</v>
      </c>
      <c r="K18373" s="3">
        <v>564.47052307692309</v>
      </c>
      <c r="L18373" s="4">
        <v>0.35</v>
      </c>
    </row>
    <row r="18374" spans="1:12" x14ac:dyDescent="0.35">
      <c r="A18374" s="1" t="s">
        <v>30857</v>
      </c>
      <c r="B18374" t="s">
        <v>30858</v>
      </c>
      <c r="C18374" t="s">
        <v>13</v>
      </c>
      <c r="D18374" t="s">
        <v>14</v>
      </c>
      <c r="E18374">
        <v>1</v>
      </c>
      <c r="F18374" s="2">
        <v>88.56</v>
      </c>
      <c r="G18374" s="3">
        <v>183</v>
      </c>
      <c r="H18374" s="3">
        <v>0.88560000000000005</v>
      </c>
      <c r="I18374" s="3">
        <v>4.1623200000000002</v>
      </c>
      <c r="J18374" s="3">
        <v>93.607919999999993</v>
      </c>
      <c r="K18374" s="3">
        <v>144.0121846153846</v>
      </c>
      <c r="L18374" s="4">
        <v>0.35</v>
      </c>
    </row>
    <row r="18375" spans="1:12" x14ac:dyDescent="0.35">
      <c r="A18375" s="1">
        <v>4613</v>
      </c>
      <c r="B18375" t="s">
        <v>30859</v>
      </c>
      <c r="C18375" t="s">
        <v>34</v>
      </c>
      <c r="D18375" t="s">
        <v>35</v>
      </c>
      <c r="E18375">
        <v>1</v>
      </c>
      <c r="F18375" s="2">
        <v>36.270000000000003</v>
      </c>
      <c r="G18375" s="3">
        <v>75</v>
      </c>
      <c r="H18375" s="3">
        <v>0.36270000000000002</v>
      </c>
      <c r="I18375" s="3">
        <v>1.7046900000000003</v>
      </c>
      <c r="J18375" s="3">
        <v>38.337389999999999</v>
      </c>
      <c r="K18375" s="3">
        <v>58.980599999999995</v>
      </c>
      <c r="L18375" s="4">
        <v>0.35</v>
      </c>
    </row>
    <row r="18376" spans="1:12" x14ac:dyDescent="0.35">
      <c r="A18376" s="1" t="s">
        <v>30860</v>
      </c>
      <c r="B18376" t="s">
        <v>30861</v>
      </c>
      <c r="C18376" t="s">
        <v>34</v>
      </c>
      <c r="D18376" t="s">
        <v>35</v>
      </c>
      <c r="E18376">
        <v>1</v>
      </c>
      <c r="F18376" s="2">
        <v>210.8</v>
      </c>
      <c r="G18376" s="3">
        <v>435</v>
      </c>
      <c r="H18376" s="3">
        <v>2.1080000000000001</v>
      </c>
      <c r="I18376" s="3">
        <v>9.9076000000000004</v>
      </c>
      <c r="J18376" s="3">
        <v>222.81560000000002</v>
      </c>
      <c r="K18376" s="3">
        <v>342.79323076923077</v>
      </c>
      <c r="L18376" s="4">
        <v>0.35</v>
      </c>
    </row>
    <row r="18377" spans="1:12" x14ac:dyDescent="0.35">
      <c r="A18377" s="1" t="s">
        <v>30862</v>
      </c>
      <c r="B18377" t="s">
        <v>30863</v>
      </c>
      <c r="C18377" t="s">
        <v>34</v>
      </c>
      <c r="D18377" t="s">
        <v>35</v>
      </c>
      <c r="E18377">
        <v>1</v>
      </c>
      <c r="F18377" s="2">
        <v>85.78</v>
      </c>
      <c r="G18377" s="3">
        <v>177</v>
      </c>
      <c r="H18377" s="3">
        <v>0.85780000000000001</v>
      </c>
      <c r="I18377" s="3">
        <v>4.0316600000000005</v>
      </c>
      <c r="J18377" s="3">
        <v>90.669460000000001</v>
      </c>
      <c r="K18377" s="3">
        <v>139.49147692307693</v>
      </c>
      <c r="L18377" s="4">
        <v>0.35000000000000003</v>
      </c>
    </row>
    <row r="18378" spans="1:12" x14ac:dyDescent="0.35">
      <c r="A18378" s="1" t="s">
        <v>30864</v>
      </c>
      <c r="B18378" t="s">
        <v>30865</v>
      </c>
      <c r="C18378" t="s">
        <v>34</v>
      </c>
      <c r="D18378" t="s">
        <v>35</v>
      </c>
      <c r="E18378">
        <v>1</v>
      </c>
      <c r="F18378" s="2">
        <v>20.61</v>
      </c>
      <c r="G18378" s="3">
        <v>43</v>
      </c>
      <c r="H18378" s="3">
        <v>0.20610000000000001</v>
      </c>
      <c r="I18378" s="3">
        <v>0.96867000000000003</v>
      </c>
      <c r="J18378" s="3">
        <v>21.784769999999998</v>
      </c>
      <c r="K18378" s="3">
        <v>33.515030769230762</v>
      </c>
      <c r="L18378" s="4">
        <v>0.34999999999999992</v>
      </c>
    </row>
    <row r="18379" spans="1:12" x14ac:dyDescent="0.35">
      <c r="A18379" s="1" t="s">
        <v>30866</v>
      </c>
      <c r="B18379" t="s">
        <v>30867</v>
      </c>
      <c r="C18379" t="s">
        <v>34</v>
      </c>
      <c r="D18379" t="s">
        <v>35</v>
      </c>
      <c r="E18379">
        <v>1</v>
      </c>
      <c r="F18379" s="2">
        <v>325.81</v>
      </c>
      <c r="G18379" s="3">
        <v>672</v>
      </c>
      <c r="H18379" s="3">
        <v>3.2581000000000002</v>
      </c>
      <c r="I18379" s="3">
        <v>15.31307</v>
      </c>
      <c r="J18379" s="3">
        <v>344.38117</v>
      </c>
      <c r="K18379" s="3">
        <v>529.81718461538458</v>
      </c>
      <c r="L18379" s="4">
        <v>0.35</v>
      </c>
    </row>
    <row r="18380" spans="1:12" x14ac:dyDescent="0.35">
      <c r="A18380" s="1" t="s">
        <v>30868</v>
      </c>
      <c r="B18380" t="s">
        <v>30869</v>
      </c>
      <c r="C18380" t="s">
        <v>34</v>
      </c>
      <c r="D18380" t="s">
        <v>35</v>
      </c>
      <c r="E18380">
        <v>1</v>
      </c>
      <c r="F18380" s="2">
        <v>41.23</v>
      </c>
      <c r="G18380" s="3">
        <v>86</v>
      </c>
      <c r="H18380" s="3">
        <v>0.4123</v>
      </c>
      <c r="I18380" s="3">
        <v>1.9378099999999998</v>
      </c>
      <c r="J18380" s="3">
        <v>43.580109999999998</v>
      </c>
      <c r="K18380" s="3">
        <v>67.046323076923073</v>
      </c>
      <c r="L18380" s="4">
        <v>0.35</v>
      </c>
    </row>
    <row r="18381" spans="1:12" x14ac:dyDescent="0.35">
      <c r="A18381" s="1" t="s">
        <v>30870</v>
      </c>
      <c r="B18381" t="s">
        <v>30871</v>
      </c>
      <c r="C18381" t="s">
        <v>34</v>
      </c>
      <c r="D18381" t="s">
        <v>35</v>
      </c>
      <c r="E18381">
        <v>1</v>
      </c>
      <c r="F18381" s="2">
        <v>39.229999999999997</v>
      </c>
      <c r="G18381" s="3">
        <v>81</v>
      </c>
      <c r="H18381" s="3">
        <v>0.39229999999999998</v>
      </c>
      <c r="I18381" s="3">
        <v>1.8438099999999999</v>
      </c>
      <c r="J18381" s="3">
        <v>41.466109999999993</v>
      </c>
      <c r="K18381" s="3">
        <v>63.794015384615371</v>
      </c>
      <c r="L18381" s="4">
        <v>0.35</v>
      </c>
    </row>
    <row r="18382" spans="1:12" x14ac:dyDescent="0.35">
      <c r="A18382" s="1" t="s">
        <v>30872</v>
      </c>
      <c r="B18382" t="s">
        <v>28728</v>
      </c>
      <c r="C18382" t="s">
        <v>34</v>
      </c>
      <c r="D18382" t="s">
        <v>35</v>
      </c>
      <c r="E18382">
        <v>1</v>
      </c>
      <c r="F18382" s="2">
        <v>33.97</v>
      </c>
      <c r="G18382" s="3">
        <v>71</v>
      </c>
      <c r="H18382" s="3">
        <v>0.3397</v>
      </c>
      <c r="I18382" s="3">
        <v>1.59659</v>
      </c>
      <c r="J18382" s="3">
        <v>35.906289999999998</v>
      </c>
      <c r="K18382" s="3">
        <v>55.24044615384615</v>
      </c>
      <c r="L18382" s="4">
        <v>0.35</v>
      </c>
    </row>
    <row r="18383" spans="1:12" x14ac:dyDescent="0.35">
      <c r="A18383" s="1" t="s">
        <v>30873</v>
      </c>
      <c r="B18383" t="s">
        <v>30874</v>
      </c>
      <c r="C18383" t="s">
        <v>13</v>
      </c>
      <c r="D18383" t="s">
        <v>14</v>
      </c>
      <c r="E18383">
        <v>1</v>
      </c>
      <c r="F18383" s="2">
        <v>74.400000000000006</v>
      </c>
      <c r="G18383" s="3">
        <v>154</v>
      </c>
      <c r="H18383" s="3">
        <v>0.74400000000000011</v>
      </c>
      <c r="I18383" s="3">
        <v>3.4968000000000004</v>
      </c>
      <c r="J18383" s="3">
        <v>78.640800000000013</v>
      </c>
      <c r="K18383" s="3">
        <v>120.98584615384617</v>
      </c>
      <c r="L18383" s="4">
        <v>0.35</v>
      </c>
    </row>
    <row r="18384" spans="1:12" x14ac:dyDescent="0.35">
      <c r="A18384" s="1" t="s">
        <v>30875</v>
      </c>
      <c r="B18384" t="s">
        <v>30876</v>
      </c>
      <c r="C18384" t="s">
        <v>34</v>
      </c>
      <c r="D18384" t="s">
        <v>35</v>
      </c>
      <c r="E18384">
        <v>1</v>
      </c>
      <c r="F18384" s="2">
        <v>756.8</v>
      </c>
      <c r="G18384" s="3">
        <v>1561</v>
      </c>
      <c r="H18384" s="3">
        <v>7.5679999999999996</v>
      </c>
      <c r="I18384" s="3">
        <v>35.569600000000001</v>
      </c>
      <c r="J18384" s="3">
        <v>799.93759999999997</v>
      </c>
      <c r="K18384" s="3">
        <v>1230.6732307692307</v>
      </c>
      <c r="L18384" s="4">
        <v>0.35</v>
      </c>
    </row>
    <row r="18385" spans="1:12" x14ac:dyDescent="0.35">
      <c r="A18385" s="1" t="s">
        <v>30877</v>
      </c>
      <c r="B18385" t="s">
        <v>30878</v>
      </c>
      <c r="C18385" t="s">
        <v>34</v>
      </c>
      <c r="D18385" t="s">
        <v>35</v>
      </c>
      <c r="E18385">
        <v>1</v>
      </c>
      <c r="F18385" s="2">
        <v>8.91</v>
      </c>
      <c r="G18385" s="3">
        <v>19</v>
      </c>
      <c r="H18385" s="3">
        <v>8.9099999999999999E-2</v>
      </c>
      <c r="I18385" s="3">
        <v>0.41877000000000003</v>
      </c>
      <c r="J18385" s="3">
        <v>9.4178700000000006</v>
      </c>
      <c r="K18385" s="3">
        <v>14.489030769230769</v>
      </c>
      <c r="L18385" s="4">
        <v>0.35</v>
      </c>
    </row>
    <row r="18386" spans="1:12" x14ac:dyDescent="0.35">
      <c r="A18386" s="1" t="s">
        <v>30879</v>
      </c>
      <c r="B18386" t="s">
        <v>30880</v>
      </c>
      <c r="C18386" t="s">
        <v>34</v>
      </c>
      <c r="D18386" t="s">
        <v>35</v>
      </c>
      <c r="E18386">
        <v>1</v>
      </c>
      <c r="F18386" s="2">
        <v>232.08</v>
      </c>
      <c r="G18386" s="3">
        <v>479</v>
      </c>
      <c r="H18386" s="3">
        <v>2.3208000000000002</v>
      </c>
      <c r="I18386" s="3">
        <v>10.907760000000001</v>
      </c>
      <c r="J18386" s="3">
        <v>245.30856</v>
      </c>
      <c r="K18386" s="3">
        <v>377.39778461538458</v>
      </c>
      <c r="L18386" s="4">
        <v>0.34999999999999992</v>
      </c>
    </row>
    <row r="18387" spans="1:12" x14ac:dyDescent="0.35">
      <c r="A18387" s="1">
        <v>40546</v>
      </c>
      <c r="B18387" t="s">
        <v>30881</v>
      </c>
      <c r="C18387" t="s">
        <v>34</v>
      </c>
      <c r="D18387" t="s">
        <v>35</v>
      </c>
      <c r="E18387">
        <v>1</v>
      </c>
      <c r="F18387" s="2">
        <v>45.36</v>
      </c>
      <c r="G18387" s="3">
        <v>94</v>
      </c>
      <c r="H18387" s="3">
        <v>0.4536</v>
      </c>
      <c r="I18387" s="3">
        <v>2.13192</v>
      </c>
      <c r="J18387" s="3">
        <v>47.945520000000002</v>
      </c>
      <c r="K18387" s="3">
        <v>73.762338461538462</v>
      </c>
      <c r="L18387" s="4">
        <v>0.35</v>
      </c>
    </row>
    <row r="18388" spans="1:12" x14ac:dyDescent="0.35">
      <c r="A18388" s="1" t="s">
        <v>30882</v>
      </c>
      <c r="B18388" t="s">
        <v>30883</v>
      </c>
      <c r="C18388" t="s">
        <v>13</v>
      </c>
      <c r="D18388" t="s">
        <v>14</v>
      </c>
      <c r="E18388">
        <v>1</v>
      </c>
      <c r="F18388" s="2">
        <v>464.84</v>
      </c>
      <c r="G18388" s="3">
        <v>959</v>
      </c>
      <c r="H18388" s="3">
        <v>4.6483999999999996</v>
      </c>
      <c r="I18388" s="3">
        <v>21.847479999999997</v>
      </c>
      <c r="J18388" s="3">
        <v>491.33587999999997</v>
      </c>
      <c r="K18388" s="3">
        <v>755.90135384615382</v>
      </c>
      <c r="L18388" s="4">
        <v>0.35000000000000003</v>
      </c>
    </row>
    <row r="18389" spans="1:12" x14ac:dyDescent="0.35">
      <c r="A18389" s="1" t="s">
        <v>30884</v>
      </c>
      <c r="B18389" t="s">
        <v>30885</v>
      </c>
      <c r="C18389" t="s">
        <v>13</v>
      </c>
      <c r="D18389" t="s">
        <v>14</v>
      </c>
      <c r="E18389">
        <v>1</v>
      </c>
      <c r="F18389" s="2">
        <v>49.52</v>
      </c>
      <c r="G18389" s="3">
        <v>103</v>
      </c>
      <c r="H18389" s="3">
        <v>0.49520000000000003</v>
      </c>
      <c r="I18389" s="3">
        <v>2.3274400000000002</v>
      </c>
      <c r="J18389" s="3">
        <v>52.342640000000003</v>
      </c>
      <c r="K18389" s="3">
        <v>80.527138461538456</v>
      </c>
      <c r="L18389" s="4">
        <v>0.34999999999999992</v>
      </c>
    </row>
    <row r="18390" spans="1:12" x14ac:dyDescent="0.35">
      <c r="A18390" s="1" t="s">
        <v>30886</v>
      </c>
      <c r="B18390" t="s">
        <v>28895</v>
      </c>
      <c r="C18390" t="s">
        <v>34</v>
      </c>
      <c r="D18390" t="s">
        <v>35</v>
      </c>
      <c r="E18390">
        <v>1</v>
      </c>
      <c r="F18390" s="2">
        <v>79.13</v>
      </c>
      <c r="G18390" s="3">
        <v>164</v>
      </c>
      <c r="H18390" s="3">
        <v>0.7913</v>
      </c>
      <c r="I18390" s="3">
        <v>3.7191099999999997</v>
      </c>
      <c r="J18390" s="3">
        <v>83.640410000000003</v>
      </c>
      <c r="K18390" s="3">
        <v>128.67755384615384</v>
      </c>
      <c r="L18390" s="4">
        <v>0.35</v>
      </c>
    </row>
    <row r="18391" spans="1:12" x14ac:dyDescent="0.35">
      <c r="A18391" s="1" t="s">
        <v>30887</v>
      </c>
      <c r="B18391" t="s">
        <v>30888</v>
      </c>
      <c r="C18391" t="s">
        <v>13</v>
      </c>
      <c r="D18391" t="s">
        <v>14</v>
      </c>
      <c r="E18391">
        <v>1</v>
      </c>
      <c r="F18391" s="2">
        <v>72.78</v>
      </c>
      <c r="G18391" s="3">
        <v>151</v>
      </c>
      <c r="H18391" s="3">
        <v>0.7278</v>
      </c>
      <c r="I18391" s="3">
        <v>3.4206600000000003</v>
      </c>
      <c r="J18391" s="3">
        <v>76.928460000000001</v>
      </c>
      <c r="K18391" s="3">
        <v>118.35147692307692</v>
      </c>
      <c r="L18391" s="4">
        <v>0.35</v>
      </c>
    </row>
    <row r="18392" spans="1:12" x14ac:dyDescent="0.35">
      <c r="A18392" s="1" t="s">
        <v>30889</v>
      </c>
      <c r="B18392" t="s">
        <v>30890</v>
      </c>
      <c r="C18392" t="s">
        <v>34</v>
      </c>
      <c r="D18392" t="s">
        <v>35</v>
      </c>
      <c r="E18392">
        <v>1</v>
      </c>
      <c r="F18392" s="2">
        <v>3783.73</v>
      </c>
      <c r="G18392" s="3">
        <v>7802</v>
      </c>
      <c r="H18392" s="3">
        <v>37.837299999999999</v>
      </c>
      <c r="I18392" s="3">
        <v>177.83530999999999</v>
      </c>
      <c r="J18392" s="3">
        <v>3999.4026100000001</v>
      </c>
      <c r="K18392" s="3">
        <v>6152.927092307692</v>
      </c>
      <c r="L18392" s="4">
        <v>0.34999999999999992</v>
      </c>
    </row>
    <row r="18393" spans="1:12" x14ac:dyDescent="0.35">
      <c r="A18393" s="1" t="s">
        <v>30891</v>
      </c>
      <c r="B18393" t="s">
        <v>6138</v>
      </c>
      <c r="C18393" t="s">
        <v>34</v>
      </c>
      <c r="D18393" t="s">
        <v>35</v>
      </c>
      <c r="E18393">
        <v>1</v>
      </c>
      <c r="F18393" s="2">
        <v>169.85</v>
      </c>
      <c r="G18393" s="3">
        <v>351</v>
      </c>
      <c r="H18393" s="3">
        <v>1.6984999999999999</v>
      </c>
      <c r="I18393" s="3">
        <v>7.9829499999999998</v>
      </c>
      <c r="J18393" s="3">
        <v>179.53144999999998</v>
      </c>
      <c r="K18393" s="3">
        <v>276.20223076923071</v>
      </c>
      <c r="L18393" s="4">
        <v>0.34999999999999992</v>
      </c>
    </row>
    <row r="18394" spans="1:12" x14ac:dyDescent="0.35">
      <c r="A18394" s="1" t="s">
        <v>30892</v>
      </c>
      <c r="B18394" t="s">
        <v>30893</v>
      </c>
      <c r="C18394" t="s">
        <v>34</v>
      </c>
      <c r="D18394" t="s">
        <v>35</v>
      </c>
      <c r="E18394">
        <v>1</v>
      </c>
      <c r="F18394" s="2">
        <v>12.63</v>
      </c>
      <c r="G18394" s="3">
        <v>27</v>
      </c>
      <c r="H18394" s="3">
        <v>0.12630000000000002</v>
      </c>
      <c r="I18394" s="3">
        <v>0.59361000000000008</v>
      </c>
      <c r="J18394" s="3">
        <v>13.349910000000001</v>
      </c>
      <c r="K18394" s="3">
        <v>20.538323076923078</v>
      </c>
      <c r="L18394" s="4">
        <v>0.35</v>
      </c>
    </row>
    <row r="18395" spans="1:12" x14ac:dyDescent="0.35">
      <c r="A18395" s="1" t="s">
        <v>30894</v>
      </c>
      <c r="B18395" t="s">
        <v>30895</v>
      </c>
      <c r="C18395" t="s">
        <v>34</v>
      </c>
      <c r="D18395" t="s">
        <v>35</v>
      </c>
      <c r="E18395">
        <v>1</v>
      </c>
      <c r="F18395" s="2">
        <v>242.72</v>
      </c>
      <c r="G18395" s="3">
        <v>501</v>
      </c>
      <c r="H18395" s="3">
        <v>2.4272</v>
      </c>
      <c r="I18395" s="3">
        <v>11.40784</v>
      </c>
      <c r="J18395" s="3">
        <v>256.55504000000002</v>
      </c>
      <c r="K18395" s="3">
        <v>394.70006153846157</v>
      </c>
      <c r="L18395" s="4">
        <v>0.35</v>
      </c>
    </row>
    <row r="18396" spans="1:12" x14ac:dyDescent="0.35">
      <c r="A18396" s="1" t="s">
        <v>30896</v>
      </c>
      <c r="B18396" t="s">
        <v>28236</v>
      </c>
      <c r="C18396" t="s">
        <v>34</v>
      </c>
      <c r="D18396" t="s">
        <v>35</v>
      </c>
      <c r="E18396">
        <v>1</v>
      </c>
      <c r="F18396" s="2">
        <v>13145.22</v>
      </c>
      <c r="G18396" s="3">
        <v>27104</v>
      </c>
      <c r="H18396" s="3">
        <v>131.4522</v>
      </c>
      <c r="I18396" s="3">
        <v>617.82533999999998</v>
      </c>
      <c r="J18396" s="3">
        <v>13894.497539999998</v>
      </c>
      <c r="K18396" s="3">
        <v>21376.150061538458</v>
      </c>
      <c r="L18396" s="4">
        <v>0.34999999999999992</v>
      </c>
    </row>
    <row r="18397" spans="1:12" x14ac:dyDescent="0.35">
      <c r="A18397" s="1" t="s">
        <v>30897</v>
      </c>
      <c r="B18397" t="s">
        <v>30898</v>
      </c>
      <c r="C18397" t="s">
        <v>13</v>
      </c>
      <c r="D18397" t="s">
        <v>14</v>
      </c>
      <c r="E18397">
        <v>1</v>
      </c>
      <c r="F18397" s="2">
        <v>2130.66</v>
      </c>
      <c r="G18397" s="3">
        <v>4394</v>
      </c>
      <c r="H18397" s="3">
        <v>21.3066</v>
      </c>
      <c r="I18397" s="3">
        <v>100.14102</v>
      </c>
      <c r="J18397" s="3">
        <v>2252.1076199999998</v>
      </c>
      <c r="K18397" s="3">
        <v>3464.7809538461534</v>
      </c>
      <c r="L18397" s="4">
        <v>0.35</v>
      </c>
    </row>
    <row r="18398" spans="1:12" x14ac:dyDescent="0.35">
      <c r="A18398" s="1" t="s">
        <v>30899</v>
      </c>
      <c r="B18398" t="s">
        <v>30900</v>
      </c>
      <c r="C18398" t="s">
        <v>34</v>
      </c>
      <c r="D18398" t="s">
        <v>35</v>
      </c>
      <c r="E18398">
        <v>1</v>
      </c>
      <c r="F18398" s="2">
        <v>46.55</v>
      </c>
      <c r="G18398" s="3">
        <v>96</v>
      </c>
      <c r="H18398" s="3">
        <v>0.46549999999999997</v>
      </c>
      <c r="I18398" s="3">
        <v>2.1878500000000001</v>
      </c>
      <c r="J18398" s="3">
        <v>49.203349999999993</v>
      </c>
      <c r="K18398" s="3">
        <v>75.697461538461525</v>
      </c>
      <c r="L18398" s="4">
        <v>0.35</v>
      </c>
    </row>
    <row r="18399" spans="1:12" x14ac:dyDescent="0.35">
      <c r="A18399" s="1" t="s">
        <v>30901</v>
      </c>
      <c r="B18399" t="s">
        <v>30902</v>
      </c>
      <c r="C18399" t="s">
        <v>34</v>
      </c>
      <c r="D18399" t="s">
        <v>35</v>
      </c>
      <c r="E18399">
        <v>1</v>
      </c>
      <c r="F18399" s="2">
        <v>4511.3500000000004</v>
      </c>
      <c r="G18399" s="3">
        <v>9302</v>
      </c>
      <c r="H18399" s="3">
        <v>45.113500000000002</v>
      </c>
      <c r="I18399" s="3">
        <v>212.03345000000002</v>
      </c>
      <c r="J18399" s="3">
        <v>4768.4969500000007</v>
      </c>
      <c r="K18399" s="3">
        <v>7336.1491538461541</v>
      </c>
      <c r="L18399" s="4">
        <v>0.34999999999999992</v>
      </c>
    </row>
    <row r="18400" spans="1:12" x14ac:dyDescent="0.35">
      <c r="A18400" s="1" t="s">
        <v>30903</v>
      </c>
      <c r="B18400" t="s">
        <v>30904</v>
      </c>
      <c r="C18400" t="s">
        <v>34</v>
      </c>
      <c r="D18400" t="s">
        <v>35</v>
      </c>
      <c r="E18400">
        <v>1</v>
      </c>
      <c r="F18400" s="2">
        <v>377.43</v>
      </c>
      <c r="G18400" s="3">
        <v>779</v>
      </c>
      <c r="H18400" s="3">
        <v>3.7743000000000002</v>
      </c>
      <c r="I18400" s="3">
        <v>17.73921</v>
      </c>
      <c r="J18400" s="3">
        <v>398.94351</v>
      </c>
      <c r="K18400" s="3">
        <v>613.75924615384611</v>
      </c>
      <c r="L18400" s="4">
        <v>0.34999999999999992</v>
      </c>
    </row>
    <row r="18401" spans="1:12" x14ac:dyDescent="0.35">
      <c r="A18401" s="1" t="s">
        <v>30905</v>
      </c>
      <c r="B18401" t="s">
        <v>28993</v>
      </c>
      <c r="C18401" t="s">
        <v>34</v>
      </c>
      <c r="D18401" t="s">
        <v>35</v>
      </c>
      <c r="E18401">
        <v>1</v>
      </c>
      <c r="F18401" s="2">
        <v>75.08</v>
      </c>
      <c r="G18401" s="3">
        <v>155</v>
      </c>
      <c r="H18401" s="3">
        <v>0.75080000000000002</v>
      </c>
      <c r="I18401" s="3">
        <v>3.5287600000000001</v>
      </c>
      <c r="J18401" s="3">
        <v>79.359560000000002</v>
      </c>
      <c r="K18401" s="3">
        <v>122.09163076923076</v>
      </c>
      <c r="L18401" s="4">
        <v>0.34999999999999992</v>
      </c>
    </row>
    <row r="18402" spans="1:12" x14ac:dyDescent="0.35">
      <c r="A18402" s="1" t="s">
        <v>30906</v>
      </c>
      <c r="B18402" t="s">
        <v>30907</v>
      </c>
      <c r="C18402" t="s">
        <v>34</v>
      </c>
      <c r="D18402" t="s">
        <v>35</v>
      </c>
      <c r="E18402">
        <v>1</v>
      </c>
      <c r="F18402" s="2">
        <v>930.3</v>
      </c>
      <c r="G18402" s="3">
        <v>1919</v>
      </c>
      <c r="H18402" s="3">
        <v>9.302999999999999</v>
      </c>
      <c r="I18402" s="3">
        <v>43.7241</v>
      </c>
      <c r="J18402" s="3">
        <v>983.32709999999997</v>
      </c>
      <c r="K18402" s="3">
        <v>1512.810923076923</v>
      </c>
      <c r="L18402" s="4">
        <v>0.35</v>
      </c>
    </row>
    <row r="18403" spans="1:12" x14ac:dyDescent="0.35">
      <c r="A18403" s="1" t="s">
        <v>30908</v>
      </c>
      <c r="B18403" t="s">
        <v>30909</v>
      </c>
      <c r="C18403" t="s">
        <v>26</v>
      </c>
      <c r="D18403" t="s">
        <v>27</v>
      </c>
      <c r="E18403">
        <v>1</v>
      </c>
      <c r="F18403" s="2">
        <v>92.01</v>
      </c>
      <c r="G18403" s="3">
        <v>190</v>
      </c>
      <c r="H18403" s="3">
        <v>0.92010000000000003</v>
      </c>
      <c r="I18403" s="3">
        <v>4.3244699999999998</v>
      </c>
      <c r="J18403" s="3">
        <v>97.254570000000015</v>
      </c>
      <c r="K18403" s="3">
        <v>149.62241538461541</v>
      </c>
      <c r="L18403" s="4">
        <v>0.35</v>
      </c>
    </row>
    <row r="18404" spans="1:12" x14ac:dyDescent="0.35">
      <c r="A18404" s="1" t="s">
        <v>30910</v>
      </c>
      <c r="B18404" t="s">
        <v>30911</v>
      </c>
      <c r="C18404" t="s">
        <v>13</v>
      </c>
      <c r="D18404" t="s">
        <v>14</v>
      </c>
      <c r="E18404">
        <v>1</v>
      </c>
      <c r="F18404" s="2">
        <v>48.62</v>
      </c>
      <c r="G18404" s="3">
        <v>101</v>
      </c>
      <c r="H18404" s="3">
        <v>0.48619999999999997</v>
      </c>
      <c r="I18404" s="3">
        <v>2.2851399999999997</v>
      </c>
      <c r="J18404" s="3">
        <v>51.391339999999992</v>
      </c>
      <c r="K18404" s="3">
        <v>79.06359999999998</v>
      </c>
      <c r="L18404" s="4">
        <v>0.34999999999999992</v>
      </c>
    </row>
    <row r="18405" spans="1:12" x14ac:dyDescent="0.35">
      <c r="A18405" s="1" t="s">
        <v>30912</v>
      </c>
      <c r="B18405" t="s">
        <v>30913</v>
      </c>
      <c r="C18405" t="s">
        <v>34</v>
      </c>
      <c r="D18405" t="s">
        <v>35</v>
      </c>
      <c r="E18405">
        <v>1</v>
      </c>
      <c r="F18405" s="2">
        <v>1560.28</v>
      </c>
      <c r="G18405" s="3">
        <v>3218</v>
      </c>
      <c r="H18405" s="3">
        <v>15.6028</v>
      </c>
      <c r="I18405" s="3">
        <v>73.333159999999992</v>
      </c>
      <c r="J18405" s="3">
        <v>1649.2159599999998</v>
      </c>
      <c r="K18405" s="3">
        <v>2537.2553230769227</v>
      </c>
      <c r="L18405" s="4">
        <v>0.35</v>
      </c>
    </row>
    <row r="18406" spans="1:12" x14ac:dyDescent="0.35">
      <c r="A18406" s="1" t="s">
        <v>30914</v>
      </c>
      <c r="B18406" t="s">
        <v>30915</v>
      </c>
      <c r="C18406" t="s">
        <v>34</v>
      </c>
      <c r="D18406" t="s">
        <v>35</v>
      </c>
      <c r="E18406">
        <v>1</v>
      </c>
      <c r="F18406" s="2">
        <v>1.21</v>
      </c>
      <c r="G18406" s="3">
        <v>3</v>
      </c>
      <c r="H18406" s="3">
        <v>1.21E-2</v>
      </c>
      <c r="I18406" s="3">
        <v>5.6869999999999997E-2</v>
      </c>
      <c r="J18406" s="3">
        <v>1.2789699999999999</v>
      </c>
      <c r="K18406" s="3">
        <v>1.9676461538461536</v>
      </c>
      <c r="L18406" s="4">
        <v>0.34999999999999992</v>
      </c>
    </row>
    <row r="18407" spans="1:12" x14ac:dyDescent="0.35">
      <c r="A18407" s="1" t="s">
        <v>30916</v>
      </c>
      <c r="B18407" t="s">
        <v>28178</v>
      </c>
      <c r="C18407" t="s">
        <v>34</v>
      </c>
      <c r="D18407" t="s">
        <v>35</v>
      </c>
      <c r="E18407">
        <v>1</v>
      </c>
      <c r="F18407" s="2">
        <v>331.65</v>
      </c>
      <c r="G18407" s="3">
        <v>684</v>
      </c>
      <c r="H18407" s="3">
        <v>3.3165</v>
      </c>
      <c r="I18407" s="3">
        <v>15.587549999999998</v>
      </c>
      <c r="J18407" s="3">
        <v>350.55405000000002</v>
      </c>
      <c r="K18407" s="3">
        <v>539.31392307692306</v>
      </c>
      <c r="L18407" s="4">
        <v>0.34999999999999992</v>
      </c>
    </row>
    <row r="18408" spans="1:12" x14ac:dyDescent="0.35">
      <c r="A18408" s="1" t="s">
        <v>30917</v>
      </c>
      <c r="B18408" t="s">
        <v>30918</v>
      </c>
      <c r="C18408" t="s">
        <v>34</v>
      </c>
      <c r="D18408" t="s">
        <v>35</v>
      </c>
      <c r="E18408">
        <v>1</v>
      </c>
      <c r="F18408" s="2">
        <v>62.51</v>
      </c>
      <c r="G18408" s="3">
        <v>129</v>
      </c>
      <c r="H18408" s="3">
        <v>0.62509999999999999</v>
      </c>
      <c r="I18408" s="3">
        <v>2.93797</v>
      </c>
      <c r="J18408" s="3">
        <v>66.073070000000001</v>
      </c>
      <c r="K18408" s="3">
        <v>101.65087692307692</v>
      </c>
      <c r="L18408" s="4">
        <v>0.35</v>
      </c>
    </row>
    <row r="18409" spans="1:12" x14ac:dyDescent="0.35">
      <c r="A18409" s="1" t="s">
        <v>30919</v>
      </c>
      <c r="B18409" t="s">
        <v>30920</v>
      </c>
      <c r="C18409" t="s">
        <v>363</v>
      </c>
      <c r="D18409" t="s">
        <v>364</v>
      </c>
      <c r="E18409">
        <v>1</v>
      </c>
      <c r="F18409" s="2">
        <v>4573.9399999999996</v>
      </c>
      <c r="G18409" s="3">
        <v>9431</v>
      </c>
      <c r="H18409" s="3">
        <v>45.739399999999996</v>
      </c>
      <c r="I18409" s="3">
        <v>214.97517999999999</v>
      </c>
      <c r="J18409" s="3">
        <v>4834.6545800000004</v>
      </c>
      <c r="K18409" s="3">
        <v>7437.9301230769233</v>
      </c>
      <c r="L18409" s="4">
        <v>0.35</v>
      </c>
    </row>
    <row r="18410" spans="1:12" x14ac:dyDescent="0.35">
      <c r="A18410" s="1" t="s">
        <v>30921</v>
      </c>
      <c r="B18410" t="s">
        <v>30922</v>
      </c>
      <c r="C18410" t="s">
        <v>13</v>
      </c>
      <c r="D18410" t="s">
        <v>14</v>
      </c>
      <c r="E18410">
        <v>1</v>
      </c>
      <c r="F18410" s="2">
        <v>103.73</v>
      </c>
      <c r="G18410" s="3">
        <v>214</v>
      </c>
      <c r="H18410" s="3">
        <v>1.0373000000000001</v>
      </c>
      <c r="I18410" s="3">
        <v>4.8753099999999998</v>
      </c>
      <c r="J18410" s="3">
        <v>109.64261</v>
      </c>
      <c r="K18410" s="3">
        <v>168.68093846153846</v>
      </c>
      <c r="L18410" s="4">
        <v>0.35</v>
      </c>
    </row>
    <row r="18411" spans="1:12" x14ac:dyDescent="0.35">
      <c r="A18411" s="1" t="s">
        <v>30923</v>
      </c>
      <c r="B18411" t="s">
        <v>29966</v>
      </c>
      <c r="C18411" t="s">
        <v>34</v>
      </c>
      <c r="D18411" t="s">
        <v>35</v>
      </c>
      <c r="E18411">
        <v>1</v>
      </c>
      <c r="F18411" s="2">
        <v>29.26</v>
      </c>
      <c r="G18411" s="3">
        <v>61</v>
      </c>
      <c r="H18411" s="3">
        <v>0.29260000000000003</v>
      </c>
      <c r="I18411" s="3">
        <v>1.3752200000000001</v>
      </c>
      <c r="J18411" s="3">
        <v>30.927820000000001</v>
      </c>
      <c r="K18411" s="3">
        <v>47.58126153846154</v>
      </c>
      <c r="L18411" s="4">
        <v>0.35000000000000003</v>
      </c>
    </row>
    <row r="18412" spans="1:12" x14ac:dyDescent="0.35">
      <c r="A18412" s="1" t="s">
        <v>30924</v>
      </c>
      <c r="B18412" t="s">
        <v>28350</v>
      </c>
      <c r="C18412" t="s">
        <v>26</v>
      </c>
      <c r="D18412" t="s">
        <v>27</v>
      </c>
      <c r="E18412">
        <v>1</v>
      </c>
      <c r="F18412" s="2">
        <v>23.28</v>
      </c>
      <c r="G18412" s="3">
        <v>48</v>
      </c>
      <c r="H18412" s="3">
        <v>0.23280000000000001</v>
      </c>
      <c r="I18412" s="3">
        <v>1.09416</v>
      </c>
      <c r="J18412" s="3">
        <v>24.606960000000001</v>
      </c>
      <c r="K18412" s="3">
        <v>37.856861538461537</v>
      </c>
      <c r="L18412" s="4">
        <v>0.35</v>
      </c>
    </row>
    <row r="18413" spans="1:12" x14ac:dyDescent="0.35">
      <c r="A18413" s="1" t="s">
        <v>30925</v>
      </c>
      <c r="B18413" t="s">
        <v>30018</v>
      </c>
      <c r="C18413" t="s">
        <v>34</v>
      </c>
      <c r="D18413" t="s">
        <v>35</v>
      </c>
      <c r="E18413">
        <v>1</v>
      </c>
      <c r="F18413" s="2">
        <v>91.26</v>
      </c>
      <c r="G18413" s="3">
        <v>189</v>
      </c>
      <c r="H18413" s="3">
        <v>0.91260000000000008</v>
      </c>
      <c r="I18413" s="3">
        <v>4.2892200000000003</v>
      </c>
      <c r="J18413" s="3">
        <v>96.461820000000003</v>
      </c>
      <c r="K18413" s="3">
        <v>148.40280000000001</v>
      </c>
      <c r="L18413" s="4">
        <v>0.35000000000000003</v>
      </c>
    </row>
    <row r="18414" spans="1:12" x14ac:dyDescent="0.35">
      <c r="A18414" s="1" t="s">
        <v>30926</v>
      </c>
      <c r="B18414" t="s">
        <v>30927</v>
      </c>
      <c r="C18414" t="s">
        <v>34</v>
      </c>
      <c r="D18414" t="s">
        <v>35</v>
      </c>
      <c r="E18414">
        <v>1</v>
      </c>
      <c r="F18414" s="2">
        <v>165.58</v>
      </c>
      <c r="G18414" s="3">
        <v>342</v>
      </c>
      <c r="H18414" s="3">
        <v>1.6558000000000002</v>
      </c>
      <c r="I18414" s="3">
        <v>7.7822600000000008</v>
      </c>
      <c r="J18414" s="3">
        <v>175.01806000000002</v>
      </c>
      <c r="K18414" s="3">
        <v>269.25855384615386</v>
      </c>
      <c r="L18414" s="4">
        <v>0.35</v>
      </c>
    </row>
    <row r="18415" spans="1:12" x14ac:dyDescent="0.35">
      <c r="A18415" s="1" t="s">
        <v>30928</v>
      </c>
      <c r="B18415" t="s">
        <v>30929</v>
      </c>
      <c r="C18415" t="s">
        <v>34</v>
      </c>
      <c r="D18415" t="s">
        <v>35</v>
      </c>
      <c r="E18415">
        <v>1</v>
      </c>
      <c r="F18415" s="2">
        <v>416.43</v>
      </c>
      <c r="G18415" s="3">
        <v>859</v>
      </c>
      <c r="H18415" s="3">
        <v>4.1642999999999999</v>
      </c>
      <c r="I18415" s="3">
        <v>19.572210000000002</v>
      </c>
      <c r="J18415" s="3">
        <v>440.16651000000002</v>
      </c>
      <c r="K18415" s="3">
        <v>677.17924615384618</v>
      </c>
      <c r="L18415" s="4">
        <v>0.35</v>
      </c>
    </row>
    <row r="18416" spans="1:12" x14ac:dyDescent="0.35">
      <c r="A18416" s="1" t="s">
        <v>30930</v>
      </c>
      <c r="B18416" t="s">
        <v>30931</v>
      </c>
      <c r="C18416" t="s">
        <v>34</v>
      </c>
      <c r="D18416" t="s">
        <v>35</v>
      </c>
      <c r="E18416">
        <v>1</v>
      </c>
      <c r="F18416" s="2">
        <v>1055.99</v>
      </c>
      <c r="G18416" s="3">
        <v>2178</v>
      </c>
      <c r="H18416" s="3">
        <v>10.559900000000001</v>
      </c>
      <c r="I18416" s="3">
        <v>49.631529999999998</v>
      </c>
      <c r="J18416" s="3">
        <v>1116.1814300000001</v>
      </c>
      <c r="K18416" s="3">
        <v>1717.2022000000002</v>
      </c>
      <c r="L18416" s="4">
        <v>0.35000000000000003</v>
      </c>
    </row>
    <row r="18417" spans="1:12" x14ac:dyDescent="0.35">
      <c r="A18417" s="1" t="s">
        <v>30932</v>
      </c>
      <c r="B18417" t="s">
        <v>30933</v>
      </c>
      <c r="C18417" t="s">
        <v>13</v>
      </c>
      <c r="D18417" t="s">
        <v>14</v>
      </c>
      <c r="E18417">
        <v>1</v>
      </c>
      <c r="F18417" s="2">
        <v>86.67</v>
      </c>
      <c r="G18417" s="3">
        <v>179</v>
      </c>
      <c r="H18417" s="3">
        <v>0.86670000000000003</v>
      </c>
      <c r="I18417" s="3">
        <v>4.0734900000000005</v>
      </c>
      <c r="J18417" s="3">
        <v>91.610190000000003</v>
      </c>
      <c r="K18417" s="3">
        <v>140.93875384615384</v>
      </c>
      <c r="L18417" s="4">
        <v>0.35</v>
      </c>
    </row>
    <row r="18418" spans="1:12" x14ac:dyDescent="0.35">
      <c r="A18418" s="1" t="s">
        <v>30934</v>
      </c>
      <c r="B18418" t="s">
        <v>30935</v>
      </c>
      <c r="C18418" t="s">
        <v>13</v>
      </c>
      <c r="D18418" t="s">
        <v>14</v>
      </c>
      <c r="E18418">
        <v>1</v>
      </c>
      <c r="F18418" s="2">
        <v>12.85</v>
      </c>
      <c r="G18418" s="3">
        <v>27</v>
      </c>
      <c r="H18418" s="3">
        <v>0.1285</v>
      </c>
      <c r="I18418" s="3">
        <v>0.60394999999999999</v>
      </c>
      <c r="J18418" s="3">
        <v>13.58245</v>
      </c>
      <c r="K18418" s="3">
        <v>20.896076923076922</v>
      </c>
      <c r="L18418" s="4">
        <v>0.35</v>
      </c>
    </row>
    <row r="18419" spans="1:12" x14ac:dyDescent="0.35">
      <c r="A18419" s="1" t="s">
        <v>30936</v>
      </c>
      <c r="B18419" t="s">
        <v>30937</v>
      </c>
      <c r="C18419" t="s">
        <v>34</v>
      </c>
      <c r="D18419" t="s">
        <v>35</v>
      </c>
      <c r="E18419">
        <v>1</v>
      </c>
      <c r="F18419" s="2">
        <v>72.48</v>
      </c>
      <c r="G18419" s="3">
        <v>150</v>
      </c>
      <c r="H18419" s="3">
        <v>0.7248</v>
      </c>
      <c r="I18419" s="3">
        <v>3.4065600000000003</v>
      </c>
      <c r="J18419" s="3">
        <v>76.611360000000005</v>
      </c>
      <c r="K18419" s="3">
        <v>117.86363076923077</v>
      </c>
      <c r="L18419" s="4">
        <v>0.34999999999999992</v>
      </c>
    </row>
    <row r="18420" spans="1:12" x14ac:dyDescent="0.35">
      <c r="A18420" s="1" t="s">
        <v>30938</v>
      </c>
      <c r="B18420" t="s">
        <v>30939</v>
      </c>
      <c r="C18420" t="s">
        <v>34</v>
      </c>
      <c r="D18420" t="s">
        <v>35</v>
      </c>
      <c r="E18420">
        <v>1</v>
      </c>
      <c r="F18420" s="2">
        <v>59.18</v>
      </c>
      <c r="G18420" s="3">
        <v>123</v>
      </c>
      <c r="H18420" s="3">
        <v>0.59179999999999999</v>
      </c>
      <c r="I18420" s="3">
        <v>2.78146</v>
      </c>
      <c r="J18420" s="3">
        <v>62.553260000000002</v>
      </c>
      <c r="K18420" s="3">
        <v>96.235784615384617</v>
      </c>
      <c r="L18420" s="4">
        <v>0.35</v>
      </c>
    </row>
    <row r="18421" spans="1:12" x14ac:dyDescent="0.35">
      <c r="A18421" s="1" t="s">
        <v>30940</v>
      </c>
      <c r="B18421" t="s">
        <v>30791</v>
      </c>
      <c r="C18421" t="s">
        <v>34</v>
      </c>
      <c r="D18421" t="s">
        <v>35</v>
      </c>
      <c r="E18421">
        <v>1</v>
      </c>
      <c r="F18421" s="2">
        <v>21.07</v>
      </c>
      <c r="G18421" s="3">
        <v>44</v>
      </c>
      <c r="H18421" s="3">
        <v>0.2107</v>
      </c>
      <c r="I18421" s="3">
        <v>0.99029</v>
      </c>
      <c r="J18421" s="3">
        <v>22.270990000000001</v>
      </c>
      <c r="K18421" s="3">
        <v>34.263061538461542</v>
      </c>
      <c r="L18421" s="4">
        <v>0.35000000000000003</v>
      </c>
    </row>
    <row r="18422" spans="1:12" x14ac:dyDescent="0.35">
      <c r="A18422" s="1" t="s">
        <v>30941</v>
      </c>
      <c r="B18422" t="s">
        <v>30942</v>
      </c>
      <c r="C18422" t="s">
        <v>34</v>
      </c>
      <c r="D18422" t="s">
        <v>35</v>
      </c>
      <c r="E18422">
        <v>1</v>
      </c>
      <c r="F18422" s="2">
        <v>64.040000000000006</v>
      </c>
      <c r="G18422" s="3">
        <v>133</v>
      </c>
      <c r="H18422" s="3">
        <v>0.64040000000000008</v>
      </c>
      <c r="I18422" s="3">
        <v>3.0098800000000003</v>
      </c>
      <c r="J18422" s="3">
        <v>67.690280000000001</v>
      </c>
      <c r="K18422" s="3">
        <v>104.1388923076923</v>
      </c>
      <c r="L18422" s="4">
        <v>0.35</v>
      </c>
    </row>
    <row r="18423" spans="1:12" x14ac:dyDescent="0.35">
      <c r="A18423" s="1" t="s">
        <v>30943</v>
      </c>
      <c r="B18423" t="s">
        <v>30944</v>
      </c>
      <c r="C18423" t="s">
        <v>34</v>
      </c>
      <c r="D18423" t="s">
        <v>35</v>
      </c>
      <c r="E18423">
        <v>1</v>
      </c>
      <c r="F18423" s="2">
        <v>21.07</v>
      </c>
      <c r="G18423" s="3">
        <v>44</v>
      </c>
      <c r="H18423" s="3">
        <v>0.2107</v>
      </c>
      <c r="I18423" s="3">
        <v>0.99029</v>
      </c>
      <c r="J18423" s="3">
        <v>22.270990000000001</v>
      </c>
      <c r="K18423" s="3">
        <v>34.263061538461542</v>
      </c>
      <c r="L18423" s="4">
        <v>0.35000000000000003</v>
      </c>
    </row>
    <row r="18424" spans="1:12" x14ac:dyDescent="0.35">
      <c r="A18424" s="1" t="s">
        <v>30945</v>
      </c>
      <c r="B18424" t="s">
        <v>30946</v>
      </c>
      <c r="C18424" t="s">
        <v>34</v>
      </c>
      <c r="D18424" t="s">
        <v>35</v>
      </c>
      <c r="E18424">
        <v>1</v>
      </c>
      <c r="F18424" s="2">
        <v>59.18</v>
      </c>
      <c r="G18424" s="3">
        <v>123</v>
      </c>
      <c r="H18424" s="3">
        <v>0.59179999999999999</v>
      </c>
      <c r="I18424" s="3">
        <v>2.78146</v>
      </c>
      <c r="J18424" s="3">
        <v>62.553260000000002</v>
      </c>
      <c r="K18424" s="3">
        <v>96.235784615384617</v>
      </c>
      <c r="L18424" s="4">
        <v>0.35</v>
      </c>
    </row>
    <row r="18425" spans="1:12" x14ac:dyDescent="0.35">
      <c r="A18425" s="1" t="s">
        <v>30947</v>
      </c>
      <c r="B18425" t="s">
        <v>30948</v>
      </c>
      <c r="C18425" t="s">
        <v>34</v>
      </c>
      <c r="D18425" t="s">
        <v>35</v>
      </c>
      <c r="E18425">
        <v>1</v>
      </c>
      <c r="F18425" s="2">
        <v>4325.7700000000004</v>
      </c>
      <c r="G18425" s="3">
        <v>8920</v>
      </c>
      <c r="H18425" s="3">
        <v>43.257700000000007</v>
      </c>
      <c r="I18425" s="3">
        <v>203.31119000000001</v>
      </c>
      <c r="J18425" s="3">
        <v>4572.3388900000009</v>
      </c>
      <c r="K18425" s="3">
        <v>7034.367523076924</v>
      </c>
      <c r="L18425" s="4">
        <v>0.35</v>
      </c>
    </row>
    <row r="18426" spans="1:12" x14ac:dyDescent="0.35">
      <c r="A18426" s="1" t="s">
        <v>30949</v>
      </c>
      <c r="B18426" t="s">
        <v>28772</v>
      </c>
      <c r="C18426" t="s">
        <v>34</v>
      </c>
      <c r="D18426" t="s">
        <v>35</v>
      </c>
      <c r="E18426">
        <v>1</v>
      </c>
      <c r="F18426" s="2">
        <v>7487.37</v>
      </c>
      <c r="G18426" s="3">
        <v>15438</v>
      </c>
      <c r="H18426" s="3">
        <v>74.873699999999999</v>
      </c>
      <c r="I18426" s="3">
        <v>351.90638999999999</v>
      </c>
      <c r="J18426" s="3">
        <v>7914.1500900000001</v>
      </c>
      <c r="K18426" s="3">
        <v>12175.615523076924</v>
      </c>
      <c r="L18426" s="4">
        <v>0.35000000000000003</v>
      </c>
    </row>
    <row r="18427" spans="1:12" x14ac:dyDescent="0.35">
      <c r="A18427" s="1" t="s">
        <v>30950</v>
      </c>
      <c r="B18427" t="s">
        <v>30951</v>
      </c>
      <c r="C18427" t="s">
        <v>34</v>
      </c>
      <c r="D18427" t="s">
        <v>35</v>
      </c>
      <c r="E18427">
        <v>1</v>
      </c>
      <c r="F18427" s="2">
        <v>0.93</v>
      </c>
      <c r="G18427" s="3">
        <v>2</v>
      </c>
      <c r="H18427" s="3">
        <v>9.300000000000001E-3</v>
      </c>
      <c r="I18427" s="3">
        <v>4.3710000000000006E-2</v>
      </c>
      <c r="J18427" s="3">
        <v>0.98301000000000005</v>
      </c>
      <c r="K18427" s="3">
        <v>1.5123230769230769</v>
      </c>
      <c r="L18427" s="4">
        <v>0.34999999999999992</v>
      </c>
    </row>
    <row r="18428" spans="1:12" x14ac:dyDescent="0.35">
      <c r="A18428" s="1" t="s">
        <v>30952</v>
      </c>
      <c r="B18428" t="s">
        <v>29598</v>
      </c>
      <c r="C18428" t="s">
        <v>34</v>
      </c>
      <c r="D18428" t="s">
        <v>35</v>
      </c>
      <c r="E18428">
        <v>1</v>
      </c>
      <c r="F18428" s="2">
        <v>11.9</v>
      </c>
      <c r="G18428" s="3">
        <v>25</v>
      </c>
      <c r="H18428" s="3">
        <v>0.11900000000000001</v>
      </c>
      <c r="I18428" s="3">
        <v>0.55930000000000002</v>
      </c>
      <c r="J18428" s="3">
        <v>12.5783</v>
      </c>
      <c r="K18428" s="3">
        <v>19.351230769230771</v>
      </c>
      <c r="L18428" s="4">
        <v>0.35000000000000003</v>
      </c>
    </row>
    <row r="18429" spans="1:12" x14ac:dyDescent="0.35">
      <c r="A18429" s="1">
        <v>41464</v>
      </c>
      <c r="B18429" t="s">
        <v>30953</v>
      </c>
      <c r="C18429" t="s">
        <v>34</v>
      </c>
      <c r="D18429" t="s">
        <v>35</v>
      </c>
      <c r="E18429">
        <v>1</v>
      </c>
      <c r="F18429" s="2">
        <v>103.09</v>
      </c>
      <c r="G18429" s="3">
        <v>213</v>
      </c>
      <c r="H18429" s="3">
        <v>1.0309000000000001</v>
      </c>
      <c r="I18429" s="3">
        <v>4.8452299999999999</v>
      </c>
      <c r="J18429" s="3">
        <v>108.96613000000001</v>
      </c>
      <c r="K18429" s="3">
        <v>167.64019999999999</v>
      </c>
      <c r="L18429" s="4">
        <v>0.34999999999999992</v>
      </c>
    </row>
    <row r="18430" spans="1:12" x14ac:dyDescent="0.35">
      <c r="A18430" s="1" t="s">
        <v>30954</v>
      </c>
      <c r="B18430" t="s">
        <v>28126</v>
      </c>
      <c r="C18430" t="s">
        <v>34</v>
      </c>
      <c r="D18430" t="s">
        <v>35</v>
      </c>
      <c r="E18430">
        <v>1</v>
      </c>
      <c r="F18430" s="2">
        <v>249.48</v>
      </c>
      <c r="G18430" s="3">
        <v>515</v>
      </c>
      <c r="H18430" s="3">
        <v>2.4948000000000001</v>
      </c>
      <c r="I18430" s="3">
        <v>11.72556</v>
      </c>
      <c r="J18430" s="3">
        <v>263.70035999999999</v>
      </c>
      <c r="K18430" s="3">
        <v>405.6928615384615</v>
      </c>
      <c r="L18430" s="4">
        <v>0.35</v>
      </c>
    </row>
    <row r="18431" spans="1:12" x14ac:dyDescent="0.35">
      <c r="A18431" s="1" t="s">
        <v>30955</v>
      </c>
      <c r="B18431" t="s">
        <v>30956</v>
      </c>
      <c r="C18431" t="s">
        <v>34</v>
      </c>
      <c r="D18431" t="s">
        <v>35</v>
      </c>
      <c r="E18431">
        <v>1</v>
      </c>
      <c r="F18431" s="2">
        <v>32.58</v>
      </c>
      <c r="G18431" s="3">
        <v>68</v>
      </c>
      <c r="H18431" s="3">
        <v>0.32579999999999998</v>
      </c>
      <c r="I18431" s="3">
        <v>1.5312599999999998</v>
      </c>
      <c r="J18431" s="3">
        <v>34.437060000000002</v>
      </c>
      <c r="K18431" s="3">
        <v>52.98009230769231</v>
      </c>
      <c r="L18431" s="4">
        <v>0.35</v>
      </c>
    </row>
    <row r="18432" spans="1:12" x14ac:dyDescent="0.35">
      <c r="A18432" s="1" t="s">
        <v>30957</v>
      </c>
      <c r="B18432" t="s">
        <v>1571</v>
      </c>
      <c r="C18432" t="s">
        <v>34</v>
      </c>
      <c r="D18432" t="s">
        <v>35</v>
      </c>
      <c r="E18432">
        <v>1</v>
      </c>
      <c r="F18432" s="2">
        <v>24012.45</v>
      </c>
      <c r="G18432" s="3">
        <v>49511</v>
      </c>
      <c r="H18432" s="3">
        <v>240.12450000000001</v>
      </c>
      <c r="I18432" s="3">
        <v>1128.5851500000001</v>
      </c>
      <c r="J18432" s="3">
        <v>25381.159650000001</v>
      </c>
      <c r="K18432" s="3">
        <v>39047.937923076926</v>
      </c>
      <c r="L18432" s="4">
        <v>0.35000000000000003</v>
      </c>
    </row>
    <row r="18433" spans="1:12" x14ac:dyDescent="0.35">
      <c r="A18433" s="1" t="s">
        <v>30958</v>
      </c>
      <c r="B18433" t="s">
        <v>30959</v>
      </c>
      <c r="C18433" t="s">
        <v>34</v>
      </c>
      <c r="D18433" t="s">
        <v>35</v>
      </c>
      <c r="E18433">
        <v>1</v>
      </c>
      <c r="F18433" s="2">
        <v>65.83</v>
      </c>
      <c r="G18433" s="3">
        <v>136</v>
      </c>
      <c r="H18433" s="3">
        <v>0.6583</v>
      </c>
      <c r="I18433" s="3">
        <v>3.0940099999999999</v>
      </c>
      <c r="J18433" s="3">
        <v>69.582309999999993</v>
      </c>
      <c r="K18433" s="3">
        <v>107.04970769230768</v>
      </c>
      <c r="L18433" s="4">
        <v>0.35</v>
      </c>
    </row>
    <row r="18434" spans="1:12" x14ac:dyDescent="0.35">
      <c r="A18434" s="1" t="s">
        <v>30960</v>
      </c>
      <c r="B18434" t="s">
        <v>30961</v>
      </c>
      <c r="C18434" t="s">
        <v>34</v>
      </c>
      <c r="D18434" t="s">
        <v>35</v>
      </c>
      <c r="E18434">
        <v>1</v>
      </c>
      <c r="F18434" s="2">
        <v>3.44</v>
      </c>
      <c r="G18434" s="3">
        <v>8</v>
      </c>
      <c r="H18434" s="3">
        <v>3.44E-2</v>
      </c>
      <c r="I18434" s="3">
        <v>0.16167999999999999</v>
      </c>
      <c r="J18434" s="3">
        <v>3.6360800000000002</v>
      </c>
      <c r="K18434" s="3">
        <v>5.5939692307692308</v>
      </c>
      <c r="L18434" s="4">
        <v>0.35</v>
      </c>
    </row>
    <row r="18435" spans="1:12" x14ac:dyDescent="0.35">
      <c r="A18435" s="1" t="s">
        <v>30962</v>
      </c>
      <c r="B18435" t="s">
        <v>29028</v>
      </c>
      <c r="C18435" t="s">
        <v>34</v>
      </c>
      <c r="D18435" t="s">
        <v>35</v>
      </c>
      <c r="E18435">
        <v>1</v>
      </c>
      <c r="F18435" s="2">
        <v>57.19</v>
      </c>
      <c r="G18435" s="3">
        <v>118</v>
      </c>
      <c r="H18435" s="3">
        <v>0.57189999999999996</v>
      </c>
      <c r="I18435" s="3">
        <v>2.6879299999999997</v>
      </c>
      <c r="J18435" s="3">
        <v>60.449829999999999</v>
      </c>
      <c r="K18435" s="3">
        <v>92.999738461538456</v>
      </c>
      <c r="L18435" s="4">
        <v>0.35</v>
      </c>
    </row>
    <row r="18436" spans="1:12" x14ac:dyDescent="0.35">
      <c r="A18436" s="1" t="s">
        <v>30963</v>
      </c>
      <c r="B18436" t="s">
        <v>29227</v>
      </c>
      <c r="C18436" t="s">
        <v>34</v>
      </c>
      <c r="D18436" t="s">
        <v>35</v>
      </c>
      <c r="E18436">
        <v>1</v>
      </c>
      <c r="F18436" s="2">
        <v>77.400000000000006</v>
      </c>
      <c r="G18436" s="3">
        <v>160</v>
      </c>
      <c r="H18436" s="3">
        <v>0.77400000000000002</v>
      </c>
      <c r="I18436" s="3">
        <v>3.6378000000000004</v>
      </c>
      <c r="J18436" s="3">
        <v>81.811800000000005</v>
      </c>
      <c r="K18436" s="3">
        <v>125.86430769230769</v>
      </c>
      <c r="L18436" s="4">
        <v>0.34999999999999992</v>
      </c>
    </row>
    <row r="18437" spans="1:12" x14ac:dyDescent="0.35">
      <c r="A18437" s="1" t="s">
        <v>30964</v>
      </c>
      <c r="B18437" t="s">
        <v>28236</v>
      </c>
      <c r="C18437" t="s">
        <v>34</v>
      </c>
      <c r="D18437" t="s">
        <v>35</v>
      </c>
      <c r="E18437">
        <v>1</v>
      </c>
      <c r="F18437" s="2">
        <v>13638.24</v>
      </c>
      <c r="G18437" s="3">
        <v>28121</v>
      </c>
      <c r="H18437" s="3">
        <v>136.38239999999999</v>
      </c>
      <c r="I18437" s="3">
        <v>640.99728000000005</v>
      </c>
      <c r="J18437" s="3">
        <v>14415.61968</v>
      </c>
      <c r="K18437" s="3">
        <v>22177.876430769229</v>
      </c>
      <c r="L18437" s="4">
        <v>0.35</v>
      </c>
    </row>
    <row r="18438" spans="1:12" x14ac:dyDescent="0.35">
      <c r="A18438" s="1" t="s">
        <v>30965</v>
      </c>
      <c r="B18438" t="s">
        <v>30966</v>
      </c>
      <c r="C18438" t="s">
        <v>34</v>
      </c>
      <c r="D18438" t="s">
        <v>35</v>
      </c>
      <c r="E18438">
        <v>1</v>
      </c>
      <c r="F18438" s="2">
        <v>3.11</v>
      </c>
      <c r="G18438" s="3">
        <v>7</v>
      </c>
      <c r="H18438" s="3">
        <v>3.1099999999999999E-2</v>
      </c>
      <c r="I18438" s="3">
        <v>0.14616999999999999</v>
      </c>
      <c r="J18438" s="3">
        <v>3.2872699999999999</v>
      </c>
      <c r="K18438" s="3">
        <v>5.0573384615384613</v>
      </c>
      <c r="L18438" s="4">
        <v>0.35</v>
      </c>
    </row>
    <row r="18439" spans="1:12" x14ac:dyDescent="0.35">
      <c r="A18439" s="1" t="s">
        <v>30967</v>
      </c>
      <c r="B18439" t="s">
        <v>30968</v>
      </c>
      <c r="C18439" t="s">
        <v>34</v>
      </c>
      <c r="D18439" t="s">
        <v>35</v>
      </c>
      <c r="E18439">
        <v>1</v>
      </c>
      <c r="F18439" s="2">
        <v>490.72</v>
      </c>
      <c r="G18439" s="3">
        <v>1012</v>
      </c>
      <c r="H18439" s="3">
        <v>4.9072000000000005</v>
      </c>
      <c r="I18439" s="3">
        <v>23.063840000000003</v>
      </c>
      <c r="J18439" s="3">
        <v>518.69104000000004</v>
      </c>
      <c r="K18439" s="3">
        <v>797.98621538461543</v>
      </c>
      <c r="L18439" s="4">
        <v>0.35</v>
      </c>
    </row>
    <row r="18440" spans="1:12" x14ac:dyDescent="0.35">
      <c r="A18440" s="1">
        <v>51002</v>
      </c>
      <c r="B18440" t="s">
        <v>30969</v>
      </c>
      <c r="C18440" t="s">
        <v>34</v>
      </c>
      <c r="D18440" t="s">
        <v>35</v>
      </c>
      <c r="E18440">
        <v>1</v>
      </c>
      <c r="F18440" s="2">
        <v>960.83</v>
      </c>
      <c r="G18440" s="3">
        <v>1982</v>
      </c>
      <c r="H18440" s="3">
        <v>9.6082999999999998</v>
      </c>
      <c r="I18440" s="3">
        <v>45.159010000000002</v>
      </c>
      <c r="J18440" s="3">
        <v>1015.59731</v>
      </c>
      <c r="K18440" s="3">
        <v>1562.4574</v>
      </c>
      <c r="L18440" s="4">
        <v>0.35000000000000003</v>
      </c>
    </row>
    <row r="18441" spans="1:12" x14ac:dyDescent="0.35">
      <c r="A18441" s="1" t="s">
        <v>30970</v>
      </c>
      <c r="B18441" t="s">
        <v>30971</v>
      </c>
      <c r="C18441" t="s">
        <v>34</v>
      </c>
      <c r="D18441" t="s">
        <v>35</v>
      </c>
      <c r="E18441">
        <v>1</v>
      </c>
      <c r="F18441" s="2">
        <v>75.81</v>
      </c>
      <c r="G18441" s="3">
        <v>157</v>
      </c>
      <c r="H18441" s="3">
        <v>0.7581</v>
      </c>
      <c r="I18441" s="3">
        <v>3.5630700000000002</v>
      </c>
      <c r="J18441" s="3">
        <v>80.131169999999997</v>
      </c>
      <c r="K18441" s="3">
        <v>123.27872307692307</v>
      </c>
      <c r="L18441" s="4">
        <v>0.35</v>
      </c>
    </row>
    <row r="18442" spans="1:12" x14ac:dyDescent="0.35">
      <c r="A18442" s="1" t="s">
        <v>30972</v>
      </c>
      <c r="B18442" t="s">
        <v>30973</v>
      </c>
      <c r="C18442" t="s">
        <v>34</v>
      </c>
      <c r="D18442" t="s">
        <v>35</v>
      </c>
      <c r="E18442">
        <v>1</v>
      </c>
      <c r="F18442" s="2">
        <v>59.18</v>
      </c>
      <c r="G18442" s="3">
        <v>123</v>
      </c>
      <c r="H18442" s="3">
        <v>0.59179999999999999</v>
      </c>
      <c r="I18442" s="3">
        <v>2.78146</v>
      </c>
      <c r="J18442" s="3">
        <v>62.553260000000002</v>
      </c>
      <c r="K18442" s="3">
        <v>96.235784615384617</v>
      </c>
      <c r="L18442" s="4">
        <v>0.35</v>
      </c>
    </row>
    <row r="18443" spans="1:12" x14ac:dyDescent="0.35">
      <c r="A18443" s="1" t="s">
        <v>30974</v>
      </c>
      <c r="B18443" t="s">
        <v>30975</v>
      </c>
      <c r="C18443" t="s">
        <v>34</v>
      </c>
      <c r="D18443" t="s">
        <v>35</v>
      </c>
      <c r="E18443">
        <v>1</v>
      </c>
      <c r="F18443" s="2">
        <v>33.97</v>
      </c>
      <c r="G18443" s="3">
        <v>71</v>
      </c>
      <c r="H18443" s="3">
        <v>0.3397</v>
      </c>
      <c r="I18443" s="3">
        <v>1.59659</v>
      </c>
      <c r="J18443" s="3">
        <v>35.906289999999998</v>
      </c>
      <c r="K18443" s="3">
        <v>55.24044615384615</v>
      </c>
      <c r="L18443" s="4">
        <v>0.35</v>
      </c>
    </row>
    <row r="18444" spans="1:12" x14ac:dyDescent="0.35">
      <c r="A18444" s="1" t="s">
        <v>30976</v>
      </c>
      <c r="B18444" t="s">
        <v>30977</v>
      </c>
      <c r="C18444" t="s">
        <v>34</v>
      </c>
      <c r="D18444" t="s">
        <v>35</v>
      </c>
      <c r="E18444">
        <v>1</v>
      </c>
      <c r="F18444" s="2">
        <v>1823.76</v>
      </c>
      <c r="G18444" s="3">
        <v>3761</v>
      </c>
      <c r="H18444" s="3">
        <v>18.2376</v>
      </c>
      <c r="I18444" s="3">
        <v>85.716719999999995</v>
      </c>
      <c r="J18444" s="3">
        <v>1927.7143199999998</v>
      </c>
      <c r="K18444" s="3">
        <v>2965.7143384615379</v>
      </c>
      <c r="L18444" s="4">
        <v>0.34999999999999992</v>
      </c>
    </row>
    <row r="18445" spans="1:12" x14ac:dyDescent="0.35">
      <c r="A18445" s="1" t="s">
        <v>30978</v>
      </c>
      <c r="B18445" t="s">
        <v>30979</v>
      </c>
      <c r="C18445" t="s">
        <v>34</v>
      </c>
      <c r="D18445" t="s">
        <v>35</v>
      </c>
      <c r="E18445">
        <v>1</v>
      </c>
      <c r="F18445" s="2">
        <v>2160.75</v>
      </c>
      <c r="G18445" s="3">
        <v>4456</v>
      </c>
      <c r="H18445" s="3">
        <v>21.607500000000002</v>
      </c>
      <c r="I18445" s="3">
        <v>101.55525</v>
      </c>
      <c r="J18445" s="3">
        <v>2283.91275</v>
      </c>
      <c r="K18445" s="3">
        <v>3513.7119230769231</v>
      </c>
      <c r="L18445" s="4">
        <v>0.35000000000000003</v>
      </c>
    </row>
    <row r="18446" spans="1:12" x14ac:dyDescent="0.35">
      <c r="A18446" s="1">
        <v>50119</v>
      </c>
      <c r="B18446" t="s">
        <v>30980</v>
      </c>
      <c r="C18446" t="s">
        <v>34</v>
      </c>
      <c r="D18446" t="s">
        <v>35</v>
      </c>
      <c r="E18446">
        <v>1</v>
      </c>
      <c r="F18446" s="2">
        <v>1892.79</v>
      </c>
      <c r="G18446" s="3">
        <v>3903</v>
      </c>
      <c r="H18446" s="3">
        <v>18.927900000000001</v>
      </c>
      <c r="I18446" s="3">
        <v>88.961129999999997</v>
      </c>
      <c r="J18446" s="3">
        <v>2000.6790299999998</v>
      </c>
      <c r="K18446" s="3">
        <v>3077.9677384615379</v>
      </c>
      <c r="L18446" s="4">
        <v>0.35</v>
      </c>
    </row>
    <row r="18447" spans="1:12" x14ac:dyDescent="0.35">
      <c r="A18447" s="1" t="s">
        <v>30981</v>
      </c>
      <c r="B18447" t="s">
        <v>30982</v>
      </c>
      <c r="C18447" t="s">
        <v>26</v>
      </c>
      <c r="D18447" t="s">
        <v>27</v>
      </c>
      <c r="E18447">
        <v>1</v>
      </c>
      <c r="F18447" s="2">
        <v>490.72</v>
      </c>
      <c r="G18447" s="3">
        <v>1012</v>
      </c>
      <c r="H18447" s="3">
        <v>4.9072000000000005</v>
      </c>
      <c r="I18447" s="3">
        <v>23.063840000000003</v>
      </c>
      <c r="J18447" s="3">
        <v>518.69104000000004</v>
      </c>
      <c r="K18447" s="3">
        <v>797.98621538461543</v>
      </c>
      <c r="L18447" s="4">
        <v>0.35</v>
      </c>
    </row>
    <row r="18448" spans="1:12" x14ac:dyDescent="0.35">
      <c r="A18448" s="1" t="s">
        <v>30983</v>
      </c>
      <c r="B18448" t="s">
        <v>30984</v>
      </c>
      <c r="C18448" t="s">
        <v>34</v>
      </c>
      <c r="D18448" t="s">
        <v>35</v>
      </c>
      <c r="E18448">
        <v>1</v>
      </c>
      <c r="F18448" s="2">
        <v>45.88</v>
      </c>
      <c r="G18448" s="3">
        <v>95</v>
      </c>
      <c r="H18448" s="3">
        <v>0.45880000000000004</v>
      </c>
      <c r="I18448" s="3">
        <v>2.1563600000000003</v>
      </c>
      <c r="J18448" s="3">
        <v>48.495159999999998</v>
      </c>
      <c r="K18448" s="3">
        <v>74.607938461538453</v>
      </c>
      <c r="L18448" s="4">
        <v>0.34999999999999992</v>
      </c>
    </row>
    <row r="18449" spans="1:12" x14ac:dyDescent="0.35">
      <c r="A18449" s="1" t="s">
        <v>30985</v>
      </c>
      <c r="B18449" t="s">
        <v>23410</v>
      </c>
      <c r="C18449" t="s">
        <v>26</v>
      </c>
      <c r="D18449" t="s">
        <v>27</v>
      </c>
      <c r="E18449">
        <v>1</v>
      </c>
      <c r="F18449" s="2">
        <v>44.34</v>
      </c>
      <c r="G18449" s="3">
        <v>92</v>
      </c>
      <c r="H18449" s="3">
        <v>0.44340000000000002</v>
      </c>
      <c r="I18449" s="3">
        <v>2.0839799999999999</v>
      </c>
      <c r="J18449" s="3">
        <v>46.867379999999997</v>
      </c>
      <c r="K18449" s="3">
        <v>72.103661538461537</v>
      </c>
      <c r="L18449" s="4">
        <v>0.35000000000000003</v>
      </c>
    </row>
    <row r="18450" spans="1:12" x14ac:dyDescent="0.35">
      <c r="A18450" s="1" t="s">
        <v>30986</v>
      </c>
      <c r="B18450" t="s">
        <v>30440</v>
      </c>
      <c r="C18450" t="s">
        <v>34</v>
      </c>
      <c r="D18450" t="s">
        <v>35</v>
      </c>
      <c r="E18450">
        <v>1</v>
      </c>
      <c r="F18450" s="2">
        <v>408.5</v>
      </c>
      <c r="G18450" s="3">
        <v>843</v>
      </c>
      <c r="H18450" s="3">
        <v>4.085</v>
      </c>
      <c r="I18450" s="3">
        <v>19.1995</v>
      </c>
      <c r="J18450" s="3">
        <v>431.78449999999998</v>
      </c>
      <c r="K18450" s="3">
        <v>664.28384615384607</v>
      </c>
      <c r="L18450" s="4">
        <v>0.34999999999999992</v>
      </c>
    </row>
    <row r="18451" spans="1:12" x14ac:dyDescent="0.35">
      <c r="A18451" s="1" t="s">
        <v>30987</v>
      </c>
      <c r="B18451" t="s">
        <v>30610</v>
      </c>
      <c r="C18451" t="s">
        <v>34</v>
      </c>
      <c r="D18451" t="s">
        <v>35</v>
      </c>
      <c r="E18451">
        <v>1</v>
      </c>
      <c r="F18451" s="2">
        <v>524.29999999999995</v>
      </c>
      <c r="G18451" s="3">
        <v>1082</v>
      </c>
      <c r="H18451" s="3">
        <v>5.2429999999999994</v>
      </c>
      <c r="I18451" s="3">
        <v>24.642099999999999</v>
      </c>
      <c r="J18451" s="3">
        <v>554.18510000000003</v>
      </c>
      <c r="K18451" s="3">
        <v>852.59246153846152</v>
      </c>
      <c r="L18451" s="4">
        <v>0.34999999999999992</v>
      </c>
    </row>
    <row r="18452" spans="1:12" x14ac:dyDescent="0.35">
      <c r="A18452" s="1" t="s">
        <v>30988</v>
      </c>
      <c r="B18452" t="s">
        <v>30989</v>
      </c>
      <c r="C18452" t="s">
        <v>34</v>
      </c>
      <c r="D18452" t="s">
        <v>35</v>
      </c>
      <c r="E18452">
        <v>1</v>
      </c>
      <c r="F18452" s="2">
        <v>425.7</v>
      </c>
      <c r="G18452" s="3">
        <v>878</v>
      </c>
      <c r="H18452" s="3">
        <v>4.2569999999999997</v>
      </c>
      <c r="I18452" s="3">
        <v>20.007899999999999</v>
      </c>
      <c r="J18452" s="3">
        <v>449.9649</v>
      </c>
      <c r="K18452" s="3">
        <v>692.25369230769229</v>
      </c>
      <c r="L18452" s="4">
        <v>0.35</v>
      </c>
    </row>
    <row r="18453" spans="1:12" x14ac:dyDescent="0.35">
      <c r="A18453" s="1" t="s">
        <v>30990</v>
      </c>
      <c r="B18453" t="s">
        <v>30991</v>
      </c>
      <c r="C18453" t="s">
        <v>34</v>
      </c>
      <c r="D18453" t="s">
        <v>35</v>
      </c>
      <c r="E18453">
        <v>1</v>
      </c>
      <c r="F18453" s="2">
        <v>225.43</v>
      </c>
      <c r="G18453" s="3">
        <v>465</v>
      </c>
      <c r="H18453" s="3">
        <v>2.2543000000000002</v>
      </c>
      <c r="I18453" s="3">
        <v>10.59521</v>
      </c>
      <c r="J18453" s="3">
        <v>238.27951000000002</v>
      </c>
      <c r="K18453" s="3">
        <v>366.58386153846158</v>
      </c>
      <c r="L18453" s="4">
        <v>0.35000000000000003</v>
      </c>
    </row>
    <row r="18454" spans="1:12" x14ac:dyDescent="0.35">
      <c r="A18454" s="1" t="s">
        <v>30992</v>
      </c>
      <c r="B18454" t="s">
        <v>30993</v>
      </c>
      <c r="C18454" t="s">
        <v>34</v>
      </c>
      <c r="D18454" t="s">
        <v>35</v>
      </c>
      <c r="E18454">
        <v>1</v>
      </c>
      <c r="F18454" s="2">
        <v>92.43</v>
      </c>
      <c r="G18454" s="3">
        <v>191</v>
      </c>
      <c r="H18454" s="3">
        <v>0.92430000000000012</v>
      </c>
      <c r="I18454" s="3">
        <v>4.3442100000000003</v>
      </c>
      <c r="J18454" s="3">
        <v>97.698510000000013</v>
      </c>
      <c r="K18454" s="3">
        <v>150.30540000000002</v>
      </c>
      <c r="L18454" s="4">
        <v>0.35</v>
      </c>
    </row>
    <row r="18455" spans="1:12" x14ac:dyDescent="0.35">
      <c r="A18455" s="1" t="s">
        <v>30994</v>
      </c>
      <c r="B18455" t="s">
        <v>30995</v>
      </c>
      <c r="C18455" t="s">
        <v>34</v>
      </c>
      <c r="D18455" t="s">
        <v>35</v>
      </c>
      <c r="E18455">
        <v>1</v>
      </c>
      <c r="F18455" s="2">
        <v>19.95</v>
      </c>
      <c r="G18455" s="3">
        <v>42</v>
      </c>
      <c r="H18455" s="3">
        <v>0.19950000000000001</v>
      </c>
      <c r="I18455" s="3">
        <v>0.93764999999999998</v>
      </c>
      <c r="J18455" s="3">
        <v>21.087150000000001</v>
      </c>
      <c r="K18455" s="3">
        <v>32.441769230769232</v>
      </c>
      <c r="L18455" s="4">
        <v>0.35</v>
      </c>
    </row>
    <row r="18456" spans="1:12" x14ac:dyDescent="0.35">
      <c r="A18456" s="1" t="s">
        <v>30996</v>
      </c>
      <c r="B18456" t="s">
        <v>30997</v>
      </c>
      <c r="C18456" t="s">
        <v>13</v>
      </c>
      <c r="D18456" t="s">
        <v>14</v>
      </c>
      <c r="E18456">
        <v>1</v>
      </c>
      <c r="F18456" s="2">
        <v>453.16</v>
      </c>
      <c r="G18456" s="3">
        <v>935</v>
      </c>
      <c r="H18456" s="3">
        <v>4.5316000000000001</v>
      </c>
      <c r="I18456" s="3">
        <v>21.29852</v>
      </c>
      <c r="J18456" s="3">
        <v>478.99012000000005</v>
      </c>
      <c r="K18456" s="3">
        <v>736.90787692307697</v>
      </c>
      <c r="L18456" s="4">
        <v>0.35</v>
      </c>
    </row>
    <row r="18457" spans="1:12" x14ac:dyDescent="0.35">
      <c r="A18457" s="1" t="s">
        <v>30998</v>
      </c>
      <c r="B18457" t="s">
        <v>30999</v>
      </c>
      <c r="C18457" t="s">
        <v>34</v>
      </c>
      <c r="D18457" t="s">
        <v>35</v>
      </c>
      <c r="E18457">
        <v>1</v>
      </c>
      <c r="F18457" s="2">
        <v>498.07</v>
      </c>
      <c r="G18457" s="3">
        <v>1027</v>
      </c>
      <c r="H18457" s="3">
        <v>4.9806999999999997</v>
      </c>
      <c r="I18457" s="3">
        <v>23.409289999999999</v>
      </c>
      <c r="J18457" s="3">
        <v>526.45999000000006</v>
      </c>
      <c r="K18457" s="3">
        <v>809.93844615384626</v>
      </c>
      <c r="L18457" s="4">
        <v>0.35000000000000003</v>
      </c>
    </row>
    <row r="18458" spans="1:12" x14ac:dyDescent="0.35">
      <c r="A18458" s="1" t="s">
        <v>31000</v>
      </c>
      <c r="B18458" t="s">
        <v>31001</v>
      </c>
      <c r="C18458" t="s">
        <v>363</v>
      </c>
      <c r="D18458" t="s">
        <v>364</v>
      </c>
      <c r="E18458">
        <v>1</v>
      </c>
      <c r="F18458" s="2">
        <v>1274.4000000000001</v>
      </c>
      <c r="G18458" s="3">
        <v>2628</v>
      </c>
      <c r="H18458" s="3">
        <v>12.744000000000002</v>
      </c>
      <c r="I18458" s="3">
        <v>59.896800000000006</v>
      </c>
      <c r="J18458" s="3">
        <v>1347.0408</v>
      </c>
      <c r="K18458" s="3">
        <v>2072.3704615384613</v>
      </c>
      <c r="L18458" s="4">
        <v>0.34999999999999992</v>
      </c>
    </row>
    <row r="18459" spans="1:12" x14ac:dyDescent="0.35">
      <c r="A18459" s="1" t="s">
        <v>31002</v>
      </c>
      <c r="B18459" t="s">
        <v>31003</v>
      </c>
      <c r="C18459" t="s">
        <v>13</v>
      </c>
      <c r="D18459" t="s">
        <v>14</v>
      </c>
      <c r="E18459">
        <v>1</v>
      </c>
      <c r="F18459" s="2">
        <v>15.28</v>
      </c>
      <c r="G18459" s="3">
        <v>32</v>
      </c>
      <c r="H18459" s="3">
        <v>0.15279999999999999</v>
      </c>
      <c r="I18459" s="3">
        <v>0.71816000000000002</v>
      </c>
      <c r="J18459" s="3">
        <v>16.150959999999998</v>
      </c>
      <c r="K18459" s="3">
        <v>24.847630769230765</v>
      </c>
      <c r="L18459" s="4">
        <v>0.35</v>
      </c>
    </row>
    <row r="18460" spans="1:12" x14ac:dyDescent="0.35">
      <c r="A18460" s="1" t="s">
        <v>31004</v>
      </c>
      <c r="B18460" t="s">
        <v>31005</v>
      </c>
      <c r="C18460" t="s">
        <v>34</v>
      </c>
      <c r="D18460" t="s">
        <v>35</v>
      </c>
      <c r="E18460">
        <v>1</v>
      </c>
      <c r="F18460" s="2">
        <v>32.58</v>
      </c>
      <c r="G18460" s="3">
        <v>68</v>
      </c>
      <c r="H18460" s="3">
        <v>0.32579999999999998</v>
      </c>
      <c r="I18460" s="3">
        <v>1.5312599999999998</v>
      </c>
      <c r="J18460" s="3">
        <v>34.437060000000002</v>
      </c>
      <c r="K18460" s="3">
        <v>52.98009230769231</v>
      </c>
      <c r="L18460" s="4">
        <v>0.35</v>
      </c>
    </row>
    <row r="18461" spans="1:12" x14ac:dyDescent="0.35">
      <c r="A18461" s="1" t="s">
        <v>31006</v>
      </c>
      <c r="B18461" t="s">
        <v>28592</v>
      </c>
      <c r="C18461" t="s">
        <v>34</v>
      </c>
      <c r="D18461" t="s">
        <v>35</v>
      </c>
      <c r="E18461">
        <v>1</v>
      </c>
      <c r="F18461" s="2">
        <v>9602.01</v>
      </c>
      <c r="G18461" s="3">
        <v>19798</v>
      </c>
      <c r="H18461" s="3">
        <v>96.020099999999999</v>
      </c>
      <c r="I18461" s="3">
        <v>451.29446999999999</v>
      </c>
      <c r="J18461" s="3">
        <v>10149.324570000001</v>
      </c>
      <c r="K18461" s="3">
        <v>15614.345492307693</v>
      </c>
      <c r="L18461" s="4">
        <v>0.35</v>
      </c>
    </row>
    <row r="18462" spans="1:12" x14ac:dyDescent="0.35">
      <c r="A18462" s="1" t="s">
        <v>31007</v>
      </c>
      <c r="B18462" t="s">
        <v>29024</v>
      </c>
      <c r="C18462" t="s">
        <v>34</v>
      </c>
      <c r="D18462" t="s">
        <v>35</v>
      </c>
      <c r="E18462">
        <v>1</v>
      </c>
      <c r="F18462" s="2">
        <v>48.12</v>
      </c>
      <c r="G18462" s="3">
        <v>100</v>
      </c>
      <c r="H18462" s="3">
        <v>0.48119999999999996</v>
      </c>
      <c r="I18462" s="3">
        <v>2.2616399999999999</v>
      </c>
      <c r="J18462" s="3">
        <v>50.862839999999998</v>
      </c>
      <c r="K18462" s="3">
        <v>78.250523076923074</v>
      </c>
      <c r="L18462" s="4">
        <v>0.35</v>
      </c>
    </row>
    <row r="18463" spans="1:12" x14ac:dyDescent="0.35">
      <c r="A18463" s="1" t="s">
        <v>31008</v>
      </c>
      <c r="B18463" t="s">
        <v>31009</v>
      </c>
      <c r="C18463" t="s">
        <v>34</v>
      </c>
      <c r="D18463" t="s">
        <v>35</v>
      </c>
      <c r="E18463">
        <v>1</v>
      </c>
      <c r="F18463" s="2">
        <v>645</v>
      </c>
      <c r="G18463" s="3">
        <v>1330</v>
      </c>
      <c r="H18463" s="3">
        <v>6.45</v>
      </c>
      <c r="I18463" s="3">
        <v>30.315000000000001</v>
      </c>
      <c r="J18463" s="3">
        <v>681.7650000000001</v>
      </c>
      <c r="K18463" s="3">
        <v>1048.8692307692309</v>
      </c>
      <c r="L18463" s="4">
        <v>0.35</v>
      </c>
    </row>
    <row r="18464" spans="1:12" x14ac:dyDescent="0.35">
      <c r="A18464" s="1" t="s">
        <v>31010</v>
      </c>
      <c r="B18464" t="s">
        <v>30680</v>
      </c>
      <c r="C18464" t="s">
        <v>34</v>
      </c>
      <c r="D18464" t="s">
        <v>35</v>
      </c>
      <c r="E18464">
        <v>1</v>
      </c>
      <c r="F18464" s="2">
        <v>1323.96</v>
      </c>
      <c r="G18464" s="3">
        <v>2730</v>
      </c>
      <c r="H18464" s="3">
        <v>13.239600000000001</v>
      </c>
      <c r="I18464" s="3">
        <v>62.226120000000002</v>
      </c>
      <c r="J18464" s="3">
        <v>1399.4257200000002</v>
      </c>
      <c r="K18464" s="3">
        <v>2152.9626461538464</v>
      </c>
      <c r="L18464" s="4">
        <v>0.35</v>
      </c>
    </row>
    <row r="18465" spans="1:12" x14ac:dyDescent="0.35">
      <c r="A18465" s="1" t="s">
        <v>31011</v>
      </c>
      <c r="B18465" t="s">
        <v>28412</v>
      </c>
      <c r="C18465" t="s">
        <v>34</v>
      </c>
      <c r="D18465" t="s">
        <v>35</v>
      </c>
      <c r="E18465">
        <v>1</v>
      </c>
      <c r="F18465" s="2">
        <v>516</v>
      </c>
      <c r="G18465" s="3">
        <v>1064</v>
      </c>
      <c r="H18465" s="3">
        <v>5.16</v>
      </c>
      <c r="I18465" s="3">
        <v>24.251999999999999</v>
      </c>
      <c r="J18465" s="3">
        <v>545.41199999999992</v>
      </c>
      <c r="K18465" s="3">
        <v>839.09538461538443</v>
      </c>
      <c r="L18465" s="4">
        <v>0.35</v>
      </c>
    </row>
    <row r="18466" spans="1:12" x14ac:dyDescent="0.35">
      <c r="A18466" s="1" t="s">
        <v>31012</v>
      </c>
      <c r="B18466" t="s">
        <v>31013</v>
      </c>
      <c r="C18466" t="s">
        <v>363</v>
      </c>
      <c r="D18466" t="s">
        <v>364</v>
      </c>
      <c r="E18466">
        <v>1</v>
      </c>
      <c r="F18466" s="2">
        <v>308.7</v>
      </c>
      <c r="G18466" s="3">
        <v>1580</v>
      </c>
      <c r="H18466" s="3">
        <v>3.0869999999999997</v>
      </c>
      <c r="I18466" s="3">
        <v>14.508899999999999</v>
      </c>
      <c r="J18466" s="3">
        <v>326.29589999999996</v>
      </c>
      <c r="K18466" s="3">
        <v>501.99369230769224</v>
      </c>
      <c r="L18466" s="4">
        <v>0.35</v>
      </c>
    </row>
    <row r="18467" spans="1:12" x14ac:dyDescent="0.35">
      <c r="A18467" s="1" t="s">
        <v>31014</v>
      </c>
      <c r="B18467" t="s">
        <v>31015</v>
      </c>
      <c r="C18467" t="s">
        <v>34</v>
      </c>
      <c r="D18467" t="s">
        <v>35</v>
      </c>
      <c r="E18467">
        <v>1</v>
      </c>
      <c r="F18467" s="2">
        <v>51.44</v>
      </c>
      <c r="G18467" s="3">
        <v>107</v>
      </c>
      <c r="H18467" s="3">
        <v>0.51439999999999997</v>
      </c>
      <c r="I18467" s="3">
        <v>2.4176799999999998</v>
      </c>
      <c r="J18467" s="3">
        <v>54.372079999999997</v>
      </c>
      <c r="K18467" s="3">
        <v>83.649353846153844</v>
      </c>
      <c r="L18467" s="4">
        <v>0.35000000000000003</v>
      </c>
    </row>
    <row r="18468" spans="1:12" x14ac:dyDescent="0.35">
      <c r="A18468" s="1" t="s">
        <v>31016</v>
      </c>
      <c r="B18468" t="s">
        <v>31017</v>
      </c>
      <c r="C18468" t="s">
        <v>34</v>
      </c>
      <c r="D18468" t="s">
        <v>35</v>
      </c>
      <c r="E18468">
        <v>1</v>
      </c>
      <c r="F18468" s="2">
        <v>556.61</v>
      </c>
      <c r="G18468" s="3">
        <v>1148</v>
      </c>
      <c r="H18468" s="3">
        <v>5.5661000000000005</v>
      </c>
      <c r="I18468" s="3">
        <v>26.16067</v>
      </c>
      <c r="J18468" s="3">
        <v>588.33677</v>
      </c>
      <c r="K18468" s="3">
        <v>905.13349230769222</v>
      </c>
      <c r="L18468" s="4">
        <v>0.34999999999999992</v>
      </c>
    </row>
    <row r="18469" spans="1:12" x14ac:dyDescent="0.35">
      <c r="A18469" s="1" t="s">
        <v>31018</v>
      </c>
      <c r="B18469" t="s">
        <v>29641</v>
      </c>
      <c r="C18469" t="s">
        <v>34</v>
      </c>
      <c r="D18469" t="s">
        <v>35</v>
      </c>
      <c r="E18469">
        <v>1</v>
      </c>
      <c r="F18469" s="2">
        <v>150.07</v>
      </c>
      <c r="G18469" s="3">
        <v>310</v>
      </c>
      <c r="H18469" s="3">
        <v>1.5006999999999999</v>
      </c>
      <c r="I18469" s="3">
        <v>7.0532899999999996</v>
      </c>
      <c r="J18469" s="3">
        <v>158.62398999999999</v>
      </c>
      <c r="K18469" s="3">
        <v>244.03690769230766</v>
      </c>
      <c r="L18469" s="4">
        <v>0.35</v>
      </c>
    </row>
    <row r="18470" spans="1:12" x14ac:dyDescent="0.35">
      <c r="A18470" s="1" t="s">
        <v>31019</v>
      </c>
      <c r="B18470" t="s">
        <v>31020</v>
      </c>
      <c r="C18470" t="s">
        <v>34</v>
      </c>
      <c r="D18470" t="s">
        <v>35</v>
      </c>
      <c r="E18470">
        <v>1</v>
      </c>
      <c r="F18470" s="2">
        <v>89.77</v>
      </c>
      <c r="G18470" s="3">
        <v>186</v>
      </c>
      <c r="H18470" s="3">
        <v>0.89769999999999994</v>
      </c>
      <c r="I18470" s="3">
        <v>4.2191900000000002</v>
      </c>
      <c r="J18470" s="3">
        <v>94.886889999999994</v>
      </c>
      <c r="K18470" s="3">
        <v>145.97983076923074</v>
      </c>
      <c r="L18470" s="4">
        <v>0.34999999999999992</v>
      </c>
    </row>
    <row r="18471" spans="1:12" x14ac:dyDescent="0.35">
      <c r="A18471" s="1" t="s">
        <v>31021</v>
      </c>
      <c r="B18471" t="s">
        <v>29787</v>
      </c>
      <c r="C18471" t="s">
        <v>34</v>
      </c>
      <c r="D18471" t="s">
        <v>35</v>
      </c>
      <c r="E18471">
        <v>1</v>
      </c>
      <c r="F18471" s="2">
        <v>5337.09</v>
      </c>
      <c r="G18471" s="3">
        <v>11005</v>
      </c>
      <c r="H18471" s="3">
        <v>53.370900000000006</v>
      </c>
      <c r="I18471" s="3">
        <v>250.84323000000001</v>
      </c>
      <c r="J18471" s="3">
        <v>5641.3041300000004</v>
      </c>
      <c r="K18471" s="3">
        <v>8678.9294307692307</v>
      </c>
      <c r="L18471" s="4">
        <v>0.34999999999999992</v>
      </c>
    </row>
    <row r="18472" spans="1:12" x14ac:dyDescent="0.35">
      <c r="A18472" s="1" t="s">
        <v>31022</v>
      </c>
      <c r="B18472" t="s">
        <v>31023</v>
      </c>
      <c r="C18472" t="s">
        <v>26</v>
      </c>
      <c r="D18472" t="s">
        <v>27</v>
      </c>
      <c r="E18472">
        <v>1</v>
      </c>
      <c r="F18472" s="2">
        <v>62.08</v>
      </c>
      <c r="G18472" s="3">
        <v>128</v>
      </c>
      <c r="H18472" s="3">
        <v>0.62080000000000002</v>
      </c>
      <c r="I18472" s="3">
        <v>2.9177599999999999</v>
      </c>
      <c r="J18472" s="3">
        <v>65.618560000000002</v>
      </c>
      <c r="K18472" s="3">
        <v>100.95163076923077</v>
      </c>
      <c r="L18472" s="4">
        <v>0.35000000000000003</v>
      </c>
    </row>
    <row r="18473" spans="1:12" x14ac:dyDescent="0.35">
      <c r="A18473" s="1" t="s">
        <v>31024</v>
      </c>
      <c r="B18473" t="s">
        <v>30190</v>
      </c>
      <c r="C18473" t="s">
        <v>34</v>
      </c>
      <c r="D18473" t="s">
        <v>35</v>
      </c>
      <c r="E18473">
        <v>1</v>
      </c>
      <c r="F18473" s="2">
        <v>331.65</v>
      </c>
      <c r="G18473" s="3">
        <v>684</v>
      </c>
      <c r="H18473" s="3">
        <v>3.3165</v>
      </c>
      <c r="I18473" s="3">
        <v>15.587549999999998</v>
      </c>
      <c r="J18473" s="3">
        <v>350.55405000000002</v>
      </c>
      <c r="K18473" s="3">
        <v>539.31392307692306</v>
      </c>
      <c r="L18473" s="4">
        <v>0.34999999999999992</v>
      </c>
    </row>
    <row r="18474" spans="1:12" x14ac:dyDescent="0.35">
      <c r="A18474" s="1" t="s">
        <v>31025</v>
      </c>
      <c r="B18474" t="s">
        <v>31026</v>
      </c>
      <c r="C18474" t="s">
        <v>34</v>
      </c>
      <c r="D18474" t="s">
        <v>35</v>
      </c>
      <c r="E18474">
        <v>1</v>
      </c>
      <c r="F18474" s="2">
        <v>197.34</v>
      </c>
      <c r="G18474" s="3">
        <v>407</v>
      </c>
      <c r="H18474" s="3">
        <v>1.9734</v>
      </c>
      <c r="I18474" s="3">
        <v>9.2749799999999993</v>
      </c>
      <c r="J18474" s="3">
        <v>208.58838</v>
      </c>
      <c r="K18474" s="3">
        <v>320.90519999999998</v>
      </c>
      <c r="L18474" s="4">
        <v>0.35</v>
      </c>
    </row>
    <row r="18475" spans="1:12" x14ac:dyDescent="0.35">
      <c r="A18475" s="1">
        <v>40143</v>
      </c>
      <c r="B18475" t="s">
        <v>12646</v>
      </c>
      <c r="C18475" t="s">
        <v>34</v>
      </c>
      <c r="D18475" t="s">
        <v>35</v>
      </c>
      <c r="E18475">
        <v>1</v>
      </c>
      <c r="F18475" s="2">
        <v>985.57</v>
      </c>
      <c r="G18475" s="3">
        <v>2033</v>
      </c>
      <c r="H18475" s="3">
        <v>9.8557000000000006</v>
      </c>
      <c r="I18475" s="3">
        <v>46.32179</v>
      </c>
      <c r="J18475" s="3">
        <v>1041.74749</v>
      </c>
      <c r="K18475" s="3">
        <v>1602.6884461538461</v>
      </c>
      <c r="L18475" s="4">
        <v>0.35000000000000003</v>
      </c>
    </row>
    <row r="18476" spans="1:12" x14ac:dyDescent="0.35">
      <c r="A18476" s="1">
        <v>40017</v>
      </c>
      <c r="B18476" t="s">
        <v>31027</v>
      </c>
      <c r="C18476" t="s">
        <v>34</v>
      </c>
      <c r="D18476" t="s">
        <v>35</v>
      </c>
      <c r="E18476">
        <v>1</v>
      </c>
      <c r="F18476" s="2">
        <v>30.3</v>
      </c>
      <c r="G18476" s="3">
        <v>63</v>
      </c>
      <c r="H18476" s="3">
        <v>0.30299999999999999</v>
      </c>
      <c r="I18476" s="3">
        <v>1.4241000000000001</v>
      </c>
      <c r="J18476" s="3">
        <v>32.027100000000004</v>
      </c>
      <c r="K18476" s="3">
        <v>49.272461538461542</v>
      </c>
      <c r="L18476" s="4">
        <v>0.35</v>
      </c>
    </row>
    <row r="18477" spans="1:12" x14ac:dyDescent="0.35">
      <c r="A18477" s="1" t="s">
        <v>31028</v>
      </c>
      <c r="B18477" t="s">
        <v>31029</v>
      </c>
      <c r="C18477" t="s">
        <v>34</v>
      </c>
      <c r="D18477" t="s">
        <v>35</v>
      </c>
      <c r="E18477">
        <v>1</v>
      </c>
      <c r="F18477" s="2">
        <v>365.07</v>
      </c>
      <c r="G18477" s="3">
        <v>753</v>
      </c>
      <c r="H18477" s="3">
        <v>3.6507000000000001</v>
      </c>
      <c r="I18477" s="3">
        <v>17.158290000000001</v>
      </c>
      <c r="J18477" s="3">
        <v>385.87898999999999</v>
      </c>
      <c r="K18477" s="3">
        <v>593.65998461538459</v>
      </c>
      <c r="L18477" s="4">
        <v>0.35</v>
      </c>
    </row>
    <row r="18478" spans="1:12" x14ac:dyDescent="0.35">
      <c r="A18478" s="1" t="s">
        <v>31030</v>
      </c>
      <c r="B18478" t="s">
        <v>31031</v>
      </c>
      <c r="C18478" t="s">
        <v>363</v>
      </c>
      <c r="D18478" t="s">
        <v>364</v>
      </c>
      <c r="E18478">
        <v>1</v>
      </c>
      <c r="F18478" s="2">
        <v>536.4</v>
      </c>
      <c r="G18478" s="3">
        <v>1106</v>
      </c>
      <c r="H18478" s="3">
        <v>5.3639999999999999</v>
      </c>
      <c r="I18478" s="3">
        <v>25.210799999999999</v>
      </c>
      <c r="J18478" s="3">
        <v>566.97479999999996</v>
      </c>
      <c r="K18478" s="3">
        <v>872.26892307692299</v>
      </c>
      <c r="L18478" s="4">
        <v>0.35</v>
      </c>
    </row>
    <row r="18479" spans="1:12" x14ac:dyDescent="0.35">
      <c r="A18479" s="1" t="s">
        <v>31032</v>
      </c>
      <c r="B18479" t="s">
        <v>31033</v>
      </c>
      <c r="C18479" t="s">
        <v>34</v>
      </c>
      <c r="D18479" t="s">
        <v>35</v>
      </c>
      <c r="E18479">
        <v>1</v>
      </c>
      <c r="F18479" s="2">
        <v>161.22999999999999</v>
      </c>
      <c r="G18479" s="3">
        <v>333</v>
      </c>
      <c r="H18479" s="3">
        <v>1.6122999999999998</v>
      </c>
      <c r="I18479" s="3">
        <v>7.5778099999999995</v>
      </c>
      <c r="J18479" s="3">
        <v>170.42010999999999</v>
      </c>
      <c r="K18479" s="3">
        <v>262.18478461538461</v>
      </c>
      <c r="L18479" s="4">
        <v>0.35000000000000003</v>
      </c>
    </row>
    <row r="18480" spans="1:12" x14ac:dyDescent="0.35">
      <c r="A18480" s="1" t="s">
        <v>31034</v>
      </c>
      <c r="B18480" t="s">
        <v>31035</v>
      </c>
      <c r="C18480" t="s">
        <v>34</v>
      </c>
      <c r="D18480" t="s">
        <v>35</v>
      </c>
      <c r="E18480">
        <v>1</v>
      </c>
      <c r="F18480" s="2">
        <v>64.5</v>
      </c>
      <c r="G18480" s="3">
        <v>133</v>
      </c>
      <c r="H18480" s="3">
        <v>0.64500000000000002</v>
      </c>
      <c r="I18480" s="3">
        <v>3.0314999999999999</v>
      </c>
      <c r="J18480" s="3">
        <v>68.17649999999999</v>
      </c>
      <c r="K18480" s="3">
        <v>104.88692307692305</v>
      </c>
      <c r="L18480" s="4">
        <v>0.35</v>
      </c>
    </row>
    <row r="18481" spans="1:12" x14ac:dyDescent="0.35">
      <c r="A18481" s="1" t="s">
        <v>31036</v>
      </c>
      <c r="B18481" t="s">
        <v>31037</v>
      </c>
      <c r="C18481" t="s">
        <v>34</v>
      </c>
      <c r="D18481" t="s">
        <v>35</v>
      </c>
      <c r="E18481">
        <v>1</v>
      </c>
      <c r="F18481" s="2">
        <v>6490.72</v>
      </c>
      <c r="G18481" s="3">
        <v>13383</v>
      </c>
      <c r="H18481" s="3">
        <v>64.907200000000003</v>
      </c>
      <c r="I18481" s="3">
        <v>305.06384000000003</v>
      </c>
      <c r="J18481" s="3">
        <v>6860.6910399999997</v>
      </c>
      <c r="K18481" s="3">
        <v>10554.909292307691</v>
      </c>
      <c r="L18481" s="4">
        <v>0.35</v>
      </c>
    </row>
    <row r="18482" spans="1:12" x14ac:dyDescent="0.35">
      <c r="A18482" s="1" t="s">
        <v>31038</v>
      </c>
      <c r="B18482" t="s">
        <v>31039</v>
      </c>
      <c r="C18482" t="s">
        <v>34</v>
      </c>
      <c r="D18482" t="s">
        <v>35</v>
      </c>
      <c r="E18482">
        <v>1</v>
      </c>
      <c r="F18482" s="2">
        <v>1402.09</v>
      </c>
      <c r="G18482" s="3">
        <v>2891</v>
      </c>
      <c r="H18482" s="3">
        <v>14.020899999999999</v>
      </c>
      <c r="I18482" s="3">
        <v>65.898229999999998</v>
      </c>
      <c r="J18482" s="3">
        <v>1482.0091299999999</v>
      </c>
      <c r="K18482" s="3">
        <v>2280.0140461538458</v>
      </c>
      <c r="L18482" s="4">
        <v>0.34999999999999992</v>
      </c>
    </row>
    <row r="18483" spans="1:12" x14ac:dyDescent="0.35">
      <c r="A18483" s="1">
        <v>40297</v>
      </c>
      <c r="B18483" t="s">
        <v>31040</v>
      </c>
      <c r="C18483" t="s">
        <v>26</v>
      </c>
      <c r="D18483" t="s">
        <v>27</v>
      </c>
      <c r="E18483">
        <v>1</v>
      </c>
      <c r="F18483" s="2">
        <v>1068.04</v>
      </c>
      <c r="G18483" s="3">
        <v>2203</v>
      </c>
      <c r="H18483" s="3">
        <v>10.680400000000001</v>
      </c>
      <c r="I18483" s="3">
        <v>50.197879999999998</v>
      </c>
      <c r="J18483" s="3">
        <v>1128.9182799999999</v>
      </c>
      <c r="K18483" s="3">
        <v>1736.7973538461536</v>
      </c>
      <c r="L18483" s="4">
        <v>0.35</v>
      </c>
    </row>
    <row r="18484" spans="1:12" x14ac:dyDescent="0.35">
      <c r="A18484" s="1" t="s">
        <v>31041</v>
      </c>
      <c r="B18484" t="s">
        <v>31042</v>
      </c>
      <c r="C18484" t="s">
        <v>26</v>
      </c>
      <c r="D18484" t="s">
        <v>27</v>
      </c>
      <c r="E18484">
        <v>1</v>
      </c>
      <c r="F18484" s="2">
        <v>92.01</v>
      </c>
      <c r="G18484" s="3">
        <v>190</v>
      </c>
      <c r="H18484" s="3">
        <v>0.92010000000000003</v>
      </c>
      <c r="I18484" s="3">
        <v>4.3244699999999998</v>
      </c>
      <c r="J18484" s="3">
        <v>97.254570000000015</v>
      </c>
      <c r="K18484" s="3">
        <v>149.62241538461541</v>
      </c>
      <c r="L18484" s="4">
        <v>0.35</v>
      </c>
    </row>
    <row r="18485" spans="1:12" x14ac:dyDescent="0.35">
      <c r="A18485" s="1" t="s">
        <v>31043</v>
      </c>
      <c r="B18485" t="s">
        <v>31044</v>
      </c>
      <c r="C18485" t="s">
        <v>34</v>
      </c>
      <c r="D18485" t="s">
        <v>35</v>
      </c>
      <c r="E18485">
        <v>1</v>
      </c>
      <c r="F18485" s="2">
        <v>899.29</v>
      </c>
      <c r="G18485" s="3">
        <v>1855</v>
      </c>
      <c r="H18485" s="3">
        <v>8.9929000000000006</v>
      </c>
      <c r="I18485" s="3">
        <v>42.266629999999999</v>
      </c>
      <c r="J18485" s="3">
        <v>950.54952999999989</v>
      </c>
      <c r="K18485" s="3">
        <v>1462.3838923076921</v>
      </c>
      <c r="L18485" s="4">
        <v>0.35</v>
      </c>
    </row>
    <row r="18486" spans="1:12" x14ac:dyDescent="0.35">
      <c r="A18486" s="1" t="s">
        <v>31045</v>
      </c>
      <c r="B18486" t="s">
        <v>22805</v>
      </c>
      <c r="C18486" t="s">
        <v>34</v>
      </c>
      <c r="D18486" t="s">
        <v>35</v>
      </c>
      <c r="E18486">
        <v>1</v>
      </c>
      <c r="F18486" s="2">
        <v>4318.38</v>
      </c>
      <c r="G18486" s="3">
        <v>8904</v>
      </c>
      <c r="H18486" s="3">
        <v>43.183800000000005</v>
      </c>
      <c r="I18486" s="3">
        <v>202.96386000000001</v>
      </c>
      <c r="J18486" s="3">
        <v>4564.5276599999997</v>
      </c>
      <c r="K18486" s="3">
        <v>7022.3502461538455</v>
      </c>
      <c r="L18486" s="4">
        <v>0.35</v>
      </c>
    </row>
    <row r="18487" spans="1:12" x14ac:dyDescent="0.35">
      <c r="A18487" s="1" t="s">
        <v>31046</v>
      </c>
      <c r="B18487" t="s">
        <v>31047</v>
      </c>
      <c r="C18487" t="s">
        <v>34</v>
      </c>
      <c r="D18487" t="s">
        <v>35</v>
      </c>
      <c r="E18487">
        <v>1</v>
      </c>
      <c r="F18487" s="2">
        <v>235.37</v>
      </c>
      <c r="G18487" s="3">
        <v>486</v>
      </c>
      <c r="H18487" s="3">
        <v>2.3536999999999999</v>
      </c>
      <c r="I18487" s="3">
        <v>11.062390000000001</v>
      </c>
      <c r="J18487" s="3">
        <v>248.78609</v>
      </c>
      <c r="K18487" s="3">
        <v>382.74783076923075</v>
      </c>
      <c r="L18487" s="4">
        <v>0.35</v>
      </c>
    </row>
    <row r="18488" spans="1:12" x14ac:dyDescent="0.35">
      <c r="A18488" s="1" t="s">
        <v>31048</v>
      </c>
      <c r="B18488" t="s">
        <v>29514</v>
      </c>
      <c r="C18488" t="s">
        <v>34</v>
      </c>
      <c r="D18488" t="s">
        <v>35</v>
      </c>
      <c r="E18488">
        <v>1</v>
      </c>
      <c r="F18488" s="2">
        <v>258</v>
      </c>
      <c r="G18488" s="3">
        <v>532</v>
      </c>
      <c r="H18488" s="3">
        <v>2.58</v>
      </c>
      <c r="I18488" s="3">
        <v>12.125999999999999</v>
      </c>
      <c r="J18488" s="3">
        <v>272.70599999999996</v>
      </c>
      <c r="K18488" s="3">
        <v>419.54769230769222</v>
      </c>
      <c r="L18488" s="4">
        <v>0.35</v>
      </c>
    </row>
    <row r="18489" spans="1:12" x14ac:dyDescent="0.35">
      <c r="A18489" s="1" t="s">
        <v>31049</v>
      </c>
      <c r="B18489" t="s">
        <v>31050</v>
      </c>
      <c r="C18489" t="s">
        <v>34</v>
      </c>
      <c r="D18489" t="s">
        <v>35</v>
      </c>
      <c r="E18489">
        <v>1</v>
      </c>
      <c r="F18489" s="2">
        <v>45.22</v>
      </c>
      <c r="G18489" s="3">
        <v>94</v>
      </c>
      <c r="H18489" s="3">
        <v>0.45219999999999999</v>
      </c>
      <c r="I18489" s="3">
        <v>2.12534</v>
      </c>
      <c r="J18489" s="3">
        <v>47.797539999999998</v>
      </c>
      <c r="K18489" s="3">
        <v>73.534676923076916</v>
      </c>
      <c r="L18489" s="4">
        <v>0.35</v>
      </c>
    </row>
    <row r="18490" spans="1:12" x14ac:dyDescent="0.35">
      <c r="A18490" s="1" t="s">
        <v>31051</v>
      </c>
      <c r="B18490" t="s">
        <v>31052</v>
      </c>
      <c r="C18490" t="s">
        <v>34</v>
      </c>
      <c r="D18490" t="s">
        <v>35</v>
      </c>
      <c r="E18490">
        <v>1</v>
      </c>
      <c r="F18490" s="2">
        <v>59.18</v>
      </c>
      <c r="G18490" s="3">
        <v>123</v>
      </c>
      <c r="H18490" s="3">
        <v>0.59179999999999999</v>
      </c>
      <c r="I18490" s="3">
        <v>2.78146</v>
      </c>
      <c r="J18490" s="3">
        <v>62.553260000000002</v>
      </c>
      <c r="K18490" s="3">
        <v>96.235784615384617</v>
      </c>
      <c r="L18490" s="4">
        <v>0.35</v>
      </c>
    </row>
    <row r="18491" spans="1:12" x14ac:dyDescent="0.35">
      <c r="A18491" s="1" t="s">
        <v>31053</v>
      </c>
      <c r="B18491" t="s">
        <v>31054</v>
      </c>
      <c r="C18491" t="s">
        <v>34</v>
      </c>
      <c r="D18491" t="s">
        <v>35</v>
      </c>
      <c r="E18491">
        <v>1</v>
      </c>
      <c r="F18491" s="2">
        <v>359.38</v>
      </c>
      <c r="G18491" s="3">
        <v>741</v>
      </c>
      <c r="H18491" s="3">
        <v>3.5937999999999999</v>
      </c>
      <c r="I18491" s="3">
        <v>16.89086</v>
      </c>
      <c r="J18491" s="3">
        <v>379.86465999999996</v>
      </c>
      <c r="K18491" s="3">
        <v>584.40716923076911</v>
      </c>
      <c r="L18491" s="4">
        <v>0.34999999999999992</v>
      </c>
    </row>
    <row r="18492" spans="1:12" x14ac:dyDescent="0.35">
      <c r="A18492" s="1">
        <v>41472</v>
      </c>
      <c r="B18492" t="s">
        <v>31055</v>
      </c>
      <c r="C18492" t="s">
        <v>34</v>
      </c>
      <c r="D18492" t="s">
        <v>35</v>
      </c>
      <c r="E18492">
        <v>1</v>
      </c>
      <c r="F18492" s="2">
        <v>185.57</v>
      </c>
      <c r="G18492" s="3">
        <v>383</v>
      </c>
      <c r="H18492" s="3">
        <v>1.8556999999999999</v>
      </c>
      <c r="I18492" s="3">
        <v>8.7217900000000004</v>
      </c>
      <c r="J18492" s="3">
        <v>196.14749</v>
      </c>
      <c r="K18492" s="3">
        <v>301.76536923076924</v>
      </c>
      <c r="L18492" s="4">
        <v>0.35</v>
      </c>
    </row>
    <row r="18493" spans="1:12" x14ac:dyDescent="0.35">
      <c r="A18493" s="1" t="s">
        <v>31056</v>
      </c>
      <c r="B18493" t="s">
        <v>31057</v>
      </c>
      <c r="C18493" t="s">
        <v>13</v>
      </c>
      <c r="D18493" t="s">
        <v>14</v>
      </c>
      <c r="E18493">
        <v>1</v>
      </c>
      <c r="F18493" s="2">
        <v>160.41</v>
      </c>
      <c r="G18493" s="3">
        <v>331</v>
      </c>
      <c r="H18493" s="3">
        <v>1.6041000000000001</v>
      </c>
      <c r="I18493" s="3">
        <v>7.5392700000000001</v>
      </c>
      <c r="J18493" s="3">
        <v>169.55336999999997</v>
      </c>
      <c r="K18493" s="3">
        <v>260.85133846153843</v>
      </c>
      <c r="L18493" s="4">
        <v>0.35000000000000003</v>
      </c>
    </row>
    <row r="18494" spans="1:12" x14ac:dyDescent="0.35">
      <c r="A18494" s="1" t="s">
        <v>31058</v>
      </c>
      <c r="B18494" t="s">
        <v>7933</v>
      </c>
      <c r="C18494" t="s">
        <v>34</v>
      </c>
      <c r="D18494" t="s">
        <v>35</v>
      </c>
      <c r="E18494">
        <v>1</v>
      </c>
      <c r="F18494" s="2">
        <v>25.93</v>
      </c>
      <c r="G18494" s="3">
        <v>54</v>
      </c>
      <c r="H18494" s="3">
        <v>0.25929999999999997</v>
      </c>
      <c r="I18494" s="3">
        <v>1.21871</v>
      </c>
      <c r="J18494" s="3">
        <v>27.408010000000001</v>
      </c>
      <c r="K18494" s="3">
        <v>42.166169230769228</v>
      </c>
      <c r="L18494" s="4">
        <v>0.34999999999999992</v>
      </c>
    </row>
    <row r="18495" spans="1:12" x14ac:dyDescent="0.35">
      <c r="A18495" s="1" t="s">
        <v>31059</v>
      </c>
      <c r="B18495" t="s">
        <v>31060</v>
      </c>
      <c r="C18495" t="s">
        <v>13</v>
      </c>
      <c r="D18495" t="s">
        <v>14</v>
      </c>
      <c r="E18495">
        <v>1</v>
      </c>
      <c r="F18495" s="2">
        <v>33.049999999999997</v>
      </c>
      <c r="G18495" s="3">
        <v>69</v>
      </c>
      <c r="H18495" s="3">
        <v>0.33049999999999996</v>
      </c>
      <c r="I18495" s="3">
        <v>1.5533499999999998</v>
      </c>
      <c r="J18495" s="3">
        <v>34.93385</v>
      </c>
      <c r="K18495" s="3">
        <v>53.744384615384611</v>
      </c>
      <c r="L18495" s="4">
        <v>0.35</v>
      </c>
    </row>
    <row r="18496" spans="1:12" x14ac:dyDescent="0.35">
      <c r="A18496" s="1" t="s">
        <v>31061</v>
      </c>
      <c r="B18496" t="s">
        <v>31062</v>
      </c>
      <c r="C18496" t="s">
        <v>34</v>
      </c>
      <c r="D18496" t="s">
        <v>35</v>
      </c>
      <c r="E18496">
        <v>1</v>
      </c>
      <c r="F18496" s="2">
        <v>65.83</v>
      </c>
      <c r="G18496" s="3">
        <v>136</v>
      </c>
      <c r="H18496" s="3">
        <v>0.6583</v>
      </c>
      <c r="I18496" s="3">
        <v>3.0940099999999999</v>
      </c>
      <c r="J18496" s="3">
        <v>69.582309999999993</v>
      </c>
      <c r="K18496" s="3">
        <v>107.04970769230768</v>
      </c>
      <c r="L18496" s="4">
        <v>0.35</v>
      </c>
    </row>
    <row r="18497" spans="1:12" x14ac:dyDescent="0.35">
      <c r="A18497" s="1" t="s">
        <v>31063</v>
      </c>
      <c r="B18497" t="s">
        <v>31064</v>
      </c>
      <c r="C18497" t="s">
        <v>13</v>
      </c>
      <c r="D18497" t="s">
        <v>14</v>
      </c>
      <c r="E18497">
        <v>1</v>
      </c>
      <c r="F18497" s="2">
        <v>12.92</v>
      </c>
      <c r="G18497" s="3">
        <v>27</v>
      </c>
      <c r="H18497" s="3">
        <v>0.12920000000000001</v>
      </c>
      <c r="I18497" s="3">
        <v>0.60724</v>
      </c>
      <c r="J18497" s="3">
        <v>13.65644</v>
      </c>
      <c r="K18497" s="3">
        <v>21.009907692307692</v>
      </c>
      <c r="L18497" s="4">
        <v>0.35</v>
      </c>
    </row>
    <row r="18498" spans="1:12" x14ac:dyDescent="0.35">
      <c r="A18498" s="1" t="s">
        <v>31065</v>
      </c>
      <c r="B18498" t="s">
        <v>5002</v>
      </c>
      <c r="C18498" t="s">
        <v>34</v>
      </c>
      <c r="D18498" t="s">
        <v>35</v>
      </c>
      <c r="E18498">
        <v>1</v>
      </c>
      <c r="F18498" s="2">
        <v>10.75</v>
      </c>
      <c r="G18498" s="3">
        <v>23</v>
      </c>
      <c r="H18498" s="3">
        <v>0.1075</v>
      </c>
      <c r="I18498" s="3">
        <v>0.50524999999999998</v>
      </c>
      <c r="J18498" s="3">
        <v>11.36275</v>
      </c>
      <c r="K18498" s="3">
        <v>17.481153846153845</v>
      </c>
      <c r="L18498" s="4">
        <v>0.34999999999999992</v>
      </c>
    </row>
    <row r="18499" spans="1:12" x14ac:dyDescent="0.35">
      <c r="A18499" s="1" t="s">
        <v>31066</v>
      </c>
      <c r="B18499" t="s">
        <v>31067</v>
      </c>
      <c r="C18499" t="s">
        <v>34</v>
      </c>
      <c r="D18499" t="s">
        <v>35</v>
      </c>
      <c r="E18499">
        <v>1</v>
      </c>
      <c r="F18499" s="2">
        <v>36.549999999999997</v>
      </c>
      <c r="G18499" s="3">
        <v>76</v>
      </c>
      <c r="H18499" s="3">
        <v>0.36549999999999999</v>
      </c>
      <c r="I18499" s="3">
        <v>1.7178499999999999</v>
      </c>
      <c r="J18499" s="3">
        <v>38.633349999999993</v>
      </c>
      <c r="K18499" s="3">
        <v>59.435923076923061</v>
      </c>
      <c r="L18499" s="4">
        <v>0.34999999999999992</v>
      </c>
    </row>
    <row r="18500" spans="1:12" x14ac:dyDescent="0.35">
      <c r="A18500" s="1" t="s">
        <v>31068</v>
      </c>
      <c r="B18500" t="s">
        <v>31069</v>
      </c>
      <c r="C18500" t="s">
        <v>34</v>
      </c>
      <c r="D18500" t="s">
        <v>35</v>
      </c>
      <c r="E18500">
        <v>1</v>
      </c>
      <c r="F18500" s="2">
        <v>19.28</v>
      </c>
      <c r="G18500" s="3">
        <v>40</v>
      </c>
      <c r="H18500" s="3">
        <v>0.19280000000000003</v>
      </c>
      <c r="I18500" s="3">
        <v>0.90616000000000008</v>
      </c>
      <c r="J18500" s="3">
        <v>20.378959999999999</v>
      </c>
      <c r="K18500" s="3">
        <v>31.352246153846153</v>
      </c>
      <c r="L18500" s="4">
        <v>0.35</v>
      </c>
    </row>
    <row r="18501" spans="1:12" x14ac:dyDescent="0.35">
      <c r="A18501" s="1" t="s">
        <v>31070</v>
      </c>
      <c r="B18501" t="s">
        <v>31071</v>
      </c>
      <c r="C18501" t="s">
        <v>13</v>
      </c>
      <c r="D18501" t="s">
        <v>14</v>
      </c>
      <c r="E18501">
        <v>1</v>
      </c>
      <c r="F18501" s="2">
        <v>4325.7700000000004</v>
      </c>
      <c r="G18501" s="3">
        <v>8920</v>
      </c>
      <c r="H18501" s="3">
        <v>43.257700000000007</v>
      </c>
      <c r="I18501" s="3">
        <v>203.31119000000001</v>
      </c>
      <c r="J18501" s="3">
        <v>4572.3388900000009</v>
      </c>
      <c r="K18501" s="3">
        <v>7034.367523076924</v>
      </c>
      <c r="L18501" s="4">
        <v>0.35</v>
      </c>
    </row>
    <row r="18502" spans="1:12" x14ac:dyDescent="0.35">
      <c r="A18502" s="1" t="s">
        <v>31072</v>
      </c>
      <c r="B18502" t="s">
        <v>31073</v>
      </c>
      <c r="C18502" t="s">
        <v>26</v>
      </c>
      <c r="D18502" t="s">
        <v>27</v>
      </c>
      <c r="E18502">
        <v>1</v>
      </c>
      <c r="F18502" s="2">
        <v>3851.55</v>
      </c>
      <c r="G18502" s="3">
        <v>7942</v>
      </c>
      <c r="H18502" s="3">
        <v>38.515500000000003</v>
      </c>
      <c r="I18502" s="3">
        <v>181.02285000000001</v>
      </c>
      <c r="J18502" s="3">
        <v>4071.08835</v>
      </c>
      <c r="K18502" s="3">
        <v>6263.2128461538459</v>
      </c>
      <c r="L18502" s="4">
        <v>0.35</v>
      </c>
    </row>
    <row r="18503" spans="1:12" x14ac:dyDescent="0.35">
      <c r="A18503" s="1" t="s">
        <v>31074</v>
      </c>
      <c r="B18503" t="s">
        <v>31075</v>
      </c>
      <c r="C18503" t="s">
        <v>34</v>
      </c>
      <c r="D18503" t="s">
        <v>35</v>
      </c>
      <c r="E18503">
        <v>1</v>
      </c>
      <c r="F18503" s="2">
        <v>235.01</v>
      </c>
      <c r="G18503" s="3">
        <v>485</v>
      </c>
      <c r="H18503" s="3">
        <v>2.3500999999999999</v>
      </c>
      <c r="I18503" s="3">
        <v>11.04547</v>
      </c>
      <c r="J18503" s="3">
        <v>248.40556999999998</v>
      </c>
      <c r="K18503" s="3">
        <v>382.16241538461537</v>
      </c>
      <c r="L18503" s="4">
        <v>0.35000000000000003</v>
      </c>
    </row>
    <row r="18504" spans="1:12" x14ac:dyDescent="0.35">
      <c r="A18504" s="1" t="s">
        <v>31076</v>
      </c>
      <c r="B18504" t="s">
        <v>24592</v>
      </c>
      <c r="C18504" t="s">
        <v>34</v>
      </c>
      <c r="D18504" t="s">
        <v>35</v>
      </c>
      <c r="E18504">
        <v>1</v>
      </c>
      <c r="F18504" s="2">
        <v>7217.1</v>
      </c>
      <c r="G18504" s="3">
        <v>14881</v>
      </c>
      <c r="H18504" s="3">
        <v>72.171000000000006</v>
      </c>
      <c r="I18504" s="3">
        <v>339.20370000000003</v>
      </c>
      <c r="J18504" s="3">
        <v>7628.4747000000007</v>
      </c>
      <c r="K18504" s="3">
        <v>11736.114923076924</v>
      </c>
      <c r="L18504" s="4">
        <v>0.35000000000000003</v>
      </c>
    </row>
    <row r="18505" spans="1:12" x14ac:dyDescent="0.35">
      <c r="A18505" s="1" t="s">
        <v>31077</v>
      </c>
      <c r="B18505" t="s">
        <v>31078</v>
      </c>
      <c r="C18505" t="s">
        <v>34</v>
      </c>
      <c r="D18505" t="s">
        <v>35</v>
      </c>
      <c r="E18505">
        <v>1</v>
      </c>
      <c r="F18505" s="2">
        <v>85.78</v>
      </c>
      <c r="G18505" s="3">
        <v>177</v>
      </c>
      <c r="H18505" s="3">
        <v>0.85780000000000001</v>
      </c>
      <c r="I18505" s="3">
        <v>4.0316600000000005</v>
      </c>
      <c r="J18505" s="3">
        <v>90.669460000000001</v>
      </c>
      <c r="K18505" s="3">
        <v>139.49147692307693</v>
      </c>
      <c r="L18505" s="4">
        <v>0.35000000000000003</v>
      </c>
    </row>
    <row r="18506" spans="1:12" x14ac:dyDescent="0.35">
      <c r="A18506" s="1" t="s">
        <v>31079</v>
      </c>
      <c r="B18506" t="s">
        <v>31080</v>
      </c>
      <c r="C18506" t="s">
        <v>26</v>
      </c>
      <c r="D18506" t="s">
        <v>27</v>
      </c>
      <c r="E18506">
        <v>1</v>
      </c>
      <c r="F18506" s="2">
        <v>221.71</v>
      </c>
      <c r="G18506" s="3">
        <v>458</v>
      </c>
      <c r="H18506" s="3">
        <v>2.2171000000000003</v>
      </c>
      <c r="I18506" s="3">
        <v>10.42037</v>
      </c>
      <c r="J18506" s="3">
        <v>234.34746999999999</v>
      </c>
      <c r="K18506" s="3">
        <v>360.53456923076919</v>
      </c>
      <c r="L18506" s="4">
        <v>0.35</v>
      </c>
    </row>
    <row r="18507" spans="1:12" x14ac:dyDescent="0.35">
      <c r="A18507" s="1" t="s">
        <v>31081</v>
      </c>
      <c r="B18507" t="s">
        <v>155</v>
      </c>
      <c r="C18507" t="s">
        <v>34</v>
      </c>
      <c r="D18507" t="s">
        <v>35</v>
      </c>
      <c r="E18507">
        <v>1</v>
      </c>
      <c r="F18507" s="2">
        <v>307.68</v>
      </c>
      <c r="G18507" s="3">
        <v>635</v>
      </c>
      <c r="H18507" s="3">
        <v>3.0768</v>
      </c>
      <c r="I18507" s="3">
        <v>14.46096</v>
      </c>
      <c r="J18507" s="3">
        <v>325.21776</v>
      </c>
      <c r="K18507" s="3">
        <v>500.33501538461536</v>
      </c>
      <c r="L18507" s="4">
        <v>0.35</v>
      </c>
    </row>
    <row r="18508" spans="1:12" x14ac:dyDescent="0.35">
      <c r="A18508" s="1" t="s">
        <v>31082</v>
      </c>
      <c r="B18508" t="s">
        <v>31083</v>
      </c>
      <c r="C18508" t="s">
        <v>26</v>
      </c>
      <c r="D18508" t="s">
        <v>27</v>
      </c>
      <c r="E18508">
        <v>1</v>
      </c>
      <c r="F18508" s="2">
        <v>318.52</v>
      </c>
      <c r="G18508" s="3">
        <v>657</v>
      </c>
      <c r="H18508" s="3">
        <v>3.1852</v>
      </c>
      <c r="I18508" s="3">
        <v>14.97044</v>
      </c>
      <c r="J18508" s="3">
        <v>336.67563999999999</v>
      </c>
      <c r="K18508" s="3">
        <v>517.96252307692305</v>
      </c>
      <c r="L18508" s="4">
        <v>0.35</v>
      </c>
    </row>
    <row r="18509" spans="1:12" x14ac:dyDescent="0.35">
      <c r="A18509" s="1" t="s">
        <v>31084</v>
      </c>
      <c r="B18509" t="s">
        <v>31085</v>
      </c>
      <c r="C18509" t="s">
        <v>34</v>
      </c>
      <c r="D18509" t="s">
        <v>35</v>
      </c>
      <c r="E18509">
        <v>1</v>
      </c>
      <c r="F18509" s="2">
        <v>7.22</v>
      </c>
      <c r="G18509" s="3">
        <v>15</v>
      </c>
      <c r="H18509" s="3">
        <v>7.22E-2</v>
      </c>
      <c r="I18509" s="3">
        <v>0.33933999999999997</v>
      </c>
      <c r="J18509" s="3">
        <v>7.6315399999999993</v>
      </c>
      <c r="K18509" s="3">
        <v>11.740830769230767</v>
      </c>
      <c r="L18509" s="4">
        <v>0.34999999999999992</v>
      </c>
    </row>
    <row r="18510" spans="1:12" x14ac:dyDescent="0.35">
      <c r="A18510" s="1" t="s">
        <v>31086</v>
      </c>
      <c r="B18510" t="s">
        <v>31087</v>
      </c>
      <c r="C18510" t="s">
        <v>34</v>
      </c>
      <c r="D18510" t="s">
        <v>35</v>
      </c>
      <c r="E18510">
        <v>1</v>
      </c>
      <c r="F18510" s="2">
        <v>911.79</v>
      </c>
      <c r="G18510" s="3">
        <v>1880</v>
      </c>
      <c r="H18510" s="3">
        <v>9.1179000000000006</v>
      </c>
      <c r="I18510" s="3">
        <v>42.854129999999998</v>
      </c>
      <c r="J18510" s="3">
        <v>963.76202999999987</v>
      </c>
      <c r="K18510" s="3">
        <v>1482.7108153846152</v>
      </c>
      <c r="L18510" s="4">
        <v>0.35000000000000003</v>
      </c>
    </row>
    <row r="18511" spans="1:12" x14ac:dyDescent="0.35">
      <c r="A18511" s="1">
        <v>40313</v>
      </c>
      <c r="B18511" t="s">
        <v>31088</v>
      </c>
      <c r="C18511" t="s">
        <v>34</v>
      </c>
      <c r="D18511" t="s">
        <v>35</v>
      </c>
      <c r="E18511">
        <v>1</v>
      </c>
      <c r="F18511" s="2">
        <v>268.04000000000002</v>
      </c>
      <c r="G18511" s="3">
        <v>553</v>
      </c>
      <c r="H18511" s="3">
        <v>2.6804000000000001</v>
      </c>
      <c r="I18511" s="3">
        <v>12.597880000000002</v>
      </c>
      <c r="J18511" s="3">
        <v>283.31828000000002</v>
      </c>
      <c r="K18511" s="3">
        <v>435.87427692307693</v>
      </c>
      <c r="L18511" s="4">
        <v>0.35</v>
      </c>
    </row>
    <row r="18512" spans="1:12" x14ac:dyDescent="0.35">
      <c r="A18512" s="1" t="s">
        <v>31089</v>
      </c>
      <c r="B18512" t="s">
        <v>31090</v>
      </c>
      <c r="C18512" t="s">
        <v>34</v>
      </c>
      <c r="D18512" t="s">
        <v>35</v>
      </c>
      <c r="E18512">
        <v>1</v>
      </c>
      <c r="F18512" s="2">
        <v>498.07</v>
      </c>
      <c r="G18512" s="3">
        <v>1027</v>
      </c>
      <c r="H18512" s="3">
        <v>4.9806999999999997</v>
      </c>
      <c r="I18512" s="3">
        <v>23.409289999999999</v>
      </c>
      <c r="J18512" s="3">
        <v>526.45999000000006</v>
      </c>
      <c r="K18512" s="3">
        <v>809.93844615384626</v>
      </c>
      <c r="L18512" s="4">
        <v>0.35000000000000003</v>
      </c>
    </row>
    <row r="18513" spans="1:12" x14ac:dyDescent="0.35">
      <c r="A18513" s="1" t="s">
        <v>31091</v>
      </c>
      <c r="B18513" t="s">
        <v>31092</v>
      </c>
      <c r="C18513" t="s">
        <v>34</v>
      </c>
      <c r="D18513" t="s">
        <v>35</v>
      </c>
      <c r="E18513">
        <v>1</v>
      </c>
      <c r="F18513" s="2">
        <v>19.28</v>
      </c>
      <c r="G18513" s="3">
        <v>40</v>
      </c>
      <c r="H18513" s="3">
        <v>0.19280000000000003</v>
      </c>
      <c r="I18513" s="3">
        <v>0.90616000000000008</v>
      </c>
      <c r="J18513" s="3">
        <v>20.378959999999999</v>
      </c>
      <c r="K18513" s="3">
        <v>31.352246153846153</v>
      </c>
      <c r="L18513" s="4">
        <v>0.35</v>
      </c>
    </row>
    <row r="18514" spans="1:12" x14ac:dyDescent="0.35">
      <c r="A18514" s="1" t="s">
        <v>31093</v>
      </c>
      <c r="B18514" t="s">
        <v>31094</v>
      </c>
      <c r="C18514" t="s">
        <v>34</v>
      </c>
      <c r="D18514" t="s">
        <v>35</v>
      </c>
      <c r="E18514">
        <v>1</v>
      </c>
      <c r="F18514" s="2">
        <v>32.58</v>
      </c>
      <c r="G18514" s="3">
        <v>68</v>
      </c>
      <c r="H18514" s="3">
        <v>0.32579999999999998</v>
      </c>
      <c r="I18514" s="3">
        <v>1.5312599999999998</v>
      </c>
      <c r="J18514" s="3">
        <v>34.437060000000002</v>
      </c>
      <c r="K18514" s="3">
        <v>52.98009230769231</v>
      </c>
      <c r="L18514" s="4">
        <v>0.35</v>
      </c>
    </row>
    <row r="18515" spans="1:12" x14ac:dyDescent="0.35">
      <c r="A18515" s="1" t="s">
        <v>31095</v>
      </c>
      <c r="B18515" t="s">
        <v>31096</v>
      </c>
      <c r="C18515" t="s">
        <v>34</v>
      </c>
      <c r="D18515" t="s">
        <v>35</v>
      </c>
      <c r="E18515">
        <v>1</v>
      </c>
      <c r="F18515" s="2">
        <v>36.44</v>
      </c>
      <c r="G18515" s="3">
        <v>76</v>
      </c>
      <c r="H18515" s="3">
        <v>0.3644</v>
      </c>
      <c r="I18515" s="3">
        <v>1.71268</v>
      </c>
      <c r="J18515" s="3">
        <v>38.51708</v>
      </c>
      <c r="K18515" s="3">
        <v>59.257046153846154</v>
      </c>
      <c r="L18515" s="4">
        <v>0.35000000000000003</v>
      </c>
    </row>
    <row r="18516" spans="1:12" x14ac:dyDescent="0.35">
      <c r="A18516" s="1" t="s">
        <v>31097</v>
      </c>
      <c r="B18516" t="s">
        <v>31098</v>
      </c>
      <c r="C18516" t="s">
        <v>34</v>
      </c>
      <c r="D18516" t="s">
        <v>35</v>
      </c>
      <c r="E18516">
        <v>1</v>
      </c>
      <c r="F18516" s="2">
        <v>105.73</v>
      </c>
      <c r="G18516" s="3">
        <v>218</v>
      </c>
      <c r="H18516" s="3">
        <v>1.0573000000000001</v>
      </c>
      <c r="I18516" s="3">
        <v>4.9693100000000001</v>
      </c>
      <c r="J18516" s="3">
        <v>111.75660999999999</v>
      </c>
      <c r="K18516" s="3">
        <v>171.93324615384614</v>
      </c>
      <c r="L18516" s="4">
        <v>0.35</v>
      </c>
    </row>
    <row r="18517" spans="1:12" x14ac:dyDescent="0.35">
      <c r="A18517" s="1" t="s">
        <v>31099</v>
      </c>
      <c r="B18517" t="s">
        <v>31100</v>
      </c>
      <c r="C18517" t="s">
        <v>34</v>
      </c>
      <c r="D18517" t="s">
        <v>35</v>
      </c>
      <c r="E18517">
        <v>1</v>
      </c>
      <c r="F18517" s="2">
        <v>198.83</v>
      </c>
      <c r="G18517" s="3">
        <v>410</v>
      </c>
      <c r="H18517" s="3">
        <v>1.9883000000000002</v>
      </c>
      <c r="I18517" s="3">
        <v>9.3450100000000003</v>
      </c>
      <c r="J18517" s="3">
        <v>210.16331000000002</v>
      </c>
      <c r="K18517" s="3">
        <v>323.32816923076928</v>
      </c>
      <c r="L18517" s="4">
        <v>0.35000000000000003</v>
      </c>
    </row>
    <row r="18518" spans="1:12" x14ac:dyDescent="0.35">
      <c r="A18518" s="1" t="s">
        <v>31101</v>
      </c>
      <c r="B18518" t="s">
        <v>28276</v>
      </c>
      <c r="C18518" t="s">
        <v>34</v>
      </c>
      <c r="D18518" t="s">
        <v>35</v>
      </c>
      <c r="E18518">
        <v>1</v>
      </c>
      <c r="F18518" s="2">
        <v>129</v>
      </c>
      <c r="G18518" s="3">
        <v>266</v>
      </c>
      <c r="H18518" s="3">
        <v>1.29</v>
      </c>
      <c r="I18518" s="3">
        <v>6.0629999999999997</v>
      </c>
      <c r="J18518" s="3">
        <v>136.35299999999998</v>
      </c>
      <c r="K18518" s="3">
        <v>209.77384615384611</v>
      </c>
      <c r="L18518" s="4">
        <v>0.35</v>
      </c>
    </row>
    <row r="18519" spans="1:12" x14ac:dyDescent="0.35">
      <c r="A18519" s="1" t="s">
        <v>31102</v>
      </c>
      <c r="B18519" t="s">
        <v>31103</v>
      </c>
      <c r="C18519" t="s">
        <v>34</v>
      </c>
      <c r="D18519" t="s">
        <v>35</v>
      </c>
      <c r="E18519">
        <v>1</v>
      </c>
      <c r="F18519" s="2">
        <v>494.76</v>
      </c>
      <c r="G18519" s="3">
        <v>1021</v>
      </c>
      <c r="H18519" s="3">
        <v>4.9476000000000004</v>
      </c>
      <c r="I18519" s="3">
        <v>23.253720000000001</v>
      </c>
      <c r="J18519" s="3">
        <v>522.96132</v>
      </c>
      <c r="K18519" s="3">
        <v>804.55587692307688</v>
      </c>
      <c r="L18519" s="4">
        <v>0.35</v>
      </c>
    </row>
    <row r="18520" spans="1:12" x14ac:dyDescent="0.35">
      <c r="A18520" s="1" t="s">
        <v>31104</v>
      </c>
      <c r="B18520" t="s">
        <v>29473</v>
      </c>
      <c r="C18520" t="s">
        <v>34</v>
      </c>
      <c r="D18520" t="s">
        <v>35</v>
      </c>
      <c r="E18520">
        <v>1</v>
      </c>
      <c r="F18520" s="2">
        <v>151.47</v>
      </c>
      <c r="G18520" s="3">
        <v>313</v>
      </c>
      <c r="H18520" s="3">
        <v>1.5146999999999999</v>
      </c>
      <c r="I18520" s="3">
        <v>7.1190899999999999</v>
      </c>
      <c r="J18520" s="3">
        <v>160.10379</v>
      </c>
      <c r="K18520" s="3">
        <v>246.31352307692308</v>
      </c>
      <c r="L18520" s="4">
        <v>0.35</v>
      </c>
    </row>
    <row r="18521" spans="1:12" x14ac:dyDescent="0.35">
      <c r="A18521" s="1" t="s">
        <v>31105</v>
      </c>
      <c r="B18521" t="s">
        <v>31106</v>
      </c>
      <c r="C18521" t="s">
        <v>34</v>
      </c>
      <c r="D18521" t="s">
        <v>35</v>
      </c>
      <c r="E18521">
        <v>1</v>
      </c>
      <c r="F18521" s="2">
        <v>1480.41</v>
      </c>
      <c r="G18521" s="3">
        <v>3053</v>
      </c>
      <c r="H18521" s="3">
        <v>14.804100000000002</v>
      </c>
      <c r="I18521" s="3">
        <v>69.579270000000008</v>
      </c>
      <c r="J18521" s="3">
        <v>1564.7933700000001</v>
      </c>
      <c r="K18521" s="3">
        <v>2407.3744153846155</v>
      </c>
      <c r="L18521" s="4">
        <v>0.35</v>
      </c>
    </row>
    <row r="18522" spans="1:12" x14ac:dyDescent="0.35">
      <c r="A18522" s="1" t="s">
        <v>31107</v>
      </c>
      <c r="B18522" t="s">
        <v>31108</v>
      </c>
      <c r="C18522" t="s">
        <v>34</v>
      </c>
      <c r="D18522" t="s">
        <v>35</v>
      </c>
      <c r="E18522">
        <v>1</v>
      </c>
      <c r="F18522" s="2">
        <v>27.93</v>
      </c>
      <c r="G18522" s="3">
        <v>58</v>
      </c>
      <c r="H18522" s="3">
        <v>0.27929999999999999</v>
      </c>
      <c r="I18522" s="3">
        <v>1.31271</v>
      </c>
      <c r="J18522" s="3">
        <v>29.522009999999998</v>
      </c>
      <c r="K18522" s="3">
        <v>45.418476923076916</v>
      </c>
      <c r="L18522" s="4">
        <v>0.34999999999999992</v>
      </c>
    </row>
    <row r="18523" spans="1:12" x14ac:dyDescent="0.35">
      <c r="A18523" s="1" t="s">
        <v>31109</v>
      </c>
      <c r="B18523" t="s">
        <v>31110</v>
      </c>
      <c r="C18523" t="s">
        <v>34</v>
      </c>
      <c r="D18523" t="s">
        <v>35</v>
      </c>
      <c r="E18523">
        <v>1</v>
      </c>
      <c r="F18523" s="2">
        <v>14.63</v>
      </c>
      <c r="G18523" s="3">
        <v>31</v>
      </c>
      <c r="H18523" s="3">
        <v>0.14630000000000001</v>
      </c>
      <c r="I18523" s="3">
        <v>0.68761000000000005</v>
      </c>
      <c r="J18523" s="3">
        <v>15.46391</v>
      </c>
      <c r="K18523" s="3">
        <v>23.79063076923077</v>
      </c>
      <c r="L18523" s="4">
        <v>0.35000000000000003</v>
      </c>
    </row>
    <row r="18524" spans="1:12" x14ac:dyDescent="0.35">
      <c r="A18524" s="1" t="s">
        <v>31111</v>
      </c>
      <c r="B18524" t="s">
        <v>31112</v>
      </c>
      <c r="C18524" t="s">
        <v>34</v>
      </c>
      <c r="D18524" t="s">
        <v>35</v>
      </c>
      <c r="E18524">
        <v>1</v>
      </c>
      <c r="F18524" s="2">
        <v>887.1</v>
      </c>
      <c r="G18524" s="3">
        <v>1830</v>
      </c>
      <c r="H18524" s="3">
        <v>8.8710000000000004</v>
      </c>
      <c r="I18524" s="3">
        <v>41.6937</v>
      </c>
      <c r="J18524" s="3">
        <v>937.66470000000004</v>
      </c>
      <c r="K18524" s="3">
        <v>1442.5610769230768</v>
      </c>
      <c r="L18524" s="4">
        <v>0.34999999999999992</v>
      </c>
    </row>
    <row r="18525" spans="1:12" x14ac:dyDescent="0.35">
      <c r="A18525" s="1" t="s">
        <v>31113</v>
      </c>
      <c r="B18525" t="s">
        <v>28236</v>
      </c>
      <c r="C18525" t="s">
        <v>34</v>
      </c>
      <c r="D18525" t="s">
        <v>35</v>
      </c>
      <c r="E18525">
        <v>1</v>
      </c>
      <c r="F18525" s="2">
        <v>13638.24</v>
      </c>
      <c r="G18525" s="3">
        <v>28121</v>
      </c>
      <c r="H18525" s="3">
        <v>136.38239999999999</v>
      </c>
      <c r="I18525" s="3">
        <v>640.99728000000005</v>
      </c>
      <c r="J18525" s="3">
        <v>14415.61968</v>
      </c>
      <c r="K18525" s="3">
        <v>22177.876430769229</v>
      </c>
      <c r="L18525" s="4">
        <v>0.35</v>
      </c>
    </row>
    <row r="18526" spans="1:12" x14ac:dyDescent="0.35">
      <c r="A18526" s="1" t="s">
        <v>31114</v>
      </c>
      <c r="B18526" t="s">
        <v>31115</v>
      </c>
      <c r="C18526" t="s">
        <v>34</v>
      </c>
      <c r="D18526" t="s">
        <v>35</v>
      </c>
      <c r="E18526">
        <v>1</v>
      </c>
      <c r="F18526" s="2">
        <v>1086.45</v>
      </c>
      <c r="G18526" s="3">
        <v>2241</v>
      </c>
      <c r="H18526" s="3">
        <v>10.864500000000001</v>
      </c>
      <c r="I18526" s="3">
        <v>51.06315</v>
      </c>
      <c r="J18526" s="3">
        <v>1148.3776499999999</v>
      </c>
      <c r="K18526" s="3">
        <v>1766.7348461538459</v>
      </c>
      <c r="L18526" s="4">
        <v>0.34999999999999992</v>
      </c>
    </row>
    <row r="18527" spans="1:12" x14ac:dyDescent="0.35">
      <c r="A18527" s="1">
        <v>40298</v>
      </c>
      <c r="B18527" t="s">
        <v>29031</v>
      </c>
      <c r="C18527" t="s">
        <v>26</v>
      </c>
      <c r="D18527" t="s">
        <v>27</v>
      </c>
      <c r="E18527">
        <v>1</v>
      </c>
      <c r="F18527" s="2">
        <v>651.54999999999995</v>
      </c>
      <c r="G18527" s="3">
        <v>1344</v>
      </c>
      <c r="H18527" s="3">
        <v>6.5154999999999994</v>
      </c>
      <c r="I18527" s="3">
        <v>30.62285</v>
      </c>
      <c r="J18527" s="3">
        <v>688.6883499999999</v>
      </c>
      <c r="K18527" s="3">
        <v>1059.5205384615383</v>
      </c>
      <c r="L18527" s="4">
        <v>0.35</v>
      </c>
    </row>
    <row r="18528" spans="1:12" x14ac:dyDescent="0.35">
      <c r="A18528" s="1" t="s">
        <v>31116</v>
      </c>
      <c r="B18528" t="s">
        <v>31117</v>
      </c>
      <c r="C18528" t="s">
        <v>34</v>
      </c>
      <c r="D18528" t="s">
        <v>35</v>
      </c>
      <c r="E18528">
        <v>1</v>
      </c>
      <c r="F18528" s="2">
        <v>19.28</v>
      </c>
      <c r="G18528" s="3">
        <v>40</v>
      </c>
      <c r="H18528" s="3">
        <v>0.19280000000000003</v>
      </c>
      <c r="I18528" s="3">
        <v>0.90616000000000008</v>
      </c>
      <c r="J18528" s="3">
        <v>20.378959999999999</v>
      </c>
      <c r="K18528" s="3">
        <v>31.352246153846153</v>
      </c>
      <c r="L18528" s="4">
        <v>0.35</v>
      </c>
    </row>
    <row r="18529" spans="1:12" x14ac:dyDescent="0.35">
      <c r="A18529" s="1" t="s">
        <v>31118</v>
      </c>
      <c r="B18529" t="s">
        <v>28971</v>
      </c>
      <c r="C18529" t="s">
        <v>34</v>
      </c>
      <c r="D18529" t="s">
        <v>35</v>
      </c>
      <c r="E18529">
        <v>1</v>
      </c>
      <c r="F18529" s="2">
        <v>11.9</v>
      </c>
      <c r="G18529" s="3">
        <v>25</v>
      </c>
      <c r="H18529" s="3">
        <v>0.11900000000000001</v>
      </c>
      <c r="I18529" s="3">
        <v>0.55930000000000002</v>
      </c>
      <c r="J18529" s="3">
        <v>12.5783</v>
      </c>
      <c r="K18529" s="3">
        <v>19.351230769230771</v>
      </c>
      <c r="L18529" s="4">
        <v>0.35000000000000003</v>
      </c>
    </row>
    <row r="18530" spans="1:12" x14ac:dyDescent="0.35">
      <c r="A18530" s="1" t="s">
        <v>31119</v>
      </c>
      <c r="B18530" t="s">
        <v>31120</v>
      </c>
      <c r="C18530" t="s">
        <v>34</v>
      </c>
      <c r="D18530" t="s">
        <v>35</v>
      </c>
      <c r="E18530">
        <v>1</v>
      </c>
      <c r="F18530" s="2">
        <v>21.78</v>
      </c>
      <c r="G18530" s="3">
        <v>45</v>
      </c>
      <c r="H18530" s="3">
        <v>0.21780000000000002</v>
      </c>
      <c r="I18530" s="3">
        <v>1.02366</v>
      </c>
      <c r="J18530" s="3">
        <v>23.021460000000001</v>
      </c>
      <c r="K18530" s="3">
        <v>35.417630769230769</v>
      </c>
      <c r="L18530" s="4">
        <v>0.35</v>
      </c>
    </row>
    <row r="18531" spans="1:12" x14ac:dyDescent="0.35">
      <c r="A18531" s="1" t="s">
        <v>31121</v>
      </c>
      <c r="B18531" t="s">
        <v>31122</v>
      </c>
      <c r="C18531" t="s">
        <v>34</v>
      </c>
      <c r="D18531" t="s">
        <v>35</v>
      </c>
      <c r="E18531">
        <v>1</v>
      </c>
      <c r="F18531" s="2">
        <v>552.6</v>
      </c>
      <c r="G18531" s="3">
        <v>1140</v>
      </c>
      <c r="H18531" s="3">
        <v>5.5260000000000007</v>
      </c>
      <c r="I18531" s="3">
        <v>25.972200000000001</v>
      </c>
      <c r="J18531" s="3">
        <v>584.09820000000002</v>
      </c>
      <c r="K18531" s="3">
        <v>898.61261538461542</v>
      </c>
      <c r="L18531" s="4">
        <v>0.35000000000000003</v>
      </c>
    </row>
    <row r="18532" spans="1:12" x14ac:dyDescent="0.35">
      <c r="A18532" s="1" t="s">
        <v>31123</v>
      </c>
      <c r="B18532" t="s">
        <v>20790</v>
      </c>
      <c r="C18532" t="s">
        <v>34</v>
      </c>
      <c r="D18532" t="s">
        <v>35</v>
      </c>
      <c r="E18532">
        <v>1</v>
      </c>
      <c r="F18532" s="2">
        <v>202.1</v>
      </c>
      <c r="G18532" s="3">
        <v>417</v>
      </c>
      <c r="H18532" s="3">
        <v>2.0209999999999999</v>
      </c>
      <c r="I18532" s="3">
        <v>9.4986999999999995</v>
      </c>
      <c r="J18532" s="3">
        <v>213.61969999999997</v>
      </c>
      <c r="K18532" s="3">
        <v>328.64569230769223</v>
      </c>
      <c r="L18532" s="4">
        <v>0.34999999999999992</v>
      </c>
    </row>
    <row r="18533" spans="1:12" x14ac:dyDescent="0.35">
      <c r="A18533" s="1" t="s">
        <v>31124</v>
      </c>
      <c r="B18533" t="s">
        <v>31125</v>
      </c>
      <c r="C18533" t="s">
        <v>34</v>
      </c>
      <c r="D18533" t="s">
        <v>35</v>
      </c>
      <c r="E18533">
        <v>1</v>
      </c>
      <c r="F18533" s="2">
        <v>516</v>
      </c>
      <c r="G18533" s="3">
        <v>1064</v>
      </c>
      <c r="H18533" s="3">
        <v>5.16</v>
      </c>
      <c r="I18533" s="3">
        <v>24.251999999999999</v>
      </c>
      <c r="J18533" s="3">
        <v>545.41199999999992</v>
      </c>
      <c r="K18533" s="3">
        <v>839.09538461538443</v>
      </c>
      <c r="L18533" s="4">
        <v>0.35</v>
      </c>
    </row>
    <row r="18534" spans="1:12" x14ac:dyDescent="0.35">
      <c r="A18534" s="1" t="s">
        <v>31126</v>
      </c>
      <c r="B18534" t="s">
        <v>30219</v>
      </c>
      <c r="C18534" t="s">
        <v>34</v>
      </c>
      <c r="D18534" t="s">
        <v>35</v>
      </c>
      <c r="E18534">
        <v>1</v>
      </c>
      <c r="F18534" s="2">
        <v>19.28</v>
      </c>
      <c r="G18534" s="3">
        <v>40</v>
      </c>
      <c r="H18534" s="3">
        <v>0.19280000000000003</v>
      </c>
      <c r="I18534" s="3">
        <v>0.90616000000000008</v>
      </c>
      <c r="J18534" s="3">
        <v>20.378959999999999</v>
      </c>
      <c r="K18534" s="3">
        <v>31.352246153846153</v>
      </c>
      <c r="L18534" s="4">
        <v>0.35</v>
      </c>
    </row>
    <row r="18535" spans="1:12" x14ac:dyDescent="0.35">
      <c r="A18535" s="1" t="s">
        <v>31127</v>
      </c>
      <c r="B18535" t="s">
        <v>28236</v>
      </c>
      <c r="C18535" t="s">
        <v>34</v>
      </c>
      <c r="D18535" t="s">
        <v>35</v>
      </c>
      <c r="E18535">
        <v>1</v>
      </c>
      <c r="F18535" s="2">
        <v>18084.330000000002</v>
      </c>
      <c r="G18535" s="3">
        <v>37288</v>
      </c>
      <c r="H18535" s="3">
        <v>180.84330000000003</v>
      </c>
      <c r="I18535" s="3">
        <v>849.96351000000004</v>
      </c>
      <c r="J18535" s="3">
        <v>19115.136810000004</v>
      </c>
      <c r="K18535" s="3">
        <v>29407.902784615388</v>
      </c>
      <c r="L18535" s="4">
        <v>0.34999999999999992</v>
      </c>
    </row>
    <row r="18536" spans="1:12" x14ac:dyDescent="0.35">
      <c r="A18536" s="1" t="s">
        <v>31128</v>
      </c>
      <c r="B18536" t="s">
        <v>31129</v>
      </c>
      <c r="C18536" t="s">
        <v>26</v>
      </c>
      <c r="D18536" t="s">
        <v>27</v>
      </c>
      <c r="E18536">
        <v>1</v>
      </c>
      <c r="F18536" s="2">
        <v>139.68</v>
      </c>
      <c r="G18536" s="3">
        <v>288</v>
      </c>
      <c r="H18536" s="3">
        <v>1.3968</v>
      </c>
      <c r="I18536" s="3">
        <v>6.5649600000000001</v>
      </c>
      <c r="J18536" s="3">
        <v>147.64176000000003</v>
      </c>
      <c r="K18536" s="3">
        <v>227.14116923076926</v>
      </c>
      <c r="L18536" s="4">
        <v>0.34999999999999992</v>
      </c>
    </row>
    <row r="18537" spans="1:12" x14ac:dyDescent="0.35">
      <c r="A18537" s="1" t="s">
        <v>31130</v>
      </c>
      <c r="B18537" t="s">
        <v>31131</v>
      </c>
      <c r="C18537" t="s">
        <v>34</v>
      </c>
      <c r="D18537" t="s">
        <v>35</v>
      </c>
      <c r="E18537">
        <v>1</v>
      </c>
      <c r="F18537" s="2">
        <v>25.93</v>
      </c>
      <c r="G18537" s="3">
        <v>54</v>
      </c>
      <c r="H18537" s="3">
        <v>0.25929999999999997</v>
      </c>
      <c r="I18537" s="3">
        <v>1.21871</v>
      </c>
      <c r="J18537" s="3">
        <v>27.408010000000001</v>
      </c>
      <c r="K18537" s="3">
        <v>42.166169230769228</v>
      </c>
      <c r="L18537" s="4">
        <v>0.34999999999999992</v>
      </c>
    </row>
    <row r="18538" spans="1:12" x14ac:dyDescent="0.35">
      <c r="A18538" s="1" t="s">
        <v>31132</v>
      </c>
      <c r="B18538" t="s">
        <v>31133</v>
      </c>
      <c r="C18538" t="s">
        <v>34</v>
      </c>
      <c r="D18538" t="s">
        <v>35</v>
      </c>
      <c r="E18538">
        <v>1</v>
      </c>
      <c r="F18538" s="2">
        <v>25.93</v>
      </c>
      <c r="G18538" s="3">
        <v>54</v>
      </c>
      <c r="H18538" s="3">
        <v>0.25929999999999997</v>
      </c>
      <c r="I18538" s="3">
        <v>1.21871</v>
      </c>
      <c r="J18538" s="3">
        <v>27.408010000000001</v>
      </c>
      <c r="K18538" s="3">
        <v>42.166169230769228</v>
      </c>
      <c r="L18538" s="4">
        <v>0.34999999999999992</v>
      </c>
    </row>
    <row r="18539" spans="1:12" x14ac:dyDescent="0.35">
      <c r="A18539" s="1" t="s">
        <v>31134</v>
      </c>
      <c r="B18539" t="s">
        <v>31135</v>
      </c>
      <c r="C18539" t="s">
        <v>34</v>
      </c>
      <c r="D18539" t="s">
        <v>35</v>
      </c>
      <c r="E18539">
        <v>1</v>
      </c>
      <c r="F18539" s="2">
        <v>4078.35</v>
      </c>
      <c r="G18539" s="3">
        <v>8409</v>
      </c>
      <c r="H18539" s="3">
        <v>40.783499999999997</v>
      </c>
      <c r="I18539" s="3">
        <v>191.68244999999999</v>
      </c>
      <c r="J18539" s="3">
        <v>4310.8159500000002</v>
      </c>
      <c r="K18539" s="3">
        <v>6632.0245384615382</v>
      </c>
      <c r="L18539" s="4">
        <v>0.35</v>
      </c>
    </row>
    <row r="18540" spans="1:12" x14ac:dyDescent="0.35">
      <c r="A18540" s="1" t="s">
        <v>31136</v>
      </c>
      <c r="B18540" t="s">
        <v>30196</v>
      </c>
      <c r="C18540" t="s">
        <v>34</v>
      </c>
      <c r="D18540" t="s">
        <v>35</v>
      </c>
      <c r="E18540">
        <v>1</v>
      </c>
      <c r="F18540" s="2">
        <v>38.57</v>
      </c>
      <c r="G18540" s="3">
        <v>80</v>
      </c>
      <c r="H18540" s="3">
        <v>0.38569999999999999</v>
      </c>
      <c r="I18540" s="3">
        <v>1.8127900000000001</v>
      </c>
      <c r="J18540" s="3">
        <v>40.76849</v>
      </c>
      <c r="K18540" s="3">
        <v>62.720753846153841</v>
      </c>
      <c r="L18540" s="4">
        <v>0.34999999999999992</v>
      </c>
    </row>
    <row r="18541" spans="1:12" x14ac:dyDescent="0.35">
      <c r="A18541" s="1" t="s">
        <v>31137</v>
      </c>
      <c r="B18541" t="s">
        <v>31138</v>
      </c>
      <c r="C18541" t="s">
        <v>34</v>
      </c>
      <c r="D18541" t="s">
        <v>35</v>
      </c>
      <c r="E18541">
        <v>1</v>
      </c>
      <c r="F18541" s="2">
        <v>12.49</v>
      </c>
      <c r="G18541" s="3">
        <v>26</v>
      </c>
      <c r="H18541" s="3">
        <v>0.12490000000000001</v>
      </c>
      <c r="I18541" s="3">
        <v>0.58703000000000005</v>
      </c>
      <c r="J18541" s="3">
        <v>13.201930000000001</v>
      </c>
      <c r="K18541" s="3">
        <v>20.310661538461538</v>
      </c>
      <c r="L18541" s="4">
        <v>0.34999999999999992</v>
      </c>
    </row>
    <row r="18542" spans="1:12" x14ac:dyDescent="0.35">
      <c r="A18542" s="1" t="s">
        <v>31139</v>
      </c>
      <c r="B18542" t="s">
        <v>31140</v>
      </c>
      <c r="C18542" t="s">
        <v>34</v>
      </c>
      <c r="D18542" t="s">
        <v>35</v>
      </c>
      <c r="E18542">
        <v>1</v>
      </c>
      <c r="F18542" s="2">
        <v>252.69</v>
      </c>
      <c r="G18542" s="3">
        <v>522</v>
      </c>
      <c r="H18542" s="3">
        <v>2.5268999999999999</v>
      </c>
      <c r="I18542" s="3">
        <v>11.876429999999999</v>
      </c>
      <c r="J18542" s="3">
        <v>267.09333000000004</v>
      </c>
      <c r="K18542" s="3">
        <v>410.91281538461544</v>
      </c>
      <c r="L18542" s="4">
        <v>0.35</v>
      </c>
    </row>
    <row r="18543" spans="1:12" x14ac:dyDescent="0.35">
      <c r="A18543" s="1" t="s">
        <v>31141</v>
      </c>
      <c r="B18543" t="s">
        <v>31142</v>
      </c>
      <c r="C18543" t="s">
        <v>34</v>
      </c>
      <c r="D18543" t="s">
        <v>35</v>
      </c>
      <c r="E18543">
        <v>1</v>
      </c>
      <c r="F18543" s="2">
        <v>198</v>
      </c>
      <c r="G18543" s="3">
        <v>409</v>
      </c>
      <c r="H18543" s="3">
        <v>1.98</v>
      </c>
      <c r="I18543" s="3">
        <v>9.3059999999999992</v>
      </c>
      <c r="J18543" s="3">
        <v>209.286</v>
      </c>
      <c r="K18543" s="3">
        <v>321.97846153846154</v>
      </c>
      <c r="L18543" s="4">
        <v>0.35000000000000003</v>
      </c>
    </row>
    <row r="18544" spans="1:12" x14ac:dyDescent="0.35">
      <c r="A18544" s="1" t="s">
        <v>31143</v>
      </c>
      <c r="B18544" t="s">
        <v>31144</v>
      </c>
      <c r="C18544" t="s">
        <v>26</v>
      </c>
      <c r="D18544" t="s">
        <v>27</v>
      </c>
      <c r="E18544">
        <v>1</v>
      </c>
      <c r="F18544" s="2">
        <v>85.78</v>
      </c>
      <c r="G18544" s="3">
        <v>177</v>
      </c>
      <c r="H18544" s="3">
        <v>0.85780000000000001</v>
      </c>
      <c r="I18544" s="3">
        <v>4.0316600000000005</v>
      </c>
      <c r="J18544" s="3">
        <v>90.669460000000001</v>
      </c>
      <c r="K18544" s="3">
        <v>139.49147692307693</v>
      </c>
      <c r="L18544" s="4">
        <v>0.35000000000000003</v>
      </c>
    </row>
    <row r="18545" spans="1:12" x14ac:dyDescent="0.35">
      <c r="A18545" s="1" t="s">
        <v>31145</v>
      </c>
      <c r="B18545" t="s">
        <v>31146</v>
      </c>
      <c r="C18545" t="s">
        <v>34</v>
      </c>
      <c r="D18545" t="s">
        <v>35</v>
      </c>
      <c r="E18545">
        <v>1</v>
      </c>
      <c r="F18545" s="2">
        <v>2725.75</v>
      </c>
      <c r="G18545" s="3">
        <v>5621</v>
      </c>
      <c r="H18545" s="3">
        <v>27.2575</v>
      </c>
      <c r="I18545" s="3">
        <v>128.11025000000001</v>
      </c>
      <c r="J18545" s="3">
        <v>2881.1177500000003</v>
      </c>
      <c r="K18545" s="3">
        <v>4432.4888461538467</v>
      </c>
      <c r="L18545" s="4">
        <v>0.35</v>
      </c>
    </row>
    <row r="18546" spans="1:12" x14ac:dyDescent="0.35">
      <c r="A18546" s="1" t="s">
        <v>31147</v>
      </c>
      <c r="B18546" t="s">
        <v>20016</v>
      </c>
      <c r="C18546" t="s">
        <v>34</v>
      </c>
      <c r="D18546" t="s">
        <v>35</v>
      </c>
      <c r="E18546">
        <v>1</v>
      </c>
      <c r="F18546" s="2">
        <v>3679.83</v>
      </c>
      <c r="G18546" s="3">
        <v>7588</v>
      </c>
      <c r="H18546" s="3">
        <v>36.798299999999998</v>
      </c>
      <c r="I18546" s="3">
        <v>172.95201</v>
      </c>
      <c r="J18546" s="3">
        <v>3889.5803099999998</v>
      </c>
      <c r="K18546" s="3">
        <v>5983.9697076923076</v>
      </c>
      <c r="L18546" s="4">
        <v>0.35000000000000003</v>
      </c>
    </row>
    <row r="18547" spans="1:12" x14ac:dyDescent="0.35">
      <c r="A18547" s="1" t="s">
        <v>31148</v>
      </c>
      <c r="B18547" t="s">
        <v>28694</v>
      </c>
      <c r="C18547" t="s">
        <v>34</v>
      </c>
      <c r="D18547" t="s">
        <v>35</v>
      </c>
      <c r="E18547">
        <v>1</v>
      </c>
      <c r="F18547" s="2">
        <v>5.79</v>
      </c>
      <c r="G18547" s="3">
        <v>12</v>
      </c>
      <c r="H18547" s="3">
        <v>5.79E-2</v>
      </c>
      <c r="I18547" s="3">
        <v>0.27212999999999998</v>
      </c>
      <c r="J18547" s="3">
        <v>6.1200299999999999</v>
      </c>
      <c r="K18547" s="3">
        <v>9.4154307692307686</v>
      </c>
      <c r="L18547" s="4">
        <v>0.35</v>
      </c>
    </row>
    <row r="18548" spans="1:12" x14ac:dyDescent="0.35">
      <c r="A18548" s="1" t="s">
        <v>31149</v>
      </c>
      <c r="B18548" t="s">
        <v>31150</v>
      </c>
      <c r="C18548" t="s">
        <v>34</v>
      </c>
      <c r="D18548" t="s">
        <v>35</v>
      </c>
      <c r="E18548">
        <v>1</v>
      </c>
      <c r="F18548" s="2">
        <v>197.37</v>
      </c>
      <c r="G18548" s="3">
        <v>407</v>
      </c>
      <c r="H18548" s="3">
        <v>1.9737</v>
      </c>
      <c r="I18548" s="3">
        <v>9.276390000000001</v>
      </c>
      <c r="J18548" s="3">
        <v>208.62009</v>
      </c>
      <c r="K18548" s="3">
        <v>320.95398461538463</v>
      </c>
      <c r="L18548" s="4">
        <v>0.35000000000000003</v>
      </c>
    </row>
    <row r="18549" spans="1:12" x14ac:dyDescent="0.35">
      <c r="A18549" s="1" t="s">
        <v>31151</v>
      </c>
      <c r="B18549" t="s">
        <v>31152</v>
      </c>
      <c r="C18549" t="s">
        <v>34</v>
      </c>
      <c r="D18549" t="s">
        <v>35</v>
      </c>
      <c r="E18549">
        <v>1</v>
      </c>
      <c r="F18549" s="2">
        <v>1200.2</v>
      </c>
      <c r="G18549" s="3">
        <v>2475</v>
      </c>
      <c r="H18549" s="3">
        <v>12.002000000000001</v>
      </c>
      <c r="I18549" s="3">
        <v>56.409400000000005</v>
      </c>
      <c r="J18549" s="3">
        <v>1268.6114</v>
      </c>
      <c r="K18549" s="3">
        <v>1951.709846153846</v>
      </c>
      <c r="L18549" s="4">
        <v>0.34999999999999992</v>
      </c>
    </row>
    <row r="18550" spans="1:12" x14ac:dyDescent="0.35">
      <c r="A18550" s="1" t="s">
        <v>31153</v>
      </c>
      <c r="B18550" t="s">
        <v>29685</v>
      </c>
      <c r="C18550" t="s">
        <v>34</v>
      </c>
      <c r="D18550" t="s">
        <v>35</v>
      </c>
      <c r="E18550">
        <v>1</v>
      </c>
      <c r="F18550" s="2">
        <v>86</v>
      </c>
      <c r="G18550" s="3">
        <v>178</v>
      </c>
      <c r="H18550" s="3">
        <v>0.86</v>
      </c>
      <c r="I18550" s="3">
        <v>4.0419999999999998</v>
      </c>
      <c r="J18550" s="3">
        <v>90.902000000000001</v>
      </c>
      <c r="K18550" s="3">
        <v>139.84923076923076</v>
      </c>
      <c r="L18550" s="4">
        <v>0.34999999999999992</v>
      </c>
    </row>
    <row r="18551" spans="1:12" x14ac:dyDescent="0.35">
      <c r="A18551" s="1" t="s">
        <v>31154</v>
      </c>
      <c r="B18551" t="s">
        <v>23384</v>
      </c>
      <c r="C18551" t="s">
        <v>34</v>
      </c>
      <c r="D18551" t="s">
        <v>35</v>
      </c>
      <c r="E18551">
        <v>1</v>
      </c>
      <c r="F18551" s="2">
        <v>14838.12</v>
      </c>
      <c r="G18551" s="3">
        <v>30595</v>
      </c>
      <c r="H18551" s="3">
        <v>148.38120000000001</v>
      </c>
      <c r="I18551" s="3">
        <v>697.39164000000005</v>
      </c>
      <c r="J18551" s="3">
        <v>15683.89284</v>
      </c>
      <c r="K18551" s="3">
        <v>24129.065907692308</v>
      </c>
      <c r="L18551" s="4">
        <v>0.35</v>
      </c>
    </row>
    <row r="18552" spans="1:12" x14ac:dyDescent="0.35">
      <c r="A18552" s="1" t="s">
        <v>31155</v>
      </c>
      <c r="B18552" t="s">
        <v>31156</v>
      </c>
      <c r="C18552" t="s">
        <v>34</v>
      </c>
      <c r="D18552" t="s">
        <v>35</v>
      </c>
      <c r="E18552">
        <v>1</v>
      </c>
      <c r="F18552" s="2">
        <v>98.34</v>
      </c>
      <c r="G18552" s="3">
        <v>203</v>
      </c>
      <c r="H18552" s="3">
        <v>0.98340000000000005</v>
      </c>
      <c r="I18552" s="3">
        <v>4.6219799999999998</v>
      </c>
      <c r="J18552" s="3">
        <v>103.94538</v>
      </c>
      <c r="K18552" s="3">
        <v>159.91596923076924</v>
      </c>
      <c r="L18552" s="4">
        <v>0.35000000000000003</v>
      </c>
    </row>
    <row r="18553" spans="1:12" x14ac:dyDescent="0.35">
      <c r="A18553" s="1" t="s">
        <v>31157</v>
      </c>
      <c r="B18553" t="s">
        <v>27261</v>
      </c>
      <c r="C18553" t="s">
        <v>34</v>
      </c>
      <c r="D18553" t="s">
        <v>35</v>
      </c>
      <c r="E18553">
        <v>1</v>
      </c>
      <c r="F18553" s="2">
        <v>1063.26</v>
      </c>
      <c r="G18553" s="3">
        <v>2193</v>
      </c>
      <c r="H18553" s="3">
        <v>10.6326</v>
      </c>
      <c r="I18553" s="3">
        <v>49.973219999999998</v>
      </c>
      <c r="J18553" s="3">
        <v>1123.86582</v>
      </c>
      <c r="K18553" s="3">
        <v>1729.0243384615385</v>
      </c>
      <c r="L18553" s="4">
        <v>0.35000000000000003</v>
      </c>
    </row>
    <row r="18554" spans="1:12" x14ac:dyDescent="0.35">
      <c r="A18554" s="1" t="s">
        <v>31158</v>
      </c>
      <c r="B18554" t="s">
        <v>31159</v>
      </c>
      <c r="C18554" t="s">
        <v>34</v>
      </c>
      <c r="D18554" t="s">
        <v>35</v>
      </c>
      <c r="E18554">
        <v>1</v>
      </c>
      <c r="F18554" s="2">
        <v>25.93</v>
      </c>
      <c r="G18554" s="3">
        <v>54</v>
      </c>
      <c r="H18554" s="3">
        <v>0.25929999999999997</v>
      </c>
      <c r="I18554" s="3">
        <v>1.21871</v>
      </c>
      <c r="J18554" s="3">
        <v>27.408010000000001</v>
      </c>
      <c r="K18554" s="3">
        <v>42.166169230769228</v>
      </c>
      <c r="L18554" s="4">
        <v>0.34999999999999992</v>
      </c>
    </row>
    <row r="18555" spans="1:12" x14ac:dyDescent="0.35">
      <c r="A18555" s="1" t="s">
        <v>31160</v>
      </c>
      <c r="B18555" t="s">
        <v>31161</v>
      </c>
      <c r="C18555" t="s">
        <v>34</v>
      </c>
      <c r="D18555" t="s">
        <v>35</v>
      </c>
      <c r="E18555">
        <v>1</v>
      </c>
      <c r="F18555" s="2">
        <v>414.95</v>
      </c>
      <c r="G18555" s="3">
        <v>856</v>
      </c>
      <c r="H18555" s="3">
        <v>4.1494999999999997</v>
      </c>
      <c r="I18555" s="3">
        <v>19.502649999999999</v>
      </c>
      <c r="J18555" s="3">
        <v>438.60214999999999</v>
      </c>
      <c r="K18555" s="3">
        <v>674.77253846153837</v>
      </c>
      <c r="L18555" s="4">
        <v>0.34999999999999992</v>
      </c>
    </row>
    <row r="18556" spans="1:12" x14ac:dyDescent="0.35">
      <c r="A18556" s="1" t="s">
        <v>31162</v>
      </c>
      <c r="B18556" t="s">
        <v>31163</v>
      </c>
      <c r="C18556" t="s">
        <v>34</v>
      </c>
      <c r="D18556" t="s">
        <v>35</v>
      </c>
      <c r="E18556">
        <v>1</v>
      </c>
      <c r="F18556" s="2">
        <v>152.28</v>
      </c>
      <c r="G18556" s="3">
        <v>314</v>
      </c>
      <c r="H18556" s="3">
        <v>1.5228000000000002</v>
      </c>
      <c r="I18556" s="3">
        <v>7.1571600000000002</v>
      </c>
      <c r="J18556" s="3">
        <v>160.95996</v>
      </c>
      <c r="K18556" s="3">
        <v>247.63070769230768</v>
      </c>
      <c r="L18556" s="4">
        <v>0.35</v>
      </c>
    </row>
    <row r="18557" spans="1:12" x14ac:dyDescent="0.35">
      <c r="A18557" s="1" t="s">
        <v>31164</v>
      </c>
      <c r="B18557" t="s">
        <v>31165</v>
      </c>
      <c r="C18557" t="s">
        <v>34</v>
      </c>
      <c r="D18557" t="s">
        <v>35</v>
      </c>
      <c r="E18557">
        <v>1</v>
      </c>
      <c r="F18557" s="2">
        <v>25.93</v>
      </c>
      <c r="G18557" s="3">
        <v>54</v>
      </c>
      <c r="H18557" s="3">
        <v>0.25929999999999997</v>
      </c>
      <c r="I18557" s="3">
        <v>1.21871</v>
      </c>
      <c r="J18557" s="3">
        <v>27.408010000000001</v>
      </c>
      <c r="K18557" s="3">
        <v>42.166169230769228</v>
      </c>
      <c r="L18557" s="4">
        <v>0.34999999999999992</v>
      </c>
    </row>
    <row r="18558" spans="1:12" x14ac:dyDescent="0.35">
      <c r="A18558" s="1">
        <v>40082</v>
      </c>
      <c r="B18558" t="s">
        <v>31166</v>
      </c>
      <c r="C18558" t="s">
        <v>34</v>
      </c>
      <c r="D18558" t="s">
        <v>35</v>
      </c>
      <c r="E18558">
        <v>1</v>
      </c>
      <c r="F18558" s="2">
        <v>25.31</v>
      </c>
      <c r="G18558" s="3">
        <v>53</v>
      </c>
      <c r="H18558" s="3">
        <v>0.25309999999999999</v>
      </c>
      <c r="I18558" s="3">
        <v>1.18957</v>
      </c>
      <c r="J18558" s="3">
        <v>26.752669999999998</v>
      </c>
      <c r="K18558" s="3">
        <v>41.157953846153845</v>
      </c>
      <c r="L18558" s="4">
        <v>0.35000000000000003</v>
      </c>
    </row>
    <row r="18559" spans="1:12" x14ac:dyDescent="0.35">
      <c r="A18559" s="1" t="s">
        <v>31167</v>
      </c>
      <c r="B18559" t="s">
        <v>28212</v>
      </c>
      <c r="C18559" t="s">
        <v>34</v>
      </c>
      <c r="D18559" t="s">
        <v>35</v>
      </c>
      <c r="E18559">
        <v>1</v>
      </c>
      <c r="F18559" s="2">
        <v>354.98</v>
      </c>
      <c r="G18559" s="3">
        <v>732</v>
      </c>
      <c r="H18559" s="3">
        <v>3.5498000000000003</v>
      </c>
      <c r="I18559" s="3">
        <v>16.684060000000002</v>
      </c>
      <c r="J18559" s="3">
        <v>375.21386000000001</v>
      </c>
      <c r="K18559" s="3">
        <v>577.25209230769235</v>
      </c>
      <c r="L18559" s="4">
        <v>0.35000000000000003</v>
      </c>
    </row>
    <row r="18560" spans="1:12" x14ac:dyDescent="0.35">
      <c r="A18560" s="1" t="s">
        <v>31168</v>
      </c>
      <c r="B18560" t="s">
        <v>31169</v>
      </c>
      <c r="C18560" t="s">
        <v>34</v>
      </c>
      <c r="D18560" t="s">
        <v>35</v>
      </c>
      <c r="E18560">
        <v>1</v>
      </c>
      <c r="F18560" s="2">
        <v>38.770000000000003</v>
      </c>
      <c r="G18560" s="3">
        <v>80</v>
      </c>
      <c r="H18560" s="3">
        <v>0.38770000000000004</v>
      </c>
      <c r="I18560" s="3">
        <v>1.8221900000000002</v>
      </c>
      <c r="J18560" s="3">
        <v>40.979890000000005</v>
      </c>
      <c r="K18560" s="3">
        <v>63.045984615384619</v>
      </c>
      <c r="L18560" s="4">
        <v>0.35</v>
      </c>
    </row>
    <row r="18561" spans="1:12" x14ac:dyDescent="0.35">
      <c r="A18561" s="1" t="s">
        <v>31170</v>
      </c>
      <c r="B18561" t="s">
        <v>31171</v>
      </c>
      <c r="C18561" t="s">
        <v>34</v>
      </c>
      <c r="D18561" t="s">
        <v>35</v>
      </c>
      <c r="E18561">
        <v>1</v>
      </c>
      <c r="F18561" s="2">
        <v>676.29</v>
      </c>
      <c r="G18561" s="3">
        <v>1395</v>
      </c>
      <c r="H18561" s="3">
        <v>6.7629000000000001</v>
      </c>
      <c r="I18561" s="3">
        <v>31.785629999999998</v>
      </c>
      <c r="J18561" s="3">
        <v>714.83852999999988</v>
      </c>
      <c r="K18561" s="3">
        <v>1099.7515846153844</v>
      </c>
      <c r="L18561" s="4">
        <v>0.35000000000000003</v>
      </c>
    </row>
    <row r="18562" spans="1:12" x14ac:dyDescent="0.35">
      <c r="A18562" s="1" t="s">
        <v>31172</v>
      </c>
      <c r="B18562" t="s">
        <v>31173</v>
      </c>
      <c r="C18562" t="s">
        <v>13</v>
      </c>
      <c r="D18562" t="s">
        <v>14</v>
      </c>
      <c r="E18562">
        <v>1</v>
      </c>
      <c r="F18562" s="2">
        <v>42.58</v>
      </c>
      <c r="G18562" s="3">
        <v>88</v>
      </c>
      <c r="H18562" s="3">
        <v>0.42580000000000001</v>
      </c>
      <c r="I18562" s="3">
        <v>2.0012599999999998</v>
      </c>
      <c r="J18562" s="3">
        <v>45.007060000000003</v>
      </c>
      <c r="K18562" s="3">
        <v>69.241630769230767</v>
      </c>
      <c r="L18562" s="4">
        <v>0.34999999999999992</v>
      </c>
    </row>
    <row r="18563" spans="1:12" x14ac:dyDescent="0.35">
      <c r="A18563" s="1" t="s">
        <v>31174</v>
      </c>
      <c r="B18563" t="s">
        <v>31175</v>
      </c>
      <c r="C18563" t="s">
        <v>34</v>
      </c>
      <c r="D18563" t="s">
        <v>35</v>
      </c>
      <c r="E18563">
        <v>1</v>
      </c>
      <c r="F18563" s="2">
        <v>64.680000000000007</v>
      </c>
      <c r="G18563" s="3">
        <v>134</v>
      </c>
      <c r="H18563" s="3">
        <v>0.64680000000000004</v>
      </c>
      <c r="I18563" s="3">
        <v>3.0399600000000002</v>
      </c>
      <c r="J18563" s="3">
        <v>68.366759999999999</v>
      </c>
      <c r="K18563" s="3">
        <v>105.17963076923077</v>
      </c>
      <c r="L18563" s="4">
        <v>0.35000000000000003</v>
      </c>
    </row>
    <row r="18564" spans="1:12" x14ac:dyDescent="0.35">
      <c r="A18564" s="1" t="s">
        <v>31176</v>
      </c>
      <c r="B18564" t="s">
        <v>31177</v>
      </c>
      <c r="C18564" t="s">
        <v>13</v>
      </c>
      <c r="D18564" t="s">
        <v>14</v>
      </c>
      <c r="E18564">
        <v>1</v>
      </c>
      <c r="F18564" s="2">
        <v>71.14</v>
      </c>
      <c r="G18564" s="3">
        <v>147</v>
      </c>
      <c r="H18564" s="3">
        <v>0.71140000000000003</v>
      </c>
      <c r="I18564" s="3">
        <v>3.3435800000000002</v>
      </c>
      <c r="J18564" s="3">
        <v>75.194980000000001</v>
      </c>
      <c r="K18564" s="3">
        <v>115.68458461538461</v>
      </c>
      <c r="L18564" s="4">
        <v>0.35</v>
      </c>
    </row>
    <row r="18565" spans="1:12" x14ac:dyDescent="0.35">
      <c r="A18565" s="1" t="s">
        <v>31178</v>
      </c>
      <c r="B18565" t="s">
        <v>5002</v>
      </c>
      <c r="C18565" t="s">
        <v>34</v>
      </c>
      <c r="D18565" t="s">
        <v>35</v>
      </c>
      <c r="E18565">
        <v>1</v>
      </c>
      <c r="F18565" s="2">
        <v>10.75</v>
      </c>
      <c r="G18565" s="3">
        <v>23</v>
      </c>
      <c r="H18565" s="3">
        <v>0.1075</v>
      </c>
      <c r="I18565" s="3">
        <v>0.50524999999999998</v>
      </c>
      <c r="J18565" s="3">
        <v>11.36275</v>
      </c>
      <c r="K18565" s="3">
        <v>17.481153846153845</v>
      </c>
      <c r="L18565" s="4">
        <v>0.34999999999999992</v>
      </c>
    </row>
    <row r="18566" spans="1:12" x14ac:dyDescent="0.35">
      <c r="A18566" s="1" t="s">
        <v>31179</v>
      </c>
      <c r="B18566" t="s">
        <v>29966</v>
      </c>
      <c r="C18566" t="s">
        <v>34</v>
      </c>
      <c r="D18566" t="s">
        <v>35</v>
      </c>
      <c r="E18566">
        <v>1</v>
      </c>
      <c r="F18566" s="2">
        <v>29.26</v>
      </c>
      <c r="G18566" s="3">
        <v>61</v>
      </c>
      <c r="H18566" s="3">
        <v>0.29260000000000003</v>
      </c>
      <c r="I18566" s="3">
        <v>1.3752200000000001</v>
      </c>
      <c r="J18566" s="3">
        <v>30.927820000000001</v>
      </c>
      <c r="K18566" s="3">
        <v>47.58126153846154</v>
      </c>
      <c r="L18566" s="4">
        <v>0.35000000000000003</v>
      </c>
    </row>
    <row r="18567" spans="1:12" x14ac:dyDescent="0.35">
      <c r="A18567" s="1" t="s">
        <v>31180</v>
      </c>
      <c r="B18567" t="s">
        <v>31181</v>
      </c>
      <c r="C18567" t="s">
        <v>34</v>
      </c>
      <c r="D18567" t="s">
        <v>35</v>
      </c>
      <c r="E18567">
        <v>1</v>
      </c>
      <c r="F18567" s="2">
        <v>860</v>
      </c>
      <c r="G18567" s="3">
        <v>1774</v>
      </c>
      <c r="H18567" s="3">
        <v>8.6</v>
      </c>
      <c r="I18567" s="3">
        <v>40.42</v>
      </c>
      <c r="J18567" s="3">
        <v>909.02</v>
      </c>
      <c r="K18567" s="3">
        <v>1398.4923076923076</v>
      </c>
      <c r="L18567" s="4">
        <v>0.35</v>
      </c>
    </row>
    <row r="18568" spans="1:12" x14ac:dyDescent="0.35">
      <c r="A18568" s="1" t="s">
        <v>31182</v>
      </c>
      <c r="B18568" t="s">
        <v>31183</v>
      </c>
      <c r="C18568" t="s">
        <v>34</v>
      </c>
      <c r="D18568" t="s">
        <v>35</v>
      </c>
      <c r="E18568">
        <v>1</v>
      </c>
      <c r="F18568" s="2">
        <v>108.38</v>
      </c>
      <c r="G18568" s="3">
        <v>224</v>
      </c>
      <c r="H18568" s="3">
        <v>1.0837999999999999</v>
      </c>
      <c r="I18568" s="3">
        <v>5.0938599999999994</v>
      </c>
      <c r="J18568" s="3">
        <v>114.55766</v>
      </c>
      <c r="K18568" s="3">
        <v>176.24255384615384</v>
      </c>
      <c r="L18568" s="4">
        <v>0.35</v>
      </c>
    </row>
    <row r="18569" spans="1:12" x14ac:dyDescent="0.35">
      <c r="A18569" s="1">
        <v>40233</v>
      </c>
      <c r="B18569" t="s">
        <v>12646</v>
      </c>
      <c r="C18569" t="s">
        <v>34</v>
      </c>
      <c r="D18569" t="s">
        <v>35</v>
      </c>
      <c r="E18569">
        <v>1</v>
      </c>
      <c r="F18569" s="2">
        <v>15.6</v>
      </c>
      <c r="G18569" s="3">
        <v>33</v>
      </c>
      <c r="H18569" s="3">
        <v>0.156</v>
      </c>
      <c r="I18569" s="3">
        <v>0.73319999999999996</v>
      </c>
      <c r="J18569" s="3">
        <v>16.4892</v>
      </c>
      <c r="K18569" s="3">
        <v>25.367999999999999</v>
      </c>
      <c r="L18569" s="4">
        <v>0.35</v>
      </c>
    </row>
    <row r="18570" spans="1:12" x14ac:dyDescent="0.35">
      <c r="A18570" s="1" t="s">
        <v>31184</v>
      </c>
      <c r="B18570" t="s">
        <v>31185</v>
      </c>
      <c r="C18570" t="s">
        <v>34</v>
      </c>
      <c r="D18570" t="s">
        <v>35</v>
      </c>
      <c r="E18570">
        <v>1</v>
      </c>
      <c r="F18570" s="2">
        <v>129</v>
      </c>
      <c r="G18570" s="3">
        <v>266</v>
      </c>
      <c r="H18570" s="3">
        <v>1.29</v>
      </c>
      <c r="I18570" s="3">
        <v>6.0629999999999997</v>
      </c>
      <c r="J18570" s="3">
        <v>136.35299999999998</v>
      </c>
      <c r="K18570" s="3">
        <v>209.77384615384611</v>
      </c>
      <c r="L18570" s="4">
        <v>0.35</v>
      </c>
    </row>
    <row r="18571" spans="1:12" x14ac:dyDescent="0.35">
      <c r="A18571" s="1" t="s">
        <v>31186</v>
      </c>
      <c r="B18571" t="s">
        <v>31187</v>
      </c>
      <c r="C18571" t="s">
        <v>34</v>
      </c>
      <c r="D18571" t="s">
        <v>35</v>
      </c>
      <c r="E18571">
        <v>1</v>
      </c>
      <c r="F18571" s="2">
        <v>367.38</v>
      </c>
      <c r="G18571" s="3">
        <v>758</v>
      </c>
      <c r="H18571" s="3">
        <v>3.6738</v>
      </c>
      <c r="I18571" s="3">
        <v>17.266860000000001</v>
      </c>
      <c r="J18571" s="3">
        <v>388.32066000000003</v>
      </c>
      <c r="K18571" s="3">
        <v>597.41640000000007</v>
      </c>
      <c r="L18571" s="4">
        <v>0.35000000000000003</v>
      </c>
    </row>
    <row r="18572" spans="1:12" x14ac:dyDescent="0.35">
      <c r="A18572" s="1" t="s">
        <v>31188</v>
      </c>
      <c r="B18572" t="s">
        <v>28628</v>
      </c>
      <c r="C18572" t="s">
        <v>34</v>
      </c>
      <c r="D18572" t="s">
        <v>35</v>
      </c>
      <c r="E18572">
        <v>1</v>
      </c>
      <c r="F18572" s="2">
        <v>58.78</v>
      </c>
      <c r="G18572" s="3">
        <v>122</v>
      </c>
      <c r="H18572" s="3">
        <v>0.58779999999999999</v>
      </c>
      <c r="I18572" s="3">
        <v>2.7626599999999999</v>
      </c>
      <c r="J18572" s="3">
        <v>62.130459999999999</v>
      </c>
      <c r="K18572" s="3">
        <v>95.585323076923075</v>
      </c>
      <c r="L18572" s="4">
        <v>0.35</v>
      </c>
    </row>
    <row r="18573" spans="1:12" x14ac:dyDescent="0.35">
      <c r="A18573" s="1" t="s">
        <v>31189</v>
      </c>
      <c r="B18573" t="s">
        <v>31190</v>
      </c>
      <c r="C18573" t="s">
        <v>34</v>
      </c>
      <c r="D18573" t="s">
        <v>35</v>
      </c>
      <c r="E18573">
        <v>1</v>
      </c>
      <c r="F18573" s="2">
        <v>397.75</v>
      </c>
      <c r="G18573" s="3">
        <v>821</v>
      </c>
      <c r="H18573" s="3">
        <v>3.9775</v>
      </c>
      <c r="I18573" s="3">
        <v>18.69425</v>
      </c>
      <c r="J18573" s="3">
        <v>420.42175000000003</v>
      </c>
      <c r="K18573" s="3">
        <v>646.80269230769238</v>
      </c>
      <c r="L18573" s="4">
        <v>0.35000000000000003</v>
      </c>
    </row>
    <row r="18574" spans="1:12" x14ac:dyDescent="0.35">
      <c r="A18574" s="1" t="s">
        <v>31191</v>
      </c>
      <c r="B18574" t="s">
        <v>31192</v>
      </c>
      <c r="C18574" t="s">
        <v>34</v>
      </c>
      <c r="D18574" t="s">
        <v>35</v>
      </c>
      <c r="E18574">
        <v>1</v>
      </c>
      <c r="F18574" s="2">
        <v>227.7</v>
      </c>
      <c r="G18574" s="3">
        <v>470</v>
      </c>
      <c r="H18574" s="3">
        <v>2.2770000000000001</v>
      </c>
      <c r="I18574" s="3">
        <v>10.7019</v>
      </c>
      <c r="J18574" s="3">
        <v>240.67889999999997</v>
      </c>
      <c r="K18574" s="3">
        <v>370.27523076923069</v>
      </c>
      <c r="L18574" s="4">
        <v>0.34999999999999992</v>
      </c>
    </row>
    <row r="18575" spans="1:12" x14ac:dyDescent="0.35">
      <c r="A18575" s="1" t="s">
        <v>31193</v>
      </c>
      <c r="B18575" t="s">
        <v>31194</v>
      </c>
      <c r="C18575" t="s">
        <v>34</v>
      </c>
      <c r="D18575" t="s">
        <v>35</v>
      </c>
      <c r="E18575">
        <v>1</v>
      </c>
      <c r="F18575" s="2">
        <v>367.38</v>
      </c>
      <c r="G18575" s="3">
        <v>758</v>
      </c>
      <c r="H18575" s="3">
        <v>3.6738</v>
      </c>
      <c r="I18575" s="3">
        <v>17.266860000000001</v>
      </c>
      <c r="J18575" s="3">
        <v>388.32066000000003</v>
      </c>
      <c r="K18575" s="3">
        <v>597.41640000000007</v>
      </c>
      <c r="L18575" s="4">
        <v>0.35000000000000003</v>
      </c>
    </row>
    <row r="18576" spans="1:12" x14ac:dyDescent="0.35">
      <c r="A18576" s="1" t="s">
        <v>31195</v>
      </c>
      <c r="B18576" t="s">
        <v>31196</v>
      </c>
      <c r="C18576" t="s">
        <v>34</v>
      </c>
      <c r="D18576" t="s">
        <v>35</v>
      </c>
      <c r="E18576">
        <v>1</v>
      </c>
      <c r="F18576" s="2">
        <v>90.44</v>
      </c>
      <c r="G18576" s="3">
        <v>187</v>
      </c>
      <c r="H18576" s="3">
        <v>0.90439999999999998</v>
      </c>
      <c r="I18576" s="3">
        <v>4.25068</v>
      </c>
      <c r="J18576" s="3">
        <v>95.595079999999996</v>
      </c>
      <c r="K18576" s="3">
        <v>147.06935384615383</v>
      </c>
      <c r="L18576" s="4">
        <v>0.35</v>
      </c>
    </row>
    <row r="18577" spans="1:12" x14ac:dyDescent="0.35">
      <c r="A18577" s="1" t="s">
        <v>31197</v>
      </c>
      <c r="B18577" t="s">
        <v>28236</v>
      </c>
      <c r="C18577" t="s">
        <v>34</v>
      </c>
      <c r="D18577" t="s">
        <v>35</v>
      </c>
      <c r="E18577">
        <v>1</v>
      </c>
      <c r="F18577" s="2">
        <v>13145.22</v>
      </c>
      <c r="G18577" s="3">
        <v>27104</v>
      </c>
      <c r="H18577" s="3">
        <v>131.4522</v>
      </c>
      <c r="I18577" s="3">
        <v>617.82533999999998</v>
      </c>
      <c r="J18577" s="3">
        <v>13894.497539999998</v>
      </c>
      <c r="K18577" s="3">
        <v>21376.150061538458</v>
      </c>
      <c r="L18577" s="4">
        <v>0.34999999999999992</v>
      </c>
    </row>
    <row r="18578" spans="1:12" x14ac:dyDescent="0.35">
      <c r="A18578" s="1" t="s">
        <v>31198</v>
      </c>
      <c r="B18578" t="s">
        <v>19673</v>
      </c>
      <c r="C18578" t="s">
        <v>34</v>
      </c>
      <c r="D18578" t="s">
        <v>35</v>
      </c>
      <c r="E18578">
        <v>1</v>
      </c>
      <c r="F18578" s="2">
        <v>8191.26</v>
      </c>
      <c r="G18578" s="3">
        <v>16890</v>
      </c>
      <c r="H18578" s="3">
        <v>81.912599999999998</v>
      </c>
      <c r="I18578" s="3">
        <v>384.98921999999999</v>
      </c>
      <c r="J18578" s="3">
        <v>8658.1618199999994</v>
      </c>
      <c r="K18578" s="3">
        <v>13320.248953846152</v>
      </c>
      <c r="L18578" s="4">
        <v>0.35</v>
      </c>
    </row>
    <row r="18579" spans="1:12" x14ac:dyDescent="0.35">
      <c r="A18579" s="1" t="s">
        <v>31199</v>
      </c>
      <c r="B18579" t="s">
        <v>31200</v>
      </c>
      <c r="C18579" t="s">
        <v>34</v>
      </c>
      <c r="D18579" t="s">
        <v>35</v>
      </c>
      <c r="E18579">
        <v>1</v>
      </c>
      <c r="F18579" s="2">
        <v>398.32</v>
      </c>
      <c r="G18579" s="3">
        <v>822</v>
      </c>
      <c r="H18579" s="3">
        <v>3.9832000000000001</v>
      </c>
      <c r="I18579" s="3">
        <v>18.721039999999999</v>
      </c>
      <c r="J18579" s="3">
        <v>421.02424000000002</v>
      </c>
      <c r="K18579" s="3">
        <v>647.7296</v>
      </c>
      <c r="L18579" s="4">
        <v>0.35</v>
      </c>
    </row>
    <row r="18580" spans="1:12" x14ac:dyDescent="0.35">
      <c r="A18580" s="1" t="s">
        <v>31201</v>
      </c>
      <c r="B18580" t="s">
        <v>31202</v>
      </c>
      <c r="C18580" t="s">
        <v>34</v>
      </c>
      <c r="D18580" t="s">
        <v>35</v>
      </c>
      <c r="E18580">
        <v>1</v>
      </c>
      <c r="F18580" s="2">
        <v>39.78</v>
      </c>
      <c r="G18580" s="3">
        <v>83</v>
      </c>
      <c r="H18580" s="3">
        <v>0.39780000000000004</v>
      </c>
      <c r="I18580" s="3">
        <v>1.8696600000000001</v>
      </c>
      <c r="J18580" s="3">
        <v>42.047460000000001</v>
      </c>
      <c r="K18580" s="3">
        <v>64.688400000000001</v>
      </c>
      <c r="L18580" s="4">
        <v>0.35</v>
      </c>
    </row>
    <row r="18581" spans="1:12" x14ac:dyDescent="0.35">
      <c r="A18581" s="1" t="s">
        <v>31203</v>
      </c>
      <c r="B18581" t="s">
        <v>31204</v>
      </c>
      <c r="C18581" t="s">
        <v>34</v>
      </c>
      <c r="D18581" t="s">
        <v>35</v>
      </c>
      <c r="E18581">
        <v>1</v>
      </c>
      <c r="F18581" s="2">
        <v>25.93</v>
      </c>
      <c r="G18581" s="3">
        <v>54</v>
      </c>
      <c r="H18581" s="3">
        <v>0.25929999999999997</v>
      </c>
      <c r="I18581" s="3">
        <v>1.21871</v>
      </c>
      <c r="J18581" s="3">
        <v>27.408010000000001</v>
      </c>
      <c r="K18581" s="3">
        <v>42.166169230769228</v>
      </c>
      <c r="L18581" s="4">
        <v>0.34999999999999992</v>
      </c>
    </row>
    <row r="18582" spans="1:12" x14ac:dyDescent="0.35">
      <c r="A18582" s="1" t="s">
        <v>31205</v>
      </c>
      <c r="B18582" t="s">
        <v>31206</v>
      </c>
      <c r="C18582" t="s">
        <v>34</v>
      </c>
      <c r="D18582" t="s">
        <v>35</v>
      </c>
      <c r="E18582">
        <v>1</v>
      </c>
      <c r="F18582" s="2">
        <v>32.25</v>
      </c>
      <c r="G18582" s="3">
        <v>67</v>
      </c>
      <c r="H18582" s="3">
        <v>0.32250000000000001</v>
      </c>
      <c r="I18582" s="3">
        <v>1.5157499999999999</v>
      </c>
      <c r="J18582" s="3">
        <v>34.088249999999995</v>
      </c>
      <c r="K18582" s="3">
        <v>52.443461538461527</v>
      </c>
      <c r="L18582" s="4">
        <v>0.35</v>
      </c>
    </row>
    <row r="18583" spans="1:12" x14ac:dyDescent="0.35">
      <c r="A18583" s="1" t="s">
        <v>31207</v>
      </c>
      <c r="B18583" t="s">
        <v>31208</v>
      </c>
      <c r="C18583" t="s">
        <v>34</v>
      </c>
      <c r="D18583" t="s">
        <v>35</v>
      </c>
      <c r="E18583">
        <v>1</v>
      </c>
      <c r="F18583" s="2">
        <v>4119.59</v>
      </c>
      <c r="G18583" s="3">
        <v>8494</v>
      </c>
      <c r="H18583" s="3">
        <v>41.195900000000002</v>
      </c>
      <c r="I18583" s="3">
        <v>193.62073000000001</v>
      </c>
      <c r="J18583" s="3">
        <v>4354.4066299999995</v>
      </c>
      <c r="K18583" s="3">
        <v>6699.0871230769217</v>
      </c>
      <c r="L18583" s="4">
        <v>0.34999999999999992</v>
      </c>
    </row>
    <row r="18584" spans="1:12" x14ac:dyDescent="0.35">
      <c r="A18584" s="1" t="s">
        <v>31209</v>
      </c>
      <c r="B18584" t="s">
        <v>31210</v>
      </c>
      <c r="C18584" t="s">
        <v>34</v>
      </c>
      <c r="D18584" t="s">
        <v>35</v>
      </c>
      <c r="E18584">
        <v>1</v>
      </c>
      <c r="F18584" s="2">
        <v>490.72</v>
      </c>
      <c r="G18584" s="3">
        <v>1012</v>
      </c>
      <c r="H18584" s="3">
        <v>4.9072000000000005</v>
      </c>
      <c r="I18584" s="3">
        <v>23.063840000000003</v>
      </c>
      <c r="J18584" s="3">
        <v>518.69104000000004</v>
      </c>
      <c r="K18584" s="3">
        <v>797.98621538461543</v>
      </c>
      <c r="L18584" s="4">
        <v>0.35</v>
      </c>
    </row>
    <row r="18585" spans="1:12" x14ac:dyDescent="0.35">
      <c r="A18585" s="1" t="s">
        <v>31211</v>
      </c>
      <c r="B18585" t="s">
        <v>31212</v>
      </c>
      <c r="C18585" t="s">
        <v>34</v>
      </c>
      <c r="D18585" t="s">
        <v>35</v>
      </c>
      <c r="E18585">
        <v>1</v>
      </c>
      <c r="F18585" s="2">
        <v>148.79</v>
      </c>
      <c r="G18585" s="3">
        <v>307</v>
      </c>
      <c r="H18585" s="3">
        <v>1.4879</v>
      </c>
      <c r="I18585" s="3">
        <v>6.9931299999999998</v>
      </c>
      <c r="J18585" s="3">
        <v>157.27103</v>
      </c>
      <c r="K18585" s="3">
        <v>241.95543076923076</v>
      </c>
      <c r="L18585" s="4">
        <v>0.35</v>
      </c>
    </row>
    <row r="18586" spans="1:12" x14ac:dyDescent="0.35">
      <c r="A18586" s="1" t="s">
        <v>31213</v>
      </c>
      <c r="B18586" t="s">
        <v>31214</v>
      </c>
      <c r="C18586" t="s">
        <v>34</v>
      </c>
      <c r="D18586" t="s">
        <v>35</v>
      </c>
      <c r="E18586">
        <v>1</v>
      </c>
      <c r="F18586" s="2">
        <v>33.97</v>
      </c>
      <c r="G18586" s="3">
        <v>71</v>
      </c>
      <c r="H18586" s="3">
        <v>0.3397</v>
      </c>
      <c r="I18586" s="3">
        <v>1.59659</v>
      </c>
      <c r="J18586" s="3">
        <v>35.906289999999998</v>
      </c>
      <c r="K18586" s="3">
        <v>55.24044615384615</v>
      </c>
      <c r="L18586" s="4">
        <v>0.35</v>
      </c>
    </row>
    <row r="18587" spans="1:12" x14ac:dyDescent="0.35">
      <c r="A18587" s="1" t="s">
        <v>31215</v>
      </c>
      <c r="B18587" t="s">
        <v>30942</v>
      </c>
      <c r="C18587" t="s">
        <v>34</v>
      </c>
      <c r="D18587" t="s">
        <v>35</v>
      </c>
      <c r="E18587">
        <v>1</v>
      </c>
      <c r="F18587" s="2">
        <v>64.040000000000006</v>
      </c>
      <c r="G18587" s="3">
        <v>133</v>
      </c>
      <c r="H18587" s="3">
        <v>0.64040000000000008</v>
      </c>
      <c r="I18587" s="3">
        <v>3.0098800000000003</v>
      </c>
      <c r="J18587" s="3">
        <v>67.690280000000001</v>
      </c>
      <c r="K18587" s="3">
        <v>104.1388923076923</v>
      </c>
      <c r="L18587" s="4">
        <v>0.35</v>
      </c>
    </row>
    <row r="18588" spans="1:12" x14ac:dyDescent="0.35">
      <c r="A18588" s="1" t="s">
        <v>31216</v>
      </c>
      <c r="B18588" t="s">
        <v>29610</v>
      </c>
      <c r="C18588" t="s">
        <v>34</v>
      </c>
      <c r="D18588" t="s">
        <v>35</v>
      </c>
      <c r="E18588">
        <v>1</v>
      </c>
      <c r="F18588" s="2">
        <v>822.58</v>
      </c>
      <c r="G18588" s="3">
        <v>1697</v>
      </c>
      <c r="H18588" s="3">
        <v>8.2258000000000013</v>
      </c>
      <c r="I18588" s="3">
        <v>38.661259999999999</v>
      </c>
      <c r="J18588" s="3">
        <v>869.46706000000006</v>
      </c>
      <c r="K18588" s="3">
        <v>1337.6416307692309</v>
      </c>
      <c r="L18588" s="4">
        <v>0.35000000000000003</v>
      </c>
    </row>
    <row r="18589" spans="1:12" x14ac:dyDescent="0.35">
      <c r="A18589" s="1" t="s">
        <v>31217</v>
      </c>
      <c r="B18589" t="s">
        <v>31218</v>
      </c>
      <c r="C18589" t="s">
        <v>34</v>
      </c>
      <c r="D18589" t="s">
        <v>35</v>
      </c>
      <c r="E18589">
        <v>1</v>
      </c>
      <c r="F18589" s="2">
        <v>2.84</v>
      </c>
      <c r="G18589" s="3">
        <v>6</v>
      </c>
      <c r="H18589" s="3">
        <v>2.8399999999999998E-2</v>
      </c>
      <c r="I18589" s="3">
        <v>0.13347999999999999</v>
      </c>
      <c r="J18589" s="3">
        <v>3.0018799999999999</v>
      </c>
      <c r="K18589" s="3">
        <v>4.6182769230769232</v>
      </c>
      <c r="L18589" s="4">
        <v>0.35000000000000003</v>
      </c>
    </row>
    <row r="18590" spans="1:12" x14ac:dyDescent="0.35">
      <c r="A18590" s="1" t="s">
        <v>31219</v>
      </c>
      <c r="B18590" t="s">
        <v>31220</v>
      </c>
      <c r="C18590" t="s">
        <v>34</v>
      </c>
      <c r="D18590" t="s">
        <v>35</v>
      </c>
      <c r="E18590">
        <v>1</v>
      </c>
      <c r="F18590" s="2">
        <v>27.95</v>
      </c>
      <c r="G18590" s="3">
        <v>58</v>
      </c>
      <c r="H18590" s="3">
        <v>0.27950000000000003</v>
      </c>
      <c r="I18590" s="3">
        <v>1.31365</v>
      </c>
      <c r="J18590" s="3">
        <v>29.543149999999997</v>
      </c>
      <c r="K18590" s="3">
        <v>45.450999999999993</v>
      </c>
      <c r="L18590" s="4">
        <v>0.35</v>
      </c>
    </row>
    <row r="18591" spans="1:12" x14ac:dyDescent="0.35">
      <c r="A18591" s="1" t="s">
        <v>31221</v>
      </c>
      <c r="B18591" t="s">
        <v>27230</v>
      </c>
      <c r="C18591" t="s">
        <v>34</v>
      </c>
      <c r="D18591" t="s">
        <v>35</v>
      </c>
      <c r="E18591">
        <v>1</v>
      </c>
      <c r="F18591" s="2">
        <v>9581.2199999999993</v>
      </c>
      <c r="G18591" s="3">
        <v>19756</v>
      </c>
      <c r="H18591" s="3">
        <v>95.81219999999999</v>
      </c>
      <c r="I18591" s="3">
        <v>450.31733999999994</v>
      </c>
      <c r="J18591" s="3">
        <v>10127.349539999999</v>
      </c>
      <c r="K18591" s="3">
        <v>15580.537753846153</v>
      </c>
      <c r="L18591" s="4">
        <v>0.35</v>
      </c>
    </row>
    <row r="18592" spans="1:12" x14ac:dyDescent="0.35">
      <c r="A18592" s="1" t="s">
        <v>31222</v>
      </c>
      <c r="B18592" t="s">
        <v>31223</v>
      </c>
      <c r="C18592" t="s">
        <v>34</v>
      </c>
      <c r="D18592" t="s">
        <v>35</v>
      </c>
      <c r="E18592">
        <v>1</v>
      </c>
      <c r="F18592" s="2">
        <v>347.12</v>
      </c>
      <c r="G18592" s="3">
        <v>716</v>
      </c>
      <c r="H18592" s="3">
        <v>3.4712000000000001</v>
      </c>
      <c r="I18592" s="3">
        <v>16.314640000000001</v>
      </c>
      <c r="J18592" s="3">
        <v>366.90584000000001</v>
      </c>
      <c r="K18592" s="3">
        <v>564.47052307692309</v>
      </c>
      <c r="L18592" s="4">
        <v>0.35</v>
      </c>
    </row>
    <row r="18593" spans="1:12" x14ac:dyDescent="0.35">
      <c r="A18593" s="1" t="s">
        <v>31224</v>
      </c>
      <c r="B18593" t="s">
        <v>31225</v>
      </c>
      <c r="C18593" t="s">
        <v>34</v>
      </c>
      <c r="D18593" t="s">
        <v>35</v>
      </c>
      <c r="E18593">
        <v>1</v>
      </c>
      <c r="F18593" s="2">
        <v>136</v>
      </c>
      <c r="G18593" s="3">
        <v>281</v>
      </c>
      <c r="H18593" s="3">
        <v>1.36</v>
      </c>
      <c r="I18593" s="3">
        <v>6.3920000000000003</v>
      </c>
      <c r="J18593" s="3">
        <v>143.75200000000001</v>
      </c>
      <c r="K18593" s="3">
        <v>221.15692307692308</v>
      </c>
      <c r="L18593" s="4">
        <v>0.35</v>
      </c>
    </row>
    <row r="18594" spans="1:12" x14ac:dyDescent="0.35">
      <c r="A18594" s="1" t="s">
        <v>31226</v>
      </c>
      <c r="B18594" t="s">
        <v>31227</v>
      </c>
      <c r="C18594" t="s">
        <v>34</v>
      </c>
      <c r="D18594" t="s">
        <v>35</v>
      </c>
      <c r="E18594">
        <v>1</v>
      </c>
      <c r="F18594" s="2">
        <v>107.5</v>
      </c>
      <c r="G18594" s="3">
        <v>222</v>
      </c>
      <c r="H18594" s="3">
        <v>1.075</v>
      </c>
      <c r="I18594" s="3">
        <v>5.0525000000000002</v>
      </c>
      <c r="J18594" s="3">
        <v>113.6275</v>
      </c>
      <c r="K18594" s="3">
        <v>174.81153846153845</v>
      </c>
      <c r="L18594" s="4">
        <v>0.35</v>
      </c>
    </row>
    <row r="18595" spans="1:12" x14ac:dyDescent="0.35">
      <c r="A18595" s="1">
        <v>41602</v>
      </c>
      <c r="B18595" t="s">
        <v>31228</v>
      </c>
      <c r="C18595" t="s">
        <v>34</v>
      </c>
      <c r="D18595" t="s">
        <v>35</v>
      </c>
      <c r="E18595">
        <v>1</v>
      </c>
      <c r="F18595" s="2">
        <v>74.23</v>
      </c>
      <c r="G18595" s="3">
        <v>154</v>
      </c>
      <c r="H18595" s="3">
        <v>0.74230000000000007</v>
      </c>
      <c r="I18595" s="3">
        <v>3.4888100000000004</v>
      </c>
      <c r="J18595" s="3">
        <v>78.461110000000005</v>
      </c>
      <c r="K18595" s="3">
        <v>120.7094</v>
      </c>
      <c r="L18595" s="4">
        <v>0.35</v>
      </c>
    </row>
    <row r="18596" spans="1:12" x14ac:dyDescent="0.35">
      <c r="A18596" s="1" t="s">
        <v>31229</v>
      </c>
      <c r="B18596" t="s">
        <v>31230</v>
      </c>
      <c r="C18596" t="s">
        <v>34</v>
      </c>
      <c r="D18596" t="s">
        <v>35</v>
      </c>
      <c r="E18596">
        <v>1</v>
      </c>
      <c r="F18596" s="2">
        <v>34.4</v>
      </c>
      <c r="G18596" s="3">
        <v>71</v>
      </c>
      <c r="H18596" s="3">
        <v>0.34399999999999997</v>
      </c>
      <c r="I18596" s="3">
        <v>1.6168</v>
      </c>
      <c r="J18596" s="3">
        <v>36.360799999999998</v>
      </c>
      <c r="K18596" s="3">
        <v>55.939692307692304</v>
      </c>
      <c r="L18596" s="4">
        <v>0.35000000000000003</v>
      </c>
    </row>
    <row r="18597" spans="1:12" x14ac:dyDescent="0.35">
      <c r="A18597" s="1">
        <v>40260</v>
      </c>
      <c r="B18597" t="s">
        <v>31231</v>
      </c>
      <c r="C18597" t="s">
        <v>34</v>
      </c>
      <c r="D18597" t="s">
        <v>35</v>
      </c>
      <c r="E18597">
        <v>1</v>
      </c>
      <c r="F18597" s="2">
        <v>672.16</v>
      </c>
      <c r="G18597" s="3">
        <v>1386</v>
      </c>
      <c r="H18597" s="3">
        <v>6.7215999999999996</v>
      </c>
      <c r="I18597" s="3">
        <v>31.591519999999999</v>
      </c>
      <c r="J18597" s="3">
        <v>710.47311999999988</v>
      </c>
      <c r="K18597" s="3">
        <v>1093.0355692307689</v>
      </c>
      <c r="L18597" s="4">
        <v>0.34999999999999992</v>
      </c>
    </row>
    <row r="18598" spans="1:12" x14ac:dyDescent="0.35">
      <c r="A18598" s="1" t="s">
        <v>31232</v>
      </c>
      <c r="B18598" t="s">
        <v>31233</v>
      </c>
      <c r="C18598" t="s">
        <v>34</v>
      </c>
      <c r="D18598" t="s">
        <v>35</v>
      </c>
      <c r="E18598">
        <v>1</v>
      </c>
      <c r="F18598" s="2">
        <v>23.94</v>
      </c>
      <c r="G18598" s="3">
        <v>50</v>
      </c>
      <c r="H18598" s="3">
        <v>0.23940000000000003</v>
      </c>
      <c r="I18598" s="3">
        <v>1.1251800000000001</v>
      </c>
      <c r="J18598" s="3">
        <v>25.304580000000001</v>
      </c>
      <c r="K18598" s="3">
        <v>38.930123076923081</v>
      </c>
      <c r="L18598" s="4">
        <v>0.35000000000000003</v>
      </c>
    </row>
    <row r="18599" spans="1:12" x14ac:dyDescent="0.35">
      <c r="A18599" s="1" t="s">
        <v>31234</v>
      </c>
      <c r="B18599" t="s">
        <v>28334</v>
      </c>
      <c r="C18599" t="s">
        <v>34</v>
      </c>
      <c r="D18599" t="s">
        <v>35</v>
      </c>
      <c r="E18599">
        <v>1</v>
      </c>
      <c r="F18599" s="2">
        <v>52.53</v>
      </c>
      <c r="G18599" s="3">
        <v>109</v>
      </c>
      <c r="H18599" s="3">
        <v>0.52529999999999999</v>
      </c>
      <c r="I18599" s="3">
        <v>2.4689100000000002</v>
      </c>
      <c r="J18599" s="3">
        <v>55.524210000000004</v>
      </c>
      <c r="K18599" s="3">
        <v>85.421861538461542</v>
      </c>
      <c r="L18599" s="4">
        <v>0.35</v>
      </c>
    </row>
    <row r="18600" spans="1:12" x14ac:dyDescent="0.35">
      <c r="A18600" s="1" t="s">
        <v>31235</v>
      </c>
      <c r="B18600" t="s">
        <v>31236</v>
      </c>
      <c r="C18600" t="s">
        <v>363</v>
      </c>
      <c r="D18600" t="s">
        <v>364</v>
      </c>
      <c r="E18600">
        <v>1</v>
      </c>
      <c r="F18600" s="2">
        <v>114.38</v>
      </c>
      <c r="G18600" s="3">
        <v>236</v>
      </c>
      <c r="H18600" s="3">
        <v>1.1437999999999999</v>
      </c>
      <c r="I18600" s="3">
        <v>5.3758599999999994</v>
      </c>
      <c r="J18600" s="3">
        <v>120.89966</v>
      </c>
      <c r="K18600" s="3">
        <v>185.99947692307691</v>
      </c>
      <c r="L18600" s="4">
        <v>0.35</v>
      </c>
    </row>
    <row r="18601" spans="1:12" x14ac:dyDescent="0.35">
      <c r="A18601" s="1" t="s">
        <v>31237</v>
      </c>
      <c r="B18601" t="s">
        <v>31238</v>
      </c>
      <c r="C18601" t="s">
        <v>34</v>
      </c>
      <c r="D18601" t="s">
        <v>35</v>
      </c>
      <c r="E18601">
        <v>1</v>
      </c>
      <c r="F18601" s="2">
        <v>265.68</v>
      </c>
      <c r="G18601" s="3">
        <v>548</v>
      </c>
      <c r="H18601" s="3">
        <v>2.6568000000000001</v>
      </c>
      <c r="I18601" s="3">
        <v>12.48696</v>
      </c>
      <c r="J18601" s="3">
        <v>280.82375999999999</v>
      </c>
      <c r="K18601" s="3">
        <v>432.03655384615382</v>
      </c>
      <c r="L18601" s="4">
        <v>0.35</v>
      </c>
    </row>
    <row r="18602" spans="1:12" x14ac:dyDescent="0.35">
      <c r="A18602" s="1" t="s">
        <v>31239</v>
      </c>
      <c r="B18602" t="s">
        <v>21629</v>
      </c>
      <c r="C18602" t="s">
        <v>34</v>
      </c>
      <c r="D18602" t="s">
        <v>35</v>
      </c>
      <c r="E18602">
        <v>1</v>
      </c>
      <c r="F18602" s="2">
        <v>9581.2199999999993</v>
      </c>
      <c r="G18602" s="3">
        <v>19756</v>
      </c>
      <c r="H18602" s="3">
        <v>95.81219999999999</v>
      </c>
      <c r="I18602" s="3">
        <v>450.31733999999994</v>
      </c>
      <c r="J18602" s="3">
        <v>10127.349539999999</v>
      </c>
      <c r="K18602" s="3">
        <v>15580.537753846153</v>
      </c>
      <c r="L18602" s="4">
        <v>0.35</v>
      </c>
    </row>
    <row r="18603" spans="1:12" x14ac:dyDescent="0.35">
      <c r="A18603" s="1" t="s">
        <v>31240</v>
      </c>
      <c r="B18603" t="s">
        <v>31241</v>
      </c>
      <c r="C18603" t="s">
        <v>34</v>
      </c>
      <c r="D18603" t="s">
        <v>35</v>
      </c>
      <c r="E18603">
        <v>1</v>
      </c>
      <c r="F18603" s="2">
        <v>10.6</v>
      </c>
      <c r="G18603" s="3">
        <v>22</v>
      </c>
      <c r="H18603" s="3">
        <v>0.106</v>
      </c>
      <c r="I18603" s="3">
        <v>0.49819999999999998</v>
      </c>
      <c r="J18603" s="3">
        <v>11.2042</v>
      </c>
      <c r="K18603" s="3">
        <v>17.23723076923077</v>
      </c>
      <c r="L18603" s="4">
        <v>0.35000000000000003</v>
      </c>
    </row>
    <row r="18604" spans="1:12" x14ac:dyDescent="0.35">
      <c r="A18604" s="1" t="s">
        <v>31242</v>
      </c>
      <c r="B18604" t="s">
        <v>31243</v>
      </c>
      <c r="C18604" t="s">
        <v>34</v>
      </c>
      <c r="D18604" t="s">
        <v>35</v>
      </c>
      <c r="E18604">
        <v>1</v>
      </c>
      <c r="F18604" s="2">
        <v>1208.1500000000001</v>
      </c>
      <c r="G18604" s="3">
        <v>2492</v>
      </c>
      <c r="H18604" s="3">
        <v>12.081500000000002</v>
      </c>
      <c r="I18604" s="3">
        <v>56.783050000000003</v>
      </c>
      <c r="J18604" s="3">
        <v>1277.0145500000001</v>
      </c>
      <c r="K18604" s="3">
        <v>1964.6377692307692</v>
      </c>
      <c r="L18604" s="4">
        <v>0.34999999999999992</v>
      </c>
    </row>
    <row r="18605" spans="1:12" x14ac:dyDescent="0.35">
      <c r="A18605" s="1" t="s">
        <v>31244</v>
      </c>
      <c r="B18605" t="s">
        <v>28724</v>
      </c>
      <c r="C18605" t="s">
        <v>34</v>
      </c>
      <c r="D18605" t="s">
        <v>35</v>
      </c>
      <c r="E18605">
        <v>1</v>
      </c>
      <c r="F18605" s="2">
        <v>2.83</v>
      </c>
      <c r="G18605" s="3">
        <v>6</v>
      </c>
      <c r="H18605" s="3">
        <v>2.8300000000000002E-2</v>
      </c>
      <c r="I18605" s="3">
        <v>0.13301000000000002</v>
      </c>
      <c r="J18605" s="3">
        <v>2.9913100000000004</v>
      </c>
      <c r="K18605" s="3">
        <v>4.6020153846153846</v>
      </c>
      <c r="L18605" s="4">
        <v>0.34999999999999992</v>
      </c>
    </row>
    <row r="18606" spans="1:12" x14ac:dyDescent="0.35">
      <c r="A18606" s="1" t="s">
        <v>31245</v>
      </c>
      <c r="B18606" t="s">
        <v>31246</v>
      </c>
      <c r="C18606" t="s">
        <v>26</v>
      </c>
      <c r="D18606" t="s">
        <v>27</v>
      </c>
      <c r="E18606">
        <v>1</v>
      </c>
      <c r="F18606" s="2">
        <v>46.56</v>
      </c>
      <c r="G18606" s="3">
        <v>96</v>
      </c>
      <c r="H18606" s="3">
        <v>0.46560000000000001</v>
      </c>
      <c r="I18606" s="3">
        <v>2.18832</v>
      </c>
      <c r="J18606" s="3">
        <v>49.213920000000002</v>
      </c>
      <c r="K18606" s="3">
        <v>75.713723076923074</v>
      </c>
      <c r="L18606" s="4">
        <v>0.35</v>
      </c>
    </row>
    <row r="18607" spans="1:12" x14ac:dyDescent="0.35">
      <c r="A18607" s="1" t="s">
        <v>31247</v>
      </c>
      <c r="B18607" t="s">
        <v>26761</v>
      </c>
      <c r="C18607" t="s">
        <v>26</v>
      </c>
      <c r="D18607" t="s">
        <v>27</v>
      </c>
      <c r="E18607">
        <v>1</v>
      </c>
      <c r="F18607" s="2">
        <v>50.99</v>
      </c>
      <c r="G18607" s="3">
        <v>106</v>
      </c>
      <c r="H18607" s="3">
        <v>0.50990000000000002</v>
      </c>
      <c r="I18607" s="3">
        <v>2.3965300000000003</v>
      </c>
      <c r="J18607" s="3">
        <v>53.896430000000002</v>
      </c>
      <c r="K18607" s="3">
        <v>82.917584615384612</v>
      </c>
      <c r="L18607" s="4">
        <v>0.34999999999999992</v>
      </c>
    </row>
    <row r="18608" spans="1:12" x14ac:dyDescent="0.35">
      <c r="A18608" s="1">
        <v>50006</v>
      </c>
      <c r="B18608" t="s">
        <v>31248</v>
      </c>
      <c r="C18608" t="s">
        <v>34</v>
      </c>
      <c r="D18608" t="s">
        <v>35</v>
      </c>
      <c r="E18608">
        <v>1</v>
      </c>
      <c r="F18608" s="2">
        <v>1232.99</v>
      </c>
      <c r="G18608" s="3">
        <v>2543</v>
      </c>
      <c r="H18608" s="3">
        <v>12.3299</v>
      </c>
      <c r="I18608" s="3">
        <v>57.950530000000001</v>
      </c>
      <c r="J18608" s="3">
        <v>1303.27043</v>
      </c>
      <c r="K18608" s="3">
        <v>2005.0314307692308</v>
      </c>
      <c r="L18608" s="4">
        <v>0.35000000000000003</v>
      </c>
    </row>
    <row r="18609" spans="1:12" x14ac:dyDescent="0.35">
      <c r="A18609" s="1">
        <v>55111</v>
      </c>
      <c r="B18609" t="s">
        <v>31249</v>
      </c>
      <c r="C18609" t="s">
        <v>34</v>
      </c>
      <c r="D18609" t="s">
        <v>35</v>
      </c>
      <c r="E18609">
        <v>1</v>
      </c>
      <c r="F18609" s="2">
        <v>39.700000000000003</v>
      </c>
      <c r="G18609" s="3">
        <v>82</v>
      </c>
      <c r="H18609" s="3">
        <v>0.39700000000000002</v>
      </c>
      <c r="I18609" s="3">
        <v>1.8659000000000001</v>
      </c>
      <c r="J18609" s="3">
        <v>41.962900000000005</v>
      </c>
      <c r="K18609" s="3">
        <v>64.558307692307693</v>
      </c>
      <c r="L18609" s="4">
        <v>0.34999999999999992</v>
      </c>
    </row>
    <row r="18610" spans="1:12" x14ac:dyDescent="0.35">
      <c r="A18610" s="1" t="s">
        <v>31250</v>
      </c>
      <c r="B18610" t="s">
        <v>31251</v>
      </c>
      <c r="C18610" t="s">
        <v>34</v>
      </c>
      <c r="D18610" t="s">
        <v>35</v>
      </c>
      <c r="E18610">
        <v>1</v>
      </c>
      <c r="F18610" s="2">
        <v>68.37</v>
      </c>
      <c r="G18610" s="3">
        <v>141</v>
      </c>
      <c r="H18610" s="3">
        <v>0.68370000000000009</v>
      </c>
      <c r="I18610" s="3">
        <v>3.2133900000000004</v>
      </c>
      <c r="J18610" s="3">
        <v>72.26709000000001</v>
      </c>
      <c r="K18610" s="3">
        <v>111.18013846153848</v>
      </c>
      <c r="L18610" s="4">
        <v>0.35</v>
      </c>
    </row>
    <row r="18611" spans="1:12" x14ac:dyDescent="0.35">
      <c r="A18611" s="1" t="s">
        <v>31252</v>
      </c>
      <c r="B18611" t="s">
        <v>31253</v>
      </c>
      <c r="C18611" t="s">
        <v>34</v>
      </c>
      <c r="D18611" t="s">
        <v>35</v>
      </c>
      <c r="E18611">
        <v>1</v>
      </c>
      <c r="F18611" s="2">
        <v>33.97</v>
      </c>
      <c r="G18611" s="3">
        <v>71</v>
      </c>
      <c r="H18611" s="3">
        <v>0.3397</v>
      </c>
      <c r="I18611" s="3">
        <v>1.59659</v>
      </c>
      <c r="J18611" s="3">
        <v>35.906289999999998</v>
      </c>
      <c r="K18611" s="3">
        <v>55.24044615384615</v>
      </c>
      <c r="L18611" s="4">
        <v>0.35</v>
      </c>
    </row>
    <row r="18612" spans="1:12" x14ac:dyDescent="0.35">
      <c r="A18612" s="1" t="s">
        <v>31254</v>
      </c>
      <c r="B18612" t="s">
        <v>31255</v>
      </c>
      <c r="C18612" t="s">
        <v>34</v>
      </c>
      <c r="D18612" t="s">
        <v>35</v>
      </c>
      <c r="E18612">
        <v>1</v>
      </c>
      <c r="F18612" s="2">
        <v>285.27999999999997</v>
      </c>
      <c r="G18612" s="3">
        <v>589</v>
      </c>
      <c r="H18612" s="3">
        <v>2.8527999999999998</v>
      </c>
      <c r="I18612" s="3">
        <v>13.408159999999999</v>
      </c>
      <c r="J18612" s="3">
        <v>301.54095999999998</v>
      </c>
      <c r="K18612" s="3">
        <v>463.90916923076918</v>
      </c>
      <c r="L18612" s="4">
        <v>0.35</v>
      </c>
    </row>
    <row r="18613" spans="1:12" x14ac:dyDescent="0.35">
      <c r="A18613" s="1" t="s">
        <v>31256</v>
      </c>
      <c r="B18613" t="s">
        <v>31257</v>
      </c>
      <c r="C18613" t="s">
        <v>34</v>
      </c>
      <c r="D18613" t="s">
        <v>35</v>
      </c>
      <c r="E18613">
        <v>1</v>
      </c>
      <c r="F18613" s="2">
        <v>39.9</v>
      </c>
      <c r="G18613" s="3">
        <v>83</v>
      </c>
      <c r="H18613" s="3">
        <v>0.39900000000000002</v>
      </c>
      <c r="I18613" s="3">
        <v>1.8753</v>
      </c>
      <c r="J18613" s="3">
        <v>42.174300000000002</v>
      </c>
      <c r="K18613" s="3">
        <v>64.883538461538464</v>
      </c>
      <c r="L18613" s="4">
        <v>0.35</v>
      </c>
    </row>
    <row r="18614" spans="1:12" x14ac:dyDescent="0.35">
      <c r="A18614" s="1" t="s">
        <v>31258</v>
      </c>
      <c r="B18614" t="s">
        <v>31259</v>
      </c>
      <c r="C18614" t="s">
        <v>34</v>
      </c>
      <c r="D18614" t="s">
        <v>35</v>
      </c>
      <c r="E18614">
        <v>1</v>
      </c>
      <c r="F18614" s="2">
        <v>235.4</v>
      </c>
      <c r="G18614" s="3">
        <v>486</v>
      </c>
      <c r="H18614" s="3">
        <v>2.3540000000000001</v>
      </c>
      <c r="I18614" s="3">
        <v>11.063800000000001</v>
      </c>
      <c r="J18614" s="3">
        <v>248.81780000000003</v>
      </c>
      <c r="K18614" s="3">
        <v>382.79661538461545</v>
      </c>
      <c r="L18614" s="4">
        <v>0.35000000000000003</v>
      </c>
    </row>
    <row r="18615" spans="1:12" x14ac:dyDescent="0.35">
      <c r="A18615" s="1" t="s">
        <v>31260</v>
      </c>
      <c r="B18615" t="s">
        <v>30580</v>
      </c>
      <c r="C18615" t="s">
        <v>34</v>
      </c>
      <c r="D18615" t="s">
        <v>35</v>
      </c>
      <c r="E18615">
        <v>1</v>
      </c>
      <c r="F18615" s="2">
        <v>92.01</v>
      </c>
      <c r="G18615" s="3">
        <v>190</v>
      </c>
      <c r="H18615" s="3">
        <v>0.92010000000000003</v>
      </c>
      <c r="I18615" s="3">
        <v>4.3244699999999998</v>
      </c>
      <c r="J18615" s="3">
        <v>97.254570000000015</v>
      </c>
      <c r="K18615" s="3">
        <v>149.62241538461541</v>
      </c>
      <c r="L18615" s="4">
        <v>0.35</v>
      </c>
    </row>
    <row r="18616" spans="1:12" x14ac:dyDescent="0.35">
      <c r="A18616" s="1" t="s">
        <v>31261</v>
      </c>
      <c r="B18616" t="s">
        <v>31262</v>
      </c>
      <c r="C18616" t="s">
        <v>34</v>
      </c>
      <c r="D18616" t="s">
        <v>35</v>
      </c>
      <c r="E18616">
        <v>1</v>
      </c>
      <c r="F18616" s="2">
        <v>2343.5</v>
      </c>
      <c r="G18616" s="3">
        <v>4832</v>
      </c>
      <c r="H18616" s="3">
        <v>23.434999999999999</v>
      </c>
      <c r="I18616" s="3">
        <v>110.14449999999999</v>
      </c>
      <c r="J18616" s="3">
        <v>2477.0794999999998</v>
      </c>
      <c r="K18616" s="3">
        <v>3810.8915384615379</v>
      </c>
      <c r="L18616" s="4">
        <v>0.35</v>
      </c>
    </row>
    <row r="18617" spans="1:12" x14ac:dyDescent="0.35">
      <c r="A18617" s="1" t="s">
        <v>31263</v>
      </c>
      <c r="B18617" t="s">
        <v>26521</v>
      </c>
      <c r="C18617" t="s">
        <v>34</v>
      </c>
      <c r="D18617" t="s">
        <v>35</v>
      </c>
      <c r="E18617">
        <v>1</v>
      </c>
      <c r="F18617" s="2">
        <v>1847.91</v>
      </c>
      <c r="G18617" s="3">
        <v>3811</v>
      </c>
      <c r="H18617" s="3">
        <v>18.479100000000003</v>
      </c>
      <c r="I18617" s="3">
        <v>86.851770000000002</v>
      </c>
      <c r="J18617" s="3">
        <v>1953.2408700000001</v>
      </c>
      <c r="K18617" s="3">
        <v>3004.9859538461537</v>
      </c>
      <c r="L18617" s="4">
        <v>0.34999999999999992</v>
      </c>
    </row>
    <row r="18618" spans="1:12" x14ac:dyDescent="0.35">
      <c r="A18618" s="1">
        <v>229</v>
      </c>
      <c r="B18618" t="s">
        <v>31264</v>
      </c>
      <c r="C18618" t="s">
        <v>34</v>
      </c>
      <c r="D18618" t="s">
        <v>35</v>
      </c>
      <c r="E18618">
        <v>1</v>
      </c>
      <c r="F18618" s="2">
        <v>22.95</v>
      </c>
      <c r="G18618" s="3">
        <v>48</v>
      </c>
      <c r="H18618" s="3">
        <v>0.22950000000000001</v>
      </c>
      <c r="I18618" s="3">
        <v>1.0786499999999999</v>
      </c>
      <c r="J18618" s="3">
        <v>24.258150000000001</v>
      </c>
      <c r="K18618" s="3">
        <v>37.320230769230768</v>
      </c>
      <c r="L18618" s="4">
        <v>0.35</v>
      </c>
    </row>
    <row r="18619" spans="1:12" x14ac:dyDescent="0.35">
      <c r="A18619" s="1" t="s">
        <v>31265</v>
      </c>
      <c r="B18619" t="s">
        <v>31266</v>
      </c>
      <c r="C18619" t="s">
        <v>34</v>
      </c>
      <c r="D18619" t="s">
        <v>35</v>
      </c>
      <c r="E18619">
        <v>1</v>
      </c>
      <c r="F18619" s="2">
        <v>481.43</v>
      </c>
      <c r="G18619" s="3">
        <v>993</v>
      </c>
      <c r="H18619" s="3">
        <v>4.8143000000000002</v>
      </c>
      <c r="I18619" s="3">
        <v>22.627210000000002</v>
      </c>
      <c r="J18619" s="3">
        <v>508.87151</v>
      </c>
      <c r="K18619" s="3">
        <v>782.87924615384611</v>
      </c>
      <c r="L18619" s="4">
        <v>0.35</v>
      </c>
    </row>
    <row r="18620" spans="1:12" x14ac:dyDescent="0.35">
      <c r="A18620" s="1" t="s">
        <v>31267</v>
      </c>
      <c r="B18620" t="s">
        <v>31268</v>
      </c>
      <c r="C18620" t="s">
        <v>34</v>
      </c>
      <c r="D18620" t="s">
        <v>35</v>
      </c>
      <c r="E18620">
        <v>1</v>
      </c>
      <c r="F18620" s="2">
        <v>186.19</v>
      </c>
      <c r="G18620" s="3">
        <v>384</v>
      </c>
      <c r="H18620" s="3">
        <v>1.8619000000000001</v>
      </c>
      <c r="I18620" s="3">
        <v>8.7509300000000003</v>
      </c>
      <c r="J18620" s="3">
        <v>196.80283</v>
      </c>
      <c r="K18620" s="3">
        <v>302.77358461538461</v>
      </c>
      <c r="L18620" s="4">
        <v>0.35</v>
      </c>
    </row>
    <row r="18621" spans="1:12" x14ac:dyDescent="0.35">
      <c r="A18621" s="1" t="s">
        <v>31269</v>
      </c>
      <c r="B18621" t="s">
        <v>31270</v>
      </c>
      <c r="C18621" t="s">
        <v>34</v>
      </c>
      <c r="D18621" t="s">
        <v>35</v>
      </c>
      <c r="E18621">
        <v>1</v>
      </c>
      <c r="F18621" s="2">
        <v>112.82</v>
      </c>
      <c r="G18621" s="3">
        <v>233</v>
      </c>
      <c r="H18621" s="3">
        <v>1.1281999999999999</v>
      </c>
      <c r="I18621" s="3">
        <v>5.3025399999999996</v>
      </c>
      <c r="J18621" s="3">
        <v>119.25073999999999</v>
      </c>
      <c r="K18621" s="3">
        <v>183.46267692307691</v>
      </c>
      <c r="L18621" s="4">
        <v>0.35</v>
      </c>
    </row>
    <row r="18622" spans="1:12" x14ac:dyDescent="0.35">
      <c r="A18622" s="1" t="s">
        <v>31271</v>
      </c>
      <c r="B18622" t="s">
        <v>31272</v>
      </c>
      <c r="C18622" t="s">
        <v>34</v>
      </c>
      <c r="D18622" t="s">
        <v>35</v>
      </c>
      <c r="E18622">
        <v>1</v>
      </c>
      <c r="F18622" s="2">
        <v>29.92</v>
      </c>
      <c r="G18622" s="3">
        <v>62</v>
      </c>
      <c r="H18622" s="3">
        <v>0.29920000000000002</v>
      </c>
      <c r="I18622" s="3">
        <v>1.4062400000000002</v>
      </c>
      <c r="J18622" s="3">
        <v>31.625440000000001</v>
      </c>
      <c r="K18622" s="3">
        <v>48.654523076923077</v>
      </c>
      <c r="L18622" s="4">
        <v>0.35</v>
      </c>
    </row>
    <row r="18623" spans="1:12" x14ac:dyDescent="0.35">
      <c r="A18623" s="1" t="s">
        <v>31273</v>
      </c>
      <c r="B18623" t="s">
        <v>30385</v>
      </c>
      <c r="C18623" t="s">
        <v>34</v>
      </c>
      <c r="D18623" t="s">
        <v>35</v>
      </c>
      <c r="E18623">
        <v>1</v>
      </c>
      <c r="F18623" s="2">
        <v>362.49</v>
      </c>
      <c r="G18623" s="3">
        <v>748</v>
      </c>
      <c r="H18623" s="3">
        <v>3.6249000000000002</v>
      </c>
      <c r="I18623" s="3">
        <v>17.037030000000001</v>
      </c>
      <c r="J18623" s="3">
        <v>383.15193000000005</v>
      </c>
      <c r="K18623" s="3">
        <v>589.46450769230773</v>
      </c>
      <c r="L18623" s="4">
        <v>0.35</v>
      </c>
    </row>
    <row r="18624" spans="1:12" x14ac:dyDescent="0.35">
      <c r="A18624" s="1">
        <v>2522</v>
      </c>
      <c r="B18624" t="s">
        <v>31274</v>
      </c>
      <c r="C18624" t="s">
        <v>13</v>
      </c>
      <c r="D18624" t="s">
        <v>14</v>
      </c>
      <c r="E18624">
        <v>1</v>
      </c>
      <c r="F18624" s="2">
        <v>33.03</v>
      </c>
      <c r="G18624" s="3">
        <v>69</v>
      </c>
      <c r="H18624" s="3">
        <v>0.33030000000000004</v>
      </c>
      <c r="I18624" s="3">
        <v>1.5524100000000001</v>
      </c>
      <c r="J18624" s="3">
        <v>34.912710000000004</v>
      </c>
      <c r="K18624" s="3">
        <v>53.711861538461541</v>
      </c>
      <c r="L18624" s="4">
        <v>0.35</v>
      </c>
    </row>
    <row r="18625" spans="1:12" x14ac:dyDescent="0.35">
      <c r="A18625" s="1" t="s">
        <v>31275</v>
      </c>
      <c r="B18625" t="s">
        <v>31276</v>
      </c>
      <c r="C18625" t="s">
        <v>34</v>
      </c>
      <c r="D18625" t="s">
        <v>35</v>
      </c>
      <c r="E18625">
        <v>1</v>
      </c>
      <c r="F18625" s="2">
        <v>840.53</v>
      </c>
      <c r="G18625" s="3">
        <v>1734</v>
      </c>
      <c r="H18625" s="3">
        <v>8.4053000000000004</v>
      </c>
      <c r="I18625" s="3">
        <v>39.504909999999995</v>
      </c>
      <c r="J18625" s="3">
        <v>888.44020999999998</v>
      </c>
      <c r="K18625" s="3">
        <v>1366.8310923076922</v>
      </c>
      <c r="L18625" s="4">
        <v>0.35</v>
      </c>
    </row>
    <row r="18626" spans="1:12" x14ac:dyDescent="0.35">
      <c r="A18626" s="1" t="s">
        <v>31277</v>
      </c>
      <c r="B18626" t="s">
        <v>31278</v>
      </c>
      <c r="C18626" t="s">
        <v>13</v>
      </c>
      <c r="D18626" t="s">
        <v>14</v>
      </c>
      <c r="E18626">
        <v>1</v>
      </c>
      <c r="F18626" s="2">
        <v>53.65</v>
      </c>
      <c r="G18626" s="3">
        <v>111</v>
      </c>
      <c r="H18626" s="3">
        <v>0.53649999999999998</v>
      </c>
      <c r="I18626" s="3">
        <v>2.52155</v>
      </c>
      <c r="J18626" s="3">
        <v>56.708049999999993</v>
      </c>
      <c r="K18626" s="3">
        <v>87.243153846153831</v>
      </c>
      <c r="L18626" s="4">
        <v>0.35</v>
      </c>
    </row>
    <row r="18627" spans="1:12" x14ac:dyDescent="0.35">
      <c r="A18627" s="1" t="s">
        <v>31279</v>
      </c>
      <c r="B18627" t="s">
        <v>27230</v>
      </c>
      <c r="C18627" t="s">
        <v>34</v>
      </c>
      <c r="D18627" t="s">
        <v>35</v>
      </c>
      <c r="E18627">
        <v>1</v>
      </c>
      <c r="F18627" s="2">
        <v>9581.2199999999993</v>
      </c>
      <c r="G18627" s="3">
        <v>19756</v>
      </c>
      <c r="H18627" s="3">
        <v>95.81219999999999</v>
      </c>
      <c r="I18627" s="3">
        <v>450.31733999999994</v>
      </c>
      <c r="J18627" s="3">
        <v>10127.349539999999</v>
      </c>
      <c r="K18627" s="3">
        <v>15580.537753846153</v>
      </c>
      <c r="L18627" s="4">
        <v>0.35</v>
      </c>
    </row>
    <row r="18628" spans="1:12" x14ac:dyDescent="0.35">
      <c r="A18628" s="1" t="s">
        <v>31280</v>
      </c>
      <c r="B18628" t="s">
        <v>31281</v>
      </c>
      <c r="C18628" t="s">
        <v>34</v>
      </c>
      <c r="D18628" t="s">
        <v>35</v>
      </c>
      <c r="E18628">
        <v>1</v>
      </c>
      <c r="F18628" s="2">
        <v>16.62</v>
      </c>
      <c r="G18628" s="3">
        <v>35</v>
      </c>
      <c r="H18628" s="3">
        <v>0.16620000000000001</v>
      </c>
      <c r="I18628" s="3">
        <v>0.78114000000000006</v>
      </c>
      <c r="J18628" s="3">
        <v>17.567340000000002</v>
      </c>
      <c r="K18628" s="3">
        <v>27.026676923076923</v>
      </c>
      <c r="L18628" s="4">
        <v>0.35</v>
      </c>
    </row>
    <row r="18629" spans="1:12" x14ac:dyDescent="0.35">
      <c r="A18629" s="1" t="s">
        <v>31282</v>
      </c>
      <c r="B18629" t="s">
        <v>29639</v>
      </c>
      <c r="C18629" t="s">
        <v>34</v>
      </c>
      <c r="D18629" t="s">
        <v>35</v>
      </c>
      <c r="E18629">
        <v>1</v>
      </c>
      <c r="F18629" s="2">
        <v>2227.92</v>
      </c>
      <c r="G18629" s="3">
        <v>4594</v>
      </c>
      <c r="H18629" s="3">
        <v>22.279199999999999</v>
      </c>
      <c r="I18629" s="3">
        <v>104.71224000000001</v>
      </c>
      <c r="J18629" s="3">
        <v>2354.9114399999999</v>
      </c>
      <c r="K18629" s="3">
        <v>3622.9406769230764</v>
      </c>
      <c r="L18629" s="4">
        <v>0.34999999999999992</v>
      </c>
    </row>
    <row r="18630" spans="1:12" x14ac:dyDescent="0.35">
      <c r="A18630" s="1" t="s">
        <v>31283</v>
      </c>
      <c r="B18630" t="s">
        <v>31284</v>
      </c>
      <c r="C18630" t="s">
        <v>34</v>
      </c>
      <c r="D18630" t="s">
        <v>35</v>
      </c>
      <c r="E18630">
        <v>1</v>
      </c>
      <c r="F18630" s="2">
        <v>23.27</v>
      </c>
      <c r="G18630" s="3">
        <v>48</v>
      </c>
      <c r="H18630" s="3">
        <v>0.23269999999999999</v>
      </c>
      <c r="I18630" s="3">
        <v>1.0936900000000001</v>
      </c>
      <c r="J18630" s="3">
        <v>24.59639</v>
      </c>
      <c r="K18630" s="3">
        <v>37.840599999999995</v>
      </c>
      <c r="L18630" s="4">
        <v>0.34999999999999992</v>
      </c>
    </row>
    <row r="18631" spans="1:12" x14ac:dyDescent="0.35">
      <c r="A18631" s="1" t="s">
        <v>31285</v>
      </c>
      <c r="B18631" t="s">
        <v>31286</v>
      </c>
      <c r="C18631" t="s">
        <v>34</v>
      </c>
      <c r="D18631" t="s">
        <v>35</v>
      </c>
      <c r="E18631">
        <v>1</v>
      </c>
      <c r="F18631" s="2">
        <v>573.20000000000005</v>
      </c>
      <c r="G18631" s="3">
        <v>1182</v>
      </c>
      <c r="H18631" s="3">
        <v>5.7320000000000002</v>
      </c>
      <c r="I18631" s="3">
        <v>26.940400000000004</v>
      </c>
      <c r="J18631" s="3">
        <v>605.87239999999997</v>
      </c>
      <c r="K18631" s="3">
        <v>932.11138461538451</v>
      </c>
      <c r="L18631" s="4">
        <v>0.35</v>
      </c>
    </row>
    <row r="18632" spans="1:12" x14ac:dyDescent="0.35">
      <c r="A18632" s="1" t="s">
        <v>31287</v>
      </c>
      <c r="B18632" t="s">
        <v>28236</v>
      </c>
      <c r="C18632" t="s">
        <v>34</v>
      </c>
      <c r="D18632" t="s">
        <v>35</v>
      </c>
      <c r="E18632">
        <v>1</v>
      </c>
      <c r="F18632" s="2">
        <v>20062.349999999999</v>
      </c>
      <c r="G18632" s="3">
        <v>41366</v>
      </c>
      <c r="H18632" s="3">
        <v>200.62349999999998</v>
      </c>
      <c r="I18632" s="3">
        <v>942.93044999999995</v>
      </c>
      <c r="J18632" s="3">
        <v>21205.90395</v>
      </c>
      <c r="K18632" s="3">
        <v>32624.467615384616</v>
      </c>
      <c r="L18632" s="4">
        <v>0.35000000000000003</v>
      </c>
    </row>
    <row r="18633" spans="1:12" x14ac:dyDescent="0.35">
      <c r="A18633" s="1" t="s">
        <v>31288</v>
      </c>
      <c r="B18633" t="s">
        <v>31289</v>
      </c>
      <c r="C18633" t="s">
        <v>34</v>
      </c>
      <c r="D18633" t="s">
        <v>35</v>
      </c>
      <c r="E18633">
        <v>1</v>
      </c>
      <c r="F18633" s="2">
        <v>159.1</v>
      </c>
      <c r="G18633" s="3">
        <v>329</v>
      </c>
      <c r="H18633" s="3">
        <v>1.591</v>
      </c>
      <c r="I18633" s="3">
        <v>7.4776999999999996</v>
      </c>
      <c r="J18633" s="3">
        <v>168.1687</v>
      </c>
      <c r="K18633" s="3">
        <v>258.72107692307691</v>
      </c>
      <c r="L18633" s="4">
        <v>0.35</v>
      </c>
    </row>
    <row r="18634" spans="1:12" x14ac:dyDescent="0.35">
      <c r="A18634" s="1" t="s">
        <v>31290</v>
      </c>
      <c r="B18634" t="s">
        <v>31291</v>
      </c>
      <c r="C18634" t="s">
        <v>34</v>
      </c>
      <c r="D18634" t="s">
        <v>35</v>
      </c>
      <c r="E18634">
        <v>1</v>
      </c>
      <c r="F18634" s="2">
        <v>59.85</v>
      </c>
      <c r="G18634" s="3">
        <v>124</v>
      </c>
      <c r="H18634" s="3">
        <v>0.59850000000000003</v>
      </c>
      <c r="I18634" s="3">
        <v>2.8129500000000003</v>
      </c>
      <c r="J18634" s="3">
        <v>63.261450000000004</v>
      </c>
      <c r="K18634" s="3">
        <v>97.325307692307689</v>
      </c>
      <c r="L18634" s="4">
        <v>0.34999999999999992</v>
      </c>
    </row>
    <row r="18635" spans="1:12" x14ac:dyDescent="0.35">
      <c r="A18635" s="1" t="s">
        <v>31292</v>
      </c>
      <c r="B18635" t="s">
        <v>31293</v>
      </c>
      <c r="C18635" t="s">
        <v>34</v>
      </c>
      <c r="D18635" t="s">
        <v>35</v>
      </c>
      <c r="E18635">
        <v>1</v>
      </c>
      <c r="F18635" s="2">
        <v>285.27999999999997</v>
      </c>
      <c r="G18635" s="3">
        <v>589</v>
      </c>
      <c r="H18635" s="3">
        <v>2.8527999999999998</v>
      </c>
      <c r="I18635" s="3">
        <v>13.408159999999999</v>
      </c>
      <c r="J18635" s="3">
        <v>301.54095999999998</v>
      </c>
      <c r="K18635" s="3">
        <v>463.90916923076918</v>
      </c>
      <c r="L18635" s="4">
        <v>0.35</v>
      </c>
    </row>
    <row r="18636" spans="1:12" x14ac:dyDescent="0.35">
      <c r="A18636" s="1" t="s">
        <v>31294</v>
      </c>
      <c r="B18636" t="s">
        <v>31295</v>
      </c>
      <c r="C18636" t="s">
        <v>34</v>
      </c>
      <c r="D18636" t="s">
        <v>35</v>
      </c>
      <c r="E18636">
        <v>1</v>
      </c>
      <c r="F18636" s="2">
        <v>252.03</v>
      </c>
      <c r="G18636" s="3">
        <v>520</v>
      </c>
      <c r="H18636" s="3">
        <v>2.5203000000000002</v>
      </c>
      <c r="I18636" s="3">
        <v>11.845409999999999</v>
      </c>
      <c r="J18636" s="3">
        <v>266.39571000000001</v>
      </c>
      <c r="K18636" s="3">
        <v>409.83955384615382</v>
      </c>
      <c r="L18636" s="4">
        <v>0.34999999999999992</v>
      </c>
    </row>
    <row r="18637" spans="1:12" x14ac:dyDescent="0.35">
      <c r="A18637" s="1" t="s">
        <v>31296</v>
      </c>
      <c r="B18637" t="s">
        <v>31297</v>
      </c>
      <c r="C18637" t="s">
        <v>34</v>
      </c>
      <c r="D18637" t="s">
        <v>35</v>
      </c>
      <c r="E18637">
        <v>1</v>
      </c>
      <c r="F18637" s="2">
        <v>4.3899999999999997</v>
      </c>
      <c r="G18637" s="3">
        <v>10</v>
      </c>
      <c r="H18637" s="3">
        <v>4.3899999999999995E-2</v>
      </c>
      <c r="I18637" s="3">
        <v>0.20632999999999999</v>
      </c>
      <c r="J18637" s="3">
        <v>4.6402299999999999</v>
      </c>
      <c r="K18637" s="3">
        <v>7.1388153846153841</v>
      </c>
      <c r="L18637" s="4">
        <v>0.35</v>
      </c>
    </row>
    <row r="18638" spans="1:12" x14ac:dyDescent="0.35">
      <c r="A18638" s="1" t="s">
        <v>31298</v>
      </c>
      <c r="B18638" t="s">
        <v>31299</v>
      </c>
      <c r="C18638" t="s">
        <v>34</v>
      </c>
      <c r="D18638" t="s">
        <v>35</v>
      </c>
      <c r="E18638">
        <v>1</v>
      </c>
      <c r="F18638" s="2">
        <v>39.229999999999997</v>
      </c>
      <c r="G18638" s="3">
        <v>81</v>
      </c>
      <c r="H18638" s="3">
        <v>0.39229999999999998</v>
      </c>
      <c r="I18638" s="3">
        <v>1.8438099999999999</v>
      </c>
      <c r="J18638" s="3">
        <v>41.466109999999993</v>
      </c>
      <c r="K18638" s="3">
        <v>63.794015384615371</v>
      </c>
      <c r="L18638" s="4">
        <v>0.35</v>
      </c>
    </row>
    <row r="18639" spans="1:12" x14ac:dyDescent="0.35">
      <c r="A18639" s="1" t="s">
        <v>31300</v>
      </c>
      <c r="B18639" t="s">
        <v>29744</v>
      </c>
      <c r="C18639" t="s">
        <v>34</v>
      </c>
      <c r="D18639" t="s">
        <v>35</v>
      </c>
      <c r="E18639">
        <v>1</v>
      </c>
      <c r="F18639" s="2">
        <v>453.65</v>
      </c>
      <c r="G18639" s="3">
        <v>936</v>
      </c>
      <c r="H18639" s="3">
        <v>4.5365000000000002</v>
      </c>
      <c r="I18639" s="3">
        <v>21.321549999999998</v>
      </c>
      <c r="J18639" s="3">
        <v>479.50804999999997</v>
      </c>
      <c r="K18639" s="3">
        <v>737.7046923076922</v>
      </c>
      <c r="L18639" s="4">
        <v>0.34999999999999992</v>
      </c>
    </row>
    <row r="18640" spans="1:12" x14ac:dyDescent="0.35">
      <c r="A18640" s="1" t="s">
        <v>31301</v>
      </c>
      <c r="B18640" t="s">
        <v>31302</v>
      </c>
      <c r="C18640" t="s">
        <v>34</v>
      </c>
      <c r="D18640" t="s">
        <v>35</v>
      </c>
      <c r="E18640">
        <v>1</v>
      </c>
      <c r="F18640" s="2">
        <v>36.770000000000003</v>
      </c>
      <c r="G18640" s="3">
        <v>76</v>
      </c>
      <c r="H18640" s="3">
        <v>0.36770000000000003</v>
      </c>
      <c r="I18640" s="3">
        <v>1.7281900000000001</v>
      </c>
      <c r="J18640" s="3">
        <v>38.86589</v>
      </c>
      <c r="K18640" s="3">
        <v>59.793676923076923</v>
      </c>
      <c r="L18640" s="4">
        <v>0.35</v>
      </c>
    </row>
    <row r="18641" spans="1:12" x14ac:dyDescent="0.35">
      <c r="A18641" s="1" t="s">
        <v>31303</v>
      </c>
      <c r="B18641" t="s">
        <v>31304</v>
      </c>
      <c r="C18641" t="s">
        <v>34</v>
      </c>
      <c r="D18641" t="s">
        <v>35</v>
      </c>
      <c r="E18641">
        <v>1</v>
      </c>
      <c r="F18641" s="2">
        <v>100.05</v>
      </c>
      <c r="G18641" s="3">
        <v>207</v>
      </c>
      <c r="H18641" s="3">
        <v>1.0004999999999999</v>
      </c>
      <c r="I18641" s="3">
        <v>4.70235</v>
      </c>
      <c r="J18641" s="3">
        <v>105.75285</v>
      </c>
      <c r="K18641" s="3">
        <v>162.6966923076923</v>
      </c>
      <c r="L18641" s="4">
        <v>0.35000000000000003</v>
      </c>
    </row>
    <row r="18642" spans="1:12" x14ac:dyDescent="0.35">
      <c r="A18642" s="1" t="s">
        <v>31305</v>
      </c>
      <c r="B18642" t="s">
        <v>31306</v>
      </c>
      <c r="C18642" t="s">
        <v>34</v>
      </c>
      <c r="D18642" t="s">
        <v>35</v>
      </c>
      <c r="E18642">
        <v>1</v>
      </c>
      <c r="F18642" s="2">
        <v>105.05</v>
      </c>
      <c r="G18642" s="3">
        <v>207</v>
      </c>
      <c r="H18642" s="3">
        <v>1.0505</v>
      </c>
      <c r="I18642" s="3">
        <v>4.9373499999999995</v>
      </c>
      <c r="J18642" s="3">
        <v>111.03784999999999</v>
      </c>
      <c r="K18642" s="3">
        <v>170.82746153846151</v>
      </c>
      <c r="L18642" s="4">
        <v>0.34999999999999992</v>
      </c>
    </row>
    <row r="18643" spans="1:12" x14ac:dyDescent="0.35">
      <c r="A18643" s="1">
        <v>401</v>
      </c>
      <c r="B18643" t="s">
        <v>31307</v>
      </c>
      <c r="C18643" t="s">
        <v>26</v>
      </c>
      <c r="D18643" t="s">
        <v>27</v>
      </c>
      <c r="E18643">
        <v>1</v>
      </c>
      <c r="F18643" s="2">
        <v>30.11</v>
      </c>
      <c r="G18643" s="3">
        <v>63</v>
      </c>
      <c r="H18643" s="3">
        <v>0.30109999999999998</v>
      </c>
      <c r="I18643" s="3">
        <v>1.41517</v>
      </c>
      <c r="J18643" s="3">
        <v>31.826270000000001</v>
      </c>
      <c r="K18643" s="3">
        <v>48.963492307692306</v>
      </c>
      <c r="L18643" s="4">
        <v>0.35</v>
      </c>
    </row>
    <row r="18644" spans="1:12" x14ac:dyDescent="0.35">
      <c r="A18644" s="1" t="s">
        <v>31308</v>
      </c>
      <c r="B18644" t="s">
        <v>31309</v>
      </c>
      <c r="C18644" t="s">
        <v>34</v>
      </c>
      <c r="D18644" t="s">
        <v>35</v>
      </c>
      <c r="E18644">
        <v>1</v>
      </c>
      <c r="F18644" s="2">
        <v>5</v>
      </c>
      <c r="G18644" s="3">
        <v>17.5</v>
      </c>
      <c r="H18644" s="3">
        <v>0.05</v>
      </c>
      <c r="I18644" s="3">
        <v>0.23499999999999999</v>
      </c>
      <c r="J18644" s="3">
        <v>5.2850000000000001</v>
      </c>
      <c r="K18644" s="3">
        <v>8.1307692307692303</v>
      </c>
      <c r="L18644" s="4">
        <v>0.34999999999999992</v>
      </c>
    </row>
    <row r="18645" spans="1:12" x14ac:dyDescent="0.35">
      <c r="A18645" s="1" t="s">
        <v>31310</v>
      </c>
      <c r="B18645" t="s">
        <v>20948</v>
      </c>
      <c r="C18645" t="s">
        <v>363</v>
      </c>
      <c r="D18645" t="s">
        <v>364</v>
      </c>
      <c r="E18645">
        <v>1</v>
      </c>
      <c r="F18645" s="2">
        <v>2220</v>
      </c>
      <c r="G18645" s="3">
        <v>1005</v>
      </c>
      <c r="H18645" s="3">
        <v>22.2</v>
      </c>
      <c r="I18645" s="3">
        <v>104.34</v>
      </c>
      <c r="J18645" s="3">
        <v>2346.54</v>
      </c>
      <c r="K18645" s="3">
        <v>3610.0615384615385</v>
      </c>
      <c r="L18645" s="4">
        <v>0.35000000000000003</v>
      </c>
    </row>
    <row r="18646" spans="1:12" x14ac:dyDescent="0.35">
      <c r="A18646" s="1" t="s">
        <v>31311</v>
      </c>
      <c r="B18646" t="s">
        <v>31312</v>
      </c>
      <c r="C18646" t="s">
        <v>34</v>
      </c>
      <c r="D18646" t="s">
        <v>35</v>
      </c>
      <c r="E18646">
        <v>1</v>
      </c>
      <c r="F18646" s="2">
        <v>183.23</v>
      </c>
      <c r="G18646" s="3">
        <v>378</v>
      </c>
      <c r="H18646" s="3">
        <v>1.8323</v>
      </c>
      <c r="I18646" s="3">
        <v>8.6118100000000002</v>
      </c>
      <c r="J18646" s="3">
        <v>193.67410999999998</v>
      </c>
      <c r="K18646" s="3">
        <v>297.96016923076922</v>
      </c>
      <c r="L18646" s="4">
        <v>0.35000000000000003</v>
      </c>
    </row>
    <row r="18647" spans="1:12" x14ac:dyDescent="0.35">
      <c r="A18647" s="1" t="s">
        <v>31313</v>
      </c>
      <c r="B18647" t="s">
        <v>31314</v>
      </c>
      <c r="C18647" t="s">
        <v>34</v>
      </c>
      <c r="D18647" t="s">
        <v>35</v>
      </c>
      <c r="E18647">
        <v>1</v>
      </c>
      <c r="F18647" s="2">
        <v>151.30000000000001</v>
      </c>
      <c r="G18647" s="3">
        <v>320</v>
      </c>
      <c r="H18647" s="3">
        <v>1.5130000000000001</v>
      </c>
      <c r="I18647" s="3">
        <v>7.1111000000000004</v>
      </c>
      <c r="J18647" s="3">
        <v>159.92410000000001</v>
      </c>
      <c r="K18647" s="3">
        <v>246.03707692307694</v>
      </c>
      <c r="L18647" s="4">
        <v>0.35</v>
      </c>
    </row>
    <row r="18648" spans="1:12" x14ac:dyDescent="0.35">
      <c r="A18648" s="1" t="s">
        <v>31315</v>
      </c>
      <c r="B18648" t="s">
        <v>31316</v>
      </c>
      <c r="C18648" t="s">
        <v>34</v>
      </c>
      <c r="D18648" t="s">
        <v>35</v>
      </c>
      <c r="E18648">
        <v>1</v>
      </c>
      <c r="F18648" s="2">
        <v>20.38</v>
      </c>
      <c r="G18648" s="3">
        <v>43</v>
      </c>
      <c r="H18648" s="3">
        <v>0.20379999999999998</v>
      </c>
      <c r="I18648" s="3">
        <v>0.95785999999999993</v>
      </c>
      <c r="J18648" s="3">
        <v>21.54166</v>
      </c>
      <c r="K18648" s="3">
        <v>33.141015384615386</v>
      </c>
      <c r="L18648" s="4">
        <v>0.35000000000000003</v>
      </c>
    </row>
    <row r="18649" spans="1:12" x14ac:dyDescent="0.35">
      <c r="A18649" s="1" t="s">
        <v>31317</v>
      </c>
      <c r="B18649" t="s">
        <v>31318</v>
      </c>
      <c r="C18649" t="s">
        <v>34</v>
      </c>
      <c r="D18649" t="s">
        <v>35</v>
      </c>
      <c r="E18649">
        <v>1</v>
      </c>
      <c r="F18649" s="2">
        <v>17.22</v>
      </c>
      <c r="G18649" s="3">
        <v>36</v>
      </c>
      <c r="H18649" s="3">
        <v>0.17219999999999999</v>
      </c>
      <c r="I18649" s="3">
        <v>0.80933999999999995</v>
      </c>
      <c r="J18649" s="3">
        <v>18.201539999999998</v>
      </c>
      <c r="K18649" s="3">
        <v>28.002369230769226</v>
      </c>
      <c r="L18649" s="4">
        <v>0.35</v>
      </c>
    </row>
    <row r="18650" spans="1:12" x14ac:dyDescent="0.35">
      <c r="A18650" s="1" t="s">
        <v>31319</v>
      </c>
      <c r="B18650" t="s">
        <v>31320</v>
      </c>
      <c r="C18650" t="s">
        <v>34</v>
      </c>
      <c r="D18650" t="s">
        <v>35</v>
      </c>
      <c r="E18650">
        <v>1</v>
      </c>
      <c r="F18650" s="2">
        <v>35.19</v>
      </c>
      <c r="G18650" s="3">
        <v>96</v>
      </c>
      <c r="H18650" s="3">
        <v>0.35189999999999999</v>
      </c>
      <c r="I18650" s="3">
        <v>1.6539299999999999</v>
      </c>
      <c r="J18650" s="3">
        <v>37.195830000000001</v>
      </c>
      <c r="K18650" s="3">
        <v>57.224353846153846</v>
      </c>
      <c r="L18650" s="4">
        <v>0.35</v>
      </c>
    </row>
    <row r="18651" spans="1:12" x14ac:dyDescent="0.35">
      <c r="A18651" s="1" t="s">
        <v>31321</v>
      </c>
      <c r="B18651" t="s">
        <v>31322</v>
      </c>
      <c r="C18651" t="s">
        <v>34</v>
      </c>
      <c r="D18651" t="s">
        <v>35</v>
      </c>
      <c r="E18651">
        <v>1</v>
      </c>
      <c r="F18651" s="2">
        <v>662.45</v>
      </c>
      <c r="G18651" s="3">
        <v>66</v>
      </c>
      <c r="H18651" s="3">
        <v>6.6245000000000003</v>
      </c>
      <c r="I18651" s="3">
        <v>31.135150000000003</v>
      </c>
      <c r="J18651" s="3">
        <v>700.20965000000001</v>
      </c>
      <c r="K18651" s="3">
        <v>1077.2456153846153</v>
      </c>
      <c r="L18651" s="4">
        <v>0.35</v>
      </c>
    </row>
    <row r="18652" spans="1:12" x14ac:dyDescent="0.35">
      <c r="A18652" s="1" t="s">
        <v>31323</v>
      </c>
      <c r="B18652" t="s">
        <v>31324</v>
      </c>
      <c r="C18652" t="s">
        <v>34</v>
      </c>
      <c r="D18652" t="s">
        <v>35</v>
      </c>
      <c r="E18652">
        <v>1</v>
      </c>
      <c r="F18652" s="2">
        <v>36.92</v>
      </c>
      <c r="G18652" s="3">
        <v>112</v>
      </c>
      <c r="H18652" s="3">
        <v>0.36920000000000003</v>
      </c>
      <c r="I18652" s="3">
        <v>1.7352400000000001</v>
      </c>
      <c r="J18652" s="3">
        <v>39.024439999999998</v>
      </c>
      <c r="K18652" s="3">
        <v>60.037599999999998</v>
      </c>
      <c r="L18652" s="4">
        <v>0.35</v>
      </c>
    </row>
    <row r="18653" spans="1:12" x14ac:dyDescent="0.35">
      <c r="A18653" s="1" t="s">
        <v>31325</v>
      </c>
      <c r="B18653" t="s">
        <v>31326</v>
      </c>
      <c r="C18653" t="s">
        <v>13</v>
      </c>
      <c r="D18653" t="s">
        <v>14</v>
      </c>
      <c r="E18653">
        <v>1</v>
      </c>
      <c r="F18653" s="2">
        <v>108.95</v>
      </c>
      <c r="G18653" s="3">
        <v>238.12</v>
      </c>
      <c r="H18653" s="3">
        <v>1.0895000000000001</v>
      </c>
      <c r="I18653" s="3">
        <v>5.1206500000000004</v>
      </c>
      <c r="J18653" s="3">
        <v>115.16015</v>
      </c>
      <c r="K18653" s="3">
        <v>177.16946153846155</v>
      </c>
      <c r="L18653" s="4">
        <v>0.35000000000000003</v>
      </c>
    </row>
    <row r="18654" spans="1:12" x14ac:dyDescent="0.35">
      <c r="A18654" s="1" t="s">
        <v>31327</v>
      </c>
      <c r="B18654" t="s">
        <v>31328</v>
      </c>
      <c r="C18654" t="s">
        <v>26</v>
      </c>
      <c r="D18654" t="s">
        <v>27</v>
      </c>
      <c r="E18654">
        <v>1</v>
      </c>
      <c r="F18654" s="2">
        <v>91.34</v>
      </c>
      <c r="G18654" s="3">
        <v>202.72</v>
      </c>
      <c r="H18654" s="3">
        <v>0.9134000000000001</v>
      </c>
      <c r="I18654" s="3">
        <v>4.29298</v>
      </c>
      <c r="J18654" s="3">
        <v>96.546379999999999</v>
      </c>
      <c r="K18654" s="3">
        <v>148.53289230769229</v>
      </c>
      <c r="L18654" s="4">
        <v>0.34999999999999992</v>
      </c>
    </row>
    <row r="18655" spans="1:12" x14ac:dyDescent="0.35">
      <c r="A18655" s="1" t="s">
        <v>31329</v>
      </c>
      <c r="B18655" t="s">
        <v>31330</v>
      </c>
      <c r="C18655" t="s">
        <v>1902</v>
      </c>
      <c r="D18655" t="s">
        <v>1903</v>
      </c>
      <c r="E18655">
        <v>1</v>
      </c>
      <c r="F18655" s="2">
        <v>717.02</v>
      </c>
      <c r="G18655" s="3">
        <v>1172</v>
      </c>
      <c r="H18655" s="3">
        <v>7.1702000000000004</v>
      </c>
      <c r="I18655" s="3">
        <v>33.699939999999998</v>
      </c>
      <c r="J18655" s="3">
        <v>757.89013999999997</v>
      </c>
      <c r="K18655" s="3">
        <v>1024.1758648648649</v>
      </c>
      <c r="L18655" s="4">
        <v>0.26000000000000006</v>
      </c>
    </row>
    <row r="18656" spans="1:12" x14ac:dyDescent="0.35">
      <c r="A18656" s="1" t="s">
        <v>31331</v>
      </c>
      <c r="B18656" t="s">
        <v>31332</v>
      </c>
      <c r="C18656" t="s">
        <v>1902</v>
      </c>
      <c r="D18656" t="s">
        <v>1903</v>
      </c>
      <c r="E18656">
        <v>1</v>
      </c>
      <c r="F18656" s="2">
        <v>228</v>
      </c>
      <c r="G18656" s="3">
        <v>472</v>
      </c>
      <c r="H18656" s="3">
        <v>2.2800000000000002</v>
      </c>
      <c r="I18656" s="3">
        <v>10.715999999999999</v>
      </c>
      <c r="J18656" s="3">
        <v>240.99600000000001</v>
      </c>
      <c r="K18656" s="3">
        <v>325.67027027027029</v>
      </c>
      <c r="L18656" s="4">
        <v>0.26</v>
      </c>
    </row>
    <row r="18657" spans="1:12" x14ac:dyDescent="0.35">
      <c r="A18657" s="1" t="s">
        <v>31333</v>
      </c>
      <c r="B18657" t="s">
        <v>31334</v>
      </c>
      <c r="C18657" t="s">
        <v>1902</v>
      </c>
      <c r="D18657" t="s">
        <v>1903</v>
      </c>
      <c r="E18657">
        <v>1</v>
      </c>
      <c r="F18657" s="2">
        <v>355.63</v>
      </c>
      <c r="G18657" s="3">
        <v>734</v>
      </c>
      <c r="H18657" s="3">
        <v>3.5563000000000002</v>
      </c>
      <c r="I18657" s="3">
        <v>16.71461</v>
      </c>
      <c r="J18657" s="3">
        <v>375.90091000000001</v>
      </c>
      <c r="K18657" s="3">
        <v>507.97420270270271</v>
      </c>
      <c r="L18657" s="4">
        <v>0.26</v>
      </c>
    </row>
    <row r="18658" spans="1:12" x14ac:dyDescent="0.35">
      <c r="A18658" s="1" t="s">
        <v>31335</v>
      </c>
      <c r="B18658" t="s">
        <v>31336</v>
      </c>
      <c r="C18658" t="s">
        <v>21</v>
      </c>
      <c r="D18658" t="s">
        <v>22</v>
      </c>
      <c r="E18658">
        <v>1</v>
      </c>
      <c r="F18658" s="2">
        <v>128</v>
      </c>
      <c r="G18658" s="3">
        <v>264</v>
      </c>
      <c r="H18658" s="3">
        <v>1.28</v>
      </c>
      <c r="I18658" s="3">
        <v>6.016</v>
      </c>
      <c r="J18658" s="3">
        <v>135.29599999999999</v>
      </c>
      <c r="K18658" s="3">
        <v>208.1476923076923</v>
      </c>
      <c r="L18658" s="4">
        <v>0.35</v>
      </c>
    </row>
    <row r="18659" spans="1:12" x14ac:dyDescent="0.35">
      <c r="A18659" s="1" t="s">
        <v>31337</v>
      </c>
      <c r="B18659" t="s">
        <v>31338</v>
      </c>
      <c r="C18659" t="s">
        <v>363</v>
      </c>
      <c r="D18659" t="s">
        <v>364</v>
      </c>
      <c r="E18659">
        <v>2</v>
      </c>
      <c r="F18659" s="2">
        <v>540</v>
      </c>
      <c r="G18659" s="3">
        <v>1114</v>
      </c>
      <c r="H18659" s="3">
        <v>5.4</v>
      </c>
      <c r="I18659" s="3">
        <v>0</v>
      </c>
      <c r="J18659" s="3">
        <v>545.4</v>
      </c>
      <c r="K18659" s="3">
        <v>839.07692307692298</v>
      </c>
      <c r="L18659" s="4">
        <v>0.35</v>
      </c>
    </row>
    <row r="18660" spans="1:12" x14ac:dyDescent="0.35">
      <c r="A18660" s="1" t="s">
        <v>31339</v>
      </c>
      <c r="B18660" t="s">
        <v>31340</v>
      </c>
      <c r="C18660" t="s">
        <v>34</v>
      </c>
      <c r="D18660" t="s">
        <v>35</v>
      </c>
      <c r="E18660">
        <v>1</v>
      </c>
      <c r="F18660" s="2">
        <v>128.02000000000001</v>
      </c>
      <c r="G18660" s="3">
        <v>264</v>
      </c>
      <c r="H18660" s="3">
        <v>1.2802000000000002</v>
      </c>
      <c r="I18660" s="3">
        <v>6.0169400000000008</v>
      </c>
      <c r="J18660" s="3">
        <v>135.31714000000002</v>
      </c>
      <c r="K18660" s="3">
        <v>208.18021538461542</v>
      </c>
      <c r="L18660" s="4">
        <v>0.35000000000000003</v>
      </c>
    </row>
    <row r="18661" spans="1:12" x14ac:dyDescent="0.35">
      <c r="A18661" s="1" t="s">
        <v>31341</v>
      </c>
      <c r="B18661" t="s">
        <v>31342</v>
      </c>
      <c r="C18661" t="s">
        <v>13</v>
      </c>
      <c r="D18661" t="s">
        <v>14</v>
      </c>
      <c r="E18661">
        <v>1</v>
      </c>
      <c r="F18661" s="2">
        <v>125.7</v>
      </c>
      <c r="G18661" s="3">
        <v>260</v>
      </c>
      <c r="H18661" s="3">
        <v>1.2570000000000001</v>
      </c>
      <c r="I18661" s="3">
        <v>5.9078999999999997</v>
      </c>
      <c r="J18661" s="3">
        <v>132.86490000000001</v>
      </c>
      <c r="K18661" s="3">
        <v>204.40753846153845</v>
      </c>
      <c r="L18661" s="4">
        <v>0.34999999999999992</v>
      </c>
    </row>
    <row r="18662" spans="1:12" x14ac:dyDescent="0.35">
      <c r="A18662" s="1" t="s">
        <v>31343</v>
      </c>
      <c r="B18662" t="s">
        <v>20948</v>
      </c>
      <c r="C18662" t="s">
        <v>363</v>
      </c>
      <c r="D18662" t="s">
        <v>364</v>
      </c>
      <c r="E18662">
        <v>1</v>
      </c>
      <c r="F18662" s="2">
        <v>696</v>
      </c>
      <c r="G18662" s="3">
        <v>1436</v>
      </c>
      <c r="H18662" s="3">
        <v>6.96</v>
      </c>
      <c r="I18662" s="3">
        <v>32.712000000000003</v>
      </c>
      <c r="J18662" s="3">
        <v>735.67200000000003</v>
      </c>
      <c r="K18662" s="3">
        <v>1131.803076923077</v>
      </c>
      <c r="L18662" s="4">
        <v>0.35000000000000003</v>
      </c>
    </row>
    <row r="18663" spans="1:12" x14ac:dyDescent="0.35">
      <c r="A18663" s="1" t="s">
        <v>31344</v>
      </c>
      <c r="B18663" t="s">
        <v>31345</v>
      </c>
      <c r="C18663" t="s">
        <v>21</v>
      </c>
      <c r="D18663" t="s">
        <v>22</v>
      </c>
      <c r="E18663">
        <v>1</v>
      </c>
      <c r="F18663" s="2">
        <v>27.48</v>
      </c>
      <c r="G18663" s="3">
        <v>57</v>
      </c>
      <c r="H18663" s="3">
        <v>0.27479999999999999</v>
      </c>
      <c r="I18663" s="3">
        <v>1.29156</v>
      </c>
      <c r="J18663" s="3">
        <v>29.04636</v>
      </c>
      <c r="K18663" s="3">
        <v>44.686707692307692</v>
      </c>
      <c r="L18663" s="4">
        <v>0.35</v>
      </c>
    </row>
    <row r="18664" spans="1:12" x14ac:dyDescent="0.35">
      <c r="A18664" s="1" t="s">
        <v>31346</v>
      </c>
      <c r="B18664" t="s">
        <v>31347</v>
      </c>
      <c r="C18664" t="s">
        <v>363</v>
      </c>
      <c r="D18664" t="s">
        <v>364</v>
      </c>
      <c r="E18664">
        <v>1</v>
      </c>
      <c r="F18664" s="2">
        <v>3680</v>
      </c>
      <c r="G18664" s="3">
        <v>7588</v>
      </c>
      <c r="H18664" s="3">
        <v>36.800000000000004</v>
      </c>
      <c r="I18664" s="3">
        <v>172.96</v>
      </c>
      <c r="J18664" s="3">
        <v>3889.76</v>
      </c>
      <c r="K18664" s="3">
        <v>5984.2461538461539</v>
      </c>
      <c r="L18664" s="4">
        <v>0.35</v>
      </c>
    </row>
    <row r="18665" spans="1:12" x14ac:dyDescent="0.35">
      <c r="A18665" s="1" t="s">
        <v>31348</v>
      </c>
      <c r="B18665" t="s">
        <v>31349</v>
      </c>
      <c r="C18665" t="s">
        <v>34</v>
      </c>
      <c r="D18665" t="s">
        <v>35</v>
      </c>
      <c r="E18665">
        <v>1</v>
      </c>
      <c r="F18665" s="2">
        <v>53.57</v>
      </c>
      <c r="G18665" s="3">
        <v>111</v>
      </c>
      <c r="H18665" s="3">
        <v>0.53570000000000007</v>
      </c>
      <c r="I18665" s="3">
        <v>2.5177900000000002</v>
      </c>
      <c r="J18665" s="3">
        <v>56.623489999999997</v>
      </c>
      <c r="K18665" s="3">
        <v>87.113061538461537</v>
      </c>
      <c r="L18665" s="4">
        <v>0.35000000000000003</v>
      </c>
    </row>
    <row r="18666" spans="1:12" x14ac:dyDescent="0.35">
      <c r="A18666" s="1" t="s">
        <v>31350</v>
      </c>
      <c r="B18666" t="s">
        <v>31351</v>
      </c>
      <c r="C18666" t="s">
        <v>34</v>
      </c>
      <c r="D18666" t="s">
        <v>35</v>
      </c>
      <c r="E18666">
        <v>1</v>
      </c>
      <c r="F18666" s="2">
        <v>175.32</v>
      </c>
      <c r="G18666" s="3">
        <v>362</v>
      </c>
      <c r="H18666" s="3">
        <v>1.7531999999999999</v>
      </c>
      <c r="I18666" s="3">
        <v>8.2400400000000005</v>
      </c>
      <c r="J18666" s="3">
        <v>185.31323999999998</v>
      </c>
      <c r="K18666" s="3">
        <v>285.09729230769227</v>
      </c>
      <c r="L18666" s="4">
        <v>0.35</v>
      </c>
    </row>
    <row r="18667" spans="1:12" x14ac:dyDescent="0.35">
      <c r="A18667" s="1" t="s">
        <v>31352</v>
      </c>
      <c r="B18667" t="s">
        <v>31353</v>
      </c>
      <c r="C18667" t="s">
        <v>363</v>
      </c>
      <c r="D18667" t="s">
        <v>364</v>
      </c>
      <c r="E18667">
        <v>1</v>
      </c>
      <c r="F18667" s="2">
        <v>2546.7199999999998</v>
      </c>
      <c r="G18667" s="3">
        <v>5251</v>
      </c>
      <c r="H18667" s="3">
        <v>25.467199999999998</v>
      </c>
      <c r="I18667" s="3">
        <v>119.69583999999999</v>
      </c>
      <c r="J18667" s="3">
        <v>2691.8830399999997</v>
      </c>
      <c r="K18667" s="3">
        <v>4141.3585230769222</v>
      </c>
      <c r="L18667" s="4">
        <v>0.34999999999999992</v>
      </c>
    </row>
    <row r="18668" spans="1:12" x14ac:dyDescent="0.35">
      <c r="A18668" s="1" t="s">
        <v>31354</v>
      </c>
      <c r="B18668" t="s">
        <v>31355</v>
      </c>
      <c r="C18668" t="s">
        <v>363</v>
      </c>
      <c r="D18668" t="s">
        <v>364</v>
      </c>
      <c r="E18668">
        <v>1</v>
      </c>
      <c r="F18668" s="2">
        <v>19.32</v>
      </c>
      <c r="G18668" s="3">
        <v>40</v>
      </c>
      <c r="H18668" s="3">
        <v>0.19320000000000001</v>
      </c>
      <c r="I18668" s="3">
        <v>0.90804000000000007</v>
      </c>
      <c r="J18668" s="3">
        <v>20.421240000000001</v>
      </c>
      <c r="K18668" s="3">
        <v>31.417292307692307</v>
      </c>
      <c r="L18668" s="4">
        <v>0.35</v>
      </c>
    </row>
    <row r="18669" spans="1:12" x14ac:dyDescent="0.35">
      <c r="A18669" s="1" t="s">
        <v>31356</v>
      </c>
      <c r="B18669" t="s">
        <v>31357</v>
      </c>
      <c r="C18669" t="s">
        <v>363</v>
      </c>
      <c r="D18669" t="s">
        <v>364</v>
      </c>
      <c r="E18669">
        <v>1</v>
      </c>
      <c r="F18669" s="2">
        <v>505.53</v>
      </c>
      <c r="G18669" s="3">
        <v>1043</v>
      </c>
      <c r="H18669" s="3">
        <v>5.0552999999999999</v>
      </c>
      <c r="I18669" s="3">
        <v>23.759909999999998</v>
      </c>
      <c r="J18669" s="3">
        <v>534.34520999999995</v>
      </c>
      <c r="K18669" s="3">
        <v>822.06955384615378</v>
      </c>
      <c r="L18669" s="4">
        <v>0.35000000000000003</v>
      </c>
    </row>
    <row r="18670" spans="1:12" x14ac:dyDescent="0.35">
      <c r="A18670" s="1" t="s">
        <v>31358</v>
      </c>
      <c r="B18670" t="s">
        <v>31359</v>
      </c>
      <c r="C18670" t="s">
        <v>363</v>
      </c>
      <c r="D18670" t="s">
        <v>364</v>
      </c>
      <c r="E18670">
        <v>1</v>
      </c>
      <c r="F18670" s="2">
        <v>14.74</v>
      </c>
      <c r="G18670" s="3">
        <v>31</v>
      </c>
      <c r="H18670" s="3">
        <v>0.1474</v>
      </c>
      <c r="I18670" s="3">
        <v>0.69278000000000006</v>
      </c>
      <c r="J18670" s="3">
        <v>15.58018</v>
      </c>
      <c r="K18670" s="3">
        <v>23.96950769230769</v>
      </c>
      <c r="L18670" s="4">
        <v>0.34999999999999992</v>
      </c>
    </row>
    <row r="18671" spans="1:12" x14ac:dyDescent="0.35">
      <c r="A18671" s="1" t="s">
        <v>31360</v>
      </c>
      <c r="B18671" t="s">
        <v>31361</v>
      </c>
      <c r="C18671" t="s">
        <v>363</v>
      </c>
      <c r="D18671" t="s">
        <v>364</v>
      </c>
      <c r="E18671">
        <v>1</v>
      </c>
      <c r="F18671" s="2">
        <v>673.55</v>
      </c>
      <c r="G18671" s="3">
        <v>1389</v>
      </c>
      <c r="H18671" s="3">
        <v>6.7355</v>
      </c>
      <c r="I18671" s="3">
        <v>31.656849999999999</v>
      </c>
      <c r="J18671" s="3">
        <v>711.94234999999992</v>
      </c>
      <c r="K18671" s="3">
        <v>1095.2959230769229</v>
      </c>
      <c r="L18671" s="4">
        <v>0.35</v>
      </c>
    </row>
    <row r="18672" spans="1:12" x14ac:dyDescent="0.35">
      <c r="A18672" s="1" t="s">
        <v>31362</v>
      </c>
      <c r="B18672" t="s">
        <v>31363</v>
      </c>
      <c r="C18672" t="s">
        <v>363</v>
      </c>
      <c r="D18672" t="s">
        <v>364</v>
      </c>
      <c r="E18672">
        <v>1</v>
      </c>
      <c r="F18672" s="2">
        <v>10.130000000000001</v>
      </c>
      <c r="G18672" s="3">
        <v>21</v>
      </c>
      <c r="H18672" s="3">
        <v>0.10130000000000002</v>
      </c>
      <c r="I18672" s="3">
        <v>0.47611000000000003</v>
      </c>
      <c r="J18672" s="3">
        <v>10.707410000000001</v>
      </c>
      <c r="K18672" s="3">
        <v>16.472938461538462</v>
      </c>
      <c r="L18672" s="4">
        <v>0.34999999999999992</v>
      </c>
    </row>
    <row r="18673" spans="1:12" x14ac:dyDescent="0.35">
      <c r="A18673" s="1" t="s">
        <v>31364</v>
      </c>
      <c r="B18673" t="s">
        <v>31365</v>
      </c>
      <c r="C18673" t="s">
        <v>363</v>
      </c>
      <c r="D18673" t="s">
        <v>364</v>
      </c>
      <c r="E18673">
        <v>1</v>
      </c>
      <c r="F18673" s="2">
        <v>24.57</v>
      </c>
      <c r="G18673" s="3">
        <v>51</v>
      </c>
      <c r="H18673" s="3">
        <v>0.2457</v>
      </c>
      <c r="I18673" s="3">
        <v>1.15479</v>
      </c>
      <c r="J18673" s="3">
        <v>25.970489999999998</v>
      </c>
      <c r="K18673" s="3">
        <v>39.954599999999999</v>
      </c>
      <c r="L18673" s="4">
        <v>0.35000000000000003</v>
      </c>
    </row>
    <row r="18674" spans="1:12" x14ac:dyDescent="0.35">
      <c r="A18674" s="1" t="s">
        <v>31366</v>
      </c>
      <c r="B18674" t="s">
        <v>31367</v>
      </c>
      <c r="C18674" t="s">
        <v>363</v>
      </c>
      <c r="D18674" t="s">
        <v>364</v>
      </c>
      <c r="E18674">
        <v>1</v>
      </c>
      <c r="F18674" s="2">
        <v>12.26</v>
      </c>
      <c r="G18674" s="3">
        <v>26</v>
      </c>
      <c r="H18674" s="3">
        <v>0.1226</v>
      </c>
      <c r="I18674" s="3">
        <v>0.57621999999999995</v>
      </c>
      <c r="J18674" s="3">
        <v>12.958819999999999</v>
      </c>
      <c r="K18674" s="3">
        <v>19.936646153846151</v>
      </c>
      <c r="L18674" s="4">
        <v>0.35</v>
      </c>
    </row>
    <row r="18675" spans="1:12" x14ac:dyDescent="0.35">
      <c r="A18675" s="1" t="s">
        <v>31368</v>
      </c>
      <c r="B18675" t="s">
        <v>31369</v>
      </c>
      <c r="C18675" t="s">
        <v>363</v>
      </c>
      <c r="D18675" t="s">
        <v>364</v>
      </c>
      <c r="E18675">
        <v>1</v>
      </c>
      <c r="F18675" s="2">
        <v>12.26</v>
      </c>
      <c r="G18675" s="3">
        <v>26</v>
      </c>
      <c r="H18675" s="3">
        <v>0.1226</v>
      </c>
      <c r="I18675" s="3">
        <v>0.57621999999999995</v>
      </c>
      <c r="J18675" s="3">
        <v>12.958819999999999</v>
      </c>
      <c r="K18675" s="3">
        <v>19.936646153846151</v>
      </c>
      <c r="L18675" s="4">
        <v>0.35</v>
      </c>
    </row>
    <row r="18676" spans="1:12" x14ac:dyDescent="0.35">
      <c r="A18676" s="1" t="s">
        <v>31370</v>
      </c>
      <c r="B18676" t="s">
        <v>31371</v>
      </c>
      <c r="C18676" t="s">
        <v>363</v>
      </c>
      <c r="D18676" t="s">
        <v>364</v>
      </c>
      <c r="E18676">
        <v>1</v>
      </c>
      <c r="F18676" s="2">
        <v>3052.25</v>
      </c>
      <c r="G18676" s="3">
        <v>6294</v>
      </c>
      <c r="H18676" s="3">
        <v>30.522500000000001</v>
      </c>
      <c r="I18676" s="3">
        <v>143.45574999999999</v>
      </c>
      <c r="J18676" s="3">
        <v>3226.2282500000001</v>
      </c>
      <c r="K18676" s="3">
        <v>4963.4280769230772</v>
      </c>
      <c r="L18676" s="4">
        <v>0.35000000000000003</v>
      </c>
    </row>
    <row r="18677" spans="1:12" x14ac:dyDescent="0.35">
      <c r="A18677" s="1" t="s">
        <v>31372</v>
      </c>
      <c r="B18677" t="s">
        <v>31373</v>
      </c>
      <c r="C18677" t="s">
        <v>363</v>
      </c>
      <c r="D18677" t="s">
        <v>364</v>
      </c>
      <c r="E18677">
        <v>1</v>
      </c>
      <c r="F18677" s="2">
        <v>13.51</v>
      </c>
      <c r="G18677" s="3">
        <v>28</v>
      </c>
      <c r="H18677" s="3">
        <v>0.1351</v>
      </c>
      <c r="I18677" s="3">
        <v>0.63497000000000003</v>
      </c>
      <c r="J18677" s="3">
        <v>14.280069999999998</v>
      </c>
      <c r="K18677" s="3">
        <v>21.969338461538459</v>
      </c>
      <c r="L18677" s="4">
        <v>0.35000000000000003</v>
      </c>
    </row>
    <row r="18678" spans="1:12" x14ac:dyDescent="0.35">
      <c r="A18678" s="1" t="s">
        <v>31374</v>
      </c>
      <c r="B18678" t="s">
        <v>31375</v>
      </c>
      <c r="C18678" t="s">
        <v>363</v>
      </c>
      <c r="D18678" t="s">
        <v>364</v>
      </c>
      <c r="E18678">
        <v>1</v>
      </c>
      <c r="F18678" s="2">
        <v>3052.25</v>
      </c>
      <c r="G18678" s="3">
        <v>6294</v>
      </c>
      <c r="H18678" s="3">
        <v>30.522500000000001</v>
      </c>
      <c r="I18678" s="3">
        <v>143.45574999999999</v>
      </c>
      <c r="J18678" s="3">
        <v>3226.2282500000001</v>
      </c>
      <c r="K18678" s="3">
        <v>4963.4280769230772</v>
      </c>
      <c r="L18678" s="4">
        <v>0.35000000000000003</v>
      </c>
    </row>
    <row r="18679" spans="1:12" x14ac:dyDescent="0.35">
      <c r="A18679" s="1" t="s">
        <v>31376</v>
      </c>
      <c r="B18679" t="s">
        <v>31377</v>
      </c>
      <c r="C18679" t="s">
        <v>363</v>
      </c>
      <c r="D18679" t="s">
        <v>364</v>
      </c>
      <c r="E18679">
        <v>1</v>
      </c>
      <c r="F18679" s="2">
        <v>49.13</v>
      </c>
      <c r="G18679" s="3">
        <v>102</v>
      </c>
      <c r="H18679" s="3">
        <v>0.49130000000000001</v>
      </c>
      <c r="I18679" s="3">
        <v>2.30911</v>
      </c>
      <c r="J18679" s="3">
        <v>51.930410000000002</v>
      </c>
      <c r="K18679" s="3">
        <v>79.892938461538463</v>
      </c>
      <c r="L18679" s="4">
        <v>0.35</v>
      </c>
    </row>
    <row r="18680" spans="1:12" x14ac:dyDescent="0.35">
      <c r="A18680" s="1" t="s">
        <v>31378</v>
      </c>
      <c r="B18680" t="s">
        <v>31379</v>
      </c>
      <c r="C18680" t="s">
        <v>363</v>
      </c>
      <c r="D18680" t="s">
        <v>364</v>
      </c>
      <c r="E18680">
        <v>1</v>
      </c>
      <c r="F18680" s="2">
        <v>12.26</v>
      </c>
      <c r="G18680" s="3">
        <v>26</v>
      </c>
      <c r="H18680" s="3">
        <v>0.1226</v>
      </c>
      <c r="I18680" s="3">
        <v>0.57621999999999995</v>
      </c>
      <c r="J18680" s="3">
        <v>12.958819999999999</v>
      </c>
      <c r="K18680" s="3">
        <v>19.936646153846151</v>
      </c>
      <c r="L18680" s="4">
        <v>0.35</v>
      </c>
    </row>
    <row r="18681" spans="1:12" x14ac:dyDescent="0.35">
      <c r="A18681" s="1" t="s">
        <v>31380</v>
      </c>
      <c r="B18681" t="s">
        <v>31381</v>
      </c>
      <c r="C18681" t="s">
        <v>363</v>
      </c>
      <c r="D18681" t="s">
        <v>364</v>
      </c>
      <c r="E18681">
        <v>1</v>
      </c>
      <c r="F18681" s="2">
        <v>10.130000000000001</v>
      </c>
      <c r="G18681" s="3">
        <v>21</v>
      </c>
      <c r="H18681" s="3">
        <v>0.10130000000000002</v>
      </c>
      <c r="I18681" s="3">
        <v>0.47611000000000003</v>
      </c>
      <c r="J18681" s="3">
        <v>10.707410000000001</v>
      </c>
      <c r="K18681" s="3">
        <v>16.472938461538462</v>
      </c>
      <c r="L18681" s="4">
        <v>0.34999999999999992</v>
      </c>
    </row>
    <row r="18682" spans="1:12" x14ac:dyDescent="0.35">
      <c r="A18682" s="1" t="s">
        <v>31382</v>
      </c>
      <c r="B18682" t="s">
        <v>31383</v>
      </c>
      <c r="C18682" t="s">
        <v>363</v>
      </c>
      <c r="D18682" t="s">
        <v>364</v>
      </c>
      <c r="E18682">
        <v>1</v>
      </c>
      <c r="F18682" s="2">
        <v>12.26</v>
      </c>
      <c r="G18682" s="3">
        <v>26</v>
      </c>
      <c r="H18682" s="3">
        <v>0.1226</v>
      </c>
      <c r="I18682" s="3">
        <v>0.57621999999999995</v>
      </c>
      <c r="J18682" s="3">
        <v>12.958819999999999</v>
      </c>
      <c r="K18682" s="3">
        <v>19.936646153846151</v>
      </c>
      <c r="L18682" s="4">
        <v>0.35</v>
      </c>
    </row>
    <row r="18683" spans="1:12" x14ac:dyDescent="0.35">
      <c r="A18683" s="1" t="s">
        <v>31384</v>
      </c>
      <c r="B18683" t="s">
        <v>31385</v>
      </c>
      <c r="C18683" t="s">
        <v>363</v>
      </c>
      <c r="D18683" t="s">
        <v>364</v>
      </c>
      <c r="E18683">
        <v>1</v>
      </c>
      <c r="F18683" s="2">
        <v>3052.25</v>
      </c>
      <c r="G18683" s="3">
        <v>6294</v>
      </c>
      <c r="H18683" s="3">
        <v>30.522500000000001</v>
      </c>
      <c r="I18683" s="3">
        <v>143.45574999999999</v>
      </c>
      <c r="J18683" s="3">
        <v>3226.2282500000001</v>
      </c>
      <c r="K18683" s="3">
        <v>4963.4280769230772</v>
      </c>
      <c r="L18683" s="4">
        <v>0.35000000000000003</v>
      </c>
    </row>
    <row r="18684" spans="1:12" x14ac:dyDescent="0.35">
      <c r="A18684" s="1" t="s">
        <v>31386</v>
      </c>
      <c r="B18684" t="s">
        <v>31387</v>
      </c>
      <c r="C18684" t="s">
        <v>363</v>
      </c>
      <c r="D18684" t="s">
        <v>364</v>
      </c>
      <c r="E18684">
        <v>1</v>
      </c>
      <c r="F18684" s="2">
        <v>13.51</v>
      </c>
      <c r="G18684" s="3">
        <v>28</v>
      </c>
      <c r="H18684" s="3">
        <v>0.1351</v>
      </c>
      <c r="I18684" s="3">
        <v>0.63497000000000003</v>
      </c>
      <c r="J18684" s="3">
        <v>14.280069999999998</v>
      </c>
      <c r="K18684" s="3">
        <v>21.969338461538459</v>
      </c>
      <c r="L18684" s="4">
        <v>0.35000000000000003</v>
      </c>
    </row>
    <row r="18685" spans="1:12" x14ac:dyDescent="0.35">
      <c r="A18685" s="1" t="s">
        <v>31388</v>
      </c>
      <c r="B18685" t="s">
        <v>31389</v>
      </c>
      <c r="C18685" t="s">
        <v>363</v>
      </c>
      <c r="D18685" t="s">
        <v>364</v>
      </c>
      <c r="E18685">
        <v>1</v>
      </c>
      <c r="F18685" s="2">
        <v>3052.25</v>
      </c>
      <c r="G18685" s="3">
        <v>6294</v>
      </c>
      <c r="H18685" s="3">
        <v>30.522500000000001</v>
      </c>
      <c r="I18685" s="3">
        <v>143.45574999999999</v>
      </c>
      <c r="J18685" s="3">
        <v>3226.2282500000001</v>
      </c>
      <c r="K18685" s="3">
        <v>4963.4280769230772</v>
      </c>
      <c r="L18685" s="4">
        <v>0.35000000000000003</v>
      </c>
    </row>
    <row r="18686" spans="1:12" x14ac:dyDescent="0.35">
      <c r="A18686" s="1" t="s">
        <v>31390</v>
      </c>
      <c r="B18686" t="s">
        <v>31391</v>
      </c>
      <c r="C18686" t="s">
        <v>363</v>
      </c>
      <c r="D18686" t="s">
        <v>364</v>
      </c>
      <c r="E18686">
        <v>1</v>
      </c>
      <c r="F18686" s="2">
        <v>12.26</v>
      </c>
      <c r="G18686" s="3">
        <v>26</v>
      </c>
      <c r="H18686" s="3">
        <v>0.1226</v>
      </c>
      <c r="I18686" s="3">
        <v>0.57621999999999995</v>
      </c>
      <c r="J18686" s="3">
        <v>12.958819999999999</v>
      </c>
      <c r="K18686" s="3">
        <v>19.936646153846151</v>
      </c>
      <c r="L18686" s="4">
        <v>0.35</v>
      </c>
    </row>
    <row r="18687" spans="1:12" x14ac:dyDescent="0.35">
      <c r="A18687" s="1" t="s">
        <v>31392</v>
      </c>
      <c r="B18687" t="s">
        <v>31393</v>
      </c>
      <c r="C18687" t="s">
        <v>363</v>
      </c>
      <c r="D18687" t="s">
        <v>364</v>
      </c>
      <c r="E18687">
        <v>1</v>
      </c>
      <c r="F18687" s="2">
        <v>13.51</v>
      </c>
      <c r="G18687" s="3">
        <v>28</v>
      </c>
      <c r="H18687" s="3">
        <v>0.1351</v>
      </c>
      <c r="I18687" s="3">
        <v>0.63497000000000003</v>
      </c>
      <c r="J18687" s="3">
        <v>14.280069999999998</v>
      </c>
      <c r="K18687" s="3">
        <v>21.969338461538459</v>
      </c>
      <c r="L18687" s="4">
        <v>0.35000000000000003</v>
      </c>
    </row>
    <row r="18688" spans="1:12" x14ac:dyDescent="0.35">
      <c r="A18688" s="1" t="s">
        <v>31394</v>
      </c>
      <c r="B18688" t="s">
        <v>31395</v>
      </c>
      <c r="C18688" t="s">
        <v>363</v>
      </c>
      <c r="D18688" t="s">
        <v>364</v>
      </c>
      <c r="E18688">
        <v>1</v>
      </c>
      <c r="F18688" s="2">
        <v>3052.25</v>
      </c>
      <c r="G18688" s="3">
        <v>6294</v>
      </c>
      <c r="H18688" s="3">
        <v>30.522500000000001</v>
      </c>
      <c r="I18688" s="3">
        <v>143.45574999999999</v>
      </c>
      <c r="J18688" s="3">
        <v>3226.2282500000001</v>
      </c>
      <c r="K18688" s="3">
        <v>4963.4280769230772</v>
      </c>
      <c r="L18688" s="4">
        <v>0.35000000000000003</v>
      </c>
    </row>
    <row r="18689" spans="1:12" x14ac:dyDescent="0.35">
      <c r="A18689" s="1" t="s">
        <v>31396</v>
      </c>
      <c r="B18689" t="s">
        <v>31397</v>
      </c>
      <c r="C18689" t="s">
        <v>363</v>
      </c>
      <c r="D18689" t="s">
        <v>364</v>
      </c>
      <c r="E18689">
        <v>1</v>
      </c>
      <c r="F18689" s="2">
        <v>673.55</v>
      </c>
      <c r="G18689" s="3">
        <v>1389</v>
      </c>
      <c r="H18689" s="3">
        <v>6.7355</v>
      </c>
      <c r="I18689" s="3">
        <v>31.656849999999999</v>
      </c>
      <c r="J18689" s="3">
        <v>711.94234999999992</v>
      </c>
      <c r="K18689" s="3">
        <v>1095.2959230769229</v>
      </c>
      <c r="L18689" s="4">
        <v>0.35</v>
      </c>
    </row>
    <row r="18690" spans="1:12" x14ac:dyDescent="0.35">
      <c r="A18690" s="1" t="s">
        <v>31398</v>
      </c>
      <c r="B18690" t="s">
        <v>31399</v>
      </c>
      <c r="C18690" t="s">
        <v>363</v>
      </c>
      <c r="D18690" t="s">
        <v>364</v>
      </c>
      <c r="E18690">
        <v>1</v>
      </c>
      <c r="F18690" s="2">
        <v>3052.25</v>
      </c>
      <c r="G18690" s="3">
        <v>6294</v>
      </c>
      <c r="H18690" s="3">
        <v>30.522500000000001</v>
      </c>
      <c r="I18690" s="3">
        <v>143.45574999999999</v>
      </c>
      <c r="J18690" s="3">
        <v>3226.2282500000001</v>
      </c>
      <c r="K18690" s="3">
        <v>4963.4280769230772</v>
      </c>
      <c r="L18690" s="4">
        <v>0.35000000000000003</v>
      </c>
    </row>
    <row r="18691" spans="1:12" x14ac:dyDescent="0.35">
      <c r="A18691" s="1" t="s">
        <v>31400</v>
      </c>
      <c r="B18691" t="s">
        <v>31401</v>
      </c>
      <c r="C18691" t="s">
        <v>363</v>
      </c>
      <c r="D18691" t="s">
        <v>364</v>
      </c>
      <c r="E18691">
        <v>1</v>
      </c>
      <c r="F18691" s="2">
        <v>24.57</v>
      </c>
      <c r="G18691" s="3">
        <v>51</v>
      </c>
      <c r="H18691" s="3">
        <v>0.2457</v>
      </c>
      <c r="I18691" s="3">
        <v>1.15479</v>
      </c>
      <c r="J18691" s="3">
        <v>25.970489999999998</v>
      </c>
      <c r="K18691" s="3">
        <v>39.954599999999999</v>
      </c>
      <c r="L18691" s="4">
        <v>0.35000000000000003</v>
      </c>
    </row>
    <row r="18692" spans="1:12" x14ac:dyDescent="0.35">
      <c r="A18692" s="1" t="s">
        <v>31402</v>
      </c>
      <c r="B18692" t="s">
        <v>31391</v>
      </c>
      <c r="C18692" t="s">
        <v>363</v>
      </c>
      <c r="D18692" t="s">
        <v>364</v>
      </c>
      <c r="E18692">
        <v>1</v>
      </c>
      <c r="F18692" s="2">
        <v>12.26</v>
      </c>
      <c r="G18692" s="3">
        <v>26</v>
      </c>
      <c r="H18692" s="3">
        <v>0.1226</v>
      </c>
      <c r="I18692" s="3">
        <v>0.57621999999999995</v>
      </c>
      <c r="J18692" s="3">
        <v>12.958819999999999</v>
      </c>
      <c r="K18692" s="3">
        <v>19.936646153846151</v>
      </c>
      <c r="L18692" s="4">
        <v>0.35</v>
      </c>
    </row>
    <row r="18693" spans="1:12" x14ac:dyDescent="0.35">
      <c r="A18693" s="1" t="s">
        <v>31403</v>
      </c>
      <c r="B18693" t="s">
        <v>31404</v>
      </c>
      <c r="C18693" t="s">
        <v>363</v>
      </c>
      <c r="D18693" t="s">
        <v>364</v>
      </c>
      <c r="E18693">
        <v>1</v>
      </c>
      <c r="F18693" s="2">
        <v>2503.8000000000002</v>
      </c>
      <c r="G18693" s="3">
        <v>5163</v>
      </c>
      <c r="H18693" s="3">
        <v>25.038000000000004</v>
      </c>
      <c r="I18693" s="3">
        <v>117.6786</v>
      </c>
      <c r="J18693" s="3">
        <v>2646.5166000000004</v>
      </c>
      <c r="K18693" s="3">
        <v>4071.5640000000003</v>
      </c>
      <c r="L18693" s="4">
        <v>0.35</v>
      </c>
    </row>
    <row r="18694" spans="1:12" x14ac:dyDescent="0.35">
      <c r="A18694" s="1" t="s">
        <v>31405</v>
      </c>
      <c r="B18694" t="s">
        <v>31406</v>
      </c>
      <c r="C18694" t="s">
        <v>363</v>
      </c>
      <c r="D18694" t="s">
        <v>364</v>
      </c>
      <c r="E18694">
        <v>1</v>
      </c>
      <c r="F18694" s="2">
        <v>3052.25</v>
      </c>
      <c r="G18694" s="3">
        <v>6294</v>
      </c>
      <c r="H18694" s="3">
        <v>30.522500000000001</v>
      </c>
      <c r="I18694" s="3">
        <v>143.45574999999999</v>
      </c>
      <c r="J18694" s="3">
        <v>3226.2282500000001</v>
      </c>
      <c r="K18694" s="3">
        <v>4963.4280769230772</v>
      </c>
      <c r="L18694" s="4">
        <v>0.35000000000000003</v>
      </c>
    </row>
    <row r="18695" spans="1:12" x14ac:dyDescent="0.35">
      <c r="A18695" s="1" t="s">
        <v>31407</v>
      </c>
      <c r="B18695" t="s">
        <v>31408</v>
      </c>
      <c r="C18695" t="s">
        <v>363</v>
      </c>
      <c r="D18695" t="s">
        <v>364</v>
      </c>
      <c r="E18695">
        <v>1</v>
      </c>
      <c r="F18695" s="2">
        <v>792.42</v>
      </c>
      <c r="G18695" s="3">
        <v>1634</v>
      </c>
      <c r="H18695" s="3">
        <v>7.9241999999999999</v>
      </c>
      <c r="I18695" s="3">
        <v>37.243739999999995</v>
      </c>
      <c r="J18695" s="3">
        <v>837.58794</v>
      </c>
      <c r="K18695" s="3">
        <v>1288.5968307692308</v>
      </c>
      <c r="L18695" s="4">
        <v>0.35000000000000003</v>
      </c>
    </row>
    <row r="18696" spans="1:12" x14ac:dyDescent="0.35">
      <c r="A18696" s="1" t="s">
        <v>31409</v>
      </c>
      <c r="B18696" t="s">
        <v>31410</v>
      </c>
      <c r="C18696" t="s">
        <v>363</v>
      </c>
      <c r="D18696" t="s">
        <v>364</v>
      </c>
      <c r="E18696">
        <v>1</v>
      </c>
      <c r="F18696" s="2">
        <v>12.26</v>
      </c>
      <c r="G18696" s="3">
        <v>26</v>
      </c>
      <c r="H18696" s="3">
        <v>0.1226</v>
      </c>
      <c r="I18696" s="3">
        <v>0.57621999999999995</v>
      </c>
      <c r="J18696" s="3">
        <v>12.958819999999999</v>
      </c>
      <c r="K18696" s="3">
        <v>19.936646153846151</v>
      </c>
      <c r="L18696" s="4">
        <v>0.35</v>
      </c>
    </row>
    <row r="18697" spans="1:12" x14ac:dyDescent="0.35">
      <c r="A18697" s="1" t="s">
        <v>31411</v>
      </c>
      <c r="B18697" t="s">
        <v>31412</v>
      </c>
      <c r="C18697" t="s">
        <v>363</v>
      </c>
      <c r="D18697" t="s">
        <v>364</v>
      </c>
      <c r="E18697">
        <v>1</v>
      </c>
      <c r="F18697" s="2">
        <v>1034.9100000000001</v>
      </c>
      <c r="G18697" s="3">
        <v>2134</v>
      </c>
      <c r="H18697" s="3">
        <v>10.349100000000002</v>
      </c>
      <c r="I18697" s="3">
        <v>48.640770000000003</v>
      </c>
      <c r="J18697" s="3">
        <v>1093.89987</v>
      </c>
      <c r="K18697" s="3">
        <v>1682.9228769230767</v>
      </c>
      <c r="L18697" s="4">
        <v>0.34999999999999992</v>
      </c>
    </row>
    <row r="18698" spans="1:12" x14ac:dyDescent="0.35">
      <c r="A18698" s="1" t="s">
        <v>31413</v>
      </c>
      <c r="B18698" t="s">
        <v>31414</v>
      </c>
      <c r="C18698" t="s">
        <v>363</v>
      </c>
      <c r="D18698" t="s">
        <v>364</v>
      </c>
      <c r="E18698">
        <v>1</v>
      </c>
      <c r="F18698" s="2">
        <v>12.26</v>
      </c>
      <c r="G18698" s="3">
        <v>26</v>
      </c>
      <c r="H18698" s="3">
        <v>0.1226</v>
      </c>
      <c r="I18698" s="3">
        <v>0.57621999999999995</v>
      </c>
      <c r="J18698" s="3">
        <v>12.958819999999999</v>
      </c>
      <c r="K18698" s="3">
        <v>19.936646153846151</v>
      </c>
      <c r="L18698" s="4">
        <v>0.35</v>
      </c>
    </row>
    <row r="18699" spans="1:12" x14ac:dyDescent="0.35">
      <c r="A18699" s="1" t="s">
        <v>31415</v>
      </c>
      <c r="B18699" t="s">
        <v>31416</v>
      </c>
      <c r="C18699" t="s">
        <v>363</v>
      </c>
      <c r="D18699" t="s">
        <v>364</v>
      </c>
      <c r="E18699">
        <v>1</v>
      </c>
      <c r="F18699" s="2">
        <v>12.26</v>
      </c>
      <c r="G18699" s="3">
        <v>26</v>
      </c>
      <c r="H18699" s="3">
        <v>0.1226</v>
      </c>
      <c r="I18699" s="3">
        <v>0.57621999999999995</v>
      </c>
      <c r="J18699" s="3">
        <v>12.958819999999999</v>
      </c>
      <c r="K18699" s="3">
        <v>19.936646153846151</v>
      </c>
      <c r="L18699" s="4">
        <v>0.35</v>
      </c>
    </row>
    <row r="18700" spans="1:12" x14ac:dyDescent="0.35">
      <c r="A18700" s="1" t="s">
        <v>31417</v>
      </c>
      <c r="B18700" t="s">
        <v>31418</v>
      </c>
      <c r="C18700" t="s">
        <v>363</v>
      </c>
      <c r="D18700" t="s">
        <v>364</v>
      </c>
      <c r="E18700">
        <v>1</v>
      </c>
      <c r="F18700" s="2">
        <v>3052.25</v>
      </c>
      <c r="G18700" s="3">
        <v>6294</v>
      </c>
      <c r="H18700" s="3">
        <v>30.522500000000001</v>
      </c>
      <c r="I18700" s="3">
        <v>143.45574999999999</v>
      </c>
      <c r="J18700" s="3">
        <v>3226.2282500000001</v>
      </c>
      <c r="K18700" s="3">
        <v>4963.4280769230772</v>
      </c>
      <c r="L18700" s="4">
        <v>0.35000000000000003</v>
      </c>
    </row>
    <row r="18701" spans="1:12" x14ac:dyDescent="0.35">
      <c r="A18701" s="1" t="s">
        <v>31419</v>
      </c>
      <c r="B18701" t="s">
        <v>31420</v>
      </c>
      <c r="C18701" t="s">
        <v>363</v>
      </c>
      <c r="D18701" t="s">
        <v>364</v>
      </c>
      <c r="E18701">
        <v>1</v>
      </c>
      <c r="F18701" s="2">
        <v>10.130000000000001</v>
      </c>
      <c r="G18701" s="3">
        <v>21</v>
      </c>
      <c r="H18701" s="3">
        <v>0.10130000000000002</v>
      </c>
      <c r="I18701" s="3">
        <v>0.47611000000000003</v>
      </c>
      <c r="J18701" s="3">
        <v>10.707410000000001</v>
      </c>
      <c r="K18701" s="3">
        <v>16.472938461538462</v>
      </c>
      <c r="L18701" s="4">
        <v>0.34999999999999992</v>
      </c>
    </row>
    <row r="18702" spans="1:12" x14ac:dyDescent="0.35">
      <c r="A18702" s="1" t="s">
        <v>31421</v>
      </c>
      <c r="B18702" t="s">
        <v>31369</v>
      </c>
      <c r="C18702" t="s">
        <v>363</v>
      </c>
      <c r="D18702" t="s">
        <v>364</v>
      </c>
      <c r="E18702">
        <v>1</v>
      </c>
      <c r="F18702" s="2">
        <v>12.26</v>
      </c>
      <c r="G18702" s="3">
        <v>26</v>
      </c>
      <c r="H18702" s="3">
        <v>0.1226</v>
      </c>
      <c r="I18702" s="3">
        <v>0.57621999999999995</v>
      </c>
      <c r="J18702" s="3">
        <v>12.958819999999999</v>
      </c>
      <c r="K18702" s="3">
        <v>19.936646153846151</v>
      </c>
      <c r="L18702" s="4">
        <v>0.35</v>
      </c>
    </row>
    <row r="18703" spans="1:12" x14ac:dyDescent="0.35">
      <c r="A18703" s="1" t="s">
        <v>31422</v>
      </c>
      <c r="B18703" t="s">
        <v>31423</v>
      </c>
      <c r="C18703" t="s">
        <v>363</v>
      </c>
      <c r="D18703" t="s">
        <v>364</v>
      </c>
      <c r="E18703">
        <v>1</v>
      </c>
      <c r="F18703" s="2">
        <v>3052.25</v>
      </c>
      <c r="G18703" s="3">
        <v>6294</v>
      </c>
      <c r="H18703" s="3">
        <v>30.522500000000001</v>
      </c>
      <c r="I18703" s="3">
        <v>143.45574999999999</v>
      </c>
      <c r="J18703" s="3">
        <v>3226.2282500000001</v>
      </c>
      <c r="K18703" s="3">
        <v>4963.4280769230772</v>
      </c>
      <c r="L18703" s="4">
        <v>0.35000000000000003</v>
      </c>
    </row>
    <row r="18704" spans="1:12" x14ac:dyDescent="0.35">
      <c r="A18704" s="1" t="s">
        <v>31424</v>
      </c>
      <c r="B18704" t="s">
        <v>31425</v>
      </c>
      <c r="C18704" t="s">
        <v>363</v>
      </c>
      <c r="D18704" t="s">
        <v>364</v>
      </c>
      <c r="E18704">
        <v>1</v>
      </c>
      <c r="F18704" s="2">
        <v>12.26</v>
      </c>
      <c r="G18704" s="3">
        <v>26</v>
      </c>
      <c r="H18704" s="3">
        <v>0.1226</v>
      </c>
      <c r="I18704" s="3">
        <v>0.57621999999999995</v>
      </c>
      <c r="J18704" s="3">
        <v>12.958819999999999</v>
      </c>
      <c r="K18704" s="3">
        <v>19.936646153846151</v>
      </c>
      <c r="L18704" s="4">
        <v>0.35</v>
      </c>
    </row>
    <row r="18705" spans="1:12" x14ac:dyDescent="0.35">
      <c r="A18705" s="1" t="s">
        <v>31426</v>
      </c>
      <c r="B18705" t="s">
        <v>31427</v>
      </c>
      <c r="C18705" t="s">
        <v>363</v>
      </c>
      <c r="D18705" t="s">
        <v>364</v>
      </c>
      <c r="E18705">
        <v>1</v>
      </c>
      <c r="F18705" s="2">
        <v>3052.25</v>
      </c>
      <c r="G18705" s="3">
        <v>6294</v>
      </c>
      <c r="H18705" s="3">
        <v>30.522500000000001</v>
      </c>
      <c r="I18705" s="3">
        <v>143.45574999999999</v>
      </c>
      <c r="J18705" s="3">
        <v>3226.2282500000001</v>
      </c>
      <c r="K18705" s="3">
        <v>4963.4280769230772</v>
      </c>
      <c r="L18705" s="4">
        <v>0.35000000000000003</v>
      </c>
    </row>
    <row r="18706" spans="1:12" x14ac:dyDescent="0.35">
      <c r="A18706" s="1" t="s">
        <v>31428</v>
      </c>
      <c r="B18706" t="s">
        <v>31427</v>
      </c>
      <c r="C18706" t="s">
        <v>363</v>
      </c>
      <c r="D18706" t="s">
        <v>364</v>
      </c>
      <c r="E18706">
        <v>1</v>
      </c>
      <c r="F18706" s="2">
        <v>3052.25</v>
      </c>
      <c r="G18706" s="3">
        <v>6294</v>
      </c>
      <c r="H18706" s="3">
        <v>30.522500000000001</v>
      </c>
      <c r="I18706" s="3">
        <v>143.45574999999999</v>
      </c>
      <c r="J18706" s="3">
        <v>3226.2282500000001</v>
      </c>
      <c r="K18706" s="3">
        <v>4963.4280769230772</v>
      </c>
      <c r="L18706" s="4">
        <v>0.35000000000000003</v>
      </c>
    </row>
    <row r="18707" spans="1:12" x14ac:dyDescent="0.35">
      <c r="A18707" s="1" t="s">
        <v>31429</v>
      </c>
      <c r="B18707" t="s">
        <v>31423</v>
      </c>
      <c r="C18707" t="s">
        <v>363</v>
      </c>
      <c r="D18707" t="s">
        <v>364</v>
      </c>
      <c r="E18707">
        <v>1</v>
      </c>
      <c r="F18707" s="2">
        <v>3052.25</v>
      </c>
      <c r="G18707" s="3">
        <v>6294</v>
      </c>
      <c r="H18707" s="3">
        <v>30.522500000000001</v>
      </c>
      <c r="I18707" s="3">
        <v>143.45574999999999</v>
      </c>
      <c r="J18707" s="3">
        <v>3226.2282500000001</v>
      </c>
      <c r="K18707" s="3">
        <v>4963.4280769230772</v>
      </c>
      <c r="L18707" s="4">
        <v>0.35000000000000003</v>
      </c>
    </row>
    <row r="18708" spans="1:12" x14ac:dyDescent="0.35">
      <c r="A18708" s="1" t="s">
        <v>31430</v>
      </c>
      <c r="B18708" t="s">
        <v>31431</v>
      </c>
      <c r="C18708" t="s">
        <v>363</v>
      </c>
      <c r="D18708" t="s">
        <v>364</v>
      </c>
      <c r="E18708">
        <v>1</v>
      </c>
      <c r="F18708" s="2">
        <v>13.51</v>
      </c>
      <c r="G18708" s="3">
        <v>28</v>
      </c>
      <c r="H18708" s="3">
        <v>0.1351</v>
      </c>
      <c r="I18708" s="3">
        <v>0.63497000000000003</v>
      </c>
      <c r="J18708" s="3">
        <v>14.280069999999998</v>
      </c>
      <c r="K18708" s="3">
        <v>21.969338461538459</v>
      </c>
      <c r="L18708" s="4">
        <v>0.35000000000000003</v>
      </c>
    </row>
    <row r="18709" spans="1:12" x14ac:dyDescent="0.35">
      <c r="A18709" s="1" t="s">
        <v>31432</v>
      </c>
      <c r="B18709" t="s">
        <v>31433</v>
      </c>
      <c r="C18709" t="s">
        <v>363</v>
      </c>
      <c r="D18709" t="s">
        <v>364</v>
      </c>
      <c r="E18709">
        <v>1</v>
      </c>
      <c r="F18709" s="2">
        <v>24.57</v>
      </c>
      <c r="G18709" s="3">
        <v>51</v>
      </c>
      <c r="H18709" s="3">
        <v>0.2457</v>
      </c>
      <c r="I18709" s="3">
        <v>1.15479</v>
      </c>
      <c r="J18709" s="3">
        <v>25.970489999999998</v>
      </c>
      <c r="K18709" s="3">
        <v>39.954599999999999</v>
      </c>
      <c r="L18709" s="4">
        <v>0.35000000000000003</v>
      </c>
    </row>
    <row r="18710" spans="1:12" x14ac:dyDescent="0.35">
      <c r="A18710" s="1" t="s">
        <v>31434</v>
      </c>
      <c r="B18710" t="s">
        <v>31435</v>
      </c>
      <c r="C18710" t="s">
        <v>363</v>
      </c>
      <c r="D18710" t="s">
        <v>364</v>
      </c>
      <c r="E18710">
        <v>1</v>
      </c>
      <c r="F18710" s="2">
        <v>13.51</v>
      </c>
      <c r="G18710" s="3">
        <v>28</v>
      </c>
      <c r="H18710" s="3">
        <v>0.1351</v>
      </c>
      <c r="I18710" s="3">
        <v>0.63497000000000003</v>
      </c>
      <c r="J18710" s="3">
        <v>14.280069999999998</v>
      </c>
      <c r="K18710" s="3">
        <v>21.969338461538459</v>
      </c>
      <c r="L18710" s="4">
        <v>0.35000000000000003</v>
      </c>
    </row>
    <row r="18711" spans="1:12" x14ac:dyDescent="0.35">
      <c r="A18711" s="1" t="s">
        <v>31436</v>
      </c>
      <c r="B18711" t="s">
        <v>31435</v>
      </c>
      <c r="C18711" t="s">
        <v>363</v>
      </c>
      <c r="D18711" t="s">
        <v>364</v>
      </c>
      <c r="E18711">
        <v>1</v>
      </c>
      <c r="F18711" s="2">
        <v>13.51</v>
      </c>
      <c r="G18711" s="3">
        <v>28</v>
      </c>
      <c r="H18711" s="3">
        <v>0.1351</v>
      </c>
      <c r="I18711" s="3">
        <v>0.63497000000000003</v>
      </c>
      <c r="J18711" s="3">
        <v>14.280069999999998</v>
      </c>
      <c r="K18711" s="3">
        <v>21.969338461538459</v>
      </c>
      <c r="L18711" s="4">
        <v>0.35000000000000003</v>
      </c>
    </row>
    <row r="18712" spans="1:12" x14ac:dyDescent="0.35">
      <c r="A18712" s="1" t="s">
        <v>31437</v>
      </c>
      <c r="B18712" t="s">
        <v>31438</v>
      </c>
      <c r="C18712" t="s">
        <v>363</v>
      </c>
      <c r="D18712" t="s">
        <v>364</v>
      </c>
      <c r="E18712">
        <v>1</v>
      </c>
      <c r="F18712" s="2">
        <v>24.57</v>
      </c>
      <c r="G18712" s="3">
        <v>51</v>
      </c>
      <c r="H18712" s="3">
        <v>0.2457</v>
      </c>
      <c r="I18712" s="3">
        <v>1.15479</v>
      </c>
      <c r="J18712" s="3">
        <v>25.970489999999998</v>
      </c>
      <c r="K18712" s="3">
        <v>39.954599999999999</v>
      </c>
      <c r="L18712" s="4">
        <v>0.35000000000000003</v>
      </c>
    </row>
    <row r="18713" spans="1:12" x14ac:dyDescent="0.35">
      <c r="A18713" s="1" t="s">
        <v>31439</v>
      </c>
      <c r="B18713" t="s">
        <v>31440</v>
      </c>
      <c r="C18713" t="s">
        <v>363</v>
      </c>
      <c r="D18713" t="s">
        <v>364</v>
      </c>
      <c r="E18713">
        <v>1</v>
      </c>
      <c r="F18713" s="2">
        <v>3052.25</v>
      </c>
      <c r="G18713" s="3">
        <v>6294</v>
      </c>
      <c r="H18713" s="3">
        <v>30.522500000000001</v>
      </c>
      <c r="I18713" s="3">
        <v>143.45574999999999</v>
      </c>
      <c r="J18713" s="3">
        <v>3226.2282500000001</v>
      </c>
      <c r="K18713" s="3">
        <v>4963.4280769230772</v>
      </c>
      <c r="L18713" s="4">
        <v>0.35000000000000003</v>
      </c>
    </row>
    <row r="18714" spans="1:12" x14ac:dyDescent="0.35">
      <c r="A18714" s="1" t="s">
        <v>31441</v>
      </c>
      <c r="B18714" t="s">
        <v>31442</v>
      </c>
      <c r="C18714" t="s">
        <v>363</v>
      </c>
      <c r="D18714" t="s">
        <v>364</v>
      </c>
      <c r="E18714">
        <v>1</v>
      </c>
      <c r="F18714" s="2">
        <v>3052.25</v>
      </c>
      <c r="G18714" s="3">
        <v>6294</v>
      </c>
      <c r="H18714" s="3">
        <v>30.522500000000001</v>
      </c>
      <c r="I18714" s="3">
        <v>143.45574999999999</v>
      </c>
      <c r="J18714" s="3">
        <v>3226.2282500000001</v>
      </c>
      <c r="K18714" s="3">
        <v>4963.4280769230772</v>
      </c>
      <c r="L18714" s="4">
        <v>0.35000000000000003</v>
      </c>
    </row>
    <row r="18715" spans="1:12" x14ac:dyDescent="0.35">
      <c r="A18715" s="1" t="s">
        <v>31443</v>
      </c>
      <c r="B18715" t="s">
        <v>31444</v>
      </c>
      <c r="C18715" t="s">
        <v>363</v>
      </c>
      <c r="D18715" t="s">
        <v>364</v>
      </c>
      <c r="E18715">
        <v>1</v>
      </c>
      <c r="F18715" s="2">
        <v>561.29999999999995</v>
      </c>
      <c r="G18715" s="3">
        <v>1158</v>
      </c>
      <c r="H18715" s="3">
        <v>5.6129999999999995</v>
      </c>
      <c r="I18715" s="3">
        <v>26.381099999999996</v>
      </c>
      <c r="J18715" s="3">
        <v>593.29409999999996</v>
      </c>
      <c r="K18715" s="3">
        <v>912.7601538461538</v>
      </c>
      <c r="L18715" s="4">
        <v>0.35000000000000003</v>
      </c>
    </row>
    <row r="18716" spans="1:12" x14ac:dyDescent="0.35">
      <c r="A18716" s="1" t="s">
        <v>31445</v>
      </c>
      <c r="B18716" t="s">
        <v>31446</v>
      </c>
      <c r="C18716" t="s">
        <v>363</v>
      </c>
      <c r="D18716" t="s">
        <v>364</v>
      </c>
      <c r="E18716">
        <v>1</v>
      </c>
      <c r="F18716" s="2">
        <v>3052.25</v>
      </c>
      <c r="G18716" s="3">
        <v>6294</v>
      </c>
      <c r="H18716" s="3">
        <v>30.522500000000001</v>
      </c>
      <c r="I18716" s="3">
        <v>143.45574999999999</v>
      </c>
      <c r="J18716" s="3">
        <v>3226.2282500000001</v>
      </c>
      <c r="K18716" s="3">
        <v>4963.4280769230772</v>
      </c>
      <c r="L18716" s="4">
        <v>0.35000000000000003</v>
      </c>
    </row>
    <row r="18717" spans="1:12" x14ac:dyDescent="0.35">
      <c r="A18717" s="1" t="s">
        <v>31447</v>
      </c>
      <c r="B18717" t="s">
        <v>31367</v>
      </c>
      <c r="C18717" t="s">
        <v>363</v>
      </c>
      <c r="D18717" t="s">
        <v>364</v>
      </c>
      <c r="E18717">
        <v>1</v>
      </c>
      <c r="F18717" s="2">
        <v>12.26</v>
      </c>
      <c r="G18717" s="3">
        <v>26</v>
      </c>
      <c r="H18717" s="3">
        <v>0.1226</v>
      </c>
      <c r="I18717" s="3">
        <v>0.57621999999999995</v>
      </c>
      <c r="J18717" s="3">
        <v>12.958819999999999</v>
      </c>
      <c r="K18717" s="3">
        <v>19.936646153846151</v>
      </c>
      <c r="L18717" s="4">
        <v>0.35</v>
      </c>
    </row>
    <row r="18718" spans="1:12" x14ac:dyDescent="0.35">
      <c r="A18718" s="1" t="s">
        <v>31448</v>
      </c>
      <c r="B18718" t="s">
        <v>31414</v>
      </c>
      <c r="C18718" t="s">
        <v>363</v>
      </c>
      <c r="D18718" t="s">
        <v>364</v>
      </c>
      <c r="E18718">
        <v>1</v>
      </c>
      <c r="F18718" s="2">
        <v>12.26</v>
      </c>
      <c r="G18718" s="3">
        <v>26</v>
      </c>
      <c r="H18718" s="3">
        <v>0.1226</v>
      </c>
      <c r="I18718" s="3">
        <v>0.57621999999999995</v>
      </c>
      <c r="J18718" s="3">
        <v>12.958819999999999</v>
      </c>
      <c r="K18718" s="3">
        <v>19.936646153846151</v>
      </c>
      <c r="L18718" s="4">
        <v>0.35</v>
      </c>
    </row>
    <row r="18719" spans="1:12" x14ac:dyDescent="0.35">
      <c r="A18719" s="1" t="s">
        <v>31449</v>
      </c>
      <c r="B18719" t="s">
        <v>31450</v>
      </c>
      <c r="C18719" t="s">
        <v>363</v>
      </c>
      <c r="D18719" t="s">
        <v>364</v>
      </c>
      <c r="E18719">
        <v>1</v>
      </c>
      <c r="F18719" s="2">
        <v>3052.25</v>
      </c>
      <c r="G18719" s="3">
        <v>6294</v>
      </c>
      <c r="H18719" s="3">
        <v>30.522500000000001</v>
      </c>
      <c r="I18719" s="3">
        <v>143.45574999999999</v>
      </c>
      <c r="J18719" s="3">
        <v>3226.2282500000001</v>
      </c>
      <c r="K18719" s="3">
        <v>4963.4280769230772</v>
      </c>
      <c r="L18719" s="4">
        <v>0.35000000000000003</v>
      </c>
    </row>
    <row r="18720" spans="1:12" x14ac:dyDescent="0.35">
      <c r="A18720" s="1" t="s">
        <v>31451</v>
      </c>
      <c r="B18720" t="s">
        <v>31383</v>
      </c>
      <c r="C18720" t="s">
        <v>363</v>
      </c>
      <c r="D18720" t="s">
        <v>364</v>
      </c>
      <c r="E18720">
        <v>1</v>
      </c>
      <c r="F18720" s="2">
        <v>12.26</v>
      </c>
      <c r="G18720" s="3">
        <v>26</v>
      </c>
      <c r="H18720" s="3">
        <v>0.1226</v>
      </c>
      <c r="I18720" s="3">
        <v>0.57621999999999995</v>
      </c>
      <c r="J18720" s="3">
        <v>12.958819999999999</v>
      </c>
      <c r="K18720" s="3">
        <v>19.936646153846151</v>
      </c>
      <c r="L18720" s="4">
        <v>0.35</v>
      </c>
    </row>
    <row r="18721" spans="1:12" x14ac:dyDescent="0.35">
      <c r="A18721" s="1" t="s">
        <v>31452</v>
      </c>
      <c r="B18721" t="s">
        <v>31416</v>
      </c>
      <c r="C18721" t="s">
        <v>363</v>
      </c>
      <c r="D18721" t="s">
        <v>364</v>
      </c>
      <c r="E18721">
        <v>1</v>
      </c>
      <c r="F18721" s="2">
        <v>12.26</v>
      </c>
      <c r="G18721" s="3">
        <v>26</v>
      </c>
      <c r="H18721" s="3">
        <v>0.1226</v>
      </c>
      <c r="I18721" s="3">
        <v>0.57621999999999995</v>
      </c>
      <c r="J18721" s="3">
        <v>12.958819999999999</v>
      </c>
      <c r="K18721" s="3">
        <v>19.936646153846151</v>
      </c>
      <c r="L18721" s="4">
        <v>0.35</v>
      </c>
    </row>
    <row r="18722" spans="1:12" x14ac:dyDescent="0.35">
      <c r="A18722" s="1" t="s">
        <v>31453</v>
      </c>
      <c r="B18722" t="s">
        <v>31454</v>
      </c>
      <c r="C18722" t="s">
        <v>363</v>
      </c>
      <c r="D18722" t="s">
        <v>364</v>
      </c>
      <c r="E18722">
        <v>1</v>
      </c>
      <c r="F18722" s="2">
        <v>24.57</v>
      </c>
      <c r="G18722" s="3">
        <v>51</v>
      </c>
      <c r="H18722" s="3">
        <v>0.2457</v>
      </c>
      <c r="I18722" s="3">
        <v>1.15479</v>
      </c>
      <c r="J18722" s="3">
        <v>25.970489999999998</v>
      </c>
      <c r="K18722" s="3">
        <v>39.954599999999999</v>
      </c>
      <c r="L18722" s="4">
        <v>0.35000000000000003</v>
      </c>
    </row>
    <row r="18723" spans="1:12" x14ac:dyDescent="0.35">
      <c r="A18723" s="1" t="s">
        <v>31455</v>
      </c>
      <c r="B18723" t="s">
        <v>31456</v>
      </c>
      <c r="C18723" t="s">
        <v>363</v>
      </c>
      <c r="D18723" t="s">
        <v>364</v>
      </c>
      <c r="E18723">
        <v>1</v>
      </c>
      <c r="F18723" s="2">
        <v>234.79</v>
      </c>
      <c r="G18723" s="3">
        <v>485</v>
      </c>
      <c r="H18723" s="3">
        <v>2.3479000000000001</v>
      </c>
      <c r="I18723" s="3">
        <v>11.035129999999999</v>
      </c>
      <c r="J18723" s="3">
        <v>248.17303000000001</v>
      </c>
      <c r="K18723" s="3">
        <v>381.80466153846152</v>
      </c>
      <c r="L18723" s="4">
        <v>0.34999999999999992</v>
      </c>
    </row>
    <row r="18724" spans="1:12" x14ac:dyDescent="0.35">
      <c r="A18724" s="1" t="s">
        <v>31457</v>
      </c>
      <c r="B18724" t="s">
        <v>31458</v>
      </c>
      <c r="C18724" t="s">
        <v>363</v>
      </c>
      <c r="D18724" t="s">
        <v>364</v>
      </c>
      <c r="E18724">
        <v>1</v>
      </c>
      <c r="F18724" s="2">
        <v>3052.25</v>
      </c>
      <c r="G18724" s="3">
        <v>6294</v>
      </c>
      <c r="H18724" s="3">
        <v>30.522500000000001</v>
      </c>
      <c r="I18724" s="3">
        <v>143.45574999999999</v>
      </c>
      <c r="J18724" s="3">
        <v>3226.2282500000001</v>
      </c>
      <c r="K18724" s="3">
        <v>4963.4280769230772</v>
      </c>
      <c r="L18724" s="4">
        <v>0.35000000000000003</v>
      </c>
    </row>
    <row r="18725" spans="1:12" x14ac:dyDescent="0.35">
      <c r="A18725" s="1" t="s">
        <v>31459</v>
      </c>
      <c r="B18725" t="s">
        <v>31435</v>
      </c>
      <c r="C18725" t="s">
        <v>363</v>
      </c>
      <c r="D18725" t="s">
        <v>364</v>
      </c>
      <c r="E18725">
        <v>1</v>
      </c>
      <c r="F18725" s="2">
        <v>13.51</v>
      </c>
      <c r="G18725" s="3">
        <v>28</v>
      </c>
      <c r="H18725" s="3">
        <v>0.1351</v>
      </c>
      <c r="I18725" s="3">
        <v>0.63497000000000003</v>
      </c>
      <c r="J18725" s="3">
        <v>14.280069999999998</v>
      </c>
      <c r="K18725" s="3">
        <v>21.969338461538459</v>
      </c>
      <c r="L18725" s="4">
        <v>0.35000000000000003</v>
      </c>
    </row>
    <row r="18726" spans="1:12" x14ac:dyDescent="0.35">
      <c r="A18726" s="1" t="s">
        <v>31460</v>
      </c>
      <c r="B18726" t="s">
        <v>31410</v>
      </c>
      <c r="C18726" t="s">
        <v>363</v>
      </c>
      <c r="D18726" t="s">
        <v>364</v>
      </c>
      <c r="E18726">
        <v>1</v>
      </c>
      <c r="F18726" s="2">
        <v>12.26</v>
      </c>
      <c r="G18726" s="3">
        <v>26</v>
      </c>
      <c r="H18726" s="3">
        <v>0.1226</v>
      </c>
      <c r="I18726" s="3">
        <v>0.57621999999999995</v>
      </c>
      <c r="J18726" s="3">
        <v>12.958819999999999</v>
      </c>
      <c r="K18726" s="3">
        <v>19.936646153846151</v>
      </c>
      <c r="L18726" s="4">
        <v>0.35</v>
      </c>
    </row>
    <row r="18727" spans="1:12" x14ac:dyDescent="0.35">
      <c r="A18727" s="1" t="s">
        <v>31461</v>
      </c>
      <c r="B18727" t="s">
        <v>31462</v>
      </c>
      <c r="C18727" t="s">
        <v>363</v>
      </c>
      <c r="D18727" t="s">
        <v>364</v>
      </c>
      <c r="E18727">
        <v>1</v>
      </c>
      <c r="F18727" s="2">
        <v>13.51</v>
      </c>
      <c r="G18727" s="3">
        <v>28</v>
      </c>
      <c r="H18727" s="3">
        <v>0.1351</v>
      </c>
      <c r="I18727" s="3">
        <v>0.63497000000000003</v>
      </c>
      <c r="J18727" s="3">
        <v>14.280069999999998</v>
      </c>
      <c r="K18727" s="3">
        <v>21.969338461538459</v>
      </c>
      <c r="L18727" s="4">
        <v>0.35000000000000003</v>
      </c>
    </row>
    <row r="18728" spans="1:12" x14ac:dyDescent="0.35">
      <c r="A18728" s="1" t="s">
        <v>31463</v>
      </c>
      <c r="B18728" t="s">
        <v>5365</v>
      </c>
      <c r="C18728" t="s">
        <v>363</v>
      </c>
      <c r="D18728" t="s">
        <v>364</v>
      </c>
      <c r="E18728">
        <v>1</v>
      </c>
      <c r="F18728" s="2">
        <v>1.83</v>
      </c>
      <c r="G18728" s="3">
        <v>4</v>
      </c>
      <c r="H18728" s="3">
        <v>1.83E-2</v>
      </c>
      <c r="I18728" s="3">
        <v>8.6010000000000003E-2</v>
      </c>
      <c r="J18728" s="3">
        <v>1.93431</v>
      </c>
      <c r="K18728" s="3">
        <v>2.9758615384615381</v>
      </c>
      <c r="L18728" s="4">
        <v>0.34999999999999992</v>
      </c>
    </row>
    <row r="18729" spans="1:12" x14ac:dyDescent="0.35">
      <c r="A18729" s="1" t="s">
        <v>31464</v>
      </c>
      <c r="B18729" t="s">
        <v>31465</v>
      </c>
      <c r="C18729" t="s">
        <v>363</v>
      </c>
      <c r="D18729" t="s">
        <v>364</v>
      </c>
      <c r="E18729">
        <v>1</v>
      </c>
      <c r="F18729" s="2">
        <v>3052.25</v>
      </c>
      <c r="G18729" s="3">
        <v>6294</v>
      </c>
      <c r="H18729" s="3">
        <v>30.522500000000001</v>
      </c>
      <c r="I18729" s="3">
        <v>143.45574999999999</v>
      </c>
      <c r="J18729" s="3">
        <v>3226.2282500000001</v>
      </c>
      <c r="K18729" s="3">
        <v>4963.4280769230772</v>
      </c>
      <c r="L18729" s="4">
        <v>0.35000000000000003</v>
      </c>
    </row>
    <row r="18730" spans="1:12" x14ac:dyDescent="0.35">
      <c r="A18730" s="1" t="s">
        <v>31466</v>
      </c>
      <c r="B18730" t="s">
        <v>31467</v>
      </c>
      <c r="C18730" t="s">
        <v>363</v>
      </c>
      <c r="D18730" t="s">
        <v>364</v>
      </c>
      <c r="E18730">
        <v>1</v>
      </c>
      <c r="F18730" s="2">
        <v>3.44</v>
      </c>
      <c r="G18730" s="3">
        <v>8</v>
      </c>
      <c r="H18730" s="3">
        <v>3.44E-2</v>
      </c>
      <c r="I18730" s="3">
        <v>0.16167999999999999</v>
      </c>
      <c r="J18730" s="3">
        <v>3.6360800000000002</v>
      </c>
      <c r="K18730" s="3">
        <v>5.5939692307692308</v>
      </c>
      <c r="L18730" s="4">
        <v>0.35</v>
      </c>
    </row>
    <row r="18731" spans="1:12" x14ac:dyDescent="0.35">
      <c r="A18731" s="1" t="s">
        <v>31468</v>
      </c>
      <c r="B18731" t="s">
        <v>31469</v>
      </c>
      <c r="C18731" t="s">
        <v>363</v>
      </c>
      <c r="D18731" t="s">
        <v>364</v>
      </c>
      <c r="E18731">
        <v>1</v>
      </c>
      <c r="F18731" s="2">
        <v>10.130000000000001</v>
      </c>
      <c r="G18731" s="3">
        <v>21</v>
      </c>
      <c r="H18731" s="3">
        <v>0.10130000000000002</v>
      </c>
      <c r="I18731" s="3">
        <v>0.47611000000000003</v>
      </c>
      <c r="J18731" s="3">
        <v>10.707410000000001</v>
      </c>
      <c r="K18731" s="3">
        <v>16.472938461538462</v>
      </c>
      <c r="L18731" s="4">
        <v>0.34999999999999992</v>
      </c>
    </row>
    <row r="18732" spans="1:12" x14ac:dyDescent="0.35">
      <c r="A18732" s="1" t="s">
        <v>31470</v>
      </c>
      <c r="B18732" t="s">
        <v>31435</v>
      </c>
      <c r="C18732" t="s">
        <v>363</v>
      </c>
      <c r="D18732" t="s">
        <v>364</v>
      </c>
      <c r="E18732">
        <v>1</v>
      </c>
      <c r="F18732" s="2">
        <v>13.51</v>
      </c>
      <c r="G18732" s="3">
        <v>28</v>
      </c>
      <c r="H18732" s="3">
        <v>0.1351</v>
      </c>
      <c r="I18732" s="3">
        <v>0.63497000000000003</v>
      </c>
      <c r="J18732" s="3">
        <v>14.280069999999998</v>
      </c>
      <c r="K18732" s="3">
        <v>21.969338461538459</v>
      </c>
      <c r="L18732" s="4">
        <v>0.35000000000000003</v>
      </c>
    </row>
    <row r="18733" spans="1:12" x14ac:dyDescent="0.35">
      <c r="A18733" s="1" t="s">
        <v>31471</v>
      </c>
      <c r="B18733" t="s">
        <v>31472</v>
      </c>
      <c r="C18733" t="s">
        <v>363</v>
      </c>
      <c r="D18733" t="s">
        <v>364</v>
      </c>
      <c r="E18733">
        <v>1</v>
      </c>
      <c r="F18733" s="2">
        <v>3052.25</v>
      </c>
      <c r="G18733" s="3">
        <v>6294</v>
      </c>
      <c r="H18733" s="3">
        <v>30.522500000000001</v>
      </c>
      <c r="I18733" s="3">
        <v>143.45574999999999</v>
      </c>
      <c r="J18733" s="3">
        <v>3226.2282500000001</v>
      </c>
      <c r="K18733" s="3">
        <v>4963.4280769230772</v>
      </c>
      <c r="L18733" s="4">
        <v>0.35000000000000003</v>
      </c>
    </row>
    <row r="18734" spans="1:12" x14ac:dyDescent="0.35">
      <c r="A18734" s="1" t="s">
        <v>31473</v>
      </c>
      <c r="B18734" t="s">
        <v>31474</v>
      </c>
      <c r="C18734" t="s">
        <v>363</v>
      </c>
      <c r="D18734" t="s">
        <v>364</v>
      </c>
      <c r="E18734">
        <v>1</v>
      </c>
      <c r="F18734" s="2">
        <v>410.88</v>
      </c>
      <c r="G18734" s="3">
        <v>848</v>
      </c>
      <c r="H18734" s="3">
        <v>4.1088000000000005</v>
      </c>
      <c r="I18734" s="3">
        <v>19.311360000000001</v>
      </c>
      <c r="J18734" s="3">
        <v>434.30015999999995</v>
      </c>
      <c r="K18734" s="3">
        <v>668.15409230769217</v>
      </c>
      <c r="L18734" s="4">
        <v>0.34999999999999992</v>
      </c>
    </row>
    <row r="18735" spans="1:12" x14ac:dyDescent="0.35">
      <c r="A18735" s="1" t="s">
        <v>31475</v>
      </c>
      <c r="B18735" t="s">
        <v>31476</v>
      </c>
      <c r="C18735" t="s">
        <v>363</v>
      </c>
      <c r="D18735" t="s">
        <v>364</v>
      </c>
      <c r="E18735">
        <v>1</v>
      </c>
      <c r="F18735" s="2">
        <v>1430.75</v>
      </c>
      <c r="G18735" s="3">
        <v>2950</v>
      </c>
      <c r="H18735" s="3">
        <v>14.307500000000001</v>
      </c>
      <c r="I18735" s="3">
        <v>67.245249999999999</v>
      </c>
      <c r="J18735" s="3">
        <v>1512.3027499999998</v>
      </c>
      <c r="K18735" s="3">
        <v>2326.6196153846149</v>
      </c>
      <c r="L18735" s="4">
        <v>0.34999999999999992</v>
      </c>
    </row>
    <row r="18736" spans="1:12" x14ac:dyDescent="0.35">
      <c r="A18736" s="1" t="s">
        <v>31477</v>
      </c>
      <c r="B18736" t="s">
        <v>31478</v>
      </c>
      <c r="C18736" t="s">
        <v>363</v>
      </c>
      <c r="D18736" t="s">
        <v>364</v>
      </c>
      <c r="E18736">
        <v>1</v>
      </c>
      <c r="F18736" s="2">
        <v>10.130000000000001</v>
      </c>
      <c r="G18736" s="3">
        <v>21</v>
      </c>
      <c r="H18736" s="3">
        <v>0.10130000000000002</v>
      </c>
      <c r="I18736" s="3">
        <v>0.47611000000000003</v>
      </c>
      <c r="J18736" s="3">
        <v>10.707410000000001</v>
      </c>
      <c r="K18736" s="3">
        <v>16.472938461538462</v>
      </c>
      <c r="L18736" s="4">
        <v>0.34999999999999992</v>
      </c>
    </row>
    <row r="18737" spans="1:12" x14ac:dyDescent="0.35">
      <c r="A18737" s="1" t="s">
        <v>31479</v>
      </c>
      <c r="B18737" t="s">
        <v>31480</v>
      </c>
      <c r="C18737" t="s">
        <v>363</v>
      </c>
      <c r="D18737" t="s">
        <v>364</v>
      </c>
      <c r="E18737">
        <v>1</v>
      </c>
      <c r="F18737" s="2">
        <v>3052.25</v>
      </c>
      <c r="G18737" s="3">
        <v>6294</v>
      </c>
      <c r="H18737" s="3">
        <v>30.522500000000001</v>
      </c>
      <c r="I18737" s="3">
        <v>143.45574999999999</v>
      </c>
      <c r="J18737" s="3">
        <v>3226.2282500000001</v>
      </c>
      <c r="K18737" s="3">
        <v>4963.4280769230772</v>
      </c>
      <c r="L18737" s="4">
        <v>0.35000000000000003</v>
      </c>
    </row>
    <row r="18738" spans="1:12" x14ac:dyDescent="0.35">
      <c r="A18738" s="1" t="s">
        <v>31481</v>
      </c>
      <c r="B18738" t="s">
        <v>31482</v>
      </c>
      <c r="C18738" t="s">
        <v>363</v>
      </c>
      <c r="D18738" t="s">
        <v>364</v>
      </c>
      <c r="E18738">
        <v>1</v>
      </c>
      <c r="F18738" s="2">
        <v>10.130000000000001</v>
      </c>
      <c r="G18738" s="3">
        <v>21</v>
      </c>
      <c r="H18738" s="3">
        <v>0.10130000000000002</v>
      </c>
      <c r="I18738" s="3">
        <v>0.47611000000000003</v>
      </c>
      <c r="J18738" s="3">
        <v>10.707410000000001</v>
      </c>
      <c r="K18738" s="3">
        <v>16.472938461538462</v>
      </c>
      <c r="L18738" s="4">
        <v>0.34999999999999992</v>
      </c>
    </row>
    <row r="18739" spans="1:12" x14ac:dyDescent="0.35">
      <c r="A18739" s="1" t="s">
        <v>31483</v>
      </c>
      <c r="B18739" t="s">
        <v>31484</v>
      </c>
      <c r="C18739" t="s">
        <v>34</v>
      </c>
      <c r="D18739" t="s">
        <v>35</v>
      </c>
      <c r="E18739">
        <v>1</v>
      </c>
      <c r="F18739" s="2">
        <v>45.5</v>
      </c>
      <c r="G18739" s="3">
        <v>94</v>
      </c>
      <c r="H18739" s="3">
        <v>0.45500000000000002</v>
      </c>
      <c r="I18739" s="3">
        <v>2.1385000000000001</v>
      </c>
      <c r="J18739" s="3">
        <v>48.093499999999999</v>
      </c>
      <c r="K18739" s="3">
        <v>73.989999999999995</v>
      </c>
      <c r="L18739" s="4">
        <v>0.35</v>
      </c>
    </row>
    <row r="18740" spans="1:12" x14ac:dyDescent="0.35">
      <c r="A18740" s="1" t="s">
        <v>31485</v>
      </c>
      <c r="B18740" t="s">
        <v>31486</v>
      </c>
      <c r="C18740" t="s">
        <v>34</v>
      </c>
      <c r="D18740" t="s">
        <v>35</v>
      </c>
      <c r="E18740">
        <v>1</v>
      </c>
      <c r="F18740" s="2">
        <v>48.29</v>
      </c>
      <c r="G18740" s="3">
        <v>100</v>
      </c>
      <c r="H18740" s="3">
        <v>0.4829</v>
      </c>
      <c r="I18740" s="3">
        <v>2.2696299999999998</v>
      </c>
      <c r="J18740" s="3">
        <v>51.042529999999999</v>
      </c>
      <c r="K18740" s="3">
        <v>78.526969230769225</v>
      </c>
      <c r="L18740" s="4">
        <v>0.35</v>
      </c>
    </row>
    <row r="18741" spans="1:12" x14ac:dyDescent="0.35">
      <c r="A18741" s="1" t="s">
        <v>31487</v>
      </c>
      <c r="B18741" t="s">
        <v>31488</v>
      </c>
      <c r="C18741" t="s">
        <v>34</v>
      </c>
      <c r="D18741" t="s">
        <v>35</v>
      </c>
      <c r="E18741">
        <v>1</v>
      </c>
      <c r="F18741" s="2">
        <v>390.34</v>
      </c>
      <c r="G18741" s="3">
        <v>805</v>
      </c>
      <c r="H18741" s="3">
        <v>3.9034</v>
      </c>
      <c r="I18741" s="3">
        <v>18.345979999999997</v>
      </c>
      <c r="J18741" s="3">
        <v>412.58937999999995</v>
      </c>
      <c r="K18741" s="3">
        <v>634.75289230769226</v>
      </c>
      <c r="L18741" s="4">
        <v>0.35000000000000003</v>
      </c>
    </row>
    <row r="18742" spans="1:12" x14ac:dyDescent="0.35">
      <c r="A18742" s="1" t="s">
        <v>31489</v>
      </c>
      <c r="B18742" t="s">
        <v>31490</v>
      </c>
      <c r="C18742" t="s">
        <v>26</v>
      </c>
      <c r="D18742" t="s">
        <v>27</v>
      </c>
      <c r="E18742">
        <v>1</v>
      </c>
      <c r="F18742" s="2">
        <v>62.08</v>
      </c>
      <c r="G18742" s="3">
        <v>128</v>
      </c>
      <c r="H18742" s="3">
        <v>0.62080000000000002</v>
      </c>
      <c r="I18742" s="3">
        <v>2.9177599999999999</v>
      </c>
      <c r="J18742" s="3">
        <v>65.618560000000002</v>
      </c>
      <c r="K18742" s="3">
        <v>100.95163076923077</v>
      </c>
      <c r="L18742" s="4">
        <v>0.35000000000000003</v>
      </c>
    </row>
    <row r="18743" spans="1:12" x14ac:dyDescent="0.35">
      <c r="A18743" s="1" t="s">
        <v>31491</v>
      </c>
      <c r="B18743" t="s">
        <v>31492</v>
      </c>
      <c r="C18743" t="s">
        <v>34</v>
      </c>
      <c r="D18743" t="s">
        <v>35</v>
      </c>
      <c r="E18743">
        <v>1</v>
      </c>
      <c r="F18743" s="2">
        <v>1.9</v>
      </c>
      <c r="G18743" s="3">
        <v>4</v>
      </c>
      <c r="H18743" s="3">
        <v>1.9E-2</v>
      </c>
      <c r="I18743" s="3">
        <v>8.929999999999999E-2</v>
      </c>
      <c r="J18743" s="3">
        <v>2.0082999999999998</v>
      </c>
      <c r="K18743" s="3">
        <v>3.0896923076923071</v>
      </c>
      <c r="L18743" s="4">
        <v>0.34999999999999992</v>
      </c>
    </row>
    <row r="18744" spans="1:12" x14ac:dyDescent="0.35">
      <c r="A18744" s="1" t="s">
        <v>31493</v>
      </c>
      <c r="B18744" t="s">
        <v>31494</v>
      </c>
      <c r="C18744" t="s">
        <v>34</v>
      </c>
      <c r="D18744" t="s">
        <v>35</v>
      </c>
      <c r="E18744">
        <v>1</v>
      </c>
      <c r="F18744" s="2">
        <v>2.0499999999999998</v>
      </c>
      <c r="G18744" s="3">
        <v>5</v>
      </c>
      <c r="H18744" s="3">
        <v>2.0499999999999997E-2</v>
      </c>
      <c r="I18744" s="3">
        <v>9.6349999999999991E-2</v>
      </c>
      <c r="J18744" s="3">
        <v>2.1668500000000002</v>
      </c>
      <c r="K18744" s="3">
        <v>3.3336153846153849</v>
      </c>
      <c r="L18744" s="4">
        <v>0.35</v>
      </c>
    </row>
    <row r="18745" spans="1:12" x14ac:dyDescent="0.35">
      <c r="A18745" s="1" t="s">
        <v>31495</v>
      </c>
      <c r="B18745" t="s">
        <v>31496</v>
      </c>
      <c r="C18745" t="s">
        <v>34</v>
      </c>
      <c r="D18745" t="s">
        <v>35</v>
      </c>
      <c r="E18745">
        <v>1</v>
      </c>
      <c r="F18745" s="2">
        <v>673.43</v>
      </c>
      <c r="G18745" s="3">
        <v>1389</v>
      </c>
      <c r="H18745" s="3">
        <v>6.7342999999999993</v>
      </c>
      <c r="I18745" s="3">
        <v>31.651209999999999</v>
      </c>
      <c r="J18745" s="3">
        <v>711.8155099999999</v>
      </c>
      <c r="K18745" s="3">
        <v>1095.1007846153843</v>
      </c>
      <c r="L18745" s="4">
        <v>0.34999999999999992</v>
      </c>
    </row>
    <row r="18746" spans="1:12" x14ac:dyDescent="0.35">
      <c r="A18746" s="1" t="s">
        <v>31497</v>
      </c>
      <c r="B18746" t="s">
        <v>31494</v>
      </c>
      <c r="C18746" t="s">
        <v>34</v>
      </c>
      <c r="D18746" t="s">
        <v>35</v>
      </c>
      <c r="E18746">
        <v>1</v>
      </c>
      <c r="F18746" s="2">
        <v>1.72</v>
      </c>
      <c r="G18746" s="3">
        <v>4</v>
      </c>
      <c r="H18746" s="3">
        <v>1.72E-2</v>
      </c>
      <c r="I18746" s="3">
        <v>8.0839999999999995E-2</v>
      </c>
      <c r="J18746" s="3">
        <v>1.8180400000000001</v>
      </c>
      <c r="K18746" s="3">
        <v>2.7969846153846154</v>
      </c>
      <c r="L18746" s="4">
        <v>0.35</v>
      </c>
    </row>
    <row r="18747" spans="1:12" x14ac:dyDescent="0.35">
      <c r="A18747" s="1" t="s">
        <v>31498</v>
      </c>
      <c r="B18747" t="s">
        <v>31499</v>
      </c>
      <c r="C18747" t="s">
        <v>34</v>
      </c>
      <c r="D18747" t="s">
        <v>35</v>
      </c>
      <c r="E18747">
        <v>1</v>
      </c>
      <c r="F18747" s="2">
        <v>1.9</v>
      </c>
      <c r="G18747" s="3">
        <v>4</v>
      </c>
      <c r="H18747" s="3">
        <v>1.9E-2</v>
      </c>
      <c r="I18747" s="3">
        <v>8.929999999999999E-2</v>
      </c>
      <c r="J18747" s="3">
        <v>2.0082999999999998</v>
      </c>
      <c r="K18747" s="3">
        <v>3.0896923076923071</v>
      </c>
      <c r="L18747" s="4">
        <v>0.34999999999999992</v>
      </c>
    </row>
    <row r="18748" spans="1:12" x14ac:dyDescent="0.35">
      <c r="A18748" s="1" t="s">
        <v>31500</v>
      </c>
      <c r="B18748" t="s">
        <v>31501</v>
      </c>
      <c r="C18748" t="s">
        <v>34</v>
      </c>
      <c r="D18748" t="s">
        <v>35</v>
      </c>
      <c r="E18748">
        <v>1</v>
      </c>
      <c r="F18748" s="2">
        <v>0.6</v>
      </c>
      <c r="G18748" s="3">
        <v>2</v>
      </c>
      <c r="H18748" s="3">
        <v>6.0000000000000001E-3</v>
      </c>
      <c r="I18748" s="3">
        <v>2.8199999999999999E-2</v>
      </c>
      <c r="J18748" s="3">
        <v>0.63419999999999999</v>
      </c>
      <c r="K18748" s="3">
        <v>0.97569230769230764</v>
      </c>
      <c r="L18748" s="4">
        <v>0.35</v>
      </c>
    </row>
    <row r="18749" spans="1:12" x14ac:dyDescent="0.35">
      <c r="A18749" s="1" t="s">
        <v>31502</v>
      </c>
      <c r="B18749" t="s">
        <v>31503</v>
      </c>
      <c r="C18749" t="s">
        <v>34</v>
      </c>
      <c r="D18749" t="s">
        <v>35</v>
      </c>
      <c r="E18749">
        <v>1</v>
      </c>
      <c r="F18749" s="2">
        <v>2.11</v>
      </c>
      <c r="G18749" s="3">
        <v>5</v>
      </c>
      <c r="H18749" s="3">
        <v>2.1100000000000001E-2</v>
      </c>
      <c r="I18749" s="3">
        <v>9.9169999999999994E-2</v>
      </c>
      <c r="J18749" s="3">
        <v>2.23027</v>
      </c>
      <c r="K18749" s="3">
        <v>3.4311846153846153</v>
      </c>
      <c r="L18749" s="4">
        <v>0.35</v>
      </c>
    </row>
    <row r="18750" spans="1:12" x14ac:dyDescent="0.35">
      <c r="A18750" s="1" t="s">
        <v>31504</v>
      </c>
      <c r="B18750" t="s">
        <v>31505</v>
      </c>
      <c r="C18750" t="s">
        <v>34</v>
      </c>
      <c r="D18750" t="s">
        <v>35</v>
      </c>
      <c r="E18750">
        <v>1</v>
      </c>
      <c r="F18750" s="2">
        <v>1.58</v>
      </c>
      <c r="G18750" s="3">
        <v>4</v>
      </c>
      <c r="H18750" s="3">
        <v>1.5800000000000002E-2</v>
      </c>
      <c r="I18750" s="3">
        <v>7.4260000000000007E-2</v>
      </c>
      <c r="J18750" s="3">
        <v>1.6700600000000001</v>
      </c>
      <c r="K18750" s="3">
        <v>2.569323076923077</v>
      </c>
      <c r="L18750" s="4">
        <v>0.35</v>
      </c>
    </row>
    <row r="18751" spans="1:12" x14ac:dyDescent="0.35">
      <c r="A18751" s="1" t="s">
        <v>31506</v>
      </c>
      <c r="B18751" t="s">
        <v>31507</v>
      </c>
      <c r="C18751" t="s">
        <v>34</v>
      </c>
      <c r="D18751" t="s">
        <v>35</v>
      </c>
      <c r="E18751">
        <v>1</v>
      </c>
      <c r="F18751" s="2">
        <v>1.9</v>
      </c>
      <c r="G18751" s="3">
        <v>4</v>
      </c>
      <c r="H18751" s="3">
        <v>1.9E-2</v>
      </c>
      <c r="I18751" s="3">
        <v>8.929999999999999E-2</v>
      </c>
      <c r="J18751" s="3">
        <v>2.0082999999999998</v>
      </c>
      <c r="K18751" s="3">
        <v>3.0896923076923071</v>
      </c>
      <c r="L18751" s="4">
        <v>0.34999999999999992</v>
      </c>
    </row>
    <row r="18752" spans="1:12" x14ac:dyDescent="0.35">
      <c r="A18752" s="1" t="s">
        <v>31508</v>
      </c>
      <c r="B18752" t="s">
        <v>31509</v>
      </c>
      <c r="C18752" t="s">
        <v>34</v>
      </c>
      <c r="D18752" t="s">
        <v>35</v>
      </c>
      <c r="E18752">
        <v>1</v>
      </c>
      <c r="F18752" s="2">
        <v>1.69</v>
      </c>
      <c r="G18752" s="3">
        <v>4</v>
      </c>
      <c r="H18752" s="3">
        <v>1.6899999999999998E-2</v>
      </c>
      <c r="I18752" s="3">
        <v>7.9430000000000001E-2</v>
      </c>
      <c r="J18752" s="3">
        <v>1.78633</v>
      </c>
      <c r="K18752" s="3">
        <v>2.7481999999999998</v>
      </c>
      <c r="L18752" s="4">
        <v>0.35</v>
      </c>
    </row>
    <row r="18753" spans="1:12" x14ac:dyDescent="0.35">
      <c r="A18753" s="1" t="s">
        <v>31510</v>
      </c>
      <c r="B18753" t="s">
        <v>31511</v>
      </c>
      <c r="C18753" t="s">
        <v>34</v>
      </c>
      <c r="D18753" t="s">
        <v>35</v>
      </c>
      <c r="E18753">
        <v>1</v>
      </c>
      <c r="F18753" s="2">
        <v>14.29</v>
      </c>
      <c r="G18753" s="3">
        <v>30</v>
      </c>
      <c r="H18753" s="3">
        <v>0.1429</v>
      </c>
      <c r="I18753" s="3">
        <v>0.67162999999999995</v>
      </c>
      <c r="J18753" s="3">
        <v>15.104529999999999</v>
      </c>
      <c r="K18753" s="3">
        <v>23.237738461538459</v>
      </c>
      <c r="L18753" s="4">
        <v>0.35</v>
      </c>
    </row>
    <row r="18754" spans="1:12" x14ac:dyDescent="0.35">
      <c r="A18754" s="1" t="s">
        <v>31512</v>
      </c>
      <c r="B18754" t="s">
        <v>31513</v>
      </c>
      <c r="C18754" t="s">
        <v>34</v>
      </c>
      <c r="D18754" t="s">
        <v>35</v>
      </c>
      <c r="E18754">
        <v>1</v>
      </c>
      <c r="F18754" s="2">
        <v>2.12</v>
      </c>
      <c r="G18754" s="3">
        <v>5</v>
      </c>
      <c r="H18754" s="3">
        <v>2.12E-2</v>
      </c>
      <c r="I18754" s="3">
        <v>9.9640000000000006E-2</v>
      </c>
      <c r="J18754" s="3">
        <v>2.2408399999999999</v>
      </c>
      <c r="K18754" s="3">
        <v>3.4474461538461538</v>
      </c>
      <c r="L18754" s="4">
        <v>0.35000000000000003</v>
      </c>
    </row>
    <row r="18755" spans="1:12" x14ac:dyDescent="0.35">
      <c r="A18755" s="1" t="s">
        <v>31514</v>
      </c>
      <c r="B18755" t="s">
        <v>31515</v>
      </c>
      <c r="C18755" t="s">
        <v>34</v>
      </c>
      <c r="D18755" t="s">
        <v>35</v>
      </c>
      <c r="E18755">
        <v>1</v>
      </c>
      <c r="F18755" s="2">
        <v>2.36</v>
      </c>
      <c r="G18755" s="3">
        <v>5</v>
      </c>
      <c r="H18755" s="3">
        <v>2.3599999999999999E-2</v>
      </c>
      <c r="I18755" s="3">
        <v>0.11091999999999999</v>
      </c>
      <c r="J18755" s="3">
        <v>2.4945200000000001</v>
      </c>
      <c r="K18755" s="3">
        <v>3.8377230769230768</v>
      </c>
      <c r="L18755" s="4">
        <v>0.35</v>
      </c>
    </row>
    <row r="18756" spans="1:12" x14ac:dyDescent="0.35">
      <c r="A18756" s="1" t="s">
        <v>31516</v>
      </c>
      <c r="B18756" t="s">
        <v>31517</v>
      </c>
      <c r="C18756" t="s">
        <v>34</v>
      </c>
      <c r="D18756" t="s">
        <v>35</v>
      </c>
      <c r="E18756">
        <v>1</v>
      </c>
      <c r="F18756" s="2">
        <v>15.53</v>
      </c>
      <c r="G18756" s="3">
        <v>33</v>
      </c>
      <c r="H18756" s="3">
        <v>0.15529999999999999</v>
      </c>
      <c r="I18756" s="3">
        <v>0.72990999999999995</v>
      </c>
      <c r="J18756" s="3">
        <v>16.415209999999998</v>
      </c>
      <c r="K18756" s="3">
        <v>25.254169230769229</v>
      </c>
      <c r="L18756" s="4">
        <v>0.35000000000000003</v>
      </c>
    </row>
    <row r="18757" spans="1:12" x14ac:dyDescent="0.35">
      <c r="A18757" s="1" t="s">
        <v>31518</v>
      </c>
      <c r="B18757" t="s">
        <v>31519</v>
      </c>
      <c r="C18757" t="s">
        <v>34</v>
      </c>
      <c r="D18757" t="s">
        <v>35</v>
      </c>
      <c r="E18757">
        <v>1</v>
      </c>
      <c r="F18757" s="2">
        <v>286.91000000000003</v>
      </c>
      <c r="G18757" s="3">
        <v>592</v>
      </c>
      <c r="H18757" s="3">
        <v>2.8691000000000004</v>
      </c>
      <c r="I18757" s="3">
        <v>13.484770000000001</v>
      </c>
      <c r="J18757" s="3">
        <v>303.26387000000005</v>
      </c>
      <c r="K18757" s="3">
        <v>466.55980000000005</v>
      </c>
      <c r="L18757" s="4">
        <v>0.35</v>
      </c>
    </row>
    <row r="18758" spans="1:12" x14ac:dyDescent="0.35">
      <c r="A18758" s="1" t="s">
        <v>31520</v>
      </c>
      <c r="B18758" t="s">
        <v>31521</v>
      </c>
      <c r="C18758" t="s">
        <v>34</v>
      </c>
      <c r="D18758" t="s">
        <v>35</v>
      </c>
      <c r="E18758">
        <v>1</v>
      </c>
      <c r="F18758" s="2">
        <v>1061.93</v>
      </c>
      <c r="G18758" s="3">
        <v>2190</v>
      </c>
      <c r="H18758" s="3">
        <v>10.619300000000001</v>
      </c>
      <c r="I18758" s="3">
        <v>49.910710000000002</v>
      </c>
      <c r="J18758" s="3">
        <v>1122.4600100000002</v>
      </c>
      <c r="K18758" s="3">
        <v>1726.8615538461543</v>
      </c>
      <c r="L18758" s="4">
        <v>0.35000000000000003</v>
      </c>
    </row>
    <row r="18759" spans="1:12" x14ac:dyDescent="0.35">
      <c r="A18759" s="1" t="s">
        <v>31522</v>
      </c>
      <c r="B18759" t="s">
        <v>31523</v>
      </c>
      <c r="C18759" t="s">
        <v>34</v>
      </c>
      <c r="D18759" t="s">
        <v>35</v>
      </c>
      <c r="E18759">
        <v>1</v>
      </c>
      <c r="F18759" s="2">
        <v>204.94</v>
      </c>
      <c r="G18759" s="3">
        <v>423</v>
      </c>
      <c r="H18759" s="3">
        <v>2.0493999999999999</v>
      </c>
      <c r="I18759" s="3">
        <v>9.63218</v>
      </c>
      <c r="J18759" s="3">
        <v>216.62157999999999</v>
      </c>
      <c r="K18759" s="3">
        <v>333.26396923076919</v>
      </c>
      <c r="L18759" s="4">
        <v>0.34999999999999992</v>
      </c>
    </row>
    <row r="18760" spans="1:12" x14ac:dyDescent="0.35">
      <c r="A18760" s="1" t="s">
        <v>31524</v>
      </c>
      <c r="B18760" t="s">
        <v>31525</v>
      </c>
      <c r="C18760" t="s">
        <v>34</v>
      </c>
      <c r="D18760" t="s">
        <v>35</v>
      </c>
      <c r="E18760">
        <v>1</v>
      </c>
      <c r="F18760" s="2">
        <v>2.11</v>
      </c>
      <c r="G18760" s="3">
        <v>5</v>
      </c>
      <c r="H18760" s="3">
        <v>2.1100000000000001E-2</v>
      </c>
      <c r="I18760" s="3">
        <v>9.9169999999999994E-2</v>
      </c>
      <c r="J18760" s="3">
        <v>2.23027</v>
      </c>
      <c r="K18760" s="3">
        <v>3.4311846153846153</v>
      </c>
      <c r="L18760" s="4">
        <v>0.35</v>
      </c>
    </row>
    <row r="18761" spans="1:12" x14ac:dyDescent="0.35">
      <c r="A18761" s="1" t="s">
        <v>31526</v>
      </c>
      <c r="B18761" t="s">
        <v>31527</v>
      </c>
      <c r="C18761" t="s">
        <v>34</v>
      </c>
      <c r="D18761" t="s">
        <v>35</v>
      </c>
      <c r="E18761">
        <v>1</v>
      </c>
      <c r="F18761" s="2">
        <v>16.149999999999999</v>
      </c>
      <c r="G18761" s="3">
        <v>34</v>
      </c>
      <c r="H18761" s="3">
        <v>0.16149999999999998</v>
      </c>
      <c r="I18761" s="3">
        <v>0.75904999999999989</v>
      </c>
      <c r="J18761" s="3">
        <v>17.070549999999997</v>
      </c>
      <c r="K18761" s="3">
        <v>26.262384615384612</v>
      </c>
      <c r="L18761" s="4">
        <v>0.35000000000000003</v>
      </c>
    </row>
    <row r="18762" spans="1:12" x14ac:dyDescent="0.35">
      <c r="A18762" s="1" t="s">
        <v>31528</v>
      </c>
      <c r="B18762" t="s">
        <v>31529</v>
      </c>
      <c r="C18762" t="s">
        <v>34</v>
      </c>
      <c r="D18762" t="s">
        <v>35</v>
      </c>
      <c r="E18762">
        <v>1</v>
      </c>
      <c r="F18762" s="2">
        <v>32.4</v>
      </c>
      <c r="G18762" s="3">
        <v>67</v>
      </c>
      <c r="H18762" s="3">
        <v>0.32400000000000001</v>
      </c>
      <c r="I18762" s="3">
        <v>1.5227999999999999</v>
      </c>
      <c r="J18762" s="3">
        <v>34.246799999999993</v>
      </c>
      <c r="K18762" s="3">
        <v>52.687384615384602</v>
      </c>
      <c r="L18762" s="4">
        <v>0.35</v>
      </c>
    </row>
    <row r="18763" spans="1:12" x14ac:dyDescent="0.35">
      <c r="A18763" s="1" t="s">
        <v>31530</v>
      </c>
      <c r="B18763" t="s">
        <v>31531</v>
      </c>
      <c r="C18763" t="s">
        <v>34</v>
      </c>
      <c r="D18763" t="s">
        <v>35</v>
      </c>
      <c r="E18763">
        <v>1</v>
      </c>
      <c r="F18763" s="2">
        <v>2.17</v>
      </c>
      <c r="G18763" s="3">
        <v>5</v>
      </c>
      <c r="H18763" s="3">
        <v>2.1700000000000001E-2</v>
      </c>
      <c r="I18763" s="3">
        <v>0.10199</v>
      </c>
      <c r="J18763" s="3">
        <v>2.2936899999999998</v>
      </c>
      <c r="K18763" s="3">
        <v>3.5287538461538457</v>
      </c>
      <c r="L18763" s="4">
        <v>0.35</v>
      </c>
    </row>
    <row r="18764" spans="1:12" x14ac:dyDescent="0.35">
      <c r="A18764" s="1" t="s">
        <v>31532</v>
      </c>
      <c r="B18764" t="s">
        <v>31533</v>
      </c>
      <c r="C18764" t="s">
        <v>34</v>
      </c>
      <c r="D18764" t="s">
        <v>35</v>
      </c>
      <c r="E18764">
        <v>1</v>
      </c>
      <c r="F18764" s="2">
        <v>5.65</v>
      </c>
      <c r="G18764" s="3">
        <v>12</v>
      </c>
      <c r="H18764" s="3">
        <v>5.6500000000000002E-2</v>
      </c>
      <c r="I18764" s="3">
        <v>0.26555000000000001</v>
      </c>
      <c r="J18764" s="3">
        <v>5.9720500000000003</v>
      </c>
      <c r="K18764" s="3">
        <v>9.1877692307692307</v>
      </c>
      <c r="L18764" s="4">
        <v>0.35</v>
      </c>
    </row>
    <row r="18765" spans="1:12" x14ac:dyDescent="0.35">
      <c r="A18765" s="1" t="s">
        <v>31534</v>
      </c>
      <c r="B18765" t="s">
        <v>31535</v>
      </c>
      <c r="C18765" t="s">
        <v>34</v>
      </c>
      <c r="D18765" t="s">
        <v>35</v>
      </c>
      <c r="E18765">
        <v>1</v>
      </c>
      <c r="F18765" s="2">
        <v>0.77</v>
      </c>
      <c r="G18765" s="3">
        <v>2</v>
      </c>
      <c r="H18765" s="3">
        <v>7.7000000000000002E-3</v>
      </c>
      <c r="I18765" s="3">
        <v>3.619E-2</v>
      </c>
      <c r="J18765" s="3">
        <v>0.81389</v>
      </c>
      <c r="K18765" s="3">
        <v>1.2521384615384614</v>
      </c>
      <c r="L18765" s="4">
        <v>0.34999999999999992</v>
      </c>
    </row>
    <row r="18766" spans="1:12" x14ac:dyDescent="0.35">
      <c r="A18766" s="1" t="s">
        <v>31536</v>
      </c>
      <c r="B18766" t="s">
        <v>31537</v>
      </c>
      <c r="C18766" t="s">
        <v>34</v>
      </c>
      <c r="D18766" t="s">
        <v>35</v>
      </c>
      <c r="E18766">
        <v>1</v>
      </c>
      <c r="F18766" s="2">
        <v>841.2</v>
      </c>
      <c r="G18766" s="3">
        <v>1735</v>
      </c>
      <c r="H18766" s="3">
        <v>8.4120000000000008</v>
      </c>
      <c r="I18766" s="3">
        <v>39.5364</v>
      </c>
      <c r="J18766" s="3">
        <v>889.14840000000004</v>
      </c>
      <c r="K18766" s="3">
        <v>1367.9206153846153</v>
      </c>
      <c r="L18766" s="4">
        <v>0.34999999999999992</v>
      </c>
    </row>
    <row r="18767" spans="1:12" x14ac:dyDescent="0.35">
      <c r="A18767" s="1" t="s">
        <v>31538</v>
      </c>
      <c r="B18767" t="s">
        <v>31539</v>
      </c>
      <c r="C18767" t="s">
        <v>34</v>
      </c>
      <c r="D18767" t="s">
        <v>35</v>
      </c>
      <c r="E18767">
        <v>1</v>
      </c>
      <c r="F18767" s="2">
        <v>2.17</v>
      </c>
      <c r="G18767" s="3">
        <v>5</v>
      </c>
      <c r="H18767" s="3">
        <v>2.1700000000000001E-2</v>
      </c>
      <c r="I18767" s="3">
        <v>0.10199</v>
      </c>
      <c r="J18767" s="3">
        <v>2.2936899999999998</v>
      </c>
      <c r="K18767" s="3">
        <v>3.5287538461538457</v>
      </c>
      <c r="L18767" s="4">
        <v>0.35</v>
      </c>
    </row>
    <row r="18768" spans="1:12" x14ac:dyDescent="0.35">
      <c r="A18768" s="1" t="s">
        <v>31540</v>
      </c>
      <c r="B18768" t="s">
        <v>31541</v>
      </c>
      <c r="C18768" t="s">
        <v>34</v>
      </c>
      <c r="D18768" t="s">
        <v>35</v>
      </c>
      <c r="E18768">
        <v>1</v>
      </c>
      <c r="F18768" s="2">
        <v>4.49</v>
      </c>
      <c r="G18768" s="3">
        <v>10</v>
      </c>
      <c r="H18768" s="3">
        <v>4.4900000000000002E-2</v>
      </c>
      <c r="I18768" s="3">
        <v>0.21103000000000002</v>
      </c>
      <c r="J18768" s="3">
        <v>4.7459300000000004</v>
      </c>
      <c r="K18768" s="3">
        <v>7.3014307692307696</v>
      </c>
      <c r="L18768" s="4">
        <v>0.35</v>
      </c>
    </row>
    <row r="18769" spans="1:12" x14ac:dyDescent="0.35">
      <c r="A18769" s="1" t="s">
        <v>31542</v>
      </c>
      <c r="B18769" t="s">
        <v>31513</v>
      </c>
      <c r="C18769" t="s">
        <v>34</v>
      </c>
      <c r="D18769" t="s">
        <v>35</v>
      </c>
      <c r="E18769">
        <v>1</v>
      </c>
      <c r="F18769" s="2">
        <v>2.4300000000000002</v>
      </c>
      <c r="G18769" s="3">
        <v>6</v>
      </c>
      <c r="H18769" s="3">
        <v>2.4300000000000002E-2</v>
      </c>
      <c r="I18769" s="3">
        <v>0.11421000000000001</v>
      </c>
      <c r="J18769" s="3">
        <v>2.5685100000000003</v>
      </c>
      <c r="K18769" s="3">
        <v>3.9515538461538466</v>
      </c>
      <c r="L18769" s="4">
        <v>0.35000000000000003</v>
      </c>
    </row>
    <row r="18770" spans="1:12" x14ac:dyDescent="0.35">
      <c r="A18770" s="1" t="s">
        <v>31543</v>
      </c>
      <c r="B18770" t="s">
        <v>31544</v>
      </c>
      <c r="C18770" t="s">
        <v>34</v>
      </c>
      <c r="D18770" t="s">
        <v>35</v>
      </c>
      <c r="E18770">
        <v>1</v>
      </c>
      <c r="F18770" s="2">
        <v>7.45</v>
      </c>
      <c r="G18770" s="3">
        <v>16</v>
      </c>
      <c r="H18770" s="3">
        <v>7.4499999999999997E-2</v>
      </c>
      <c r="I18770" s="3">
        <v>0.35015000000000002</v>
      </c>
      <c r="J18770" s="3">
        <v>7.8746499999999999</v>
      </c>
      <c r="K18770" s="3">
        <v>12.114846153846154</v>
      </c>
      <c r="L18770" s="4">
        <v>0.35</v>
      </c>
    </row>
    <row r="18771" spans="1:12" x14ac:dyDescent="0.35">
      <c r="A18771" s="1" t="s">
        <v>31545</v>
      </c>
      <c r="B18771" t="s">
        <v>31546</v>
      </c>
      <c r="C18771" t="s">
        <v>34</v>
      </c>
      <c r="D18771" t="s">
        <v>35</v>
      </c>
      <c r="E18771">
        <v>1</v>
      </c>
      <c r="F18771" s="2">
        <v>1.84</v>
      </c>
      <c r="G18771" s="3">
        <v>4</v>
      </c>
      <c r="H18771" s="3">
        <v>1.84E-2</v>
      </c>
      <c r="I18771" s="3">
        <v>8.6480000000000001E-2</v>
      </c>
      <c r="J18771" s="3">
        <v>1.9448799999999999</v>
      </c>
      <c r="K18771" s="3">
        <v>2.9921230769230767</v>
      </c>
      <c r="L18771" s="4">
        <v>0.35</v>
      </c>
    </row>
    <row r="18772" spans="1:12" x14ac:dyDescent="0.35">
      <c r="A18772" s="1" t="s">
        <v>31547</v>
      </c>
      <c r="B18772" t="s">
        <v>31548</v>
      </c>
      <c r="C18772" t="s">
        <v>34</v>
      </c>
      <c r="D18772" t="s">
        <v>35</v>
      </c>
      <c r="E18772">
        <v>1</v>
      </c>
      <c r="F18772" s="2">
        <v>3.77</v>
      </c>
      <c r="G18772" s="3">
        <v>8</v>
      </c>
      <c r="H18772" s="3">
        <v>3.7700000000000004E-2</v>
      </c>
      <c r="I18772" s="3">
        <v>0.17719000000000001</v>
      </c>
      <c r="J18772" s="3">
        <v>3.98489</v>
      </c>
      <c r="K18772" s="3">
        <v>6.1306000000000003</v>
      </c>
      <c r="L18772" s="4">
        <v>0.35000000000000003</v>
      </c>
    </row>
    <row r="18773" spans="1:12" x14ac:dyDescent="0.35">
      <c r="A18773" s="1" t="s">
        <v>31549</v>
      </c>
      <c r="B18773" t="s">
        <v>14530</v>
      </c>
      <c r="C18773" t="s">
        <v>34</v>
      </c>
      <c r="D18773" t="s">
        <v>35</v>
      </c>
      <c r="E18773">
        <v>1</v>
      </c>
      <c r="F18773" s="2">
        <v>94.39</v>
      </c>
      <c r="G18773" s="3">
        <v>195</v>
      </c>
      <c r="H18773" s="3">
        <v>0.94390000000000007</v>
      </c>
      <c r="I18773" s="3">
        <v>4.4363299999999999</v>
      </c>
      <c r="J18773" s="3">
        <v>99.770229999999998</v>
      </c>
      <c r="K18773" s="3">
        <v>153.49266153846153</v>
      </c>
      <c r="L18773" s="4">
        <v>0.35</v>
      </c>
    </row>
    <row r="18774" spans="1:12" x14ac:dyDescent="0.35">
      <c r="A18774" s="1" t="s">
        <v>31550</v>
      </c>
      <c r="B18774" t="s">
        <v>31551</v>
      </c>
      <c r="C18774" t="s">
        <v>34</v>
      </c>
      <c r="D18774" t="s">
        <v>35</v>
      </c>
      <c r="E18774">
        <v>1</v>
      </c>
      <c r="F18774" s="2">
        <v>0.34</v>
      </c>
      <c r="G18774" s="3">
        <v>1</v>
      </c>
      <c r="H18774" s="3">
        <v>3.4000000000000002E-3</v>
      </c>
      <c r="I18774" s="3">
        <v>1.5980000000000001E-2</v>
      </c>
      <c r="J18774" s="3">
        <v>0.35938000000000003</v>
      </c>
      <c r="K18774" s="3">
        <v>0.55289230769230768</v>
      </c>
      <c r="L18774" s="4">
        <v>0.34999999999999992</v>
      </c>
    </row>
    <row r="18775" spans="1:12" x14ac:dyDescent="0.35">
      <c r="A18775" s="1">
        <v>9031</v>
      </c>
      <c r="B18775" t="s">
        <v>31552</v>
      </c>
      <c r="C18775" t="s">
        <v>363</v>
      </c>
      <c r="D18775" t="s">
        <v>364</v>
      </c>
      <c r="E18775">
        <v>1</v>
      </c>
      <c r="F18775" s="2">
        <v>91.3</v>
      </c>
      <c r="G18775" s="3">
        <v>0</v>
      </c>
      <c r="H18775" s="3">
        <v>0.91300000000000003</v>
      </c>
      <c r="I18775" s="3">
        <v>4.2911000000000001</v>
      </c>
      <c r="J18775" s="3">
        <v>96.504099999999994</v>
      </c>
      <c r="K18775" s="3">
        <v>148.46784615384615</v>
      </c>
      <c r="L18775" s="4">
        <v>0.35000000000000003</v>
      </c>
    </row>
    <row r="18776" spans="1:12" x14ac:dyDescent="0.35">
      <c r="A18776" s="1" t="s">
        <v>31553</v>
      </c>
      <c r="B18776" t="s">
        <v>31554</v>
      </c>
      <c r="C18776" t="s">
        <v>34</v>
      </c>
      <c r="D18776" t="s">
        <v>35</v>
      </c>
      <c r="E18776">
        <v>1</v>
      </c>
      <c r="F18776" s="2">
        <v>70.55</v>
      </c>
      <c r="G18776" s="3">
        <v>146</v>
      </c>
      <c r="H18776" s="3">
        <v>0.70550000000000002</v>
      </c>
      <c r="I18776" s="3">
        <v>3.3158499999999997</v>
      </c>
      <c r="J18776" s="3">
        <v>74.571349999999995</v>
      </c>
      <c r="K18776" s="3">
        <v>114.72515384615383</v>
      </c>
      <c r="L18776" s="4">
        <v>0.35</v>
      </c>
    </row>
    <row r="18777" spans="1:12" x14ac:dyDescent="0.35">
      <c r="A18777" s="1" t="s">
        <v>31555</v>
      </c>
      <c r="B18777" t="s">
        <v>31556</v>
      </c>
      <c r="C18777" t="s">
        <v>34</v>
      </c>
      <c r="D18777" t="s">
        <v>35</v>
      </c>
      <c r="E18777">
        <v>1</v>
      </c>
      <c r="F18777" s="2">
        <v>25.46</v>
      </c>
      <c r="G18777" s="3">
        <v>53</v>
      </c>
      <c r="H18777" s="3">
        <v>0.25459999999999999</v>
      </c>
      <c r="I18777" s="3">
        <v>1.19662</v>
      </c>
      <c r="J18777" s="3">
        <v>26.91122</v>
      </c>
      <c r="K18777" s="3">
        <v>41.401876923076919</v>
      </c>
      <c r="L18777" s="4">
        <v>0.34999999999999992</v>
      </c>
    </row>
    <row r="18778" spans="1:12" x14ac:dyDescent="0.35">
      <c r="A18778" s="1" t="s">
        <v>31557</v>
      </c>
      <c r="B18778" t="s">
        <v>31558</v>
      </c>
      <c r="C18778" t="s">
        <v>34</v>
      </c>
      <c r="D18778" t="s">
        <v>35</v>
      </c>
      <c r="E18778">
        <v>1</v>
      </c>
      <c r="F18778" s="2">
        <v>1.84</v>
      </c>
      <c r="G18778" s="3">
        <v>4</v>
      </c>
      <c r="H18778" s="3">
        <v>1.84E-2</v>
      </c>
      <c r="I18778" s="3">
        <v>8.6480000000000001E-2</v>
      </c>
      <c r="J18778" s="3">
        <v>1.9448799999999999</v>
      </c>
      <c r="K18778" s="3">
        <v>2.9921230769230767</v>
      </c>
      <c r="L18778" s="4">
        <v>0.35</v>
      </c>
    </row>
    <row r="18779" spans="1:12" x14ac:dyDescent="0.35">
      <c r="A18779" s="1" t="s">
        <v>31559</v>
      </c>
      <c r="B18779" t="s">
        <v>31494</v>
      </c>
      <c r="C18779" t="s">
        <v>34</v>
      </c>
      <c r="D18779" t="s">
        <v>35</v>
      </c>
      <c r="E18779">
        <v>1</v>
      </c>
      <c r="F18779" s="2">
        <v>2.0499999999999998</v>
      </c>
      <c r="G18779" s="3">
        <v>5</v>
      </c>
      <c r="H18779" s="3">
        <v>2.0499999999999997E-2</v>
      </c>
      <c r="I18779" s="3">
        <v>9.6349999999999991E-2</v>
      </c>
      <c r="J18779" s="3">
        <v>2.1668500000000002</v>
      </c>
      <c r="K18779" s="3">
        <v>3.3336153846153849</v>
      </c>
      <c r="L18779" s="4">
        <v>0.35</v>
      </c>
    </row>
    <row r="18780" spans="1:12" x14ac:dyDescent="0.35">
      <c r="A18780" s="1" t="s">
        <v>31560</v>
      </c>
      <c r="B18780" t="s">
        <v>31561</v>
      </c>
      <c r="C18780" t="s">
        <v>34</v>
      </c>
      <c r="D18780" t="s">
        <v>35</v>
      </c>
      <c r="E18780">
        <v>1</v>
      </c>
      <c r="F18780" s="2">
        <v>1.84</v>
      </c>
      <c r="G18780" s="3">
        <v>4</v>
      </c>
      <c r="H18780" s="3">
        <v>1.84E-2</v>
      </c>
      <c r="I18780" s="3">
        <v>8.6480000000000001E-2</v>
      </c>
      <c r="J18780" s="3">
        <v>1.9448799999999999</v>
      </c>
      <c r="K18780" s="3">
        <v>2.9921230769230767</v>
      </c>
      <c r="L18780" s="4">
        <v>0.35</v>
      </c>
    </row>
    <row r="18781" spans="1:12" x14ac:dyDescent="0.35">
      <c r="A18781" s="1" t="s">
        <v>31562</v>
      </c>
      <c r="B18781" t="s">
        <v>31563</v>
      </c>
      <c r="C18781" t="s">
        <v>34</v>
      </c>
      <c r="D18781" t="s">
        <v>35</v>
      </c>
      <c r="E18781">
        <v>1</v>
      </c>
      <c r="F18781" s="2">
        <v>14.9</v>
      </c>
      <c r="G18781" s="3">
        <v>31</v>
      </c>
      <c r="H18781" s="3">
        <v>0.14899999999999999</v>
      </c>
      <c r="I18781" s="3">
        <v>0.70030000000000003</v>
      </c>
      <c r="J18781" s="3">
        <v>15.7493</v>
      </c>
      <c r="K18781" s="3">
        <v>24.229692307692307</v>
      </c>
      <c r="L18781" s="4">
        <v>0.35</v>
      </c>
    </row>
    <row r="18782" spans="1:12" x14ac:dyDescent="0.35">
      <c r="A18782" s="1" t="s">
        <v>31564</v>
      </c>
      <c r="B18782" t="s">
        <v>31565</v>
      </c>
      <c r="C18782" t="s">
        <v>34</v>
      </c>
      <c r="D18782" t="s">
        <v>35</v>
      </c>
      <c r="E18782">
        <v>1</v>
      </c>
      <c r="F18782" s="2">
        <v>4.66</v>
      </c>
      <c r="G18782" s="3">
        <v>10</v>
      </c>
      <c r="H18782" s="3">
        <v>4.6600000000000003E-2</v>
      </c>
      <c r="I18782" s="3">
        <v>0.21902000000000002</v>
      </c>
      <c r="J18782" s="3">
        <v>4.9256200000000003</v>
      </c>
      <c r="K18782" s="3">
        <v>7.5778769230769232</v>
      </c>
      <c r="L18782" s="4">
        <v>0.35</v>
      </c>
    </row>
    <row r="18783" spans="1:12" x14ac:dyDescent="0.35">
      <c r="A18783" s="1" t="s">
        <v>31566</v>
      </c>
      <c r="B18783" t="s">
        <v>31567</v>
      </c>
      <c r="C18783" t="s">
        <v>34</v>
      </c>
      <c r="D18783" t="s">
        <v>35</v>
      </c>
      <c r="E18783">
        <v>1</v>
      </c>
      <c r="F18783" s="2">
        <v>1.84</v>
      </c>
      <c r="G18783" s="3">
        <v>4</v>
      </c>
      <c r="H18783" s="3">
        <v>1.84E-2</v>
      </c>
      <c r="I18783" s="3">
        <v>8.6480000000000001E-2</v>
      </c>
      <c r="J18783" s="3">
        <v>1.9448799999999999</v>
      </c>
      <c r="K18783" s="3">
        <v>2.9921230769230767</v>
      </c>
      <c r="L18783" s="4">
        <v>0.35</v>
      </c>
    </row>
    <row r="18784" spans="1:12" x14ac:dyDescent="0.35">
      <c r="A18784" s="1" t="s">
        <v>31568</v>
      </c>
      <c r="B18784" t="s">
        <v>14416</v>
      </c>
      <c r="C18784" t="s">
        <v>34</v>
      </c>
      <c r="D18784" t="s">
        <v>35</v>
      </c>
      <c r="E18784">
        <v>1</v>
      </c>
      <c r="F18784" s="2">
        <v>12.42</v>
      </c>
      <c r="G18784" s="3">
        <v>26</v>
      </c>
      <c r="H18784" s="3">
        <v>0.1242</v>
      </c>
      <c r="I18784" s="3">
        <v>0.58374000000000004</v>
      </c>
      <c r="J18784" s="3">
        <v>13.127940000000001</v>
      </c>
      <c r="K18784" s="3">
        <v>20.196830769230768</v>
      </c>
      <c r="L18784" s="4">
        <v>0.34999999999999992</v>
      </c>
    </row>
    <row r="18785" spans="1:12" x14ac:dyDescent="0.35">
      <c r="A18785" s="1" t="s">
        <v>31569</v>
      </c>
      <c r="B18785" t="s">
        <v>31570</v>
      </c>
      <c r="C18785" t="s">
        <v>34</v>
      </c>
      <c r="D18785" t="s">
        <v>35</v>
      </c>
      <c r="E18785">
        <v>1</v>
      </c>
      <c r="F18785" s="2">
        <v>479.39</v>
      </c>
      <c r="G18785" s="3">
        <v>989</v>
      </c>
      <c r="H18785" s="3">
        <v>4.7938999999999998</v>
      </c>
      <c r="I18785" s="3">
        <v>22.531330000000001</v>
      </c>
      <c r="J18785" s="3">
        <v>506.71523000000002</v>
      </c>
      <c r="K18785" s="3">
        <v>779.56189230769235</v>
      </c>
      <c r="L18785" s="4">
        <v>0.35000000000000003</v>
      </c>
    </row>
    <row r="18786" spans="1:12" x14ac:dyDescent="0.35">
      <c r="A18786" s="1" t="s">
        <v>31571</v>
      </c>
      <c r="B18786" t="s">
        <v>31572</v>
      </c>
      <c r="C18786" t="s">
        <v>34</v>
      </c>
      <c r="D18786" t="s">
        <v>35</v>
      </c>
      <c r="E18786">
        <v>1</v>
      </c>
      <c r="F18786" s="2">
        <v>0.34</v>
      </c>
      <c r="G18786" s="3">
        <v>1</v>
      </c>
      <c r="H18786" s="3">
        <v>3.4000000000000002E-3</v>
      </c>
      <c r="I18786" s="3">
        <v>1.5980000000000001E-2</v>
      </c>
      <c r="J18786" s="3">
        <v>0.35938000000000003</v>
      </c>
      <c r="K18786" s="3">
        <v>0.55289230769230768</v>
      </c>
      <c r="L18786" s="4">
        <v>0.34999999999999992</v>
      </c>
    </row>
    <row r="18787" spans="1:12" x14ac:dyDescent="0.35">
      <c r="A18787" s="1" t="s">
        <v>31573</v>
      </c>
      <c r="B18787" t="s">
        <v>31574</v>
      </c>
      <c r="C18787" t="s">
        <v>34</v>
      </c>
      <c r="D18787" t="s">
        <v>35</v>
      </c>
      <c r="E18787">
        <v>1</v>
      </c>
      <c r="F18787" s="2">
        <v>1.26</v>
      </c>
      <c r="G18787" s="3">
        <v>3</v>
      </c>
      <c r="H18787" s="3">
        <v>1.26E-2</v>
      </c>
      <c r="I18787" s="3">
        <v>5.9220000000000002E-2</v>
      </c>
      <c r="J18787" s="3">
        <v>1.33182</v>
      </c>
      <c r="K18787" s="3">
        <v>2.0489538461538461</v>
      </c>
      <c r="L18787" s="4">
        <v>0.35</v>
      </c>
    </row>
    <row r="18788" spans="1:12" x14ac:dyDescent="0.35">
      <c r="A18788" s="1" t="s">
        <v>31575</v>
      </c>
      <c r="B18788" t="s">
        <v>31576</v>
      </c>
      <c r="C18788" t="s">
        <v>34</v>
      </c>
      <c r="D18788" t="s">
        <v>35</v>
      </c>
      <c r="E18788">
        <v>1</v>
      </c>
      <c r="F18788" s="2">
        <v>2.4</v>
      </c>
      <c r="G18788" s="3">
        <v>5</v>
      </c>
      <c r="H18788" s="3">
        <v>2.4E-2</v>
      </c>
      <c r="I18788" s="3">
        <v>0.1128</v>
      </c>
      <c r="J18788" s="3">
        <v>2.5367999999999999</v>
      </c>
      <c r="K18788" s="3">
        <v>3.9027692307692305</v>
      </c>
      <c r="L18788" s="4">
        <v>0.35</v>
      </c>
    </row>
    <row r="18789" spans="1:12" x14ac:dyDescent="0.35">
      <c r="A18789" s="1" t="s">
        <v>31577</v>
      </c>
      <c r="B18789" t="s">
        <v>31578</v>
      </c>
      <c r="C18789" t="s">
        <v>34</v>
      </c>
      <c r="D18789" t="s">
        <v>35</v>
      </c>
      <c r="E18789">
        <v>1</v>
      </c>
      <c r="F18789" s="2">
        <v>1.1200000000000001</v>
      </c>
      <c r="G18789" s="3">
        <v>3</v>
      </c>
      <c r="H18789" s="3">
        <v>1.1200000000000002E-2</v>
      </c>
      <c r="I18789" s="3">
        <v>5.2640000000000006E-2</v>
      </c>
      <c r="J18789" s="3">
        <v>1.1838400000000002</v>
      </c>
      <c r="K18789" s="3">
        <v>1.821292307692308</v>
      </c>
      <c r="L18789" s="4">
        <v>0.35</v>
      </c>
    </row>
    <row r="18790" spans="1:12" x14ac:dyDescent="0.35">
      <c r="A18790" s="1" t="s">
        <v>31579</v>
      </c>
      <c r="B18790" t="s">
        <v>31537</v>
      </c>
      <c r="C18790" t="s">
        <v>34</v>
      </c>
      <c r="D18790" t="s">
        <v>35</v>
      </c>
      <c r="E18790">
        <v>1</v>
      </c>
      <c r="F18790" s="2">
        <v>1245.74</v>
      </c>
      <c r="G18790" s="3">
        <v>2569</v>
      </c>
      <c r="H18790" s="3">
        <v>12.4574</v>
      </c>
      <c r="I18790" s="3">
        <v>58.549779999999998</v>
      </c>
      <c r="J18790" s="3">
        <v>1316.7471800000001</v>
      </c>
      <c r="K18790" s="3">
        <v>2025.7648923076924</v>
      </c>
      <c r="L18790" s="4">
        <v>0.35000000000000003</v>
      </c>
    </row>
    <row r="18791" spans="1:12" x14ac:dyDescent="0.35">
      <c r="A18791" s="1" t="s">
        <v>31580</v>
      </c>
      <c r="B18791" t="s">
        <v>31581</v>
      </c>
      <c r="C18791" t="s">
        <v>34</v>
      </c>
      <c r="D18791" t="s">
        <v>35</v>
      </c>
      <c r="E18791">
        <v>1</v>
      </c>
      <c r="F18791" s="2">
        <v>2.11</v>
      </c>
      <c r="G18791" s="3">
        <v>5</v>
      </c>
      <c r="H18791" s="3">
        <v>2.1100000000000001E-2</v>
      </c>
      <c r="I18791" s="3">
        <v>9.9169999999999994E-2</v>
      </c>
      <c r="J18791" s="3">
        <v>2.23027</v>
      </c>
      <c r="K18791" s="3">
        <v>3.4311846153846153</v>
      </c>
      <c r="L18791" s="4">
        <v>0.35</v>
      </c>
    </row>
    <row r="18792" spans="1:12" x14ac:dyDescent="0.35">
      <c r="A18792" s="1" t="s">
        <v>31582</v>
      </c>
      <c r="B18792" t="s">
        <v>31583</v>
      </c>
      <c r="C18792" t="s">
        <v>34</v>
      </c>
      <c r="D18792" t="s">
        <v>35</v>
      </c>
      <c r="E18792">
        <v>1</v>
      </c>
      <c r="F18792" s="2">
        <v>39.74</v>
      </c>
      <c r="G18792" s="3">
        <v>82</v>
      </c>
      <c r="H18792" s="3">
        <v>0.39740000000000003</v>
      </c>
      <c r="I18792" s="3">
        <v>1.86778</v>
      </c>
      <c r="J18792" s="3">
        <v>42.005180000000003</v>
      </c>
      <c r="K18792" s="3">
        <v>64.623353846153847</v>
      </c>
      <c r="L18792" s="4">
        <v>0.35</v>
      </c>
    </row>
    <row r="18793" spans="1:12" x14ac:dyDescent="0.35">
      <c r="A18793" s="1" t="s">
        <v>31584</v>
      </c>
      <c r="B18793" t="s">
        <v>31585</v>
      </c>
      <c r="C18793" t="s">
        <v>34</v>
      </c>
      <c r="D18793" t="s">
        <v>35</v>
      </c>
      <c r="E18793">
        <v>1</v>
      </c>
      <c r="F18793" s="2">
        <v>1186.1199999999999</v>
      </c>
      <c r="G18793" s="3">
        <v>2446</v>
      </c>
      <c r="H18793" s="3">
        <v>11.861199999999998</v>
      </c>
      <c r="I18793" s="3">
        <v>55.747639999999997</v>
      </c>
      <c r="J18793" s="3">
        <v>1253.72884</v>
      </c>
      <c r="K18793" s="3">
        <v>1928.8136</v>
      </c>
      <c r="L18793" s="4">
        <v>0.35</v>
      </c>
    </row>
    <row r="18794" spans="1:12" x14ac:dyDescent="0.35">
      <c r="A18794" s="1" t="s">
        <v>31586</v>
      </c>
      <c r="B18794" t="s">
        <v>31587</v>
      </c>
      <c r="C18794" t="s">
        <v>34</v>
      </c>
      <c r="D18794" t="s">
        <v>35</v>
      </c>
      <c r="E18794">
        <v>1</v>
      </c>
      <c r="F18794" s="2">
        <v>585.6</v>
      </c>
      <c r="G18794" s="3">
        <v>1208</v>
      </c>
      <c r="H18794" s="3">
        <v>5.8560000000000008</v>
      </c>
      <c r="I18794" s="3">
        <v>27.523200000000003</v>
      </c>
      <c r="J18794" s="3">
        <v>618.97919999999999</v>
      </c>
      <c r="K18794" s="3">
        <v>952.27569230769222</v>
      </c>
      <c r="L18794" s="4">
        <v>0.35</v>
      </c>
    </row>
    <row r="18795" spans="1:12" x14ac:dyDescent="0.35">
      <c r="A18795" s="1" t="s">
        <v>31588</v>
      </c>
      <c r="B18795" t="s">
        <v>31589</v>
      </c>
      <c r="C18795" t="s">
        <v>34</v>
      </c>
      <c r="D18795" t="s">
        <v>35</v>
      </c>
      <c r="E18795">
        <v>1</v>
      </c>
      <c r="F18795" s="2">
        <v>2142.46</v>
      </c>
      <c r="G18795" s="3">
        <v>4418</v>
      </c>
      <c r="H18795" s="3">
        <v>21.424600000000002</v>
      </c>
      <c r="I18795" s="3">
        <v>100.69562000000001</v>
      </c>
      <c r="J18795" s="3">
        <v>2264.5802199999998</v>
      </c>
      <c r="K18795" s="3">
        <v>3483.9695692307687</v>
      </c>
      <c r="L18795" s="4">
        <v>0.34999999999999992</v>
      </c>
    </row>
    <row r="18796" spans="1:12" x14ac:dyDescent="0.35">
      <c r="A18796" s="1" t="s">
        <v>31590</v>
      </c>
      <c r="B18796" t="s">
        <v>31591</v>
      </c>
      <c r="C18796" t="s">
        <v>34</v>
      </c>
      <c r="D18796" t="s">
        <v>35</v>
      </c>
      <c r="E18796">
        <v>1</v>
      </c>
      <c r="F18796" s="2">
        <v>1.9</v>
      </c>
      <c r="G18796" s="3">
        <v>4</v>
      </c>
      <c r="H18796" s="3">
        <v>1.9E-2</v>
      </c>
      <c r="I18796" s="3">
        <v>8.929999999999999E-2</v>
      </c>
      <c r="J18796" s="3">
        <v>2.0082999999999998</v>
      </c>
      <c r="K18796" s="3">
        <v>3.0896923076923071</v>
      </c>
      <c r="L18796" s="4">
        <v>0.34999999999999992</v>
      </c>
    </row>
    <row r="18797" spans="1:12" x14ac:dyDescent="0.35">
      <c r="A18797" s="1" t="s">
        <v>31592</v>
      </c>
      <c r="B18797" t="s">
        <v>13350</v>
      </c>
      <c r="C18797" t="s">
        <v>34</v>
      </c>
      <c r="D18797" t="s">
        <v>35</v>
      </c>
      <c r="E18797">
        <v>1</v>
      </c>
      <c r="F18797" s="2">
        <v>2.17</v>
      </c>
      <c r="G18797" s="3">
        <v>5</v>
      </c>
      <c r="H18797" s="3">
        <v>2.1700000000000001E-2</v>
      </c>
      <c r="I18797" s="3">
        <v>0.10199</v>
      </c>
      <c r="J18797" s="3">
        <v>2.2936899999999998</v>
      </c>
      <c r="K18797" s="3">
        <v>3.5287538461538457</v>
      </c>
      <c r="L18797" s="4">
        <v>0.35</v>
      </c>
    </row>
    <row r="18798" spans="1:12" x14ac:dyDescent="0.35">
      <c r="A18798" s="1" t="s">
        <v>31593</v>
      </c>
      <c r="B18798" t="s">
        <v>31594</v>
      </c>
      <c r="C18798" t="s">
        <v>34</v>
      </c>
      <c r="D18798" t="s">
        <v>35</v>
      </c>
      <c r="E18798">
        <v>1</v>
      </c>
      <c r="F18798" s="2">
        <v>1.55</v>
      </c>
      <c r="G18798" s="3">
        <v>4</v>
      </c>
      <c r="H18798" s="3">
        <v>1.5500000000000002E-2</v>
      </c>
      <c r="I18798" s="3">
        <v>7.2849999999999998E-2</v>
      </c>
      <c r="J18798" s="3">
        <v>1.6383500000000002</v>
      </c>
      <c r="K18798" s="3">
        <v>2.5205384615384618</v>
      </c>
      <c r="L18798" s="4">
        <v>0.35</v>
      </c>
    </row>
    <row r="18799" spans="1:12" x14ac:dyDescent="0.35">
      <c r="A18799" s="1" t="s">
        <v>31595</v>
      </c>
      <c r="B18799" t="s">
        <v>31596</v>
      </c>
      <c r="C18799" t="s">
        <v>34</v>
      </c>
      <c r="D18799" t="s">
        <v>35</v>
      </c>
      <c r="E18799">
        <v>1</v>
      </c>
      <c r="F18799" s="2">
        <v>1.9</v>
      </c>
      <c r="G18799" s="3">
        <v>4</v>
      </c>
      <c r="H18799" s="3">
        <v>1.9E-2</v>
      </c>
      <c r="I18799" s="3">
        <v>8.929999999999999E-2</v>
      </c>
      <c r="J18799" s="3">
        <v>2.0082999999999998</v>
      </c>
      <c r="K18799" s="3">
        <v>3.0896923076923071</v>
      </c>
      <c r="L18799" s="4">
        <v>0.34999999999999992</v>
      </c>
    </row>
    <row r="18800" spans="1:12" x14ac:dyDescent="0.35">
      <c r="A18800" s="1" t="s">
        <v>31597</v>
      </c>
      <c r="B18800" t="s">
        <v>31598</v>
      </c>
      <c r="C18800" t="s">
        <v>34</v>
      </c>
      <c r="D18800" t="s">
        <v>35</v>
      </c>
      <c r="E18800">
        <v>1</v>
      </c>
      <c r="F18800" s="2">
        <v>0.79</v>
      </c>
      <c r="G18800" s="3">
        <v>2</v>
      </c>
      <c r="H18800" s="3">
        <v>7.9000000000000008E-3</v>
      </c>
      <c r="I18800" s="3">
        <v>3.7130000000000003E-2</v>
      </c>
      <c r="J18800" s="3">
        <v>0.83503000000000005</v>
      </c>
      <c r="K18800" s="3">
        <v>1.2846615384615385</v>
      </c>
      <c r="L18800" s="4">
        <v>0.35</v>
      </c>
    </row>
    <row r="18801" spans="1:12" x14ac:dyDescent="0.35">
      <c r="A18801" s="1" t="s">
        <v>31599</v>
      </c>
      <c r="B18801" t="s">
        <v>31600</v>
      </c>
      <c r="C18801" t="s">
        <v>34</v>
      </c>
      <c r="D18801" t="s">
        <v>35</v>
      </c>
      <c r="E18801">
        <v>1</v>
      </c>
      <c r="F18801" s="2">
        <v>2.11</v>
      </c>
      <c r="G18801" s="3">
        <v>5</v>
      </c>
      <c r="H18801" s="3">
        <v>2.1100000000000001E-2</v>
      </c>
      <c r="I18801" s="3">
        <v>9.9169999999999994E-2</v>
      </c>
      <c r="J18801" s="3">
        <v>2.23027</v>
      </c>
      <c r="K18801" s="3">
        <v>3.4311846153846153</v>
      </c>
      <c r="L18801" s="4">
        <v>0.35</v>
      </c>
    </row>
    <row r="18802" spans="1:12" x14ac:dyDescent="0.35">
      <c r="A18802" s="1" t="s">
        <v>31601</v>
      </c>
      <c r="B18802" t="s">
        <v>31602</v>
      </c>
      <c r="C18802" t="s">
        <v>34</v>
      </c>
      <c r="D18802" t="s">
        <v>35</v>
      </c>
      <c r="E18802">
        <v>1</v>
      </c>
      <c r="F18802" s="2">
        <v>9.94</v>
      </c>
      <c r="G18802" s="3">
        <v>21</v>
      </c>
      <c r="H18802" s="3">
        <v>9.9400000000000002E-2</v>
      </c>
      <c r="I18802" s="3">
        <v>0.46717999999999998</v>
      </c>
      <c r="J18802" s="3">
        <v>10.50658</v>
      </c>
      <c r="K18802" s="3">
        <v>16.163969230769229</v>
      </c>
      <c r="L18802" s="4">
        <v>0.35</v>
      </c>
    </row>
    <row r="18803" spans="1:12" x14ac:dyDescent="0.35">
      <c r="A18803" s="1" t="s">
        <v>31603</v>
      </c>
      <c r="B18803" t="s">
        <v>31604</v>
      </c>
      <c r="C18803" t="s">
        <v>34</v>
      </c>
      <c r="D18803" t="s">
        <v>35</v>
      </c>
      <c r="E18803">
        <v>1</v>
      </c>
      <c r="F18803" s="2">
        <v>2.11</v>
      </c>
      <c r="G18803" s="3">
        <v>5</v>
      </c>
      <c r="H18803" s="3">
        <v>2.1100000000000001E-2</v>
      </c>
      <c r="I18803" s="3">
        <v>9.9169999999999994E-2</v>
      </c>
      <c r="J18803" s="3">
        <v>2.23027</v>
      </c>
      <c r="K18803" s="3">
        <v>3.4311846153846153</v>
      </c>
      <c r="L18803" s="4">
        <v>0.35</v>
      </c>
    </row>
    <row r="18804" spans="1:12" x14ac:dyDescent="0.35">
      <c r="A18804" s="1" t="s">
        <v>31605</v>
      </c>
      <c r="B18804" t="s">
        <v>31606</v>
      </c>
      <c r="C18804" t="s">
        <v>34</v>
      </c>
      <c r="D18804" t="s">
        <v>35</v>
      </c>
      <c r="E18804">
        <v>1</v>
      </c>
      <c r="F18804" s="2">
        <v>570.1</v>
      </c>
      <c r="G18804" s="3">
        <v>1176</v>
      </c>
      <c r="H18804" s="3">
        <v>5.7010000000000005</v>
      </c>
      <c r="I18804" s="3">
        <v>26.794700000000002</v>
      </c>
      <c r="J18804" s="3">
        <v>602.59570000000008</v>
      </c>
      <c r="K18804" s="3">
        <v>927.07030769230778</v>
      </c>
      <c r="L18804" s="4">
        <v>0.35</v>
      </c>
    </row>
    <row r="18805" spans="1:12" x14ac:dyDescent="0.35">
      <c r="A18805" s="1" t="s">
        <v>31607</v>
      </c>
      <c r="B18805" t="s">
        <v>31608</v>
      </c>
      <c r="C18805" t="s">
        <v>34</v>
      </c>
      <c r="D18805" t="s">
        <v>35</v>
      </c>
      <c r="E18805">
        <v>1</v>
      </c>
      <c r="F18805" s="2">
        <v>1.57</v>
      </c>
      <c r="G18805" s="3">
        <v>4</v>
      </c>
      <c r="H18805" s="3">
        <v>1.5700000000000002E-2</v>
      </c>
      <c r="I18805" s="3">
        <v>7.3790000000000008E-2</v>
      </c>
      <c r="J18805" s="3">
        <v>1.6594900000000001</v>
      </c>
      <c r="K18805" s="3">
        <v>2.5530615384615385</v>
      </c>
      <c r="L18805" s="4">
        <v>0.35</v>
      </c>
    </row>
    <row r="18806" spans="1:12" x14ac:dyDescent="0.35">
      <c r="A18806" s="1" t="s">
        <v>31609</v>
      </c>
      <c r="B18806" t="s">
        <v>31610</v>
      </c>
      <c r="C18806" t="s">
        <v>34</v>
      </c>
      <c r="D18806" t="s">
        <v>35</v>
      </c>
      <c r="E18806">
        <v>1</v>
      </c>
      <c r="F18806" s="2">
        <v>2.4</v>
      </c>
      <c r="G18806" s="3">
        <v>5</v>
      </c>
      <c r="H18806" s="3">
        <v>2.4E-2</v>
      </c>
      <c r="I18806" s="3">
        <v>0.1128</v>
      </c>
      <c r="J18806" s="3">
        <v>2.5367999999999999</v>
      </c>
      <c r="K18806" s="3">
        <v>3.9027692307692305</v>
      </c>
      <c r="L18806" s="4">
        <v>0.35</v>
      </c>
    </row>
    <row r="18807" spans="1:12" x14ac:dyDescent="0.35">
      <c r="A18807" s="1" t="s">
        <v>31611</v>
      </c>
      <c r="B18807" t="s">
        <v>31612</v>
      </c>
      <c r="C18807" t="s">
        <v>34</v>
      </c>
      <c r="D18807" t="s">
        <v>35</v>
      </c>
      <c r="E18807">
        <v>1</v>
      </c>
      <c r="F18807" s="2">
        <v>14.29</v>
      </c>
      <c r="G18807" s="3">
        <v>30</v>
      </c>
      <c r="H18807" s="3">
        <v>0.1429</v>
      </c>
      <c r="I18807" s="3">
        <v>0.67162999999999995</v>
      </c>
      <c r="J18807" s="3">
        <v>15.104529999999999</v>
      </c>
      <c r="K18807" s="3">
        <v>23.237738461538459</v>
      </c>
      <c r="L18807" s="4">
        <v>0.35</v>
      </c>
    </row>
    <row r="18808" spans="1:12" x14ac:dyDescent="0.35">
      <c r="A18808" s="1" t="s">
        <v>31613</v>
      </c>
      <c r="B18808" t="s">
        <v>31614</v>
      </c>
      <c r="C18808" t="s">
        <v>34</v>
      </c>
      <c r="D18808" t="s">
        <v>35</v>
      </c>
      <c r="E18808">
        <v>1</v>
      </c>
      <c r="F18808" s="2">
        <v>2.17</v>
      </c>
      <c r="G18808" s="3">
        <v>5</v>
      </c>
      <c r="H18808" s="3">
        <v>2.1700000000000001E-2</v>
      </c>
      <c r="I18808" s="3">
        <v>0.10199</v>
      </c>
      <c r="J18808" s="3">
        <v>2.2936899999999998</v>
      </c>
      <c r="K18808" s="3">
        <v>3.5287538461538457</v>
      </c>
      <c r="L18808" s="4">
        <v>0.35</v>
      </c>
    </row>
    <row r="18809" spans="1:12" x14ac:dyDescent="0.35">
      <c r="A18809" s="1" t="s">
        <v>31615</v>
      </c>
      <c r="B18809" t="s">
        <v>31616</v>
      </c>
      <c r="C18809" t="s">
        <v>34</v>
      </c>
      <c r="D18809" t="s">
        <v>35</v>
      </c>
      <c r="E18809">
        <v>1</v>
      </c>
      <c r="F18809" s="2">
        <v>243.43</v>
      </c>
      <c r="G18809" s="3">
        <v>502</v>
      </c>
      <c r="H18809" s="3">
        <v>2.4342999999999999</v>
      </c>
      <c r="I18809" s="3">
        <v>11.44121</v>
      </c>
      <c r="J18809" s="3">
        <v>257.30551000000003</v>
      </c>
      <c r="K18809" s="3">
        <v>395.85463076923082</v>
      </c>
      <c r="L18809" s="4">
        <v>0.35000000000000003</v>
      </c>
    </row>
    <row r="18810" spans="1:12" x14ac:dyDescent="0.35">
      <c r="A18810" s="1" t="s">
        <v>31617</v>
      </c>
      <c r="B18810" t="s">
        <v>31494</v>
      </c>
      <c r="C18810" t="s">
        <v>34</v>
      </c>
      <c r="D18810" t="s">
        <v>35</v>
      </c>
      <c r="E18810">
        <v>1</v>
      </c>
      <c r="F18810" s="2">
        <v>1.72</v>
      </c>
      <c r="G18810" s="3">
        <v>4</v>
      </c>
      <c r="H18810" s="3">
        <v>1.72E-2</v>
      </c>
      <c r="I18810" s="3">
        <v>8.0839999999999995E-2</v>
      </c>
      <c r="J18810" s="3">
        <v>1.8180400000000001</v>
      </c>
      <c r="K18810" s="3">
        <v>2.7969846153846154</v>
      </c>
      <c r="L18810" s="4">
        <v>0.35</v>
      </c>
    </row>
    <row r="18811" spans="1:12" x14ac:dyDescent="0.35">
      <c r="A18811" s="1" t="s">
        <v>31618</v>
      </c>
      <c r="B18811" t="s">
        <v>31619</v>
      </c>
      <c r="C18811" t="s">
        <v>34</v>
      </c>
      <c r="D18811" t="s">
        <v>35</v>
      </c>
      <c r="E18811">
        <v>1</v>
      </c>
      <c r="F18811" s="2">
        <v>2.17</v>
      </c>
      <c r="G18811" s="3">
        <v>5</v>
      </c>
      <c r="H18811" s="3">
        <v>2.1700000000000001E-2</v>
      </c>
      <c r="I18811" s="3">
        <v>0.10199</v>
      </c>
      <c r="J18811" s="3">
        <v>2.2936899999999998</v>
      </c>
      <c r="K18811" s="3">
        <v>3.5287538461538457</v>
      </c>
      <c r="L18811" s="4">
        <v>0.35</v>
      </c>
    </row>
    <row r="18812" spans="1:12" x14ac:dyDescent="0.35">
      <c r="A18812" s="1" t="s">
        <v>31620</v>
      </c>
      <c r="B18812" t="s">
        <v>31621</v>
      </c>
      <c r="C18812" t="s">
        <v>34</v>
      </c>
      <c r="D18812" t="s">
        <v>35</v>
      </c>
      <c r="E18812">
        <v>1</v>
      </c>
      <c r="F18812" s="2">
        <v>36.86</v>
      </c>
      <c r="G18812" s="3">
        <v>76</v>
      </c>
      <c r="H18812" s="3">
        <v>0.36859999999999998</v>
      </c>
      <c r="I18812" s="3">
        <v>1.7324200000000001</v>
      </c>
      <c r="J18812" s="3">
        <v>38.961019999999998</v>
      </c>
      <c r="K18812" s="3">
        <v>59.940030769230766</v>
      </c>
      <c r="L18812" s="4">
        <v>0.35000000000000003</v>
      </c>
    </row>
    <row r="18813" spans="1:12" x14ac:dyDescent="0.35">
      <c r="A18813" s="1" t="s">
        <v>31622</v>
      </c>
      <c r="B18813" t="s">
        <v>31623</v>
      </c>
      <c r="C18813" t="s">
        <v>34</v>
      </c>
      <c r="D18813" t="s">
        <v>35</v>
      </c>
      <c r="E18813">
        <v>1</v>
      </c>
      <c r="F18813" s="2">
        <v>1.28</v>
      </c>
      <c r="G18813" s="3">
        <v>3</v>
      </c>
      <c r="H18813" s="3">
        <v>1.2800000000000001E-2</v>
      </c>
      <c r="I18813" s="3">
        <v>6.0159999999999998E-2</v>
      </c>
      <c r="J18813" s="3">
        <v>1.3529599999999999</v>
      </c>
      <c r="K18813" s="3">
        <v>2.0814769230769228</v>
      </c>
      <c r="L18813" s="4">
        <v>0.34999999999999992</v>
      </c>
    </row>
    <row r="18814" spans="1:12" x14ac:dyDescent="0.35">
      <c r="A18814" s="1" t="s">
        <v>31624</v>
      </c>
      <c r="B18814" t="s">
        <v>31625</v>
      </c>
      <c r="C18814" t="s">
        <v>34</v>
      </c>
      <c r="D18814" t="s">
        <v>35</v>
      </c>
      <c r="E18814">
        <v>1</v>
      </c>
      <c r="F18814" s="2">
        <v>11.64</v>
      </c>
      <c r="G18814" s="3">
        <v>24</v>
      </c>
      <c r="H18814" s="3">
        <v>0.1164</v>
      </c>
      <c r="I18814" s="3">
        <v>0.54708000000000001</v>
      </c>
      <c r="J18814" s="3">
        <v>12.30348</v>
      </c>
      <c r="K18814" s="3">
        <v>18.928430769230769</v>
      </c>
      <c r="L18814" s="4">
        <v>0.35</v>
      </c>
    </row>
    <row r="18815" spans="1:12" x14ac:dyDescent="0.35">
      <c r="A18815" s="1" t="s">
        <v>31626</v>
      </c>
      <c r="B18815" t="s">
        <v>31627</v>
      </c>
      <c r="C18815" t="s">
        <v>34</v>
      </c>
      <c r="D18815" t="s">
        <v>35</v>
      </c>
      <c r="E18815">
        <v>1</v>
      </c>
      <c r="F18815" s="2">
        <v>36.36</v>
      </c>
      <c r="G18815" s="3">
        <v>75</v>
      </c>
      <c r="H18815" s="3">
        <v>0.36359999999999998</v>
      </c>
      <c r="I18815" s="3">
        <v>1.70892</v>
      </c>
      <c r="J18815" s="3">
        <v>38.432519999999997</v>
      </c>
      <c r="K18815" s="3">
        <v>59.126953846153839</v>
      </c>
      <c r="L18815" s="4">
        <v>0.35</v>
      </c>
    </row>
    <row r="18816" spans="1:12" x14ac:dyDescent="0.35">
      <c r="A18816" s="1" t="s">
        <v>31628</v>
      </c>
      <c r="B18816" t="s">
        <v>31629</v>
      </c>
      <c r="C18816" t="s">
        <v>34</v>
      </c>
      <c r="D18816" t="s">
        <v>35</v>
      </c>
      <c r="E18816">
        <v>1</v>
      </c>
      <c r="F18816" s="2">
        <v>18.489999999999998</v>
      </c>
      <c r="G18816" s="3">
        <v>39</v>
      </c>
      <c r="H18816" s="3">
        <v>0.18489999999999998</v>
      </c>
      <c r="I18816" s="3">
        <v>0.86902999999999997</v>
      </c>
      <c r="J18816" s="3">
        <v>19.543929999999996</v>
      </c>
      <c r="K18816" s="3">
        <v>30.067584615384607</v>
      </c>
      <c r="L18816" s="4">
        <v>0.35</v>
      </c>
    </row>
    <row r="18817" spans="1:12" x14ac:dyDescent="0.35">
      <c r="A18817" s="1" t="s">
        <v>31630</v>
      </c>
      <c r="B18817" t="s">
        <v>31631</v>
      </c>
      <c r="C18817" t="s">
        <v>34</v>
      </c>
      <c r="D18817" t="s">
        <v>35</v>
      </c>
      <c r="E18817">
        <v>1</v>
      </c>
      <c r="F18817" s="2">
        <v>28.2</v>
      </c>
      <c r="G18817" s="3">
        <v>59</v>
      </c>
      <c r="H18817" s="3">
        <v>0.28199999999999997</v>
      </c>
      <c r="I18817" s="3">
        <v>1.3253999999999999</v>
      </c>
      <c r="J18817" s="3">
        <v>29.807399999999998</v>
      </c>
      <c r="K18817" s="3">
        <v>45.857538461538454</v>
      </c>
      <c r="L18817" s="4">
        <v>0.34999999999999992</v>
      </c>
    </row>
    <row r="18818" spans="1:12" x14ac:dyDescent="0.35">
      <c r="A18818" s="1" t="s">
        <v>31632</v>
      </c>
      <c r="B18818" t="s">
        <v>31633</v>
      </c>
      <c r="C18818" t="s">
        <v>34</v>
      </c>
      <c r="D18818" t="s">
        <v>35</v>
      </c>
      <c r="E18818">
        <v>1</v>
      </c>
      <c r="F18818" s="2">
        <v>82.56</v>
      </c>
      <c r="G18818" s="3">
        <v>171</v>
      </c>
      <c r="H18818" s="3">
        <v>0.8256</v>
      </c>
      <c r="I18818" s="3">
        <v>3.8803200000000002</v>
      </c>
      <c r="J18818" s="3">
        <v>87.265919999999994</v>
      </c>
      <c r="K18818" s="3">
        <v>134.25526153846153</v>
      </c>
      <c r="L18818" s="4">
        <v>0.35</v>
      </c>
    </row>
    <row r="18819" spans="1:12" x14ac:dyDescent="0.35">
      <c r="A18819" s="1" t="s">
        <v>31634</v>
      </c>
      <c r="B18819" t="s">
        <v>31635</v>
      </c>
      <c r="C18819" t="s">
        <v>34</v>
      </c>
      <c r="D18819" t="s">
        <v>35</v>
      </c>
      <c r="E18819">
        <v>1</v>
      </c>
      <c r="F18819" s="2">
        <v>53.21</v>
      </c>
      <c r="G18819" s="3">
        <v>110</v>
      </c>
      <c r="H18819" s="3">
        <v>0.53210000000000002</v>
      </c>
      <c r="I18819" s="3">
        <v>2.5008699999999999</v>
      </c>
      <c r="J18819" s="3">
        <v>56.24297</v>
      </c>
      <c r="K18819" s="3">
        <v>86.527646153846149</v>
      </c>
      <c r="L18819" s="4">
        <v>0.35</v>
      </c>
    </row>
    <row r="18820" spans="1:12" x14ac:dyDescent="0.35">
      <c r="A18820" s="1" t="s">
        <v>31636</v>
      </c>
      <c r="B18820" t="s">
        <v>31637</v>
      </c>
      <c r="C18820" t="s">
        <v>34</v>
      </c>
      <c r="D18820" t="s">
        <v>35</v>
      </c>
      <c r="E18820">
        <v>1</v>
      </c>
      <c r="F18820" s="2">
        <v>67.790000000000006</v>
      </c>
      <c r="G18820" s="3">
        <v>140</v>
      </c>
      <c r="H18820" s="3">
        <v>0.67790000000000006</v>
      </c>
      <c r="I18820" s="3">
        <v>3.1861300000000004</v>
      </c>
      <c r="J18820" s="3">
        <v>71.654030000000006</v>
      </c>
      <c r="K18820" s="3">
        <v>110.23696923076923</v>
      </c>
      <c r="L18820" s="4">
        <v>0.35</v>
      </c>
    </row>
    <row r="18821" spans="1:12" x14ac:dyDescent="0.35">
      <c r="A18821" s="1" t="s">
        <v>31638</v>
      </c>
      <c r="B18821" t="s">
        <v>31639</v>
      </c>
      <c r="C18821" t="s">
        <v>34</v>
      </c>
      <c r="D18821" t="s">
        <v>35</v>
      </c>
      <c r="E18821">
        <v>1</v>
      </c>
      <c r="F18821" s="2">
        <v>22.54</v>
      </c>
      <c r="G18821" s="3">
        <v>47</v>
      </c>
      <c r="H18821" s="3">
        <v>0.22539999999999999</v>
      </c>
      <c r="I18821" s="3">
        <v>1.05938</v>
      </c>
      <c r="J18821" s="3">
        <v>23.824780000000001</v>
      </c>
      <c r="K18821" s="3">
        <v>36.653507692307691</v>
      </c>
      <c r="L18821" s="4">
        <v>0.35</v>
      </c>
    </row>
    <row r="18822" spans="1:12" x14ac:dyDescent="0.35">
      <c r="A18822" s="1" t="s">
        <v>31640</v>
      </c>
      <c r="B18822" t="s">
        <v>31641</v>
      </c>
      <c r="C18822" t="s">
        <v>34</v>
      </c>
      <c r="D18822" t="s">
        <v>35</v>
      </c>
      <c r="E18822">
        <v>1</v>
      </c>
      <c r="F18822" s="2">
        <v>37.21</v>
      </c>
      <c r="G18822" s="3">
        <v>77</v>
      </c>
      <c r="H18822" s="3">
        <v>0.37210000000000004</v>
      </c>
      <c r="I18822" s="3">
        <v>1.7488700000000001</v>
      </c>
      <c r="J18822" s="3">
        <v>39.330970000000008</v>
      </c>
      <c r="K18822" s="3">
        <v>60.509184615384626</v>
      </c>
      <c r="L18822" s="4">
        <v>0.35</v>
      </c>
    </row>
    <row r="18823" spans="1:12" x14ac:dyDescent="0.35">
      <c r="A18823" s="1" t="s">
        <v>31642</v>
      </c>
      <c r="B18823" t="s">
        <v>31643</v>
      </c>
      <c r="C18823" t="s">
        <v>34</v>
      </c>
      <c r="D18823" t="s">
        <v>35</v>
      </c>
      <c r="E18823">
        <v>1</v>
      </c>
      <c r="F18823" s="2">
        <v>64.34</v>
      </c>
      <c r="G18823" s="3">
        <v>133</v>
      </c>
      <c r="H18823" s="3">
        <v>0.64340000000000008</v>
      </c>
      <c r="I18823" s="3">
        <v>3.0239800000000003</v>
      </c>
      <c r="J18823" s="3">
        <v>68.007379999999998</v>
      </c>
      <c r="K18823" s="3">
        <v>104.62673846153845</v>
      </c>
      <c r="L18823" s="4">
        <v>0.35</v>
      </c>
    </row>
    <row r="18824" spans="1:12" x14ac:dyDescent="0.35">
      <c r="A18824" s="1" t="s">
        <v>31644</v>
      </c>
      <c r="B18824" t="s">
        <v>31645</v>
      </c>
      <c r="C18824" t="s">
        <v>34</v>
      </c>
      <c r="D18824" t="s">
        <v>35</v>
      </c>
      <c r="E18824">
        <v>1</v>
      </c>
      <c r="F18824" s="2">
        <v>13.08</v>
      </c>
      <c r="G18824" s="3">
        <v>27</v>
      </c>
      <c r="H18824" s="3">
        <v>0.1308</v>
      </c>
      <c r="I18824" s="3">
        <v>0.61475999999999997</v>
      </c>
      <c r="J18824" s="3">
        <v>13.825560000000001</v>
      </c>
      <c r="K18824" s="3">
        <v>21.270092307692309</v>
      </c>
      <c r="L18824" s="4">
        <v>0.35</v>
      </c>
    </row>
    <row r="18825" spans="1:12" x14ac:dyDescent="0.35">
      <c r="A18825" s="1" t="s">
        <v>31646</v>
      </c>
      <c r="B18825" t="s">
        <v>21082</v>
      </c>
      <c r="C18825" t="s">
        <v>34</v>
      </c>
      <c r="D18825" t="s">
        <v>35</v>
      </c>
      <c r="E18825">
        <v>1</v>
      </c>
      <c r="F18825" s="2">
        <v>81.599999999999994</v>
      </c>
      <c r="G18825" s="3">
        <v>169</v>
      </c>
      <c r="H18825" s="3">
        <v>0.81599999999999995</v>
      </c>
      <c r="I18825" s="3">
        <v>3.8351999999999999</v>
      </c>
      <c r="J18825" s="3">
        <v>86.251199999999997</v>
      </c>
      <c r="K18825" s="3">
        <v>132.69415384615382</v>
      </c>
      <c r="L18825" s="4">
        <v>0.34999999999999992</v>
      </c>
    </row>
    <row r="18826" spans="1:12" x14ac:dyDescent="0.35">
      <c r="A18826" s="1" t="s">
        <v>31647</v>
      </c>
      <c r="B18826" t="s">
        <v>31648</v>
      </c>
      <c r="C18826" t="s">
        <v>34</v>
      </c>
      <c r="D18826" t="s">
        <v>35</v>
      </c>
      <c r="E18826">
        <v>1</v>
      </c>
      <c r="F18826" s="2">
        <v>132.13999999999999</v>
      </c>
      <c r="G18826" s="3">
        <v>273</v>
      </c>
      <c r="H18826" s="3">
        <v>1.3213999999999999</v>
      </c>
      <c r="I18826" s="3">
        <v>6.2105799999999993</v>
      </c>
      <c r="J18826" s="3">
        <v>139.67197999999999</v>
      </c>
      <c r="K18826" s="3">
        <v>214.87996923076921</v>
      </c>
      <c r="L18826" s="4">
        <v>0.35</v>
      </c>
    </row>
    <row r="18827" spans="1:12" x14ac:dyDescent="0.35">
      <c r="A18827" s="1" t="s">
        <v>31649</v>
      </c>
      <c r="B18827" t="s">
        <v>31650</v>
      </c>
      <c r="C18827" t="s">
        <v>34</v>
      </c>
      <c r="D18827" t="s">
        <v>35</v>
      </c>
      <c r="E18827">
        <v>1</v>
      </c>
      <c r="F18827" s="2">
        <v>56.33</v>
      </c>
      <c r="G18827" s="3">
        <v>117</v>
      </c>
      <c r="H18827" s="3">
        <v>0.56330000000000002</v>
      </c>
      <c r="I18827" s="3">
        <v>2.64751</v>
      </c>
      <c r="J18827" s="3">
        <v>59.540809999999993</v>
      </c>
      <c r="K18827" s="3">
        <v>91.601246153846134</v>
      </c>
      <c r="L18827" s="4">
        <v>0.34999999999999992</v>
      </c>
    </row>
    <row r="18828" spans="1:12" x14ac:dyDescent="0.35">
      <c r="A18828" s="1" t="s">
        <v>31651</v>
      </c>
      <c r="B18828" t="s">
        <v>31652</v>
      </c>
      <c r="C18828" t="s">
        <v>34</v>
      </c>
      <c r="D18828" t="s">
        <v>35</v>
      </c>
      <c r="E18828">
        <v>1</v>
      </c>
      <c r="F18828" s="2">
        <v>23.22</v>
      </c>
      <c r="G18828" s="3">
        <v>48</v>
      </c>
      <c r="H18828" s="3">
        <v>0.23219999999999999</v>
      </c>
      <c r="I18828" s="3">
        <v>1.09134</v>
      </c>
      <c r="J18828" s="3">
        <v>24.543539999999997</v>
      </c>
      <c r="K18828" s="3">
        <v>37.759292307692299</v>
      </c>
      <c r="L18828" s="4">
        <v>0.34999999999999992</v>
      </c>
    </row>
    <row r="18829" spans="1:12" x14ac:dyDescent="0.35">
      <c r="A18829" s="1" t="s">
        <v>31653</v>
      </c>
      <c r="B18829" t="s">
        <v>31654</v>
      </c>
      <c r="C18829" t="s">
        <v>34</v>
      </c>
      <c r="D18829" t="s">
        <v>35</v>
      </c>
      <c r="E18829">
        <v>1</v>
      </c>
      <c r="F18829" s="2">
        <v>77.760000000000005</v>
      </c>
      <c r="G18829" s="3">
        <v>161</v>
      </c>
      <c r="H18829" s="3">
        <v>0.77760000000000007</v>
      </c>
      <c r="I18829" s="3">
        <v>3.6547200000000002</v>
      </c>
      <c r="J18829" s="3">
        <v>82.192320000000009</v>
      </c>
      <c r="K18829" s="3">
        <v>126.44972307692309</v>
      </c>
      <c r="L18829" s="4">
        <v>0.35000000000000003</v>
      </c>
    </row>
    <row r="18830" spans="1:12" x14ac:dyDescent="0.35">
      <c r="A18830" s="1" t="s">
        <v>31655</v>
      </c>
      <c r="B18830" t="s">
        <v>31656</v>
      </c>
      <c r="C18830" t="s">
        <v>34</v>
      </c>
      <c r="D18830" t="s">
        <v>35</v>
      </c>
      <c r="E18830">
        <v>1</v>
      </c>
      <c r="F18830" s="2">
        <v>172.29</v>
      </c>
      <c r="G18830" s="3">
        <v>356</v>
      </c>
      <c r="H18830" s="3">
        <v>1.7228999999999999</v>
      </c>
      <c r="I18830" s="3">
        <v>8.0976299999999988</v>
      </c>
      <c r="J18830" s="3">
        <v>182.11053000000001</v>
      </c>
      <c r="K18830" s="3">
        <v>280.17004615384616</v>
      </c>
      <c r="L18830" s="4">
        <v>0.35</v>
      </c>
    </row>
    <row r="18831" spans="1:12" x14ac:dyDescent="0.35">
      <c r="A18831" s="1" t="s">
        <v>31657</v>
      </c>
      <c r="B18831" t="s">
        <v>31658</v>
      </c>
      <c r="C18831" t="s">
        <v>34</v>
      </c>
      <c r="D18831" t="s">
        <v>35</v>
      </c>
      <c r="E18831">
        <v>1</v>
      </c>
      <c r="F18831" s="2">
        <v>47.82</v>
      </c>
      <c r="G18831" s="3">
        <v>99</v>
      </c>
      <c r="H18831" s="3">
        <v>0.47820000000000001</v>
      </c>
      <c r="I18831" s="3">
        <v>2.2475399999999999</v>
      </c>
      <c r="J18831" s="3">
        <v>50.545740000000002</v>
      </c>
      <c r="K18831" s="3">
        <v>77.762676923076924</v>
      </c>
      <c r="L18831" s="4">
        <v>0.35</v>
      </c>
    </row>
    <row r="18832" spans="1:12" x14ac:dyDescent="0.35">
      <c r="A18832" s="1">
        <v>5604</v>
      </c>
      <c r="B18832" t="s">
        <v>31659</v>
      </c>
      <c r="C18832" t="s">
        <v>34</v>
      </c>
      <c r="D18832" t="s">
        <v>35</v>
      </c>
      <c r="E18832">
        <v>1</v>
      </c>
      <c r="F18832" s="2">
        <v>10.6</v>
      </c>
      <c r="G18832" s="3">
        <v>22</v>
      </c>
      <c r="H18832" s="3">
        <v>0.106</v>
      </c>
      <c r="I18832" s="3">
        <v>0.49819999999999998</v>
      </c>
      <c r="J18832" s="3">
        <v>11.2042</v>
      </c>
      <c r="K18832" s="3">
        <v>17.23723076923077</v>
      </c>
      <c r="L18832" s="4">
        <v>0.35000000000000003</v>
      </c>
    </row>
    <row r="18833" spans="1:12" x14ac:dyDescent="0.35">
      <c r="A18833" s="1" t="s">
        <v>31660</v>
      </c>
      <c r="B18833" t="s">
        <v>31661</v>
      </c>
      <c r="C18833" t="s">
        <v>34</v>
      </c>
      <c r="D18833" t="s">
        <v>35</v>
      </c>
      <c r="E18833">
        <v>1</v>
      </c>
      <c r="F18833" s="2">
        <v>12.63</v>
      </c>
      <c r="G18833" s="3">
        <v>27</v>
      </c>
      <c r="H18833" s="3">
        <v>0.12630000000000002</v>
      </c>
      <c r="I18833" s="3">
        <v>0.59361000000000008</v>
      </c>
      <c r="J18833" s="3">
        <v>13.349910000000001</v>
      </c>
      <c r="K18833" s="3">
        <v>20.538323076923078</v>
      </c>
      <c r="L18833" s="4">
        <v>0.35</v>
      </c>
    </row>
    <row r="18834" spans="1:12" x14ac:dyDescent="0.35">
      <c r="A18834" s="1" t="s">
        <v>31662</v>
      </c>
      <c r="B18834" t="s">
        <v>31663</v>
      </c>
      <c r="C18834" t="s">
        <v>34</v>
      </c>
      <c r="D18834" t="s">
        <v>35</v>
      </c>
      <c r="E18834">
        <v>1</v>
      </c>
      <c r="F18834" s="2">
        <v>186.75</v>
      </c>
      <c r="G18834" s="3">
        <v>386</v>
      </c>
      <c r="H18834" s="3">
        <v>1.8674999999999999</v>
      </c>
      <c r="I18834" s="3">
        <v>8.7772500000000004</v>
      </c>
      <c r="J18834" s="3">
        <v>197.39475000000002</v>
      </c>
      <c r="K18834" s="3">
        <v>303.68423076923079</v>
      </c>
      <c r="L18834" s="4">
        <v>0.35</v>
      </c>
    </row>
    <row r="18835" spans="1:12" x14ac:dyDescent="0.35">
      <c r="A18835" s="1" t="s">
        <v>31664</v>
      </c>
      <c r="B18835" t="s">
        <v>31665</v>
      </c>
      <c r="C18835" t="s">
        <v>34</v>
      </c>
      <c r="D18835" t="s">
        <v>35</v>
      </c>
      <c r="E18835">
        <v>1</v>
      </c>
      <c r="F18835" s="2">
        <v>24.45</v>
      </c>
      <c r="G18835" s="3">
        <v>51</v>
      </c>
      <c r="H18835" s="3">
        <v>0.2445</v>
      </c>
      <c r="I18835" s="3">
        <v>1.1491499999999999</v>
      </c>
      <c r="J18835" s="3">
        <v>25.843649999999997</v>
      </c>
      <c r="K18835" s="3">
        <v>39.75946153846153</v>
      </c>
      <c r="L18835" s="4">
        <v>0.34999999999999992</v>
      </c>
    </row>
    <row r="18836" spans="1:12" x14ac:dyDescent="0.35">
      <c r="A18836" s="1" t="s">
        <v>31666</v>
      </c>
      <c r="B18836" t="s">
        <v>31667</v>
      </c>
      <c r="C18836" t="s">
        <v>34</v>
      </c>
      <c r="D18836" t="s">
        <v>35</v>
      </c>
      <c r="E18836">
        <v>1</v>
      </c>
      <c r="F18836" s="2">
        <v>59.6</v>
      </c>
      <c r="G18836" s="3">
        <v>123</v>
      </c>
      <c r="H18836" s="3">
        <v>0.59599999999999997</v>
      </c>
      <c r="I18836" s="3">
        <v>2.8012000000000001</v>
      </c>
      <c r="J18836" s="3">
        <v>62.997199999999999</v>
      </c>
      <c r="K18836" s="3">
        <v>96.918769230769229</v>
      </c>
      <c r="L18836" s="4">
        <v>0.35</v>
      </c>
    </row>
    <row r="18837" spans="1:12" x14ac:dyDescent="0.35">
      <c r="A18837" s="1" t="s">
        <v>31668</v>
      </c>
      <c r="B18837" t="s">
        <v>31667</v>
      </c>
      <c r="C18837" t="s">
        <v>34</v>
      </c>
      <c r="D18837" t="s">
        <v>35</v>
      </c>
      <c r="E18837">
        <v>1</v>
      </c>
      <c r="F18837" s="2">
        <v>47.89</v>
      </c>
      <c r="G18837" s="3">
        <v>99</v>
      </c>
      <c r="H18837" s="3">
        <v>0.47889999999999999</v>
      </c>
      <c r="I18837" s="3">
        <v>2.2508300000000001</v>
      </c>
      <c r="J18837" s="3">
        <v>50.619730000000004</v>
      </c>
      <c r="K18837" s="3">
        <v>77.876507692307698</v>
      </c>
      <c r="L18837" s="4">
        <v>0.35</v>
      </c>
    </row>
    <row r="18838" spans="1:12" x14ac:dyDescent="0.35">
      <c r="A18838" s="1" t="s">
        <v>31669</v>
      </c>
      <c r="B18838" t="s">
        <v>31670</v>
      </c>
      <c r="C18838" t="s">
        <v>34</v>
      </c>
      <c r="D18838" t="s">
        <v>35</v>
      </c>
      <c r="E18838">
        <v>1</v>
      </c>
      <c r="F18838" s="2">
        <v>36.979999999999997</v>
      </c>
      <c r="G18838" s="3">
        <v>77</v>
      </c>
      <c r="H18838" s="3">
        <v>0.36979999999999996</v>
      </c>
      <c r="I18838" s="3">
        <v>1.7380599999999999</v>
      </c>
      <c r="J18838" s="3">
        <v>39.087859999999992</v>
      </c>
      <c r="K18838" s="3">
        <v>60.135169230769215</v>
      </c>
      <c r="L18838" s="4">
        <v>0.35</v>
      </c>
    </row>
    <row r="18839" spans="1:12" x14ac:dyDescent="0.35">
      <c r="A18839" s="1" t="s">
        <v>31671</v>
      </c>
      <c r="B18839" t="s">
        <v>31672</v>
      </c>
      <c r="C18839" t="s">
        <v>34</v>
      </c>
      <c r="D18839" t="s">
        <v>35</v>
      </c>
      <c r="E18839">
        <v>1</v>
      </c>
      <c r="F18839" s="2">
        <v>45.31</v>
      </c>
      <c r="G18839" s="3">
        <v>94</v>
      </c>
      <c r="H18839" s="3">
        <v>0.45310000000000006</v>
      </c>
      <c r="I18839" s="3">
        <v>2.1295700000000002</v>
      </c>
      <c r="J18839" s="3">
        <v>47.892670000000003</v>
      </c>
      <c r="K18839" s="3">
        <v>73.681030769230773</v>
      </c>
      <c r="L18839" s="4">
        <v>0.35</v>
      </c>
    </row>
    <row r="18840" spans="1:12" x14ac:dyDescent="0.35">
      <c r="A18840" s="1" t="s">
        <v>31673</v>
      </c>
      <c r="B18840" t="s">
        <v>31674</v>
      </c>
      <c r="C18840" t="s">
        <v>34</v>
      </c>
      <c r="D18840" t="s">
        <v>35</v>
      </c>
      <c r="E18840">
        <v>1</v>
      </c>
      <c r="F18840" s="2">
        <v>31.14</v>
      </c>
      <c r="G18840" s="3">
        <v>65</v>
      </c>
      <c r="H18840" s="3">
        <v>0.31140000000000001</v>
      </c>
      <c r="I18840" s="3">
        <v>1.4635800000000001</v>
      </c>
      <c r="J18840" s="3">
        <v>32.91498</v>
      </c>
      <c r="K18840" s="3">
        <v>50.638430769230766</v>
      </c>
      <c r="L18840" s="4">
        <v>0.35</v>
      </c>
    </row>
    <row r="18841" spans="1:12" x14ac:dyDescent="0.35">
      <c r="A18841" s="1" t="s">
        <v>31675</v>
      </c>
      <c r="B18841" t="s">
        <v>31676</v>
      </c>
      <c r="C18841" t="s">
        <v>34</v>
      </c>
      <c r="D18841" t="s">
        <v>35</v>
      </c>
      <c r="E18841">
        <v>1</v>
      </c>
      <c r="F18841" s="2">
        <v>15.55</v>
      </c>
      <c r="G18841" s="3">
        <v>33</v>
      </c>
      <c r="H18841" s="3">
        <v>0.1555</v>
      </c>
      <c r="I18841" s="3">
        <v>0.73085</v>
      </c>
      <c r="J18841" s="3">
        <v>16.436350000000001</v>
      </c>
      <c r="K18841" s="3">
        <v>25.286692307692309</v>
      </c>
      <c r="L18841" s="4">
        <v>0.35000000000000003</v>
      </c>
    </row>
    <row r="18842" spans="1:12" x14ac:dyDescent="0.35">
      <c r="A18842" s="1" t="s">
        <v>31677</v>
      </c>
      <c r="B18842" t="s">
        <v>31678</v>
      </c>
      <c r="C18842" t="s">
        <v>34</v>
      </c>
      <c r="D18842" t="s">
        <v>35</v>
      </c>
      <c r="E18842">
        <v>1</v>
      </c>
      <c r="F18842" s="2">
        <v>69.48</v>
      </c>
      <c r="G18842" s="3">
        <v>144</v>
      </c>
      <c r="H18842" s="3">
        <v>0.69480000000000008</v>
      </c>
      <c r="I18842" s="3">
        <v>3.2655600000000002</v>
      </c>
      <c r="J18842" s="3">
        <v>73.440359999999998</v>
      </c>
      <c r="K18842" s="3">
        <v>112.98516923076923</v>
      </c>
      <c r="L18842" s="4">
        <v>0.35000000000000003</v>
      </c>
    </row>
    <row r="18843" spans="1:12" x14ac:dyDescent="0.35">
      <c r="A18843" s="1">
        <v>5603</v>
      </c>
      <c r="B18843" t="s">
        <v>31679</v>
      </c>
      <c r="C18843" t="s">
        <v>34</v>
      </c>
      <c r="D18843" t="s">
        <v>35</v>
      </c>
      <c r="E18843">
        <v>1</v>
      </c>
      <c r="F18843" s="2">
        <v>10.6</v>
      </c>
      <c r="G18843" s="3">
        <v>22</v>
      </c>
      <c r="H18843" s="3">
        <v>0.106</v>
      </c>
      <c r="I18843" s="3">
        <v>0.49819999999999998</v>
      </c>
      <c r="J18843" s="3">
        <v>11.2042</v>
      </c>
      <c r="K18843" s="3">
        <v>17.23723076923077</v>
      </c>
      <c r="L18843" s="4">
        <v>0.35000000000000003</v>
      </c>
    </row>
    <row r="18844" spans="1:12" x14ac:dyDescent="0.35">
      <c r="A18844" s="1" t="s">
        <v>31680</v>
      </c>
      <c r="B18844" t="s">
        <v>31681</v>
      </c>
      <c r="C18844" t="s">
        <v>34</v>
      </c>
      <c r="D18844" t="s">
        <v>35</v>
      </c>
      <c r="E18844">
        <v>1</v>
      </c>
      <c r="F18844" s="2">
        <v>103.33</v>
      </c>
      <c r="G18844" s="3">
        <v>214</v>
      </c>
      <c r="H18844" s="3">
        <v>1.0333000000000001</v>
      </c>
      <c r="I18844" s="3">
        <v>4.8565100000000001</v>
      </c>
      <c r="J18844" s="3">
        <v>109.21981</v>
      </c>
      <c r="K18844" s="3">
        <v>168.03047692307692</v>
      </c>
      <c r="L18844" s="4">
        <v>0.35000000000000003</v>
      </c>
    </row>
    <row r="18845" spans="1:12" x14ac:dyDescent="0.35">
      <c r="A18845" s="1" t="s">
        <v>31682</v>
      </c>
      <c r="B18845" t="s">
        <v>31683</v>
      </c>
      <c r="C18845" t="s">
        <v>34</v>
      </c>
      <c r="D18845" t="s">
        <v>35</v>
      </c>
      <c r="E18845">
        <v>1</v>
      </c>
      <c r="F18845" s="2">
        <v>427.95</v>
      </c>
      <c r="G18845" s="3">
        <v>883</v>
      </c>
      <c r="H18845" s="3">
        <v>4.2794999999999996</v>
      </c>
      <c r="I18845" s="3">
        <v>20.11365</v>
      </c>
      <c r="J18845" s="3">
        <v>452.34314999999998</v>
      </c>
      <c r="K18845" s="3">
        <v>695.91253846153836</v>
      </c>
      <c r="L18845" s="4">
        <v>0.34999999999999992</v>
      </c>
    </row>
    <row r="18846" spans="1:12" x14ac:dyDescent="0.35">
      <c r="A18846" s="1" t="s">
        <v>31684</v>
      </c>
      <c r="B18846" t="s">
        <v>31685</v>
      </c>
      <c r="C18846" t="s">
        <v>34</v>
      </c>
      <c r="D18846" t="s">
        <v>35</v>
      </c>
      <c r="E18846">
        <v>1</v>
      </c>
      <c r="F18846" s="2">
        <v>36.090000000000003</v>
      </c>
      <c r="G18846" s="3">
        <v>75</v>
      </c>
      <c r="H18846" s="3">
        <v>0.36090000000000005</v>
      </c>
      <c r="I18846" s="3">
        <v>1.6962300000000001</v>
      </c>
      <c r="J18846" s="3">
        <v>38.147130000000004</v>
      </c>
      <c r="K18846" s="3">
        <v>58.687892307692309</v>
      </c>
      <c r="L18846" s="4">
        <v>0.34999999999999992</v>
      </c>
    </row>
    <row r="18847" spans="1:12" x14ac:dyDescent="0.35">
      <c r="A18847" s="1" t="s">
        <v>31686</v>
      </c>
      <c r="B18847" t="s">
        <v>31687</v>
      </c>
      <c r="C18847" t="s">
        <v>34</v>
      </c>
      <c r="D18847" t="s">
        <v>35</v>
      </c>
      <c r="E18847">
        <v>1</v>
      </c>
      <c r="F18847" s="2">
        <v>365.87</v>
      </c>
      <c r="G18847" s="3">
        <v>755</v>
      </c>
      <c r="H18847" s="3">
        <v>3.6587000000000001</v>
      </c>
      <c r="I18847" s="3">
        <v>17.195889999999999</v>
      </c>
      <c r="J18847" s="3">
        <v>386.72459000000003</v>
      </c>
      <c r="K18847" s="3">
        <v>594.96090769230773</v>
      </c>
      <c r="L18847" s="4">
        <v>0.35</v>
      </c>
    </row>
    <row r="18848" spans="1:12" x14ac:dyDescent="0.35">
      <c r="A18848" s="1" t="s">
        <v>31688</v>
      </c>
      <c r="B18848" t="s">
        <v>31689</v>
      </c>
      <c r="C18848" t="s">
        <v>34</v>
      </c>
      <c r="D18848" t="s">
        <v>35</v>
      </c>
      <c r="E18848">
        <v>1</v>
      </c>
      <c r="F18848" s="2">
        <v>22.12</v>
      </c>
      <c r="G18848" s="3">
        <v>46</v>
      </c>
      <c r="H18848" s="3">
        <v>0.22120000000000001</v>
      </c>
      <c r="I18848" s="3">
        <v>1.0396400000000001</v>
      </c>
      <c r="J18848" s="3">
        <v>23.380839999999999</v>
      </c>
      <c r="K18848" s="3">
        <v>35.970523076923072</v>
      </c>
      <c r="L18848" s="4">
        <v>0.34999999999999992</v>
      </c>
    </row>
    <row r="18849" spans="1:12" x14ac:dyDescent="0.35">
      <c r="A18849" s="1" t="s">
        <v>31690</v>
      </c>
      <c r="B18849" t="s">
        <v>31691</v>
      </c>
      <c r="C18849" t="s">
        <v>34</v>
      </c>
      <c r="D18849" t="s">
        <v>35</v>
      </c>
      <c r="E18849">
        <v>1</v>
      </c>
      <c r="F18849" s="2">
        <v>100.98</v>
      </c>
      <c r="G18849" s="3">
        <v>209</v>
      </c>
      <c r="H18849" s="3">
        <v>1.0098</v>
      </c>
      <c r="I18849" s="3">
        <v>4.7460599999999999</v>
      </c>
      <c r="J18849" s="3">
        <v>106.73586</v>
      </c>
      <c r="K18849" s="3">
        <v>164.20901538461538</v>
      </c>
      <c r="L18849" s="4">
        <v>0.35</v>
      </c>
    </row>
    <row r="18850" spans="1:12" x14ac:dyDescent="0.35">
      <c r="A18850" s="1" t="s">
        <v>31692</v>
      </c>
      <c r="B18850" t="s">
        <v>31676</v>
      </c>
      <c r="C18850" t="s">
        <v>34</v>
      </c>
      <c r="D18850" t="s">
        <v>35</v>
      </c>
      <c r="E18850">
        <v>1</v>
      </c>
      <c r="F18850" s="2">
        <v>14.96</v>
      </c>
      <c r="G18850" s="3">
        <v>31</v>
      </c>
      <c r="H18850" s="3">
        <v>0.14960000000000001</v>
      </c>
      <c r="I18850" s="3">
        <v>0.70312000000000008</v>
      </c>
      <c r="J18850" s="3">
        <v>15.812720000000001</v>
      </c>
      <c r="K18850" s="3">
        <v>24.327261538461538</v>
      </c>
      <c r="L18850" s="4">
        <v>0.35</v>
      </c>
    </row>
    <row r="18851" spans="1:12" x14ac:dyDescent="0.35">
      <c r="A18851" s="1" t="s">
        <v>31693</v>
      </c>
      <c r="B18851" t="s">
        <v>31694</v>
      </c>
      <c r="C18851" t="s">
        <v>34</v>
      </c>
      <c r="D18851" t="s">
        <v>35</v>
      </c>
      <c r="E18851">
        <v>1</v>
      </c>
      <c r="F18851" s="2">
        <v>138.94</v>
      </c>
      <c r="G18851" s="3">
        <v>287</v>
      </c>
      <c r="H18851" s="3">
        <v>1.3894</v>
      </c>
      <c r="I18851" s="3">
        <v>6.5301799999999997</v>
      </c>
      <c r="J18851" s="3">
        <v>146.85957999999999</v>
      </c>
      <c r="K18851" s="3">
        <v>225.93781538461536</v>
      </c>
      <c r="L18851" s="4">
        <v>0.35</v>
      </c>
    </row>
    <row r="18852" spans="1:12" x14ac:dyDescent="0.35">
      <c r="A18852" s="1" t="s">
        <v>31695</v>
      </c>
      <c r="B18852" t="s">
        <v>31696</v>
      </c>
      <c r="C18852" t="s">
        <v>34</v>
      </c>
      <c r="D18852" t="s">
        <v>35</v>
      </c>
      <c r="E18852">
        <v>1</v>
      </c>
      <c r="F18852" s="2">
        <v>73.98</v>
      </c>
      <c r="G18852" s="3">
        <v>153</v>
      </c>
      <c r="H18852" s="3">
        <v>0.73980000000000001</v>
      </c>
      <c r="I18852" s="3">
        <v>3.4770600000000003</v>
      </c>
      <c r="J18852" s="3">
        <v>78.196860000000001</v>
      </c>
      <c r="K18852" s="3">
        <v>120.30286153846154</v>
      </c>
      <c r="L18852" s="4">
        <v>0.35000000000000003</v>
      </c>
    </row>
    <row r="18853" spans="1:12" x14ac:dyDescent="0.35">
      <c r="A18853" s="1" t="s">
        <v>31697</v>
      </c>
      <c r="B18853" t="s">
        <v>31698</v>
      </c>
      <c r="C18853" t="s">
        <v>34</v>
      </c>
      <c r="D18853" t="s">
        <v>35</v>
      </c>
      <c r="E18853">
        <v>1</v>
      </c>
      <c r="F18853" s="2">
        <v>64.290000000000006</v>
      </c>
      <c r="G18853" s="3">
        <v>133</v>
      </c>
      <c r="H18853" s="3">
        <v>0.64290000000000003</v>
      </c>
      <c r="I18853" s="3">
        <v>3.0216300000000005</v>
      </c>
      <c r="J18853" s="3">
        <v>67.954530000000005</v>
      </c>
      <c r="K18853" s="3">
        <v>104.54543076923078</v>
      </c>
      <c r="L18853" s="4">
        <v>0.35</v>
      </c>
    </row>
    <row r="18854" spans="1:12" x14ac:dyDescent="0.35">
      <c r="A18854" s="1" t="s">
        <v>31699</v>
      </c>
      <c r="B18854" t="s">
        <v>31700</v>
      </c>
      <c r="C18854" t="s">
        <v>34</v>
      </c>
      <c r="D18854" t="s">
        <v>35</v>
      </c>
      <c r="E18854">
        <v>1</v>
      </c>
      <c r="F18854" s="2">
        <v>81.239999999999995</v>
      </c>
      <c r="G18854" s="3">
        <v>168</v>
      </c>
      <c r="H18854" s="3">
        <v>0.81240000000000001</v>
      </c>
      <c r="I18854" s="3">
        <v>3.8182799999999997</v>
      </c>
      <c r="J18854" s="3">
        <v>85.870679999999993</v>
      </c>
      <c r="K18854" s="3">
        <v>132.10873846153845</v>
      </c>
      <c r="L18854" s="4">
        <v>0.35</v>
      </c>
    </row>
    <row r="18855" spans="1:12" x14ac:dyDescent="0.35">
      <c r="A18855" s="1" t="s">
        <v>31701</v>
      </c>
      <c r="B18855" t="s">
        <v>31702</v>
      </c>
      <c r="C18855" t="s">
        <v>34</v>
      </c>
      <c r="D18855" t="s">
        <v>35</v>
      </c>
      <c r="E18855">
        <v>1</v>
      </c>
      <c r="F18855" s="2">
        <v>34.01</v>
      </c>
      <c r="G18855" s="3">
        <v>71</v>
      </c>
      <c r="H18855" s="3">
        <v>0.34010000000000001</v>
      </c>
      <c r="I18855" s="3">
        <v>1.5984699999999998</v>
      </c>
      <c r="J18855" s="3">
        <v>35.948569999999997</v>
      </c>
      <c r="K18855" s="3">
        <v>55.305492307692298</v>
      </c>
      <c r="L18855" s="4">
        <v>0.34999999999999992</v>
      </c>
    </row>
    <row r="18856" spans="1:12" x14ac:dyDescent="0.35">
      <c r="A18856" s="1" t="s">
        <v>31703</v>
      </c>
      <c r="B18856" t="s">
        <v>31704</v>
      </c>
      <c r="C18856" t="s">
        <v>34</v>
      </c>
      <c r="D18856" t="s">
        <v>35</v>
      </c>
      <c r="E18856">
        <v>1</v>
      </c>
      <c r="F18856" s="2">
        <v>12.4</v>
      </c>
      <c r="G18856" s="3">
        <v>26</v>
      </c>
      <c r="H18856" s="3">
        <v>0.12400000000000001</v>
      </c>
      <c r="I18856" s="3">
        <v>0.58279999999999998</v>
      </c>
      <c r="J18856" s="3">
        <v>13.106800000000002</v>
      </c>
      <c r="K18856" s="3">
        <v>20.164307692307695</v>
      </c>
      <c r="L18856" s="4">
        <v>0.35</v>
      </c>
    </row>
    <row r="18857" spans="1:12" x14ac:dyDescent="0.35">
      <c r="A18857" s="1" t="s">
        <v>31705</v>
      </c>
      <c r="B18857" t="s">
        <v>21938</v>
      </c>
      <c r="C18857" t="s">
        <v>34</v>
      </c>
      <c r="D18857" t="s">
        <v>35</v>
      </c>
      <c r="E18857">
        <v>1</v>
      </c>
      <c r="F18857" s="2">
        <v>79.260000000000005</v>
      </c>
      <c r="G18857" s="3">
        <v>164</v>
      </c>
      <c r="H18857" s="3">
        <v>0.79260000000000008</v>
      </c>
      <c r="I18857" s="3">
        <v>3.7252200000000002</v>
      </c>
      <c r="J18857" s="3">
        <v>83.777819999999991</v>
      </c>
      <c r="K18857" s="3">
        <v>128.88895384615384</v>
      </c>
      <c r="L18857" s="4">
        <v>0.35000000000000003</v>
      </c>
    </row>
    <row r="18858" spans="1:12" x14ac:dyDescent="0.35">
      <c r="A18858" s="1" t="s">
        <v>31706</v>
      </c>
      <c r="B18858" t="s">
        <v>31707</v>
      </c>
      <c r="C18858" t="s">
        <v>34</v>
      </c>
      <c r="D18858" t="s">
        <v>35</v>
      </c>
      <c r="E18858">
        <v>1</v>
      </c>
      <c r="F18858" s="2">
        <v>16.46</v>
      </c>
      <c r="G18858" s="3">
        <v>34</v>
      </c>
      <c r="H18858" s="3">
        <v>0.16460000000000002</v>
      </c>
      <c r="I18858" s="3">
        <v>0.77362000000000009</v>
      </c>
      <c r="J18858" s="3">
        <v>17.398220000000002</v>
      </c>
      <c r="K18858" s="3">
        <v>26.76649230769231</v>
      </c>
      <c r="L18858" s="4">
        <v>0.35</v>
      </c>
    </row>
    <row r="18859" spans="1:12" x14ac:dyDescent="0.35">
      <c r="A18859" s="1" t="s">
        <v>31708</v>
      </c>
      <c r="B18859" t="s">
        <v>31645</v>
      </c>
      <c r="C18859" t="s">
        <v>34</v>
      </c>
      <c r="D18859" t="s">
        <v>35</v>
      </c>
      <c r="E18859">
        <v>1</v>
      </c>
      <c r="F18859" s="2">
        <v>13.59</v>
      </c>
      <c r="G18859" s="3">
        <v>29</v>
      </c>
      <c r="H18859" s="3">
        <v>0.13589999999999999</v>
      </c>
      <c r="I18859" s="3">
        <v>0.63873000000000002</v>
      </c>
      <c r="J18859" s="3">
        <v>14.36463</v>
      </c>
      <c r="K18859" s="3">
        <v>22.099430769230768</v>
      </c>
      <c r="L18859" s="4">
        <v>0.35</v>
      </c>
    </row>
    <row r="18860" spans="1:12" x14ac:dyDescent="0.35">
      <c r="A18860" s="1" t="s">
        <v>31709</v>
      </c>
      <c r="B18860" t="s">
        <v>31710</v>
      </c>
      <c r="C18860" t="s">
        <v>34</v>
      </c>
      <c r="D18860" t="s">
        <v>35</v>
      </c>
      <c r="E18860">
        <v>1</v>
      </c>
      <c r="F18860" s="2">
        <v>3.9</v>
      </c>
      <c r="G18860" s="3">
        <v>9</v>
      </c>
      <c r="H18860" s="3">
        <v>3.9E-2</v>
      </c>
      <c r="I18860" s="3">
        <v>0.18329999999999999</v>
      </c>
      <c r="J18860" s="3">
        <v>4.1223000000000001</v>
      </c>
      <c r="K18860" s="3">
        <v>6.3419999999999996</v>
      </c>
      <c r="L18860" s="4">
        <v>0.35</v>
      </c>
    </row>
    <row r="18861" spans="1:12" x14ac:dyDescent="0.35">
      <c r="A18861" s="1" t="s">
        <v>31711</v>
      </c>
      <c r="B18861" t="s">
        <v>31712</v>
      </c>
      <c r="C18861" t="s">
        <v>34</v>
      </c>
      <c r="D18861" t="s">
        <v>35</v>
      </c>
      <c r="E18861">
        <v>1</v>
      </c>
      <c r="F18861" s="2">
        <v>22.11</v>
      </c>
      <c r="G18861" s="3">
        <v>46</v>
      </c>
      <c r="H18861" s="3">
        <v>0.22109999999999999</v>
      </c>
      <c r="I18861" s="3">
        <v>1.0391699999999999</v>
      </c>
      <c r="J18861" s="3">
        <v>23.370269999999998</v>
      </c>
      <c r="K18861" s="3">
        <v>35.954261538461537</v>
      </c>
      <c r="L18861" s="4">
        <v>0.35000000000000003</v>
      </c>
    </row>
    <row r="18862" spans="1:12" x14ac:dyDescent="0.35">
      <c r="A18862" s="1" t="s">
        <v>31713</v>
      </c>
      <c r="B18862" t="s">
        <v>31714</v>
      </c>
      <c r="C18862" t="s">
        <v>34</v>
      </c>
      <c r="D18862" t="s">
        <v>35</v>
      </c>
      <c r="E18862">
        <v>1</v>
      </c>
      <c r="F18862" s="2">
        <v>31.14</v>
      </c>
      <c r="G18862" s="3">
        <v>65</v>
      </c>
      <c r="H18862" s="3">
        <v>0.31140000000000001</v>
      </c>
      <c r="I18862" s="3">
        <v>1.4635800000000001</v>
      </c>
      <c r="J18862" s="3">
        <v>32.91498</v>
      </c>
      <c r="K18862" s="3">
        <v>50.638430769230766</v>
      </c>
      <c r="L18862" s="4">
        <v>0.35</v>
      </c>
    </row>
    <row r="18863" spans="1:12" x14ac:dyDescent="0.35">
      <c r="A18863" s="1" t="s">
        <v>31715</v>
      </c>
      <c r="B18863" t="s">
        <v>31716</v>
      </c>
      <c r="C18863" t="s">
        <v>34</v>
      </c>
      <c r="D18863" t="s">
        <v>35</v>
      </c>
      <c r="E18863">
        <v>1</v>
      </c>
      <c r="F18863" s="2">
        <v>20.63</v>
      </c>
      <c r="G18863" s="3">
        <v>43</v>
      </c>
      <c r="H18863" s="3">
        <v>0.20629999999999998</v>
      </c>
      <c r="I18863" s="3">
        <v>0.96960999999999997</v>
      </c>
      <c r="J18863" s="3">
        <v>21.805909999999997</v>
      </c>
      <c r="K18863" s="3">
        <v>33.547553846153839</v>
      </c>
      <c r="L18863" s="4">
        <v>0.34999999999999992</v>
      </c>
    </row>
    <row r="18864" spans="1:12" x14ac:dyDescent="0.35">
      <c r="A18864" s="1" t="s">
        <v>31717</v>
      </c>
      <c r="B18864" t="s">
        <v>31718</v>
      </c>
      <c r="C18864" t="s">
        <v>34</v>
      </c>
      <c r="D18864" t="s">
        <v>35</v>
      </c>
      <c r="E18864">
        <v>1</v>
      </c>
      <c r="F18864" s="2">
        <v>38.96</v>
      </c>
      <c r="G18864" s="3">
        <v>81</v>
      </c>
      <c r="H18864" s="3">
        <v>0.3896</v>
      </c>
      <c r="I18864" s="3">
        <v>1.8311200000000001</v>
      </c>
      <c r="J18864" s="3">
        <v>41.180720000000001</v>
      </c>
      <c r="K18864" s="3">
        <v>63.354953846153848</v>
      </c>
      <c r="L18864" s="4">
        <v>0.35</v>
      </c>
    </row>
    <row r="18865" spans="1:12" x14ac:dyDescent="0.35">
      <c r="A18865" s="1" t="s">
        <v>31719</v>
      </c>
      <c r="B18865" t="s">
        <v>31720</v>
      </c>
      <c r="C18865" t="s">
        <v>34</v>
      </c>
      <c r="D18865" t="s">
        <v>35</v>
      </c>
      <c r="E18865">
        <v>1</v>
      </c>
      <c r="F18865" s="2">
        <v>54.57</v>
      </c>
      <c r="G18865" s="3">
        <v>113</v>
      </c>
      <c r="H18865" s="3">
        <v>0.54569999999999996</v>
      </c>
      <c r="I18865" s="3">
        <v>2.5647899999999999</v>
      </c>
      <c r="J18865" s="3">
        <v>57.680489999999999</v>
      </c>
      <c r="K18865" s="3">
        <v>88.739215384615378</v>
      </c>
      <c r="L18865" s="4">
        <v>0.35</v>
      </c>
    </row>
    <row r="18866" spans="1:12" x14ac:dyDescent="0.35">
      <c r="A18866" s="1" t="s">
        <v>31721</v>
      </c>
      <c r="B18866" t="s">
        <v>31722</v>
      </c>
      <c r="C18866" t="s">
        <v>34</v>
      </c>
      <c r="D18866" t="s">
        <v>35</v>
      </c>
      <c r="E18866">
        <v>1</v>
      </c>
      <c r="F18866" s="2">
        <v>55.95</v>
      </c>
      <c r="G18866" s="3">
        <v>116</v>
      </c>
      <c r="H18866" s="3">
        <v>0.5595</v>
      </c>
      <c r="I18866" s="3">
        <v>2.6296500000000003</v>
      </c>
      <c r="J18866" s="3">
        <v>59.139150000000001</v>
      </c>
      <c r="K18866" s="3">
        <v>90.98330769230769</v>
      </c>
      <c r="L18866" s="4">
        <v>0.35</v>
      </c>
    </row>
    <row r="18867" spans="1:12" x14ac:dyDescent="0.35">
      <c r="A18867" s="1" t="s">
        <v>31723</v>
      </c>
      <c r="B18867" t="s">
        <v>31724</v>
      </c>
      <c r="C18867" t="s">
        <v>34</v>
      </c>
      <c r="D18867" t="s">
        <v>35</v>
      </c>
      <c r="E18867">
        <v>1</v>
      </c>
      <c r="F18867" s="2">
        <v>77.739999999999995</v>
      </c>
      <c r="G18867" s="3">
        <v>161</v>
      </c>
      <c r="H18867" s="3">
        <v>0.77739999999999998</v>
      </c>
      <c r="I18867" s="3">
        <v>3.6537799999999998</v>
      </c>
      <c r="J18867" s="3">
        <v>82.171179999999993</v>
      </c>
      <c r="K18867" s="3">
        <v>126.41719999999998</v>
      </c>
      <c r="L18867" s="4">
        <v>0.35</v>
      </c>
    </row>
    <row r="18868" spans="1:12" x14ac:dyDescent="0.35">
      <c r="A18868" s="1" t="s">
        <v>31725</v>
      </c>
      <c r="B18868" t="s">
        <v>31726</v>
      </c>
      <c r="C18868" t="s">
        <v>34</v>
      </c>
      <c r="D18868" t="s">
        <v>35</v>
      </c>
      <c r="E18868">
        <v>1</v>
      </c>
      <c r="F18868" s="2">
        <v>24.81</v>
      </c>
      <c r="G18868" s="3">
        <v>52</v>
      </c>
      <c r="H18868" s="3">
        <v>0.24809999999999999</v>
      </c>
      <c r="I18868" s="3">
        <v>1.1660699999999999</v>
      </c>
      <c r="J18868" s="3">
        <v>26.224170000000001</v>
      </c>
      <c r="K18868" s="3">
        <v>40.344876923076924</v>
      </c>
      <c r="L18868" s="4">
        <v>0.35</v>
      </c>
    </row>
    <row r="18869" spans="1:12" x14ac:dyDescent="0.35">
      <c r="A18869" s="1" t="s">
        <v>31727</v>
      </c>
      <c r="B18869" t="s">
        <v>31728</v>
      </c>
      <c r="C18869" t="s">
        <v>34</v>
      </c>
      <c r="D18869" t="s">
        <v>35</v>
      </c>
      <c r="E18869">
        <v>1</v>
      </c>
      <c r="F18869" s="2">
        <v>37.74</v>
      </c>
      <c r="G18869" s="3">
        <v>78</v>
      </c>
      <c r="H18869" s="3">
        <v>0.37740000000000001</v>
      </c>
      <c r="I18869" s="3">
        <v>1.7737800000000001</v>
      </c>
      <c r="J18869" s="3">
        <v>39.891180000000006</v>
      </c>
      <c r="K18869" s="3">
        <v>61.371046153846159</v>
      </c>
      <c r="L18869" s="4">
        <v>0.35</v>
      </c>
    </row>
    <row r="18870" spans="1:12" x14ac:dyDescent="0.35">
      <c r="A18870" s="1" t="s">
        <v>31729</v>
      </c>
      <c r="B18870" t="s">
        <v>31730</v>
      </c>
      <c r="C18870" t="s">
        <v>34</v>
      </c>
      <c r="D18870" t="s">
        <v>35</v>
      </c>
      <c r="E18870">
        <v>1</v>
      </c>
      <c r="F18870" s="2">
        <v>370.27</v>
      </c>
      <c r="G18870" s="3">
        <v>764</v>
      </c>
      <c r="H18870" s="3">
        <v>3.7027000000000001</v>
      </c>
      <c r="I18870" s="3">
        <v>17.40269</v>
      </c>
      <c r="J18870" s="3">
        <v>391.37538999999998</v>
      </c>
      <c r="K18870" s="3">
        <v>602.1159846153846</v>
      </c>
      <c r="L18870" s="4">
        <v>0.35000000000000003</v>
      </c>
    </row>
    <row r="18871" spans="1:12" x14ac:dyDescent="0.35">
      <c r="A18871" s="1" t="s">
        <v>31731</v>
      </c>
      <c r="B18871" t="s">
        <v>31732</v>
      </c>
      <c r="C18871" t="s">
        <v>34</v>
      </c>
      <c r="D18871" t="s">
        <v>35</v>
      </c>
      <c r="E18871">
        <v>1</v>
      </c>
      <c r="F18871" s="2">
        <v>5.86</v>
      </c>
      <c r="G18871" s="3">
        <v>13</v>
      </c>
      <c r="H18871" s="3">
        <v>5.8600000000000006E-2</v>
      </c>
      <c r="I18871" s="3">
        <v>0.27542</v>
      </c>
      <c r="J18871" s="3">
        <v>6.1940200000000001</v>
      </c>
      <c r="K18871" s="3">
        <v>9.5292615384615384</v>
      </c>
      <c r="L18871" s="4">
        <v>0.35</v>
      </c>
    </row>
    <row r="18872" spans="1:12" x14ac:dyDescent="0.35">
      <c r="A18872" s="1" t="s">
        <v>31733</v>
      </c>
      <c r="B18872" t="s">
        <v>31734</v>
      </c>
      <c r="C18872" t="s">
        <v>34</v>
      </c>
      <c r="D18872" t="s">
        <v>35</v>
      </c>
      <c r="E18872">
        <v>1</v>
      </c>
      <c r="F18872" s="2">
        <v>46.03</v>
      </c>
      <c r="G18872" s="3">
        <v>95</v>
      </c>
      <c r="H18872" s="3">
        <v>0.46030000000000004</v>
      </c>
      <c r="I18872" s="3">
        <v>2.1634100000000003</v>
      </c>
      <c r="J18872" s="3">
        <v>48.653709999999997</v>
      </c>
      <c r="K18872" s="3">
        <v>74.851861538461534</v>
      </c>
      <c r="L18872" s="4">
        <v>0.35000000000000003</v>
      </c>
    </row>
    <row r="18873" spans="1:12" x14ac:dyDescent="0.35">
      <c r="A18873" s="1" t="s">
        <v>31735</v>
      </c>
      <c r="B18873" t="s">
        <v>31736</v>
      </c>
      <c r="C18873" t="s">
        <v>34</v>
      </c>
      <c r="D18873" t="s">
        <v>35</v>
      </c>
      <c r="E18873">
        <v>1</v>
      </c>
      <c r="F18873" s="2">
        <v>82.56</v>
      </c>
      <c r="G18873" s="3">
        <v>171</v>
      </c>
      <c r="H18873" s="3">
        <v>0.8256</v>
      </c>
      <c r="I18873" s="3">
        <v>3.8803200000000002</v>
      </c>
      <c r="J18873" s="3">
        <v>87.265919999999994</v>
      </c>
      <c r="K18873" s="3">
        <v>134.25526153846153</v>
      </c>
      <c r="L18873" s="4">
        <v>0.35</v>
      </c>
    </row>
    <row r="18874" spans="1:12" x14ac:dyDescent="0.35">
      <c r="A18874" s="1" t="s">
        <v>31737</v>
      </c>
      <c r="B18874" t="s">
        <v>31738</v>
      </c>
      <c r="C18874" t="s">
        <v>34</v>
      </c>
      <c r="D18874" t="s">
        <v>35</v>
      </c>
      <c r="E18874">
        <v>1</v>
      </c>
      <c r="F18874" s="2">
        <v>50.83</v>
      </c>
      <c r="G18874" s="3">
        <v>105</v>
      </c>
      <c r="H18874" s="3">
        <v>0.50829999999999997</v>
      </c>
      <c r="I18874" s="3">
        <v>2.3890099999999999</v>
      </c>
      <c r="J18874" s="3">
        <v>53.727309999999996</v>
      </c>
      <c r="K18874" s="3">
        <v>82.657399999999996</v>
      </c>
      <c r="L18874" s="4">
        <v>0.35000000000000003</v>
      </c>
    </row>
    <row r="18875" spans="1:12" x14ac:dyDescent="0.35">
      <c r="A18875" s="1">
        <v>5602</v>
      </c>
      <c r="B18875" t="s">
        <v>31739</v>
      </c>
      <c r="C18875" t="s">
        <v>34</v>
      </c>
      <c r="D18875" t="s">
        <v>35</v>
      </c>
      <c r="E18875">
        <v>1</v>
      </c>
      <c r="F18875" s="2">
        <v>10.6</v>
      </c>
      <c r="G18875" s="3">
        <v>22</v>
      </c>
      <c r="H18875" s="3">
        <v>0.106</v>
      </c>
      <c r="I18875" s="3">
        <v>0.49819999999999998</v>
      </c>
      <c r="J18875" s="3">
        <v>11.2042</v>
      </c>
      <c r="K18875" s="3">
        <v>17.23723076923077</v>
      </c>
      <c r="L18875" s="4">
        <v>0.35000000000000003</v>
      </c>
    </row>
    <row r="18876" spans="1:12" x14ac:dyDescent="0.35">
      <c r="A18876" s="1" t="s">
        <v>31740</v>
      </c>
      <c r="B18876" t="s">
        <v>31741</v>
      </c>
      <c r="C18876" t="s">
        <v>34</v>
      </c>
      <c r="D18876" t="s">
        <v>35</v>
      </c>
      <c r="E18876">
        <v>1</v>
      </c>
      <c r="F18876" s="2">
        <v>49.62</v>
      </c>
      <c r="G18876" s="3">
        <v>103</v>
      </c>
      <c r="H18876" s="3">
        <v>0.49619999999999997</v>
      </c>
      <c r="I18876" s="3">
        <v>2.3321399999999999</v>
      </c>
      <c r="J18876" s="3">
        <v>52.448340000000002</v>
      </c>
      <c r="K18876" s="3">
        <v>80.689753846153849</v>
      </c>
      <c r="L18876" s="4">
        <v>0.35</v>
      </c>
    </row>
    <row r="18877" spans="1:12" x14ac:dyDescent="0.35">
      <c r="A18877" s="1" t="s">
        <v>31742</v>
      </c>
      <c r="B18877" t="s">
        <v>21938</v>
      </c>
      <c r="C18877" t="s">
        <v>34</v>
      </c>
      <c r="D18877" t="s">
        <v>35</v>
      </c>
      <c r="E18877">
        <v>1</v>
      </c>
      <c r="F18877" s="2">
        <v>79.260000000000005</v>
      </c>
      <c r="G18877" s="3">
        <v>164</v>
      </c>
      <c r="H18877" s="3">
        <v>0.79260000000000008</v>
      </c>
      <c r="I18877" s="3">
        <v>3.7252200000000002</v>
      </c>
      <c r="J18877" s="3">
        <v>83.777819999999991</v>
      </c>
      <c r="K18877" s="3">
        <v>128.88895384615384</v>
      </c>
      <c r="L18877" s="4">
        <v>0.35000000000000003</v>
      </c>
    </row>
    <row r="18878" spans="1:12" x14ac:dyDescent="0.35">
      <c r="A18878" s="1" t="s">
        <v>31743</v>
      </c>
      <c r="B18878" t="s">
        <v>31744</v>
      </c>
      <c r="C18878" t="s">
        <v>34</v>
      </c>
      <c r="D18878" t="s">
        <v>35</v>
      </c>
      <c r="E18878">
        <v>1</v>
      </c>
      <c r="F18878" s="2">
        <v>170.85</v>
      </c>
      <c r="G18878" s="3">
        <v>353</v>
      </c>
      <c r="H18878" s="3">
        <v>1.7084999999999999</v>
      </c>
      <c r="I18878" s="3">
        <v>8.0299499999999995</v>
      </c>
      <c r="J18878" s="3">
        <v>180.58844999999997</v>
      </c>
      <c r="K18878" s="3">
        <v>277.82838461538455</v>
      </c>
      <c r="L18878" s="4">
        <v>0.35</v>
      </c>
    </row>
    <row r="18879" spans="1:12" x14ac:dyDescent="0.35">
      <c r="A18879" s="1" t="s">
        <v>31745</v>
      </c>
      <c r="B18879" t="s">
        <v>31746</v>
      </c>
      <c r="C18879" t="s">
        <v>34</v>
      </c>
      <c r="D18879" t="s">
        <v>35</v>
      </c>
      <c r="E18879">
        <v>1</v>
      </c>
      <c r="F18879" s="2">
        <v>48.34</v>
      </c>
      <c r="G18879" s="3">
        <v>100</v>
      </c>
      <c r="H18879" s="3">
        <v>0.48340000000000005</v>
      </c>
      <c r="I18879" s="3">
        <v>2.2719800000000001</v>
      </c>
      <c r="J18879" s="3">
        <v>51.095380000000006</v>
      </c>
      <c r="K18879" s="3">
        <v>78.608276923076929</v>
      </c>
      <c r="L18879" s="4">
        <v>0.35</v>
      </c>
    </row>
    <row r="18880" spans="1:12" x14ac:dyDescent="0.35">
      <c r="A18880" s="1" t="s">
        <v>31747</v>
      </c>
      <c r="B18880" t="s">
        <v>31748</v>
      </c>
      <c r="C18880" t="s">
        <v>34</v>
      </c>
      <c r="D18880" t="s">
        <v>35</v>
      </c>
      <c r="E18880">
        <v>1</v>
      </c>
      <c r="F18880" s="2">
        <v>7.45</v>
      </c>
      <c r="G18880" s="3">
        <v>16</v>
      </c>
      <c r="H18880" s="3">
        <v>7.4499999999999997E-2</v>
      </c>
      <c r="I18880" s="3">
        <v>0.35015000000000002</v>
      </c>
      <c r="J18880" s="3">
        <v>7.8746499999999999</v>
      </c>
      <c r="K18880" s="3">
        <v>12.114846153846154</v>
      </c>
      <c r="L18880" s="4">
        <v>0.35</v>
      </c>
    </row>
    <row r="18881" spans="1:12" x14ac:dyDescent="0.35">
      <c r="A18881" s="1" t="s">
        <v>31749</v>
      </c>
      <c r="B18881" t="s">
        <v>31750</v>
      </c>
      <c r="C18881" t="s">
        <v>34</v>
      </c>
      <c r="D18881" t="s">
        <v>35</v>
      </c>
      <c r="E18881">
        <v>1</v>
      </c>
      <c r="F18881" s="2">
        <v>40.33</v>
      </c>
      <c r="G18881" s="3">
        <v>84</v>
      </c>
      <c r="H18881" s="3">
        <v>0.40329999999999999</v>
      </c>
      <c r="I18881" s="3">
        <v>1.89551</v>
      </c>
      <c r="J18881" s="3">
        <v>42.628810000000001</v>
      </c>
      <c r="K18881" s="3">
        <v>65.582784615384611</v>
      </c>
      <c r="L18881" s="4">
        <v>0.34999999999999992</v>
      </c>
    </row>
    <row r="18882" spans="1:12" x14ac:dyDescent="0.35">
      <c r="A18882" s="1" t="s">
        <v>31751</v>
      </c>
      <c r="B18882" t="s">
        <v>31752</v>
      </c>
      <c r="C18882" t="s">
        <v>34</v>
      </c>
      <c r="D18882" t="s">
        <v>35</v>
      </c>
      <c r="E18882">
        <v>1</v>
      </c>
      <c r="F18882" s="2">
        <v>45.31</v>
      </c>
      <c r="G18882" s="3">
        <v>94</v>
      </c>
      <c r="H18882" s="3">
        <v>0.45310000000000006</v>
      </c>
      <c r="I18882" s="3">
        <v>2.1295700000000002</v>
      </c>
      <c r="J18882" s="3">
        <v>47.892670000000003</v>
      </c>
      <c r="K18882" s="3">
        <v>73.681030769230773</v>
      </c>
      <c r="L18882" s="4">
        <v>0.35</v>
      </c>
    </row>
    <row r="18883" spans="1:12" x14ac:dyDescent="0.35">
      <c r="A18883" s="1" t="s">
        <v>31753</v>
      </c>
      <c r="B18883" t="s">
        <v>31754</v>
      </c>
      <c r="C18883" t="s">
        <v>34</v>
      </c>
      <c r="D18883" t="s">
        <v>35</v>
      </c>
      <c r="E18883">
        <v>1</v>
      </c>
      <c r="F18883" s="2">
        <v>55.36</v>
      </c>
      <c r="G18883" s="3">
        <v>115</v>
      </c>
      <c r="H18883" s="3">
        <v>0.55359999999999998</v>
      </c>
      <c r="I18883" s="3">
        <v>2.6019199999999998</v>
      </c>
      <c r="J18883" s="3">
        <v>58.515520000000002</v>
      </c>
      <c r="K18883" s="3">
        <v>90.023876923076926</v>
      </c>
      <c r="L18883" s="4">
        <v>0.35</v>
      </c>
    </row>
    <row r="18884" spans="1:12" x14ac:dyDescent="0.35">
      <c r="A18884" s="1" t="s">
        <v>31755</v>
      </c>
      <c r="B18884" t="s">
        <v>31756</v>
      </c>
      <c r="C18884" t="s">
        <v>34</v>
      </c>
      <c r="D18884" t="s">
        <v>35</v>
      </c>
      <c r="E18884">
        <v>1</v>
      </c>
      <c r="F18884" s="2">
        <v>43.38</v>
      </c>
      <c r="G18884" s="3">
        <v>90</v>
      </c>
      <c r="H18884" s="3">
        <v>0.43380000000000002</v>
      </c>
      <c r="I18884" s="3">
        <v>2.0388600000000001</v>
      </c>
      <c r="J18884" s="3">
        <v>45.85266</v>
      </c>
      <c r="K18884" s="3">
        <v>70.542553846153851</v>
      </c>
      <c r="L18884" s="4">
        <v>0.35000000000000003</v>
      </c>
    </row>
    <row r="18885" spans="1:12" x14ac:dyDescent="0.35">
      <c r="A18885" s="1" t="s">
        <v>31757</v>
      </c>
      <c r="B18885" t="s">
        <v>31758</v>
      </c>
      <c r="C18885" t="s">
        <v>34</v>
      </c>
      <c r="D18885" t="s">
        <v>35</v>
      </c>
      <c r="E18885">
        <v>1</v>
      </c>
      <c r="F18885" s="2">
        <v>72.61</v>
      </c>
      <c r="G18885" s="3">
        <v>150</v>
      </c>
      <c r="H18885" s="3">
        <v>0.72609999999999997</v>
      </c>
      <c r="I18885" s="3">
        <v>3.4126699999999999</v>
      </c>
      <c r="J18885" s="3">
        <v>76.748770000000007</v>
      </c>
      <c r="K18885" s="3">
        <v>118.07503076923078</v>
      </c>
      <c r="L18885" s="4">
        <v>0.35</v>
      </c>
    </row>
    <row r="18886" spans="1:12" x14ac:dyDescent="0.35">
      <c r="A18886" s="1" t="s">
        <v>31759</v>
      </c>
      <c r="B18886" t="s">
        <v>31760</v>
      </c>
      <c r="C18886" t="s">
        <v>34</v>
      </c>
      <c r="D18886" t="s">
        <v>35</v>
      </c>
      <c r="E18886">
        <v>1</v>
      </c>
      <c r="F18886" s="2">
        <v>101.99</v>
      </c>
      <c r="G18886" s="3">
        <v>211</v>
      </c>
      <c r="H18886" s="3">
        <v>1.0199</v>
      </c>
      <c r="I18886" s="3">
        <v>4.7935299999999996</v>
      </c>
      <c r="J18886" s="3">
        <v>107.80343000000001</v>
      </c>
      <c r="K18886" s="3">
        <v>165.85143076923077</v>
      </c>
      <c r="L18886" s="4">
        <v>0.35</v>
      </c>
    </row>
    <row r="18887" spans="1:12" x14ac:dyDescent="0.35">
      <c r="A18887" s="1" t="s">
        <v>31761</v>
      </c>
      <c r="B18887" t="s">
        <v>31762</v>
      </c>
      <c r="C18887" t="s">
        <v>34</v>
      </c>
      <c r="D18887" t="s">
        <v>35</v>
      </c>
      <c r="E18887">
        <v>1</v>
      </c>
      <c r="F18887" s="2">
        <v>18.29</v>
      </c>
      <c r="G18887" s="3">
        <v>38</v>
      </c>
      <c r="H18887" s="3">
        <v>0.18290000000000001</v>
      </c>
      <c r="I18887" s="3">
        <v>0.85963000000000001</v>
      </c>
      <c r="J18887" s="3">
        <v>19.332529999999998</v>
      </c>
      <c r="K18887" s="3">
        <v>29.742353846153843</v>
      </c>
      <c r="L18887" s="4">
        <v>0.35</v>
      </c>
    </row>
    <row r="18888" spans="1:12" x14ac:dyDescent="0.35">
      <c r="A18888" s="1" t="s">
        <v>31763</v>
      </c>
      <c r="B18888" t="s">
        <v>31764</v>
      </c>
      <c r="C18888" t="s">
        <v>34</v>
      </c>
      <c r="D18888" t="s">
        <v>35</v>
      </c>
      <c r="E18888">
        <v>1</v>
      </c>
      <c r="F18888" s="2">
        <v>22.79</v>
      </c>
      <c r="G18888" s="3">
        <v>47</v>
      </c>
      <c r="H18888" s="3">
        <v>0.22789999999999999</v>
      </c>
      <c r="I18888" s="3">
        <v>1.0711299999999999</v>
      </c>
      <c r="J18888" s="3">
        <v>24.089029999999998</v>
      </c>
      <c r="K18888" s="3">
        <v>37.060046153846152</v>
      </c>
      <c r="L18888" s="4">
        <v>0.35000000000000003</v>
      </c>
    </row>
    <row r="18889" spans="1:12" x14ac:dyDescent="0.35">
      <c r="A18889" s="1">
        <v>5622</v>
      </c>
      <c r="B18889" t="s">
        <v>31765</v>
      </c>
      <c r="C18889" t="s">
        <v>34</v>
      </c>
      <c r="D18889" t="s">
        <v>35</v>
      </c>
      <c r="E18889">
        <v>1</v>
      </c>
      <c r="F18889" s="2">
        <v>24.22</v>
      </c>
      <c r="G18889" s="3">
        <v>50</v>
      </c>
      <c r="H18889" s="3">
        <v>0.2422</v>
      </c>
      <c r="I18889" s="3">
        <v>1.1383399999999999</v>
      </c>
      <c r="J18889" s="3">
        <v>25.600539999999999</v>
      </c>
      <c r="K18889" s="3">
        <v>39.385446153846154</v>
      </c>
      <c r="L18889" s="4">
        <v>0.35000000000000003</v>
      </c>
    </row>
    <row r="18890" spans="1:12" x14ac:dyDescent="0.35">
      <c r="A18890" s="1" t="s">
        <v>31766</v>
      </c>
      <c r="B18890" t="s">
        <v>31767</v>
      </c>
      <c r="C18890" t="s">
        <v>34</v>
      </c>
      <c r="D18890" t="s">
        <v>35</v>
      </c>
      <c r="E18890">
        <v>1</v>
      </c>
      <c r="F18890" s="2">
        <v>21.92</v>
      </c>
      <c r="G18890" s="3">
        <v>46</v>
      </c>
      <c r="H18890" s="3">
        <v>0.21920000000000003</v>
      </c>
      <c r="I18890" s="3">
        <v>1.03024</v>
      </c>
      <c r="J18890" s="3">
        <v>23.169440000000002</v>
      </c>
      <c r="K18890" s="3">
        <v>35.645292307692308</v>
      </c>
      <c r="L18890" s="4">
        <v>0.35</v>
      </c>
    </row>
    <row r="18891" spans="1:12" x14ac:dyDescent="0.35">
      <c r="A18891" s="1" t="s">
        <v>31768</v>
      </c>
      <c r="B18891" t="s">
        <v>31769</v>
      </c>
      <c r="C18891" t="s">
        <v>34</v>
      </c>
      <c r="D18891" t="s">
        <v>35</v>
      </c>
      <c r="E18891">
        <v>1</v>
      </c>
      <c r="F18891" s="2">
        <v>40.67</v>
      </c>
      <c r="G18891" s="3">
        <v>84</v>
      </c>
      <c r="H18891" s="3">
        <v>0.40670000000000001</v>
      </c>
      <c r="I18891" s="3">
        <v>1.9114900000000001</v>
      </c>
      <c r="J18891" s="3">
        <v>42.988190000000003</v>
      </c>
      <c r="K18891" s="3">
        <v>66.135676923076929</v>
      </c>
      <c r="L18891" s="4">
        <v>0.35000000000000003</v>
      </c>
    </row>
    <row r="18892" spans="1:12" x14ac:dyDescent="0.35">
      <c r="A18892" s="1" t="s">
        <v>31770</v>
      </c>
      <c r="B18892" t="s">
        <v>31771</v>
      </c>
      <c r="C18892" t="s">
        <v>34</v>
      </c>
      <c r="D18892" t="s">
        <v>35</v>
      </c>
      <c r="E18892">
        <v>1</v>
      </c>
      <c r="F18892" s="2">
        <v>30.71</v>
      </c>
      <c r="G18892" s="3">
        <v>64</v>
      </c>
      <c r="H18892" s="3">
        <v>0.30710000000000004</v>
      </c>
      <c r="I18892" s="3">
        <v>1.44337</v>
      </c>
      <c r="J18892" s="3">
        <v>32.460470000000001</v>
      </c>
      <c r="K18892" s="3">
        <v>49.939184615384612</v>
      </c>
      <c r="L18892" s="4">
        <v>0.34999999999999992</v>
      </c>
    </row>
    <row r="18893" spans="1:12" x14ac:dyDescent="0.35">
      <c r="A18893" s="1" t="s">
        <v>31772</v>
      </c>
      <c r="B18893" t="s">
        <v>31773</v>
      </c>
      <c r="C18893" t="s">
        <v>34</v>
      </c>
      <c r="D18893" t="s">
        <v>35</v>
      </c>
      <c r="E18893">
        <v>1</v>
      </c>
      <c r="F18893" s="2">
        <v>37.21</v>
      </c>
      <c r="G18893" s="3">
        <v>77</v>
      </c>
      <c r="H18893" s="3">
        <v>0.37210000000000004</v>
      </c>
      <c r="I18893" s="3">
        <v>1.7488700000000001</v>
      </c>
      <c r="J18893" s="3">
        <v>39.330970000000008</v>
      </c>
      <c r="K18893" s="3">
        <v>60.509184615384626</v>
      </c>
      <c r="L18893" s="4">
        <v>0.35</v>
      </c>
    </row>
    <row r="18894" spans="1:12" x14ac:dyDescent="0.35">
      <c r="A18894" s="1" t="s">
        <v>31774</v>
      </c>
      <c r="B18894" t="s">
        <v>31775</v>
      </c>
      <c r="C18894" t="s">
        <v>34</v>
      </c>
      <c r="D18894" t="s">
        <v>35</v>
      </c>
      <c r="E18894">
        <v>1</v>
      </c>
      <c r="F18894" s="2">
        <v>55.5</v>
      </c>
      <c r="G18894" s="3">
        <v>115</v>
      </c>
      <c r="H18894" s="3">
        <v>0.55500000000000005</v>
      </c>
      <c r="I18894" s="3">
        <v>2.6084999999999998</v>
      </c>
      <c r="J18894" s="3">
        <v>58.663499999999999</v>
      </c>
      <c r="K18894" s="3">
        <v>90.251538461538459</v>
      </c>
      <c r="L18894" s="4">
        <v>0.35</v>
      </c>
    </row>
    <row r="18895" spans="1:12" x14ac:dyDescent="0.35">
      <c r="A18895" s="1" t="s">
        <v>31776</v>
      </c>
      <c r="B18895" t="s">
        <v>31777</v>
      </c>
      <c r="C18895" t="s">
        <v>34</v>
      </c>
      <c r="D18895" t="s">
        <v>35</v>
      </c>
      <c r="E18895">
        <v>1</v>
      </c>
      <c r="F18895" s="2">
        <v>45.13</v>
      </c>
      <c r="G18895" s="3">
        <v>94</v>
      </c>
      <c r="H18895" s="3">
        <v>0.45130000000000003</v>
      </c>
      <c r="I18895" s="3">
        <v>2.1211100000000003</v>
      </c>
      <c r="J18895" s="3">
        <v>47.702410000000008</v>
      </c>
      <c r="K18895" s="3">
        <v>73.388323076923086</v>
      </c>
      <c r="L18895" s="4">
        <v>0.35</v>
      </c>
    </row>
    <row r="18896" spans="1:12" x14ac:dyDescent="0.35">
      <c r="A18896" s="1" t="s">
        <v>31778</v>
      </c>
      <c r="B18896" t="s">
        <v>31779</v>
      </c>
      <c r="C18896" t="s">
        <v>34</v>
      </c>
      <c r="D18896" t="s">
        <v>35</v>
      </c>
      <c r="E18896">
        <v>1</v>
      </c>
      <c r="F18896" s="2">
        <v>33.799999999999997</v>
      </c>
      <c r="G18896" s="3">
        <v>70</v>
      </c>
      <c r="H18896" s="3">
        <v>0.33799999999999997</v>
      </c>
      <c r="I18896" s="3">
        <v>1.5885999999999998</v>
      </c>
      <c r="J18896" s="3">
        <v>35.726599999999998</v>
      </c>
      <c r="K18896" s="3">
        <v>54.963999999999992</v>
      </c>
      <c r="L18896" s="4">
        <v>0.34999999999999992</v>
      </c>
    </row>
    <row r="18897" spans="1:12" x14ac:dyDescent="0.35">
      <c r="A18897" s="1" t="s">
        <v>31780</v>
      </c>
      <c r="B18897" t="s">
        <v>31781</v>
      </c>
      <c r="C18897" t="s">
        <v>34</v>
      </c>
      <c r="D18897" t="s">
        <v>35</v>
      </c>
      <c r="E18897">
        <v>1</v>
      </c>
      <c r="F18897" s="2">
        <v>23.91</v>
      </c>
      <c r="G18897" s="3">
        <v>50</v>
      </c>
      <c r="H18897" s="3">
        <v>0.23910000000000001</v>
      </c>
      <c r="I18897" s="3">
        <v>1.1237699999999999</v>
      </c>
      <c r="J18897" s="3">
        <v>25.272870000000001</v>
      </c>
      <c r="K18897" s="3">
        <v>38.881338461538462</v>
      </c>
      <c r="L18897" s="4">
        <v>0.35</v>
      </c>
    </row>
    <row r="18898" spans="1:12" x14ac:dyDescent="0.35">
      <c r="A18898" s="1" t="s">
        <v>31782</v>
      </c>
      <c r="B18898" t="s">
        <v>31783</v>
      </c>
      <c r="C18898" t="s">
        <v>34</v>
      </c>
      <c r="D18898" t="s">
        <v>35</v>
      </c>
      <c r="E18898">
        <v>1</v>
      </c>
      <c r="F18898" s="2">
        <v>20.53</v>
      </c>
      <c r="G18898" s="3">
        <v>43</v>
      </c>
      <c r="H18898" s="3">
        <v>0.20530000000000001</v>
      </c>
      <c r="I18898" s="3">
        <v>0.96491000000000005</v>
      </c>
      <c r="J18898" s="3">
        <v>21.700210000000002</v>
      </c>
      <c r="K18898" s="3">
        <v>33.384938461538461</v>
      </c>
      <c r="L18898" s="4">
        <v>0.34999999999999992</v>
      </c>
    </row>
    <row r="18899" spans="1:12" x14ac:dyDescent="0.35">
      <c r="A18899" s="1" t="s">
        <v>31784</v>
      </c>
      <c r="B18899" t="s">
        <v>31785</v>
      </c>
      <c r="C18899" t="s">
        <v>34</v>
      </c>
      <c r="D18899" t="s">
        <v>35</v>
      </c>
      <c r="E18899">
        <v>1</v>
      </c>
      <c r="F18899" s="2">
        <v>11.96</v>
      </c>
      <c r="G18899" s="3">
        <v>25</v>
      </c>
      <c r="H18899" s="3">
        <v>0.11960000000000001</v>
      </c>
      <c r="I18899" s="3">
        <v>0.56212000000000006</v>
      </c>
      <c r="J18899" s="3">
        <v>12.641720000000001</v>
      </c>
      <c r="K18899" s="3">
        <v>19.448800000000002</v>
      </c>
      <c r="L18899" s="4">
        <v>0.35000000000000003</v>
      </c>
    </row>
    <row r="18900" spans="1:12" x14ac:dyDescent="0.35">
      <c r="A18900" s="1" t="s">
        <v>31786</v>
      </c>
      <c r="B18900" t="s">
        <v>31787</v>
      </c>
      <c r="C18900" t="s">
        <v>34</v>
      </c>
      <c r="D18900" t="s">
        <v>35</v>
      </c>
      <c r="E18900">
        <v>1</v>
      </c>
      <c r="F18900" s="2">
        <v>58.19</v>
      </c>
      <c r="G18900" s="3">
        <v>120</v>
      </c>
      <c r="H18900" s="3">
        <v>0.58189999999999997</v>
      </c>
      <c r="I18900" s="3">
        <v>2.7349299999999999</v>
      </c>
      <c r="J18900" s="3">
        <v>61.506829999999994</v>
      </c>
      <c r="K18900" s="3">
        <v>94.625892307692297</v>
      </c>
      <c r="L18900" s="4">
        <v>0.35</v>
      </c>
    </row>
    <row r="18901" spans="1:12" x14ac:dyDescent="0.35">
      <c r="A18901" s="1">
        <v>5621</v>
      </c>
      <c r="B18901" t="s">
        <v>31788</v>
      </c>
      <c r="C18901" t="s">
        <v>34</v>
      </c>
      <c r="D18901" t="s">
        <v>35</v>
      </c>
      <c r="E18901">
        <v>1</v>
      </c>
      <c r="F18901" s="2">
        <v>24</v>
      </c>
      <c r="G18901" s="3">
        <v>50</v>
      </c>
      <c r="H18901" s="3">
        <v>0.24</v>
      </c>
      <c r="I18901" s="3">
        <v>1.1280000000000001</v>
      </c>
      <c r="J18901" s="3">
        <v>25.367999999999999</v>
      </c>
      <c r="K18901" s="3">
        <v>39.027692307692305</v>
      </c>
      <c r="L18901" s="4">
        <v>0.35</v>
      </c>
    </row>
    <row r="18902" spans="1:12" x14ac:dyDescent="0.35">
      <c r="A18902" s="1" t="s">
        <v>31789</v>
      </c>
      <c r="B18902" t="s">
        <v>31790</v>
      </c>
      <c r="C18902" t="s">
        <v>34</v>
      </c>
      <c r="D18902" t="s">
        <v>35</v>
      </c>
      <c r="E18902">
        <v>1</v>
      </c>
      <c r="F18902" s="2">
        <v>68.95</v>
      </c>
      <c r="G18902" s="3">
        <v>143</v>
      </c>
      <c r="H18902" s="3">
        <v>0.6895</v>
      </c>
      <c r="I18902" s="3">
        <v>3.24065</v>
      </c>
      <c r="J18902" s="3">
        <v>72.88015</v>
      </c>
      <c r="K18902" s="3">
        <v>112.12330769230769</v>
      </c>
      <c r="L18902" s="4">
        <v>0.35</v>
      </c>
    </row>
    <row r="18903" spans="1:12" x14ac:dyDescent="0.35">
      <c r="A18903" s="1" t="s">
        <v>31791</v>
      </c>
      <c r="B18903" t="s">
        <v>31645</v>
      </c>
      <c r="C18903" t="s">
        <v>34</v>
      </c>
      <c r="D18903" t="s">
        <v>35</v>
      </c>
      <c r="E18903">
        <v>1</v>
      </c>
      <c r="F18903" s="2">
        <v>17.37</v>
      </c>
      <c r="G18903" s="3">
        <v>36</v>
      </c>
      <c r="H18903" s="3">
        <v>0.17370000000000002</v>
      </c>
      <c r="I18903" s="3">
        <v>0.81639000000000006</v>
      </c>
      <c r="J18903" s="3">
        <v>18.36009</v>
      </c>
      <c r="K18903" s="3">
        <v>28.246292307692308</v>
      </c>
      <c r="L18903" s="4">
        <v>0.35000000000000003</v>
      </c>
    </row>
    <row r="18904" spans="1:12" x14ac:dyDescent="0.35">
      <c r="A18904" s="1" t="s">
        <v>31792</v>
      </c>
      <c r="B18904" t="s">
        <v>31645</v>
      </c>
      <c r="C18904" t="s">
        <v>34</v>
      </c>
      <c r="D18904" t="s">
        <v>35</v>
      </c>
      <c r="E18904">
        <v>1</v>
      </c>
      <c r="F18904" s="2">
        <v>26.96</v>
      </c>
      <c r="G18904" s="3">
        <v>56</v>
      </c>
      <c r="H18904" s="3">
        <v>0.26960000000000001</v>
      </c>
      <c r="I18904" s="3">
        <v>1.26712</v>
      </c>
      <c r="J18904" s="3">
        <v>28.49672</v>
      </c>
      <c r="K18904" s="3">
        <v>43.841107692307688</v>
      </c>
      <c r="L18904" s="4">
        <v>0.34999999999999992</v>
      </c>
    </row>
    <row r="18905" spans="1:12" x14ac:dyDescent="0.35">
      <c r="A18905" s="1" t="s">
        <v>31793</v>
      </c>
      <c r="B18905" t="s">
        <v>31794</v>
      </c>
      <c r="C18905" t="s">
        <v>34</v>
      </c>
      <c r="D18905" t="s">
        <v>35</v>
      </c>
      <c r="E18905">
        <v>1</v>
      </c>
      <c r="F18905" s="2">
        <v>30.49</v>
      </c>
      <c r="G18905" s="3">
        <v>63</v>
      </c>
      <c r="H18905" s="3">
        <v>0.3049</v>
      </c>
      <c r="I18905" s="3">
        <v>1.43303</v>
      </c>
      <c r="J18905" s="3">
        <v>32.227930000000001</v>
      </c>
      <c r="K18905" s="3">
        <v>49.581430769230771</v>
      </c>
      <c r="L18905" s="4">
        <v>0.35000000000000003</v>
      </c>
    </row>
    <row r="18906" spans="1:12" x14ac:dyDescent="0.35">
      <c r="A18906" s="1" t="s">
        <v>31795</v>
      </c>
      <c r="B18906" t="s">
        <v>31796</v>
      </c>
      <c r="C18906" t="s">
        <v>34</v>
      </c>
      <c r="D18906" t="s">
        <v>35</v>
      </c>
      <c r="E18906">
        <v>1</v>
      </c>
      <c r="F18906" s="2">
        <v>181.74</v>
      </c>
      <c r="G18906" s="3">
        <v>375</v>
      </c>
      <c r="H18906" s="3">
        <v>1.8174000000000001</v>
      </c>
      <c r="I18906" s="3">
        <v>8.541780000000001</v>
      </c>
      <c r="J18906" s="3">
        <v>192.09917999999999</v>
      </c>
      <c r="K18906" s="3">
        <v>295.53719999999998</v>
      </c>
      <c r="L18906" s="4">
        <v>0.35</v>
      </c>
    </row>
    <row r="18907" spans="1:12" x14ac:dyDescent="0.35">
      <c r="A18907" s="1">
        <v>5623</v>
      </c>
      <c r="B18907" t="s">
        <v>31797</v>
      </c>
      <c r="C18907" t="s">
        <v>34</v>
      </c>
      <c r="D18907" t="s">
        <v>35</v>
      </c>
      <c r="E18907">
        <v>1</v>
      </c>
      <c r="F18907" s="2">
        <v>24.22</v>
      </c>
      <c r="G18907" s="3">
        <v>50</v>
      </c>
      <c r="H18907" s="3">
        <v>0.2422</v>
      </c>
      <c r="I18907" s="3">
        <v>1.1383399999999999</v>
      </c>
      <c r="J18907" s="3">
        <v>25.600539999999999</v>
      </c>
      <c r="K18907" s="3">
        <v>39.385446153846154</v>
      </c>
      <c r="L18907" s="4">
        <v>0.35000000000000003</v>
      </c>
    </row>
    <row r="18908" spans="1:12" x14ac:dyDescent="0.35">
      <c r="A18908" s="1" t="s">
        <v>31798</v>
      </c>
      <c r="B18908" t="s">
        <v>31799</v>
      </c>
      <c r="C18908" t="s">
        <v>34</v>
      </c>
      <c r="D18908" t="s">
        <v>35</v>
      </c>
      <c r="E18908">
        <v>1</v>
      </c>
      <c r="F18908" s="2">
        <v>23</v>
      </c>
      <c r="G18908" s="3">
        <v>48</v>
      </c>
      <c r="H18908" s="3">
        <v>0.23</v>
      </c>
      <c r="I18908" s="3">
        <v>1.081</v>
      </c>
      <c r="J18908" s="3">
        <v>24.311</v>
      </c>
      <c r="K18908" s="3">
        <v>37.401538461538458</v>
      </c>
      <c r="L18908" s="4">
        <v>0.34999999999999992</v>
      </c>
    </row>
    <row r="18909" spans="1:12" x14ac:dyDescent="0.35">
      <c r="A18909" s="1" t="s">
        <v>31800</v>
      </c>
      <c r="B18909" t="s">
        <v>31801</v>
      </c>
      <c r="C18909" t="s">
        <v>34</v>
      </c>
      <c r="D18909" t="s">
        <v>35</v>
      </c>
      <c r="E18909">
        <v>1</v>
      </c>
      <c r="F18909" s="2">
        <v>12.89</v>
      </c>
      <c r="G18909" s="3">
        <v>27</v>
      </c>
      <c r="H18909" s="3">
        <v>0.12890000000000001</v>
      </c>
      <c r="I18909" s="3">
        <v>0.60582999999999998</v>
      </c>
      <c r="J18909" s="3">
        <v>13.62473</v>
      </c>
      <c r="K18909" s="3">
        <v>20.961123076923077</v>
      </c>
      <c r="L18909" s="4">
        <v>0.35000000000000003</v>
      </c>
    </row>
    <row r="18910" spans="1:12" x14ac:dyDescent="0.35">
      <c r="A18910" s="1" t="s">
        <v>31802</v>
      </c>
      <c r="B18910" t="s">
        <v>31803</v>
      </c>
      <c r="C18910" t="s">
        <v>34</v>
      </c>
      <c r="D18910" t="s">
        <v>35</v>
      </c>
      <c r="E18910">
        <v>1</v>
      </c>
      <c r="F18910" s="2">
        <v>145.29</v>
      </c>
      <c r="G18910" s="3">
        <v>300</v>
      </c>
      <c r="H18910" s="3">
        <v>1.4528999999999999</v>
      </c>
      <c r="I18910" s="3">
        <v>6.8286299999999995</v>
      </c>
      <c r="J18910" s="3">
        <v>153.57153</v>
      </c>
      <c r="K18910" s="3">
        <v>236.26389230769229</v>
      </c>
      <c r="L18910" s="4">
        <v>0.35</v>
      </c>
    </row>
    <row r="18911" spans="1:12" x14ac:dyDescent="0.35">
      <c r="A18911" s="1" t="s">
        <v>31804</v>
      </c>
      <c r="B18911" t="s">
        <v>31805</v>
      </c>
      <c r="C18911" t="s">
        <v>34</v>
      </c>
      <c r="D18911" t="s">
        <v>35</v>
      </c>
      <c r="E18911">
        <v>1</v>
      </c>
      <c r="F18911" s="2">
        <v>25.93</v>
      </c>
      <c r="G18911" s="3">
        <v>54</v>
      </c>
      <c r="H18911" s="3">
        <v>0.25929999999999997</v>
      </c>
      <c r="I18911" s="3">
        <v>1.21871</v>
      </c>
      <c r="J18911" s="3">
        <v>27.408010000000001</v>
      </c>
      <c r="K18911" s="3">
        <v>42.166169230769228</v>
      </c>
      <c r="L18911" s="4">
        <v>0.34999999999999992</v>
      </c>
    </row>
    <row r="18912" spans="1:12" x14ac:dyDescent="0.35">
      <c r="A18912" s="1" t="s">
        <v>31806</v>
      </c>
      <c r="B18912" t="s">
        <v>31807</v>
      </c>
      <c r="C18912" t="s">
        <v>34</v>
      </c>
      <c r="D18912" t="s">
        <v>35</v>
      </c>
      <c r="E18912">
        <v>1</v>
      </c>
      <c r="F18912" s="2">
        <v>119.97</v>
      </c>
      <c r="G18912" s="3">
        <v>248</v>
      </c>
      <c r="H18912" s="3">
        <v>1.1997</v>
      </c>
      <c r="I18912" s="3">
        <v>5.6385899999999998</v>
      </c>
      <c r="J18912" s="3">
        <v>126.80829</v>
      </c>
      <c r="K18912" s="3">
        <v>195.08967692307692</v>
      </c>
      <c r="L18912" s="4">
        <v>0.35</v>
      </c>
    </row>
    <row r="18913" spans="1:12" x14ac:dyDescent="0.35">
      <c r="A18913" s="1">
        <v>5624</v>
      </c>
      <c r="B18913" t="s">
        <v>31808</v>
      </c>
      <c r="C18913" t="s">
        <v>34</v>
      </c>
      <c r="D18913" t="s">
        <v>35</v>
      </c>
      <c r="E18913">
        <v>1</v>
      </c>
      <c r="F18913" s="2">
        <v>24.22</v>
      </c>
      <c r="G18913" s="3">
        <v>50</v>
      </c>
      <c r="H18913" s="3">
        <v>0.2422</v>
      </c>
      <c r="I18913" s="3">
        <v>1.1383399999999999</v>
      </c>
      <c r="J18913" s="3">
        <v>25.600539999999999</v>
      </c>
      <c r="K18913" s="3">
        <v>39.385446153846154</v>
      </c>
      <c r="L18913" s="4">
        <v>0.35000000000000003</v>
      </c>
    </row>
    <row r="18914" spans="1:12" x14ac:dyDescent="0.35">
      <c r="A18914" s="1" t="s">
        <v>31809</v>
      </c>
      <c r="B18914" t="s">
        <v>31771</v>
      </c>
      <c r="C18914" t="s">
        <v>34</v>
      </c>
      <c r="D18914" t="s">
        <v>35</v>
      </c>
      <c r="E18914">
        <v>1</v>
      </c>
      <c r="F18914" s="2">
        <v>18.28</v>
      </c>
      <c r="G18914" s="3">
        <v>38</v>
      </c>
      <c r="H18914" s="3">
        <v>0.18280000000000002</v>
      </c>
      <c r="I18914" s="3">
        <v>0.85916000000000003</v>
      </c>
      <c r="J18914" s="3">
        <v>19.321960000000001</v>
      </c>
      <c r="K18914" s="3">
        <v>29.726092307692308</v>
      </c>
      <c r="L18914" s="4">
        <v>0.35</v>
      </c>
    </row>
    <row r="18915" spans="1:12" hidden="1" x14ac:dyDescent="0.35">
      <c r="A18915" s="1">
        <v>2151</v>
      </c>
      <c r="B18915" t="s">
        <v>31810</v>
      </c>
      <c r="C18915" t="s">
        <v>46</v>
      </c>
      <c r="D18915" t="s">
        <v>47</v>
      </c>
      <c r="E18915">
        <v>1</v>
      </c>
      <c r="F18915" s="2">
        <v>47.38</v>
      </c>
      <c r="G18915" s="3">
        <v>98</v>
      </c>
      <c r="H18915" s="3">
        <v>0.47380000000000005</v>
      </c>
      <c r="I18915" s="3">
        <v>2.2268600000000003</v>
      </c>
      <c r="J18915" s="3">
        <v>50.080660000000002</v>
      </c>
      <c r="K18915" s="3">
        <v>77.047169230769228</v>
      </c>
      <c r="L18915" s="4">
        <v>0.35</v>
      </c>
    </row>
    <row r="18916" spans="1:12" x14ac:dyDescent="0.35">
      <c r="A18916" s="1" t="s">
        <v>31811</v>
      </c>
      <c r="B18916" t="s">
        <v>31645</v>
      </c>
      <c r="C18916" t="s">
        <v>34</v>
      </c>
      <c r="D18916" t="s">
        <v>35</v>
      </c>
      <c r="E18916">
        <v>1</v>
      </c>
      <c r="F18916" s="2">
        <v>13.08</v>
      </c>
      <c r="G18916" s="3">
        <v>27</v>
      </c>
      <c r="H18916" s="3">
        <v>0.1308</v>
      </c>
      <c r="I18916" s="3">
        <v>0.61475999999999997</v>
      </c>
      <c r="J18916" s="3">
        <v>13.825560000000001</v>
      </c>
      <c r="K18916" s="3">
        <v>21.270092307692309</v>
      </c>
      <c r="L18916" s="4">
        <v>0.35</v>
      </c>
    </row>
    <row r="18917" spans="1:12" x14ac:dyDescent="0.35">
      <c r="A18917" s="1" t="s">
        <v>31812</v>
      </c>
      <c r="B18917" t="s">
        <v>31813</v>
      </c>
      <c r="C18917" t="s">
        <v>34</v>
      </c>
      <c r="D18917" t="s">
        <v>35</v>
      </c>
      <c r="E18917">
        <v>1</v>
      </c>
      <c r="F18917" s="2">
        <v>12.4</v>
      </c>
      <c r="G18917" s="3">
        <v>26</v>
      </c>
      <c r="H18917" s="3">
        <v>0.12400000000000001</v>
      </c>
      <c r="I18917" s="3">
        <v>0.58279999999999998</v>
      </c>
      <c r="J18917" s="3">
        <v>13.106800000000002</v>
      </c>
      <c r="K18917" s="3">
        <v>20.164307692307695</v>
      </c>
      <c r="L18917" s="4">
        <v>0.35</v>
      </c>
    </row>
    <row r="18918" spans="1:12" x14ac:dyDescent="0.35">
      <c r="A18918" s="1" t="s">
        <v>31814</v>
      </c>
      <c r="B18918" t="s">
        <v>16551</v>
      </c>
      <c r="C18918" t="s">
        <v>34</v>
      </c>
      <c r="D18918" t="s">
        <v>35</v>
      </c>
      <c r="E18918">
        <v>1</v>
      </c>
      <c r="F18918" s="2">
        <v>21.2</v>
      </c>
      <c r="G18918" s="3">
        <v>44</v>
      </c>
      <c r="H18918" s="3">
        <v>0.21199999999999999</v>
      </c>
      <c r="I18918" s="3">
        <v>0.99639999999999995</v>
      </c>
      <c r="J18918" s="3">
        <v>22.4084</v>
      </c>
      <c r="K18918" s="3">
        <v>34.47446153846154</v>
      </c>
      <c r="L18918" s="4">
        <v>0.35000000000000003</v>
      </c>
    </row>
    <row r="18919" spans="1:12" x14ac:dyDescent="0.35">
      <c r="A18919" s="1" t="s">
        <v>31815</v>
      </c>
      <c r="B18919" t="s">
        <v>31654</v>
      </c>
      <c r="C18919" t="s">
        <v>34</v>
      </c>
      <c r="D18919" t="s">
        <v>35</v>
      </c>
      <c r="E18919">
        <v>1</v>
      </c>
      <c r="F18919" s="2">
        <v>63.51</v>
      </c>
      <c r="G18919" s="3">
        <v>131</v>
      </c>
      <c r="H18919" s="3">
        <v>0.6351</v>
      </c>
      <c r="I18919" s="3">
        <v>2.9849700000000001</v>
      </c>
      <c r="J18919" s="3">
        <v>67.130070000000003</v>
      </c>
      <c r="K18919" s="3">
        <v>103.27703076923078</v>
      </c>
      <c r="L18919" s="4">
        <v>0.35000000000000003</v>
      </c>
    </row>
    <row r="18920" spans="1:12" x14ac:dyDescent="0.35">
      <c r="A18920" s="1" t="s">
        <v>31816</v>
      </c>
      <c r="B18920" t="s">
        <v>31817</v>
      </c>
      <c r="C18920" t="s">
        <v>34</v>
      </c>
      <c r="D18920" t="s">
        <v>35</v>
      </c>
      <c r="E18920">
        <v>1</v>
      </c>
      <c r="F18920" s="2">
        <v>81.239999999999995</v>
      </c>
      <c r="G18920" s="3">
        <v>168</v>
      </c>
      <c r="H18920" s="3">
        <v>0.81240000000000001</v>
      </c>
      <c r="I18920" s="3">
        <v>3.8182799999999997</v>
      </c>
      <c r="J18920" s="3">
        <v>85.870679999999993</v>
      </c>
      <c r="K18920" s="3">
        <v>132.10873846153845</v>
      </c>
      <c r="L18920" s="4">
        <v>0.35</v>
      </c>
    </row>
    <row r="18921" spans="1:12" x14ac:dyDescent="0.35">
      <c r="A18921" s="1" t="s">
        <v>31818</v>
      </c>
      <c r="B18921" t="s">
        <v>31819</v>
      </c>
      <c r="C18921" t="s">
        <v>34</v>
      </c>
      <c r="D18921" t="s">
        <v>35</v>
      </c>
      <c r="E18921">
        <v>1</v>
      </c>
      <c r="F18921" s="2">
        <v>31.15</v>
      </c>
      <c r="G18921" s="3">
        <v>65</v>
      </c>
      <c r="H18921" s="3">
        <v>0.3115</v>
      </c>
      <c r="I18921" s="3">
        <v>1.4640499999999999</v>
      </c>
      <c r="J18921" s="3">
        <v>32.925549999999994</v>
      </c>
      <c r="K18921" s="3">
        <v>50.654692307692294</v>
      </c>
      <c r="L18921" s="4">
        <v>0.34999999999999992</v>
      </c>
    </row>
    <row r="18922" spans="1:12" x14ac:dyDescent="0.35">
      <c r="A18922" s="1" t="s">
        <v>31820</v>
      </c>
      <c r="B18922" t="s">
        <v>31821</v>
      </c>
      <c r="C18922" t="s">
        <v>34</v>
      </c>
      <c r="D18922" t="s">
        <v>35</v>
      </c>
      <c r="E18922">
        <v>1</v>
      </c>
      <c r="F18922" s="2">
        <v>39.69</v>
      </c>
      <c r="G18922" s="3">
        <v>82</v>
      </c>
      <c r="H18922" s="3">
        <v>0.39689999999999998</v>
      </c>
      <c r="I18922" s="3">
        <v>1.8654299999999999</v>
      </c>
      <c r="J18922" s="3">
        <v>41.952330000000003</v>
      </c>
      <c r="K18922" s="3">
        <v>64.542046153846158</v>
      </c>
      <c r="L18922" s="4">
        <v>0.35</v>
      </c>
    </row>
    <row r="18923" spans="1:12" x14ac:dyDescent="0.35">
      <c r="A18923" s="1" t="s">
        <v>31822</v>
      </c>
      <c r="B18923" t="s">
        <v>31823</v>
      </c>
      <c r="C18923" t="s">
        <v>34</v>
      </c>
      <c r="D18923" t="s">
        <v>35</v>
      </c>
      <c r="E18923">
        <v>1</v>
      </c>
      <c r="F18923" s="2">
        <v>10.55</v>
      </c>
      <c r="G18923" s="3">
        <v>22</v>
      </c>
      <c r="H18923" s="3">
        <v>0.10550000000000001</v>
      </c>
      <c r="I18923" s="3">
        <v>0.49585000000000001</v>
      </c>
      <c r="J18923" s="3">
        <v>11.151350000000001</v>
      </c>
      <c r="K18923" s="3">
        <v>17.155923076923077</v>
      </c>
      <c r="L18923" s="4">
        <v>0.35</v>
      </c>
    </row>
    <row r="18924" spans="1:12" x14ac:dyDescent="0.35">
      <c r="A18924" s="1" t="s">
        <v>31824</v>
      </c>
      <c r="B18924" t="s">
        <v>31825</v>
      </c>
      <c r="C18924" t="s">
        <v>34</v>
      </c>
      <c r="D18924" t="s">
        <v>35</v>
      </c>
      <c r="E18924">
        <v>1</v>
      </c>
      <c r="F18924" s="2">
        <v>5.93</v>
      </c>
      <c r="G18924" s="3">
        <v>13</v>
      </c>
      <c r="H18924" s="3">
        <v>5.9299999999999999E-2</v>
      </c>
      <c r="I18924" s="3">
        <v>0.27871000000000001</v>
      </c>
      <c r="J18924" s="3">
        <v>6.2680100000000003</v>
      </c>
      <c r="K18924" s="3">
        <v>9.6430923076923083</v>
      </c>
      <c r="L18924" s="4">
        <v>0.35000000000000003</v>
      </c>
    </row>
    <row r="18925" spans="1:12" x14ac:dyDescent="0.35">
      <c r="A18925" s="1" t="s">
        <v>31826</v>
      </c>
      <c r="B18925" t="s">
        <v>31827</v>
      </c>
      <c r="C18925" t="s">
        <v>34</v>
      </c>
      <c r="D18925" t="s">
        <v>35</v>
      </c>
      <c r="E18925">
        <v>1</v>
      </c>
      <c r="F18925" s="2">
        <v>23.52</v>
      </c>
      <c r="G18925" s="3">
        <v>49</v>
      </c>
      <c r="H18925" s="3">
        <v>0.23519999999999999</v>
      </c>
      <c r="I18925" s="3">
        <v>1.10544</v>
      </c>
      <c r="J18925" s="3">
        <v>24.86064</v>
      </c>
      <c r="K18925" s="3">
        <v>38.247138461538462</v>
      </c>
      <c r="L18925" s="4">
        <v>0.35000000000000003</v>
      </c>
    </row>
    <row r="18926" spans="1:12" x14ac:dyDescent="0.35">
      <c r="A18926" s="1" t="s">
        <v>31828</v>
      </c>
      <c r="B18926" t="s">
        <v>31829</v>
      </c>
      <c r="C18926" t="s">
        <v>34</v>
      </c>
      <c r="D18926" t="s">
        <v>35</v>
      </c>
      <c r="E18926">
        <v>1</v>
      </c>
      <c r="F18926" s="2">
        <v>264.45</v>
      </c>
      <c r="G18926" s="3">
        <v>431</v>
      </c>
      <c r="H18926" s="3">
        <v>2.6444999999999999</v>
      </c>
      <c r="I18926" s="3">
        <v>12.42915</v>
      </c>
      <c r="J18926" s="3">
        <v>279.52364999999998</v>
      </c>
      <c r="K18926" s="3">
        <v>430.03638461538458</v>
      </c>
      <c r="L18926" s="4">
        <v>0.35</v>
      </c>
    </row>
    <row r="18927" spans="1:12" x14ac:dyDescent="0.35">
      <c r="A18927" s="1" t="s">
        <v>31830</v>
      </c>
      <c r="B18927" t="s">
        <v>31831</v>
      </c>
      <c r="C18927" t="s">
        <v>34</v>
      </c>
      <c r="D18927" t="s">
        <v>35</v>
      </c>
      <c r="E18927">
        <v>1</v>
      </c>
      <c r="F18927" s="2">
        <v>102.39</v>
      </c>
      <c r="G18927" s="3">
        <v>212</v>
      </c>
      <c r="H18927" s="3">
        <v>1.0239</v>
      </c>
      <c r="I18927" s="3">
        <v>4.8123300000000002</v>
      </c>
      <c r="J18927" s="3">
        <v>108.22623</v>
      </c>
      <c r="K18927" s="3">
        <v>166.50189230769232</v>
      </c>
      <c r="L18927" s="4">
        <v>0.35000000000000003</v>
      </c>
    </row>
    <row r="18928" spans="1:12" x14ac:dyDescent="0.35">
      <c r="A18928" s="1" t="s">
        <v>31832</v>
      </c>
      <c r="B18928" t="s">
        <v>31833</v>
      </c>
      <c r="C18928" t="s">
        <v>34</v>
      </c>
      <c r="D18928" t="s">
        <v>35</v>
      </c>
      <c r="E18928">
        <v>1</v>
      </c>
      <c r="F18928" s="2">
        <v>50.83</v>
      </c>
      <c r="G18928" s="3">
        <v>105</v>
      </c>
      <c r="H18928" s="3">
        <v>0.50829999999999997</v>
      </c>
      <c r="I18928" s="3">
        <v>2.3890099999999999</v>
      </c>
      <c r="J18928" s="3">
        <v>53.727309999999996</v>
      </c>
      <c r="K18928" s="3">
        <v>82.657399999999996</v>
      </c>
      <c r="L18928" s="4">
        <v>0.35000000000000003</v>
      </c>
    </row>
    <row r="18929" spans="1:12" x14ac:dyDescent="0.35">
      <c r="A18929" s="1" t="s">
        <v>31834</v>
      </c>
      <c r="B18929" t="s">
        <v>31835</v>
      </c>
      <c r="C18929" t="s">
        <v>34</v>
      </c>
      <c r="D18929" t="s">
        <v>35</v>
      </c>
      <c r="E18929">
        <v>1</v>
      </c>
      <c r="F18929" s="2">
        <v>24.81</v>
      </c>
      <c r="G18929" s="3">
        <v>52</v>
      </c>
      <c r="H18929" s="3">
        <v>0.24809999999999999</v>
      </c>
      <c r="I18929" s="3">
        <v>1.1660699999999999</v>
      </c>
      <c r="J18929" s="3">
        <v>26.224170000000001</v>
      </c>
      <c r="K18929" s="3">
        <v>40.344876923076924</v>
      </c>
      <c r="L18929" s="4">
        <v>0.35</v>
      </c>
    </row>
    <row r="18930" spans="1:12" x14ac:dyDescent="0.35">
      <c r="A18930" s="1" t="s">
        <v>31836</v>
      </c>
      <c r="B18930" t="s">
        <v>31837</v>
      </c>
      <c r="C18930" t="s">
        <v>34</v>
      </c>
      <c r="D18930" t="s">
        <v>35</v>
      </c>
      <c r="E18930">
        <v>1</v>
      </c>
      <c r="F18930" s="2">
        <v>93.82</v>
      </c>
      <c r="G18930" s="3">
        <v>194</v>
      </c>
      <c r="H18930" s="3">
        <v>0.93819999999999992</v>
      </c>
      <c r="I18930" s="3">
        <v>4.4095399999999998</v>
      </c>
      <c r="J18930" s="3">
        <v>99.167739999999981</v>
      </c>
      <c r="K18930" s="3">
        <v>152.56575384615383</v>
      </c>
      <c r="L18930" s="4">
        <v>0.35000000000000003</v>
      </c>
    </row>
    <row r="18931" spans="1:12" x14ac:dyDescent="0.35">
      <c r="A18931" s="1" t="s">
        <v>31838</v>
      </c>
      <c r="B18931" t="s">
        <v>31839</v>
      </c>
      <c r="C18931" t="s">
        <v>34</v>
      </c>
      <c r="D18931" t="s">
        <v>35</v>
      </c>
      <c r="E18931">
        <v>1</v>
      </c>
      <c r="F18931" s="2">
        <v>61.42</v>
      </c>
      <c r="G18931" s="3">
        <v>127</v>
      </c>
      <c r="H18931" s="3">
        <v>0.61420000000000008</v>
      </c>
      <c r="I18931" s="3">
        <v>2.8867400000000001</v>
      </c>
      <c r="J18931" s="3">
        <v>64.920940000000002</v>
      </c>
      <c r="K18931" s="3">
        <v>99.878369230769223</v>
      </c>
      <c r="L18931" s="4">
        <v>0.34999999999999992</v>
      </c>
    </row>
    <row r="18932" spans="1:12" x14ac:dyDescent="0.35">
      <c r="A18932" s="1" t="s">
        <v>31840</v>
      </c>
      <c r="B18932" t="s">
        <v>31841</v>
      </c>
      <c r="C18932" t="s">
        <v>1467</v>
      </c>
      <c r="D18932" t="s">
        <v>1468</v>
      </c>
      <c r="E18932">
        <v>1</v>
      </c>
      <c r="F18932" s="2">
        <v>20.54</v>
      </c>
      <c r="G18932" s="3">
        <v>43</v>
      </c>
      <c r="H18932" s="3">
        <v>0.2054</v>
      </c>
      <c r="I18932" s="3">
        <v>0.96538000000000002</v>
      </c>
      <c r="J18932" s="3">
        <v>21.71078</v>
      </c>
      <c r="K18932" s="3">
        <v>33.401199999999996</v>
      </c>
      <c r="L18932" s="4">
        <v>0.34999999999999992</v>
      </c>
    </row>
    <row r="18933" spans="1:12" x14ac:dyDescent="0.35">
      <c r="A18933" s="1" t="s">
        <v>31842</v>
      </c>
      <c r="B18933" t="s">
        <v>31843</v>
      </c>
      <c r="C18933" t="s">
        <v>34</v>
      </c>
      <c r="D18933" t="s">
        <v>35</v>
      </c>
      <c r="E18933">
        <v>1</v>
      </c>
      <c r="F18933" s="2">
        <v>219.63</v>
      </c>
      <c r="G18933" s="3">
        <v>453</v>
      </c>
      <c r="H18933" s="3">
        <v>2.1962999999999999</v>
      </c>
      <c r="I18933" s="3">
        <v>10.322609999999999</v>
      </c>
      <c r="J18933" s="3">
        <v>232.14891</v>
      </c>
      <c r="K18933" s="3">
        <v>357.15216923076923</v>
      </c>
      <c r="L18933" s="4">
        <v>0.35</v>
      </c>
    </row>
    <row r="18934" spans="1:12" x14ac:dyDescent="0.35">
      <c r="A18934" s="1" t="s">
        <v>31844</v>
      </c>
      <c r="B18934" t="s">
        <v>31845</v>
      </c>
      <c r="C18934" t="s">
        <v>34</v>
      </c>
      <c r="D18934" t="s">
        <v>35</v>
      </c>
      <c r="E18934">
        <v>1</v>
      </c>
      <c r="F18934" s="2">
        <v>34.46</v>
      </c>
      <c r="G18934" s="3">
        <v>72</v>
      </c>
      <c r="H18934" s="3">
        <v>0.34460000000000002</v>
      </c>
      <c r="I18934" s="3">
        <v>1.6196200000000001</v>
      </c>
      <c r="J18934" s="3">
        <v>36.424219999999998</v>
      </c>
      <c r="K18934" s="3">
        <v>56.037261538461536</v>
      </c>
      <c r="L18934" s="4">
        <v>0.35</v>
      </c>
    </row>
    <row r="18935" spans="1:12" x14ac:dyDescent="0.35">
      <c r="A18935" s="1" t="s">
        <v>31846</v>
      </c>
      <c r="B18935" t="s">
        <v>31707</v>
      </c>
      <c r="C18935" t="s">
        <v>34</v>
      </c>
      <c r="D18935" t="s">
        <v>35</v>
      </c>
      <c r="E18935">
        <v>1</v>
      </c>
      <c r="F18935" s="2">
        <v>17.11</v>
      </c>
      <c r="G18935" s="3">
        <v>36</v>
      </c>
      <c r="H18935" s="3">
        <v>0.1711</v>
      </c>
      <c r="I18935" s="3">
        <v>0.80416999999999994</v>
      </c>
      <c r="J18935" s="3">
        <v>18.085269999999998</v>
      </c>
      <c r="K18935" s="3">
        <v>27.823492307692302</v>
      </c>
      <c r="L18935" s="4">
        <v>0.34999999999999992</v>
      </c>
    </row>
    <row r="18936" spans="1:12" x14ac:dyDescent="0.35">
      <c r="A18936" s="1" t="s">
        <v>31847</v>
      </c>
      <c r="B18936" t="s">
        <v>31835</v>
      </c>
      <c r="C18936" t="s">
        <v>34</v>
      </c>
      <c r="D18936" t="s">
        <v>35</v>
      </c>
      <c r="E18936">
        <v>1</v>
      </c>
      <c r="F18936" s="2">
        <v>24.81</v>
      </c>
      <c r="G18936" s="3">
        <v>52</v>
      </c>
      <c r="H18936" s="3">
        <v>0.24809999999999999</v>
      </c>
      <c r="I18936" s="3">
        <v>1.1660699999999999</v>
      </c>
      <c r="J18936" s="3">
        <v>26.224170000000001</v>
      </c>
      <c r="K18936" s="3">
        <v>40.344876923076924</v>
      </c>
      <c r="L18936" s="4">
        <v>0.35</v>
      </c>
    </row>
    <row r="18937" spans="1:12" x14ac:dyDescent="0.35">
      <c r="A18937" s="1" t="s">
        <v>31848</v>
      </c>
      <c r="B18937" t="s">
        <v>31849</v>
      </c>
      <c r="C18937" t="s">
        <v>34</v>
      </c>
      <c r="D18937" t="s">
        <v>35</v>
      </c>
      <c r="E18937">
        <v>1</v>
      </c>
      <c r="F18937" s="2">
        <v>25.72</v>
      </c>
      <c r="G18937" s="3">
        <v>54</v>
      </c>
      <c r="H18937" s="3">
        <v>0.25719999999999998</v>
      </c>
      <c r="I18937" s="3">
        <v>1.2088399999999999</v>
      </c>
      <c r="J18937" s="3">
        <v>27.186039999999998</v>
      </c>
      <c r="K18937" s="3">
        <v>41.824676923076922</v>
      </c>
      <c r="L18937" s="4">
        <v>0.35000000000000003</v>
      </c>
    </row>
    <row r="18938" spans="1:12" x14ac:dyDescent="0.35">
      <c r="A18938" s="1" t="s">
        <v>31850</v>
      </c>
      <c r="B18938" t="s">
        <v>31851</v>
      </c>
      <c r="C18938" t="s">
        <v>363</v>
      </c>
      <c r="D18938" t="s">
        <v>364</v>
      </c>
      <c r="E18938">
        <v>1</v>
      </c>
      <c r="F18938" s="2">
        <v>197</v>
      </c>
      <c r="G18938" s="3">
        <v>407</v>
      </c>
      <c r="H18938" s="3">
        <v>1.97</v>
      </c>
      <c r="I18938" s="3">
        <v>9.2590000000000003</v>
      </c>
      <c r="J18938" s="3">
        <v>208.22899999999998</v>
      </c>
      <c r="K18938" s="3">
        <v>320.35230769230765</v>
      </c>
      <c r="L18938" s="4">
        <v>0.35</v>
      </c>
    </row>
    <row r="18939" spans="1:12" x14ac:dyDescent="0.35">
      <c r="A18939" s="1" t="s">
        <v>31852</v>
      </c>
      <c r="B18939" t="s">
        <v>31853</v>
      </c>
      <c r="C18939" t="s">
        <v>34</v>
      </c>
      <c r="D18939" t="s">
        <v>35</v>
      </c>
      <c r="E18939">
        <v>1</v>
      </c>
      <c r="F18939" s="2">
        <v>32.74</v>
      </c>
      <c r="G18939" s="3">
        <v>68</v>
      </c>
      <c r="H18939" s="3">
        <v>0.32740000000000002</v>
      </c>
      <c r="I18939" s="3">
        <v>1.53878</v>
      </c>
      <c r="J18939" s="3">
        <v>34.606180000000002</v>
      </c>
      <c r="K18939" s="3">
        <v>53.240276923076927</v>
      </c>
      <c r="L18939" s="4">
        <v>0.35000000000000003</v>
      </c>
    </row>
    <row r="18940" spans="1:12" x14ac:dyDescent="0.35">
      <c r="A18940" s="1" t="s">
        <v>31854</v>
      </c>
      <c r="B18940" t="s">
        <v>31855</v>
      </c>
      <c r="C18940" t="s">
        <v>34</v>
      </c>
      <c r="D18940" t="s">
        <v>35</v>
      </c>
      <c r="E18940">
        <v>1</v>
      </c>
      <c r="F18940" s="2">
        <v>609.01</v>
      </c>
      <c r="G18940" s="3">
        <v>1378</v>
      </c>
      <c r="H18940" s="3">
        <v>6.0900999999999996</v>
      </c>
      <c r="I18940" s="3">
        <v>28.623470000000001</v>
      </c>
      <c r="J18940" s="3">
        <v>643.72357</v>
      </c>
      <c r="K18940" s="3">
        <v>990.34395384615379</v>
      </c>
      <c r="L18940" s="4">
        <v>0.35</v>
      </c>
    </row>
    <row r="18941" spans="1:12" x14ac:dyDescent="0.35">
      <c r="A18941" s="1" t="s">
        <v>31856</v>
      </c>
      <c r="B18941" t="s">
        <v>31857</v>
      </c>
      <c r="C18941" t="s">
        <v>34</v>
      </c>
      <c r="D18941" t="s">
        <v>35</v>
      </c>
      <c r="E18941">
        <v>1</v>
      </c>
      <c r="F18941" s="2">
        <v>58.25</v>
      </c>
      <c r="G18941" s="3">
        <v>121</v>
      </c>
      <c r="H18941" s="3">
        <v>0.58250000000000002</v>
      </c>
      <c r="I18941" s="3">
        <v>2.7377500000000001</v>
      </c>
      <c r="J18941" s="3">
        <v>61.570250000000001</v>
      </c>
      <c r="K18941" s="3">
        <v>94.723461538461535</v>
      </c>
      <c r="L18941" s="4">
        <v>0.35</v>
      </c>
    </row>
    <row r="18942" spans="1:12" x14ac:dyDescent="0.35">
      <c r="A18942" s="1" t="s">
        <v>31858</v>
      </c>
      <c r="B18942" t="s">
        <v>31859</v>
      </c>
      <c r="C18942" t="s">
        <v>34</v>
      </c>
      <c r="D18942" t="s">
        <v>35</v>
      </c>
      <c r="E18942">
        <v>1</v>
      </c>
      <c r="F18942" s="2">
        <v>42.56</v>
      </c>
      <c r="G18942" s="3">
        <v>88</v>
      </c>
      <c r="H18942" s="3">
        <v>0.42560000000000003</v>
      </c>
      <c r="I18942" s="3">
        <v>2.0003200000000003</v>
      </c>
      <c r="J18942" s="3">
        <v>44.985920000000007</v>
      </c>
      <c r="K18942" s="3">
        <v>69.209107692307697</v>
      </c>
      <c r="L18942" s="4">
        <v>0.34999999999999992</v>
      </c>
    </row>
    <row r="18943" spans="1:12" x14ac:dyDescent="0.35">
      <c r="A18943" s="1" t="s">
        <v>31860</v>
      </c>
      <c r="B18943" t="s">
        <v>31861</v>
      </c>
      <c r="C18943" t="s">
        <v>34</v>
      </c>
      <c r="D18943" t="s">
        <v>35</v>
      </c>
      <c r="E18943">
        <v>1</v>
      </c>
      <c r="F18943" s="2">
        <v>52.61</v>
      </c>
      <c r="G18943" s="3">
        <v>109</v>
      </c>
      <c r="H18943" s="3">
        <v>0.52610000000000001</v>
      </c>
      <c r="I18943" s="3">
        <v>2.4726699999999999</v>
      </c>
      <c r="J18943" s="3">
        <v>55.60877</v>
      </c>
      <c r="K18943" s="3">
        <v>85.551953846153836</v>
      </c>
      <c r="L18943" s="4">
        <v>0.34999999999999992</v>
      </c>
    </row>
    <row r="18944" spans="1:12" x14ac:dyDescent="0.35">
      <c r="A18944" s="1" t="s">
        <v>31862</v>
      </c>
      <c r="B18944" t="s">
        <v>31863</v>
      </c>
      <c r="C18944" t="s">
        <v>34</v>
      </c>
      <c r="D18944" t="s">
        <v>35</v>
      </c>
      <c r="E18944">
        <v>1</v>
      </c>
      <c r="F18944" s="2">
        <v>44.58</v>
      </c>
      <c r="G18944" s="3">
        <v>92</v>
      </c>
      <c r="H18944" s="3">
        <v>0.44579999999999997</v>
      </c>
      <c r="I18944" s="3">
        <v>2.0952600000000001</v>
      </c>
      <c r="J18944" s="3">
        <v>47.12106</v>
      </c>
      <c r="K18944" s="3">
        <v>72.493938461538463</v>
      </c>
      <c r="L18944" s="4">
        <v>0.35000000000000003</v>
      </c>
    </row>
    <row r="18945" spans="1:12" x14ac:dyDescent="0.35">
      <c r="A18945" s="1" t="s">
        <v>31864</v>
      </c>
      <c r="B18945" t="s">
        <v>31865</v>
      </c>
      <c r="C18945" t="s">
        <v>34</v>
      </c>
      <c r="D18945" t="s">
        <v>35</v>
      </c>
      <c r="E18945">
        <v>1</v>
      </c>
      <c r="F18945" s="2">
        <v>58.25</v>
      </c>
      <c r="G18945" s="3">
        <v>121</v>
      </c>
      <c r="H18945" s="3">
        <v>0.58250000000000002</v>
      </c>
      <c r="I18945" s="3">
        <v>2.7377500000000001</v>
      </c>
      <c r="J18945" s="3">
        <v>61.570250000000001</v>
      </c>
      <c r="K18945" s="3">
        <v>94.723461538461535</v>
      </c>
      <c r="L18945" s="4">
        <v>0.35</v>
      </c>
    </row>
    <row r="18946" spans="1:12" x14ac:dyDescent="0.35">
      <c r="A18946" s="1" t="s">
        <v>31866</v>
      </c>
      <c r="B18946" t="s">
        <v>31859</v>
      </c>
      <c r="C18946" t="s">
        <v>34</v>
      </c>
      <c r="D18946" t="s">
        <v>35</v>
      </c>
      <c r="E18946">
        <v>1</v>
      </c>
      <c r="F18946" s="2">
        <v>42.56</v>
      </c>
      <c r="G18946" s="3">
        <v>88</v>
      </c>
      <c r="H18946" s="3">
        <v>0.42560000000000003</v>
      </c>
      <c r="I18946" s="3">
        <v>2.0003200000000003</v>
      </c>
      <c r="J18946" s="3">
        <v>44.985920000000007</v>
      </c>
      <c r="K18946" s="3">
        <v>69.209107692307697</v>
      </c>
      <c r="L18946" s="4">
        <v>0.34999999999999992</v>
      </c>
    </row>
    <row r="18947" spans="1:12" x14ac:dyDescent="0.35">
      <c r="A18947" s="1" t="s">
        <v>31867</v>
      </c>
      <c r="B18947" t="s">
        <v>31868</v>
      </c>
      <c r="C18947" t="s">
        <v>34</v>
      </c>
      <c r="D18947" t="s">
        <v>35</v>
      </c>
      <c r="E18947">
        <v>1</v>
      </c>
      <c r="F18947" s="2">
        <v>58.25</v>
      </c>
      <c r="G18947" s="3">
        <v>121</v>
      </c>
      <c r="H18947" s="3">
        <v>0.58250000000000002</v>
      </c>
      <c r="I18947" s="3">
        <v>2.7377500000000001</v>
      </c>
      <c r="J18947" s="3">
        <v>61.570250000000001</v>
      </c>
      <c r="K18947" s="3">
        <v>94.723461538461535</v>
      </c>
      <c r="L18947" s="4">
        <v>0.35</v>
      </c>
    </row>
    <row r="18948" spans="1:12" x14ac:dyDescent="0.35">
      <c r="A18948" s="1" t="s">
        <v>31869</v>
      </c>
      <c r="B18948" t="s">
        <v>31859</v>
      </c>
      <c r="C18948" t="s">
        <v>34</v>
      </c>
      <c r="D18948" t="s">
        <v>35</v>
      </c>
      <c r="E18948">
        <v>1</v>
      </c>
      <c r="F18948" s="2">
        <v>42.56</v>
      </c>
      <c r="G18948" s="3">
        <v>88</v>
      </c>
      <c r="H18948" s="3">
        <v>0.42560000000000003</v>
      </c>
      <c r="I18948" s="3">
        <v>2.0003200000000003</v>
      </c>
      <c r="J18948" s="3">
        <v>44.985920000000007</v>
      </c>
      <c r="K18948" s="3">
        <v>69.209107692307697</v>
      </c>
      <c r="L18948" s="4">
        <v>0.34999999999999992</v>
      </c>
    </row>
    <row r="18949" spans="1:12" x14ac:dyDescent="0.35">
      <c r="A18949" s="1" t="s">
        <v>31870</v>
      </c>
      <c r="B18949" t="s">
        <v>31871</v>
      </c>
      <c r="C18949" t="s">
        <v>34</v>
      </c>
      <c r="D18949" t="s">
        <v>35</v>
      </c>
      <c r="E18949">
        <v>1</v>
      </c>
      <c r="F18949" s="2">
        <v>42.16</v>
      </c>
      <c r="G18949" s="3">
        <v>87</v>
      </c>
      <c r="H18949" s="3">
        <v>0.42159999999999997</v>
      </c>
      <c r="I18949" s="3">
        <v>1.9815199999999999</v>
      </c>
      <c r="J18949" s="3">
        <v>44.563119999999998</v>
      </c>
      <c r="K18949" s="3">
        <v>68.558646153846155</v>
      </c>
      <c r="L18949" s="4">
        <v>0.35000000000000003</v>
      </c>
    </row>
    <row r="18950" spans="1:12" x14ac:dyDescent="0.35">
      <c r="A18950" s="1" t="s">
        <v>31872</v>
      </c>
      <c r="B18950" t="s">
        <v>31873</v>
      </c>
      <c r="C18950" t="s">
        <v>34</v>
      </c>
      <c r="D18950" t="s">
        <v>35</v>
      </c>
      <c r="E18950">
        <v>1</v>
      </c>
      <c r="F18950" s="2">
        <v>32.74</v>
      </c>
      <c r="G18950" s="3">
        <v>68</v>
      </c>
      <c r="H18950" s="3">
        <v>0.32740000000000002</v>
      </c>
      <c r="I18950" s="3">
        <v>1.53878</v>
      </c>
      <c r="J18950" s="3">
        <v>34.606180000000002</v>
      </c>
      <c r="K18950" s="3">
        <v>53.240276923076927</v>
      </c>
      <c r="L18950" s="4">
        <v>0.35000000000000003</v>
      </c>
    </row>
    <row r="18951" spans="1:12" x14ac:dyDescent="0.35">
      <c r="A18951" s="1" t="s">
        <v>31874</v>
      </c>
      <c r="B18951" t="s">
        <v>31875</v>
      </c>
      <c r="C18951" t="s">
        <v>34</v>
      </c>
      <c r="D18951" t="s">
        <v>35</v>
      </c>
      <c r="E18951">
        <v>1</v>
      </c>
      <c r="F18951" s="2">
        <v>30.49</v>
      </c>
      <c r="G18951" s="3">
        <v>63</v>
      </c>
      <c r="H18951" s="3">
        <v>0.3049</v>
      </c>
      <c r="I18951" s="3">
        <v>1.43303</v>
      </c>
      <c r="J18951" s="3">
        <v>32.227930000000001</v>
      </c>
      <c r="K18951" s="3">
        <v>49.581430769230771</v>
      </c>
      <c r="L18951" s="4">
        <v>0.35000000000000003</v>
      </c>
    </row>
    <row r="18952" spans="1:12" x14ac:dyDescent="0.35">
      <c r="A18952" s="1" t="s">
        <v>31876</v>
      </c>
      <c r="B18952" t="s">
        <v>31877</v>
      </c>
      <c r="C18952" t="s">
        <v>34</v>
      </c>
      <c r="D18952" t="s">
        <v>35</v>
      </c>
      <c r="E18952">
        <v>1</v>
      </c>
      <c r="F18952" s="2">
        <v>58.25</v>
      </c>
      <c r="G18952" s="3">
        <v>121</v>
      </c>
      <c r="H18952" s="3">
        <v>0.58250000000000002</v>
      </c>
      <c r="I18952" s="3">
        <v>2.7377500000000001</v>
      </c>
      <c r="J18952" s="3">
        <v>61.570250000000001</v>
      </c>
      <c r="K18952" s="3">
        <v>94.723461538461535</v>
      </c>
      <c r="L18952" s="4">
        <v>0.35</v>
      </c>
    </row>
    <row r="18953" spans="1:12" x14ac:dyDescent="0.35">
      <c r="A18953" s="1" t="s">
        <v>31878</v>
      </c>
      <c r="B18953" t="s">
        <v>31877</v>
      </c>
      <c r="C18953" t="s">
        <v>34</v>
      </c>
      <c r="D18953" t="s">
        <v>35</v>
      </c>
      <c r="E18953">
        <v>1</v>
      </c>
      <c r="F18953" s="2">
        <v>58.25</v>
      </c>
      <c r="G18953" s="3">
        <v>121</v>
      </c>
      <c r="H18953" s="3">
        <v>0.58250000000000002</v>
      </c>
      <c r="I18953" s="3">
        <v>2.7377500000000001</v>
      </c>
      <c r="J18953" s="3">
        <v>61.570250000000001</v>
      </c>
      <c r="K18953" s="3">
        <v>94.723461538461535</v>
      </c>
      <c r="L18953" s="4">
        <v>0.35</v>
      </c>
    </row>
    <row r="18954" spans="1:12" x14ac:dyDescent="0.35">
      <c r="A18954" s="1" t="s">
        <v>31879</v>
      </c>
      <c r="B18954" t="s">
        <v>31880</v>
      </c>
      <c r="C18954" t="s">
        <v>34</v>
      </c>
      <c r="D18954" t="s">
        <v>35</v>
      </c>
      <c r="E18954">
        <v>1</v>
      </c>
      <c r="F18954" s="2">
        <v>32.74</v>
      </c>
      <c r="G18954" s="3">
        <v>68</v>
      </c>
      <c r="H18954" s="3">
        <v>0.32740000000000002</v>
      </c>
      <c r="I18954" s="3">
        <v>1.53878</v>
      </c>
      <c r="J18954" s="3">
        <v>34.606180000000002</v>
      </c>
      <c r="K18954" s="3">
        <v>53.240276923076927</v>
      </c>
      <c r="L18954" s="4">
        <v>0.35000000000000003</v>
      </c>
    </row>
    <row r="18955" spans="1:12" x14ac:dyDescent="0.35">
      <c r="A18955" s="1" t="s">
        <v>31881</v>
      </c>
      <c r="B18955" t="s">
        <v>31882</v>
      </c>
      <c r="C18955" t="s">
        <v>34</v>
      </c>
      <c r="D18955" t="s">
        <v>35</v>
      </c>
      <c r="E18955">
        <v>1</v>
      </c>
      <c r="F18955" s="2">
        <v>10.65</v>
      </c>
      <c r="G18955" s="3">
        <v>22</v>
      </c>
      <c r="H18955" s="3">
        <v>0.10650000000000001</v>
      </c>
      <c r="I18955" s="3">
        <v>0.50055000000000005</v>
      </c>
      <c r="J18955" s="3">
        <v>11.257050000000001</v>
      </c>
      <c r="K18955" s="3">
        <v>17.318538461538463</v>
      </c>
      <c r="L18955" s="4">
        <v>0.35</v>
      </c>
    </row>
    <row r="18956" spans="1:12" x14ac:dyDescent="0.35">
      <c r="A18956" s="1" t="s">
        <v>31883</v>
      </c>
      <c r="B18956" t="s">
        <v>31884</v>
      </c>
      <c r="C18956" t="s">
        <v>34</v>
      </c>
      <c r="D18956" t="s">
        <v>35</v>
      </c>
      <c r="E18956">
        <v>1</v>
      </c>
      <c r="F18956" s="2">
        <v>32.74</v>
      </c>
      <c r="G18956" s="3">
        <v>68</v>
      </c>
      <c r="H18956" s="3">
        <v>0.32740000000000002</v>
      </c>
      <c r="I18956" s="3">
        <v>1.53878</v>
      </c>
      <c r="J18956" s="3">
        <v>34.606180000000002</v>
      </c>
      <c r="K18956" s="3">
        <v>53.240276923076927</v>
      </c>
      <c r="L18956" s="4">
        <v>0.35000000000000003</v>
      </c>
    </row>
    <row r="18957" spans="1:12" x14ac:dyDescent="0.35">
      <c r="A18957" s="1" t="s">
        <v>31885</v>
      </c>
      <c r="B18957" t="s">
        <v>31886</v>
      </c>
      <c r="C18957" t="s">
        <v>34</v>
      </c>
      <c r="D18957" t="s">
        <v>35</v>
      </c>
      <c r="E18957">
        <v>1</v>
      </c>
      <c r="F18957" s="2">
        <v>30.49</v>
      </c>
      <c r="G18957" s="3">
        <v>63</v>
      </c>
      <c r="H18957" s="3">
        <v>0.3049</v>
      </c>
      <c r="I18957" s="3">
        <v>1.43303</v>
      </c>
      <c r="J18957" s="3">
        <v>32.227930000000001</v>
      </c>
      <c r="K18957" s="3">
        <v>49.581430769230771</v>
      </c>
      <c r="L18957" s="4">
        <v>0.35000000000000003</v>
      </c>
    </row>
    <row r="18958" spans="1:12" x14ac:dyDescent="0.35">
      <c r="A18958" s="1" t="s">
        <v>31887</v>
      </c>
      <c r="B18958" t="s">
        <v>31888</v>
      </c>
      <c r="C18958" t="s">
        <v>34</v>
      </c>
      <c r="D18958" t="s">
        <v>35</v>
      </c>
      <c r="E18958">
        <v>1</v>
      </c>
      <c r="F18958" s="2">
        <v>44.58</v>
      </c>
      <c r="G18958" s="3">
        <v>92</v>
      </c>
      <c r="H18958" s="3">
        <v>0.44579999999999997</v>
      </c>
      <c r="I18958" s="3">
        <v>2.0952600000000001</v>
      </c>
      <c r="J18958" s="3">
        <v>47.12106</v>
      </c>
      <c r="K18958" s="3">
        <v>72.493938461538463</v>
      </c>
      <c r="L18958" s="4">
        <v>0.35000000000000003</v>
      </c>
    </row>
    <row r="18959" spans="1:12" x14ac:dyDescent="0.35">
      <c r="A18959" s="1" t="s">
        <v>31889</v>
      </c>
      <c r="B18959" t="s">
        <v>31890</v>
      </c>
      <c r="C18959" t="s">
        <v>34</v>
      </c>
      <c r="D18959" t="s">
        <v>35</v>
      </c>
      <c r="E18959">
        <v>1</v>
      </c>
      <c r="F18959" s="2">
        <v>44.58</v>
      </c>
      <c r="G18959" s="3">
        <v>92</v>
      </c>
      <c r="H18959" s="3">
        <v>0.44579999999999997</v>
      </c>
      <c r="I18959" s="3">
        <v>2.0952600000000001</v>
      </c>
      <c r="J18959" s="3">
        <v>47.12106</v>
      </c>
      <c r="K18959" s="3">
        <v>72.493938461538463</v>
      </c>
      <c r="L18959" s="4">
        <v>0.35000000000000003</v>
      </c>
    </row>
    <row r="18960" spans="1:12" x14ac:dyDescent="0.35">
      <c r="A18960" s="1" t="s">
        <v>31891</v>
      </c>
      <c r="B18960" t="s">
        <v>31892</v>
      </c>
      <c r="C18960" t="s">
        <v>34</v>
      </c>
      <c r="D18960" t="s">
        <v>35</v>
      </c>
      <c r="E18960">
        <v>1</v>
      </c>
      <c r="F18960" s="2">
        <v>32.74</v>
      </c>
      <c r="G18960" s="3">
        <v>68</v>
      </c>
      <c r="H18960" s="3">
        <v>0.32740000000000002</v>
      </c>
      <c r="I18960" s="3">
        <v>1.53878</v>
      </c>
      <c r="J18960" s="3">
        <v>34.606180000000002</v>
      </c>
      <c r="K18960" s="3">
        <v>53.240276923076927</v>
      </c>
      <c r="L18960" s="4">
        <v>0.35000000000000003</v>
      </c>
    </row>
    <row r="18961" spans="1:12" x14ac:dyDescent="0.35">
      <c r="A18961" s="1" t="s">
        <v>31893</v>
      </c>
      <c r="B18961" t="s">
        <v>31857</v>
      </c>
      <c r="C18961" t="s">
        <v>34</v>
      </c>
      <c r="D18961" t="s">
        <v>35</v>
      </c>
      <c r="E18961">
        <v>1</v>
      </c>
      <c r="F18961" s="2">
        <v>58.25</v>
      </c>
      <c r="G18961" s="3">
        <v>121</v>
      </c>
      <c r="H18961" s="3">
        <v>0.58250000000000002</v>
      </c>
      <c r="I18961" s="3">
        <v>2.7377500000000001</v>
      </c>
      <c r="J18961" s="3">
        <v>61.570250000000001</v>
      </c>
      <c r="K18961" s="3">
        <v>94.723461538461535</v>
      </c>
      <c r="L18961" s="4">
        <v>0.35</v>
      </c>
    </row>
    <row r="18962" spans="1:12" x14ac:dyDescent="0.35">
      <c r="A18962" s="1" t="s">
        <v>31894</v>
      </c>
      <c r="B18962" t="s">
        <v>31895</v>
      </c>
      <c r="C18962" t="s">
        <v>34</v>
      </c>
      <c r="D18962" t="s">
        <v>35</v>
      </c>
      <c r="E18962">
        <v>1</v>
      </c>
      <c r="F18962" s="2">
        <v>42.56</v>
      </c>
      <c r="G18962" s="3">
        <v>88</v>
      </c>
      <c r="H18962" s="3">
        <v>0.42560000000000003</v>
      </c>
      <c r="I18962" s="3">
        <v>2.0003200000000003</v>
      </c>
      <c r="J18962" s="3">
        <v>44.985920000000007</v>
      </c>
      <c r="K18962" s="3">
        <v>69.209107692307697</v>
      </c>
      <c r="L18962" s="4">
        <v>0.34999999999999992</v>
      </c>
    </row>
    <row r="18963" spans="1:12" x14ac:dyDescent="0.35">
      <c r="A18963" s="1" t="s">
        <v>31896</v>
      </c>
      <c r="B18963" t="s">
        <v>31897</v>
      </c>
      <c r="C18963" t="s">
        <v>34</v>
      </c>
      <c r="D18963" t="s">
        <v>35</v>
      </c>
      <c r="E18963">
        <v>1</v>
      </c>
      <c r="F18963" s="2">
        <v>58.25</v>
      </c>
      <c r="G18963" s="3">
        <v>121</v>
      </c>
      <c r="H18963" s="3">
        <v>0.58250000000000002</v>
      </c>
      <c r="I18963" s="3">
        <v>2.7377500000000001</v>
      </c>
      <c r="J18963" s="3">
        <v>61.570250000000001</v>
      </c>
      <c r="K18963" s="3">
        <v>94.723461538461535</v>
      </c>
      <c r="L18963" s="4">
        <v>0.35</v>
      </c>
    </row>
    <row r="18964" spans="1:12" x14ac:dyDescent="0.35">
      <c r="A18964" s="1" t="s">
        <v>31898</v>
      </c>
      <c r="B18964" t="s">
        <v>31899</v>
      </c>
      <c r="C18964" t="s">
        <v>34</v>
      </c>
      <c r="D18964" t="s">
        <v>35</v>
      </c>
      <c r="E18964">
        <v>1</v>
      </c>
      <c r="F18964" s="2">
        <v>42.56</v>
      </c>
      <c r="G18964" s="3">
        <v>88</v>
      </c>
      <c r="H18964" s="3">
        <v>0.42560000000000003</v>
      </c>
      <c r="I18964" s="3">
        <v>2.0003200000000003</v>
      </c>
      <c r="J18964" s="3">
        <v>44.985920000000007</v>
      </c>
      <c r="K18964" s="3">
        <v>69.209107692307697</v>
      </c>
      <c r="L18964" s="4">
        <v>0.34999999999999992</v>
      </c>
    </row>
    <row r="18965" spans="1:12" x14ac:dyDescent="0.35">
      <c r="A18965" s="1" t="s">
        <v>31900</v>
      </c>
      <c r="B18965" t="s">
        <v>31901</v>
      </c>
      <c r="C18965" t="s">
        <v>34</v>
      </c>
      <c r="D18965" t="s">
        <v>35</v>
      </c>
      <c r="E18965">
        <v>1</v>
      </c>
      <c r="F18965" s="2">
        <v>44.58</v>
      </c>
      <c r="G18965" s="3">
        <v>92</v>
      </c>
      <c r="H18965" s="3">
        <v>0.44579999999999997</v>
      </c>
      <c r="I18965" s="3">
        <v>2.0952600000000001</v>
      </c>
      <c r="J18965" s="3">
        <v>47.12106</v>
      </c>
      <c r="K18965" s="3">
        <v>72.493938461538463</v>
      </c>
      <c r="L18965" s="4">
        <v>0.35000000000000003</v>
      </c>
    </row>
    <row r="18966" spans="1:12" x14ac:dyDescent="0.35">
      <c r="A18966" s="1" t="s">
        <v>31902</v>
      </c>
      <c r="B18966" t="s">
        <v>31903</v>
      </c>
      <c r="C18966" t="s">
        <v>34</v>
      </c>
      <c r="D18966" t="s">
        <v>35</v>
      </c>
      <c r="E18966">
        <v>1</v>
      </c>
      <c r="F18966" s="2">
        <v>52.61</v>
      </c>
      <c r="G18966" s="3">
        <v>109</v>
      </c>
      <c r="H18966" s="3">
        <v>0.52610000000000001</v>
      </c>
      <c r="I18966" s="3">
        <v>2.4726699999999999</v>
      </c>
      <c r="J18966" s="3">
        <v>55.60877</v>
      </c>
      <c r="K18966" s="3">
        <v>85.551953846153836</v>
      </c>
      <c r="L18966" s="4">
        <v>0.34999999999999992</v>
      </c>
    </row>
    <row r="18967" spans="1:12" x14ac:dyDescent="0.35">
      <c r="A18967" s="1" t="s">
        <v>31904</v>
      </c>
      <c r="B18967" t="s">
        <v>31905</v>
      </c>
      <c r="C18967" t="s">
        <v>34</v>
      </c>
      <c r="D18967" t="s">
        <v>35</v>
      </c>
      <c r="E18967">
        <v>1</v>
      </c>
      <c r="F18967" s="2">
        <v>32.74</v>
      </c>
      <c r="G18967" s="3">
        <v>68</v>
      </c>
      <c r="H18967" s="3">
        <v>0.32740000000000002</v>
      </c>
      <c r="I18967" s="3">
        <v>1.53878</v>
      </c>
      <c r="J18967" s="3">
        <v>34.606180000000002</v>
      </c>
      <c r="K18967" s="3">
        <v>53.240276923076927</v>
      </c>
      <c r="L18967" s="4">
        <v>0.35000000000000003</v>
      </c>
    </row>
    <row r="18968" spans="1:12" x14ac:dyDescent="0.35">
      <c r="A18968" s="1" t="s">
        <v>31906</v>
      </c>
      <c r="B18968" t="s">
        <v>31907</v>
      </c>
      <c r="C18968" t="s">
        <v>34</v>
      </c>
      <c r="D18968" t="s">
        <v>35</v>
      </c>
      <c r="E18968">
        <v>1</v>
      </c>
      <c r="F18968" s="2">
        <v>32.74</v>
      </c>
      <c r="G18968" s="3">
        <v>68</v>
      </c>
      <c r="H18968" s="3">
        <v>0.32740000000000002</v>
      </c>
      <c r="I18968" s="3">
        <v>1.53878</v>
      </c>
      <c r="J18968" s="3">
        <v>34.606180000000002</v>
      </c>
      <c r="K18968" s="3">
        <v>53.240276923076927</v>
      </c>
      <c r="L18968" s="4">
        <v>0.35000000000000003</v>
      </c>
    </row>
    <row r="18969" spans="1:12" x14ac:dyDescent="0.35">
      <c r="A18969" s="1" t="s">
        <v>31908</v>
      </c>
      <c r="B18969" t="s">
        <v>31909</v>
      </c>
      <c r="C18969" t="s">
        <v>34</v>
      </c>
      <c r="D18969" t="s">
        <v>35</v>
      </c>
      <c r="E18969">
        <v>1</v>
      </c>
      <c r="F18969" s="2">
        <v>10.65</v>
      </c>
      <c r="G18969" s="3">
        <v>22</v>
      </c>
      <c r="H18969" s="3">
        <v>0.10650000000000001</v>
      </c>
      <c r="I18969" s="3">
        <v>0.50055000000000005</v>
      </c>
      <c r="J18969" s="3">
        <v>11.257050000000001</v>
      </c>
      <c r="K18969" s="3">
        <v>17.318538461538463</v>
      </c>
      <c r="L18969" s="4">
        <v>0.35</v>
      </c>
    </row>
    <row r="18970" spans="1:12" x14ac:dyDescent="0.35">
      <c r="A18970" s="1" t="s">
        <v>31910</v>
      </c>
      <c r="B18970" t="s">
        <v>31911</v>
      </c>
      <c r="C18970" t="s">
        <v>34</v>
      </c>
      <c r="D18970" t="s">
        <v>35</v>
      </c>
      <c r="E18970">
        <v>1</v>
      </c>
      <c r="F18970" s="2">
        <v>10.65</v>
      </c>
      <c r="G18970" s="3">
        <v>22</v>
      </c>
      <c r="H18970" s="3">
        <v>0.10650000000000001</v>
      </c>
      <c r="I18970" s="3">
        <v>0.50055000000000005</v>
      </c>
      <c r="J18970" s="3">
        <v>11.257050000000001</v>
      </c>
      <c r="K18970" s="3">
        <v>17.318538461538463</v>
      </c>
      <c r="L18970" s="4">
        <v>0.35</v>
      </c>
    </row>
    <row r="18971" spans="1:12" x14ac:dyDescent="0.35">
      <c r="A18971" s="1" t="s">
        <v>31912</v>
      </c>
      <c r="B18971" t="s">
        <v>31913</v>
      </c>
      <c r="C18971" t="s">
        <v>34</v>
      </c>
      <c r="D18971" t="s">
        <v>35</v>
      </c>
      <c r="E18971">
        <v>1</v>
      </c>
      <c r="F18971" s="2">
        <v>44.58</v>
      </c>
      <c r="G18971" s="3">
        <v>92</v>
      </c>
      <c r="H18971" s="3">
        <v>0.44579999999999997</v>
      </c>
      <c r="I18971" s="3">
        <v>2.0952600000000001</v>
      </c>
      <c r="J18971" s="3">
        <v>47.12106</v>
      </c>
      <c r="K18971" s="3">
        <v>72.493938461538463</v>
      </c>
      <c r="L18971" s="4">
        <v>0.35000000000000003</v>
      </c>
    </row>
    <row r="18972" spans="1:12" x14ac:dyDescent="0.35">
      <c r="A18972" s="1" t="s">
        <v>31914</v>
      </c>
      <c r="B18972" t="s">
        <v>31915</v>
      </c>
      <c r="C18972" t="s">
        <v>34</v>
      </c>
      <c r="D18972" t="s">
        <v>35</v>
      </c>
      <c r="E18972">
        <v>1</v>
      </c>
      <c r="F18972" s="2">
        <v>44.58</v>
      </c>
      <c r="G18972" s="3">
        <v>92</v>
      </c>
      <c r="H18972" s="3">
        <v>0.44579999999999997</v>
      </c>
      <c r="I18972" s="3">
        <v>2.0952600000000001</v>
      </c>
      <c r="J18972" s="3">
        <v>47.12106</v>
      </c>
      <c r="K18972" s="3">
        <v>72.493938461538463</v>
      </c>
      <c r="L18972" s="4">
        <v>0.35000000000000003</v>
      </c>
    </row>
    <row r="18973" spans="1:12" x14ac:dyDescent="0.35">
      <c r="A18973" s="1" t="s">
        <v>31916</v>
      </c>
      <c r="B18973" t="s">
        <v>31917</v>
      </c>
      <c r="C18973" t="s">
        <v>34</v>
      </c>
      <c r="D18973" t="s">
        <v>35</v>
      </c>
      <c r="E18973">
        <v>1</v>
      </c>
      <c r="F18973" s="2">
        <v>52.61</v>
      </c>
      <c r="G18973" s="3">
        <v>109</v>
      </c>
      <c r="H18973" s="3">
        <v>0.52610000000000001</v>
      </c>
      <c r="I18973" s="3">
        <v>2.4726699999999999</v>
      </c>
      <c r="J18973" s="3">
        <v>55.60877</v>
      </c>
      <c r="K18973" s="3">
        <v>85.551953846153836</v>
      </c>
      <c r="L18973" s="4">
        <v>0.34999999999999992</v>
      </c>
    </row>
    <row r="18974" spans="1:12" x14ac:dyDescent="0.35">
      <c r="A18974" s="1" t="s">
        <v>31918</v>
      </c>
      <c r="B18974" t="s">
        <v>31857</v>
      </c>
      <c r="C18974" t="s">
        <v>34</v>
      </c>
      <c r="D18974" t="s">
        <v>35</v>
      </c>
      <c r="E18974">
        <v>1</v>
      </c>
      <c r="F18974" s="2">
        <v>58.25</v>
      </c>
      <c r="G18974" s="3">
        <v>121</v>
      </c>
      <c r="H18974" s="3">
        <v>0.58250000000000002</v>
      </c>
      <c r="I18974" s="3">
        <v>2.7377500000000001</v>
      </c>
      <c r="J18974" s="3">
        <v>61.570250000000001</v>
      </c>
      <c r="K18974" s="3">
        <v>94.723461538461535</v>
      </c>
      <c r="L18974" s="4">
        <v>0.35</v>
      </c>
    </row>
    <row r="18975" spans="1:12" x14ac:dyDescent="0.35">
      <c r="A18975" s="1" t="s">
        <v>31919</v>
      </c>
      <c r="B18975" t="s">
        <v>31877</v>
      </c>
      <c r="C18975" t="s">
        <v>34</v>
      </c>
      <c r="D18975" t="s">
        <v>35</v>
      </c>
      <c r="E18975">
        <v>1</v>
      </c>
      <c r="F18975" s="2">
        <v>58.25</v>
      </c>
      <c r="G18975" s="3">
        <v>121</v>
      </c>
      <c r="H18975" s="3">
        <v>0.58250000000000002</v>
      </c>
      <c r="I18975" s="3">
        <v>2.7377500000000001</v>
      </c>
      <c r="J18975" s="3">
        <v>61.570250000000001</v>
      </c>
      <c r="K18975" s="3">
        <v>94.723461538461535</v>
      </c>
      <c r="L18975" s="4">
        <v>0.35</v>
      </c>
    </row>
    <row r="18976" spans="1:12" x14ac:dyDescent="0.35">
      <c r="A18976" s="1" t="s">
        <v>31920</v>
      </c>
      <c r="B18976" t="s">
        <v>31921</v>
      </c>
      <c r="C18976" t="s">
        <v>34</v>
      </c>
      <c r="D18976" t="s">
        <v>35</v>
      </c>
      <c r="E18976">
        <v>1</v>
      </c>
      <c r="F18976" s="2">
        <v>10.65</v>
      </c>
      <c r="G18976" s="3">
        <v>22</v>
      </c>
      <c r="H18976" s="3">
        <v>0.10650000000000001</v>
      </c>
      <c r="I18976" s="3">
        <v>0.50055000000000005</v>
      </c>
      <c r="J18976" s="3">
        <v>11.257050000000001</v>
      </c>
      <c r="K18976" s="3">
        <v>17.318538461538463</v>
      </c>
      <c r="L18976" s="4">
        <v>0.35</v>
      </c>
    </row>
    <row r="18977" spans="1:12" x14ac:dyDescent="0.35">
      <c r="A18977" s="1" t="s">
        <v>31922</v>
      </c>
      <c r="B18977" t="s">
        <v>31923</v>
      </c>
      <c r="C18977" t="s">
        <v>34</v>
      </c>
      <c r="D18977" t="s">
        <v>35</v>
      </c>
      <c r="E18977">
        <v>1</v>
      </c>
      <c r="F18977" s="2">
        <v>44.58</v>
      </c>
      <c r="G18977" s="3">
        <v>92</v>
      </c>
      <c r="H18977" s="3">
        <v>0.44579999999999997</v>
      </c>
      <c r="I18977" s="3">
        <v>2.0952600000000001</v>
      </c>
      <c r="J18977" s="3">
        <v>47.12106</v>
      </c>
      <c r="K18977" s="3">
        <v>72.493938461538463</v>
      </c>
      <c r="L18977" s="4">
        <v>0.35000000000000003</v>
      </c>
    </row>
    <row r="18978" spans="1:12" x14ac:dyDescent="0.35">
      <c r="A18978" s="1" t="s">
        <v>31924</v>
      </c>
      <c r="B18978" t="s">
        <v>31925</v>
      </c>
      <c r="C18978" t="s">
        <v>34</v>
      </c>
      <c r="D18978" t="s">
        <v>35</v>
      </c>
      <c r="E18978">
        <v>1</v>
      </c>
      <c r="F18978" s="2">
        <v>44.58</v>
      </c>
      <c r="G18978" s="3">
        <v>92</v>
      </c>
      <c r="H18978" s="3">
        <v>0.44579999999999997</v>
      </c>
      <c r="I18978" s="3">
        <v>2.0952600000000001</v>
      </c>
      <c r="J18978" s="3">
        <v>47.12106</v>
      </c>
      <c r="K18978" s="3">
        <v>72.493938461538463</v>
      </c>
      <c r="L18978" s="4">
        <v>0.35000000000000003</v>
      </c>
    </row>
    <row r="18979" spans="1:12" x14ac:dyDescent="0.35">
      <c r="A18979" s="1" t="s">
        <v>31926</v>
      </c>
      <c r="B18979" t="s">
        <v>31927</v>
      </c>
      <c r="C18979" t="s">
        <v>34</v>
      </c>
      <c r="D18979" t="s">
        <v>35</v>
      </c>
      <c r="E18979">
        <v>1</v>
      </c>
      <c r="F18979" s="2">
        <v>52.61</v>
      </c>
      <c r="G18979" s="3">
        <v>109</v>
      </c>
      <c r="H18979" s="3">
        <v>0.52610000000000001</v>
      </c>
      <c r="I18979" s="3">
        <v>2.4726699999999999</v>
      </c>
      <c r="J18979" s="3">
        <v>55.60877</v>
      </c>
      <c r="K18979" s="3">
        <v>85.551953846153836</v>
      </c>
      <c r="L18979" s="4">
        <v>0.34999999999999992</v>
      </c>
    </row>
    <row r="18980" spans="1:12" x14ac:dyDescent="0.35">
      <c r="A18980" s="1" t="s">
        <v>31928</v>
      </c>
      <c r="B18980" t="s">
        <v>31877</v>
      </c>
      <c r="C18980" t="s">
        <v>34</v>
      </c>
      <c r="D18980" t="s">
        <v>35</v>
      </c>
      <c r="E18980">
        <v>1</v>
      </c>
      <c r="F18980" s="2">
        <v>58.25</v>
      </c>
      <c r="G18980" s="3">
        <v>121</v>
      </c>
      <c r="H18980" s="3">
        <v>0.58250000000000002</v>
      </c>
      <c r="I18980" s="3">
        <v>2.7377500000000001</v>
      </c>
      <c r="J18980" s="3">
        <v>61.570250000000001</v>
      </c>
      <c r="K18980" s="3">
        <v>94.723461538461535</v>
      </c>
      <c r="L18980" s="4">
        <v>0.35</v>
      </c>
    </row>
    <row r="18981" spans="1:12" x14ac:dyDescent="0.35">
      <c r="A18981" s="1" t="s">
        <v>31929</v>
      </c>
      <c r="B18981" t="s">
        <v>31930</v>
      </c>
      <c r="C18981" t="s">
        <v>34</v>
      </c>
      <c r="D18981" t="s">
        <v>35</v>
      </c>
      <c r="E18981">
        <v>1</v>
      </c>
      <c r="F18981" s="2">
        <v>58.25</v>
      </c>
      <c r="G18981" s="3">
        <v>121</v>
      </c>
      <c r="H18981" s="3">
        <v>0.58250000000000002</v>
      </c>
      <c r="I18981" s="3">
        <v>2.7377500000000001</v>
      </c>
      <c r="J18981" s="3">
        <v>61.570250000000001</v>
      </c>
      <c r="K18981" s="3">
        <v>94.723461538461535</v>
      </c>
      <c r="L18981" s="4">
        <v>0.35</v>
      </c>
    </row>
    <row r="18982" spans="1:12" x14ac:dyDescent="0.35">
      <c r="A18982" s="1" t="s">
        <v>31931</v>
      </c>
      <c r="B18982" t="s">
        <v>31927</v>
      </c>
      <c r="C18982" t="s">
        <v>34</v>
      </c>
      <c r="D18982" t="s">
        <v>35</v>
      </c>
      <c r="E18982">
        <v>1</v>
      </c>
      <c r="F18982" s="2">
        <v>52.61</v>
      </c>
      <c r="G18982" s="3">
        <v>109</v>
      </c>
      <c r="H18982" s="3">
        <v>0.52610000000000001</v>
      </c>
      <c r="I18982" s="3">
        <v>2.4726699999999999</v>
      </c>
      <c r="J18982" s="3">
        <v>55.60877</v>
      </c>
      <c r="K18982" s="3">
        <v>85.551953846153836</v>
      </c>
      <c r="L18982" s="4">
        <v>0.34999999999999992</v>
      </c>
    </row>
    <row r="18983" spans="1:12" x14ac:dyDescent="0.35">
      <c r="A18983" s="1" t="s">
        <v>31932</v>
      </c>
      <c r="B18983" t="s">
        <v>31857</v>
      </c>
      <c r="C18983" t="s">
        <v>34</v>
      </c>
      <c r="D18983" t="s">
        <v>35</v>
      </c>
      <c r="E18983">
        <v>1</v>
      </c>
      <c r="F18983" s="2">
        <v>58.25</v>
      </c>
      <c r="G18983" s="3">
        <v>121</v>
      </c>
      <c r="H18983" s="3">
        <v>0.58250000000000002</v>
      </c>
      <c r="I18983" s="3">
        <v>2.7377500000000001</v>
      </c>
      <c r="J18983" s="3">
        <v>61.570250000000001</v>
      </c>
      <c r="K18983" s="3">
        <v>94.723461538461535</v>
      </c>
      <c r="L18983" s="4">
        <v>0.35</v>
      </c>
    </row>
    <row r="18984" spans="1:12" x14ac:dyDescent="0.35">
      <c r="A18984" s="1" t="s">
        <v>31933</v>
      </c>
      <c r="B18984" t="s">
        <v>31934</v>
      </c>
      <c r="C18984" t="s">
        <v>34</v>
      </c>
      <c r="D18984" t="s">
        <v>35</v>
      </c>
      <c r="E18984">
        <v>1</v>
      </c>
      <c r="F18984" s="2">
        <v>32.74</v>
      </c>
      <c r="G18984" s="3">
        <v>68</v>
      </c>
      <c r="H18984" s="3">
        <v>0.32740000000000002</v>
      </c>
      <c r="I18984" s="3">
        <v>1.53878</v>
      </c>
      <c r="J18984" s="3">
        <v>34.606180000000002</v>
      </c>
      <c r="K18984" s="3">
        <v>53.240276923076927</v>
      </c>
      <c r="L18984" s="4">
        <v>0.35000000000000003</v>
      </c>
    </row>
    <row r="18985" spans="1:12" x14ac:dyDescent="0.35">
      <c r="A18985" s="1" t="s">
        <v>31935</v>
      </c>
      <c r="B18985" t="s">
        <v>31895</v>
      </c>
      <c r="C18985" t="s">
        <v>34</v>
      </c>
      <c r="D18985" t="s">
        <v>35</v>
      </c>
      <c r="E18985">
        <v>1</v>
      </c>
      <c r="F18985" s="2">
        <v>42.56</v>
      </c>
      <c r="G18985" s="3">
        <v>88</v>
      </c>
      <c r="H18985" s="3">
        <v>0.42560000000000003</v>
      </c>
      <c r="I18985" s="3">
        <v>2.0003200000000003</v>
      </c>
      <c r="J18985" s="3">
        <v>44.985920000000007</v>
      </c>
      <c r="K18985" s="3">
        <v>69.209107692307697</v>
      </c>
      <c r="L18985" s="4">
        <v>0.34999999999999992</v>
      </c>
    </row>
    <row r="18986" spans="1:12" x14ac:dyDescent="0.35">
      <c r="A18986" s="1" t="s">
        <v>31936</v>
      </c>
      <c r="B18986" t="s">
        <v>31937</v>
      </c>
      <c r="C18986" t="s">
        <v>34</v>
      </c>
      <c r="D18986" t="s">
        <v>35</v>
      </c>
      <c r="E18986">
        <v>1</v>
      </c>
      <c r="F18986" s="2">
        <v>39.5</v>
      </c>
      <c r="G18986" s="3">
        <v>82</v>
      </c>
      <c r="H18986" s="3">
        <v>0.39500000000000002</v>
      </c>
      <c r="I18986" s="3">
        <v>1.8565</v>
      </c>
      <c r="J18986" s="3">
        <v>41.7515</v>
      </c>
      <c r="K18986" s="3">
        <v>64.233076923076922</v>
      </c>
      <c r="L18986" s="4">
        <v>0.35</v>
      </c>
    </row>
    <row r="18987" spans="1:12" x14ac:dyDescent="0.35">
      <c r="A18987" s="1" t="s">
        <v>31938</v>
      </c>
      <c r="B18987" t="s">
        <v>31939</v>
      </c>
      <c r="C18987" t="s">
        <v>34</v>
      </c>
      <c r="D18987" t="s">
        <v>35</v>
      </c>
      <c r="E18987">
        <v>1</v>
      </c>
      <c r="F18987" s="2">
        <v>32.74</v>
      </c>
      <c r="G18987" s="3">
        <v>68</v>
      </c>
      <c r="H18987" s="3">
        <v>0.32740000000000002</v>
      </c>
      <c r="I18987" s="3">
        <v>1.53878</v>
      </c>
      <c r="J18987" s="3">
        <v>34.606180000000002</v>
      </c>
      <c r="K18987" s="3">
        <v>53.240276923076927</v>
      </c>
      <c r="L18987" s="4">
        <v>0.35000000000000003</v>
      </c>
    </row>
    <row r="18988" spans="1:12" x14ac:dyDescent="0.35">
      <c r="A18988" s="1" t="s">
        <v>31940</v>
      </c>
      <c r="B18988" t="s">
        <v>31895</v>
      </c>
      <c r="C18988" t="s">
        <v>34</v>
      </c>
      <c r="D18988" t="s">
        <v>35</v>
      </c>
      <c r="E18988">
        <v>1</v>
      </c>
      <c r="F18988" s="2">
        <v>42.56</v>
      </c>
      <c r="G18988" s="3">
        <v>88</v>
      </c>
      <c r="H18988" s="3">
        <v>0.42560000000000003</v>
      </c>
      <c r="I18988" s="3">
        <v>2.0003200000000003</v>
      </c>
      <c r="J18988" s="3">
        <v>44.985920000000007</v>
      </c>
      <c r="K18988" s="3">
        <v>69.209107692307697</v>
      </c>
      <c r="L18988" s="4">
        <v>0.34999999999999992</v>
      </c>
    </row>
    <row r="18989" spans="1:12" x14ac:dyDescent="0.35">
      <c r="A18989" s="1" t="s">
        <v>31941</v>
      </c>
      <c r="B18989" t="s">
        <v>31942</v>
      </c>
      <c r="C18989" t="s">
        <v>34</v>
      </c>
      <c r="D18989" t="s">
        <v>35</v>
      </c>
      <c r="E18989">
        <v>1</v>
      </c>
      <c r="F18989" s="2">
        <v>32.74</v>
      </c>
      <c r="G18989" s="3">
        <v>68</v>
      </c>
      <c r="H18989" s="3">
        <v>0.32740000000000002</v>
      </c>
      <c r="I18989" s="3">
        <v>1.53878</v>
      </c>
      <c r="J18989" s="3">
        <v>34.606180000000002</v>
      </c>
      <c r="K18989" s="3">
        <v>53.240276923076927</v>
      </c>
      <c r="L18989" s="4">
        <v>0.35000000000000003</v>
      </c>
    </row>
    <row r="18990" spans="1:12" x14ac:dyDescent="0.35">
      <c r="A18990" s="1" t="s">
        <v>31943</v>
      </c>
      <c r="B18990" t="s">
        <v>31903</v>
      </c>
      <c r="C18990" t="s">
        <v>34</v>
      </c>
      <c r="D18990" t="s">
        <v>35</v>
      </c>
      <c r="E18990">
        <v>1</v>
      </c>
      <c r="F18990" s="2">
        <v>52.61</v>
      </c>
      <c r="G18990" s="3">
        <v>109</v>
      </c>
      <c r="H18990" s="3">
        <v>0.52610000000000001</v>
      </c>
      <c r="I18990" s="3">
        <v>2.4726699999999999</v>
      </c>
      <c r="J18990" s="3">
        <v>55.60877</v>
      </c>
      <c r="K18990" s="3">
        <v>85.551953846153836</v>
      </c>
      <c r="L18990" s="4">
        <v>0.34999999999999992</v>
      </c>
    </row>
    <row r="18991" spans="1:12" x14ac:dyDescent="0.35">
      <c r="A18991" s="1" t="s">
        <v>31944</v>
      </c>
      <c r="B18991" t="s">
        <v>31945</v>
      </c>
      <c r="C18991" t="s">
        <v>34</v>
      </c>
      <c r="D18991" t="s">
        <v>35</v>
      </c>
      <c r="E18991">
        <v>1</v>
      </c>
      <c r="F18991" s="2">
        <v>39.5</v>
      </c>
      <c r="G18991" s="3">
        <v>82</v>
      </c>
      <c r="H18991" s="3">
        <v>0.39500000000000002</v>
      </c>
      <c r="I18991" s="3">
        <v>1.8565</v>
      </c>
      <c r="J18991" s="3">
        <v>41.7515</v>
      </c>
      <c r="K18991" s="3">
        <v>64.233076923076922</v>
      </c>
      <c r="L18991" s="4">
        <v>0.35</v>
      </c>
    </row>
    <row r="18992" spans="1:12" x14ac:dyDescent="0.35">
      <c r="A18992" s="1" t="s">
        <v>31946</v>
      </c>
      <c r="B18992" t="s">
        <v>31947</v>
      </c>
      <c r="C18992" t="s">
        <v>34</v>
      </c>
      <c r="D18992" t="s">
        <v>35</v>
      </c>
      <c r="E18992">
        <v>1</v>
      </c>
      <c r="F18992" s="2">
        <v>177.71</v>
      </c>
      <c r="G18992" s="3">
        <v>367</v>
      </c>
      <c r="H18992" s="3">
        <v>1.7771000000000001</v>
      </c>
      <c r="I18992" s="3">
        <v>8.3523700000000005</v>
      </c>
      <c r="J18992" s="3">
        <v>187.83947000000001</v>
      </c>
      <c r="K18992" s="3">
        <v>288.98379999999997</v>
      </c>
      <c r="L18992" s="4">
        <v>0.34999999999999992</v>
      </c>
    </row>
    <row r="18993" spans="1:12" x14ac:dyDescent="0.35">
      <c r="A18993" s="1" t="s">
        <v>31948</v>
      </c>
      <c r="B18993" t="s">
        <v>31947</v>
      </c>
      <c r="C18993" t="s">
        <v>34</v>
      </c>
      <c r="D18993" t="s">
        <v>35</v>
      </c>
      <c r="E18993">
        <v>1</v>
      </c>
      <c r="F18993" s="2">
        <v>221.01</v>
      </c>
      <c r="G18993" s="3">
        <v>456</v>
      </c>
      <c r="H18993" s="3">
        <v>2.2101000000000002</v>
      </c>
      <c r="I18993" s="3">
        <v>10.38747</v>
      </c>
      <c r="J18993" s="3">
        <v>233.60757000000001</v>
      </c>
      <c r="K18993" s="3">
        <v>359.39626153846154</v>
      </c>
      <c r="L18993" s="4">
        <v>0.35</v>
      </c>
    </row>
    <row r="18994" spans="1:12" x14ac:dyDescent="0.35">
      <c r="A18994" s="1" t="s">
        <v>31949</v>
      </c>
      <c r="B18994" t="s">
        <v>31950</v>
      </c>
      <c r="C18994" t="s">
        <v>34</v>
      </c>
      <c r="D18994" t="s">
        <v>35</v>
      </c>
      <c r="E18994">
        <v>1</v>
      </c>
      <c r="F18994" s="2">
        <v>447.5</v>
      </c>
      <c r="G18994" s="3">
        <v>923</v>
      </c>
      <c r="H18994" s="3">
        <v>4.4750000000000005</v>
      </c>
      <c r="I18994" s="3">
        <v>21.032499999999999</v>
      </c>
      <c r="J18994" s="3">
        <v>473.00750000000005</v>
      </c>
      <c r="K18994" s="3">
        <v>727.70384615384626</v>
      </c>
      <c r="L18994" s="4">
        <v>0.35000000000000003</v>
      </c>
    </row>
    <row r="18995" spans="1:12" x14ac:dyDescent="0.35">
      <c r="A18995" s="1" t="s">
        <v>31951</v>
      </c>
      <c r="B18995" t="s">
        <v>31952</v>
      </c>
      <c r="C18995" t="s">
        <v>34</v>
      </c>
      <c r="D18995" t="s">
        <v>35</v>
      </c>
      <c r="E18995">
        <v>1</v>
      </c>
      <c r="F18995" s="2">
        <v>85.46</v>
      </c>
      <c r="G18995" s="3">
        <v>177</v>
      </c>
      <c r="H18995" s="3">
        <v>0.85459999999999992</v>
      </c>
      <c r="I18995" s="3">
        <v>4.0166199999999996</v>
      </c>
      <c r="J18995" s="3">
        <v>90.331220000000002</v>
      </c>
      <c r="K18995" s="3">
        <v>138.9711076923077</v>
      </c>
      <c r="L18995" s="4">
        <v>0.35000000000000003</v>
      </c>
    </row>
    <row r="18996" spans="1:12" x14ac:dyDescent="0.35">
      <c r="A18996" s="1" t="s">
        <v>31953</v>
      </c>
      <c r="B18996" t="s">
        <v>31954</v>
      </c>
      <c r="C18996" t="s">
        <v>363</v>
      </c>
      <c r="D18996" t="s">
        <v>364</v>
      </c>
      <c r="E18996">
        <v>1</v>
      </c>
      <c r="F18996" s="2">
        <v>74.12</v>
      </c>
      <c r="G18996" s="3">
        <v>153</v>
      </c>
      <c r="H18996" s="3">
        <v>0.74120000000000008</v>
      </c>
      <c r="I18996" s="3">
        <v>3.4836400000000003</v>
      </c>
      <c r="J18996" s="3">
        <v>78.344840000000005</v>
      </c>
      <c r="K18996" s="3">
        <v>120.53052307692307</v>
      </c>
      <c r="L18996" s="4">
        <v>0.34999999999999992</v>
      </c>
    </row>
    <row r="18997" spans="1:12" x14ac:dyDescent="0.35">
      <c r="A18997" s="1" t="s">
        <v>31955</v>
      </c>
      <c r="B18997" t="s">
        <v>31956</v>
      </c>
      <c r="C18997" t="s">
        <v>363</v>
      </c>
      <c r="D18997" t="s">
        <v>364</v>
      </c>
      <c r="E18997">
        <v>1</v>
      </c>
      <c r="F18997" s="2">
        <v>3.7</v>
      </c>
      <c r="G18997" s="3">
        <v>10</v>
      </c>
      <c r="H18997" s="3">
        <v>3.7000000000000005E-2</v>
      </c>
      <c r="I18997" s="3">
        <v>0.1739</v>
      </c>
      <c r="J18997" s="3">
        <v>3.9109000000000003</v>
      </c>
      <c r="K18997" s="3">
        <v>6.0167692307692313</v>
      </c>
      <c r="L18997" s="4">
        <v>0.35000000000000003</v>
      </c>
    </row>
    <row r="18998" spans="1:12" x14ac:dyDescent="0.35">
      <c r="A18998" s="1" t="s">
        <v>31957</v>
      </c>
      <c r="B18998" t="s">
        <v>31958</v>
      </c>
      <c r="C18998" t="s">
        <v>34</v>
      </c>
      <c r="D18998" t="s">
        <v>35</v>
      </c>
      <c r="E18998">
        <v>1</v>
      </c>
      <c r="F18998" s="2">
        <v>187.75</v>
      </c>
      <c r="G18998" s="3">
        <v>339</v>
      </c>
      <c r="H18998" s="3">
        <v>1.8774999999999999</v>
      </c>
      <c r="I18998" s="3">
        <v>8.8242499999999993</v>
      </c>
      <c r="J18998" s="3">
        <v>198.45175</v>
      </c>
      <c r="K18998" s="3">
        <v>305.31038461538463</v>
      </c>
      <c r="L18998" s="4">
        <v>0.35000000000000003</v>
      </c>
    </row>
    <row r="18999" spans="1:12" x14ac:dyDescent="0.35">
      <c r="A18999" s="1" t="s">
        <v>31959</v>
      </c>
      <c r="B18999" t="s">
        <v>31960</v>
      </c>
      <c r="C18999" t="s">
        <v>1467</v>
      </c>
      <c r="D18999" t="s">
        <v>1468</v>
      </c>
      <c r="E18999">
        <v>1</v>
      </c>
      <c r="F18999" s="2">
        <v>56.76</v>
      </c>
      <c r="G18999" s="3">
        <v>118</v>
      </c>
      <c r="H18999" s="3">
        <v>0.56759999999999999</v>
      </c>
      <c r="I18999" s="3">
        <v>2.6677200000000001</v>
      </c>
      <c r="J18999" s="3">
        <v>59.99532</v>
      </c>
      <c r="K18999" s="3">
        <v>92.300492307692309</v>
      </c>
      <c r="L18999" s="4">
        <v>0.35000000000000003</v>
      </c>
    </row>
    <row r="19000" spans="1:12" x14ac:dyDescent="0.35">
      <c r="A19000" s="1" t="s">
        <v>31961</v>
      </c>
      <c r="B19000" t="s">
        <v>31962</v>
      </c>
      <c r="C19000" t="s">
        <v>1467</v>
      </c>
      <c r="D19000" t="s">
        <v>1468</v>
      </c>
      <c r="E19000">
        <v>1</v>
      </c>
      <c r="F19000" s="2">
        <v>32.29</v>
      </c>
      <c r="G19000" s="3">
        <v>67</v>
      </c>
      <c r="H19000" s="3">
        <v>0.32290000000000002</v>
      </c>
      <c r="I19000" s="3">
        <v>1.51763</v>
      </c>
      <c r="J19000" s="3">
        <v>34.130529999999993</v>
      </c>
      <c r="K19000" s="3">
        <v>52.508507692307681</v>
      </c>
      <c r="L19000" s="4">
        <v>0.35</v>
      </c>
    </row>
    <row r="19001" spans="1:12" x14ac:dyDescent="0.35">
      <c r="A19001" s="1" t="s">
        <v>31963</v>
      </c>
      <c r="B19001" t="s">
        <v>31964</v>
      </c>
      <c r="C19001" t="s">
        <v>1467</v>
      </c>
      <c r="D19001" t="s">
        <v>1468</v>
      </c>
      <c r="E19001">
        <v>1</v>
      </c>
      <c r="F19001" s="2">
        <v>5.56</v>
      </c>
      <c r="G19001" s="3">
        <v>12</v>
      </c>
      <c r="H19001" s="3">
        <v>5.5599999999999997E-2</v>
      </c>
      <c r="I19001" s="3">
        <v>0.26132</v>
      </c>
      <c r="J19001" s="3">
        <v>5.8769200000000001</v>
      </c>
      <c r="K19001" s="3">
        <v>9.0414153846153837</v>
      </c>
      <c r="L19001" s="4">
        <v>0.34999999999999992</v>
      </c>
    </row>
    <row r="19002" spans="1:12" x14ac:dyDescent="0.35">
      <c r="A19002" s="1" t="s">
        <v>31965</v>
      </c>
      <c r="B19002" t="s">
        <v>31966</v>
      </c>
      <c r="C19002" t="s">
        <v>1467</v>
      </c>
      <c r="D19002" t="s">
        <v>1468</v>
      </c>
      <c r="E19002">
        <v>1</v>
      </c>
      <c r="F19002" s="2">
        <v>11.14</v>
      </c>
      <c r="G19002" s="3">
        <v>23</v>
      </c>
      <c r="H19002" s="3">
        <v>0.11140000000000001</v>
      </c>
      <c r="I19002" s="3">
        <v>0.52358000000000005</v>
      </c>
      <c r="J19002" s="3">
        <v>11.774980000000001</v>
      </c>
      <c r="K19002" s="3">
        <v>18.115353846153848</v>
      </c>
      <c r="L19002" s="4">
        <v>0.35000000000000003</v>
      </c>
    </row>
    <row r="19003" spans="1:12" x14ac:dyDescent="0.35">
      <c r="A19003" s="1" t="s">
        <v>31967</v>
      </c>
      <c r="B19003" t="s">
        <v>31968</v>
      </c>
      <c r="C19003" t="s">
        <v>1467</v>
      </c>
      <c r="D19003" t="s">
        <v>1468</v>
      </c>
      <c r="E19003">
        <v>1</v>
      </c>
      <c r="F19003" s="2">
        <v>6.68</v>
      </c>
      <c r="G19003" s="3">
        <v>14</v>
      </c>
      <c r="H19003" s="3">
        <v>6.6799999999999998E-2</v>
      </c>
      <c r="I19003" s="3">
        <v>0.31395999999999996</v>
      </c>
      <c r="J19003" s="3">
        <v>7.0607599999999993</v>
      </c>
      <c r="K19003" s="3">
        <v>10.862707692307691</v>
      </c>
      <c r="L19003" s="4">
        <v>0.35</v>
      </c>
    </row>
    <row r="19004" spans="1:12" x14ac:dyDescent="0.35">
      <c r="A19004" s="1" t="s">
        <v>31969</v>
      </c>
      <c r="B19004" t="s">
        <v>31970</v>
      </c>
      <c r="C19004" t="s">
        <v>1467</v>
      </c>
      <c r="D19004" t="s">
        <v>1468</v>
      </c>
      <c r="E19004">
        <v>1</v>
      </c>
      <c r="F19004" s="2">
        <v>227.01</v>
      </c>
      <c r="G19004" s="3">
        <v>469</v>
      </c>
      <c r="H19004" s="3">
        <v>2.2700999999999998</v>
      </c>
      <c r="I19004" s="3">
        <v>10.66947</v>
      </c>
      <c r="J19004" s="3">
        <v>239.94956999999999</v>
      </c>
      <c r="K19004" s="3">
        <v>369.15318461538459</v>
      </c>
      <c r="L19004" s="4">
        <v>0.35</v>
      </c>
    </row>
    <row r="19005" spans="1:12" x14ac:dyDescent="0.35">
      <c r="A19005" s="1" t="s">
        <v>31971</v>
      </c>
      <c r="B19005" t="s">
        <v>31972</v>
      </c>
      <c r="C19005" t="s">
        <v>1467</v>
      </c>
      <c r="D19005" t="s">
        <v>1468</v>
      </c>
      <c r="E19005">
        <v>1</v>
      </c>
      <c r="F19005" s="2">
        <v>59.53</v>
      </c>
      <c r="G19005" s="3">
        <v>123</v>
      </c>
      <c r="H19005" s="3">
        <v>0.59530000000000005</v>
      </c>
      <c r="I19005" s="3">
        <v>2.7979099999999999</v>
      </c>
      <c r="J19005" s="3">
        <v>62.923210000000005</v>
      </c>
      <c r="K19005" s="3">
        <v>96.80493846153847</v>
      </c>
      <c r="L19005" s="4">
        <v>0.35000000000000003</v>
      </c>
    </row>
    <row r="19006" spans="1:12" x14ac:dyDescent="0.35">
      <c r="A19006" s="1" t="s">
        <v>31973</v>
      </c>
      <c r="B19006" t="s">
        <v>31974</v>
      </c>
      <c r="C19006" t="s">
        <v>1467</v>
      </c>
      <c r="D19006" t="s">
        <v>1468</v>
      </c>
      <c r="E19006">
        <v>1</v>
      </c>
      <c r="F19006" s="2">
        <v>248.73</v>
      </c>
      <c r="G19006" s="3">
        <v>513</v>
      </c>
      <c r="H19006" s="3">
        <v>2.4872999999999998</v>
      </c>
      <c r="I19006" s="3">
        <v>11.69031</v>
      </c>
      <c r="J19006" s="3">
        <v>262.90760999999998</v>
      </c>
      <c r="K19006" s="3">
        <v>404.47324615384611</v>
      </c>
      <c r="L19006" s="4">
        <v>0.35</v>
      </c>
    </row>
    <row r="19007" spans="1:12" x14ac:dyDescent="0.35">
      <c r="A19007" s="1" t="s">
        <v>31975</v>
      </c>
      <c r="B19007" t="s">
        <v>31976</v>
      </c>
      <c r="C19007" t="s">
        <v>1467</v>
      </c>
      <c r="D19007" t="s">
        <v>1468</v>
      </c>
      <c r="E19007">
        <v>1</v>
      </c>
      <c r="F19007" s="2">
        <v>11.14</v>
      </c>
      <c r="G19007" s="3">
        <v>23</v>
      </c>
      <c r="H19007" s="3">
        <v>0.11140000000000001</v>
      </c>
      <c r="I19007" s="3">
        <v>0.52358000000000005</v>
      </c>
      <c r="J19007" s="3">
        <v>11.774980000000001</v>
      </c>
      <c r="K19007" s="3">
        <v>18.115353846153848</v>
      </c>
      <c r="L19007" s="4">
        <v>0.35000000000000003</v>
      </c>
    </row>
    <row r="19008" spans="1:12" x14ac:dyDescent="0.35">
      <c r="A19008" s="1" t="s">
        <v>31977</v>
      </c>
      <c r="B19008" t="s">
        <v>31978</v>
      </c>
      <c r="C19008" t="s">
        <v>1467</v>
      </c>
      <c r="D19008" t="s">
        <v>1468</v>
      </c>
      <c r="E19008">
        <v>1</v>
      </c>
      <c r="F19008" s="2">
        <v>7.32</v>
      </c>
      <c r="G19008" s="3">
        <v>16</v>
      </c>
      <c r="H19008" s="3">
        <v>7.3200000000000001E-2</v>
      </c>
      <c r="I19008" s="3">
        <v>0.34404000000000001</v>
      </c>
      <c r="J19008" s="3">
        <v>7.7372399999999999</v>
      </c>
      <c r="K19008" s="3">
        <v>11.903446153846152</v>
      </c>
      <c r="L19008" s="4">
        <v>0.34999999999999992</v>
      </c>
    </row>
    <row r="19009" spans="1:12" x14ac:dyDescent="0.35">
      <c r="A19009" s="1" t="s">
        <v>31979</v>
      </c>
      <c r="B19009" t="s">
        <v>31980</v>
      </c>
      <c r="C19009" t="s">
        <v>1467</v>
      </c>
      <c r="D19009" t="s">
        <v>1468</v>
      </c>
      <c r="E19009">
        <v>1</v>
      </c>
      <c r="F19009" s="2">
        <v>111.99</v>
      </c>
      <c r="G19009" s="3">
        <v>231</v>
      </c>
      <c r="H19009" s="3">
        <v>1.1198999999999999</v>
      </c>
      <c r="I19009" s="3">
        <v>5.2635299999999994</v>
      </c>
      <c r="J19009" s="3">
        <v>118.37343</v>
      </c>
      <c r="K19009" s="3">
        <v>182.11296923076921</v>
      </c>
      <c r="L19009" s="4">
        <v>0.34999999999999992</v>
      </c>
    </row>
    <row r="19010" spans="1:12" x14ac:dyDescent="0.35">
      <c r="A19010" s="1" t="s">
        <v>31981</v>
      </c>
      <c r="B19010" t="s">
        <v>31982</v>
      </c>
      <c r="C19010" t="s">
        <v>1467</v>
      </c>
      <c r="D19010" t="s">
        <v>1468</v>
      </c>
      <c r="E19010">
        <v>2</v>
      </c>
      <c r="F19010" s="2">
        <v>437.91</v>
      </c>
      <c r="G19010" s="3">
        <v>903</v>
      </c>
      <c r="H19010" s="3">
        <v>4.3791000000000002</v>
      </c>
      <c r="I19010" s="3">
        <v>0</v>
      </c>
      <c r="J19010" s="3">
        <v>442.28910000000002</v>
      </c>
      <c r="K19010" s="3">
        <v>680.44476923076923</v>
      </c>
      <c r="L19010" s="4">
        <v>0.35</v>
      </c>
    </row>
    <row r="19011" spans="1:12" x14ac:dyDescent="0.35">
      <c r="A19011" s="1" t="s">
        <v>31983</v>
      </c>
      <c r="B19011" t="s">
        <v>31984</v>
      </c>
      <c r="C19011" t="s">
        <v>1467</v>
      </c>
      <c r="D19011" t="s">
        <v>1468</v>
      </c>
      <c r="E19011">
        <v>1</v>
      </c>
      <c r="F19011" s="2">
        <v>8.59</v>
      </c>
      <c r="G19011" s="3">
        <v>18</v>
      </c>
      <c r="H19011" s="3">
        <v>8.5900000000000004E-2</v>
      </c>
      <c r="I19011" s="3">
        <v>0.40372999999999998</v>
      </c>
      <c r="J19011" s="3">
        <v>9.0796299999999999</v>
      </c>
      <c r="K19011" s="3">
        <v>13.968661538461538</v>
      </c>
      <c r="L19011" s="4">
        <v>0.35</v>
      </c>
    </row>
    <row r="19012" spans="1:12" x14ac:dyDescent="0.35">
      <c r="A19012" s="1" t="s">
        <v>31985</v>
      </c>
      <c r="B19012" t="s">
        <v>31986</v>
      </c>
      <c r="C19012" t="s">
        <v>1467</v>
      </c>
      <c r="D19012" t="s">
        <v>1468</v>
      </c>
      <c r="E19012">
        <v>1</v>
      </c>
      <c r="F19012" s="2">
        <v>16.23</v>
      </c>
      <c r="G19012" s="3">
        <v>34</v>
      </c>
      <c r="H19012" s="3">
        <v>0.1623</v>
      </c>
      <c r="I19012" s="3">
        <v>0.76280999999999999</v>
      </c>
      <c r="J19012" s="3">
        <v>17.155110000000001</v>
      </c>
      <c r="K19012" s="3">
        <v>26.392476923076924</v>
      </c>
      <c r="L19012" s="4">
        <v>0.35</v>
      </c>
    </row>
    <row r="19013" spans="1:12" x14ac:dyDescent="0.35">
      <c r="A19013" s="1" t="s">
        <v>31987</v>
      </c>
      <c r="B19013" t="s">
        <v>31988</v>
      </c>
      <c r="C19013" t="s">
        <v>1467</v>
      </c>
      <c r="D19013" t="s">
        <v>1468</v>
      </c>
      <c r="E19013">
        <v>1</v>
      </c>
      <c r="F19013" s="2">
        <v>3.04</v>
      </c>
      <c r="G19013" s="3">
        <v>7</v>
      </c>
      <c r="H19013" s="3">
        <v>3.04E-2</v>
      </c>
      <c r="I19013" s="3">
        <v>0.14288000000000001</v>
      </c>
      <c r="J19013" s="3">
        <v>3.2132800000000001</v>
      </c>
      <c r="K19013" s="3">
        <v>4.9435076923076924</v>
      </c>
      <c r="L19013" s="4">
        <v>0.35</v>
      </c>
    </row>
    <row r="19014" spans="1:12" x14ac:dyDescent="0.35">
      <c r="A19014" s="1" t="s">
        <v>31989</v>
      </c>
      <c r="B19014" t="s">
        <v>31990</v>
      </c>
      <c r="C19014" t="s">
        <v>1467</v>
      </c>
      <c r="D19014" t="s">
        <v>1468</v>
      </c>
      <c r="E19014">
        <v>1</v>
      </c>
      <c r="F19014" s="2">
        <v>21.89</v>
      </c>
      <c r="G19014" s="3">
        <v>46</v>
      </c>
      <c r="H19014" s="3">
        <v>0.21890000000000001</v>
      </c>
      <c r="I19014" s="3">
        <v>1.0288300000000001</v>
      </c>
      <c r="J19014" s="3">
        <v>23.137730000000001</v>
      </c>
      <c r="K19014" s="3">
        <v>35.596507692307696</v>
      </c>
      <c r="L19014" s="4">
        <v>0.35000000000000003</v>
      </c>
    </row>
    <row r="19015" spans="1:12" x14ac:dyDescent="0.35">
      <c r="A19015" s="1" t="s">
        <v>31991</v>
      </c>
      <c r="B19015" t="s">
        <v>31992</v>
      </c>
      <c r="C19015" t="s">
        <v>1467</v>
      </c>
      <c r="D19015" t="s">
        <v>1468</v>
      </c>
      <c r="E19015">
        <v>1</v>
      </c>
      <c r="F19015" s="2">
        <v>196.91</v>
      </c>
      <c r="G19015" s="3">
        <v>406</v>
      </c>
      <c r="H19015" s="3">
        <v>1.9691000000000001</v>
      </c>
      <c r="I19015" s="3">
        <v>9.2547700000000006</v>
      </c>
      <c r="J19015" s="3">
        <v>208.13387</v>
      </c>
      <c r="K19015" s="3">
        <v>320.20595384615382</v>
      </c>
      <c r="L19015" s="4">
        <v>0.34999999999999992</v>
      </c>
    </row>
    <row r="19016" spans="1:12" x14ac:dyDescent="0.35">
      <c r="A19016" s="1" t="s">
        <v>31993</v>
      </c>
      <c r="B19016" t="s">
        <v>31994</v>
      </c>
      <c r="C19016" t="s">
        <v>1467</v>
      </c>
      <c r="D19016" t="s">
        <v>1468</v>
      </c>
      <c r="E19016">
        <v>1</v>
      </c>
      <c r="F19016" s="2">
        <v>56.76</v>
      </c>
      <c r="G19016" s="3">
        <v>118</v>
      </c>
      <c r="H19016" s="3">
        <v>0.56759999999999999</v>
      </c>
      <c r="I19016" s="3">
        <v>2.6677200000000001</v>
      </c>
      <c r="J19016" s="3">
        <v>59.99532</v>
      </c>
      <c r="K19016" s="3">
        <v>92.300492307692309</v>
      </c>
      <c r="L19016" s="4">
        <v>0.35000000000000003</v>
      </c>
    </row>
    <row r="19017" spans="1:12" x14ac:dyDescent="0.35">
      <c r="A19017" s="1" t="s">
        <v>31995</v>
      </c>
      <c r="B19017" t="s">
        <v>31996</v>
      </c>
      <c r="C19017" t="s">
        <v>1467</v>
      </c>
      <c r="D19017" t="s">
        <v>1468</v>
      </c>
      <c r="E19017">
        <v>1</v>
      </c>
      <c r="F19017" s="2">
        <v>3.59</v>
      </c>
      <c r="G19017" s="3">
        <v>8</v>
      </c>
      <c r="H19017" s="3">
        <v>3.5900000000000001E-2</v>
      </c>
      <c r="I19017" s="3">
        <v>0.16872999999999999</v>
      </c>
      <c r="J19017" s="3">
        <v>3.7946299999999997</v>
      </c>
      <c r="K19017" s="3">
        <v>5.8378923076923073</v>
      </c>
      <c r="L19017" s="4">
        <v>0.35</v>
      </c>
    </row>
    <row r="19018" spans="1:12" x14ac:dyDescent="0.35">
      <c r="A19018" s="1" t="s">
        <v>31997</v>
      </c>
      <c r="B19018" t="s">
        <v>31998</v>
      </c>
      <c r="C19018" t="s">
        <v>1467</v>
      </c>
      <c r="D19018" t="s">
        <v>1468</v>
      </c>
      <c r="E19018">
        <v>1</v>
      </c>
      <c r="F19018" s="2">
        <v>164.19</v>
      </c>
      <c r="G19018" s="3">
        <v>339</v>
      </c>
      <c r="H19018" s="3">
        <v>1.6418999999999999</v>
      </c>
      <c r="I19018" s="3">
        <v>7.7169299999999996</v>
      </c>
      <c r="J19018" s="3">
        <v>173.54882999999998</v>
      </c>
      <c r="K19018" s="3">
        <v>266.99819999999994</v>
      </c>
      <c r="L19018" s="4">
        <v>0.34999999999999992</v>
      </c>
    </row>
    <row r="19019" spans="1:12" x14ac:dyDescent="0.35">
      <c r="A19019" s="1" t="s">
        <v>31999</v>
      </c>
      <c r="B19019" t="s">
        <v>32000</v>
      </c>
      <c r="C19019" t="s">
        <v>1467</v>
      </c>
      <c r="D19019" t="s">
        <v>1468</v>
      </c>
      <c r="E19019">
        <v>1</v>
      </c>
      <c r="F19019" s="2">
        <v>58.52</v>
      </c>
      <c r="G19019" s="3">
        <v>121</v>
      </c>
      <c r="H19019" s="3">
        <v>0.58520000000000005</v>
      </c>
      <c r="I19019" s="3">
        <v>2.7504400000000002</v>
      </c>
      <c r="J19019" s="3">
        <v>61.855640000000001</v>
      </c>
      <c r="K19019" s="3">
        <v>95.16252307692308</v>
      </c>
      <c r="L19019" s="4">
        <v>0.35000000000000003</v>
      </c>
    </row>
    <row r="19020" spans="1:12" x14ac:dyDescent="0.35">
      <c r="A19020" s="1" t="s">
        <v>32001</v>
      </c>
      <c r="B19020" t="s">
        <v>32002</v>
      </c>
      <c r="C19020" t="s">
        <v>1467</v>
      </c>
      <c r="D19020" t="s">
        <v>1468</v>
      </c>
      <c r="E19020">
        <v>1</v>
      </c>
      <c r="F19020" s="2">
        <v>8.3699999999999992</v>
      </c>
      <c r="G19020" s="3">
        <v>18</v>
      </c>
      <c r="H19020" s="3">
        <v>8.3699999999999997E-2</v>
      </c>
      <c r="I19020" s="3">
        <v>0.39338999999999996</v>
      </c>
      <c r="J19020" s="3">
        <v>8.8470899999999997</v>
      </c>
      <c r="K19020" s="3">
        <v>13.610907692307691</v>
      </c>
      <c r="L19020" s="4">
        <v>0.35</v>
      </c>
    </row>
    <row r="19021" spans="1:12" x14ac:dyDescent="0.35">
      <c r="A19021" s="1" t="s">
        <v>32003</v>
      </c>
      <c r="B19021" t="s">
        <v>32004</v>
      </c>
      <c r="C19021" t="s">
        <v>1467</v>
      </c>
      <c r="D19021" t="s">
        <v>1468</v>
      </c>
      <c r="E19021">
        <v>1</v>
      </c>
      <c r="F19021" s="2">
        <v>24.94</v>
      </c>
      <c r="G19021" s="3">
        <v>52</v>
      </c>
      <c r="H19021" s="3">
        <v>0.24940000000000001</v>
      </c>
      <c r="I19021" s="3">
        <v>1.17218</v>
      </c>
      <c r="J19021" s="3">
        <v>26.361580000000004</v>
      </c>
      <c r="K19021" s="3">
        <v>40.556276923076929</v>
      </c>
      <c r="L19021" s="4">
        <v>0.35000000000000003</v>
      </c>
    </row>
    <row r="19022" spans="1:12" x14ac:dyDescent="0.35">
      <c r="A19022" s="1" t="s">
        <v>32005</v>
      </c>
      <c r="B19022" t="s">
        <v>32006</v>
      </c>
      <c r="C19022" t="s">
        <v>1467</v>
      </c>
      <c r="D19022" t="s">
        <v>1468</v>
      </c>
      <c r="E19022">
        <v>1</v>
      </c>
      <c r="F19022" s="2">
        <v>10.54</v>
      </c>
      <c r="G19022" s="3">
        <v>22</v>
      </c>
      <c r="H19022" s="3">
        <v>0.10539999999999999</v>
      </c>
      <c r="I19022" s="3">
        <v>0.49537999999999999</v>
      </c>
      <c r="J19022" s="3">
        <v>11.140779999999999</v>
      </c>
      <c r="K19022" s="3">
        <v>17.139661538461539</v>
      </c>
      <c r="L19022" s="4">
        <v>0.35000000000000003</v>
      </c>
    </row>
    <row r="19023" spans="1:12" x14ac:dyDescent="0.35">
      <c r="A19023" s="1" t="s">
        <v>32007</v>
      </c>
      <c r="B19023" t="s">
        <v>32008</v>
      </c>
      <c r="C19023" t="s">
        <v>1467</v>
      </c>
      <c r="D19023" t="s">
        <v>1468</v>
      </c>
      <c r="E19023">
        <v>1</v>
      </c>
      <c r="F19023" s="2">
        <v>5</v>
      </c>
      <c r="G19023" s="3">
        <v>11</v>
      </c>
      <c r="H19023" s="3">
        <v>0.05</v>
      </c>
      <c r="I19023" s="3">
        <v>0.23499999999999999</v>
      </c>
      <c r="J19023" s="3">
        <v>5.2850000000000001</v>
      </c>
      <c r="K19023" s="3">
        <v>8.1307692307692303</v>
      </c>
      <c r="L19023" s="4">
        <v>0.34999999999999992</v>
      </c>
    </row>
    <row r="19024" spans="1:12" x14ac:dyDescent="0.35">
      <c r="A19024" s="1" t="s">
        <v>32009</v>
      </c>
      <c r="B19024" t="s">
        <v>32010</v>
      </c>
      <c r="C19024" t="s">
        <v>1467</v>
      </c>
      <c r="D19024" t="s">
        <v>1468</v>
      </c>
      <c r="E19024">
        <v>1</v>
      </c>
      <c r="F19024" s="2">
        <v>0.55000000000000004</v>
      </c>
      <c r="G19024" s="3">
        <v>2</v>
      </c>
      <c r="H19024" s="3">
        <v>5.5000000000000005E-3</v>
      </c>
      <c r="I19024" s="3">
        <v>2.5850000000000001E-2</v>
      </c>
      <c r="J19024" s="3">
        <v>0.58135000000000003</v>
      </c>
      <c r="K19024" s="3">
        <v>0.89438461538461544</v>
      </c>
      <c r="L19024" s="4">
        <v>0.35000000000000003</v>
      </c>
    </row>
    <row r="19025" spans="1:12" x14ac:dyDescent="0.35">
      <c r="A19025" s="1" t="s">
        <v>32011</v>
      </c>
      <c r="B19025" t="s">
        <v>32012</v>
      </c>
      <c r="C19025" t="s">
        <v>1467</v>
      </c>
      <c r="D19025" t="s">
        <v>1468</v>
      </c>
      <c r="E19025">
        <v>1</v>
      </c>
      <c r="F19025" s="2">
        <v>11</v>
      </c>
      <c r="G19025" s="3">
        <v>23</v>
      </c>
      <c r="H19025" s="3">
        <v>0.11</v>
      </c>
      <c r="I19025" s="3">
        <v>0.51700000000000002</v>
      </c>
      <c r="J19025" s="3">
        <v>11.626999999999999</v>
      </c>
      <c r="K19025" s="3">
        <v>17.887692307692305</v>
      </c>
      <c r="L19025" s="4">
        <v>0.35</v>
      </c>
    </row>
    <row r="19026" spans="1:12" x14ac:dyDescent="0.35">
      <c r="A19026" s="1" t="s">
        <v>32013</v>
      </c>
      <c r="B19026" t="s">
        <v>32014</v>
      </c>
      <c r="C19026" t="s">
        <v>1467</v>
      </c>
      <c r="D19026" t="s">
        <v>1468</v>
      </c>
      <c r="E19026">
        <v>1</v>
      </c>
      <c r="F19026" s="2">
        <v>123.39</v>
      </c>
      <c r="G19026" s="3">
        <v>255</v>
      </c>
      <c r="H19026" s="3">
        <v>1.2339</v>
      </c>
      <c r="I19026" s="3">
        <v>5.7993300000000003</v>
      </c>
      <c r="J19026" s="3">
        <v>130.42323000000002</v>
      </c>
      <c r="K19026" s="3">
        <v>200.65112307692308</v>
      </c>
      <c r="L19026" s="4">
        <v>0.34999999999999992</v>
      </c>
    </row>
    <row r="19027" spans="1:12" x14ac:dyDescent="0.35">
      <c r="A19027" s="1" t="s">
        <v>32015</v>
      </c>
      <c r="B19027" t="s">
        <v>14979</v>
      </c>
      <c r="C19027" t="s">
        <v>1467</v>
      </c>
      <c r="D19027" t="s">
        <v>1468</v>
      </c>
      <c r="E19027">
        <v>1</v>
      </c>
      <c r="F19027" s="2">
        <v>0.2</v>
      </c>
      <c r="G19027" s="3">
        <v>1</v>
      </c>
      <c r="H19027" s="3">
        <v>2E-3</v>
      </c>
      <c r="I19027" s="3">
        <v>9.4000000000000004E-3</v>
      </c>
      <c r="J19027" s="3">
        <v>0.2114</v>
      </c>
      <c r="K19027" s="3">
        <v>0.32523076923076921</v>
      </c>
      <c r="L19027" s="4">
        <v>0.34999999999999992</v>
      </c>
    </row>
    <row r="19028" spans="1:12" x14ac:dyDescent="0.35">
      <c r="A19028" s="1" t="s">
        <v>32016</v>
      </c>
      <c r="B19028" t="s">
        <v>32017</v>
      </c>
      <c r="C19028" t="s">
        <v>1467</v>
      </c>
      <c r="D19028" t="s">
        <v>1468</v>
      </c>
      <c r="E19028">
        <v>1</v>
      </c>
      <c r="F19028" s="2">
        <v>56.76</v>
      </c>
      <c r="G19028" s="3">
        <v>118</v>
      </c>
      <c r="H19028" s="3">
        <v>0.56759999999999999</v>
      </c>
      <c r="I19028" s="3">
        <v>2.6677200000000001</v>
      </c>
      <c r="J19028" s="3">
        <v>59.99532</v>
      </c>
      <c r="K19028" s="3">
        <v>92.300492307692309</v>
      </c>
      <c r="L19028" s="4">
        <v>0.35000000000000003</v>
      </c>
    </row>
    <row r="19029" spans="1:12" x14ac:dyDescent="0.35">
      <c r="A19029" s="1" t="s">
        <v>32018</v>
      </c>
      <c r="B19029" t="s">
        <v>32019</v>
      </c>
      <c r="C19029" t="s">
        <v>1467</v>
      </c>
      <c r="D19029" t="s">
        <v>1468</v>
      </c>
      <c r="E19029">
        <v>1</v>
      </c>
      <c r="F19029" s="2">
        <v>83.57</v>
      </c>
      <c r="G19029" s="3">
        <v>173</v>
      </c>
      <c r="H19029" s="3">
        <v>0.8357</v>
      </c>
      <c r="I19029" s="3">
        <v>3.9277899999999999</v>
      </c>
      <c r="J19029" s="3">
        <v>88.333489999999998</v>
      </c>
      <c r="K19029" s="3">
        <v>135.89767692307692</v>
      </c>
      <c r="L19029" s="4">
        <v>0.35</v>
      </c>
    </row>
    <row r="19030" spans="1:12" x14ac:dyDescent="0.35">
      <c r="A19030" s="1" t="s">
        <v>32020</v>
      </c>
      <c r="B19030" t="s">
        <v>32021</v>
      </c>
      <c r="C19030" t="s">
        <v>1467</v>
      </c>
      <c r="D19030" t="s">
        <v>1468</v>
      </c>
      <c r="E19030">
        <v>1</v>
      </c>
      <c r="F19030" s="2">
        <v>0.64</v>
      </c>
      <c r="G19030" s="3">
        <v>2</v>
      </c>
      <c r="H19030" s="3">
        <v>6.4000000000000003E-3</v>
      </c>
      <c r="I19030" s="3">
        <v>3.0079999999999999E-2</v>
      </c>
      <c r="J19030" s="3">
        <v>0.67647999999999997</v>
      </c>
      <c r="K19030" s="3">
        <v>1.0407384615384614</v>
      </c>
      <c r="L19030" s="4">
        <v>0.34999999999999992</v>
      </c>
    </row>
    <row r="19031" spans="1:12" x14ac:dyDescent="0.35">
      <c r="A19031" s="1" t="s">
        <v>32022</v>
      </c>
      <c r="B19031" t="s">
        <v>32023</v>
      </c>
      <c r="C19031" t="s">
        <v>1467</v>
      </c>
      <c r="D19031" t="s">
        <v>1468</v>
      </c>
      <c r="E19031">
        <v>1</v>
      </c>
      <c r="F19031" s="2">
        <v>41.85</v>
      </c>
      <c r="G19031" s="3">
        <v>87</v>
      </c>
      <c r="H19031" s="3">
        <v>0.41850000000000004</v>
      </c>
      <c r="I19031" s="3">
        <v>1.96695</v>
      </c>
      <c r="J19031" s="3">
        <v>44.23545</v>
      </c>
      <c r="K19031" s="3">
        <v>68.054538461538456</v>
      </c>
      <c r="L19031" s="4">
        <v>0.34999999999999992</v>
      </c>
    </row>
    <row r="19032" spans="1:12" x14ac:dyDescent="0.35">
      <c r="A19032" s="1" t="s">
        <v>32024</v>
      </c>
      <c r="B19032" t="s">
        <v>32025</v>
      </c>
      <c r="C19032" t="s">
        <v>1467</v>
      </c>
      <c r="D19032" t="s">
        <v>1468</v>
      </c>
      <c r="E19032">
        <v>1</v>
      </c>
      <c r="F19032" s="2">
        <v>52.94</v>
      </c>
      <c r="G19032" s="3">
        <v>110</v>
      </c>
      <c r="H19032" s="3">
        <v>0.52939999999999998</v>
      </c>
      <c r="I19032" s="3">
        <v>2.4881799999999998</v>
      </c>
      <c r="J19032" s="3">
        <v>55.95758</v>
      </c>
      <c r="K19032" s="3">
        <v>86.088584615384619</v>
      </c>
      <c r="L19032" s="4">
        <v>0.35000000000000003</v>
      </c>
    </row>
    <row r="19033" spans="1:12" x14ac:dyDescent="0.35">
      <c r="A19033" s="1" t="s">
        <v>32026</v>
      </c>
      <c r="B19033" t="s">
        <v>32027</v>
      </c>
      <c r="C19033" t="s">
        <v>1467</v>
      </c>
      <c r="D19033" t="s">
        <v>1468</v>
      </c>
      <c r="E19033">
        <v>1</v>
      </c>
      <c r="F19033" s="2">
        <v>56.76</v>
      </c>
      <c r="G19033" s="3">
        <v>118</v>
      </c>
      <c r="H19033" s="3">
        <v>0.56759999999999999</v>
      </c>
      <c r="I19033" s="3">
        <v>2.6677200000000001</v>
      </c>
      <c r="J19033" s="3">
        <v>59.99532</v>
      </c>
      <c r="K19033" s="3">
        <v>92.300492307692309</v>
      </c>
      <c r="L19033" s="4">
        <v>0.35000000000000003</v>
      </c>
    </row>
    <row r="19034" spans="1:12" x14ac:dyDescent="0.35">
      <c r="A19034" s="1" t="s">
        <v>32028</v>
      </c>
      <c r="B19034" t="s">
        <v>32029</v>
      </c>
      <c r="C19034" t="s">
        <v>1467</v>
      </c>
      <c r="D19034" t="s">
        <v>1468</v>
      </c>
      <c r="E19034">
        <v>1</v>
      </c>
      <c r="F19034" s="2">
        <v>231.81</v>
      </c>
      <c r="G19034" s="3">
        <v>478</v>
      </c>
      <c r="H19034" s="3">
        <v>2.3181000000000003</v>
      </c>
      <c r="I19034" s="3">
        <v>10.89507</v>
      </c>
      <c r="J19034" s="3">
        <v>245.02316999999999</v>
      </c>
      <c r="K19034" s="3">
        <v>376.95872307692304</v>
      </c>
      <c r="L19034" s="4">
        <v>0.34999999999999992</v>
      </c>
    </row>
    <row r="19035" spans="1:12" x14ac:dyDescent="0.35">
      <c r="A19035" s="1" t="s">
        <v>32030</v>
      </c>
      <c r="B19035" t="s">
        <v>32031</v>
      </c>
      <c r="C19035" t="s">
        <v>1467</v>
      </c>
      <c r="D19035" t="s">
        <v>1468</v>
      </c>
      <c r="E19035">
        <v>1</v>
      </c>
      <c r="F19035" s="2">
        <v>14.66</v>
      </c>
      <c r="G19035" s="3">
        <v>31</v>
      </c>
      <c r="H19035" s="3">
        <v>0.14660000000000001</v>
      </c>
      <c r="I19035" s="3">
        <v>0.68901999999999997</v>
      </c>
      <c r="J19035" s="3">
        <v>15.495619999999999</v>
      </c>
      <c r="K19035" s="3">
        <v>23.839415384615382</v>
      </c>
      <c r="L19035" s="4">
        <v>0.35</v>
      </c>
    </row>
    <row r="19036" spans="1:12" x14ac:dyDescent="0.35">
      <c r="A19036" s="1" t="s">
        <v>32032</v>
      </c>
      <c r="B19036" t="s">
        <v>32033</v>
      </c>
      <c r="C19036" t="s">
        <v>1467</v>
      </c>
      <c r="D19036" t="s">
        <v>1468</v>
      </c>
      <c r="E19036">
        <v>1</v>
      </c>
      <c r="F19036" s="2">
        <v>3.72</v>
      </c>
      <c r="G19036" s="3">
        <v>8</v>
      </c>
      <c r="H19036" s="3">
        <v>3.7200000000000004E-2</v>
      </c>
      <c r="I19036" s="3">
        <v>0.17484000000000002</v>
      </c>
      <c r="J19036" s="3">
        <v>3.9320400000000002</v>
      </c>
      <c r="K19036" s="3">
        <v>6.0492923076923075</v>
      </c>
      <c r="L19036" s="4">
        <v>0.34999999999999992</v>
      </c>
    </row>
    <row r="19037" spans="1:12" x14ac:dyDescent="0.35">
      <c r="A19037" s="1" t="s">
        <v>32034</v>
      </c>
      <c r="B19037" t="s">
        <v>32035</v>
      </c>
      <c r="C19037" t="s">
        <v>1467</v>
      </c>
      <c r="D19037" t="s">
        <v>1468</v>
      </c>
      <c r="E19037">
        <v>1</v>
      </c>
      <c r="F19037" s="2">
        <v>799.62</v>
      </c>
      <c r="G19037" s="3">
        <v>1649</v>
      </c>
      <c r="H19037" s="3">
        <v>7.9962</v>
      </c>
      <c r="I19037" s="3">
        <v>37.582140000000003</v>
      </c>
      <c r="J19037" s="3">
        <v>845.19834000000003</v>
      </c>
      <c r="K19037" s="3">
        <v>1300.3051384615385</v>
      </c>
      <c r="L19037" s="4">
        <v>0.35</v>
      </c>
    </row>
    <row r="19038" spans="1:12" x14ac:dyDescent="0.35">
      <c r="A19038" s="1" t="s">
        <v>32036</v>
      </c>
      <c r="B19038" t="s">
        <v>32037</v>
      </c>
      <c r="C19038" t="s">
        <v>1467</v>
      </c>
      <c r="D19038" t="s">
        <v>1468</v>
      </c>
      <c r="E19038">
        <v>1</v>
      </c>
      <c r="F19038" s="2">
        <v>5</v>
      </c>
      <c r="G19038" s="3">
        <v>11</v>
      </c>
      <c r="H19038" s="3">
        <v>0.05</v>
      </c>
      <c r="I19038" s="3">
        <v>0.23499999999999999</v>
      </c>
      <c r="J19038" s="3">
        <v>5.2850000000000001</v>
      </c>
      <c r="K19038" s="3">
        <v>8.1307692307692303</v>
      </c>
      <c r="L19038" s="4">
        <v>0.34999999999999992</v>
      </c>
    </row>
    <row r="19039" spans="1:12" x14ac:dyDescent="0.35">
      <c r="A19039" s="1" t="s">
        <v>32038</v>
      </c>
      <c r="B19039" t="s">
        <v>32039</v>
      </c>
      <c r="C19039" t="s">
        <v>1467</v>
      </c>
      <c r="D19039" t="s">
        <v>1468</v>
      </c>
      <c r="E19039">
        <v>1</v>
      </c>
      <c r="F19039" s="2">
        <v>8.52</v>
      </c>
      <c r="G19039" s="3">
        <v>18</v>
      </c>
      <c r="H19039" s="3">
        <v>8.5199999999999998E-2</v>
      </c>
      <c r="I19039" s="3">
        <v>0.40043999999999996</v>
      </c>
      <c r="J19039" s="3">
        <v>9.0056399999999996</v>
      </c>
      <c r="K19039" s="3">
        <v>13.854830769230768</v>
      </c>
      <c r="L19039" s="4">
        <v>0.35</v>
      </c>
    </row>
    <row r="19040" spans="1:12" x14ac:dyDescent="0.35">
      <c r="A19040" s="1" t="s">
        <v>32040</v>
      </c>
      <c r="B19040" t="s">
        <v>32041</v>
      </c>
      <c r="C19040" t="s">
        <v>1467</v>
      </c>
      <c r="D19040" t="s">
        <v>1468</v>
      </c>
      <c r="E19040">
        <v>1</v>
      </c>
      <c r="F19040" s="2">
        <v>226.75</v>
      </c>
      <c r="G19040" s="3">
        <v>468</v>
      </c>
      <c r="H19040" s="3">
        <v>2.2675000000000001</v>
      </c>
      <c r="I19040" s="3">
        <v>10.657249999999999</v>
      </c>
      <c r="J19040" s="3">
        <v>239.67475000000002</v>
      </c>
      <c r="K19040" s="3">
        <v>368.73038461538465</v>
      </c>
      <c r="L19040" s="4">
        <v>0.35000000000000003</v>
      </c>
    </row>
    <row r="19041" spans="1:12" x14ac:dyDescent="0.35">
      <c r="A19041" s="1" t="s">
        <v>32042</v>
      </c>
      <c r="B19041" t="s">
        <v>32043</v>
      </c>
      <c r="C19041" t="s">
        <v>1467</v>
      </c>
      <c r="D19041" t="s">
        <v>1468</v>
      </c>
      <c r="E19041">
        <v>1</v>
      </c>
      <c r="F19041" s="2">
        <v>30.69</v>
      </c>
      <c r="G19041" s="3">
        <v>64</v>
      </c>
      <c r="H19041" s="3">
        <v>0.30690000000000001</v>
      </c>
      <c r="I19041" s="3">
        <v>1.4424300000000001</v>
      </c>
      <c r="J19041" s="3">
        <v>32.439329999999998</v>
      </c>
      <c r="K19041" s="3">
        <v>49.906661538461535</v>
      </c>
      <c r="L19041" s="4">
        <v>0.35</v>
      </c>
    </row>
    <row r="19042" spans="1:12" x14ac:dyDescent="0.35">
      <c r="A19042" s="1" t="s">
        <v>32044</v>
      </c>
      <c r="B19042" t="s">
        <v>32045</v>
      </c>
      <c r="C19042" t="s">
        <v>1467</v>
      </c>
      <c r="D19042" t="s">
        <v>1468</v>
      </c>
      <c r="E19042">
        <v>1</v>
      </c>
      <c r="F19042" s="2">
        <v>7.3</v>
      </c>
      <c r="G19042" s="3">
        <v>16</v>
      </c>
      <c r="H19042" s="3">
        <v>7.2999999999999995E-2</v>
      </c>
      <c r="I19042" s="3">
        <v>0.34310000000000002</v>
      </c>
      <c r="J19042" s="3">
        <v>7.7161</v>
      </c>
      <c r="K19042" s="3">
        <v>11.870923076923077</v>
      </c>
      <c r="L19042" s="4">
        <v>0.35000000000000003</v>
      </c>
    </row>
    <row r="19043" spans="1:12" x14ac:dyDescent="0.35">
      <c r="A19043" s="1" t="s">
        <v>32046</v>
      </c>
      <c r="B19043" t="s">
        <v>32047</v>
      </c>
      <c r="C19043" t="s">
        <v>1467</v>
      </c>
      <c r="D19043" t="s">
        <v>1468</v>
      </c>
      <c r="E19043">
        <v>1</v>
      </c>
      <c r="F19043" s="2">
        <v>214.39</v>
      </c>
      <c r="G19043" s="3">
        <v>443</v>
      </c>
      <c r="H19043" s="3">
        <v>2.1438999999999999</v>
      </c>
      <c r="I19043" s="3">
        <v>10.076329999999999</v>
      </c>
      <c r="J19043" s="3">
        <v>226.61023</v>
      </c>
      <c r="K19043" s="3">
        <v>348.63112307692307</v>
      </c>
      <c r="L19043" s="4">
        <v>0.35</v>
      </c>
    </row>
    <row r="19044" spans="1:12" x14ac:dyDescent="0.35">
      <c r="A19044" s="1" t="s">
        <v>32048</v>
      </c>
      <c r="B19044" t="s">
        <v>32049</v>
      </c>
      <c r="C19044" t="s">
        <v>1467</v>
      </c>
      <c r="D19044" t="s">
        <v>1468</v>
      </c>
      <c r="E19044">
        <v>1</v>
      </c>
      <c r="F19044" s="2">
        <v>11.53</v>
      </c>
      <c r="G19044" s="3">
        <v>24</v>
      </c>
      <c r="H19044" s="3">
        <v>0.1153</v>
      </c>
      <c r="I19044" s="3">
        <v>0.54191</v>
      </c>
      <c r="J19044" s="3">
        <v>12.187209999999999</v>
      </c>
      <c r="K19044" s="3">
        <v>18.749553846153844</v>
      </c>
      <c r="L19044" s="4">
        <v>0.35000000000000003</v>
      </c>
    </row>
    <row r="19045" spans="1:12" x14ac:dyDescent="0.35">
      <c r="A19045" s="1" t="s">
        <v>32050</v>
      </c>
      <c r="B19045" t="s">
        <v>32051</v>
      </c>
      <c r="C19045" t="s">
        <v>1467</v>
      </c>
      <c r="D19045" t="s">
        <v>1468</v>
      </c>
      <c r="E19045">
        <v>1</v>
      </c>
      <c r="F19045" s="2">
        <v>3.49</v>
      </c>
      <c r="G19045" s="3">
        <v>8</v>
      </c>
      <c r="H19045" s="3">
        <v>3.49E-2</v>
      </c>
      <c r="I19045" s="3">
        <v>0.16403000000000001</v>
      </c>
      <c r="J19045" s="3">
        <v>3.68893</v>
      </c>
      <c r="K19045" s="3">
        <v>5.6752769230769227</v>
      </c>
      <c r="L19045" s="4">
        <v>0.34999999999999992</v>
      </c>
    </row>
    <row r="19046" spans="1:12" x14ac:dyDescent="0.35">
      <c r="A19046" s="1" t="s">
        <v>32052</v>
      </c>
      <c r="B19046" t="s">
        <v>32053</v>
      </c>
      <c r="C19046" t="s">
        <v>1467</v>
      </c>
      <c r="D19046" t="s">
        <v>1468</v>
      </c>
      <c r="E19046">
        <v>1</v>
      </c>
      <c r="F19046" s="2">
        <v>34.31</v>
      </c>
      <c r="G19046" s="3">
        <v>71</v>
      </c>
      <c r="H19046" s="3">
        <v>0.34310000000000002</v>
      </c>
      <c r="I19046" s="3">
        <v>1.6125700000000001</v>
      </c>
      <c r="J19046" s="3">
        <v>36.26567</v>
      </c>
      <c r="K19046" s="3">
        <v>55.793338461538461</v>
      </c>
      <c r="L19046" s="4">
        <v>0.35</v>
      </c>
    </row>
    <row r="19047" spans="1:12" x14ac:dyDescent="0.35">
      <c r="A19047" s="1" t="s">
        <v>32054</v>
      </c>
      <c r="B19047" t="s">
        <v>32055</v>
      </c>
      <c r="C19047" t="s">
        <v>1467</v>
      </c>
      <c r="D19047" t="s">
        <v>1468</v>
      </c>
      <c r="E19047">
        <v>1</v>
      </c>
      <c r="F19047" s="2">
        <v>248.05</v>
      </c>
      <c r="G19047" s="3">
        <v>512</v>
      </c>
      <c r="H19047" s="3">
        <v>2.4805000000000001</v>
      </c>
      <c r="I19047" s="3">
        <v>11.65835</v>
      </c>
      <c r="J19047" s="3">
        <v>262.18885</v>
      </c>
      <c r="K19047" s="3">
        <v>403.36746153846155</v>
      </c>
      <c r="L19047" s="4">
        <v>0.35000000000000003</v>
      </c>
    </row>
    <row r="19048" spans="1:12" x14ac:dyDescent="0.35">
      <c r="A19048" s="1" t="s">
        <v>32056</v>
      </c>
      <c r="B19048" t="s">
        <v>32057</v>
      </c>
      <c r="C19048" t="s">
        <v>1467</v>
      </c>
      <c r="D19048" t="s">
        <v>1468</v>
      </c>
      <c r="E19048">
        <v>1</v>
      </c>
      <c r="F19048" s="2">
        <v>53.37</v>
      </c>
      <c r="G19048" s="3">
        <v>111</v>
      </c>
      <c r="H19048" s="3">
        <v>0.53369999999999995</v>
      </c>
      <c r="I19048" s="3">
        <v>2.5083899999999999</v>
      </c>
      <c r="J19048" s="3">
        <v>56.412089999999999</v>
      </c>
      <c r="K19048" s="3">
        <v>86.787830769230766</v>
      </c>
      <c r="L19048" s="4">
        <v>0.35</v>
      </c>
    </row>
    <row r="19049" spans="1:12" x14ac:dyDescent="0.35">
      <c r="A19049" s="1" t="s">
        <v>32058</v>
      </c>
      <c r="B19049" t="s">
        <v>32059</v>
      </c>
      <c r="C19049" t="s">
        <v>1467</v>
      </c>
      <c r="D19049" t="s">
        <v>1468</v>
      </c>
      <c r="E19049">
        <v>1</v>
      </c>
      <c r="F19049" s="2">
        <v>174.56</v>
      </c>
      <c r="G19049" s="3">
        <v>360</v>
      </c>
      <c r="H19049" s="3">
        <v>1.7456</v>
      </c>
      <c r="I19049" s="3">
        <v>8.2043200000000009</v>
      </c>
      <c r="J19049" s="3">
        <v>184.50991999999999</v>
      </c>
      <c r="K19049" s="3">
        <v>283.86141538461538</v>
      </c>
      <c r="L19049" s="4">
        <v>0.35000000000000003</v>
      </c>
    </row>
    <row r="19050" spans="1:12" x14ac:dyDescent="0.35">
      <c r="A19050" s="1" t="s">
        <v>32060</v>
      </c>
      <c r="B19050" t="s">
        <v>32061</v>
      </c>
      <c r="C19050" t="s">
        <v>1467</v>
      </c>
      <c r="D19050" t="s">
        <v>1468</v>
      </c>
      <c r="E19050">
        <v>1</v>
      </c>
      <c r="F19050" s="2">
        <v>941.7</v>
      </c>
      <c r="G19050" s="3">
        <v>1942</v>
      </c>
      <c r="H19050" s="3">
        <v>9.4169999999999998</v>
      </c>
      <c r="I19050" s="3">
        <v>44.259900000000002</v>
      </c>
      <c r="J19050" s="3">
        <v>995.37690000000009</v>
      </c>
      <c r="K19050" s="3">
        <v>1531.3490769230771</v>
      </c>
      <c r="L19050" s="4">
        <v>0.35</v>
      </c>
    </row>
    <row r="19051" spans="1:12" x14ac:dyDescent="0.35">
      <c r="A19051" s="1" t="s">
        <v>32062</v>
      </c>
      <c r="B19051" t="s">
        <v>32041</v>
      </c>
      <c r="C19051" t="s">
        <v>1467</v>
      </c>
      <c r="D19051" t="s">
        <v>1468</v>
      </c>
      <c r="E19051">
        <v>1</v>
      </c>
      <c r="F19051" s="2">
        <v>164.85</v>
      </c>
      <c r="G19051" s="3">
        <v>340</v>
      </c>
      <c r="H19051" s="3">
        <v>1.6485000000000001</v>
      </c>
      <c r="I19051" s="3">
        <v>7.7479499999999994</v>
      </c>
      <c r="J19051" s="3">
        <v>174.24645000000001</v>
      </c>
      <c r="K19051" s="3">
        <v>268.07146153846156</v>
      </c>
      <c r="L19051" s="4">
        <v>0.35000000000000003</v>
      </c>
    </row>
    <row r="19052" spans="1:12" x14ac:dyDescent="0.35">
      <c r="A19052" s="1" t="s">
        <v>32063</v>
      </c>
      <c r="B19052" t="s">
        <v>3043</v>
      </c>
      <c r="C19052" t="s">
        <v>1467</v>
      </c>
      <c r="D19052" t="s">
        <v>1468</v>
      </c>
      <c r="E19052">
        <v>1</v>
      </c>
      <c r="F19052" s="2">
        <v>5.9</v>
      </c>
      <c r="G19052" s="3">
        <v>13</v>
      </c>
      <c r="H19052" s="3">
        <v>5.9000000000000004E-2</v>
      </c>
      <c r="I19052" s="3">
        <v>0.27729999999999999</v>
      </c>
      <c r="J19052" s="3">
        <v>6.2363000000000008</v>
      </c>
      <c r="K19052" s="3">
        <v>9.5943076923076926</v>
      </c>
      <c r="L19052" s="4">
        <v>0.34999999999999992</v>
      </c>
    </row>
    <row r="19053" spans="1:12" x14ac:dyDescent="0.35">
      <c r="A19053" s="1" t="s">
        <v>32064</v>
      </c>
      <c r="B19053" t="s">
        <v>32065</v>
      </c>
      <c r="C19053" t="s">
        <v>1467</v>
      </c>
      <c r="D19053" t="s">
        <v>1468</v>
      </c>
      <c r="E19053">
        <v>1</v>
      </c>
      <c r="F19053" s="2">
        <v>56.76</v>
      </c>
      <c r="G19053" s="3">
        <v>118</v>
      </c>
      <c r="H19053" s="3">
        <v>0.56759999999999999</v>
      </c>
      <c r="I19053" s="3">
        <v>2.6677200000000001</v>
      </c>
      <c r="J19053" s="3">
        <v>59.99532</v>
      </c>
      <c r="K19053" s="3">
        <v>92.300492307692309</v>
      </c>
      <c r="L19053" s="4">
        <v>0.35000000000000003</v>
      </c>
    </row>
    <row r="19054" spans="1:12" x14ac:dyDescent="0.35">
      <c r="A19054" s="1" t="s">
        <v>32066</v>
      </c>
      <c r="B19054" t="s">
        <v>32067</v>
      </c>
      <c r="C19054" t="s">
        <v>1467</v>
      </c>
      <c r="D19054" t="s">
        <v>1468</v>
      </c>
      <c r="E19054">
        <v>1</v>
      </c>
      <c r="F19054" s="2">
        <v>31.84</v>
      </c>
      <c r="G19054" s="3">
        <v>66</v>
      </c>
      <c r="H19054" s="3">
        <v>0.31840000000000002</v>
      </c>
      <c r="I19054" s="3">
        <v>1.49648</v>
      </c>
      <c r="J19054" s="3">
        <v>33.654879999999999</v>
      </c>
      <c r="K19054" s="3">
        <v>51.776738461538457</v>
      </c>
      <c r="L19054" s="4">
        <v>0.35</v>
      </c>
    </row>
    <row r="19055" spans="1:12" x14ac:dyDescent="0.35">
      <c r="A19055" s="1" t="s">
        <v>32068</v>
      </c>
      <c r="B19055" t="s">
        <v>32069</v>
      </c>
      <c r="C19055" t="s">
        <v>1467</v>
      </c>
      <c r="D19055" t="s">
        <v>1468</v>
      </c>
      <c r="E19055">
        <v>1</v>
      </c>
      <c r="F19055" s="2">
        <v>67.260000000000005</v>
      </c>
      <c r="G19055" s="3">
        <v>139</v>
      </c>
      <c r="H19055" s="3">
        <v>0.67260000000000009</v>
      </c>
      <c r="I19055" s="3">
        <v>3.1612200000000001</v>
      </c>
      <c r="J19055" s="3">
        <v>71.093820000000008</v>
      </c>
      <c r="K19055" s="3">
        <v>109.37510769230771</v>
      </c>
      <c r="L19055" s="4">
        <v>0.35000000000000003</v>
      </c>
    </row>
    <row r="19056" spans="1:12" x14ac:dyDescent="0.35">
      <c r="A19056" s="1" t="s">
        <v>32070</v>
      </c>
      <c r="B19056" t="s">
        <v>32071</v>
      </c>
      <c r="C19056" t="s">
        <v>1467</v>
      </c>
      <c r="D19056" t="s">
        <v>1468</v>
      </c>
      <c r="E19056">
        <v>1</v>
      </c>
      <c r="F19056" s="2">
        <v>67.7</v>
      </c>
      <c r="G19056" s="3">
        <v>140</v>
      </c>
      <c r="H19056" s="3">
        <v>0.67700000000000005</v>
      </c>
      <c r="I19056" s="3">
        <v>3.1819000000000002</v>
      </c>
      <c r="J19056" s="3">
        <v>71.558900000000008</v>
      </c>
      <c r="K19056" s="3">
        <v>110.09061538461539</v>
      </c>
      <c r="L19056" s="4">
        <v>0.35</v>
      </c>
    </row>
    <row r="19057" spans="1:12" x14ac:dyDescent="0.35">
      <c r="A19057" s="1" t="s">
        <v>32072</v>
      </c>
      <c r="B19057" t="s">
        <v>32073</v>
      </c>
      <c r="C19057" t="s">
        <v>1467</v>
      </c>
      <c r="D19057" t="s">
        <v>1468</v>
      </c>
      <c r="E19057">
        <v>1</v>
      </c>
      <c r="F19057" s="2">
        <v>20.57</v>
      </c>
      <c r="G19057" s="3">
        <v>43</v>
      </c>
      <c r="H19057" s="3">
        <v>0.20569999999999999</v>
      </c>
      <c r="I19057" s="3">
        <v>0.96679000000000004</v>
      </c>
      <c r="J19057" s="3">
        <v>21.74249</v>
      </c>
      <c r="K19057" s="3">
        <v>33.449984615384615</v>
      </c>
      <c r="L19057" s="4">
        <v>0.35</v>
      </c>
    </row>
    <row r="19058" spans="1:12" x14ac:dyDescent="0.35">
      <c r="A19058" s="1" t="s">
        <v>32074</v>
      </c>
      <c r="B19058" t="s">
        <v>32075</v>
      </c>
      <c r="C19058" t="s">
        <v>1467</v>
      </c>
      <c r="D19058" t="s">
        <v>1468</v>
      </c>
      <c r="E19058">
        <v>1</v>
      </c>
      <c r="F19058" s="2">
        <v>180.75</v>
      </c>
      <c r="G19058" s="3">
        <v>373</v>
      </c>
      <c r="H19058" s="3">
        <v>1.8075000000000001</v>
      </c>
      <c r="I19058" s="3">
        <v>8.4952500000000004</v>
      </c>
      <c r="J19058" s="3">
        <v>191.05275</v>
      </c>
      <c r="K19058" s="3">
        <v>293.92730769230769</v>
      </c>
      <c r="L19058" s="4">
        <v>0.35</v>
      </c>
    </row>
    <row r="19059" spans="1:12" x14ac:dyDescent="0.35">
      <c r="A19059" s="1" t="s">
        <v>32076</v>
      </c>
      <c r="B19059" t="s">
        <v>32077</v>
      </c>
      <c r="C19059" t="s">
        <v>1467</v>
      </c>
      <c r="D19059" t="s">
        <v>1468</v>
      </c>
      <c r="E19059">
        <v>1</v>
      </c>
      <c r="F19059" s="2">
        <v>11.95</v>
      </c>
      <c r="G19059" s="3">
        <v>25</v>
      </c>
      <c r="H19059" s="3">
        <v>0.1195</v>
      </c>
      <c r="I19059" s="3">
        <v>0.56164999999999998</v>
      </c>
      <c r="J19059" s="3">
        <v>12.63115</v>
      </c>
      <c r="K19059" s="3">
        <v>19.43253846153846</v>
      </c>
      <c r="L19059" s="4">
        <v>0.35</v>
      </c>
    </row>
    <row r="19060" spans="1:12" x14ac:dyDescent="0.35">
      <c r="A19060" s="1" t="s">
        <v>32078</v>
      </c>
      <c r="B19060" t="s">
        <v>32079</v>
      </c>
      <c r="C19060" t="s">
        <v>1467</v>
      </c>
      <c r="D19060" t="s">
        <v>1468</v>
      </c>
      <c r="E19060">
        <v>1</v>
      </c>
      <c r="F19060" s="2">
        <v>19.2</v>
      </c>
      <c r="G19060" s="3">
        <v>40</v>
      </c>
      <c r="H19060" s="3">
        <v>0.192</v>
      </c>
      <c r="I19060" s="3">
        <v>0.90239999999999998</v>
      </c>
      <c r="J19060" s="3">
        <v>20.2944</v>
      </c>
      <c r="K19060" s="3">
        <v>31.222153846153844</v>
      </c>
      <c r="L19060" s="4">
        <v>0.35</v>
      </c>
    </row>
    <row r="19061" spans="1:12" x14ac:dyDescent="0.35">
      <c r="A19061" s="1" t="s">
        <v>32080</v>
      </c>
      <c r="B19061" t="s">
        <v>32081</v>
      </c>
      <c r="C19061" t="s">
        <v>1467</v>
      </c>
      <c r="D19061" t="s">
        <v>1468</v>
      </c>
      <c r="E19061">
        <v>1</v>
      </c>
      <c r="F19061" s="2">
        <v>209.92</v>
      </c>
      <c r="G19061" s="3">
        <v>433</v>
      </c>
      <c r="H19061" s="3">
        <v>2.0991999999999997</v>
      </c>
      <c r="I19061" s="3">
        <v>9.8662399999999995</v>
      </c>
      <c r="J19061" s="3">
        <v>221.88543999999999</v>
      </c>
      <c r="K19061" s="3">
        <v>341.36221538461535</v>
      </c>
      <c r="L19061" s="4">
        <v>0.35</v>
      </c>
    </row>
    <row r="19062" spans="1:12" x14ac:dyDescent="0.35">
      <c r="A19062" s="1" t="s">
        <v>32082</v>
      </c>
      <c r="B19062" t="s">
        <v>32083</v>
      </c>
      <c r="C19062" t="s">
        <v>1467</v>
      </c>
      <c r="D19062" t="s">
        <v>1468</v>
      </c>
      <c r="E19062">
        <v>1</v>
      </c>
      <c r="F19062" s="2">
        <v>30.43</v>
      </c>
      <c r="G19062" s="3">
        <v>63</v>
      </c>
      <c r="H19062" s="3">
        <v>0.30430000000000001</v>
      </c>
      <c r="I19062" s="3">
        <v>1.43021</v>
      </c>
      <c r="J19062" s="3">
        <v>32.16451</v>
      </c>
      <c r="K19062" s="3">
        <v>49.483861538461539</v>
      </c>
      <c r="L19062" s="4">
        <v>0.35000000000000003</v>
      </c>
    </row>
    <row r="19063" spans="1:12" x14ac:dyDescent="0.35">
      <c r="A19063" s="1" t="s">
        <v>32084</v>
      </c>
      <c r="B19063" t="s">
        <v>3624</v>
      </c>
      <c r="C19063" t="s">
        <v>1467</v>
      </c>
      <c r="D19063" t="s">
        <v>1468</v>
      </c>
      <c r="E19063">
        <v>1</v>
      </c>
      <c r="F19063" s="2">
        <v>2.27</v>
      </c>
      <c r="G19063" s="3">
        <v>5</v>
      </c>
      <c r="H19063" s="3">
        <v>2.2700000000000001E-2</v>
      </c>
      <c r="I19063" s="3">
        <v>0.10669000000000001</v>
      </c>
      <c r="J19063" s="3">
        <v>2.3993899999999999</v>
      </c>
      <c r="K19063" s="3">
        <v>3.6913692307692303</v>
      </c>
      <c r="L19063" s="4">
        <v>0.34999999999999992</v>
      </c>
    </row>
    <row r="19064" spans="1:12" x14ac:dyDescent="0.35">
      <c r="A19064" s="1" t="s">
        <v>32085</v>
      </c>
      <c r="B19064" t="s">
        <v>32086</v>
      </c>
      <c r="C19064" t="s">
        <v>1467</v>
      </c>
      <c r="D19064" t="s">
        <v>1468</v>
      </c>
      <c r="E19064">
        <v>1</v>
      </c>
      <c r="F19064" s="2">
        <v>4.21</v>
      </c>
      <c r="G19064" s="3">
        <v>9</v>
      </c>
      <c r="H19064" s="3">
        <v>4.2099999999999999E-2</v>
      </c>
      <c r="I19064" s="3">
        <v>0.19786999999999999</v>
      </c>
      <c r="J19064" s="3">
        <v>4.4499699999999995</v>
      </c>
      <c r="K19064" s="3">
        <v>6.8461076923076911</v>
      </c>
      <c r="L19064" s="4">
        <v>0.35</v>
      </c>
    </row>
    <row r="19065" spans="1:12" x14ac:dyDescent="0.35">
      <c r="A19065" s="1" t="s">
        <v>32087</v>
      </c>
      <c r="B19065" t="s">
        <v>32088</v>
      </c>
      <c r="C19065" t="s">
        <v>1467</v>
      </c>
      <c r="D19065" t="s">
        <v>1468</v>
      </c>
      <c r="E19065">
        <v>1</v>
      </c>
      <c r="F19065" s="2">
        <v>261.66000000000003</v>
      </c>
      <c r="G19065" s="3">
        <v>540</v>
      </c>
      <c r="H19065" s="3">
        <v>2.6166000000000005</v>
      </c>
      <c r="I19065" s="3">
        <v>12.298020000000001</v>
      </c>
      <c r="J19065" s="3">
        <v>276.57462000000004</v>
      </c>
      <c r="K19065" s="3">
        <v>425.49941538461542</v>
      </c>
      <c r="L19065" s="4">
        <v>0.35</v>
      </c>
    </row>
    <row r="19066" spans="1:12" x14ac:dyDescent="0.35">
      <c r="A19066" s="1" t="s">
        <v>32089</v>
      </c>
      <c r="B19066" t="s">
        <v>32090</v>
      </c>
      <c r="C19066" t="s">
        <v>1467</v>
      </c>
      <c r="D19066" t="s">
        <v>1468</v>
      </c>
      <c r="E19066">
        <v>1</v>
      </c>
      <c r="F19066" s="2">
        <v>48.77</v>
      </c>
      <c r="G19066" s="3">
        <v>101</v>
      </c>
      <c r="H19066" s="3">
        <v>0.48770000000000002</v>
      </c>
      <c r="I19066" s="3">
        <v>2.2921900000000002</v>
      </c>
      <c r="J19066" s="3">
        <v>51.549889999999998</v>
      </c>
      <c r="K19066" s="3">
        <v>79.307523076923076</v>
      </c>
      <c r="L19066" s="4">
        <v>0.35000000000000003</v>
      </c>
    </row>
    <row r="19067" spans="1:12" x14ac:dyDescent="0.35">
      <c r="A19067" s="1" t="s">
        <v>32091</v>
      </c>
      <c r="B19067" t="s">
        <v>32092</v>
      </c>
      <c r="C19067" t="s">
        <v>1467</v>
      </c>
      <c r="D19067" t="s">
        <v>1468</v>
      </c>
      <c r="E19067">
        <v>1</v>
      </c>
      <c r="F19067" s="2">
        <v>27.29</v>
      </c>
      <c r="G19067" s="3">
        <v>57</v>
      </c>
      <c r="H19067" s="3">
        <v>0.27289999999999998</v>
      </c>
      <c r="I19067" s="3">
        <v>1.2826299999999999</v>
      </c>
      <c r="J19067" s="3">
        <v>28.84553</v>
      </c>
      <c r="K19067" s="3">
        <v>44.377738461538463</v>
      </c>
      <c r="L19067" s="4">
        <v>0.35000000000000003</v>
      </c>
    </row>
    <row r="19068" spans="1:12" x14ac:dyDescent="0.35">
      <c r="A19068" s="1" t="s">
        <v>32093</v>
      </c>
      <c r="B19068" t="s">
        <v>32094</v>
      </c>
      <c r="C19068" t="s">
        <v>1467</v>
      </c>
      <c r="D19068" t="s">
        <v>1468</v>
      </c>
      <c r="E19068">
        <v>1</v>
      </c>
      <c r="F19068" s="2">
        <v>22.46</v>
      </c>
      <c r="G19068" s="3">
        <v>47</v>
      </c>
      <c r="H19068" s="3">
        <v>0.22460000000000002</v>
      </c>
      <c r="I19068" s="3">
        <v>1.05562</v>
      </c>
      <c r="J19068" s="3">
        <v>23.740220000000001</v>
      </c>
      <c r="K19068" s="3">
        <v>36.523415384615383</v>
      </c>
      <c r="L19068" s="4">
        <v>0.35</v>
      </c>
    </row>
    <row r="19069" spans="1:12" x14ac:dyDescent="0.35">
      <c r="A19069" s="1" t="s">
        <v>32095</v>
      </c>
      <c r="B19069" t="s">
        <v>32096</v>
      </c>
      <c r="C19069" t="s">
        <v>1467</v>
      </c>
      <c r="D19069" t="s">
        <v>1468</v>
      </c>
      <c r="E19069">
        <v>1</v>
      </c>
      <c r="F19069" s="2">
        <v>10.23</v>
      </c>
      <c r="G19069" s="3">
        <v>22</v>
      </c>
      <c r="H19069" s="3">
        <v>0.1023</v>
      </c>
      <c r="I19069" s="3">
        <v>0.48081000000000002</v>
      </c>
      <c r="J19069" s="3">
        <v>10.81311</v>
      </c>
      <c r="K19069" s="3">
        <v>16.635553846153847</v>
      </c>
      <c r="L19069" s="4">
        <v>0.35000000000000003</v>
      </c>
    </row>
    <row r="19070" spans="1:12" x14ac:dyDescent="0.35">
      <c r="A19070" s="1" t="s">
        <v>32097</v>
      </c>
      <c r="B19070" t="s">
        <v>32098</v>
      </c>
      <c r="C19070" t="s">
        <v>1467</v>
      </c>
      <c r="D19070" t="s">
        <v>1468</v>
      </c>
      <c r="E19070">
        <v>1</v>
      </c>
      <c r="F19070" s="2">
        <v>22.2</v>
      </c>
      <c r="G19070" s="3">
        <v>46</v>
      </c>
      <c r="H19070" s="3">
        <v>0.222</v>
      </c>
      <c r="I19070" s="3">
        <v>1.0433999999999999</v>
      </c>
      <c r="J19070" s="3">
        <v>23.465399999999999</v>
      </c>
      <c r="K19070" s="3">
        <v>36.100615384615381</v>
      </c>
      <c r="L19070" s="4">
        <v>0.35</v>
      </c>
    </row>
    <row r="19071" spans="1:12" x14ac:dyDescent="0.35">
      <c r="A19071" s="1" t="s">
        <v>32099</v>
      </c>
      <c r="B19071" t="s">
        <v>32100</v>
      </c>
      <c r="C19071" t="s">
        <v>1467</v>
      </c>
      <c r="D19071" t="s">
        <v>1468</v>
      </c>
      <c r="E19071">
        <v>1</v>
      </c>
      <c r="F19071" s="2">
        <v>7.94</v>
      </c>
      <c r="G19071" s="3">
        <v>17</v>
      </c>
      <c r="H19071" s="3">
        <v>7.9400000000000012E-2</v>
      </c>
      <c r="I19071" s="3">
        <v>0.37318000000000001</v>
      </c>
      <c r="J19071" s="3">
        <v>8.3925800000000006</v>
      </c>
      <c r="K19071" s="3">
        <v>12.911661538461539</v>
      </c>
      <c r="L19071" s="4">
        <v>0.35</v>
      </c>
    </row>
    <row r="19072" spans="1:12" x14ac:dyDescent="0.35">
      <c r="A19072" s="1" t="s">
        <v>32101</v>
      </c>
      <c r="B19072" t="s">
        <v>32102</v>
      </c>
      <c r="C19072" t="s">
        <v>1467</v>
      </c>
      <c r="D19072" t="s">
        <v>1468</v>
      </c>
      <c r="E19072">
        <v>1</v>
      </c>
      <c r="F19072" s="2">
        <v>123.27</v>
      </c>
      <c r="G19072" s="3">
        <v>255</v>
      </c>
      <c r="H19072" s="3">
        <v>1.2326999999999999</v>
      </c>
      <c r="I19072" s="3">
        <v>5.7936899999999998</v>
      </c>
      <c r="J19072" s="3">
        <v>130.29639</v>
      </c>
      <c r="K19072" s="3">
        <v>200.45598461538461</v>
      </c>
      <c r="L19072" s="4">
        <v>0.35</v>
      </c>
    </row>
    <row r="19073" spans="1:12" x14ac:dyDescent="0.35">
      <c r="A19073" s="1" t="s">
        <v>32103</v>
      </c>
      <c r="B19073" t="s">
        <v>32104</v>
      </c>
      <c r="C19073" t="s">
        <v>1467</v>
      </c>
      <c r="D19073" t="s">
        <v>1468</v>
      </c>
      <c r="E19073">
        <v>1</v>
      </c>
      <c r="F19073" s="2">
        <v>375.53</v>
      </c>
      <c r="G19073" s="3">
        <v>775</v>
      </c>
      <c r="H19073" s="3">
        <v>3.7552999999999996</v>
      </c>
      <c r="I19073" s="3">
        <v>17.649909999999998</v>
      </c>
      <c r="J19073" s="3">
        <v>396.93520999999993</v>
      </c>
      <c r="K19073" s="3">
        <v>610.66955384615369</v>
      </c>
      <c r="L19073" s="4">
        <v>0.35</v>
      </c>
    </row>
    <row r="19074" spans="1:12" x14ac:dyDescent="0.35">
      <c r="A19074" s="1" t="s">
        <v>32105</v>
      </c>
      <c r="B19074" t="s">
        <v>32106</v>
      </c>
      <c r="C19074" t="s">
        <v>1467</v>
      </c>
      <c r="D19074" t="s">
        <v>1468</v>
      </c>
      <c r="E19074">
        <v>1</v>
      </c>
      <c r="F19074" s="2">
        <v>3.19</v>
      </c>
      <c r="G19074" s="3">
        <v>7</v>
      </c>
      <c r="H19074" s="3">
        <v>3.1899999999999998E-2</v>
      </c>
      <c r="I19074" s="3">
        <v>0.14993000000000001</v>
      </c>
      <c r="J19074" s="3">
        <v>3.3718299999999997</v>
      </c>
      <c r="K19074" s="3">
        <v>5.1874307692307688</v>
      </c>
      <c r="L19074" s="4">
        <v>0.35000000000000003</v>
      </c>
    </row>
    <row r="19075" spans="1:12" x14ac:dyDescent="0.35">
      <c r="A19075" s="1" t="s">
        <v>32107</v>
      </c>
      <c r="B19075" t="s">
        <v>32108</v>
      </c>
      <c r="C19075" t="s">
        <v>1467</v>
      </c>
      <c r="D19075" t="s">
        <v>1468</v>
      </c>
      <c r="E19075">
        <v>1</v>
      </c>
      <c r="F19075" s="2">
        <v>208.56</v>
      </c>
      <c r="G19075" s="3">
        <v>431</v>
      </c>
      <c r="H19075" s="3">
        <v>2.0855999999999999</v>
      </c>
      <c r="I19075" s="3">
        <v>9.8023199999999999</v>
      </c>
      <c r="J19075" s="3">
        <v>220.44792000000001</v>
      </c>
      <c r="K19075" s="3">
        <v>339.15064615384614</v>
      </c>
      <c r="L19075" s="4">
        <v>0.34999999999999992</v>
      </c>
    </row>
    <row r="19076" spans="1:12" x14ac:dyDescent="0.35">
      <c r="A19076" s="1" t="s">
        <v>32109</v>
      </c>
      <c r="B19076" t="s">
        <v>32110</v>
      </c>
      <c r="C19076" t="s">
        <v>1467</v>
      </c>
      <c r="D19076" t="s">
        <v>1468</v>
      </c>
      <c r="E19076">
        <v>1</v>
      </c>
      <c r="F19076" s="2">
        <v>60.63</v>
      </c>
      <c r="G19076" s="3">
        <v>126</v>
      </c>
      <c r="H19076" s="3">
        <v>0.60630000000000006</v>
      </c>
      <c r="I19076" s="3">
        <v>2.8496100000000002</v>
      </c>
      <c r="J19076" s="3">
        <v>64.085909999999998</v>
      </c>
      <c r="K19076" s="3">
        <v>98.593707692307689</v>
      </c>
      <c r="L19076" s="4">
        <v>0.35</v>
      </c>
    </row>
    <row r="19077" spans="1:12" x14ac:dyDescent="0.35">
      <c r="A19077" s="1" t="s">
        <v>32111</v>
      </c>
      <c r="B19077" t="s">
        <v>32112</v>
      </c>
      <c r="C19077" t="s">
        <v>1467</v>
      </c>
      <c r="D19077" t="s">
        <v>1468</v>
      </c>
      <c r="E19077">
        <v>1</v>
      </c>
      <c r="F19077" s="2">
        <v>327.52999999999997</v>
      </c>
      <c r="G19077" s="3">
        <v>676</v>
      </c>
      <c r="H19077" s="3">
        <v>3.2752999999999997</v>
      </c>
      <c r="I19077" s="3">
        <v>15.393909999999998</v>
      </c>
      <c r="J19077" s="3">
        <v>346.19920999999999</v>
      </c>
      <c r="K19077" s="3">
        <v>532.61416923076922</v>
      </c>
      <c r="L19077" s="4">
        <v>0.35</v>
      </c>
    </row>
    <row r="19078" spans="1:12" x14ac:dyDescent="0.35">
      <c r="A19078" s="1" t="s">
        <v>32113</v>
      </c>
      <c r="B19078" t="s">
        <v>31974</v>
      </c>
      <c r="C19078" t="s">
        <v>1467</v>
      </c>
      <c r="D19078" t="s">
        <v>1468</v>
      </c>
      <c r="E19078">
        <v>1</v>
      </c>
      <c r="F19078" s="2">
        <v>395.86</v>
      </c>
      <c r="G19078" s="3">
        <v>817</v>
      </c>
      <c r="H19078" s="3">
        <v>3.9586000000000001</v>
      </c>
      <c r="I19078" s="3">
        <v>18.605420000000002</v>
      </c>
      <c r="J19078" s="3">
        <v>418.42401999999998</v>
      </c>
      <c r="K19078" s="3">
        <v>643.72926153846151</v>
      </c>
      <c r="L19078" s="4">
        <v>0.35</v>
      </c>
    </row>
    <row r="19079" spans="1:12" x14ac:dyDescent="0.35">
      <c r="A19079" s="1" t="s">
        <v>32114</v>
      </c>
      <c r="B19079" t="s">
        <v>14979</v>
      </c>
      <c r="C19079" t="s">
        <v>1467</v>
      </c>
      <c r="D19079" t="s">
        <v>1468</v>
      </c>
      <c r="E19079">
        <v>1</v>
      </c>
      <c r="F19079" s="2">
        <v>0.15</v>
      </c>
      <c r="G19079" s="3">
        <v>1</v>
      </c>
      <c r="H19079" s="3">
        <v>1.5E-3</v>
      </c>
      <c r="I19079" s="3">
        <v>7.0499999999999998E-3</v>
      </c>
      <c r="J19079" s="3">
        <v>0.15855</v>
      </c>
      <c r="K19079" s="3">
        <v>0.24392307692307691</v>
      </c>
      <c r="L19079" s="4">
        <v>0.35</v>
      </c>
    </row>
    <row r="19080" spans="1:12" x14ac:dyDescent="0.35">
      <c r="A19080" s="1" t="s">
        <v>32115</v>
      </c>
      <c r="B19080" t="s">
        <v>32116</v>
      </c>
      <c r="C19080" t="s">
        <v>1467</v>
      </c>
      <c r="D19080" t="s">
        <v>1468</v>
      </c>
      <c r="E19080">
        <v>1</v>
      </c>
      <c r="F19080" s="2">
        <v>360.4</v>
      </c>
      <c r="G19080" s="3">
        <v>744</v>
      </c>
      <c r="H19080" s="3">
        <v>3.6039999999999996</v>
      </c>
      <c r="I19080" s="3">
        <v>16.938800000000001</v>
      </c>
      <c r="J19080" s="3">
        <v>380.94279999999998</v>
      </c>
      <c r="K19080" s="3">
        <v>586.06584615384611</v>
      </c>
      <c r="L19080" s="4">
        <v>0.35</v>
      </c>
    </row>
    <row r="19081" spans="1:12" x14ac:dyDescent="0.35">
      <c r="A19081" s="1" t="s">
        <v>32117</v>
      </c>
      <c r="B19081" t="s">
        <v>32088</v>
      </c>
      <c r="C19081" t="s">
        <v>1467</v>
      </c>
      <c r="D19081" t="s">
        <v>1468</v>
      </c>
      <c r="E19081">
        <v>1</v>
      </c>
      <c r="F19081" s="2">
        <v>198.48</v>
      </c>
      <c r="G19081" s="3">
        <v>410</v>
      </c>
      <c r="H19081" s="3">
        <v>1.9847999999999999</v>
      </c>
      <c r="I19081" s="3">
        <v>9.3285599999999995</v>
      </c>
      <c r="J19081" s="3">
        <v>209.79336000000001</v>
      </c>
      <c r="K19081" s="3">
        <v>322.7590153846154</v>
      </c>
      <c r="L19081" s="4">
        <v>0.35</v>
      </c>
    </row>
    <row r="19082" spans="1:12" x14ac:dyDescent="0.35">
      <c r="A19082" s="1" t="s">
        <v>32118</v>
      </c>
      <c r="B19082" t="s">
        <v>32119</v>
      </c>
      <c r="C19082" t="s">
        <v>1467</v>
      </c>
      <c r="D19082" t="s">
        <v>1468</v>
      </c>
      <c r="E19082">
        <v>1</v>
      </c>
      <c r="F19082" s="2">
        <v>84.78</v>
      </c>
      <c r="G19082" s="3">
        <v>175</v>
      </c>
      <c r="H19082" s="3">
        <v>0.8478</v>
      </c>
      <c r="I19082" s="3">
        <v>3.9846599999999999</v>
      </c>
      <c r="J19082" s="3">
        <v>89.612460000000013</v>
      </c>
      <c r="K19082" s="3">
        <v>137.86532307692309</v>
      </c>
      <c r="L19082" s="4">
        <v>0.35</v>
      </c>
    </row>
    <row r="19083" spans="1:12" x14ac:dyDescent="0.35">
      <c r="A19083" s="1" t="s">
        <v>32120</v>
      </c>
      <c r="B19083" t="s">
        <v>32121</v>
      </c>
      <c r="C19083" t="s">
        <v>1467</v>
      </c>
      <c r="D19083" t="s">
        <v>1468</v>
      </c>
      <c r="E19083">
        <v>1</v>
      </c>
      <c r="F19083" s="2">
        <v>3.59</v>
      </c>
      <c r="G19083" s="3">
        <v>8</v>
      </c>
      <c r="H19083" s="3">
        <v>3.5900000000000001E-2</v>
      </c>
      <c r="I19083" s="3">
        <v>0.16872999999999999</v>
      </c>
      <c r="J19083" s="3">
        <v>3.7946299999999997</v>
      </c>
      <c r="K19083" s="3">
        <v>5.8378923076923073</v>
      </c>
      <c r="L19083" s="4">
        <v>0.35</v>
      </c>
    </row>
    <row r="19084" spans="1:12" x14ac:dyDescent="0.35">
      <c r="A19084" s="1" t="s">
        <v>32122</v>
      </c>
      <c r="B19084" t="s">
        <v>32123</v>
      </c>
      <c r="C19084" t="s">
        <v>1467</v>
      </c>
      <c r="D19084" t="s">
        <v>1468</v>
      </c>
      <c r="E19084">
        <v>1</v>
      </c>
      <c r="F19084" s="2">
        <v>51.5</v>
      </c>
      <c r="G19084" s="3">
        <v>107</v>
      </c>
      <c r="H19084" s="3">
        <v>0.51500000000000001</v>
      </c>
      <c r="I19084" s="3">
        <v>2.4205000000000001</v>
      </c>
      <c r="J19084" s="3">
        <v>54.435499999999998</v>
      </c>
      <c r="K19084" s="3">
        <v>83.746923076923068</v>
      </c>
      <c r="L19084" s="4">
        <v>0.35</v>
      </c>
    </row>
    <row r="19085" spans="1:12" x14ac:dyDescent="0.35">
      <c r="A19085" s="1" t="s">
        <v>32124</v>
      </c>
      <c r="B19085" t="s">
        <v>32125</v>
      </c>
      <c r="C19085" t="s">
        <v>1467</v>
      </c>
      <c r="D19085" t="s">
        <v>1468</v>
      </c>
      <c r="E19085">
        <v>1</v>
      </c>
      <c r="F19085" s="2">
        <v>4.01</v>
      </c>
      <c r="G19085" s="3">
        <v>9</v>
      </c>
      <c r="H19085" s="3">
        <v>4.0099999999999997E-2</v>
      </c>
      <c r="I19085" s="3">
        <v>0.18847</v>
      </c>
      <c r="J19085" s="3">
        <v>4.2385699999999993</v>
      </c>
      <c r="K19085" s="3">
        <v>6.5208769230769219</v>
      </c>
      <c r="L19085" s="4">
        <v>0.35</v>
      </c>
    </row>
    <row r="19086" spans="1:12" x14ac:dyDescent="0.35">
      <c r="A19086" s="1" t="s">
        <v>32126</v>
      </c>
      <c r="B19086" t="s">
        <v>32127</v>
      </c>
      <c r="C19086" t="s">
        <v>1467</v>
      </c>
      <c r="D19086" t="s">
        <v>1468</v>
      </c>
      <c r="E19086">
        <v>1</v>
      </c>
      <c r="F19086" s="2">
        <v>2.97</v>
      </c>
      <c r="G19086" s="3">
        <v>7</v>
      </c>
      <c r="H19086" s="3">
        <v>2.9700000000000004E-2</v>
      </c>
      <c r="I19086" s="3">
        <v>0.13959000000000002</v>
      </c>
      <c r="J19086" s="3">
        <v>3.1392900000000004</v>
      </c>
      <c r="K19086" s="3">
        <v>4.8296769230769234</v>
      </c>
      <c r="L19086" s="4">
        <v>0.35</v>
      </c>
    </row>
    <row r="19087" spans="1:12" x14ac:dyDescent="0.35">
      <c r="A19087" s="1" t="s">
        <v>32128</v>
      </c>
      <c r="B19087" t="s">
        <v>32129</v>
      </c>
      <c r="C19087" t="s">
        <v>1467</v>
      </c>
      <c r="D19087" t="s">
        <v>1468</v>
      </c>
      <c r="E19087">
        <v>1</v>
      </c>
      <c r="F19087" s="2">
        <v>5.85</v>
      </c>
      <c r="G19087" s="3">
        <v>13</v>
      </c>
      <c r="H19087" s="3">
        <v>5.8499999999999996E-2</v>
      </c>
      <c r="I19087" s="3">
        <v>0.27494999999999997</v>
      </c>
      <c r="J19087" s="3">
        <v>6.1834499999999997</v>
      </c>
      <c r="K19087" s="3">
        <v>9.5129999999999999</v>
      </c>
      <c r="L19087" s="4">
        <v>0.35000000000000003</v>
      </c>
    </row>
    <row r="19088" spans="1:12" x14ac:dyDescent="0.35">
      <c r="A19088" s="1" t="s">
        <v>32130</v>
      </c>
      <c r="B19088" t="s">
        <v>32041</v>
      </c>
      <c r="C19088" t="s">
        <v>1467</v>
      </c>
      <c r="D19088" t="s">
        <v>1468</v>
      </c>
      <c r="E19088">
        <v>1</v>
      </c>
      <c r="F19088" s="2">
        <v>171.81</v>
      </c>
      <c r="G19088" s="3">
        <v>355</v>
      </c>
      <c r="H19088" s="3">
        <v>1.7181</v>
      </c>
      <c r="I19088" s="3">
        <v>8.0750700000000002</v>
      </c>
      <c r="J19088" s="3">
        <v>181.60317000000001</v>
      </c>
      <c r="K19088" s="3">
        <v>279.38949230769231</v>
      </c>
      <c r="L19088" s="4">
        <v>0.35</v>
      </c>
    </row>
    <row r="19089" spans="1:12" x14ac:dyDescent="0.35">
      <c r="A19089" s="1" t="s">
        <v>32131</v>
      </c>
      <c r="B19089" t="s">
        <v>32132</v>
      </c>
      <c r="C19089" t="s">
        <v>1467</v>
      </c>
      <c r="D19089" t="s">
        <v>1468</v>
      </c>
      <c r="E19089">
        <v>1</v>
      </c>
      <c r="F19089" s="2">
        <v>33.76</v>
      </c>
      <c r="G19089" s="3">
        <v>70</v>
      </c>
      <c r="H19089" s="3">
        <v>0.33760000000000001</v>
      </c>
      <c r="I19089" s="3">
        <v>1.5867199999999999</v>
      </c>
      <c r="J19089" s="3">
        <v>35.68432</v>
      </c>
      <c r="K19089" s="3">
        <v>54.898953846153844</v>
      </c>
      <c r="L19089" s="4">
        <v>0.35</v>
      </c>
    </row>
    <row r="19090" spans="1:12" x14ac:dyDescent="0.35">
      <c r="A19090" s="1" t="s">
        <v>32133</v>
      </c>
      <c r="B19090" t="s">
        <v>32134</v>
      </c>
      <c r="C19090" t="s">
        <v>1467</v>
      </c>
      <c r="D19090" t="s">
        <v>1468</v>
      </c>
      <c r="E19090">
        <v>1</v>
      </c>
      <c r="F19090" s="2">
        <v>2.99</v>
      </c>
      <c r="G19090" s="3">
        <v>7</v>
      </c>
      <c r="H19090" s="3">
        <v>2.9900000000000003E-2</v>
      </c>
      <c r="I19090" s="3">
        <v>0.14053000000000002</v>
      </c>
      <c r="J19090" s="3">
        <v>3.1604300000000003</v>
      </c>
      <c r="K19090" s="3">
        <v>4.8622000000000005</v>
      </c>
      <c r="L19090" s="4">
        <v>0.35000000000000003</v>
      </c>
    </row>
    <row r="19091" spans="1:12" x14ac:dyDescent="0.35">
      <c r="A19091" s="1" t="s">
        <v>32135</v>
      </c>
      <c r="B19091" t="s">
        <v>32029</v>
      </c>
      <c r="C19091" t="s">
        <v>1467</v>
      </c>
      <c r="D19091" t="s">
        <v>1468</v>
      </c>
      <c r="E19091">
        <v>1</v>
      </c>
      <c r="F19091" s="2">
        <v>229.53</v>
      </c>
      <c r="G19091" s="3">
        <v>474</v>
      </c>
      <c r="H19091" s="3">
        <v>2.2953000000000001</v>
      </c>
      <c r="I19091" s="3">
        <v>10.78791</v>
      </c>
      <c r="J19091" s="3">
        <v>242.61321000000001</v>
      </c>
      <c r="K19091" s="3">
        <v>373.25109230769232</v>
      </c>
      <c r="L19091" s="4">
        <v>0.35</v>
      </c>
    </row>
    <row r="19092" spans="1:12" x14ac:dyDescent="0.35">
      <c r="A19092" s="1" t="s">
        <v>32136</v>
      </c>
      <c r="B19092" t="s">
        <v>32137</v>
      </c>
      <c r="C19092" t="s">
        <v>1467</v>
      </c>
      <c r="D19092" t="s">
        <v>1468</v>
      </c>
      <c r="E19092">
        <v>1</v>
      </c>
      <c r="F19092" s="2">
        <v>20.059999999999999</v>
      </c>
      <c r="G19092" s="3">
        <v>42</v>
      </c>
      <c r="H19092" s="3">
        <v>0.2006</v>
      </c>
      <c r="I19092" s="3">
        <v>0.94281999999999999</v>
      </c>
      <c r="J19092" s="3">
        <v>21.203420000000001</v>
      </c>
      <c r="K19092" s="3">
        <v>32.620646153846153</v>
      </c>
      <c r="L19092" s="4">
        <v>0.34999999999999992</v>
      </c>
    </row>
    <row r="19093" spans="1:12" x14ac:dyDescent="0.35">
      <c r="A19093" s="1" t="s">
        <v>32138</v>
      </c>
      <c r="B19093" t="s">
        <v>32139</v>
      </c>
      <c r="C19093" t="s">
        <v>1467</v>
      </c>
      <c r="D19093" t="s">
        <v>1468</v>
      </c>
      <c r="E19093">
        <v>1</v>
      </c>
      <c r="F19093" s="2">
        <v>10.48</v>
      </c>
      <c r="G19093" s="3">
        <v>22</v>
      </c>
      <c r="H19093" s="3">
        <v>0.1048</v>
      </c>
      <c r="I19093" s="3">
        <v>0.49256</v>
      </c>
      <c r="J19093" s="3">
        <v>11.077360000000001</v>
      </c>
      <c r="K19093" s="3">
        <v>17.042092307692307</v>
      </c>
      <c r="L19093" s="4">
        <v>0.35</v>
      </c>
    </row>
    <row r="19094" spans="1:12" x14ac:dyDescent="0.35">
      <c r="A19094" s="1" t="s">
        <v>32140</v>
      </c>
      <c r="B19094" t="s">
        <v>32141</v>
      </c>
      <c r="C19094" t="s">
        <v>1467</v>
      </c>
      <c r="D19094" t="s">
        <v>1468</v>
      </c>
      <c r="E19094">
        <v>1</v>
      </c>
      <c r="F19094" s="2">
        <v>86.84</v>
      </c>
      <c r="G19094" s="3">
        <v>180</v>
      </c>
      <c r="H19094" s="3">
        <v>0.86840000000000006</v>
      </c>
      <c r="I19094" s="3">
        <v>4.08148</v>
      </c>
      <c r="J19094" s="3">
        <v>91.789879999999997</v>
      </c>
      <c r="K19094" s="3">
        <v>141.21519999999998</v>
      </c>
      <c r="L19094" s="4">
        <v>0.34999999999999992</v>
      </c>
    </row>
    <row r="19095" spans="1:12" x14ac:dyDescent="0.35">
      <c r="A19095" s="1" t="s">
        <v>32142</v>
      </c>
      <c r="B19095" t="s">
        <v>32143</v>
      </c>
      <c r="C19095" t="s">
        <v>1467</v>
      </c>
      <c r="D19095" t="s">
        <v>1468</v>
      </c>
      <c r="E19095">
        <v>1</v>
      </c>
      <c r="F19095" s="2">
        <v>41.6</v>
      </c>
      <c r="G19095" s="3">
        <v>86</v>
      </c>
      <c r="H19095" s="3">
        <v>0.41600000000000004</v>
      </c>
      <c r="I19095" s="3">
        <v>1.9552</v>
      </c>
      <c r="J19095" s="3">
        <v>43.971199999999996</v>
      </c>
      <c r="K19095" s="3">
        <v>67.647999999999996</v>
      </c>
      <c r="L19095" s="4">
        <v>0.35000000000000003</v>
      </c>
    </row>
    <row r="19096" spans="1:12" x14ac:dyDescent="0.35">
      <c r="A19096" s="1" t="s">
        <v>32144</v>
      </c>
      <c r="B19096" t="s">
        <v>32145</v>
      </c>
      <c r="C19096" t="s">
        <v>1467</v>
      </c>
      <c r="D19096" t="s">
        <v>1468</v>
      </c>
      <c r="E19096">
        <v>1</v>
      </c>
      <c r="F19096" s="2">
        <v>56.76</v>
      </c>
      <c r="G19096" s="3">
        <v>118</v>
      </c>
      <c r="H19096" s="3">
        <v>0.56759999999999999</v>
      </c>
      <c r="I19096" s="3">
        <v>2.6677200000000001</v>
      </c>
      <c r="J19096" s="3">
        <v>59.99532</v>
      </c>
      <c r="K19096" s="3">
        <v>92.300492307692309</v>
      </c>
      <c r="L19096" s="4">
        <v>0.35000000000000003</v>
      </c>
    </row>
    <row r="19097" spans="1:12" x14ac:dyDescent="0.35">
      <c r="A19097" s="1" t="s">
        <v>32146</v>
      </c>
      <c r="B19097" t="s">
        <v>32147</v>
      </c>
      <c r="C19097" t="s">
        <v>1467</v>
      </c>
      <c r="D19097" t="s">
        <v>1468</v>
      </c>
      <c r="E19097">
        <v>1</v>
      </c>
      <c r="F19097" s="2">
        <v>6.93</v>
      </c>
      <c r="G19097" s="3">
        <v>15</v>
      </c>
      <c r="H19097" s="3">
        <v>6.93E-2</v>
      </c>
      <c r="I19097" s="3">
        <v>0.32571</v>
      </c>
      <c r="J19097" s="3">
        <v>7.3250099999999998</v>
      </c>
      <c r="K19097" s="3">
        <v>11.269246153846153</v>
      </c>
      <c r="L19097" s="4">
        <v>0.34999999999999992</v>
      </c>
    </row>
    <row r="19098" spans="1:12" x14ac:dyDescent="0.35">
      <c r="A19098" s="1" t="s">
        <v>32148</v>
      </c>
      <c r="B19098" t="s">
        <v>32149</v>
      </c>
      <c r="C19098" t="s">
        <v>1467</v>
      </c>
      <c r="D19098" t="s">
        <v>1468</v>
      </c>
      <c r="E19098">
        <v>1</v>
      </c>
      <c r="F19098" s="2">
        <v>245.27</v>
      </c>
      <c r="G19098" s="3">
        <v>506</v>
      </c>
      <c r="H19098" s="3">
        <v>2.4527000000000001</v>
      </c>
      <c r="I19098" s="3">
        <v>11.52769</v>
      </c>
      <c r="J19098" s="3">
        <v>259.25038999999998</v>
      </c>
      <c r="K19098" s="3">
        <v>398.84675384615383</v>
      </c>
      <c r="L19098" s="4">
        <v>0.35000000000000003</v>
      </c>
    </row>
    <row r="19099" spans="1:12" x14ac:dyDescent="0.35">
      <c r="A19099" s="1" t="s">
        <v>32150</v>
      </c>
      <c r="B19099" t="s">
        <v>32151</v>
      </c>
      <c r="C19099" t="s">
        <v>1467</v>
      </c>
      <c r="D19099" t="s">
        <v>1468</v>
      </c>
      <c r="E19099">
        <v>1</v>
      </c>
      <c r="F19099" s="2">
        <v>208.56</v>
      </c>
      <c r="G19099" s="3">
        <v>431</v>
      </c>
      <c r="H19099" s="3">
        <v>2.0855999999999999</v>
      </c>
      <c r="I19099" s="3">
        <v>9.8023199999999999</v>
      </c>
      <c r="J19099" s="3">
        <v>220.44792000000001</v>
      </c>
      <c r="K19099" s="3">
        <v>339.15064615384614</v>
      </c>
      <c r="L19099" s="4">
        <v>0.34999999999999992</v>
      </c>
    </row>
    <row r="19100" spans="1:12" x14ac:dyDescent="0.35">
      <c r="A19100" s="1" t="s">
        <v>32152</v>
      </c>
      <c r="B19100" t="s">
        <v>32153</v>
      </c>
      <c r="C19100" t="s">
        <v>1467</v>
      </c>
      <c r="D19100" t="s">
        <v>1468</v>
      </c>
      <c r="E19100">
        <v>1</v>
      </c>
      <c r="F19100" s="2">
        <v>53.76</v>
      </c>
      <c r="G19100" s="3">
        <v>111</v>
      </c>
      <c r="H19100" s="3">
        <v>0.53759999999999997</v>
      </c>
      <c r="I19100" s="3">
        <v>2.5267200000000001</v>
      </c>
      <c r="J19100" s="3">
        <v>56.824319999999993</v>
      </c>
      <c r="K19100" s="3">
        <v>87.422030769230759</v>
      </c>
      <c r="L19100" s="4">
        <v>0.35</v>
      </c>
    </row>
    <row r="19101" spans="1:12" x14ac:dyDescent="0.35">
      <c r="A19101" s="1" t="s">
        <v>32154</v>
      </c>
      <c r="B19101" t="s">
        <v>32155</v>
      </c>
      <c r="C19101" t="s">
        <v>1467</v>
      </c>
      <c r="D19101" t="s">
        <v>1468</v>
      </c>
      <c r="E19101">
        <v>1</v>
      </c>
      <c r="F19101" s="2">
        <v>38.729999999999997</v>
      </c>
      <c r="G19101" s="3">
        <v>80</v>
      </c>
      <c r="H19101" s="3">
        <v>0.38729999999999998</v>
      </c>
      <c r="I19101" s="3">
        <v>1.8203099999999999</v>
      </c>
      <c r="J19101" s="3">
        <v>40.937609999999999</v>
      </c>
      <c r="K19101" s="3">
        <v>62.980938461538457</v>
      </c>
      <c r="L19101" s="4">
        <v>0.35</v>
      </c>
    </row>
    <row r="19102" spans="1:12" x14ac:dyDescent="0.35">
      <c r="A19102" s="1" t="s">
        <v>32156</v>
      </c>
      <c r="B19102" t="s">
        <v>32157</v>
      </c>
      <c r="C19102" t="s">
        <v>1467</v>
      </c>
      <c r="D19102" t="s">
        <v>1468</v>
      </c>
      <c r="E19102">
        <v>1</v>
      </c>
      <c r="F19102" s="2">
        <v>27.93</v>
      </c>
      <c r="G19102" s="3">
        <v>58</v>
      </c>
      <c r="H19102" s="3">
        <v>0.27929999999999999</v>
      </c>
      <c r="I19102" s="3">
        <v>1.31271</v>
      </c>
      <c r="J19102" s="3">
        <v>29.522009999999998</v>
      </c>
      <c r="K19102" s="3">
        <v>45.418476923076916</v>
      </c>
      <c r="L19102" s="4">
        <v>0.34999999999999992</v>
      </c>
    </row>
    <row r="19103" spans="1:12" x14ac:dyDescent="0.35">
      <c r="A19103" s="1" t="s">
        <v>32158</v>
      </c>
      <c r="B19103" t="s">
        <v>14979</v>
      </c>
      <c r="C19103" t="s">
        <v>1467</v>
      </c>
      <c r="D19103" t="s">
        <v>1468</v>
      </c>
      <c r="E19103">
        <v>1</v>
      </c>
      <c r="F19103" s="2">
        <v>0.19</v>
      </c>
      <c r="G19103" s="3">
        <v>1</v>
      </c>
      <c r="H19103" s="3">
        <v>1.9E-3</v>
      </c>
      <c r="I19103" s="3">
        <v>8.9300000000000004E-3</v>
      </c>
      <c r="J19103" s="3">
        <v>0.20083000000000001</v>
      </c>
      <c r="K19103" s="3">
        <v>0.30896923076923077</v>
      </c>
      <c r="L19103" s="4">
        <v>0.35</v>
      </c>
    </row>
    <row r="19104" spans="1:12" x14ac:dyDescent="0.35">
      <c r="A19104" s="1" t="s">
        <v>32159</v>
      </c>
      <c r="B19104" t="s">
        <v>32160</v>
      </c>
      <c r="C19104" t="s">
        <v>1467</v>
      </c>
      <c r="D19104" t="s">
        <v>1468</v>
      </c>
      <c r="E19104">
        <v>1</v>
      </c>
      <c r="F19104" s="2">
        <v>56.76</v>
      </c>
      <c r="G19104" s="3">
        <v>118</v>
      </c>
      <c r="H19104" s="3">
        <v>0.56759999999999999</v>
      </c>
      <c r="I19104" s="3">
        <v>2.6677200000000001</v>
      </c>
      <c r="J19104" s="3">
        <v>59.99532</v>
      </c>
      <c r="K19104" s="3">
        <v>92.300492307692309</v>
      </c>
      <c r="L19104" s="4">
        <v>0.35000000000000003</v>
      </c>
    </row>
    <row r="19105" spans="1:12" x14ac:dyDescent="0.35">
      <c r="A19105" s="1" t="s">
        <v>32161</v>
      </c>
      <c r="B19105" t="s">
        <v>32162</v>
      </c>
      <c r="C19105" t="s">
        <v>1467</v>
      </c>
      <c r="D19105" t="s">
        <v>1468</v>
      </c>
      <c r="E19105">
        <v>1</v>
      </c>
      <c r="F19105" s="2">
        <v>11.34</v>
      </c>
      <c r="G19105" s="3">
        <v>24</v>
      </c>
      <c r="H19105" s="3">
        <v>0.1134</v>
      </c>
      <c r="I19105" s="3">
        <v>0.53298000000000001</v>
      </c>
      <c r="J19105" s="3">
        <v>11.98638</v>
      </c>
      <c r="K19105" s="3">
        <v>18.440584615384616</v>
      </c>
      <c r="L19105" s="4">
        <v>0.35</v>
      </c>
    </row>
    <row r="19106" spans="1:12" x14ac:dyDescent="0.35">
      <c r="A19106" s="1" t="s">
        <v>32163</v>
      </c>
      <c r="B19106" t="s">
        <v>32164</v>
      </c>
      <c r="C19106" t="s">
        <v>1467</v>
      </c>
      <c r="D19106" t="s">
        <v>1468</v>
      </c>
      <c r="E19106">
        <v>1</v>
      </c>
      <c r="F19106" s="2">
        <v>15.13</v>
      </c>
      <c r="G19106" s="3">
        <v>32</v>
      </c>
      <c r="H19106" s="3">
        <v>0.15130000000000002</v>
      </c>
      <c r="I19106" s="3">
        <v>0.71111000000000002</v>
      </c>
      <c r="J19106" s="3">
        <v>15.992410000000001</v>
      </c>
      <c r="K19106" s="3">
        <v>24.603707692307694</v>
      </c>
      <c r="L19106" s="4">
        <v>0.35</v>
      </c>
    </row>
    <row r="19107" spans="1:12" x14ac:dyDescent="0.35">
      <c r="A19107" s="1" t="s">
        <v>32165</v>
      </c>
      <c r="B19107" t="s">
        <v>32088</v>
      </c>
      <c r="C19107" t="s">
        <v>1467</v>
      </c>
      <c r="D19107" t="s">
        <v>1468</v>
      </c>
      <c r="E19107">
        <v>1</v>
      </c>
      <c r="F19107" s="2">
        <v>203.63</v>
      </c>
      <c r="G19107" s="3">
        <v>420</v>
      </c>
      <c r="H19107" s="3">
        <v>2.0362999999999998</v>
      </c>
      <c r="I19107" s="3">
        <v>9.5706100000000003</v>
      </c>
      <c r="J19107" s="3">
        <v>215.23690999999999</v>
      </c>
      <c r="K19107" s="3">
        <v>331.13370769230767</v>
      </c>
      <c r="L19107" s="4">
        <v>0.35</v>
      </c>
    </row>
    <row r="19108" spans="1:12" x14ac:dyDescent="0.35">
      <c r="A19108" s="1" t="s">
        <v>32166</v>
      </c>
      <c r="B19108" t="s">
        <v>32167</v>
      </c>
      <c r="C19108" t="s">
        <v>1467</v>
      </c>
      <c r="D19108" t="s">
        <v>1468</v>
      </c>
      <c r="E19108">
        <v>1</v>
      </c>
      <c r="F19108" s="2">
        <v>57.81</v>
      </c>
      <c r="G19108" s="3">
        <v>120</v>
      </c>
      <c r="H19108" s="3">
        <v>0.57810000000000006</v>
      </c>
      <c r="I19108" s="3">
        <v>2.7170700000000001</v>
      </c>
      <c r="J19108" s="3">
        <v>61.105170000000001</v>
      </c>
      <c r="K19108" s="3">
        <v>94.007953846153839</v>
      </c>
      <c r="L19108" s="4">
        <v>0.34999999999999992</v>
      </c>
    </row>
    <row r="19109" spans="1:12" x14ac:dyDescent="0.35">
      <c r="A19109" s="1" t="s">
        <v>32168</v>
      </c>
      <c r="B19109" t="s">
        <v>32169</v>
      </c>
      <c r="C19109" t="s">
        <v>1467</v>
      </c>
      <c r="D19109" t="s">
        <v>1468</v>
      </c>
      <c r="E19109">
        <v>1</v>
      </c>
      <c r="F19109" s="2">
        <v>9.98</v>
      </c>
      <c r="G19109" s="3">
        <v>21</v>
      </c>
      <c r="H19109" s="3">
        <v>9.98E-2</v>
      </c>
      <c r="I19109" s="3">
        <v>0.46906000000000003</v>
      </c>
      <c r="J19109" s="3">
        <v>10.548860000000001</v>
      </c>
      <c r="K19109" s="3">
        <v>16.229015384615387</v>
      </c>
      <c r="L19109" s="4">
        <v>0.35000000000000003</v>
      </c>
    </row>
    <row r="19110" spans="1:12" x14ac:dyDescent="0.35">
      <c r="A19110" s="1" t="s">
        <v>32170</v>
      </c>
      <c r="B19110" t="s">
        <v>32171</v>
      </c>
      <c r="C19110" t="s">
        <v>1467</v>
      </c>
      <c r="D19110" t="s">
        <v>1468</v>
      </c>
      <c r="E19110">
        <v>1</v>
      </c>
      <c r="F19110" s="2">
        <v>6.88</v>
      </c>
      <c r="G19110" s="3">
        <v>15</v>
      </c>
      <c r="H19110" s="3">
        <v>6.88E-2</v>
      </c>
      <c r="I19110" s="3">
        <v>0.32335999999999998</v>
      </c>
      <c r="J19110" s="3">
        <v>7.2721600000000004</v>
      </c>
      <c r="K19110" s="3">
        <v>11.187938461538462</v>
      </c>
      <c r="L19110" s="4">
        <v>0.35</v>
      </c>
    </row>
    <row r="19111" spans="1:12" x14ac:dyDescent="0.35">
      <c r="A19111" s="1" t="s">
        <v>32172</v>
      </c>
      <c r="B19111" t="s">
        <v>32173</v>
      </c>
      <c r="C19111" t="s">
        <v>1467</v>
      </c>
      <c r="D19111" t="s">
        <v>1468</v>
      </c>
      <c r="E19111">
        <v>1</v>
      </c>
      <c r="F19111" s="2">
        <v>56.76</v>
      </c>
      <c r="G19111" s="3">
        <v>118</v>
      </c>
      <c r="H19111" s="3">
        <v>0.56759999999999999</v>
      </c>
      <c r="I19111" s="3">
        <v>2.6677200000000001</v>
      </c>
      <c r="J19111" s="3">
        <v>59.99532</v>
      </c>
      <c r="K19111" s="3">
        <v>92.300492307692309</v>
      </c>
      <c r="L19111" s="4">
        <v>0.35000000000000003</v>
      </c>
    </row>
    <row r="19112" spans="1:12" x14ac:dyDescent="0.35">
      <c r="A19112" s="1" t="s">
        <v>32174</v>
      </c>
      <c r="B19112" t="s">
        <v>32175</v>
      </c>
      <c r="C19112" t="s">
        <v>1467</v>
      </c>
      <c r="D19112" t="s">
        <v>1468</v>
      </c>
      <c r="E19112">
        <v>1</v>
      </c>
      <c r="F19112" s="2">
        <v>195.37</v>
      </c>
      <c r="G19112" s="3">
        <v>403</v>
      </c>
      <c r="H19112" s="3">
        <v>1.9537</v>
      </c>
      <c r="I19112" s="3">
        <v>9.1823899999999998</v>
      </c>
      <c r="J19112" s="3">
        <v>206.50609</v>
      </c>
      <c r="K19112" s="3">
        <v>317.70167692307689</v>
      </c>
      <c r="L19112" s="4">
        <v>0.34999999999999992</v>
      </c>
    </row>
    <row r="19113" spans="1:12" x14ac:dyDescent="0.35">
      <c r="A19113" s="1" t="s">
        <v>32176</v>
      </c>
      <c r="B19113" t="s">
        <v>32177</v>
      </c>
      <c r="C19113" t="s">
        <v>1467</v>
      </c>
      <c r="D19113" t="s">
        <v>1468</v>
      </c>
      <c r="E19113">
        <v>1</v>
      </c>
      <c r="F19113" s="2">
        <v>7.34</v>
      </c>
      <c r="G19113" s="3">
        <v>16</v>
      </c>
      <c r="H19113" s="3">
        <v>7.3400000000000007E-2</v>
      </c>
      <c r="I19113" s="3">
        <v>0.34498000000000001</v>
      </c>
      <c r="J19113" s="3">
        <v>7.7583799999999998</v>
      </c>
      <c r="K19113" s="3">
        <v>11.93596923076923</v>
      </c>
      <c r="L19113" s="4">
        <v>0.34999999999999992</v>
      </c>
    </row>
    <row r="19114" spans="1:12" x14ac:dyDescent="0.35">
      <c r="A19114" s="1" t="s">
        <v>32178</v>
      </c>
      <c r="B19114" t="s">
        <v>32179</v>
      </c>
      <c r="C19114" t="s">
        <v>1467</v>
      </c>
      <c r="D19114" t="s">
        <v>1468</v>
      </c>
      <c r="E19114">
        <v>1</v>
      </c>
      <c r="F19114" s="2">
        <v>3.19</v>
      </c>
      <c r="G19114" s="3">
        <v>7</v>
      </c>
      <c r="H19114" s="3">
        <v>3.1899999999999998E-2</v>
      </c>
      <c r="I19114" s="3">
        <v>0.14993000000000001</v>
      </c>
      <c r="J19114" s="3">
        <v>3.3718299999999997</v>
      </c>
      <c r="K19114" s="3">
        <v>5.1874307692307688</v>
      </c>
      <c r="L19114" s="4">
        <v>0.35000000000000003</v>
      </c>
    </row>
    <row r="19115" spans="1:12" x14ac:dyDescent="0.35">
      <c r="A19115" s="1" t="s">
        <v>32180</v>
      </c>
      <c r="B19115" t="s">
        <v>32181</v>
      </c>
      <c r="C19115" t="s">
        <v>1467</v>
      </c>
      <c r="D19115" t="s">
        <v>1468</v>
      </c>
      <c r="E19115">
        <v>1</v>
      </c>
      <c r="F19115" s="2">
        <v>67.260000000000005</v>
      </c>
      <c r="G19115" s="3">
        <v>139</v>
      </c>
      <c r="H19115" s="3">
        <v>0.67260000000000009</v>
      </c>
      <c r="I19115" s="3">
        <v>3.1612200000000001</v>
      </c>
      <c r="J19115" s="3">
        <v>71.093820000000008</v>
      </c>
      <c r="K19115" s="3">
        <v>109.37510769230771</v>
      </c>
      <c r="L19115" s="4">
        <v>0.35000000000000003</v>
      </c>
    </row>
    <row r="19116" spans="1:12" x14ac:dyDescent="0.35">
      <c r="A19116" s="1" t="s">
        <v>32182</v>
      </c>
      <c r="B19116" t="s">
        <v>32183</v>
      </c>
      <c r="C19116" t="s">
        <v>1467</v>
      </c>
      <c r="D19116" t="s">
        <v>1468</v>
      </c>
      <c r="E19116">
        <v>1</v>
      </c>
      <c r="F19116" s="2">
        <v>5.43</v>
      </c>
      <c r="G19116" s="3">
        <v>12</v>
      </c>
      <c r="H19116" s="3">
        <v>5.4300000000000001E-2</v>
      </c>
      <c r="I19116" s="3">
        <v>0.25520999999999999</v>
      </c>
      <c r="J19116" s="3">
        <v>5.7395099999999992</v>
      </c>
      <c r="K19116" s="3">
        <v>8.8300153846153826</v>
      </c>
      <c r="L19116" s="4">
        <v>0.34999999999999992</v>
      </c>
    </row>
    <row r="19117" spans="1:12" x14ac:dyDescent="0.35">
      <c r="A19117" s="1" t="s">
        <v>32184</v>
      </c>
      <c r="B19117" t="s">
        <v>31974</v>
      </c>
      <c r="C19117" t="s">
        <v>1467</v>
      </c>
      <c r="D19117" t="s">
        <v>1468</v>
      </c>
      <c r="E19117">
        <v>1</v>
      </c>
      <c r="F19117" s="2">
        <v>206.04</v>
      </c>
      <c r="G19117" s="3">
        <v>425</v>
      </c>
      <c r="H19117" s="3">
        <v>2.0604</v>
      </c>
      <c r="I19117" s="3">
        <v>9.6838800000000003</v>
      </c>
      <c r="J19117" s="3">
        <v>217.78427999999997</v>
      </c>
      <c r="K19117" s="3">
        <v>335.05273846153841</v>
      </c>
      <c r="L19117" s="4">
        <v>0.35</v>
      </c>
    </row>
    <row r="19118" spans="1:12" x14ac:dyDescent="0.35">
      <c r="A19118" s="1" t="s">
        <v>32185</v>
      </c>
      <c r="B19118" t="s">
        <v>32186</v>
      </c>
      <c r="C19118" t="s">
        <v>1467</v>
      </c>
      <c r="D19118" t="s">
        <v>1468</v>
      </c>
      <c r="E19118">
        <v>1</v>
      </c>
      <c r="F19118" s="2">
        <v>5.47</v>
      </c>
      <c r="G19118" s="3">
        <v>12</v>
      </c>
      <c r="H19118" s="3">
        <v>5.4699999999999999E-2</v>
      </c>
      <c r="I19118" s="3">
        <v>0.25708999999999999</v>
      </c>
      <c r="J19118" s="3">
        <v>5.78179</v>
      </c>
      <c r="K19118" s="3">
        <v>8.8950615384615386</v>
      </c>
      <c r="L19118" s="4">
        <v>0.35000000000000003</v>
      </c>
    </row>
    <row r="19119" spans="1:12" x14ac:dyDescent="0.35">
      <c r="A19119" s="1" t="s">
        <v>32187</v>
      </c>
      <c r="B19119" t="s">
        <v>32188</v>
      </c>
      <c r="C19119" t="s">
        <v>1467</v>
      </c>
      <c r="D19119" t="s">
        <v>1468</v>
      </c>
      <c r="E19119">
        <v>1</v>
      </c>
      <c r="F19119" s="2">
        <v>1029.43</v>
      </c>
      <c r="G19119" s="3">
        <v>2123</v>
      </c>
      <c r="H19119" s="3">
        <v>10.294300000000002</v>
      </c>
      <c r="I19119" s="3">
        <v>48.383210000000005</v>
      </c>
      <c r="J19119" s="3">
        <v>1088.10751</v>
      </c>
      <c r="K19119" s="3">
        <v>1674.0115538461539</v>
      </c>
      <c r="L19119" s="4">
        <v>0.35</v>
      </c>
    </row>
    <row r="19120" spans="1:12" x14ac:dyDescent="0.35">
      <c r="A19120" s="1" t="s">
        <v>32189</v>
      </c>
      <c r="B19120" t="s">
        <v>32190</v>
      </c>
      <c r="C19120" t="s">
        <v>1467</v>
      </c>
      <c r="D19120" t="s">
        <v>1468</v>
      </c>
      <c r="E19120">
        <v>1</v>
      </c>
      <c r="F19120" s="2">
        <v>11.14</v>
      </c>
      <c r="G19120" s="3">
        <v>23</v>
      </c>
      <c r="H19120" s="3">
        <v>0.11140000000000001</v>
      </c>
      <c r="I19120" s="3">
        <v>0.52358000000000005</v>
      </c>
      <c r="J19120" s="3">
        <v>11.774980000000001</v>
      </c>
      <c r="K19120" s="3">
        <v>18.115353846153848</v>
      </c>
      <c r="L19120" s="4">
        <v>0.35000000000000003</v>
      </c>
    </row>
    <row r="19121" spans="1:12" x14ac:dyDescent="0.35">
      <c r="A19121" s="1" t="s">
        <v>32191</v>
      </c>
      <c r="B19121" t="s">
        <v>32192</v>
      </c>
      <c r="C19121" t="s">
        <v>1467</v>
      </c>
      <c r="D19121" t="s">
        <v>1468</v>
      </c>
      <c r="E19121">
        <v>1</v>
      </c>
      <c r="F19121" s="2">
        <v>248.98</v>
      </c>
      <c r="G19121" s="3">
        <v>514</v>
      </c>
      <c r="H19121" s="3">
        <v>2.4897999999999998</v>
      </c>
      <c r="I19121" s="3">
        <v>11.702059999999999</v>
      </c>
      <c r="J19121" s="3">
        <v>263.17185999999998</v>
      </c>
      <c r="K19121" s="3">
        <v>404.87978461538455</v>
      </c>
      <c r="L19121" s="4">
        <v>0.34999999999999992</v>
      </c>
    </row>
    <row r="19122" spans="1:12" x14ac:dyDescent="0.35">
      <c r="A19122" s="1" t="s">
        <v>32193</v>
      </c>
      <c r="B19122" t="s">
        <v>32194</v>
      </c>
      <c r="C19122" t="s">
        <v>1467</v>
      </c>
      <c r="D19122" t="s">
        <v>1468</v>
      </c>
      <c r="E19122">
        <v>1</v>
      </c>
      <c r="F19122" s="2">
        <v>98.98</v>
      </c>
      <c r="G19122" s="3">
        <v>205</v>
      </c>
      <c r="H19122" s="3">
        <v>0.98980000000000001</v>
      </c>
      <c r="I19122" s="3">
        <v>4.6520600000000005</v>
      </c>
      <c r="J19122" s="3">
        <v>104.62186000000001</v>
      </c>
      <c r="K19122" s="3">
        <v>160.9567076923077</v>
      </c>
      <c r="L19122" s="4">
        <v>0.35</v>
      </c>
    </row>
    <row r="19123" spans="1:12" x14ac:dyDescent="0.35">
      <c r="A19123" s="1" t="s">
        <v>32195</v>
      </c>
      <c r="B19123" t="s">
        <v>32196</v>
      </c>
      <c r="C19123" t="s">
        <v>1467</v>
      </c>
      <c r="D19123" t="s">
        <v>1468</v>
      </c>
      <c r="E19123">
        <v>1</v>
      </c>
      <c r="F19123" s="2">
        <v>1.44</v>
      </c>
      <c r="G19123" s="3">
        <v>3</v>
      </c>
      <c r="H19123" s="3">
        <v>1.44E-2</v>
      </c>
      <c r="I19123" s="3">
        <v>6.7680000000000004E-2</v>
      </c>
      <c r="J19123" s="3">
        <v>1.5220799999999999</v>
      </c>
      <c r="K19123" s="3">
        <v>2.3416615384615382</v>
      </c>
      <c r="L19123" s="4">
        <v>0.35</v>
      </c>
    </row>
    <row r="19124" spans="1:12" x14ac:dyDescent="0.35">
      <c r="A19124" s="1" t="s">
        <v>32197</v>
      </c>
      <c r="B19124" t="s">
        <v>32198</v>
      </c>
      <c r="C19124" t="s">
        <v>1467</v>
      </c>
      <c r="D19124" t="s">
        <v>1468</v>
      </c>
      <c r="E19124">
        <v>1</v>
      </c>
      <c r="F19124" s="2">
        <v>219.82</v>
      </c>
      <c r="G19124" s="3">
        <v>454</v>
      </c>
      <c r="H19124" s="3">
        <v>2.1981999999999999</v>
      </c>
      <c r="I19124" s="3">
        <v>10.33154</v>
      </c>
      <c r="J19124" s="3">
        <v>232.34973999999997</v>
      </c>
      <c r="K19124" s="3">
        <v>357.46113846153838</v>
      </c>
      <c r="L19124" s="4">
        <v>0.34999999999999992</v>
      </c>
    </row>
    <row r="19125" spans="1:12" x14ac:dyDescent="0.35">
      <c r="A19125" s="1" t="s">
        <v>32199</v>
      </c>
      <c r="B19125" t="s">
        <v>32200</v>
      </c>
      <c r="C19125" t="s">
        <v>1467</v>
      </c>
      <c r="D19125" t="s">
        <v>1468</v>
      </c>
      <c r="E19125">
        <v>1</v>
      </c>
      <c r="F19125" s="2">
        <v>23.84</v>
      </c>
      <c r="G19125" s="3">
        <v>50</v>
      </c>
      <c r="H19125" s="3">
        <v>0.2384</v>
      </c>
      <c r="I19125" s="3">
        <v>1.1204799999999999</v>
      </c>
      <c r="J19125" s="3">
        <v>25.198879999999999</v>
      </c>
      <c r="K19125" s="3">
        <v>38.767507692307689</v>
      </c>
      <c r="L19125" s="4">
        <v>0.35</v>
      </c>
    </row>
    <row r="19126" spans="1:12" x14ac:dyDescent="0.35">
      <c r="A19126" s="1" t="s">
        <v>32201</v>
      </c>
      <c r="B19126" t="s">
        <v>32202</v>
      </c>
      <c r="C19126" t="s">
        <v>1467</v>
      </c>
      <c r="D19126" t="s">
        <v>1468</v>
      </c>
      <c r="E19126">
        <v>1</v>
      </c>
      <c r="F19126" s="2">
        <v>1211.1600000000001</v>
      </c>
      <c r="G19126" s="3">
        <v>2498</v>
      </c>
      <c r="H19126" s="3">
        <v>12.111600000000001</v>
      </c>
      <c r="I19126" s="3">
        <v>56.924520000000001</v>
      </c>
      <c r="J19126" s="3">
        <v>1280.1961200000001</v>
      </c>
      <c r="K19126" s="3">
        <v>1969.5324923076923</v>
      </c>
      <c r="L19126" s="4">
        <v>0.35</v>
      </c>
    </row>
    <row r="19127" spans="1:12" x14ac:dyDescent="0.35">
      <c r="A19127" s="1" t="s">
        <v>32203</v>
      </c>
      <c r="B19127" t="s">
        <v>32204</v>
      </c>
      <c r="C19127" t="s">
        <v>1467</v>
      </c>
      <c r="D19127" t="s">
        <v>1468</v>
      </c>
      <c r="E19127">
        <v>1</v>
      </c>
      <c r="F19127" s="2">
        <v>7.09</v>
      </c>
      <c r="G19127" s="3">
        <v>15</v>
      </c>
      <c r="H19127" s="3">
        <v>7.0900000000000005E-2</v>
      </c>
      <c r="I19127" s="3">
        <v>0.33322999999999997</v>
      </c>
      <c r="J19127" s="3">
        <v>7.4941300000000002</v>
      </c>
      <c r="K19127" s="3">
        <v>11.529430769230769</v>
      </c>
      <c r="L19127" s="4">
        <v>0.35</v>
      </c>
    </row>
    <row r="19128" spans="1:12" x14ac:dyDescent="0.35">
      <c r="A19128" s="1" t="s">
        <v>32205</v>
      </c>
      <c r="B19128" t="s">
        <v>32206</v>
      </c>
      <c r="C19128" t="s">
        <v>1467</v>
      </c>
      <c r="D19128" t="s">
        <v>1468</v>
      </c>
      <c r="E19128">
        <v>1</v>
      </c>
      <c r="F19128" s="2">
        <v>56.76</v>
      </c>
      <c r="G19128" s="3">
        <v>118</v>
      </c>
      <c r="H19128" s="3">
        <v>0.56759999999999999</v>
      </c>
      <c r="I19128" s="3">
        <v>2.6677200000000001</v>
      </c>
      <c r="J19128" s="3">
        <v>59.99532</v>
      </c>
      <c r="K19128" s="3">
        <v>92.300492307692309</v>
      </c>
      <c r="L19128" s="4">
        <v>0.35000000000000003</v>
      </c>
    </row>
    <row r="19129" spans="1:12" x14ac:dyDescent="0.35">
      <c r="A19129" s="1" t="s">
        <v>32207</v>
      </c>
      <c r="B19129" t="s">
        <v>32208</v>
      </c>
      <c r="C19129" t="s">
        <v>1467</v>
      </c>
      <c r="D19129" t="s">
        <v>1468</v>
      </c>
      <c r="E19129">
        <v>1</v>
      </c>
      <c r="F19129" s="2">
        <v>14.48</v>
      </c>
      <c r="G19129" s="3">
        <v>30</v>
      </c>
      <c r="H19129" s="3">
        <v>0.14480000000000001</v>
      </c>
      <c r="I19129" s="3">
        <v>0.68056000000000005</v>
      </c>
      <c r="J19129" s="3">
        <v>15.30536</v>
      </c>
      <c r="K19129" s="3">
        <v>23.546707692307692</v>
      </c>
      <c r="L19129" s="4">
        <v>0.35</v>
      </c>
    </row>
    <row r="19130" spans="1:12" x14ac:dyDescent="0.35">
      <c r="A19130" s="1" t="s">
        <v>32209</v>
      </c>
      <c r="B19130" t="s">
        <v>32210</v>
      </c>
      <c r="C19130" t="s">
        <v>1467</v>
      </c>
      <c r="D19130" t="s">
        <v>1468</v>
      </c>
      <c r="E19130">
        <v>1</v>
      </c>
      <c r="F19130" s="2">
        <v>173.62</v>
      </c>
      <c r="G19130" s="3">
        <v>358</v>
      </c>
      <c r="H19130" s="3">
        <v>1.7362000000000002</v>
      </c>
      <c r="I19130" s="3">
        <v>8.1601400000000002</v>
      </c>
      <c r="J19130" s="3">
        <v>183.51634000000001</v>
      </c>
      <c r="K19130" s="3">
        <v>282.33283076923078</v>
      </c>
      <c r="L19130" s="4">
        <v>0.35</v>
      </c>
    </row>
    <row r="19131" spans="1:12" x14ac:dyDescent="0.35">
      <c r="A19131" s="1" t="s">
        <v>32211</v>
      </c>
      <c r="B19131" t="s">
        <v>32212</v>
      </c>
      <c r="C19131" t="s">
        <v>1467</v>
      </c>
      <c r="D19131" t="s">
        <v>1468</v>
      </c>
      <c r="E19131">
        <v>1</v>
      </c>
      <c r="F19131" s="2">
        <v>59.78</v>
      </c>
      <c r="G19131" s="3">
        <v>124</v>
      </c>
      <c r="H19131" s="3">
        <v>0.5978</v>
      </c>
      <c r="I19131" s="3">
        <v>2.80966</v>
      </c>
      <c r="J19131" s="3">
        <v>63.187460000000002</v>
      </c>
      <c r="K19131" s="3">
        <v>97.211476923076916</v>
      </c>
      <c r="L19131" s="4">
        <v>0.34999999999999992</v>
      </c>
    </row>
    <row r="19132" spans="1:12" x14ac:dyDescent="0.35">
      <c r="A19132" s="1" t="s">
        <v>32213</v>
      </c>
      <c r="B19132" t="s">
        <v>32214</v>
      </c>
      <c r="C19132" t="s">
        <v>1467</v>
      </c>
      <c r="D19132" t="s">
        <v>1468</v>
      </c>
      <c r="E19132">
        <v>1</v>
      </c>
      <c r="F19132" s="2">
        <v>49.32</v>
      </c>
      <c r="G19132" s="3">
        <v>102</v>
      </c>
      <c r="H19132" s="3">
        <v>0.49320000000000003</v>
      </c>
      <c r="I19132" s="3">
        <v>2.3180399999999999</v>
      </c>
      <c r="J19132" s="3">
        <v>52.131240000000005</v>
      </c>
      <c r="K19132" s="3">
        <v>80.201907692307699</v>
      </c>
      <c r="L19132" s="4">
        <v>0.35</v>
      </c>
    </row>
    <row r="19133" spans="1:12" x14ac:dyDescent="0.35">
      <c r="A19133" s="1" t="s">
        <v>32215</v>
      </c>
      <c r="B19133" t="s">
        <v>32216</v>
      </c>
      <c r="C19133" t="s">
        <v>1467</v>
      </c>
      <c r="D19133" t="s">
        <v>1468</v>
      </c>
      <c r="E19133">
        <v>1</v>
      </c>
      <c r="F19133" s="2">
        <v>0.82</v>
      </c>
      <c r="G19133" s="3">
        <v>2</v>
      </c>
      <c r="H19133" s="3">
        <v>8.199999999999999E-3</v>
      </c>
      <c r="I19133" s="3">
        <v>3.8539999999999998E-2</v>
      </c>
      <c r="J19133" s="3">
        <v>0.86673999999999995</v>
      </c>
      <c r="K19133" s="3">
        <v>1.3334461538461537</v>
      </c>
      <c r="L19133" s="4">
        <v>0.35</v>
      </c>
    </row>
    <row r="19134" spans="1:12" x14ac:dyDescent="0.35">
      <c r="A19134" s="1" t="s">
        <v>32217</v>
      </c>
      <c r="B19134" t="s">
        <v>32218</v>
      </c>
      <c r="C19134" t="s">
        <v>1467</v>
      </c>
      <c r="D19134" t="s">
        <v>1468</v>
      </c>
      <c r="E19134">
        <v>1</v>
      </c>
      <c r="F19134" s="2">
        <v>10.44</v>
      </c>
      <c r="G19134" s="3">
        <v>22</v>
      </c>
      <c r="H19134" s="3">
        <v>0.10439999999999999</v>
      </c>
      <c r="I19134" s="3">
        <v>0.49068000000000001</v>
      </c>
      <c r="J19134" s="3">
        <v>11.035079999999999</v>
      </c>
      <c r="K19134" s="3">
        <v>16.977046153846153</v>
      </c>
      <c r="L19134" s="4">
        <v>0.35000000000000003</v>
      </c>
    </row>
    <row r="19135" spans="1:12" x14ac:dyDescent="0.35">
      <c r="A19135" s="1" t="s">
        <v>32219</v>
      </c>
      <c r="B19135" t="s">
        <v>15102</v>
      </c>
      <c r="C19135" t="s">
        <v>1467</v>
      </c>
      <c r="D19135" t="s">
        <v>1468</v>
      </c>
      <c r="E19135">
        <v>1</v>
      </c>
      <c r="F19135" s="2">
        <v>74.91</v>
      </c>
      <c r="G19135" s="3">
        <v>155</v>
      </c>
      <c r="H19135" s="3">
        <v>0.74909999999999999</v>
      </c>
      <c r="I19135" s="3">
        <v>3.5207699999999997</v>
      </c>
      <c r="J19135" s="3">
        <v>79.179869999999994</v>
      </c>
      <c r="K19135" s="3">
        <v>121.8151846153846</v>
      </c>
      <c r="L19135" s="4">
        <v>0.34999999999999992</v>
      </c>
    </row>
    <row r="19136" spans="1:12" x14ac:dyDescent="0.35">
      <c r="A19136" s="1" t="s">
        <v>32220</v>
      </c>
      <c r="B19136" t="s">
        <v>32221</v>
      </c>
      <c r="C19136" t="s">
        <v>1467</v>
      </c>
      <c r="D19136" t="s">
        <v>1468</v>
      </c>
      <c r="E19136">
        <v>1</v>
      </c>
      <c r="F19136" s="2">
        <v>4.51</v>
      </c>
      <c r="G19136" s="3">
        <v>10</v>
      </c>
      <c r="H19136" s="3">
        <v>4.5100000000000001E-2</v>
      </c>
      <c r="I19136" s="3">
        <v>0.21196999999999999</v>
      </c>
      <c r="J19136" s="3">
        <v>4.7670699999999995</v>
      </c>
      <c r="K19136" s="3">
        <v>7.3339538461538449</v>
      </c>
      <c r="L19136" s="4">
        <v>0.35</v>
      </c>
    </row>
    <row r="19137" spans="1:12" x14ac:dyDescent="0.35">
      <c r="A19137" s="1" t="s">
        <v>32222</v>
      </c>
      <c r="B19137" t="s">
        <v>32223</v>
      </c>
      <c r="C19137" t="s">
        <v>1467</v>
      </c>
      <c r="D19137" t="s">
        <v>1468</v>
      </c>
      <c r="E19137">
        <v>1</v>
      </c>
      <c r="F19137" s="2">
        <v>115.24</v>
      </c>
      <c r="G19137" s="3">
        <v>238</v>
      </c>
      <c r="H19137" s="3">
        <v>1.1523999999999999</v>
      </c>
      <c r="I19137" s="3">
        <v>5.4162799999999995</v>
      </c>
      <c r="J19137" s="3">
        <v>121.80868</v>
      </c>
      <c r="K19137" s="3">
        <v>187.39796923076921</v>
      </c>
      <c r="L19137" s="4">
        <v>0.34999999999999992</v>
      </c>
    </row>
    <row r="19138" spans="1:12" x14ac:dyDescent="0.35">
      <c r="A19138" s="1" t="s">
        <v>32224</v>
      </c>
      <c r="B19138" t="s">
        <v>32225</v>
      </c>
      <c r="C19138" t="s">
        <v>1467</v>
      </c>
      <c r="D19138" t="s">
        <v>1468</v>
      </c>
      <c r="E19138">
        <v>1</v>
      </c>
      <c r="F19138" s="2">
        <v>29.65</v>
      </c>
      <c r="G19138" s="3">
        <v>62</v>
      </c>
      <c r="H19138" s="3">
        <v>0.29649999999999999</v>
      </c>
      <c r="I19138" s="3">
        <v>1.3935499999999998</v>
      </c>
      <c r="J19138" s="3">
        <v>31.340050000000002</v>
      </c>
      <c r="K19138" s="3">
        <v>48.21546153846154</v>
      </c>
      <c r="L19138" s="4">
        <v>0.35</v>
      </c>
    </row>
    <row r="19139" spans="1:12" x14ac:dyDescent="0.35">
      <c r="A19139" s="1" t="s">
        <v>32226</v>
      </c>
      <c r="B19139" t="s">
        <v>32227</v>
      </c>
      <c r="C19139" t="s">
        <v>1467</v>
      </c>
      <c r="D19139" t="s">
        <v>1468</v>
      </c>
      <c r="E19139">
        <v>1</v>
      </c>
      <c r="F19139" s="2">
        <v>55.73</v>
      </c>
      <c r="G19139" s="3">
        <v>115</v>
      </c>
      <c r="H19139" s="3">
        <v>0.55730000000000002</v>
      </c>
      <c r="I19139" s="3">
        <v>2.61931</v>
      </c>
      <c r="J19139" s="3">
        <v>58.906609999999993</v>
      </c>
      <c r="K19139" s="3">
        <v>90.625553846153835</v>
      </c>
      <c r="L19139" s="4">
        <v>0.35</v>
      </c>
    </row>
    <row r="19140" spans="1:12" x14ac:dyDescent="0.35">
      <c r="A19140" s="1" t="s">
        <v>32228</v>
      </c>
      <c r="B19140" t="s">
        <v>32229</v>
      </c>
      <c r="C19140" t="s">
        <v>1467</v>
      </c>
      <c r="D19140" t="s">
        <v>1468</v>
      </c>
      <c r="E19140">
        <v>1</v>
      </c>
      <c r="F19140" s="2">
        <v>83.48</v>
      </c>
      <c r="G19140" s="3">
        <v>173</v>
      </c>
      <c r="H19140" s="3">
        <v>0.8348000000000001</v>
      </c>
      <c r="I19140" s="3">
        <v>3.9235600000000002</v>
      </c>
      <c r="J19140" s="3">
        <v>88.23836</v>
      </c>
      <c r="K19140" s="3">
        <v>135.75132307692309</v>
      </c>
      <c r="L19140" s="4">
        <v>0.35000000000000003</v>
      </c>
    </row>
    <row r="19141" spans="1:12" x14ac:dyDescent="0.35">
      <c r="A19141" s="1" t="s">
        <v>32230</v>
      </c>
      <c r="B19141" t="s">
        <v>32149</v>
      </c>
      <c r="C19141" t="s">
        <v>1467</v>
      </c>
      <c r="D19141" t="s">
        <v>1468</v>
      </c>
      <c r="E19141">
        <v>1</v>
      </c>
      <c r="F19141" s="2">
        <v>187.19</v>
      </c>
      <c r="G19141" s="3">
        <v>386</v>
      </c>
      <c r="H19141" s="3">
        <v>1.8719000000000001</v>
      </c>
      <c r="I19141" s="3">
        <v>8.7979299999999991</v>
      </c>
      <c r="J19141" s="3">
        <v>197.85983000000002</v>
      </c>
      <c r="K19141" s="3">
        <v>304.3997384615385</v>
      </c>
      <c r="L19141" s="4">
        <v>0.35000000000000003</v>
      </c>
    </row>
    <row r="19142" spans="1:12" x14ac:dyDescent="0.35">
      <c r="A19142" s="1" t="s">
        <v>32231</v>
      </c>
      <c r="B19142" t="s">
        <v>32232</v>
      </c>
      <c r="C19142" t="s">
        <v>1467</v>
      </c>
      <c r="D19142" t="s">
        <v>1468</v>
      </c>
      <c r="E19142">
        <v>1</v>
      </c>
      <c r="F19142" s="2">
        <v>13.12</v>
      </c>
      <c r="G19142" s="3">
        <v>28</v>
      </c>
      <c r="H19142" s="3">
        <v>0.13119999999999998</v>
      </c>
      <c r="I19142" s="3">
        <v>0.61663999999999997</v>
      </c>
      <c r="J19142" s="3">
        <v>13.867839999999999</v>
      </c>
      <c r="K19142" s="3">
        <v>21.33513846153846</v>
      </c>
      <c r="L19142" s="4">
        <v>0.35</v>
      </c>
    </row>
    <row r="19143" spans="1:12" x14ac:dyDescent="0.35">
      <c r="A19143" s="1" t="s">
        <v>32233</v>
      </c>
      <c r="B19143" t="s">
        <v>32234</v>
      </c>
      <c r="C19143" t="s">
        <v>1467</v>
      </c>
      <c r="D19143" t="s">
        <v>1468</v>
      </c>
      <c r="E19143">
        <v>1</v>
      </c>
      <c r="F19143" s="2">
        <v>10.95</v>
      </c>
      <c r="G19143" s="3">
        <v>23</v>
      </c>
      <c r="H19143" s="3">
        <v>0.1095</v>
      </c>
      <c r="I19143" s="3">
        <v>0.51464999999999994</v>
      </c>
      <c r="J19143" s="3">
        <v>11.574149999999999</v>
      </c>
      <c r="K19143" s="3">
        <v>17.806384615384616</v>
      </c>
      <c r="L19143" s="4">
        <v>0.35000000000000003</v>
      </c>
    </row>
    <row r="19144" spans="1:12" x14ac:dyDescent="0.35">
      <c r="A19144" s="1" t="s">
        <v>32235</v>
      </c>
      <c r="B19144" t="s">
        <v>32236</v>
      </c>
      <c r="C19144" t="s">
        <v>1467</v>
      </c>
      <c r="D19144" t="s">
        <v>1468</v>
      </c>
      <c r="E19144">
        <v>1</v>
      </c>
      <c r="F19144" s="2">
        <v>19.489999999999998</v>
      </c>
      <c r="G19144" s="3">
        <v>41</v>
      </c>
      <c r="H19144" s="3">
        <v>0.19489999999999999</v>
      </c>
      <c r="I19144" s="3">
        <v>0.9160299999999999</v>
      </c>
      <c r="J19144" s="3">
        <v>20.600929999999998</v>
      </c>
      <c r="K19144" s="3">
        <v>31.693738461538459</v>
      </c>
      <c r="L19144" s="4">
        <v>0.35</v>
      </c>
    </row>
    <row r="19145" spans="1:12" x14ac:dyDescent="0.35">
      <c r="A19145" s="1" t="s">
        <v>32237</v>
      </c>
      <c r="B19145" t="s">
        <v>32238</v>
      </c>
      <c r="C19145" t="s">
        <v>1467</v>
      </c>
      <c r="D19145" t="s">
        <v>1468</v>
      </c>
      <c r="E19145">
        <v>1</v>
      </c>
      <c r="F19145" s="2">
        <v>119.28</v>
      </c>
      <c r="G19145" s="3">
        <v>246</v>
      </c>
      <c r="H19145" s="3">
        <v>1.1928000000000001</v>
      </c>
      <c r="I19145" s="3">
        <v>5.60616</v>
      </c>
      <c r="J19145" s="3">
        <v>126.07896000000001</v>
      </c>
      <c r="K19145" s="3">
        <v>193.96763076923077</v>
      </c>
      <c r="L19145" s="4">
        <v>0.34999999999999992</v>
      </c>
    </row>
    <row r="19146" spans="1:12" x14ac:dyDescent="0.35">
      <c r="A19146" s="1" t="s">
        <v>32239</v>
      </c>
      <c r="B19146" t="s">
        <v>32240</v>
      </c>
      <c r="C19146" t="s">
        <v>1467</v>
      </c>
      <c r="D19146" t="s">
        <v>1468</v>
      </c>
      <c r="E19146">
        <v>1</v>
      </c>
      <c r="F19146" s="2">
        <v>2.83</v>
      </c>
      <c r="G19146" s="3">
        <v>6</v>
      </c>
      <c r="H19146" s="3">
        <v>2.8300000000000002E-2</v>
      </c>
      <c r="I19146" s="3">
        <v>0.13301000000000002</v>
      </c>
      <c r="J19146" s="3">
        <v>2.9913100000000004</v>
      </c>
      <c r="K19146" s="3">
        <v>4.6020153846153846</v>
      </c>
      <c r="L19146" s="4">
        <v>0.34999999999999992</v>
      </c>
    </row>
    <row r="19147" spans="1:12" x14ac:dyDescent="0.35">
      <c r="A19147" s="1" t="s">
        <v>32241</v>
      </c>
      <c r="B19147" t="s">
        <v>32242</v>
      </c>
      <c r="C19147" t="s">
        <v>1467</v>
      </c>
      <c r="D19147" t="s">
        <v>1468</v>
      </c>
      <c r="E19147">
        <v>1</v>
      </c>
      <c r="F19147" s="2">
        <v>2.71</v>
      </c>
      <c r="G19147" s="3">
        <v>6</v>
      </c>
      <c r="H19147" s="3">
        <v>2.7099999999999999E-2</v>
      </c>
      <c r="I19147" s="3">
        <v>0.12737000000000001</v>
      </c>
      <c r="J19147" s="3">
        <v>2.8644699999999998</v>
      </c>
      <c r="K19147" s="3">
        <v>4.4068769230769229</v>
      </c>
      <c r="L19147" s="4">
        <v>0.35000000000000003</v>
      </c>
    </row>
    <row r="19148" spans="1:12" x14ac:dyDescent="0.35">
      <c r="A19148" s="1" t="s">
        <v>32243</v>
      </c>
      <c r="B19148" t="s">
        <v>32244</v>
      </c>
      <c r="C19148" t="s">
        <v>1467</v>
      </c>
      <c r="D19148" t="s">
        <v>1468</v>
      </c>
      <c r="E19148">
        <v>1</v>
      </c>
      <c r="F19148" s="2">
        <v>10.78</v>
      </c>
      <c r="G19148" s="3">
        <v>23</v>
      </c>
      <c r="H19148" s="3">
        <v>0.10779999999999999</v>
      </c>
      <c r="I19148" s="3">
        <v>0.50666</v>
      </c>
      <c r="J19148" s="3">
        <v>11.394459999999999</v>
      </c>
      <c r="K19148" s="3">
        <v>17.52993846153846</v>
      </c>
      <c r="L19148" s="4">
        <v>0.35000000000000003</v>
      </c>
    </row>
    <row r="19149" spans="1:12" x14ac:dyDescent="0.35">
      <c r="A19149" s="1" t="s">
        <v>32245</v>
      </c>
      <c r="B19149" t="s">
        <v>32246</v>
      </c>
      <c r="C19149" t="s">
        <v>1467</v>
      </c>
      <c r="D19149" t="s">
        <v>1468</v>
      </c>
      <c r="E19149">
        <v>1</v>
      </c>
      <c r="F19149" s="2">
        <v>41.18</v>
      </c>
      <c r="G19149" s="3">
        <v>85</v>
      </c>
      <c r="H19149" s="3">
        <v>0.4118</v>
      </c>
      <c r="I19149" s="3">
        <v>1.93546</v>
      </c>
      <c r="J19149" s="3">
        <v>43.527259999999998</v>
      </c>
      <c r="K19149" s="3">
        <v>66.965015384615384</v>
      </c>
      <c r="L19149" s="4">
        <v>0.35000000000000003</v>
      </c>
    </row>
    <row r="19150" spans="1:12" x14ac:dyDescent="0.35">
      <c r="A19150" s="1" t="s">
        <v>32247</v>
      </c>
      <c r="B19150" t="s">
        <v>32248</v>
      </c>
      <c r="C19150" t="s">
        <v>1467</v>
      </c>
      <c r="D19150" t="s">
        <v>1468</v>
      </c>
      <c r="E19150">
        <v>1</v>
      </c>
      <c r="F19150" s="2">
        <v>15.29</v>
      </c>
      <c r="G19150" s="3">
        <v>32</v>
      </c>
      <c r="H19150" s="3">
        <v>0.15290000000000001</v>
      </c>
      <c r="I19150" s="3">
        <v>0.71862999999999999</v>
      </c>
      <c r="J19150" s="3">
        <v>16.161529999999999</v>
      </c>
      <c r="K19150" s="3">
        <v>24.863892307692307</v>
      </c>
      <c r="L19150" s="4">
        <v>0.35000000000000003</v>
      </c>
    </row>
    <row r="19151" spans="1:12" x14ac:dyDescent="0.35">
      <c r="A19151" s="1" t="s">
        <v>32249</v>
      </c>
      <c r="B19151" t="s">
        <v>32250</v>
      </c>
      <c r="C19151" t="s">
        <v>1467</v>
      </c>
      <c r="D19151" t="s">
        <v>1468</v>
      </c>
      <c r="E19151">
        <v>1</v>
      </c>
      <c r="F19151" s="2">
        <v>56.76</v>
      </c>
      <c r="G19151" s="3">
        <v>118</v>
      </c>
      <c r="H19151" s="3">
        <v>0.56759999999999999</v>
      </c>
      <c r="I19151" s="3">
        <v>2.6677200000000001</v>
      </c>
      <c r="J19151" s="3">
        <v>59.99532</v>
      </c>
      <c r="K19151" s="3">
        <v>92.300492307692309</v>
      </c>
      <c r="L19151" s="4">
        <v>0.35000000000000003</v>
      </c>
    </row>
    <row r="19152" spans="1:12" x14ac:dyDescent="0.35">
      <c r="A19152" s="1" t="s">
        <v>32251</v>
      </c>
      <c r="B19152" t="s">
        <v>32252</v>
      </c>
      <c r="C19152" t="s">
        <v>1467</v>
      </c>
      <c r="D19152" t="s">
        <v>1468</v>
      </c>
      <c r="E19152">
        <v>1</v>
      </c>
      <c r="F19152" s="2">
        <v>13.52</v>
      </c>
      <c r="G19152" s="3">
        <v>28</v>
      </c>
      <c r="H19152" s="3">
        <v>0.13519999999999999</v>
      </c>
      <c r="I19152" s="3">
        <v>0.63544</v>
      </c>
      <c r="J19152" s="3">
        <v>14.29064</v>
      </c>
      <c r="K19152" s="3">
        <v>21.985599999999998</v>
      </c>
      <c r="L19152" s="4">
        <v>0.35</v>
      </c>
    </row>
    <row r="19153" spans="1:12" x14ac:dyDescent="0.35">
      <c r="A19153" s="1" t="s">
        <v>32253</v>
      </c>
      <c r="B19153" t="s">
        <v>32254</v>
      </c>
      <c r="C19153" t="s">
        <v>1467</v>
      </c>
      <c r="D19153" t="s">
        <v>1468</v>
      </c>
      <c r="E19153">
        <v>1</v>
      </c>
      <c r="F19153" s="2">
        <v>4.75</v>
      </c>
      <c r="G19153" s="3">
        <v>10</v>
      </c>
      <c r="H19153" s="3">
        <v>4.7500000000000001E-2</v>
      </c>
      <c r="I19153" s="3">
        <v>0.22325</v>
      </c>
      <c r="J19153" s="3">
        <v>5.0207500000000005</v>
      </c>
      <c r="K19153" s="3">
        <v>7.7242307692307701</v>
      </c>
      <c r="L19153" s="4">
        <v>0.35000000000000003</v>
      </c>
    </row>
    <row r="19154" spans="1:12" x14ac:dyDescent="0.35">
      <c r="A19154" s="1" t="s">
        <v>32255</v>
      </c>
      <c r="B19154" t="s">
        <v>32256</v>
      </c>
      <c r="C19154" t="s">
        <v>1467</v>
      </c>
      <c r="D19154" t="s">
        <v>1468</v>
      </c>
      <c r="E19154">
        <v>1</v>
      </c>
      <c r="F19154" s="2">
        <v>31.84</v>
      </c>
      <c r="G19154" s="3">
        <v>66</v>
      </c>
      <c r="H19154" s="3">
        <v>0.31840000000000002</v>
      </c>
      <c r="I19154" s="3">
        <v>1.49648</v>
      </c>
      <c r="J19154" s="3">
        <v>33.654879999999999</v>
      </c>
      <c r="K19154" s="3">
        <v>51.776738461538457</v>
      </c>
      <c r="L19154" s="4">
        <v>0.35</v>
      </c>
    </row>
    <row r="19155" spans="1:12" x14ac:dyDescent="0.35">
      <c r="A19155" s="1" t="s">
        <v>32257</v>
      </c>
      <c r="B19155" t="s">
        <v>32258</v>
      </c>
      <c r="C19155" t="s">
        <v>1467</v>
      </c>
      <c r="D19155" t="s">
        <v>1468</v>
      </c>
      <c r="E19155">
        <v>1</v>
      </c>
      <c r="F19155" s="2">
        <v>9.89</v>
      </c>
      <c r="G19155" s="3">
        <v>21</v>
      </c>
      <c r="H19155" s="3">
        <v>9.8900000000000002E-2</v>
      </c>
      <c r="I19155" s="3">
        <v>0.46483000000000002</v>
      </c>
      <c r="J19155" s="3">
        <v>10.45373</v>
      </c>
      <c r="K19155" s="3">
        <v>16.082661538461537</v>
      </c>
      <c r="L19155" s="4">
        <v>0.34999999999999992</v>
      </c>
    </row>
    <row r="19156" spans="1:12" x14ac:dyDescent="0.35">
      <c r="A19156" s="1" t="s">
        <v>32259</v>
      </c>
      <c r="B19156" t="s">
        <v>32075</v>
      </c>
      <c r="C19156" t="s">
        <v>1467</v>
      </c>
      <c r="D19156" t="s">
        <v>1468</v>
      </c>
      <c r="E19156">
        <v>1</v>
      </c>
      <c r="F19156" s="2">
        <v>205.81</v>
      </c>
      <c r="G19156" s="3">
        <v>425</v>
      </c>
      <c r="H19156" s="3">
        <v>2.0581</v>
      </c>
      <c r="I19156" s="3">
        <v>9.6730700000000009</v>
      </c>
      <c r="J19156" s="3">
        <v>217.54116999999999</v>
      </c>
      <c r="K19156" s="3">
        <v>334.67872307692306</v>
      </c>
      <c r="L19156" s="4">
        <v>0.35</v>
      </c>
    </row>
    <row r="19157" spans="1:12" x14ac:dyDescent="0.35">
      <c r="A19157" s="1" t="s">
        <v>32260</v>
      </c>
      <c r="B19157" t="s">
        <v>32261</v>
      </c>
      <c r="C19157" t="s">
        <v>1467</v>
      </c>
      <c r="D19157" t="s">
        <v>1468</v>
      </c>
      <c r="E19157">
        <v>1</v>
      </c>
      <c r="F19157" s="2">
        <v>318.69</v>
      </c>
      <c r="G19157" s="3">
        <v>658</v>
      </c>
      <c r="H19157" s="3">
        <v>3.1869000000000001</v>
      </c>
      <c r="I19157" s="3">
        <v>14.978429999999999</v>
      </c>
      <c r="J19157" s="3">
        <v>336.85532999999998</v>
      </c>
      <c r="K19157" s="3">
        <v>518.23896923076916</v>
      </c>
      <c r="L19157" s="4">
        <v>0.34999999999999992</v>
      </c>
    </row>
    <row r="19158" spans="1:12" x14ac:dyDescent="0.35">
      <c r="A19158" s="1" t="s">
        <v>32262</v>
      </c>
      <c r="B19158" t="s">
        <v>5550</v>
      </c>
      <c r="C19158" t="s">
        <v>1467</v>
      </c>
      <c r="D19158" t="s">
        <v>1468</v>
      </c>
      <c r="E19158">
        <v>1</v>
      </c>
      <c r="F19158" s="2">
        <v>0.83</v>
      </c>
      <c r="G19158" s="3">
        <v>2</v>
      </c>
      <c r="H19158" s="3">
        <v>8.3000000000000001E-3</v>
      </c>
      <c r="I19158" s="3">
        <v>3.9009999999999996E-2</v>
      </c>
      <c r="J19158" s="3">
        <v>0.87730999999999992</v>
      </c>
      <c r="K19158" s="3">
        <v>1.3497076923076921</v>
      </c>
      <c r="L19158" s="4">
        <v>0.34999999999999992</v>
      </c>
    </row>
    <row r="19159" spans="1:12" x14ac:dyDescent="0.35">
      <c r="A19159" s="1" t="s">
        <v>32263</v>
      </c>
      <c r="B19159" t="s">
        <v>32264</v>
      </c>
      <c r="C19159" t="s">
        <v>1467</v>
      </c>
      <c r="D19159" t="s">
        <v>1468</v>
      </c>
      <c r="E19159">
        <v>1</v>
      </c>
      <c r="F19159" s="2">
        <v>180.26</v>
      </c>
      <c r="G19159" s="3">
        <v>372</v>
      </c>
      <c r="H19159" s="3">
        <v>1.8026</v>
      </c>
      <c r="I19159" s="3">
        <v>8.4722200000000001</v>
      </c>
      <c r="J19159" s="3">
        <v>190.53482</v>
      </c>
      <c r="K19159" s="3">
        <v>293.13049230769229</v>
      </c>
      <c r="L19159" s="4">
        <v>0.35</v>
      </c>
    </row>
    <row r="19160" spans="1:12" x14ac:dyDescent="0.35">
      <c r="A19160" s="1" t="s">
        <v>32265</v>
      </c>
      <c r="B19160" t="s">
        <v>14979</v>
      </c>
      <c r="C19160" t="s">
        <v>1467</v>
      </c>
      <c r="D19160" t="s">
        <v>1468</v>
      </c>
      <c r="E19160">
        <v>1</v>
      </c>
      <c r="F19160" s="2">
        <v>0.94</v>
      </c>
      <c r="G19160" s="3">
        <v>2</v>
      </c>
      <c r="H19160" s="3">
        <v>9.4000000000000004E-3</v>
      </c>
      <c r="I19160" s="3">
        <v>4.4179999999999997E-2</v>
      </c>
      <c r="J19160" s="3">
        <v>0.99357999999999991</v>
      </c>
      <c r="K19160" s="3">
        <v>1.5285846153846152</v>
      </c>
      <c r="L19160" s="4">
        <v>0.35</v>
      </c>
    </row>
    <row r="19161" spans="1:12" x14ac:dyDescent="0.35">
      <c r="A19161" s="1" t="s">
        <v>32266</v>
      </c>
      <c r="B19161" t="s">
        <v>32267</v>
      </c>
      <c r="C19161" t="s">
        <v>1467</v>
      </c>
      <c r="D19161" t="s">
        <v>1468</v>
      </c>
      <c r="E19161">
        <v>1</v>
      </c>
      <c r="F19161" s="2">
        <v>56.76</v>
      </c>
      <c r="G19161" s="3">
        <v>118</v>
      </c>
      <c r="H19161" s="3">
        <v>0.56759999999999999</v>
      </c>
      <c r="I19161" s="3">
        <v>2.6677200000000001</v>
      </c>
      <c r="J19161" s="3">
        <v>59.99532</v>
      </c>
      <c r="K19161" s="3">
        <v>92.300492307692309</v>
      </c>
      <c r="L19161" s="4">
        <v>0.35000000000000003</v>
      </c>
    </row>
    <row r="19162" spans="1:12" x14ac:dyDescent="0.35">
      <c r="A19162" s="1" t="s">
        <v>32268</v>
      </c>
      <c r="B19162" t="s">
        <v>32269</v>
      </c>
      <c r="C19162" t="s">
        <v>1467</v>
      </c>
      <c r="D19162" t="s">
        <v>1468</v>
      </c>
      <c r="E19162">
        <v>1</v>
      </c>
      <c r="F19162" s="2">
        <v>54.45</v>
      </c>
      <c r="G19162" s="3">
        <v>113</v>
      </c>
      <c r="H19162" s="3">
        <v>0.5445000000000001</v>
      </c>
      <c r="I19162" s="3">
        <v>2.5591500000000003</v>
      </c>
      <c r="J19162" s="3">
        <v>57.553650000000005</v>
      </c>
      <c r="K19162" s="3">
        <v>88.544076923076929</v>
      </c>
      <c r="L19162" s="4">
        <v>0.35</v>
      </c>
    </row>
    <row r="19163" spans="1:12" x14ac:dyDescent="0.35">
      <c r="A19163" s="1" t="s">
        <v>32270</v>
      </c>
      <c r="B19163" t="s">
        <v>32271</v>
      </c>
      <c r="C19163" t="s">
        <v>1467</v>
      </c>
      <c r="D19163" t="s">
        <v>1468</v>
      </c>
      <c r="E19163">
        <v>1</v>
      </c>
      <c r="F19163" s="2">
        <v>56.76</v>
      </c>
      <c r="G19163" s="3">
        <v>118</v>
      </c>
      <c r="H19163" s="3">
        <v>0.56759999999999999</v>
      </c>
      <c r="I19163" s="3">
        <v>2.6677200000000001</v>
      </c>
      <c r="J19163" s="3">
        <v>59.99532</v>
      </c>
      <c r="K19163" s="3">
        <v>92.300492307692309</v>
      </c>
      <c r="L19163" s="4">
        <v>0.35000000000000003</v>
      </c>
    </row>
    <row r="19164" spans="1:12" x14ac:dyDescent="0.35">
      <c r="A19164" s="1" t="s">
        <v>32272</v>
      </c>
      <c r="B19164" t="s">
        <v>32273</v>
      </c>
      <c r="C19164" t="s">
        <v>1467</v>
      </c>
      <c r="D19164" t="s">
        <v>1468</v>
      </c>
      <c r="E19164">
        <v>1</v>
      </c>
      <c r="F19164" s="2">
        <v>5</v>
      </c>
      <c r="G19164" s="3">
        <v>11</v>
      </c>
      <c r="H19164" s="3">
        <v>0.05</v>
      </c>
      <c r="I19164" s="3">
        <v>0.23499999999999999</v>
      </c>
      <c r="J19164" s="3">
        <v>5.2850000000000001</v>
      </c>
      <c r="K19164" s="3">
        <v>8.1307692307692303</v>
      </c>
      <c r="L19164" s="4">
        <v>0.34999999999999992</v>
      </c>
    </row>
    <row r="19165" spans="1:12" x14ac:dyDescent="0.35">
      <c r="A19165" s="1" t="s">
        <v>32274</v>
      </c>
      <c r="B19165" t="s">
        <v>32275</v>
      </c>
      <c r="C19165" t="s">
        <v>1467</v>
      </c>
      <c r="D19165" t="s">
        <v>1468</v>
      </c>
      <c r="E19165">
        <v>1</v>
      </c>
      <c r="F19165" s="2">
        <v>4.71</v>
      </c>
      <c r="G19165" s="3">
        <v>10</v>
      </c>
      <c r="H19165" s="3">
        <v>4.7100000000000003E-2</v>
      </c>
      <c r="I19165" s="3">
        <v>0.22137000000000001</v>
      </c>
      <c r="J19165" s="3">
        <v>4.9784700000000006</v>
      </c>
      <c r="K19165" s="3">
        <v>7.6591846153846159</v>
      </c>
      <c r="L19165" s="4">
        <v>0.35</v>
      </c>
    </row>
    <row r="19166" spans="1:12" x14ac:dyDescent="0.35">
      <c r="A19166" s="1" t="s">
        <v>32276</v>
      </c>
      <c r="B19166" t="s">
        <v>32277</v>
      </c>
      <c r="C19166" t="s">
        <v>1467</v>
      </c>
      <c r="D19166" t="s">
        <v>1468</v>
      </c>
      <c r="E19166">
        <v>1</v>
      </c>
      <c r="F19166" s="2">
        <v>2.65</v>
      </c>
      <c r="G19166" s="3">
        <v>6</v>
      </c>
      <c r="H19166" s="3">
        <v>2.6499999999999999E-2</v>
      </c>
      <c r="I19166" s="3">
        <v>0.12454999999999999</v>
      </c>
      <c r="J19166" s="3">
        <v>2.80105</v>
      </c>
      <c r="K19166" s="3">
        <v>4.3093076923076925</v>
      </c>
      <c r="L19166" s="4">
        <v>0.35000000000000003</v>
      </c>
    </row>
    <row r="19167" spans="1:12" x14ac:dyDescent="0.35">
      <c r="A19167" s="1" t="s">
        <v>32278</v>
      </c>
      <c r="B19167" t="s">
        <v>32279</v>
      </c>
      <c r="C19167" t="s">
        <v>1467</v>
      </c>
      <c r="D19167" t="s">
        <v>1468</v>
      </c>
      <c r="E19167">
        <v>1</v>
      </c>
      <c r="F19167" s="2">
        <v>0.54</v>
      </c>
      <c r="G19167" s="3">
        <v>2</v>
      </c>
      <c r="H19167" s="3">
        <v>5.4000000000000003E-3</v>
      </c>
      <c r="I19167" s="3">
        <v>2.5380000000000003E-2</v>
      </c>
      <c r="J19167" s="3">
        <v>0.57077999999999995</v>
      </c>
      <c r="K19167" s="3">
        <v>0.87812307692307678</v>
      </c>
      <c r="L19167" s="4">
        <v>0.34999999999999992</v>
      </c>
    </row>
    <row r="19168" spans="1:12" x14ac:dyDescent="0.35">
      <c r="A19168" s="1" t="s">
        <v>32280</v>
      </c>
      <c r="B19168" t="s">
        <v>32281</v>
      </c>
      <c r="C19168" t="s">
        <v>1467</v>
      </c>
      <c r="D19168" t="s">
        <v>1468</v>
      </c>
      <c r="E19168">
        <v>1</v>
      </c>
      <c r="F19168" s="2">
        <v>62.32</v>
      </c>
      <c r="G19168" s="3">
        <v>129</v>
      </c>
      <c r="H19168" s="3">
        <v>0.62319999999999998</v>
      </c>
      <c r="I19168" s="3">
        <v>2.9290400000000001</v>
      </c>
      <c r="J19168" s="3">
        <v>65.872239999999991</v>
      </c>
      <c r="K19168" s="3">
        <v>101.34190769230767</v>
      </c>
      <c r="L19168" s="4">
        <v>0.35</v>
      </c>
    </row>
    <row r="19169" spans="1:12" x14ac:dyDescent="0.35">
      <c r="A19169" s="1" t="s">
        <v>32282</v>
      </c>
      <c r="B19169" t="s">
        <v>32283</v>
      </c>
      <c r="C19169" t="s">
        <v>1467</v>
      </c>
      <c r="D19169" t="s">
        <v>1468</v>
      </c>
      <c r="E19169">
        <v>1</v>
      </c>
      <c r="F19169" s="2">
        <v>248.98</v>
      </c>
      <c r="G19169" s="3">
        <v>514</v>
      </c>
      <c r="H19169" s="3">
        <v>2.4897999999999998</v>
      </c>
      <c r="I19169" s="3">
        <v>11.702059999999999</v>
      </c>
      <c r="J19169" s="3">
        <v>263.17185999999998</v>
      </c>
      <c r="K19169" s="3">
        <v>404.87978461538455</v>
      </c>
      <c r="L19169" s="4">
        <v>0.34999999999999992</v>
      </c>
    </row>
    <row r="19170" spans="1:12" x14ac:dyDescent="0.35">
      <c r="A19170" s="1" t="s">
        <v>32284</v>
      </c>
      <c r="B19170" t="s">
        <v>32285</v>
      </c>
      <c r="C19170" t="s">
        <v>1467</v>
      </c>
      <c r="D19170" t="s">
        <v>1468</v>
      </c>
      <c r="E19170">
        <v>1</v>
      </c>
      <c r="F19170" s="2">
        <v>56.76</v>
      </c>
      <c r="G19170" s="3">
        <v>118</v>
      </c>
      <c r="H19170" s="3">
        <v>0.56759999999999999</v>
      </c>
      <c r="I19170" s="3">
        <v>2.6677200000000001</v>
      </c>
      <c r="J19170" s="3">
        <v>59.99532</v>
      </c>
      <c r="K19170" s="3">
        <v>92.300492307692309</v>
      </c>
      <c r="L19170" s="4">
        <v>0.35000000000000003</v>
      </c>
    </row>
    <row r="19171" spans="1:12" x14ac:dyDescent="0.35">
      <c r="A19171" s="1" t="s">
        <v>32286</v>
      </c>
      <c r="B19171" t="s">
        <v>32287</v>
      </c>
      <c r="C19171" t="s">
        <v>1467</v>
      </c>
      <c r="D19171" t="s">
        <v>1468</v>
      </c>
      <c r="E19171">
        <v>1</v>
      </c>
      <c r="F19171" s="2">
        <v>56.76</v>
      </c>
      <c r="G19171" s="3">
        <v>118</v>
      </c>
      <c r="H19171" s="3">
        <v>0.56759999999999999</v>
      </c>
      <c r="I19171" s="3">
        <v>2.6677200000000001</v>
      </c>
      <c r="J19171" s="3">
        <v>59.99532</v>
      </c>
      <c r="K19171" s="3">
        <v>92.300492307692309</v>
      </c>
      <c r="L19171" s="4">
        <v>0.35000000000000003</v>
      </c>
    </row>
    <row r="19172" spans="1:12" x14ac:dyDescent="0.35">
      <c r="A19172" s="1" t="s">
        <v>32288</v>
      </c>
      <c r="B19172" t="s">
        <v>32289</v>
      </c>
      <c r="C19172" t="s">
        <v>1467</v>
      </c>
      <c r="D19172" t="s">
        <v>1468</v>
      </c>
      <c r="E19172">
        <v>1</v>
      </c>
      <c r="F19172" s="2">
        <v>5.91</v>
      </c>
      <c r="G19172" s="3">
        <v>13</v>
      </c>
      <c r="H19172" s="3">
        <v>5.91E-2</v>
      </c>
      <c r="I19172" s="3">
        <v>0.27777000000000002</v>
      </c>
      <c r="J19172" s="3">
        <v>6.2468700000000004</v>
      </c>
      <c r="K19172" s="3">
        <v>9.6105692307692312</v>
      </c>
      <c r="L19172" s="4">
        <v>0.35</v>
      </c>
    </row>
    <row r="19173" spans="1:12" x14ac:dyDescent="0.35">
      <c r="A19173" s="1" t="s">
        <v>32290</v>
      </c>
      <c r="B19173" t="s">
        <v>32291</v>
      </c>
      <c r="C19173" t="s">
        <v>1467</v>
      </c>
      <c r="D19173" t="s">
        <v>1468</v>
      </c>
      <c r="E19173">
        <v>1</v>
      </c>
      <c r="F19173" s="2">
        <v>669.27</v>
      </c>
      <c r="G19173" s="3">
        <v>1380</v>
      </c>
      <c r="H19173" s="3">
        <v>6.6927000000000003</v>
      </c>
      <c r="I19173" s="3">
        <v>31.455690000000001</v>
      </c>
      <c r="J19173" s="3">
        <v>707.41838999999993</v>
      </c>
      <c r="K19173" s="3">
        <v>1088.3359846153844</v>
      </c>
      <c r="L19173" s="4">
        <v>0.34999999999999992</v>
      </c>
    </row>
    <row r="19174" spans="1:12" x14ac:dyDescent="0.35">
      <c r="A19174" s="1" t="s">
        <v>32292</v>
      </c>
      <c r="B19174" t="s">
        <v>32293</v>
      </c>
      <c r="C19174" t="s">
        <v>1467</v>
      </c>
      <c r="D19174" t="s">
        <v>1468</v>
      </c>
      <c r="E19174">
        <v>1</v>
      </c>
      <c r="F19174" s="2">
        <v>0.8</v>
      </c>
      <c r="G19174" s="3">
        <v>2</v>
      </c>
      <c r="H19174" s="3">
        <v>8.0000000000000002E-3</v>
      </c>
      <c r="I19174" s="3">
        <v>3.7600000000000001E-2</v>
      </c>
      <c r="J19174" s="3">
        <v>0.84560000000000002</v>
      </c>
      <c r="K19174" s="3">
        <v>1.3009230769230768</v>
      </c>
      <c r="L19174" s="4">
        <v>0.34999999999999992</v>
      </c>
    </row>
    <row r="19175" spans="1:12" x14ac:dyDescent="0.35">
      <c r="A19175" s="1" t="s">
        <v>32294</v>
      </c>
      <c r="B19175" t="s">
        <v>32295</v>
      </c>
      <c r="C19175" t="s">
        <v>1467</v>
      </c>
      <c r="D19175" t="s">
        <v>1468</v>
      </c>
      <c r="E19175">
        <v>1</v>
      </c>
      <c r="F19175" s="2">
        <v>24.3</v>
      </c>
      <c r="G19175" s="3">
        <v>51</v>
      </c>
      <c r="H19175" s="3">
        <v>0.24300000000000002</v>
      </c>
      <c r="I19175" s="3">
        <v>1.1421000000000001</v>
      </c>
      <c r="J19175" s="3">
        <v>25.685099999999998</v>
      </c>
      <c r="K19175" s="3">
        <v>39.515538461538455</v>
      </c>
      <c r="L19175" s="4">
        <v>0.34999999999999992</v>
      </c>
    </row>
    <row r="19176" spans="1:12" x14ac:dyDescent="0.35">
      <c r="A19176" s="1" t="s">
        <v>32296</v>
      </c>
      <c r="B19176" t="s">
        <v>32149</v>
      </c>
      <c r="C19176" t="s">
        <v>1467</v>
      </c>
      <c r="D19176" t="s">
        <v>1468</v>
      </c>
      <c r="E19176">
        <v>1</v>
      </c>
      <c r="F19176" s="2">
        <v>194.26</v>
      </c>
      <c r="G19176" s="3">
        <v>401</v>
      </c>
      <c r="H19176" s="3">
        <v>1.9425999999999999</v>
      </c>
      <c r="I19176" s="3">
        <v>9.1302199999999996</v>
      </c>
      <c r="J19176" s="3">
        <v>205.33282</v>
      </c>
      <c r="K19176" s="3">
        <v>315.89664615384612</v>
      </c>
      <c r="L19176" s="4">
        <v>0.34999999999999992</v>
      </c>
    </row>
    <row r="19177" spans="1:12" x14ac:dyDescent="0.35">
      <c r="A19177" s="1" t="s">
        <v>32297</v>
      </c>
      <c r="B19177" t="s">
        <v>32047</v>
      </c>
      <c r="C19177" t="s">
        <v>1467</v>
      </c>
      <c r="D19177" t="s">
        <v>1468</v>
      </c>
      <c r="E19177">
        <v>1</v>
      </c>
      <c r="F19177" s="2">
        <v>222.36</v>
      </c>
      <c r="G19177" s="3">
        <v>459</v>
      </c>
      <c r="H19177" s="3">
        <v>2.2236000000000002</v>
      </c>
      <c r="I19177" s="3">
        <v>10.45092</v>
      </c>
      <c r="J19177" s="3">
        <v>235.03452000000001</v>
      </c>
      <c r="K19177" s="3">
        <v>361.59156923076927</v>
      </c>
      <c r="L19177" s="4">
        <v>0.35000000000000003</v>
      </c>
    </row>
    <row r="19178" spans="1:12" x14ac:dyDescent="0.35">
      <c r="A19178" s="1" t="s">
        <v>32298</v>
      </c>
      <c r="B19178" t="s">
        <v>32299</v>
      </c>
      <c r="C19178" t="s">
        <v>1467</v>
      </c>
      <c r="D19178" t="s">
        <v>1468</v>
      </c>
      <c r="E19178">
        <v>1</v>
      </c>
      <c r="F19178" s="2">
        <v>45.89</v>
      </c>
      <c r="G19178" s="3">
        <v>95</v>
      </c>
      <c r="H19178" s="3">
        <v>0.45890000000000003</v>
      </c>
      <c r="I19178" s="3">
        <v>2.1568300000000002</v>
      </c>
      <c r="J19178" s="3">
        <v>48.50573</v>
      </c>
      <c r="K19178" s="3">
        <v>74.624200000000002</v>
      </c>
      <c r="L19178" s="4">
        <v>0.35000000000000003</v>
      </c>
    </row>
    <row r="19179" spans="1:12" x14ac:dyDescent="0.35">
      <c r="A19179" s="1" t="s">
        <v>32300</v>
      </c>
      <c r="B19179" t="s">
        <v>32301</v>
      </c>
      <c r="C19179" t="s">
        <v>1467</v>
      </c>
      <c r="D19179" t="s">
        <v>1468</v>
      </c>
      <c r="E19179">
        <v>1</v>
      </c>
      <c r="F19179" s="2">
        <v>4465.8500000000004</v>
      </c>
      <c r="G19179" s="3">
        <v>9208</v>
      </c>
      <c r="H19179" s="3">
        <v>44.658500000000004</v>
      </c>
      <c r="I19179" s="3">
        <v>209.89495000000002</v>
      </c>
      <c r="J19179" s="3">
        <v>4720.4034499999998</v>
      </c>
      <c r="K19179" s="3">
        <v>7262.1591538461535</v>
      </c>
      <c r="L19179" s="4">
        <v>0.35</v>
      </c>
    </row>
    <row r="19180" spans="1:12" x14ac:dyDescent="0.35">
      <c r="A19180" s="1" t="s">
        <v>32302</v>
      </c>
      <c r="B19180" t="s">
        <v>32303</v>
      </c>
      <c r="C19180" t="s">
        <v>1467</v>
      </c>
      <c r="D19180" t="s">
        <v>1468</v>
      </c>
      <c r="E19180">
        <v>1</v>
      </c>
      <c r="F19180" s="2">
        <v>32.020000000000003</v>
      </c>
      <c r="G19180" s="3">
        <v>67</v>
      </c>
      <c r="H19180" s="3">
        <v>0.32020000000000004</v>
      </c>
      <c r="I19180" s="3">
        <v>1.5049400000000002</v>
      </c>
      <c r="J19180" s="3">
        <v>33.845140000000001</v>
      </c>
      <c r="K19180" s="3">
        <v>52.069446153846151</v>
      </c>
      <c r="L19180" s="4">
        <v>0.35</v>
      </c>
    </row>
    <row r="19181" spans="1:12" x14ac:dyDescent="0.35">
      <c r="A19181" s="1" t="s">
        <v>32304</v>
      </c>
      <c r="B19181" t="s">
        <v>32305</v>
      </c>
      <c r="C19181" t="s">
        <v>1467</v>
      </c>
      <c r="D19181" t="s">
        <v>1468</v>
      </c>
      <c r="E19181">
        <v>1</v>
      </c>
      <c r="F19181" s="2">
        <v>2.97</v>
      </c>
      <c r="G19181" s="3">
        <v>7</v>
      </c>
      <c r="H19181" s="3">
        <v>2.9700000000000004E-2</v>
      </c>
      <c r="I19181" s="3">
        <v>0.13959000000000002</v>
      </c>
      <c r="J19181" s="3">
        <v>3.1392900000000004</v>
      </c>
      <c r="K19181" s="3">
        <v>4.8296769230769234</v>
      </c>
      <c r="L19181" s="4">
        <v>0.35</v>
      </c>
    </row>
    <row r="19182" spans="1:12" x14ac:dyDescent="0.35">
      <c r="A19182" s="1" t="s">
        <v>32306</v>
      </c>
      <c r="B19182" t="s">
        <v>32307</v>
      </c>
      <c r="C19182" t="s">
        <v>1467</v>
      </c>
      <c r="D19182" t="s">
        <v>1468</v>
      </c>
      <c r="E19182">
        <v>1</v>
      </c>
      <c r="F19182" s="2">
        <v>12.24</v>
      </c>
      <c r="G19182" s="3">
        <v>26</v>
      </c>
      <c r="H19182" s="3">
        <v>0.12240000000000001</v>
      </c>
      <c r="I19182" s="3">
        <v>0.57528000000000001</v>
      </c>
      <c r="J19182" s="3">
        <v>12.93768</v>
      </c>
      <c r="K19182" s="3">
        <v>19.904123076923078</v>
      </c>
      <c r="L19182" s="4">
        <v>0.35000000000000003</v>
      </c>
    </row>
    <row r="19183" spans="1:12" x14ac:dyDescent="0.35">
      <c r="A19183" s="1" t="s">
        <v>32308</v>
      </c>
      <c r="B19183" t="s">
        <v>32309</v>
      </c>
      <c r="C19183" t="s">
        <v>1467</v>
      </c>
      <c r="D19183" t="s">
        <v>1468</v>
      </c>
      <c r="E19183">
        <v>1</v>
      </c>
      <c r="F19183" s="2">
        <v>1.22</v>
      </c>
      <c r="G19183" s="3">
        <v>3</v>
      </c>
      <c r="H19183" s="3">
        <v>1.2200000000000001E-2</v>
      </c>
      <c r="I19183" s="3">
        <v>5.7340000000000002E-2</v>
      </c>
      <c r="J19183" s="3">
        <v>1.2895399999999999</v>
      </c>
      <c r="K19183" s="3">
        <v>1.9839076923076921</v>
      </c>
      <c r="L19183" s="4">
        <v>0.35</v>
      </c>
    </row>
    <row r="19184" spans="1:12" x14ac:dyDescent="0.35">
      <c r="A19184" s="1" t="s">
        <v>32310</v>
      </c>
      <c r="B19184" t="s">
        <v>32311</v>
      </c>
      <c r="C19184" t="s">
        <v>1467</v>
      </c>
      <c r="D19184" t="s">
        <v>1468</v>
      </c>
      <c r="E19184">
        <v>1</v>
      </c>
      <c r="F19184" s="2">
        <v>79.150000000000006</v>
      </c>
      <c r="G19184" s="3">
        <v>164</v>
      </c>
      <c r="H19184" s="3">
        <v>0.79150000000000009</v>
      </c>
      <c r="I19184" s="3">
        <v>3.7200500000000001</v>
      </c>
      <c r="J19184" s="3">
        <v>83.661550000000005</v>
      </c>
      <c r="K19184" s="3">
        <v>128.71007692307694</v>
      </c>
      <c r="L19184" s="4">
        <v>0.35000000000000003</v>
      </c>
    </row>
    <row r="19185" spans="1:12" x14ac:dyDescent="0.35">
      <c r="A19185" s="1" t="s">
        <v>32312</v>
      </c>
      <c r="B19185" t="s">
        <v>32313</v>
      </c>
      <c r="C19185" t="s">
        <v>1467</v>
      </c>
      <c r="D19185" t="s">
        <v>1468</v>
      </c>
      <c r="E19185">
        <v>1</v>
      </c>
      <c r="F19185" s="2">
        <v>5.34</v>
      </c>
      <c r="G19185" s="3">
        <v>12</v>
      </c>
      <c r="H19185" s="3">
        <v>5.3400000000000003E-2</v>
      </c>
      <c r="I19185" s="3">
        <v>0.25097999999999998</v>
      </c>
      <c r="J19185" s="3">
        <v>5.64438</v>
      </c>
      <c r="K19185" s="3">
        <v>8.6836615384615374</v>
      </c>
      <c r="L19185" s="4">
        <v>0.34999999999999992</v>
      </c>
    </row>
    <row r="19186" spans="1:12" x14ac:dyDescent="0.35">
      <c r="A19186" s="1" t="s">
        <v>32314</v>
      </c>
      <c r="B19186" t="s">
        <v>32315</v>
      </c>
      <c r="C19186" t="s">
        <v>1467</v>
      </c>
      <c r="D19186" t="s">
        <v>1468</v>
      </c>
      <c r="E19186">
        <v>1</v>
      </c>
      <c r="F19186" s="2">
        <v>28.4</v>
      </c>
      <c r="G19186" s="3">
        <v>59</v>
      </c>
      <c r="H19186" s="3">
        <v>0.28399999999999997</v>
      </c>
      <c r="I19186" s="3">
        <v>1.3348</v>
      </c>
      <c r="J19186" s="3">
        <v>30.018799999999999</v>
      </c>
      <c r="K19186" s="3">
        <v>46.182769230769225</v>
      </c>
      <c r="L19186" s="4">
        <v>0.34999999999999992</v>
      </c>
    </row>
    <row r="19187" spans="1:12" x14ac:dyDescent="0.35">
      <c r="A19187" s="1" t="s">
        <v>32316</v>
      </c>
      <c r="B19187" t="s">
        <v>32317</v>
      </c>
      <c r="C19187" t="s">
        <v>1467</v>
      </c>
      <c r="D19187" t="s">
        <v>1468</v>
      </c>
      <c r="E19187">
        <v>1</v>
      </c>
      <c r="F19187" s="2">
        <v>0.57999999999999996</v>
      </c>
      <c r="G19187" s="3">
        <v>2</v>
      </c>
      <c r="H19187" s="3">
        <v>5.7999999999999996E-3</v>
      </c>
      <c r="I19187" s="3">
        <v>2.726E-2</v>
      </c>
      <c r="J19187" s="3">
        <v>0.61305999999999994</v>
      </c>
      <c r="K19187" s="3">
        <v>0.94316923076923065</v>
      </c>
      <c r="L19187" s="4">
        <v>0.35</v>
      </c>
    </row>
    <row r="19188" spans="1:12" x14ac:dyDescent="0.35">
      <c r="A19188" s="1" t="s">
        <v>32318</v>
      </c>
      <c r="B19188" t="s">
        <v>32319</v>
      </c>
      <c r="C19188" t="s">
        <v>1467</v>
      </c>
      <c r="D19188" t="s">
        <v>1468</v>
      </c>
      <c r="E19188">
        <v>1</v>
      </c>
      <c r="F19188" s="2">
        <v>1.18</v>
      </c>
      <c r="G19188" s="3">
        <v>3</v>
      </c>
      <c r="H19188" s="3">
        <v>1.18E-2</v>
      </c>
      <c r="I19188" s="3">
        <v>5.5459999999999995E-2</v>
      </c>
      <c r="J19188" s="3">
        <v>1.24726</v>
      </c>
      <c r="K19188" s="3">
        <v>1.9188615384615384</v>
      </c>
      <c r="L19188" s="4">
        <v>0.35</v>
      </c>
    </row>
    <row r="19189" spans="1:12" x14ac:dyDescent="0.35">
      <c r="A19189" s="1" t="s">
        <v>32320</v>
      </c>
      <c r="B19189" t="s">
        <v>32051</v>
      </c>
      <c r="C19189" t="s">
        <v>1467</v>
      </c>
      <c r="D19189" t="s">
        <v>1468</v>
      </c>
      <c r="E19189">
        <v>1</v>
      </c>
      <c r="F19189" s="2">
        <v>2.17</v>
      </c>
      <c r="G19189" s="3">
        <v>5</v>
      </c>
      <c r="H19189" s="3">
        <v>2.1700000000000001E-2</v>
      </c>
      <c r="I19189" s="3">
        <v>0.10199</v>
      </c>
      <c r="J19189" s="3">
        <v>2.2936899999999998</v>
      </c>
      <c r="K19189" s="3">
        <v>3.5287538461538457</v>
      </c>
      <c r="L19189" s="4">
        <v>0.35</v>
      </c>
    </row>
    <row r="19190" spans="1:12" x14ac:dyDescent="0.35">
      <c r="A19190" s="1" t="s">
        <v>32321</v>
      </c>
      <c r="B19190" t="s">
        <v>28393</v>
      </c>
      <c r="C19190" t="s">
        <v>34</v>
      </c>
      <c r="D19190" t="s">
        <v>35</v>
      </c>
      <c r="E19190">
        <v>1</v>
      </c>
      <c r="F19190" s="2">
        <v>3.74</v>
      </c>
      <c r="G19190" s="3">
        <v>8</v>
      </c>
      <c r="H19190" s="3">
        <v>3.7400000000000003E-2</v>
      </c>
      <c r="I19190" s="3">
        <v>0.17578000000000002</v>
      </c>
      <c r="J19190" s="3">
        <v>3.9531800000000001</v>
      </c>
      <c r="K19190" s="3">
        <v>6.0818153846153846</v>
      </c>
      <c r="L19190" s="4">
        <v>0.35</v>
      </c>
    </row>
    <row r="19191" spans="1:12" x14ac:dyDescent="0.35">
      <c r="A19191" s="1" t="s">
        <v>32322</v>
      </c>
      <c r="B19191" t="s">
        <v>32323</v>
      </c>
      <c r="C19191" t="s">
        <v>34</v>
      </c>
      <c r="D19191" t="s">
        <v>35</v>
      </c>
      <c r="E19191">
        <v>1</v>
      </c>
      <c r="F19191" s="2">
        <v>877.2</v>
      </c>
      <c r="G19191" s="3">
        <v>1809</v>
      </c>
      <c r="H19191" s="3">
        <v>8.7720000000000002</v>
      </c>
      <c r="I19191" s="3">
        <v>41.228400000000001</v>
      </c>
      <c r="J19191" s="3">
        <v>927.20040000000006</v>
      </c>
      <c r="K19191" s="3">
        <v>1426.4621538461538</v>
      </c>
      <c r="L19191" s="4">
        <v>0.34999999999999992</v>
      </c>
    </row>
    <row r="19192" spans="1:12" x14ac:dyDescent="0.35">
      <c r="A19192" s="1" t="s">
        <v>32324</v>
      </c>
      <c r="B19192" t="s">
        <v>20948</v>
      </c>
      <c r="C19192" t="s">
        <v>363</v>
      </c>
      <c r="D19192" t="s">
        <v>364</v>
      </c>
      <c r="E19192">
        <v>1</v>
      </c>
      <c r="F19192" s="2">
        <v>1616</v>
      </c>
      <c r="G19192" s="3">
        <v>1005</v>
      </c>
      <c r="H19192" s="3">
        <v>16.16</v>
      </c>
      <c r="I19192" s="3">
        <v>75.951999999999998</v>
      </c>
      <c r="J19192" s="3">
        <v>1708.1120000000001</v>
      </c>
      <c r="K19192" s="3">
        <v>2627.8646153846153</v>
      </c>
      <c r="L19192" s="4">
        <v>0.34999999999999992</v>
      </c>
    </row>
    <row r="19193" spans="1:12" x14ac:dyDescent="0.35">
      <c r="A19193" s="1" t="s">
        <v>32325</v>
      </c>
      <c r="B19193" t="s">
        <v>32326</v>
      </c>
      <c r="C19193" t="s">
        <v>363</v>
      </c>
      <c r="D19193" t="s">
        <v>364</v>
      </c>
      <c r="E19193">
        <v>1</v>
      </c>
      <c r="F19193" s="2">
        <v>1076</v>
      </c>
      <c r="G19193" s="3">
        <v>1005</v>
      </c>
      <c r="H19193" s="3">
        <v>10.76</v>
      </c>
      <c r="I19193" s="3">
        <v>50.572000000000003</v>
      </c>
      <c r="J19193" s="3">
        <v>1137.3319999999999</v>
      </c>
      <c r="K19193" s="3">
        <v>1749.7415384615383</v>
      </c>
      <c r="L19193" s="4">
        <v>0.35000000000000003</v>
      </c>
    </row>
    <row r="19194" spans="1:12" x14ac:dyDescent="0.35">
      <c r="A19194" s="1" t="s">
        <v>32327</v>
      </c>
      <c r="B19194" t="s">
        <v>32328</v>
      </c>
      <c r="C19194" t="s">
        <v>363</v>
      </c>
      <c r="D19194" t="s">
        <v>364</v>
      </c>
      <c r="E19194">
        <v>1</v>
      </c>
      <c r="F19194" s="2">
        <v>2025.45</v>
      </c>
      <c r="G19194" s="3">
        <v>3174</v>
      </c>
      <c r="H19194" s="3">
        <v>20.2545</v>
      </c>
      <c r="I19194" s="3">
        <v>95.196150000000003</v>
      </c>
      <c r="J19194" s="3">
        <v>2140.90065</v>
      </c>
      <c r="K19194" s="3">
        <v>3293.6933076923078</v>
      </c>
      <c r="L19194" s="4">
        <v>0.35000000000000003</v>
      </c>
    </row>
    <row r="19195" spans="1:12" x14ac:dyDescent="0.35">
      <c r="A19195" s="1" t="s">
        <v>32329</v>
      </c>
      <c r="B19195" t="s">
        <v>32330</v>
      </c>
      <c r="C19195" t="s">
        <v>34</v>
      </c>
      <c r="D19195" t="s">
        <v>35</v>
      </c>
      <c r="E19195">
        <v>1</v>
      </c>
      <c r="F19195" s="2">
        <v>87.1</v>
      </c>
      <c r="G19195" s="3">
        <v>180</v>
      </c>
      <c r="H19195" s="3">
        <v>0.871</v>
      </c>
      <c r="I19195" s="3">
        <v>4.0937000000000001</v>
      </c>
      <c r="J19195" s="3">
        <v>92.064699999999988</v>
      </c>
      <c r="K19195" s="3">
        <v>141.63799999999998</v>
      </c>
      <c r="L19195" s="4">
        <v>0.35</v>
      </c>
    </row>
    <row r="19196" spans="1:12" x14ac:dyDescent="0.35">
      <c r="A19196" s="1" t="s">
        <v>32331</v>
      </c>
      <c r="B19196" t="s">
        <v>32332</v>
      </c>
      <c r="C19196" t="s">
        <v>21</v>
      </c>
      <c r="D19196" t="s">
        <v>22</v>
      </c>
      <c r="E19196">
        <v>1</v>
      </c>
      <c r="F19196" s="2">
        <v>41.46</v>
      </c>
      <c r="G19196" s="3">
        <v>86</v>
      </c>
      <c r="H19196" s="3">
        <v>0.41460000000000002</v>
      </c>
      <c r="I19196" s="3">
        <v>1.94862</v>
      </c>
      <c r="J19196" s="3">
        <v>43.823219999999999</v>
      </c>
      <c r="K19196" s="3">
        <v>67.420338461538464</v>
      </c>
      <c r="L19196" s="4">
        <v>0.35000000000000003</v>
      </c>
    </row>
    <row r="19197" spans="1:12" x14ac:dyDescent="0.35">
      <c r="A19197" s="1" t="s">
        <v>32333</v>
      </c>
      <c r="B19197" t="s">
        <v>32334</v>
      </c>
      <c r="C19197" t="s">
        <v>26</v>
      </c>
      <c r="D19197" t="s">
        <v>27</v>
      </c>
      <c r="E19197">
        <v>1</v>
      </c>
      <c r="F19197" s="2">
        <v>116.88</v>
      </c>
      <c r="G19197" s="3">
        <v>241</v>
      </c>
      <c r="H19197" s="3">
        <v>1.1688000000000001</v>
      </c>
      <c r="I19197" s="3">
        <v>5.49336</v>
      </c>
      <c r="J19197" s="3">
        <v>123.54216</v>
      </c>
      <c r="K19197" s="3">
        <v>190.06486153846151</v>
      </c>
      <c r="L19197" s="4">
        <v>0.34999999999999992</v>
      </c>
    </row>
    <row r="19198" spans="1:12" x14ac:dyDescent="0.35">
      <c r="A19198" s="1" t="s">
        <v>32335</v>
      </c>
      <c r="B19198" t="s">
        <v>32336</v>
      </c>
      <c r="C19198" t="s">
        <v>363</v>
      </c>
      <c r="D19198" t="s">
        <v>364</v>
      </c>
      <c r="E19198">
        <v>1</v>
      </c>
      <c r="F19198" s="2">
        <v>23.9</v>
      </c>
      <c r="G19198" s="3">
        <v>47</v>
      </c>
      <c r="H19198" s="3">
        <v>0.23899999999999999</v>
      </c>
      <c r="I19198" s="3">
        <v>1.1233</v>
      </c>
      <c r="J19198" s="3">
        <v>25.2623</v>
      </c>
      <c r="K19198" s="3">
        <v>38.86507692307692</v>
      </c>
      <c r="L19198" s="4">
        <v>0.35</v>
      </c>
    </row>
    <row r="19199" spans="1:12" x14ac:dyDescent="0.35">
      <c r="A19199" s="1" t="s">
        <v>32337</v>
      </c>
      <c r="B19199" t="s">
        <v>32338</v>
      </c>
      <c r="C19199" t="s">
        <v>34</v>
      </c>
      <c r="D19199" t="s">
        <v>35</v>
      </c>
      <c r="E19199">
        <v>1</v>
      </c>
      <c r="F19199" s="2">
        <v>126.65</v>
      </c>
      <c r="G19199" s="3">
        <v>262</v>
      </c>
      <c r="H19199" s="3">
        <v>1.2665000000000002</v>
      </c>
      <c r="I19199" s="3">
        <v>5.9525500000000005</v>
      </c>
      <c r="J19199" s="3">
        <v>133.86904999999999</v>
      </c>
      <c r="K19199" s="3">
        <v>205.9523846153846</v>
      </c>
      <c r="L19199" s="4">
        <v>0.35000000000000003</v>
      </c>
    </row>
    <row r="19200" spans="1:12" x14ac:dyDescent="0.35">
      <c r="A19200" s="1" t="s">
        <v>32339</v>
      </c>
      <c r="B19200" t="s">
        <v>32340</v>
      </c>
      <c r="C19200" t="s">
        <v>363</v>
      </c>
      <c r="D19200" t="s">
        <v>364</v>
      </c>
      <c r="E19200">
        <v>1</v>
      </c>
      <c r="F19200" s="2">
        <v>1.83</v>
      </c>
      <c r="G19200" s="3">
        <v>4</v>
      </c>
      <c r="H19200" s="3">
        <v>1.83E-2</v>
      </c>
      <c r="I19200" s="3">
        <v>8.6010000000000003E-2</v>
      </c>
      <c r="J19200" s="3">
        <v>1.93431</v>
      </c>
      <c r="K19200" s="3">
        <v>2.9758615384615381</v>
      </c>
      <c r="L19200" s="4">
        <v>0.34999999999999992</v>
      </c>
    </row>
    <row r="19201" spans="1:12" x14ac:dyDescent="0.35">
      <c r="A19201" s="1" t="s">
        <v>32341</v>
      </c>
      <c r="B19201" t="s">
        <v>26761</v>
      </c>
      <c r="C19201" t="s">
        <v>26</v>
      </c>
      <c r="D19201" t="s">
        <v>27</v>
      </c>
      <c r="E19201">
        <v>1</v>
      </c>
      <c r="F19201" s="2">
        <v>62.08</v>
      </c>
      <c r="G19201" s="3">
        <v>128</v>
      </c>
      <c r="H19201" s="3">
        <v>0.62080000000000002</v>
      </c>
      <c r="I19201" s="3">
        <v>2.9177599999999999</v>
      </c>
      <c r="J19201" s="3">
        <v>65.618560000000002</v>
      </c>
      <c r="K19201" s="3">
        <v>100.95163076923077</v>
      </c>
      <c r="L19201" s="4">
        <v>0.35000000000000003</v>
      </c>
    </row>
    <row r="19202" spans="1:12" x14ac:dyDescent="0.35">
      <c r="A19202" s="1" t="s">
        <v>32342</v>
      </c>
      <c r="B19202" t="s">
        <v>32343</v>
      </c>
      <c r="C19202" t="s">
        <v>363</v>
      </c>
      <c r="D19202" t="s">
        <v>364</v>
      </c>
      <c r="E19202">
        <v>1</v>
      </c>
      <c r="F19202" s="2">
        <v>57.68</v>
      </c>
      <c r="G19202" s="3">
        <v>119</v>
      </c>
      <c r="H19202" s="3">
        <v>0.57679999999999998</v>
      </c>
      <c r="I19202" s="3">
        <v>2.71096</v>
      </c>
      <c r="J19202" s="3">
        <v>60.967759999999998</v>
      </c>
      <c r="K19202" s="3">
        <v>93.796553846153842</v>
      </c>
      <c r="L19202" s="4">
        <v>0.35</v>
      </c>
    </row>
    <row r="19203" spans="1:12" x14ac:dyDescent="0.35">
      <c r="A19203" s="1" t="s">
        <v>32344</v>
      </c>
      <c r="B19203" t="s">
        <v>32345</v>
      </c>
      <c r="C19203" t="s">
        <v>363</v>
      </c>
      <c r="D19203" t="s">
        <v>364</v>
      </c>
      <c r="E19203">
        <v>1</v>
      </c>
      <c r="F19203" s="2">
        <v>557.54999999999995</v>
      </c>
      <c r="G19203" s="3">
        <v>890</v>
      </c>
      <c r="H19203" s="3">
        <v>5.5754999999999999</v>
      </c>
      <c r="I19203" s="3">
        <v>26.204849999999997</v>
      </c>
      <c r="J19203" s="3">
        <v>589.33034999999995</v>
      </c>
      <c r="K19203" s="3">
        <v>906.66207692307682</v>
      </c>
      <c r="L19203" s="4">
        <v>0.35</v>
      </c>
    </row>
    <row r="19204" spans="1:12" x14ac:dyDescent="0.35">
      <c r="A19204" s="1" t="s">
        <v>32346</v>
      </c>
      <c r="B19204" t="s">
        <v>32347</v>
      </c>
      <c r="C19204" t="s">
        <v>363</v>
      </c>
      <c r="D19204" t="s">
        <v>364</v>
      </c>
      <c r="E19204">
        <v>1</v>
      </c>
      <c r="F19204" s="2">
        <v>51.58</v>
      </c>
      <c r="G19204" s="3">
        <v>97</v>
      </c>
      <c r="H19204" s="3">
        <v>0.51580000000000004</v>
      </c>
      <c r="I19204" s="3">
        <v>2.4242599999999999</v>
      </c>
      <c r="J19204" s="3">
        <v>54.520059999999994</v>
      </c>
      <c r="K19204" s="3">
        <v>83.877015384615376</v>
      </c>
      <c r="L19204" s="4">
        <v>0.35000000000000003</v>
      </c>
    </row>
    <row r="19205" spans="1:12" x14ac:dyDescent="0.35">
      <c r="A19205" s="1" t="s">
        <v>32348</v>
      </c>
      <c r="B19205" t="s">
        <v>32349</v>
      </c>
      <c r="C19205" t="s">
        <v>34</v>
      </c>
      <c r="D19205" t="s">
        <v>35</v>
      </c>
      <c r="E19205">
        <v>1</v>
      </c>
      <c r="F19205" s="2">
        <v>858</v>
      </c>
      <c r="G19205" s="3">
        <v>459</v>
      </c>
      <c r="H19205" s="3">
        <v>8.58</v>
      </c>
      <c r="I19205" s="3">
        <v>40.326000000000001</v>
      </c>
      <c r="J19205" s="3">
        <v>906.90600000000006</v>
      </c>
      <c r="K19205" s="3">
        <v>1395.24</v>
      </c>
      <c r="L19205" s="4">
        <v>0.35</v>
      </c>
    </row>
    <row r="19206" spans="1:12" x14ac:dyDescent="0.35">
      <c r="A19206" s="1" t="s">
        <v>32350</v>
      </c>
      <c r="B19206" t="s">
        <v>32351</v>
      </c>
      <c r="C19206" t="s">
        <v>363</v>
      </c>
      <c r="D19206" t="s">
        <v>364</v>
      </c>
      <c r="E19206">
        <v>1</v>
      </c>
      <c r="F19206" s="2">
        <v>184.16</v>
      </c>
      <c r="G19206" s="3">
        <v>380</v>
      </c>
      <c r="H19206" s="3">
        <v>1.8415999999999999</v>
      </c>
      <c r="I19206" s="3">
        <v>8.6555199999999992</v>
      </c>
      <c r="J19206" s="3">
        <v>194.65711999999999</v>
      </c>
      <c r="K19206" s="3">
        <v>299.47249230769228</v>
      </c>
      <c r="L19206" s="4">
        <v>0.35</v>
      </c>
    </row>
    <row r="19207" spans="1:12" x14ac:dyDescent="0.35">
      <c r="A19207" s="1" t="s">
        <v>32352</v>
      </c>
      <c r="B19207" t="s">
        <v>32353</v>
      </c>
      <c r="C19207" t="s">
        <v>363</v>
      </c>
      <c r="D19207" t="s">
        <v>364</v>
      </c>
      <c r="E19207">
        <v>1</v>
      </c>
      <c r="F19207" s="2">
        <v>20.27</v>
      </c>
      <c r="G19207" s="3">
        <v>42</v>
      </c>
      <c r="H19207" s="3">
        <v>0.20269999999999999</v>
      </c>
      <c r="I19207" s="3">
        <v>0.95269000000000004</v>
      </c>
      <c r="J19207" s="3">
        <v>21.42539</v>
      </c>
      <c r="K19207" s="3">
        <v>32.962138461538459</v>
      </c>
      <c r="L19207" s="4">
        <v>0.34999999999999992</v>
      </c>
    </row>
    <row r="19208" spans="1:12" x14ac:dyDescent="0.35">
      <c r="A19208" s="1" t="s">
        <v>32354</v>
      </c>
      <c r="B19208" t="s">
        <v>32355</v>
      </c>
      <c r="C19208" t="s">
        <v>363</v>
      </c>
      <c r="D19208" t="s">
        <v>364</v>
      </c>
      <c r="E19208">
        <v>1</v>
      </c>
      <c r="F19208" s="2">
        <v>3.26</v>
      </c>
      <c r="G19208" s="3">
        <v>7</v>
      </c>
      <c r="H19208" s="3">
        <v>3.2599999999999997E-2</v>
      </c>
      <c r="I19208" s="3">
        <v>0.15322</v>
      </c>
      <c r="J19208" s="3">
        <v>3.4458199999999999</v>
      </c>
      <c r="K19208" s="3">
        <v>5.3012615384615378</v>
      </c>
      <c r="L19208" s="4">
        <v>0.34999999999999992</v>
      </c>
    </row>
    <row r="19209" spans="1:12" x14ac:dyDescent="0.35">
      <c r="A19209" s="1" t="s">
        <v>32356</v>
      </c>
      <c r="B19209" t="s">
        <v>32357</v>
      </c>
      <c r="C19209" t="s">
        <v>363</v>
      </c>
      <c r="D19209" t="s">
        <v>364</v>
      </c>
      <c r="E19209">
        <v>1</v>
      </c>
      <c r="F19209" s="2">
        <v>3.75</v>
      </c>
      <c r="G19209" s="3">
        <v>8</v>
      </c>
      <c r="H19209" s="3">
        <v>3.7499999999999999E-2</v>
      </c>
      <c r="I19209" s="3">
        <v>0.17624999999999999</v>
      </c>
      <c r="J19209" s="3">
        <v>3.9637500000000001</v>
      </c>
      <c r="K19209" s="3">
        <v>6.0980769230769232</v>
      </c>
      <c r="L19209" s="4">
        <v>0.35</v>
      </c>
    </row>
    <row r="19210" spans="1:12" x14ac:dyDescent="0.35">
      <c r="A19210" s="1" t="s">
        <v>32358</v>
      </c>
      <c r="B19210" t="s">
        <v>32359</v>
      </c>
      <c r="C19210" t="s">
        <v>363</v>
      </c>
      <c r="D19210" t="s">
        <v>364</v>
      </c>
      <c r="E19210">
        <v>1</v>
      </c>
      <c r="F19210" s="2">
        <v>2066.13</v>
      </c>
      <c r="G19210" s="3">
        <v>4261</v>
      </c>
      <c r="H19210" s="3">
        <v>20.661300000000001</v>
      </c>
      <c r="I19210" s="3">
        <v>97.108110000000011</v>
      </c>
      <c r="J19210" s="3">
        <v>2183.8994100000004</v>
      </c>
      <c r="K19210" s="3">
        <v>3359.8452461538468</v>
      </c>
      <c r="L19210" s="4">
        <v>0.35</v>
      </c>
    </row>
    <row r="19211" spans="1:12" x14ac:dyDescent="0.35">
      <c r="A19211" s="1" t="s">
        <v>32360</v>
      </c>
      <c r="B19211" t="s">
        <v>32361</v>
      </c>
      <c r="C19211" t="s">
        <v>363</v>
      </c>
      <c r="D19211" t="s">
        <v>364</v>
      </c>
      <c r="E19211">
        <v>1</v>
      </c>
      <c r="F19211" s="2">
        <v>329.19</v>
      </c>
      <c r="G19211" s="3">
        <v>679</v>
      </c>
      <c r="H19211" s="3">
        <v>3.2919</v>
      </c>
      <c r="I19211" s="3">
        <v>15.47193</v>
      </c>
      <c r="J19211" s="3">
        <v>347.95382999999998</v>
      </c>
      <c r="K19211" s="3">
        <v>535.31358461538457</v>
      </c>
      <c r="L19211" s="4">
        <v>0.35</v>
      </c>
    </row>
    <row r="19212" spans="1:12" x14ac:dyDescent="0.35">
      <c r="A19212" s="1" t="s">
        <v>32362</v>
      </c>
      <c r="B19212" t="s">
        <v>32363</v>
      </c>
      <c r="C19212" t="s">
        <v>363</v>
      </c>
      <c r="D19212" t="s">
        <v>364</v>
      </c>
      <c r="E19212">
        <v>1</v>
      </c>
      <c r="F19212" s="2">
        <v>20.27</v>
      </c>
      <c r="G19212" s="3">
        <v>42</v>
      </c>
      <c r="H19212" s="3">
        <v>0.20269999999999999</v>
      </c>
      <c r="I19212" s="3">
        <v>0.95269000000000004</v>
      </c>
      <c r="J19212" s="3">
        <v>21.42539</v>
      </c>
      <c r="K19212" s="3">
        <v>32.962138461538459</v>
      </c>
      <c r="L19212" s="4">
        <v>0.34999999999999992</v>
      </c>
    </row>
    <row r="19213" spans="1:12" x14ac:dyDescent="0.35">
      <c r="A19213" s="1" t="s">
        <v>32364</v>
      </c>
      <c r="B19213" t="s">
        <v>32365</v>
      </c>
      <c r="C19213" t="s">
        <v>363</v>
      </c>
      <c r="D19213" t="s">
        <v>364</v>
      </c>
      <c r="E19213">
        <v>1</v>
      </c>
      <c r="F19213" s="2">
        <v>3.54</v>
      </c>
      <c r="G19213" s="3">
        <v>8</v>
      </c>
      <c r="H19213" s="3">
        <v>3.5400000000000001E-2</v>
      </c>
      <c r="I19213" s="3">
        <v>0.16638</v>
      </c>
      <c r="J19213" s="3">
        <v>3.7417800000000003</v>
      </c>
      <c r="K19213" s="3">
        <v>5.7565846153846154</v>
      </c>
      <c r="L19213" s="4">
        <v>0.34999999999999992</v>
      </c>
    </row>
    <row r="19214" spans="1:12" x14ac:dyDescent="0.35">
      <c r="A19214" s="1" t="s">
        <v>32366</v>
      </c>
      <c r="B19214" t="s">
        <v>32367</v>
      </c>
      <c r="C19214" t="s">
        <v>363</v>
      </c>
      <c r="D19214" t="s">
        <v>364</v>
      </c>
      <c r="E19214">
        <v>1</v>
      </c>
      <c r="F19214" s="2">
        <v>4.66</v>
      </c>
      <c r="G19214" s="3">
        <v>10</v>
      </c>
      <c r="H19214" s="3">
        <v>4.6600000000000003E-2</v>
      </c>
      <c r="I19214" s="3">
        <v>0.21902000000000002</v>
      </c>
      <c r="J19214" s="3">
        <v>4.9256200000000003</v>
      </c>
      <c r="K19214" s="3">
        <v>7.5778769230769232</v>
      </c>
      <c r="L19214" s="4">
        <v>0.35</v>
      </c>
    </row>
    <row r="19215" spans="1:12" x14ac:dyDescent="0.35">
      <c r="A19215" s="1" t="s">
        <v>32368</v>
      </c>
      <c r="B19215" t="s">
        <v>32369</v>
      </c>
      <c r="C19215" t="s">
        <v>363</v>
      </c>
      <c r="D19215" t="s">
        <v>364</v>
      </c>
      <c r="E19215">
        <v>1</v>
      </c>
      <c r="F19215" s="2">
        <v>20.27</v>
      </c>
      <c r="G19215" s="3">
        <v>42</v>
      </c>
      <c r="H19215" s="3">
        <v>0.20269999999999999</v>
      </c>
      <c r="I19215" s="3">
        <v>0.95269000000000004</v>
      </c>
      <c r="J19215" s="3">
        <v>21.42539</v>
      </c>
      <c r="K19215" s="3">
        <v>32.962138461538459</v>
      </c>
      <c r="L19215" s="4">
        <v>0.34999999999999992</v>
      </c>
    </row>
    <row r="19216" spans="1:12" x14ac:dyDescent="0.35">
      <c r="A19216" s="1" t="s">
        <v>32370</v>
      </c>
      <c r="B19216" t="s">
        <v>32371</v>
      </c>
      <c r="C19216" t="s">
        <v>363</v>
      </c>
      <c r="D19216" t="s">
        <v>364</v>
      </c>
      <c r="E19216">
        <v>1</v>
      </c>
      <c r="F19216" s="2">
        <v>180.78</v>
      </c>
      <c r="G19216" s="3">
        <v>373</v>
      </c>
      <c r="H19216" s="3">
        <v>1.8078000000000001</v>
      </c>
      <c r="I19216" s="3">
        <v>8.4966600000000003</v>
      </c>
      <c r="J19216" s="3">
        <v>191.08445999999998</v>
      </c>
      <c r="K19216" s="3">
        <v>293.97609230769228</v>
      </c>
      <c r="L19216" s="4">
        <v>0.35000000000000003</v>
      </c>
    </row>
    <row r="19217" spans="1:12" x14ac:dyDescent="0.35">
      <c r="A19217" s="1" t="s">
        <v>32372</v>
      </c>
      <c r="B19217" t="s">
        <v>26129</v>
      </c>
      <c r="C19217" t="s">
        <v>363</v>
      </c>
      <c r="D19217" t="s">
        <v>364</v>
      </c>
      <c r="E19217">
        <v>1</v>
      </c>
      <c r="F19217" s="2">
        <v>322.51</v>
      </c>
      <c r="G19217" s="3">
        <v>665</v>
      </c>
      <c r="H19217" s="3">
        <v>3.2250999999999999</v>
      </c>
      <c r="I19217" s="3">
        <v>15.157969999999999</v>
      </c>
      <c r="J19217" s="3">
        <v>340.89306999999997</v>
      </c>
      <c r="K19217" s="3">
        <v>524.45087692307686</v>
      </c>
      <c r="L19217" s="4">
        <v>0.35</v>
      </c>
    </row>
    <row r="19218" spans="1:12" x14ac:dyDescent="0.35">
      <c r="A19218" s="1" t="s">
        <v>32373</v>
      </c>
      <c r="B19218" t="s">
        <v>32374</v>
      </c>
      <c r="C19218" t="s">
        <v>363</v>
      </c>
      <c r="D19218" t="s">
        <v>364</v>
      </c>
      <c r="E19218">
        <v>1</v>
      </c>
      <c r="F19218" s="2">
        <v>376.41</v>
      </c>
      <c r="G19218" s="3">
        <v>777</v>
      </c>
      <c r="H19218" s="3">
        <v>3.7641000000000004</v>
      </c>
      <c r="I19218" s="3">
        <v>17.691270000000003</v>
      </c>
      <c r="J19218" s="3">
        <v>397.86536999999998</v>
      </c>
      <c r="K19218" s="3">
        <v>612.10056923076922</v>
      </c>
      <c r="L19218" s="4">
        <v>0.35000000000000003</v>
      </c>
    </row>
    <row r="19219" spans="1:12" x14ac:dyDescent="0.35">
      <c r="A19219" s="1" t="s">
        <v>32375</v>
      </c>
      <c r="B19219" t="s">
        <v>7066</v>
      </c>
      <c r="C19219" t="s">
        <v>363</v>
      </c>
      <c r="D19219" t="s">
        <v>364</v>
      </c>
      <c r="E19219">
        <v>1</v>
      </c>
      <c r="F19219" s="2">
        <v>22.89</v>
      </c>
      <c r="G19219" s="3">
        <v>48</v>
      </c>
      <c r="H19219" s="3">
        <v>0.22890000000000002</v>
      </c>
      <c r="I19219" s="3">
        <v>1.0758300000000001</v>
      </c>
      <c r="J19219" s="3">
        <v>24.19473</v>
      </c>
      <c r="K19219" s="3">
        <v>37.222661538461537</v>
      </c>
      <c r="L19219" s="4">
        <v>0.35</v>
      </c>
    </row>
    <row r="19220" spans="1:12" x14ac:dyDescent="0.35">
      <c r="A19220" s="1" t="s">
        <v>32376</v>
      </c>
      <c r="B19220" t="s">
        <v>21295</v>
      </c>
      <c r="C19220" t="s">
        <v>363</v>
      </c>
      <c r="D19220" t="s">
        <v>364</v>
      </c>
      <c r="E19220">
        <v>1</v>
      </c>
      <c r="F19220" s="2">
        <v>276.44</v>
      </c>
      <c r="G19220" s="3">
        <v>570</v>
      </c>
      <c r="H19220" s="3">
        <v>2.7644000000000002</v>
      </c>
      <c r="I19220" s="3">
        <v>12.99268</v>
      </c>
      <c r="J19220" s="3">
        <v>292.19708000000003</v>
      </c>
      <c r="K19220" s="3">
        <v>449.53396923076923</v>
      </c>
      <c r="L19220" s="4">
        <v>0.34999999999999992</v>
      </c>
    </row>
    <row r="19221" spans="1:12" x14ac:dyDescent="0.35">
      <c r="A19221" s="1" t="s">
        <v>32377</v>
      </c>
      <c r="B19221" t="s">
        <v>22315</v>
      </c>
      <c r="C19221" t="s">
        <v>363</v>
      </c>
      <c r="D19221" t="s">
        <v>364</v>
      </c>
      <c r="E19221">
        <v>1</v>
      </c>
      <c r="F19221" s="2">
        <v>299.47000000000003</v>
      </c>
      <c r="G19221" s="3">
        <v>618</v>
      </c>
      <c r="H19221" s="3">
        <v>2.9947000000000004</v>
      </c>
      <c r="I19221" s="3">
        <v>14.075090000000001</v>
      </c>
      <c r="J19221" s="3">
        <v>316.53979000000004</v>
      </c>
      <c r="K19221" s="3">
        <v>486.98429230769233</v>
      </c>
      <c r="L19221" s="4">
        <v>0.34999999999999992</v>
      </c>
    </row>
    <row r="19222" spans="1:12" x14ac:dyDescent="0.35">
      <c r="A19222" s="1" t="s">
        <v>32378</v>
      </c>
      <c r="B19222" t="s">
        <v>32379</v>
      </c>
      <c r="C19222" t="s">
        <v>363</v>
      </c>
      <c r="D19222" t="s">
        <v>364</v>
      </c>
      <c r="E19222">
        <v>1</v>
      </c>
      <c r="F19222" s="2">
        <v>5.24</v>
      </c>
      <c r="G19222" s="3">
        <v>11</v>
      </c>
      <c r="H19222" s="3">
        <v>5.2400000000000002E-2</v>
      </c>
      <c r="I19222" s="3">
        <v>0.24628</v>
      </c>
      <c r="J19222" s="3">
        <v>5.5386800000000003</v>
      </c>
      <c r="K19222" s="3">
        <v>8.5210461538461537</v>
      </c>
      <c r="L19222" s="4">
        <v>0.35</v>
      </c>
    </row>
    <row r="19223" spans="1:12" x14ac:dyDescent="0.35">
      <c r="A19223" s="1" t="s">
        <v>32380</v>
      </c>
      <c r="B19223" t="s">
        <v>32363</v>
      </c>
      <c r="C19223" t="s">
        <v>363</v>
      </c>
      <c r="D19223" t="s">
        <v>364</v>
      </c>
      <c r="E19223">
        <v>1</v>
      </c>
      <c r="F19223" s="2">
        <v>20.27</v>
      </c>
      <c r="G19223" s="3">
        <v>42</v>
      </c>
      <c r="H19223" s="3">
        <v>0.20269999999999999</v>
      </c>
      <c r="I19223" s="3">
        <v>0.95269000000000004</v>
      </c>
      <c r="J19223" s="3">
        <v>21.42539</v>
      </c>
      <c r="K19223" s="3">
        <v>32.962138461538459</v>
      </c>
      <c r="L19223" s="4">
        <v>0.34999999999999992</v>
      </c>
    </row>
    <row r="19224" spans="1:12" x14ac:dyDescent="0.35">
      <c r="A19224" s="1" t="s">
        <v>32381</v>
      </c>
      <c r="B19224" t="s">
        <v>32382</v>
      </c>
      <c r="C19224" t="s">
        <v>363</v>
      </c>
      <c r="D19224" t="s">
        <v>364</v>
      </c>
      <c r="E19224">
        <v>1</v>
      </c>
      <c r="F19224" s="2">
        <v>180.78</v>
      </c>
      <c r="G19224" s="3">
        <v>373</v>
      </c>
      <c r="H19224" s="3">
        <v>1.8078000000000001</v>
      </c>
      <c r="I19224" s="3">
        <v>8.4966600000000003</v>
      </c>
      <c r="J19224" s="3">
        <v>191.08445999999998</v>
      </c>
      <c r="K19224" s="3">
        <v>293.97609230769228</v>
      </c>
      <c r="L19224" s="4">
        <v>0.35000000000000003</v>
      </c>
    </row>
    <row r="19225" spans="1:12" x14ac:dyDescent="0.35">
      <c r="A19225" s="1" t="s">
        <v>32383</v>
      </c>
      <c r="B19225" t="s">
        <v>32384</v>
      </c>
      <c r="C19225" t="s">
        <v>363</v>
      </c>
      <c r="D19225" t="s">
        <v>364</v>
      </c>
      <c r="E19225">
        <v>1</v>
      </c>
      <c r="F19225" s="2">
        <v>3.54</v>
      </c>
      <c r="G19225" s="3">
        <v>8</v>
      </c>
      <c r="H19225" s="3">
        <v>3.5400000000000001E-2</v>
      </c>
      <c r="I19225" s="3">
        <v>0.16638</v>
      </c>
      <c r="J19225" s="3">
        <v>3.7417800000000003</v>
      </c>
      <c r="K19225" s="3">
        <v>5.7565846153846154</v>
      </c>
      <c r="L19225" s="4">
        <v>0.34999999999999992</v>
      </c>
    </row>
    <row r="19226" spans="1:12" x14ac:dyDescent="0.35">
      <c r="A19226" s="1" t="s">
        <v>32385</v>
      </c>
      <c r="B19226" t="s">
        <v>32386</v>
      </c>
      <c r="C19226" t="s">
        <v>363</v>
      </c>
      <c r="D19226" t="s">
        <v>364</v>
      </c>
      <c r="E19226">
        <v>1</v>
      </c>
      <c r="F19226" s="2">
        <v>968.5</v>
      </c>
      <c r="G19226" s="3">
        <v>1997</v>
      </c>
      <c r="H19226" s="3">
        <v>9.6850000000000005</v>
      </c>
      <c r="I19226" s="3">
        <v>45.519500000000001</v>
      </c>
      <c r="J19226" s="3">
        <v>1023.7044999999999</v>
      </c>
      <c r="K19226" s="3">
        <v>1574.9299999999998</v>
      </c>
      <c r="L19226" s="4">
        <v>0.35</v>
      </c>
    </row>
    <row r="19227" spans="1:12" x14ac:dyDescent="0.35">
      <c r="A19227" s="1" t="s">
        <v>32387</v>
      </c>
      <c r="B19227" t="s">
        <v>32388</v>
      </c>
      <c r="C19227" t="s">
        <v>363</v>
      </c>
      <c r="D19227" t="s">
        <v>364</v>
      </c>
      <c r="E19227">
        <v>1</v>
      </c>
      <c r="F19227" s="2">
        <v>7.55</v>
      </c>
      <c r="G19227" s="3">
        <v>16</v>
      </c>
      <c r="H19227" s="3">
        <v>7.5499999999999998E-2</v>
      </c>
      <c r="I19227" s="3">
        <v>0.35485</v>
      </c>
      <c r="J19227" s="3">
        <v>7.9803499999999996</v>
      </c>
      <c r="K19227" s="3">
        <v>12.277461538461537</v>
      </c>
      <c r="L19227" s="4">
        <v>0.35</v>
      </c>
    </row>
    <row r="19228" spans="1:12" x14ac:dyDescent="0.35">
      <c r="A19228" s="1" t="s">
        <v>32389</v>
      </c>
      <c r="B19228" t="s">
        <v>32390</v>
      </c>
      <c r="C19228" t="s">
        <v>363</v>
      </c>
      <c r="D19228" t="s">
        <v>364</v>
      </c>
      <c r="E19228">
        <v>1</v>
      </c>
      <c r="F19228" s="2">
        <v>823.23</v>
      </c>
      <c r="G19228" s="3">
        <v>1698</v>
      </c>
      <c r="H19228" s="3">
        <v>8.2323000000000004</v>
      </c>
      <c r="I19228" s="3">
        <v>38.691810000000004</v>
      </c>
      <c r="J19228" s="3">
        <v>870.15411000000006</v>
      </c>
      <c r="K19228" s="3">
        <v>1338.6986307692307</v>
      </c>
      <c r="L19228" s="4">
        <v>0.34999999999999992</v>
      </c>
    </row>
    <row r="19229" spans="1:12" x14ac:dyDescent="0.35">
      <c r="A19229" s="1" t="s">
        <v>32391</v>
      </c>
      <c r="B19229" t="s">
        <v>32392</v>
      </c>
      <c r="C19229" t="s">
        <v>363</v>
      </c>
      <c r="D19229" t="s">
        <v>364</v>
      </c>
      <c r="E19229">
        <v>1</v>
      </c>
      <c r="F19229" s="2">
        <v>6.25</v>
      </c>
      <c r="G19229" s="3">
        <v>13</v>
      </c>
      <c r="H19229" s="3">
        <v>6.25E-2</v>
      </c>
      <c r="I19229" s="3">
        <v>0.29375000000000001</v>
      </c>
      <c r="J19229" s="3">
        <v>6.6062500000000002</v>
      </c>
      <c r="K19229" s="3">
        <v>10.163461538461538</v>
      </c>
      <c r="L19229" s="4">
        <v>0.35</v>
      </c>
    </row>
    <row r="19230" spans="1:12" x14ac:dyDescent="0.35">
      <c r="A19230" s="1" t="s">
        <v>32393</v>
      </c>
      <c r="B19230" t="s">
        <v>32394</v>
      </c>
      <c r="C19230" t="s">
        <v>363</v>
      </c>
      <c r="D19230" t="s">
        <v>364</v>
      </c>
      <c r="E19230">
        <v>1</v>
      </c>
      <c r="F19230" s="2">
        <v>16.98</v>
      </c>
      <c r="G19230" s="3">
        <v>36</v>
      </c>
      <c r="H19230" s="3">
        <v>0.16980000000000001</v>
      </c>
      <c r="I19230" s="3">
        <v>0.79805999999999999</v>
      </c>
      <c r="J19230" s="3">
        <v>17.947859999999999</v>
      </c>
      <c r="K19230" s="3">
        <v>27.612092307692304</v>
      </c>
      <c r="L19230" s="4">
        <v>0.35</v>
      </c>
    </row>
    <row r="19231" spans="1:12" x14ac:dyDescent="0.35">
      <c r="A19231" s="1" t="s">
        <v>32395</v>
      </c>
      <c r="B19231" t="s">
        <v>32396</v>
      </c>
      <c r="C19231" t="s">
        <v>34</v>
      </c>
      <c r="D19231" t="s">
        <v>35</v>
      </c>
      <c r="E19231">
        <v>1</v>
      </c>
      <c r="F19231" s="2">
        <v>111.39</v>
      </c>
      <c r="G19231" s="3">
        <v>225</v>
      </c>
      <c r="H19231" s="3">
        <v>1.1139000000000001</v>
      </c>
      <c r="I19231" s="3">
        <v>5.2353300000000003</v>
      </c>
      <c r="J19231" s="3">
        <v>117.73923000000001</v>
      </c>
      <c r="K19231" s="3">
        <v>181.13727692307694</v>
      </c>
      <c r="L19231" s="4">
        <v>0.35000000000000003</v>
      </c>
    </row>
    <row r="19232" spans="1:12" x14ac:dyDescent="0.35">
      <c r="A19232" s="1" t="s">
        <v>32397</v>
      </c>
      <c r="B19232" t="s">
        <v>19890</v>
      </c>
      <c r="C19232" t="s">
        <v>363</v>
      </c>
      <c r="D19232" t="s">
        <v>364</v>
      </c>
      <c r="E19232">
        <v>1</v>
      </c>
      <c r="F19232" s="2">
        <v>345.55</v>
      </c>
      <c r="G19232" s="3">
        <v>713</v>
      </c>
      <c r="H19232" s="3">
        <v>3.4555000000000002</v>
      </c>
      <c r="I19232" s="3">
        <v>16.240850000000002</v>
      </c>
      <c r="J19232" s="3">
        <v>365.24635000000001</v>
      </c>
      <c r="K19232" s="3">
        <v>561.91746153846157</v>
      </c>
      <c r="L19232" s="4">
        <v>0.35000000000000003</v>
      </c>
    </row>
    <row r="19233" spans="1:12" x14ac:dyDescent="0.35">
      <c r="A19233" s="1" t="s">
        <v>32398</v>
      </c>
      <c r="B19233" t="s">
        <v>32399</v>
      </c>
      <c r="C19233" t="s">
        <v>363</v>
      </c>
      <c r="D19233" t="s">
        <v>364</v>
      </c>
      <c r="E19233">
        <v>1</v>
      </c>
      <c r="F19233" s="2">
        <v>1573.82</v>
      </c>
      <c r="G19233" s="3">
        <v>3245</v>
      </c>
      <c r="H19233" s="3">
        <v>15.738199999999999</v>
      </c>
      <c r="I19233" s="3">
        <v>73.969539999999995</v>
      </c>
      <c r="J19233" s="3">
        <v>1663.52774</v>
      </c>
      <c r="K19233" s="3">
        <v>2559.2734461538462</v>
      </c>
      <c r="L19233" s="4">
        <v>0.35000000000000003</v>
      </c>
    </row>
    <row r="19234" spans="1:12" x14ac:dyDescent="0.35">
      <c r="A19234" s="1" t="s">
        <v>32400</v>
      </c>
      <c r="B19234" t="s">
        <v>32401</v>
      </c>
      <c r="C19234" t="s">
        <v>363</v>
      </c>
      <c r="D19234" t="s">
        <v>364</v>
      </c>
      <c r="E19234">
        <v>1</v>
      </c>
      <c r="F19234" s="2">
        <v>3.75</v>
      </c>
      <c r="G19234" s="3">
        <v>8</v>
      </c>
      <c r="H19234" s="3">
        <v>3.7499999999999999E-2</v>
      </c>
      <c r="I19234" s="3">
        <v>0.17624999999999999</v>
      </c>
      <c r="J19234" s="3">
        <v>3.9637500000000001</v>
      </c>
      <c r="K19234" s="3">
        <v>6.0980769230769232</v>
      </c>
      <c r="L19234" s="4">
        <v>0.35</v>
      </c>
    </row>
    <row r="19235" spans="1:12" x14ac:dyDescent="0.35">
      <c r="A19235" s="1" t="s">
        <v>32402</v>
      </c>
      <c r="B19235" t="s">
        <v>32403</v>
      </c>
      <c r="C19235" t="s">
        <v>363</v>
      </c>
      <c r="D19235" t="s">
        <v>364</v>
      </c>
      <c r="E19235">
        <v>1</v>
      </c>
      <c r="F19235" s="2">
        <v>2.2200000000000002</v>
      </c>
      <c r="G19235" s="3">
        <v>5</v>
      </c>
      <c r="H19235" s="3">
        <v>2.2200000000000001E-2</v>
      </c>
      <c r="I19235" s="3">
        <v>0.10434000000000002</v>
      </c>
      <c r="J19235" s="3">
        <v>2.3465400000000005</v>
      </c>
      <c r="K19235" s="3">
        <v>3.6100615384615393</v>
      </c>
      <c r="L19235" s="4">
        <v>0.35000000000000003</v>
      </c>
    </row>
    <row r="19236" spans="1:12" x14ac:dyDescent="0.35">
      <c r="A19236" s="1" t="s">
        <v>32404</v>
      </c>
      <c r="B19236" t="s">
        <v>32405</v>
      </c>
      <c r="C19236" t="s">
        <v>363</v>
      </c>
      <c r="D19236" t="s">
        <v>364</v>
      </c>
      <c r="E19236">
        <v>1</v>
      </c>
      <c r="F19236" s="2">
        <v>67.63</v>
      </c>
      <c r="G19236" s="3">
        <v>140</v>
      </c>
      <c r="H19236" s="3">
        <v>0.67630000000000001</v>
      </c>
      <c r="I19236" s="3">
        <v>3.1786099999999999</v>
      </c>
      <c r="J19236" s="3">
        <v>71.484909999999999</v>
      </c>
      <c r="K19236" s="3">
        <v>109.97678461538462</v>
      </c>
      <c r="L19236" s="4">
        <v>0.35000000000000003</v>
      </c>
    </row>
    <row r="19237" spans="1:12" x14ac:dyDescent="0.35">
      <c r="A19237" s="1" t="s">
        <v>32406</v>
      </c>
      <c r="B19237" t="s">
        <v>32407</v>
      </c>
      <c r="C19237" t="s">
        <v>363</v>
      </c>
      <c r="D19237" t="s">
        <v>364</v>
      </c>
      <c r="E19237">
        <v>1</v>
      </c>
      <c r="F19237" s="2">
        <v>3.36</v>
      </c>
      <c r="G19237" s="3">
        <v>7</v>
      </c>
      <c r="H19237" s="3">
        <v>3.3599999999999998E-2</v>
      </c>
      <c r="I19237" s="3">
        <v>0.15792</v>
      </c>
      <c r="J19237" s="3">
        <v>3.5515199999999996</v>
      </c>
      <c r="K19237" s="3">
        <v>5.4638769230769224</v>
      </c>
      <c r="L19237" s="4">
        <v>0.35</v>
      </c>
    </row>
    <row r="19238" spans="1:12" x14ac:dyDescent="0.35">
      <c r="A19238" s="1" t="s">
        <v>32408</v>
      </c>
      <c r="B19238" t="s">
        <v>32409</v>
      </c>
      <c r="C19238" t="s">
        <v>363</v>
      </c>
      <c r="D19238" t="s">
        <v>364</v>
      </c>
      <c r="E19238">
        <v>1</v>
      </c>
      <c r="F19238" s="2">
        <v>1573.82</v>
      </c>
      <c r="G19238" s="3">
        <v>3245</v>
      </c>
      <c r="H19238" s="3">
        <v>15.738199999999999</v>
      </c>
      <c r="I19238" s="3">
        <v>73.969539999999995</v>
      </c>
      <c r="J19238" s="3">
        <v>1663.52774</v>
      </c>
      <c r="K19238" s="3">
        <v>2559.2734461538462</v>
      </c>
      <c r="L19238" s="4">
        <v>0.35000000000000003</v>
      </c>
    </row>
    <row r="19239" spans="1:12" x14ac:dyDescent="0.35">
      <c r="A19239" s="1" t="s">
        <v>32410</v>
      </c>
      <c r="B19239" t="s">
        <v>32411</v>
      </c>
      <c r="C19239" t="s">
        <v>363</v>
      </c>
      <c r="D19239" t="s">
        <v>364</v>
      </c>
      <c r="E19239">
        <v>1</v>
      </c>
      <c r="F19239" s="2">
        <v>1.83</v>
      </c>
      <c r="G19239" s="3">
        <v>4</v>
      </c>
      <c r="H19239" s="3">
        <v>1.83E-2</v>
      </c>
      <c r="I19239" s="3">
        <v>8.6010000000000003E-2</v>
      </c>
      <c r="J19239" s="3">
        <v>1.93431</v>
      </c>
      <c r="K19239" s="3">
        <v>2.9758615384615381</v>
      </c>
      <c r="L19239" s="4">
        <v>0.34999999999999992</v>
      </c>
    </row>
    <row r="19240" spans="1:12" x14ac:dyDescent="0.35">
      <c r="A19240" s="1" t="s">
        <v>32412</v>
      </c>
      <c r="B19240" t="s">
        <v>32413</v>
      </c>
      <c r="C19240" t="s">
        <v>363</v>
      </c>
      <c r="D19240" t="s">
        <v>364</v>
      </c>
      <c r="E19240">
        <v>1</v>
      </c>
      <c r="F19240" s="2">
        <v>3.75</v>
      </c>
      <c r="G19240" s="3">
        <v>8</v>
      </c>
      <c r="H19240" s="3">
        <v>3.7499999999999999E-2</v>
      </c>
      <c r="I19240" s="3">
        <v>0.17624999999999999</v>
      </c>
      <c r="J19240" s="3">
        <v>3.9637500000000001</v>
      </c>
      <c r="K19240" s="3">
        <v>6.0980769230769232</v>
      </c>
      <c r="L19240" s="4">
        <v>0.35</v>
      </c>
    </row>
    <row r="19241" spans="1:12" x14ac:dyDescent="0.35">
      <c r="A19241" s="1" t="s">
        <v>32414</v>
      </c>
      <c r="B19241" t="s">
        <v>32415</v>
      </c>
      <c r="C19241" t="s">
        <v>363</v>
      </c>
      <c r="D19241" t="s">
        <v>364</v>
      </c>
      <c r="E19241">
        <v>1</v>
      </c>
      <c r="F19241" s="2">
        <v>2.73</v>
      </c>
      <c r="G19241" s="3">
        <v>6</v>
      </c>
      <c r="H19241" s="3">
        <v>2.7300000000000001E-2</v>
      </c>
      <c r="I19241" s="3">
        <v>0.12831000000000001</v>
      </c>
      <c r="J19241" s="3">
        <v>2.8856099999999998</v>
      </c>
      <c r="K19241" s="3">
        <v>4.4393999999999991</v>
      </c>
      <c r="L19241" s="4">
        <v>0.34999999999999992</v>
      </c>
    </row>
    <row r="19242" spans="1:12" x14ac:dyDescent="0.35">
      <c r="A19242" s="1" t="s">
        <v>32416</v>
      </c>
      <c r="B19242" t="s">
        <v>32417</v>
      </c>
      <c r="C19242" t="s">
        <v>363</v>
      </c>
      <c r="D19242" t="s">
        <v>364</v>
      </c>
      <c r="E19242">
        <v>1</v>
      </c>
      <c r="F19242" s="2">
        <v>180.78</v>
      </c>
      <c r="G19242" s="3">
        <v>373</v>
      </c>
      <c r="H19242" s="3">
        <v>1.8078000000000001</v>
      </c>
      <c r="I19242" s="3">
        <v>8.4966600000000003</v>
      </c>
      <c r="J19242" s="3">
        <v>191.08445999999998</v>
      </c>
      <c r="K19242" s="3">
        <v>293.97609230769228</v>
      </c>
      <c r="L19242" s="4">
        <v>0.35000000000000003</v>
      </c>
    </row>
    <row r="19243" spans="1:12" x14ac:dyDescent="0.35">
      <c r="A19243" s="1" t="s">
        <v>32418</v>
      </c>
      <c r="B19243" t="s">
        <v>32415</v>
      </c>
      <c r="C19243" t="s">
        <v>363</v>
      </c>
      <c r="D19243" t="s">
        <v>364</v>
      </c>
      <c r="E19243">
        <v>1</v>
      </c>
      <c r="F19243" s="2">
        <v>2.73</v>
      </c>
      <c r="G19243" s="3">
        <v>6</v>
      </c>
      <c r="H19243" s="3">
        <v>2.7300000000000001E-2</v>
      </c>
      <c r="I19243" s="3">
        <v>0.12831000000000001</v>
      </c>
      <c r="J19243" s="3">
        <v>2.8856099999999998</v>
      </c>
      <c r="K19243" s="3">
        <v>4.4393999999999991</v>
      </c>
      <c r="L19243" s="4">
        <v>0.34999999999999992</v>
      </c>
    </row>
    <row r="19244" spans="1:12" x14ac:dyDescent="0.35">
      <c r="A19244" s="1" t="s">
        <v>32419</v>
      </c>
      <c r="B19244" t="s">
        <v>32415</v>
      </c>
      <c r="C19244" t="s">
        <v>363</v>
      </c>
      <c r="D19244" t="s">
        <v>364</v>
      </c>
      <c r="E19244">
        <v>1</v>
      </c>
      <c r="F19244" s="2">
        <v>2.73</v>
      </c>
      <c r="G19244" s="3">
        <v>6</v>
      </c>
      <c r="H19244" s="3">
        <v>2.7300000000000001E-2</v>
      </c>
      <c r="I19244" s="3">
        <v>0.12831000000000001</v>
      </c>
      <c r="J19244" s="3">
        <v>2.8856099999999998</v>
      </c>
      <c r="K19244" s="3">
        <v>4.4393999999999991</v>
      </c>
      <c r="L19244" s="4">
        <v>0.34999999999999992</v>
      </c>
    </row>
    <row r="19245" spans="1:12" x14ac:dyDescent="0.35">
      <c r="A19245" s="1" t="s">
        <v>32420</v>
      </c>
      <c r="B19245" t="s">
        <v>32421</v>
      </c>
      <c r="C19245" t="s">
        <v>363</v>
      </c>
      <c r="D19245" t="s">
        <v>364</v>
      </c>
      <c r="E19245">
        <v>1</v>
      </c>
      <c r="F19245" s="2">
        <v>20.27</v>
      </c>
      <c r="G19245" s="3">
        <v>42</v>
      </c>
      <c r="H19245" s="3">
        <v>0.20269999999999999</v>
      </c>
      <c r="I19245" s="3">
        <v>0.95269000000000004</v>
      </c>
      <c r="J19245" s="3">
        <v>21.42539</v>
      </c>
      <c r="K19245" s="3">
        <v>32.962138461538459</v>
      </c>
      <c r="L19245" s="4">
        <v>0.34999999999999992</v>
      </c>
    </row>
    <row r="19246" spans="1:12" x14ac:dyDescent="0.35">
      <c r="A19246" s="1" t="s">
        <v>32422</v>
      </c>
      <c r="B19246" t="s">
        <v>32423</v>
      </c>
      <c r="C19246" t="s">
        <v>363</v>
      </c>
      <c r="D19246" t="s">
        <v>364</v>
      </c>
      <c r="E19246">
        <v>1</v>
      </c>
      <c r="F19246" s="2">
        <v>18.13</v>
      </c>
      <c r="G19246" s="3">
        <v>38</v>
      </c>
      <c r="H19246" s="3">
        <v>0.18129999999999999</v>
      </c>
      <c r="I19246" s="3">
        <v>0.85210999999999992</v>
      </c>
      <c r="J19246" s="3">
        <v>19.163409999999999</v>
      </c>
      <c r="K19246" s="3">
        <v>29.482169230769227</v>
      </c>
      <c r="L19246" s="4">
        <v>0.34999999999999992</v>
      </c>
    </row>
    <row r="19247" spans="1:12" x14ac:dyDescent="0.35">
      <c r="A19247" s="1" t="s">
        <v>32424</v>
      </c>
      <c r="B19247" t="s">
        <v>32384</v>
      </c>
      <c r="C19247" t="s">
        <v>363</v>
      </c>
      <c r="D19247" t="s">
        <v>364</v>
      </c>
      <c r="E19247">
        <v>1</v>
      </c>
      <c r="F19247" s="2">
        <v>3.54</v>
      </c>
      <c r="G19247" s="3">
        <v>8</v>
      </c>
      <c r="H19247" s="3">
        <v>3.5400000000000001E-2</v>
      </c>
      <c r="I19247" s="3">
        <v>0.16638</v>
      </c>
      <c r="J19247" s="3">
        <v>3.7417800000000003</v>
      </c>
      <c r="K19247" s="3">
        <v>5.7565846153846154</v>
      </c>
      <c r="L19247" s="4">
        <v>0.34999999999999992</v>
      </c>
    </row>
    <row r="19248" spans="1:12" x14ac:dyDescent="0.35">
      <c r="A19248" s="1" t="s">
        <v>32425</v>
      </c>
      <c r="B19248" t="s">
        <v>32426</v>
      </c>
      <c r="C19248" t="s">
        <v>363</v>
      </c>
      <c r="D19248" t="s">
        <v>364</v>
      </c>
      <c r="E19248">
        <v>1</v>
      </c>
      <c r="F19248" s="2">
        <v>5.69</v>
      </c>
      <c r="G19248" s="3">
        <v>12</v>
      </c>
      <c r="H19248" s="3">
        <v>5.6900000000000006E-2</v>
      </c>
      <c r="I19248" s="3">
        <v>0.26743</v>
      </c>
      <c r="J19248" s="3">
        <v>6.0143300000000002</v>
      </c>
      <c r="K19248" s="3">
        <v>9.2528153846153849</v>
      </c>
      <c r="L19248" s="4">
        <v>0.35</v>
      </c>
    </row>
    <row r="19249" spans="1:12" x14ac:dyDescent="0.35">
      <c r="A19249" s="1" t="s">
        <v>32427</v>
      </c>
      <c r="B19249" t="s">
        <v>19890</v>
      </c>
      <c r="C19249" t="s">
        <v>363</v>
      </c>
      <c r="D19249" t="s">
        <v>364</v>
      </c>
      <c r="E19249">
        <v>1</v>
      </c>
      <c r="F19249" s="2">
        <v>345.55</v>
      </c>
      <c r="G19249" s="3">
        <v>713</v>
      </c>
      <c r="H19249" s="3">
        <v>3.4555000000000002</v>
      </c>
      <c r="I19249" s="3">
        <v>16.240850000000002</v>
      </c>
      <c r="J19249" s="3">
        <v>365.24635000000001</v>
      </c>
      <c r="K19249" s="3">
        <v>561.91746153846157</v>
      </c>
      <c r="L19249" s="4">
        <v>0.35000000000000003</v>
      </c>
    </row>
    <row r="19250" spans="1:12" x14ac:dyDescent="0.35">
      <c r="A19250" s="1" t="s">
        <v>32428</v>
      </c>
      <c r="B19250" t="s">
        <v>26129</v>
      </c>
      <c r="C19250" t="s">
        <v>363</v>
      </c>
      <c r="D19250" t="s">
        <v>364</v>
      </c>
      <c r="E19250">
        <v>1</v>
      </c>
      <c r="F19250" s="2">
        <v>322.51</v>
      </c>
      <c r="G19250" s="3">
        <v>665</v>
      </c>
      <c r="H19250" s="3">
        <v>3.2250999999999999</v>
      </c>
      <c r="I19250" s="3">
        <v>15.157969999999999</v>
      </c>
      <c r="J19250" s="3">
        <v>340.89306999999997</v>
      </c>
      <c r="K19250" s="3">
        <v>524.45087692307686</v>
      </c>
      <c r="L19250" s="4">
        <v>0.35</v>
      </c>
    </row>
    <row r="19251" spans="1:12" x14ac:dyDescent="0.35">
      <c r="A19251" s="1" t="s">
        <v>32429</v>
      </c>
      <c r="B19251" t="s">
        <v>16692</v>
      </c>
      <c r="C19251" t="s">
        <v>363</v>
      </c>
      <c r="D19251" t="s">
        <v>364</v>
      </c>
      <c r="E19251">
        <v>1</v>
      </c>
      <c r="F19251" s="2">
        <v>3.36</v>
      </c>
      <c r="G19251" s="3">
        <v>7</v>
      </c>
      <c r="H19251" s="3">
        <v>3.3599999999999998E-2</v>
      </c>
      <c r="I19251" s="3">
        <v>0.15792</v>
      </c>
      <c r="J19251" s="3">
        <v>3.5515199999999996</v>
      </c>
      <c r="K19251" s="3">
        <v>5.4638769230769224</v>
      </c>
      <c r="L19251" s="4">
        <v>0.35</v>
      </c>
    </row>
    <row r="19252" spans="1:12" x14ac:dyDescent="0.35">
      <c r="A19252" s="1" t="s">
        <v>32430</v>
      </c>
      <c r="B19252" t="s">
        <v>32431</v>
      </c>
      <c r="C19252" t="s">
        <v>363</v>
      </c>
      <c r="D19252" t="s">
        <v>364</v>
      </c>
      <c r="E19252">
        <v>1</v>
      </c>
      <c r="F19252" s="2">
        <v>3.63</v>
      </c>
      <c r="G19252" s="3">
        <v>8</v>
      </c>
      <c r="H19252" s="3">
        <v>3.6299999999999999E-2</v>
      </c>
      <c r="I19252" s="3">
        <v>0.17060999999999998</v>
      </c>
      <c r="J19252" s="3">
        <v>3.8369099999999996</v>
      </c>
      <c r="K19252" s="3">
        <v>5.9029384615384606</v>
      </c>
      <c r="L19252" s="4">
        <v>0.35</v>
      </c>
    </row>
    <row r="19253" spans="1:12" x14ac:dyDescent="0.35">
      <c r="A19253" s="1" t="s">
        <v>32432</v>
      </c>
      <c r="B19253" t="s">
        <v>32433</v>
      </c>
      <c r="C19253" t="s">
        <v>363</v>
      </c>
      <c r="D19253" t="s">
        <v>364</v>
      </c>
      <c r="E19253">
        <v>1</v>
      </c>
      <c r="F19253" s="2">
        <v>5.24</v>
      </c>
      <c r="G19253" s="3">
        <v>11</v>
      </c>
      <c r="H19253" s="3">
        <v>5.2400000000000002E-2</v>
      </c>
      <c r="I19253" s="3">
        <v>0.24628</v>
      </c>
      <c r="J19253" s="3">
        <v>5.5386800000000003</v>
      </c>
      <c r="K19253" s="3">
        <v>8.5210461538461537</v>
      </c>
      <c r="L19253" s="4">
        <v>0.35</v>
      </c>
    </row>
    <row r="19254" spans="1:12" x14ac:dyDescent="0.35">
      <c r="A19254" s="1" t="s">
        <v>32434</v>
      </c>
      <c r="B19254" t="s">
        <v>32435</v>
      </c>
      <c r="C19254" t="s">
        <v>363</v>
      </c>
      <c r="D19254" t="s">
        <v>364</v>
      </c>
      <c r="E19254">
        <v>1</v>
      </c>
      <c r="F19254" s="2">
        <v>5.55</v>
      </c>
      <c r="G19254" s="3">
        <v>12</v>
      </c>
      <c r="H19254" s="3">
        <v>5.5500000000000001E-2</v>
      </c>
      <c r="I19254" s="3">
        <v>0.26084999999999997</v>
      </c>
      <c r="J19254" s="3">
        <v>5.8663499999999997</v>
      </c>
      <c r="K19254" s="3">
        <v>9.0251538461538452</v>
      </c>
      <c r="L19254" s="4">
        <v>0.35</v>
      </c>
    </row>
    <row r="19255" spans="1:12" x14ac:dyDescent="0.35">
      <c r="A19255" s="1" t="s">
        <v>32436</v>
      </c>
      <c r="B19255" t="s">
        <v>32437</v>
      </c>
      <c r="C19255" t="s">
        <v>363</v>
      </c>
      <c r="D19255" t="s">
        <v>364</v>
      </c>
      <c r="E19255">
        <v>1</v>
      </c>
      <c r="F19255" s="2">
        <v>329.19</v>
      </c>
      <c r="G19255" s="3">
        <v>679</v>
      </c>
      <c r="H19255" s="3">
        <v>3.2919</v>
      </c>
      <c r="I19255" s="3">
        <v>15.47193</v>
      </c>
      <c r="J19255" s="3">
        <v>347.95382999999998</v>
      </c>
      <c r="K19255" s="3">
        <v>535.31358461538457</v>
      </c>
      <c r="L19255" s="4">
        <v>0.35</v>
      </c>
    </row>
    <row r="19256" spans="1:12" x14ac:dyDescent="0.35">
      <c r="A19256" s="1" t="s">
        <v>32438</v>
      </c>
      <c r="B19256" t="s">
        <v>32439</v>
      </c>
      <c r="C19256" t="s">
        <v>363</v>
      </c>
      <c r="D19256" t="s">
        <v>364</v>
      </c>
      <c r="E19256">
        <v>1</v>
      </c>
      <c r="F19256" s="2">
        <v>24.57</v>
      </c>
      <c r="G19256" s="3">
        <v>51</v>
      </c>
      <c r="H19256" s="3">
        <v>0.2457</v>
      </c>
      <c r="I19256" s="3">
        <v>1.15479</v>
      </c>
      <c r="J19256" s="3">
        <v>25.970489999999998</v>
      </c>
      <c r="K19256" s="3">
        <v>39.954599999999999</v>
      </c>
      <c r="L19256" s="4">
        <v>0.35000000000000003</v>
      </c>
    </row>
    <row r="19257" spans="1:12" x14ac:dyDescent="0.35">
      <c r="A19257" s="1" t="s">
        <v>32440</v>
      </c>
      <c r="B19257" t="s">
        <v>32441</v>
      </c>
      <c r="C19257" t="s">
        <v>363</v>
      </c>
      <c r="D19257" t="s">
        <v>364</v>
      </c>
      <c r="E19257">
        <v>1</v>
      </c>
      <c r="F19257" s="2">
        <v>184.16</v>
      </c>
      <c r="G19257" s="3">
        <v>380</v>
      </c>
      <c r="H19257" s="3">
        <v>1.8415999999999999</v>
      </c>
      <c r="I19257" s="3">
        <v>8.6555199999999992</v>
      </c>
      <c r="J19257" s="3">
        <v>194.65711999999999</v>
      </c>
      <c r="K19257" s="3">
        <v>299.47249230769228</v>
      </c>
      <c r="L19257" s="4">
        <v>0.35</v>
      </c>
    </row>
    <row r="19258" spans="1:12" x14ac:dyDescent="0.35">
      <c r="A19258" s="1" t="s">
        <v>32442</v>
      </c>
      <c r="B19258" t="s">
        <v>32443</v>
      </c>
      <c r="C19258" t="s">
        <v>363</v>
      </c>
      <c r="D19258" t="s">
        <v>364</v>
      </c>
      <c r="E19258">
        <v>1</v>
      </c>
      <c r="F19258" s="2">
        <v>2.5299999999999998</v>
      </c>
      <c r="G19258" s="3">
        <v>6</v>
      </c>
      <c r="H19258" s="3">
        <v>2.53E-2</v>
      </c>
      <c r="I19258" s="3">
        <v>0.11890999999999999</v>
      </c>
      <c r="J19258" s="3">
        <v>2.67421</v>
      </c>
      <c r="K19258" s="3">
        <v>4.1141692307692308</v>
      </c>
      <c r="L19258" s="4">
        <v>0.35000000000000003</v>
      </c>
    </row>
    <row r="19259" spans="1:12" x14ac:dyDescent="0.35">
      <c r="A19259" s="1" t="s">
        <v>32444</v>
      </c>
      <c r="B19259" t="s">
        <v>32445</v>
      </c>
      <c r="C19259" t="s">
        <v>363</v>
      </c>
      <c r="D19259" t="s">
        <v>364</v>
      </c>
      <c r="E19259">
        <v>1</v>
      </c>
      <c r="F19259" s="2">
        <v>3.09</v>
      </c>
      <c r="G19259" s="3">
        <v>7</v>
      </c>
      <c r="H19259" s="3">
        <v>3.09E-2</v>
      </c>
      <c r="I19259" s="3">
        <v>0.14523</v>
      </c>
      <c r="J19259" s="3">
        <v>3.26613</v>
      </c>
      <c r="K19259" s="3">
        <v>5.0248153846153842</v>
      </c>
      <c r="L19259" s="4">
        <v>0.35</v>
      </c>
    </row>
    <row r="19260" spans="1:12" x14ac:dyDescent="0.35">
      <c r="A19260" s="1" t="s">
        <v>32446</v>
      </c>
      <c r="B19260" t="s">
        <v>32447</v>
      </c>
      <c r="C19260" t="s">
        <v>363</v>
      </c>
      <c r="D19260" t="s">
        <v>364</v>
      </c>
      <c r="E19260">
        <v>1</v>
      </c>
      <c r="F19260" s="2">
        <v>2.89</v>
      </c>
      <c r="G19260" s="3">
        <v>6</v>
      </c>
      <c r="H19260" s="3">
        <v>2.8900000000000002E-2</v>
      </c>
      <c r="I19260" s="3">
        <v>0.13583000000000001</v>
      </c>
      <c r="J19260" s="3">
        <v>3.0547300000000002</v>
      </c>
      <c r="K19260" s="3">
        <v>4.6995846153846159</v>
      </c>
      <c r="L19260" s="4">
        <v>0.35000000000000003</v>
      </c>
    </row>
    <row r="19261" spans="1:12" x14ac:dyDescent="0.35">
      <c r="A19261" s="1" t="s">
        <v>32448</v>
      </c>
      <c r="B19261" t="s">
        <v>32431</v>
      </c>
      <c r="C19261" t="s">
        <v>363</v>
      </c>
      <c r="D19261" t="s">
        <v>364</v>
      </c>
      <c r="E19261">
        <v>1</v>
      </c>
      <c r="F19261" s="2">
        <v>3.63</v>
      </c>
      <c r="G19261" s="3">
        <v>8</v>
      </c>
      <c r="H19261" s="3">
        <v>3.6299999999999999E-2</v>
      </c>
      <c r="I19261" s="3">
        <v>0.17060999999999998</v>
      </c>
      <c r="J19261" s="3">
        <v>3.8369099999999996</v>
      </c>
      <c r="K19261" s="3">
        <v>5.9029384615384606</v>
      </c>
      <c r="L19261" s="4">
        <v>0.35</v>
      </c>
    </row>
    <row r="19262" spans="1:12" x14ac:dyDescent="0.35">
      <c r="A19262" s="1" t="s">
        <v>32449</v>
      </c>
      <c r="B19262" t="s">
        <v>32450</v>
      </c>
      <c r="C19262" t="s">
        <v>363</v>
      </c>
      <c r="D19262" t="s">
        <v>364</v>
      </c>
      <c r="E19262">
        <v>1</v>
      </c>
      <c r="F19262" s="2">
        <v>2.73</v>
      </c>
      <c r="G19262" s="3">
        <v>6</v>
      </c>
      <c r="H19262" s="3">
        <v>2.7300000000000001E-2</v>
      </c>
      <c r="I19262" s="3">
        <v>0.12831000000000001</v>
      </c>
      <c r="J19262" s="3">
        <v>2.8856099999999998</v>
      </c>
      <c r="K19262" s="3">
        <v>4.4393999999999991</v>
      </c>
      <c r="L19262" s="4">
        <v>0.34999999999999992</v>
      </c>
    </row>
    <row r="19263" spans="1:12" x14ac:dyDescent="0.35">
      <c r="A19263" s="1" t="s">
        <v>32451</v>
      </c>
      <c r="B19263" t="s">
        <v>32415</v>
      </c>
      <c r="C19263" t="s">
        <v>363</v>
      </c>
      <c r="D19263" t="s">
        <v>364</v>
      </c>
      <c r="E19263">
        <v>1</v>
      </c>
      <c r="F19263" s="2">
        <v>2.73</v>
      </c>
      <c r="G19263" s="3">
        <v>6</v>
      </c>
      <c r="H19263" s="3">
        <v>2.7300000000000001E-2</v>
      </c>
      <c r="I19263" s="3">
        <v>0.12831000000000001</v>
      </c>
      <c r="J19263" s="3">
        <v>2.8856099999999998</v>
      </c>
      <c r="K19263" s="3">
        <v>4.4393999999999991</v>
      </c>
      <c r="L19263" s="4">
        <v>0.34999999999999992</v>
      </c>
    </row>
    <row r="19264" spans="1:12" x14ac:dyDescent="0.35">
      <c r="A19264" s="1" t="s">
        <v>32452</v>
      </c>
      <c r="B19264" t="s">
        <v>32453</v>
      </c>
      <c r="C19264" t="s">
        <v>363</v>
      </c>
      <c r="D19264" t="s">
        <v>364</v>
      </c>
      <c r="E19264">
        <v>1</v>
      </c>
      <c r="F19264" s="2">
        <v>3.75</v>
      </c>
      <c r="G19264" s="3">
        <v>8</v>
      </c>
      <c r="H19264" s="3">
        <v>3.7499999999999999E-2</v>
      </c>
      <c r="I19264" s="3">
        <v>0.17624999999999999</v>
      </c>
      <c r="J19264" s="3">
        <v>3.9637500000000001</v>
      </c>
      <c r="K19264" s="3">
        <v>6.0980769230769232</v>
      </c>
      <c r="L19264" s="4">
        <v>0.35</v>
      </c>
    </row>
    <row r="19265" spans="1:12" x14ac:dyDescent="0.35">
      <c r="A19265" s="1" t="s">
        <v>32454</v>
      </c>
      <c r="B19265" t="s">
        <v>16692</v>
      </c>
      <c r="C19265" t="s">
        <v>363</v>
      </c>
      <c r="D19265" t="s">
        <v>364</v>
      </c>
      <c r="E19265">
        <v>1</v>
      </c>
      <c r="F19265" s="2">
        <v>3.36</v>
      </c>
      <c r="G19265" s="3">
        <v>7</v>
      </c>
      <c r="H19265" s="3">
        <v>3.3599999999999998E-2</v>
      </c>
      <c r="I19265" s="3">
        <v>0.15792</v>
      </c>
      <c r="J19265" s="3">
        <v>3.5515199999999996</v>
      </c>
      <c r="K19265" s="3">
        <v>5.4638769230769224</v>
      </c>
      <c r="L19265" s="4">
        <v>0.35</v>
      </c>
    </row>
    <row r="19266" spans="1:12" x14ac:dyDescent="0.35">
      <c r="A19266" s="1" t="s">
        <v>32455</v>
      </c>
      <c r="B19266" t="s">
        <v>32384</v>
      </c>
      <c r="C19266" t="s">
        <v>363</v>
      </c>
      <c r="D19266" t="s">
        <v>364</v>
      </c>
      <c r="E19266">
        <v>1</v>
      </c>
      <c r="F19266" s="2">
        <v>3.54</v>
      </c>
      <c r="G19266" s="3">
        <v>8</v>
      </c>
      <c r="H19266" s="3">
        <v>3.5400000000000001E-2</v>
      </c>
      <c r="I19266" s="3">
        <v>0.16638</v>
      </c>
      <c r="J19266" s="3">
        <v>3.7417800000000003</v>
      </c>
      <c r="K19266" s="3">
        <v>5.7565846153846154</v>
      </c>
      <c r="L19266" s="4">
        <v>0.34999999999999992</v>
      </c>
    </row>
    <row r="19267" spans="1:12" x14ac:dyDescent="0.35">
      <c r="A19267" s="1" t="s">
        <v>32456</v>
      </c>
      <c r="B19267" t="s">
        <v>22315</v>
      </c>
      <c r="C19267" t="s">
        <v>363</v>
      </c>
      <c r="D19267" t="s">
        <v>364</v>
      </c>
      <c r="E19267">
        <v>1</v>
      </c>
      <c r="F19267" s="2">
        <v>299.47000000000003</v>
      </c>
      <c r="G19267" s="3">
        <v>618</v>
      </c>
      <c r="H19267" s="3">
        <v>2.9947000000000004</v>
      </c>
      <c r="I19267" s="3">
        <v>14.075090000000001</v>
      </c>
      <c r="J19267" s="3">
        <v>316.53979000000004</v>
      </c>
      <c r="K19267" s="3">
        <v>486.98429230769233</v>
      </c>
      <c r="L19267" s="4">
        <v>0.34999999999999992</v>
      </c>
    </row>
    <row r="19268" spans="1:12" x14ac:dyDescent="0.35">
      <c r="A19268" s="1" t="s">
        <v>32457</v>
      </c>
      <c r="B19268" t="s">
        <v>32458</v>
      </c>
      <c r="C19268" t="s">
        <v>363</v>
      </c>
      <c r="D19268" t="s">
        <v>364</v>
      </c>
      <c r="E19268">
        <v>1</v>
      </c>
      <c r="F19268" s="2">
        <v>2.12</v>
      </c>
      <c r="G19268" s="3">
        <v>5</v>
      </c>
      <c r="H19268" s="3">
        <v>2.12E-2</v>
      </c>
      <c r="I19268" s="3">
        <v>9.9640000000000006E-2</v>
      </c>
      <c r="J19268" s="3">
        <v>2.2408399999999999</v>
      </c>
      <c r="K19268" s="3">
        <v>3.4474461538461538</v>
      </c>
      <c r="L19268" s="4">
        <v>0.35000000000000003</v>
      </c>
    </row>
    <row r="19269" spans="1:12" x14ac:dyDescent="0.35">
      <c r="A19269" s="1" t="s">
        <v>32459</v>
      </c>
      <c r="B19269" t="s">
        <v>32460</v>
      </c>
      <c r="C19269" t="s">
        <v>363</v>
      </c>
      <c r="D19269" t="s">
        <v>364</v>
      </c>
      <c r="E19269">
        <v>1</v>
      </c>
      <c r="F19269" s="2">
        <v>180.78</v>
      </c>
      <c r="G19269" s="3">
        <v>373</v>
      </c>
      <c r="H19269" s="3">
        <v>1.8078000000000001</v>
      </c>
      <c r="I19269" s="3">
        <v>8.4966600000000003</v>
      </c>
      <c r="J19269" s="3">
        <v>191.08445999999998</v>
      </c>
      <c r="K19269" s="3">
        <v>293.97609230769228</v>
      </c>
      <c r="L19269" s="4">
        <v>0.35000000000000003</v>
      </c>
    </row>
    <row r="19270" spans="1:12" x14ac:dyDescent="0.35">
      <c r="A19270" s="1" t="s">
        <v>32461</v>
      </c>
      <c r="B19270" t="s">
        <v>19890</v>
      </c>
      <c r="C19270" t="s">
        <v>363</v>
      </c>
      <c r="D19270" t="s">
        <v>364</v>
      </c>
      <c r="E19270">
        <v>1</v>
      </c>
      <c r="F19270" s="2">
        <v>345.55</v>
      </c>
      <c r="G19270" s="3">
        <v>713</v>
      </c>
      <c r="H19270" s="3">
        <v>3.4555000000000002</v>
      </c>
      <c r="I19270" s="3">
        <v>16.240850000000002</v>
      </c>
      <c r="J19270" s="3">
        <v>365.24635000000001</v>
      </c>
      <c r="K19270" s="3">
        <v>561.91746153846157</v>
      </c>
      <c r="L19270" s="4">
        <v>0.35000000000000003</v>
      </c>
    </row>
    <row r="19271" spans="1:12" x14ac:dyDescent="0.35">
      <c r="A19271" s="1" t="s">
        <v>32462</v>
      </c>
      <c r="B19271" t="s">
        <v>32463</v>
      </c>
      <c r="C19271" t="s">
        <v>363</v>
      </c>
      <c r="D19271" t="s">
        <v>364</v>
      </c>
      <c r="E19271">
        <v>1</v>
      </c>
      <c r="F19271" s="2">
        <v>3052.25</v>
      </c>
      <c r="G19271" s="3">
        <v>6294</v>
      </c>
      <c r="H19271" s="3">
        <v>30.522500000000001</v>
      </c>
      <c r="I19271" s="3">
        <v>143.45574999999999</v>
      </c>
      <c r="J19271" s="3">
        <v>3226.2282500000001</v>
      </c>
      <c r="K19271" s="3">
        <v>4963.4280769230772</v>
      </c>
      <c r="L19271" s="4">
        <v>0.35000000000000003</v>
      </c>
    </row>
    <row r="19272" spans="1:12" x14ac:dyDescent="0.35">
      <c r="A19272" s="1" t="s">
        <v>32464</v>
      </c>
      <c r="B19272" t="s">
        <v>32465</v>
      </c>
      <c r="C19272" t="s">
        <v>363</v>
      </c>
      <c r="D19272" t="s">
        <v>364</v>
      </c>
      <c r="E19272">
        <v>1</v>
      </c>
      <c r="F19272" s="2">
        <v>3052.25</v>
      </c>
      <c r="G19272" s="3">
        <v>6294</v>
      </c>
      <c r="H19272" s="3">
        <v>30.522500000000001</v>
      </c>
      <c r="I19272" s="3">
        <v>143.45574999999999</v>
      </c>
      <c r="J19272" s="3">
        <v>3226.2282500000001</v>
      </c>
      <c r="K19272" s="3">
        <v>4963.4280769230772</v>
      </c>
      <c r="L19272" s="4">
        <v>0.35000000000000003</v>
      </c>
    </row>
    <row r="19273" spans="1:12" x14ac:dyDescent="0.35">
      <c r="A19273" s="1">
        <v>85625</v>
      </c>
      <c r="B19273" t="s">
        <v>32466</v>
      </c>
      <c r="C19273" t="s">
        <v>363</v>
      </c>
      <c r="D19273" t="s">
        <v>364</v>
      </c>
      <c r="E19273">
        <v>1</v>
      </c>
      <c r="F19273" s="2">
        <v>15.47</v>
      </c>
      <c r="G19273" s="3">
        <v>32</v>
      </c>
      <c r="H19273" s="3">
        <v>0.1547</v>
      </c>
      <c r="I19273" s="3">
        <v>0.72709000000000001</v>
      </c>
      <c r="J19273" s="3">
        <v>16.351790000000001</v>
      </c>
      <c r="K19273" s="3">
        <v>25.156600000000001</v>
      </c>
      <c r="L19273" s="4">
        <v>0.35</v>
      </c>
    </row>
    <row r="19274" spans="1:12" x14ac:dyDescent="0.35">
      <c r="A19274" s="1" t="s">
        <v>32467</v>
      </c>
      <c r="B19274" t="s">
        <v>32468</v>
      </c>
      <c r="C19274" t="s">
        <v>363</v>
      </c>
      <c r="D19274" t="s">
        <v>364</v>
      </c>
      <c r="E19274">
        <v>1</v>
      </c>
      <c r="F19274" s="2">
        <v>2066.13</v>
      </c>
      <c r="G19274" s="3">
        <v>4261</v>
      </c>
      <c r="H19274" s="3">
        <v>20.661300000000001</v>
      </c>
      <c r="I19274" s="3">
        <v>97.108110000000011</v>
      </c>
      <c r="J19274" s="3">
        <v>2183.8994100000004</v>
      </c>
      <c r="K19274" s="3">
        <v>3359.8452461538468</v>
      </c>
      <c r="L19274" s="4">
        <v>0.35</v>
      </c>
    </row>
    <row r="19275" spans="1:12" x14ac:dyDescent="0.35">
      <c r="A19275" s="1" t="s">
        <v>32469</v>
      </c>
      <c r="B19275" t="s">
        <v>32470</v>
      </c>
      <c r="C19275" t="s">
        <v>363</v>
      </c>
      <c r="D19275" t="s">
        <v>364</v>
      </c>
      <c r="E19275">
        <v>1</v>
      </c>
      <c r="F19275" s="2">
        <v>20.83</v>
      </c>
      <c r="G19275" s="3">
        <v>43</v>
      </c>
      <c r="H19275" s="3">
        <v>0.20829999999999999</v>
      </c>
      <c r="I19275" s="3">
        <v>0.97900999999999994</v>
      </c>
      <c r="J19275" s="3">
        <v>22.017309999999998</v>
      </c>
      <c r="K19275" s="3">
        <v>33.87278461538461</v>
      </c>
      <c r="L19275" s="4">
        <v>0.34999999999999992</v>
      </c>
    </row>
    <row r="19276" spans="1:12" x14ac:dyDescent="0.35">
      <c r="A19276" s="1" t="s">
        <v>32471</v>
      </c>
      <c r="B19276" t="s">
        <v>16608</v>
      </c>
      <c r="C19276" t="s">
        <v>363</v>
      </c>
      <c r="D19276" t="s">
        <v>364</v>
      </c>
      <c r="E19276">
        <v>1</v>
      </c>
      <c r="F19276" s="2">
        <v>3.36</v>
      </c>
      <c r="G19276" s="3">
        <v>7</v>
      </c>
      <c r="H19276" s="3">
        <v>3.3599999999999998E-2</v>
      </c>
      <c r="I19276" s="3">
        <v>0.15792</v>
      </c>
      <c r="J19276" s="3">
        <v>3.5515199999999996</v>
      </c>
      <c r="K19276" s="3">
        <v>5.4638769230769224</v>
      </c>
      <c r="L19276" s="4">
        <v>0.35</v>
      </c>
    </row>
    <row r="19277" spans="1:12" x14ac:dyDescent="0.35">
      <c r="A19277" s="1" t="s">
        <v>32472</v>
      </c>
      <c r="B19277" t="s">
        <v>32473</v>
      </c>
      <c r="C19277" t="s">
        <v>363</v>
      </c>
      <c r="D19277" t="s">
        <v>364</v>
      </c>
      <c r="E19277">
        <v>1</v>
      </c>
      <c r="F19277" s="2">
        <v>1.9</v>
      </c>
      <c r="G19277" s="3">
        <v>4</v>
      </c>
      <c r="H19277" s="3">
        <v>1.9E-2</v>
      </c>
      <c r="I19277" s="3">
        <v>8.929999999999999E-2</v>
      </c>
      <c r="J19277" s="3">
        <v>2.0082999999999998</v>
      </c>
      <c r="K19277" s="3">
        <v>3.0896923076923071</v>
      </c>
      <c r="L19277" s="4">
        <v>0.34999999999999992</v>
      </c>
    </row>
    <row r="19278" spans="1:12" x14ac:dyDescent="0.35">
      <c r="A19278" s="1">
        <v>86004</v>
      </c>
      <c r="B19278" t="s">
        <v>32474</v>
      </c>
      <c r="C19278" t="s">
        <v>363</v>
      </c>
      <c r="D19278" t="s">
        <v>364</v>
      </c>
      <c r="E19278">
        <v>1</v>
      </c>
      <c r="F19278" s="2">
        <v>34.450000000000003</v>
      </c>
      <c r="G19278" s="3">
        <v>72</v>
      </c>
      <c r="H19278" s="3">
        <v>0.34450000000000003</v>
      </c>
      <c r="I19278" s="3">
        <v>1.6191500000000001</v>
      </c>
      <c r="J19278" s="3">
        <v>36.413649999999997</v>
      </c>
      <c r="K19278" s="3">
        <v>56.020999999999994</v>
      </c>
      <c r="L19278" s="4">
        <v>0.35</v>
      </c>
    </row>
    <row r="19279" spans="1:12" x14ac:dyDescent="0.35">
      <c r="A19279" s="1" t="s">
        <v>32475</v>
      </c>
      <c r="B19279" t="s">
        <v>32431</v>
      </c>
      <c r="C19279" t="s">
        <v>363</v>
      </c>
      <c r="D19279" t="s">
        <v>364</v>
      </c>
      <c r="E19279">
        <v>1</v>
      </c>
      <c r="F19279" s="2">
        <v>3.63</v>
      </c>
      <c r="G19279" s="3">
        <v>8</v>
      </c>
      <c r="H19279" s="3">
        <v>3.6299999999999999E-2</v>
      </c>
      <c r="I19279" s="3">
        <v>0.17060999999999998</v>
      </c>
      <c r="J19279" s="3">
        <v>3.8369099999999996</v>
      </c>
      <c r="K19279" s="3">
        <v>5.9029384615384606</v>
      </c>
      <c r="L19279" s="4">
        <v>0.35</v>
      </c>
    </row>
    <row r="19280" spans="1:12" x14ac:dyDescent="0.35">
      <c r="A19280" s="1" t="s">
        <v>32476</v>
      </c>
      <c r="B19280" t="s">
        <v>32477</v>
      </c>
      <c r="C19280" t="s">
        <v>363</v>
      </c>
      <c r="D19280" t="s">
        <v>364</v>
      </c>
      <c r="E19280">
        <v>1</v>
      </c>
      <c r="F19280" s="2">
        <v>3.44</v>
      </c>
      <c r="G19280" s="3">
        <v>8</v>
      </c>
      <c r="H19280" s="3">
        <v>3.44E-2</v>
      </c>
      <c r="I19280" s="3">
        <v>0.16167999999999999</v>
      </c>
      <c r="J19280" s="3">
        <v>3.6360800000000002</v>
      </c>
      <c r="K19280" s="3">
        <v>5.5939692307692308</v>
      </c>
      <c r="L19280" s="4">
        <v>0.35</v>
      </c>
    </row>
    <row r="19281" spans="1:12" x14ac:dyDescent="0.35">
      <c r="A19281" s="1" t="s">
        <v>32478</v>
      </c>
      <c r="B19281" t="s">
        <v>32479</v>
      </c>
      <c r="C19281" t="s">
        <v>363</v>
      </c>
      <c r="D19281" t="s">
        <v>364</v>
      </c>
      <c r="E19281">
        <v>1</v>
      </c>
      <c r="F19281" s="2">
        <v>180.78</v>
      </c>
      <c r="G19281" s="3">
        <v>373</v>
      </c>
      <c r="H19281" s="3">
        <v>1.8078000000000001</v>
      </c>
      <c r="I19281" s="3">
        <v>8.4966600000000003</v>
      </c>
      <c r="J19281" s="3">
        <v>191.08445999999998</v>
      </c>
      <c r="K19281" s="3">
        <v>293.97609230769228</v>
      </c>
      <c r="L19281" s="4">
        <v>0.35000000000000003</v>
      </c>
    </row>
    <row r="19282" spans="1:12" x14ac:dyDescent="0.35">
      <c r="A19282" s="1" t="s">
        <v>32480</v>
      </c>
      <c r="B19282" t="s">
        <v>32481</v>
      </c>
      <c r="C19282" t="s">
        <v>363</v>
      </c>
      <c r="D19282" t="s">
        <v>364</v>
      </c>
      <c r="E19282">
        <v>1</v>
      </c>
      <c r="F19282" s="2">
        <v>3114.25</v>
      </c>
      <c r="G19282" s="3">
        <v>6422</v>
      </c>
      <c r="H19282" s="3">
        <v>31.142500000000002</v>
      </c>
      <c r="I19282" s="3">
        <v>146.36975000000001</v>
      </c>
      <c r="J19282" s="3">
        <v>3291.7622499999998</v>
      </c>
      <c r="K19282" s="3">
        <v>5064.249615384615</v>
      </c>
      <c r="L19282" s="4">
        <v>0.35</v>
      </c>
    </row>
    <row r="19283" spans="1:12" x14ac:dyDescent="0.35">
      <c r="A19283" s="1" t="s">
        <v>32482</v>
      </c>
      <c r="B19283" t="s">
        <v>32483</v>
      </c>
      <c r="C19283" t="s">
        <v>363</v>
      </c>
      <c r="D19283" t="s">
        <v>364</v>
      </c>
      <c r="E19283">
        <v>1</v>
      </c>
      <c r="F19283" s="2">
        <v>2.89</v>
      </c>
      <c r="G19283" s="3">
        <v>6</v>
      </c>
      <c r="H19283" s="3">
        <v>2.8900000000000002E-2</v>
      </c>
      <c r="I19283" s="3">
        <v>0.13583000000000001</v>
      </c>
      <c r="J19283" s="3">
        <v>3.0547300000000002</v>
      </c>
      <c r="K19283" s="3">
        <v>4.6995846153846159</v>
      </c>
      <c r="L19283" s="4">
        <v>0.35000000000000003</v>
      </c>
    </row>
    <row r="19284" spans="1:12" x14ac:dyDescent="0.35">
      <c r="A19284" s="1" t="s">
        <v>32484</v>
      </c>
      <c r="B19284" t="s">
        <v>32415</v>
      </c>
      <c r="C19284" t="s">
        <v>363</v>
      </c>
      <c r="D19284" t="s">
        <v>364</v>
      </c>
      <c r="E19284">
        <v>1</v>
      </c>
      <c r="F19284" s="2">
        <v>2.73</v>
      </c>
      <c r="G19284" s="3">
        <v>6</v>
      </c>
      <c r="H19284" s="3">
        <v>2.7300000000000001E-2</v>
      </c>
      <c r="I19284" s="3">
        <v>0.12831000000000001</v>
      </c>
      <c r="J19284" s="3">
        <v>2.8856099999999998</v>
      </c>
      <c r="K19284" s="3">
        <v>4.4393999999999991</v>
      </c>
      <c r="L19284" s="4">
        <v>0.34999999999999992</v>
      </c>
    </row>
    <row r="19285" spans="1:12" x14ac:dyDescent="0.35">
      <c r="A19285" s="1" t="s">
        <v>32485</v>
      </c>
      <c r="B19285" t="s">
        <v>32486</v>
      </c>
      <c r="C19285" t="s">
        <v>363</v>
      </c>
      <c r="D19285" t="s">
        <v>364</v>
      </c>
      <c r="E19285">
        <v>1</v>
      </c>
      <c r="F19285" s="2">
        <v>25.83</v>
      </c>
      <c r="G19285" s="3">
        <v>54</v>
      </c>
      <c r="H19285" s="3">
        <v>0.25829999999999997</v>
      </c>
      <c r="I19285" s="3">
        <v>1.21401</v>
      </c>
      <c r="J19285" s="3">
        <v>27.302309999999999</v>
      </c>
      <c r="K19285" s="3">
        <v>42.003553846153842</v>
      </c>
      <c r="L19285" s="4">
        <v>0.35</v>
      </c>
    </row>
    <row r="19286" spans="1:12" x14ac:dyDescent="0.35">
      <c r="A19286" s="1" t="s">
        <v>32487</v>
      </c>
      <c r="B19286" t="s">
        <v>16608</v>
      </c>
      <c r="C19286" t="s">
        <v>363</v>
      </c>
      <c r="D19286" t="s">
        <v>364</v>
      </c>
      <c r="E19286">
        <v>1</v>
      </c>
      <c r="F19286" s="2">
        <v>3.36</v>
      </c>
      <c r="G19286" s="3">
        <v>7</v>
      </c>
      <c r="H19286" s="3">
        <v>3.3599999999999998E-2</v>
      </c>
      <c r="I19286" s="3">
        <v>0.15792</v>
      </c>
      <c r="J19286" s="3">
        <v>3.5515199999999996</v>
      </c>
      <c r="K19286" s="3">
        <v>5.4638769230769224</v>
      </c>
      <c r="L19286" s="4">
        <v>0.35</v>
      </c>
    </row>
    <row r="19287" spans="1:12" x14ac:dyDescent="0.35">
      <c r="A19287" s="1" t="s">
        <v>32488</v>
      </c>
      <c r="B19287" t="s">
        <v>22315</v>
      </c>
      <c r="C19287" t="s">
        <v>363</v>
      </c>
      <c r="D19287" t="s">
        <v>364</v>
      </c>
      <c r="E19287">
        <v>1</v>
      </c>
      <c r="F19287" s="2">
        <v>299.47000000000003</v>
      </c>
      <c r="G19287" s="3">
        <v>618</v>
      </c>
      <c r="H19287" s="3">
        <v>2.9947000000000004</v>
      </c>
      <c r="I19287" s="3">
        <v>14.075090000000001</v>
      </c>
      <c r="J19287" s="3">
        <v>316.53979000000004</v>
      </c>
      <c r="K19287" s="3">
        <v>486.98429230769233</v>
      </c>
      <c r="L19287" s="4">
        <v>0.34999999999999992</v>
      </c>
    </row>
    <row r="19288" spans="1:12" x14ac:dyDescent="0.35">
      <c r="A19288" s="1" t="s">
        <v>32489</v>
      </c>
      <c r="B19288" t="s">
        <v>32490</v>
      </c>
      <c r="C19288" t="s">
        <v>363</v>
      </c>
      <c r="D19288" t="s">
        <v>364</v>
      </c>
      <c r="E19288">
        <v>1</v>
      </c>
      <c r="F19288" s="2">
        <v>2.73</v>
      </c>
      <c r="G19288" s="3">
        <v>6</v>
      </c>
      <c r="H19288" s="3">
        <v>2.7300000000000001E-2</v>
      </c>
      <c r="I19288" s="3">
        <v>0.12831000000000001</v>
      </c>
      <c r="J19288" s="3">
        <v>2.8856099999999998</v>
      </c>
      <c r="K19288" s="3">
        <v>4.4393999999999991</v>
      </c>
      <c r="L19288" s="4">
        <v>0.34999999999999992</v>
      </c>
    </row>
    <row r="19289" spans="1:12" x14ac:dyDescent="0.35">
      <c r="A19289" s="1" t="s">
        <v>32491</v>
      </c>
      <c r="B19289" t="s">
        <v>32492</v>
      </c>
      <c r="C19289" t="s">
        <v>363</v>
      </c>
      <c r="D19289" t="s">
        <v>364</v>
      </c>
      <c r="E19289">
        <v>1</v>
      </c>
      <c r="F19289" s="2">
        <v>6.25</v>
      </c>
      <c r="G19289" s="3">
        <v>13</v>
      </c>
      <c r="H19289" s="3">
        <v>6.25E-2</v>
      </c>
      <c r="I19289" s="3">
        <v>0.29375000000000001</v>
      </c>
      <c r="J19289" s="3">
        <v>6.6062500000000002</v>
      </c>
      <c r="K19289" s="3">
        <v>10.163461538461538</v>
      </c>
      <c r="L19289" s="4">
        <v>0.35</v>
      </c>
    </row>
    <row r="19290" spans="1:12" x14ac:dyDescent="0.35">
      <c r="A19290" s="1" t="s">
        <v>32493</v>
      </c>
      <c r="B19290" t="s">
        <v>32490</v>
      </c>
      <c r="C19290" t="s">
        <v>363</v>
      </c>
      <c r="D19290" t="s">
        <v>364</v>
      </c>
      <c r="E19290">
        <v>1</v>
      </c>
      <c r="F19290" s="2">
        <v>2.73</v>
      </c>
      <c r="G19290" s="3">
        <v>6</v>
      </c>
      <c r="H19290" s="3">
        <v>2.7300000000000001E-2</v>
      </c>
      <c r="I19290" s="3">
        <v>0.12831000000000001</v>
      </c>
      <c r="J19290" s="3">
        <v>2.8856099999999998</v>
      </c>
      <c r="K19290" s="3">
        <v>4.4393999999999991</v>
      </c>
      <c r="L19290" s="4">
        <v>0.34999999999999992</v>
      </c>
    </row>
    <row r="19291" spans="1:12" x14ac:dyDescent="0.35">
      <c r="A19291" s="1" t="s">
        <v>32494</v>
      </c>
      <c r="B19291" t="s">
        <v>32495</v>
      </c>
      <c r="C19291" t="s">
        <v>363</v>
      </c>
      <c r="D19291" t="s">
        <v>364</v>
      </c>
      <c r="E19291">
        <v>1</v>
      </c>
      <c r="F19291" s="2">
        <v>3052.25</v>
      </c>
      <c r="G19291" s="3">
        <v>6294</v>
      </c>
      <c r="H19291" s="3">
        <v>30.522500000000001</v>
      </c>
      <c r="I19291" s="3">
        <v>143.45574999999999</v>
      </c>
      <c r="J19291" s="3">
        <v>3226.2282500000001</v>
      </c>
      <c r="K19291" s="3">
        <v>4963.4280769230772</v>
      </c>
      <c r="L19291" s="4">
        <v>0.35000000000000003</v>
      </c>
    </row>
    <row r="19292" spans="1:12" x14ac:dyDescent="0.35">
      <c r="A19292" s="1" t="s">
        <v>32496</v>
      </c>
      <c r="B19292" t="s">
        <v>32497</v>
      </c>
      <c r="C19292" t="s">
        <v>363</v>
      </c>
      <c r="D19292" t="s">
        <v>364</v>
      </c>
      <c r="E19292">
        <v>1</v>
      </c>
      <c r="F19292" s="2">
        <v>329.29</v>
      </c>
      <c r="G19292" s="3">
        <v>679</v>
      </c>
      <c r="H19292" s="3">
        <v>3.2929000000000004</v>
      </c>
      <c r="I19292" s="3">
        <v>15.476630000000002</v>
      </c>
      <c r="J19292" s="3">
        <v>348.05953</v>
      </c>
      <c r="K19292" s="3">
        <v>535.47619999999995</v>
      </c>
      <c r="L19292" s="4">
        <v>0.34999999999999992</v>
      </c>
    </row>
    <row r="19293" spans="1:12" x14ac:dyDescent="0.35">
      <c r="A19293" s="1" t="s">
        <v>32498</v>
      </c>
      <c r="B19293" t="s">
        <v>32426</v>
      </c>
      <c r="C19293" t="s">
        <v>363</v>
      </c>
      <c r="D19293" t="s">
        <v>364</v>
      </c>
      <c r="E19293">
        <v>1</v>
      </c>
      <c r="F19293" s="2">
        <v>5.69</v>
      </c>
      <c r="G19293" s="3">
        <v>12</v>
      </c>
      <c r="H19293" s="3">
        <v>5.6900000000000006E-2</v>
      </c>
      <c r="I19293" s="3">
        <v>0.26743</v>
      </c>
      <c r="J19293" s="3">
        <v>6.0143300000000002</v>
      </c>
      <c r="K19293" s="3">
        <v>9.2528153846153849</v>
      </c>
      <c r="L19293" s="4">
        <v>0.35</v>
      </c>
    </row>
    <row r="19294" spans="1:12" x14ac:dyDescent="0.35">
      <c r="A19294" s="1" t="s">
        <v>32499</v>
      </c>
      <c r="B19294" t="s">
        <v>32384</v>
      </c>
      <c r="C19294" t="s">
        <v>363</v>
      </c>
      <c r="D19294" t="s">
        <v>364</v>
      </c>
      <c r="E19294">
        <v>1</v>
      </c>
      <c r="F19294" s="2">
        <v>3.54</v>
      </c>
      <c r="G19294" s="3">
        <v>8</v>
      </c>
      <c r="H19294" s="3">
        <v>3.5400000000000001E-2</v>
      </c>
      <c r="I19294" s="3">
        <v>0.16638</v>
      </c>
      <c r="J19294" s="3">
        <v>3.7417800000000003</v>
      </c>
      <c r="K19294" s="3">
        <v>5.7565846153846154</v>
      </c>
      <c r="L19294" s="4">
        <v>0.34999999999999992</v>
      </c>
    </row>
    <row r="19295" spans="1:12" x14ac:dyDescent="0.35">
      <c r="A19295" s="1" t="s">
        <v>32500</v>
      </c>
      <c r="B19295" t="s">
        <v>32501</v>
      </c>
      <c r="C19295" t="s">
        <v>363</v>
      </c>
      <c r="D19295" t="s">
        <v>364</v>
      </c>
      <c r="E19295">
        <v>1</v>
      </c>
      <c r="F19295" s="2">
        <v>20.27</v>
      </c>
      <c r="G19295" s="3">
        <v>42</v>
      </c>
      <c r="H19295" s="3">
        <v>0.20269999999999999</v>
      </c>
      <c r="I19295" s="3">
        <v>0.95269000000000004</v>
      </c>
      <c r="J19295" s="3">
        <v>21.42539</v>
      </c>
      <c r="K19295" s="3">
        <v>32.962138461538459</v>
      </c>
      <c r="L19295" s="4">
        <v>0.34999999999999992</v>
      </c>
    </row>
    <row r="19296" spans="1:12" x14ac:dyDescent="0.35">
      <c r="A19296" s="1">
        <v>82133</v>
      </c>
      <c r="B19296" t="s">
        <v>32502</v>
      </c>
      <c r="C19296" t="s">
        <v>363</v>
      </c>
      <c r="D19296" t="s">
        <v>364</v>
      </c>
      <c r="E19296">
        <v>1</v>
      </c>
      <c r="F19296" s="2">
        <v>31.2</v>
      </c>
      <c r="G19296" s="3">
        <v>65</v>
      </c>
      <c r="H19296" s="3">
        <v>0.312</v>
      </c>
      <c r="I19296" s="3">
        <v>1.4663999999999999</v>
      </c>
      <c r="J19296" s="3">
        <v>32.978400000000001</v>
      </c>
      <c r="K19296" s="3">
        <v>50.735999999999997</v>
      </c>
      <c r="L19296" s="4">
        <v>0.35</v>
      </c>
    </row>
    <row r="19297" spans="1:12" x14ac:dyDescent="0.35">
      <c r="A19297" s="1" t="s">
        <v>32503</v>
      </c>
      <c r="B19297" t="s">
        <v>32504</v>
      </c>
      <c r="C19297" t="s">
        <v>363</v>
      </c>
      <c r="D19297" t="s">
        <v>364</v>
      </c>
      <c r="E19297">
        <v>1</v>
      </c>
      <c r="F19297" s="2">
        <v>3052.25</v>
      </c>
      <c r="G19297" s="3">
        <v>6294</v>
      </c>
      <c r="H19297" s="3">
        <v>30.522500000000001</v>
      </c>
      <c r="I19297" s="3">
        <v>143.45574999999999</v>
      </c>
      <c r="J19297" s="3">
        <v>3226.2282500000001</v>
      </c>
      <c r="K19297" s="3">
        <v>4963.4280769230772</v>
      </c>
      <c r="L19297" s="4">
        <v>0.35000000000000003</v>
      </c>
    </row>
    <row r="19298" spans="1:12" x14ac:dyDescent="0.35">
      <c r="A19298" s="1" t="s">
        <v>32505</v>
      </c>
      <c r="B19298" t="s">
        <v>32506</v>
      </c>
      <c r="C19298" t="s">
        <v>363</v>
      </c>
      <c r="D19298" t="s">
        <v>364</v>
      </c>
      <c r="E19298">
        <v>1</v>
      </c>
      <c r="F19298" s="2">
        <v>6.86</v>
      </c>
      <c r="G19298" s="3">
        <v>15</v>
      </c>
      <c r="H19298" s="3">
        <v>6.8600000000000008E-2</v>
      </c>
      <c r="I19298" s="3">
        <v>0.32242000000000004</v>
      </c>
      <c r="J19298" s="3">
        <v>7.2510200000000005</v>
      </c>
      <c r="K19298" s="3">
        <v>11.155415384615385</v>
      </c>
      <c r="L19298" s="4">
        <v>0.35</v>
      </c>
    </row>
    <row r="19299" spans="1:12" x14ac:dyDescent="0.35">
      <c r="A19299" s="1" t="s">
        <v>32507</v>
      </c>
      <c r="B19299" t="s">
        <v>32508</v>
      </c>
      <c r="C19299" t="s">
        <v>363</v>
      </c>
      <c r="D19299" t="s">
        <v>364</v>
      </c>
      <c r="E19299">
        <v>1</v>
      </c>
      <c r="F19299" s="2">
        <v>2711.81</v>
      </c>
      <c r="G19299" s="3">
        <v>5592</v>
      </c>
      <c r="H19299" s="3">
        <v>27.118099999999998</v>
      </c>
      <c r="I19299" s="3">
        <v>127.45506999999999</v>
      </c>
      <c r="J19299" s="3">
        <v>2866.3831700000001</v>
      </c>
      <c r="K19299" s="3">
        <v>4409.8202615384616</v>
      </c>
      <c r="L19299" s="4">
        <v>0.35</v>
      </c>
    </row>
    <row r="19300" spans="1:12" x14ac:dyDescent="0.35">
      <c r="A19300" s="1" t="s">
        <v>32509</v>
      </c>
      <c r="B19300" t="s">
        <v>32510</v>
      </c>
      <c r="C19300" t="s">
        <v>363</v>
      </c>
      <c r="D19300" t="s">
        <v>364</v>
      </c>
      <c r="E19300">
        <v>1</v>
      </c>
      <c r="F19300" s="2">
        <v>20.27</v>
      </c>
      <c r="G19300" s="3">
        <v>42</v>
      </c>
      <c r="H19300" s="3">
        <v>0.20269999999999999</v>
      </c>
      <c r="I19300" s="3">
        <v>0.95269000000000004</v>
      </c>
      <c r="J19300" s="3">
        <v>21.42539</v>
      </c>
      <c r="K19300" s="3">
        <v>32.962138461538459</v>
      </c>
      <c r="L19300" s="4">
        <v>0.34999999999999992</v>
      </c>
    </row>
    <row r="19301" spans="1:12" x14ac:dyDescent="0.35">
      <c r="A19301" s="1" t="s">
        <v>32511</v>
      </c>
      <c r="B19301" t="s">
        <v>32512</v>
      </c>
      <c r="C19301" t="s">
        <v>363</v>
      </c>
      <c r="D19301" t="s">
        <v>364</v>
      </c>
      <c r="E19301">
        <v>1</v>
      </c>
      <c r="F19301" s="2">
        <v>180.78</v>
      </c>
      <c r="G19301" s="3">
        <v>373</v>
      </c>
      <c r="H19301" s="3">
        <v>1.8078000000000001</v>
      </c>
      <c r="I19301" s="3">
        <v>8.4966600000000003</v>
      </c>
      <c r="J19301" s="3">
        <v>191.08445999999998</v>
      </c>
      <c r="K19301" s="3">
        <v>293.97609230769228</v>
      </c>
      <c r="L19301" s="4">
        <v>0.35000000000000003</v>
      </c>
    </row>
    <row r="19302" spans="1:12" x14ac:dyDescent="0.35">
      <c r="A19302" s="1" t="s">
        <v>32513</v>
      </c>
      <c r="B19302" t="s">
        <v>32340</v>
      </c>
      <c r="C19302" t="s">
        <v>363</v>
      </c>
      <c r="D19302" t="s">
        <v>364</v>
      </c>
      <c r="E19302">
        <v>1</v>
      </c>
      <c r="F19302" s="2">
        <v>1.83</v>
      </c>
      <c r="G19302" s="3">
        <v>4</v>
      </c>
      <c r="H19302" s="3">
        <v>1.83E-2</v>
      </c>
      <c r="I19302" s="3">
        <v>8.6010000000000003E-2</v>
      </c>
      <c r="J19302" s="3">
        <v>1.93431</v>
      </c>
      <c r="K19302" s="3">
        <v>2.9758615384615381</v>
      </c>
      <c r="L19302" s="4">
        <v>0.34999999999999992</v>
      </c>
    </row>
    <row r="19303" spans="1:12" x14ac:dyDescent="0.35">
      <c r="A19303" s="1" t="s">
        <v>32514</v>
      </c>
      <c r="B19303" t="s">
        <v>32415</v>
      </c>
      <c r="C19303" t="s">
        <v>363</v>
      </c>
      <c r="D19303" t="s">
        <v>364</v>
      </c>
      <c r="E19303">
        <v>1</v>
      </c>
      <c r="F19303" s="2">
        <v>2.73</v>
      </c>
      <c r="G19303" s="3">
        <v>6</v>
      </c>
      <c r="H19303" s="3">
        <v>2.7300000000000001E-2</v>
      </c>
      <c r="I19303" s="3">
        <v>0.12831000000000001</v>
      </c>
      <c r="J19303" s="3">
        <v>2.8856099999999998</v>
      </c>
      <c r="K19303" s="3">
        <v>4.4393999999999991</v>
      </c>
      <c r="L19303" s="4">
        <v>0.34999999999999992</v>
      </c>
    </row>
    <row r="19304" spans="1:12" x14ac:dyDescent="0.35">
      <c r="A19304" s="1" t="s">
        <v>32515</v>
      </c>
      <c r="B19304" t="s">
        <v>32516</v>
      </c>
      <c r="C19304" t="s">
        <v>363</v>
      </c>
      <c r="D19304" t="s">
        <v>364</v>
      </c>
      <c r="E19304">
        <v>1</v>
      </c>
      <c r="F19304" s="2">
        <v>6.25</v>
      </c>
      <c r="G19304" s="3">
        <v>13</v>
      </c>
      <c r="H19304" s="3">
        <v>6.25E-2</v>
      </c>
      <c r="I19304" s="3">
        <v>0.29375000000000001</v>
      </c>
      <c r="J19304" s="3">
        <v>6.6062500000000002</v>
      </c>
      <c r="K19304" s="3">
        <v>10.163461538461538</v>
      </c>
      <c r="L19304" s="4">
        <v>0.35</v>
      </c>
    </row>
    <row r="19305" spans="1:12" x14ac:dyDescent="0.35">
      <c r="A19305" s="1" t="s">
        <v>32517</v>
      </c>
      <c r="B19305" t="s">
        <v>32365</v>
      </c>
      <c r="C19305" t="s">
        <v>363</v>
      </c>
      <c r="D19305" t="s">
        <v>364</v>
      </c>
      <c r="E19305">
        <v>1</v>
      </c>
      <c r="F19305" s="2">
        <v>3.54</v>
      </c>
      <c r="G19305" s="3">
        <v>8</v>
      </c>
      <c r="H19305" s="3">
        <v>3.5400000000000001E-2</v>
      </c>
      <c r="I19305" s="3">
        <v>0.16638</v>
      </c>
      <c r="J19305" s="3">
        <v>3.7417800000000003</v>
      </c>
      <c r="K19305" s="3">
        <v>5.7565846153846154</v>
      </c>
      <c r="L19305" s="4">
        <v>0.34999999999999992</v>
      </c>
    </row>
    <row r="19306" spans="1:12" x14ac:dyDescent="0.35">
      <c r="A19306" s="1" t="s">
        <v>32518</v>
      </c>
      <c r="B19306" t="s">
        <v>21295</v>
      </c>
      <c r="C19306" t="s">
        <v>363</v>
      </c>
      <c r="D19306" t="s">
        <v>364</v>
      </c>
      <c r="E19306">
        <v>1</v>
      </c>
      <c r="F19306" s="2">
        <v>276.44</v>
      </c>
      <c r="G19306" s="3">
        <v>570</v>
      </c>
      <c r="H19306" s="3">
        <v>2.7644000000000002</v>
      </c>
      <c r="I19306" s="3">
        <v>12.99268</v>
      </c>
      <c r="J19306" s="3">
        <v>292.19708000000003</v>
      </c>
      <c r="K19306" s="3">
        <v>449.53396923076923</v>
      </c>
      <c r="L19306" s="4">
        <v>0.34999999999999992</v>
      </c>
    </row>
    <row r="19307" spans="1:12" x14ac:dyDescent="0.35">
      <c r="A19307" s="1" t="s">
        <v>32519</v>
      </c>
      <c r="B19307" t="s">
        <v>32520</v>
      </c>
      <c r="C19307" t="s">
        <v>363</v>
      </c>
      <c r="D19307" t="s">
        <v>364</v>
      </c>
      <c r="E19307">
        <v>1</v>
      </c>
      <c r="F19307" s="2">
        <v>299.36</v>
      </c>
      <c r="G19307" s="3">
        <v>618</v>
      </c>
      <c r="H19307" s="3">
        <v>2.9936000000000003</v>
      </c>
      <c r="I19307" s="3">
        <v>14.069920000000002</v>
      </c>
      <c r="J19307" s="3">
        <v>316.42352000000005</v>
      </c>
      <c r="K19307" s="3">
        <v>486.80541538461546</v>
      </c>
      <c r="L19307" s="4">
        <v>0.35</v>
      </c>
    </row>
    <row r="19308" spans="1:12" x14ac:dyDescent="0.35">
      <c r="A19308" s="1" t="s">
        <v>32521</v>
      </c>
      <c r="B19308" t="s">
        <v>32450</v>
      </c>
      <c r="C19308" t="s">
        <v>363</v>
      </c>
      <c r="D19308" t="s">
        <v>364</v>
      </c>
      <c r="E19308">
        <v>1</v>
      </c>
      <c r="F19308" s="2">
        <v>2.73</v>
      </c>
      <c r="G19308" s="3">
        <v>6</v>
      </c>
      <c r="H19308" s="3">
        <v>2.7300000000000001E-2</v>
      </c>
      <c r="I19308" s="3">
        <v>0.12831000000000001</v>
      </c>
      <c r="J19308" s="3">
        <v>2.8856099999999998</v>
      </c>
      <c r="K19308" s="3">
        <v>4.4393999999999991</v>
      </c>
      <c r="L19308" s="4">
        <v>0.34999999999999992</v>
      </c>
    </row>
    <row r="19309" spans="1:12" x14ac:dyDescent="0.35">
      <c r="A19309" s="1" t="s">
        <v>32522</v>
      </c>
      <c r="B19309" t="s">
        <v>32523</v>
      </c>
      <c r="C19309" t="s">
        <v>363</v>
      </c>
      <c r="D19309" t="s">
        <v>364</v>
      </c>
      <c r="E19309">
        <v>1</v>
      </c>
      <c r="F19309" s="2">
        <v>329.19</v>
      </c>
      <c r="G19309" s="3">
        <v>679</v>
      </c>
      <c r="H19309" s="3">
        <v>3.2919</v>
      </c>
      <c r="I19309" s="3">
        <v>15.47193</v>
      </c>
      <c r="J19309" s="3">
        <v>347.95382999999998</v>
      </c>
      <c r="K19309" s="3">
        <v>535.31358461538457</v>
      </c>
      <c r="L19309" s="4">
        <v>0.35</v>
      </c>
    </row>
    <row r="19310" spans="1:12" x14ac:dyDescent="0.35">
      <c r="A19310" s="1" t="s">
        <v>32524</v>
      </c>
      <c r="B19310" t="s">
        <v>32415</v>
      </c>
      <c r="C19310" t="s">
        <v>363</v>
      </c>
      <c r="D19310" t="s">
        <v>364</v>
      </c>
      <c r="E19310">
        <v>1</v>
      </c>
      <c r="F19310" s="2">
        <v>2.73</v>
      </c>
      <c r="G19310" s="3">
        <v>6</v>
      </c>
      <c r="H19310" s="3">
        <v>2.7300000000000001E-2</v>
      </c>
      <c r="I19310" s="3">
        <v>0.12831000000000001</v>
      </c>
      <c r="J19310" s="3">
        <v>2.8856099999999998</v>
      </c>
      <c r="K19310" s="3">
        <v>4.4393999999999991</v>
      </c>
      <c r="L19310" s="4">
        <v>0.34999999999999992</v>
      </c>
    </row>
    <row r="19311" spans="1:12" x14ac:dyDescent="0.35">
      <c r="A19311" s="1" t="s">
        <v>32525</v>
      </c>
      <c r="B19311" t="s">
        <v>32526</v>
      </c>
      <c r="C19311" t="s">
        <v>363</v>
      </c>
      <c r="D19311" t="s">
        <v>364</v>
      </c>
      <c r="E19311">
        <v>1</v>
      </c>
      <c r="F19311" s="2">
        <v>1.83</v>
      </c>
      <c r="G19311" s="3">
        <v>4</v>
      </c>
      <c r="H19311" s="3">
        <v>1.83E-2</v>
      </c>
      <c r="I19311" s="3">
        <v>8.6010000000000003E-2</v>
      </c>
      <c r="J19311" s="3">
        <v>1.93431</v>
      </c>
      <c r="K19311" s="3">
        <v>2.9758615384615381</v>
      </c>
      <c r="L19311" s="4">
        <v>0.34999999999999992</v>
      </c>
    </row>
    <row r="19312" spans="1:12" x14ac:dyDescent="0.35">
      <c r="A19312" s="1" t="s">
        <v>32527</v>
      </c>
      <c r="B19312" t="s">
        <v>26129</v>
      </c>
      <c r="C19312" t="s">
        <v>363</v>
      </c>
      <c r="D19312" t="s">
        <v>364</v>
      </c>
      <c r="E19312">
        <v>1</v>
      </c>
      <c r="F19312" s="2">
        <v>195.81</v>
      </c>
      <c r="G19312" s="3">
        <v>404</v>
      </c>
      <c r="H19312" s="3">
        <v>1.9581000000000002</v>
      </c>
      <c r="I19312" s="3">
        <v>9.2030700000000003</v>
      </c>
      <c r="J19312" s="3">
        <v>206.97117</v>
      </c>
      <c r="K19312" s="3">
        <v>318.4171846153846</v>
      </c>
      <c r="L19312" s="4">
        <v>0.35</v>
      </c>
    </row>
    <row r="19313" spans="1:12" x14ac:dyDescent="0.35">
      <c r="A19313" s="1" t="s">
        <v>32528</v>
      </c>
      <c r="B19313" t="s">
        <v>26129</v>
      </c>
      <c r="C19313" t="s">
        <v>363</v>
      </c>
      <c r="D19313" t="s">
        <v>364</v>
      </c>
      <c r="E19313">
        <v>1</v>
      </c>
      <c r="F19313" s="2">
        <v>190.05</v>
      </c>
      <c r="G19313" s="3">
        <v>392</v>
      </c>
      <c r="H19313" s="3">
        <v>1.9005000000000001</v>
      </c>
      <c r="I19313" s="3">
        <v>8.9323500000000013</v>
      </c>
      <c r="J19313" s="3">
        <v>200.88285000000002</v>
      </c>
      <c r="K19313" s="3">
        <v>309.05053846153851</v>
      </c>
      <c r="L19313" s="4">
        <v>0.35000000000000003</v>
      </c>
    </row>
    <row r="19314" spans="1:12" x14ac:dyDescent="0.35">
      <c r="A19314" s="1" t="s">
        <v>32529</v>
      </c>
      <c r="B19314" t="s">
        <v>26129</v>
      </c>
      <c r="C19314" t="s">
        <v>363</v>
      </c>
      <c r="D19314" t="s">
        <v>364</v>
      </c>
      <c r="E19314">
        <v>1</v>
      </c>
      <c r="F19314" s="2">
        <v>322.51</v>
      </c>
      <c r="G19314" s="3">
        <v>665</v>
      </c>
      <c r="H19314" s="3">
        <v>3.2250999999999999</v>
      </c>
      <c r="I19314" s="3">
        <v>15.157969999999999</v>
      </c>
      <c r="J19314" s="3">
        <v>340.89306999999997</v>
      </c>
      <c r="K19314" s="3">
        <v>524.45087692307686</v>
      </c>
      <c r="L19314" s="4">
        <v>0.35</v>
      </c>
    </row>
    <row r="19315" spans="1:12" x14ac:dyDescent="0.35">
      <c r="A19315" s="1" t="s">
        <v>32530</v>
      </c>
      <c r="B19315" t="s">
        <v>32531</v>
      </c>
      <c r="C19315" t="s">
        <v>363</v>
      </c>
      <c r="D19315" t="s">
        <v>364</v>
      </c>
      <c r="E19315">
        <v>1</v>
      </c>
      <c r="F19315" s="2">
        <v>387.4</v>
      </c>
      <c r="G19315" s="3">
        <v>799</v>
      </c>
      <c r="H19315" s="3">
        <v>3.8739999999999997</v>
      </c>
      <c r="I19315" s="3">
        <v>18.207799999999999</v>
      </c>
      <c r="J19315" s="3">
        <v>409.48180000000002</v>
      </c>
      <c r="K19315" s="3">
        <v>629.97199999999998</v>
      </c>
      <c r="L19315" s="4">
        <v>0.34999999999999992</v>
      </c>
    </row>
    <row r="19316" spans="1:12" x14ac:dyDescent="0.35">
      <c r="A19316" s="1" t="s">
        <v>32532</v>
      </c>
      <c r="B19316" t="s">
        <v>32533</v>
      </c>
      <c r="C19316" t="s">
        <v>363</v>
      </c>
      <c r="D19316" t="s">
        <v>364</v>
      </c>
      <c r="E19316">
        <v>1</v>
      </c>
      <c r="F19316" s="2">
        <v>5.9</v>
      </c>
      <c r="G19316" s="3">
        <v>13</v>
      </c>
      <c r="H19316" s="3">
        <v>5.9000000000000004E-2</v>
      </c>
      <c r="I19316" s="3">
        <v>0.27729999999999999</v>
      </c>
      <c r="J19316" s="3">
        <v>6.2363000000000008</v>
      </c>
      <c r="K19316" s="3">
        <v>9.5943076923076926</v>
      </c>
      <c r="L19316" s="4">
        <v>0.34999999999999992</v>
      </c>
    </row>
    <row r="19317" spans="1:12" x14ac:dyDescent="0.35">
      <c r="A19317" s="1" t="s">
        <v>32534</v>
      </c>
      <c r="B19317" t="s">
        <v>32535</v>
      </c>
      <c r="C19317" t="s">
        <v>363</v>
      </c>
      <c r="D19317" t="s">
        <v>364</v>
      </c>
      <c r="E19317">
        <v>1</v>
      </c>
      <c r="F19317" s="2">
        <v>617.42999999999995</v>
      </c>
      <c r="G19317" s="3">
        <v>1274</v>
      </c>
      <c r="H19317" s="3">
        <v>6.1742999999999997</v>
      </c>
      <c r="I19317" s="3">
        <v>29.019209999999998</v>
      </c>
      <c r="J19317" s="3">
        <v>652.62351000000001</v>
      </c>
      <c r="K19317" s="3">
        <v>1004.0361692307692</v>
      </c>
      <c r="L19317" s="4">
        <v>0.35</v>
      </c>
    </row>
    <row r="19318" spans="1:12" x14ac:dyDescent="0.35">
      <c r="A19318" s="1" t="s">
        <v>32536</v>
      </c>
      <c r="B19318" t="s">
        <v>21295</v>
      </c>
      <c r="C19318" t="s">
        <v>363</v>
      </c>
      <c r="D19318" t="s">
        <v>364</v>
      </c>
      <c r="E19318">
        <v>1</v>
      </c>
      <c r="F19318" s="2">
        <v>276.44</v>
      </c>
      <c r="G19318" s="3">
        <v>570</v>
      </c>
      <c r="H19318" s="3">
        <v>2.7644000000000002</v>
      </c>
      <c r="I19318" s="3">
        <v>12.99268</v>
      </c>
      <c r="J19318" s="3">
        <v>292.19708000000003</v>
      </c>
      <c r="K19318" s="3">
        <v>449.53396923076923</v>
      </c>
      <c r="L19318" s="4">
        <v>0.34999999999999992</v>
      </c>
    </row>
    <row r="19319" spans="1:12" x14ac:dyDescent="0.35">
      <c r="A19319" s="1" t="s">
        <v>32537</v>
      </c>
      <c r="B19319" t="s">
        <v>32340</v>
      </c>
      <c r="C19319" t="s">
        <v>363</v>
      </c>
      <c r="D19319" t="s">
        <v>364</v>
      </c>
      <c r="E19319">
        <v>1</v>
      </c>
      <c r="F19319" s="2">
        <v>1.83</v>
      </c>
      <c r="G19319" s="3">
        <v>4</v>
      </c>
      <c r="H19319" s="3">
        <v>1.83E-2</v>
      </c>
      <c r="I19319" s="3">
        <v>8.6010000000000003E-2</v>
      </c>
      <c r="J19319" s="3">
        <v>1.93431</v>
      </c>
      <c r="K19319" s="3">
        <v>2.9758615384615381</v>
      </c>
      <c r="L19319" s="4">
        <v>0.34999999999999992</v>
      </c>
    </row>
    <row r="19320" spans="1:12" x14ac:dyDescent="0.35">
      <c r="A19320" s="1" t="s">
        <v>32538</v>
      </c>
      <c r="B19320" t="s">
        <v>32539</v>
      </c>
      <c r="C19320" t="s">
        <v>363</v>
      </c>
      <c r="D19320" t="s">
        <v>364</v>
      </c>
      <c r="E19320">
        <v>1</v>
      </c>
      <c r="F19320" s="2">
        <v>96.85</v>
      </c>
      <c r="G19320" s="3">
        <v>200</v>
      </c>
      <c r="H19320" s="3">
        <v>0.96849999999999992</v>
      </c>
      <c r="I19320" s="3">
        <v>4.5519499999999997</v>
      </c>
      <c r="J19320" s="3">
        <v>102.37045000000001</v>
      </c>
      <c r="K19320" s="3">
        <v>157.49299999999999</v>
      </c>
      <c r="L19320" s="4">
        <v>0.34999999999999992</v>
      </c>
    </row>
    <row r="19321" spans="1:12" x14ac:dyDescent="0.35">
      <c r="A19321" s="1" t="s">
        <v>32540</v>
      </c>
      <c r="B19321" t="s">
        <v>32523</v>
      </c>
      <c r="C19321" t="s">
        <v>363</v>
      </c>
      <c r="D19321" t="s">
        <v>364</v>
      </c>
      <c r="E19321">
        <v>1</v>
      </c>
      <c r="F19321" s="2">
        <v>329.19</v>
      </c>
      <c r="G19321" s="3">
        <v>679</v>
      </c>
      <c r="H19321" s="3">
        <v>3.2919</v>
      </c>
      <c r="I19321" s="3">
        <v>15.47193</v>
      </c>
      <c r="J19321" s="3">
        <v>347.95382999999998</v>
      </c>
      <c r="K19321" s="3">
        <v>535.31358461538457</v>
      </c>
      <c r="L19321" s="4">
        <v>0.35</v>
      </c>
    </row>
    <row r="19322" spans="1:12" x14ac:dyDescent="0.35">
      <c r="A19322" s="1" t="s">
        <v>32541</v>
      </c>
      <c r="B19322" t="s">
        <v>32542</v>
      </c>
      <c r="C19322" t="s">
        <v>363</v>
      </c>
      <c r="D19322" t="s">
        <v>364</v>
      </c>
      <c r="E19322">
        <v>1</v>
      </c>
      <c r="F19322" s="2">
        <v>184.16</v>
      </c>
      <c r="G19322" s="3">
        <v>380</v>
      </c>
      <c r="H19322" s="3">
        <v>1.8415999999999999</v>
      </c>
      <c r="I19322" s="3">
        <v>8.6555199999999992</v>
      </c>
      <c r="J19322" s="3">
        <v>194.65711999999999</v>
      </c>
      <c r="K19322" s="3">
        <v>299.47249230769228</v>
      </c>
      <c r="L19322" s="4">
        <v>0.35</v>
      </c>
    </row>
    <row r="19323" spans="1:12" x14ac:dyDescent="0.35">
      <c r="A19323" s="1" t="s">
        <v>32543</v>
      </c>
      <c r="B19323" t="s">
        <v>32544</v>
      </c>
      <c r="C19323" t="s">
        <v>363</v>
      </c>
      <c r="D19323" t="s">
        <v>364</v>
      </c>
      <c r="E19323">
        <v>1</v>
      </c>
      <c r="F19323" s="2">
        <v>3.7</v>
      </c>
      <c r="G19323" s="3">
        <v>8</v>
      </c>
      <c r="H19323" s="3">
        <v>3.7000000000000005E-2</v>
      </c>
      <c r="I19323" s="3">
        <v>0.1739</v>
      </c>
      <c r="J19323" s="3">
        <v>3.9109000000000003</v>
      </c>
      <c r="K19323" s="3">
        <v>6.0167692307692313</v>
      </c>
      <c r="L19323" s="4">
        <v>0.35000000000000003</v>
      </c>
    </row>
    <row r="19324" spans="1:12" x14ac:dyDescent="0.35">
      <c r="A19324" s="1" t="s">
        <v>32545</v>
      </c>
      <c r="B19324" t="s">
        <v>32546</v>
      </c>
      <c r="C19324" t="s">
        <v>363</v>
      </c>
      <c r="D19324" t="s">
        <v>364</v>
      </c>
      <c r="E19324">
        <v>1</v>
      </c>
      <c r="F19324" s="2">
        <v>2384.5700000000002</v>
      </c>
      <c r="G19324" s="3">
        <v>4917</v>
      </c>
      <c r="H19324" s="3">
        <v>23.845700000000001</v>
      </c>
      <c r="I19324" s="3">
        <v>112.07479000000001</v>
      </c>
      <c r="J19324" s="3">
        <v>2520.4904900000001</v>
      </c>
      <c r="K19324" s="3">
        <v>3877.6776769230769</v>
      </c>
      <c r="L19324" s="4">
        <v>0.35</v>
      </c>
    </row>
    <row r="19325" spans="1:12" x14ac:dyDescent="0.35">
      <c r="A19325" s="1" t="s">
        <v>32547</v>
      </c>
      <c r="B19325" t="s">
        <v>32548</v>
      </c>
      <c r="C19325" t="s">
        <v>363</v>
      </c>
      <c r="D19325" t="s">
        <v>364</v>
      </c>
      <c r="E19325">
        <v>1</v>
      </c>
      <c r="F19325" s="2">
        <v>24.57</v>
      </c>
      <c r="G19325" s="3">
        <v>51</v>
      </c>
      <c r="H19325" s="3">
        <v>0.2457</v>
      </c>
      <c r="I19325" s="3">
        <v>1.15479</v>
      </c>
      <c r="J19325" s="3">
        <v>25.970489999999998</v>
      </c>
      <c r="K19325" s="3">
        <v>39.954599999999999</v>
      </c>
      <c r="L19325" s="4">
        <v>0.35000000000000003</v>
      </c>
    </row>
    <row r="19326" spans="1:12" x14ac:dyDescent="0.35">
      <c r="A19326" s="1" t="s">
        <v>32549</v>
      </c>
      <c r="B19326" t="s">
        <v>32550</v>
      </c>
      <c r="C19326" t="s">
        <v>363</v>
      </c>
      <c r="D19326" t="s">
        <v>364</v>
      </c>
      <c r="E19326">
        <v>1</v>
      </c>
      <c r="F19326" s="2">
        <v>343.01</v>
      </c>
      <c r="G19326" s="3">
        <v>708</v>
      </c>
      <c r="H19326" s="3">
        <v>3.4300999999999999</v>
      </c>
      <c r="I19326" s="3">
        <v>16.121469999999999</v>
      </c>
      <c r="J19326" s="3">
        <v>362.56156999999996</v>
      </c>
      <c r="K19326" s="3">
        <v>557.78703076923068</v>
      </c>
      <c r="L19326" s="4">
        <v>0.35</v>
      </c>
    </row>
    <row r="19327" spans="1:12" x14ac:dyDescent="0.35">
      <c r="A19327" s="1" t="s">
        <v>32551</v>
      </c>
      <c r="B19327" t="s">
        <v>32552</v>
      </c>
      <c r="C19327" t="s">
        <v>363</v>
      </c>
      <c r="D19327" t="s">
        <v>364</v>
      </c>
      <c r="E19327">
        <v>1</v>
      </c>
      <c r="F19327" s="2">
        <v>36.99</v>
      </c>
      <c r="G19327" s="3">
        <v>77</v>
      </c>
      <c r="H19327" s="3">
        <v>0.36990000000000001</v>
      </c>
      <c r="I19327" s="3">
        <v>1.7385300000000001</v>
      </c>
      <c r="J19327" s="3">
        <v>39.09843</v>
      </c>
      <c r="K19327" s="3">
        <v>60.151430769230771</v>
      </c>
      <c r="L19327" s="4">
        <v>0.35000000000000003</v>
      </c>
    </row>
    <row r="19328" spans="1:12" x14ac:dyDescent="0.35">
      <c r="A19328" s="1" t="s">
        <v>32553</v>
      </c>
      <c r="B19328" t="s">
        <v>32554</v>
      </c>
      <c r="C19328" t="s">
        <v>363</v>
      </c>
      <c r="D19328" t="s">
        <v>364</v>
      </c>
      <c r="E19328">
        <v>1</v>
      </c>
      <c r="F19328" s="2">
        <v>4.57</v>
      </c>
      <c r="G19328" s="3">
        <v>10</v>
      </c>
      <c r="H19328" s="3">
        <v>4.5700000000000005E-2</v>
      </c>
      <c r="I19328" s="3">
        <v>0.21479000000000001</v>
      </c>
      <c r="J19328" s="3">
        <v>4.8304900000000002</v>
      </c>
      <c r="K19328" s="3">
        <v>7.4315230769230771</v>
      </c>
      <c r="L19328" s="4">
        <v>0.35</v>
      </c>
    </row>
    <row r="19329" spans="1:12" x14ac:dyDescent="0.35">
      <c r="A19329" s="1" t="s">
        <v>32555</v>
      </c>
      <c r="B19329" t="s">
        <v>32556</v>
      </c>
      <c r="C19329" t="s">
        <v>363</v>
      </c>
      <c r="D19329" t="s">
        <v>364</v>
      </c>
      <c r="E19329">
        <v>1</v>
      </c>
      <c r="F19329" s="2">
        <v>6.25</v>
      </c>
      <c r="G19329" s="3">
        <v>13</v>
      </c>
      <c r="H19329" s="3">
        <v>6.25E-2</v>
      </c>
      <c r="I19329" s="3">
        <v>0.29375000000000001</v>
      </c>
      <c r="J19329" s="3">
        <v>6.6062500000000002</v>
      </c>
      <c r="K19329" s="3">
        <v>10.163461538461538</v>
      </c>
      <c r="L19329" s="4">
        <v>0.35</v>
      </c>
    </row>
    <row r="19330" spans="1:12" x14ac:dyDescent="0.35">
      <c r="A19330" s="1" t="s">
        <v>32557</v>
      </c>
      <c r="B19330" t="s">
        <v>32558</v>
      </c>
      <c r="C19330" t="s">
        <v>363</v>
      </c>
      <c r="D19330" t="s">
        <v>364</v>
      </c>
      <c r="E19330">
        <v>1</v>
      </c>
      <c r="F19330" s="2">
        <v>514.52</v>
      </c>
      <c r="G19330" s="3">
        <v>1061</v>
      </c>
      <c r="H19330" s="3">
        <v>5.1452</v>
      </c>
      <c r="I19330" s="3">
        <v>24.18244</v>
      </c>
      <c r="J19330" s="3">
        <v>543.84764000000007</v>
      </c>
      <c r="K19330" s="3">
        <v>836.68867692307697</v>
      </c>
      <c r="L19330" s="4">
        <v>0.35</v>
      </c>
    </row>
    <row r="19331" spans="1:12" x14ac:dyDescent="0.35">
      <c r="A19331" s="1" t="s">
        <v>32559</v>
      </c>
      <c r="B19331" t="s">
        <v>32450</v>
      </c>
      <c r="C19331" t="s">
        <v>363</v>
      </c>
      <c r="D19331" t="s">
        <v>364</v>
      </c>
      <c r="E19331">
        <v>1</v>
      </c>
      <c r="F19331" s="2">
        <v>2.73</v>
      </c>
      <c r="G19331" s="3">
        <v>6</v>
      </c>
      <c r="H19331" s="3">
        <v>2.7300000000000001E-2</v>
      </c>
      <c r="I19331" s="3">
        <v>0.12831000000000001</v>
      </c>
      <c r="J19331" s="3">
        <v>2.8856099999999998</v>
      </c>
      <c r="K19331" s="3">
        <v>4.4393999999999991</v>
      </c>
      <c r="L19331" s="4">
        <v>0.34999999999999992</v>
      </c>
    </row>
    <row r="19332" spans="1:12" x14ac:dyDescent="0.35">
      <c r="A19332" s="1" t="s">
        <v>32560</v>
      </c>
      <c r="B19332" t="s">
        <v>32561</v>
      </c>
      <c r="C19332" t="s">
        <v>363</v>
      </c>
      <c r="D19332" t="s">
        <v>364</v>
      </c>
      <c r="E19332">
        <v>1</v>
      </c>
      <c r="F19332" s="2">
        <v>215.79</v>
      </c>
      <c r="G19332" s="3">
        <v>445</v>
      </c>
      <c r="H19332" s="3">
        <v>2.1579000000000002</v>
      </c>
      <c r="I19332" s="3">
        <v>10.14213</v>
      </c>
      <c r="J19332" s="3">
        <v>228.09003000000001</v>
      </c>
      <c r="K19332" s="3">
        <v>350.90773846153849</v>
      </c>
      <c r="L19332" s="4">
        <v>0.35000000000000003</v>
      </c>
    </row>
    <row r="19333" spans="1:12" x14ac:dyDescent="0.35">
      <c r="A19333" s="1" t="s">
        <v>32562</v>
      </c>
      <c r="B19333" t="s">
        <v>32563</v>
      </c>
      <c r="C19333" t="s">
        <v>363</v>
      </c>
      <c r="D19333" t="s">
        <v>364</v>
      </c>
      <c r="E19333">
        <v>1</v>
      </c>
      <c r="F19333" s="2">
        <v>137.35</v>
      </c>
      <c r="G19333" s="3">
        <v>284</v>
      </c>
      <c r="H19333" s="3">
        <v>1.3734999999999999</v>
      </c>
      <c r="I19333" s="3">
        <v>6.4554499999999999</v>
      </c>
      <c r="J19333" s="3">
        <v>145.17895000000001</v>
      </c>
      <c r="K19333" s="3">
        <v>223.35223076923077</v>
      </c>
      <c r="L19333" s="4">
        <v>0.34999999999999992</v>
      </c>
    </row>
    <row r="19334" spans="1:12" x14ac:dyDescent="0.35">
      <c r="A19334" s="1" t="s">
        <v>32564</v>
      </c>
      <c r="B19334" t="s">
        <v>32565</v>
      </c>
      <c r="C19334" t="s">
        <v>363</v>
      </c>
      <c r="D19334" t="s">
        <v>364</v>
      </c>
      <c r="E19334">
        <v>1</v>
      </c>
      <c r="F19334" s="2">
        <v>3052.25</v>
      </c>
      <c r="G19334" s="3">
        <v>6294</v>
      </c>
      <c r="H19334" s="3">
        <v>30.522500000000001</v>
      </c>
      <c r="I19334" s="3">
        <v>143.45574999999999</v>
      </c>
      <c r="J19334" s="3">
        <v>3226.2282500000001</v>
      </c>
      <c r="K19334" s="3">
        <v>4963.4280769230772</v>
      </c>
      <c r="L19334" s="4">
        <v>0.35000000000000003</v>
      </c>
    </row>
    <row r="19335" spans="1:12" x14ac:dyDescent="0.35">
      <c r="A19335" s="1" t="s">
        <v>32566</v>
      </c>
      <c r="B19335" t="s">
        <v>32567</v>
      </c>
      <c r="C19335" t="s">
        <v>363</v>
      </c>
      <c r="D19335" t="s">
        <v>364</v>
      </c>
      <c r="E19335">
        <v>1</v>
      </c>
      <c r="F19335" s="2">
        <v>187.52</v>
      </c>
      <c r="G19335" s="3">
        <v>387</v>
      </c>
      <c r="H19335" s="3">
        <v>1.8752000000000002</v>
      </c>
      <c r="I19335" s="3">
        <v>8.8134399999999999</v>
      </c>
      <c r="J19335" s="3">
        <v>198.20864</v>
      </c>
      <c r="K19335" s="3">
        <v>304.93636923076923</v>
      </c>
      <c r="L19335" s="4">
        <v>0.35</v>
      </c>
    </row>
    <row r="19336" spans="1:12" x14ac:dyDescent="0.35">
      <c r="A19336" s="1" t="s">
        <v>32568</v>
      </c>
      <c r="B19336" t="s">
        <v>32569</v>
      </c>
      <c r="C19336" t="s">
        <v>363</v>
      </c>
      <c r="D19336" t="s">
        <v>364</v>
      </c>
      <c r="E19336">
        <v>1</v>
      </c>
      <c r="F19336" s="2">
        <v>7.26</v>
      </c>
      <c r="G19336" s="3">
        <v>15</v>
      </c>
      <c r="H19336" s="3">
        <v>7.2599999999999998E-2</v>
      </c>
      <c r="I19336" s="3">
        <v>0.34121999999999997</v>
      </c>
      <c r="J19336" s="3">
        <v>7.6738199999999992</v>
      </c>
      <c r="K19336" s="3">
        <v>11.805876923076921</v>
      </c>
      <c r="L19336" s="4">
        <v>0.35</v>
      </c>
    </row>
    <row r="19337" spans="1:12" x14ac:dyDescent="0.35">
      <c r="A19337" s="1" t="s">
        <v>32570</v>
      </c>
      <c r="B19337" t="s">
        <v>32571</v>
      </c>
      <c r="C19337" t="s">
        <v>363</v>
      </c>
      <c r="D19337" t="s">
        <v>364</v>
      </c>
      <c r="E19337">
        <v>1</v>
      </c>
      <c r="F19337" s="2">
        <v>374.2</v>
      </c>
      <c r="G19337" s="3">
        <v>772</v>
      </c>
      <c r="H19337" s="3">
        <v>3.742</v>
      </c>
      <c r="I19337" s="3">
        <v>17.587399999999999</v>
      </c>
      <c r="J19337" s="3">
        <v>395.52940000000001</v>
      </c>
      <c r="K19337" s="3">
        <v>608.50676923076924</v>
      </c>
      <c r="L19337" s="4">
        <v>0.35</v>
      </c>
    </row>
    <row r="19338" spans="1:12" x14ac:dyDescent="0.35">
      <c r="A19338" s="1" t="s">
        <v>32572</v>
      </c>
      <c r="B19338" t="s">
        <v>21295</v>
      </c>
      <c r="C19338" t="s">
        <v>363</v>
      </c>
      <c r="D19338" t="s">
        <v>364</v>
      </c>
      <c r="E19338">
        <v>1</v>
      </c>
      <c r="F19338" s="2">
        <v>276.44</v>
      </c>
      <c r="G19338" s="3">
        <v>570</v>
      </c>
      <c r="H19338" s="3">
        <v>2.7644000000000002</v>
      </c>
      <c r="I19338" s="3">
        <v>12.99268</v>
      </c>
      <c r="J19338" s="3">
        <v>292.19708000000003</v>
      </c>
      <c r="K19338" s="3">
        <v>449.53396923076923</v>
      </c>
      <c r="L19338" s="4">
        <v>0.34999999999999992</v>
      </c>
    </row>
    <row r="19339" spans="1:12" x14ac:dyDescent="0.35">
      <c r="A19339" s="1" t="s">
        <v>32573</v>
      </c>
      <c r="B19339" t="s">
        <v>32574</v>
      </c>
      <c r="C19339" t="s">
        <v>363</v>
      </c>
      <c r="D19339" t="s">
        <v>364</v>
      </c>
      <c r="E19339">
        <v>1</v>
      </c>
      <c r="F19339" s="2">
        <v>5.24</v>
      </c>
      <c r="G19339" s="3">
        <v>11</v>
      </c>
      <c r="H19339" s="3">
        <v>5.2400000000000002E-2</v>
      </c>
      <c r="I19339" s="3">
        <v>0.24628</v>
      </c>
      <c r="J19339" s="3">
        <v>5.5386800000000003</v>
      </c>
      <c r="K19339" s="3">
        <v>8.5210461538461537</v>
      </c>
      <c r="L19339" s="4">
        <v>0.35</v>
      </c>
    </row>
    <row r="19340" spans="1:12" x14ac:dyDescent="0.35">
      <c r="A19340" s="1" t="s">
        <v>32575</v>
      </c>
      <c r="B19340" t="s">
        <v>32576</v>
      </c>
      <c r="C19340" t="s">
        <v>363</v>
      </c>
      <c r="D19340" t="s">
        <v>364</v>
      </c>
      <c r="E19340">
        <v>1</v>
      </c>
      <c r="F19340" s="2">
        <v>180.78</v>
      </c>
      <c r="G19340" s="3">
        <v>373</v>
      </c>
      <c r="H19340" s="3">
        <v>1.8078000000000001</v>
      </c>
      <c r="I19340" s="3">
        <v>8.4966600000000003</v>
      </c>
      <c r="J19340" s="3">
        <v>191.08445999999998</v>
      </c>
      <c r="K19340" s="3">
        <v>293.97609230769228</v>
      </c>
      <c r="L19340" s="4">
        <v>0.35000000000000003</v>
      </c>
    </row>
    <row r="19341" spans="1:12" x14ac:dyDescent="0.35">
      <c r="A19341" s="1" t="s">
        <v>32577</v>
      </c>
      <c r="B19341" t="s">
        <v>32450</v>
      </c>
      <c r="C19341" t="s">
        <v>363</v>
      </c>
      <c r="D19341" t="s">
        <v>364</v>
      </c>
      <c r="E19341">
        <v>1</v>
      </c>
      <c r="F19341" s="2">
        <v>2.73</v>
      </c>
      <c r="G19341" s="3">
        <v>6</v>
      </c>
      <c r="H19341" s="3">
        <v>2.7300000000000001E-2</v>
      </c>
      <c r="I19341" s="3">
        <v>0.12831000000000001</v>
      </c>
      <c r="J19341" s="3">
        <v>2.8856099999999998</v>
      </c>
      <c r="K19341" s="3">
        <v>4.4393999999999991</v>
      </c>
      <c r="L19341" s="4">
        <v>0.34999999999999992</v>
      </c>
    </row>
    <row r="19342" spans="1:12" x14ac:dyDescent="0.35">
      <c r="A19342" s="1" t="s">
        <v>32578</v>
      </c>
      <c r="B19342" t="s">
        <v>32523</v>
      </c>
      <c r="C19342" t="s">
        <v>363</v>
      </c>
      <c r="D19342" t="s">
        <v>364</v>
      </c>
      <c r="E19342">
        <v>1</v>
      </c>
      <c r="F19342" s="2">
        <v>329.19</v>
      </c>
      <c r="G19342" s="3">
        <v>679</v>
      </c>
      <c r="H19342" s="3">
        <v>3.2919</v>
      </c>
      <c r="I19342" s="3">
        <v>15.47193</v>
      </c>
      <c r="J19342" s="3">
        <v>347.95382999999998</v>
      </c>
      <c r="K19342" s="3">
        <v>535.31358461538457</v>
      </c>
      <c r="L19342" s="4">
        <v>0.35</v>
      </c>
    </row>
    <row r="19343" spans="1:12" x14ac:dyDescent="0.35">
      <c r="A19343" s="1" t="s">
        <v>32579</v>
      </c>
      <c r="B19343" t="s">
        <v>19890</v>
      </c>
      <c r="C19343" t="s">
        <v>363</v>
      </c>
      <c r="D19343" t="s">
        <v>364</v>
      </c>
      <c r="E19343">
        <v>1</v>
      </c>
      <c r="F19343" s="2">
        <v>345.55</v>
      </c>
      <c r="G19343" s="3">
        <v>713</v>
      </c>
      <c r="H19343" s="3">
        <v>3.4555000000000002</v>
      </c>
      <c r="I19343" s="3">
        <v>16.240850000000002</v>
      </c>
      <c r="J19343" s="3">
        <v>365.24635000000001</v>
      </c>
      <c r="K19343" s="3">
        <v>561.91746153846157</v>
      </c>
      <c r="L19343" s="4">
        <v>0.35000000000000003</v>
      </c>
    </row>
    <row r="19344" spans="1:12" x14ac:dyDescent="0.35">
      <c r="A19344" s="1" t="s">
        <v>32580</v>
      </c>
      <c r="B19344" t="s">
        <v>22315</v>
      </c>
      <c r="C19344" t="s">
        <v>363</v>
      </c>
      <c r="D19344" t="s">
        <v>364</v>
      </c>
      <c r="E19344">
        <v>1</v>
      </c>
      <c r="F19344" s="2">
        <v>299.47000000000003</v>
      </c>
      <c r="G19344" s="3">
        <v>618</v>
      </c>
      <c r="H19344" s="3">
        <v>2.9947000000000004</v>
      </c>
      <c r="I19344" s="3">
        <v>14.075090000000001</v>
      </c>
      <c r="J19344" s="3">
        <v>316.53979000000004</v>
      </c>
      <c r="K19344" s="3">
        <v>486.98429230769233</v>
      </c>
      <c r="L19344" s="4">
        <v>0.34999999999999992</v>
      </c>
    </row>
    <row r="19345" spans="1:12" x14ac:dyDescent="0.35">
      <c r="A19345" s="1" t="s">
        <v>32581</v>
      </c>
      <c r="B19345" t="s">
        <v>32582</v>
      </c>
      <c r="C19345" t="s">
        <v>363</v>
      </c>
      <c r="D19345" t="s">
        <v>364</v>
      </c>
      <c r="E19345">
        <v>1</v>
      </c>
      <c r="F19345" s="2">
        <v>2.44</v>
      </c>
      <c r="G19345" s="3">
        <v>6</v>
      </c>
      <c r="H19345" s="3">
        <v>2.4400000000000002E-2</v>
      </c>
      <c r="I19345" s="3">
        <v>0.11468</v>
      </c>
      <c r="J19345" s="3">
        <v>2.5790799999999998</v>
      </c>
      <c r="K19345" s="3">
        <v>3.9678153846153843</v>
      </c>
      <c r="L19345" s="4">
        <v>0.35</v>
      </c>
    </row>
    <row r="19346" spans="1:12" x14ac:dyDescent="0.35">
      <c r="A19346" s="1" t="s">
        <v>32583</v>
      </c>
      <c r="B19346" t="s">
        <v>32584</v>
      </c>
      <c r="C19346" t="s">
        <v>363</v>
      </c>
      <c r="D19346" t="s">
        <v>364</v>
      </c>
      <c r="E19346">
        <v>1</v>
      </c>
      <c r="F19346" s="2">
        <v>93.12</v>
      </c>
      <c r="G19346" s="3">
        <v>192</v>
      </c>
      <c r="H19346" s="3">
        <v>0.93120000000000003</v>
      </c>
      <c r="I19346" s="3">
        <v>4.3766400000000001</v>
      </c>
      <c r="J19346" s="3">
        <v>98.427840000000003</v>
      </c>
      <c r="K19346" s="3">
        <v>151.42744615384615</v>
      </c>
      <c r="L19346" s="4">
        <v>0.35</v>
      </c>
    </row>
    <row r="19347" spans="1:12" x14ac:dyDescent="0.35">
      <c r="A19347" s="1" t="s">
        <v>32585</v>
      </c>
      <c r="B19347" t="s">
        <v>32435</v>
      </c>
      <c r="C19347" t="s">
        <v>363</v>
      </c>
      <c r="D19347" t="s">
        <v>364</v>
      </c>
      <c r="E19347">
        <v>1</v>
      </c>
      <c r="F19347" s="2">
        <v>5.55</v>
      </c>
      <c r="G19347" s="3">
        <v>12</v>
      </c>
      <c r="H19347" s="3">
        <v>5.5500000000000001E-2</v>
      </c>
      <c r="I19347" s="3">
        <v>0.26084999999999997</v>
      </c>
      <c r="J19347" s="3">
        <v>5.8663499999999997</v>
      </c>
      <c r="K19347" s="3">
        <v>9.0251538461538452</v>
      </c>
      <c r="L19347" s="4">
        <v>0.35</v>
      </c>
    </row>
    <row r="19348" spans="1:12" x14ac:dyDescent="0.35">
      <c r="A19348" s="1" t="s">
        <v>32586</v>
      </c>
      <c r="B19348" t="s">
        <v>32587</v>
      </c>
      <c r="C19348" t="s">
        <v>363</v>
      </c>
      <c r="D19348" t="s">
        <v>364</v>
      </c>
      <c r="E19348">
        <v>1</v>
      </c>
      <c r="F19348" s="2">
        <v>2041.2</v>
      </c>
      <c r="G19348" s="3">
        <v>4209</v>
      </c>
      <c r="H19348" s="3">
        <v>20.412000000000003</v>
      </c>
      <c r="I19348" s="3">
        <v>95.936400000000006</v>
      </c>
      <c r="J19348" s="3">
        <v>2157.5484000000001</v>
      </c>
      <c r="K19348" s="3">
        <v>3319.305230769231</v>
      </c>
      <c r="L19348" s="4">
        <v>0.35000000000000003</v>
      </c>
    </row>
    <row r="19349" spans="1:12" x14ac:dyDescent="0.35">
      <c r="A19349" s="1" t="s">
        <v>32588</v>
      </c>
      <c r="B19349" t="s">
        <v>32589</v>
      </c>
      <c r="C19349" t="s">
        <v>363</v>
      </c>
      <c r="D19349" t="s">
        <v>364</v>
      </c>
      <c r="E19349">
        <v>1</v>
      </c>
      <c r="F19349" s="2">
        <v>62</v>
      </c>
      <c r="G19349" s="3">
        <v>128</v>
      </c>
      <c r="H19349" s="3">
        <v>0.62</v>
      </c>
      <c r="I19349" s="3">
        <v>2.9140000000000001</v>
      </c>
      <c r="J19349" s="3">
        <v>65.533999999999992</v>
      </c>
      <c r="K19349" s="3">
        <v>100.82153846153845</v>
      </c>
      <c r="L19349" s="4">
        <v>0.35000000000000003</v>
      </c>
    </row>
    <row r="19350" spans="1:12" x14ac:dyDescent="0.35">
      <c r="A19350" s="1" t="s">
        <v>32590</v>
      </c>
      <c r="B19350" t="s">
        <v>32591</v>
      </c>
      <c r="C19350" t="s">
        <v>363</v>
      </c>
      <c r="D19350" t="s">
        <v>364</v>
      </c>
      <c r="E19350">
        <v>1</v>
      </c>
      <c r="F19350" s="2">
        <v>2.89</v>
      </c>
      <c r="G19350" s="3">
        <v>6</v>
      </c>
      <c r="H19350" s="3">
        <v>2.8900000000000002E-2</v>
      </c>
      <c r="I19350" s="3">
        <v>0.13583000000000001</v>
      </c>
      <c r="J19350" s="3">
        <v>3.0547300000000002</v>
      </c>
      <c r="K19350" s="3">
        <v>4.6995846153846159</v>
      </c>
      <c r="L19350" s="4">
        <v>0.35000000000000003</v>
      </c>
    </row>
    <row r="19351" spans="1:12" x14ac:dyDescent="0.35">
      <c r="A19351" s="1" t="s">
        <v>32592</v>
      </c>
      <c r="B19351" t="s">
        <v>26129</v>
      </c>
      <c r="C19351" t="s">
        <v>363</v>
      </c>
      <c r="D19351" t="s">
        <v>364</v>
      </c>
      <c r="E19351">
        <v>1</v>
      </c>
      <c r="F19351" s="2">
        <v>195.81</v>
      </c>
      <c r="G19351" s="3">
        <v>404</v>
      </c>
      <c r="H19351" s="3">
        <v>1.9581000000000002</v>
      </c>
      <c r="I19351" s="3">
        <v>9.2030700000000003</v>
      </c>
      <c r="J19351" s="3">
        <v>206.97117</v>
      </c>
      <c r="K19351" s="3">
        <v>318.4171846153846</v>
      </c>
      <c r="L19351" s="4">
        <v>0.35</v>
      </c>
    </row>
    <row r="19352" spans="1:12" x14ac:dyDescent="0.35">
      <c r="A19352" s="1" t="s">
        <v>32593</v>
      </c>
      <c r="B19352" t="s">
        <v>32594</v>
      </c>
      <c r="C19352" t="s">
        <v>363</v>
      </c>
      <c r="D19352" t="s">
        <v>364</v>
      </c>
      <c r="E19352">
        <v>1</v>
      </c>
      <c r="F19352" s="2">
        <v>154.97</v>
      </c>
      <c r="G19352" s="3">
        <v>320</v>
      </c>
      <c r="H19352" s="3">
        <v>1.5497000000000001</v>
      </c>
      <c r="I19352" s="3">
        <v>7.2835900000000002</v>
      </c>
      <c r="J19352" s="3">
        <v>163.80329</v>
      </c>
      <c r="K19352" s="3">
        <v>252.00506153846155</v>
      </c>
      <c r="L19352" s="4">
        <v>0.35000000000000003</v>
      </c>
    </row>
    <row r="19353" spans="1:12" x14ac:dyDescent="0.35">
      <c r="A19353" s="1" t="s">
        <v>32595</v>
      </c>
      <c r="B19353" t="s">
        <v>32596</v>
      </c>
      <c r="C19353" t="s">
        <v>363</v>
      </c>
      <c r="D19353" t="s">
        <v>364</v>
      </c>
      <c r="E19353">
        <v>1</v>
      </c>
      <c r="F19353" s="2">
        <v>93.12</v>
      </c>
      <c r="G19353" s="3">
        <v>192</v>
      </c>
      <c r="H19353" s="3">
        <v>0.93120000000000003</v>
      </c>
      <c r="I19353" s="3">
        <v>4.3766400000000001</v>
      </c>
      <c r="J19353" s="3">
        <v>98.427840000000003</v>
      </c>
      <c r="K19353" s="3">
        <v>151.42744615384615</v>
      </c>
      <c r="L19353" s="4">
        <v>0.35</v>
      </c>
    </row>
    <row r="19354" spans="1:12" x14ac:dyDescent="0.35">
      <c r="A19354" s="1">
        <v>86131</v>
      </c>
      <c r="B19354" t="s">
        <v>32597</v>
      </c>
      <c r="C19354" t="s">
        <v>363</v>
      </c>
      <c r="D19354" t="s">
        <v>364</v>
      </c>
      <c r="E19354">
        <v>1</v>
      </c>
      <c r="F19354" s="2">
        <v>38.479999999999997</v>
      </c>
      <c r="G19354" s="3">
        <v>80</v>
      </c>
      <c r="H19354" s="3">
        <v>0.38479999999999998</v>
      </c>
      <c r="I19354" s="3">
        <v>1.8085599999999999</v>
      </c>
      <c r="J19354" s="3">
        <v>40.673359999999995</v>
      </c>
      <c r="K19354" s="3">
        <v>62.57439999999999</v>
      </c>
      <c r="L19354" s="4">
        <v>0.35</v>
      </c>
    </row>
    <row r="19355" spans="1:12" x14ac:dyDescent="0.35">
      <c r="A19355" s="1" t="s">
        <v>32598</v>
      </c>
      <c r="B19355" t="s">
        <v>32599</v>
      </c>
      <c r="C19355" t="s">
        <v>363</v>
      </c>
      <c r="D19355" t="s">
        <v>364</v>
      </c>
      <c r="E19355">
        <v>1</v>
      </c>
      <c r="F19355" s="2">
        <v>180.78</v>
      </c>
      <c r="G19355" s="3">
        <v>373</v>
      </c>
      <c r="H19355" s="3">
        <v>1.8078000000000001</v>
      </c>
      <c r="I19355" s="3">
        <v>8.4966600000000003</v>
      </c>
      <c r="J19355" s="3">
        <v>191.08445999999998</v>
      </c>
      <c r="K19355" s="3">
        <v>293.97609230769228</v>
      </c>
      <c r="L19355" s="4">
        <v>0.35000000000000003</v>
      </c>
    </row>
    <row r="19356" spans="1:12" x14ac:dyDescent="0.35">
      <c r="A19356" s="1" t="s">
        <v>32600</v>
      </c>
      <c r="B19356" t="s">
        <v>26129</v>
      </c>
      <c r="C19356" t="s">
        <v>363</v>
      </c>
      <c r="D19356" t="s">
        <v>364</v>
      </c>
      <c r="E19356">
        <v>1</v>
      </c>
      <c r="F19356" s="2">
        <v>322.51</v>
      </c>
      <c r="G19356" s="3">
        <v>665</v>
      </c>
      <c r="H19356" s="3">
        <v>3.2250999999999999</v>
      </c>
      <c r="I19356" s="3">
        <v>15.157969999999999</v>
      </c>
      <c r="J19356" s="3">
        <v>340.89306999999997</v>
      </c>
      <c r="K19356" s="3">
        <v>524.45087692307686</v>
      </c>
      <c r="L19356" s="4">
        <v>0.35</v>
      </c>
    </row>
    <row r="19357" spans="1:12" x14ac:dyDescent="0.35">
      <c r="A19357" s="1" t="s">
        <v>32601</v>
      </c>
      <c r="B19357" t="s">
        <v>32602</v>
      </c>
      <c r="C19357" t="s">
        <v>363</v>
      </c>
      <c r="D19357" t="s">
        <v>364</v>
      </c>
      <c r="E19357">
        <v>1</v>
      </c>
      <c r="F19357" s="2">
        <v>2.74</v>
      </c>
      <c r="G19357" s="3">
        <v>6</v>
      </c>
      <c r="H19357" s="3">
        <v>2.7400000000000004E-2</v>
      </c>
      <c r="I19357" s="3">
        <v>0.12878000000000001</v>
      </c>
      <c r="J19357" s="3">
        <v>2.8961800000000002</v>
      </c>
      <c r="K19357" s="3">
        <v>4.4556615384615386</v>
      </c>
      <c r="L19357" s="4">
        <v>0.35</v>
      </c>
    </row>
    <row r="19358" spans="1:12" x14ac:dyDescent="0.35">
      <c r="A19358" s="1" t="s">
        <v>32603</v>
      </c>
      <c r="B19358" t="s">
        <v>30635</v>
      </c>
      <c r="C19358" t="s">
        <v>34</v>
      </c>
      <c r="D19358" t="s">
        <v>35</v>
      </c>
      <c r="E19358">
        <v>1</v>
      </c>
      <c r="F19358" s="2">
        <v>8.35</v>
      </c>
      <c r="G19358" s="3">
        <v>17</v>
      </c>
      <c r="H19358" s="3">
        <v>8.3500000000000005E-2</v>
      </c>
      <c r="I19358" s="3">
        <v>0.39244999999999997</v>
      </c>
      <c r="J19358" s="3">
        <v>8.8259500000000006</v>
      </c>
      <c r="K19358" s="3">
        <v>13.578384615384616</v>
      </c>
      <c r="L19358" s="4">
        <v>0.35</v>
      </c>
    </row>
    <row r="19359" spans="1:12" x14ac:dyDescent="0.35">
      <c r="A19359" s="1" t="s">
        <v>32604</v>
      </c>
      <c r="B19359" t="s">
        <v>32605</v>
      </c>
      <c r="C19359" t="s">
        <v>17</v>
      </c>
      <c r="D19359" t="s">
        <v>18</v>
      </c>
      <c r="E19359">
        <v>1</v>
      </c>
      <c r="F19359" s="2">
        <v>93</v>
      </c>
      <c r="G19359" s="3">
        <v>128</v>
      </c>
      <c r="H19359" s="3">
        <v>0.93</v>
      </c>
      <c r="I19359" s="3">
        <v>4.3710000000000004</v>
      </c>
      <c r="J19359" s="3">
        <v>98.301000000000002</v>
      </c>
      <c r="K19359" s="3">
        <v>151.2323076923077</v>
      </c>
      <c r="L19359" s="4">
        <v>0.35000000000000003</v>
      </c>
    </row>
    <row r="19360" spans="1:12" x14ac:dyDescent="0.35">
      <c r="A19360" s="1" t="s">
        <v>32606</v>
      </c>
      <c r="B19360" t="s">
        <v>32607</v>
      </c>
      <c r="C19360" t="s">
        <v>34</v>
      </c>
      <c r="D19360" t="s">
        <v>35</v>
      </c>
      <c r="E19360">
        <v>1</v>
      </c>
      <c r="F19360" s="2">
        <v>1959.53</v>
      </c>
      <c r="G19360" s="3">
        <v>4041</v>
      </c>
      <c r="H19360" s="3">
        <v>19.595300000000002</v>
      </c>
      <c r="I19360" s="3">
        <v>92.097909999999999</v>
      </c>
      <c r="J19360" s="3">
        <v>2071.2232100000001</v>
      </c>
      <c r="K19360" s="3">
        <v>3186.4972461538464</v>
      </c>
      <c r="L19360" s="4">
        <v>0.35000000000000003</v>
      </c>
    </row>
    <row r="19361" spans="1:12" x14ac:dyDescent="0.35">
      <c r="A19361" s="1" t="s">
        <v>32608</v>
      </c>
      <c r="B19361" t="s">
        <v>32609</v>
      </c>
      <c r="C19361" t="s">
        <v>17</v>
      </c>
      <c r="D19361" t="s">
        <v>18</v>
      </c>
      <c r="E19361">
        <v>1</v>
      </c>
      <c r="F19361" s="2">
        <v>43.5</v>
      </c>
      <c r="G19361" s="3">
        <v>90</v>
      </c>
      <c r="H19361" s="3">
        <v>0.435</v>
      </c>
      <c r="I19361" s="3">
        <v>2.0445000000000002</v>
      </c>
      <c r="J19361" s="3">
        <v>45.979500000000002</v>
      </c>
      <c r="K19361" s="3">
        <v>70.737692307692313</v>
      </c>
      <c r="L19361" s="4">
        <v>0.35000000000000003</v>
      </c>
    </row>
    <row r="19362" spans="1:12" x14ac:dyDescent="0.35">
      <c r="A19362" s="1" t="s">
        <v>32610</v>
      </c>
      <c r="B19362" t="s">
        <v>32611</v>
      </c>
      <c r="C19362" t="s">
        <v>34</v>
      </c>
      <c r="D19362" t="s">
        <v>35</v>
      </c>
      <c r="E19362">
        <v>1</v>
      </c>
      <c r="F19362" s="2">
        <v>183.18</v>
      </c>
      <c r="G19362" s="3">
        <v>378</v>
      </c>
      <c r="H19362" s="3">
        <v>1.8318000000000001</v>
      </c>
      <c r="I19362" s="3">
        <v>8.6094600000000003</v>
      </c>
      <c r="J19362" s="3">
        <v>193.62126000000001</v>
      </c>
      <c r="K19362" s="3">
        <v>297.87886153846154</v>
      </c>
      <c r="L19362" s="4">
        <v>0.35</v>
      </c>
    </row>
    <row r="19363" spans="1:12" x14ac:dyDescent="0.35">
      <c r="A19363" s="1" t="s">
        <v>32612</v>
      </c>
      <c r="B19363" t="s">
        <v>32613</v>
      </c>
      <c r="C19363" t="s">
        <v>34</v>
      </c>
      <c r="D19363" t="s">
        <v>35</v>
      </c>
      <c r="E19363">
        <v>1</v>
      </c>
      <c r="F19363" s="2">
        <v>142.05000000000001</v>
      </c>
      <c r="G19363" s="3">
        <v>293</v>
      </c>
      <c r="H19363" s="3">
        <v>1.4205000000000001</v>
      </c>
      <c r="I19363" s="3">
        <v>6.6763500000000002</v>
      </c>
      <c r="J19363" s="3">
        <v>150.14685000000003</v>
      </c>
      <c r="K19363" s="3">
        <v>230.99515384615387</v>
      </c>
      <c r="L19363" s="4">
        <v>0.34999999999999992</v>
      </c>
    </row>
    <row r="19364" spans="1:12" x14ac:dyDescent="0.35">
      <c r="A19364" s="1" t="s">
        <v>32614</v>
      </c>
      <c r="B19364" t="s">
        <v>32615</v>
      </c>
      <c r="C19364" t="s">
        <v>34</v>
      </c>
      <c r="D19364" t="s">
        <v>35</v>
      </c>
      <c r="E19364">
        <v>1</v>
      </c>
      <c r="F19364" s="2">
        <v>28.36</v>
      </c>
      <c r="G19364" s="3">
        <v>59</v>
      </c>
      <c r="H19364" s="3">
        <v>0.28360000000000002</v>
      </c>
      <c r="I19364" s="3">
        <v>1.3329199999999999</v>
      </c>
      <c r="J19364" s="3">
        <v>29.976520000000001</v>
      </c>
      <c r="K19364" s="3">
        <v>46.117723076923077</v>
      </c>
      <c r="L19364" s="4">
        <v>0.35</v>
      </c>
    </row>
    <row r="19365" spans="1:12" x14ac:dyDescent="0.35">
      <c r="A19365" s="1" t="s">
        <v>32616</v>
      </c>
      <c r="B19365" t="s">
        <v>32617</v>
      </c>
      <c r="C19365" t="s">
        <v>34</v>
      </c>
      <c r="D19365" t="s">
        <v>35</v>
      </c>
      <c r="E19365">
        <v>1</v>
      </c>
      <c r="F19365" s="2">
        <v>52.61</v>
      </c>
      <c r="G19365" s="3">
        <v>109</v>
      </c>
      <c r="H19365" s="3">
        <v>0.52610000000000001</v>
      </c>
      <c r="I19365" s="3">
        <v>2.4726699999999999</v>
      </c>
      <c r="J19365" s="3">
        <v>55.60877</v>
      </c>
      <c r="K19365" s="3">
        <v>85.551953846153836</v>
      </c>
      <c r="L19365" s="4">
        <v>0.34999999999999992</v>
      </c>
    </row>
    <row r="19366" spans="1:12" x14ac:dyDescent="0.35">
      <c r="A19366" s="1" t="s">
        <v>32618</v>
      </c>
      <c r="B19366" t="s">
        <v>32619</v>
      </c>
      <c r="C19366" t="s">
        <v>34</v>
      </c>
      <c r="D19366" t="s">
        <v>35</v>
      </c>
      <c r="E19366">
        <v>1</v>
      </c>
      <c r="F19366" s="2">
        <v>52.61</v>
      </c>
      <c r="G19366" s="3">
        <v>109</v>
      </c>
      <c r="H19366" s="3">
        <v>0.52610000000000001</v>
      </c>
      <c r="I19366" s="3">
        <v>2.4726699999999999</v>
      </c>
      <c r="J19366" s="3">
        <v>55.60877</v>
      </c>
      <c r="K19366" s="3">
        <v>85.551953846153836</v>
      </c>
      <c r="L19366" s="4">
        <v>0.34999999999999992</v>
      </c>
    </row>
    <row r="19367" spans="1:12" x14ac:dyDescent="0.35">
      <c r="A19367" s="1" t="s">
        <v>32620</v>
      </c>
      <c r="B19367" t="s">
        <v>32621</v>
      </c>
      <c r="C19367" t="s">
        <v>34</v>
      </c>
      <c r="D19367" t="s">
        <v>35</v>
      </c>
      <c r="E19367">
        <v>1</v>
      </c>
      <c r="F19367" s="2">
        <v>59.4</v>
      </c>
      <c r="G19367" s="3">
        <v>123</v>
      </c>
      <c r="H19367" s="3">
        <v>0.59399999999999997</v>
      </c>
      <c r="I19367" s="3">
        <v>2.7917999999999998</v>
      </c>
      <c r="J19367" s="3">
        <v>62.785800000000002</v>
      </c>
      <c r="K19367" s="3">
        <v>96.593538461538458</v>
      </c>
      <c r="L19367" s="4">
        <v>0.35</v>
      </c>
    </row>
    <row r="19368" spans="1:12" x14ac:dyDescent="0.35">
      <c r="A19368" s="1" t="s">
        <v>32622</v>
      </c>
      <c r="B19368" t="s">
        <v>32623</v>
      </c>
      <c r="C19368" t="s">
        <v>17</v>
      </c>
      <c r="D19368" t="s">
        <v>18</v>
      </c>
      <c r="E19368">
        <v>1</v>
      </c>
      <c r="F19368" s="2">
        <v>138</v>
      </c>
      <c r="G19368" s="3">
        <v>285</v>
      </c>
      <c r="H19368" s="3">
        <v>1.3800000000000001</v>
      </c>
      <c r="I19368" s="3">
        <v>6.4859999999999998</v>
      </c>
      <c r="J19368" s="3">
        <v>145.86599999999999</v>
      </c>
      <c r="K19368" s="3">
        <v>224.40923076923073</v>
      </c>
      <c r="L19368" s="4">
        <v>0.35</v>
      </c>
    </row>
    <row r="19369" spans="1:12" x14ac:dyDescent="0.35">
      <c r="A19369" s="1" t="s">
        <v>32624</v>
      </c>
      <c r="B19369" t="s">
        <v>32625</v>
      </c>
      <c r="C19369" t="s">
        <v>17</v>
      </c>
      <c r="D19369" t="s">
        <v>18</v>
      </c>
      <c r="E19369">
        <v>1</v>
      </c>
      <c r="F19369" s="2">
        <v>57</v>
      </c>
      <c r="G19369" s="3">
        <v>118</v>
      </c>
      <c r="H19369" s="3">
        <v>0.57000000000000006</v>
      </c>
      <c r="I19369" s="3">
        <v>2.6789999999999998</v>
      </c>
      <c r="J19369" s="3">
        <v>60.249000000000002</v>
      </c>
      <c r="K19369" s="3">
        <v>92.690769230769234</v>
      </c>
      <c r="L19369" s="4">
        <v>0.35</v>
      </c>
    </row>
    <row r="19370" spans="1:12" x14ac:dyDescent="0.35">
      <c r="A19370" s="1" t="s">
        <v>32626</v>
      </c>
      <c r="B19370" t="s">
        <v>32627</v>
      </c>
      <c r="C19370" t="s">
        <v>17</v>
      </c>
      <c r="D19370" t="s">
        <v>18</v>
      </c>
      <c r="E19370">
        <v>1</v>
      </c>
      <c r="F19370" s="2">
        <v>1254</v>
      </c>
      <c r="G19370" s="3">
        <v>2586</v>
      </c>
      <c r="H19370" s="3">
        <v>12.540000000000001</v>
      </c>
      <c r="I19370" s="3">
        <v>58.938000000000002</v>
      </c>
      <c r="J19370" s="3">
        <v>1325.4780000000001</v>
      </c>
      <c r="K19370" s="3">
        <v>2039.1969230769232</v>
      </c>
      <c r="L19370" s="4">
        <v>0.35000000000000003</v>
      </c>
    </row>
    <row r="19371" spans="1:12" x14ac:dyDescent="0.35">
      <c r="A19371" s="1" t="s">
        <v>32628</v>
      </c>
      <c r="B19371" t="s">
        <v>32629</v>
      </c>
      <c r="C19371" t="s">
        <v>17</v>
      </c>
      <c r="D19371" t="s">
        <v>18</v>
      </c>
      <c r="E19371">
        <v>1</v>
      </c>
      <c r="F19371" s="2">
        <v>70.5</v>
      </c>
      <c r="G19371" s="3">
        <v>146</v>
      </c>
      <c r="H19371" s="3">
        <v>0.70499999999999996</v>
      </c>
      <c r="I19371" s="3">
        <v>3.3134999999999999</v>
      </c>
      <c r="J19371" s="3">
        <v>74.518500000000003</v>
      </c>
      <c r="K19371" s="3">
        <v>114.64384615384616</v>
      </c>
      <c r="L19371" s="4">
        <v>0.35</v>
      </c>
    </row>
    <row r="19372" spans="1:12" x14ac:dyDescent="0.35">
      <c r="A19372" s="1" t="s">
        <v>32630</v>
      </c>
      <c r="B19372" t="s">
        <v>32631</v>
      </c>
      <c r="C19372" t="s">
        <v>17</v>
      </c>
      <c r="D19372" t="s">
        <v>18</v>
      </c>
      <c r="E19372">
        <v>1</v>
      </c>
      <c r="F19372" s="2">
        <v>1414.5</v>
      </c>
      <c r="G19372" s="3">
        <v>2917</v>
      </c>
      <c r="H19372" s="3">
        <v>14.145</v>
      </c>
      <c r="I19372" s="3">
        <v>66.481499999999997</v>
      </c>
      <c r="J19372" s="3">
        <v>1495.1265000000001</v>
      </c>
      <c r="K19372" s="3">
        <v>2300.1946153846156</v>
      </c>
      <c r="L19372" s="4">
        <v>0.35000000000000003</v>
      </c>
    </row>
    <row r="19373" spans="1:12" x14ac:dyDescent="0.35">
      <c r="A19373" s="1" t="s">
        <v>32632</v>
      </c>
      <c r="B19373" t="s">
        <v>32633</v>
      </c>
      <c r="C19373" t="s">
        <v>17</v>
      </c>
      <c r="D19373" t="s">
        <v>18</v>
      </c>
      <c r="E19373">
        <v>1</v>
      </c>
      <c r="F19373" s="2">
        <v>181.5</v>
      </c>
      <c r="G19373" s="3">
        <v>375</v>
      </c>
      <c r="H19373" s="3">
        <v>1.8149999999999999</v>
      </c>
      <c r="I19373" s="3">
        <v>8.5305</v>
      </c>
      <c r="J19373" s="3">
        <v>191.84549999999999</v>
      </c>
      <c r="K19373" s="3">
        <v>295.14692307692303</v>
      </c>
      <c r="L19373" s="4">
        <v>0.34999999999999992</v>
      </c>
    </row>
    <row r="19374" spans="1:12" x14ac:dyDescent="0.35">
      <c r="A19374" s="1" t="s">
        <v>32634</v>
      </c>
      <c r="B19374" t="s">
        <v>32635</v>
      </c>
      <c r="C19374" t="s">
        <v>17</v>
      </c>
      <c r="D19374" t="s">
        <v>18</v>
      </c>
      <c r="E19374">
        <v>1</v>
      </c>
      <c r="F19374" s="2">
        <v>70.5</v>
      </c>
      <c r="G19374" s="3">
        <v>146</v>
      </c>
      <c r="H19374" s="3">
        <v>0.70499999999999996</v>
      </c>
      <c r="I19374" s="3">
        <v>3.3134999999999999</v>
      </c>
      <c r="J19374" s="3">
        <v>74.518500000000003</v>
      </c>
      <c r="K19374" s="3">
        <v>114.64384615384616</v>
      </c>
      <c r="L19374" s="4">
        <v>0.35</v>
      </c>
    </row>
    <row r="19375" spans="1:12" x14ac:dyDescent="0.35">
      <c r="A19375" s="1" t="s">
        <v>32636</v>
      </c>
      <c r="B19375" t="s">
        <v>32637</v>
      </c>
      <c r="C19375" t="s">
        <v>17</v>
      </c>
      <c r="D19375" t="s">
        <v>18</v>
      </c>
      <c r="E19375">
        <v>1</v>
      </c>
      <c r="F19375" s="2">
        <v>63</v>
      </c>
      <c r="G19375" s="3">
        <v>130</v>
      </c>
      <c r="H19375" s="3">
        <v>0.63</v>
      </c>
      <c r="I19375" s="3">
        <v>2.9609999999999999</v>
      </c>
      <c r="J19375" s="3">
        <v>66.591000000000008</v>
      </c>
      <c r="K19375" s="3">
        <v>102.44769230769232</v>
      </c>
      <c r="L19375" s="4">
        <v>0.35000000000000003</v>
      </c>
    </row>
    <row r="19376" spans="1:12" x14ac:dyDescent="0.35">
      <c r="A19376" s="1" t="s">
        <v>32638</v>
      </c>
      <c r="B19376" t="s">
        <v>32639</v>
      </c>
      <c r="C19376" t="s">
        <v>17</v>
      </c>
      <c r="D19376" t="s">
        <v>18</v>
      </c>
      <c r="E19376">
        <v>1</v>
      </c>
      <c r="F19376" s="2">
        <v>24</v>
      </c>
      <c r="G19376" s="3">
        <v>50</v>
      </c>
      <c r="H19376" s="3">
        <v>0.24</v>
      </c>
      <c r="I19376" s="3">
        <v>1.1280000000000001</v>
      </c>
      <c r="J19376" s="3">
        <v>25.367999999999999</v>
      </c>
      <c r="K19376" s="3">
        <v>39.027692307692305</v>
      </c>
      <c r="L19376" s="4">
        <v>0.35</v>
      </c>
    </row>
    <row r="19377" spans="1:12" x14ac:dyDescent="0.35">
      <c r="A19377" s="1" t="s">
        <v>32640</v>
      </c>
      <c r="B19377" t="s">
        <v>32641</v>
      </c>
      <c r="C19377" t="s">
        <v>17</v>
      </c>
      <c r="D19377" t="s">
        <v>18</v>
      </c>
      <c r="E19377">
        <v>1</v>
      </c>
      <c r="F19377" s="2">
        <v>183</v>
      </c>
      <c r="G19377" s="3">
        <v>378</v>
      </c>
      <c r="H19377" s="3">
        <v>1.83</v>
      </c>
      <c r="I19377" s="3">
        <v>8.6010000000000009</v>
      </c>
      <c r="J19377" s="3">
        <v>193.43100000000001</v>
      </c>
      <c r="K19377" s="3">
        <v>297.58615384615388</v>
      </c>
      <c r="L19377" s="4">
        <v>0.35000000000000003</v>
      </c>
    </row>
    <row r="19378" spans="1:12" x14ac:dyDescent="0.35">
      <c r="A19378" s="1" t="s">
        <v>32642</v>
      </c>
      <c r="B19378" t="s">
        <v>32643</v>
      </c>
      <c r="C19378" t="s">
        <v>17</v>
      </c>
      <c r="D19378" t="s">
        <v>18</v>
      </c>
      <c r="E19378">
        <v>1</v>
      </c>
      <c r="F19378" s="2">
        <v>1254</v>
      </c>
      <c r="G19378" s="3">
        <v>2586</v>
      </c>
      <c r="H19378" s="3">
        <v>12.540000000000001</v>
      </c>
      <c r="I19378" s="3">
        <v>58.938000000000002</v>
      </c>
      <c r="J19378" s="3">
        <v>1325.4780000000001</v>
      </c>
      <c r="K19378" s="3">
        <v>2039.1969230769232</v>
      </c>
      <c r="L19378" s="4">
        <v>0.35000000000000003</v>
      </c>
    </row>
    <row r="19379" spans="1:12" x14ac:dyDescent="0.35">
      <c r="A19379" s="1" t="s">
        <v>32644</v>
      </c>
      <c r="B19379" t="s">
        <v>32645</v>
      </c>
      <c r="C19379" t="s">
        <v>17</v>
      </c>
      <c r="D19379" t="s">
        <v>18</v>
      </c>
      <c r="E19379">
        <v>1</v>
      </c>
      <c r="F19379" s="2">
        <v>1093.5</v>
      </c>
      <c r="G19379" s="3">
        <v>2255</v>
      </c>
      <c r="H19379" s="3">
        <v>10.935</v>
      </c>
      <c r="I19379" s="3">
        <v>51.394500000000001</v>
      </c>
      <c r="J19379" s="3">
        <v>1155.8295000000001</v>
      </c>
      <c r="K19379" s="3">
        <v>1778.1992307692308</v>
      </c>
      <c r="L19379" s="4">
        <v>0.35</v>
      </c>
    </row>
    <row r="19380" spans="1:12" x14ac:dyDescent="0.35">
      <c r="A19380" s="1" t="s">
        <v>32646</v>
      </c>
      <c r="B19380" t="s">
        <v>32647</v>
      </c>
      <c r="C19380" t="s">
        <v>17</v>
      </c>
      <c r="D19380" t="s">
        <v>18</v>
      </c>
      <c r="E19380">
        <v>1</v>
      </c>
      <c r="F19380" s="2">
        <v>681</v>
      </c>
      <c r="G19380" s="3">
        <v>1405</v>
      </c>
      <c r="H19380" s="3">
        <v>6.8100000000000005</v>
      </c>
      <c r="I19380" s="3">
        <v>32.006999999999998</v>
      </c>
      <c r="J19380" s="3">
        <v>719.81699999999989</v>
      </c>
      <c r="K19380" s="3">
        <v>1107.4107692307691</v>
      </c>
      <c r="L19380" s="4">
        <v>0.35000000000000003</v>
      </c>
    </row>
    <row r="19381" spans="1:12" x14ac:dyDescent="0.35">
      <c r="A19381" s="1" t="s">
        <v>32648</v>
      </c>
      <c r="B19381" t="s">
        <v>32649</v>
      </c>
      <c r="C19381" t="s">
        <v>17</v>
      </c>
      <c r="D19381" t="s">
        <v>18</v>
      </c>
      <c r="E19381">
        <v>1</v>
      </c>
      <c r="F19381" s="2">
        <v>142.5</v>
      </c>
      <c r="G19381" s="3">
        <v>294</v>
      </c>
      <c r="H19381" s="3">
        <v>1.425</v>
      </c>
      <c r="I19381" s="3">
        <v>6.6974999999999998</v>
      </c>
      <c r="J19381" s="3">
        <v>150.6225</v>
      </c>
      <c r="K19381" s="3">
        <v>231.72692307692307</v>
      </c>
      <c r="L19381" s="4">
        <v>0.35</v>
      </c>
    </row>
    <row r="19382" spans="1:12" x14ac:dyDescent="0.35">
      <c r="A19382" s="1" t="s">
        <v>32650</v>
      </c>
      <c r="B19382" t="s">
        <v>32651</v>
      </c>
      <c r="C19382" t="s">
        <v>17</v>
      </c>
      <c r="D19382" t="s">
        <v>18</v>
      </c>
      <c r="E19382">
        <v>1</v>
      </c>
      <c r="F19382" s="2">
        <v>208.5</v>
      </c>
      <c r="G19382" s="3">
        <v>430</v>
      </c>
      <c r="H19382" s="3">
        <v>2.085</v>
      </c>
      <c r="I19382" s="3">
        <v>9.7995000000000001</v>
      </c>
      <c r="J19382" s="3">
        <v>220.3845</v>
      </c>
      <c r="K19382" s="3">
        <v>339.0530769230769</v>
      </c>
      <c r="L19382" s="4">
        <v>0.34999999999999992</v>
      </c>
    </row>
    <row r="19383" spans="1:12" x14ac:dyDescent="0.35">
      <c r="A19383" s="1" t="s">
        <v>32652</v>
      </c>
      <c r="B19383" t="s">
        <v>32653</v>
      </c>
      <c r="C19383" t="s">
        <v>17</v>
      </c>
      <c r="D19383" t="s">
        <v>18</v>
      </c>
      <c r="E19383">
        <v>1</v>
      </c>
      <c r="F19383" s="2">
        <v>54</v>
      </c>
      <c r="G19383" s="3">
        <v>112</v>
      </c>
      <c r="H19383" s="3">
        <v>0.54</v>
      </c>
      <c r="I19383" s="3">
        <v>2.5379999999999998</v>
      </c>
      <c r="J19383" s="3">
        <v>57.077999999999996</v>
      </c>
      <c r="K19383" s="3">
        <v>87.812307692307684</v>
      </c>
      <c r="L19383" s="4">
        <v>0.35</v>
      </c>
    </row>
    <row r="19384" spans="1:12" x14ac:dyDescent="0.35">
      <c r="A19384" s="1" t="s">
        <v>32654</v>
      </c>
      <c r="B19384" t="s">
        <v>32655</v>
      </c>
      <c r="C19384" t="s">
        <v>17</v>
      </c>
      <c r="D19384" t="s">
        <v>18</v>
      </c>
      <c r="E19384">
        <v>1</v>
      </c>
      <c r="F19384" s="2">
        <v>138</v>
      </c>
      <c r="G19384" s="3">
        <v>285</v>
      </c>
      <c r="H19384" s="3">
        <v>1.3800000000000001</v>
      </c>
      <c r="I19384" s="3">
        <v>6.4859999999999998</v>
      </c>
      <c r="J19384" s="3">
        <v>145.86599999999999</v>
      </c>
      <c r="K19384" s="3">
        <v>224.40923076923073</v>
      </c>
      <c r="L19384" s="4">
        <v>0.35</v>
      </c>
    </row>
    <row r="19385" spans="1:12" x14ac:dyDescent="0.35">
      <c r="A19385" s="1" t="s">
        <v>32656</v>
      </c>
      <c r="B19385" t="s">
        <v>32657</v>
      </c>
      <c r="C19385" t="s">
        <v>17</v>
      </c>
      <c r="D19385" t="s">
        <v>18</v>
      </c>
      <c r="E19385">
        <v>1</v>
      </c>
      <c r="F19385" s="2">
        <v>397.5</v>
      </c>
      <c r="G19385" s="3">
        <v>820</v>
      </c>
      <c r="H19385" s="3">
        <v>3.9750000000000001</v>
      </c>
      <c r="I19385" s="3">
        <v>18.682500000000001</v>
      </c>
      <c r="J19385" s="3">
        <v>420.15750000000003</v>
      </c>
      <c r="K19385" s="3">
        <v>646.39615384615388</v>
      </c>
      <c r="L19385" s="4">
        <v>0.35</v>
      </c>
    </row>
    <row r="19386" spans="1:12" x14ac:dyDescent="0.35">
      <c r="A19386" s="1" t="s">
        <v>32658</v>
      </c>
      <c r="B19386" t="s">
        <v>32659</v>
      </c>
      <c r="C19386" t="s">
        <v>17</v>
      </c>
      <c r="D19386" t="s">
        <v>18</v>
      </c>
      <c r="E19386">
        <v>1</v>
      </c>
      <c r="F19386" s="2">
        <v>42</v>
      </c>
      <c r="G19386" s="3">
        <v>87</v>
      </c>
      <c r="H19386" s="3">
        <v>0.42</v>
      </c>
      <c r="I19386" s="3">
        <v>1.974</v>
      </c>
      <c r="J19386" s="3">
        <v>44.393999999999998</v>
      </c>
      <c r="K19386" s="3">
        <v>68.298461538461538</v>
      </c>
      <c r="L19386" s="4">
        <v>0.35000000000000003</v>
      </c>
    </row>
    <row r="19387" spans="1:12" x14ac:dyDescent="0.35">
      <c r="A19387" s="1" t="s">
        <v>32660</v>
      </c>
      <c r="B19387" t="s">
        <v>32661</v>
      </c>
      <c r="C19387" t="s">
        <v>17</v>
      </c>
      <c r="D19387" t="s">
        <v>18</v>
      </c>
      <c r="E19387">
        <v>1</v>
      </c>
      <c r="F19387" s="2">
        <v>94.5</v>
      </c>
      <c r="G19387" s="3">
        <v>195</v>
      </c>
      <c r="H19387" s="3">
        <v>0.94500000000000006</v>
      </c>
      <c r="I19387" s="3">
        <v>4.4415000000000004</v>
      </c>
      <c r="J19387" s="3">
        <v>99.886499999999998</v>
      </c>
      <c r="K19387" s="3">
        <v>153.67153846153846</v>
      </c>
      <c r="L19387" s="4">
        <v>0.35000000000000003</v>
      </c>
    </row>
    <row r="19388" spans="1:12" x14ac:dyDescent="0.35">
      <c r="A19388" s="1" t="s">
        <v>32662</v>
      </c>
      <c r="B19388" t="s">
        <v>32663</v>
      </c>
      <c r="C19388" t="s">
        <v>17</v>
      </c>
      <c r="D19388" t="s">
        <v>18</v>
      </c>
      <c r="E19388">
        <v>1</v>
      </c>
      <c r="F19388" s="2">
        <v>267</v>
      </c>
      <c r="G19388" s="3">
        <v>551</v>
      </c>
      <c r="H19388" s="3">
        <v>2.67</v>
      </c>
      <c r="I19388" s="3">
        <v>12.548999999999999</v>
      </c>
      <c r="J19388" s="3">
        <v>282.21899999999999</v>
      </c>
      <c r="K19388" s="3">
        <v>434.1830769230769</v>
      </c>
      <c r="L19388" s="4">
        <v>0.35</v>
      </c>
    </row>
    <row r="19389" spans="1:12" x14ac:dyDescent="0.35">
      <c r="A19389" s="1" t="s">
        <v>32664</v>
      </c>
      <c r="B19389" t="s">
        <v>32665</v>
      </c>
      <c r="C19389" t="s">
        <v>17</v>
      </c>
      <c r="D19389" t="s">
        <v>18</v>
      </c>
      <c r="E19389">
        <v>1</v>
      </c>
      <c r="F19389" s="2">
        <v>37.5</v>
      </c>
      <c r="G19389" s="3">
        <v>78</v>
      </c>
      <c r="H19389" s="3">
        <v>0.375</v>
      </c>
      <c r="I19389" s="3">
        <v>1.7625</v>
      </c>
      <c r="J19389" s="3">
        <v>39.637500000000003</v>
      </c>
      <c r="K19389" s="3">
        <v>60.980769230769234</v>
      </c>
      <c r="L19389" s="4">
        <v>0.35</v>
      </c>
    </row>
    <row r="19390" spans="1:12" x14ac:dyDescent="0.35">
      <c r="A19390" s="1" t="s">
        <v>32666</v>
      </c>
      <c r="B19390" t="s">
        <v>32667</v>
      </c>
      <c r="C19390" t="s">
        <v>17</v>
      </c>
      <c r="D19390" t="s">
        <v>18</v>
      </c>
      <c r="E19390">
        <v>1</v>
      </c>
      <c r="F19390" s="2">
        <v>70.5</v>
      </c>
      <c r="G19390" s="3">
        <v>146</v>
      </c>
      <c r="H19390" s="3">
        <v>0.70499999999999996</v>
      </c>
      <c r="I19390" s="3">
        <v>3.3134999999999999</v>
      </c>
      <c r="J19390" s="3">
        <v>74.518500000000003</v>
      </c>
      <c r="K19390" s="3">
        <v>114.64384615384616</v>
      </c>
      <c r="L19390" s="4">
        <v>0.35</v>
      </c>
    </row>
    <row r="19391" spans="1:12" x14ac:dyDescent="0.35">
      <c r="A19391" s="1" t="s">
        <v>32668</v>
      </c>
      <c r="B19391" t="s">
        <v>32669</v>
      </c>
      <c r="C19391" t="s">
        <v>17</v>
      </c>
      <c r="D19391" t="s">
        <v>18</v>
      </c>
      <c r="E19391">
        <v>1</v>
      </c>
      <c r="F19391" s="2">
        <v>198</v>
      </c>
      <c r="G19391" s="3">
        <v>409</v>
      </c>
      <c r="H19391" s="3">
        <v>1.98</v>
      </c>
      <c r="I19391" s="3">
        <v>9.3059999999999992</v>
      </c>
      <c r="J19391" s="3">
        <v>209.286</v>
      </c>
      <c r="K19391" s="3">
        <v>321.97846153846154</v>
      </c>
      <c r="L19391" s="4">
        <v>0.35000000000000003</v>
      </c>
    </row>
    <row r="19392" spans="1:12" x14ac:dyDescent="0.35">
      <c r="A19392" s="1" t="s">
        <v>32670</v>
      </c>
      <c r="B19392" t="s">
        <v>32671</v>
      </c>
      <c r="C19392" t="s">
        <v>17</v>
      </c>
      <c r="D19392" t="s">
        <v>18</v>
      </c>
      <c r="E19392">
        <v>1</v>
      </c>
      <c r="F19392" s="2">
        <v>121.5</v>
      </c>
      <c r="G19392" s="3">
        <v>251</v>
      </c>
      <c r="H19392" s="3">
        <v>1.2150000000000001</v>
      </c>
      <c r="I19392" s="3">
        <v>5.7104999999999997</v>
      </c>
      <c r="J19392" s="3">
        <v>128.4255</v>
      </c>
      <c r="K19392" s="3">
        <v>197.5776923076923</v>
      </c>
      <c r="L19392" s="4">
        <v>0.35</v>
      </c>
    </row>
    <row r="19393" spans="1:12" x14ac:dyDescent="0.35">
      <c r="A19393" s="1" t="s">
        <v>32672</v>
      </c>
      <c r="B19393" t="s">
        <v>32673</v>
      </c>
      <c r="C19393" t="s">
        <v>17</v>
      </c>
      <c r="D19393" t="s">
        <v>18</v>
      </c>
      <c r="E19393">
        <v>1</v>
      </c>
      <c r="F19393" s="2">
        <v>777</v>
      </c>
      <c r="G19393" s="3">
        <v>1603</v>
      </c>
      <c r="H19393" s="3">
        <v>7.7700000000000005</v>
      </c>
      <c r="I19393" s="3">
        <v>36.518999999999998</v>
      </c>
      <c r="J19393" s="3">
        <v>821.28899999999999</v>
      </c>
      <c r="K19393" s="3">
        <v>1263.5215384615385</v>
      </c>
      <c r="L19393" s="4">
        <v>0.35000000000000003</v>
      </c>
    </row>
    <row r="19394" spans="1:12" x14ac:dyDescent="0.35">
      <c r="A19394" s="1" t="s">
        <v>32674</v>
      </c>
      <c r="B19394" t="s">
        <v>32675</v>
      </c>
      <c r="C19394" t="s">
        <v>17</v>
      </c>
      <c r="D19394" t="s">
        <v>18</v>
      </c>
      <c r="E19394">
        <v>1</v>
      </c>
      <c r="F19394" s="2">
        <v>97.5</v>
      </c>
      <c r="G19394" s="3">
        <v>202</v>
      </c>
      <c r="H19394" s="3">
        <v>0.97499999999999998</v>
      </c>
      <c r="I19394" s="3">
        <v>4.5824999999999996</v>
      </c>
      <c r="J19394" s="3">
        <v>103.05749999999999</v>
      </c>
      <c r="K19394" s="3">
        <v>158.54999999999998</v>
      </c>
      <c r="L19394" s="4">
        <v>0.35</v>
      </c>
    </row>
    <row r="19395" spans="1:12" x14ac:dyDescent="0.35">
      <c r="A19395" s="1" t="s">
        <v>32676</v>
      </c>
      <c r="B19395" t="s">
        <v>32677</v>
      </c>
      <c r="C19395" t="s">
        <v>17</v>
      </c>
      <c r="D19395" t="s">
        <v>18</v>
      </c>
      <c r="E19395">
        <v>1</v>
      </c>
      <c r="F19395" s="2">
        <v>934.5</v>
      </c>
      <c r="G19395" s="3">
        <v>1927</v>
      </c>
      <c r="H19395" s="3">
        <v>9.3450000000000006</v>
      </c>
      <c r="I19395" s="3">
        <v>43.921500000000002</v>
      </c>
      <c r="J19395" s="3">
        <v>987.76650000000006</v>
      </c>
      <c r="K19395" s="3">
        <v>1519.6407692307694</v>
      </c>
      <c r="L19395" s="4">
        <v>0.35000000000000003</v>
      </c>
    </row>
    <row r="19396" spans="1:12" x14ac:dyDescent="0.35">
      <c r="A19396" s="1" t="s">
        <v>32678</v>
      </c>
      <c r="B19396" t="s">
        <v>32679</v>
      </c>
      <c r="C19396" t="s">
        <v>17</v>
      </c>
      <c r="D19396" t="s">
        <v>18</v>
      </c>
      <c r="E19396">
        <v>1</v>
      </c>
      <c r="F19396" s="2">
        <v>22.5</v>
      </c>
      <c r="G19396" s="3">
        <v>47</v>
      </c>
      <c r="H19396" s="3">
        <v>0.22500000000000001</v>
      </c>
      <c r="I19396" s="3">
        <v>1.0575000000000001</v>
      </c>
      <c r="J19396" s="3">
        <v>23.782500000000002</v>
      </c>
      <c r="K19396" s="3">
        <v>36.588461538461544</v>
      </c>
      <c r="L19396" s="4">
        <v>0.35000000000000003</v>
      </c>
    </row>
    <row r="19397" spans="1:12" x14ac:dyDescent="0.35">
      <c r="A19397" s="1" t="s">
        <v>32680</v>
      </c>
      <c r="B19397" t="s">
        <v>32681</v>
      </c>
      <c r="C19397" t="s">
        <v>17</v>
      </c>
      <c r="D19397" t="s">
        <v>18</v>
      </c>
      <c r="E19397">
        <v>1</v>
      </c>
      <c r="F19397" s="2">
        <v>25.5</v>
      </c>
      <c r="G19397" s="3">
        <v>53</v>
      </c>
      <c r="H19397" s="3">
        <v>0.255</v>
      </c>
      <c r="I19397" s="3">
        <v>1.1984999999999999</v>
      </c>
      <c r="J19397" s="3">
        <v>26.953499999999998</v>
      </c>
      <c r="K19397" s="3">
        <v>41.466923076923074</v>
      </c>
      <c r="L19397" s="4">
        <v>0.35</v>
      </c>
    </row>
    <row r="19398" spans="1:12" x14ac:dyDescent="0.35">
      <c r="A19398" s="1" t="s">
        <v>32682</v>
      </c>
      <c r="B19398" t="s">
        <v>32683</v>
      </c>
      <c r="C19398" t="s">
        <v>17</v>
      </c>
      <c r="D19398" t="s">
        <v>18</v>
      </c>
      <c r="E19398">
        <v>1</v>
      </c>
      <c r="F19398" s="2">
        <v>351</v>
      </c>
      <c r="G19398" s="3">
        <v>724</v>
      </c>
      <c r="H19398" s="3">
        <v>3.5100000000000002</v>
      </c>
      <c r="I19398" s="3">
        <v>16.497</v>
      </c>
      <c r="J19398" s="3">
        <v>371.00700000000001</v>
      </c>
      <c r="K19398" s="3">
        <v>570.78</v>
      </c>
      <c r="L19398" s="4">
        <v>0.35</v>
      </c>
    </row>
    <row r="19399" spans="1:12" x14ac:dyDescent="0.35">
      <c r="A19399" s="1" t="s">
        <v>32684</v>
      </c>
      <c r="B19399" t="s">
        <v>32685</v>
      </c>
      <c r="C19399" t="s">
        <v>17</v>
      </c>
      <c r="D19399" t="s">
        <v>18</v>
      </c>
      <c r="E19399">
        <v>1</v>
      </c>
      <c r="F19399" s="2">
        <v>151.5</v>
      </c>
      <c r="G19399" s="3">
        <v>313</v>
      </c>
      <c r="H19399" s="3">
        <v>1.5150000000000001</v>
      </c>
      <c r="I19399" s="3">
        <v>7.1204999999999998</v>
      </c>
      <c r="J19399" s="3">
        <v>160.13549999999998</v>
      </c>
      <c r="K19399" s="3">
        <v>246.36230769230764</v>
      </c>
      <c r="L19399" s="4">
        <v>0.34999999999999992</v>
      </c>
    </row>
    <row r="19400" spans="1:12" x14ac:dyDescent="0.35">
      <c r="A19400" s="1" t="s">
        <v>32686</v>
      </c>
      <c r="B19400" t="s">
        <v>32687</v>
      </c>
      <c r="C19400" t="s">
        <v>17</v>
      </c>
      <c r="D19400" t="s">
        <v>18</v>
      </c>
      <c r="E19400">
        <v>1</v>
      </c>
      <c r="F19400" s="2">
        <v>79.5</v>
      </c>
      <c r="G19400" s="3">
        <v>164</v>
      </c>
      <c r="H19400" s="3">
        <v>0.79500000000000004</v>
      </c>
      <c r="I19400" s="3">
        <v>3.7364999999999999</v>
      </c>
      <c r="J19400" s="3">
        <v>84.031500000000008</v>
      </c>
      <c r="K19400" s="3">
        <v>129.27923076923076</v>
      </c>
      <c r="L19400" s="4">
        <v>0.34999999999999992</v>
      </c>
    </row>
    <row r="19401" spans="1:12" x14ac:dyDescent="0.35">
      <c r="A19401" s="1" t="s">
        <v>32688</v>
      </c>
      <c r="B19401" t="s">
        <v>32689</v>
      </c>
      <c r="C19401" t="s">
        <v>17</v>
      </c>
      <c r="D19401" t="s">
        <v>18</v>
      </c>
      <c r="E19401">
        <v>1</v>
      </c>
      <c r="F19401" s="2">
        <v>378</v>
      </c>
      <c r="G19401" s="3">
        <v>780</v>
      </c>
      <c r="H19401" s="3">
        <v>3.7800000000000002</v>
      </c>
      <c r="I19401" s="3">
        <v>17.766000000000002</v>
      </c>
      <c r="J19401" s="3">
        <v>399.54599999999999</v>
      </c>
      <c r="K19401" s="3">
        <v>614.68615384615384</v>
      </c>
      <c r="L19401" s="4">
        <v>0.35000000000000003</v>
      </c>
    </row>
    <row r="19402" spans="1:12" x14ac:dyDescent="0.35">
      <c r="A19402" s="1" t="s">
        <v>32690</v>
      </c>
      <c r="B19402" t="s">
        <v>32691</v>
      </c>
      <c r="C19402" t="s">
        <v>17</v>
      </c>
      <c r="D19402" t="s">
        <v>18</v>
      </c>
      <c r="E19402">
        <v>1</v>
      </c>
      <c r="F19402" s="2">
        <v>478.5</v>
      </c>
      <c r="G19402" s="3">
        <v>987</v>
      </c>
      <c r="H19402" s="3">
        <v>4.7850000000000001</v>
      </c>
      <c r="I19402" s="3">
        <v>22.4895</v>
      </c>
      <c r="J19402" s="3">
        <v>505.77450000000005</v>
      </c>
      <c r="K19402" s="3">
        <v>778.11461538461538</v>
      </c>
      <c r="L19402" s="4">
        <v>0.34999999999999992</v>
      </c>
    </row>
    <row r="19403" spans="1:12" x14ac:dyDescent="0.35">
      <c r="A19403" s="1" t="s">
        <v>32692</v>
      </c>
      <c r="B19403" t="s">
        <v>32693</v>
      </c>
      <c r="C19403" t="s">
        <v>17</v>
      </c>
      <c r="D19403" t="s">
        <v>18</v>
      </c>
      <c r="E19403">
        <v>1</v>
      </c>
      <c r="F19403" s="2">
        <v>19.5</v>
      </c>
      <c r="G19403" s="3">
        <v>41</v>
      </c>
      <c r="H19403" s="3">
        <v>0.19500000000000001</v>
      </c>
      <c r="I19403" s="3">
        <v>0.91649999999999998</v>
      </c>
      <c r="J19403" s="3">
        <v>20.611499999999999</v>
      </c>
      <c r="K19403" s="3">
        <v>31.709999999999997</v>
      </c>
      <c r="L19403" s="4">
        <v>0.35</v>
      </c>
    </row>
    <row r="19404" spans="1:12" x14ac:dyDescent="0.35">
      <c r="A19404" s="1" t="s">
        <v>32694</v>
      </c>
      <c r="B19404" t="s">
        <v>32695</v>
      </c>
      <c r="C19404" t="s">
        <v>17</v>
      </c>
      <c r="D19404" t="s">
        <v>18</v>
      </c>
      <c r="E19404">
        <v>1</v>
      </c>
      <c r="F19404" s="2">
        <v>82.5</v>
      </c>
      <c r="G19404" s="3">
        <v>171</v>
      </c>
      <c r="H19404" s="3">
        <v>0.82500000000000007</v>
      </c>
      <c r="I19404" s="3">
        <v>3.8774999999999999</v>
      </c>
      <c r="J19404" s="3">
        <v>87.202500000000001</v>
      </c>
      <c r="K19404" s="3">
        <v>134.15769230769232</v>
      </c>
      <c r="L19404" s="4">
        <v>0.35000000000000003</v>
      </c>
    </row>
    <row r="19405" spans="1:12" x14ac:dyDescent="0.35">
      <c r="A19405" s="1" t="s">
        <v>32696</v>
      </c>
      <c r="B19405" t="s">
        <v>32697</v>
      </c>
      <c r="C19405" t="s">
        <v>17</v>
      </c>
      <c r="D19405" t="s">
        <v>18</v>
      </c>
      <c r="E19405">
        <v>1</v>
      </c>
      <c r="F19405" s="2">
        <v>31.5</v>
      </c>
      <c r="G19405" s="3">
        <v>65</v>
      </c>
      <c r="H19405" s="3">
        <v>0.315</v>
      </c>
      <c r="I19405" s="3">
        <v>1.4804999999999999</v>
      </c>
      <c r="J19405" s="3">
        <v>33.295500000000004</v>
      </c>
      <c r="K19405" s="3">
        <v>51.223846153846161</v>
      </c>
      <c r="L19405" s="4">
        <v>0.35000000000000003</v>
      </c>
    </row>
    <row r="19406" spans="1:12" x14ac:dyDescent="0.35">
      <c r="A19406" s="1" t="s">
        <v>32698</v>
      </c>
      <c r="B19406" t="s">
        <v>32663</v>
      </c>
      <c r="C19406" t="s">
        <v>17</v>
      </c>
      <c r="D19406" t="s">
        <v>18</v>
      </c>
      <c r="E19406">
        <v>1</v>
      </c>
      <c r="F19406" s="2">
        <v>861</v>
      </c>
      <c r="G19406" s="3">
        <v>1776</v>
      </c>
      <c r="H19406" s="3">
        <v>8.61</v>
      </c>
      <c r="I19406" s="3">
        <v>40.466999999999999</v>
      </c>
      <c r="J19406" s="3">
        <v>910.077</v>
      </c>
      <c r="K19406" s="3">
        <v>1400.1184615384616</v>
      </c>
      <c r="L19406" s="4">
        <v>0.35000000000000003</v>
      </c>
    </row>
    <row r="19407" spans="1:12" x14ac:dyDescent="0.35">
      <c r="A19407" s="1" t="s">
        <v>32699</v>
      </c>
      <c r="B19407" t="s">
        <v>32700</v>
      </c>
      <c r="C19407" t="s">
        <v>17</v>
      </c>
      <c r="D19407" t="s">
        <v>18</v>
      </c>
      <c r="E19407">
        <v>1</v>
      </c>
      <c r="F19407" s="2">
        <v>165</v>
      </c>
      <c r="G19407" s="3">
        <v>341</v>
      </c>
      <c r="H19407" s="3">
        <v>1.6500000000000001</v>
      </c>
      <c r="I19407" s="3">
        <v>7.7549999999999999</v>
      </c>
      <c r="J19407" s="3">
        <v>174.405</v>
      </c>
      <c r="K19407" s="3">
        <v>268.31538461538463</v>
      </c>
      <c r="L19407" s="4">
        <v>0.35000000000000003</v>
      </c>
    </row>
    <row r="19408" spans="1:12" x14ac:dyDescent="0.35">
      <c r="A19408" s="1" t="s">
        <v>32701</v>
      </c>
      <c r="B19408" t="s">
        <v>32702</v>
      </c>
      <c r="C19408" t="s">
        <v>17</v>
      </c>
      <c r="D19408" t="s">
        <v>18</v>
      </c>
      <c r="E19408">
        <v>1</v>
      </c>
      <c r="F19408" s="2">
        <v>198</v>
      </c>
      <c r="G19408" s="3">
        <v>409</v>
      </c>
      <c r="H19408" s="3">
        <v>1.98</v>
      </c>
      <c r="I19408" s="3">
        <v>9.3059999999999992</v>
      </c>
      <c r="J19408" s="3">
        <v>209.286</v>
      </c>
      <c r="K19408" s="3">
        <v>321.97846153846154</v>
      </c>
      <c r="L19408" s="4">
        <v>0.35000000000000003</v>
      </c>
    </row>
    <row r="19409" spans="1:12" x14ac:dyDescent="0.35">
      <c r="A19409" s="1" t="s">
        <v>32703</v>
      </c>
      <c r="B19409" t="s">
        <v>32704</v>
      </c>
      <c r="C19409" t="s">
        <v>17</v>
      </c>
      <c r="D19409" t="s">
        <v>18</v>
      </c>
      <c r="E19409">
        <v>1</v>
      </c>
      <c r="F19409" s="2">
        <v>351</v>
      </c>
      <c r="G19409" s="3">
        <v>724</v>
      </c>
      <c r="H19409" s="3">
        <v>3.5100000000000002</v>
      </c>
      <c r="I19409" s="3">
        <v>16.497</v>
      </c>
      <c r="J19409" s="3">
        <v>371.00700000000001</v>
      </c>
      <c r="K19409" s="3">
        <v>570.78</v>
      </c>
      <c r="L19409" s="4">
        <v>0.35</v>
      </c>
    </row>
    <row r="19410" spans="1:12" x14ac:dyDescent="0.35">
      <c r="A19410" s="1" t="s">
        <v>32705</v>
      </c>
      <c r="B19410" t="s">
        <v>32706</v>
      </c>
      <c r="C19410" t="s">
        <v>17</v>
      </c>
      <c r="D19410" t="s">
        <v>18</v>
      </c>
      <c r="E19410">
        <v>1</v>
      </c>
      <c r="F19410" s="2">
        <v>60</v>
      </c>
      <c r="G19410" s="3">
        <v>124</v>
      </c>
      <c r="H19410" s="3">
        <v>0.6</v>
      </c>
      <c r="I19410" s="3">
        <v>2.82</v>
      </c>
      <c r="J19410" s="3">
        <v>63.42</v>
      </c>
      <c r="K19410" s="3">
        <v>97.569230769230771</v>
      </c>
      <c r="L19410" s="4">
        <v>0.35</v>
      </c>
    </row>
    <row r="19411" spans="1:12" x14ac:dyDescent="0.35">
      <c r="A19411" s="1" t="s">
        <v>32707</v>
      </c>
      <c r="B19411" t="s">
        <v>32708</v>
      </c>
      <c r="C19411" t="s">
        <v>17</v>
      </c>
      <c r="D19411" t="s">
        <v>18</v>
      </c>
      <c r="E19411">
        <v>1</v>
      </c>
      <c r="F19411" s="2">
        <v>217.5</v>
      </c>
      <c r="G19411" s="3">
        <v>449</v>
      </c>
      <c r="H19411" s="3">
        <v>2.1750000000000003</v>
      </c>
      <c r="I19411" s="3">
        <v>10.2225</v>
      </c>
      <c r="J19411" s="3">
        <v>229.89750000000001</v>
      </c>
      <c r="K19411" s="3">
        <v>353.68846153846152</v>
      </c>
      <c r="L19411" s="4">
        <v>0.35</v>
      </c>
    </row>
    <row r="19412" spans="1:12" x14ac:dyDescent="0.35">
      <c r="A19412" s="1" t="s">
        <v>32709</v>
      </c>
      <c r="B19412" t="s">
        <v>32710</v>
      </c>
      <c r="C19412" t="s">
        <v>17</v>
      </c>
      <c r="D19412" t="s">
        <v>18</v>
      </c>
      <c r="E19412">
        <v>1</v>
      </c>
      <c r="F19412" s="2">
        <v>73.5</v>
      </c>
      <c r="G19412" s="3">
        <v>152</v>
      </c>
      <c r="H19412" s="3">
        <v>0.73499999999999999</v>
      </c>
      <c r="I19412" s="3">
        <v>3.4544999999999999</v>
      </c>
      <c r="J19412" s="3">
        <v>77.689499999999995</v>
      </c>
      <c r="K19412" s="3">
        <v>119.52230769230768</v>
      </c>
      <c r="L19412" s="4">
        <v>0.35</v>
      </c>
    </row>
    <row r="19413" spans="1:12" x14ac:dyDescent="0.35">
      <c r="A19413" s="1" t="s">
        <v>32711</v>
      </c>
      <c r="B19413" t="s">
        <v>32712</v>
      </c>
      <c r="C19413" t="s">
        <v>17</v>
      </c>
      <c r="D19413" t="s">
        <v>18</v>
      </c>
      <c r="E19413">
        <v>1</v>
      </c>
      <c r="F19413" s="2">
        <v>1072.5</v>
      </c>
      <c r="G19413" s="3">
        <v>2212</v>
      </c>
      <c r="H19413" s="3">
        <v>10.725</v>
      </c>
      <c r="I19413" s="3">
        <v>50.407499999999999</v>
      </c>
      <c r="J19413" s="3">
        <v>1133.6324999999999</v>
      </c>
      <c r="K19413" s="3">
        <v>1744.05</v>
      </c>
      <c r="L19413" s="4">
        <v>0.35000000000000003</v>
      </c>
    </row>
    <row r="19414" spans="1:12" x14ac:dyDescent="0.35">
      <c r="A19414" s="1" t="s">
        <v>32713</v>
      </c>
      <c r="B19414" t="s">
        <v>32714</v>
      </c>
      <c r="C19414" t="s">
        <v>17</v>
      </c>
      <c r="D19414" t="s">
        <v>18</v>
      </c>
      <c r="E19414">
        <v>1</v>
      </c>
      <c r="F19414" s="2">
        <v>60</v>
      </c>
      <c r="G19414" s="3">
        <v>124</v>
      </c>
      <c r="H19414" s="3">
        <v>0.6</v>
      </c>
      <c r="I19414" s="3">
        <v>2.82</v>
      </c>
      <c r="J19414" s="3">
        <v>63.42</v>
      </c>
      <c r="K19414" s="3">
        <v>97.569230769230771</v>
      </c>
      <c r="L19414" s="4">
        <v>0.35</v>
      </c>
    </row>
    <row r="19415" spans="1:12" x14ac:dyDescent="0.35">
      <c r="A19415" s="1" t="s">
        <v>32715</v>
      </c>
      <c r="B19415" t="s">
        <v>32716</v>
      </c>
      <c r="C19415" t="s">
        <v>17</v>
      </c>
      <c r="D19415" t="s">
        <v>18</v>
      </c>
      <c r="E19415">
        <v>1</v>
      </c>
      <c r="F19415" s="2">
        <v>363</v>
      </c>
      <c r="G19415" s="3">
        <v>749</v>
      </c>
      <c r="H19415" s="3">
        <v>3.63</v>
      </c>
      <c r="I19415" s="3">
        <v>17.061</v>
      </c>
      <c r="J19415" s="3">
        <v>383.69099999999997</v>
      </c>
      <c r="K19415" s="3">
        <v>590.29384615384606</v>
      </c>
      <c r="L19415" s="4">
        <v>0.34999999999999992</v>
      </c>
    </row>
    <row r="19416" spans="1:12" x14ac:dyDescent="0.35">
      <c r="A19416" s="1" t="s">
        <v>32717</v>
      </c>
      <c r="B19416" t="s">
        <v>32718</v>
      </c>
      <c r="C19416" t="s">
        <v>17</v>
      </c>
      <c r="D19416" t="s">
        <v>18</v>
      </c>
      <c r="E19416">
        <v>1</v>
      </c>
      <c r="F19416" s="2">
        <v>48</v>
      </c>
      <c r="G19416" s="3">
        <v>99</v>
      </c>
      <c r="H19416" s="3">
        <v>0.48</v>
      </c>
      <c r="I19416" s="3">
        <v>2.2560000000000002</v>
      </c>
      <c r="J19416" s="3">
        <v>50.735999999999997</v>
      </c>
      <c r="K19416" s="3">
        <v>78.055384615384611</v>
      </c>
      <c r="L19416" s="4">
        <v>0.35</v>
      </c>
    </row>
    <row r="19417" spans="1:12" x14ac:dyDescent="0.35">
      <c r="A19417" s="1" t="s">
        <v>32719</v>
      </c>
      <c r="B19417" t="s">
        <v>32663</v>
      </c>
      <c r="C19417" t="s">
        <v>17</v>
      </c>
      <c r="D19417" t="s">
        <v>18</v>
      </c>
      <c r="E19417">
        <v>1</v>
      </c>
      <c r="F19417" s="2">
        <v>564</v>
      </c>
      <c r="G19417" s="3">
        <v>1163</v>
      </c>
      <c r="H19417" s="3">
        <v>5.64</v>
      </c>
      <c r="I19417" s="3">
        <v>26.507999999999999</v>
      </c>
      <c r="J19417" s="3">
        <v>596.14800000000002</v>
      </c>
      <c r="K19417" s="3">
        <v>917.15076923076924</v>
      </c>
      <c r="L19417" s="4">
        <v>0.35</v>
      </c>
    </row>
    <row r="19418" spans="1:12" x14ac:dyDescent="0.35">
      <c r="A19418" s="1" t="s">
        <v>32720</v>
      </c>
      <c r="B19418" t="s">
        <v>32721</v>
      </c>
      <c r="C19418" t="s">
        <v>17</v>
      </c>
      <c r="D19418" t="s">
        <v>18</v>
      </c>
      <c r="E19418">
        <v>1</v>
      </c>
      <c r="F19418" s="2">
        <v>157.5</v>
      </c>
      <c r="G19418" s="3">
        <v>325</v>
      </c>
      <c r="H19418" s="3">
        <v>1.575</v>
      </c>
      <c r="I19418" s="3">
        <v>7.4024999999999999</v>
      </c>
      <c r="J19418" s="3">
        <v>166.47749999999999</v>
      </c>
      <c r="K19418" s="3">
        <v>256.11923076923074</v>
      </c>
      <c r="L19418" s="4">
        <v>0.35</v>
      </c>
    </row>
    <row r="19419" spans="1:12" x14ac:dyDescent="0.35">
      <c r="A19419" s="1" t="s">
        <v>32722</v>
      </c>
      <c r="B19419" t="s">
        <v>32723</v>
      </c>
      <c r="C19419" t="s">
        <v>17</v>
      </c>
      <c r="D19419" t="s">
        <v>18</v>
      </c>
      <c r="E19419">
        <v>1</v>
      </c>
      <c r="F19419" s="2">
        <v>82.5</v>
      </c>
      <c r="G19419" s="3">
        <v>171</v>
      </c>
      <c r="H19419" s="3">
        <v>0.82500000000000007</v>
      </c>
      <c r="I19419" s="3">
        <v>3.8774999999999999</v>
      </c>
      <c r="J19419" s="3">
        <v>87.202500000000001</v>
      </c>
      <c r="K19419" s="3">
        <v>134.15769230769232</v>
      </c>
      <c r="L19419" s="4">
        <v>0.35000000000000003</v>
      </c>
    </row>
    <row r="19420" spans="1:12" x14ac:dyDescent="0.35">
      <c r="A19420" s="1" t="s">
        <v>32724</v>
      </c>
      <c r="B19420" t="s">
        <v>32725</v>
      </c>
      <c r="C19420" t="s">
        <v>17</v>
      </c>
      <c r="D19420" t="s">
        <v>18</v>
      </c>
      <c r="E19420">
        <v>1</v>
      </c>
      <c r="F19420" s="2">
        <v>1573.5</v>
      </c>
      <c r="G19420" s="3">
        <v>3245</v>
      </c>
      <c r="H19420" s="3">
        <v>15.735000000000001</v>
      </c>
      <c r="I19420" s="3">
        <v>73.954499999999996</v>
      </c>
      <c r="J19420" s="3">
        <v>1663.1895</v>
      </c>
      <c r="K19420" s="3">
        <v>2558.7530769230766</v>
      </c>
      <c r="L19420" s="4">
        <v>0.34999999999999992</v>
      </c>
    </row>
    <row r="19421" spans="1:12" x14ac:dyDescent="0.35">
      <c r="A19421" s="1" t="s">
        <v>32726</v>
      </c>
      <c r="B19421" t="s">
        <v>32727</v>
      </c>
      <c r="C19421" t="s">
        <v>17</v>
      </c>
      <c r="D19421" t="s">
        <v>18</v>
      </c>
      <c r="E19421">
        <v>1</v>
      </c>
      <c r="F19421" s="2">
        <v>301.5</v>
      </c>
      <c r="G19421" s="3">
        <v>622</v>
      </c>
      <c r="H19421" s="3">
        <v>3.0150000000000001</v>
      </c>
      <c r="I19421" s="3">
        <v>14.170500000000001</v>
      </c>
      <c r="J19421" s="3">
        <v>318.68549999999999</v>
      </c>
      <c r="K19421" s="3">
        <v>490.2853846153846</v>
      </c>
      <c r="L19421" s="4">
        <v>0.35</v>
      </c>
    </row>
    <row r="19422" spans="1:12" x14ac:dyDescent="0.35">
      <c r="A19422" s="1" t="s">
        <v>32728</v>
      </c>
      <c r="B19422" t="s">
        <v>32729</v>
      </c>
      <c r="C19422" t="s">
        <v>17</v>
      </c>
      <c r="D19422" t="s">
        <v>18</v>
      </c>
      <c r="E19422">
        <v>1</v>
      </c>
      <c r="F19422" s="2">
        <v>183</v>
      </c>
      <c r="G19422" s="3">
        <v>378</v>
      </c>
      <c r="H19422" s="3">
        <v>1.83</v>
      </c>
      <c r="I19422" s="3">
        <v>8.6010000000000009</v>
      </c>
      <c r="J19422" s="3">
        <v>193.43100000000001</v>
      </c>
      <c r="K19422" s="3">
        <v>297.58615384615388</v>
      </c>
      <c r="L19422" s="4">
        <v>0.35000000000000003</v>
      </c>
    </row>
    <row r="19423" spans="1:12" x14ac:dyDescent="0.35">
      <c r="A19423" s="1" t="s">
        <v>32730</v>
      </c>
      <c r="B19423" t="s">
        <v>32731</v>
      </c>
      <c r="C19423" t="s">
        <v>17</v>
      </c>
      <c r="D19423" t="s">
        <v>18</v>
      </c>
      <c r="E19423">
        <v>1</v>
      </c>
      <c r="F19423" s="2">
        <v>76.5</v>
      </c>
      <c r="G19423" s="3">
        <v>158</v>
      </c>
      <c r="H19423" s="3">
        <v>0.76500000000000001</v>
      </c>
      <c r="I19423" s="3">
        <v>3.5954999999999999</v>
      </c>
      <c r="J19423" s="3">
        <v>80.860500000000002</v>
      </c>
      <c r="K19423" s="3">
        <v>124.40076923076923</v>
      </c>
      <c r="L19423" s="4">
        <v>0.35</v>
      </c>
    </row>
    <row r="19424" spans="1:12" x14ac:dyDescent="0.35">
      <c r="A19424" s="1" t="s">
        <v>32732</v>
      </c>
      <c r="B19424" t="s">
        <v>32733</v>
      </c>
      <c r="C19424" t="s">
        <v>17</v>
      </c>
      <c r="D19424" t="s">
        <v>18</v>
      </c>
      <c r="E19424">
        <v>1</v>
      </c>
      <c r="F19424" s="2">
        <v>66</v>
      </c>
      <c r="G19424" s="3">
        <v>137</v>
      </c>
      <c r="H19424" s="3">
        <v>0.66</v>
      </c>
      <c r="I19424" s="3">
        <v>3.1019999999999999</v>
      </c>
      <c r="J19424" s="3">
        <v>69.762</v>
      </c>
      <c r="K19424" s="3">
        <v>107.32615384615384</v>
      </c>
      <c r="L19424" s="4">
        <v>0.35</v>
      </c>
    </row>
    <row r="19425" spans="1:12" x14ac:dyDescent="0.35">
      <c r="A19425" s="1" t="s">
        <v>32734</v>
      </c>
      <c r="B19425" t="s">
        <v>32735</v>
      </c>
      <c r="C19425" t="s">
        <v>17</v>
      </c>
      <c r="D19425" t="s">
        <v>18</v>
      </c>
      <c r="E19425">
        <v>1</v>
      </c>
      <c r="F19425" s="2">
        <v>1300.5</v>
      </c>
      <c r="G19425" s="3">
        <v>2682</v>
      </c>
      <c r="H19425" s="3">
        <v>13.005000000000001</v>
      </c>
      <c r="I19425" s="3">
        <v>61.1235</v>
      </c>
      <c r="J19425" s="3">
        <v>1374.6285</v>
      </c>
      <c r="K19425" s="3">
        <v>2114.813076923077</v>
      </c>
      <c r="L19425" s="4">
        <v>0.35000000000000003</v>
      </c>
    </row>
    <row r="19426" spans="1:12" x14ac:dyDescent="0.35">
      <c r="A19426" s="1" t="s">
        <v>32736</v>
      </c>
      <c r="B19426" t="s">
        <v>32737</v>
      </c>
      <c r="C19426" t="s">
        <v>17</v>
      </c>
      <c r="D19426" t="s">
        <v>18</v>
      </c>
      <c r="E19426">
        <v>1</v>
      </c>
      <c r="F19426" s="2">
        <v>586.5</v>
      </c>
      <c r="G19426" s="3">
        <v>1210</v>
      </c>
      <c r="H19426" s="3">
        <v>5.8650000000000002</v>
      </c>
      <c r="I19426" s="3">
        <v>27.5655</v>
      </c>
      <c r="J19426" s="3">
        <v>619.93050000000005</v>
      </c>
      <c r="K19426" s="3">
        <v>953.73923076923086</v>
      </c>
      <c r="L19426" s="4">
        <v>0.35000000000000003</v>
      </c>
    </row>
    <row r="19427" spans="1:12" x14ac:dyDescent="0.35">
      <c r="A19427" s="1" t="s">
        <v>32738</v>
      </c>
      <c r="B19427" t="s">
        <v>32663</v>
      </c>
      <c r="C19427" t="s">
        <v>17</v>
      </c>
      <c r="D19427" t="s">
        <v>18</v>
      </c>
      <c r="E19427">
        <v>1</v>
      </c>
      <c r="F19427" s="2">
        <v>415.5</v>
      </c>
      <c r="G19427" s="3">
        <v>857</v>
      </c>
      <c r="H19427" s="3">
        <v>4.1550000000000002</v>
      </c>
      <c r="I19427" s="3">
        <v>19.528500000000001</v>
      </c>
      <c r="J19427" s="3">
        <v>439.18349999999998</v>
      </c>
      <c r="K19427" s="3">
        <v>675.66692307692301</v>
      </c>
      <c r="L19427" s="4">
        <v>0.35</v>
      </c>
    </row>
    <row r="19428" spans="1:12" x14ac:dyDescent="0.35">
      <c r="A19428" s="1" t="s">
        <v>32739</v>
      </c>
      <c r="B19428" t="s">
        <v>32740</v>
      </c>
      <c r="C19428" t="s">
        <v>17</v>
      </c>
      <c r="D19428" t="s">
        <v>18</v>
      </c>
      <c r="E19428">
        <v>1</v>
      </c>
      <c r="F19428" s="2">
        <v>615</v>
      </c>
      <c r="G19428" s="3">
        <v>1269</v>
      </c>
      <c r="H19428" s="3">
        <v>6.15</v>
      </c>
      <c r="I19428" s="3">
        <v>28.905000000000001</v>
      </c>
      <c r="J19428" s="3">
        <v>650.05499999999995</v>
      </c>
      <c r="K19428" s="3">
        <v>1000.0846153846153</v>
      </c>
      <c r="L19428" s="4">
        <v>0.35</v>
      </c>
    </row>
    <row r="19429" spans="1:12" x14ac:dyDescent="0.35">
      <c r="A19429" s="1" t="s">
        <v>32741</v>
      </c>
      <c r="B19429" t="s">
        <v>32742</v>
      </c>
      <c r="C19429" t="s">
        <v>17</v>
      </c>
      <c r="D19429" t="s">
        <v>18</v>
      </c>
      <c r="E19429">
        <v>1</v>
      </c>
      <c r="F19429" s="2">
        <v>891</v>
      </c>
      <c r="G19429" s="3">
        <v>1838</v>
      </c>
      <c r="H19429" s="3">
        <v>8.91</v>
      </c>
      <c r="I19429" s="3">
        <v>41.877000000000002</v>
      </c>
      <c r="J19429" s="3">
        <v>941.78699999999992</v>
      </c>
      <c r="K19429" s="3">
        <v>1448.9030769230767</v>
      </c>
      <c r="L19429" s="4">
        <v>0.35</v>
      </c>
    </row>
    <row r="19430" spans="1:12" x14ac:dyDescent="0.35">
      <c r="A19430" s="1" t="s">
        <v>32743</v>
      </c>
      <c r="B19430" t="s">
        <v>32744</v>
      </c>
      <c r="C19430" t="s">
        <v>17</v>
      </c>
      <c r="D19430" t="s">
        <v>18</v>
      </c>
      <c r="E19430">
        <v>1</v>
      </c>
      <c r="F19430" s="2">
        <v>66</v>
      </c>
      <c r="G19430" s="3">
        <v>137</v>
      </c>
      <c r="H19430" s="3">
        <v>0.66</v>
      </c>
      <c r="I19430" s="3">
        <v>3.1019999999999999</v>
      </c>
      <c r="J19430" s="3">
        <v>69.762</v>
      </c>
      <c r="K19430" s="3">
        <v>107.32615384615384</v>
      </c>
      <c r="L19430" s="4">
        <v>0.35</v>
      </c>
    </row>
    <row r="19431" spans="1:12" x14ac:dyDescent="0.35">
      <c r="A19431" s="1" t="s">
        <v>32745</v>
      </c>
      <c r="B19431" t="s">
        <v>32746</v>
      </c>
      <c r="C19431" t="s">
        <v>17</v>
      </c>
      <c r="D19431" t="s">
        <v>18</v>
      </c>
      <c r="E19431">
        <v>1</v>
      </c>
      <c r="F19431" s="2">
        <v>1138.5</v>
      </c>
      <c r="G19431" s="3">
        <v>2348</v>
      </c>
      <c r="H19431" s="3">
        <v>11.385</v>
      </c>
      <c r="I19431" s="3">
        <v>53.509500000000003</v>
      </c>
      <c r="J19431" s="3">
        <v>1203.3944999999999</v>
      </c>
      <c r="K19431" s="3">
        <v>1851.3761538461536</v>
      </c>
      <c r="L19431" s="4">
        <v>0.35</v>
      </c>
    </row>
    <row r="19432" spans="1:12" x14ac:dyDescent="0.35">
      <c r="A19432" s="1" t="s">
        <v>32747</v>
      </c>
      <c r="B19432" t="s">
        <v>32748</v>
      </c>
      <c r="C19432" t="s">
        <v>17</v>
      </c>
      <c r="D19432" t="s">
        <v>18</v>
      </c>
      <c r="E19432">
        <v>1</v>
      </c>
      <c r="F19432" s="2">
        <v>492</v>
      </c>
      <c r="G19432" s="3">
        <v>1015</v>
      </c>
      <c r="H19432" s="3">
        <v>4.92</v>
      </c>
      <c r="I19432" s="3">
        <v>23.123999999999999</v>
      </c>
      <c r="J19432" s="3">
        <v>520.04399999999998</v>
      </c>
      <c r="K19432" s="3">
        <v>800.06769230769225</v>
      </c>
      <c r="L19432" s="4">
        <v>0.35</v>
      </c>
    </row>
    <row r="19433" spans="1:12" x14ac:dyDescent="0.35">
      <c r="A19433" s="1" t="s">
        <v>32749</v>
      </c>
      <c r="B19433" t="s">
        <v>32750</v>
      </c>
      <c r="C19433" t="s">
        <v>17</v>
      </c>
      <c r="D19433" t="s">
        <v>18</v>
      </c>
      <c r="E19433">
        <v>1</v>
      </c>
      <c r="F19433" s="2">
        <v>313.32</v>
      </c>
      <c r="G19433" s="3">
        <v>647</v>
      </c>
      <c r="H19433" s="3">
        <v>3.1332</v>
      </c>
      <c r="I19433" s="3">
        <v>14.726039999999999</v>
      </c>
      <c r="J19433" s="3">
        <v>331.17923999999999</v>
      </c>
      <c r="K19433" s="3">
        <v>509.50652307692303</v>
      </c>
      <c r="L19433" s="4">
        <v>0.35</v>
      </c>
    </row>
    <row r="19434" spans="1:12" x14ac:dyDescent="0.35">
      <c r="A19434" s="1" t="s">
        <v>32751</v>
      </c>
      <c r="B19434" t="s">
        <v>32752</v>
      </c>
      <c r="C19434" t="s">
        <v>17</v>
      </c>
      <c r="D19434" t="s">
        <v>18</v>
      </c>
      <c r="E19434">
        <v>1</v>
      </c>
      <c r="F19434" s="2">
        <v>520.5</v>
      </c>
      <c r="G19434" s="3">
        <v>1074</v>
      </c>
      <c r="H19434" s="3">
        <v>5.2050000000000001</v>
      </c>
      <c r="I19434" s="3">
        <v>24.4635</v>
      </c>
      <c r="J19434" s="3">
        <v>550.16849999999999</v>
      </c>
      <c r="K19434" s="3">
        <v>846.41307692307691</v>
      </c>
      <c r="L19434" s="4">
        <v>0.35</v>
      </c>
    </row>
    <row r="19435" spans="1:12" x14ac:dyDescent="0.35">
      <c r="A19435" s="1" t="s">
        <v>32753</v>
      </c>
      <c r="B19435" t="s">
        <v>32754</v>
      </c>
      <c r="C19435" t="s">
        <v>17</v>
      </c>
      <c r="D19435" t="s">
        <v>18</v>
      </c>
      <c r="E19435">
        <v>1</v>
      </c>
      <c r="F19435" s="2">
        <v>16.5</v>
      </c>
      <c r="G19435" s="3">
        <v>35</v>
      </c>
      <c r="H19435" s="3">
        <v>0.16500000000000001</v>
      </c>
      <c r="I19435" s="3">
        <v>0.77549999999999997</v>
      </c>
      <c r="J19435" s="3">
        <v>17.4405</v>
      </c>
      <c r="K19435" s="3">
        <v>26.831538461538461</v>
      </c>
      <c r="L19435" s="4">
        <v>0.35</v>
      </c>
    </row>
    <row r="19436" spans="1:12" x14ac:dyDescent="0.35">
      <c r="A19436" s="1" t="s">
        <v>32755</v>
      </c>
      <c r="B19436" t="s">
        <v>32756</v>
      </c>
      <c r="C19436" t="s">
        <v>17</v>
      </c>
      <c r="D19436" t="s">
        <v>18</v>
      </c>
      <c r="E19436">
        <v>1</v>
      </c>
      <c r="F19436" s="2">
        <v>304.5</v>
      </c>
      <c r="G19436" s="3">
        <v>628</v>
      </c>
      <c r="H19436" s="3">
        <v>3.0449999999999999</v>
      </c>
      <c r="I19436" s="3">
        <v>14.311500000000001</v>
      </c>
      <c r="J19436" s="3">
        <v>321.85650000000004</v>
      </c>
      <c r="K19436" s="3">
        <v>495.16384615384618</v>
      </c>
      <c r="L19436" s="4">
        <v>0.35</v>
      </c>
    </row>
    <row r="19437" spans="1:12" x14ac:dyDescent="0.35">
      <c r="A19437" s="1" t="s">
        <v>32757</v>
      </c>
      <c r="B19437" t="s">
        <v>32663</v>
      </c>
      <c r="C19437" t="s">
        <v>17</v>
      </c>
      <c r="D19437" t="s">
        <v>18</v>
      </c>
      <c r="E19437">
        <v>1</v>
      </c>
      <c r="F19437" s="2">
        <v>712.5</v>
      </c>
      <c r="G19437" s="3">
        <v>1470</v>
      </c>
      <c r="H19437" s="3">
        <v>7.125</v>
      </c>
      <c r="I19437" s="3">
        <v>33.487499999999997</v>
      </c>
      <c r="J19437" s="3">
        <v>753.11249999999995</v>
      </c>
      <c r="K19437" s="3">
        <v>1158.6346153846152</v>
      </c>
      <c r="L19437" s="4">
        <v>0.35</v>
      </c>
    </row>
    <row r="19438" spans="1:12" x14ac:dyDescent="0.35">
      <c r="A19438" s="1" t="s">
        <v>32758</v>
      </c>
      <c r="B19438" t="s">
        <v>32759</v>
      </c>
      <c r="C19438" t="s">
        <v>17</v>
      </c>
      <c r="D19438" t="s">
        <v>18</v>
      </c>
      <c r="E19438">
        <v>1</v>
      </c>
      <c r="F19438" s="2">
        <v>1164</v>
      </c>
      <c r="G19438" s="3">
        <v>2400</v>
      </c>
      <c r="H19438" s="3">
        <v>11.64</v>
      </c>
      <c r="I19438" s="3">
        <v>54.707999999999998</v>
      </c>
      <c r="J19438" s="3">
        <v>1230.3480000000002</v>
      </c>
      <c r="K19438" s="3">
        <v>1892.8430769230772</v>
      </c>
      <c r="L19438" s="4">
        <v>0.35</v>
      </c>
    </row>
    <row r="19439" spans="1:12" x14ac:dyDescent="0.35">
      <c r="A19439" s="1" t="s">
        <v>32760</v>
      </c>
      <c r="B19439" t="s">
        <v>32761</v>
      </c>
      <c r="C19439" t="s">
        <v>17</v>
      </c>
      <c r="D19439" t="s">
        <v>18</v>
      </c>
      <c r="E19439">
        <v>1</v>
      </c>
      <c r="F19439" s="2">
        <v>193.5</v>
      </c>
      <c r="G19439" s="3">
        <v>399</v>
      </c>
      <c r="H19439" s="3">
        <v>1.9350000000000001</v>
      </c>
      <c r="I19439" s="3">
        <v>9.0945</v>
      </c>
      <c r="J19439" s="3">
        <v>204.52950000000001</v>
      </c>
      <c r="K19439" s="3">
        <v>314.66076923076923</v>
      </c>
      <c r="L19439" s="4">
        <v>0.35</v>
      </c>
    </row>
    <row r="19440" spans="1:12" x14ac:dyDescent="0.35">
      <c r="A19440" s="1" t="s">
        <v>32762</v>
      </c>
      <c r="B19440" t="s">
        <v>32763</v>
      </c>
      <c r="C19440" t="s">
        <v>17</v>
      </c>
      <c r="D19440" t="s">
        <v>18</v>
      </c>
      <c r="E19440">
        <v>1</v>
      </c>
      <c r="F19440" s="2">
        <v>1485</v>
      </c>
      <c r="G19440" s="3">
        <v>3062</v>
      </c>
      <c r="H19440" s="3">
        <v>14.85</v>
      </c>
      <c r="I19440" s="3">
        <v>69.795000000000002</v>
      </c>
      <c r="J19440" s="3">
        <v>1569.645</v>
      </c>
      <c r="K19440" s="3">
        <v>2414.8384615384616</v>
      </c>
      <c r="L19440" s="4">
        <v>0.35000000000000003</v>
      </c>
    </row>
    <row r="19441" spans="1:12" x14ac:dyDescent="0.35">
      <c r="A19441" s="1" t="s">
        <v>32764</v>
      </c>
      <c r="B19441" t="s">
        <v>32765</v>
      </c>
      <c r="C19441" t="s">
        <v>17</v>
      </c>
      <c r="D19441" t="s">
        <v>18</v>
      </c>
      <c r="E19441">
        <v>1</v>
      </c>
      <c r="F19441" s="2">
        <v>82.5</v>
      </c>
      <c r="G19441" s="3">
        <v>171</v>
      </c>
      <c r="H19441" s="3">
        <v>0.82500000000000007</v>
      </c>
      <c r="I19441" s="3">
        <v>3.8774999999999999</v>
      </c>
      <c r="J19441" s="3">
        <v>87.202500000000001</v>
      </c>
      <c r="K19441" s="3">
        <v>134.15769230769232</v>
      </c>
      <c r="L19441" s="4">
        <v>0.35000000000000003</v>
      </c>
    </row>
    <row r="19442" spans="1:12" x14ac:dyDescent="0.35">
      <c r="A19442" s="1" t="s">
        <v>32766</v>
      </c>
      <c r="B19442" t="s">
        <v>32767</v>
      </c>
      <c r="C19442" t="s">
        <v>17</v>
      </c>
      <c r="D19442" t="s">
        <v>18</v>
      </c>
      <c r="E19442">
        <v>1</v>
      </c>
      <c r="F19442" s="2">
        <v>1026</v>
      </c>
      <c r="G19442" s="3">
        <v>2116</v>
      </c>
      <c r="H19442" s="3">
        <v>10.26</v>
      </c>
      <c r="I19442" s="3">
        <v>48.222000000000001</v>
      </c>
      <c r="J19442" s="3">
        <v>1084.482</v>
      </c>
      <c r="K19442" s="3">
        <v>1668.4338461538462</v>
      </c>
      <c r="L19442" s="4">
        <v>0.35000000000000003</v>
      </c>
    </row>
    <row r="19443" spans="1:12" x14ac:dyDescent="0.35">
      <c r="A19443" s="1" t="s">
        <v>32768</v>
      </c>
      <c r="B19443" t="s">
        <v>32769</v>
      </c>
      <c r="C19443" t="s">
        <v>17</v>
      </c>
      <c r="D19443" t="s">
        <v>18</v>
      </c>
      <c r="E19443">
        <v>1</v>
      </c>
      <c r="F19443" s="2">
        <v>1320</v>
      </c>
      <c r="G19443" s="3">
        <v>2722</v>
      </c>
      <c r="H19443" s="3">
        <v>13.200000000000001</v>
      </c>
      <c r="I19443" s="3">
        <v>62.04</v>
      </c>
      <c r="J19443" s="3">
        <v>1395.24</v>
      </c>
      <c r="K19443" s="3">
        <v>2146.523076923077</v>
      </c>
      <c r="L19443" s="4">
        <v>0.35000000000000003</v>
      </c>
    </row>
    <row r="19444" spans="1:12" x14ac:dyDescent="0.35">
      <c r="A19444" s="1" t="s">
        <v>32770</v>
      </c>
      <c r="B19444" t="s">
        <v>32771</v>
      </c>
      <c r="C19444" t="s">
        <v>17</v>
      </c>
      <c r="D19444" t="s">
        <v>18</v>
      </c>
      <c r="E19444">
        <v>1</v>
      </c>
      <c r="F19444" s="2">
        <v>34.5</v>
      </c>
      <c r="G19444" s="3">
        <v>72</v>
      </c>
      <c r="H19444" s="3">
        <v>0.34500000000000003</v>
      </c>
      <c r="I19444" s="3">
        <v>1.6214999999999999</v>
      </c>
      <c r="J19444" s="3">
        <v>36.466499999999996</v>
      </c>
      <c r="K19444" s="3">
        <v>56.102307692307683</v>
      </c>
      <c r="L19444" s="4">
        <v>0.35</v>
      </c>
    </row>
    <row r="19445" spans="1:12" x14ac:dyDescent="0.35">
      <c r="A19445" s="1" t="s">
        <v>32772</v>
      </c>
      <c r="B19445" t="s">
        <v>32773</v>
      </c>
      <c r="C19445" t="s">
        <v>17</v>
      </c>
      <c r="D19445" t="s">
        <v>18</v>
      </c>
      <c r="E19445">
        <v>1</v>
      </c>
      <c r="F19445" s="2">
        <v>325.5</v>
      </c>
      <c r="G19445" s="3">
        <v>672</v>
      </c>
      <c r="H19445" s="3">
        <v>3.2549999999999999</v>
      </c>
      <c r="I19445" s="3">
        <v>15.298500000000001</v>
      </c>
      <c r="J19445" s="3">
        <v>344.05349999999999</v>
      </c>
      <c r="K19445" s="3">
        <v>529.31307692307689</v>
      </c>
      <c r="L19445" s="4">
        <v>0.35</v>
      </c>
    </row>
    <row r="19446" spans="1:12" x14ac:dyDescent="0.35">
      <c r="A19446" s="1" t="s">
        <v>32774</v>
      </c>
      <c r="B19446" t="s">
        <v>32775</v>
      </c>
      <c r="C19446" t="s">
        <v>17</v>
      </c>
      <c r="D19446" t="s">
        <v>18</v>
      </c>
      <c r="E19446">
        <v>1</v>
      </c>
      <c r="F19446" s="2">
        <v>70.5</v>
      </c>
      <c r="G19446" s="3">
        <v>146</v>
      </c>
      <c r="H19446" s="3">
        <v>0.70499999999999996</v>
      </c>
      <c r="I19446" s="3">
        <v>3.3134999999999999</v>
      </c>
      <c r="J19446" s="3">
        <v>74.518500000000003</v>
      </c>
      <c r="K19446" s="3">
        <v>114.64384615384616</v>
      </c>
      <c r="L19446" s="4">
        <v>0.35</v>
      </c>
    </row>
    <row r="19447" spans="1:12" x14ac:dyDescent="0.35">
      <c r="A19447" s="1" t="s">
        <v>32776</v>
      </c>
      <c r="B19447" t="s">
        <v>32777</v>
      </c>
      <c r="C19447" t="s">
        <v>17</v>
      </c>
      <c r="D19447" t="s">
        <v>18</v>
      </c>
      <c r="E19447">
        <v>1</v>
      </c>
      <c r="F19447" s="2">
        <v>138</v>
      </c>
      <c r="G19447" s="3">
        <v>285</v>
      </c>
      <c r="H19447" s="3">
        <v>1.3800000000000001</v>
      </c>
      <c r="I19447" s="3">
        <v>6.4859999999999998</v>
      </c>
      <c r="J19447" s="3">
        <v>145.86599999999999</v>
      </c>
      <c r="K19447" s="3">
        <v>224.40923076923073</v>
      </c>
      <c r="L19447" s="4">
        <v>0.35</v>
      </c>
    </row>
    <row r="19448" spans="1:12" x14ac:dyDescent="0.35">
      <c r="A19448" s="1" t="s">
        <v>32778</v>
      </c>
      <c r="B19448" t="s">
        <v>32779</v>
      </c>
      <c r="C19448" t="s">
        <v>17</v>
      </c>
      <c r="D19448" t="s">
        <v>18</v>
      </c>
      <c r="E19448">
        <v>1</v>
      </c>
      <c r="F19448" s="2">
        <v>777</v>
      </c>
      <c r="G19448" s="3">
        <v>1603</v>
      </c>
      <c r="H19448" s="3">
        <v>7.7700000000000005</v>
      </c>
      <c r="I19448" s="3">
        <v>36.518999999999998</v>
      </c>
      <c r="J19448" s="3">
        <v>821.28899999999999</v>
      </c>
      <c r="K19448" s="3">
        <v>1263.5215384615385</v>
      </c>
      <c r="L19448" s="4">
        <v>0.35000000000000003</v>
      </c>
    </row>
    <row r="19449" spans="1:12" x14ac:dyDescent="0.35">
      <c r="A19449" s="1" t="s">
        <v>32780</v>
      </c>
      <c r="B19449" t="s">
        <v>32781</v>
      </c>
      <c r="C19449" t="s">
        <v>17</v>
      </c>
      <c r="D19449" t="s">
        <v>18</v>
      </c>
      <c r="E19449">
        <v>1</v>
      </c>
      <c r="F19449" s="2">
        <v>753</v>
      </c>
      <c r="G19449" s="3">
        <v>1553</v>
      </c>
      <c r="H19449" s="3">
        <v>7.53</v>
      </c>
      <c r="I19449" s="3">
        <v>35.390999999999998</v>
      </c>
      <c r="J19449" s="3">
        <v>795.92099999999994</v>
      </c>
      <c r="K19449" s="3">
        <v>1224.4938461538461</v>
      </c>
      <c r="L19449" s="4">
        <v>0.35000000000000003</v>
      </c>
    </row>
    <row r="19450" spans="1:12" x14ac:dyDescent="0.35">
      <c r="A19450" s="1" t="s">
        <v>32782</v>
      </c>
      <c r="B19450" t="s">
        <v>32783</v>
      </c>
      <c r="C19450" t="s">
        <v>17</v>
      </c>
      <c r="D19450" t="s">
        <v>18</v>
      </c>
      <c r="E19450">
        <v>1</v>
      </c>
      <c r="F19450" s="2">
        <v>220.5</v>
      </c>
      <c r="G19450" s="3">
        <v>455</v>
      </c>
      <c r="H19450" s="3">
        <v>2.2050000000000001</v>
      </c>
      <c r="I19450" s="3">
        <v>10.3635</v>
      </c>
      <c r="J19450" s="3">
        <v>233.0685</v>
      </c>
      <c r="K19450" s="3">
        <v>358.56692307692305</v>
      </c>
      <c r="L19450" s="4">
        <v>0.34999999999999992</v>
      </c>
    </row>
    <row r="19451" spans="1:12" x14ac:dyDescent="0.35">
      <c r="A19451" s="1" t="s">
        <v>32784</v>
      </c>
      <c r="B19451" t="s">
        <v>32785</v>
      </c>
      <c r="C19451" t="s">
        <v>17</v>
      </c>
      <c r="D19451" t="s">
        <v>18</v>
      </c>
      <c r="E19451">
        <v>1</v>
      </c>
      <c r="F19451" s="2">
        <v>945</v>
      </c>
      <c r="G19451" s="3">
        <v>1949</v>
      </c>
      <c r="H19451" s="3">
        <v>9.4500000000000011</v>
      </c>
      <c r="I19451" s="3">
        <v>44.414999999999999</v>
      </c>
      <c r="J19451" s="3">
        <v>998.86500000000001</v>
      </c>
      <c r="K19451" s="3">
        <v>1536.7153846153847</v>
      </c>
      <c r="L19451" s="4">
        <v>0.35000000000000003</v>
      </c>
    </row>
    <row r="19452" spans="1:12" x14ac:dyDescent="0.35">
      <c r="A19452" s="1" t="s">
        <v>32786</v>
      </c>
      <c r="B19452" t="s">
        <v>32787</v>
      </c>
      <c r="C19452" t="s">
        <v>17</v>
      </c>
      <c r="D19452" t="s">
        <v>18</v>
      </c>
      <c r="E19452">
        <v>1</v>
      </c>
      <c r="F19452" s="2">
        <v>97.5</v>
      </c>
      <c r="G19452" s="3">
        <v>202</v>
      </c>
      <c r="H19452" s="3">
        <v>0.97499999999999998</v>
      </c>
      <c r="I19452" s="3">
        <v>4.5824999999999996</v>
      </c>
      <c r="J19452" s="3">
        <v>103.05749999999999</v>
      </c>
      <c r="K19452" s="3">
        <v>158.54999999999998</v>
      </c>
      <c r="L19452" s="4">
        <v>0.35</v>
      </c>
    </row>
    <row r="19453" spans="1:12" x14ac:dyDescent="0.35">
      <c r="A19453" s="1" t="s">
        <v>32788</v>
      </c>
      <c r="B19453" t="s">
        <v>32789</v>
      </c>
      <c r="C19453" t="s">
        <v>17</v>
      </c>
      <c r="D19453" t="s">
        <v>18</v>
      </c>
      <c r="E19453">
        <v>1</v>
      </c>
      <c r="F19453" s="2">
        <v>441</v>
      </c>
      <c r="G19453" s="3">
        <v>910</v>
      </c>
      <c r="H19453" s="3">
        <v>4.41</v>
      </c>
      <c r="I19453" s="3">
        <v>20.727</v>
      </c>
      <c r="J19453" s="3">
        <v>466.137</v>
      </c>
      <c r="K19453" s="3">
        <v>717.13384615384609</v>
      </c>
      <c r="L19453" s="4">
        <v>0.34999999999999992</v>
      </c>
    </row>
    <row r="19454" spans="1:12" x14ac:dyDescent="0.35">
      <c r="A19454" s="1" t="s">
        <v>32790</v>
      </c>
      <c r="B19454" t="s">
        <v>32791</v>
      </c>
      <c r="C19454" t="s">
        <v>17</v>
      </c>
      <c r="D19454" t="s">
        <v>18</v>
      </c>
      <c r="E19454">
        <v>1</v>
      </c>
      <c r="F19454" s="2">
        <v>1437</v>
      </c>
      <c r="G19454" s="3">
        <v>2963</v>
      </c>
      <c r="H19454" s="3">
        <v>14.370000000000001</v>
      </c>
      <c r="I19454" s="3">
        <v>67.539000000000001</v>
      </c>
      <c r="J19454" s="3">
        <v>1518.9089999999999</v>
      </c>
      <c r="K19454" s="3">
        <v>2336.7830769230768</v>
      </c>
      <c r="L19454" s="4">
        <v>0.35000000000000003</v>
      </c>
    </row>
    <row r="19455" spans="1:12" x14ac:dyDescent="0.35">
      <c r="A19455" s="1" t="s">
        <v>32792</v>
      </c>
      <c r="B19455" t="s">
        <v>32793</v>
      </c>
      <c r="C19455" t="s">
        <v>17</v>
      </c>
      <c r="D19455" t="s">
        <v>18</v>
      </c>
      <c r="E19455">
        <v>1</v>
      </c>
      <c r="F19455" s="2">
        <v>916.5</v>
      </c>
      <c r="G19455" s="3">
        <v>1890</v>
      </c>
      <c r="H19455" s="3">
        <v>9.1650000000000009</v>
      </c>
      <c r="I19455" s="3">
        <v>43.075499999999998</v>
      </c>
      <c r="J19455" s="3">
        <v>968.7405</v>
      </c>
      <c r="K19455" s="3">
        <v>1490.37</v>
      </c>
      <c r="L19455" s="4">
        <v>0.35</v>
      </c>
    </row>
    <row r="19456" spans="1:12" x14ac:dyDescent="0.35">
      <c r="A19456" s="1" t="s">
        <v>32794</v>
      </c>
      <c r="B19456" t="s">
        <v>32795</v>
      </c>
      <c r="C19456" t="s">
        <v>17</v>
      </c>
      <c r="D19456" t="s">
        <v>18</v>
      </c>
      <c r="E19456">
        <v>1</v>
      </c>
      <c r="F19456" s="2">
        <v>42</v>
      </c>
      <c r="G19456" s="3">
        <v>87</v>
      </c>
      <c r="H19456" s="3">
        <v>0.42</v>
      </c>
      <c r="I19456" s="3">
        <v>1.974</v>
      </c>
      <c r="J19456" s="3">
        <v>44.393999999999998</v>
      </c>
      <c r="K19456" s="3">
        <v>68.298461538461538</v>
      </c>
      <c r="L19456" s="4">
        <v>0.35000000000000003</v>
      </c>
    </row>
    <row r="19457" spans="1:12" x14ac:dyDescent="0.35">
      <c r="A19457" s="1" t="s">
        <v>32796</v>
      </c>
      <c r="B19457" t="s">
        <v>32797</v>
      </c>
      <c r="C19457" t="s">
        <v>17</v>
      </c>
      <c r="D19457" t="s">
        <v>18</v>
      </c>
      <c r="E19457">
        <v>1</v>
      </c>
      <c r="F19457" s="2">
        <v>156</v>
      </c>
      <c r="G19457" s="3">
        <v>322</v>
      </c>
      <c r="H19457" s="3">
        <v>1.56</v>
      </c>
      <c r="I19457" s="3">
        <v>7.3319999999999999</v>
      </c>
      <c r="J19457" s="3">
        <v>164.892</v>
      </c>
      <c r="K19457" s="3">
        <v>253.67999999999998</v>
      </c>
      <c r="L19457" s="4">
        <v>0.35</v>
      </c>
    </row>
    <row r="19458" spans="1:12" x14ac:dyDescent="0.35">
      <c r="A19458" s="1" t="s">
        <v>32798</v>
      </c>
      <c r="B19458" t="s">
        <v>32799</v>
      </c>
      <c r="C19458" t="s">
        <v>17</v>
      </c>
      <c r="D19458" t="s">
        <v>18</v>
      </c>
      <c r="E19458">
        <v>1</v>
      </c>
      <c r="F19458" s="2">
        <v>11.1</v>
      </c>
      <c r="G19458" s="3">
        <v>23</v>
      </c>
      <c r="H19458" s="3">
        <v>0.111</v>
      </c>
      <c r="I19458" s="3">
        <v>0.52169999999999994</v>
      </c>
      <c r="J19458" s="3">
        <v>11.732699999999999</v>
      </c>
      <c r="K19458" s="3">
        <v>18.05030769230769</v>
      </c>
      <c r="L19458" s="4">
        <v>0.35</v>
      </c>
    </row>
    <row r="19459" spans="1:12" x14ac:dyDescent="0.35">
      <c r="A19459" s="1" t="s">
        <v>32800</v>
      </c>
      <c r="B19459" t="s">
        <v>32801</v>
      </c>
      <c r="C19459" t="s">
        <v>34</v>
      </c>
      <c r="D19459" t="s">
        <v>35</v>
      </c>
      <c r="E19459">
        <v>1</v>
      </c>
      <c r="F19459" s="2">
        <v>32.49</v>
      </c>
      <c r="G19459" s="3">
        <v>80</v>
      </c>
      <c r="H19459" s="3">
        <v>0.32490000000000002</v>
      </c>
      <c r="I19459" s="3">
        <v>1.5270300000000001</v>
      </c>
      <c r="J19459" s="3">
        <v>34.341930000000005</v>
      </c>
      <c r="K19459" s="3">
        <v>52.833738461538466</v>
      </c>
      <c r="L19459" s="4">
        <v>0.35</v>
      </c>
    </row>
    <row r="19460" spans="1:12" x14ac:dyDescent="0.35">
      <c r="A19460" s="1" t="s">
        <v>32802</v>
      </c>
      <c r="B19460" t="s">
        <v>20948</v>
      </c>
      <c r="C19460" t="s">
        <v>363</v>
      </c>
      <c r="D19460" t="s">
        <v>364</v>
      </c>
      <c r="E19460">
        <v>1</v>
      </c>
      <c r="F19460" s="2">
        <v>4720</v>
      </c>
      <c r="G19460" s="3">
        <v>2433</v>
      </c>
      <c r="H19460" s="3">
        <v>47.2</v>
      </c>
      <c r="I19460" s="3">
        <v>221.84</v>
      </c>
      <c r="J19460" s="3">
        <v>4989.04</v>
      </c>
      <c r="K19460" s="3">
        <v>7675.4461538461537</v>
      </c>
      <c r="L19460" s="4">
        <v>0.35</v>
      </c>
    </row>
    <row r="19461" spans="1:12" x14ac:dyDescent="0.35">
      <c r="A19461" s="1" t="s">
        <v>32803</v>
      </c>
      <c r="B19461" t="s">
        <v>32804</v>
      </c>
      <c r="C19461" t="s">
        <v>21</v>
      </c>
      <c r="D19461" t="s">
        <v>22</v>
      </c>
      <c r="E19461">
        <v>1</v>
      </c>
      <c r="F19461" s="2">
        <v>6.13</v>
      </c>
      <c r="G19461" s="3">
        <v>12</v>
      </c>
      <c r="H19461" s="3">
        <v>6.13E-2</v>
      </c>
      <c r="I19461" s="3">
        <v>0.28810999999999998</v>
      </c>
      <c r="J19461" s="3">
        <v>6.4794099999999997</v>
      </c>
      <c r="K19461" s="3">
        <v>9.9683230769230757</v>
      </c>
      <c r="L19461" s="4">
        <v>0.35</v>
      </c>
    </row>
    <row r="19462" spans="1:12" x14ac:dyDescent="0.35">
      <c r="A19462" s="1" t="s">
        <v>32805</v>
      </c>
      <c r="B19462" t="s">
        <v>32806</v>
      </c>
      <c r="C19462" t="s">
        <v>34</v>
      </c>
      <c r="D19462" t="s">
        <v>35</v>
      </c>
      <c r="E19462">
        <v>1</v>
      </c>
      <c r="F19462" s="2">
        <v>39.64</v>
      </c>
      <c r="G19462" s="3">
        <v>82</v>
      </c>
      <c r="H19462" s="3">
        <v>0.39640000000000003</v>
      </c>
      <c r="I19462" s="3">
        <v>1.8630800000000001</v>
      </c>
      <c r="J19462" s="3">
        <v>41.899479999999997</v>
      </c>
      <c r="K19462" s="3">
        <v>64.460738461538455</v>
      </c>
      <c r="L19462" s="4">
        <v>0.35</v>
      </c>
    </row>
    <row r="19463" spans="1:12" x14ac:dyDescent="0.35">
      <c r="A19463" s="1" t="s">
        <v>32807</v>
      </c>
      <c r="B19463" t="s">
        <v>32808</v>
      </c>
      <c r="C19463" t="s">
        <v>21</v>
      </c>
      <c r="D19463" t="s">
        <v>22</v>
      </c>
      <c r="E19463">
        <v>1</v>
      </c>
      <c r="F19463" s="2">
        <v>69.319999999999993</v>
      </c>
      <c r="G19463" s="3">
        <v>143</v>
      </c>
      <c r="H19463" s="3">
        <v>0.69319999999999993</v>
      </c>
      <c r="I19463" s="3">
        <v>3.2580399999999998</v>
      </c>
      <c r="J19463" s="3">
        <v>73.271239999999992</v>
      </c>
      <c r="K19463" s="3">
        <v>112.7249846153846</v>
      </c>
      <c r="L19463" s="4">
        <v>0.35</v>
      </c>
    </row>
    <row r="19464" spans="1:12" x14ac:dyDescent="0.35">
      <c r="A19464" s="1" t="s">
        <v>32809</v>
      </c>
      <c r="B19464" t="s">
        <v>32810</v>
      </c>
      <c r="C19464" t="s">
        <v>363</v>
      </c>
      <c r="D19464" t="s">
        <v>364</v>
      </c>
      <c r="E19464">
        <v>1</v>
      </c>
      <c r="F19464" s="2">
        <v>2.89</v>
      </c>
      <c r="G19464" s="3">
        <v>6</v>
      </c>
      <c r="H19464" s="3">
        <v>2.8900000000000002E-2</v>
      </c>
      <c r="I19464" s="3">
        <v>0.13583000000000001</v>
      </c>
      <c r="J19464" s="3">
        <v>3.0547300000000002</v>
      </c>
      <c r="K19464" s="3">
        <v>4.6995846153846159</v>
      </c>
      <c r="L19464" s="4">
        <v>0.35000000000000003</v>
      </c>
    </row>
    <row r="19465" spans="1:12" x14ac:dyDescent="0.35">
      <c r="A19465" s="1" t="s">
        <v>32811</v>
      </c>
      <c r="B19465" t="s">
        <v>32812</v>
      </c>
      <c r="C19465" t="s">
        <v>34</v>
      </c>
      <c r="D19465" t="s">
        <v>35</v>
      </c>
      <c r="E19465">
        <v>1</v>
      </c>
      <c r="F19465" s="2">
        <v>219.45</v>
      </c>
      <c r="G19465" s="3">
        <v>187</v>
      </c>
      <c r="H19465" s="3">
        <v>2.1945000000000001</v>
      </c>
      <c r="I19465" s="3">
        <v>10.31415</v>
      </c>
      <c r="J19465" s="3">
        <v>231.95865000000001</v>
      </c>
      <c r="K19465" s="3">
        <v>356.85946153846152</v>
      </c>
      <c r="L19465" s="4">
        <v>0.34999999999999992</v>
      </c>
    </row>
    <row r="19466" spans="1:12" x14ac:dyDescent="0.35">
      <c r="A19466" s="1">
        <v>740151</v>
      </c>
      <c r="B19466" t="s">
        <v>32813</v>
      </c>
      <c r="C19466" t="s">
        <v>34</v>
      </c>
      <c r="D19466" t="s">
        <v>35</v>
      </c>
      <c r="E19466">
        <v>1</v>
      </c>
      <c r="F19466" s="2">
        <v>267.38</v>
      </c>
      <c r="G19466" s="3">
        <v>230</v>
      </c>
      <c r="H19466" s="3">
        <v>2.6738</v>
      </c>
      <c r="I19466" s="3">
        <v>12.56686</v>
      </c>
      <c r="J19466" s="3">
        <v>282.62066000000004</v>
      </c>
      <c r="K19466" s="3">
        <v>434.80101538461543</v>
      </c>
      <c r="L19466" s="4">
        <v>0.35</v>
      </c>
    </row>
    <row r="19467" spans="1:12" x14ac:dyDescent="0.35">
      <c r="A19467" s="1" t="s">
        <v>32814</v>
      </c>
      <c r="B19467" t="s">
        <v>32815</v>
      </c>
      <c r="C19467" t="s">
        <v>34</v>
      </c>
      <c r="D19467" t="s">
        <v>35</v>
      </c>
      <c r="E19467">
        <v>1</v>
      </c>
      <c r="F19467" s="2">
        <v>61.93</v>
      </c>
      <c r="G19467" s="3">
        <v>124</v>
      </c>
      <c r="H19467" s="3">
        <v>0.61929999999999996</v>
      </c>
      <c r="I19467" s="3">
        <v>2.9107099999999999</v>
      </c>
      <c r="J19467" s="3">
        <v>65.460009999999997</v>
      </c>
      <c r="K19467" s="3">
        <v>100.70770769230768</v>
      </c>
      <c r="L19467" s="4">
        <v>0.34999999999999992</v>
      </c>
    </row>
    <row r="19468" spans="1:12" x14ac:dyDescent="0.35">
      <c r="A19468" s="1">
        <v>2280</v>
      </c>
      <c r="B19468" t="s">
        <v>32816</v>
      </c>
      <c r="C19468" t="s">
        <v>363</v>
      </c>
      <c r="D19468" t="s">
        <v>364</v>
      </c>
      <c r="E19468">
        <v>1</v>
      </c>
      <c r="F19468" s="2">
        <v>273.38</v>
      </c>
      <c r="G19468" s="3">
        <v>564</v>
      </c>
      <c r="H19468" s="3">
        <v>2.7338</v>
      </c>
      <c r="I19468" s="3">
        <v>12.84886</v>
      </c>
      <c r="J19468" s="3">
        <v>288.96265999999997</v>
      </c>
      <c r="K19468" s="3">
        <v>444.55793846153841</v>
      </c>
      <c r="L19468" s="4">
        <v>0.35</v>
      </c>
    </row>
    <row r="19469" spans="1:12" x14ac:dyDescent="0.35">
      <c r="A19469" s="1" t="s">
        <v>32817</v>
      </c>
      <c r="B19469" t="s">
        <v>26836</v>
      </c>
      <c r="C19469" t="s">
        <v>34</v>
      </c>
      <c r="D19469" t="s">
        <v>35</v>
      </c>
      <c r="E19469">
        <v>1</v>
      </c>
      <c r="F19469" s="2">
        <v>61.14</v>
      </c>
      <c r="G19469" s="3">
        <v>127</v>
      </c>
      <c r="H19469" s="3">
        <v>0.61140000000000005</v>
      </c>
      <c r="I19469" s="3">
        <v>2.87358</v>
      </c>
      <c r="J19469" s="3">
        <v>64.624980000000008</v>
      </c>
      <c r="K19469" s="3">
        <v>99.423046153846158</v>
      </c>
      <c r="L19469" s="4">
        <v>0.34999999999999992</v>
      </c>
    </row>
    <row r="19470" spans="1:12" x14ac:dyDescent="0.35">
      <c r="A19470" s="1" t="s">
        <v>32818</v>
      </c>
      <c r="B19470" t="s">
        <v>27606</v>
      </c>
      <c r="C19470" t="s">
        <v>34</v>
      </c>
      <c r="D19470" t="s">
        <v>35</v>
      </c>
      <c r="E19470">
        <v>1</v>
      </c>
      <c r="F19470" s="2">
        <v>56</v>
      </c>
      <c r="G19470" s="3">
        <v>101</v>
      </c>
      <c r="H19470" s="3">
        <v>0.56000000000000005</v>
      </c>
      <c r="I19470" s="3">
        <v>2.6320000000000001</v>
      </c>
      <c r="J19470" s="3">
        <v>59.192</v>
      </c>
      <c r="K19470" s="3">
        <v>91.064615384615379</v>
      </c>
      <c r="L19470" s="4">
        <v>0.35</v>
      </c>
    </row>
    <row r="19471" spans="1:12" x14ac:dyDescent="0.35">
      <c r="A19471" s="1" t="s">
        <v>32819</v>
      </c>
      <c r="B19471" t="s">
        <v>32820</v>
      </c>
      <c r="C19471" t="s">
        <v>34</v>
      </c>
      <c r="D19471" t="s">
        <v>35</v>
      </c>
      <c r="E19471">
        <v>1</v>
      </c>
      <c r="F19471" s="2">
        <v>185.64</v>
      </c>
      <c r="G19471" s="3">
        <v>413</v>
      </c>
      <c r="H19471" s="3">
        <v>1.8563999999999998</v>
      </c>
      <c r="I19471" s="3">
        <v>8.7250800000000002</v>
      </c>
      <c r="J19471" s="3">
        <v>196.22147999999999</v>
      </c>
      <c r="K19471" s="3">
        <v>301.87919999999997</v>
      </c>
      <c r="L19471" s="4">
        <v>0.35</v>
      </c>
    </row>
    <row r="19472" spans="1:12" x14ac:dyDescent="0.35">
      <c r="A19472" s="1" t="s">
        <v>32821</v>
      </c>
      <c r="B19472" t="s">
        <v>30584</v>
      </c>
      <c r="C19472" t="s">
        <v>34</v>
      </c>
      <c r="D19472" t="s">
        <v>35</v>
      </c>
      <c r="E19472">
        <v>1</v>
      </c>
      <c r="F19472" s="2">
        <v>157.5</v>
      </c>
      <c r="G19472" s="3">
        <v>350</v>
      </c>
      <c r="H19472" s="3">
        <v>1.575</v>
      </c>
      <c r="I19472" s="3">
        <v>7.4024999999999999</v>
      </c>
      <c r="J19472" s="3">
        <v>166.47749999999999</v>
      </c>
      <c r="K19472" s="3">
        <v>256.11923076923074</v>
      </c>
      <c r="L19472" s="4">
        <v>0.35</v>
      </c>
    </row>
    <row r="19473" spans="1:12" x14ac:dyDescent="0.35">
      <c r="A19473" s="1" t="s">
        <v>32822</v>
      </c>
      <c r="B19473" t="s">
        <v>28393</v>
      </c>
      <c r="C19473" t="s">
        <v>34</v>
      </c>
      <c r="D19473" t="s">
        <v>35</v>
      </c>
      <c r="E19473">
        <v>1</v>
      </c>
      <c r="F19473" s="2">
        <v>5.52</v>
      </c>
      <c r="G19473" s="3">
        <v>13</v>
      </c>
      <c r="H19473" s="3">
        <v>5.5199999999999999E-2</v>
      </c>
      <c r="I19473" s="3">
        <v>0.25944</v>
      </c>
      <c r="J19473" s="3">
        <v>5.8346399999999994</v>
      </c>
      <c r="K19473" s="3">
        <v>8.9763692307692295</v>
      </c>
      <c r="L19473" s="4">
        <v>0.35</v>
      </c>
    </row>
    <row r="19474" spans="1:12" x14ac:dyDescent="0.35">
      <c r="A19474" s="1" t="s">
        <v>32823</v>
      </c>
      <c r="B19474" t="s">
        <v>32824</v>
      </c>
      <c r="C19474" t="s">
        <v>34</v>
      </c>
      <c r="D19474" t="s">
        <v>35</v>
      </c>
      <c r="E19474">
        <v>1</v>
      </c>
      <c r="F19474" s="2">
        <v>24.36</v>
      </c>
      <c r="G19474" s="3">
        <v>55</v>
      </c>
      <c r="H19474" s="3">
        <v>0.24360000000000001</v>
      </c>
      <c r="I19474" s="3">
        <v>1.1449199999999999</v>
      </c>
      <c r="J19474" s="3">
        <v>25.748519999999999</v>
      </c>
      <c r="K19474" s="3">
        <v>39.613107692307693</v>
      </c>
      <c r="L19474" s="4">
        <v>0.35000000000000003</v>
      </c>
    </row>
    <row r="19475" spans="1:12" x14ac:dyDescent="0.35">
      <c r="A19475" s="1">
        <v>6660083</v>
      </c>
      <c r="B19475" t="s">
        <v>32825</v>
      </c>
      <c r="C19475" t="s">
        <v>34</v>
      </c>
      <c r="D19475" t="s">
        <v>35</v>
      </c>
      <c r="E19475">
        <v>1</v>
      </c>
      <c r="F19475" s="2">
        <v>73.5</v>
      </c>
      <c r="G19475" s="3">
        <v>152</v>
      </c>
      <c r="H19475" s="3">
        <v>0.73499999999999999</v>
      </c>
      <c r="I19475" s="3">
        <v>3.4544999999999999</v>
      </c>
      <c r="J19475" s="3">
        <v>77.689499999999995</v>
      </c>
      <c r="K19475" s="3">
        <v>119.52230769230768</v>
      </c>
      <c r="L19475" s="4">
        <v>0.35</v>
      </c>
    </row>
    <row r="19476" spans="1:12" x14ac:dyDescent="0.35">
      <c r="A19476" s="1" t="s">
        <v>32826</v>
      </c>
      <c r="B19476" t="s">
        <v>32827</v>
      </c>
      <c r="C19476" t="s">
        <v>34</v>
      </c>
      <c r="D19476" t="s">
        <v>35</v>
      </c>
      <c r="E19476">
        <v>1</v>
      </c>
      <c r="F19476" s="2">
        <v>111.39</v>
      </c>
      <c r="G19476" s="3">
        <v>248</v>
      </c>
      <c r="H19476" s="3">
        <v>1.1139000000000001</v>
      </c>
      <c r="I19476" s="3">
        <v>5.2353300000000003</v>
      </c>
      <c r="J19476" s="3">
        <v>117.73923000000001</v>
      </c>
      <c r="K19476" s="3">
        <v>181.13727692307694</v>
      </c>
      <c r="L19476" s="4">
        <v>0.35000000000000003</v>
      </c>
    </row>
    <row r="19477" spans="1:12" x14ac:dyDescent="0.35">
      <c r="A19477" s="1" t="s">
        <v>32828</v>
      </c>
      <c r="B19477" t="s">
        <v>32829</v>
      </c>
      <c r="C19477" t="s">
        <v>21</v>
      </c>
      <c r="D19477" t="s">
        <v>22</v>
      </c>
      <c r="E19477">
        <v>1</v>
      </c>
      <c r="F19477" s="2">
        <v>3110.26</v>
      </c>
      <c r="G19477" s="3">
        <v>5221.13</v>
      </c>
      <c r="H19477" s="3">
        <v>31.102600000000002</v>
      </c>
      <c r="I19477" s="3">
        <v>146.18222</v>
      </c>
      <c r="J19477" s="3">
        <v>3287.5448200000005</v>
      </c>
      <c r="K19477" s="3">
        <v>5057.7612615384623</v>
      </c>
      <c r="L19477" s="4">
        <v>0.35</v>
      </c>
    </row>
    <row r="19478" spans="1:12" x14ac:dyDescent="0.35">
      <c r="A19478" s="1" t="s">
        <v>32830</v>
      </c>
      <c r="B19478" t="s">
        <v>32831</v>
      </c>
      <c r="C19478" t="s">
        <v>363</v>
      </c>
      <c r="D19478" t="s">
        <v>364</v>
      </c>
      <c r="E19478">
        <v>1</v>
      </c>
      <c r="F19478" s="2">
        <v>209.1</v>
      </c>
      <c r="G19478" s="3">
        <v>432</v>
      </c>
      <c r="H19478" s="3">
        <v>2.0910000000000002</v>
      </c>
      <c r="I19478" s="3">
        <v>9.8277000000000001</v>
      </c>
      <c r="J19478" s="3">
        <v>221.0187</v>
      </c>
      <c r="K19478" s="3">
        <v>340.02876923076923</v>
      </c>
      <c r="L19478" s="4">
        <v>0.35000000000000003</v>
      </c>
    </row>
    <row r="19479" spans="1:12" x14ac:dyDescent="0.35">
      <c r="A19479" s="1" t="s">
        <v>32832</v>
      </c>
      <c r="B19479" t="s">
        <v>32833</v>
      </c>
      <c r="C19479" t="s">
        <v>34</v>
      </c>
      <c r="D19479" t="s">
        <v>35</v>
      </c>
      <c r="E19479">
        <v>1</v>
      </c>
      <c r="F19479" s="2">
        <v>86.04</v>
      </c>
      <c r="G19479" s="3">
        <v>192</v>
      </c>
      <c r="H19479" s="3">
        <v>0.86040000000000005</v>
      </c>
      <c r="I19479" s="3">
        <v>4.0438800000000006</v>
      </c>
      <c r="J19479" s="3">
        <v>90.944280000000006</v>
      </c>
      <c r="K19479" s="3">
        <v>139.91427692307693</v>
      </c>
      <c r="L19479" s="4">
        <v>0.35</v>
      </c>
    </row>
    <row r="19480" spans="1:12" x14ac:dyDescent="0.35">
      <c r="A19480" s="1" t="s">
        <v>32834</v>
      </c>
      <c r="B19480" t="s">
        <v>32835</v>
      </c>
      <c r="C19480" t="s">
        <v>34</v>
      </c>
      <c r="D19480" t="s">
        <v>35</v>
      </c>
      <c r="E19480">
        <v>1</v>
      </c>
      <c r="F19480" s="2">
        <v>1232.29</v>
      </c>
      <c r="G19480" s="3">
        <v>2739</v>
      </c>
      <c r="H19480" s="3">
        <v>12.322900000000001</v>
      </c>
      <c r="I19480" s="3">
        <v>57.917629999999996</v>
      </c>
      <c r="J19480" s="3">
        <v>1302.5305299999998</v>
      </c>
      <c r="K19480" s="3">
        <v>2003.8931230769226</v>
      </c>
      <c r="L19480" s="4">
        <v>0.35</v>
      </c>
    </row>
    <row r="19481" spans="1:12" x14ac:dyDescent="0.35">
      <c r="A19481" s="1" t="s">
        <v>32836</v>
      </c>
      <c r="B19481" t="s">
        <v>32837</v>
      </c>
      <c r="C19481" t="s">
        <v>34</v>
      </c>
      <c r="D19481" t="s">
        <v>35</v>
      </c>
      <c r="E19481">
        <v>1</v>
      </c>
      <c r="F19481" s="2">
        <v>1035.42</v>
      </c>
      <c r="G19481" s="3">
        <v>2301</v>
      </c>
      <c r="H19481" s="3">
        <v>10.354200000000001</v>
      </c>
      <c r="I19481" s="3">
        <v>48.664740000000002</v>
      </c>
      <c r="J19481" s="3">
        <v>1094.43894</v>
      </c>
      <c r="K19481" s="3">
        <v>1683.7522153846153</v>
      </c>
      <c r="L19481" s="4">
        <v>0.35</v>
      </c>
    </row>
    <row r="19482" spans="1:12" x14ac:dyDescent="0.35">
      <c r="A19482" s="1" t="s">
        <v>32838</v>
      </c>
      <c r="B19482" t="s">
        <v>32839</v>
      </c>
      <c r="C19482" t="s">
        <v>34</v>
      </c>
      <c r="D19482" t="s">
        <v>35</v>
      </c>
      <c r="E19482">
        <v>1</v>
      </c>
      <c r="F19482" s="2">
        <v>1607.08</v>
      </c>
      <c r="G19482" s="3">
        <v>3572</v>
      </c>
      <c r="H19482" s="3">
        <v>16.070799999999998</v>
      </c>
      <c r="I19482" s="3">
        <v>75.532759999999996</v>
      </c>
      <c r="J19482" s="3">
        <v>1698.6835599999999</v>
      </c>
      <c r="K19482" s="3">
        <v>2613.3593230769229</v>
      </c>
      <c r="L19482" s="4">
        <v>0.35</v>
      </c>
    </row>
    <row r="19483" spans="1:12" x14ac:dyDescent="0.35">
      <c r="A19483" s="1" t="s">
        <v>32840</v>
      </c>
      <c r="B19483" t="s">
        <v>32841</v>
      </c>
      <c r="C19483" t="s">
        <v>34</v>
      </c>
      <c r="D19483" t="s">
        <v>35</v>
      </c>
      <c r="E19483">
        <v>1</v>
      </c>
      <c r="F19483" s="2">
        <v>18.23</v>
      </c>
      <c r="G19483" s="3">
        <v>41</v>
      </c>
      <c r="H19483" s="3">
        <v>0.18230000000000002</v>
      </c>
      <c r="I19483" s="3">
        <v>0.85681000000000007</v>
      </c>
      <c r="J19483" s="3">
        <v>19.269110000000001</v>
      </c>
      <c r="K19483" s="3">
        <v>29.644784615384616</v>
      </c>
      <c r="L19483" s="4">
        <v>0.35</v>
      </c>
    </row>
    <row r="19484" spans="1:12" x14ac:dyDescent="0.35">
      <c r="A19484" s="1" t="s">
        <v>32842</v>
      </c>
      <c r="B19484" t="s">
        <v>32843</v>
      </c>
      <c r="C19484" t="s">
        <v>34</v>
      </c>
      <c r="D19484" t="s">
        <v>35</v>
      </c>
      <c r="E19484">
        <v>1</v>
      </c>
      <c r="F19484" s="2">
        <v>23.33</v>
      </c>
      <c r="G19484" s="3">
        <v>52</v>
      </c>
      <c r="H19484" s="3">
        <v>0.23329999999999998</v>
      </c>
      <c r="I19484" s="3">
        <v>1.0965099999999999</v>
      </c>
      <c r="J19484" s="3">
        <v>24.659809999999997</v>
      </c>
      <c r="K19484" s="3">
        <v>37.938169230769226</v>
      </c>
      <c r="L19484" s="4">
        <v>0.35000000000000003</v>
      </c>
    </row>
    <row r="19485" spans="1:12" x14ac:dyDescent="0.35">
      <c r="A19485" s="1" t="s">
        <v>32844</v>
      </c>
      <c r="B19485" t="s">
        <v>32845</v>
      </c>
      <c r="C19485" t="s">
        <v>34</v>
      </c>
      <c r="D19485" t="s">
        <v>35</v>
      </c>
      <c r="E19485">
        <v>1</v>
      </c>
      <c r="F19485" s="2">
        <v>132.71</v>
      </c>
      <c r="G19485" s="3">
        <v>295</v>
      </c>
      <c r="H19485" s="3">
        <v>1.3271000000000002</v>
      </c>
      <c r="I19485" s="3">
        <v>6.2373700000000003</v>
      </c>
      <c r="J19485" s="3">
        <v>140.27447000000001</v>
      </c>
      <c r="K19485" s="3">
        <v>215.80687692307694</v>
      </c>
      <c r="L19485" s="4">
        <v>0.35000000000000003</v>
      </c>
    </row>
    <row r="19486" spans="1:12" x14ac:dyDescent="0.35">
      <c r="A19486" s="1" t="s">
        <v>32846</v>
      </c>
      <c r="B19486" t="s">
        <v>32847</v>
      </c>
      <c r="C19486" t="s">
        <v>34</v>
      </c>
      <c r="D19486" t="s">
        <v>35</v>
      </c>
      <c r="E19486">
        <v>1</v>
      </c>
      <c r="F19486" s="2">
        <v>691.98</v>
      </c>
      <c r="G19486" s="3">
        <v>1538</v>
      </c>
      <c r="H19486" s="3">
        <v>6.9198000000000004</v>
      </c>
      <c r="I19486" s="3">
        <v>32.523060000000001</v>
      </c>
      <c r="J19486" s="3">
        <v>731.42286000000001</v>
      </c>
      <c r="K19486" s="3">
        <v>1125.2659384615386</v>
      </c>
      <c r="L19486" s="4">
        <v>0.35000000000000003</v>
      </c>
    </row>
    <row r="19487" spans="1:12" x14ac:dyDescent="0.35">
      <c r="A19487" s="1" t="s">
        <v>32848</v>
      </c>
      <c r="B19487" t="s">
        <v>32849</v>
      </c>
      <c r="C19487" t="s">
        <v>34</v>
      </c>
      <c r="D19487" t="s">
        <v>35</v>
      </c>
      <c r="E19487">
        <v>1</v>
      </c>
      <c r="F19487" s="2">
        <v>112.5</v>
      </c>
      <c r="G19487" s="3">
        <v>250</v>
      </c>
      <c r="H19487" s="3">
        <v>1.125</v>
      </c>
      <c r="I19487" s="3">
        <v>5.2874999999999996</v>
      </c>
      <c r="J19487" s="3">
        <v>118.91249999999999</v>
      </c>
      <c r="K19487" s="3">
        <v>182.94230769230768</v>
      </c>
      <c r="L19487" s="4">
        <v>0.35</v>
      </c>
    </row>
    <row r="19488" spans="1:12" x14ac:dyDescent="0.35">
      <c r="A19488" s="1" t="s">
        <v>32850</v>
      </c>
      <c r="B19488" t="s">
        <v>32851</v>
      </c>
      <c r="C19488" t="s">
        <v>34</v>
      </c>
      <c r="D19488" t="s">
        <v>35</v>
      </c>
      <c r="E19488">
        <v>1</v>
      </c>
      <c r="F19488" s="2">
        <v>102.81</v>
      </c>
      <c r="G19488" s="3">
        <v>229</v>
      </c>
      <c r="H19488" s="3">
        <v>1.0281</v>
      </c>
      <c r="I19488" s="3">
        <v>4.8320699999999999</v>
      </c>
      <c r="J19488" s="3">
        <v>108.67017</v>
      </c>
      <c r="K19488" s="3">
        <v>167.18487692307693</v>
      </c>
      <c r="L19488" s="4">
        <v>0.35000000000000003</v>
      </c>
    </row>
    <row r="19489" spans="1:12" x14ac:dyDescent="0.35">
      <c r="A19489" s="1" t="s">
        <v>32852</v>
      </c>
      <c r="B19489" t="s">
        <v>32853</v>
      </c>
      <c r="C19489" t="s">
        <v>34</v>
      </c>
      <c r="D19489" t="s">
        <v>35</v>
      </c>
      <c r="E19489">
        <v>1</v>
      </c>
      <c r="F19489" s="2">
        <v>145.83000000000001</v>
      </c>
      <c r="G19489" s="3">
        <v>325</v>
      </c>
      <c r="H19489" s="3">
        <v>1.4583000000000002</v>
      </c>
      <c r="I19489" s="3">
        <v>6.8540100000000006</v>
      </c>
      <c r="J19489" s="3">
        <v>154.14231000000001</v>
      </c>
      <c r="K19489" s="3">
        <v>237.14201538461538</v>
      </c>
      <c r="L19489" s="4">
        <v>0.34999999999999992</v>
      </c>
    </row>
    <row r="19490" spans="1:12" x14ac:dyDescent="0.35">
      <c r="A19490" s="1" t="s">
        <v>32854</v>
      </c>
      <c r="B19490" t="s">
        <v>32855</v>
      </c>
      <c r="C19490" t="s">
        <v>34</v>
      </c>
      <c r="D19490" t="s">
        <v>35</v>
      </c>
      <c r="E19490">
        <v>1</v>
      </c>
      <c r="F19490" s="2">
        <v>67.08</v>
      </c>
      <c r="G19490" s="3">
        <v>150</v>
      </c>
      <c r="H19490" s="3">
        <v>0.67079999999999995</v>
      </c>
      <c r="I19490" s="3">
        <v>3.1527599999999998</v>
      </c>
      <c r="J19490" s="3">
        <v>70.903559999999999</v>
      </c>
      <c r="K19490" s="3">
        <v>109.08239999999999</v>
      </c>
      <c r="L19490" s="4">
        <v>0.35</v>
      </c>
    </row>
    <row r="19491" spans="1:12" x14ac:dyDescent="0.35">
      <c r="A19491" s="1" t="s">
        <v>32856</v>
      </c>
      <c r="B19491" t="s">
        <v>32857</v>
      </c>
      <c r="C19491" t="s">
        <v>34</v>
      </c>
      <c r="D19491" t="s">
        <v>35</v>
      </c>
      <c r="E19491">
        <v>1</v>
      </c>
      <c r="F19491" s="2">
        <v>74.38</v>
      </c>
      <c r="G19491" s="3">
        <v>166</v>
      </c>
      <c r="H19491" s="3">
        <v>0.74380000000000002</v>
      </c>
      <c r="I19491" s="3">
        <v>3.49586</v>
      </c>
      <c r="J19491" s="3">
        <v>78.619659999999982</v>
      </c>
      <c r="K19491" s="3">
        <v>120.95332307692304</v>
      </c>
      <c r="L19491" s="4">
        <v>0.35</v>
      </c>
    </row>
    <row r="19492" spans="1:12" x14ac:dyDescent="0.35">
      <c r="A19492" s="1" t="s">
        <v>32858</v>
      </c>
      <c r="B19492" t="s">
        <v>32859</v>
      </c>
      <c r="C19492" t="s">
        <v>34</v>
      </c>
      <c r="D19492" t="s">
        <v>35</v>
      </c>
      <c r="E19492">
        <v>1</v>
      </c>
      <c r="F19492" s="2">
        <v>669.38</v>
      </c>
      <c r="G19492" s="3">
        <v>1488</v>
      </c>
      <c r="H19492" s="3">
        <v>6.6938000000000004</v>
      </c>
      <c r="I19492" s="3">
        <v>31.46086</v>
      </c>
      <c r="J19492" s="3">
        <v>707.53466000000003</v>
      </c>
      <c r="K19492" s="3">
        <v>1088.5148615384614</v>
      </c>
      <c r="L19492" s="4">
        <v>0.34999999999999992</v>
      </c>
    </row>
    <row r="19493" spans="1:12" x14ac:dyDescent="0.35">
      <c r="A19493" s="1" t="s">
        <v>32860</v>
      </c>
      <c r="B19493" t="s">
        <v>32861</v>
      </c>
      <c r="C19493" t="s">
        <v>34</v>
      </c>
      <c r="D19493" t="s">
        <v>35</v>
      </c>
      <c r="E19493">
        <v>1</v>
      </c>
      <c r="F19493" s="2">
        <v>127.6</v>
      </c>
      <c r="G19493" s="3">
        <v>284</v>
      </c>
      <c r="H19493" s="3">
        <v>1.276</v>
      </c>
      <c r="I19493" s="3">
        <v>5.9971999999999994</v>
      </c>
      <c r="J19493" s="3">
        <v>134.8732</v>
      </c>
      <c r="K19493" s="3">
        <v>207.49723076923075</v>
      </c>
      <c r="L19493" s="4">
        <v>0.35</v>
      </c>
    </row>
    <row r="19494" spans="1:12" x14ac:dyDescent="0.35">
      <c r="A19494" s="1" t="s">
        <v>32862</v>
      </c>
      <c r="B19494" t="s">
        <v>32863</v>
      </c>
      <c r="C19494" t="s">
        <v>34</v>
      </c>
      <c r="D19494" t="s">
        <v>35</v>
      </c>
      <c r="E19494">
        <v>1</v>
      </c>
      <c r="F19494" s="2">
        <v>137.08000000000001</v>
      </c>
      <c r="G19494" s="3">
        <v>305</v>
      </c>
      <c r="H19494" s="3">
        <v>1.3708000000000002</v>
      </c>
      <c r="I19494" s="3">
        <v>6.4427600000000007</v>
      </c>
      <c r="J19494" s="3">
        <v>144.89356000000001</v>
      </c>
      <c r="K19494" s="3">
        <v>222.91316923076923</v>
      </c>
      <c r="L19494" s="4">
        <v>0.35</v>
      </c>
    </row>
    <row r="19495" spans="1:12" x14ac:dyDescent="0.35">
      <c r="A19495" s="1" t="s">
        <v>32864</v>
      </c>
      <c r="B19495" t="s">
        <v>32865</v>
      </c>
      <c r="C19495" t="s">
        <v>34</v>
      </c>
      <c r="D19495" t="s">
        <v>35</v>
      </c>
      <c r="E19495">
        <v>1</v>
      </c>
      <c r="F19495" s="2">
        <v>1390.16</v>
      </c>
      <c r="G19495" s="3">
        <v>3090</v>
      </c>
      <c r="H19495" s="3">
        <v>13.901600000000002</v>
      </c>
      <c r="I19495" s="3">
        <v>65.337519999999998</v>
      </c>
      <c r="J19495" s="3">
        <v>1469.39912</v>
      </c>
      <c r="K19495" s="3">
        <v>2260.6140307692308</v>
      </c>
      <c r="L19495" s="4">
        <v>0.35</v>
      </c>
    </row>
    <row r="19496" spans="1:12" x14ac:dyDescent="0.35">
      <c r="A19496" s="1" t="s">
        <v>32866</v>
      </c>
      <c r="B19496" t="s">
        <v>32867</v>
      </c>
      <c r="C19496" t="s">
        <v>34</v>
      </c>
      <c r="D19496" t="s">
        <v>35</v>
      </c>
      <c r="E19496">
        <v>1</v>
      </c>
      <c r="F19496" s="2">
        <v>97.71</v>
      </c>
      <c r="G19496" s="3">
        <v>218</v>
      </c>
      <c r="H19496" s="3">
        <v>0.97709999999999997</v>
      </c>
      <c r="I19496" s="3">
        <v>4.5923699999999998</v>
      </c>
      <c r="J19496" s="3">
        <v>103.27946999999999</v>
      </c>
      <c r="K19496" s="3">
        <v>158.89149230769229</v>
      </c>
      <c r="L19496" s="4">
        <v>0.35</v>
      </c>
    </row>
    <row r="19497" spans="1:12" x14ac:dyDescent="0.35">
      <c r="A19497" s="1" t="s">
        <v>32868</v>
      </c>
      <c r="B19497" t="s">
        <v>32869</v>
      </c>
      <c r="C19497" t="s">
        <v>34</v>
      </c>
      <c r="D19497" t="s">
        <v>35</v>
      </c>
      <c r="E19497">
        <v>1</v>
      </c>
      <c r="F19497" s="2">
        <v>812.5</v>
      </c>
      <c r="G19497" s="3">
        <v>1806</v>
      </c>
      <c r="H19497" s="3">
        <v>8.125</v>
      </c>
      <c r="I19497" s="3">
        <v>38.1875</v>
      </c>
      <c r="J19497" s="3">
        <v>858.8125</v>
      </c>
      <c r="K19497" s="3">
        <v>1321.25</v>
      </c>
      <c r="L19497" s="4">
        <v>0.35</v>
      </c>
    </row>
    <row r="19498" spans="1:12" x14ac:dyDescent="0.35">
      <c r="A19498" s="1" t="s">
        <v>32870</v>
      </c>
      <c r="B19498" t="s">
        <v>32871</v>
      </c>
      <c r="C19498" t="s">
        <v>17</v>
      </c>
      <c r="D19498" t="s">
        <v>18</v>
      </c>
      <c r="E19498">
        <v>1</v>
      </c>
      <c r="F19498" s="2">
        <v>20.46</v>
      </c>
      <c r="G19498" s="3">
        <v>41</v>
      </c>
      <c r="H19498" s="3">
        <v>0.2046</v>
      </c>
      <c r="I19498" s="3">
        <v>0.96162000000000003</v>
      </c>
      <c r="J19498" s="3">
        <v>21.62622</v>
      </c>
      <c r="K19498" s="3">
        <v>33.271107692307694</v>
      </c>
      <c r="L19498" s="4">
        <v>0.35000000000000003</v>
      </c>
    </row>
    <row r="19499" spans="1:12" x14ac:dyDescent="0.35">
      <c r="A19499" s="1" t="s">
        <v>32872</v>
      </c>
      <c r="B19499" t="s">
        <v>32873</v>
      </c>
      <c r="C19499" t="s">
        <v>17</v>
      </c>
      <c r="D19499" t="s">
        <v>18</v>
      </c>
      <c r="E19499">
        <v>1</v>
      </c>
      <c r="F19499" s="2">
        <v>187.3</v>
      </c>
      <c r="G19499" s="3">
        <v>352</v>
      </c>
      <c r="H19499" s="3">
        <v>1.8730000000000002</v>
      </c>
      <c r="I19499" s="3">
        <v>8.8031000000000006</v>
      </c>
      <c r="J19499" s="3">
        <v>197.9761</v>
      </c>
      <c r="K19499" s="3">
        <v>304.57861538461538</v>
      </c>
      <c r="L19499" s="4">
        <v>0.35</v>
      </c>
    </row>
    <row r="19500" spans="1:12" x14ac:dyDescent="0.35">
      <c r="A19500" s="1" t="s">
        <v>32874</v>
      </c>
      <c r="B19500" t="s">
        <v>32875</v>
      </c>
      <c r="C19500" t="s">
        <v>17</v>
      </c>
      <c r="D19500" t="s">
        <v>18</v>
      </c>
      <c r="E19500">
        <v>1</v>
      </c>
      <c r="F19500" s="2">
        <v>481.1</v>
      </c>
      <c r="G19500" s="3">
        <v>964</v>
      </c>
      <c r="H19500" s="3">
        <v>4.8109999999999999</v>
      </c>
      <c r="I19500" s="3">
        <v>22.611700000000003</v>
      </c>
      <c r="J19500" s="3">
        <v>508.52269999999999</v>
      </c>
      <c r="K19500" s="3">
        <v>782.34261538461533</v>
      </c>
      <c r="L19500" s="4">
        <v>0.35</v>
      </c>
    </row>
    <row r="19501" spans="1:12" x14ac:dyDescent="0.35">
      <c r="A19501" s="1" t="s">
        <v>32876</v>
      </c>
      <c r="B19501" t="s">
        <v>32877</v>
      </c>
      <c r="C19501" t="s">
        <v>17</v>
      </c>
      <c r="D19501" t="s">
        <v>18</v>
      </c>
      <c r="E19501">
        <v>1</v>
      </c>
      <c r="F19501" s="2">
        <v>336.32</v>
      </c>
      <c r="G19501" s="3">
        <v>674</v>
      </c>
      <c r="H19501" s="3">
        <v>3.3632</v>
      </c>
      <c r="I19501" s="3">
        <v>15.807039999999999</v>
      </c>
      <c r="J19501" s="3">
        <v>355.49023999999997</v>
      </c>
      <c r="K19501" s="3">
        <v>546.90806153846142</v>
      </c>
      <c r="L19501" s="4">
        <v>0.34999999999999992</v>
      </c>
    </row>
    <row r="19502" spans="1:12" x14ac:dyDescent="0.35">
      <c r="A19502" s="1" t="s">
        <v>32878</v>
      </c>
      <c r="B19502" t="s">
        <v>32879</v>
      </c>
      <c r="C19502" t="s">
        <v>17</v>
      </c>
      <c r="D19502" t="s">
        <v>18</v>
      </c>
      <c r="E19502">
        <v>1</v>
      </c>
      <c r="F19502" s="2">
        <v>348.04</v>
      </c>
      <c r="G19502" s="3">
        <v>697</v>
      </c>
      <c r="H19502" s="3">
        <v>3.4804000000000004</v>
      </c>
      <c r="I19502" s="3">
        <v>16.357880000000002</v>
      </c>
      <c r="J19502" s="3">
        <v>367.87828000000002</v>
      </c>
      <c r="K19502" s="3">
        <v>565.96658461538459</v>
      </c>
      <c r="L19502" s="4">
        <v>0.34999999999999992</v>
      </c>
    </row>
    <row r="19503" spans="1:12" x14ac:dyDescent="0.35">
      <c r="A19503" s="1" t="s">
        <v>32880</v>
      </c>
      <c r="B19503" t="s">
        <v>32881</v>
      </c>
      <c r="C19503" t="s">
        <v>17</v>
      </c>
      <c r="D19503" t="s">
        <v>18</v>
      </c>
      <c r="E19503">
        <v>1</v>
      </c>
      <c r="F19503" s="2">
        <v>149.33000000000001</v>
      </c>
      <c r="G19503" s="3">
        <v>299</v>
      </c>
      <c r="H19503" s="3">
        <v>1.4933000000000001</v>
      </c>
      <c r="I19503" s="3">
        <v>7.0185100000000009</v>
      </c>
      <c r="J19503" s="3">
        <v>157.84181000000001</v>
      </c>
      <c r="K19503" s="3">
        <v>242.83355384615385</v>
      </c>
      <c r="L19503" s="4">
        <v>0.35</v>
      </c>
    </row>
    <row r="19504" spans="1:12" x14ac:dyDescent="0.35">
      <c r="A19504" s="1" t="s">
        <v>32882</v>
      </c>
      <c r="B19504" t="s">
        <v>32883</v>
      </c>
      <c r="C19504" t="s">
        <v>17</v>
      </c>
      <c r="D19504" t="s">
        <v>18</v>
      </c>
      <c r="E19504">
        <v>1</v>
      </c>
      <c r="F19504" s="2">
        <v>4.7</v>
      </c>
      <c r="G19504" s="3">
        <v>10</v>
      </c>
      <c r="H19504" s="3">
        <v>4.7E-2</v>
      </c>
      <c r="I19504" s="3">
        <v>0.22090000000000001</v>
      </c>
      <c r="J19504" s="3">
        <v>4.9679000000000002</v>
      </c>
      <c r="K19504" s="3">
        <v>7.6429230769230774</v>
      </c>
      <c r="L19504" s="4">
        <v>0.35000000000000003</v>
      </c>
    </row>
    <row r="19505" spans="1:12" x14ac:dyDescent="0.35">
      <c r="A19505" s="1" t="s">
        <v>32884</v>
      </c>
      <c r="B19505" t="s">
        <v>32885</v>
      </c>
      <c r="C19505" t="s">
        <v>17</v>
      </c>
      <c r="D19505" t="s">
        <v>18</v>
      </c>
      <c r="E19505">
        <v>1</v>
      </c>
      <c r="F19505" s="2">
        <v>1179.5999999999999</v>
      </c>
      <c r="G19505" s="3">
        <v>2212</v>
      </c>
      <c r="H19505" s="3">
        <v>11.795999999999999</v>
      </c>
      <c r="I19505" s="3">
        <v>55.441199999999995</v>
      </c>
      <c r="J19505" s="3">
        <v>1246.8371999999999</v>
      </c>
      <c r="K19505" s="3">
        <v>1918.2110769230767</v>
      </c>
      <c r="L19505" s="4">
        <v>0.35</v>
      </c>
    </row>
    <row r="19506" spans="1:12" x14ac:dyDescent="0.35">
      <c r="A19506" s="1" t="s">
        <v>32886</v>
      </c>
      <c r="B19506" t="s">
        <v>32887</v>
      </c>
      <c r="C19506" t="s">
        <v>17</v>
      </c>
      <c r="D19506" t="s">
        <v>18</v>
      </c>
      <c r="E19506">
        <v>1</v>
      </c>
      <c r="F19506" s="2">
        <v>94.31</v>
      </c>
      <c r="G19506" s="3">
        <v>189</v>
      </c>
      <c r="H19506" s="3">
        <v>0.94310000000000005</v>
      </c>
      <c r="I19506" s="3">
        <v>4.4325700000000001</v>
      </c>
      <c r="J19506" s="3">
        <v>99.685670000000002</v>
      </c>
      <c r="K19506" s="3">
        <v>153.36256923076922</v>
      </c>
      <c r="L19506" s="4">
        <v>0.35</v>
      </c>
    </row>
    <row r="19507" spans="1:12" x14ac:dyDescent="0.35">
      <c r="A19507" s="1" t="s">
        <v>32888</v>
      </c>
      <c r="B19507" t="s">
        <v>32889</v>
      </c>
      <c r="C19507" t="s">
        <v>17</v>
      </c>
      <c r="D19507" t="s">
        <v>18</v>
      </c>
      <c r="E19507">
        <v>1</v>
      </c>
      <c r="F19507" s="2">
        <v>340.88</v>
      </c>
      <c r="G19507" s="3">
        <v>639</v>
      </c>
      <c r="H19507" s="3">
        <v>3.4087999999999998</v>
      </c>
      <c r="I19507" s="3">
        <v>16.021360000000001</v>
      </c>
      <c r="J19507" s="3">
        <v>360.31016</v>
      </c>
      <c r="K19507" s="3">
        <v>554.32332307692309</v>
      </c>
      <c r="L19507" s="4">
        <v>0.35000000000000003</v>
      </c>
    </row>
    <row r="19508" spans="1:12" x14ac:dyDescent="0.35">
      <c r="A19508" s="1" t="s">
        <v>32890</v>
      </c>
      <c r="B19508" t="s">
        <v>32891</v>
      </c>
      <c r="C19508" t="s">
        <v>17</v>
      </c>
      <c r="D19508" t="s">
        <v>18</v>
      </c>
      <c r="E19508">
        <v>1</v>
      </c>
      <c r="F19508" s="2">
        <v>7.47</v>
      </c>
      <c r="G19508" s="3">
        <v>15</v>
      </c>
      <c r="H19508" s="3">
        <v>7.4700000000000003E-2</v>
      </c>
      <c r="I19508" s="3">
        <v>0.35109000000000001</v>
      </c>
      <c r="J19508" s="3">
        <v>7.8957899999999999</v>
      </c>
      <c r="K19508" s="3">
        <v>12.147369230769231</v>
      </c>
      <c r="L19508" s="4">
        <v>0.35000000000000003</v>
      </c>
    </row>
    <row r="19509" spans="1:12" x14ac:dyDescent="0.35">
      <c r="A19509" s="1" t="s">
        <v>32892</v>
      </c>
      <c r="B19509" t="s">
        <v>32893</v>
      </c>
      <c r="C19509" t="s">
        <v>17</v>
      </c>
      <c r="D19509" t="s">
        <v>18</v>
      </c>
      <c r="E19509">
        <v>1</v>
      </c>
      <c r="F19509" s="2">
        <v>1885.34</v>
      </c>
      <c r="G19509" s="3">
        <v>3534</v>
      </c>
      <c r="H19509" s="3">
        <v>18.853400000000001</v>
      </c>
      <c r="I19509" s="3">
        <v>88.610979999999998</v>
      </c>
      <c r="J19509" s="3">
        <v>1992.8043799999998</v>
      </c>
      <c r="K19509" s="3">
        <v>3065.8528923076919</v>
      </c>
      <c r="L19509" s="4">
        <v>0.35</v>
      </c>
    </row>
    <row r="19510" spans="1:12" x14ac:dyDescent="0.35">
      <c r="A19510" s="1" t="s">
        <v>32894</v>
      </c>
      <c r="B19510" t="s">
        <v>32895</v>
      </c>
      <c r="C19510" t="s">
        <v>17</v>
      </c>
      <c r="D19510" t="s">
        <v>18</v>
      </c>
      <c r="E19510">
        <v>1</v>
      </c>
      <c r="F19510" s="2">
        <v>575.45000000000005</v>
      </c>
      <c r="G19510" s="3">
        <v>1152</v>
      </c>
      <c r="H19510" s="3">
        <v>5.7545000000000002</v>
      </c>
      <c r="I19510" s="3">
        <v>27.046150000000001</v>
      </c>
      <c r="J19510" s="3">
        <v>608.25065000000006</v>
      </c>
      <c r="K19510" s="3">
        <v>935.77023076923081</v>
      </c>
      <c r="L19510" s="4">
        <v>0.35</v>
      </c>
    </row>
    <row r="19511" spans="1:12" x14ac:dyDescent="0.35">
      <c r="A19511" s="1" t="s">
        <v>32896</v>
      </c>
      <c r="B19511" t="s">
        <v>32897</v>
      </c>
      <c r="C19511" t="s">
        <v>17</v>
      </c>
      <c r="D19511" t="s">
        <v>18</v>
      </c>
      <c r="E19511">
        <v>1</v>
      </c>
      <c r="F19511" s="2">
        <v>172.46</v>
      </c>
      <c r="G19511" s="3">
        <v>346</v>
      </c>
      <c r="H19511" s="3">
        <v>1.7246000000000001</v>
      </c>
      <c r="I19511" s="3">
        <v>8.10562</v>
      </c>
      <c r="J19511" s="3">
        <v>182.29022000000001</v>
      </c>
      <c r="K19511" s="3">
        <v>280.44649230769232</v>
      </c>
      <c r="L19511" s="4">
        <v>0.35000000000000003</v>
      </c>
    </row>
    <row r="19512" spans="1:12" x14ac:dyDescent="0.35">
      <c r="A19512" s="1" t="s">
        <v>32898</v>
      </c>
      <c r="B19512" t="s">
        <v>32899</v>
      </c>
      <c r="C19512" t="s">
        <v>17</v>
      </c>
      <c r="D19512" t="s">
        <v>18</v>
      </c>
      <c r="E19512">
        <v>1</v>
      </c>
      <c r="F19512" s="2">
        <v>20.37</v>
      </c>
      <c r="G19512" s="3">
        <v>41</v>
      </c>
      <c r="H19512" s="3">
        <v>0.20370000000000002</v>
      </c>
      <c r="I19512" s="3">
        <v>0.95739000000000007</v>
      </c>
      <c r="J19512" s="3">
        <v>21.531090000000003</v>
      </c>
      <c r="K19512" s="3">
        <v>33.124753846153851</v>
      </c>
      <c r="L19512" s="4">
        <v>0.35000000000000003</v>
      </c>
    </row>
    <row r="19513" spans="1:12" x14ac:dyDescent="0.35">
      <c r="A19513" s="1" t="s">
        <v>32900</v>
      </c>
      <c r="B19513" t="s">
        <v>32901</v>
      </c>
      <c r="C19513" t="s">
        <v>17</v>
      </c>
      <c r="D19513" t="s">
        <v>18</v>
      </c>
      <c r="E19513">
        <v>1</v>
      </c>
      <c r="F19513" s="2">
        <v>610.16999999999996</v>
      </c>
      <c r="G19513" s="3">
        <v>1144</v>
      </c>
      <c r="H19513" s="3">
        <v>6.1017000000000001</v>
      </c>
      <c r="I19513" s="3">
        <v>28.677989999999998</v>
      </c>
      <c r="J19513" s="3">
        <v>644.94969000000003</v>
      </c>
      <c r="K19513" s="3">
        <v>992.23029230769237</v>
      </c>
      <c r="L19513" s="4">
        <v>0.35000000000000003</v>
      </c>
    </row>
    <row r="19514" spans="1:12" x14ac:dyDescent="0.35">
      <c r="A19514" s="1" t="s">
        <v>32902</v>
      </c>
      <c r="B19514" t="s">
        <v>32903</v>
      </c>
      <c r="C19514" t="s">
        <v>17</v>
      </c>
      <c r="D19514" t="s">
        <v>18</v>
      </c>
      <c r="E19514">
        <v>1</v>
      </c>
      <c r="F19514" s="2">
        <v>2.69</v>
      </c>
      <c r="G19514" s="3">
        <v>6</v>
      </c>
      <c r="H19514" s="3">
        <v>2.69E-2</v>
      </c>
      <c r="I19514" s="3">
        <v>0.12642999999999999</v>
      </c>
      <c r="J19514" s="3">
        <v>2.8433299999999999</v>
      </c>
      <c r="K19514" s="3">
        <v>4.3743538461538458</v>
      </c>
      <c r="L19514" s="4">
        <v>0.35</v>
      </c>
    </row>
    <row r="19515" spans="1:12" x14ac:dyDescent="0.35">
      <c r="A19515" s="1" t="s">
        <v>32904</v>
      </c>
      <c r="B19515" t="s">
        <v>32905</v>
      </c>
      <c r="C19515" t="s">
        <v>34</v>
      </c>
      <c r="D19515" t="s">
        <v>35</v>
      </c>
      <c r="E19515">
        <v>1</v>
      </c>
      <c r="F19515" s="2">
        <v>23</v>
      </c>
      <c r="G19515" s="3">
        <v>52</v>
      </c>
      <c r="H19515" s="3">
        <v>0.23</v>
      </c>
      <c r="I19515" s="3">
        <v>1.081</v>
      </c>
      <c r="J19515" s="3">
        <v>24.311</v>
      </c>
      <c r="K19515" s="3">
        <v>37.401538461538458</v>
      </c>
      <c r="L19515" s="4">
        <v>0.34999999999999992</v>
      </c>
    </row>
    <row r="19516" spans="1:12" x14ac:dyDescent="0.35">
      <c r="A19516" s="1" t="s">
        <v>32906</v>
      </c>
      <c r="B19516" t="s">
        <v>32907</v>
      </c>
      <c r="C19516" t="s">
        <v>17</v>
      </c>
      <c r="D19516" t="s">
        <v>18</v>
      </c>
      <c r="E19516">
        <v>1</v>
      </c>
      <c r="F19516" s="2">
        <v>91.88</v>
      </c>
      <c r="G19516" s="3">
        <v>173</v>
      </c>
      <c r="H19516" s="3">
        <v>0.91879999999999995</v>
      </c>
      <c r="I19516" s="3">
        <v>4.3183600000000002</v>
      </c>
      <c r="J19516" s="3">
        <v>97.117159999999998</v>
      </c>
      <c r="K19516" s="3">
        <v>149.41101538461538</v>
      </c>
      <c r="L19516" s="4">
        <v>0.35</v>
      </c>
    </row>
    <row r="19517" spans="1:12" x14ac:dyDescent="0.35">
      <c r="A19517" s="1" t="s">
        <v>32908</v>
      </c>
      <c r="B19517" t="s">
        <v>32909</v>
      </c>
      <c r="C19517" t="s">
        <v>17</v>
      </c>
      <c r="D19517" t="s">
        <v>18</v>
      </c>
      <c r="E19517">
        <v>1</v>
      </c>
      <c r="F19517" s="2">
        <v>700.69</v>
      </c>
      <c r="G19517" s="3">
        <v>1314</v>
      </c>
      <c r="H19517" s="3">
        <v>7.0069000000000008</v>
      </c>
      <c r="I19517" s="3">
        <v>32.932430000000004</v>
      </c>
      <c r="J19517" s="3">
        <v>740.62932999999998</v>
      </c>
      <c r="K19517" s="3">
        <v>1139.4297384615384</v>
      </c>
      <c r="L19517" s="4">
        <v>0.35</v>
      </c>
    </row>
    <row r="19518" spans="1:12" x14ac:dyDescent="0.35">
      <c r="A19518" s="1" t="s">
        <v>32910</v>
      </c>
      <c r="B19518" t="s">
        <v>32895</v>
      </c>
      <c r="C19518" t="s">
        <v>17</v>
      </c>
      <c r="D19518" t="s">
        <v>18</v>
      </c>
      <c r="E19518">
        <v>1</v>
      </c>
      <c r="F19518" s="2">
        <v>535.88</v>
      </c>
      <c r="G19518" s="3">
        <v>1073</v>
      </c>
      <c r="H19518" s="3">
        <v>5.3588000000000005</v>
      </c>
      <c r="I19518" s="3">
        <v>25.186360000000001</v>
      </c>
      <c r="J19518" s="3">
        <v>566.42516000000001</v>
      </c>
      <c r="K19518" s="3">
        <v>871.42332307692311</v>
      </c>
      <c r="L19518" s="4">
        <v>0.35000000000000003</v>
      </c>
    </row>
    <row r="19519" spans="1:12" x14ac:dyDescent="0.35">
      <c r="A19519" s="1" t="s">
        <v>32911</v>
      </c>
      <c r="B19519" t="s">
        <v>32912</v>
      </c>
      <c r="C19519" t="s">
        <v>17</v>
      </c>
      <c r="D19519" t="s">
        <v>18</v>
      </c>
      <c r="E19519">
        <v>1</v>
      </c>
      <c r="F19519" s="2">
        <v>390.98</v>
      </c>
      <c r="G19519" s="3">
        <v>733</v>
      </c>
      <c r="H19519" s="3">
        <v>3.9098000000000002</v>
      </c>
      <c r="I19519" s="3">
        <v>18.376060000000003</v>
      </c>
      <c r="J19519" s="3">
        <v>413.26586000000003</v>
      </c>
      <c r="K19519" s="3">
        <v>635.79363076923084</v>
      </c>
      <c r="L19519" s="4">
        <v>0.35000000000000003</v>
      </c>
    </row>
    <row r="19520" spans="1:12" x14ac:dyDescent="0.35">
      <c r="A19520" s="1" t="s">
        <v>32913</v>
      </c>
      <c r="B19520" t="s">
        <v>32914</v>
      </c>
      <c r="C19520" t="s">
        <v>17</v>
      </c>
      <c r="D19520" t="s">
        <v>18</v>
      </c>
      <c r="E19520">
        <v>1</v>
      </c>
      <c r="F19520" s="2">
        <v>20.37</v>
      </c>
      <c r="G19520" s="3">
        <v>41</v>
      </c>
      <c r="H19520" s="3">
        <v>0.20370000000000002</v>
      </c>
      <c r="I19520" s="3">
        <v>0.95739000000000007</v>
      </c>
      <c r="J19520" s="3">
        <v>21.531090000000003</v>
      </c>
      <c r="K19520" s="3">
        <v>33.124753846153851</v>
      </c>
      <c r="L19520" s="4">
        <v>0.35000000000000003</v>
      </c>
    </row>
    <row r="19521" spans="1:12" x14ac:dyDescent="0.35">
      <c r="A19521" s="1" t="s">
        <v>32915</v>
      </c>
      <c r="B19521" t="s">
        <v>32916</v>
      </c>
      <c r="C19521" t="s">
        <v>17</v>
      </c>
      <c r="D19521" t="s">
        <v>18</v>
      </c>
      <c r="E19521">
        <v>1</v>
      </c>
      <c r="F19521" s="2">
        <v>755.67</v>
      </c>
      <c r="G19521" s="3">
        <v>1513</v>
      </c>
      <c r="H19521" s="3">
        <v>7.5566999999999993</v>
      </c>
      <c r="I19521" s="3">
        <v>35.516489999999997</v>
      </c>
      <c r="J19521" s="3">
        <v>798.74318999999991</v>
      </c>
      <c r="K19521" s="3">
        <v>1228.8356769230768</v>
      </c>
      <c r="L19521" s="4">
        <v>0.35</v>
      </c>
    </row>
    <row r="19522" spans="1:12" x14ac:dyDescent="0.35">
      <c r="A19522" s="1" t="s">
        <v>32917</v>
      </c>
      <c r="B19522" t="s">
        <v>32918</v>
      </c>
      <c r="C19522" t="s">
        <v>17</v>
      </c>
      <c r="D19522" t="s">
        <v>18</v>
      </c>
      <c r="E19522">
        <v>1</v>
      </c>
      <c r="F19522" s="2">
        <v>170.48</v>
      </c>
      <c r="G19522" s="3">
        <v>331</v>
      </c>
      <c r="H19522" s="3">
        <v>1.7047999999999999</v>
      </c>
      <c r="I19522" s="3">
        <v>8.0125599999999988</v>
      </c>
      <c r="J19522" s="3">
        <v>180.19736</v>
      </c>
      <c r="K19522" s="3">
        <v>277.22670769230768</v>
      </c>
      <c r="L19522" s="4">
        <v>0.35</v>
      </c>
    </row>
    <row r="19523" spans="1:12" x14ac:dyDescent="0.35">
      <c r="A19523" s="1" t="s">
        <v>32919</v>
      </c>
      <c r="B19523" t="s">
        <v>32920</v>
      </c>
      <c r="C19523" t="s">
        <v>17</v>
      </c>
      <c r="D19523" t="s">
        <v>18</v>
      </c>
      <c r="E19523">
        <v>1</v>
      </c>
      <c r="F19523" s="2">
        <v>1806.92</v>
      </c>
      <c r="G19523" s="3">
        <v>3387</v>
      </c>
      <c r="H19523" s="3">
        <v>18.069200000000002</v>
      </c>
      <c r="I19523" s="3">
        <v>84.925240000000002</v>
      </c>
      <c r="J19523" s="3">
        <v>1909.91444</v>
      </c>
      <c r="K19523" s="3">
        <v>2938.3299076923076</v>
      </c>
      <c r="L19523" s="4">
        <v>0.35</v>
      </c>
    </row>
    <row r="19524" spans="1:12" x14ac:dyDescent="0.35">
      <c r="A19524" s="1" t="s">
        <v>32921</v>
      </c>
      <c r="B19524" t="s">
        <v>32922</v>
      </c>
      <c r="C19524" t="s">
        <v>17</v>
      </c>
      <c r="D19524" t="s">
        <v>18</v>
      </c>
      <c r="E19524">
        <v>1</v>
      </c>
      <c r="F19524" s="2">
        <v>852.99</v>
      </c>
      <c r="G19524" s="3">
        <v>1708</v>
      </c>
      <c r="H19524" s="3">
        <v>8.5298999999999996</v>
      </c>
      <c r="I19524" s="3">
        <v>40.090530000000001</v>
      </c>
      <c r="J19524" s="3">
        <v>901.61042999999995</v>
      </c>
      <c r="K19524" s="3">
        <v>1387.0929692307691</v>
      </c>
      <c r="L19524" s="4">
        <v>0.35</v>
      </c>
    </row>
    <row r="19525" spans="1:12" x14ac:dyDescent="0.35">
      <c r="A19525" s="1" t="s">
        <v>32923</v>
      </c>
      <c r="B19525" t="s">
        <v>32924</v>
      </c>
      <c r="C19525" t="s">
        <v>17</v>
      </c>
      <c r="D19525" t="s">
        <v>18</v>
      </c>
      <c r="E19525">
        <v>1</v>
      </c>
      <c r="F19525" s="2">
        <v>3348.14</v>
      </c>
      <c r="G19525" s="3">
        <v>6276</v>
      </c>
      <c r="H19525" s="3">
        <v>33.481400000000001</v>
      </c>
      <c r="I19525" s="3">
        <v>157.36258000000001</v>
      </c>
      <c r="J19525" s="3">
        <v>3538.98398</v>
      </c>
      <c r="K19525" s="3">
        <v>5444.5907384615384</v>
      </c>
      <c r="L19525" s="4">
        <v>0.35</v>
      </c>
    </row>
    <row r="19526" spans="1:12" x14ac:dyDescent="0.35">
      <c r="A19526" s="1" t="s">
        <v>32925</v>
      </c>
      <c r="B19526" t="s">
        <v>32926</v>
      </c>
      <c r="C19526" t="s">
        <v>17</v>
      </c>
      <c r="D19526" t="s">
        <v>18</v>
      </c>
      <c r="E19526">
        <v>1</v>
      </c>
      <c r="F19526" s="2">
        <v>140.55000000000001</v>
      </c>
      <c r="G19526" s="3">
        <v>282</v>
      </c>
      <c r="H19526" s="3">
        <v>1.4055000000000002</v>
      </c>
      <c r="I19526" s="3">
        <v>6.6058500000000002</v>
      </c>
      <c r="J19526" s="3">
        <v>148.56135</v>
      </c>
      <c r="K19526" s="3">
        <v>228.55592307692308</v>
      </c>
      <c r="L19526" s="4">
        <v>0.35</v>
      </c>
    </row>
    <row r="19527" spans="1:12" x14ac:dyDescent="0.35">
      <c r="A19527" s="1" t="s">
        <v>32927</v>
      </c>
      <c r="B19527" t="s">
        <v>32928</v>
      </c>
      <c r="C19527" t="s">
        <v>17</v>
      </c>
      <c r="D19527" t="s">
        <v>18</v>
      </c>
      <c r="E19527">
        <v>1</v>
      </c>
      <c r="F19527" s="2">
        <v>32.49</v>
      </c>
      <c r="G19527" s="3">
        <v>66</v>
      </c>
      <c r="H19527" s="3">
        <v>0.32490000000000002</v>
      </c>
      <c r="I19527" s="3">
        <v>1.5270300000000001</v>
      </c>
      <c r="J19527" s="3">
        <v>34.341930000000005</v>
      </c>
      <c r="K19527" s="3">
        <v>52.833738461538466</v>
      </c>
      <c r="L19527" s="4">
        <v>0.35</v>
      </c>
    </row>
    <row r="19528" spans="1:12" x14ac:dyDescent="0.35">
      <c r="A19528" s="1" t="s">
        <v>32929</v>
      </c>
      <c r="B19528" t="s">
        <v>32930</v>
      </c>
      <c r="C19528" t="s">
        <v>17</v>
      </c>
      <c r="D19528" t="s">
        <v>18</v>
      </c>
      <c r="E19528">
        <v>1</v>
      </c>
      <c r="F19528" s="2">
        <v>27.59</v>
      </c>
      <c r="G19528" s="3">
        <v>56</v>
      </c>
      <c r="H19528" s="3">
        <v>0.27589999999999998</v>
      </c>
      <c r="I19528" s="3">
        <v>1.2967299999999999</v>
      </c>
      <c r="J19528" s="3">
        <v>29.16263</v>
      </c>
      <c r="K19528" s="3">
        <v>44.865584615384613</v>
      </c>
      <c r="L19528" s="4">
        <v>0.35</v>
      </c>
    </row>
    <row r="19529" spans="1:12" x14ac:dyDescent="0.35">
      <c r="A19529" s="1" t="s">
        <v>32931</v>
      </c>
      <c r="B19529" t="s">
        <v>32932</v>
      </c>
      <c r="C19529" t="s">
        <v>17</v>
      </c>
      <c r="D19529" t="s">
        <v>18</v>
      </c>
      <c r="E19529">
        <v>1</v>
      </c>
      <c r="F19529" s="2">
        <v>36.76</v>
      </c>
      <c r="G19529" s="3">
        <v>74</v>
      </c>
      <c r="H19529" s="3">
        <v>0.36759999999999998</v>
      </c>
      <c r="I19529" s="3">
        <v>1.7277199999999999</v>
      </c>
      <c r="J19529" s="3">
        <v>38.855319999999999</v>
      </c>
      <c r="K19529" s="3">
        <v>59.777415384615381</v>
      </c>
      <c r="L19529" s="4">
        <v>0.35</v>
      </c>
    </row>
    <row r="19530" spans="1:12" x14ac:dyDescent="0.35">
      <c r="A19530" s="1" t="s">
        <v>32933</v>
      </c>
      <c r="B19530" t="s">
        <v>32934</v>
      </c>
      <c r="C19530" t="s">
        <v>17</v>
      </c>
      <c r="D19530" t="s">
        <v>18</v>
      </c>
      <c r="E19530">
        <v>1</v>
      </c>
      <c r="F19530" s="2">
        <v>272.45999999999998</v>
      </c>
      <c r="G19530" s="3">
        <v>546</v>
      </c>
      <c r="H19530" s="3">
        <v>2.7245999999999997</v>
      </c>
      <c r="I19530" s="3">
        <v>12.805619999999999</v>
      </c>
      <c r="J19530" s="3">
        <v>287.99021999999997</v>
      </c>
      <c r="K19530" s="3">
        <v>443.06187692307685</v>
      </c>
      <c r="L19530" s="4">
        <v>0.35</v>
      </c>
    </row>
    <row r="19531" spans="1:12" x14ac:dyDescent="0.35">
      <c r="A19531" s="1" t="s">
        <v>32935</v>
      </c>
      <c r="B19531" t="s">
        <v>32936</v>
      </c>
      <c r="C19531" t="s">
        <v>17</v>
      </c>
      <c r="D19531" t="s">
        <v>18</v>
      </c>
      <c r="E19531">
        <v>1</v>
      </c>
      <c r="F19531" s="2">
        <v>87.92</v>
      </c>
      <c r="G19531" s="3">
        <v>165</v>
      </c>
      <c r="H19531" s="3">
        <v>0.87919999999999998</v>
      </c>
      <c r="I19531" s="3">
        <v>4.1322400000000004</v>
      </c>
      <c r="J19531" s="3">
        <v>92.931439999999995</v>
      </c>
      <c r="K19531" s="3">
        <v>142.97144615384613</v>
      </c>
      <c r="L19531" s="4">
        <v>0.34999999999999992</v>
      </c>
    </row>
    <row r="19532" spans="1:12" x14ac:dyDescent="0.35">
      <c r="A19532" s="1" t="s">
        <v>32937</v>
      </c>
      <c r="B19532" t="s">
        <v>32938</v>
      </c>
      <c r="C19532" t="s">
        <v>21</v>
      </c>
      <c r="D19532" t="s">
        <v>22</v>
      </c>
      <c r="E19532">
        <v>1</v>
      </c>
      <c r="F19532" s="2">
        <v>10.33</v>
      </c>
      <c r="G19532" s="3">
        <v>19</v>
      </c>
      <c r="H19532" s="3">
        <v>0.1033</v>
      </c>
      <c r="I19532" s="3">
        <v>0.48551</v>
      </c>
      <c r="J19532" s="3">
        <v>10.918810000000001</v>
      </c>
      <c r="K19532" s="3">
        <v>16.798169230769233</v>
      </c>
      <c r="L19532" s="4">
        <v>0.35000000000000003</v>
      </c>
    </row>
    <row r="19533" spans="1:12" x14ac:dyDescent="0.35">
      <c r="A19533" s="1" t="s">
        <v>32939</v>
      </c>
      <c r="B19533" t="s">
        <v>32940</v>
      </c>
      <c r="C19533" t="s">
        <v>17</v>
      </c>
      <c r="D19533" t="s">
        <v>18</v>
      </c>
      <c r="E19533">
        <v>1</v>
      </c>
      <c r="F19533" s="2">
        <v>87.92</v>
      </c>
      <c r="G19533" s="3">
        <v>165</v>
      </c>
      <c r="H19533" s="3">
        <v>0.87919999999999998</v>
      </c>
      <c r="I19533" s="3">
        <v>4.1322400000000004</v>
      </c>
      <c r="J19533" s="3">
        <v>92.931439999999995</v>
      </c>
      <c r="K19533" s="3">
        <v>142.97144615384613</v>
      </c>
      <c r="L19533" s="4">
        <v>0.34999999999999992</v>
      </c>
    </row>
    <row r="19534" spans="1:12" x14ac:dyDescent="0.35">
      <c r="A19534" s="1" t="s">
        <v>32941</v>
      </c>
      <c r="B19534" t="s">
        <v>32942</v>
      </c>
      <c r="C19534" t="s">
        <v>17</v>
      </c>
      <c r="D19534" t="s">
        <v>18</v>
      </c>
      <c r="E19534">
        <v>1</v>
      </c>
      <c r="F19534" s="2">
        <v>49.61</v>
      </c>
      <c r="G19534" s="3">
        <v>100</v>
      </c>
      <c r="H19534" s="3">
        <v>0.49609999999999999</v>
      </c>
      <c r="I19534" s="3">
        <v>2.3316699999999999</v>
      </c>
      <c r="J19534" s="3">
        <v>52.43777</v>
      </c>
      <c r="K19534" s="3">
        <v>80.6734923076923</v>
      </c>
      <c r="L19534" s="4">
        <v>0.34999999999999992</v>
      </c>
    </row>
    <row r="19535" spans="1:12" x14ac:dyDescent="0.35">
      <c r="A19535" s="1" t="s">
        <v>32943</v>
      </c>
      <c r="B19535" t="s">
        <v>32944</v>
      </c>
      <c r="C19535" t="s">
        <v>17</v>
      </c>
      <c r="D19535" t="s">
        <v>18</v>
      </c>
      <c r="E19535">
        <v>1</v>
      </c>
      <c r="F19535" s="2">
        <v>7.47</v>
      </c>
      <c r="G19535" s="3">
        <v>15</v>
      </c>
      <c r="H19535" s="3">
        <v>7.4700000000000003E-2</v>
      </c>
      <c r="I19535" s="3">
        <v>0.35109000000000001</v>
      </c>
      <c r="J19535" s="3">
        <v>7.8957899999999999</v>
      </c>
      <c r="K19535" s="3">
        <v>12.147369230769231</v>
      </c>
      <c r="L19535" s="4">
        <v>0.35000000000000003</v>
      </c>
    </row>
    <row r="19536" spans="1:12" x14ac:dyDescent="0.35">
      <c r="A19536" s="1" t="s">
        <v>32945</v>
      </c>
      <c r="B19536" t="s">
        <v>32946</v>
      </c>
      <c r="C19536" t="s">
        <v>17</v>
      </c>
      <c r="D19536" t="s">
        <v>18</v>
      </c>
      <c r="E19536">
        <v>1</v>
      </c>
      <c r="F19536" s="2">
        <v>11754.13</v>
      </c>
      <c r="G19536" s="3">
        <v>22824</v>
      </c>
      <c r="H19536" s="3">
        <v>117.54129999999999</v>
      </c>
      <c r="I19536" s="3">
        <v>552.44410999999991</v>
      </c>
      <c r="J19536" s="3">
        <v>12424.11541</v>
      </c>
      <c r="K19536" s="3">
        <v>19114.023707692308</v>
      </c>
      <c r="L19536" s="4">
        <v>0.35</v>
      </c>
    </row>
    <row r="19537" spans="1:12" x14ac:dyDescent="0.35">
      <c r="A19537" s="1" t="s">
        <v>32947</v>
      </c>
      <c r="B19537" t="s">
        <v>32948</v>
      </c>
      <c r="C19537" t="s">
        <v>17</v>
      </c>
      <c r="D19537" t="s">
        <v>18</v>
      </c>
      <c r="E19537">
        <v>1</v>
      </c>
      <c r="F19537" s="2">
        <v>666.67</v>
      </c>
      <c r="G19537" s="3">
        <v>1250</v>
      </c>
      <c r="H19537" s="3">
        <v>6.6666999999999996</v>
      </c>
      <c r="I19537" s="3">
        <v>31.333489999999998</v>
      </c>
      <c r="J19537" s="3">
        <v>704.67018999999993</v>
      </c>
      <c r="K19537" s="3">
        <v>1084.1079846153846</v>
      </c>
      <c r="L19537" s="4">
        <v>0.35000000000000003</v>
      </c>
    </row>
    <row r="19538" spans="1:12" x14ac:dyDescent="0.35">
      <c r="A19538" s="1" t="s">
        <v>32949</v>
      </c>
      <c r="B19538" t="s">
        <v>32950</v>
      </c>
      <c r="C19538" t="s">
        <v>17</v>
      </c>
      <c r="D19538" t="s">
        <v>18</v>
      </c>
      <c r="E19538">
        <v>1</v>
      </c>
      <c r="F19538" s="2">
        <v>2503.5300000000002</v>
      </c>
      <c r="G19538" s="3">
        <v>5012</v>
      </c>
      <c r="H19538" s="3">
        <v>25.035300000000003</v>
      </c>
      <c r="I19538" s="3">
        <v>117.66591000000001</v>
      </c>
      <c r="J19538" s="3">
        <v>2646.2312100000004</v>
      </c>
      <c r="K19538" s="3">
        <v>4071.1249384615389</v>
      </c>
      <c r="L19538" s="4">
        <v>0.35</v>
      </c>
    </row>
    <row r="19539" spans="1:12" x14ac:dyDescent="0.35">
      <c r="A19539" s="1" t="s">
        <v>32951</v>
      </c>
      <c r="B19539" t="s">
        <v>32952</v>
      </c>
      <c r="C19539" t="s">
        <v>17</v>
      </c>
      <c r="D19539" t="s">
        <v>18</v>
      </c>
      <c r="E19539">
        <v>1</v>
      </c>
      <c r="F19539" s="2">
        <v>3051.27</v>
      </c>
      <c r="G19539" s="3">
        <v>5925</v>
      </c>
      <c r="H19539" s="3">
        <v>30.512699999999999</v>
      </c>
      <c r="I19539" s="3">
        <v>143.40969000000001</v>
      </c>
      <c r="J19539" s="3">
        <v>3225.1923900000002</v>
      </c>
      <c r="K19539" s="3">
        <v>4961.8344461538463</v>
      </c>
      <c r="L19539" s="4">
        <v>0.35</v>
      </c>
    </row>
    <row r="19540" spans="1:12" x14ac:dyDescent="0.35">
      <c r="A19540" s="1" t="s">
        <v>32953</v>
      </c>
      <c r="B19540" t="s">
        <v>32954</v>
      </c>
      <c r="C19540" t="s">
        <v>17</v>
      </c>
      <c r="D19540" t="s">
        <v>18</v>
      </c>
      <c r="E19540">
        <v>1</v>
      </c>
      <c r="F19540" s="2">
        <v>3114.12</v>
      </c>
      <c r="G19540" s="3">
        <v>6234</v>
      </c>
      <c r="H19540" s="3">
        <v>31.141200000000001</v>
      </c>
      <c r="I19540" s="3">
        <v>146.36364</v>
      </c>
      <c r="J19540" s="3">
        <v>3291.6248399999999</v>
      </c>
      <c r="K19540" s="3">
        <v>5064.0382153846149</v>
      </c>
      <c r="L19540" s="4">
        <v>0.34999999999999992</v>
      </c>
    </row>
    <row r="19541" spans="1:12" x14ac:dyDescent="0.35">
      <c r="A19541" s="1" t="s">
        <v>32955</v>
      </c>
      <c r="B19541" t="s">
        <v>32956</v>
      </c>
      <c r="C19541" t="s">
        <v>17</v>
      </c>
      <c r="D19541" t="s">
        <v>18</v>
      </c>
      <c r="E19541">
        <v>1</v>
      </c>
      <c r="F19541" s="2">
        <v>93.69</v>
      </c>
      <c r="G19541" s="3">
        <v>188</v>
      </c>
      <c r="H19541" s="3">
        <v>0.93689999999999996</v>
      </c>
      <c r="I19541" s="3">
        <v>4.4034300000000002</v>
      </c>
      <c r="J19541" s="3">
        <v>99.030329999999992</v>
      </c>
      <c r="K19541" s="3">
        <v>152.35435384615383</v>
      </c>
      <c r="L19541" s="4">
        <v>0.35</v>
      </c>
    </row>
    <row r="19542" spans="1:12" x14ac:dyDescent="0.35">
      <c r="A19542" s="1" t="s">
        <v>32957</v>
      </c>
      <c r="B19542" t="s">
        <v>32958</v>
      </c>
      <c r="C19542" t="s">
        <v>17</v>
      </c>
      <c r="D19542" t="s">
        <v>18</v>
      </c>
      <c r="E19542">
        <v>1</v>
      </c>
      <c r="F19542" s="2">
        <v>74.930000000000007</v>
      </c>
      <c r="G19542" s="3">
        <v>141</v>
      </c>
      <c r="H19542" s="3">
        <v>0.74930000000000008</v>
      </c>
      <c r="I19542" s="3">
        <v>3.5217100000000001</v>
      </c>
      <c r="J19542" s="3">
        <v>79.201010000000011</v>
      </c>
      <c r="K19542" s="3">
        <v>121.84770769230771</v>
      </c>
      <c r="L19542" s="4">
        <v>0.35</v>
      </c>
    </row>
    <row r="19543" spans="1:12" x14ac:dyDescent="0.35">
      <c r="A19543" s="1" t="s">
        <v>32959</v>
      </c>
      <c r="B19543" t="s">
        <v>32960</v>
      </c>
      <c r="C19543" t="s">
        <v>17</v>
      </c>
      <c r="D19543" t="s">
        <v>18</v>
      </c>
      <c r="E19543">
        <v>1</v>
      </c>
      <c r="F19543" s="2">
        <v>16.809999999999999</v>
      </c>
      <c r="G19543" s="3">
        <v>33</v>
      </c>
      <c r="H19543" s="3">
        <v>0.1681</v>
      </c>
      <c r="I19543" s="3">
        <v>0.79006999999999994</v>
      </c>
      <c r="J19543" s="3">
        <v>17.768169999999998</v>
      </c>
      <c r="K19543" s="3">
        <v>27.335646153846149</v>
      </c>
      <c r="L19543" s="4">
        <v>0.35</v>
      </c>
    </row>
    <row r="19544" spans="1:12" x14ac:dyDescent="0.35">
      <c r="A19544" s="1" t="s">
        <v>32961</v>
      </c>
      <c r="B19544" t="s">
        <v>32962</v>
      </c>
      <c r="C19544" t="s">
        <v>17</v>
      </c>
      <c r="D19544" t="s">
        <v>18</v>
      </c>
      <c r="E19544">
        <v>1</v>
      </c>
      <c r="F19544" s="2">
        <v>845.31</v>
      </c>
      <c r="G19544" s="3">
        <v>1693</v>
      </c>
      <c r="H19544" s="3">
        <v>8.4530999999999992</v>
      </c>
      <c r="I19544" s="3">
        <v>39.729569999999995</v>
      </c>
      <c r="J19544" s="3">
        <v>893.49266999999986</v>
      </c>
      <c r="K19544" s="3">
        <v>1374.6041076923075</v>
      </c>
      <c r="L19544" s="4">
        <v>0.35</v>
      </c>
    </row>
    <row r="19545" spans="1:12" x14ac:dyDescent="0.35">
      <c r="A19545" s="1" t="s">
        <v>32963</v>
      </c>
      <c r="B19545" t="s">
        <v>32964</v>
      </c>
      <c r="C19545" t="s">
        <v>34</v>
      </c>
      <c r="D19545" t="s">
        <v>35</v>
      </c>
      <c r="E19545">
        <v>1</v>
      </c>
      <c r="F19545" s="2">
        <v>43</v>
      </c>
      <c r="G19545" s="3">
        <v>96</v>
      </c>
      <c r="H19545" s="3">
        <v>0.43</v>
      </c>
      <c r="I19545" s="3">
        <v>2.0209999999999999</v>
      </c>
      <c r="J19545" s="3">
        <v>45.451000000000001</v>
      </c>
      <c r="K19545" s="3">
        <v>69.924615384615379</v>
      </c>
      <c r="L19545" s="4">
        <v>0.34999999999999992</v>
      </c>
    </row>
    <row r="19546" spans="1:12" x14ac:dyDescent="0.35">
      <c r="A19546" s="1" t="s">
        <v>32965</v>
      </c>
      <c r="B19546" t="s">
        <v>32966</v>
      </c>
      <c r="C19546" t="s">
        <v>17</v>
      </c>
      <c r="D19546" t="s">
        <v>18</v>
      </c>
      <c r="E19546">
        <v>1</v>
      </c>
      <c r="F19546" s="2">
        <v>16.809999999999999</v>
      </c>
      <c r="G19546" s="3">
        <v>33</v>
      </c>
      <c r="H19546" s="3">
        <v>0.1681</v>
      </c>
      <c r="I19546" s="3">
        <v>0.79006999999999994</v>
      </c>
      <c r="J19546" s="3">
        <v>17.768169999999998</v>
      </c>
      <c r="K19546" s="3">
        <v>27.335646153846149</v>
      </c>
      <c r="L19546" s="4">
        <v>0.35</v>
      </c>
    </row>
    <row r="19547" spans="1:12" x14ac:dyDescent="0.35">
      <c r="A19547" s="1" t="s">
        <v>32967</v>
      </c>
      <c r="B19547" t="s">
        <v>32968</v>
      </c>
      <c r="C19547" t="s">
        <v>17</v>
      </c>
      <c r="D19547" t="s">
        <v>18</v>
      </c>
      <c r="E19547">
        <v>1</v>
      </c>
      <c r="F19547" s="2">
        <v>676.97</v>
      </c>
      <c r="G19547" s="3">
        <v>1356</v>
      </c>
      <c r="H19547" s="3">
        <v>6.7697000000000003</v>
      </c>
      <c r="I19547" s="3">
        <v>31.817590000000003</v>
      </c>
      <c r="J19547" s="3">
        <v>715.55729000000008</v>
      </c>
      <c r="K19547" s="3">
        <v>1100.8573692307693</v>
      </c>
      <c r="L19547" s="4">
        <v>0.35</v>
      </c>
    </row>
    <row r="19548" spans="1:12" x14ac:dyDescent="0.35">
      <c r="A19548" s="1" t="s">
        <v>32969</v>
      </c>
      <c r="B19548" t="s">
        <v>32970</v>
      </c>
      <c r="C19548" t="s">
        <v>17</v>
      </c>
      <c r="D19548" t="s">
        <v>18</v>
      </c>
      <c r="E19548">
        <v>1</v>
      </c>
      <c r="F19548" s="2">
        <v>668.71</v>
      </c>
      <c r="G19548" s="3">
        <v>1254</v>
      </c>
      <c r="H19548" s="3">
        <v>6.6871000000000009</v>
      </c>
      <c r="I19548" s="3">
        <v>31.429370000000002</v>
      </c>
      <c r="J19548" s="3">
        <v>706.82646999999997</v>
      </c>
      <c r="K19548" s="3">
        <v>1087.4253384615383</v>
      </c>
      <c r="L19548" s="4">
        <v>0.34999999999999992</v>
      </c>
    </row>
    <row r="19549" spans="1:12" x14ac:dyDescent="0.35">
      <c r="A19549" s="1" t="s">
        <v>32971</v>
      </c>
      <c r="B19549" t="s">
        <v>32972</v>
      </c>
      <c r="C19549" t="s">
        <v>17</v>
      </c>
      <c r="D19549" t="s">
        <v>18</v>
      </c>
      <c r="E19549">
        <v>1</v>
      </c>
      <c r="F19549" s="2">
        <v>485.76</v>
      </c>
      <c r="G19549" s="3">
        <v>911</v>
      </c>
      <c r="H19549" s="3">
        <v>4.8575999999999997</v>
      </c>
      <c r="I19549" s="3">
        <v>22.830719999999999</v>
      </c>
      <c r="J19549" s="3">
        <v>513.44831999999997</v>
      </c>
      <c r="K19549" s="3">
        <v>789.92049230769226</v>
      </c>
      <c r="L19549" s="4">
        <v>0.35</v>
      </c>
    </row>
    <row r="19550" spans="1:12" x14ac:dyDescent="0.35">
      <c r="A19550" s="1" t="s">
        <v>32973</v>
      </c>
      <c r="B19550" t="s">
        <v>32974</v>
      </c>
      <c r="C19550" t="s">
        <v>17</v>
      </c>
      <c r="D19550" t="s">
        <v>18</v>
      </c>
      <c r="E19550">
        <v>1</v>
      </c>
      <c r="F19550" s="2">
        <v>37.49</v>
      </c>
      <c r="G19550" s="3">
        <v>76</v>
      </c>
      <c r="H19550" s="3">
        <v>0.37490000000000001</v>
      </c>
      <c r="I19550" s="3">
        <v>1.7620300000000002</v>
      </c>
      <c r="J19550" s="3">
        <v>39.626930000000002</v>
      </c>
      <c r="K19550" s="3">
        <v>60.964507692307691</v>
      </c>
      <c r="L19550" s="4">
        <v>0.35</v>
      </c>
    </row>
    <row r="19551" spans="1:12" x14ac:dyDescent="0.35">
      <c r="A19551" s="1" t="s">
        <v>32975</v>
      </c>
      <c r="B19551" t="s">
        <v>32976</v>
      </c>
      <c r="C19551" t="s">
        <v>17</v>
      </c>
      <c r="D19551" t="s">
        <v>18</v>
      </c>
      <c r="E19551">
        <v>1</v>
      </c>
      <c r="F19551" s="2">
        <v>146.85</v>
      </c>
      <c r="G19551" s="3">
        <v>276</v>
      </c>
      <c r="H19551" s="3">
        <v>1.4684999999999999</v>
      </c>
      <c r="I19551" s="3">
        <v>6.9019499999999994</v>
      </c>
      <c r="J19551" s="3">
        <v>155.22045</v>
      </c>
      <c r="K19551" s="3">
        <v>238.80069230769229</v>
      </c>
      <c r="L19551" s="4">
        <v>0.34999999999999992</v>
      </c>
    </row>
    <row r="19552" spans="1:12" x14ac:dyDescent="0.35">
      <c r="A19552" s="1" t="s">
        <v>32977</v>
      </c>
      <c r="B19552" t="s">
        <v>32978</v>
      </c>
      <c r="C19552" t="s">
        <v>17</v>
      </c>
      <c r="D19552" t="s">
        <v>18</v>
      </c>
      <c r="E19552">
        <v>1</v>
      </c>
      <c r="F19552" s="2">
        <v>396.57</v>
      </c>
      <c r="G19552" s="3">
        <v>794</v>
      </c>
      <c r="H19552" s="3">
        <v>3.9657</v>
      </c>
      <c r="I19552" s="3">
        <v>18.63879</v>
      </c>
      <c r="J19552" s="3">
        <v>419.17448999999999</v>
      </c>
      <c r="K19552" s="3">
        <v>644.88383076923071</v>
      </c>
      <c r="L19552" s="4">
        <v>0.35</v>
      </c>
    </row>
    <row r="19553" spans="1:12" x14ac:dyDescent="0.35">
      <c r="A19553" s="1" t="s">
        <v>32979</v>
      </c>
      <c r="B19553" t="s">
        <v>32980</v>
      </c>
      <c r="C19553" t="s">
        <v>17</v>
      </c>
      <c r="D19553" t="s">
        <v>18</v>
      </c>
      <c r="E19553">
        <v>1</v>
      </c>
      <c r="F19553" s="2">
        <v>327.83</v>
      </c>
      <c r="G19553" s="3">
        <v>657</v>
      </c>
      <c r="H19553" s="3">
        <v>3.2782999999999998</v>
      </c>
      <c r="I19553" s="3">
        <v>15.408009999999999</v>
      </c>
      <c r="J19553" s="3">
        <v>346.51630999999998</v>
      </c>
      <c r="K19553" s="3">
        <v>533.10201538461536</v>
      </c>
      <c r="L19553" s="4">
        <v>0.35000000000000003</v>
      </c>
    </row>
    <row r="19554" spans="1:12" x14ac:dyDescent="0.35">
      <c r="A19554" s="1" t="s">
        <v>32981</v>
      </c>
      <c r="B19554" t="s">
        <v>32982</v>
      </c>
      <c r="C19554" t="s">
        <v>17</v>
      </c>
      <c r="D19554" t="s">
        <v>18</v>
      </c>
      <c r="E19554">
        <v>1</v>
      </c>
      <c r="F19554" s="2">
        <v>606.20000000000005</v>
      </c>
      <c r="G19554" s="3">
        <v>1137</v>
      </c>
      <c r="H19554" s="3">
        <v>6.0620000000000003</v>
      </c>
      <c r="I19554" s="3">
        <v>28.491400000000002</v>
      </c>
      <c r="J19554" s="3">
        <v>640.75340000000006</v>
      </c>
      <c r="K19554" s="3">
        <v>985.77446153846154</v>
      </c>
      <c r="L19554" s="4">
        <v>0.34999999999999992</v>
      </c>
    </row>
    <row r="19555" spans="1:12" x14ac:dyDescent="0.35">
      <c r="A19555" s="1" t="s">
        <v>32983</v>
      </c>
      <c r="B19555" t="s">
        <v>32984</v>
      </c>
      <c r="C19555" t="s">
        <v>17</v>
      </c>
      <c r="D19555" t="s">
        <v>18</v>
      </c>
      <c r="E19555">
        <v>1</v>
      </c>
      <c r="F19555" s="2">
        <v>24.39</v>
      </c>
      <c r="G19555" s="3">
        <v>49</v>
      </c>
      <c r="H19555" s="3">
        <v>0.24390000000000001</v>
      </c>
      <c r="I19555" s="3">
        <v>1.1463300000000001</v>
      </c>
      <c r="J19555" s="3">
        <v>25.78023</v>
      </c>
      <c r="K19555" s="3">
        <v>39.661892307692305</v>
      </c>
      <c r="L19555" s="4">
        <v>0.35</v>
      </c>
    </row>
    <row r="19556" spans="1:12" x14ac:dyDescent="0.35">
      <c r="A19556" s="1" t="s">
        <v>32985</v>
      </c>
      <c r="B19556" t="s">
        <v>32986</v>
      </c>
      <c r="C19556" t="s">
        <v>17</v>
      </c>
      <c r="D19556" t="s">
        <v>18</v>
      </c>
      <c r="E19556">
        <v>1</v>
      </c>
      <c r="F19556" s="2">
        <v>74.52</v>
      </c>
      <c r="G19556" s="3">
        <v>140</v>
      </c>
      <c r="H19556" s="3">
        <v>0.74519999999999997</v>
      </c>
      <c r="I19556" s="3">
        <v>3.50244</v>
      </c>
      <c r="J19556" s="3">
        <v>78.76764</v>
      </c>
      <c r="K19556" s="3">
        <v>121.18098461538462</v>
      </c>
      <c r="L19556" s="4">
        <v>0.35000000000000003</v>
      </c>
    </row>
    <row r="19557" spans="1:12" x14ac:dyDescent="0.35">
      <c r="A19557" s="1" t="s">
        <v>32987</v>
      </c>
      <c r="B19557" t="s">
        <v>32988</v>
      </c>
      <c r="C19557" t="s">
        <v>17</v>
      </c>
      <c r="D19557" t="s">
        <v>18</v>
      </c>
      <c r="E19557">
        <v>1</v>
      </c>
      <c r="F19557" s="2">
        <v>63.66</v>
      </c>
      <c r="G19557" s="3">
        <v>128</v>
      </c>
      <c r="H19557" s="3">
        <v>0.63659999999999994</v>
      </c>
      <c r="I19557" s="3">
        <v>2.9920199999999997</v>
      </c>
      <c r="J19557" s="3">
        <v>67.288619999999995</v>
      </c>
      <c r="K19557" s="3">
        <v>103.52095384615383</v>
      </c>
      <c r="L19557" s="4">
        <v>0.35</v>
      </c>
    </row>
    <row r="19558" spans="1:12" x14ac:dyDescent="0.35">
      <c r="A19558" s="1" t="s">
        <v>32989</v>
      </c>
      <c r="B19558" t="s">
        <v>32990</v>
      </c>
      <c r="C19558" t="s">
        <v>17</v>
      </c>
      <c r="D19558" t="s">
        <v>18</v>
      </c>
      <c r="E19558">
        <v>1</v>
      </c>
      <c r="F19558" s="2">
        <v>2.21</v>
      </c>
      <c r="G19558" s="3">
        <v>5</v>
      </c>
      <c r="H19558" s="3">
        <v>2.2100000000000002E-2</v>
      </c>
      <c r="I19558" s="3">
        <v>0.10387</v>
      </c>
      <c r="J19558" s="3">
        <v>2.3359700000000001</v>
      </c>
      <c r="K19558" s="3">
        <v>3.5937999999999999</v>
      </c>
      <c r="L19558" s="4">
        <v>0.35</v>
      </c>
    </row>
    <row r="19559" spans="1:12" x14ac:dyDescent="0.35">
      <c r="A19559" s="1" t="s">
        <v>32991</v>
      </c>
      <c r="B19559" t="s">
        <v>32992</v>
      </c>
      <c r="C19559" t="s">
        <v>17</v>
      </c>
      <c r="D19559" t="s">
        <v>18</v>
      </c>
      <c r="E19559">
        <v>1</v>
      </c>
      <c r="F19559" s="2">
        <v>12918.08</v>
      </c>
      <c r="G19559" s="3">
        <v>11172</v>
      </c>
      <c r="H19559" s="3">
        <v>129.1808</v>
      </c>
      <c r="I19559" s="3">
        <v>607.14976000000001</v>
      </c>
      <c r="J19559" s="3">
        <v>13654.41056</v>
      </c>
      <c r="K19559" s="3">
        <v>21006.785476923076</v>
      </c>
      <c r="L19559" s="4">
        <v>0.35</v>
      </c>
    </row>
    <row r="19560" spans="1:12" x14ac:dyDescent="0.35">
      <c r="A19560" s="1" t="s">
        <v>32993</v>
      </c>
      <c r="B19560" t="s">
        <v>32994</v>
      </c>
      <c r="C19560" t="s">
        <v>17</v>
      </c>
      <c r="D19560" t="s">
        <v>18</v>
      </c>
      <c r="E19560">
        <v>1</v>
      </c>
      <c r="F19560" s="2">
        <v>13.36</v>
      </c>
      <c r="G19560" s="3">
        <v>27</v>
      </c>
      <c r="H19560" s="3">
        <v>0.1336</v>
      </c>
      <c r="I19560" s="3">
        <v>0.62791999999999992</v>
      </c>
      <c r="J19560" s="3">
        <v>14.121519999999999</v>
      </c>
      <c r="K19560" s="3">
        <v>21.725415384615381</v>
      </c>
      <c r="L19560" s="4">
        <v>0.35</v>
      </c>
    </row>
    <row r="19561" spans="1:12" x14ac:dyDescent="0.35">
      <c r="A19561" s="1" t="s">
        <v>32995</v>
      </c>
      <c r="B19561" t="s">
        <v>32996</v>
      </c>
      <c r="C19561" t="s">
        <v>17</v>
      </c>
      <c r="D19561" t="s">
        <v>18</v>
      </c>
      <c r="E19561">
        <v>1</v>
      </c>
      <c r="F19561" s="2">
        <v>24.09</v>
      </c>
      <c r="G19561" s="3">
        <v>46</v>
      </c>
      <c r="H19561" s="3">
        <v>0.2409</v>
      </c>
      <c r="I19561" s="3">
        <v>1.1322300000000001</v>
      </c>
      <c r="J19561" s="3">
        <v>25.46313</v>
      </c>
      <c r="K19561" s="3">
        <v>39.174046153846149</v>
      </c>
      <c r="L19561" s="4">
        <v>0.34999999999999992</v>
      </c>
    </row>
    <row r="19562" spans="1:12" x14ac:dyDescent="0.35">
      <c r="A19562" s="1" t="s">
        <v>32997</v>
      </c>
      <c r="B19562" t="s">
        <v>32998</v>
      </c>
      <c r="C19562" t="s">
        <v>17</v>
      </c>
      <c r="D19562" t="s">
        <v>18</v>
      </c>
      <c r="E19562">
        <v>1</v>
      </c>
      <c r="F19562" s="2">
        <v>25.68</v>
      </c>
      <c r="G19562" s="3">
        <v>52</v>
      </c>
      <c r="H19562" s="3">
        <v>0.25680000000000003</v>
      </c>
      <c r="I19562" s="3">
        <v>1.20696</v>
      </c>
      <c r="J19562" s="3">
        <v>27.143759999999997</v>
      </c>
      <c r="K19562" s="3">
        <v>41.75963076923076</v>
      </c>
      <c r="L19562" s="4">
        <v>0.34999999999999992</v>
      </c>
    </row>
    <row r="19563" spans="1:12" x14ac:dyDescent="0.35">
      <c r="A19563" s="1" t="s">
        <v>32999</v>
      </c>
      <c r="B19563" t="s">
        <v>33000</v>
      </c>
      <c r="C19563" t="s">
        <v>17</v>
      </c>
      <c r="D19563" t="s">
        <v>18</v>
      </c>
      <c r="E19563">
        <v>1</v>
      </c>
      <c r="F19563" s="2">
        <v>405.06</v>
      </c>
      <c r="G19563" s="3">
        <v>811</v>
      </c>
      <c r="H19563" s="3">
        <v>4.0506000000000002</v>
      </c>
      <c r="I19563" s="3">
        <v>19.03782</v>
      </c>
      <c r="J19563" s="3">
        <v>428.14841999999999</v>
      </c>
      <c r="K19563" s="3">
        <v>658.68987692307689</v>
      </c>
      <c r="L19563" s="4">
        <v>0.35</v>
      </c>
    </row>
    <row r="19564" spans="1:12" x14ac:dyDescent="0.35">
      <c r="A19564" s="1" t="s">
        <v>33001</v>
      </c>
      <c r="B19564" t="s">
        <v>33002</v>
      </c>
      <c r="C19564" t="s">
        <v>17</v>
      </c>
      <c r="D19564" t="s">
        <v>18</v>
      </c>
      <c r="E19564">
        <v>1</v>
      </c>
      <c r="F19564" s="2">
        <v>806.96</v>
      </c>
      <c r="G19564" s="3">
        <v>1513</v>
      </c>
      <c r="H19564" s="3">
        <v>8.0696000000000012</v>
      </c>
      <c r="I19564" s="3">
        <v>37.927120000000002</v>
      </c>
      <c r="J19564" s="3">
        <v>852.95672000000013</v>
      </c>
      <c r="K19564" s="3">
        <v>1312.2411076923079</v>
      </c>
      <c r="L19564" s="4">
        <v>0.35</v>
      </c>
    </row>
    <row r="19565" spans="1:12" x14ac:dyDescent="0.35">
      <c r="A19565" s="1" t="s">
        <v>33003</v>
      </c>
      <c r="B19565" t="s">
        <v>33004</v>
      </c>
      <c r="C19565" t="s">
        <v>17</v>
      </c>
      <c r="D19565" t="s">
        <v>18</v>
      </c>
      <c r="E19565">
        <v>1</v>
      </c>
      <c r="F19565" s="2">
        <v>170</v>
      </c>
      <c r="G19565" s="3">
        <v>341</v>
      </c>
      <c r="H19565" s="3">
        <v>1.7</v>
      </c>
      <c r="I19565" s="3">
        <v>7.99</v>
      </c>
      <c r="J19565" s="3">
        <v>179.69</v>
      </c>
      <c r="K19565" s="3">
        <v>276.44615384615383</v>
      </c>
      <c r="L19565" s="4">
        <v>0.35</v>
      </c>
    </row>
    <row r="19566" spans="1:12" x14ac:dyDescent="0.35">
      <c r="A19566" s="1" t="s">
        <v>33005</v>
      </c>
      <c r="B19566" t="s">
        <v>33006</v>
      </c>
      <c r="C19566" t="s">
        <v>17</v>
      </c>
      <c r="D19566" t="s">
        <v>18</v>
      </c>
      <c r="E19566">
        <v>1</v>
      </c>
      <c r="F19566" s="2">
        <v>13.23</v>
      </c>
      <c r="G19566" s="3">
        <v>27</v>
      </c>
      <c r="H19566" s="3">
        <v>0.1323</v>
      </c>
      <c r="I19566" s="3">
        <v>0.62180999999999997</v>
      </c>
      <c r="J19566" s="3">
        <v>13.984110000000001</v>
      </c>
      <c r="K19566" s="3">
        <v>21.514015384615387</v>
      </c>
      <c r="L19566" s="4">
        <v>0.35000000000000003</v>
      </c>
    </row>
    <row r="19567" spans="1:12" x14ac:dyDescent="0.35">
      <c r="A19567" s="1" t="s">
        <v>33007</v>
      </c>
      <c r="B19567" t="s">
        <v>33008</v>
      </c>
      <c r="C19567" t="s">
        <v>17</v>
      </c>
      <c r="D19567" t="s">
        <v>18</v>
      </c>
      <c r="E19567">
        <v>1</v>
      </c>
      <c r="F19567" s="2">
        <v>509.5</v>
      </c>
      <c r="G19567" s="3">
        <v>1020</v>
      </c>
      <c r="H19567" s="3">
        <v>5.0949999999999998</v>
      </c>
      <c r="I19567" s="3">
        <v>23.9465</v>
      </c>
      <c r="J19567" s="3">
        <v>538.54150000000004</v>
      </c>
      <c r="K19567" s="3">
        <v>828.52538461538461</v>
      </c>
      <c r="L19567" s="4">
        <v>0.34999999999999992</v>
      </c>
    </row>
    <row r="19568" spans="1:12" x14ac:dyDescent="0.35">
      <c r="A19568" s="1" t="s">
        <v>33009</v>
      </c>
      <c r="B19568" t="s">
        <v>33010</v>
      </c>
      <c r="C19568" t="s">
        <v>17</v>
      </c>
      <c r="D19568" t="s">
        <v>18</v>
      </c>
      <c r="E19568">
        <v>1</v>
      </c>
      <c r="F19568" s="2">
        <v>220.1</v>
      </c>
      <c r="G19568" s="3">
        <v>441</v>
      </c>
      <c r="H19568" s="3">
        <v>2.2010000000000001</v>
      </c>
      <c r="I19568" s="3">
        <v>10.3447</v>
      </c>
      <c r="J19568" s="3">
        <v>232.64569999999998</v>
      </c>
      <c r="K19568" s="3">
        <v>357.91646153846148</v>
      </c>
      <c r="L19568" s="4">
        <v>0.35</v>
      </c>
    </row>
    <row r="19569" spans="1:12" x14ac:dyDescent="0.35">
      <c r="A19569" s="1" t="s">
        <v>33011</v>
      </c>
      <c r="B19569" t="s">
        <v>33012</v>
      </c>
      <c r="C19569" t="s">
        <v>17</v>
      </c>
      <c r="D19569" t="s">
        <v>18</v>
      </c>
      <c r="E19569">
        <v>1</v>
      </c>
      <c r="F19569" s="2">
        <v>939.4</v>
      </c>
      <c r="G19569" s="3">
        <v>1761</v>
      </c>
      <c r="H19569" s="3">
        <v>9.3940000000000001</v>
      </c>
      <c r="I19569" s="3">
        <v>44.151800000000001</v>
      </c>
      <c r="J19569" s="3">
        <v>992.94579999999996</v>
      </c>
      <c r="K19569" s="3">
        <v>1527.608923076923</v>
      </c>
      <c r="L19569" s="4">
        <v>0.35</v>
      </c>
    </row>
    <row r="19570" spans="1:12" x14ac:dyDescent="0.35">
      <c r="A19570" s="1" t="s">
        <v>33013</v>
      </c>
      <c r="B19570" t="s">
        <v>33014</v>
      </c>
      <c r="C19570" t="s">
        <v>17</v>
      </c>
      <c r="D19570" t="s">
        <v>18</v>
      </c>
      <c r="E19570">
        <v>1</v>
      </c>
      <c r="F19570" s="2">
        <v>247.38</v>
      </c>
      <c r="G19570" s="3">
        <v>464</v>
      </c>
      <c r="H19570" s="3">
        <v>2.4738000000000002</v>
      </c>
      <c r="I19570" s="3">
        <v>11.626860000000001</v>
      </c>
      <c r="J19570" s="3">
        <v>261.48066</v>
      </c>
      <c r="K19570" s="3">
        <v>402.27793846153844</v>
      </c>
      <c r="L19570" s="4">
        <v>0.35</v>
      </c>
    </row>
    <row r="19571" spans="1:12" x14ac:dyDescent="0.35">
      <c r="A19571" s="1" t="s">
        <v>33015</v>
      </c>
      <c r="B19571" t="s">
        <v>33016</v>
      </c>
      <c r="C19571" t="s">
        <v>17</v>
      </c>
      <c r="D19571" t="s">
        <v>18</v>
      </c>
      <c r="E19571">
        <v>1</v>
      </c>
      <c r="F19571" s="2">
        <v>271.81</v>
      </c>
      <c r="G19571" s="3">
        <v>510</v>
      </c>
      <c r="H19571" s="3">
        <v>2.7181000000000002</v>
      </c>
      <c r="I19571" s="3">
        <v>12.775069999999999</v>
      </c>
      <c r="J19571" s="3">
        <v>287.30317000000002</v>
      </c>
      <c r="K19571" s="3">
        <v>442.00487692307695</v>
      </c>
      <c r="L19571" s="4">
        <v>0.35</v>
      </c>
    </row>
    <row r="19572" spans="1:12" x14ac:dyDescent="0.35">
      <c r="A19572" s="1" t="s">
        <v>33017</v>
      </c>
      <c r="B19572" t="s">
        <v>33018</v>
      </c>
      <c r="C19572" t="s">
        <v>17</v>
      </c>
      <c r="D19572" t="s">
        <v>18</v>
      </c>
      <c r="E19572">
        <v>1</v>
      </c>
      <c r="F19572" s="2">
        <v>45.47</v>
      </c>
      <c r="G19572" s="3">
        <v>89</v>
      </c>
      <c r="H19572" s="3">
        <v>0.45469999999999999</v>
      </c>
      <c r="I19572" s="3">
        <v>2.1370900000000002</v>
      </c>
      <c r="J19572" s="3">
        <v>48.061790000000002</v>
      </c>
      <c r="K19572" s="3">
        <v>73.94121538461539</v>
      </c>
      <c r="L19572" s="4">
        <v>0.35000000000000003</v>
      </c>
    </row>
    <row r="19573" spans="1:12" x14ac:dyDescent="0.35">
      <c r="A19573" s="1" t="s">
        <v>33019</v>
      </c>
      <c r="B19573" t="s">
        <v>33020</v>
      </c>
      <c r="C19573" t="s">
        <v>17</v>
      </c>
      <c r="D19573" t="s">
        <v>18</v>
      </c>
      <c r="E19573">
        <v>1</v>
      </c>
      <c r="F19573" s="2">
        <v>1068.78</v>
      </c>
      <c r="G19573" s="3">
        <v>2076</v>
      </c>
      <c r="H19573" s="3">
        <v>10.687799999999999</v>
      </c>
      <c r="I19573" s="3">
        <v>50.232659999999996</v>
      </c>
      <c r="J19573" s="3">
        <v>1129.7004599999998</v>
      </c>
      <c r="K19573" s="3">
        <v>1738.0007076923073</v>
      </c>
      <c r="L19573" s="4">
        <v>0.35</v>
      </c>
    </row>
    <row r="19574" spans="1:12" x14ac:dyDescent="0.35">
      <c r="A19574" s="1" t="s">
        <v>33021</v>
      </c>
      <c r="B19574" t="s">
        <v>33022</v>
      </c>
      <c r="C19574" t="s">
        <v>17</v>
      </c>
      <c r="D19574" t="s">
        <v>18</v>
      </c>
      <c r="E19574">
        <v>1</v>
      </c>
      <c r="F19574" s="2">
        <v>233.16</v>
      </c>
      <c r="G19574" s="3">
        <v>438</v>
      </c>
      <c r="H19574" s="3">
        <v>2.3315999999999999</v>
      </c>
      <c r="I19574" s="3">
        <v>10.95852</v>
      </c>
      <c r="J19574" s="3">
        <v>246.45012</v>
      </c>
      <c r="K19574" s="3">
        <v>379.15403076923076</v>
      </c>
      <c r="L19574" s="4">
        <v>0.35</v>
      </c>
    </row>
    <row r="19575" spans="1:12" x14ac:dyDescent="0.35">
      <c r="A19575" s="1" t="s">
        <v>33023</v>
      </c>
      <c r="B19575" t="s">
        <v>33024</v>
      </c>
      <c r="C19575" t="s">
        <v>17</v>
      </c>
      <c r="D19575" t="s">
        <v>18</v>
      </c>
      <c r="E19575">
        <v>1</v>
      </c>
      <c r="F19575" s="2">
        <v>11754.13</v>
      </c>
      <c r="G19575" s="3">
        <v>22824</v>
      </c>
      <c r="H19575" s="3">
        <v>117.54129999999999</v>
      </c>
      <c r="I19575" s="3">
        <v>552.44410999999991</v>
      </c>
      <c r="J19575" s="3">
        <v>12424.11541</v>
      </c>
      <c r="K19575" s="3">
        <v>19114.023707692308</v>
      </c>
      <c r="L19575" s="4">
        <v>0.35</v>
      </c>
    </row>
    <row r="19576" spans="1:12" x14ac:dyDescent="0.35">
      <c r="A19576" s="1" t="s">
        <v>33025</v>
      </c>
      <c r="B19576" t="s">
        <v>33026</v>
      </c>
      <c r="C19576" t="s">
        <v>17</v>
      </c>
      <c r="D19576" t="s">
        <v>18</v>
      </c>
      <c r="E19576">
        <v>1</v>
      </c>
      <c r="F19576" s="2">
        <v>650.23</v>
      </c>
      <c r="G19576" s="3">
        <v>1302</v>
      </c>
      <c r="H19576" s="3">
        <v>6.5023</v>
      </c>
      <c r="I19576" s="3">
        <v>30.56081</v>
      </c>
      <c r="J19576" s="3">
        <v>687.29310999999996</v>
      </c>
      <c r="K19576" s="3">
        <v>1057.3740153846152</v>
      </c>
      <c r="L19576" s="4">
        <v>0.34999999999999992</v>
      </c>
    </row>
    <row r="19577" spans="1:12" x14ac:dyDescent="0.35">
      <c r="A19577" s="1" t="s">
        <v>33027</v>
      </c>
      <c r="B19577" t="s">
        <v>33028</v>
      </c>
      <c r="C19577" t="s">
        <v>17</v>
      </c>
      <c r="D19577" t="s">
        <v>18</v>
      </c>
      <c r="E19577">
        <v>1</v>
      </c>
      <c r="F19577" s="2">
        <v>181.94</v>
      </c>
      <c r="G19577" s="3">
        <v>365</v>
      </c>
      <c r="H19577" s="3">
        <v>1.8193999999999999</v>
      </c>
      <c r="I19577" s="3">
        <v>8.5511800000000004</v>
      </c>
      <c r="J19577" s="3">
        <v>192.31057999999999</v>
      </c>
      <c r="K19577" s="3">
        <v>295.86243076923074</v>
      </c>
      <c r="L19577" s="4">
        <v>0.35</v>
      </c>
    </row>
    <row r="19578" spans="1:12" x14ac:dyDescent="0.35">
      <c r="A19578" s="1" t="s">
        <v>33029</v>
      </c>
      <c r="B19578" t="s">
        <v>33030</v>
      </c>
      <c r="C19578" t="s">
        <v>17</v>
      </c>
      <c r="D19578" t="s">
        <v>18</v>
      </c>
      <c r="E19578">
        <v>1</v>
      </c>
      <c r="F19578" s="2">
        <v>4115.07</v>
      </c>
      <c r="G19578" s="3">
        <v>7991</v>
      </c>
      <c r="H19578" s="3">
        <v>41.150700000000001</v>
      </c>
      <c r="I19578" s="3">
        <v>193.40828999999999</v>
      </c>
      <c r="J19578" s="3">
        <v>4349.6289900000002</v>
      </c>
      <c r="K19578" s="3">
        <v>6691.7369076923078</v>
      </c>
      <c r="L19578" s="4">
        <v>0.35</v>
      </c>
    </row>
    <row r="19579" spans="1:12" x14ac:dyDescent="0.35">
      <c r="A19579" s="1" t="s">
        <v>33031</v>
      </c>
      <c r="B19579" t="s">
        <v>33032</v>
      </c>
      <c r="C19579" t="s">
        <v>17</v>
      </c>
      <c r="D19579" t="s">
        <v>18</v>
      </c>
      <c r="E19579">
        <v>1</v>
      </c>
      <c r="F19579" s="2">
        <v>30.76</v>
      </c>
      <c r="G19579" s="3">
        <v>58</v>
      </c>
      <c r="H19579" s="3">
        <v>0.30760000000000004</v>
      </c>
      <c r="I19579" s="3">
        <v>1.4457200000000001</v>
      </c>
      <c r="J19579" s="3">
        <v>32.51332</v>
      </c>
      <c r="K19579" s="3">
        <v>50.020492307692308</v>
      </c>
      <c r="L19579" s="4">
        <v>0.35</v>
      </c>
    </row>
    <row r="19580" spans="1:12" x14ac:dyDescent="0.35">
      <c r="A19580" s="1" t="s">
        <v>33033</v>
      </c>
      <c r="B19580" t="s">
        <v>33034</v>
      </c>
      <c r="C19580" t="s">
        <v>17</v>
      </c>
      <c r="D19580" t="s">
        <v>18</v>
      </c>
      <c r="E19580">
        <v>1</v>
      </c>
      <c r="F19580" s="2">
        <v>45.31</v>
      </c>
      <c r="G19580" s="3">
        <v>91</v>
      </c>
      <c r="H19580" s="3">
        <v>0.45310000000000006</v>
      </c>
      <c r="I19580" s="3">
        <v>2.1295700000000002</v>
      </c>
      <c r="J19580" s="3">
        <v>47.892670000000003</v>
      </c>
      <c r="K19580" s="3">
        <v>73.681030769230773</v>
      </c>
      <c r="L19580" s="4">
        <v>0.35</v>
      </c>
    </row>
    <row r="19581" spans="1:12" x14ac:dyDescent="0.35">
      <c r="A19581" s="1" t="s">
        <v>33035</v>
      </c>
      <c r="B19581" t="s">
        <v>33036</v>
      </c>
      <c r="C19581" t="s">
        <v>17</v>
      </c>
      <c r="D19581" t="s">
        <v>18</v>
      </c>
      <c r="E19581">
        <v>1</v>
      </c>
      <c r="F19581" s="2">
        <v>48.17</v>
      </c>
      <c r="G19581" s="3">
        <v>91</v>
      </c>
      <c r="H19581" s="3">
        <v>0.48170000000000002</v>
      </c>
      <c r="I19581" s="3">
        <v>2.2639900000000002</v>
      </c>
      <c r="J19581" s="3">
        <v>50.915690000000005</v>
      </c>
      <c r="K19581" s="3">
        <v>78.331830769230777</v>
      </c>
      <c r="L19581" s="4">
        <v>0.35</v>
      </c>
    </row>
    <row r="19582" spans="1:12" x14ac:dyDescent="0.35">
      <c r="A19582" s="1" t="s">
        <v>33037</v>
      </c>
      <c r="B19582" t="s">
        <v>33038</v>
      </c>
      <c r="C19582" t="s">
        <v>17</v>
      </c>
      <c r="D19582" t="s">
        <v>18</v>
      </c>
      <c r="E19582">
        <v>1</v>
      </c>
      <c r="F19582" s="2">
        <v>138.55000000000001</v>
      </c>
      <c r="G19582" s="3">
        <v>260</v>
      </c>
      <c r="H19582" s="3">
        <v>1.3855000000000002</v>
      </c>
      <c r="I19582" s="3">
        <v>6.5118500000000008</v>
      </c>
      <c r="J19582" s="3">
        <v>146.44735000000003</v>
      </c>
      <c r="K19582" s="3">
        <v>225.30361538461543</v>
      </c>
      <c r="L19582" s="4">
        <v>0.35</v>
      </c>
    </row>
    <row r="19583" spans="1:12" x14ac:dyDescent="0.35">
      <c r="A19583" s="1" t="s">
        <v>33039</v>
      </c>
      <c r="B19583" t="s">
        <v>33040</v>
      </c>
      <c r="C19583" t="s">
        <v>17</v>
      </c>
      <c r="D19583" t="s">
        <v>18</v>
      </c>
      <c r="E19583">
        <v>1</v>
      </c>
      <c r="F19583" s="2">
        <v>111.64</v>
      </c>
      <c r="G19583" s="3">
        <v>224</v>
      </c>
      <c r="H19583" s="3">
        <v>1.1164000000000001</v>
      </c>
      <c r="I19583" s="3">
        <v>5.2470800000000004</v>
      </c>
      <c r="J19583" s="3">
        <v>118.00348</v>
      </c>
      <c r="K19583" s="3">
        <v>181.54381538461539</v>
      </c>
      <c r="L19583" s="4">
        <v>0.35000000000000003</v>
      </c>
    </row>
    <row r="19584" spans="1:12" x14ac:dyDescent="0.35">
      <c r="A19584" s="1" t="s">
        <v>33041</v>
      </c>
      <c r="B19584" t="s">
        <v>33042</v>
      </c>
      <c r="C19584" t="s">
        <v>17</v>
      </c>
      <c r="D19584" t="s">
        <v>18</v>
      </c>
      <c r="E19584">
        <v>1</v>
      </c>
      <c r="F19584" s="2">
        <v>28.45</v>
      </c>
      <c r="G19584" s="3">
        <v>57</v>
      </c>
      <c r="H19584" s="3">
        <v>0.28449999999999998</v>
      </c>
      <c r="I19584" s="3">
        <v>1.3371500000000001</v>
      </c>
      <c r="J19584" s="3">
        <v>30.071650000000002</v>
      </c>
      <c r="K19584" s="3">
        <v>46.264076923076921</v>
      </c>
      <c r="L19584" s="4">
        <v>0.34999999999999992</v>
      </c>
    </row>
    <row r="19585" spans="1:12" x14ac:dyDescent="0.35">
      <c r="A19585" s="1" t="s">
        <v>33043</v>
      </c>
      <c r="B19585" t="s">
        <v>33044</v>
      </c>
      <c r="C19585" t="s">
        <v>17</v>
      </c>
      <c r="D19585" t="s">
        <v>18</v>
      </c>
      <c r="E19585">
        <v>1</v>
      </c>
      <c r="F19585" s="2">
        <v>606.20000000000005</v>
      </c>
      <c r="G19585" s="3">
        <v>1137</v>
      </c>
      <c r="H19585" s="3">
        <v>6.0620000000000003</v>
      </c>
      <c r="I19585" s="3">
        <v>28.491400000000002</v>
      </c>
      <c r="J19585" s="3">
        <v>640.75340000000006</v>
      </c>
      <c r="K19585" s="3">
        <v>985.77446153846154</v>
      </c>
      <c r="L19585" s="4">
        <v>0.34999999999999992</v>
      </c>
    </row>
    <row r="19586" spans="1:12" x14ac:dyDescent="0.35">
      <c r="A19586" s="1" t="s">
        <v>33045</v>
      </c>
      <c r="B19586" t="s">
        <v>33046</v>
      </c>
      <c r="C19586" t="s">
        <v>17</v>
      </c>
      <c r="D19586" t="s">
        <v>18</v>
      </c>
      <c r="E19586">
        <v>1</v>
      </c>
      <c r="F19586" s="2">
        <v>67.849999999999994</v>
      </c>
      <c r="G19586" s="3">
        <v>128</v>
      </c>
      <c r="H19586" s="3">
        <v>0.67849999999999999</v>
      </c>
      <c r="I19586" s="3">
        <v>3.1889499999999997</v>
      </c>
      <c r="J19586" s="3">
        <v>71.717449999999999</v>
      </c>
      <c r="K19586" s="3">
        <v>110.33453846153846</v>
      </c>
      <c r="L19586" s="4">
        <v>0.35</v>
      </c>
    </row>
    <row r="19587" spans="1:12" x14ac:dyDescent="0.35">
      <c r="A19587" s="1" t="s">
        <v>33047</v>
      </c>
      <c r="B19587" t="s">
        <v>33048</v>
      </c>
      <c r="C19587" t="s">
        <v>17</v>
      </c>
      <c r="D19587" t="s">
        <v>18</v>
      </c>
      <c r="E19587">
        <v>1</v>
      </c>
      <c r="F19587" s="2">
        <v>499.06</v>
      </c>
      <c r="G19587" s="3">
        <v>1000</v>
      </c>
      <c r="H19587" s="3">
        <v>4.9905999999999997</v>
      </c>
      <c r="I19587" s="3">
        <v>23.455819999999999</v>
      </c>
      <c r="J19587" s="3">
        <v>527.50641999999993</v>
      </c>
      <c r="K19587" s="3">
        <v>811.54833846153838</v>
      </c>
      <c r="L19587" s="4">
        <v>0.35000000000000003</v>
      </c>
    </row>
    <row r="19588" spans="1:12" x14ac:dyDescent="0.35">
      <c r="A19588" s="1" t="s">
        <v>33049</v>
      </c>
      <c r="B19588" t="s">
        <v>33050</v>
      </c>
      <c r="C19588" t="s">
        <v>17</v>
      </c>
      <c r="D19588" t="s">
        <v>18</v>
      </c>
      <c r="E19588">
        <v>1</v>
      </c>
      <c r="F19588" s="2">
        <v>150</v>
      </c>
      <c r="G19588" s="3">
        <v>301</v>
      </c>
      <c r="H19588" s="3">
        <v>1.5</v>
      </c>
      <c r="I19588" s="3">
        <v>7.05</v>
      </c>
      <c r="J19588" s="3">
        <v>158.55000000000001</v>
      </c>
      <c r="K19588" s="3">
        <v>243.92307692307693</v>
      </c>
      <c r="L19588" s="4">
        <v>0.35</v>
      </c>
    </row>
    <row r="19589" spans="1:12" x14ac:dyDescent="0.35">
      <c r="A19589" s="1" t="s">
        <v>33051</v>
      </c>
      <c r="B19589" t="s">
        <v>33052</v>
      </c>
      <c r="C19589" t="s">
        <v>17</v>
      </c>
      <c r="D19589" t="s">
        <v>18</v>
      </c>
      <c r="E19589">
        <v>1</v>
      </c>
      <c r="F19589" s="2">
        <v>261.52</v>
      </c>
      <c r="G19589" s="3">
        <v>524</v>
      </c>
      <c r="H19589" s="3">
        <v>2.6151999999999997</v>
      </c>
      <c r="I19589" s="3">
        <v>12.29144</v>
      </c>
      <c r="J19589" s="3">
        <v>276.42664000000002</v>
      </c>
      <c r="K19589" s="3">
        <v>425.27175384615384</v>
      </c>
      <c r="L19589" s="4">
        <v>0.34999999999999992</v>
      </c>
    </row>
    <row r="19590" spans="1:12" x14ac:dyDescent="0.35">
      <c r="A19590" s="1" t="s">
        <v>33053</v>
      </c>
      <c r="B19590" t="s">
        <v>33054</v>
      </c>
      <c r="C19590" t="s">
        <v>17</v>
      </c>
      <c r="D19590" t="s">
        <v>18</v>
      </c>
      <c r="E19590">
        <v>1</v>
      </c>
      <c r="F19590" s="2">
        <v>75.69</v>
      </c>
      <c r="G19590" s="3">
        <v>142</v>
      </c>
      <c r="H19590" s="3">
        <v>0.75690000000000002</v>
      </c>
      <c r="I19590" s="3">
        <v>3.5574300000000001</v>
      </c>
      <c r="J19590" s="3">
        <v>80.004329999999996</v>
      </c>
      <c r="K19590" s="3">
        <v>123.08358461538461</v>
      </c>
      <c r="L19590" s="4">
        <v>0.35</v>
      </c>
    </row>
    <row r="19591" spans="1:12" x14ac:dyDescent="0.35">
      <c r="A19591" s="1" t="s">
        <v>33055</v>
      </c>
      <c r="B19591" t="s">
        <v>33056</v>
      </c>
      <c r="C19591" t="s">
        <v>17</v>
      </c>
      <c r="D19591" t="s">
        <v>18</v>
      </c>
      <c r="E19591">
        <v>1</v>
      </c>
      <c r="F19591" s="2">
        <v>149.28</v>
      </c>
      <c r="G19591" s="3">
        <v>299</v>
      </c>
      <c r="H19591" s="3">
        <v>1.4928000000000001</v>
      </c>
      <c r="I19591" s="3">
        <v>7.0161600000000002</v>
      </c>
      <c r="J19591" s="3">
        <v>157.78896</v>
      </c>
      <c r="K19591" s="3">
        <v>242.75224615384616</v>
      </c>
      <c r="L19591" s="4">
        <v>0.35</v>
      </c>
    </row>
    <row r="19592" spans="1:12" x14ac:dyDescent="0.35">
      <c r="A19592" s="1" t="s">
        <v>33057</v>
      </c>
      <c r="B19592" t="s">
        <v>33058</v>
      </c>
      <c r="C19592" t="s">
        <v>17</v>
      </c>
      <c r="D19592" t="s">
        <v>18</v>
      </c>
      <c r="E19592">
        <v>1</v>
      </c>
      <c r="F19592" s="2">
        <v>756.99</v>
      </c>
      <c r="G19592" s="3">
        <v>1516</v>
      </c>
      <c r="H19592" s="3">
        <v>7.5699000000000005</v>
      </c>
      <c r="I19592" s="3">
        <v>35.578530000000001</v>
      </c>
      <c r="J19592" s="3">
        <v>800.13842999999997</v>
      </c>
      <c r="K19592" s="3">
        <v>1230.9821999999999</v>
      </c>
      <c r="L19592" s="4">
        <v>0.35</v>
      </c>
    </row>
    <row r="19593" spans="1:12" x14ac:dyDescent="0.35">
      <c r="A19593" s="1" t="s">
        <v>33059</v>
      </c>
      <c r="B19593" t="s">
        <v>33060</v>
      </c>
      <c r="C19593" t="s">
        <v>17</v>
      </c>
      <c r="D19593" t="s">
        <v>18</v>
      </c>
      <c r="E19593">
        <v>1</v>
      </c>
      <c r="F19593" s="2">
        <v>74.930000000000007</v>
      </c>
      <c r="G19593" s="3">
        <v>141</v>
      </c>
      <c r="H19593" s="3">
        <v>0.74930000000000008</v>
      </c>
      <c r="I19593" s="3">
        <v>3.5217100000000001</v>
      </c>
      <c r="J19593" s="3">
        <v>79.201010000000011</v>
      </c>
      <c r="K19593" s="3">
        <v>121.84770769230771</v>
      </c>
      <c r="L19593" s="4">
        <v>0.35</v>
      </c>
    </row>
    <row r="19594" spans="1:12" x14ac:dyDescent="0.35">
      <c r="A19594" s="1" t="s">
        <v>33061</v>
      </c>
      <c r="B19594" t="s">
        <v>33062</v>
      </c>
      <c r="C19594" t="s">
        <v>17</v>
      </c>
      <c r="D19594" t="s">
        <v>18</v>
      </c>
      <c r="E19594">
        <v>1</v>
      </c>
      <c r="F19594" s="2">
        <v>169.6</v>
      </c>
      <c r="G19594" s="3">
        <v>318</v>
      </c>
      <c r="H19594" s="3">
        <v>1.696</v>
      </c>
      <c r="I19594" s="3">
        <v>7.9711999999999996</v>
      </c>
      <c r="J19594" s="3">
        <v>179.2672</v>
      </c>
      <c r="K19594" s="3">
        <v>275.79569230769232</v>
      </c>
      <c r="L19594" s="4">
        <v>0.35000000000000003</v>
      </c>
    </row>
    <row r="19595" spans="1:12" x14ac:dyDescent="0.35">
      <c r="A19595" s="1" t="s">
        <v>33063</v>
      </c>
      <c r="B19595" t="s">
        <v>33064</v>
      </c>
      <c r="C19595" t="s">
        <v>17</v>
      </c>
      <c r="D19595" t="s">
        <v>18</v>
      </c>
      <c r="E19595">
        <v>1</v>
      </c>
      <c r="F19595" s="2">
        <v>27.05</v>
      </c>
      <c r="G19595" s="3">
        <v>55</v>
      </c>
      <c r="H19595" s="3">
        <v>0.27050000000000002</v>
      </c>
      <c r="I19595" s="3">
        <v>1.27135</v>
      </c>
      <c r="J19595" s="3">
        <v>28.591850000000001</v>
      </c>
      <c r="K19595" s="3">
        <v>43.987461538461538</v>
      </c>
      <c r="L19595" s="4">
        <v>0.35</v>
      </c>
    </row>
    <row r="19596" spans="1:12" x14ac:dyDescent="0.35">
      <c r="A19596" s="1" t="s">
        <v>33065</v>
      </c>
      <c r="B19596" t="s">
        <v>33066</v>
      </c>
      <c r="C19596" t="s">
        <v>17</v>
      </c>
      <c r="D19596" t="s">
        <v>18</v>
      </c>
      <c r="E19596">
        <v>1</v>
      </c>
      <c r="F19596" s="2">
        <v>832.11</v>
      </c>
      <c r="G19596" s="3">
        <v>1666</v>
      </c>
      <c r="H19596" s="3">
        <v>8.3210999999999995</v>
      </c>
      <c r="I19596" s="3">
        <v>39.109169999999999</v>
      </c>
      <c r="J19596" s="3">
        <v>879.54026999999996</v>
      </c>
      <c r="K19596" s="3">
        <v>1353.1388769230769</v>
      </c>
      <c r="L19596" s="4">
        <v>0.35</v>
      </c>
    </row>
    <row r="19597" spans="1:12" x14ac:dyDescent="0.35">
      <c r="A19597" s="1" t="s">
        <v>33067</v>
      </c>
      <c r="B19597" t="s">
        <v>33068</v>
      </c>
      <c r="C19597" t="s">
        <v>17</v>
      </c>
      <c r="D19597" t="s">
        <v>18</v>
      </c>
      <c r="E19597">
        <v>1</v>
      </c>
      <c r="F19597" s="2">
        <v>63.61</v>
      </c>
      <c r="G19597" s="3">
        <v>120</v>
      </c>
      <c r="H19597" s="3">
        <v>0.6361</v>
      </c>
      <c r="I19597" s="3">
        <v>2.9896699999999998</v>
      </c>
      <c r="J19597" s="3">
        <v>67.235770000000002</v>
      </c>
      <c r="K19597" s="3">
        <v>103.43964615384616</v>
      </c>
      <c r="L19597" s="4">
        <v>0.35</v>
      </c>
    </row>
    <row r="19598" spans="1:12" x14ac:dyDescent="0.35">
      <c r="A19598" s="1" t="s">
        <v>33069</v>
      </c>
      <c r="B19598" t="s">
        <v>33070</v>
      </c>
      <c r="C19598" t="s">
        <v>17</v>
      </c>
      <c r="D19598" t="s">
        <v>18</v>
      </c>
      <c r="E19598">
        <v>1</v>
      </c>
      <c r="F19598" s="2">
        <v>233.34</v>
      </c>
      <c r="G19598" s="3">
        <v>468</v>
      </c>
      <c r="H19598" s="3">
        <v>2.3334000000000001</v>
      </c>
      <c r="I19598" s="3">
        <v>10.96698</v>
      </c>
      <c r="J19598" s="3">
        <v>246.64038000000002</v>
      </c>
      <c r="K19598" s="3">
        <v>379.44673846153847</v>
      </c>
      <c r="L19598" s="4">
        <v>0.35</v>
      </c>
    </row>
    <row r="19599" spans="1:12" x14ac:dyDescent="0.35">
      <c r="A19599" s="1" t="s">
        <v>33071</v>
      </c>
      <c r="B19599" t="s">
        <v>33072</v>
      </c>
      <c r="C19599" t="s">
        <v>17</v>
      </c>
      <c r="D19599" t="s">
        <v>18</v>
      </c>
      <c r="E19599">
        <v>1</v>
      </c>
      <c r="F19599" s="2">
        <v>606.20000000000005</v>
      </c>
      <c r="G19599" s="3">
        <v>1137</v>
      </c>
      <c r="H19599" s="3">
        <v>6.0620000000000003</v>
      </c>
      <c r="I19599" s="3">
        <v>28.491400000000002</v>
      </c>
      <c r="J19599" s="3">
        <v>640.75340000000006</v>
      </c>
      <c r="K19599" s="3">
        <v>985.77446153846154</v>
      </c>
      <c r="L19599" s="4">
        <v>0.34999999999999992</v>
      </c>
    </row>
    <row r="19600" spans="1:12" x14ac:dyDescent="0.35">
      <c r="A19600" s="1" t="s">
        <v>33073</v>
      </c>
      <c r="B19600" t="s">
        <v>33074</v>
      </c>
      <c r="C19600" t="s">
        <v>17</v>
      </c>
      <c r="D19600" t="s">
        <v>18</v>
      </c>
      <c r="E19600">
        <v>1</v>
      </c>
      <c r="F19600" s="2">
        <v>179.45</v>
      </c>
      <c r="G19600" s="3">
        <v>348</v>
      </c>
      <c r="H19600" s="3">
        <v>1.7945</v>
      </c>
      <c r="I19600" s="3">
        <v>8.4341499999999989</v>
      </c>
      <c r="J19600" s="3">
        <v>189.67864999999998</v>
      </c>
      <c r="K19600" s="3">
        <v>291.81330769230766</v>
      </c>
      <c r="L19600" s="4">
        <v>0.35000000000000003</v>
      </c>
    </row>
    <row r="19601" spans="1:12" x14ac:dyDescent="0.35">
      <c r="A19601" s="1" t="s">
        <v>33075</v>
      </c>
      <c r="B19601" t="s">
        <v>33076</v>
      </c>
      <c r="C19601" t="s">
        <v>17</v>
      </c>
      <c r="D19601" t="s">
        <v>18</v>
      </c>
      <c r="E19601">
        <v>1</v>
      </c>
      <c r="F19601" s="2">
        <v>2007.28</v>
      </c>
      <c r="G19601" s="3">
        <v>3763</v>
      </c>
      <c r="H19601" s="3">
        <v>20.072800000000001</v>
      </c>
      <c r="I19601" s="3">
        <v>94.342159999999993</v>
      </c>
      <c r="J19601" s="3">
        <v>2121.6949599999998</v>
      </c>
      <c r="K19601" s="3">
        <v>3264.146092307692</v>
      </c>
      <c r="L19601" s="4">
        <v>0.35</v>
      </c>
    </row>
    <row r="19602" spans="1:12" x14ac:dyDescent="0.35">
      <c r="A19602" s="1" t="s">
        <v>33077</v>
      </c>
      <c r="B19602" t="s">
        <v>33078</v>
      </c>
      <c r="C19602" t="s">
        <v>17</v>
      </c>
      <c r="D19602" t="s">
        <v>18</v>
      </c>
      <c r="E19602">
        <v>1</v>
      </c>
      <c r="F19602" s="2">
        <v>2710.41</v>
      </c>
      <c r="G19602" s="3">
        <v>5081</v>
      </c>
      <c r="H19602" s="3">
        <v>27.104099999999999</v>
      </c>
      <c r="I19602" s="3">
        <v>127.38927</v>
      </c>
      <c r="J19602" s="3">
        <v>2864.90337</v>
      </c>
      <c r="K19602" s="3">
        <v>4407.5436461538457</v>
      </c>
      <c r="L19602" s="4">
        <v>0.34999999999999992</v>
      </c>
    </row>
    <row r="19603" spans="1:12" x14ac:dyDescent="0.35">
      <c r="A19603" s="1" t="s">
        <v>33079</v>
      </c>
      <c r="B19603" t="s">
        <v>33080</v>
      </c>
      <c r="C19603" t="s">
        <v>17</v>
      </c>
      <c r="D19603" t="s">
        <v>18</v>
      </c>
      <c r="E19603">
        <v>1</v>
      </c>
      <c r="F19603" s="2">
        <v>8.93</v>
      </c>
      <c r="G19603" s="3">
        <v>18</v>
      </c>
      <c r="H19603" s="3">
        <v>8.9300000000000004E-2</v>
      </c>
      <c r="I19603" s="3">
        <v>0.41970999999999997</v>
      </c>
      <c r="J19603" s="3">
        <v>9.4390099999999997</v>
      </c>
      <c r="K19603" s="3">
        <v>14.521553846153845</v>
      </c>
      <c r="L19603" s="4">
        <v>0.35</v>
      </c>
    </row>
    <row r="19604" spans="1:12" x14ac:dyDescent="0.35">
      <c r="A19604" s="1" t="s">
        <v>33081</v>
      </c>
      <c r="B19604" t="s">
        <v>33082</v>
      </c>
      <c r="C19604" t="s">
        <v>17</v>
      </c>
      <c r="D19604" t="s">
        <v>18</v>
      </c>
      <c r="E19604">
        <v>1</v>
      </c>
      <c r="F19604" s="2">
        <v>20</v>
      </c>
      <c r="G19604" s="3">
        <v>22</v>
      </c>
      <c r="H19604" s="3">
        <v>0.2</v>
      </c>
      <c r="I19604" s="3">
        <v>0.94</v>
      </c>
      <c r="J19604" s="3">
        <v>21.14</v>
      </c>
      <c r="K19604" s="3">
        <v>32.523076923076921</v>
      </c>
      <c r="L19604" s="4">
        <v>0.34999999999999992</v>
      </c>
    </row>
    <row r="19605" spans="1:12" x14ac:dyDescent="0.35">
      <c r="A19605" s="1" t="s">
        <v>33083</v>
      </c>
      <c r="B19605" t="s">
        <v>33084</v>
      </c>
      <c r="C19605" t="s">
        <v>17</v>
      </c>
      <c r="D19605" t="s">
        <v>18</v>
      </c>
      <c r="E19605">
        <v>1</v>
      </c>
      <c r="F19605" s="2">
        <v>74.349999999999994</v>
      </c>
      <c r="G19605" s="3">
        <v>140</v>
      </c>
      <c r="H19605" s="3">
        <v>0.74349999999999994</v>
      </c>
      <c r="I19605" s="3">
        <v>3.4944499999999996</v>
      </c>
      <c r="J19605" s="3">
        <v>78.587949999999992</v>
      </c>
      <c r="K19605" s="3">
        <v>120.90453846153845</v>
      </c>
      <c r="L19605" s="4">
        <v>0.35000000000000003</v>
      </c>
    </row>
    <row r="19606" spans="1:12" x14ac:dyDescent="0.35">
      <c r="A19606" s="1" t="s">
        <v>33085</v>
      </c>
      <c r="B19606" t="s">
        <v>33086</v>
      </c>
      <c r="C19606" t="s">
        <v>17</v>
      </c>
      <c r="D19606" t="s">
        <v>18</v>
      </c>
      <c r="E19606">
        <v>1</v>
      </c>
      <c r="F19606" s="2">
        <v>259.16000000000003</v>
      </c>
      <c r="G19606" s="3">
        <v>486</v>
      </c>
      <c r="H19606" s="3">
        <v>2.5916000000000001</v>
      </c>
      <c r="I19606" s="3">
        <v>12.180520000000001</v>
      </c>
      <c r="J19606" s="3">
        <v>273.93212000000005</v>
      </c>
      <c r="K19606" s="3">
        <v>421.43403076923084</v>
      </c>
      <c r="L19606" s="4">
        <v>0.35</v>
      </c>
    </row>
    <row r="19607" spans="1:12" x14ac:dyDescent="0.35">
      <c r="A19607" s="1" t="s">
        <v>33087</v>
      </c>
      <c r="B19607" t="s">
        <v>33088</v>
      </c>
      <c r="C19607" t="s">
        <v>17</v>
      </c>
      <c r="D19607" t="s">
        <v>18</v>
      </c>
      <c r="E19607">
        <v>1</v>
      </c>
      <c r="F19607" s="2">
        <v>60.52</v>
      </c>
      <c r="G19607" s="3">
        <v>122</v>
      </c>
      <c r="H19607" s="3">
        <v>0.60520000000000007</v>
      </c>
      <c r="I19607" s="3">
        <v>2.8444400000000001</v>
      </c>
      <c r="J19607" s="3">
        <v>63.969640000000005</v>
      </c>
      <c r="K19607" s="3">
        <v>98.414830769230775</v>
      </c>
      <c r="L19607" s="4">
        <v>0.35</v>
      </c>
    </row>
    <row r="19608" spans="1:12" x14ac:dyDescent="0.35">
      <c r="A19608" s="1" t="s">
        <v>33089</v>
      </c>
      <c r="B19608" t="s">
        <v>33090</v>
      </c>
      <c r="C19608" t="s">
        <v>17</v>
      </c>
      <c r="D19608" t="s">
        <v>18</v>
      </c>
      <c r="E19608">
        <v>1</v>
      </c>
      <c r="F19608" s="2">
        <v>434.74</v>
      </c>
      <c r="G19608" s="3">
        <v>815</v>
      </c>
      <c r="H19608" s="3">
        <v>4.3474000000000004</v>
      </c>
      <c r="I19608" s="3">
        <v>20.432780000000001</v>
      </c>
      <c r="J19608" s="3">
        <v>459.52017999999998</v>
      </c>
      <c r="K19608" s="3">
        <v>706.954123076923</v>
      </c>
      <c r="L19608" s="4">
        <v>0.35</v>
      </c>
    </row>
    <row r="19609" spans="1:12" x14ac:dyDescent="0.35">
      <c r="A19609" s="1" t="s">
        <v>33091</v>
      </c>
      <c r="B19609" t="s">
        <v>33092</v>
      </c>
      <c r="C19609" t="s">
        <v>17</v>
      </c>
      <c r="D19609" t="s">
        <v>18</v>
      </c>
      <c r="E19609">
        <v>1</v>
      </c>
      <c r="F19609" s="2">
        <v>872.38</v>
      </c>
      <c r="G19609" s="3">
        <v>1747</v>
      </c>
      <c r="H19609" s="3">
        <v>8.7238000000000007</v>
      </c>
      <c r="I19609" s="3">
        <v>41.001860000000001</v>
      </c>
      <c r="J19609" s="3">
        <v>922.10565999999994</v>
      </c>
      <c r="K19609" s="3">
        <v>1418.6240923076921</v>
      </c>
      <c r="L19609" s="4">
        <v>0.34999999999999992</v>
      </c>
    </row>
    <row r="19610" spans="1:12" x14ac:dyDescent="0.35">
      <c r="A19610" s="1" t="s">
        <v>33093</v>
      </c>
      <c r="B19610" t="s">
        <v>33094</v>
      </c>
      <c r="C19610" t="s">
        <v>17</v>
      </c>
      <c r="D19610" t="s">
        <v>18</v>
      </c>
      <c r="E19610">
        <v>1</v>
      </c>
      <c r="F19610" s="2">
        <v>625.80999999999995</v>
      </c>
      <c r="G19610" s="3">
        <v>1253</v>
      </c>
      <c r="H19610" s="3">
        <v>6.2580999999999998</v>
      </c>
      <c r="I19610" s="3">
        <v>29.413069999999998</v>
      </c>
      <c r="J19610" s="3">
        <v>661.48116999999991</v>
      </c>
      <c r="K19610" s="3">
        <v>1017.6633384615383</v>
      </c>
      <c r="L19610" s="4">
        <v>0.35</v>
      </c>
    </row>
    <row r="19611" spans="1:12" x14ac:dyDescent="0.35">
      <c r="A19611" s="1" t="s">
        <v>33095</v>
      </c>
      <c r="B19611" t="s">
        <v>33096</v>
      </c>
      <c r="C19611" t="s">
        <v>17</v>
      </c>
      <c r="D19611" t="s">
        <v>18</v>
      </c>
      <c r="E19611">
        <v>1</v>
      </c>
      <c r="F19611" s="2">
        <v>1678.76</v>
      </c>
      <c r="G19611" s="3">
        <v>3147</v>
      </c>
      <c r="H19611" s="3">
        <v>16.787600000000001</v>
      </c>
      <c r="I19611" s="3">
        <v>78.901719999999997</v>
      </c>
      <c r="J19611" s="3">
        <v>1774.4493200000002</v>
      </c>
      <c r="K19611" s="3">
        <v>2729.9220307692308</v>
      </c>
      <c r="L19611" s="4">
        <v>0.34999999999999992</v>
      </c>
    </row>
    <row r="19612" spans="1:12" x14ac:dyDescent="0.35">
      <c r="A19612" s="1" t="s">
        <v>33097</v>
      </c>
      <c r="B19612" t="s">
        <v>33098</v>
      </c>
      <c r="C19612" t="s">
        <v>17</v>
      </c>
      <c r="D19612" t="s">
        <v>18</v>
      </c>
      <c r="E19612">
        <v>1</v>
      </c>
      <c r="F19612" s="2">
        <v>39.130000000000003</v>
      </c>
      <c r="G19612" s="3">
        <v>79</v>
      </c>
      <c r="H19612" s="3">
        <v>0.39130000000000004</v>
      </c>
      <c r="I19612" s="3">
        <v>1.83911</v>
      </c>
      <c r="J19612" s="3">
        <v>41.360410000000002</v>
      </c>
      <c r="K19612" s="3">
        <v>63.631399999999999</v>
      </c>
      <c r="L19612" s="4">
        <v>0.35</v>
      </c>
    </row>
    <row r="19613" spans="1:12" x14ac:dyDescent="0.35">
      <c r="A19613" s="1" t="s">
        <v>33099</v>
      </c>
      <c r="B19613" t="s">
        <v>33100</v>
      </c>
      <c r="C19613" t="s">
        <v>17</v>
      </c>
      <c r="D19613" t="s">
        <v>18</v>
      </c>
      <c r="E19613">
        <v>1</v>
      </c>
      <c r="F19613" s="2">
        <v>495.39</v>
      </c>
      <c r="G19613" s="3">
        <v>929</v>
      </c>
      <c r="H19613" s="3">
        <v>4.9539</v>
      </c>
      <c r="I19613" s="3">
        <v>23.283329999999999</v>
      </c>
      <c r="J19613" s="3">
        <v>523.62722999999994</v>
      </c>
      <c r="K19613" s="3">
        <v>805.58035384615368</v>
      </c>
      <c r="L19613" s="4">
        <v>0.34999999999999992</v>
      </c>
    </row>
    <row r="19614" spans="1:12" x14ac:dyDescent="0.35">
      <c r="A19614" s="1" t="s">
        <v>33101</v>
      </c>
      <c r="B19614" t="s">
        <v>33102</v>
      </c>
      <c r="C19614" t="s">
        <v>17</v>
      </c>
      <c r="D19614" t="s">
        <v>18</v>
      </c>
      <c r="E19614">
        <v>1</v>
      </c>
      <c r="F19614" s="2">
        <v>12.2</v>
      </c>
      <c r="G19614" s="3">
        <v>25</v>
      </c>
      <c r="H19614" s="3">
        <v>0.122</v>
      </c>
      <c r="I19614" s="3">
        <v>0.57340000000000002</v>
      </c>
      <c r="J19614" s="3">
        <v>12.895399999999999</v>
      </c>
      <c r="K19614" s="3">
        <v>19.83907692307692</v>
      </c>
      <c r="L19614" s="4">
        <v>0.35</v>
      </c>
    </row>
    <row r="19615" spans="1:12" x14ac:dyDescent="0.35">
      <c r="A19615" s="1" t="s">
        <v>33103</v>
      </c>
      <c r="B19615" t="s">
        <v>33104</v>
      </c>
      <c r="C19615" t="s">
        <v>17</v>
      </c>
      <c r="D19615" t="s">
        <v>18</v>
      </c>
      <c r="E19615">
        <v>1</v>
      </c>
      <c r="F19615" s="2">
        <v>291.14</v>
      </c>
      <c r="G19615" s="3">
        <v>546</v>
      </c>
      <c r="H19615" s="3">
        <v>2.9114</v>
      </c>
      <c r="I19615" s="3">
        <v>13.683579999999999</v>
      </c>
      <c r="J19615" s="3">
        <v>307.73498000000001</v>
      </c>
      <c r="K19615" s="3">
        <v>473.43843076923076</v>
      </c>
      <c r="L19615" s="4">
        <v>0.35</v>
      </c>
    </row>
    <row r="19616" spans="1:12" x14ac:dyDescent="0.35">
      <c r="A19616" s="1" t="s">
        <v>33105</v>
      </c>
      <c r="B19616" t="s">
        <v>33106</v>
      </c>
      <c r="C19616" t="s">
        <v>17</v>
      </c>
      <c r="D19616" t="s">
        <v>18</v>
      </c>
      <c r="E19616">
        <v>1</v>
      </c>
      <c r="F19616" s="2">
        <v>209</v>
      </c>
      <c r="G19616" s="3">
        <v>419</v>
      </c>
      <c r="H19616" s="3">
        <v>2.09</v>
      </c>
      <c r="I19616" s="3">
        <v>9.8230000000000004</v>
      </c>
      <c r="J19616" s="3">
        <v>220.91300000000001</v>
      </c>
      <c r="K19616" s="3">
        <v>339.86615384615385</v>
      </c>
      <c r="L19616" s="4">
        <v>0.35</v>
      </c>
    </row>
    <row r="19617" spans="1:12" x14ac:dyDescent="0.35">
      <c r="A19617" s="1" t="s">
        <v>33107</v>
      </c>
      <c r="B19617" t="s">
        <v>33108</v>
      </c>
      <c r="C19617" t="s">
        <v>17</v>
      </c>
      <c r="D19617" t="s">
        <v>18</v>
      </c>
      <c r="E19617">
        <v>1</v>
      </c>
      <c r="F19617" s="2">
        <v>181.01</v>
      </c>
      <c r="G19617" s="3">
        <v>363</v>
      </c>
      <c r="H19617" s="3">
        <v>1.8101</v>
      </c>
      <c r="I19617" s="3">
        <v>8.5074699999999996</v>
      </c>
      <c r="J19617" s="3">
        <v>191.32757000000001</v>
      </c>
      <c r="K19617" s="3">
        <v>294.35010769230769</v>
      </c>
      <c r="L19617" s="4">
        <v>0.35</v>
      </c>
    </row>
    <row r="19618" spans="1:12" x14ac:dyDescent="0.35">
      <c r="A19618" s="1" t="s">
        <v>33109</v>
      </c>
      <c r="B19618" t="s">
        <v>33110</v>
      </c>
      <c r="C19618" t="s">
        <v>17</v>
      </c>
      <c r="D19618" t="s">
        <v>18</v>
      </c>
      <c r="E19618">
        <v>1</v>
      </c>
      <c r="F19618" s="2">
        <v>7.82</v>
      </c>
      <c r="G19618" s="3">
        <v>16</v>
      </c>
      <c r="H19618" s="3">
        <v>7.8200000000000006E-2</v>
      </c>
      <c r="I19618" s="3">
        <v>0.36754000000000003</v>
      </c>
      <c r="J19618" s="3">
        <v>8.265740000000001</v>
      </c>
      <c r="K19618" s="3">
        <v>12.716523076923078</v>
      </c>
      <c r="L19618" s="4">
        <v>0.35</v>
      </c>
    </row>
    <row r="19619" spans="1:12" x14ac:dyDescent="0.35">
      <c r="A19619" s="1" t="s">
        <v>33111</v>
      </c>
      <c r="B19619" t="s">
        <v>33112</v>
      </c>
      <c r="C19619" t="s">
        <v>17</v>
      </c>
      <c r="D19619" t="s">
        <v>18</v>
      </c>
      <c r="E19619">
        <v>1</v>
      </c>
      <c r="F19619" s="2">
        <v>206.75</v>
      </c>
      <c r="G19619" s="3">
        <v>414</v>
      </c>
      <c r="H19619" s="3">
        <v>2.0674999999999999</v>
      </c>
      <c r="I19619" s="3">
        <v>9.7172499999999999</v>
      </c>
      <c r="J19619" s="3">
        <v>218.53475</v>
      </c>
      <c r="K19619" s="3">
        <v>336.20730769230767</v>
      </c>
      <c r="L19619" s="4">
        <v>0.34999999999999992</v>
      </c>
    </row>
    <row r="19620" spans="1:12" x14ac:dyDescent="0.35">
      <c r="A19620" s="1" t="s">
        <v>33113</v>
      </c>
      <c r="B19620" t="s">
        <v>33114</v>
      </c>
      <c r="C19620" t="s">
        <v>17</v>
      </c>
      <c r="D19620" t="s">
        <v>18</v>
      </c>
      <c r="E19620">
        <v>1</v>
      </c>
      <c r="F19620" s="2">
        <v>421.91</v>
      </c>
      <c r="G19620" s="3">
        <v>791</v>
      </c>
      <c r="H19620" s="3">
        <v>4.2191000000000001</v>
      </c>
      <c r="I19620" s="3">
        <v>19.82977</v>
      </c>
      <c r="J19620" s="3">
        <v>445.95887000000005</v>
      </c>
      <c r="K19620" s="3">
        <v>686.09056923076923</v>
      </c>
      <c r="L19620" s="4">
        <v>0.34999999999999992</v>
      </c>
    </row>
    <row r="19621" spans="1:12" x14ac:dyDescent="0.35">
      <c r="A19621" s="1" t="s">
        <v>33115</v>
      </c>
      <c r="B19621" t="s">
        <v>33116</v>
      </c>
      <c r="C19621" t="s">
        <v>17</v>
      </c>
      <c r="D19621" t="s">
        <v>18</v>
      </c>
      <c r="E19621">
        <v>1</v>
      </c>
      <c r="F19621" s="2">
        <v>158.55000000000001</v>
      </c>
      <c r="G19621" s="3">
        <v>298</v>
      </c>
      <c r="H19621" s="3">
        <v>1.5855000000000001</v>
      </c>
      <c r="I19621" s="3">
        <v>7.4518500000000003</v>
      </c>
      <c r="J19621" s="3">
        <v>167.58735000000001</v>
      </c>
      <c r="K19621" s="3">
        <v>257.82669230769233</v>
      </c>
      <c r="L19621" s="4">
        <v>0.35</v>
      </c>
    </row>
    <row r="19622" spans="1:12" x14ac:dyDescent="0.35">
      <c r="A19622" s="1" t="s">
        <v>33117</v>
      </c>
      <c r="B19622" t="s">
        <v>33118</v>
      </c>
      <c r="C19622" t="s">
        <v>17</v>
      </c>
      <c r="D19622" t="s">
        <v>18</v>
      </c>
      <c r="E19622">
        <v>1</v>
      </c>
      <c r="F19622" s="2">
        <v>6.45</v>
      </c>
      <c r="G19622" s="3">
        <v>13</v>
      </c>
      <c r="H19622" s="3">
        <v>6.4500000000000002E-2</v>
      </c>
      <c r="I19622" s="3">
        <v>0.30315000000000003</v>
      </c>
      <c r="J19622" s="3">
        <v>6.8176500000000004</v>
      </c>
      <c r="K19622" s="3">
        <v>10.488692307692308</v>
      </c>
      <c r="L19622" s="4">
        <v>0.34999999999999992</v>
      </c>
    </row>
    <row r="19623" spans="1:12" x14ac:dyDescent="0.35">
      <c r="A19623" s="1" t="s">
        <v>33119</v>
      </c>
      <c r="B19623" t="s">
        <v>33120</v>
      </c>
      <c r="C19623" t="s">
        <v>17</v>
      </c>
      <c r="D19623" t="s">
        <v>18</v>
      </c>
      <c r="E19623">
        <v>1</v>
      </c>
      <c r="F19623" s="2">
        <v>683.69</v>
      </c>
      <c r="G19623" s="3">
        <v>1369</v>
      </c>
      <c r="H19623" s="3">
        <v>6.8369000000000009</v>
      </c>
      <c r="I19623" s="3">
        <v>32.133430000000004</v>
      </c>
      <c r="J19623" s="3">
        <v>722.66033000000004</v>
      </c>
      <c r="K19623" s="3">
        <v>1111.7851230769231</v>
      </c>
      <c r="L19623" s="4">
        <v>0.35</v>
      </c>
    </row>
    <row r="19624" spans="1:12" x14ac:dyDescent="0.35">
      <c r="A19624" s="1" t="s">
        <v>33121</v>
      </c>
      <c r="B19624" t="s">
        <v>33122</v>
      </c>
      <c r="C19624" t="s">
        <v>17</v>
      </c>
      <c r="D19624" t="s">
        <v>18</v>
      </c>
      <c r="E19624">
        <v>1</v>
      </c>
      <c r="F19624" s="2">
        <v>431.08</v>
      </c>
      <c r="G19624" s="3">
        <v>809</v>
      </c>
      <c r="H19624" s="3">
        <v>4.3107999999999995</v>
      </c>
      <c r="I19624" s="3">
        <v>20.260759999999998</v>
      </c>
      <c r="J19624" s="3">
        <v>455.65155999999996</v>
      </c>
      <c r="K19624" s="3">
        <v>701.00239999999997</v>
      </c>
      <c r="L19624" s="4">
        <v>0.35000000000000003</v>
      </c>
    </row>
    <row r="19625" spans="1:12" x14ac:dyDescent="0.35">
      <c r="A19625" s="1" t="s">
        <v>33123</v>
      </c>
      <c r="B19625" t="s">
        <v>33124</v>
      </c>
      <c r="C19625" t="s">
        <v>17</v>
      </c>
      <c r="D19625" t="s">
        <v>18</v>
      </c>
      <c r="E19625">
        <v>1</v>
      </c>
      <c r="F19625" s="2">
        <v>4115.07</v>
      </c>
      <c r="G19625" s="3">
        <v>7991</v>
      </c>
      <c r="H19625" s="3">
        <v>41.150700000000001</v>
      </c>
      <c r="I19625" s="3">
        <v>193.40828999999999</v>
      </c>
      <c r="J19625" s="3">
        <v>4349.6289900000002</v>
      </c>
      <c r="K19625" s="3">
        <v>6691.7369076923078</v>
      </c>
      <c r="L19625" s="4">
        <v>0.35</v>
      </c>
    </row>
    <row r="19626" spans="1:12" x14ac:dyDescent="0.35">
      <c r="A19626" s="1" t="s">
        <v>33125</v>
      </c>
      <c r="B19626" t="s">
        <v>33126</v>
      </c>
      <c r="C19626" t="s">
        <v>17</v>
      </c>
      <c r="D19626" t="s">
        <v>18</v>
      </c>
      <c r="E19626">
        <v>1</v>
      </c>
      <c r="F19626" s="2">
        <v>106.6</v>
      </c>
      <c r="G19626" s="3">
        <v>214</v>
      </c>
      <c r="H19626" s="3">
        <v>1.0660000000000001</v>
      </c>
      <c r="I19626" s="3">
        <v>5.0101999999999993</v>
      </c>
      <c r="J19626" s="3">
        <v>112.67619999999999</v>
      </c>
      <c r="K19626" s="3">
        <v>173.34799999999998</v>
      </c>
      <c r="L19626" s="4">
        <v>0.35</v>
      </c>
    </row>
    <row r="19627" spans="1:12" x14ac:dyDescent="0.35">
      <c r="A19627" s="1" t="s">
        <v>33127</v>
      </c>
      <c r="B19627" t="s">
        <v>33128</v>
      </c>
      <c r="C19627" t="s">
        <v>17</v>
      </c>
      <c r="D19627" t="s">
        <v>18</v>
      </c>
      <c r="E19627">
        <v>1</v>
      </c>
      <c r="F19627" s="2">
        <v>9.6300000000000008</v>
      </c>
      <c r="G19627" s="3">
        <v>19</v>
      </c>
      <c r="H19627" s="3">
        <v>9.6300000000000011E-2</v>
      </c>
      <c r="I19627" s="3">
        <v>0.45261000000000001</v>
      </c>
      <c r="J19627" s="3">
        <v>10.17891</v>
      </c>
      <c r="K19627" s="3">
        <v>15.659861538461538</v>
      </c>
      <c r="L19627" s="4">
        <v>0.35</v>
      </c>
    </row>
    <row r="19628" spans="1:12" x14ac:dyDescent="0.35">
      <c r="A19628" s="1" t="s">
        <v>33129</v>
      </c>
      <c r="B19628" t="s">
        <v>33130</v>
      </c>
      <c r="C19628" t="s">
        <v>17</v>
      </c>
      <c r="D19628" t="s">
        <v>18</v>
      </c>
      <c r="E19628">
        <v>1</v>
      </c>
      <c r="F19628" s="2">
        <v>6.69</v>
      </c>
      <c r="G19628" s="3">
        <v>14</v>
      </c>
      <c r="H19628" s="3">
        <v>6.6900000000000001E-2</v>
      </c>
      <c r="I19628" s="3">
        <v>0.31443000000000004</v>
      </c>
      <c r="J19628" s="3">
        <v>7.0713300000000006</v>
      </c>
      <c r="K19628" s="3">
        <v>10.878969230769231</v>
      </c>
      <c r="L19628" s="4">
        <v>0.35</v>
      </c>
    </row>
    <row r="19629" spans="1:12" x14ac:dyDescent="0.35">
      <c r="A19629" s="1" t="s">
        <v>33131</v>
      </c>
      <c r="B19629" t="s">
        <v>33132</v>
      </c>
      <c r="C19629" t="s">
        <v>17</v>
      </c>
      <c r="D19629" t="s">
        <v>18</v>
      </c>
      <c r="E19629">
        <v>1</v>
      </c>
      <c r="F19629" s="2">
        <v>91.46</v>
      </c>
      <c r="G19629" s="3">
        <v>184</v>
      </c>
      <c r="H19629" s="3">
        <v>0.91459999999999997</v>
      </c>
      <c r="I19629" s="3">
        <v>4.2986199999999997</v>
      </c>
      <c r="J19629" s="3">
        <v>96.673219999999986</v>
      </c>
      <c r="K19629" s="3">
        <v>148.72803076923074</v>
      </c>
      <c r="L19629" s="4">
        <v>0.35</v>
      </c>
    </row>
    <row r="19630" spans="1:12" x14ac:dyDescent="0.35">
      <c r="A19630" s="1" t="s">
        <v>33133</v>
      </c>
      <c r="B19630" t="s">
        <v>33134</v>
      </c>
      <c r="C19630" t="s">
        <v>17</v>
      </c>
      <c r="D19630" t="s">
        <v>18</v>
      </c>
      <c r="E19630">
        <v>1</v>
      </c>
      <c r="F19630" s="2">
        <v>160.58000000000001</v>
      </c>
      <c r="G19630" s="3">
        <v>301</v>
      </c>
      <c r="H19630" s="3">
        <v>1.6058000000000001</v>
      </c>
      <c r="I19630" s="3">
        <v>7.5472600000000005</v>
      </c>
      <c r="J19630" s="3">
        <v>169.73305999999999</v>
      </c>
      <c r="K19630" s="3">
        <v>261.1277846153846</v>
      </c>
      <c r="L19630" s="4">
        <v>0.35</v>
      </c>
    </row>
    <row r="19631" spans="1:12" x14ac:dyDescent="0.35">
      <c r="A19631" s="1" t="s">
        <v>33135</v>
      </c>
      <c r="B19631" t="s">
        <v>33136</v>
      </c>
      <c r="C19631" t="s">
        <v>17</v>
      </c>
      <c r="D19631" t="s">
        <v>18</v>
      </c>
      <c r="E19631">
        <v>1</v>
      </c>
      <c r="F19631" s="2">
        <v>63.48</v>
      </c>
      <c r="G19631" s="3">
        <v>128</v>
      </c>
      <c r="H19631" s="3">
        <v>0.63480000000000003</v>
      </c>
      <c r="I19631" s="3">
        <v>2.9835599999999998</v>
      </c>
      <c r="J19631" s="3">
        <v>67.09836</v>
      </c>
      <c r="K19631" s="3">
        <v>103.22824615384614</v>
      </c>
      <c r="L19631" s="4">
        <v>0.34999999999999992</v>
      </c>
    </row>
    <row r="19632" spans="1:12" x14ac:dyDescent="0.35">
      <c r="A19632" s="1" t="s">
        <v>33137</v>
      </c>
      <c r="B19632" t="s">
        <v>33138</v>
      </c>
      <c r="C19632" t="s">
        <v>17</v>
      </c>
      <c r="D19632" t="s">
        <v>18</v>
      </c>
      <c r="E19632">
        <v>1</v>
      </c>
      <c r="F19632" s="2">
        <v>9.2100000000000009</v>
      </c>
      <c r="G19632" s="3">
        <v>19</v>
      </c>
      <c r="H19632" s="3">
        <v>9.2100000000000015E-2</v>
      </c>
      <c r="I19632" s="3">
        <v>0.43287000000000003</v>
      </c>
      <c r="J19632" s="3">
        <v>9.7349700000000006</v>
      </c>
      <c r="K19632" s="3">
        <v>14.976876923076924</v>
      </c>
      <c r="L19632" s="4">
        <v>0.35000000000000003</v>
      </c>
    </row>
    <row r="19633" spans="1:12" x14ac:dyDescent="0.35">
      <c r="A19633" s="1" t="s">
        <v>33139</v>
      </c>
      <c r="B19633" t="s">
        <v>33140</v>
      </c>
      <c r="C19633" t="s">
        <v>17</v>
      </c>
      <c r="D19633" t="s">
        <v>18</v>
      </c>
      <c r="E19633">
        <v>1</v>
      </c>
      <c r="F19633" s="2">
        <v>48.5</v>
      </c>
      <c r="G19633" s="3">
        <v>98</v>
      </c>
      <c r="H19633" s="3">
        <v>0.48499999999999999</v>
      </c>
      <c r="I19633" s="3">
        <v>2.2795000000000001</v>
      </c>
      <c r="J19633" s="3">
        <v>51.264499999999998</v>
      </c>
      <c r="K19633" s="3">
        <v>78.868461538461531</v>
      </c>
      <c r="L19633" s="4">
        <v>0.35</v>
      </c>
    </row>
    <row r="19634" spans="1:12" x14ac:dyDescent="0.35">
      <c r="A19634" s="1" t="s">
        <v>33141</v>
      </c>
      <c r="B19634" t="s">
        <v>33142</v>
      </c>
      <c r="C19634" t="s">
        <v>17</v>
      </c>
      <c r="D19634" t="s">
        <v>18</v>
      </c>
      <c r="E19634">
        <v>1</v>
      </c>
      <c r="F19634" s="2">
        <v>3058.34</v>
      </c>
      <c r="G19634" s="3">
        <v>6123</v>
      </c>
      <c r="H19634" s="3">
        <v>30.583400000000001</v>
      </c>
      <c r="I19634" s="3">
        <v>143.74198000000001</v>
      </c>
      <c r="J19634" s="3">
        <v>3232.6653800000004</v>
      </c>
      <c r="K19634" s="3">
        <v>4973.3313538461543</v>
      </c>
      <c r="L19634" s="4">
        <v>0.35</v>
      </c>
    </row>
    <row r="19635" spans="1:12" x14ac:dyDescent="0.35">
      <c r="A19635" s="1" t="s">
        <v>33143</v>
      </c>
      <c r="B19635" t="s">
        <v>33144</v>
      </c>
      <c r="C19635" t="s">
        <v>17</v>
      </c>
      <c r="D19635" t="s">
        <v>18</v>
      </c>
      <c r="E19635">
        <v>1</v>
      </c>
      <c r="F19635" s="2">
        <v>45.47</v>
      </c>
      <c r="G19635" s="3">
        <v>89</v>
      </c>
      <c r="H19635" s="3">
        <v>0.45469999999999999</v>
      </c>
      <c r="I19635" s="3">
        <v>2.1370900000000002</v>
      </c>
      <c r="J19635" s="3">
        <v>48.061790000000002</v>
      </c>
      <c r="K19635" s="3">
        <v>73.94121538461539</v>
      </c>
      <c r="L19635" s="4">
        <v>0.35000000000000003</v>
      </c>
    </row>
    <row r="19636" spans="1:12" x14ac:dyDescent="0.35">
      <c r="A19636" s="1" t="s">
        <v>33145</v>
      </c>
      <c r="B19636" t="s">
        <v>32922</v>
      </c>
      <c r="C19636" t="s">
        <v>17</v>
      </c>
      <c r="D19636" t="s">
        <v>18</v>
      </c>
      <c r="E19636">
        <v>1</v>
      </c>
      <c r="F19636" s="2">
        <v>822.84</v>
      </c>
      <c r="G19636" s="3">
        <v>1648</v>
      </c>
      <c r="H19636" s="3">
        <v>8.2284000000000006</v>
      </c>
      <c r="I19636" s="3">
        <v>38.673480000000005</v>
      </c>
      <c r="J19636" s="3">
        <v>869.74188000000004</v>
      </c>
      <c r="K19636" s="3">
        <v>1338.0644307692307</v>
      </c>
      <c r="L19636" s="4">
        <v>0.35</v>
      </c>
    </row>
    <row r="19637" spans="1:12" x14ac:dyDescent="0.35">
      <c r="A19637" s="1" t="s">
        <v>33146</v>
      </c>
      <c r="B19637" t="s">
        <v>33147</v>
      </c>
      <c r="C19637" t="s">
        <v>17</v>
      </c>
      <c r="D19637" t="s">
        <v>18</v>
      </c>
      <c r="E19637">
        <v>1</v>
      </c>
      <c r="F19637" s="2">
        <v>38.950000000000003</v>
      </c>
      <c r="G19637" s="3">
        <v>78</v>
      </c>
      <c r="H19637" s="3">
        <v>0.38950000000000001</v>
      </c>
      <c r="I19637" s="3">
        <v>1.8306500000000001</v>
      </c>
      <c r="J19637" s="3">
        <v>41.17015</v>
      </c>
      <c r="K19637" s="3">
        <v>63.338692307692305</v>
      </c>
      <c r="L19637" s="4">
        <v>0.35</v>
      </c>
    </row>
    <row r="19638" spans="1:12" x14ac:dyDescent="0.35">
      <c r="A19638" s="1" t="s">
        <v>33148</v>
      </c>
      <c r="B19638" t="s">
        <v>33149</v>
      </c>
      <c r="C19638" t="s">
        <v>17</v>
      </c>
      <c r="D19638" t="s">
        <v>18</v>
      </c>
      <c r="E19638">
        <v>1</v>
      </c>
      <c r="F19638" s="2">
        <v>17.22</v>
      </c>
      <c r="G19638" s="3">
        <v>35</v>
      </c>
      <c r="H19638" s="3">
        <v>0.17219999999999999</v>
      </c>
      <c r="I19638" s="3">
        <v>0.80933999999999995</v>
      </c>
      <c r="J19638" s="3">
        <v>18.201539999999998</v>
      </c>
      <c r="K19638" s="3">
        <v>28.002369230769226</v>
      </c>
      <c r="L19638" s="4">
        <v>0.35</v>
      </c>
    </row>
    <row r="19639" spans="1:12" x14ac:dyDescent="0.35">
      <c r="A19639" s="1" t="s">
        <v>33150</v>
      </c>
      <c r="B19639" t="s">
        <v>33151</v>
      </c>
      <c r="C19639" t="s">
        <v>17</v>
      </c>
      <c r="D19639" t="s">
        <v>18</v>
      </c>
      <c r="E19639">
        <v>1</v>
      </c>
      <c r="F19639" s="2">
        <v>3.4</v>
      </c>
      <c r="G19639" s="3">
        <v>7</v>
      </c>
      <c r="H19639" s="3">
        <v>3.4000000000000002E-2</v>
      </c>
      <c r="I19639" s="3">
        <v>0.1598</v>
      </c>
      <c r="J19639" s="3">
        <v>3.5937999999999999</v>
      </c>
      <c r="K19639" s="3">
        <v>5.5289230769230766</v>
      </c>
      <c r="L19639" s="4">
        <v>0.35</v>
      </c>
    </row>
    <row r="19640" spans="1:12" x14ac:dyDescent="0.35">
      <c r="A19640" s="1" t="s">
        <v>33152</v>
      </c>
      <c r="B19640" t="s">
        <v>33153</v>
      </c>
      <c r="C19640" t="s">
        <v>17</v>
      </c>
      <c r="D19640" t="s">
        <v>18</v>
      </c>
      <c r="E19640">
        <v>1</v>
      </c>
      <c r="F19640" s="2">
        <v>38.54</v>
      </c>
      <c r="G19640" s="3">
        <v>73</v>
      </c>
      <c r="H19640" s="3">
        <v>0.38540000000000002</v>
      </c>
      <c r="I19640" s="3">
        <v>1.81138</v>
      </c>
      <c r="J19640" s="3">
        <v>40.736779999999996</v>
      </c>
      <c r="K19640" s="3">
        <v>62.671969230769221</v>
      </c>
      <c r="L19640" s="4">
        <v>0.35</v>
      </c>
    </row>
    <row r="19641" spans="1:12" x14ac:dyDescent="0.35">
      <c r="A19641" s="1" t="s">
        <v>33154</v>
      </c>
      <c r="B19641" t="s">
        <v>33155</v>
      </c>
      <c r="C19641" t="s">
        <v>17</v>
      </c>
      <c r="D19641" t="s">
        <v>18</v>
      </c>
      <c r="E19641">
        <v>1</v>
      </c>
      <c r="F19641" s="2">
        <v>142.49</v>
      </c>
      <c r="G19641" s="3">
        <v>286</v>
      </c>
      <c r="H19641" s="3">
        <v>1.4249000000000001</v>
      </c>
      <c r="I19641" s="3">
        <v>6.6970300000000007</v>
      </c>
      <c r="J19641" s="3">
        <v>150.61193000000003</v>
      </c>
      <c r="K19641" s="3">
        <v>231.71066153846158</v>
      </c>
      <c r="L19641" s="4">
        <v>0.35</v>
      </c>
    </row>
    <row r="19642" spans="1:12" x14ac:dyDescent="0.35">
      <c r="A19642" s="1" t="s">
        <v>33156</v>
      </c>
      <c r="B19642" t="s">
        <v>33157</v>
      </c>
      <c r="C19642" t="s">
        <v>17</v>
      </c>
      <c r="D19642" t="s">
        <v>18</v>
      </c>
      <c r="E19642">
        <v>1</v>
      </c>
      <c r="F19642" s="2">
        <v>947.43</v>
      </c>
      <c r="G19642" s="3">
        <v>1776</v>
      </c>
      <c r="H19642" s="3">
        <v>9.4742999999999995</v>
      </c>
      <c r="I19642" s="3">
        <v>44.529209999999999</v>
      </c>
      <c r="J19642" s="3">
        <v>1001.43351</v>
      </c>
      <c r="K19642" s="3">
        <v>1540.6669384615384</v>
      </c>
      <c r="L19642" s="4">
        <v>0.35</v>
      </c>
    </row>
    <row r="19643" spans="1:12" x14ac:dyDescent="0.35">
      <c r="A19643" s="1" t="s">
        <v>33158</v>
      </c>
      <c r="B19643" t="s">
        <v>33159</v>
      </c>
      <c r="C19643" t="s">
        <v>17</v>
      </c>
      <c r="D19643" t="s">
        <v>18</v>
      </c>
      <c r="E19643">
        <v>1</v>
      </c>
      <c r="F19643" s="2">
        <v>725.48</v>
      </c>
      <c r="G19643" s="3">
        <v>1453</v>
      </c>
      <c r="H19643" s="3">
        <v>7.2548000000000004</v>
      </c>
      <c r="I19643" s="3">
        <v>34.097560000000001</v>
      </c>
      <c r="J19643" s="3">
        <v>766.83236000000011</v>
      </c>
      <c r="K19643" s="3">
        <v>1179.7420923076925</v>
      </c>
      <c r="L19643" s="4">
        <v>0.35</v>
      </c>
    </row>
    <row r="19644" spans="1:12" x14ac:dyDescent="0.35">
      <c r="A19644" s="1" t="s">
        <v>33160</v>
      </c>
      <c r="B19644" t="s">
        <v>33161</v>
      </c>
      <c r="C19644" t="s">
        <v>17</v>
      </c>
      <c r="D19644" t="s">
        <v>18</v>
      </c>
      <c r="E19644">
        <v>1</v>
      </c>
      <c r="F19644" s="2">
        <v>198.18</v>
      </c>
      <c r="G19644" s="3">
        <v>397</v>
      </c>
      <c r="H19644" s="3">
        <v>1.9818</v>
      </c>
      <c r="I19644" s="3">
        <v>9.3144600000000004</v>
      </c>
      <c r="J19644" s="3">
        <v>209.47626</v>
      </c>
      <c r="K19644" s="3">
        <v>322.2711692307692</v>
      </c>
      <c r="L19644" s="4">
        <v>0.35</v>
      </c>
    </row>
    <row r="19645" spans="1:12" x14ac:dyDescent="0.35">
      <c r="A19645" s="1" t="s">
        <v>33162</v>
      </c>
      <c r="B19645" t="s">
        <v>33163</v>
      </c>
      <c r="C19645" t="s">
        <v>17</v>
      </c>
      <c r="D19645" t="s">
        <v>18</v>
      </c>
      <c r="E19645">
        <v>1</v>
      </c>
      <c r="F19645" s="2">
        <v>285.51</v>
      </c>
      <c r="G19645" s="3">
        <v>536</v>
      </c>
      <c r="H19645" s="3">
        <v>2.8550999999999997</v>
      </c>
      <c r="I19645" s="3">
        <v>13.41897</v>
      </c>
      <c r="J19645" s="3">
        <v>301.78406999999999</v>
      </c>
      <c r="K19645" s="3">
        <v>464.28318461538458</v>
      </c>
      <c r="L19645" s="4">
        <v>0.35</v>
      </c>
    </row>
    <row r="19646" spans="1:12" x14ac:dyDescent="0.35">
      <c r="A19646" s="1" t="s">
        <v>33164</v>
      </c>
      <c r="B19646" t="s">
        <v>33165</v>
      </c>
      <c r="C19646" t="s">
        <v>17</v>
      </c>
      <c r="D19646" t="s">
        <v>18</v>
      </c>
      <c r="E19646">
        <v>1</v>
      </c>
      <c r="F19646" s="2">
        <v>189.06</v>
      </c>
      <c r="G19646" s="3">
        <v>379</v>
      </c>
      <c r="H19646" s="3">
        <v>1.8906000000000001</v>
      </c>
      <c r="I19646" s="3">
        <v>8.8858200000000007</v>
      </c>
      <c r="J19646" s="3">
        <v>199.83642</v>
      </c>
      <c r="K19646" s="3">
        <v>307.44064615384616</v>
      </c>
      <c r="L19646" s="4">
        <v>0.35</v>
      </c>
    </row>
    <row r="19647" spans="1:12" x14ac:dyDescent="0.35">
      <c r="A19647" s="1" t="s">
        <v>33166</v>
      </c>
      <c r="B19647" t="s">
        <v>33167</v>
      </c>
      <c r="C19647" t="s">
        <v>17</v>
      </c>
      <c r="D19647" t="s">
        <v>18</v>
      </c>
      <c r="E19647">
        <v>1</v>
      </c>
      <c r="F19647" s="2">
        <v>186.38</v>
      </c>
      <c r="G19647" s="3">
        <v>374</v>
      </c>
      <c r="H19647" s="3">
        <v>1.8637999999999999</v>
      </c>
      <c r="I19647" s="3">
        <v>8.7598599999999998</v>
      </c>
      <c r="J19647" s="3">
        <v>197.00366</v>
      </c>
      <c r="K19647" s="3">
        <v>303.08255384615381</v>
      </c>
      <c r="L19647" s="4">
        <v>0.34999999999999992</v>
      </c>
    </row>
    <row r="19648" spans="1:12" x14ac:dyDescent="0.35">
      <c r="A19648" s="1" t="s">
        <v>33168</v>
      </c>
      <c r="B19648" t="s">
        <v>33169</v>
      </c>
      <c r="C19648" t="s">
        <v>17</v>
      </c>
      <c r="D19648" t="s">
        <v>18</v>
      </c>
      <c r="E19648">
        <v>1</v>
      </c>
      <c r="F19648" s="2">
        <v>78.260000000000005</v>
      </c>
      <c r="G19648" s="3">
        <v>157</v>
      </c>
      <c r="H19648" s="3">
        <v>0.78260000000000007</v>
      </c>
      <c r="I19648" s="3">
        <v>3.67822</v>
      </c>
      <c r="J19648" s="3">
        <v>82.720820000000003</v>
      </c>
      <c r="K19648" s="3">
        <v>127.2628</v>
      </c>
      <c r="L19648" s="4">
        <v>0.35</v>
      </c>
    </row>
    <row r="19649" spans="1:12" x14ac:dyDescent="0.35">
      <c r="A19649" s="1" t="s">
        <v>33170</v>
      </c>
      <c r="B19649" t="s">
        <v>33171</v>
      </c>
      <c r="C19649" t="s">
        <v>17</v>
      </c>
      <c r="D19649" t="s">
        <v>18</v>
      </c>
      <c r="E19649">
        <v>1</v>
      </c>
      <c r="F19649" s="2">
        <v>39.979999999999997</v>
      </c>
      <c r="G19649" s="3">
        <v>81</v>
      </c>
      <c r="H19649" s="3">
        <v>0.39979999999999999</v>
      </c>
      <c r="I19649" s="3">
        <v>1.87906</v>
      </c>
      <c r="J19649" s="3">
        <v>42.258859999999999</v>
      </c>
      <c r="K19649" s="3">
        <v>65.013630769230758</v>
      </c>
      <c r="L19649" s="4">
        <v>0.34999999999999992</v>
      </c>
    </row>
    <row r="19650" spans="1:12" x14ac:dyDescent="0.35">
      <c r="A19650" s="1" t="s">
        <v>33172</v>
      </c>
      <c r="B19650" t="s">
        <v>33173</v>
      </c>
      <c r="C19650" t="s">
        <v>17</v>
      </c>
      <c r="D19650" t="s">
        <v>18</v>
      </c>
      <c r="E19650">
        <v>1</v>
      </c>
      <c r="F19650" s="2">
        <v>12.32</v>
      </c>
      <c r="G19650" s="3">
        <v>25</v>
      </c>
      <c r="H19650" s="3">
        <v>0.1232</v>
      </c>
      <c r="I19650" s="3">
        <v>0.57904</v>
      </c>
      <c r="J19650" s="3">
        <v>13.02224</v>
      </c>
      <c r="K19650" s="3">
        <v>20.034215384615383</v>
      </c>
      <c r="L19650" s="4">
        <v>0.34999999999999992</v>
      </c>
    </row>
    <row r="19651" spans="1:12" x14ac:dyDescent="0.35">
      <c r="A19651" s="1" t="s">
        <v>33174</v>
      </c>
      <c r="B19651" t="s">
        <v>33175</v>
      </c>
      <c r="C19651" t="s">
        <v>17</v>
      </c>
      <c r="D19651" t="s">
        <v>18</v>
      </c>
      <c r="E19651">
        <v>1</v>
      </c>
      <c r="F19651" s="2">
        <v>0.74</v>
      </c>
      <c r="G19651" s="3">
        <v>2</v>
      </c>
      <c r="H19651" s="3">
        <v>7.4000000000000003E-3</v>
      </c>
      <c r="I19651" s="3">
        <v>3.4779999999999998E-2</v>
      </c>
      <c r="J19651" s="3">
        <v>0.78217999999999999</v>
      </c>
      <c r="K19651" s="3">
        <v>1.203353846153846</v>
      </c>
      <c r="L19651" s="4">
        <v>0.34999999999999992</v>
      </c>
    </row>
    <row r="19652" spans="1:12" x14ac:dyDescent="0.35">
      <c r="A19652" s="1" t="s">
        <v>33176</v>
      </c>
      <c r="B19652" t="s">
        <v>33177</v>
      </c>
      <c r="C19652" t="s">
        <v>17</v>
      </c>
      <c r="D19652" t="s">
        <v>18</v>
      </c>
      <c r="E19652">
        <v>1</v>
      </c>
      <c r="F19652" s="2">
        <v>6.85</v>
      </c>
      <c r="G19652" s="3">
        <v>14</v>
      </c>
      <c r="H19652" s="3">
        <v>6.8499999999999991E-2</v>
      </c>
      <c r="I19652" s="3">
        <v>0.32194999999999996</v>
      </c>
      <c r="J19652" s="3">
        <v>7.2404500000000001</v>
      </c>
      <c r="K19652" s="3">
        <v>11.139153846153846</v>
      </c>
      <c r="L19652" s="4">
        <v>0.35</v>
      </c>
    </row>
    <row r="19653" spans="1:12" x14ac:dyDescent="0.35">
      <c r="A19653" s="1" t="s">
        <v>33178</v>
      </c>
      <c r="B19653" t="s">
        <v>33179</v>
      </c>
      <c r="C19653" t="s">
        <v>34</v>
      </c>
      <c r="D19653" t="s">
        <v>35</v>
      </c>
      <c r="E19653">
        <v>1</v>
      </c>
      <c r="F19653" s="2">
        <v>20.5</v>
      </c>
      <c r="G19653" s="3">
        <v>43</v>
      </c>
      <c r="H19653" s="3">
        <v>0.20500000000000002</v>
      </c>
      <c r="I19653" s="3">
        <v>0.96350000000000002</v>
      </c>
      <c r="J19653" s="3">
        <v>21.668499999999998</v>
      </c>
      <c r="K19653" s="3">
        <v>33.336153846153842</v>
      </c>
      <c r="L19653" s="4">
        <v>0.35</v>
      </c>
    </row>
    <row r="19654" spans="1:12" x14ac:dyDescent="0.35">
      <c r="A19654" s="1" t="s">
        <v>33180</v>
      </c>
      <c r="B19654" t="s">
        <v>33181</v>
      </c>
      <c r="C19654" t="s">
        <v>17</v>
      </c>
      <c r="D19654" t="s">
        <v>18</v>
      </c>
      <c r="E19654">
        <v>1</v>
      </c>
      <c r="F19654" s="2">
        <v>280.88</v>
      </c>
      <c r="G19654" s="3">
        <v>563</v>
      </c>
      <c r="H19654" s="3">
        <v>2.8088000000000002</v>
      </c>
      <c r="I19654" s="3">
        <v>13.201359999999999</v>
      </c>
      <c r="J19654" s="3">
        <v>296.89016000000004</v>
      </c>
      <c r="K19654" s="3">
        <v>456.75409230769236</v>
      </c>
      <c r="L19654" s="4">
        <v>0.35</v>
      </c>
    </row>
    <row r="19655" spans="1:12" x14ac:dyDescent="0.35">
      <c r="A19655" s="1" t="s">
        <v>33182</v>
      </c>
      <c r="B19655" t="s">
        <v>33183</v>
      </c>
      <c r="C19655" t="s">
        <v>17</v>
      </c>
      <c r="D19655" t="s">
        <v>18</v>
      </c>
      <c r="E19655">
        <v>1</v>
      </c>
      <c r="F19655" s="2">
        <v>42.74</v>
      </c>
      <c r="G19655" s="3">
        <v>86</v>
      </c>
      <c r="H19655" s="3">
        <v>0.4274</v>
      </c>
      <c r="I19655" s="3">
        <v>2.0087800000000002</v>
      </c>
      <c r="J19655" s="3">
        <v>45.176180000000002</v>
      </c>
      <c r="K19655" s="3">
        <v>69.501815384615384</v>
      </c>
      <c r="L19655" s="4">
        <v>0.35</v>
      </c>
    </row>
    <row r="19656" spans="1:12" x14ac:dyDescent="0.35">
      <c r="A19656" s="1" t="s">
        <v>33184</v>
      </c>
      <c r="B19656" t="s">
        <v>33185</v>
      </c>
      <c r="C19656" t="s">
        <v>17</v>
      </c>
      <c r="D19656" t="s">
        <v>18</v>
      </c>
      <c r="E19656">
        <v>1</v>
      </c>
      <c r="F19656" s="2">
        <v>11754.13</v>
      </c>
      <c r="G19656" s="3">
        <v>22824</v>
      </c>
      <c r="H19656" s="3">
        <v>117.54129999999999</v>
      </c>
      <c r="I19656" s="3">
        <v>552.44410999999991</v>
      </c>
      <c r="J19656" s="3">
        <v>12424.11541</v>
      </c>
      <c r="K19656" s="3">
        <v>19114.023707692308</v>
      </c>
      <c r="L19656" s="4">
        <v>0.35</v>
      </c>
    </row>
    <row r="19657" spans="1:12" x14ac:dyDescent="0.35">
      <c r="A19657" s="1" t="s">
        <v>33186</v>
      </c>
      <c r="B19657" t="s">
        <v>33187</v>
      </c>
      <c r="C19657" t="s">
        <v>34</v>
      </c>
      <c r="D19657" t="s">
        <v>35</v>
      </c>
      <c r="E19657">
        <v>1</v>
      </c>
      <c r="F19657" s="2">
        <v>23</v>
      </c>
      <c r="G19657" s="3">
        <v>52</v>
      </c>
      <c r="H19657" s="3">
        <v>0.23</v>
      </c>
      <c r="I19657" s="3">
        <v>1.081</v>
      </c>
      <c r="J19657" s="3">
        <v>24.311</v>
      </c>
      <c r="K19657" s="3">
        <v>37.401538461538458</v>
      </c>
      <c r="L19657" s="4">
        <v>0.34999999999999992</v>
      </c>
    </row>
    <row r="19658" spans="1:12" x14ac:dyDescent="0.35">
      <c r="A19658" s="1" t="s">
        <v>33188</v>
      </c>
      <c r="B19658" t="s">
        <v>33189</v>
      </c>
      <c r="C19658" t="s">
        <v>17</v>
      </c>
      <c r="D19658" t="s">
        <v>18</v>
      </c>
      <c r="E19658">
        <v>1</v>
      </c>
      <c r="F19658" s="2">
        <v>197.86</v>
      </c>
      <c r="G19658" s="3">
        <v>371</v>
      </c>
      <c r="H19658" s="3">
        <v>1.9786000000000001</v>
      </c>
      <c r="I19658" s="3">
        <v>9.2994200000000014</v>
      </c>
      <c r="J19658" s="3">
        <v>209.13802000000001</v>
      </c>
      <c r="K19658" s="3">
        <v>321.75080000000003</v>
      </c>
      <c r="L19658" s="4">
        <v>0.35000000000000003</v>
      </c>
    </row>
    <row r="19659" spans="1:12" x14ac:dyDescent="0.35">
      <c r="A19659" s="1" t="s">
        <v>33190</v>
      </c>
      <c r="B19659" t="s">
        <v>33191</v>
      </c>
      <c r="C19659" t="s">
        <v>17</v>
      </c>
      <c r="D19659" t="s">
        <v>18</v>
      </c>
      <c r="E19659">
        <v>1</v>
      </c>
      <c r="F19659" s="2">
        <v>538.52</v>
      </c>
      <c r="G19659" s="3">
        <v>1010</v>
      </c>
      <c r="H19659" s="3">
        <v>5.3852000000000002</v>
      </c>
      <c r="I19659" s="3">
        <v>25.31044</v>
      </c>
      <c r="J19659" s="3">
        <v>569.21564000000001</v>
      </c>
      <c r="K19659" s="3">
        <v>875.71636923076926</v>
      </c>
      <c r="L19659" s="4">
        <v>0.35000000000000003</v>
      </c>
    </row>
    <row r="19660" spans="1:12" x14ac:dyDescent="0.35">
      <c r="A19660" s="1" t="s">
        <v>33192</v>
      </c>
      <c r="B19660" t="s">
        <v>33193</v>
      </c>
      <c r="C19660" t="s">
        <v>17</v>
      </c>
      <c r="D19660" t="s">
        <v>18</v>
      </c>
      <c r="E19660">
        <v>1</v>
      </c>
      <c r="F19660" s="2">
        <v>2.99</v>
      </c>
      <c r="G19660" s="3">
        <v>6</v>
      </c>
      <c r="H19660" s="3">
        <v>2.9900000000000003E-2</v>
      </c>
      <c r="I19660" s="3">
        <v>0.14053000000000002</v>
      </c>
      <c r="J19660" s="3">
        <v>3.1604300000000003</v>
      </c>
      <c r="K19660" s="3">
        <v>4.8622000000000005</v>
      </c>
      <c r="L19660" s="4">
        <v>0.35000000000000003</v>
      </c>
    </row>
    <row r="19661" spans="1:12" x14ac:dyDescent="0.35">
      <c r="A19661" s="1" t="s">
        <v>33194</v>
      </c>
      <c r="B19661" t="s">
        <v>33195</v>
      </c>
      <c r="C19661" t="s">
        <v>17</v>
      </c>
      <c r="D19661" t="s">
        <v>18</v>
      </c>
      <c r="E19661">
        <v>1</v>
      </c>
      <c r="F19661" s="2">
        <v>3613.9</v>
      </c>
      <c r="G19661" s="3">
        <v>6774</v>
      </c>
      <c r="H19661" s="3">
        <v>36.139000000000003</v>
      </c>
      <c r="I19661" s="3">
        <v>169.85330000000002</v>
      </c>
      <c r="J19661" s="3">
        <v>3819.8923000000004</v>
      </c>
      <c r="K19661" s="3">
        <v>5876.7573846153855</v>
      </c>
      <c r="L19661" s="4">
        <v>0.35000000000000003</v>
      </c>
    </row>
    <row r="19662" spans="1:12" x14ac:dyDescent="0.35">
      <c r="A19662" s="1" t="s">
        <v>33196</v>
      </c>
      <c r="B19662" t="s">
        <v>33197</v>
      </c>
      <c r="C19662" t="s">
        <v>17</v>
      </c>
      <c r="D19662" t="s">
        <v>18</v>
      </c>
      <c r="E19662">
        <v>1</v>
      </c>
      <c r="F19662" s="2">
        <v>4459.3999999999996</v>
      </c>
      <c r="G19662" s="3">
        <v>8359</v>
      </c>
      <c r="H19662" s="3">
        <v>44.593999999999994</v>
      </c>
      <c r="I19662" s="3">
        <v>209.59179999999998</v>
      </c>
      <c r="J19662" s="3">
        <v>4713.5857999999998</v>
      </c>
      <c r="K19662" s="3">
        <v>7251.6704615384606</v>
      </c>
      <c r="L19662" s="4">
        <v>0.34999999999999992</v>
      </c>
    </row>
    <row r="19663" spans="1:12" x14ac:dyDescent="0.35">
      <c r="A19663" s="1" t="s">
        <v>33198</v>
      </c>
      <c r="B19663" t="s">
        <v>33199</v>
      </c>
      <c r="C19663" t="s">
        <v>17</v>
      </c>
      <c r="D19663" t="s">
        <v>18</v>
      </c>
      <c r="E19663">
        <v>1</v>
      </c>
      <c r="F19663" s="2">
        <v>65.77</v>
      </c>
      <c r="G19663" s="3">
        <v>132</v>
      </c>
      <c r="H19663" s="3">
        <v>0.65769999999999995</v>
      </c>
      <c r="I19663" s="3">
        <v>3.0911899999999997</v>
      </c>
      <c r="J19663" s="3">
        <v>69.518889999999999</v>
      </c>
      <c r="K19663" s="3">
        <v>106.95213846153845</v>
      </c>
      <c r="L19663" s="4">
        <v>0.35</v>
      </c>
    </row>
    <row r="19664" spans="1:12" x14ac:dyDescent="0.35">
      <c r="A19664" s="1" t="s">
        <v>33200</v>
      </c>
      <c r="B19664" t="s">
        <v>33201</v>
      </c>
      <c r="C19664" t="s">
        <v>17</v>
      </c>
      <c r="D19664" t="s">
        <v>18</v>
      </c>
      <c r="E19664">
        <v>1</v>
      </c>
      <c r="F19664" s="2">
        <v>752.33</v>
      </c>
      <c r="G19664" s="3">
        <v>1507</v>
      </c>
      <c r="H19664" s="3">
        <v>7.5233000000000008</v>
      </c>
      <c r="I19664" s="3">
        <v>35.35951</v>
      </c>
      <c r="J19664" s="3">
        <v>795.21280999999999</v>
      </c>
      <c r="K19664" s="3">
        <v>1223.404323076923</v>
      </c>
      <c r="L19664" s="4">
        <v>0.35</v>
      </c>
    </row>
    <row r="19665" spans="1:12" x14ac:dyDescent="0.35">
      <c r="A19665" s="1" t="s">
        <v>33202</v>
      </c>
      <c r="B19665" t="s">
        <v>33203</v>
      </c>
      <c r="C19665" t="s">
        <v>34</v>
      </c>
      <c r="D19665" t="s">
        <v>35</v>
      </c>
      <c r="E19665">
        <v>1</v>
      </c>
      <c r="F19665" s="2">
        <v>23</v>
      </c>
      <c r="G19665" s="3">
        <v>52</v>
      </c>
      <c r="H19665" s="3">
        <v>0.23</v>
      </c>
      <c r="I19665" s="3">
        <v>1.081</v>
      </c>
      <c r="J19665" s="3">
        <v>24.311</v>
      </c>
      <c r="K19665" s="3">
        <v>37.401538461538458</v>
      </c>
      <c r="L19665" s="4">
        <v>0.34999999999999992</v>
      </c>
    </row>
    <row r="19666" spans="1:12" x14ac:dyDescent="0.35">
      <c r="A19666" s="1" t="s">
        <v>33204</v>
      </c>
      <c r="B19666" t="s">
        <v>33205</v>
      </c>
      <c r="C19666" t="s">
        <v>17</v>
      </c>
      <c r="D19666" t="s">
        <v>18</v>
      </c>
      <c r="E19666">
        <v>1</v>
      </c>
      <c r="F19666" s="2">
        <v>311.06</v>
      </c>
      <c r="G19666" s="3">
        <v>623</v>
      </c>
      <c r="H19666" s="3">
        <v>3.1106000000000003</v>
      </c>
      <c r="I19666" s="3">
        <v>14.619820000000001</v>
      </c>
      <c r="J19666" s="3">
        <v>328.79041999999998</v>
      </c>
      <c r="K19666" s="3">
        <v>505.83141538461535</v>
      </c>
      <c r="L19666" s="4">
        <v>0.35</v>
      </c>
    </row>
    <row r="19667" spans="1:12" x14ac:dyDescent="0.35">
      <c r="A19667" s="1" t="s">
        <v>33206</v>
      </c>
      <c r="B19667" t="s">
        <v>33207</v>
      </c>
      <c r="C19667" t="s">
        <v>17</v>
      </c>
      <c r="D19667" t="s">
        <v>18</v>
      </c>
      <c r="E19667">
        <v>1</v>
      </c>
      <c r="F19667" s="2">
        <v>1776.97</v>
      </c>
      <c r="G19667" s="3">
        <v>3331</v>
      </c>
      <c r="H19667" s="3">
        <v>17.7697</v>
      </c>
      <c r="I19667" s="3">
        <v>83.517589999999998</v>
      </c>
      <c r="J19667" s="3">
        <v>1878.25729</v>
      </c>
      <c r="K19667" s="3">
        <v>2889.6266000000001</v>
      </c>
      <c r="L19667" s="4">
        <v>0.35000000000000003</v>
      </c>
    </row>
    <row r="19668" spans="1:12" x14ac:dyDescent="0.35">
      <c r="A19668" s="1" t="s">
        <v>33208</v>
      </c>
      <c r="B19668" t="s">
        <v>33209</v>
      </c>
      <c r="C19668" t="s">
        <v>17</v>
      </c>
      <c r="D19668" t="s">
        <v>18</v>
      </c>
      <c r="E19668">
        <v>1</v>
      </c>
      <c r="F19668" s="2">
        <v>91.88</v>
      </c>
      <c r="G19668" s="3">
        <v>173</v>
      </c>
      <c r="H19668" s="3">
        <v>0.91879999999999995</v>
      </c>
      <c r="I19668" s="3">
        <v>4.3183600000000002</v>
      </c>
      <c r="J19668" s="3">
        <v>97.117159999999998</v>
      </c>
      <c r="K19668" s="3">
        <v>149.41101538461538</v>
      </c>
      <c r="L19668" s="4">
        <v>0.35</v>
      </c>
    </row>
    <row r="19669" spans="1:12" x14ac:dyDescent="0.35">
      <c r="A19669" s="1" t="s">
        <v>33210</v>
      </c>
      <c r="B19669" t="s">
        <v>33211</v>
      </c>
      <c r="C19669" t="s">
        <v>17</v>
      </c>
      <c r="D19669" t="s">
        <v>18</v>
      </c>
      <c r="E19669">
        <v>1</v>
      </c>
      <c r="F19669" s="2">
        <v>38.700000000000003</v>
      </c>
      <c r="G19669" s="3">
        <v>78</v>
      </c>
      <c r="H19669" s="3">
        <v>0.38700000000000001</v>
      </c>
      <c r="I19669" s="3">
        <v>1.8189000000000002</v>
      </c>
      <c r="J19669" s="3">
        <v>40.905900000000003</v>
      </c>
      <c r="K19669" s="3">
        <v>62.932153846153845</v>
      </c>
      <c r="L19669" s="4">
        <v>0.34999999999999992</v>
      </c>
    </row>
    <row r="19670" spans="1:12" x14ac:dyDescent="0.35">
      <c r="A19670" s="1" t="s">
        <v>33212</v>
      </c>
      <c r="B19670" t="s">
        <v>33213</v>
      </c>
      <c r="C19670" t="s">
        <v>17</v>
      </c>
      <c r="D19670" t="s">
        <v>18</v>
      </c>
      <c r="E19670">
        <v>1</v>
      </c>
      <c r="F19670" s="2">
        <v>96.64</v>
      </c>
      <c r="G19670" s="3">
        <v>182</v>
      </c>
      <c r="H19670" s="3">
        <v>0.96640000000000004</v>
      </c>
      <c r="I19670" s="3">
        <v>4.5420800000000003</v>
      </c>
      <c r="J19670" s="3">
        <v>102.14847999999999</v>
      </c>
      <c r="K19670" s="3">
        <v>157.15150769230769</v>
      </c>
      <c r="L19670" s="4">
        <v>0.35000000000000003</v>
      </c>
    </row>
    <row r="19671" spans="1:12" x14ac:dyDescent="0.35">
      <c r="A19671" s="1" t="s">
        <v>33214</v>
      </c>
      <c r="B19671" t="s">
        <v>33215</v>
      </c>
      <c r="C19671" t="s">
        <v>17</v>
      </c>
      <c r="D19671" t="s">
        <v>18</v>
      </c>
      <c r="E19671">
        <v>1</v>
      </c>
      <c r="F19671" s="2">
        <v>20.37</v>
      </c>
      <c r="G19671" s="3">
        <v>41</v>
      </c>
      <c r="H19671" s="3">
        <v>0.20370000000000002</v>
      </c>
      <c r="I19671" s="3">
        <v>0.95739000000000007</v>
      </c>
      <c r="J19671" s="3">
        <v>21.531090000000003</v>
      </c>
      <c r="K19671" s="3">
        <v>33.124753846153851</v>
      </c>
      <c r="L19671" s="4">
        <v>0.35000000000000003</v>
      </c>
    </row>
    <row r="19672" spans="1:12" x14ac:dyDescent="0.35">
      <c r="A19672" s="1" t="s">
        <v>33216</v>
      </c>
      <c r="B19672" t="s">
        <v>33217</v>
      </c>
      <c r="C19672" t="s">
        <v>17</v>
      </c>
      <c r="D19672" t="s">
        <v>18</v>
      </c>
      <c r="E19672">
        <v>1</v>
      </c>
      <c r="F19672" s="2">
        <v>6428.09</v>
      </c>
      <c r="G19672" s="3">
        <v>12049</v>
      </c>
      <c r="H19672" s="3">
        <v>64.280900000000003</v>
      </c>
      <c r="I19672" s="3">
        <v>302.12022999999999</v>
      </c>
      <c r="J19672" s="3">
        <v>6794.4911300000003</v>
      </c>
      <c r="K19672" s="3">
        <v>10453.063276923078</v>
      </c>
      <c r="L19672" s="4">
        <v>0.35000000000000003</v>
      </c>
    </row>
    <row r="19673" spans="1:12" x14ac:dyDescent="0.35">
      <c r="A19673" s="1" t="s">
        <v>33218</v>
      </c>
      <c r="B19673" t="s">
        <v>33219</v>
      </c>
      <c r="C19673" t="s">
        <v>17</v>
      </c>
      <c r="D19673" t="s">
        <v>18</v>
      </c>
      <c r="E19673">
        <v>1</v>
      </c>
      <c r="F19673" s="2">
        <v>46.52</v>
      </c>
      <c r="G19673" s="3">
        <v>88</v>
      </c>
      <c r="H19673" s="3">
        <v>0.46520000000000006</v>
      </c>
      <c r="I19673" s="3">
        <v>2.1864400000000002</v>
      </c>
      <c r="J19673" s="3">
        <v>49.171640000000004</v>
      </c>
      <c r="K19673" s="3">
        <v>75.64867692307692</v>
      </c>
      <c r="L19673" s="4">
        <v>0.34999999999999992</v>
      </c>
    </row>
    <row r="19674" spans="1:12" x14ac:dyDescent="0.35">
      <c r="A19674" s="1" t="s">
        <v>33220</v>
      </c>
      <c r="B19674" t="s">
        <v>33221</v>
      </c>
      <c r="C19674" t="s">
        <v>17</v>
      </c>
      <c r="D19674" t="s">
        <v>18</v>
      </c>
      <c r="E19674">
        <v>1</v>
      </c>
      <c r="F19674" s="2">
        <v>5.92</v>
      </c>
      <c r="G19674" s="3">
        <v>12</v>
      </c>
      <c r="H19674" s="3">
        <v>5.9200000000000003E-2</v>
      </c>
      <c r="I19674" s="3">
        <v>0.27823999999999999</v>
      </c>
      <c r="J19674" s="3">
        <v>6.2574399999999999</v>
      </c>
      <c r="K19674" s="3">
        <v>9.626830769230768</v>
      </c>
      <c r="L19674" s="4">
        <v>0.34999999999999992</v>
      </c>
    </row>
    <row r="19675" spans="1:12" x14ac:dyDescent="0.35">
      <c r="A19675" s="1" t="s">
        <v>33222</v>
      </c>
      <c r="B19675" t="s">
        <v>33223</v>
      </c>
      <c r="C19675" t="s">
        <v>17</v>
      </c>
      <c r="D19675" t="s">
        <v>18</v>
      </c>
      <c r="E19675">
        <v>1</v>
      </c>
      <c r="F19675" s="2">
        <v>797.5</v>
      </c>
      <c r="G19675" s="3">
        <v>3109</v>
      </c>
      <c r="H19675" s="3">
        <v>7.9750000000000005</v>
      </c>
      <c r="I19675" s="3">
        <v>37.482500000000002</v>
      </c>
      <c r="J19675" s="3">
        <v>842.95749999999998</v>
      </c>
      <c r="K19675" s="3">
        <v>1296.8576923076923</v>
      </c>
      <c r="L19675" s="4">
        <v>0.35000000000000003</v>
      </c>
    </row>
    <row r="19676" spans="1:12" x14ac:dyDescent="0.35">
      <c r="A19676" s="1" t="s">
        <v>33224</v>
      </c>
      <c r="B19676" t="s">
        <v>33225</v>
      </c>
      <c r="C19676" t="s">
        <v>17</v>
      </c>
      <c r="D19676" t="s">
        <v>18</v>
      </c>
      <c r="E19676">
        <v>1</v>
      </c>
      <c r="F19676" s="2">
        <v>636.26</v>
      </c>
      <c r="G19676" s="3">
        <v>1193</v>
      </c>
      <c r="H19676" s="3">
        <v>6.3626000000000005</v>
      </c>
      <c r="I19676" s="3">
        <v>29.904219999999999</v>
      </c>
      <c r="J19676" s="3">
        <v>672.52682000000004</v>
      </c>
      <c r="K19676" s="3">
        <v>1034.6566461538462</v>
      </c>
      <c r="L19676" s="4">
        <v>0.35</v>
      </c>
    </row>
    <row r="19677" spans="1:12" x14ac:dyDescent="0.35">
      <c r="A19677" s="1" t="s">
        <v>33226</v>
      </c>
      <c r="B19677" t="s">
        <v>33227</v>
      </c>
      <c r="C19677" t="s">
        <v>17</v>
      </c>
      <c r="D19677" t="s">
        <v>18</v>
      </c>
      <c r="E19677">
        <v>1</v>
      </c>
      <c r="F19677" s="2">
        <v>1019.77</v>
      </c>
      <c r="G19677" s="3">
        <v>2042</v>
      </c>
      <c r="H19677" s="3">
        <v>10.197699999999999</v>
      </c>
      <c r="I19677" s="3">
        <v>47.929189999999998</v>
      </c>
      <c r="J19677" s="3">
        <v>1077.89689</v>
      </c>
      <c r="K19677" s="3">
        <v>1658.3029076923076</v>
      </c>
      <c r="L19677" s="4">
        <v>0.35</v>
      </c>
    </row>
    <row r="19678" spans="1:12" x14ac:dyDescent="0.35">
      <c r="A19678" s="1" t="s">
        <v>33228</v>
      </c>
      <c r="B19678" t="s">
        <v>33229</v>
      </c>
      <c r="C19678" t="s">
        <v>17</v>
      </c>
      <c r="D19678" t="s">
        <v>18</v>
      </c>
      <c r="E19678">
        <v>1</v>
      </c>
      <c r="F19678" s="2">
        <v>550.45000000000005</v>
      </c>
      <c r="G19678" s="3">
        <v>1102</v>
      </c>
      <c r="H19678" s="3">
        <v>5.5045000000000002</v>
      </c>
      <c r="I19678" s="3">
        <v>25.871150000000004</v>
      </c>
      <c r="J19678" s="3">
        <v>581.82565000000011</v>
      </c>
      <c r="K19678" s="3">
        <v>895.11638461538473</v>
      </c>
      <c r="L19678" s="4">
        <v>0.35</v>
      </c>
    </row>
    <row r="19679" spans="1:12" x14ac:dyDescent="0.35">
      <c r="A19679" s="1" t="s">
        <v>33230</v>
      </c>
      <c r="B19679" t="s">
        <v>33231</v>
      </c>
      <c r="C19679" t="s">
        <v>17</v>
      </c>
      <c r="D19679" t="s">
        <v>18</v>
      </c>
      <c r="E19679">
        <v>1</v>
      </c>
      <c r="F19679" s="2">
        <v>181.48</v>
      </c>
      <c r="G19679" s="3">
        <v>364</v>
      </c>
      <c r="H19679" s="3">
        <v>1.8148</v>
      </c>
      <c r="I19679" s="3">
        <v>8.52956</v>
      </c>
      <c r="J19679" s="3">
        <v>191.82435999999998</v>
      </c>
      <c r="K19679" s="3">
        <v>295.11439999999999</v>
      </c>
      <c r="L19679" s="4">
        <v>0.35000000000000003</v>
      </c>
    </row>
    <row r="19680" spans="1:12" x14ac:dyDescent="0.35">
      <c r="A19680" s="1" t="s">
        <v>33232</v>
      </c>
      <c r="B19680" t="s">
        <v>33233</v>
      </c>
      <c r="C19680" t="s">
        <v>17</v>
      </c>
      <c r="D19680" t="s">
        <v>18</v>
      </c>
      <c r="E19680">
        <v>1</v>
      </c>
      <c r="F19680" s="2">
        <v>4459.3999999999996</v>
      </c>
      <c r="G19680" s="3">
        <v>8359</v>
      </c>
      <c r="H19680" s="3">
        <v>44.593999999999994</v>
      </c>
      <c r="I19680" s="3">
        <v>209.59179999999998</v>
      </c>
      <c r="J19680" s="3">
        <v>4713.5857999999998</v>
      </c>
      <c r="K19680" s="3">
        <v>7251.6704615384606</v>
      </c>
      <c r="L19680" s="4">
        <v>0.34999999999999992</v>
      </c>
    </row>
    <row r="19681" spans="1:12" x14ac:dyDescent="0.35">
      <c r="A19681" s="1" t="s">
        <v>33234</v>
      </c>
      <c r="B19681" t="s">
        <v>33235</v>
      </c>
      <c r="C19681" t="s">
        <v>17</v>
      </c>
      <c r="D19681" t="s">
        <v>18</v>
      </c>
      <c r="E19681">
        <v>1</v>
      </c>
      <c r="F19681" s="2">
        <v>903.43</v>
      </c>
      <c r="G19681" s="3">
        <v>1694</v>
      </c>
      <c r="H19681" s="3">
        <v>9.0343</v>
      </c>
      <c r="I19681" s="3">
        <v>42.461210000000001</v>
      </c>
      <c r="J19681" s="3">
        <v>954.92551000000003</v>
      </c>
      <c r="K19681" s="3">
        <v>1469.1161692307692</v>
      </c>
      <c r="L19681" s="4">
        <v>0.35</v>
      </c>
    </row>
    <row r="19682" spans="1:12" x14ac:dyDescent="0.35">
      <c r="A19682" s="1" t="s">
        <v>33236</v>
      </c>
      <c r="B19682" t="s">
        <v>33237</v>
      </c>
      <c r="C19682" t="s">
        <v>17</v>
      </c>
      <c r="D19682" t="s">
        <v>18</v>
      </c>
      <c r="E19682">
        <v>1</v>
      </c>
      <c r="F19682" s="2">
        <v>23.05</v>
      </c>
      <c r="G19682" s="3">
        <v>47</v>
      </c>
      <c r="H19682" s="3">
        <v>0.23050000000000001</v>
      </c>
      <c r="I19682" s="3">
        <v>1.08335</v>
      </c>
      <c r="J19682" s="3">
        <v>24.363849999999999</v>
      </c>
      <c r="K19682" s="3">
        <v>37.482846153846154</v>
      </c>
      <c r="L19682" s="4">
        <v>0.35000000000000003</v>
      </c>
    </row>
    <row r="19683" spans="1:12" x14ac:dyDescent="0.35">
      <c r="A19683" s="1" t="s">
        <v>33238</v>
      </c>
      <c r="B19683" t="s">
        <v>33239</v>
      </c>
      <c r="C19683" t="s">
        <v>17</v>
      </c>
      <c r="D19683" t="s">
        <v>18</v>
      </c>
      <c r="E19683">
        <v>1</v>
      </c>
      <c r="F19683" s="2">
        <v>158.56</v>
      </c>
      <c r="G19683" s="3">
        <v>298</v>
      </c>
      <c r="H19683" s="3">
        <v>1.5856000000000001</v>
      </c>
      <c r="I19683" s="3">
        <v>7.4523200000000003</v>
      </c>
      <c r="J19683" s="3">
        <v>167.59791999999999</v>
      </c>
      <c r="K19683" s="3">
        <v>257.84295384615382</v>
      </c>
      <c r="L19683" s="4">
        <v>0.35</v>
      </c>
    </row>
    <row r="19684" spans="1:12" x14ac:dyDescent="0.35">
      <c r="A19684" s="1" t="s">
        <v>33240</v>
      </c>
      <c r="B19684" t="s">
        <v>32912</v>
      </c>
      <c r="C19684" t="s">
        <v>17</v>
      </c>
      <c r="D19684" t="s">
        <v>18</v>
      </c>
      <c r="E19684">
        <v>1</v>
      </c>
      <c r="F19684" s="2">
        <v>203.67</v>
      </c>
      <c r="G19684" s="3">
        <v>382</v>
      </c>
      <c r="H19684" s="3">
        <v>2.0366999999999997</v>
      </c>
      <c r="I19684" s="3">
        <v>9.5724900000000002</v>
      </c>
      <c r="J19684" s="3">
        <v>215.27918999999997</v>
      </c>
      <c r="K19684" s="3">
        <v>331.19875384615381</v>
      </c>
      <c r="L19684" s="4">
        <v>0.35000000000000003</v>
      </c>
    </row>
    <row r="19685" spans="1:12" x14ac:dyDescent="0.35">
      <c r="A19685" s="1" t="s">
        <v>33241</v>
      </c>
      <c r="B19685" t="s">
        <v>33242</v>
      </c>
      <c r="C19685" t="s">
        <v>17</v>
      </c>
      <c r="D19685" t="s">
        <v>18</v>
      </c>
      <c r="E19685">
        <v>1</v>
      </c>
      <c r="F19685" s="2">
        <v>525.91</v>
      </c>
      <c r="G19685" s="3">
        <v>986</v>
      </c>
      <c r="H19685" s="3">
        <v>5.2591000000000001</v>
      </c>
      <c r="I19685" s="3">
        <v>24.717769999999998</v>
      </c>
      <c r="J19685" s="3">
        <v>555.88686999999993</v>
      </c>
      <c r="K19685" s="3">
        <v>855.21056923076912</v>
      </c>
      <c r="L19685" s="4">
        <v>0.35</v>
      </c>
    </row>
    <row r="19686" spans="1:12" x14ac:dyDescent="0.35">
      <c r="A19686" s="1" t="s">
        <v>33243</v>
      </c>
      <c r="B19686" t="s">
        <v>33244</v>
      </c>
      <c r="C19686" t="s">
        <v>17</v>
      </c>
      <c r="D19686" t="s">
        <v>18</v>
      </c>
      <c r="E19686">
        <v>1</v>
      </c>
      <c r="F19686" s="2">
        <v>17.739999999999998</v>
      </c>
      <c r="G19686" s="3">
        <v>36</v>
      </c>
      <c r="H19686" s="3">
        <v>0.17739999999999997</v>
      </c>
      <c r="I19686" s="3">
        <v>0.83377999999999997</v>
      </c>
      <c r="J19686" s="3">
        <v>18.751179999999998</v>
      </c>
      <c r="K19686" s="3">
        <v>28.847969230769227</v>
      </c>
      <c r="L19686" s="4">
        <v>0.35</v>
      </c>
    </row>
    <row r="19687" spans="1:12" x14ac:dyDescent="0.35">
      <c r="A19687" s="1" t="s">
        <v>33245</v>
      </c>
      <c r="B19687" t="s">
        <v>33246</v>
      </c>
      <c r="C19687" t="s">
        <v>17</v>
      </c>
      <c r="D19687" t="s">
        <v>18</v>
      </c>
      <c r="E19687">
        <v>1</v>
      </c>
      <c r="F19687" s="2">
        <v>63.83</v>
      </c>
      <c r="G19687" s="3">
        <v>128</v>
      </c>
      <c r="H19687" s="3">
        <v>0.63829999999999998</v>
      </c>
      <c r="I19687" s="3">
        <v>3.0000100000000001</v>
      </c>
      <c r="J19687" s="3">
        <v>67.468310000000002</v>
      </c>
      <c r="K19687" s="3">
        <v>103.7974</v>
      </c>
      <c r="L19687" s="4">
        <v>0.35</v>
      </c>
    </row>
    <row r="19688" spans="1:12" x14ac:dyDescent="0.35">
      <c r="A19688" s="1" t="s">
        <v>33247</v>
      </c>
      <c r="B19688" t="s">
        <v>33248</v>
      </c>
      <c r="C19688" t="s">
        <v>17</v>
      </c>
      <c r="D19688" t="s">
        <v>18</v>
      </c>
      <c r="E19688">
        <v>1</v>
      </c>
      <c r="F19688" s="2">
        <v>774.07</v>
      </c>
      <c r="G19688" s="3">
        <v>1550</v>
      </c>
      <c r="H19688" s="3">
        <v>7.7407000000000004</v>
      </c>
      <c r="I19688" s="3">
        <v>36.38129</v>
      </c>
      <c r="J19688" s="3">
        <v>818.19199000000003</v>
      </c>
      <c r="K19688" s="3">
        <v>1258.7569076923078</v>
      </c>
      <c r="L19688" s="4">
        <v>0.35000000000000003</v>
      </c>
    </row>
    <row r="19689" spans="1:12" x14ac:dyDescent="0.35">
      <c r="A19689" s="1" t="s">
        <v>33249</v>
      </c>
      <c r="B19689" t="s">
        <v>33250</v>
      </c>
      <c r="C19689" t="s">
        <v>17</v>
      </c>
      <c r="D19689" t="s">
        <v>18</v>
      </c>
      <c r="E19689">
        <v>1</v>
      </c>
      <c r="F19689" s="2">
        <v>91.61</v>
      </c>
      <c r="G19689" s="3">
        <v>184</v>
      </c>
      <c r="H19689" s="3">
        <v>0.91610000000000003</v>
      </c>
      <c r="I19689" s="3">
        <v>4.3056700000000001</v>
      </c>
      <c r="J19689" s="3">
        <v>96.831770000000006</v>
      </c>
      <c r="K19689" s="3">
        <v>148.97195384615384</v>
      </c>
      <c r="L19689" s="4">
        <v>0.34999999999999992</v>
      </c>
    </row>
    <row r="19690" spans="1:12" x14ac:dyDescent="0.35">
      <c r="A19690" s="1" t="s">
        <v>33251</v>
      </c>
      <c r="B19690" t="s">
        <v>33252</v>
      </c>
      <c r="C19690" t="s">
        <v>17</v>
      </c>
      <c r="D19690" t="s">
        <v>18</v>
      </c>
      <c r="E19690">
        <v>1</v>
      </c>
      <c r="F19690" s="2">
        <v>3495.07</v>
      </c>
      <c r="G19690" s="3">
        <v>6997</v>
      </c>
      <c r="H19690" s="3">
        <v>34.950700000000005</v>
      </c>
      <c r="I19690" s="3">
        <v>164.26829000000001</v>
      </c>
      <c r="J19690" s="3">
        <v>3694.28899</v>
      </c>
      <c r="K19690" s="3">
        <v>5683.5215230769227</v>
      </c>
      <c r="L19690" s="4">
        <v>0.35</v>
      </c>
    </row>
    <row r="19691" spans="1:12" x14ac:dyDescent="0.35">
      <c r="A19691" s="1" t="s">
        <v>33253</v>
      </c>
      <c r="B19691" t="s">
        <v>33254</v>
      </c>
      <c r="C19691" t="s">
        <v>17</v>
      </c>
      <c r="D19691" t="s">
        <v>18</v>
      </c>
      <c r="E19691">
        <v>1</v>
      </c>
      <c r="F19691" s="2">
        <v>266.82</v>
      </c>
      <c r="G19691" s="3">
        <v>535</v>
      </c>
      <c r="H19691" s="3">
        <v>2.6682000000000001</v>
      </c>
      <c r="I19691" s="3">
        <v>12.54054</v>
      </c>
      <c r="J19691" s="3">
        <v>282.02874000000003</v>
      </c>
      <c r="K19691" s="3">
        <v>433.89036923076924</v>
      </c>
      <c r="L19691" s="4">
        <v>0.34999999999999992</v>
      </c>
    </row>
    <row r="19692" spans="1:12" x14ac:dyDescent="0.35">
      <c r="A19692" s="1" t="s">
        <v>33255</v>
      </c>
      <c r="B19692" t="s">
        <v>33256</v>
      </c>
      <c r="C19692" t="s">
        <v>17</v>
      </c>
      <c r="D19692" t="s">
        <v>18</v>
      </c>
      <c r="E19692">
        <v>1</v>
      </c>
      <c r="F19692" s="2">
        <v>204.93</v>
      </c>
      <c r="G19692" s="3">
        <v>411</v>
      </c>
      <c r="H19692" s="3">
        <v>2.0493000000000001</v>
      </c>
      <c r="I19692" s="3">
        <v>9.63171</v>
      </c>
      <c r="J19692" s="3">
        <v>216.61100999999999</v>
      </c>
      <c r="K19692" s="3">
        <v>333.24770769230764</v>
      </c>
      <c r="L19692" s="4">
        <v>0.34999999999999992</v>
      </c>
    </row>
    <row r="19693" spans="1:12" x14ac:dyDescent="0.35">
      <c r="A19693" s="1" t="s">
        <v>33257</v>
      </c>
      <c r="B19693" t="s">
        <v>33258</v>
      </c>
      <c r="C19693" t="s">
        <v>17</v>
      </c>
      <c r="D19693" t="s">
        <v>18</v>
      </c>
      <c r="E19693">
        <v>1</v>
      </c>
      <c r="F19693" s="2">
        <v>17.38</v>
      </c>
      <c r="G19693" s="3">
        <v>35</v>
      </c>
      <c r="H19693" s="3">
        <v>0.17379999999999998</v>
      </c>
      <c r="I19693" s="3">
        <v>0.81685999999999992</v>
      </c>
      <c r="J19693" s="3">
        <v>18.370659999999997</v>
      </c>
      <c r="K19693" s="3">
        <v>28.262553846153843</v>
      </c>
      <c r="L19693" s="4">
        <v>0.35000000000000003</v>
      </c>
    </row>
    <row r="19694" spans="1:12" x14ac:dyDescent="0.35">
      <c r="A19694" s="1" t="s">
        <v>33259</v>
      </c>
      <c r="B19694" t="s">
        <v>33260</v>
      </c>
      <c r="C19694" t="s">
        <v>17</v>
      </c>
      <c r="D19694" t="s">
        <v>18</v>
      </c>
      <c r="E19694">
        <v>1</v>
      </c>
      <c r="F19694" s="2">
        <v>3180.59</v>
      </c>
      <c r="G19694" s="3">
        <v>6367</v>
      </c>
      <c r="H19694" s="3">
        <v>31.805900000000001</v>
      </c>
      <c r="I19694" s="3">
        <v>149.48773</v>
      </c>
      <c r="J19694" s="3">
        <v>3361.8836299999998</v>
      </c>
      <c r="K19694" s="3">
        <v>5172.1286615384606</v>
      </c>
      <c r="L19694" s="4">
        <v>0.34999999999999992</v>
      </c>
    </row>
    <row r="19695" spans="1:12" x14ac:dyDescent="0.35">
      <c r="A19695" s="1" t="s">
        <v>33261</v>
      </c>
      <c r="B19695" t="s">
        <v>33262</v>
      </c>
      <c r="C19695" t="s">
        <v>17</v>
      </c>
      <c r="D19695" t="s">
        <v>18</v>
      </c>
      <c r="E19695">
        <v>1</v>
      </c>
      <c r="F19695" s="2">
        <v>144.28</v>
      </c>
      <c r="G19695" s="3">
        <v>289</v>
      </c>
      <c r="H19695" s="3">
        <v>1.4428000000000001</v>
      </c>
      <c r="I19695" s="3">
        <v>6.7811599999999999</v>
      </c>
      <c r="J19695" s="3">
        <v>152.50396000000001</v>
      </c>
      <c r="K19695" s="3">
        <v>234.62147692307693</v>
      </c>
      <c r="L19695" s="4">
        <v>0.35</v>
      </c>
    </row>
    <row r="19696" spans="1:12" x14ac:dyDescent="0.35">
      <c r="A19696" s="1" t="s">
        <v>33263</v>
      </c>
      <c r="B19696" t="s">
        <v>33264</v>
      </c>
      <c r="C19696" t="s">
        <v>34</v>
      </c>
      <c r="D19696" t="s">
        <v>35</v>
      </c>
      <c r="E19696">
        <v>1</v>
      </c>
      <c r="F19696" s="2">
        <v>6</v>
      </c>
      <c r="G19696" s="3">
        <v>14</v>
      </c>
      <c r="H19696" s="3">
        <v>0.06</v>
      </c>
      <c r="I19696" s="3">
        <v>0.28200000000000003</v>
      </c>
      <c r="J19696" s="3">
        <v>6.3419999999999996</v>
      </c>
      <c r="K19696" s="3">
        <v>9.7569230769230764</v>
      </c>
      <c r="L19696" s="4">
        <v>0.35</v>
      </c>
    </row>
    <row r="19697" spans="1:12" x14ac:dyDescent="0.35">
      <c r="A19697" s="1" t="s">
        <v>33265</v>
      </c>
      <c r="B19697" t="s">
        <v>33094</v>
      </c>
      <c r="C19697" t="s">
        <v>17</v>
      </c>
      <c r="D19697" t="s">
        <v>18</v>
      </c>
      <c r="E19697">
        <v>1</v>
      </c>
      <c r="F19697" s="2">
        <v>606.89</v>
      </c>
      <c r="G19697" s="3">
        <v>1215</v>
      </c>
      <c r="H19697" s="3">
        <v>6.0689000000000002</v>
      </c>
      <c r="I19697" s="3">
        <v>28.52383</v>
      </c>
      <c r="J19697" s="3">
        <v>641.48272999999995</v>
      </c>
      <c r="K19697" s="3">
        <v>986.89650769230752</v>
      </c>
      <c r="L19697" s="4">
        <v>0.34999999999999992</v>
      </c>
    </row>
    <row r="19698" spans="1:12" x14ac:dyDescent="0.35">
      <c r="A19698" s="1" t="s">
        <v>33266</v>
      </c>
      <c r="B19698" t="s">
        <v>33267</v>
      </c>
      <c r="C19698" t="s">
        <v>17</v>
      </c>
      <c r="D19698" t="s">
        <v>18</v>
      </c>
      <c r="E19698">
        <v>1</v>
      </c>
      <c r="F19698" s="2">
        <v>29.35</v>
      </c>
      <c r="G19698" s="3">
        <v>56</v>
      </c>
      <c r="H19698" s="3">
        <v>0.29350000000000004</v>
      </c>
      <c r="I19698" s="3">
        <v>1.3794500000000001</v>
      </c>
      <c r="J19698" s="3">
        <v>31.022950000000002</v>
      </c>
      <c r="K19698" s="3">
        <v>47.727615384615383</v>
      </c>
      <c r="L19698" s="4">
        <v>0.34999999999999992</v>
      </c>
    </row>
    <row r="19699" spans="1:12" x14ac:dyDescent="0.35">
      <c r="A19699" s="1" t="s">
        <v>33268</v>
      </c>
      <c r="B19699" t="s">
        <v>33269</v>
      </c>
      <c r="C19699" t="s">
        <v>17</v>
      </c>
      <c r="D19699" t="s">
        <v>18</v>
      </c>
      <c r="E19699">
        <v>1</v>
      </c>
      <c r="F19699" s="2">
        <v>373.13</v>
      </c>
      <c r="G19699" s="3">
        <v>747</v>
      </c>
      <c r="H19699" s="3">
        <v>3.7313000000000001</v>
      </c>
      <c r="I19699" s="3">
        <v>17.537109999999998</v>
      </c>
      <c r="J19699" s="3">
        <v>394.39840999999996</v>
      </c>
      <c r="K19699" s="3">
        <v>606.76678461538449</v>
      </c>
      <c r="L19699" s="4">
        <v>0.34999999999999992</v>
      </c>
    </row>
    <row r="19700" spans="1:12" x14ac:dyDescent="0.35">
      <c r="A19700" s="1" t="s">
        <v>33270</v>
      </c>
      <c r="B19700" t="s">
        <v>33271</v>
      </c>
      <c r="C19700" t="s">
        <v>17</v>
      </c>
      <c r="D19700" t="s">
        <v>18</v>
      </c>
      <c r="E19700">
        <v>1</v>
      </c>
      <c r="F19700" s="2">
        <v>179.1</v>
      </c>
      <c r="G19700" s="3">
        <v>359</v>
      </c>
      <c r="H19700" s="3">
        <v>1.7909999999999999</v>
      </c>
      <c r="I19700" s="3">
        <v>8.4177</v>
      </c>
      <c r="J19700" s="3">
        <v>189.30869999999999</v>
      </c>
      <c r="K19700" s="3">
        <v>291.24415384615384</v>
      </c>
      <c r="L19700" s="4">
        <v>0.35000000000000003</v>
      </c>
    </row>
    <row r="19701" spans="1:12" x14ac:dyDescent="0.35">
      <c r="A19701" s="1" t="s">
        <v>33272</v>
      </c>
      <c r="B19701" t="s">
        <v>33273</v>
      </c>
      <c r="C19701" t="s">
        <v>17</v>
      </c>
      <c r="D19701" t="s">
        <v>18</v>
      </c>
      <c r="E19701">
        <v>1</v>
      </c>
      <c r="F19701" s="2">
        <v>0.73</v>
      </c>
      <c r="G19701" s="3">
        <v>2</v>
      </c>
      <c r="H19701" s="3">
        <v>7.3000000000000001E-3</v>
      </c>
      <c r="I19701" s="3">
        <v>3.431E-2</v>
      </c>
      <c r="J19701" s="3">
        <v>0.77160999999999991</v>
      </c>
      <c r="K19701" s="3">
        <v>1.1870923076923074</v>
      </c>
      <c r="L19701" s="4">
        <v>0.34999999999999992</v>
      </c>
    </row>
    <row r="19702" spans="1:12" x14ac:dyDescent="0.35">
      <c r="A19702" s="1" t="s">
        <v>33274</v>
      </c>
      <c r="B19702" t="s">
        <v>33275</v>
      </c>
      <c r="C19702" t="s">
        <v>17</v>
      </c>
      <c r="D19702" t="s">
        <v>18</v>
      </c>
      <c r="E19702">
        <v>1</v>
      </c>
      <c r="F19702" s="2">
        <v>42.34</v>
      </c>
      <c r="G19702" s="3">
        <v>80</v>
      </c>
      <c r="H19702" s="3">
        <v>0.42340000000000005</v>
      </c>
      <c r="I19702" s="3">
        <v>1.9899800000000001</v>
      </c>
      <c r="J19702" s="3">
        <v>44.753380000000007</v>
      </c>
      <c r="K19702" s="3">
        <v>68.851353846153856</v>
      </c>
      <c r="L19702" s="4">
        <v>0.35</v>
      </c>
    </row>
    <row r="19703" spans="1:12" x14ac:dyDescent="0.35">
      <c r="A19703" s="1" t="s">
        <v>33276</v>
      </c>
      <c r="B19703" t="s">
        <v>33277</v>
      </c>
      <c r="C19703" t="s">
        <v>17</v>
      </c>
      <c r="D19703" t="s">
        <v>18</v>
      </c>
      <c r="E19703">
        <v>1</v>
      </c>
      <c r="F19703" s="2">
        <v>12.33</v>
      </c>
      <c r="G19703" s="3">
        <v>25</v>
      </c>
      <c r="H19703" s="3">
        <v>0.12330000000000001</v>
      </c>
      <c r="I19703" s="3">
        <v>0.57950999999999997</v>
      </c>
      <c r="J19703" s="3">
        <v>13.032810000000001</v>
      </c>
      <c r="K19703" s="3">
        <v>20.050476923076925</v>
      </c>
      <c r="L19703" s="4">
        <v>0.35</v>
      </c>
    </row>
    <row r="19704" spans="1:12" x14ac:dyDescent="0.35">
      <c r="A19704" s="1" t="s">
        <v>33278</v>
      </c>
      <c r="B19704" t="s">
        <v>33279</v>
      </c>
      <c r="C19704" t="s">
        <v>17</v>
      </c>
      <c r="D19704" t="s">
        <v>18</v>
      </c>
      <c r="E19704">
        <v>1</v>
      </c>
      <c r="F19704" s="2">
        <v>53.6</v>
      </c>
      <c r="G19704" s="3">
        <v>108</v>
      </c>
      <c r="H19704" s="3">
        <v>0.53600000000000003</v>
      </c>
      <c r="I19704" s="3">
        <v>2.5192000000000001</v>
      </c>
      <c r="J19704" s="3">
        <v>56.655200000000001</v>
      </c>
      <c r="K19704" s="3">
        <v>87.161846153846156</v>
      </c>
      <c r="L19704" s="4">
        <v>0.35000000000000003</v>
      </c>
    </row>
    <row r="19705" spans="1:12" x14ac:dyDescent="0.35">
      <c r="A19705" s="1" t="s">
        <v>33280</v>
      </c>
      <c r="B19705" t="s">
        <v>33281</v>
      </c>
      <c r="C19705" t="s">
        <v>17</v>
      </c>
      <c r="D19705" t="s">
        <v>18</v>
      </c>
      <c r="E19705">
        <v>1</v>
      </c>
      <c r="F19705" s="2">
        <v>187.97</v>
      </c>
      <c r="G19705" s="3">
        <v>377</v>
      </c>
      <c r="H19705" s="3">
        <v>1.8796999999999999</v>
      </c>
      <c r="I19705" s="3">
        <v>8.8345900000000004</v>
      </c>
      <c r="J19705" s="3">
        <v>198.68429</v>
      </c>
      <c r="K19705" s="3">
        <v>305.66813846153843</v>
      </c>
      <c r="L19705" s="4">
        <v>0.34999999999999992</v>
      </c>
    </row>
    <row r="19706" spans="1:12" x14ac:dyDescent="0.35">
      <c r="A19706" s="1" t="s">
        <v>33282</v>
      </c>
      <c r="B19706" t="s">
        <v>33283</v>
      </c>
      <c r="C19706" t="s">
        <v>17</v>
      </c>
      <c r="D19706" t="s">
        <v>18</v>
      </c>
      <c r="E19706">
        <v>1</v>
      </c>
      <c r="F19706" s="2">
        <v>11.32</v>
      </c>
      <c r="G19706" s="3">
        <v>22</v>
      </c>
      <c r="H19706" s="3">
        <v>0.11320000000000001</v>
      </c>
      <c r="I19706" s="3">
        <v>0.53204000000000007</v>
      </c>
      <c r="J19706" s="3">
        <v>11.965240000000001</v>
      </c>
      <c r="K19706" s="3">
        <v>18.408061538461538</v>
      </c>
      <c r="L19706" s="4">
        <v>0.34999999999999992</v>
      </c>
    </row>
    <row r="19707" spans="1:12" x14ac:dyDescent="0.35">
      <c r="A19707" s="1" t="s">
        <v>33284</v>
      </c>
      <c r="B19707" t="s">
        <v>33285</v>
      </c>
      <c r="C19707" t="s">
        <v>17</v>
      </c>
      <c r="D19707" t="s">
        <v>18</v>
      </c>
      <c r="E19707">
        <v>1</v>
      </c>
      <c r="F19707" s="2">
        <v>4115.07</v>
      </c>
      <c r="G19707" s="3">
        <v>7991</v>
      </c>
      <c r="H19707" s="3">
        <v>41.150700000000001</v>
      </c>
      <c r="I19707" s="3">
        <v>193.40828999999999</v>
      </c>
      <c r="J19707" s="3">
        <v>4349.6289900000002</v>
      </c>
      <c r="K19707" s="3">
        <v>6691.7369076923078</v>
      </c>
      <c r="L19707" s="4">
        <v>0.35</v>
      </c>
    </row>
    <row r="19708" spans="1:12" x14ac:dyDescent="0.35">
      <c r="A19708" s="1" t="s">
        <v>33286</v>
      </c>
      <c r="B19708" t="s">
        <v>33287</v>
      </c>
      <c r="C19708" t="s">
        <v>17</v>
      </c>
      <c r="D19708" t="s">
        <v>18</v>
      </c>
      <c r="E19708">
        <v>1</v>
      </c>
      <c r="F19708" s="2">
        <v>58.73</v>
      </c>
      <c r="G19708" s="3">
        <v>118</v>
      </c>
      <c r="H19708" s="3">
        <v>0.58729999999999993</v>
      </c>
      <c r="I19708" s="3">
        <v>2.76031</v>
      </c>
      <c r="J19708" s="3">
        <v>62.077609999999993</v>
      </c>
      <c r="K19708" s="3">
        <v>95.504015384615371</v>
      </c>
      <c r="L19708" s="4">
        <v>0.35</v>
      </c>
    </row>
    <row r="19709" spans="1:12" x14ac:dyDescent="0.35">
      <c r="A19709" s="1" t="s">
        <v>33288</v>
      </c>
      <c r="B19709" t="s">
        <v>33289</v>
      </c>
      <c r="C19709" t="s">
        <v>17</v>
      </c>
      <c r="D19709" t="s">
        <v>18</v>
      </c>
      <c r="E19709">
        <v>1</v>
      </c>
      <c r="F19709" s="2">
        <v>703.73</v>
      </c>
      <c r="G19709" s="3">
        <v>1409</v>
      </c>
      <c r="H19709" s="3">
        <v>7.0373000000000001</v>
      </c>
      <c r="I19709" s="3">
        <v>33.075310000000002</v>
      </c>
      <c r="J19709" s="3">
        <v>743.84260999999992</v>
      </c>
      <c r="K19709" s="3">
        <v>1144.3732461538459</v>
      </c>
      <c r="L19709" s="4">
        <v>0.34999999999999992</v>
      </c>
    </row>
    <row r="19710" spans="1:12" x14ac:dyDescent="0.35">
      <c r="A19710" s="1" t="s">
        <v>33290</v>
      </c>
      <c r="B19710" t="s">
        <v>33291</v>
      </c>
      <c r="C19710" t="s">
        <v>17</v>
      </c>
      <c r="D19710" t="s">
        <v>18</v>
      </c>
      <c r="E19710">
        <v>1</v>
      </c>
      <c r="F19710" s="2">
        <v>1004.03</v>
      </c>
      <c r="G19710" s="3">
        <v>1882</v>
      </c>
      <c r="H19710" s="3">
        <v>10.0403</v>
      </c>
      <c r="I19710" s="3">
        <v>47.189410000000002</v>
      </c>
      <c r="J19710" s="3">
        <v>1061.25971</v>
      </c>
      <c r="K19710" s="3">
        <v>1632.7072461538462</v>
      </c>
      <c r="L19710" s="4">
        <v>0.35</v>
      </c>
    </row>
    <row r="19711" spans="1:12" x14ac:dyDescent="0.35">
      <c r="A19711" s="1" t="s">
        <v>33292</v>
      </c>
      <c r="B19711" t="s">
        <v>33293</v>
      </c>
      <c r="C19711" t="s">
        <v>17</v>
      </c>
      <c r="D19711" t="s">
        <v>18</v>
      </c>
      <c r="E19711">
        <v>1</v>
      </c>
      <c r="F19711" s="2">
        <v>52.23</v>
      </c>
      <c r="G19711" s="3">
        <v>105</v>
      </c>
      <c r="H19711" s="3">
        <v>0.52229999999999999</v>
      </c>
      <c r="I19711" s="3">
        <v>2.4548099999999997</v>
      </c>
      <c r="J19711" s="3">
        <v>55.20711</v>
      </c>
      <c r="K19711" s="3">
        <v>84.934015384615378</v>
      </c>
      <c r="L19711" s="4">
        <v>0.34999999999999992</v>
      </c>
    </row>
    <row r="19712" spans="1:12" x14ac:dyDescent="0.35">
      <c r="A19712" s="1" t="s">
        <v>33294</v>
      </c>
      <c r="B19712" t="s">
        <v>33295</v>
      </c>
      <c r="C19712" t="s">
        <v>17</v>
      </c>
      <c r="D19712" t="s">
        <v>18</v>
      </c>
      <c r="E19712">
        <v>1</v>
      </c>
      <c r="F19712" s="2">
        <v>6174.82</v>
      </c>
      <c r="G19712" s="3">
        <v>11990</v>
      </c>
      <c r="H19712" s="3">
        <v>61.748199999999997</v>
      </c>
      <c r="I19712" s="3">
        <v>290.21654000000001</v>
      </c>
      <c r="J19712" s="3">
        <v>6526.7847400000001</v>
      </c>
      <c r="K19712" s="3">
        <v>10041.207292307692</v>
      </c>
      <c r="L19712" s="4">
        <v>0.35</v>
      </c>
    </row>
    <row r="19713" spans="1:12" x14ac:dyDescent="0.35">
      <c r="A19713" s="1" t="s">
        <v>33296</v>
      </c>
      <c r="B19713" t="s">
        <v>33297</v>
      </c>
      <c r="C19713" t="s">
        <v>17</v>
      </c>
      <c r="D19713" t="s">
        <v>18</v>
      </c>
      <c r="E19713">
        <v>1</v>
      </c>
      <c r="F19713" s="2">
        <v>169.6</v>
      </c>
      <c r="G19713" s="3">
        <v>318</v>
      </c>
      <c r="H19713" s="3">
        <v>1.696</v>
      </c>
      <c r="I19713" s="3">
        <v>7.9711999999999996</v>
      </c>
      <c r="J19713" s="3">
        <v>179.2672</v>
      </c>
      <c r="K19713" s="3">
        <v>275.79569230769232</v>
      </c>
      <c r="L19713" s="4">
        <v>0.35000000000000003</v>
      </c>
    </row>
    <row r="19714" spans="1:12" x14ac:dyDescent="0.35">
      <c r="A19714" s="1" t="s">
        <v>33298</v>
      </c>
      <c r="B19714" t="s">
        <v>33299</v>
      </c>
      <c r="C19714" t="s">
        <v>17</v>
      </c>
      <c r="D19714" t="s">
        <v>18</v>
      </c>
      <c r="E19714">
        <v>1</v>
      </c>
      <c r="F19714" s="2">
        <v>37.04</v>
      </c>
      <c r="G19714" s="3">
        <v>75</v>
      </c>
      <c r="H19714" s="3">
        <v>0.37040000000000001</v>
      </c>
      <c r="I19714" s="3">
        <v>1.74088</v>
      </c>
      <c r="J19714" s="3">
        <v>39.151279999999993</v>
      </c>
      <c r="K19714" s="3">
        <v>60.232738461538446</v>
      </c>
      <c r="L19714" s="4">
        <v>0.35</v>
      </c>
    </row>
    <row r="19715" spans="1:12" x14ac:dyDescent="0.35">
      <c r="A19715" s="1" t="s">
        <v>33300</v>
      </c>
      <c r="B19715" t="s">
        <v>33301</v>
      </c>
      <c r="C19715" t="s">
        <v>17</v>
      </c>
      <c r="D19715" t="s">
        <v>18</v>
      </c>
      <c r="E19715">
        <v>1</v>
      </c>
      <c r="F19715" s="2">
        <v>594.79999999999995</v>
      </c>
      <c r="G19715" s="3">
        <v>1191</v>
      </c>
      <c r="H19715" s="3">
        <v>5.9479999999999995</v>
      </c>
      <c r="I19715" s="3">
        <v>27.955599999999997</v>
      </c>
      <c r="J19715" s="3">
        <v>628.70359999999994</v>
      </c>
      <c r="K19715" s="3">
        <v>967.23630769230761</v>
      </c>
      <c r="L19715" s="4">
        <v>0.35000000000000003</v>
      </c>
    </row>
    <row r="19716" spans="1:12" x14ac:dyDescent="0.35">
      <c r="A19716" s="1" t="s">
        <v>33302</v>
      </c>
      <c r="B19716" t="s">
        <v>33303</v>
      </c>
      <c r="C19716" t="s">
        <v>17</v>
      </c>
      <c r="D19716" t="s">
        <v>18</v>
      </c>
      <c r="E19716">
        <v>1</v>
      </c>
      <c r="F19716" s="2">
        <v>178.84</v>
      </c>
      <c r="G19716" s="3">
        <v>358</v>
      </c>
      <c r="H19716" s="3">
        <v>1.7884</v>
      </c>
      <c r="I19716" s="3">
        <v>8.4054800000000007</v>
      </c>
      <c r="J19716" s="3">
        <v>189.03388000000001</v>
      </c>
      <c r="K19716" s="3">
        <v>290.82135384615384</v>
      </c>
      <c r="L19716" s="4">
        <v>0.35</v>
      </c>
    </row>
    <row r="19717" spans="1:12" x14ac:dyDescent="0.35">
      <c r="A19717" s="1" t="s">
        <v>33304</v>
      </c>
      <c r="B19717" t="s">
        <v>33305</v>
      </c>
      <c r="C19717" t="s">
        <v>17</v>
      </c>
      <c r="D19717" t="s">
        <v>18</v>
      </c>
      <c r="E19717">
        <v>1</v>
      </c>
      <c r="F19717" s="2">
        <v>177.85</v>
      </c>
      <c r="G19717" s="3">
        <v>345</v>
      </c>
      <c r="H19717" s="3">
        <v>1.7785</v>
      </c>
      <c r="I19717" s="3">
        <v>8.3589500000000001</v>
      </c>
      <c r="J19717" s="3">
        <v>187.98745</v>
      </c>
      <c r="K19717" s="3">
        <v>289.21146153846155</v>
      </c>
      <c r="L19717" s="4">
        <v>0.35000000000000003</v>
      </c>
    </row>
    <row r="19718" spans="1:12" x14ac:dyDescent="0.35">
      <c r="A19718" s="1" t="s">
        <v>33306</v>
      </c>
      <c r="B19718" t="s">
        <v>33307</v>
      </c>
      <c r="C19718" t="s">
        <v>17</v>
      </c>
      <c r="D19718" t="s">
        <v>18</v>
      </c>
      <c r="E19718">
        <v>1</v>
      </c>
      <c r="F19718" s="2">
        <v>873.35</v>
      </c>
      <c r="G19718" s="3">
        <v>1749</v>
      </c>
      <c r="H19718" s="3">
        <v>8.7335000000000012</v>
      </c>
      <c r="I19718" s="3">
        <v>41.047449999999998</v>
      </c>
      <c r="J19718" s="3">
        <v>923.1309500000001</v>
      </c>
      <c r="K19718" s="3">
        <v>1420.2014615384617</v>
      </c>
      <c r="L19718" s="4">
        <v>0.35</v>
      </c>
    </row>
    <row r="19719" spans="1:12" x14ac:dyDescent="0.35">
      <c r="A19719" s="1" t="s">
        <v>33308</v>
      </c>
      <c r="B19719" t="s">
        <v>33309</v>
      </c>
      <c r="C19719" t="s">
        <v>17</v>
      </c>
      <c r="D19719" t="s">
        <v>18</v>
      </c>
      <c r="E19719">
        <v>1</v>
      </c>
      <c r="F19719" s="2">
        <v>7.47</v>
      </c>
      <c r="G19719" s="3">
        <v>15</v>
      </c>
      <c r="H19719" s="3">
        <v>7.4700000000000003E-2</v>
      </c>
      <c r="I19719" s="3">
        <v>0.35109000000000001</v>
      </c>
      <c r="J19719" s="3">
        <v>7.8957899999999999</v>
      </c>
      <c r="K19719" s="3">
        <v>12.147369230769231</v>
      </c>
      <c r="L19719" s="4">
        <v>0.35000000000000003</v>
      </c>
    </row>
    <row r="19720" spans="1:12" x14ac:dyDescent="0.35">
      <c r="A19720" s="1" t="s">
        <v>33310</v>
      </c>
      <c r="B19720" t="s">
        <v>33201</v>
      </c>
      <c r="C19720" t="s">
        <v>17</v>
      </c>
      <c r="D19720" t="s">
        <v>18</v>
      </c>
      <c r="E19720">
        <v>1</v>
      </c>
      <c r="F19720" s="2">
        <v>695.88</v>
      </c>
      <c r="G19720" s="3">
        <v>1394</v>
      </c>
      <c r="H19720" s="3">
        <v>6.9588000000000001</v>
      </c>
      <c r="I19720" s="3">
        <v>32.706359999999997</v>
      </c>
      <c r="J19720" s="3">
        <v>735.54516000000001</v>
      </c>
      <c r="K19720" s="3">
        <v>1131.6079384615384</v>
      </c>
      <c r="L19720" s="4">
        <v>0.35</v>
      </c>
    </row>
    <row r="19721" spans="1:12" x14ac:dyDescent="0.35">
      <c r="A19721" s="1" t="s">
        <v>33311</v>
      </c>
      <c r="B19721" t="s">
        <v>33312</v>
      </c>
      <c r="C19721" t="s">
        <v>34</v>
      </c>
      <c r="D19721" t="s">
        <v>35</v>
      </c>
      <c r="E19721">
        <v>1</v>
      </c>
      <c r="F19721" s="2">
        <v>23</v>
      </c>
      <c r="G19721" s="3">
        <v>52</v>
      </c>
      <c r="H19721" s="3">
        <v>0.23</v>
      </c>
      <c r="I19721" s="3">
        <v>1.081</v>
      </c>
      <c r="J19721" s="3">
        <v>24.311</v>
      </c>
      <c r="K19721" s="3">
        <v>37.401538461538458</v>
      </c>
      <c r="L19721" s="4">
        <v>0.34999999999999992</v>
      </c>
    </row>
    <row r="19722" spans="1:12" x14ac:dyDescent="0.35">
      <c r="A19722" s="1" t="s">
        <v>33313</v>
      </c>
      <c r="B19722" t="s">
        <v>33301</v>
      </c>
      <c r="C19722" t="s">
        <v>17</v>
      </c>
      <c r="D19722" t="s">
        <v>18</v>
      </c>
      <c r="E19722">
        <v>1</v>
      </c>
      <c r="F19722" s="2">
        <v>594.79999999999995</v>
      </c>
      <c r="G19722" s="3">
        <v>1191</v>
      </c>
      <c r="H19722" s="3">
        <v>5.9479999999999995</v>
      </c>
      <c r="I19722" s="3">
        <v>27.955599999999997</v>
      </c>
      <c r="J19722" s="3">
        <v>628.70359999999994</v>
      </c>
      <c r="K19722" s="3">
        <v>967.23630769230761</v>
      </c>
      <c r="L19722" s="4">
        <v>0.35000000000000003</v>
      </c>
    </row>
    <row r="19723" spans="1:12" x14ac:dyDescent="0.35">
      <c r="A19723" s="1" t="s">
        <v>33314</v>
      </c>
      <c r="B19723" t="s">
        <v>33315</v>
      </c>
      <c r="C19723" t="s">
        <v>17</v>
      </c>
      <c r="D19723" t="s">
        <v>18</v>
      </c>
      <c r="E19723">
        <v>1</v>
      </c>
      <c r="F19723" s="2">
        <v>161.27000000000001</v>
      </c>
      <c r="G19723" s="3">
        <v>323</v>
      </c>
      <c r="H19723" s="3">
        <v>1.6127000000000002</v>
      </c>
      <c r="I19723" s="3">
        <v>7.5796900000000003</v>
      </c>
      <c r="J19723" s="3">
        <v>170.46239</v>
      </c>
      <c r="K19723" s="3">
        <v>262.24983076923075</v>
      </c>
      <c r="L19723" s="4">
        <v>0.35</v>
      </c>
    </row>
    <row r="19724" spans="1:12" x14ac:dyDescent="0.35">
      <c r="A19724" s="1" t="s">
        <v>33316</v>
      </c>
      <c r="B19724" t="s">
        <v>33317</v>
      </c>
      <c r="C19724" t="s">
        <v>17</v>
      </c>
      <c r="D19724" t="s">
        <v>18</v>
      </c>
      <c r="E19724">
        <v>1</v>
      </c>
      <c r="F19724" s="2">
        <v>16.809999999999999</v>
      </c>
      <c r="G19724" s="3">
        <v>33</v>
      </c>
      <c r="H19724" s="3">
        <v>0.1681</v>
      </c>
      <c r="I19724" s="3">
        <v>0.79006999999999994</v>
      </c>
      <c r="J19724" s="3">
        <v>17.768169999999998</v>
      </c>
      <c r="K19724" s="3">
        <v>27.335646153846149</v>
      </c>
      <c r="L19724" s="4">
        <v>0.35</v>
      </c>
    </row>
    <row r="19725" spans="1:12" x14ac:dyDescent="0.35">
      <c r="A19725" s="1" t="s">
        <v>33318</v>
      </c>
      <c r="B19725" t="s">
        <v>33319</v>
      </c>
      <c r="C19725" t="s">
        <v>17</v>
      </c>
      <c r="D19725" t="s">
        <v>18</v>
      </c>
      <c r="E19725">
        <v>1</v>
      </c>
      <c r="F19725" s="2">
        <v>1776.97</v>
      </c>
      <c r="G19725" s="3">
        <v>3331</v>
      </c>
      <c r="H19725" s="3">
        <v>17.7697</v>
      </c>
      <c r="I19725" s="3">
        <v>83.517589999999998</v>
      </c>
      <c r="J19725" s="3">
        <v>1878.25729</v>
      </c>
      <c r="K19725" s="3">
        <v>2889.6266000000001</v>
      </c>
      <c r="L19725" s="4">
        <v>0.35000000000000003</v>
      </c>
    </row>
    <row r="19726" spans="1:12" x14ac:dyDescent="0.35">
      <c r="A19726" s="1" t="s">
        <v>33320</v>
      </c>
      <c r="B19726" t="s">
        <v>33321</v>
      </c>
      <c r="C19726" t="s">
        <v>17</v>
      </c>
      <c r="D19726" t="s">
        <v>18</v>
      </c>
      <c r="E19726">
        <v>1</v>
      </c>
      <c r="F19726" s="2">
        <v>9462.9</v>
      </c>
      <c r="G19726" s="3">
        <v>17738</v>
      </c>
      <c r="H19726" s="3">
        <v>94.629000000000005</v>
      </c>
      <c r="I19726" s="3">
        <v>444.75630000000001</v>
      </c>
      <c r="J19726" s="3">
        <v>10002.2853</v>
      </c>
      <c r="K19726" s="3">
        <v>15388.13123076923</v>
      </c>
      <c r="L19726" s="4">
        <v>0.35</v>
      </c>
    </row>
    <row r="19727" spans="1:12" x14ac:dyDescent="0.35">
      <c r="A19727" s="1" t="s">
        <v>33322</v>
      </c>
      <c r="B19727" t="s">
        <v>33323</v>
      </c>
      <c r="C19727" t="s">
        <v>17</v>
      </c>
      <c r="D19727" t="s">
        <v>18</v>
      </c>
      <c r="E19727">
        <v>1</v>
      </c>
      <c r="F19727" s="2">
        <v>0.67</v>
      </c>
      <c r="G19727" s="3">
        <v>2</v>
      </c>
      <c r="H19727" s="3">
        <v>6.7000000000000002E-3</v>
      </c>
      <c r="I19727" s="3">
        <v>3.1490000000000004E-2</v>
      </c>
      <c r="J19727" s="3">
        <v>0.7081900000000001</v>
      </c>
      <c r="K19727" s="3">
        <v>1.089523076923077</v>
      </c>
      <c r="L19727" s="4">
        <v>0.35</v>
      </c>
    </row>
    <row r="19728" spans="1:12" x14ac:dyDescent="0.35">
      <c r="A19728" s="1" t="s">
        <v>33324</v>
      </c>
      <c r="B19728" t="s">
        <v>33325</v>
      </c>
      <c r="C19728" t="s">
        <v>17</v>
      </c>
      <c r="D19728" t="s">
        <v>18</v>
      </c>
      <c r="E19728">
        <v>1</v>
      </c>
      <c r="F19728" s="2">
        <v>140.29</v>
      </c>
      <c r="G19728" s="3">
        <v>281</v>
      </c>
      <c r="H19728" s="3">
        <v>1.4029</v>
      </c>
      <c r="I19728" s="3">
        <v>6.5936299999999992</v>
      </c>
      <c r="J19728" s="3">
        <v>148.28652999999997</v>
      </c>
      <c r="K19728" s="3">
        <v>228.13312307692303</v>
      </c>
      <c r="L19728" s="4">
        <v>0.35</v>
      </c>
    </row>
    <row r="19729" spans="1:12" x14ac:dyDescent="0.35">
      <c r="A19729" s="1" t="s">
        <v>33326</v>
      </c>
      <c r="B19729" t="s">
        <v>33327</v>
      </c>
      <c r="C19729" t="s">
        <v>17</v>
      </c>
      <c r="D19729" t="s">
        <v>18</v>
      </c>
      <c r="E19729">
        <v>1</v>
      </c>
      <c r="F19729" s="2">
        <v>1454.02</v>
      </c>
      <c r="G19729" s="3">
        <v>2911</v>
      </c>
      <c r="H19729" s="3">
        <v>14.5402</v>
      </c>
      <c r="I19729" s="3">
        <v>68.338939999999994</v>
      </c>
      <c r="J19729" s="3">
        <v>1536.89914</v>
      </c>
      <c r="K19729" s="3">
        <v>2364.4602153846154</v>
      </c>
      <c r="L19729" s="4">
        <v>0.35</v>
      </c>
    </row>
    <row r="19730" spans="1:12" x14ac:dyDescent="0.35">
      <c r="A19730" s="1" t="s">
        <v>33328</v>
      </c>
      <c r="B19730" t="s">
        <v>33329</v>
      </c>
      <c r="C19730" t="s">
        <v>17</v>
      </c>
      <c r="D19730" t="s">
        <v>18</v>
      </c>
      <c r="E19730">
        <v>1</v>
      </c>
      <c r="F19730" s="2">
        <v>170.3</v>
      </c>
      <c r="G19730" s="3">
        <v>341</v>
      </c>
      <c r="H19730" s="3">
        <v>1.7030000000000001</v>
      </c>
      <c r="I19730" s="3">
        <v>8.0041000000000011</v>
      </c>
      <c r="J19730" s="3">
        <v>180.00710000000001</v>
      </c>
      <c r="K19730" s="3">
        <v>276.93400000000003</v>
      </c>
      <c r="L19730" s="4">
        <v>0.35000000000000003</v>
      </c>
    </row>
    <row r="19731" spans="1:12" x14ac:dyDescent="0.35">
      <c r="A19731" s="1" t="s">
        <v>33330</v>
      </c>
      <c r="B19731" t="s">
        <v>33331</v>
      </c>
      <c r="C19731" t="s">
        <v>17</v>
      </c>
      <c r="D19731" t="s">
        <v>18</v>
      </c>
      <c r="E19731">
        <v>1</v>
      </c>
      <c r="F19731" s="2">
        <v>589.57000000000005</v>
      </c>
      <c r="G19731" s="3">
        <v>1181</v>
      </c>
      <c r="H19731" s="3">
        <v>5.8957000000000006</v>
      </c>
      <c r="I19731" s="3">
        <v>27.709790000000002</v>
      </c>
      <c r="J19731" s="3">
        <v>623.17549000000008</v>
      </c>
      <c r="K19731" s="3">
        <v>958.73152307692317</v>
      </c>
      <c r="L19731" s="4">
        <v>0.35</v>
      </c>
    </row>
    <row r="19732" spans="1:12" x14ac:dyDescent="0.35">
      <c r="A19732" s="1" t="s">
        <v>33332</v>
      </c>
      <c r="B19732" t="s">
        <v>33333</v>
      </c>
      <c r="C19732" t="s">
        <v>17</v>
      </c>
      <c r="D19732" t="s">
        <v>18</v>
      </c>
      <c r="E19732">
        <v>1</v>
      </c>
      <c r="F19732" s="2">
        <v>53.44</v>
      </c>
      <c r="G19732" s="3">
        <v>107</v>
      </c>
      <c r="H19732" s="3">
        <v>0.53439999999999999</v>
      </c>
      <c r="I19732" s="3">
        <v>2.5116799999999997</v>
      </c>
      <c r="J19732" s="3">
        <v>56.486079999999994</v>
      </c>
      <c r="K19732" s="3">
        <v>86.901661538461525</v>
      </c>
      <c r="L19732" s="4">
        <v>0.35</v>
      </c>
    </row>
    <row r="19733" spans="1:12" x14ac:dyDescent="0.35">
      <c r="A19733" s="1" t="s">
        <v>33334</v>
      </c>
      <c r="B19733" t="s">
        <v>33335</v>
      </c>
      <c r="C19733" t="s">
        <v>17</v>
      </c>
      <c r="D19733" t="s">
        <v>18</v>
      </c>
      <c r="E19733">
        <v>1</v>
      </c>
      <c r="F19733" s="2">
        <v>36.03</v>
      </c>
      <c r="G19733" s="3">
        <v>73</v>
      </c>
      <c r="H19733" s="3">
        <v>0.36030000000000001</v>
      </c>
      <c r="I19733" s="3">
        <v>1.6934100000000001</v>
      </c>
      <c r="J19733" s="3">
        <v>38.083710000000004</v>
      </c>
      <c r="K19733" s="3">
        <v>58.590323076923077</v>
      </c>
      <c r="L19733" s="4">
        <v>0.34999999999999992</v>
      </c>
    </row>
    <row r="19734" spans="1:12" x14ac:dyDescent="0.35">
      <c r="A19734" s="1" t="s">
        <v>33336</v>
      </c>
      <c r="B19734" t="s">
        <v>33337</v>
      </c>
      <c r="C19734" t="s">
        <v>17</v>
      </c>
      <c r="D19734" t="s">
        <v>18</v>
      </c>
      <c r="E19734">
        <v>1</v>
      </c>
      <c r="F19734" s="2">
        <v>291.33999999999997</v>
      </c>
      <c r="G19734" s="3">
        <v>584</v>
      </c>
      <c r="H19734" s="3">
        <v>2.9133999999999998</v>
      </c>
      <c r="I19734" s="3">
        <v>13.692979999999999</v>
      </c>
      <c r="J19734" s="3">
        <v>307.94637999999998</v>
      </c>
      <c r="K19734" s="3">
        <v>473.76366153846146</v>
      </c>
      <c r="L19734" s="4">
        <v>0.34999999999999992</v>
      </c>
    </row>
    <row r="19735" spans="1:12" x14ac:dyDescent="0.35">
      <c r="A19735" s="1" t="s">
        <v>33338</v>
      </c>
      <c r="B19735" t="s">
        <v>33339</v>
      </c>
      <c r="C19735" t="s">
        <v>17</v>
      </c>
      <c r="D19735" t="s">
        <v>18</v>
      </c>
      <c r="E19735">
        <v>1</v>
      </c>
      <c r="F19735" s="2">
        <v>47.5</v>
      </c>
      <c r="G19735" s="3">
        <v>78</v>
      </c>
      <c r="H19735" s="3">
        <v>0.47500000000000003</v>
      </c>
      <c r="I19735" s="3">
        <v>2.2324999999999999</v>
      </c>
      <c r="J19735" s="3">
        <v>50.207500000000003</v>
      </c>
      <c r="K19735" s="3">
        <v>77.242307692307691</v>
      </c>
      <c r="L19735" s="4">
        <v>0.34999999999999992</v>
      </c>
    </row>
    <row r="19736" spans="1:12" x14ac:dyDescent="0.35">
      <c r="A19736" s="1" t="s">
        <v>33340</v>
      </c>
      <c r="B19736" t="s">
        <v>32972</v>
      </c>
      <c r="C19736" t="s">
        <v>17</v>
      </c>
      <c r="D19736" t="s">
        <v>18</v>
      </c>
      <c r="E19736">
        <v>1</v>
      </c>
      <c r="F19736" s="2">
        <v>485.76</v>
      </c>
      <c r="G19736" s="3">
        <v>911</v>
      </c>
      <c r="H19736" s="3">
        <v>4.8575999999999997</v>
      </c>
      <c r="I19736" s="3">
        <v>22.830719999999999</v>
      </c>
      <c r="J19736" s="3">
        <v>513.44831999999997</v>
      </c>
      <c r="K19736" s="3">
        <v>789.92049230769226</v>
      </c>
      <c r="L19736" s="4">
        <v>0.35</v>
      </c>
    </row>
    <row r="19737" spans="1:12" x14ac:dyDescent="0.35">
      <c r="A19737" s="1" t="s">
        <v>33341</v>
      </c>
      <c r="B19737" t="s">
        <v>33342</v>
      </c>
      <c r="C19737" t="s">
        <v>17</v>
      </c>
      <c r="D19737" t="s">
        <v>18</v>
      </c>
      <c r="E19737">
        <v>1</v>
      </c>
      <c r="F19737" s="2">
        <v>20.37</v>
      </c>
      <c r="G19737" s="3">
        <v>37</v>
      </c>
      <c r="H19737" s="3">
        <v>0.20370000000000002</v>
      </c>
      <c r="I19737" s="3">
        <v>0.95739000000000007</v>
      </c>
      <c r="J19737" s="3">
        <v>21.531090000000003</v>
      </c>
      <c r="K19737" s="3">
        <v>33.124753846153851</v>
      </c>
      <c r="L19737" s="4">
        <v>0.35000000000000003</v>
      </c>
    </row>
    <row r="19738" spans="1:12" x14ac:dyDescent="0.35">
      <c r="A19738" s="1" t="s">
        <v>33343</v>
      </c>
      <c r="B19738" t="s">
        <v>33344</v>
      </c>
      <c r="C19738" t="s">
        <v>17</v>
      </c>
      <c r="D19738" t="s">
        <v>18</v>
      </c>
      <c r="E19738">
        <v>1</v>
      </c>
      <c r="F19738" s="2">
        <v>181.35</v>
      </c>
      <c r="G19738" s="3">
        <v>364</v>
      </c>
      <c r="H19738" s="3">
        <v>1.8134999999999999</v>
      </c>
      <c r="I19738" s="3">
        <v>8.5234500000000004</v>
      </c>
      <c r="J19738" s="3">
        <v>191.68695</v>
      </c>
      <c r="K19738" s="3">
        <v>294.90299999999996</v>
      </c>
      <c r="L19738" s="4">
        <v>0.34999999999999992</v>
      </c>
    </row>
    <row r="19739" spans="1:12" x14ac:dyDescent="0.35">
      <c r="A19739" s="1" t="s">
        <v>33345</v>
      </c>
      <c r="B19739" t="s">
        <v>33346</v>
      </c>
      <c r="C19739" t="s">
        <v>17</v>
      </c>
      <c r="D19739" t="s">
        <v>18</v>
      </c>
      <c r="E19739">
        <v>1</v>
      </c>
      <c r="F19739" s="2">
        <v>39.99</v>
      </c>
      <c r="G19739" s="3">
        <v>75</v>
      </c>
      <c r="H19739" s="3">
        <v>0.39990000000000003</v>
      </c>
      <c r="I19739" s="3">
        <v>1.8795300000000001</v>
      </c>
      <c r="J19739" s="3">
        <v>42.269430000000007</v>
      </c>
      <c r="K19739" s="3">
        <v>65.029892307692322</v>
      </c>
      <c r="L19739" s="4">
        <v>0.35000000000000003</v>
      </c>
    </row>
    <row r="19740" spans="1:12" x14ac:dyDescent="0.35">
      <c r="A19740" s="1" t="s">
        <v>33347</v>
      </c>
      <c r="B19740" t="s">
        <v>33348</v>
      </c>
      <c r="C19740" t="s">
        <v>17</v>
      </c>
      <c r="D19740" t="s">
        <v>18</v>
      </c>
      <c r="E19740">
        <v>1</v>
      </c>
      <c r="F19740" s="2">
        <v>27.25</v>
      </c>
      <c r="G19740" s="3">
        <v>53</v>
      </c>
      <c r="H19740" s="3">
        <v>0.27250000000000002</v>
      </c>
      <c r="I19740" s="3">
        <v>1.2807500000000001</v>
      </c>
      <c r="J19740" s="3">
        <v>28.803250000000002</v>
      </c>
      <c r="K19740" s="3">
        <v>44.312692307692309</v>
      </c>
      <c r="L19740" s="4">
        <v>0.35</v>
      </c>
    </row>
    <row r="19741" spans="1:12" x14ac:dyDescent="0.35">
      <c r="A19741" s="1" t="s">
        <v>33349</v>
      </c>
      <c r="B19741" t="s">
        <v>33350</v>
      </c>
      <c r="C19741" t="s">
        <v>17</v>
      </c>
      <c r="D19741" t="s">
        <v>18</v>
      </c>
      <c r="E19741">
        <v>1</v>
      </c>
      <c r="F19741" s="2">
        <v>128.41</v>
      </c>
      <c r="G19741" s="3">
        <v>258</v>
      </c>
      <c r="H19741" s="3">
        <v>1.2841</v>
      </c>
      <c r="I19741" s="3">
        <v>6.0352699999999997</v>
      </c>
      <c r="J19741" s="3">
        <v>135.72936999999999</v>
      </c>
      <c r="K19741" s="3">
        <v>208.81441538461536</v>
      </c>
      <c r="L19741" s="4">
        <v>0.35</v>
      </c>
    </row>
    <row r="19742" spans="1:12" x14ac:dyDescent="0.35">
      <c r="A19742" s="1" t="s">
        <v>33351</v>
      </c>
      <c r="B19742" t="s">
        <v>33352</v>
      </c>
      <c r="C19742" t="s">
        <v>17</v>
      </c>
      <c r="D19742" t="s">
        <v>18</v>
      </c>
      <c r="E19742">
        <v>1</v>
      </c>
      <c r="F19742" s="2">
        <v>45.47</v>
      </c>
      <c r="G19742" s="3">
        <v>89</v>
      </c>
      <c r="H19742" s="3">
        <v>0.45469999999999999</v>
      </c>
      <c r="I19742" s="3">
        <v>2.1370900000000002</v>
      </c>
      <c r="J19742" s="3">
        <v>48.061790000000002</v>
      </c>
      <c r="K19742" s="3">
        <v>73.94121538461539</v>
      </c>
      <c r="L19742" s="4">
        <v>0.35000000000000003</v>
      </c>
    </row>
    <row r="19743" spans="1:12" x14ac:dyDescent="0.35">
      <c r="A19743" s="1" t="s">
        <v>33353</v>
      </c>
      <c r="B19743" t="s">
        <v>33354</v>
      </c>
      <c r="C19743" t="s">
        <v>17</v>
      </c>
      <c r="D19743" t="s">
        <v>18</v>
      </c>
      <c r="E19743">
        <v>1</v>
      </c>
      <c r="F19743" s="2">
        <v>48.79</v>
      </c>
      <c r="G19743" s="3">
        <v>98</v>
      </c>
      <c r="H19743" s="3">
        <v>0.4879</v>
      </c>
      <c r="I19743" s="3">
        <v>2.2931300000000001</v>
      </c>
      <c r="J19743" s="3">
        <v>51.57103</v>
      </c>
      <c r="K19743" s="3">
        <v>79.340046153846146</v>
      </c>
      <c r="L19743" s="4">
        <v>0.34999999999999992</v>
      </c>
    </row>
    <row r="19744" spans="1:12" x14ac:dyDescent="0.35">
      <c r="A19744" s="1" t="s">
        <v>33355</v>
      </c>
      <c r="B19744" t="s">
        <v>33356</v>
      </c>
      <c r="C19744" t="s">
        <v>17</v>
      </c>
      <c r="D19744" t="s">
        <v>18</v>
      </c>
      <c r="E19744">
        <v>1</v>
      </c>
      <c r="F19744" s="2">
        <v>45.47</v>
      </c>
      <c r="G19744" s="3">
        <v>89</v>
      </c>
      <c r="H19744" s="3">
        <v>0.45469999999999999</v>
      </c>
      <c r="I19744" s="3">
        <v>2.1370900000000002</v>
      </c>
      <c r="J19744" s="3">
        <v>48.061790000000002</v>
      </c>
      <c r="K19744" s="3">
        <v>73.94121538461539</v>
      </c>
      <c r="L19744" s="4">
        <v>0.35000000000000003</v>
      </c>
    </row>
    <row r="19745" spans="1:12" x14ac:dyDescent="0.35">
      <c r="A19745" s="1" t="s">
        <v>33357</v>
      </c>
      <c r="B19745" t="s">
        <v>33358</v>
      </c>
      <c r="C19745" t="s">
        <v>17</v>
      </c>
      <c r="D19745" t="s">
        <v>18</v>
      </c>
      <c r="E19745">
        <v>1</v>
      </c>
      <c r="F19745" s="2">
        <v>13.43</v>
      </c>
      <c r="G19745" s="3">
        <v>27</v>
      </c>
      <c r="H19745" s="3">
        <v>0.1343</v>
      </c>
      <c r="I19745" s="3">
        <v>0.63120999999999994</v>
      </c>
      <c r="J19745" s="3">
        <v>14.195509999999999</v>
      </c>
      <c r="K19745" s="3">
        <v>21.839246153846151</v>
      </c>
      <c r="L19745" s="4">
        <v>0.35</v>
      </c>
    </row>
    <row r="19746" spans="1:12" x14ac:dyDescent="0.35">
      <c r="A19746" s="1" t="s">
        <v>33359</v>
      </c>
      <c r="B19746" t="s">
        <v>33360</v>
      </c>
      <c r="C19746" t="s">
        <v>17</v>
      </c>
      <c r="D19746" t="s">
        <v>18</v>
      </c>
      <c r="E19746">
        <v>1</v>
      </c>
      <c r="F19746" s="2">
        <v>41.29</v>
      </c>
      <c r="G19746" s="3">
        <v>83</v>
      </c>
      <c r="H19746" s="3">
        <v>0.41289999999999999</v>
      </c>
      <c r="I19746" s="3">
        <v>1.9406299999999999</v>
      </c>
      <c r="J19746" s="3">
        <v>43.643529999999998</v>
      </c>
      <c r="K19746" s="3">
        <v>67.143892307692298</v>
      </c>
      <c r="L19746" s="4">
        <v>0.34999999999999992</v>
      </c>
    </row>
    <row r="19747" spans="1:12" x14ac:dyDescent="0.35">
      <c r="A19747" s="1" t="s">
        <v>33361</v>
      </c>
      <c r="B19747" t="s">
        <v>33362</v>
      </c>
      <c r="C19747" t="s">
        <v>17</v>
      </c>
      <c r="D19747" t="s">
        <v>18</v>
      </c>
      <c r="E19747">
        <v>1</v>
      </c>
      <c r="F19747" s="2">
        <v>20.97</v>
      </c>
      <c r="G19747" s="3">
        <v>42</v>
      </c>
      <c r="H19747" s="3">
        <v>0.2097</v>
      </c>
      <c r="I19747" s="3">
        <v>0.98558999999999997</v>
      </c>
      <c r="J19747" s="3">
        <v>22.165289999999999</v>
      </c>
      <c r="K19747" s="3">
        <v>34.10044615384615</v>
      </c>
      <c r="L19747" s="4">
        <v>0.35</v>
      </c>
    </row>
    <row r="19748" spans="1:12" x14ac:dyDescent="0.35">
      <c r="A19748" s="1" t="s">
        <v>33363</v>
      </c>
      <c r="B19748" t="s">
        <v>33364</v>
      </c>
      <c r="C19748" t="s">
        <v>17</v>
      </c>
      <c r="D19748" t="s">
        <v>18</v>
      </c>
      <c r="E19748">
        <v>1</v>
      </c>
      <c r="F19748" s="2">
        <v>817.7</v>
      </c>
      <c r="G19748" s="3">
        <v>1533</v>
      </c>
      <c r="H19748" s="3">
        <v>8.1770000000000014</v>
      </c>
      <c r="I19748" s="3">
        <v>38.431899999999999</v>
      </c>
      <c r="J19748" s="3">
        <v>864.30890000000011</v>
      </c>
      <c r="K19748" s="3">
        <v>1329.7060000000001</v>
      </c>
      <c r="L19748" s="4">
        <v>0.35</v>
      </c>
    </row>
    <row r="19749" spans="1:12" x14ac:dyDescent="0.35">
      <c r="A19749" s="1" t="s">
        <v>33365</v>
      </c>
      <c r="B19749" t="s">
        <v>33366</v>
      </c>
      <c r="C19749" t="s">
        <v>17</v>
      </c>
      <c r="D19749" t="s">
        <v>18</v>
      </c>
      <c r="E19749">
        <v>1</v>
      </c>
      <c r="F19749" s="2">
        <v>2.99</v>
      </c>
      <c r="G19749" s="3">
        <v>6</v>
      </c>
      <c r="H19749" s="3">
        <v>2.9900000000000003E-2</v>
      </c>
      <c r="I19749" s="3">
        <v>0.14053000000000002</v>
      </c>
      <c r="J19749" s="3">
        <v>3.1604300000000003</v>
      </c>
      <c r="K19749" s="3">
        <v>4.8622000000000005</v>
      </c>
      <c r="L19749" s="4">
        <v>0.35000000000000003</v>
      </c>
    </row>
    <row r="19750" spans="1:12" x14ac:dyDescent="0.35">
      <c r="A19750" s="1" t="s">
        <v>33367</v>
      </c>
      <c r="B19750" t="s">
        <v>33368</v>
      </c>
      <c r="C19750" t="s">
        <v>17</v>
      </c>
      <c r="D19750" t="s">
        <v>18</v>
      </c>
      <c r="E19750">
        <v>1</v>
      </c>
      <c r="F19750" s="2">
        <v>10.87</v>
      </c>
      <c r="G19750" s="3">
        <v>22</v>
      </c>
      <c r="H19750" s="3">
        <v>0.10869999999999999</v>
      </c>
      <c r="I19750" s="3">
        <v>0.51088999999999996</v>
      </c>
      <c r="J19750" s="3">
        <v>11.48959</v>
      </c>
      <c r="K19750" s="3">
        <v>17.676292307692307</v>
      </c>
      <c r="L19750" s="4">
        <v>0.35</v>
      </c>
    </row>
    <row r="19751" spans="1:12" x14ac:dyDescent="0.35">
      <c r="A19751" s="1" t="s">
        <v>33369</v>
      </c>
      <c r="B19751" t="s">
        <v>33370</v>
      </c>
      <c r="C19751" t="s">
        <v>17</v>
      </c>
      <c r="D19751" t="s">
        <v>18</v>
      </c>
      <c r="E19751">
        <v>1</v>
      </c>
      <c r="F19751" s="2">
        <v>144.93</v>
      </c>
      <c r="G19751" s="3">
        <v>291</v>
      </c>
      <c r="H19751" s="3">
        <v>1.4493</v>
      </c>
      <c r="I19751" s="3">
        <v>6.8117100000000006</v>
      </c>
      <c r="J19751" s="3">
        <v>153.19101000000001</v>
      </c>
      <c r="K19751" s="3">
        <v>235.67847692307691</v>
      </c>
      <c r="L19751" s="4">
        <v>0.35</v>
      </c>
    </row>
    <row r="19752" spans="1:12" x14ac:dyDescent="0.35">
      <c r="A19752" s="1" t="s">
        <v>33371</v>
      </c>
      <c r="B19752" t="s">
        <v>33372</v>
      </c>
      <c r="C19752" t="s">
        <v>17</v>
      </c>
      <c r="D19752" t="s">
        <v>18</v>
      </c>
      <c r="E19752">
        <v>1</v>
      </c>
      <c r="F19752" s="2">
        <v>138.55000000000001</v>
      </c>
      <c r="G19752" s="3">
        <v>260</v>
      </c>
      <c r="H19752" s="3">
        <v>1.3855000000000002</v>
      </c>
      <c r="I19752" s="3">
        <v>6.5118500000000008</v>
      </c>
      <c r="J19752" s="3">
        <v>146.44735000000003</v>
      </c>
      <c r="K19752" s="3">
        <v>225.30361538461543</v>
      </c>
      <c r="L19752" s="4">
        <v>0.35</v>
      </c>
    </row>
    <row r="19753" spans="1:12" x14ac:dyDescent="0.35">
      <c r="A19753" s="1" t="s">
        <v>33373</v>
      </c>
      <c r="B19753" t="s">
        <v>33374</v>
      </c>
      <c r="C19753" t="s">
        <v>17</v>
      </c>
      <c r="D19753" t="s">
        <v>18</v>
      </c>
      <c r="E19753">
        <v>1</v>
      </c>
      <c r="F19753" s="2">
        <v>606.20000000000005</v>
      </c>
      <c r="G19753" s="3">
        <v>1137</v>
      </c>
      <c r="H19753" s="3">
        <v>6.0620000000000003</v>
      </c>
      <c r="I19753" s="3">
        <v>28.491400000000002</v>
      </c>
      <c r="J19753" s="3">
        <v>640.75340000000006</v>
      </c>
      <c r="K19753" s="3">
        <v>985.77446153846154</v>
      </c>
      <c r="L19753" s="4">
        <v>0.34999999999999992</v>
      </c>
    </row>
    <row r="19754" spans="1:12" x14ac:dyDescent="0.35">
      <c r="A19754" s="1" t="s">
        <v>33375</v>
      </c>
      <c r="B19754" t="s">
        <v>33376</v>
      </c>
      <c r="C19754" t="s">
        <v>17</v>
      </c>
      <c r="D19754" t="s">
        <v>18</v>
      </c>
      <c r="E19754">
        <v>1</v>
      </c>
      <c r="F19754" s="2">
        <v>7.21</v>
      </c>
      <c r="G19754" s="3">
        <v>15</v>
      </c>
      <c r="H19754" s="3">
        <v>7.2099999999999997E-2</v>
      </c>
      <c r="I19754" s="3">
        <v>0.33887</v>
      </c>
      <c r="J19754" s="3">
        <v>7.6209699999999998</v>
      </c>
      <c r="K19754" s="3">
        <v>11.72456923076923</v>
      </c>
      <c r="L19754" s="4">
        <v>0.35</v>
      </c>
    </row>
    <row r="19755" spans="1:12" x14ac:dyDescent="0.35">
      <c r="A19755" s="1" t="s">
        <v>33377</v>
      </c>
      <c r="B19755" t="s">
        <v>33378</v>
      </c>
      <c r="C19755" t="s">
        <v>17</v>
      </c>
      <c r="D19755" t="s">
        <v>18</v>
      </c>
      <c r="E19755">
        <v>1</v>
      </c>
      <c r="F19755" s="2">
        <v>2.37</v>
      </c>
      <c r="G19755" s="3">
        <v>5</v>
      </c>
      <c r="H19755" s="3">
        <v>2.3700000000000002E-2</v>
      </c>
      <c r="I19755" s="3">
        <v>0.11139</v>
      </c>
      <c r="J19755" s="3">
        <v>2.50509</v>
      </c>
      <c r="K19755" s="3">
        <v>3.8539846153846153</v>
      </c>
      <c r="L19755" s="4">
        <v>0.35</v>
      </c>
    </row>
    <row r="19756" spans="1:12" x14ac:dyDescent="0.35">
      <c r="A19756" s="1" t="s">
        <v>33379</v>
      </c>
      <c r="B19756" t="s">
        <v>33380</v>
      </c>
      <c r="C19756" t="s">
        <v>17</v>
      </c>
      <c r="D19756" t="s">
        <v>18</v>
      </c>
      <c r="E19756">
        <v>1</v>
      </c>
      <c r="F19756" s="2">
        <v>1098.51</v>
      </c>
      <c r="G19756" s="3">
        <v>2060</v>
      </c>
      <c r="H19756" s="3">
        <v>10.985100000000001</v>
      </c>
      <c r="I19756" s="3">
        <v>51.62997</v>
      </c>
      <c r="J19756" s="3">
        <v>1161.1250700000001</v>
      </c>
      <c r="K19756" s="3">
        <v>1786.3462615384615</v>
      </c>
      <c r="L19756" s="4">
        <v>0.34999999999999992</v>
      </c>
    </row>
    <row r="19757" spans="1:12" x14ac:dyDescent="0.35">
      <c r="A19757" s="1" t="s">
        <v>33381</v>
      </c>
      <c r="B19757" t="s">
        <v>33382</v>
      </c>
      <c r="C19757" t="s">
        <v>17</v>
      </c>
      <c r="D19757" t="s">
        <v>18</v>
      </c>
      <c r="E19757">
        <v>1</v>
      </c>
      <c r="F19757" s="2">
        <v>5074.3999999999996</v>
      </c>
      <c r="G19757" s="3">
        <v>9512</v>
      </c>
      <c r="H19757" s="3">
        <v>50.744</v>
      </c>
      <c r="I19757" s="3">
        <v>238.49679999999998</v>
      </c>
      <c r="J19757" s="3">
        <v>5363.6407999999992</v>
      </c>
      <c r="K19757" s="3">
        <v>8251.7550769230747</v>
      </c>
      <c r="L19757" s="4">
        <v>0.34999999999999992</v>
      </c>
    </row>
    <row r="19758" spans="1:12" x14ac:dyDescent="0.35">
      <c r="A19758" s="1" t="s">
        <v>33383</v>
      </c>
      <c r="B19758" t="s">
        <v>33384</v>
      </c>
      <c r="C19758" t="s">
        <v>17</v>
      </c>
      <c r="D19758" t="s">
        <v>18</v>
      </c>
      <c r="E19758">
        <v>1</v>
      </c>
      <c r="F19758" s="2">
        <v>11754.13</v>
      </c>
      <c r="G19758" s="3">
        <v>22824</v>
      </c>
      <c r="H19758" s="3">
        <v>117.54129999999999</v>
      </c>
      <c r="I19758" s="3">
        <v>552.44410999999991</v>
      </c>
      <c r="J19758" s="3">
        <v>12424.11541</v>
      </c>
      <c r="K19758" s="3">
        <v>19114.023707692308</v>
      </c>
      <c r="L19758" s="4">
        <v>0.35</v>
      </c>
    </row>
    <row r="19759" spans="1:12" x14ac:dyDescent="0.35">
      <c r="A19759" s="1" t="s">
        <v>33385</v>
      </c>
      <c r="B19759" t="s">
        <v>33386</v>
      </c>
      <c r="C19759" t="s">
        <v>17</v>
      </c>
      <c r="D19759" t="s">
        <v>18</v>
      </c>
      <c r="E19759">
        <v>1</v>
      </c>
      <c r="F19759" s="2">
        <v>53.31</v>
      </c>
      <c r="G19759" s="3">
        <v>107</v>
      </c>
      <c r="H19759" s="3">
        <v>0.53310000000000002</v>
      </c>
      <c r="I19759" s="3">
        <v>2.5055700000000001</v>
      </c>
      <c r="J19759" s="3">
        <v>56.348669999999998</v>
      </c>
      <c r="K19759" s="3">
        <v>86.690261538461527</v>
      </c>
      <c r="L19759" s="4">
        <v>0.34999999999999992</v>
      </c>
    </row>
    <row r="19760" spans="1:12" x14ac:dyDescent="0.35">
      <c r="A19760" s="1" t="s">
        <v>33387</v>
      </c>
      <c r="B19760" t="s">
        <v>33388</v>
      </c>
      <c r="C19760" t="s">
        <v>34</v>
      </c>
      <c r="D19760" t="s">
        <v>35</v>
      </c>
      <c r="E19760">
        <v>1</v>
      </c>
      <c r="F19760" s="2">
        <v>287.38</v>
      </c>
      <c r="G19760" s="3">
        <v>593</v>
      </c>
      <c r="H19760" s="3">
        <v>2.8738000000000001</v>
      </c>
      <c r="I19760" s="3">
        <v>13.50686</v>
      </c>
      <c r="J19760" s="3">
        <v>303.76066000000003</v>
      </c>
      <c r="K19760" s="3">
        <v>467.32409230769235</v>
      </c>
      <c r="L19760" s="4">
        <v>0.35</v>
      </c>
    </row>
    <row r="19761" spans="1:12" x14ac:dyDescent="0.35">
      <c r="A19761" s="1">
        <v>7300091</v>
      </c>
      <c r="B19761" t="s">
        <v>33389</v>
      </c>
      <c r="C19761" t="s">
        <v>17</v>
      </c>
      <c r="D19761" t="s">
        <v>18</v>
      </c>
      <c r="E19761">
        <v>1</v>
      </c>
      <c r="F19761" s="2">
        <v>31.31</v>
      </c>
      <c r="G19761" s="3">
        <v>52.38</v>
      </c>
      <c r="H19761" s="3">
        <v>0.31309999999999999</v>
      </c>
      <c r="I19761" s="3">
        <v>1.47157</v>
      </c>
      <c r="J19761" s="3">
        <v>33.094670000000001</v>
      </c>
      <c r="K19761" s="3">
        <v>50.914876923076925</v>
      </c>
      <c r="L19761" s="4">
        <v>0.35000000000000003</v>
      </c>
    </row>
    <row r="19762" spans="1:12" x14ac:dyDescent="0.35">
      <c r="A19762" s="1" t="s">
        <v>33390</v>
      </c>
      <c r="B19762" t="s">
        <v>13559</v>
      </c>
      <c r="C19762" t="s">
        <v>34</v>
      </c>
      <c r="D19762" t="s">
        <v>35</v>
      </c>
      <c r="E19762">
        <v>1</v>
      </c>
      <c r="F19762" s="2">
        <v>4363</v>
      </c>
      <c r="G19762" s="3">
        <v>9696</v>
      </c>
      <c r="H19762" s="3">
        <v>43.63</v>
      </c>
      <c r="I19762" s="3">
        <v>205.06100000000001</v>
      </c>
      <c r="J19762" s="3">
        <v>4611.6909999999998</v>
      </c>
      <c r="K19762" s="3">
        <v>7094.9092307692299</v>
      </c>
      <c r="L19762" s="4">
        <v>0.34999999999999992</v>
      </c>
    </row>
    <row r="19763" spans="1:12" hidden="1" x14ac:dyDescent="0.35">
      <c r="A19763" s="1" t="s">
        <v>33391</v>
      </c>
      <c r="B19763" t="s">
        <v>33392</v>
      </c>
      <c r="C19763" t="s">
        <v>46</v>
      </c>
      <c r="D19763" t="s">
        <v>47</v>
      </c>
      <c r="E19763">
        <v>2</v>
      </c>
      <c r="F19763" s="2">
        <v>16.2</v>
      </c>
      <c r="G19763" s="3">
        <v>84.68</v>
      </c>
      <c r="H19763" s="3">
        <v>0.16200000000000001</v>
      </c>
      <c r="I19763" s="3">
        <v>0</v>
      </c>
      <c r="J19763" s="3">
        <v>16.361999999999998</v>
      </c>
      <c r="K19763" s="3">
        <v>25.17230769230769</v>
      </c>
      <c r="L19763" s="4">
        <v>0.35000000000000003</v>
      </c>
    </row>
    <row r="19764" spans="1:12" hidden="1" x14ac:dyDescent="0.35">
      <c r="A19764" s="1" t="s">
        <v>33393</v>
      </c>
      <c r="B19764" t="s">
        <v>33394</v>
      </c>
      <c r="C19764" t="s">
        <v>46</v>
      </c>
      <c r="D19764" t="s">
        <v>47</v>
      </c>
      <c r="E19764">
        <v>1</v>
      </c>
      <c r="F19764" s="2">
        <v>1.75</v>
      </c>
      <c r="G19764" s="3">
        <v>9.16</v>
      </c>
      <c r="H19764" s="3">
        <v>1.7500000000000002E-2</v>
      </c>
      <c r="I19764" s="3">
        <v>8.2250000000000004E-2</v>
      </c>
      <c r="J19764" s="3">
        <v>1.84975</v>
      </c>
      <c r="K19764" s="3">
        <v>2.8457692307692306</v>
      </c>
      <c r="L19764" s="4">
        <v>0.35</v>
      </c>
    </row>
    <row r="19765" spans="1:12" x14ac:dyDescent="0.35">
      <c r="A19765" s="1" t="s">
        <v>33395</v>
      </c>
      <c r="B19765" t="s">
        <v>33396</v>
      </c>
      <c r="C19765" t="s">
        <v>34</v>
      </c>
      <c r="D19765" t="s">
        <v>35</v>
      </c>
      <c r="E19765">
        <v>1</v>
      </c>
      <c r="F19765" s="2">
        <v>290.74</v>
      </c>
      <c r="G19765" s="3">
        <v>1520.31</v>
      </c>
      <c r="H19765" s="3">
        <v>2.9074</v>
      </c>
      <c r="I19765" s="3">
        <v>13.66478</v>
      </c>
      <c r="J19765" s="3">
        <v>307.31218000000001</v>
      </c>
      <c r="K19765" s="3">
        <v>472.78796923076925</v>
      </c>
      <c r="L19765" s="4">
        <v>0.35</v>
      </c>
    </row>
    <row r="19766" spans="1:12" x14ac:dyDescent="0.35">
      <c r="A19766" s="1" t="s">
        <v>33397</v>
      </c>
      <c r="B19766" t="s">
        <v>33398</v>
      </c>
      <c r="C19766" t="s">
        <v>34</v>
      </c>
      <c r="D19766" t="s">
        <v>35</v>
      </c>
      <c r="E19766">
        <v>2</v>
      </c>
      <c r="F19766" s="2">
        <v>1991.72</v>
      </c>
      <c r="G19766" s="3">
        <v>8438.74</v>
      </c>
      <c r="H19766" s="3">
        <v>19.917200000000001</v>
      </c>
      <c r="I19766" s="3">
        <v>0</v>
      </c>
      <c r="J19766" s="3">
        <v>2011.6372000000001</v>
      </c>
      <c r="K19766" s="3">
        <v>3094.8264615384614</v>
      </c>
      <c r="L19766" s="4">
        <v>0.34999999999999992</v>
      </c>
    </row>
    <row r="19767" spans="1:12" x14ac:dyDescent="0.35">
      <c r="A19767" s="1">
        <v>41000640</v>
      </c>
      <c r="B19767" t="s">
        <v>33399</v>
      </c>
      <c r="C19767" t="s">
        <v>34</v>
      </c>
      <c r="D19767" t="s">
        <v>35</v>
      </c>
      <c r="E19767">
        <v>1</v>
      </c>
      <c r="F19767" s="2">
        <v>172.46</v>
      </c>
      <c r="G19767" s="3">
        <v>901.81</v>
      </c>
      <c r="H19767" s="3">
        <v>1.7246000000000001</v>
      </c>
      <c r="I19767" s="3">
        <v>8.10562</v>
      </c>
      <c r="J19767" s="3">
        <v>182.29022000000001</v>
      </c>
      <c r="K19767" s="3">
        <v>280.44649230769232</v>
      </c>
      <c r="L19767" s="4">
        <v>0.35000000000000003</v>
      </c>
    </row>
    <row r="19768" spans="1:12" x14ac:dyDescent="0.35">
      <c r="A19768" s="1" t="s">
        <v>33400</v>
      </c>
      <c r="B19768" t="s">
        <v>33401</v>
      </c>
      <c r="C19768" t="s">
        <v>34</v>
      </c>
      <c r="D19768" t="s">
        <v>35</v>
      </c>
      <c r="E19768">
        <v>2</v>
      </c>
      <c r="F19768" s="2">
        <v>1991.72</v>
      </c>
      <c r="G19768" s="3">
        <v>8438.74</v>
      </c>
      <c r="H19768" s="3">
        <v>19.917200000000001</v>
      </c>
      <c r="I19768" s="3">
        <v>0</v>
      </c>
      <c r="J19768" s="3">
        <v>2011.6372000000001</v>
      </c>
      <c r="K19768" s="3">
        <v>3094.8264615384614</v>
      </c>
      <c r="L19768" s="4">
        <v>0.34999999999999992</v>
      </c>
    </row>
    <row r="19769" spans="1:12" x14ac:dyDescent="0.35">
      <c r="A19769" s="1">
        <v>41001210</v>
      </c>
      <c r="B19769" t="s">
        <v>33402</v>
      </c>
      <c r="C19769" t="s">
        <v>34</v>
      </c>
      <c r="D19769" t="s">
        <v>35</v>
      </c>
      <c r="E19769">
        <v>1</v>
      </c>
      <c r="F19769" s="2">
        <v>510.62</v>
      </c>
      <c r="G19769" s="3">
        <v>2670.13</v>
      </c>
      <c r="H19769" s="3">
        <v>5.1062000000000003</v>
      </c>
      <c r="I19769" s="3">
        <v>23.999140000000001</v>
      </c>
      <c r="J19769" s="3">
        <v>539.72533999999996</v>
      </c>
      <c r="K19769" s="3">
        <v>830.34667692307687</v>
      </c>
      <c r="L19769" s="4">
        <v>0.35000000000000003</v>
      </c>
    </row>
    <row r="19770" spans="1:12" x14ac:dyDescent="0.35">
      <c r="A19770" s="1">
        <v>426100</v>
      </c>
      <c r="B19770" t="s">
        <v>33403</v>
      </c>
      <c r="C19770" t="s">
        <v>1467</v>
      </c>
      <c r="D19770" t="s">
        <v>1468</v>
      </c>
      <c r="E19770">
        <v>1</v>
      </c>
      <c r="F19770" s="2">
        <v>222.55</v>
      </c>
      <c r="G19770" s="3">
        <v>520.35</v>
      </c>
      <c r="H19770" s="3">
        <v>2.2255000000000003</v>
      </c>
      <c r="I19770" s="3">
        <v>10.459850000000001</v>
      </c>
      <c r="J19770" s="3">
        <v>235.23535000000001</v>
      </c>
      <c r="K19770" s="3">
        <v>361.90053846153847</v>
      </c>
      <c r="L19770" s="4">
        <v>0.35</v>
      </c>
    </row>
    <row r="19771" spans="1:12" x14ac:dyDescent="0.35">
      <c r="A19771" s="1">
        <v>7091</v>
      </c>
      <c r="B19771" t="s">
        <v>33404</v>
      </c>
      <c r="C19771" t="s">
        <v>1467</v>
      </c>
      <c r="D19771" t="s">
        <v>1468</v>
      </c>
      <c r="E19771">
        <v>1</v>
      </c>
      <c r="F19771" s="2">
        <v>57.15</v>
      </c>
      <c r="G19771" s="3">
        <v>122.92</v>
      </c>
      <c r="H19771" s="3">
        <v>0.57150000000000001</v>
      </c>
      <c r="I19771" s="3">
        <v>2.6860499999999998</v>
      </c>
      <c r="J19771" s="3">
        <v>60.407550000000001</v>
      </c>
      <c r="K19771" s="3">
        <v>92.934692307692302</v>
      </c>
      <c r="L19771" s="4">
        <v>0.35</v>
      </c>
    </row>
    <row r="19772" spans="1:12" x14ac:dyDescent="0.35">
      <c r="A19772" s="1">
        <v>439790</v>
      </c>
      <c r="B19772" t="s">
        <v>33405</v>
      </c>
      <c r="C19772" t="s">
        <v>1467</v>
      </c>
      <c r="D19772" t="s">
        <v>1468</v>
      </c>
      <c r="E19772">
        <v>1</v>
      </c>
      <c r="F19772" s="2">
        <v>1655.01</v>
      </c>
      <c r="G19772" s="3">
        <v>3868.66</v>
      </c>
      <c r="H19772" s="3">
        <v>16.5501</v>
      </c>
      <c r="I19772" s="3">
        <v>77.785470000000004</v>
      </c>
      <c r="J19772" s="3">
        <v>1749.34557</v>
      </c>
      <c r="K19772" s="3">
        <v>2691.3008769230769</v>
      </c>
      <c r="L19772" s="4">
        <v>0.35000000000000003</v>
      </c>
    </row>
    <row r="19773" spans="1:12" x14ac:dyDescent="0.35">
      <c r="A19773" s="1">
        <v>27350</v>
      </c>
      <c r="B19773" t="s">
        <v>33406</v>
      </c>
      <c r="C19773" t="s">
        <v>1467</v>
      </c>
      <c r="D19773" t="s">
        <v>1468</v>
      </c>
      <c r="E19773">
        <v>1</v>
      </c>
      <c r="F19773" s="2">
        <v>8.66</v>
      </c>
      <c r="G19773" s="3">
        <v>18.63</v>
      </c>
      <c r="H19773" s="3">
        <v>8.6599999999999996E-2</v>
      </c>
      <c r="I19773" s="3">
        <v>0.40701999999999999</v>
      </c>
      <c r="J19773" s="3">
        <v>9.1536200000000001</v>
      </c>
      <c r="K19773" s="3">
        <v>14.082492307692307</v>
      </c>
      <c r="L19773" s="4">
        <v>0.35</v>
      </c>
    </row>
    <row r="19774" spans="1:12" x14ac:dyDescent="0.35">
      <c r="A19774" s="1" t="s">
        <v>33407</v>
      </c>
      <c r="B19774" t="s">
        <v>33408</v>
      </c>
      <c r="C19774" t="s">
        <v>1467</v>
      </c>
      <c r="D19774" t="s">
        <v>1468</v>
      </c>
      <c r="E19774">
        <v>1</v>
      </c>
      <c r="F19774" s="2">
        <v>471.94</v>
      </c>
      <c r="G19774" s="3">
        <v>1004.11</v>
      </c>
      <c r="H19774" s="3">
        <v>4.7194000000000003</v>
      </c>
      <c r="I19774" s="3">
        <v>22.181180000000001</v>
      </c>
      <c r="J19774" s="3">
        <v>498.84057999999999</v>
      </c>
      <c r="K19774" s="3">
        <v>767.44704615384614</v>
      </c>
      <c r="L19774" s="4">
        <v>0.35000000000000003</v>
      </c>
    </row>
    <row r="19775" spans="1:12" x14ac:dyDescent="0.35">
      <c r="A19775" s="1">
        <v>419783</v>
      </c>
      <c r="B19775" t="s">
        <v>33409</v>
      </c>
      <c r="C19775" t="s">
        <v>1467</v>
      </c>
      <c r="D19775" t="s">
        <v>1468</v>
      </c>
      <c r="E19775">
        <v>1</v>
      </c>
      <c r="F19775" s="2">
        <v>127.52</v>
      </c>
      <c r="G19775" s="3">
        <v>281.37</v>
      </c>
      <c r="H19775" s="3">
        <v>1.2751999999999999</v>
      </c>
      <c r="I19775" s="3">
        <v>5.9934399999999997</v>
      </c>
      <c r="J19775" s="3">
        <v>134.78863999999999</v>
      </c>
      <c r="K19775" s="3">
        <v>207.36713846153845</v>
      </c>
      <c r="L19775" s="4">
        <v>0.35000000000000003</v>
      </c>
    </row>
    <row r="19776" spans="1:12" x14ac:dyDescent="0.35">
      <c r="A19776" s="1">
        <v>431770</v>
      </c>
      <c r="B19776" t="s">
        <v>33410</v>
      </c>
      <c r="C19776" t="s">
        <v>1467</v>
      </c>
      <c r="D19776" t="s">
        <v>1468</v>
      </c>
      <c r="E19776">
        <v>1</v>
      </c>
      <c r="F19776" s="2">
        <v>1494.25</v>
      </c>
      <c r="G19776" s="3">
        <v>4394.8599999999997</v>
      </c>
      <c r="H19776" s="3">
        <v>14.942500000000001</v>
      </c>
      <c r="I19776" s="3">
        <v>70.229749999999996</v>
      </c>
      <c r="J19776" s="3">
        <v>1579.4222500000001</v>
      </c>
      <c r="K19776" s="3">
        <v>2429.8803846153846</v>
      </c>
      <c r="L19776" s="4">
        <v>0.35</v>
      </c>
    </row>
    <row r="19777" spans="1:12" x14ac:dyDescent="0.35">
      <c r="A19777" s="1">
        <v>431222</v>
      </c>
      <c r="B19777" t="s">
        <v>33411</v>
      </c>
      <c r="C19777" t="s">
        <v>1467</v>
      </c>
      <c r="D19777" t="s">
        <v>1468</v>
      </c>
      <c r="E19777">
        <v>1</v>
      </c>
      <c r="F19777" s="2">
        <v>7.01</v>
      </c>
      <c r="G19777" s="3">
        <v>15.08</v>
      </c>
      <c r="H19777" s="3">
        <v>7.0099999999999996E-2</v>
      </c>
      <c r="I19777" s="3">
        <v>0.32946999999999999</v>
      </c>
      <c r="J19777" s="3">
        <v>7.4095699999999995</v>
      </c>
      <c r="K19777" s="3">
        <v>11.399338461538461</v>
      </c>
      <c r="L19777" s="4">
        <v>0.35000000000000003</v>
      </c>
    </row>
    <row r="19778" spans="1:12" x14ac:dyDescent="0.35">
      <c r="A19778" s="1">
        <v>428150</v>
      </c>
      <c r="B19778" t="s">
        <v>33412</v>
      </c>
      <c r="C19778" t="s">
        <v>1467</v>
      </c>
      <c r="D19778" t="s">
        <v>1468</v>
      </c>
      <c r="E19778">
        <v>1</v>
      </c>
      <c r="F19778" s="2">
        <v>9.5500000000000007</v>
      </c>
      <c r="G19778" s="3">
        <v>20.55</v>
      </c>
      <c r="H19778" s="3">
        <v>9.5500000000000015E-2</v>
      </c>
      <c r="I19778" s="3">
        <v>0.44885000000000003</v>
      </c>
      <c r="J19778" s="3">
        <v>10.09435</v>
      </c>
      <c r="K19778" s="3">
        <v>15.529769230769231</v>
      </c>
      <c r="L19778" s="4">
        <v>0.35</v>
      </c>
    </row>
    <row r="19779" spans="1:12" x14ac:dyDescent="0.35">
      <c r="A19779" s="1">
        <v>441372</v>
      </c>
      <c r="B19779" t="s">
        <v>33413</v>
      </c>
      <c r="C19779" t="s">
        <v>1467</v>
      </c>
      <c r="D19779" t="s">
        <v>1468</v>
      </c>
      <c r="E19779">
        <v>1</v>
      </c>
      <c r="F19779" s="2">
        <v>25.69</v>
      </c>
      <c r="G19779" s="3">
        <v>60.06</v>
      </c>
      <c r="H19779" s="3">
        <v>0.25690000000000002</v>
      </c>
      <c r="I19779" s="3">
        <v>1.20743</v>
      </c>
      <c r="J19779" s="3">
        <v>27.154330000000002</v>
      </c>
      <c r="K19779" s="3">
        <v>41.77589230769231</v>
      </c>
      <c r="L19779" s="4">
        <v>0.35</v>
      </c>
    </row>
    <row r="19780" spans="1:12" x14ac:dyDescent="0.35">
      <c r="A19780" s="1">
        <v>9328</v>
      </c>
      <c r="B19780" t="s">
        <v>33414</v>
      </c>
      <c r="C19780" t="s">
        <v>1467</v>
      </c>
      <c r="D19780" t="s">
        <v>1468</v>
      </c>
      <c r="E19780">
        <v>1</v>
      </c>
      <c r="F19780" s="2">
        <v>198.56</v>
      </c>
      <c r="G19780" s="3">
        <v>416.27</v>
      </c>
      <c r="H19780" s="3">
        <v>1.9856</v>
      </c>
      <c r="I19780" s="3">
        <v>9.3323199999999993</v>
      </c>
      <c r="J19780" s="3">
        <v>209.87792000000002</v>
      </c>
      <c r="K19780" s="3">
        <v>322.88910769230773</v>
      </c>
      <c r="L19780" s="4">
        <v>0.35000000000000003</v>
      </c>
    </row>
    <row r="19781" spans="1:12" x14ac:dyDescent="0.35">
      <c r="A19781" s="1">
        <v>422986</v>
      </c>
      <c r="B19781" t="s">
        <v>33415</v>
      </c>
      <c r="C19781" t="s">
        <v>1467</v>
      </c>
      <c r="D19781" t="s">
        <v>1468</v>
      </c>
      <c r="E19781">
        <v>1</v>
      </c>
      <c r="F19781" s="2">
        <v>31396.2</v>
      </c>
      <c r="G19781" s="3">
        <v>67518.710000000006</v>
      </c>
      <c r="H19781" s="3">
        <v>313.96199999999999</v>
      </c>
      <c r="I19781" s="3">
        <v>1475.6214</v>
      </c>
      <c r="J19781" s="3">
        <v>33185.7834</v>
      </c>
      <c r="K19781" s="3">
        <v>51055.051384615384</v>
      </c>
      <c r="L19781" s="4">
        <v>0.35</v>
      </c>
    </row>
    <row r="19782" spans="1:12" x14ac:dyDescent="0.35">
      <c r="A19782" s="1">
        <v>435960</v>
      </c>
      <c r="B19782" t="s">
        <v>33416</v>
      </c>
      <c r="C19782" t="s">
        <v>1467</v>
      </c>
      <c r="D19782" t="s">
        <v>1468</v>
      </c>
      <c r="E19782">
        <v>1</v>
      </c>
      <c r="F19782" s="2">
        <v>108.26</v>
      </c>
      <c r="G19782" s="3">
        <v>242.19</v>
      </c>
      <c r="H19782" s="3">
        <v>1.0826</v>
      </c>
      <c r="I19782" s="3">
        <v>5.0882200000000006</v>
      </c>
      <c r="J19782" s="3">
        <v>114.43082000000001</v>
      </c>
      <c r="K19782" s="3">
        <v>176.04741538461539</v>
      </c>
      <c r="L19782" s="4">
        <v>0.35</v>
      </c>
    </row>
    <row r="19783" spans="1:12" x14ac:dyDescent="0.35">
      <c r="A19783" s="1">
        <v>429870</v>
      </c>
      <c r="B19783" t="s">
        <v>33417</v>
      </c>
      <c r="C19783" t="s">
        <v>1467</v>
      </c>
      <c r="D19783" t="s">
        <v>1468</v>
      </c>
      <c r="E19783">
        <v>1</v>
      </c>
      <c r="F19783" s="2">
        <v>152.82</v>
      </c>
      <c r="G19783" s="3">
        <v>339.84</v>
      </c>
      <c r="H19783" s="3">
        <v>1.5282</v>
      </c>
      <c r="I19783" s="3">
        <v>7.1825399999999995</v>
      </c>
      <c r="J19783" s="3">
        <v>161.53073999999998</v>
      </c>
      <c r="K19783" s="3">
        <v>248.50883076923074</v>
      </c>
      <c r="L19783" s="4">
        <v>0.35000000000000003</v>
      </c>
    </row>
    <row r="19784" spans="1:12" x14ac:dyDescent="0.35">
      <c r="A19784" s="1">
        <v>434954</v>
      </c>
      <c r="B19784" t="s">
        <v>33418</v>
      </c>
      <c r="C19784" t="s">
        <v>1467</v>
      </c>
      <c r="D19784" t="s">
        <v>1468</v>
      </c>
      <c r="E19784">
        <v>1</v>
      </c>
      <c r="F19784" s="2">
        <v>2618.0300000000002</v>
      </c>
      <c r="G19784" s="3">
        <v>5630.19</v>
      </c>
      <c r="H19784" s="3">
        <v>26.180300000000003</v>
      </c>
      <c r="I19784" s="3">
        <v>123.04741000000001</v>
      </c>
      <c r="J19784" s="3">
        <v>2767.2577100000003</v>
      </c>
      <c r="K19784" s="3">
        <v>4257.3195538461541</v>
      </c>
      <c r="L19784" s="4">
        <v>0.35</v>
      </c>
    </row>
    <row r="19785" spans="1:12" x14ac:dyDescent="0.35">
      <c r="A19785" s="1">
        <v>4760</v>
      </c>
      <c r="B19785" t="s">
        <v>33419</v>
      </c>
      <c r="C19785" t="s">
        <v>1467</v>
      </c>
      <c r="D19785" t="s">
        <v>1468</v>
      </c>
      <c r="E19785">
        <v>1</v>
      </c>
      <c r="F19785" s="2">
        <v>14.32</v>
      </c>
      <c r="G19785" s="3">
        <v>30.81</v>
      </c>
      <c r="H19785" s="3">
        <v>0.14319999999999999</v>
      </c>
      <c r="I19785" s="3">
        <v>0.67303999999999997</v>
      </c>
      <c r="J19785" s="3">
        <v>15.136240000000001</v>
      </c>
      <c r="K19785" s="3">
        <v>23.286523076923078</v>
      </c>
      <c r="L19785" s="4">
        <v>0.35000000000000003</v>
      </c>
    </row>
    <row r="19786" spans="1:12" x14ac:dyDescent="0.35">
      <c r="A19786" s="1">
        <v>551154</v>
      </c>
      <c r="B19786" t="s">
        <v>33420</v>
      </c>
      <c r="C19786" t="s">
        <v>1467</v>
      </c>
      <c r="D19786" t="s">
        <v>1468</v>
      </c>
      <c r="E19786">
        <v>1</v>
      </c>
      <c r="F19786" s="2">
        <v>23.41</v>
      </c>
      <c r="G19786" s="3">
        <v>50.42</v>
      </c>
      <c r="H19786" s="3">
        <v>0.2341</v>
      </c>
      <c r="I19786" s="3">
        <v>1.1002700000000001</v>
      </c>
      <c r="J19786" s="3">
        <v>24.744370000000004</v>
      </c>
      <c r="K19786" s="3">
        <v>38.068261538461542</v>
      </c>
      <c r="L19786" s="4">
        <v>0.35</v>
      </c>
    </row>
    <row r="19787" spans="1:12" x14ac:dyDescent="0.35">
      <c r="A19787" s="1">
        <v>14551</v>
      </c>
      <c r="B19787" t="s">
        <v>33421</v>
      </c>
      <c r="C19787" t="s">
        <v>1467</v>
      </c>
      <c r="D19787" t="s">
        <v>1468</v>
      </c>
      <c r="E19787">
        <v>1</v>
      </c>
      <c r="F19787" s="2">
        <v>64.91</v>
      </c>
      <c r="G19787" s="3">
        <v>139.59</v>
      </c>
      <c r="H19787" s="3">
        <v>0.64910000000000001</v>
      </c>
      <c r="I19787" s="3">
        <v>3.05077</v>
      </c>
      <c r="J19787" s="3">
        <v>68.609870000000001</v>
      </c>
      <c r="K19787" s="3">
        <v>105.55364615384615</v>
      </c>
      <c r="L19787" s="4">
        <v>0.34999999999999992</v>
      </c>
    </row>
    <row r="19788" spans="1:12" x14ac:dyDescent="0.35">
      <c r="A19788" s="1">
        <v>570606</v>
      </c>
      <c r="B19788" t="s">
        <v>33422</v>
      </c>
      <c r="C19788" t="s">
        <v>1467</v>
      </c>
      <c r="D19788" t="s">
        <v>1468</v>
      </c>
      <c r="E19788">
        <v>1</v>
      </c>
      <c r="F19788" s="2">
        <v>172.66</v>
      </c>
      <c r="G19788" s="3">
        <v>371.32</v>
      </c>
      <c r="H19788" s="3">
        <v>1.7265999999999999</v>
      </c>
      <c r="I19788" s="3">
        <v>8.1150199999999995</v>
      </c>
      <c r="J19788" s="3">
        <v>182.50161999999997</v>
      </c>
      <c r="K19788" s="3">
        <v>280.77172307692302</v>
      </c>
      <c r="L19788" s="4">
        <v>0.35</v>
      </c>
    </row>
    <row r="19789" spans="1:12" x14ac:dyDescent="0.35">
      <c r="A19789" s="1">
        <v>15240</v>
      </c>
      <c r="B19789" t="s">
        <v>33423</v>
      </c>
      <c r="C19789" t="s">
        <v>1467</v>
      </c>
      <c r="D19789" t="s">
        <v>1468</v>
      </c>
      <c r="E19789">
        <v>1</v>
      </c>
      <c r="F19789" s="2">
        <v>224.03</v>
      </c>
      <c r="G19789" s="3">
        <v>481.81</v>
      </c>
      <c r="H19789" s="3">
        <v>2.2403</v>
      </c>
      <c r="I19789" s="3">
        <v>10.52941</v>
      </c>
      <c r="J19789" s="3">
        <v>236.79971</v>
      </c>
      <c r="K19789" s="3">
        <v>364.30724615384617</v>
      </c>
      <c r="L19789" s="4">
        <v>0.35000000000000003</v>
      </c>
    </row>
    <row r="19790" spans="1:12" x14ac:dyDescent="0.35">
      <c r="A19790" s="1">
        <v>550596</v>
      </c>
      <c r="B19790" t="s">
        <v>33424</v>
      </c>
      <c r="C19790" t="s">
        <v>1467</v>
      </c>
      <c r="D19790" t="s">
        <v>1468</v>
      </c>
      <c r="E19790">
        <v>1</v>
      </c>
      <c r="F19790" s="2">
        <v>283.62</v>
      </c>
      <c r="G19790" s="3">
        <v>567.25</v>
      </c>
      <c r="H19790" s="3">
        <v>2.8362000000000003</v>
      </c>
      <c r="I19790" s="3">
        <v>13.33014</v>
      </c>
      <c r="J19790" s="3">
        <v>299.78634</v>
      </c>
      <c r="K19790" s="3">
        <v>461.20975384615383</v>
      </c>
      <c r="L19790" s="4">
        <v>0.35</v>
      </c>
    </row>
    <row r="19791" spans="1:12" x14ac:dyDescent="0.35">
      <c r="A19791" s="1">
        <v>436899</v>
      </c>
      <c r="B19791" t="s">
        <v>33425</v>
      </c>
      <c r="C19791" t="s">
        <v>1467</v>
      </c>
      <c r="D19791" t="s">
        <v>1468</v>
      </c>
      <c r="E19791">
        <v>1</v>
      </c>
      <c r="F19791" s="2">
        <v>23410.41</v>
      </c>
      <c r="G19791" s="3">
        <v>68854.149999999994</v>
      </c>
      <c r="H19791" s="3">
        <v>234.10410000000002</v>
      </c>
      <c r="I19791" s="3">
        <v>1100.28927</v>
      </c>
      <c r="J19791" s="3">
        <v>24744.803370000001</v>
      </c>
      <c r="K19791" s="3">
        <v>38068.928261538465</v>
      </c>
      <c r="L19791" s="4">
        <v>0.35000000000000003</v>
      </c>
    </row>
    <row r="19792" spans="1:12" x14ac:dyDescent="0.35">
      <c r="A19792" s="1">
        <v>428657</v>
      </c>
      <c r="B19792" t="s">
        <v>33426</v>
      </c>
      <c r="C19792" t="s">
        <v>1467</v>
      </c>
      <c r="D19792" t="s">
        <v>1468</v>
      </c>
      <c r="E19792">
        <v>1</v>
      </c>
      <c r="F19792" s="2">
        <v>672.13</v>
      </c>
      <c r="G19792" s="3">
        <v>1445.45</v>
      </c>
      <c r="H19792" s="3">
        <v>6.7213000000000003</v>
      </c>
      <c r="I19792" s="3">
        <v>31.590109999999999</v>
      </c>
      <c r="J19792" s="3">
        <v>710.44141000000002</v>
      </c>
      <c r="K19792" s="3">
        <v>1092.9867846153845</v>
      </c>
      <c r="L19792" s="4">
        <v>0.34999999999999992</v>
      </c>
    </row>
    <row r="19793" spans="1:12" x14ac:dyDescent="0.35">
      <c r="A19793" s="1">
        <v>1068</v>
      </c>
      <c r="B19793" t="s">
        <v>33427</v>
      </c>
      <c r="C19793" t="s">
        <v>1467</v>
      </c>
      <c r="D19793" t="s">
        <v>1468</v>
      </c>
      <c r="E19793">
        <v>1</v>
      </c>
      <c r="F19793" s="2">
        <v>2.11</v>
      </c>
      <c r="G19793" s="3">
        <v>4.53</v>
      </c>
      <c r="H19793" s="3">
        <v>2.1100000000000001E-2</v>
      </c>
      <c r="I19793" s="3">
        <v>9.9169999999999994E-2</v>
      </c>
      <c r="J19793" s="3">
        <v>2.23027</v>
      </c>
      <c r="K19793" s="3">
        <v>3.4311846153846153</v>
      </c>
      <c r="L19793" s="4">
        <v>0.35</v>
      </c>
    </row>
    <row r="19794" spans="1:12" x14ac:dyDescent="0.35">
      <c r="A19794" s="1">
        <v>40852</v>
      </c>
      <c r="B19794" t="s">
        <v>33428</v>
      </c>
      <c r="C19794" t="s">
        <v>1467</v>
      </c>
      <c r="D19794" t="s">
        <v>1468</v>
      </c>
      <c r="E19794">
        <v>1</v>
      </c>
      <c r="F19794" s="2">
        <v>354.28</v>
      </c>
      <c r="G19794" s="3">
        <v>761.9</v>
      </c>
      <c r="H19794" s="3">
        <v>3.5427999999999997</v>
      </c>
      <c r="I19794" s="3">
        <v>16.651159999999997</v>
      </c>
      <c r="J19794" s="3">
        <v>374.47395999999998</v>
      </c>
      <c r="K19794" s="3">
        <v>576.11378461538459</v>
      </c>
      <c r="L19794" s="4">
        <v>0.35000000000000003</v>
      </c>
    </row>
    <row r="19795" spans="1:12" x14ac:dyDescent="0.35">
      <c r="A19795" s="1">
        <v>428114</v>
      </c>
      <c r="B19795" t="s">
        <v>33429</v>
      </c>
      <c r="C19795" t="s">
        <v>1467</v>
      </c>
      <c r="D19795" t="s">
        <v>1468</v>
      </c>
      <c r="E19795">
        <v>1</v>
      </c>
      <c r="F19795" s="2">
        <v>17.47</v>
      </c>
      <c r="G19795" s="3">
        <v>37.57</v>
      </c>
      <c r="H19795" s="3">
        <v>0.17469999999999999</v>
      </c>
      <c r="I19795" s="3">
        <v>0.82108999999999999</v>
      </c>
      <c r="J19795" s="3">
        <v>18.465790000000002</v>
      </c>
      <c r="K19795" s="3">
        <v>28.408907692307693</v>
      </c>
      <c r="L19795" s="4">
        <v>0.34999999999999992</v>
      </c>
    </row>
    <row r="19796" spans="1:12" x14ac:dyDescent="0.35">
      <c r="A19796" s="1">
        <v>447321</v>
      </c>
      <c r="B19796" t="s">
        <v>33430</v>
      </c>
      <c r="C19796" t="s">
        <v>1467</v>
      </c>
      <c r="D19796" t="s">
        <v>1468</v>
      </c>
      <c r="E19796">
        <v>1</v>
      </c>
      <c r="F19796" s="2">
        <v>75.48</v>
      </c>
      <c r="G19796" s="3">
        <v>160.6</v>
      </c>
      <c r="H19796" s="3">
        <v>0.75480000000000003</v>
      </c>
      <c r="I19796" s="3">
        <v>3.5475600000000003</v>
      </c>
      <c r="J19796" s="3">
        <v>79.782360000000011</v>
      </c>
      <c r="K19796" s="3">
        <v>122.74209230769232</v>
      </c>
      <c r="L19796" s="4">
        <v>0.35</v>
      </c>
    </row>
    <row r="19797" spans="1:12" x14ac:dyDescent="0.35">
      <c r="A19797" s="1">
        <v>77250</v>
      </c>
      <c r="B19797" t="s">
        <v>33431</v>
      </c>
      <c r="C19797" t="s">
        <v>1467</v>
      </c>
      <c r="D19797" t="s">
        <v>1468</v>
      </c>
      <c r="E19797">
        <v>1</v>
      </c>
      <c r="F19797" s="2">
        <v>5.75</v>
      </c>
      <c r="G19797" s="3">
        <v>12.37</v>
      </c>
      <c r="H19797" s="3">
        <v>5.7500000000000002E-2</v>
      </c>
      <c r="I19797" s="3">
        <v>0.27024999999999999</v>
      </c>
      <c r="J19797" s="3">
        <v>6.07775</v>
      </c>
      <c r="K19797" s="3">
        <v>9.3503846153846144</v>
      </c>
      <c r="L19797" s="4">
        <v>0.34999999999999992</v>
      </c>
    </row>
    <row r="19798" spans="1:12" x14ac:dyDescent="0.35">
      <c r="A19798" s="1">
        <v>427226</v>
      </c>
      <c r="B19798" t="s">
        <v>33432</v>
      </c>
      <c r="C19798" t="s">
        <v>1467</v>
      </c>
      <c r="D19798" t="s">
        <v>1468</v>
      </c>
      <c r="E19798">
        <v>1</v>
      </c>
      <c r="F19798" s="2">
        <v>6.48</v>
      </c>
      <c r="G19798" s="3">
        <v>14.44</v>
      </c>
      <c r="H19798" s="3">
        <v>6.480000000000001E-2</v>
      </c>
      <c r="I19798" s="3">
        <v>0.30456</v>
      </c>
      <c r="J19798" s="3">
        <v>6.8493600000000008</v>
      </c>
      <c r="K19798" s="3">
        <v>10.537476923076923</v>
      </c>
      <c r="L19798" s="4">
        <v>0.34999999999999992</v>
      </c>
    </row>
    <row r="19799" spans="1:12" x14ac:dyDescent="0.35">
      <c r="A19799" s="1">
        <v>430103</v>
      </c>
      <c r="B19799" t="s">
        <v>33433</v>
      </c>
      <c r="C19799" t="s">
        <v>1467</v>
      </c>
      <c r="D19799" t="s">
        <v>1468</v>
      </c>
      <c r="E19799">
        <v>1</v>
      </c>
      <c r="F19799" s="2">
        <v>40.92</v>
      </c>
      <c r="G19799" s="3">
        <v>88.01</v>
      </c>
      <c r="H19799" s="3">
        <v>0.40920000000000001</v>
      </c>
      <c r="I19799" s="3">
        <v>1.9232400000000001</v>
      </c>
      <c r="J19799" s="3">
        <v>43.25244</v>
      </c>
      <c r="K19799" s="3">
        <v>66.542215384615389</v>
      </c>
      <c r="L19799" s="4">
        <v>0.35000000000000003</v>
      </c>
    </row>
    <row r="19800" spans="1:12" x14ac:dyDescent="0.35">
      <c r="A19800" s="1">
        <v>423703</v>
      </c>
      <c r="B19800" t="s">
        <v>33434</v>
      </c>
      <c r="C19800" t="s">
        <v>1467</v>
      </c>
      <c r="D19800" t="s">
        <v>1468</v>
      </c>
      <c r="E19800">
        <v>1</v>
      </c>
      <c r="F19800" s="2">
        <v>5.52</v>
      </c>
      <c r="G19800" s="3">
        <v>11.88</v>
      </c>
      <c r="H19800" s="3">
        <v>5.5199999999999999E-2</v>
      </c>
      <c r="I19800" s="3">
        <v>0.25944</v>
      </c>
      <c r="J19800" s="3">
        <v>5.8346399999999994</v>
      </c>
      <c r="K19800" s="3">
        <v>8.9763692307692295</v>
      </c>
      <c r="L19800" s="4">
        <v>0.35</v>
      </c>
    </row>
    <row r="19801" spans="1:12" x14ac:dyDescent="0.35">
      <c r="A19801" s="1">
        <v>426860</v>
      </c>
      <c r="B19801" t="s">
        <v>33435</v>
      </c>
      <c r="C19801" t="s">
        <v>1467</v>
      </c>
      <c r="D19801" t="s">
        <v>1468</v>
      </c>
      <c r="E19801">
        <v>1</v>
      </c>
      <c r="F19801" s="2">
        <v>202.77</v>
      </c>
      <c r="G19801" s="3">
        <v>474.1</v>
      </c>
      <c r="H19801" s="3">
        <v>2.0277000000000003</v>
      </c>
      <c r="I19801" s="3">
        <v>9.530190000000001</v>
      </c>
      <c r="J19801" s="3">
        <v>214.32789000000002</v>
      </c>
      <c r="K19801" s="3">
        <v>329.7352153846154</v>
      </c>
      <c r="L19801" s="4">
        <v>0.35</v>
      </c>
    </row>
    <row r="19802" spans="1:12" x14ac:dyDescent="0.35">
      <c r="A19802" s="1">
        <v>24920</v>
      </c>
      <c r="B19802" t="s">
        <v>33436</v>
      </c>
      <c r="C19802" t="s">
        <v>1467</v>
      </c>
      <c r="D19802" t="s">
        <v>1468</v>
      </c>
      <c r="E19802">
        <v>1</v>
      </c>
      <c r="F19802" s="2">
        <v>50.13</v>
      </c>
      <c r="G19802" s="3">
        <v>117.55</v>
      </c>
      <c r="H19802" s="3">
        <v>0.50130000000000008</v>
      </c>
      <c r="I19802" s="3">
        <v>2.3561100000000001</v>
      </c>
      <c r="J19802" s="3">
        <v>52.987410000000004</v>
      </c>
      <c r="K19802" s="3">
        <v>81.519092307692304</v>
      </c>
      <c r="L19802" s="4">
        <v>0.34999999999999992</v>
      </c>
    </row>
    <row r="19803" spans="1:12" x14ac:dyDescent="0.35">
      <c r="A19803" s="1">
        <v>1568</v>
      </c>
      <c r="B19803" t="s">
        <v>33437</v>
      </c>
      <c r="C19803" t="s">
        <v>1467</v>
      </c>
      <c r="D19803" t="s">
        <v>1468</v>
      </c>
      <c r="E19803">
        <v>1</v>
      </c>
      <c r="F19803" s="2">
        <v>556.22</v>
      </c>
      <c r="G19803" s="3">
        <v>1196.18</v>
      </c>
      <c r="H19803" s="3">
        <v>5.5622000000000007</v>
      </c>
      <c r="I19803" s="3">
        <v>26.142340000000001</v>
      </c>
      <c r="J19803" s="3">
        <v>587.92453999999998</v>
      </c>
      <c r="K19803" s="3">
        <v>904.49929230769226</v>
      </c>
      <c r="L19803" s="4">
        <v>0.35</v>
      </c>
    </row>
    <row r="19804" spans="1:12" x14ac:dyDescent="0.35">
      <c r="A19804" s="1">
        <v>30818</v>
      </c>
      <c r="B19804" t="s">
        <v>33438</v>
      </c>
      <c r="C19804" t="s">
        <v>1467</v>
      </c>
      <c r="D19804" t="s">
        <v>1468</v>
      </c>
      <c r="E19804">
        <v>1</v>
      </c>
      <c r="F19804" s="2">
        <v>64.91</v>
      </c>
      <c r="G19804" s="3">
        <v>139.59</v>
      </c>
      <c r="H19804" s="3">
        <v>0.64910000000000001</v>
      </c>
      <c r="I19804" s="3">
        <v>3.05077</v>
      </c>
      <c r="J19804" s="3">
        <v>68.609870000000001</v>
      </c>
      <c r="K19804" s="3">
        <v>105.55364615384615</v>
      </c>
      <c r="L19804" s="4">
        <v>0.34999999999999992</v>
      </c>
    </row>
    <row r="19805" spans="1:12" x14ac:dyDescent="0.35">
      <c r="A19805" s="1">
        <v>551155</v>
      </c>
      <c r="B19805" t="s">
        <v>33439</v>
      </c>
      <c r="C19805" t="s">
        <v>1467</v>
      </c>
      <c r="D19805" t="s">
        <v>1468</v>
      </c>
      <c r="E19805">
        <v>1</v>
      </c>
      <c r="F19805" s="2">
        <v>45.46</v>
      </c>
      <c r="G19805" s="3">
        <v>97.96</v>
      </c>
      <c r="H19805" s="3">
        <v>0.4546</v>
      </c>
      <c r="I19805" s="3">
        <v>2.1366200000000002</v>
      </c>
      <c r="J19805" s="3">
        <v>48.051220000000001</v>
      </c>
      <c r="K19805" s="3">
        <v>73.924953846153841</v>
      </c>
      <c r="L19805" s="4">
        <v>0.34999999999999992</v>
      </c>
    </row>
    <row r="19806" spans="1:12" x14ac:dyDescent="0.35">
      <c r="A19806" s="1">
        <v>430065</v>
      </c>
      <c r="B19806" t="s">
        <v>33440</v>
      </c>
      <c r="C19806" t="s">
        <v>1467</v>
      </c>
      <c r="D19806" t="s">
        <v>1468</v>
      </c>
      <c r="E19806">
        <v>1</v>
      </c>
      <c r="F19806" s="2">
        <v>4544.97</v>
      </c>
      <c r="G19806" s="3">
        <v>13367.56</v>
      </c>
      <c r="H19806" s="3">
        <v>45.4497</v>
      </c>
      <c r="I19806" s="3">
        <v>213.61359000000002</v>
      </c>
      <c r="J19806" s="3">
        <v>4804.0332900000003</v>
      </c>
      <c r="K19806" s="3">
        <v>7390.8204461538462</v>
      </c>
      <c r="L19806" s="4">
        <v>0.35</v>
      </c>
    </row>
    <row r="19807" spans="1:12" x14ac:dyDescent="0.35">
      <c r="A19807" s="1">
        <v>13771</v>
      </c>
      <c r="B19807" t="s">
        <v>33441</v>
      </c>
      <c r="C19807" t="s">
        <v>1467</v>
      </c>
      <c r="D19807" t="s">
        <v>1468</v>
      </c>
      <c r="E19807">
        <v>1</v>
      </c>
      <c r="F19807" s="2">
        <v>5.47</v>
      </c>
      <c r="G19807" s="3">
        <v>11.76</v>
      </c>
      <c r="H19807" s="3">
        <v>5.4699999999999999E-2</v>
      </c>
      <c r="I19807" s="3">
        <v>0.25708999999999999</v>
      </c>
      <c r="J19807" s="3">
        <v>5.78179</v>
      </c>
      <c r="K19807" s="3">
        <v>8.8950615384615386</v>
      </c>
      <c r="L19807" s="4">
        <v>0.35000000000000003</v>
      </c>
    </row>
    <row r="19808" spans="1:12" x14ac:dyDescent="0.35">
      <c r="A19808" s="1">
        <v>16430</v>
      </c>
      <c r="B19808" t="s">
        <v>33442</v>
      </c>
      <c r="C19808" t="s">
        <v>1467</v>
      </c>
      <c r="D19808" t="s">
        <v>1468</v>
      </c>
      <c r="E19808">
        <v>1</v>
      </c>
      <c r="F19808" s="2">
        <v>921.27</v>
      </c>
      <c r="G19808" s="3">
        <v>1981.23</v>
      </c>
      <c r="H19808" s="3">
        <v>9.2126999999999999</v>
      </c>
      <c r="I19808" s="3">
        <v>43.299689999999998</v>
      </c>
      <c r="J19808" s="3">
        <v>973.78239000000008</v>
      </c>
      <c r="K19808" s="3">
        <v>1498.1267538461539</v>
      </c>
      <c r="L19808" s="4">
        <v>0.35</v>
      </c>
    </row>
    <row r="19809" spans="1:12" x14ac:dyDescent="0.35">
      <c r="A19809" s="1">
        <v>426105</v>
      </c>
      <c r="B19809" t="s">
        <v>33443</v>
      </c>
      <c r="C19809" t="s">
        <v>1467</v>
      </c>
      <c r="D19809" t="s">
        <v>1468</v>
      </c>
      <c r="E19809">
        <v>1</v>
      </c>
      <c r="F19809" s="2">
        <v>293.17</v>
      </c>
      <c r="G19809" s="3">
        <v>685.46</v>
      </c>
      <c r="H19809" s="3">
        <v>2.9317000000000002</v>
      </c>
      <c r="I19809" s="3">
        <v>13.77899</v>
      </c>
      <c r="J19809" s="3">
        <v>309.88069000000002</v>
      </c>
      <c r="K19809" s="3">
        <v>476.73952307692309</v>
      </c>
      <c r="L19809" s="4">
        <v>0.35</v>
      </c>
    </row>
    <row r="19810" spans="1:12" x14ac:dyDescent="0.35">
      <c r="A19810" s="1">
        <v>551652</v>
      </c>
      <c r="B19810" t="s">
        <v>33444</v>
      </c>
      <c r="C19810" t="s">
        <v>1467</v>
      </c>
      <c r="D19810" t="s">
        <v>1468</v>
      </c>
      <c r="E19810">
        <v>1</v>
      </c>
      <c r="F19810" s="2">
        <v>56.62</v>
      </c>
      <c r="G19810" s="3">
        <v>119.94</v>
      </c>
      <c r="H19810" s="3">
        <v>0.56620000000000004</v>
      </c>
      <c r="I19810" s="3">
        <v>2.6611400000000001</v>
      </c>
      <c r="J19810" s="3">
        <v>59.847340000000003</v>
      </c>
      <c r="K19810" s="3">
        <v>92.072830769230777</v>
      </c>
      <c r="L19810" s="4">
        <v>0.35000000000000003</v>
      </c>
    </row>
    <row r="19811" spans="1:12" x14ac:dyDescent="0.35">
      <c r="A19811" s="1">
        <v>74910</v>
      </c>
      <c r="B19811" t="s">
        <v>33445</v>
      </c>
      <c r="C19811" t="s">
        <v>1467</v>
      </c>
      <c r="D19811" t="s">
        <v>1468</v>
      </c>
      <c r="E19811">
        <v>1</v>
      </c>
      <c r="F19811" s="2">
        <v>5729.75</v>
      </c>
      <c r="G19811" s="3">
        <v>12322.05</v>
      </c>
      <c r="H19811" s="3">
        <v>57.297499999999999</v>
      </c>
      <c r="I19811" s="3">
        <v>269.29825</v>
      </c>
      <c r="J19811" s="3">
        <v>6056.3457499999995</v>
      </c>
      <c r="K19811" s="3">
        <v>9317.4549999999981</v>
      </c>
      <c r="L19811" s="4">
        <v>0.34999999999999992</v>
      </c>
    </row>
    <row r="19812" spans="1:12" x14ac:dyDescent="0.35">
      <c r="A19812" s="1">
        <v>45699</v>
      </c>
      <c r="B19812" t="s">
        <v>33446</v>
      </c>
      <c r="C19812" t="s">
        <v>1467</v>
      </c>
      <c r="D19812" t="s">
        <v>1468</v>
      </c>
      <c r="E19812">
        <v>1</v>
      </c>
      <c r="F19812" s="2">
        <v>55.26</v>
      </c>
      <c r="G19812" s="3">
        <v>118.84</v>
      </c>
      <c r="H19812" s="3">
        <v>0.55259999999999998</v>
      </c>
      <c r="I19812" s="3">
        <v>2.5972200000000001</v>
      </c>
      <c r="J19812" s="3">
        <v>58.409819999999996</v>
      </c>
      <c r="K19812" s="3">
        <v>89.861261538461534</v>
      </c>
      <c r="L19812" s="4">
        <v>0.35000000000000003</v>
      </c>
    </row>
    <row r="19813" spans="1:12" x14ac:dyDescent="0.35">
      <c r="A19813" s="1">
        <v>438068</v>
      </c>
      <c r="B19813" t="s">
        <v>33447</v>
      </c>
      <c r="C19813" t="s">
        <v>1467</v>
      </c>
      <c r="D19813" t="s">
        <v>1468</v>
      </c>
      <c r="E19813">
        <v>1</v>
      </c>
      <c r="F19813" s="2">
        <v>11.35</v>
      </c>
      <c r="G19813" s="3">
        <v>24.41</v>
      </c>
      <c r="H19813" s="3">
        <v>0.1135</v>
      </c>
      <c r="I19813" s="3">
        <v>0.53344999999999998</v>
      </c>
      <c r="J19813" s="3">
        <v>11.99695</v>
      </c>
      <c r="K19813" s="3">
        <v>18.456846153846154</v>
      </c>
      <c r="L19813" s="4">
        <v>0.35000000000000003</v>
      </c>
    </row>
    <row r="19814" spans="1:12" x14ac:dyDescent="0.35">
      <c r="A19814" s="1">
        <v>31289</v>
      </c>
      <c r="B19814" t="s">
        <v>33448</v>
      </c>
      <c r="C19814" t="s">
        <v>1467</v>
      </c>
      <c r="D19814" t="s">
        <v>1468</v>
      </c>
      <c r="E19814">
        <v>1</v>
      </c>
      <c r="F19814" s="2">
        <v>3.82</v>
      </c>
      <c r="G19814" s="3">
        <v>8.2200000000000006</v>
      </c>
      <c r="H19814" s="3">
        <v>3.8199999999999998E-2</v>
      </c>
      <c r="I19814" s="3">
        <v>0.17954000000000001</v>
      </c>
      <c r="J19814" s="3">
        <v>4.0377399999999994</v>
      </c>
      <c r="K19814" s="3">
        <v>6.2119076923076912</v>
      </c>
      <c r="L19814" s="4">
        <v>0.35</v>
      </c>
    </row>
    <row r="19815" spans="1:12" x14ac:dyDescent="0.35">
      <c r="A19815" s="1">
        <v>551525</v>
      </c>
      <c r="B19815" t="s">
        <v>33449</v>
      </c>
      <c r="C19815" t="s">
        <v>1467</v>
      </c>
      <c r="D19815" t="s">
        <v>1468</v>
      </c>
      <c r="E19815">
        <v>1</v>
      </c>
      <c r="F19815" s="2">
        <v>271.89</v>
      </c>
      <c r="G19815" s="3">
        <v>1262.26</v>
      </c>
      <c r="H19815" s="3">
        <v>2.7189000000000001</v>
      </c>
      <c r="I19815" s="3">
        <v>12.778829999999999</v>
      </c>
      <c r="J19815" s="3">
        <v>287.38773000000003</v>
      </c>
      <c r="K19815" s="3">
        <v>442.13496923076929</v>
      </c>
      <c r="L19815" s="4">
        <v>0.35000000000000003</v>
      </c>
    </row>
    <row r="19816" spans="1:12" x14ac:dyDescent="0.35">
      <c r="A19816" s="1">
        <v>434956</v>
      </c>
      <c r="B19816" t="s">
        <v>33450</v>
      </c>
      <c r="C19816" t="s">
        <v>1467</v>
      </c>
      <c r="D19816" t="s">
        <v>1468</v>
      </c>
      <c r="E19816">
        <v>1</v>
      </c>
      <c r="F19816" s="2">
        <v>2248.8000000000002</v>
      </c>
      <c r="G19816" s="3">
        <v>4836.1499999999996</v>
      </c>
      <c r="H19816" s="3">
        <v>22.488000000000003</v>
      </c>
      <c r="I19816" s="3">
        <v>105.6936</v>
      </c>
      <c r="J19816" s="3">
        <v>2376.9816000000001</v>
      </c>
      <c r="K19816" s="3">
        <v>3656.8947692307693</v>
      </c>
      <c r="L19816" s="4">
        <v>0.35</v>
      </c>
    </row>
    <row r="19817" spans="1:12" x14ac:dyDescent="0.35">
      <c r="A19817" s="1">
        <v>2786</v>
      </c>
      <c r="B19817" t="s">
        <v>33451</v>
      </c>
      <c r="C19817" t="s">
        <v>1467</v>
      </c>
      <c r="D19817" t="s">
        <v>1468</v>
      </c>
      <c r="E19817">
        <v>1</v>
      </c>
      <c r="F19817" s="2">
        <v>175.94</v>
      </c>
      <c r="G19817" s="3">
        <v>378.38</v>
      </c>
      <c r="H19817" s="3">
        <v>1.7594000000000001</v>
      </c>
      <c r="I19817" s="3">
        <v>8.2691800000000004</v>
      </c>
      <c r="J19817" s="3">
        <v>185.96858</v>
      </c>
      <c r="K19817" s="3">
        <v>286.1055076923077</v>
      </c>
      <c r="L19817" s="4">
        <v>0.35</v>
      </c>
    </row>
    <row r="19818" spans="1:12" x14ac:dyDescent="0.35">
      <c r="A19818" s="1">
        <v>7013</v>
      </c>
      <c r="B19818" t="s">
        <v>33452</v>
      </c>
      <c r="C19818" t="s">
        <v>1467</v>
      </c>
      <c r="D19818" t="s">
        <v>1468</v>
      </c>
      <c r="E19818">
        <v>1</v>
      </c>
      <c r="F19818" s="2">
        <v>45.4</v>
      </c>
      <c r="G19818" s="3">
        <v>103.12</v>
      </c>
      <c r="H19818" s="3">
        <v>0.45400000000000001</v>
      </c>
      <c r="I19818" s="3">
        <v>2.1337999999999999</v>
      </c>
      <c r="J19818" s="3">
        <v>47.9878</v>
      </c>
      <c r="K19818" s="3">
        <v>73.827384615384616</v>
      </c>
      <c r="L19818" s="4">
        <v>0.35000000000000003</v>
      </c>
    </row>
    <row r="19819" spans="1:12" x14ac:dyDescent="0.35">
      <c r="A19819" s="1">
        <v>428528</v>
      </c>
      <c r="B19819" t="s">
        <v>33453</v>
      </c>
      <c r="C19819" t="s">
        <v>1467</v>
      </c>
      <c r="D19819" t="s">
        <v>1468</v>
      </c>
      <c r="E19819">
        <v>1</v>
      </c>
      <c r="F19819" s="2">
        <v>398.1</v>
      </c>
      <c r="G19819" s="3">
        <v>856.14</v>
      </c>
      <c r="H19819" s="3">
        <v>3.9810000000000003</v>
      </c>
      <c r="I19819" s="3">
        <v>18.710700000000003</v>
      </c>
      <c r="J19819" s="3">
        <v>420.79169999999999</v>
      </c>
      <c r="K19819" s="3">
        <v>647.37184615384615</v>
      </c>
      <c r="L19819" s="4">
        <v>0.35000000000000003</v>
      </c>
    </row>
    <row r="19820" spans="1:12" x14ac:dyDescent="0.35">
      <c r="A19820" s="1">
        <v>431109</v>
      </c>
      <c r="B19820" t="s">
        <v>33454</v>
      </c>
      <c r="C19820" t="s">
        <v>1467</v>
      </c>
      <c r="D19820" t="s">
        <v>1468</v>
      </c>
      <c r="E19820">
        <v>1</v>
      </c>
      <c r="F19820" s="2">
        <v>8340.91</v>
      </c>
      <c r="G19820" s="3">
        <v>24532.080000000002</v>
      </c>
      <c r="H19820" s="3">
        <v>83.409099999999995</v>
      </c>
      <c r="I19820" s="3">
        <v>392.02276999999998</v>
      </c>
      <c r="J19820" s="3">
        <v>8816.3418700000002</v>
      </c>
      <c r="K19820" s="3">
        <v>13563.602876923076</v>
      </c>
      <c r="L19820" s="4">
        <v>0.34999999999999992</v>
      </c>
    </row>
    <row r="19821" spans="1:12" x14ac:dyDescent="0.35">
      <c r="A19821" s="1">
        <v>426121</v>
      </c>
      <c r="B19821" t="s">
        <v>33455</v>
      </c>
      <c r="C19821" t="s">
        <v>1467</v>
      </c>
      <c r="D19821" t="s">
        <v>1468</v>
      </c>
      <c r="E19821">
        <v>1</v>
      </c>
      <c r="F19821" s="2">
        <v>90.96</v>
      </c>
      <c r="G19821" s="3">
        <v>212.63</v>
      </c>
      <c r="H19821" s="3">
        <v>0.90959999999999996</v>
      </c>
      <c r="I19821" s="3">
        <v>4.2751199999999994</v>
      </c>
      <c r="J19821" s="3">
        <v>96.144719999999992</v>
      </c>
      <c r="K19821" s="3">
        <v>147.91495384615382</v>
      </c>
      <c r="L19821" s="4">
        <v>0.34999999999999992</v>
      </c>
    </row>
    <row r="19822" spans="1:12" x14ac:dyDescent="0.35">
      <c r="A19822" s="1">
        <v>68744</v>
      </c>
      <c r="B19822" t="s">
        <v>33456</v>
      </c>
      <c r="C19822" t="s">
        <v>1467</v>
      </c>
      <c r="D19822" t="s">
        <v>1468</v>
      </c>
      <c r="E19822">
        <v>1</v>
      </c>
      <c r="F19822" s="2">
        <v>673.02</v>
      </c>
      <c r="G19822" s="3">
        <v>1477.57</v>
      </c>
      <c r="H19822" s="3">
        <v>6.7302</v>
      </c>
      <c r="I19822" s="3">
        <v>31.63194</v>
      </c>
      <c r="J19822" s="3">
        <v>711.38213999999994</v>
      </c>
      <c r="K19822" s="3">
        <v>1094.4340615384615</v>
      </c>
      <c r="L19822" s="4">
        <v>0.35000000000000003</v>
      </c>
    </row>
    <row r="19823" spans="1:12" x14ac:dyDescent="0.35">
      <c r="A19823" s="1">
        <v>31344</v>
      </c>
      <c r="B19823" t="s">
        <v>33457</v>
      </c>
      <c r="C19823" t="s">
        <v>1467</v>
      </c>
      <c r="D19823" t="s">
        <v>1468</v>
      </c>
      <c r="E19823">
        <v>1</v>
      </c>
      <c r="F19823" s="2">
        <v>1128.0999999999999</v>
      </c>
      <c r="G19823" s="3">
        <v>2696.88</v>
      </c>
      <c r="H19823" s="3">
        <v>11.280999999999999</v>
      </c>
      <c r="I19823" s="3">
        <v>53.020699999999998</v>
      </c>
      <c r="J19823" s="3">
        <v>1192.4016999999999</v>
      </c>
      <c r="K19823" s="3">
        <v>1834.4641538461535</v>
      </c>
      <c r="L19823" s="4">
        <v>0.34999999999999992</v>
      </c>
    </row>
    <row r="19824" spans="1:12" x14ac:dyDescent="0.35">
      <c r="A19824" s="1">
        <v>2094</v>
      </c>
      <c r="B19824" t="s">
        <v>33458</v>
      </c>
      <c r="C19824" t="s">
        <v>1467</v>
      </c>
      <c r="D19824" t="s">
        <v>1468</v>
      </c>
      <c r="E19824">
        <v>1</v>
      </c>
      <c r="F19824" s="2">
        <v>2.79</v>
      </c>
      <c r="G19824" s="3">
        <v>6</v>
      </c>
      <c r="H19824" s="3">
        <v>2.7900000000000001E-2</v>
      </c>
      <c r="I19824" s="3">
        <v>0.13113</v>
      </c>
      <c r="J19824" s="3">
        <v>2.94903</v>
      </c>
      <c r="K19824" s="3">
        <v>4.5369692307692304</v>
      </c>
      <c r="L19824" s="4">
        <v>0.34999999999999992</v>
      </c>
    </row>
    <row r="19825" spans="1:12" x14ac:dyDescent="0.35">
      <c r="A19825" s="1">
        <v>436960</v>
      </c>
      <c r="B19825" t="s">
        <v>33459</v>
      </c>
      <c r="C19825" t="s">
        <v>1467</v>
      </c>
      <c r="D19825" t="s">
        <v>1468</v>
      </c>
      <c r="E19825">
        <v>1</v>
      </c>
      <c r="F19825" s="2">
        <v>1602.2</v>
      </c>
      <c r="G19825" s="3">
        <v>3204.4</v>
      </c>
      <c r="H19825" s="3">
        <v>16.022000000000002</v>
      </c>
      <c r="I19825" s="3">
        <v>75.303399999999996</v>
      </c>
      <c r="J19825" s="3">
        <v>1693.5254</v>
      </c>
      <c r="K19825" s="3">
        <v>2605.4236923076924</v>
      </c>
      <c r="L19825" s="4">
        <v>0.35000000000000003</v>
      </c>
    </row>
    <row r="19826" spans="1:12" x14ac:dyDescent="0.35">
      <c r="A19826" s="1">
        <v>435599</v>
      </c>
      <c r="B19826" t="s">
        <v>33460</v>
      </c>
      <c r="C19826" t="s">
        <v>1467</v>
      </c>
      <c r="D19826" t="s">
        <v>1468</v>
      </c>
      <c r="E19826">
        <v>1</v>
      </c>
      <c r="F19826" s="2">
        <v>399.39</v>
      </c>
      <c r="G19826" s="3">
        <v>858.92</v>
      </c>
      <c r="H19826" s="3">
        <v>3.9939</v>
      </c>
      <c r="I19826" s="3">
        <v>18.771329999999999</v>
      </c>
      <c r="J19826" s="3">
        <v>422.15522999999996</v>
      </c>
      <c r="K19826" s="3">
        <v>649.46958461538452</v>
      </c>
      <c r="L19826" s="4">
        <v>0.35</v>
      </c>
    </row>
    <row r="19827" spans="1:12" x14ac:dyDescent="0.35">
      <c r="A19827" s="1">
        <v>428743</v>
      </c>
      <c r="B19827" t="s">
        <v>33461</v>
      </c>
      <c r="C19827" t="s">
        <v>1467</v>
      </c>
      <c r="D19827" t="s">
        <v>1468</v>
      </c>
      <c r="E19827">
        <v>1</v>
      </c>
      <c r="F19827" s="2">
        <v>23.29</v>
      </c>
      <c r="G19827" s="3">
        <v>50.11</v>
      </c>
      <c r="H19827" s="3">
        <v>0.2329</v>
      </c>
      <c r="I19827" s="3">
        <v>1.09463</v>
      </c>
      <c r="J19827" s="3">
        <v>24.617529999999999</v>
      </c>
      <c r="K19827" s="3">
        <v>37.873123076923072</v>
      </c>
      <c r="L19827" s="4">
        <v>0.35</v>
      </c>
    </row>
    <row r="19828" spans="1:12" x14ac:dyDescent="0.35">
      <c r="A19828" s="1">
        <v>430068</v>
      </c>
      <c r="B19828" t="s">
        <v>33462</v>
      </c>
      <c r="C19828" t="s">
        <v>1467</v>
      </c>
      <c r="D19828" t="s">
        <v>1468</v>
      </c>
      <c r="E19828">
        <v>1</v>
      </c>
      <c r="F19828" s="2">
        <v>6368.88</v>
      </c>
      <c r="G19828" s="3">
        <v>18732.009999999998</v>
      </c>
      <c r="H19828" s="3">
        <v>63.688800000000001</v>
      </c>
      <c r="I19828" s="3">
        <v>299.33735999999999</v>
      </c>
      <c r="J19828" s="3">
        <v>6731.9061600000005</v>
      </c>
      <c r="K19828" s="3">
        <v>10356.778707692309</v>
      </c>
      <c r="L19828" s="4">
        <v>0.35000000000000003</v>
      </c>
    </row>
    <row r="19829" spans="1:12" x14ac:dyDescent="0.35">
      <c r="A19829" s="1">
        <v>78705</v>
      </c>
      <c r="B19829" t="s">
        <v>33463</v>
      </c>
      <c r="C19829" t="s">
        <v>1467</v>
      </c>
      <c r="D19829" t="s">
        <v>1468</v>
      </c>
      <c r="E19829">
        <v>1</v>
      </c>
      <c r="F19829" s="2">
        <v>349.63</v>
      </c>
      <c r="G19829" s="3">
        <v>723.12</v>
      </c>
      <c r="H19829" s="3">
        <v>3.4963000000000002</v>
      </c>
      <c r="I19829" s="3">
        <v>16.43261</v>
      </c>
      <c r="J19829" s="3">
        <v>369.55891000000003</v>
      </c>
      <c r="K19829" s="3">
        <v>568.55216923076921</v>
      </c>
      <c r="L19829" s="4">
        <v>0.34999999999999992</v>
      </c>
    </row>
    <row r="19830" spans="1:12" x14ac:dyDescent="0.35">
      <c r="A19830" s="1">
        <v>19105</v>
      </c>
      <c r="B19830" t="s">
        <v>33464</v>
      </c>
      <c r="C19830" t="s">
        <v>1467</v>
      </c>
      <c r="D19830" t="s">
        <v>1468</v>
      </c>
      <c r="E19830">
        <v>1</v>
      </c>
      <c r="F19830" s="2">
        <v>120.67</v>
      </c>
      <c r="G19830" s="3">
        <v>259.52</v>
      </c>
      <c r="H19830" s="3">
        <v>1.2067000000000001</v>
      </c>
      <c r="I19830" s="3">
        <v>5.6714900000000004</v>
      </c>
      <c r="J19830" s="3">
        <v>127.54819000000001</v>
      </c>
      <c r="K19830" s="3">
        <v>196.22798461538463</v>
      </c>
      <c r="L19830" s="4">
        <v>0.35000000000000003</v>
      </c>
    </row>
    <row r="19831" spans="1:12" x14ac:dyDescent="0.35">
      <c r="A19831" s="1">
        <v>431646</v>
      </c>
      <c r="B19831" t="s">
        <v>33465</v>
      </c>
      <c r="C19831" t="s">
        <v>1467</v>
      </c>
      <c r="D19831" t="s">
        <v>1468</v>
      </c>
      <c r="E19831">
        <v>1</v>
      </c>
      <c r="F19831" s="2">
        <v>64.09</v>
      </c>
      <c r="G19831" s="3">
        <v>133.24</v>
      </c>
      <c r="H19831" s="3">
        <v>0.64090000000000003</v>
      </c>
      <c r="I19831" s="3">
        <v>3.0122300000000002</v>
      </c>
      <c r="J19831" s="3">
        <v>67.743130000000008</v>
      </c>
      <c r="K19831" s="3">
        <v>104.22020000000001</v>
      </c>
      <c r="L19831" s="4">
        <v>0.35</v>
      </c>
    </row>
    <row r="19832" spans="1:12" x14ac:dyDescent="0.35">
      <c r="A19832" s="1">
        <v>31280</v>
      </c>
      <c r="B19832" t="s">
        <v>33466</v>
      </c>
      <c r="C19832" t="s">
        <v>1467</v>
      </c>
      <c r="D19832" t="s">
        <v>1468</v>
      </c>
      <c r="E19832">
        <v>1</v>
      </c>
      <c r="F19832" s="2">
        <v>67.209999999999994</v>
      </c>
      <c r="G19832" s="3">
        <v>144.54</v>
      </c>
      <c r="H19832" s="3">
        <v>0.67209999999999992</v>
      </c>
      <c r="I19832" s="3">
        <v>3.1588699999999998</v>
      </c>
      <c r="J19832" s="3">
        <v>71.040969999999987</v>
      </c>
      <c r="K19832" s="3">
        <v>109.29379999999998</v>
      </c>
      <c r="L19832" s="4">
        <v>0.35</v>
      </c>
    </row>
    <row r="19833" spans="1:12" x14ac:dyDescent="0.35">
      <c r="A19833" s="1">
        <v>41516</v>
      </c>
      <c r="B19833" t="s">
        <v>33467</v>
      </c>
      <c r="C19833" t="s">
        <v>1467</v>
      </c>
      <c r="D19833" t="s">
        <v>1468</v>
      </c>
      <c r="E19833">
        <v>1</v>
      </c>
      <c r="F19833" s="2">
        <v>3320.64</v>
      </c>
      <c r="G19833" s="3">
        <v>7141.17</v>
      </c>
      <c r="H19833" s="3">
        <v>33.206400000000002</v>
      </c>
      <c r="I19833" s="3">
        <v>156.07007999999999</v>
      </c>
      <c r="J19833" s="3">
        <v>3509.9164799999999</v>
      </c>
      <c r="K19833" s="3">
        <v>5399.8715076923072</v>
      </c>
      <c r="L19833" s="4">
        <v>0.35</v>
      </c>
    </row>
    <row r="19834" spans="1:12" x14ac:dyDescent="0.35">
      <c r="A19834" s="1">
        <v>425628</v>
      </c>
      <c r="B19834" t="s">
        <v>33468</v>
      </c>
      <c r="C19834" t="s">
        <v>1467</v>
      </c>
      <c r="D19834" t="s">
        <v>1468</v>
      </c>
      <c r="E19834">
        <v>1</v>
      </c>
      <c r="F19834" s="2">
        <v>1148.8900000000001</v>
      </c>
      <c r="G19834" s="3">
        <v>2470.75</v>
      </c>
      <c r="H19834" s="3">
        <v>11.488900000000001</v>
      </c>
      <c r="I19834" s="3">
        <v>53.997830000000008</v>
      </c>
      <c r="J19834" s="3">
        <v>1214.3767300000002</v>
      </c>
      <c r="K19834" s="3">
        <v>1868.2718923076925</v>
      </c>
      <c r="L19834" s="4">
        <v>0.35</v>
      </c>
    </row>
    <row r="19835" spans="1:12" x14ac:dyDescent="0.35">
      <c r="A19835" s="1">
        <v>441893</v>
      </c>
      <c r="B19835" t="s">
        <v>33469</v>
      </c>
      <c r="C19835" t="s">
        <v>1467</v>
      </c>
      <c r="D19835" t="s">
        <v>1468</v>
      </c>
      <c r="E19835">
        <v>1</v>
      </c>
      <c r="F19835" s="2">
        <v>60.94</v>
      </c>
      <c r="G19835" s="3">
        <v>131.05000000000001</v>
      </c>
      <c r="H19835" s="3">
        <v>0.60939999999999994</v>
      </c>
      <c r="I19835" s="3">
        <v>2.8641799999999997</v>
      </c>
      <c r="J19835" s="3">
        <v>64.413579999999996</v>
      </c>
      <c r="K19835" s="3">
        <v>99.097815384615373</v>
      </c>
      <c r="L19835" s="4">
        <v>0.35</v>
      </c>
    </row>
    <row r="19836" spans="1:12" x14ac:dyDescent="0.35">
      <c r="A19836" s="1">
        <v>446542</v>
      </c>
      <c r="B19836" t="s">
        <v>33470</v>
      </c>
      <c r="C19836" t="s">
        <v>1467</v>
      </c>
      <c r="D19836" t="s">
        <v>1468</v>
      </c>
      <c r="E19836">
        <v>1</v>
      </c>
      <c r="F19836" s="2">
        <v>143.11000000000001</v>
      </c>
      <c r="G19836" s="3">
        <v>304.5</v>
      </c>
      <c r="H19836" s="3">
        <v>1.4311000000000003</v>
      </c>
      <c r="I19836" s="3">
        <v>6.7261700000000006</v>
      </c>
      <c r="J19836" s="3">
        <v>151.26727</v>
      </c>
      <c r="K19836" s="3">
        <v>232.71887692307692</v>
      </c>
      <c r="L19836" s="4">
        <v>0.35000000000000003</v>
      </c>
    </row>
    <row r="19837" spans="1:12" x14ac:dyDescent="0.35">
      <c r="A19837" s="1">
        <v>70525</v>
      </c>
      <c r="B19837" t="s">
        <v>33471</v>
      </c>
      <c r="C19837" t="s">
        <v>1467</v>
      </c>
      <c r="D19837" t="s">
        <v>1468</v>
      </c>
      <c r="E19837">
        <v>1</v>
      </c>
      <c r="F19837" s="2">
        <v>6412.69</v>
      </c>
      <c r="G19837" s="3">
        <v>13790.74</v>
      </c>
      <c r="H19837" s="3">
        <v>64.126899999999992</v>
      </c>
      <c r="I19837" s="3">
        <v>301.39643000000001</v>
      </c>
      <c r="J19837" s="3">
        <v>6778.2133299999996</v>
      </c>
      <c r="K19837" s="3">
        <v>10428.020507692307</v>
      </c>
      <c r="L19837" s="4">
        <v>0.35</v>
      </c>
    </row>
    <row r="19838" spans="1:12" x14ac:dyDescent="0.35">
      <c r="A19838" s="1">
        <v>436996</v>
      </c>
      <c r="B19838" t="s">
        <v>33472</v>
      </c>
      <c r="C19838" t="s">
        <v>1467</v>
      </c>
      <c r="D19838" t="s">
        <v>1468</v>
      </c>
      <c r="E19838">
        <v>1</v>
      </c>
      <c r="F19838" s="2">
        <v>167.59</v>
      </c>
      <c r="G19838" s="3">
        <v>360.4</v>
      </c>
      <c r="H19838" s="3">
        <v>1.6759000000000002</v>
      </c>
      <c r="I19838" s="3">
        <v>7.8767300000000002</v>
      </c>
      <c r="J19838" s="3">
        <v>177.14263000000003</v>
      </c>
      <c r="K19838" s="3">
        <v>272.52712307692309</v>
      </c>
      <c r="L19838" s="4">
        <v>0.34999999999999992</v>
      </c>
    </row>
    <row r="19839" spans="1:12" x14ac:dyDescent="0.35">
      <c r="A19839" s="1">
        <v>426624</v>
      </c>
      <c r="B19839" t="s">
        <v>33473</v>
      </c>
      <c r="C19839" t="s">
        <v>1467</v>
      </c>
      <c r="D19839" t="s">
        <v>1468</v>
      </c>
      <c r="E19839">
        <v>1</v>
      </c>
      <c r="F19839" s="2">
        <v>2166.37</v>
      </c>
      <c r="G19839" s="3">
        <v>4658.8500000000004</v>
      </c>
      <c r="H19839" s="3">
        <v>21.663699999999999</v>
      </c>
      <c r="I19839" s="3">
        <v>101.81939</v>
      </c>
      <c r="J19839" s="3">
        <v>2289.8530900000001</v>
      </c>
      <c r="K19839" s="3">
        <v>3522.8509076923078</v>
      </c>
      <c r="L19839" s="4">
        <v>0.35000000000000003</v>
      </c>
    </row>
    <row r="19840" spans="1:12" x14ac:dyDescent="0.35">
      <c r="A19840" s="1">
        <v>6979</v>
      </c>
      <c r="B19840" t="s">
        <v>33452</v>
      </c>
      <c r="C19840" t="s">
        <v>1467</v>
      </c>
      <c r="D19840" t="s">
        <v>1468</v>
      </c>
      <c r="E19840">
        <v>1</v>
      </c>
      <c r="F19840" s="2">
        <v>47.39</v>
      </c>
      <c r="G19840" s="3">
        <v>103.12</v>
      </c>
      <c r="H19840" s="3">
        <v>0.47389999999999999</v>
      </c>
      <c r="I19840" s="3">
        <v>2.2273300000000003</v>
      </c>
      <c r="J19840" s="3">
        <v>50.091230000000003</v>
      </c>
      <c r="K19840" s="3">
        <v>77.063430769230777</v>
      </c>
      <c r="L19840" s="4">
        <v>0.35000000000000003</v>
      </c>
    </row>
    <row r="19841" spans="1:12" x14ac:dyDescent="0.35">
      <c r="A19841" s="1">
        <v>420031</v>
      </c>
      <c r="B19841" t="s">
        <v>33474</v>
      </c>
      <c r="C19841" t="s">
        <v>1467</v>
      </c>
      <c r="D19841" t="s">
        <v>1468</v>
      </c>
      <c r="E19841">
        <v>1</v>
      </c>
      <c r="F19841" s="2">
        <v>398.19</v>
      </c>
      <c r="G19841" s="3">
        <v>856.32</v>
      </c>
      <c r="H19841" s="3">
        <v>3.9819</v>
      </c>
      <c r="I19841" s="3">
        <v>18.714929999999999</v>
      </c>
      <c r="J19841" s="3">
        <v>420.88682999999997</v>
      </c>
      <c r="K19841" s="3">
        <v>647.51819999999998</v>
      </c>
      <c r="L19841" s="4">
        <v>0.35000000000000003</v>
      </c>
    </row>
    <row r="19842" spans="1:12" x14ac:dyDescent="0.35">
      <c r="A19842" s="1">
        <v>79151</v>
      </c>
      <c r="B19842" t="s">
        <v>33475</v>
      </c>
      <c r="C19842" t="s">
        <v>1467</v>
      </c>
      <c r="D19842" t="s">
        <v>1468</v>
      </c>
      <c r="E19842">
        <v>1</v>
      </c>
      <c r="F19842" s="2">
        <v>594.46</v>
      </c>
      <c r="G19842" s="3">
        <v>1269.4100000000001</v>
      </c>
      <c r="H19842" s="3">
        <v>5.9446000000000003</v>
      </c>
      <c r="I19842" s="3">
        <v>27.939620000000001</v>
      </c>
      <c r="J19842" s="3">
        <v>628.34422000000006</v>
      </c>
      <c r="K19842" s="3">
        <v>966.6834153846155</v>
      </c>
      <c r="L19842" s="4">
        <v>0.35000000000000003</v>
      </c>
    </row>
    <row r="19843" spans="1:12" x14ac:dyDescent="0.35">
      <c r="A19843" s="1">
        <v>7095</v>
      </c>
      <c r="B19843" t="s">
        <v>33476</v>
      </c>
      <c r="C19843" t="s">
        <v>1467</v>
      </c>
      <c r="D19843" t="s">
        <v>1468</v>
      </c>
      <c r="E19843">
        <v>1</v>
      </c>
      <c r="F19843" s="2">
        <v>7.16</v>
      </c>
      <c r="G19843" s="3">
        <v>15.4</v>
      </c>
      <c r="H19843" s="3">
        <v>7.1599999999999997E-2</v>
      </c>
      <c r="I19843" s="3">
        <v>0.33651999999999999</v>
      </c>
      <c r="J19843" s="3">
        <v>7.5681200000000004</v>
      </c>
      <c r="K19843" s="3">
        <v>11.643261538461539</v>
      </c>
      <c r="L19843" s="4">
        <v>0.35000000000000003</v>
      </c>
    </row>
    <row r="19844" spans="1:12" x14ac:dyDescent="0.35">
      <c r="A19844" s="1">
        <v>426109</v>
      </c>
      <c r="B19844" t="s">
        <v>33477</v>
      </c>
      <c r="C19844" t="s">
        <v>1467</v>
      </c>
      <c r="D19844" t="s">
        <v>1468</v>
      </c>
      <c r="E19844">
        <v>1</v>
      </c>
      <c r="F19844" s="2">
        <v>368.07</v>
      </c>
      <c r="G19844" s="3">
        <v>860.6</v>
      </c>
      <c r="H19844" s="3">
        <v>3.6806999999999999</v>
      </c>
      <c r="I19844" s="3">
        <v>17.299289999999999</v>
      </c>
      <c r="J19844" s="3">
        <v>389.04998999999998</v>
      </c>
      <c r="K19844" s="3">
        <v>598.53844615384605</v>
      </c>
      <c r="L19844" s="4">
        <v>0.34999999999999992</v>
      </c>
    </row>
    <row r="19845" spans="1:12" x14ac:dyDescent="0.35">
      <c r="A19845" s="1">
        <v>53115</v>
      </c>
      <c r="B19845" t="s">
        <v>33478</v>
      </c>
      <c r="C19845" t="s">
        <v>1467</v>
      </c>
      <c r="D19845" t="s">
        <v>1468</v>
      </c>
      <c r="E19845">
        <v>1</v>
      </c>
      <c r="F19845" s="2">
        <v>11.49</v>
      </c>
      <c r="G19845" s="3">
        <v>24.72</v>
      </c>
      <c r="H19845" s="3">
        <v>0.1149</v>
      </c>
      <c r="I19845" s="3">
        <v>0.54003000000000001</v>
      </c>
      <c r="J19845" s="3">
        <v>12.14493</v>
      </c>
      <c r="K19845" s="3">
        <v>18.684507692307694</v>
      </c>
      <c r="L19845" s="4">
        <v>0.35000000000000003</v>
      </c>
    </row>
    <row r="19846" spans="1:12" x14ac:dyDescent="0.35">
      <c r="A19846" s="1">
        <v>550383</v>
      </c>
      <c r="B19846" t="s">
        <v>33479</v>
      </c>
      <c r="C19846" t="s">
        <v>1467</v>
      </c>
      <c r="D19846" t="s">
        <v>1468</v>
      </c>
      <c r="E19846">
        <v>1</v>
      </c>
      <c r="F19846" s="2">
        <v>48.46</v>
      </c>
      <c r="G19846" s="3">
        <v>102.76</v>
      </c>
      <c r="H19846" s="3">
        <v>0.48460000000000003</v>
      </c>
      <c r="I19846" s="3">
        <v>2.2776200000000002</v>
      </c>
      <c r="J19846" s="3">
        <v>51.22222</v>
      </c>
      <c r="K19846" s="3">
        <v>78.803415384615377</v>
      </c>
      <c r="L19846" s="4">
        <v>0.34999999999999992</v>
      </c>
    </row>
    <row r="19847" spans="1:12" x14ac:dyDescent="0.35">
      <c r="A19847" s="1">
        <v>551529</v>
      </c>
      <c r="B19847" t="s">
        <v>33480</v>
      </c>
      <c r="C19847" t="s">
        <v>1467</v>
      </c>
      <c r="D19847" t="s">
        <v>1468</v>
      </c>
      <c r="E19847">
        <v>1</v>
      </c>
      <c r="F19847" s="2">
        <v>60.71</v>
      </c>
      <c r="G19847" s="3">
        <v>121.41</v>
      </c>
      <c r="H19847" s="3">
        <v>0.60709999999999997</v>
      </c>
      <c r="I19847" s="3">
        <v>2.85337</v>
      </c>
      <c r="J19847" s="3">
        <v>64.170470000000009</v>
      </c>
      <c r="K19847" s="3">
        <v>98.723800000000011</v>
      </c>
      <c r="L19847" s="4">
        <v>0.35</v>
      </c>
    </row>
    <row r="19848" spans="1:12" x14ac:dyDescent="0.35">
      <c r="A19848" s="1">
        <v>442586</v>
      </c>
      <c r="B19848" t="s">
        <v>33481</v>
      </c>
      <c r="C19848" t="s">
        <v>1467</v>
      </c>
      <c r="D19848" t="s">
        <v>1468</v>
      </c>
      <c r="E19848">
        <v>1</v>
      </c>
      <c r="F19848" s="2">
        <v>346.82</v>
      </c>
      <c r="G19848" s="3">
        <v>745.85</v>
      </c>
      <c r="H19848" s="3">
        <v>3.4681999999999999</v>
      </c>
      <c r="I19848" s="3">
        <v>16.300539999999998</v>
      </c>
      <c r="J19848" s="3">
        <v>366.58874000000003</v>
      </c>
      <c r="K19848" s="3">
        <v>563.98267692307695</v>
      </c>
      <c r="L19848" s="4">
        <v>0.35</v>
      </c>
    </row>
    <row r="19849" spans="1:12" x14ac:dyDescent="0.35">
      <c r="A19849" s="1">
        <v>25627</v>
      </c>
      <c r="B19849" t="s">
        <v>33482</v>
      </c>
      <c r="C19849" t="s">
        <v>1467</v>
      </c>
      <c r="D19849" t="s">
        <v>1468</v>
      </c>
      <c r="E19849">
        <v>1</v>
      </c>
      <c r="F19849" s="2">
        <v>58.67</v>
      </c>
      <c r="G19849" s="3">
        <v>133.62</v>
      </c>
      <c r="H19849" s="3">
        <v>0.5867</v>
      </c>
      <c r="I19849" s="3">
        <v>2.7574900000000002</v>
      </c>
      <c r="J19849" s="3">
        <v>62.014189999999999</v>
      </c>
      <c r="K19849" s="3">
        <v>95.406446153846147</v>
      </c>
      <c r="L19849" s="4">
        <v>0.35</v>
      </c>
    </row>
    <row r="19850" spans="1:12" x14ac:dyDescent="0.35">
      <c r="A19850" s="1">
        <v>425274</v>
      </c>
      <c r="B19850" t="s">
        <v>33483</v>
      </c>
      <c r="C19850" t="s">
        <v>1467</v>
      </c>
      <c r="D19850" t="s">
        <v>1468</v>
      </c>
      <c r="E19850">
        <v>1</v>
      </c>
      <c r="F19850" s="2">
        <v>201.6</v>
      </c>
      <c r="G19850" s="3">
        <v>433.63</v>
      </c>
      <c r="H19850" s="3">
        <v>2.016</v>
      </c>
      <c r="I19850" s="3">
        <v>9.4751999999999992</v>
      </c>
      <c r="J19850" s="3">
        <v>213.09119999999999</v>
      </c>
      <c r="K19850" s="3">
        <v>327.83261538461534</v>
      </c>
      <c r="L19850" s="4">
        <v>0.34999999999999992</v>
      </c>
    </row>
    <row r="19851" spans="1:12" x14ac:dyDescent="0.35">
      <c r="A19851" s="1">
        <v>434469</v>
      </c>
      <c r="B19851" t="s">
        <v>33484</v>
      </c>
      <c r="C19851" t="s">
        <v>1467</v>
      </c>
      <c r="D19851" t="s">
        <v>1468</v>
      </c>
      <c r="E19851">
        <v>1</v>
      </c>
      <c r="F19851" s="2">
        <v>898.88</v>
      </c>
      <c r="G19851" s="3">
        <v>2643.76</v>
      </c>
      <c r="H19851" s="3">
        <v>8.9887999999999995</v>
      </c>
      <c r="I19851" s="3">
        <v>42.24736</v>
      </c>
      <c r="J19851" s="3">
        <v>950.11615999999992</v>
      </c>
      <c r="K19851" s="3">
        <v>1461.7171692307691</v>
      </c>
      <c r="L19851" s="4">
        <v>0.35</v>
      </c>
    </row>
    <row r="19852" spans="1:12" x14ac:dyDescent="0.35">
      <c r="A19852" s="1">
        <v>426854</v>
      </c>
      <c r="B19852" t="s">
        <v>33485</v>
      </c>
      <c r="C19852" t="s">
        <v>1467</v>
      </c>
      <c r="D19852" t="s">
        <v>1468</v>
      </c>
      <c r="E19852">
        <v>1</v>
      </c>
      <c r="F19852" s="2">
        <v>575.9</v>
      </c>
      <c r="G19852" s="3">
        <v>1346.52</v>
      </c>
      <c r="H19852" s="3">
        <v>5.7589999999999995</v>
      </c>
      <c r="I19852" s="3">
        <v>27.067299999999999</v>
      </c>
      <c r="J19852" s="3">
        <v>608.72630000000004</v>
      </c>
      <c r="K19852" s="3">
        <v>936.50200000000007</v>
      </c>
      <c r="L19852" s="4">
        <v>0.35000000000000003</v>
      </c>
    </row>
    <row r="19853" spans="1:12" x14ac:dyDescent="0.35">
      <c r="A19853" s="1">
        <v>32760</v>
      </c>
      <c r="B19853" t="s">
        <v>33486</v>
      </c>
      <c r="C19853" t="s">
        <v>1467</v>
      </c>
      <c r="D19853" t="s">
        <v>1468</v>
      </c>
      <c r="E19853">
        <v>1</v>
      </c>
      <c r="F19853" s="2">
        <v>128.13</v>
      </c>
      <c r="G19853" s="3">
        <v>275.56</v>
      </c>
      <c r="H19853" s="3">
        <v>1.2812999999999999</v>
      </c>
      <c r="I19853" s="3">
        <v>6.0221099999999996</v>
      </c>
      <c r="J19853" s="3">
        <v>135.43340999999998</v>
      </c>
      <c r="K19853" s="3">
        <v>208.35909230769226</v>
      </c>
      <c r="L19853" s="4">
        <v>0.35</v>
      </c>
    </row>
    <row r="19854" spans="1:12" x14ac:dyDescent="0.35">
      <c r="A19854" s="1">
        <v>426689</v>
      </c>
      <c r="B19854" t="s">
        <v>33487</v>
      </c>
      <c r="C19854" t="s">
        <v>1467</v>
      </c>
      <c r="D19854" t="s">
        <v>1468</v>
      </c>
      <c r="E19854">
        <v>1</v>
      </c>
      <c r="F19854" s="2">
        <v>18.41</v>
      </c>
      <c r="G19854" s="3">
        <v>39.61</v>
      </c>
      <c r="H19854" s="3">
        <v>0.18410000000000001</v>
      </c>
      <c r="I19854" s="3">
        <v>0.86526999999999998</v>
      </c>
      <c r="J19854" s="3">
        <v>19.45937</v>
      </c>
      <c r="K19854" s="3">
        <v>29.937492307692306</v>
      </c>
      <c r="L19854" s="4">
        <v>0.35</v>
      </c>
    </row>
    <row r="19855" spans="1:12" x14ac:dyDescent="0.35">
      <c r="A19855" s="1">
        <v>430025</v>
      </c>
      <c r="B19855" t="s">
        <v>33488</v>
      </c>
      <c r="C19855" t="s">
        <v>1467</v>
      </c>
      <c r="D19855" t="s">
        <v>1468</v>
      </c>
      <c r="E19855">
        <v>1</v>
      </c>
      <c r="F19855" s="2">
        <v>19.260000000000002</v>
      </c>
      <c r="G19855" s="3">
        <v>41.43</v>
      </c>
      <c r="H19855" s="3">
        <v>0.19260000000000002</v>
      </c>
      <c r="I19855" s="3">
        <v>0.90522000000000002</v>
      </c>
      <c r="J19855" s="3">
        <v>20.35782</v>
      </c>
      <c r="K19855" s="3">
        <v>31.319723076923076</v>
      </c>
      <c r="L19855" s="4">
        <v>0.35</v>
      </c>
    </row>
    <row r="19856" spans="1:12" x14ac:dyDescent="0.35">
      <c r="A19856" s="1">
        <v>419169</v>
      </c>
      <c r="B19856" t="s">
        <v>33489</v>
      </c>
      <c r="C19856" t="s">
        <v>1467</v>
      </c>
      <c r="D19856" t="s">
        <v>1468</v>
      </c>
      <c r="E19856">
        <v>1</v>
      </c>
      <c r="F19856" s="2">
        <v>9144.4599999999991</v>
      </c>
      <c r="G19856" s="3">
        <v>19665.5</v>
      </c>
      <c r="H19856" s="3">
        <v>91.444599999999994</v>
      </c>
      <c r="I19856" s="3">
        <v>429.78961999999996</v>
      </c>
      <c r="J19856" s="3">
        <v>9665.6942199999994</v>
      </c>
      <c r="K19856" s="3">
        <v>14870.298799999999</v>
      </c>
      <c r="L19856" s="4">
        <v>0.35</v>
      </c>
    </row>
    <row r="19857" spans="1:12" x14ac:dyDescent="0.35">
      <c r="A19857" s="1">
        <v>417717</v>
      </c>
      <c r="B19857" t="s">
        <v>33490</v>
      </c>
      <c r="C19857" t="s">
        <v>1467</v>
      </c>
      <c r="D19857" t="s">
        <v>1468</v>
      </c>
      <c r="E19857">
        <v>1</v>
      </c>
      <c r="F19857" s="2">
        <v>107.43</v>
      </c>
      <c r="G19857" s="3">
        <v>251.19</v>
      </c>
      <c r="H19857" s="3">
        <v>1.0743</v>
      </c>
      <c r="I19857" s="3">
        <v>5.0492100000000004</v>
      </c>
      <c r="J19857" s="3">
        <v>113.55351</v>
      </c>
      <c r="K19857" s="3">
        <v>174.69770769230769</v>
      </c>
      <c r="L19857" s="4">
        <v>0.35</v>
      </c>
    </row>
    <row r="19858" spans="1:12" x14ac:dyDescent="0.35">
      <c r="A19858" s="1">
        <v>415371</v>
      </c>
      <c r="B19858" t="s">
        <v>33491</v>
      </c>
      <c r="C19858" t="s">
        <v>1467</v>
      </c>
      <c r="D19858" t="s">
        <v>1468</v>
      </c>
      <c r="E19858">
        <v>1</v>
      </c>
      <c r="F19858" s="2">
        <v>9.84</v>
      </c>
      <c r="G19858" s="3">
        <v>23.12</v>
      </c>
      <c r="H19858" s="3">
        <v>9.8400000000000001E-2</v>
      </c>
      <c r="I19858" s="3">
        <v>0.46248</v>
      </c>
      <c r="J19858" s="3">
        <v>10.400879999999999</v>
      </c>
      <c r="K19858" s="3">
        <v>16.001353846153844</v>
      </c>
      <c r="L19858" s="4">
        <v>0.35</v>
      </c>
    </row>
    <row r="19859" spans="1:12" x14ac:dyDescent="0.35">
      <c r="A19859" s="1">
        <v>438146</v>
      </c>
      <c r="B19859" t="s">
        <v>33492</v>
      </c>
      <c r="C19859" t="s">
        <v>1467</v>
      </c>
      <c r="D19859" t="s">
        <v>1468</v>
      </c>
      <c r="E19859">
        <v>1</v>
      </c>
      <c r="F19859" s="2">
        <v>66.31</v>
      </c>
      <c r="G19859" s="3">
        <v>142.61000000000001</v>
      </c>
      <c r="H19859" s="3">
        <v>0.66310000000000002</v>
      </c>
      <c r="I19859" s="3">
        <v>3.1165700000000003</v>
      </c>
      <c r="J19859" s="3">
        <v>70.089669999999998</v>
      </c>
      <c r="K19859" s="3">
        <v>107.83026153846153</v>
      </c>
      <c r="L19859" s="4">
        <v>0.35</v>
      </c>
    </row>
    <row r="19860" spans="1:12" x14ac:dyDescent="0.35">
      <c r="A19860" s="1">
        <v>69120</v>
      </c>
      <c r="B19860" t="s">
        <v>33493</v>
      </c>
      <c r="C19860" t="s">
        <v>1467</v>
      </c>
      <c r="D19860" t="s">
        <v>1468</v>
      </c>
      <c r="E19860">
        <v>1</v>
      </c>
      <c r="F19860" s="2">
        <v>5480.89</v>
      </c>
      <c r="G19860" s="3">
        <v>11786.85</v>
      </c>
      <c r="H19860" s="3">
        <v>54.808900000000001</v>
      </c>
      <c r="I19860" s="3">
        <v>257.60183000000001</v>
      </c>
      <c r="J19860" s="3">
        <v>5793.3007299999999</v>
      </c>
      <c r="K19860" s="3">
        <v>8912.7703538461537</v>
      </c>
      <c r="L19860" s="4">
        <v>0.35</v>
      </c>
    </row>
    <row r="19861" spans="1:12" x14ac:dyDescent="0.35">
      <c r="A19861" s="1">
        <v>442912</v>
      </c>
      <c r="B19861" t="s">
        <v>33494</v>
      </c>
      <c r="C19861" t="s">
        <v>1467</v>
      </c>
      <c r="D19861" t="s">
        <v>1468</v>
      </c>
      <c r="E19861">
        <v>1</v>
      </c>
      <c r="F19861" s="2">
        <v>153.51</v>
      </c>
      <c r="G19861" s="3">
        <v>330.2</v>
      </c>
      <c r="H19861" s="3">
        <v>1.5350999999999999</v>
      </c>
      <c r="I19861" s="3">
        <v>7.2149699999999992</v>
      </c>
      <c r="J19861" s="3">
        <v>162.26006999999998</v>
      </c>
      <c r="K19861" s="3">
        <v>249.6308769230769</v>
      </c>
      <c r="L19861" s="4">
        <v>0.35</v>
      </c>
    </row>
    <row r="19862" spans="1:12" x14ac:dyDescent="0.35">
      <c r="A19862" s="1">
        <v>470809</v>
      </c>
      <c r="B19862" t="s">
        <v>33495</v>
      </c>
      <c r="C19862" t="s">
        <v>1467</v>
      </c>
      <c r="D19862" t="s">
        <v>1468</v>
      </c>
      <c r="E19862">
        <v>1</v>
      </c>
      <c r="F19862" s="2">
        <v>2347.9899999999998</v>
      </c>
      <c r="G19862" s="3">
        <v>5049.45</v>
      </c>
      <c r="H19862" s="3">
        <v>23.479899999999997</v>
      </c>
      <c r="I19862" s="3">
        <v>110.35552999999999</v>
      </c>
      <c r="J19862" s="3">
        <v>2481.8254299999994</v>
      </c>
      <c r="K19862" s="3">
        <v>3818.1929692307681</v>
      </c>
      <c r="L19862" s="4">
        <v>0.35</v>
      </c>
    </row>
    <row r="19863" spans="1:12" x14ac:dyDescent="0.35">
      <c r="A19863" s="1">
        <v>550644</v>
      </c>
      <c r="B19863" t="s">
        <v>33496</v>
      </c>
      <c r="C19863" t="s">
        <v>1467</v>
      </c>
      <c r="D19863" t="s">
        <v>1468</v>
      </c>
      <c r="E19863">
        <v>1</v>
      </c>
      <c r="F19863" s="2">
        <v>6.72</v>
      </c>
      <c r="G19863" s="3">
        <v>15.26</v>
      </c>
      <c r="H19863" s="3">
        <v>6.7199999999999996E-2</v>
      </c>
      <c r="I19863" s="3">
        <v>0.31584000000000001</v>
      </c>
      <c r="J19863" s="3">
        <v>7.1030399999999991</v>
      </c>
      <c r="K19863" s="3">
        <v>10.927753846153845</v>
      </c>
      <c r="L19863" s="4">
        <v>0.35</v>
      </c>
    </row>
    <row r="19864" spans="1:12" x14ac:dyDescent="0.35">
      <c r="A19864" s="1">
        <v>441234</v>
      </c>
      <c r="B19864" t="s">
        <v>33497</v>
      </c>
      <c r="C19864" t="s">
        <v>1467</v>
      </c>
      <c r="D19864" t="s">
        <v>1468</v>
      </c>
      <c r="E19864">
        <v>1</v>
      </c>
      <c r="F19864" s="2">
        <v>370.72</v>
      </c>
      <c r="G19864" s="3">
        <v>767.69</v>
      </c>
      <c r="H19864" s="3">
        <v>3.7072000000000003</v>
      </c>
      <c r="I19864" s="3">
        <v>17.423840000000002</v>
      </c>
      <c r="J19864" s="3">
        <v>391.85104000000001</v>
      </c>
      <c r="K19864" s="3">
        <v>602.84775384615386</v>
      </c>
      <c r="L19864" s="4">
        <v>0.35</v>
      </c>
    </row>
    <row r="19865" spans="1:12" x14ac:dyDescent="0.35">
      <c r="A19865" s="1">
        <v>11171</v>
      </c>
      <c r="B19865" t="s">
        <v>33498</v>
      </c>
      <c r="C19865" t="s">
        <v>1467</v>
      </c>
      <c r="D19865" t="s">
        <v>1468</v>
      </c>
      <c r="E19865">
        <v>1</v>
      </c>
      <c r="F19865" s="2">
        <v>19.11</v>
      </c>
      <c r="G19865" s="3">
        <v>41.1</v>
      </c>
      <c r="H19865" s="3">
        <v>0.19109999999999999</v>
      </c>
      <c r="I19865" s="3">
        <v>0.89817000000000002</v>
      </c>
      <c r="J19865" s="3">
        <v>20.199269999999999</v>
      </c>
      <c r="K19865" s="3">
        <v>31.075799999999997</v>
      </c>
      <c r="L19865" s="4">
        <v>0.35</v>
      </c>
    </row>
    <row r="19866" spans="1:12" x14ac:dyDescent="0.35">
      <c r="A19866" s="1">
        <v>430853</v>
      </c>
      <c r="B19866" t="s">
        <v>33499</v>
      </c>
      <c r="C19866" t="s">
        <v>1467</v>
      </c>
      <c r="D19866" t="s">
        <v>1468</v>
      </c>
      <c r="E19866">
        <v>1</v>
      </c>
      <c r="F19866" s="2">
        <v>5.85</v>
      </c>
      <c r="G19866" s="3">
        <v>12.6</v>
      </c>
      <c r="H19866" s="3">
        <v>5.8499999999999996E-2</v>
      </c>
      <c r="I19866" s="3">
        <v>0.27494999999999997</v>
      </c>
      <c r="J19866" s="3">
        <v>6.1834499999999997</v>
      </c>
      <c r="K19866" s="3">
        <v>9.5129999999999999</v>
      </c>
      <c r="L19866" s="4">
        <v>0.35000000000000003</v>
      </c>
    </row>
    <row r="19867" spans="1:12" x14ac:dyDescent="0.35">
      <c r="A19867" s="1">
        <v>415108</v>
      </c>
      <c r="B19867" t="s">
        <v>33500</v>
      </c>
      <c r="C19867" t="s">
        <v>1467</v>
      </c>
      <c r="D19867" t="s">
        <v>1468</v>
      </c>
      <c r="E19867">
        <v>1</v>
      </c>
      <c r="F19867" s="2">
        <v>3.07</v>
      </c>
      <c r="G19867" s="3">
        <v>6.61</v>
      </c>
      <c r="H19867" s="3">
        <v>3.0699999999999998E-2</v>
      </c>
      <c r="I19867" s="3">
        <v>0.14429</v>
      </c>
      <c r="J19867" s="3">
        <v>3.2449899999999996</v>
      </c>
      <c r="K19867" s="3">
        <v>4.9922923076923071</v>
      </c>
      <c r="L19867" s="4">
        <v>0.35000000000000003</v>
      </c>
    </row>
    <row r="19868" spans="1:12" x14ac:dyDescent="0.35">
      <c r="A19868" s="1">
        <v>72724</v>
      </c>
      <c r="B19868" t="s">
        <v>33501</v>
      </c>
      <c r="C19868" t="s">
        <v>1467</v>
      </c>
      <c r="D19868" t="s">
        <v>1468</v>
      </c>
      <c r="E19868">
        <v>1</v>
      </c>
      <c r="F19868" s="2">
        <v>4055.97</v>
      </c>
      <c r="G19868" s="3">
        <v>8722.52</v>
      </c>
      <c r="H19868" s="3">
        <v>40.559699999999999</v>
      </c>
      <c r="I19868" s="3">
        <v>190.63058999999998</v>
      </c>
      <c r="J19868" s="3">
        <v>4287.1602899999998</v>
      </c>
      <c r="K19868" s="3">
        <v>6595.6312153846147</v>
      </c>
      <c r="L19868" s="4">
        <v>0.35</v>
      </c>
    </row>
    <row r="19869" spans="1:12" x14ac:dyDescent="0.35">
      <c r="A19869" s="1">
        <v>551059</v>
      </c>
      <c r="B19869" t="s">
        <v>33502</v>
      </c>
      <c r="C19869" t="s">
        <v>1467</v>
      </c>
      <c r="D19869" t="s">
        <v>1468</v>
      </c>
      <c r="E19869">
        <v>1</v>
      </c>
      <c r="F19869" s="2">
        <v>81.97</v>
      </c>
      <c r="G19869" s="3">
        <v>176.67</v>
      </c>
      <c r="H19869" s="3">
        <v>0.81969999999999998</v>
      </c>
      <c r="I19869" s="3">
        <v>3.8525899999999997</v>
      </c>
      <c r="J19869" s="3">
        <v>86.642290000000003</v>
      </c>
      <c r="K19869" s="3">
        <v>133.29583076923078</v>
      </c>
      <c r="L19869" s="4">
        <v>0.35000000000000003</v>
      </c>
    </row>
    <row r="19870" spans="1:12" x14ac:dyDescent="0.35">
      <c r="A19870" s="1">
        <v>54735</v>
      </c>
      <c r="B19870" t="s">
        <v>33503</v>
      </c>
      <c r="C19870" t="s">
        <v>1467</v>
      </c>
      <c r="D19870" t="s">
        <v>1468</v>
      </c>
      <c r="E19870">
        <v>1</v>
      </c>
      <c r="F19870" s="2">
        <v>2665.83</v>
      </c>
      <c r="G19870" s="3">
        <v>6231.5</v>
      </c>
      <c r="H19870" s="3">
        <v>26.658300000000001</v>
      </c>
      <c r="I19870" s="3">
        <v>125.29401</v>
      </c>
      <c r="J19870" s="3">
        <v>2817.7823100000001</v>
      </c>
      <c r="K19870" s="3">
        <v>4335.0497076923075</v>
      </c>
      <c r="L19870" s="4">
        <v>0.35</v>
      </c>
    </row>
    <row r="19871" spans="1:12" x14ac:dyDescent="0.35">
      <c r="A19871" s="1">
        <v>425260</v>
      </c>
      <c r="B19871" t="s">
        <v>33504</v>
      </c>
      <c r="C19871" t="s">
        <v>1467</v>
      </c>
      <c r="D19871" t="s">
        <v>1468</v>
      </c>
      <c r="E19871">
        <v>1</v>
      </c>
      <c r="F19871" s="2">
        <v>2371.98</v>
      </c>
      <c r="G19871" s="3">
        <v>5102.12</v>
      </c>
      <c r="H19871" s="3">
        <v>23.719799999999999</v>
      </c>
      <c r="I19871" s="3">
        <v>111.48305999999999</v>
      </c>
      <c r="J19871" s="3">
        <v>2507.1828599999999</v>
      </c>
      <c r="K19871" s="3">
        <v>3857.2043999999996</v>
      </c>
      <c r="L19871" s="4">
        <v>0.35</v>
      </c>
    </row>
    <row r="19872" spans="1:12" x14ac:dyDescent="0.35">
      <c r="A19872" s="1">
        <v>24916</v>
      </c>
      <c r="B19872" t="s">
        <v>33505</v>
      </c>
      <c r="C19872" t="s">
        <v>1467</v>
      </c>
      <c r="D19872" t="s">
        <v>1468</v>
      </c>
      <c r="E19872">
        <v>1</v>
      </c>
      <c r="F19872" s="2">
        <v>16.420000000000002</v>
      </c>
      <c r="G19872" s="3">
        <v>38.54</v>
      </c>
      <c r="H19872" s="3">
        <v>0.16420000000000001</v>
      </c>
      <c r="I19872" s="3">
        <v>0.77174000000000009</v>
      </c>
      <c r="J19872" s="3">
        <v>17.355940000000004</v>
      </c>
      <c r="K19872" s="3">
        <v>26.70144615384616</v>
      </c>
      <c r="L19872" s="4">
        <v>0.35</v>
      </c>
    </row>
    <row r="19873" spans="1:12" x14ac:dyDescent="0.35">
      <c r="A19873" s="1">
        <v>429878</v>
      </c>
      <c r="B19873" t="s">
        <v>33506</v>
      </c>
      <c r="C19873" t="s">
        <v>1467</v>
      </c>
      <c r="D19873" t="s">
        <v>1468</v>
      </c>
      <c r="E19873">
        <v>1</v>
      </c>
      <c r="F19873" s="2">
        <v>93.28</v>
      </c>
      <c r="G19873" s="3">
        <v>204.92</v>
      </c>
      <c r="H19873" s="3">
        <v>0.93280000000000007</v>
      </c>
      <c r="I19873" s="3">
        <v>4.3841600000000005</v>
      </c>
      <c r="J19873" s="3">
        <v>98.596959999999996</v>
      </c>
      <c r="K19873" s="3">
        <v>151.68763076923076</v>
      </c>
      <c r="L19873" s="4">
        <v>0.35000000000000003</v>
      </c>
    </row>
    <row r="19874" spans="1:12" x14ac:dyDescent="0.35">
      <c r="A19874" s="1">
        <v>74907</v>
      </c>
      <c r="B19874" t="s">
        <v>33507</v>
      </c>
      <c r="C19874" t="s">
        <v>1467</v>
      </c>
      <c r="D19874" t="s">
        <v>1468</v>
      </c>
      <c r="E19874">
        <v>1</v>
      </c>
      <c r="F19874" s="2">
        <v>4230.18</v>
      </c>
      <c r="G19874" s="3">
        <v>9097.16</v>
      </c>
      <c r="H19874" s="3">
        <v>42.301800000000007</v>
      </c>
      <c r="I19874" s="3">
        <v>198.81846000000002</v>
      </c>
      <c r="J19874" s="3">
        <v>4471.3002600000009</v>
      </c>
      <c r="K19874" s="3">
        <v>6878.9234769230779</v>
      </c>
      <c r="L19874" s="4">
        <v>0.35</v>
      </c>
    </row>
    <row r="19875" spans="1:12" x14ac:dyDescent="0.35">
      <c r="A19875" s="1">
        <v>433626</v>
      </c>
      <c r="B19875" t="s">
        <v>33508</v>
      </c>
      <c r="C19875" t="s">
        <v>1467</v>
      </c>
      <c r="D19875" t="s">
        <v>1468</v>
      </c>
      <c r="E19875">
        <v>1</v>
      </c>
      <c r="F19875" s="2">
        <v>86.62</v>
      </c>
      <c r="G19875" s="3">
        <v>186.3</v>
      </c>
      <c r="H19875" s="3">
        <v>0.86620000000000008</v>
      </c>
      <c r="I19875" s="3">
        <v>4.0711400000000006</v>
      </c>
      <c r="J19875" s="3">
        <v>91.557340000000011</v>
      </c>
      <c r="K19875" s="3">
        <v>140.85744615384615</v>
      </c>
      <c r="L19875" s="4">
        <v>0.34999999999999992</v>
      </c>
    </row>
    <row r="19876" spans="1:12" x14ac:dyDescent="0.35">
      <c r="A19876" s="1">
        <v>73596</v>
      </c>
      <c r="B19876" t="s">
        <v>33509</v>
      </c>
      <c r="C19876" t="s">
        <v>1467</v>
      </c>
      <c r="D19876" t="s">
        <v>1468</v>
      </c>
      <c r="E19876">
        <v>1</v>
      </c>
      <c r="F19876" s="2">
        <v>17.510000000000002</v>
      </c>
      <c r="G19876" s="3">
        <v>37.65</v>
      </c>
      <c r="H19876" s="3">
        <v>0.17510000000000001</v>
      </c>
      <c r="I19876" s="3">
        <v>0.82297000000000009</v>
      </c>
      <c r="J19876" s="3">
        <v>18.508070000000004</v>
      </c>
      <c r="K19876" s="3">
        <v>28.473953846153851</v>
      </c>
      <c r="L19876" s="4">
        <v>0.35</v>
      </c>
    </row>
    <row r="19877" spans="1:12" x14ac:dyDescent="0.35">
      <c r="A19877" s="1">
        <v>437244</v>
      </c>
      <c r="B19877" t="s">
        <v>33510</v>
      </c>
      <c r="C19877" t="s">
        <v>1467</v>
      </c>
      <c r="D19877" t="s">
        <v>1468</v>
      </c>
      <c r="E19877">
        <v>1</v>
      </c>
      <c r="F19877" s="2">
        <v>87.42</v>
      </c>
      <c r="G19877" s="3">
        <v>202.36</v>
      </c>
      <c r="H19877" s="3">
        <v>0.87420000000000009</v>
      </c>
      <c r="I19877" s="3">
        <v>4.1087400000000001</v>
      </c>
      <c r="J19877" s="3">
        <v>92.402940000000001</v>
      </c>
      <c r="K19877" s="3">
        <v>142.15836923076924</v>
      </c>
      <c r="L19877" s="4">
        <v>0.35000000000000003</v>
      </c>
    </row>
    <row r="19878" spans="1:12" x14ac:dyDescent="0.35">
      <c r="A19878" s="1">
        <v>422932</v>
      </c>
      <c r="B19878" t="s">
        <v>33511</v>
      </c>
      <c r="C19878" t="s">
        <v>1467</v>
      </c>
      <c r="D19878" t="s">
        <v>1468</v>
      </c>
      <c r="E19878">
        <v>1</v>
      </c>
      <c r="F19878" s="2">
        <v>234.2</v>
      </c>
      <c r="G19878" s="3">
        <v>503.65</v>
      </c>
      <c r="H19878" s="3">
        <v>2.3420000000000001</v>
      </c>
      <c r="I19878" s="3">
        <v>11.007399999999999</v>
      </c>
      <c r="J19878" s="3">
        <v>247.54939999999999</v>
      </c>
      <c r="K19878" s="3">
        <v>380.84523076923074</v>
      </c>
      <c r="L19878" s="4">
        <v>0.35</v>
      </c>
    </row>
    <row r="19879" spans="1:12" x14ac:dyDescent="0.35">
      <c r="A19879" s="1">
        <v>11580</v>
      </c>
      <c r="B19879" t="s">
        <v>33512</v>
      </c>
      <c r="C19879" t="s">
        <v>1467</v>
      </c>
      <c r="D19879" t="s">
        <v>1468</v>
      </c>
      <c r="E19879">
        <v>1</v>
      </c>
      <c r="F19879" s="2">
        <v>31.66</v>
      </c>
      <c r="G19879" s="3">
        <v>68.09</v>
      </c>
      <c r="H19879" s="3">
        <v>0.31659999999999999</v>
      </c>
      <c r="I19879" s="3">
        <v>1.4880200000000001</v>
      </c>
      <c r="J19879" s="3">
        <v>33.464620000000004</v>
      </c>
      <c r="K19879" s="3">
        <v>51.48403076923077</v>
      </c>
      <c r="L19879" s="4">
        <v>0.34999999999999992</v>
      </c>
    </row>
    <row r="19880" spans="1:12" x14ac:dyDescent="0.35">
      <c r="A19880" s="1">
        <v>425918</v>
      </c>
      <c r="B19880" t="s">
        <v>33513</v>
      </c>
      <c r="C19880" t="s">
        <v>1467</v>
      </c>
      <c r="D19880" t="s">
        <v>1468</v>
      </c>
      <c r="E19880">
        <v>1</v>
      </c>
      <c r="F19880" s="2">
        <v>3263.19</v>
      </c>
      <c r="G19880" s="3">
        <v>7019.12</v>
      </c>
      <c r="H19880" s="3">
        <v>32.631900000000002</v>
      </c>
      <c r="I19880" s="3">
        <v>153.36993000000001</v>
      </c>
      <c r="J19880" s="3">
        <v>3449.1918299999998</v>
      </c>
      <c r="K19880" s="3">
        <v>5306.4489692307689</v>
      </c>
      <c r="L19880" s="4">
        <v>0.35</v>
      </c>
    </row>
    <row r="19881" spans="1:12" x14ac:dyDescent="0.35">
      <c r="A19881" s="1">
        <v>435749</v>
      </c>
      <c r="B19881" t="s">
        <v>33514</v>
      </c>
      <c r="C19881" t="s">
        <v>1467</v>
      </c>
      <c r="D19881" t="s">
        <v>1468</v>
      </c>
      <c r="E19881">
        <v>1</v>
      </c>
      <c r="F19881" s="2">
        <v>80.05</v>
      </c>
      <c r="G19881" s="3">
        <v>172.15</v>
      </c>
      <c r="H19881" s="3">
        <v>0.80049999999999999</v>
      </c>
      <c r="I19881" s="3">
        <v>3.7623500000000001</v>
      </c>
      <c r="J19881" s="3">
        <v>84.612849999999995</v>
      </c>
      <c r="K19881" s="3">
        <v>130.17361538461537</v>
      </c>
      <c r="L19881" s="4">
        <v>0.35</v>
      </c>
    </row>
    <row r="19882" spans="1:12" x14ac:dyDescent="0.35">
      <c r="A19882" s="1">
        <v>439781</v>
      </c>
      <c r="B19882" t="s">
        <v>33515</v>
      </c>
      <c r="C19882" t="s">
        <v>1467</v>
      </c>
      <c r="D19882" t="s">
        <v>1468</v>
      </c>
      <c r="E19882">
        <v>1</v>
      </c>
      <c r="F19882" s="2">
        <v>63.48</v>
      </c>
      <c r="G19882" s="3">
        <v>148.38999999999999</v>
      </c>
      <c r="H19882" s="3">
        <v>0.63480000000000003</v>
      </c>
      <c r="I19882" s="3">
        <v>2.9835599999999998</v>
      </c>
      <c r="J19882" s="3">
        <v>67.09836</v>
      </c>
      <c r="K19882" s="3">
        <v>103.22824615384614</v>
      </c>
      <c r="L19882" s="4">
        <v>0.34999999999999992</v>
      </c>
    </row>
    <row r="19883" spans="1:12" x14ac:dyDescent="0.35">
      <c r="A19883" s="1">
        <v>420001</v>
      </c>
      <c r="B19883" t="s">
        <v>33516</v>
      </c>
      <c r="C19883" t="s">
        <v>1467</v>
      </c>
      <c r="D19883" t="s">
        <v>1468</v>
      </c>
      <c r="E19883">
        <v>1</v>
      </c>
      <c r="F19883" s="2">
        <v>13375.21</v>
      </c>
      <c r="G19883" s="3">
        <v>28763.9</v>
      </c>
      <c r="H19883" s="3">
        <v>133.75209999999998</v>
      </c>
      <c r="I19883" s="3">
        <v>628.63486999999998</v>
      </c>
      <c r="J19883" s="3">
        <v>14137.596969999999</v>
      </c>
      <c r="K19883" s="3">
        <v>21750.14918461538</v>
      </c>
      <c r="L19883" s="4">
        <v>0.34999999999999992</v>
      </c>
    </row>
    <row r="19884" spans="1:12" x14ac:dyDescent="0.35">
      <c r="A19884" s="1">
        <v>432831</v>
      </c>
      <c r="B19884" t="s">
        <v>33517</v>
      </c>
      <c r="C19884" t="s">
        <v>1467</v>
      </c>
      <c r="D19884" t="s">
        <v>1468</v>
      </c>
      <c r="E19884">
        <v>1</v>
      </c>
      <c r="F19884" s="2">
        <v>102.98</v>
      </c>
      <c r="G19884" s="3">
        <v>229.98</v>
      </c>
      <c r="H19884" s="3">
        <v>1.0298</v>
      </c>
      <c r="I19884" s="3">
        <v>4.8400600000000003</v>
      </c>
      <c r="J19884" s="3">
        <v>108.84985999999999</v>
      </c>
      <c r="K19884" s="3">
        <v>167.46132307692307</v>
      </c>
      <c r="L19884" s="4">
        <v>0.35</v>
      </c>
    </row>
    <row r="19885" spans="1:12" x14ac:dyDescent="0.35">
      <c r="A19885" s="1">
        <v>426145</v>
      </c>
      <c r="B19885" t="s">
        <v>33518</v>
      </c>
      <c r="C19885" t="s">
        <v>1467</v>
      </c>
      <c r="D19885" t="s">
        <v>1468</v>
      </c>
      <c r="E19885">
        <v>1</v>
      </c>
      <c r="F19885" s="2">
        <v>267.33</v>
      </c>
      <c r="G19885" s="3">
        <v>625.07000000000005</v>
      </c>
      <c r="H19885" s="3">
        <v>2.6732999999999998</v>
      </c>
      <c r="I19885" s="3">
        <v>12.564509999999999</v>
      </c>
      <c r="J19885" s="3">
        <v>282.56780999999995</v>
      </c>
      <c r="K19885" s="3">
        <v>434.71970769230762</v>
      </c>
      <c r="L19885" s="4">
        <v>0.35000000000000003</v>
      </c>
    </row>
    <row r="19886" spans="1:12" x14ac:dyDescent="0.35">
      <c r="A19886" s="1">
        <v>19150</v>
      </c>
      <c r="B19886" t="s">
        <v>33519</v>
      </c>
      <c r="C19886" t="s">
        <v>1467</v>
      </c>
      <c r="D19886" t="s">
        <v>1468</v>
      </c>
      <c r="E19886">
        <v>1</v>
      </c>
      <c r="F19886" s="2">
        <v>17.32</v>
      </c>
      <c r="G19886" s="3">
        <v>37.25</v>
      </c>
      <c r="H19886" s="3">
        <v>0.17319999999999999</v>
      </c>
      <c r="I19886" s="3">
        <v>0.81403999999999999</v>
      </c>
      <c r="J19886" s="3">
        <v>18.30724</v>
      </c>
      <c r="K19886" s="3">
        <v>28.164984615384615</v>
      </c>
      <c r="L19886" s="4">
        <v>0.35</v>
      </c>
    </row>
    <row r="19887" spans="1:12" x14ac:dyDescent="0.35">
      <c r="A19887" s="1">
        <v>550052</v>
      </c>
      <c r="B19887" t="s">
        <v>33520</v>
      </c>
      <c r="C19887" t="s">
        <v>1467</v>
      </c>
      <c r="D19887" t="s">
        <v>1468</v>
      </c>
      <c r="E19887">
        <v>1</v>
      </c>
      <c r="F19887" s="2">
        <v>1718.74</v>
      </c>
      <c r="G19887" s="3">
        <v>3521.3</v>
      </c>
      <c r="H19887" s="3">
        <v>17.1874</v>
      </c>
      <c r="I19887" s="3">
        <v>80.780780000000007</v>
      </c>
      <c r="J19887" s="3">
        <v>1816.7081800000001</v>
      </c>
      <c r="K19887" s="3">
        <v>2794.9356615384618</v>
      </c>
      <c r="L19887" s="4">
        <v>0.35000000000000003</v>
      </c>
    </row>
    <row r="19888" spans="1:12" x14ac:dyDescent="0.35">
      <c r="A19888" s="1">
        <v>71508</v>
      </c>
      <c r="B19888" t="s">
        <v>33521</v>
      </c>
      <c r="C19888" t="s">
        <v>1467</v>
      </c>
      <c r="D19888" t="s">
        <v>1468</v>
      </c>
      <c r="E19888">
        <v>1</v>
      </c>
      <c r="F19888" s="2">
        <v>2635.69</v>
      </c>
      <c r="G19888" s="3">
        <v>5668.14</v>
      </c>
      <c r="H19888" s="3">
        <v>26.3569</v>
      </c>
      <c r="I19888" s="3">
        <v>123.87743</v>
      </c>
      <c r="J19888" s="3">
        <v>2785.9243300000003</v>
      </c>
      <c r="K19888" s="3">
        <v>4286.0374307692309</v>
      </c>
      <c r="L19888" s="4">
        <v>0.35</v>
      </c>
    </row>
    <row r="19889" spans="1:12" x14ac:dyDescent="0.35">
      <c r="A19889" s="1">
        <v>426028</v>
      </c>
      <c r="B19889" t="s">
        <v>33522</v>
      </c>
      <c r="C19889" t="s">
        <v>1467</v>
      </c>
      <c r="D19889" t="s">
        <v>1468</v>
      </c>
      <c r="E19889">
        <v>1</v>
      </c>
      <c r="F19889" s="2">
        <v>159.22</v>
      </c>
      <c r="G19889" s="3">
        <v>342.41</v>
      </c>
      <c r="H19889" s="3">
        <v>1.5922000000000001</v>
      </c>
      <c r="I19889" s="3">
        <v>7.4833400000000001</v>
      </c>
      <c r="J19889" s="3">
        <v>168.29553999999999</v>
      </c>
      <c r="K19889" s="3">
        <v>258.91621538461538</v>
      </c>
      <c r="L19889" s="4">
        <v>0.35000000000000003</v>
      </c>
    </row>
    <row r="19890" spans="1:12" x14ac:dyDescent="0.35">
      <c r="A19890" s="1">
        <v>428500</v>
      </c>
      <c r="B19890" t="s">
        <v>33523</v>
      </c>
      <c r="C19890" t="s">
        <v>1467</v>
      </c>
      <c r="D19890" t="s">
        <v>1468</v>
      </c>
      <c r="E19890">
        <v>1</v>
      </c>
      <c r="F19890" s="2">
        <v>150.29</v>
      </c>
      <c r="G19890" s="3">
        <v>442.04</v>
      </c>
      <c r="H19890" s="3">
        <v>1.5028999999999999</v>
      </c>
      <c r="I19890" s="3">
        <v>7.0636299999999999</v>
      </c>
      <c r="J19890" s="3">
        <v>158.85652999999999</v>
      </c>
      <c r="K19890" s="3">
        <v>244.39466153846152</v>
      </c>
      <c r="L19890" s="4">
        <v>0.35</v>
      </c>
    </row>
    <row r="19891" spans="1:12" x14ac:dyDescent="0.35">
      <c r="A19891" s="1">
        <v>448174</v>
      </c>
      <c r="B19891" t="s">
        <v>33524</v>
      </c>
      <c r="C19891" t="s">
        <v>1467</v>
      </c>
      <c r="D19891" t="s">
        <v>1468</v>
      </c>
      <c r="E19891">
        <v>1</v>
      </c>
      <c r="F19891" s="2">
        <v>292.14</v>
      </c>
      <c r="G19891" s="3">
        <v>621.57000000000005</v>
      </c>
      <c r="H19891" s="3">
        <v>2.9213999999999998</v>
      </c>
      <c r="I19891" s="3">
        <v>13.73058</v>
      </c>
      <c r="J19891" s="3">
        <v>308.79197999999997</v>
      </c>
      <c r="K19891" s="3">
        <v>475.06458461538455</v>
      </c>
      <c r="L19891" s="4">
        <v>0.35</v>
      </c>
    </row>
    <row r="19892" spans="1:12" x14ac:dyDescent="0.35">
      <c r="A19892" s="1">
        <v>441461</v>
      </c>
      <c r="B19892" t="s">
        <v>33525</v>
      </c>
      <c r="C19892" t="s">
        <v>1467</v>
      </c>
      <c r="D19892" t="s">
        <v>1468</v>
      </c>
      <c r="E19892">
        <v>1</v>
      </c>
      <c r="F19892" s="2">
        <v>16.21</v>
      </c>
      <c r="G19892" s="3">
        <v>37.9</v>
      </c>
      <c r="H19892" s="3">
        <v>0.16210000000000002</v>
      </c>
      <c r="I19892" s="3">
        <v>0.76187000000000005</v>
      </c>
      <c r="J19892" s="3">
        <v>17.133969999999998</v>
      </c>
      <c r="K19892" s="3">
        <v>26.359953846153843</v>
      </c>
      <c r="L19892" s="4">
        <v>0.35</v>
      </c>
    </row>
    <row r="19893" spans="1:12" x14ac:dyDescent="0.35">
      <c r="A19893" s="1">
        <v>699</v>
      </c>
      <c r="B19893" t="s">
        <v>33526</v>
      </c>
      <c r="C19893" t="s">
        <v>1467</v>
      </c>
      <c r="D19893" t="s">
        <v>1468</v>
      </c>
      <c r="E19893">
        <v>1</v>
      </c>
      <c r="F19893" s="2">
        <v>99.7</v>
      </c>
      <c r="G19893" s="3">
        <v>214.42</v>
      </c>
      <c r="H19893" s="3">
        <v>0.997</v>
      </c>
      <c r="I19893" s="3">
        <v>4.6859000000000002</v>
      </c>
      <c r="J19893" s="3">
        <v>105.38290000000001</v>
      </c>
      <c r="K19893" s="3">
        <v>162.12753846153848</v>
      </c>
      <c r="L19893" s="4">
        <v>0.35000000000000003</v>
      </c>
    </row>
    <row r="19894" spans="1:12" x14ac:dyDescent="0.35">
      <c r="A19894" s="1">
        <v>431763</v>
      </c>
      <c r="B19894" t="s">
        <v>33527</v>
      </c>
      <c r="C19894" t="s">
        <v>1467</v>
      </c>
      <c r="D19894" t="s">
        <v>1468</v>
      </c>
      <c r="E19894">
        <v>1</v>
      </c>
      <c r="F19894" s="2">
        <v>3114.19</v>
      </c>
      <c r="G19894" s="3">
        <v>9159.39</v>
      </c>
      <c r="H19894" s="3">
        <v>31.1419</v>
      </c>
      <c r="I19894" s="3">
        <v>146.36693</v>
      </c>
      <c r="J19894" s="3">
        <v>3291.6988300000003</v>
      </c>
      <c r="K19894" s="3">
        <v>5064.1520461538466</v>
      </c>
      <c r="L19894" s="4">
        <v>0.35000000000000003</v>
      </c>
    </row>
    <row r="19895" spans="1:12" x14ac:dyDescent="0.35">
      <c r="A19895" s="1">
        <v>433508</v>
      </c>
      <c r="B19895" t="s">
        <v>33528</v>
      </c>
      <c r="C19895" t="s">
        <v>1467</v>
      </c>
      <c r="D19895" t="s">
        <v>1468</v>
      </c>
      <c r="E19895">
        <v>1</v>
      </c>
      <c r="F19895" s="2">
        <v>1550.39</v>
      </c>
      <c r="G19895" s="3">
        <v>3334.18</v>
      </c>
      <c r="H19895" s="3">
        <v>15.503900000000002</v>
      </c>
      <c r="I19895" s="3">
        <v>72.86833</v>
      </c>
      <c r="J19895" s="3">
        <v>1638.76223</v>
      </c>
      <c r="K19895" s="3">
        <v>2521.1726615384614</v>
      </c>
      <c r="L19895" s="4">
        <v>0.34999999999999992</v>
      </c>
    </row>
    <row r="19896" spans="1:12" x14ac:dyDescent="0.35">
      <c r="A19896" s="1">
        <v>428042</v>
      </c>
      <c r="B19896" t="s">
        <v>33529</v>
      </c>
      <c r="C19896" t="s">
        <v>1467</v>
      </c>
      <c r="D19896" t="s">
        <v>1468</v>
      </c>
      <c r="E19896">
        <v>1</v>
      </c>
      <c r="F19896" s="2">
        <v>190.27</v>
      </c>
      <c r="G19896" s="3">
        <v>422.07</v>
      </c>
      <c r="H19896" s="3">
        <v>1.9027000000000001</v>
      </c>
      <c r="I19896" s="3">
        <v>8.9426900000000007</v>
      </c>
      <c r="J19896" s="3">
        <v>201.11539000000002</v>
      </c>
      <c r="K19896" s="3">
        <v>309.40829230769231</v>
      </c>
      <c r="L19896" s="4">
        <v>0.34999999999999992</v>
      </c>
    </row>
    <row r="19897" spans="1:12" x14ac:dyDescent="0.35">
      <c r="A19897" s="1">
        <v>423421</v>
      </c>
      <c r="B19897" t="s">
        <v>33530</v>
      </c>
      <c r="C19897" t="s">
        <v>1467</v>
      </c>
      <c r="D19897" t="s">
        <v>1468</v>
      </c>
      <c r="E19897">
        <v>1</v>
      </c>
      <c r="F19897" s="2">
        <v>66.489999999999995</v>
      </c>
      <c r="G19897" s="3">
        <v>143.36000000000001</v>
      </c>
      <c r="H19897" s="3">
        <v>0.66489999999999994</v>
      </c>
      <c r="I19897" s="3">
        <v>3.1250299999999998</v>
      </c>
      <c r="J19897" s="3">
        <v>70.279929999999993</v>
      </c>
      <c r="K19897" s="3">
        <v>108.12296923076921</v>
      </c>
      <c r="L19897" s="4">
        <v>0.35</v>
      </c>
    </row>
    <row r="19898" spans="1:12" x14ac:dyDescent="0.35">
      <c r="A19898" s="1">
        <v>17643</v>
      </c>
      <c r="B19898" t="s">
        <v>33531</v>
      </c>
      <c r="C19898" t="s">
        <v>1467</v>
      </c>
      <c r="D19898" t="s">
        <v>1468</v>
      </c>
      <c r="E19898">
        <v>1</v>
      </c>
      <c r="F19898" s="2">
        <v>1068.24</v>
      </c>
      <c r="G19898" s="3">
        <v>2297.3000000000002</v>
      </c>
      <c r="H19898" s="3">
        <v>10.682399999999999</v>
      </c>
      <c r="I19898" s="3">
        <v>50.207279999999997</v>
      </c>
      <c r="J19898" s="3">
        <v>1129.12968</v>
      </c>
      <c r="K19898" s="3">
        <v>1737.1225846153845</v>
      </c>
      <c r="L19898" s="4">
        <v>0.35</v>
      </c>
    </row>
    <row r="19899" spans="1:12" x14ac:dyDescent="0.35">
      <c r="A19899" s="1">
        <v>436049</v>
      </c>
      <c r="B19899" t="s">
        <v>33532</v>
      </c>
      <c r="C19899" t="s">
        <v>1467</v>
      </c>
      <c r="D19899" t="s">
        <v>1468</v>
      </c>
      <c r="E19899">
        <v>1</v>
      </c>
      <c r="F19899" s="2">
        <v>17.14</v>
      </c>
      <c r="G19899" s="3">
        <v>36.46</v>
      </c>
      <c r="H19899" s="3">
        <v>0.1714</v>
      </c>
      <c r="I19899" s="3">
        <v>0.80558000000000007</v>
      </c>
      <c r="J19899" s="3">
        <v>18.116979999999998</v>
      </c>
      <c r="K19899" s="3">
        <v>27.872276923076921</v>
      </c>
      <c r="L19899" s="4">
        <v>0.35000000000000003</v>
      </c>
    </row>
    <row r="19900" spans="1:12" x14ac:dyDescent="0.35">
      <c r="A19900" s="1">
        <v>69891</v>
      </c>
      <c r="B19900" t="s">
        <v>33533</v>
      </c>
      <c r="C19900" t="s">
        <v>1467</v>
      </c>
      <c r="D19900" t="s">
        <v>1468</v>
      </c>
      <c r="E19900">
        <v>1</v>
      </c>
      <c r="F19900" s="2">
        <v>200.44</v>
      </c>
      <c r="G19900" s="3">
        <v>431.06</v>
      </c>
      <c r="H19900" s="3">
        <v>2.0044</v>
      </c>
      <c r="I19900" s="3">
        <v>9.4206799999999991</v>
      </c>
      <c r="J19900" s="3">
        <v>211.86508000000001</v>
      </c>
      <c r="K19900" s="3">
        <v>325.94627692307694</v>
      </c>
      <c r="L19900" s="4">
        <v>0.35000000000000003</v>
      </c>
    </row>
    <row r="19901" spans="1:12" x14ac:dyDescent="0.35">
      <c r="A19901" s="1">
        <v>551240</v>
      </c>
      <c r="B19901" t="s">
        <v>33534</v>
      </c>
      <c r="C19901" t="s">
        <v>1467</v>
      </c>
      <c r="D19901" t="s">
        <v>1468</v>
      </c>
      <c r="E19901">
        <v>1</v>
      </c>
      <c r="F19901" s="2">
        <v>51.55</v>
      </c>
      <c r="G19901" s="3">
        <v>103.09</v>
      </c>
      <c r="H19901" s="3">
        <v>0.51549999999999996</v>
      </c>
      <c r="I19901" s="3">
        <v>2.4228499999999999</v>
      </c>
      <c r="J19901" s="3">
        <v>54.488349999999997</v>
      </c>
      <c r="K19901" s="3">
        <v>83.828230769230757</v>
      </c>
      <c r="L19901" s="4">
        <v>0.34999999999999992</v>
      </c>
    </row>
    <row r="19902" spans="1:12" x14ac:dyDescent="0.35">
      <c r="A19902" s="1">
        <v>433221</v>
      </c>
      <c r="B19902" t="s">
        <v>33535</v>
      </c>
      <c r="C19902" t="s">
        <v>1467</v>
      </c>
      <c r="D19902" t="s">
        <v>1468</v>
      </c>
      <c r="E19902">
        <v>1</v>
      </c>
      <c r="F19902" s="2">
        <v>7045.97</v>
      </c>
      <c r="G19902" s="3">
        <v>20723.45</v>
      </c>
      <c r="H19902" s="3">
        <v>70.459699999999998</v>
      </c>
      <c r="I19902" s="3">
        <v>331.16059000000001</v>
      </c>
      <c r="J19902" s="3">
        <v>7447.590290000001</v>
      </c>
      <c r="K19902" s="3">
        <v>11457.831215384616</v>
      </c>
      <c r="L19902" s="4">
        <v>0.35</v>
      </c>
    </row>
    <row r="19903" spans="1:12" x14ac:dyDescent="0.35">
      <c r="A19903" s="1">
        <v>69396</v>
      </c>
      <c r="B19903" t="s">
        <v>33536</v>
      </c>
      <c r="C19903" t="s">
        <v>1467</v>
      </c>
      <c r="D19903" t="s">
        <v>1468</v>
      </c>
      <c r="E19903">
        <v>1</v>
      </c>
      <c r="F19903" s="2">
        <v>3617.85</v>
      </c>
      <c r="G19903" s="3">
        <v>7780.32</v>
      </c>
      <c r="H19903" s="3">
        <v>36.1785</v>
      </c>
      <c r="I19903" s="3">
        <v>170.03895</v>
      </c>
      <c r="J19903" s="3">
        <v>3824.06745</v>
      </c>
      <c r="K19903" s="3">
        <v>5883.180692307692</v>
      </c>
      <c r="L19903" s="4">
        <v>0.35</v>
      </c>
    </row>
    <row r="19904" spans="1:12" x14ac:dyDescent="0.35">
      <c r="A19904" s="1">
        <v>553181</v>
      </c>
      <c r="B19904" t="s">
        <v>33537</v>
      </c>
      <c r="C19904" t="s">
        <v>1467</v>
      </c>
      <c r="D19904" t="s">
        <v>1468</v>
      </c>
      <c r="E19904">
        <v>1</v>
      </c>
      <c r="F19904" s="2">
        <v>54.7</v>
      </c>
      <c r="G19904" s="3">
        <v>109.4</v>
      </c>
      <c r="H19904" s="3">
        <v>0.54700000000000004</v>
      </c>
      <c r="I19904" s="3">
        <v>2.5709</v>
      </c>
      <c r="J19904" s="3">
        <v>57.817900000000002</v>
      </c>
      <c r="K19904" s="3">
        <v>88.950615384615389</v>
      </c>
      <c r="L19904" s="4">
        <v>0.35000000000000003</v>
      </c>
    </row>
    <row r="19905" spans="1:12" x14ac:dyDescent="0.35">
      <c r="A19905" s="1">
        <v>67669</v>
      </c>
      <c r="B19905" t="s">
        <v>33538</v>
      </c>
      <c r="C19905" t="s">
        <v>1467</v>
      </c>
      <c r="D19905" t="s">
        <v>1468</v>
      </c>
      <c r="E19905">
        <v>1</v>
      </c>
      <c r="F19905" s="2">
        <v>163.91</v>
      </c>
      <c r="G19905" s="3">
        <v>345.22</v>
      </c>
      <c r="H19905" s="3">
        <v>1.6391</v>
      </c>
      <c r="I19905" s="3">
        <v>7.7037699999999996</v>
      </c>
      <c r="J19905" s="3">
        <v>173.25287</v>
      </c>
      <c r="K19905" s="3">
        <v>266.5428769230769</v>
      </c>
      <c r="L19905" s="4">
        <v>0.34999999999999992</v>
      </c>
    </row>
    <row r="19906" spans="1:12" x14ac:dyDescent="0.35">
      <c r="A19906" s="1" t="s">
        <v>33539</v>
      </c>
      <c r="B19906" t="s">
        <v>33540</v>
      </c>
      <c r="C19906" t="s">
        <v>1467</v>
      </c>
      <c r="D19906" t="s">
        <v>1468</v>
      </c>
      <c r="E19906">
        <v>1</v>
      </c>
      <c r="F19906" s="2">
        <v>222.24</v>
      </c>
      <c r="G19906" s="3">
        <v>472.84</v>
      </c>
      <c r="H19906" s="3">
        <v>2.2223999999999999</v>
      </c>
      <c r="I19906" s="3">
        <v>10.44528</v>
      </c>
      <c r="J19906" s="3">
        <v>234.90768</v>
      </c>
      <c r="K19906" s="3">
        <v>361.39643076923073</v>
      </c>
      <c r="L19906" s="4">
        <v>0.34999999999999992</v>
      </c>
    </row>
    <row r="19907" spans="1:12" x14ac:dyDescent="0.35">
      <c r="A19907" s="1">
        <v>2364</v>
      </c>
      <c r="B19907" t="s">
        <v>33541</v>
      </c>
      <c r="C19907" t="s">
        <v>1467</v>
      </c>
      <c r="D19907" t="s">
        <v>1468</v>
      </c>
      <c r="E19907">
        <v>1</v>
      </c>
      <c r="F19907" s="2">
        <v>1.17</v>
      </c>
      <c r="G19907" s="3">
        <v>2.5299999999999998</v>
      </c>
      <c r="H19907" s="3">
        <v>1.17E-2</v>
      </c>
      <c r="I19907" s="3">
        <v>5.4989999999999997E-2</v>
      </c>
      <c r="J19907" s="3">
        <v>1.2366900000000001</v>
      </c>
      <c r="K19907" s="3">
        <v>1.9026000000000001</v>
      </c>
      <c r="L19907" s="4">
        <v>0.35</v>
      </c>
    </row>
    <row r="19908" spans="1:12" x14ac:dyDescent="0.35">
      <c r="A19908" s="1">
        <v>550926</v>
      </c>
      <c r="B19908" t="s">
        <v>33542</v>
      </c>
      <c r="C19908" t="s">
        <v>1467</v>
      </c>
      <c r="D19908" t="s">
        <v>1468</v>
      </c>
      <c r="E19908">
        <v>1</v>
      </c>
      <c r="F19908" s="2">
        <v>32.770000000000003</v>
      </c>
      <c r="G19908" s="3">
        <v>65.53</v>
      </c>
      <c r="H19908" s="3">
        <v>0.32770000000000005</v>
      </c>
      <c r="I19908" s="3">
        <v>1.5401900000000002</v>
      </c>
      <c r="J19908" s="3">
        <v>34.637890000000006</v>
      </c>
      <c r="K19908" s="3">
        <v>53.289061538461546</v>
      </c>
      <c r="L19908" s="4">
        <v>0.35</v>
      </c>
    </row>
    <row r="19909" spans="1:12" x14ac:dyDescent="0.35">
      <c r="A19909" s="1">
        <v>418582</v>
      </c>
      <c r="B19909" t="s">
        <v>33543</v>
      </c>
      <c r="C19909" t="s">
        <v>1467</v>
      </c>
      <c r="D19909" t="s">
        <v>1468</v>
      </c>
      <c r="E19909">
        <v>1</v>
      </c>
      <c r="F19909" s="2">
        <v>89.42</v>
      </c>
      <c r="G19909" s="3">
        <v>192.3</v>
      </c>
      <c r="H19909" s="3">
        <v>0.89419999999999999</v>
      </c>
      <c r="I19909" s="3">
        <v>4.2027400000000004</v>
      </c>
      <c r="J19909" s="3">
        <v>94.516940000000005</v>
      </c>
      <c r="K19909" s="3">
        <v>145.41067692307692</v>
      </c>
      <c r="L19909" s="4">
        <v>0.35</v>
      </c>
    </row>
    <row r="19910" spans="1:12" x14ac:dyDescent="0.35">
      <c r="A19910" s="1">
        <v>426155</v>
      </c>
      <c r="B19910" t="s">
        <v>33544</v>
      </c>
      <c r="C19910" t="s">
        <v>1467</v>
      </c>
      <c r="D19910" t="s">
        <v>1468</v>
      </c>
      <c r="E19910">
        <v>1</v>
      </c>
      <c r="F19910" s="2">
        <v>230.86</v>
      </c>
      <c r="G19910" s="3">
        <v>496.59</v>
      </c>
      <c r="H19910" s="3">
        <v>2.3086000000000002</v>
      </c>
      <c r="I19910" s="3">
        <v>10.850420000000002</v>
      </c>
      <c r="J19910" s="3">
        <v>244.01902000000004</v>
      </c>
      <c r="K19910" s="3">
        <v>375.413876923077</v>
      </c>
      <c r="L19910" s="4">
        <v>0.35000000000000003</v>
      </c>
    </row>
    <row r="19911" spans="1:12" x14ac:dyDescent="0.35">
      <c r="A19911" s="1">
        <v>13332</v>
      </c>
      <c r="B19911" t="s">
        <v>33545</v>
      </c>
      <c r="C19911" t="s">
        <v>1467</v>
      </c>
      <c r="D19911" t="s">
        <v>1468</v>
      </c>
      <c r="E19911">
        <v>1</v>
      </c>
      <c r="F19911" s="2">
        <v>8.8000000000000007</v>
      </c>
      <c r="G19911" s="3">
        <v>18.940000000000001</v>
      </c>
      <c r="H19911" s="3">
        <v>8.8000000000000009E-2</v>
      </c>
      <c r="I19911" s="3">
        <v>0.41360000000000002</v>
      </c>
      <c r="J19911" s="3">
        <v>9.3016000000000005</v>
      </c>
      <c r="K19911" s="3">
        <v>14.310153846153847</v>
      </c>
      <c r="L19911" s="4">
        <v>0.35000000000000003</v>
      </c>
    </row>
    <row r="19912" spans="1:12" x14ac:dyDescent="0.35">
      <c r="A19912" s="1">
        <v>570342</v>
      </c>
      <c r="B19912" t="s">
        <v>33546</v>
      </c>
      <c r="C19912" t="s">
        <v>1467</v>
      </c>
      <c r="D19912" t="s">
        <v>1468</v>
      </c>
      <c r="E19912">
        <v>1</v>
      </c>
      <c r="F19912" s="2">
        <v>16.899999999999999</v>
      </c>
      <c r="G19912" s="3">
        <v>39.5</v>
      </c>
      <c r="H19912" s="3">
        <v>0.16899999999999998</v>
      </c>
      <c r="I19912" s="3">
        <v>0.7942999999999999</v>
      </c>
      <c r="J19912" s="3">
        <v>17.863299999999999</v>
      </c>
      <c r="K19912" s="3">
        <v>27.481999999999996</v>
      </c>
      <c r="L19912" s="4">
        <v>0.34999999999999992</v>
      </c>
    </row>
    <row r="19913" spans="1:12" x14ac:dyDescent="0.35">
      <c r="A19913" s="1">
        <v>428731</v>
      </c>
      <c r="B19913" t="s">
        <v>33547</v>
      </c>
      <c r="C19913" t="s">
        <v>1467</v>
      </c>
      <c r="D19913" t="s">
        <v>1468</v>
      </c>
      <c r="E19913">
        <v>1</v>
      </c>
      <c r="F19913" s="2">
        <v>6.83</v>
      </c>
      <c r="G19913" s="3">
        <v>14.7</v>
      </c>
      <c r="H19913" s="3">
        <v>6.83E-2</v>
      </c>
      <c r="I19913" s="3">
        <v>0.32101000000000002</v>
      </c>
      <c r="J19913" s="3">
        <v>7.2193100000000001</v>
      </c>
      <c r="K19913" s="3">
        <v>11.106630769230769</v>
      </c>
      <c r="L19913" s="4">
        <v>0.35</v>
      </c>
    </row>
    <row r="19914" spans="1:12" x14ac:dyDescent="0.35">
      <c r="A19914" s="1">
        <v>553182</v>
      </c>
      <c r="B19914" t="s">
        <v>33548</v>
      </c>
      <c r="C19914" t="s">
        <v>1467</v>
      </c>
      <c r="D19914" t="s">
        <v>1468</v>
      </c>
      <c r="E19914">
        <v>1</v>
      </c>
      <c r="F19914" s="2">
        <v>138.65</v>
      </c>
      <c r="G19914" s="3">
        <v>277.31</v>
      </c>
      <c r="H19914" s="3">
        <v>1.3865000000000001</v>
      </c>
      <c r="I19914" s="3">
        <v>6.5165500000000005</v>
      </c>
      <c r="J19914" s="3">
        <v>146.55305000000001</v>
      </c>
      <c r="K19914" s="3">
        <v>225.46623076923078</v>
      </c>
      <c r="L19914" s="4">
        <v>0.35</v>
      </c>
    </row>
    <row r="19915" spans="1:12" x14ac:dyDescent="0.35">
      <c r="A19915" s="1">
        <v>439561</v>
      </c>
      <c r="B19915" t="s">
        <v>33549</v>
      </c>
      <c r="C19915" t="s">
        <v>1467</v>
      </c>
      <c r="D19915" t="s">
        <v>1468</v>
      </c>
      <c r="E19915">
        <v>1</v>
      </c>
      <c r="F19915" s="2">
        <v>1206.26</v>
      </c>
      <c r="G19915" s="3">
        <v>2594.1</v>
      </c>
      <c r="H19915" s="3">
        <v>12.0626</v>
      </c>
      <c r="I19915" s="3">
        <v>56.694220000000001</v>
      </c>
      <c r="J19915" s="3">
        <v>1275.0168200000001</v>
      </c>
      <c r="K19915" s="3">
        <v>1961.5643384615385</v>
      </c>
      <c r="L19915" s="4">
        <v>0.35</v>
      </c>
    </row>
    <row r="19916" spans="1:12" x14ac:dyDescent="0.35">
      <c r="A19916" s="1">
        <v>429165</v>
      </c>
      <c r="B19916" t="s">
        <v>33550</v>
      </c>
      <c r="C19916" t="s">
        <v>1467</v>
      </c>
      <c r="D19916" t="s">
        <v>1468</v>
      </c>
      <c r="E19916">
        <v>1</v>
      </c>
      <c r="F19916" s="2">
        <v>6.86</v>
      </c>
      <c r="G19916" s="3">
        <v>14.77</v>
      </c>
      <c r="H19916" s="3">
        <v>6.8600000000000008E-2</v>
      </c>
      <c r="I19916" s="3">
        <v>0.32242000000000004</v>
      </c>
      <c r="J19916" s="3">
        <v>7.2510200000000005</v>
      </c>
      <c r="K19916" s="3">
        <v>11.155415384615385</v>
      </c>
      <c r="L19916" s="4">
        <v>0.35</v>
      </c>
    </row>
    <row r="19917" spans="1:12" x14ac:dyDescent="0.35">
      <c r="A19917" s="1">
        <v>53867</v>
      </c>
      <c r="B19917" t="s">
        <v>33551</v>
      </c>
      <c r="C19917" t="s">
        <v>1467</v>
      </c>
      <c r="D19917" t="s">
        <v>1468</v>
      </c>
      <c r="E19917">
        <v>1</v>
      </c>
      <c r="F19917" s="2">
        <v>2.62</v>
      </c>
      <c r="G19917" s="3">
        <v>5.66</v>
      </c>
      <c r="H19917" s="3">
        <v>2.6200000000000001E-2</v>
      </c>
      <c r="I19917" s="3">
        <v>0.12314</v>
      </c>
      <c r="J19917" s="3">
        <v>2.7693400000000001</v>
      </c>
      <c r="K19917" s="3">
        <v>4.2605230769230769</v>
      </c>
      <c r="L19917" s="4">
        <v>0.35</v>
      </c>
    </row>
    <row r="19918" spans="1:12" x14ac:dyDescent="0.35">
      <c r="A19918" s="1">
        <v>42430</v>
      </c>
      <c r="B19918" t="s">
        <v>33552</v>
      </c>
      <c r="C19918" t="s">
        <v>1467</v>
      </c>
      <c r="D19918" t="s">
        <v>1468</v>
      </c>
      <c r="E19918">
        <v>1</v>
      </c>
      <c r="F19918" s="2">
        <v>1.84</v>
      </c>
      <c r="G19918" s="3">
        <v>3.96</v>
      </c>
      <c r="H19918" s="3">
        <v>1.84E-2</v>
      </c>
      <c r="I19918" s="3">
        <v>8.6480000000000001E-2</v>
      </c>
      <c r="J19918" s="3">
        <v>1.9448799999999999</v>
      </c>
      <c r="K19918" s="3">
        <v>2.9921230769230767</v>
      </c>
      <c r="L19918" s="4">
        <v>0.35</v>
      </c>
    </row>
    <row r="19919" spans="1:12" x14ac:dyDescent="0.35">
      <c r="A19919" s="1">
        <v>437608</v>
      </c>
      <c r="B19919" t="s">
        <v>33553</v>
      </c>
      <c r="C19919" t="s">
        <v>1467</v>
      </c>
      <c r="D19919" t="s">
        <v>1468</v>
      </c>
      <c r="E19919">
        <v>1</v>
      </c>
      <c r="F19919" s="2">
        <v>2.9</v>
      </c>
      <c r="G19919" s="3">
        <v>6.74</v>
      </c>
      <c r="H19919" s="3">
        <v>2.8999999999999998E-2</v>
      </c>
      <c r="I19919" s="3">
        <v>0.1363</v>
      </c>
      <c r="J19919" s="3">
        <v>3.0652999999999997</v>
      </c>
      <c r="K19919" s="3">
        <v>4.7158461538461536</v>
      </c>
      <c r="L19919" s="4">
        <v>0.35000000000000003</v>
      </c>
    </row>
    <row r="19920" spans="1:12" x14ac:dyDescent="0.35">
      <c r="A19920" s="1">
        <v>430071</v>
      </c>
      <c r="B19920" t="s">
        <v>33554</v>
      </c>
      <c r="C19920" t="s">
        <v>1467</v>
      </c>
      <c r="D19920" t="s">
        <v>1468</v>
      </c>
      <c r="E19920">
        <v>1</v>
      </c>
      <c r="F19920" s="2">
        <v>9538.52</v>
      </c>
      <c r="G19920" s="3">
        <v>28054.46</v>
      </c>
      <c r="H19920" s="3">
        <v>95.385200000000012</v>
      </c>
      <c r="I19920" s="3">
        <v>448.31044000000003</v>
      </c>
      <c r="J19920" s="3">
        <v>10082.21564</v>
      </c>
      <c r="K19920" s="3">
        <v>15511.100984615385</v>
      </c>
      <c r="L19920" s="4">
        <v>0.35</v>
      </c>
    </row>
    <row r="19921" spans="1:12" x14ac:dyDescent="0.35">
      <c r="A19921" s="1">
        <v>433223</v>
      </c>
      <c r="B19921" t="s">
        <v>33555</v>
      </c>
      <c r="C19921" t="s">
        <v>1467</v>
      </c>
      <c r="D19921" t="s">
        <v>1468</v>
      </c>
      <c r="E19921">
        <v>1</v>
      </c>
      <c r="F19921" s="2">
        <v>5827.21</v>
      </c>
      <c r="G19921" s="3">
        <v>17138.86</v>
      </c>
      <c r="H19921" s="3">
        <v>58.272100000000002</v>
      </c>
      <c r="I19921" s="3">
        <v>273.87887000000001</v>
      </c>
      <c r="J19921" s="3">
        <v>6159.3609699999997</v>
      </c>
      <c r="K19921" s="3">
        <v>9475.939953846153</v>
      </c>
      <c r="L19921" s="4">
        <v>0.35</v>
      </c>
    </row>
    <row r="19922" spans="1:12" x14ac:dyDescent="0.35">
      <c r="A19922" s="1">
        <v>69522</v>
      </c>
      <c r="B19922" t="s">
        <v>33556</v>
      </c>
      <c r="C19922" t="s">
        <v>1467</v>
      </c>
      <c r="D19922" t="s">
        <v>1468</v>
      </c>
      <c r="E19922">
        <v>1</v>
      </c>
      <c r="F19922" s="2">
        <v>456.7</v>
      </c>
      <c r="G19922" s="3">
        <v>982.17</v>
      </c>
      <c r="H19922" s="3">
        <v>4.5670000000000002</v>
      </c>
      <c r="I19922" s="3">
        <v>21.4649</v>
      </c>
      <c r="J19922" s="3">
        <v>482.7319</v>
      </c>
      <c r="K19922" s="3">
        <v>742.66446153846152</v>
      </c>
      <c r="L19922" s="4">
        <v>0.35</v>
      </c>
    </row>
    <row r="19923" spans="1:12" x14ac:dyDescent="0.35">
      <c r="A19923" s="1">
        <v>69406</v>
      </c>
      <c r="B19923" t="s">
        <v>33557</v>
      </c>
      <c r="C19923" t="s">
        <v>1467</v>
      </c>
      <c r="D19923" t="s">
        <v>1468</v>
      </c>
      <c r="E19923">
        <v>1</v>
      </c>
      <c r="F19923" s="2">
        <v>3617.85</v>
      </c>
      <c r="G19923" s="3">
        <v>7780.32</v>
      </c>
      <c r="H19923" s="3">
        <v>36.1785</v>
      </c>
      <c r="I19923" s="3">
        <v>170.03895</v>
      </c>
      <c r="J19923" s="3">
        <v>3824.06745</v>
      </c>
      <c r="K19923" s="3">
        <v>5883.180692307692</v>
      </c>
      <c r="L19923" s="4">
        <v>0.35</v>
      </c>
    </row>
    <row r="19924" spans="1:12" x14ac:dyDescent="0.35">
      <c r="A19924" s="1">
        <v>41894</v>
      </c>
      <c r="B19924" t="s">
        <v>33558</v>
      </c>
      <c r="C19924" t="s">
        <v>1467</v>
      </c>
      <c r="D19924" t="s">
        <v>1468</v>
      </c>
      <c r="E19924">
        <v>1</v>
      </c>
      <c r="F19924" s="2">
        <v>1911.25</v>
      </c>
      <c r="G19924" s="3">
        <v>4110.21</v>
      </c>
      <c r="H19924" s="3">
        <v>19.112500000000001</v>
      </c>
      <c r="I19924" s="3">
        <v>89.828749999999999</v>
      </c>
      <c r="J19924" s="3">
        <v>2020.1912499999999</v>
      </c>
      <c r="K19924" s="3">
        <v>3107.9865384615382</v>
      </c>
      <c r="L19924" s="4">
        <v>0.35</v>
      </c>
    </row>
    <row r="19925" spans="1:12" x14ac:dyDescent="0.35">
      <c r="A19925" s="1">
        <v>440768</v>
      </c>
      <c r="B19925" t="s">
        <v>33559</v>
      </c>
      <c r="C19925" t="s">
        <v>1467</v>
      </c>
      <c r="D19925" t="s">
        <v>1468</v>
      </c>
      <c r="E19925">
        <v>1</v>
      </c>
      <c r="F19925" s="2">
        <v>15.68</v>
      </c>
      <c r="G19925" s="3">
        <v>33.72</v>
      </c>
      <c r="H19925" s="3">
        <v>0.15679999999999999</v>
      </c>
      <c r="I19925" s="3">
        <v>0.73695999999999995</v>
      </c>
      <c r="J19925" s="3">
        <v>16.57376</v>
      </c>
      <c r="K19925" s="3">
        <v>25.498092307692307</v>
      </c>
      <c r="L19925" s="4">
        <v>0.35</v>
      </c>
    </row>
    <row r="19926" spans="1:12" x14ac:dyDescent="0.35">
      <c r="A19926" s="1">
        <v>551026</v>
      </c>
      <c r="B19926" t="s">
        <v>33560</v>
      </c>
      <c r="C19926" t="s">
        <v>1467</v>
      </c>
      <c r="D19926" t="s">
        <v>1468</v>
      </c>
      <c r="E19926">
        <v>1</v>
      </c>
      <c r="F19926" s="2">
        <v>390.27</v>
      </c>
      <c r="G19926" s="3">
        <v>780.54</v>
      </c>
      <c r="H19926" s="3">
        <v>3.9026999999999998</v>
      </c>
      <c r="I19926" s="3">
        <v>18.342689999999997</v>
      </c>
      <c r="J19926" s="3">
        <v>412.51538999999997</v>
      </c>
      <c r="K19926" s="3">
        <v>634.63906153846142</v>
      </c>
      <c r="L19926" s="4">
        <v>0.34999999999999992</v>
      </c>
    </row>
    <row r="19927" spans="1:12" x14ac:dyDescent="0.35">
      <c r="A19927" s="1">
        <v>436879</v>
      </c>
      <c r="B19927" t="s">
        <v>33561</v>
      </c>
      <c r="C19927" t="s">
        <v>1467</v>
      </c>
      <c r="D19927" t="s">
        <v>1468</v>
      </c>
      <c r="E19927">
        <v>1</v>
      </c>
      <c r="F19927" s="2">
        <v>183.6</v>
      </c>
      <c r="G19927" s="3">
        <v>539.99</v>
      </c>
      <c r="H19927" s="3">
        <v>1.8360000000000001</v>
      </c>
      <c r="I19927" s="3">
        <v>8.6291999999999991</v>
      </c>
      <c r="J19927" s="3">
        <v>194.0652</v>
      </c>
      <c r="K19927" s="3">
        <v>298.56184615384615</v>
      </c>
      <c r="L19927" s="4">
        <v>0.35</v>
      </c>
    </row>
    <row r="19928" spans="1:12" x14ac:dyDescent="0.35">
      <c r="A19928" s="1">
        <v>415982</v>
      </c>
      <c r="B19928" t="s">
        <v>33562</v>
      </c>
      <c r="C19928" t="s">
        <v>1467</v>
      </c>
      <c r="D19928" t="s">
        <v>1468</v>
      </c>
      <c r="E19928">
        <v>1</v>
      </c>
      <c r="F19928" s="2">
        <v>1305.69</v>
      </c>
      <c r="G19928" s="3">
        <v>2807.93</v>
      </c>
      <c r="H19928" s="3">
        <v>13.056900000000001</v>
      </c>
      <c r="I19928" s="3">
        <v>61.367430000000006</v>
      </c>
      <c r="J19928" s="3">
        <v>1380.1143300000001</v>
      </c>
      <c r="K19928" s="3">
        <v>2123.2528153846156</v>
      </c>
      <c r="L19928" s="4">
        <v>0.35000000000000003</v>
      </c>
    </row>
    <row r="19929" spans="1:12" x14ac:dyDescent="0.35">
      <c r="A19929" s="1">
        <v>76494</v>
      </c>
      <c r="B19929" t="s">
        <v>33563</v>
      </c>
      <c r="C19929" t="s">
        <v>1467</v>
      </c>
      <c r="D19929" t="s">
        <v>1468</v>
      </c>
      <c r="E19929">
        <v>1</v>
      </c>
      <c r="F19929" s="2">
        <v>132.94</v>
      </c>
      <c r="G19929" s="3">
        <v>285.88</v>
      </c>
      <c r="H19929" s="3">
        <v>1.3293999999999999</v>
      </c>
      <c r="I19929" s="3">
        <v>6.2481799999999996</v>
      </c>
      <c r="J19929" s="3">
        <v>140.51757999999998</v>
      </c>
      <c r="K19929" s="3">
        <v>216.18089230769226</v>
      </c>
      <c r="L19929" s="4">
        <v>0.34999999999999992</v>
      </c>
    </row>
    <row r="19930" spans="1:12" x14ac:dyDescent="0.35">
      <c r="A19930" s="1">
        <v>41942</v>
      </c>
      <c r="B19930" t="s">
        <v>33564</v>
      </c>
      <c r="C19930" t="s">
        <v>1467</v>
      </c>
      <c r="D19930" t="s">
        <v>1468</v>
      </c>
      <c r="E19930">
        <v>1</v>
      </c>
      <c r="F19930" s="2">
        <v>13.29</v>
      </c>
      <c r="G19930" s="3">
        <v>28.58</v>
      </c>
      <c r="H19930" s="3">
        <v>0.13289999999999999</v>
      </c>
      <c r="I19930" s="3">
        <v>0.62462999999999991</v>
      </c>
      <c r="J19930" s="3">
        <v>14.047529999999998</v>
      </c>
      <c r="K19930" s="3">
        <v>21.611584615384611</v>
      </c>
      <c r="L19930" s="4">
        <v>0.35</v>
      </c>
    </row>
    <row r="19931" spans="1:12" x14ac:dyDescent="0.35">
      <c r="A19931" s="1">
        <v>435753</v>
      </c>
      <c r="B19931" t="s">
        <v>33565</v>
      </c>
      <c r="C19931" t="s">
        <v>1467</v>
      </c>
      <c r="D19931" t="s">
        <v>1468</v>
      </c>
      <c r="E19931">
        <v>1</v>
      </c>
      <c r="F19931" s="2">
        <v>31.51</v>
      </c>
      <c r="G19931" s="3">
        <v>67.760000000000005</v>
      </c>
      <c r="H19931" s="3">
        <v>0.31510000000000005</v>
      </c>
      <c r="I19931" s="3">
        <v>1.4809700000000001</v>
      </c>
      <c r="J19931" s="3">
        <v>33.306070000000005</v>
      </c>
      <c r="K19931" s="3">
        <v>51.240107692307696</v>
      </c>
      <c r="L19931" s="4">
        <v>0.34999999999999992</v>
      </c>
    </row>
    <row r="19932" spans="1:12" x14ac:dyDescent="0.35">
      <c r="A19932" s="1">
        <v>442088</v>
      </c>
      <c r="B19932" t="s">
        <v>33566</v>
      </c>
      <c r="C19932" t="s">
        <v>1467</v>
      </c>
      <c r="D19932" t="s">
        <v>1468</v>
      </c>
      <c r="E19932">
        <v>1</v>
      </c>
      <c r="F19932" s="2">
        <v>453.16</v>
      </c>
      <c r="G19932" s="3">
        <v>974.55</v>
      </c>
      <c r="H19932" s="3">
        <v>4.5316000000000001</v>
      </c>
      <c r="I19932" s="3">
        <v>21.29852</v>
      </c>
      <c r="J19932" s="3">
        <v>478.99012000000005</v>
      </c>
      <c r="K19932" s="3">
        <v>736.90787692307697</v>
      </c>
      <c r="L19932" s="4">
        <v>0.35</v>
      </c>
    </row>
    <row r="19933" spans="1:12" x14ac:dyDescent="0.35">
      <c r="A19933" s="1">
        <v>553298</v>
      </c>
      <c r="B19933" t="s">
        <v>33567</v>
      </c>
      <c r="C19933" t="s">
        <v>1467</v>
      </c>
      <c r="D19933" t="s">
        <v>1468</v>
      </c>
      <c r="E19933">
        <v>1</v>
      </c>
      <c r="F19933" s="2">
        <v>0.78</v>
      </c>
      <c r="G19933" s="3">
        <v>1.55</v>
      </c>
      <c r="H19933" s="3">
        <v>7.8000000000000005E-3</v>
      </c>
      <c r="I19933" s="3">
        <v>3.6659999999999998E-2</v>
      </c>
      <c r="J19933" s="3">
        <v>0.82446000000000008</v>
      </c>
      <c r="K19933" s="3">
        <v>1.2684</v>
      </c>
      <c r="L19933" s="4">
        <v>0.34999999999999992</v>
      </c>
    </row>
    <row r="19934" spans="1:12" x14ac:dyDescent="0.35">
      <c r="A19934" s="1">
        <v>438036</v>
      </c>
      <c r="B19934" t="s">
        <v>33568</v>
      </c>
      <c r="C19934" t="s">
        <v>1467</v>
      </c>
      <c r="D19934" t="s">
        <v>1468</v>
      </c>
      <c r="E19934">
        <v>1</v>
      </c>
      <c r="F19934" s="2">
        <v>139.47</v>
      </c>
      <c r="G19934" s="3">
        <v>300</v>
      </c>
      <c r="H19934" s="3">
        <v>1.3947000000000001</v>
      </c>
      <c r="I19934" s="3">
        <v>6.5550899999999999</v>
      </c>
      <c r="J19934" s="3">
        <v>147.41979000000001</v>
      </c>
      <c r="K19934" s="3">
        <v>226.79967692307693</v>
      </c>
      <c r="L19934" s="4">
        <v>0.35</v>
      </c>
    </row>
    <row r="19935" spans="1:12" x14ac:dyDescent="0.35">
      <c r="A19935" s="1">
        <v>552173</v>
      </c>
      <c r="B19935" t="s">
        <v>33569</v>
      </c>
      <c r="C19935" t="s">
        <v>1467</v>
      </c>
      <c r="D19935" t="s">
        <v>1468</v>
      </c>
      <c r="E19935">
        <v>1</v>
      </c>
      <c r="F19935" s="2">
        <v>15.15</v>
      </c>
      <c r="G19935" s="3">
        <v>32.43</v>
      </c>
      <c r="H19935" s="3">
        <v>0.1515</v>
      </c>
      <c r="I19935" s="3">
        <v>0.71205000000000007</v>
      </c>
      <c r="J19935" s="3">
        <v>16.013550000000002</v>
      </c>
      <c r="K19935" s="3">
        <v>24.636230769230771</v>
      </c>
      <c r="L19935" s="4">
        <v>0.35</v>
      </c>
    </row>
    <row r="19936" spans="1:12" x14ac:dyDescent="0.35">
      <c r="A19936" s="1">
        <v>77744</v>
      </c>
      <c r="B19936" t="s">
        <v>33570</v>
      </c>
      <c r="C19936" t="s">
        <v>1467</v>
      </c>
      <c r="D19936" t="s">
        <v>1468</v>
      </c>
      <c r="E19936">
        <v>1</v>
      </c>
      <c r="F19936" s="2">
        <v>296.16000000000003</v>
      </c>
      <c r="G19936" s="3">
        <v>652.05999999999995</v>
      </c>
      <c r="H19936" s="3">
        <v>2.9616000000000002</v>
      </c>
      <c r="I19936" s="3">
        <v>13.91952</v>
      </c>
      <c r="J19936" s="3">
        <v>313.04111999999998</v>
      </c>
      <c r="K19936" s="3">
        <v>481.60172307692301</v>
      </c>
      <c r="L19936" s="4">
        <v>0.35</v>
      </c>
    </row>
    <row r="19937" spans="1:12" x14ac:dyDescent="0.35">
      <c r="A19937" s="1">
        <v>427241</v>
      </c>
      <c r="B19937" t="s">
        <v>33571</v>
      </c>
      <c r="C19937" t="s">
        <v>1467</v>
      </c>
      <c r="D19937" t="s">
        <v>1468</v>
      </c>
      <c r="E19937">
        <v>1</v>
      </c>
      <c r="F19937" s="2">
        <v>458.95</v>
      </c>
      <c r="G19937" s="3">
        <v>1072.83</v>
      </c>
      <c r="H19937" s="3">
        <v>4.5895000000000001</v>
      </c>
      <c r="I19937" s="3">
        <v>21.570650000000001</v>
      </c>
      <c r="J19937" s="3">
        <v>485.11014999999998</v>
      </c>
      <c r="K19937" s="3">
        <v>746.32330769230759</v>
      </c>
      <c r="L19937" s="4">
        <v>0.34999999999999992</v>
      </c>
    </row>
    <row r="19938" spans="1:12" x14ac:dyDescent="0.35">
      <c r="A19938" s="1">
        <v>470757</v>
      </c>
      <c r="B19938" t="s">
        <v>33572</v>
      </c>
      <c r="C19938" t="s">
        <v>1467</v>
      </c>
      <c r="D19938" t="s">
        <v>1468</v>
      </c>
      <c r="E19938">
        <v>1</v>
      </c>
      <c r="F19938" s="2">
        <v>2716.82</v>
      </c>
      <c r="G19938" s="3">
        <v>7990.66</v>
      </c>
      <c r="H19938" s="3">
        <v>27.168200000000002</v>
      </c>
      <c r="I19938" s="3">
        <v>127.69054000000001</v>
      </c>
      <c r="J19938" s="3">
        <v>2871.6787400000003</v>
      </c>
      <c r="K19938" s="3">
        <v>4417.9672923076923</v>
      </c>
      <c r="L19938" s="4">
        <v>0.34999999999999992</v>
      </c>
    </row>
    <row r="19939" spans="1:12" x14ac:dyDescent="0.35">
      <c r="A19939" s="1">
        <v>7097</v>
      </c>
      <c r="B19939" t="s">
        <v>33573</v>
      </c>
      <c r="C19939" t="s">
        <v>1467</v>
      </c>
      <c r="D19939" t="s">
        <v>1468</v>
      </c>
      <c r="E19939">
        <v>1</v>
      </c>
      <c r="F19939" s="2">
        <v>67.239999999999995</v>
      </c>
      <c r="G19939" s="3">
        <v>144.61000000000001</v>
      </c>
      <c r="H19939" s="3">
        <v>0.6724</v>
      </c>
      <c r="I19939" s="3">
        <v>3.1602799999999998</v>
      </c>
      <c r="J19939" s="3">
        <v>71.072679999999991</v>
      </c>
      <c r="K19939" s="3">
        <v>109.3425846153846</v>
      </c>
      <c r="L19939" s="4">
        <v>0.35</v>
      </c>
    </row>
    <row r="19940" spans="1:12" x14ac:dyDescent="0.35">
      <c r="A19940" s="1">
        <v>423232</v>
      </c>
      <c r="B19940" t="s">
        <v>33574</v>
      </c>
      <c r="C19940" t="s">
        <v>1467</v>
      </c>
      <c r="D19940" t="s">
        <v>1468</v>
      </c>
      <c r="E19940">
        <v>1</v>
      </c>
      <c r="F19940" s="2">
        <v>10.31</v>
      </c>
      <c r="G19940" s="3">
        <v>22.16</v>
      </c>
      <c r="H19940" s="3">
        <v>0.10310000000000001</v>
      </c>
      <c r="I19940" s="3">
        <v>0.48457</v>
      </c>
      <c r="J19940" s="3">
        <v>10.89767</v>
      </c>
      <c r="K19940" s="3">
        <v>16.765646153846152</v>
      </c>
      <c r="L19940" s="4">
        <v>0.34999999999999992</v>
      </c>
    </row>
    <row r="19941" spans="1:12" x14ac:dyDescent="0.35">
      <c r="A19941" s="1">
        <v>553389</v>
      </c>
      <c r="B19941" t="s">
        <v>33575</v>
      </c>
      <c r="C19941" t="s">
        <v>1467</v>
      </c>
      <c r="D19941" t="s">
        <v>1468</v>
      </c>
      <c r="E19941">
        <v>1</v>
      </c>
      <c r="F19941" s="2">
        <v>346.59</v>
      </c>
      <c r="G19941" s="3">
        <v>693.17</v>
      </c>
      <c r="H19941" s="3">
        <v>3.4659</v>
      </c>
      <c r="I19941" s="3">
        <v>16.289729999999999</v>
      </c>
      <c r="J19941" s="3">
        <v>366.34562999999997</v>
      </c>
      <c r="K19941" s="3">
        <v>563.60866153846143</v>
      </c>
      <c r="L19941" s="4">
        <v>0.34999999999999992</v>
      </c>
    </row>
    <row r="19942" spans="1:12" x14ac:dyDescent="0.35">
      <c r="A19942" s="1">
        <v>426102</v>
      </c>
      <c r="B19942" t="s">
        <v>33576</v>
      </c>
      <c r="C19942" t="s">
        <v>1467</v>
      </c>
      <c r="D19942" t="s">
        <v>1468</v>
      </c>
      <c r="E19942">
        <v>1</v>
      </c>
      <c r="F19942" s="2">
        <v>441</v>
      </c>
      <c r="G19942" s="3">
        <v>1031.08</v>
      </c>
      <c r="H19942" s="3">
        <v>4.41</v>
      </c>
      <c r="I19942" s="3">
        <v>20.727</v>
      </c>
      <c r="J19942" s="3">
        <v>466.137</v>
      </c>
      <c r="K19942" s="3">
        <v>717.13384615384609</v>
      </c>
      <c r="L19942" s="4">
        <v>0.34999999999999992</v>
      </c>
    </row>
    <row r="19943" spans="1:12" x14ac:dyDescent="0.35">
      <c r="A19943" s="1">
        <v>41908</v>
      </c>
      <c r="B19943" t="s">
        <v>33577</v>
      </c>
      <c r="C19943" t="s">
        <v>1467</v>
      </c>
      <c r="D19943" t="s">
        <v>1468</v>
      </c>
      <c r="E19943">
        <v>1</v>
      </c>
      <c r="F19943" s="2">
        <v>83.63</v>
      </c>
      <c r="G19943" s="3">
        <v>179.86</v>
      </c>
      <c r="H19943" s="3">
        <v>0.83629999999999993</v>
      </c>
      <c r="I19943" s="3">
        <v>3.9306099999999997</v>
      </c>
      <c r="J19943" s="3">
        <v>88.396909999999991</v>
      </c>
      <c r="K19943" s="3">
        <v>135.99524615384613</v>
      </c>
      <c r="L19943" s="4">
        <v>0.34999999999999992</v>
      </c>
    </row>
    <row r="19944" spans="1:12" x14ac:dyDescent="0.35">
      <c r="A19944" s="1">
        <v>425443</v>
      </c>
      <c r="B19944" t="s">
        <v>33578</v>
      </c>
      <c r="C19944" t="s">
        <v>1467</v>
      </c>
      <c r="D19944" t="s">
        <v>1468</v>
      </c>
      <c r="E19944">
        <v>1</v>
      </c>
      <c r="F19944" s="2">
        <v>15772.77</v>
      </c>
      <c r="G19944" s="3">
        <v>33919.949999999997</v>
      </c>
      <c r="H19944" s="3">
        <v>157.7277</v>
      </c>
      <c r="I19944" s="3">
        <v>741.32019000000003</v>
      </c>
      <c r="J19944" s="3">
        <v>16671.817889999998</v>
      </c>
      <c r="K19944" s="3">
        <v>25648.950599999996</v>
      </c>
      <c r="L19944" s="4">
        <v>0.35</v>
      </c>
    </row>
    <row r="19945" spans="1:12" x14ac:dyDescent="0.35">
      <c r="A19945" s="1">
        <v>423525</v>
      </c>
      <c r="B19945" t="s">
        <v>33579</v>
      </c>
      <c r="C19945" t="s">
        <v>1467</v>
      </c>
      <c r="D19945" t="s">
        <v>1468</v>
      </c>
      <c r="E19945">
        <v>1</v>
      </c>
      <c r="F19945" s="2">
        <v>122.25</v>
      </c>
      <c r="G19945" s="3">
        <v>273</v>
      </c>
      <c r="H19945" s="3">
        <v>1.2224999999999999</v>
      </c>
      <c r="I19945" s="3">
        <v>5.7457500000000001</v>
      </c>
      <c r="J19945" s="3">
        <v>129.21824999999998</v>
      </c>
      <c r="K19945" s="3">
        <v>198.79730769230767</v>
      </c>
      <c r="L19945" s="4">
        <v>0.35000000000000003</v>
      </c>
    </row>
    <row r="19946" spans="1:12" x14ac:dyDescent="0.35">
      <c r="A19946" s="1">
        <v>432715</v>
      </c>
      <c r="B19946" t="s">
        <v>33580</v>
      </c>
      <c r="C19946" t="s">
        <v>1467</v>
      </c>
      <c r="D19946" t="s">
        <v>1468</v>
      </c>
      <c r="E19946">
        <v>1</v>
      </c>
      <c r="F19946" s="2">
        <v>713.95</v>
      </c>
      <c r="G19946" s="3">
        <v>1535.39</v>
      </c>
      <c r="H19946" s="3">
        <v>7.1395000000000008</v>
      </c>
      <c r="I19946" s="3">
        <v>33.55565</v>
      </c>
      <c r="J19946" s="3">
        <v>754.64515000000006</v>
      </c>
      <c r="K19946" s="3">
        <v>1160.9925384615385</v>
      </c>
      <c r="L19946" s="4">
        <v>0.35</v>
      </c>
    </row>
    <row r="19947" spans="1:12" x14ac:dyDescent="0.35">
      <c r="A19947" s="1">
        <v>570302</v>
      </c>
      <c r="B19947" t="s">
        <v>33581</v>
      </c>
      <c r="C19947" t="s">
        <v>1467</v>
      </c>
      <c r="D19947" t="s">
        <v>1468</v>
      </c>
      <c r="E19947">
        <v>1</v>
      </c>
      <c r="F19947" s="2">
        <v>1370.26</v>
      </c>
      <c r="G19947" s="3">
        <v>2947.43</v>
      </c>
      <c r="H19947" s="3">
        <v>13.7026</v>
      </c>
      <c r="I19947" s="3">
        <v>64.40222</v>
      </c>
      <c r="J19947" s="3">
        <v>1448.36482</v>
      </c>
      <c r="K19947" s="3">
        <v>2228.2535692307692</v>
      </c>
      <c r="L19947" s="4">
        <v>0.35</v>
      </c>
    </row>
    <row r="19948" spans="1:12" x14ac:dyDescent="0.35">
      <c r="A19948" s="1">
        <v>550122</v>
      </c>
      <c r="B19948" t="s">
        <v>33582</v>
      </c>
      <c r="C19948" t="s">
        <v>1467</v>
      </c>
      <c r="D19948" t="s">
        <v>1468</v>
      </c>
      <c r="E19948">
        <v>1</v>
      </c>
      <c r="F19948" s="2">
        <v>22.96</v>
      </c>
      <c r="G19948" s="3">
        <v>50.1</v>
      </c>
      <c r="H19948" s="3">
        <v>0.22960000000000003</v>
      </c>
      <c r="I19948" s="3">
        <v>1.0791200000000001</v>
      </c>
      <c r="J19948" s="3">
        <v>24.268720000000002</v>
      </c>
      <c r="K19948" s="3">
        <v>37.336492307692311</v>
      </c>
      <c r="L19948" s="4">
        <v>0.35</v>
      </c>
    </row>
    <row r="19949" spans="1:12" x14ac:dyDescent="0.35">
      <c r="A19949" s="1">
        <v>417700</v>
      </c>
      <c r="B19949" t="s">
        <v>33583</v>
      </c>
      <c r="C19949" t="s">
        <v>1467</v>
      </c>
      <c r="D19949" t="s">
        <v>1468</v>
      </c>
      <c r="E19949">
        <v>1</v>
      </c>
      <c r="F19949" s="2">
        <v>25.84</v>
      </c>
      <c r="G19949" s="3">
        <v>55.56</v>
      </c>
      <c r="H19949" s="3">
        <v>0.25840000000000002</v>
      </c>
      <c r="I19949" s="3">
        <v>1.21448</v>
      </c>
      <c r="J19949" s="3">
        <v>27.31288</v>
      </c>
      <c r="K19949" s="3">
        <v>42.019815384615384</v>
      </c>
      <c r="L19949" s="4">
        <v>0.35</v>
      </c>
    </row>
    <row r="19950" spans="1:12" x14ac:dyDescent="0.35">
      <c r="A19950" s="1">
        <v>428797</v>
      </c>
      <c r="B19950" t="s">
        <v>33584</v>
      </c>
      <c r="C19950" t="s">
        <v>1467</v>
      </c>
      <c r="D19950" t="s">
        <v>1468</v>
      </c>
      <c r="E19950">
        <v>1</v>
      </c>
      <c r="F19950" s="2">
        <v>4.91</v>
      </c>
      <c r="G19950" s="3">
        <v>10.56</v>
      </c>
      <c r="H19950" s="3">
        <v>4.9100000000000005E-2</v>
      </c>
      <c r="I19950" s="3">
        <v>0.23077</v>
      </c>
      <c r="J19950" s="3">
        <v>5.18987</v>
      </c>
      <c r="K19950" s="3">
        <v>7.9844153846153842</v>
      </c>
      <c r="L19950" s="4">
        <v>0.35</v>
      </c>
    </row>
    <row r="19951" spans="1:12" x14ac:dyDescent="0.35">
      <c r="A19951" s="1">
        <v>428158</v>
      </c>
      <c r="B19951" t="s">
        <v>33585</v>
      </c>
      <c r="C19951" t="s">
        <v>1467</v>
      </c>
      <c r="D19951" t="s">
        <v>1468</v>
      </c>
      <c r="E19951">
        <v>1</v>
      </c>
      <c r="F19951" s="2">
        <v>2578.65</v>
      </c>
      <c r="G19951" s="3">
        <v>5546.67</v>
      </c>
      <c r="H19951" s="3">
        <v>25.7865</v>
      </c>
      <c r="I19951" s="3">
        <v>121.19655</v>
      </c>
      <c r="J19951" s="3">
        <v>2725.6330500000004</v>
      </c>
      <c r="K19951" s="3">
        <v>4193.2816153846161</v>
      </c>
      <c r="L19951" s="4">
        <v>0.35000000000000003</v>
      </c>
    </row>
    <row r="19952" spans="1:12" x14ac:dyDescent="0.35">
      <c r="A19952" s="1">
        <v>551653</v>
      </c>
      <c r="B19952" t="s">
        <v>33586</v>
      </c>
      <c r="C19952" t="s">
        <v>1467</v>
      </c>
      <c r="D19952" t="s">
        <v>1468</v>
      </c>
      <c r="E19952">
        <v>1</v>
      </c>
      <c r="F19952" s="2">
        <v>56.62</v>
      </c>
      <c r="G19952" s="3">
        <v>119.94</v>
      </c>
      <c r="H19952" s="3">
        <v>0.56620000000000004</v>
      </c>
      <c r="I19952" s="3">
        <v>2.6611400000000001</v>
      </c>
      <c r="J19952" s="3">
        <v>59.847340000000003</v>
      </c>
      <c r="K19952" s="3">
        <v>92.072830769230777</v>
      </c>
      <c r="L19952" s="4">
        <v>0.35000000000000003</v>
      </c>
    </row>
    <row r="19953" spans="1:12" x14ac:dyDescent="0.35">
      <c r="A19953" s="1">
        <v>551709</v>
      </c>
      <c r="B19953" t="s">
        <v>33587</v>
      </c>
      <c r="C19953" t="s">
        <v>1467</v>
      </c>
      <c r="D19953" t="s">
        <v>1468</v>
      </c>
      <c r="E19953">
        <v>1</v>
      </c>
      <c r="F19953" s="2">
        <v>34.79</v>
      </c>
      <c r="G19953" s="3">
        <v>77.400000000000006</v>
      </c>
      <c r="H19953" s="3">
        <v>0.34789999999999999</v>
      </c>
      <c r="I19953" s="3">
        <v>1.63513</v>
      </c>
      <c r="J19953" s="3">
        <v>36.773029999999999</v>
      </c>
      <c r="K19953" s="3">
        <v>56.573892307692304</v>
      </c>
      <c r="L19953" s="4">
        <v>0.35</v>
      </c>
    </row>
    <row r="19954" spans="1:12" x14ac:dyDescent="0.35">
      <c r="A19954" s="1">
        <v>550877</v>
      </c>
      <c r="B19954" t="s">
        <v>33588</v>
      </c>
      <c r="C19954" t="s">
        <v>1467</v>
      </c>
      <c r="D19954" t="s">
        <v>1468</v>
      </c>
      <c r="E19954">
        <v>1</v>
      </c>
      <c r="F19954" s="2">
        <v>35.44</v>
      </c>
      <c r="G19954" s="3">
        <v>97.03</v>
      </c>
      <c r="H19954" s="3">
        <v>0.35439999999999999</v>
      </c>
      <c r="I19954" s="3">
        <v>1.6656799999999998</v>
      </c>
      <c r="J19954" s="3">
        <v>37.460079999999998</v>
      </c>
      <c r="K19954" s="3">
        <v>57.630892307692299</v>
      </c>
      <c r="L19954" s="4">
        <v>0.34999999999999992</v>
      </c>
    </row>
    <row r="19955" spans="1:12" x14ac:dyDescent="0.35">
      <c r="A19955" s="1">
        <v>4109</v>
      </c>
      <c r="B19955" t="s">
        <v>33589</v>
      </c>
      <c r="C19955" t="s">
        <v>1467</v>
      </c>
      <c r="D19955" t="s">
        <v>1468</v>
      </c>
      <c r="E19955">
        <v>1</v>
      </c>
      <c r="F19955" s="2">
        <v>0.71</v>
      </c>
      <c r="G19955" s="3">
        <v>1.52</v>
      </c>
      <c r="H19955" s="3">
        <v>7.0999999999999995E-3</v>
      </c>
      <c r="I19955" s="3">
        <v>3.3369999999999997E-2</v>
      </c>
      <c r="J19955" s="3">
        <v>0.75046999999999997</v>
      </c>
      <c r="K19955" s="3">
        <v>1.1545692307692308</v>
      </c>
      <c r="L19955" s="4">
        <v>0.35000000000000003</v>
      </c>
    </row>
    <row r="19956" spans="1:12" x14ac:dyDescent="0.35">
      <c r="A19956" s="1">
        <v>433443</v>
      </c>
      <c r="B19956" t="s">
        <v>33590</v>
      </c>
      <c r="C19956" t="s">
        <v>1467</v>
      </c>
      <c r="D19956" t="s">
        <v>1468</v>
      </c>
      <c r="E19956">
        <v>1</v>
      </c>
      <c r="F19956" s="2">
        <v>849.46</v>
      </c>
      <c r="G19956" s="3">
        <v>2498.41</v>
      </c>
      <c r="H19956" s="3">
        <v>8.4946000000000002</v>
      </c>
      <c r="I19956" s="3">
        <v>39.924620000000004</v>
      </c>
      <c r="J19956" s="3">
        <v>897.87922000000003</v>
      </c>
      <c r="K19956" s="3">
        <v>1381.3526461538461</v>
      </c>
      <c r="L19956" s="4">
        <v>0.34999999999999992</v>
      </c>
    </row>
    <row r="19957" spans="1:12" x14ac:dyDescent="0.35">
      <c r="A19957" s="1">
        <v>570584</v>
      </c>
      <c r="B19957" t="s">
        <v>33591</v>
      </c>
      <c r="C19957" t="s">
        <v>1467</v>
      </c>
      <c r="D19957" t="s">
        <v>1468</v>
      </c>
      <c r="E19957">
        <v>1</v>
      </c>
      <c r="F19957" s="2">
        <v>31.8</v>
      </c>
      <c r="G19957" s="3">
        <v>68.41</v>
      </c>
      <c r="H19957" s="3">
        <v>0.318</v>
      </c>
      <c r="I19957" s="3">
        <v>1.4945999999999999</v>
      </c>
      <c r="J19957" s="3">
        <v>33.6126</v>
      </c>
      <c r="K19957" s="3">
        <v>51.71169230769231</v>
      </c>
      <c r="L19957" s="4">
        <v>0.35000000000000003</v>
      </c>
    </row>
    <row r="19958" spans="1:12" x14ac:dyDescent="0.35">
      <c r="A19958" s="1">
        <v>550735</v>
      </c>
      <c r="B19958" t="s">
        <v>33592</v>
      </c>
      <c r="C19958" t="s">
        <v>1467</v>
      </c>
      <c r="D19958" t="s">
        <v>1468</v>
      </c>
      <c r="E19958">
        <v>1</v>
      </c>
      <c r="F19958" s="2">
        <v>51.55</v>
      </c>
      <c r="G19958" s="3">
        <v>103.09</v>
      </c>
      <c r="H19958" s="3">
        <v>0.51549999999999996</v>
      </c>
      <c r="I19958" s="3">
        <v>2.4228499999999999</v>
      </c>
      <c r="J19958" s="3">
        <v>54.488349999999997</v>
      </c>
      <c r="K19958" s="3">
        <v>83.828230769230757</v>
      </c>
      <c r="L19958" s="4">
        <v>0.34999999999999992</v>
      </c>
    </row>
    <row r="19959" spans="1:12" x14ac:dyDescent="0.35">
      <c r="A19959" s="1">
        <v>443333</v>
      </c>
      <c r="B19959" t="s">
        <v>33593</v>
      </c>
      <c r="C19959" t="s">
        <v>1467</v>
      </c>
      <c r="D19959" t="s">
        <v>1468</v>
      </c>
      <c r="E19959">
        <v>1</v>
      </c>
      <c r="F19959" s="2">
        <v>311.27</v>
      </c>
      <c r="G19959" s="3">
        <v>669.4</v>
      </c>
      <c r="H19959" s="3">
        <v>3.1126999999999998</v>
      </c>
      <c r="I19959" s="3">
        <v>14.629689999999998</v>
      </c>
      <c r="J19959" s="3">
        <v>329.01238999999998</v>
      </c>
      <c r="K19959" s="3">
        <v>506.17290769230766</v>
      </c>
      <c r="L19959" s="4">
        <v>0.35</v>
      </c>
    </row>
    <row r="19960" spans="1:12" x14ac:dyDescent="0.35">
      <c r="A19960" s="1">
        <v>79024</v>
      </c>
      <c r="B19960" t="s">
        <v>33594</v>
      </c>
      <c r="C19960" t="s">
        <v>1467</v>
      </c>
      <c r="D19960" t="s">
        <v>1468</v>
      </c>
      <c r="E19960">
        <v>1</v>
      </c>
      <c r="F19960" s="2">
        <v>119.78</v>
      </c>
      <c r="G19960" s="3">
        <v>257.60000000000002</v>
      </c>
      <c r="H19960" s="3">
        <v>1.1978</v>
      </c>
      <c r="I19960" s="3">
        <v>5.6296600000000003</v>
      </c>
      <c r="J19960" s="3">
        <v>126.60746</v>
      </c>
      <c r="K19960" s="3">
        <v>194.78070769230769</v>
      </c>
      <c r="L19960" s="4">
        <v>0.35</v>
      </c>
    </row>
    <row r="19961" spans="1:12" x14ac:dyDescent="0.35">
      <c r="A19961" s="1">
        <v>53050</v>
      </c>
      <c r="B19961" t="s">
        <v>33595</v>
      </c>
      <c r="C19961" t="s">
        <v>1467</v>
      </c>
      <c r="D19961" t="s">
        <v>1468</v>
      </c>
      <c r="E19961">
        <v>1</v>
      </c>
      <c r="F19961" s="2">
        <v>84.01</v>
      </c>
      <c r="G19961" s="3">
        <v>194</v>
      </c>
      <c r="H19961" s="3">
        <v>0.84010000000000007</v>
      </c>
      <c r="I19961" s="3">
        <v>3.9484700000000004</v>
      </c>
      <c r="J19961" s="3">
        <v>88.798570000000012</v>
      </c>
      <c r="K19961" s="3">
        <v>136.61318461538463</v>
      </c>
      <c r="L19961" s="4">
        <v>0.35</v>
      </c>
    </row>
    <row r="19962" spans="1:12" x14ac:dyDescent="0.35">
      <c r="A19962" s="1">
        <v>423878</v>
      </c>
      <c r="B19962" t="s">
        <v>33596</v>
      </c>
      <c r="C19962" t="s">
        <v>1467</v>
      </c>
      <c r="D19962" t="s">
        <v>1468</v>
      </c>
      <c r="E19962">
        <v>1</v>
      </c>
      <c r="F19962" s="2">
        <v>23.42</v>
      </c>
      <c r="G19962" s="3">
        <v>53.63</v>
      </c>
      <c r="H19962" s="3">
        <v>0.23420000000000002</v>
      </c>
      <c r="I19962" s="3">
        <v>1.1007400000000001</v>
      </c>
      <c r="J19962" s="3">
        <v>24.754940000000005</v>
      </c>
      <c r="K19962" s="3">
        <v>38.084523076923084</v>
      </c>
      <c r="L19962" s="4">
        <v>0.35</v>
      </c>
    </row>
    <row r="19963" spans="1:12" x14ac:dyDescent="0.35">
      <c r="A19963" s="1">
        <v>8192</v>
      </c>
      <c r="B19963" t="s">
        <v>33597</v>
      </c>
      <c r="C19963" t="s">
        <v>1467</v>
      </c>
      <c r="D19963" t="s">
        <v>1468</v>
      </c>
      <c r="E19963">
        <v>1</v>
      </c>
      <c r="F19963" s="2">
        <v>11.99</v>
      </c>
      <c r="G19963" s="3">
        <v>25.78</v>
      </c>
      <c r="H19963" s="3">
        <v>0.11990000000000001</v>
      </c>
      <c r="I19963" s="3">
        <v>0.56352999999999998</v>
      </c>
      <c r="J19963" s="3">
        <v>12.67343</v>
      </c>
      <c r="K19963" s="3">
        <v>19.497584615384614</v>
      </c>
      <c r="L19963" s="4">
        <v>0.35</v>
      </c>
    </row>
    <row r="19964" spans="1:12" x14ac:dyDescent="0.35">
      <c r="A19964" s="1">
        <v>551049</v>
      </c>
      <c r="B19964" t="s">
        <v>33598</v>
      </c>
      <c r="C19964" t="s">
        <v>1467</v>
      </c>
      <c r="D19964" t="s">
        <v>1468</v>
      </c>
      <c r="E19964">
        <v>1</v>
      </c>
      <c r="F19964" s="2">
        <v>324.10000000000002</v>
      </c>
      <c r="G19964" s="3">
        <v>648.20000000000005</v>
      </c>
      <c r="H19964" s="3">
        <v>3.2410000000000001</v>
      </c>
      <c r="I19964" s="3">
        <v>15.232700000000001</v>
      </c>
      <c r="J19964" s="3">
        <v>342.57370000000003</v>
      </c>
      <c r="K19964" s="3">
        <v>527.03646153846159</v>
      </c>
      <c r="L19964" s="4">
        <v>0.35000000000000003</v>
      </c>
    </row>
    <row r="19965" spans="1:12" x14ac:dyDescent="0.35">
      <c r="A19965" s="1">
        <v>428154</v>
      </c>
      <c r="B19965" t="s">
        <v>33599</v>
      </c>
      <c r="C19965" t="s">
        <v>1467</v>
      </c>
      <c r="D19965" t="s">
        <v>1468</v>
      </c>
      <c r="E19965">
        <v>1</v>
      </c>
      <c r="F19965" s="2">
        <v>1975.17</v>
      </c>
      <c r="G19965" s="3">
        <v>4247.7</v>
      </c>
      <c r="H19965" s="3">
        <v>19.7517</v>
      </c>
      <c r="I19965" s="3">
        <v>92.832990000000009</v>
      </c>
      <c r="J19965" s="3">
        <v>2087.7546900000002</v>
      </c>
      <c r="K19965" s="3">
        <v>3211.9302923076925</v>
      </c>
      <c r="L19965" s="4">
        <v>0.35</v>
      </c>
    </row>
    <row r="19966" spans="1:12" x14ac:dyDescent="0.35">
      <c r="A19966" s="1">
        <v>435937</v>
      </c>
      <c r="B19966" t="s">
        <v>33600</v>
      </c>
      <c r="C19966" t="s">
        <v>1467</v>
      </c>
      <c r="D19966" t="s">
        <v>1468</v>
      </c>
      <c r="E19966">
        <v>1</v>
      </c>
      <c r="F19966" s="2">
        <v>5501.95</v>
      </c>
      <c r="G19966" s="3">
        <v>11834.71</v>
      </c>
      <c r="H19966" s="3">
        <v>55.019500000000001</v>
      </c>
      <c r="I19966" s="3">
        <v>258.59165000000002</v>
      </c>
      <c r="J19966" s="3">
        <v>5815.5611500000005</v>
      </c>
      <c r="K19966" s="3">
        <v>8947.0171538461545</v>
      </c>
      <c r="L19966" s="4">
        <v>0.35</v>
      </c>
    </row>
    <row r="19967" spans="1:12" x14ac:dyDescent="0.35">
      <c r="A19967" s="1">
        <v>417366</v>
      </c>
      <c r="B19967" t="s">
        <v>33601</v>
      </c>
      <c r="C19967" t="s">
        <v>1467</v>
      </c>
      <c r="D19967" t="s">
        <v>1468</v>
      </c>
      <c r="E19967">
        <v>1</v>
      </c>
      <c r="F19967" s="2">
        <v>135.88999999999999</v>
      </c>
      <c r="G19967" s="3">
        <v>292.29000000000002</v>
      </c>
      <c r="H19967" s="3">
        <v>1.3589</v>
      </c>
      <c r="I19967" s="3">
        <v>6.3868299999999998</v>
      </c>
      <c r="J19967" s="3">
        <v>143.63573</v>
      </c>
      <c r="K19967" s="3">
        <v>220.97804615384615</v>
      </c>
      <c r="L19967" s="4">
        <v>0.35000000000000003</v>
      </c>
    </row>
    <row r="19968" spans="1:12" x14ac:dyDescent="0.35">
      <c r="A19968" s="1">
        <v>73910</v>
      </c>
      <c r="B19968" t="s">
        <v>33602</v>
      </c>
      <c r="C19968" t="s">
        <v>1467</v>
      </c>
      <c r="D19968" t="s">
        <v>1468</v>
      </c>
      <c r="E19968">
        <v>1</v>
      </c>
      <c r="F19968" s="2">
        <v>11.49</v>
      </c>
      <c r="G19968" s="3">
        <v>24.72</v>
      </c>
      <c r="H19968" s="3">
        <v>0.1149</v>
      </c>
      <c r="I19968" s="3">
        <v>0.54003000000000001</v>
      </c>
      <c r="J19968" s="3">
        <v>12.14493</v>
      </c>
      <c r="K19968" s="3">
        <v>18.684507692307694</v>
      </c>
      <c r="L19968" s="4">
        <v>0.35000000000000003</v>
      </c>
    </row>
    <row r="19969" spans="1:12" x14ac:dyDescent="0.35">
      <c r="A19969" s="1">
        <v>32763</v>
      </c>
      <c r="B19969" t="s">
        <v>33603</v>
      </c>
      <c r="C19969" t="s">
        <v>1467</v>
      </c>
      <c r="D19969" t="s">
        <v>1468</v>
      </c>
      <c r="E19969">
        <v>1</v>
      </c>
      <c r="F19969" s="2">
        <v>78.86</v>
      </c>
      <c r="G19969" s="3">
        <v>169.59</v>
      </c>
      <c r="H19969" s="3">
        <v>0.78859999999999997</v>
      </c>
      <c r="I19969" s="3">
        <v>3.70642</v>
      </c>
      <c r="J19969" s="3">
        <v>83.355019999999996</v>
      </c>
      <c r="K19969" s="3">
        <v>128.2384923076923</v>
      </c>
      <c r="L19969" s="4">
        <v>0.35</v>
      </c>
    </row>
    <row r="19970" spans="1:12" x14ac:dyDescent="0.35">
      <c r="A19970" s="1">
        <v>442153</v>
      </c>
      <c r="B19970" t="s">
        <v>33604</v>
      </c>
      <c r="C19970" t="s">
        <v>1467</v>
      </c>
      <c r="D19970" t="s">
        <v>1468</v>
      </c>
      <c r="E19970">
        <v>1</v>
      </c>
      <c r="F19970" s="2">
        <v>453.16</v>
      </c>
      <c r="G19970" s="3">
        <v>974.55</v>
      </c>
      <c r="H19970" s="3">
        <v>4.5316000000000001</v>
      </c>
      <c r="I19970" s="3">
        <v>21.29852</v>
      </c>
      <c r="J19970" s="3">
        <v>478.99012000000005</v>
      </c>
      <c r="K19970" s="3">
        <v>736.90787692307697</v>
      </c>
      <c r="L19970" s="4">
        <v>0.35</v>
      </c>
    </row>
    <row r="19971" spans="1:12" x14ac:dyDescent="0.35">
      <c r="A19971" s="1">
        <v>76495</v>
      </c>
      <c r="B19971" t="s">
        <v>33605</v>
      </c>
      <c r="C19971" t="s">
        <v>1467</v>
      </c>
      <c r="D19971" t="s">
        <v>1468</v>
      </c>
      <c r="E19971">
        <v>1</v>
      </c>
      <c r="F19971" s="2">
        <v>118.89</v>
      </c>
      <c r="G19971" s="3">
        <v>255.67</v>
      </c>
      <c r="H19971" s="3">
        <v>1.1889000000000001</v>
      </c>
      <c r="I19971" s="3">
        <v>5.5878300000000003</v>
      </c>
      <c r="J19971" s="3">
        <v>125.66673</v>
      </c>
      <c r="K19971" s="3">
        <v>193.33343076923077</v>
      </c>
      <c r="L19971" s="4">
        <v>0.35000000000000003</v>
      </c>
    </row>
    <row r="19972" spans="1:12" x14ac:dyDescent="0.35">
      <c r="A19972" s="1">
        <v>439206</v>
      </c>
      <c r="B19972" t="s">
        <v>33606</v>
      </c>
      <c r="C19972" t="s">
        <v>1467</v>
      </c>
      <c r="D19972" t="s">
        <v>1468</v>
      </c>
      <c r="E19972">
        <v>1</v>
      </c>
      <c r="F19972" s="2">
        <v>205.82</v>
      </c>
      <c r="G19972" s="3">
        <v>442.62</v>
      </c>
      <c r="H19972" s="3">
        <v>2.0581999999999998</v>
      </c>
      <c r="I19972" s="3">
        <v>9.6735399999999991</v>
      </c>
      <c r="J19972" s="3">
        <v>217.55174</v>
      </c>
      <c r="K19972" s="3">
        <v>334.69498461538461</v>
      </c>
      <c r="L19972" s="4">
        <v>0.35000000000000003</v>
      </c>
    </row>
    <row r="19973" spans="1:12" x14ac:dyDescent="0.35">
      <c r="A19973" s="1">
        <v>7077</v>
      </c>
      <c r="B19973" t="s">
        <v>33607</v>
      </c>
      <c r="C19973" t="s">
        <v>1467</v>
      </c>
      <c r="D19973" t="s">
        <v>1468</v>
      </c>
      <c r="E19973">
        <v>1</v>
      </c>
      <c r="F19973" s="2">
        <v>72.03</v>
      </c>
      <c r="G19973" s="3">
        <v>190.53</v>
      </c>
      <c r="H19973" s="3">
        <v>0.72030000000000005</v>
      </c>
      <c r="I19973" s="3">
        <v>3.3854100000000003</v>
      </c>
      <c r="J19973" s="3">
        <v>76.135709999999989</v>
      </c>
      <c r="K19973" s="3">
        <v>117.13186153846152</v>
      </c>
      <c r="L19973" s="4">
        <v>0.35</v>
      </c>
    </row>
    <row r="19974" spans="1:12" x14ac:dyDescent="0.35">
      <c r="A19974" s="1" t="s">
        <v>33608</v>
      </c>
      <c r="B19974" t="s">
        <v>33609</v>
      </c>
      <c r="C19974" t="s">
        <v>1467</v>
      </c>
      <c r="D19974" t="s">
        <v>1468</v>
      </c>
      <c r="E19974">
        <v>1</v>
      </c>
      <c r="F19974" s="2">
        <v>159.1</v>
      </c>
      <c r="G19974" s="3">
        <v>338.52</v>
      </c>
      <c r="H19974" s="3">
        <v>1.591</v>
      </c>
      <c r="I19974" s="3">
        <v>7.4776999999999996</v>
      </c>
      <c r="J19974" s="3">
        <v>168.1687</v>
      </c>
      <c r="K19974" s="3">
        <v>258.72107692307691</v>
      </c>
      <c r="L19974" s="4">
        <v>0.35</v>
      </c>
    </row>
    <row r="19975" spans="1:12" x14ac:dyDescent="0.35">
      <c r="A19975" s="1">
        <v>442926</v>
      </c>
      <c r="B19975" t="s">
        <v>33610</v>
      </c>
      <c r="C19975" t="s">
        <v>1467</v>
      </c>
      <c r="D19975" t="s">
        <v>1468</v>
      </c>
      <c r="E19975">
        <v>1</v>
      </c>
      <c r="F19975" s="2">
        <v>278.39999999999998</v>
      </c>
      <c r="G19975" s="3">
        <v>598.74</v>
      </c>
      <c r="H19975" s="3">
        <v>2.7839999999999998</v>
      </c>
      <c r="I19975" s="3">
        <v>13.0848</v>
      </c>
      <c r="J19975" s="3">
        <v>294.26879999999994</v>
      </c>
      <c r="K19975" s="3">
        <v>452.72123076923066</v>
      </c>
      <c r="L19975" s="4">
        <v>0.35</v>
      </c>
    </row>
    <row r="19976" spans="1:12" x14ac:dyDescent="0.35">
      <c r="A19976" s="1">
        <v>24895</v>
      </c>
      <c r="B19976" t="s">
        <v>33611</v>
      </c>
      <c r="C19976" t="s">
        <v>1467</v>
      </c>
      <c r="D19976" t="s">
        <v>1468</v>
      </c>
      <c r="E19976">
        <v>1</v>
      </c>
      <c r="F19976" s="2">
        <v>201.04</v>
      </c>
      <c r="G19976" s="3">
        <v>432.34</v>
      </c>
      <c r="H19976" s="3">
        <v>2.0103999999999997</v>
      </c>
      <c r="I19976" s="3">
        <v>9.4488799999999991</v>
      </c>
      <c r="J19976" s="3">
        <v>212.49928</v>
      </c>
      <c r="K19976" s="3">
        <v>326.92196923076921</v>
      </c>
      <c r="L19976" s="4">
        <v>0.35</v>
      </c>
    </row>
    <row r="19977" spans="1:12" x14ac:dyDescent="0.35">
      <c r="A19977" s="1">
        <v>42806</v>
      </c>
      <c r="B19977" t="s">
        <v>33612</v>
      </c>
      <c r="C19977" t="s">
        <v>1467</v>
      </c>
      <c r="D19977" t="s">
        <v>1468</v>
      </c>
      <c r="E19977">
        <v>1</v>
      </c>
      <c r="F19977" s="2">
        <v>172.95</v>
      </c>
      <c r="G19977" s="3">
        <v>371.95</v>
      </c>
      <c r="H19977" s="3">
        <v>1.7294999999999998</v>
      </c>
      <c r="I19977" s="3">
        <v>8.1286499999999986</v>
      </c>
      <c r="J19977" s="3">
        <v>182.80814999999998</v>
      </c>
      <c r="K19977" s="3">
        <v>281.24330769230767</v>
      </c>
      <c r="L19977" s="4">
        <v>0.35</v>
      </c>
    </row>
    <row r="19978" spans="1:12" x14ac:dyDescent="0.35">
      <c r="A19978" s="1">
        <v>417457</v>
      </c>
      <c r="B19978" t="s">
        <v>33613</v>
      </c>
      <c r="C19978" t="s">
        <v>1467</v>
      </c>
      <c r="D19978" t="s">
        <v>1468</v>
      </c>
      <c r="E19978">
        <v>1</v>
      </c>
      <c r="F19978" s="2">
        <v>21.35</v>
      </c>
      <c r="G19978" s="3">
        <v>45.92</v>
      </c>
      <c r="H19978" s="3">
        <v>0.21350000000000002</v>
      </c>
      <c r="I19978" s="3">
        <v>1.0034500000000002</v>
      </c>
      <c r="J19978" s="3">
        <v>22.566950000000002</v>
      </c>
      <c r="K19978" s="3">
        <v>34.718384615384615</v>
      </c>
      <c r="L19978" s="4">
        <v>0.34999999999999992</v>
      </c>
    </row>
    <row r="19979" spans="1:12" x14ac:dyDescent="0.35">
      <c r="A19979" s="1">
        <v>443537</v>
      </c>
      <c r="B19979" t="s">
        <v>33614</v>
      </c>
      <c r="C19979" t="s">
        <v>1467</v>
      </c>
      <c r="D19979" t="s">
        <v>1468</v>
      </c>
      <c r="E19979">
        <v>1</v>
      </c>
      <c r="F19979" s="2">
        <v>75.48</v>
      </c>
      <c r="G19979" s="3">
        <v>160.6</v>
      </c>
      <c r="H19979" s="3">
        <v>0.75480000000000003</v>
      </c>
      <c r="I19979" s="3">
        <v>3.5475600000000003</v>
      </c>
      <c r="J19979" s="3">
        <v>79.782360000000011</v>
      </c>
      <c r="K19979" s="3">
        <v>122.74209230769232</v>
      </c>
      <c r="L19979" s="4">
        <v>0.35</v>
      </c>
    </row>
    <row r="19980" spans="1:12" x14ac:dyDescent="0.35">
      <c r="A19980" s="1">
        <v>79493</v>
      </c>
      <c r="B19980" t="s">
        <v>33615</v>
      </c>
      <c r="C19980" t="s">
        <v>1467</v>
      </c>
      <c r="D19980" t="s">
        <v>1468</v>
      </c>
      <c r="E19980">
        <v>1</v>
      </c>
      <c r="F19980" s="2">
        <v>408.17</v>
      </c>
      <c r="G19980" s="3">
        <v>1047.1400000000001</v>
      </c>
      <c r="H19980" s="3">
        <v>4.0817000000000005</v>
      </c>
      <c r="I19980" s="3">
        <v>19.183990000000001</v>
      </c>
      <c r="J19980" s="3">
        <v>431.43569000000002</v>
      </c>
      <c r="K19980" s="3">
        <v>663.7472153846154</v>
      </c>
      <c r="L19980" s="4">
        <v>0.35</v>
      </c>
    </row>
    <row r="19981" spans="1:12" x14ac:dyDescent="0.35">
      <c r="A19981" s="1">
        <v>71683</v>
      </c>
      <c r="B19981" t="s">
        <v>33616</v>
      </c>
      <c r="C19981" t="s">
        <v>1467</v>
      </c>
      <c r="D19981" t="s">
        <v>1468</v>
      </c>
      <c r="E19981">
        <v>1</v>
      </c>
      <c r="F19981" s="2">
        <v>94.52</v>
      </c>
      <c r="G19981" s="3">
        <v>220.99</v>
      </c>
      <c r="H19981" s="3">
        <v>0.94519999999999993</v>
      </c>
      <c r="I19981" s="3">
        <v>4.4424399999999995</v>
      </c>
      <c r="J19981" s="3">
        <v>99.907640000000001</v>
      </c>
      <c r="K19981" s="3">
        <v>153.70406153846153</v>
      </c>
      <c r="L19981" s="4">
        <v>0.35</v>
      </c>
    </row>
    <row r="19982" spans="1:12" x14ac:dyDescent="0.35">
      <c r="A19982" s="1">
        <v>425062</v>
      </c>
      <c r="B19982" t="s">
        <v>33617</v>
      </c>
      <c r="C19982" t="s">
        <v>1467</v>
      </c>
      <c r="D19982" t="s">
        <v>1468</v>
      </c>
      <c r="E19982">
        <v>1</v>
      </c>
      <c r="F19982" s="2">
        <v>6451.11</v>
      </c>
      <c r="G19982" s="3">
        <v>13876.34</v>
      </c>
      <c r="H19982" s="3">
        <v>64.511099999999999</v>
      </c>
      <c r="I19982" s="3">
        <v>303.20216999999997</v>
      </c>
      <c r="J19982" s="3">
        <v>6818.823269999999</v>
      </c>
      <c r="K19982" s="3">
        <v>10490.497338461537</v>
      </c>
      <c r="L19982" s="4">
        <v>0.35</v>
      </c>
    </row>
    <row r="19983" spans="1:12" x14ac:dyDescent="0.35">
      <c r="A19983" s="1">
        <v>439058</v>
      </c>
      <c r="B19983" t="s">
        <v>33618</v>
      </c>
      <c r="C19983" t="s">
        <v>1467</v>
      </c>
      <c r="D19983" t="s">
        <v>1468</v>
      </c>
      <c r="E19983">
        <v>1</v>
      </c>
      <c r="F19983" s="2">
        <v>739.34</v>
      </c>
      <c r="G19983" s="3">
        <v>1590</v>
      </c>
      <c r="H19983" s="3">
        <v>7.3934000000000006</v>
      </c>
      <c r="I19983" s="3">
        <v>34.748980000000003</v>
      </c>
      <c r="J19983" s="3">
        <v>781.48238000000003</v>
      </c>
      <c r="K19983" s="3">
        <v>1202.2805846153847</v>
      </c>
      <c r="L19983" s="4">
        <v>0.35</v>
      </c>
    </row>
    <row r="19984" spans="1:12" x14ac:dyDescent="0.35">
      <c r="A19984" s="1">
        <v>41917</v>
      </c>
      <c r="B19984" t="s">
        <v>33619</v>
      </c>
      <c r="C19984" t="s">
        <v>1467</v>
      </c>
      <c r="D19984" t="s">
        <v>1468</v>
      </c>
      <c r="E19984">
        <v>1</v>
      </c>
      <c r="F19984" s="2">
        <v>35.5</v>
      </c>
      <c r="G19984" s="3">
        <v>76.349999999999994</v>
      </c>
      <c r="H19984" s="3">
        <v>0.35499999999999998</v>
      </c>
      <c r="I19984" s="3">
        <v>1.6685000000000001</v>
      </c>
      <c r="J19984" s="3">
        <v>37.523499999999999</v>
      </c>
      <c r="K19984" s="3">
        <v>57.728461538461531</v>
      </c>
      <c r="L19984" s="4">
        <v>0.34999999999999992</v>
      </c>
    </row>
    <row r="19985" spans="1:12" x14ac:dyDescent="0.35">
      <c r="A19985" s="1">
        <v>41651</v>
      </c>
      <c r="B19985" t="s">
        <v>33620</v>
      </c>
      <c r="C19985" t="s">
        <v>1467</v>
      </c>
      <c r="D19985" t="s">
        <v>1468</v>
      </c>
      <c r="E19985">
        <v>1</v>
      </c>
      <c r="F19985" s="2">
        <v>211.79</v>
      </c>
      <c r="G19985" s="3">
        <v>455.47</v>
      </c>
      <c r="H19985" s="3">
        <v>2.1179000000000001</v>
      </c>
      <c r="I19985" s="3">
        <v>9.9541299999999993</v>
      </c>
      <c r="J19985" s="3">
        <v>223.86202999999998</v>
      </c>
      <c r="K19985" s="3">
        <v>344.40312307692301</v>
      </c>
      <c r="L19985" s="4">
        <v>0.34999999999999992</v>
      </c>
    </row>
    <row r="19986" spans="1:12" x14ac:dyDescent="0.35">
      <c r="A19986" s="1">
        <v>40696</v>
      </c>
      <c r="B19986" t="s">
        <v>33621</v>
      </c>
      <c r="C19986" t="s">
        <v>1467</v>
      </c>
      <c r="D19986" t="s">
        <v>1468</v>
      </c>
      <c r="E19986">
        <v>1</v>
      </c>
      <c r="F19986" s="2">
        <v>67.22</v>
      </c>
      <c r="G19986" s="3">
        <v>144.55000000000001</v>
      </c>
      <c r="H19986" s="3">
        <v>0.67220000000000002</v>
      </c>
      <c r="I19986" s="3">
        <v>3.1593399999999998</v>
      </c>
      <c r="J19986" s="3">
        <v>71.051540000000003</v>
      </c>
      <c r="K19986" s="3">
        <v>109.31006153846154</v>
      </c>
      <c r="L19986" s="4">
        <v>0.35</v>
      </c>
    </row>
    <row r="19987" spans="1:12" x14ac:dyDescent="0.35">
      <c r="A19987" s="1">
        <v>437035</v>
      </c>
      <c r="B19987" t="s">
        <v>33622</v>
      </c>
      <c r="C19987" t="s">
        <v>1467</v>
      </c>
      <c r="D19987" t="s">
        <v>1468</v>
      </c>
      <c r="E19987">
        <v>1</v>
      </c>
      <c r="F19987" s="2">
        <v>28.38</v>
      </c>
      <c r="G19987" s="3">
        <v>61.02</v>
      </c>
      <c r="H19987" s="3">
        <v>0.2838</v>
      </c>
      <c r="I19987" s="3">
        <v>1.33386</v>
      </c>
      <c r="J19987" s="3">
        <v>29.99766</v>
      </c>
      <c r="K19987" s="3">
        <v>46.150246153846155</v>
      </c>
      <c r="L19987" s="4">
        <v>0.35000000000000003</v>
      </c>
    </row>
    <row r="19988" spans="1:12" x14ac:dyDescent="0.35">
      <c r="A19988" s="1">
        <v>441379</v>
      </c>
      <c r="B19988" t="s">
        <v>33623</v>
      </c>
      <c r="C19988" t="s">
        <v>1467</v>
      </c>
      <c r="D19988" t="s">
        <v>1468</v>
      </c>
      <c r="E19988">
        <v>1</v>
      </c>
      <c r="F19988" s="2">
        <v>135.88999999999999</v>
      </c>
      <c r="G19988" s="3">
        <v>292.29000000000002</v>
      </c>
      <c r="H19988" s="3">
        <v>1.3589</v>
      </c>
      <c r="I19988" s="3">
        <v>6.3868299999999998</v>
      </c>
      <c r="J19988" s="3">
        <v>143.63573</v>
      </c>
      <c r="K19988" s="3">
        <v>220.97804615384615</v>
      </c>
      <c r="L19988" s="4">
        <v>0.35000000000000003</v>
      </c>
    </row>
    <row r="19989" spans="1:12" x14ac:dyDescent="0.35">
      <c r="A19989" s="1">
        <v>428949</v>
      </c>
      <c r="B19989" t="s">
        <v>33624</v>
      </c>
      <c r="C19989" t="s">
        <v>1467</v>
      </c>
      <c r="D19989" t="s">
        <v>1468</v>
      </c>
      <c r="E19989">
        <v>1</v>
      </c>
      <c r="F19989" s="2">
        <v>401.15</v>
      </c>
      <c r="G19989" s="3">
        <v>937.93</v>
      </c>
      <c r="H19989" s="3">
        <v>4.0114999999999998</v>
      </c>
      <c r="I19989" s="3">
        <v>18.854049999999997</v>
      </c>
      <c r="J19989" s="3">
        <v>424.01554999999996</v>
      </c>
      <c r="K19989" s="3">
        <v>652.33161538461525</v>
      </c>
      <c r="L19989" s="4">
        <v>0.34999999999999992</v>
      </c>
    </row>
    <row r="19990" spans="1:12" x14ac:dyDescent="0.35">
      <c r="A19990" s="1">
        <v>431768</v>
      </c>
      <c r="B19990" t="s">
        <v>33625</v>
      </c>
      <c r="C19990" t="s">
        <v>1467</v>
      </c>
      <c r="D19990" t="s">
        <v>1468</v>
      </c>
      <c r="E19990">
        <v>1</v>
      </c>
      <c r="F19990" s="2">
        <v>1531.92</v>
      </c>
      <c r="G19990" s="3">
        <v>4505.6400000000003</v>
      </c>
      <c r="H19990" s="3">
        <v>15.3192</v>
      </c>
      <c r="I19990" s="3">
        <v>72.000240000000005</v>
      </c>
      <c r="J19990" s="3">
        <v>1619.2394400000001</v>
      </c>
      <c r="K19990" s="3">
        <v>2491.1376</v>
      </c>
      <c r="L19990" s="4">
        <v>0.35</v>
      </c>
    </row>
    <row r="19991" spans="1:12" x14ac:dyDescent="0.35">
      <c r="A19991" s="1">
        <v>69569</v>
      </c>
      <c r="B19991" t="s">
        <v>33626</v>
      </c>
      <c r="C19991" t="s">
        <v>1467</v>
      </c>
      <c r="D19991" t="s">
        <v>1468</v>
      </c>
      <c r="E19991">
        <v>1</v>
      </c>
      <c r="F19991" s="2">
        <v>7.16</v>
      </c>
      <c r="G19991" s="3">
        <v>15.4</v>
      </c>
      <c r="H19991" s="3">
        <v>7.1599999999999997E-2</v>
      </c>
      <c r="I19991" s="3">
        <v>0.33651999999999999</v>
      </c>
      <c r="J19991" s="3">
        <v>7.5681200000000004</v>
      </c>
      <c r="K19991" s="3">
        <v>11.643261538461539</v>
      </c>
      <c r="L19991" s="4">
        <v>0.35000000000000003</v>
      </c>
    </row>
    <row r="19992" spans="1:12" x14ac:dyDescent="0.35">
      <c r="A19992" s="1">
        <v>15525</v>
      </c>
      <c r="B19992" t="s">
        <v>33627</v>
      </c>
      <c r="C19992" t="s">
        <v>1467</v>
      </c>
      <c r="D19992" t="s">
        <v>1468</v>
      </c>
      <c r="E19992">
        <v>1</v>
      </c>
      <c r="F19992" s="2">
        <v>3.34</v>
      </c>
      <c r="G19992" s="3">
        <v>7.19</v>
      </c>
      <c r="H19992" s="3">
        <v>3.3399999999999999E-2</v>
      </c>
      <c r="I19992" s="3">
        <v>0.15697999999999998</v>
      </c>
      <c r="J19992" s="3">
        <v>3.5303799999999996</v>
      </c>
      <c r="K19992" s="3">
        <v>5.4313538461538453</v>
      </c>
      <c r="L19992" s="4">
        <v>0.35</v>
      </c>
    </row>
    <row r="19993" spans="1:12" x14ac:dyDescent="0.35">
      <c r="A19993" s="1">
        <v>550707</v>
      </c>
      <c r="B19993" t="s">
        <v>33628</v>
      </c>
      <c r="C19993" t="s">
        <v>1467</v>
      </c>
      <c r="D19993" t="s">
        <v>1468</v>
      </c>
      <c r="E19993">
        <v>1</v>
      </c>
      <c r="F19993" s="2">
        <v>11.4</v>
      </c>
      <c r="G19993" s="3">
        <v>22.79</v>
      </c>
      <c r="H19993" s="3">
        <v>0.114</v>
      </c>
      <c r="I19993" s="3">
        <v>0.53580000000000005</v>
      </c>
      <c r="J19993" s="3">
        <v>12.049800000000001</v>
      </c>
      <c r="K19993" s="3">
        <v>18.538153846153847</v>
      </c>
      <c r="L19993" s="4">
        <v>0.35</v>
      </c>
    </row>
    <row r="19994" spans="1:12" x14ac:dyDescent="0.35">
      <c r="A19994" s="1">
        <v>53337</v>
      </c>
      <c r="B19994" t="s">
        <v>33629</v>
      </c>
      <c r="C19994" t="s">
        <v>1467</v>
      </c>
      <c r="D19994" t="s">
        <v>1468</v>
      </c>
      <c r="E19994">
        <v>1</v>
      </c>
      <c r="F19994" s="2">
        <v>158.26</v>
      </c>
      <c r="G19994" s="3">
        <v>327.61</v>
      </c>
      <c r="H19994" s="3">
        <v>1.5826</v>
      </c>
      <c r="I19994" s="3">
        <v>7.4382199999999994</v>
      </c>
      <c r="J19994" s="3">
        <v>167.28082000000001</v>
      </c>
      <c r="K19994" s="3">
        <v>257.35510769230768</v>
      </c>
      <c r="L19994" s="4">
        <v>0.35</v>
      </c>
    </row>
    <row r="19995" spans="1:12" x14ac:dyDescent="0.35">
      <c r="A19995" s="1">
        <v>19995</v>
      </c>
      <c r="B19995" t="s">
        <v>33630</v>
      </c>
      <c r="C19995" t="s">
        <v>1467</v>
      </c>
      <c r="D19995" t="s">
        <v>1468</v>
      </c>
      <c r="E19995">
        <v>1</v>
      </c>
      <c r="F19995" s="2">
        <v>12.39</v>
      </c>
      <c r="G19995" s="3">
        <v>26.64</v>
      </c>
      <c r="H19995" s="3">
        <v>0.12390000000000001</v>
      </c>
      <c r="I19995" s="3">
        <v>0.58233000000000001</v>
      </c>
      <c r="J19995" s="3">
        <v>13.096230000000002</v>
      </c>
      <c r="K19995" s="3">
        <v>20.148046153846156</v>
      </c>
      <c r="L19995" s="4">
        <v>0.35</v>
      </c>
    </row>
    <row r="19996" spans="1:12" x14ac:dyDescent="0.35">
      <c r="A19996" s="1">
        <v>404670</v>
      </c>
      <c r="B19996" t="s">
        <v>33631</v>
      </c>
      <c r="C19996" t="s">
        <v>1467</v>
      </c>
      <c r="D19996" t="s">
        <v>1468</v>
      </c>
      <c r="E19996">
        <v>1</v>
      </c>
      <c r="F19996" s="2">
        <v>1396.55</v>
      </c>
      <c r="G19996" s="3">
        <v>3003.34</v>
      </c>
      <c r="H19996" s="3">
        <v>13.9655</v>
      </c>
      <c r="I19996" s="3">
        <v>65.63785</v>
      </c>
      <c r="J19996" s="3">
        <v>1476.15335</v>
      </c>
      <c r="K19996" s="3">
        <v>2271.0051538461539</v>
      </c>
      <c r="L19996" s="4">
        <v>0.35</v>
      </c>
    </row>
    <row r="19997" spans="1:12" x14ac:dyDescent="0.35">
      <c r="A19997" s="1">
        <v>553486</v>
      </c>
      <c r="B19997" t="s">
        <v>33632</v>
      </c>
      <c r="C19997" t="s">
        <v>1467</v>
      </c>
      <c r="D19997" t="s">
        <v>1468</v>
      </c>
      <c r="E19997">
        <v>1</v>
      </c>
      <c r="F19997" s="2">
        <v>20.71</v>
      </c>
      <c r="G19997" s="3">
        <v>41.43</v>
      </c>
      <c r="H19997" s="3">
        <v>0.20710000000000001</v>
      </c>
      <c r="I19997" s="3">
        <v>0.97337000000000007</v>
      </c>
      <c r="J19997" s="3">
        <v>21.890470000000001</v>
      </c>
      <c r="K19997" s="3">
        <v>33.677646153846155</v>
      </c>
      <c r="L19997" s="4">
        <v>0.35</v>
      </c>
    </row>
    <row r="19998" spans="1:12" x14ac:dyDescent="0.35">
      <c r="A19998" s="1">
        <v>431465</v>
      </c>
      <c r="B19998" t="s">
        <v>33633</v>
      </c>
      <c r="C19998" t="s">
        <v>1467</v>
      </c>
      <c r="D19998" t="s">
        <v>1468</v>
      </c>
      <c r="E19998">
        <v>1</v>
      </c>
      <c r="F19998" s="2">
        <v>688.91</v>
      </c>
      <c r="G19998" s="3">
        <v>1530.24</v>
      </c>
      <c r="H19998" s="3">
        <v>6.8891</v>
      </c>
      <c r="I19998" s="3">
        <v>32.378769999999996</v>
      </c>
      <c r="J19998" s="3">
        <v>728.17786999999998</v>
      </c>
      <c r="K19998" s="3">
        <v>1120.2736461538461</v>
      </c>
      <c r="L19998" s="4">
        <v>0.35</v>
      </c>
    </row>
    <row r="19999" spans="1:12" x14ac:dyDescent="0.35">
      <c r="A19999" s="1">
        <v>74760</v>
      </c>
      <c r="B19999" t="s">
        <v>33634</v>
      </c>
      <c r="C19999" t="s">
        <v>1467</v>
      </c>
      <c r="D19999" t="s">
        <v>1468</v>
      </c>
      <c r="E19999">
        <v>1</v>
      </c>
      <c r="F19999" s="2">
        <v>5704.11</v>
      </c>
      <c r="G19999" s="3">
        <v>13336.71</v>
      </c>
      <c r="H19999" s="3">
        <v>57.0411</v>
      </c>
      <c r="I19999" s="3">
        <v>268.09316999999999</v>
      </c>
      <c r="J19999" s="3">
        <v>6029.2442700000001</v>
      </c>
      <c r="K19999" s="3">
        <v>9275.760415384615</v>
      </c>
      <c r="L19999" s="4">
        <v>0.35</v>
      </c>
    </row>
    <row r="20000" spans="1:12" x14ac:dyDescent="0.35">
      <c r="A20000" s="1">
        <v>443536</v>
      </c>
      <c r="B20000" t="s">
        <v>33635</v>
      </c>
      <c r="C20000" t="s">
        <v>1467</v>
      </c>
      <c r="D20000" t="s">
        <v>1468</v>
      </c>
      <c r="E20000">
        <v>1</v>
      </c>
      <c r="F20000" s="2">
        <v>64.91</v>
      </c>
      <c r="G20000" s="3">
        <v>138.11000000000001</v>
      </c>
      <c r="H20000" s="3">
        <v>0.64910000000000001</v>
      </c>
      <c r="I20000" s="3">
        <v>3.05077</v>
      </c>
      <c r="J20000" s="3">
        <v>68.609870000000001</v>
      </c>
      <c r="K20000" s="3">
        <v>105.55364615384615</v>
      </c>
      <c r="L20000" s="4">
        <v>0.34999999999999992</v>
      </c>
    </row>
    <row r="20001" spans="1:12" x14ac:dyDescent="0.35">
      <c r="A20001" s="1">
        <v>16179</v>
      </c>
      <c r="B20001" t="s">
        <v>33636</v>
      </c>
      <c r="C20001" t="s">
        <v>1467</v>
      </c>
      <c r="D20001" t="s">
        <v>1468</v>
      </c>
      <c r="E20001">
        <v>1</v>
      </c>
      <c r="F20001" s="2">
        <v>96.49</v>
      </c>
      <c r="G20001" s="3">
        <v>207.5</v>
      </c>
      <c r="H20001" s="3">
        <v>0.96489999999999998</v>
      </c>
      <c r="I20001" s="3">
        <v>4.5350299999999999</v>
      </c>
      <c r="J20001" s="3">
        <v>101.98993</v>
      </c>
      <c r="K20001" s="3">
        <v>156.90758461538462</v>
      </c>
      <c r="L20001" s="4">
        <v>0.35000000000000003</v>
      </c>
    </row>
    <row r="20002" spans="1:12" x14ac:dyDescent="0.35">
      <c r="A20002" s="1">
        <v>17946</v>
      </c>
      <c r="B20002" t="s">
        <v>33637</v>
      </c>
      <c r="C20002" t="s">
        <v>1467</v>
      </c>
      <c r="D20002" t="s">
        <v>1468</v>
      </c>
      <c r="E20002">
        <v>1</v>
      </c>
      <c r="F20002" s="2">
        <v>16.95</v>
      </c>
      <c r="G20002" s="3">
        <v>36.46</v>
      </c>
      <c r="H20002" s="3">
        <v>0.16949999999999998</v>
      </c>
      <c r="I20002" s="3">
        <v>0.79664999999999997</v>
      </c>
      <c r="J20002" s="3">
        <v>17.916149999999998</v>
      </c>
      <c r="K20002" s="3">
        <v>27.563307692307689</v>
      </c>
      <c r="L20002" s="4">
        <v>0.35</v>
      </c>
    </row>
    <row r="20003" spans="1:12" x14ac:dyDescent="0.35">
      <c r="A20003" s="1">
        <v>570558</v>
      </c>
      <c r="B20003" t="s">
        <v>33638</v>
      </c>
      <c r="C20003" t="s">
        <v>1467</v>
      </c>
      <c r="D20003" t="s">
        <v>1468</v>
      </c>
      <c r="E20003">
        <v>1</v>
      </c>
      <c r="F20003" s="2">
        <v>56.58</v>
      </c>
      <c r="G20003" s="3">
        <v>132.33000000000001</v>
      </c>
      <c r="H20003" s="3">
        <v>0.56579999999999997</v>
      </c>
      <c r="I20003" s="3">
        <v>2.6592599999999997</v>
      </c>
      <c r="J20003" s="3">
        <v>59.805059999999997</v>
      </c>
      <c r="K20003" s="3">
        <v>92.007784615384608</v>
      </c>
      <c r="L20003" s="4">
        <v>0.35</v>
      </c>
    </row>
    <row r="20004" spans="1:12" x14ac:dyDescent="0.35">
      <c r="A20004" s="1">
        <v>441443</v>
      </c>
      <c r="B20004" t="s">
        <v>33639</v>
      </c>
      <c r="C20004" t="s">
        <v>1467</v>
      </c>
      <c r="D20004" t="s">
        <v>1468</v>
      </c>
      <c r="E20004">
        <v>1</v>
      </c>
      <c r="F20004" s="2">
        <v>3013.48</v>
      </c>
      <c r="G20004" s="3">
        <v>7045.81</v>
      </c>
      <c r="H20004" s="3">
        <v>30.134800000000002</v>
      </c>
      <c r="I20004" s="3">
        <v>141.63355999999999</v>
      </c>
      <c r="J20004" s="3">
        <v>3185.2483599999996</v>
      </c>
      <c r="K20004" s="3">
        <v>4900.3820923076919</v>
      </c>
      <c r="L20004" s="4">
        <v>0.35000000000000003</v>
      </c>
    </row>
    <row r="20005" spans="1:12" x14ac:dyDescent="0.35">
      <c r="A20005" s="1">
        <v>570552</v>
      </c>
      <c r="B20005" t="s">
        <v>33640</v>
      </c>
      <c r="C20005" t="s">
        <v>1467</v>
      </c>
      <c r="D20005" t="s">
        <v>1468</v>
      </c>
      <c r="E20005">
        <v>1</v>
      </c>
      <c r="F20005" s="2">
        <v>175.94</v>
      </c>
      <c r="G20005" s="3">
        <v>378.38</v>
      </c>
      <c r="H20005" s="3">
        <v>1.7594000000000001</v>
      </c>
      <c r="I20005" s="3">
        <v>8.2691800000000004</v>
      </c>
      <c r="J20005" s="3">
        <v>185.96858</v>
      </c>
      <c r="K20005" s="3">
        <v>286.1055076923077</v>
      </c>
      <c r="L20005" s="4">
        <v>0.35</v>
      </c>
    </row>
    <row r="20006" spans="1:12" x14ac:dyDescent="0.35">
      <c r="A20006" s="1">
        <v>550261</v>
      </c>
      <c r="B20006" t="s">
        <v>33641</v>
      </c>
      <c r="C20006" t="s">
        <v>1467</v>
      </c>
      <c r="D20006" t="s">
        <v>1468</v>
      </c>
      <c r="E20006">
        <v>1</v>
      </c>
      <c r="F20006" s="2">
        <v>3</v>
      </c>
      <c r="G20006" s="3">
        <v>6.55</v>
      </c>
      <c r="H20006" s="3">
        <v>0.03</v>
      </c>
      <c r="I20006" s="3">
        <v>0.14100000000000001</v>
      </c>
      <c r="J20006" s="3">
        <v>3.1709999999999998</v>
      </c>
      <c r="K20006" s="3">
        <v>4.8784615384615382</v>
      </c>
      <c r="L20006" s="4">
        <v>0.35</v>
      </c>
    </row>
    <row r="20007" spans="1:12" x14ac:dyDescent="0.35">
      <c r="A20007" s="1">
        <v>551194</v>
      </c>
      <c r="B20007" t="s">
        <v>33642</v>
      </c>
      <c r="C20007" t="s">
        <v>1467</v>
      </c>
      <c r="D20007" t="s">
        <v>1468</v>
      </c>
      <c r="E20007">
        <v>1</v>
      </c>
      <c r="F20007" s="2">
        <v>503.98</v>
      </c>
      <c r="G20007" s="3">
        <v>1007.96</v>
      </c>
      <c r="H20007" s="3">
        <v>5.0398000000000005</v>
      </c>
      <c r="I20007" s="3">
        <v>23.687060000000002</v>
      </c>
      <c r="J20007" s="3">
        <v>532.70686000000001</v>
      </c>
      <c r="K20007" s="3">
        <v>819.54901538461536</v>
      </c>
      <c r="L20007" s="4">
        <v>0.35</v>
      </c>
    </row>
    <row r="20008" spans="1:12" x14ac:dyDescent="0.35">
      <c r="A20008" s="1">
        <v>15733</v>
      </c>
      <c r="B20008" t="s">
        <v>33643</v>
      </c>
      <c r="C20008" t="s">
        <v>1467</v>
      </c>
      <c r="D20008" t="s">
        <v>1468</v>
      </c>
      <c r="E20008">
        <v>1</v>
      </c>
      <c r="F20008" s="2">
        <v>125.17</v>
      </c>
      <c r="G20008" s="3">
        <v>269.17</v>
      </c>
      <c r="H20008" s="3">
        <v>1.2517</v>
      </c>
      <c r="I20008" s="3">
        <v>5.8829900000000004</v>
      </c>
      <c r="J20008" s="3">
        <v>132.30468999999999</v>
      </c>
      <c r="K20008" s="3">
        <v>203.54567692307691</v>
      </c>
      <c r="L20008" s="4">
        <v>0.35</v>
      </c>
    </row>
    <row r="20009" spans="1:12" x14ac:dyDescent="0.35">
      <c r="A20009" s="1">
        <v>438971</v>
      </c>
      <c r="B20009" t="s">
        <v>33644</v>
      </c>
      <c r="C20009" t="s">
        <v>1467</v>
      </c>
      <c r="D20009" t="s">
        <v>1468</v>
      </c>
      <c r="E20009">
        <v>1</v>
      </c>
      <c r="F20009" s="2">
        <v>165.52</v>
      </c>
      <c r="G20009" s="3">
        <v>386.73</v>
      </c>
      <c r="H20009" s="3">
        <v>1.6552000000000002</v>
      </c>
      <c r="I20009" s="3">
        <v>7.7794400000000001</v>
      </c>
      <c r="J20009" s="3">
        <v>174.95464000000001</v>
      </c>
      <c r="K20009" s="3">
        <v>269.16098461538462</v>
      </c>
      <c r="L20009" s="4">
        <v>0.35</v>
      </c>
    </row>
    <row r="20010" spans="1:12" x14ac:dyDescent="0.35">
      <c r="A20010" s="1">
        <v>433487</v>
      </c>
      <c r="B20010" t="s">
        <v>33645</v>
      </c>
      <c r="C20010" t="s">
        <v>1467</v>
      </c>
      <c r="D20010" t="s">
        <v>1468</v>
      </c>
      <c r="E20010">
        <v>1</v>
      </c>
      <c r="F20010" s="2">
        <v>2365.63</v>
      </c>
      <c r="G20010" s="3">
        <v>4927.38</v>
      </c>
      <c r="H20010" s="3">
        <v>23.656300000000002</v>
      </c>
      <c r="I20010" s="3">
        <v>111.18461000000001</v>
      </c>
      <c r="J20010" s="3">
        <v>2500.47091</v>
      </c>
      <c r="K20010" s="3">
        <v>3846.8783230769232</v>
      </c>
      <c r="L20010" s="4">
        <v>0.35000000000000003</v>
      </c>
    </row>
    <row r="20011" spans="1:12" x14ac:dyDescent="0.35">
      <c r="A20011" s="1">
        <v>442922</v>
      </c>
      <c r="B20011" t="s">
        <v>33494</v>
      </c>
      <c r="C20011" t="s">
        <v>1467</v>
      </c>
      <c r="D20011" t="s">
        <v>1468</v>
      </c>
      <c r="E20011">
        <v>1</v>
      </c>
      <c r="F20011" s="2">
        <v>214.48</v>
      </c>
      <c r="G20011" s="3">
        <v>461.25</v>
      </c>
      <c r="H20011" s="3">
        <v>2.1448</v>
      </c>
      <c r="I20011" s="3">
        <v>10.08056</v>
      </c>
      <c r="J20011" s="3">
        <v>226.70535999999998</v>
      </c>
      <c r="K20011" s="3">
        <v>348.7774769230769</v>
      </c>
      <c r="L20011" s="4">
        <v>0.35000000000000003</v>
      </c>
    </row>
    <row r="20012" spans="1:12" x14ac:dyDescent="0.35">
      <c r="A20012" s="1">
        <v>68787</v>
      </c>
      <c r="B20012" t="s">
        <v>33646</v>
      </c>
      <c r="C20012" t="s">
        <v>1467</v>
      </c>
      <c r="D20012" t="s">
        <v>1468</v>
      </c>
      <c r="E20012">
        <v>1</v>
      </c>
      <c r="F20012" s="2">
        <v>219.06</v>
      </c>
      <c r="G20012" s="3">
        <v>471.1</v>
      </c>
      <c r="H20012" s="3">
        <v>2.1905999999999999</v>
      </c>
      <c r="I20012" s="3">
        <v>10.295820000000001</v>
      </c>
      <c r="J20012" s="3">
        <v>231.54641999999998</v>
      </c>
      <c r="K20012" s="3">
        <v>356.2252615384615</v>
      </c>
      <c r="L20012" s="4">
        <v>0.35</v>
      </c>
    </row>
    <row r="20013" spans="1:12" x14ac:dyDescent="0.35">
      <c r="A20013" s="1">
        <v>14908</v>
      </c>
      <c r="B20013" t="s">
        <v>33647</v>
      </c>
      <c r="C20013" t="s">
        <v>1467</v>
      </c>
      <c r="D20013" t="s">
        <v>1468</v>
      </c>
      <c r="E20013">
        <v>1</v>
      </c>
      <c r="F20013" s="2">
        <v>1.44</v>
      </c>
      <c r="G20013" s="3">
        <v>3.1</v>
      </c>
      <c r="H20013" s="3">
        <v>1.44E-2</v>
      </c>
      <c r="I20013" s="3">
        <v>6.7680000000000004E-2</v>
      </c>
      <c r="J20013" s="3">
        <v>1.5220799999999999</v>
      </c>
      <c r="K20013" s="3">
        <v>2.3416615384615382</v>
      </c>
      <c r="L20013" s="4">
        <v>0.35</v>
      </c>
    </row>
    <row r="20014" spans="1:12" x14ac:dyDescent="0.35">
      <c r="A20014" s="1">
        <v>43168</v>
      </c>
      <c r="B20014" t="s">
        <v>33648</v>
      </c>
      <c r="C20014" t="s">
        <v>1467</v>
      </c>
      <c r="D20014" t="s">
        <v>1468</v>
      </c>
      <c r="E20014">
        <v>1</v>
      </c>
      <c r="F20014" s="2">
        <v>395.66</v>
      </c>
      <c r="G20014" s="3">
        <v>925.08</v>
      </c>
      <c r="H20014" s="3">
        <v>3.9566000000000003</v>
      </c>
      <c r="I20014" s="3">
        <v>18.596020000000003</v>
      </c>
      <c r="J20014" s="3">
        <v>418.21262000000002</v>
      </c>
      <c r="K20014" s="3">
        <v>643.40403076923076</v>
      </c>
      <c r="L20014" s="4">
        <v>0.35</v>
      </c>
    </row>
    <row r="20015" spans="1:12" x14ac:dyDescent="0.35">
      <c r="A20015" s="1">
        <v>439946</v>
      </c>
      <c r="B20015" t="s">
        <v>33649</v>
      </c>
      <c r="C20015" t="s">
        <v>1467</v>
      </c>
      <c r="D20015" t="s">
        <v>1468</v>
      </c>
      <c r="E20015">
        <v>1</v>
      </c>
      <c r="F20015" s="2">
        <v>270.60000000000002</v>
      </c>
      <c r="G20015" s="3">
        <v>573.67999999999995</v>
      </c>
      <c r="H20015" s="3">
        <v>2.7060000000000004</v>
      </c>
      <c r="I20015" s="3">
        <v>12.718200000000001</v>
      </c>
      <c r="J20015" s="3">
        <v>286.02420000000006</v>
      </c>
      <c r="K20015" s="3">
        <v>440.03723076923086</v>
      </c>
      <c r="L20015" s="4">
        <v>0.35</v>
      </c>
    </row>
    <row r="20016" spans="1:12" x14ac:dyDescent="0.35">
      <c r="A20016" s="1">
        <v>442929</v>
      </c>
      <c r="B20016" t="s">
        <v>33650</v>
      </c>
      <c r="C20016" t="s">
        <v>1467</v>
      </c>
      <c r="D20016" t="s">
        <v>1468</v>
      </c>
      <c r="E20016">
        <v>1</v>
      </c>
      <c r="F20016" s="2">
        <v>9.5299999999999994</v>
      </c>
      <c r="G20016" s="3">
        <v>20.55</v>
      </c>
      <c r="H20016" s="3">
        <v>9.5299999999999996E-2</v>
      </c>
      <c r="I20016" s="3">
        <v>0.44790999999999997</v>
      </c>
      <c r="J20016" s="3">
        <v>10.07321</v>
      </c>
      <c r="K20016" s="3">
        <v>15.497246153846152</v>
      </c>
      <c r="L20016" s="4">
        <v>0.35</v>
      </c>
    </row>
    <row r="20017" spans="1:12" x14ac:dyDescent="0.35">
      <c r="A20017" s="1">
        <v>74946</v>
      </c>
      <c r="B20017" t="s">
        <v>33651</v>
      </c>
      <c r="C20017" t="s">
        <v>1467</v>
      </c>
      <c r="D20017" t="s">
        <v>1468</v>
      </c>
      <c r="E20017">
        <v>1</v>
      </c>
      <c r="F20017" s="2">
        <v>8681.4500000000007</v>
      </c>
      <c r="G20017" s="3">
        <v>18669.78</v>
      </c>
      <c r="H20017" s="3">
        <v>86.81450000000001</v>
      </c>
      <c r="I20017" s="3">
        <v>408.02815000000004</v>
      </c>
      <c r="J20017" s="3">
        <v>9176.2926500000012</v>
      </c>
      <c r="K20017" s="3">
        <v>14117.373307692309</v>
      </c>
      <c r="L20017" s="4">
        <v>0.35</v>
      </c>
    </row>
    <row r="20018" spans="1:12" x14ac:dyDescent="0.35">
      <c r="A20018" s="1">
        <v>437715</v>
      </c>
      <c r="B20018" t="s">
        <v>33652</v>
      </c>
      <c r="C20018" t="s">
        <v>1467</v>
      </c>
      <c r="D20018" t="s">
        <v>1468</v>
      </c>
      <c r="E20018">
        <v>1</v>
      </c>
      <c r="F20018" s="2">
        <v>1524.74</v>
      </c>
      <c r="G20018" s="3">
        <v>3564.16</v>
      </c>
      <c r="H20018" s="3">
        <v>15.247400000000001</v>
      </c>
      <c r="I20018" s="3">
        <v>71.662779999999998</v>
      </c>
      <c r="J20018" s="3">
        <v>1611.6501800000001</v>
      </c>
      <c r="K20018" s="3">
        <v>2479.4618153846154</v>
      </c>
      <c r="L20018" s="4">
        <v>0.35</v>
      </c>
    </row>
    <row r="20019" spans="1:12" x14ac:dyDescent="0.35">
      <c r="A20019" s="1">
        <v>24316</v>
      </c>
      <c r="B20019" t="s">
        <v>33653</v>
      </c>
      <c r="C20019" t="s">
        <v>1467</v>
      </c>
      <c r="D20019" t="s">
        <v>1468</v>
      </c>
      <c r="E20019">
        <v>1</v>
      </c>
      <c r="F20019" s="2">
        <v>3.04</v>
      </c>
      <c r="G20019" s="3">
        <v>6.54</v>
      </c>
      <c r="H20019" s="3">
        <v>3.04E-2</v>
      </c>
      <c r="I20019" s="3">
        <v>0.14288000000000001</v>
      </c>
      <c r="J20019" s="3">
        <v>3.2132800000000001</v>
      </c>
      <c r="K20019" s="3">
        <v>4.9435076923076924</v>
      </c>
      <c r="L20019" s="4">
        <v>0.35</v>
      </c>
    </row>
    <row r="20020" spans="1:12" x14ac:dyDescent="0.35">
      <c r="A20020" s="1">
        <v>550716</v>
      </c>
      <c r="B20020" t="s">
        <v>33654</v>
      </c>
      <c r="C20020" t="s">
        <v>1467</v>
      </c>
      <c r="D20020" t="s">
        <v>1468</v>
      </c>
      <c r="E20020">
        <v>1</v>
      </c>
      <c r="F20020" s="2">
        <v>8.35</v>
      </c>
      <c r="G20020" s="3">
        <v>16.7</v>
      </c>
      <c r="H20020" s="3">
        <v>8.3500000000000005E-2</v>
      </c>
      <c r="I20020" s="3">
        <v>0.39244999999999997</v>
      </c>
      <c r="J20020" s="3">
        <v>8.8259500000000006</v>
      </c>
      <c r="K20020" s="3">
        <v>13.578384615384616</v>
      </c>
      <c r="L20020" s="4">
        <v>0.35</v>
      </c>
    </row>
    <row r="20021" spans="1:12" x14ac:dyDescent="0.35">
      <c r="A20021" s="1">
        <v>41447</v>
      </c>
      <c r="B20021" t="s">
        <v>33655</v>
      </c>
      <c r="C20021" t="s">
        <v>1467</v>
      </c>
      <c r="D20021" t="s">
        <v>1468</v>
      </c>
      <c r="E20021">
        <v>1</v>
      </c>
      <c r="F20021" s="2">
        <v>5.0999999999999996</v>
      </c>
      <c r="G20021" s="3">
        <v>10.98</v>
      </c>
      <c r="H20021" s="3">
        <v>5.0999999999999997E-2</v>
      </c>
      <c r="I20021" s="3">
        <v>0.2397</v>
      </c>
      <c r="J20021" s="3">
        <v>5.3906999999999998</v>
      </c>
      <c r="K20021" s="3">
        <v>8.293384615384614</v>
      </c>
      <c r="L20021" s="4">
        <v>0.34999999999999992</v>
      </c>
    </row>
    <row r="20022" spans="1:12" x14ac:dyDescent="0.35">
      <c r="A20022" s="1">
        <v>73870</v>
      </c>
      <c r="B20022" t="s">
        <v>33656</v>
      </c>
      <c r="C20022" t="s">
        <v>1467</v>
      </c>
      <c r="D20022" t="s">
        <v>1468</v>
      </c>
      <c r="E20022">
        <v>1</v>
      </c>
      <c r="F20022" s="2">
        <v>63.92</v>
      </c>
      <c r="G20022" s="3">
        <v>143.9</v>
      </c>
      <c r="H20022" s="3">
        <v>0.63919999999999999</v>
      </c>
      <c r="I20022" s="3">
        <v>3.0042400000000002</v>
      </c>
      <c r="J20022" s="3">
        <v>67.56344</v>
      </c>
      <c r="K20022" s="3">
        <v>103.94375384615384</v>
      </c>
      <c r="L20022" s="4">
        <v>0.35</v>
      </c>
    </row>
    <row r="20023" spans="1:12" x14ac:dyDescent="0.35">
      <c r="A20023" s="1">
        <v>53908</v>
      </c>
      <c r="B20023" t="s">
        <v>33657</v>
      </c>
      <c r="C20023" t="s">
        <v>1467</v>
      </c>
      <c r="D20023" t="s">
        <v>1468</v>
      </c>
      <c r="E20023">
        <v>1</v>
      </c>
      <c r="F20023" s="2">
        <v>43.31</v>
      </c>
      <c r="G20023" s="3">
        <v>93.15</v>
      </c>
      <c r="H20023" s="3">
        <v>0.43310000000000004</v>
      </c>
      <c r="I20023" s="3">
        <v>2.0355700000000003</v>
      </c>
      <c r="J20023" s="3">
        <v>45.778670000000005</v>
      </c>
      <c r="K20023" s="3">
        <v>70.428723076923077</v>
      </c>
      <c r="L20023" s="4">
        <v>0.34999999999999992</v>
      </c>
    </row>
    <row r="20024" spans="1:12" x14ac:dyDescent="0.35">
      <c r="A20024" s="1">
        <v>29375</v>
      </c>
      <c r="B20024" t="s">
        <v>33658</v>
      </c>
      <c r="C20024" t="s">
        <v>1467</v>
      </c>
      <c r="D20024" t="s">
        <v>1468</v>
      </c>
      <c r="E20024">
        <v>1</v>
      </c>
      <c r="F20024" s="2">
        <v>749.07</v>
      </c>
      <c r="G20024" s="3">
        <v>1633.03</v>
      </c>
      <c r="H20024" s="3">
        <v>7.4907000000000004</v>
      </c>
      <c r="I20024" s="3">
        <v>35.206290000000003</v>
      </c>
      <c r="J20024" s="3">
        <v>791.76698999999996</v>
      </c>
      <c r="K20024" s="3">
        <v>1218.1030615384614</v>
      </c>
      <c r="L20024" s="4">
        <v>0.34999999999999992</v>
      </c>
    </row>
    <row r="20025" spans="1:12" x14ac:dyDescent="0.35">
      <c r="A20025" s="1">
        <v>418097</v>
      </c>
      <c r="B20025" t="s">
        <v>33659</v>
      </c>
      <c r="C20025" t="s">
        <v>1467</v>
      </c>
      <c r="D20025" t="s">
        <v>1468</v>
      </c>
      <c r="E20025">
        <v>1</v>
      </c>
      <c r="F20025" s="2">
        <v>110.99</v>
      </c>
      <c r="G20025" s="3">
        <v>259.52</v>
      </c>
      <c r="H20025" s="3">
        <v>1.1098999999999999</v>
      </c>
      <c r="I20025" s="3">
        <v>5.2165299999999997</v>
      </c>
      <c r="J20025" s="3">
        <v>117.31643</v>
      </c>
      <c r="K20025" s="3">
        <v>180.48681538461537</v>
      </c>
      <c r="L20025" s="4">
        <v>0.35</v>
      </c>
    </row>
    <row r="20026" spans="1:12" x14ac:dyDescent="0.35">
      <c r="A20026" s="1">
        <v>55610</v>
      </c>
      <c r="B20026" t="s">
        <v>33660</v>
      </c>
      <c r="C20026" t="s">
        <v>1467</v>
      </c>
      <c r="D20026" t="s">
        <v>1468</v>
      </c>
      <c r="E20026">
        <v>1</v>
      </c>
      <c r="F20026" s="2">
        <v>319.08999999999997</v>
      </c>
      <c r="G20026" s="3">
        <v>816.51</v>
      </c>
      <c r="H20026" s="3">
        <v>3.1908999999999996</v>
      </c>
      <c r="I20026" s="3">
        <v>14.997229999999998</v>
      </c>
      <c r="J20026" s="3">
        <v>337.27812999999998</v>
      </c>
      <c r="K20026" s="3">
        <v>518.88943076923067</v>
      </c>
      <c r="L20026" s="4">
        <v>0.34999999999999992</v>
      </c>
    </row>
    <row r="20027" spans="1:12" x14ac:dyDescent="0.35">
      <c r="A20027" s="1">
        <v>438151</v>
      </c>
      <c r="B20027" t="s">
        <v>33661</v>
      </c>
      <c r="C20027" t="s">
        <v>1467</v>
      </c>
      <c r="D20027" t="s">
        <v>1468</v>
      </c>
      <c r="E20027">
        <v>1</v>
      </c>
      <c r="F20027" s="2">
        <v>73.47</v>
      </c>
      <c r="G20027" s="3">
        <v>158.02000000000001</v>
      </c>
      <c r="H20027" s="3">
        <v>0.73470000000000002</v>
      </c>
      <c r="I20027" s="3">
        <v>3.45309</v>
      </c>
      <c r="J20027" s="3">
        <v>77.657790000000006</v>
      </c>
      <c r="K20027" s="3">
        <v>119.47352307692309</v>
      </c>
      <c r="L20027" s="4">
        <v>0.35000000000000003</v>
      </c>
    </row>
    <row r="20028" spans="1:12" x14ac:dyDescent="0.35">
      <c r="A20028" s="1">
        <v>79358</v>
      </c>
      <c r="B20028" t="s">
        <v>33662</v>
      </c>
      <c r="C20028" t="s">
        <v>1467</v>
      </c>
      <c r="D20028" t="s">
        <v>1468</v>
      </c>
      <c r="E20028">
        <v>1</v>
      </c>
      <c r="F20028" s="2">
        <v>4.12</v>
      </c>
      <c r="G20028" s="3">
        <v>8.8699999999999992</v>
      </c>
      <c r="H20028" s="3">
        <v>4.1200000000000001E-2</v>
      </c>
      <c r="I20028" s="3">
        <v>0.19364000000000001</v>
      </c>
      <c r="J20028" s="3">
        <v>4.3548400000000003</v>
      </c>
      <c r="K20028" s="3">
        <v>6.6997538461538459</v>
      </c>
      <c r="L20028" s="4">
        <v>0.34999999999999992</v>
      </c>
    </row>
    <row r="20029" spans="1:12" x14ac:dyDescent="0.35">
      <c r="A20029" s="1">
        <v>71896</v>
      </c>
      <c r="B20029" t="s">
        <v>33663</v>
      </c>
      <c r="C20029" t="s">
        <v>1467</v>
      </c>
      <c r="D20029" t="s">
        <v>1468</v>
      </c>
      <c r="E20029">
        <v>1</v>
      </c>
      <c r="F20029" s="2">
        <v>877.4</v>
      </c>
      <c r="G20029" s="3">
        <v>1886.88</v>
      </c>
      <c r="H20029" s="3">
        <v>8.7739999999999991</v>
      </c>
      <c r="I20029" s="3">
        <v>41.2378</v>
      </c>
      <c r="J20029" s="3">
        <v>927.41179999999997</v>
      </c>
      <c r="K20029" s="3">
        <v>1426.7873846153846</v>
      </c>
      <c r="L20029" s="4">
        <v>0.35</v>
      </c>
    </row>
    <row r="20030" spans="1:12" x14ac:dyDescent="0.35">
      <c r="A20030" s="1">
        <v>443062</v>
      </c>
      <c r="B20030" t="s">
        <v>33664</v>
      </c>
      <c r="C20030" t="s">
        <v>1467</v>
      </c>
      <c r="D20030" t="s">
        <v>1468</v>
      </c>
      <c r="E20030">
        <v>1</v>
      </c>
      <c r="F20030" s="2">
        <v>1286.31</v>
      </c>
      <c r="G20030" s="3">
        <v>2766.26</v>
      </c>
      <c r="H20030" s="3">
        <v>12.863099999999999</v>
      </c>
      <c r="I20030" s="3">
        <v>60.456569999999999</v>
      </c>
      <c r="J20030" s="3">
        <v>1359.62967</v>
      </c>
      <c r="K20030" s="3">
        <v>2091.7379538461537</v>
      </c>
      <c r="L20030" s="4">
        <v>0.34999999999999992</v>
      </c>
    </row>
    <row r="20031" spans="1:12" x14ac:dyDescent="0.35">
      <c r="A20031" s="1">
        <v>41893</v>
      </c>
      <c r="B20031" t="s">
        <v>33665</v>
      </c>
      <c r="C20031" t="s">
        <v>1467</v>
      </c>
      <c r="D20031" t="s">
        <v>1468</v>
      </c>
      <c r="E20031">
        <v>1</v>
      </c>
      <c r="F20031" s="2">
        <v>911.7</v>
      </c>
      <c r="G20031" s="3">
        <v>1960.66</v>
      </c>
      <c r="H20031" s="3">
        <v>9.1170000000000009</v>
      </c>
      <c r="I20031" s="3">
        <v>42.849900000000005</v>
      </c>
      <c r="J20031" s="3">
        <v>963.66690000000006</v>
      </c>
      <c r="K20031" s="3">
        <v>1482.5644615384615</v>
      </c>
      <c r="L20031" s="4">
        <v>0.34999999999999992</v>
      </c>
    </row>
    <row r="20032" spans="1:12" x14ac:dyDescent="0.35">
      <c r="A20032" s="1">
        <v>438031</v>
      </c>
      <c r="B20032" t="s">
        <v>33666</v>
      </c>
      <c r="C20032" t="s">
        <v>1467</v>
      </c>
      <c r="D20032" t="s">
        <v>1468</v>
      </c>
      <c r="E20032">
        <v>1</v>
      </c>
      <c r="F20032" s="2">
        <v>8.34</v>
      </c>
      <c r="G20032" s="3">
        <v>17.97</v>
      </c>
      <c r="H20032" s="3">
        <v>8.3400000000000002E-2</v>
      </c>
      <c r="I20032" s="3">
        <v>0.39198</v>
      </c>
      <c r="J20032" s="3">
        <v>8.8153799999999993</v>
      </c>
      <c r="K20032" s="3">
        <v>13.562123076923076</v>
      </c>
      <c r="L20032" s="4">
        <v>0.35</v>
      </c>
    </row>
    <row r="20033" spans="1:12" x14ac:dyDescent="0.35">
      <c r="A20033" s="1">
        <v>443539</v>
      </c>
      <c r="B20033" t="s">
        <v>33667</v>
      </c>
      <c r="C20033" t="s">
        <v>1467</v>
      </c>
      <c r="D20033" t="s">
        <v>1468</v>
      </c>
      <c r="E20033">
        <v>1</v>
      </c>
      <c r="F20033" s="2">
        <v>155.49</v>
      </c>
      <c r="G20033" s="3">
        <v>330.84</v>
      </c>
      <c r="H20033" s="3">
        <v>1.5549000000000002</v>
      </c>
      <c r="I20033" s="3">
        <v>7.3080300000000005</v>
      </c>
      <c r="J20033" s="3">
        <v>164.35293000000001</v>
      </c>
      <c r="K20033" s="3">
        <v>252.85066153846157</v>
      </c>
      <c r="L20033" s="4">
        <v>0.35000000000000003</v>
      </c>
    </row>
    <row r="20034" spans="1:12" x14ac:dyDescent="0.35">
      <c r="A20034" s="1">
        <v>439180</v>
      </c>
      <c r="B20034" t="s">
        <v>33668</v>
      </c>
      <c r="C20034" t="s">
        <v>1467</v>
      </c>
      <c r="D20034" t="s">
        <v>1468</v>
      </c>
      <c r="E20034">
        <v>1</v>
      </c>
      <c r="F20034" s="2">
        <v>89.28</v>
      </c>
      <c r="G20034" s="3">
        <v>178.57</v>
      </c>
      <c r="H20034" s="3">
        <v>0.89280000000000004</v>
      </c>
      <c r="I20034" s="3">
        <v>4.1961599999999999</v>
      </c>
      <c r="J20034" s="3">
        <v>94.368960000000001</v>
      </c>
      <c r="K20034" s="3">
        <v>145.18301538461537</v>
      </c>
      <c r="L20034" s="4">
        <v>0.34999999999999992</v>
      </c>
    </row>
    <row r="20035" spans="1:12" x14ac:dyDescent="0.35">
      <c r="A20035" s="1">
        <v>54864</v>
      </c>
      <c r="B20035" t="s">
        <v>33669</v>
      </c>
      <c r="C20035" t="s">
        <v>1467</v>
      </c>
      <c r="D20035" t="s">
        <v>1468</v>
      </c>
      <c r="E20035">
        <v>1</v>
      </c>
      <c r="F20035" s="2">
        <v>1.1200000000000001</v>
      </c>
      <c r="G20035" s="3">
        <v>2.42</v>
      </c>
      <c r="H20035" s="3">
        <v>1.1200000000000002E-2</v>
      </c>
      <c r="I20035" s="3">
        <v>5.2640000000000006E-2</v>
      </c>
      <c r="J20035" s="3">
        <v>1.1838400000000002</v>
      </c>
      <c r="K20035" s="3">
        <v>1.821292307692308</v>
      </c>
      <c r="L20035" s="4">
        <v>0.35</v>
      </c>
    </row>
    <row r="20036" spans="1:12" x14ac:dyDescent="0.35">
      <c r="A20036" s="1">
        <v>442850</v>
      </c>
      <c r="B20036" t="s">
        <v>33670</v>
      </c>
      <c r="C20036" t="s">
        <v>1467</v>
      </c>
      <c r="D20036" t="s">
        <v>1468</v>
      </c>
      <c r="E20036">
        <v>1</v>
      </c>
      <c r="F20036" s="2">
        <v>2270.91</v>
      </c>
      <c r="G20036" s="3">
        <v>4883.7</v>
      </c>
      <c r="H20036" s="3">
        <v>22.709099999999999</v>
      </c>
      <c r="I20036" s="3">
        <v>106.73276999999999</v>
      </c>
      <c r="J20036" s="3">
        <v>2400.35187</v>
      </c>
      <c r="K20036" s="3">
        <v>3692.8490307692305</v>
      </c>
      <c r="L20036" s="4">
        <v>0.35</v>
      </c>
    </row>
    <row r="20037" spans="1:12" x14ac:dyDescent="0.35">
      <c r="A20037" s="1">
        <v>550235</v>
      </c>
      <c r="B20037" t="s">
        <v>33671</v>
      </c>
      <c r="C20037" t="s">
        <v>1467</v>
      </c>
      <c r="D20037" t="s">
        <v>1468</v>
      </c>
      <c r="E20037">
        <v>1</v>
      </c>
      <c r="F20037" s="2">
        <v>18.170000000000002</v>
      </c>
      <c r="G20037" s="3">
        <v>41.67</v>
      </c>
      <c r="H20037" s="3">
        <v>0.18170000000000003</v>
      </c>
      <c r="I20037" s="3">
        <v>0.85399000000000003</v>
      </c>
      <c r="J20037" s="3">
        <v>19.205690000000001</v>
      </c>
      <c r="K20037" s="3">
        <v>29.547215384615384</v>
      </c>
      <c r="L20037" s="4">
        <v>0.35</v>
      </c>
    </row>
    <row r="20038" spans="1:12" x14ac:dyDescent="0.35">
      <c r="A20038" s="1">
        <v>16354</v>
      </c>
      <c r="B20038" t="s">
        <v>33672</v>
      </c>
      <c r="C20038" t="s">
        <v>1467</v>
      </c>
      <c r="D20038" t="s">
        <v>1468</v>
      </c>
      <c r="E20038">
        <v>1</v>
      </c>
      <c r="F20038" s="2">
        <v>10.23</v>
      </c>
      <c r="G20038" s="3">
        <v>22.01</v>
      </c>
      <c r="H20038" s="3">
        <v>0.1023</v>
      </c>
      <c r="I20038" s="3">
        <v>0.48081000000000002</v>
      </c>
      <c r="J20038" s="3">
        <v>10.81311</v>
      </c>
      <c r="K20038" s="3">
        <v>16.635553846153847</v>
      </c>
      <c r="L20038" s="4">
        <v>0.35000000000000003</v>
      </c>
    </row>
    <row r="20039" spans="1:12" x14ac:dyDescent="0.35">
      <c r="A20039" s="1">
        <v>436982</v>
      </c>
      <c r="B20039" t="s">
        <v>33673</v>
      </c>
      <c r="C20039" t="s">
        <v>1467</v>
      </c>
      <c r="D20039" t="s">
        <v>1468</v>
      </c>
      <c r="E20039">
        <v>1</v>
      </c>
      <c r="F20039" s="2">
        <v>9.6999999999999993</v>
      </c>
      <c r="G20039" s="3">
        <v>20.87</v>
      </c>
      <c r="H20039" s="3">
        <v>9.6999999999999989E-2</v>
      </c>
      <c r="I20039" s="3">
        <v>0.45589999999999997</v>
      </c>
      <c r="J20039" s="3">
        <v>10.252899999999999</v>
      </c>
      <c r="K20039" s="3">
        <v>15.773692307692304</v>
      </c>
      <c r="L20039" s="4">
        <v>0.34999999999999992</v>
      </c>
    </row>
    <row r="20040" spans="1:12" x14ac:dyDescent="0.35">
      <c r="A20040" s="1">
        <v>435471</v>
      </c>
      <c r="B20040" t="s">
        <v>33674</v>
      </c>
      <c r="C20040" t="s">
        <v>1467</v>
      </c>
      <c r="D20040" t="s">
        <v>1468</v>
      </c>
      <c r="E20040">
        <v>1</v>
      </c>
      <c r="F20040" s="2">
        <v>83.93</v>
      </c>
      <c r="G20040" s="3">
        <v>180.52</v>
      </c>
      <c r="H20040" s="3">
        <v>0.83930000000000005</v>
      </c>
      <c r="I20040" s="3">
        <v>3.9447100000000002</v>
      </c>
      <c r="J20040" s="3">
        <v>88.714010000000002</v>
      </c>
      <c r="K20040" s="3">
        <v>136.48309230769232</v>
      </c>
      <c r="L20040" s="4">
        <v>0.35000000000000003</v>
      </c>
    </row>
    <row r="20041" spans="1:12" x14ac:dyDescent="0.35">
      <c r="A20041" s="1">
        <v>32034</v>
      </c>
      <c r="B20041" t="s">
        <v>33675</v>
      </c>
      <c r="C20041" t="s">
        <v>1467</v>
      </c>
      <c r="D20041" t="s">
        <v>1468</v>
      </c>
      <c r="E20041">
        <v>1</v>
      </c>
      <c r="F20041" s="2">
        <v>28.38</v>
      </c>
      <c r="G20041" s="3">
        <v>61.02</v>
      </c>
      <c r="H20041" s="3">
        <v>0.2838</v>
      </c>
      <c r="I20041" s="3">
        <v>1.33386</v>
      </c>
      <c r="J20041" s="3">
        <v>29.99766</v>
      </c>
      <c r="K20041" s="3">
        <v>46.150246153846155</v>
      </c>
      <c r="L20041" s="4">
        <v>0.35000000000000003</v>
      </c>
    </row>
    <row r="20042" spans="1:12" x14ac:dyDescent="0.35">
      <c r="A20042" s="1">
        <v>74911</v>
      </c>
      <c r="B20042" t="s">
        <v>33676</v>
      </c>
      <c r="C20042" t="s">
        <v>1467</v>
      </c>
      <c r="D20042" t="s">
        <v>1468</v>
      </c>
      <c r="E20042">
        <v>1</v>
      </c>
      <c r="F20042" s="2">
        <v>5729.75</v>
      </c>
      <c r="G20042" s="3">
        <v>12322.05</v>
      </c>
      <c r="H20042" s="3">
        <v>57.297499999999999</v>
      </c>
      <c r="I20042" s="3">
        <v>269.29825</v>
      </c>
      <c r="J20042" s="3">
        <v>6056.3457499999995</v>
      </c>
      <c r="K20042" s="3">
        <v>9317.4549999999981</v>
      </c>
      <c r="L20042" s="4">
        <v>0.34999999999999992</v>
      </c>
    </row>
    <row r="20043" spans="1:12" x14ac:dyDescent="0.35">
      <c r="A20043" s="1">
        <v>32748</v>
      </c>
      <c r="B20043" t="s">
        <v>33677</v>
      </c>
      <c r="C20043" t="s">
        <v>1467</v>
      </c>
      <c r="D20043" t="s">
        <v>1468</v>
      </c>
      <c r="E20043">
        <v>1</v>
      </c>
      <c r="F20043" s="2">
        <v>53.99</v>
      </c>
      <c r="G20043" s="3">
        <v>116.11</v>
      </c>
      <c r="H20043" s="3">
        <v>0.53990000000000005</v>
      </c>
      <c r="I20043" s="3">
        <v>2.5375300000000003</v>
      </c>
      <c r="J20043" s="3">
        <v>57.067430000000002</v>
      </c>
      <c r="K20043" s="3">
        <v>87.796046153846149</v>
      </c>
      <c r="L20043" s="4">
        <v>0.34999999999999992</v>
      </c>
    </row>
    <row r="20044" spans="1:12" x14ac:dyDescent="0.35">
      <c r="A20044" s="1">
        <v>427908</v>
      </c>
      <c r="B20044" t="s">
        <v>33678</v>
      </c>
      <c r="C20044" t="s">
        <v>1467</v>
      </c>
      <c r="D20044" t="s">
        <v>1468</v>
      </c>
      <c r="E20044">
        <v>1</v>
      </c>
      <c r="F20044" s="2">
        <v>211.55</v>
      </c>
      <c r="G20044" s="3">
        <v>494.65</v>
      </c>
      <c r="H20044" s="3">
        <v>2.1154999999999999</v>
      </c>
      <c r="I20044" s="3">
        <v>9.94285</v>
      </c>
      <c r="J20044" s="3">
        <v>223.60835</v>
      </c>
      <c r="K20044" s="3">
        <v>344.01284615384617</v>
      </c>
      <c r="L20044" s="4">
        <v>0.35000000000000003</v>
      </c>
    </row>
    <row r="20045" spans="1:12" x14ac:dyDescent="0.35">
      <c r="A20045" s="1">
        <v>56972</v>
      </c>
      <c r="B20045" t="s">
        <v>33679</v>
      </c>
      <c r="C20045" t="s">
        <v>1467</v>
      </c>
      <c r="D20045" t="s">
        <v>1468</v>
      </c>
      <c r="E20045">
        <v>1</v>
      </c>
      <c r="F20045" s="2">
        <v>274.58999999999997</v>
      </c>
      <c r="G20045" s="3">
        <v>611.58000000000004</v>
      </c>
      <c r="H20045" s="3">
        <v>2.7458999999999998</v>
      </c>
      <c r="I20045" s="3">
        <v>12.905729999999998</v>
      </c>
      <c r="J20045" s="3">
        <v>290.24162999999999</v>
      </c>
      <c r="K20045" s="3">
        <v>446.52558461538456</v>
      </c>
      <c r="L20045" s="4">
        <v>0.34999999999999992</v>
      </c>
    </row>
    <row r="20046" spans="1:12" x14ac:dyDescent="0.35">
      <c r="A20046" s="1">
        <v>8123</v>
      </c>
      <c r="B20046" t="s">
        <v>33680</v>
      </c>
      <c r="C20046" t="s">
        <v>1467</v>
      </c>
      <c r="D20046" t="s">
        <v>1468</v>
      </c>
      <c r="E20046">
        <v>1</v>
      </c>
      <c r="F20046" s="2">
        <v>440.42</v>
      </c>
      <c r="G20046" s="3">
        <v>929.37</v>
      </c>
      <c r="H20046" s="3">
        <v>4.4042000000000003</v>
      </c>
      <c r="I20046" s="3">
        <v>20.699740000000002</v>
      </c>
      <c r="J20046" s="3">
        <v>465.52394000000004</v>
      </c>
      <c r="K20046" s="3">
        <v>716.19067692307692</v>
      </c>
      <c r="L20046" s="4">
        <v>0.34999999999999992</v>
      </c>
    </row>
    <row r="20047" spans="1:12" x14ac:dyDescent="0.35">
      <c r="A20047" s="1">
        <v>425915</v>
      </c>
      <c r="B20047" t="s">
        <v>33681</v>
      </c>
      <c r="C20047" t="s">
        <v>1467</v>
      </c>
      <c r="D20047" t="s">
        <v>1468</v>
      </c>
      <c r="E20047">
        <v>1</v>
      </c>
      <c r="F20047" s="2">
        <v>2055.83</v>
      </c>
      <c r="G20047" s="3">
        <v>4421.1499999999996</v>
      </c>
      <c r="H20047" s="3">
        <v>20.558299999999999</v>
      </c>
      <c r="I20047" s="3">
        <v>96.624009999999998</v>
      </c>
      <c r="J20047" s="3">
        <v>2173.0123100000001</v>
      </c>
      <c r="K20047" s="3">
        <v>3343.0958615384616</v>
      </c>
      <c r="L20047" s="4">
        <v>0.35</v>
      </c>
    </row>
    <row r="20048" spans="1:12" x14ac:dyDescent="0.35">
      <c r="A20048" s="1">
        <v>553643</v>
      </c>
      <c r="B20048" t="s">
        <v>33682</v>
      </c>
      <c r="C20048" t="s">
        <v>1467</v>
      </c>
      <c r="D20048" t="s">
        <v>1468</v>
      </c>
      <c r="E20048">
        <v>1</v>
      </c>
      <c r="F20048" s="2">
        <v>27.3</v>
      </c>
      <c r="G20048" s="3">
        <v>54.6</v>
      </c>
      <c r="H20048" s="3">
        <v>0.27300000000000002</v>
      </c>
      <c r="I20048" s="3">
        <v>1.2831000000000001</v>
      </c>
      <c r="J20048" s="3">
        <v>28.856100000000001</v>
      </c>
      <c r="K20048" s="3">
        <v>44.393999999999998</v>
      </c>
      <c r="L20048" s="4">
        <v>0.34999999999999992</v>
      </c>
    </row>
    <row r="20049" spans="1:12" x14ac:dyDescent="0.35">
      <c r="A20049" s="1">
        <v>436259</v>
      </c>
      <c r="B20049" t="s">
        <v>33683</v>
      </c>
      <c r="C20049" t="s">
        <v>1467</v>
      </c>
      <c r="D20049" t="s">
        <v>1468</v>
      </c>
      <c r="E20049">
        <v>1</v>
      </c>
      <c r="F20049" s="2">
        <v>4098.5200000000004</v>
      </c>
      <c r="G20049" s="3">
        <v>8814.0400000000009</v>
      </c>
      <c r="H20049" s="3">
        <v>40.985200000000006</v>
      </c>
      <c r="I20049" s="3">
        <v>192.63044000000002</v>
      </c>
      <c r="J20049" s="3">
        <v>4332.1356400000004</v>
      </c>
      <c r="K20049" s="3">
        <v>6664.824061538462</v>
      </c>
      <c r="L20049" s="4">
        <v>0.35</v>
      </c>
    </row>
    <row r="20050" spans="1:12" x14ac:dyDescent="0.35">
      <c r="A20050" s="1">
        <v>423549</v>
      </c>
      <c r="B20050" t="s">
        <v>33684</v>
      </c>
      <c r="C20050" t="s">
        <v>1467</v>
      </c>
      <c r="D20050" t="s">
        <v>1468</v>
      </c>
      <c r="E20050">
        <v>1</v>
      </c>
      <c r="F20050" s="2">
        <v>11.68</v>
      </c>
      <c r="G20050" s="3">
        <v>24.41</v>
      </c>
      <c r="H20050" s="3">
        <v>0.1168</v>
      </c>
      <c r="I20050" s="3">
        <v>0.54896</v>
      </c>
      <c r="J20050" s="3">
        <v>12.345759999999999</v>
      </c>
      <c r="K20050" s="3">
        <v>18.993476923076919</v>
      </c>
      <c r="L20050" s="4">
        <v>0.34999999999999992</v>
      </c>
    </row>
    <row r="20051" spans="1:12" x14ac:dyDescent="0.35">
      <c r="A20051" s="1">
        <v>438072</v>
      </c>
      <c r="B20051" t="s">
        <v>33685</v>
      </c>
      <c r="C20051" t="s">
        <v>1467</v>
      </c>
      <c r="D20051" t="s">
        <v>1468</v>
      </c>
      <c r="E20051">
        <v>1</v>
      </c>
      <c r="F20051" s="2">
        <v>11.05</v>
      </c>
      <c r="G20051" s="3">
        <v>23.77</v>
      </c>
      <c r="H20051" s="3">
        <v>0.11050000000000001</v>
      </c>
      <c r="I20051" s="3">
        <v>0.51935000000000009</v>
      </c>
      <c r="J20051" s="3">
        <v>11.67985</v>
      </c>
      <c r="K20051" s="3">
        <v>17.969000000000001</v>
      </c>
      <c r="L20051" s="4">
        <v>0.35000000000000003</v>
      </c>
    </row>
    <row r="20052" spans="1:12" x14ac:dyDescent="0.35">
      <c r="A20052" s="1">
        <v>436081</v>
      </c>
      <c r="B20052" t="s">
        <v>33686</v>
      </c>
      <c r="C20052" t="s">
        <v>1467</v>
      </c>
      <c r="D20052" t="s">
        <v>1468</v>
      </c>
      <c r="E20052">
        <v>1</v>
      </c>
      <c r="F20052" s="2">
        <v>52.26</v>
      </c>
      <c r="G20052" s="3">
        <v>110.13</v>
      </c>
      <c r="H20052" s="3">
        <v>0.52259999999999995</v>
      </c>
      <c r="I20052" s="3">
        <v>2.4562200000000001</v>
      </c>
      <c r="J20052" s="3">
        <v>55.238819999999997</v>
      </c>
      <c r="K20052" s="3">
        <v>84.982799999999997</v>
      </c>
      <c r="L20052" s="4">
        <v>0.35000000000000003</v>
      </c>
    </row>
    <row r="20053" spans="1:12" x14ac:dyDescent="0.35">
      <c r="A20053" s="1">
        <v>429536</v>
      </c>
      <c r="B20053" t="s">
        <v>33687</v>
      </c>
      <c r="C20053" t="s">
        <v>1467</v>
      </c>
      <c r="D20053" t="s">
        <v>1468</v>
      </c>
      <c r="E20053">
        <v>1</v>
      </c>
      <c r="F20053" s="2">
        <v>8.6199999999999992</v>
      </c>
      <c r="G20053" s="3">
        <v>18.54</v>
      </c>
      <c r="H20053" s="3">
        <v>8.6199999999999999E-2</v>
      </c>
      <c r="I20053" s="3">
        <v>0.40513999999999994</v>
      </c>
      <c r="J20053" s="3">
        <v>9.1113399999999984</v>
      </c>
      <c r="K20053" s="3">
        <v>14.017446153846151</v>
      </c>
      <c r="L20053" s="4">
        <v>0.35</v>
      </c>
    </row>
    <row r="20054" spans="1:12" x14ac:dyDescent="0.35">
      <c r="A20054" s="1">
        <v>570589</v>
      </c>
      <c r="B20054" t="s">
        <v>33688</v>
      </c>
      <c r="C20054" t="s">
        <v>1467</v>
      </c>
      <c r="D20054" t="s">
        <v>1468</v>
      </c>
      <c r="E20054">
        <v>1</v>
      </c>
      <c r="F20054" s="2">
        <v>658.24</v>
      </c>
      <c r="G20054" s="3">
        <v>1415.89</v>
      </c>
      <c r="H20054" s="3">
        <v>6.5823999999999998</v>
      </c>
      <c r="I20054" s="3">
        <v>30.937280000000001</v>
      </c>
      <c r="J20054" s="3">
        <v>695.75968</v>
      </c>
      <c r="K20054" s="3">
        <v>1070.3995076923077</v>
      </c>
      <c r="L20054" s="4">
        <v>0.35</v>
      </c>
    </row>
    <row r="20055" spans="1:12" x14ac:dyDescent="0.35">
      <c r="A20055" s="1">
        <v>77797</v>
      </c>
      <c r="B20055" t="s">
        <v>33689</v>
      </c>
      <c r="C20055" t="s">
        <v>1467</v>
      </c>
      <c r="D20055" t="s">
        <v>1468</v>
      </c>
      <c r="E20055">
        <v>1</v>
      </c>
      <c r="F20055" s="2">
        <v>1085.18</v>
      </c>
      <c r="G20055" s="3">
        <v>2333.7199999999998</v>
      </c>
      <c r="H20055" s="3">
        <v>10.851800000000001</v>
      </c>
      <c r="I20055" s="3">
        <v>51.003460000000004</v>
      </c>
      <c r="J20055" s="3">
        <v>1147.0352599999999</v>
      </c>
      <c r="K20055" s="3">
        <v>1764.6696307692305</v>
      </c>
      <c r="L20055" s="4">
        <v>0.35</v>
      </c>
    </row>
    <row r="20056" spans="1:12" x14ac:dyDescent="0.35">
      <c r="A20056" s="1">
        <v>5373</v>
      </c>
      <c r="B20056" t="s">
        <v>33690</v>
      </c>
      <c r="C20056" t="s">
        <v>1467</v>
      </c>
      <c r="D20056" t="s">
        <v>1468</v>
      </c>
      <c r="E20056">
        <v>1</v>
      </c>
      <c r="F20056" s="2">
        <v>100.47</v>
      </c>
      <c r="G20056" s="3">
        <v>222.59</v>
      </c>
      <c r="H20056" s="3">
        <v>1.0046999999999999</v>
      </c>
      <c r="I20056" s="3">
        <v>4.7220899999999997</v>
      </c>
      <c r="J20056" s="3">
        <v>106.19678999999999</v>
      </c>
      <c r="K20056" s="3">
        <v>163.37967692307691</v>
      </c>
      <c r="L20056" s="4">
        <v>0.35000000000000003</v>
      </c>
    </row>
    <row r="20057" spans="1:12" x14ac:dyDescent="0.35">
      <c r="A20057" s="1">
        <v>551204</v>
      </c>
      <c r="B20057" t="s">
        <v>33691</v>
      </c>
      <c r="C20057" t="s">
        <v>1467</v>
      </c>
      <c r="D20057" t="s">
        <v>1468</v>
      </c>
      <c r="E20057">
        <v>1</v>
      </c>
      <c r="F20057" s="2">
        <v>405.36</v>
      </c>
      <c r="G20057" s="3">
        <v>810.72</v>
      </c>
      <c r="H20057" s="3">
        <v>4.0536000000000003</v>
      </c>
      <c r="I20057" s="3">
        <v>19.051919999999999</v>
      </c>
      <c r="J20057" s="3">
        <v>428.46552000000003</v>
      </c>
      <c r="K20057" s="3">
        <v>659.17772307692314</v>
      </c>
      <c r="L20057" s="4">
        <v>0.35000000000000003</v>
      </c>
    </row>
    <row r="20058" spans="1:12" x14ac:dyDescent="0.35">
      <c r="A20058" s="1">
        <v>6380</v>
      </c>
      <c r="B20058" t="s">
        <v>33692</v>
      </c>
      <c r="C20058" t="s">
        <v>1467</v>
      </c>
      <c r="D20058" t="s">
        <v>1468</v>
      </c>
      <c r="E20058">
        <v>1</v>
      </c>
      <c r="F20058" s="2">
        <v>137.65</v>
      </c>
      <c r="G20058" s="3">
        <v>277.31</v>
      </c>
      <c r="H20058" s="3">
        <v>1.3765000000000001</v>
      </c>
      <c r="I20058" s="3">
        <v>6.4695499999999999</v>
      </c>
      <c r="J20058" s="3">
        <v>145.49605</v>
      </c>
      <c r="K20058" s="3">
        <v>223.84007692307691</v>
      </c>
      <c r="L20058" s="4">
        <v>0.35</v>
      </c>
    </row>
    <row r="20059" spans="1:12" x14ac:dyDescent="0.35">
      <c r="A20059" s="1">
        <v>423881</v>
      </c>
      <c r="B20059" t="s">
        <v>33693</v>
      </c>
      <c r="C20059" t="s">
        <v>1467</v>
      </c>
      <c r="D20059" t="s">
        <v>1468</v>
      </c>
      <c r="E20059">
        <v>1</v>
      </c>
      <c r="F20059" s="2">
        <v>91.29</v>
      </c>
      <c r="G20059" s="3">
        <v>210.7</v>
      </c>
      <c r="H20059" s="3">
        <v>0.91290000000000004</v>
      </c>
      <c r="I20059" s="3">
        <v>4.2906300000000002</v>
      </c>
      <c r="J20059" s="3">
        <v>96.493529999999993</v>
      </c>
      <c r="K20059" s="3">
        <v>148.4515846153846</v>
      </c>
      <c r="L20059" s="4">
        <v>0.35</v>
      </c>
    </row>
    <row r="20060" spans="1:12" x14ac:dyDescent="0.35">
      <c r="A20060" s="1">
        <v>73886</v>
      </c>
      <c r="B20060" t="s">
        <v>33694</v>
      </c>
      <c r="C20060" t="s">
        <v>1467</v>
      </c>
      <c r="D20060" t="s">
        <v>1468</v>
      </c>
      <c r="E20060">
        <v>1</v>
      </c>
      <c r="F20060" s="2">
        <v>27.78</v>
      </c>
      <c r="G20060" s="3">
        <v>59.74</v>
      </c>
      <c r="H20060" s="3">
        <v>0.27779999999999999</v>
      </c>
      <c r="I20060" s="3">
        <v>1.30566</v>
      </c>
      <c r="J20060" s="3">
        <v>29.36346</v>
      </c>
      <c r="K20060" s="3">
        <v>45.174553846153842</v>
      </c>
      <c r="L20060" s="4">
        <v>0.34999999999999992</v>
      </c>
    </row>
    <row r="20061" spans="1:12" x14ac:dyDescent="0.35">
      <c r="A20061" s="1">
        <v>42228</v>
      </c>
      <c r="B20061" t="s">
        <v>33695</v>
      </c>
      <c r="C20061" t="s">
        <v>1467</v>
      </c>
      <c r="D20061" t="s">
        <v>1468</v>
      </c>
      <c r="E20061">
        <v>1</v>
      </c>
      <c r="F20061" s="2">
        <v>1099.9000000000001</v>
      </c>
      <c r="G20061" s="3">
        <v>2365.39</v>
      </c>
      <c r="H20061" s="3">
        <v>10.999000000000001</v>
      </c>
      <c r="I20061" s="3">
        <v>51.695300000000003</v>
      </c>
      <c r="J20061" s="3">
        <v>1162.5943000000002</v>
      </c>
      <c r="K20061" s="3">
        <v>1788.6066153846157</v>
      </c>
      <c r="L20061" s="4">
        <v>0.35</v>
      </c>
    </row>
    <row r="20062" spans="1:12" x14ac:dyDescent="0.35">
      <c r="A20062" s="1" t="s">
        <v>33696</v>
      </c>
      <c r="B20062" t="s">
        <v>33697</v>
      </c>
      <c r="C20062" t="s">
        <v>1467</v>
      </c>
      <c r="D20062" t="s">
        <v>1468</v>
      </c>
      <c r="E20062">
        <v>1</v>
      </c>
      <c r="F20062" s="2">
        <v>73.98</v>
      </c>
      <c r="G20062" s="3">
        <v>157.41</v>
      </c>
      <c r="H20062" s="3">
        <v>0.73980000000000001</v>
      </c>
      <c r="I20062" s="3">
        <v>3.4770600000000003</v>
      </c>
      <c r="J20062" s="3">
        <v>78.196860000000001</v>
      </c>
      <c r="K20062" s="3">
        <v>120.30286153846154</v>
      </c>
      <c r="L20062" s="4">
        <v>0.35000000000000003</v>
      </c>
    </row>
    <row r="20063" spans="1:12" x14ac:dyDescent="0.35">
      <c r="A20063" s="1">
        <v>14286</v>
      </c>
      <c r="B20063" t="s">
        <v>33698</v>
      </c>
      <c r="C20063" t="s">
        <v>1467</v>
      </c>
      <c r="D20063" t="s">
        <v>1468</v>
      </c>
      <c r="E20063">
        <v>1</v>
      </c>
      <c r="F20063" s="2">
        <v>132.94</v>
      </c>
      <c r="G20063" s="3">
        <v>285.88</v>
      </c>
      <c r="H20063" s="3">
        <v>1.3293999999999999</v>
      </c>
      <c r="I20063" s="3">
        <v>6.2481799999999996</v>
      </c>
      <c r="J20063" s="3">
        <v>140.51757999999998</v>
      </c>
      <c r="K20063" s="3">
        <v>216.18089230769226</v>
      </c>
      <c r="L20063" s="4">
        <v>0.34999999999999992</v>
      </c>
    </row>
    <row r="20064" spans="1:12" x14ac:dyDescent="0.35">
      <c r="A20064" s="1">
        <v>429642</v>
      </c>
      <c r="B20064" t="s">
        <v>33699</v>
      </c>
      <c r="C20064" t="s">
        <v>1467</v>
      </c>
      <c r="D20064" t="s">
        <v>1468</v>
      </c>
      <c r="E20064">
        <v>1</v>
      </c>
      <c r="F20064" s="2">
        <v>31.63</v>
      </c>
      <c r="G20064" s="3">
        <v>66.91</v>
      </c>
      <c r="H20064" s="3">
        <v>0.31629999999999997</v>
      </c>
      <c r="I20064" s="3">
        <v>1.48661</v>
      </c>
      <c r="J20064" s="3">
        <v>33.43291</v>
      </c>
      <c r="K20064" s="3">
        <v>51.435246153846151</v>
      </c>
      <c r="L20064" s="4">
        <v>0.35</v>
      </c>
    </row>
    <row r="20065" spans="1:12" x14ac:dyDescent="0.35">
      <c r="A20065" s="1">
        <v>14732</v>
      </c>
      <c r="B20065" t="s">
        <v>33700</v>
      </c>
      <c r="C20065" t="s">
        <v>1467</v>
      </c>
      <c r="D20065" t="s">
        <v>1468</v>
      </c>
      <c r="E20065">
        <v>1</v>
      </c>
      <c r="F20065" s="2">
        <v>1.2</v>
      </c>
      <c r="G20065" s="3">
        <v>2.6</v>
      </c>
      <c r="H20065" s="3">
        <v>1.2E-2</v>
      </c>
      <c r="I20065" s="3">
        <v>5.6399999999999999E-2</v>
      </c>
      <c r="J20065" s="3">
        <v>1.2684</v>
      </c>
      <c r="K20065" s="3">
        <v>1.9513846153846153</v>
      </c>
      <c r="L20065" s="4">
        <v>0.35</v>
      </c>
    </row>
    <row r="20066" spans="1:12" x14ac:dyDescent="0.35">
      <c r="A20066" s="1">
        <v>436608</v>
      </c>
      <c r="B20066" t="s">
        <v>33701</v>
      </c>
      <c r="C20066" t="s">
        <v>1467</v>
      </c>
      <c r="D20066" t="s">
        <v>1468</v>
      </c>
      <c r="E20066">
        <v>1</v>
      </c>
      <c r="F20066" s="2">
        <v>0.39</v>
      </c>
      <c r="G20066" s="3">
        <v>0.78</v>
      </c>
      <c r="H20066" s="3">
        <v>3.9000000000000003E-3</v>
      </c>
      <c r="I20066" s="3">
        <v>1.8329999999999999E-2</v>
      </c>
      <c r="J20066" s="3">
        <v>0.41223000000000004</v>
      </c>
      <c r="K20066" s="3">
        <v>0.63419999999999999</v>
      </c>
      <c r="L20066" s="4">
        <v>0.34999999999999992</v>
      </c>
    </row>
    <row r="20067" spans="1:12" x14ac:dyDescent="0.35">
      <c r="A20067" s="1">
        <v>422652</v>
      </c>
      <c r="B20067" t="s">
        <v>33702</v>
      </c>
      <c r="C20067" t="s">
        <v>1467</v>
      </c>
      <c r="D20067" t="s">
        <v>1468</v>
      </c>
      <c r="E20067">
        <v>1</v>
      </c>
      <c r="F20067" s="2">
        <v>824.29</v>
      </c>
      <c r="G20067" s="3">
        <v>1927.26</v>
      </c>
      <c r="H20067" s="3">
        <v>8.2429000000000006</v>
      </c>
      <c r="I20067" s="3">
        <v>38.741630000000001</v>
      </c>
      <c r="J20067" s="3">
        <v>871.27452999999991</v>
      </c>
      <c r="K20067" s="3">
        <v>1340.4223538461536</v>
      </c>
      <c r="L20067" s="4">
        <v>0.34999999999999992</v>
      </c>
    </row>
    <row r="20068" spans="1:12" x14ac:dyDescent="0.35">
      <c r="A20068" s="1">
        <v>436964</v>
      </c>
      <c r="B20068" t="s">
        <v>33703</v>
      </c>
      <c r="C20068" t="s">
        <v>1467</v>
      </c>
      <c r="D20068" t="s">
        <v>1468</v>
      </c>
      <c r="E20068">
        <v>1</v>
      </c>
      <c r="F20068" s="2">
        <v>12.39</v>
      </c>
      <c r="G20068" s="3">
        <v>26.64</v>
      </c>
      <c r="H20068" s="3">
        <v>0.12390000000000001</v>
      </c>
      <c r="I20068" s="3">
        <v>0.58233000000000001</v>
      </c>
      <c r="J20068" s="3">
        <v>13.096230000000002</v>
      </c>
      <c r="K20068" s="3">
        <v>20.148046153846156</v>
      </c>
      <c r="L20068" s="4">
        <v>0.35</v>
      </c>
    </row>
    <row r="20069" spans="1:12" x14ac:dyDescent="0.35">
      <c r="A20069" s="1">
        <v>74909</v>
      </c>
      <c r="B20069" t="s">
        <v>33704</v>
      </c>
      <c r="C20069" t="s">
        <v>1467</v>
      </c>
      <c r="D20069" t="s">
        <v>1468</v>
      </c>
      <c r="E20069">
        <v>1</v>
      </c>
      <c r="F20069" s="2">
        <v>5729.75</v>
      </c>
      <c r="G20069" s="3">
        <v>12322.05</v>
      </c>
      <c r="H20069" s="3">
        <v>57.297499999999999</v>
      </c>
      <c r="I20069" s="3">
        <v>269.29825</v>
      </c>
      <c r="J20069" s="3">
        <v>6056.3457499999995</v>
      </c>
      <c r="K20069" s="3">
        <v>9317.4549999999981</v>
      </c>
      <c r="L20069" s="4">
        <v>0.34999999999999992</v>
      </c>
    </row>
    <row r="20070" spans="1:12" x14ac:dyDescent="0.35">
      <c r="A20070" s="1">
        <v>470392</v>
      </c>
      <c r="B20070" t="s">
        <v>33705</v>
      </c>
      <c r="C20070" t="s">
        <v>1467</v>
      </c>
      <c r="D20070" t="s">
        <v>1468</v>
      </c>
      <c r="E20070">
        <v>1</v>
      </c>
      <c r="F20070" s="2">
        <v>677.09</v>
      </c>
      <c r="G20070" s="3">
        <v>1991.44</v>
      </c>
      <c r="H20070" s="3">
        <v>6.7709000000000001</v>
      </c>
      <c r="I20070" s="3">
        <v>31.823230000000002</v>
      </c>
      <c r="J20070" s="3">
        <v>715.68412999999998</v>
      </c>
      <c r="K20070" s="3">
        <v>1101.0525076923077</v>
      </c>
      <c r="L20070" s="4">
        <v>0.35000000000000003</v>
      </c>
    </row>
    <row r="20071" spans="1:12" x14ac:dyDescent="0.35">
      <c r="A20071" s="1">
        <v>41943</v>
      </c>
      <c r="B20071" t="s">
        <v>33706</v>
      </c>
      <c r="C20071" t="s">
        <v>1467</v>
      </c>
      <c r="D20071" t="s">
        <v>1468</v>
      </c>
      <c r="E20071">
        <v>1</v>
      </c>
      <c r="F20071" s="2">
        <v>13.29</v>
      </c>
      <c r="G20071" s="3">
        <v>28.58</v>
      </c>
      <c r="H20071" s="3">
        <v>0.13289999999999999</v>
      </c>
      <c r="I20071" s="3">
        <v>0.62462999999999991</v>
      </c>
      <c r="J20071" s="3">
        <v>14.047529999999998</v>
      </c>
      <c r="K20071" s="3">
        <v>21.611584615384611</v>
      </c>
      <c r="L20071" s="4">
        <v>0.35</v>
      </c>
    </row>
    <row r="20072" spans="1:12" x14ac:dyDescent="0.35">
      <c r="A20072" s="1">
        <v>429644</v>
      </c>
      <c r="B20072" t="s">
        <v>33707</v>
      </c>
      <c r="C20072" t="s">
        <v>1467</v>
      </c>
      <c r="D20072" t="s">
        <v>1468</v>
      </c>
      <c r="E20072">
        <v>1</v>
      </c>
      <c r="F20072" s="2">
        <v>118.63</v>
      </c>
      <c r="G20072" s="3">
        <v>258.69</v>
      </c>
      <c r="H20072" s="3">
        <v>1.1862999999999999</v>
      </c>
      <c r="I20072" s="3">
        <v>5.5756100000000002</v>
      </c>
      <c r="J20072" s="3">
        <v>125.39191</v>
      </c>
      <c r="K20072" s="3">
        <v>192.91063076923075</v>
      </c>
      <c r="L20072" s="4">
        <v>0.35</v>
      </c>
    </row>
    <row r="20073" spans="1:12" x14ac:dyDescent="0.35">
      <c r="A20073" s="1">
        <v>77285</v>
      </c>
      <c r="B20073" t="s">
        <v>33708</v>
      </c>
      <c r="C20073" t="s">
        <v>1467</v>
      </c>
      <c r="D20073" t="s">
        <v>1468</v>
      </c>
      <c r="E20073">
        <v>1</v>
      </c>
      <c r="F20073" s="2">
        <v>373.66</v>
      </c>
      <c r="G20073" s="3">
        <v>826.15</v>
      </c>
      <c r="H20073" s="3">
        <v>3.7366000000000001</v>
      </c>
      <c r="I20073" s="3">
        <v>17.56202</v>
      </c>
      <c r="J20073" s="3">
        <v>394.95862000000005</v>
      </c>
      <c r="K20073" s="3">
        <v>607.62864615384626</v>
      </c>
      <c r="L20073" s="4">
        <v>0.35000000000000003</v>
      </c>
    </row>
    <row r="20074" spans="1:12" x14ac:dyDescent="0.35">
      <c r="A20074" s="1">
        <v>427705</v>
      </c>
      <c r="B20074" t="s">
        <v>33709</v>
      </c>
      <c r="C20074" t="s">
        <v>1467</v>
      </c>
      <c r="D20074" t="s">
        <v>1468</v>
      </c>
      <c r="E20074">
        <v>1</v>
      </c>
      <c r="F20074" s="2">
        <v>247.01</v>
      </c>
      <c r="G20074" s="3">
        <v>577.54</v>
      </c>
      <c r="H20074" s="3">
        <v>2.4701</v>
      </c>
      <c r="I20074" s="3">
        <v>11.60947</v>
      </c>
      <c r="J20074" s="3">
        <v>261.08956999999998</v>
      </c>
      <c r="K20074" s="3">
        <v>401.67626153846152</v>
      </c>
      <c r="L20074" s="4">
        <v>0.35000000000000003</v>
      </c>
    </row>
    <row r="20075" spans="1:12" x14ac:dyDescent="0.35">
      <c r="A20075" s="1">
        <v>422808</v>
      </c>
      <c r="B20075" t="s">
        <v>33710</v>
      </c>
      <c r="C20075" t="s">
        <v>1467</v>
      </c>
      <c r="D20075" t="s">
        <v>1468</v>
      </c>
      <c r="E20075">
        <v>1</v>
      </c>
      <c r="F20075" s="2">
        <v>74.739999999999995</v>
      </c>
      <c r="G20075" s="3">
        <v>158.44999999999999</v>
      </c>
      <c r="H20075" s="3">
        <v>0.74739999999999995</v>
      </c>
      <c r="I20075" s="3">
        <v>3.5127799999999998</v>
      </c>
      <c r="J20075" s="3">
        <v>79.00018</v>
      </c>
      <c r="K20075" s="3">
        <v>121.53873846153846</v>
      </c>
      <c r="L20075" s="4">
        <v>0.35</v>
      </c>
    </row>
    <row r="20076" spans="1:12" x14ac:dyDescent="0.35">
      <c r="A20076" s="1">
        <v>45515</v>
      </c>
      <c r="B20076" t="s">
        <v>33711</v>
      </c>
      <c r="C20076" t="s">
        <v>1467</v>
      </c>
      <c r="D20076" t="s">
        <v>1468</v>
      </c>
      <c r="E20076">
        <v>1</v>
      </c>
      <c r="F20076" s="2">
        <v>61.28</v>
      </c>
      <c r="G20076" s="3">
        <v>143.26</v>
      </c>
      <c r="H20076" s="3">
        <v>0.61280000000000001</v>
      </c>
      <c r="I20076" s="3">
        <v>2.8801600000000001</v>
      </c>
      <c r="J20076" s="3">
        <v>64.772959999999998</v>
      </c>
      <c r="K20076" s="3">
        <v>99.650707692307691</v>
      </c>
      <c r="L20076" s="4">
        <v>0.35000000000000003</v>
      </c>
    </row>
    <row r="20077" spans="1:12" x14ac:dyDescent="0.35">
      <c r="A20077" s="1">
        <v>439017</v>
      </c>
      <c r="B20077" t="s">
        <v>33712</v>
      </c>
      <c r="C20077" t="s">
        <v>1467</v>
      </c>
      <c r="D20077" t="s">
        <v>1468</v>
      </c>
      <c r="E20077">
        <v>1</v>
      </c>
      <c r="F20077" s="2">
        <v>194.76</v>
      </c>
      <c r="G20077" s="3">
        <v>418.85</v>
      </c>
      <c r="H20077" s="3">
        <v>1.9476</v>
      </c>
      <c r="I20077" s="3">
        <v>9.1537199999999999</v>
      </c>
      <c r="J20077" s="3">
        <v>205.86131999999998</v>
      </c>
      <c r="K20077" s="3">
        <v>316.70972307692301</v>
      </c>
      <c r="L20077" s="4">
        <v>0.34999999999999992</v>
      </c>
    </row>
    <row r="20078" spans="1:12" x14ac:dyDescent="0.35">
      <c r="A20078" s="1">
        <v>441422</v>
      </c>
      <c r="B20078" t="s">
        <v>33713</v>
      </c>
      <c r="C20078" t="s">
        <v>1467</v>
      </c>
      <c r="D20078" t="s">
        <v>1468</v>
      </c>
      <c r="E20078">
        <v>1</v>
      </c>
      <c r="F20078" s="2">
        <v>236.29</v>
      </c>
      <c r="G20078" s="3">
        <v>552.47</v>
      </c>
      <c r="H20078" s="3">
        <v>2.3628999999999998</v>
      </c>
      <c r="I20078" s="3">
        <v>11.10563</v>
      </c>
      <c r="J20078" s="3">
        <v>249.75852999999998</v>
      </c>
      <c r="K20078" s="3">
        <v>384.24389230769225</v>
      </c>
      <c r="L20078" s="4">
        <v>0.35</v>
      </c>
    </row>
    <row r="20079" spans="1:12" x14ac:dyDescent="0.35">
      <c r="A20079" s="1">
        <v>550527</v>
      </c>
      <c r="B20079" t="s">
        <v>33714</v>
      </c>
      <c r="C20079" t="s">
        <v>1467</v>
      </c>
      <c r="D20079" t="s">
        <v>1468</v>
      </c>
      <c r="E20079">
        <v>1</v>
      </c>
      <c r="F20079" s="2">
        <v>19.850000000000001</v>
      </c>
      <c r="G20079" s="3">
        <v>41.43</v>
      </c>
      <c r="H20079" s="3">
        <v>0.19850000000000001</v>
      </c>
      <c r="I20079" s="3">
        <v>0.93295000000000006</v>
      </c>
      <c r="J20079" s="3">
        <v>20.981450000000002</v>
      </c>
      <c r="K20079" s="3">
        <v>32.279153846153847</v>
      </c>
      <c r="L20079" s="4">
        <v>0.34999999999999992</v>
      </c>
    </row>
    <row r="20080" spans="1:12" x14ac:dyDescent="0.35">
      <c r="A20080" s="1">
        <v>438045</v>
      </c>
      <c r="B20080" t="s">
        <v>33715</v>
      </c>
      <c r="C20080" t="s">
        <v>1467</v>
      </c>
      <c r="D20080" t="s">
        <v>1468</v>
      </c>
      <c r="E20080">
        <v>1</v>
      </c>
      <c r="F20080" s="2">
        <v>178.59</v>
      </c>
      <c r="G20080" s="3">
        <v>384.16</v>
      </c>
      <c r="H20080" s="3">
        <v>1.7859</v>
      </c>
      <c r="I20080" s="3">
        <v>8.3937299999999997</v>
      </c>
      <c r="J20080" s="3">
        <v>188.76963000000001</v>
      </c>
      <c r="K20080" s="3">
        <v>290.41481538461539</v>
      </c>
      <c r="L20080" s="4">
        <v>0.35</v>
      </c>
    </row>
    <row r="20081" spans="1:12" x14ac:dyDescent="0.35">
      <c r="A20081" s="1">
        <v>430062</v>
      </c>
      <c r="B20081" t="s">
        <v>33716</v>
      </c>
      <c r="C20081" t="s">
        <v>1467</v>
      </c>
      <c r="D20081" t="s">
        <v>1468</v>
      </c>
      <c r="E20081">
        <v>1</v>
      </c>
      <c r="F20081" s="2">
        <v>4925.84</v>
      </c>
      <c r="G20081" s="3">
        <v>14487.75</v>
      </c>
      <c r="H20081" s="3">
        <v>49.258400000000002</v>
      </c>
      <c r="I20081" s="3">
        <v>231.51448000000002</v>
      </c>
      <c r="J20081" s="3">
        <v>5206.6128799999997</v>
      </c>
      <c r="K20081" s="3">
        <v>8010.1736615384607</v>
      </c>
      <c r="L20081" s="4">
        <v>0.35</v>
      </c>
    </row>
    <row r="20082" spans="1:12" x14ac:dyDescent="0.35">
      <c r="A20082" s="1">
        <v>570603</v>
      </c>
      <c r="B20082" t="s">
        <v>33717</v>
      </c>
      <c r="C20082" t="s">
        <v>1467</v>
      </c>
      <c r="D20082" t="s">
        <v>1468</v>
      </c>
      <c r="E20082">
        <v>1</v>
      </c>
      <c r="F20082" s="2">
        <v>137.11000000000001</v>
      </c>
      <c r="G20082" s="3">
        <v>294.88</v>
      </c>
      <c r="H20082" s="3">
        <v>1.3711000000000002</v>
      </c>
      <c r="I20082" s="3">
        <v>6.4441700000000006</v>
      </c>
      <c r="J20082" s="3">
        <v>144.92527000000004</v>
      </c>
      <c r="K20082" s="3">
        <v>222.9619538461539</v>
      </c>
      <c r="L20082" s="4">
        <v>0.35</v>
      </c>
    </row>
    <row r="20083" spans="1:12" x14ac:dyDescent="0.35">
      <c r="A20083" s="1">
        <v>427312</v>
      </c>
      <c r="B20083" t="s">
        <v>33718</v>
      </c>
      <c r="C20083" t="s">
        <v>1467</v>
      </c>
      <c r="D20083" t="s">
        <v>1468</v>
      </c>
      <c r="E20083">
        <v>1</v>
      </c>
      <c r="F20083" s="2">
        <v>3438.26</v>
      </c>
      <c r="G20083" s="3">
        <v>7644</v>
      </c>
      <c r="H20083" s="3">
        <v>34.382600000000004</v>
      </c>
      <c r="I20083" s="3">
        <v>161.59822</v>
      </c>
      <c r="J20083" s="3">
        <v>3634.24082</v>
      </c>
      <c r="K20083" s="3">
        <v>5591.1397230769226</v>
      </c>
      <c r="L20083" s="4">
        <v>0.34999999999999992</v>
      </c>
    </row>
    <row r="20084" spans="1:12" x14ac:dyDescent="0.35">
      <c r="A20084" s="1">
        <v>75882</v>
      </c>
      <c r="B20084" t="s">
        <v>33719</v>
      </c>
      <c r="C20084" t="s">
        <v>1467</v>
      </c>
      <c r="D20084" t="s">
        <v>1468</v>
      </c>
      <c r="E20084">
        <v>1</v>
      </c>
      <c r="F20084" s="2">
        <v>6204.33</v>
      </c>
      <c r="G20084" s="3">
        <v>13342.67</v>
      </c>
      <c r="H20084" s="3">
        <v>62.043300000000002</v>
      </c>
      <c r="I20084" s="3">
        <v>291.60350999999997</v>
      </c>
      <c r="J20084" s="3">
        <v>6557.9768100000001</v>
      </c>
      <c r="K20084" s="3">
        <v>10089.195092307693</v>
      </c>
      <c r="L20084" s="4">
        <v>0.35000000000000003</v>
      </c>
    </row>
    <row r="20085" spans="1:12" x14ac:dyDescent="0.35">
      <c r="A20085" s="1">
        <v>552302</v>
      </c>
      <c r="B20085" t="s">
        <v>33720</v>
      </c>
      <c r="C20085" t="s">
        <v>1467</v>
      </c>
      <c r="D20085" t="s">
        <v>1468</v>
      </c>
      <c r="E20085">
        <v>1</v>
      </c>
      <c r="F20085" s="2">
        <v>615.82000000000005</v>
      </c>
      <c r="G20085" s="3">
        <v>1284.03</v>
      </c>
      <c r="H20085" s="3">
        <v>6.1582000000000008</v>
      </c>
      <c r="I20085" s="3">
        <v>28.943540000000002</v>
      </c>
      <c r="J20085" s="3">
        <v>650.92174</v>
      </c>
      <c r="K20085" s="3">
        <v>1001.4180615384615</v>
      </c>
      <c r="L20085" s="4">
        <v>0.35</v>
      </c>
    </row>
    <row r="20086" spans="1:12" x14ac:dyDescent="0.35">
      <c r="A20086" s="1">
        <v>551208</v>
      </c>
      <c r="B20086" t="s">
        <v>33721</v>
      </c>
      <c r="C20086" t="s">
        <v>1467</v>
      </c>
      <c r="D20086" t="s">
        <v>1468</v>
      </c>
      <c r="E20086">
        <v>1</v>
      </c>
      <c r="F20086" s="2">
        <v>571.11</v>
      </c>
      <c r="G20086" s="3">
        <v>1142.23</v>
      </c>
      <c r="H20086" s="3">
        <v>5.7111000000000001</v>
      </c>
      <c r="I20086" s="3">
        <v>26.842169999999999</v>
      </c>
      <c r="J20086" s="3">
        <v>603.66327000000001</v>
      </c>
      <c r="K20086" s="3">
        <v>928.71272307692311</v>
      </c>
      <c r="L20086" s="4">
        <v>0.35000000000000003</v>
      </c>
    </row>
    <row r="20087" spans="1:12" x14ac:dyDescent="0.35">
      <c r="A20087" s="1">
        <v>433294</v>
      </c>
      <c r="B20087" t="s">
        <v>33722</v>
      </c>
      <c r="C20087" t="s">
        <v>1467</v>
      </c>
      <c r="D20087" t="s">
        <v>1468</v>
      </c>
      <c r="E20087">
        <v>1</v>
      </c>
      <c r="F20087" s="2">
        <v>48.4</v>
      </c>
      <c r="G20087" s="3">
        <v>104.71</v>
      </c>
      <c r="H20087" s="3">
        <v>0.48399999999999999</v>
      </c>
      <c r="I20087" s="3">
        <v>2.2747999999999999</v>
      </c>
      <c r="J20087" s="3">
        <v>51.158799999999999</v>
      </c>
      <c r="K20087" s="3">
        <v>78.705846153846153</v>
      </c>
      <c r="L20087" s="4">
        <v>0.35</v>
      </c>
    </row>
    <row r="20088" spans="1:12" x14ac:dyDescent="0.35">
      <c r="A20088" s="1">
        <v>570599</v>
      </c>
      <c r="B20088" t="s">
        <v>33723</v>
      </c>
      <c r="C20088" t="s">
        <v>1467</v>
      </c>
      <c r="D20088" t="s">
        <v>1468</v>
      </c>
      <c r="E20088">
        <v>1</v>
      </c>
      <c r="F20088" s="2">
        <v>7.62</v>
      </c>
      <c r="G20088" s="3">
        <v>16.38</v>
      </c>
      <c r="H20088" s="3">
        <v>7.6200000000000004E-2</v>
      </c>
      <c r="I20088" s="3">
        <v>0.35814000000000001</v>
      </c>
      <c r="J20088" s="3">
        <v>8.0543399999999998</v>
      </c>
      <c r="K20088" s="3">
        <v>12.391292307692307</v>
      </c>
      <c r="L20088" s="4">
        <v>0.35</v>
      </c>
    </row>
    <row r="20089" spans="1:12" x14ac:dyDescent="0.35">
      <c r="A20089" s="1">
        <v>54743</v>
      </c>
      <c r="B20089" t="s">
        <v>33724</v>
      </c>
      <c r="C20089" t="s">
        <v>1467</v>
      </c>
      <c r="D20089" t="s">
        <v>1468</v>
      </c>
      <c r="E20089">
        <v>1</v>
      </c>
      <c r="F20089" s="2">
        <v>978.03</v>
      </c>
      <c r="G20089" s="3">
        <v>2103.2800000000002</v>
      </c>
      <c r="H20089" s="3">
        <v>9.7803000000000004</v>
      </c>
      <c r="I20089" s="3">
        <v>45.967410000000001</v>
      </c>
      <c r="J20089" s="3">
        <v>1033.7777100000001</v>
      </c>
      <c r="K20089" s="3">
        <v>1590.4272461538462</v>
      </c>
      <c r="L20089" s="4">
        <v>0.35</v>
      </c>
    </row>
    <row r="20090" spans="1:12" x14ac:dyDescent="0.35">
      <c r="A20090" s="1">
        <v>441003</v>
      </c>
      <c r="B20090" t="s">
        <v>33725</v>
      </c>
      <c r="C20090" t="s">
        <v>1467</v>
      </c>
      <c r="D20090" t="s">
        <v>1468</v>
      </c>
      <c r="E20090">
        <v>1</v>
      </c>
      <c r="F20090" s="2">
        <v>62.51</v>
      </c>
      <c r="G20090" s="3">
        <v>134.44</v>
      </c>
      <c r="H20090" s="3">
        <v>0.62509999999999999</v>
      </c>
      <c r="I20090" s="3">
        <v>2.93797</v>
      </c>
      <c r="J20090" s="3">
        <v>66.073070000000001</v>
      </c>
      <c r="K20090" s="3">
        <v>101.65087692307692</v>
      </c>
      <c r="L20090" s="4">
        <v>0.35</v>
      </c>
    </row>
    <row r="20091" spans="1:12" x14ac:dyDescent="0.35">
      <c r="A20091" s="1">
        <v>551156</v>
      </c>
      <c r="B20091" t="s">
        <v>33726</v>
      </c>
      <c r="C20091" t="s">
        <v>1467</v>
      </c>
      <c r="D20091" t="s">
        <v>1468</v>
      </c>
      <c r="E20091">
        <v>1</v>
      </c>
      <c r="F20091" s="2">
        <v>69.55</v>
      </c>
      <c r="G20091" s="3">
        <v>147.75</v>
      </c>
      <c r="H20091" s="3">
        <v>0.69550000000000001</v>
      </c>
      <c r="I20091" s="3">
        <v>3.26885</v>
      </c>
      <c r="J20091" s="3">
        <v>73.514349999999993</v>
      </c>
      <c r="K20091" s="3">
        <v>113.09899999999999</v>
      </c>
      <c r="L20091" s="4">
        <v>0.35</v>
      </c>
    </row>
    <row r="20092" spans="1:12" x14ac:dyDescent="0.35">
      <c r="A20092" s="1">
        <v>31171</v>
      </c>
      <c r="B20092" t="s">
        <v>33727</v>
      </c>
      <c r="C20092" t="s">
        <v>1467</v>
      </c>
      <c r="D20092" t="s">
        <v>1468</v>
      </c>
      <c r="E20092">
        <v>1</v>
      </c>
      <c r="F20092" s="2">
        <v>182.28</v>
      </c>
      <c r="G20092" s="3">
        <v>432.34</v>
      </c>
      <c r="H20092" s="3">
        <v>1.8228</v>
      </c>
      <c r="I20092" s="3">
        <v>8.5671599999999994</v>
      </c>
      <c r="J20092" s="3">
        <v>192.66996</v>
      </c>
      <c r="K20092" s="3">
        <v>296.41532307692307</v>
      </c>
      <c r="L20092" s="4">
        <v>0.35</v>
      </c>
    </row>
    <row r="20093" spans="1:12" x14ac:dyDescent="0.35">
      <c r="A20093" s="1">
        <v>428423</v>
      </c>
      <c r="B20093" t="s">
        <v>33728</v>
      </c>
      <c r="C20093" t="s">
        <v>1467</v>
      </c>
      <c r="D20093" t="s">
        <v>1468</v>
      </c>
      <c r="E20093">
        <v>1</v>
      </c>
      <c r="F20093" s="2">
        <v>49.43</v>
      </c>
      <c r="G20093" s="3">
        <v>106.31</v>
      </c>
      <c r="H20093" s="3">
        <v>0.49430000000000002</v>
      </c>
      <c r="I20093" s="3">
        <v>2.32321</v>
      </c>
      <c r="J20093" s="3">
        <v>52.247510000000005</v>
      </c>
      <c r="K20093" s="3">
        <v>80.380784615384627</v>
      </c>
      <c r="L20093" s="4">
        <v>0.35000000000000003</v>
      </c>
    </row>
    <row r="20094" spans="1:12" x14ac:dyDescent="0.35">
      <c r="A20094" s="1">
        <v>11593</v>
      </c>
      <c r="B20094" t="s">
        <v>33729</v>
      </c>
      <c r="C20094" t="s">
        <v>1467</v>
      </c>
      <c r="D20094" t="s">
        <v>1468</v>
      </c>
      <c r="E20094">
        <v>1</v>
      </c>
      <c r="F20094" s="2">
        <v>45.32</v>
      </c>
      <c r="G20094" s="3">
        <v>97.47</v>
      </c>
      <c r="H20094" s="3">
        <v>0.45319999999999999</v>
      </c>
      <c r="I20094" s="3">
        <v>2.1300400000000002</v>
      </c>
      <c r="J20094" s="3">
        <v>47.903240000000004</v>
      </c>
      <c r="K20094" s="3">
        <v>73.697292307692308</v>
      </c>
      <c r="L20094" s="4">
        <v>0.35</v>
      </c>
    </row>
    <row r="20095" spans="1:12" x14ac:dyDescent="0.35">
      <c r="A20095" s="1">
        <v>77814</v>
      </c>
      <c r="B20095" t="s">
        <v>33730</v>
      </c>
      <c r="C20095" t="s">
        <v>1467</v>
      </c>
      <c r="D20095" t="s">
        <v>1468</v>
      </c>
      <c r="E20095">
        <v>1</v>
      </c>
      <c r="F20095" s="2">
        <v>1283.1199999999999</v>
      </c>
      <c r="G20095" s="3">
        <v>2759.39</v>
      </c>
      <c r="H20095" s="3">
        <v>12.831199999999999</v>
      </c>
      <c r="I20095" s="3">
        <v>60.306639999999994</v>
      </c>
      <c r="J20095" s="3">
        <v>1356.25784</v>
      </c>
      <c r="K20095" s="3">
        <v>2086.5505230769231</v>
      </c>
      <c r="L20095" s="4">
        <v>0.35000000000000003</v>
      </c>
    </row>
    <row r="20096" spans="1:12" x14ac:dyDescent="0.35">
      <c r="A20096" s="1">
        <v>423650</v>
      </c>
      <c r="B20096" t="s">
        <v>33731</v>
      </c>
      <c r="C20096" t="s">
        <v>1467</v>
      </c>
      <c r="D20096" t="s">
        <v>1468</v>
      </c>
      <c r="E20096">
        <v>1</v>
      </c>
      <c r="F20096" s="2">
        <v>201.79</v>
      </c>
      <c r="G20096" s="3">
        <v>439.53</v>
      </c>
      <c r="H20096" s="3">
        <v>2.0179</v>
      </c>
      <c r="I20096" s="3">
        <v>9.4841300000000004</v>
      </c>
      <c r="J20096" s="3">
        <v>213.29202999999998</v>
      </c>
      <c r="K20096" s="3">
        <v>328.1415846153846</v>
      </c>
      <c r="L20096" s="4">
        <v>0.35000000000000003</v>
      </c>
    </row>
    <row r="20097" spans="1:12" x14ac:dyDescent="0.35">
      <c r="A20097" s="1">
        <v>426824</v>
      </c>
      <c r="B20097" t="s">
        <v>33732</v>
      </c>
      <c r="C20097" t="s">
        <v>1467</v>
      </c>
      <c r="D20097" t="s">
        <v>1468</v>
      </c>
      <c r="E20097">
        <v>1</v>
      </c>
      <c r="F20097" s="2">
        <v>930.39</v>
      </c>
      <c r="G20097" s="3">
        <v>2174.85</v>
      </c>
      <c r="H20097" s="3">
        <v>9.3039000000000005</v>
      </c>
      <c r="I20097" s="3">
        <v>43.72833</v>
      </c>
      <c r="J20097" s="3">
        <v>983.42223000000001</v>
      </c>
      <c r="K20097" s="3">
        <v>1512.957276923077</v>
      </c>
      <c r="L20097" s="4">
        <v>0.35000000000000003</v>
      </c>
    </row>
    <row r="20098" spans="1:12" x14ac:dyDescent="0.35">
      <c r="A20098" s="1" t="s">
        <v>33733</v>
      </c>
      <c r="B20098" t="s">
        <v>33734</v>
      </c>
      <c r="C20098" t="s">
        <v>1467</v>
      </c>
      <c r="D20098" t="s">
        <v>1468</v>
      </c>
      <c r="E20098">
        <v>1</v>
      </c>
      <c r="F20098" s="2">
        <v>282.27999999999997</v>
      </c>
      <c r="G20098" s="3">
        <v>600.6</v>
      </c>
      <c r="H20098" s="3">
        <v>2.8228</v>
      </c>
      <c r="I20098" s="3">
        <v>13.267159999999999</v>
      </c>
      <c r="J20098" s="3">
        <v>298.36995999999994</v>
      </c>
      <c r="K20098" s="3">
        <v>459.0307076923076</v>
      </c>
      <c r="L20098" s="4">
        <v>0.35000000000000003</v>
      </c>
    </row>
    <row r="20099" spans="1:12" x14ac:dyDescent="0.35">
      <c r="A20099" s="1">
        <v>77628</v>
      </c>
      <c r="B20099" t="s">
        <v>33735</v>
      </c>
      <c r="C20099" t="s">
        <v>1467</v>
      </c>
      <c r="D20099" t="s">
        <v>1468</v>
      </c>
      <c r="E20099">
        <v>1</v>
      </c>
      <c r="F20099" s="2">
        <v>21.76</v>
      </c>
      <c r="G20099" s="3">
        <v>46.8</v>
      </c>
      <c r="H20099" s="3">
        <v>0.21760000000000002</v>
      </c>
      <c r="I20099" s="3">
        <v>1.0227200000000001</v>
      </c>
      <c r="J20099" s="3">
        <v>23.000320000000002</v>
      </c>
      <c r="K20099" s="3">
        <v>35.385107692307692</v>
      </c>
      <c r="L20099" s="4">
        <v>0.34999999999999992</v>
      </c>
    </row>
    <row r="20100" spans="1:12" x14ac:dyDescent="0.35">
      <c r="A20100" s="1">
        <v>79813</v>
      </c>
      <c r="B20100" t="s">
        <v>33736</v>
      </c>
      <c r="C20100" t="s">
        <v>1467</v>
      </c>
      <c r="D20100" t="s">
        <v>1468</v>
      </c>
      <c r="E20100">
        <v>1</v>
      </c>
      <c r="F20100" s="2">
        <v>83.63</v>
      </c>
      <c r="G20100" s="3">
        <v>179.86</v>
      </c>
      <c r="H20100" s="3">
        <v>0.83629999999999993</v>
      </c>
      <c r="I20100" s="3">
        <v>3.9306099999999997</v>
      </c>
      <c r="J20100" s="3">
        <v>88.396909999999991</v>
      </c>
      <c r="K20100" s="3">
        <v>135.99524615384613</v>
      </c>
      <c r="L20100" s="4">
        <v>0.34999999999999992</v>
      </c>
    </row>
    <row r="20101" spans="1:12" x14ac:dyDescent="0.35">
      <c r="A20101" s="1">
        <v>77695</v>
      </c>
      <c r="B20101" t="s">
        <v>33737</v>
      </c>
      <c r="C20101" t="s">
        <v>1467</v>
      </c>
      <c r="D20101" t="s">
        <v>1468</v>
      </c>
      <c r="E20101">
        <v>1</v>
      </c>
      <c r="F20101" s="2">
        <v>83.42</v>
      </c>
      <c r="G20101" s="3">
        <v>215.84</v>
      </c>
      <c r="H20101" s="3">
        <v>0.83420000000000005</v>
      </c>
      <c r="I20101" s="3">
        <v>3.9207399999999999</v>
      </c>
      <c r="J20101" s="3">
        <v>88.174939999999992</v>
      </c>
      <c r="K20101" s="3">
        <v>135.65375384615382</v>
      </c>
      <c r="L20101" s="4">
        <v>0.34999999999999992</v>
      </c>
    </row>
    <row r="20102" spans="1:12" x14ac:dyDescent="0.35">
      <c r="A20102" s="1">
        <v>54494</v>
      </c>
      <c r="B20102" t="s">
        <v>33738</v>
      </c>
      <c r="C20102" t="s">
        <v>1467</v>
      </c>
      <c r="D20102" t="s">
        <v>1468</v>
      </c>
      <c r="E20102">
        <v>1</v>
      </c>
      <c r="F20102" s="2">
        <v>5.31</v>
      </c>
      <c r="G20102" s="3">
        <v>11.42</v>
      </c>
      <c r="H20102" s="3">
        <v>5.3099999999999994E-2</v>
      </c>
      <c r="I20102" s="3">
        <v>0.24956999999999999</v>
      </c>
      <c r="J20102" s="3">
        <v>5.6126699999999996</v>
      </c>
      <c r="K20102" s="3">
        <v>8.6348769230769218</v>
      </c>
      <c r="L20102" s="4">
        <v>0.34999999999999992</v>
      </c>
    </row>
    <row r="20103" spans="1:12" x14ac:dyDescent="0.35">
      <c r="A20103" s="1">
        <v>552182</v>
      </c>
      <c r="B20103" t="s">
        <v>33739</v>
      </c>
      <c r="C20103" t="s">
        <v>1467</v>
      </c>
      <c r="D20103" t="s">
        <v>1468</v>
      </c>
      <c r="E20103">
        <v>1</v>
      </c>
      <c r="F20103" s="2">
        <v>51.38</v>
      </c>
      <c r="G20103" s="3">
        <v>102.76</v>
      </c>
      <c r="H20103" s="3">
        <v>0.51380000000000003</v>
      </c>
      <c r="I20103" s="3">
        <v>2.41486</v>
      </c>
      <c r="J20103" s="3">
        <v>54.308660000000003</v>
      </c>
      <c r="K20103" s="3">
        <v>83.551784615384619</v>
      </c>
      <c r="L20103" s="4">
        <v>0.35</v>
      </c>
    </row>
    <row r="20104" spans="1:12" x14ac:dyDescent="0.35">
      <c r="A20104" s="1">
        <v>19122</v>
      </c>
      <c r="B20104" t="s">
        <v>33740</v>
      </c>
      <c r="C20104" t="s">
        <v>1467</v>
      </c>
      <c r="D20104" t="s">
        <v>1468</v>
      </c>
      <c r="E20104">
        <v>1</v>
      </c>
      <c r="F20104" s="2">
        <v>10.75</v>
      </c>
      <c r="G20104" s="3">
        <v>23.12</v>
      </c>
      <c r="H20104" s="3">
        <v>0.1075</v>
      </c>
      <c r="I20104" s="3">
        <v>0.50524999999999998</v>
      </c>
      <c r="J20104" s="3">
        <v>11.36275</v>
      </c>
      <c r="K20104" s="3">
        <v>17.481153846153845</v>
      </c>
      <c r="L20104" s="4">
        <v>0.34999999999999992</v>
      </c>
    </row>
    <row r="20105" spans="1:12" x14ac:dyDescent="0.35">
      <c r="A20105" s="1">
        <v>1669</v>
      </c>
      <c r="B20105" t="s">
        <v>33741</v>
      </c>
      <c r="C20105" t="s">
        <v>1467</v>
      </c>
      <c r="D20105" t="s">
        <v>1468</v>
      </c>
      <c r="E20105">
        <v>1</v>
      </c>
      <c r="F20105" s="2">
        <v>0.61</v>
      </c>
      <c r="G20105" s="3">
        <v>1.32</v>
      </c>
      <c r="H20105" s="3">
        <v>6.1000000000000004E-3</v>
      </c>
      <c r="I20105" s="3">
        <v>2.8670000000000001E-2</v>
      </c>
      <c r="J20105" s="3">
        <v>0.64476999999999995</v>
      </c>
      <c r="K20105" s="3">
        <v>0.99195384615384607</v>
      </c>
      <c r="L20105" s="4">
        <v>0.35</v>
      </c>
    </row>
    <row r="20106" spans="1:12" x14ac:dyDescent="0.35">
      <c r="A20106" s="1">
        <v>438047</v>
      </c>
      <c r="B20106" t="s">
        <v>33742</v>
      </c>
      <c r="C20106" t="s">
        <v>1467</v>
      </c>
      <c r="D20106" t="s">
        <v>1468</v>
      </c>
      <c r="E20106">
        <v>1</v>
      </c>
      <c r="F20106" s="2">
        <v>237.43</v>
      </c>
      <c r="G20106" s="3">
        <v>510.72</v>
      </c>
      <c r="H20106" s="3">
        <v>2.3743000000000003</v>
      </c>
      <c r="I20106" s="3">
        <v>11.15921</v>
      </c>
      <c r="J20106" s="3">
        <v>250.96351000000001</v>
      </c>
      <c r="K20106" s="3">
        <v>386.09770769230772</v>
      </c>
      <c r="L20106" s="4">
        <v>0.35000000000000003</v>
      </c>
    </row>
    <row r="20107" spans="1:12" x14ac:dyDescent="0.35">
      <c r="A20107" s="1">
        <v>74932</v>
      </c>
      <c r="B20107" t="s">
        <v>33743</v>
      </c>
      <c r="C20107" t="s">
        <v>1467</v>
      </c>
      <c r="D20107" t="s">
        <v>1468</v>
      </c>
      <c r="E20107">
        <v>1</v>
      </c>
      <c r="F20107" s="2">
        <v>8681.4500000000007</v>
      </c>
      <c r="G20107" s="3">
        <v>18669.78</v>
      </c>
      <c r="H20107" s="3">
        <v>86.81450000000001</v>
      </c>
      <c r="I20107" s="3">
        <v>408.02815000000004</v>
      </c>
      <c r="J20107" s="3">
        <v>9176.2926500000012</v>
      </c>
      <c r="K20107" s="3">
        <v>14117.373307692309</v>
      </c>
      <c r="L20107" s="4">
        <v>0.35</v>
      </c>
    </row>
    <row r="20108" spans="1:12" x14ac:dyDescent="0.35">
      <c r="A20108" s="1">
        <v>423580</v>
      </c>
      <c r="B20108" t="s">
        <v>33744</v>
      </c>
      <c r="C20108" t="s">
        <v>1467</v>
      </c>
      <c r="D20108" t="s">
        <v>1468</v>
      </c>
      <c r="E20108">
        <v>1</v>
      </c>
      <c r="F20108" s="2">
        <v>56.6</v>
      </c>
      <c r="G20108" s="3">
        <v>121.72</v>
      </c>
      <c r="H20108" s="3">
        <v>0.56600000000000006</v>
      </c>
      <c r="I20108" s="3">
        <v>2.6602000000000001</v>
      </c>
      <c r="J20108" s="3">
        <v>59.826200000000007</v>
      </c>
      <c r="K20108" s="3">
        <v>92.040307692307707</v>
      </c>
      <c r="L20108" s="4">
        <v>0.35000000000000003</v>
      </c>
    </row>
    <row r="20109" spans="1:12" x14ac:dyDescent="0.35">
      <c r="A20109" s="1">
        <v>426461</v>
      </c>
      <c r="B20109" t="s">
        <v>33745</v>
      </c>
      <c r="C20109" t="s">
        <v>1467</v>
      </c>
      <c r="D20109" t="s">
        <v>1468</v>
      </c>
      <c r="E20109">
        <v>1</v>
      </c>
      <c r="F20109" s="2">
        <v>250.16</v>
      </c>
      <c r="G20109" s="3">
        <v>558.26</v>
      </c>
      <c r="H20109" s="3">
        <v>2.5015999999999998</v>
      </c>
      <c r="I20109" s="3">
        <v>11.75752</v>
      </c>
      <c r="J20109" s="3">
        <v>264.41912000000002</v>
      </c>
      <c r="K20109" s="3">
        <v>406.79864615384616</v>
      </c>
      <c r="L20109" s="4">
        <v>0.35</v>
      </c>
    </row>
    <row r="20110" spans="1:12" x14ac:dyDescent="0.35">
      <c r="A20110" s="1">
        <v>29623</v>
      </c>
      <c r="B20110" t="s">
        <v>33746</v>
      </c>
      <c r="C20110" t="s">
        <v>1467</v>
      </c>
      <c r="D20110" t="s">
        <v>1468</v>
      </c>
      <c r="E20110">
        <v>1</v>
      </c>
      <c r="F20110" s="2">
        <v>2242.0700000000002</v>
      </c>
      <c r="G20110" s="3">
        <v>5242.17</v>
      </c>
      <c r="H20110" s="3">
        <v>22.420700000000004</v>
      </c>
      <c r="I20110" s="3">
        <v>105.37729</v>
      </c>
      <c r="J20110" s="3">
        <v>2369.8679900000002</v>
      </c>
      <c r="K20110" s="3">
        <v>3645.9507538461539</v>
      </c>
      <c r="L20110" s="4">
        <v>0.35</v>
      </c>
    </row>
    <row r="20111" spans="1:12" x14ac:dyDescent="0.35">
      <c r="A20111" s="1">
        <v>431551</v>
      </c>
      <c r="B20111" t="s">
        <v>33747</v>
      </c>
      <c r="C20111" t="s">
        <v>1467</v>
      </c>
      <c r="D20111" t="s">
        <v>1468</v>
      </c>
      <c r="E20111">
        <v>1</v>
      </c>
      <c r="F20111" s="2">
        <v>4.66</v>
      </c>
      <c r="G20111" s="3">
        <v>10.01</v>
      </c>
      <c r="H20111" s="3">
        <v>4.6600000000000003E-2</v>
      </c>
      <c r="I20111" s="3">
        <v>0.21902000000000002</v>
      </c>
      <c r="J20111" s="3">
        <v>4.9256200000000003</v>
      </c>
      <c r="K20111" s="3">
        <v>7.5778769230769232</v>
      </c>
      <c r="L20111" s="4">
        <v>0.35</v>
      </c>
    </row>
    <row r="20112" spans="1:12" x14ac:dyDescent="0.35">
      <c r="A20112" s="1">
        <v>426120</v>
      </c>
      <c r="B20112" t="s">
        <v>33748</v>
      </c>
      <c r="C20112" t="s">
        <v>1467</v>
      </c>
      <c r="D20112" t="s">
        <v>1468</v>
      </c>
      <c r="E20112">
        <v>1</v>
      </c>
      <c r="F20112" s="2">
        <v>79.42</v>
      </c>
      <c r="G20112" s="3">
        <v>185.66</v>
      </c>
      <c r="H20112" s="3">
        <v>0.79420000000000002</v>
      </c>
      <c r="I20112" s="3">
        <v>3.7327400000000002</v>
      </c>
      <c r="J20112" s="3">
        <v>83.946940000000012</v>
      </c>
      <c r="K20112" s="3">
        <v>129.14913846153848</v>
      </c>
      <c r="L20112" s="4">
        <v>0.35000000000000003</v>
      </c>
    </row>
    <row r="20113" spans="1:12" x14ac:dyDescent="0.35">
      <c r="A20113" s="1">
        <v>428441</v>
      </c>
      <c r="B20113" t="s">
        <v>33749</v>
      </c>
      <c r="C20113" t="s">
        <v>1467</v>
      </c>
      <c r="D20113" t="s">
        <v>1468</v>
      </c>
      <c r="E20113">
        <v>1</v>
      </c>
      <c r="F20113" s="2">
        <v>106.11</v>
      </c>
      <c r="G20113" s="3">
        <v>235.12</v>
      </c>
      <c r="H20113" s="3">
        <v>1.0610999999999999</v>
      </c>
      <c r="I20113" s="3">
        <v>4.9871699999999999</v>
      </c>
      <c r="J20113" s="3">
        <v>112.15827</v>
      </c>
      <c r="K20113" s="3">
        <v>172.55118461538461</v>
      </c>
      <c r="L20113" s="4">
        <v>0.35</v>
      </c>
    </row>
    <row r="20114" spans="1:12" x14ac:dyDescent="0.35">
      <c r="A20114" s="1">
        <v>428060</v>
      </c>
      <c r="B20114" t="s">
        <v>33750</v>
      </c>
      <c r="C20114" t="s">
        <v>1467</v>
      </c>
      <c r="D20114" t="s">
        <v>1468</v>
      </c>
      <c r="E20114">
        <v>1</v>
      </c>
      <c r="F20114" s="2">
        <v>951.78</v>
      </c>
      <c r="G20114" s="3">
        <v>2117.4299999999998</v>
      </c>
      <c r="H20114" s="3">
        <v>9.5177999999999994</v>
      </c>
      <c r="I20114" s="3">
        <v>44.73366</v>
      </c>
      <c r="J20114" s="3">
        <v>1006.0314599999999</v>
      </c>
      <c r="K20114" s="3">
        <v>1547.7407076923075</v>
      </c>
      <c r="L20114" s="4">
        <v>0.35</v>
      </c>
    </row>
    <row r="20115" spans="1:12" x14ac:dyDescent="0.35">
      <c r="A20115" s="1">
        <v>436968</v>
      </c>
      <c r="B20115" t="s">
        <v>33751</v>
      </c>
      <c r="C20115" t="s">
        <v>1467</v>
      </c>
      <c r="D20115" t="s">
        <v>1468</v>
      </c>
      <c r="E20115">
        <v>1</v>
      </c>
      <c r="F20115" s="2">
        <v>82.44</v>
      </c>
      <c r="G20115" s="3">
        <v>177.31</v>
      </c>
      <c r="H20115" s="3">
        <v>0.82440000000000002</v>
      </c>
      <c r="I20115" s="3">
        <v>3.8746800000000001</v>
      </c>
      <c r="J20115" s="3">
        <v>87.139079999999993</v>
      </c>
      <c r="K20115" s="3">
        <v>134.06012307692305</v>
      </c>
      <c r="L20115" s="4">
        <v>0.34999999999999992</v>
      </c>
    </row>
    <row r="20116" spans="1:12" x14ac:dyDescent="0.35">
      <c r="A20116" s="1">
        <v>7599</v>
      </c>
      <c r="B20116" t="s">
        <v>33752</v>
      </c>
      <c r="C20116" t="s">
        <v>1467</v>
      </c>
      <c r="D20116" t="s">
        <v>1468</v>
      </c>
      <c r="E20116">
        <v>1</v>
      </c>
      <c r="F20116" s="2">
        <v>45.59</v>
      </c>
      <c r="G20116" s="3">
        <v>94.94</v>
      </c>
      <c r="H20116" s="3">
        <v>0.45590000000000003</v>
      </c>
      <c r="I20116" s="3">
        <v>2.1427300000000002</v>
      </c>
      <c r="J20116" s="3">
        <v>48.188630000000003</v>
      </c>
      <c r="K20116" s="3">
        <v>74.136353846153852</v>
      </c>
      <c r="L20116" s="4">
        <v>0.35000000000000003</v>
      </c>
    </row>
    <row r="20117" spans="1:12" x14ac:dyDescent="0.35">
      <c r="A20117" s="1">
        <v>423678</v>
      </c>
      <c r="B20117" t="s">
        <v>33753</v>
      </c>
      <c r="C20117" t="s">
        <v>1467</v>
      </c>
      <c r="D20117" t="s">
        <v>1468</v>
      </c>
      <c r="E20117">
        <v>1</v>
      </c>
      <c r="F20117" s="2">
        <v>59.41</v>
      </c>
      <c r="G20117" s="3">
        <v>120.77</v>
      </c>
      <c r="H20117" s="3">
        <v>0.59409999999999996</v>
      </c>
      <c r="I20117" s="3">
        <v>2.7922699999999998</v>
      </c>
      <c r="J20117" s="3">
        <v>62.796369999999996</v>
      </c>
      <c r="K20117" s="3">
        <v>96.609799999999993</v>
      </c>
      <c r="L20117" s="4">
        <v>0.35</v>
      </c>
    </row>
    <row r="20118" spans="1:12" x14ac:dyDescent="0.35">
      <c r="A20118" s="1">
        <v>436255</v>
      </c>
      <c r="B20118" t="s">
        <v>33754</v>
      </c>
      <c r="C20118" t="s">
        <v>1467</v>
      </c>
      <c r="D20118" t="s">
        <v>1468</v>
      </c>
      <c r="E20118">
        <v>1</v>
      </c>
      <c r="F20118" s="2">
        <v>3490.76</v>
      </c>
      <c r="G20118" s="3">
        <v>7508.64</v>
      </c>
      <c r="H20118" s="3">
        <v>34.907600000000002</v>
      </c>
      <c r="I20118" s="3">
        <v>164.06572</v>
      </c>
      <c r="J20118" s="3">
        <v>3689.7333200000003</v>
      </c>
      <c r="K20118" s="3">
        <v>5676.5128000000004</v>
      </c>
      <c r="L20118" s="4">
        <v>0.35</v>
      </c>
    </row>
    <row r="20119" spans="1:12" x14ac:dyDescent="0.35">
      <c r="A20119" s="1">
        <v>415847</v>
      </c>
      <c r="B20119" t="s">
        <v>33755</v>
      </c>
      <c r="C20119" t="s">
        <v>1467</v>
      </c>
      <c r="D20119" t="s">
        <v>1468</v>
      </c>
      <c r="E20119">
        <v>1</v>
      </c>
      <c r="F20119" s="2">
        <v>4659.04</v>
      </c>
      <c r="G20119" s="3">
        <v>10019.44</v>
      </c>
      <c r="H20119" s="3">
        <v>46.590400000000002</v>
      </c>
      <c r="I20119" s="3">
        <v>218.97487999999998</v>
      </c>
      <c r="J20119" s="3">
        <v>4924.6052799999998</v>
      </c>
      <c r="K20119" s="3">
        <v>7576.3158153846143</v>
      </c>
      <c r="L20119" s="4">
        <v>0.34999999999999992</v>
      </c>
    </row>
    <row r="20120" spans="1:12" x14ac:dyDescent="0.35">
      <c r="A20120" s="1">
        <v>11112</v>
      </c>
      <c r="B20120" t="s">
        <v>33756</v>
      </c>
      <c r="C20120" t="s">
        <v>1467</v>
      </c>
      <c r="D20120" t="s">
        <v>1468</v>
      </c>
      <c r="E20120">
        <v>1</v>
      </c>
      <c r="F20120" s="2">
        <v>17.239999999999998</v>
      </c>
      <c r="G20120" s="3">
        <v>37.1</v>
      </c>
      <c r="H20120" s="3">
        <v>0.1724</v>
      </c>
      <c r="I20120" s="3">
        <v>0.81027999999999989</v>
      </c>
      <c r="J20120" s="3">
        <v>18.222679999999997</v>
      </c>
      <c r="K20120" s="3">
        <v>28.034892307692303</v>
      </c>
      <c r="L20120" s="4">
        <v>0.35</v>
      </c>
    </row>
    <row r="20121" spans="1:12" x14ac:dyDescent="0.35">
      <c r="A20121" s="1">
        <v>432716</v>
      </c>
      <c r="B20121" t="s">
        <v>33757</v>
      </c>
      <c r="C20121" t="s">
        <v>1467</v>
      </c>
      <c r="D20121" t="s">
        <v>1468</v>
      </c>
      <c r="E20121">
        <v>1</v>
      </c>
      <c r="F20121" s="2">
        <v>689.46</v>
      </c>
      <c r="G20121" s="3">
        <v>1482.71</v>
      </c>
      <c r="H20121" s="3">
        <v>6.8946000000000005</v>
      </c>
      <c r="I20121" s="3">
        <v>32.404620000000001</v>
      </c>
      <c r="J20121" s="3">
        <v>728.75922000000003</v>
      </c>
      <c r="K20121" s="3">
        <v>1121.1680307692309</v>
      </c>
      <c r="L20121" s="4">
        <v>0.35000000000000003</v>
      </c>
    </row>
    <row r="20122" spans="1:12" x14ac:dyDescent="0.35">
      <c r="A20122" s="1">
        <v>8866</v>
      </c>
      <c r="B20122" t="s">
        <v>2773</v>
      </c>
      <c r="C20122" t="s">
        <v>1467</v>
      </c>
      <c r="D20122" t="s">
        <v>1468</v>
      </c>
      <c r="E20122">
        <v>1</v>
      </c>
      <c r="F20122" s="2">
        <v>3.33</v>
      </c>
      <c r="G20122" s="3">
        <v>7.16</v>
      </c>
      <c r="H20122" s="3">
        <v>3.3300000000000003E-2</v>
      </c>
      <c r="I20122" s="3">
        <v>0.15651000000000001</v>
      </c>
      <c r="J20122" s="3">
        <v>3.5198100000000001</v>
      </c>
      <c r="K20122" s="3">
        <v>5.4150923076923076</v>
      </c>
      <c r="L20122" s="4">
        <v>0.35</v>
      </c>
    </row>
    <row r="20123" spans="1:12" x14ac:dyDescent="0.35">
      <c r="A20123" s="1">
        <v>416215</v>
      </c>
      <c r="B20123" t="s">
        <v>33758</v>
      </c>
      <c r="C20123" t="s">
        <v>1467</v>
      </c>
      <c r="D20123" t="s">
        <v>1468</v>
      </c>
      <c r="E20123">
        <v>1</v>
      </c>
      <c r="F20123" s="2">
        <v>326.27999999999997</v>
      </c>
      <c r="G20123" s="3">
        <v>653.35</v>
      </c>
      <c r="H20123" s="3">
        <v>3.2627999999999999</v>
      </c>
      <c r="I20123" s="3">
        <v>15.335159999999998</v>
      </c>
      <c r="J20123" s="3">
        <v>344.87795999999997</v>
      </c>
      <c r="K20123" s="3">
        <v>530.58147692307682</v>
      </c>
      <c r="L20123" s="4">
        <v>0.34999999999999992</v>
      </c>
    </row>
    <row r="20124" spans="1:12" x14ac:dyDescent="0.35">
      <c r="A20124" s="1">
        <v>422509</v>
      </c>
      <c r="B20124" t="s">
        <v>33759</v>
      </c>
      <c r="C20124" t="s">
        <v>1467</v>
      </c>
      <c r="D20124" t="s">
        <v>1468</v>
      </c>
      <c r="E20124">
        <v>1</v>
      </c>
      <c r="F20124" s="2">
        <v>71.680000000000007</v>
      </c>
      <c r="G20124" s="3">
        <v>167.67</v>
      </c>
      <c r="H20124" s="3">
        <v>0.7168000000000001</v>
      </c>
      <c r="I20124" s="3">
        <v>3.3689600000000004</v>
      </c>
      <c r="J20124" s="3">
        <v>75.765760000000014</v>
      </c>
      <c r="K20124" s="3">
        <v>116.56270769230771</v>
      </c>
      <c r="L20124" s="4">
        <v>0.35</v>
      </c>
    </row>
    <row r="20125" spans="1:12" x14ac:dyDescent="0.35">
      <c r="A20125" s="1">
        <v>433534</v>
      </c>
      <c r="B20125" t="s">
        <v>33760</v>
      </c>
      <c r="C20125" t="s">
        <v>1467</v>
      </c>
      <c r="D20125" t="s">
        <v>1468</v>
      </c>
      <c r="E20125">
        <v>1</v>
      </c>
      <c r="F20125" s="2">
        <v>178.03</v>
      </c>
      <c r="G20125" s="3">
        <v>382.88</v>
      </c>
      <c r="H20125" s="3">
        <v>1.7803</v>
      </c>
      <c r="I20125" s="3">
        <v>8.3674099999999996</v>
      </c>
      <c r="J20125" s="3">
        <v>188.17771000000002</v>
      </c>
      <c r="K20125" s="3">
        <v>289.50416923076926</v>
      </c>
      <c r="L20125" s="4">
        <v>0.35000000000000003</v>
      </c>
    </row>
    <row r="20126" spans="1:12" x14ac:dyDescent="0.35">
      <c r="A20126" s="1">
        <v>431196</v>
      </c>
      <c r="B20126" t="s">
        <v>33761</v>
      </c>
      <c r="C20126" t="s">
        <v>1467</v>
      </c>
      <c r="D20126" t="s">
        <v>1468</v>
      </c>
      <c r="E20126">
        <v>1</v>
      </c>
      <c r="F20126" s="2">
        <v>22.09</v>
      </c>
      <c r="G20126" s="3">
        <v>47.53</v>
      </c>
      <c r="H20126" s="3">
        <v>0.22090000000000001</v>
      </c>
      <c r="I20126" s="3">
        <v>1.03823</v>
      </c>
      <c r="J20126" s="3">
        <v>23.349129999999999</v>
      </c>
      <c r="K20126" s="3">
        <v>35.92173846153846</v>
      </c>
      <c r="L20126" s="4">
        <v>0.35000000000000003</v>
      </c>
    </row>
    <row r="20127" spans="1:12" x14ac:dyDescent="0.35">
      <c r="A20127" s="1">
        <v>404854</v>
      </c>
      <c r="B20127" t="s">
        <v>33762</v>
      </c>
      <c r="C20127" t="s">
        <v>1467</v>
      </c>
      <c r="D20127" t="s">
        <v>1468</v>
      </c>
      <c r="E20127">
        <v>1</v>
      </c>
      <c r="F20127" s="2">
        <v>1041.19</v>
      </c>
      <c r="G20127" s="3">
        <v>2239.12</v>
      </c>
      <c r="H20127" s="3">
        <v>10.411900000000001</v>
      </c>
      <c r="I20127" s="3">
        <v>48.935930000000006</v>
      </c>
      <c r="J20127" s="3">
        <v>1100.5378300000002</v>
      </c>
      <c r="K20127" s="3">
        <v>1693.1351230769233</v>
      </c>
      <c r="L20127" s="4">
        <v>0.34999999999999992</v>
      </c>
    </row>
    <row r="20128" spans="1:12" x14ac:dyDescent="0.35">
      <c r="A20128" s="1">
        <v>75699</v>
      </c>
      <c r="B20128" t="s">
        <v>33763</v>
      </c>
      <c r="C20128" t="s">
        <v>1467</v>
      </c>
      <c r="D20128" t="s">
        <v>1468</v>
      </c>
      <c r="E20128">
        <v>1</v>
      </c>
      <c r="F20128" s="2">
        <v>2314.4699999999998</v>
      </c>
      <c r="G20128" s="3">
        <v>4977.3599999999997</v>
      </c>
      <c r="H20128" s="3">
        <v>23.144699999999997</v>
      </c>
      <c r="I20128" s="3">
        <v>108.78008999999999</v>
      </c>
      <c r="J20128" s="3">
        <v>2446.3947899999998</v>
      </c>
      <c r="K20128" s="3">
        <v>3763.684292307692</v>
      </c>
      <c r="L20128" s="4">
        <v>0.35</v>
      </c>
    </row>
    <row r="20129" spans="1:12" x14ac:dyDescent="0.35">
      <c r="A20129" s="1">
        <v>439012</v>
      </c>
      <c r="B20129" t="s">
        <v>33764</v>
      </c>
      <c r="C20129" t="s">
        <v>1467</v>
      </c>
      <c r="D20129" t="s">
        <v>1468</v>
      </c>
      <c r="E20129">
        <v>1</v>
      </c>
      <c r="F20129" s="2">
        <v>4453.41</v>
      </c>
      <c r="G20129" s="3">
        <v>9577.24</v>
      </c>
      <c r="H20129" s="3">
        <v>44.534100000000002</v>
      </c>
      <c r="I20129" s="3">
        <v>209.31027</v>
      </c>
      <c r="J20129" s="3">
        <v>4707.2543699999997</v>
      </c>
      <c r="K20129" s="3">
        <v>7241.929799999999</v>
      </c>
      <c r="L20129" s="4">
        <v>0.35</v>
      </c>
    </row>
    <row r="20130" spans="1:12" x14ac:dyDescent="0.35">
      <c r="A20130" s="1">
        <v>427082</v>
      </c>
      <c r="B20130" t="s">
        <v>33765</v>
      </c>
      <c r="C20130" t="s">
        <v>1467</v>
      </c>
      <c r="D20130" t="s">
        <v>1468</v>
      </c>
      <c r="E20130">
        <v>1</v>
      </c>
      <c r="F20130" s="2">
        <v>145.16999999999999</v>
      </c>
      <c r="G20130" s="3">
        <v>312.2</v>
      </c>
      <c r="H20130" s="3">
        <v>1.4517</v>
      </c>
      <c r="I20130" s="3">
        <v>6.822989999999999</v>
      </c>
      <c r="J20130" s="3">
        <v>153.44468999999998</v>
      </c>
      <c r="K20130" s="3">
        <v>236.06875384615381</v>
      </c>
      <c r="L20130" s="4">
        <v>0.35</v>
      </c>
    </row>
    <row r="20131" spans="1:12" x14ac:dyDescent="0.35">
      <c r="A20131" s="1">
        <v>550641</v>
      </c>
      <c r="B20131" t="s">
        <v>33766</v>
      </c>
      <c r="C20131" t="s">
        <v>1467</v>
      </c>
      <c r="D20131" t="s">
        <v>1468</v>
      </c>
      <c r="E20131">
        <v>1</v>
      </c>
      <c r="F20131" s="2">
        <v>9.7899999999999991</v>
      </c>
      <c r="G20131" s="3">
        <v>19.59</v>
      </c>
      <c r="H20131" s="3">
        <v>9.7899999999999987E-2</v>
      </c>
      <c r="I20131" s="3">
        <v>0.46012999999999998</v>
      </c>
      <c r="J20131" s="3">
        <v>10.348029999999998</v>
      </c>
      <c r="K20131" s="3">
        <v>15.920046153846149</v>
      </c>
      <c r="L20131" s="4">
        <v>0.34999999999999992</v>
      </c>
    </row>
    <row r="20132" spans="1:12" x14ac:dyDescent="0.35">
      <c r="A20132" s="1">
        <v>550978</v>
      </c>
      <c r="B20132" t="s">
        <v>33767</v>
      </c>
      <c r="C20132" t="s">
        <v>1467</v>
      </c>
      <c r="D20132" t="s">
        <v>1468</v>
      </c>
      <c r="E20132">
        <v>1</v>
      </c>
      <c r="F20132" s="2">
        <v>194.65</v>
      </c>
      <c r="G20132" s="3">
        <v>389.3</v>
      </c>
      <c r="H20132" s="3">
        <v>1.9465000000000001</v>
      </c>
      <c r="I20132" s="3">
        <v>9.1485500000000002</v>
      </c>
      <c r="J20132" s="3">
        <v>205.74504999999999</v>
      </c>
      <c r="K20132" s="3">
        <v>316.53084615384614</v>
      </c>
      <c r="L20132" s="4">
        <v>0.35</v>
      </c>
    </row>
    <row r="20133" spans="1:12" x14ac:dyDescent="0.35">
      <c r="A20133" s="1">
        <v>428654</v>
      </c>
      <c r="B20133" t="s">
        <v>33768</v>
      </c>
      <c r="C20133" t="s">
        <v>1467</v>
      </c>
      <c r="D20133" t="s">
        <v>1468</v>
      </c>
      <c r="E20133">
        <v>1</v>
      </c>
      <c r="F20133" s="2">
        <v>9.5500000000000007</v>
      </c>
      <c r="G20133" s="3">
        <v>20.55</v>
      </c>
      <c r="H20133" s="3">
        <v>9.5500000000000015E-2</v>
      </c>
      <c r="I20133" s="3">
        <v>0.44885000000000003</v>
      </c>
      <c r="J20133" s="3">
        <v>10.09435</v>
      </c>
      <c r="K20133" s="3">
        <v>15.529769230769231</v>
      </c>
      <c r="L20133" s="4">
        <v>0.35</v>
      </c>
    </row>
    <row r="20134" spans="1:12" x14ac:dyDescent="0.35">
      <c r="A20134" s="1">
        <v>25579</v>
      </c>
      <c r="B20134" t="s">
        <v>33769</v>
      </c>
      <c r="C20134" t="s">
        <v>1467</v>
      </c>
      <c r="D20134" t="s">
        <v>1468</v>
      </c>
      <c r="E20134">
        <v>1</v>
      </c>
      <c r="F20134" s="2">
        <v>939.79</v>
      </c>
      <c r="G20134" s="3">
        <v>2021.06</v>
      </c>
      <c r="H20134" s="3">
        <v>9.3978999999999999</v>
      </c>
      <c r="I20134" s="3">
        <v>44.17013</v>
      </c>
      <c r="J20134" s="3">
        <v>993.35802999999999</v>
      </c>
      <c r="K20134" s="3">
        <v>1528.243123076923</v>
      </c>
      <c r="L20134" s="4">
        <v>0.35</v>
      </c>
    </row>
    <row r="20135" spans="1:12" x14ac:dyDescent="0.35">
      <c r="A20135" s="1">
        <v>550053</v>
      </c>
      <c r="B20135" t="s">
        <v>33770</v>
      </c>
      <c r="C20135" t="s">
        <v>1467</v>
      </c>
      <c r="D20135" t="s">
        <v>1468</v>
      </c>
      <c r="E20135">
        <v>1</v>
      </c>
      <c r="F20135" s="2">
        <v>80.790000000000006</v>
      </c>
      <c r="G20135" s="3">
        <v>170.23</v>
      </c>
      <c r="H20135" s="3">
        <v>0.80790000000000006</v>
      </c>
      <c r="I20135" s="3">
        <v>3.7971300000000001</v>
      </c>
      <c r="J20135" s="3">
        <v>85.395030000000006</v>
      </c>
      <c r="K20135" s="3">
        <v>131.37696923076925</v>
      </c>
      <c r="L20135" s="4">
        <v>0.35000000000000003</v>
      </c>
    </row>
    <row r="20136" spans="1:12" x14ac:dyDescent="0.35">
      <c r="A20136" s="1">
        <v>570520</v>
      </c>
      <c r="B20136" t="s">
        <v>33771</v>
      </c>
      <c r="C20136" t="s">
        <v>1467</v>
      </c>
      <c r="D20136" t="s">
        <v>1468</v>
      </c>
      <c r="E20136">
        <v>1</v>
      </c>
      <c r="F20136" s="2">
        <v>201.6</v>
      </c>
      <c r="G20136" s="3">
        <v>433.63</v>
      </c>
      <c r="H20136" s="3">
        <v>2.016</v>
      </c>
      <c r="I20136" s="3">
        <v>9.4751999999999992</v>
      </c>
      <c r="J20136" s="3">
        <v>213.09119999999999</v>
      </c>
      <c r="K20136" s="3">
        <v>327.83261538461534</v>
      </c>
      <c r="L20136" s="4">
        <v>0.34999999999999992</v>
      </c>
    </row>
    <row r="20137" spans="1:12" x14ac:dyDescent="0.35">
      <c r="A20137" s="1">
        <v>416851</v>
      </c>
      <c r="B20137" t="s">
        <v>33772</v>
      </c>
      <c r="C20137" t="s">
        <v>1467</v>
      </c>
      <c r="D20137" t="s">
        <v>1468</v>
      </c>
      <c r="E20137">
        <v>1</v>
      </c>
      <c r="F20137" s="2">
        <v>5149.25</v>
      </c>
      <c r="G20137" s="3">
        <v>11073.66</v>
      </c>
      <c r="H20137" s="3">
        <v>51.4925</v>
      </c>
      <c r="I20137" s="3">
        <v>242.01474999999999</v>
      </c>
      <c r="J20137" s="3">
        <v>5442.7572500000006</v>
      </c>
      <c r="K20137" s="3">
        <v>8373.4726923076923</v>
      </c>
      <c r="L20137" s="4">
        <v>0.34999999999999992</v>
      </c>
    </row>
    <row r="20138" spans="1:12" x14ac:dyDescent="0.35">
      <c r="A20138" s="1">
        <v>16440</v>
      </c>
      <c r="B20138" t="s">
        <v>33773</v>
      </c>
      <c r="C20138" t="s">
        <v>1467</v>
      </c>
      <c r="D20138" t="s">
        <v>1468</v>
      </c>
      <c r="E20138">
        <v>1</v>
      </c>
      <c r="F20138" s="2">
        <v>26.02</v>
      </c>
      <c r="G20138" s="3">
        <v>55.96</v>
      </c>
      <c r="H20138" s="3">
        <v>0.26019999999999999</v>
      </c>
      <c r="I20138" s="3">
        <v>1.2229399999999999</v>
      </c>
      <c r="J20138" s="3">
        <v>27.503140000000002</v>
      </c>
      <c r="K20138" s="3">
        <v>42.312523076923078</v>
      </c>
      <c r="L20138" s="4">
        <v>0.35</v>
      </c>
    </row>
    <row r="20139" spans="1:12" x14ac:dyDescent="0.35">
      <c r="A20139" s="1">
        <v>69392</v>
      </c>
      <c r="B20139" t="s">
        <v>33774</v>
      </c>
      <c r="C20139" t="s">
        <v>1467</v>
      </c>
      <c r="D20139" t="s">
        <v>1468</v>
      </c>
      <c r="E20139">
        <v>1</v>
      </c>
      <c r="F20139" s="2">
        <v>3617.85</v>
      </c>
      <c r="G20139" s="3">
        <v>7780.32</v>
      </c>
      <c r="H20139" s="3">
        <v>36.1785</v>
      </c>
      <c r="I20139" s="3">
        <v>170.03895</v>
      </c>
      <c r="J20139" s="3">
        <v>3824.06745</v>
      </c>
      <c r="K20139" s="3">
        <v>5883.180692307692</v>
      </c>
      <c r="L20139" s="4">
        <v>0.35</v>
      </c>
    </row>
    <row r="20140" spans="1:12" x14ac:dyDescent="0.35">
      <c r="A20140" s="1">
        <v>430525</v>
      </c>
      <c r="B20140" t="s">
        <v>33775</v>
      </c>
      <c r="C20140" t="s">
        <v>1467</v>
      </c>
      <c r="D20140" t="s">
        <v>1468</v>
      </c>
      <c r="E20140">
        <v>1</v>
      </c>
      <c r="F20140" s="2">
        <v>678.1</v>
      </c>
      <c r="G20140" s="3">
        <v>1458.29</v>
      </c>
      <c r="H20140" s="3">
        <v>6.7810000000000006</v>
      </c>
      <c r="I20140" s="3">
        <v>31.870700000000003</v>
      </c>
      <c r="J20140" s="3">
        <v>716.75170000000003</v>
      </c>
      <c r="K20140" s="3">
        <v>1102.694923076923</v>
      </c>
      <c r="L20140" s="4">
        <v>0.34999999999999992</v>
      </c>
    </row>
    <row r="20141" spans="1:12" x14ac:dyDescent="0.35">
      <c r="A20141" s="1">
        <v>74202</v>
      </c>
      <c r="B20141" t="s">
        <v>33646</v>
      </c>
      <c r="C20141" t="s">
        <v>1467</v>
      </c>
      <c r="D20141" t="s">
        <v>1468</v>
      </c>
      <c r="E20141">
        <v>1</v>
      </c>
      <c r="F20141" s="2">
        <v>1222.3499999999999</v>
      </c>
      <c r="G20141" s="3">
        <v>2628.7</v>
      </c>
      <c r="H20141" s="3">
        <v>12.2235</v>
      </c>
      <c r="I20141" s="3">
        <v>57.450449999999996</v>
      </c>
      <c r="J20141" s="3">
        <v>1292.02395</v>
      </c>
      <c r="K20141" s="3">
        <v>1987.7291538461538</v>
      </c>
      <c r="L20141" s="4">
        <v>0.35</v>
      </c>
    </row>
    <row r="20142" spans="1:12" x14ac:dyDescent="0.35">
      <c r="A20142" s="1">
        <v>54771</v>
      </c>
      <c r="B20142" t="s">
        <v>33776</v>
      </c>
      <c r="C20142" t="s">
        <v>1467</v>
      </c>
      <c r="D20142" t="s">
        <v>1468</v>
      </c>
      <c r="E20142">
        <v>1</v>
      </c>
      <c r="F20142" s="2">
        <v>57.05</v>
      </c>
      <c r="G20142" s="3">
        <v>122.7</v>
      </c>
      <c r="H20142" s="3">
        <v>0.57050000000000001</v>
      </c>
      <c r="I20142" s="3">
        <v>2.6813499999999997</v>
      </c>
      <c r="J20142" s="3">
        <v>60.301850000000002</v>
      </c>
      <c r="K20142" s="3">
        <v>92.772076923076924</v>
      </c>
      <c r="L20142" s="4">
        <v>0.35</v>
      </c>
    </row>
    <row r="20143" spans="1:12" x14ac:dyDescent="0.35">
      <c r="A20143" s="1">
        <v>40665</v>
      </c>
      <c r="B20143" t="s">
        <v>33777</v>
      </c>
      <c r="C20143" t="s">
        <v>1467</v>
      </c>
      <c r="D20143" t="s">
        <v>1468</v>
      </c>
      <c r="E20143">
        <v>1</v>
      </c>
      <c r="F20143" s="2">
        <v>5433.84</v>
      </c>
      <c r="G20143" s="3">
        <v>11685.68</v>
      </c>
      <c r="H20143" s="3">
        <v>54.3384</v>
      </c>
      <c r="I20143" s="3">
        <v>255.39048</v>
      </c>
      <c r="J20143" s="3">
        <v>5743.5688799999998</v>
      </c>
      <c r="K20143" s="3">
        <v>8836.2598153846156</v>
      </c>
      <c r="L20143" s="4">
        <v>0.35000000000000003</v>
      </c>
    </row>
    <row r="20144" spans="1:12" x14ac:dyDescent="0.35">
      <c r="A20144" s="1">
        <v>70581</v>
      </c>
      <c r="B20144" t="s">
        <v>33778</v>
      </c>
      <c r="C20144" t="s">
        <v>1467</v>
      </c>
      <c r="D20144" t="s">
        <v>1468</v>
      </c>
      <c r="E20144">
        <v>1</v>
      </c>
      <c r="F20144" s="2">
        <v>127.43</v>
      </c>
      <c r="G20144" s="3">
        <v>296.14999999999998</v>
      </c>
      <c r="H20144" s="3">
        <v>1.2743</v>
      </c>
      <c r="I20144" s="3">
        <v>5.9892099999999999</v>
      </c>
      <c r="J20144" s="3">
        <v>134.69351</v>
      </c>
      <c r="K20144" s="3">
        <v>207.22078461538462</v>
      </c>
      <c r="L20144" s="4">
        <v>0.35</v>
      </c>
    </row>
    <row r="20145" spans="1:12" x14ac:dyDescent="0.35">
      <c r="A20145" s="1">
        <v>69394</v>
      </c>
      <c r="B20145" t="s">
        <v>33536</v>
      </c>
      <c r="C20145" t="s">
        <v>1467</v>
      </c>
      <c r="D20145" t="s">
        <v>1468</v>
      </c>
      <c r="E20145">
        <v>1</v>
      </c>
      <c r="F20145" s="2">
        <v>3617.85</v>
      </c>
      <c r="G20145" s="3">
        <v>7780.32</v>
      </c>
      <c r="H20145" s="3">
        <v>36.1785</v>
      </c>
      <c r="I20145" s="3">
        <v>170.03895</v>
      </c>
      <c r="J20145" s="3">
        <v>3824.06745</v>
      </c>
      <c r="K20145" s="3">
        <v>5883.180692307692</v>
      </c>
      <c r="L20145" s="4">
        <v>0.35</v>
      </c>
    </row>
    <row r="20146" spans="1:12" x14ac:dyDescent="0.35">
      <c r="A20146" s="1">
        <v>435751</v>
      </c>
      <c r="B20146" t="s">
        <v>33779</v>
      </c>
      <c r="C20146" t="s">
        <v>1467</v>
      </c>
      <c r="D20146" t="s">
        <v>1468</v>
      </c>
      <c r="E20146">
        <v>1</v>
      </c>
      <c r="F20146" s="2">
        <v>55.71</v>
      </c>
      <c r="G20146" s="3">
        <v>119.8</v>
      </c>
      <c r="H20146" s="3">
        <v>0.55710000000000004</v>
      </c>
      <c r="I20146" s="3">
        <v>2.6183700000000001</v>
      </c>
      <c r="J20146" s="3">
        <v>58.885469999999998</v>
      </c>
      <c r="K20146" s="3">
        <v>90.593030769230765</v>
      </c>
      <c r="L20146" s="4">
        <v>0.35</v>
      </c>
    </row>
    <row r="20147" spans="1:12" x14ac:dyDescent="0.35">
      <c r="A20147" s="1">
        <v>428799</v>
      </c>
      <c r="B20147" t="s">
        <v>33780</v>
      </c>
      <c r="C20147" t="s">
        <v>1467</v>
      </c>
      <c r="D20147" t="s">
        <v>1468</v>
      </c>
      <c r="E20147">
        <v>1</v>
      </c>
      <c r="F20147" s="2">
        <v>5.3</v>
      </c>
      <c r="G20147" s="3">
        <v>11.4</v>
      </c>
      <c r="H20147" s="3">
        <v>5.2999999999999999E-2</v>
      </c>
      <c r="I20147" s="3">
        <v>0.24909999999999999</v>
      </c>
      <c r="J20147" s="3">
        <v>5.6021000000000001</v>
      </c>
      <c r="K20147" s="3">
        <v>8.618615384615385</v>
      </c>
      <c r="L20147" s="4">
        <v>0.35000000000000003</v>
      </c>
    </row>
    <row r="20148" spans="1:12" x14ac:dyDescent="0.35">
      <c r="A20148" s="1">
        <v>79642</v>
      </c>
      <c r="B20148" t="s">
        <v>33781</v>
      </c>
      <c r="C20148" t="s">
        <v>1467</v>
      </c>
      <c r="D20148" t="s">
        <v>1468</v>
      </c>
      <c r="E20148">
        <v>1</v>
      </c>
      <c r="F20148" s="2">
        <v>259.64999999999998</v>
      </c>
      <c r="G20148" s="3">
        <v>607.08000000000004</v>
      </c>
      <c r="H20148" s="3">
        <v>2.5964999999999998</v>
      </c>
      <c r="I20148" s="3">
        <v>12.203549999999998</v>
      </c>
      <c r="J20148" s="3">
        <v>274.45004999999998</v>
      </c>
      <c r="K20148" s="3">
        <v>422.23084615384613</v>
      </c>
      <c r="L20148" s="4">
        <v>0.35000000000000003</v>
      </c>
    </row>
    <row r="20149" spans="1:12" x14ac:dyDescent="0.35">
      <c r="A20149" s="1">
        <v>13383</v>
      </c>
      <c r="B20149" t="s">
        <v>33782</v>
      </c>
      <c r="C20149" t="s">
        <v>1467</v>
      </c>
      <c r="D20149" t="s">
        <v>1468</v>
      </c>
      <c r="E20149">
        <v>1</v>
      </c>
      <c r="F20149" s="2">
        <v>502.45</v>
      </c>
      <c r="G20149" s="3">
        <v>1080.55</v>
      </c>
      <c r="H20149" s="3">
        <v>5.0244999999999997</v>
      </c>
      <c r="I20149" s="3">
        <v>23.61515</v>
      </c>
      <c r="J20149" s="3">
        <v>531.08965000000001</v>
      </c>
      <c r="K20149" s="3">
        <v>817.06100000000004</v>
      </c>
      <c r="L20149" s="4">
        <v>0.35000000000000003</v>
      </c>
    </row>
    <row r="20150" spans="1:12" x14ac:dyDescent="0.35">
      <c r="A20150" s="1">
        <v>71231</v>
      </c>
      <c r="B20150" t="s">
        <v>33783</v>
      </c>
      <c r="C20150" t="s">
        <v>1467</v>
      </c>
      <c r="D20150" t="s">
        <v>1468</v>
      </c>
      <c r="E20150">
        <v>1</v>
      </c>
      <c r="F20150" s="2">
        <v>2455.4899999999998</v>
      </c>
      <c r="G20150" s="3">
        <v>5545.39</v>
      </c>
      <c r="H20150" s="3">
        <v>24.5549</v>
      </c>
      <c r="I20150" s="3">
        <v>115.40803</v>
      </c>
      <c r="J20150" s="3">
        <v>2595.4529299999999</v>
      </c>
      <c r="K20150" s="3">
        <v>3993.0045076923075</v>
      </c>
      <c r="L20150" s="4">
        <v>0.35</v>
      </c>
    </row>
    <row r="20151" spans="1:12" x14ac:dyDescent="0.35">
      <c r="A20151" s="1">
        <v>430693</v>
      </c>
      <c r="B20151" t="s">
        <v>33784</v>
      </c>
      <c r="C20151" t="s">
        <v>1467</v>
      </c>
      <c r="D20151" t="s">
        <v>1468</v>
      </c>
      <c r="E20151">
        <v>1</v>
      </c>
      <c r="F20151" s="2">
        <v>121.88</v>
      </c>
      <c r="G20151" s="3">
        <v>262.11</v>
      </c>
      <c r="H20151" s="3">
        <v>1.2187999999999999</v>
      </c>
      <c r="I20151" s="3">
        <v>5.7283599999999995</v>
      </c>
      <c r="J20151" s="3">
        <v>128.82715999999999</v>
      </c>
      <c r="K20151" s="3">
        <v>198.19563076923075</v>
      </c>
      <c r="L20151" s="4">
        <v>0.35</v>
      </c>
    </row>
    <row r="20152" spans="1:12" x14ac:dyDescent="0.35">
      <c r="A20152" s="1">
        <v>550705</v>
      </c>
      <c r="B20152" t="s">
        <v>33785</v>
      </c>
      <c r="C20152" t="s">
        <v>1467</v>
      </c>
      <c r="D20152" t="s">
        <v>1468</v>
      </c>
      <c r="E20152">
        <v>1</v>
      </c>
      <c r="F20152" s="2">
        <v>4.91</v>
      </c>
      <c r="G20152" s="3">
        <v>9.82</v>
      </c>
      <c r="H20152" s="3">
        <v>4.9100000000000005E-2</v>
      </c>
      <c r="I20152" s="3">
        <v>0.23077</v>
      </c>
      <c r="J20152" s="3">
        <v>5.18987</v>
      </c>
      <c r="K20152" s="3">
        <v>7.9844153846153842</v>
      </c>
      <c r="L20152" s="4">
        <v>0.35</v>
      </c>
    </row>
    <row r="20153" spans="1:12" x14ac:dyDescent="0.35">
      <c r="A20153" s="1">
        <v>416373</v>
      </c>
      <c r="B20153" t="s">
        <v>33786</v>
      </c>
      <c r="C20153" t="s">
        <v>1467</v>
      </c>
      <c r="D20153" t="s">
        <v>1468</v>
      </c>
      <c r="E20153">
        <v>1</v>
      </c>
      <c r="F20153" s="2">
        <v>13.88</v>
      </c>
      <c r="G20153" s="3">
        <v>29.86</v>
      </c>
      <c r="H20153" s="3">
        <v>0.13880000000000001</v>
      </c>
      <c r="I20153" s="3">
        <v>0.65236000000000005</v>
      </c>
      <c r="J20153" s="3">
        <v>14.67116</v>
      </c>
      <c r="K20153" s="3">
        <v>22.571015384615386</v>
      </c>
      <c r="L20153" s="4">
        <v>0.35000000000000003</v>
      </c>
    </row>
    <row r="20154" spans="1:12" x14ac:dyDescent="0.35">
      <c r="A20154" s="1">
        <v>443381</v>
      </c>
      <c r="B20154" t="s">
        <v>33787</v>
      </c>
      <c r="C20154" t="s">
        <v>1467</v>
      </c>
      <c r="D20154" t="s">
        <v>1468</v>
      </c>
      <c r="E20154">
        <v>1</v>
      </c>
      <c r="F20154" s="2">
        <v>444.15</v>
      </c>
      <c r="G20154" s="3">
        <v>945</v>
      </c>
      <c r="H20154" s="3">
        <v>4.4414999999999996</v>
      </c>
      <c r="I20154" s="3">
        <v>20.875049999999998</v>
      </c>
      <c r="J20154" s="3">
        <v>469.46654999999998</v>
      </c>
      <c r="K20154" s="3">
        <v>722.25623076923068</v>
      </c>
      <c r="L20154" s="4">
        <v>0.34999999999999992</v>
      </c>
    </row>
    <row r="20155" spans="1:12" x14ac:dyDescent="0.35">
      <c r="A20155" s="1">
        <v>74933</v>
      </c>
      <c r="B20155" t="s">
        <v>33788</v>
      </c>
      <c r="C20155" t="s">
        <v>1467</v>
      </c>
      <c r="D20155" t="s">
        <v>1468</v>
      </c>
      <c r="E20155">
        <v>1</v>
      </c>
      <c r="F20155" s="2">
        <v>8681.4500000000007</v>
      </c>
      <c r="G20155" s="3">
        <v>18669.78</v>
      </c>
      <c r="H20155" s="3">
        <v>86.81450000000001</v>
      </c>
      <c r="I20155" s="3">
        <v>408.02815000000004</v>
      </c>
      <c r="J20155" s="3">
        <v>9176.2926500000012</v>
      </c>
      <c r="K20155" s="3">
        <v>14117.373307692309</v>
      </c>
      <c r="L20155" s="4">
        <v>0.35</v>
      </c>
    </row>
    <row r="20156" spans="1:12" x14ac:dyDescent="0.35">
      <c r="A20156" s="1">
        <v>445486</v>
      </c>
      <c r="B20156" t="s">
        <v>33789</v>
      </c>
      <c r="C20156" t="s">
        <v>1467</v>
      </c>
      <c r="D20156" t="s">
        <v>1468</v>
      </c>
      <c r="E20156">
        <v>1</v>
      </c>
      <c r="F20156" s="2">
        <v>1046.53</v>
      </c>
      <c r="G20156" s="3">
        <v>3078.02</v>
      </c>
      <c r="H20156" s="3">
        <v>10.465299999999999</v>
      </c>
      <c r="I20156" s="3">
        <v>49.186909999999997</v>
      </c>
      <c r="J20156" s="3">
        <v>1106.1822099999999</v>
      </c>
      <c r="K20156" s="3">
        <v>1701.8187846153844</v>
      </c>
      <c r="L20156" s="4">
        <v>0.35</v>
      </c>
    </row>
    <row r="20157" spans="1:12" x14ac:dyDescent="0.35">
      <c r="A20157" s="1">
        <v>53912</v>
      </c>
      <c r="B20157" t="s">
        <v>33790</v>
      </c>
      <c r="C20157" t="s">
        <v>1467</v>
      </c>
      <c r="D20157" t="s">
        <v>1468</v>
      </c>
      <c r="E20157">
        <v>1</v>
      </c>
      <c r="F20157" s="2">
        <v>43.01</v>
      </c>
      <c r="G20157" s="3">
        <v>92.5</v>
      </c>
      <c r="H20157" s="3">
        <v>0.43009999999999998</v>
      </c>
      <c r="I20157" s="3">
        <v>2.0214699999999999</v>
      </c>
      <c r="J20157" s="3">
        <v>45.461570000000002</v>
      </c>
      <c r="K20157" s="3">
        <v>69.940876923076928</v>
      </c>
      <c r="L20157" s="4">
        <v>0.35000000000000003</v>
      </c>
    </row>
    <row r="20158" spans="1:12" x14ac:dyDescent="0.35">
      <c r="A20158" s="1">
        <v>70806</v>
      </c>
      <c r="B20158" t="s">
        <v>33791</v>
      </c>
      <c r="C20158" t="s">
        <v>1467</v>
      </c>
      <c r="D20158" t="s">
        <v>1468</v>
      </c>
      <c r="E20158">
        <v>1</v>
      </c>
      <c r="F20158" s="2">
        <v>1431.28</v>
      </c>
      <c r="G20158" s="3">
        <v>3078.02</v>
      </c>
      <c r="H20158" s="3">
        <v>14.312799999999999</v>
      </c>
      <c r="I20158" s="3">
        <v>67.270160000000004</v>
      </c>
      <c r="J20158" s="3">
        <v>1512.8629599999999</v>
      </c>
      <c r="K20158" s="3">
        <v>2327.4814769230766</v>
      </c>
      <c r="L20158" s="4">
        <v>0.34999999999999992</v>
      </c>
    </row>
    <row r="20159" spans="1:12" x14ac:dyDescent="0.35">
      <c r="A20159" s="1">
        <v>1356</v>
      </c>
      <c r="B20159" t="s">
        <v>33792</v>
      </c>
      <c r="C20159" t="s">
        <v>1467</v>
      </c>
      <c r="D20159" t="s">
        <v>1468</v>
      </c>
      <c r="E20159">
        <v>1</v>
      </c>
      <c r="F20159" s="2">
        <v>66.37</v>
      </c>
      <c r="G20159" s="3">
        <v>142.72999999999999</v>
      </c>
      <c r="H20159" s="3">
        <v>0.66370000000000007</v>
      </c>
      <c r="I20159" s="3">
        <v>3.1193900000000001</v>
      </c>
      <c r="J20159" s="3">
        <v>70.153090000000006</v>
      </c>
      <c r="K20159" s="3">
        <v>107.92783076923078</v>
      </c>
      <c r="L20159" s="4">
        <v>0.35000000000000003</v>
      </c>
    </row>
    <row r="20160" spans="1:12" x14ac:dyDescent="0.35">
      <c r="A20160" s="1">
        <v>550337</v>
      </c>
      <c r="B20160" t="s">
        <v>33793</v>
      </c>
      <c r="C20160" t="s">
        <v>1467</v>
      </c>
      <c r="D20160" t="s">
        <v>1468</v>
      </c>
      <c r="E20160">
        <v>1</v>
      </c>
      <c r="F20160" s="2">
        <v>53.62</v>
      </c>
      <c r="G20160" s="3">
        <v>119.94</v>
      </c>
      <c r="H20160" s="3">
        <v>0.53620000000000001</v>
      </c>
      <c r="I20160" s="3">
        <v>2.52014</v>
      </c>
      <c r="J20160" s="3">
        <v>56.676339999999996</v>
      </c>
      <c r="K20160" s="3">
        <v>87.194369230769226</v>
      </c>
      <c r="L20160" s="4">
        <v>0.35000000000000003</v>
      </c>
    </row>
    <row r="20161" spans="1:12" x14ac:dyDescent="0.35">
      <c r="A20161" s="1">
        <v>71514</v>
      </c>
      <c r="B20161" t="s">
        <v>33794</v>
      </c>
      <c r="C20161" t="s">
        <v>1467</v>
      </c>
      <c r="D20161" t="s">
        <v>1468</v>
      </c>
      <c r="E20161">
        <v>1</v>
      </c>
      <c r="F20161" s="2">
        <v>2635.69</v>
      </c>
      <c r="G20161" s="3">
        <v>5668.14</v>
      </c>
      <c r="H20161" s="3">
        <v>26.3569</v>
      </c>
      <c r="I20161" s="3">
        <v>123.87743</v>
      </c>
      <c r="J20161" s="3">
        <v>2785.9243300000003</v>
      </c>
      <c r="K20161" s="3">
        <v>4286.0374307692309</v>
      </c>
      <c r="L20161" s="4">
        <v>0.35</v>
      </c>
    </row>
    <row r="20162" spans="1:12" x14ac:dyDescent="0.35">
      <c r="A20162" s="1">
        <v>435657</v>
      </c>
      <c r="B20162" t="s">
        <v>33795</v>
      </c>
      <c r="C20162" t="s">
        <v>1467</v>
      </c>
      <c r="D20162" t="s">
        <v>1468</v>
      </c>
      <c r="E20162">
        <v>1</v>
      </c>
      <c r="F20162" s="2">
        <v>24.04</v>
      </c>
      <c r="G20162" s="3">
        <v>51.71</v>
      </c>
      <c r="H20162" s="3">
        <v>0.2404</v>
      </c>
      <c r="I20162" s="3">
        <v>1.12988</v>
      </c>
      <c r="J20162" s="3">
        <v>25.41028</v>
      </c>
      <c r="K20162" s="3">
        <v>39.09273846153846</v>
      </c>
      <c r="L20162" s="4">
        <v>0.35</v>
      </c>
    </row>
    <row r="20163" spans="1:12" x14ac:dyDescent="0.35">
      <c r="A20163" s="1">
        <v>439449</v>
      </c>
      <c r="B20163" t="s">
        <v>33796</v>
      </c>
      <c r="C20163" t="s">
        <v>1467</v>
      </c>
      <c r="D20163" t="s">
        <v>1468</v>
      </c>
      <c r="E20163">
        <v>1</v>
      </c>
      <c r="F20163" s="2">
        <v>35.700000000000003</v>
      </c>
      <c r="G20163" s="3">
        <v>76.760000000000005</v>
      </c>
      <c r="H20163" s="3">
        <v>0.35700000000000004</v>
      </c>
      <c r="I20163" s="3">
        <v>1.6779000000000002</v>
      </c>
      <c r="J20163" s="3">
        <v>37.734900000000003</v>
      </c>
      <c r="K20163" s="3">
        <v>58.053692307692309</v>
      </c>
      <c r="L20163" s="4">
        <v>0.35</v>
      </c>
    </row>
    <row r="20164" spans="1:12" x14ac:dyDescent="0.35">
      <c r="A20164" s="1">
        <v>5921</v>
      </c>
      <c r="B20164" t="s">
        <v>33797</v>
      </c>
      <c r="C20164" t="s">
        <v>1467</v>
      </c>
      <c r="D20164" t="s">
        <v>1468</v>
      </c>
      <c r="E20164">
        <v>1</v>
      </c>
      <c r="F20164" s="2">
        <v>0.56999999999999995</v>
      </c>
      <c r="G20164" s="3">
        <v>1.22</v>
      </c>
      <c r="H20164" s="3">
        <v>5.6999999999999993E-3</v>
      </c>
      <c r="I20164" s="3">
        <v>2.6789999999999998E-2</v>
      </c>
      <c r="J20164" s="3">
        <v>0.60248999999999997</v>
      </c>
      <c r="K20164" s="3">
        <v>0.92690769230769221</v>
      </c>
      <c r="L20164" s="4">
        <v>0.35</v>
      </c>
    </row>
    <row r="20165" spans="1:12" x14ac:dyDescent="0.35">
      <c r="A20165" s="1">
        <v>71558</v>
      </c>
      <c r="B20165" t="s">
        <v>33798</v>
      </c>
      <c r="C20165" t="s">
        <v>1467</v>
      </c>
      <c r="D20165" t="s">
        <v>1468</v>
      </c>
      <c r="E20165">
        <v>1</v>
      </c>
      <c r="F20165" s="2">
        <v>3065.13</v>
      </c>
      <c r="G20165" s="3">
        <v>6591.68</v>
      </c>
      <c r="H20165" s="3">
        <v>30.651300000000003</v>
      </c>
      <c r="I20165" s="3">
        <v>144.06111000000001</v>
      </c>
      <c r="J20165" s="3">
        <v>3239.8424100000002</v>
      </c>
      <c r="K20165" s="3">
        <v>4984.372938461539</v>
      </c>
      <c r="L20165" s="4">
        <v>0.35000000000000003</v>
      </c>
    </row>
    <row r="20166" spans="1:12" x14ac:dyDescent="0.35">
      <c r="A20166" s="1">
        <v>16857</v>
      </c>
      <c r="B20166" t="s">
        <v>33799</v>
      </c>
      <c r="C20166" t="s">
        <v>1467</v>
      </c>
      <c r="D20166" t="s">
        <v>1468</v>
      </c>
      <c r="E20166">
        <v>1</v>
      </c>
      <c r="F20166" s="2">
        <v>3.1</v>
      </c>
      <c r="G20166" s="3">
        <v>6.67</v>
      </c>
      <c r="H20166" s="3">
        <v>3.1000000000000003E-2</v>
      </c>
      <c r="I20166" s="3">
        <v>0.1457</v>
      </c>
      <c r="J20166" s="3">
        <v>3.2767000000000004</v>
      </c>
      <c r="K20166" s="3">
        <v>5.0410769230769237</v>
      </c>
      <c r="L20166" s="4">
        <v>0.35</v>
      </c>
    </row>
    <row r="20167" spans="1:12" x14ac:dyDescent="0.35">
      <c r="A20167" s="1">
        <v>445335</v>
      </c>
      <c r="B20167" t="s">
        <v>33800</v>
      </c>
      <c r="C20167" t="s">
        <v>1467</v>
      </c>
      <c r="D20167" t="s">
        <v>1468</v>
      </c>
      <c r="E20167">
        <v>1</v>
      </c>
      <c r="F20167" s="2">
        <v>6347.73</v>
      </c>
      <c r="G20167" s="3">
        <v>18669.78</v>
      </c>
      <c r="H20167" s="3">
        <v>63.4773</v>
      </c>
      <c r="I20167" s="3">
        <v>298.34330999999997</v>
      </c>
      <c r="J20167" s="3">
        <v>6709.5506099999993</v>
      </c>
      <c r="K20167" s="3">
        <v>10322.385553846152</v>
      </c>
      <c r="L20167" s="4">
        <v>0.35</v>
      </c>
    </row>
    <row r="20168" spans="1:12" x14ac:dyDescent="0.35">
      <c r="A20168" s="1">
        <v>442102</v>
      </c>
      <c r="B20168" t="s">
        <v>33801</v>
      </c>
      <c r="C20168" t="s">
        <v>1467</v>
      </c>
      <c r="D20168" t="s">
        <v>1468</v>
      </c>
      <c r="E20168">
        <v>1</v>
      </c>
      <c r="F20168" s="2">
        <v>93.79</v>
      </c>
      <c r="G20168" s="3">
        <v>201.71</v>
      </c>
      <c r="H20168" s="3">
        <v>0.93790000000000007</v>
      </c>
      <c r="I20168" s="3">
        <v>4.4081299999999999</v>
      </c>
      <c r="J20168" s="3">
        <v>99.136030000000005</v>
      </c>
      <c r="K20168" s="3">
        <v>152.51696923076923</v>
      </c>
      <c r="L20168" s="4">
        <v>0.35</v>
      </c>
    </row>
    <row r="20169" spans="1:12" x14ac:dyDescent="0.35">
      <c r="A20169" s="1">
        <v>439422</v>
      </c>
      <c r="B20169" t="s">
        <v>33802</v>
      </c>
      <c r="C20169" t="s">
        <v>1467</v>
      </c>
      <c r="D20169" t="s">
        <v>1468</v>
      </c>
      <c r="E20169">
        <v>1</v>
      </c>
      <c r="F20169" s="2">
        <v>81.84</v>
      </c>
      <c r="G20169" s="3">
        <v>176.01</v>
      </c>
      <c r="H20169" s="3">
        <v>0.81840000000000002</v>
      </c>
      <c r="I20169" s="3">
        <v>3.8464800000000001</v>
      </c>
      <c r="J20169" s="3">
        <v>86.50488</v>
      </c>
      <c r="K20169" s="3">
        <v>133.08443076923078</v>
      </c>
      <c r="L20169" s="4">
        <v>0.35000000000000003</v>
      </c>
    </row>
    <row r="20170" spans="1:12" x14ac:dyDescent="0.35">
      <c r="A20170" s="1">
        <v>443329</v>
      </c>
      <c r="B20170" t="s">
        <v>33803</v>
      </c>
      <c r="C20170" t="s">
        <v>1467</v>
      </c>
      <c r="D20170" t="s">
        <v>1468</v>
      </c>
      <c r="E20170">
        <v>1</v>
      </c>
      <c r="F20170" s="2">
        <v>303.2</v>
      </c>
      <c r="G20170" s="3">
        <v>652.05999999999995</v>
      </c>
      <c r="H20170" s="3">
        <v>3.032</v>
      </c>
      <c r="I20170" s="3">
        <v>14.250399999999999</v>
      </c>
      <c r="J20170" s="3">
        <v>320.48239999999998</v>
      </c>
      <c r="K20170" s="3">
        <v>493.04984615384609</v>
      </c>
      <c r="L20170" s="4">
        <v>0.34999999999999992</v>
      </c>
    </row>
    <row r="20171" spans="1:12" x14ac:dyDescent="0.35">
      <c r="A20171" s="1">
        <v>416221</v>
      </c>
      <c r="B20171" t="s">
        <v>33804</v>
      </c>
      <c r="C20171" t="s">
        <v>1467</v>
      </c>
      <c r="D20171" t="s">
        <v>1468</v>
      </c>
      <c r="E20171">
        <v>1</v>
      </c>
      <c r="F20171" s="2">
        <v>23.27</v>
      </c>
      <c r="G20171" s="3">
        <v>52.03</v>
      </c>
      <c r="H20171" s="3">
        <v>0.23269999999999999</v>
      </c>
      <c r="I20171" s="3">
        <v>1.0936900000000001</v>
      </c>
      <c r="J20171" s="3">
        <v>24.59639</v>
      </c>
      <c r="K20171" s="3">
        <v>37.840599999999995</v>
      </c>
      <c r="L20171" s="4">
        <v>0.34999999999999992</v>
      </c>
    </row>
    <row r="20172" spans="1:12" x14ac:dyDescent="0.35">
      <c r="A20172" s="1">
        <v>45577</v>
      </c>
      <c r="B20172" t="s">
        <v>33805</v>
      </c>
      <c r="C20172" t="s">
        <v>1467</v>
      </c>
      <c r="D20172" t="s">
        <v>1468</v>
      </c>
      <c r="E20172">
        <v>1</v>
      </c>
      <c r="F20172" s="2">
        <v>23.29</v>
      </c>
      <c r="G20172" s="3">
        <v>50.1</v>
      </c>
      <c r="H20172" s="3">
        <v>0.2329</v>
      </c>
      <c r="I20172" s="3">
        <v>1.09463</v>
      </c>
      <c r="J20172" s="3">
        <v>24.617529999999999</v>
      </c>
      <c r="K20172" s="3">
        <v>37.873123076923072</v>
      </c>
      <c r="L20172" s="4">
        <v>0.35</v>
      </c>
    </row>
    <row r="20173" spans="1:12" x14ac:dyDescent="0.35">
      <c r="A20173" s="1">
        <v>422650</v>
      </c>
      <c r="B20173" t="s">
        <v>33806</v>
      </c>
      <c r="C20173" t="s">
        <v>1467</v>
      </c>
      <c r="D20173" t="s">
        <v>1468</v>
      </c>
      <c r="E20173">
        <v>1</v>
      </c>
      <c r="F20173" s="2">
        <v>714.38</v>
      </c>
      <c r="G20173" s="3">
        <v>1670.29</v>
      </c>
      <c r="H20173" s="3">
        <v>7.1437999999999997</v>
      </c>
      <c r="I20173" s="3">
        <v>33.575859999999999</v>
      </c>
      <c r="J20173" s="3">
        <v>755.09966000000009</v>
      </c>
      <c r="K20173" s="3">
        <v>1161.6917846153847</v>
      </c>
      <c r="L20173" s="4">
        <v>0.35</v>
      </c>
    </row>
    <row r="20174" spans="1:12" x14ac:dyDescent="0.35">
      <c r="A20174" s="1">
        <v>24451</v>
      </c>
      <c r="B20174" t="s">
        <v>33807</v>
      </c>
      <c r="C20174" t="s">
        <v>1467</v>
      </c>
      <c r="D20174" t="s">
        <v>1468</v>
      </c>
      <c r="E20174">
        <v>1</v>
      </c>
      <c r="F20174" s="2">
        <v>70.459999999999994</v>
      </c>
      <c r="G20174" s="3">
        <v>151.54</v>
      </c>
      <c r="H20174" s="3">
        <v>0.7046</v>
      </c>
      <c r="I20174" s="3">
        <v>3.3116199999999996</v>
      </c>
      <c r="J20174" s="3">
        <v>74.476219999999998</v>
      </c>
      <c r="K20174" s="3">
        <v>114.57879999999999</v>
      </c>
      <c r="L20174" s="4">
        <v>0.34999999999999992</v>
      </c>
    </row>
    <row r="20175" spans="1:12" x14ac:dyDescent="0.35">
      <c r="A20175" s="1" t="s">
        <v>33808</v>
      </c>
      <c r="B20175" t="s">
        <v>33809</v>
      </c>
      <c r="C20175" t="s">
        <v>1467</v>
      </c>
      <c r="D20175" t="s">
        <v>1468</v>
      </c>
      <c r="E20175">
        <v>1</v>
      </c>
      <c r="F20175" s="2">
        <v>123.17</v>
      </c>
      <c r="G20175" s="3">
        <v>262.08</v>
      </c>
      <c r="H20175" s="3">
        <v>1.2317</v>
      </c>
      <c r="I20175" s="3">
        <v>5.7889900000000001</v>
      </c>
      <c r="J20175" s="3">
        <v>130.19069000000002</v>
      </c>
      <c r="K20175" s="3">
        <v>200.29336923076926</v>
      </c>
      <c r="L20175" s="4">
        <v>0.35</v>
      </c>
    </row>
    <row r="20176" spans="1:12" x14ac:dyDescent="0.35">
      <c r="A20176" s="1">
        <v>429173</v>
      </c>
      <c r="B20176" t="s">
        <v>33810</v>
      </c>
      <c r="C20176" t="s">
        <v>1467</v>
      </c>
      <c r="D20176" t="s">
        <v>1468</v>
      </c>
      <c r="E20176">
        <v>1</v>
      </c>
      <c r="F20176" s="2">
        <v>29.72</v>
      </c>
      <c r="G20176" s="3">
        <v>63.92</v>
      </c>
      <c r="H20176" s="3">
        <v>0.29720000000000002</v>
      </c>
      <c r="I20176" s="3">
        <v>1.3968399999999999</v>
      </c>
      <c r="J20176" s="3">
        <v>31.41404</v>
      </c>
      <c r="K20176" s="3">
        <v>48.329292307692306</v>
      </c>
      <c r="L20176" s="4">
        <v>0.35</v>
      </c>
    </row>
    <row r="20177" spans="1:12" x14ac:dyDescent="0.35">
      <c r="A20177" s="1">
        <v>436881</v>
      </c>
      <c r="B20177" t="s">
        <v>33811</v>
      </c>
      <c r="C20177" t="s">
        <v>1467</v>
      </c>
      <c r="D20177" t="s">
        <v>1468</v>
      </c>
      <c r="E20177">
        <v>1</v>
      </c>
      <c r="F20177" s="2">
        <v>1939.88</v>
      </c>
      <c r="G20177" s="3">
        <v>5705.52</v>
      </c>
      <c r="H20177" s="3">
        <v>19.398800000000001</v>
      </c>
      <c r="I20177" s="3">
        <v>91.174360000000007</v>
      </c>
      <c r="J20177" s="3">
        <v>2050.45316</v>
      </c>
      <c r="K20177" s="3">
        <v>3154.5433230769231</v>
      </c>
      <c r="L20177" s="4">
        <v>0.35</v>
      </c>
    </row>
    <row r="20178" spans="1:12" x14ac:dyDescent="0.35">
      <c r="A20178" s="1">
        <v>19406</v>
      </c>
      <c r="B20178" t="s">
        <v>33812</v>
      </c>
      <c r="C20178" t="s">
        <v>1467</v>
      </c>
      <c r="D20178" t="s">
        <v>1468</v>
      </c>
      <c r="E20178">
        <v>1</v>
      </c>
      <c r="F20178" s="2">
        <v>56.28</v>
      </c>
      <c r="G20178" s="3">
        <v>121.04</v>
      </c>
      <c r="H20178" s="3">
        <v>0.56280000000000008</v>
      </c>
      <c r="I20178" s="3">
        <v>2.6451600000000002</v>
      </c>
      <c r="J20178" s="3">
        <v>59.487960000000001</v>
      </c>
      <c r="K20178" s="3">
        <v>91.519938461538459</v>
      </c>
      <c r="L20178" s="4">
        <v>0.35</v>
      </c>
    </row>
    <row r="20179" spans="1:12" x14ac:dyDescent="0.35">
      <c r="A20179" s="1">
        <v>416938</v>
      </c>
      <c r="B20179" t="s">
        <v>33813</v>
      </c>
      <c r="C20179" t="s">
        <v>1467</v>
      </c>
      <c r="D20179" t="s">
        <v>1468</v>
      </c>
      <c r="E20179">
        <v>1</v>
      </c>
      <c r="F20179" s="2">
        <v>328.95</v>
      </c>
      <c r="G20179" s="3">
        <v>707.42</v>
      </c>
      <c r="H20179" s="3">
        <v>3.2894999999999999</v>
      </c>
      <c r="I20179" s="3">
        <v>15.460649999999999</v>
      </c>
      <c r="J20179" s="3">
        <v>347.70014999999995</v>
      </c>
      <c r="K20179" s="3">
        <v>534.92330769230762</v>
      </c>
      <c r="L20179" s="4">
        <v>0.35</v>
      </c>
    </row>
    <row r="20180" spans="1:12" x14ac:dyDescent="0.35">
      <c r="A20180" s="1">
        <v>74612</v>
      </c>
      <c r="B20180" t="s">
        <v>33814</v>
      </c>
      <c r="C20180" t="s">
        <v>1467</v>
      </c>
      <c r="D20180" t="s">
        <v>1468</v>
      </c>
      <c r="E20180">
        <v>1</v>
      </c>
      <c r="F20180" s="2">
        <v>251.18</v>
      </c>
      <c r="G20180" s="3">
        <v>540.17999999999995</v>
      </c>
      <c r="H20180" s="3">
        <v>2.5118</v>
      </c>
      <c r="I20180" s="3">
        <v>11.80546</v>
      </c>
      <c r="J20180" s="3">
        <v>265.49725999999998</v>
      </c>
      <c r="K20180" s="3">
        <v>408.45732307692305</v>
      </c>
      <c r="L20180" s="4">
        <v>0.35</v>
      </c>
    </row>
    <row r="20181" spans="1:12" x14ac:dyDescent="0.35">
      <c r="A20181" s="1">
        <v>11453</v>
      </c>
      <c r="B20181" t="s">
        <v>33815</v>
      </c>
      <c r="C20181" t="s">
        <v>1467</v>
      </c>
      <c r="D20181" t="s">
        <v>1468</v>
      </c>
      <c r="E20181">
        <v>1</v>
      </c>
      <c r="F20181" s="2">
        <v>10.23</v>
      </c>
      <c r="G20181" s="3">
        <v>22.01</v>
      </c>
      <c r="H20181" s="3">
        <v>0.1023</v>
      </c>
      <c r="I20181" s="3">
        <v>0.48081000000000002</v>
      </c>
      <c r="J20181" s="3">
        <v>10.81311</v>
      </c>
      <c r="K20181" s="3">
        <v>16.635553846153847</v>
      </c>
      <c r="L20181" s="4">
        <v>0.35000000000000003</v>
      </c>
    </row>
    <row r="20182" spans="1:12" x14ac:dyDescent="0.35">
      <c r="A20182" s="1">
        <v>40672</v>
      </c>
      <c r="B20182" t="s">
        <v>33816</v>
      </c>
      <c r="C20182" t="s">
        <v>1467</v>
      </c>
      <c r="D20182" t="s">
        <v>1468</v>
      </c>
      <c r="E20182">
        <v>1</v>
      </c>
      <c r="F20182" s="2">
        <v>5358.55</v>
      </c>
      <c r="G20182" s="3">
        <v>11523.79</v>
      </c>
      <c r="H20182" s="3">
        <v>53.585500000000003</v>
      </c>
      <c r="I20182" s="3">
        <v>251.85185000000001</v>
      </c>
      <c r="J20182" s="3">
        <v>5663.9873500000003</v>
      </c>
      <c r="K20182" s="3">
        <v>8713.8266923076917</v>
      </c>
      <c r="L20182" s="4">
        <v>0.34999999999999992</v>
      </c>
    </row>
    <row r="20183" spans="1:12" x14ac:dyDescent="0.35">
      <c r="A20183" s="1">
        <v>2343</v>
      </c>
      <c r="B20183" t="s">
        <v>33817</v>
      </c>
      <c r="C20183" t="s">
        <v>1467</v>
      </c>
      <c r="D20183" t="s">
        <v>1468</v>
      </c>
      <c r="E20183">
        <v>1</v>
      </c>
      <c r="F20183" s="2">
        <v>13.59</v>
      </c>
      <c r="G20183" s="3">
        <v>29.23</v>
      </c>
      <c r="H20183" s="3">
        <v>0.13589999999999999</v>
      </c>
      <c r="I20183" s="3">
        <v>0.63873000000000002</v>
      </c>
      <c r="J20183" s="3">
        <v>14.36463</v>
      </c>
      <c r="K20183" s="3">
        <v>22.099430769230768</v>
      </c>
      <c r="L20183" s="4">
        <v>0.35</v>
      </c>
    </row>
    <row r="20184" spans="1:12" x14ac:dyDescent="0.35">
      <c r="A20184" s="1">
        <v>35792</v>
      </c>
      <c r="B20184" t="s">
        <v>33818</v>
      </c>
      <c r="C20184" t="s">
        <v>1467</v>
      </c>
      <c r="D20184" t="s">
        <v>1468</v>
      </c>
      <c r="E20184">
        <v>1</v>
      </c>
      <c r="F20184" s="2">
        <v>3565</v>
      </c>
      <c r="G20184" s="3">
        <v>7666.68</v>
      </c>
      <c r="H20184" s="3">
        <v>35.65</v>
      </c>
      <c r="I20184" s="3">
        <v>167.55500000000001</v>
      </c>
      <c r="J20184" s="3">
        <v>3768.2049999999999</v>
      </c>
      <c r="K20184" s="3">
        <v>5797.2384615384608</v>
      </c>
      <c r="L20184" s="4">
        <v>0.34999999999999992</v>
      </c>
    </row>
    <row r="20185" spans="1:12" x14ac:dyDescent="0.35">
      <c r="A20185" s="1">
        <v>435355</v>
      </c>
      <c r="B20185" t="s">
        <v>33819</v>
      </c>
      <c r="C20185" t="s">
        <v>1467</v>
      </c>
      <c r="D20185" t="s">
        <v>1468</v>
      </c>
      <c r="E20185">
        <v>1</v>
      </c>
      <c r="F20185" s="2">
        <v>679.75</v>
      </c>
      <c r="G20185" s="3">
        <v>1461.84</v>
      </c>
      <c r="H20185" s="3">
        <v>6.7975000000000003</v>
      </c>
      <c r="I20185" s="3">
        <v>31.948250000000002</v>
      </c>
      <c r="J20185" s="3">
        <v>718.49575000000004</v>
      </c>
      <c r="K20185" s="3">
        <v>1105.3780769230771</v>
      </c>
      <c r="L20185" s="4">
        <v>0.35000000000000003</v>
      </c>
    </row>
    <row r="20186" spans="1:12" x14ac:dyDescent="0.35">
      <c r="A20186" s="1">
        <v>67637</v>
      </c>
      <c r="B20186" t="s">
        <v>33820</v>
      </c>
      <c r="C20186" t="s">
        <v>1467</v>
      </c>
      <c r="D20186" t="s">
        <v>1468</v>
      </c>
      <c r="E20186">
        <v>1</v>
      </c>
      <c r="F20186" s="2">
        <v>30.34</v>
      </c>
      <c r="G20186" s="3">
        <v>63.19</v>
      </c>
      <c r="H20186" s="3">
        <v>0.3034</v>
      </c>
      <c r="I20186" s="3">
        <v>1.42598</v>
      </c>
      <c r="J20186" s="3">
        <v>32.069380000000002</v>
      </c>
      <c r="K20186" s="3">
        <v>49.337507692307696</v>
      </c>
      <c r="L20186" s="4">
        <v>0.35</v>
      </c>
    </row>
    <row r="20187" spans="1:12" x14ac:dyDescent="0.35">
      <c r="A20187" s="1">
        <v>55531</v>
      </c>
      <c r="B20187" t="s">
        <v>33821</v>
      </c>
      <c r="C20187" t="s">
        <v>1467</v>
      </c>
      <c r="D20187" t="s">
        <v>1468</v>
      </c>
      <c r="E20187">
        <v>1</v>
      </c>
      <c r="F20187" s="2">
        <v>1.1200000000000001</v>
      </c>
      <c r="G20187" s="3">
        <v>2.67</v>
      </c>
      <c r="H20187" s="3">
        <v>1.1200000000000002E-2</v>
      </c>
      <c r="I20187" s="3">
        <v>5.2640000000000006E-2</v>
      </c>
      <c r="J20187" s="3">
        <v>1.1838400000000002</v>
      </c>
      <c r="K20187" s="3">
        <v>1.821292307692308</v>
      </c>
      <c r="L20187" s="4">
        <v>0.35</v>
      </c>
    </row>
    <row r="20188" spans="1:12" x14ac:dyDescent="0.35">
      <c r="A20188" s="1">
        <v>428428</v>
      </c>
      <c r="B20188" t="s">
        <v>33822</v>
      </c>
      <c r="C20188" t="s">
        <v>1467</v>
      </c>
      <c r="D20188" t="s">
        <v>1468</v>
      </c>
      <c r="E20188">
        <v>1</v>
      </c>
      <c r="F20188" s="2">
        <v>5.0999999999999996</v>
      </c>
      <c r="G20188" s="3">
        <v>10.98</v>
      </c>
      <c r="H20188" s="3">
        <v>5.0999999999999997E-2</v>
      </c>
      <c r="I20188" s="3">
        <v>0.2397</v>
      </c>
      <c r="J20188" s="3">
        <v>5.3906999999999998</v>
      </c>
      <c r="K20188" s="3">
        <v>8.293384615384614</v>
      </c>
      <c r="L20188" s="4">
        <v>0.34999999999999992</v>
      </c>
    </row>
    <row r="20189" spans="1:12" x14ac:dyDescent="0.35">
      <c r="A20189" s="1">
        <v>45067</v>
      </c>
      <c r="B20189" t="s">
        <v>33823</v>
      </c>
      <c r="C20189" t="s">
        <v>1467</v>
      </c>
      <c r="D20189" t="s">
        <v>1468</v>
      </c>
      <c r="E20189">
        <v>1</v>
      </c>
      <c r="F20189" s="2">
        <v>108.12</v>
      </c>
      <c r="G20189" s="3">
        <v>232.54</v>
      </c>
      <c r="H20189" s="3">
        <v>1.0812000000000002</v>
      </c>
      <c r="I20189" s="3">
        <v>5.0816400000000002</v>
      </c>
      <c r="J20189" s="3">
        <v>114.28283999999999</v>
      </c>
      <c r="K20189" s="3">
        <v>175.81975384615382</v>
      </c>
      <c r="L20189" s="4">
        <v>0.34999999999999992</v>
      </c>
    </row>
    <row r="20190" spans="1:12" x14ac:dyDescent="0.35">
      <c r="A20190" s="1">
        <v>570592</v>
      </c>
      <c r="B20190" t="s">
        <v>33824</v>
      </c>
      <c r="C20190" t="s">
        <v>1467</v>
      </c>
      <c r="D20190" t="s">
        <v>1468</v>
      </c>
      <c r="E20190">
        <v>1</v>
      </c>
      <c r="F20190" s="2">
        <v>106.02</v>
      </c>
      <c r="G20190" s="3">
        <v>228.06</v>
      </c>
      <c r="H20190" s="3">
        <v>1.0602</v>
      </c>
      <c r="I20190" s="3">
        <v>4.9829400000000001</v>
      </c>
      <c r="J20190" s="3">
        <v>112.06313999999999</v>
      </c>
      <c r="K20190" s="3">
        <v>172.40483076923076</v>
      </c>
      <c r="L20190" s="4">
        <v>0.35000000000000003</v>
      </c>
    </row>
    <row r="20191" spans="1:12" x14ac:dyDescent="0.35">
      <c r="A20191" s="1">
        <v>423572</v>
      </c>
      <c r="B20191" t="s">
        <v>33825</v>
      </c>
      <c r="C20191" t="s">
        <v>1467</v>
      </c>
      <c r="D20191" t="s">
        <v>1468</v>
      </c>
      <c r="E20191">
        <v>1</v>
      </c>
      <c r="F20191" s="2">
        <v>418.22</v>
      </c>
      <c r="G20191" s="3">
        <v>1071.55</v>
      </c>
      <c r="H20191" s="3">
        <v>4.1821999999999999</v>
      </c>
      <c r="I20191" s="3">
        <v>19.65634</v>
      </c>
      <c r="J20191" s="3">
        <v>442.05854000000005</v>
      </c>
      <c r="K20191" s="3">
        <v>680.09006153846155</v>
      </c>
      <c r="L20191" s="4">
        <v>0.34999999999999992</v>
      </c>
    </row>
    <row r="20192" spans="1:12" x14ac:dyDescent="0.35">
      <c r="A20192" s="1">
        <v>74752</v>
      </c>
      <c r="B20192" t="s">
        <v>33826</v>
      </c>
      <c r="C20192" t="s">
        <v>1467</v>
      </c>
      <c r="D20192" t="s">
        <v>1468</v>
      </c>
      <c r="E20192">
        <v>1</v>
      </c>
      <c r="F20192" s="2">
        <v>5561.23</v>
      </c>
      <c r="G20192" s="3">
        <v>13002.64</v>
      </c>
      <c r="H20192" s="3">
        <v>55.612299999999998</v>
      </c>
      <c r="I20192" s="3">
        <v>261.37780999999995</v>
      </c>
      <c r="J20192" s="3">
        <v>5878.2201099999993</v>
      </c>
      <c r="K20192" s="3">
        <v>9043.4155538461528</v>
      </c>
      <c r="L20192" s="4">
        <v>0.35</v>
      </c>
    </row>
    <row r="20193" spans="1:12" x14ac:dyDescent="0.35">
      <c r="A20193" s="1">
        <v>418337</v>
      </c>
      <c r="B20193" t="s">
        <v>33827</v>
      </c>
      <c r="C20193" t="s">
        <v>1467</v>
      </c>
      <c r="D20193" t="s">
        <v>1468</v>
      </c>
      <c r="E20193">
        <v>1</v>
      </c>
      <c r="F20193" s="2">
        <v>51.82</v>
      </c>
      <c r="G20193" s="3">
        <v>111.45</v>
      </c>
      <c r="H20193" s="3">
        <v>0.51819999999999999</v>
      </c>
      <c r="I20193" s="3">
        <v>2.43554</v>
      </c>
      <c r="J20193" s="3">
        <v>54.773740000000004</v>
      </c>
      <c r="K20193" s="3">
        <v>84.267292307692315</v>
      </c>
      <c r="L20193" s="4">
        <v>0.35000000000000003</v>
      </c>
    </row>
    <row r="20194" spans="1:12" x14ac:dyDescent="0.35">
      <c r="A20194" s="1">
        <v>15799</v>
      </c>
      <c r="B20194" t="s">
        <v>33828</v>
      </c>
      <c r="C20194" t="s">
        <v>1467</v>
      </c>
      <c r="D20194" t="s">
        <v>1468</v>
      </c>
      <c r="E20194">
        <v>1</v>
      </c>
      <c r="F20194" s="2">
        <v>69.87</v>
      </c>
      <c r="G20194" s="3">
        <v>150.27000000000001</v>
      </c>
      <c r="H20194" s="3">
        <v>0.6987000000000001</v>
      </c>
      <c r="I20194" s="3">
        <v>3.2838900000000004</v>
      </c>
      <c r="J20194" s="3">
        <v>73.852590000000006</v>
      </c>
      <c r="K20194" s="3">
        <v>113.61936923076924</v>
      </c>
      <c r="L20194" s="4">
        <v>0.35</v>
      </c>
    </row>
    <row r="20195" spans="1:12" x14ac:dyDescent="0.35">
      <c r="A20195" s="1">
        <v>439386</v>
      </c>
      <c r="B20195" t="s">
        <v>33829</v>
      </c>
      <c r="C20195" t="s">
        <v>1467</v>
      </c>
      <c r="D20195" t="s">
        <v>1468</v>
      </c>
      <c r="E20195">
        <v>1</v>
      </c>
      <c r="F20195" s="2">
        <v>47.79</v>
      </c>
      <c r="G20195" s="3">
        <v>102.78</v>
      </c>
      <c r="H20195" s="3">
        <v>0.47789999999999999</v>
      </c>
      <c r="I20195" s="3">
        <v>2.24613</v>
      </c>
      <c r="J20195" s="3">
        <v>50.514029999999998</v>
      </c>
      <c r="K20195" s="3">
        <v>77.713892307692305</v>
      </c>
      <c r="L20195" s="4">
        <v>0.35</v>
      </c>
    </row>
    <row r="20196" spans="1:12" x14ac:dyDescent="0.35">
      <c r="A20196" s="1">
        <v>73022</v>
      </c>
      <c r="B20196" t="s">
        <v>33830</v>
      </c>
      <c r="C20196" t="s">
        <v>1467</v>
      </c>
      <c r="D20196" t="s">
        <v>1468</v>
      </c>
      <c r="E20196">
        <v>1</v>
      </c>
      <c r="F20196" s="2">
        <v>186.41</v>
      </c>
      <c r="G20196" s="3">
        <v>481.81</v>
      </c>
      <c r="H20196" s="3">
        <v>1.8641000000000001</v>
      </c>
      <c r="I20196" s="3">
        <v>8.7612699999999997</v>
      </c>
      <c r="J20196" s="3">
        <v>197.03537</v>
      </c>
      <c r="K20196" s="3">
        <v>303.13133846153846</v>
      </c>
      <c r="L20196" s="4">
        <v>0.35</v>
      </c>
    </row>
    <row r="20197" spans="1:12" x14ac:dyDescent="0.35">
      <c r="A20197" s="1">
        <v>550938</v>
      </c>
      <c r="B20197" t="s">
        <v>33831</v>
      </c>
      <c r="C20197" t="s">
        <v>1467</v>
      </c>
      <c r="D20197" t="s">
        <v>1468</v>
      </c>
      <c r="E20197">
        <v>1</v>
      </c>
      <c r="F20197" s="2">
        <v>42.24</v>
      </c>
      <c r="G20197" s="3">
        <v>84.47</v>
      </c>
      <c r="H20197" s="3">
        <v>0.42240000000000005</v>
      </c>
      <c r="I20197" s="3">
        <v>1.9852800000000002</v>
      </c>
      <c r="J20197" s="3">
        <v>44.647680000000008</v>
      </c>
      <c r="K20197" s="3">
        <v>68.688738461538478</v>
      </c>
      <c r="L20197" s="4">
        <v>0.35000000000000003</v>
      </c>
    </row>
    <row r="20198" spans="1:12" x14ac:dyDescent="0.35">
      <c r="A20198" s="1">
        <v>31211</v>
      </c>
      <c r="B20198" t="s">
        <v>33832</v>
      </c>
      <c r="C20198" t="s">
        <v>1467</v>
      </c>
      <c r="D20198" t="s">
        <v>1468</v>
      </c>
      <c r="E20198">
        <v>1</v>
      </c>
      <c r="F20198" s="2">
        <v>4.2</v>
      </c>
      <c r="G20198" s="3">
        <v>9.02</v>
      </c>
      <c r="H20198" s="3">
        <v>4.2000000000000003E-2</v>
      </c>
      <c r="I20198" s="3">
        <v>0.19740000000000002</v>
      </c>
      <c r="J20198" s="3">
        <v>4.4394</v>
      </c>
      <c r="K20198" s="3">
        <v>6.8298461538461535</v>
      </c>
      <c r="L20198" s="4">
        <v>0.35</v>
      </c>
    </row>
    <row r="20199" spans="1:12" x14ac:dyDescent="0.35">
      <c r="A20199" s="1">
        <v>35816</v>
      </c>
      <c r="B20199" t="s">
        <v>33833</v>
      </c>
      <c r="C20199" t="s">
        <v>1467</v>
      </c>
      <c r="D20199" t="s">
        <v>1468</v>
      </c>
      <c r="E20199">
        <v>1</v>
      </c>
      <c r="F20199" s="2">
        <v>25.84</v>
      </c>
      <c r="G20199" s="3">
        <v>55.56</v>
      </c>
      <c r="H20199" s="3">
        <v>0.25840000000000002</v>
      </c>
      <c r="I20199" s="3">
        <v>1.21448</v>
      </c>
      <c r="J20199" s="3">
        <v>27.31288</v>
      </c>
      <c r="K20199" s="3">
        <v>42.019815384615384</v>
      </c>
      <c r="L20199" s="4">
        <v>0.35</v>
      </c>
    </row>
    <row r="20200" spans="1:12" x14ac:dyDescent="0.35">
      <c r="A20200" s="1">
        <v>7066</v>
      </c>
      <c r="B20200" t="s">
        <v>33834</v>
      </c>
      <c r="C20200" t="s">
        <v>1467</v>
      </c>
      <c r="D20200" t="s">
        <v>1468</v>
      </c>
      <c r="E20200">
        <v>1</v>
      </c>
      <c r="F20200" s="2">
        <v>2.7</v>
      </c>
      <c r="G20200" s="3">
        <v>5.81</v>
      </c>
      <c r="H20200" s="3">
        <v>2.7000000000000003E-2</v>
      </c>
      <c r="I20200" s="3">
        <v>0.12690000000000001</v>
      </c>
      <c r="J20200" s="3">
        <v>2.8539000000000003</v>
      </c>
      <c r="K20200" s="3">
        <v>4.3906153846153853</v>
      </c>
      <c r="L20200" s="4">
        <v>0.35000000000000003</v>
      </c>
    </row>
    <row r="20201" spans="1:12" x14ac:dyDescent="0.35">
      <c r="A20201" s="1">
        <v>74546</v>
      </c>
      <c r="B20201" t="s">
        <v>33835</v>
      </c>
      <c r="C20201" t="s">
        <v>1467</v>
      </c>
      <c r="D20201" t="s">
        <v>1468</v>
      </c>
      <c r="E20201">
        <v>1</v>
      </c>
      <c r="F20201" s="2">
        <v>2713.82</v>
      </c>
      <c r="G20201" s="3">
        <v>5836.17</v>
      </c>
      <c r="H20201" s="3">
        <v>27.138200000000001</v>
      </c>
      <c r="I20201" s="3">
        <v>127.54954000000001</v>
      </c>
      <c r="J20201" s="3">
        <v>2868.50774</v>
      </c>
      <c r="K20201" s="3">
        <v>4413.0888307692303</v>
      </c>
      <c r="L20201" s="4">
        <v>0.34999999999999992</v>
      </c>
    </row>
    <row r="20202" spans="1:12" x14ac:dyDescent="0.35">
      <c r="A20202" s="1">
        <v>439405</v>
      </c>
      <c r="B20202" t="s">
        <v>33836</v>
      </c>
      <c r="C20202" t="s">
        <v>1467</v>
      </c>
      <c r="D20202" t="s">
        <v>1468</v>
      </c>
      <c r="E20202">
        <v>1</v>
      </c>
      <c r="F20202" s="2">
        <v>109.33</v>
      </c>
      <c r="G20202" s="3">
        <v>235.12</v>
      </c>
      <c r="H20202" s="3">
        <v>1.0932999999999999</v>
      </c>
      <c r="I20202" s="3">
        <v>5.1385100000000001</v>
      </c>
      <c r="J20202" s="3">
        <v>115.56180999999999</v>
      </c>
      <c r="K20202" s="3">
        <v>177.78739999999999</v>
      </c>
      <c r="L20202" s="4">
        <v>0.35</v>
      </c>
    </row>
    <row r="20203" spans="1:12" x14ac:dyDescent="0.35">
      <c r="A20203" s="1">
        <v>551161</v>
      </c>
      <c r="B20203" t="s">
        <v>33837</v>
      </c>
      <c r="C20203" t="s">
        <v>1467</v>
      </c>
      <c r="D20203" t="s">
        <v>1468</v>
      </c>
      <c r="E20203">
        <v>1</v>
      </c>
      <c r="F20203" s="2">
        <v>113.04</v>
      </c>
      <c r="G20203" s="3">
        <v>242.83</v>
      </c>
      <c r="H20203" s="3">
        <v>1.1304000000000001</v>
      </c>
      <c r="I20203" s="3">
        <v>5.3128800000000007</v>
      </c>
      <c r="J20203" s="3">
        <v>119.48328000000001</v>
      </c>
      <c r="K20203" s="3">
        <v>183.82043076923077</v>
      </c>
      <c r="L20203" s="4">
        <v>0.35</v>
      </c>
    </row>
    <row r="20204" spans="1:12" x14ac:dyDescent="0.35">
      <c r="A20204" s="1">
        <v>70974</v>
      </c>
      <c r="B20204" t="s">
        <v>33838</v>
      </c>
      <c r="C20204" t="s">
        <v>1467</v>
      </c>
      <c r="D20204" t="s">
        <v>1468</v>
      </c>
      <c r="E20204">
        <v>1</v>
      </c>
      <c r="F20204" s="2">
        <v>20725.509999999998</v>
      </c>
      <c r="G20204" s="3">
        <v>44570.98</v>
      </c>
      <c r="H20204" s="3">
        <v>207.2551</v>
      </c>
      <c r="I20204" s="3">
        <v>974.09896999999989</v>
      </c>
      <c r="J20204" s="3">
        <v>21906.864069999996</v>
      </c>
      <c r="K20204" s="3">
        <v>33702.867799999993</v>
      </c>
      <c r="L20204" s="4">
        <v>0.35</v>
      </c>
    </row>
    <row r="20205" spans="1:12" x14ac:dyDescent="0.35">
      <c r="A20205" s="1">
        <v>428138</v>
      </c>
      <c r="B20205" t="s">
        <v>33839</v>
      </c>
      <c r="C20205" t="s">
        <v>1467</v>
      </c>
      <c r="D20205" t="s">
        <v>1468</v>
      </c>
      <c r="E20205">
        <v>1</v>
      </c>
      <c r="F20205" s="2">
        <v>7.17</v>
      </c>
      <c r="G20205" s="3">
        <v>15.41</v>
      </c>
      <c r="H20205" s="3">
        <v>7.17E-2</v>
      </c>
      <c r="I20205" s="3">
        <v>0.33699000000000001</v>
      </c>
      <c r="J20205" s="3">
        <v>7.5786899999999999</v>
      </c>
      <c r="K20205" s="3">
        <v>11.659523076923076</v>
      </c>
      <c r="L20205" s="4">
        <v>0.35</v>
      </c>
    </row>
    <row r="20206" spans="1:12" x14ac:dyDescent="0.35">
      <c r="A20206" s="1">
        <v>553328</v>
      </c>
      <c r="B20206" t="s">
        <v>33840</v>
      </c>
      <c r="C20206" t="s">
        <v>1467</v>
      </c>
      <c r="D20206" t="s">
        <v>1468</v>
      </c>
      <c r="E20206">
        <v>1</v>
      </c>
      <c r="F20206" s="2">
        <v>42.24</v>
      </c>
      <c r="G20206" s="3">
        <v>84.47</v>
      </c>
      <c r="H20206" s="3">
        <v>0.42240000000000005</v>
      </c>
      <c r="I20206" s="3">
        <v>1.9852800000000002</v>
      </c>
      <c r="J20206" s="3">
        <v>44.647680000000008</v>
      </c>
      <c r="K20206" s="3">
        <v>68.688738461538478</v>
      </c>
      <c r="L20206" s="4">
        <v>0.35000000000000003</v>
      </c>
    </row>
    <row r="20207" spans="1:12" x14ac:dyDescent="0.35">
      <c r="A20207" s="1">
        <v>439440</v>
      </c>
      <c r="B20207" t="s">
        <v>33841</v>
      </c>
      <c r="C20207" t="s">
        <v>1467</v>
      </c>
      <c r="D20207" t="s">
        <v>1468</v>
      </c>
      <c r="E20207">
        <v>1</v>
      </c>
      <c r="F20207" s="2">
        <v>85.73</v>
      </c>
      <c r="G20207" s="3">
        <v>184.38</v>
      </c>
      <c r="H20207" s="3">
        <v>0.85730000000000006</v>
      </c>
      <c r="I20207" s="3">
        <v>4.0293100000000006</v>
      </c>
      <c r="J20207" s="3">
        <v>90.616609999999994</v>
      </c>
      <c r="K20207" s="3">
        <v>139.41016923076921</v>
      </c>
      <c r="L20207" s="4">
        <v>0.35</v>
      </c>
    </row>
    <row r="20208" spans="1:12" x14ac:dyDescent="0.35">
      <c r="A20208" s="1">
        <v>422647</v>
      </c>
      <c r="B20208" t="s">
        <v>33842</v>
      </c>
      <c r="C20208" t="s">
        <v>1467</v>
      </c>
      <c r="D20208" t="s">
        <v>1468</v>
      </c>
      <c r="E20208">
        <v>1</v>
      </c>
      <c r="F20208" s="2">
        <v>714.38</v>
      </c>
      <c r="G20208" s="3">
        <v>1670.29</v>
      </c>
      <c r="H20208" s="3">
        <v>7.1437999999999997</v>
      </c>
      <c r="I20208" s="3">
        <v>33.575859999999999</v>
      </c>
      <c r="J20208" s="3">
        <v>755.09966000000009</v>
      </c>
      <c r="K20208" s="3">
        <v>1161.6917846153847</v>
      </c>
      <c r="L20208" s="4">
        <v>0.35</v>
      </c>
    </row>
    <row r="20209" spans="1:12" x14ac:dyDescent="0.35">
      <c r="A20209" s="1">
        <v>426861</v>
      </c>
      <c r="B20209" t="s">
        <v>33843</v>
      </c>
      <c r="C20209" t="s">
        <v>1467</v>
      </c>
      <c r="D20209" t="s">
        <v>1468</v>
      </c>
      <c r="E20209">
        <v>1</v>
      </c>
      <c r="F20209" s="2">
        <v>319.27</v>
      </c>
      <c r="G20209" s="3">
        <v>746.48</v>
      </c>
      <c r="H20209" s="3">
        <v>3.1926999999999999</v>
      </c>
      <c r="I20209" s="3">
        <v>15.00569</v>
      </c>
      <c r="J20209" s="3">
        <v>337.46839</v>
      </c>
      <c r="K20209" s="3">
        <v>519.18213846153844</v>
      </c>
      <c r="L20209" s="4">
        <v>0.35</v>
      </c>
    </row>
    <row r="20210" spans="1:12" x14ac:dyDescent="0.35">
      <c r="A20210" s="1">
        <v>24317</v>
      </c>
      <c r="B20210" t="s">
        <v>33844</v>
      </c>
      <c r="C20210" t="s">
        <v>1467</v>
      </c>
      <c r="D20210" t="s">
        <v>1468</v>
      </c>
      <c r="E20210">
        <v>1</v>
      </c>
      <c r="F20210" s="2">
        <v>17.57</v>
      </c>
      <c r="G20210" s="3">
        <v>37.81</v>
      </c>
      <c r="H20210" s="3">
        <v>0.1757</v>
      </c>
      <c r="I20210" s="3">
        <v>0.82579000000000002</v>
      </c>
      <c r="J20210" s="3">
        <v>18.571490000000001</v>
      </c>
      <c r="K20210" s="3">
        <v>28.571523076923079</v>
      </c>
      <c r="L20210" s="4">
        <v>0.35000000000000003</v>
      </c>
    </row>
    <row r="20211" spans="1:12" x14ac:dyDescent="0.35">
      <c r="A20211" s="1">
        <v>441671</v>
      </c>
      <c r="B20211" t="s">
        <v>33845</v>
      </c>
      <c r="C20211" t="s">
        <v>1467</v>
      </c>
      <c r="D20211" t="s">
        <v>1468</v>
      </c>
      <c r="E20211">
        <v>1</v>
      </c>
      <c r="F20211" s="2">
        <v>1900.09</v>
      </c>
      <c r="G20211" s="3">
        <v>4087.09</v>
      </c>
      <c r="H20211" s="3">
        <v>19.000899999999998</v>
      </c>
      <c r="I20211" s="3">
        <v>89.30422999999999</v>
      </c>
      <c r="J20211" s="3">
        <v>2008.3951299999999</v>
      </c>
      <c r="K20211" s="3">
        <v>3089.8386615384611</v>
      </c>
      <c r="L20211" s="4">
        <v>0.34999999999999992</v>
      </c>
    </row>
    <row r="20212" spans="1:12" x14ac:dyDescent="0.35">
      <c r="A20212" s="1">
        <v>433706</v>
      </c>
      <c r="B20212" t="s">
        <v>33846</v>
      </c>
      <c r="C20212" t="s">
        <v>1467</v>
      </c>
      <c r="D20212" t="s">
        <v>1468</v>
      </c>
      <c r="E20212">
        <v>1</v>
      </c>
      <c r="F20212" s="2">
        <v>293.93</v>
      </c>
      <c r="G20212" s="3">
        <v>666.83</v>
      </c>
      <c r="H20212" s="3">
        <v>2.9393000000000002</v>
      </c>
      <c r="I20212" s="3">
        <v>13.81471</v>
      </c>
      <c r="J20212" s="3">
        <v>310.68401</v>
      </c>
      <c r="K20212" s="3">
        <v>477.97539999999998</v>
      </c>
      <c r="L20212" s="4">
        <v>0.35</v>
      </c>
    </row>
    <row r="20213" spans="1:12" x14ac:dyDescent="0.35">
      <c r="A20213" s="1">
        <v>433907</v>
      </c>
      <c r="B20213" t="s">
        <v>33847</v>
      </c>
      <c r="C20213" t="s">
        <v>1467</v>
      </c>
      <c r="D20213" t="s">
        <v>1468</v>
      </c>
      <c r="E20213">
        <v>1</v>
      </c>
      <c r="F20213" s="2">
        <v>6652.42</v>
      </c>
      <c r="G20213" s="3">
        <v>19565.93</v>
      </c>
      <c r="H20213" s="3">
        <v>66.524200000000008</v>
      </c>
      <c r="I20213" s="3">
        <v>312.66374000000002</v>
      </c>
      <c r="J20213" s="3">
        <v>7031.6079399999999</v>
      </c>
      <c r="K20213" s="3">
        <v>10817.858369230769</v>
      </c>
      <c r="L20213" s="4">
        <v>0.35000000000000003</v>
      </c>
    </row>
    <row r="20214" spans="1:12" x14ac:dyDescent="0.35">
      <c r="A20214" s="1">
        <v>551029</v>
      </c>
      <c r="B20214" t="s">
        <v>33848</v>
      </c>
      <c r="C20214" t="s">
        <v>1467</v>
      </c>
      <c r="D20214" t="s">
        <v>1468</v>
      </c>
      <c r="E20214">
        <v>1</v>
      </c>
      <c r="F20214" s="2">
        <v>390.27</v>
      </c>
      <c r="G20214" s="3">
        <v>780.54</v>
      </c>
      <c r="H20214" s="3">
        <v>3.9026999999999998</v>
      </c>
      <c r="I20214" s="3">
        <v>18.342689999999997</v>
      </c>
      <c r="J20214" s="3">
        <v>412.51538999999997</v>
      </c>
      <c r="K20214" s="3">
        <v>634.63906153846142</v>
      </c>
      <c r="L20214" s="4">
        <v>0.34999999999999992</v>
      </c>
    </row>
    <row r="20215" spans="1:12" x14ac:dyDescent="0.35">
      <c r="A20215" s="1">
        <v>35783</v>
      </c>
      <c r="B20215" t="s">
        <v>33849</v>
      </c>
      <c r="C20215" t="s">
        <v>1467</v>
      </c>
      <c r="D20215" t="s">
        <v>1468</v>
      </c>
      <c r="E20215">
        <v>1</v>
      </c>
      <c r="F20215" s="2">
        <v>172.35</v>
      </c>
      <c r="G20215" s="3">
        <v>370.67</v>
      </c>
      <c r="H20215" s="3">
        <v>1.7235</v>
      </c>
      <c r="I20215" s="3">
        <v>8.1004500000000004</v>
      </c>
      <c r="J20215" s="3">
        <v>182.17394999999999</v>
      </c>
      <c r="K20215" s="3">
        <v>280.26761538461534</v>
      </c>
      <c r="L20215" s="4">
        <v>0.34999999999999992</v>
      </c>
    </row>
    <row r="20216" spans="1:12" x14ac:dyDescent="0.35">
      <c r="A20216" s="1">
        <v>435547</v>
      </c>
      <c r="B20216" t="s">
        <v>33850</v>
      </c>
      <c r="C20216" t="s">
        <v>1467</v>
      </c>
      <c r="D20216" t="s">
        <v>1468</v>
      </c>
      <c r="E20216">
        <v>1</v>
      </c>
      <c r="F20216" s="2">
        <v>33.340000000000003</v>
      </c>
      <c r="G20216" s="3">
        <v>71.31</v>
      </c>
      <c r="H20216" s="3">
        <v>0.33340000000000003</v>
      </c>
      <c r="I20216" s="3">
        <v>1.5669800000000003</v>
      </c>
      <c r="J20216" s="3">
        <v>35.240380000000002</v>
      </c>
      <c r="K20216" s="3">
        <v>54.215969230769232</v>
      </c>
      <c r="L20216" s="4">
        <v>0.35</v>
      </c>
    </row>
    <row r="20217" spans="1:12" x14ac:dyDescent="0.35">
      <c r="A20217" s="1">
        <v>17728</v>
      </c>
      <c r="B20217" t="s">
        <v>33851</v>
      </c>
      <c r="C20217" t="s">
        <v>1467</v>
      </c>
      <c r="D20217" t="s">
        <v>1468</v>
      </c>
      <c r="E20217">
        <v>1</v>
      </c>
      <c r="F20217" s="2">
        <v>937.49</v>
      </c>
      <c r="G20217" s="3">
        <v>2191.94</v>
      </c>
      <c r="H20217" s="3">
        <v>9.3749000000000002</v>
      </c>
      <c r="I20217" s="3">
        <v>44.06203</v>
      </c>
      <c r="J20217" s="3">
        <v>990.92693000000008</v>
      </c>
      <c r="K20217" s="3">
        <v>1524.5029692307694</v>
      </c>
      <c r="L20217" s="4">
        <v>0.35000000000000003</v>
      </c>
    </row>
    <row r="20218" spans="1:12" x14ac:dyDescent="0.35">
      <c r="A20218" s="1">
        <v>553176</v>
      </c>
      <c r="B20218" t="s">
        <v>33852</v>
      </c>
      <c r="C20218" t="s">
        <v>1467</v>
      </c>
      <c r="D20218" t="s">
        <v>1468</v>
      </c>
      <c r="E20218">
        <v>1</v>
      </c>
      <c r="F20218" s="2">
        <v>107.92</v>
      </c>
      <c r="G20218" s="3">
        <v>215.84</v>
      </c>
      <c r="H20218" s="3">
        <v>1.0791999999999999</v>
      </c>
      <c r="I20218" s="3">
        <v>5.0722399999999999</v>
      </c>
      <c r="J20218" s="3">
        <v>114.07144</v>
      </c>
      <c r="K20218" s="3">
        <v>175.49452307692306</v>
      </c>
      <c r="L20218" s="4">
        <v>0.35</v>
      </c>
    </row>
    <row r="20219" spans="1:12" x14ac:dyDescent="0.35">
      <c r="A20219" s="1">
        <v>427471</v>
      </c>
      <c r="B20219" t="s">
        <v>33853</v>
      </c>
      <c r="C20219" t="s">
        <v>1467</v>
      </c>
      <c r="D20219" t="s">
        <v>1468</v>
      </c>
      <c r="E20219">
        <v>1</v>
      </c>
      <c r="F20219" s="2">
        <v>1027.9100000000001</v>
      </c>
      <c r="G20219" s="3">
        <v>3023.25</v>
      </c>
      <c r="H20219" s="3">
        <v>10.279100000000001</v>
      </c>
      <c r="I20219" s="3">
        <v>48.311770000000003</v>
      </c>
      <c r="J20219" s="3">
        <v>1086.5008700000001</v>
      </c>
      <c r="K20219" s="3">
        <v>1671.5398</v>
      </c>
      <c r="L20219" s="4">
        <v>0.35</v>
      </c>
    </row>
    <row r="20220" spans="1:12" x14ac:dyDescent="0.35">
      <c r="A20220" s="1">
        <v>428223</v>
      </c>
      <c r="B20220" t="s">
        <v>33854</v>
      </c>
      <c r="C20220" t="s">
        <v>1467</v>
      </c>
      <c r="D20220" t="s">
        <v>1468</v>
      </c>
      <c r="E20220">
        <v>1</v>
      </c>
      <c r="F20220" s="2">
        <v>3.24</v>
      </c>
      <c r="G20220" s="3">
        <v>7.54</v>
      </c>
      <c r="H20220" s="3">
        <v>3.2400000000000005E-2</v>
      </c>
      <c r="I20220" s="3">
        <v>0.15228</v>
      </c>
      <c r="J20220" s="3">
        <v>3.4246800000000004</v>
      </c>
      <c r="K20220" s="3">
        <v>5.2687384615384616</v>
      </c>
      <c r="L20220" s="4">
        <v>0.34999999999999992</v>
      </c>
    </row>
    <row r="20221" spans="1:12" x14ac:dyDescent="0.35">
      <c r="A20221" s="1">
        <v>73598</v>
      </c>
      <c r="B20221" t="s">
        <v>33855</v>
      </c>
      <c r="C20221" t="s">
        <v>1467</v>
      </c>
      <c r="D20221" t="s">
        <v>1468</v>
      </c>
      <c r="E20221">
        <v>1</v>
      </c>
      <c r="F20221" s="2">
        <v>19.41</v>
      </c>
      <c r="G20221" s="3">
        <v>41.74</v>
      </c>
      <c r="H20221" s="3">
        <v>0.19409999999999999</v>
      </c>
      <c r="I20221" s="3">
        <v>0.91227000000000003</v>
      </c>
      <c r="J20221" s="3">
        <v>20.516369999999998</v>
      </c>
      <c r="K20221" s="3">
        <v>31.56364615384615</v>
      </c>
      <c r="L20221" s="4">
        <v>0.35</v>
      </c>
    </row>
    <row r="20222" spans="1:12" x14ac:dyDescent="0.35">
      <c r="A20222" s="1">
        <v>32338</v>
      </c>
      <c r="B20222" t="s">
        <v>33856</v>
      </c>
      <c r="C20222" t="s">
        <v>1467</v>
      </c>
      <c r="D20222" t="s">
        <v>1468</v>
      </c>
      <c r="E20222">
        <v>1</v>
      </c>
      <c r="F20222" s="2">
        <v>4.07</v>
      </c>
      <c r="G20222" s="3">
        <v>8.7899999999999991</v>
      </c>
      <c r="H20222" s="3">
        <v>4.0700000000000007E-2</v>
      </c>
      <c r="I20222" s="3">
        <v>0.19129000000000002</v>
      </c>
      <c r="J20222" s="3">
        <v>4.3019900000000009</v>
      </c>
      <c r="K20222" s="3">
        <v>6.618446153846155</v>
      </c>
      <c r="L20222" s="4">
        <v>0.35</v>
      </c>
    </row>
    <row r="20223" spans="1:12" x14ac:dyDescent="0.35">
      <c r="A20223" s="1">
        <v>428742</v>
      </c>
      <c r="B20223" t="s">
        <v>33857</v>
      </c>
      <c r="C20223" t="s">
        <v>1467</v>
      </c>
      <c r="D20223" t="s">
        <v>1468</v>
      </c>
      <c r="E20223">
        <v>1</v>
      </c>
      <c r="F20223" s="2">
        <v>8.92</v>
      </c>
      <c r="G20223" s="3">
        <v>19.2</v>
      </c>
      <c r="H20223" s="3">
        <v>8.9200000000000002E-2</v>
      </c>
      <c r="I20223" s="3">
        <v>0.41924</v>
      </c>
      <c r="J20223" s="3">
        <v>9.4284400000000002</v>
      </c>
      <c r="K20223" s="3">
        <v>14.505292307692308</v>
      </c>
      <c r="L20223" s="4">
        <v>0.35</v>
      </c>
    </row>
    <row r="20224" spans="1:12" x14ac:dyDescent="0.35">
      <c r="A20224" s="1">
        <v>425625</v>
      </c>
      <c r="B20224" t="s">
        <v>33858</v>
      </c>
      <c r="C20224" t="s">
        <v>1467</v>
      </c>
      <c r="D20224" t="s">
        <v>1468</v>
      </c>
      <c r="E20224">
        <v>1</v>
      </c>
      <c r="F20224" s="2">
        <v>765.93</v>
      </c>
      <c r="G20224" s="3">
        <v>1647.16</v>
      </c>
      <c r="H20224" s="3">
        <v>7.6593</v>
      </c>
      <c r="I20224" s="3">
        <v>35.998709999999996</v>
      </c>
      <c r="J20224" s="3">
        <v>809.58800999999994</v>
      </c>
      <c r="K20224" s="3">
        <v>1245.5200153846154</v>
      </c>
      <c r="L20224" s="4">
        <v>0.35000000000000003</v>
      </c>
    </row>
    <row r="20225" spans="1:12" x14ac:dyDescent="0.35">
      <c r="A20225" s="1">
        <v>4283</v>
      </c>
      <c r="B20225" t="s">
        <v>33859</v>
      </c>
      <c r="C20225" t="s">
        <v>1467</v>
      </c>
      <c r="D20225" t="s">
        <v>1468</v>
      </c>
      <c r="E20225">
        <v>1</v>
      </c>
      <c r="F20225" s="2">
        <v>7.28</v>
      </c>
      <c r="G20225" s="3">
        <v>15.66</v>
      </c>
      <c r="H20225" s="3">
        <v>7.2800000000000004E-2</v>
      </c>
      <c r="I20225" s="3">
        <v>0.34216000000000002</v>
      </c>
      <c r="J20225" s="3">
        <v>7.69496</v>
      </c>
      <c r="K20225" s="3">
        <v>11.8384</v>
      </c>
      <c r="L20225" s="4">
        <v>0.35</v>
      </c>
    </row>
    <row r="20226" spans="1:12" x14ac:dyDescent="0.35">
      <c r="A20226" s="1">
        <v>436159</v>
      </c>
      <c r="B20226" t="s">
        <v>33860</v>
      </c>
      <c r="C20226" t="s">
        <v>1467</v>
      </c>
      <c r="D20226" t="s">
        <v>1468</v>
      </c>
      <c r="E20226">
        <v>1</v>
      </c>
      <c r="F20226" s="2">
        <v>73.87</v>
      </c>
      <c r="G20226" s="3">
        <v>147.75</v>
      </c>
      <c r="H20226" s="3">
        <v>0.73870000000000002</v>
      </c>
      <c r="I20226" s="3">
        <v>3.4718900000000001</v>
      </c>
      <c r="J20226" s="3">
        <v>78.080590000000001</v>
      </c>
      <c r="K20226" s="3">
        <v>120.12398461538461</v>
      </c>
      <c r="L20226" s="4">
        <v>0.35</v>
      </c>
    </row>
    <row r="20227" spans="1:12" x14ac:dyDescent="0.35">
      <c r="A20227" s="1">
        <v>438162</v>
      </c>
      <c r="B20227" t="s">
        <v>33861</v>
      </c>
      <c r="C20227" t="s">
        <v>1467</v>
      </c>
      <c r="D20227" t="s">
        <v>1468</v>
      </c>
      <c r="E20227">
        <v>1</v>
      </c>
      <c r="F20227" s="2">
        <v>21.65</v>
      </c>
      <c r="G20227" s="3">
        <v>46.56</v>
      </c>
      <c r="H20227" s="3">
        <v>0.2165</v>
      </c>
      <c r="I20227" s="3">
        <v>1.01755</v>
      </c>
      <c r="J20227" s="3">
        <v>22.884049999999998</v>
      </c>
      <c r="K20227" s="3">
        <v>35.206230769230764</v>
      </c>
      <c r="L20227" s="4">
        <v>0.34999999999999992</v>
      </c>
    </row>
    <row r="20228" spans="1:12" x14ac:dyDescent="0.35">
      <c r="A20228" s="1">
        <v>570598</v>
      </c>
      <c r="B20228" t="s">
        <v>33862</v>
      </c>
      <c r="C20228" t="s">
        <v>1467</v>
      </c>
      <c r="D20228" t="s">
        <v>1468</v>
      </c>
      <c r="E20228">
        <v>1</v>
      </c>
      <c r="F20228" s="2">
        <v>174.45</v>
      </c>
      <c r="G20228" s="3">
        <v>375.17</v>
      </c>
      <c r="H20228" s="3">
        <v>1.7444999999999999</v>
      </c>
      <c r="I20228" s="3">
        <v>8.1991499999999995</v>
      </c>
      <c r="J20228" s="3">
        <v>184.39364999999998</v>
      </c>
      <c r="K20228" s="3">
        <v>283.6825384615384</v>
      </c>
      <c r="L20228" s="4">
        <v>0.34999999999999992</v>
      </c>
    </row>
    <row r="20229" spans="1:12" x14ac:dyDescent="0.35">
      <c r="A20229" s="1">
        <v>436796</v>
      </c>
      <c r="B20229" t="s">
        <v>33863</v>
      </c>
      <c r="C20229" t="s">
        <v>1467</v>
      </c>
      <c r="D20229" t="s">
        <v>1468</v>
      </c>
      <c r="E20229">
        <v>1</v>
      </c>
      <c r="F20229" s="2">
        <v>781.43</v>
      </c>
      <c r="G20229" s="3">
        <v>2740.58</v>
      </c>
      <c r="H20229" s="3">
        <v>7.8142999999999994</v>
      </c>
      <c r="I20229" s="3">
        <v>36.727209999999999</v>
      </c>
      <c r="J20229" s="3">
        <v>825.97150999999997</v>
      </c>
      <c r="K20229" s="3">
        <v>1270.7253999999998</v>
      </c>
      <c r="L20229" s="4">
        <v>0.34999999999999992</v>
      </c>
    </row>
    <row r="20230" spans="1:12" x14ac:dyDescent="0.35">
      <c r="A20230" s="1">
        <v>428222</v>
      </c>
      <c r="B20230" t="s">
        <v>33864</v>
      </c>
      <c r="C20230" t="s">
        <v>1467</v>
      </c>
      <c r="D20230" t="s">
        <v>1468</v>
      </c>
      <c r="E20230">
        <v>1</v>
      </c>
      <c r="F20230" s="2">
        <v>1.21</v>
      </c>
      <c r="G20230" s="3">
        <v>2.4300000000000002</v>
      </c>
      <c r="H20230" s="3">
        <v>1.21E-2</v>
      </c>
      <c r="I20230" s="3">
        <v>5.6869999999999997E-2</v>
      </c>
      <c r="J20230" s="3">
        <v>1.2789699999999999</v>
      </c>
      <c r="K20230" s="3">
        <v>1.9676461538461536</v>
      </c>
      <c r="L20230" s="4">
        <v>0.34999999999999992</v>
      </c>
    </row>
    <row r="20231" spans="1:12" x14ac:dyDescent="0.35">
      <c r="A20231" s="1">
        <v>439517</v>
      </c>
      <c r="B20231" t="s">
        <v>33865</v>
      </c>
      <c r="C20231" t="s">
        <v>1467</v>
      </c>
      <c r="D20231" t="s">
        <v>1468</v>
      </c>
      <c r="E20231">
        <v>1</v>
      </c>
      <c r="F20231" s="2">
        <v>8.34</v>
      </c>
      <c r="G20231" s="3">
        <v>17.97</v>
      </c>
      <c r="H20231" s="3">
        <v>8.3400000000000002E-2</v>
      </c>
      <c r="I20231" s="3">
        <v>0.39198</v>
      </c>
      <c r="J20231" s="3">
        <v>8.8153799999999993</v>
      </c>
      <c r="K20231" s="3">
        <v>13.562123076923076</v>
      </c>
      <c r="L20231" s="4">
        <v>0.35</v>
      </c>
    </row>
    <row r="20232" spans="1:12" x14ac:dyDescent="0.35">
      <c r="A20232" s="1">
        <v>426518</v>
      </c>
      <c r="B20232" t="s">
        <v>33866</v>
      </c>
      <c r="C20232" t="s">
        <v>1467</v>
      </c>
      <c r="D20232" t="s">
        <v>1468</v>
      </c>
      <c r="E20232">
        <v>1</v>
      </c>
      <c r="F20232" s="2">
        <v>1336.79</v>
      </c>
      <c r="G20232" s="3">
        <v>2718.73</v>
      </c>
      <c r="H20232" s="3">
        <v>13.367900000000001</v>
      </c>
      <c r="I20232" s="3">
        <v>62.829129999999999</v>
      </c>
      <c r="J20232" s="3">
        <v>1412.98703</v>
      </c>
      <c r="K20232" s="3">
        <v>2173.8262</v>
      </c>
      <c r="L20232" s="4">
        <v>0.35</v>
      </c>
    </row>
    <row r="20233" spans="1:12" x14ac:dyDescent="0.35">
      <c r="A20233" s="1">
        <v>275</v>
      </c>
      <c r="B20233" t="s">
        <v>33867</v>
      </c>
      <c r="C20233" t="s">
        <v>1467</v>
      </c>
      <c r="D20233" t="s">
        <v>1468</v>
      </c>
      <c r="E20233">
        <v>1</v>
      </c>
      <c r="F20233" s="2">
        <v>9.7899999999999991</v>
      </c>
      <c r="G20233" s="3">
        <v>21.05</v>
      </c>
      <c r="H20233" s="3">
        <v>9.7899999999999987E-2</v>
      </c>
      <c r="I20233" s="3">
        <v>0.46012999999999998</v>
      </c>
      <c r="J20233" s="3">
        <v>10.348029999999998</v>
      </c>
      <c r="K20233" s="3">
        <v>15.920046153846149</v>
      </c>
      <c r="L20233" s="4">
        <v>0.34999999999999992</v>
      </c>
    </row>
    <row r="20234" spans="1:12" x14ac:dyDescent="0.35">
      <c r="A20234" s="1">
        <v>570175</v>
      </c>
      <c r="B20234" t="s">
        <v>33868</v>
      </c>
      <c r="C20234" t="s">
        <v>1467</v>
      </c>
      <c r="D20234" t="s">
        <v>1468</v>
      </c>
      <c r="E20234">
        <v>1</v>
      </c>
      <c r="F20234" s="2">
        <v>10.3</v>
      </c>
      <c r="G20234" s="3">
        <v>22.16</v>
      </c>
      <c r="H20234" s="3">
        <v>0.10300000000000001</v>
      </c>
      <c r="I20234" s="3">
        <v>0.48410000000000003</v>
      </c>
      <c r="J20234" s="3">
        <v>10.8871</v>
      </c>
      <c r="K20234" s="3">
        <v>16.749384615384614</v>
      </c>
      <c r="L20234" s="4">
        <v>0.34999999999999992</v>
      </c>
    </row>
    <row r="20235" spans="1:12" x14ac:dyDescent="0.35">
      <c r="A20235" s="1">
        <v>29187</v>
      </c>
      <c r="B20235" t="s">
        <v>33869</v>
      </c>
      <c r="C20235" t="s">
        <v>1467</v>
      </c>
      <c r="D20235" t="s">
        <v>1468</v>
      </c>
      <c r="E20235">
        <v>1</v>
      </c>
      <c r="F20235" s="2">
        <v>185.26</v>
      </c>
      <c r="G20235" s="3">
        <v>481.81</v>
      </c>
      <c r="H20235" s="3">
        <v>1.8526</v>
      </c>
      <c r="I20235" s="3">
        <v>8.7072199999999995</v>
      </c>
      <c r="J20235" s="3">
        <v>195.81981999999999</v>
      </c>
      <c r="K20235" s="3">
        <v>301.2612615384615</v>
      </c>
      <c r="L20235" s="4">
        <v>0.34999999999999992</v>
      </c>
    </row>
    <row r="20236" spans="1:12" x14ac:dyDescent="0.35">
      <c r="A20236" s="1">
        <v>25419</v>
      </c>
      <c r="B20236" t="s">
        <v>33870</v>
      </c>
      <c r="C20236" t="s">
        <v>1467</v>
      </c>
      <c r="D20236" t="s">
        <v>1468</v>
      </c>
      <c r="E20236">
        <v>1</v>
      </c>
      <c r="F20236" s="2">
        <v>92.25</v>
      </c>
      <c r="G20236" s="3">
        <v>207.08</v>
      </c>
      <c r="H20236" s="3">
        <v>0.92249999999999999</v>
      </c>
      <c r="I20236" s="3">
        <v>4.33575</v>
      </c>
      <c r="J20236" s="3">
        <v>97.508250000000004</v>
      </c>
      <c r="K20236" s="3">
        <v>150.0126923076923</v>
      </c>
      <c r="L20236" s="4">
        <v>0.35</v>
      </c>
    </row>
    <row r="20237" spans="1:12" x14ac:dyDescent="0.35">
      <c r="A20237" s="1">
        <v>440491</v>
      </c>
      <c r="B20237" t="s">
        <v>33871</v>
      </c>
      <c r="C20237" t="s">
        <v>1467</v>
      </c>
      <c r="D20237" t="s">
        <v>1468</v>
      </c>
      <c r="E20237">
        <v>1</v>
      </c>
      <c r="F20237" s="2">
        <v>44.5</v>
      </c>
      <c r="G20237" s="3">
        <v>95.71</v>
      </c>
      <c r="H20237" s="3">
        <v>0.44500000000000001</v>
      </c>
      <c r="I20237" s="3">
        <v>2.0914999999999999</v>
      </c>
      <c r="J20237" s="3">
        <v>47.036500000000004</v>
      </c>
      <c r="K20237" s="3">
        <v>72.363846153846154</v>
      </c>
      <c r="L20237" s="4">
        <v>0.35</v>
      </c>
    </row>
    <row r="20238" spans="1:12" x14ac:dyDescent="0.35">
      <c r="A20238" s="1">
        <v>435437</v>
      </c>
      <c r="B20238" t="s">
        <v>33872</v>
      </c>
      <c r="C20238" t="s">
        <v>1467</v>
      </c>
      <c r="D20238" t="s">
        <v>1468</v>
      </c>
      <c r="E20238">
        <v>1</v>
      </c>
      <c r="F20238" s="2">
        <v>153.54</v>
      </c>
      <c r="G20238" s="3">
        <v>330.2</v>
      </c>
      <c r="H20238" s="3">
        <v>1.5353999999999999</v>
      </c>
      <c r="I20238" s="3">
        <v>7.21638</v>
      </c>
      <c r="J20238" s="3">
        <v>162.29177999999999</v>
      </c>
      <c r="K20238" s="3">
        <v>249.67966153846152</v>
      </c>
      <c r="L20238" s="4">
        <v>0.35</v>
      </c>
    </row>
    <row r="20239" spans="1:12" x14ac:dyDescent="0.35">
      <c r="A20239" s="1">
        <v>28404</v>
      </c>
      <c r="B20239" t="s">
        <v>33873</v>
      </c>
      <c r="C20239" t="s">
        <v>1467</v>
      </c>
      <c r="D20239" t="s">
        <v>1468</v>
      </c>
      <c r="E20239">
        <v>1</v>
      </c>
      <c r="F20239" s="2">
        <v>48.98</v>
      </c>
      <c r="G20239" s="3">
        <v>105.34</v>
      </c>
      <c r="H20239" s="3">
        <v>0.48979999999999996</v>
      </c>
      <c r="I20239" s="3">
        <v>2.30206</v>
      </c>
      <c r="J20239" s="3">
        <v>51.771859999999997</v>
      </c>
      <c r="K20239" s="3">
        <v>79.649015384615382</v>
      </c>
      <c r="L20239" s="4">
        <v>0.35000000000000003</v>
      </c>
    </row>
    <row r="20240" spans="1:12" x14ac:dyDescent="0.35">
      <c r="A20240" s="1" t="s">
        <v>33874</v>
      </c>
      <c r="B20240" t="s">
        <v>33875</v>
      </c>
      <c r="C20240" t="s">
        <v>1467</v>
      </c>
      <c r="D20240" t="s">
        <v>1468</v>
      </c>
      <c r="E20240">
        <v>1</v>
      </c>
      <c r="F20240" s="2">
        <v>125.82</v>
      </c>
      <c r="G20240" s="3">
        <v>267.7</v>
      </c>
      <c r="H20240" s="3">
        <v>1.2582</v>
      </c>
      <c r="I20240" s="3">
        <v>5.9135399999999994</v>
      </c>
      <c r="J20240" s="3">
        <v>132.99173999999999</v>
      </c>
      <c r="K20240" s="3">
        <v>204.6026769230769</v>
      </c>
      <c r="L20240" s="4">
        <v>0.35</v>
      </c>
    </row>
    <row r="20241" spans="1:12" x14ac:dyDescent="0.35">
      <c r="A20241" s="1">
        <v>441395</v>
      </c>
      <c r="B20241" t="s">
        <v>33876</v>
      </c>
      <c r="C20241" t="s">
        <v>1467</v>
      </c>
      <c r="D20241" t="s">
        <v>1468</v>
      </c>
      <c r="E20241">
        <v>1</v>
      </c>
      <c r="F20241" s="2">
        <v>1587.41</v>
      </c>
      <c r="G20241" s="3">
        <v>3710.63</v>
      </c>
      <c r="H20241" s="3">
        <v>15.8741</v>
      </c>
      <c r="I20241" s="3">
        <v>74.608270000000005</v>
      </c>
      <c r="J20241" s="3">
        <v>1677.89237</v>
      </c>
      <c r="K20241" s="3">
        <v>2581.372876923077</v>
      </c>
      <c r="L20241" s="4">
        <v>0.35000000000000003</v>
      </c>
    </row>
    <row r="20242" spans="1:12" x14ac:dyDescent="0.35">
      <c r="A20242" s="1">
        <v>417270</v>
      </c>
      <c r="B20242" t="s">
        <v>33877</v>
      </c>
      <c r="C20242" t="s">
        <v>1467</v>
      </c>
      <c r="D20242" t="s">
        <v>1468</v>
      </c>
      <c r="E20242">
        <v>1</v>
      </c>
      <c r="F20242" s="2">
        <v>5518.47</v>
      </c>
      <c r="G20242" s="3">
        <v>11489.64</v>
      </c>
      <c r="H20242" s="3">
        <v>55.184700000000007</v>
      </c>
      <c r="I20242" s="3">
        <v>259.36809</v>
      </c>
      <c r="J20242" s="3">
        <v>5833.02279</v>
      </c>
      <c r="K20242" s="3">
        <v>8973.8812153846156</v>
      </c>
      <c r="L20242" s="4">
        <v>0.35000000000000003</v>
      </c>
    </row>
    <row r="20243" spans="1:12" x14ac:dyDescent="0.35">
      <c r="A20243" s="1">
        <v>430004</v>
      </c>
      <c r="B20243" t="s">
        <v>33785</v>
      </c>
      <c r="C20243" t="s">
        <v>1467</v>
      </c>
      <c r="D20243" t="s">
        <v>1468</v>
      </c>
      <c r="E20243">
        <v>1</v>
      </c>
      <c r="F20243" s="2">
        <v>1.87</v>
      </c>
      <c r="G20243" s="3">
        <v>4.04</v>
      </c>
      <c r="H20243" s="3">
        <v>1.8700000000000001E-2</v>
      </c>
      <c r="I20243" s="3">
        <v>8.789000000000001E-2</v>
      </c>
      <c r="J20243" s="3">
        <v>1.9765900000000001</v>
      </c>
      <c r="K20243" s="3">
        <v>3.0409076923076923</v>
      </c>
      <c r="L20243" s="4">
        <v>0.35</v>
      </c>
    </row>
    <row r="20244" spans="1:12" x14ac:dyDescent="0.35">
      <c r="A20244" s="1">
        <v>1732</v>
      </c>
      <c r="B20244" t="s">
        <v>33878</v>
      </c>
      <c r="C20244" t="s">
        <v>1467</v>
      </c>
      <c r="D20244" t="s">
        <v>1468</v>
      </c>
      <c r="E20244">
        <v>1</v>
      </c>
      <c r="F20244" s="2">
        <v>69.599999999999994</v>
      </c>
      <c r="G20244" s="3">
        <v>149.68</v>
      </c>
      <c r="H20244" s="3">
        <v>0.69599999999999995</v>
      </c>
      <c r="I20244" s="3">
        <v>3.2711999999999999</v>
      </c>
      <c r="J20244" s="3">
        <v>73.567199999999985</v>
      </c>
      <c r="K20244" s="3">
        <v>113.18030769230766</v>
      </c>
      <c r="L20244" s="4">
        <v>0.35</v>
      </c>
    </row>
    <row r="20245" spans="1:12" x14ac:dyDescent="0.35">
      <c r="A20245" s="1">
        <v>442587</v>
      </c>
      <c r="B20245" t="s">
        <v>33879</v>
      </c>
      <c r="C20245" t="s">
        <v>1467</v>
      </c>
      <c r="D20245" t="s">
        <v>1468</v>
      </c>
      <c r="E20245">
        <v>1</v>
      </c>
      <c r="F20245" s="2">
        <v>346.82</v>
      </c>
      <c r="G20245" s="3">
        <v>745.85</v>
      </c>
      <c r="H20245" s="3">
        <v>3.4681999999999999</v>
      </c>
      <c r="I20245" s="3">
        <v>16.300539999999998</v>
      </c>
      <c r="J20245" s="3">
        <v>366.58874000000003</v>
      </c>
      <c r="K20245" s="3">
        <v>563.98267692307695</v>
      </c>
      <c r="L20245" s="4">
        <v>0.35</v>
      </c>
    </row>
    <row r="20246" spans="1:12" x14ac:dyDescent="0.35">
      <c r="A20246" s="1">
        <v>426640</v>
      </c>
      <c r="B20246" t="s">
        <v>33880</v>
      </c>
      <c r="C20246" t="s">
        <v>1467</v>
      </c>
      <c r="D20246" t="s">
        <v>1468</v>
      </c>
      <c r="E20246">
        <v>1</v>
      </c>
      <c r="F20246" s="2">
        <v>706.03</v>
      </c>
      <c r="G20246" s="3">
        <v>1414.61</v>
      </c>
      <c r="H20246" s="3">
        <v>7.0602999999999998</v>
      </c>
      <c r="I20246" s="3">
        <v>33.183410000000002</v>
      </c>
      <c r="J20246" s="3">
        <v>746.27370999999994</v>
      </c>
      <c r="K20246" s="3">
        <v>1148.1134</v>
      </c>
      <c r="L20246" s="4">
        <v>0.35000000000000003</v>
      </c>
    </row>
    <row r="20247" spans="1:12" x14ac:dyDescent="0.35">
      <c r="A20247" s="1">
        <v>428802</v>
      </c>
      <c r="B20247" t="s">
        <v>33881</v>
      </c>
      <c r="C20247" t="s">
        <v>1467</v>
      </c>
      <c r="D20247" t="s">
        <v>1468</v>
      </c>
      <c r="E20247">
        <v>1</v>
      </c>
      <c r="F20247" s="2">
        <v>43.23</v>
      </c>
      <c r="G20247" s="3">
        <v>90.02</v>
      </c>
      <c r="H20247" s="3">
        <v>0.43229999999999996</v>
      </c>
      <c r="I20247" s="3">
        <v>2.0318099999999997</v>
      </c>
      <c r="J20247" s="3">
        <v>45.694109999999995</v>
      </c>
      <c r="K20247" s="3">
        <v>70.298630769230755</v>
      </c>
      <c r="L20247" s="4">
        <v>0.34999999999999992</v>
      </c>
    </row>
    <row r="20248" spans="1:12" x14ac:dyDescent="0.35">
      <c r="A20248" s="1">
        <v>418334</v>
      </c>
      <c r="B20248" t="s">
        <v>33882</v>
      </c>
      <c r="C20248" t="s">
        <v>1467</v>
      </c>
      <c r="D20248" t="s">
        <v>1468</v>
      </c>
      <c r="E20248">
        <v>1</v>
      </c>
      <c r="F20248" s="2">
        <v>13.44</v>
      </c>
      <c r="G20248" s="3">
        <v>28.9</v>
      </c>
      <c r="H20248" s="3">
        <v>0.13439999999999999</v>
      </c>
      <c r="I20248" s="3">
        <v>0.63168000000000002</v>
      </c>
      <c r="J20248" s="3">
        <v>14.206079999999998</v>
      </c>
      <c r="K20248" s="3">
        <v>21.85550769230769</v>
      </c>
      <c r="L20248" s="4">
        <v>0.35</v>
      </c>
    </row>
    <row r="20249" spans="1:12" x14ac:dyDescent="0.35">
      <c r="A20249" s="1">
        <v>43234</v>
      </c>
      <c r="B20249" t="s">
        <v>33883</v>
      </c>
      <c r="C20249" t="s">
        <v>1467</v>
      </c>
      <c r="D20249" t="s">
        <v>1468</v>
      </c>
      <c r="E20249">
        <v>1</v>
      </c>
      <c r="F20249" s="2">
        <v>26.29</v>
      </c>
      <c r="G20249" s="3">
        <v>56.53</v>
      </c>
      <c r="H20249" s="3">
        <v>0.26290000000000002</v>
      </c>
      <c r="I20249" s="3">
        <v>1.23563</v>
      </c>
      <c r="J20249" s="3">
        <v>27.788529999999998</v>
      </c>
      <c r="K20249" s="3">
        <v>42.751584615384608</v>
      </c>
      <c r="L20249" s="4">
        <v>0.34999999999999992</v>
      </c>
    </row>
    <row r="20250" spans="1:12" x14ac:dyDescent="0.35">
      <c r="A20250" s="1">
        <v>25908</v>
      </c>
      <c r="B20250" t="s">
        <v>33884</v>
      </c>
      <c r="C20250" t="s">
        <v>1467</v>
      </c>
      <c r="D20250" t="s">
        <v>1468</v>
      </c>
      <c r="E20250">
        <v>1</v>
      </c>
      <c r="F20250" s="2">
        <v>592.52</v>
      </c>
      <c r="G20250" s="3">
        <v>1316.73</v>
      </c>
      <c r="H20250" s="3">
        <v>5.9252000000000002</v>
      </c>
      <c r="I20250" s="3">
        <v>27.84844</v>
      </c>
      <c r="J20250" s="3">
        <v>626.29363999999998</v>
      </c>
      <c r="K20250" s="3">
        <v>963.52867692307689</v>
      </c>
      <c r="L20250" s="4">
        <v>0.35</v>
      </c>
    </row>
    <row r="20251" spans="1:12" x14ac:dyDescent="0.35">
      <c r="A20251" s="1">
        <v>439394</v>
      </c>
      <c r="B20251" t="s">
        <v>33885</v>
      </c>
      <c r="C20251" t="s">
        <v>1467</v>
      </c>
      <c r="D20251" t="s">
        <v>1468</v>
      </c>
      <c r="E20251">
        <v>1</v>
      </c>
      <c r="F20251" s="2">
        <v>49.72</v>
      </c>
      <c r="G20251" s="3">
        <v>106.95</v>
      </c>
      <c r="H20251" s="3">
        <v>0.49719999999999998</v>
      </c>
      <c r="I20251" s="3">
        <v>2.33684</v>
      </c>
      <c r="J20251" s="3">
        <v>52.554040000000001</v>
      </c>
      <c r="K20251" s="3">
        <v>80.852369230769227</v>
      </c>
      <c r="L20251" s="4">
        <v>0.35</v>
      </c>
    </row>
    <row r="20252" spans="1:12" x14ac:dyDescent="0.35">
      <c r="A20252" s="1">
        <v>71554</v>
      </c>
      <c r="B20252" t="s">
        <v>33886</v>
      </c>
      <c r="C20252" t="s">
        <v>1467</v>
      </c>
      <c r="D20252" t="s">
        <v>1468</v>
      </c>
      <c r="E20252">
        <v>1</v>
      </c>
      <c r="F20252" s="2">
        <v>3065.13</v>
      </c>
      <c r="G20252" s="3">
        <v>6591.68</v>
      </c>
      <c r="H20252" s="3">
        <v>30.651300000000003</v>
      </c>
      <c r="I20252" s="3">
        <v>144.06111000000001</v>
      </c>
      <c r="J20252" s="3">
        <v>3239.8424100000002</v>
      </c>
      <c r="K20252" s="3">
        <v>4984.372938461539</v>
      </c>
      <c r="L20252" s="4">
        <v>0.35000000000000003</v>
      </c>
    </row>
    <row r="20253" spans="1:12" x14ac:dyDescent="0.35">
      <c r="A20253" s="1">
        <v>22588</v>
      </c>
      <c r="B20253" t="s">
        <v>33887</v>
      </c>
      <c r="C20253" t="s">
        <v>1467</v>
      </c>
      <c r="D20253" t="s">
        <v>1468</v>
      </c>
      <c r="E20253">
        <v>1</v>
      </c>
      <c r="F20253" s="2">
        <v>67.959999999999994</v>
      </c>
      <c r="G20253" s="3">
        <v>144.61000000000001</v>
      </c>
      <c r="H20253" s="3">
        <v>0.67959999999999998</v>
      </c>
      <c r="I20253" s="3">
        <v>3.1941199999999998</v>
      </c>
      <c r="J20253" s="3">
        <v>71.833719999999985</v>
      </c>
      <c r="K20253" s="3">
        <v>110.51341538461536</v>
      </c>
      <c r="L20253" s="4">
        <v>0.35</v>
      </c>
    </row>
    <row r="20254" spans="1:12" x14ac:dyDescent="0.35">
      <c r="A20254" s="1">
        <v>433235</v>
      </c>
      <c r="B20254" t="s">
        <v>33888</v>
      </c>
      <c r="C20254" t="s">
        <v>1467</v>
      </c>
      <c r="D20254" t="s">
        <v>1468</v>
      </c>
      <c r="E20254">
        <v>1</v>
      </c>
      <c r="F20254" s="2">
        <v>18776.57</v>
      </c>
      <c r="G20254" s="3">
        <v>55225.21</v>
      </c>
      <c r="H20254" s="3">
        <v>187.76570000000001</v>
      </c>
      <c r="I20254" s="3">
        <v>882.49878999999999</v>
      </c>
      <c r="J20254" s="3">
        <v>19846.834490000001</v>
      </c>
      <c r="K20254" s="3">
        <v>30533.591523076924</v>
      </c>
      <c r="L20254" s="4">
        <v>0.35</v>
      </c>
    </row>
    <row r="20255" spans="1:12" x14ac:dyDescent="0.35">
      <c r="A20255" s="1">
        <v>439094</v>
      </c>
      <c r="B20255" t="s">
        <v>33889</v>
      </c>
      <c r="C20255" t="s">
        <v>1467</v>
      </c>
      <c r="D20255" t="s">
        <v>1468</v>
      </c>
      <c r="E20255">
        <v>1</v>
      </c>
      <c r="F20255" s="2">
        <v>809.12</v>
      </c>
      <c r="G20255" s="3">
        <v>2379.77</v>
      </c>
      <c r="H20255" s="3">
        <v>8.0912000000000006</v>
      </c>
      <c r="I20255" s="3">
        <v>38.028640000000003</v>
      </c>
      <c r="J20255" s="3">
        <v>855.23983999999996</v>
      </c>
      <c r="K20255" s="3">
        <v>1315.7535999999998</v>
      </c>
      <c r="L20255" s="4">
        <v>0.34999999999999992</v>
      </c>
    </row>
    <row r="20256" spans="1:12" x14ac:dyDescent="0.35">
      <c r="A20256" s="1">
        <v>425292</v>
      </c>
      <c r="B20256" t="s">
        <v>33890</v>
      </c>
      <c r="C20256" t="s">
        <v>1467</v>
      </c>
      <c r="D20256" t="s">
        <v>1468</v>
      </c>
      <c r="E20256">
        <v>1</v>
      </c>
      <c r="F20256" s="2">
        <v>106.05</v>
      </c>
      <c r="G20256" s="3">
        <v>228.06</v>
      </c>
      <c r="H20256" s="3">
        <v>1.0605</v>
      </c>
      <c r="I20256" s="3">
        <v>4.9843500000000001</v>
      </c>
      <c r="J20256" s="3">
        <v>112.09485000000001</v>
      </c>
      <c r="K20256" s="3">
        <v>172.4536153846154</v>
      </c>
      <c r="L20256" s="4">
        <v>0.35000000000000003</v>
      </c>
    </row>
    <row r="20257" spans="1:12" x14ac:dyDescent="0.35">
      <c r="A20257" s="1">
        <v>71883</v>
      </c>
      <c r="B20257" t="s">
        <v>33891</v>
      </c>
      <c r="C20257" t="s">
        <v>1467</v>
      </c>
      <c r="D20257" t="s">
        <v>1468</v>
      </c>
      <c r="E20257">
        <v>1</v>
      </c>
      <c r="F20257" s="2">
        <v>877.4</v>
      </c>
      <c r="G20257" s="3">
        <v>1886.88</v>
      </c>
      <c r="H20257" s="3">
        <v>8.7739999999999991</v>
      </c>
      <c r="I20257" s="3">
        <v>41.2378</v>
      </c>
      <c r="J20257" s="3">
        <v>927.41179999999997</v>
      </c>
      <c r="K20257" s="3">
        <v>1426.7873846153846</v>
      </c>
      <c r="L20257" s="4">
        <v>0.35</v>
      </c>
    </row>
    <row r="20258" spans="1:12" x14ac:dyDescent="0.35">
      <c r="A20258" s="1">
        <v>69372</v>
      </c>
      <c r="B20258" t="s">
        <v>33892</v>
      </c>
      <c r="C20258" t="s">
        <v>1467</v>
      </c>
      <c r="D20258" t="s">
        <v>1468</v>
      </c>
      <c r="E20258">
        <v>1</v>
      </c>
      <c r="F20258" s="2">
        <v>2607.91</v>
      </c>
      <c r="G20258" s="3">
        <v>5608.4</v>
      </c>
      <c r="H20258" s="3">
        <v>26.0791</v>
      </c>
      <c r="I20258" s="3">
        <v>122.57176999999999</v>
      </c>
      <c r="J20258" s="3">
        <v>2756.5608699999998</v>
      </c>
      <c r="K20258" s="3">
        <v>4240.8628769230763</v>
      </c>
      <c r="L20258" s="4">
        <v>0.35</v>
      </c>
    </row>
    <row r="20259" spans="1:12" x14ac:dyDescent="0.35">
      <c r="A20259" s="1">
        <v>551207</v>
      </c>
      <c r="B20259" t="s">
        <v>33893</v>
      </c>
      <c r="C20259" t="s">
        <v>1467</v>
      </c>
      <c r="D20259" t="s">
        <v>1468</v>
      </c>
      <c r="E20259">
        <v>1</v>
      </c>
      <c r="F20259" s="2">
        <v>525.17999999999995</v>
      </c>
      <c r="G20259" s="3">
        <v>1050.3599999999999</v>
      </c>
      <c r="H20259" s="3">
        <v>5.2517999999999994</v>
      </c>
      <c r="I20259" s="3">
        <v>24.683459999999997</v>
      </c>
      <c r="J20259" s="3">
        <v>555.11525999999992</v>
      </c>
      <c r="K20259" s="3">
        <v>854.02347692307683</v>
      </c>
      <c r="L20259" s="4">
        <v>0.35000000000000003</v>
      </c>
    </row>
    <row r="20260" spans="1:12" x14ac:dyDescent="0.35">
      <c r="A20260" s="1">
        <v>415980</v>
      </c>
      <c r="B20260" t="s">
        <v>33894</v>
      </c>
      <c r="C20260" t="s">
        <v>1467</v>
      </c>
      <c r="D20260" t="s">
        <v>1468</v>
      </c>
      <c r="E20260">
        <v>1</v>
      </c>
      <c r="F20260" s="2">
        <v>2360.77</v>
      </c>
      <c r="G20260" s="3">
        <v>5076.93</v>
      </c>
      <c r="H20260" s="3">
        <v>23.607700000000001</v>
      </c>
      <c r="I20260" s="3">
        <v>110.95618999999999</v>
      </c>
      <c r="J20260" s="3">
        <v>2495.3338899999999</v>
      </c>
      <c r="K20260" s="3">
        <v>3838.9752153846152</v>
      </c>
      <c r="L20260" s="4">
        <v>0.35000000000000003</v>
      </c>
    </row>
    <row r="20261" spans="1:12" x14ac:dyDescent="0.35">
      <c r="A20261" s="1">
        <v>420008</v>
      </c>
      <c r="B20261" t="s">
        <v>33895</v>
      </c>
      <c r="C20261" t="s">
        <v>1467</v>
      </c>
      <c r="D20261" t="s">
        <v>1468</v>
      </c>
      <c r="E20261">
        <v>1</v>
      </c>
      <c r="F20261" s="2">
        <v>186.72</v>
      </c>
      <c r="G20261" s="3">
        <v>401.55</v>
      </c>
      <c r="H20261" s="3">
        <v>1.8672</v>
      </c>
      <c r="I20261" s="3">
        <v>8.7758400000000005</v>
      </c>
      <c r="J20261" s="3">
        <v>197.36303999999998</v>
      </c>
      <c r="K20261" s="3">
        <v>303.63544615384615</v>
      </c>
      <c r="L20261" s="4">
        <v>0.35000000000000003</v>
      </c>
    </row>
    <row r="20262" spans="1:12" x14ac:dyDescent="0.35">
      <c r="A20262" s="1">
        <v>56909</v>
      </c>
      <c r="B20262" t="s">
        <v>33896</v>
      </c>
      <c r="C20262" t="s">
        <v>1467</v>
      </c>
      <c r="D20262" t="s">
        <v>1468</v>
      </c>
      <c r="E20262">
        <v>1</v>
      </c>
      <c r="F20262" s="2">
        <v>0.45</v>
      </c>
      <c r="G20262" s="3">
        <v>0.96</v>
      </c>
      <c r="H20262" s="3">
        <v>4.5000000000000005E-3</v>
      </c>
      <c r="I20262" s="3">
        <v>2.1150000000000002E-2</v>
      </c>
      <c r="J20262" s="3">
        <v>0.47565000000000002</v>
      </c>
      <c r="K20262" s="3">
        <v>0.73176923076923073</v>
      </c>
      <c r="L20262" s="4">
        <v>0.34999999999999992</v>
      </c>
    </row>
    <row r="20263" spans="1:12" x14ac:dyDescent="0.35">
      <c r="A20263" s="1">
        <v>433613</v>
      </c>
      <c r="B20263" t="s">
        <v>33897</v>
      </c>
      <c r="C20263" t="s">
        <v>1467</v>
      </c>
      <c r="D20263" t="s">
        <v>1468</v>
      </c>
      <c r="E20263">
        <v>1</v>
      </c>
      <c r="F20263" s="2">
        <v>1482.27</v>
      </c>
      <c r="G20263" s="3">
        <v>3187.69</v>
      </c>
      <c r="H20263" s="3">
        <v>14.822699999999999</v>
      </c>
      <c r="I20263" s="3">
        <v>69.666690000000003</v>
      </c>
      <c r="J20263" s="3">
        <v>1566.7593899999999</v>
      </c>
      <c r="K20263" s="3">
        <v>2410.3990615384614</v>
      </c>
      <c r="L20263" s="4">
        <v>0.35</v>
      </c>
    </row>
    <row r="20264" spans="1:12" x14ac:dyDescent="0.35">
      <c r="A20264" s="1">
        <v>70817</v>
      </c>
      <c r="B20264" t="s">
        <v>33898</v>
      </c>
      <c r="C20264" t="s">
        <v>1467</v>
      </c>
      <c r="D20264" t="s">
        <v>1468</v>
      </c>
      <c r="E20264">
        <v>1</v>
      </c>
      <c r="F20264" s="2">
        <v>1431.28</v>
      </c>
      <c r="G20264" s="3">
        <v>3078.02</v>
      </c>
      <c r="H20264" s="3">
        <v>14.312799999999999</v>
      </c>
      <c r="I20264" s="3">
        <v>67.270160000000004</v>
      </c>
      <c r="J20264" s="3">
        <v>1512.8629599999999</v>
      </c>
      <c r="K20264" s="3">
        <v>2327.4814769230766</v>
      </c>
      <c r="L20264" s="4">
        <v>0.34999999999999992</v>
      </c>
    </row>
    <row r="20265" spans="1:12" x14ac:dyDescent="0.35">
      <c r="A20265" s="1">
        <v>28037</v>
      </c>
      <c r="B20265" t="s">
        <v>33899</v>
      </c>
      <c r="C20265" t="s">
        <v>1467</v>
      </c>
      <c r="D20265" t="s">
        <v>1468</v>
      </c>
      <c r="E20265">
        <v>1</v>
      </c>
      <c r="F20265" s="2">
        <v>39.130000000000003</v>
      </c>
      <c r="G20265" s="3">
        <v>84.15</v>
      </c>
      <c r="H20265" s="3">
        <v>0.39130000000000004</v>
      </c>
      <c r="I20265" s="3">
        <v>1.83911</v>
      </c>
      <c r="J20265" s="3">
        <v>41.360410000000002</v>
      </c>
      <c r="K20265" s="3">
        <v>63.631399999999999</v>
      </c>
      <c r="L20265" s="4">
        <v>0.35</v>
      </c>
    </row>
    <row r="20266" spans="1:12" x14ac:dyDescent="0.35">
      <c r="A20266" s="1">
        <v>54736</v>
      </c>
      <c r="B20266" t="s">
        <v>33900</v>
      </c>
      <c r="C20266" t="s">
        <v>1467</v>
      </c>
      <c r="D20266" t="s">
        <v>1468</v>
      </c>
      <c r="E20266">
        <v>1</v>
      </c>
      <c r="F20266" s="2">
        <v>985.79</v>
      </c>
      <c r="G20266" s="3">
        <v>2119.9899999999998</v>
      </c>
      <c r="H20266" s="3">
        <v>9.857899999999999</v>
      </c>
      <c r="I20266" s="3">
        <v>46.332129999999999</v>
      </c>
      <c r="J20266" s="3">
        <v>1041.9800299999999</v>
      </c>
      <c r="K20266" s="3">
        <v>1603.0461999999998</v>
      </c>
      <c r="L20266" s="4">
        <v>0.34999999999999992</v>
      </c>
    </row>
    <row r="20267" spans="1:12" x14ac:dyDescent="0.35">
      <c r="A20267" s="1">
        <v>77726</v>
      </c>
      <c r="B20267" t="s">
        <v>33901</v>
      </c>
      <c r="C20267" t="s">
        <v>1467</v>
      </c>
      <c r="D20267" t="s">
        <v>1468</v>
      </c>
      <c r="E20267">
        <v>1</v>
      </c>
      <c r="F20267" s="2">
        <v>3.4</v>
      </c>
      <c r="G20267" s="3">
        <v>7.31</v>
      </c>
      <c r="H20267" s="3">
        <v>3.4000000000000002E-2</v>
      </c>
      <c r="I20267" s="3">
        <v>0.1598</v>
      </c>
      <c r="J20267" s="3">
        <v>3.5937999999999999</v>
      </c>
      <c r="K20267" s="3">
        <v>5.5289230769230766</v>
      </c>
      <c r="L20267" s="4">
        <v>0.35</v>
      </c>
    </row>
    <row r="20268" spans="1:12" x14ac:dyDescent="0.35">
      <c r="A20268" s="1">
        <v>471066</v>
      </c>
      <c r="B20268" t="s">
        <v>33902</v>
      </c>
      <c r="C20268" t="s">
        <v>1467</v>
      </c>
      <c r="D20268" t="s">
        <v>1468</v>
      </c>
      <c r="E20268">
        <v>1</v>
      </c>
      <c r="F20268" s="2">
        <v>12856.26</v>
      </c>
      <c r="G20268" s="3">
        <v>37812.519999999997</v>
      </c>
      <c r="H20268" s="3">
        <v>128.5626</v>
      </c>
      <c r="I20268" s="3">
        <v>604.24422000000004</v>
      </c>
      <c r="J20268" s="3">
        <v>13589.06682</v>
      </c>
      <c r="K20268" s="3">
        <v>20906.256646153844</v>
      </c>
      <c r="L20268" s="4">
        <v>0.34999999999999992</v>
      </c>
    </row>
    <row r="20269" spans="1:12" x14ac:dyDescent="0.35">
      <c r="A20269" s="1">
        <v>79094</v>
      </c>
      <c r="B20269" t="s">
        <v>33903</v>
      </c>
      <c r="C20269" t="s">
        <v>1467</v>
      </c>
      <c r="D20269" t="s">
        <v>1468</v>
      </c>
      <c r="E20269">
        <v>1</v>
      </c>
      <c r="F20269" s="2">
        <v>5.88</v>
      </c>
      <c r="G20269" s="3">
        <v>12.65</v>
      </c>
      <c r="H20269" s="3">
        <v>5.8799999999999998E-2</v>
      </c>
      <c r="I20269" s="3">
        <v>0.27635999999999999</v>
      </c>
      <c r="J20269" s="3">
        <v>6.21516</v>
      </c>
      <c r="K20269" s="3">
        <v>9.5617846153846155</v>
      </c>
      <c r="L20269" s="4">
        <v>0.35000000000000003</v>
      </c>
    </row>
    <row r="20270" spans="1:12" x14ac:dyDescent="0.35">
      <c r="A20270" s="1">
        <v>436966</v>
      </c>
      <c r="B20270" t="s">
        <v>33904</v>
      </c>
      <c r="C20270" t="s">
        <v>1467</v>
      </c>
      <c r="D20270" t="s">
        <v>1468</v>
      </c>
      <c r="E20270">
        <v>1</v>
      </c>
      <c r="F20270" s="2">
        <v>22.7</v>
      </c>
      <c r="G20270" s="3">
        <v>48.81</v>
      </c>
      <c r="H20270" s="3">
        <v>0.22700000000000001</v>
      </c>
      <c r="I20270" s="3">
        <v>1.0669</v>
      </c>
      <c r="J20270" s="3">
        <v>23.9939</v>
      </c>
      <c r="K20270" s="3">
        <v>36.913692307692308</v>
      </c>
      <c r="L20270" s="4">
        <v>0.35000000000000003</v>
      </c>
    </row>
    <row r="20271" spans="1:12" x14ac:dyDescent="0.35">
      <c r="A20271" s="1">
        <v>426460</v>
      </c>
      <c r="B20271" t="s">
        <v>33905</v>
      </c>
      <c r="C20271" t="s">
        <v>1467</v>
      </c>
      <c r="D20271" t="s">
        <v>1468</v>
      </c>
      <c r="E20271">
        <v>1</v>
      </c>
      <c r="F20271" s="2">
        <v>559.99</v>
      </c>
      <c r="G20271" s="3">
        <v>1806.82</v>
      </c>
      <c r="H20271" s="3">
        <v>5.5998999999999999</v>
      </c>
      <c r="I20271" s="3">
        <v>26.31953</v>
      </c>
      <c r="J20271" s="3">
        <v>591.90943000000004</v>
      </c>
      <c r="K20271" s="3">
        <v>910.62989230769233</v>
      </c>
      <c r="L20271" s="4">
        <v>0.35</v>
      </c>
    </row>
    <row r="20272" spans="1:12" x14ac:dyDescent="0.35">
      <c r="A20272" s="1">
        <v>416860</v>
      </c>
      <c r="B20272" t="s">
        <v>33906</v>
      </c>
      <c r="C20272" t="s">
        <v>1467</v>
      </c>
      <c r="D20272" t="s">
        <v>1468</v>
      </c>
      <c r="E20272">
        <v>1</v>
      </c>
      <c r="F20272" s="2">
        <v>20557.669999999998</v>
      </c>
      <c r="G20272" s="3">
        <v>44210.04</v>
      </c>
      <c r="H20272" s="3">
        <v>205.57669999999999</v>
      </c>
      <c r="I20272" s="3">
        <v>966.21048999999994</v>
      </c>
      <c r="J20272" s="3">
        <v>21729.457190000001</v>
      </c>
      <c r="K20272" s="3">
        <v>33429.93413846154</v>
      </c>
      <c r="L20272" s="4">
        <v>0.35</v>
      </c>
    </row>
    <row r="20273" spans="1:12" x14ac:dyDescent="0.35">
      <c r="A20273" s="1">
        <v>15392</v>
      </c>
      <c r="B20273" t="s">
        <v>33907</v>
      </c>
      <c r="C20273" t="s">
        <v>1467</v>
      </c>
      <c r="D20273" t="s">
        <v>1468</v>
      </c>
      <c r="E20273">
        <v>1</v>
      </c>
      <c r="F20273" s="2">
        <v>2.5299999999999998</v>
      </c>
      <c r="G20273" s="3">
        <v>5.43</v>
      </c>
      <c r="H20273" s="3">
        <v>2.53E-2</v>
      </c>
      <c r="I20273" s="3">
        <v>0.11890999999999999</v>
      </c>
      <c r="J20273" s="3">
        <v>2.67421</v>
      </c>
      <c r="K20273" s="3">
        <v>4.1141692307692308</v>
      </c>
      <c r="L20273" s="4">
        <v>0.35000000000000003</v>
      </c>
    </row>
    <row r="20274" spans="1:12" x14ac:dyDescent="0.35">
      <c r="A20274" s="1">
        <v>53548</v>
      </c>
      <c r="B20274" t="s">
        <v>33908</v>
      </c>
      <c r="C20274" t="s">
        <v>1467</v>
      </c>
      <c r="D20274" t="s">
        <v>1468</v>
      </c>
      <c r="E20274">
        <v>1</v>
      </c>
      <c r="F20274" s="2">
        <v>220.9</v>
      </c>
      <c r="G20274" s="3">
        <v>456.51</v>
      </c>
      <c r="H20274" s="3">
        <v>2.2090000000000001</v>
      </c>
      <c r="I20274" s="3">
        <v>10.382300000000001</v>
      </c>
      <c r="J20274" s="3">
        <v>233.49130000000002</v>
      </c>
      <c r="K20274" s="3">
        <v>359.21738461538462</v>
      </c>
      <c r="L20274" s="4">
        <v>0.34999999999999992</v>
      </c>
    </row>
    <row r="20275" spans="1:12" x14ac:dyDescent="0.35">
      <c r="A20275" s="1">
        <v>429184</v>
      </c>
      <c r="B20275" t="s">
        <v>33909</v>
      </c>
      <c r="C20275" t="s">
        <v>1467</v>
      </c>
      <c r="D20275" t="s">
        <v>1468</v>
      </c>
      <c r="E20275">
        <v>1</v>
      </c>
      <c r="F20275" s="2">
        <v>8.23</v>
      </c>
      <c r="G20275" s="3">
        <v>17.7</v>
      </c>
      <c r="H20275" s="3">
        <v>8.2300000000000012E-2</v>
      </c>
      <c r="I20275" s="3">
        <v>0.38681000000000004</v>
      </c>
      <c r="J20275" s="3">
        <v>8.699110000000001</v>
      </c>
      <c r="K20275" s="3">
        <v>13.383246153846155</v>
      </c>
      <c r="L20275" s="4">
        <v>0.35</v>
      </c>
    </row>
    <row r="20276" spans="1:12" x14ac:dyDescent="0.35">
      <c r="A20276" s="1">
        <v>423368</v>
      </c>
      <c r="B20276" t="s">
        <v>33910</v>
      </c>
      <c r="C20276" t="s">
        <v>1467</v>
      </c>
      <c r="D20276" t="s">
        <v>1468</v>
      </c>
      <c r="E20276">
        <v>1</v>
      </c>
      <c r="F20276" s="2">
        <v>764.21</v>
      </c>
      <c r="G20276" s="3">
        <v>1530.24</v>
      </c>
      <c r="H20276" s="3">
        <v>7.6421000000000001</v>
      </c>
      <c r="I20276" s="3">
        <v>35.917870000000001</v>
      </c>
      <c r="J20276" s="3">
        <v>807.76997000000006</v>
      </c>
      <c r="K20276" s="3">
        <v>1242.7230307692307</v>
      </c>
      <c r="L20276" s="4">
        <v>0.34999999999999992</v>
      </c>
    </row>
    <row r="20277" spans="1:12" x14ac:dyDescent="0.35">
      <c r="A20277" s="1">
        <v>1905</v>
      </c>
      <c r="B20277" t="s">
        <v>33911</v>
      </c>
      <c r="C20277" t="s">
        <v>1467</v>
      </c>
      <c r="D20277" t="s">
        <v>1468</v>
      </c>
      <c r="E20277">
        <v>1</v>
      </c>
      <c r="F20277" s="2">
        <v>846.58</v>
      </c>
      <c r="G20277" s="3">
        <v>1820.61</v>
      </c>
      <c r="H20277" s="3">
        <v>8.4657999999999998</v>
      </c>
      <c r="I20277" s="3">
        <v>39.789259999999999</v>
      </c>
      <c r="J20277" s="3">
        <v>894.83506</v>
      </c>
      <c r="K20277" s="3">
        <v>1376.6693230769231</v>
      </c>
      <c r="L20277" s="4">
        <v>0.35000000000000003</v>
      </c>
    </row>
    <row r="20278" spans="1:12" x14ac:dyDescent="0.35">
      <c r="A20278" s="1">
        <v>45121</v>
      </c>
      <c r="B20278" t="s">
        <v>33912</v>
      </c>
      <c r="C20278" t="s">
        <v>1467</v>
      </c>
      <c r="D20278" t="s">
        <v>1468</v>
      </c>
      <c r="E20278">
        <v>1</v>
      </c>
      <c r="F20278" s="2">
        <v>61.23</v>
      </c>
      <c r="G20278" s="3">
        <v>131.69999999999999</v>
      </c>
      <c r="H20278" s="3">
        <v>0.61229999999999996</v>
      </c>
      <c r="I20278" s="3">
        <v>2.8778099999999998</v>
      </c>
      <c r="J20278" s="3">
        <v>64.720109999999991</v>
      </c>
      <c r="K20278" s="3">
        <v>99.569399999999987</v>
      </c>
      <c r="L20278" s="4">
        <v>0.35000000000000003</v>
      </c>
    </row>
    <row r="20279" spans="1:12" x14ac:dyDescent="0.35">
      <c r="A20279" s="1">
        <v>431206</v>
      </c>
      <c r="B20279" t="s">
        <v>33913</v>
      </c>
      <c r="C20279" t="s">
        <v>1467</v>
      </c>
      <c r="D20279" t="s">
        <v>1468</v>
      </c>
      <c r="E20279">
        <v>1</v>
      </c>
      <c r="F20279" s="2">
        <v>45.67</v>
      </c>
      <c r="G20279" s="3">
        <v>98.21</v>
      </c>
      <c r="H20279" s="3">
        <v>0.45670000000000005</v>
      </c>
      <c r="I20279" s="3">
        <v>2.14649</v>
      </c>
      <c r="J20279" s="3">
        <v>48.27319</v>
      </c>
      <c r="K20279" s="3">
        <v>74.266446153846147</v>
      </c>
      <c r="L20279" s="4">
        <v>0.34999999999999992</v>
      </c>
    </row>
    <row r="20280" spans="1:12" x14ac:dyDescent="0.35">
      <c r="A20280" s="1">
        <v>417694</v>
      </c>
      <c r="B20280" t="s">
        <v>33914</v>
      </c>
      <c r="C20280" t="s">
        <v>1467</v>
      </c>
      <c r="D20280" t="s">
        <v>1468</v>
      </c>
      <c r="E20280">
        <v>1</v>
      </c>
      <c r="F20280" s="2">
        <v>332.77</v>
      </c>
      <c r="G20280" s="3">
        <v>715.65</v>
      </c>
      <c r="H20280" s="3">
        <v>3.3277000000000001</v>
      </c>
      <c r="I20280" s="3">
        <v>15.640189999999999</v>
      </c>
      <c r="J20280" s="3">
        <v>351.73788999999999</v>
      </c>
      <c r="K20280" s="3">
        <v>541.13521538461532</v>
      </c>
      <c r="L20280" s="4">
        <v>0.34999999999999992</v>
      </c>
    </row>
    <row r="20281" spans="1:12" x14ac:dyDescent="0.35">
      <c r="A20281" s="1">
        <v>445326</v>
      </c>
      <c r="B20281" t="s">
        <v>33891</v>
      </c>
      <c r="C20281" t="s">
        <v>1467</v>
      </c>
      <c r="D20281" t="s">
        <v>1468</v>
      </c>
      <c r="E20281">
        <v>1</v>
      </c>
      <c r="F20281" s="2">
        <v>641.54</v>
      </c>
      <c r="G20281" s="3">
        <v>1886.88</v>
      </c>
      <c r="H20281" s="3">
        <v>6.4154</v>
      </c>
      <c r="I20281" s="3">
        <v>30.152379999999997</v>
      </c>
      <c r="J20281" s="3">
        <v>678.10777999999993</v>
      </c>
      <c r="K20281" s="3">
        <v>1043.2427384615382</v>
      </c>
      <c r="L20281" s="4">
        <v>0.34999999999999992</v>
      </c>
    </row>
    <row r="20282" spans="1:12" x14ac:dyDescent="0.35">
      <c r="A20282" s="1">
        <v>439013</v>
      </c>
      <c r="B20282" t="s">
        <v>33915</v>
      </c>
      <c r="C20282" t="s">
        <v>1467</v>
      </c>
      <c r="D20282" t="s">
        <v>1468</v>
      </c>
      <c r="E20282">
        <v>1</v>
      </c>
      <c r="F20282" s="2">
        <v>471.09</v>
      </c>
      <c r="G20282" s="3">
        <v>1013.1</v>
      </c>
      <c r="H20282" s="3">
        <v>4.7108999999999996</v>
      </c>
      <c r="I20282" s="3">
        <v>22.14123</v>
      </c>
      <c r="J20282" s="3">
        <v>497.94212999999996</v>
      </c>
      <c r="K20282" s="3">
        <v>766.06481538461526</v>
      </c>
      <c r="L20282" s="4">
        <v>0.34999999999999992</v>
      </c>
    </row>
    <row r="20283" spans="1:12" x14ac:dyDescent="0.35">
      <c r="A20283" s="1">
        <v>71804</v>
      </c>
      <c r="B20283" t="s">
        <v>33916</v>
      </c>
      <c r="C20283" t="s">
        <v>1467</v>
      </c>
      <c r="D20283" t="s">
        <v>1468</v>
      </c>
      <c r="E20283">
        <v>1</v>
      </c>
      <c r="F20283" s="2">
        <v>295.02</v>
      </c>
      <c r="G20283" s="3">
        <v>628.91999999999996</v>
      </c>
      <c r="H20283" s="3">
        <v>2.9501999999999997</v>
      </c>
      <c r="I20283" s="3">
        <v>13.865939999999998</v>
      </c>
      <c r="J20283" s="3">
        <v>311.83614</v>
      </c>
      <c r="K20283" s="3">
        <v>479.74790769230765</v>
      </c>
      <c r="L20283" s="4">
        <v>0.34999999999999992</v>
      </c>
    </row>
    <row r="20284" spans="1:12" x14ac:dyDescent="0.35">
      <c r="A20284" s="1">
        <v>449287</v>
      </c>
      <c r="B20284" t="s">
        <v>33917</v>
      </c>
      <c r="C20284" t="s">
        <v>1467</v>
      </c>
      <c r="D20284" t="s">
        <v>1468</v>
      </c>
      <c r="E20284">
        <v>1</v>
      </c>
      <c r="F20284" s="2">
        <v>79.7</v>
      </c>
      <c r="G20284" s="3">
        <v>169.57</v>
      </c>
      <c r="H20284" s="3">
        <v>0.79700000000000004</v>
      </c>
      <c r="I20284" s="3">
        <v>3.7459000000000002</v>
      </c>
      <c r="J20284" s="3">
        <v>84.242900000000006</v>
      </c>
      <c r="K20284" s="3">
        <v>129.60446153846155</v>
      </c>
      <c r="L20284" s="4">
        <v>0.35000000000000003</v>
      </c>
    </row>
    <row r="20285" spans="1:12" x14ac:dyDescent="0.35">
      <c r="A20285" s="1">
        <v>441444</v>
      </c>
      <c r="B20285" t="s">
        <v>33918</v>
      </c>
      <c r="C20285" t="s">
        <v>1467</v>
      </c>
      <c r="D20285" t="s">
        <v>1468</v>
      </c>
      <c r="E20285">
        <v>1</v>
      </c>
      <c r="F20285" s="2">
        <v>3914.83</v>
      </c>
      <c r="G20285" s="3">
        <v>9153.24</v>
      </c>
      <c r="H20285" s="3">
        <v>39.148299999999999</v>
      </c>
      <c r="I20285" s="3">
        <v>183.99700999999999</v>
      </c>
      <c r="J20285" s="3">
        <v>4137.9753099999998</v>
      </c>
      <c r="K20285" s="3">
        <v>6366.1158615384611</v>
      </c>
      <c r="L20285" s="4">
        <v>0.35</v>
      </c>
    </row>
    <row r="20286" spans="1:12" x14ac:dyDescent="0.35">
      <c r="A20286" s="1">
        <v>53791</v>
      </c>
      <c r="B20286" t="s">
        <v>33919</v>
      </c>
      <c r="C20286" t="s">
        <v>1467</v>
      </c>
      <c r="D20286" t="s">
        <v>1468</v>
      </c>
      <c r="E20286">
        <v>1</v>
      </c>
      <c r="F20286" s="2">
        <v>31.08</v>
      </c>
      <c r="G20286" s="3">
        <v>69.38</v>
      </c>
      <c r="H20286" s="3">
        <v>0.31079999999999997</v>
      </c>
      <c r="I20286" s="3">
        <v>1.4607599999999998</v>
      </c>
      <c r="J20286" s="3">
        <v>32.851559999999999</v>
      </c>
      <c r="K20286" s="3">
        <v>50.540861538461535</v>
      </c>
      <c r="L20286" s="4">
        <v>0.35</v>
      </c>
    </row>
    <row r="20287" spans="1:12" x14ac:dyDescent="0.35">
      <c r="A20287" s="1">
        <v>428526</v>
      </c>
      <c r="B20287" t="s">
        <v>33920</v>
      </c>
      <c r="C20287" t="s">
        <v>1467</v>
      </c>
      <c r="D20287" t="s">
        <v>1468</v>
      </c>
      <c r="E20287">
        <v>1</v>
      </c>
      <c r="F20287" s="2">
        <v>8.66</v>
      </c>
      <c r="G20287" s="3">
        <v>18.63</v>
      </c>
      <c r="H20287" s="3">
        <v>8.6599999999999996E-2</v>
      </c>
      <c r="I20287" s="3">
        <v>0.40701999999999999</v>
      </c>
      <c r="J20287" s="3">
        <v>9.1536200000000001</v>
      </c>
      <c r="K20287" s="3">
        <v>14.082492307692307</v>
      </c>
      <c r="L20287" s="4">
        <v>0.35</v>
      </c>
    </row>
    <row r="20288" spans="1:12" x14ac:dyDescent="0.35">
      <c r="A20288" s="1">
        <v>36131</v>
      </c>
      <c r="B20288" t="s">
        <v>33921</v>
      </c>
      <c r="C20288" t="s">
        <v>1467</v>
      </c>
      <c r="D20288" t="s">
        <v>1468</v>
      </c>
      <c r="E20288">
        <v>1</v>
      </c>
      <c r="F20288" s="2">
        <v>160.41</v>
      </c>
      <c r="G20288" s="3">
        <v>344.97</v>
      </c>
      <c r="H20288" s="3">
        <v>1.6041000000000001</v>
      </c>
      <c r="I20288" s="3">
        <v>7.5392700000000001</v>
      </c>
      <c r="J20288" s="3">
        <v>169.55336999999997</v>
      </c>
      <c r="K20288" s="3">
        <v>260.85133846153843</v>
      </c>
      <c r="L20288" s="4">
        <v>0.35000000000000003</v>
      </c>
    </row>
    <row r="20289" spans="1:12" x14ac:dyDescent="0.35">
      <c r="A20289" s="1">
        <v>422651</v>
      </c>
      <c r="B20289" t="s">
        <v>33922</v>
      </c>
      <c r="C20289" t="s">
        <v>1467</v>
      </c>
      <c r="D20289" t="s">
        <v>1468</v>
      </c>
      <c r="E20289">
        <v>1</v>
      </c>
      <c r="F20289" s="2">
        <v>1071.57</v>
      </c>
      <c r="G20289" s="3">
        <v>2505.44</v>
      </c>
      <c r="H20289" s="3">
        <v>10.7157</v>
      </c>
      <c r="I20289" s="3">
        <v>50.363789999999995</v>
      </c>
      <c r="J20289" s="3">
        <v>1132.6494899999998</v>
      </c>
      <c r="K20289" s="3">
        <v>1742.5376769230766</v>
      </c>
      <c r="L20289" s="4">
        <v>0.35</v>
      </c>
    </row>
    <row r="20290" spans="1:12" x14ac:dyDescent="0.35">
      <c r="A20290" s="1">
        <v>78942</v>
      </c>
      <c r="B20290" t="s">
        <v>33923</v>
      </c>
      <c r="C20290" t="s">
        <v>1467</v>
      </c>
      <c r="D20290" t="s">
        <v>1468</v>
      </c>
      <c r="E20290">
        <v>1</v>
      </c>
      <c r="F20290" s="2">
        <v>15.97</v>
      </c>
      <c r="G20290" s="3">
        <v>38.54</v>
      </c>
      <c r="H20290" s="3">
        <v>0.15970000000000001</v>
      </c>
      <c r="I20290" s="3">
        <v>0.75058999999999998</v>
      </c>
      <c r="J20290" s="3">
        <v>16.880289999999999</v>
      </c>
      <c r="K20290" s="3">
        <v>25.969676923076921</v>
      </c>
      <c r="L20290" s="4">
        <v>0.35000000000000003</v>
      </c>
    </row>
    <row r="20291" spans="1:12" x14ac:dyDescent="0.35">
      <c r="A20291" s="1">
        <v>422613</v>
      </c>
      <c r="B20291" t="s">
        <v>33924</v>
      </c>
      <c r="C20291" t="s">
        <v>1467</v>
      </c>
      <c r="D20291" t="s">
        <v>1468</v>
      </c>
      <c r="E20291">
        <v>1</v>
      </c>
      <c r="F20291" s="2">
        <v>13.44</v>
      </c>
      <c r="G20291" s="3">
        <v>28.91</v>
      </c>
      <c r="H20291" s="3">
        <v>0.13439999999999999</v>
      </c>
      <c r="I20291" s="3">
        <v>0.63168000000000002</v>
      </c>
      <c r="J20291" s="3">
        <v>14.206079999999998</v>
      </c>
      <c r="K20291" s="3">
        <v>21.85550769230769</v>
      </c>
      <c r="L20291" s="4">
        <v>0.35</v>
      </c>
    </row>
    <row r="20292" spans="1:12" x14ac:dyDescent="0.35">
      <c r="A20292" s="1">
        <v>25031</v>
      </c>
      <c r="B20292" t="s">
        <v>33925</v>
      </c>
      <c r="C20292" t="s">
        <v>1467</v>
      </c>
      <c r="D20292" t="s">
        <v>1468</v>
      </c>
      <c r="E20292">
        <v>1</v>
      </c>
      <c r="F20292" s="2">
        <v>45.25</v>
      </c>
      <c r="G20292" s="3">
        <v>97.31</v>
      </c>
      <c r="H20292" s="3">
        <v>0.45250000000000001</v>
      </c>
      <c r="I20292" s="3">
        <v>2.1267499999999999</v>
      </c>
      <c r="J20292" s="3">
        <v>47.829250000000002</v>
      </c>
      <c r="K20292" s="3">
        <v>73.583461538461535</v>
      </c>
      <c r="L20292" s="4">
        <v>0.34999999999999992</v>
      </c>
    </row>
    <row r="20293" spans="1:12" x14ac:dyDescent="0.35">
      <c r="A20293" s="1">
        <v>12734</v>
      </c>
      <c r="B20293" t="s">
        <v>33926</v>
      </c>
      <c r="C20293" t="s">
        <v>1467</v>
      </c>
      <c r="D20293" t="s">
        <v>1468</v>
      </c>
      <c r="E20293">
        <v>1</v>
      </c>
      <c r="F20293" s="2">
        <v>2.62</v>
      </c>
      <c r="G20293" s="3">
        <v>5.66</v>
      </c>
      <c r="H20293" s="3">
        <v>2.6200000000000001E-2</v>
      </c>
      <c r="I20293" s="3">
        <v>0.12314</v>
      </c>
      <c r="J20293" s="3">
        <v>2.7693400000000001</v>
      </c>
      <c r="K20293" s="3">
        <v>4.2605230769230769</v>
      </c>
      <c r="L20293" s="4">
        <v>0.35</v>
      </c>
    </row>
    <row r="20294" spans="1:12" x14ac:dyDescent="0.35">
      <c r="A20294" s="1">
        <v>16449</v>
      </c>
      <c r="B20294" t="s">
        <v>33927</v>
      </c>
      <c r="C20294" t="s">
        <v>1467</v>
      </c>
      <c r="D20294" t="s">
        <v>1468</v>
      </c>
      <c r="E20294">
        <v>1</v>
      </c>
      <c r="F20294" s="2">
        <v>36.14</v>
      </c>
      <c r="G20294" s="3">
        <v>77.73</v>
      </c>
      <c r="H20294" s="3">
        <v>0.3614</v>
      </c>
      <c r="I20294" s="3">
        <v>1.69858</v>
      </c>
      <c r="J20294" s="3">
        <v>38.199980000000004</v>
      </c>
      <c r="K20294" s="3">
        <v>58.769200000000005</v>
      </c>
      <c r="L20294" s="4">
        <v>0.35</v>
      </c>
    </row>
    <row r="20295" spans="1:12" x14ac:dyDescent="0.35">
      <c r="A20295" s="1">
        <v>56803</v>
      </c>
      <c r="B20295" t="s">
        <v>33928</v>
      </c>
      <c r="C20295" t="s">
        <v>1467</v>
      </c>
      <c r="D20295" t="s">
        <v>1468</v>
      </c>
      <c r="E20295">
        <v>1</v>
      </c>
      <c r="F20295" s="2">
        <v>338.75</v>
      </c>
      <c r="G20295" s="3">
        <v>728.5</v>
      </c>
      <c r="H20295" s="3">
        <v>3.3875000000000002</v>
      </c>
      <c r="I20295" s="3">
        <v>15.921250000000001</v>
      </c>
      <c r="J20295" s="3">
        <v>358.05874999999997</v>
      </c>
      <c r="K20295" s="3">
        <v>550.85961538461538</v>
      </c>
      <c r="L20295" s="4">
        <v>0.35000000000000003</v>
      </c>
    </row>
    <row r="20296" spans="1:12" x14ac:dyDescent="0.35">
      <c r="A20296" s="1">
        <v>550037</v>
      </c>
      <c r="B20296" t="s">
        <v>33929</v>
      </c>
      <c r="C20296" t="s">
        <v>1467</v>
      </c>
      <c r="D20296" t="s">
        <v>1468</v>
      </c>
      <c r="E20296">
        <v>1</v>
      </c>
      <c r="F20296" s="2">
        <v>20.62</v>
      </c>
      <c r="G20296" s="3">
        <v>44.53</v>
      </c>
      <c r="H20296" s="3">
        <v>0.20620000000000002</v>
      </c>
      <c r="I20296" s="3">
        <v>0.96914</v>
      </c>
      <c r="J20296" s="3">
        <v>21.795339999999999</v>
      </c>
      <c r="K20296" s="3">
        <v>33.531292307692304</v>
      </c>
      <c r="L20296" s="4">
        <v>0.34999999999999992</v>
      </c>
    </row>
    <row r="20297" spans="1:12" x14ac:dyDescent="0.35">
      <c r="A20297" s="1">
        <v>415670</v>
      </c>
      <c r="B20297" t="s">
        <v>33930</v>
      </c>
      <c r="C20297" t="s">
        <v>1467</v>
      </c>
      <c r="D20297" t="s">
        <v>1468</v>
      </c>
      <c r="E20297">
        <v>1</v>
      </c>
      <c r="F20297" s="2">
        <v>11.85</v>
      </c>
      <c r="G20297" s="3">
        <v>27.94</v>
      </c>
      <c r="H20297" s="3">
        <v>0.11849999999999999</v>
      </c>
      <c r="I20297" s="3">
        <v>0.55694999999999995</v>
      </c>
      <c r="J20297" s="3">
        <v>12.525449999999999</v>
      </c>
      <c r="K20297" s="3">
        <v>19.269923076923074</v>
      </c>
      <c r="L20297" s="4">
        <v>0.35</v>
      </c>
    </row>
    <row r="20298" spans="1:12" x14ac:dyDescent="0.35">
      <c r="A20298" s="1">
        <v>428100</v>
      </c>
      <c r="B20298" t="s">
        <v>33931</v>
      </c>
      <c r="C20298" t="s">
        <v>1467</v>
      </c>
      <c r="D20298" t="s">
        <v>1468</v>
      </c>
      <c r="E20298">
        <v>1</v>
      </c>
      <c r="F20298" s="2">
        <v>172.96</v>
      </c>
      <c r="G20298" s="3">
        <v>371.96</v>
      </c>
      <c r="H20298" s="3">
        <v>1.7296</v>
      </c>
      <c r="I20298" s="3">
        <v>8.1291200000000003</v>
      </c>
      <c r="J20298" s="3">
        <v>182.81872000000001</v>
      </c>
      <c r="K20298" s="3">
        <v>281.25956923076922</v>
      </c>
      <c r="L20298" s="4">
        <v>0.34999999999999992</v>
      </c>
    </row>
    <row r="20299" spans="1:12" x14ac:dyDescent="0.35">
      <c r="A20299" s="1">
        <v>419172</v>
      </c>
      <c r="B20299" t="s">
        <v>33932</v>
      </c>
      <c r="C20299" t="s">
        <v>1467</v>
      </c>
      <c r="D20299" t="s">
        <v>1468</v>
      </c>
      <c r="E20299">
        <v>1</v>
      </c>
      <c r="F20299" s="2">
        <v>15348.8</v>
      </c>
      <c r="G20299" s="3">
        <v>33008.17</v>
      </c>
      <c r="H20299" s="3">
        <v>153.488</v>
      </c>
      <c r="I20299" s="3">
        <v>721.39359999999999</v>
      </c>
      <c r="J20299" s="3">
        <v>16223.681599999998</v>
      </c>
      <c r="K20299" s="3">
        <v>24959.510153846149</v>
      </c>
      <c r="L20299" s="4">
        <v>0.35</v>
      </c>
    </row>
    <row r="20300" spans="1:12" x14ac:dyDescent="0.35">
      <c r="A20300" s="1">
        <v>425630</v>
      </c>
      <c r="B20300" t="s">
        <v>33933</v>
      </c>
      <c r="C20300" t="s">
        <v>1467</v>
      </c>
      <c r="D20300" t="s">
        <v>1468</v>
      </c>
      <c r="E20300">
        <v>1</v>
      </c>
      <c r="F20300" s="2">
        <v>1531.27</v>
      </c>
      <c r="G20300" s="3">
        <v>3293.06</v>
      </c>
      <c r="H20300" s="3">
        <v>15.3127</v>
      </c>
      <c r="I20300" s="3">
        <v>71.96969</v>
      </c>
      <c r="J20300" s="3">
        <v>1618.5523899999998</v>
      </c>
      <c r="K20300" s="3">
        <v>2490.0805999999998</v>
      </c>
      <c r="L20300" s="4">
        <v>0.35000000000000003</v>
      </c>
    </row>
    <row r="20301" spans="1:12" x14ac:dyDescent="0.35">
      <c r="A20301" s="1">
        <v>434528</v>
      </c>
      <c r="B20301" t="s">
        <v>33934</v>
      </c>
      <c r="C20301" t="s">
        <v>1467</v>
      </c>
      <c r="D20301" t="s">
        <v>1468</v>
      </c>
      <c r="E20301">
        <v>1</v>
      </c>
      <c r="F20301" s="2">
        <v>101.47</v>
      </c>
      <c r="G20301" s="3">
        <v>343.04</v>
      </c>
      <c r="H20301" s="3">
        <v>1.0146999999999999</v>
      </c>
      <c r="I20301" s="3">
        <v>4.7690900000000003</v>
      </c>
      <c r="J20301" s="3">
        <v>107.25379000000001</v>
      </c>
      <c r="K20301" s="3">
        <v>165.00583076923078</v>
      </c>
      <c r="L20301" s="4">
        <v>0.35</v>
      </c>
    </row>
    <row r="20302" spans="1:12" x14ac:dyDescent="0.35">
      <c r="A20302" s="1">
        <v>70802</v>
      </c>
      <c r="B20302" t="s">
        <v>33935</v>
      </c>
      <c r="C20302" t="s">
        <v>1467</v>
      </c>
      <c r="D20302" t="s">
        <v>1468</v>
      </c>
      <c r="E20302">
        <v>1</v>
      </c>
      <c r="F20302" s="2">
        <v>1431.28</v>
      </c>
      <c r="G20302" s="3">
        <v>3078.02</v>
      </c>
      <c r="H20302" s="3">
        <v>14.312799999999999</v>
      </c>
      <c r="I20302" s="3">
        <v>67.270160000000004</v>
      </c>
      <c r="J20302" s="3">
        <v>1512.8629599999999</v>
      </c>
      <c r="K20302" s="3">
        <v>2327.4814769230766</v>
      </c>
      <c r="L20302" s="4">
        <v>0.34999999999999992</v>
      </c>
    </row>
    <row r="20303" spans="1:12" x14ac:dyDescent="0.35">
      <c r="A20303" s="1">
        <v>13974</v>
      </c>
      <c r="B20303" t="s">
        <v>33936</v>
      </c>
      <c r="C20303" t="s">
        <v>1467</v>
      </c>
      <c r="D20303" t="s">
        <v>1468</v>
      </c>
      <c r="E20303">
        <v>1</v>
      </c>
      <c r="F20303" s="2">
        <v>204.02</v>
      </c>
      <c r="G20303" s="3">
        <v>438.77</v>
      </c>
      <c r="H20303" s="3">
        <v>2.0402</v>
      </c>
      <c r="I20303" s="3">
        <v>9.5889400000000009</v>
      </c>
      <c r="J20303" s="3">
        <v>215.64914000000002</v>
      </c>
      <c r="K20303" s="3">
        <v>331.76790769230769</v>
      </c>
      <c r="L20303" s="4">
        <v>0.34999999999999992</v>
      </c>
    </row>
    <row r="20304" spans="1:12" x14ac:dyDescent="0.35">
      <c r="A20304" s="1">
        <v>30935</v>
      </c>
      <c r="B20304" t="s">
        <v>33937</v>
      </c>
      <c r="C20304" t="s">
        <v>1467</v>
      </c>
      <c r="D20304" t="s">
        <v>1468</v>
      </c>
      <c r="E20304">
        <v>1</v>
      </c>
      <c r="F20304" s="2">
        <v>5.13</v>
      </c>
      <c r="G20304" s="3">
        <v>10.26</v>
      </c>
      <c r="H20304" s="3">
        <v>5.1299999999999998E-2</v>
      </c>
      <c r="I20304" s="3">
        <v>0.24110999999999999</v>
      </c>
      <c r="J20304" s="3">
        <v>5.4224100000000002</v>
      </c>
      <c r="K20304" s="3">
        <v>8.3421692307692314</v>
      </c>
      <c r="L20304" s="4">
        <v>0.35000000000000003</v>
      </c>
    </row>
    <row r="20305" spans="1:12" x14ac:dyDescent="0.35">
      <c r="A20305" s="1">
        <v>427882</v>
      </c>
      <c r="B20305" t="s">
        <v>33938</v>
      </c>
      <c r="C20305" t="s">
        <v>1467</v>
      </c>
      <c r="D20305" t="s">
        <v>1468</v>
      </c>
      <c r="E20305">
        <v>1</v>
      </c>
      <c r="F20305" s="2">
        <v>2011.9</v>
      </c>
      <c r="G20305" s="3">
        <v>4704.0200000000004</v>
      </c>
      <c r="H20305" s="3">
        <v>20.119</v>
      </c>
      <c r="I20305" s="3">
        <v>94.559300000000007</v>
      </c>
      <c r="J20305" s="3">
        <v>2126.5783000000001</v>
      </c>
      <c r="K20305" s="3">
        <v>3271.6589230769232</v>
      </c>
      <c r="L20305" s="4">
        <v>0.35</v>
      </c>
    </row>
    <row r="20306" spans="1:12" x14ac:dyDescent="0.35">
      <c r="A20306" s="1">
        <v>439480</v>
      </c>
      <c r="B20306" t="s">
        <v>33939</v>
      </c>
      <c r="C20306" t="s">
        <v>1467</v>
      </c>
      <c r="D20306" t="s">
        <v>1468</v>
      </c>
      <c r="E20306">
        <v>1</v>
      </c>
      <c r="F20306" s="2">
        <v>93.79</v>
      </c>
      <c r="G20306" s="3">
        <v>201.71</v>
      </c>
      <c r="H20306" s="3">
        <v>0.93790000000000007</v>
      </c>
      <c r="I20306" s="3">
        <v>4.4081299999999999</v>
      </c>
      <c r="J20306" s="3">
        <v>99.136030000000005</v>
      </c>
      <c r="K20306" s="3">
        <v>152.51696923076923</v>
      </c>
      <c r="L20306" s="4">
        <v>0.35</v>
      </c>
    </row>
    <row r="20307" spans="1:12" x14ac:dyDescent="0.35">
      <c r="A20307" s="1">
        <v>7486</v>
      </c>
      <c r="B20307" t="s">
        <v>33940</v>
      </c>
      <c r="C20307" t="s">
        <v>1467</v>
      </c>
      <c r="D20307" t="s">
        <v>1468</v>
      </c>
      <c r="E20307">
        <v>1</v>
      </c>
      <c r="F20307" s="2">
        <v>16.12</v>
      </c>
      <c r="G20307" s="3">
        <v>34.69</v>
      </c>
      <c r="H20307" s="3">
        <v>0.16120000000000001</v>
      </c>
      <c r="I20307" s="3">
        <v>0.75764000000000009</v>
      </c>
      <c r="J20307" s="3">
        <v>17.03884</v>
      </c>
      <c r="K20307" s="3">
        <v>26.2136</v>
      </c>
      <c r="L20307" s="4">
        <v>0.35</v>
      </c>
    </row>
    <row r="20308" spans="1:12" x14ac:dyDescent="0.35">
      <c r="A20308" s="1">
        <v>19064</v>
      </c>
      <c r="B20308" t="s">
        <v>33941</v>
      </c>
      <c r="C20308" t="s">
        <v>1467</v>
      </c>
      <c r="D20308" t="s">
        <v>1468</v>
      </c>
      <c r="E20308">
        <v>1</v>
      </c>
      <c r="F20308" s="2">
        <v>19.559999999999999</v>
      </c>
      <c r="G20308" s="3">
        <v>42.07</v>
      </c>
      <c r="H20308" s="3">
        <v>0.1956</v>
      </c>
      <c r="I20308" s="3">
        <v>0.91931999999999992</v>
      </c>
      <c r="J20308" s="3">
        <v>20.674919999999997</v>
      </c>
      <c r="K20308" s="3">
        <v>31.807569230769225</v>
      </c>
      <c r="L20308" s="4">
        <v>0.35</v>
      </c>
    </row>
    <row r="20309" spans="1:12" x14ac:dyDescent="0.35">
      <c r="A20309" s="1">
        <v>428404</v>
      </c>
      <c r="B20309" t="s">
        <v>33942</v>
      </c>
      <c r="C20309" t="s">
        <v>1467</v>
      </c>
      <c r="D20309" t="s">
        <v>1468</v>
      </c>
      <c r="E20309">
        <v>1</v>
      </c>
      <c r="F20309" s="2">
        <v>395.59</v>
      </c>
      <c r="G20309" s="3">
        <v>901.95</v>
      </c>
      <c r="H20309" s="3">
        <v>3.9558999999999997</v>
      </c>
      <c r="I20309" s="3">
        <v>18.59273</v>
      </c>
      <c r="J20309" s="3">
        <v>418.13862999999998</v>
      </c>
      <c r="K20309" s="3">
        <v>643.29019999999991</v>
      </c>
      <c r="L20309" s="4">
        <v>0.34999999999999992</v>
      </c>
    </row>
    <row r="20310" spans="1:12" x14ac:dyDescent="0.35">
      <c r="A20310" s="1">
        <v>27857</v>
      </c>
      <c r="B20310" t="s">
        <v>33943</v>
      </c>
      <c r="C20310" t="s">
        <v>1467</v>
      </c>
      <c r="D20310" t="s">
        <v>1468</v>
      </c>
      <c r="E20310">
        <v>1</v>
      </c>
      <c r="F20310" s="2">
        <v>1.92</v>
      </c>
      <c r="G20310" s="3">
        <v>4.12</v>
      </c>
      <c r="H20310" s="3">
        <v>1.9199999999999998E-2</v>
      </c>
      <c r="I20310" s="3">
        <v>9.0240000000000001E-2</v>
      </c>
      <c r="J20310" s="3">
        <v>2.0294400000000001</v>
      </c>
      <c r="K20310" s="3">
        <v>3.1222153846153846</v>
      </c>
      <c r="L20310" s="4">
        <v>0.35</v>
      </c>
    </row>
    <row r="20311" spans="1:12" x14ac:dyDescent="0.35">
      <c r="A20311" s="1">
        <v>425261</v>
      </c>
      <c r="B20311" t="s">
        <v>33944</v>
      </c>
      <c r="C20311" t="s">
        <v>1467</v>
      </c>
      <c r="D20311" t="s">
        <v>1468</v>
      </c>
      <c r="E20311">
        <v>1</v>
      </c>
      <c r="F20311" s="2">
        <v>22.85</v>
      </c>
      <c r="G20311" s="3">
        <v>49.15</v>
      </c>
      <c r="H20311" s="3">
        <v>0.22850000000000001</v>
      </c>
      <c r="I20311" s="3">
        <v>1.07395</v>
      </c>
      <c r="J20311" s="3">
        <v>24.152450000000002</v>
      </c>
      <c r="K20311" s="3">
        <v>37.157615384615383</v>
      </c>
      <c r="L20311" s="4">
        <v>0.34999999999999992</v>
      </c>
    </row>
    <row r="20312" spans="1:12" x14ac:dyDescent="0.35">
      <c r="A20312" s="1">
        <v>416214</v>
      </c>
      <c r="B20312" t="s">
        <v>33945</v>
      </c>
      <c r="C20312" t="s">
        <v>1467</v>
      </c>
      <c r="D20312" t="s">
        <v>1468</v>
      </c>
      <c r="E20312">
        <v>1</v>
      </c>
      <c r="F20312" s="2">
        <v>12.62</v>
      </c>
      <c r="G20312" s="3">
        <v>27.94</v>
      </c>
      <c r="H20312" s="3">
        <v>0.12620000000000001</v>
      </c>
      <c r="I20312" s="3">
        <v>0.59314</v>
      </c>
      <c r="J20312" s="3">
        <v>13.33934</v>
      </c>
      <c r="K20312" s="3">
        <v>20.522061538461539</v>
      </c>
      <c r="L20312" s="4">
        <v>0.35000000000000003</v>
      </c>
    </row>
    <row r="20313" spans="1:12" x14ac:dyDescent="0.35">
      <c r="A20313" s="1">
        <v>10931</v>
      </c>
      <c r="B20313" t="s">
        <v>33946</v>
      </c>
      <c r="C20313" t="s">
        <v>1467</v>
      </c>
      <c r="D20313" t="s">
        <v>1468</v>
      </c>
      <c r="E20313">
        <v>1</v>
      </c>
      <c r="F20313" s="2">
        <v>2046.99</v>
      </c>
      <c r="G20313" s="3">
        <v>4786.05</v>
      </c>
      <c r="H20313" s="3">
        <v>20.469899999999999</v>
      </c>
      <c r="I20313" s="3">
        <v>96.208529999999996</v>
      </c>
      <c r="J20313" s="3">
        <v>2163.6684299999997</v>
      </c>
      <c r="K20313" s="3">
        <v>3328.7206615384612</v>
      </c>
      <c r="L20313" s="4">
        <v>0.35000000000000003</v>
      </c>
    </row>
    <row r="20314" spans="1:12" x14ac:dyDescent="0.35">
      <c r="A20314" s="1">
        <v>19149</v>
      </c>
      <c r="B20314" t="s">
        <v>33947</v>
      </c>
      <c r="C20314" t="s">
        <v>1467</v>
      </c>
      <c r="D20314" t="s">
        <v>1468</v>
      </c>
      <c r="E20314">
        <v>1</v>
      </c>
      <c r="F20314" s="2">
        <v>17.32</v>
      </c>
      <c r="G20314" s="3">
        <v>37.25</v>
      </c>
      <c r="H20314" s="3">
        <v>0.17319999999999999</v>
      </c>
      <c r="I20314" s="3">
        <v>0.81403999999999999</v>
      </c>
      <c r="J20314" s="3">
        <v>18.30724</v>
      </c>
      <c r="K20314" s="3">
        <v>28.164984615384615</v>
      </c>
      <c r="L20314" s="4">
        <v>0.35</v>
      </c>
    </row>
    <row r="20315" spans="1:12" x14ac:dyDescent="0.35">
      <c r="A20315" s="1">
        <v>551594</v>
      </c>
      <c r="B20315" t="s">
        <v>33948</v>
      </c>
      <c r="C20315" t="s">
        <v>1467</v>
      </c>
      <c r="D20315" t="s">
        <v>1468</v>
      </c>
      <c r="E20315">
        <v>1</v>
      </c>
      <c r="F20315" s="2">
        <v>841.57</v>
      </c>
      <c r="G20315" s="3">
        <v>1683.15</v>
      </c>
      <c r="H20315" s="3">
        <v>8.4157000000000011</v>
      </c>
      <c r="I20315" s="3">
        <v>39.553789999999999</v>
      </c>
      <c r="J20315" s="3">
        <v>889.53949000000011</v>
      </c>
      <c r="K20315" s="3">
        <v>1368.5222923076924</v>
      </c>
      <c r="L20315" s="4">
        <v>0.35</v>
      </c>
    </row>
    <row r="20316" spans="1:12" x14ac:dyDescent="0.35">
      <c r="A20316" s="1">
        <v>438842</v>
      </c>
      <c r="B20316" t="s">
        <v>33949</v>
      </c>
      <c r="C20316" t="s">
        <v>1467</v>
      </c>
      <c r="D20316" t="s">
        <v>1468</v>
      </c>
      <c r="E20316">
        <v>1</v>
      </c>
      <c r="F20316" s="2">
        <v>6803.17</v>
      </c>
      <c r="G20316" s="3">
        <v>15906.4</v>
      </c>
      <c r="H20316" s="3">
        <v>68.031700000000001</v>
      </c>
      <c r="I20316" s="3">
        <v>319.74898999999999</v>
      </c>
      <c r="J20316" s="3">
        <v>7190.9506899999997</v>
      </c>
      <c r="K20316" s="3">
        <v>11063.00106153846</v>
      </c>
      <c r="L20316" s="4">
        <v>0.34999999999999992</v>
      </c>
    </row>
    <row r="20317" spans="1:12" x14ac:dyDescent="0.35">
      <c r="A20317" s="1">
        <v>570568</v>
      </c>
      <c r="B20317" t="s">
        <v>33950</v>
      </c>
      <c r="C20317" t="s">
        <v>1467</v>
      </c>
      <c r="D20317" t="s">
        <v>1468</v>
      </c>
      <c r="E20317">
        <v>1</v>
      </c>
      <c r="F20317" s="2">
        <v>508.85</v>
      </c>
      <c r="G20317" s="3">
        <v>1189.76</v>
      </c>
      <c r="H20317" s="3">
        <v>5.0885000000000007</v>
      </c>
      <c r="I20317" s="3">
        <v>23.915950000000002</v>
      </c>
      <c r="J20317" s="3">
        <v>537.85444999999993</v>
      </c>
      <c r="K20317" s="3">
        <v>827.46838461538448</v>
      </c>
      <c r="L20317" s="4">
        <v>0.35</v>
      </c>
    </row>
    <row r="20318" spans="1:12" x14ac:dyDescent="0.35">
      <c r="A20318" s="1">
        <v>75968</v>
      </c>
      <c r="B20318" t="s">
        <v>33951</v>
      </c>
      <c r="C20318" t="s">
        <v>1467</v>
      </c>
      <c r="D20318" t="s">
        <v>1468</v>
      </c>
      <c r="E20318">
        <v>1</v>
      </c>
      <c r="F20318" s="2">
        <v>31.4</v>
      </c>
      <c r="G20318" s="3">
        <v>67.52</v>
      </c>
      <c r="H20318" s="3">
        <v>0.314</v>
      </c>
      <c r="I20318" s="3">
        <v>1.4758</v>
      </c>
      <c r="J20318" s="3">
        <v>33.189799999999998</v>
      </c>
      <c r="K20318" s="3">
        <v>51.061230769230768</v>
      </c>
      <c r="L20318" s="4">
        <v>0.35000000000000003</v>
      </c>
    </row>
    <row r="20319" spans="1:12" x14ac:dyDescent="0.35">
      <c r="A20319" s="1">
        <v>16234</v>
      </c>
      <c r="B20319" t="s">
        <v>33952</v>
      </c>
      <c r="C20319" t="s">
        <v>1467</v>
      </c>
      <c r="D20319" t="s">
        <v>1468</v>
      </c>
      <c r="E20319">
        <v>1</v>
      </c>
      <c r="F20319" s="2">
        <v>1.85</v>
      </c>
      <c r="G20319" s="3">
        <v>4</v>
      </c>
      <c r="H20319" s="3">
        <v>1.8500000000000003E-2</v>
      </c>
      <c r="I20319" s="3">
        <v>8.695E-2</v>
      </c>
      <c r="J20319" s="3">
        <v>1.9554500000000001</v>
      </c>
      <c r="K20319" s="3">
        <v>3.0083846153846157</v>
      </c>
      <c r="L20319" s="4">
        <v>0.35000000000000003</v>
      </c>
    </row>
    <row r="20320" spans="1:12" x14ac:dyDescent="0.35">
      <c r="A20320" s="1">
        <v>31061</v>
      </c>
      <c r="B20320" t="s">
        <v>33953</v>
      </c>
      <c r="C20320" t="s">
        <v>1467</v>
      </c>
      <c r="D20320" t="s">
        <v>1468</v>
      </c>
      <c r="E20320">
        <v>1</v>
      </c>
      <c r="F20320" s="2">
        <v>1587.41</v>
      </c>
      <c r="G20320" s="3">
        <v>3710.63</v>
      </c>
      <c r="H20320" s="3">
        <v>15.8741</v>
      </c>
      <c r="I20320" s="3">
        <v>74.608270000000005</v>
      </c>
      <c r="J20320" s="3">
        <v>1677.89237</v>
      </c>
      <c r="K20320" s="3">
        <v>2581.372876923077</v>
      </c>
      <c r="L20320" s="4">
        <v>0.35000000000000003</v>
      </c>
    </row>
    <row r="20321" spans="1:12" x14ac:dyDescent="0.35">
      <c r="A20321" s="1">
        <v>960</v>
      </c>
      <c r="B20321" t="s">
        <v>33954</v>
      </c>
      <c r="C20321" t="s">
        <v>1467</v>
      </c>
      <c r="D20321" t="s">
        <v>1468</v>
      </c>
      <c r="E20321">
        <v>1</v>
      </c>
      <c r="F20321" s="2">
        <v>549.12</v>
      </c>
      <c r="G20321" s="3">
        <v>1180.9000000000001</v>
      </c>
      <c r="H20321" s="3">
        <v>5.4912000000000001</v>
      </c>
      <c r="I20321" s="3">
        <v>25.80864</v>
      </c>
      <c r="J20321" s="3">
        <v>580.41984000000002</v>
      </c>
      <c r="K20321" s="3">
        <v>892.95360000000005</v>
      </c>
      <c r="L20321" s="4">
        <v>0.35000000000000003</v>
      </c>
    </row>
    <row r="20322" spans="1:12" x14ac:dyDescent="0.35">
      <c r="A20322" s="1">
        <v>74940</v>
      </c>
      <c r="B20322" t="s">
        <v>33955</v>
      </c>
      <c r="C20322" t="s">
        <v>1467</v>
      </c>
      <c r="D20322" t="s">
        <v>1468</v>
      </c>
      <c r="E20322">
        <v>1</v>
      </c>
      <c r="F20322" s="2">
        <v>8681.4500000000007</v>
      </c>
      <c r="G20322" s="3">
        <v>18669.78</v>
      </c>
      <c r="H20322" s="3">
        <v>86.81450000000001</v>
      </c>
      <c r="I20322" s="3">
        <v>408.02815000000004</v>
      </c>
      <c r="J20322" s="3">
        <v>9176.2926500000012</v>
      </c>
      <c r="K20322" s="3">
        <v>14117.373307692309</v>
      </c>
      <c r="L20322" s="4">
        <v>0.35</v>
      </c>
    </row>
    <row r="20323" spans="1:12" x14ac:dyDescent="0.35">
      <c r="A20323" s="1">
        <v>432817</v>
      </c>
      <c r="B20323" t="s">
        <v>33956</v>
      </c>
      <c r="C20323" t="s">
        <v>1467</v>
      </c>
      <c r="D20323" t="s">
        <v>1468</v>
      </c>
      <c r="E20323">
        <v>1</v>
      </c>
      <c r="F20323" s="2">
        <v>1035.79</v>
      </c>
      <c r="G20323" s="3">
        <v>2275.46</v>
      </c>
      <c r="H20323" s="3">
        <v>10.357899999999999</v>
      </c>
      <c r="I20323" s="3">
        <v>48.682130000000001</v>
      </c>
      <c r="J20323" s="3">
        <v>1094.8300299999999</v>
      </c>
      <c r="K20323" s="3">
        <v>1684.3538923076919</v>
      </c>
      <c r="L20323" s="4">
        <v>0.34999999999999992</v>
      </c>
    </row>
    <row r="20324" spans="1:12" x14ac:dyDescent="0.35">
      <c r="A20324" s="1">
        <v>430529</v>
      </c>
      <c r="B20324" t="s">
        <v>33957</v>
      </c>
      <c r="C20324" t="s">
        <v>1467</v>
      </c>
      <c r="D20324" t="s">
        <v>1468</v>
      </c>
      <c r="E20324">
        <v>1</v>
      </c>
      <c r="F20324" s="2">
        <v>106.34</v>
      </c>
      <c r="G20324" s="3">
        <v>228.69</v>
      </c>
      <c r="H20324" s="3">
        <v>1.0634000000000001</v>
      </c>
      <c r="I20324" s="3">
        <v>4.9979800000000001</v>
      </c>
      <c r="J20324" s="3">
        <v>112.40138</v>
      </c>
      <c r="K20324" s="3">
        <v>172.92519999999999</v>
      </c>
      <c r="L20324" s="4">
        <v>0.34999999999999992</v>
      </c>
    </row>
    <row r="20325" spans="1:12" x14ac:dyDescent="0.35">
      <c r="A20325" s="1">
        <v>53914</v>
      </c>
      <c r="B20325" t="s">
        <v>33958</v>
      </c>
      <c r="C20325" t="s">
        <v>1467</v>
      </c>
      <c r="D20325" t="s">
        <v>1468</v>
      </c>
      <c r="E20325">
        <v>1</v>
      </c>
      <c r="F20325" s="2">
        <v>48.24</v>
      </c>
      <c r="G20325" s="3">
        <v>103.75</v>
      </c>
      <c r="H20325" s="3">
        <v>0.48240000000000005</v>
      </c>
      <c r="I20325" s="3">
        <v>2.26728</v>
      </c>
      <c r="J20325" s="3">
        <v>50.98968</v>
      </c>
      <c r="K20325" s="3">
        <v>78.445661538461536</v>
      </c>
      <c r="L20325" s="4">
        <v>0.35</v>
      </c>
    </row>
    <row r="20326" spans="1:12" x14ac:dyDescent="0.35">
      <c r="A20326" s="1">
        <v>43166</v>
      </c>
      <c r="B20326" t="s">
        <v>33959</v>
      </c>
      <c r="C20326" t="s">
        <v>1467</v>
      </c>
      <c r="D20326" t="s">
        <v>1468</v>
      </c>
      <c r="E20326">
        <v>1</v>
      </c>
      <c r="F20326" s="2">
        <v>390.98</v>
      </c>
      <c r="G20326" s="3">
        <v>914.17</v>
      </c>
      <c r="H20326" s="3">
        <v>3.9098000000000002</v>
      </c>
      <c r="I20326" s="3">
        <v>18.376060000000003</v>
      </c>
      <c r="J20326" s="3">
        <v>413.26586000000003</v>
      </c>
      <c r="K20326" s="3">
        <v>635.79363076923084</v>
      </c>
      <c r="L20326" s="4">
        <v>0.35000000000000003</v>
      </c>
    </row>
    <row r="20327" spans="1:12" x14ac:dyDescent="0.35">
      <c r="A20327" s="1">
        <v>442496</v>
      </c>
      <c r="B20327" t="s">
        <v>33960</v>
      </c>
      <c r="C20327" t="s">
        <v>1467</v>
      </c>
      <c r="D20327" t="s">
        <v>1468</v>
      </c>
      <c r="E20327">
        <v>1</v>
      </c>
      <c r="F20327" s="2">
        <v>74.66</v>
      </c>
      <c r="G20327" s="3">
        <v>160.6</v>
      </c>
      <c r="H20327" s="3">
        <v>0.74659999999999993</v>
      </c>
      <c r="I20327" s="3">
        <v>3.50902</v>
      </c>
      <c r="J20327" s="3">
        <v>78.915620000000004</v>
      </c>
      <c r="K20327" s="3">
        <v>121.40864615384615</v>
      </c>
      <c r="L20327" s="4">
        <v>0.34999999999999992</v>
      </c>
    </row>
    <row r="20328" spans="1:12" x14ac:dyDescent="0.35">
      <c r="A20328" s="1">
        <v>416218</v>
      </c>
      <c r="B20328" t="s">
        <v>33961</v>
      </c>
      <c r="C20328" t="s">
        <v>1467</v>
      </c>
      <c r="D20328" t="s">
        <v>1468</v>
      </c>
      <c r="E20328">
        <v>1</v>
      </c>
      <c r="F20328" s="2">
        <v>174.68</v>
      </c>
      <c r="G20328" s="3">
        <v>391.24</v>
      </c>
      <c r="H20328" s="3">
        <v>1.7468000000000001</v>
      </c>
      <c r="I20328" s="3">
        <v>8.2099600000000006</v>
      </c>
      <c r="J20328" s="3">
        <v>184.63676000000001</v>
      </c>
      <c r="K20328" s="3">
        <v>284.05655384615386</v>
      </c>
      <c r="L20328" s="4">
        <v>0.35</v>
      </c>
    </row>
    <row r="20329" spans="1:12" x14ac:dyDescent="0.35">
      <c r="A20329" s="1">
        <v>71682</v>
      </c>
      <c r="B20329" t="s">
        <v>33962</v>
      </c>
      <c r="C20329" t="s">
        <v>1467</v>
      </c>
      <c r="D20329" t="s">
        <v>1468</v>
      </c>
      <c r="E20329">
        <v>1</v>
      </c>
      <c r="F20329" s="2">
        <v>110.99</v>
      </c>
      <c r="G20329" s="3">
        <v>259.52</v>
      </c>
      <c r="H20329" s="3">
        <v>1.1098999999999999</v>
      </c>
      <c r="I20329" s="3">
        <v>5.2165299999999997</v>
      </c>
      <c r="J20329" s="3">
        <v>117.31643</v>
      </c>
      <c r="K20329" s="3">
        <v>180.48681538461537</v>
      </c>
      <c r="L20329" s="4">
        <v>0.35</v>
      </c>
    </row>
    <row r="20330" spans="1:12" x14ac:dyDescent="0.35">
      <c r="A20330" s="1">
        <v>422655</v>
      </c>
      <c r="B20330" t="s">
        <v>33963</v>
      </c>
      <c r="C20330" t="s">
        <v>1467</v>
      </c>
      <c r="D20330" t="s">
        <v>1468</v>
      </c>
      <c r="E20330">
        <v>1</v>
      </c>
      <c r="F20330" s="2">
        <v>1071.57</v>
      </c>
      <c r="G20330" s="3">
        <v>2505.44</v>
      </c>
      <c r="H20330" s="3">
        <v>10.7157</v>
      </c>
      <c r="I20330" s="3">
        <v>50.363789999999995</v>
      </c>
      <c r="J20330" s="3">
        <v>1132.6494899999998</v>
      </c>
      <c r="K20330" s="3">
        <v>1742.5376769230766</v>
      </c>
      <c r="L20330" s="4">
        <v>0.35</v>
      </c>
    </row>
    <row r="20331" spans="1:12" x14ac:dyDescent="0.35">
      <c r="A20331" s="1">
        <v>428660</v>
      </c>
      <c r="B20331" t="s">
        <v>33964</v>
      </c>
      <c r="C20331" t="s">
        <v>1467</v>
      </c>
      <c r="D20331" t="s">
        <v>1468</v>
      </c>
      <c r="E20331">
        <v>1</v>
      </c>
      <c r="F20331" s="2">
        <v>20.61</v>
      </c>
      <c r="G20331" s="3">
        <v>44.33</v>
      </c>
      <c r="H20331" s="3">
        <v>0.20610000000000001</v>
      </c>
      <c r="I20331" s="3">
        <v>0.96867000000000003</v>
      </c>
      <c r="J20331" s="3">
        <v>21.784769999999998</v>
      </c>
      <c r="K20331" s="3">
        <v>33.515030769230762</v>
      </c>
      <c r="L20331" s="4">
        <v>0.34999999999999992</v>
      </c>
    </row>
    <row r="20332" spans="1:12" x14ac:dyDescent="0.35">
      <c r="A20332" s="1">
        <v>25882</v>
      </c>
      <c r="B20332" t="s">
        <v>33965</v>
      </c>
      <c r="C20332" t="s">
        <v>1467</v>
      </c>
      <c r="D20332" t="s">
        <v>1468</v>
      </c>
      <c r="E20332">
        <v>1</v>
      </c>
      <c r="F20332" s="2">
        <v>1937.53</v>
      </c>
      <c r="G20332" s="3">
        <v>4166.74</v>
      </c>
      <c r="H20332" s="3">
        <v>19.375299999999999</v>
      </c>
      <c r="I20332" s="3">
        <v>91.063909999999993</v>
      </c>
      <c r="J20332" s="3">
        <v>2047.96921</v>
      </c>
      <c r="K20332" s="3">
        <v>3150.7218615384613</v>
      </c>
      <c r="L20332" s="4">
        <v>0.35</v>
      </c>
    </row>
    <row r="20333" spans="1:12" x14ac:dyDescent="0.35">
      <c r="A20333" s="1">
        <v>24449</v>
      </c>
      <c r="B20333" t="s">
        <v>33966</v>
      </c>
      <c r="C20333" t="s">
        <v>1467</v>
      </c>
      <c r="D20333" t="s">
        <v>1468</v>
      </c>
      <c r="E20333">
        <v>1</v>
      </c>
      <c r="F20333" s="2">
        <v>81.87</v>
      </c>
      <c r="G20333" s="3">
        <v>176.06</v>
      </c>
      <c r="H20333" s="3">
        <v>0.81870000000000009</v>
      </c>
      <c r="I20333" s="3">
        <v>3.84789</v>
      </c>
      <c r="J20333" s="3">
        <v>86.536590000000018</v>
      </c>
      <c r="K20333" s="3">
        <v>133.1332153846154</v>
      </c>
      <c r="L20333" s="4">
        <v>0.34999999999999992</v>
      </c>
    </row>
    <row r="20334" spans="1:12" x14ac:dyDescent="0.35">
      <c r="A20334" s="1">
        <v>70979</v>
      </c>
      <c r="B20334" t="s">
        <v>33967</v>
      </c>
      <c r="C20334" t="s">
        <v>1467</v>
      </c>
      <c r="D20334" t="s">
        <v>1468</v>
      </c>
      <c r="E20334">
        <v>1</v>
      </c>
      <c r="F20334" s="2">
        <v>21327.42</v>
      </c>
      <c r="G20334" s="3">
        <v>45865.42</v>
      </c>
      <c r="H20334" s="3">
        <v>213.27419999999998</v>
      </c>
      <c r="I20334" s="3">
        <v>1002.3887399999999</v>
      </c>
      <c r="J20334" s="3">
        <v>22543.082939999997</v>
      </c>
      <c r="K20334" s="3">
        <v>34681.666061538454</v>
      </c>
      <c r="L20334" s="4">
        <v>0.34999999999999992</v>
      </c>
    </row>
    <row r="20335" spans="1:12" x14ac:dyDescent="0.35">
      <c r="A20335" s="1">
        <v>70977</v>
      </c>
      <c r="B20335" t="s">
        <v>33968</v>
      </c>
      <c r="C20335" t="s">
        <v>1467</v>
      </c>
      <c r="D20335" t="s">
        <v>1468</v>
      </c>
      <c r="E20335">
        <v>1</v>
      </c>
      <c r="F20335" s="2">
        <v>19863.150000000001</v>
      </c>
      <c r="G20335" s="3">
        <v>42716.45</v>
      </c>
      <c r="H20335" s="3">
        <v>198.63150000000002</v>
      </c>
      <c r="I20335" s="3">
        <v>933.56805000000008</v>
      </c>
      <c r="J20335" s="3">
        <v>20995.349550000003</v>
      </c>
      <c r="K20335" s="3">
        <v>32300.537769230774</v>
      </c>
      <c r="L20335" s="4">
        <v>0.35000000000000003</v>
      </c>
    </row>
    <row r="20336" spans="1:12" x14ac:dyDescent="0.35">
      <c r="A20336" s="1">
        <v>428796</v>
      </c>
      <c r="B20336" t="s">
        <v>33969</v>
      </c>
      <c r="C20336" t="s">
        <v>1467</v>
      </c>
      <c r="D20336" t="s">
        <v>1468</v>
      </c>
      <c r="E20336">
        <v>1</v>
      </c>
      <c r="F20336" s="2">
        <v>4.46</v>
      </c>
      <c r="G20336" s="3">
        <v>9.59</v>
      </c>
      <c r="H20336" s="3">
        <v>4.4600000000000001E-2</v>
      </c>
      <c r="I20336" s="3">
        <v>0.20962</v>
      </c>
      <c r="J20336" s="3">
        <v>4.7142200000000001</v>
      </c>
      <c r="K20336" s="3">
        <v>7.252646153846154</v>
      </c>
      <c r="L20336" s="4">
        <v>0.35</v>
      </c>
    </row>
    <row r="20337" spans="1:12" x14ac:dyDescent="0.35">
      <c r="A20337" s="1">
        <v>27991</v>
      </c>
      <c r="B20337" t="s">
        <v>33970</v>
      </c>
      <c r="C20337" t="s">
        <v>1467</v>
      </c>
      <c r="D20337" t="s">
        <v>1468</v>
      </c>
      <c r="E20337">
        <v>1</v>
      </c>
      <c r="F20337" s="2">
        <v>646.20000000000005</v>
      </c>
      <c r="G20337" s="3">
        <v>1389.68</v>
      </c>
      <c r="H20337" s="3">
        <v>6.4620000000000006</v>
      </c>
      <c r="I20337" s="3">
        <v>30.371400000000001</v>
      </c>
      <c r="J20337" s="3">
        <v>683.03340000000003</v>
      </c>
      <c r="K20337" s="3">
        <v>1050.8206153846154</v>
      </c>
      <c r="L20337" s="4">
        <v>0.35</v>
      </c>
    </row>
    <row r="20338" spans="1:12" x14ac:dyDescent="0.35">
      <c r="A20338" s="1">
        <v>435257</v>
      </c>
      <c r="B20338" t="s">
        <v>33971</v>
      </c>
      <c r="C20338" t="s">
        <v>1467</v>
      </c>
      <c r="D20338" t="s">
        <v>1468</v>
      </c>
      <c r="E20338">
        <v>1</v>
      </c>
      <c r="F20338" s="2">
        <v>73.58</v>
      </c>
      <c r="G20338" s="3">
        <v>150.31</v>
      </c>
      <c r="H20338" s="3">
        <v>0.73580000000000001</v>
      </c>
      <c r="I20338" s="3">
        <v>3.4582600000000001</v>
      </c>
      <c r="J20338" s="3">
        <v>77.774059999999992</v>
      </c>
      <c r="K20338" s="3">
        <v>119.65239999999999</v>
      </c>
      <c r="L20338" s="4">
        <v>0.35</v>
      </c>
    </row>
    <row r="20339" spans="1:12" x14ac:dyDescent="0.35">
      <c r="A20339" s="1">
        <v>441384</v>
      </c>
      <c r="B20339" t="s">
        <v>33972</v>
      </c>
      <c r="C20339" t="s">
        <v>1467</v>
      </c>
      <c r="D20339" t="s">
        <v>1468</v>
      </c>
      <c r="E20339">
        <v>1</v>
      </c>
      <c r="F20339" s="2">
        <v>285.57</v>
      </c>
      <c r="G20339" s="3">
        <v>614.14</v>
      </c>
      <c r="H20339" s="3">
        <v>2.8557000000000001</v>
      </c>
      <c r="I20339" s="3">
        <v>13.42179</v>
      </c>
      <c r="J20339" s="3">
        <v>301.84748999999999</v>
      </c>
      <c r="K20339" s="3">
        <v>464.38075384615382</v>
      </c>
      <c r="L20339" s="4">
        <v>0.35</v>
      </c>
    </row>
    <row r="20340" spans="1:12" x14ac:dyDescent="0.35">
      <c r="A20340" s="1">
        <v>4677</v>
      </c>
      <c r="B20340" t="s">
        <v>33973</v>
      </c>
      <c r="C20340" t="s">
        <v>1467</v>
      </c>
      <c r="D20340" t="s">
        <v>1468</v>
      </c>
      <c r="E20340">
        <v>1</v>
      </c>
      <c r="F20340" s="2">
        <v>12.25</v>
      </c>
      <c r="G20340" s="3">
        <v>26.34</v>
      </c>
      <c r="H20340" s="3">
        <v>0.1225</v>
      </c>
      <c r="I20340" s="3">
        <v>0.57574999999999998</v>
      </c>
      <c r="J20340" s="3">
        <v>12.94825</v>
      </c>
      <c r="K20340" s="3">
        <v>19.920384615384613</v>
      </c>
      <c r="L20340" s="4">
        <v>0.34999999999999992</v>
      </c>
    </row>
    <row r="20341" spans="1:12" x14ac:dyDescent="0.35">
      <c r="A20341" s="1">
        <v>427462</v>
      </c>
      <c r="B20341" t="s">
        <v>33974</v>
      </c>
      <c r="C20341" t="s">
        <v>1467</v>
      </c>
      <c r="D20341" t="s">
        <v>1468</v>
      </c>
      <c r="E20341">
        <v>1</v>
      </c>
      <c r="F20341" s="2">
        <v>3158.2</v>
      </c>
      <c r="G20341" s="3">
        <v>9288.83</v>
      </c>
      <c r="H20341" s="3">
        <v>31.581999999999997</v>
      </c>
      <c r="I20341" s="3">
        <v>148.43539999999999</v>
      </c>
      <c r="J20341" s="3">
        <v>3338.2173999999995</v>
      </c>
      <c r="K20341" s="3">
        <v>5135.7190769230756</v>
      </c>
      <c r="L20341" s="4">
        <v>0.34999999999999992</v>
      </c>
    </row>
    <row r="20342" spans="1:12" x14ac:dyDescent="0.35">
      <c r="A20342" s="1">
        <v>435893</v>
      </c>
      <c r="B20342" t="s">
        <v>33975</v>
      </c>
      <c r="C20342" t="s">
        <v>1467</v>
      </c>
      <c r="D20342" t="s">
        <v>1468</v>
      </c>
      <c r="E20342">
        <v>1</v>
      </c>
      <c r="F20342" s="2">
        <v>62.13</v>
      </c>
      <c r="G20342" s="3">
        <v>133.62</v>
      </c>
      <c r="H20342" s="3">
        <v>0.62130000000000007</v>
      </c>
      <c r="I20342" s="3">
        <v>2.9201100000000002</v>
      </c>
      <c r="J20342" s="3">
        <v>65.671409999999995</v>
      </c>
      <c r="K20342" s="3">
        <v>101.03293846153845</v>
      </c>
      <c r="L20342" s="4">
        <v>0.35</v>
      </c>
    </row>
    <row r="20343" spans="1:12" x14ac:dyDescent="0.35">
      <c r="A20343" s="1">
        <v>435438</v>
      </c>
      <c r="B20343" t="s">
        <v>33976</v>
      </c>
      <c r="C20343" t="s">
        <v>1467</v>
      </c>
      <c r="D20343" t="s">
        <v>1468</v>
      </c>
      <c r="E20343">
        <v>1</v>
      </c>
      <c r="F20343" s="2">
        <v>50.03</v>
      </c>
      <c r="G20343" s="3">
        <v>107.6</v>
      </c>
      <c r="H20343" s="3">
        <v>0.50029999999999997</v>
      </c>
      <c r="I20343" s="3">
        <v>2.35141</v>
      </c>
      <c r="J20343" s="3">
        <v>52.881710000000005</v>
      </c>
      <c r="K20343" s="3">
        <v>81.356476923076926</v>
      </c>
      <c r="L20343" s="4">
        <v>0.35</v>
      </c>
    </row>
    <row r="20344" spans="1:12" x14ac:dyDescent="0.35">
      <c r="A20344" s="1">
        <v>443541</v>
      </c>
      <c r="B20344" t="s">
        <v>33977</v>
      </c>
      <c r="C20344" t="s">
        <v>1467</v>
      </c>
      <c r="D20344" t="s">
        <v>1468</v>
      </c>
      <c r="E20344">
        <v>1</v>
      </c>
      <c r="F20344" s="2">
        <v>314.92</v>
      </c>
      <c r="G20344" s="3">
        <v>670.04</v>
      </c>
      <c r="H20344" s="3">
        <v>3.1492000000000004</v>
      </c>
      <c r="I20344" s="3">
        <v>14.80124</v>
      </c>
      <c r="J20344" s="3">
        <v>332.87044000000003</v>
      </c>
      <c r="K20344" s="3">
        <v>512.10836923076931</v>
      </c>
      <c r="L20344" s="4">
        <v>0.35000000000000003</v>
      </c>
    </row>
    <row r="20345" spans="1:12" x14ac:dyDescent="0.35">
      <c r="A20345" s="1">
        <v>56658</v>
      </c>
      <c r="B20345" t="s">
        <v>33978</v>
      </c>
      <c r="C20345" t="s">
        <v>1467</v>
      </c>
      <c r="D20345" t="s">
        <v>1468</v>
      </c>
      <c r="E20345">
        <v>1</v>
      </c>
      <c r="F20345" s="2">
        <v>375.79</v>
      </c>
      <c r="G20345" s="3">
        <v>808.16</v>
      </c>
      <c r="H20345" s="3">
        <v>3.7579000000000002</v>
      </c>
      <c r="I20345" s="3">
        <v>17.662130000000001</v>
      </c>
      <c r="J20345" s="3">
        <v>397.21003000000002</v>
      </c>
      <c r="K20345" s="3">
        <v>611.09235384615386</v>
      </c>
      <c r="L20345" s="4">
        <v>0.35</v>
      </c>
    </row>
    <row r="20346" spans="1:12" x14ac:dyDescent="0.35">
      <c r="A20346" s="1">
        <v>437919</v>
      </c>
      <c r="B20346" t="s">
        <v>33979</v>
      </c>
      <c r="C20346" t="s">
        <v>1467</v>
      </c>
      <c r="D20346" t="s">
        <v>1468</v>
      </c>
      <c r="E20346">
        <v>1</v>
      </c>
      <c r="F20346" s="2">
        <v>1.7</v>
      </c>
      <c r="G20346" s="3">
        <v>3.96</v>
      </c>
      <c r="H20346" s="3">
        <v>1.7000000000000001E-2</v>
      </c>
      <c r="I20346" s="3">
        <v>7.9899999999999999E-2</v>
      </c>
      <c r="J20346" s="3">
        <v>1.7968999999999999</v>
      </c>
      <c r="K20346" s="3">
        <v>2.7644615384615383</v>
      </c>
      <c r="L20346" s="4">
        <v>0.35</v>
      </c>
    </row>
    <row r="20347" spans="1:12" x14ac:dyDescent="0.35">
      <c r="A20347" s="1">
        <v>570517</v>
      </c>
      <c r="B20347" t="s">
        <v>33980</v>
      </c>
      <c r="C20347" t="s">
        <v>1467</v>
      </c>
      <c r="D20347" t="s">
        <v>1468</v>
      </c>
      <c r="E20347">
        <v>1</v>
      </c>
      <c r="F20347" s="2">
        <v>149.05000000000001</v>
      </c>
      <c r="G20347" s="3">
        <v>320.57</v>
      </c>
      <c r="H20347" s="3">
        <v>1.4905000000000002</v>
      </c>
      <c r="I20347" s="3">
        <v>7.0053500000000009</v>
      </c>
      <c r="J20347" s="3">
        <v>157.54585</v>
      </c>
      <c r="K20347" s="3">
        <v>242.37823076923075</v>
      </c>
      <c r="L20347" s="4">
        <v>0.35</v>
      </c>
    </row>
    <row r="20348" spans="1:12" x14ac:dyDescent="0.35">
      <c r="A20348" s="1">
        <v>570551</v>
      </c>
      <c r="B20348" t="s">
        <v>33981</v>
      </c>
      <c r="C20348" t="s">
        <v>1467</v>
      </c>
      <c r="D20348" t="s">
        <v>1468</v>
      </c>
      <c r="E20348">
        <v>1</v>
      </c>
      <c r="F20348" s="2">
        <v>298.05</v>
      </c>
      <c r="G20348" s="3">
        <v>641.13</v>
      </c>
      <c r="H20348" s="3">
        <v>2.9805000000000001</v>
      </c>
      <c r="I20348" s="3">
        <v>14.00835</v>
      </c>
      <c r="J20348" s="3">
        <v>315.03885000000002</v>
      </c>
      <c r="K20348" s="3">
        <v>484.67515384615388</v>
      </c>
      <c r="L20348" s="4">
        <v>0.35</v>
      </c>
    </row>
    <row r="20349" spans="1:12" x14ac:dyDescent="0.35">
      <c r="A20349" s="1">
        <v>570580</v>
      </c>
      <c r="B20349" t="s">
        <v>33982</v>
      </c>
      <c r="C20349" t="s">
        <v>1467</v>
      </c>
      <c r="D20349" t="s">
        <v>1468</v>
      </c>
      <c r="E20349">
        <v>1</v>
      </c>
      <c r="F20349" s="2">
        <v>24.78</v>
      </c>
      <c r="G20349" s="3">
        <v>53.31</v>
      </c>
      <c r="H20349" s="3">
        <v>0.24780000000000002</v>
      </c>
      <c r="I20349" s="3">
        <v>1.16466</v>
      </c>
      <c r="J20349" s="3">
        <v>26.192460000000004</v>
      </c>
      <c r="K20349" s="3">
        <v>40.296092307692312</v>
      </c>
      <c r="L20349" s="4">
        <v>0.35</v>
      </c>
    </row>
    <row r="20350" spans="1:12" x14ac:dyDescent="0.35">
      <c r="A20350" s="1">
        <v>570541</v>
      </c>
      <c r="B20350" t="s">
        <v>33983</v>
      </c>
      <c r="C20350" t="s">
        <v>1467</v>
      </c>
      <c r="D20350" t="s">
        <v>1468</v>
      </c>
      <c r="E20350">
        <v>1</v>
      </c>
      <c r="F20350" s="2">
        <v>129.61000000000001</v>
      </c>
      <c r="G20350" s="3">
        <v>278.8</v>
      </c>
      <c r="H20350" s="3">
        <v>1.2961000000000003</v>
      </c>
      <c r="I20350" s="3">
        <v>6.0916700000000006</v>
      </c>
      <c r="J20350" s="3">
        <v>136.99777</v>
      </c>
      <c r="K20350" s="3">
        <v>210.76579999999998</v>
      </c>
      <c r="L20350" s="4">
        <v>0.34999999999999992</v>
      </c>
    </row>
    <row r="20351" spans="1:12" x14ac:dyDescent="0.35">
      <c r="A20351" s="1">
        <v>437637</v>
      </c>
      <c r="B20351" t="s">
        <v>33984</v>
      </c>
      <c r="C20351" t="s">
        <v>1467</v>
      </c>
      <c r="D20351" t="s">
        <v>1468</v>
      </c>
      <c r="E20351">
        <v>1</v>
      </c>
      <c r="F20351" s="2">
        <v>748.6</v>
      </c>
      <c r="G20351" s="3">
        <v>1609.91</v>
      </c>
      <c r="H20351" s="3">
        <v>7.4860000000000007</v>
      </c>
      <c r="I20351" s="3">
        <v>35.184200000000004</v>
      </c>
      <c r="J20351" s="3">
        <v>791.27020000000005</v>
      </c>
      <c r="K20351" s="3">
        <v>1217.3387692307692</v>
      </c>
      <c r="L20351" s="4">
        <v>0.35</v>
      </c>
    </row>
    <row r="20352" spans="1:12" x14ac:dyDescent="0.35">
      <c r="A20352" s="1" t="s">
        <v>33985</v>
      </c>
      <c r="B20352" t="s">
        <v>33986</v>
      </c>
      <c r="C20352" t="s">
        <v>1467</v>
      </c>
      <c r="D20352" t="s">
        <v>1468</v>
      </c>
      <c r="E20352">
        <v>1</v>
      </c>
      <c r="F20352" s="2">
        <v>62.49</v>
      </c>
      <c r="G20352" s="3">
        <v>132.97999999999999</v>
      </c>
      <c r="H20352" s="3">
        <v>0.62490000000000001</v>
      </c>
      <c r="I20352" s="3">
        <v>2.93703</v>
      </c>
      <c r="J20352" s="3">
        <v>66.051929999999999</v>
      </c>
      <c r="K20352" s="3">
        <v>101.61835384615384</v>
      </c>
      <c r="L20352" s="4">
        <v>0.35</v>
      </c>
    </row>
    <row r="20353" spans="1:12" x14ac:dyDescent="0.35">
      <c r="A20353" s="1">
        <v>423659</v>
      </c>
      <c r="B20353" t="s">
        <v>33987</v>
      </c>
      <c r="C20353" t="s">
        <v>1467</v>
      </c>
      <c r="D20353" t="s">
        <v>1468</v>
      </c>
      <c r="E20353">
        <v>1</v>
      </c>
      <c r="F20353" s="2">
        <v>223.66</v>
      </c>
      <c r="G20353" s="3">
        <v>522.92999999999995</v>
      </c>
      <c r="H20353" s="3">
        <v>2.2366000000000001</v>
      </c>
      <c r="I20353" s="3">
        <v>10.51202</v>
      </c>
      <c r="J20353" s="3">
        <v>236.40862000000001</v>
      </c>
      <c r="K20353" s="3">
        <v>363.70556923076924</v>
      </c>
      <c r="L20353" s="4">
        <v>0.35</v>
      </c>
    </row>
    <row r="20354" spans="1:12" x14ac:dyDescent="0.35">
      <c r="A20354" s="1">
        <v>435726</v>
      </c>
      <c r="B20354" t="s">
        <v>33988</v>
      </c>
      <c r="C20354" t="s">
        <v>1467</v>
      </c>
      <c r="D20354" t="s">
        <v>1468</v>
      </c>
      <c r="E20354">
        <v>1</v>
      </c>
      <c r="F20354" s="2">
        <v>58.31</v>
      </c>
      <c r="G20354" s="3">
        <v>135.55000000000001</v>
      </c>
      <c r="H20354" s="3">
        <v>0.58310000000000006</v>
      </c>
      <c r="I20354" s="3">
        <v>2.74057</v>
      </c>
      <c r="J20354" s="3">
        <v>61.633670000000002</v>
      </c>
      <c r="K20354" s="3">
        <v>94.821030769230774</v>
      </c>
      <c r="L20354" s="4">
        <v>0.35000000000000003</v>
      </c>
    </row>
    <row r="20355" spans="1:12" x14ac:dyDescent="0.35">
      <c r="A20355" s="1">
        <v>78864</v>
      </c>
      <c r="B20355" t="s">
        <v>33989</v>
      </c>
      <c r="C20355" t="s">
        <v>1467</v>
      </c>
      <c r="D20355" t="s">
        <v>1468</v>
      </c>
      <c r="E20355">
        <v>1</v>
      </c>
      <c r="F20355" s="2">
        <v>12.27</v>
      </c>
      <c r="G20355" s="3">
        <v>26.4</v>
      </c>
      <c r="H20355" s="3">
        <v>0.1227</v>
      </c>
      <c r="I20355" s="3">
        <v>0.57669000000000004</v>
      </c>
      <c r="J20355" s="3">
        <v>12.969389999999999</v>
      </c>
      <c r="K20355" s="3">
        <v>19.95290769230769</v>
      </c>
      <c r="L20355" s="4">
        <v>0.35</v>
      </c>
    </row>
    <row r="20356" spans="1:12" x14ac:dyDescent="0.35">
      <c r="A20356" s="1">
        <v>570588</v>
      </c>
      <c r="B20356" t="s">
        <v>33990</v>
      </c>
      <c r="C20356" t="s">
        <v>1467</v>
      </c>
      <c r="D20356" t="s">
        <v>1468</v>
      </c>
      <c r="E20356">
        <v>1</v>
      </c>
      <c r="F20356" s="2">
        <v>3815.04</v>
      </c>
      <c r="G20356" s="3">
        <v>8204.39</v>
      </c>
      <c r="H20356" s="3">
        <v>38.150399999999998</v>
      </c>
      <c r="I20356" s="3">
        <v>179.30688000000001</v>
      </c>
      <c r="J20356" s="3">
        <v>4032.49728</v>
      </c>
      <c r="K20356" s="3">
        <v>6203.8419692307689</v>
      </c>
      <c r="L20356" s="4">
        <v>0.35</v>
      </c>
    </row>
    <row r="20357" spans="1:12" x14ac:dyDescent="0.35">
      <c r="A20357" s="1">
        <v>31177</v>
      </c>
      <c r="B20357" t="s">
        <v>33991</v>
      </c>
      <c r="C20357" t="s">
        <v>1467</v>
      </c>
      <c r="D20357" t="s">
        <v>1468</v>
      </c>
      <c r="E20357">
        <v>1</v>
      </c>
      <c r="F20357" s="2">
        <v>167.67</v>
      </c>
      <c r="G20357" s="3">
        <v>401.5</v>
      </c>
      <c r="H20357" s="3">
        <v>1.6766999999999999</v>
      </c>
      <c r="I20357" s="3">
        <v>7.8804899999999991</v>
      </c>
      <c r="J20357" s="3">
        <v>177.22719000000001</v>
      </c>
      <c r="K20357" s="3">
        <v>272.65721538461537</v>
      </c>
      <c r="L20357" s="4">
        <v>0.34999999999999992</v>
      </c>
    </row>
    <row r="20358" spans="1:12" x14ac:dyDescent="0.35">
      <c r="A20358" s="1">
        <v>427735</v>
      </c>
      <c r="B20358" t="s">
        <v>33992</v>
      </c>
      <c r="C20358" t="s">
        <v>1467</v>
      </c>
      <c r="D20358" t="s">
        <v>1468</v>
      </c>
      <c r="E20358">
        <v>1</v>
      </c>
      <c r="F20358" s="2">
        <v>151.72</v>
      </c>
      <c r="G20358" s="3">
        <v>326.35000000000002</v>
      </c>
      <c r="H20358" s="3">
        <v>1.5172000000000001</v>
      </c>
      <c r="I20358" s="3">
        <v>7.1308400000000001</v>
      </c>
      <c r="J20358" s="3">
        <v>160.36804000000001</v>
      </c>
      <c r="K20358" s="3">
        <v>246.72006153846155</v>
      </c>
      <c r="L20358" s="4">
        <v>0.35</v>
      </c>
    </row>
    <row r="20359" spans="1:12" x14ac:dyDescent="0.35">
      <c r="A20359" s="1">
        <v>552859</v>
      </c>
      <c r="B20359" t="s">
        <v>33993</v>
      </c>
      <c r="C20359" t="s">
        <v>1467</v>
      </c>
      <c r="D20359" t="s">
        <v>1468</v>
      </c>
      <c r="E20359">
        <v>1</v>
      </c>
      <c r="F20359" s="2">
        <v>98.61</v>
      </c>
      <c r="G20359" s="3">
        <v>197.22</v>
      </c>
      <c r="H20359" s="3">
        <v>0.98609999999999998</v>
      </c>
      <c r="I20359" s="3">
        <v>4.6346699999999998</v>
      </c>
      <c r="J20359" s="3">
        <v>104.23076999999999</v>
      </c>
      <c r="K20359" s="3">
        <v>160.35503076923075</v>
      </c>
      <c r="L20359" s="4">
        <v>0.35</v>
      </c>
    </row>
    <row r="20360" spans="1:12" x14ac:dyDescent="0.35">
      <c r="A20360" s="1">
        <v>428706</v>
      </c>
      <c r="B20360" t="s">
        <v>33994</v>
      </c>
      <c r="C20360" t="s">
        <v>1467</v>
      </c>
      <c r="D20360" t="s">
        <v>1468</v>
      </c>
      <c r="E20360">
        <v>1</v>
      </c>
      <c r="F20360" s="2">
        <v>700.83</v>
      </c>
      <c r="G20360" s="3">
        <v>2061.27</v>
      </c>
      <c r="H20360" s="3">
        <v>7.0083000000000002</v>
      </c>
      <c r="I20360" s="3">
        <v>32.939010000000003</v>
      </c>
      <c r="J20360" s="3">
        <v>740.77731000000006</v>
      </c>
      <c r="K20360" s="3">
        <v>1139.6574000000001</v>
      </c>
      <c r="L20360" s="4">
        <v>0.35</v>
      </c>
    </row>
    <row r="20361" spans="1:12" x14ac:dyDescent="0.35">
      <c r="A20361" s="1">
        <v>551024</v>
      </c>
      <c r="B20361" t="s">
        <v>33995</v>
      </c>
      <c r="C20361" t="s">
        <v>1467</v>
      </c>
      <c r="D20361" t="s">
        <v>1468</v>
      </c>
      <c r="E20361">
        <v>1</v>
      </c>
      <c r="F20361" s="2">
        <v>388.35</v>
      </c>
      <c r="G20361" s="3">
        <v>776.69</v>
      </c>
      <c r="H20361" s="3">
        <v>3.8835000000000002</v>
      </c>
      <c r="I20361" s="3">
        <v>18.25245</v>
      </c>
      <c r="J20361" s="3">
        <v>410.48595000000006</v>
      </c>
      <c r="K20361" s="3">
        <v>631.51684615384625</v>
      </c>
      <c r="L20361" s="4">
        <v>0.35</v>
      </c>
    </row>
    <row r="20362" spans="1:12" x14ac:dyDescent="0.35">
      <c r="A20362" s="1">
        <v>30643</v>
      </c>
      <c r="B20362" t="s">
        <v>33996</v>
      </c>
      <c r="C20362" t="s">
        <v>1467</v>
      </c>
      <c r="D20362" t="s">
        <v>1468</v>
      </c>
      <c r="E20362">
        <v>1</v>
      </c>
      <c r="F20362" s="2">
        <v>4.51</v>
      </c>
      <c r="G20362" s="3">
        <v>9.7100000000000009</v>
      </c>
      <c r="H20362" s="3">
        <v>4.5100000000000001E-2</v>
      </c>
      <c r="I20362" s="3">
        <v>0.21196999999999999</v>
      </c>
      <c r="J20362" s="3">
        <v>4.7670699999999995</v>
      </c>
      <c r="K20362" s="3">
        <v>7.3339538461538449</v>
      </c>
      <c r="L20362" s="4">
        <v>0.35</v>
      </c>
    </row>
    <row r="20363" spans="1:12" x14ac:dyDescent="0.35">
      <c r="A20363" s="1">
        <v>439032</v>
      </c>
      <c r="B20363" t="s">
        <v>33997</v>
      </c>
      <c r="C20363" t="s">
        <v>1467</v>
      </c>
      <c r="D20363" t="s">
        <v>1468</v>
      </c>
      <c r="E20363">
        <v>1</v>
      </c>
      <c r="F20363" s="2">
        <v>37.33</v>
      </c>
      <c r="G20363" s="3">
        <v>80.3</v>
      </c>
      <c r="H20363" s="3">
        <v>0.37329999999999997</v>
      </c>
      <c r="I20363" s="3">
        <v>1.75451</v>
      </c>
      <c r="J20363" s="3">
        <v>39.457810000000002</v>
      </c>
      <c r="K20363" s="3">
        <v>60.704323076923075</v>
      </c>
      <c r="L20363" s="4">
        <v>0.34999999999999992</v>
      </c>
    </row>
    <row r="20364" spans="1:12" x14ac:dyDescent="0.35">
      <c r="A20364" s="1">
        <v>420069</v>
      </c>
      <c r="B20364" t="s">
        <v>33998</v>
      </c>
      <c r="C20364" t="s">
        <v>1467</v>
      </c>
      <c r="D20364" t="s">
        <v>1468</v>
      </c>
      <c r="E20364">
        <v>1</v>
      </c>
      <c r="F20364" s="2">
        <v>2201.04</v>
      </c>
      <c r="G20364" s="3">
        <v>4733.41</v>
      </c>
      <c r="H20364" s="3">
        <v>22.010400000000001</v>
      </c>
      <c r="I20364" s="3">
        <v>103.44888</v>
      </c>
      <c r="J20364" s="3">
        <v>2326.49928</v>
      </c>
      <c r="K20364" s="3">
        <v>3579.2296615384616</v>
      </c>
      <c r="L20364" s="4">
        <v>0.35000000000000003</v>
      </c>
    </row>
    <row r="20365" spans="1:12" x14ac:dyDescent="0.35">
      <c r="A20365" s="1">
        <v>35623</v>
      </c>
      <c r="B20365" t="s">
        <v>33999</v>
      </c>
      <c r="C20365" t="s">
        <v>1467</v>
      </c>
      <c r="D20365" t="s">
        <v>1468</v>
      </c>
      <c r="E20365">
        <v>1</v>
      </c>
      <c r="F20365" s="2">
        <v>4765.88</v>
      </c>
      <c r="G20365" s="3">
        <v>10249.209999999999</v>
      </c>
      <c r="H20365" s="3">
        <v>47.658799999999999</v>
      </c>
      <c r="I20365" s="3">
        <v>223.99636000000001</v>
      </c>
      <c r="J20365" s="3">
        <v>5037.5351600000004</v>
      </c>
      <c r="K20365" s="3">
        <v>7750.0540923076924</v>
      </c>
      <c r="L20365" s="4">
        <v>0.35</v>
      </c>
    </row>
    <row r="20366" spans="1:12" x14ac:dyDescent="0.35">
      <c r="A20366" s="1">
        <v>30751</v>
      </c>
      <c r="B20366" t="s">
        <v>34000</v>
      </c>
      <c r="C20366" t="s">
        <v>1467</v>
      </c>
      <c r="D20366" t="s">
        <v>1468</v>
      </c>
      <c r="E20366">
        <v>1</v>
      </c>
      <c r="F20366" s="2">
        <v>5.22</v>
      </c>
      <c r="G20366" s="3">
        <v>11.24</v>
      </c>
      <c r="H20366" s="3">
        <v>5.2199999999999996E-2</v>
      </c>
      <c r="I20366" s="3">
        <v>0.24534</v>
      </c>
      <c r="J20366" s="3">
        <v>5.5175399999999994</v>
      </c>
      <c r="K20366" s="3">
        <v>8.4885230769230766</v>
      </c>
      <c r="L20366" s="4">
        <v>0.35000000000000003</v>
      </c>
    </row>
    <row r="20367" spans="1:12" x14ac:dyDescent="0.35">
      <c r="A20367" s="1">
        <v>429954</v>
      </c>
      <c r="B20367" t="s">
        <v>34001</v>
      </c>
      <c r="C20367" t="s">
        <v>1467</v>
      </c>
      <c r="D20367" t="s">
        <v>1468</v>
      </c>
      <c r="E20367">
        <v>1</v>
      </c>
      <c r="F20367" s="2">
        <v>5691.79</v>
      </c>
      <c r="G20367" s="3">
        <v>16740.560000000001</v>
      </c>
      <c r="H20367" s="3">
        <v>56.917900000000003</v>
      </c>
      <c r="I20367" s="3">
        <v>267.51413000000002</v>
      </c>
      <c r="J20367" s="3">
        <v>6016.2220300000008</v>
      </c>
      <c r="K20367" s="3">
        <v>9255.726200000001</v>
      </c>
      <c r="L20367" s="4">
        <v>0.35</v>
      </c>
    </row>
    <row r="20368" spans="1:12" x14ac:dyDescent="0.35">
      <c r="A20368" s="1">
        <v>435774</v>
      </c>
      <c r="B20368" t="s">
        <v>716</v>
      </c>
      <c r="C20368" t="s">
        <v>1467</v>
      </c>
      <c r="D20368" t="s">
        <v>1468</v>
      </c>
      <c r="E20368">
        <v>1</v>
      </c>
      <c r="F20368" s="2">
        <v>187.9</v>
      </c>
      <c r="G20368" s="3">
        <v>404.09</v>
      </c>
      <c r="H20368" s="3">
        <v>1.879</v>
      </c>
      <c r="I20368" s="3">
        <v>8.8313000000000006</v>
      </c>
      <c r="J20368" s="3">
        <v>198.6103</v>
      </c>
      <c r="K20368" s="3">
        <v>305.5543076923077</v>
      </c>
      <c r="L20368" s="4">
        <v>0.35000000000000003</v>
      </c>
    </row>
    <row r="20369" spans="1:12" x14ac:dyDescent="0.35">
      <c r="A20369" s="1">
        <v>70504</v>
      </c>
      <c r="B20369" t="s">
        <v>34002</v>
      </c>
      <c r="C20369" t="s">
        <v>1467</v>
      </c>
      <c r="D20369" t="s">
        <v>1468</v>
      </c>
      <c r="E20369">
        <v>1</v>
      </c>
      <c r="F20369" s="2">
        <v>4321.62</v>
      </c>
      <c r="G20369" s="3">
        <v>9293.81</v>
      </c>
      <c r="H20369" s="3">
        <v>43.216200000000001</v>
      </c>
      <c r="I20369" s="3">
        <v>203.11614</v>
      </c>
      <c r="J20369" s="3">
        <v>4567.9523399999998</v>
      </c>
      <c r="K20369" s="3">
        <v>7027.6189846153839</v>
      </c>
      <c r="L20369" s="4">
        <v>0.35</v>
      </c>
    </row>
    <row r="20370" spans="1:12" x14ac:dyDescent="0.35">
      <c r="A20370" s="1">
        <v>71903</v>
      </c>
      <c r="B20370" t="s">
        <v>34003</v>
      </c>
      <c r="C20370" t="s">
        <v>1467</v>
      </c>
      <c r="D20370" t="s">
        <v>1468</v>
      </c>
      <c r="E20370">
        <v>1</v>
      </c>
      <c r="F20370" s="2">
        <v>1436.49</v>
      </c>
      <c r="G20370" s="3">
        <v>3089.22</v>
      </c>
      <c r="H20370" s="3">
        <v>14.3649</v>
      </c>
      <c r="I20370" s="3">
        <v>67.515029999999996</v>
      </c>
      <c r="J20370" s="3">
        <v>1518.3699300000001</v>
      </c>
      <c r="K20370" s="3">
        <v>2335.9537384615387</v>
      </c>
      <c r="L20370" s="4">
        <v>0.35000000000000003</v>
      </c>
    </row>
    <row r="20371" spans="1:12" x14ac:dyDescent="0.35">
      <c r="A20371" s="1">
        <v>551816</v>
      </c>
      <c r="B20371" t="s">
        <v>34004</v>
      </c>
      <c r="C20371" t="s">
        <v>1467</v>
      </c>
      <c r="D20371" t="s">
        <v>1468</v>
      </c>
      <c r="E20371">
        <v>1</v>
      </c>
      <c r="F20371" s="2">
        <v>200.9</v>
      </c>
      <c r="G20371" s="3">
        <v>401.8</v>
      </c>
      <c r="H20371" s="3">
        <v>2.0089999999999999</v>
      </c>
      <c r="I20371" s="3">
        <v>9.4422999999999995</v>
      </c>
      <c r="J20371" s="3">
        <v>212.35129999999998</v>
      </c>
      <c r="K20371" s="3">
        <v>326.69430769230763</v>
      </c>
      <c r="L20371" s="4">
        <v>0.34999999999999992</v>
      </c>
    </row>
    <row r="20372" spans="1:12" x14ac:dyDescent="0.35">
      <c r="A20372" s="1">
        <v>423491</v>
      </c>
      <c r="B20372" t="s">
        <v>34005</v>
      </c>
      <c r="C20372" t="s">
        <v>1467</v>
      </c>
      <c r="D20372" t="s">
        <v>1468</v>
      </c>
      <c r="E20372">
        <v>1</v>
      </c>
      <c r="F20372" s="2">
        <v>232.57</v>
      </c>
      <c r="G20372" s="3">
        <v>481.81</v>
      </c>
      <c r="H20372" s="3">
        <v>2.3256999999999999</v>
      </c>
      <c r="I20372" s="3">
        <v>10.93079</v>
      </c>
      <c r="J20372" s="3">
        <v>245.82649000000001</v>
      </c>
      <c r="K20372" s="3">
        <v>378.19459999999998</v>
      </c>
      <c r="L20372" s="4">
        <v>0.34999999999999992</v>
      </c>
    </row>
    <row r="20373" spans="1:12" x14ac:dyDescent="0.35">
      <c r="A20373" s="1">
        <v>45261</v>
      </c>
      <c r="B20373" t="s">
        <v>34006</v>
      </c>
      <c r="C20373" t="s">
        <v>1467</v>
      </c>
      <c r="D20373" t="s">
        <v>1468</v>
      </c>
      <c r="E20373">
        <v>1</v>
      </c>
      <c r="F20373" s="2">
        <v>76.47</v>
      </c>
      <c r="G20373" s="3">
        <v>164.45</v>
      </c>
      <c r="H20373" s="3">
        <v>0.76470000000000005</v>
      </c>
      <c r="I20373" s="3">
        <v>3.59409</v>
      </c>
      <c r="J20373" s="3">
        <v>80.828789999999998</v>
      </c>
      <c r="K20373" s="3">
        <v>124.35198461538461</v>
      </c>
      <c r="L20373" s="4">
        <v>0.35</v>
      </c>
    </row>
    <row r="20374" spans="1:12" x14ac:dyDescent="0.35">
      <c r="A20374" s="1">
        <v>550088</v>
      </c>
      <c r="B20374" t="s">
        <v>716</v>
      </c>
      <c r="C20374" t="s">
        <v>1467</v>
      </c>
      <c r="D20374" t="s">
        <v>1468</v>
      </c>
      <c r="E20374">
        <v>1</v>
      </c>
      <c r="F20374" s="2">
        <v>19.43</v>
      </c>
      <c r="G20374" s="3">
        <v>38.86</v>
      </c>
      <c r="H20374" s="3">
        <v>0.1943</v>
      </c>
      <c r="I20374" s="3">
        <v>0.91320999999999997</v>
      </c>
      <c r="J20374" s="3">
        <v>20.537509999999997</v>
      </c>
      <c r="K20374" s="3">
        <v>31.596169230769227</v>
      </c>
      <c r="L20374" s="4">
        <v>0.35000000000000003</v>
      </c>
    </row>
    <row r="20375" spans="1:12" x14ac:dyDescent="0.35">
      <c r="A20375" s="1">
        <v>19780</v>
      </c>
      <c r="B20375" t="s">
        <v>34007</v>
      </c>
      <c r="C20375" t="s">
        <v>1467</v>
      </c>
      <c r="D20375" t="s">
        <v>1468</v>
      </c>
      <c r="E20375">
        <v>1</v>
      </c>
      <c r="F20375" s="2">
        <v>12.98</v>
      </c>
      <c r="G20375" s="3">
        <v>27.94</v>
      </c>
      <c r="H20375" s="3">
        <v>0.1298</v>
      </c>
      <c r="I20375" s="3">
        <v>0.61006000000000005</v>
      </c>
      <c r="J20375" s="3">
        <v>13.719860000000001</v>
      </c>
      <c r="K20375" s="3">
        <v>21.107476923076923</v>
      </c>
      <c r="L20375" s="4">
        <v>0.35</v>
      </c>
    </row>
    <row r="20376" spans="1:12" x14ac:dyDescent="0.35">
      <c r="A20376" s="1">
        <v>53719</v>
      </c>
      <c r="B20376" t="s">
        <v>34008</v>
      </c>
      <c r="C20376" t="s">
        <v>1467</v>
      </c>
      <c r="D20376" t="s">
        <v>1468</v>
      </c>
      <c r="E20376">
        <v>1</v>
      </c>
      <c r="F20376" s="2">
        <v>724.71</v>
      </c>
      <c r="G20376" s="3">
        <v>1558.51</v>
      </c>
      <c r="H20376" s="3">
        <v>7.2471000000000005</v>
      </c>
      <c r="I20376" s="3">
        <v>34.061370000000004</v>
      </c>
      <c r="J20376" s="3">
        <v>766.01847000000009</v>
      </c>
      <c r="K20376" s="3">
        <v>1178.4899538461539</v>
      </c>
      <c r="L20376" s="4">
        <v>0.34999999999999992</v>
      </c>
    </row>
    <row r="20377" spans="1:12" x14ac:dyDescent="0.35">
      <c r="A20377" s="1" t="s">
        <v>34009</v>
      </c>
      <c r="B20377" t="s">
        <v>33470</v>
      </c>
      <c r="C20377" t="s">
        <v>1467</v>
      </c>
      <c r="D20377" t="s">
        <v>1468</v>
      </c>
      <c r="E20377">
        <v>1</v>
      </c>
      <c r="F20377" s="2">
        <v>112.91</v>
      </c>
      <c r="G20377" s="3">
        <v>240.24</v>
      </c>
      <c r="H20377" s="3">
        <v>1.1291</v>
      </c>
      <c r="I20377" s="3">
        <v>5.3067700000000002</v>
      </c>
      <c r="J20377" s="3">
        <v>119.34586999999999</v>
      </c>
      <c r="K20377" s="3">
        <v>183.60903076923074</v>
      </c>
      <c r="L20377" s="4">
        <v>0.35</v>
      </c>
    </row>
    <row r="20378" spans="1:12" x14ac:dyDescent="0.35">
      <c r="A20378" s="1">
        <v>442117</v>
      </c>
      <c r="B20378" t="s">
        <v>34010</v>
      </c>
      <c r="C20378" t="s">
        <v>1467</v>
      </c>
      <c r="D20378" t="s">
        <v>1468</v>
      </c>
      <c r="E20378">
        <v>1</v>
      </c>
      <c r="F20378" s="2">
        <v>95.59</v>
      </c>
      <c r="G20378" s="3">
        <v>205.57</v>
      </c>
      <c r="H20378" s="3">
        <v>0.95590000000000008</v>
      </c>
      <c r="I20378" s="3">
        <v>4.4927299999999999</v>
      </c>
      <c r="J20378" s="3">
        <v>101.03863</v>
      </c>
      <c r="K20378" s="3">
        <v>155.44404615384616</v>
      </c>
      <c r="L20378" s="4">
        <v>0.35000000000000003</v>
      </c>
    </row>
    <row r="20379" spans="1:12" x14ac:dyDescent="0.35">
      <c r="A20379" s="1">
        <v>435473</v>
      </c>
      <c r="B20379" t="s">
        <v>34011</v>
      </c>
      <c r="C20379" t="s">
        <v>1467</v>
      </c>
      <c r="D20379" t="s">
        <v>1468</v>
      </c>
      <c r="E20379">
        <v>1</v>
      </c>
      <c r="F20379" s="2">
        <v>2753.06</v>
      </c>
      <c r="G20379" s="3">
        <v>5920.57</v>
      </c>
      <c r="H20379" s="3">
        <v>27.5306</v>
      </c>
      <c r="I20379" s="3">
        <v>129.39382000000001</v>
      </c>
      <c r="J20379" s="3">
        <v>2909.9844199999998</v>
      </c>
      <c r="K20379" s="3">
        <v>4476.8991076923076</v>
      </c>
      <c r="L20379" s="4">
        <v>0.35000000000000003</v>
      </c>
    </row>
    <row r="20380" spans="1:12" x14ac:dyDescent="0.35">
      <c r="A20380" s="1">
        <v>73597</v>
      </c>
      <c r="B20380" t="s">
        <v>34012</v>
      </c>
      <c r="C20380" t="s">
        <v>1467</v>
      </c>
      <c r="D20380" t="s">
        <v>1468</v>
      </c>
      <c r="E20380">
        <v>1</v>
      </c>
      <c r="F20380" s="2">
        <v>21.79</v>
      </c>
      <c r="G20380" s="3">
        <v>46.89</v>
      </c>
      <c r="H20380" s="3">
        <v>0.21789999999999998</v>
      </c>
      <c r="I20380" s="3">
        <v>1.02413</v>
      </c>
      <c r="J20380" s="3">
        <v>23.032029999999999</v>
      </c>
      <c r="K20380" s="3">
        <v>35.433892307692304</v>
      </c>
      <c r="L20380" s="4">
        <v>0.35</v>
      </c>
    </row>
    <row r="20381" spans="1:12" x14ac:dyDescent="0.35">
      <c r="A20381" s="1">
        <v>428269</v>
      </c>
      <c r="B20381" t="s">
        <v>34013</v>
      </c>
      <c r="C20381" t="s">
        <v>1467</v>
      </c>
      <c r="D20381" t="s">
        <v>1468</v>
      </c>
      <c r="E20381">
        <v>1</v>
      </c>
      <c r="F20381" s="2">
        <v>0.46</v>
      </c>
      <c r="G20381" s="3">
        <v>0.98</v>
      </c>
      <c r="H20381" s="3">
        <v>4.5999999999999999E-3</v>
      </c>
      <c r="I20381" s="3">
        <v>2.162E-2</v>
      </c>
      <c r="J20381" s="3">
        <v>0.48621999999999999</v>
      </c>
      <c r="K20381" s="3">
        <v>0.74803076923076917</v>
      </c>
      <c r="L20381" s="4">
        <v>0.35</v>
      </c>
    </row>
    <row r="20382" spans="1:12" x14ac:dyDescent="0.35">
      <c r="A20382" s="1">
        <v>441373</v>
      </c>
      <c r="B20382" t="s">
        <v>34014</v>
      </c>
      <c r="C20382" t="s">
        <v>1467</v>
      </c>
      <c r="D20382" t="s">
        <v>1468</v>
      </c>
      <c r="E20382">
        <v>1</v>
      </c>
      <c r="F20382" s="2">
        <v>2701.69</v>
      </c>
      <c r="G20382" s="3">
        <v>5810.08</v>
      </c>
      <c r="H20382" s="3">
        <v>27.0169</v>
      </c>
      <c r="I20382" s="3">
        <v>126.97943000000001</v>
      </c>
      <c r="J20382" s="3">
        <v>2855.68633</v>
      </c>
      <c r="K20382" s="3">
        <v>4393.3635846153848</v>
      </c>
      <c r="L20382" s="4">
        <v>0.35000000000000003</v>
      </c>
    </row>
    <row r="20383" spans="1:12" x14ac:dyDescent="0.35">
      <c r="A20383" s="1">
        <v>427888</v>
      </c>
      <c r="B20383" t="s">
        <v>34015</v>
      </c>
      <c r="C20383" t="s">
        <v>1467</v>
      </c>
      <c r="D20383" t="s">
        <v>1468</v>
      </c>
      <c r="E20383">
        <v>1</v>
      </c>
      <c r="F20383" s="2">
        <v>1613.95</v>
      </c>
      <c r="G20383" s="3">
        <v>3773.58</v>
      </c>
      <c r="H20383" s="3">
        <v>16.139500000000002</v>
      </c>
      <c r="I20383" s="3">
        <v>75.855649999999997</v>
      </c>
      <c r="J20383" s="3">
        <v>1705.94515</v>
      </c>
      <c r="K20383" s="3">
        <v>2624.5309999999999</v>
      </c>
      <c r="L20383" s="4">
        <v>0.35</v>
      </c>
    </row>
    <row r="20384" spans="1:12" x14ac:dyDescent="0.35">
      <c r="A20384" s="1">
        <v>425301</v>
      </c>
      <c r="B20384" t="s">
        <v>34016</v>
      </c>
      <c r="C20384" t="s">
        <v>1467</v>
      </c>
      <c r="D20384" t="s">
        <v>1468</v>
      </c>
      <c r="E20384">
        <v>1</v>
      </c>
      <c r="F20384" s="2">
        <v>6088.05</v>
      </c>
      <c r="G20384" s="3">
        <v>13092.58</v>
      </c>
      <c r="H20384" s="3">
        <v>60.880500000000005</v>
      </c>
      <c r="I20384" s="3">
        <v>286.13835</v>
      </c>
      <c r="J20384" s="3">
        <v>6435.0688500000006</v>
      </c>
      <c r="K20384" s="3">
        <v>9900.1059230769242</v>
      </c>
      <c r="L20384" s="4">
        <v>0.35000000000000003</v>
      </c>
    </row>
    <row r="20385" spans="1:12" x14ac:dyDescent="0.35">
      <c r="A20385" s="1">
        <v>70846</v>
      </c>
      <c r="B20385" t="s">
        <v>34017</v>
      </c>
      <c r="C20385" t="s">
        <v>1467</v>
      </c>
      <c r="D20385" t="s">
        <v>1468</v>
      </c>
      <c r="E20385">
        <v>1</v>
      </c>
      <c r="F20385" s="2">
        <v>266.52</v>
      </c>
      <c r="G20385" s="3">
        <v>623.14</v>
      </c>
      <c r="H20385" s="3">
        <v>2.6652</v>
      </c>
      <c r="I20385" s="3">
        <v>12.526439999999999</v>
      </c>
      <c r="J20385" s="3">
        <v>281.71163999999999</v>
      </c>
      <c r="K20385" s="3">
        <v>433.40252307692305</v>
      </c>
      <c r="L20385" s="4">
        <v>0.35</v>
      </c>
    </row>
    <row r="20386" spans="1:12" x14ac:dyDescent="0.35">
      <c r="A20386" s="1">
        <v>428638</v>
      </c>
      <c r="B20386" t="s">
        <v>34018</v>
      </c>
      <c r="C20386" t="s">
        <v>1467</v>
      </c>
      <c r="D20386" t="s">
        <v>1468</v>
      </c>
      <c r="E20386">
        <v>1</v>
      </c>
      <c r="F20386" s="2">
        <v>268.08</v>
      </c>
      <c r="G20386" s="3">
        <v>788.48</v>
      </c>
      <c r="H20386" s="3">
        <v>2.6808000000000001</v>
      </c>
      <c r="I20386" s="3">
        <v>12.59976</v>
      </c>
      <c r="J20386" s="3">
        <v>283.36055999999996</v>
      </c>
      <c r="K20386" s="3">
        <v>435.93932307692302</v>
      </c>
      <c r="L20386" s="4">
        <v>0.35</v>
      </c>
    </row>
    <row r="20387" spans="1:12" x14ac:dyDescent="0.35">
      <c r="A20387" s="1">
        <v>438821</v>
      </c>
      <c r="B20387" t="s">
        <v>34019</v>
      </c>
      <c r="C20387" t="s">
        <v>1467</v>
      </c>
      <c r="D20387" t="s">
        <v>1468</v>
      </c>
      <c r="E20387">
        <v>1</v>
      </c>
      <c r="F20387" s="2">
        <v>5432.13</v>
      </c>
      <c r="G20387" s="3">
        <v>12447.59</v>
      </c>
      <c r="H20387" s="3">
        <v>54.321300000000001</v>
      </c>
      <c r="I20387" s="3">
        <v>255.31011000000001</v>
      </c>
      <c r="J20387" s="3">
        <v>5741.7614100000001</v>
      </c>
      <c r="K20387" s="3">
        <v>8833.4790923076926</v>
      </c>
      <c r="L20387" s="4">
        <v>0.35000000000000003</v>
      </c>
    </row>
    <row r="20388" spans="1:12" x14ac:dyDescent="0.35">
      <c r="A20388" s="1">
        <v>427076</v>
      </c>
      <c r="B20388" t="s">
        <v>34020</v>
      </c>
      <c r="C20388" t="s">
        <v>1467</v>
      </c>
      <c r="D20388" t="s">
        <v>1468</v>
      </c>
      <c r="E20388">
        <v>1</v>
      </c>
      <c r="F20388" s="2">
        <v>12.09</v>
      </c>
      <c r="G20388" s="3">
        <v>26.97</v>
      </c>
      <c r="H20388" s="3">
        <v>0.12090000000000001</v>
      </c>
      <c r="I20388" s="3">
        <v>0.56823000000000001</v>
      </c>
      <c r="J20388" s="3">
        <v>12.77913</v>
      </c>
      <c r="K20388" s="3">
        <v>19.6602</v>
      </c>
      <c r="L20388" s="4">
        <v>0.35</v>
      </c>
    </row>
    <row r="20389" spans="1:12" x14ac:dyDescent="0.35">
      <c r="A20389" s="1">
        <v>24610</v>
      </c>
      <c r="B20389" t="s">
        <v>34021</v>
      </c>
      <c r="C20389" t="s">
        <v>1467</v>
      </c>
      <c r="D20389" t="s">
        <v>1468</v>
      </c>
      <c r="E20389">
        <v>1</v>
      </c>
      <c r="F20389" s="2">
        <v>7.51</v>
      </c>
      <c r="G20389" s="3">
        <v>11.09</v>
      </c>
      <c r="H20389" s="3">
        <v>7.51E-2</v>
      </c>
      <c r="I20389" s="3">
        <v>0.35297000000000001</v>
      </c>
      <c r="J20389" s="3">
        <v>7.9380699999999997</v>
      </c>
      <c r="K20389" s="3">
        <v>12.212415384615383</v>
      </c>
      <c r="L20389" s="4">
        <v>0.34999999999999992</v>
      </c>
    </row>
    <row r="20390" spans="1:12" x14ac:dyDescent="0.35">
      <c r="A20390" s="1">
        <v>436967</v>
      </c>
      <c r="B20390" t="s">
        <v>34022</v>
      </c>
      <c r="C20390" t="s">
        <v>1467</v>
      </c>
      <c r="D20390" t="s">
        <v>1468</v>
      </c>
      <c r="E20390">
        <v>1</v>
      </c>
      <c r="F20390" s="2">
        <v>25.84</v>
      </c>
      <c r="G20390" s="3">
        <v>55.56</v>
      </c>
      <c r="H20390" s="3">
        <v>0.25840000000000002</v>
      </c>
      <c r="I20390" s="3">
        <v>1.21448</v>
      </c>
      <c r="J20390" s="3">
        <v>27.31288</v>
      </c>
      <c r="K20390" s="3">
        <v>42.019815384615384</v>
      </c>
      <c r="L20390" s="4">
        <v>0.35</v>
      </c>
    </row>
    <row r="20391" spans="1:12" x14ac:dyDescent="0.35">
      <c r="A20391" s="1">
        <v>419171</v>
      </c>
      <c r="B20391" t="s">
        <v>34023</v>
      </c>
      <c r="C20391" t="s">
        <v>1467</v>
      </c>
      <c r="D20391" t="s">
        <v>1468</v>
      </c>
      <c r="E20391">
        <v>1</v>
      </c>
      <c r="F20391" s="2">
        <v>14839.49</v>
      </c>
      <c r="G20391" s="3">
        <v>31912.880000000001</v>
      </c>
      <c r="H20391" s="3">
        <v>148.39490000000001</v>
      </c>
      <c r="I20391" s="3">
        <v>697.45602999999994</v>
      </c>
      <c r="J20391" s="3">
        <v>15685.340929999998</v>
      </c>
      <c r="K20391" s="3">
        <v>24131.293738461536</v>
      </c>
      <c r="L20391" s="4">
        <v>0.35</v>
      </c>
    </row>
    <row r="20392" spans="1:12" x14ac:dyDescent="0.35">
      <c r="A20392" s="1">
        <v>439088</v>
      </c>
      <c r="B20392" t="s">
        <v>34024</v>
      </c>
      <c r="C20392" t="s">
        <v>1467</v>
      </c>
      <c r="D20392" t="s">
        <v>1468</v>
      </c>
      <c r="E20392">
        <v>1</v>
      </c>
      <c r="F20392" s="2">
        <v>131.93</v>
      </c>
      <c r="G20392" s="3">
        <v>410.5</v>
      </c>
      <c r="H20392" s="3">
        <v>1.3193000000000001</v>
      </c>
      <c r="I20392" s="3">
        <v>6.2007099999999999</v>
      </c>
      <c r="J20392" s="3">
        <v>139.45000999999999</v>
      </c>
      <c r="K20392" s="3">
        <v>214.5384769230769</v>
      </c>
      <c r="L20392" s="4">
        <v>0.35</v>
      </c>
    </row>
    <row r="20393" spans="1:12" x14ac:dyDescent="0.35">
      <c r="A20393" s="1">
        <v>14091</v>
      </c>
      <c r="B20393" t="s">
        <v>34025</v>
      </c>
      <c r="C20393" t="s">
        <v>1467</v>
      </c>
      <c r="D20393" t="s">
        <v>1468</v>
      </c>
      <c r="E20393">
        <v>1</v>
      </c>
      <c r="F20393" s="2">
        <v>98.74</v>
      </c>
      <c r="G20393" s="3">
        <v>207.5</v>
      </c>
      <c r="H20393" s="3">
        <v>0.98739999999999994</v>
      </c>
      <c r="I20393" s="3">
        <v>4.6407799999999995</v>
      </c>
      <c r="J20393" s="3">
        <v>104.36818</v>
      </c>
      <c r="K20393" s="3">
        <v>160.56643076923075</v>
      </c>
      <c r="L20393" s="4">
        <v>0.34999999999999992</v>
      </c>
    </row>
    <row r="20394" spans="1:12" x14ac:dyDescent="0.35">
      <c r="A20394" s="1">
        <v>550902</v>
      </c>
      <c r="B20394" t="s">
        <v>34026</v>
      </c>
      <c r="C20394" t="s">
        <v>1467</v>
      </c>
      <c r="D20394" t="s">
        <v>1468</v>
      </c>
      <c r="E20394">
        <v>1</v>
      </c>
      <c r="F20394" s="2">
        <v>496.59</v>
      </c>
      <c r="G20394" s="3">
        <v>993.18</v>
      </c>
      <c r="H20394" s="3">
        <v>4.9658999999999995</v>
      </c>
      <c r="I20394" s="3">
        <v>23.339729999999999</v>
      </c>
      <c r="J20394" s="3">
        <v>524.89562999999998</v>
      </c>
      <c r="K20394" s="3">
        <v>807.53173846153845</v>
      </c>
      <c r="L20394" s="4">
        <v>0.35000000000000003</v>
      </c>
    </row>
    <row r="20395" spans="1:12" x14ac:dyDescent="0.35">
      <c r="A20395" s="1">
        <v>74192</v>
      </c>
      <c r="B20395" t="s">
        <v>34027</v>
      </c>
      <c r="C20395" t="s">
        <v>1467</v>
      </c>
      <c r="D20395" t="s">
        <v>1468</v>
      </c>
      <c r="E20395">
        <v>1</v>
      </c>
      <c r="F20395" s="2">
        <v>287.64</v>
      </c>
      <c r="G20395" s="3">
        <v>618.58000000000004</v>
      </c>
      <c r="H20395" s="3">
        <v>2.8763999999999998</v>
      </c>
      <c r="I20395" s="3">
        <v>13.519079999999999</v>
      </c>
      <c r="J20395" s="3">
        <v>304.03547999999995</v>
      </c>
      <c r="K20395" s="3">
        <v>467.74689230769224</v>
      </c>
      <c r="L20395" s="4">
        <v>0.35000000000000003</v>
      </c>
    </row>
    <row r="20396" spans="1:12" x14ac:dyDescent="0.35">
      <c r="A20396" s="1">
        <v>40237</v>
      </c>
      <c r="B20396" t="s">
        <v>34028</v>
      </c>
      <c r="C20396" t="s">
        <v>1467</v>
      </c>
      <c r="D20396" t="s">
        <v>1468</v>
      </c>
      <c r="E20396">
        <v>1</v>
      </c>
      <c r="F20396" s="2">
        <v>115.94</v>
      </c>
      <c r="G20396" s="3">
        <v>249.34</v>
      </c>
      <c r="H20396" s="3">
        <v>1.1594</v>
      </c>
      <c r="I20396" s="3">
        <v>5.4491800000000001</v>
      </c>
      <c r="J20396" s="3">
        <v>122.54858</v>
      </c>
      <c r="K20396" s="3">
        <v>188.53627692307691</v>
      </c>
      <c r="L20396" s="4">
        <v>0.35</v>
      </c>
    </row>
    <row r="20397" spans="1:12" x14ac:dyDescent="0.35">
      <c r="A20397" s="1">
        <v>17503</v>
      </c>
      <c r="B20397" t="s">
        <v>34029</v>
      </c>
      <c r="C20397" t="s">
        <v>1467</v>
      </c>
      <c r="D20397" t="s">
        <v>1468</v>
      </c>
      <c r="E20397">
        <v>1</v>
      </c>
      <c r="F20397" s="2">
        <v>39.020000000000003</v>
      </c>
      <c r="G20397" s="3">
        <v>91.22</v>
      </c>
      <c r="H20397" s="3">
        <v>0.39020000000000005</v>
      </c>
      <c r="I20397" s="3">
        <v>1.8339400000000001</v>
      </c>
      <c r="J20397" s="3">
        <v>41.244140000000002</v>
      </c>
      <c r="K20397" s="3">
        <v>63.452523076923079</v>
      </c>
      <c r="L20397" s="4">
        <v>0.35</v>
      </c>
    </row>
    <row r="20398" spans="1:12" x14ac:dyDescent="0.35">
      <c r="A20398" s="1">
        <v>8108</v>
      </c>
      <c r="B20398" t="s">
        <v>34030</v>
      </c>
      <c r="C20398" t="s">
        <v>1467</v>
      </c>
      <c r="D20398" t="s">
        <v>1468</v>
      </c>
      <c r="E20398">
        <v>1</v>
      </c>
      <c r="F20398" s="2">
        <v>311.99</v>
      </c>
      <c r="G20398" s="3">
        <v>670.94</v>
      </c>
      <c r="H20398" s="3">
        <v>3.1199000000000003</v>
      </c>
      <c r="I20398" s="3">
        <v>14.66353</v>
      </c>
      <c r="J20398" s="3">
        <v>329.77342999999996</v>
      </c>
      <c r="K20398" s="3">
        <v>507.34373846153841</v>
      </c>
      <c r="L20398" s="4">
        <v>0.35000000000000003</v>
      </c>
    </row>
    <row r="20399" spans="1:12" x14ac:dyDescent="0.35">
      <c r="A20399" s="1">
        <v>432293</v>
      </c>
      <c r="B20399" t="s">
        <v>34031</v>
      </c>
      <c r="C20399" t="s">
        <v>1467</v>
      </c>
      <c r="D20399" t="s">
        <v>1468</v>
      </c>
      <c r="E20399">
        <v>1</v>
      </c>
      <c r="F20399" s="2">
        <v>149.36000000000001</v>
      </c>
      <c r="G20399" s="3">
        <v>321.2</v>
      </c>
      <c r="H20399" s="3">
        <v>1.4936000000000003</v>
      </c>
      <c r="I20399" s="3">
        <v>7.0199200000000008</v>
      </c>
      <c r="J20399" s="3">
        <v>157.87352000000001</v>
      </c>
      <c r="K20399" s="3">
        <v>242.88233846153847</v>
      </c>
      <c r="L20399" s="4">
        <v>0.35</v>
      </c>
    </row>
    <row r="20400" spans="1:12" x14ac:dyDescent="0.35">
      <c r="A20400" s="1">
        <v>57175</v>
      </c>
      <c r="B20400" t="s">
        <v>34032</v>
      </c>
      <c r="C20400" t="s">
        <v>1467</v>
      </c>
      <c r="D20400" t="s">
        <v>1468</v>
      </c>
      <c r="E20400">
        <v>1</v>
      </c>
      <c r="F20400" s="2">
        <v>651.9</v>
      </c>
      <c r="G20400" s="3">
        <v>1395.34</v>
      </c>
      <c r="H20400" s="3">
        <v>6.5190000000000001</v>
      </c>
      <c r="I20400" s="3">
        <v>30.639299999999999</v>
      </c>
      <c r="J20400" s="3">
        <v>689.05830000000003</v>
      </c>
      <c r="K20400" s="3">
        <v>1060.0896923076923</v>
      </c>
      <c r="L20400" s="4">
        <v>0.35</v>
      </c>
    </row>
    <row r="20401" spans="1:12" x14ac:dyDescent="0.35">
      <c r="A20401" s="1">
        <v>422653</v>
      </c>
      <c r="B20401" t="s">
        <v>34033</v>
      </c>
      <c r="C20401" t="s">
        <v>1467</v>
      </c>
      <c r="D20401" t="s">
        <v>1468</v>
      </c>
      <c r="E20401">
        <v>1</v>
      </c>
      <c r="F20401" s="2">
        <v>714.38</v>
      </c>
      <c r="G20401" s="3">
        <v>1670.29</v>
      </c>
      <c r="H20401" s="3">
        <v>7.1437999999999997</v>
      </c>
      <c r="I20401" s="3">
        <v>33.575859999999999</v>
      </c>
      <c r="J20401" s="3">
        <v>755.09966000000009</v>
      </c>
      <c r="K20401" s="3">
        <v>1161.6917846153847</v>
      </c>
      <c r="L20401" s="4">
        <v>0.35</v>
      </c>
    </row>
    <row r="20402" spans="1:12" x14ac:dyDescent="0.35">
      <c r="A20402" s="1">
        <v>417362</v>
      </c>
      <c r="B20402" t="s">
        <v>34034</v>
      </c>
      <c r="C20402" t="s">
        <v>1467</v>
      </c>
      <c r="D20402" t="s">
        <v>1468</v>
      </c>
      <c r="E20402">
        <v>1</v>
      </c>
      <c r="F20402" s="2">
        <v>92.04</v>
      </c>
      <c r="G20402" s="3">
        <v>215.21</v>
      </c>
      <c r="H20402" s="3">
        <v>0.92040000000000011</v>
      </c>
      <c r="I20402" s="3">
        <v>4.3258800000000006</v>
      </c>
      <c r="J20402" s="3">
        <v>97.286280000000005</v>
      </c>
      <c r="K20402" s="3">
        <v>149.6712</v>
      </c>
      <c r="L20402" s="4">
        <v>0.35</v>
      </c>
    </row>
    <row r="20403" spans="1:12" x14ac:dyDescent="0.35">
      <c r="A20403" s="1">
        <v>25398</v>
      </c>
      <c r="B20403" t="s">
        <v>34035</v>
      </c>
      <c r="C20403" t="s">
        <v>1467</v>
      </c>
      <c r="D20403" t="s">
        <v>1468</v>
      </c>
      <c r="E20403">
        <v>1</v>
      </c>
      <c r="F20403" s="2">
        <v>639.62</v>
      </c>
      <c r="G20403" s="3">
        <v>1355.71</v>
      </c>
      <c r="H20403" s="3">
        <v>6.3962000000000003</v>
      </c>
      <c r="I20403" s="3">
        <v>30.062139999999999</v>
      </c>
      <c r="J20403" s="3">
        <v>676.07834000000003</v>
      </c>
      <c r="K20403" s="3">
        <v>1040.1205230769231</v>
      </c>
      <c r="L20403" s="4">
        <v>0.35</v>
      </c>
    </row>
    <row r="20404" spans="1:12" x14ac:dyDescent="0.35">
      <c r="A20404" s="1">
        <v>439717</v>
      </c>
      <c r="B20404" t="s">
        <v>34036</v>
      </c>
      <c r="C20404" t="s">
        <v>1467</v>
      </c>
      <c r="D20404" t="s">
        <v>1468</v>
      </c>
      <c r="E20404">
        <v>1</v>
      </c>
      <c r="F20404" s="2">
        <v>3169.6</v>
      </c>
      <c r="G20404" s="3">
        <v>6816.34</v>
      </c>
      <c r="H20404" s="3">
        <v>31.696000000000002</v>
      </c>
      <c r="I20404" s="3">
        <v>148.97120000000001</v>
      </c>
      <c r="J20404" s="3">
        <v>3350.2671999999998</v>
      </c>
      <c r="K20404" s="3">
        <v>5154.2572307692299</v>
      </c>
      <c r="L20404" s="4">
        <v>0.34999999999999992</v>
      </c>
    </row>
    <row r="20405" spans="1:12" x14ac:dyDescent="0.35">
      <c r="A20405" s="1">
        <v>439390</v>
      </c>
      <c r="B20405" t="s">
        <v>33829</v>
      </c>
      <c r="C20405" t="s">
        <v>1467</v>
      </c>
      <c r="D20405" t="s">
        <v>1468</v>
      </c>
      <c r="E20405">
        <v>1</v>
      </c>
      <c r="F20405" s="2">
        <v>89.01</v>
      </c>
      <c r="G20405" s="3">
        <v>191.43</v>
      </c>
      <c r="H20405" s="3">
        <v>0.89010000000000011</v>
      </c>
      <c r="I20405" s="3">
        <v>4.1834700000000007</v>
      </c>
      <c r="J20405" s="3">
        <v>94.083570000000009</v>
      </c>
      <c r="K20405" s="3">
        <v>144.74395384615386</v>
      </c>
      <c r="L20405" s="4">
        <v>0.35</v>
      </c>
    </row>
    <row r="20406" spans="1:12" x14ac:dyDescent="0.35">
      <c r="A20406" s="1">
        <v>403491</v>
      </c>
      <c r="B20406" t="s">
        <v>34037</v>
      </c>
      <c r="C20406" t="s">
        <v>1467</v>
      </c>
      <c r="D20406" t="s">
        <v>1468</v>
      </c>
      <c r="E20406">
        <v>1</v>
      </c>
      <c r="F20406" s="2">
        <v>3525.82</v>
      </c>
      <c r="G20406" s="3">
        <v>7582.41</v>
      </c>
      <c r="H20406" s="3">
        <v>35.258200000000002</v>
      </c>
      <c r="I20406" s="3">
        <v>165.71353999999999</v>
      </c>
      <c r="J20406" s="3">
        <v>3726.7917400000006</v>
      </c>
      <c r="K20406" s="3">
        <v>5733.5257538461547</v>
      </c>
      <c r="L20406" s="4">
        <v>0.35</v>
      </c>
    </row>
    <row r="20407" spans="1:12" x14ac:dyDescent="0.35">
      <c r="A20407" s="1">
        <v>435936</v>
      </c>
      <c r="B20407" t="s">
        <v>34038</v>
      </c>
      <c r="C20407" t="s">
        <v>1467</v>
      </c>
      <c r="D20407" t="s">
        <v>1468</v>
      </c>
      <c r="E20407">
        <v>1</v>
      </c>
      <c r="F20407" s="2">
        <v>1053.3</v>
      </c>
      <c r="G20407" s="3">
        <v>2265.1799999999998</v>
      </c>
      <c r="H20407" s="3">
        <v>10.532999999999999</v>
      </c>
      <c r="I20407" s="3">
        <v>49.505099999999999</v>
      </c>
      <c r="J20407" s="3">
        <v>1113.3380999999999</v>
      </c>
      <c r="K20407" s="3">
        <v>1712.8278461538459</v>
      </c>
      <c r="L20407" s="4">
        <v>0.35</v>
      </c>
    </row>
    <row r="20408" spans="1:12" x14ac:dyDescent="0.35">
      <c r="A20408" s="1">
        <v>73252</v>
      </c>
      <c r="B20408" t="s">
        <v>34039</v>
      </c>
      <c r="C20408" t="s">
        <v>1467</v>
      </c>
      <c r="D20408" t="s">
        <v>1468</v>
      </c>
      <c r="E20408">
        <v>1</v>
      </c>
      <c r="F20408" s="2">
        <v>12.77</v>
      </c>
      <c r="G20408" s="3">
        <v>29.87</v>
      </c>
      <c r="H20408" s="3">
        <v>0.12770000000000001</v>
      </c>
      <c r="I20408" s="3">
        <v>0.60019</v>
      </c>
      <c r="J20408" s="3">
        <v>13.49789</v>
      </c>
      <c r="K20408" s="3">
        <v>20.765984615384614</v>
      </c>
      <c r="L20408" s="4">
        <v>0.35</v>
      </c>
    </row>
    <row r="20409" spans="1:12" x14ac:dyDescent="0.35">
      <c r="A20409" s="1">
        <v>430792</v>
      </c>
      <c r="B20409" t="s">
        <v>34040</v>
      </c>
      <c r="C20409" t="s">
        <v>1467</v>
      </c>
      <c r="D20409" t="s">
        <v>1468</v>
      </c>
      <c r="E20409">
        <v>1</v>
      </c>
      <c r="F20409" s="2">
        <v>56.1</v>
      </c>
      <c r="G20409" s="3">
        <v>120.64</v>
      </c>
      <c r="H20409" s="3">
        <v>0.56100000000000005</v>
      </c>
      <c r="I20409" s="3">
        <v>2.6367000000000003</v>
      </c>
      <c r="J20409" s="3">
        <v>59.297699999999999</v>
      </c>
      <c r="K20409" s="3">
        <v>91.227230769230758</v>
      </c>
      <c r="L20409" s="4">
        <v>0.34999999999999992</v>
      </c>
    </row>
    <row r="20410" spans="1:12" x14ac:dyDescent="0.35">
      <c r="A20410" s="1">
        <v>13708</v>
      </c>
      <c r="B20410" t="s">
        <v>33531</v>
      </c>
      <c r="C20410" t="s">
        <v>1467</v>
      </c>
      <c r="D20410" t="s">
        <v>1468</v>
      </c>
      <c r="E20410">
        <v>1</v>
      </c>
      <c r="F20410" s="2">
        <v>314.55</v>
      </c>
      <c r="G20410" s="3">
        <v>676.47</v>
      </c>
      <c r="H20410" s="3">
        <v>3.1455000000000002</v>
      </c>
      <c r="I20410" s="3">
        <v>14.783850000000001</v>
      </c>
      <c r="J20410" s="3">
        <v>332.47935000000007</v>
      </c>
      <c r="K20410" s="3">
        <v>511.50669230769239</v>
      </c>
      <c r="L20410" s="4">
        <v>0.35</v>
      </c>
    </row>
    <row r="20411" spans="1:12" x14ac:dyDescent="0.35">
      <c r="A20411" s="1">
        <v>427869</v>
      </c>
      <c r="B20411" t="s">
        <v>34041</v>
      </c>
      <c r="C20411" t="s">
        <v>1467</v>
      </c>
      <c r="D20411" t="s">
        <v>1468</v>
      </c>
      <c r="E20411">
        <v>1</v>
      </c>
      <c r="F20411" s="2">
        <v>20.85</v>
      </c>
      <c r="G20411" s="3">
        <v>44.83</v>
      </c>
      <c r="H20411" s="3">
        <v>0.20850000000000002</v>
      </c>
      <c r="I20411" s="3">
        <v>0.9799500000000001</v>
      </c>
      <c r="J20411" s="3">
        <v>22.038450000000001</v>
      </c>
      <c r="K20411" s="3">
        <v>33.905307692307694</v>
      </c>
      <c r="L20411" s="4">
        <v>0.35000000000000003</v>
      </c>
    </row>
    <row r="20412" spans="1:12" x14ac:dyDescent="0.35">
      <c r="A20412" s="1">
        <v>440082</v>
      </c>
      <c r="B20412" t="s">
        <v>34042</v>
      </c>
      <c r="C20412" t="s">
        <v>1467</v>
      </c>
      <c r="D20412" t="s">
        <v>1468</v>
      </c>
      <c r="E20412">
        <v>1</v>
      </c>
      <c r="F20412" s="2">
        <v>26.73</v>
      </c>
      <c r="G20412" s="3">
        <v>57.48</v>
      </c>
      <c r="H20412" s="3">
        <v>0.26729999999999998</v>
      </c>
      <c r="I20412" s="3">
        <v>1.25631</v>
      </c>
      <c r="J20412" s="3">
        <v>28.253609999999998</v>
      </c>
      <c r="K20412" s="3">
        <v>43.467092307692305</v>
      </c>
      <c r="L20412" s="4">
        <v>0.35</v>
      </c>
    </row>
    <row r="20413" spans="1:12" x14ac:dyDescent="0.35">
      <c r="A20413" s="1">
        <v>71699</v>
      </c>
      <c r="B20413" t="s">
        <v>34043</v>
      </c>
      <c r="C20413" t="s">
        <v>1467</v>
      </c>
      <c r="D20413" t="s">
        <v>1468</v>
      </c>
      <c r="E20413">
        <v>1</v>
      </c>
      <c r="F20413" s="2">
        <v>282.76</v>
      </c>
      <c r="G20413" s="3">
        <v>628.91999999999996</v>
      </c>
      <c r="H20413" s="3">
        <v>2.8275999999999999</v>
      </c>
      <c r="I20413" s="3">
        <v>13.289719999999999</v>
      </c>
      <c r="J20413" s="3">
        <v>298.87732</v>
      </c>
      <c r="K20413" s="3">
        <v>459.81126153846151</v>
      </c>
      <c r="L20413" s="4">
        <v>0.35</v>
      </c>
    </row>
    <row r="20414" spans="1:12" x14ac:dyDescent="0.35">
      <c r="A20414" s="1">
        <v>433357</v>
      </c>
      <c r="B20414" t="s">
        <v>34044</v>
      </c>
      <c r="C20414" t="s">
        <v>1467</v>
      </c>
      <c r="D20414" t="s">
        <v>1468</v>
      </c>
      <c r="E20414">
        <v>1</v>
      </c>
      <c r="F20414" s="2">
        <v>100.67</v>
      </c>
      <c r="G20414" s="3">
        <v>216.49</v>
      </c>
      <c r="H20414" s="3">
        <v>1.0066999999999999</v>
      </c>
      <c r="I20414" s="3">
        <v>4.73149</v>
      </c>
      <c r="J20414" s="3">
        <v>106.40818999999999</v>
      </c>
      <c r="K20414" s="3">
        <v>163.70490769230767</v>
      </c>
      <c r="L20414" s="4">
        <v>0.35</v>
      </c>
    </row>
    <row r="20415" spans="1:12" x14ac:dyDescent="0.35">
      <c r="A20415" s="1">
        <v>25298</v>
      </c>
      <c r="B20415" t="s">
        <v>34045</v>
      </c>
      <c r="C20415" t="s">
        <v>1467</v>
      </c>
      <c r="D20415" t="s">
        <v>1468</v>
      </c>
      <c r="E20415">
        <v>1</v>
      </c>
      <c r="F20415" s="2">
        <v>4.24</v>
      </c>
      <c r="G20415" s="3">
        <v>9.1199999999999992</v>
      </c>
      <c r="H20415" s="3">
        <v>4.24E-2</v>
      </c>
      <c r="I20415" s="3">
        <v>0.19928000000000001</v>
      </c>
      <c r="J20415" s="3">
        <v>4.4816799999999999</v>
      </c>
      <c r="K20415" s="3">
        <v>6.8948923076923077</v>
      </c>
      <c r="L20415" s="4">
        <v>0.35000000000000003</v>
      </c>
    </row>
    <row r="20416" spans="1:12" x14ac:dyDescent="0.35">
      <c r="A20416" s="1">
        <v>428103</v>
      </c>
      <c r="B20416" t="s">
        <v>34046</v>
      </c>
      <c r="C20416" t="s">
        <v>1467</v>
      </c>
      <c r="D20416" t="s">
        <v>1468</v>
      </c>
      <c r="E20416">
        <v>1</v>
      </c>
      <c r="F20416" s="2">
        <v>408.11</v>
      </c>
      <c r="G20416" s="3">
        <v>953.99</v>
      </c>
      <c r="H20416" s="3">
        <v>4.0811000000000002</v>
      </c>
      <c r="I20416" s="3">
        <v>19.181170000000002</v>
      </c>
      <c r="J20416" s="3">
        <v>431.37227000000001</v>
      </c>
      <c r="K20416" s="3">
        <v>663.64964615384611</v>
      </c>
      <c r="L20416" s="4">
        <v>0.34999999999999992</v>
      </c>
    </row>
    <row r="20417" spans="1:12" x14ac:dyDescent="0.35">
      <c r="A20417" s="1">
        <v>426300</v>
      </c>
      <c r="B20417" t="s">
        <v>34047</v>
      </c>
      <c r="C20417" t="s">
        <v>1467</v>
      </c>
      <c r="D20417" t="s">
        <v>1468</v>
      </c>
      <c r="E20417">
        <v>1</v>
      </c>
      <c r="F20417" s="2">
        <v>235.79</v>
      </c>
      <c r="G20417" s="3">
        <v>551.19000000000005</v>
      </c>
      <c r="H20417" s="3">
        <v>2.3578999999999999</v>
      </c>
      <c r="I20417" s="3">
        <v>11.082129999999999</v>
      </c>
      <c r="J20417" s="3">
        <v>249.23003</v>
      </c>
      <c r="K20417" s="3">
        <v>383.43081538461536</v>
      </c>
      <c r="L20417" s="4">
        <v>0.35</v>
      </c>
    </row>
    <row r="20418" spans="1:12" x14ac:dyDescent="0.35">
      <c r="A20418" s="1">
        <v>2840</v>
      </c>
      <c r="B20418" t="s">
        <v>34048</v>
      </c>
      <c r="C20418" t="s">
        <v>1467</v>
      </c>
      <c r="D20418" t="s">
        <v>1468</v>
      </c>
      <c r="E20418">
        <v>1</v>
      </c>
      <c r="F20418" s="2">
        <v>70.489999999999995</v>
      </c>
      <c r="G20418" s="3">
        <v>151.6</v>
      </c>
      <c r="H20418" s="3">
        <v>0.70489999999999997</v>
      </c>
      <c r="I20418" s="3">
        <v>3.3130299999999999</v>
      </c>
      <c r="J20418" s="3">
        <v>74.507929999999988</v>
      </c>
      <c r="K20418" s="3">
        <v>114.62758461538459</v>
      </c>
      <c r="L20418" s="4">
        <v>0.35</v>
      </c>
    </row>
    <row r="20419" spans="1:12" x14ac:dyDescent="0.35">
      <c r="A20419" s="1">
        <v>25924</v>
      </c>
      <c r="B20419" t="s">
        <v>34049</v>
      </c>
      <c r="C20419" t="s">
        <v>1467</v>
      </c>
      <c r="D20419" t="s">
        <v>1468</v>
      </c>
      <c r="E20419">
        <v>1</v>
      </c>
      <c r="F20419" s="2">
        <v>91.1</v>
      </c>
      <c r="G20419" s="3">
        <v>195.94</v>
      </c>
      <c r="H20419" s="3">
        <v>0.91099999999999992</v>
      </c>
      <c r="I20419" s="3">
        <v>4.2816999999999998</v>
      </c>
      <c r="J20419" s="3">
        <v>96.292699999999996</v>
      </c>
      <c r="K20419" s="3">
        <v>148.14261538461537</v>
      </c>
      <c r="L20419" s="4">
        <v>0.35</v>
      </c>
    </row>
    <row r="20420" spans="1:12" x14ac:dyDescent="0.35">
      <c r="A20420" s="1">
        <v>73270</v>
      </c>
      <c r="B20420" t="s">
        <v>34050</v>
      </c>
      <c r="C20420" t="s">
        <v>1467</v>
      </c>
      <c r="D20420" t="s">
        <v>1468</v>
      </c>
      <c r="E20420">
        <v>1</v>
      </c>
      <c r="F20420" s="2">
        <v>76.94</v>
      </c>
      <c r="G20420" s="3">
        <v>179.86</v>
      </c>
      <c r="H20420" s="3">
        <v>0.76939999999999997</v>
      </c>
      <c r="I20420" s="3">
        <v>3.6161799999999999</v>
      </c>
      <c r="J20420" s="3">
        <v>81.325580000000002</v>
      </c>
      <c r="K20420" s="3">
        <v>125.11627692307692</v>
      </c>
      <c r="L20420" s="4">
        <v>0.35</v>
      </c>
    </row>
    <row r="20421" spans="1:12" x14ac:dyDescent="0.35">
      <c r="A20421" s="1">
        <v>435263</v>
      </c>
      <c r="B20421" t="s">
        <v>34051</v>
      </c>
      <c r="C20421" t="s">
        <v>1467</v>
      </c>
      <c r="D20421" t="s">
        <v>1468</v>
      </c>
      <c r="E20421">
        <v>1</v>
      </c>
      <c r="F20421" s="2">
        <v>357.54</v>
      </c>
      <c r="G20421" s="3">
        <v>835.78</v>
      </c>
      <c r="H20421" s="3">
        <v>3.5754000000000001</v>
      </c>
      <c r="I20421" s="3">
        <v>16.804380000000002</v>
      </c>
      <c r="J20421" s="3">
        <v>377.91978</v>
      </c>
      <c r="K20421" s="3">
        <v>581.41504615384611</v>
      </c>
      <c r="L20421" s="4">
        <v>0.34999999999999992</v>
      </c>
    </row>
    <row r="20422" spans="1:12" x14ac:dyDescent="0.35">
      <c r="A20422" s="1">
        <v>436150</v>
      </c>
      <c r="B20422" t="s">
        <v>34052</v>
      </c>
      <c r="C20422" t="s">
        <v>1467</v>
      </c>
      <c r="D20422" t="s">
        <v>1468</v>
      </c>
      <c r="E20422">
        <v>1</v>
      </c>
      <c r="F20422" s="2">
        <v>48.37</v>
      </c>
      <c r="G20422" s="3">
        <v>110.49</v>
      </c>
      <c r="H20422" s="3">
        <v>0.48369999999999996</v>
      </c>
      <c r="I20422" s="3">
        <v>2.27339</v>
      </c>
      <c r="J20422" s="3">
        <v>51.127089999999995</v>
      </c>
      <c r="K20422" s="3">
        <v>78.657061538461534</v>
      </c>
      <c r="L20422" s="4">
        <v>0.35000000000000003</v>
      </c>
    </row>
    <row r="20423" spans="1:12" x14ac:dyDescent="0.35">
      <c r="A20423" s="1">
        <v>426243</v>
      </c>
      <c r="B20423" t="s">
        <v>34053</v>
      </c>
      <c r="C20423" t="s">
        <v>1467</v>
      </c>
      <c r="D20423" t="s">
        <v>1468</v>
      </c>
      <c r="E20423">
        <v>1</v>
      </c>
      <c r="F20423" s="2">
        <v>1510.63</v>
      </c>
      <c r="G20423" s="3">
        <v>3249.37</v>
      </c>
      <c r="H20423" s="3">
        <v>15.106300000000001</v>
      </c>
      <c r="I20423" s="3">
        <v>70.999610000000004</v>
      </c>
      <c r="J20423" s="3">
        <v>1596.7359100000001</v>
      </c>
      <c r="K20423" s="3">
        <v>2456.5167846153845</v>
      </c>
      <c r="L20423" s="4">
        <v>0.34999999999999992</v>
      </c>
    </row>
    <row r="20424" spans="1:12" x14ac:dyDescent="0.35">
      <c r="A20424" s="1">
        <v>550104</v>
      </c>
      <c r="B20424" t="s">
        <v>34054</v>
      </c>
      <c r="C20424" t="s">
        <v>1467</v>
      </c>
      <c r="D20424" t="s">
        <v>1468</v>
      </c>
      <c r="E20424">
        <v>1</v>
      </c>
      <c r="F20424" s="2">
        <v>483.27</v>
      </c>
      <c r="G20424" s="3">
        <v>966.54</v>
      </c>
      <c r="H20424" s="3">
        <v>4.8327</v>
      </c>
      <c r="I20424" s="3">
        <v>22.71369</v>
      </c>
      <c r="J20424" s="3">
        <v>510.81638999999996</v>
      </c>
      <c r="K20424" s="3">
        <v>785.87136923076912</v>
      </c>
      <c r="L20424" s="4">
        <v>0.35</v>
      </c>
    </row>
    <row r="20425" spans="1:12" x14ac:dyDescent="0.35">
      <c r="A20425" s="1">
        <v>1906</v>
      </c>
      <c r="B20425" t="s">
        <v>34055</v>
      </c>
      <c r="C20425" t="s">
        <v>1467</v>
      </c>
      <c r="D20425" t="s">
        <v>1468</v>
      </c>
      <c r="E20425">
        <v>1</v>
      </c>
      <c r="F20425" s="2">
        <v>2712.73</v>
      </c>
      <c r="G20425" s="3">
        <v>5833.85</v>
      </c>
      <c r="H20425" s="3">
        <v>27.127300000000002</v>
      </c>
      <c r="I20425" s="3">
        <v>127.49831</v>
      </c>
      <c r="J20425" s="3">
        <v>2867.3556100000001</v>
      </c>
      <c r="K20425" s="3">
        <v>4411.3163230769233</v>
      </c>
      <c r="L20425" s="4">
        <v>0.35000000000000003</v>
      </c>
    </row>
    <row r="20426" spans="1:12" x14ac:dyDescent="0.35">
      <c r="A20426" s="1">
        <v>40094</v>
      </c>
      <c r="B20426" t="s">
        <v>34056</v>
      </c>
      <c r="C20426" t="s">
        <v>1467</v>
      </c>
      <c r="D20426" t="s">
        <v>1468</v>
      </c>
      <c r="E20426">
        <v>1</v>
      </c>
      <c r="F20426" s="2">
        <v>57.35</v>
      </c>
      <c r="G20426" s="3">
        <v>123.33</v>
      </c>
      <c r="H20426" s="3">
        <v>0.57350000000000001</v>
      </c>
      <c r="I20426" s="3">
        <v>2.6954500000000001</v>
      </c>
      <c r="J20426" s="3">
        <v>60.618950000000005</v>
      </c>
      <c r="K20426" s="3">
        <v>93.259923076923087</v>
      </c>
      <c r="L20426" s="4">
        <v>0.35000000000000003</v>
      </c>
    </row>
    <row r="20427" spans="1:12" x14ac:dyDescent="0.35">
      <c r="A20427" s="1">
        <v>440083</v>
      </c>
      <c r="B20427" t="s">
        <v>34057</v>
      </c>
      <c r="C20427" t="s">
        <v>1467</v>
      </c>
      <c r="D20427" t="s">
        <v>1468</v>
      </c>
      <c r="E20427">
        <v>1</v>
      </c>
      <c r="F20427" s="2">
        <v>16.28</v>
      </c>
      <c r="G20427" s="3">
        <v>35.01</v>
      </c>
      <c r="H20427" s="3">
        <v>0.16280000000000003</v>
      </c>
      <c r="I20427" s="3">
        <v>0.76516000000000006</v>
      </c>
      <c r="J20427" s="3">
        <v>17.207960000000003</v>
      </c>
      <c r="K20427" s="3">
        <v>26.47378461538462</v>
      </c>
      <c r="L20427" s="4">
        <v>0.35</v>
      </c>
    </row>
    <row r="20428" spans="1:12" x14ac:dyDescent="0.35">
      <c r="A20428" s="1">
        <v>437167</v>
      </c>
      <c r="B20428" t="s">
        <v>34058</v>
      </c>
      <c r="C20428" t="s">
        <v>1467</v>
      </c>
      <c r="D20428" t="s">
        <v>1468</v>
      </c>
      <c r="E20428">
        <v>1</v>
      </c>
      <c r="F20428" s="2">
        <v>7121.64</v>
      </c>
      <c r="G20428" s="3">
        <v>15315.37</v>
      </c>
      <c r="H20428" s="3">
        <v>71.216400000000007</v>
      </c>
      <c r="I20428" s="3">
        <v>334.71708000000001</v>
      </c>
      <c r="J20428" s="3">
        <v>7527.5734800000009</v>
      </c>
      <c r="K20428" s="3">
        <v>11580.882276923077</v>
      </c>
      <c r="L20428" s="4">
        <v>0.34999999999999992</v>
      </c>
    </row>
    <row r="20429" spans="1:12" x14ac:dyDescent="0.35">
      <c r="A20429" s="1">
        <v>434446</v>
      </c>
      <c r="B20429" t="s">
        <v>34059</v>
      </c>
      <c r="C20429" t="s">
        <v>1467</v>
      </c>
      <c r="D20429" t="s">
        <v>1468</v>
      </c>
      <c r="E20429">
        <v>1</v>
      </c>
      <c r="F20429" s="2">
        <v>29.23</v>
      </c>
      <c r="G20429" s="3">
        <v>62.87</v>
      </c>
      <c r="H20429" s="3">
        <v>0.2923</v>
      </c>
      <c r="I20429" s="3">
        <v>1.37381</v>
      </c>
      <c r="J20429" s="3">
        <v>30.89611</v>
      </c>
      <c r="K20429" s="3">
        <v>47.532476923076921</v>
      </c>
      <c r="L20429" s="4">
        <v>0.35</v>
      </c>
    </row>
    <row r="20430" spans="1:12" x14ac:dyDescent="0.35">
      <c r="A20430" s="1">
        <v>55598</v>
      </c>
      <c r="B20430" t="s">
        <v>34060</v>
      </c>
      <c r="C20430" t="s">
        <v>1467</v>
      </c>
      <c r="D20430" t="s">
        <v>1468</v>
      </c>
      <c r="E20430">
        <v>1</v>
      </c>
      <c r="F20430" s="2">
        <v>294.5</v>
      </c>
      <c r="G20430" s="3">
        <v>648.83000000000004</v>
      </c>
      <c r="H20430" s="3">
        <v>2.9449999999999998</v>
      </c>
      <c r="I20430" s="3">
        <v>13.8415</v>
      </c>
      <c r="J20430" s="3">
        <v>311.28649999999999</v>
      </c>
      <c r="K20430" s="3">
        <v>478.90230769230766</v>
      </c>
      <c r="L20430" s="4">
        <v>0.35</v>
      </c>
    </row>
    <row r="20431" spans="1:12" x14ac:dyDescent="0.35">
      <c r="A20431" s="1">
        <v>54791</v>
      </c>
      <c r="B20431" t="s">
        <v>34061</v>
      </c>
      <c r="C20431" t="s">
        <v>1467</v>
      </c>
      <c r="D20431" t="s">
        <v>1468</v>
      </c>
      <c r="E20431">
        <v>1</v>
      </c>
      <c r="F20431" s="2">
        <v>13.29</v>
      </c>
      <c r="G20431" s="3">
        <v>28.58</v>
      </c>
      <c r="H20431" s="3">
        <v>0.13289999999999999</v>
      </c>
      <c r="I20431" s="3">
        <v>0.62462999999999991</v>
      </c>
      <c r="J20431" s="3">
        <v>14.047529999999998</v>
      </c>
      <c r="K20431" s="3">
        <v>21.611584615384611</v>
      </c>
      <c r="L20431" s="4">
        <v>0.35</v>
      </c>
    </row>
    <row r="20432" spans="1:12" x14ac:dyDescent="0.35">
      <c r="A20432" s="1" t="s">
        <v>34062</v>
      </c>
      <c r="B20432" t="s">
        <v>34063</v>
      </c>
      <c r="C20432" t="s">
        <v>1467</v>
      </c>
      <c r="D20432" t="s">
        <v>1468</v>
      </c>
      <c r="E20432">
        <v>1</v>
      </c>
      <c r="F20432" s="2">
        <v>553.74</v>
      </c>
      <c r="G20432" s="3">
        <v>1178.19</v>
      </c>
      <c r="H20432" s="3">
        <v>5.5373999999999999</v>
      </c>
      <c r="I20432" s="3">
        <v>26.025780000000001</v>
      </c>
      <c r="J20432" s="3">
        <v>585.30318000000011</v>
      </c>
      <c r="K20432" s="3">
        <v>900.4664307692309</v>
      </c>
      <c r="L20432" s="4">
        <v>0.35</v>
      </c>
    </row>
    <row r="20433" spans="1:12" x14ac:dyDescent="0.35">
      <c r="A20433" s="1">
        <v>57744</v>
      </c>
      <c r="B20433" t="s">
        <v>34064</v>
      </c>
      <c r="C20433" t="s">
        <v>1467</v>
      </c>
      <c r="D20433" t="s">
        <v>1468</v>
      </c>
      <c r="E20433">
        <v>1</v>
      </c>
      <c r="F20433" s="2">
        <v>1.48</v>
      </c>
      <c r="G20433" s="3">
        <v>2.96</v>
      </c>
      <c r="H20433" s="3">
        <v>1.4800000000000001E-2</v>
      </c>
      <c r="I20433" s="3">
        <v>6.9559999999999997E-2</v>
      </c>
      <c r="J20433" s="3">
        <v>1.56436</v>
      </c>
      <c r="K20433" s="3">
        <v>2.406707692307692</v>
      </c>
      <c r="L20433" s="4">
        <v>0.34999999999999992</v>
      </c>
    </row>
    <row r="20434" spans="1:12" x14ac:dyDescent="0.35">
      <c r="A20434" s="1">
        <v>14089</v>
      </c>
      <c r="B20434" t="s">
        <v>34065</v>
      </c>
      <c r="C20434" t="s">
        <v>1467</v>
      </c>
      <c r="D20434" t="s">
        <v>1468</v>
      </c>
      <c r="E20434">
        <v>1</v>
      </c>
      <c r="F20434" s="2">
        <v>1.51</v>
      </c>
      <c r="G20434" s="3">
        <v>3.26</v>
      </c>
      <c r="H20434" s="3">
        <v>1.5100000000000001E-2</v>
      </c>
      <c r="I20434" s="3">
        <v>7.0970000000000005E-2</v>
      </c>
      <c r="J20434" s="3">
        <v>1.5960699999999999</v>
      </c>
      <c r="K20434" s="3">
        <v>2.4554923076923076</v>
      </c>
      <c r="L20434" s="4">
        <v>0.35000000000000003</v>
      </c>
    </row>
    <row r="20435" spans="1:12" x14ac:dyDescent="0.35">
      <c r="A20435" s="1">
        <v>53000</v>
      </c>
      <c r="B20435" t="s">
        <v>34066</v>
      </c>
      <c r="C20435" t="s">
        <v>1467</v>
      </c>
      <c r="D20435" t="s">
        <v>1468</v>
      </c>
      <c r="E20435">
        <v>1</v>
      </c>
      <c r="F20435" s="2">
        <v>866.74</v>
      </c>
      <c r="G20435" s="3">
        <v>2013.34</v>
      </c>
      <c r="H20435" s="3">
        <v>8.6674000000000007</v>
      </c>
      <c r="I20435" s="3">
        <v>40.736780000000003</v>
      </c>
      <c r="J20435" s="3">
        <v>916.14418000000001</v>
      </c>
      <c r="K20435" s="3">
        <v>1409.4525846153845</v>
      </c>
      <c r="L20435" s="4">
        <v>0.34999999999999992</v>
      </c>
    </row>
    <row r="20436" spans="1:12" x14ac:dyDescent="0.35">
      <c r="A20436" s="1">
        <v>570153</v>
      </c>
      <c r="B20436" t="s">
        <v>34067</v>
      </c>
      <c r="C20436" t="s">
        <v>1467</v>
      </c>
      <c r="D20436" t="s">
        <v>1468</v>
      </c>
      <c r="E20436">
        <v>1</v>
      </c>
      <c r="F20436" s="2">
        <v>182.13</v>
      </c>
      <c r="G20436" s="3">
        <v>364.25</v>
      </c>
      <c r="H20436" s="3">
        <v>1.8212999999999999</v>
      </c>
      <c r="I20436" s="3">
        <v>8.5601099999999999</v>
      </c>
      <c r="J20436" s="3">
        <v>192.51141000000001</v>
      </c>
      <c r="K20436" s="3">
        <v>296.17140000000001</v>
      </c>
      <c r="L20436" s="4">
        <v>0.35</v>
      </c>
    </row>
    <row r="20437" spans="1:12" x14ac:dyDescent="0.35">
      <c r="A20437" s="1">
        <v>445054</v>
      </c>
      <c r="B20437" t="s">
        <v>34068</v>
      </c>
      <c r="C20437" t="s">
        <v>1467</v>
      </c>
      <c r="D20437" t="s">
        <v>1468</v>
      </c>
      <c r="E20437">
        <v>1</v>
      </c>
      <c r="F20437" s="2">
        <v>1942.79</v>
      </c>
      <c r="G20437" s="3">
        <v>3885.58</v>
      </c>
      <c r="H20437" s="3">
        <v>19.427900000000001</v>
      </c>
      <c r="I20437" s="3">
        <v>91.311129999999991</v>
      </c>
      <c r="J20437" s="3">
        <v>2053.5290299999997</v>
      </c>
      <c r="K20437" s="3">
        <v>3159.2754307692303</v>
      </c>
      <c r="L20437" s="4">
        <v>0.35</v>
      </c>
    </row>
    <row r="20438" spans="1:12" x14ac:dyDescent="0.35">
      <c r="A20438" s="1">
        <v>15847</v>
      </c>
      <c r="B20438" t="s">
        <v>34069</v>
      </c>
      <c r="C20438" t="s">
        <v>1467</v>
      </c>
      <c r="D20438" t="s">
        <v>1468</v>
      </c>
      <c r="E20438">
        <v>1</v>
      </c>
      <c r="F20438" s="2">
        <v>50.43</v>
      </c>
      <c r="G20438" s="3">
        <v>108.47</v>
      </c>
      <c r="H20438" s="3">
        <v>0.50429999999999997</v>
      </c>
      <c r="I20438" s="3">
        <v>2.3702100000000002</v>
      </c>
      <c r="J20438" s="3">
        <v>53.304510000000001</v>
      </c>
      <c r="K20438" s="3">
        <v>82.006938461538454</v>
      </c>
      <c r="L20438" s="4">
        <v>0.34999999999999992</v>
      </c>
    </row>
    <row r="20439" spans="1:12" x14ac:dyDescent="0.35">
      <c r="A20439" s="1">
        <v>551196</v>
      </c>
      <c r="B20439" t="s">
        <v>34070</v>
      </c>
      <c r="C20439" t="s">
        <v>1467</v>
      </c>
      <c r="D20439" t="s">
        <v>1468</v>
      </c>
      <c r="E20439">
        <v>1</v>
      </c>
      <c r="F20439" s="2">
        <v>914.81</v>
      </c>
      <c r="G20439" s="3">
        <v>1829.61</v>
      </c>
      <c r="H20439" s="3">
        <v>9.1480999999999995</v>
      </c>
      <c r="I20439" s="3">
        <v>42.996069999999996</v>
      </c>
      <c r="J20439" s="3">
        <v>966.95416999999998</v>
      </c>
      <c r="K20439" s="3">
        <v>1487.6217999999999</v>
      </c>
      <c r="L20439" s="4">
        <v>0.35</v>
      </c>
    </row>
    <row r="20440" spans="1:12" x14ac:dyDescent="0.35">
      <c r="A20440" s="1">
        <v>435351</v>
      </c>
      <c r="B20440" t="s">
        <v>34071</v>
      </c>
      <c r="C20440" t="s">
        <v>1467</v>
      </c>
      <c r="D20440" t="s">
        <v>1468</v>
      </c>
      <c r="E20440">
        <v>1</v>
      </c>
      <c r="F20440" s="2">
        <v>204.51</v>
      </c>
      <c r="G20440" s="3">
        <v>435.13</v>
      </c>
      <c r="H20440" s="3">
        <v>2.0451000000000001</v>
      </c>
      <c r="I20440" s="3">
        <v>9.6119699999999995</v>
      </c>
      <c r="J20440" s="3">
        <v>216.16706999999997</v>
      </c>
      <c r="K20440" s="3">
        <v>332.56472307692303</v>
      </c>
      <c r="L20440" s="4">
        <v>0.35000000000000003</v>
      </c>
    </row>
    <row r="20441" spans="1:12" x14ac:dyDescent="0.35">
      <c r="A20441" s="1">
        <v>551100</v>
      </c>
      <c r="B20441" t="s">
        <v>34072</v>
      </c>
      <c r="C20441" t="s">
        <v>1467</v>
      </c>
      <c r="D20441" t="s">
        <v>1468</v>
      </c>
      <c r="E20441">
        <v>1</v>
      </c>
      <c r="F20441" s="2">
        <v>56.62</v>
      </c>
      <c r="G20441" s="3">
        <v>119.94</v>
      </c>
      <c r="H20441" s="3">
        <v>0.56620000000000004</v>
      </c>
      <c r="I20441" s="3">
        <v>2.6611400000000001</v>
      </c>
      <c r="J20441" s="3">
        <v>59.847340000000003</v>
      </c>
      <c r="K20441" s="3">
        <v>92.072830769230777</v>
      </c>
      <c r="L20441" s="4">
        <v>0.35000000000000003</v>
      </c>
    </row>
    <row r="20442" spans="1:12" x14ac:dyDescent="0.35">
      <c r="A20442" s="1">
        <v>42757</v>
      </c>
      <c r="B20442" t="s">
        <v>34073</v>
      </c>
      <c r="C20442" t="s">
        <v>1467</v>
      </c>
      <c r="D20442" t="s">
        <v>1468</v>
      </c>
      <c r="E20442">
        <v>1</v>
      </c>
      <c r="F20442" s="2">
        <v>7.01</v>
      </c>
      <c r="G20442" s="3">
        <v>15.08</v>
      </c>
      <c r="H20442" s="3">
        <v>7.0099999999999996E-2</v>
      </c>
      <c r="I20442" s="3">
        <v>0.32946999999999999</v>
      </c>
      <c r="J20442" s="3">
        <v>7.4095699999999995</v>
      </c>
      <c r="K20442" s="3">
        <v>11.399338461538461</v>
      </c>
      <c r="L20442" s="4">
        <v>0.35000000000000003</v>
      </c>
    </row>
    <row r="20443" spans="1:12" x14ac:dyDescent="0.35">
      <c r="A20443" s="1">
        <v>428061</v>
      </c>
      <c r="B20443" t="s">
        <v>34074</v>
      </c>
      <c r="C20443" t="s">
        <v>1467</v>
      </c>
      <c r="D20443" t="s">
        <v>1468</v>
      </c>
      <c r="E20443">
        <v>1</v>
      </c>
      <c r="F20443" s="2">
        <v>1110.8699999999999</v>
      </c>
      <c r="G20443" s="3">
        <v>2500.3000000000002</v>
      </c>
      <c r="H20443" s="3">
        <v>11.108699999999999</v>
      </c>
      <c r="I20443" s="3">
        <v>52.210889999999992</v>
      </c>
      <c r="J20443" s="3">
        <v>1174.18959</v>
      </c>
      <c r="K20443" s="3">
        <v>1806.4455230769229</v>
      </c>
      <c r="L20443" s="4">
        <v>0.35</v>
      </c>
    </row>
    <row r="20444" spans="1:12" x14ac:dyDescent="0.35">
      <c r="A20444" s="1">
        <v>19148</v>
      </c>
      <c r="B20444" t="s">
        <v>34075</v>
      </c>
      <c r="C20444" t="s">
        <v>1467</v>
      </c>
      <c r="D20444" t="s">
        <v>1468</v>
      </c>
      <c r="E20444">
        <v>1</v>
      </c>
      <c r="F20444" s="2">
        <v>30.76</v>
      </c>
      <c r="G20444" s="3">
        <v>66.17</v>
      </c>
      <c r="H20444" s="3">
        <v>0.30760000000000004</v>
      </c>
      <c r="I20444" s="3">
        <v>1.4457200000000001</v>
      </c>
      <c r="J20444" s="3">
        <v>32.51332</v>
      </c>
      <c r="K20444" s="3">
        <v>50.020492307692308</v>
      </c>
      <c r="L20444" s="4">
        <v>0.35</v>
      </c>
    </row>
    <row r="20445" spans="1:12" x14ac:dyDescent="0.35">
      <c r="A20445" s="1">
        <v>32334</v>
      </c>
      <c r="B20445" t="s">
        <v>34076</v>
      </c>
      <c r="C20445" t="s">
        <v>1467</v>
      </c>
      <c r="D20445" t="s">
        <v>1468</v>
      </c>
      <c r="E20445">
        <v>1</v>
      </c>
      <c r="F20445" s="2">
        <v>8.2100000000000009</v>
      </c>
      <c r="G20445" s="3">
        <v>17.66</v>
      </c>
      <c r="H20445" s="3">
        <v>8.2100000000000006E-2</v>
      </c>
      <c r="I20445" s="3">
        <v>0.38587000000000005</v>
      </c>
      <c r="J20445" s="3">
        <v>8.677970000000002</v>
      </c>
      <c r="K20445" s="3">
        <v>13.35072307692308</v>
      </c>
      <c r="L20445" s="4">
        <v>0.35</v>
      </c>
    </row>
    <row r="20446" spans="1:12" x14ac:dyDescent="0.35">
      <c r="A20446" s="1">
        <v>71908</v>
      </c>
      <c r="B20446" t="s">
        <v>34077</v>
      </c>
      <c r="C20446" t="s">
        <v>1467</v>
      </c>
      <c r="D20446" t="s">
        <v>1468</v>
      </c>
      <c r="E20446">
        <v>1</v>
      </c>
      <c r="F20446" s="2">
        <v>1436.49</v>
      </c>
      <c r="G20446" s="3">
        <v>3089.22</v>
      </c>
      <c r="H20446" s="3">
        <v>14.3649</v>
      </c>
      <c r="I20446" s="3">
        <v>67.515029999999996</v>
      </c>
      <c r="J20446" s="3">
        <v>1518.3699300000001</v>
      </c>
      <c r="K20446" s="3">
        <v>2335.9537384615387</v>
      </c>
      <c r="L20446" s="4">
        <v>0.35000000000000003</v>
      </c>
    </row>
    <row r="20447" spans="1:12" x14ac:dyDescent="0.35">
      <c r="A20447" s="1">
        <v>442915</v>
      </c>
      <c r="B20447" t="s">
        <v>34078</v>
      </c>
      <c r="C20447" t="s">
        <v>1467</v>
      </c>
      <c r="D20447" t="s">
        <v>1468</v>
      </c>
      <c r="E20447">
        <v>1</v>
      </c>
      <c r="F20447" s="2">
        <v>171.42</v>
      </c>
      <c r="G20447" s="3">
        <v>368.73</v>
      </c>
      <c r="H20447" s="3">
        <v>1.7141999999999999</v>
      </c>
      <c r="I20447" s="3">
        <v>8.0567399999999996</v>
      </c>
      <c r="J20447" s="3">
        <v>181.19093999999998</v>
      </c>
      <c r="K20447" s="3">
        <v>278.75529230769229</v>
      </c>
      <c r="L20447" s="4">
        <v>0.35000000000000003</v>
      </c>
    </row>
    <row r="20448" spans="1:12" x14ac:dyDescent="0.35">
      <c r="A20448" s="1">
        <v>56579</v>
      </c>
      <c r="B20448" t="s">
        <v>34079</v>
      </c>
      <c r="C20448" t="s">
        <v>1467</v>
      </c>
      <c r="D20448" t="s">
        <v>1468</v>
      </c>
      <c r="E20448">
        <v>1</v>
      </c>
      <c r="F20448" s="2">
        <v>2835.56</v>
      </c>
      <c r="G20448" s="3">
        <v>6629.81</v>
      </c>
      <c r="H20448" s="3">
        <v>28.355599999999999</v>
      </c>
      <c r="I20448" s="3">
        <v>133.27132</v>
      </c>
      <c r="J20448" s="3">
        <v>2997.1869199999996</v>
      </c>
      <c r="K20448" s="3">
        <v>4611.0567999999994</v>
      </c>
      <c r="L20448" s="4">
        <v>0.35</v>
      </c>
    </row>
    <row r="20449" spans="1:12" x14ac:dyDescent="0.35">
      <c r="A20449" s="1">
        <v>74732</v>
      </c>
      <c r="B20449" t="s">
        <v>34080</v>
      </c>
      <c r="C20449" t="s">
        <v>1467</v>
      </c>
      <c r="D20449" t="s">
        <v>1468</v>
      </c>
      <c r="E20449">
        <v>1</v>
      </c>
      <c r="F20449" s="2">
        <v>5561.23</v>
      </c>
      <c r="G20449" s="3">
        <v>13002.64</v>
      </c>
      <c r="H20449" s="3">
        <v>55.612299999999998</v>
      </c>
      <c r="I20449" s="3">
        <v>261.37780999999995</v>
      </c>
      <c r="J20449" s="3">
        <v>5878.2201099999993</v>
      </c>
      <c r="K20449" s="3">
        <v>9043.4155538461528</v>
      </c>
      <c r="L20449" s="4">
        <v>0.35</v>
      </c>
    </row>
    <row r="20450" spans="1:12" x14ac:dyDescent="0.35">
      <c r="A20450" s="1">
        <v>435885</v>
      </c>
      <c r="B20450" t="s">
        <v>34081</v>
      </c>
      <c r="C20450" t="s">
        <v>1467</v>
      </c>
      <c r="D20450" t="s">
        <v>1468</v>
      </c>
      <c r="E20450">
        <v>1</v>
      </c>
      <c r="F20450" s="2">
        <v>86.62</v>
      </c>
      <c r="G20450" s="3">
        <v>186.3</v>
      </c>
      <c r="H20450" s="3">
        <v>0.86620000000000008</v>
      </c>
      <c r="I20450" s="3">
        <v>4.0711400000000006</v>
      </c>
      <c r="J20450" s="3">
        <v>91.557340000000011</v>
      </c>
      <c r="K20450" s="3">
        <v>140.85744615384615</v>
      </c>
      <c r="L20450" s="4">
        <v>0.34999999999999992</v>
      </c>
    </row>
    <row r="20451" spans="1:12" x14ac:dyDescent="0.35">
      <c r="A20451" s="1">
        <v>430837</v>
      </c>
      <c r="B20451" t="s">
        <v>34082</v>
      </c>
      <c r="C20451" t="s">
        <v>1467</v>
      </c>
      <c r="D20451" t="s">
        <v>1468</v>
      </c>
      <c r="E20451">
        <v>1</v>
      </c>
      <c r="F20451" s="2">
        <v>10012.48</v>
      </c>
      <c r="G20451" s="3">
        <v>29448.46</v>
      </c>
      <c r="H20451" s="3">
        <v>100.12479999999999</v>
      </c>
      <c r="I20451" s="3">
        <v>470.58655999999996</v>
      </c>
      <c r="J20451" s="3">
        <v>10583.191359999999</v>
      </c>
      <c r="K20451" s="3">
        <v>16281.83286153846</v>
      </c>
      <c r="L20451" s="4">
        <v>0.35</v>
      </c>
    </row>
    <row r="20452" spans="1:12" x14ac:dyDescent="0.35">
      <c r="A20452" s="1">
        <v>77255</v>
      </c>
      <c r="B20452" t="s">
        <v>34083</v>
      </c>
      <c r="C20452" t="s">
        <v>1467</v>
      </c>
      <c r="D20452" t="s">
        <v>1468</v>
      </c>
      <c r="E20452">
        <v>1</v>
      </c>
      <c r="F20452" s="2">
        <v>113.74</v>
      </c>
      <c r="G20452" s="3">
        <v>244.6</v>
      </c>
      <c r="H20452" s="3">
        <v>1.1374</v>
      </c>
      <c r="I20452" s="3">
        <v>5.3457799999999995</v>
      </c>
      <c r="J20452" s="3">
        <v>120.22318</v>
      </c>
      <c r="K20452" s="3">
        <v>184.95873846153845</v>
      </c>
      <c r="L20452" s="4">
        <v>0.34999999999999992</v>
      </c>
    </row>
    <row r="20453" spans="1:12" x14ac:dyDescent="0.35">
      <c r="A20453" s="1">
        <v>57661</v>
      </c>
      <c r="B20453" t="s">
        <v>34084</v>
      </c>
      <c r="C20453" t="s">
        <v>1467</v>
      </c>
      <c r="D20453" t="s">
        <v>1468</v>
      </c>
      <c r="E20453">
        <v>1</v>
      </c>
      <c r="F20453" s="2">
        <v>54.83</v>
      </c>
      <c r="G20453" s="3">
        <v>122.7</v>
      </c>
      <c r="H20453" s="3">
        <v>0.54830000000000001</v>
      </c>
      <c r="I20453" s="3">
        <v>2.57701</v>
      </c>
      <c r="J20453" s="3">
        <v>57.955309999999997</v>
      </c>
      <c r="K20453" s="3">
        <v>89.162015384615373</v>
      </c>
      <c r="L20453" s="4">
        <v>0.34999999999999992</v>
      </c>
    </row>
    <row r="20454" spans="1:12" x14ac:dyDescent="0.35">
      <c r="A20454" s="1">
        <v>24308</v>
      </c>
      <c r="B20454" t="s">
        <v>34085</v>
      </c>
      <c r="C20454" t="s">
        <v>1467</v>
      </c>
      <c r="D20454" t="s">
        <v>1468</v>
      </c>
      <c r="E20454">
        <v>1</v>
      </c>
      <c r="F20454" s="2">
        <v>94.05</v>
      </c>
      <c r="G20454" s="3">
        <v>202.28</v>
      </c>
      <c r="H20454" s="3">
        <v>0.9405</v>
      </c>
      <c r="I20454" s="3">
        <v>4.42035</v>
      </c>
      <c r="J20454" s="3">
        <v>99.410849999999996</v>
      </c>
      <c r="K20454" s="3">
        <v>152.93976923076923</v>
      </c>
      <c r="L20454" s="4">
        <v>0.35000000000000003</v>
      </c>
    </row>
    <row r="20455" spans="1:12" x14ac:dyDescent="0.35">
      <c r="A20455" s="1">
        <v>30886</v>
      </c>
      <c r="B20455" t="s">
        <v>34086</v>
      </c>
      <c r="C20455" t="s">
        <v>1467</v>
      </c>
      <c r="D20455" t="s">
        <v>1468</v>
      </c>
      <c r="E20455">
        <v>1</v>
      </c>
      <c r="F20455" s="2">
        <v>137.47999999999999</v>
      </c>
      <c r="G20455" s="3">
        <v>293.01</v>
      </c>
      <c r="H20455" s="3">
        <v>1.3748</v>
      </c>
      <c r="I20455" s="3">
        <v>6.4615599999999995</v>
      </c>
      <c r="J20455" s="3">
        <v>145.31635999999997</v>
      </c>
      <c r="K20455" s="3">
        <v>223.56363076923071</v>
      </c>
      <c r="L20455" s="4">
        <v>0.34999999999999992</v>
      </c>
    </row>
    <row r="20456" spans="1:12" x14ac:dyDescent="0.35">
      <c r="A20456" s="1">
        <v>433597</v>
      </c>
      <c r="B20456" t="s">
        <v>34087</v>
      </c>
      <c r="C20456" t="s">
        <v>1467</v>
      </c>
      <c r="D20456" t="s">
        <v>1468</v>
      </c>
      <c r="E20456">
        <v>1</v>
      </c>
      <c r="F20456" s="2">
        <v>374.9</v>
      </c>
      <c r="G20456" s="3">
        <v>806.24</v>
      </c>
      <c r="H20456" s="3">
        <v>3.7489999999999997</v>
      </c>
      <c r="I20456" s="3">
        <v>17.6203</v>
      </c>
      <c r="J20456" s="3">
        <v>396.26929999999999</v>
      </c>
      <c r="K20456" s="3">
        <v>609.64507692307689</v>
      </c>
      <c r="L20456" s="4">
        <v>0.35</v>
      </c>
    </row>
    <row r="20457" spans="1:12" x14ac:dyDescent="0.35">
      <c r="A20457" s="1">
        <v>28589</v>
      </c>
      <c r="B20457" t="s">
        <v>34088</v>
      </c>
      <c r="C20457" t="s">
        <v>1467</v>
      </c>
      <c r="D20457" t="s">
        <v>1468</v>
      </c>
      <c r="E20457">
        <v>1</v>
      </c>
      <c r="F20457" s="2">
        <v>0.39</v>
      </c>
      <c r="G20457" s="3">
        <v>0.86</v>
      </c>
      <c r="H20457" s="3">
        <v>3.9000000000000003E-3</v>
      </c>
      <c r="I20457" s="3">
        <v>1.8329999999999999E-2</v>
      </c>
      <c r="J20457" s="3">
        <v>0.41223000000000004</v>
      </c>
      <c r="K20457" s="3">
        <v>0.63419999999999999</v>
      </c>
      <c r="L20457" s="4">
        <v>0.34999999999999992</v>
      </c>
    </row>
    <row r="20458" spans="1:12" x14ac:dyDescent="0.35">
      <c r="A20458" s="1">
        <v>78443</v>
      </c>
      <c r="B20458" t="s">
        <v>34089</v>
      </c>
      <c r="C20458" t="s">
        <v>1467</v>
      </c>
      <c r="D20458" t="s">
        <v>1468</v>
      </c>
      <c r="E20458">
        <v>1</v>
      </c>
      <c r="F20458" s="2">
        <v>589.67999999999995</v>
      </c>
      <c r="G20458" s="3">
        <v>1268.1300000000001</v>
      </c>
      <c r="H20458" s="3">
        <v>5.8967999999999998</v>
      </c>
      <c r="I20458" s="3">
        <v>27.714959999999998</v>
      </c>
      <c r="J20458" s="3">
        <v>623.29175999999995</v>
      </c>
      <c r="K20458" s="3">
        <v>958.91039999999987</v>
      </c>
      <c r="L20458" s="4">
        <v>0.35</v>
      </c>
    </row>
    <row r="20459" spans="1:12" x14ac:dyDescent="0.35">
      <c r="A20459" s="1">
        <v>426855</v>
      </c>
      <c r="B20459" t="s">
        <v>34090</v>
      </c>
      <c r="C20459" t="s">
        <v>1467</v>
      </c>
      <c r="D20459" t="s">
        <v>1468</v>
      </c>
      <c r="E20459">
        <v>1</v>
      </c>
      <c r="F20459" s="2">
        <v>843.17</v>
      </c>
      <c r="G20459" s="3">
        <v>1970.94</v>
      </c>
      <c r="H20459" s="3">
        <v>8.4316999999999993</v>
      </c>
      <c r="I20459" s="3">
        <v>39.628990000000002</v>
      </c>
      <c r="J20459" s="3">
        <v>891.23068999999998</v>
      </c>
      <c r="K20459" s="3">
        <v>1371.1241384615385</v>
      </c>
      <c r="L20459" s="4">
        <v>0.35000000000000003</v>
      </c>
    </row>
    <row r="20460" spans="1:12" x14ac:dyDescent="0.35">
      <c r="A20460" s="1">
        <v>25396</v>
      </c>
      <c r="B20460" t="s">
        <v>34091</v>
      </c>
      <c r="C20460" t="s">
        <v>1467</v>
      </c>
      <c r="D20460" t="s">
        <v>1468</v>
      </c>
      <c r="E20460">
        <v>1</v>
      </c>
      <c r="F20460" s="2">
        <v>250.56</v>
      </c>
      <c r="G20460" s="3">
        <v>534.49</v>
      </c>
      <c r="H20460" s="3">
        <v>2.5056000000000003</v>
      </c>
      <c r="I20460" s="3">
        <v>11.77632</v>
      </c>
      <c r="J20460" s="3">
        <v>264.84192000000002</v>
      </c>
      <c r="K20460" s="3">
        <v>407.44910769230768</v>
      </c>
      <c r="L20460" s="4">
        <v>0.34999999999999992</v>
      </c>
    </row>
    <row r="20461" spans="1:12" x14ac:dyDescent="0.35">
      <c r="A20461" s="1">
        <v>16424</v>
      </c>
      <c r="B20461" t="s">
        <v>34092</v>
      </c>
      <c r="C20461" t="s">
        <v>1467</v>
      </c>
      <c r="D20461" t="s">
        <v>1468</v>
      </c>
      <c r="E20461">
        <v>1</v>
      </c>
      <c r="F20461" s="2">
        <v>58.1</v>
      </c>
      <c r="G20461" s="3">
        <v>124.95</v>
      </c>
      <c r="H20461" s="3">
        <v>0.58100000000000007</v>
      </c>
      <c r="I20461" s="3">
        <v>2.7307000000000001</v>
      </c>
      <c r="J20461" s="3">
        <v>61.411700000000003</v>
      </c>
      <c r="K20461" s="3">
        <v>94.479538461538468</v>
      </c>
      <c r="L20461" s="4">
        <v>0.35000000000000003</v>
      </c>
    </row>
    <row r="20462" spans="1:12" x14ac:dyDescent="0.35">
      <c r="A20462" s="1">
        <v>79812</v>
      </c>
      <c r="B20462" t="s">
        <v>34093</v>
      </c>
      <c r="C20462" t="s">
        <v>1467</v>
      </c>
      <c r="D20462" t="s">
        <v>1468</v>
      </c>
      <c r="E20462">
        <v>1</v>
      </c>
      <c r="F20462" s="2">
        <v>83.63</v>
      </c>
      <c r="G20462" s="3">
        <v>179.86</v>
      </c>
      <c r="H20462" s="3">
        <v>0.83629999999999993</v>
      </c>
      <c r="I20462" s="3">
        <v>3.9306099999999997</v>
      </c>
      <c r="J20462" s="3">
        <v>88.396909999999991</v>
      </c>
      <c r="K20462" s="3">
        <v>135.99524615384613</v>
      </c>
      <c r="L20462" s="4">
        <v>0.34999999999999992</v>
      </c>
    </row>
    <row r="20463" spans="1:12" x14ac:dyDescent="0.35">
      <c r="A20463" s="1">
        <v>16033</v>
      </c>
      <c r="B20463" t="s">
        <v>34094</v>
      </c>
      <c r="C20463" t="s">
        <v>1467</v>
      </c>
      <c r="D20463" t="s">
        <v>1468</v>
      </c>
      <c r="E20463">
        <v>1</v>
      </c>
      <c r="F20463" s="2">
        <v>3.22</v>
      </c>
      <c r="G20463" s="3">
        <v>6.93</v>
      </c>
      <c r="H20463" s="3">
        <v>3.2199999999999999E-2</v>
      </c>
      <c r="I20463" s="3">
        <v>0.15134</v>
      </c>
      <c r="J20463" s="3">
        <v>3.40354</v>
      </c>
      <c r="K20463" s="3">
        <v>5.2362153846153845</v>
      </c>
      <c r="L20463" s="4">
        <v>0.35</v>
      </c>
    </row>
    <row r="20464" spans="1:12" x14ac:dyDescent="0.35">
      <c r="A20464" s="1">
        <v>433077</v>
      </c>
      <c r="B20464" t="s">
        <v>34095</v>
      </c>
      <c r="C20464" t="s">
        <v>1467</v>
      </c>
      <c r="D20464" t="s">
        <v>1468</v>
      </c>
      <c r="E20464">
        <v>1</v>
      </c>
      <c r="F20464" s="2">
        <v>3263.58</v>
      </c>
      <c r="G20464" s="3">
        <v>9598.75</v>
      </c>
      <c r="H20464" s="3">
        <v>32.635800000000003</v>
      </c>
      <c r="I20464" s="3">
        <v>153.38826</v>
      </c>
      <c r="J20464" s="3">
        <v>3449.6040600000001</v>
      </c>
      <c r="K20464" s="3">
        <v>5307.0831692307693</v>
      </c>
      <c r="L20464" s="4">
        <v>0.35</v>
      </c>
    </row>
    <row r="20465" spans="1:12" x14ac:dyDescent="0.35">
      <c r="A20465" s="1">
        <v>426156</v>
      </c>
      <c r="B20465" t="s">
        <v>34096</v>
      </c>
      <c r="C20465" t="s">
        <v>1467</v>
      </c>
      <c r="D20465" t="s">
        <v>1468</v>
      </c>
      <c r="E20465">
        <v>1</v>
      </c>
      <c r="F20465" s="2">
        <v>286.36</v>
      </c>
      <c r="G20465" s="3">
        <v>669.4</v>
      </c>
      <c r="H20465" s="3">
        <v>2.8636000000000004</v>
      </c>
      <c r="I20465" s="3">
        <v>13.458920000000001</v>
      </c>
      <c r="J20465" s="3">
        <v>302.68252000000001</v>
      </c>
      <c r="K20465" s="3">
        <v>465.66541538461536</v>
      </c>
      <c r="L20465" s="4">
        <v>0.34999999999999992</v>
      </c>
    </row>
    <row r="20466" spans="1:12" x14ac:dyDescent="0.35">
      <c r="A20466" s="1">
        <v>439438</v>
      </c>
      <c r="B20466" t="s">
        <v>34097</v>
      </c>
      <c r="C20466" t="s">
        <v>1467</v>
      </c>
      <c r="D20466" t="s">
        <v>1468</v>
      </c>
      <c r="E20466">
        <v>1</v>
      </c>
      <c r="F20466" s="2">
        <v>72.58</v>
      </c>
      <c r="G20466" s="3">
        <v>156.1</v>
      </c>
      <c r="H20466" s="3">
        <v>0.7258</v>
      </c>
      <c r="I20466" s="3">
        <v>3.41126</v>
      </c>
      <c r="J20466" s="3">
        <v>76.717060000000004</v>
      </c>
      <c r="K20466" s="3">
        <v>118.02624615384616</v>
      </c>
      <c r="L20466" s="4">
        <v>0.35</v>
      </c>
    </row>
    <row r="20467" spans="1:12" x14ac:dyDescent="0.35">
      <c r="A20467" s="1">
        <v>427880</v>
      </c>
      <c r="B20467" t="s">
        <v>34098</v>
      </c>
      <c r="C20467" t="s">
        <v>1467</v>
      </c>
      <c r="D20467" t="s">
        <v>1468</v>
      </c>
      <c r="E20467">
        <v>1</v>
      </c>
      <c r="F20467" s="2">
        <v>1265.55</v>
      </c>
      <c r="G20467" s="3">
        <v>2958.99</v>
      </c>
      <c r="H20467" s="3">
        <v>12.6555</v>
      </c>
      <c r="I20467" s="3">
        <v>59.480849999999997</v>
      </c>
      <c r="J20467" s="3">
        <v>1337.6863499999999</v>
      </c>
      <c r="K20467" s="3">
        <v>2057.9789999999998</v>
      </c>
      <c r="L20467" s="4">
        <v>0.35</v>
      </c>
    </row>
    <row r="20468" spans="1:12" x14ac:dyDescent="0.35">
      <c r="A20468" s="1">
        <v>52056</v>
      </c>
      <c r="B20468" t="s">
        <v>34099</v>
      </c>
      <c r="C20468" t="s">
        <v>1467</v>
      </c>
      <c r="D20468" t="s">
        <v>1468</v>
      </c>
      <c r="E20468">
        <v>1</v>
      </c>
      <c r="F20468" s="2">
        <v>9.19</v>
      </c>
      <c r="G20468" s="3">
        <v>21.51</v>
      </c>
      <c r="H20468" s="3">
        <v>9.1899999999999996E-2</v>
      </c>
      <c r="I20468" s="3">
        <v>0.43192999999999998</v>
      </c>
      <c r="J20468" s="3">
        <v>9.7138299999999997</v>
      </c>
      <c r="K20468" s="3">
        <v>14.944353846153845</v>
      </c>
      <c r="L20468" s="4">
        <v>0.35</v>
      </c>
    </row>
    <row r="20469" spans="1:12" x14ac:dyDescent="0.35">
      <c r="A20469" s="1">
        <v>70584</v>
      </c>
      <c r="B20469" t="s">
        <v>34043</v>
      </c>
      <c r="C20469" t="s">
        <v>1467</v>
      </c>
      <c r="D20469" t="s">
        <v>1468</v>
      </c>
      <c r="E20469">
        <v>1</v>
      </c>
      <c r="F20469" s="2">
        <v>297.95999999999998</v>
      </c>
      <c r="G20469" s="3">
        <v>663.62</v>
      </c>
      <c r="H20469" s="3">
        <v>2.9796</v>
      </c>
      <c r="I20469" s="3">
        <v>14.004119999999999</v>
      </c>
      <c r="J20469" s="3">
        <v>314.94371999999998</v>
      </c>
      <c r="K20469" s="3">
        <v>484.52879999999993</v>
      </c>
      <c r="L20469" s="4">
        <v>0.34999999999999992</v>
      </c>
    </row>
    <row r="20470" spans="1:12" x14ac:dyDescent="0.35">
      <c r="A20470" s="1">
        <v>78778</v>
      </c>
      <c r="B20470" t="s">
        <v>34100</v>
      </c>
      <c r="C20470" t="s">
        <v>1467</v>
      </c>
      <c r="D20470" t="s">
        <v>1468</v>
      </c>
      <c r="E20470">
        <v>1</v>
      </c>
      <c r="F20470" s="2">
        <v>537.41999999999996</v>
      </c>
      <c r="G20470" s="3">
        <v>1155.75</v>
      </c>
      <c r="H20470" s="3">
        <v>5.3742000000000001</v>
      </c>
      <c r="I20470" s="3">
        <v>25.25874</v>
      </c>
      <c r="J20470" s="3">
        <v>568.05293999999992</v>
      </c>
      <c r="K20470" s="3">
        <v>873.92759999999987</v>
      </c>
      <c r="L20470" s="4">
        <v>0.35</v>
      </c>
    </row>
    <row r="20471" spans="1:12" x14ac:dyDescent="0.35">
      <c r="A20471" s="1">
        <v>436863</v>
      </c>
      <c r="B20471" t="s">
        <v>34101</v>
      </c>
      <c r="C20471" t="s">
        <v>1467</v>
      </c>
      <c r="D20471" t="s">
        <v>1468</v>
      </c>
      <c r="E20471">
        <v>1</v>
      </c>
      <c r="F20471" s="2">
        <v>743.5</v>
      </c>
      <c r="G20471" s="3">
        <v>1738.39</v>
      </c>
      <c r="H20471" s="3">
        <v>7.4350000000000005</v>
      </c>
      <c r="I20471" s="3">
        <v>34.944499999999998</v>
      </c>
      <c r="J20471" s="3">
        <v>785.87949999999989</v>
      </c>
      <c r="K20471" s="3">
        <v>1209.0453846153844</v>
      </c>
      <c r="L20471" s="4">
        <v>0.35</v>
      </c>
    </row>
    <row r="20472" spans="1:12" x14ac:dyDescent="0.35">
      <c r="A20472" s="1">
        <v>428523</v>
      </c>
      <c r="B20472" t="s">
        <v>34102</v>
      </c>
      <c r="C20472" t="s">
        <v>1467</v>
      </c>
      <c r="D20472" t="s">
        <v>1468</v>
      </c>
      <c r="E20472">
        <v>1</v>
      </c>
      <c r="F20472" s="2">
        <v>11.35</v>
      </c>
      <c r="G20472" s="3">
        <v>24.41</v>
      </c>
      <c r="H20472" s="3">
        <v>0.1135</v>
      </c>
      <c r="I20472" s="3">
        <v>0.53344999999999998</v>
      </c>
      <c r="J20472" s="3">
        <v>11.99695</v>
      </c>
      <c r="K20472" s="3">
        <v>18.456846153846154</v>
      </c>
      <c r="L20472" s="4">
        <v>0.35000000000000003</v>
      </c>
    </row>
    <row r="20473" spans="1:12" x14ac:dyDescent="0.35">
      <c r="A20473" s="1">
        <v>416079</v>
      </c>
      <c r="B20473" t="s">
        <v>34103</v>
      </c>
      <c r="C20473" t="s">
        <v>1467</v>
      </c>
      <c r="D20473" t="s">
        <v>1468</v>
      </c>
      <c r="E20473">
        <v>1</v>
      </c>
      <c r="F20473" s="2">
        <v>210.47</v>
      </c>
      <c r="G20473" s="3">
        <v>435.13</v>
      </c>
      <c r="H20473" s="3">
        <v>2.1047000000000002</v>
      </c>
      <c r="I20473" s="3">
        <v>9.8920899999999996</v>
      </c>
      <c r="J20473" s="3">
        <v>222.46679</v>
      </c>
      <c r="K20473" s="3">
        <v>342.25659999999999</v>
      </c>
      <c r="L20473" s="4">
        <v>0.35</v>
      </c>
    </row>
    <row r="20474" spans="1:12" x14ac:dyDescent="0.35">
      <c r="A20474" s="1">
        <v>79559</v>
      </c>
      <c r="B20474" t="s">
        <v>34104</v>
      </c>
      <c r="C20474" t="s">
        <v>1467</v>
      </c>
      <c r="D20474" t="s">
        <v>1468</v>
      </c>
      <c r="E20474">
        <v>1</v>
      </c>
      <c r="F20474" s="2">
        <v>150.30000000000001</v>
      </c>
      <c r="G20474" s="3">
        <v>341.76</v>
      </c>
      <c r="H20474" s="3">
        <v>1.5030000000000001</v>
      </c>
      <c r="I20474" s="3">
        <v>7.0641000000000007</v>
      </c>
      <c r="J20474" s="3">
        <v>158.86709999999999</v>
      </c>
      <c r="K20474" s="3">
        <v>244.41092307692307</v>
      </c>
      <c r="L20474" s="4">
        <v>0.35000000000000003</v>
      </c>
    </row>
    <row r="20475" spans="1:12" x14ac:dyDescent="0.35">
      <c r="A20475" s="1">
        <v>35631</v>
      </c>
      <c r="B20475" t="s">
        <v>34105</v>
      </c>
      <c r="C20475" t="s">
        <v>1467</v>
      </c>
      <c r="D20475" t="s">
        <v>1468</v>
      </c>
      <c r="E20475">
        <v>1</v>
      </c>
      <c r="F20475" s="2">
        <v>13633.89</v>
      </c>
      <c r="G20475" s="3">
        <v>29320.21</v>
      </c>
      <c r="H20475" s="3">
        <v>136.3389</v>
      </c>
      <c r="I20475" s="3">
        <v>640.79282999999998</v>
      </c>
      <c r="J20475" s="3">
        <v>14411.02173</v>
      </c>
      <c r="K20475" s="3">
        <v>22170.802661538462</v>
      </c>
      <c r="L20475" s="4">
        <v>0.35000000000000003</v>
      </c>
    </row>
    <row r="20476" spans="1:12" x14ac:dyDescent="0.35">
      <c r="A20476" s="1">
        <v>435015</v>
      </c>
      <c r="B20476" t="s">
        <v>34106</v>
      </c>
      <c r="C20476" t="s">
        <v>1467</v>
      </c>
      <c r="D20476" t="s">
        <v>1468</v>
      </c>
      <c r="E20476">
        <v>1</v>
      </c>
      <c r="F20476" s="2">
        <v>352.36</v>
      </c>
      <c r="G20476" s="3">
        <v>704.73</v>
      </c>
      <c r="H20476" s="3">
        <v>3.5236000000000001</v>
      </c>
      <c r="I20476" s="3">
        <v>16.560919999999999</v>
      </c>
      <c r="J20476" s="3">
        <v>372.44452000000001</v>
      </c>
      <c r="K20476" s="3">
        <v>572.99156923076919</v>
      </c>
      <c r="L20476" s="4">
        <v>0.34999999999999992</v>
      </c>
    </row>
    <row r="20477" spans="1:12" x14ac:dyDescent="0.35">
      <c r="A20477" s="1">
        <v>8104</v>
      </c>
      <c r="B20477" t="s">
        <v>34107</v>
      </c>
      <c r="C20477" t="s">
        <v>1467</v>
      </c>
      <c r="D20477" t="s">
        <v>1468</v>
      </c>
      <c r="E20477">
        <v>1</v>
      </c>
      <c r="F20477" s="2">
        <v>32.89</v>
      </c>
      <c r="G20477" s="3">
        <v>70.739999999999995</v>
      </c>
      <c r="H20477" s="3">
        <v>0.32890000000000003</v>
      </c>
      <c r="I20477" s="3">
        <v>1.54583</v>
      </c>
      <c r="J20477" s="3">
        <v>34.76473</v>
      </c>
      <c r="K20477" s="3">
        <v>53.484200000000001</v>
      </c>
      <c r="L20477" s="4">
        <v>0.35000000000000003</v>
      </c>
    </row>
    <row r="20478" spans="1:12" x14ac:dyDescent="0.35">
      <c r="A20478" s="1">
        <v>442411</v>
      </c>
      <c r="B20478" t="s">
        <v>34108</v>
      </c>
      <c r="C20478" t="s">
        <v>1467</v>
      </c>
      <c r="D20478" t="s">
        <v>1468</v>
      </c>
      <c r="E20478">
        <v>1</v>
      </c>
      <c r="F20478" s="2">
        <v>492.24</v>
      </c>
      <c r="G20478" s="3">
        <v>1058.8</v>
      </c>
      <c r="H20478" s="3">
        <v>4.9224000000000006</v>
      </c>
      <c r="I20478" s="3">
        <v>23.135280000000002</v>
      </c>
      <c r="J20478" s="3">
        <v>520.29768000000001</v>
      </c>
      <c r="K20478" s="3">
        <v>800.45796923076921</v>
      </c>
      <c r="L20478" s="4">
        <v>0.35</v>
      </c>
    </row>
    <row r="20479" spans="1:12" x14ac:dyDescent="0.35">
      <c r="A20479" s="1">
        <v>429239</v>
      </c>
      <c r="B20479" t="s">
        <v>34109</v>
      </c>
      <c r="C20479" t="s">
        <v>1467</v>
      </c>
      <c r="D20479" t="s">
        <v>1468</v>
      </c>
      <c r="E20479">
        <v>1</v>
      </c>
      <c r="F20479" s="2">
        <v>24.12</v>
      </c>
      <c r="G20479" s="3">
        <v>51.87</v>
      </c>
      <c r="H20479" s="3">
        <v>0.24120000000000003</v>
      </c>
      <c r="I20479" s="3">
        <v>1.13364</v>
      </c>
      <c r="J20479" s="3">
        <v>25.49484</v>
      </c>
      <c r="K20479" s="3">
        <v>39.222830769230768</v>
      </c>
      <c r="L20479" s="4">
        <v>0.35</v>
      </c>
    </row>
    <row r="20480" spans="1:12" x14ac:dyDescent="0.35">
      <c r="A20480" s="1">
        <v>427599</v>
      </c>
      <c r="B20480" t="s">
        <v>34110</v>
      </c>
      <c r="C20480" t="s">
        <v>1467</v>
      </c>
      <c r="D20480" t="s">
        <v>1468</v>
      </c>
      <c r="E20480">
        <v>1</v>
      </c>
      <c r="F20480" s="2">
        <v>20.9</v>
      </c>
      <c r="G20480" s="3">
        <v>44.96</v>
      </c>
      <c r="H20480" s="3">
        <v>0.20899999999999999</v>
      </c>
      <c r="I20480" s="3">
        <v>0.98229999999999995</v>
      </c>
      <c r="J20480" s="3">
        <v>22.091299999999997</v>
      </c>
      <c r="K20480" s="3">
        <v>33.986615384615376</v>
      </c>
      <c r="L20480" s="4">
        <v>0.34999999999999992</v>
      </c>
    </row>
    <row r="20481" spans="1:12" x14ac:dyDescent="0.35">
      <c r="A20481" s="1">
        <v>570373</v>
      </c>
      <c r="B20481" t="s">
        <v>34111</v>
      </c>
      <c r="C20481" t="s">
        <v>1467</v>
      </c>
      <c r="D20481" t="s">
        <v>1468</v>
      </c>
      <c r="E20481">
        <v>1</v>
      </c>
      <c r="F20481" s="2">
        <v>51.81</v>
      </c>
      <c r="G20481" s="3">
        <v>111.45</v>
      </c>
      <c r="H20481" s="3">
        <v>0.5181</v>
      </c>
      <c r="I20481" s="3">
        <v>2.4350700000000001</v>
      </c>
      <c r="J20481" s="3">
        <v>54.763170000000002</v>
      </c>
      <c r="K20481" s="3">
        <v>84.251030769230766</v>
      </c>
      <c r="L20481" s="4">
        <v>0.34999999999999992</v>
      </c>
    </row>
    <row r="20482" spans="1:12" x14ac:dyDescent="0.35">
      <c r="A20482" s="1">
        <v>418100</v>
      </c>
      <c r="B20482" t="s">
        <v>34112</v>
      </c>
      <c r="C20482" t="s">
        <v>1467</v>
      </c>
      <c r="D20482" t="s">
        <v>1468</v>
      </c>
      <c r="E20482">
        <v>1</v>
      </c>
      <c r="F20482" s="2">
        <v>132.43</v>
      </c>
      <c r="G20482" s="3">
        <v>309.64</v>
      </c>
      <c r="H20482" s="3">
        <v>1.3243</v>
      </c>
      <c r="I20482" s="3">
        <v>6.2242100000000002</v>
      </c>
      <c r="J20482" s="3">
        <v>139.97851</v>
      </c>
      <c r="K20482" s="3">
        <v>215.35155384615385</v>
      </c>
      <c r="L20482" s="4">
        <v>0.35000000000000003</v>
      </c>
    </row>
    <row r="20483" spans="1:12" x14ac:dyDescent="0.35">
      <c r="A20483" s="1">
        <v>435546</v>
      </c>
      <c r="B20483" t="s">
        <v>34113</v>
      </c>
      <c r="C20483" t="s">
        <v>1467</v>
      </c>
      <c r="D20483" t="s">
        <v>1468</v>
      </c>
      <c r="E20483">
        <v>1</v>
      </c>
      <c r="F20483" s="2">
        <v>39.54</v>
      </c>
      <c r="G20483" s="3">
        <v>89.3</v>
      </c>
      <c r="H20483" s="3">
        <v>0.39539999999999997</v>
      </c>
      <c r="I20483" s="3">
        <v>1.8583799999999999</v>
      </c>
      <c r="J20483" s="3">
        <v>41.793779999999998</v>
      </c>
      <c r="K20483" s="3">
        <v>64.298123076923076</v>
      </c>
      <c r="L20483" s="4">
        <v>0.35000000000000003</v>
      </c>
    </row>
    <row r="20484" spans="1:12" x14ac:dyDescent="0.35">
      <c r="A20484" s="1">
        <v>74550</v>
      </c>
      <c r="B20484" t="s">
        <v>34114</v>
      </c>
      <c r="C20484" t="s">
        <v>1467</v>
      </c>
      <c r="D20484" t="s">
        <v>1468</v>
      </c>
      <c r="E20484">
        <v>1</v>
      </c>
      <c r="F20484" s="2">
        <v>2713.82</v>
      </c>
      <c r="G20484" s="3">
        <v>5836.17</v>
      </c>
      <c r="H20484" s="3">
        <v>27.138200000000001</v>
      </c>
      <c r="I20484" s="3">
        <v>127.54954000000001</v>
      </c>
      <c r="J20484" s="3">
        <v>2868.50774</v>
      </c>
      <c r="K20484" s="3">
        <v>4413.0888307692303</v>
      </c>
      <c r="L20484" s="4">
        <v>0.34999999999999992</v>
      </c>
    </row>
    <row r="20485" spans="1:12" x14ac:dyDescent="0.35">
      <c r="A20485" s="1">
        <v>438153</v>
      </c>
      <c r="B20485" t="s">
        <v>34115</v>
      </c>
      <c r="C20485" t="s">
        <v>1467</v>
      </c>
      <c r="D20485" t="s">
        <v>1468</v>
      </c>
      <c r="E20485">
        <v>1</v>
      </c>
      <c r="F20485" s="2">
        <v>74.98</v>
      </c>
      <c r="G20485" s="3">
        <v>161.24</v>
      </c>
      <c r="H20485" s="3">
        <v>0.74980000000000002</v>
      </c>
      <c r="I20485" s="3">
        <v>3.5240600000000004</v>
      </c>
      <c r="J20485" s="3">
        <v>79.253860000000003</v>
      </c>
      <c r="K20485" s="3">
        <v>121.92901538461538</v>
      </c>
      <c r="L20485" s="4">
        <v>0.35</v>
      </c>
    </row>
    <row r="20486" spans="1:12" x14ac:dyDescent="0.35">
      <c r="A20486" s="1">
        <v>70971</v>
      </c>
      <c r="B20486" t="s">
        <v>34116</v>
      </c>
      <c r="C20486" t="s">
        <v>1467</v>
      </c>
      <c r="D20486" t="s">
        <v>1468</v>
      </c>
      <c r="E20486">
        <v>1</v>
      </c>
      <c r="F20486" s="2">
        <v>17484.43</v>
      </c>
      <c r="G20486" s="3">
        <v>37600.93</v>
      </c>
      <c r="H20486" s="3">
        <v>174.8443</v>
      </c>
      <c r="I20486" s="3">
        <v>821.76821000000007</v>
      </c>
      <c r="J20486" s="3">
        <v>18481.042509999999</v>
      </c>
      <c r="K20486" s="3">
        <v>28432.373092307691</v>
      </c>
      <c r="L20486" s="4">
        <v>0.35</v>
      </c>
    </row>
    <row r="20487" spans="1:12" x14ac:dyDescent="0.35">
      <c r="A20487" s="1">
        <v>438165</v>
      </c>
      <c r="B20487" t="s">
        <v>34117</v>
      </c>
      <c r="C20487" t="s">
        <v>1467</v>
      </c>
      <c r="D20487" t="s">
        <v>1468</v>
      </c>
      <c r="E20487">
        <v>1</v>
      </c>
      <c r="F20487" s="2">
        <v>196.56</v>
      </c>
      <c r="G20487" s="3">
        <v>422.7</v>
      </c>
      <c r="H20487" s="3">
        <v>1.9656</v>
      </c>
      <c r="I20487" s="3">
        <v>9.2383199999999999</v>
      </c>
      <c r="J20487" s="3">
        <v>207.76391999999998</v>
      </c>
      <c r="K20487" s="3">
        <v>319.63679999999999</v>
      </c>
      <c r="L20487" s="4">
        <v>0.35000000000000003</v>
      </c>
    </row>
    <row r="20488" spans="1:12" x14ac:dyDescent="0.35">
      <c r="A20488" s="1">
        <v>439914</v>
      </c>
      <c r="B20488" t="s">
        <v>34118</v>
      </c>
      <c r="C20488" t="s">
        <v>1467</v>
      </c>
      <c r="D20488" t="s">
        <v>1468</v>
      </c>
      <c r="E20488">
        <v>1</v>
      </c>
      <c r="F20488" s="2">
        <v>12936.66</v>
      </c>
      <c r="G20488" s="3">
        <v>38049.01</v>
      </c>
      <c r="H20488" s="3">
        <v>129.36660000000001</v>
      </c>
      <c r="I20488" s="3">
        <v>608.02301999999997</v>
      </c>
      <c r="J20488" s="3">
        <v>13674.04962</v>
      </c>
      <c r="K20488" s="3">
        <v>21036.999415384613</v>
      </c>
      <c r="L20488" s="4">
        <v>0.34999999999999992</v>
      </c>
    </row>
    <row r="20489" spans="1:12" x14ac:dyDescent="0.35">
      <c r="A20489" s="1">
        <v>423241</v>
      </c>
      <c r="B20489" t="s">
        <v>34119</v>
      </c>
      <c r="C20489" t="s">
        <v>1467</v>
      </c>
      <c r="D20489" t="s">
        <v>1468</v>
      </c>
      <c r="E20489">
        <v>1</v>
      </c>
      <c r="F20489" s="2">
        <v>12.98</v>
      </c>
      <c r="G20489" s="3">
        <v>27.94</v>
      </c>
      <c r="H20489" s="3">
        <v>0.1298</v>
      </c>
      <c r="I20489" s="3">
        <v>0.61006000000000005</v>
      </c>
      <c r="J20489" s="3">
        <v>13.719860000000001</v>
      </c>
      <c r="K20489" s="3">
        <v>21.107476923076923</v>
      </c>
      <c r="L20489" s="4">
        <v>0.35</v>
      </c>
    </row>
    <row r="20490" spans="1:12" x14ac:dyDescent="0.35">
      <c r="A20490" s="1">
        <v>69353</v>
      </c>
      <c r="B20490" t="s">
        <v>34120</v>
      </c>
      <c r="C20490" t="s">
        <v>1467</v>
      </c>
      <c r="D20490" t="s">
        <v>1468</v>
      </c>
      <c r="E20490">
        <v>1</v>
      </c>
      <c r="F20490" s="2">
        <v>1757.7</v>
      </c>
      <c r="G20490" s="3">
        <v>3780</v>
      </c>
      <c r="H20490" s="3">
        <v>17.577000000000002</v>
      </c>
      <c r="I20490" s="3">
        <v>82.611900000000006</v>
      </c>
      <c r="J20490" s="3">
        <v>1857.8889000000001</v>
      </c>
      <c r="K20490" s="3">
        <v>2858.2906153846156</v>
      </c>
      <c r="L20490" s="4">
        <v>0.35000000000000003</v>
      </c>
    </row>
    <row r="20491" spans="1:12" x14ac:dyDescent="0.35">
      <c r="A20491" s="1">
        <v>45507</v>
      </c>
      <c r="B20491" t="s">
        <v>34121</v>
      </c>
      <c r="C20491" t="s">
        <v>1467</v>
      </c>
      <c r="D20491" t="s">
        <v>1468</v>
      </c>
      <c r="E20491">
        <v>1</v>
      </c>
      <c r="F20491" s="2">
        <v>365.64</v>
      </c>
      <c r="G20491" s="3">
        <v>786.32</v>
      </c>
      <c r="H20491" s="3">
        <v>3.6564000000000001</v>
      </c>
      <c r="I20491" s="3">
        <v>17.185079999999999</v>
      </c>
      <c r="J20491" s="3">
        <v>386.48148000000003</v>
      </c>
      <c r="K20491" s="3">
        <v>594.58689230769232</v>
      </c>
      <c r="L20491" s="4">
        <v>0.35</v>
      </c>
    </row>
    <row r="20492" spans="1:12" x14ac:dyDescent="0.35">
      <c r="A20492" s="1">
        <v>73556</v>
      </c>
      <c r="B20492" t="s">
        <v>34122</v>
      </c>
      <c r="C20492" t="s">
        <v>1467</v>
      </c>
      <c r="D20492" t="s">
        <v>1468</v>
      </c>
      <c r="E20492">
        <v>1</v>
      </c>
      <c r="F20492" s="2">
        <v>93.14</v>
      </c>
      <c r="G20492" s="3">
        <v>217.78</v>
      </c>
      <c r="H20492" s="3">
        <v>0.93140000000000001</v>
      </c>
      <c r="I20492" s="3">
        <v>4.37758</v>
      </c>
      <c r="J20492" s="3">
        <v>98.448979999999992</v>
      </c>
      <c r="K20492" s="3">
        <v>151.45996923076922</v>
      </c>
      <c r="L20492" s="4">
        <v>0.35</v>
      </c>
    </row>
    <row r="20493" spans="1:12" x14ac:dyDescent="0.35">
      <c r="A20493" s="1">
        <v>428155</v>
      </c>
      <c r="B20493" t="s">
        <v>34123</v>
      </c>
      <c r="C20493" t="s">
        <v>1467</v>
      </c>
      <c r="D20493" t="s">
        <v>1468</v>
      </c>
      <c r="E20493">
        <v>1</v>
      </c>
      <c r="F20493" s="2">
        <v>2014.77</v>
      </c>
      <c r="G20493" s="3">
        <v>4333.78</v>
      </c>
      <c r="H20493" s="3">
        <v>20.1477</v>
      </c>
      <c r="I20493" s="3">
        <v>94.694190000000006</v>
      </c>
      <c r="J20493" s="3">
        <v>2129.6118900000001</v>
      </c>
      <c r="K20493" s="3">
        <v>3276.3259846153846</v>
      </c>
      <c r="L20493" s="4">
        <v>0.35</v>
      </c>
    </row>
    <row r="20494" spans="1:12" x14ac:dyDescent="0.35">
      <c r="A20494" s="1">
        <v>433558</v>
      </c>
      <c r="B20494" t="s">
        <v>34124</v>
      </c>
      <c r="C20494" t="s">
        <v>1467</v>
      </c>
      <c r="D20494" t="s">
        <v>1468</v>
      </c>
      <c r="E20494">
        <v>1</v>
      </c>
      <c r="F20494" s="2">
        <v>4312.22</v>
      </c>
      <c r="G20494" s="3">
        <v>12683</v>
      </c>
      <c r="H20494" s="3">
        <v>43.122200000000007</v>
      </c>
      <c r="I20494" s="3">
        <v>202.67434</v>
      </c>
      <c r="J20494" s="3">
        <v>4558.0165399999996</v>
      </c>
      <c r="K20494" s="3">
        <v>7012.3331384615376</v>
      </c>
      <c r="L20494" s="4">
        <v>0.35</v>
      </c>
    </row>
    <row r="20495" spans="1:12" x14ac:dyDescent="0.35">
      <c r="A20495" s="1">
        <v>70811</v>
      </c>
      <c r="B20495" t="s">
        <v>34125</v>
      </c>
      <c r="C20495" t="s">
        <v>1467</v>
      </c>
      <c r="D20495" t="s">
        <v>1468</v>
      </c>
      <c r="E20495">
        <v>1</v>
      </c>
      <c r="F20495" s="2">
        <v>1431.28</v>
      </c>
      <c r="G20495" s="3">
        <v>3078.02</v>
      </c>
      <c r="H20495" s="3">
        <v>14.312799999999999</v>
      </c>
      <c r="I20495" s="3">
        <v>67.270160000000004</v>
      </c>
      <c r="J20495" s="3">
        <v>1512.8629599999999</v>
      </c>
      <c r="K20495" s="3">
        <v>2327.4814769230766</v>
      </c>
      <c r="L20495" s="4">
        <v>0.34999999999999992</v>
      </c>
    </row>
    <row r="20496" spans="1:12" x14ac:dyDescent="0.35">
      <c r="A20496" s="1">
        <v>1666</v>
      </c>
      <c r="B20496" t="s">
        <v>34126</v>
      </c>
      <c r="C20496" t="s">
        <v>1467</v>
      </c>
      <c r="D20496" t="s">
        <v>1468</v>
      </c>
      <c r="E20496">
        <v>1</v>
      </c>
      <c r="F20496" s="2">
        <v>1.44</v>
      </c>
      <c r="G20496" s="3">
        <v>3.1</v>
      </c>
      <c r="H20496" s="3">
        <v>1.44E-2</v>
      </c>
      <c r="I20496" s="3">
        <v>6.7680000000000004E-2</v>
      </c>
      <c r="J20496" s="3">
        <v>1.5220799999999999</v>
      </c>
      <c r="K20496" s="3">
        <v>2.3416615384615382</v>
      </c>
      <c r="L20496" s="4">
        <v>0.35</v>
      </c>
    </row>
    <row r="20497" spans="1:12" x14ac:dyDescent="0.35">
      <c r="A20497" s="1">
        <v>416678</v>
      </c>
      <c r="B20497" t="s">
        <v>34127</v>
      </c>
      <c r="C20497" t="s">
        <v>1467</v>
      </c>
      <c r="D20497" t="s">
        <v>1468</v>
      </c>
      <c r="E20497">
        <v>1</v>
      </c>
      <c r="F20497" s="2">
        <v>204.41</v>
      </c>
      <c r="G20497" s="3">
        <v>477.96</v>
      </c>
      <c r="H20497" s="3">
        <v>2.0440999999999998</v>
      </c>
      <c r="I20497" s="3">
        <v>9.6072699999999998</v>
      </c>
      <c r="J20497" s="3">
        <v>216.06136999999998</v>
      </c>
      <c r="K20497" s="3">
        <v>332.40210769230765</v>
      </c>
      <c r="L20497" s="4">
        <v>0.35</v>
      </c>
    </row>
    <row r="20498" spans="1:12" x14ac:dyDescent="0.35">
      <c r="A20498" s="1">
        <v>449133</v>
      </c>
      <c r="B20498" t="s">
        <v>34128</v>
      </c>
      <c r="C20498" t="s">
        <v>1467</v>
      </c>
      <c r="D20498" t="s">
        <v>1468</v>
      </c>
      <c r="E20498">
        <v>1</v>
      </c>
      <c r="F20498" s="2">
        <v>252.15</v>
      </c>
      <c r="G20498" s="3">
        <v>536.5</v>
      </c>
      <c r="H20498" s="3">
        <v>2.5215000000000001</v>
      </c>
      <c r="I20498" s="3">
        <v>11.851050000000001</v>
      </c>
      <c r="J20498" s="3">
        <v>266.52255000000002</v>
      </c>
      <c r="K20498" s="3">
        <v>410.03469230769235</v>
      </c>
      <c r="L20498" s="4">
        <v>0.35000000000000003</v>
      </c>
    </row>
    <row r="20499" spans="1:12" x14ac:dyDescent="0.35">
      <c r="A20499" s="1">
        <v>550045</v>
      </c>
      <c r="B20499" t="s">
        <v>34129</v>
      </c>
      <c r="C20499" t="s">
        <v>1467</v>
      </c>
      <c r="D20499" t="s">
        <v>1468</v>
      </c>
      <c r="E20499">
        <v>1</v>
      </c>
      <c r="F20499" s="2">
        <v>172.02</v>
      </c>
      <c r="G20499" s="3">
        <v>377.73</v>
      </c>
      <c r="H20499" s="3">
        <v>1.7202000000000002</v>
      </c>
      <c r="I20499" s="3">
        <v>8.0849400000000013</v>
      </c>
      <c r="J20499" s="3">
        <v>181.82514</v>
      </c>
      <c r="K20499" s="3">
        <v>279.73098461538461</v>
      </c>
      <c r="L20499" s="4">
        <v>0.35</v>
      </c>
    </row>
    <row r="20500" spans="1:12" x14ac:dyDescent="0.35">
      <c r="A20500" s="1">
        <v>41396</v>
      </c>
      <c r="B20500" t="s">
        <v>34130</v>
      </c>
      <c r="C20500" t="s">
        <v>1467</v>
      </c>
      <c r="D20500" t="s">
        <v>1468</v>
      </c>
      <c r="E20500">
        <v>1</v>
      </c>
      <c r="F20500" s="2">
        <v>73.47</v>
      </c>
      <c r="G20500" s="3">
        <v>158.02000000000001</v>
      </c>
      <c r="H20500" s="3">
        <v>0.73470000000000002</v>
      </c>
      <c r="I20500" s="3">
        <v>3.45309</v>
      </c>
      <c r="J20500" s="3">
        <v>77.657790000000006</v>
      </c>
      <c r="K20500" s="3">
        <v>119.47352307692309</v>
      </c>
      <c r="L20500" s="4">
        <v>0.35000000000000003</v>
      </c>
    </row>
    <row r="20501" spans="1:12" x14ac:dyDescent="0.35">
      <c r="A20501" s="1">
        <v>29667</v>
      </c>
      <c r="B20501" t="s">
        <v>34131</v>
      </c>
      <c r="C20501" t="s">
        <v>1467</v>
      </c>
      <c r="D20501" t="s">
        <v>1468</v>
      </c>
      <c r="E20501">
        <v>1</v>
      </c>
      <c r="F20501" s="2">
        <v>2.44</v>
      </c>
      <c r="G20501" s="3">
        <v>5.25</v>
      </c>
      <c r="H20501" s="3">
        <v>2.4400000000000002E-2</v>
      </c>
      <c r="I20501" s="3">
        <v>0.11468</v>
      </c>
      <c r="J20501" s="3">
        <v>2.5790799999999998</v>
      </c>
      <c r="K20501" s="3">
        <v>3.9678153846153843</v>
      </c>
      <c r="L20501" s="4">
        <v>0.35</v>
      </c>
    </row>
    <row r="20502" spans="1:12" x14ac:dyDescent="0.35">
      <c r="A20502" s="1">
        <v>439495</v>
      </c>
      <c r="B20502" t="s">
        <v>34132</v>
      </c>
      <c r="C20502" t="s">
        <v>1467</v>
      </c>
      <c r="D20502" t="s">
        <v>1468</v>
      </c>
      <c r="E20502">
        <v>1</v>
      </c>
      <c r="F20502" s="2">
        <v>27.84</v>
      </c>
      <c r="G20502" s="3">
        <v>59.12</v>
      </c>
      <c r="H20502" s="3">
        <v>0.27839999999999998</v>
      </c>
      <c r="I20502" s="3">
        <v>1.3084800000000001</v>
      </c>
      <c r="J20502" s="3">
        <v>29.426880000000001</v>
      </c>
      <c r="K20502" s="3">
        <v>45.272123076923073</v>
      </c>
      <c r="L20502" s="4">
        <v>0.34999999999999992</v>
      </c>
    </row>
    <row r="20503" spans="1:12" x14ac:dyDescent="0.35">
      <c r="A20503" s="1">
        <v>442120</v>
      </c>
      <c r="B20503" t="s">
        <v>34133</v>
      </c>
      <c r="C20503" t="s">
        <v>1467</v>
      </c>
      <c r="D20503" t="s">
        <v>1468</v>
      </c>
      <c r="E20503">
        <v>1</v>
      </c>
      <c r="F20503" s="2">
        <v>95.59</v>
      </c>
      <c r="G20503" s="3">
        <v>205.57</v>
      </c>
      <c r="H20503" s="3">
        <v>0.95590000000000008</v>
      </c>
      <c r="I20503" s="3">
        <v>4.4927299999999999</v>
      </c>
      <c r="J20503" s="3">
        <v>101.03863</v>
      </c>
      <c r="K20503" s="3">
        <v>155.44404615384616</v>
      </c>
      <c r="L20503" s="4">
        <v>0.35000000000000003</v>
      </c>
    </row>
    <row r="20504" spans="1:12" x14ac:dyDescent="0.35">
      <c r="A20504" s="1">
        <v>73257</v>
      </c>
      <c r="B20504" t="s">
        <v>34134</v>
      </c>
      <c r="C20504" t="s">
        <v>1467</v>
      </c>
      <c r="D20504" t="s">
        <v>1468</v>
      </c>
      <c r="E20504">
        <v>1</v>
      </c>
      <c r="F20504" s="2">
        <v>210.78</v>
      </c>
      <c r="G20504" s="3">
        <v>492.73</v>
      </c>
      <c r="H20504" s="3">
        <v>2.1078000000000001</v>
      </c>
      <c r="I20504" s="3">
        <v>9.9066600000000005</v>
      </c>
      <c r="J20504" s="3">
        <v>222.79445999999999</v>
      </c>
      <c r="K20504" s="3">
        <v>342.76070769230768</v>
      </c>
      <c r="L20504" s="4">
        <v>0.35000000000000003</v>
      </c>
    </row>
    <row r="20505" spans="1:12" x14ac:dyDescent="0.35">
      <c r="A20505" s="1">
        <v>426045</v>
      </c>
      <c r="B20505" t="s">
        <v>34135</v>
      </c>
      <c r="C20505" t="s">
        <v>1467</v>
      </c>
      <c r="D20505" t="s">
        <v>1468</v>
      </c>
      <c r="E20505">
        <v>1</v>
      </c>
      <c r="F20505" s="2">
        <v>855.55</v>
      </c>
      <c r="G20505" s="3">
        <v>1839.89</v>
      </c>
      <c r="H20505" s="3">
        <v>8.5555000000000003</v>
      </c>
      <c r="I20505" s="3">
        <v>40.210850000000001</v>
      </c>
      <c r="J20505" s="3">
        <v>904.31635000000006</v>
      </c>
      <c r="K20505" s="3">
        <v>1391.2559230769232</v>
      </c>
      <c r="L20505" s="4">
        <v>0.35000000000000003</v>
      </c>
    </row>
    <row r="20506" spans="1:12" x14ac:dyDescent="0.35">
      <c r="A20506" s="1">
        <v>570365</v>
      </c>
      <c r="B20506" t="s">
        <v>34136</v>
      </c>
      <c r="C20506" t="s">
        <v>1467</v>
      </c>
      <c r="D20506" t="s">
        <v>1468</v>
      </c>
      <c r="E20506">
        <v>1</v>
      </c>
      <c r="F20506" s="2">
        <v>32.01</v>
      </c>
      <c r="G20506" s="3">
        <v>74.84</v>
      </c>
      <c r="H20506" s="3">
        <v>0.3201</v>
      </c>
      <c r="I20506" s="3">
        <v>1.50447</v>
      </c>
      <c r="J20506" s="3">
        <v>33.834569999999992</v>
      </c>
      <c r="K20506" s="3">
        <v>52.053184615384602</v>
      </c>
      <c r="L20506" s="4">
        <v>0.35</v>
      </c>
    </row>
    <row r="20507" spans="1:12" x14ac:dyDescent="0.35">
      <c r="A20507" s="1">
        <v>429201</v>
      </c>
      <c r="B20507" t="s">
        <v>34137</v>
      </c>
      <c r="C20507" t="s">
        <v>1467</v>
      </c>
      <c r="D20507" t="s">
        <v>1468</v>
      </c>
      <c r="E20507">
        <v>1</v>
      </c>
      <c r="F20507" s="2">
        <v>0.69</v>
      </c>
      <c r="G20507" s="3">
        <v>1.5</v>
      </c>
      <c r="H20507" s="3">
        <v>6.8999999999999999E-3</v>
      </c>
      <c r="I20507" s="3">
        <v>3.243E-2</v>
      </c>
      <c r="J20507" s="3">
        <v>0.72932999999999992</v>
      </c>
      <c r="K20507" s="3">
        <v>1.1220461538461537</v>
      </c>
      <c r="L20507" s="4">
        <v>0.35</v>
      </c>
    </row>
    <row r="20508" spans="1:12" x14ac:dyDescent="0.35">
      <c r="A20508" s="1">
        <v>9393</v>
      </c>
      <c r="B20508" t="s">
        <v>34138</v>
      </c>
      <c r="C20508" t="s">
        <v>1467</v>
      </c>
      <c r="D20508" t="s">
        <v>1468</v>
      </c>
      <c r="E20508">
        <v>1</v>
      </c>
      <c r="F20508" s="2">
        <v>452.91</v>
      </c>
      <c r="G20508" s="3">
        <v>906.74</v>
      </c>
      <c r="H20508" s="3">
        <v>4.5291000000000006</v>
      </c>
      <c r="I20508" s="3">
        <v>21.286770000000001</v>
      </c>
      <c r="J20508" s="3">
        <v>478.72587000000004</v>
      </c>
      <c r="K20508" s="3">
        <v>736.50133846153847</v>
      </c>
      <c r="L20508" s="4">
        <v>0.34999999999999992</v>
      </c>
    </row>
    <row r="20509" spans="1:12" x14ac:dyDescent="0.35">
      <c r="A20509" s="1">
        <v>433208</v>
      </c>
      <c r="B20509" t="s">
        <v>34139</v>
      </c>
      <c r="C20509" t="s">
        <v>1467</v>
      </c>
      <c r="D20509" t="s">
        <v>1468</v>
      </c>
      <c r="E20509">
        <v>1</v>
      </c>
      <c r="F20509" s="2">
        <v>97.82</v>
      </c>
      <c r="G20509" s="3">
        <v>252.47</v>
      </c>
      <c r="H20509" s="3">
        <v>0.97819999999999996</v>
      </c>
      <c r="I20509" s="3">
        <v>4.5975399999999995</v>
      </c>
      <c r="J20509" s="3">
        <v>103.39573999999999</v>
      </c>
      <c r="K20509" s="3">
        <v>159.07036923076922</v>
      </c>
      <c r="L20509" s="4">
        <v>0.35000000000000003</v>
      </c>
    </row>
    <row r="20510" spans="1:12" x14ac:dyDescent="0.35">
      <c r="A20510" s="1">
        <v>55447</v>
      </c>
      <c r="B20510" t="s">
        <v>34140</v>
      </c>
      <c r="C20510" t="s">
        <v>1467</v>
      </c>
      <c r="D20510" t="s">
        <v>1468</v>
      </c>
      <c r="E20510">
        <v>1</v>
      </c>
      <c r="F20510" s="2">
        <v>226.34</v>
      </c>
      <c r="G20510" s="3">
        <v>478.53</v>
      </c>
      <c r="H20510" s="3">
        <v>2.2634000000000003</v>
      </c>
      <c r="I20510" s="3">
        <v>10.637980000000001</v>
      </c>
      <c r="J20510" s="3">
        <v>239.24137999999999</v>
      </c>
      <c r="K20510" s="3">
        <v>368.06366153846153</v>
      </c>
      <c r="L20510" s="4">
        <v>0.35000000000000003</v>
      </c>
    </row>
    <row r="20511" spans="1:12" x14ac:dyDescent="0.35">
      <c r="A20511" s="1">
        <v>570389</v>
      </c>
      <c r="B20511" t="s">
        <v>34141</v>
      </c>
      <c r="C20511" t="s">
        <v>1467</v>
      </c>
      <c r="D20511" t="s">
        <v>1468</v>
      </c>
      <c r="E20511">
        <v>1</v>
      </c>
      <c r="F20511" s="2">
        <v>52.84</v>
      </c>
      <c r="G20511" s="3">
        <v>105.68</v>
      </c>
      <c r="H20511" s="3">
        <v>0.52840000000000009</v>
      </c>
      <c r="I20511" s="3">
        <v>2.4834800000000001</v>
      </c>
      <c r="J20511" s="3">
        <v>55.851880000000001</v>
      </c>
      <c r="K20511" s="3">
        <v>85.925969230769226</v>
      </c>
      <c r="L20511" s="4">
        <v>0.35</v>
      </c>
    </row>
    <row r="20512" spans="1:12" x14ac:dyDescent="0.35">
      <c r="A20512" s="1">
        <v>550829</v>
      </c>
      <c r="B20512" t="s">
        <v>34142</v>
      </c>
      <c r="C20512" t="s">
        <v>1467</v>
      </c>
      <c r="D20512" t="s">
        <v>1468</v>
      </c>
      <c r="E20512">
        <v>1</v>
      </c>
      <c r="F20512" s="2">
        <v>49.37</v>
      </c>
      <c r="G20512" s="3">
        <v>106.57</v>
      </c>
      <c r="H20512" s="3">
        <v>0.49369999999999997</v>
      </c>
      <c r="I20512" s="3">
        <v>2.3203899999999997</v>
      </c>
      <c r="J20512" s="3">
        <v>52.184089999999998</v>
      </c>
      <c r="K20512" s="3">
        <v>80.283215384615374</v>
      </c>
      <c r="L20512" s="4">
        <v>0.34999999999999992</v>
      </c>
    </row>
    <row r="20513" spans="1:12" x14ac:dyDescent="0.35">
      <c r="A20513" s="1">
        <v>433529</v>
      </c>
      <c r="B20513" t="s">
        <v>34143</v>
      </c>
      <c r="C20513" t="s">
        <v>1467</v>
      </c>
      <c r="D20513" t="s">
        <v>1468</v>
      </c>
      <c r="E20513">
        <v>1</v>
      </c>
      <c r="F20513" s="2">
        <v>711.12</v>
      </c>
      <c r="G20513" s="3">
        <v>1529.29</v>
      </c>
      <c r="H20513" s="3">
        <v>7.1112000000000002</v>
      </c>
      <c r="I20513" s="3">
        <v>33.422640000000001</v>
      </c>
      <c r="J20513" s="3">
        <v>751.65384000000006</v>
      </c>
      <c r="K20513" s="3">
        <v>1156.390523076923</v>
      </c>
      <c r="L20513" s="4">
        <v>0.34999999999999992</v>
      </c>
    </row>
    <row r="20514" spans="1:12" x14ac:dyDescent="0.35">
      <c r="A20514" s="1">
        <v>425259</v>
      </c>
      <c r="B20514" t="s">
        <v>34144</v>
      </c>
      <c r="C20514" t="s">
        <v>1467</v>
      </c>
      <c r="D20514" t="s">
        <v>1468</v>
      </c>
      <c r="E20514">
        <v>1</v>
      </c>
      <c r="F20514" s="2">
        <v>1248.08</v>
      </c>
      <c r="G20514" s="3">
        <v>2684.04</v>
      </c>
      <c r="H20514" s="3">
        <v>12.4808</v>
      </c>
      <c r="I20514" s="3">
        <v>58.659759999999999</v>
      </c>
      <c r="J20514" s="3">
        <v>1319.22056</v>
      </c>
      <c r="K20514" s="3">
        <v>2029.5700923076922</v>
      </c>
      <c r="L20514" s="4">
        <v>0.35</v>
      </c>
    </row>
    <row r="20515" spans="1:12" x14ac:dyDescent="0.35">
      <c r="A20515" s="1">
        <v>416347</v>
      </c>
      <c r="B20515" t="s">
        <v>34145</v>
      </c>
      <c r="C20515" t="s">
        <v>1467</v>
      </c>
      <c r="D20515" t="s">
        <v>1468</v>
      </c>
      <c r="E20515">
        <v>1</v>
      </c>
      <c r="F20515" s="2">
        <v>53.64</v>
      </c>
      <c r="G20515" s="3">
        <v>115.37</v>
      </c>
      <c r="H20515" s="3">
        <v>0.53639999999999999</v>
      </c>
      <c r="I20515" s="3">
        <v>2.52108</v>
      </c>
      <c r="J20515" s="3">
        <v>56.697479999999999</v>
      </c>
      <c r="K20515" s="3">
        <v>87.226892307692296</v>
      </c>
      <c r="L20515" s="4">
        <v>0.34999999999999992</v>
      </c>
    </row>
    <row r="20516" spans="1:12" x14ac:dyDescent="0.35">
      <c r="A20516" s="1">
        <v>76255</v>
      </c>
      <c r="B20516" t="s">
        <v>34146</v>
      </c>
      <c r="C20516" t="s">
        <v>1467</v>
      </c>
      <c r="D20516" t="s">
        <v>1468</v>
      </c>
      <c r="E20516">
        <v>1</v>
      </c>
      <c r="F20516" s="2">
        <v>292.68</v>
      </c>
      <c r="G20516" s="3">
        <v>629.44000000000005</v>
      </c>
      <c r="H20516" s="3">
        <v>2.9268000000000001</v>
      </c>
      <c r="I20516" s="3">
        <v>13.75596</v>
      </c>
      <c r="J20516" s="3">
        <v>309.36276000000004</v>
      </c>
      <c r="K20516" s="3">
        <v>475.94270769230775</v>
      </c>
      <c r="L20516" s="4">
        <v>0.35</v>
      </c>
    </row>
    <row r="20517" spans="1:12" x14ac:dyDescent="0.35">
      <c r="A20517" s="1">
        <v>42344</v>
      </c>
      <c r="B20517" t="s">
        <v>34147</v>
      </c>
      <c r="C20517" t="s">
        <v>1467</v>
      </c>
      <c r="D20517" t="s">
        <v>1468</v>
      </c>
      <c r="E20517">
        <v>1</v>
      </c>
      <c r="F20517" s="2">
        <v>780.87</v>
      </c>
      <c r="G20517" s="3">
        <v>1679.29</v>
      </c>
      <c r="H20517" s="3">
        <v>7.8087</v>
      </c>
      <c r="I20517" s="3">
        <v>36.700890000000001</v>
      </c>
      <c r="J20517" s="3">
        <v>825.37959000000001</v>
      </c>
      <c r="K20517" s="3">
        <v>1269.8147538461537</v>
      </c>
      <c r="L20517" s="4">
        <v>0.34999999999999992</v>
      </c>
    </row>
    <row r="20518" spans="1:12" x14ac:dyDescent="0.35">
      <c r="A20518" s="1">
        <v>550831</v>
      </c>
      <c r="B20518" t="s">
        <v>34148</v>
      </c>
      <c r="C20518" t="s">
        <v>1467</v>
      </c>
      <c r="D20518" t="s">
        <v>1468</v>
      </c>
      <c r="E20518">
        <v>1</v>
      </c>
      <c r="F20518" s="2">
        <v>39.020000000000003</v>
      </c>
      <c r="G20518" s="3">
        <v>78.040000000000006</v>
      </c>
      <c r="H20518" s="3">
        <v>0.39020000000000005</v>
      </c>
      <c r="I20518" s="3">
        <v>1.8339400000000001</v>
      </c>
      <c r="J20518" s="3">
        <v>41.244140000000002</v>
      </c>
      <c r="K20518" s="3">
        <v>63.452523076923079</v>
      </c>
      <c r="L20518" s="4">
        <v>0.35</v>
      </c>
    </row>
    <row r="20519" spans="1:12" x14ac:dyDescent="0.35">
      <c r="A20519" s="1">
        <v>438044</v>
      </c>
      <c r="B20519" t="s">
        <v>34149</v>
      </c>
      <c r="C20519" t="s">
        <v>1467</v>
      </c>
      <c r="D20519" t="s">
        <v>1468</v>
      </c>
      <c r="E20519">
        <v>1</v>
      </c>
      <c r="F20519" s="2">
        <v>149.05000000000001</v>
      </c>
      <c r="G20519" s="3">
        <v>320.57</v>
      </c>
      <c r="H20519" s="3">
        <v>1.4905000000000002</v>
      </c>
      <c r="I20519" s="3">
        <v>7.0053500000000009</v>
      </c>
      <c r="J20519" s="3">
        <v>157.54585</v>
      </c>
      <c r="K20519" s="3">
        <v>242.37823076923075</v>
      </c>
      <c r="L20519" s="4">
        <v>0.35</v>
      </c>
    </row>
    <row r="20520" spans="1:12" x14ac:dyDescent="0.35">
      <c r="A20520" s="1">
        <v>74792</v>
      </c>
      <c r="B20520" t="s">
        <v>34150</v>
      </c>
      <c r="C20520" t="s">
        <v>1467</v>
      </c>
      <c r="D20520" t="s">
        <v>1468</v>
      </c>
      <c r="E20520">
        <v>1</v>
      </c>
      <c r="F20520" s="2">
        <v>6337.54</v>
      </c>
      <c r="G20520" s="3">
        <v>14814.28</v>
      </c>
      <c r="H20520" s="3">
        <v>63.375399999999999</v>
      </c>
      <c r="I20520" s="3">
        <v>297.86437999999998</v>
      </c>
      <c r="J20520" s="3">
        <v>6698.7797799999998</v>
      </c>
      <c r="K20520" s="3">
        <v>10305.815046153846</v>
      </c>
      <c r="L20520" s="4">
        <v>0.35000000000000003</v>
      </c>
    </row>
    <row r="20521" spans="1:12" x14ac:dyDescent="0.35">
      <c r="A20521" s="1">
        <v>16222</v>
      </c>
      <c r="B20521" t="s">
        <v>34151</v>
      </c>
      <c r="C20521" t="s">
        <v>1467</v>
      </c>
      <c r="D20521" t="s">
        <v>1468</v>
      </c>
      <c r="E20521">
        <v>1</v>
      </c>
      <c r="F20521" s="2">
        <v>1.17</v>
      </c>
      <c r="G20521" s="3">
        <v>2.5299999999999998</v>
      </c>
      <c r="H20521" s="3">
        <v>1.17E-2</v>
      </c>
      <c r="I20521" s="3">
        <v>5.4989999999999997E-2</v>
      </c>
      <c r="J20521" s="3">
        <v>1.2366900000000001</v>
      </c>
      <c r="K20521" s="3">
        <v>1.9026000000000001</v>
      </c>
      <c r="L20521" s="4">
        <v>0.35</v>
      </c>
    </row>
    <row r="20522" spans="1:12" x14ac:dyDescent="0.35">
      <c r="A20522" s="1">
        <v>570038</v>
      </c>
      <c r="B20522" t="s">
        <v>34152</v>
      </c>
      <c r="C20522" t="s">
        <v>1467</v>
      </c>
      <c r="D20522" t="s">
        <v>1468</v>
      </c>
      <c r="E20522">
        <v>1</v>
      </c>
      <c r="F20522" s="2">
        <v>115.79</v>
      </c>
      <c r="G20522" s="3">
        <v>184.62</v>
      </c>
      <c r="H20522" s="3">
        <v>1.1579000000000002</v>
      </c>
      <c r="I20522" s="3">
        <v>5.4421300000000006</v>
      </c>
      <c r="J20522" s="3">
        <v>122.39003000000001</v>
      </c>
      <c r="K20522" s="3">
        <v>188.29235384615384</v>
      </c>
      <c r="L20522" s="4">
        <v>0.34999999999999992</v>
      </c>
    </row>
    <row r="20523" spans="1:12" x14ac:dyDescent="0.35">
      <c r="A20523" s="1">
        <v>426828</v>
      </c>
      <c r="B20523" t="s">
        <v>34153</v>
      </c>
      <c r="C20523" t="s">
        <v>1467</v>
      </c>
      <c r="D20523" t="s">
        <v>1468</v>
      </c>
      <c r="E20523">
        <v>1</v>
      </c>
      <c r="F20523" s="2">
        <v>41.52</v>
      </c>
      <c r="G20523" s="3">
        <v>89.3</v>
      </c>
      <c r="H20523" s="3">
        <v>0.41520000000000001</v>
      </c>
      <c r="I20523" s="3">
        <v>1.9514400000000001</v>
      </c>
      <c r="J20523" s="3">
        <v>43.88664</v>
      </c>
      <c r="K20523" s="3">
        <v>67.517907692307688</v>
      </c>
      <c r="L20523" s="4">
        <v>0.35</v>
      </c>
    </row>
    <row r="20524" spans="1:12" x14ac:dyDescent="0.35">
      <c r="A20524" s="1">
        <v>8105</v>
      </c>
      <c r="B20524" t="s">
        <v>34154</v>
      </c>
      <c r="C20524" t="s">
        <v>1467</v>
      </c>
      <c r="D20524" t="s">
        <v>1468</v>
      </c>
      <c r="E20524">
        <v>1</v>
      </c>
      <c r="F20524" s="2">
        <v>2.44</v>
      </c>
      <c r="G20524" s="3">
        <v>5.24</v>
      </c>
      <c r="H20524" s="3">
        <v>2.4400000000000002E-2</v>
      </c>
      <c r="I20524" s="3">
        <v>0.11468</v>
      </c>
      <c r="J20524" s="3">
        <v>2.5790799999999998</v>
      </c>
      <c r="K20524" s="3">
        <v>3.9678153846153843</v>
      </c>
      <c r="L20524" s="4">
        <v>0.35</v>
      </c>
    </row>
    <row r="20525" spans="1:12" x14ac:dyDescent="0.35">
      <c r="A20525" s="1">
        <v>425288</v>
      </c>
      <c r="B20525" t="s">
        <v>34155</v>
      </c>
      <c r="C20525" t="s">
        <v>1467</v>
      </c>
      <c r="D20525" t="s">
        <v>1468</v>
      </c>
      <c r="E20525">
        <v>1</v>
      </c>
      <c r="F20525" s="2">
        <v>56.58</v>
      </c>
      <c r="G20525" s="3">
        <v>121.72</v>
      </c>
      <c r="H20525" s="3">
        <v>0.56579999999999997</v>
      </c>
      <c r="I20525" s="3">
        <v>2.6592599999999997</v>
      </c>
      <c r="J20525" s="3">
        <v>59.805059999999997</v>
      </c>
      <c r="K20525" s="3">
        <v>92.007784615384608</v>
      </c>
      <c r="L20525" s="4">
        <v>0.35</v>
      </c>
    </row>
    <row r="20526" spans="1:12" x14ac:dyDescent="0.35">
      <c r="A20526" s="1">
        <v>24855</v>
      </c>
      <c r="B20526" t="s">
        <v>34156</v>
      </c>
      <c r="C20526" t="s">
        <v>1467</v>
      </c>
      <c r="D20526" t="s">
        <v>1468</v>
      </c>
      <c r="E20526">
        <v>1</v>
      </c>
      <c r="F20526" s="2">
        <v>799.98</v>
      </c>
      <c r="G20526" s="3">
        <v>1720.4</v>
      </c>
      <c r="H20526" s="3">
        <v>7.9998000000000005</v>
      </c>
      <c r="I20526" s="3">
        <v>37.599060000000001</v>
      </c>
      <c r="J20526" s="3">
        <v>845.57886000000008</v>
      </c>
      <c r="K20526" s="3">
        <v>1300.8905538461538</v>
      </c>
      <c r="L20526" s="4">
        <v>0.34999999999999992</v>
      </c>
    </row>
    <row r="20527" spans="1:12" x14ac:dyDescent="0.35">
      <c r="A20527" s="1">
        <v>73251</v>
      </c>
      <c r="B20527" t="s">
        <v>34157</v>
      </c>
      <c r="C20527" t="s">
        <v>1467</v>
      </c>
      <c r="D20527" t="s">
        <v>1468</v>
      </c>
      <c r="E20527">
        <v>1</v>
      </c>
      <c r="F20527" s="2">
        <v>11.94</v>
      </c>
      <c r="G20527" s="3">
        <v>27.94</v>
      </c>
      <c r="H20527" s="3">
        <v>0.11939999999999999</v>
      </c>
      <c r="I20527" s="3">
        <v>0.56118000000000001</v>
      </c>
      <c r="J20527" s="3">
        <v>12.62058</v>
      </c>
      <c r="K20527" s="3">
        <v>19.416276923076921</v>
      </c>
      <c r="L20527" s="4">
        <v>0.34999999999999992</v>
      </c>
    </row>
    <row r="20528" spans="1:12" x14ac:dyDescent="0.35">
      <c r="A20528" s="1">
        <v>434471</v>
      </c>
      <c r="B20528" t="s">
        <v>34158</v>
      </c>
      <c r="C20528" t="s">
        <v>1467</v>
      </c>
      <c r="D20528" t="s">
        <v>1468</v>
      </c>
      <c r="E20528">
        <v>1</v>
      </c>
      <c r="F20528" s="2">
        <v>4324.8599999999997</v>
      </c>
      <c r="G20528" s="3">
        <v>12720.19</v>
      </c>
      <c r="H20528" s="3">
        <v>43.248599999999996</v>
      </c>
      <c r="I20528" s="3">
        <v>203.26841999999999</v>
      </c>
      <c r="J20528" s="3">
        <v>4571.3770199999999</v>
      </c>
      <c r="K20528" s="3">
        <v>7032.8877230769231</v>
      </c>
      <c r="L20528" s="4">
        <v>0.35000000000000003</v>
      </c>
    </row>
    <row r="20529" spans="1:12" x14ac:dyDescent="0.35">
      <c r="A20529" s="1">
        <v>53181</v>
      </c>
      <c r="B20529" t="s">
        <v>34159</v>
      </c>
      <c r="C20529" t="s">
        <v>1467</v>
      </c>
      <c r="D20529" t="s">
        <v>1468</v>
      </c>
      <c r="E20529">
        <v>1</v>
      </c>
      <c r="F20529" s="2">
        <v>4.67</v>
      </c>
      <c r="G20529" s="3">
        <v>10.050000000000001</v>
      </c>
      <c r="H20529" s="3">
        <v>4.6699999999999998E-2</v>
      </c>
      <c r="I20529" s="3">
        <v>0.21948999999999999</v>
      </c>
      <c r="J20529" s="3">
        <v>4.9361900000000007</v>
      </c>
      <c r="K20529" s="3">
        <v>7.5941384615384626</v>
      </c>
      <c r="L20529" s="4">
        <v>0.35</v>
      </c>
    </row>
    <row r="20530" spans="1:12" x14ac:dyDescent="0.35">
      <c r="A20530" s="1">
        <v>76258</v>
      </c>
      <c r="B20530" t="s">
        <v>34160</v>
      </c>
      <c r="C20530" t="s">
        <v>1467</v>
      </c>
      <c r="D20530" t="s">
        <v>1468</v>
      </c>
      <c r="E20530">
        <v>1</v>
      </c>
      <c r="F20530" s="2">
        <v>766.23</v>
      </c>
      <c r="G20530" s="3">
        <v>1647.82</v>
      </c>
      <c r="H20530" s="3">
        <v>7.6623000000000001</v>
      </c>
      <c r="I20530" s="3">
        <v>36.012810000000002</v>
      </c>
      <c r="J20530" s="3">
        <v>809.90510999999992</v>
      </c>
      <c r="K20530" s="3">
        <v>1246.0078615384614</v>
      </c>
      <c r="L20530" s="4">
        <v>0.35</v>
      </c>
    </row>
    <row r="20531" spans="1:12" x14ac:dyDescent="0.35">
      <c r="A20531" s="1">
        <v>439915</v>
      </c>
      <c r="B20531" t="s">
        <v>34118</v>
      </c>
      <c r="C20531" t="s">
        <v>1467</v>
      </c>
      <c r="D20531" t="s">
        <v>1468</v>
      </c>
      <c r="E20531">
        <v>1</v>
      </c>
      <c r="F20531" s="2">
        <v>12936.66</v>
      </c>
      <c r="G20531" s="3">
        <v>38049.01</v>
      </c>
      <c r="H20531" s="3">
        <v>129.36660000000001</v>
      </c>
      <c r="I20531" s="3">
        <v>608.02301999999997</v>
      </c>
      <c r="J20531" s="3">
        <v>13674.04962</v>
      </c>
      <c r="K20531" s="3">
        <v>21036.999415384613</v>
      </c>
      <c r="L20531" s="4">
        <v>0.34999999999999992</v>
      </c>
    </row>
    <row r="20532" spans="1:12" x14ac:dyDescent="0.35">
      <c r="A20532" s="1">
        <v>429847</v>
      </c>
      <c r="B20532" t="s">
        <v>34161</v>
      </c>
      <c r="C20532" t="s">
        <v>1467</v>
      </c>
      <c r="D20532" t="s">
        <v>1468</v>
      </c>
      <c r="E20532">
        <v>1</v>
      </c>
      <c r="F20532" s="2">
        <v>92.59</v>
      </c>
      <c r="G20532" s="3">
        <v>216.49</v>
      </c>
      <c r="H20532" s="3">
        <v>0.92590000000000006</v>
      </c>
      <c r="I20532" s="3">
        <v>4.3517299999999999</v>
      </c>
      <c r="J20532" s="3">
        <v>97.867630000000005</v>
      </c>
      <c r="K20532" s="3">
        <v>150.56558461538461</v>
      </c>
      <c r="L20532" s="4">
        <v>0.34999999999999992</v>
      </c>
    </row>
    <row r="20533" spans="1:12" x14ac:dyDescent="0.35">
      <c r="A20533" s="1">
        <v>441008</v>
      </c>
      <c r="B20533" t="s">
        <v>34162</v>
      </c>
      <c r="C20533" t="s">
        <v>1467</v>
      </c>
      <c r="D20533" t="s">
        <v>1468</v>
      </c>
      <c r="E20533">
        <v>1</v>
      </c>
      <c r="F20533" s="2">
        <v>156.30000000000001</v>
      </c>
      <c r="G20533" s="3">
        <v>336.12</v>
      </c>
      <c r="H20533" s="3">
        <v>1.5630000000000002</v>
      </c>
      <c r="I20533" s="3">
        <v>7.3461000000000007</v>
      </c>
      <c r="J20533" s="3">
        <v>165.20910000000001</v>
      </c>
      <c r="K20533" s="3">
        <v>254.16784615384614</v>
      </c>
      <c r="L20533" s="4">
        <v>0.34999999999999992</v>
      </c>
    </row>
    <row r="20534" spans="1:12" x14ac:dyDescent="0.35">
      <c r="A20534" s="1">
        <v>74380</v>
      </c>
      <c r="B20534" t="s">
        <v>34163</v>
      </c>
      <c r="C20534" t="s">
        <v>1467</v>
      </c>
      <c r="D20534" t="s">
        <v>1468</v>
      </c>
      <c r="E20534">
        <v>1</v>
      </c>
      <c r="F20534" s="2">
        <v>366.64</v>
      </c>
      <c r="G20534" s="3">
        <v>788.48</v>
      </c>
      <c r="H20534" s="3">
        <v>3.6663999999999999</v>
      </c>
      <c r="I20534" s="3">
        <v>17.23208</v>
      </c>
      <c r="J20534" s="3">
        <v>387.53847999999999</v>
      </c>
      <c r="K20534" s="3">
        <v>596.21304615384611</v>
      </c>
      <c r="L20534" s="4">
        <v>0.35</v>
      </c>
    </row>
    <row r="20535" spans="1:12" x14ac:dyDescent="0.35">
      <c r="A20535" s="1">
        <v>417653</v>
      </c>
      <c r="B20535" t="s">
        <v>34164</v>
      </c>
      <c r="C20535" t="s">
        <v>1467</v>
      </c>
      <c r="D20535" t="s">
        <v>1468</v>
      </c>
      <c r="E20535">
        <v>1</v>
      </c>
      <c r="F20535" s="2">
        <v>497.97</v>
      </c>
      <c r="G20535" s="3">
        <v>1070.9100000000001</v>
      </c>
      <c r="H20535" s="3">
        <v>4.9797000000000002</v>
      </c>
      <c r="I20535" s="3">
        <v>23.404590000000002</v>
      </c>
      <c r="J20535" s="3">
        <v>526.35428999999999</v>
      </c>
      <c r="K20535" s="3">
        <v>809.77583076923077</v>
      </c>
      <c r="L20535" s="4">
        <v>0.35000000000000003</v>
      </c>
    </row>
    <row r="20536" spans="1:12" x14ac:dyDescent="0.35">
      <c r="A20536" s="1">
        <v>570171</v>
      </c>
      <c r="B20536" t="s">
        <v>34165</v>
      </c>
      <c r="C20536" t="s">
        <v>1467</v>
      </c>
      <c r="D20536" t="s">
        <v>1468</v>
      </c>
      <c r="E20536">
        <v>1</v>
      </c>
      <c r="F20536" s="2">
        <v>7.17</v>
      </c>
      <c r="G20536" s="3">
        <v>15.41</v>
      </c>
      <c r="H20536" s="3">
        <v>7.17E-2</v>
      </c>
      <c r="I20536" s="3">
        <v>0.33699000000000001</v>
      </c>
      <c r="J20536" s="3">
        <v>7.5786899999999999</v>
      </c>
      <c r="K20536" s="3">
        <v>11.659523076923076</v>
      </c>
      <c r="L20536" s="4">
        <v>0.35</v>
      </c>
    </row>
    <row r="20537" spans="1:12" x14ac:dyDescent="0.35">
      <c r="A20537" s="1">
        <v>433497</v>
      </c>
      <c r="B20537" t="s">
        <v>34166</v>
      </c>
      <c r="C20537" t="s">
        <v>1467</v>
      </c>
      <c r="D20537" t="s">
        <v>1468</v>
      </c>
      <c r="E20537">
        <v>1</v>
      </c>
      <c r="F20537" s="2">
        <v>87.82</v>
      </c>
      <c r="G20537" s="3">
        <v>188.86</v>
      </c>
      <c r="H20537" s="3">
        <v>0.87819999999999998</v>
      </c>
      <c r="I20537" s="3">
        <v>4.1275399999999998</v>
      </c>
      <c r="J20537" s="3">
        <v>92.825739999999996</v>
      </c>
      <c r="K20537" s="3">
        <v>142.80883076923075</v>
      </c>
      <c r="L20537" s="4">
        <v>0.35</v>
      </c>
    </row>
    <row r="20538" spans="1:12" x14ac:dyDescent="0.35">
      <c r="A20538" s="1">
        <v>426520</v>
      </c>
      <c r="B20538" t="s">
        <v>34167</v>
      </c>
      <c r="C20538" t="s">
        <v>1467</v>
      </c>
      <c r="D20538" t="s">
        <v>1468</v>
      </c>
      <c r="E20538">
        <v>1</v>
      </c>
      <c r="F20538" s="2">
        <v>31.95</v>
      </c>
      <c r="G20538" s="3">
        <v>67.12</v>
      </c>
      <c r="H20538" s="3">
        <v>0.31950000000000001</v>
      </c>
      <c r="I20538" s="3">
        <v>1.5016499999999999</v>
      </c>
      <c r="J20538" s="3">
        <v>33.771149999999999</v>
      </c>
      <c r="K20538" s="3">
        <v>51.955615384615378</v>
      </c>
      <c r="L20538" s="4">
        <v>0.34999999999999992</v>
      </c>
    </row>
    <row r="20539" spans="1:12" x14ac:dyDescent="0.35">
      <c r="A20539" s="1">
        <v>416374</v>
      </c>
      <c r="B20539" t="s">
        <v>34168</v>
      </c>
      <c r="C20539" t="s">
        <v>1467</v>
      </c>
      <c r="D20539" t="s">
        <v>1468</v>
      </c>
      <c r="E20539">
        <v>1</v>
      </c>
      <c r="F20539" s="2">
        <v>13.88</v>
      </c>
      <c r="G20539" s="3">
        <v>29.86</v>
      </c>
      <c r="H20539" s="3">
        <v>0.13880000000000001</v>
      </c>
      <c r="I20539" s="3">
        <v>0.65236000000000005</v>
      </c>
      <c r="J20539" s="3">
        <v>14.67116</v>
      </c>
      <c r="K20539" s="3">
        <v>22.571015384615386</v>
      </c>
      <c r="L20539" s="4">
        <v>0.35000000000000003</v>
      </c>
    </row>
    <row r="20540" spans="1:12" x14ac:dyDescent="0.35">
      <c r="A20540" s="1">
        <v>41907</v>
      </c>
      <c r="B20540" t="s">
        <v>34169</v>
      </c>
      <c r="C20540" t="s">
        <v>1467</v>
      </c>
      <c r="D20540" t="s">
        <v>1468</v>
      </c>
      <c r="E20540">
        <v>1</v>
      </c>
      <c r="F20540" s="2">
        <v>43.31</v>
      </c>
      <c r="G20540" s="3">
        <v>93.15</v>
      </c>
      <c r="H20540" s="3">
        <v>0.43310000000000004</v>
      </c>
      <c r="I20540" s="3">
        <v>2.0355700000000003</v>
      </c>
      <c r="J20540" s="3">
        <v>45.778670000000005</v>
      </c>
      <c r="K20540" s="3">
        <v>70.428723076923077</v>
      </c>
      <c r="L20540" s="4">
        <v>0.34999999999999992</v>
      </c>
    </row>
    <row r="20541" spans="1:12" x14ac:dyDescent="0.35">
      <c r="A20541" s="1" t="s">
        <v>34170</v>
      </c>
      <c r="B20541" t="s">
        <v>34171</v>
      </c>
      <c r="C20541" t="s">
        <v>1467</v>
      </c>
      <c r="D20541" t="s">
        <v>1468</v>
      </c>
      <c r="E20541">
        <v>1</v>
      </c>
      <c r="F20541" s="2">
        <v>107.77</v>
      </c>
      <c r="G20541" s="3">
        <v>229.32</v>
      </c>
      <c r="H20541" s="3">
        <v>1.0776999999999999</v>
      </c>
      <c r="I20541" s="3">
        <v>5.0651899999999994</v>
      </c>
      <c r="J20541" s="3">
        <v>113.91288999999999</v>
      </c>
      <c r="K20541" s="3">
        <v>175.25059999999999</v>
      </c>
      <c r="L20541" s="4">
        <v>0.35000000000000003</v>
      </c>
    </row>
    <row r="20542" spans="1:12" x14ac:dyDescent="0.35">
      <c r="A20542" s="1">
        <v>437019</v>
      </c>
      <c r="B20542" t="s">
        <v>34172</v>
      </c>
      <c r="C20542" t="s">
        <v>1467</v>
      </c>
      <c r="D20542" t="s">
        <v>1468</v>
      </c>
      <c r="E20542">
        <v>1</v>
      </c>
      <c r="F20542" s="2">
        <v>39.57</v>
      </c>
      <c r="G20542" s="3">
        <v>85.11</v>
      </c>
      <c r="H20542" s="3">
        <v>0.3957</v>
      </c>
      <c r="I20542" s="3">
        <v>1.8597900000000001</v>
      </c>
      <c r="J20542" s="3">
        <v>41.825489999999995</v>
      </c>
      <c r="K20542" s="3">
        <v>64.346907692307681</v>
      </c>
      <c r="L20542" s="4">
        <v>0.35</v>
      </c>
    </row>
    <row r="20543" spans="1:12" x14ac:dyDescent="0.35">
      <c r="A20543" s="1">
        <v>428098</v>
      </c>
      <c r="B20543" t="s">
        <v>34173</v>
      </c>
      <c r="C20543" t="s">
        <v>1467</v>
      </c>
      <c r="D20543" t="s">
        <v>1468</v>
      </c>
      <c r="E20543">
        <v>1</v>
      </c>
      <c r="F20543" s="2">
        <v>83.63</v>
      </c>
      <c r="G20543" s="3">
        <v>179.86</v>
      </c>
      <c r="H20543" s="3">
        <v>0.83629999999999993</v>
      </c>
      <c r="I20543" s="3">
        <v>3.9306099999999997</v>
      </c>
      <c r="J20543" s="3">
        <v>88.396909999999991</v>
      </c>
      <c r="K20543" s="3">
        <v>135.99524615384613</v>
      </c>
      <c r="L20543" s="4">
        <v>0.34999999999999992</v>
      </c>
    </row>
    <row r="20544" spans="1:12" x14ac:dyDescent="0.35">
      <c r="A20544" s="1">
        <v>74610</v>
      </c>
      <c r="B20544" t="s">
        <v>34174</v>
      </c>
      <c r="C20544" t="s">
        <v>1467</v>
      </c>
      <c r="D20544" t="s">
        <v>1468</v>
      </c>
      <c r="E20544">
        <v>1</v>
      </c>
      <c r="F20544" s="2">
        <v>197.93</v>
      </c>
      <c r="G20544" s="3">
        <v>425.66</v>
      </c>
      <c r="H20544" s="3">
        <v>1.9793000000000001</v>
      </c>
      <c r="I20544" s="3">
        <v>9.3027100000000011</v>
      </c>
      <c r="J20544" s="3">
        <v>209.21200999999999</v>
      </c>
      <c r="K20544" s="3">
        <v>321.86463076923076</v>
      </c>
      <c r="L20544" s="4">
        <v>0.35</v>
      </c>
    </row>
    <row r="20545" spans="1:12" x14ac:dyDescent="0.35">
      <c r="A20545" s="1">
        <v>9336</v>
      </c>
      <c r="B20545" t="s">
        <v>34175</v>
      </c>
      <c r="C20545" t="s">
        <v>1467</v>
      </c>
      <c r="D20545" t="s">
        <v>1468</v>
      </c>
      <c r="E20545">
        <v>2</v>
      </c>
      <c r="F20545" s="2">
        <v>53.84</v>
      </c>
      <c r="G20545" s="3">
        <v>158.44999999999999</v>
      </c>
      <c r="H20545" s="3">
        <v>0.5384000000000001</v>
      </c>
      <c r="I20545" s="3">
        <v>0</v>
      </c>
      <c r="J20545" s="3">
        <v>54.378400000000006</v>
      </c>
      <c r="K20545" s="3">
        <v>83.659076923076924</v>
      </c>
      <c r="L20545" s="4">
        <v>0.34999999999999992</v>
      </c>
    </row>
    <row r="20546" spans="1:12" x14ac:dyDescent="0.35">
      <c r="A20546" s="1">
        <v>74929</v>
      </c>
      <c r="B20546" t="s">
        <v>34176</v>
      </c>
      <c r="C20546" t="s">
        <v>1467</v>
      </c>
      <c r="D20546" t="s">
        <v>1468</v>
      </c>
      <c r="E20546">
        <v>1</v>
      </c>
      <c r="F20546" s="2">
        <v>8681.4500000000007</v>
      </c>
      <c r="G20546" s="3">
        <v>18669.78</v>
      </c>
      <c r="H20546" s="3">
        <v>86.81450000000001</v>
      </c>
      <c r="I20546" s="3">
        <v>408.02815000000004</v>
      </c>
      <c r="J20546" s="3">
        <v>9176.2926500000012</v>
      </c>
      <c r="K20546" s="3">
        <v>14117.373307692309</v>
      </c>
      <c r="L20546" s="4">
        <v>0.35</v>
      </c>
    </row>
    <row r="20547" spans="1:12" x14ac:dyDescent="0.35">
      <c r="A20547" s="1">
        <v>434379</v>
      </c>
      <c r="B20547" t="s">
        <v>34177</v>
      </c>
      <c r="C20547" t="s">
        <v>1467</v>
      </c>
      <c r="D20547" t="s">
        <v>1468</v>
      </c>
      <c r="E20547">
        <v>1</v>
      </c>
      <c r="F20547" s="2">
        <v>11214.99</v>
      </c>
      <c r="G20547" s="3">
        <v>23615.48</v>
      </c>
      <c r="H20547" s="3">
        <v>112.1499</v>
      </c>
      <c r="I20547" s="3">
        <v>527.10452999999995</v>
      </c>
      <c r="J20547" s="3">
        <v>11854.244430000001</v>
      </c>
      <c r="K20547" s="3">
        <v>18237.299123076922</v>
      </c>
      <c r="L20547" s="4">
        <v>0.34999999999999992</v>
      </c>
    </row>
    <row r="20548" spans="1:12" x14ac:dyDescent="0.35">
      <c r="A20548" s="1">
        <v>551202</v>
      </c>
      <c r="B20548" t="s">
        <v>34178</v>
      </c>
      <c r="C20548" t="s">
        <v>1467</v>
      </c>
      <c r="D20548" t="s">
        <v>1468</v>
      </c>
      <c r="E20548">
        <v>1</v>
      </c>
      <c r="F20548" s="2">
        <v>534.49</v>
      </c>
      <c r="G20548" s="3">
        <v>1068.98</v>
      </c>
      <c r="H20548" s="3">
        <v>5.3449</v>
      </c>
      <c r="I20548" s="3">
        <v>25.121030000000001</v>
      </c>
      <c r="J20548" s="3">
        <v>564.95593000000008</v>
      </c>
      <c r="K20548" s="3">
        <v>869.16296923076936</v>
      </c>
      <c r="L20548" s="4">
        <v>0.35000000000000003</v>
      </c>
    </row>
    <row r="20549" spans="1:12" x14ac:dyDescent="0.35">
      <c r="A20549" s="1">
        <v>550026</v>
      </c>
      <c r="B20549" t="s">
        <v>34179</v>
      </c>
      <c r="C20549" t="s">
        <v>1467</v>
      </c>
      <c r="D20549" t="s">
        <v>1468</v>
      </c>
      <c r="E20549">
        <v>1</v>
      </c>
      <c r="F20549" s="2">
        <v>9.18</v>
      </c>
      <c r="G20549" s="3">
        <v>20.67</v>
      </c>
      <c r="H20549" s="3">
        <v>9.1799999999999993E-2</v>
      </c>
      <c r="I20549" s="3">
        <v>0.43146000000000001</v>
      </c>
      <c r="J20549" s="3">
        <v>9.7032599999999984</v>
      </c>
      <c r="K20549" s="3">
        <v>14.928092307692305</v>
      </c>
      <c r="L20549" s="4">
        <v>0.35</v>
      </c>
    </row>
    <row r="20550" spans="1:12" x14ac:dyDescent="0.35">
      <c r="A20550" s="1">
        <v>40211</v>
      </c>
      <c r="B20550" t="s">
        <v>33823</v>
      </c>
      <c r="C20550" t="s">
        <v>1467</v>
      </c>
      <c r="D20550" t="s">
        <v>1468</v>
      </c>
      <c r="E20550">
        <v>1</v>
      </c>
      <c r="F20550" s="2">
        <v>23.15</v>
      </c>
      <c r="G20550" s="3">
        <v>49.78</v>
      </c>
      <c r="H20550" s="3">
        <v>0.23149999999999998</v>
      </c>
      <c r="I20550" s="3">
        <v>1.08805</v>
      </c>
      <c r="J20550" s="3">
        <v>24.469549999999998</v>
      </c>
      <c r="K20550" s="3">
        <v>37.645461538461532</v>
      </c>
      <c r="L20550" s="4">
        <v>0.34999999999999992</v>
      </c>
    </row>
    <row r="20551" spans="1:12" x14ac:dyDescent="0.35">
      <c r="A20551" s="1">
        <v>550593</v>
      </c>
      <c r="B20551" t="s">
        <v>34180</v>
      </c>
      <c r="C20551" t="s">
        <v>1467</v>
      </c>
      <c r="D20551" t="s">
        <v>1468</v>
      </c>
      <c r="E20551">
        <v>1</v>
      </c>
      <c r="F20551" s="2">
        <v>219.71</v>
      </c>
      <c r="G20551" s="3">
        <v>439.41</v>
      </c>
      <c r="H20551" s="3">
        <v>2.1971000000000003</v>
      </c>
      <c r="I20551" s="3">
        <v>10.326370000000001</v>
      </c>
      <c r="J20551" s="3">
        <v>232.23347000000001</v>
      </c>
      <c r="K20551" s="3">
        <v>357.28226153846157</v>
      </c>
      <c r="L20551" s="4">
        <v>0.35000000000000003</v>
      </c>
    </row>
    <row r="20552" spans="1:12" x14ac:dyDescent="0.35">
      <c r="A20552" s="1">
        <v>69877</v>
      </c>
      <c r="B20552" t="s">
        <v>34181</v>
      </c>
      <c r="C20552" t="s">
        <v>1467</v>
      </c>
      <c r="D20552" t="s">
        <v>1468</v>
      </c>
      <c r="E20552">
        <v>1</v>
      </c>
      <c r="F20552" s="2">
        <v>439.71</v>
      </c>
      <c r="G20552" s="3">
        <v>945.64</v>
      </c>
      <c r="H20552" s="3">
        <v>4.3971</v>
      </c>
      <c r="I20552" s="3">
        <v>20.666370000000001</v>
      </c>
      <c r="J20552" s="3">
        <v>464.77346999999997</v>
      </c>
      <c r="K20552" s="3">
        <v>715.03610769230761</v>
      </c>
      <c r="L20552" s="4">
        <v>0.35</v>
      </c>
    </row>
    <row r="20553" spans="1:12" x14ac:dyDescent="0.35">
      <c r="A20553" s="1">
        <v>57702</v>
      </c>
      <c r="B20553" t="s">
        <v>34182</v>
      </c>
      <c r="C20553" t="s">
        <v>1467</v>
      </c>
      <c r="D20553" t="s">
        <v>1468</v>
      </c>
      <c r="E20553">
        <v>1</v>
      </c>
      <c r="F20553" s="2">
        <v>87.37</v>
      </c>
      <c r="G20553" s="3">
        <v>174.74</v>
      </c>
      <c r="H20553" s="3">
        <v>0.87370000000000003</v>
      </c>
      <c r="I20553" s="3">
        <v>4.1063900000000002</v>
      </c>
      <c r="J20553" s="3">
        <v>92.350090000000009</v>
      </c>
      <c r="K20553" s="3">
        <v>142.07706153846155</v>
      </c>
      <c r="L20553" s="4">
        <v>0.35</v>
      </c>
    </row>
    <row r="20554" spans="1:12" x14ac:dyDescent="0.35">
      <c r="A20554" s="1">
        <v>56739</v>
      </c>
      <c r="B20554" t="s">
        <v>34183</v>
      </c>
      <c r="C20554" t="s">
        <v>1467</v>
      </c>
      <c r="D20554" t="s">
        <v>1468</v>
      </c>
      <c r="E20554">
        <v>1</v>
      </c>
      <c r="F20554" s="2">
        <v>8.76</v>
      </c>
      <c r="G20554" s="3">
        <v>18.850000000000001</v>
      </c>
      <c r="H20554" s="3">
        <v>8.7599999999999997E-2</v>
      </c>
      <c r="I20554" s="3">
        <v>0.41171999999999997</v>
      </c>
      <c r="J20554" s="3">
        <v>9.2593200000000007</v>
      </c>
      <c r="K20554" s="3">
        <v>14.245107692307693</v>
      </c>
      <c r="L20554" s="4">
        <v>0.35</v>
      </c>
    </row>
    <row r="20555" spans="1:12" x14ac:dyDescent="0.35">
      <c r="A20555" s="1">
        <v>440912</v>
      </c>
      <c r="B20555" t="s">
        <v>34184</v>
      </c>
      <c r="C20555" t="s">
        <v>1467</v>
      </c>
      <c r="D20555" t="s">
        <v>1468</v>
      </c>
      <c r="E20555">
        <v>1</v>
      </c>
      <c r="F20555" s="2">
        <v>17.920000000000002</v>
      </c>
      <c r="G20555" s="3">
        <v>38.54</v>
      </c>
      <c r="H20555" s="3">
        <v>0.17920000000000003</v>
      </c>
      <c r="I20555" s="3">
        <v>0.8422400000000001</v>
      </c>
      <c r="J20555" s="3">
        <v>18.941440000000004</v>
      </c>
      <c r="K20555" s="3">
        <v>29.140676923076928</v>
      </c>
      <c r="L20555" s="4">
        <v>0.35</v>
      </c>
    </row>
    <row r="20556" spans="1:12" x14ac:dyDescent="0.35">
      <c r="A20556" s="1">
        <v>74772</v>
      </c>
      <c r="B20556" t="s">
        <v>34185</v>
      </c>
      <c r="C20556" t="s">
        <v>1467</v>
      </c>
      <c r="D20556" t="s">
        <v>1468</v>
      </c>
      <c r="E20556">
        <v>1</v>
      </c>
      <c r="F20556" s="2">
        <v>6297.6</v>
      </c>
      <c r="G20556" s="3">
        <v>14724.34</v>
      </c>
      <c r="H20556" s="3">
        <v>62.976000000000006</v>
      </c>
      <c r="I20556" s="3">
        <v>295.98720000000003</v>
      </c>
      <c r="J20556" s="3">
        <v>6656.5632000000005</v>
      </c>
      <c r="K20556" s="3">
        <v>10240.866461538462</v>
      </c>
      <c r="L20556" s="4">
        <v>0.35</v>
      </c>
    </row>
    <row r="20557" spans="1:12" x14ac:dyDescent="0.35">
      <c r="A20557" s="1">
        <v>435748</v>
      </c>
      <c r="B20557" t="s">
        <v>34186</v>
      </c>
      <c r="C20557" t="s">
        <v>1467</v>
      </c>
      <c r="D20557" t="s">
        <v>1468</v>
      </c>
      <c r="E20557">
        <v>1</v>
      </c>
      <c r="F20557" s="2">
        <v>70.2</v>
      </c>
      <c r="G20557" s="3">
        <v>150.97</v>
      </c>
      <c r="H20557" s="3">
        <v>0.70200000000000007</v>
      </c>
      <c r="I20557" s="3">
        <v>3.2994000000000003</v>
      </c>
      <c r="J20557" s="3">
        <v>74.201400000000007</v>
      </c>
      <c r="K20557" s="3">
        <v>114.15600000000001</v>
      </c>
      <c r="L20557" s="4">
        <v>0.35</v>
      </c>
    </row>
    <row r="20558" spans="1:12" x14ac:dyDescent="0.35">
      <c r="A20558" s="1">
        <v>3117</v>
      </c>
      <c r="B20558" t="s">
        <v>34187</v>
      </c>
      <c r="C20558" t="s">
        <v>1467</v>
      </c>
      <c r="D20558" t="s">
        <v>1468</v>
      </c>
      <c r="E20558">
        <v>1</v>
      </c>
      <c r="F20558" s="2">
        <v>690.04</v>
      </c>
      <c r="G20558" s="3">
        <v>1483.98</v>
      </c>
      <c r="H20558" s="3">
        <v>6.9003999999999994</v>
      </c>
      <c r="I20558" s="3">
        <v>32.43188</v>
      </c>
      <c r="J20558" s="3">
        <v>729.37227999999993</v>
      </c>
      <c r="K20558" s="3">
        <v>1122.1111999999998</v>
      </c>
      <c r="L20558" s="4">
        <v>0.35</v>
      </c>
    </row>
    <row r="20559" spans="1:12" x14ac:dyDescent="0.35">
      <c r="A20559" s="1">
        <v>435935</v>
      </c>
      <c r="B20559" t="s">
        <v>34188</v>
      </c>
      <c r="C20559" t="s">
        <v>1467</v>
      </c>
      <c r="D20559" t="s">
        <v>1468</v>
      </c>
      <c r="E20559">
        <v>1</v>
      </c>
      <c r="F20559" s="2">
        <v>1027.02</v>
      </c>
      <c r="G20559" s="3">
        <v>2208.65</v>
      </c>
      <c r="H20559" s="3">
        <v>10.270200000000001</v>
      </c>
      <c r="I20559" s="3">
        <v>48.269939999999998</v>
      </c>
      <c r="J20559" s="3">
        <v>1085.5601399999998</v>
      </c>
      <c r="K20559" s="3">
        <v>1670.0925230769228</v>
      </c>
      <c r="L20559" s="4">
        <v>0.35000000000000003</v>
      </c>
    </row>
    <row r="20560" spans="1:12" x14ac:dyDescent="0.35">
      <c r="A20560" s="1">
        <v>30788</v>
      </c>
      <c r="B20560" t="s">
        <v>34189</v>
      </c>
      <c r="C20560" t="s">
        <v>1467</v>
      </c>
      <c r="D20560" t="s">
        <v>1468</v>
      </c>
      <c r="E20560">
        <v>1</v>
      </c>
      <c r="F20560" s="2">
        <v>9.7899999999999991</v>
      </c>
      <c r="G20560" s="3">
        <v>21.05</v>
      </c>
      <c r="H20560" s="3">
        <v>9.7899999999999987E-2</v>
      </c>
      <c r="I20560" s="3">
        <v>0.46012999999999998</v>
      </c>
      <c r="J20560" s="3">
        <v>10.348029999999998</v>
      </c>
      <c r="K20560" s="3">
        <v>15.920046153846149</v>
      </c>
      <c r="L20560" s="4">
        <v>0.34999999999999992</v>
      </c>
    </row>
    <row r="20561" spans="1:12" x14ac:dyDescent="0.35">
      <c r="A20561" s="1">
        <v>550342</v>
      </c>
      <c r="B20561" t="s">
        <v>34190</v>
      </c>
      <c r="C20561" t="s">
        <v>1467</v>
      </c>
      <c r="D20561" t="s">
        <v>1468</v>
      </c>
      <c r="E20561">
        <v>1</v>
      </c>
      <c r="F20561" s="2">
        <v>172.7</v>
      </c>
      <c r="G20561" s="3">
        <v>367.14</v>
      </c>
      <c r="H20561" s="3">
        <v>1.7269999999999999</v>
      </c>
      <c r="I20561" s="3">
        <v>8.1168999999999993</v>
      </c>
      <c r="J20561" s="3">
        <v>182.54389999999998</v>
      </c>
      <c r="K20561" s="3">
        <v>280.83676923076916</v>
      </c>
      <c r="L20561" s="4">
        <v>0.34999999999999992</v>
      </c>
    </row>
    <row r="20562" spans="1:12" x14ac:dyDescent="0.35">
      <c r="A20562" s="1">
        <v>438041</v>
      </c>
      <c r="B20562" t="s">
        <v>34191</v>
      </c>
      <c r="C20562" t="s">
        <v>1467</v>
      </c>
      <c r="D20562" t="s">
        <v>1468</v>
      </c>
      <c r="E20562">
        <v>1</v>
      </c>
      <c r="F20562" s="2">
        <v>229.71</v>
      </c>
      <c r="G20562" s="3">
        <v>494.02</v>
      </c>
      <c r="H20562" s="3">
        <v>2.2970999999999999</v>
      </c>
      <c r="I20562" s="3">
        <v>10.79637</v>
      </c>
      <c r="J20562" s="3">
        <v>242.80347</v>
      </c>
      <c r="K20562" s="3">
        <v>373.54379999999998</v>
      </c>
      <c r="L20562" s="4">
        <v>0.34999999999999992</v>
      </c>
    </row>
    <row r="20563" spans="1:12" x14ac:dyDescent="0.35">
      <c r="A20563" s="1">
        <v>15478</v>
      </c>
      <c r="B20563" t="s">
        <v>16359</v>
      </c>
      <c r="C20563" t="s">
        <v>1467</v>
      </c>
      <c r="D20563" t="s">
        <v>1468</v>
      </c>
      <c r="E20563">
        <v>1</v>
      </c>
      <c r="F20563" s="2">
        <v>39.18</v>
      </c>
      <c r="G20563" s="3">
        <v>84.26</v>
      </c>
      <c r="H20563" s="3">
        <v>0.39179999999999998</v>
      </c>
      <c r="I20563" s="3">
        <v>1.8414600000000001</v>
      </c>
      <c r="J20563" s="3">
        <v>41.413260000000001</v>
      </c>
      <c r="K20563" s="3">
        <v>63.712707692307688</v>
      </c>
      <c r="L20563" s="4">
        <v>0.34999999999999992</v>
      </c>
    </row>
    <row r="20564" spans="1:12" x14ac:dyDescent="0.35">
      <c r="A20564" s="1">
        <v>418336</v>
      </c>
      <c r="B20564" t="s">
        <v>34192</v>
      </c>
      <c r="C20564" t="s">
        <v>1467</v>
      </c>
      <c r="D20564" t="s">
        <v>1468</v>
      </c>
      <c r="E20564">
        <v>1</v>
      </c>
      <c r="F20564" s="2">
        <v>10.6</v>
      </c>
      <c r="G20564" s="3">
        <v>22.79</v>
      </c>
      <c r="H20564" s="3">
        <v>0.106</v>
      </c>
      <c r="I20564" s="3">
        <v>0.49819999999999998</v>
      </c>
      <c r="J20564" s="3">
        <v>11.2042</v>
      </c>
      <c r="K20564" s="3">
        <v>17.23723076923077</v>
      </c>
      <c r="L20564" s="4">
        <v>0.35000000000000003</v>
      </c>
    </row>
    <row r="20565" spans="1:12" x14ac:dyDescent="0.35">
      <c r="A20565" s="1">
        <v>427266</v>
      </c>
      <c r="B20565" t="s">
        <v>34193</v>
      </c>
      <c r="C20565" t="s">
        <v>1467</v>
      </c>
      <c r="D20565" t="s">
        <v>1468</v>
      </c>
      <c r="E20565">
        <v>1</v>
      </c>
      <c r="F20565" s="2">
        <v>155.61000000000001</v>
      </c>
      <c r="G20565" s="3">
        <v>334.7</v>
      </c>
      <c r="H20565" s="3">
        <v>1.5561000000000003</v>
      </c>
      <c r="I20565" s="3">
        <v>7.313670000000001</v>
      </c>
      <c r="J20565" s="3">
        <v>164.47977</v>
      </c>
      <c r="K20565" s="3">
        <v>253.04579999999999</v>
      </c>
      <c r="L20565" s="4">
        <v>0.35</v>
      </c>
    </row>
    <row r="20566" spans="1:12" x14ac:dyDescent="0.35">
      <c r="A20566" s="1">
        <v>25937</v>
      </c>
      <c r="B20566" t="s">
        <v>34194</v>
      </c>
      <c r="C20566" t="s">
        <v>1467</v>
      </c>
      <c r="D20566" t="s">
        <v>1468</v>
      </c>
      <c r="E20566">
        <v>1</v>
      </c>
      <c r="F20566" s="2">
        <v>874.28</v>
      </c>
      <c r="G20566" s="3">
        <v>1749.96</v>
      </c>
      <c r="H20566" s="3">
        <v>8.7428000000000008</v>
      </c>
      <c r="I20566" s="3">
        <v>41.091160000000002</v>
      </c>
      <c r="J20566" s="3">
        <v>924.11395999999991</v>
      </c>
      <c r="K20566" s="3">
        <v>1421.7137846153844</v>
      </c>
      <c r="L20566" s="4">
        <v>0.35</v>
      </c>
    </row>
    <row r="20567" spans="1:12" x14ac:dyDescent="0.35">
      <c r="A20567" s="1" t="s">
        <v>34195</v>
      </c>
      <c r="B20567" t="s">
        <v>34196</v>
      </c>
      <c r="C20567" t="s">
        <v>1467</v>
      </c>
      <c r="D20567" t="s">
        <v>1468</v>
      </c>
      <c r="E20567">
        <v>1</v>
      </c>
      <c r="F20567" s="2">
        <v>76.98</v>
      </c>
      <c r="G20567" s="3">
        <v>163.80000000000001</v>
      </c>
      <c r="H20567" s="3">
        <v>0.76980000000000004</v>
      </c>
      <c r="I20567" s="3">
        <v>3.6180600000000003</v>
      </c>
      <c r="J20567" s="3">
        <v>81.367860000000007</v>
      </c>
      <c r="K20567" s="3">
        <v>125.18132307692308</v>
      </c>
      <c r="L20567" s="4">
        <v>0.34999999999999992</v>
      </c>
    </row>
    <row r="20568" spans="1:12" x14ac:dyDescent="0.35">
      <c r="A20568" s="1">
        <v>423376</v>
      </c>
      <c r="B20568" t="s">
        <v>34197</v>
      </c>
      <c r="C20568" t="s">
        <v>1467</v>
      </c>
      <c r="D20568" t="s">
        <v>1468</v>
      </c>
      <c r="E20568">
        <v>1</v>
      </c>
      <c r="F20568" s="2">
        <v>4.16</v>
      </c>
      <c r="G20568" s="3">
        <v>9.82</v>
      </c>
      <c r="H20568" s="3">
        <v>4.1600000000000005E-2</v>
      </c>
      <c r="I20568" s="3">
        <v>0.19552</v>
      </c>
      <c r="J20568" s="3">
        <v>4.3971200000000001</v>
      </c>
      <c r="K20568" s="3">
        <v>6.7648000000000001</v>
      </c>
      <c r="L20568" s="4">
        <v>0.35</v>
      </c>
    </row>
    <row r="20569" spans="1:12" x14ac:dyDescent="0.35">
      <c r="A20569" s="1">
        <v>434211</v>
      </c>
      <c r="B20569" t="s">
        <v>34198</v>
      </c>
      <c r="C20569" t="s">
        <v>1467</v>
      </c>
      <c r="D20569" t="s">
        <v>1468</v>
      </c>
      <c r="E20569">
        <v>1</v>
      </c>
      <c r="F20569" s="2">
        <v>0.41</v>
      </c>
      <c r="G20569" s="3">
        <v>0.82</v>
      </c>
      <c r="H20569" s="3">
        <v>4.0999999999999995E-3</v>
      </c>
      <c r="I20569" s="3">
        <v>1.9269999999999999E-2</v>
      </c>
      <c r="J20569" s="3">
        <v>0.43336999999999998</v>
      </c>
      <c r="K20569" s="3">
        <v>0.66672307692307686</v>
      </c>
      <c r="L20569" s="4">
        <v>0.35</v>
      </c>
    </row>
    <row r="20570" spans="1:12" x14ac:dyDescent="0.35">
      <c r="A20570" s="1">
        <v>70146</v>
      </c>
      <c r="B20570" t="s">
        <v>34199</v>
      </c>
      <c r="C20570" t="s">
        <v>1467</v>
      </c>
      <c r="D20570" t="s">
        <v>1468</v>
      </c>
      <c r="E20570">
        <v>1</v>
      </c>
      <c r="F20570" s="2">
        <v>633.6</v>
      </c>
      <c r="G20570" s="3">
        <v>1306.6600000000001</v>
      </c>
      <c r="H20570" s="3">
        <v>6.3360000000000003</v>
      </c>
      <c r="I20570" s="3">
        <v>29.779199999999999</v>
      </c>
      <c r="J20570" s="3">
        <v>669.71519999999998</v>
      </c>
      <c r="K20570" s="3">
        <v>1030.3310769230768</v>
      </c>
      <c r="L20570" s="4">
        <v>0.34999999999999992</v>
      </c>
    </row>
    <row r="20571" spans="1:12" x14ac:dyDescent="0.35">
      <c r="A20571" s="1">
        <v>79478</v>
      </c>
      <c r="B20571" t="s">
        <v>34200</v>
      </c>
      <c r="C20571" t="s">
        <v>1467</v>
      </c>
      <c r="D20571" t="s">
        <v>1468</v>
      </c>
      <c r="E20571">
        <v>1</v>
      </c>
      <c r="F20571" s="2">
        <v>11.29</v>
      </c>
      <c r="G20571" s="3">
        <v>24.3</v>
      </c>
      <c r="H20571" s="3">
        <v>0.1129</v>
      </c>
      <c r="I20571" s="3">
        <v>0.53062999999999994</v>
      </c>
      <c r="J20571" s="3">
        <v>11.933529999999999</v>
      </c>
      <c r="K20571" s="3">
        <v>18.359276923076923</v>
      </c>
      <c r="L20571" s="4">
        <v>0.35000000000000003</v>
      </c>
    </row>
    <row r="20572" spans="1:12" x14ac:dyDescent="0.35">
      <c r="A20572" s="1">
        <v>416681</v>
      </c>
      <c r="B20572" t="s">
        <v>34201</v>
      </c>
      <c r="C20572" t="s">
        <v>1467</v>
      </c>
      <c r="D20572" t="s">
        <v>1468</v>
      </c>
      <c r="E20572">
        <v>1</v>
      </c>
      <c r="F20572" s="2">
        <v>271.25</v>
      </c>
      <c r="G20572" s="3">
        <v>634.07000000000005</v>
      </c>
      <c r="H20572" s="3">
        <v>2.7124999999999999</v>
      </c>
      <c r="I20572" s="3">
        <v>12.748749999999999</v>
      </c>
      <c r="J20572" s="3">
        <v>286.71124999999995</v>
      </c>
      <c r="K20572" s="3">
        <v>441.09423076923071</v>
      </c>
      <c r="L20572" s="4">
        <v>0.35000000000000003</v>
      </c>
    </row>
    <row r="20573" spans="1:12" x14ac:dyDescent="0.35">
      <c r="A20573" s="1">
        <v>570801</v>
      </c>
      <c r="B20573" t="s">
        <v>34202</v>
      </c>
      <c r="C20573" t="s">
        <v>1467</v>
      </c>
      <c r="D20573" t="s">
        <v>1468</v>
      </c>
      <c r="E20573">
        <v>1</v>
      </c>
      <c r="F20573" s="2">
        <v>187.9</v>
      </c>
      <c r="G20573" s="3">
        <v>375.81</v>
      </c>
      <c r="H20573" s="3">
        <v>1.879</v>
      </c>
      <c r="I20573" s="3">
        <v>8.8313000000000006</v>
      </c>
      <c r="J20573" s="3">
        <v>198.6103</v>
      </c>
      <c r="K20573" s="3">
        <v>305.5543076923077</v>
      </c>
      <c r="L20573" s="4">
        <v>0.35000000000000003</v>
      </c>
    </row>
    <row r="20574" spans="1:12" x14ac:dyDescent="0.35">
      <c r="A20574" s="1">
        <v>436770</v>
      </c>
      <c r="B20574" t="s">
        <v>34203</v>
      </c>
      <c r="C20574" t="s">
        <v>1467</v>
      </c>
      <c r="D20574" t="s">
        <v>1468</v>
      </c>
      <c r="E20574">
        <v>1</v>
      </c>
      <c r="F20574" s="2">
        <v>22.06</v>
      </c>
      <c r="G20574" s="3">
        <v>71.31</v>
      </c>
      <c r="H20574" s="3">
        <v>0.22059999999999999</v>
      </c>
      <c r="I20574" s="3">
        <v>1.0368199999999999</v>
      </c>
      <c r="J20574" s="3">
        <v>23.317419999999998</v>
      </c>
      <c r="K20574" s="3">
        <v>35.872953846153841</v>
      </c>
      <c r="L20574" s="4">
        <v>0.35</v>
      </c>
    </row>
    <row r="20575" spans="1:12" x14ac:dyDescent="0.35">
      <c r="A20575" s="1">
        <v>76083</v>
      </c>
      <c r="B20575" t="s">
        <v>34204</v>
      </c>
      <c r="C20575" t="s">
        <v>1467</v>
      </c>
      <c r="D20575" t="s">
        <v>1468</v>
      </c>
      <c r="E20575">
        <v>1</v>
      </c>
      <c r="F20575" s="2">
        <v>957.33</v>
      </c>
      <c r="G20575" s="3">
        <v>2058.7800000000002</v>
      </c>
      <c r="H20575" s="3">
        <v>9.5733000000000015</v>
      </c>
      <c r="I20575" s="3">
        <v>44.994510000000005</v>
      </c>
      <c r="J20575" s="3">
        <v>1011.89781</v>
      </c>
      <c r="K20575" s="3">
        <v>1556.7658615384616</v>
      </c>
      <c r="L20575" s="4">
        <v>0.35000000000000003</v>
      </c>
    </row>
    <row r="20576" spans="1:12" x14ac:dyDescent="0.35">
      <c r="A20576" s="1">
        <v>439418</v>
      </c>
      <c r="B20576" t="s">
        <v>34205</v>
      </c>
      <c r="C20576" t="s">
        <v>1467</v>
      </c>
      <c r="D20576" t="s">
        <v>1468</v>
      </c>
      <c r="E20576">
        <v>1</v>
      </c>
      <c r="F20576" s="2">
        <v>61.83</v>
      </c>
      <c r="G20576" s="3">
        <v>132.97999999999999</v>
      </c>
      <c r="H20576" s="3">
        <v>0.61829999999999996</v>
      </c>
      <c r="I20576" s="3">
        <v>2.9060099999999998</v>
      </c>
      <c r="J20576" s="3">
        <v>65.354309999999998</v>
      </c>
      <c r="K20576" s="3">
        <v>100.5450923076923</v>
      </c>
      <c r="L20576" s="4">
        <v>0.35</v>
      </c>
    </row>
    <row r="20577" spans="1:12" x14ac:dyDescent="0.35">
      <c r="A20577" s="1">
        <v>439333</v>
      </c>
      <c r="B20577" t="s">
        <v>34206</v>
      </c>
      <c r="C20577" t="s">
        <v>1467</v>
      </c>
      <c r="D20577" t="s">
        <v>1468</v>
      </c>
      <c r="E20577">
        <v>1</v>
      </c>
      <c r="F20577" s="2">
        <v>368.92</v>
      </c>
      <c r="G20577" s="3">
        <v>793.4</v>
      </c>
      <c r="H20577" s="3">
        <v>3.6892</v>
      </c>
      <c r="I20577" s="3">
        <v>17.33924</v>
      </c>
      <c r="J20577" s="3">
        <v>389.94844000000006</v>
      </c>
      <c r="K20577" s="3">
        <v>599.92067692307705</v>
      </c>
      <c r="L20577" s="4">
        <v>0.35000000000000003</v>
      </c>
    </row>
    <row r="20578" spans="1:12" x14ac:dyDescent="0.35">
      <c r="A20578" s="1">
        <v>550812</v>
      </c>
      <c r="B20578" t="s">
        <v>34207</v>
      </c>
      <c r="C20578" t="s">
        <v>1467</v>
      </c>
      <c r="D20578" t="s">
        <v>1468</v>
      </c>
      <c r="E20578">
        <v>1</v>
      </c>
      <c r="F20578" s="2">
        <v>108.81</v>
      </c>
      <c r="G20578" s="3">
        <v>243.05</v>
      </c>
      <c r="H20578" s="3">
        <v>1.0881000000000001</v>
      </c>
      <c r="I20578" s="3">
        <v>5.1140699999999999</v>
      </c>
      <c r="J20578" s="3">
        <v>115.01217</v>
      </c>
      <c r="K20578" s="3">
        <v>176.9418</v>
      </c>
      <c r="L20578" s="4">
        <v>0.35000000000000003</v>
      </c>
    </row>
    <row r="20579" spans="1:12" x14ac:dyDescent="0.35">
      <c r="A20579" s="1">
        <v>438148</v>
      </c>
      <c r="B20579" t="s">
        <v>34208</v>
      </c>
      <c r="C20579" t="s">
        <v>1467</v>
      </c>
      <c r="D20579" t="s">
        <v>1468</v>
      </c>
      <c r="E20579">
        <v>1</v>
      </c>
      <c r="F20579" s="2">
        <v>96.49</v>
      </c>
      <c r="G20579" s="3">
        <v>207.51</v>
      </c>
      <c r="H20579" s="3">
        <v>0.96489999999999998</v>
      </c>
      <c r="I20579" s="3">
        <v>4.5350299999999999</v>
      </c>
      <c r="J20579" s="3">
        <v>101.98993</v>
      </c>
      <c r="K20579" s="3">
        <v>156.90758461538462</v>
      </c>
      <c r="L20579" s="4">
        <v>0.35000000000000003</v>
      </c>
    </row>
    <row r="20580" spans="1:12" x14ac:dyDescent="0.35">
      <c r="A20580" s="1">
        <v>13977</v>
      </c>
      <c r="B20580" t="s">
        <v>33936</v>
      </c>
      <c r="C20580" t="s">
        <v>1467</v>
      </c>
      <c r="D20580" t="s">
        <v>1468</v>
      </c>
      <c r="E20580">
        <v>1</v>
      </c>
      <c r="F20580" s="2">
        <v>211.49</v>
      </c>
      <c r="G20580" s="3">
        <v>454.83</v>
      </c>
      <c r="H20580" s="3">
        <v>2.1149</v>
      </c>
      <c r="I20580" s="3">
        <v>9.9400300000000001</v>
      </c>
      <c r="J20580" s="3">
        <v>223.54493000000002</v>
      </c>
      <c r="K20580" s="3">
        <v>343.91527692307693</v>
      </c>
      <c r="L20580" s="4">
        <v>0.35</v>
      </c>
    </row>
    <row r="20581" spans="1:12" x14ac:dyDescent="0.35">
      <c r="A20581" s="1">
        <v>437230</v>
      </c>
      <c r="B20581" t="s">
        <v>34209</v>
      </c>
      <c r="C20581" t="s">
        <v>1467</v>
      </c>
      <c r="D20581" t="s">
        <v>1468</v>
      </c>
      <c r="E20581">
        <v>1</v>
      </c>
      <c r="F20581" s="2">
        <v>78.290000000000006</v>
      </c>
      <c r="G20581" s="3">
        <v>183.08</v>
      </c>
      <c r="H20581" s="3">
        <v>0.78290000000000004</v>
      </c>
      <c r="I20581" s="3">
        <v>3.6796300000000004</v>
      </c>
      <c r="J20581" s="3">
        <v>82.752530000000007</v>
      </c>
      <c r="K20581" s="3">
        <v>127.31158461538462</v>
      </c>
      <c r="L20581" s="4">
        <v>0.35</v>
      </c>
    </row>
    <row r="20582" spans="1:12" x14ac:dyDescent="0.35">
      <c r="A20582" s="1">
        <v>429862</v>
      </c>
      <c r="B20582" t="s">
        <v>34210</v>
      </c>
      <c r="C20582" t="s">
        <v>1467</v>
      </c>
      <c r="D20582" t="s">
        <v>1468</v>
      </c>
      <c r="E20582">
        <v>1</v>
      </c>
      <c r="F20582" s="2">
        <v>203.17</v>
      </c>
      <c r="G20582" s="3">
        <v>522.29</v>
      </c>
      <c r="H20582" s="3">
        <v>2.0316999999999998</v>
      </c>
      <c r="I20582" s="3">
        <v>9.5489899999999999</v>
      </c>
      <c r="J20582" s="3">
        <v>214.75068999999999</v>
      </c>
      <c r="K20582" s="3">
        <v>330.38567692307691</v>
      </c>
      <c r="L20582" s="4">
        <v>0.35000000000000003</v>
      </c>
    </row>
    <row r="20583" spans="1:12" x14ac:dyDescent="0.35">
      <c r="A20583" s="1" t="s">
        <v>34211</v>
      </c>
      <c r="B20583" t="s">
        <v>34171</v>
      </c>
      <c r="C20583" t="s">
        <v>1467</v>
      </c>
      <c r="D20583" t="s">
        <v>1468</v>
      </c>
      <c r="E20583">
        <v>1</v>
      </c>
      <c r="F20583" s="2">
        <v>82.11</v>
      </c>
      <c r="G20583" s="3">
        <v>174.72</v>
      </c>
      <c r="H20583" s="3">
        <v>0.82110000000000005</v>
      </c>
      <c r="I20583" s="3">
        <v>3.8591699999999998</v>
      </c>
      <c r="J20583" s="3">
        <v>86.790270000000007</v>
      </c>
      <c r="K20583" s="3">
        <v>133.52349230769232</v>
      </c>
      <c r="L20583" s="4">
        <v>0.35000000000000003</v>
      </c>
    </row>
    <row r="20584" spans="1:12" x14ac:dyDescent="0.35">
      <c r="A20584" s="1">
        <v>570543</v>
      </c>
      <c r="B20584" t="s">
        <v>34212</v>
      </c>
      <c r="C20584" t="s">
        <v>1467</v>
      </c>
      <c r="D20584" t="s">
        <v>1468</v>
      </c>
      <c r="E20584">
        <v>1</v>
      </c>
      <c r="F20584" s="2">
        <v>125.75</v>
      </c>
      <c r="G20584" s="3">
        <v>270.45</v>
      </c>
      <c r="H20584" s="3">
        <v>1.2575000000000001</v>
      </c>
      <c r="I20584" s="3">
        <v>5.9102500000000004</v>
      </c>
      <c r="J20584" s="3">
        <v>132.91774999999998</v>
      </c>
      <c r="K20584" s="3">
        <v>204.48884615384611</v>
      </c>
      <c r="L20584" s="4">
        <v>0.34999999999999992</v>
      </c>
    </row>
    <row r="20585" spans="1:12" x14ac:dyDescent="0.35">
      <c r="A20585" s="1">
        <v>551201</v>
      </c>
      <c r="B20585" t="s">
        <v>34213</v>
      </c>
      <c r="C20585" t="s">
        <v>1467</v>
      </c>
      <c r="D20585" t="s">
        <v>1468</v>
      </c>
      <c r="E20585">
        <v>1</v>
      </c>
      <c r="F20585" s="2">
        <v>466.39</v>
      </c>
      <c r="G20585" s="3">
        <v>932.78</v>
      </c>
      <c r="H20585" s="3">
        <v>4.6638999999999999</v>
      </c>
      <c r="I20585" s="3">
        <v>21.92033</v>
      </c>
      <c r="J20585" s="3">
        <v>492.97422999999998</v>
      </c>
      <c r="K20585" s="3">
        <v>758.42189230769225</v>
      </c>
      <c r="L20585" s="4">
        <v>0.35</v>
      </c>
    </row>
    <row r="20586" spans="1:12" x14ac:dyDescent="0.35">
      <c r="A20586" s="1">
        <v>436257</v>
      </c>
      <c r="B20586" t="s">
        <v>34214</v>
      </c>
      <c r="C20586" t="s">
        <v>1467</v>
      </c>
      <c r="D20586" t="s">
        <v>1468</v>
      </c>
      <c r="E20586">
        <v>1</v>
      </c>
      <c r="F20586" s="2">
        <v>3629.94</v>
      </c>
      <c r="G20586" s="3">
        <v>7808.01</v>
      </c>
      <c r="H20586" s="3">
        <v>36.299399999999999</v>
      </c>
      <c r="I20586" s="3">
        <v>170.60718</v>
      </c>
      <c r="J20586" s="3">
        <v>3836.8465799999999</v>
      </c>
      <c r="K20586" s="3">
        <v>5902.8408923076922</v>
      </c>
      <c r="L20586" s="4">
        <v>0.35000000000000003</v>
      </c>
    </row>
    <row r="20587" spans="1:12" x14ac:dyDescent="0.35">
      <c r="A20587" s="1">
        <v>68789</v>
      </c>
      <c r="B20587" t="s">
        <v>33646</v>
      </c>
      <c r="C20587" t="s">
        <v>1467</v>
      </c>
      <c r="D20587" t="s">
        <v>1468</v>
      </c>
      <c r="E20587">
        <v>1</v>
      </c>
      <c r="F20587" s="2">
        <v>346.97</v>
      </c>
      <c r="G20587" s="3">
        <v>746.17</v>
      </c>
      <c r="H20587" s="3">
        <v>3.4697000000000005</v>
      </c>
      <c r="I20587" s="3">
        <v>16.307590000000001</v>
      </c>
      <c r="J20587" s="3">
        <v>366.74729000000002</v>
      </c>
      <c r="K20587" s="3">
        <v>564.22659999999996</v>
      </c>
      <c r="L20587" s="4">
        <v>0.34999999999999992</v>
      </c>
    </row>
    <row r="20588" spans="1:12" x14ac:dyDescent="0.35">
      <c r="A20588" s="1">
        <v>551524</v>
      </c>
      <c r="B20588" t="s">
        <v>34215</v>
      </c>
      <c r="C20588" t="s">
        <v>1467</v>
      </c>
      <c r="D20588" t="s">
        <v>1468</v>
      </c>
      <c r="E20588">
        <v>1</v>
      </c>
      <c r="F20588" s="2">
        <v>271.89</v>
      </c>
      <c r="G20588" s="3">
        <v>1262.26</v>
      </c>
      <c r="H20588" s="3">
        <v>2.7189000000000001</v>
      </c>
      <c r="I20588" s="3">
        <v>12.778829999999999</v>
      </c>
      <c r="J20588" s="3">
        <v>287.38773000000003</v>
      </c>
      <c r="K20588" s="3">
        <v>442.13496923076929</v>
      </c>
      <c r="L20588" s="4">
        <v>0.35000000000000003</v>
      </c>
    </row>
    <row r="20589" spans="1:12" x14ac:dyDescent="0.35">
      <c r="A20589" s="1">
        <v>428224</v>
      </c>
      <c r="B20589" t="s">
        <v>34216</v>
      </c>
      <c r="C20589" t="s">
        <v>1467</v>
      </c>
      <c r="D20589" t="s">
        <v>1468</v>
      </c>
      <c r="E20589">
        <v>1</v>
      </c>
      <c r="F20589" s="2">
        <v>4.32</v>
      </c>
      <c r="G20589" s="3">
        <v>9.7100000000000009</v>
      </c>
      <c r="H20589" s="3">
        <v>4.3200000000000002E-2</v>
      </c>
      <c r="I20589" s="3">
        <v>0.20304000000000003</v>
      </c>
      <c r="J20589" s="3">
        <v>4.5662399999999996</v>
      </c>
      <c r="K20589" s="3">
        <v>7.0249846153846143</v>
      </c>
      <c r="L20589" s="4">
        <v>0.34999999999999992</v>
      </c>
    </row>
    <row r="20590" spans="1:12" x14ac:dyDescent="0.35">
      <c r="A20590" s="1">
        <v>400987</v>
      </c>
      <c r="B20590" t="s">
        <v>34217</v>
      </c>
      <c r="C20590" t="s">
        <v>1467</v>
      </c>
      <c r="D20590" t="s">
        <v>1468</v>
      </c>
      <c r="E20590">
        <v>1</v>
      </c>
      <c r="F20590" s="2">
        <v>1548.77</v>
      </c>
      <c r="G20590" s="3">
        <v>3330.69</v>
      </c>
      <c r="H20590" s="3">
        <v>15.4877</v>
      </c>
      <c r="I20590" s="3">
        <v>72.792190000000005</v>
      </c>
      <c r="J20590" s="3">
        <v>1637.0498899999998</v>
      </c>
      <c r="K20590" s="3">
        <v>2518.5382923076918</v>
      </c>
      <c r="L20590" s="4">
        <v>0.35</v>
      </c>
    </row>
    <row r="20591" spans="1:12" x14ac:dyDescent="0.35">
      <c r="A20591" s="1">
        <v>28660</v>
      </c>
      <c r="B20591" t="s">
        <v>34218</v>
      </c>
      <c r="C20591" t="s">
        <v>1467</v>
      </c>
      <c r="D20591" t="s">
        <v>1468</v>
      </c>
      <c r="E20591">
        <v>1</v>
      </c>
      <c r="F20591" s="2">
        <v>24563.95</v>
      </c>
      <c r="G20591" s="3">
        <v>57432.66</v>
      </c>
      <c r="H20591" s="3">
        <v>245.6395</v>
      </c>
      <c r="I20591" s="3">
        <v>1154.5056500000001</v>
      </c>
      <c r="J20591" s="3">
        <v>25964.095150000001</v>
      </c>
      <c r="K20591" s="3">
        <v>39944.761769230769</v>
      </c>
      <c r="L20591" s="4">
        <v>0.35</v>
      </c>
    </row>
    <row r="20592" spans="1:12" x14ac:dyDescent="0.35">
      <c r="A20592" s="1">
        <v>71878</v>
      </c>
      <c r="B20592" t="s">
        <v>33891</v>
      </c>
      <c r="C20592" t="s">
        <v>1467</v>
      </c>
      <c r="D20592" t="s">
        <v>1468</v>
      </c>
      <c r="E20592">
        <v>1</v>
      </c>
      <c r="F20592" s="2">
        <v>877.4</v>
      </c>
      <c r="G20592" s="3">
        <v>1886.88</v>
      </c>
      <c r="H20592" s="3">
        <v>8.7739999999999991</v>
      </c>
      <c r="I20592" s="3">
        <v>41.2378</v>
      </c>
      <c r="J20592" s="3">
        <v>927.41179999999997</v>
      </c>
      <c r="K20592" s="3">
        <v>1426.7873846153846</v>
      </c>
      <c r="L20592" s="4">
        <v>0.35</v>
      </c>
    </row>
    <row r="20593" spans="1:12" x14ac:dyDescent="0.35">
      <c r="A20593" s="1">
        <v>418508</v>
      </c>
      <c r="B20593" t="s">
        <v>34219</v>
      </c>
      <c r="C20593" t="s">
        <v>1467</v>
      </c>
      <c r="D20593" t="s">
        <v>1468</v>
      </c>
      <c r="E20593">
        <v>1</v>
      </c>
      <c r="F20593" s="2">
        <v>19.350000000000001</v>
      </c>
      <c r="G20593" s="3">
        <v>45.28</v>
      </c>
      <c r="H20593" s="3">
        <v>0.19350000000000001</v>
      </c>
      <c r="I20593" s="3">
        <v>0.90945000000000009</v>
      </c>
      <c r="J20593" s="3">
        <v>20.452950000000001</v>
      </c>
      <c r="K20593" s="3">
        <v>31.466076923076923</v>
      </c>
      <c r="L20593" s="4">
        <v>0.34999999999999992</v>
      </c>
    </row>
    <row r="20594" spans="1:12" x14ac:dyDescent="0.35">
      <c r="A20594" s="1">
        <v>433625</v>
      </c>
      <c r="B20594" t="s">
        <v>34220</v>
      </c>
      <c r="C20594" t="s">
        <v>1467</v>
      </c>
      <c r="D20594" t="s">
        <v>1468</v>
      </c>
      <c r="E20594">
        <v>1</v>
      </c>
      <c r="F20594" s="2">
        <v>86.62</v>
      </c>
      <c r="G20594" s="3">
        <v>186.3</v>
      </c>
      <c r="H20594" s="3">
        <v>0.86620000000000008</v>
      </c>
      <c r="I20594" s="3">
        <v>4.0711400000000006</v>
      </c>
      <c r="J20594" s="3">
        <v>91.557340000000011</v>
      </c>
      <c r="K20594" s="3">
        <v>140.85744615384615</v>
      </c>
      <c r="L20594" s="4">
        <v>0.34999999999999992</v>
      </c>
    </row>
    <row r="20595" spans="1:12" x14ac:dyDescent="0.35">
      <c r="A20595" s="1">
        <v>436158</v>
      </c>
      <c r="B20595" t="s">
        <v>34221</v>
      </c>
      <c r="C20595" t="s">
        <v>1467</v>
      </c>
      <c r="D20595" t="s">
        <v>1468</v>
      </c>
      <c r="E20595">
        <v>1</v>
      </c>
      <c r="F20595" s="2">
        <v>53.99</v>
      </c>
      <c r="G20595" s="3">
        <v>127.18</v>
      </c>
      <c r="H20595" s="3">
        <v>0.53990000000000005</v>
      </c>
      <c r="I20595" s="3">
        <v>2.5375300000000003</v>
      </c>
      <c r="J20595" s="3">
        <v>57.067430000000002</v>
      </c>
      <c r="K20595" s="3">
        <v>87.796046153846149</v>
      </c>
      <c r="L20595" s="4">
        <v>0.34999999999999992</v>
      </c>
    </row>
    <row r="20596" spans="1:12" x14ac:dyDescent="0.35">
      <c r="A20596" s="1">
        <v>429196</v>
      </c>
      <c r="B20596" t="s">
        <v>34222</v>
      </c>
      <c r="C20596" t="s">
        <v>1467</v>
      </c>
      <c r="D20596" t="s">
        <v>1468</v>
      </c>
      <c r="E20596">
        <v>1</v>
      </c>
      <c r="F20596" s="2">
        <v>22.18</v>
      </c>
      <c r="G20596" s="3">
        <v>47.71</v>
      </c>
      <c r="H20596" s="3">
        <v>0.2218</v>
      </c>
      <c r="I20596" s="3">
        <v>1.0424599999999999</v>
      </c>
      <c r="J20596" s="3">
        <v>23.44426</v>
      </c>
      <c r="K20596" s="3">
        <v>36.068092307692304</v>
      </c>
      <c r="L20596" s="4">
        <v>0.34999999999999992</v>
      </c>
    </row>
    <row r="20597" spans="1:12" x14ac:dyDescent="0.35">
      <c r="A20597" s="1">
        <v>442916</v>
      </c>
      <c r="B20597" t="s">
        <v>34223</v>
      </c>
      <c r="C20597" t="s">
        <v>1467</v>
      </c>
      <c r="D20597" t="s">
        <v>1468</v>
      </c>
      <c r="E20597">
        <v>1</v>
      </c>
      <c r="F20597" s="2">
        <v>199.83</v>
      </c>
      <c r="G20597" s="3">
        <v>429.78</v>
      </c>
      <c r="H20597" s="3">
        <v>1.9983000000000002</v>
      </c>
      <c r="I20597" s="3">
        <v>9.3920100000000009</v>
      </c>
      <c r="J20597" s="3">
        <v>211.22031000000001</v>
      </c>
      <c r="K20597" s="3">
        <v>324.95432307692306</v>
      </c>
      <c r="L20597" s="4">
        <v>0.34999999999999992</v>
      </c>
    </row>
    <row r="20598" spans="1:12" x14ac:dyDescent="0.35">
      <c r="A20598" s="1">
        <v>22578</v>
      </c>
      <c r="B20598" t="s">
        <v>34224</v>
      </c>
      <c r="C20598" t="s">
        <v>1467</v>
      </c>
      <c r="D20598" t="s">
        <v>1468</v>
      </c>
      <c r="E20598">
        <v>1</v>
      </c>
      <c r="F20598" s="2">
        <v>9.85</v>
      </c>
      <c r="G20598" s="3">
        <v>21.19</v>
      </c>
      <c r="H20598" s="3">
        <v>9.8500000000000004E-2</v>
      </c>
      <c r="I20598" s="3">
        <v>0.46294999999999997</v>
      </c>
      <c r="J20598" s="3">
        <v>10.411449999999999</v>
      </c>
      <c r="K20598" s="3">
        <v>16.017615384615382</v>
      </c>
      <c r="L20598" s="4">
        <v>0.35</v>
      </c>
    </row>
    <row r="20599" spans="1:12" x14ac:dyDescent="0.35">
      <c r="A20599" s="1">
        <v>77894</v>
      </c>
      <c r="B20599" t="s">
        <v>34225</v>
      </c>
      <c r="C20599" t="s">
        <v>1467</v>
      </c>
      <c r="D20599" t="s">
        <v>1468</v>
      </c>
      <c r="E20599">
        <v>1</v>
      </c>
      <c r="F20599" s="2">
        <v>4.67</v>
      </c>
      <c r="G20599" s="3">
        <v>10.050000000000001</v>
      </c>
      <c r="H20599" s="3">
        <v>4.6699999999999998E-2</v>
      </c>
      <c r="I20599" s="3">
        <v>0.21948999999999999</v>
      </c>
      <c r="J20599" s="3">
        <v>4.9361900000000007</v>
      </c>
      <c r="K20599" s="3">
        <v>7.5941384615384626</v>
      </c>
      <c r="L20599" s="4">
        <v>0.35</v>
      </c>
    </row>
    <row r="20600" spans="1:12" x14ac:dyDescent="0.35">
      <c r="A20600" s="1">
        <v>3469</v>
      </c>
      <c r="B20600" t="s">
        <v>34226</v>
      </c>
      <c r="C20600" t="s">
        <v>1467</v>
      </c>
      <c r="D20600" t="s">
        <v>1468</v>
      </c>
      <c r="E20600">
        <v>1</v>
      </c>
      <c r="F20600" s="2">
        <v>0.64</v>
      </c>
      <c r="G20600" s="3">
        <v>1.38</v>
      </c>
      <c r="H20600" s="3">
        <v>6.4000000000000003E-3</v>
      </c>
      <c r="I20600" s="3">
        <v>3.0079999999999999E-2</v>
      </c>
      <c r="J20600" s="3">
        <v>0.67647999999999997</v>
      </c>
      <c r="K20600" s="3">
        <v>1.0407384615384614</v>
      </c>
      <c r="L20600" s="4">
        <v>0.34999999999999992</v>
      </c>
    </row>
    <row r="20601" spans="1:12" x14ac:dyDescent="0.35">
      <c r="A20601" s="1">
        <v>1048</v>
      </c>
      <c r="B20601" t="s">
        <v>34227</v>
      </c>
      <c r="C20601" t="s">
        <v>1467</v>
      </c>
      <c r="D20601" t="s">
        <v>1468</v>
      </c>
      <c r="E20601">
        <v>2</v>
      </c>
      <c r="F20601" s="2">
        <v>0.84</v>
      </c>
      <c r="G20601" s="3">
        <v>1.82</v>
      </c>
      <c r="H20601" s="3">
        <v>8.3999999999999995E-3</v>
      </c>
      <c r="I20601" s="3">
        <v>0</v>
      </c>
      <c r="J20601" s="3">
        <v>0.84839999999999993</v>
      </c>
      <c r="K20601" s="3">
        <v>1.305230769230769</v>
      </c>
      <c r="L20601" s="4">
        <v>0.34999999999999992</v>
      </c>
    </row>
    <row r="20602" spans="1:12" x14ac:dyDescent="0.35">
      <c r="A20602" s="1">
        <v>74420</v>
      </c>
      <c r="B20602" t="s">
        <v>34228</v>
      </c>
      <c r="C20602" t="s">
        <v>1467</v>
      </c>
      <c r="D20602" t="s">
        <v>1468</v>
      </c>
      <c r="E20602">
        <v>1</v>
      </c>
      <c r="F20602" s="2">
        <v>2200.46</v>
      </c>
      <c r="G20602" s="3">
        <v>4732.17</v>
      </c>
      <c r="H20602" s="3">
        <v>22.0046</v>
      </c>
      <c r="I20602" s="3">
        <v>103.42162</v>
      </c>
      <c r="J20602" s="3">
        <v>2325.8862200000003</v>
      </c>
      <c r="K20602" s="3">
        <v>3578.2864923076927</v>
      </c>
      <c r="L20602" s="4">
        <v>0.35</v>
      </c>
    </row>
    <row r="20603" spans="1:12" x14ac:dyDescent="0.35">
      <c r="A20603" s="1">
        <v>427560</v>
      </c>
      <c r="B20603" t="s">
        <v>34229</v>
      </c>
      <c r="C20603" t="s">
        <v>1467</v>
      </c>
      <c r="D20603" t="s">
        <v>1468</v>
      </c>
      <c r="E20603">
        <v>1</v>
      </c>
      <c r="F20603" s="2">
        <v>160.66999999999999</v>
      </c>
      <c r="G20603" s="3">
        <v>351.41</v>
      </c>
      <c r="H20603" s="3">
        <v>1.6067</v>
      </c>
      <c r="I20603" s="3">
        <v>7.5514899999999994</v>
      </c>
      <c r="J20603" s="3">
        <v>169.82818999999998</v>
      </c>
      <c r="K20603" s="3">
        <v>261.27413846153843</v>
      </c>
      <c r="L20603" s="4">
        <v>0.35</v>
      </c>
    </row>
    <row r="20604" spans="1:12" x14ac:dyDescent="0.35">
      <c r="A20604" s="1">
        <v>427085</v>
      </c>
      <c r="B20604" t="s">
        <v>34230</v>
      </c>
      <c r="C20604" t="s">
        <v>1467</v>
      </c>
      <c r="D20604" t="s">
        <v>1468</v>
      </c>
      <c r="E20604">
        <v>1</v>
      </c>
      <c r="F20604" s="2">
        <v>2283.46</v>
      </c>
      <c r="G20604" s="3">
        <v>4910.68</v>
      </c>
      <c r="H20604" s="3">
        <v>22.834600000000002</v>
      </c>
      <c r="I20604" s="3">
        <v>107.32262</v>
      </c>
      <c r="J20604" s="3">
        <v>2413.6172200000001</v>
      </c>
      <c r="K20604" s="3">
        <v>3713.2572615384615</v>
      </c>
      <c r="L20604" s="4">
        <v>0.35</v>
      </c>
    </row>
    <row r="20605" spans="1:12" x14ac:dyDescent="0.35">
      <c r="A20605" s="1">
        <v>429853</v>
      </c>
      <c r="B20605" t="s">
        <v>34231</v>
      </c>
      <c r="C20605" t="s">
        <v>1467</v>
      </c>
      <c r="D20605" t="s">
        <v>1468</v>
      </c>
      <c r="E20605">
        <v>1</v>
      </c>
      <c r="F20605" s="2">
        <v>501.69</v>
      </c>
      <c r="G20605" s="3">
        <v>1288.69</v>
      </c>
      <c r="H20605" s="3">
        <v>5.0168999999999997</v>
      </c>
      <c r="I20605" s="3">
        <v>23.579429999999999</v>
      </c>
      <c r="J20605" s="3">
        <v>530.28633000000002</v>
      </c>
      <c r="K20605" s="3">
        <v>815.82512307692309</v>
      </c>
      <c r="L20605" s="4">
        <v>0.35</v>
      </c>
    </row>
    <row r="20606" spans="1:12" x14ac:dyDescent="0.35">
      <c r="A20606" s="1">
        <v>181</v>
      </c>
      <c r="B20606" t="s">
        <v>34232</v>
      </c>
      <c r="C20606" t="s">
        <v>1467</v>
      </c>
      <c r="D20606" t="s">
        <v>1468</v>
      </c>
      <c r="E20606">
        <v>1</v>
      </c>
      <c r="F20606" s="2">
        <v>1.59</v>
      </c>
      <c r="G20606" s="3">
        <v>3.43</v>
      </c>
      <c r="H20606" s="3">
        <v>1.5900000000000001E-2</v>
      </c>
      <c r="I20606" s="3">
        <v>7.4730000000000005E-2</v>
      </c>
      <c r="J20606" s="3">
        <v>1.6806300000000001</v>
      </c>
      <c r="K20606" s="3">
        <v>2.5855846153846156</v>
      </c>
      <c r="L20606" s="4">
        <v>0.35000000000000003</v>
      </c>
    </row>
    <row r="20607" spans="1:12" x14ac:dyDescent="0.35">
      <c r="A20607" s="1">
        <v>416375</v>
      </c>
      <c r="B20607" t="s">
        <v>34233</v>
      </c>
      <c r="C20607" t="s">
        <v>1467</v>
      </c>
      <c r="D20607" t="s">
        <v>1468</v>
      </c>
      <c r="E20607">
        <v>1</v>
      </c>
      <c r="F20607" s="2">
        <v>13.88</v>
      </c>
      <c r="G20607" s="3">
        <v>29.86</v>
      </c>
      <c r="H20607" s="3">
        <v>0.13880000000000001</v>
      </c>
      <c r="I20607" s="3">
        <v>0.65236000000000005</v>
      </c>
      <c r="J20607" s="3">
        <v>14.67116</v>
      </c>
      <c r="K20607" s="3">
        <v>22.571015384615386</v>
      </c>
      <c r="L20607" s="4">
        <v>0.35000000000000003</v>
      </c>
    </row>
    <row r="20608" spans="1:12" x14ac:dyDescent="0.35">
      <c r="A20608" s="1">
        <v>31013</v>
      </c>
      <c r="B20608" t="s">
        <v>34234</v>
      </c>
      <c r="C20608" t="s">
        <v>1467</v>
      </c>
      <c r="D20608" t="s">
        <v>1468</v>
      </c>
      <c r="E20608">
        <v>1</v>
      </c>
      <c r="F20608" s="2">
        <v>476.6</v>
      </c>
      <c r="G20608" s="3">
        <v>1024.95</v>
      </c>
      <c r="H20608" s="3">
        <v>4.766</v>
      </c>
      <c r="I20608" s="3">
        <v>22.400200000000002</v>
      </c>
      <c r="J20608" s="3">
        <v>503.76620000000003</v>
      </c>
      <c r="K20608" s="3">
        <v>775.02492307692307</v>
      </c>
      <c r="L20608" s="4">
        <v>0.35</v>
      </c>
    </row>
    <row r="20609" spans="1:12" x14ac:dyDescent="0.35">
      <c r="A20609" s="1">
        <v>443321</v>
      </c>
      <c r="B20609" t="s">
        <v>34235</v>
      </c>
      <c r="C20609" t="s">
        <v>1467</v>
      </c>
      <c r="D20609" t="s">
        <v>1468</v>
      </c>
      <c r="E20609">
        <v>1</v>
      </c>
      <c r="F20609" s="2">
        <v>364.15</v>
      </c>
      <c r="G20609" s="3">
        <v>783.11</v>
      </c>
      <c r="H20609" s="3">
        <v>3.6414999999999997</v>
      </c>
      <c r="I20609" s="3">
        <v>17.11505</v>
      </c>
      <c r="J20609" s="3">
        <v>384.90654999999998</v>
      </c>
      <c r="K20609" s="3">
        <v>592.16392307692308</v>
      </c>
      <c r="L20609" s="4">
        <v>0.35000000000000003</v>
      </c>
    </row>
    <row r="20610" spans="1:12" x14ac:dyDescent="0.35">
      <c r="A20610" s="1">
        <v>16511</v>
      </c>
      <c r="B20610" t="s">
        <v>34236</v>
      </c>
      <c r="C20610" t="s">
        <v>1467</v>
      </c>
      <c r="D20610" t="s">
        <v>1468</v>
      </c>
      <c r="E20610">
        <v>1</v>
      </c>
      <c r="F20610" s="2">
        <v>84.53</v>
      </c>
      <c r="G20610" s="3">
        <v>181.79</v>
      </c>
      <c r="H20610" s="3">
        <v>0.84530000000000005</v>
      </c>
      <c r="I20610" s="3">
        <v>3.9729100000000002</v>
      </c>
      <c r="J20610" s="3">
        <v>89.348209999999995</v>
      </c>
      <c r="K20610" s="3">
        <v>137.45878461538462</v>
      </c>
      <c r="L20610" s="4">
        <v>0.35000000000000003</v>
      </c>
    </row>
    <row r="20611" spans="1:12" x14ac:dyDescent="0.35">
      <c r="A20611" s="1">
        <v>426046</v>
      </c>
      <c r="B20611" t="s">
        <v>34237</v>
      </c>
      <c r="C20611" t="s">
        <v>1467</v>
      </c>
      <c r="D20611" t="s">
        <v>1468</v>
      </c>
      <c r="E20611">
        <v>1</v>
      </c>
      <c r="F20611" s="2">
        <v>855.55</v>
      </c>
      <c r="G20611" s="3">
        <v>1839.89</v>
      </c>
      <c r="H20611" s="3">
        <v>8.5555000000000003</v>
      </c>
      <c r="I20611" s="3">
        <v>40.210850000000001</v>
      </c>
      <c r="J20611" s="3">
        <v>904.31635000000006</v>
      </c>
      <c r="K20611" s="3">
        <v>1391.2559230769232</v>
      </c>
      <c r="L20611" s="4">
        <v>0.35000000000000003</v>
      </c>
    </row>
    <row r="20612" spans="1:12" x14ac:dyDescent="0.35">
      <c r="A20612" s="1">
        <v>427745</v>
      </c>
      <c r="B20612" t="s">
        <v>34238</v>
      </c>
      <c r="C20612" t="s">
        <v>1467</v>
      </c>
      <c r="D20612" t="s">
        <v>1468</v>
      </c>
      <c r="E20612">
        <v>1</v>
      </c>
      <c r="F20612" s="2">
        <v>5473.2</v>
      </c>
      <c r="G20612" s="3">
        <v>12181.62</v>
      </c>
      <c r="H20612" s="3">
        <v>54.731999999999999</v>
      </c>
      <c r="I20612" s="3">
        <v>257.24039999999997</v>
      </c>
      <c r="J20612" s="3">
        <v>5785.1723999999995</v>
      </c>
      <c r="K20612" s="3">
        <v>8900.2652307692297</v>
      </c>
      <c r="L20612" s="4">
        <v>0.35</v>
      </c>
    </row>
    <row r="20613" spans="1:12" x14ac:dyDescent="0.35">
      <c r="A20613" s="1">
        <v>550853</v>
      </c>
      <c r="B20613" t="s">
        <v>34239</v>
      </c>
      <c r="C20613" t="s">
        <v>1467</v>
      </c>
      <c r="D20613" t="s">
        <v>1468</v>
      </c>
      <c r="E20613">
        <v>1</v>
      </c>
      <c r="F20613" s="2">
        <v>40.98</v>
      </c>
      <c r="G20613" s="3">
        <v>87.37</v>
      </c>
      <c r="H20613" s="3">
        <v>0.4098</v>
      </c>
      <c r="I20613" s="3">
        <v>1.9260599999999999</v>
      </c>
      <c r="J20613" s="3">
        <v>43.315859999999994</v>
      </c>
      <c r="K20613" s="3">
        <v>66.639784615384599</v>
      </c>
      <c r="L20613" s="4">
        <v>0.34999999999999992</v>
      </c>
    </row>
    <row r="20614" spans="1:12" x14ac:dyDescent="0.35">
      <c r="A20614" s="1">
        <v>439104</v>
      </c>
      <c r="B20614" t="s">
        <v>34240</v>
      </c>
      <c r="C20614" t="s">
        <v>1467</v>
      </c>
      <c r="D20614" t="s">
        <v>1468</v>
      </c>
      <c r="E20614">
        <v>1</v>
      </c>
      <c r="F20614" s="2">
        <v>130.97999999999999</v>
      </c>
      <c r="G20614" s="3">
        <v>278.16000000000003</v>
      </c>
      <c r="H20614" s="3">
        <v>1.3097999999999999</v>
      </c>
      <c r="I20614" s="3">
        <v>6.1560599999999992</v>
      </c>
      <c r="J20614" s="3">
        <v>138.44585999999998</v>
      </c>
      <c r="K20614" s="3">
        <v>212.99363076923075</v>
      </c>
      <c r="L20614" s="4">
        <v>0.35000000000000003</v>
      </c>
    </row>
    <row r="20615" spans="1:12" x14ac:dyDescent="0.35">
      <c r="A20615" s="1">
        <v>442253</v>
      </c>
      <c r="B20615" t="s">
        <v>34241</v>
      </c>
      <c r="C20615" t="s">
        <v>1467</v>
      </c>
      <c r="D20615" t="s">
        <v>1468</v>
      </c>
      <c r="E20615">
        <v>1</v>
      </c>
      <c r="F20615" s="2">
        <v>108.61</v>
      </c>
      <c r="G20615" s="3">
        <v>217.88</v>
      </c>
      <c r="H20615" s="3">
        <v>1.0861000000000001</v>
      </c>
      <c r="I20615" s="3">
        <v>5.1046699999999996</v>
      </c>
      <c r="J20615" s="3">
        <v>114.80077</v>
      </c>
      <c r="K20615" s="3">
        <v>176.61656923076922</v>
      </c>
      <c r="L20615" s="4">
        <v>0.34999999999999992</v>
      </c>
    </row>
    <row r="20616" spans="1:12" x14ac:dyDescent="0.35">
      <c r="A20616" s="1">
        <v>1139</v>
      </c>
      <c r="B20616" t="s">
        <v>34242</v>
      </c>
      <c r="C20616" t="s">
        <v>1467</v>
      </c>
      <c r="D20616" t="s">
        <v>1468</v>
      </c>
      <c r="E20616">
        <v>1</v>
      </c>
      <c r="F20616" s="2">
        <v>160.53</v>
      </c>
      <c r="G20616" s="3">
        <v>345.22</v>
      </c>
      <c r="H20616" s="3">
        <v>1.6052999999999999</v>
      </c>
      <c r="I20616" s="3">
        <v>7.5449099999999998</v>
      </c>
      <c r="J20616" s="3">
        <v>169.68020999999999</v>
      </c>
      <c r="K20616" s="3">
        <v>261.04647692307691</v>
      </c>
      <c r="L20616" s="4">
        <v>0.35000000000000003</v>
      </c>
    </row>
    <row r="20617" spans="1:12" x14ac:dyDescent="0.35">
      <c r="A20617" s="1">
        <v>19772</v>
      </c>
      <c r="B20617" t="s">
        <v>34243</v>
      </c>
      <c r="C20617" t="s">
        <v>1467</v>
      </c>
      <c r="D20617" t="s">
        <v>1468</v>
      </c>
      <c r="E20617">
        <v>1</v>
      </c>
      <c r="F20617" s="2">
        <v>1870.62</v>
      </c>
      <c r="G20617" s="3">
        <v>4022.84</v>
      </c>
      <c r="H20617" s="3">
        <v>18.706199999999999</v>
      </c>
      <c r="I20617" s="3">
        <v>87.919139999999999</v>
      </c>
      <c r="J20617" s="3">
        <v>1977.2453399999999</v>
      </c>
      <c r="K20617" s="3">
        <v>3041.9159076923074</v>
      </c>
      <c r="L20617" s="4">
        <v>0.35</v>
      </c>
    </row>
    <row r="20618" spans="1:12" x14ac:dyDescent="0.35">
      <c r="A20618" s="1">
        <v>438883</v>
      </c>
      <c r="B20618" t="s">
        <v>34244</v>
      </c>
      <c r="C20618" t="s">
        <v>1467</v>
      </c>
      <c r="D20618" t="s">
        <v>1468</v>
      </c>
      <c r="E20618">
        <v>1</v>
      </c>
      <c r="F20618" s="2">
        <v>2585.1799999999998</v>
      </c>
      <c r="G20618" s="3">
        <v>5559.52</v>
      </c>
      <c r="H20618" s="3">
        <v>25.851799999999997</v>
      </c>
      <c r="I20618" s="3">
        <v>121.50345999999999</v>
      </c>
      <c r="J20618" s="3">
        <v>2732.5352599999997</v>
      </c>
      <c r="K20618" s="3">
        <v>4203.9003999999995</v>
      </c>
      <c r="L20618" s="4">
        <v>0.35000000000000003</v>
      </c>
    </row>
    <row r="20619" spans="1:12" x14ac:dyDescent="0.35">
      <c r="A20619" s="1">
        <v>433724</v>
      </c>
      <c r="B20619" t="s">
        <v>34245</v>
      </c>
      <c r="C20619" t="s">
        <v>1467</v>
      </c>
      <c r="D20619" t="s">
        <v>1468</v>
      </c>
      <c r="E20619">
        <v>1</v>
      </c>
      <c r="F20619" s="2">
        <v>203.73</v>
      </c>
      <c r="G20619" s="3">
        <v>438.12</v>
      </c>
      <c r="H20619" s="3">
        <v>2.0373000000000001</v>
      </c>
      <c r="I20619" s="3">
        <v>9.57531</v>
      </c>
      <c r="J20619" s="3">
        <v>215.34260999999998</v>
      </c>
      <c r="K20619" s="3">
        <v>331.29632307692304</v>
      </c>
      <c r="L20619" s="4">
        <v>0.35</v>
      </c>
    </row>
    <row r="20620" spans="1:12" x14ac:dyDescent="0.35">
      <c r="A20620" s="1">
        <v>431175</v>
      </c>
      <c r="B20620" t="s">
        <v>34246</v>
      </c>
      <c r="C20620" t="s">
        <v>1467</v>
      </c>
      <c r="D20620" t="s">
        <v>1468</v>
      </c>
      <c r="E20620">
        <v>1</v>
      </c>
      <c r="F20620" s="2">
        <v>7004.91</v>
      </c>
      <c r="G20620" s="3">
        <v>20602.669999999998</v>
      </c>
      <c r="H20620" s="3">
        <v>70.049099999999996</v>
      </c>
      <c r="I20620" s="3">
        <v>329.23077000000001</v>
      </c>
      <c r="J20620" s="3">
        <v>7404.1898700000002</v>
      </c>
      <c r="K20620" s="3">
        <v>11391.061338461539</v>
      </c>
      <c r="L20620" s="4">
        <v>0.35000000000000003</v>
      </c>
    </row>
    <row r="20621" spans="1:12" x14ac:dyDescent="0.35">
      <c r="A20621" s="1">
        <v>27648</v>
      </c>
      <c r="B20621" t="s">
        <v>34247</v>
      </c>
      <c r="C20621" t="s">
        <v>1467</v>
      </c>
      <c r="D20621" t="s">
        <v>1468</v>
      </c>
      <c r="E20621">
        <v>1</v>
      </c>
      <c r="F20621" s="2">
        <v>6.43</v>
      </c>
      <c r="G20621" s="3">
        <v>13.82</v>
      </c>
      <c r="H20621" s="3">
        <v>6.4299999999999996E-2</v>
      </c>
      <c r="I20621" s="3">
        <v>0.30220999999999998</v>
      </c>
      <c r="J20621" s="3">
        <v>6.7965099999999996</v>
      </c>
      <c r="K20621" s="3">
        <v>10.45616923076923</v>
      </c>
      <c r="L20621" s="4">
        <v>0.35000000000000003</v>
      </c>
    </row>
    <row r="20622" spans="1:12" x14ac:dyDescent="0.35">
      <c r="A20622" s="1">
        <v>4297</v>
      </c>
      <c r="B20622" t="s">
        <v>34248</v>
      </c>
      <c r="C20622" t="s">
        <v>1467</v>
      </c>
      <c r="D20622" t="s">
        <v>1468</v>
      </c>
      <c r="E20622">
        <v>1</v>
      </c>
      <c r="F20622" s="2">
        <v>26.89</v>
      </c>
      <c r="G20622" s="3">
        <v>57.84</v>
      </c>
      <c r="H20622" s="3">
        <v>0.26890000000000003</v>
      </c>
      <c r="I20622" s="3">
        <v>1.26383</v>
      </c>
      <c r="J20622" s="3">
        <v>28.422729999999998</v>
      </c>
      <c r="K20622" s="3">
        <v>43.727276923076921</v>
      </c>
      <c r="L20622" s="4">
        <v>0.35000000000000003</v>
      </c>
    </row>
    <row r="20623" spans="1:12" x14ac:dyDescent="0.35">
      <c r="A20623" s="1">
        <v>438069</v>
      </c>
      <c r="B20623" t="s">
        <v>34249</v>
      </c>
      <c r="C20623" t="s">
        <v>1467</v>
      </c>
      <c r="D20623" t="s">
        <v>1468</v>
      </c>
      <c r="E20623">
        <v>1</v>
      </c>
      <c r="F20623" s="2">
        <v>11.49</v>
      </c>
      <c r="G20623" s="3">
        <v>24.72</v>
      </c>
      <c r="H20623" s="3">
        <v>0.1149</v>
      </c>
      <c r="I20623" s="3">
        <v>0.54003000000000001</v>
      </c>
      <c r="J20623" s="3">
        <v>12.14493</v>
      </c>
      <c r="K20623" s="3">
        <v>18.684507692307694</v>
      </c>
      <c r="L20623" s="4">
        <v>0.35000000000000003</v>
      </c>
    </row>
    <row r="20624" spans="1:12" x14ac:dyDescent="0.35">
      <c r="A20624" s="1">
        <v>437097</v>
      </c>
      <c r="B20624" t="s">
        <v>34250</v>
      </c>
      <c r="C20624" t="s">
        <v>1467</v>
      </c>
      <c r="D20624" t="s">
        <v>1468</v>
      </c>
      <c r="E20624">
        <v>1</v>
      </c>
      <c r="F20624" s="2">
        <v>12915.51</v>
      </c>
      <c r="G20624" s="3">
        <v>37986.78</v>
      </c>
      <c r="H20624" s="3">
        <v>129.1551</v>
      </c>
      <c r="I20624" s="3">
        <v>607.02896999999996</v>
      </c>
      <c r="J20624" s="3">
        <v>13651.69407</v>
      </c>
      <c r="K20624" s="3">
        <v>21002.606261538462</v>
      </c>
      <c r="L20624" s="4">
        <v>0.35000000000000003</v>
      </c>
    </row>
    <row r="20625" spans="1:12" x14ac:dyDescent="0.35">
      <c r="A20625" s="1">
        <v>428151</v>
      </c>
      <c r="B20625" t="s">
        <v>34251</v>
      </c>
      <c r="C20625" t="s">
        <v>1467</v>
      </c>
      <c r="D20625" t="s">
        <v>1468</v>
      </c>
      <c r="E20625">
        <v>1</v>
      </c>
      <c r="F20625" s="2">
        <v>3.67</v>
      </c>
      <c r="G20625" s="3">
        <v>7.89</v>
      </c>
      <c r="H20625" s="3">
        <v>3.6700000000000003E-2</v>
      </c>
      <c r="I20625" s="3">
        <v>0.17249</v>
      </c>
      <c r="J20625" s="3">
        <v>3.8791899999999999</v>
      </c>
      <c r="K20625" s="3">
        <v>5.9679846153846148</v>
      </c>
      <c r="L20625" s="4">
        <v>0.34999999999999992</v>
      </c>
    </row>
    <row r="20626" spans="1:12" x14ac:dyDescent="0.35">
      <c r="A20626" s="1">
        <v>415979</v>
      </c>
      <c r="B20626" t="s">
        <v>34252</v>
      </c>
      <c r="C20626" t="s">
        <v>1467</v>
      </c>
      <c r="D20626" t="s">
        <v>1468</v>
      </c>
      <c r="E20626">
        <v>1</v>
      </c>
      <c r="F20626" s="2">
        <v>2179.04</v>
      </c>
      <c r="G20626" s="3">
        <v>4686.1099999999997</v>
      </c>
      <c r="H20626" s="3">
        <v>21.790400000000002</v>
      </c>
      <c r="I20626" s="3">
        <v>102.41488</v>
      </c>
      <c r="J20626" s="3">
        <v>2303.2452799999996</v>
      </c>
      <c r="K20626" s="3">
        <v>3543.4542769230761</v>
      </c>
      <c r="L20626" s="4">
        <v>0.35</v>
      </c>
    </row>
    <row r="20627" spans="1:12" x14ac:dyDescent="0.35">
      <c r="A20627" s="1">
        <v>425125</v>
      </c>
      <c r="B20627" t="s">
        <v>34253</v>
      </c>
      <c r="C20627" t="s">
        <v>1467</v>
      </c>
      <c r="D20627" t="s">
        <v>1468</v>
      </c>
      <c r="E20627">
        <v>1</v>
      </c>
      <c r="F20627" s="2">
        <v>1322.75</v>
      </c>
      <c r="G20627" s="3">
        <v>2844.63</v>
      </c>
      <c r="H20627" s="3">
        <v>13.227500000000001</v>
      </c>
      <c r="I20627" s="3">
        <v>62.169249999999998</v>
      </c>
      <c r="J20627" s="3">
        <v>1398.1467499999999</v>
      </c>
      <c r="K20627" s="3">
        <v>2150.9949999999999</v>
      </c>
      <c r="L20627" s="4">
        <v>0.35000000000000003</v>
      </c>
    </row>
    <row r="20628" spans="1:12" x14ac:dyDescent="0.35">
      <c r="A20628" s="1">
        <v>407738</v>
      </c>
      <c r="B20628" t="s">
        <v>34254</v>
      </c>
      <c r="C20628" t="s">
        <v>1467</v>
      </c>
      <c r="D20628" t="s">
        <v>1468</v>
      </c>
      <c r="E20628">
        <v>1</v>
      </c>
      <c r="F20628" s="2">
        <v>3562.02</v>
      </c>
      <c r="G20628" s="3">
        <v>7660.25</v>
      </c>
      <c r="H20628" s="3">
        <v>35.620200000000004</v>
      </c>
      <c r="I20628" s="3">
        <v>167.41494</v>
      </c>
      <c r="J20628" s="3">
        <v>3765.0551399999999</v>
      </c>
      <c r="K20628" s="3">
        <v>5792.3925230769228</v>
      </c>
      <c r="L20628" s="4">
        <v>0.35</v>
      </c>
    </row>
    <row r="20629" spans="1:12" x14ac:dyDescent="0.35">
      <c r="A20629" s="1">
        <v>432027</v>
      </c>
      <c r="B20629" t="s">
        <v>34255</v>
      </c>
      <c r="C20629" t="s">
        <v>1467</v>
      </c>
      <c r="D20629" t="s">
        <v>1468</v>
      </c>
      <c r="E20629">
        <v>1</v>
      </c>
      <c r="F20629" s="2">
        <v>493.45</v>
      </c>
      <c r="G20629" s="3">
        <v>1153.47</v>
      </c>
      <c r="H20629" s="3">
        <v>4.9344999999999999</v>
      </c>
      <c r="I20629" s="3">
        <v>23.192149999999998</v>
      </c>
      <c r="J20629" s="3">
        <v>521.57664999999997</v>
      </c>
      <c r="K20629" s="3">
        <v>802.4256153846153</v>
      </c>
      <c r="L20629" s="4">
        <v>0.35</v>
      </c>
    </row>
    <row r="20630" spans="1:12" x14ac:dyDescent="0.35">
      <c r="A20630" s="1">
        <v>69366</v>
      </c>
      <c r="B20630" t="s">
        <v>34120</v>
      </c>
      <c r="C20630" t="s">
        <v>1467</v>
      </c>
      <c r="D20630" t="s">
        <v>1468</v>
      </c>
      <c r="E20630">
        <v>1</v>
      </c>
      <c r="F20630" s="2">
        <v>1757.7</v>
      </c>
      <c r="G20630" s="3">
        <v>3780</v>
      </c>
      <c r="H20630" s="3">
        <v>17.577000000000002</v>
      </c>
      <c r="I20630" s="3">
        <v>82.611900000000006</v>
      </c>
      <c r="J20630" s="3">
        <v>1857.8889000000001</v>
      </c>
      <c r="K20630" s="3">
        <v>2858.2906153846156</v>
      </c>
      <c r="L20630" s="4">
        <v>0.35000000000000003</v>
      </c>
    </row>
    <row r="20631" spans="1:12" x14ac:dyDescent="0.35">
      <c r="A20631" s="1">
        <v>24838</v>
      </c>
      <c r="B20631" t="s">
        <v>34256</v>
      </c>
      <c r="C20631" t="s">
        <v>1467</v>
      </c>
      <c r="D20631" t="s">
        <v>1468</v>
      </c>
      <c r="E20631">
        <v>1</v>
      </c>
      <c r="F20631" s="2">
        <v>7.45</v>
      </c>
      <c r="G20631" s="3">
        <v>16.02</v>
      </c>
      <c r="H20631" s="3">
        <v>7.4499999999999997E-2</v>
      </c>
      <c r="I20631" s="3">
        <v>0.35015000000000002</v>
      </c>
      <c r="J20631" s="3">
        <v>7.8746499999999999</v>
      </c>
      <c r="K20631" s="3">
        <v>12.114846153846154</v>
      </c>
      <c r="L20631" s="4">
        <v>0.35</v>
      </c>
    </row>
    <row r="20632" spans="1:12" x14ac:dyDescent="0.35">
      <c r="A20632" s="1">
        <v>433079</v>
      </c>
      <c r="B20632" t="s">
        <v>34257</v>
      </c>
      <c r="C20632" t="s">
        <v>1467</v>
      </c>
      <c r="D20632" t="s">
        <v>1468</v>
      </c>
      <c r="E20632">
        <v>1</v>
      </c>
      <c r="F20632" s="2">
        <v>4291.0600000000004</v>
      </c>
      <c r="G20632" s="3">
        <v>12620.77</v>
      </c>
      <c r="H20632" s="3">
        <v>42.910600000000002</v>
      </c>
      <c r="I20632" s="3">
        <v>201.67982000000001</v>
      </c>
      <c r="J20632" s="3">
        <v>4535.6504200000008</v>
      </c>
      <c r="K20632" s="3">
        <v>6977.923723076924</v>
      </c>
      <c r="L20632" s="4">
        <v>0.35</v>
      </c>
    </row>
    <row r="20633" spans="1:12" x14ac:dyDescent="0.35">
      <c r="A20633" s="1">
        <v>25154</v>
      </c>
      <c r="B20633" t="s">
        <v>34258</v>
      </c>
      <c r="C20633" t="s">
        <v>1467</v>
      </c>
      <c r="D20633" t="s">
        <v>1468</v>
      </c>
      <c r="E20633">
        <v>1</v>
      </c>
      <c r="F20633" s="2">
        <v>0.56999999999999995</v>
      </c>
      <c r="G20633" s="3">
        <v>1.22</v>
      </c>
      <c r="H20633" s="3">
        <v>5.6999999999999993E-3</v>
      </c>
      <c r="I20633" s="3">
        <v>2.6789999999999998E-2</v>
      </c>
      <c r="J20633" s="3">
        <v>0.60248999999999997</v>
      </c>
      <c r="K20633" s="3">
        <v>0.92690769230769221</v>
      </c>
      <c r="L20633" s="4">
        <v>0.35</v>
      </c>
    </row>
    <row r="20634" spans="1:12" x14ac:dyDescent="0.35">
      <c r="A20634" s="1" t="s">
        <v>34259</v>
      </c>
      <c r="B20634" t="s">
        <v>34260</v>
      </c>
      <c r="C20634" t="s">
        <v>1467</v>
      </c>
      <c r="D20634" t="s">
        <v>1468</v>
      </c>
      <c r="E20634">
        <v>1</v>
      </c>
      <c r="F20634" s="2">
        <v>37.880000000000003</v>
      </c>
      <c r="G20634" s="3">
        <v>80.61</v>
      </c>
      <c r="H20634" s="3">
        <v>0.37880000000000003</v>
      </c>
      <c r="I20634" s="3">
        <v>1.7803600000000002</v>
      </c>
      <c r="J20634" s="3">
        <v>40.039160000000003</v>
      </c>
      <c r="K20634" s="3">
        <v>61.598707692307691</v>
      </c>
      <c r="L20634" s="4">
        <v>0.34999999999999992</v>
      </c>
    </row>
    <row r="20635" spans="1:12" x14ac:dyDescent="0.35">
      <c r="A20635" s="1">
        <v>416233</v>
      </c>
      <c r="B20635" t="s">
        <v>34261</v>
      </c>
      <c r="C20635" t="s">
        <v>1467</v>
      </c>
      <c r="D20635" t="s">
        <v>1468</v>
      </c>
      <c r="E20635">
        <v>1</v>
      </c>
      <c r="F20635" s="2">
        <v>155.71</v>
      </c>
      <c r="G20635" s="3">
        <v>348.83</v>
      </c>
      <c r="H20635" s="3">
        <v>1.5571000000000002</v>
      </c>
      <c r="I20635" s="3">
        <v>7.3183700000000007</v>
      </c>
      <c r="J20635" s="3">
        <v>164.58546999999999</v>
      </c>
      <c r="K20635" s="3">
        <v>253.20841538461536</v>
      </c>
      <c r="L20635" s="4">
        <v>0.35</v>
      </c>
    </row>
    <row r="20636" spans="1:12" x14ac:dyDescent="0.35">
      <c r="A20636" s="1">
        <v>550985</v>
      </c>
      <c r="B20636" t="s">
        <v>34262</v>
      </c>
      <c r="C20636" t="s">
        <v>1467</v>
      </c>
      <c r="D20636" t="s">
        <v>1468</v>
      </c>
      <c r="E20636">
        <v>1</v>
      </c>
      <c r="F20636" s="2">
        <v>41.11</v>
      </c>
      <c r="G20636" s="3">
        <v>82.22</v>
      </c>
      <c r="H20636" s="3">
        <v>0.41110000000000002</v>
      </c>
      <c r="I20636" s="3">
        <v>1.9321699999999999</v>
      </c>
      <c r="J20636" s="3">
        <v>43.453269999999996</v>
      </c>
      <c r="K20636" s="3">
        <v>66.851184615384611</v>
      </c>
      <c r="L20636" s="4">
        <v>0.35000000000000003</v>
      </c>
    </row>
    <row r="20637" spans="1:12" x14ac:dyDescent="0.35">
      <c r="A20637" s="1">
        <v>57424</v>
      </c>
      <c r="B20637" t="s">
        <v>34263</v>
      </c>
      <c r="C20637" t="s">
        <v>1467</v>
      </c>
      <c r="D20637" t="s">
        <v>1468</v>
      </c>
      <c r="E20637">
        <v>1</v>
      </c>
      <c r="F20637" s="2">
        <v>10.08</v>
      </c>
      <c r="G20637" s="3">
        <v>21.69</v>
      </c>
      <c r="H20637" s="3">
        <v>0.1008</v>
      </c>
      <c r="I20637" s="3">
        <v>0.47376000000000001</v>
      </c>
      <c r="J20637" s="3">
        <v>10.65456</v>
      </c>
      <c r="K20637" s="3">
        <v>16.391630769230769</v>
      </c>
      <c r="L20637" s="4">
        <v>0.35</v>
      </c>
    </row>
    <row r="20638" spans="1:12" x14ac:dyDescent="0.35">
      <c r="A20638" s="1">
        <v>25331</v>
      </c>
      <c r="B20638" t="s">
        <v>34264</v>
      </c>
      <c r="C20638" t="s">
        <v>1467</v>
      </c>
      <c r="D20638" t="s">
        <v>1468</v>
      </c>
      <c r="E20638">
        <v>1</v>
      </c>
      <c r="F20638" s="2">
        <v>66.66</v>
      </c>
      <c r="G20638" s="3">
        <v>143.36000000000001</v>
      </c>
      <c r="H20638" s="3">
        <v>0.66659999999999997</v>
      </c>
      <c r="I20638" s="3">
        <v>3.1330199999999997</v>
      </c>
      <c r="J20638" s="3">
        <v>70.459620000000001</v>
      </c>
      <c r="K20638" s="3">
        <v>108.39941538461538</v>
      </c>
      <c r="L20638" s="4">
        <v>0.35</v>
      </c>
    </row>
    <row r="20639" spans="1:12" x14ac:dyDescent="0.35">
      <c r="A20639" s="1">
        <v>440495</v>
      </c>
      <c r="B20639" t="s">
        <v>34265</v>
      </c>
      <c r="C20639" t="s">
        <v>1467</v>
      </c>
      <c r="D20639" t="s">
        <v>1468</v>
      </c>
      <c r="E20639">
        <v>1</v>
      </c>
      <c r="F20639" s="2">
        <v>385.65</v>
      </c>
      <c r="G20639" s="3">
        <v>829.37</v>
      </c>
      <c r="H20639" s="3">
        <v>3.8565</v>
      </c>
      <c r="I20639" s="3">
        <v>18.12555</v>
      </c>
      <c r="J20639" s="3">
        <v>407.63204999999994</v>
      </c>
      <c r="K20639" s="3">
        <v>627.12623076923069</v>
      </c>
      <c r="L20639" s="4">
        <v>0.35000000000000003</v>
      </c>
    </row>
    <row r="20640" spans="1:12" x14ac:dyDescent="0.35">
      <c r="A20640" s="1">
        <v>442910</v>
      </c>
      <c r="B20640" t="s">
        <v>34266</v>
      </c>
      <c r="C20640" t="s">
        <v>1467</v>
      </c>
      <c r="D20640" t="s">
        <v>1468</v>
      </c>
      <c r="E20640">
        <v>1</v>
      </c>
      <c r="F20640" s="2">
        <v>141.56</v>
      </c>
      <c r="G20640" s="3">
        <v>304.5</v>
      </c>
      <c r="H20640" s="3">
        <v>1.4156</v>
      </c>
      <c r="I20640" s="3">
        <v>6.6533199999999999</v>
      </c>
      <c r="J20640" s="3">
        <v>149.62892000000002</v>
      </c>
      <c r="K20640" s="3">
        <v>230.1983384615385</v>
      </c>
      <c r="L20640" s="4">
        <v>0.35000000000000003</v>
      </c>
    </row>
    <row r="20641" spans="1:12" x14ac:dyDescent="0.35">
      <c r="A20641" s="1">
        <v>430832</v>
      </c>
      <c r="B20641" t="s">
        <v>34267</v>
      </c>
      <c r="C20641" t="s">
        <v>1467</v>
      </c>
      <c r="D20641" t="s">
        <v>1468</v>
      </c>
      <c r="E20641">
        <v>1</v>
      </c>
      <c r="F20641" s="2">
        <v>123.63</v>
      </c>
      <c r="G20641" s="3">
        <v>289.08</v>
      </c>
      <c r="H20641" s="3">
        <v>1.2363</v>
      </c>
      <c r="I20641" s="3">
        <v>5.8106099999999996</v>
      </c>
      <c r="J20641" s="3">
        <v>130.67690999999999</v>
      </c>
      <c r="K20641" s="3">
        <v>201.04139999999998</v>
      </c>
      <c r="L20641" s="4">
        <v>0.35</v>
      </c>
    </row>
    <row r="20642" spans="1:12" x14ac:dyDescent="0.35">
      <c r="A20642" s="1">
        <v>445334</v>
      </c>
      <c r="B20642" t="s">
        <v>33445</v>
      </c>
      <c r="C20642" t="s">
        <v>1467</v>
      </c>
      <c r="D20642" t="s">
        <v>1468</v>
      </c>
      <c r="E20642">
        <v>1</v>
      </c>
      <c r="F20642" s="2">
        <v>4189.5</v>
      </c>
      <c r="G20642" s="3">
        <v>12322.05</v>
      </c>
      <c r="H20642" s="3">
        <v>41.895000000000003</v>
      </c>
      <c r="I20642" s="3">
        <v>196.90649999999999</v>
      </c>
      <c r="J20642" s="3">
        <v>4428.3015000000005</v>
      </c>
      <c r="K20642" s="3">
        <v>6812.7715384615394</v>
      </c>
      <c r="L20642" s="4">
        <v>0.35000000000000003</v>
      </c>
    </row>
    <row r="20643" spans="1:12" x14ac:dyDescent="0.35">
      <c r="A20643" s="1">
        <v>2838</v>
      </c>
      <c r="B20643" t="s">
        <v>34268</v>
      </c>
      <c r="C20643" t="s">
        <v>1467</v>
      </c>
      <c r="D20643" t="s">
        <v>1468</v>
      </c>
      <c r="E20643">
        <v>1</v>
      </c>
      <c r="F20643" s="2">
        <v>26.13</v>
      </c>
      <c r="G20643" s="3">
        <v>56.19</v>
      </c>
      <c r="H20643" s="3">
        <v>0.26129999999999998</v>
      </c>
      <c r="I20643" s="3">
        <v>1.22811</v>
      </c>
      <c r="J20643" s="3">
        <v>27.619409999999998</v>
      </c>
      <c r="K20643" s="3">
        <v>42.491399999999999</v>
      </c>
      <c r="L20643" s="4">
        <v>0.35000000000000003</v>
      </c>
    </row>
    <row r="20644" spans="1:12" x14ac:dyDescent="0.35">
      <c r="A20644" s="1">
        <v>19407</v>
      </c>
      <c r="B20644" t="s">
        <v>34269</v>
      </c>
      <c r="C20644" t="s">
        <v>1467</v>
      </c>
      <c r="D20644" t="s">
        <v>1468</v>
      </c>
      <c r="E20644">
        <v>1</v>
      </c>
      <c r="F20644" s="2">
        <v>36.83</v>
      </c>
      <c r="G20644" s="3">
        <v>79.22</v>
      </c>
      <c r="H20644" s="3">
        <v>0.36830000000000002</v>
      </c>
      <c r="I20644" s="3">
        <v>1.7310099999999999</v>
      </c>
      <c r="J20644" s="3">
        <v>38.929309999999994</v>
      </c>
      <c r="K20644" s="3">
        <v>59.89124615384614</v>
      </c>
      <c r="L20644" s="4">
        <v>0.35</v>
      </c>
    </row>
    <row r="20645" spans="1:12" x14ac:dyDescent="0.35">
      <c r="A20645" s="1">
        <v>429197</v>
      </c>
      <c r="B20645" t="s">
        <v>34270</v>
      </c>
      <c r="C20645" t="s">
        <v>1467</v>
      </c>
      <c r="D20645" t="s">
        <v>1468</v>
      </c>
      <c r="E20645">
        <v>1</v>
      </c>
      <c r="F20645" s="2">
        <v>8.92</v>
      </c>
      <c r="G20645" s="3">
        <v>19.2</v>
      </c>
      <c r="H20645" s="3">
        <v>8.9200000000000002E-2</v>
      </c>
      <c r="I20645" s="3">
        <v>0.41924</v>
      </c>
      <c r="J20645" s="3">
        <v>9.4284400000000002</v>
      </c>
      <c r="K20645" s="3">
        <v>14.505292307692308</v>
      </c>
      <c r="L20645" s="4">
        <v>0.35</v>
      </c>
    </row>
    <row r="20646" spans="1:12" x14ac:dyDescent="0.35">
      <c r="A20646" s="1">
        <v>74412</v>
      </c>
      <c r="B20646" t="s">
        <v>34271</v>
      </c>
      <c r="C20646" t="s">
        <v>1467</v>
      </c>
      <c r="D20646" t="s">
        <v>1468</v>
      </c>
      <c r="E20646">
        <v>1</v>
      </c>
      <c r="F20646" s="2">
        <v>836.89</v>
      </c>
      <c r="G20646" s="3">
        <v>1799.77</v>
      </c>
      <c r="H20646" s="3">
        <v>8.3689</v>
      </c>
      <c r="I20646" s="3">
        <v>39.333829999999999</v>
      </c>
      <c r="J20646" s="3">
        <v>884.59273000000007</v>
      </c>
      <c r="K20646" s="3">
        <v>1360.9118923076924</v>
      </c>
      <c r="L20646" s="4">
        <v>0.35</v>
      </c>
    </row>
    <row r="20647" spans="1:12" x14ac:dyDescent="0.35">
      <c r="A20647" s="1">
        <v>42175</v>
      </c>
      <c r="B20647" t="s">
        <v>34272</v>
      </c>
      <c r="C20647" t="s">
        <v>1467</v>
      </c>
      <c r="D20647" t="s">
        <v>1468</v>
      </c>
      <c r="E20647">
        <v>1</v>
      </c>
      <c r="F20647" s="2">
        <v>15.68</v>
      </c>
      <c r="G20647" s="3">
        <v>33.72</v>
      </c>
      <c r="H20647" s="3">
        <v>0.15679999999999999</v>
      </c>
      <c r="I20647" s="3">
        <v>0.73695999999999995</v>
      </c>
      <c r="J20647" s="3">
        <v>16.57376</v>
      </c>
      <c r="K20647" s="3">
        <v>25.498092307692307</v>
      </c>
      <c r="L20647" s="4">
        <v>0.35</v>
      </c>
    </row>
    <row r="20648" spans="1:12" x14ac:dyDescent="0.35">
      <c r="A20648" s="1">
        <v>429541</v>
      </c>
      <c r="B20648" t="s">
        <v>34273</v>
      </c>
      <c r="C20648" t="s">
        <v>1467</v>
      </c>
      <c r="D20648" t="s">
        <v>1468</v>
      </c>
      <c r="E20648">
        <v>1</v>
      </c>
      <c r="F20648" s="2">
        <v>4.12</v>
      </c>
      <c r="G20648" s="3">
        <v>8.8699999999999992</v>
      </c>
      <c r="H20648" s="3">
        <v>4.1200000000000001E-2</v>
      </c>
      <c r="I20648" s="3">
        <v>0.19364000000000001</v>
      </c>
      <c r="J20648" s="3">
        <v>4.3548400000000003</v>
      </c>
      <c r="K20648" s="3">
        <v>6.6997538461538459</v>
      </c>
      <c r="L20648" s="4">
        <v>0.34999999999999992</v>
      </c>
    </row>
    <row r="20649" spans="1:12" x14ac:dyDescent="0.35">
      <c r="A20649" s="1">
        <v>433225</v>
      </c>
      <c r="B20649" t="s">
        <v>34274</v>
      </c>
      <c r="C20649" t="s">
        <v>1467</v>
      </c>
      <c r="D20649" t="s">
        <v>1468</v>
      </c>
      <c r="E20649">
        <v>1</v>
      </c>
      <c r="F20649" s="2">
        <v>6461.98</v>
      </c>
      <c r="G20649" s="3">
        <v>19005.830000000002</v>
      </c>
      <c r="H20649" s="3">
        <v>64.619799999999998</v>
      </c>
      <c r="I20649" s="3">
        <v>303.71305999999998</v>
      </c>
      <c r="J20649" s="3">
        <v>6830.31286</v>
      </c>
      <c r="K20649" s="3">
        <v>10508.17363076923</v>
      </c>
      <c r="L20649" s="4">
        <v>0.34999999999999992</v>
      </c>
    </row>
    <row r="20650" spans="1:12" x14ac:dyDescent="0.35">
      <c r="A20650" s="1">
        <v>14224</v>
      </c>
      <c r="B20650" t="s">
        <v>34275</v>
      </c>
      <c r="C20650" t="s">
        <v>1467</v>
      </c>
      <c r="D20650" t="s">
        <v>1468</v>
      </c>
      <c r="E20650">
        <v>1</v>
      </c>
      <c r="F20650" s="2">
        <v>5.99</v>
      </c>
      <c r="G20650" s="3">
        <v>12.89</v>
      </c>
      <c r="H20650" s="3">
        <v>5.9900000000000002E-2</v>
      </c>
      <c r="I20650" s="3">
        <v>0.28153</v>
      </c>
      <c r="J20650" s="3">
        <v>6.3314300000000001</v>
      </c>
      <c r="K20650" s="3">
        <v>9.7406615384615378</v>
      </c>
      <c r="L20650" s="4">
        <v>0.34999999999999992</v>
      </c>
    </row>
    <row r="20651" spans="1:12" x14ac:dyDescent="0.35">
      <c r="A20651" s="1">
        <v>16459</v>
      </c>
      <c r="B20651" t="s">
        <v>34276</v>
      </c>
      <c r="C20651" t="s">
        <v>1467</v>
      </c>
      <c r="D20651" t="s">
        <v>1468</v>
      </c>
      <c r="E20651">
        <v>1</v>
      </c>
      <c r="F20651" s="2">
        <v>3.96</v>
      </c>
      <c r="G20651" s="3">
        <v>8.5299999999999994</v>
      </c>
      <c r="H20651" s="3">
        <v>3.9600000000000003E-2</v>
      </c>
      <c r="I20651" s="3">
        <v>0.18612000000000001</v>
      </c>
      <c r="J20651" s="3">
        <v>4.1857199999999999</v>
      </c>
      <c r="K20651" s="3">
        <v>6.43956923076923</v>
      </c>
      <c r="L20651" s="4">
        <v>0.34999999999999992</v>
      </c>
    </row>
    <row r="20652" spans="1:12" x14ac:dyDescent="0.35">
      <c r="A20652" s="1">
        <v>40267</v>
      </c>
      <c r="B20652" t="s">
        <v>34277</v>
      </c>
      <c r="C20652" t="s">
        <v>1467</v>
      </c>
      <c r="D20652" t="s">
        <v>1468</v>
      </c>
      <c r="E20652">
        <v>1</v>
      </c>
      <c r="F20652" s="2">
        <v>203.13</v>
      </c>
      <c r="G20652" s="3">
        <v>436.84</v>
      </c>
      <c r="H20652" s="3">
        <v>2.0312999999999999</v>
      </c>
      <c r="I20652" s="3">
        <v>9.54711</v>
      </c>
      <c r="J20652" s="3">
        <v>214.70840999999999</v>
      </c>
      <c r="K20652" s="3">
        <v>330.32063076923072</v>
      </c>
      <c r="L20652" s="4">
        <v>0.34999999999999992</v>
      </c>
    </row>
    <row r="20653" spans="1:12" x14ac:dyDescent="0.35">
      <c r="A20653" s="1">
        <v>403155</v>
      </c>
      <c r="B20653" t="s">
        <v>34278</v>
      </c>
      <c r="C20653" t="s">
        <v>1467</v>
      </c>
      <c r="D20653" t="s">
        <v>1468</v>
      </c>
      <c r="E20653">
        <v>1</v>
      </c>
      <c r="F20653" s="2">
        <v>211.25</v>
      </c>
      <c r="G20653" s="3">
        <v>454.3</v>
      </c>
      <c r="H20653" s="3">
        <v>2.1124999999999998</v>
      </c>
      <c r="I20653" s="3">
        <v>9.9287500000000009</v>
      </c>
      <c r="J20653" s="3">
        <v>223.29125000000002</v>
      </c>
      <c r="K20653" s="3">
        <v>343.52500000000003</v>
      </c>
      <c r="L20653" s="4">
        <v>0.35000000000000003</v>
      </c>
    </row>
    <row r="20654" spans="1:12" x14ac:dyDescent="0.35">
      <c r="A20654" s="1">
        <v>56748</v>
      </c>
      <c r="B20654" t="s">
        <v>34279</v>
      </c>
      <c r="C20654" t="s">
        <v>1467</v>
      </c>
      <c r="D20654" t="s">
        <v>1468</v>
      </c>
      <c r="E20654">
        <v>1</v>
      </c>
      <c r="F20654" s="2">
        <v>30.39</v>
      </c>
      <c r="G20654" s="3">
        <v>68.09</v>
      </c>
      <c r="H20654" s="3">
        <v>0.3039</v>
      </c>
      <c r="I20654" s="3">
        <v>1.4283300000000001</v>
      </c>
      <c r="J20654" s="3">
        <v>32.122230000000002</v>
      </c>
      <c r="K20654" s="3">
        <v>49.418815384615385</v>
      </c>
      <c r="L20654" s="4">
        <v>0.35</v>
      </c>
    </row>
    <row r="20655" spans="1:12" x14ac:dyDescent="0.35">
      <c r="A20655" s="1">
        <v>426848</v>
      </c>
      <c r="B20655" t="s">
        <v>34280</v>
      </c>
      <c r="C20655" t="s">
        <v>1467</v>
      </c>
      <c r="D20655" t="s">
        <v>1468</v>
      </c>
      <c r="E20655">
        <v>1</v>
      </c>
      <c r="F20655" s="2">
        <v>553.36</v>
      </c>
      <c r="G20655" s="3">
        <v>1293.8399999999999</v>
      </c>
      <c r="H20655" s="3">
        <v>5.5335999999999999</v>
      </c>
      <c r="I20655" s="3">
        <v>26.007920000000002</v>
      </c>
      <c r="J20655" s="3">
        <v>584.90152</v>
      </c>
      <c r="K20655" s="3">
        <v>899.84849230769225</v>
      </c>
      <c r="L20655" s="4">
        <v>0.35</v>
      </c>
    </row>
    <row r="20656" spans="1:12" x14ac:dyDescent="0.35">
      <c r="A20656" s="1">
        <v>428157</v>
      </c>
      <c r="B20656" t="s">
        <v>34281</v>
      </c>
      <c r="C20656" t="s">
        <v>1467</v>
      </c>
      <c r="D20656" t="s">
        <v>1468</v>
      </c>
      <c r="E20656">
        <v>1</v>
      </c>
      <c r="F20656" s="2">
        <v>2377.86</v>
      </c>
      <c r="G20656" s="3">
        <v>5113.68</v>
      </c>
      <c r="H20656" s="3">
        <v>23.778600000000001</v>
      </c>
      <c r="I20656" s="3">
        <v>111.75942000000001</v>
      </c>
      <c r="J20656" s="3">
        <v>2513.3980200000001</v>
      </c>
      <c r="K20656" s="3">
        <v>3866.7661846153846</v>
      </c>
      <c r="L20656" s="4">
        <v>0.35</v>
      </c>
    </row>
    <row r="20657" spans="1:12" x14ac:dyDescent="0.35">
      <c r="A20657" s="1">
        <v>53352</v>
      </c>
      <c r="B20657" t="s">
        <v>34282</v>
      </c>
      <c r="C20657" t="s">
        <v>1467</v>
      </c>
      <c r="D20657" t="s">
        <v>1468</v>
      </c>
      <c r="E20657">
        <v>1</v>
      </c>
      <c r="F20657" s="2">
        <v>185.07</v>
      </c>
      <c r="G20657" s="3">
        <v>399.3</v>
      </c>
      <c r="H20657" s="3">
        <v>1.8507</v>
      </c>
      <c r="I20657" s="3">
        <v>8.6982900000000001</v>
      </c>
      <c r="J20657" s="3">
        <v>195.61899</v>
      </c>
      <c r="K20657" s="3">
        <v>300.95229230769229</v>
      </c>
      <c r="L20657" s="4">
        <v>0.35</v>
      </c>
    </row>
    <row r="20658" spans="1:12" x14ac:dyDescent="0.35">
      <c r="A20658" s="1">
        <v>426207</v>
      </c>
      <c r="B20658" t="s">
        <v>34283</v>
      </c>
      <c r="C20658" t="s">
        <v>1467</v>
      </c>
      <c r="D20658" t="s">
        <v>1468</v>
      </c>
      <c r="E20658">
        <v>1</v>
      </c>
      <c r="F20658" s="2">
        <v>1185.94</v>
      </c>
      <c r="G20658" s="3">
        <v>2550.41</v>
      </c>
      <c r="H20658" s="3">
        <v>11.859400000000001</v>
      </c>
      <c r="I20658" s="3">
        <v>55.739180000000005</v>
      </c>
      <c r="J20658" s="3">
        <v>1253.5385800000001</v>
      </c>
      <c r="K20658" s="3">
        <v>1928.5208923076925</v>
      </c>
      <c r="L20658" s="4">
        <v>0.35</v>
      </c>
    </row>
    <row r="20659" spans="1:12" x14ac:dyDescent="0.35">
      <c r="A20659" s="1">
        <v>53091</v>
      </c>
      <c r="B20659" t="s">
        <v>34284</v>
      </c>
      <c r="C20659" t="s">
        <v>1467</v>
      </c>
      <c r="D20659" t="s">
        <v>1468</v>
      </c>
      <c r="E20659">
        <v>1</v>
      </c>
      <c r="F20659" s="2">
        <v>51.37</v>
      </c>
      <c r="G20659" s="3">
        <v>110.49</v>
      </c>
      <c r="H20659" s="3">
        <v>0.51369999999999993</v>
      </c>
      <c r="I20659" s="3">
        <v>2.41439</v>
      </c>
      <c r="J20659" s="3">
        <v>54.298089999999995</v>
      </c>
      <c r="K20659" s="3">
        <v>83.53552307692307</v>
      </c>
      <c r="L20659" s="4">
        <v>0.35000000000000003</v>
      </c>
    </row>
    <row r="20660" spans="1:12" x14ac:dyDescent="0.35">
      <c r="A20660" s="1">
        <v>417708</v>
      </c>
      <c r="B20660" t="s">
        <v>34285</v>
      </c>
      <c r="C20660" t="s">
        <v>1467</v>
      </c>
      <c r="D20660" t="s">
        <v>1468</v>
      </c>
      <c r="E20660">
        <v>1</v>
      </c>
      <c r="F20660" s="2">
        <v>93.14</v>
      </c>
      <c r="G20660" s="3">
        <v>217.78</v>
      </c>
      <c r="H20660" s="3">
        <v>0.93140000000000001</v>
      </c>
      <c r="I20660" s="3">
        <v>4.37758</v>
      </c>
      <c r="J20660" s="3">
        <v>98.448979999999992</v>
      </c>
      <c r="K20660" s="3">
        <v>151.45996923076922</v>
      </c>
      <c r="L20660" s="4">
        <v>0.35</v>
      </c>
    </row>
    <row r="20661" spans="1:12" x14ac:dyDescent="0.35">
      <c r="A20661" s="1">
        <v>417805</v>
      </c>
      <c r="B20661" t="s">
        <v>34286</v>
      </c>
      <c r="C20661" t="s">
        <v>1467</v>
      </c>
      <c r="D20661" t="s">
        <v>1468</v>
      </c>
      <c r="E20661">
        <v>1</v>
      </c>
      <c r="F20661" s="2">
        <v>69.3</v>
      </c>
      <c r="G20661" s="3">
        <v>149.03</v>
      </c>
      <c r="H20661" s="3">
        <v>0.69299999999999995</v>
      </c>
      <c r="I20661" s="3">
        <v>3.2570999999999999</v>
      </c>
      <c r="J20661" s="3">
        <v>73.250099999999989</v>
      </c>
      <c r="K20661" s="3">
        <v>112.69246153846152</v>
      </c>
      <c r="L20661" s="4">
        <v>0.35</v>
      </c>
    </row>
    <row r="20662" spans="1:12" x14ac:dyDescent="0.35">
      <c r="A20662" s="1">
        <v>416266</v>
      </c>
      <c r="B20662" t="s">
        <v>34287</v>
      </c>
      <c r="C20662" t="s">
        <v>1467</v>
      </c>
      <c r="D20662" t="s">
        <v>1468</v>
      </c>
      <c r="E20662">
        <v>1</v>
      </c>
      <c r="F20662" s="2">
        <v>16.12</v>
      </c>
      <c r="G20662" s="3">
        <v>34.69</v>
      </c>
      <c r="H20662" s="3">
        <v>0.16120000000000001</v>
      </c>
      <c r="I20662" s="3">
        <v>0.75764000000000009</v>
      </c>
      <c r="J20662" s="3">
        <v>17.03884</v>
      </c>
      <c r="K20662" s="3">
        <v>26.2136</v>
      </c>
      <c r="L20662" s="4">
        <v>0.35</v>
      </c>
    </row>
    <row r="20663" spans="1:12" x14ac:dyDescent="0.35">
      <c r="A20663" s="1">
        <v>79064</v>
      </c>
      <c r="B20663" t="s">
        <v>34288</v>
      </c>
      <c r="C20663" t="s">
        <v>1467</v>
      </c>
      <c r="D20663" t="s">
        <v>1468</v>
      </c>
      <c r="E20663">
        <v>1</v>
      </c>
      <c r="F20663" s="2">
        <v>12.83</v>
      </c>
      <c r="G20663" s="3">
        <v>29.87</v>
      </c>
      <c r="H20663" s="3">
        <v>0.1283</v>
      </c>
      <c r="I20663" s="3">
        <v>0.60301000000000005</v>
      </c>
      <c r="J20663" s="3">
        <v>13.561309999999999</v>
      </c>
      <c r="K20663" s="3">
        <v>20.863553846153845</v>
      </c>
      <c r="L20663" s="4">
        <v>0.35000000000000003</v>
      </c>
    </row>
    <row r="20664" spans="1:12" x14ac:dyDescent="0.35">
      <c r="A20664" s="1">
        <v>54737</v>
      </c>
      <c r="B20664" t="s">
        <v>34289</v>
      </c>
      <c r="C20664" t="s">
        <v>1467</v>
      </c>
      <c r="D20664" t="s">
        <v>1468</v>
      </c>
      <c r="E20664">
        <v>1</v>
      </c>
      <c r="F20664" s="2">
        <v>64.22</v>
      </c>
      <c r="G20664" s="3">
        <v>138.11000000000001</v>
      </c>
      <c r="H20664" s="3">
        <v>0.64219999999999999</v>
      </c>
      <c r="I20664" s="3">
        <v>3.0183399999999998</v>
      </c>
      <c r="J20664" s="3">
        <v>67.880539999999996</v>
      </c>
      <c r="K20664" s="3">
        <v>104.43159999999999</v>
      </c>
      <c r="L20664" s="4">
        <v>0.35</v>
      </c>
    </row>
    <row r="20665" spans="1:12" x14ac:dyDescent="0.35">
      <c r="A20665" s="1">
        <v>435724</v>
      </c>
      <c r="B20665" t="s">
        <v>34290</v>
      </c>
      <c r="C20665" t="s">
        <v>1467</v>
      </c>
      <c r="D20665" t="s">
        <v>1468</v>
      </c>
      <c r="E20665">
        <v>1</v>
      </c>
      <c r="F20665" s="2">
        <v>26.29</v>
      </c>
      <c r="G20665" s="3">
        <v>56.53</v>
      </c>
      <c r="H20665" s="3">
        <v>0.26290000000000002</v>
      </c>
      <c r="I20665" s="3">
        <v>1.23563</v>
      </c>
      <c r="J20665" s="3">
        <v>27.788529999999998</v>
      </c>
      <c r="K20665" s="3">
        <v>42.751584615384608</v>
      </c>
      <c r="L20665" s="4">
        <v>0.34999999999999992</v>
      </c>
    </row>
    <row r="20666" spans="1:12" x14ac:dyDescent="0.35">
      <c r="A20666" s="1">
        <v>69373</v>
      </c>
      <c r="B20666" t="s">
        <v>34291</v>
      </c>
      <c r="C20666" t="s">
        <v>1467</v>
      </c>
      <c r="D20666" t="s">
        <v>1468</v>
      </c>
      <c r="E20666">
        <v>1</v>
      </c>
      <c r="F20666" s="2">
        <v>2607.91</v>
      </c>
      <c r="G20666" s="3">
        <v>5608.4</v>
      </c>
      <c r="H20666" s="3">
        <v>26.0791</v>
      </c>
      <c r="I20666" s="3">
        <v>122.57176999999999</v>
      </c>
      <c r="J20666" s="3">
        <v>2756.5608699999998</v>
      </c>
      <c r="K20666" s="3">
        <v>4240.8628769230763</v>
      </c>
      <c r="L20666" s="4">
        <v>0.35</v>
      </c>
    </row>
    <row r="20667" spans="1:12" x14ac:dyDescent="0.35">
      <c r="A20667" s="1">
        <v>2789</v>
      </c>
      <c r="B20667" t="s">
        <v>34292</v>
      </c>
      <c r="C20667" t="s">
        <v>1467</v>
      </c>
      <c r="D20667" t="s">
        <v>1468</v>
      </c>
      <c r="E20667">
        <v>1</v>
      </c>
      <c r="F20667" s="2">
        <v>56.31</v>
      </c>
      <c r="G20667" s="3">
        <v>121.09</v>
      </c>
      <c r="H20667" s="3">
        <v>0.56310000000000004</v>
      </c>
      <c r="I20667" s="3">
        <v>2.6465700000000001</v>
      </c>
      <c r="J20667" s="3">
        <v>59.519669999999998</v>
      </c>
      <c r="K20667" s="3">
        <v>91.568723076923064</v>
      </c>
      <c r="L20667" s="4">
        <v>0.34999999999999992</v>
      </c>
    </row>
    <row r="20668" spans="1:12" x14ac:dyDescent="0.35">
      <c r="A20668" s="1">
        <v>70978</v>
      </c>
      <c r="B20668" t="s">
        <v>34293</v>
      </c>
      <c r="C20668" t="s">
        <v>1467</v>
      </c>
      <c r="D20668" t="s">
        <v>1468</v>
      </c>
      <c r="E20668">
        <v>1</v>
      </c>
      <c r="F20668" s="2">
        <v>20355.099999999999</v>
      </c>
      <c r="G20668" s="3">
        <v>43774.41</v>
      </c>
      <c r="H20668" s="3">
        <v>203.55099999999999</v>
      </c>
      <c r="I20668" s="3">
        <v>956.6896999999999</v>
      </c>
      <c r="J20668" s="3">
        <v>21515.340699999997</v>
      </c>
      <c r="K20668" s="3">
        <v>33100.524153846149</v>
      </c>
      <c r="L20668" s="4">
        <v>0.35</v>
      </c>
    </row>
    <row r="20669" spans="1:12" x14ac:dyDescent="0.35">
      <c r="A20669" s="1">
        <v>434108</v>
      </c>
      <c r="B20669" t="s">
        <v>34294</v>
      </c>
      <c r="C20669" t="s">
        <v>1467</v>
      </c>
      <c r="D20669" t="s">
        <v>1468</v>
      </c>
      <c r="E20669">
        <v>1</v>
      </c>
      <c r="F20669" s="2">
        <v>801.8</v>
      </c>
      <c r="G20669" s="3">
        <v>1783.36</v>
      </c>
      <c r="H20669" s="3">
        <v>8.0179999999999989</v>
      </c>
      <c r="I20669" s="3">
        <v>37.684599999999996</v>
      </c>
      <c r="J20669" s="3">
        <v>847.50260000000003</v>
      </c>
      <c r="K20669" s="3">
        <v>1303.8501538461539</v>
      </c>
      <c r="L20669" s="4">
        <v>0.35000000000000003</v>
      </c>
    </row>
    <row r="20670" spans="1:12" x14ac:dyDescent="0.35">
      <c r="A20670" s="1">
        <v>416862</v>
      </c>
      <c r="B20670" t="s">
        <v>34295</v>
      </c>
      <c r="C20670" t="s">
        <v>1467</v>
      </c>
      <c r="D20670" t="s">
        <v>1468</v>
      </c>
      <c r="E20670">
        <v>1</v>
      </c>
      <c r="F20670" s="2">
        <v>27850.080000000002</v>
      </c>
      <c r="G20670" s="3">
        <v>59892.65</v>
      </c>
      <c r="H20670" s="3">
        <v>278.50080000000003</v>
      </c>
      <c r="I20670" s="3">
        <v>1308.9537600000001</v>
      </c>
      <c r="J20670" s="3">
        <v>29437.534560000004</v>
      </c>
      <c r="K20670" s="3">
        <v>45288.514707692309</v>
      </c>
      <c r="L20670" s="4">
        <v>0.34999999999999992</v>
      </c>
    </row>
    <row r="20671" spans="1:12" x14ac:dyDescent="0.35">
      <c r="A20671" s="1">
        <v>439384</v>
      </c>
      <c r="B20671" t="s">
        <v>34296</v>
      </c>
      <c r="C20671" t="s">
        <v>1467</v>
      </c>
      <c r="D20671" t="s">
        <v>1468</v>
      </c>
      <c r="E20671">
        <v>1</v>
      </c>
      <c r="F20671" s="2">
        <v>42.86</v>
      </c>
      <c r="G20671" s="3">
        <v>92.17</v>
      </c>
      <c r="H20671" s="3">
        <v>0.42859999999999998</v>
      </c>
      <c r="I20671" s="3">
        <v>2.0144199999999999</v>
      </c>
      <c r="J20671" s="3">
        <v>45.303020000000004</v>
      </c>
      <c r="K20671" s="3">
        <v>69.696953846153846</v>
      </c>
      <c r="L20671" s="4">
        <v>0.34999999999999992</v>
      </c>
    </row>
    <row r="20672" spans="1:12" x14ac:dyDescent="0.35">
      <c r="A20672" s="1">
        <v>75684</v>
      </c>
      <c r="B20672" t="s">
        <v>34297</v>
      </c>
      <c r="C20672" t="s">
        <v>1467</v>
      </c>
      <c r="D20672" t="s">
        <v>1468</v>
      </c>
      <c r="E20672">
        <v>1</v>
      </c>
      <c r="F20672" s="2">
        <v>2314.4699999999998</v>
      </c>
      <c r="G20672" s="3">
        <v>4977.3599999999997</v>
      </c>
      <c r="H20672" s="3">
        <v>23.144699999999997</v>
      </c>
      <c r="I20672" s="3">
        <v>108.78008999999999</v>
      </c>
      <c r="J20672" s="3">
        <v>2446.3947899999998</v>
      </c>
      <c r="K20672" s="3">
        <v>3763.684292307692</v>
      </c>
      <c r="L20672" s="4">
        <v>0.35</v>
      </c>
    </row>
    <row r="20673" spans="1:12" x14ac:dyDescent="0.35">
      <c r="A20673" s="1">
        <v>67686</v>
      </c>
      <c r="B20673" t="s">
        <v>34298</v>
      </c>
      <c r="C20673" t="s">
        <v>1467</v>
      </c>
      <c r="D20673" t="s">
        <v>1468</v>
      </c>
      <c r="E20673">
        <v>1</v>
      </c>
      <c r="F20673" s="2">
        <v>1966.21</v>
      </c>
      <c r="G20673" s="3">
        <v>4228.42</v>
      </c>
      <c r="H20673" s="3">
        <v>19.662100000000002</v>
      </c>
      <c r="I20673" s="3">
        <v>92.411870000000008</v>
      </c>
      <c r="J20673" s="3">
        <v>2078.28397</v>
      </c>
      <c r="K20673" s="3">
        <v>3197.3599538461535</v>
      </c>
      <c r="L20673" s="4">
        <v>0.35</v>
      </c>
    </row>
    <row r="20674" spans="1:12" x14ac:dyDescent="0.35">
      <c r="A20674" s="1">
        <v>570172</v>
      </c>
      <c r="B20674" t="s">
        <v>34299</v>
      </c>
      <c r="C20674" t="s">
        <v>1467</v>
      </c>
      <c r="D20674" t="s">
        <v>1468</v>
      </c>
      <c r="E20674">
        <v>1</v>
      </c>
      <c r="F20674" s="2">
        <v>8.2100000000000009</v>
      </c>
      <c r="G20674" s="3">
        <v>17.66</v>
      </c>
      <c r="H20674" s="3">
        <v>8.2100000000000006E-2</v>
      </c>
      <c r="I20674" s="3">
        <v>0.38587000000000005</v>
      </c>
      <c r="J20674" s="3">
        <v>8.677970000000002</v>
      </c>
      <c r="K20674" s="3">
        <v>13.35072307692308</v>
      </c>
      <c r="L20674" s="4">
        <v>0.35</v>
      </c>
    </row>
    <row r="20675" spans="1:12" x14ac:dyDescent="0.35">
      <c r="A20675" s="1">
        <v>433503</v>
      </c>
      <c r="B20675" t="s">
        <v>34300</v>
      </c>
      <c r="C20675" t="s">
        <v>1467</v>
      </c>
      <c r="D20675" t="s">
        <v>1468</v>
      </c>
      <c r="E20675">
        <v>1</v>
      </c>
      <c r="F20675" s="2">
        <v>369.93</v>
      </c>
      <c r="G20675" s="3">
        <v>795.55</v>
      </c>
      <c r="H20675" s="3">
        <v>3.6993</v>
      </c>
      <c r="I20675" s="3">
        <v>17.386710000000001</v>
      </c>
      <c r="J20675" s="3">
        <v>391.01600999999999</v>
      </c>
      <c r="K20675" s="3">
        <v>601.56309230769227</v>
      </c>
      <c r="L20675" s="4">
        <v>0.35</v>
      </c>
    </row>
    <row r="20676" spans="1:12" x14ac:dyDescent="0.35">
      <c r="A20676" s="1">
        <v>73140</v>
      </c>
      <c r="B20676" t="s">
        <v>34301</v>
      </c>
      <c r="C20676" t="s">
        <v>1467</v>
      </c>
      <c r="D20676" t="s">
        <v>1468</v>
      </c>
      <c r="E20676">
        <v>1</v>
      </c>
      <c r="F20676" s="2">
        <v>144.31</v>
      </c>
      <c r="G20676" s="3">
        <v>310.27999999999997</v>
      </c>
      <c r="H20676" s="3">
        <v>1.4431</v>
      </c>
      <c r="I20676" s="3">
        <v>6.7825699999999998</v>
      </c>
      <c r="J20676" s="3">
        <v>152.53566999999998</v>
      </c>
      <c r="K20676" s="3">
        <v>234.67026153846149</v>
      </c>
      <c r="L20676" s="4">
        <v>0.34999999999999992</v>
      </c>
    </row>
    <row r="20677" spans="1:12" x14ac:dyDescent="0.35">
      <c r="A20677" s="1">
        <v>439057</v>
      </c>
      <c r="B20677" t="s">
        <v>34302</v>
      </c>
      <c r="C20677" t="s">
        <v>1467</v>
      </c>
      <c r="D20677" t="s">
        <v>1468</v>
      </c>
      <c r="E20677">
        <v>1</v>
      </c>
      <c r="F20677" s="2">
        <v>952.33</v>
      </c>
      <c r="G20677" s="3">
        <v>2048.04</v>
      </c>
      <c r="H20677" s="3">
        <v>9.5233000000000008</v>
      </c>
      <c r="I20677" s="3">
        <v>44.759509999999999</v>
      </c>
      <c r="J20677" s="3">
        <v>1006.61281</v>
      </c>
      <c r="K20677" s="3">
        <v>1548.6350923076923</v>
      </c>
      <c r="L20677" s="4">
        <v>0.35000000000000003</v>
      </c>
    </row>
    <row r="20678" spans="1:12" x14ac:dyDescent="0.35">
      <c r="A20678" s="1">
        <v>41807</v>
      </c>
      <c r="B20678" t="s">
        <v>34303</v>
      </c>
      <c r="C20678" t="s">
        <v>1467</v>
      </c>
      <c r="D20678" t="s">
        <v>1468</v>
      </c>
      <c r="E20678">
        <v>1</v>
      </c>
      <c r="F20678" s="2">
        <v>68.7</v>
      </c>
      <c r="G20678" s="3">
        <v>147.75</v>
      </c>
      <c r="H20678" s="3">
        <v>0.68700000000000006</v>
      </c>
      <c r="I20678" s="3">
        <v>3.2289000000000003</v>
      </c>
      <c r="J20678" s="3">
        <v>72.615899999999996</v>
      </c>
      <c r="K20678" s="3">
        <v>111.71676923076922</v>
      </c>
      <c r="L20678" s="4">
        <v>0.34999999999999992</v>
      </c>
    </row>
    <row r="20679" spans="1:12" x14ac:dyDescent="0.35">
      <c r="A20679" s="1">
        <v>550982</v>
      </c>
      <c r="B20679" t="s">
        <v>34304</v>
      </c>
      <c r="C20679" t="s">
        <v>1467</v>
      </c>
      <c r="D20679" t="s">
        <v>1468</v>
      </c>
      <c r="E20679">
        <v>1</v>
      </c>
      <c r="F20679" s="2">
        <v>10.43</v>
      </c>
      <c r="G20679" s="3">
        <v>20.87</v>
      </c>
      <c r="H20679" s="3">
        <v>0.1043</v>
      </c>
      <c r="I20679" s="3">
        <v>0.49020999999999998</v>
      </c>
      <c r="J20679" s="3">
        <v>11.024509999999999</v>
      </c>
      <c r="K20679" s="3">
        <v>16.960784615384615</v>
      </c>
      <c r="L20679" s="4">
        <v>0.35000000000000003</v>
      </c>
    </row>
    <row r="20680" spans="1:12" x14ac:dyDescent="0.35">
      <c r="A20680" s="1">
        <v>433537</v>
      </c>
      <c r="B20680" t="s">
        <v>34305</v>
      </c>
      <c r="C20680" t="s">
        <v>1467</v>
      </c>
      <c r="D20680" t="s">
        <v>1468</v>
      </c>
      <c r="E20680">
        <v>1</v>
      </c>
      <c r="F20680" s="2">
        <v>2285.5500000000002</v>
      </c>
      <c r="G20680" s="3">
        <v>4580.2700000000004</v>
      </c>
      <c r="H20680" s="3">
        <v>22.855500000000003</v>
      </c>
      <c r="I20680" s="3">
        <v>107.42085000000002</v>
      </c>
      <c r="J20680" s="3">
        <v>2415.8263500000003</v>
      </c>
      <c r="K20680" s="3">
        <v>3716.6559230769235</v>
      </c>
      <c r="L20680" s="4">
        <v>0.35</v>
      </c>
    </row>
    <row r="20681" spans="1:12" x14ac:dyDescent="0.35">
      <c r="A20681" s="1">
        <v>427704</v>
      </c>
      <c r="B20681" t="s">
        <v>34306</v>
      </c>
      <c r="C20681" t="s">
        <v>1467</v>
      </c>
      <c r="D20681" t="s">
        <v>1468</v>
      </c>
      <c r="E20681">
        <v>1</v>
      </c>
      <c r="F20681" s="2">
        <v>110.73</v>
      </c>
      <c r="G20681" s="3">
        <v>258.89</v>
      </c>
      <c r="H20681" s="3">
        <v>1.1073000000000002</v>
      </c>
      <c r="I20681" s="3">
        <v>5.2043100000000004</v>
      </c>
      <c r="J20681" s="3">
        <v>117.04161000000001</v>
      </c>
      <c r="K20681" s="3">
        <v>180.06401538461537</v>
      </c>
      <c r="L20681" s="4">
        <v>0.34999999999999992</v>
      </c>
    </row>
    <row r="20682" spans="1:12" x14ac:dyDescent="0.35">
      <c r="A20682" s="1">
        <v>433325</v>
      </c>
      <c r="B20682" t="s">
        <v>34307</v>
      </c>
      <c r="C20682" t="s">
        <v>1467</v>
      </c>
      <c r="D20682" t="s">
        <v>1468</v>
      </c>
      <c r="E20682">
        <v>1</v>
      </c>
      <c r="F20682" s="2">
        <v>60.86</v>
      </c>
      <c r="G20682" s="3">
        <v>122.7</v>
      </c>
      <c r="H20682" s="3">
        <v>0.60860000000000003</v>
      </c>
      <c r="I20682" s="3">
        <v>2.86042</v>
      </c>
      <c r="J20682" s="3">
        <v>64.32902</v>
      </c>
      <c r="K20682" s="3">
        <v>98.967723076923079</v>
      </c>
      <c r="L20682" s="4">
        <v>0.35000000000000003</v>
      </c>
    </row>
    <row r="20683" spans="1:12" x14ac:dyDescent="0.35">
      <c r="A20683" s="1">
        <v>570566</v>
      </c>
      <c r="B20683" t="s">
        <v>34308</v>
      </c>
      <c r="C20683" t="s">
        <v>1467</v>
      </c>
      <c r="D20683" t="s">
        <v>1468</v>
      </c>
      <c r="E20683">
        <v>1</v>
      </c>
      <c r="F20683" s="2">
        <v>347.28</v>
      </c>
      <c r="G20683" s="3">
        <v>812.01</v>
      </c>
      <c r="H20683" s="3">
        <v>3.4727999999999999</v>
      </c>
      <c r="I20683" s="3">
        <v>16.32216</v>
      </c>
      <c r="J20683" s="3">
        <v>367.07495999999998</v>
      </c>
      <c r="K20683" s="3">
        <v>564.73070769230765</v>
      </c>
      <c r="L20683" s="4">
        <v>0.35</v>
      </c>
    </row>
    <row r="20684" spans="1:12" x14ac:dyDescent="0.35">
      <c r="A20684" s="1">
        <v>19192</v>
      </c>
      <c r="B20684" t="s">
        <v>34309</v>
      </c>
      <c r="C20684" t="s">
        <v>1467</v>
      </c>
      <c r="D20684" t="s">
        <v>1468</v>
      </c>
      <c r="E20684">
        <v>1</v>
      </c>
      <c r="F20684" s="2">
        <v>931.43</v>
      </c>
      <c r="G20684" s="3">
        <v>2003.07</v>
      </c>
      <c r="H20684" s="3">
        <v>9.3142999999999994</v>
      </c>
      <c r="I20684" s="3">
        <v>43.777209999999997</v>
      </c>
      <c r="J20684" s="3">
        <v>984.52150999999992</v>
      </c>
      <c r="K20684" s="3">
        <v>1514.6484769230767</v>
      </c>
      <c r="L20684" s="4">
        <v>0.35</v>
      </c>
    </row>
    <row r="20685" spans="1:12" x14ac:dyDescent="0.35">
      <c r="A20685" s="1">
        <v>77288</v>
      </c>
      <c r="B20685" t="s">
        <v>34310</v>
      </c>
      <c r="C20685" t="s">
        <v>1467</v>
      </c>
      <c r="D20685" t="s">
        <v>1468</v>
      </c>
      <c r="E20685">
        <v>1</v>
      </c>
      <c r="F20685" s="2">
        <v>34.049999999999997</v>
      </c>
      <c r="G20685" s="3">
        <v>68.09</v>
      </c>
      <c r="H20685" s="3">
        <v>0.34049999999999997</v>
      </c>
      <c r="I20685" s="3">
        <v>1.6003499999999999</v>
      </c>
      <c r="J20685" s="3">
        <v>35.990849999999995</v>
      </c>
      <c r="K20685" s="3">
        <v>55.370538461538452</v>
      </c>
      <c r="L20685" s="4">
        <v>0.35</v>
      </c>
    </row>
    <row r="20686" spans="1:12" x14ac:dyDescent="0.35">
      <c r="A20686" s="1">
        <v>40765</v>
      </c>
      <c r="B20686" t="s">
        <v>34311</v>
      </c>
      <c r="C20686" t="s">
        <v>1467</v>
      </c>
      <c r="D20686" t="s">
        <v>1468</v>
      </c>
      <c r="E20686">
        <v>1</v>
      </c>
      <c r="F20686" s="2">
        <v>640.46</v>
      </c>
      <c r="G20686" s="3">
        <v>1377.35</v>
      </c>
      <c r="H20686" s="3">
        <v>6.4046000000000003</v>
      </c>
      <c r="I20686" s="3">
        <v>30.10162</v>
      </c>
      <c r="J20686" s="3">
        <v>676.96622000000002</v>
      </c>
      <c r="K20686" s="3">
        <v>1041.4864923076923</v>
      </c>
      <c r="L20686" s="4">
        <v>0.35</v>
      </c>
    </row>
    <row r="20687" spans="1:12" x14ac:dyDescent="0.35">
      <c r="A20687" s="1">
        <v>426142</v>
      </c>
      <c r="B20687" t="s">
        <v>34312</v>
      </c>
      <c r="C20687" t="s">
        <v>1467</v>
      </c>
      <c r="D20687" t="s">
        <v>1468</v>
      </c>
      <c r="E20687">
        <v>1</v>
      </c>
      <c r="F20687" s="2">
        <v>117.04</v>
      </c>
      <c r="G20687" s="3">
        <v>273.67</v>
      </c>
      <c r="H20687" s="3">
        <v>1.1704000000000001</v>
      </c>
      <c r="I20687" s="3">
        <v>5.5008800000000004</v>
      </c>
      <c r="J20687" s="3">
        <v>123.71128</v>
      </c>
      <c r="K20687" s="3">
        <v>190.32504615384616</v>
      </c>
      <c r="L20687" s="4">
        <v>0.35000000000000003</v>
      </c>
    </row>
    <row r="20688" spans="1:12" x14ac:dyDescent="0.35">
      <c r="A20688" s="1">
        <v>31809</v>
      </c>
      <c r="B20688" t="s">
        <v>34313</v>
      </c>
      <c r="C20688" t="s">
        <v>1467</v>
      </c>
      <c r="D20688" t="s">
        <v>1468</v>
      </c>
      <c r="E20688">
        <v>1</v>
      </c>
      <c r="F20688" s="2">
        <v>36.72</v>
      </c>
      <c r="G20688" s="3">
        <v>79.02</v>
      </c>
      <c r="H20688" s="3">
        <v>0.36719999999999997</v>
      </c>
      <c r="I20688" s="3">
        <v>1.72584</v>
      </c>
      <c r="J20688" s="3">
        <v>38.813039999999994</v>
      </c>
      <c r="K20688" s="3">
        <v>59.71236923076922</v>
      </c>
      <c r="L20688" s="4">
        <v>0.35</v>
      </c>
    </row>
    <row r="20689" spans="1:12" x14ac:dyDescent="0.35">
      <c r="A20689" s="1">
        <v>76090</v>
      </c>
      <c r="B20689" t="s">
        <v>34314</v>
      </c>
      <c r="C20689" t="s">
        <v>1467</v>
      </c>
      <c r="D20689" t="s">
        <v>1468</v>
      </c>
      <c r="E20689">
        <v>1</v>
      </c>
      <c r="F20689" s="2">
        <v>1019.29</v>
      </c>
      <c r="G20689" s="3">
        <v>2192.04</v>
      </c>
      <c r="H20689" s="3">
        <v>10.1929</v>
      </c>
      <c r="I20689" s="3">
        <v>47.90663</v>
      </c>
      <c r="J20689" s="3">
        <v>1077.3895299999999</v>
      </c>
      <c r="K20689" s="3">
        <v>1657.5223538461537</v>
      </c>
      <c r="L20689" s="4">
        <v>0.35</v>
      </c>
    </row>
    <row r="20690" spans="1:12" x14ac:dyDescent="0.35">
      <c r="A20690" s="1">
        <v>551203</v>
      </c>
      <c r="B20690" t="s">
        <v>34315</v>
      </c>
      <c r="C20690" t="s">
        <v>1467</v>
      </c>
      <c r="D20690" t="s">
        <v>1468</v>
      </c>
      <c r="E20690">
        <v>1</v>
      </c>
      <c r="F20690" s="2">
        <v>339.19</v>
      </c>
      <c r="G20690" s="3">
        <v>678.38</v>
      </c>
      <c r="H20690" s="3">
        <v>3.3919000000000001</v>
      </c>
      <c r="I20690" s="3">
        <v>15.941929999999999</v>
      </c>
      <c r="J20690" s="3">
        <v>358.52383000000003</v>
      </c>
      <c r="K20690" s="3">
        <v>551.57512307692309</v>
      </c>
      <c r="L20690" s="4">
        <v>0.35</v>
      </c>
    </row>
    <row r="20691" spans="1:12" x14ac:dyDescent="0.35">
      <c r="A20691" s="1">
        <v>439398</v>
      </c>
      <c r="B20691" t="s">
        <v>34316</v>
      </c>
      <c r="C20691" t="s">
        <v>1467</v>
      </c>
      <c r="D20691" t="s">
        <v>1468</v>
      </c>
      <c r="E20691">
        <v>1</v>
      </c>
      <c r="F20691" s="2">
        <v>37.479999999999997</v>
      </c>
      <c r="G20691" s="3">
        <v>80.61</v>
      </c>
      <c r="H20691" s="3">
        <v>0.37479999999999997</v>
      </c>
      <c r="I20691" s="3">
        <v>1.7615599999999998</v>
      </c>
      <c r="J20691" s="3">
        <v>39.61636</v>
      </c>
      <c r="K20691" s="3">
        <v>60.948246153846149</v>
      </c>
      <c r="L20691" s="4">
        <v>0.34999999999999992</v>
      </c>
    </row>
    <row r="20692" spans="1:12" x14ac:dyDescent="0.35">
      <c r="A20692" s="1">
        <v>431293</v>
      </c>
      <c r="B20692" t="s">
        <v>34317</v>
      </c>
      <c r="C20692" t="s">
        <v>1467</v>
      </c>
      <c r="D20692" t="s">
        <v>1468</v>
      </c>
      <c r="E20692">
        <v>1</v>
      </c>
      <c r="F20692" s="2">
        <v>31.37</v>
      </c>
      <c r="G20692" s="3">
        <v>67.459999999999994</v>
      </c>
      <c r="H20692" s="3">
        <v>0.31370000000000003</v>
      </c>
      <c r="I20692" s="3">
        <v>1.4743900000000001</v>
      </c>
      <c r="J20692" s="3">
        <v>33.158090000000001</v>
      </c>
      <c r="K20692" s="3">
        <v>51.012446153846156</v>
      </c>
      <c r="L20692" s="4">
        <v>0.35</v>
      </c>
    </row>
    <row r="20693" spans="1:12" x14ac:dyDescent="0.35">
      <c r="A20693" s="1">
        <v>1870</v>
      </c>
      <c r="B20693" t="s">
        <v>34318</v>
      </c>
      <c r="C20693" t="s">
        <v>1467</v>
      </c>
      <c r="D20693" t="s">
        <v>1468</v>
      </c>
      <c r="E20693">
        <v>1</v>
      </c>
      <c r="F20693" s="2">
        <v>0.73</v>
      </c>
      <c r="G20693" s="3">
        <v>1.58</v>
      </c>
      <c r="H20693" s="3">
        <v>7.3000000000000001E-3</v>
      </c>
      <c r="I20693" s="3">
        <v>3.431E-2</v>
      </c>
      <c r="J20693" s="3">
        <v>0.77160999999999991</v>
      </c>
      <c r="K20693" s="3">
        <v>1.1870923076923074</v>
      </c>
      <c r="L20693" s="4">
        <v>0.34999999999999992</v>
      </c>
    </row>
    <row r="20694" spans="1:12" x14ac:dyDescent="0.35">
      <c r="A20694" s="1">
        <v>441401</v>
      </c>
      <c r="B20694" t="s">
        <v>34319</v>
      </c>
      <c r="C20694" t="s">
        <v>1467</v>
      </c>
      <c r="D20694" t="s">
        <v>1468</v>
      </c>
      <c r="E20694">
        <v>1</v>
      </c>
      <c r="F20694" s="2">
        <v>109.34</v>
      </c>
      <c r="G20694" s="3">
        <v>255.67</v>
      </c>
      <c r="H20694" s="3">
        <v>1.0934000000000001</v>
      </c>
      <c r="I20694" s="3">
        <v>5.1389800000000001</v>
      </c>
      <c r="J20694" s="3">
        <v>115.57238000000001</v>
      </c>
      <c r="K20694" s="3">
        <v>177.80366153846154</v>
      </c>
      <c r="L20694" s="4">
        <v>0.35</v>
      </c>
    </row>
    <row r="20695" spans="1:12" x14ac:dyDescent="0.35">
      <c r="A20695" s="1">
        <v>423250</v>
      </c>
      <c r="B20695" t="s">
        <v>34320</v>
      </c>
      <c r="C20695" t="s">
        <v>1467</v>
      </c>
      <c r="D20695" t="s">
        <v>1468</v>
      </c>
      <c r="E20695">
        <v>1</v>
      </c>
      <c r="F20695" s="2">
        <v>14.23</v>
      </c>
      <c r="G20695" s="3">
        <v>30.82</v>
      </c>
      <c r="H20695" s="3">
        <v>0.14230000000000001</v>
      </c>
      <c r="I20695" s="3">
        <v>0.66881000000000002</v>
      </c>
      <c r="J20695" s="3">
        <v>15.041110000000002</v>
      </c>
      <c r="K20695" s="3">
        <v>23.140169230769231</v>
      </c>
      <c r="L20695" s="4">
        <v>0.35</v>
      </c>
    </row>
    <row r="20696" spans="1:12" x14ac:dyDescent="0.35">
      <c r="A20696" s="1">
        <v>436085</v>
      </c>
      <c r="B20696" t="s">
        <v>34321</v>
      </c>
      <c r="C20696" t="s">
        <v>1467</v>
      </c>
      <c r="D20696" t="s">
        <v>1468</v>
      </c>
      <c r="E20696">
        <v>1</v>
      </c>
      <c r="F20696" s="2">
        <v>3.31</v>
      </c>
      <c r="G20696" s="3">
        <v>7.12</v>
      </c>
      <c r="H20696" s="3">
        <v>3.3100000000000004E-2</v>
      </c>
      <c r="I20696" s="3">
        <v>0.15557000000000001</v>
      </c>
      <c r="J20696" s="3">
        <v>3.4986700000000002</v>
      </c>
      <c r="K20696" s="3">
        <v>5.3825692307692306</v>
      </c>
      <c r="L20696" s="4">
        <v>0.34999999999999992</v>
      </c>
    </row>
    <row r="20697" spans="1:12" x14ac:dyDescent="0.35">
      <c r="A20697" s="1">
        <v>426245</v>
      </c>
      <c r="B20697" t="s">
        <v>34322</v>
      </c>
      <c r="C20697" t="s">
        <v>1467</v>
      </c>
      <c r="D20697" t="s">
        <v>1468</v>
      </c>
      <c r="E20697">
        <v>1</v>
      </c>
      <c r="F20697" s="2">
        <v>1321.88</v>
      </c>
      <c r="G20697" s="3">
        <v>2843.36</v>
      </c>
      <c r="H20697" s="3">
        <v>13.218800000000002</v>
      </c>
      <c r="I20697" s="3">
        <v>62.128360000000008</v>
      </c>
      <c r="J20697" s="3">
        <v>1397.2271600000001</v>
      </c>
      <c r="K20697" s="3">
        <v>2149.5802461538465</v>
      </c>
      <c r="L20697" s="4">
        <v>0.35000000000000003</v>
      </c>
    </row>
    <row r="20698" spans="1:12" x14ac:dyDescent="0.35">
      <c r="A20698" s="1">
        <v>416222</v>
      </c>
      <c r="B20698" t="s">
        <v>34323</v>
      </c>
      <c r="C20698" t="s">
        <v>1467</v>
      </c>
      <c r="D20698" t="s">
        <v>1468</v>
      </c>
      <c r="E20698">
        <v>1</v>
      </c>
      <c r="F20698" s="2">
        <v>54.66</v>
      </c>
      <c r="G20698" s="3">
        <v>120.44</v>
      </c>
      <c r="H20698" s="3">
        <v>0.54659999999999997</v>
      </c>
      <c r="I20698" s="3">
        <v>2.5690199999999996</v>
      </c>
      <c r="J20698" s="3">
        <v>57.775619999999996</v>
      </c>
      <c r="K20698" s="3">
        <v>88.885569230769221</v>
      </c>
      <c r="L20698" s="4">
        <v>0.35</v>
      </c>
    </row>
    <row r="20699" spans="1:12" x14ac:dyDescent="0.35">
      <c r="A20699" s="1">
        <v>40248</v>
      </c>
      <c r="B20699" t="s">
        <v>34324</v>
      </c>
      <c r="C20699" t="s">
        <v>1467</v>
      </c>
      <c r="D20699" t="s">
        <v>1468</v>
      </c>
      <c r="E20699">
        <v>1</v>
      </c>
      <c r="F20699" s="2">
        <v>222.25</v>
      </c>
      <c r="G20699" s="3">
        <v>477.96</v>
      </c>
      <c r="H20699" s="3">
        <v>2.2225000000000001</v>
      </c>
      <c r="I20699" s="3">
        <v>10.44575</v>
      </c>
      <c r="J20699" s="3">
        <v>234.91825</v>
      </c>
      <c r="K20699" s="3">
        <v>361.41269230769228</v>
      </c>
      <c r="L20699" s="4">
        <v>0.35</v>
      </c>
    </row>
    <row r="20700" spans="1:12" x14ac:dyDescent="0.35">
      <c r="A20700" s="1">
        <v>442921</v>
      </c>
      <c r="B20700" t="s">
        <v>34325</v>
      </c>
      <c r="C20700" t="s">
        <v>1467</v>
      </c>
      <c r="D20700" t="s">
        <v>1468</v>
      </c>
      <c r="E20700">
        <v>1</v>
      </c>
      <c r="F20700" s="2">
        <v>195.62</v>
      </c>
      <c r="G20700" s="3">
        <v>420.78</v>
      </c>
      <c r="H20700" s="3">
        <v>1.9562000000000002</v>
      </c>
      <c r="I20700" s="3">
        <v>9.1941400000000009</v>
      </c>
      <c r="J20700" s="3">
        <v>206.77034</v>
      </c>
      <c r="K20700" s="3">
        <v>318.10821538461539</v>
      </c>
      <c r="L20700" s="4">
        <v>0.35</v>
      </c>
    </row>
    <row r="20701" spans="1:12" x14ac:dyDescent="0.35">
      <c r="A20701" s="1">
        <v>550029</v>
      </c>
      <c r="B20701" t="s">
        <v>34326</v>
      </c>
      <c r="C20701" t="s">
        <v>1467</v>
      </c>
      <c r="D20701" t="s">
        <v>1468</v>
      </c>
      <c r="E20701">
        <v>1</v>
      </c>
      <c r="F20701" s="2">
        <v>5.93</v>
      </c>
      <c r="G20701" s="3">
        <v>13.98</v>
      </c>
      <c r="H20701" s="3">
        <v>5.9299999999999999E-2</v>
      </c>
      <c r="I20701" s="3">
        <v>0.27871000000000001</v>
      </c>
      <c r="J20701" s="3">
        <v>6.2680100000000003</v>
      </c>
      <c r="K20701" s="3">
        <v>9.6430923076923083</v>
      </c>
      <c r="L20701" s="4">
        <v>0.35000000000000003</v>
      </c>
    </row>
    <row r="20702" spans="1:12" x14ac:dyDescent="0.35">
      <c r="A20702" s="1">
        <v>6722</v>
      </c>
      <c r="B20702" t="s">
        <v>34327</v>
      </c>
      <c r="C20702" t="s">
        <v>1467</v>
      </c>
      <c r="D20702" t="s">
        <v>1468</v>
      </c>
      <c r="E20702">
        <v>1</v>
      </c>
      <c r="F20702" s="2">
        <v>16.66</v>
      </c>
      <c r="G20702" s="3">
        <v>35.83</v>
      </c>
      <c r="H20702" s="3">
        <v>0.1666</v>
      </c>
      <c r="I20702" s="3">
        <v>0.78302000000000005</v>
      </c>
      <c r="J20702" s="3">
        <v>17.60962</v>
      </c>
      <c r="K20702" s="3">
        <v>27.091723076923074</v>
      </c>
      <c r="L20702" s="4">
        <v>0.34999999999999992</v>
      </c>
    </row>
    <row r="20703" spans="1:12" x14ac:dyDescent="0.35">
      <c r="A20703" s="1">
        <v>419780</v>
      </c>
      <c r="B20703" t="s">
        <v>34328</v>
      </c>
      <c r="C20703" t="s">
        <v>1467</v>
      </c>
      <c r="D20703" t="s">
        <v>1468</v>
      </c>
      <c r="E20703">
        <v>1</v>
      </c>
      <c r="F20703" s="2">
        <v>90.66</v>
      </c>
      <c r="G20703" s="3">
        <v>199.14</v>
      </c>
      <c r="H20703" s="3">
        <v>0.90659999999999996</v>
      </c>
      <c r="I20703" s="3">
        <v>4.2610200000000003</v>
      </c>
      <c r="J20703" s="3">
        <v>95.827619999999996</v>
      </c>
      <c r="K20703" s="3">
        <v>147.42710769230769</v>
      </c>
      <c r="L20703" s="4">
        <v>0.35</v>
      </c>
    </row>
    <row r="20704" spans="1:12" x14ac:dyDescent="0.35">
      <c r="A20704" s="1">
        <v>54169</v>
      </c>
      <c r="B20704" t="s">
        <v>34329</v>
      </c>
      <c r="C20704" t="s">
        <v>1467</v>
      </c>
      <c r="D20704" t="s">
        <v>1468</v>
      </c>
      <c r="E20704">
        <v>1</v>
      </c>
      <c r="F20704" s="2">
        <v>1664.52</v>
      </c>
      <c r="G20704" s="3">
        <v>3329.03</v>
      </c>
      <c r="H20704" s="3">
        <v>16.645199999999999</v>
      </c>
      <c r="I20704" s="3">
        <v>78.232439999999997</v>
      </c>
      <c r="J20704" s="3">
        <v>1759.3976399999999</v>
      </c>
      <c r="K20704" s="3">
        <v>2706.7655999999997</v>
      </c>
      <c r="L20704" s="4">
        <v>0.35</v>
      </c>
    </row>
    <row r="20705" spans="1:12" x14ac:dyDescent="0.35">
      <c r="A20705" s="1">
        <v>10930</v>
      </c>
      <c r="B20705" t="s">
        <v>34330</v>
      </c>
      <c r="C20705" t="s">
        <v>1467</v>
      </c>
      <c r="D20705" t="s">
        <v>1468</v>
      </c>
      <c r="E20705">
        <v>1</v>
      </c>
      <c r="F20705" s="2">
        <v>2089.7600000000002</v>
      </c>
      <c r="G20705" s="3">
        <v>4884.8900000000003</v>
      </c>
      <c r="H20705" s="3">
        <v>20.897600000000004</v>
      </c>
      <c r="I20705" s="3">
        <v>98.218720000000005</v>
      </c>
      <c r="J20705" s="3">
        <v>2208.8763199999999</v>
      </c>
      <c r="K20705" s="3">
        <v>3398.2712615384612</v>
      </c>
      <c r="L20705" s="4">
        <v>0.35</v>
      </c>
    </row>
    <row r="20706" spans="1:12" x14ac:dyDescent="0.35">
      <c r="A20706" s="1">
        <v>426247</v>
      </c>
      <c r="B20706" t="s">
        <v>34331</v>
      </c>
      <c r="C20706" t="s">
        <v>1467</v>
      </c>
      <c r="D20706" t="s">
        <v>1468</v>
      </c>
      <c r="E20706">
        <v>1</v>
      </c>
      <c r="F20706" s="2">
        <v>1473.6</v>
      </c>
      <c r="G20706" s="3">
        <v>3169.7</v>
      </c>
      <c r="H20706" s="3">
        <v>14.735999999999999</v>
      </c>
      <c r="I20706" s="3">
        <v>69.259199999999993</v>
      </c>
      <c r="J20706" s="3">
        <v>1557.5952</v>
      </c>
      <c r="K20706" s="3">
        <v>2396.3003076923078</v>
      </c>
      <c r="L20706" s="4">
        <v>0.35000000000000003</v>
      </c>
    </row>
    <row r="20707" spans="1:12" x14ac:dyDescent="0.35">
      <c r="A20707" s="1">
        <v>426890</v>
      </c>
      <c r="B20707" t="s">
        <v>34332</v>
      </c>
      <c r="C20707" t="s">
        <v>1467</v>
      </c>
      <c r="D20707" t="s">
        <v>1468</v>
      </c>
      <c r="E20707">
        <v>1</v>
      </c>
      <c r="F20707" s="2">
        <v>37.54</v>
      </c>
      <c r="G20707" s="3">
        <v>87.37</v>
      </c>
      <c r="H20707" s="3">
        <v>0.37540000000000001</v>
      </c>
      <c r="I20707" s="3">
        <v>1.7643800000000001</v>
      </c>
      <c r="J20707" s="3">
        <v>39.679780000000001</v>
      </c>
      <c r="K20707" s="3">
        <v>61.045815384615381</v>
      </c>
      <c r="L20707" s="4">
        <v>0.34999999999999992</v>
      </c>
    </row>
    <row r="20708" spans="1:12" x14ac:dyDescent="0.35">
      <c r="A20708" s="1">
        <v>435979</v>
      </c>
      <c r="B20708" t="s">
        <v>34333</v>
      </c>
      <c r="C20708" t="s">
        <v>1467</v>
      </c>
      <c r="D20708" t="s">
        <v>1468</v>
      </c>
      <c r="E20708">
        <v>1</v>
      </c>
      <c r="F20708" s="2">
        <v>249.86</v>
      </c>
      <c r="G20708" s="3">
        <v>557.61</v>
      </c>
      <c r="H20708" s="3">
        <v>2.4986000000000002</v>
      </c>
      <c r="I20708" s="3">
        <v>11.74342</v>
      </c>
      <c r="J20708" s="3">
        <v>264.10202000000004</v>
      </c>
      <c r="K20708" s="3">
        <v>406.31080000000003</v>
      </c>
      <c r="L20708" s="4">
        <v>0.35</v>
      </c>
    </row>
    <row r="20709" spans="1:12" x14ac:dyDescent="0.35">
      <c r="A20709" s="1">
        <v>14972</v>
      </c>
      <c r="B20709" t="s">
        <v>34334</v>
      </c>
      <c r="C20709" t="s">
        <v>1467</v>
      </c>
      <c r="D20709" t="s">
        <v>1468</v>
      </c>
      <c r="E20709">
        <v>1</v>
      </c>
      <c r="F20709" s="2">
        <v>2.92</v>
      </c>
      <c r="G20709" s="3">
        <v>6.31</v>
      </c>
      <c r="H20709" s="3">
        <v>2.92E-2</v>
      </c>
      <c r="I20709" s="3">
        <v>0.13724</v>
      </c>
      <c r="J20709" s="3">
        <v>3.0864399999999996</v>
      </c>
      <c r="K20709" s="3">
        <v>4.7483692307692298</v>
      </c>
      <c r="L20709" s="4">
        <v>0.34999999999999992</v>
      </c>
    </row>
    <row r="20710" spans="1:12" x14ac:dyDescent="0.35">
      <c r="A20710" s="1">
        <v>15362</v>
      </c>
      <c r="B20710" t="s">
        <v>34335</v>
      </c>
      <c r="C20710" t="s">
        <v>1467</v>
      </c>
      <c r="D20710" t="s">
        <v>1468</v>
      </c>
      <c r="E20710">
        <v>1</v>
      </c>
      <c r="F20710" s="2">
        <v>0.53</v>
      </c>
      <c r="G20710" s="3">
        <v>1.1399999999999999</v>
      </c>
      <c r="H20710" s="3">
        <v>5.3E-3</v>
      </c>
      <c r="I20710" s="3">
        <v>2.4910000000000002E-2</v>
      </c>
      <c r="J20710" s="3">
        <v>0.56020999999999999</v>
      </c>
      <c r="K20710" s="3">
        <v>0.86186153846153846</v>
      </c>
      <c r="L20710" s="4">
        <v>0.35000000000000003</v>
      </c>
    </row>
    <row r="20711" spans="1:12" x14ac:dyDescent="0.35">
      <c r="A20711" s="1">
        <v>417652</v>
      </c>
      <c r="B20711" t="s">
        <v>34336</v>
      </c>
      <c r="C20711" t="s">
        <v>1467</v>
      </c>
      <c r="D20711" t="s">
        <v>1468</v>
      </c>
      <c r="E20711">
        <v>1</v>
      </c>
      <c r="F20711" s="2">
        <v>250.03</v>
      </c>
      <c r="G20711" s="3">
        <v>537.70000000000005</v>
      </c>
      <c r="H20711" s="3">
        <v>2.5003000000000002</v>
      </c>
      <c r="I20711" s="3">
        <v>11.75141</v>
      </c>
      <c r="J20711" s="3">
        <v>264.28171000000003</v>
      </c>
      <c r="K20711" s="3">
        <v>406.58724615384619</v>
      </c>
      <c r="L20711" s="4">
        <v>0.35</v>
      </c>
    </row>
    <row r="20712" spans="1:12" x14ac:dyDescent="0.35">
      <c r="A20712" s="1">
        <v>41519</v>
      </c>
      <c r="B20712" t="s">
        <v>34337</v>
      </c>
      <c r="C20712" t="s">
        <v>1467</v>
      </c>
      <c r="D20712" t="s">
        <v>1468</v>
      </c>
      <c r="E20712">
        <v>1</v>
      </c>
      <c r="F20712" s="2">
        <v>4175.01</v>
      </c>
      <c r="G20712" s="3">
        <v>8978.5</v>
      </c>
      <c r="H20712" s="3">
        <v>41.750100000000003</v>
      </c>
      <c r="I20712" s="3">
        <v>196.22547</v>
      </c>
      <c r="J20712" s="3">
        <v>4412.9855700000007</v>
      </c>
      <c r="K20712" s="3">
        <v>6789.2085692307701</v>
      </c>
      <c r="L20712" s="4">
        <v>0.35</v>
      </c>
    </row>
    <row r="20713" spans="1:12" x14ac:dyDescent="0.35">
      <c r="A20713" s="1">
        <v>2330</v>
      </c>
      <c r="B20713" t="s">
        <v>34338</v>
      </c>
      <c r="C20713" t="s">
        <v>1467</v>
      </c>
      <c r="D20713" t="s">
        <v>1468</v>
      </c>
      <c r="E20713">
        <v>1</v>
      </c>
      <c r="F20713" s="2">
        <v>3.56</v>
      </c>
      <c r="G20713" s="3">
        <v>7.66</v>
      </c>
      <c r="H20713" s="3">
        <v>3.56E-2</v>
      </c>
      <c r="I20713" s="3">
        <v>0.16732</v>
      </c>
      <c r="J20713" s="3">
        <v>3.7629200000000003</v>
      </c>
      <c r="K20713" s="3">
        <v>5.7891076923076925</v>
      </c>
      <c r="L20713" s="4">
        <v>0.35</v>
      </c>
    </row>
    <row r="20714" spans="1:12" x14ac:dyDescent="0.35">
      <c r="A20714" s="1">
        <v>404855</v>
      </c>
      <c r="B20714" t="s">
        <v>34339</v>
      </c>
      <c r="C20714" t="s">
        <v>1467</v>
      </c>
      <c r="D20714" t="s">
        <v>1468</v>
      </c>
      <c r="E20714">
        <v>1</v>
      </c>
      <c r="F20714" s="2">
        <v>1312.63</v>
      </c>
      <c r="G20714" s="3">
        <v>2822.86</v>
      </c>
      <c r="H20714" s="3">
        <v>13.126300000000001</v>
      </c>
      <c r="I20714" s="3">
        <v>61.693610000000007</v>
      </c>
      <c r="J20714" s="3">
        <v>1387.44991</v>
      </c>
      <c r="K20714" s="3">
        <v>2134.538323076923</v>
      </c>
      <c r="L20714" s="4">
        <v>0.35</v>
      </c>
    </row>
    <row r="20715" spans="1:12" x14ac:dyDescent="0.35">
      <c r="A20715" s="1">
        <v>407765</v>
      </c>
      <c r="B20715" t="s">
        <v>34340</v>
      </c>
      <c r="C20715" t="s">
        <v>1467</v>
      </c>
      <c r="D20715" t="s">
        <v>1468</v>
      </c>
      <c r="E20715">
        <v>1</v>
      </c>
      <c r="F20715" s="2">
        <v>9.11</v>
      </c>
      <c r="G20715" s="3">
        <v>19.59</v>
      </c>
      <c r="H20715" s="3">
        <v>9.11E-2</v>
      </c>
      <c r="I20715" s="3">
        <v>0.42817</v>
      </c>
      <c r="J20715" s="3">
        <v>9.62927</v>
      </c>
      <c r="K20715" s="3">
        <v>14.814261538461539</v>
      </c>
      <c r="L20715" s="4">
        <v>0.35000000000000003</v>
      </c>
    </row>
    <row r="20716" spans="1:12" x14ac:dyDescent="0.35">
      <c r="A20716" s="1">
        <v>32094</v>
      </c>
      <c r="B20716" t="s">
        <v>34341</v>
      </c>
      <c r="C20716" t="s">
        <v>1467</v>
      </c>
      <c r="D20716" t="s">
        <v>1468</v>
      </c>
      <c r="E20716">
        <v>1</v>
      </c>
      <c r="F20716" s="2">
        <v>230.01</v>
      </c>
      <c r="G20716" s="3">
        <v>494.65</v>
      </c>
      <c r="H20716" s="3">
        <v>2.3001</v>
      </c>
      <c r="I20716" s="3">
        <v>10.81047</v>
      </c>
      <c r="J20716" s="3">
        <v>243.12056999999999</v>
      </c>
      <c r="K20716" s="3">
        <v>374.03164615384611</v>
      </c>
      <c r="L20716" s="4">
        <v>0.35</v>
      </c>
    </row>
    <row r="20717" spans="1:12" x14ac:dyDescent="0.35">
      <c r="A20717" s="1">
        <v>71230</v>
      </c>
      <c r="B20717" t="s">
        <v>34342</v>
      </c>
      <c r="C20717" t="s">
        <v>1467</v>
      </c>
      <c r="D20717" t="s">
        <v>1468</v>
      </c>
      <c r="E20717">
        <v>1</v>
      </c>
      <c r="F20717" s="2">
        <v>532.89</v>
      </c>
      <c r="G20717" s="3">
        <v>1178.19</v>
      </c>
      <c r="H20717" s="3">
        <v>5.3289</v>
      </c>
      <c r="I20717" s="3">
        <v>25.045829999999999</v>
      </c>
      <c r="J20717" s="3">
        <v>563.26472999999999</v>
      </c>
      <c r="K20717" s="3">
        <v>866.56112307692308</v>
      </c>
      <c r="L20717" s="4">
        <v>0.35000000000000003</v>
      </c>
    </row>
    <row r="20718" spans="1:12" x14ac:dyDescent="0.35">
      <c r="A20718" s="1">
        <v>6324</v>
      </c>
      <c r="B20718" t="s">
        <v>34343</v>
      </c>
      <c r="C20718" t="s">
        <v>1467</v>
      </c>
      <c r="D20718" t="s">
        <v>1468</v>
      </c>
      <c r="E20718">
        <v>1</v>
      </c>
      <c r="F20718" s="2">
        <v>2.21</v>
      </c>
      <c r="G20718" s="3">
        <v>4.75</v>
      </c>
      <c r="H20718" s="3">
        <v>2.2100000000000002E-2</v>
      </c>
      <c r="I20718" s="3">
        <v>0.10387</v>
      </c>
      <c r="J20718" s="3">
        <v>2.3359700000000001</v>
      </c>
      <c r="K20718" s="3">
        <v>3.5937999999999999</v>
      </c>
      <c r="L20718" s="4">
        <v>0.35</v>
      </c>
    </row>
    <row r="20719" spans="1:12" x14ac:dyDescent="0.35">
      <c r="A20719" s="1">
        <v>423386</v>
      </c>
      <c r="B20719" t="s">
        <v>34344</v>
      </c>
      <c r="C20719" t="s">
        <v>1467</v>
      </c>
      <c r="D20719" t="s">
        <v>1468</v>
      </c>
      <c r="E20719">
        <v>1</v>
      </c>
      <c r="F20719" s="2">
        <v>1059.3599999999999</v>
      </c>
      <c r="G20719" s="3">
        <v>2122.5500000000002</v>
      </c>
      <c r="H20719" s="3">
        <v>10.593599999999999</v>
      </c>
      <c r="I20719" s="3">
        <v>49.789919999999995</v>
      </c>
      <c r="J20719" s="3">
        <v>1119.7435199999998</v>
      </c>
      <c r="K20719" s="3">
        <v>1722.6823384615379</v>
      </c>
      <c r="L20719" s="4">
        <v>0.34999999999999992</v>
      </c>
    </row>
    <row r="20720" spans="1:12" x14ac:dyDescent="0.35">
      <c r="A20720" s="1">
        <v>427953</v>
      </c>
      <c r="B20720" t="s">
        <v>34345</v>
      </c>
      <c r="C20720" t="s">
        <v>1467</v>
      </c>
      <c r="D20720" t="s">
        <v>1468</v>
      </c>
      <c r="E20720">
        <v>1</v>
      </c>
      <c r="F20720" s="2">
        <v>857.15</v>
      </c>
      <c r="G20720" s="3">
        <v>1843.74</v>
      </c>
      <c r="H20720" s="3">
        <v>8.5715000000000003</v>
      </c>
      <c r="I20720" s="3">
        <v>40.286049999999996</v>
      </c>
      <c r="J20720" s="3">
        <v>906.00755000000004</v>
      </c>
      <c r="K20720" s="3">
        <v>1393.8577692307692</v>
      </c>
      <c r="L20720" s="4">
        <v>0.35</v>
      </c>
    </row>
    <row r="20721" spans="1:12" x14ac:dyDescent="0.35">
      <c r="A20721" s="1">
        <v>78756</v>
      </c>
      <c r="B20721" t="s">
        <v>34346</v>
      </c>
      <c r="C20721" t="s">
        <v>1467</v>
      </c>
      <c r="D20721" t="s">
        <v>1468</v>
      </c>
      <c r="E20721">
        <v>1</v>
      </c>
      <c r="F20721" s="2">
        <v>7.91</v>
      </c>
      <c r="G20721" s="3">
        <v>17.02</v>
      </c>
      <c r="H20721" s="3">
        <v>7.9100000000000004E-2</v>
      </c>
      <c r="I20721" s="3">
        <v>0.37176999999999999</v>
      </c>
      <c r="J20721" s="3">
        <v>8.3608700000000002</v>
      </c>
      <c r="K20721" s="3">
        <v>12.862876923076923</v>
      </c>
      <c r="L20721" s="4">
        <v>0.35</v>
      </c>
    </row>
    <row r="20722" spans="1:12" x14ac:dyDescent="0.35">
      <c r="A20722" s="1">
        <v>40238</v>
      </c>
      <c r="B20722" t="s">
        <v>34347</v>
      </c>
      <c r="C20722" t="s">
        <v>1467</v>
      </c>
      <c r="D20722" t="s">
        <v>1468</v>
      </c>
      <c r="E20722">
        <v>1</v>
      </c>
      <c r="F20722" s="2">
        <v>226.13</v>
      </c>
      <c r="G20722" s="3">
        <v>486.31</v>
      </c>
      <c r="H20722" s="3">
        <v>2.2612999999999999</v>
      </c>
      <c r="I20722" s="3">
        <v>10.62811</v>
      </c>
      <c r="J20722" s="3">
        <v>239.01940999999999</v>
      </c>
      <c r="K20722" s="3">
        <v>367.72216923076923</v>
      </c>
      <c r="L20722" s="4">
        <v>0.35000000000000003</v>
      </c>
    </row>
    <row r="20723" spans="1:12" x14ac:dyDescent="0.35">
      <c r="A20723" s="1" t="s">
        <v>34348</v>
      </c>
      <c r="B20723" t="s">
        <v>34349</v>
      </c>
      <c r="C20723" t="s">
        <v>1467</v>
      </c>
      <c r="D20723" t="s">
        <v>1468</v>
      </c>
      <c r="E20723">
        <v>1</v>
      </c>
      <c r="F20723" s="2">
        <v>107.47</v>
      </c>
      <c r="G20723" s="3">
        <v>228.69</v>
      </c>
      <c r="H20723" s="3">
        <v>1.0747</v>
      </c>
      <c r="I20723" s="3">
        <v>5.0510900000000003</v>
      </c>
      <c r="J20723" s="3">
        <v>113.59579000000001</v>
      </c>
      <c r="K20723" s="3">
        <v>174.76275384615386</v>
      </c>
      <c r="L20723" s="4">
        <v>0.35</v>
      </c>
    </row>
    <row r="20724" spans="1:12" x14ac:dyDescent="0.35">
      <c r="A20724" s="1">
        <v>429543</v>
      </c>
      <c r="B20724" t="s">
        <v>34350</v>
      </c>
      <c r="C20724" t="s">
        <v>1467</v>
      </c>
      <c r="D20724" t="s">
        <v>1468</v>
      </c>
      <c r="E20724">
        <v>1</v>
      </c>
      <c r="F20724" s="2">
        <v>24.84</v>
      </c>
      <c r="G20724" s="3">
        <v>53.42</v>
      </c>
      <c r="H20724" s="3">
        <v>0.24840000000000001</v>
      </c>
      <c r="I20724" s="3">
        <v>1.1674800000000001</v>
      </c>
      <c r="J20724" s="3">
        <v>26.255880000000001</v>
      </c>
      <c r="K20724" s="3">
        <v>40.393661538461537</v>
      </c>
      <c r="L20724" s="4">
        <v>0.34999999999999992</v>
      </c>
    </row>
    <row r="20725" spans="1:12" x14ac:dyDescent="0.35">
      <c r="A20725" s="1">
        <v>440168</v>
      </c>
      <c r="B20725" t="s">
        <v>34351</v>
      </c>
      <c r="C20725" t="s">
        <v>1467</v>
      </c>
      <c r="D20725" t="s">
        <v>1468</v>
      </c>
      <c r="E20725">
        <v>1</v>
      </c>
      <c r="F20725" s="2">
        <v>222.24</v>
      </c>
      <c r="G20725" s="3">
        <v>472.84</v>
      </c>
      <c r="H20725" s="3">
        <v>2.2223999999999999</v>
      </c>
      <c r="I20725" s="3">
        <v>10.44528</v>
      </c>
      <c r="J20725" s="3">
        <v>234.90768</v>
      </c>
      <c r="K20725" s="3">
        <v>361.39643076923073</v>
      </c>
      <c r="L20725" s="4">
        <v>0.34999999999999992</v>
      </c>
    </row>
    <row r="20726" spans="1:12" x14ac:dyDescent="0.35">
      <c r="A20726" s="1">
        <v>435020</v>
      </c>
      <c r="B20726" t="s">
        <v>34352</v>
      </c>
      <c r="C20726" t="s">
        <v>1467</v>
      </c>
      <c r="D20726" t="s">
        <v>1468</v>
      </c>
      <c r="E20726">
        <v>1</v>
      </c>
      <c r="F20726" s="2">
        <v>489.61</v>
      </c>
      <c r="G20726" s="3">
        <v>1073.48</v>
      </c>
      <c r="H20726" s="3">
        <v>4.8961000000000006</v>
      </c>
      <c r="I20726" s="3">
        <v>23.011670000000002</v>
      </c>
      <c r="J20726" s="3">
        <v>517.51777000000004</v>
      </c>
      <c r="K20726" s="3">
        <v>796.18118461538461</v>
      </c>
      <c r="L20726" s="4">
        <v>0.34999999999999992</v>
      </c>
    </row>
    <row r="20727" spans="1:12" x14ac:dyDescent="0.35">
      <c r="A20727" s="1">
        <v>25428</v>
      </c>
      <c r="B20727" t="s">
        <v>34353</v>
      </c>
      <c r="C20727" t="s">
        <v>1467</v>
      </c>
      <c r="D20727" t="s">
        <v>1468</v>
      </c>
      <c r="E20727">
        <v>1</v>
      </c>
      <c r="F20727" s="2">
        <v>186.54</v>
      </c>
      <c r="G20727" s="3">
        <v>386.71</v>
      </c>
      <c r="H20727" s="3">
        <v>1.8653999999999999</v>
      </c>
      <c r="I20727" s="3">
        <v>8.7673799999999993</v>
      </c>
      <c r="J20727" s="3">
        <v>197.17277999999999</v>
      </c>
      <c r="K20727" s="3">
        <v>303.34273846153843</v>
      </c>
      <c r="L20727" s="4">
        <v>0.35</v>
      </c>
    </row>
    <row r="20728" spans="1:12" x14ac:dyDescent="0.35">
      <c r="A20728" s="1">
        <v>42401</v>
      </c>
      <c r="B20728" t="s">
        <v>34354</v>
      </c>
      <c r="C20728" t="s">
        <v>1467</v>
      </c>
      <c r="D20728" t="s">
        <v>1468</v>
      </c>
      <c r="E20728">
        <v>1</v>
      </c>
      <c r="F20728" s="2">
        <v>14.78</v>
      </c>
      <c r="G20728" s="3">
        <v>31.79</v>
      </c>
      <c r="H20728" s="3">
        <v>0.14779999999999999</v>
      </c>
      <c r="I20728" s="3">
        <v>0.69465999999999994</v>
      </c>
      <c r="J20728" s="3">
        <v>15.62246</v>
      </c>
      <c r="K20728" s="3">
        <v>24.034553846153845</v>
      </c>
      <c r="L20728" s="4">
        <v>0.34999999999999992</v>
      </c>
    </row>
    <row r="20729" spans="1:12" x14ac:dyDescent="0.35">
      <c r="A20729" s="1">
        <v>437028</v>
      </c>
      <c r="B20729" t="s">
        <v>34355</v>
      </c>
      <c r="C20729" t="s">
        <v>1467</v>
      </c>
      <c r="D20729" t="s">
        <v>1468</v>
      </c>
      <c r="E20729">
        <v>1</v>
      </c>
      <c r="F20729" s="2">
        <v>66.58</v>
      </c>
      <c r="G20729" s="3">
        <v>155.63</v>
      </c>
      <c r="H20729" s="3">
        <v>0.66579999999999995</v>
      </c>
      <c r="I20729" s="3">
        <v>3.1292599999999999</v>
      </c>
      <c r="J20729" s="3">
        <v>70.375060000000005</v>
      </c>
      <c r="K20729" s="3">
        <v>108.26932307692309</v>
      </c>
      <c r="L20729" s="4">
        <v>0.35000000000000003</v>
      </c>
    </row>
    <row r="20730" spans="1:12" x14ac:dyDescent="0.35">
      <c r="A20730" s="1">
        <v>76089</v>
      </c>
      <c r="B20730" t="s">
        <v>34356</v>
      </c>
      <c r="C20730" t="s">
        <v>1467</v>
      </c>
      <c r="D20730" t="s">
        <v>1468</v>
      </c>
      <c r="E20730">
        <v>1</v>
      </c>
      <c r="F20730" s="2">
        <v>1071.22</v>
      </c>
      <c r="G20730" s="3">
        <v>2303.6799999999998</v>
      </c>
      <c r="H20730" s="3">
        <v>10.712200000000001</v>
      </c>
      <c r="I20730" s="3">
        <v>50.347340000000003</v>
      </c>
      <c r="J20730" s="3">
        <v>1132.27954</v>
      </c>
      <c r="K20730" s="3">
        <v>1741.968523076923</v>
      </c>
      <c r="L20730" s="4">
        <v>0.35</v>
      </c>
    </row>
    <row r="20731" spans="1:12" x14ac:dyDescent="0.35">
      <c r="A20731" s="1">
        <v>30918</v>
      </c>
      <c r="B20731" t="s">
        <v>34357</v>
      </c>
      <c r="C20731" t="s">
        <v>1467</v>
      </c>
      <c r="D20731" t="s">
        <v>1468</v>
      </c>
      <c r="E20731">
        <v>1</v>
      </c>
      <c r="F20731" s="2">
        <v>11.05</v>
      </c>
      <c r="G20731" s="3">
        <v>23.77</v>
      </c>
      <c r="H20731" s="3">
        <v>0.11050000000000001</v>
      </c>
      <c r="I20731" s="3">
        <v>0.51935000000000009</v>
      </c>
      <c r="J20731" s="3">
        <v>11.67985</v>
      </c>
      <c r="K20731" s="3">
        <v>17.969000000000001</v>
      </c>
      <c r="L20731" s="4">
        <v>0.35000000000000003</v>
      </c>
    </row>
    <row r="20732" spans="1:12" x14ac:dyDescent="0.35">
      <c r="A20732" s="1">
        <v>68781</v>
      </c>
      <c r="B20732" t="s">
        <v>34358</v>
      </c>
      <c r="C20732" t="s">
        <v>1467</v>
      </c>
      <c r="D20732" t="s">
        <v>1468</v>
      </c>
      <c r="E20732">
        <v>1</v>
      </c>
      <c r="F20732" s="2">
        <v>285.62</v>
      </c>
      <c r="G20732" s="3">
        <v>614.24</v>
      </c>
      <c r="H20732" s="3">
        <v>2.8562000000000003</v>
      </c>
      <c r="I20732" s="3">
        <v>13.42414</v>
      </c>
      <c r="J20732" s="3">
        <v>301.90034000000003</v>
      </c>
      <c r="K20732" s="3">
        <v>464.46206153846157</v>
      </c>
      <c r="L20732" s="4">
        <v>0.35</v>
      </c>
    </row>
    <row r="20733" spans="1:12" x14ac:dyDescent="0.35">
      <c r="A20733" s="1">
        <v>32523</v>
      </c>
      <c r="B20733" t="s">
        <v>34359</v>
      </c>
      <c r="C20733" t="s">
        <v>1467</v>
      </c>
      <c r="D20733" t="s">
        <v>1468</v>
      </c>
      <c r="E20733">
        <v>1</v>
      </c>
      <c r="F20733" s="2">
        <v>986.98</v>
      </c>
      <c r="G20733" s="3">
        <v>2122.5500000000002</v>
      </c>
      <c r="H20733" s="3">
        <v>9.8697999999999997</v>
      </c>
      <c r="I20733" s="3">
        <v>46.388060000000003</v>
      </c>
      <c r="J20733" s="3">
        <v>1043.2378600000002</v>
      </c>
      <c r="K20733" s="3">
        <v>1604.9813230769232</v>
      </c>
      <c r="L20733" s="4">
        <v>0.34999999999999992</v>
      </c>
    </row>
    <row r="20734" spans="1:12" x14ac:dyDescent="0.35">
      <c r="A20734" s="1">
        <v>54908</v>
      </c>
      <c r="B20734" t="s">
        <v>34360</v>
      </c>
      <c r="C20734" t="s">
        <v>1467</v>
      </c>
      <c r="D20734" t="s">
        <v>1468</v>
      </c>
      <c r="E20734">
        <v>1</v>
      </c>
      <c r="F20734" s="2">
        <v>39.130000000000003</v>
      </c>
      <c r="G20734" s="3">
        <v>84.15</v>
      </c>
      <c r="H20734" s="3">
        <v>0.39130000000000004</v>
      </c>
      <c r="I20734" s="3">
        <v>1.83911</v>
      </c>
      <c r="J20734" s="3">
        <v>41.360410000000002</v>
      </c>
      <c r="K20734" s="3">
        <v>63.631399999999999</v>
      </c>
      <c r="L20734" s="4">
        <v>0.35</v>
      </c>
    </row>
    <row r="20735" spans="1:12" x14ac:dyDescent="0.35">
      <c r="A20735" s="1">
        <v>439848</v>
      </c>
      <c r="B20735" t="s">
        <v>34361</v>
      </c>
      <c r="C20735" t="s">
        <v>1467</v>
      </c>
      <c r="D20735" t="s">
        <v>1468</v>
      </c>
      <c r="E20735">
        <v>1</v>
      </c>
      <c r="F20735" s="2">
        <v>38.96</v>
      </c>
      <c r="G20735" s="3">
        <v>83.84</v>
      </c>
      <c r="H20735" s="3">
        <v>0.3896</v>
      </c>
      <c r="I20735" s="3">
        <v>1.8311200000000001</v>
      </c>
      <c r="J20735" s="3">
        <v>41.180720000000001</v>
      </c>
      <c r="K20735" s="3">
        <v>63.354953846153848</v>
      </c>
      <c r="L20735" s="4">
        <v>0.35</v>
      </c>
    </row>
    <row r="20736" spans="1:12" x14ac:dyDescent="0.35">
      <c r="A20736" s="1">
        <v>76497</v>
      </c>
      <c r="B20736" t="s">
        <v>34362</v>
      </c>
      <c r="C20736" t="s">
        <v>1467</v>
      </c>
      <c r="D20736" t="s">
        <v>1468</v>
      </c>
      <c r="E20736">
        <v>1</v>
      </c>
      <c r="F20736" s="2">
        <v>169.37</v>
      </c>
      <c r="G20736" s="3">
        <v>364.25</v>
      </c>
      <c r="H20736" s="3">
        <v>1.6937</v>
      </c>
      <c r="I20736" s="3">
        <v>7.9603900000000003</v>
      </c>
      <c r="J20736" s="3">
        <v>179.02409</v>
      </c>
      <c r="K20736" s="3">
        <v>275.42167692307692</v>
      </c>
      <c r="L20736" s="4">
        <v>0.35</v>
      </c>
    </row>
    <row r="20737" spans="1:12" x14ac:dyDescent="0.35">
      <c r="A20737" s="1">
        <v>2271</v>
      </c>
      <c r="B20737" t="s">
        <v>34363</v>
      </c>
      <c r="C20737" t="s">
        <v>1467</v>
      </c>
      <c r="D20737" t="s">
        <v>1468</v>
      </c>
      <c r="E20737">
        <v>1</v>
      </c>
      <c r="F20737" s="2">
        <v>792.39</v>
      </c>
      <c r="G20737" s="3">
        <v>1704.08</v>
      </c>
      <c r="H20737" s="3">
        <v>7.9238999999999997</v>
      </c>
      <c r="I20737" s="3">
        <v>37.242330000000003</v>
      </c>
      <c r="J20737" s="3">
        <v>837.55623000000003</v>
      </c>
      <c r="K20737" s="3">
        <v>1288.5480461538461</v>
      </c>
      <c r="L20737" s="4">
        <v>0.35</v>
      </c>
    </row>
    <row r="20738" spans="1:12" x14ac:dyDescent="0.35">
      <c r="A20738" s="1">
        <v>29919</v>
      </c>
      <c r="B20738" t="s">
        <v>34364</v>
      </c>
      <c r="C20738" t="s">
        <v>1467</v>
      </c>
      <c r="D20738" t="s">
        <v>1468</v>
      </c>
      <c r="E20738">
        <v>1</v>
      </c>
      <c r="F20738" s="2">
        <v>57.15</v>
      </c>
      <c r="G20738" s="3">
        <v>122.92</v>
      </c>
      <c r="H20738" s="3">
        <v>0.57150000000000001</v>
      </c>
      <c r="I20738" s="3">
        <v>2.6860499999999998</v>
      </c>
      <c r="J20738" s="3">
        <v>60.407550000000001</v>
      </c>
      <c r="K20738" s="3">
        <v>92.934692307692302</v>
      </c>
      <c r="L20738" s="4">
        <v>0.35</v>
      </c>
    </row>
    <row r="20739" spans="1:12" x14ac:dyDescent="0.35">
      <c r="A20739" s="1">
        <v>546</v>
      </c>
      <c r="B20739" t="s">
        <v>34365</v>
      </c>
      <c r="C20739" t="s">
        <v>1467</v>
      </c>
      <c r="D20739" t="s">
        <v>1468</v>
      </c>
      <c r="E20739">
        <v>1</v>
      </c>
      <c r="F20739" s="2">
        <v>1.29</v>
      </c>
      <c r="G20739" s="3">
        <v>2.78</v>
      </c>
      <c r="H20739" s="3">
        <v>1.29E-2</v>
      </c>
      <c r="I20739" s="3">
        <v>6.0630000000000003E-2</v>
      </c>
      <c r="J20739" s="3">
        <v>1.3635299999999999</v>
      </c>
      <c r="K20739" s="3">
        <v>2.0977384615384613</v>
      </c>
      <c r="L20739" s="4">
        <v>0.35</v>
      </c>
    </row>
    <row r="20740" spans="1:12" x14ac:dyDescent="0.35">
      <c r="A20740" s="1">
        <v>429099</v>
      </c>
      <c r="B20740" t="s">
        <v>34366</v>
      </c>
      <c r="C20740" t="s">
        <v>1467</v>
      </c>
      <c r="D20740" t="s">
        <v>1468</v>
      </c>
      <c r="E20740">
        <v>1</v>
      </c>
      <c r="F20740" s="2">
        <v>2.92</v>
      </c>
      <c r="G20740" s="3">
        <v>6.3</v>
      </c>
      <c r="H20740" s="3">
        <v>2.92E-2</v>
      </c>
      <c r="I20740" s="3">
        <v>0.13724</v>
      </c>
      <c r="J20740" s="3">
        <v>3.0864399999999996</v>
      </c>
      <c r="K20740" s="3">
        <v>4.7483692307692298</v>
      </c>
      <c r="L20740" s="4">
        <v>0.34999999999999992</v>
      </c>
    </row>
    <row r="20741" spans="1:12" x14ac:dyDescent="0.35">
      <c r="A20741" s="1">
        <v>436972</v>
      </c>
      <c r="B20741" t="s">
        <v>34367</v>
      </c>
      <c r="C20741" t="s">
        <v>1467</v>
      </c>
      <c r="D20741" t="s">
        <v>1468</v>
      </c>
      <c r="E20741">
        <v>1</v>
      </c>
      <c r="F20741" s="2">
        <v>67.209999999999994</v>
      </c>
      <c r="G20741" s="3">
        <v>144.54</v>
      </c>
      <c r="H20741" s="3">
        <v>0.67209999999999992</v>
      </c>
      <c r="I20741" s="3">
        <v>3.1588699999999998</v>
      </c>
      <c r="J20741" s="3">
        <v>71.040969999999987</v>
      </c>
      <c r="K20741" s="3">
        <v>109.29379999999998</v>
      </c>
      <c r="L20741" s="4">
        <v>0.35</v>
      </c>
    </row>
    <row r="20742" spans="1:12" x14ac:dyDescent="0.35">
      <c r="A20742" s="1">
        <v>8122</v>
      </c>
      <c r="B20742" t="s">
        <v>34368</v>
      </c>
      <c r="C20742" t="s">
        <v>1467</v>
      </c>
      <c r="D20742" t="s">
        <v>1468</v>
      </c>
      <c r="E20742">
        <v>1</v>
      </c>
      <c r="F20742" s="2">
        <v>535.66999999999996</v>
      </c>
      <c r="G20742" s="3">
        <v>1151.98</v>
      </c>
      <c r="H20742" s="3">
        <v>5.3567</v>
      </c>
      <c r="I20742" s="3">
        <v>25.176489999999998</v>
      </c>
      <c r="J20742" s="3">
        <v>566.20318999999995</v>
      </c>
      <c r="K20742" s="3">
        <v>871.08183076923069</v>
      </c>
      <c r="L20742" s="4">
        <v>0.35</v>
      </c>
    </row>
    <row r="20743" spans="1:12" x14ac:dyDescent="0.35">
      <c r="A20743" s="1">
        <v>430572</v>
      </c>
      <c r="B20743" t="s">
        <v>34369</v>
      </c>
      <c r="C20743" t="s">
        <v>1467</v>
      </c>
      <c r="D20743" t="s">
        <v>1468</v>
      </c>
      <c r="E20743">
        <v>1</v>
      </c>
      <c r="F20743" s="2">
        <v>66.3</v>
      </c>
      <c r="G20743" s="3">
        <v>142.61000000000001</v>
      </c>
      <c r="H20743" s="3">
        <v>0.66300000000000003</v>
      </c>
      <c r="I20743" s="3">
        <v>3.1160999999999999</v>
      </c>
      <c r="J20743" s="3">
        <v>70.079099999999997</v>
      </c>
      <c r="K20743" s="3">
        <v>107.81399999999999</v>
      </c>
      <c r="L20743" s="4">
        <v>0.35</v>
      </c>
    </row>
    <row r="20744" spans="1:12" x14ac:dyDescent="0.35">
      <c r="A20744" s="1">
        <v>442096</v>
      </c>
      <c r="B20744" t="s">
        <v>34370</v>
      </c>
      <c r="C20744" t="s">
        <v>1467</v>
      </c>
      <c r="D20744" t="s">
        <v>1468</v>
      </c>
      <c r="E20744">
        <v>1</v>
      </c>
      <c r="F20744" s="2">
        <v>72.58</v>
      </c>
      <c r="G20744" s="3">
        <v>156.1</v>
      </c>
      <c r="H20744" s="3">
        <v>0.7258</v>
      </c>
      <c r="I20744" s="3">
        <v>3.41126</v>
      </c>
      <c r="J20744" s="3">
        <v>76.717060000000004</v>
      </c>
      <c r="K20744" s="3">
        <v>118.02624615384616</v>
      </c>
      <c r="L20744" s="4">
        <v>0.35</v>
      </c>
    </row>
    <row r="20745" spans="1:12" x14ac:dyDescent="0.35">
      <c r="A20745" s="1">
        <v>71898</v>
      </c>
      <c r="B20745" t="s">
        <v>34371</v>
      </c>
      <c r="C20745" t="s">
        <v>1467</v>
      </c>
      <c r="D20745" t="s">
        <v>1468</v>
      </c>
      <c r="E20745">
        <v>1</v>
      </c>
      <c r="F20745" s="2">
        <v>1436.49</v>
      </c>
      <c r="G20745" s="3">
        <v>3089.22</v>
      </c>
      <c r="H20745" s="3">
        <v>14.3649</v>
      </c>
      <c r="I20745" s="3">
        <v>67.515029999999996</v>
      </c>
      <c r="J20745" s="3">
        <v>1518.3699300000001</v>
      </c>
      <c r="K20745" s="3">
        <v>2335.9537384615387</v>
      </c>
      <c r="L20745" s="4">
        <v>0.35000000000000003</v>
      </c>
    </row>
    <row r="20746" spans="1:12" x14ac:dyDescent="0.35">
      <c r="A20746" s="1">
        <v>435896</v>
      </c>
      <c r="B20746" t="s">
        <v>34372</v>
      </c>
      <c r="C20746" t="s">
        <v>1467</v>
      </c>
      <c r="D20746" t="s">
        <v>1468</v>
      </c>
      <c r="E20746">
        <v>1</v>
      </c>
      <c r="F20746" s="2">
        <v>71.400000000000006</v>
      </c>
      <c r="G20746" s="3">
        <v>153.54</v>
      </c>
      <c r="H20746" s="3">
        <v>0.71400000000000008</v>
      </c>
      <c r="I20746" s="3">
        <v>3.3558000000000003</v>
      </c>
      <c r="J20746" s="3">
        <v>75.469800000000006</v>
      </c>
      <c r="K20746" s="3">
        <v>116.10738461538462</v>
      </c>
      <c r="L20746" s="4">
        <v>0.35</v>
      </c>
    </row>
    <row r="20747" spans="1:12" x14ac:dyDescent="0.35">
      <c r="A20747" s="1">
        <v>25582</v>
      </c>
      <c r="B20747" t="s">
        <v>34373</v>
      </c>
      <c r="C20747" t="s">
        <v>1467</v>
      </c>
      <c r="D20747" t="s">
        <v>1468</v>
      </c>
      <c r="E20747">
        <v>1</v>
      </c>
      <c r="F20747" s="2">
        <v>155.63999999999999</v>
      </c>
      <c r="G20747" s="3">
        <v>334.7</v>
      </c>
      <c r="H20747" s="3">
        <v>1.5564</v>
      </c>
      <c r="I20747" s="3">
        <v>7.3150799999999991</v>
      </c>
      <c r="J20747" s="3">
        <v>164.51147999999998</v>
      </c>
      <c r="K20747" s="3">
        <v>253.09458461538458</v>
      </c>
      <c r="L20747" s="4">
        <v>0.35</v>
      </c>
    </row>
    <row r="20748" spans="1:12" x14ac:dyDescent="0.35">
      <c r="A20748" s="1">
        <v>13975</v>
      </c>
      <c r="B20748" t="s">
        <v>33936</v>
      </c>
      <c r="C20748" t="s">
        <v>1467</v>
      </c>
      <c r="D20748" t="s">
        <v>1468</v>
      </c>
      <c r="E20748">
        <v>1</v>
      </c>
      <c r="F20748" s="2">
        <v>194.76</v>
      </c>
      <c r="G20748" s="3">
        <v>418.85</v>
      </c>
      <c r="H20748" s="3">
        <v>1.9476</v>
      </c>
      <c r="I20748" s="3">
        <v>9.1537199999999999</v>
      </c>
      <c r="J20748" s="3">
        <v>205.86131999999998</v>
      </c>
      <c r="K20748" s="3">
        <v>316.70972307692301</v>
      </c>
      <c r="L20748" s="4">
        <v>0.34999999999999992</v>
      </c>
    </row>
    <row r="20749" spans="1:12" x14ac:dyDescent="0.35">
      <c r="A20749" s="1">
        <v>45244</v>
      </c>
      <c r="B20749" t="s">
        <v>34374</v>
      </c>
      <c r="C20749" t="s">
        <v>1467</v>
      </c>
      <c r="D20749" t="s">
        <v>1468</v>
      </c>
      <c r="E20749">
        <v>1</v>
      </c>
      <c r="F20749" s="2">
        <v>69.3</v>
      </c>
      <c r="G20749" s="3">
        <v>149.03</v>
      </c>
      <c r="H20749" s="3">
        <v>0.69299999999999995</v>
      </c>
      <c r="I20749" s="3">
        <v>3.2570999999999999</v>
      </c>
      <c r="J20749" s="3">
        <v>73.250099999999989</v>
      </c>
      <c r="K20749" s="3">
        <v>112.69246153846152</v>
      </c>
      <c r="L20749" s="4">
        <v>0.35</v>
      </c>
    </row>
    <row r="20750" spans="1:12" x14ac:dyDescent="0.35">
      <c r="A20750" s="1">
        <v>45122</v>
      </c>
      <c r="B20750" t="s">
        <v>34375</v>
      </c>
      <c r="C20750" t="s">
        <v>1467</v>
      </c>
      <c r="D20750" t="s">
        <v>1468</v>
      </c>
      <c r="E20750">
        <v>1</v>
      </c>
      <c r="F20750" s="2">
        <v>71.69</v>
      </c>
      <c r="G20750" s="3">
        <v>154.16999999999999</v>
      </c>
      <c r="H20750" s="3">
        <v>0.71689999999999998</v>
      </c>
      <c r="I20750" s="3">
        <v>3.3694299999999999</v>
      </c>
      <c r="J20750" s="3">
        <v>75.776329999999987</v>
      </c>
      <c r="K20750" s="3">
        <v>116.5789692307692</v>
      </c>
      <c r="L20750" s="4">
        <v>0.35</v>
      </c>
    </row>
    <row r="20751" spans="1:12" x14ac:dyDescent="0.35">
      <c r="A20751" s="1">
        <v>15503</v>
      </c>
      <c r="B20751" t="s">
        <v>34376</v>
      </c>
      <c r="C20751" t="s">
        <v>1467</v>
      </c>
      <c r="D20751" t="s">
        <v>1468</v>
      </c>
      <c r="E20751">
        <v>1</v>
      </c>
      <c r="F20751" s="2">
        <v>12.09</v>
      </c>
      <c r="G20751" s="3">
        <v>26.01</v>
      </c>
      <c r="H20751" s="3">
        <v>0.12090000000000001</v>
      </c>
      <c r="I20751" s="3">
        <v>0.56823000000000001</v>
      </c>
      <c r="J20751" s="3">
        <v>12.77913</v>
      </c>
      <c r="K20751" s="3">
        <v>19.6602</v>
      </c>
      <c r="L20751" s="4">
        <v>0.35</v>
      </c>
    </row>
    <row r="20752" spans="1:12" x14ac:dyDescent="0.35">
      <c r="A20752" s="1">
        <v>19994</v>
      </c>
      <c r="B20752" t="s">
        <v>33630</v>
      </c>
      <c r="C20752" t="s">
        <v>1467</v>
      </c>
      <c r="D20752" t="s">
        <v>1468</v>
      </c>
      <c r="E20752">
        <v>1</v>
      </c>
      <c r="F20752" s="2">
        <v>11.05</v>
      </c>
      <c r="G20752" s="3">
        <v>23.77</v>
      </c>
      <c r="H20752" s="3">
        <v>0.11050000000000001</v>
      </c>
      <c r="I20752" s="3">
        <v>0.51935000000000009</v>
      </c>
      <c r="J20752" s="3">
        <v>11.67985</v>
      </c>
      <c r="K20752" s="3">
        <v>17.969000000000001</v>
      </c>
      <c r="L20752" s="4">
        <v>0.35000000000000003</v>
      </c>
    </row>
    <row r="20753" spans="1:12" x14ac:dyDescent="0.35">
      <c r="A20753" s="1">
        <v>428442</v>
      </c>
      <c r="B20753" t="s">
        <v>34377</v>
      </c>
      <c r="C20753" t="s">
        <v>1467</v>
      </c>
      <c r="D20753" t="s">
        <v>1468</v>
      </c>
      <c r="E20753">
        <v>1</v>
      </c>
      <c r="F20753" s="2">
        <v>231.75</v>
      </c>
      <c r="G20753" s="3">
        <v>497.22</v>
      </c>
      <c r="H20753" s="3">
        <v>2.3174999999999999</v>
      </c>
      <c r="I20753" s="3">
        <v>10.892250000000001</v>
      </c>
      <c r="J20753" s="3">
        <v>244.95974999999999</v>
      </c>
      <c r="K20753" s="3">
        <v>376.8611538461538</v>
      </c>
      <c r="L20753" s="4">
        <v>0.35</v>
      </c>
    </row>
    <row r="20754" spans="1:12" x14ac:dyDescent="0.35">
      <c r="A20754" s="1">
        <v>24910</v>
      </c>
      <c r="B20754" t="s">
        <v>34378</v>
      </c>
      <c r="C20754" t="s">
        <v>1467</v>
      </c>
      <c r="D20754" t="s">
        <v>1468</v>
      </c>
      <c r="E20754">
        <v>1</v>
      </c>
      <c r="F20754" s="2">
        <v>245.85</v>
      </c>
      <c r="G20754" s="3">
        <v>528.71</v>
      </c>
      <c r="H20754" s="3">
        <v>2.4584999999999999</v>
      </c>
      <c r="I20754" s="3">
        <v>11.55495</v>
      </c>
      <c r="J20754" s="3">
        <v>259.86345</v>
      </c>
      <c r="K20754" s="3">
        <v>399.78992307692306</v>
      </c>
      <c r="L20754" s="4">
        <v>0.35</v>
      </c>
    </row>
    <row r="20755" spans="1:12" x14ac:dyDescent="0.35">
      <c r="A20755" s="1">
        <v>425663</v>
      </c>
      <c r="B20755" t="s">
        <v>34379</v>
      </c>
      <c r="C20755" t="s">
        <v>1467</v>
      </c>
      <c r="D20755" t="s">
        <v>1468</v>
      </c>
      <c r="E20755">
        <v>1</v>
      </c>
      <c r="F20755" s="2">
        <v>2618.66</v>
      </c>
      <c r="G20755" s="3">
        <v>5632.75</v>
      </c>
      <c r="H20755" s="3">
        <v>26.186599999999999</v>
      </c>
      <c r="I20755" s="3">
        <v>123.07701999999999</v>
      </c>
      <c r="J20755" s="3">
        <v>2767.92362</v>
      </c>
      <c r="K20755" s="3">
        <v>4258.3440307692308</v>
      </c>
      <c r="L20755" s="4">
        <v>0.35</v>
      </c>
    </row>
    <row r="20756" spans="1:12" x14ac:dyDescent="0.35">
      <c r="A20756" s="1">
        <v>427472</v>
      </c>
      <c r="B20756" t="s">
        <v>34380</v>
      </c>
      <c r="C20756" t="s">
        <v>1467</v>
      </c>
      <c r="D20756" t="s">
        <v>1468</v>
      </c>
      <c r="E20756">
        <v>1</v>
      </c>
      <c r="F20756" s="2">
        <v>1027.9100000000001</v>
      </c>
      <c r="G20756" s="3">
        <v>3023.25</v>
      </c>
      <c r="H20756" s="3">
        <v>10.279100000000001</v>
      </c>
      <c r="I20756" s="3">
        <v>48.311770000000003</v>
      </c>
      <c r="J20756" s="3">
        <v>1086.5008700000001</v>
      </c>
      <c r="K20756" s="3">
        <v>1671.5398</v>
      </c>
      <c r="L20756" s="4">
        <v>0.35</v>
      </c>
    </row>
    <row r="20757" spans="1:12" x14ac:dyDescent="0.35">
      <c r="A20757" s="1">
        <v>427092</v>
      </c>
      <c r="B20757" t="s">
        <v>34381</v>
      </c>
      <c r="C20757" t="s">
        <v>1467</v>
      </c>
      <c r="D20757" t="s">
        <v>1468</v>
      </c>
      <c r="E20757">
        <v>1</v>
      </c>
      <c r="F20757" s="2">
        <v>687.06</v>
      </c>
      <c r="G20757" s="3">
        <v>1477.57</v>
      </c>
      <c r="H20757" s="3">
        <v>6.8705999999999996</v>
      </c>
      <c r="I20757" s="3">
        <v>32.291819999999994</v>
      </c>
      <c r="J20757" s="3">
        <v>726.22241999999994</v>
      </c>
      <c r="K20757" s="3">
        <v>1117.2652615384613</v>
      </c>
      <c r="L20757" s="4">
        <v>0.34999999999999992</v>
      </c>
    </row>
    <row r="20758" spans="1:12" x14ac:dyDescent="0.35">
      <c r="A20758" s="1">
        <v>69971</v>
      </c>
      <c r="B20758" t="s">
        <v>34382</v>
      </c>
      <c r="C20758" t="s">
        <v>1467</v>
      </c>
      <c r="D20758" t="s">
        <v>1468</v>
      </c>
      <c r="E20758">
        <v>1</v>
      </c>
      <c r="F20758" s="2">
        <v>79.150000000000006</v>
      </c>
      <c r="G20758" s="3">
        <v>170.23</v>
      </c>
      <c r="H20758" s="3">
        <v>0.79150000000000009</v>
      </c>
      <c r="I20758" s="3">
        <v>3.7200500000000001</v>
      </c>
      <c r="J20758" s="3">
        <v>83.661550000000005</v>
      </c>
      <c r="K20758" s="3">
        <v>128.71007692307694</v>
      </c>
      <c r="L20758" s="4">
        <v>0.35000000000000003</v>
      </c>
    </row>
    <row r="20759" spans="1:12" x14ac:dyDescent="0.35">
      <c r="A20759" s="1">
        <v>69125</v>
      </c>
      <c r="B20759" t="s">
        <v>34383</v>
      </c>
      <c r="C20759" t="s">
        <v>1467</v>
      </c>
      <c r="D20759" t="s">
        <v>1468</v>
      </c>
      <c r="E20759">
        <v>1</v>
      </c>
      <c r="F20759" s="2">
        <v>10955.99</v>
      </c>
      <c r="G20759" s="3">
        <v>23561.26</v>
      </c>
      <c r="H20759" s="3">
        <v>109.5599</v>
      </c>
      <c r="I20759" s="3">
        <v>514.93152999999995</v>
      </c>
      <c r="J20759" s="3">
        <v>11580.48143</v>
      </c>
      <c r="K20759" s="3">
        <v>17816.125276923078</v>
      </c>
      <c r="L20759" s="4">
        <v>0.35000000000000003</v>
      </c>
    </row>
    <row r="20760" spans="1:12" x14ac:dyDescent="0.35">
      <c r="A20760" s="1">
        <v>427875</v>
      </c>
      <c r="B20760" t="s">
        <v>34384</v>
      </c>
      <c r="C20760" t="s">
        <v>1467</v>
      </c>
      <c r="D20760" t="s">
        <v>1468</v>
      </c>
      <c r="E20760">
        <v>1</v>
      </c>
      <c r="F20760" s="2">
        <v>3.75</v>
      </c>
      <c r="G20760" s="3">
        <v>8.08</v>
      </c>
      <c r="H20760" s="3">
        <v>3.7499999999999999E-2</v>
      </c>
      <c r="I20760" s="3">
        <v>0.17624999999999999</v>
      </c>
      <c r="J20760" s="3">
        <v>3.9637500000000001</v>
      </c>
      <c r="K20760" s="3">
        <v>6.0980769230769232</v>
      </c>
      <c r="L20760" s="4">
        <v>0.35</v>
      </c>
    </row>
    <row r="20761" spans="1:12" x14ac:dyDescent="0.35">
      <c r="A20761" s="1">
        <v>441385</v>
      </c>
      <c r="B20761" t="s">
        <v>34385</v>
      </c>
      <c r="C20761" t="s">
        <v>1467</v>
      </c>
      <c r="D20761" t="s">
        <v>1468</v>
      </c>
      <c r="E20761">
        <v>1</v>
      </c>
      <c r="F20761" s="2">
        <v>1072.3800000000001</v>
      </c>
      <c r="G20761" s="3">
        <v>2506.73</v>
      </c>
      <c r="H20761" s="3">
        <v>10.723800000000001</v>
      </c>
      <c r="I20761" s="3">
        <v>50.401860000000006</v>
      </c>
      <c r="J20761" s="3">
        <v>1133.50566</v>
      </c>
      <c r="K20761" s="3">
        <v>1743.8548615384616</v>
      </c>
      <c r="L20761" s="4">
        <v>0.35</v>
      </c>
    </row>
    <row r="20762" spans="1:12" x14ac:dyDescent="0.35">
      <c r="A20762" s="1">
        <v>435891</v>
      </c>
      <c r="B20762" t="s">
        <v>34386</v>
      </c>
      <c r="C20762" t="s">
        <v>1467</v>
      </c>
      <c r="D20762" t="s">
        <v>1468</v>
      </c>
      <c r="E20762">
        <v>1</v>
      </c>
      <c r="F20762" s="2">
        <v>9.68</v>
      </c>
      <c r="G20762" s="3">
        <v>21.51</v>
      </c>
      <c r="H20762" s="3">
        <v>9.6799999999999997E-2</v>
      </c>
      <c r="I20762" s="3">
        <v>0.45495999999999998</v>
      </c>
      <c r="J20762" s="3">
        <v>10.23176</v>
      </c>
      <c r="K20762" s="3">
        <v>15.741169230769229</v>
      </c>
      <c r="L20762" s="4">
        <v>0.34999999999999992</v>
      </c>
    </row>
    <row r="20763" spans="1:12" x14ac:dyDescent="0.35">
      <c r="A20763" s="1">
        <v>429957</v>
      </c>
      <c r="B20763" t="s">
        <v>34387</v>
      </c>
      <c r="C20763" t="s">
        <v>1467</v>
      </c>
      <c r="D20763" t="s">
        <v>1468</v>
      </c>
      <c r="E20763">
        <v>1</v>
      </c>
      <c r="F20763" s="2">
        <v>6153.06</v>
      </c>
      <c r="G20763" s="3">
        <v>18097.240000000002</v>
      </c>
      <c r="H20763" s="3">
        <v>61.530600000000007</v>
      </c>
      <c r="I20763" s="3">
        <v>289.19382000000002</v>
      </c>
      <c r="J20763" s="3">
        <v>6503.7844200000009</v>
      </c>
      <c r="K20763" s="3">
        <v>10005.822184615387</v>
      </c>
      <c r="L20763" s="4">
        <v>0.35000000000000003</v>
      </c>
    </row>
    <row r="20764" spans="1:12" x14ac:dyDescent="0.35">
      <c r="A20764" s="1">
        <v>428995</v>
      </c>
      <c r="B20764" t="s">
        <v>34388</v>
      </c>
      <c r="C20764" t="s">
        <v>1467</v>
      </c>
      <c r="D20764" t="s">
        <v>1468</v>
      </c>
      <c r="E20764">
        <v>1</v>
      </c>
      <c r="F20764" s="2">
        <v>3.75</v>
      </c>
      <c r="G20764" s="3">
        <v>8.08</v>
      </c>
      <c r="H20764" s="3">
        <v>3.7499999999999999E-2</v>
      </c>
      <c r="I20764" s="3">
        <v>0.17624999999999999</v>
      </c>
      <c r="J20764" s="3">
        <v>3.9637500000000001</v>
      </c>
      <c r="K20764" s="3">
        <v>6.0980769230769232</v>
      </c>
      <c r="L20764" s="4">
        <v>0.35</v>
      </c>
    </row>
    <row r="20765" spans="1:12" x14ac:dyDescent="0.35">
      <c r="A20765" s="1">
        <v>423027</v>
      </c>
      <c r="B20765" t="s">
        <v>34389</v>
      </c>
      <c r="C20765" t="s">
        <v>1467</v>
      </c>
      <c r="D20765" t="s">
        <v>1468</v>
      </c>
      <c r="E20765">
        <v>1</v>
      </c>
      <c r="F20765" s="2">
        <v>189.63</v>
      </c>
      <c r="G20765" s="3">
        <v>443.26</v>
      </c>
      <c r="H20765" s="3">
        <v>1.8963000000000001</v>
      </c>
      <c r="I20765" s="3">
        <v>8.912609999999999</v>
      </c>
      <c r="J20765" s="3">
        <v>200.43890999999999</v>
      </c>
      <c r="K20765" s="3">
        <v>308.36755384615384</v>
      </c>
      <c r="L20765" s="4">
        <v>0.35000000000000003</v>
      </c>
    </row>
    <row r="20766" spans="1:12" x14ac:dyDescent="0.35">
      <c r="A20766" s="1">
        <v>426117</v>
      </c>
      <c r="B20766" t="s">
        <v>34390</v>
      </c>
      <c r="C20766" t="s">
        <v>1467</v>
      </c>
      <c r="D20766" t="s">
        <v>1468</v>
      </c>
      <c r="E20766">
        <v>1</v>
      </c>
      <c r="F20766" s="2">
        <v>100.01</v>
      </c>
      <c r="G20766" s="3">
        <v>233.83</v>
      </c>
      <c r="H20766" s="3">
        <v>1.0001</v>
      </c>
      <c r="I20766" s="3">
        <v>4.7004700000000001</v>
      </c>
      <c r="J20766" s="3">
        <v>105.71057</v>
      </c>
      <c r="K20766" s="3">
        <v>162.63164615384616</v>
      </c>
      <c r="L20766" s="4">
        <v>0.35000000000000003</v>
      </c>
    </row>
    <row r="20767" spans="1:12" x14ac:dyDescent="0.35">
      <c r="A20767" s="1">
        <v>433614</v>
      </c>
      <c r="B20767" t="s">
        <v>34391</v>
      </c>
      <c r="C20767" t="s">
        <v>1467</v>
      </c>
      <c r="D20767" t="s">
        <v>1468</v>
      </c>
      <c r="E20767">
        <v>1</v>
      </c>
      <c r="F20767" s="2">
        <v>102.76</v>
      </c>
      <c r="G20767" s="3">
        <v>220.99</v>
      </c>
      <c r="H20767" s="3">
        <v>1.0276000000000001</v>
      </c>
      <c r="I20767" s="3">
        <v>4.82972</v>
      </c>
      <c r="J20767" s="3">
        <v>108.61732000000001</v>
      </c>
      <c r="K20767" s="3">
        <v>167.10356923076924</v>
      </c>
      <c r="L20767" s="4">
        <v>0.35</v>
      </c>
    </row>
    <row r="20768" spans="1:12" x14ac:dyDescent="0.35">
      <c r="A20768" s="1">
        <v>434434</v>
      </c>
      <c r="B20768" t="s">
        <v>34392</v>
      </c>
      <c r="C20768" t="s">
        <v>1467</v>
      </c>
      <c r="D20768" t="s">
        <v>1468</v>
      </c>
      <c r="E20768">
        <v>1</v>
      </c>
      <c r="F20768" s="2">
        <v>1332.17</v>
      </c>
      <c r="G20768" s="3">
        <v>3918.16</v>
      </c>
      <c r="H20768" s="3">
        <v>13.321700000000002</v>
      </c>
      <c r="I20768" s="3">
        <v>62.611990000000006</v>
      </c>
      <c r="J20768" s="3">
        <v>1408.1036900000001</v>
      </c>
      <c r="K20768" s="3">
        <v>2166.3133692307692</v>
      </c>
      <c r="L20768" s="4">
        <v>0.34999999999999992</v>
      </c>
    </row>
    <row r="20769" spans="1:12" x14ac:dyDescent="0.35">
      <c r="A20769" s="1">
        <v>429170</v>
      </c>
      <c r="B20769" t="s">
        <v>34393</v>
      </c>
      <c r="C20769" t="s">
        <v>1467</v>
      </c>
      <c r="D20769" t="s">
        <v>1468</v>
      </c>
      <c r="E20769">
        <v>1</v>
      </c>
      <c r="F20769" s="2">
        <v>3.68</v>
      </c>
      <c r="G20769" s="3">
        <v>7.91</v>
      </c>
      <c r="H20769" s="3">
        <v>3.6799999999999999E-2</v>
      </c>
      <c r="I20769" s="3">
        <v>0.17296</v>
      </c>
      <c r="J20769" s="3">
        <v>3.8897599999999999</v>
      </c>
      <c r="K20769" s="3">
        <v>5.9842461538461533</v>
      </c>
      <c r="L20769" s="4">
        <v>0.35</v>
      </c>
    </row>
    <row r="20770" spans="1:12" x14ac:dyDescent="0.35">
      <c r="A20770" s="1">
        <v>2018</v>
      </c>
      <c r="B20770" t="s">
        <v>34394</v>
      </c>
      <c r="C20770" t="s">
        <v>1467</v>
      </c>
      <c r="D20770" t="s">
        <v>1468</v>
      </c>
      <c r="E20770">
        <v>1</v>
      </c>
      <c r="F20770" s="2">
        <v>621.34</v>
      </c>
      <c r="G20770" s="3">
        <v>1336.23</v>
      </c>
      <c r="H20770" s="3">
        <v>6.2134</v>
      </c>
      <c r="I20770" s="3">
        <v>29.20298</v>
      </c>
      <c r="J20770" s="3">
        <v>656.75638000000004</v>
      </c>
      <c r="K20770" s="3">
        <v>1010.3944307692308</v>
      </c>
      <c r="L20770" s="4">
        <v>0.35</v>
      </c>
    </row>
    <row r="20771" spans="1:12" x14ac:dyDescent="0.35">
      <c r="A20771" s="1">
        <v>57452</v>
      </c>
      <c r="B20771" t="s">
        <v>34395</v>
      </c>
      <c r="C20771" t="s">
        <v>1467</v>
      </c>
      <c r="D20771" t="s">
        <v>1468</v>
      </c>
      <c r="E20771">
        <v>1</v>
      </c>
      <c r="F20771" s="2">
        <v>114.34</v>
      </c>
      <c r="G20771" s="3">
        <v>296.14999999999998</v>
      </c>
      <c r="H20771" s="3">
        <v>1.1434</v>
      </c>
      <c r="I20771" s="3">
        <v>5.3739800000000004</v>
      </c>
      <c r="J20771" s="3">
        <v>120.85738000000001</v>
      </c>
      <c r="K20771" s="3">
        <v>185.93443076923077</v>
      </c>
      <c r="L20771" s="4">
        <v>0.35</v>
      </c>
    </row>
    <row r="20772" spans="1:12" x14ac:dyDescent="0.35">
      <c r="A20772" s="1">
        <v>79153</v>
      </c>
      <c r="B20772" t="s">
        <v>34396</v>
      </c>
      <c r="C20772" t="s">
        <v>1467</v>
      </c>
      <c r="D20772" t="s">
        <v>1468</v>
      </c>
      <c r="E20772">
        <v>1</v>
      </c>
      <c r="F20772" s="2">
        <v>601.45000000000005</v>
      </c>
      <c r="G20772" s="3">
        <v>1269.4100000000001</v>
      </c>
      <c r="H20772" s="3">
        <v>6.0145000000000008</v>
      </c>
      <c r="I20772" s="3">
        <v>28.268150000000002</v>
      </c>
      <c r="J20772" s="3">
        <v>635.73265000000004</v>
      </c>
      <c r="K20772" s="3">
        <v>978.05023076923078</v>
      </c>
      <c r="L20772" s="4">
        <v>0.35</v>
      </c>
    </row>
    <row r="20773" spans="1:12" x14ac:dyDescent="0.35">
      <c r="A20773" s="1">
        <v>425251</v>
      </c>
      <c r="B20773" t="s">
        <v>34397</v>
      </c>
      <c r="C20773" t="s">
        <v>1467</v>
      </c>
      <c r="D20773" t="s">
        <v>1468</v>
      </c>
      <c r="E20773">
        <v>1</v>
      </c>
      <c r="F20773" s="2">
        <v>151.72</v>
      </c>
      <c r="G20773" s="3">
        <v>326.35000000000002</v>
      </c>
      <c r="H20773" s="3">
        <v>1.5172000000000001</v>
      </c>
      <c r="I20773" s="3">
        <v>7.1308400000000001</v>
      </c>
      <c r="J20773" s="3">
        <v>160.36804000000001</v>
      </c>
      <c r="K20773" s="3">
        <v>246.72006153846155</v>
      </c>
      <c r="L20773" s="4">
        <v>0.35</v>
      </c>
    </row>
    <row r="20774" spans="1:12" x14ac:dyDescent="0.35">
      <c r="A20774" s="1">
        <v>69370</v>
      </c>
      <c r="B20774" t="s">
        <v>34398</v>
      </c>
      <c r="C20774" t="s">
        <v>1467</v>
      </c>
      <c r="D20774" t="s">
        <v>1468</v>
      </c>
      <c r="E20774">
        <v>1</v>
      </c>
      <c r="F20774" s="2">
        <v>2607.91</v>
      </c>
      <c r="G20774" s="3">
        <v>5608.4</v>
      </c>
      <c r="H20774" s="3">
        <v>26.0791</v>
      </c>
      <c r="I20774" s="3">
        <v>122.57176999999999</v>
      </c>
      <c r="J20774" s="3">
        <v>2756.5608699999998</v>
      </c>
      <c r="K20774" s="3">
        <v>4240.8628769230763</v>
      </c>
      <c r="L20774" s="4">
        <v>0.35</v>
      </c>
    </row>
    <row r="20775" spans="1:12" x14ac:dyDescent="0.35">
      <c r="A20775" s="1">
        <v>11160</v>
      </c>
      <c r="B20775" t="s">
        <v>34399</v>
      </c>
      <c r="C20775" t="s">
        <v>1467</v>
      </c>
      <c r="D20775" t="s">
        <v>1468</v>
      </c>
      <c r="E20775">
        <v>1</v>
      </c>
      <c r="F20775" s="2">
        <v>300.52</v>
      </c>
      <c r="G20775" s="3">
        <v>646.27</v>
      </c>
      <c r="H20775" s="3">
        <v>3.0051999999999999</v>
      </c>
      <c r="I20775" s="3">
        <v>14.12444</v>
      </c>
      <c r="J20775" s="3">
        <v>317.64963999999998</v>
      </c>
      <c r="K20775" s="3">
        <v>488.6917538461538</v>
      </c>
      <c r="L20775" s="4">
        <v>0.35</v>
      </c>
    </row>
    <row r="20776" spans="1:12" x14ac:dyDescent="0.35">
      <c r="A20776" s="1">
        <v>428940</v>
      </c>
      <c r="B20776" t="s">
        <v>34400</v>
      </c>
      <c r="C20776" t="s">
        <v>1467</v>
      </c>
      <c r="D20776" t="s">
        <v>1468</v>
      </c>
      <c r="E20776">
        <v>1</v>
      </c>
      <c r="F20776" s="2">
        <v>8.6999999999999993</v>
      </c>
      <c r="G20776" s="3">
        <v>17.399999999999999</v>
      </c>
      <c r="H20776" s="3">
        <v>8.6999999999999994E-2</v>
      </c>
      <c r="I20776" s="3">
        <v>0.40889999999999999</v>
      </c>
      <c r="J20776" s="3">
        <v>9.1958999999999982</v>
      </c>
      <c r="K20776" s="3">
        <v>14.147538461538458</v>
      </c>
      <c r="L20776" s="4">
        <v>0.35</v>
      </c>
    </row>
    <row r="20777" spans="1:12" x14ac:dyDescent="0.35">
      <c r="A20777" s="1">
        <v>417055</v>
      </c>
      <c r="B20777" t="s">
        <v>34401</v>
      </c>
      <c r="C20777" t="s">
        <v>1467</v>
      </c>
      <c r="D20777" t="s">
        <v>1468</v>
      </c>
      <c r="E20777">
        <v>1</v>
      </c>
      <c r="F20777" s="2">
        <v>3014.4</v>
      </c>
      <c r="G20777" s="3">
        <v>6536</v>
      </c>
      <c r="H20777" s="3">
        <v>30.144000000000002</v>
      </c>
      <c r="I20777" s="3">
        <v>141.67680000000001</v>
      </c>
      <c r="J20777" s="3">
        <v>3186.2208000000001</v>
      </c>
      <c r="K20777" s="3">
        <v>4901.8781538461535</v>
      </c>
      <c r="L20777" s="4">
        <v>0.34999999999999992</v>
      </c>
    </row>
    <row r="20778" spans="1:12" x14ac:dyDescent="0.35">
      <c r="A20778" s="1">
        <v>416129</v>
      </c>
      <c r="B20778" t="s">
        <v>34402</v>
      </c>
      <c r="C20778" t="s">
        <v>1467</v>
      </c>
      <c r="D20778" t="s">
        <v>1468</v>
      </c>
      <c r="E20778">
        <v>1</v>
      </c>
      <c r="F20778" s="2">
        <v>43.08</v>
      </c>
      <c r="G20778" s="3">
        <v>98.6</v>
      </c>
      <c r="H20778" s="3">
        <v>0.43080000000000002</v>
      </c>
      <c r="I20778" s="3">
        <v>2.0247600000000001</v>
      </c>
      <c r="J20778" s="3">
        <v>45.535559999999997</v>
      </c>
      <c r="K20778" s="3">
        <v>70.054707692307687</v>
      </c>
      <c r="L20778" s="4">
        <v>0.35</v>
      </c>
    </row>
    <row r="20779" spans="1:12" x14ac:dyDescent="0.35">
      <c r="A20779" s="1">
        <v>73743</v>
      </c>
      <c r="B20779" t="s">
        <v>34403</v>
      </c>
      <c r="C20779" t="s">
        <v>1467</v>
      </c>
      <c r="D20779" t="s">
        <v>1468</v>
      </c>
      <c r="E20779">
        <v>1</v>
      </c>
      <c r="F20779" s="2">
        <v>529.85</v>
      </c>
      <c r="G20779" s="3">
        <v>1139.47</v>
      </c>
      <c r="H20779" s="3">
        <v>5.2985000000000007</v>
      </c>
      <c r="I20779" s="3">
        <v>24.902950000000001</v>
      </c>
      <c r="J20779" s="3">
        <v>560.05145000000005</v>
      </c>
      <c r="K20779" s="3">
        <v>861.61761538461542</v>
      </c>
      <c r="L20779" s="4">
        <v>0.35</v>
      </c>
    </row>
    <row r="20780" spans="1:12" x14ac:dyDescent="0.35">
      <c r="A20780" s="1">
        <v>78776</v>
      </c>
      <c r="B20780" t="s">
        <v>34404</v>
      </c>
      <c r="C20780" t="s">
        <v>1467</v>
      </c>
      <c r="D20780" t="s">
        <v>1468</v>
      </c>
      <c r="E20780">
        <v>1</v>
      </c>
      <c r="F20780" s="2">
        <v>537.41999999999996</v>
      </c>
      <c r="G20780" s="3">
        <v>1155.75</v>
      </c>
      <c r="H20780" s="3">
        <v>5.3742000000000001</v>
      </c>
      <c r="I20780" s="3">
        <v>25.25874</v>
      </c>
      <c r="J20780" s="3">
        <v>568.05293999999992</v>
      </c>
      <c r="K20780" s="3">
        <v>873.92759999999987</v>
      </c>
      <c r="L20780" s="4">
        <v>0.35</v>
      </c>
    </row>
    <row r="20781" spans="1:12" x14ac:dyDescent="0.35">
      <c r="A20781" s="1">
        <v>74748</v>
      </c>
      <c r="B20781" t="s">
        <v>34405</v>
      </c>
      <c r="C20781" t="s">
        <v>1467</v>
      </c>
      <c r="D20781" t="s">
        <v>1468</v>
      </c>
      <c r="E20781">
        <v>1</v>
      </c>
      <c r="F20781" s="2">
        <v>5273.41</v>
      </c>
      <c r="G20781" s="3">
        <v>12326.82</v>
      </c>
      <c r="H20781" s="3">
        <v>52.734099999999998</v>
      </c>
      <c r="I20781" s="3">
        <v>247.85026999999999</v>
      </c>
      <c r="J20781" s="3">
        <v>5573.9943699999994</v>
      </c>
      <c r="K20781" s="3">
        <v>8575.3759538461527</v>
      </c>
      <c r="L20781" s="4">
        <v>0.35</v>
      </c>
    </row>
    <row r="20782" spans="1:12" x14ac:dyDescent="0.35">
      <c r="A20782" s="1">
        <v>65956</v>
      </c>
      <c r="B20782" t="s">
        <v>34406</v>
      </c>
      <c r="C20782" t="s">
        <v>1467</v>
      </c>
      <c r="D20782" t="s">
        <v>1468</v>
      </c>
      <c r="E20782">
        <v>1</v>
      </c>
      <c r="F20782" s="2">
        <v>462.72</v>
      </c>
      <c r="G20782" s="3">
        <v>995.11</v>
      </c>
      <c r="H20782" s="3">
        <v>4.6272000000000002</v>
      </c>
      <c r="I20782" s="3">
        <v>21.74784</v>
      </c>
      <c r="J20782" s="3">
        <v>489.09504000000004</v>
      </c>
      <c r="K20782" s="3">
        <v>752.45390769230778</v>
      </c>
      <c r="L20782" s="4">
        <v>0.35000000000000003</v>
      </c>
    </row>
    <row r="20783" spans="1:12" x14ac:dyDescent="0.35">
      <c r="A20783" s="1">
        <v>407739</v>
      </c>
      <c r="B20783" t="s">
        <v>34407</v>
      </c>
      <c r="C20783" t="s">
        <v>1467</v>
      </c>
      <c r="D20783" t="s">
        <v>1468</v>
      </c>
      <c r="E20783">
        <v>1</v>
      </c>
      <c r="F20783" s="2">
        <v>291.85000000000002</v>
      </c>
      <c r="G20783" s="3">
        <v>627.64</v>
      </c>
      <c r="H20783" s="3">
        <v>2.9185000000000003</v>
      </c>
      <c r="I20783" s="3">
        <v>13.716950000000001</v>
      </c>
      <c r="J20783" s="3">
        <v>308.48545000000001</v>
      </c>
      <c r="K20783" s="3">
        <v>474.59300000000002</v>
      </c>
      <c r="L20783" s="4">
        <v>0.35</v>
      </c>
    </row>
    <row r="20784" spans="1:12" x14ac:dyDescent="0.35">
      <c r="A20784" s="1">
        <v>425662</v>
      </c>
      <c r="B20784" t="s">
        <v>34408</v>
      </c>
      <c r="C20784" t="s">
        <v>1467</v>
      </c>
      <c r="D20784" t="s">
        <v>1468</v>
      </c>
      <c r="E20784">
        <v>1</v>
      </c>
      <c r="F20784" s="2">
        <v>2615.89</v>
      </c>
      <c r="G20784" s="3">
        <v>5625.58</v>
      </c>
      <c r="H20784" s="3">
        <v>26.158899999999999</v>
      </c>
      <c r="I20784" s="3">
        <v>122.94682999999999</v>
      </c>
      <c r="J20784" s="3">
        <v>2764.9957299999996</v>
      </c>
      <c r="K20784" s="3">
        <v>4253.8395846153835</v>
      </c>
      <c r="L20784" s="4">
        <v>0.34999999999999992</v>
      </c>
    </row>
    <row r="20785" spans="1:12" x14ac:dyDescent="0.35">
      <c r="A20785" s="1">
        <v>9071</v>
      </c>
      <c r="B20785" t="s">
        <v>34409</v>
      </c>
      <c r="C20785" t="s">
        <v>1467</v>
      </c>
      <c r="D20785" t="s">
        <v>1468</v>
      </c>
      <c r="E20785">
        <v>1</v>
      </c>
      <c r="F20785" s="2">
        <v>56.28</v>
      </c>
      <c r="G20785" s="3">
        <v>121.04</v>
      </c>
      <c r="H20785" s="3">
        <v>0.56280000000000008</v>
      </c>
      <c r="I20785" s="3">
        <v>2.6451600000000002</v>
      </c>
      <c r="J20785" s="3">
        <v>59.487960000000001</v>
      </c>
      <c r="K20785" s="3">
        <v>91.519938461538459</v>
      </c>
      <c r="L20785" s="4">
        <v>0.35</v>
      </c>
    </row>
    <row r="20786" spans="1:12" x14ac:dyDescent="0.35">
      <c r="A20786" s="1">
        <v>11172</v>
      </c>
      <c r="B20786" t="s">
        <v>34410</v>
      </c>
      <c r="C20786" t="s">
        <v>1467</v>
      </c>
      <c r="D20786" t="s">
        <v>1468</v>
      </c>
      <c r="E20786">
        <v>1</v>
      </c>
      <c r="F20786" s="2">
        <v>8.9499999999999993</v>
      </c>
      <c r="G20786" s="3">
        <v>19.260000000000002</v>
      </c>
      <c r="H20786" s="3">
        <v>8.9499999999999996E-2</v>
      </c>
      <c r="I20786" s="3">
        <v>0.42064999999999997</v>
      </c>
      <c r="J20786" s="3">
        <v>9.4601499999999987</v>
      </c>
      <c r="K20786" s="3">
        <v>14.55407692307692</v>
      </c>
      <c r="L20786" s="4">
        <v>0.35</v>
      </c>
    </row>
    <row r="20787" spans="1:12" x14ac:dyDescent="0.35">
      <c r="A20787" s="1">
        <v>440798</v>
      </c>
      <c r="B20787" t="s">
        <v>34411</v>
      </c>
      <c r="C20787" t="s">
        <v>1467</v>
      </c>
      <c r="D20787" t="s">
        <v>1468</v>
      </c>
      <c r="E20787">
        <v>1</v>
      </c>
      <c r="F20787" s="2">
        <v>9.4</v>
      </c>
      <c r="G20787" s="3">
        <v>20.23</v>
      </c>
      <c r="H20787" s="3">
        <v>9.4E-2</v>
      </c>
      <c r="I20787" s="3">
        <v>0.44180000000000003</v>
      </c>
      <c r="J20787" s="3">
        <v>9.9358000000000004</v>
      </c>
      <c r="K20787" s="3">
        <v>15.285846153846155</v>
      </c>
      <c r="L20787" s="4">
        <v>0.35000000000000003</v>
      </c>
    </row>
    <row r="20788" spans="1:12" x14ac:dyDescent="0.35">
      <c r="A20788" s="1">
        <v>14045</v>
      </c>
      <c r="B20788" t="s">
        <v>34412</v>
      </c>
      <c r="C20788" t="s">
        <v>1467</v>
      </c>
      <c r="D20788" t="s">
        <v>1468</v>
      </c>
      <c r="E20788">
        <v>1</v>
      </c>
      <c r="F20788" s="2">
        <v>66.37</v>
      </c>
      <c r="G20788" s="3">
        <v>142.72999999999999</v>
      </c>
      <c r="H20788" s="3">
        <v>0.66370000000000007</v>
      </c>
      <c r="I20788" s="3">
        <v>3.1193900000000001</v>
      </c>
      <c r="J20788" s="3">
        <v>70.153090000000006</v>
      </c>
      <c r="K20788" s="3">
        <v>107.92783076923078</v>
      </c>
      <c r="L20788" s="4">
        <v>0.35000000000000003</v>
      </c>
    </row>
    <row r="20789" spans="1:12" x14ac:dyDescent="0.35">
      <c r="A20789" s="1">
        <v>2332</v>
      </c>
      <c r="B20789" t="s">
        <v>34413</v>
      </c>
      <c r="C20789" t="s">
        <v>1467</v>
      </c>
      <c r="D20789" t="s">
        <v>1468</v>
      </c>
      <c r="E20789">
        <v>1</v>
      </c>
      <c r="F20789" s="2">
        <v>6.86</v>
      </c>
      <c r="G20789" s="3">
        <v>14.77</v>
      </c>
      <c r="H20789" s="3">
        <v>6.8600000000000008E-2</v>
      </c>
      <c r="I20789" s="3">
        <v>0.32242000000000004</v>
      </c>
      <c r="J20789" s="3">
        <v>7.2510200000000005</v>
      </c>
      <c r="K20789" s="3">
        <v>11.155415384615385</v>
      </c>
      <c r="L20789" s="4">
        <v>0.35</v>
      </c>
    </row>
    <row r="20790" spans="1:12" x14ac:dyDescent="0.35">
      <c r="A20790" s="1">
        <v>438071</v>
      </c>
      <c r="B20790" t="s">
        <v>34414</v>
      </c>
      <c r="C20790" t="s">
        <v>1467</v>
      </c>
      <c r="D20790" t="s">
        <v>1468</v>
      </c>
      <c r="E20790">
        <v>1</v>
      </c>
      <c r="F20790" s="2">
        <v>11.49</v>
      </c>
      <c r="G20790" s="3">
        <v>24.72</v>
      </c>
      <c r="H20790" s="3">
        <v>0.1149</v>
      </c>
      <c r="I20790" s="3">
        <v>0.54003000000000001</v>
      </c>
      <c r="J20790" s="3">
        <v>12.14493</v>
      </c>
      <c r="K20790" s="3">
        <v>18.684507692307694</v>
      </c>
      <c r="L20790" s="4">
        <v>0.35000000000000003</v>
      </c>
    </row>
    <row r="20791" spans="1:12" x14ac:dyDescent="0.35">
      <c r="A20791" s="1">
        <v>42784</v>
      </c>
      <c r="B20791" t="s">
        <v>34415</v>
      </c>
      <c r="C20791" t="s">
        <v>1467</v>
      </c>
      <c r="D20791" t="s">
        <v>1468</v>
      </c>
      <c r="E20791">
        <v>1</v>
      </c>
      <c r="F20791" s="2">
        <v>356.37</v>
      </c>
      <c r="G20791" s="3">
        <v>833.22</v>
      </c>
      <c r="H20791" s="3">
        <v>3.5637000000000003</v>
      </c>
      <c r="I20791" s="3">
        <v>16.749390000000002</v>
      </c>
      <c r="J20791" s="3">
        <v>376.68308999999999</v>
      </c>
      <c r="K20791" s="3">
        <v>579.5124461538461</v>
      </c>
      <c r="L20791" s="4">
        <v>0.35</v>
      </c>
    </row>
    <row r="20792" spans="1:12" x14ac:dyDescent="0.35">
      <c r="A20792" s="1">
        <v>31438</v>
      </c>
      <c r="B20792" t="s">
        <v>34416</v>
      </c>
      <c r="C20792" t="s">
        <v>1467</v>
      </c>
      <c r="D20792" t="s">
        <v>1468</v>
      </c>
      <c r="E20792">
        <v>1</v>
      </c>
      <c r="F20792" s="2">
        <v>321.31</v>
      </c>
      <c r="G20792" s="3">
        <v>691.01</v>
      </c>
      <c r="H20792" s="3">
        <v>3.2131000000000003</v>
      </c>
      <c r="I20792" s="3">
        <v>15.101570000000001</v>
      </c>
      <c r="J20792" s="3">
        <v>339.62466999999998</v>
      </c>
      <c r="K20792" s="3">
        <v>522.49949230769221</v>
      </c>
      <c r="L20792" s="4">
        <v>0.34999999999999992</v>
      </c>
    </row>
    <row r="20793" spans="1:12" x14ac:dyDescent="0.35">
      <c r="A20793" s="1">
        <v>427308</v>
      </c>
      <c r="B20793" t="s">
        <v>34417</v>
      </c>
      <c r="C20793" t="s">
        <v>1467</v>
      </c>
      <c r="D20793" t="s">
        <v>1468</v>
      </c>
      <c r="E20793">
        <v>1</v>
      </c>
      <c r="F20793" s="2">
        <v>185.58</v>
      </c>
      <c r="G20793" s="3">
        <v>409.5</v>
      </c>
      <c r="H20793" s="3">
        <v>1.8558000000000001</v>
      </c>
      <c r="I20793" s="3">
        <v>8.7222600000000003</v>
      </c>
      <c r="J20793" s="3">
        <v>196.15806000000001</v>
      </c>
      <c r="K20793" s="3">
        <v>301.78163076923079</v>
      </c>
      <c r="L20793" s="4">
        <v>0.35000000000000003</v>
      </c>
    </row>
    <row r="20794" spans="1:12" x14ac:dyDescent="0.35">
      <c r="A20794" s="1">
        <v>68427</v>
      </c>
      <c r="B20794" t="s">
        <v>34418</v>
      </c>
      <c r="C20794" t="s">
        <v>1467</v>
      </c>
      <c r="D20794" t="s">
        <v>1468</v>
      </c>
      <c r="E20794">
        <v>1</v>
      </c>
      <c r="F20794" s="2">
        <v>493.97</v>
      </c>
      <c r="G20794" s="3">
        <v>1062.31</v>
      </c>
      <c r="H20794" s="3">
        <v>4.9397000000000002</v>
      </c>
      <c r="I20794" s="3">
        <v>23.21659</v>
      </c>
      <c r="J20794" s="3">
        <v>522.12629000000004</v>
      </c>
      <c r="K20794" s="3">
        <v>803.2712153846154</v>
      </c>
      <c r="L20794" s="4">
        <v>0.35</v>
      </c>
    </row>
    <row r="20795" spans="1:12" x14ac:dyDescent="0.35">
      <c r="A20795" s="1">
        <v>3391</v>
      </c>
      <c r="B20795" t="s">
        <v>34419</v>
      </c>
      <c r="C20795" t="s">
        <v>1467</v>
      </c>
      <c r="D20795" t="s">
        <v>1468</v>
      </c>
      <c r="E20795">
        <v>1</v>
      </c>
      <c r="F20795" s="2">
        <v>7.16</v>
      </c>
      <c r="G20795" s="3">
        <v>15.4</v>
      </c>
      <c r="H20795" s="3">
        <v>7.1599999999999997E-2</v>
      </c>
      <c r="I20795" s="3">
        <v>0.33651999999999999</v>
      </c>
      <c r="J20795" s="3">
        <v>7.5681200000000004</v>
      </c>
      <c r="K20795" s="3">
        <v>11.643261538461539</v>
      </c>
      <c r="L20795" s="4">
        <v>0.35000000000000003</v>
      </c>
    </row>
    <row r="20796" spans="1:12" x14ac:dyDescent="0.35">
      <c r="A20796" s="1">
        <v>420009</v>
      </c>
      <c r="B20796" t="s">
        <v>34420</v>
      </c>
      <c r="C20796" t="s">
        <v>1467</v>
      </c>
      <c r="D20796" t="s">
        <v>1468</v>
      </c>
      <c r="E20796">
        <v>1</v>
      </c>
      <c r="F20796" s="2">
        <v>1966.86</v>
      </c>
      <c r="G20796" s="3">
        <v>4229.8</v>
      </c>
      <c r="H20796" s="3">
        <v>19.668599999999998</v>
      </c>
      <c r="I20796" s="3">
        <v>92.442419999999998</v>
      </c>
      <c r="J20796" s="3">
        <v>2078.97102</v>
      </c>
      <c r="K20796" s="3">
        <v>3198.4169538461538</v>
      </c>
      <c r="L20796" s="4">
        <v>0.35</v>
      </c>
    </row>
    <row r="20797" spans="1:12" x14ac:dyDescent="0.35">
      <c r="A20797" s="1">
        <v>423956</v>
      </c>
      <c r="B20797" t="s">
        <v>34421</v>
      </c>
      <c r="C20797" t="s">
        <v>1467</v>
      </c>
      <c r="D20797" t="s">
        <v>1468</v>
      </c>
      <c r="E20797">
        <v>1</v>
      </c>
      <c r="F20797" s="2">
        <v>107.48</v>
      </c>
      <c r="G20797" s="3">
        <v>233.2</v>
      </c>
      <c r="H20797" s="3">
        <v>1.0748</v>
      </c>
      <c r="I20797" s="3">
        <v>5.0515600000000003</v>
      </c>
      <c r="J20797" s="3">
        <v>113.60636</v>
      </c>
      <c r="K20797" s="3">
        <v>174.77901538461538</v>
      </c>
      <c r="L20797" s="4">
        <v>0.35</v>
      </c>
    </row>
    <row r="20798" spans="1:12" x14ac:dyDescent="0.35">
      <c r="A20798" s="1">
        <v>437155</v>
      </c>
      <c r="B20798" t="s">
        <v>34422</v>
      </c>
      <c r="C20798" t="s">
        <v>1467</v>
      </c>
      <c r="D20798" t="s">
        <v>1468</v>
      </c>
      <c r="E20798">
        <v>1</v>
      </c>
      <c r="F20798" s="2">
        <v>44.55</v>
      </c>
      <c r="G20798" s="3">
        <v>106.63</v>
      </c>
      <c r="H20798" s="3">
        <v>0.44550000000000001</v>
      </c>
      <c r="I20798" s="3">
        <v>2.0938499999999998</v>
      </c>
      <c r="J20798" s="3">
        <v>47.089349999999996</v>
      </c>
      <c r="K20798" s="3">
        <v>72.445153846153843</v>
      </c>
      <c r="L20798" s="4">
        <v>0.35000000000000003</v>
      </c>
    </row>
    <row r="20799" spans="1:12" x14ac:dyDescent="0.35">
      <c r="A20799" s="1">
        <v>429089</v>
      </c>
      <c r="B20799" t="s">
        <v>34423</v>
      </c>
      <c r="C20799" t="s">
        <v>1467</v>
      </c>
      <c r="D20799" t="s">
        <v>1468</v>
      </c>
      <c r="E20799">
        <v>1</v>
      </c>
      <c r="F20799" s="2">
        <v>138.99</v>
      </c>
      <c r="G20799" s="3">
        <v>298.91000000000003</v>
      </c>
      <c r="H20799" s="3">
        <v>1.3899000000000001</v>
      </c>
      <c r="I20799" s="3">
        <v>6.5325300000000004</v>
      </c>
      <c r="J20799" s="3">
        <v>146.91243000000003</v>
      </c>
      <c r="K20799" s="3">
        <v>226.01912307692311</v>
      </c>
      <c r="L20799" s="4">
        <v>0.35</v>
      </c>
    </row>
    <row r="20800" spans="1:12" x14ac:dyDescent="0.35">
      <c r="A20800" s="1">
        <v>445327</v>
      </c>
      <c r="B20800" t="s">
        <v>34371</v>
      </c>
      <c r="C20800" t="s">
        <v>1467</v>
      </c>
      <c r="D20800" t="s">
        <v>1468</v>
      </c>
      <c r="E20800">
        <v>1</v>
      </c>
      <c r="F20800" s="2">
        <v>1050.33</v>
      </c>
      <c r="G20800" s="3">
        <v>3089.22</v>
      </c>
      <c r="H20800" s="3">
        <v>10.503299999999999</v>
      </c>
      <c r="I20800" s="3">
        <v>49.365509999999993</v>
      </c>
      <c r="J20800" s="3">
        <v>1110.1988100000001</v>
      </c>
      <c r="K20800" s="3">
        <v>1707.9981692307692</v>
      </c>
      <c r="L20800" s="4">
        <v>0.34999999999999992</v>
      </c>
    </row>
    <row r="20801" spans="1:12" x14ac:dyDescent="0.35">
      <c r="A20801" s="1">
        <v>441653</v>
      </c>
      <c r="B20801" t="s">
        <v>34424</v>
      </c>
      <c r="C20801" t="s">
        <v>1467</v>
      </c>
      <c r="D20801" t="s">
        <v>1468</v>
      </c>
      <c r="E20801">
        <v>1</v>
      </c>
      <c r="F20801" s="2">
        <v>1980.13</v>
      </c>
      <c r="G20801" s="3">
        <v>4259.26</v>
      </c>
      <c r="H20801" s="3">
        <v>19.801300000000001</v>
      </c>
      <c r="I20801" s="3">
        <v>93.066110000000009</v>
      </c>
      <c r="J20801" s="3">
        <v>2092.9974100000004</v>
      </c>
      <c r="K20801" s="3">
        <v>3219.9960153846159</v>
      </c>
      <c r="L20801" s="4">
        <v>0.35</v>
      </c>
    </row>
    <row r="20802" spans="1:12" x14ac:dyDescent="0.35">
      <c r="A20802" s="1">
        <v>440410</v>
      </c>
      <c r="B20802" t="s">
        <v>34425</v>
      </c>
      <c r="C20802" t="s">
        <v>1467</v>
      </c>
      <c r="D20802" t="s">
        <v>1468</v>
      </c>
      <c r="E20802">
        <v>1</v>
      </c>
      <c r="F20802" s="2">
        <v>129.34</v>
      </c>
      <c r="G20802" s="3">
        <v>278.16000000000003</v>
      </c>
      <c r="H20802" s="3">
        <v>1.2934000000000001</v>
      </c>
      <c r="I20802" s="3">
        <v>6.0789800000000005</v>
      </c>
      <c r="J20802" s="3">
        <v>136.71238</v>
      </c>
      <c r="K20802" s="3">
        <v>210.32673846153844</v>
      </c>
      <c r="L20802" s="4">
        <v>0.35</v>
      </c>
    </row>
    <row r="20803" spans="1:12" x14ac:dyDescent="0.35">
      <c r="A20803" s="1">
        <v>428099</v>
      </c>
      <c r="B20803" t="s">
        <v>34426</v>
      </c>
      <c r="C20803" t="s">
        <v>1467</v>
      </c>
      <c r="D20803" t="s">
        <v>1468</v>
      </c>
      <c r="E20803">
        <v>1</v>
      </c>
      <c r="F20803" s="2">
        <v>153.54</v>
      </c>
      <c r="G20803" s="3">
        <v>330.2</v>
      </c>
      <c r="H20803" s="3">
        <v>1.5353999999999999</v>
      </c>
      <c r="I20803" s="3">
        <v>7.21638</v>
      </c>
      <c r="J20803" s="3">
        <v>162.29177999999999</v>
      </c>
      <c r="K20803" s="3">
        <v>249.67966153846152</v>
      </c>
      <c r="L20803" s="4">
        <v>0.35</v>
      </c>
    </row>
    <row r="20804" spans="1:12" x14ac:dyDescent="0.35">
      <c r="A20804" s="1">
        <v>432291</v>
      </c>
      <c r="B20804" t="s">
        <v>34427</v>
      </c>
      <c r="C20804" t="s">
        <v>1467</v>
      </c>
      <c r="D20804" t="s">
        <v>1468</v>
      </c>
      <c r="E20804">
        <v>1</v>
      </c>
      <c r="F20804" s="2">
        <v>94.69</v>
      </c>
      <c r="G20804" s="3">
        <v>203.65</v>
      </c>
      <c r="H20804" s="3">
        <v>0.94689999999999996</v>
      </c>
      <c r="I20804" s="3">
        <v>4.4504299999999999</v>
      </c>
      <c r="J20804" s="3">
        <v>100.08732999999999</v>
      </c>
      <c r="K20804" s="3">
        <v>153.98050769230767</v>
      </c>
      <c r="L20804" s="4">
        <v>0.34999999999999992</v>
      </c>
    </row>
    <row r="20805" spans="1:12" x14ac:dyDescent="0.35">
      <c r="A20805" s="1">
        <v>449285</v>
      </c>
      <c r="B20805" t="s">
        <v>34428</v>
      </c>
      <c r="C20805" t="s">
        <v>1467</v>
      </c>
      <c r="D20805" t="s">
        <v>1468</v>
      </c>
      <c r="E20805">
        <v>1</v>
      </c>
      <c r="F20805" s="2">
        <v>91.12</v>
      </c>
      <c r="G20805" s="3">
        <v>193.88</v>
      </c>
      <c r="H20805" s="3">
        <v>0.91120000000000001</v>
      </c>
      <c r="I20805" s="3">
        <v>4.2826399999999998</v>
      </c>
      <c r="J20805" s="3">
        <v>96.313839999999999</v>
      </c>
      <c r="K20805" s="3">
        <v>148.17513846153847</v>
      </c>
      <c r="L20805" s="4">
        <v>0.35000000000000003</v>
      </c>
    </row>
    <row r="20806" spans="1:12" x14ac:dyDescent="0.35">
      <c r="A20806" s="1">
        <v>419168</v>
      </c>
      <c r="B20806" t="s">
        <v>34429</v>
      </c>
      <c r="C20806" t="s">
        <v>1467</v>
      </c>
      <c r="D20806" t="s">
        <v>1468</v>
      </c>
      <c r="E20806">
        <v>1</v>
      </c>
      <c r="F20806" s="2">
        <v>7824.88</v>
      </c>
      <c r="G20806" s="3">
        <v>16827.689999999999</v>
      </c>
      <c r="H20806" s="3">
        <v>78.248800000000003</v>
      </c>
      <c r="I20806" s="3">
        <v>367.76936000000001</v>
      </c>
      <c r="J20806" s="3">
        <v>8270.8981600000006</v>
      </c>
      <c r="K20806" s="3">
        <v>12724.458707692309</v>
      </c>
      <c r="L20806" s="4">
        <v>0.35000000000000003</v>
      </c>
    </row>
    <row r="20807" spans="1:12" x14ac:dyDescent="0.35">
      <c r="A20807" s="1">
        <v>431202</v>
      </c>
      <c r="B20807" t="s">
        <v>34430</v>
      </c>
      <c r="C20807" t="s">
        <v>1467</v>
      </c>
      <c r="D20807" t="s">
        <v>1468</v>
      </c>
      <c r="E20807">
        <v>1</v>
      </c>
      <c r="F20807" s="2">
        <v>1.52</v>
      </c>
      <c r="G20807" s="3">
        <v>3.27</v>
      </c>
      <c r="H20807" s="3">
        <v>1.52E-2</v>
      </c>
      <c r="I20807" s="3">
        <v>7.1440000000000003E-2</v>
      </c>
      <c r="J20807" s="3">
        <v>1.6066400000000001</v>
      </c>
      <c r="K20807" s="3">
        <v>2.4717538461538462</v>
      </c>
      <c r="L20807" s="4">
        <v>0.35</v>
      </c>
    </row>
    <row r="20808" spans="1:12" x14ac:dyDescent="0.35">
      <c r="A20808" s="1">
        <v>433352</v>
      </c>
      <c r="B20808" t="s">
        <v>34431</v>
      </c>
      <c r="C20808" t="s">
        <v>1467</v>
      </c>
      <c r="D20808" t="s">
        <v>1468</v>
      </c>
      <c r="E20808">
        <v>1</v>
      </c>
      <c r="F20808" s="2">
        <v>62.1</v>
      </c>
      <c r="G20808" s="3">
        <v>133.57</v>
      </c>
      <c r="H20808" s="3">
        <v>0.621</v>
      </c>
      <c r="I20808" s="3">
        <v>2.9187000000000003</v>
      </c>
      <c r="J20808" s="3">
        <v>65.639700000000005</v>
      </c>
      <c r="K20808" s="3">
        <v>100.98415384615384</v>
      </c>
      <c r="L20808" s="4">
        <v>0.34999999999999992</v>
      </c>
    </row>
    <row r="20809" spans="1:12" x14ac:dyDescent="0.35">
      <c r="A20809" s="1">
        <v>27292</v>
      </c>
      <c r="B20809" t="s">
        <v>33675</v>
      </c>
      <c r="C20809" t="s">
        <v>1467</v>
      </c>
      <c r="D20809" t="s">
        <v>1468</v>
      </c>
      <c r="E20809">
        <v>1</v>
      </c>
      <c r="F20809" s="2">
        <v>32.700000000000003</v>
      </c>
      <c r="G20809" s="3">
        <v>70.33</v>
      </c>
      <c r="H20809" s="3">
        <v>0.32700000000000001</v>
      </c>
      <c r="I20809" s="3">
        <v>1.5369000000000002</v>
      </c>
      <c r="J20809" s="3">
        <v>34.563900000000004</v>
      </c>
      <c r="K20809" s="3">
        <v>53.175230769230772</v>
      </c>
      <c r="L20809" s="4">
        <v>0.35</v>
      </c>
    </row>
    <row r="20810" spans="1:12" x14ac:dyDescent="0.35">
      <c r="A20810" s="1">
        <v>446539</v>
      </c>
      <c r="B20810" t="s">
        <v>34432</v>
      </c>
      <c r="C20810" t="s">
        <v>1467</v>
      </c>
      <c r="D20810" t="s">
        <v>1468</v>
      </c>
      <c r="E20810">
        <v>1</v>
      </c>
      <c r="F20810" s="2">
        <v>134.06</v>
      </c>
      <c r="G20810" s="3">
        <v>285.23</v>
      </c>
      <c r="H20810" s="3">
        <v>1.3406</v>
      </c>
      <c r="I20810" s="3">
        <v>6.3008199999999999</v>
      </c>
      <c r="J20810" s="3">
        <v>141.70141999999998</v>
      </c>
      <c r="K20810" s="3">
        <v>218.00218461538458</v>
      </c>
      <c r="L20810" s="4">
        <v>0.35</v>
      </c>
    </row>
    <row r="20811" spans="1:12" x14ac:dyDescent="0.35">
      <c r="A20811" s="1">
        <v>68334</v>
      </c>
      <c r="B20811" t="s">
        <v>34433</v>
      </c>
      <c r="C20811" t="s">
        <v>1467</v>
      </c>
      <c r="D20811" t="s">
        <v>1468</v>
      </c>
      <c r="E20811">
        <v>1</v>
      </c>
      <c r="F20811" s="2">
        <v>7.24</v>
      </c>
      <c r="G20811" s="3">
        <v>15.58</v>
      </c>
      <c r="H20811" s="3">
        <v>7.2400000000000006E-2</v>
      </c>
      <c r="I20811" s="3">
        <v>0.34028000000000003</v>
      </c>
      <c r="J20811" s="3">
        <v>7.6526800000000001</v>
      </c>
      <c r="K20811" s="3">
        <v>11.773353846153846</v>
      </c>
      <c r="L20811" s="4">
        <v>0.35</v>
      </c>
    </row>
    <row r="20812" spans="1:12" x14ac:dyDescent="0.35">
      <c r="A20812" s="1">
        <v>426009</v>
      </c>
      <c r="B20812" t="s">
        <v>34434</v>
      </c>
      <c r="C20812" t="s">
        <v>1467</v>
      </c>
      <c r="D20812" t="s">
        <v>1468</v>
      </c>
      <c r="E20812">
        <v>1</v>
      </c>
      <c r="F20812" s="2">
        <v>765.93</v>
      </c>
      <c r="G20812" s="3">
        <v>1647.16</v>
      </c>
      <c r="H20812" s="3">
        <v>7.6593</v>
      </c>
      <c r="I20812" s="3">
        <v>35.998709999999996</v>
      </c>
      <c r="J20812" s="3">
        <v>809.58800999999994</v>
      </c>
      <c r="K20812" s="3">
        <v>1245.5200153846154</v>
      </c>
      <c r="L20812" s="4">
        <v>0.35000000000000003</v>
      </c>
    </row>
    <row r="20813" spans="1:12" x14ac:dyDescent="0.35">
      <c r="A20813" s="1">
        <v>445485</v>
      </c>
      <c r="B20813" t="s">
        <v>33800</v>
      </c>
      <c r="C20813" t="s">
        <v>1467</v>
      </c>
      <c r="D20813" t="s">
        <v>1468</v>
      </c>
      <c r="E20813">
        <v>1</v>
      </c>
      <c r="F20813" s="2">
        <v>6347.73</v>
      </c>
      <c r="G20813" s="3">
        <v>18669.78</v>
      </c>
      <c r="H20813" s="3">
        <v>63.4773</v>
      </c>
      <c r="I20813" s="3">
        <v>298.34330999999997</v>
      </c>
      <c r="J20813" s="3">
        <v>6709.5506099999993</v>
      </c>
      <c r="K20813" s="3">
        <v>10322.385553846152</v>
      </c>
      <c r="L20813" s="4">
        <v>0.35</v>
      </c>
    </row>
    <row r="20814" spans="1:12" x14ac:dyDescent="0.35">
      <c r="A20814" s="1">
        <v>417363</v>
      </c>
      <c r="B20814" t="s">
        <v>34435</v>
      </c>
      <c r="C20814" t="s">
        <v>1467</v>
      </c>
      <c r="D20814" t="s">
        <v>1468</v>
      </c>
      <c r="E20814">
        <v>1</v>
      </c>
      <c r="F20814" s="2">
        <v>100.01</v>
      </c>
      <c r="G20814" s="3">
        <v>233.83</v>
      </c>
      <c r="H20814" s="3">
        <v>1.0001</v>
      </c>
      <c r="I20814" s="3">
        <v>4.7004700000000001</v>
      </c>
      <c r="J20814" s="3">
        <v>105.71057</v>
      </c>
      <c r="K20814" s="3">
        <v>162.63164615384616</v>
      </c>
      <c r="L20814" s="4">
        <v>0.35000000000000003</v>
      </c>
    </row>
    <row r="20815" spans="1:12" x14ac:dyDescent="0.35">
      <c r="A20815" s="1">
        <v>550157</v>
      </c>
      <c r="B20815" t="s">
        <v>34436</v>
      </c>
      <c r="C20815" t="s">
        <v>1467</v>
      </c>
      <c r="D20815" t="s">
        <v>1468</v>
      </c>
      <c r="E20815">
        <v>1</v>
      </c>
      <c r="F20815" s="2">
        <v>14.7</v>
      </c>
      <c r="G20815" s="3">
        <v>29.4</v>
      </c>
      <c r="H20815" s="3">
        <v>0.14699999999999999</v>
      </c>
      <c r="I20815" s="3">
        <v>0.69089999999999996</v>
      </c>
      <c r="J20815" s="3">
        <v>15.537899999999999</v>
      </c>
      <c r="K20815" s="3">
        <v>23.904461538461536</v>
      </c>
      <c r="L20815" s="4">
        <v>0.35</v>
      </c>
    </row>
    <row r="20816" spans="1:12" x14ac:dyDescent="0.35">
      <c r="A20816" s="1">
        <v>428499</v>
      </c>
      <c r="B20816" t="s">
        <v>34437</v>
      </c>
      <c r="C20816" t="s">
        <v>1467</v>
      </c>
      <c r="D20816" t="s">
        <v>1468</v>
      </c>
      <c r="E20816">
        <v>1</v>
      </c>
      <c r="F20816" s="2">
        <v>1587.25</v>
      </c>
      <c r="G20816" s="3">
        <v>4668.38</v>
      </c>
      <c r="H20816" s="3">
        <v>15.8725</v>
      </c>
      <c r="I20816" s="3">
        <v>74.600750000000005</v>
      </c>
      <c r="J20816" s="3">
        <v>1677.72325</v>
      </c>
      <c r="K20816" s="3">
        <v>2581.1126923076922</v>
      </c>
      <c r="L20816" s="4">
        <v>0.35</v>
      </c>
    </row>
    <row r="20817" spans="1:12" x14ac:dyDescent="0.35">
      <c r="A20817" s="1">
        <v>65987</v>
      </c>
      <c r="B20817" t="s">
        <v>34438</v>
      </c>
      <c r="C20817" t="s">
        <v>1467</v>
      </c>
      <c r="D20817" t="s">
        <v>1468</v>
      </c>
      <c r="E20817">
        <v>1</v>
      </c>
      <c r="F20817" s="2">
        <v>2163.9899999999998</v>
      </c>
      <c r="G20817" s="3">
        <v>4653.75</v>
      </c>
      <c r="H20817" s="3">
        <v>21.639899999999997</v>
      </c>
      <c r="I20817" s="3">
        <v>101.70752999999999</v>
      </c>
      <c r="J20817" s="3">
        <v>2287.33743</v>
      </c>
      <c r="K20817" s="3">
        <v>3518.9806615384614</v>
      </c>
      <c r="L20817" s="4">
        <v>0.35</v>
      </c>
    </row>
    <row r="20818" spans="1:12" x14ac:dyDescent="0.35">
      <c r="A20818" s="1">
        <v>436243</v>
      </c>
      <c r="B20818" t="s">
        <v>34439</v>
      </c>
      <c r="C20818" t="s">
        <v>1467</v>
      </c>
      <c r="D20818" t="s">
        <v>1468</v>
      </c>
      <c r="E20818">
        <v>1</v>
      </c>
      <c r="F20818" s="2">
        <v>134.99</v>
      </c>
      <c r="G20818" s="3">
        <v>301.93</v>
      </c>
      <c r="H20818" s="3">
        <v>1.3499000000000001</v>
      </c>
      <c r="I20818" s="3">
        <v>6.3445300000000007</v>
      </c>
      <c r="J20818" s="3">
        <v>142.68442999999999</v>
      </c>
      <c r="K20818" s="3">
        <v>219.51450769230766</v>
      </c>
      <c r="L20818" s="4">
        <v>0.34999999999999992</v>
      </c>
    </row>
    <row r="20819" spans="1:12" x14ac:dyDescent="0.35">
      <c r="A20819" s="1">
        <v>11173</v>
      </c>
      <c r="B20819" t="s">
        <v>34440</v>
      </c>
      <c r="C20819" t="s">
        <v>1467</v>
      </c>
      <c r="D20819" t="s">
        <v>1468</v>
      </c>
      <c r="E20819">
        <v>1</v>
      </c>
      <c r="F20819" s="2">
        <v>3.75</v>
      </c>
      <c r="G20819" s="3">
        <v>8.08</v>
      </c>
      <c r="H20819" s="3">
        <v>3.7499999999999999E-2</v>
      </c>
      <c r="I20819" s="3">
        <v>0.17624999999999999</v>
      </c>
      <c r="J20819" s="3">
        <v>3.9637500000000001</v>
      </c>
      <c r="K20819" s="3">
        <v>6.0980769230769232</v>
      </c>
      <c r="L20819" s="4">
        <v>0.35</v>
      </c>
    </row>
    <row r="20820" spans="1:12" x14ac:dyDescent="0.35">
      <c r="A20820" s="1">
        <v>74859</v>
      </c>
      <c r="B20820" t="s">
        <v>34441</v>
      </c>
      <c r="C20820" t="s">
        <v>1467</v>
      </c>
      <c r="D20820" t="s">
        <v>1468</v>
      </c>
      <c r="E20820">
        <v>1</v>
      </c>
      <c r="F20820" s="2">
        <v>9061.73</v>
      </c>
      <c r="G20820" s="3">
        <v>21187.119999999999</v>
      </c>
      <c r="H20820" s="3">
        <v>90.6173</v>
      </c>
      <c r="I20820" s="3">
        <v>425.90130999999997</v>
      </c>
      <c r="J20820" s="3">
        <v>9578.2486099999987</v>
      </c>
      <c r="K20820" s="3">
        <v>14735.767092307689</v>
      </c>
      <c r="L20820" s="4">
        <v>0.35</v>
      </c>
    </row>
    <row r="20821" spans="1:12" x14ac:dyDescent="0.35">
      <c r="A20821" s="1">
        <v>570549</v>
      </c>
      <c r="B20821" t="s">
        <v>34442</v>
      </c>
      <c r="C20821" t="s">
        <v>1467</v>
      </c>
      <c r="D20821" t="s">
        <v>1468</v>
      </c>
      <c r="E20821">
        <v>1</v>
      </c>
      <c r="F20821" s="2">
        <v>142.87</v>
      </c>
      <c r="G20821" s="3">
        <v>334.05</v>
      </c>
      <c r="H20821" s="3">
        <v>1.4287000000000001</v>
      </c>
      <c r="I20821" s="3">
        <v>6.7148900000000005</v>
      </c>
      <c r="J20821" s="3">
        <v>151.01358999999999</v>
      </c>
      <c r="K20821" s="3">
        <v>232.32859999999999</v>
      </c>
      <c r="L20821" s="4">
        <v>0.35000000000000003</v>
      </c>
    </row>
    <row r="20822" spans="1:12" x14ac:dyDescent="0.35">
      <c r="A20822" s="1">
        <v>19144</v>
      </c>
      <c r="B20822" t="s">
        <v>33519</v>
      </c>
      <c r="C20822" t="s">
        <v>1467</v>
      </c>
      <c r="D20822" t="s">
        <v>1468</v>
      </c>
      <c r="E20822">
        <v>1</v>
      </c>
      <c r="F20822" s="2">
        <v>32.85</v>
      </c>
      <c r="G20822" s="3">
        <v>70.650000000000006</v>
      </c>
      <c r="H20822" s="3">
        <v>0.32850000000000001</v>
      </c>
      <c r="I20822" s="3">
        <v>1.5439500000000002</v>
      </c>
      <c r="J20822" s="3">
        <v>34.722450000000002</v>
      </c>
      <c r="K20822" s="3">
        <v>53.419153846153847</v>
      </c>
      <c r="L20822" s="4">
        <v>0.35</v>
      </c>
    </row>
    <row r="20823" spans="1:12" x14ac:dyDescent="0.35">
      <c r="A20823" s="1">
        <v>439085</v>
      </c>
      <c r="B20823" t="s">
        <v>34443</v>
      </c>
      <c r="C20823" t="s">
        <v>1467</v>
      </c>
      <c r="D20823" t="s">
        <v>1468</v>
      </c>
      <c r="E20823">
        <v>1</v>
      </c>
      <c r="F20823" s="2">
        <v>172.78</v>
      </c>
      <c r="G20823" s="3">
        <v>410.5</v>
      </c>
      <c r="H20823" s="3">
        <v>1.7278</v>
      </c>
      <c r="I20823" s="3">
        <v>8.1206600000000009</v>
      </c>
      <c r="J20823" s="3">
        <v>182.62846000000002</v>
      </c>
      <c r="K20823" s="3">
        <v>280.96686153846156</v>
      </c>
      <c r="L20823" s="4">
        <v>0.35</v>
      </c>
    </row>
    <row r="20824" spans="1:12" x14ac:dyDescent="0.35">
      <c r="A20824" s="1">
        <v>416970</v>
      </c>
      <c r="B20824" t="s">
        <v>34444</v>
      </c>
      <c r="C20824" t="s">
        <v>1467</v>
      </c>
      <c r="D20824" t="s">
        <v>1468</v>
      </c>
      <c r="E20824">
        <v>1</v>
      </c>
      <c r="F20824" s="2">
        <v>98.72</v>
      </c>
      <c r="G20824" s="3">
        <v>140.04</v>
      </c>
      <c r="H20824" s="3">
        <v>0.98719999999999997</v>
      </c>
      <c r="I20824" s="3">
        <v>4.6398399999999995</v>
      </c>
      <c r="J20824" s="3">
        <v>104.34703999999999</v>
      </c>
      <c r="K20824" s="3">
        <v>160.53390769230768</v>
      </c>
      <c r="L20824" s="4">
        <v>0.35</v>
      </c>
    </row>
    <row r="20825" spans="1:12" x14ac:dyDescent="0.35">
      <c r="A20825" s="1">
        <v>427148</v>
      </c>
      <c r="B20825" t="s">
        <v>34445</v>
      </c>
      <c r="C20825" t="s">
        <v>1467</v>
      </c>
      <c r="D20825" t="s">
        <v>1468</v>
      </c>
      <c r="E20825">
        <v>1</v>
      </c>
      <c r="F20825" s="2">
        <v>16.59</v>
      </c>
      <c r="G20825" s="3">
        <v>35.299999999999997</v>
      </c>
      <c r="H20825" s="3">
        <v>0.16589999999999999</v>
      </c>
      <c r="I20825" s="3">
        <v>0.77973000000000003</v>
      </c>
      <c r="J20825" s="3">
        <v>17.535630000000001</v>
      </c>
      <c r="K20825" s="3">
        <v>26.977892307692308</v>
      </c>
      <c r="L20825" s="4">
        <v>0.35</v>
      </c>
    </row>
    <row r="20826" spans="1:12" x14ac:dyDescent="0.35">
      <c r="A20826" s="1">
        <v>14228</v>
      </c>
      <c r="B20826" t="s">
        <v>34446</v>
      </c>
      <c r="C20826" t="s">
        <v>1467</v>
      </c>
      <c r="D20826" t="s">
        <v>1468</v>
      </c>
      <c r="E20826">
        <v>1</v>
      </c>
      <c r="F20826" s="2">
        <v>94.29</v>
      </c>
      <c r="G20826" s="3">
        <v>197.43</v>
      </c>
      <c r="H20826" s="3">
        <v>0.94290000000000007</v>
      </c>
      <c r="I20826" s="3">
        <v>4.4316300000000002</v>
      </c>
      <c r="J20826" s="3">
        <v>99.664529999999999</v>
      </c>
      <c r="K20826" s="3">
        <v>153.33004615384615</v>
      </c>
      <c r="L20826" s="4">
        <v>0.35000000000000003</v>
      </c>
    </row>
    <row r="20827" spans="1:12" x14ac:dyDescent="0.35">
      <c r="A20827" s="1">
        <v>906</v>
      </c>
      <c r="B20827" t="s">
        <v>34447</v>
      </c>
      <c r="C20827" t="s">
        <v>1467</v>
      </c>
      <c r="D20827" t="s">
        <v>1468</v>
      </c>
      <c r="E20827">
        <v>1</v>
      </c>
      <c r="F20827" s="2">
        <v>0.71</v>
      </c>
      <c r="G20827" s="3">
        <v>1.53</v>
      </c>
      <c r="H20827" s="3">
        <v>7.0999999999999995E-3</v>
      </c>
      <c r="I20827" s="3">
        <v>3.3369999999999997E-2</v>
      </c>
      <c r="J20827" s="3">
        <v>0.75046999999999997</v>
      </c>
      <c r="K20827" s="3">
        <v>1.1545692307692308</v>
      </c>
      <c r="L20827" s="4">
        <v>0.35000000000000003</v>
      </c>
    </row>
    <row r="20828" spans="1:12" x14ac:dyDescent="0.35">
      <c r="A20828" s="1">
        <v>439404</v>
      </c>
      <c r="B20828" t="s">
        <v>34448</v>
      </c>
      <c r="C20828" t="s">
        <v>1467</v>
      </c>
      <c r="D20828" t="s">
        <v>1468</v>
      </c>
      <c r="E20828">
        <v>1</v>
      </c>
      <c r="F20828" s="2">
        <v>37.479999999999997</v>
      </c>
      <c r="G20828" s="3">
        <v>80.61</v>
      </c>
      <c r="H20828" s="3">
        <v>0.37479999999999997</v>
      </c>
      <c r="I20828" s="3">
        <v>1.7615599999999998</v>
      </c>
      <c r="J20828" s="3">
        <v>39.61636</v>
      </c>
      <c r="K20828" s="3">
        <v>60.948246153846149</v>
      </c>
      <c r="L20828" s="4">
        <v>0.34999999999999992</v>
      </c>
    </row>
    <row r="20829" spans="1:12" x14ac:dyDescent="0.35">
      <c r="A20829" s="1">
        <v>442405</v>
      </c>
      <c r="B20829" t="s">
        <v>34449</v>
      </c>
      <c r="C20829" t="s">
        <v>1467</v>
      </c>
      <c r="D20829" t="s">
        <v>1468</v>
      </c>
      <c r="E20829">
        <v>1</v>
      </c>
      <c r="F20829" s="2">
        <v>1.51</v>
      </c>
      <c r="G20829" s="3">
        <v>3.27</v>
      </c>
      <c r="H20829" s="3">
        <v>1.5100000000000001E-2</v>
      </c>
      <c r="I20829" s="3">
        <v>7.0970000000000005E-2</v>
      </c>
      <c r="J20829" s="3">
        <v>1.5960699999999999</v>
      </c>
      <c r="K20829" s="3">
        <v>2.4554923076923076</v>
      </c>
      <c r="L20829" s="4">
        <v>0.35000000000000003</v>
      </c>
    </row>
    <row r="20830" spans="1:12" x14ac:dyDescent="0.35">
      <c r="A20830" s="1">
        <v>2902</v>
      </c>
      <c r="B20830" t="s">
        <v>34450</v>
      </c>
      <c r="C20830" t="s">
        <v>1467</v>
      </c>
      <c r="D20830" t="s">
        <v>1468</v>
      </c>
      <c r="E20830">
        <v>1</v>
      </c>
      <c r="F20830" s="2">
        <v>1.17</v>
      </c>
      <c r="G20830" s="3">
        <v>2.5299999999999998</v>
      </c>
      <c r="H20830" s="3">
        <v>1.17E-2</v>
      </c>
      <c r="I20830" s="3">
        <v>5.4989999999999997E-2</v>
      </c>
      <c r="J20830" s="3">
        <v>1.2366900000000001</v>
      </c>
      <c r="K20830" s="3">
        <v>1.9026000000000001</v>
      </c>
      <c r="L20830" s="4">
        <v>0.35</v>
      </c>
    </row>
    <row r="20831" spans="1:12" x14ac:dyDescent="0.35">
      <c r="A20831" s="1">
        <v>426106</v>
      </c>
      <c r="B20831" t="s">
        <v>33477</v>
      </c>
      <c r="C20831" t="s">
        <v>1467</v>
      </c>
      <c r="D20831" t="s">
        <v>1468</v>
      </c>
      <c r="E20831">
        <v>1</v>
      </c>
      <c r="F20831" s="2">
        <v>160.44999999999999</v>
      </c>
      <c r="G20831" s="3">
        <v>375.17</v>
      </c>
      <c r="H20831" s="3">
        <v>1.6044999999999998</v>
      </c>
      <c r="I20831" s="3">
        <v>7.5411499999999991</v>
      </c>
      <c r="J20831" s="3">
        <v>169.59564999999998</v>
      </c>
      <c r="K20831" s="3">
        <v>260.91638461538457</v>
      </c>
      <c r="L20831" s="4">
        <v>0.35</v>
      </c>
    </row>
    <row r="20832" spans="1:12" x14ac:dyDescent="0.35">
      <c r="A20832" s="1">
        <v>77251</v>
      </c>
      <c r="B20832" t="s">
        <v>34451</v>
      </c>
      <c r="C20832" t="s">
        <v>1467</v>
      </c>
      <c r="D20832" t="s">
        <v>1468</v>
      </c>
      <c r="E20832">
        <v>1</v>
      </c>
      <c r="F20832" s="2">
        <v>5.75</v>
      </c>
      <c r="G20832" s="3">
        <v>12.37</v>
      </c>
      <c r="H20832" s="3">
        <v>5.7500000000000002E-2</v>
      </c>
      <c r="I20832" s="3">
        <v>0.27024999999999999</v>
      </c>
      <c r="J20832" s="3">
        <v>6.07775</v>
      </c>
      <c r="K20832" s="3">
        <v>9.3503846153846144</v>
      </c>
      <c r="L20832" s="4">
        <v>0.34999999999999992</v>
      </c>
    </row>
    <row r="20833" spans="1:12" x14ac:dyDescent="0.35">
      <c r="A20833" s="1">
        <v>11630</v>
      </c>
      <c r="B20833" t="s">
        <v>34452</v>
      </c>
      <c r="C20833" t="s">
        <v>1467</v>
      </c>
      <c r="D20833" t="s">
        <v>1468</v>
      </c>
      <c r="E20833">
        <v>1</v>
      </c>
      <c r="F20833" s="2">
        <v>1.34</v>
      </c>
      <c r="G20833" s="3">
        <v>2.88</v>
      </c>
      <c r="H20833" s="3">
        <v>1.34E-2</v>
      </c>
      <c r="I20833" s="3">
        <v>6.2980000000000008E-2</v>
      </c>
      <c r="J20833" s="3">
        <v>1.4163800000000002</v>
      </c>
      <c r="K20833" s="3">
        <v>2.1790461538461541</v>
      </c>
      <c r="L20833" s="4">
        <v>0.35</v>
      </c>
    </row>
    <row r="20834" spans="1:12" x14ac:dyDescent="0.35">
      <c r="A20834" s="1">
        <v>448517</v>
      </c>
      <c r="B20834" t="s">
        <v>34453</v>
      </c>
      <c r="C20834" t="s">
        <v>1467</v>
      </c>
      <c r="D20834" t="s">
        <v>1468</v>
      </c>
      <c r="E20834">
        <v>1</v>
      </c>
      <c r="F20834" s="2">
        <v>42.03</v>
      </c>
      <c r="G20834" s="3">
        <v>89.41</v>
      </c>
      <c r="H20834" s="3">
        <v>0.42030000000000001</v>
      </c>
      <c r="I20834" s="3">
        <v>1.9754100000000001</v>
      </c>
      <c r="J20834" s="3">
        <v>44.425709999999995</v>
      </c>
      <c r="K20834" s="3">
        <v>68.347246153846143</v>
      </c>
      <c r="L20834" s="4">
        <v>0.35</v>
      </c>
    </row>
    <row r="20835" spans="1:12" x14ac:dyDescent="0.35">
      <c r="A20835" s="1">
        <v>3477</v>
      </c>
      <c r="B20835" t="s">
        <v>34454</v>
      </c>
      <c r="C20835" t="s">
        <v>1467</v>
      </c>
      <c r="D20835" t="s">
        <v>1468</v>
      </c>
      <c r="E20835">
        <v>1</v>
      </c>
      <c r="F20835" s="2">
        <v>1.85</v>
      </c>
      <c r="G20835" s="3">
        <v>4</v>
      </c>
      <c r="H20835" s="3">
        <v>1.8500000000000003E-2</v>
      </c>
      <c r="I20835" s="3">
        <v>8.695E-2</v>
      </c>
      <c r="J20835" s="3">
        <v>1.9554500000000001</v>
      </c>
      <c r="K20835" s="3">
        <v>3.0083846153846157</v>
      </c>
      <c r="L20835" s="4">
        <v>0.35000000000000003</v>
      </c>
    </row>
    <row r="20836" spans="1:12" x14ac:dyDescent="0.35">
      <c r="A20836" s="1">
        <v>77265</v>
      </c>
      <c r="B20836" t="s">
        <v>34083</v>
      </c>
      <c r="C20836" t="s">
        <v>1467</v>
      </c>
      <c r="D20836" t="s">
        <v>1468</v>
      </c>
      <c r="E20836">
        <v>1</v>
      </c>
      <c r="F20836" s="2">
        <v>508.34</v>
      </c>
      <c r="G20836" s="3">
        <v>1093.2</v>
      </c>
      <c r="H20836" s="3">
        <v>5.0834000000000001</v>
      </c>
      <c r="I20836" s="3">
        <v>23.89198</v>
      </c>
      <c r="J20836" s="3">
        <v>537.31538</v>
      </c>
      <c r="K20836" s="3">
        <v>826.63904615384615</v>
      </c>
      <c r="L20836" s="4">
        <v>0.35</v>
      </c>
    </row>
    <row r="20837" spans="1:12" x14ac:dyDescent="0.35">
      <c r="A20837" s="1">
        <v>428925</v>
      </c>
      <c r="B20837" t="s">
        <v>34455</v>
      </c>
      <c r="C20837" t="s">
        <v>1467</v>
      </c>
      <c r="D20837" t="s">
        <v>1468</v>
      </c>
      <c r="E20837">
        <v>1</v>
      </c>
      <c r="F20837" s="2">
        <v>491.31</v>
      </c>
      <c r="G20837" s="3">
        <v>1445.03</v>
      </c>
      <c r="H20837" s="3">
        <v>4.9131</v>
      </c>
      <c r="I20837" s="3">
        <v>23.091570000000001</v>
      </c>
      <c r="J20837" s="3">
        <v>519.31466999999998</v>
      </c>
      <c r="K20837" s="3">
        <v>798.94564615384604</v>
      </c>
      <c r="L20837" s="4">
        <v>0.34999999999999992</v>
      </c>
    </row>
    <row r="20838" spans="1:12" x14ac:dyDescent="0.35">
      <c r="A20838" s="1">
        <v>434467</v>
      </c>
      <c r="B20838" t="s">
        <v>34456</v>
      </c>
      <c r="C20838" t="s">
        <v>1467</v>
      </c>
      <c r="D20838" t="s">
        <v>1468</v>
      </c>
      <c r="E20838">
        <v>1</v>
      </c>
      <c r="F20838" s="2">
        <v>88.37</v>
      </c>
      <c r="G20838" s="3">
        <v>259.92</v>
      </c>
      <c r="H20838" s="3">
        <v>0.88370000000000004</v>
      </c>
      <c r="I20838" s="3">
        <v>4.1533899999999999</v>
      </c>
      <c r="J20838" s="3">
        <v>93.407090000000011</v>
      </c>
      <c r="K20838" s="3">
        <v>143.70321538461539</v>
      </c>
      <c r="L20838" s="4">
        <v>0.35</v>
      </c>
    </row>
    <row r="20839" spans="1:12" x14ac:dyDescent="0.35">
      <c r="A20839" s="1">
        <v>426864</v>
      </c>
      <c r="B20839" t="s">
        <v>34457</v>
      </c>
      <c r="C20839" t="s">
        <v>1467</v>
      </c>
      <c r="D20839" t="s">
        <v>1468</v>
      </c>
      <c r="E20839">
        <v>1</v>
      </c>
      <c r="F20839" s="2">
        <v>291.79000000000002</v>
      </c>
      <c r="G20839" s="3">
        <v>682.24</v>
      </c>
      <c r="H20839" s="3">
        <v>2.9179000000000004</v>
      </c>
      <c r="I20839" s="3">
        <v>13.714130000000001</v>
      </c>
      <c r="J20839" s="3">
        <v>308.42203000000001</v>
      </c>
      <c r="K20839" s="3">
        <v>474.49543076923078</v>
      </c>
      <c r="L20839" s="4">
        <v>0.35</v>
      </c>
    </row>
    <row r="20840" spans="1:12" x14ac:dyDescent="0.35">
      <c r="A20840" s="1">
        <v>2759</v>
      </c>
      <c r="B20840" t="s">
        <v>34458</v>
      </c>
      <c r="C20840" t="s">
        <v>1467</v>
      </c>
      <c r="D20840" t="s">
        <v>1468</v>
      </c>
      <c r="E20840">
        <v>1</v>
      </c>
      <c r="F20840" s="2">
        <v>82.72</v>
      </c>
      <c r="G20840" s="3">
        <v>174.18</v>
      </c>
      <c r="H20840" s="3">
        <v>0.82720000000000005</v>
      </c>
      <c r="I20840" s="3">
        <v>3.8878399999999997</v>
      </c>
      <c r="J20840" s="3">
        <v>87.435040000000001</v>
      </c>
      <c r="K20840" s="3">
        <v>134.51544615384614</v>
      </c>
      <c r="L20840" s="4">
        <v>0.34999999999999992</v>
      </c>
    </row>
    <row r="20841" spans="1:12" x14ac:dyDescent="0.35">
      <c r="A20841" s="1">
        <v>71877</v>
      </c>
      <c r="B20841" t="s">
        <v>34459</v>
      </c>
      <c r="C20841" t="s">
        <v>1467</v>
      </c>
      <c r="D20841" t="s">
        <v>1468</v>
      </c>
      <c r="E20841">
        <v>1</v>
      </c>
      <c r="F20841" s="2">
        <v>877.4</v>
      </c>
      <c r="G20841" s="3">
        <v>1886.88</v>
      </c>
      <c r="H20841" s="3">
        <v>8.7739999999999991</v>
      </c>
      <c r="I20841" s="3">
        <v>41.2378</v>
      </c>
      <c r="J20841" s="3">
        <v>927.41179999999997</v>
      </c>
      <c r="K20841" s="3">
        <v>1426.7873846153846</v>
      </c>
      <c r="L20841" s="4">
        <v>0.35</v>
      </c>
    </row>
    <row r="20842" spans="1:12" x14ac:dyDescent="0.35">
      <c r="A20842" s="1">
        <v>428375</v>
      </c>
      <c r="B20842" t="s">
        <v>34460</v>
      </c>
      <c r="C20842" t="s">
        <v>1467</v>
      </c>
      <c r="D20842" t="s">
        <v>1468</v>
      </c>
      <c r="E20842">
        <v>1</v>
      </c>
      <c r="F20842" s="2">
        <v>259.94</v>
      </c>
      <c r="G20842" s="3">
        <v>579.46</v>
      </c>
      <c r="H20842" s="3">
        <v>2.5994000000000002</v>
      </c>
      <c r="I20842" s="3">
        <v>12.217179999999999</v>
      </c>
      <c r="J20842" s="3">
        <v>274.75657999999999</v>
      </c>
      <c r="K20842" s="3">
        <v>422.70243076923072</v>
      </c>
      <c r="L20842" s="4">
        <v>0.35</v>
      </c>
    </row>
    <row r="20843" spans="1:12" x14ac:dyDescent="0.35">
      <c r="A20843" s="1">
        <v>435364</v>
      </c>
      <c r="B20843" t="s">
        <v>34461</v>
      </c>
      <c r="C20843" t="s">
        <v>1467</v>
      </c>
      <c r="D20843" t="s">
        <v>1468</v>
      </c>
      <c r="E20843">
        <v>1</v>
      </c>
      <c r="F20843" s="2">
        <v>108.75</v>
      </c>
      <c r="G20843" s="3">
        <v>225.11</v>
      </c>
      <c r="H20843" s="3">
        <v>1.0875000000000001</v>
      </c>
      <c r="I20843" s="3">
        <v>5.1112500000000001</v>
      </c>
      <c r="J20843" s="3">
        <v>114.94875</v>
      </c>
      <c r="K20843" s="3">
        <v>176.84423076923076</v>
      </c>
      <c r="L20843" s="4">
        <v>0.35</v>
      </c>
    </row>
    <row r="20844" spans="1:12" x14ac:dyDescent="0.35">
      <c r="A20844" s="1">
        <v>74931</v>
      </c>
      <c r="B20844" t="s">
        <v>33743</v>
      </c>
      <c r="C20844" t="s">
        <v>1467</v>
      </c>
      <c r="D20844" t="s">
        <v>1468</v>
      </c>
      <c r="E20844">
        <v>1</v>
      </c>
      <c r="F20844" s="2">
        <v>8681.4500000000007</v>
      </c>
      <c r="G20844" s="3">
        <v>18669.78</v>
      </c>
      <c r="H20844" s="3">
        <v>86.81450000000001</v>
      </c>
      <c r="I20844" s="3">
        <v>408.02815000000004</v>
      </c>
      <c r="J20844" s="3">
        <v>9176.2926500000012</v>
      </c>
      <c r="K20844" s="3">
        <v>14117.373307692309</v>
      </c>
      <c r="L20844" s="4">
        <v>0.35</v>
      </c>
    </row>
    <row r="20845" spans="1:12" x14ac:dyDescent="0.35">
      <c r="A20845" s="1">
        <v>570155</v>
      </c>
      <c r="B20845" t="s">
        <v>34462</v>
      </c>
      <c r="C20845" t="s">
        <v>1467</v>
      </c>
      <c r="D20845" t="s">
        <v>1468</v>
      </c>
      <c r="E20845">
        <v>1</v>
      </c>
      <c r="F20845" s="2">
        <v>1948.47</v>
      </c>
      <c r="G20845" s="3">
        <v>3896.93</v>
      </c>
      <c r="H20845" s="3">
        <v>19.4847</v>
      </c>
      <c r="I20845" s="3">
        <v>91.578090000000003</v>
      </c>
      <c r="J20845" s="3">
        <v>2059.5327900000002</v>
      </c>
      <c r="K20845" s="3">
        <v>3168.5119846153848</v>
      </c>
      <c r="L20845" s="4">
        <v>0.35</v>
      </c>
    </row>
    <row r="20846" spans="1:12" x14ac:dyDescent="0.35">
      <c r="A20846" s="1">
        <v>436035</v>
      </c>
      <c r="B20846" t="s">
        <v>34463</v>
      </c>
      <c r="C20846" t="s">
        <v>1467</v>
      </c>
      <c r="D20846" t="s">
        <v>1468</v>
      </c>
      <c r="E20846">
        <v>1</v>
      </c>
      <c r="F20846" s="2">
        <v>470.98</v>
      </c>
      <c r="G20846" s="3">
        <v>1013.1</v>
      </c>
      <c r="H20846" s="3">
        <v>4.7098000000000004</v>
      </c>
      <c r="I20846" s="3">
        <v>22.136060000000001</v>
      </c>
      <c r="J20846" s="3">
        <v>497.82585999999998</v>
      </c>
      <c r="K20846" s="3">
        <v>765.88593846153844</v>
      </c>
      <c r="L20846" s="4">
        <v>0.35000000000000003</v>
      </c>
    </row>
    <row r="20847" spans="1:12" x14ac:dyDescent="0.35">
      <c r="A20847" s="1">
        <v>428734</v>
      </c>
      <c r="B20847" t="s">
        <v>34464</v>
      </c>
      <c r="C20847" t="s">
        <v>1467</v>
      </c>
      <c r="D20847" t="s">
        <v>1468</v>
      </c>
      <c r="E20847">
        <v>1</v>
      </c>
      <c r="F20847" s="2">
        <v>8.09</v>
      </c>
      <c r="G20847" s="3">
        <v>17.399999999999999</v>
      </c>
      <c r="H20847" s="3">
        <v>8.09E-2</v>
      </c>
      <c r="I20847" s="3">
        <v>0.38023000000000001</v>
      </c>
      <c r="J20847" s="3">
        <v>8.5511299999999988</v>
      </c>
      <c r="K20847" s="3">
        <v>13.155584615384614</v>
      </c>
      <c r="L20847" s="4">
        <v>0.35000000000000003</v>
      </c>
    </row>
    <row r="20848" spans="1:12" x14ac:dyDescent="0.35">
      <c r="A20848" s="1">
        <v>17966</v>
      </c>
      <c r="B20848" t="s">
        <v>34465</v>
      </c>
      <c r="C20848" t="s">
        <v>1467</v>
      </c>
      <c r="D20848" t="s">
        <v>1468</v>
      </c>
      <c r="E20848">
        <v>1</v>
      </c>
      <c r="F20848" s="2">
        <v>34.65</v>
      </c>
      <c r="G20848" s="3">
        <v>74.5</v>
      </c>
      <c r="H20848" s="3">
        <v>0.34649999999999997</v>
      </c>
      <c r="I20848" s="3">
        <v>1.6285499999999999</v>
      </c>
      <c r="J20848" s="3">
        <v>36.625049999999995</v>
      </c>
      <c r="K20848" s="3">
        <v>56.346230769230758</v>
      </c>
      <c r="L20848" s="4">
        <v>0.35</v>
      </c>
    </row>
    <row r="20849" spans="1:12" x14ac:dyDescent="0.35">
      <c r="A20849" s="1">
        <v>77739</v>
      </c>
      <c r="B20849" t="s">
        <v>34466</v>
      </c>
      <c r="C20849" t="s">
        <v>1467</v>
      </c>
      <c r="D20849" t="s">
        <v>1468</v>
      </c>
      <c r="E20849">
        <v>1</v>
      </c>
      <c r="F20849" s="2">
        <v>57.89</v>
      </c>
      <c r="G20849" s="3">
        <v>124.49</v>
      </c>
      <c r="H20849" s="3">
        <v>0.57889999999999997</v>
      </c>
      <c r="I20849" s="3">
        <v>2.7208299999999999</v>
      </c>
      <c r="J20849" s="3">
        <v>61.189729999999997</v>
      </c>
      <c r="K20849" s="3">
        <v>94.138046153846147</v>
      </c>
      <c r="L20849" s="4">
        <v>0.35</v>
      </c>
    </row>
    <row r="20850" spans="1:12" x14ac:dyDescent="0.35">
      <c r="A20850" s="1" t="s">
        <v>34467</v>
      </c>
      <c r="B20850" t="s">
        <v>34468</v>
      </c>
      <c r="C20850" t="s">
        <v>1467</v>
      </c>
      <c r="D20850" t="s">
        <v>1468</v>
      </c>
      <c r="E20850">
        <v>1</v>
      </c>
      <c r="F20850" s="2">
        <v>56.45</v>
      </c>
      <c r="G20850" s="3">
        <v>120.12</v>
      </c>
      <c r="H20850" s="3">
        <v>0.5645</v>
      </c>
      <c r="I20850" s="3">
        <v>2.6531500000000001</v>
      </c>
      <c r="J20850" s="3">
        <v>59.667650000000009</v>
      </c>
      <c r="K20850" s="3">
        <v>91.796384615384625</v>
      </c>
      <c r="L20850" s="4">
        <v>0.35</v>
      </c>
    </row>
    <row r="20851" spans="1:12" x14ac:dyDescent="0.35">
      <c r="A20851" s="1">
        <v>428447</v>
      </c>
      <c r="B20851" t="s">
        <v>34469</v>
      </c>
      <c r="C20851" t="s">
        <v>1467</v>
      </c>
      <c r="D20851" t="s">
        <v>1468</v>
      </c>
      <c r="E20851">
        <v>1</v>
      </c>
      <c r="F20851" s="2">
        <v>46.76</v>
      </c>
      <c r="G20851" s="3">
        <v>101.54</v>
      </c>
      <c r="H20851" s="3">
        <v>0.46760000000000002</v>
      </c>
      <c r="I20851" s="3">
        <v>2.1977199999999999</v>
      </c>
      <c r="J20851" s="3">
        <v>49.425319999999992</v>
      </c>
      <c r="K20851" s="3">
        <v>76.038953846153831</v>
      </c>
      <c r="L20851" s="4">
        <v>0.35</v>
      </c>
    </row>
    <row r="20852" spans="1:12" x14ac:dyDescent="0.35">
      <c r="A20852" s="1">
        <v>78661</v>
      </c>
      <c r="B20852" t="s">
        <v>34470</v>
      </c>
      <c r="C20852" t="s">
        <v>1467</v>
      </c>
      <c r="D20852" t="s">
        <v>1468</v>
      </c>
      <c r="E20852">
        <v>1</v>
      </c>
      <c r="F20852" s="2">
        <v>53.01</v>
      </c>
      <c r="G20852" s="3">
        <v>114.01</v>
      </c>
      <c r="H20852" s="3">
        <v>0.53010000000000002</v>
      </c>
      <c r="I20852" s="3">
        <v>2.4914700000000001</v>
      </c>
      <c r="J20852" s="3">
        <v>56.031569999999995</v>
      </c>
      <c r="K20852" s="3">
        <v>86.202415384615378</v>
      </c>
      <c r="L20852" s="4">
        <v>0.35000000000000003</v>
      </c>
    </row>
    <row r="20853" spans="1:12" x14ac:dyDescent="0.35">
      <c r="A20853" s="1">
        <v>570574</v>
      </c>
      <c r="B20853" t="s">
        <v>34471</v>
      </c>
      <c r="C20853" t="s">
        <v>1467</v>
      </c>
      <c r="D20853" t="s">
        <v>1468</v>
      </c>
      <c r="E20853">
        <v>1</v>
      </c>
      <c r="F20853" s="2">
        <v>32.57</v>
      </c>
      <c r="G20853" s="3">
        <v>70.02</v>
      </c>
      <c r="H20853" s="3">
        <v>0.32569999999999999</v>
      </c>
      <c r="I20853" s="3">
        <v>1.5307900000000001</v>
      </c>
      <c r="J20853" s="3">
        <v>34.426490000000001</v>
      </c>
      <c r="K20853" s="3">
        <v>52.963830769230768</v>
      </c>
      <c r="L20853" s="4">
        <v>0.35</v>
      </c>
    </row>
    <row r="20854" spans="1:12" x14ac:dyDescent="0.35">
      <c r="A20854" s="1">
        <v>441872</v>
      </c>
      <c r="B20854" t="s">
        <v>34472</v>
      </c>
      <c r="C20854" t="s">
        <v>1467</v>
      </c>
      <c r="D20854" t="s">
        <v>1468</v>
      </c>
      <c r="E20854">
        <v>1</v>
      </c>
      <c r="F20854" s="2">
        <v>59.72</v>
      </c>
      <c r="G20854" s="3">
        <v>128.47</v>
      </c>
      <c r="H20854" s="3">
        <v>0.59719999999999995</v>
      </c>
      <c r="I20854" s="3">
        <v>2.8068399999999998</v>
      </c>
      <c r="J20854" s="3">
        <v>63.124040000000001</v>
      </c>
      <c r="K20854" s="3">
        <v>97.113907692307691</v>
      </c>
      <c r="L20854" s="4">
        <v>0.35</v>
      </c>
    </row>
    <row r="20855" spans="1:12" x14ac:dyDescent="0.35">
      <c r="A20855" s="1">
        <v>437716</v>
      </c>
      <c r="B20855" t="s">
        <v>34473</v>
      </c>
      <c r="C20855" t="s">
        <v>1467</v>
      </c>
      <c r="D20855" t="s">
        <v>1468</v>
      </c>
      <c r="E20855">
        <v>1</v>
      </c>
      <c r="F20855" s="2">
        <v>1473.62</v>
      </c>
      <c r="G20855" s="3">
        <v>3444.66</v>
      </c>
      <c r="H20855" s="3">
        <v>14.736199999999998</v>
      </c>
      <c r="I20855" s="3">
        <v>69.260139999999993</v>
      </c>
      <c r="J20855" s="3">
        <v>1557.61634</v>
      </c>
      <c r="K20855" s="3">
        <v>2396.3328307692309</v>
      </c>
      <c r="L20855" s="4">
        <v>0.35000000000000003</v>
      </c>
    </row>
    <row r="20856" spans="1:12" x14ac:dyDescent="0.35">
      <c r="A20856" s="1">
        <v>31496</v>
      </c>
      <c r="B20856" t="s">
        <v>34474</v>
      </c>
      <c r="C20856" t="s">
        <v>1467</v>
      </c>
      <c r="D20856" t="s">
        <v>1468</v>
      </c>
      <c r="E20856">
        <v>1</v>
      </c>
      <c r="F20856" s="2">
        <v>9.4</v>
      </c>
      <c r="G20856" s="3">
        <v>20.23</v>
      </c>
      <c r="H20856" s="3">
        <v>9.4E-2</v>
      </c>
      <c r="I20856" s="3">
        <v>0.44180000000000003</v>
      </c>
      <c r="J20856" s="3">
        <v>9.9358000000000004</v>
      </c>
      <c r="K20856" s="3">
        <v>15.285846153846155</v>
      </c>
      <c r="L20856" s="4">
        <v>0.35000000000000003</v>
      </c>
    </row>
    <row r="20857" spans="1:12" x14ac:dyDescent="0.35">
      <c r="A20857" s="1">
        <v>77893</v>
      </c>
      <c r="B20857" t="s">
        <v>34475</v>
      </c>
      <c r="C20857" t="s">
        <v>1467</v>
      </c>
      <c r="D20857" t="s">
        <v>1468</v>
      </c>
      <c r="E20857">
        <v>1</v>
      </c>
      <c r="F20857" s="2">
        <v>11.83</v>
      </c>
      <c r="G20857" s="3">
        <v>25.46</v>
      </c>
      <c r="H20857" s="3">
        <v>0.1183</v>
      </c>
      <c r="I20857" s="3">
        <v>0.55601</v>
      </c>
      <c r="J20857" s="3">
        <v>12.50431</v>
      </c>
      <c r="K20857" s="3">
        <v>19.237400000000001</v>
      </c>
      <c r="L20857" s="4">
        <v>0.35000000000000003</v>
      </c>
    </row>
    <row r="20858" spans="1:12" x14ac:dyDescent="0.35">
      <c r="A20858" s="1">
        <v>3923</v>
      </c>
      <c r="B20858" t="s">
        <v>34476</v>
      </c>
      <c r="C20858" t="s">
        <v>1467</v>
      </c>
      <c r="D20858" t="s">
        <v>1468</v>
      </c>
      <c r="E20858">
        <v>1</v>
      </c>
      <c r="F20858" s="2">
        <v>197.15</v>
      </c>
      <c r="G20858" s="3">
        <v>397.4</v>
      </c>
      <c r="H20858" s="3">
        <v>1.9715</v>
      </c>
      <c r="I20858" s="3">
        <v>9.2660499999999999</v>
      </c>
      <c r="J20858" s="3">
        <v>208.38755</v>
      </c>
      <c r="K20858" s="3">
        <v>320.59623076923077</v>
      </c>
      <c r="L20858" s="4">
        <v>0.35</v>
      </c>
    </row>
    <row r="20859" spans="1:12" x14ac:dyDescent="0.35">
      <c r="A20859" s="1">
        <v>77287</v>
      </c>
      <c r="B20859" t="s">
        <v>34477</v>
      </c>
      <c r="C20859" t="s">
        <v>1467</v>
      </c>
      <c r="D20859" t="s">
        <v>1468</v>
      </c>
      <c r="E20859">
        <v>1</v>
      </c>
      <c r="F20859" s="2">
        <v>395.62</v>
      </c>
      <c r="G20859" s="3">
        <v>876.25</v>
      </c>
      <c r="H20859" s="3">
        <v>3.9561999999999999</v>
      </c>
      <c r="I20859" s="3">
        <v>18.594139999999999</v>
      </c>
      <c r="J20859" s="3">
        <v>418.17034000000001</v>
      </c>
      <c r="K20859" s="3">
        <v>643.33898461538456</v>
      </c>
      <c r="L20859" s="4">
        <v>0.34999999999999992</v>
      </c>
    </row>
    <row r="20860" spans="1:12" x14ac:dyDescent="0.35">
      <c r="A20860" s="1">
        <v>425253</v>
      </c>
      <c r="B20860" t="s">
        <v>34478</v>
      </c>
      <c r="C20860" t="s">
        <v>1467</v>
      </c>
      <c r="D20860" t="s">
        <v>1468</v>
      </c>
      <c r="E20860">
        <v>1</v>
      </c>
      <c r="F20860" s="2">
        <v>151.72</v>
      </c>
      <c r="G20860" s="3">
        <v>326.35000000000002</v>
      </c>
      <c r="H20860" s="3">
        <v>1.5172000000000001</v>
      </c>
      <c r="I20860" s="3">
        <v>7.1308400000000001</v>
      </c>
      <c r="J20860" s="3">
        <v>160.36804000000001</v>
      </c>
      <c r="K20860" s="3">
        <v>246.72006153846155</v>
      </c>
      <c r="L20860" s="4">
        <v>0.35</v>
      </c>
    </row>
    <row r="20861" spans="1:12" x14ac:dyDescent="0.35">
      <c r="A20861" s="1">
        <v>70976</v>
      </c>
      <c r="B20861" t="s">
        <v>34479</v>
      </c>
      <c r="C20861" t="s">
        <v>1467</v>
      </c>
      <c r="D20861" t="s">
        <v>1468</v>
      </c>
      <c r="E20861">
        <v>1</v>
      </c>
      <c r="F20861" s="2">
        <v>18364.150000000001</v>
      </c>
      <c r="G20861" s="3">
        <v>39492.800000000003</v>
      </c>
      <c r="H20861" s="3">
        <v>183.64150000000001</v>
      </c>
      <c r="I20861" s="3">
        <v>863.11505000000011</v>
      </c>
      <c r="J20861" s="3">
        <v>19410.906550000003</v>
      </c>
      <c r="K20861" s="3">
        <v>29862.933153846159</v>
      </c>
      <c r="L20861" s="4">
        <v>0.35000000000000003</v>
      </c>
    </row>
    <row r="20862" spans="1:12" x14ac:dyDescent="0.35">
      <c r="A20862" s="1">
        <v>439093</v>
      </c>
      <c r="B20862" t="s">
        <v>34480</v>
      </c>
      <c r="C20862" t="s">
        <v>1467</v>
      </c>
      <c r="D20862" t="s">
        <v>1468</v>
      </c>
      <c r="E20862">
        <v>1</v>
      </c>
      <c r="F20862" s="2">
        <v>434.18</v>
      </c>
      <c r="G20862" s="3">
        <v>1277.01</v>
      </c>
      <c r="H20862" s="3">
        <v>4.3418000000000001</v>
      </c>
      <c r="I20862" s="3">
        <v>20.406459999999999</v>
      </c>
      <c r="J20862" s="3">
        <v>458.92825999999997</v>
      </c>
      <c r="K20862" s="3">
        <v>706.04347692307681</v>
      </c>
      <c r="L20862" s="4">
        <v>0.34999999999999992</v>
      </c>
    </row>
    <row r="20863" spans="1:12" x14ac:dyDescent="0.35">
      <c r="A20863" s="1">
        <v>550016</v>
      </c>
      <c r="B20863" t="s">
        <v>34481</v>
      </c>
      <c r="C20863" t="s">
        <v>1467</v>
      </c>
      <c r="D20863" t="s">
        <v>1468</v>
      </c>
      <c r="E20863">
        <v>1</v>
      </c>
      <c r="F20863" s="2">
        <v>34.520000000000003</v>
      </c>
      <c r="G20863" s="3">
        <v>69.040000000000006</v>
      </c>
      <c r="H20863" s="3">
        <v>0.34520000000000006</v>
      </c>
      <c r="I20863" s="3">
        <v>1.6224400000000001</v>
      </c>
      <c r="J20863" s="3">
        <v>36.487639999999999</v>
      </c>
      <c r="K20863" s="3">
        <v>56.134830769230767</v>
      </c>
      <c r="L20863" s="4">
        <v>0.35</v>
      </c>
    </row>
    <row r="20864" spans="1:12" x14ac:dyDescent="0.35">
      <c r="A20864" s="1">
        <v>77793</v>
      </c>
      <c r="B20864" t="s">
        <v>34482</v>
      </c>
      <c r="C20864" t="s">
        <v>1467</v>
      </c>
      <c r="D20864" t="s">
        <v>1468</v>
      </c>
      <c r="E20864">
        <v>1</v>
      </c>
      <c r="F20864" s="2">
        <v>1833.52</v>
      </c>
      <c r="G20864" s="3">
        <v>3943.05</v>
      </c>
      <c r="H20864" s="3">
        <v>18.3352</v>
      </c>
      <c r="I20864" s="3">
        <v>86.175439999999995</v>
      </c>
      <c r="J20864" s="3">
        <v>1938.0306399999999</v>
      </c>
      <c r="K20864" s="3">
        <v>2981.5855999999999</v>
      </c>
      <c r="L20864" s="4">
        <v>0.35</v>
      </c>
    </row>
    <row r="20865" spans="1:12" x14ac:dyDescent="0.35">
      <c r="A20865" s="1">
        <v>428137</v>
      </c>
      <c r="B20865" t="s">
        <v>34483</v>
      </c>
      <c r="C20865" t="s">
        <v>1467</v>
      </c>
      <c r="D20865" t="s">
        <v>1468</v>
      </c>
      <c r="E20865">
        <v>1</v>
      </c>
      <c r="F20865" s="2">
        <v>10.78</v>
      </c>
      <c r="G20865" s="3">
        <v>22.94</v>
      </c>
      <c r="H20865" s="3">
        <v>0.10779999999999999</v>
      </c>
      <c r="I20865" s="3">
        <v>0.50666</v>
      </c>
      <c r="J20865" s="3">
        <v>11.394459999999999</v>
      </c>
      <c r="K20865" s="3">
        <v>17.52993846153846</v>
      </c>
      <c r="L20865" s="4">
        <v>0.35000000000000003</v>
      </c>
    </row>
    <row r="20866" spans="1:12" x14ac:dyDescent="0.35">
      <c r="A20866" s="1">
        <v>435876</v>
      </c>
      <c r="B20866" t="s">
        <v>34484</v>
      </c>
      <c r="C20866" t="s">
        <v>1467</v>
      </c>
      <c r="D20866" t="s">
        <v>1468</v>
      </c>
      <c r="E20866">
        <v>1</v>
      </c>
      <c r="F20866" s="2">
        <v>1892.97</v>
      </c>
      <c r="G20866" s="3">
        <v>4268.26</v>
      </c>
      <c r="H20866" s="3">
        <v>18.9297</v>
      </c>
      <c r="I20866" s="3">
        <v>88.969589999999997</v>
      </c>
      <c r="J20866" s="3">
        <v>2000.8692899999999</v>
      </c>
      <c r="K20866" s="3">
        <v>3078.2604461538458</v>
      </c>
      <c r="L20866" s="4">
        <v>0.35</v>
      </c>
    </row>
    <row r="20867" spans="1:12" x14ac:dyDescent="0.35">
      <c r="A20867" s="1">
        <v>417675</v>
      </c>
      <c r="B20867" t="s">
        <v>34485</v>
      </c>
      <c r="C20867" t="s">
        <v>1467</v>
      </c>
      <c r="D20867" t="s">
        <v>1468</v>
      </c>
      <c r="E20867">
        <v>1</v>
      </c>
      <c r="F20867" s="2">
        <v>9.6999999999999993</v>
      </c>
      <c r="G20867" s="3">
        <v>20.87</v>
      </c>
      <c r="H20867" s="3">
        <v>9.6999999999999989E-2</v>
      </c>
      <c r="I20867" s="3">
        <v>0.45589999999999997</v>
      </c>
      <c r="J20867" s="3">
        <v>10.252899999999999</v>
      </c>
      <c r="K20867" s="3">
        <v>15.773692307692304</v>
      </c>
      <c r="L20867" s="4">
        <v>0.34999999999999992</v>
      </c>
    </row>
    <row r="20868" spans="1:12" x14ac:dyDescent="0.35">
      <c r="A20868" s="1">
        <v>78284</v>
      </c>
      <c r="B20868" t="s">
        <v>34486</v>
      </c>
      <c r="C20868" t="s">
        <v>1467</v>
      </c>
      <c r="D20868" t="s">
        <v>1468</v>
      </c>
      <c r="E20868">
        <v>1</v>
      </c>
      <c r="F20868" s="2">
        <v>10.89</v>
      </c>
      <c r="G20868" s="3">
        <v>23.44</v>
      </c>
      <c r="H20868" s="3">
        <v>0.10890000000000001</v>
      </c>
      <c r="I20868" s="3">
        <v>0.51183000000000001</v>
      </c>
      <c r="J20868" s="3">
        <v>11.510730000000001</v>
      </c>
      <c r="K20868" s="3">
        <v>17.708815384615384</v>
      </c>
      <c r="L20868" s="4">
        <v>0.35</v>
      </c>
    </row>
    <row r="20869" spans="1:12" x14ac:dyDescent="0.35">
      <c r="A20869" s="1">
        <v>436970</v>
      </c>
      <c r="B20869" t="s">
        <v>34487</v>
      </c>
      <c r="C20869" t="s">
        <v>1467</v>
      </c>
      <c r="D20869" t="s">
        <v>1468</v>
      </c>
      <c r="E20869">
        <v>1</v>
      </c>
      <c r="F20869" s="2">
        <v>226.73</v>
      </c>
      <c r="G20869" s="3">
        <v>487.6</v>
      </c>
      <c r="H20869" s="3">
        <v>2.2673000000000001</v>
      </c>
      <c r="I20869" s="3">
        <v>10.65631</v>
      </c>
      <c r="J20869" s="3">
        <v>239.65360999999999</v>
      </c>
      <c r="K20869" s="3">
        <v>368.6978615384615</v>
      </c>
      <c r="L20869" s="4">
        <v>0.35</v>
      </c>
    </row>
    <row r="20870" spans="1:12" x14ac:dyDescent="0.35">
      <c r="A20870" s="1">
        <v>19428</v>
      </c>
      <c r="B20870" t="s">
        <v>34488</v>
      </c>
      <c r="C20870" t="s">
        <v>1467</v>
      </c>
      <c r="D20870" t="s">
        <v>1468</v>
      </c>
      <c r="E20870">
        <v>1</v>
      </c>
      <c r="F20870" s="2">
        <v>2.48</v>
      </c>
      <c r="G20870" s="3">
        <v>5.35</v>
      </c>
      <c r="H20870" s="3">
        <v>2.4799999999999999E-2</v>
      </c>
      <c r="I20870" s="3">
        <v>0.11656</v>
      </c>
      <c r="J20870" s="3">
        <v>2.6213600000000001</v>
      </c>
      <c r="K20870" s="3">
        <v>4.0328615384615389</v>
      </c>
      <c r="L20870" s="4">
        <v>0.35000000000000003</v>
      </c>
    </row>
    <row r="20871" spans="1:12" x14ac:dyDescent="0.35">
      <c r="A20871" s="1">
        <v>6169</v>
      </c>
      <c r="B20871" t="s">
        <v>34489</v>
      </c>
      <c r="C20871" t="s">
        <v>1467</v>
      </c>
      <c r="D20871" t="s">
        <v>1468</v>
      </c>
      <c r="E20871">
        <v>1</v>
      </c>
      <c r="F20871" s="2">
        <v>10.08</v>
      </c>
      <c r="G20871" s="3">
        <v>21.69</v>
      </c>
      <c r="H20871" s="3">
        <v>0.1008</v>
      </c>
      <c r="I20871" s="3">
        <v>0.47376000000000001</v>
      </c>
      <c r="J20871" s="3">
        <v>10.65456</v>
      </c>
      <c r="K20871" s="3">
        <v>16.391630769230769</v>
      </c>
      <c r="L20871" s="4">
        <v>0.35</v>
      </c>
    </row>
    <row r="20872" spans="1:12" x14ac:dyDescent="0.35">
      <c r="A20872" s="1">
        <v>435018</v>
      </c>
      <c r="B20872" t="s">
        <v>34490</v>
      </c>
      <c r="C20872" t="s">
        <v>1467</v>
      </c>
      <c r="D20872" t="s">
        <v>1468</v>
      </c>
      <c r="E20872">
        <v>1</v>
      </c>
      <c r="F20872" s="2">
        <v>518.73</v>
      </c>
      <c r="G20872" s="3">
        <v>1092.75</v>
      </c>
      <c r="H20872" s="3">
        <v>5.1873000000000005</v>
      </c>
      <c r="I20872" s="3">
        <v>24.380310000000001</v>
      </c>
      <c r="J20872" s="3">
        <v>548.29761000000008</v>
      </c>
      <c r="K20872" s="3">
        <v>843.53478461538475</v>
      </c>
      <c r="L20872" s="4">
        <v>0.35000000000000003</v>
      </c>
    </row>
    <row r="20873" spans="1:12" x14ac:dyDescent="0.35">
      <c r="A20873" s="1">
        <v>421590</v>
      </c>
      <c r="B20873" t="s">
        <v>34491</v>
      </c>
      <c r="C20873" t="s">
        <v>1467</v>
      </c>
      <c r="D20873" t="s">
        <v>1468</v>
      </c>
      <c r="E20873">
        <v>1</v>
      </c>
      <c r="F20873" s="2">
        <v>23561.439999999999</v>
      </c>
      <c r="G20873" s="3">
        <v>50669.77</v>
      </c>
      <c r="H20873" s="3">
        <v>235.61439999999999</v>
      </c>
      <c r="I20873" s="3">
        <v>1107.38768</v>
      </c>
      <c r="J20873" s="3">
        <v>24904.442079999997</v>
      </c>
      <c r="K20873" s="3">
        <v>38314.526276923069</v>
      </c>
      <c r="L20873" s="4">
        <v>0.34999999999999992</v>
      </c>
    </row>
    <row r="20874" spans="1:12" x14ac:dyDescent="0.35">
      <c r="A20874" s="1">
        <v>551160</v>
      </c>
      <c r="B20874" t="s">
        <v>34492</v>
      </c>
      <c r="C20874" t="s">
        <v>1467</v>
      </c>
      <c r="D20874" t="s">
        <v>1468</v>
      </c>
      <c r="E20874">
        <v>1</v>
      </c>
      <c r="F20874" s="2">
        <v>108.95</v>
      </c>
      <c r="G20874" s="3">
        <v>235.12</v>
      </c>
      <c r="H20874" s="3">
        <v>1.0895000000000001</v>
      </c>
      <c r="I20874" s="3">
        <v>5.1206500000000004</v>
      </c>
      <c r="J20874" s="3">
        <v>115.16015</v>
      </c>
      <c r="K20874" s="3">
        <v>177.16946153846155</v>
      </c>
      <c r="L20874" s="4">
        <v>0.35000000000000003</v>
      </c>
    </row>
    <row r="20875" spans="1:12" x14ac:dyDescent="0.35">
      <c r="A20875" s="1">
        <v>17788</v>
      </c>
      <c r="B20875" t="s">
        <v>34493</v>
      </c>
      <c r="C20875" t="s">
        <v>1467</v>
      </c>
      <c r="D20875" t="s">
        <v>1468</v>
      </c>
      <c r="E20875">
        <v>1</v>
      </c>
      <c r="F20875" s="2">
        <v>6.56</v>
      </c>
      <c r="G20875" s="3">
        <v>14.12</v>
      </c>
      <c r="H20875" s="3">
        <v>6.5599999999999992E-2</v>
      </c>
      <c r="I20875" s="3">
        <v>0.30831999999999998</v>
      </c>
      <c r="J20875" s="3">
        <v>6.9339199999999996</v>
      </c>
      <c r="K20875" s="3">
        <v>10.66756923076923</v>
      </c>
      <c r="L20875" s="4">
        <v>0.35</v>
      </c>
    </row>
    <row r="20876" spans="1:12" x14ac:dyDescent="0.35">
      <c r="A20876" s="1">
        <v>428795</v>
      </c>
      <c r="B20876" t="s">
        <v>34494</v>
      </c>
      <c r="C20876" t="s">
        <v>1467</v>
      </c>
      <c r="D20876" t="s">
        <v>1468</v>
      </c>
      <c r="E20876">
        <v>1</v>
      </c>
      <c r="F20876" s="2">
        <v>4.46</v>
      </c>
      <c r="G20876" s="3">
        <v>9.59</v>
      </c>
      <c r="H20876" s="3">
        <v>4.4600000000000001E-2</v>
      </c>
      <c r="I20876" s="3">
        <v>0.20962</v>
      </c>
      <c r="J20876" s="3">
        <v>4.7142200000000001</v>
      </c>
      <c r="K20876" s="3">
        <v>7.252646153846154</v>
      </c>
      <c r="L20876" s="4">
        <v>0.35</v>
      </c>
    </row>
    <row r="20877" spans="1:12" x14ac:dyDescent="0.35">
      <c r="A20877" s="1">
        <v>427150</v>
      </c>
      <c r="B20877" t="s">
        <v>34495</v>
      </c>
      <c r="C20877" t="s">
        <v>1467</v>
      </c>
      <c r="D20877" t="s">
        <v>1468</v>
      </c>
      <c r="E20877">
        <v>1</v>
      </c>
      <c r="F20877" s="2">
        <v>3893.96</v>
      </c>
      <c r="G20877" s="3">
        <v>8375.92</v>
      </c>
      <c r="H20877" s="3">
        <v>38.939599999999999</v>
      </c>
      <c r="I20877" s="3">
        <v>183.01612</v>
      </c>
      <c r="J20877" s="3">
        <v>4115.91572</v>
      </c>
      <c r="K20877" s="3">
        <v>6332.1780307692306</v>
      </c>
      <c r="L20877" s="4">
        <v>0.35</v>
      </c>
    </row>
    <row r="20878" spans="1:12" x14ac:dyDescent="0.35">
      <c r="A20878" s="1">
        <v>426170</v>
      </c>
      <c r="B20878" t="s">
        <v>34496</v>
      </c>
      <c r="C20878" t="s">
        <v>1467</v>
      </c>
      <c r="D20878" t="s">
        <v>1468</v>
      </c>
      <c r="E20878">
        <v>1</v>
      </c>
      <c r="F20878" s="2">
        <v>1320.82</v>
      </c>
      <c r="G20878" s="3">
        <v>3087.48</v>
      </c>
      <c r="H20878" s="3">
        <v>13.2082</v>
      </c>
      <c r="I20878" s="3">
        <v>62.078539999999997</v>
      </c>
      <c r="J20878" s="3">
        <v>1396.1067399999999</v>
      </c>
      <c r="K20878" s="3">
        <v>2147.8565230769227</v>
      </c>
      <c r="L20878" s="4">
        <v>0.34999999999999992</v>
      </c>
    </row>
    <row r="20879" spans="1:12" x14ac:dyDescent="0.35">
      <c r="A20879" s="1">
        <v>11581</v>
      </c>
      <c r="B20879" t="s">
        <v>34497</v>
      </c>
      <c r="C20879" t="s">
        <v>1467</v>
      </c>
      <c r="D20879" t="s">
        <v>1468</v>
      </c>
      <c r="E20879">
        <v>1</v>
      </c>
      <c r="F20879" s="2">
        <v>37.93</v>
      </c>
      <c r="G20879" s="3">
        <v>81.58</v>
      </c>
      <c r="H20879" s="3">
        <v>0.37930000000000003</v>
      </c>
      <c r="I20879" s="3">
        <v>1.78271</v>
      </c>
      <c r="J20879" s="3">
        <v>40.092010000000002</v>
      </c>
      <c r="K20879" s="3">
        <v>61.680015384615388</v>
      </c>
      <c r="L20879" s="4">
        <v>0.35</v>
      </c>
    </row>
    <row r="20880" spans="1:12" x14ac:dyDescent="0.35">
      <c r="A20880" s="1">
        <v>426519</v>
      </c>
      <c r="B20880" t="s">
        <v>34498</v>
      </c>
      <c r="C20880" t="s">
        <v>1467</v>
      </c>
      <c r="D20880" t="s">
        <v>1468</v>
      </c>
      <c r="E20880">
        <v>1</v>
      </c>
      <c r="F20880" s="2">
        <v>603.05999999999995</v>
      </c>
      <c r="G20880" s="3">
        <v>1225.73</v>
      </c>
      <c r="H20880" s="3">
        <v>6.0305999999999997</v>
      </c>
      <c r="I20880" s="3">
        <v>28.343819999999997</v>
      </c>
      <c r="J20880" s="3">
        <v>637.43442000000005</v>
      </c>
      <c r="K20880" s="3">
        <v>980.6683384615385</v>
      </c>
      <c r="L20880" s="4">
        <v>0.35</v>
      </c>
    </row>
    <row r="20881" spans="1:12" x14ac:dyDescent="0.35">
      <c r="A20881" s="1">
        <v>415659</v>
      </c>
      <c r="B20881" t="s">
        <v>34499</v>
      </c>
      <c r="C20881" t="s">
        <v>1467</v>
      </c>
      <c r="D20881" t="s">
        <v>1468</v>
      </c>
      <c r="E20881">
        <v>1</v>
      </c>
      <c r="F20881" s="2">
        <v>232.17</v>
      </c>
      <c r="G20881" s="3">
        <v>482.46</v>
      </c>
      <c r="H20881" s="3">
        <v>2.3216999999999999</v>
      </c>
      <c r="I20881" s="3">
        <v>10.911989999999999</v>
      </c>
      <c r="J20881" s="3">
        <v>245.40368999999998</v>
      </c>
      <c r="K20881" s="3">
        <v>377.54413846153841</v>
      </c>
      <c r="L20881" s="4">
        <v>0.35</v>
      </c>
    </row>
    <row r="20882" spans="1:12" x14ac:dyDescent="0.35">
      <c r="A20882" s="1">
        <v>433358</v>
      </c>
      <c r="B20882" t="s">
        <v>34500</v>
      </c>
      <c r="C20882" t="s">
        <v>1467</v>
      </c>
      <c r="D20882" t="s">
        <v>1468</v>
      </c>
      <c r="E20882">
        <v>1</v>
      </c>
      <c r="F20882" s="2">
        <v>23.15</v>
      </c>
      <c r="G20882" s="3">
        <v>49.78</v>
      </c>
      <c r="H20882" s="3">
        <v>0.23149999999999998</v>
      </c>
      <c r="I20882" s="3">
        <v>1.08805</v>
      </c>
      <c r="J20882" s="3">
        <v>24.469549999999998</v>
      </c>
      <c r="K20882" s="3">
        <v>37.645461538461532</v>
      </c>
      <c r="L20882" s="4">
        <v>0.34999999999999992</v>
      </c>
    </row>
    <row r="20883" spans="1:12" x14ac:dyDescent="0.35">
      <c r="A20883" s="1">
        <v>439567</v>
      </c>
      <c r="B20883" t="s">
        <v>34501</v>
      </c>
      <c r="C20883" t="s">
        <v>1467</v>
      </c>
      <c r="D20883" t="s">
        <v>1468</v>
      </c>
      <c r="E20883">
        <v>1</v>
      </c>
      <c r="F20883" s="2">
        <v>26.73</v>
      </c>
      <c r="G20883" s="3">
        <v>57.48</v>
      </c>
      <c r="H20883" s="3">
        <v>0.26729999999999998</v>
      </c>
      <c r="I20883" s="3">
        <v>1.25631</v>
      </c>
      <c r="J20883" s="3">
        <v>28.253609999999998</v>
      </c>
      <c r="K20883" s="3">
        <v>43.467092307692305</v>
      </c>
      <c r="L20883" s="4">
        <v>0.35</v>
      </c>
    </row>
    <row r="20884" spans="1:12" x14ac:dyDescent="0.35">
      <c r="A20884" s="1">
        <v>470946</v>
      </c>
      <c r="B20884" t="s">
        <v>34502</v>
      </c>
      <c r="C20884" t="s">
        <v>1467</v>
      </c>
      <c r="D20884" t="s">
        <v>1468</v>
      </c>
      <c r="E20884">
        <v>1</v>
      </c>
      <c r="F20884" s="2">
        <v>2802.73</v>
      </c>
      <c r="G20884" s="3">
        <v>8243.32</v>
      </c>
      <c r="H20884" s="3">
        <v>28.0273</v>
      </c>
      <c r="I20884" s="3">
        <v>131.72830999999999</v>
      </c>
      <c r="J20884" s="3">
        <v>2962.4856100000002</v>
      </c>
      <c r="K20884" s="3">
        <v>4557.6701692307697</v>
      </c>
      <c r="L20884" s="4">
        <v>0.35000000000000003</v>
      </c>
    </row>
    <row r="20885" spans="1:12" x14ac:dyDescent="0.35">
      <c r="A20885" s="1" t="s">
        <v>34503</v>
      </c>
      <c r="B20885" t="s">
        <v>33986</v>
      </c>
      <c r="C20885" t="s">
        <v>1467</v>
      </c>
      <c r="D20885" t="s">
        <v>1468</v>
      </c>
      <c r="E20885">
        <v>1</v>
      </c>
      <c r="F20885" s="2">
        <v>66.11</v>
      </c>
      <c r="G20885" s="3">
        <v>140.68</v>
      </c>
      <c r="H20885" s="3">
        <v>0.66110000000000002</v>
      </c>
      <c r="I20885" s="3">
        <v>3.10717</v>
      </c>
      <c r="J20885" s="3">
        <v>69.878270000000001</v>
      </c>
      <c r="K20885" s="3">
        <v>107.50503076923077</v>
      </c>
      <c r="L20885" s="4">
        <v>0.35000000000000003</v>
      </c>
    </row>
    <row r="20886" spans="1:12" x14ac:dyDescent="0.35">
      <c r="A20886" s="1">
        <v>54404</v>
      </c>
      <c r="B20886" t="s">
        <v>34504</v>
      </c>
      <c r="C20886" t="s">
        <v>1467</v>
      </c>
      <c r="D20886" t="s">
        <v>1468</v>
      </c>
      <c r="E20886">
        <v>1</v>
      </c>
      <c r="F20886" s="2">
        <v>5.52</v>
      </c>
      <c r="G20886" s="3">
        <v>11.88</v>
      </c>
      <c r="H20886" s="3">
        <v>5.5199999999999999E-2</v>
      </c>
      <c r="I20886" s="3">
        <v>0.25944</v>
      </c>
      <c r="J20886" s="3">
        <v>5.8346399999999994</v>
      </c>
      <c r="K20886" s="3">
        <v>8.9763692307692295</v>
      </c>
      <c r="L20886" s="4">
        <v>0.35</v>
      </c>
    </row>
    <row r="20887" spans="1:12" x14ac:dyDescent="0.35">
      <c r="A20887" s="1">
        <v>40209</v>
      </c>
      <c r="B20887" t="s">
        <v>34505</v>
      </c>
      <c r="C20887" t="s">
        <v>1467</v>
      </c>
      <c r="D20887" t="s">
        <v>1468</v>
      </c>
      <c r="E20887">
        <v>1</v>
      </c>
      <c r="F20887" s="2">
        <v>4.03</v>
      </c>
      <c r="G20887" s="3">
        <v>8.66</v>
      </c>
      <c r="H20887" s="3">
        <v>4.0300000000000002E-2</v>
      </c>
      <c r="I20887" s="3">
        <v>0.18941000000000002</v>
      </c>
      <c r="J20887" s="3">
        <v>4.2597100000000001</v>
      </c>
      <c r="K20887" s="3">
        <v>6.5533999999999999</v>
      </c>
      <c r="L20887" s="4">
        <v>0.35</v>
      </c>
    </row>
    <row r="20888" spans="1:12" x14ac:dyDescent="0.35">
      <c r="A20888" s="1">
        <v>432294</v>
      </c>
      <c r="B20888" t="s">
        <v>34506</v>
      </c>
      <c r="C20888" t="s">
        <v>1467</v>
      </c>
      <c r="D20888" t="s">
        <v>1468</v>
      </c>
      <c r="E20888">
        <v>1</v>
      </c>
      <c r="F20888" s="2">
        <v>164.59</v>
      </c>
      <c r="G20888" s="3">
        <v>353.97</v>
      </c>
      <c r="H20888" s="3">
        <v>1.6459000000000001</v>
      </c>
      <c r="I20888" s="3">
        <v>7.7357300000000002</v>
      </c>
      <c r="J20888" s="3">
        <v>173.97163</v>
      </c>
      <c r="K20888" s="3">
        <v>267.64866153846151</v>
      </c>
      <c r="L20888" s="4">
        <v>0.34999999999999992</v>
      </c>
    </row>
    <row r="20889" spans="1:12" x14ac:dyDescent="0.35">
      <c r="A20889" s="1">
        <v>443323</v>
      </c>
      <c r="B20889" t="s">
        <v>34507</v>
      </c>
      <c r="C20889" t="s">
        <v>1467</v>
      </c>
      <c r="D20889" t="s">
        <v>1468</v>
      </c>
      <c r="E20889">
        <v>1</v>
      </c>
      <c r="F20889" s="2">
        <v>299.92</v>
      </c>
      <c r="G20889" s="3">
        <v>644.98</v>
      </c>
      <c r="H20889" s="3">
        <v>2.9992000000000001</v>
      </c>
      <c r="I20889" s="3">
        <v>14.096240000000002</v>
      </c>
      <c r="J20889" s="3">
        <v>317.01544000000001</v>
      </c>
      <c r="K20889" s="3">
        <v>487.71606153846153</v>
      </c>
      <c r="L20889" s="4">
        <v>0.35</v>
      </c>
    </row>
    <row r="20890" spans="1:12" x14ac:dyDescent="0.35">
      <c r="A20890" s="1">
        <v>550595</v>
      </c>
      <c r="B20890" t="s">
        <v>34508</v>
      </c>
      <c r="C20890" t="s">
        <v>1467</v>
      </c>
      <c r="D20890" t="s">
        <v>1468</v>
      </c>
      <c r="E20890">
        <v>1</v>
      </c>
      <c r="F20890" s="2">
        <v>259.86</v>
      </c>
      <c r="G20890" s="3">
        <v>519.71</v>
      </c>
      <c r="H20890" s="3">
        <v>2.5986000000000002</v>
      </c>
      <c r="I20890" s="3">
        <v>12.213420000000001</v>
      </c>
      <c r="J20890" s="3">
        <v>274.67201999999997</v>
      </c>
      <c r="K20890" s="3">
        <v>422.57233846153844</v>
      </c>
      <c r="L20890" s="4">
        <v>0.35000000000000003</v>
      </c>
    </row>
    <row r="20891" spans="1:12" x14ac:dyDescent="0.35">
      <c r="A20891" s="1">
        <v>77289</v>
      </c>
      <c r="B20891" t="s">
        <v>34509</v>
      </c>
      <c r="C20891" t="s">
        <v>1467</v>
      </c>
      <c r="D20891" t="s">
        <v>1468</v>
      </c>
      <c r="E20891">
        <v>1</v>
      </c>
      <c r="F20891" s="2">
        <v>674.27</v>
      </c>
      <c r="G20891" s="3">
        <v>1544.38</v>
      </c>
      <c r="H20891" s="3">
        <v>6.7427000000000001</v>
      </c>
      <c r="I20891" s="3">
        <v>31.69069</v>
      </c>
      <c r="J20891" s="3">
        <v>712.70339000000001</v>
      </c>
      <c r="K20891" s="3">
        <v>1096.4667538461538</v>
      </c>
      <c r="L20891" s="4">
        <v>0.34999999999999992</v>
      </c>
    </row>
    <row r="20892" spans="1:12" x14ac:dyDescent="0.35">
      <c r="A20892" s="1">
        <v>418127</v>
      </c>
      <c r="B20892" t="s">
        <v>34510</v>
      </c>
      <c r="C20892" t="s">
        <v>1467</v>
      </c>
      <c r="D20892" t="s">
        <v>1468</v>
      </c>
      <c r="E20892">
        <v>1</v>
      </c>
      <c r="F20892" s="2">
        <v>2.08</v>
      </c>
      <c r="G20892" s="3">
        <v>4.78</v>
      </c>
      <c r="H20892" s="3">
        <v>2.0800000000000003E-2</v>
      </c>
      <c r="I20892" s="3">
        <v>9.776E-2</v>
      </c>
      <c r="J20892" s="3">
        <v>2.1985600000000001</v>
      </c>
      <c r="K20892" s="3">
        <v>3.3824000000000001</v>
      </c>
      <c r="L20892" s="4">
        <v>0.35</v>
      </c>
    </row>
    <row r="20893" spans="1:12" x14ac:dyDescent="0.35">
      <c r="A20893" s="1">
        <v>415856</v>
      </c>
      <c r="B20893" t="s">
        <v>34511</v>
      </c>
      <c r="C20893" t="s">
        <v>1467</v>
      </c>
      <c r="D20893" t="s">
        <v>1468</v>
      </c>
      <c r="E20893">
        <v>1</v>
      </c>
      <c r="F20893" s="2">
        <v>45.32</v>
      </c>
      <c r="G20893" s="3">
        <v>94.31</v>
      </c>
      <c r="H20893" s="3">
        <v>0.45319999999999999</v>
      </c>
      <c r="I20893" s="3">
        <v>2.1300400000000002</v>
      </c>
      <c r="J20893" s="3">
        <v>47.903240000000004</v>
      </c>
      <c r="K20893" s="3">
        <v>73.697292307692308</v>
      </c>
      <c r="L20893" s="4">
        <v>0.35</v>
      </c>
    </row>
    <row r="20894" spans="1:12" x14ac:dyDescent="0.35">
      <c r="A20894" s="1">
        <v>32750</v>
      </c>
      <c r="B20894" t="s">
        <v>34512</v>
      </c>
      <c r="C20894" t="s">
        <v>1467</v>
      </c>
      <c r="D20894" t="s">
        <v>1468</v>
      </c>
      <c r="E20894">
        <v>1</v>
      </c>
      <c r="F20894" s="2">
        <v>39.869999999999997</v>
      </c>
      <c r="G20894" s="3">
        <v>85.76</v>
      </c>
      <c r="H20894" s="3">
        <v>0.3987</v>
      </c>
      <c r="I20894" s="3">
        <v>1.8738899999999998</v>
      </c>
      <c r="J20894" s="3">
        <v>42.142589999999998</v>
      </c>
      <c r="K20894" s="3">
        <v>64.834753846153845</v>
      </c>
      <c r="L20894" s="4">
        <v>0.35000000000000003</v>
      </c>
    </row>
    <row r="20895" spans="1:12" x14ac:dyDescent="0.35">
      <c r="A20895" s="1">
        <v>550594</v>
      </c>
      <c r="B20895" t="s">
        <v>34513</v>
      </c>
      <c r="C20895" t="s">
        <v>1467</v>
      </c>
      <c r="D20895" t="s">
        <v>1468</v>
      </c>
      <c r="E20895">
        <v>1</v>
      </c>
      <c r="F20895" s="2">
        <v>246.37</v>
      </c>
      <c r="G20895" s="3">
        <v>492.73</v>
      </c>
      <c r="H20895" s="3">
        <v>2.4637000000000002</v>
      </c>
      <c r="I20895" s="3">
        <v>11.57939</v>
      </c>
      <c r="J20895" s="3">
        <v>260.41309000000001</v>
      </c>
      <c r="K20895" s="3">
        <v>400.63552307692311</v>
      </c>
      <c r="L20895" s="4">
        <v>0.35000000000000003</v>
      </c>
    </row>
    <row r="20896" spans="1:12" x14ac:dyDescent="0.35">
      <c r="A20896" s="1">
        <v>17902</v>
      </c>
      <c r="B20896" t="s">
        <v>34514</v>
      </c>
      <c r="C20896" t="s">
        <v>1467</v>
      </c>
      <c r="D20896" t="s">
        <v>1468</v>
      </c>
      <c r="E20896">
        <v>1</v>
      </c>
      <c r="F20896" s="2">
        <v>9.06</v>
      </c>
      <c r="G20896" s="3">
        <v>19.489999999999998</v>
      </c>
      <c r="H20896" s="3">
        <v>9.06E-2</v>
      </c>
      <c r="I20896" s="3">
        <v>0.42582000000000003</v>
      </c>
      <c r="J20896" s="3">
        <v>9.5764200000000006</v>
      </c>
      <c r="K20896" s="3">
        <v>14.732953846153846</v>
      </c>
      <c r="L20896" s="4">
        <v>0.34999999999999992</v>
      </c>
    </row>
    <row r="20897" spans="1:12" x14ac:dyDescent="0.35">
      <c r="A20897" s="1">
        <v>416912</v>
      </c>
      <c r="B20897" t="s">
        <v>34515</v>
      </c>
      <c r="C20897" t="s">
        <v>1467</v>
      </c>
      <c r="D20897" t="s">
        <v>1468</v>
      </c>
      <c r="E20897">
        <v>1</v>
      </c>
      <c r="F20897" s="2">
        <v>302.3</v>
      </c>
      <c r="G20897" s="3">
        <v>650.12</v>
      </c>
      <c r="H20897" s="3">
        <v>3.0230000000000001</v>
      </c>
      <c r="I20897" s="3">
        <v>14.2081</v>
      </c>
      <c r="J20897" s="3">
        <v>319.53110000000004</v>
      </c>
      <c r="K20897" s="3">
        <v>491.58630769230774</v>
      </c>
      <c r="L20897" s="4">
        <v>0.35</v>
      </c>
    </row>
    <row r="20898" spans="1:12" x14ac:dyDescent="0.35">
      <c r="A20898" s="1">
        <v>404751</v>
      </c>
      <c r="B20898" t="s">
        <v>34516</v>
      </c>
      <c r="C20898" t="s">
        <v>1467</v>
      </c>
      <c r="D20898" t="s">
        <v>1468</v>
      </c>
      <c r="E20898">
        <v>1</v>
      </c>
      <c r="F20898" s="2">
        <v>199.54</v>
      </c>
      <c r="G20898" s="3">
        <v>429.12</v>
      </c>
      <c r="H20898" s="3">
        <v>1.9954000000000001</v>
      </c>
      <c r="I20898" s="3">
        <v>9.3783799999999999</v>
      </c>
      <c r="J20898" s="3">
        <v>210.91377999999997</v>
      </c>
      <c r="K20898" s="3">
        <v>324.48273846153842</v>
      </c>
      <c r="L20898" s="4">
        <v>0.35</v>
      </c>
    </row>
    <row r="20899" spans="1:12" x14ac:dyDescent="0.35">
      <c r="A20899" s="1">
        <v>551820</v>
      </c>
      <c r="B20899" t="s">
        <v>34517</v>
      </c>
      <c r="C20899" t="s">
        <v>1467</v>
      </c>
      <c r="D20899" t="s">
        <v>1468</v>
      </c>
      <c r="E20899">
        <v>1</v>
      </c>
      <c r="F20899" s="2">
        <v>281.08</v>
      </c>
      <c r="G20899" s="3">
        <v>562.15</v>
      </c>
      <c r="H20899" s="3">
        <v>2.8108</v>
      </c>
      <c r="I20899" s="3">
        <v>13.210759999999999</v>
      </c>
      <c r="J20899" s="3">
        <v>297.10155999999995</v>
      </c>
      <c r="K20899" s="3">
        <v>457.079323076923</v>
      </c>
      <c r="L20899" s="4">
        <v>0.35000000000000003</v>
      </c>
    </row>
    <row r="20900" spans="1:12" x14ac:dyDescent="0.35">
      <c r="A20900" s="1">
        <v>44967</v>
      </c>
      <c r="B20900" t="s">
        <v>34518</v>
      </c>
      <c r="C20900" t="s">
        <v>1467</v>
      </c>
      <c r="D20900" t="s">
        <v>1468</v>
      </c>
      <c r="E20900">
        <v>1</v>
      </c>
      <c r="F20900" s="2">
        <v>8244.86</v>
      </c>
      <c r="G20900" s="3">
        <v>17730.88</v>
      </c>
      <c r="H20900" s="3">
        <v>82.448600000000013</v>
      </c>
      <c r="I20900" s="3">
        <v>387.50842</v>
      </c>
      <c r="J20900" s="3">
        <v>8714.8170200000004</v>
      </c>
      <c r="K20900" s="3">
        <v>13407.4108</v>
      </c>
      <c r="L20900" s="4">
        <v>0.35</v>
      </c>
    </row>
    <row r="20901" spans="1:12" x14ac:dyDescent="0.35">
      <c r="A20901" s="1">
        <v>43241</v>
      </c>
      <c r="B20901" t="s">
        <v>34519</v>
      </c>
      <c r="C20901" t="s">
        <v>1467</v>
      </c>
      <c r="D20901" t="s">
        <v>1468</v>
      </c>
      <c r="E20901">
        <v>1</v>
      </c>
      <c r="F20901" s="2">
        <v>1355.02</v>
      </c>
      <c r="G20901" s="3">
        <v>2914.03</v>
      </c>
      <c r="H20901" s="3">
        <v>13.5502</v>
      </c>
      <c r="I20901" s="3">
        <v>63.685940000000002</v>
      </c>
      <c r="J20901" s="3">
        <v>1432.25614</v>
      </c>
      <c r="K20901" s="3">
        <v>2203.4709846153846</v>
      </c>
      <c r="L20901" s="4">
        <v>0.35000000000000003</v>
      </c>
    </row>
    <row r="20902" spans="1:12" x14ac:dyDescent="0.35">
      <c r="A20902" s="1">
        <v>429146</v>
      </c>
      <c r="B20902" t="s">
        <v>34520</v>
      </c>
      <c r="C20902" t="s">
        <v>1467</v>
      </c>
      <c r="D20902" t="s">
        <v>1468</v>
      </c>
      <c r="E20902">
        <v>1</v>
      </c>
      <c r="F20902" s="2">
        <v>9.31</v>
      </c>
      <c r="G20902" s="3">
        <v>17.989999999999998</v>
      </c>
      <c r="H20902" s="3">
        <v>9.3100000000000002E-2</v>
      </c>
      <c r="I20902" s="3">
        <v>0.43757000000000001</v>
      </c>
      <c r="J20902" s="3">
        <v>9.8406699999999994</v>
      </c>
      <c r="K20902" s="3">
        <v>15.139492307692306</v>
      </c>
      <c r="L20902" s="4">
        <v>0.35</v>
      </c>
    </row>
    <row r="20903" spans="1:12" x14ac:dyDescent="0.35">
      <c r="A20903" s="1">
        <v>51061</v>
      </c>
      <c r="B20903" t="s">
        <v>34521</v>
      </c>
      <c r="C20903" t="s">
        <v>1467</v>
      </c>
      <c r="D20903" t="s">
        <v>1468</v>
      </c>
      <c r="E20903">
        <v>1</v>
      </c>
      <c r="F20903" s="2">
        <v>200.62</v>
      </c>
      <c r="G20903" s="3">
        <v>468.96</v>
      </c>
      <c r="H20903" s="3">
        <v>2.0062000000000002</v>
      </c>
      <c r="I20903" s="3">
        <v>9.4291400000000003</v>
      </c>
      <c r="J20903" s="3">
        <v>212.05534</v>
      </c>
      <c r="K20903" s="3">
        <v>326.2389846153846</v>
      </c>
      <c r="L20903" s="4">
        <v>0.35</v>
      </c>
    </row>
    <row r="20904" spans="1:12" x14ac:dyDescent="0.35">
      <c r="A20904" s="1">
        <v>75650</v>
      </c>
      <c r="B20904" t="s">
        <v>34522</v>
      </c>
      <c r="C20904" t="s">
        <v>1467</v>
      </c>
      <c r="D20904" t="s">
        <v>1468</v>
      </c>
      <c r="E20904">
        <v>1</v>
      </c>
      <c r="F20904" s="2">
        <v>1254.17</v>
      </c>
      <c r="G20904" s="3">
        <v>2697.15</v>
      </c>
      <c r="H20904" s="3">
        <v>12.541700000000001</v>
      </c>
      <c r="I20904" s="3">
        <v>58.945990000000002</v>
      </c>
      <c r="J20904" s="3">
        <v>1325.65769</v>
      </c>
      <c r="K20904" s="3">
        <v>2039.4733692307691</v>
      </c>
      <c r="L20904" s="4">
        <v>0.35</v>
      </c>
    </row>
    <row r="20905" spans="1:12" x14ac:dyDescent="0.35">
      <c r="A20905" s="1">
        <v>55813</v>
      </c>
      <c r="B20905" t="s">
        <v>34523</v>
      </c>
      <c r="C20905" t="s">
        <v>1467</v>
      </c>
      <c r="D20905" t="s">
        <v>1468</v>
      </c>
      <c r="E20905">
        <v>1</v>
      </c>
      <c r="F20905" s="2">
        <v>1.95</v>
      </c>
      <c r="G20905" s="3">
        <v>4.21</v>
      </c>
      <c r="H20905" s="3">
        <v>1.95E-2</v>
      </c>
      <c r="I20905" s="3">
        <v>9.1649999999999995E-2</v>
      </c>
      <c r="J20905" s="3">
        <v>2.06115</v>
      </c>
      <c r="K20905" s="3">
        <v>3.1709999999999998</v>
      </c>
      <c r="L20905" s="4">
        <v>0.35</v>
      </c>
    </row>
    <row r="20906" spans="1:12" x14ac:dyDescent="0.35">
      <c r="A20906" s="1">
        <v>435895</v>
      </c>
      <c r="B20906" t="s">
        <v>34524</v>
      </c>
      <c r="C20906" t="s">
        <v>1467</v>
      </c>
      <c r="D20906" t="s">
        <v>1468</v>
      </c>
      <c r="E20906">
        <v>1</v>
      </c>
      <c r="F20906" s="2">
        <v>64.22</v>
      </c>
      <c r="G20906" s="3">
        <v>138.11000000000001</v>
      </c>
      <c r="H20906" s="3">
        <v>0.64219999999999999</v>
      </c>
      <c r="I20906" s="3">
        <v>3.0183399999999998</v>
      </c>
      <c r="J20906" s="3">
        <v>67.880539999999996</v>
      </c>
      <c r="K20906" s="3">
        <v>104.43159999999999</v>
      </c>
      <c r="L20906" s="4">
        <v>0.35</v>
      </c>
    </row>
    <row r="20907" spans="1:12" x14ac:dyDescent="0.35">
      <c r="A20907" s="1">
        <v>426112</v>
      </c>
      <c r="B20907" t="s">
        <v>34525</v>
      </c>
      <c r="C20907" t="s">
        <v>1467</v>
      </c>
      <c r="D20907" t="s">
        <v>1468</v>
      </c>
      <c r="E20907">
        <v>1</v>
      </c>
      <c r="F20907" s="2">
        <v>25.69</v>
      </c>
      <c r="G20907" s="3">
        <v>60.06</v>
      </c>
      <c r="H20907" s="3">
        <v>0.25690000000000002</v>
      </c>
      <c r="I20907" s="3">
        <v>1.20743</v>
      </c>
      <c r="J20907" s="3">
        <v>27.154330000000002</v>
      </c>
      <c r="K20907" s="3">
        <v>41.77589230769231</v>
      </c>
      <c r="L20907" s="4">
        <v>0.35</v>
      </c>
    </row>
    <row r="20908" spans="1:12" x14ac:dyDescent="0.35">
      <c r="A20908" s="1">
        <v>420016</v>
      </c>
      <c r="B20908" t="s">
        <v>34526</v>
      </c>
      <c r="C20908" t="s">
        <v>1467</v>
      </c>
      <c r="D20908" t="s">
        <v>1468</v>
      </c>
      <c r="E20908">
        <v>1</v>
      </c>
      <c r="F20908" s="2">
        <v>1143.6300000000001</v>
      </c>
      <c r="G20908" s="3">
        <v>2459.4299999999998</v>
      </c>
      <c r="H20908" s="3">
        <v>11.436300000000001</v>
      </c>
      <c r="I20908" s="3">
        <v>53.750610000000002</v>
      </c>
      <c r="J20908" s="3">
        <v>1208.8169100000002</v>
      </c>
      <c r="K20908" s="3">
        <v>1859.7183230769233</v>
      </c>
      <c r="L20908" s="4">
        <v>0.35</v>
      </c>
    </row>
    <row r="20909" spans="1:12" x14ac:dyDescent="0.35">
      <c r="A20909" s="1">
        <v>434706</v>
      </c>
      <c r="B20909" t="s">
        <v>34527</v>
      </c>
      <c r="C20909" t="s">
        <v>1467</v>
      </c>
      <c r="D20909" t="s">
        <v>1468</v>
      </c>
      <c r="E20909">
        <v>1</v>
      </c>
      <c r="F20909" s="2">
        <v>4455.45</v>
      </c>
      <c r="G20909" s="3">
        <v>9583.67</v>
      </c>
      <c r="H20909" s="3">
        <v>44.554499999999997</v>
      </c>
      <c r="I20909" s="3">
        <v>209.40615</v>
      </c>
      <c r="J20909" s="3">
        <v>4709.4106499999998</v>
      </c>
      <c r="K20909" s="3">
        <v>7245.2471538461532</v>
      </c>
      <c r="L20909" s="4">
        <v>0.35</v>
      </c>
    </row>
    <row r="20910" spans="1:12" x14ac:dyDescent="0.35">
      <c r="A20910" s="1">
        <v>74667</v>
      </c>
      <c r="B20910" t="s">
        <v>34528</v>
      </c>
      <c r="C20910" t="s">
        <v>1467</v>
      </c>
      <c r="D20910" t="s">
        <v>1468</v>
      </c>
      <c r="E20910">
        <v>1</v>
      </c>
      <c r="F20910" s="2">
        <v>3913.74</v>
      </c>
      <c r="G20910" s="3">
        <v>9150.68</v>
      </c>
      <c r="H20910" s="3">
        <v>39.1374</v>
      </c>
      <c r="I20910" s="3">
        <v>183.94577999999998</v>
      </c>
      <c r="J20910" s="3">
        <v>4136.8231799999994</v>
      </c>
      <c r="K20910" s="3">
        <v>6364.3433538461531</v>
      </c>
      <c r="L20910" s="4">
        <v>0.35000000000000003</v>
      </c>
    </row>
    <row r="20911" spans="1:12" x14ac:dyDescent="0.35">
      <c r="A20911" s="1">
        <v>431292</v>
      </c>
      <c r="B20911" t="s">
        <v>34529</v>
      </c>
      <c r="C20911" t="s">
        <v>1467</v>
      </c>
      <c r="D20911" t="s">
        <v>1468</v>
      </c>
      <c r="E20911">
        <v>1</v>
      </c>
      <c r="F20911" s="2">
        <v>486.63</v>
      </c>
      <c r="G20911" s="3">
        <v>1046.51</v>
      </c>
      <c r="H20911" s="3">
        <v>4.8662999999999998</v>
      </c>
      <c r="I20911" s="3">
        <v>22.87161</v>
      </c>
      <c r="J20911" s="3">
        <v>514.36791000000005</v>
      </c>
      <c r="K20911" s="3">
        <v>791.33524615384624</v>
      </c>
      <c r="L20911" s="4">
        <v>0.35000000000000003</v>
      </c>
    </row>
    <row r="20912" spans="1:12" x14ac:dyDescent="0.35">
      <c r="A20912" s="1">
        <v>570363</v>
      </c>
      <c r="B20912" t="s">
        <v>34530</v>
      </c>
      <c r="C20912" t="s">
        <v>1467</v>
      </c>
      <c r="D20912" t="s">
        <v>1468</v>
      </c>
      <c r="E20912">
        <v>1</v>
      </c>
      <c r="F20912" s="2">
        <v>370.99</v>
      </c>
      <c r="G20912" s="3">
        <v>1113</v>
      </c>
      <c r="H20912" s="3">
        <v>3.7099000000000002</v>
      </c>
      <c r="I20912" s="3">
        <v>17.436530000000001</v>
      </c>
      <c r="J20912" s="3">
        <v>392.13643000000002</v>
      </c>
      <c r="K20912" s="3">
        <v>603.28681538461535</v>
      </c>
      <c r="L20912" s="4">
        <v>0.34999999999999992</v>
      </c>
    </row>
    <row r="20913" spans="1:12" x14ac:dyDescent="0.35">
      <c r="A20913" s="1">
        <v>427881</v>
      </c>
      <c r="B20913" t="s">
        <v>34531</v>
      </c>
      <c r="C20913" t="s">
        <v>1467</v>
      </c>
      <c r="D20913" t="s">
        <v>1468</v>
      </c>
      <c r="E20913">
        <v>1</v>
      </c>
      <c r="F20913" s="2">
        <v>1408.59</v>
      </c>
      <c r="G20913" s="3">
        <v>3292.66</v>
      </c>
      <c r="H20913" s="3">
        <v>14.085899999999999</v>
      </c>
      <c r="I20913" s="3">
        <v>66.203729999999993</v>
      </c>
      <c r="J20913" s="3">
        <v>1488.8796299999999</v>
      </c>
      <c r="K20913" s="3">
        <v>2290.584046153846</v>
      </c>
      <c r="L20913" s="4">
        <v>0.35</v>
      </c>
    </row>
    <row r="20914" spans="1:12" x14ac:dyDescent="0.35">
      <c r="A20914" s="1">
        <v>32051</v>
      </c>
      <c r="B20914" t="s">
        <v>34532</v>
      </c>
      <c r="C20914" t="s">
        <v>1467</v>
      </c>
      <c r="D20914" t="s">
        <v>1468</v>
      </c>
      <c r="E20914">
        <v>1</v>
      </c>
      <c r="F20914" s="2">
        <v>270.64</v>
      </c>
      <c r="G20914" s="3">
        <v>582.03</v>
      </c>
      <c r="H20914" s="3">
        <v>2.7063999999999999</v>
      </c>
      <c r="I20914" s="3">
        <v>12.720079999999999</v>
      </c>
      <c r="J20914" s="3">
        <v>286.06647999999996</v>
      </c>
      <c r="K20914" s="3">
        <v>440.10227692307683</v>
      </c>
      <c r="L20914" s="4">
        <v>0.35</v>
      </c>
    </row>
    <row r="20915" spans="1:12" x14ac:dyDescent="0.35">
      <c r="A20915" s="1">
        <v>432964</v>
      </c>
      <c r="B20915" t="s">
        <v>34533</v>
      </c>
      <c r="C20915" t="s">
        <v>1467</v>
      </c>
      <c r="D20915" t="s">
        <v>1468</v>
      </c>
      <c r="E20915">
        <v>1</v>
      </c>
      <c r="F20915" s="2">
        <v>8.8800000000000008</v>
      </c>
      <c r="G20915" s="3">
        <v>16.2</v>
      </c>
      <c r="H20915" s="3">
        <v>8.8800000000000004E-2</v>
      </c>
      <c r="I20915" s="3">
        <v>0.41736000000000006</v>
      </c>
      <c r="J20915" s="3">
        <v>9.3861600000000021</v>
      </c>
      <c r="K20915" s="3">
        <v>14.440246153846157</v>
      </c>
      <c r="L20915" s="4">
        <v>0.35000000000000003</v>
      </c>
    </row>
    <row r="20916" spans="1:12" x14ac:dyDescent="0.35">
      <c r="A20916" s="1">
        <v>13710</v>
      </c>
      <c r="B20916" t="s">
        <v>33531</v>
      </c>
      <c r="C20916" t="s">
        <v>1467</v>
      </c>
      <c r="D20916" t="s">
        <v>1468</v>
      </c>
      <c r="E20916">
        <v>1</v>
      </c>
      <c r="F20916" s="2">
        <v>512.02</v>
      </c>
      <c r="G20916" s="3">
        <v>1101.1099999999999</v>
      </c>
      <c r="H20916" s="3">
        <v>5.1201999999999996</v>
      </c>
      <c r="I20916" s="3">
        <v>24.06494</v>
      </c>
      <c r="J20916" s="3">
        <v>541.20513999999991</v>
      </c>
      <c r="K20916" s="3">
        <v>832.62329230769217</v>
      </c>
      <c r="L20916" s="4">
        <v>0.35</v>
      </c>
    </row>
    <row r="20917" spans="1:12" x14ac:dyDescent="0.35">
      <c r="A20917" s="1">
        <v>431111</v>
      </c>
      <c r="B20917" t="s">
        <v>34534</v>
      </c>
      <c r="C20917" t="s">
        <v>1467</v>
      </c>
      <c r="D20917" t="s">
        <v>1468</v>
      </c>
      <c r="E20917">
        <v>1</v>
      </c>
      <c r="F20917" s="2">
        <v>16537.939999999999</v>
      </c>
      <c r="G20917" s="3">
        <v>48640.99</v>
      </c>
      <c r="H20917" s="3">
        <v>165.3794</v>
      </c>
      <c r="I20917" s="3">
        <v>777.2831799999999</v>
      </c>
      <c r="J20917" s="3">
        <v>17480.602579999999</v>
      </c>
      <c r="K20917" s="3">
        <v>26893.234738461535</v>
      </c>
      <c r="L20917" s="4">
        <v>0.35</v>
      </c>
    </row>
    <row r="20918" spans="1:12" x14ac:dyDescent="0.35">
      <c r="A20918" s="1">
        <v>551195</v>
      </c>
      <c r="B20918" t="s">
        <v>34535</v>
      </c>
      <c r="C20918" t="s">
        <v>1467</v>
      </c>
      <c r="D20918" t="s">
        <v>1468</v>
      </c>
      <c r="E20918">
        <v>1</v>
      </c>
      <c r="F20918" s="2">
        <v>503.98</v>
      </c>
      <c r="G20918" s="3">
        <v>1007.96</v>
      </c>
      <c r="H20918" s="3">
        <v>5.0398000000000005</v>
      </c>
      <c r="I20918" s="3">
        <v>23.687060000000002</v>
      </c>
      <c r="J20918" s="3">
        <v>532.70686000000001</v>
      </c>
      <c r="K20918" s="3">
        <v>819.54901538461536</v>
      </c>
      <c r="L20918" s="4">
        <v>0.35</v>
      </c>
    </row>
    <row r="20919" spans="1:12" x14ac:dyDescent="0.35">
      <c r="A20919" s="1">
        <v>403490</v>
      </c>
      <c r="B20919" t="s">
        <v>34536</v>
      </c>
      <c r="C20919" t="s">
        <v>1467</v>
      </c>
      <c r="D20919" t="s">
        <v>1468</v>
      </c>
      <c r="E20919">
        <v>1</v>
      </c>
      <c r="F20919" s="2">
        <v>3318.05</v>
      </c>
      <c r="G20919" s="3">
        <v>7135.59</v>
      </c>
      <c r="H20919" s="3">
        <v>33.180500000000002</v>
      </c>
      <c r="I20919" s="3">
        <v>155.94835</v>
      </c>
      <c r="J20919" s="3">
        <v>3507.1788500000002</v>
      </c>
      <c r="K20919" s="3">
        <v>5395.6597692307696</v>
      </c>
      <c r="L20919" s="4">
        <v>0.35</v>
      </c>
    </row>
    <row r="20920" spans="1:12" x14ac:dyDescent="0.35">
      <c r="A20920" s="1">
        <v>69564</v>
      </c>
      <c r="B20920" t="s">
        <v>33626</v>
      </c>
      <c r="C20920" t="s">
        <v>1467</v>
      </c>
      <c r="D20920" t="s">
        <v>1468</v>
      </c>
      <c r="E20920">
        <v>1</v>
      </c>
      <c r="F20920" s="2">
        <v>14.32</v>
      </c>
      <c r="G20920" s="3">
        <v>30.81</v>
      </c>
      <c r="H20920" s="3">
        <v>0.14319999999999999</v>
      </c>
      <c r="I20920" s="3">
        <v>0.67303999999999997</v>
      </c>
      <c r="J20920" s="3">
        <v>15.136240000000001</v>
      </c>
      <c r="K20920" s="3">
        <v>23.286523076923078</v>
      </c>
      <c r="L20920" s="4">
        <v>0.35000000000000003</v>
      </c>
    </row>
    <row r="20921" spans="1:12" x14ac:dyDescent="0.35">
      <c r="A20921" s="1">
        <v>68812</v>
      </c>
      <c r="B20921" t="s">
        <v>34537</v>
      </c>
      <c r="C20921" t="s">
        <v>1467</v>
      </c>
      <c r="D20921" t="s">
        <v>1468</v>
      </c>
      <c r="E20921">
        <v>1</v>
      </c>
      <c r="F20921" s="2">
        <v>218.06</v>
      </c>
      <c r="G20921" s="3">
        <v>468.95</v>
      </c>
      <c r="H20921" s="3">
        <v>2.1806000000000001</v>
      </c>
      <c r="I20921" s="3">
        <v>10.24882</v>
      </c>
      <c r="J20921" s="3">
        <v>230.48942</v>
      </c>
      <c r="K20921" s="3">
        <v>354.59910769230765</v>
      </c>
      <c r="L20921" s="4">
        <v>0.34999999999999992</v>
      </c>
    </row>
    <row r="20922" spans="1:12" x14ac:dyDescent="0.35">
      <c r="A20922" s="1">
        <v>570092</v>
      </c>
      <c r="B20922" t="s">
        <v>34538</v>
      </c>
      <c r="C20922" t="s">
        <v>1467</v>
      </c>
      <c r="D20922" t="s">
        <v>1468</v>
      </c>
      <c r="E20922">
        <v>1</v>
      </c>
      <c r="F20922" s="2">
        <v>127.48</v>
      </c>
      <c r="G20922" s="3">
        <v>298.07</v>
      </c>
      <c r="H20922" s="3">
        <v>1.2748000000000002</v>
      </c>
      <c r="I20922" s="3">
        <v>5.9915599999999998</v>
      </c>
      <c r="J20922" s="3">
        <v>134.74636000000001</v>
      </c>
      <c r="K20922" s="3">
        <v>207.30209230769231</v>
      </c>
      <c r="L20922" s="4">
        <v>0.34999999999999992</v>
      </c>
    </row>
    <row r="20923" spans="1:12" x14ac:dyDescent="0.35">
      <c r="A20923" s="1">
        <v>25883</v>
      </c>
      <c r="B20923" t="s">
        <v>34539</v>
      </c>
      <c r="C20923" t="s">
        <v>1467</v>
      </c>
      <c r="D20923" t="s">
        <v>1468</v>
      </c>
      <c r="E20923">
        <v>1</v>
      </c>
      <c r="F20923" s="2">
        <v>3.9</v>
      </c>
      <c r="G20923" s="3">
        <v>8.41</v>
      </c>
      <c r="H20923" s="3">
        <v>3.9E-2</v>
      </c>
      <c r="I20923" s="3">
        <v>0.18329999999999999</v>
      </c>
      <c r="J20923" s="3">
        <v>4.1223000000000001</v>
      </c>
      <c r="K20923" s="3">
        <v>6.3419999999999996</v>
      </c>
      <c r="L20923" s="4">
        <v>0.35</v>
      </c>
    </row>
    <row r="20924" spans="1:12" x14ac:dyDescent="0.35">
      <c r="A20924" s="1">
        <v>25425</v>
      </c>
      <c r="B20924" t="s">
        <v>34540</v>
      </c>
      <c r="C20924" t="s">
        <v>1467</v>
      </c>
      <c r="D20924" t="s">
        <v>1468</v>
      </c>
      <c r="E20924">
        <v>1</v>
      </c>
      <c r="F20924" s="2">
        <v>949.89</v>
      </c>
      <c r="G20924" s="3">
        <v>1971.95</v>
      </c>
      <c r="H20924" s="3">
        <v>9.4989000000000008</v>
      </c>
      <c r="I20924" s="3">
        <v>44.644829999999999</v>
      </c>
      <c r="J20924" s="3">
        <v>1004.03373</v>
      </c>
      <c r="K20924" s="3">
        <v>1544.6672769230768</v>
      </c>
      <c r="L20924" s="4">
        <v>0.34999999999999992</v>
      </c>
    </row>
    <row r="20925" spans="1:12" x14ac:dyDescent="0.35">
      <c r="A20925" s="1">
        <v>78196</v>
      </c>
      <c r="B20925" t="s">
        <v>34541</v>
      </c>
      <c r="C20925" t="s">
        <v>1467</v>
      </c>
      <c r="D20925" t="s">
        <v>1468</v>
      </c>
      <c r="E20925">
        <v>1</v>
      </c>
      <c r="F20925" s="2">
        <v>381.67</v>
      </c>
      <c r="G20925" s="3">
        <v>858.27</v>
      </c>
      <c r="H20925" s="3">
        <v>3.8167000000000004</v>
      </c>
      <c r="I20925" s="3">
        <v>17.938490000000002</v>
      </c>
      <c r="J20925" s="3">
        <v>403.42519000000004</v>
      </c>
      <c r="K20925" s="3">
        <v>620.65413846153854</v>
      </c>
      <c r="L20925" s="4">
        <v>0.35000000000000003</v>
      </c>
    </row>
    <row r="20926" spans="1:12" x14ac:dyDescent="0.35">
      <c r="A20926" s="1">
        <v>21964</v>
      </c>
      <c r="B20926" t="s">
        <v>34542</v>
      </c>
      <c r="C20926" t="s">
        <v>1467</v>
      </c>
      <c r="D20926" t="s">
        <v>1468</v>
      </c>
      <c r="E20926">
        <v>1</v>
      </c>
      <c r="F20926" s="2">
        <v>2.98</v>
      </c>
      <c r="G20926" s="3">
        <v>6.4</v>
      </c>
      <c r="H20926" s="3">
        <v>2.98E-2</v>
      </c>
      <c r="I20926" s="3">
        <v>0.14005999999999999</v>
      </c>
      <c r="J20926" s="3">
        <v>3.1498599999999999</v>
      </c>
      <c r="K20926" s="3">
        <v>4.8459384615384611</v>
      </c>
      <c r="L20926" s="4">
        <v>0.35</v>
      </c>
    </row>
    <row r="20927" spans="1:12" x14ac:dyDescent="0.35">
      <c r="A20927" s="1">
        <v>440762</v>
      </c>
      <c r="B20927" t="s">
        <v>34543</v>
      </c>
      <c r="C20927" t="s">
        <v>1467</v>
      </c>
      <c r="D20927" t="s">
        <v>1468</v>
      </c>
      <c r="E20927">
        <v>1</v>
      </c>
      <c r="F20927" s="2">
        <v>176.25</v>
      </c>
      <c r="G20927" s="3">
        <v>379.02</v>
      </c>
      <c r="H20927" s="3">
        <v>1.7625</v>
      </c>
      <c r="I20927" s="3">
        <v>8.2837499999999995</v>
      </c>
      <c r="J20927" s="3">
        <v>186.29624999999999</v>
      </c>
      <c r="K20927" s="3">
        <v>286.60961538461538</v>
      </c>
      <c r="L20927" s="4">
        <v>0.35000000000000003</v>
      </c>
    </row>
    <row r="20928" spans="1:12" x14ac:dyDescent="0.35">
      <c r="A20928" s="1">
        <v>78283</v>
      </c>
      <c r="B20928" t="s">
        <v>34544</v>
      </c>
      <c r="C20928" t="s">
        <v>1467</v>
      </c>
      <c r="D20928" t="s">
        <v>1468</v>
      </c>
      <c r="E20928">
        <v>1</v>
      </c>
      <c r="F20928" s="2">
        <v>1.23</v>
      </c>
      <c r="G20928" s="3">
        <v>2.65</v>
      </c>
      <c r="H20928" s="3">
        <v>1.23E-2</v>
      </c>
      <c r="I20928" s="3">
        <v>5.781E-2</v>
      </c>
      <c r="J20928" s="3">
        <v>1.3001099999999999</v>
      </c>
      <c r="K20928" s="3">
        <v>2.0001692307692305</v>
      </c>
      <c r="L20928" s="4">
        <v>0.35</v>
      </c>
    </row>
    <row r="20929" spans="1:12" x14ac:dyDescent="0.35">
      <c r="A20929" s="1">
        <v>429952</v>
      </c>
      <c r="B20929" t="s">
        <v>34545</v>
      </c>
      <c r="C20929" t="s">
        <v>1467</v>
      </c>
      <c r="D20929" t="s">
        <v>1468</v>
      </c>
      <c r="E20929">
        <v>1</v>
      </c>
      <c r="F20929" s="2">
        <v>5044.33</v>
      </c>
      <c r="G20929" s="3">
        <v>14836.25</v>
      </c>
      <c r="H20929" s="3">
        <v>50.443300000000001</v>
      </c>
      <c r="I20929" s="3">
        <v>237.08350999999999</v>
      </c>
      <c r="J20929" s="3">
        <v>5331.8568100000002</v>
      </c>
      <c r="K20929" s="3">
        <v>8202.8566307692308</v>
      </c>
      <c r="L20929" s="4">
        <v>0.35</v>
      </c>
    </row>
    <row r="20930" spans="1:12" x14ac:dyDescent="0.35">
      <c r="A20930" s="1">
        <v>425732</v>
      </c>
      <c r="B20930" t="s">
        <v>34546</v>
      </c>
      <c r="C20930" t="s">
        <v>1467</v>
      </c>
      <c r="D20930" t="s">
        <v>1468</v>
      </c>
      <c r="E20930">
        <v>1</v>
      </c>
      <c r="F20930" s="2">
        <v>4954.8100000000004</v>
      </c>
      <c r="G20930" s="3">
        <v>10657.8</v>
      </c>
      <c r="H20930" s="3">
        <v>49.548100000000005</v>
      </c>
      <c r="I20930" s="3">
        <v>232.87607000000003</v>
      </c>
      <c r="J20930" s="3">
        <v>5237.2341700000006</v>
      </c>
      <c r="K20930" s="3">
        <v>8057.2833384615387</v>
      </c>
      <c r="L20930" s="4">
        <v>0.34999999999999992</v>
      </c>
    </row>
    <row r="20931" spans="1:12" x14ac:dyDescent="0.35">
      <c r="A20931" s="1">
        <v>428521</v>
      </c>
      <c r="B20931" t="s">
        <v>34547</v>
      </c>
      <c r="C20931" t="s">
        <v>1467</v>
      </c>
      <c r="D20931" t="s">
        <v>1468</v>
      </c>
      <c r="E20931">
        <v>1</v>
      </c>
      <c r="F20931" s="2">
        <v>1208.05</v>
      </c>
      <c r="G20931" s="3">
        <v>2597.96</v>
      </c>
      <c r="H20931" s="3">
        <v>12.080500000000001</v>
      </c>
      <c r="I20931" s="3">
        <v>56.778349999999996</v>
      </c>
      <c r="J20931" s="3">
        <v>1276.90885</v>
      </c>
      <c r="K20931" s="3">
        <v>1964.4751538461537</v>
      </c>
      <c r="L20931" s="4">
        <v>0.34999999999999992</v>
      </c>
    </row>
    <row r="20932" spans="1:12" x14ac:dyDescent="0.35">
      <c r="A20932" s="1">
        <v>78919</v>
      </c>
      <c r="B20932" t="s">
        <v>34548</v>
      </c>
      <c r="C20932" t="s">
        <v>1467</v>
      </c>
      <c r="D20932" t="s">
        <v>1468</v>
      </c>
      <c r="E20932">
        <v>1</v>
      </c>
      <c r="F20932" s="2">
        <v>218.86</v>
      </c>
      <c r="G20932" s="3">
        <v>470.67</v>
      </c>
      <c r="H20932" s="3">
        <v>2.1886000000000001</v>
      </c>
      <c r="I20932" s="3">
        <v>10.286420000000001</v>
      </c>
      <c r="J20932" s="3">
        <v>231.33502000000001</v>
      </c>
      <c r="K20932" s="3">
        <v>355.9000307692308</v>
      </c>
      <c r="L20932" s="4">
        <v>0.35000000000000003</v>
      </c>
    </row>
    <row r="20933" spans="1:12" x14ac:dyDescent="0.35">
      <c r="A20933" s="1">
        <v>435127</v>
      </c>
      <c r="B20933" t="s">
        <v>34549</v>
      </c>
      <c r="C20933" t="s">
        <v>1467</v>
      </c>
      <c r="D20933" t="s">
        <v>1468</v>
      </c>
      <c r="E20933">
        <v>1</v>
      </c>
      <c r="F20933" s="2">
        <v>619.02</v>
      </c>
      <c r="G20933" s="3">
        <v>1517.95</v>
      </c>
      <c r="H20933" s="3">
        <v>6.1901999999999999</v>
      </c>
      <c r="I20933" s="3">
        <v>29.09394</v>
      </c>
      <c r="J20933" s="3">
        <v>654.30413999999996</v>
      </c>
      <c r="K20933" s="3">
        <v>1006.6217538461538</v>
      </c>
      <c r="L20933" s="4">
        <v>0.35</v>
      </c>
    </row>
    <row r="20934" spans="1:12" x14ac:dyDescent="0.35">
      <c r="A20934" s="1">
        <v>437356</v>
      </c>
      <c r="B20934" t="s">
        <v>34550</v>
      </c>
      <c r="C20934" t="s">
        <v>1467</v>
      </c>
      <c r="D20934" t="s">
        <v>1468</v>
      </c>
      <c r="E20934">
        <v>1</v>
      </c>
      <c r="F20934" s="2">
        <v>22.85</v>
      </c>
      <c r="G20934" s="3">
        <v>49.15</v>
      </c>
      <c r="H20934" s="3">
        <v>0.22850000000000001</v>
      </c>
      <c r="I20934" s="3">
        <v>1.07395</v>
      </c>
      <c r="J20934" s="3">
        <v>24.152450000000002</v>
      </c>
      <c r="K20934" s="3">
        <v>37.157615384615383</v>
      </c>
      <c r="L20934" s="4">
        <v>0.34999999999999992</v>
      </c>
    </row>
    <row r="20935" spans="1:12" x14ac:dyDescent="0.35">
      <c r="A20935" s="1">
        <v>437425</v>
      </c>
      <c r="B20935" t="s">
        <v>34551</v>
      </c>
      <c r="C20935" t="s">
        <v>1467</v>
      </c>
      <c r="D20935" t="s">
        <v>1468</v>
      </c>
      <c r="E20935">
        <v>1</v>
      </c>
      <c r="F20935" s="2">
        <v>1645.78</v>
      </c>
      <c r="G20935" s="3">
        <v>3516.61</v>
      </c>
      <c r="H20935" s="3">
        <v>16.457799999999999</v>
      </c>
      <c r="I20935" s="3">
        <v>77.351659999999995</v>
      </c>
      <c r="J20935" s="3">
        <v>1739.5894599999999</v>
      </c>
      <c r="K20935" s="3">
        <v>2676.2914769230765</v>
      </c>
      <c r="L20935" s="4">
        <v>0.34999999999999992</v>
      </c>
    </row>
    <row r="20936" spans="1:12" x14ac:dyDescent="0.35">
      <c r="A20936" s="1" t="s">
        <v>34552</v>
      </c>
      <c r="B20936" t="s">
        <v>34553</v>
      </c>
      <c r="C20936" t="s">
        <v>1467</v>
      </c>
      <c r="D20936" t="s">
        <v>1468</v>
      </c>
      <c r="E20936">
        <v>1</v>
      </c>
      <c r="F20936" s="2">
        <v>1219.24</v>
      </c>
      <c r="G20936" s="3">
        <v>2594.1</v>
      </c>
      <c r="H20936" s="3">
        <v>12.192400000000001</v>
      </c>
      <c r="I20936" s="3">
        <v>57.304279999999999</v>
      </c>
      <c r="J20936" s="3">
        <v>1288.73668</v>
      </c>
      <c r="K20936" s="3">
        <v>1982.6718153846152</v>
      </c>
      <c r="L20936" s="4">
        <v>0.35</v>
      </c>
    </row>
    <row r="20937" spans="1:12" x14ac:dyDescent="0.35">
      <c r="A20937" s="1">
        <v>429515</v>
      </c>
      <c r="B20937" t="s">
        <v>34554</v>
      </c>
      <c r="C20937" t="s">
        <v>1467</v>
      </c>
      <c r="D20937" t="s">
        <v>1468</v>
      </c>
      <c r="E20937">
        <v>1</v>
      </c>
      <c r="F20937" s="2">
        <v>10.45</v>
      </c>
      <c r="G20937" s="3">
        <v>22.5</v>
      </c>
      <c r="H20937" s="3">
        <v>0.1045</v>
      </c>
      <c r="I20937" s="3">
        <v>0.49114999999999998</v>
      </c>
      <c r="J20937" s="3">
        <v>11.045649999999998</v>
      </c>
      <c r="K20937" s="3">
        <v>16.993307692307688</v>
      </c>
      <c r="L20937" s="4">
        <v>0.34999999999999992</v>
      </c>
    </row>
    <row r="20938" spans="1:12" x14ac:dyDescent="0.35">
      <c r="A20938" s="1">
        <v>441533</v>
      </c>
      <c r="B20938" t="s">
        <v>34555</v>
      </c>
      <c r="C20938" t="s">
        <v>1467</v>
      </c>
      <c r="D20938" t="s">
        <v>1468</v>
      </c>
      <c r="E20938">
        <v>1</v>
      </c>
      <c r="F20938" s="2">
        <v>141.22</v>
      </c>
      <c r="G20938" s="3">
        <v>330.2</v>
      </c>
      <c r="H20938" s="3">
        <v>1.4122000000000001</v>
      </c>
      <c r="I20938" s="3">
        <v>6.63734</v>
      </c>
      <c r="J20938" s="3">
        <v>149.26954000000001</v>
      </c>
      <c r="K20938" s="3">
        <v>229.64544615384617</v>
      </c>
      <c r="L20938" s="4">
        <v>0.35000000000000003</v>
      </c>
    </row>
    <row r="20939" spans="1:12" x14ac:dyDescent="0.35">
      <c r="A20939" s="1">
        <v>1967</v>
      </c>
      <c r="B20939" t="s">
        <v>34556</v>
      </c>
      <c r="C20939" t="s">
        <v>1467</v>
      </c>
      <c r="D20939" t="s">
        <v>1468</v>
      </c>
      <c r="E20939">
        <v>1</v>
      </c>
      <c r="F20939" s="2">
        <v>30.98</v>
      </c>
      <c r="G20939" s="3">
        <v>66.64</v>
      </c>
      <c r="H20939" s="3">
        <v>0.30980000000000002</v>
      </c>
      <c r="I20939" s="3">
        <v>1.4560600000000001</v>
      </c>
      <c r="J20939" s="3">
        <v>32.74586</v>
      </c>
      <c r="K20939" s="3">
        <v>50.378246153846156</v>
      </c>
      <c r="L20939" s="4">
        <v>0.35000000000000003</v>
      </c>
    </row>
    <row r="20940" spans="1:12" x14ac:dyDescent="0.35">
      <c r="A20940" s="1">
        <v>435982</v>
      </c>
      <c r="B20940" t="s">
        <v>34557</v>
      </c>
      <c r="C20940" t="s">
        <v>1467</v>
      </c>
      <c r="D20940" t="s">
        <v>1468</v>
      </c>
      <c r="E20940">
        <v>1</v>
      </c>
      <c r="F20940" s="2">
        <v>249.8</v>
      </c>
      <c r="G20940" s="3">
        <v>557.61</v>
      </c>
      <c r="H20940" s="3">
        <v>2.4980000000000002</v>
      </c>
      <c r="I20940" s="3">
        <v>11.740600000000001</v>
      </c>
      <c r="J20940" s="3">
        <v>264.03859999999997</v>
      </c>
      <c r="K20940" s="3">
        <v>406.21323076923073</v>
      </c>
      <c r="L20940" s="4">
        <v>0.35000000000000003</v>
      </c>
    </row>
    <row r="20941" spans="1:12" x14ac:dyDescent="0.35">
      <c r="A20941" s="1">
        <v>40060</v>
      </c>
      <c r="B20941" t="s">
        <v>34558</v>
      </c>
      <c r="C20941" t="s">
        <v>1467</v>
      </c>
      <c r="D20941" t="s">
        <v>1468</v>
      </c>
      <c r="E20941">
        <v>1</v>
      </c>
      <c r="F20941" s="2">
        <v>15.38</v>
      </c>
      <c r="G20941" s="3">
        <v>33.07</v>
      </c>
      <c r="H20941" s="3">
        <v>0.15380000000000002</v>
      </c>
      <c r="I20941" s="3">
        <v>0.72286000000000006</v>
      </c>
      <c r="J20941" s="3">
        <v>16.25666</v>
      </c>
      <c r="K20941" s="3">
        <v>25.010246153846154</v>
      </c>
      <c r="L20941" s="4">
        <v>0.35</v>
      </c>
    </row>
    <row r="20942" spans="1:12" x14ac:dyDescent="0.35">
      <c r="A20942" s="1">
        <v>40309</v>
      </c>
      <c r="B20942" t="s">
        <v>34559</v>
      </c>
      <c r="C20942" t="s">
        <v>1467</v>
      </c>
      <c r="D20942" t="s">
        <v>1468</v>
      </c>
      <c r="E20942">
        <v>1</v>
      </c>
      <c r="F20942" s="2">
        <v>71.38</v>
      </c>
      <c r="G20942" s="3">
        <v>153.54</v>
      </c>
      <c r="H20942" s="3">
        <v>0.71379999999999999</v>
      </c>
      <c r="I20942" s="3">
        <v>3.35486</v>
      </c>
      <c r="J20942" s="3">
        <v>75.448660000000004</v>
      </c>
      <c r="K20942" s="3">
        <v>116.07486153846153</v>
      </c>
      <c r="L20942" s="4">
        <v>0.34999999999999992</v>
      </c>
    </row>
    <row r="20943" spans="1:12" x14ac:dyDescent="0.35">
      <c r="A20943" s="1">
        <v>24971</v>
      </c>
      <c r="B20943" t="s">
        <v>34560</v>
      </c>
      <c r="C20943" t="s">
        <v>1467</v>
      </c>
      <c r="D20943" t="s">
        <v>1468</v>
      </c>
      <c r="E20943">
        <v>1</v>
      </c>
      <c r="F20943" s="2">
        <v>108.12</v>
      </c>
      <c r="G20943" s="3">
        <v>232.54</v>
      </c>
      <c r="H20943" s="3">
        <v>1.0812000000000002</v>
      </c>
      <c r="I20943" s="3">
        <v>5.0816400000000002</v>
      </c>
      <c r="J20943" s="3">
        <v>114.28283999999999</v>
      </c>
      <c r="K20943" s="3">
        <v>175.81975384615382</v>
      </c>
      <c r="L20943" s="4">
        <v>0.34999999999999992</v>
      </c>
    </row>
    <row r="20944" spans="1:12" x14ac:dyDescent="0.35">
      <c r="A20944" s="1">
        <v>13797</v>
      </c>
      <c r="B20944" t="s">
        <v>34561</v>
      </c>
      <c r="C20944" t="s">
        <v>1467</v>
      </c>
      <c r="D20944" t="s">
        <v>1468</v>
      </c>
      <c r="E20944">
        <v>1</v>
      </c>
      <c r="F20944" s="2">
        <v>67.59</v>
      </c>
      <c r="G20944" s="3">
        <v>158.02000000000001</v>
      </c>
      <c r="H20944" s="3">
        <v>0.67590000000000006</v>
      </c>
      <c r="I20944" s="3">
        <v>3.1767300000000001</v>
      </c>
      <c r="J20944" s="3">
        <v>71.442630000000008</v>
      </c>
      <c r="K20944" s="3">
        <v>109.91173846153848</v>
      </c>
      <c r="L20944" s="4">
        <v>0.35000000000000003</v>
      </c>
    </row>
    <row r="20945" spans="1:12" x14ac:dyDescent="0.35">
      <c r="A20945" s="1">
        <v>442099</v>
      </c>
      <c r="B20945" t="s">
        <v>34562</v>
      </c>
      <c r="C20945" t="s">
        <v>1467</v>
      </c>
      <c r="D20945" t="s">
        <v>1468</v>
      </c>
      <c r="E20945">
        <v>1</v>
      </c>
      <c r="F20945" s="2">
        <v>93.79</v>
      </c>
      <c r="G20945" s="3">
        <v>201.71</v>
      </c>
      <c r="H20945" s="3">
        <v>0.93790000000000007</v>
      </c>
      <c r="I20945" s="3">
        <v>4.4081299999999999</v>
      </c>
      <c r="J20945" s="3">
        <v>99.136030000000005</v>
      </c>
      <c r="K20945" s="3">
        <v>152.51696923076923</v>
      </c>
      <c r="L20945" s="4">
        <v>0.35</v>
      </c>
    </row>
    <row r="20946" spans="1:12" x14ac:dyDescent="0.35">
      <c r="A20946" s="1">
        <v>25864</v>
      </c>
      <c r="B20946" t="s">
        <v>34563</v>
      </c>
      <c r="C20946" t="s">
        <v>1467</v>
      </c>
      <c r="D20946" t="s">
        <v>1468</v>
      </c>
      <c r="E20946">
        <v>1</v>
      </c>
      <c r="F20946" s="2">
        <v>97.08</v>
      </c>
      <c r="G20946" s="3">
        <v>208.78</v>
      </c>
      <c r="H20946" s="3">
        <v>0.9708</v>
      </c>
      <c r="I20946" s="3">
        <v>4.5627599999999999</v>
      </c>
      <c r="J20946" s="3">
        <v>102.61355999999999</v>
      </c>
      <c r="K20946" s="3">
        <v>157.86701538461537</v>
      </c>
      <c r="L20946" s="4">
        <v>0.35</v>
      </c>
    </row>
    <row r="20947" spans="1:12" x14ac:dyDescent="0.35">
      <c r="A20947" s="1">
        <v>430352</v>
      </c>
      <c r="B20947" t="s">
        <v>34564</v>
      </c>
      <c r="C20947" t="s">
        <v>1467</v>
      </c>
      <c r="D20947" t="s">
        <v>1468</v>
      </c>
      <c r="E20947">
        <v>1</v>
      </c>
      <c r="F20947" s="2">
        <v>4640.76</v>
      </c>
      <c r="G20947" s="3">
        <v>10850.53</v>
      </c>
      <c r="H20947" s="3">
        <v>46.407600000000002</v>
      </c>
      <c r="I20947" s="3">
        <v>218.11572000000001</v>
      </c>
      <c r="J20947" s="3">
        <v>4905.2833200000005</v>
      </c>
      <c r="K20947" s="3">
        <v>7546.5897230769233</v>
      </c>
      <c r="L20947" s="4">
        <v>0.35</v>
      </c>
    </row>
    <row r="20948" spans="1:12" x14ac:dyDescent="0.35">
      <c r="A20948" s="1">
        <v>35746</v>
      </c>
      <c r="B20948" t="s">
        <v>34565</v>
      </c>
      <c r="C20948" t="s">
        <v>1467</v>
      </c>
      <c r="D20948" t="s">
        <v>1468</v>
      </c>
      <c r="E20948">
        <v>1</v>
      </c>
      <c r="F20948" s="2">
        <v>138.31</v>
      </c>
      <c r="G20948" s="3">
        <v>297.44</v>
      </c>
      <c r="H20948" s="3">
        <v>1.3831</v>
      </c>
      <c r="I20948" s="3">
        <v>6.5005699999999997</v>
      </c>
      <c r="J20948" s="3">
        <v>146.19367000000003</v>
      </c>
      <c r="K20948" s="3">
        <v>224.9133384615385</v>
      </c>
      <c r="L20948" s="4">
        <v>0.35</v>
      </c>
    </row>
    <row r="20949" spans="1:12" x14ac:dyDescent="0.35">
      <c r="A20949" s="1">
        <v>17999</v>
      </c>
      <c r="B20949" t="s">
        <v>34566</v>
      </c>
      <c r="C20949" t="s">
        <v>1467</v>
      </c>
      <c r="D20949" t="s">
        <v>1468</v>
      </c>
      <c r="E20949">
        <v>1</v>
      </c>
      <c r="F20949" s="2">
        <v>61.71</v>
      </c>
      <c r="G20949" s="3">
        <v>128.9</v>
      </c>
      <c r="H20949" s="3">
        <v>0.61709999999999998</v>
      </c>
      <c r="I20949" s="3">
        <v>2.9003700000000001</v>
      </c>
      <c r="J20949" s="3">
        <v>65.227469999999997</v>
      </c>
      <c r="K20949" s="3">
        <v>100.34995384615384</v>
      </c>
      <c r="L20949" s="4">
        <v>0.35</v>
      </c>
    </row>
    <row r="20950" spans="1:12" x14ac:dyDescent="0.35">
      <c r="A20950" s="1">
        <v>53051</v>
      </c>
      <c r="B20950" t="s">
        <v>34567</v>
      </c>
      <c r="C20950" t="s">
        <v>1467</v>
      </c>
      <c r="D20950" t="s">
        <v>1468</v>
      </c>
      <c r="E20950">
        <v>1</v>
      </c>
      <c r="F20950" s="2">
        <v>120.19</v>
      </c>
      <c r="G20950" s="3">
        <v>278.16000000000003</v>
      </c>
      <c r="H20950" s="3">
        <v>1.2019</v>
      </c>
      <c r="I20950" s="3">
        <v>5.64893</v>
      </c>
      <c r="J20950" s="3">
        <v>127.04083</v>
      </c>
      <c r="K20950" s="3">
        <v>195.44743076923075</v>
      </c>
      <c r="L20950" s="4">
        <v>0.34999999999999992</v>
      </c>
    </row>
    <row r="20951" spans="1:12" x14ac:dyDescent="0.35">
      <c r="A20951" s="1">
        <v>430862</v>
      </c>
      <c r="B20951" t="s">
        <v>34568</v>
      </c>
      <c r="C20951" t="s">
        <v>1467</v>
      </c>
      <c r="D20951" t="s">
        <v>1468</v>
      </c>
      <c r="E20951">
        <v>1</v>
      </c>
      <c r="F20951" s="2">
        <v>8.92</v>
      </c>
      <c r="G20951" s="3">
        <v>19.2</v>
      </c>
      <c r="H20951" s="3">
        <v>8.9200000000000002E-2</v>
      </c>
      <c r="I20951" s="3">
        <v>0.41924</v>
      </c>
      <c r="J20951" s="3">
        <v>9.4284400000000002</v>
      </c>
      <c r="K20951" s="3">
        <v>14.505292307692308</v>
      </c>
      <c r="L20951" s="4">
        <v>0.35</v>
      </c>
    </row>
    <row r="20952" spans="1:12" x14ac:dyDescent="0.35">
      <c r="A20952" s="1">
        <v>434983</v>
      </c>
      <c r="B20952" t="s">
        <v>34569</v>
      </c>
      <c r="C20952" t="s">
        <v>1467</v>
      </c>
      <c r="D20952" t="s">
        <v>1468</v>
      </c>
      <c r="E20952">
        <v>1</v>
      </c>
      <c r="F20952" s="2">
        <v>140.81</v>
      </c>
      <c r="G20952" s="3">
        <v>413.67</v>
      </c>
      <c r="H20952" s="3">
        <v>1.4081000000000001</v>
      </c>
      <c r="I20952" s="3">
        <v>6.6180700000000003</v>
      </c>
      <c r="J20952" s="3">
        <v>148.83616999999998</v>
      </c>
      <c r="K20952" s="3">
        <v>228.97872307692305</v>
      </c>
      <c r="L20952" s="4">
        <v>0.35</v>
      </c>
    </row>
    <row r="20953" spans="1:12" x14ac:dyDescent="0.35">
      <c r="A20953" s="1">
        <v>7700</v>
      </c>
      <c r="B20953" t="s">
        <v>34570</v>
      </c>
      <c r="C20953" t="s">
        <v>1467</v>
      </c>
      <c r="D20953" t="s">
        <v>1468</v>
      </c>
      <c r="E20953">
        <v>1</v>
      </c>
      <c r="F20953" s="2">
        <v>181.32</v>
      </c>
      <c r="G20953" s="3">
        <v>389.94</v>
      </c>
      <c r="H20953" s="3">
        <v>1.8131999999999999</v>
      </c>
      <c r="I20953" s="3">
        <v>8.5220400000000005</v>
      </c>
      <c r="J20953" s="3">
        <v>191.65523999999999</v>
      </c>
      <c r="K20953" s="3">
        <v>294.85421538461537</v>
      </c>
      <c r="L20953" s="4">
        <v>0.35</v>
      </c>
    </row>
    <row r="20954" spans="1:12" x14ac:dyDescent="0.35">
      <c r="A20954" s="1">
        <v>429864</v>
      </c>
      <c r="B20954" t="s">
        <v>34571</v>
      </c>
      <c r="C20954" t="s">
        <v>1467</v>
      </c>
      <c r="D20954" t="s">
        <v>1468</v>
      </c>
      <c r="E20954">
        <v>1</v>
      </c>
      <c r="F20954" s="2">
        <v>148.99</v>
      </c>
      <c r="G20954" s="3">
        <v>382.24</v>
      </c>
      <c r="H20954" s="3">
        <v>1.4899000000000002</v>
      </c>
      <c r="I20954" s="3">
        <v>7.0025300000000001</v>
      </c>
      <c r="J20954" s="3">
        <v>157.48243000000002</v>
      </c>
      <c r="K20954" s="3">
        <v>242.28066153846157</v>
      </c>
      <c r="L20954" s="4">
        <v>0.35</v>
      </c>
    </row>
    <row r="20955" spans="1:12" x14ac:dyDescent="0.35">
      <c r="A20955" s="1">
        <v>415983</v>
      </c>
      <c r="B20955" t="s">
        <v>34572</v>
      </c>
      <c r="C20955" t="s">
        <v>1467</v>
      </c>
      <c r="D20955" t="s">
        <v>1468</v>
      </c>
      <c r="E20955">
        <v>1</v>
      </c>
      <c r="F20955" s="2">
        <v>1979.37</v>
      </c>
      <c r="G20955" s="3">
        <v>4256.71</v>
      </c>
      <c r="H20955" s="3">
        <v>19.793699999999998</v>
      </c>
      <c r="I20955" s="3">
        <v>93.030389999999997</v>
      </c>
      <c r="J20955" s="3">
        <v>2092.19409</v>
      </c>
      <c r="K20955" s="3">
        <v>3218.7601384615382</v>
      </c>
      <c r="L20955" s="4">
        <v>0.35</v>
      </c>
    </row>
    <row r="20956" spans="1:12" x14ac:dyDescent="0.35">
      <c r="A20956" s="1">
        <v>434982</v>
      </c>
      <c r="B20956" t="s">
        <v>34573</v>
      </c>
      <c r="C20956" t="s">
        <v>1467</v>
      </c>
      <c r="D20956" t="s">
        <v>1468</v>
      </c>
      <c r="E20956">
        <v>1</v>
      </c>
      <c r="F20956" s="2">
        <v>117.11</v>
      </c>
      <c r="G20956" s="3">
        <v>343.74</v>
      </c>
      <c r="H20956" s="3">
        <v>1.1711</v>
      </c>
      <c r="I20956" s="3">
        <v>5.5041700000000002</v>
      </c>
      <c r="J20956" s="3">
        <v>123.78527</v>
      </c>
      <c r="K20956" s="3">
        <v>190.43887692307692</v>
      </c>
      <c r="L20956" s="4">
        <v>0.35</v>
      </c>
    </row>
    <row r="20957" spans="1:12" x14ac:dyDescent="0.35">
      <c r="A20957" s="1">
        <v>428704</v>
      </c>
      <c r="B20957" t="s">
        <v>34574</v>
      </c>
      <c r="C20957" t="s">
        <v>1467</v>
      </c>
      <c r="D20957" t="s">
        <v>1468</v>
      </c>
      <c r="E20957">
        <v>1</v>
      </c>
      <c r="F20957" s="2">
        <v>69.66</v>
      </c>
      <c r="G20957" s="3">
        <v>204.89</v>
      </c>
      <c r="H20957" s="3">
        <v>0.6966</v>
      </c>
      <c r="I20957" s="3">
        <v>3.2740199999999997</v>
      </c>
      <c r="J20957" s="3">
        <v>73.630619999999993</v>
      </c>
      <c r="K20957" s="3">
        <v>113.2778769230769</v>
      </c>
      <c r="L20957" s="4">
        <v>0.34999999999999992</v>
      </c>
    </row>
    <row r="20958" spans="1:12" x14ac:dyDescent="0.35">
      <c r="A20958" s="1">
        <v>425159</v>
      </c>
      <c r="B20958" t="s">
        <v>34575</v>
      </c>
      <c r="C20958" t="s">
        <v>1467</v>
      </c>
      <c r="D20958" t="s">
        <v>1468</v>
      </c>
      <c r="E20958">
        <v>1</v>
      </c>
      <c r="F20958" s="2">
        <v>50.63</v>
      </c>
      <c r="G20958" s="3">
        <v>108.87</v>
      </c>
      <c r="H20958" s="3">
        <v>0.50630000000000008</v>
      </c>
      <c r="I20958" s="3">
        <v>2.37961</v>
      </c>
      <c r="J20958" s="3">
        <v>53.515910000000005</v>
      </c>
      <c r="K20958" s="3">
        <v>82.332169230769239</v>
      </c>
      <c r="L20958" s="4">
        <v>0.35</v>
      </c>
    </row>
    <row r="20959" spans="1:12" x14ac:dyDescent="0.35">
      <c r="A20959" s="1">
        <v>73327</v>
      </c>
      <c r="B20959" t="s">
        <v>34576</v>
      </c>
      <c r="C20959" t="s">
        <v>1467</v>
      </c>
      <c r="D20959" t="s">
        <v>1468</v>
      </c>
      <c r="E20959">
        <v>1</v>
      </c>
      <c r="F20959" s="2">
        <v>511.6</v>
      </c>
      <c r="G20959" s="3">
        <v>1196.18</v>
      </c>
      <c r="H20959" s="3">
        <v>5.1160000000000005</v>
      </c>
      <c r="I20959" s="3">
        <v>24.045200000000001</v>
      </c>
      <c r="J20959" s="3">
        <v>540.76120000000003</v>
      </c>
      <c r="K20959" s="3">
        <v>831.94030769230767</v>
      </c>
      <c r="L20959" s="4">
        <v>0.34999999999999992</v>
      </c>
    </row>
    <row r="20960" spans="1:12" x14ac:dyDescent="0.35">
      <c r="A20960" s="1">
        <v>432288</v>
      </c>
      <c r="B20960" t="s">
        <v>34577</v>
      </c>
      <c r="C20960" t="s">
        <v>1467</v>
      </c>
      <c r="D20960" t="s">
        <v>1468</v>
      </c>
      <c r="E20960">
        <v>1</v>
      </c>
      <c r="F20960" s="2">
        <v>128.44</v>
      </c>
      <c r="G20960" s="3">
        <v>276.23</v>
      </c>
      <c r="H20960" s="3">
        <v>1.2844</v>
      </c>
      <c r="I20960" s="3">
        <v>6.0366799999999996</v>
      </c>
      <c r="J20960" s="3">
        <v>135.76107999999999</v>
      </c>
      <c r="K20960" s="3">
        <v>208.86319999999998</v>
      </c>
      <c r="L20960" s="4">
        <v>0.35</v>
      </c>
    </row>
    <row r="20961" spans="1:12" x14ac:dyDescent="0.35">
      <c r="A20961" s="1">
        <v>550863</v>
      </c>
      <c r="B20961" t="s">
        <v>34578</v>
      </c>
      <c r="C20961" t="s">
        <v>1467</v>
      </c>
      <c r="D20961" t="s">
        <v>1468</v>
      </c>
      <c r="E20961">
        <v>1</v>
      </c>
      <c r="F20961" s="2">
        <v>41.56</v>
      </c>
      <c r="G20961" s="3">
        <v>95.71</v>
      </c>
      <c r="H20961" s="3">
        <v>0.41560000000000002</v>
      </c>
      <c r="I20961" s="3">
        <v>1.9533200000000002</v>
      </c>
      <c r="J20961" s="3">
        <v>43.928919999999998</v>
      </c>
      <c r="K20961" s="3">
        <v>67.582953846153842</v>
      </c>
      <c r="L20961" s="4">
        <v>0.35</v>
      </c>
    </row>
    <row r="20962" spans="1:12" x14ac:dyDescent="0.35">
      <c r="A20962" s="1">
        <v>16454</v>
      </c>
      <c r="B20962" t="s">
        <v>34579</v>
      </c>
      <c r="C20962" t="s">
        <v>1467</v>
      </c>
      <c r="D20962" t="s">
        <v>1468</v>
      </c>
      <c r="E20962">
        <v>1</v>
      </c>
      <c r="F20962" s="2">
        <v>708.58</v>
      </c>
      <c r="G20962" s="3">
        <v>1523.82</v>
      </c>
      <c r="H20962" s="3">
        <v>7.0858000000000008</v>
      </c>
      <c r="I20962" s="3">
        <v>33.303260000000002</v>
      </c>
      <c r="J20962" s="3">
        <v>748.96906000000001</v>
      </c>
      <c r="K20962" s="3">
        <v>1152.2600923076923</v>
      </c>
      <c r="L20962" s="4">
        <v>0.35</v>
      </c>
    </row>
    <row r="20963" spans="1:12" x14ac:dyDescent="0.35">
      <c r="A20963" s="1">
        <v>418765</v>
      </c>
      <c r="B20963" t="s">
        <v>34580</v>
      </c>
      <c r="C20963" t="s">
        <v>1467</v>
      </c>
      <c r="D20963" t="s">
        <v>1468</v>
      </c>
      <c r="E20963">
        <v>1</v>
      </c>
      <c r="F20963" s="2">
        <v>88.12</v>
      </c>
      <c r="G20963" s="3">
        <v>189.51</v>
      </c>
      <c r="H20963" s="3">
        <v>0.88120000000000009</v>
      </c>
      <c r="I20963" s="3">
        <v>4.1416400000000007</v>
      </c>
      <c r="J20963" s="3">
        <v>93.142840000000007</v>
      </c>
      <c r="K20963" s="3">
        <v>143.29667692307692</v>
      </c>
      <c r="L20963" s="4">
        <v>0.34999999999999992</v>
      </c>
    </row>
    <row r="20964" spans="1:12" x14ac:dyDescent="0.35">
      <c r="A20964" s="1">
        <v>439789</v>
      </c>
      <c r="B20964" t="s">
        <v>34581</v>
      </c>
      <c r="C20964" t="s">
        <v>1467</v>
      </c>
      <c r="D20964" t="s">
        <v>1468</v>
      </c>
      <c r="E20964">
        <v>1</v>
      </c>
      <c r="F20964" s="2">
        <v>319.27</v>
      </c>
      <c r="G20964" s="3">
        <v>746.48</v>
      </c>
      <c r="H20964" s="3">
        <v>3.1926999999999999</v>
      </c>
      <c r="I20964" s="3">
        <v>15.00569</v>
      </c>
      <c r="J20964" s="3">
        <v>337.46839</v>
      </c>
      <c r="K20964" s="3">
        <v>519.18213846153844</v>
      </c>
      <c r="L20964" s="4">
        <v>0.35</v>
      </c>
    </row>
    <row r="20965" spans="1:12" x14ac:dyDescent="0.35">
      <c r="A20965" s="1">
        <v>434710</v>
      </c>
      <c r="B20965" t="s">
        <v>34582</v>
      </c>
      <c r="C20965" t="s">
        <v>1467</v>
      </c>
      <c r="D20965" t="s">
        <v>1468</v>
      </c>
      <c r="E20965">
        <v>1</v>
      </c>
      <c r="F20965" s="2">
        <v>285.31</v>
      </c>
      <c r="G20965" s="3">
        <v>580.74</v>
      </c>
      <c r="H20965" s="3">
        <v>2.8531</v>
      </c>
      <c r="I20965" s="3">
        <v>13.40957</v>
      </c>
      <c r="J20965" s="3">
        <v>301.57266999999996</v>
      </c>
      <c r="K20965" s="3">
        <v>463.95795384615377</v>
      </c>
      <c r="L20965" s="4">
        <v>0.35</v>
      </c>
    </row>
    <row r="20966" spans="1:12" x14ac:dyDescent="0.35">
      <c r="A20966" s="1">
        <v>439152</v>
      </c>
      <c r="B20966" t="s">
        <v>34583</v>
      </c>
      <c r="C20966" t="s">
        <v>1467</v>
      </c>
      <c r="D20966" t="s">
        <v>1468</v>
      </c>
      <c r="E20966">
        <v>1</v>
      </c>
      <c r="F20966" s="2">
        <v>2427.54</v>
      </c>
      <c r="G20966" s="3">
        <v>5675.81</v>
      </c>
      <c r="H20966" s="3">
        <v>24.275400000000001</v>
      </c>
      <c r="I20966" s="3">
        <v>114.09438</v>
      </c>
      <c r="J20966" s="3">
        <v>2565.90978</v>
      </c>
      <c r="K20966" s="3">
        <v>3947.5535076923074</v>
      </c>
      <c r="L20966" s="4">
        <v>0.35</v>
      </c>
    </row>
    <row r="20967" spans="1:12" x14ac:dyDescent="0.35">
      <c r="A20967" s="1">
        <v>427746</v>
      </c>
      <c r="B20967" t="s">
        <v>34584</v>
      </c>
      <c r="C20967" t="s">
        <v>1467</v>
      </c>
      <c r="D20967" t="s">
        <v>1468</v>
      </c>
      <c r="E20967">
        <v>1</v>
      </c>
      <c r="F20967" s="2">
        <v>9483.73</v>
      </c>
      <c r="G20967" s="3">
        <v>21726.76</v>
      </c>
      <c r="H20967" s="3">
        <v>94.837299999999999</v>
      </c>
      <c r="I20967" s="3">
        <v>445.73530999999997</v>
      </c>
      <c r="J20967" s="3">
        <v>10024.302609999999</v>
      </c>
      <c r="K20967" s="3">
        <v>15422.004015384613</v>
      </c>
      <c r="L20967" s="4">
        <v>0.35</v>
      </c>
    </row>
    <row r="20968" spans="1:12" x14ac:dyDescent="0.35">
      <c r="A20968" s="1">
        <v>428311</v>
      </c>
      <c r="B20968" t="s">
        <v>34585</v>
      </c>
      <c r="C20968" t="s">
        <v>1467</v>
      </c>
      <c r="D20968" t="s">
        <v>1468</v>
      </c>
      <c r="E20968">
        <v>1</v>
      </c>
      <c r="F20968" s="2">
        <v>30.88</v>
      </c>
      <c r="G20968" s="3">
        <v>69.040000000000006</v>
      </c>
      <c r="H20968" s="3">
        <v>0.30880000000000002</v>
      </c>
      <c r="I20968" s="3">
        <v>1.45136</v>
      </c>
      <c r="J20968" s="3">
        <v>32.640160000000002</v>
      </c>
      <c r="K20968" s="3">
        <v>50.215630769230771</v>
      </c>
      <c r="L20968" s="4">
        <v>0.35</v>
      </c>
    </row>
    <row r="20969" spans="1:12" x14ac:dyDescent="0.35">
      <c r="A20969" s="1">
        <v>426823</v>
      </c>
      <c r="B20969" t="s">
        <v>34586</v>
      </c>
      <c r="C20969" t="s">
        <v>1467</v>
      </c>
      <c r="D20969" t="s">
        <v>1468</v>
      </c>
      <c r="E20969">
        <v>1</v>
      </c>
      <c r="F20969" s="2">
        <v>563.94000000000005</v>
      </c>
      <c r="G20969" s="3">
        <v>1318.24</v>
      </c>
      <c r="H20969" s="3">
        <v>5.6394000000000011</v>
      </c>
      <c r="I20969" s="3">
        <v>26.505180000000003</v>
      </c>
      <c r="J20969" s="3">
        <v>596.08458000000007</v>
      </c>
      <c r="K20969" s="3">
        <v>917.05320000000006</v>
      </c>
      <c r="L20969" s="4">
        <v>0.35</v>
      </c>
    </row>
    <row r="20970" spans="1:12" x14ac:dyDescent="0.35">
      <c r="A20970" s="1">
        <v>449764</v>
      </c>
      <c r="B20970" t="s">
        <v>34587</v>
      </c>
      <c r="C20970" t="s">
        <v>1467</v>
      </c>
      <c r="D20970" t="s">
        <v>1468</v>
      </c>
      <c r="E20970">
        <v>1</v>
      </c>
      <c r="F20970" s="2">
        <v>102.55</v>
      </c>
      <c r="G20970" s="3">
        <v>218.19</v>
      </c>
      <c r="H20970" s="3">
        <v>1.0255000000000001</v>
      </c>
      <c r="I20970" s="3">
        <v>4.8198499999999997</v>
      </c>
      <c r="J20970" s="3">
        <v>108.39534999999999</v>
      </c>
      <c r="K20970" s="3">
        <v>166.7620769230769</v>
      </c>
      <c r="L20970" s="4">
        <v>0.35</v>
      </c>
    </row>
    <row r="20971" spans="1:12" x14ac:dyDescent="0.35">
      <c r="A20971" s="1">
        <v>436209</v>
      </c>
      <c r="B20971" t="s">
        <v>34588</v>
      </c>
      <c r="C20971" t="s">
        <v>1467</v>
      </c>
      <c r="D20971" t="s">
        <v>1468</v>
      </c>
      <c r="E20971">
        <v>1</v>
      </c>
      <c r="F20971" s="2">
        <v>2699.31</v>
      </c>
      <c r="G20971" s="3">
        <v>5806.22</v>
      </c>
      <c r="H20971" s="3">
        <v>26.993099999999998</v>
      </c>
      <c r="I20971" s="3">
        <v>126.86757</v>
      </c>
      <c r="J20971" s="3">
        <v>2853.17067</v>
      </c>
      <c r="K20971" s="3">
        <v>4389.4933384615379</v>
      </c>
      <c r="L20971" s="4">
        <v>0.34999999999999992</v>
      </c>
    </row>
    <row r="20972" spans="1:12" x14ac:dyDescent="0.35">
      <c r="A20972" s="1">
        <v>438280</v>
      </c>
      <c r="B20972" t="s">
        <v>34589</v>
      </c>
      <c r="C20972" t="s">
        <v>1467</v>
      </c>
      <c r="D20972" t="s">
        <v>1468</v>
      </c>
      <c r="E20972">
        <v>1</v>
      </c>
      <c r="F20972" s="2">
        <v>194.17</v>
      </c>
      <c r="G20972" s="3">
        <v>417.57</v>
      </c>
      <c r="H20972" s="3">
        <v>1.9417</v>
      </c>
      <c r="I20972" s="3">
        <v>9.1259899999999998</v>
      </c>
      <c r="J20972" s="3">
        <v>205.23768999999999</v>
      </c>
      <c r="K20972" s="3">
        <v>315.75029230769229</v>
      </c>
      <c r="L20972" s="4">
        <v>0.35000000000000003</v>
      </c>
    </row>
    <row r="20973" spans="1:12" x14ac:dyDescent="0.35">
      <c r="A20973" s="1">
        <v>74926</v>
      </c>
      <c r="B20973" t="s">
        <v>34590</v>
      </c>
      <c r="C20973" t="s">
        <v>1467</v>
      </c>
      <c r="D20973" t="s">
        <v>1468</v>
      </c>
      <c r="E20973">
        <v>1</v>
      </c>
      <c r="F20973" s="2">
        <v>5729.75</v>
      </c>
      <c r="G20973" s="3">
        <v>12322.05</v>
      </c>
      <c r="H20973" s="3">
        <v>57.297499999999999</v>
      </c>
      <c r="I20973" s="3">
        <v>269.29825</v>
      </c>
      <c r="J20973" s="3">
        <v>6056.3457499999995</v>
      </c>
      <c r="K20973" s="3">
        <v>9317.4549999999981</v>
      </c>
      <c r="L20973" s="4">
        <v>0.34999999999999992</v>
      </c>
    </row>
    <row r="20974" spans="1:12" x14ac:dyDescent="0.35">
      <c r="A20974" s="1">
        <v>30975</v>
      </c>
      <c r="B20974" t="s">
        <v>34591</v>
      </c>
      <c r="C20974" t="s">
        <v>1467</v>
      </c>
      <c r="D20974" t="s">
        <v>1468</v>
      </c>
      <c r="E20974">
        <v>1</v>
      </c>
      <c r="F20974" s="2">
        <v>19.73</v>
      </c>
      <c r="G20974" s="3">
        <v>42.43</v>
      </c>
      <c r="H20974" s="3">
        <v>0.1973</v>
      </c>
      <c r="I20974" s="3">
        <v>0.92730999999999997</v>
      </c>
      <c r="J20974" s="3">
        <v>20.854609999999997</v>
      </c>
      <c r="K20974" s="3">
        <v>32.084015384615377</v>
      </c>
      <c r="L20974" s="4">
        <v>0.34999999999999992</v>
      </c>
    </row>
    <row r="20975" spans="1:12" x14ac:dyDescent="0.35">
      <c r="A20975" s="1">
        <v>79730</v>
      </c>
      <c r="B20975" t="s">
        <v>34592</v>
      </c>
      <c r="C20975" t="s">
        <v>1467</v>
      </c>
      <c r="D20975" t="s">
        <v>1468</v>
      </c>
      <c r="E20975">
        <v>1</v>
      </c>
      <c r="F20975" s="2">
        <v>65.06</v>
      </c>
      <c r="G20975" s="3">
        <v>137.69999999999999</v>
      </c>
      <c r="H20975" s="3">
        <v>0.65060000000000007</v>
      </c>
      <c r="I20975" s="3">
        <v>3.05782</v>
      </c>
      <c r="J20975" s="3">
        <v>68.768420000000006</v>
      </c>
      <c r="K20975" s="3">
        <v>105.79756923076924</v>
      </c>
      <c r="L20975" s="4">
        <v>0.35000000000000003</v>
      </c>
    </row>
    <row r="20976" spans="1:12" x14ac:dyDescent="0.35">
      <c r="A20976" s="1">
        <v>423309</v>
      </c>
      <c r="B20976" t="s">
        <v>34593</v>
      </c>
      <c r="C20976" t="s">
        <v>1467</v>
      </c>
      <c r="D20976" t="s">
        <v>1468</v>
      </c>
      <c r="E20976">
        <v>1</v>
      </c>
      <c r="F20976" s="2">
        <v>274.76</v>
      </c>
      <c r="G20976" s="3">
        <v>642.41999999999996</v>
      </c>
      <c r="H20976" s="3">
        <v>2.7475999999999998</v>
      </c>
      <c r="I20976" s="3">
        <v>12.91372</v>
      </c>
      <c r="J20976" s="3">
        <v>290.42131999999998</v>
      </c>
      <c r="K20976" s="3">
        <v>446.80203076923073</v>
      </c>
      <c r="L20976" s="4">
        <v>0.35</v>
      </c>
    </row>
    <row r="20977" spans="1:12" x14ac:dyDescent="0.35">
      <c r="A20977" s="1">
        <v>437636</v>
      </c>
      <c r="B20977" t="s">
        <v>34594</v>
      </c>
      <c r="C20977" t="s">
        <v>1467</v>
      </c>
      <c r="D20977" t="s">
        <v>1468</v>
      </c>
      <c r="E20977">
        <v>1</v>
      </c>
      <c r="F20977" s="2">
        <v>128.44</v>
      </c>
      <c r="G20977" s="3">
        <v>276.23</v>
      </c>
      <c r="H20977" s="3">
        <v>1.2844</v>
      </c>
      <c r="I20977" s="3">
        <v>6.0366799999999996</v>
      </c>
      <c r="J20977" s="3">
        <v>135.76107999999999</v>
      </c>
      <c r="K20977" s="3">
        <v>208.86319999999998</v>
      </c>
      <c r="L20977" s="4">
        <v>0.35</v>
      </c>
    </row>
    <row r="20978" spans="1:12" x14ac:dyDescent="0.35">
      <c r="A20978" s="1">
        <v>426294</v>
      </c>
      <c r="B20978" t="s">
        <v>34595</v>
      </c>
      <c r="C20978" t="s">
        <v>1467</v>
      </c>
      <c r="D20978" t="s">
        <v>1468</v>
      </c>
      <c r="E20978">
        <v>1</v>
      </c>
      <c r="F20978" s="2">
        <v>299.18</v>
      </c>
      <c r="G20978" s="3">
        <v>620.58000000000004</v>
      </c>
      <c r="H20978" s="3">
        <v>2.9918</v>
      </c>
      <c r="I20978" s="3">
        <v>14.06146</v>
      </c>
      <c r="J20978" s="3">
        <v>316.23326000000003</v>
      </c>
      <c r="K20978" s="3">
        <v>486.51270769230774</v>
      </c>
      <c r="L20978" s="4">
        <v>0.35000000000000003</v>
      </c>
    </row>
    <row r="20979" spans="1:12" x14ac:dyDescent="0.35">
      <c r="A20979" s="1">
        <v>423528</v>
      </c>
      <c r="B20979" t="s">
        <v>34596</v>
      </c>
      <c r="C20979" t="s">
        <v>1467</v>
      </c>
      <c r="D20979" t="s">
        <v>1468</v>
      </c>
      <c r="E20979">
        <v>1</v>
      </c>
      <c r="F20979" s="2">
        <v>125.35</v>
      </c>
      <c r="G20979" s="3">
        <v>273</v>
      </c>
      <c r="H20979" s="3">
        <v>1.2535000000000001</v>
      </c>
      <c r="I20979" s="3">
        <v>5.8914499999999999</v>
      </c>
      <c r="J20979" s="3">
        <v>132.49494999999999</v>
      </c>
      <c r="K20979" s="3">
        <v>203.8383846153846</v>
      </c>
      <c r="L20979" s="4">
        <v>0.35</v>
      </c>
    </row>
    <row r="20980" spans="1:12" x14ac:dyDescent="0.35">
      <c r="A20980" s="1">
        <v>41470</v>
      </c>
      <c r="B20980" t="s">
        <v>34597</v>
      </c>
      <c r="C20980" t="s">
        <v>1467</v>
      </c>
      <c r="D20980" t="s">
        <v>1468</v>
      </c>
      <c r="E20980">
        <v>1</v>
      </c>
      <c r="F20980" s="2">
        <v>813.13</v>
      </c>
      <c r="G20980" s="3">
        <v>1748.67</v>
      </c>
      <c r="H20980" s="3">
        <v>8.1312999999999995</v>
      </c>
      <c r="I20980" s="3">
        <v>38.217109999999998</v>
      </c>
      <c r="J20980" s="3">
        <v>859.47841000000005</v>
      </c>
      <c r="K20980" s="3">
        <v>1322.2744769230769</v>
      </c>
      <c r="L20980" s="4">
        <v>0.35</v>
      </c>
    </row>
    <row r="20981" spans="1:12" x14ac:dyDescent="0.35">
      <c r="A20981" s="1">
        <v>78709</v>
      </c>
      <c r="B20981" t="s">
        <v>34598</v>
      </c>
      <c r="C20981" t="s">
        <v>1467</v>
      </c>
      <c r="D20981" t="s">
        <v>1468</v>
      </c>
      <c r="E20981">
        <v>1</v>
      </c>
      <c r="F20981" s="2">
        <v>25.87</v>
      </c>
      <c r="G20981" s="3">
        <v>55.64</v>
      </c>
      <c r="H20981" s="3">
        <v>0.25870000000000004</v>
      </c>
      <c r="I20981" s="3">
        <v>1.2158900000000001</v>
      </c>
      <c r="J20981" s="3">
        <v>27.344590000000004</v>
      </c>
      <c r="K20981" s="3">
        <v>42.068600000000004</v>
      </c>
      <c r="L20981" s="4">
        <v>0.35</v>
      </c>
    </row>
    <row r="20982" spans="1:12" x14ac:dyDescent="0.35">
      <c r="A20982" s="1">
        <v>427240</v>
      </c>
      <c r="B20982" t="s">
        <v>34599</v>
      </c>
      <c r="C20982" t="s">
        <v>1467</v>
      </c>
      <c r="D20982" t="s">
        <v>1468</v>
      </c>
      <c r="E20982">
        <v>1</v>
      </c>
      <c r="F20982" s="2">
        <v>458.95</v>
      </c>
      <c r="G20982" s="3">
        <v>1072.83</v>
      </c>
      <c r="H20982" s="3">
        <v>4.5895000000000001</v>
      </c>
      <c r="I20982" s="3">
        <v>21.570650000000001</v>
      </c>
      <c r="J20982" s="3">
        <v>485.11014999999998</v>
      </c>
      <c r="K20982" s="3">
        <v>746.32330769230759</v>
      </c>
      <c r="L20982" s="4">
        <v>0.34999999999999992</v>
      </c>
    </row>
    <row r="20983" spans="1:12" x14ac:dyDescent="0.35">
      <c r="A20983" s="1" t="s">
        <v>34600</v>
      </c>
      <c r="B20983" t="s">
        <v>34601</v>
      </c>
      <c r="C20983" t="s">
        <v>26</v>
      </c>
      <c r="D20983" t="s">
        <v>27</v>
      </c>
      <c r="E20983">
        <v>1</v>
      </c>
      <c r="F20983" s="2">
        <v>103.1</v>
      </c>
      <c r="G20983" s="3">
        <v>224</v>
      </c>
      <c r="H20983" s="3">
        <v>1.0309999999999999</v>
      </c>
      <c r="I20983" s="3">
        <v>4.8456999999999999</v>
      </c>
      <c r="J20983" s="3">
        <v>108.97669999999999</v>
      </c>
      <c r="K20983" s="3">
        <v>167.65646153846151</v>
      </c>
      <c r="L20983" s="4">
        <v>0.34999999999999992</v>
      </c>
    </row>
    <row r="20984" spans="1:12" x14ac:dyDescent="0.35">
      <c r="A20984" s="1">
        <v>55941</v>
      </c>
      <c r="B20984" t="s">
        <v>34602</v>
      </c>
      <c r="C20984" t="s">
        <v>1467</v>
      </c>
      <c r="D20984" t="s">
        <v>1468</v>
      </c>
      <c r="E20984">
        <v>1</v>
      </c>
      <c r="F20984" s="2">
        <v>4.9800000000000004</v>
      </c>
      <c r="G20984" s="3">
        <v>11.44</v>
      </c>
      <c r="H20984" s="3">
        <v>4.9800000000000004E-2</v>
      </c>
      <c r="I20984" s="3">
        <v>0.23406000000000002</v>
      </c>
      <c r="J20984" s="3">
        <v>5.2638600000000011</v>
      </c>
      <c r="K20984" s="3">
        <v>8.098246153846155</v>
      </c>
      <c r="L20984" s="4">
        <v>0.35</v>
      </c>
    </row>
    <row r="20985" spans="1:12" x14ac:dyDescent="0.35">
      <c r="A20985" s="1">
        <v>435959</v>
      </c>
      <c r="B20985" t="s">
        <v>34603</v>
      </c>
      <c r="C20985" t="s">
        <v>1467</v>
      </c>
      <c r="D20985" t="s">
        <v>1468</v>
      </c>
      <c r="E20985">
        <v>1</v>
      </c>
      <c r="F20985" s="2">
        <v>1084.17</v>
      </c>
      <c r="G20985" s="3">
        <v>1208.4000000000001</v>
      </c>
      <c r="H20985" s="3">
        <v>10.841700000000001</v>
      </c>
      <c r="I20985" s="3">
        <v>50.955990000000007</v>
      </c>
      <c r="J20985" s="3">
        <v>1145.9676899999999</v>
      </c>
      <c r="K20985" s="3">
        <v>1763.0272153846151</v>
      </c>
      <c r="L20985" s="4">
        <v>0.34999999999999992</v>
      </c>
    </row>
    <row r="20986" spans="1:12" x14ac:dyDescent="0.35">
      <c r="A20986" s="1">
        <v>30976</v>
      </c>
      <c r="B20986" t="s">
        <v>34604</v>
      </c>
      <c r="C20986" t="s">
        <v>1467</v>
      </c>
      <c r="D20986" t="s">
        <v>1468</v>
      </c>
      <c r="E20986">
        <v>1</v>
      </c>
      <c r="F20986" s="2">
        <v>27.63</v>
      </c>
      <c r="G20986" s="3">
        <v>59.42</v>
      </c>
      <c r="H20986" s="3">
        <v>0.27629999999999999</v>
      </c>
      <c r="I20986" s="3">
        <v>1.29861</v>
      </c>
      <c r="J20986" s="3">
        <v>29.204909999999998</v>
      </c>
      <c r="K20986" s="3">
        <v>44.930630769230767</v>
      </c>
      <c r="L20986" s="4">
        <v>0.35000000000000003</v>
      </c>
    </row>
    <row r="20987" spans="1:12" x14ac:dyDescent="0.35">
      <c r="A20987" s="1">
        <v>41520</v>
      </c>
      <c r="B20987" t="s">
        <v>34605</v>
      </c>
      <c r="C20987" t="s">
        <v>1467</v>
      </c>
      <c r="D20987" t="s">
        <v>1468</v>
      </c>
      <c r="E20987">
        <v>1</v>
      </c>
      <c r="F20987" s="2">
        <v>5062.82</v>
      </c>
      <c r="G20987" s="3">
        <v>10887.79</v>
      </c>
      <c r="H20987" s="3">
        <v>50.6282</v>
      </c>
      <c r="I20987" s="3">
        <v>237.95254</v>
      </c>
      <c r="J20987" s="3">
        <v>5351.40074</v>
      </c>
      <c r="K20987" s="3">
        <v>8232.9242153846153</v>
      </c>
      <c r="L20987" s="4">
        <v>0.35</v>
      </c>
    </row>
    <row r="20988" spans="1:12" x14ac:dyDescent="0.35">
      <c r="A20988" s="1">
        <v>445489</v>
      </c>
      <c r="B20988" t="s">
        <v>34606</v>
      </c>
      <c r="C20988" t="s">
        <v>1467</v>
      </c>
      <c r="D20988" t="s">
        <v>1468</v>
      </c>
      <c r="E20988">
        <v>1</v>
      </c>
      <c r="F20988" s="2">
        <v>2645.31</v>
      </c>
      <c r="G20988" s="3">
        <v>7780.32</v>
      </c>
      <c r="H20988" s="3">
        <v>26.453099999999999</v>
      </c>
      <c r="I20988" s="3">
        <v>124.32957</v>
      </c>
      <c r="J20988" s="3">
        <v>2796.09267</v>
      </c>
      <c r="K20988" s="3">
        <v>4301.6810307692303</v>
      </c>
      <c r="L20988" s="4">
        <v>0.34999999999999992</v>
      </c>
    </row>
    <row r="20989" spans="1:12" x14ac:dyDescent="0.35">
      <c r="A20989" s="1">
        <v>41354</v>
      </c>
      <c r="B20989" t="s">
        <v>34607</v>
      </c>
      <c r="C20989" t="s">
        <v>1467</v>
      </c>
      <c r="D20989" t="s">
        <v>1468</v>
      </c>
      <c r="E20989">
        <v>1</v>
      </c>
      <c r="F20989" s="2">
        <v>1206.4000000000001</v>
      </c>
      <c r="G20989" s="3">
        <v>2594.42</v>
      </c>
      <c r="H20989" s="3">
        <v>12.064000000000002</v>
      </c>
      <c r="I20989" s="3">
        <v>56.700800000000001</v>
      </c>
      <c r="J20989" s="3">
        <v>1275.1648000000002</v>
      </c>
      <c r="K20989" s="3">
        <v>1961.7920000000004</v>
      </c>
      <c r="L20989" s="4">
        <v>0.35</v>
      </c>
    </row>
    <row r="20990" spans="1:12" x14ac:dyDescent="0.35">
      <c r="A20990" s="1">
        <v>446545</v>
      </c>
      <c r="B20990" t="s">
        <v>34608</v>
      </c>
      <c r="C20990" t="s">
        <v>1467</v>
      </c>
      <c r="D20990" t="s">
        <v>1468</v>
      </c>
      <c r="E20990">
        <v>1</v>
      </c>
      <c r="F20990" s="2">
        <v>444.15</v>
      </c>
      <c r="G20990" s="3">
        <v>945</v>
      </c>
      <c r="H20990" s="3">
        <v>4.4414999999999996</v>
      </c>
      <c r="I20990" s="3">
        <v>20.875049999999998</v>
      </c>
      <c r="J20990" s="3">
        <v>469.46654999999998</v>
      </c>
      <c r="K20990" s="3">
        <v>722.25623076923068</v>
      </c>
      <c r="L20990" s="4">
        <v>0.34999999999999992</v>
      </c>
    </row>
    <row r="20991" spans="1:12" x14ac:dyDescent="0.35">
      <c r="A20991" s="1">
        <v>16455</v>
      </c>
      <c r="B20991" t="s">
        <v>34609</v>
      </c>
      <c r="C20991" t="s">
        <v>1467</v>
      </c>
      <c r="D20991" t="s">
        <v>1468</v>
      </c>
      <c r="E20991">
        <v>1</v>
      </c>
      <c r="F20991" s="2">
        <v>1639.4</v>
      </c>
      <c r="G20991" s="3">
        <v>3525.61</v>
      </c>
      <c r="H20991" s="3">
        <v>16.394000000000002</v>
      </c>
      <c r="I20991" s="3">
        <v>77.0518</v>
      </c>
      <c r="J20991" s="3">
        <v>1732.8458000000001</v>
      </c>
      <c r="K20991" s="3">
        <v>2665.9166153846154</v>
      </c>
      <c r="L20991" s="4">
        <v>0.35</v>
      </c>
    </row>
    <row r="20992" spans="1:12" x14ac:dyDescent="0.35">
      <c r="A20992" s="1">
        <v>431769</v>
      </c>
      <c r="B20992" t="s">
        <v>34610</v>
      </c>
      <c r="C20992" t="s">
        <v>1467</v>
      </c>
      <c r="D20992" t="s">
        <v>1468</v>
      </c>
      <c r="E20992">
        <v>1</v>
      </c>
      <c r="F20992" s="2">
        <v>1029.5999999999999</v>
      </c>
      <c r="G20992" s="3">
        <v>3028.24</v>
      </c>
      <c r="H20992" s="3">
        <v>10.295999999999999</v>
      </c>
      <c r="I20992" s="3">
        <v>48.391199999999998</v>
      </c>
      <c r="J20992" s="3">
        <v>1088.2872</v>
      </c>
      <c r="K20992" s="3">
        <v>1674.288</v>
      </c>
      <c r="L20992" s="4">
        <v>0.35000000000000003</v>
      </c>
    </row>
    <row r="20993" spans="1:12" x14ac:dyDescent="0.35">
      <c r="A20993" s="1">
        <v>445487</v>
      </c>
      <c r="B20993" t="s">
        <v>34120</v>
      </c>
      <c r="C20993" t="s">
        <v>1467</v>
      </c>
      <c r="D20993" t="s">
        <v>1468</v>
      </c>
      <c r="E20993">
        <v>1</v>
      </c>
      <c r="F20993" s="2">
        <v>1285.2</v>
      </c>
      <c r="G20993" s="3">
        <v>3780</v>
      </c>
      <c r="H20993" s="3">
        <v>12.852</v>
      </c>
      <c r="I20993" s="3">
        <v>60.404400000000003</v>
      </c>
      <c r="J20993" s="3">
        <v>1358.4564</v>
      </c>
      <c r="K20993" s="3">
        <v>2089.9329230769231</v>
      </c>
      <c r="L20993" s="4">
        <v>0.35</v>
      </c>
    </row>
    <row r="20994" spans="1:12" x14ac:dyDescent="0.35">
      <c r="A20994" s="1">
        <v>434980</v>
      </c>
      <c r="B20994" t="s">
        <v>34611</v>
      </c>
      <c r="C20994" t="s">
        <v>1467</v>
      </c>
      <c r="D20994" t="s">
        <v>1468</v>
      </c>
      <c r="E20994">
        <v>1</v>
      </c>
      <c r="F20994" s="2">
        <v>109.05</v>
      </c>
      <c r="G20994" s="3">
        <v>320.64</v>
      </c>
      <c r="H20994" s="3">
        <v>1.0905</v>
      </c>
      <c r="I20994" s="3">
        <v>5.1253500000000001</v>
      </c>
      <c r="J20994" s="3">
        <v>115.26585</v>
      </c>
      <c r="K20994" s="3">
        <v>177.33207692307693</v>
      </c>
      <c r="L20994" s="4">
        <v>0.35000000000000003</v>
      </c>
    </row>
    <row r="20995" spans="1:12" x14ac:dyDescent="0.35">
      <c r="A20995" s="1">
        <v>53904</v>
      </c>
      <c r="B20995" t="s">
        <v>34612</v>
      </c>
      <c r="C20995" t="s">
        <v>1467</v>
      </c>
      <c r="D20995" t="s">
        <v>1468</v>
      </c>
      <c r="E20995">
        <v>1</v>
      </c>
      <c r="F20995" s="2">
        <v>20.16</v>
      </c>
      <c r="G20995" s="3">
        <v>43.35</v>
      </c>
      <c r="H20995" s="3">
        <v>0.2016</v>
      </c>
      <c r="I20995" s="3">
        <v>0.94752000000000003</v>
      </c>
      <c r="J20995" s="3">
        <v>21.30912</v>
      </c>
      <c r="K20995" s="3">
        <v>32.783261538461538</v>
      </c>
      <c r="L20995" s="4">
        <v>0.35</v>
      </c>
    </row>
    <row r="20996" spans="1:12" x14ac:dyDescent="0.35">
      <c r="A20996" s="1">
        <v>470078</v>
      </c>
      <c r="B20996" t="s">
        <v>34613</v>
      </c>
      <c r="C20996" t="s">
        <v>1467</v>
      </c>
      <c r="D20996" t="s">
        <v>1468</v>
      </c>
      <c r="E20996">
        <v>1</v>
      </c>
      <c r="F20996" s="2">
        <v>175.91</v>
      </c>
      <c r="G20996" s="3">
        <v>378.38</v>
      </c>
      <c r="H20996" s="3">
        <v>1.7591000000000001</v>
      </c>
      <c r="I20996" s="3">
        <v>8.2677700000000005</v>
      </c>
      <c r="J20996" s="3">
        <v>185.93687</v>
      </c>
      <c r="K20996" s="3">
        <v>286.05672307692305</v>
      </c>
      <c r="L20996" s="4">
        <v>0.34999999999999992</v>
      </c>
    </row>
    <row r="20997" spans="1:12" x14ac:dyDescent="0.35">
      <c r="A20997" s="1">
        <v>42104</v>
      </c>
      <c r="B20997" t="s">
        <v>34614</v>
      </c>
      <c r="C20997" t="s">
        <v>1467</v>
      </c>
      <c r="D20997" t="s">
        <v>1468</v>
      </c>
      <c r="E20997">
        <v>1</v>
      </c>
      <c r="F20997" s="2">
        <v>72.89</v>
      </c>
      <c r="G20997" s="3">
        <v>156.75</v>
      </c>
      <c r="H20997" s="3">
        <v>0.72889999999999999</v>
      </c>
      <c r="I20997" s="3">
        <v>3.4258299999999999</v>
      </c>
      <c r="J20997" s="3">
        <v>77.044730000000001</v>
      </c>
      <c r="K20997" s="3">
        <v>118.53035384615384</v>
      </c>
      <c r="L20997" s="4">
        <v>0.35</v>
      </c>
    </row>
    <row r="20998" spans="1:12" x14ac:dyDescent="0.35">
      <c r="A20998" s="1">
        <v>436301</v>
      </c>
      <c r="B20998" t="s">
        <v>34615</v>
      </c>
      <c r="C20998" t="s">
        <v>1467</v>
      </c>
      <c r="D20998" t="s">
        <v>1468</v>
      </c>
      <c r="E20998">
        <v>1</v>
      </c>
      <c r="F20998" s="2">
        <v>10306.07</v>
      </c>
      <c r="G20998" s="3">
        <v>22163.61</v>
      </c>
      <c r="H20998" s="3">
        <v>103.0607</v>
      </c>
      <c r="I20998" s="3">
        <v>484.38529</v>
      </c>
      <c r="J20998" s="3">
        <v>10893.51599</v>
      </c>
      <c r="K20998" s="3">
        <v>16759.25536923077</v>
      </c>
      <c r="L20998" s="4">
        <v>0.35000000000000003</v>
      </c>
    </row>
    <row r="20999" spans="1:12" x14ac:dyDescent="0.35">
      <c r="A20999" s="1">
        <v>42267</v>
      </c>
      <c r="B20999" t="s">
        <v>34616</v>
      </c>
      <c r="C20999" t="s">
        <v>1467</v>
      </c>
      <c r="D20999" t="s">
        <v>1468</v>
      </c>
      <c r="E20999">
        <v>1</v>
      </c>
      <c r="F20999" s="2">
        <v>1122.6099999999999</v>
      </c>
      <c r="G20999" s="3">
        <v>2414.2199999999998</v>
      </c>
      <c r="H20999" s="3">
        <v>11.226099999999999</v>
      </c>
      <c r="I20999" s="3">
        <v>52.762669999999993</v>
      </c>
      <c r="J20999" s="3">
        <v>1186.5987700000001</v>
      </c>
      <c r="K20999" s="3">
        <v>1825.5365692307691</v>
      </c>
      <c r="L20999" s="4">
        <v>0.34999999999999992</v>
      </c>
    </row>
    <row r="21000" spans="1:12" x14ac:dyDescent="0.35">
      <c r="A21000" s="1">
        <v>53848</v>
      </c>
      <c r="B21000" t="s">
        <v>34617</v>
      </c>
      <c r="C21000" t="s">
        <v>1467</v>
      </c>
      <c r="D21000" t="s">
        <v>1468</v>
      </c>
      <c r="E21000">
        <v>1</v>
      </c>
      <c r="F21000" s="2">
        <v>5.19</v>
      </c>
      <c r="G21000" s="3">
        <v>11.17</v>
      </c>
      <c r="H21000" s="3">
        <v>5.1900000000000002E-2</v>
      </c>
      <c r="I21000" s="3">
        <v>0.24393000000000001</v>
      </c>
      <c r="J21000" s="3">
        <v>5.48583</v>
      </c>
      <c r="K21000" s="3">
        <v>8.439738461538461</v>
      </c>
      <c r="L21000" s="4">
        <v>0.35</v>
      </c>
    </row>
    <row r="21001" spans="1:12" x14ac:dyDescent="0.35">
      <c r="A21001" s="1">
        <v>434620</v>
      </c>
      <c r="B21001" t="s">
        <v>34618</v>
      </c>
      <c r="C21001" t="s">
        <v>1467</v>
      </c>
      <c r="D21001" t="s">
        <v>1468</v>
      </c>
      <c r="E21001">
        <v>1</v>
      </c>
      <c r="F21001" s="2">
        <v>29.23</v>
      </c>
      <c r="G21001" s="3">
        <v>62.87</v>
      </c>
      <c r="H21001" s="3">
        <v>0.2923</v>
      </c>
      <c r="I21001" s="3">
        <v>1.37381</v>
      </c>
      <c r="J21001" s="3">
        <v>30.89611</v>
      </c>
      <c r="K21001" s="3">
        <v>47.532476923076921</v>
      </c>
      <c r="L21001" s="4">
        <v>0.35</v>
      </c>
    </row>
    <row r="21002" spans="1:12" x14ac:dyDescent="0.35">
      <c r="A21002" s="1">
        <v>75656</v>
      </c>
      <c r="B21002" t="s">
        <v>34619</v>
      </c>
      <c r="C21002" t="s">
        <v>1467</v>
      </c>
      <c r="D21002" t="s">
        <v>1468</v>
      </c>
      <c r="E21002">
        <v>1</v>
      </c>
      <c r="F21002" s="2">
        <v>1254.17</v>
      </c>
      <c r="G21002" s="3">
        <v>2697.15</v>
      </c>
      <c r="H21002" s="3">
        <v>12.541700000000001</v>
      </c>
      <c r="I21002" s="3">
        <v>58.945990000000002</v>
      </c>
      <c r="J21002" s="3">
        <v>1325.65769</v>
      </c>
      <c r="K21002" s="3">
        <v>2039.4733692307691</v>
      </c>
      <c r="L21002" s="4">
        <v>0.35</v>
      </c>
    </row>
    <row r="21003" spans="1:12" x14ac:dyDescent="0.35">
      <c r="A21003" s="1" t="s">
        <v>34620</v>
      </c>
      <c r="B21003" t="s">
        <v>33986</v>
      </c>
      <c r="C21003" t="s">
        <v>1467</v>
      </c>
      <c r="D21003" t="s">
        <v>1468</v>
      </c>
      <c r="E21003">
        <v>1</v>
      </c>
      <c r="F21003" s="2">
        <v>82.71</v>
      </c>
      <c r="G21003" s="3">
        <v>176.01</v>
      </c>
      <c r="H21003" s="3">
        <v>0.82709999999999995</v>
      </c>
      <c r="I21003" s="3">
        <v>3.8873699999999998</v>
      </c>
      <c r="J21003" s="3">
        <v>87.424469999999999</v>
      </c>
      <c r="K21003" s="3">
        <v>134.49918461538462</v>
      </c>
      <c r="L21003" s="4">
        <v>0.35000000000000003</v>
      </c>
    </row>
    <row r="21004" spans="1:12" x14ac:dyDescent="0.35">
      <c r="A21004" s="1">
        <v>74776</v>
      </c>
      <c r="B21004" t="s">
        <v>34621</v>
      </c>
      <c r="C21004" t="s">
        <v>1467</v>
      </c>
      <c r="D21004" t="s">
        <v>1468</v>
      </c>
      <c r="E21004">
        <v>1</v>
      </c>
      <c r="F21004" s="2">
        <v>6297.6</v>
      </c>
      <c r="G21004" s="3">
        <v>14724.34</v>
      </c>
      <c r="H21004" s="3">
        <v>62.976000000000006</v>
      </c>
      <c r="I21004" s="3">
        <v>295.98720000000003</v>
      </c>
      <c r="J21004" s="3">
        <v>6656.5632000000005</v>
      </c>
      <c r="K21004" s="3">
        <v>10240.866461538462</v>
      </c>
      <c r="L21004" s="4">
        <v>0.35</v>
      </c>
    </row>
    <row r="21005" spans="1:12" x14ac:dyDescent="0.35">
      <c r="A21005" s="1">
        <v>550983</v>
      </c>
      <c r="B21005" t="s">
        <v>34622</v>
      </c>
      <c r="C21005" t="s">
        <v>1467</v>
      </c>
      <c r="D21005" t="s">
        <v>1468</v>
      </c>
      <c r="E21005">
        <v>1</v>
      </c>
      <c r="F21005" s="2">
        <v>94.04</v>
      </c>
      <c r="G21005" s="3">
        <v>195.94</v>
      </c>
      <c r="H21005" s="3">
        <v>0.94040000000000012</v>
      </c>
      <c r="I21005" s="3">
        <v>4.41988</v>
      </c>
      <c r="J21005" s="3">
        <v>99.400280000000009</v>
      </c>
      <c r="K21005" s="3">
        <v>152.92350769230771</v>
      </c>
      <c r="L21005" s="4">
        <v>0.35000000000000003</v>
      </c>
    </row>
    <row r="21006" spans="1:12" x14ac:dyDescent="0.35">
      <c r="A21006" s="1">
        <v>427074</v>
      </c>
      <c r="B21006" t="s">
        <v>34623</v>
      </c>
      <c r="C21006" t="s">
        <v>1467</v>
      </c>
      <c r="D21006" t="s">
        <v>1468</v>
      </c>
      <c r="E21006">
        <v>1</v>
      </c>
      <c r="F21006" s="2">
        <v>81.11</v>
      </c>
      <c r="G21006" s="3">
        <v>163.16999999999999</v>
      </c>
      <c r="H21006" s="3">
        <v>0.81110000000000004</v>
      </c>
      <c r="I21006" s="3">
        <v>3.8121700000000001</v>
      </c>
      <c r="J21006" s="3">
        <v>85.73326999999999</v>
      </c>
      <c r="K21006" s="3">
        <v>131.89733846153845</v>
      </c>
      <c r="L21006" s="4">
        <v>0.35000000000000003</v>
      </c>
    </row>
    <row r="21007" spans="1:12" x14ac:dyDescent="0.35">
      <c r="A21007" s="1">
        <v>438156</v>
      </c>
      <c r="B21007" t="s">
        <v>34624</v>
      </c>
      <c r="C21007" t="s">
        <v>1467</v>
      </c>
      <c r="D21007" t="s">
        <v>1468</v>
      </c>
      <c r="E21007">
        <v>1</v>
      </c>
      <c r="F21007" s="2">
        <v>77.97</v>
      </c>
      <c r="G21007" s="3">
        <v>264.64</v>
      </c>
      <c r="H21007" s="3">
        <v>0.77970000000000006</v>
      </c>
      <c r="I21007" s="3">
        <v>3.66459</v>
      </c>
      <c r="J21007" s="3">
        <v>82.414290000000008</v>
      </c>
      <c r="K21007" s="3">
        <v>126.7912153846154</v>
      </c>
      <c r="L21007" s="4">
        <v>0.35000000000000003</v>
      </c>
    </row>
    <row r="21008" spans="1:12" x14ac:dyDescent="0.35">
      <c r="A21008" s="1">
        <v>434618</v>
      </c>
      <c r="B21008" t="s">
        <v>34625</v>
      </c>
      <c r="C21008" t="s">
        <v>1467</v>
      </c>
      <c r="D21008" t="s">
        <v>1468</v>
      </c>
      <c r="E21008">
        <v>1</v>
      </c>
      <c r="F21008" s="2">
        <v>51.9</v>
      </c>
      <c r="G21008" s="3">
        <v>133.62</v>
      </c>
      <c r="H21008" s="3">
        <v>0.51900000000000002</v>
      </c>
      <c r="I21008" s="3">
        <v>2.4392999999999998</v>
      </c>
      <c r="J21008" s="3">
        <v>54.8583</v>
      </c>
      <c r="K21008" s="3">
        <v>84.39738461538461</v>
      </c>
      <c r="L21008" s="4">
        <v>0.35</v>
      </c>
    </row>
    <row r="21009" spans="1:12" x14ac:dyDescent="0.35">
      <c r="A21009" s="1">
        <v>438074</v>
      </c>
      <c r="B21009" t="s">
        <v>34626</v>
      </c>
      <c r="C21009" t="s">
        <v>1467</v>
      </c>
      <c r="D21009" t="s">
        <v>1468</v>
      </c>
      <c r="E21009">
        <v>1</v>
      </c>
      <c r="F21009" s="2">
        <v>10.75</v>
      </c>
      <c r="G21009" s="3">
        <v>23.12</v>
      </c>
      <c r="H21009" s="3">
        <v>0.1075</v>
      </c>
      <c r="I21009" s="3">
        <v>0.50524999999999998</v>
      </c>
      <c r="J21009" s="3">
        <v>11.36275</v>
      </c>
      <c r="K21009" s="3">
        <v>17.481153846153845</v>
      </c>
      <c r="L21009" s="4">
        <v>0.34999999999999992</v>
      </c>
    </row>
    <row r="21010" spans="1:12" x14ac:dyDescent="0.35">
      <c r="A21010" s="1">
        <v>438967</v>
      </c>
      <c r="B21010" t="s">
        <v>34627</v>
      </c>
      <c r="C21010" t="s">
        <v>1467</v>
      </c>
      <c r="D21010" t="s">
        <v>1468</v>
      </c>
      <c r="E21010">
        <v>1</v>
      </c>
      <c r="F21010" s="2">
        <v>10.11</v>
      </c>
      <c r="G21010" s="3">
        <v>23.61</v>
      </c>
      <c r="H21010" s="3">
        <v>0.1011</v>
      </c>
      <c r="I21010" s="3">
        <v>0.47516999999999998</v>
      </c>
      <c r="J21010" s="3">
        <v>10.68627</v>
      </c>
      <c r="K21010" s="3">
        <v>16.440415384615385</v>
      </c>
      <c r="L21010" s="4">
        <v>0.35</v>
      </c>
    </row>
    <row r="21011" spans="1:12" x14ac:dyDescent="0.35">
      <c r="A21011" s="1">
        <v>45245</v>
      </c>
      <c r="B21011" t="s">
        <v>34628</v>
      </c>
      <c r="C21011" t="s">
        <v>1467</v>
      </c>
      <c r="D21011" t="s">
        <v>1468</v>
      </c>
      <c r="E21011">
        <v>1</v>
      </c>
      <c r="F21011" s="2">
        <v>83.94</v>
      </c>
      <c r="G21011" s="3">
        <v>180.52</v>
      </c>
      <c r="H21011" s="3">
        <v>0.83940000000000003</v>
      </c>
      <c r="I21011" s="3">
        <v>3.9451799999999997</v>
      </c>
      <c r="J21011" s="3">
        <v>88.724579999999989</v>
      </c>
      <c r="K21011" s="3">
        <v>136.49935384615384</v>
      </c>
      <c r="L21011" s="4">
        <v>0.35000000000000003</v>
      </c>
    </row>
    <row r="21012" spans="1:12" x14ac:dyDescent="0.35">
      <c r="A21012" s="1">
        <v>551814</v>
      </c>
      <c r="B21012" t="s">
        <v>34629</v>
      </c>
      <c r="C21012" t="s">
        <v>1467</v>
      </c>
      <c r="D21012" t="s">
        <v>1468</v>
      </c>
      <c r="E21012">
        <v>1</v>
      </c>
      <c r="F21012" s="2">
        <v>84.26</v>
      </c>
      <c r="G21012" s="3">
        <v>168.52</v>
      </c>
      <c r="H21012" s="3">
        <v>0.84260000000000002</v>
      </c>
      <c r="I21012" s="3">
        <v>3.9602200000000001</v>
      </c>
      <c r="J21012" s="3">
        <v>89.062820000000016</v>
      </c>
      <c r="K21012" s="3">
        <v>137.0197230769231</v>
      </c>
      <c r="L21012" s="4">
        <v>0.35</v>
      </c>
    </row>
    <row r="21013" spans="1:12" x14ac:dyDescent="0.35">
      <c r="A21013" s="1">
        <v>441641</v>
      </c>
      <c r="B21013" t="s">
        <v>34630</v>
      </c>
      <c r="C21013" t="s">
        <v>1467</v>
      </c>
      <c r="D21013" t="s">
        <v>1468</v>
      </c>
      <c r="E21013">
        <v>1</v>
      </c>
      <c r="F21013" s="2">
        <v>71.400000000000006</v>
      </c>
      <c r="G21013" s="3">
        <v>153.54</v>
      </c>
      <c r="H21013" s="3">
        <v>0.71400000000000008</v>
      </c>
      <c r="I21013" s="3">
        <v>3.3558000000000003</v>
      </c>
      <c r="J21013" s="3">
        <v>75.469800000000006</v>
      </c>
      <c r="K21013" s="3">
        <v>116.10738461538462</v>
      </c>
      <c r="L21013" s="4">
        <v>0.35</v>
      </c>
    </row>
    <row r="21014" spans="1:12" x14ac:dyDescent="0.35">
      <c r="A21014" s="1">
        <v>29506</v>
      </c>
      <c r="B21014" t="s">
        <v>34631</v>
      </c>
      <c r="C21014" t="s">
        <v>1467</v>
      </c>
      <c r="D21014" t="s">
        <v>1468</v>
      </c>
      <c r="E21014">
        <v>1</v>
      </c>
      <c r="F21014" s="2">
        <v>480.41</v>
      </c>
      <c r="G21014" s="3">
        <v>1033.1400000000001</v>
      </c>
      <c r="H21014" s="3">
        <v>4.8041</v>
      </c>
      <c r="I21014" s="3">
        <v>22.579270000000001</v>
      </c>
      <c r="J21014" s="3">
        <v>507.79337000000004</v>
      </c>
      <c r="K21014" s="3">
        <v>781.22056923076923</v>
      </c>
      <c r="L21014" s="4">
        <v>0.34999999999999992</v>
      </c>
    </row>
    <row r="21015" spans="1:12" x14ac:dyDescent="0.35">
      <c r="A21015" s="1">
        <v>551099</v>
      </c>
      <c r="B21015" t="s">
        <v>34632</v>
      </c>
      <c r="C21015" t="s">
        <v>1467</v>
      </c>
      <c r="D21015" t="s">
        <v>1468</v>
      </c>
      <c r="E21015">
        <v>1</v>
      </c>
      <c r="F21015" s="2">
        <v>56.01</v>
      </c>
      <c r="G21015" s="3">
        <v>119.94</v>
      </c>
      <c r="H21015" s="3">
        <v>0.56010000000000004</v>
      </c>
      <c r="I21015" s="3">
        <v>2.6324700000000001</v>
      </c>
      <c r="J21015" s="3">
        <v>59.202569999999994</v>
      </c>
      <c r="K21015" s="3">
        <v>91.080876923076914</v>
      </c>
      <c r="L21015" s="4">
        <v>0.35</v>
      </c>
    </row>
    <row r="21016" spans="1:12" x14ac:dyDescent="0.35">
      <c r="A21016" s="1">
        <v>445480</v>
      </c>
      <c r="B21016" t="s">
        <v>33891</v>
      </c>
      <c r="C21016" t="s">
        <v>1467</v>
      </c>
      <c r="D21016" t="s">
        <v>1468</v>
      </c>
      <c r="E21016">
        <v>1</v>
      </c>
      <c r="F21016" s="2">
        <v>641.54</v>
      </c>
      <c r="G21016" s="3">
        <v>1886.88</v>
      </c>
      <c r="H21016" s="3">
        <v>6.4154</v>
      </c>
      <c r="I21016" s="3">
        <v>30.152379999999997</v>
      </c>
      <c r="J21016" s="3">
        <v>678.10777999999993</v>
      </c>
      <c r="K21016" s="3">
        <v>1043.2427384615382</v>
      </c>
      <c r="L21016" s="4">
        <v>0.34999999999999992</v>
      </c>
    </row>
    <row r="21017" spans="1:12" x14ac:dyDescent="0.35">
      <c r="A21017" s="1">
        <v>31407</v>
      </c>
      <c r="B21017" t="s">
        <v>34633</v>
      </c>
      <c r="C21017" t="s">
        <v>1467</v>
      </c>
      <c r="D21017" t="s">
        <v>1468</v>
      </c>
      <c r="E21017">
        <v>1</v>
      </c>
      <c r="F21017" s="2">
        <v>53.64</v>
      </c>
      <c r="G21017" s="3">
        <v>115.37</v>
      </c>
      <c r="H21017" s="3">
        <v>0.53639999999999999</v>
      </c>
      <c r="I21017" s="3">
        <v>2.52108</v>
      </c>
      <c r="J21017" s="3">
        <v>56.697479999999999</v>
      </c>
      <c r="K21017" s="3">
        <v>87.226892307692296</v>
      </c>
      <c r="L21017" s="4">
        <v>0.34999999999999992</v>
      </c>
    </row>
    <row r="21018" spans="1:12" x14ac:dyDescent="0.35">
      <c r="A21018" s="1">
        <v>441449</v>
      </c>
      <c r="B21018" t="s">
        <v>34634</v>
      </c>
      <c r="C21018" t="s">
        <v>1467</v>
      </c>
      <c r="D21018" t="s">
        <v>1468</v>
      </c>
      <c r="E21018">
        <v>1</v>
      </c>
      <c r="F21018" s="2">
        <v>381.64</v>
      </c>
      <c r="G21018" s="3">
        <v>892.32</v>
      </c>
      <c r="H21018" s="3">
        <v>3.8163999999999998</v>
      </c>
      <c r="I21018" s="3">
        <v>17.937079999999998</v>
      </c>
      <c r="J21018" s="3">
        <v>403.39347999999995</v>
      </c>
      <c r="K21018" s="3">
        <v>620.60535384615378</v>
      </c>
      <c r="L21018" s="4">
        <v>0.35</v>
      </c>
    </row>
    <row r="21019" spans="1:12" x14ac:dyDescent="0.35">
      <c r="A21019" s="1">
        <v>71518</v>
      </c>
      <c r="B21019" t="s">
        <v>34635</v>
      </c>
      <c r="C21019" t="s">
        <v>1467</v>
      </c>
      <c r="D21019" t="s">
        <v>1468</v>
      </c>
      <c r="E21019">
        <v>1</v>
      </c>
      <c r="F21019" s="2">
        <v>2635.69</v>
      </c>
      <c r="G21019" s="3">
        <v>5668.14</v>
      </c>
      <c r="H21019" s="3">
        <v>26.3569</v>
      </c>
      <c r="I21019" s="3">
        <v>123.87743</v>
      </c>
      <c r="J21019" s="3">
        <v>2785.9243300000003</v>
      </c>
      <c r="K21019" s="3">
        <v>4286.0374307692309</v>
      </c>
      <c r="L21019" s="4">
        <v>0.35</v>
      </c>
    </row>
    <row r="21020" spans="1:12" x14ac:dyDescent="0.35">
      <c r="A21020" s="1">
        <v>78362</v>
      </c>
      <c r="B21020" t="s">
        <v>34636</v>
      </c>
      <c r="C21020" t="s">
        <v>1467</v>
      </c>
      <c r="D21020" t="s">
        <v>1468</v>
      </c>
      <c r="E21020">
        <v>1</v>
      </c>
      <c r="F21020" s="2">
        <v>76.64</v>
      </c>
      <c r="G21020" s="3">
        <v>164.83</v>
      </c>
      <c r="H21020" s="3">
        <v>0.76639999999999997</v>
      </c>
      <c r="I21020" s="3">
        <v>3.6020799999999999</v>
      </c>
      <c r="J21020" s="3">
        <v>81.008480000000006</v>
      </c>
      <c r="K21020" s="3">
        <v>124.62843076923077</v>
      </c>
      <c r="L21020" s="4">
        <v>0.35</v>
      </c>
    </row>
    <row r="21021" spans="1:12" x14ac:dyDescent="0.35">
      <c r="A21021" s="1">
        <v>570055</v>
      </c>
      <c r="B21021" t="s">
        <v>34637</v>
      </c>
      <c r="C21021" t="s">
        <v>1467</v>
      </c>
      <c r="D21021" t="s">
        <v>1468</v>
      </c>
      <c r="E21021">
        <v>1</v>
      </c>
      <c r="F21021" s="2">
        <v>24.19</v>
      </c>
      <c r="G21021" s="3">
        <v>52.03</v>
      </c>
      <c r="H21021" s="3">
        <v>0.24190000000000003</v>
      </c>
      <c r="I21021" s="3">
        <v>1.13693</v>
      </c>
      <c r="J21021" s="3">
        <v>25.568830000000002</v>
      </c>
      <c r="K21021" s="3">
        <v>39.336661538461541</v>
      </c>
      <c r="L21021" s="4">
        <v>0.35</v>
      </c>
    </row>
    <row r="21022" spans="1:12" x14ac:dyDescent="0.35">
      <c r="A21022" s="1">
        <v>570277</v>
      </c>
      <c r="B21022" t="s">
        <v>34638</v>
      </c>
      <c r="C21022" t="s">
        <v>1467</v>
      </c>
      <c r="D21022" t="s">
        <v>1468</v>
      </c>
      <c r="E21022">
        <v>1</v>
      </c>
      <c r="F21022" s="2">
        <v>609.99</v>
      </c>
      <c r="G21022" s="3">
        <v>1311.82</v>
      </c>
      <c r="H21022" s="3">
        <v>6.0998999999999999</v>
      </c>
      <c r="I21022" s="3">
        <v>28.669530000000002</v>
      </c>
      <c r="J21022" s="3">
        <v>644.75943000000007</v>
      </c>
      <c r="K21022" s="3">
        <v>991.93758461538471</v>
      </c>
      <c r="L21022" s="4">
        <v>0.35</v>
      </c>
    </row>
    <row r="21023" spans="1:12" x14ac:dyDescent="0.35">
      <c r="A21023" s="1">
        <v>12005</v>
      </c>
      <c r="B21023" t="s">
        <v>34639</v>
      </c>
      <c r="C21023" t="s">
        <v>1467</v>
      </c>
      <c r="D21023" t="s">
        <v>1468</v>
      </c>
      <c r="E21023">
        <v>1</v>
      </c>
      <c r="F21023" s="2">
        <v>0.72</v>
      </c>
      <c r="G21023" s="3">
        <v>1.57</v>
      </c>
      <c r="H21023" s="3">
        <v>7.1999999999999998E-3</v>
      </c>
      <c r="I21023" s="3">
        <v>3.3840000000000002E-2</v>
      </c>
      <c r="J21023" s="3">
        <v>0.76103999999999994</v>
      </c>
      <c r="K21023" s="3">
        <v>1.1708307692307691</v>
      </c>
      <c r="L21023" s="4">
        <v>0.35</v>
      </c>
    </row>
    <row r="21024" spans="1:12" x14ac:dyDescent="0.35">
      <c r="A21024" s="1">
        <v>442108</v>
      </c>
      <c r="B21024" t="s">
        <v>34640</v>
      </c>
      <c r="C21024" t="s">
        <v>1467</v>
      </c>
      <c r="D21024" t="s">
        <v>1468</v>
      </c>
      <c r="E21024">
        <v>1</v>
      </c>
      <c r="F21024" s="2">
        <v>93.79</v>
      </c>
      <c r="G21024" s="3">
        <v>201.71</v>
      </c>
      <c r="H21024" s="3">
        <v>0.93790000000000007</v>
      </c>
      <c r="I21024" s="3">
        <v>4.4081299999999999</v>
      </c>
      <c r="J21024" s="3">
        <v>99.136030000000005</v>
      </c>
      <c r="K21024" s="3">
        <v>152.51696923076923</v>
      </c>
      <c r="L21024" s="4">
        <v>0.35</v>
      </c>
    </row>
    <row r="21025" spans="1:12" x14ac:dyDescent="0.35">
      <c r="A21025" s="1">
        <v>438158</v>
      </c>
      <c r="B21025" t="s">
        <v>34641</v>
      </c>
      <c r="C21025" t="s">
        <v>1467</v>
      </c>
      <c r="D21025" t="s">
        <v>1468</v>
      </c>
      <c r="E21025">
        <v>1</v>
      </c>
      <c r="F21025" s="2">
        <v>54.96</v>
      </c>
      <c r="G21025" s="3">
        <v>118.2</v>
      </c>
      <c r="H21025" s="3">
        <v>0.54959999999999998</v>
      </c>
      <c r="I21025" s="3">
        <v>2.5831200000000001</v>
      </c>
      <c r="J21025" s="3">
        <v>58.09272</v>
      </c>
      <c r="K21025" s="3">
        <v>89.373415384615384</v>
      </c>
      <c r="L21025" s="4">
        <v>0.35</v>
      </c>
    </row>
    <row r="21026" spans="1:12" x14ac:dyDescent="0.35">
      <c r="A21026" s="1">
        <v>412704</v>
      </c>
      <c r="B21026" t="s">
        <v>34642</v>
      </c>
      <c r="C21026" t="s">
        <v>1467</v>
      </c>
      <c r="D21026" t="s">
        <v>1468</v>
      </c>
      <c r="E21026">
        <v>1</v>
      </c>
      <c r="F21026" s="2">
        <v>4954.79</v>
      </c>
      <c r="G21026" s="3">
        <v>10655.46</v>
      </c>
      <c r="H21026" s="3">
        <v>49.547899999999998</v>
      </c>
      <c r="I21026" s="3">
        <v>232.87513000000001</v>
      </c>
      <c r="J21026" s="3">
        <v>5237.2130299999999</v>
      </c>
      <c r="K21026" s="3">
        <v>8057.2508153846147</v>
      </c>
      <c r="L21026" s="4">
        <v>0.35</v>
      </c>
    </row>
    <row r="21027" spans="1:12" x14ac:dyDescent="0.35">
      <c r="A21027" s="1">
        <v>57484</v>
      </c>
      <c r="B21027" t="s">
        <v>33916</v>
      </c>
      <c r="C21027" t="s">
        <v>1467</v>
      </c>
      <c r="D21027" t="s">
        <v>1468</v>
      </c>
      <c r="E21027">
        <v>1</v>
      </c>
      <c r="F21027" s="2">
        <v>298.16000000000003</v>
      </c>
      <c r="G21027" s="3">
        <v>663.62</v>
      </c>
      <c r="H21027" s="3">
        <v>2.9816000000000003</v>
      </c>
      <c r="I21027" s="3">
        <v>14.013520000000002</v>
      </c>
      <c r="J21027" s="3">
        <v>315.15512000000007</v>
      </c>
      <c r="K21027" s="3">
        <v>484.85403076923086</v>
      </c>
      <c r="L21027" s="4">
        <v>0.35</v>
      </c>
    </row>
    <row r="21028" spans="1:12" x14ac:dyDescent="0.35">
      <c r="A21028" s="1">
        <v>415020</v>
      </c>
      <c r="B21028" t="s">
        <v>34643</v>
      </c>
      <c r="C21028" t="s">
        <v>1467</v>
      </c>
      <c r="D21028" t="s">
        <v>1468</v>
      </c>
      <c r="E21028">
        <v>1</v>
      </c>
      <c r="F21028" s="2">
        <v>439.28</v>
      </c>
      <c r="G21028" s="3">
        <v>944.69</v>
      </c>
      <c r="H21028" s="3">
        <v>4.3928000000000003</v>
      </c>
      <c r="I21028" s="3">
        <v>20.646159999999998</v>
      </c>
      <c r="J21028" s="3">
        <v>464.31896</v>
      </c>
      <c r="K21028" s="3">
        <v>714.33686153846156</v>
      </c>
      <c r="L21028" s="4">
        <v>0.35000000000000003</v>
      </c>
    </row>
    <row r="21029" spans="1:12" x14ac:dyDescent="0.35">
      <c r="A21029" s="1">
        <v>431765</v>
      </c>
      <c r="B21029" t="s">
        <v>34644</v>
      </c>
      <c r="C21029" t="s">
        <v>1467</v>
      </c>
      <c r="D21029" t="s">
        <v>1468</v>
      </c>
      <c r="E21029">
        <v>1</v>
      </c>
      <c r="F21029" s="2">
        <v>5497.13</v>
      </c>
      <c r="G21029" s="3">
        <v>16168.03</v>
      </c>
      <c r="H21029" s="3">
        <v>54.971299999999999</v>
      </c>
      <c r="I21029" s="3">
        <v>258.36511000000002</v>
      </c>
      <c r="J21029" s="3">
        <v>5810.46641</v>
      </c>
      <c r="K21029" s="3">
        <v>8939.1790923076915</v>
      </c>
      <c r="L21029" s="4">
        <v>0.34999999999999992</v>
      </c>
    </row>
    <row r="21030" spans="1:12" x14ac:dyDescent="0.35">
      <c r="A21030" s="1">
        <v>74188</v>
      </c>
      <c r="B21030" t="s">
        <v>34027</v>
      </c>
      <c r="C21030" t="s">
        <v>1467</v>
      </c>
      <c r="D21030" t="s">
        <v>1468</v>
      </c>
      <c r="E21030">
        <v>1</v>
      </c>
      <c r="F21030" s="2">
        <v>219.06</v>
      </c>
      <c r="G21030" s="3">
        <v>471.1</v>
      </c>
      <c r="H21030" s="3">
        <v>2.1905999999999999</v>
      </c>
      <c r="I21030" s="3">
        <v>10.295820000000001</v>
      </c>
      <c r="J21030" s="3">
        <v>231.54641999999998</v>
      </c>
      <c r="K21030" s="3">
        <v>356.2252615384615</v>
      </c>
      <c r="L21030" s="4">
        <v>0.35</v>
      </c>
    </row>
    <row r="21031" spans="1:12" x14ac:dyDescent="0.35">
      <c r="A21031" s="1">
        <v>57044</v>
      </c>
      <c r="B21031" t="s">
        <v>34645</v>
      </c>
      <c r="C21031" t="s">
        <v>1467</v>
      </c>
      <c r="D21031" t="s">
        <v>1468</v>
      </c>
      <c r="E21031">
        <v>1</v>
      </c>
      <c r="F21031" s="2">
        <v>155.97999999999999</v>
      </c>
      <c r="G21031" s="3">
        <v>344.33</v>
      </c>
      <c r="H21031" s="3">
        <v>1.5597999999999999</v>
      </c>
      <c r="I21031" s="3">
        <v>7.3310599999999999</v>
      </c>
      <c r="J21031" s="3">
        <v>164.87085999999999</v>
      </c>
      <c r="K21031" s="3">
        <v>253.64747692307691</v>
      </c>
      <c r="L21031" s="4">
        <v>0.35</v>
      </c>
    </row>
    <row r="21032" spans="1:12" x14ac:dyDescent="0.35">
      <c r="A21032" s="1">
        <v>438144</v>
      </c>
      <c r="B21032" t="s">
        <v>34646</v>
      </c>
      <c r="C21032" t="s">
        <v>1467</v>
      </c>
      <c r="D21032" t="s">
        <v>1468</v>
      </c>
      <c r="E21032">
        <v>1</v>
      </c>
      <c r="F21032" s="2">
        <v>96.49</v>
      </c>
      <c r="G21032" s="3">
        <v>207.51</v>
      </c>
      <c r="H21032" s="3">
        <v>0.96489999999999998</v>
      </c>
      <c r="I21032" s="3">
        <v>4.5350299999999999</v>
      </c>
      <c r="J21032" s="3">
        <v>101.98993</v>
      </c>
      <c r="K21032" s="3">
        <v>156.90758461538462</v>
      </c>
      <c r="L21032" s="4">
        <v>0.35000000000000003</v>
      </c>
    </row>
    <row r="21033" spans="1:12" x14ac:dyDescent="0.35">
      <c r="A21033" s="1">
        <v>415139</v>
      </c>
      <c r="B21033" t="s">
        <v>34647</v>
      </c>
      <c r="C21033" t="s">
        <v>1467</v>
      </c>
      <c r="D21033" t="s">
        <v>1468</v>
      </c>
      <c r="E21033">
        <v>1</v>
      </c>
      <c r="F21033" s="2">
        <v>114.76</v>
      </c>
      <c r="G21033" s="3">
        <v>233.2</v>
      </c>
      <c r="H21033" s="3">
        <v>1.1476000000000002</v>
      </c>
      <c r="I21033" s="3">
        <v>5.3937200000000001</v>
      </c>
      <c r="J21033" s="3">
        <v>121.30132</v>
      </c>
      <c r="K21033" s="3">
        <v>186.61741538461538</v>
      </c>
      <c r="L21033" s="4">
        <v>0.35</v>
      </c>
    </row>
    <row r="21034" spans="1:12" x14ac:dyDescent="0.35">
      <c r="A21034" s="1">
        <v>426863</v>
      </c>
      <c r="B21034" t="s">
        <v>34648</v>
      </c>
      <c r="C21034" t="s">
        <v>1467</v>
      </c>
      <c r="D21034" t="s">
        <v>1468</v>
      </c>
      <c r="E21034">
        <v>1</v>
      </c>
      <c r="F21034" s="2">
        <v>197.27</v>
      </c>
      <c r="G21034" s="3">
        <v>461.25</v>
      </c>
      <c r="H21034" s="3">
        <v>1.9727000000000001</v>
      </c>
      <c r="I21034" s="3">
        <v>9.2716900000000013</v>
      </c>
      <c r="J21034" s="3">
        <v>208.51439000000002</v>
      </c>
      <c r="K21034" s="3">
        <v>320.79136923076925</v>
      </c>
      <c r="L21034" s="4">
        <v>0.35</v>
      </c>
    </row>
    <row r="21035" spans="1:12" x14ac:dyDescent="0.35">
      <c r="A21035" s="1">
        <v>425291</v>
      </c>
      <c r="B21035" t="s">
        <v>34649</v>
      </c>
      <c r="C21035" t="s">
        <v>1467</v>
      </c>
      <c r="D21035" t="s">
        <v>1468</v>
      </c>
      <c r="E21035">
        <v>1</v>
      </c>
      <c r="F21035" s="2">
        <v>86.62</v>
      </c>
      <c r="G21035" s="3">
        <v>186.3</v>
      </c>
      <c r="H21035" s="3">
        <v>0.86620000000000008</v>
      </c>
      <c r="I21035" s="3">
        <v>4.0711400000000006</v>
      </c>
      <c r="J21035" s="3">
        <v>91.557340000000011</v>
      </c>
      <c r="K21035" s="3">
        <v>140.85744615384615</v>
      </c>
      <c r="L21035" s="4">
        <v>0.34999999999999992</v>
      </c>
    </row>
    <row r="21036" spans="1:12" x14ac:dyDescent="0.35">
      <c r="A21036" s="1">
        <v>24751</v>
      </c>
      <c r="B21036" t="s">
        <v>34650</v>
      </c>
      <c r="C21036" t="s">
        <v>1467</v>
      </c>
      <c r="D21036" t="s">
        <v>1468</v>
      </c>
      <c r="E21036">
        <v>1</v>
      </c>
      <c r="F21036" s="2">
        <v>108.12</v>
      </c>
      <c r="G21036" s="3">
        <v>232.54</v>
      </c>
      <c r="H21036" s="3">
        <v>1.0812000000000002</v>
      </c>
      <c r="I21036" s="3">
        <v>5.0816400000000002</v>
      </c>
      <c r="J21036" s="3">
        <v>114.28283999999999</v>
      </c>
      <c r="K21036" s="3">
        <v>175.81975384615382</v>
      </c>
      <c r="L21036" s="4">
        <v>0.34999999999999992</v>
      </c>
    </row>
    <row r="21037" spans="1:12" x14ac:dyDescent="0.35">
      <c r="A21037" s="1">
        <v>26288</v>
      </c>
      <c r="B21037" t="s">
        <v>34651</v>
      </c>
      <c r="C21037" t="s">
        <v>1467</v>
      </c>
      <c r="D21037" t="s">
        <v>1468</v>
      </c>
      <c r="E21037">
        <v>1</v>
      </c>
      <c r="F21037" s="2">
        <v>430.99</v>
      </c>
      <c r="G21037" s="3">
        <v>926.87</v>
      </c>
      <c r="H21037" s="3">
        <v>4.3098999999999998</v>
      </c>
      <c r="I21037" s="3">
        <v>20.256530000000001</v>
      </c>
      <c r="J21037" s="3">
        <v>455.55643000000003</v>
      </c>
      <c r="K21037" s="3">
        <v>700.85604615384614</v>
      </c>
      <c r="L21037" s="4">
        <v>0.34999999999999992</v>
      </c>
    </row>
    <row r="21038" spans="1:12" x14ac:dyDescent="0.35">
      <c r="A21038" s="1">
        <v>439484</v>
      </c>
      <c r="B21038" t="s">
        <v>34652</v>
      </c>
      <c r="C21038" t="s">
        <v>1467</v>
      </c>
      <c r="D21038" t="s">
        <v>1468</v>
      </c>
      <c r="E21038">
        <v>1</v>
      </c>
      <c r="F21038" s="2">
        <v>311.3</v>
      </c>
      <c r="G21038" s="3">
        <v>662.34</v>
      </c>
      <c r="H21038" s="3">
        <v>3.113</v>
      </c>
      <c r="I21038" s="3">
        <v>14.6311</v>
      </c>
      <c r="J21038" s="3">
        <v>329.04410000000001</v>
      </c>
      <c r="K21038" s="3">
        <v>506.22169230769231</v>
      </c>
      <c r="L21038" s="4">
        <v>0.35</v>
      </c>
    </row>
    <row r="21039" spans="1:12" x14ac:dyDescent="0.35">
      <c r="A21039" s="1">
        <v>73101</v>
      </c>
      <c r="B21039" t="s">
        <v>34653</v>
      </c>
      <c r="C21039" t="s">
        <v>1467</v>
      </c>
      <c r="D21039" t="s">
        <v>1468</v>
      </c>
      <c r="E21039">
        <v>1</v>
      </c>
      <c r="F21039" s="2">
        <v>0.38</v>
      </c>
      <c r="G21039" s="3">
        <v>0.82</v>
      </c>
      <c r="H21039" s="3">
        <v>3.8E-3</v>
      </c>
      <c r="I21039" s="3">
        <v>1.7860000000000001E-2</v>
      </c>
      <c r="J21039" s="3">
        <v>0.40166000000000002</v>
      </c>
      <c r="K21039" s="3">
        <v>0.61793846153846155</v>
      </c>
      <c r="L21039" s="4">
        <v>0.35</v>
      </c>
    </row>
    <row r="21040" spans="1:12" x14ac:dyDescent="0.35">
      <c r="A21040" s="1" t="s">
        <v>34654</v>
      </c>
      <c r="B21040" t="s">
        <v>34171</v>
      </c>
      <c r="C21040" t="s">
        <v>1467</v>
      </c>
      <c r="D21040" t="s">
        <v>1468</v>
      </c>
      <c r="E21040">
        <v>1</v>
      </c>
      <c r="F21040" s="2">
        <v>164.23</v>
      </c>
      <c r="G21040" s="3">
        <v>349.44</v>
      </c>
      <c r="H21040" s="3">
        <v>1.6422999999999999</v>
      </c>
      <c r="I21040" s="3">
        <v>7.7188099999999995</v>
      </c>
      <c r="J21040" s="3">
        <v>173.59110999999999</v>
      </c>
      <c r="K21040" s="3">
        <v>267.06324615384614</v>
      </c>
      <c r="L21040" s="4">
        <v>0.35000000000000003</v>
      </c>
    </row>
    <row r="21041" spans="1:12" x14ac:dyDescent="0.35">
      <c r="A21041" s="1">
        <v>7083</v>
      </c>
      <c r="B21041" t="s">
        <v>33404</v>
      </c>
      <c r="C21041" t="s">
        <v>1467</v>
      </c>
      <c r="D21041" t="s">
        <v>1468</v>
      </c>
      <c r="E21041">
        <v>1</v>
      </c>
      <c r="F21041" s="2">
        <v>75.14</v>
      </c>
      <c r="G21041" s="3">
        <v>161.6</v>
      </c>
      <c r="H21041" s="3">
        <v>0.75140000000000007</v>
      </c>
      <c r="I21041" s="3">
        <v>3.5315799999999999</v>
      </c>
      <c r="J21041" s="3">
        <v>79.42298000000001</v>
      </c>
      <c r="K21041" s="3">
        <v>122.18920000000001</v>
      </c>
      <c r="L21041" s="4">
        <v>0.35</v>
      </c>
    </row>
    <row r="21042" spans="1:12" x14ac:dyDescent="0.35">
      <c r="A21042" s="1">
        <v>5829</v>
      </c>
      <c r="B21042" t="s">
        <v>34655</v>
      </c>
      <c r="C21042" t="s">
        <v>1467</v>
      </c>
      <c r="D21042" t="s">
        <v>1468</v>
      </c>
      <c r="E21042">
        <v>1</v>
      </c>
      <c r="F21042" s="2">
        <v>280.2</v>
      </c>
      <c r="G21042" s="3">
        <v>602.59</v>
      </c>
      <c r="H21042" s="3">
        <v>2.802</v>
      </c>
      <c r="I21042" s="3">
        <v>13.1694</v>
      </c>
      <c r="J21042" s="3">
        <v>296.17140000000001</v>
      </c>
      <c r="K21042" s="3">
        <v>455.6483076923077</v>
      </c>
      <c r="L21042" s="4">
        <v>0.35</v>
      </c>
    </row>
    <row r="21043" spans="1:12" x14ac:dyDescent="0.35">
      <c r="A21043" s="1">
        <v>438831</v>
      </c>
      <c r="B21043" t="s">
        <v>34656</v>
      </c>
      <c r="C21043" t="s">
        <v>1467</v>
      </c>
      <c r="D21043" t="s">
        <v>1468</v>
      </c>
      <c r="E21043">
        <v>1</v>
      </c>
      <c r="F21043" s="2">
        <v>27.84</v>
      </c>
      <c r="G21043" s="3">
        <v>59.12</v>
      </c>
      <c r="H21043" s="3">
        <v>0.27839999999999998</v>
      </c>
      <c r="I21043" s="3">
        <v>1.3084800000000001</v>
      </c>
      <c r="J21043" s="3">
        <v>29.426880000000001</v>
      </c>
      <c r="K21043" s="3">
        <v>45.272123076923073</v>
      </c>
      <c r="L21043" s="4">
        <v>0.34999999999999992</v>
      </c>
    </row>
    <row r="21044" spans="1:12" x14ac:dyDescent="0.35">
      <c r="A21044" s="1">
        <v>428637</v>
      </c>
      <c r="B21044" t="s">
        <v>34657</v>
      </c>
      <c r="C21044" t="s">
        <v>1467</v>
      </c>
      <c r="D21044" t="s">
        <v>1468</v>
      </c>
      <c r="E21044">
        <v>1</v>
      </c>
      <c r="F21044" s="2">
        <v>244.39</v>
      </c>
      <c r="G21044" s="3">
        <v>718.78</v>
      </c>
      <c r="H21044" s="3">
        <v>2.4438999999999997</v>
      </c>
      <c r="I21044" s="3">
        <v>11.486329999999999</v>
      </c>
      <c r="J21044" s="3">
        <v>258.32022999999998</v>
      </c>
      <c r="K21044" s="3">
        <v>397.41573846153841</v>
      </c>
      <c r="L21044" s="4">
        <v>0.35</v>
      </c>
    </row>
    <row r="21045" spans="1:12" x14ac:dyDescent="0.35">
      <c r="A21045" s="1">
        <v>45779</v>
      </c>
      <c r="B21045" t="s">
        <v>34658</v>
      </c>
      <c r="C21045" t="s">
        <v>1467</v>
      </c>
      <c r="D21045" t="s">
        <v>1468</v>
      </c>
      <c r="E21045">
        <v>1</v>
      </c>
      <c r="F21045" s="2">
        <v>51.37</v>
      </c>
      <c r="G21045" s="3">
        <v>110.49</v>
      </c>
      <c r="H21045" s="3">
        <v>0.51369999999999993</v>
      </c>
      <c r="I21045" s="3">
        <v>2.41439</v>
      </c>
      <c r="J21045" s="3">
        <v>54.298089999999995</v>
      </c>
      <c r="K21045" s="3">
        <v>83.53552307692307</v>
      </c>
      <c r="L21045" s="4">
        <v>0.35000000000000003</v>
      </c>
    </row>
    <row r="21046" spans="1:12" x14ac:dyDescent="0.35">
      <c r="A21046" s="1">
        <v>69361</v>
      </c>
      <c r="B21046" t="s">
        <v>34659</v>
      </c>
      <c r="C21046" t="s">
        <v>1467</v>
      </c>
      <c r="D21046" t="s">
        <v>1468</v>
      </c>
      <c r="E21046">
        <v>1</v>
      </c>
      <c r="F21046" s="2">
        <v>1757.7</v>
      </c>
      <c r="G21046" s="3">
        <v>3780</v>
      </c>
      <c r="H21046" s="3">
        <v>17.577000000000002</v>
      </c>
      <c r="I21046" s="3">
        <v>82.611900000000006</v>
      </c>
      <c r="J21046" s="3">
        <v>1857.8889000000001</v>
      </c>
      <c r="K21046" s="3">
        <v>2858.2906153846156</v>
      </c>
      <c r="L21046" s="4">
        <v>0.35000000000000003</v>
      </c>
    </row>
    <row r="21047" spans="1:12" x14ac:dyDescent="0.35">
      <c r="A21047" s="1">
        <v>429955</v>
      </c>
      <c r="B21047" t="s">
        <v>34660</v>
      </c>
      <c r="C21047" t="s">
        <v>1467</v>
      </c>
      <c r="D21047" t="s">
        <v>1468</v>
      </c>
      <c r="E21047">
        <v>1</v>
      </c>
      <c r="F21047" s="2">
        <v>5505.59</v>
      </c>
      <c r="G21047" s="3">
        <v>16192.91</v>
      </c>
      <c r="H21047" s="3">
        <v>55.055900000000001</v>
      </c>
      <c r="I21047" s="3">
        <v>258.76273000000003</v>
      </c>
      <c r="J21047" s="3">
        <v>5819.4086300000008</v>
      </c>
      <c r="K21047" s="3">
        <v>8952.9363538461548</v>
      </c>
      <c r="L21047" s="4">
        <v>0.35</v>
      </c>
    </row>
    <row r="21048" spans="1:12" x14ac:dyDescent="0.35">
      <c r="A21048" s="1">
        <v>551200</v>
      </c>
      <c r="B21048" t="s">
        <v>34661</v>
      </c>
      <c r="C21048" t="s">
        <v>1467</v>
      </c>
      <c r="D21048" t="s">
        <v>1468</v>
      </c>
      <c r="E21048">
        <v>1</v>
      </c>
      <c r="F21048" s="2">
        <v>352.36</v>
      </c>
      <c r="G21048" s="3">
        <v>704.73</v>
      </c>
      <c r="H21048" s="3">
        <v>3.5236000000000001</v>
      </c>
      <c r="I21048" s="3">
        <v>16.560919999999999</v>
      </c>
      <c r="J21048" s="3">
        <v>372.44452000000001</v>
      </c>
      <c r="K21048" s="3">
        <v>572.99156923076919</v>
      </c>
      <c r="L21048" s="4">
        <v>0.34999999999999992</v>
      </c>
    </row>
    <row r="21049" spans="1:12" x14ac:dyDescent="0.35">
      <c r="A21049" s="1">
        <v>74764</v>
      </c>
      <c r="B21049" t="s">
        <v>34662</v>
      </c>
      <c r="C21049" t="s">
        <v>1467</v>
      </c>
      <c r="D21049" t="s">
        <v>1468</v>
      </c>
      <c r="E21049">
        <v>1</v>
      </c>
      <c r="F21049" s="2">
        <v>5528.26</v>
      </c>
      <c r="G21049" s="3">
        <v>12925.56</v>
      </c>
      <c r="H21049" s="3">
        <v>55.282600000000002</v>
      </c>
      <c r="I21049" s="3">
        <v>259.82821999999999</v>
      </c>
      <c r="J21049" s="3">
        <v>5843.370820000001</v>
      </c>
      <c r="K21049" s="3">
        <v>8989.8012615384632</v>
      </c>
      <c r="L21049" s="4">
        <v>0.35000000000000003</v>
      </c>
    </row>
    <row r="21050" spans="1:12" x14ac:dyDescent="0.35">
      <c r="A21050" s="1">
        <v>420094</v>
      </c>
      <c r="B21050" t="s">
        <v>34663</v>
      </c>
      <c r="C21050" t="s">
        <v>1467</v>
      </c>
      <c r="D21050" t="s">
        <v>1468</v>
      </c>
      <c r="E21050">
        <v>1</v>
      </c>
      <c r="F21050" s="2">
        <v>7992.72</v>
      </c>
      <c r="G21050" s="3">
        <v>17188.64</v>
      </c>
      <c r="H21050" s="3">
        <v>79.927199999999999</v>
      </c>
      <c r="I21050" s="3">
        <v>375.65784000000002</v>
      </c>
      <c r="J21050" s="3">
        <v>8448.3050400000011</v>
      </c>
      <c r="K21050" s="3">
        <v>12997.392369230771</v>
      </c>
      <c r="L21050" s="4">
        <v>0.35</v>
      </c>
    </row>
    <row r="21051" spans="1:12" x14ac:dyDescent="0.35">
      <c r="A21051" s="1">
        <v>8688</v>
      </c>
      <c r="B21051" t="s">
        <v>34065</v>
      </c>
      <c r="C21051" t="s">
        <v>1467</v>
      </c>
      <c r="D21051" t="s">
        <v>1468</v>
      </c>
      <c r="E21051">
        <v>1</v>
      </c>
      <c r="F21051" s="2">
        <v>1.17</v>
      </c>
      <c r="G21051" s="3">
        <v>2.5299999999999998</v>
      </c>
      <c r="H21051" s="3">
        <v>1.17E-2</v>
      </c>
      <c r="I21051" s="3">
        <v>5.4989999999999997E-2</v>
      </c>
      <c r="J21051" s="3">
        <v>1.2366900000000001</v>
      </c>
      <c r="K21051" s="3">
        <v>1.9026000000000001</v>
      </c>
      <c r="L21051" s="4">
        <v>0.35</v>
      </c>
    </row>
    <row r="21052" spans="1:12" x14ac:dyDescent="0.35">
      <c r="A21052" s="1">
        <v>425463</v>
      </c>
      <c r="B21052" t="s">
        <v>34664</v>
      </c>
      <c r="C21052" t="s">
        <v>1467</v>
      </c>
      <c r="D21052" t="s">
        <v>1468</v>
      </c>
      <c r="E21052">
        <v>1</v>
      </c>
      <c r="F21052" s="2">
        <v>2659.28</v>
      </c>
      <c r="G21052" s="3">
        <v>5720.12</v>
      </c>
      <c r="H21052" s="3">
        <v>26.592800000000004</v>
      </c>
      <c r="I21052" s="3">
        <v>124.98616000000001</v>
      </c>
      <c r="J21052" s="3">
        <v>2810.85896</v>
      </c>
      <c r="K21052" s="3">
        <v>4324.3984</v>
      </c>
      <c r="L21052" s="4">
        <v>0.35</v>
      </c>
    </row>
    <row r="21053" spans="1:12" x14ac:dyDescent="0.35">
      <c r="A21053" s="1">
        <v>7213</v>
      </c>
      <c r="B21053" t="s">
        <v>34665</v>
      </c>
      <c r="C21053" t="s">
        <v>1467</v>
      </c>
      <c r="D21053" t="s">
        <v>1468</v>
      </c>
      <c r="E21053">
        <v>1</v>
      </c>
      <c r="F21053" s="2">
        <v>0.53</v>
      </c>
      <c r="G21053" s="3">
        <v>1.1499999999999999</v>
      </c>
      <c r="H21053" s="3">
        <v>5.3E-3</v>
      </c>
      <c r="I21053" s="3">
        <v>2.4910000000000002E-2</v>
      </c>
      <c r="J21053" s="3">
        <v>0.56020999999999999</v>
      </c>
      <c r="K21053" s="3">
        <v>0.86186153846153846</v>
      </c>
      <c r="L21053" s="4">
        <v>0.35000000000000003</v>
      </c>
    </row>
    <row r="21054" spans="1:12" x14ac:dyDescent="0.35">
      <c r="A21054" s="1">
        <v>570557</v>
      </c>
      <c r="B21054" t="s">
        <v>34666</v>
      </c>
      <c r="C21054" t="s">
        <v>1467</v>
      </c>
      <c r="D21054" t="s">
        <v>1468</v>
      </c>
      <c r="E21054">
        <v>1</v>
      </c>
      <c r="F21054" s="2">
        <v>20.46</v>
      </c>
      <c r="G21054" s="3">
        <v>47.85</v>
      </c>
      <c r="H21054" s="3">
        <v>0.2046</v>
      </c>
      <c r="I21054" s="3">
        <v>0.96162000000000003</v>
      </c>
      <c r="J21054" s="3">
        <v>21.62622</v>
      </c>
      <c r="K21054" s="3">
        <v>33.271107692307694</v>
      </c>
      <c r="L21054" s="4">
        <v>0.35000000000000003</v>
      </c>
    </row>
    <row r="21055" spans="1:12" x14ac:dyDescent="0.35">
      <c r="A21055" s="1">
        <v>70816</v>
      </c>
      <c r="B21055" t="s">
        <v>33789</v>
      </c>
      <c r="C21055" t="s">
        <v>1467</v>
      </c>
      <c r="D21055" t="s">
        <v>1468</v>
      </c>
      <c r="E21055">
        <v>1</v>
      </c>
      <c r="F21055" s="2">
        <v>1431.28</v>
      </c>
      <c r="G21055" s="3">
        <v>3078.02</v>
      </c>
      <c r="H21055" s="3">
        <v>14.312799999999999</v>
      </c>
      <c r="I21055" s="3">
        <v>67.270160000000004</v>
      </c>
      <c r="J21055" s="3">
        <v>1512.8629599999999</v>
      </c>
      <c r="K21055" s="3">
        <v>2327.4814769230766</v>
      </c>
      <c r="L21055" s="4">
        <v>0.34999999999999992</v>
      </c>
    </row>
    <row r="21056" spans="1:12" x14ac:dyDescent="0.35">
      <c r="A21056" s="1">
        <v>420029</v>
      </c>
      <c r="B21056" t="s">
        <v>34667</v>
      </c>
      <c r="C21056" t="s">
        <v>1467</v>
      </c>
      <c r="D21056" t="s">
        <v>1468</v>
      </c>
      <c r="E21056">
        <v>1</v>
      </c>
      <c r="F21056" s="2">
        <v>398.19</v>
      </c>
      <c r="G21056" s="3">
        <v>856.32</v>
      </c>
      <c r="H21056" s="3">
        <v>3.9819</v>
      </c>
      <c r="I21056" s="3">
        <v>18.714929999999999</v>
      </c>
      <c r="J21056" s="3">
        <v>420.88682999999997</v>
      </c>
      <c r="K21056" s="3">
        <v>647.51819999999998</v>
      </c>
      <c r="L21056" s="4">
        <v>0.35000000000000003</v>
      </c>
    </row>
    <row r="21057" spans="1:12" x14ac:dyDescent="0.35">
      <c r="A21057" s="1">
        <v>32761</v>
      </c>
      <c r="B21057" t="s">
        <v>34668</v>
      </c>
      <c r="C21057" t="s">
        <v>1467</v>
      </c>
      <c r="D21057" t="s">
        <v>1468</v>
      </c>
      <c r="E21057">
        <v>1</v>
      </c>
      <c r="F21057" s="2">
        <v>138.9</v>
      </c>
      <c r="G21057" s="3">
        <v>298.72000000000003</v>
      </c>
      <c r="H21057" s="3">
        <v>1.389</v>
      </c>
      <c r="I21057" s="3">
        <v>6.5283000000000007</v>
      </c>
      <c r="J21057" s="3">
        <v>146.81730000000002</v>
      </c>
      <c r="K21057" s="3">
        <v>225.87276923076925</v>
      </c>
      <c r="L21057" s="4">
        <v>0.35</v>
      </c>
    </row>
    <row r="21058" spans="1:12" x14ac:dyDescent="0.35">
      <c r="A21058" s="1">
        <v>428966</v>
      </c>
      <c r="B21058" t="s">
        <v>34669</v>
      </c>
      <c r="C21058" t="s">
        <v>1467</v>
      </c>
      <c r="D21058" t="s">
        <v>1468</v>
      </c>
      <c r="E21058">
        <v>1</v>
      </c>
      <c r="F21058" s="2">
        <v>78.8</v>
      </c>
      <c r="G21058" s="3">
        <v>183.72</v>
      </c>
      <c r="H21058" s="3">
        <v>0.78800000000000003</v>
      </c>
      <c r="I21058" s="3">
        <v>3.7035999999999998</v>
      </c>
      <c r="J21058" s="3">
        <v>83.291599999999988</v>
      </c>
      <c r="K21058" s="3">
        <v>128.14092307692306</v>
      </c>
      <c r="L21058" s="4">
        <v>0.35</v>
      </c>
    </row>
    <row r="21059" spans="1:12" x14ac:dyDescent="0.35">
      <c r="A21059" s="1">
        <v>45333</v>
      </c>
      <c r="B21059" t="s">
        <v>34670</v>
      </c>
      <c r="C21059" t="s">
        <v>1467</v>
      </c>
      <c r="D21059" t="s">
        <v>1468</v>
      </c>
      <c r="E21059">
        <v>1</v>
      </c>
      <c r="F21059" s="2">
        <v>12.08</v>
      </c>
      <c r="G21059" s="3">
        <v>28.26</v>
      </c>
      <c r="H21059" s="3">
        <v>0.1208</v>
      </c>
      <c r="I21059" s="3">
        <v>0.56776000000000004</v>
      </c>
      <c r="J21059" s="3">
        <v>12.768559999999999</v>
      </c>
      <c r="K21059" s="3">
        <v>19.643938461538461</v>
      </c>
      <c r="L21059" s="4">
        <v>0.35000000000000003</v>
      </c>
    </row>
    <row r="21060" spans="1:12" x14ac:dyDescent="0.35">
      <c r="A21060" s="1">
        <v>426524</v>
      </c>
      <c r="B21060" t="s">
        <v>34671</v>
      </c>
      <c r="C21060" t="s">
        <v>1467</v>
      </c>
      <c r="D21060" t="s">
        <v>1468</v>
      </c>
      <c r="E21060">
        <v>1</v>
      </c>
      <c r="F21060" s="2">
        <v>89.73</v>
      </c>
      <c r="G21060" s="3">
        <v>197.22</v>
      </c>
      <c r="H21060" s="3">
        <v>0.8973000000000001</v>
      </c>
      <c r="I21060" s="3">
        <v>4.2173100000000003</v>
      </c>
      <c r="J21060" s="3">
        <v>94.844610000000003</v>
      </c>
      <c r="K21060" s="3">
        <v>145.9147846153846</v>
      </c>
      <c r="L21060" s="4">
        <v>0.34999999999999992</v>
      </c>
    </row>
    <row r="21061" spans="1:12" x14ac:dyDescent="0.35">
      <c r="A21061" s="1">
        <v>551530</v>
      </c>
      <c r="B21061" t="s">
        <v>34672</v>
      </c>
      <c r="C21061" t="s">
        <v>1467</v>
      </c>
      <c r="D21061" t="s">
        <v>1468</v>
      </c>
      <c r="E21061">
        <v>1</v>
      </c>
      <c r="F21061" s="2">
        <v>17.82</v>
      </c>
      <c r="G21061" s="3">
        <v>35.64</v>
      </c>
      <c r="H21061" s="3">
        <v>0.1782</v>
      </c>
      <c r="I21061" s="3">
        <v>0.83754000000000006</v>
      </c>
      <c r="J21061" s="3">
        <v>18.835740000000001</v>
      </c>
      <c r="K21061" s="3">
        <v>28.978061538461539</v>
      </c>
      <c r="L21061" s="4">
        <v>0.35</v>
      </c>
    </row>
    <row r="21062" spans="1:12" x14ac:dyDescent="0.35">
      <c r="A21062" s="1">
        <v>14236</v>
      </c>
      <c r="B21062" t="s">
        <v>34673</v>
      </c>
      <c r="C21062" t="s">
        <v>1467</v>
      </c>
      <c r="D21062" t="s">
        <v>1468</v>
      </c>
      <c r="E21062">
        <v>1</v>
      </c>
      <c r="F21062" s="2">
        <v>2.7</v>
      </c>
      <c r="G21062" s="3">
        <v>5.81</v>
      </c>
      <c r="H21062" s="3">
        <v>2.7000000000000003E-2</v>
      </c>
      <c r="I21062" s="3">
        <v>0.12690000000000001</v>
      </c>
      <c r="J21062" s="3">
        <v>2.8539000000000003</v>
      </c>
      <c r="K21062" s="3">
        <v>4.3906153846153853</v>
      </c>
      <c r="L21062" s="4">
        <v>0.35000000000000003</v>
      </c>
    </row>
    <row r="21063" spans="1:12" x14ac:dyDescent="0.35">
      <c r="A21063" s="1">
        <v>69369</v>
      </c>
      <c r="B21063" t="s">
        <v>34674</v>
      </c>
      <c r="C21063" t="s">
        <v>1467</v>
      </c>
      <c r="D21063" t="s">
        <v>1468</v>
      </c>
      <c r="E21063">
        <v>1</v>
      </c>
      <c r="F21063" s="2">
        <v>1757.7</v>
      </c>
      <c r="G21063" s="3">
        <v>3780</v>
      </c>
      <c r="H21063" s="3">
        <v>17.577000000000002</v>
      </c>
      <c r="I21063" s="3">
        <v>82.611900000000006</v>
      </c>
      <c r="J21063" s="3">
        <v>1857.8889000000001</v>
      </c>
      <c r="K21063" s="3">
        <v>2858.2906153846156</v>
      </c>
      <c r="L21063" s="4">
        <v>0.35000000000000003</v>
      </c>
    </row>
    <row r="21064" spans="1:12" x14ac:dyDescent="0.35">
      <c r="A21064" s="1">
        <v>53881</v>
      </c>
      <c r="B21064" t="s">
        <v>34675</v>
      </c>
      <c r="C21064" t="s">
        <v>1467</v>
      </c>
      <c r="D21064" t="s">
        <v>1468</v>
      </c>
      <c r="E21064">
        <v>1</v>
      </c>
      <c r="F21064" s="2">
        <v>461.7</v>
      </c>
      <c r="G21064" s="3">
        <v>992.9</v>
      </c>
      <c r="H21064" s="3">
        <v>4.617</v>
      </c>
      <c r="I21064" s="3">
        <v>21.6999</v>
      </c>
      <c r="J21064" s="3">
        <v>488.01690000000002</v>
      </c>
      <c r="K21064" s="3">
        <v>750.79523076923078</v>
      </c>
      <c r="L21064" s="4">
        <v>0.35</v>
      </c>
    </row>
    <row r="21065" spans="1:12" x14ac:dyDescent="0.35">
      <c r="A21065" s="1">
        <v>14206</v>
      </c>
      <c r="B21065" t="s">
        <v>34676</v>
      </c>
      <c r="C21065" t="s">
        <v>1467</v>
      </c>
      <c r="D21065" t="s">
        <v>1468</v>
      </c>
      <c r="E21065">
        <v>1</v>
      </c>
      <c r="F21065" s="2">
        <v>28.82</v>
      </c>
      <c r="G21065" s="3">
        <v>61.99</v>
      </c>
      <c r="H21065" s="3">
        <v>0.28820000000000001</v>
      </c>
      <c r="I21065" s="3">
        <v>1.3545400000000001</v>
      </c>
      <c r="J21065" s="3">
        <v>30.46274</v>
      </c>
      <c r="K21065" s="3">
        <v>46.865753846153844</v>
      </c>
      <c r="L21065" s="4">
        <v>0.35</v>
      </c>
    </row>
    <row r="21066" spans="1:12" x14ac:dyDescent="0.35">
      <c r="A21066" s="1">
        <v>433521</v>
      </c>
      <c r="B21066" t="s">
        <v>34677</v>
      </c>
      <c r="C21066" t="s">
        <v>1467</v>
      </c>
      <c r="D21066" t="s">
        <v>1468</v>
      </c>
      <c r="E21066">
        <v>1</v>
      </c>
      <c r="F21066" s="2">
        <v>90.52</v>
      </c>
      <c r="G21066" s="3">
        <v>194.65</v>
      </c>
      <c r="H21066" s="3">
        <v>0.9052</v>
      </c>
      <c r="I21066" s="3">
        <v>4.2544399999999998</v>
      </c>
      <c r="J21066" s="3">
        <v>95.679639999999992</v>
      </c>
      <c r="K21066" s="3">
        <v>147.19944615384614</v>
      </c>
      <c r="L21066" s="4">
        <v>0.35</v>
      </c>
    </row>
    <row r="21067" spans="1:12" x14ac:dyDescent="0.35">
      <c r="A21067" s="1">
        <v>431771</v>
      </c>
      <c r="B21067" t="s">
        <v>34678</v>
      </c>
      <c r="C21067" t="s">
        <v>1467</v>
      </c>
      <c r="D21067" t="s">
        <v>1468</v>
      </c>
      <c r="E21067">
        <v>1</v>
      </c>
      <c r="F21067" s="2">
        <v>1708.81</v>
      </c>
      <c r="G21067" s="3">
        <v>5025.8999999999996</v>
      </c>
      <c r="H21067" s="3">
        <v>17.088100000000001</v>
      </c>
      <c r="I21067" s="3">
        <v>80.314070000000001</v>
      </c>
      <c r="J21067" s="3">
        <v>1806.2121699999998</v>
      </c>
      <c r="K21067" s="3">
        <v>2778.7879538461534</v>
      </c>
      <c r="L21067" s="4">
        <v>0.35</v>
      </c>
    </row>
    <row r="21068" spans="1:12" x14ac:dyDescent="0.35">
      <c r="A21068" s="1">
        <v>418024</v>
      </c>
      <c r="B21068" t="s">
        <v>34679</v>
      </c>
      <c r="C21068" t="s">
        <v>1467</v>
      </c>
      <c r="D21068" t="s">
        <v>1468</v>
      </c>
      <c r="E21068">
        <v>1</v>
      </c>
      <c r="F21068" s="2">
        <v>35.229999999999997</v>
      </c>
      <c r="G21068" s="3">
        <v>75.760000000000005</v>
      </c>
      <c r="H21068" s="3">
        <v>0.3523</v>
      </c>
      <c r="I21068" s="3">
        <v>1.6558099999999998</v>
      </c>
      <c r="J21068" s="3">
        <v>37.238109999999999</v>
      </c>
      <c r="K21068" s="3">
        <v>57.289399999999993</v>
      </c>
      <c r="L21068" s="4">
        <v>0.34999999999999992</v>
      </c>
    </row>
    <row r="21069" spans="1:12" x14ac:dyDescent="0.35">
      <c r="A21069" s="1">
        <v>426604</v>
      </c>
      <c r="B21069" t="s">
        <v>34680</v>
      </c>
      <c r="C21069" t="s">
        <v>1467</v>
      </c>
      <c r="D21069" t="s">
        <v>1468</v>
      </c>
      <c r="E21069">
        <v>1</v>
      </c>
      <c r="F21069" s="2">
        <v>50.65</v>
      </c>
      <c r="G21069" s="3">
        <v>109.21</v>
      </c>
      <c r="H21069" s="3">
        <v>0.50649999999999995</v>
      </c>
      <c r="I21069" s="3">
        <v>2.3805499999999999</v>
      </c>
      <c r="J21069" s="3">
        <v>53.537050000000001</v>
      </c>
      <c r="K21069" s="3">
        <v>82.364692307692309</v>
      </c>
      <c r="L21069" s="4">
        <v>0.35</v>
      </c>
    </row>
    <row r="21070" spans="1:12" x14ac:dyDescent="0.35">
      <c r="A21070" s="1">
        <v>417268</v>
      </c>
      <c r="B21070" t="s">
        <v>34681</v>
      </c>
      <c r="C21070" t="s">
        <v>1467</v>
      </c>
      <c r="D21070" t="s">
        <v>1468</v>
      </c>
      <c r="E21070">
        <v>1</v>
      </c>
      <c r="F21070" s="2">
        <v>4834.6499999999996</v>
      </c>
      <c r="G21070" s="3">
        <v>10065.89</v>
      </c>
      <c r="H21070" s="3">
        <v>48.346499999999999</v>
      </c>
      <c r="I21070" s="3">
        <v>227.22854999999998</v>
      </c>
      <c r="J21070" s="3">
        <v>5110.2250499999991</v>
      </c>
      <c r="K21070" s="3">
        <v>7861.8846923076908</v>
      </c>
      <c r="L21070" s="4">
        <v>0.35</v>
      </c>
    </row>
    <row r="21071" spans="1:12" x14ac:dyDescent="0.35">
      <c r="A21071" s="1">
        <v>551192</v>
      </c>
      <c r="B21071" t="s">
        <v>34682</v>
      </c>
      <c r="C21071" t="s">
        <v>1467</v>
      </c>
      <c r="D21071" t="s">
        <v>1468</v>
      </c>
      <c r="E21071">
        <v>1</v>
      </c>
      <c r="F21071" s="2">
        <v>711.8</v>
      </c>
      <c r="G21071" s="3">
        <v>1423.6</v>
      </c>
      <c r="H21071" s="3">
        <v>7.1179999999999994</v>
      </c>
      <c r="I21071" s="3">
        <v>33.454599999999999</v>
      </c>
      <c r="J21071" s="3">
        <v>752.37260000000003</v>
      </c>
      <c r="K21071" s="3">
        <v>1157.4963076923077</v>
      </c>
      <c r="L21071" s="4">
        <v>0.35</v>
      </c>
    </row>
    <row r="21072" spans="1:12" x14ac:dyDescent="0.35">
      <c r="A21072" s="1">
        <v>74384</v>
      </c>
      <c r="B21072" t="s">
        <v>34683</v>
      </c>
      <c r="C21072" t="s">
        <v>1467</v>
      </c>
      <c r="D21072" t="s">
        <v>1468</v>
      </c>
      <c r="E21072">
        <v>1</v>
      </c>
      <c r="F21072" s="2">
        <v>506.42</v>
      </c>
      <c r="G21072" s="3">
        <v>1089.07</v>
      </c>
      <c r="H21072" s="3">
        <v>5.0642000000000005</v>
      </c>
      <c r="I21072" s="3">
        <v>23.801740000000002</v>
      </c>
      <c r="J21072" s="3">
        <v>535.2859400000001</v>
      </c>
      <c r="K21072" s="3">
        <v>823.51683076923086</v>
      </c>
      <c r="L21072" s="4">
        <v>0.35</v>
      </c>
    </row>
    <row r="21073" spans="1:12" x14ac:dyDescent="0.35">
      <c r="A21073" s="1">
        <v>430793</v>
      </c>
      <c r="B21073" t="s">
        <v>34684</v>
      </c>
      <c r="C21073" t="s">
        <v>1467</v>
      </c>
      <c r="D21073" t="s">
        <v>1468</v>
      </c>
      <c r="E21073">
        <v>1</v>
      </c>
      <c r="F21073" s="2">
        <v>18.760000000000002</v>
      </c>
      <c r="G21073" s="3">
        <v>37.51</v>
      </c>
      <c r="H21073" s="3">
        <v>0.18760000000000002</v>
      </c>
      <c r="I21073" s="3">
        <v>0.88172000000000006</v>
      </c>
      <c r="J21073" s="3">
        <v>19.829320000000003</v>
      </c>
      <c r="K21073" s="3">
        <v>30.506646153846155</v>
      </c>
      <c r="L21073" s="4">
        <v>0.34999999999999992</v>
      </c>
    </row>
    <row r="21074" spans="1:12" x14ac:dyDescent="0.35">
      <c r="A21074" s="1">
        <v>430064</v>
      </c>
      <c r="B21074" t="s">
        <v>33440</v>
      </c>
      <c r="C21074" t="s">
        <v>1467</v>
      </c>
      <c r="D21074" t="s">
        <v>1468</v>
      </c>
      <c r="E21074">
        <v>1</v>
      </c>
      <c r="F21074" s="2">
        <v>2007.15</v>
      </c>
      <c r="G21074" s="3">
        <v>5903.38</v>
      </c>
      <c r="H21074" s="3">
        <v>20.0715</v>
      </c>
      <c r="I21074" s="3">
        <v>94.33605</v>
      </c>
      <c r="J21074" s="3">
        <v>2121.55755</v>
      </c>
      <c r="K21074" s="3">
        <v>3263.9346923076923</v>
      </c>
      <c r="L21074" s="4">
        <v>0.35000000000000003</v>
      </c>
    </row>
    <row r="21075" spans="1:12" x14ac:dyDescent="0.35">
      <c r="A21075" s="1">
        <v>428530</v>
      </c>
      <c r="B21075" t="s">
        <v>34685</v>
      </c>
      <c r="C21075" t="s">
        <v>1467</v>
      </c>
      <c r="D21075" t="s">
        <v>1468</v>
      </c>
      <c r="E21075">
        <v>1</v>
      </c>
      <c r="F21075" s="2">
        <v>348.9</v>
      </c>
      <c r="G21075" s="3">
        <v>750.34</v>
      </c>
      <c r="H21075" s="3">
        <v>3.4889999999999999</v>
      </c>
      <c r="I21075" s="3">
        <v>16.398299999999999</v>
      </c>
      <c r="J21075" s="3">
        <v>368.78729999999996</v>
      </c>
      <c r="K21075" s="3">
        <v>567.3650769230768</v>
      </c>
      <c r="L21075" s="4">
        <v>0.34999999999999992</v>
      </c>
    </row>
    <row r="21076" spans="1:12" x14ac:dyDescent="0.35">
      <c r="A21076" s="1">
        <v>3116</v>
      </c>
      <c r="B21076" t="s">
        <v>34686</v>
      </c>
      <c r="C21076" t="s">
        <v>1467</v>
      </c>
      <c r="D21076" t="s">
        <v>1468</v>
      </c>
      <c r="E21076">
        <v>1</v>
      </c>
      <c r="F21076" s="2">
        <v>2009.23</v>
      </c>
      <c r="G21076" s="3">
        <v>4320.93</v>
      </c>
      <c r="H21076" s="3">
        <v>20.092300000000002</v>
      </c>
      <c r="I21076" s="3">
        <v>94.433809999999994</v>
      </c>
      <c r="J21076" s="3">
        <v>2123.7561100000003</v>
      </c>
      <c r="K21076" s="3">
        <v>3267.3170923076927</v>
      </c>
      <c r="L21076" s="4">
        <v>0.35000000000000003</v>
      </c>
    </row>
    <row r="21077" spans="1:12" x14ac:dyDescent="0.35">
      <c r="A21077" s="1">
        <v>412705</v>
      </c>
      <c r="B21077" t="s">
        <v>34687</v>
      </c>
      <c r="C21077" t="s">
        <v>1467</v>
      </c>
      <c r="D21077" t="s">
        <v>1468</v>
      </c>
      <c r="E21077">
        <v>1</v>
      </c>
      <c r="F21077" s="2">
        <v>9943.15</v>
      </c>
      <c r="G21077" s="3">
        <v>21383.11</v>
      </c>
      <c r="H21077" s="3">
        <v>99.4315</v>
      </c>
      <c r="I21077" s="3">
        <v>467.32804999999996</v>
      </c>
      <c r="J21077" s="3">
        <v>10509.90955</v>
      </c>
      <c r="K21077" s="3">
        <v>16169.091615384616</v>
      </c>
      <c r="L21077" s="4">
        <v>0.35</v>
      </c>
    </row>
    <row r="21078" spans="1:12" x14ac:dyDescent="0.35">
      <c r="A21078" s="1">
        <v>54748</v>
      </c>
      <c r="B21078" t="s">
        <v>34688</v>
      </c>
      <c r="C21078" t="s">
        <v>1467</v>
      </c>
      <c r="D21078" t="s">
        <v>1468</v>
      </c>
      <c r="E21078">
        <v>1</v>
      </c>
      <c r="F21078" s="2">
        <v>89.61</v>
      </c>
      <c r="G21078" s="3">
        <v>192.71</v>
      </c>
      <c r="H21078" s="3">
        <v>0.89610000000000001</v>
      </c>
      <c r="I21078" s="3">
        <v>4.2116699999999998</v>
      </c>
      <c r="J21078" s="3">
        <v>94.717770000000002</v>
      </c>
      <c r="K21078" s="3">
        <v>145.71964615384616</v>
      </c>
      <c r="L21078" s="4">
        <v>0.35</v>
      </c>
    </row>
    <row r="21079" spans="1:12" x14ac:dyDescent="0.35">
      <c r="A21079" s="1">
        <v>53882</v>
      </c>
      <c r="B21079" t="s">
        <v>34689</v>
      </c>
      <c r="C21079" t="s">
        <v>1467</v>
      </c>
      <c r="D21079" t="s">
        <v>1468</v>
      </c>
      <c r="E21079">
        <v>1</v>
      </c>
      <c r="F21079" s="2">
        <v>78.36</v>
      </c>
      <c r="G21079" s="3">
        <v>168.52</v>
      </c>
      <c r="H21079" s="3">
        <v>0.78359999999999996</v>
      </c>
      <c r="I21079" s="3">
        <v>3.6829200000000002</v>
      </c>
      <c r="J21079" s="3">
        <v>82.826520000000002</v>
      </c>
      <c r="K21079" s="3">
        <v>127.42541538461538</v>
      </c>
      <c r="L21079" s="4">
        <v>0.34999999999999992</v>
      </c>
    </row>
    <row r="21080" spans="1:12" x14ac:dyDescent="0.35">
      <c r="A21080" s="1">
        <v>429087</v>
      </c>
      <c r="B21080" t="s">
        <v>34690</v>
      </c>
      <c r="C21080" t="s">
        <v>1467</v>
      </c>
      <c r="D21080" t="s">
        <v>1468</v>
      </c>
      <c r="E21080">
        <v>1</v>
      </c>
      <c r="F21080" s="2">
        <v>24.55</v>
      </c>
      <c r="G21080" s="3">
        <v>52.81</v>
      </c>
      <c r="H21080" s="3">
        <v>0.24550000000000002</v>
      </c>
      <c r="I21080" s="3">
        <v>1.15385</v>
      </c>
      <c r="J21080" s="3">
        <v>25.949349999999999</v>
      </c>
      <c r="K21080" s="3">
        <v>39.922076923076922</v>
      </c>
      <c r="L21080" s="4">
        <v>0.35000000000000003</v>
      </c>
    </row>
    <row r="21081" spans="1:12" x14ac:dyDescent="0.35">
      <c r="A21081" s="1">
        <v>442923</v>
      </c>
      <c r="B21081" t="s">
        <v>34691</v>
      </c>
      <c r="C21081" t="s">
        <v>1467</v>
      </c>
      <c r="D21081" t="s">
        <v>1468</v>
      </c>
      <c r="E21081">
        <v>1</v>
      </c>
      <c r="F21081" s="2">
        <v>209.69</v>
      </c>
      <c r="G21081" s="3">
        <v>450.97</v>
      </c>
      <c r="H21081" s="3">
        <v>2.0969000000000002</v>
      </c>
      <c r="I21081" s="3">
        <v>9.8554300000000001</v>
      </c>
      <c r="J21081" s="3">
        <v>221.64233000000002</v>
      </c>
      <c r="K21081" s="3">
        <v>340.98820000000001</v>
      </c>
      <c r="L21081" s="4">
        <v>0.35</v>
      </c>
    </row>
    <row r="21082" spans="1:12" x14ac:dyDescent="0.35">
      <c r="A21082" s="1">
        <v>45062</v>
      </c>
      <c r="B21082" t="s">
        <v>34692</v>
      </c>
      <c r="C21082" t="s">
        <v>1467</v>
      </c>
      <c r="D21082" t="s">
        <v>1468</v>
      </c>
      <c r="E21082">
        <v>1</v>
      </c>
      <c r="F21082" s="2">
        <v>780.51</v>
      </c>
      <c r="G21082" s="3">
        <v>1824.48</v>
      </c>
      <c r="H21082" s="3">
        <v>7.8051000000000004</v>
      </c>
      <c r="I21082" s="3">
        <v>36.683970000000002</v>
      </c>
      <c r="J21082" s="3">
        <v>824.99907000000007</v>
      </c>
      <c r="K21082" s="3">
        <v>1269.2293384615386</v>
      </c>
      <c r="L21082" s="4">
        <v>0.35000000000000003</v>
      </c>
    </row>
    <row r="21083" spans="1:12" x14ac:dyDescent="0.35">
      <c r="A21083" s="1">
        <v>73553</v>
      </c>
      <c r="B21083" t="s">
        <v>34693</v>
      </c>
      <c r="C21083" t="s">
        <v>1467</v>
      </c>
      <c r="D21083" t="s">
        <v>1468</v>
      </c>
      <c r="E21083">
        <v>1</v>
      </c>
      <c r="F21083" s="2">
        <v>66.22</v>
      </c>
      <c r="G21083" s="3">
        <v>154.83000000000001</v>
      </c>
      <c r="H21083" s="3">
        <v>0.66220000000000001</v>
      </c>
      <c r="I21083" s="3">
        <v>3.1123400000000001</v>
      </c>
      <c r="J21083" s="3">
        <v>69.994540000000001</v>
      </c>
      <c r="K21083" s="3">
        <v>107.68390769230768</v>
      </c>
      <c r="L21083" s="4">
        <v>0.34999999999999992</v>
      </c>
    </row>
    <row r="21084" spans="1:12" x14ac:dyDescent="0.35">
      <c r="A21084" s="1">
        <v>427469</v>
      </c>
      <c r="B21084" t="s">
        <v>34694</v>
      </c>
      <c r="C21084" t="s">
        <v>1467</v>
      </c>
      <c r="D21084" t="s">
        <v>1468</v>
      </c>
      <c r="E21084">
        <v>1</v>
      </c>
      <c r="F21084" s="2">
        <v>3597.04</v>
      </c>
      <c r="G21084" s="3">
        <v>10579.54</v>
      </c>
      <c r="H21084" s="3">
        <v>35.970399999999998</v>
      </c>
      <c r="I21084" s="3">
        <v>169.06088</v>
      </c>
      <c r="J21084" s="3">
        <v>3802.0712800000001</v>
      </c>
      <c r="K21084" s="3">
        <v>5849.3404307692308</v>
      </c>
      <c r="L21084" s="4">
        <v>0.35</v>
      </c>
    </row>
    <row r="21085" spans="1:12" x14ac:dyDescent="0.35">
      <c r="A21085" s="1">
        <v>431775</v>
      </c>
      <c r="B21085" t="s">
        <v>34695</v>
      </c>
      <c r="C21085" t="s">
        <v>1467</v>
      </c>
      <c r="D21085" t="s">
        <v>1468</v>
      </c>
      <c r="E21085">
        <v>1</v>
      </c>
      <c r="F21085" s="2">
        <v>682.02</v>
      </c>
      <c r="G21085" s="3">
        <v>1530.24</v>
      </c>
      <c r="H21085" s="3">
        <v>6.8201999999999998</v>
      </c>
      <c r="I21085" s="3">
        <v>32.054940000000002</v>
      </c>
      <c r="J21085" s="3">
        <v>720.89513999999997</v>
      </c>
      <c r="K21085" s="3">
        <v>1109.069446153846</v>
      </c>
      <c r="L21085" s="4">
        <v>0.34999999999999992</v>
      </c>
    </row>
    <row r="21086" spans="1:12" x14ac:dyDescent="0.35">
      <c r="A21086" s="1">
        <v>19993</v>
      </c>
      <c r="B21086" t="s">
        <v>34696</v>
      </c>
      <c r="C21086" t="s">
        <v>1467</v>
      </c>
      <c r="D21086" t="s">
        <v>1468</v>
      </c>
      <c r="E21086">
        <v>1</v>
      </c>
      <c r="F21086" s="2">
        <v>15.38</v>
      </c>
      <c r="G21086" s="3">
        <v>33.07</v>
      </c>
      <c r="H21086" s="3">
        <v>0.15380000000000002</v>
      </c>
      <c r="I21086" s="3">
        <v>0.72286000000000006</v>
      </c>
      <c r="J21086" s="3">
        <v>16.25666</v>
      </c>
      <c r="K21086" s="3">
        <v>25.010246153846154</v>
      </c>
      <c r="L21086" s="4">
        <v>0.35</v>
      </c>
    </row>
    <row r="21087" spans="1:12" x14ac:dyDescent="0.35">
      <c r="A21087" s="1">
        <v>429700</v>
      </c>
      <c r="B21087" t="s">
        <v>34697</v>
      </c>
      <c r="C21087" t="s">
        <v>1467</v>
      </c>
      <c r="D21087" t="s">
        <v>1468</v>
      </c>
      <c r="E21087">
        <v>1</v>
      </c>
      <c r="F21087" s="2">
        <v>35.090000000000003</v>
      </c>
      <c r="G21087" s="3">
        <v>75.47</v>
      </c>
      <c r="H21087" s="3">
        <v>0.35090000000000005</v>
      </c>
      <c r="I21087" s="3">
        <v>1.6492300000000002</v>
      </c>
      <c r="J21087" s="3">
        <v>37.090130000000009</v>
      </c>
      <c r="K21087" s="3">
        <v>57.061738461538475</v>
      </c>
      <c r="L21087" s="4">
        <v>0.35</v>
      </c>
    </row>
    <row r="21088" spans="1:12" x14ac:dyDescent="0.35">
      <c r="A21088" s="1">
        <v>70975</v>
      </c>
      <c r="B21088" t="s">
        <v>34698</v>
      </c>
      <c r="C21088" t="s">
        <v>1467</v>
      </c>
      <c r="D21088" t="s">
        <v>1468</v>
      </c>
      <c r="E21088">
        <v>1</v>
      </c>
      <c r="F21088" s="2">
        <v>17501.8</v>
      </c>
      <c r="G21088" s="3">
        <v>37638.28</v>
      </c>
      <c r="H21088" s="3">
        <v>175.018</v>
      </c>
      <c r="I21088" s="3">
        <v>822.58460000000002</v>
      </c>
      <c r="J21088" s="3">
        <v>18499.402599999998</v>
      </c>
      <c r="K21088" s="3">
        <v>28460.61938461538</v>
      </c>
      <c r="L21088" s="4">
        <v>0.35</v>
      </c>
    </row>
    <row r="21089" spans="1:12" x14ac:dyDescent="0.35">
      <c r="A21089" s="1">
        <v>418359</v>
      </c>
      <c r="B21089" t="s">
        <v>34699</v>
      </c>
      <c r="C21089" t="s">
        <v>1467</v>
      </c>
      <c r="D21089" t="s">
        <v>1468</v>
      </c>
      <c r="E21089">
        <v>1</v>
      </c>
      <c r="F21089" s="2">
        <v>5.21</v>
      </c>
      <c r="G21089" s="3">
        <v>12.2</v>
      </c>
      <c r="H21089" s="3">
        <v>5.21E-2</v>
      </c>
      <c r="I21089" s="3">
        <v>0.24487</v>
      </c>
      <c r="J21089" s="3">
        <v>5.5069699999999999</v>
      </c>
      <c r="K21089" s="3">
        <v>8.4722615384615381</v>
      </c>
      <c r="L21089" s="4">
        <v>0.35</v>
      </c>
    </row>
    <row r="21090" spans="1:12" x14ac:dyDescent="0.35">
      <c r="A21090" s="1">
        <v>439559</v>
      </c>
      <c r="B21090" t="s">
        <v>34700</v>
      </c>
      <c r="C21090" t="s">
        <v>1467</v>
      </c>
      <c r="D21090" t="s">
        <v>1468</v>
      </c>
      <c r="E21090">
        <v>1</v>
      </c>
      <c r="F21090" s="2">
        <v>826.27</v>
      </c>
      <c r="G21090" s="3">
        <v>1776.93</v>
      </c>
      <c r="H21090" s="3">
        <v>8.2627000000000006</v>
      </c>
      <c r="I21090" s="3">
        <v>38.834690000000002</v>
      </c>
      <c r="J21090" s="3">
        <v>873.36739</v>
      </c>
      <c r="K21090" s="3">
        <v>1343.6421384615385</v>
      </c>
      <c r="L21090" s="4">
        <v>0.35000000000000003</v>
      </c>
    </row>
    <row r="21091" spans="1:12" x14ac:dyDescent="0.35">
      <c r="A21091" s="1">
        <v>429697</v>
      </c>
      <c r="B21091" t="s">
        <v>34701</v>
      </c>
      <c r="C21091" t="s">
        <v>1467</v>
      </c>
      <c r="D21091" t="s">
        <v>1468</v>
      </c>
      <c r="E21091">
        <v>1</v>
      </c>
      <c r="F21091" s="2">
        <v>61.23</v>
      </c>
      <c r="G21091" s="3">
        <v>131.69999999999999</v>
      </c>
      <c r="H21091" s="3">
        <v>0.61229999999999996</v>
      </c>
      <c r="I21091" s="3">
        <v>2.8778099999999998</v>
      </c>
      <c r="J21091" s="3">
        <v>64.720109999999991</v>
      </c>
      <c r="K21091" s="3">
        <v>99.569399999999987</v>
      </c>
      <c r="L21091" s="4">
        <v>0.35000000000000003</v>
      </c>
    </row>
    <row r="21092" spans="1:12" x14ac:dyDescent="0.35">
      <c r="A21092" s="1">
        <v>416853</v>
      </c>
      <c r="B21092" t="s">
        <v>34702</v>
      </c>
      <c r="C21092" t="s">
        <v>1467</v>
      </c>
      <c r="D21092" t="s">
        <v>1468</v>
      </c>
      <c r="E21092">
        <v>1</v>
      </c>
      <c r="F21092" s="2">
        <v>7471.83</v>
      </c>
      <c r="G21092" s="3">
        <v>16068.45</v>
      </c>
      <c r="H21092" s="3">
        <v>74.718299999999999</v>
      </c>
      <c r="I21092" s="3">
        <v>351.17601000000002</v>
      </c>
      <c r="J21092" s="3">
        <v>7897.7243100000005</v>
      </c>
      <c r="K21092" s="3">
        <v>12150.345092307693</v>
      </c>
      <c r="L21092" s="4">
        <v>0.35</v>
      </c>
    </row>
    <row r="21093" spans="1:12" x14ac:dyDescent="0.35">
      <c r="A21093" s="1">
        <v>55448</v>
      </c>
      <c r="B21093" t="s">
        <v>34703</v>
      </c>
      <c r="C21093" t="s">
        <v>1467</v>
      </c>
      <c r="D21093" t="s">
        <v>1468</v>
      </c>
      <c r="E21093">
        <v>1</v>
      </c>
      <c r="F21093" s="2">
        <v>226.61</v>
      </c>
      <c r="G21093" s="3">
        <v>465.32</v>
      </c>
      <c r="H21093" s="3">
        <v>2.2661000000000002</v>
      </c>
      <c r="I21093" s="3">
        <v>10.65067</v>
      </c>
      <c r="J21093" s="3">
        <v>239.52677</v>
      </c>
      <c r="K21093" s="3">
        <v>368.50272307692308</v>
      </c>
      <c r="L21093" s="4">
        <v>0.35</v>
      </c>
    </row>
    <row r="21094" spans="1:12" x14ac:dyDescent="0.35">
      <c r="A21094" s="1">
        <v>425912</v>
      </c>
      <c r="B21094" t="s">
        <v>34704</v>
      </c>
      <c r="C21094" t="s">
        <v>1467</v>
      </c>
      <c r="D21094" t="s">
        <v>1468</v>
      </c>
      <c r="E21094">
        <v>1</v>
      </c>
      <c r="F21094" s="2">
        <v>1491.24</v>
      </c>
      <c r="G21094" s="3">
        <v>3206.97</v>
      </c>
      <c r="H21094" s="3">
        <v>14.9124</v>
      </c>
      <c r="I21094" s="3">
        <v>70.088279999999997</v>
      </c>
      <c r="J21094" s="3">
        <v>1576.2406799999999</v>
      </c>
      <c r="K21094" s="3">
        <v>2424.9856615384615</v>
      </c>
      <c r="L21094" s="4">
        <v>0.35000000000000003</v>
      </c>
    </row>
    <row r="21095" spans="1:12" x14ac:dyDescent="0.35">
      <c r="A21095" s="1">
        <v>403782</v>
      </c>
      <c r="B21095" t="s">
        <v>34705</v>
      </c>
      <c r="C21095" t="s">
        <v>1467</v>
      </c>
      <c r="D21095" t="s">
        <v>1468</v>
      </c>
      <c r="E21095">
        <v>1</v>
      </c>
      <c r="F21095" s="2">
        <v>491.66</v>
      </c>
      <c r="G21095" s="3">
        <v>1057.33</v>
      </c>
      <c r="H21095" s="3">
        <v>4.9166000000000007</v>
      </c>
      <c r="I21095" s="3">
        <v>23.10802</v>
      </c>
      <c r="J21095" s="3">
        <v>519.68462</v>
      </c>
      <c r="K21095" s="3">
        <v>799.51479999999992</v>
      </c>
      <c r="L21095" s="4">
        <v>0.34999999999999992</v>
      </c>
    </row>
    <row r="21096" spans="1:12" x14ac:dyDescent="0.35">
      <c r="A21096" s="1">
        <v>440413</v>
      </c>
      <c r="B21096" t="s">
        <v>34706</v>
      </c>
      <c r="C21096" t="s">
        <v>1467</v>
      </c>
      <c r="D21096" t="s">
        <v>1468</v>
      </c>
      <c r="E21096">
        <v>1</v>
      </c>
      <c r="F21096" s="2">
        <v>137.69999999999999</v>
      </c>
      <c r="G21096" s="3">
        <v>296.14999999999998</v>
      </c>
      <c r="H21096" s="3">
        <v>1.377</v>
      </c>
      <c r="I21096" s="3">
        <v>6.4718999999999998</v>
      </c>
      <c r="J21096" s="3">
        <v>145.5489</v>
      </c>
      <c r="K21096" s="3">
        <v>223.92138461538462</v>
      </c>
      <c r="L21096" s="4">
        <v>0.35000000000000003</v>
      </c>
    </row>
    <row r="21097" spans="1:12" x14ac:dyDescent="0.35">
      <c r="A21097" s="1">
        <v>433080</v>
      </c>
      <c r="B21097" t="s">
        <v>34707</v>
      </c>
      <c r="C21097" t="s">
        <v>1467</v>
      </c>
      <c r="D21097" t="s">
        <v>1468</v>
      </c>
      <c r="E21097">
        <v>1</v>
      </c>
      <c r="F21097" s="2">
        <v>5154.3500000000004</v>
      </c>
      <c r="G21097" s="3">
        <v>15159.85</v>
      </c>
      <c r="H21097" s="3">
        <v>51.543500000000002</v>
      </c>
      <c r="I21097" s="3">
        <v>242.25445000000002</v>
      </c>
      <c r="J21097" s="3">
        <v>5448.1479500000005</v>
      </c>
      <c r="K21097" s="3">
        <v>8381.766076923077</v>
      </c>
      <c r="L21097" s="4">
        <v>0.34999999999999992</v>
      </c>
    </row>
    <row r="21098" spans="1:12" x14ac:dyDescent="0.35">
      <c r="A21098" s="1">
        <v>6302</v>
      </c>
      <c r="B21098" t="s">
        <v>34708</v>
      </c>
      <c r="C21098" t="s">
        <v>1467</v>
      </c>
      <c r="D21098" t="s">
        <v>1468</v>
      </c>
      <c r="E21098">
        <v>1</v>
      </c>
      <c r="F21098" s="2">
        <v>40.19</v>
      </c>
      <c r="G21098" s="3">
        <v>86.44</v>
      </c>
      <c r="H21098" s="3">
        <v>0.40189999999999998</v>
      </c>
      <c r="I21098" s="3">
        <v>1.88893</v>
      </c>
      <c r="J21098" s="3">
        <v>42.480829999999997</v>
      </c>
      <c r="K21098" s="3">
        <v>65.355123076923064</v>
      </c>
      <c r="L21098" s="4">
        <v>0.34999999999999992</v>
      </c>
    </row>
    <row r="21099" spans="1:12" x14ac:dyDescent="0.35">
      <c r="A21099" s="1">
        <v>2128</v>
      </c>
      <c r="B21099" t="s">
        <v>34709</v>
      </c>
      <c r="C21099" t="s">
        <v>1467</v>
      </c>
      <c r="D21099" t="s">
        <v>1468</v>
      </c>
      <c r="E21099">
        <v>2</v>
      </c>
      <c r="F21099" s="2">
        <v>2.37</v>
      </c>
      <c r="G21099" s="3">
        <v>5.0999999999999996</v>
      </c>
      <c r="H21099" s="3">
        <v>2.3700000000000002E-2</v>
      </c>
      <c r="I21099" s="3">
        <v>0</v>
      </c>
      <c r="J21099" s="3">
        <v>2.3936999999999999</v>
      </c>
      <c r="K21099" s="3">
        <v>3.6826153846153842</v>
      </c>
      <c r="L21099" s="4">
        <v>0.34999999999999992</v>
      </c>
    </row>
    <row r="21100" spans="1:12" x14ac:dyDescent="0.35">
      <c r="A21100" s="1">
        <v>76076</v>
      </c>
      <c r="B21100" t="s">
        <v>34710</v>
      </c>
      <c r="C21100" t="s">
        <v>1467</v>
      </c>
      <c r="D21100" t="s">
        <v>1468</v>
      </c>
      <c r="E21100">
        <v>1</v>
      </c>
      <c r="F21100" s="2">
        <v>0.36</v>
      </c>
      <c r="G21100" s="3">
        <v>0.78</v>
      </c>
      <c r="H21100" s="3">
        <v>3.5999999999999999E-3</v>
      </c>
      <c r="I21100" s="3">
        <v>1.6920000000000001E-2</v>
      </c>
      <c r="J21100" s="3">
        <v>0.38051999999999997</v>
      </c>
      <c r="K21100" s="3">
        <v>0.58541538461538456</v>
      </c>
      <c r="L21100" s="4">
        <v>0.35</v>
      </c>
    </row>
    <row r="21101" spans="1:12" x14ac:dyDescent="0.35">
      <c r="A21101" s="1">
        <v>435356</v>
      </c>
      <c r="B21101" t="s">
        <v>34711</v>
      </c>
      <c r="C21101" t="s">
        <v>1467</v>
      </c>
      <c r="D21101" t="s">
        <v>1468</v>
      </c>
      <c r="E21101">
        <v>1</v>
      </c>
      <c r="F21101" s="2">
        <v>513.20000000000005</v>
      </c>
      <c r="G21101" s="3">
        <v>1103.67</v>
      </c>
      <c r="H21101" s="3">
        <v>5.1320000000000006</v>
      </c>
      <c r="I21101" s="3">
        <v>24.120400000000004</v>
      </c>
      <c r="J21101" s="3">
        <v>542.45240000000001</v>
      </c>
      <c r="K21101" s="3">
        <v>834.54215384615384</v>
      </c>
      <c r="L21101" s="4">
        <v>0.35</v>
      </c>
    </row>
    <row r="21102" spans="1:12" x14ac:dyDescent="0.35">
      <c r="A21102" s="1">
        <v>26001</v>
      </c>
      <c r="B21102" t="s">
        <v>34712</v>
      </c>
      <c r="C21102" t="s">
        <v>1467</v>
      </c>
      <c r="D21102" t="s">
        <v>1468</v>
      </c>
      <c r="E21102">
        <v>1</v>
      </c>
      <c r="F21102" s="2">
        <v>1058.68</v>
      </c>
      <c r="G21102" s="3">
        <v>2276.7399999999998</v>
      </c>
      <c r="H21102" s="3">
        <v>10.5868</v>
      </c>
      <c r="I21102" s="3">
        <v>49.757960000000004</v>
      </c>
      <c r="J21102" s="3">
        <v>1119.02476</v>
      </c>
      <c r="K21102" s="3">
        <v>1721.5765538461537</v>
      </c>
      <c r="L21102" s="4">
        <v>0.34999999999999992</v>
      </c>
    </row>
    <row r="21103" spans="1:12" x14ac:dyDescent="0.35">
      <c r="A21103" s="1">
        <v>3621</v>
      </c>
      <c r="B21103" t="s">
        <v>34713</v>
      </c>
      <c r="C21103" t="s">
        <v>1467</v>
      </c>
      <c r="D21103" t="s">
        <v>1468</v>
      </c>
      <c r="E21103">
        <v>1</v>
      </c>
      <c r="F21103" s="2">
        <v>1.17</v>
      </c>
      <c r="G21103" s="3">
        <v>2.5299999999999998</v>
      </c>
      <c r="H21103" s="3">
        <v>1.17E-2</v>
      </c>
      <c r="I21103" s="3">
        <v>5.4989999999999997E-2</v>
      </c>
      <c r="J21103" s="3">
        <v>1.2366900000000001</v>
      </c>
      <c r="K21103" s="3">
        <v>1.9026000000000001</v>
      </c>
      <c r="L21103" s="4">
        <v>0.35</v>
      </c>
    </row>
    <row r="21104" spans="1:12" x14ac:dyDescent="0.35">
      <c r="A21104" s="1">
        <v>433222</v>
      </c>
      <c r="B21104" t="s">
        <v>34274</v>
      </c>
      <c r="C21104" t="s">
        <v>1467</v>
      </c>
      <c r="D21104" t="s">
        <v>1468</v>
      </c>
      <c r="E21104">
        <v>1</v>
      </c>
      <c r="F21104" s="2">
        <v>6461.98</v>
      </c>
      <c r="G21104" s="3">
        <v>19005.830000000002</v>
      </c>
      <c r="H21104" s="3">
        <v>64.619799999999998</v>
      </c>
      <c r="I21104" s="3">
        <v>303.71305999999998</v>
      </c>
      <c r="J21104" s="3">
        <v>6830.31286</v>
      </c>
      <c r="K21104" s="3">
        <v>10508.17363076923</v>
      </c>
      <c r="L21104" s="4">
        <v>0.34999999999999992</v>
      </c>
    </row>
    <row r="21105" spans="1:12" x14ac:dyDescent="0.35">
      <c r="A21105" s="1">
        <v>550714</v>
      </c>
      <c r="B21105" t="s">
        <v>34714</v>
      </c>
      <c r="C21105" t="s">
        <v>1467</v>
      </c>
      <c r="D21105" t="s">
        <v>1468</v>
      </c>
      <c r="E21105">
        <v>1</v>
      </c>
      <c r="F21105" s="2">
        <v>5.0999999999999996</v>
      </c>
      <c r="G21105" s="3">
        <v>10.199999999999999</v>
      </c>
      <c r="H21105" s="3">
        <v>5.0999999999999997E-2</v>
      </c>
      <c r="I21105" s="3">
        <v>0.2397</v>
      </c>
      <c r="J21105" s="3">
        <v>5.3906999999999998</v>
      </c>
      <c r="K21105" s="3">
        <v>8.293384615384614</v>
      </c>
      <c r="L21105" s="4">
        <v>0.34999999999999992</v>
      </c>
    </row>
    <row r="21106" spans="1:12" x14ac:dyDescent="0.35">
      <c r="A21106" s="1">
        <v>35620</v>
      </c>
      <c r="B21106" t="s">
        <v>34715</v>
      </c>
      <c r="C21106" t="s">
        <v>1467</v>
      </c>
      <c r="D21106" t="s">
        <v>1468</v>
      </c>
      <c r="E21106">
        <v>1</v>
      </c>
      <c r="F21106" s="2">
        <v>2476.44</v>
      </c>
      <c r="G21106" s="3">
        <v>5325.69</v>
      </c>
      <c r="H21106" s="3">
        <v>24.764400000000002</v>
      </c>
      <c r="I21106" s="3">
        <v>116.39268</v>
      </c>
      <c r="J21106" s="3">
        <v>2617.59708</v>
      </c>
      <c r="K21106" s="3">
        <v>4027.0724307692308</v>
      </c>
      <c r="L21106" s="4">
        <v>0.35</v>
      </c>
    </row>
    <row r="21107" spans="1:12" x14ac:dyDescent="0.35">
      <c r="A21107" s="1">
        <v>435033</v>
      </c>
      <c r="B21107" t="s">
        <v>34716</v>
      </c>
      <c r="C21107" t="s">
        <v>1467</v>
      </c>
      <c r="D21107" t="s">
        <v>1468</v>
      </c>
      <c r="E21107">
        <v>1</v>
      </c>
      <c r="F21107" s="2">
        <v>504.02</v>
      </c>
      <c r="G21107" s="3">
        <v>1068.98</v>
      </c>
      <c r="H21107" s="3">
        <v>5.0401999999999996</v>
      </c>
      <c r="I21107" s="3">
        <v>23.688939999999999</v>
      </c>
      <c r="J21107" s="3">
        <v>532.74914000000001</v>
      </c>
      <c r="K21107" s="3">
        <v>819.61406153846156</v>
      </c>
      <c r="L21107" s="4">
        <v>0.35</v>
      </c>
    </row>
    <row r="21108" spans="1:12" x14ac:dyDescent="0.35">
      <c r="A21108" s="1">
        <v>425919</v>
      </c>
      <c r="B21108" t="s">
        <v>34717</v>
      </c>
      <c r="C21108" t="s">
        <v>1467</v>
      </c>
      <c r="D21108" t="s">
        <v>1468</v>
      </c>
      <c r="E21108">
        <v>1</v>
      </c>
      <c r="F21108" s="2">
        <v>4915.84</v>
      </c>
      <c r="G21108" s="3">
        <v>10571.71</v>
      </c>
      <c r="H21108" s="3">
        <v>49.1584</v>
      </c>
      <c r="I21108" s="3">
        <v>231.04448000000002</v>
      </c>
      <c r="J21108" s="3">
        <v>5196.0428800000009</v>
      </c>
      <c r="K21108" s="3">
        <v>7993.9121230769242</v>
      </c>
      <c r="L21108" s="4">
        <v>0.35</v>
      </c>
    </row>
    <row r="21109" spans="1:12" x14ac:dyDescent="0.35">
      <c r="A21109" s="1">
        <v>15677</v>
      </c>
      <c r="B21109" t="s">
        <v>34718</v>
      </c>
      <c r="C21109" t="s">
        <v>1467</v>
      </c>
      <c r="D21109" t="s">
        <v>1468</v>
      </c>
      <c r="E21109">
        <v>1</v>
      </c>
      <c r="F21109" s="2">
        <v>54.66</v>
      </c>
      <c r="G21109" s="3">
        <v>117.55</v>
      </c>
      <c r="H21109" s="3">
        <v>0.54659999999999997</v>
      </c>
      <c r="I21109" s="3">
        <v>2.5690199999999996</v>
      </c>
      <c r="J21109" s="3">
        <v>57.775619999999996</v>
      </c>
      <c r="K21109" s="3">
        <v>88.885569230769221</v>
      </c>
      <c r="L21109" s="4">
        <v>0.35</v>
      </c>
    </row>
    <row r="21110" spans="1:12" x14ac:dyDescent="0.35">
      <c r="A21110" s="1">
        <v>33470</v>
      </c>
      <c r="B21110" t="s">
        <v>34719</v>
      </c>
      <c r="C21110" t="s">
        <v>1467</v>
      </c>
      <c r="D21110" t="s">
        <v>1468</v>
      </c>
      <c r="E21110">
        <v>1</v>
      </c>
      <c r="F21110" s="2">
        <v>6.56</v>
      </c>
      <c r="G21110" s="3">
        <v>14.12</v>
      </c>
      <c r="H21110" s="3">
        <v>6.5599999999999992E-2</v>
      </c>
      <c r="I21110" s="3">
        <v>0.30831999999999998</v>
      </c>
      <c r="J21110" s="3">
        <v>6.9339199999999996</v>
      </c>
      <c r="K21110" s="3">
        <v>10.66756923076923</v>
      </c>
      <c r="L21110" s="4">
        <v>0.35</v>
      </c>
    </row>
    <row r="21111" spans="1:12" x14ac:dyDescent="0.35">
      <c r="A21111" s="1">
        <v>35784</v>
      </c>
      <c r="B21111" t="s">
        <v>34720</v>
      </c>
      <c r="C21111" t="s">
        <v>1467</v>
      </c>
      <c r="D21111" t="s">
        <v>1468</v>
      </c>
      <c r="E21111">
        <v>1</v>
      </c>
      <c r="F21111" s="2">
        <v>180.72</v>
      </c>
      <c r="G21111" s="3">
        <v>388.66</v>
      </c>
      <c r="H21111" s="3">
        <v>1.8071999999999999</v>
      </c>
      <c r="I21111" s="3">
        <v>8.4938400000000005</v>
      </c>
      <c r="J21111" s="3">
        <v>191.02104</v>
      </c>
      <c r="K21111" s="3">
        <v>293.87852307692305</v>
      </c>
      <c r="L21111" s="4">
        <v>0.34999999999999992</v>
      </c>
    </row>
    <row r="21112" spans="1:12" x14ac:dyDescent="0.35">
      <c r="A21112" s="1">
        <v>417487</v>
      </c>
      <c r="B21112" t="s">
        <v>34721</v>
      </c>
      <c r="C21112" t="s">
        <v>1467</v>
      </c>
      <c r="D21112" t="s">
        <v>1468</v>
      </c>
      <c r="E21112">
        <v>1</v>
      </c>
      <c r="F21112" s="2">
        <v>19.86</v>
      </c>
      <c r="G21112" s="3">
        <v>42.71</v>
      </c>
      <c r="H21112" s="3">
        <v>0.1986</v>
      </c>
      <c r="I21112" s="3">
        <v>0.93342000000000003</v>
      </c>
      <c r="J21112" s="3">
        <v>20.99202</v>
      </c>
      <c r="K21112" s="3">
        <v>32.295415384615382</v>
      </c>
      <c r="L21112" s="4">
        <v>0.34999999999999992</v>
      </c>
    </row>
    <row r="21113" spans="1:12" x14ac:dyDescent="0.35">
      <c r="A21113" s="1">
        <v>24747</v>
      </c>
      <c r="B21113" t="s">
        <v>34722</v>
      </c>
      <c r="C21113" t="s">
        <v>1467</v>
      </c>
      <c r="D21113" t="s">
        <v>1468</v>
      </c>
      <c r="E21113">
        <v>1</v>
      </c>
      <c r="F21113" s="2">
        <v>37.33</v>
      </c>
      <c r="G21113" s="3">
        <v>80.3</v>
      </c>
      <c r="H21113" s="3">
        <v>0.37329999999999997</v>
      </c>
      <c r="I21113" s="3">
        <v>1.75451</v>
      </c>
      <c r="J21113" s="3">
        <v>39.457810000000002</v>
      </c>
      <c r="K21113" s="3">
        <v>60.704323076923075</v>
      </c>
      <c r="L21113" s="4">
        <v>0.34999999999999992</v>
      </c>
    </row>
    <row r="21114" spans="1:12" x14ac:dyDescent="0.35">
      <c r="A21114" s="1">
        <v>415985</v>
      </c>
      <c r="B21114" t="s">
        <v>34723</v>
      </c>
      <c r="C21114" t="s">
        <v>1467</v>
      </c>
      <c r="D21114" t="s">
        <v>1468</v>
      </c>
      <c r="E21114">
        <v>1</v>
      </c>
      <c r="F21114" s="2">
        <v>3070.92</v>
      </c>
      <c r="G21114" s="3">
        <v>6604.12</v>
      </c>
      <c r="H21114" s="3">
        <v>30.709200000000003</v>
      </c>
      <c r="I21114" s="3">
        <v>144.33324000000002</v>
      </c>
      <c r="J21114" s="3">
        <v>3245.9624399999998</v>
      </c>
      <c r="K21114" s="3">
        <v>4993.7883692307687</v>
      </c>
      <c r="L21114" s="4">
        <v>0.35</v>
      </c>
    </row>
    <row r="21115" spans="1:12" x14ac:dyDescent="0.35">
      <c r="A21115" s="1">
        <v>445329</v>
      </c>
      <c r="B21115" t="s">
        <v>34120</v>
      </c>
      <c r="C21115" t="s">
        <v>1467</v>
      </c>
      <c r="D21115" t="s">
        <v>1468</v>
      </c>
      <c r="E21115">
        <v>1</v>
      </c>
      <c r="F21115" s="2">
        <v>1285.2</v>
      </c>
      <c r="G21115" s="3">
        <v>3780</v>
      </c>
      <c r="H21115" s="3">
        <v>12.852</v>
      </c>
      <c r="I21115" s="3">
        <v>60.404400000000003</v>
      </c>
      <c r="J21115" s="3">
        <v>1358.4564</v>
      </c>
      <c r="K21115" s="3">
        <v>2089.9329230769231</v>
      </c>
      <c r="L21115" s="4">
        <v>0.35</v>
      </c>
    </row>
    <row r="21116" spans="1:12" x14ac:dyDescent="0.35">
      <c r="A21116" s="1">
        <v>416792</v>
      </c>
      <c r="B21116" t="s">
        <v>34724</v>
      </c>
      <c r="C21116" t="s">
        <v>1467</v>
      </c>
      <c r="D21116" t="s">
        <v>1468</v>
      </c>
      <c r="E21116">
        <v>1</v>
      </c>
      <c r="F21116" s="2">
        <v>119.58</v>
      </c>
      <c r="G21116" s="3">
        <v>264.67</v>
      </c>
      <c r="H21116" s="3">
        <v>1.1958</v>
      </c>
      <c r="I21116" s="3">
        <v>5.62026</v>
      </c>
      <c r="J21116" s="3">
        <v>126.39606000000001</v>
      </c>
      <c r="K21116" s="3">
        <v>194.45547692307693</v>
      </c>
      <c r="L21116" s="4">
        <v>0.35</v>
      </c>
    </row>
    <row r="21117" spans="1:12" x14ac:dyDescent="0.35">
      <c r="A21117" s="1">
        <v>427300</v>
      </c>
      <c r="B21117" t="s">
        <v>34725</v>
      </c>
      <c r="C21117" t="s">
        <v>1467</v>
      </c>
      <c r="D21117" t="s">
        <v>1468</v>
      </c>
      <c r="E21117">
        <v>1</v>
      </c>
      <c r="F21117" s="2">
        <v>2746.84</v>
      </c>
      <c r="G21117" s="3">
        <v>6201.95</v>
      </c>
      <c r="H21117" s="3">
        <v>27.468400000000003</v>
      </c>
      <c r="I21117" s="3">
        <v>129.10148000000001</v>
      </c>
      <c r="J21117" s="3">
        <v>2903.4098800000002</v>
      </c>
      <c r="K21117" s="3">
        <v>4466.7844307692312</v>
      </c>
      <c r="L21117" s="4">
        <v>0.35000000000000003</v>
      </c>
    </row>
    <row r="21118" spans="1:12" x14ac:dyDescent="0.35">
      <c r="A21118" s="1">
        <v>551522</v>
      </c>
      <c r="B21118" t="s">
        <v>34726</v>
      </c>
      <c r="C21118" t="s">
        <v>1467</v>
      </c>
      <c r="D21118" t="s">
        <v>1468</v>
      </c>
      <c r="E21118">
        <v>1</v>
      </c>
      <c r="F21118" s="2">
        <v>271.89</v>
      </c>
      <c r="G21118" s="3">
        <v>1262.26</v>
      </c>
      <c r="H21118" s="3">
        <v>2.7189000000000001</v>
      </c>
      <c r="I21118" s="3">
        <v>12.778829999999999</v>
      </c>
      <c r="J21118" s="3">
        <v>287.38773000000003</v>
      </c>
      <c r="K21118" s="3">
        <v>442.13496923076929</v>
      </c>
      <c r="L21118" s="4">
        <v>0.35000000000000003</v>
      </c>
    </row>
    <row r="21119" spans="1:12" x14ac:dyDescent="0.35">
      <c r="A21119" s="1">
        <v>15832</v>
      </c>
      <c r="B21119" t="s">
        <v>34727</v>
      </c>
      <c r="C21119" t="s">
        <v>1467</v>
      </c>
      <c r="D21119" t="s">
        <v>1468</v>
      </c>
      <c r="E21119">
        <v>1</v>
      </c>
      <c r="F21119" s="2">
        <v>788.92</v>
      </c>
      <c r="G21119" s="3">
        <v>1691.5</v>
      </c>
      <c r="H21119" s="3">
        <v>7.8891999999999998</v>
      </c>
      <c r="I21119" s="3">
        <v>37.079239999999999</v>
      </c>
      <c r="J21119" s="3">
        <v>833.88843999999995</v>
      </c>
      <c r="K21119" s="3">
        <v>1282.9052923076922</v>
      </c>
      <c r="L21119" s="4">
        <v>0.35</v>
      </c>
    </row>
    <row r="21120" spans="1:12" x14ac:dyDescent="0.35">
      <c r="A21120" s="1">
        <v>431186</v>
      </c>
      <c r="B21120" t="s">
        <v>34728</v>
      </c>
      <c r="C21120" t="s">
        <v>1467</v>
      </c>
      <c r="D21120" t="s">
        <v>1468</v>
      </c>
      <c r="E21120">
        <v>1</v>
      </c>
      <c r="F21120" s="2">
        <v>32.71</v>
      </c>
      <c r="G21120" s="3">
        <v>72.91</v>
      </c>
      <c r="H21120" s="3">
        <v>0.3271</v>
      </c>
      <c r="I21120" s="3">
        <v>1.5373700000000001</v>
      </c>
      <c r="J21120" s="3">
        <v>34.574470000000005</v>
      </c>
      <c r="K21120" s="3">
        <v>53.191492307692315</v>
      </c>
      <c r="L21120" s="4">
        <v>0.35</v>
      </c>
    </row>
    <row r="21121" spans="1:12" x14ac:dyDescent="0.35">
      <c r="A21121" s="1">
        <v>433058</v>
      </c>
      <c r="B21121" t="s">
        <v>34729</v>
      </c>
      <c r="C21121" t="s">
        <v>1467</v>
      </c>
      <c r="D21121" t="s">
        <v>1468</v>
      </c>
      <c r="E21121">
        <v>1</v>
      </c>
      <c r="F21121" s="2">
        <v>483.93</v>
      </c>
      <c r="G21121" s="3">
        <v>1040.72</v>
      </c>
      <c r="H21121" s="3">
        <v>4.8393000000000006</v>
      </c>
      <c r="I21121" s="3">
        <v>22.744710000000001</v>
      </c>
      <c r="J21121" s="3">
        <v>511.51400999999998</v>
      </c>
      <c r="K21121" s="3">
        <v>786.94463076923068</v>
      </c>
      <c r="L21121" s="4">
        <v>0.34999999999999992</v>
      </c>
    </row>
    <row r="21122" spans="1:12" x14ac:dyDescent="0.35">
      <c r="A21122" s="1">
        <v>54745</v>
      </c>
      <c r="B21122" t="s">
        <v>34730</v>
      </c>
      <c r="C21122" t="s">
        <v>1467</v>
      </c>
      <c r="D21122" t="s">
        <v>1468</v>
      </c>
      <c r="E21122">
        <v>1</v>
      </c>
      <c r="F21122" s="2">
        <v>408.95</v>
      </c>
      <c r="G21122" s="3">
        <v>879.48</v>
      </c>
      <c r="H21122" s="3">
        <v>4.0895000000000001</v>
      </c>
      <c r="I21122" s="3">
        <v>19.220649999999999</v>
      </c>
      <c r="J21122" s="3">
        <v>432.26014999999995</v>
      </c>
      <c r="K21122" s="3">
        <v>665.01561538461533</v>
      </c>
      <c r="L21122" s="4">
        <v>0.35000000000000003</v>
      </c>
    </row>
    <row r="21123" spans="1:12" x14ac:dyDescent="0.35">
      <c r="A21123" s="1">
        <v>11322</v>
      </c>
      <c r="B21123" t="s">
        <v>34731</v>
      </c>
      <c r="C21123" t="s">
        <v>1467</v>
      </c>
      <c r="D21123" t="s">
        <v>1468</v>
      </c>
      <c r="E21123">
        <v>1</v>
      </c>
      <c r="F21123" s="2">
        <v>3.55</v>
      </c>
      <c r="G21123" s="3">
        <v>7.64</v>
      </c>
      <c r="H21123" s="3">
        <v>3.5499999999999997E-2</v>
      </c>
      <c r="I21123" s="3">
        <v>0.16685</v>
      </c>
      <c r="J21123" s="3">
        <v>3.7523499999999999</v>
      </c>
      <c r="K21123" s="3">
        <v>5.7728461538461531</v>
      </c>
      <c r="L21123" s="4">
        <v>0.34999999999999992</v>
      </c>
    </row>
    <row r="21124" spans="1:12" x14ac:dyDescent="0.35">
      <c r="A21124" s="1">
        <v>69470</v>
      </c>
      <c r="B21124" t="s">
        <v>34732</v>
      </c>
      <c r="C21124" t="s">
        <v>1467</v>
      </c>
      <c r="D21124" t="s">
        <v>1468</v>
      </c>
      <c r="E21124">
        <v>1</v>
      </c>
      <c r="F21124" s="2">
        <v>292.14999999999998</v>
      </c>
      <c r="G21124" s="3">
        <v>628.28</v>
      </c>
      <c r="H21124" s="3">
        <v>2.9215</v>
      </c>
      <c r="I21124" s="3">
        <v>13.73105</v>
      </c>
      <c r="J21124" s="3">
        <v>308.80254999999994</v>
      </c>
      <c r="K21124" s="3">
        <v>475.08084615384604</v>
      </c>
      <c r="L21124" s="4">
        <v>0.35</v>
      </c>
    </row>
    <row r="21125" spans="1:12" x14ac:dyDescent="0.35">
      <c r="A21125" s="1">
        <v>550715</v>
      </c>
      <c r="B21125" t="s">
        <v>34733</v>
      </c>
      <c r="C21125" t="s">
        <v>1467</v>
      </c>
      <c r="D21125" t="s">
        <v>1468</v>
      </c>
      <c r="E21125">
        <v>1</v>
      </c>
      <c r="F21125" s="2">
        <v>5.0999999999999996</v>
      </c>
      <c r="G21125" s="3">
        <v>10.199999999999999</v>
      </c>
      <c r="H21125" s="3">
        <v>5.0999999999999997E-2</v>
      </c>
      <c r="I21125" s="3">
        <v>0.2397</v>
      </c>
      <c r="J21125" s="3">
        <v>5.3906999999999998</v>
      </c>
      <c r="K21125" s="3">
        <v>8.293384615384614</v>
      </c>
      <c r="L21125" s="4">
        <v>0.34999999999999992</v>
      </c>
    </row>
    <row r="21126" spans="1:12" x14ac:dyDescent="0.35">
      <c r="A21126" s="1">
        <v>570184</v>
      </c>
      <c r="B21126" t="s">
        <v>34734</v>
      </c>
      <c r="C21126" t="s">
        <v>1467</v>
      </c>
      <c r="D21126" t="s">
        <v>1468</v>
      </c>
      <c r="E21126">
        <v>1</v>
      </c>
      <c r="F21126" s="2">
        <v>676</v>
      </c>
      <c r="G21126" s="3">
        <v>1351.99</v>
      </c>
      <c r="H21126" s="3">
        <v>6.76</v>
      </c>
      <c r="I21126" s="3">
        <v>31.771999999999998</v>
      </c>
      <c r="J21126" s="3">
        <v>714.53200000000004</v>
      </c>
      <c r="K21126" s="3">
        <v>1099.28</v>
      </c>
      <c r="L21126" s="4">
        <v>0.34999999999999992</v>
      </c>
    </row>
    <row r="21127" spans="1:12" x14ac:dyDescent="0.35">
      <c r="A21127" s="1">
        <v>78713</v>
      </c>
      <c r="B21127" t="s">
        <v>34735</v>
      </c>
      <c r="C21127" t="s">
        <v>1467</v>
      </c>
      <c r="D21127" t="s">
        <v>1468</v>
      </c>
      <c r="E21127">
        <v>1</v>
      </c>
      <c r="F21127" s="2">
        <v>56.28</v>
      </c>
      <c r="G21127" s="3">
        <v>121.04</v>
      </c>
      <c r="H21127" s="3">
        <v>0.56280000000000008</v>
      </c>
      <c r="I21127" s="3">
        <v>2.6451600000000002</v>
      </c>
      <c r="J21127" s="3">
        <v>59.487960000000001</v>
      </c>
      <c r="K21127" s="3">
        <v>91.519938461538459</v>
      </c>
      <c r="L21127" s="4">
        <v>0.35</v>
      </c>
    </row>
    <row r="21128" spans="1:12" x14ac:dyDescent="0.35">
      <c r="A21128" s="1">
        <v>423957</v>
      </c>
      <c r="B21128" t="s">
        <v>34736</v>
      </c>
      <c r="C21128" t="s">
        <v>1467</v>
      </c>
      <c r="D21128" t="s">
        <v>1468</v>
      </c>
      <c r="E21128">
        <v>1</v>
      </c>
      <c r="F21128" s="2">
        <v>172.63</v>
      </c>
      <c r="G21128" s="3">
        <v>348.19</v>
      </c>
      <c r="H21128" s="3">
        <v>1.7262999999999999</v>
      </c>
      <c r="I21128" s="3">
        <v>8.1136099999999995</v>
      </c>
      <c r="J21128" s="3">
        <v>182.46991</v>
      </c>
      <c r="K21128" s="3">
        <v>280.72293846153843</v>
      </c>
      <c r="L21128" s="4">
        <v>0.34999999999999992</v>
      </c>
    </row>
    <row r="21129" spans="1:12" x14ac:dyDescent="0.35">
      <c r="A21129" s="1">
        <v>74892</v>
      </c>
      <c r="B21129" t="s">
        <v>34737</v>
      </c>
      <c r="C21129" t="s">
        <v>1467</v>
      </c>
      <c r="D21129" t="s">
        <v>1468</v>
      </c>
      <c r="E21129">
        <v>1</v>
      </c>
      <c r="F21129" s="2">
        <v>4230.18</v>
      </c>
      <c r="G21129" s="3">
        <v>9097.16</v>
      </c>
      <c r="H21129" s="3">
        <v>42.301800000000007</v>
      </c>
      <c r="I21129" s="3">
        <v>198.81846000000002</v>
      </c>
      <c r="J21129" s="3">
        <v>4471.3002600000009</v>
      </c>
      <c r="K21129" s="3">
        <v>6878.9234769230779</v>
      </c>
      <c r="L21129" s="4">
        <v>0.35</v>
      </c>
    </row>
    <row r="21130" spans="1:12" x14ac:dyDescent="0.35">
      <c r="A21130" s="1">
        <v>429097</v>
      </c>
      <c r="B21130" t="s">
        <v>34738</v>
      </c>
      <c r="C21130" t="s">
        <v>1467</v>
      </c>
      <c r="D21130" t="s">
        <v>1468</v>
      </c>
      <c r="E21130">
        <v>1</v>
      </c>
      <c r="F21130" s="2">
        <v>2.73</v>
      </c>
      <c r="G21130" s="3">
        <v>5.86</v>
      </c>
      <c r="H21130" s="3">
        <v>2.7300000000000001E-2</v>
      </c>
      <c r="I21130" s="3">
        <v>0.12831000000000001</v>
      </c>
      <c r="J21130" s="3">
        <v>2.8856099999999998</v>
      </c>
      <c r="K21130" s="3">
        <v>4.4393999999999991</v>
      </c>
      <c r="L21130" s="4">
        <v>0.34999999999999992</v>
      </c>
    </row>
    <row r="21131" spans="1:12" x14ac:dyDescent="0.35">
      <c r="A21131" s="1">
        <v>570178</v>
      </c>
      <c r="B21131" t="s">
        <v>34739</v>
      </c>
      <c r="C21131" t="s">
        <v>1467</v>
      </c>
      <c r="D21131" t="s">
        <v>1468</v>
      </c>
      <c r="E21131">
        <v>1</v>
      </c>
      <c r="F21131" s="2">
        <v>16.71</v>
      </c>
      <c r="G21131" s="3">
        <v>35.96</v>
      </c>
      <c r="H21131" s="3">
        <v>0.1671</v>
      </c>
      <c r="I21131" s="3">
        <v>0.78537000000000001</v>
      </c>
      <c r="J21131" s="3">
        <v>17.662470000000003</v>
      </c>
      <c r="K21131" s="3">
        <v>27.173030769230774</v>
      </c>
      <c r="L21131" s="4">
        <v>0.35000000000000003</v>
      </c>
    </row>
    <row r="21132" spans="1:12" x14ac:dyDescent="0.35">
      <c r="A21132" s="1">
        <v>441258</v>
      </c>
      <c r="B21132" t="s">
        <v>34740</v>
      </c>
      <c r="C21132" t="s">
        <v>1467</v>
      </c>
      <c r="D21132" t="s">
        <v>1468</v>
      </c>
      <c r="E21132">
        <v>1</v>
      </c>
      <c r="F21132" s="2">
        <v>230.85</v>
      </c>
      <c r="G21132" s="3">
        <v>561.80999999999995</v>
      </c>
      <c r="H21132" s="3">
        <v>2.3085</v>
      </c>
      <c r="I21132" s="3">
        <v>10.84995</v>
      </c>
      <c r="J21132" s="3">
        <v>244.00845000000001</v>
      </c>
      <c r="K21132" s="3">
        <v>375.39761538461539</v>
      </c>
      <c r="L21132" s="4">
        <v>0.35</v>
      </c>
    </row>
    <row r="21133" spans="1:12" x14ac:dyDescent="0.35">
      <c r="A21133" s="1">
        <v>427506</v>
      </c>
      <c r="B21133" t="s">
        <v>34741</v>
      </c>
      <c r="C21133" t="s">
        <v>1467</v>
      </c>
      <c r="D21133" t="s">
        <v>1468</v>
      </c>
      <c r="E21133">
        <v>1</v>
      </c>
      <c r="F21133" s="2">
        <v>18.64</v>
      </c>
      <c r="G21133" s="3">
        <v>40.090000000000003</v>
      </c>
      <c r="H21133" s="3">
        <v>0.18640000000000001</v>
      </c>
      <c r="I21133" s="3">
        <v>0.87608000000000008</v>
      </c>
      <c r="J21133" s="3">
        <v>19.702480000000001</v>
      </c>
      <c r="K21133" s="3">
        <v>30.311507692307693</v>
      </c>
      <c r="L21133" s="4">
        <v>0.35</v>
      </c>
    </row>
    <row r="21134" spans="1:12" x14ac:dyDescent="0.35">
      <c r="A21134" s="1">
        <v>419196</v>
      </c>
      <c r="B21134" t="s">
        <v>34742</v>
      </c>
      <c r="C21134" t="s">
        <v>1467</v>
      </c>
      <c r="D21134" t="s">
        <v>1468</v>
      </c>
      <c r="E21134">
        <v>1</v>
      </c>
      <c r="F21134" s="2">
        <v>15539.79</v>
      </c>
      <c r="G21134" s="3">
        <v>33418.9</v>
      </c>
      <c r="H21134" s="3">
        <v>155.39790000000002</v>
      </c>
      <c r="I21134" s="3">
        <v>730.37013000000002</v>
      </c>
      <c r="J21134" s="3">
        <v>16425.55803</v>
      </c>
      <c r="K21134" s="3">
        <v>25270.089276923078</v>
      </c>
      <c r="L21134" s="4">
        <v>0.35000000000000003</v>
      </c>
    </row>
    <row r="21135" spans="1:12" x14ac:dyDescent="0.35">
      <c r="A21135" s="1">
        <v>570131</v>
      </c>
      <c r="B21135" t="s">
        <v>34743</v>
      </c>
      <c r="C21135" t="s">
        <v>1467</v>
      </c>
      <c r="D21135" t="s">
        <v>1468</v>
      </c>
      <c r="E21135">
        <v>1</v>
      </c>
      <c r="F21135" s="2">
        <v>266.29000000000002</v>
      </c>
      <c r="G21135" s="3">
        <v>532.57000000000005</v>
      </c>
      <c r="H21135" s="3">
        <v>2.6629</v>
      </c>
      <c r="I21135" s="3">
        <v>12.515630000000002</v>
      </c>
      <c r="J21135" s="3">
        <v>281.46852999999999</v>
      </c>
      <c r="K21135" s="3">
        <v>433.02850769230764</v>
      </c>
      <c r="L21135" s="4">
        <v>0.35</v>
      </c>
    </row>
    <row r="21136" spans="1:12" x14ac:dyDescent="0.35">
      <c r="A21136" s="1">
        <v>423531</v>
      </c>
      <c r="B21136" t="s">
        <v>34744</v>
      </c>
      <c r="C21136" t="s">
        <v>1467</v>
      </c>
      <c r="D21136" t="s">
        <v>1468</v>
      </c>
      <c r="E21136">
        <v>1</v>
      </c>
      <c r="F21136" s="2">
        <v>123.53</v>
      </c>
      <c r="G21136" s="3">
        <v>273</v>
      </c>
      <c r="H21136" s="3">
        <v>1.2353000000000001</v>
      </c>
      <c r="I21136" s="3">
        <v>5.8059099999999999</v>
      </c>
      <c r="J21136" s="3">
        <v>130.57121000000001</v>
      </c>
      <c r="K21136" s="3">
        <v>200.87878461538463</v>
      </c>
      <c r="L21136" s="4">
        <v>0.35000000000000003</v>
      </c>
    </row>
    <row r="21137" spans="1:12" x14ac:dyDescent="0.35">
      <c r="A21137" s="1">
        <v>71534</v>
      </c>
      <c r="B21137" t="s">
        <v>34745</v>
      </c>
      <c r="C21137" t="s">
        <v>1467</v>
      </c>
      <c r="D21137" t="s">
        <v>1468</v>
      </c>
      <c r="E21137">
        <v>1</v>
      </c>
      <c r="F21137" s="2">
        <v>3065.13</v>
      </c>
      <c r="G21137" s="3">
        <v>6591.68</v>
      </c>
      <c r="H21137" s="3">
        <v>30.651300000000003</v>
      </c>
      <c r="I21137" s="3">
        <v>144.06111000000001</v>
      </c>
      <c r="J21137" s="3">
        <v>3239.8424100000002</v>
      </c>
      <c r="K21137" s="3">
        <v>4984.372938461539</v>
      </c>
      <c r="L21137" s="4">
        <v>0.35000000000000003</v>
      </c>
    </row>
    <row r="21138" spans="1:12" x14ac:dyDescent="0.35">
      <c r="A21138" s="1">
        <v>71548</v>
      </c>
      <c r="B21138" t="s">
        <v>34746</v>
      </c>
      <c r="C21138" t="s">
        <v>1467</v>
      </c>
      <c r="D21138" t="s">
        <v>1468</v>
      </c>
      <c r="E21138">
        <v>1</v>
      </c>
      <c r="F21138" s="2">
        <v>3065.13</v>
      </c>
      <c r="G21138" s="3">
        <v>6591.68</v>
      </c>
      <c r="H21138" s="3">
        <v>30.651300000000003</v>
      </c>
      <c r="I21138" s="3">
        <v>144.06111000000001</v>
      </c>
      <c r="J21138" s="3">
        <v>3239.8424100000002</v>
      </c>
      <c r="K21138" s="3">
        <v>4984.372938461539</v>
      </c>
      <c r="L21138" s="4">
        <v>0.35000000000000003</v>
      </c>
    </row>
    <row r="21139" spans="1:12" x14ac:dyDescent="0.35">
      <c r="A21139" s="1">
        <v>433681</v>
      </c>
      <c r="B21139" t="s">
        <v>34747</v>
      </c>
      <c r="C21139" t="s">
        <v>1467</v>
      </c>
      <c r="D21139" t="s">
        <v>1468</v>
      </c>
      <c r="E21139">
        <v>1</v>
      </c>
      <c r="F21139" s="2">
        <v>26.04</v>
      </c>
      <c r="G21139" s="3">
        <v>56.85</v>
      </c>
      <c r="H21139" s="3">
        <v>0.26040000000000002</v>
      </c>
      <c r="I21139" s="3">
        <v>1.2238799999999999</v>
      </c>
      <c r="J21139" s="3">
        <v>27.524280000000001</v>
      </c>
      <c r="K21139" s="3">
        <v>42.345046153846155</v>
      </c>
      <c r="L21139" s="4">
        <v>0.35</v>
      </c>
    </row>
    <row r="21140" spans="1:12" x14ac:dyDescent="0.35">
      <c r="A21140" s="1">
        <v>25397</v>
      </c>
      <c r="B21140" t="s">
        <v>34748</v>
      </c>
      <c r="C21140" t="s">
        <v>1467</v>
      </c>
      <c r="D21140" t="s">
        <v>1468</v>
      </c>
      <c r="E21140">
        <v>1</v>
      </c>
      <c r="F21140" s="2">
        <v>954.73</v>
      </c>
      <c r="G21140" s="3">
        <v>1955.61</v>
      </c>
      <c r="H21140" s="3">
        <v>9.5472999999999999</v>
      </c>
      <c r="I21140" s="3">
        <v>44.872309999999999</v>
      </c>
      <c r="J21140" s="3">
        <v>1009.1496099999999</v>
      </c>
      <c r="K21140" s="3">
        <v>1552.5378615384614</v>
      </c>
      <c r="L21140" s="4">
        <v>0.35</v>
      </c>
    </row>
    <row r="21141" spans="1:12" x14ac:dyDescent="0.35">
      <c r="A21141" s="1">
        <v>553163</v>
      </c>
      <c r="B21141" t="s">
        <v>34749</v>
      </c>
      <c r="C21141" t="s">
        <v>1467</v>
      </c>
      <c r="D21141" t="s">
        <v>1468</v>
      </c>
      <c r="E21141">
        <v>1</v>
      </c>
      <c r="F21141" s="2">
        <v>351.08</v>
      </c>
      <c r="G21141" s="3">
        <v>702.17</v>
      </c>
      <c r="H21141" s="3">
        <v>3.5107999999999997</v>
      </c>
      <c r="I21141" s="3">
        <v>16.50076</v>
      </c>
      <c r="J21141" s="3">
        <v>371.09156000000002</v>
      </c>
      <c r="K21141" s="3">
        <v>570.91009230769237</v>
      </c>
      <c r="L21141" s="4">
        <v>0.35000000000000003</v>
      </c>
    </row>
    <row r="21142" spans="1:12" x14ac:dyDescent="0.35">
      <c r="A21142" s="1">
        <v>431542</v>
      </c>
      <c r="B21142" t="s">
        <v>34750</v>
      </c>
      <c r="C21142" t="s">
        <v>1467</v>
      </c>
      <c r="D21142" t="s">
        <v>1468</v>
      </c>
      <c r="E21142">
        <v>1</v>
      </c>
      <c r="F21142" s="2">
        <v>739.04</v>
      </c>
      <c r="G21142" s="3">
        <v>1589.34</v>
      </c>
      <c r="H21142" s="3">
        <v>7.3903999999999996</v>
      </c>
      <c r="I21142" s="3">
        <v>34.734879999999997</v>
      </c>
      <c r="J21142" s="3">
        <v>781.16527999999994</v>
      </c>
      <c r="K21142" s="3">
        <v>1201.7927384615384</v>
      </c>
      <c r="L21142" s="4">
        <v>0.35000000000000003</v>
      </c>
    </row>
    <row r="21143" spans="1:12" x14ac:dyDescent="0.35">
      <c r="A21143" s="1">
        <v>422863</v>
      </c>
      <c r="B21143" t="s">
        <v>34751</v>
      </c>
      <c r="C21143" t="s">
        <v>1467</v>
      </c>
      <c r="D21143" t="s">
        <v>1468</v>
      </c>
      <c r="E21143">
        <v>1</v>
      </c>
      <c r="F21143" s="2">
        <v>493.97</v>
      </c>
      <c r="G21143" s="3">
        <v>1062.31</v>
      </c>
      <c r="H21143" s="3">
        <v>4.9397000000000002</v>
      </c>
      <c r="I21143" s="3">
        <v>23.21659</v>
      </c>
      <c r="J21143" s="3">
        <v>522.12629000000004</v>
      </c>
      <c r="K21143" s="3">
        <v>803.2712153846154</v>
      </c>
      <c r="L21143" s="4">
        <v>0.35</v>
      </c>
    </row>
    <row r="21144" spans="1:12" x14ac:dyDescent="0.35">
      <c r="A21144" s="1">
        <v>423583</v>
      </c>
      <c r="B21144" t="s">
        <v>34752</v>
      </c>
      <c r="C21144" t="s">
        <v>1467</v>
      </c>
      <c r="D21144" t="s">
        <v>1468</v>
      </c>
      <c r="E21144">
        <v>1</v>
      </c>
      <c r="F21144" s="2">
        <v>128.44</v>
      </c>
      <c r="G21144" s="3">
        <v>276.23</v>
      </c>
      <c r="H21144" s="3">
        <v>1.2844</v>
      </c>
      <c r="I21144" s="3">
        <v>6.0366799999999996</v>
      </c>
      <c r="J21144" s="3">
        <v>135.76107999999999</v>
      </c>
      <c r="K21144" s="3">
        <v>208.86319999999998</v>
      </c>
      <c r="L21144" s="4">
        <v>0.35</v>
      </c>
    </row>
    <row r="21145" spans="1:12" x14ac:dyDescent="0.35">
      <c r="A21145" s="1">
        <v>16470</v>
      </c>
      <c r="B21145" t="s">
        <v>34753</v>
      </c>
      <c r="C21145" t="s">
        <v>1467</v>
      </c>
      <c r="D21145" t="s">
        <v>1468</v>
      </c>
      <c r="E21145">
        <v>1</v>
      </c>
      <c r="F21145" s="2">
        <v>5.91</v>
      </c>
      <c r="G21145" s="3">
        <v>12.71</v>
      </c>
      <c r="H21145" s="3">
        <v>5.91E-2</v>
      </c>
      <c r="I21145" s="3">
        <v>0.27777000000000002</v>
      </c>
      <c r="J21145" s="3">
        <v>6.2468700000000004</v>
      </c>
      <c r="K21145" s="3">
        <v>9.6105692307692312</v>
      </c>
      <c r="L21145" s="4">
        <v>0.35</v>
      </c>
    </row>
    <row r="21146" spans="1:12" x14ac:dyDescent="0.35">
      <c r="A21146" s="1">
        <v>1131</v>
      </c>
      <c r="B21146" t="s">
        <v>34754</v>
      </c>
      <c r="C21146" t="s">
        <v>1467</v>
      </c>
      <c r="D21146" t="s">
        <v>1468</v>
      </c>
      <c r="E21146">
        <v>1</v>
      </c>
      <c r="F21146" s="2">
        <v>213.15</v>
      </c>
      <c r="G21146" s="3">
        <v>458.4</v>
      </c>
      <c r="H21146" s="3">
        <v>2.1315</v>
      </c>
      <c r="I21146" s="3">
        <v>10.018050000000001</v>
      </c>
      <c r="J21146" s="3">
        <v>225.29954999999998</v>
      </c>
      <c r="K21146" s="3">
        <v>346.61469230769228</v>
      </c>
      <c r="L21146" s="4">
        <v>0.35</v>
      </c>
    </row>
    <row r="21147" spans="1:12" x14ac:dyDescent="0.35">
      <c r="A21147" s="1">
        <v>13193</v>
      </c>
      <c r="B21147" t="s">
        <v>34755</v>
      </c>
      <c r="C21147" t="s">
        <v>1467</v>
      </c>
      <c r="D21147" t="s">
        <v>1468</v>
      </c>
      <c r="E21147">
        <v>1</v>
      </c>
      <c r="F21147" s="2">
        <v>63.94</v>
      </c>
      <c r="G21147" s="3">
        <v>133.93</v>
      </c>
      <c r="H21147" s="3">
        <v>0.63939999999999997</v>
      </c>
      <c r="I21147" s="3">
        <v>3.0051799999999997</v>
      </c>
      <c r="J21147" s="3">
        <v>67.584579999999988</v>
      </c>
      <c r="K21147" s="3">
        <v>103.9762769230769</v>
      </c>
      <c r="L21147" s="4">
        <v>0.34999999999999992</v>
      </c>
    </row>
    <row r="21148" spans="1:12" x14ac:dyDescent="0.35">
      <c r="A21148" s="1">
        <v>426141</v>
      </c>
      <c r="B21148" t="s">
        <v>34756</v>
      </c>
      <c r="C21148" t="s">
        <v>1467</v>
      </c>
      <c r="D21148" t="s">
        <v>1468</v>
      </c>
      <c r="E21148">
        <v>1</v>
      </c>
      <c r="F21148" s="2">
        <v>115.94</v>
      </c>
      <c r="G21148" s="3">
        <v>271.08999999999997</v>
      </c>
      <c r="H21148" s="3">
        <v>1.1594</v>
      </c>
      <c r="I21148" s="3">
        <v>5.4491800000000001</v>
      </c>
      <c r="J21148" s="3">
        <v>122.54858</v>
      </c>
      <c r="K21148" s="3">
        <v>188.53627692307691</v>
      </c>
      <c r="L21148" s="4">
        <v>0.35</v>
      </c>
    </row>
    <row r="21149" spans="1:12" x14ac:dyDescent="0.35">
      <c r="A21149" s="1">
        <v>28484</v>
      </c>
      <c r="B21149" t="s">
        <v>34757</v>
      </c>
      <c r="C21149" t="s">
        <v>1467</v>
      </c>
      <c r="D21149" t="s">
        <v>1468</v>
      </c>
      <c r="E21149">
        <v>1</v>
      </c>
      <c r="F21149" s="2">
        <v>2.23</v>
      </c>
      <c r="G21149" s="3">
        <v>4.79</v>
      </c>
      <c r="H21149" s="3">
        <v>2.23E-2</v>
      </c>
      <c r="I21149" s="3">
        <v>0.10481</v>
      </c>
      <c r="J21149" s="3">
        <v>2.35711</v>
      </c>
      <c r="K21149" s="3">
        <v>3.626323076923077</v>
      </c>
      <c r="L21149" s="4">
        <v>0.35</v>
      </c>
    </row>
    <row r="21150" spans="1:12" x14ac:dyDescent="0.35">
      <c r="A21150" s="1">
        <v>428661</v>
      </c>
      <c r="B21150" t="s">
        <v>34758</v>
      </c>
      <c r="C21150" t="s">
        <v>1467</v>
      </c>
      <c r="D21150" t="s">
        <v>1468</v>
      </c>
      <c r="E21150">
        <v>1</v>
      </c>
      <c r="F21150" s="2">
        <v>15.68</v>
      </c>
      <c r="G21150" s="3">
        <v>33.72</v>
      </c>
      <c r="H21150" s="3">
        <v>0.15679999999999999</v>
      </c>
      <c r="I21150" s="3">
        <v>0.73695999999999995</v>
      </c>
      <c r="J21150" s="3">
        <v>16.57376</v>
      </c>
      <c r="K21150" s="3">
        <v>25.498092307692307</v>
      </c>
      <c r="L21150" s="4">
        <v>0.35</v>
      </c>
    </row>
    <row r="21151" spans="1:12" x14ac:dyDescent="0.35">
      <c r="A21151" s="1">
        <v>32525</v>
      </c>
      <c r="B21151" t="s">
        <v>34759</v>
      </c>
      <c r="C21151" t="s">
        <v>1467</v>
      </c>
      <c r="D21151" t="s">
        <v>1468</v>
      </c>
      <c r="E21151">
        <v>1</v>
      </c>
      <c r="F21151" s="2">
        <v>1734.4</v>
      </c>
      <c r="G21151" s="3">
        <v>3729.9</v>
      </c>
      <c r="H21151" s="3">
        <v>17.344000000000001</v>
      </c>
      <c r="I21151" s="3">
        <v>81.516800000000003</v>
      </c>
      <c r="J21151" s="3">
        <v>1833.2608000000002</v>
      </c>
      <c r="K21151" s="3">
        <v>2820.401230769231</v>
      </c>
      <c r="L21151" s="4">
        <v>0.35</v>
      </c>
    </row>
    <row r="21152" spans="1:12" x14ac:dyDescent="0.35">
      <c r="A21152" s="1">
        <v>429185</v>
      </c>
      <c r="B21152" t="s">
        <v>34760</v>
      </c>
      <c r="C21152" t="s">
        <v>1467</v>
      </c>
      <c r="D21152" t="s">
        <v>1468</v>
      </c>
      <c r="E21152">
        <v>1</v>
      </c>
      <c r="F21152" s="2">
        <v>4.76</v>
      </c>
      <c r="G21152" s="3">
        <v>10.25</v>
      </c>
      <c r="H21152" s="3">
        <v>4.7599999999999996E-2</v>
      </c>
      <c r="I21152" s="3">
        <v>0.22372</v>
      </c>
      <c r="J21152" s="3">
        <v>5.03132</v>
      </c>
      <c r="K21152" s="3">
        <v>7.7404923076923078</v>
      </c>
      <c r="L21152" s="4">
        <v>0.35000000000000003</v>
      </c>
    </row>
    <row r="21153" spans="1:12" x14ac:dyDescent="0.35">
      <c r="A21153" s="1">
        <v>425052</v>
      </c>
      <c r="B21153" t="s">
        <v>34761</v>
      </c>
      <c r="C21153" t="s">
        <v>1467</v>
      </c>
      <c r="D21153" t="s">
        <v>1468</v>
      </c>
      <c r="E21153">
        <v>1</v>
      </c>
      <c r="F21153" s="2">
        <v>3909.13</v>
      </c>
      <c r="G21153" s="3">
        <v>8406.74</v>
      </c>
      <c r="H21153" s="3">
        <v>39.091300000000004</v>
      </c>
      <c r="I21153" s="3">
        <v>183.72910999999999</v>
      </c>
      <c r="J21153" s="3">
        <v>4131.9504100000004</v>
      </c>
      <c r="K21153" s="3">
        <v>6356.8467846153853</v>
      </c>
      <c r="L21153" s="4">
        <v>0.35000000000000003</v>
      </c>
    </row>
    <row r="21154" spans="1:12" x14ac:dyDescent="0.35">
      <c r="A21154" s="1">
        <v>435032</v>
      </c>
      <c r="B21154" t="s">
        <v>34762</v>
      </c>
      <c r="C21154" t="s">
        <v>1467</v>
      </c>
      <c r="D21154" t="s">
        <v>1468</v>
      </c>
      <c r="E21154">
        <v>1</v>
      </c>
      <c r="F21154" s="2">
        <v>516.42999999999995</v>
      </c>
      <c r="G21154" s="3">
        <v>1102.07</v>
      </c>
      <c r="H21154" s="3">
        <v>5.1642999999999999</v>
      </c>
      <c r="I21154" s="3">
        <v>24.272209999999998</v>
      </c>
      <c r="J21154" s="3">
        <v>545.86650999999995</v>
      </c>
      <c r="K21154" s="3">
        <v>839.79463076923071</v>
      </c>
      <c r="L21154" s="4">
        <v>0.35000000000000003</v>
      </c>
    </row>
    <row r="21155" spans="1:12" x14ac:dyDescent="0.35">
      <c r="A21155" s="1">
        <v>73554</v>
      </c>
      <c r="B21155" t="s">
        <v>34763</v>
      </c>
      <c r="C21155" t="s">
        <v>1467</v>
      </c>
      <c r="D21155" t="s">
        <v>1468</v>
      </c>
      <c r="E21155">
        <v>1</v>
      </c>
      <c r="F21155" s="2">
        <v>66.22</v>
      </c>
      <c r="G21155" s="3">
        <v>154.83000000000001</v>
      </c>
      <c r="H21155" s="3">
        <v>0.66220000000000001</v>
      </c>
      <c r="I21155" s="3">
        <v>3.1123400000000001</v>
      </c>
      <c r="J21155" s="3">
        <v>69.994540000000001</v>
      </c>
      <c r="K21155" s="3">
        <v>107.68390769230768</v>
      </c>
      <c r="L21155" s="4">
        <v>0.34999999999999992</v>
      </c>
    </row>
    <row r="21156" spans="1:12" x14ac:dyDescent="0.35">
      <c r="A21156" s="1">
        <v>12756</v>
      </c>
      <c r="B21156" t="s">
        <v>34764</v>
      </c>
      <c r="C21156" t="s">
        <v>1467</v>
      </c>
      <c r="D21156" t="s">
        <v>1468</v>
      </c>
      <c r="E21156">
        <v>1</v>
      </c>
      <c r="F21156" s="2">
        <v>3846.4</v>
      </c>
      <c r="G21156" s="3">
        <v>8271.83</v>
      </c>
      <c r="H21156" s="3">
        <v>38.463999999999999</v>
      </c>
      <c r="I21156" s="3">
        <v>180.7808</v>
      </c>
      <c r="J21156" s="3">
        <v>4065.6448</v>
      </c>
      <c r="K21156" s="3">
        <v>6254.8381538461535</v>
      </c>
      <c r="L21156" s="4">
        <v>0.35</v>
      </c>
    </row>
    <row r="21157" spans="1:12" x14ac:dyDescent="0.35">
      <c r="A21157" s="1">
        <v>423624</v>
      </c>
      <c r="B21157" t="s">
        <v>34765</v>
      </c>
      <c r="C21157" t="s">
        <v>1467</v>
      </c>
      <c r="D21157" t="s">
        <v>1468</v>
      </c>
      <c r="E21157">
        <v>1</v>
      </c>
      <c r="F21157" s="2">
        <v>1.2</v>
      </c>
      <c r="G21157" s="3">
        <v>2.59</v>
      </c>
      <c r="H21157" s="3">
        <v>1.2E-2</v>
      </c>
      <c r="I21157" s="3">
        <v>5.6399999999999999E-2</v>
      </c>
      <c r="J21157" s="3">
        <v>1.2684</v>
      </c>
      <c r="K21157" s="3">
        <v>1.9513846153846153</v>
      </c>
      <c r="L21157" s="4">
        <v>0.35</v>
      </c>
    </row>
    <row r="21158" spans="1:12" x14ac:dyDescent="0.35">
      <c r="A21158" s="1">
        <v>429183</v>
      </c>
      <c r="B21158" t="s">
        <v>34766</v>
      </c>
      <c r="C21158" t="s">
        <v>1467</v>
      </c>
      <c r="D21158" t="s">
        <v>1468</v>
      </c>
      <c r="E21158">
        <v>1</v>
      </c>
      <c r="F21158" s="2">
        <v>1.2</v>
      </c>
      <c r="G21158" s="3">
        <v>2.59</v>
      </c>
      <c r="H21158" s="3">
        <v>1.2E-2</v>
      </c>
      <c r="I21158" s="3">
        <v>5.6399999999999999E-2</v>
      </c>
      <c r="J21158" s="3">
        <v>1.2684</v>
      </c>
      <c r="K21158" s="3">
        <v>1.9513846153846153</v>
      </c>
      <c r="L21158" s="4">
        <v>0.35</v>
      </c>
    </row>
    <row r="21159" spans="1:12" x14ac:dyDescent="0.35">
      <c r="A21159" s="1">
        <v>904</v>
      </c>
      <c r="B21159" t="s">
        <v>34767</v>
      </c>
      <c r="C21159" t="s">
        <v>1467</v>
      </c>
      <c r="D21159" t="s">
        <v>1468</v>
      </c>
      <c r="E21159">
        <v>1</v>
      </c>
      <c r="F21159" s="2">
        <v>0.56000000000000005</v>
      </c>
      <c r="G21159" s="3">
        <v>1.22</v>
      </c>
      <c r="H21159" s="3">
        <v>5.6000000000000008E-3</v>
      </c>
      <c r="I21159" s="3">
        <v>2.6320000000000003E-2</v>
      </c>
      <c r="J21159" s="3">
        <v>0.59192000000000011</v>
      </c>
      <c r="K21159" s="3">
        <v>0.91064615384615399</v>
      </c>
      <c r="L21159" s="4">
        <v>0.35</v>
      </c>
    </row>
    <row r="21160" spans="1:12" x14ac:dyDescent="0.35">
      <c r="A21160" s="1">
        <v>416265</v>
      </c>
      <c r="B21160" t="s">
        <v>34768</v>
      </c>
      <c r="C21160" t="s">
        <v>1467</v>
      </c>
      <c r="D21160" t="s">
        <v>1468</v>
      </c>
      <c r="E21160">
        <v>1</v>
      </c>
      <c r="F21160" s="2">
        <v>17.61</v>
      </c>
      <c r="G21160" s="3">
        <v>37.9</v>
      </c>
      <c r="H21160" s="3">
        <v>0.17610000000000001</v>
      </c>
      <c r="I21160" s="3">
        <v>0.82767000000000002</v>
      </c>
      <c r="J21160" s="3">
        <v>18.613770000000002</v>
      </c>
      <c r="K21160" s="3">
        <v>28.636569230769233</v>
      </c>
      <c r="L21160" s="4">
        <v>0.35</v>
      </c>
    </row>
    <row r="21161" spans="1:12" x14ac:dyDescent="0.35">
      <c r="A21161" s="1">
        <v>54739</v>
      </c>
      <c r="B21161" t="s">
        <v>34769</v>
      </c>
      <c r="C21161" t="s">
        <v>1467</v>
      </c>
      <c r="D21161" t="s">
        <v>1468</v>
      </c>
      <c r="E21161">
        <v>1</v>
      </c>
      <c r="F21161" s="2">
        <v>16.12</v>
      </c>
      <c r="G21161" s="3">
        <v>34.69</v>
      </c>
      <c r="H21161" s="3">
        <v>0.16120000000000001</v>
      </c>
      <c r="I21161" s="3">
        <v>0.75764000000000009</v>
      </c>
      <c r="J21161" s="3">
        <v>17.03884</v>
      </c>
      <c r="K21161" s="3">
        <v>26.2136</v>
      </c>
      <c r="L21161" s="4">
        <v>0.35</v>
      </c>
    </row>
    <row r="21162" spans="1:12" x14ac:dyDescent="0.35">
      <c r="A21162" s="1">
        <v>42128</v>
      </c>
      <c r="B21162" t="s">
        <v>34770</v>
      </c>
      <c r="C21162" t="s">
        <v>1467</v>
      </c>
      <c r="D21162" t="s">
        <v>1468</v>
      </c>
      <c r="E21162">
        <v>1</v>
      </c>
      <c r="F21162" s="2">
        <v>143.38</v>
      </c>
      <c r="G21162" s="3">
        <v>308.35000000000002</v>
      </c>
      <c r="H21162" s="3">
        <v>1.4338</v>
      </c>
      <c r="I21162" s="3">
        <v>6.7388599999999999</v>
      </c>
      <c r="J21162" s="3">
        <v>151.55265999999997</v>
      </c>
      <c r="K21162" s="3">
        <v>233.15793846153841</v>
      </c>
      <c r="L21162" s="4">
        <v>0.35</v>
      </c>
    </row>
    <row r="21163" spans="1:12" x14ac:dyDescent="0.35">
      <c r="A21163" s="1">
        <v>25940</v>
      </c>
      <c r="B21163" t="s">
        <v>34771</v>
      </c>
      <c r="C21163" t="s">
        <v>1467</v>
      </c>
      <c r="D21163" t="s">
        <v>1468</v>
      </c>
      <c r="E21163">
        <v>1</v>
      </c>
      <c r="F21163" s="2">
        <v>0.36</v>
      </c>
      <c r="G21163" s="3">
        <v>0.78</v>
      </c>
      <c r="H21163" s="3">
        <v>3.5999999999999999E-3</v>
      </c>
      <c r="I21163" s="3">
        <v>1.6920000000000001E-2</v>
      </c>
      <c r="J21163" s="3">
        <v>0.38051999999999997</v>
      </c>
      <c r="K21163" s="3">
        <v>0.58541538461538456</v>
      </c>
      <c r="L21163" s="4">
        <v>0.35</v>
      </c>
    </row>
    <row r="21164" spans="1:12" x14ac:dyDescent="0.35">
      <c r="A21164" s="1">
        <v>432292</v>
      </c>
      <c r="B21164" t="s">
        <v>34772</v>
      </c>
      <c r="C21164" t="s">
        <v>1467</v>
      </c>
      <c r="D21164" t="s">
        <v>1468</v>
      </c>
      <c r="E21164">
        <v>1</v>
      </c>
      <c r="F21164" s="2">
        <v>142.94</v>
      </c>
      <c r="G21164" s="3">
        <v>307.39999999999998</v>
      </c>
      <c r="H21164" s="3">
        <v>1.4294</v>
      </c>
      <c r="I21164" s="3">
        <v>6.7181800000000003</v>
      </c>
      <c r="J21164" s="3">
        <v>151.08757999999997</v>
      </c>
      <c r="K21164" s="3">
        <v>232.44243076923073</v>
      </c>
      <c r="L21164" s="4">
        <v>0.35</v>
      </c>
    </row>
    <row r="21165" spans="1:12" x14ac:dyDescent="0.35">
      <c r="A21165" s="1">
        <v>1567</v>
      </c>
      <c r="B21165" t="s">
        <v>34773</v>
      </c>
      <c r="C21165" t="s">
        <v>1467</v>
      </c>
      <c r="D21165" t="s">
        <v>1468</v>
      </c>
      <c r="E21165">
        <v>1</v>
      </c>
      <c r="F21165" s="2">
        <v>1528.32</v>
      </c>
      <c r="G21165" s="3">
        <v>3286.73</v>
      </c>
      <c r="H21165" s="3">
        <v>15.283199999999999</v>
      </c>
      <c r="I21165" s="3">
        <v>71.831040000000002</v>
      </c>
      <c r="J21165" s="3">
        <v>1615.43424</v>
      </c>
      <c r="K21165" s="3">
        <v>2485.2834461538459</v>
      </c>
      <c r="L21165" s="4">
        <v>0.34999999999999992</v>
      </c>
    </row>
    <row r="21166" spans="1:12" x14ac:dyDescent="0.35">
      <c r="A21166" s="1">
        <v>434378</v>
      </c>
      <c r="B21166" t="s">
        <v>34774</v>
      </c>
      <c r="C21166" t="s">
        <v>1467</v>
      </c>
      <c r="D21166" t="s">
        <v>1468</v>
      </c>
      <c r="E21166">
        <v>1</v>
      </c>
      <c r="F21166" s="2">
        <v>6107.83</v>
      </c>
      <c r="G21166" s="3">
        <v>12861.32</v>
      </c>
      <c r="H21166" s="3">
        <v>61.078299999999999</v>
      </c>
      <c r="I21166" s="3">
        <v>287.06801000000002</v>
      </c>
      <c r="J21166" s="3">
        <v>6455.97631</v>
      </c>
      <c r="K21166" s="3">
        <v>9932.2712461538467</v>
      </c>
      <c r="L21166" s="4">
        <v>0.35000000000000003</v>
      </c>
    </row>
    <row r="21167" spans="1:12" x14ac:dyDescent="0.35">
      <c r="A21167" s="1">
        <v>428986</v>
      </c>
      <c r="B21167" t="s">
        <v>34775</v>
      </c>
      <c r="C21167" t="s">
        <v>1467</v>
      </c>
      <c r="D21167" t="s">
        <v>1468</v>
      </c>
      <c r="E21167">
        <v>1</v>
      </c>
      <c r="F21167" s="2">
        <v>1430.35</v>
      </c>
      <c r="G21167" s="3">
        <v>4206.92</v>
      </c>
      <c r="H21167" s="3">
        <v>14.3035</v>
      </c>
      <c r="I21167" s="3">
        <v>67.22645</v>
      </c>
      <c r="J21167" s="3">
        <v>1511.87995</v>
      </c>
      <c r="K21167" s="3">
        <v>2325.9691538461539</v>
      </c>
      <c r="L21167" s="4">
        <v>0.35</v>
      </c>
    </row>
    <row r="21168" spans="1:12" x14ac:dyDescent="0.35">
      <c r="A21168" s="1">
        <v>416914</v>
      </c>
      <c r="B21168" t="s">
        <v>34776</v>
      </c>
      <c r="C21168" t="s">
        <v>1467</v>
      </c>
      <c r="D21168" t="s">
        <v>1468</v>
      </c>
      <c r="E21168">
        <v>1</v>
      </c>
      <c r="F21168" s="2">
        <v>472.18</v>
      </c>
      <c r="G21168" s="3">
        <v>1015.67</v>
      </c>
      <c r="H21168" s="3">
        <v>4.7218</v>
      </c>
      <c r="I21168" s="3">
        <v>22.192460000000001</v>
      </c>
      <c r="J21168" s="3">
        <v>499.09425999999996</v>
      </c>
      <c r="K21168" s="3">
        <v>767.83732307692298</v>
      </c>
      <c r="L21168" s="4">
        <v>0.35</v>
      </c>
    </row>
    <row r="21169" spans="1:12" x14ac:dyDescent="0.35">
      <c r="A21169" s="1">
        <v>429542</v>
      </c>
      <c r="B21169" t="s">
        <v>34777</v>
      </c>
      <c r="C21169" t="s">
        <v>1467</v>
      </c>
      <c r="D21169" t="s">
        <v>1468</v>
      </c>
      <c r="E21169">
        <v>1</v>
      </c>
      <c r="F21169" s="2">
        <v>3.73</v>
      </c>
      <c r="G21169" s="3">
        <v>8.0399999999999991</v>
      </c>
      <c r="H21169" s="3">
        <v>3.73E-2</v>
      </c>
      <c r="I21169" s="3">
        <v>0.17530999999999999</v>
      </c>
      <c r="J21169" s="3">
        <v>3.9426100000000002</v>
      </c>
      <c r="K21169" s="3">
        <v>6.0655538461538461</v>
      </c>
      <c r="L21169" s="4">
        <v>0.35</v>
      </c>
    </row>
    <row r="21170" spans="1:12" x14ac:dyDescent="0.35">
      <c r="A21170" s="1">
        <v>40860</v>
      </c>
      <c r="B21170" t="s">
        <v>34778</v>
      </c>
      <c r="C21170" t="s">
        <v>1467</v>
      </c>
      <c r="D21170" t="s">
        <v>1468</v>
      </c>
      <c r="E21170">
        <v>1</v>
      </c>
      <c r="F21170" s="2">
        <v>234.19</v>
      </c>
      <c r="G21170" s="3">
        <v>503.65</v>
      </c>
      <c r="H21170" s="3">
        <v>2.3418999999999999</v>
      </c>
      <c r="I21170" s="3">
        <v>11.006930000000001</v>
      </c>
      <c r="J21170" s="3">
        <v>247.53883000000002</v>
      </c>
      <c r="K21170" s="3">
        <v>380.82896923076925</v>
      </c>
      <c r="L21170" s="4">
        <v>0.35</v>
      </c>
    </row>
    <row r="21171" spans="1:12" x14ac:dyDescent="0.35">
      <c r="A21171" s="1">
        <v>30790</v>
      </c>
      <c r="B21171" t="s">
        <v>34779</v>
      </c>
      <c r="C21171" t="s">
        <v>1467</v>
      </c>
      <c r="D21171" t="s">
        <v>1468</v>
      </c>
      <c r="E21171">
        <v>1</v>
      </c>
      <c r="F21171" s="2">
        <v>11.39</v>
      </c>
      <c r="G21171" s="3">
        <v>24.51</v>
      </c>
      <c r="H21171" s="3">
        <v>0.1139</v>
      </c>
      <c r="I21171" s="3">
        <v>0.53532999999999997</v>
      </c>
      <c r="J21171" s="3">
        <v>12.03923</v>
      </c>
      <c r="K21171" s="3">
        <v>18.521892307692308</v>
      </c>
      <c r="L21171" s="4">
        <v>0.35000000000000003</v>
      </c>
    </row>
    <row r="21172" spans="1:12" x14ac:dyDescent="0.35">
      <c r="A21172" s="1">
        <v>14985</v>
      </c>
      <c r="B21172" t="s">
        <v>34780</v>
      </c>
      <c r="C21172" t="s">
        <v>1467</v>
      </c>
      <c r="D21172" t="s">
        <v>1468</v>
      </c>
      <c r="E21172">
        <v>1</v>
      </c>
      <c r="F21172" s="2">
        <v>14.33</v>
      </c>
      <c r="G21172" s="3">
        <v>30.82</v>
      </c>
      <c r="H21172" s="3">
        <v>0.14330000000000001</v>
      </c>
      <c r="I21172" s="3">
        <v>0.67351000000000005</v>
      </c>
      <c r="J21172" s="3">
        <v>15.14681</v>
      </c>
      <c r="K21172" s="3">
        <v>23.302784615384613</v>
      </c>
      <c r="L21172" s="4">
        <v>0.34999999999999992</v>
      </c>
    </row>
    <row r="21173" spans="1:12" x14ac:dyDescent="0.35">
      <c r="A21173" s="1">
        <v>45120</v>
      </c>
      <c r="B21173" t="s">
        <v>34781</v>
      </c>
      <c r="C21173" t="s">
        <v>1467</v>
      </c>
      <c r="D21173" t="s">
        <v>1468</v>
      </c>
      <c r="E21173">
        <v>1</v>
      </c>
      <c r="F21173" s="2">
        <v>61.23</v>
      </c>
      <c r="G21173" s="3">
        <v>131.69999999999999</v>
      </c>
      <c r="H21173" s="3">
        <v>0.61229999999999996</v>
      </c>
      <c r="I21173" s="3">
        <v>2.8778099999999998</v>
      </c>
      <c r="J21173" s="3">
        <v>64.720109999999991</v>
      </c>
      <c r="K21173" s="3">
        <v>99.569399999999987</v>
      </c>
      <c r="L21173" s="4">
        <v>0.35000000000000003</v>
      </c>
    </row>
    <row r="21174" spans="1:12" x14ac:dyDescent="0.35">
      <c r="A21174" s="1">
        <v>75382</v>
      </c>
      <c r="B21174" t="s">
        <v>34782</v>
      </c>
      <c r="C21174" t="s">
        <v>1467</v>
      </c>
      <c r="D21174" t="s">
        <v>1468</v>
      </c>
      <c r="E21174">
        <v>1</v>
      </c>
      <c r="F21174" s="2">
        <v>253.19</v>
      </c>
      <c r="G21174" s="3">
        <v>591.02</v>
      </c>
      <c r="H21174" s="3">
        <v>2.5318999999999998</v>
      </c>
      <c r="I21174" s="3">
        <v>11.899929999999999</v>
      </c>
      <c r="J21174" s="3">
        <v>267.62182999999999</v>
      </c>
      <c r="K21174" s="3">
        <v>411.72589230769228</v>
      </c>
      <c r="L21174" s="4">
        <v>0.35</v>
      </c>
    </row>
    <row r="21175" spans="1:12" x14ac:dyDescent="0.35">
      <c r="A21175" s="1">
        <v>979</v>
      </c>
      <c r="B21175" t="s">
        <v>34783</v>
      </c>
      <c r="C21175" t="s">
        <v>1467</v>
      </c>
      <c r="D21175" t="s">
        <v>1468</v>
      </c>
      <c r="E21175">
        <v>1</v>
      </c>
      <c r="F21175" s="2">
        <v>30.84</v>
      </c>
      <c r="G21175" s="3">
        <v>66.33</v>
      </c>
      <c r="H21175" s="3">
        <v>0.30840000000000001</v>
      </c>
      <c r="I21175" s="3">
        <v>1.4494800000000001</v>
      </c>
      <c r="J21175" s="3">
        <v>32.597879999999996</v>
      </c>
      <c r="K21175" s="3">
        <v>50.150584615384609</v>
      </c>
      <c r="L21175" s="4">
        <v>0.35</v>
      </c>
    </row>
    <row r="21176" spans="1:12" x14ac:dyDescent="0.35">
      <c r="A21176" s="1">
        <v>419100</v>
      </c>
      <c r="B21176" t="s">
        <v>34784</v>
      </c>
      <c r="C21176" t="s">
        <v>1467</v>
      </c>
      <c r="D21176" t="s">
        <v>1468</v>
      </c>
      <c r="E21176">
        <v>1</v>
      </c>
      <c r="F21176" s="2">
        <v>374.3</v>
      </c>
      <c r="G21176" s="3">
        <v>804.96</v>
      </c>
      <c r="H21176" s="3">
        <v>3.7430000000000003</v>
      </c>
      <c r="I21176" s="3">
        <v>17.592100000000002</v>
      </c>
      <c r="J21176" s="3">
        <v>395.63510000000002</v>
      </c>
      <c r="K21176" s="3">
        <v>608.66938461538462</v>
      </c>
      <c r="L21176" s="4">
        <v>0.35</v>
      </c>
    </row>
    <row r="21177" spans="1:12" x14ac:dyDescent="0.35">
      <c r="A21177" s="1">
        <v>72584</v>
      </c>
      <c r="B21177" t="s">
        <v>34785</v>
      </c>
      <c r="C21177" t="s">
        <v>1467</v>
      </c>
      <c r="D21177" t="s">
        <v>1468</v>
      </c>
      <c r="E21177">
        <v>1</v>
      </c>
      <c r="F21177" s="2">
        <v>155.63999999999999</v>
      </c>
      <c r="G21177" s="3">
        <v>334.7</v>
      </c>
      <c r="H21177" s="3">
        <v>1.5564</v>
      </c>
      <c r="I21177" s="3">
        <v>7.3150799999999991</v>
      </c>
      <c r="J21177" s="3">
        <v>164.51147999999998</v>
      </c>
      <c r="K21177" s="3">
        <v>253.09458461538458</v>
      </c>
      <c r="L21177" s="4">
        <v>0.35</v>
      </c>
    </row>
    <row r="21178" spans="1:12" x14ac:dyDescent="0.35">
      <c r="A21178" s="1">
        <v>65049</v>
      </c>
      <c r="B21178" t="s">
        <v>34786</v>
      </c>
      <c r="C21178" t="s">
        <v>1467</v>
      </c>
      <c r="D21178" t="s">
        <v>1468</v>
      </c>
      <c r="E21178">
        <v>1</v>
      </c>
      <c r="F21178" s="2">
        <v>38.380000000000003</v>
      </c>
      <c r="G21178" s="3">
        <v>82.55</v>
      </c>
      <c r="H21178" s="3">
        <v>0.38380000000000003</v>
      </c>
      <c r="I21178" s="3">
        <v>1.80386</v>
      </c>
      <c r="J21178" s="3">
        <v>40.567660000000004</v>
      </c>
      <c r="K21178" s="3">
        <v>62.411784615384619</v>
      </c>
      <c r="L21178" s="4">
        <v>0.35</v>
      </c>
    </row>
    <row r="21179" spans="1:12" x14ac:dyDescent="0.35">
      <c r="A21179" s="1">
        <v>425281</v>
      </c>
      <c r="B21179" t="s">
        <v>34787</v>
      </c>
      <c r="C21179" t="s">
        <v>1467</v>
      </c>
      <c r="D21179" t="s">
        <v>1468</v>
      </c>
      <c r="E21179">
        <v>1</v>
      </c>
      <c r="F21179" s="2">
        <v>10.75</v>
      </c>
      <c r="G21179" s="3">
        <v>23.12</v>
      </c>
      <c r="H21179" s="3">
        <v>0.1075</v>
      </c>
      <c r="I21179" s="3">
        <v>0.50524999999999998</v>
      </c>
      <c r="J21179" s="3">
        <v>11.36275</v>
      </c>
      <c r="K21179" s="3">
        <v>17.481153846153845</v>
      </c>
      <c r="L21179" s="4">
        <v>0.34999999999999992</v>
      </c>
    </row>
    <row r="21180" spans="1:12" x14ac:dyDescent="0.35">
      <c r="A21180" s="1">
        <v>429200</v>
      </c>
      <c r="B21180" t="s">
        <v>34788</v>
      </c>
      <c r="C21180" t="s">
        <v>1467</v>
      </c>
      <c r="D21180" t="s">
        <v>1468</v>
      </c>
      <c r="E21180">
        <v>1</v>
      </c>
      <c r="F21180" s="2">
        <v>4.76</v>
      </c>
      <c r="G21180" s="3">
        <v>10.25</v>
      </c>
      <c r="H21180" s="3">
        <v>4.7599999999999996E-2</v>
      </c>
      <c r="I21180" s="3">
        <v>0.22372</v>
      </c>
      <c r="J21180" s="3">
        <v>5.03132</v>
      </c>
      <c r="K21180" s="3">
        <v>7.7404923076923078</v>
      </c>
      <c r="L21180" s="4">
        <v>0.35000000000000003</v>
      </c>
    </row>
    <row r="21181" spans="1:12" x14ac:dyDescent="0.35">
      <c r="A21181" s="1">
        <v>570538</v>
      </c>
      <c r="B21181" t="s">
        <v>34789</v>
      </c>
      <c r="C21181" t="s">
        <v>1467</v>
      </c>
      <c r="D21181" t="s">
        <v>1468</v>
      </c>
      <c r="E21181">
        <v>1</v>
      </c>
      <c r="F21181" s="2">
        <v>429.16</v>
      </c>
      <c r="G21181" s="3">
        <v>1003.45</v>
      </c>
      <c r="H21181" s="3">
        <v>4.2916000000000007</v>
      </c>
      <c r="I21181" s="3">
        <v>20.17052</v>
      </c>
      <c r="J21181" s="3">
        <v>453.62212000000005</v>
      </c>
      <c r="K21181" s="3">
        <v>697.88018461538468</v>
      </c>
      <c r="L21181" s="4">
        <v>0.35</v>
      </c>
    </row>
    <row r="21182" spans="1:12" x14ac:dyDescent="0.35">
      <c r="A21182" s="1">
        <v>551038</v>
      </c>
      <c r="B21182" t="s">
        <v>34790</v>
      </c>
      <c r="C21182" t="s">
        <v>1467</v>
      </c>
      <c r="D21182" t="s">
        <v>1468</v>
      </c>
      <c r="E21182">
        <v>1</v>
      </c>
      <c r="F21182" s="2">
        <v>390.27</v>
      </c>
      <c r="G21182" s="3">
        <v>780.54</v>
      </c>
      <c r="H21182" s="3">
        <v>3.9026999999999998</v>
      </c>
      <c r="I21182" s="3">
        <v>18.342689999999997</v>
      </c>
      <c r="J21182" s="3">
        <v>412.51538999999997</v>
      </c>
      <c r="K21182" s="3">
        <v>634.63906153846142</v>
      </c>
      <c r="L21182" s="4">
        <v>0.34999999999999992</v>
      </c>
    </row>
    <row r="21183" spans="1:12" x14ac:dyDescent="0.35">
      <c r="A21183" s="1">
        <v>550025</v>
      </c>
      <c r="B21183" t="s">
        <v>34791</v>
      </c>
      <c r="C21183" t="s">
        <v>1467</v>
      </c>
      <c r="D21183" t="s">
        <v>1468</v>
      </c>
      <c r="E21183">
        <v>1</v>
      </c>
      <c r="F21183" s="2">
        <v>14.96</v>
      </c>
      <c r="G21183" s="3">
        <v>33.08</v>
      </c>
      <c r="H21183" s="3">
        <v>0.14960000000000001</v>
      </c>
      <c r="I21183" s="3">
        <v>0.70312000000000008</v>
      </c>
      <c r="J21183" s="3">
        <v>15.812720000000001</v>
      </c>
      <c r="K21183" s="3">
        <v>24.327261538461538</v>
      </c>
      <c r="L21183" s="4">
        <v>0.35</v>
      </c>
    </row>
    <row r="21184" spans="1:12" x14ac:dyDescent="0.35">
      <c r="A21184" s="1">
        <v>68822</v>
      </c>
      <c r="B21184" t="s">
        <v>33646</v>
      </c>
      <c r="C21184" t="s">
        <v>1467</v>
      </c>
      <c r="D21184" t="s">
        <v>1468</v>
      </c>
      <c r="E21184">
        <v>1</v>
      </c>
      <c r="F21184" s="2">
        <v>287.64</v>
      </c>
      <c r="G21184" s="3">
        <v>618.58000000000004</v>
      </c>
      <c r="H21184" s="3">
        <v>2.8763999999999998</v>
      </c>
      <c r="I21184" s="3">
        <v>13.519079999999999</v>
      </c>
      <c r="J21184" s="3">
        <v>304.03547999999995</v>
      </c>
      <c r="K21184" s="3">
        <v>467.74689230769224</v>
      </c>
      <c r="L21184" s="4">
        <v>0.35000000000000003</v>
      </c>
    </row>
    <row r="21185" spans="1:12" x14ac:dyDescent="0.35">
      <c r="A21185" s="1">
        <v>433290</v>
      </c>
      <c r="B21185" t="s">
        <v>34792</v>
      </c>
      <c r="C21185" t="s">
        <v>1467</v>
      </c>
      <c r="D21185" t="s">
        <v>1468</v>
      </c>
      <c r="E21185">
        <v>1</v>
      </c>
      <c r="F21185" s="2">
        <v>443.61</v>
      </c>
      <c r="G21185" s="3">
        <v>953.99</v>
      </c>
      <c r="H21185" s="3">
        <v>4.4361000000000006</v>
      </c>
      <c r="I21185" s="3">
        <v>20.84967</v>
      </c>
      <c r="J21185" s="3">
        <v>468.89577000000003</v>
      </c>
      <c r="K21185" s="3">
        <v>721.37810769230771</v>
      </c>
      <c r="L21185" s="4">
        <v>0.35</v>
      </c>
    </row>
    <row r="21186" spans="1:12" x14ac:dyDescent="0.35">
      <c r="A21186" s="1">
        <v>423423</v>
      </c>
      <c r="B21186" t="s">
        <v>34793</v>
      </c>
      <c r="C21186" t="s">
        <v>1467</v>
      </c>
      <c r="D21186" t="s">
        <v>1468</v>
      </c>
      <c r="E21186">
        <v>1</v>
      </c>
      <c r="F21186" s="2">
        <v>77.73</v>
      </c>
      <c r="G21186" s="3">
        <v>166.63</v>
      </c>
      <c r="H21186" s="3">
        <v>0.7773000000000001</v>
      </c>
      <c r="I21186" s="3">
        <v>3.6533100000000003</v>
      </c>
      <c r="J21186" s="3">
        <v>82.160610000000005</v>
      </c>
      <c r="K21186" s="3">
        <v>126.40093846153846</v>
      </c>
      <c r="L21186" s="4">
        <v>0.34999999999999992</v>
      </c>
    </row>
    <row r="21187" spans="1:12" x14ac:dyDescent="0.35">
      <c r="A21187" s="1">
        <v>425293</v>
      </c>
      <c r="B21187" t="s">
        <v>34794</v>
      </c>
      <c r="C21187" t="s">
        <v>1467</v>
      </c>
      <c r="D21187" t="s">
        <v>1468</v>
      </c>
      <c r="E21187">
        <v>1</v>
      </c>
      <c r="F21187" s="2">
        <v>244.34</v>
      </c>
      <c r="G21187" s="3">
        <v>525.49</v>
      </c>
      <c r="H21187" s="3">
        <v>2.4434</v>
      </c>
      <c r="I21187" s="3">
        <v>11.483980000000001</v>
      </c>
      <c r="J21187" s="3">
        <v>258.26738</v>
      </c>
      <c r="K21187" s="3">
        <v>397.33443076923078</v>
      </c>
      <c r="L21187" s="4">
        <v>0.35000000000000003</v>
      </c>
    </row>
    <row r="21188" spans="1:12" x14ac:dyDescent="0.35">
      <c r="A21188" s="1">
        <v>412703</v>
      </c>
      <c r="B21188" t="s">
        <v>34795</v>
      </c>
      <c r="C21188" t="s">
        <v>1467</v>
      </c>
      <c r="D21188" t="s">
        <v>1468</v>
      </c>
      <c r="E21188">
        <v>1</v>
      </c>
      <c r="F21188" s="2">
        <v>4764.38</v>
      </c>
      <c r="G21188" s="3">
        <v>10245.969999999999</v>
      </c>
      <c r="H21188" s="3">
        <v>47.643799999999999</v>
      </c>
      <c r="I21188" s="3">
        <v>223.92586</v>
      </c>
      <c r="J21188" s="3">
        <v>5035.9496600000002</v>
      </c>
      <c r="K21188" s="3">
        <v>7747.6148615384618</v>
      </c>
      <c r="L21188" s="4">
        <v>0.35</v>
      </c>
    </row>
    <row r="21189" spans="1:12" x14ac:dyDescent="0.35">
      <c r="A21189" s="1">
        <v>551528</v>
      </c>
      <c r="B21189" t="s">
        <v>34796</v>
      </c>
      <c r="C21189" t="s">
        <v>1467</v>
      </c>
      <c r="D21189" t="s">
        <v>1468</v>
      </c>
      <c r="E21189">
        <v>1</v>
      </c>
      <c r="F21189" s="2">
        <v>62.47</v>
      </c>
      <c r="G21189" s="3">
        <v>124.95</v>
      </c>
      <c r="H21189" s="3">
        <v>0.62470000000000003</v>
      </c>
      <c r="I21189" s="3">
        <v>2.9360900000000001</v>
      </c>
      <c r="J21189" s="3">
        <v>66.030789999999996</v>
      </c>
      <c r="K21189" s="3">
        <v>101.58583076923075</v>
      </c>
      <c r="L21189" s="4">
        <v>0.34999999999999992</v>
      </c>
    </row>
    <row r="21190" spans="1:12" x14ac:dyDescent="0.35">
      <c r="A21190" s="1">
        <v>434293</v>
      </c>
      <c r="B21190" t="s">
        <v>34797</v>
      </c>
      <c r="C21190" t="s">
        <v>1467</v>
      </c>
      <c r="D21190" t="s">
        <v>1468</v>
      </c>
      <c r="E21190">
        <v>1</v>
      </c>
      <c r="F21190" s="2">
        <v>54.66</v>
      </c>
      <c r="G21190" s="3">
        <v>117.55</v>
      </c>
      <c r="H21190" s="3">
        <v>0.54659999999999997</v>
      </c>
      <c r="I21190" s="3">
        <v>2.5690199999999996</v>
      </c>
      <c r="J21190" s="3">
        <v>57.775619999999996</v>
      </c>
      <c r="K21190" s="3">
        <v>88.885569230769221</v>
      </c>
      <c r="L21190" s="4">
        <v>0.35</v>
      </c>
    </row>
    <row r="21191" spans="1:12" x14ac:dyDescent="0.35">
      <c r="A21191" s="1">
        <v>16180</v>
      </c>
      <c r="B21191" t="s">
        <v>34798</v>
      </c>
      <c r="C21191" t="s">
        <v>1467</v>
      </c>
      <c r="D21191" t="s">
        <v>1468</v>
      </c>
      <c r="E21191">
        <v>1</v>
      </c>
      <c r="F21191" s="2">
        <v>81.87</v>
      </c>
      <c r="G21191" s="3">
        <v>176.06</v>
      </c>
      <c r="H21191" s="3">
        <v>0.81870000000000009</v>
      </c>
      <c r="I21191" s="3">
        <v>3.84789</v>
      </c>
      <c r="J21191" s="3">
        <v>86.536590000000018</v>
      </c>
      <c r="K21191" s="3">
        <v>133.1332153846154</v>
      </c>
      <c r="L21191" s="4">
        <v>0.34999999999999992</v>
      </c>
    </row>
    <row r="21192" spans="1:12" x14ac:dyDescent="0.35">
      <c r="A21192" s="1">
        <v>2792</v>
      </c>
      <c r="B21192" t="s">
        <v>34799</v>
      </c>
      <c r="C21192" t="s">
        <v>1467</v>
      </c>
      <c r="D21192" t="s">
        <v>1468</v>
      </c>
      <c r="E21192">
        <v>1</v>
      </c>
      <c r="F21192" s="2">
        <v>44.21</v>
      </c>
      <c r="G21192" s="3">
        <v>95.07</v>
      </c>
      <c r="H21192" s="3">
        <v>0.44209999999999999</v>
      </c>
      <c r="I21192" s="3">
        <v>2.0778699999999999</v>
      </c>
      <c r="J21192" s="3">
        <v>46.729970000000002</v>
      </c>
      <c r="K21192" s="3">
        <v>71.89226153846154</v>
      </c>
      <c r="L21192" s="4">
        <v>0.35</v>
      </c>
    </row>
    <row r="21193" spans="1:12" x14ac:dyDescent="0.35">
      <c r="A21193" s="1">
        <v>13355</v>
      </c>
      <c r="B21193" t="s">
        <v>34800</v>
      </c>
      <c r="C21193" t="s">
        <v>1467</v>
      </c>
      <c r="D21193" t="s">
        <v>1468</v>
      </c>
      <c r="E21193">
        <v>1</v>
      </c>
      <c r="F21193" s="2">
        <v>804.16</v>
      </c>
      <c r="G21193" s="3">
        <v>1729.39</v>
      </c>
      <c r="H21193" s="3">
        <v>8.041599999999999</v>
      </c>
      <c r="I21193" s="3">
        <v>37.795519999999996</v>
      </c>
      <c r="J21193" s="3">
        <v>849.99712</v>
      </c>
      <c r="K21193" s="3">
        <v>1307.6878769230768</v>
      </c>
      <c r="L21193" s="4">
        <v>0.35</v>
      </c>
    </row>
    <row r="21194" spans="1:12" x14ac:dyDescent="0.35">
      <c r="A21194" s="1">
        <v>14316</v>
      </c>
      <c r="B21194" t="s">
        <v>34801</v>
      </c>
      <c r="C21194" t="s">
        <v>1467</v>
      </c>
      <c r="D21194" t="s">
        <v>1468</v>
      </c>
      <c r="E21194">
        <v>1</v>
      </c>
      <c r="F21194" s="2">
        <v>301.11</v>
      </c>
      <c r="G21194" s="3">
        <v>647.55999999999995</v>
      </c>
      <c r="H21194" s="3">
        <v>3.0111000000000003</v>
      </c>
      <c r="I21194" s="3">
        <v>14.15217</v>
      </c>
      <c r="J21194" s="3">
        <v>318.27327000000002</v>
      </c>
      <c r="K21194" s="3">
        <v>489.65118461538464</v>
      </c>
      <c r="L21194" s="4">
        <v>0.35</v>
      </c>
    </row>
    <row r="21195" spans="1:12" x14ac:dyDescent="0.35">
      <c r="A21195" s="1">
        <v>69567</v>
      </c>
      <c r="B21195" t="s">
        <v>33626</v>
      </c>
      <c r="C21195" t="s">
        <v>1467</v>
      </c>
      <c r="D21195" t="s">
        <v>1468</v>
      </c>
      <c r="E21195">
        <v>1</v>
      </c>
      <c r="F21195" s="2">
        <v>7.3</v>
      </c>
      <c r="G21195" s="3">
        <v>15.71</v>
      </c>
      <c r="H21195" s="3">
        <v>7.2999999999999995E-2</v>
      </c>
      <c r="I21195" s="3">
        <v>0.34310000000000002</v>
      </c>
      <c r="J21195" s="3">
        <v>7.7161</v>
      </c>
      <c r="K21195" s="3">
        <v>11.870923076923077</v>
      </c>
      <c r="L21195" s="4">
        <v>0.35000000000000003</v>
      </c>
    </row>
    <row r="21196" spans="1:12" x14ac:dyDescent="0.35">
      <c r="A21196" s="1">
        <v>78310</v>
      </c>
      <c r="B21196" t="s">
        <v>34802</v>
      </c>
      <c r="C21196" t="s">
        <v>1467</v>
      </c>
      <c r="D21196" t="s">
        <v>1468</v>
      </c>
      <c r="E21196">
        <v>1</v>
      </c>
      <c r="F21196" s="2">
        <v>17.68</v>
      </c>
      <c r="G21196" s="3">
        <v>38.03</v>
      </c>
      <c r="H21196" s="3">
        <v>0.17680000000000001</v>
      </c>
      <c r="I21196" s="3">
        <v>0.83096000000000003</v>
      </c>
      <c r="J21196" s="3">
        <v>18.687760000000001</v>
      </c>
      <c r="K21196" s="3">
        <v>28.750399999999999</v>
      </c>
      <c r="L21196" s="4">
        <v>0.35</v>
      </c>
    </row>
    <row r="21197" spans="1:12" x14ac:dyDescent="0.35">
      <c r="A21197" s="1">
        <v>570607</v>
      </c>
      <c r="B21197" t="s">
        <v>34803</v>
      </c>
      <c r="C21197" t="s">
        <v>1467</v>
      </c>
      <c r="D21197" t="s">
        <v>1468</v>
      </c>
      <c r="E21197">
        <v>1</v>
      </c>
      <c r="F21197" s="2">
        <v>207.27</v>
      </c>
      <c r="G21197" s="3">
        <v>445.84</v>
      </c>
      <c r="H21197" s="3">
        <v>2.0727000000000002</v>
      </c>
      <c r="I21197" s="3">
        <v>9.7416900000000002</v>
      </c>
      <c r="J21197" s="3">
        <v>219.08439000000001</v>
      </c>
      <c r="K21197" s="3">
        <v>337.05290769230771</v>
      </c>
      <c r="L21197" s="4">
        <v>0.35</v>
      </c>
    </row>
    <row r="21198" spans="1:12" x14ac:dyDescent="0.35">
      <c r="A21198" s="1">
        <v>53888</v>
      </c>
      <c r="B21198" t="s">
        <v>34804</v>
      </c>
      <c r="C21198" t="s">
        <v>1467</v>
      </c>
      <c r="D21198" t="s">
        <v>1468</v>
      </c>
      <c r="E21198">
        <v>1</v>
      </c>
      <c r="F21198" s="2">
        <v>692.54</v>
      </c>
      <c r="G21198" s="3">
        <v>1489.35</v>
      </c>
      <c r="H21198" s="3">
        <v>6.9253999999999998</v>
      </c>
      <c r="I21198" s="3">
        <v>32.549379999999999</v>
      </c>
      <c r="J21198" s="3">
        <v>732.01477999999997</v>
      </c>
      <c r="K21198" s="3">
        <v>1126.1765846153846</v>
      </c>
      <c r="L21198" s="4">
        <v>0.35000000000000003</v>
      </c>
    </row>
    <row r="21199" spans="1:12" x14ac:dyDescent="0.35">
      <c r="A21199" s="1">
        <v>415824</v>
      </c>
      <c r="B21199" t="s">
        <v>34805</v>
      </c>
      <c r="C21199" t="s">
        <v>1467</v>
      </c>
      <c r="D21199" t="s">
        <v>1468</v>
      </c>
      <c r="E21199">
        <v>1</v>
      </c>
      <c r="F21199" s="2">
        <v>20.7</v>
      </c>
      <c r="G21199" s="3">
        <v>41.41</v>
      </c>
      <c r="H21199" s="3">
        <v>0.20699999999999999</v>
      </c>
      <c r="I21199" s="3">
        <v>0.97289999999999999</v>
      </c>
      <c r="J21199" s="3">
        <v>21.879899999999999</v>
      </c>
      <c r="K21199" s="3">
        <v>33.661384615384613</v>
      </c>
      <c r="L21199" s="4">
        <v>0.35</v>
      </c>
    </row>
    <row r="21200" spans="1:12" x14ac:dyDescent="0.35">
      <c r="A21200" s="1">
        <v>427064</v>
      </c>
      <c r="B21200" t="s">
        <v>34806</v>
      </c>
      <c r="C21200" t="s">
        <v>1467</v>
      </c>
      <c r="D21200" t="s">
        <v>1468</v>
      </c>
      <c r="E21200">
        <v>1</v>
      </c>
      <c r="F21200" s="2">
        <v>31.93</v>
      </c>
      <c r="G21200" s="3">
        <v>70.989999999999995</v>
      </c>
      <c r="H21200" s="3">
        <v>0.31930000000000003</v>
      </c>
      <c r="I21200" s="3">
        <v>1.50071</v>
      </c>
      <c r="J21200" s="3">
        <v>33.750009999999996</v>
      </c>
      <c r="K21200" s="3">
        <v>51.923092307692301</v>
      </c>
      <c r="L21200" s="4">
        <v>0.35</v>
      </c>
    </row>
    <row r="21201" spans="1:12" x14ac:dyDescent="0.35">
      <c r="A21201" s="1">
        <v>54495</v>
      </c>
      <c r="B21201" t="s">
        <v>34807</v>
      </c>
      <c r="C21201" t="s">
        <v>1467</v>
      </c>
      <c r="D21201" t="s">
        <v>1468</v>
      </c>
      <c r="E21201">
        <v>1</v>
      </c>
      <c r="F21201" s="2">
        <v>3.04</v>
      </c>
      <c r="G21201" s="3">
        <v>6.55</v>
      </c>
      <c r="H21201" s="3">
        <v>3.04E-2</v>
      </c>
      <c r="I21201" s="3">
        <v>0.14288000000000001</v>
      </c>
      <c r="J21201" s="3">
        <v>3.2132800000000001</v>
      </c>
      <c r="K21201" s="3">
        <v>4.9435076923076924</v>
      </c>
      <c r="L21201" s="4">
        <v>0.35</v>
      </c>
    </row>
    <row r="21202" spans="1:12" x14ac:dyDescent="0.35">
      <c r="A21202" s="1">
        <v>422817</v>
      </c>
      <c r="B21202" t="s">
        <v>34808</v>
      </c>
      <c r="C21202" t="s">
        <v>1467</v>
      </c>
      <c r="D21202" t="s">
        <v>1468</v>
      </c>
      <c r="E21202">
        <v>1</v>
      </c>
      <c r="F21202" s="2">
        <v>4750.2</v>
      </c>
      <c r="G21202" s="3">
        <v>6266.76</v>
      </c>
      <c r="H21202" s="3">
        <v>47.502000000000002</v>
      </c>
      <c r="I21202" s="3">
        <v>223.2594</v>
      </c>
      <c r="J21202" s="3">
        <v>5020.9614000000001</v>
      </c>
      <c r="K21202" s="3">
        <v>7724.5559999999996</v>
      </c>
      <c r="L21202" s="4">
        <v>0.34999999999999992</v>
      </c>
    </row>
    <row r="21203" spans="1:12" x14ac:dyDescent="0.35">
      <c r="A21203" s="1">
        <v>438037</v>
      </c>
      <c r="B21203" t="s">
        <v>34809</v>
      </c>
      <c r="C21203" t="s">
        <v>1467</v>
      </c>
      <c r="D21203" t="s">
        <v>1468</v>
      </c>
      <c r="E21203">
        <v>1</v>
      </c>
      <c r="F21203" s="2">
        <v>133.49</v>
      </c>
      <c r="G21203" s="3">
        <v>287.16000000000003</v>
      </c>
      <c r="H21203" s="3">
        <v>1.3349000000000002</v>
      </c>
      <c r="I21203" s="3">
        <v>6.2740300000000007</v>
      </c>
      <c r="J21203" s="3">
        <v>141.09893000000002</v>
      </c>
      <c r="K21203" s="3">
        <v>217.07527692307696</v>
      </c>
      <c r="L21203" s="4">
        <v>0.35</v>
      </c>
    </row>
    <row r="21204" spans="1:12" x14ac:dyDescent="0.35">
      <c r="A21204" s="1">
        <v>415855</v>
      </c>
      <c r="B21204" t="s">
        <v>34810</v>
      </c>
      <c r="C21204" t="s">
        <v>1467</v>
      </c>
      <c r="D21204" t="s">
        <v>1468</v>
      </c>
      <c r="E21204">
        <v>1</v>
      </c>
      <c r="F21204" s="2">
        <v>38.89</v>
      </c>
      <c r="G21204" s="3">
        <v>80.48</v>
      </c>
      <c r="H21204" s="3">
        <v>0.38890000000000002</v>
      </c>
      <c r="I21204" s="3">
        <v>1.8278300000000001</v>
      </c>
      <c r="J21204" s="3">
        <v>41.106729999999999</v>
      </c>
      <c r="K21204" s="3">
        <v>63.241123076923074</v>
      </c>
      <c r="L21204" s="4">
        <v>0.35</v>
      </c>
    </row>
    <row r="21205" spans="1:12" x14ac:dyDescent="0.35">
      <c r="A21205" s="1">
        <v>434347</v>
      </c>
      <c r="B21205" t="s">
        <v>34811</v>
      </c>
      <c r="C21205" t="s">
        <v>1467</v>
      </c>
      <c r="D21205" t="s">
        <v>1468</v>
      </c>
      <c r="E21205">
        <v>1</v>
      </c>
      <c r="F21205" s="2">
        <v>79.69</v>
      </c>
      <c r="G21205" s="3">
        <v>160.6</v>
      </c>
      <c r="H21205" s="3">
        <v>0.79689999999999994</v>
      </c>
      <c r="I21205" s="3">
        <v>3.7454299999999998</v>
      </c>
      <c r="J21205" s="3">
        <v>84.23232999999999</v>
      </c>
      <c r="K21205" s="3">
        <v>129.58819999999997</v>
      </c>
      <c r="L21205" s="4">
        <v>0.34999999999999992</v>
      </c>
    </row>
    <row r="21206" spans="1:12" x14ac:dyDescent="0.35">
      <c r="A21206" s="1">
        <v>426080</v>
      </c>
      <c r="B21206" t="s">
        <v>34812</v>
      </c>
      <c r="C21206" t="s">
        <v>1467</v>
      </c>
      <c r="D21206" t="s">
        <v>1468</v>
      </c>
      <c r="E21206">
        <v>1</v>
      </c>
      <c r="F21206" s="2">
        <v>2.58</v>
      </c>
      <c r="G21206" s="3">
        <v>5.55</v>
      </c>
      <c r="H21206" s="3">
        <v>2.58E-2</v>
      </c>
      <c r="I21206" s="3">
        <v>0.12126000000000001</v>
      </c>
      <c r="J21206" s="3">
        <v>2.7270599999999998</v>
      </c>
      <c r="K21206" s="3">
        <v>4.1954769230769227</v>
      </c>
      <c r="L21206" s="4">
        <v>0.35</v>
      </c>
    </row>
    <row r="21207" spans="1:12" x14ac:dyDescent="0.35">
      <c r="A21207" s="1">
        <v>4350</v>
      </c>
      <c r="B21207" t="s">
        <v>33921</v>
      </c>
      <c r="C21207" t="s">
        <v>1467</v>
      </c>
      <c r="D21207" t="s">
        <v>1468</v>
      </c>
      <c r="E21207">
        <v>1</v>
      </c>
      <c r="F21207" s="2">
        <v>86.02</v>
      </c>
      <c r="G21207" s="3">
        <v>185.01</v>
      </c>
      <c r="H21207" s="3">
        <v>0.86019999999999996</v>
      </c>
      <c r="I21207" s="3">
        <v>4.0429399999999998</v>
      </c>
      <c r="J21207" s="3">
        <v>90.923140000000004</v>
      </c>
      <c r="K21207" s="3">
        <v>139.88175384615386</v>
      </c>
      <c r="L21207" s="4">
        <v>0.35000000000000003</v>
      </c>
    </row>
    <row r="21208" spans="1:12" x14ac:dyDescent="0.35">
      <c r="A21208" s="1">
        <v>31062</v>
      </c>
      <c r="B21208" t="s">
        <v>34813</v>
      </c>
      <c r="C21208" t="s">
        <v>1467</v>
      </c>
      <c r="D21208" t="s">
        <v>1468</v>
      </c>
      <c r="E21208">
        <v>1</v>
      </c>
      <c r="F21208" s="2">
        <v>2006.8</v>
      </c>
      <c r="G21208" s="3">
        <v>4690.9799999999996</v>
      </c>
      <c r="H21208" s="3">
        <v>20.068000000000001</v>
      </c>
      <c r="I21208" s="3">
        <v>94.319599999999994</v>
      </c>
      <c r="J21208" s="3">
        <v>2121.1875999999997</v>
      </c>
      <c r="K21208" s="3">
        <v>3263.3655384615381</v>
      </c>
      <c r="L21208" s="4">
        <v>0.35000000000000003</v>
      </c>
    </row>
    <row r="21209" spans="1:12" x14ac:dyDescent="0.35">
      <c r="A21209" s="1">
        <v>438150</v>
      </c>
      <c r="B21209" t="s">
        <v>34814</v>
      </c>
      <c r="C21209" t="s">
        <v>1467</v>
      </c>
      <c r="D21209" t="s">
        <v>1468</v>
      </c>
      <c r="E21209">
        <v>1</v>
      </c>
      <c r="F21209" s="2">
        <v>63.63</v>
      </c>
      <c r="G21209" s="3">
        <v>136.83000000000001</v>
      </c>
      <c r="H21209" s="3">
        <v>0.63630000000000009</v>
      </c>
      <c r="I21209" s="3">
        <v>2.9906100000000002</v>
      </c>
      <c r="J21209" s="3">
        <v>67.256910000000005</v>
      </c>
      <c r="K21209" s="3">
        <v>103.47216923076924</v>
      </c>
      <c r="L21209" s="4">
        <v>0.35000000000000003</v>
      </c>
    </row>
    <row r="21210" spans="1:12" x14ac:dyDescent="0.35">
      <c r="A21210" s="1">
        <v>439290</v>
      </c>
      <c r="B21210" t="s">
        <v>34815</v>
      </c>
      <c r="C21210" t="s">
        <v>1467</v>
      </c>
      <c r="D21210" t="s">
        <v>1468</v>
      </c>
      <c r="E21210">
        <v>1</v>
      </c>
      <c r="F21210" s="2">
        <v>44.36</v>
      </c>
      <c r="G21210" s="3">
        <v>95.4</v>
      </c>
      <c r="H21210" s="3">
        <v>0.44359999999999999</v>
      </c>
      <c r="I21210" s="3">
        <v>2.0849199999999999</v>
      </c>
      <c r="J21210" s="3">
        <v>46.88852</v>
      </c>
      <c r="K21210" s="3">
        <v>72.136184615384607</v>
      </c>
      <c r="L21210" s="4">
        <v>0.34999999999999992</v>
      </c>
    </row>
    <row r="21211" spans="1:12" x14ac:dyDescent="0.35">
      <c r="A21211" s="1">
        <v>2737</v>
      </c>
      <c r="B21211" t="s">
        <v>34816</v>
      </c>
      <c r="C21211" t="s">
        <v>1467</v>
      </c>
      <c r="D21211" t="s">
        <v>1468</v>
      </c>
      <c r="E21211">
        <v>1</v>
      </c>
      <c r="F21211" s="2">
        <v>139.18</v>
      </c>
      <c r="G21211" s="3">
        <v>299.31</v>
      </c>
      <c r="H21211" s="3">
        <v>1.3918000000000001</v>
      </c>
      <c r="I21211" s="3">
        <v>6.5414600000000007</v>
      </c>
      <c r="J21211" s="3">
        <v>147.11326</v>
      </c>
      <c r="K21211" s="3">
        <v>226.32809230769229</v>
      </c>
      <c r="L21211" s="4">
        <v>0.35</v>
      </c>
    </row>
    <row r="21212" spans="1:12" x14ac:dyDescent="0.35">
      <c r="A21212" s="1">
        <v>433355</v>
      </c>
      <c r="B21212" t="s">
        <v>34817</v>
      </c>
      <c r="C21212" t="s">
        <v>1467</v>
      </c>
      <c r="D21212" t="s">
        <v>1468</v>
      </c>
      <c r="E21212">
        <v>1</v>
      </c>
      <c r="F21212" s="2">
        <v>33.15</v>
      </c>
      <c r="G21212" s="3">
        <v>71.31</v>
      </c>
      <c r="H21212" s="3">
        <v>0.33150000000000002</v>
      </c>
      <c r="I21212" s="3">
        <v>1.5580499999999999</v>
      </c>
      <c r="J21212" s="3">
        <v>35.039549999999998</v>
      </c>
      <c r="K21212" s="3">
        <v>53.906999999999996</v>
      </c>
      <c r="L21212" s="4">
        <v>0.35</v>
      </c>
    </row>
    <row r="21213" spans="1:12" x14ac:dyDescent="0.35">
      <c r="A21213" s="1">
        <v>507</v>
      </c>
      <c r="B21213" t="s">
        <v>34818</v>
      </c>
      <c r="C21213" t="s">
        <v>26</v>
      </c>
      <c r="D21213" t="s">
        <v>27</v>
      </c>
      <c r="E21213">
        <v>1</v>
      </c>
      <c r="F21213" s="2">
        <v>0.56999999999999995</v>
      </c>
      <c r="G21213" s="3">
        <v>1.22</v>
      </c>
      <c r="H21213" s="3">
        <v>5.6999999999999993E-3</v>
      </c>
      <c r="I21213" s="3">
        <v>2.6789999999999998E-2</v>
      </c>
      <c r="J21213" s="3">
        <v>0.60248999999999997</v>
      </c>
      <c r="K21213" s="3">
        <v>0.92690769230769221</v>
      </c>
      <c r="L21213" s="4">
        <v>0.35</v>
      </c>
    </row>
    <row r="21214" spans="1:12" x14ac:dyDescent="0.35">
      <c r="A21214" s="1">
        <v>434435</v>
      </c>
      <c r="B21214" t="s">
        <v>34819</v>
      </c>
      <c r="C21214" t="s">
        <v>1467</v>
      </c>
      <c r="D21214" t="s">
        <v>1468</v>
      </c>
      <c r="E21214">
        <v>1</v>
      </c>
      <c r="F21214" s="2">
        <v>1484.94</v>
      </c>
      <c r="G21214" s="3">
        <v>4367.4799999999996</v>
      </c>
      <c r="H21214" s="3">
        <v>14.849400000000001</v>
      </c>
      <c r="I21214" s="3">
        <v>69.792180000000002</v>
      </c>
      <c r="J21214" s="3">
        <v>1569.58158</v>
      </c>
      <c r="K21214" s="3">
        <v>2414.7408923076923</v>
      </c>
      <c r="L21214" s="4">
        <v>0.35</v>
      </c>
    </row>
    <row r="21215" spans="1:12" x14ac:dyDescent="0.35">
      <c r="A21215" s="1">
        <v>79456</v>
      </c>
      <c r="B21215" t="s">
        <v>34820</v>
      </c>
      <c r="C21215" t="s">
        <v>1467</v>
      </c>
      <c r="D21215" t="s">
        <v>1468</v>
      </c>
      <c r="E21215">
        <v>1</v>
      </c>
      <c r="F21215" s="2">
        <v>127.97</v>
      </c>
      <c r="G21215" s="3">
        <v>265.89999999999998</v>
      </c>
      <c r="H21215" s="3">
        <v>1.2797000000000001</v>
      </c>
      <c r="I21215" s="3">
        <v>6.0145900000000001</v>
      </c>
      <c r="J21215" s="3">
        <v>135.26428999999999</v>
      </c>
      <c r="K21215" s="3">
        <v>208.09890769230768</v>
      </c>
      <c r="L21215" s="4">
        <v>0.35000000000000003</v>
      </c>
    </row>
    <row r="21216" spans="1:12" x14ac:dyDescent="0.35">
      <c r="A21216" s="1">
        <v>74555</v>
      </c>
      <c r="B21216" t="s">
        <v>34821</v>
      </c>
      <c r="C21216" t="s">
        <v>1467</v>
      </c>
      <c r="D21216" t="s">
        <v>1468</v>
      </c>
      <c r="E21216">
        <v>1</v>
      </c>
      <c r="F21216" s="2">
        <v>2713.82</v>
      </c>
      <c r="G21216" s="3">
        <v>5836.17</v>
      </c>
      <c r="H21216" s="3">
        <v>27.138200000000001</v>
      </c>
      <c r="I21216" s="3">
        <v>127.54954000000001</v>
      </c>
      <c r="J21216" s="3">
        <v>2868.50774</v>
      </c>
      <c r="K21216" s="3">
        <v>4413.0888307692303</v>
      </c>
      <c r="L21216" s="4">
        <v>0.34999999999999992</v>
      </c>
    </row>
    <row r="21217" spans="1:12" x14ac:dyDescent="0.35">
      <c r="A21217" s="1">
        <v>442412</v>
      </c>
      <c r="B21217" t="s">
        <v>34822</v>
      </c>
      <c r="C21217" t="s">
        <v>1467</v>
      </c>
      <c r="D21217" t="s">
        <v>1468</v>
      </c>
      <c r="E21217">
        <v>1</v>
      </c>
      <c r="F21217" s="2">
        <v>625.20000000000005</v>
      </c>
      <c r="G21217" s="3">
        <v>1344.51</v>
      </c>
      <c r="H21217" s="3">
        <v>6.2520000000000007</v>
      </c>
      <c r="I21217" s="3">
        <v>29.384400000000003</v>
      </c>
      <c r="J21217" s="3">
        <v>660.83640000000003</v>
      </c>
      <c r="K21217" s="3">
        <v>1016.6713846153846</v>
      </c>
      <c r="L21217" s="4">
        <v>0.34999999999999992</v>
      </c>
    </row>
    <row r="21218" spans="1:12" x14ac:dyDescent="0.35">
      <c r="A21218" s="1">
        <v>428529</v>
      </c>
      <c r="B21218" t="s">
        <v>34823</v>
      </c>
      <c r="C21218" t="s">
        <v>1467</v>
      </c>
      <c r="D21218" t="s">
        <v>1468</v>
      </c>
      <c r="E21218">
        <v>1</v>
      </c>
      <c r="F21218" s="2">
        <v>402.59</v>
      </c>
      <c r="G21218" s="3">
        <v>865.77</v>
      </c>
      <c r="H21218" s="3">
        <v>4.0259</v>
      </c>
      <c r="I21218" s="3">
        <v>18.92173</v>
      </c>
      <c r="J21218" s="3">
        <v>425.53762999999998</v>
      </c>
      <c r="K21218" s="3">
        <v>654.67327692307686</v>
      </c>
      <c r="L21218" s="4">
        <v>0.35</v>
      </c>
    </row>
    <row r="21219" spans="1:12" x14ac:dyDescent="0.35">
      <c r="A21219" s="1">
        <v>73255</v>
      </c>
      <c r="B21219" t="s">
        <v>34824</v>
      </c>
      <c r="C21219" t="s">
        <v>1467</v>
      </c>
      <c r="D21219" t="s">
        <v>1468</v>
      </c>
      <c r="E21219">
        <v>1</v>
      </c>
      <c r="F21219" s="2">
        <v>15.78</v>
      </c>
      <c r="G21219" s="3">
        <v>36.92</v>
      </c>
      <c r="H21219" s="3">
        <v>0.1578</v>
      </c>
      <c r="I21219" s="3">
        <v>0.74165999999999999</v>
      </c>
      <c r="J21219" s="3">
        <v>16.679459999999999</v>
      </c>
      <c r="K21219" s="3">
        <v>25.660707692307689</v>
      </c>
      <c r="L21219" s="4">
        <v>0.35</v>
      </c>
    </row>
    <row r="21220" spans="1:12" x14ac:dyDescent="0.35">
      <c r="A21220" s="1">
        <v>430066</v>
      </c>
      <c r="B21220" t="s">
        <v>34825</v>
      </c>
      <c r="C21220" t="s">
        <v>1467</v>
      </c>
      <c r="D21220" t="s">
        <v>1468</v>
      </c>
      <c r="E21220">
        <v>1</v>
      </c>
      <c r="F21220" s="2">
        <v>4904.68</v>
      </c>
      <c r="G21220" s="3">
        <v>14425.52</v>
      </c>
      <c r="H21220" s="3">
        <v>49.046800000000005</v>
      </c>
      <c r="I21220" s="3">
        <v>230.51996000000003</v>
      </c>
      <c r="J21220" s="3">
        <v>5184.24676</v>
      </c>
      <c r="K21220" s="3">
        <v>7975.7642461538462</v>
      </c>
      <c r="L21220" s="4">
        <v>0.35000000000000003</v>
      </c>
    </row>
    <row r="21221" spans="1:12" x14ac:dyDescent="0.35">
      <c r="A21221" s="1">
        <v>41659</v>
      </c>
      <c r="B21221" t="s">
        <v>34826</v>
      </c>
      <c r="C21221" t="s">
        <v>1467</v>
      </c>
      <c r="D21221" t="s">
        <v>1468</v>
      </c>
      <c r="E21221">
        <v>1</v>
      </c>
      <c r="F21221" s="2">
        <v>219.26</v>
      </c>
      <c r="G21221" s="3">
        <v>471.53</v>
      </c>
      <c r="H21221" s="3">
        <v>2.1926000000000001</v>
      </c>
      <c r="I21221" s="3">
        <v>10.30522</v>
      </c>
      <c r="J21221" s="3">
        <v>231.75781999999998</v>
      </c>
      <c r="K21221" s="3">
        <v>356.55049230769225</v>
      </c>
      <c r="L21221" s="4">
        <v>0.35</v>
      </c>
    </row>
    <row r="21222" spans="1:12" x14ac:dyDescent="0.35">
      <c r="A21222" s="1">
        <v>438866</v>
      </c>
      <c r="B21222" t="s">
        <v>34827</v>
      </c>
      <c r="C21222" t="s">
        <v>1467</v>
      </c>
      <c r="D21222" t="s">
        <v>1468</v>
      </c>
      <c r="E21222">
        <v>1</v>
      </c>
      <c r="F21222" s="2">
        <v>1.1399999999999999</v>
      </c>
      <c r="G21222" s="3">
        <v>2.4700000000000002</v>
      </c>
      <c r="H21222" s="3">
        <v>1.1399999999999999E-2</v>
      </c>
      <c r="I21222" s="3">
        <v>5.3579999999999996E-2</v>
      </c>
      <c r="J21222" s="3">
        <v>1.2049799999999999</v>
      </c>
      <c r="K21222" s="3">
        <v>1.8538153846153844</v>
      </c>
      <c r="L21222" s="4">
        <v>0.35</v>
      </c>
    </row>
    <row r="21223" spans="1:12" x14ac:dyDescent="0.35">
      <c r="A21223" s="1">
        <v>43827</v>
      </c>
      <c r="B21223" t="s">
        <v>34828</v>
      </c>
      <c r="C21223" t="s">
        <v>1467</v>
      </c>
      <c r="D21223" t="s">
        <v>1468</v>
      </c>
      <c r="E21223">
        <v>1</v>
      </c>
      <c r="F21223" s="2">
        <v>1128.5899999999999</v>
      </c>
      <c r="G21223" s="3">
        <v>2427.0700000000002</v>
      </c>
      <c r="H21223" s="3">
        <v>11.2859</v>
      </c>
      <c r="I21223" s="3">
        <v>53.043729999999996</v>
      </c>
      <c r="J21223" s="3">
        <v>1192.9196300000001</v>
      </c>
      <c r="K21223" s="3">
        <v>1835.2609692307692</v>
      </c>
      <c r="L21223" s="4">
        <v>0.34999999999999992</v>
      </c>
    </row>
    <row r="21224" spans="1:12" x14ac:dyDescent="0.35">
      <c r="A21224" s="1">
        <v>425665</v>
      </c>
      <c r="B21224" t="s">
        <v>34829</v>
      </c>
      <c r="C21224" t="s">
        <v>1467</v>
      </c>
      <c r="D21224" t="s">
        <v>1468</v>
      </c>
      <c r="E21224">
        <v>1</v>
      </c>
      <c r="F21224" s="2">
        <v>8029.78</v>
      </c>
      <c r="G21224" s="3">
        <v>17268.34</v>
      </c>
      <c r="H21224" s="3">
        <v>80.297799999999995</v>
      </c>
      <c r="I21224" s="3">
        <v>377.39965999999998</v>
      </c>
      <c r="J21224" s="3">
        <v>8487.4774600000001</v>
      </c>
      <c r="K21224" s="3">
        <v>13057.65763076923</v>
      </c>
      <c r="L21224" s="4">
        <v>0.35</v>
      </c>
    </row>
    <row r="21225" spans="1:12" x14ac:dyDescent="0.35">
      <c r="A21225" s="1">
        <v>428640</v>
      </c>
      <c r="B21225" t="s">
        <v>34830</v>
      </c>
      <c r="C21225" t="s">
        <v>1467</v>
      </c>
      <c r="D21225" t="s">
        <v>1468</v>
      </c>
      <c r="E21225">
        <v>1</v>
      </c>
      <c r="F21225" s="2">
        <v>379.59</v>
      </c>
      <c r="G21225" s="3">
        <v>1116.44</v>
      </c>
      <c r="H21225" s="3">
        <v>3.7958999999999996</v>
      </c>
      <c r="I21225" s="3">
        <v>17.840730000000001</v>
      </c>
      <c r="J21225" s="3">
        <v>401.22663</v>
      </c>
      <c r="K21225" s="3">
        <v>617.27173846153846</v>
      </c>
      <c r="L21225" s="4">
        <v>0.35</v>
      </c>
    </row>
    <row r="21226" spans="1:12" x14ac:dyDescent="0.35">
      <c r="A21226" s="1">
        <v>440323</v>
      </c>
      <c r="B21226" t="s">
        <v>34831</v>
      </c>
      <c r="C21226" t="s">
        <v>1467</v>
      </c>
      <c r="D21226" t="s">
        <v>1468</v>
      </c>
      <c r="E21226">
        <v>1</v>
      </c>
      <c r="F21226" s="2">
        <v>201.29</v>
      </c>
      <c r="G21226" s="3">
        <v>432.98</v>
      </c>
      <c r="H21226" s="3">
        <v>2.0129000000000001</v>
      </c>
      <c r="I21226" s="3">
        <v>9.4606300000000001</v>
      </c>
      <c r="J21226" s="3">
        <v>212.76353</v>
      </c>
      <c r="K21226" s="3">
        <v>327.32850769230771</v>
      </c>
      <c r="L21226" s="4">
        <v>0.35000000000000003</v>
      </c>
    </row>
    <row r="21227" spans="1:12" x14ac:dyDescent="0.35">
      <c r="A21227" s="1">
        <v>21867</v>
      </c>
      <c r="B21227" t="s">
        <v>34832</v>
      </c>
      <c r="C21227" t="s">
        <v>1467</v>
      </c>
      <c r="D21227" t="s">
        <v>1468</v>
      </c>
      <c r="E21227">
        <v>1</v>
      </c>
      <c r="F21227" s="2">
        <v>1.26</v>
      </c>
      <c r="G21227" s="3">
        <v>2.71</v>
      </c>
      <c r="H21227" s="3">
        <v>1.26E-2</v>
      </c>
      <c r="I21227" s="3">
        <v>5.9220000000000002E-2</v>
      </c>
      <c r="J21227" s="3">
        <v>1.33182</v>
      </c>
      <c r="K21227" s="3">
        <v>2.0489538461538461</v>
      </c>
      <c r="L21227" s="4">
        <v>0.35</v>
      </c>
    </row>
    <row r="21228" spans="1:12" x14ac:dyDescent="0.35">
      <c r="A21228" s="1">
        <v>440905</v>
      </c>
      <c r="B21228" t="s">
        <v>34833</v>
      </c>
      <c r="C21228" t="s">
        <v>1467</v>
      </c>
      <c r="D21228" t="s">
        <v>1468</v>
      </c>
      <c r="E21228">
        <v>1</v>
      </c>
      <c r="F21228" s="2">
        <v>27.93</v>
      </c>
      <c r="G21228" s="3">
        <v>60.06</v>
      </c>
      <c r="H21228" s="3">
        <v>0.27929999999999999</v>
      </c>
      <c r="I21228" s="3">
        <v>1.31271</v>
      </c>
      <c r="J21228" s="3">
        <v>29.522009999999998</v>
      </c>
      <c r="K21228" s="3">
        <v>45.418476923076916</v>
      </c>
      <c r="L21228" s="4">
        <v>0.34999999999999992</v>
      </c>
    </row>
    <row r="21229" spans="1:12" x14ac:dyDescent="0.35">
      <c r="A21229" s="1">
        <v>71684</v>
      </c>
      <c r="B21229" t="s">
        <v>34834</v>
      </c>
      <c r="C21229" t="s">
        <v>1467</v>
      </c>
      <c r="D21229" t="s">
        <v>1468</v>
      </c>
      <c r="E21229">
        <v>1</v>
      </c>
      <c r="F21229" s="2">
        <v>110.99</v>
      </c>
      <c r="G21229" s="3">
        <v>259.52</v>
      </c>
      <c r="H21229" s="3">
        <v>1.1098999999999999</v>
      </c>
      <c r="I21229" s="3">
        <v>5.2165299999999997</v>
      </c>
      <c r="J21229" s="3">
        <v>117.31643</v>
      </c>
      <c r="K21229" s="3">
        <v>180.48681538461537</v>
      </c>
      <c r="L21229" s="4">
        <v>0.35</v>
      </c>
    </row>
    <row r="21230" spans="1:12" x14ac:dyDescent="0.35">
      <c r="A21230" s="1">
        <v>79731</v>
      </c>
      <c r="B21230" t="s">
        <v>34835</v>
      </c>
      <c r="C21230" t="s">
        <v>1467</v>
      </c>
      <c r="D21230" t="s">
        <v>1468</v>
      </c>
      <c r="E21230">
        <v>1</v>
      </c>
      <c r="F21230" s="2">
        <v>64.25</v>
      </c>
      <c r="G21230" s="3">
        <v>137.69999999999999</v>
      </c>
      <c r="H21230" s="3">
        <v>0.64249999999999996</v>
      </c>
      <c r="I21230" s="3">
        <v>3.0197500000000002</v>
      </c>
      <c r="J21230" s="3">
        <v>67.91225</v>
      </c>
      <c r="K21230" s="3">
        <v>104.48038461538461</v>
      </c>
      <c r="L21230" s="4">
        <v>0.35</v>
      </c>
    </row>
    <row r="21231" spans="1:12" x14ac:dyDescent="0.35">
      <c r="A21231" s="1">
        <v>6263</v>
      </c>
      <c r="B21231" t="s">
        <v>34836</v>
      </c>
      <c r="C21231" t="s">
        <v>1467</v>
      </c>
      <c r="D21231" t="s">
        <v>1468</v>
      </c>
      <c r="E21231">
        <v>1</v>
      </c>
      <c r="F21231" s="2">
        <v>3.06</v>
      </c>
      <c r="G21231" s="3">
        <v>6.6</v>
      </c>
      <c r="H21231" s="3">
        <v>3.0600000000000002E-2</v>
      </c>
      <c r="I21231" s="3">
        <v>0.14382</v>
      </c>
      <c r="J21231" s="3">
        <v>3.2344200000000001</v>
      </c>
      <c r="K21231" s="3">
        <v>4.9760307692307695</v>
      </c>
      <c r="L21231" s="4">
        <v>0.35000000000000003</v>
      </c>
    </row>
    <row r="21232" spans="1:12" x14ac:dyDescent="0.35">
      <c r="A21232" s="1">
        <v>550101</v>
      </c>
      <c r="B21232" t="s">
        <v>34837</v>
      </c>
      <c r="C21232" t="s">
        <v>1467</v>
      </c>
      <c r="D21232" t="s">
        <v>1468</v>
      </c>
      <c r="E21232">
        <v>1</v>
      </c>
      <c r="F21232" s="2">
        <v>27.46</v>
      </c>
      <c r="G21232" s="3">
        <v>54.92</v>
      </c>
      <c r="H21232" s="3">
        <v>0.27460000000000001</v>
      </c>
      <c r="I21232" s="3">
        <v>1.2906200000000001</v>
      </c>
      <c r="J21232" s="3">
        <v>29.025220000000001</v>
      </c>
      <c r="K21232" s="3">
        <v>44.654184615384615</v>
      </c>
      <c r="L21232" s="4">
        <v>0.35</v>
      </c>
    </row>
    <row r="21233" spans="1:12" x14ac:dyDescent="0.35">
      <c r="A21233" s="1">
        <v>70221</v>
      </c>
      <c r="B21233" t="s">
        <v>34838</v>
      </c>
      <c r="C21233" t="s">
        <v>1467</v>
      </c>
      <c r="D21233" t="s">
        <v>1468</v>
      </c>
      <c r="E21233">
        <v>1</v>
      </c>
      <c r="F21233" s="2">
        <v>13.74</v>
      </c>
      <c r="G21233" s="3">
        <v>29.54</v>
      </c>
      <c r="H21233" s="3">
        <v>0.13739999999999999</v>
      </c>
      <c r="I21233" s="3">
        <v>0.64578000000000002</v>
      </c>
      <c r="J21233" s="3">
        <v>14.52318</v>
      </c>
      <c r="K21233" s="3">
        <v>22.343353846153846</v>
      </c>
      <c r="L21233" s="4">
        <v>0.35</v>
      </c>
    </row>
    <row r="21234" spans="1:12" x14ac:dyDescent="0.35">
      <c r="A21234" s="1">
        <v>570650</v>
      </c>
      <c r="B21234" t="s">
        <v>34839</v>
      </c>
      <c r="C21234" t="s">
        <v>1467</v>
      </c>
      <c r="D21234" t="s">
        <v>1468</v>
      </c>
      <c r="E21234">
        <v>1</v>
      </c>
      <c r="F21234" s="2">
        <v>25.57</v>
      </c>
      <c r="G21234" s="3">
        <v>59.78</v>
      </c>
      <c r="H21234" s="3">
        <v>0.25569999999999998</v>
      </c>
      <c r="I21234" s="3">
        <v>1.2017899999999999</v>
      </c>
      <c r="J21234" s="3">
        <v>27.02749</v>
      </c>
      <c r="K21234" s="3">
        <v>41.580753846153847</v>
      </c>
      <c r="L21234" s="4">
        <v>0.35000000000000003</v>
      </c>
    </row>
    <row r="21235" spans="1:12" x14ac:dyDescent="0.35">
      <c r="A21235" s="1">
        <v>14048</v>
      </c>
      <c r="B21235" t="s">
        <v>34840</v>
      </c>
      <c r="C21235" t="s">
        <v>1467</v>
      </c>
      <c r="D21235" t="s">
        <v>1468</v>
      </c>
      <c r="E21235">
        <v>1</v>
      </c>
      <c r="F21235" s="2">
        <v>53.64</v>
      </c>
      <c r="G21235" s="3">
        <v>115.37</v>
      </c>
      <c r="H21235" s="3">
        <v>0.53639999999999999</v>
      </c>
      <c r="I21235" s="3">
        <v>2.52108</v>
      </c>
      <c r="J21235" s="3">
        <v>56.697479999999999</v>
      </c>
      <c r="K21235" s="3">
        <v>87.226892307692296</v>
      </c>
      <c r="L21235" s="4">
        <v>0.34999999999999992</v>
      </c>
    </row>
    <row r="21236" spans="1:12" x14ac:dyDescent="0.35">
      <c r="A21236" s="1">
        <v>439777</v>
      </c>
      <c r="B21236" t="s">
        <v>34841</v>
      </c>
      <c r="C21236" t="s">
        <v>1467</v>
      </c>
      <c r="D21236" t="s">
        <v>1468</v>
      </c>
      <c r="E21236">
        <v>1</v>
      </c>
      <c r="F21236" s="2">
        <v>310.52</v>
      </c>
      <c r="G21236" s="3">
        <v>667.81</v>
      </c>
      <c r="H21236" s="3">
        <v>3.1052</v>
      </c>
      <c r="I21236" s="3">
        <v>14.594439999999999</v>
      </c>
      <c r="J21236" s="3">
        <v>328.21964000000003</v>
      </c>
      <c r="K21236" s="3">
        <v>504.95329230769232</v>
      </c>
      <c r="L21236" s="4">
        <v>0.35</v>
      </c>
    </row>
    <row r="21237" spans="1:12" x14ac:dyDescent="0.35">
      <c r="A21237" s="1">
        <v>422931</v>
      </c>
      <c r="B21237" t="s">
        <v>34842</v>
      </c>
      <c r="C21237" t="s">
        <v>1467</v>
      </c>
      <c r="D21237" t="s">
        <v>1468</v>
      </c>
      <c r="E21237">
        <v>1</v>
      </c>
      <c r="F21237" s="2">
        <v>92.3</v>
      </c>
      <c r="G21237" s="3">
        <v>198.51</v>
      </c>
      <c r="H21237" s="3">
        <v>0.92300000000000004</v>
      </c>
      <c r="I21237" s="3">
        <v>4.3380999999999998</v>
      </c>
      <c r="J21237" s="3">
        <v>97.561099999999996</v>
      </c>
      <c r="K21237" s="3">
        <v>150.09399999999999</v>
      </c>
      <c r="L21237" s="4">
        <v>0.35</v>
      </c>
    </row>
    <row r="21238" spans="1:12" x14ac:dyDescent="0.35">
      <c r="A21238" s="1">
        <v>422927</v>
      </c>
      <c r="B21238" t="s">
        <v>34843</v>
      </c>
      <c r="C21238" t="s">
        <v>1467</v>
      </c>
      <c r="D21238" t="s">
        <v>1468</v>
      </c>
      <c r="E21238">
        <v>1</v>
      </c>
      <c r="F21238" s="2">
        <v>843.6</v>
      </c>
      <c r="G21238" s="3">
        <v>1814.2</v>
      </c>
      <c r="H21238" s="3">
        <v>8.4359999999999999</v>
      </c>
      <c r="I21238" s="3">
        <v>39.6492</v>
      </c>
      <c r="J21238" s="3">
        <v>891.68520000000001</v>
      </c>
      <c r="K21238" s="3">
        <v>1371.8233846153846</v>
      </c>
      <c r="L21238" s="4">
        <v>0.35</v>
      </c>
    </row>
    <row r="21239" spans="1:12" x14ac:dyDescent="0.35">
      <c r="A21239" s="1">
        <v>75488</v>
      </c>
      <c r="B21239" t="s">
        <v>34844</v>
      </c>
      <c r="C21239" t="s">
        <v>1467</v>
      </c>
      <c r="D21239" t="s">
        <v>1468</v>
      </c>
      <c r="E21239">
        <v>1</v>
      </c>
      <c r="F21239" s="2">
        <v>270.64</v>
      </c>
      <c r="G21239" s="3">
        <v>582.03</v>
      </c>
      <c r="H21239" s="3">
        <v>2.7063999999999999</v>
      </c>
      <c r="I21239" s="3">
        <v>12.720079999999999</v>
      </c>
      <c r="J21239" s="3">
        <v>286.06647999999996</v>
      </c>
      <c r="K21239" s="3">
        <v>440.10227692307683</v>
      </c>
      <c r="L21239" s="4">
        <v>0.35</v>
      </c>
    </row>
    <row r="21240" spans="1:12" x14ac:dyDescent="0.35">
      <c r="A21240" s="1">
        <v>551101</v>
      </c>
      <c r="B21240" t="s">
        <v>34845</v>
      </c>
      <c r="C21240" t="s">
        <v>1467</v>
      </c>
      <c r="D21240" t="s">
        <v>1468</v>
      </c>
      <c r="E21240">
        <v>1</v>
      </c>
      <c r="F21240" s="2">
        <v>56.62</v>
      </c>
      <c r="G21240" s="3">
        <v>119.94</v>
      </c>
      <c r="H21240" s="3">
        <v>0.56620000000000004</v>
      </c>
      <c r="I21240" s="3">
        <v>2.6611400000000001</v>
      </c>
      <c r="J21240" s="3">
        <v>59.847340000000003</v>
      </c>
      <c r="K21240" s="3">
        <v>92.072830769230777</v>
      </c>
      <c r="L21240" s="4">
        <v>0.35000000000000003</v>
      </c>
    </row>
    <row r="21241" spans="1:12" x14ac:dyDescent="0.35">
      <c r="A21241" s="1">
        <v>438834</v>
      </c>
      <c r="B21241" t="s">
        <v>34846</v>
      </c>
      <c r="C21241" t="s">
        <v>1467</v>
      </c>
      <c r="D21241" t="s">
        <v>1468</v>
      </c>
      <c r="E21241">
        <v>1</v>
      </c>
      <c r="F21241" s="2">
        <v>95.58</v>
      </c>
      <c r="G21241" s="3">
        <v>191.43</v>
      </c>
      <c r="H21241" s="3">
        <v>0.95579999999999998</v>
      </c>
      <c r="I21241" s="3">
        <v>4.4922599999999999</v>
      </c>
      <c r="J21241" s="3">
        <v>101.02806</v>
      </c>
      <c r="K21241" s="3">
        <v>155.42778461538461</v>
      </c>
      <c r="L21241" s="4">
        <v>0.35</v>
      </c>
    </row>
    <row r="21242" spans="1:12" x14ac:dyDescent="0.35">
      <c r="A21242" s="1">
        <v>426853</v>
      </c>
      <c r="B21242" t="s">
        <v>34847</v>
      </c>
      <c r="C21242" t="s">
        <v>1467</v>
      </c>
      <c r="D21242" t="s">
        <v>1468</v>
      </c>
      <c r="E21242">
        <v>1</v>
      </c>
      <c r="F21242" s="2">
        <v>497.86</v>
      </c>
      <c r="G21242" s="3">
        <v>1164.07</v>
      </c>
      <c r="H21242" s="3">
        <v>4.9786000000000001</v>
      </c>
      <c r="I21242" s="3">
        <v>23.399419999999999</v>
      </c>
      <c r="J21242" s="3">
        <v>526.23802000000001</v>
      </c>
      <c r="K21242" s="3">
        <v>809.59695384615384</v>
      </c>
      <c r="L21242" s="4">
        <v>0.35</v>
      </c>
    </row>
    <row r="21243" spans="1:12" x14ac:dyDescent="0.35">
      <c r="A21243" s="1">
        <v>437616</v>
      </c>
      <c r="B21243" t="s">
        <v>34848</v>
      </c>
      <c r="C21243" t="s">
        <v>1467</v>
      </c>
      <c r="D21243" t="s">
        <v>1468</v>
      </c>
      <c r="E21243">
        <v>1</v>
      </c>
      <c r="F21243" s="2">
        <v>572.95000000000005</v>
      </c>
      <c r="G21243" s="3">
        <v>1232.1600000000001</v>
      </c>
      <c r="H21243" s="3">
        <v>5.7295000000000007</v>
      </c>
      <c r="I21243" s="3">
        <v>26.928650000000001</v>
      </c>
      <c r="J21243" s="3">
        <v>605.60815000000002</v>
      </c>
      <c r="K21243" s="3">
        <v>931.70484615384612</v>
      </c>
      <c r="L21243" s="4">
        <v>0.35</v>
      </c>
    </row>
    <row r="21244" spans="1:12" x14ac:dyDescent="0.35">
      <c r="A21244" s="1">
        <v>74913</v>
      </c>
      <c r="B21244" t="s">
        <v>34849</v>
      </c>
      <c r="C21244" t="s">
        <v>1467</v>
      </c>
      <c r="D21244" t="s">
        <v>1468</v>
      </c>
      <c r="E21244">
        <v>1</v>
      </c>
      <c r="F21244" s="2">
        <v>5729.75</v>
      </c>
      <c r="G21244" s="3">
        <v>12322.05</v>
      </c>
      <c r="H21244" s="3">
        <v>57.297499999999999</v>
      </c>
      <c r="I21244" s="3">
        <v>269.29825</v>
      </c>
      <c r="J21244" s="3">
        <v>6056.3457499999995</v>
      </c>
      <c r="K21244" s="3">
        <v>9317.4549999999981</v>
      </c>
      <c r="L21244" s="4">
        <v>0.34999999999999992</v>
      </c>
    </row>
    <row r="21245" spans="1:12" x14ac:dyDescent="0.35">
      <c r="A21245" s="1">
        <v>438042</v>
      </c>
      <c r="B21245" t="s">
        <v>34850</v>
      </c>
      <c r="C21245" t="s">
        <v>1467</v>
      </c>
      <c r="D21245" t="s">
        <v>1468</v>
      </c>
      <c r="E21245">
        <v>1</v>
      </c>
      <c r="F21245" s="2">
        <v>174.44</v>
      </c>
      <c r="G21245" s="3">
        <v>375.17</v>
      </c>
      <c r="H21245" s="3">
        <v>1.7444</v>
      </c>
      <c r="I21245" s="3">
        <v>8.1986799999999995</v>
      </c>
      <c r="J21245" s="3">
        <v>184.38308000000001</v>
      </c>
      <c r="K21245" s="3">
        <v>283.66627692307691</v>
      </c>
      <c r="L21245" s="4">
        <v>0.34999999999999992</v>
      </c>
    </row>
    <row r="21246" spans="1:12" x14ac:dyDescent="0.35">
      <c r="A21246" s="1">
        <v>429850</v>
      </c>
      <c r="B21246" t="s">
        <v>34851</v>
      </c>
      <c r="C21246" t="s">
        <v>1467</v>
      </c>
      <c r="D21246" t="s">
        <v>1468</v>
      </c>
      <c r="E21246">
        <v>1</v>
      </c>
      <c r="F21246" s="2">
        <v>352.45</v>
      </c>
      <c r="G21246" s="3">
        <v>789.54</v>
      </c>
      <c r="H21246" s="3">
        <v>3.5244999999999997</v>
      </c>
      <c r="I21246" s="3">
        <v>16.565149999999999</v>
      </c>
      <c r="J21246" s="3">
        <v>372.53964999999999</v>
      </c>
      <c r="K21246" s="3">
        <v>573.13792307692302</v>
      </c>
      <c r="L21246" s="4">
        <v>0.34999999999999992</v>
      </c>
    </row>
    <row r="21247" spans="1:12" x14ac:dyDescent="0.35">
      <c r="A21247" s="1">
        <v>551028</v>
      </c>
      <c r="B21247" t="s">
        <v>34852</v>
      </c>
      <c r="C21247" t="s">
        <v>1467</v>
      </c>
      <c r="D21247" t="s">
        <v>1468</v>
      </c>
      <c r="E21247">
        <v>1</v>
      </c>
      <c r="F21247" s="2">
        <v>390.27</v>
      </c>
      <c r="G21247" s="3">
        <v>780.54</v>
      </c>
      <c r="H21247" s="3">
        <v>3.9026999999999998</v>
      </c>
      <c r="I21247" s="3">
        <v>18.342689999999997</v>
      </c>
      <c r="J21247" s="3">
        <v>412.51538999999997</v>
      </c>
      <c r="K21247" s="3">
        <v>634.63906153846142</v>
      </c>
      <c r="L21247" s="4">
        <v>0.34999999999999992</v>
      </c>
    </row>
    <row r="21248" spans="1:12" x14ac:dyDescent="0.35">
      <c r="A21248" s="1">
        <v>415877</v>
      </c>
      <c r="B21248" t="s">
        <v>34853</v>
      </c>
      <c r="C21248" t="s">
        <v>1467</v>
      </c>
      <c r="D21248" t="s">
        <v>1468</v>
      </c>
      <c r="E21248">
        <v>1</v>
      </c>
      <c r="F21248" s="2">
        <v>11.69</v>
      </c>
      <c r="G21248" s="3">
        <v>25.14</v>
      </c>
      <c r="H21248" s="3">
        <v>0.1169</v>
      </c>
      <c r="I21248" s="3">
        <v>0.54942999999999997</v>
      </c>
      <c r="J21248" s="3">
        <v>12.356329999999998</v>
      </c>
      <c r="K21248" s="3">
        <v>19.009738461538458</v>
      </c>
      <c r="L21248" s="4">
        <v>0.35</v>
      </c>
    </row>
    <row r="21249" spans="1:12" x14ac:dyDescent="0.35">
      <c r="A21249" s="1">
        <v>434455</v>
      </c>
      <c r="B21249" t="s">
        <v>34854</v>
      </c>
      <c r="C21249" t="s">
        <v>1467</v>
      </c>
      <c r="D21249" t="s">
        <v>1468</v>
      </c>
      <c r="E21249">
        <v>1</v>
      </c>
      <c r="F21249" s="2">
        <v>338.38</v>
      </c>
      <c r="G21249" s="3">
        <v>793.4</v>
      </c>
      <c r="H21249" s="3">
        <v>3.3837999999999999</v>
      </c>
      <c r="I21249" s="3">
        <v>15.90386</v>
      </c>
      <c r="J21249" s="3">
        <v>357.66766000000001</v>
      </c>
      <c r="K21249" s="3">
        <v>550.25793846153852</v>
      </c>
      <c r="L21249" s="4">
        <v>0.35000000000000003</v>
      </c>
    </row>
    <row r="21250" spans="1:12" x14ac:dyDescent="0.35">
      <c r="A21250" s="1">
        <v>438839</v>
      </c>
      <c r="B21250" t="s">
        <v>34855</v>
      </c>
      <c r="C21250" t="s">
        <v>1467</v>
      </c>
      <c r="D21250" t="s">
        <v>1468</v>
      </c>
      <c r="E21250">
        <v>1</v>
      </c>
      <c r="F21250" s="2">
        <v>6009.51</v>
      </c>
      <c r="G21250" s="3">
        <v>13336.71</v>
      </c>
      <c r="H21250" s="3">
        <v>60.095100000000002</v>
      </c>
      <c r="I21250" s="3">
        <v>282.44697000000002</v>
      </c>
      <c r="J21250" s="3">
        <v>6352.0520700000006</v>
      </c>
      <c r="K21250" s="3">
        <v>9772.3878000000004</v>
      </c>
      <c r="L21250" s="4">
        <v>0.35</v>
      </c>
    </row>
    <row r="21251" spans="1:12" x14ac:dyDescent="0.35">
      <c r="A21251" s="1">
        <v>25305</v>
      </c>
      <c r="B21251" t="s">
        <v>34856</v>
      </c>
      <c r="C21251" t="s">
        <v>1467</v>
      </c>
      <c r="D21251" t="s">
        <v>1468</v>
      </c>
      <c r="E21251">
        <v>1</v>
      </c>
      <c r="F21251" s="2">
        <v>5.41</v>
      </c>
      <c r="G21251" s="3">
        <v>11.62</v>
      </c>
      <c r="H21251" s="3">
        <v>5.4100000000000002E-2</v>
      </c>
      <c r="I21251" s="3">
        <v>0.25427</v>
      </c>
      <c r="J21251" s="3">
        <v>5.7183700000000002</v>
      </c>
      <c r="K21251" s="3">
        <v>8.7974923076923073</v>
      </c>
      <c r="L21251" s="4">
        <v>0.34999999999999992</v>
      </c>
    </row>
    <row r="21252" spans="1:12" x14ac:dyDescent="0.35">
      <c r="A21252" s="1">
        <v>79352</v>
      </c>
      <c r="B21252" t="s">
        <v>34857</v>
      </c>
      <c r="C21252" t="s">
        <v>1467</v>
      </c>
      <c r="D21252" t="s">
        <v>1468</v>
      </c>
      <c r="E21252">
        <v>1</v>
      </c>
      <c r="F21252" s="2">
        <v>17.829999999999998</v>
      </c>
      <c r="G21252" s="3">
        <v>38.35</v>
      </c>
      <c r="H21252" s="3">
        <v>0.17829999999999999</v>
      </c>
      <c r="I21252" s="3">
        <v>0.83800999999999992</v>
      </c>
      <c r="J21252" s="3">
        <v>18.846309999999999</v>
      </c>
      <c r="K21252" s="3">
        <v>28.994323076923074</v>
      </c>
      <c r="L21252" s="4">
        <v>0.35</v>
      </c>
    </row>
    <row r="21253" spans="1:12" x14ac:dyDescent="0.35">
      <c r="A21253" s="1">
        <v>74740</v>
      </c>
      <c r="B21253" t="s">
        <v>34858</v>
      </c>
      <c r="C21253" t="s">
        <v>1467</v>
      </c>
      <c r="D21253" t="s">
        <v>1468</v>
      </c>
      <c r="E21253">
        <v>1</v>
      </c>
      <c r="F21253" s="2">
        <v>5705.44</v>
      </c>
      <c r="G21253" s="3">
        <v>13336.71</v>
      </c>
      <c r="H21253" s="3">
        <v>57.054399999999994</v>
      </c>
      <c r="I21253" s="3">
        <v>268.15567999999996</v>
      </c>
      <c r="J21253" s="3">
        <v>6030.6500799999994</v>
      </c>
      <c r="K21253" s="3">
        <v>9277.9231999999993</v>
      </c>
      <c r="L21253" s="4">
        <v>0.35000000000000003</v>
      </c>
    </row>
    <row r="21254" spans="1:12" x14ac:dyDescent="0.35">
      <c r="A21254" s="1">
        <v>430070</v>
      </c>
      <c r="B21254" t="s">
        <v>33554</v>
      </c>
      <c r="C21254" t="s">
        <v>1467</v>
      </c>
      <c r="D21254" t="s">
        <v>1468</v>
      </c>
      <c r="E21254">
        <v>1</v>
      </c>
      <c r="F21254" s="2">
        <v>4980.8500000000004</v>
      </c>
      <c r="G21254" s="3">
        <v>14649.55</v>
      </c>
      <c r="H21254" s="3">
        <v>49.808500000000002</v>
      </c>
      <c r="I21254" s="3">
        <v>234.09995000000001</v>
      </c>
      <c r="J21254" s="3">
        <v>5264.7584500000003</v>
      </c>
      <c r="K21254" s="3">
        <v>8099.6283846153847</v>
      </c>
      <c r="L21254" s="4">
        <v>0.35</v>
      </c>
    </row>
    <row r="21255" spans="1:12" x14ac:dyDescent="0.35">
      <c r="A21255" s="1">
        <v>70288</v>
      </c>
      <c r="B21255" t="s">
        <v>34859</v>
      </c>
      <c r="C21255" t="s">
        <v>1467</v>
      </c>
      <c r="D21255" t="s">
        <v>1468</v>
      </c>
      <c r="E21255">
        <v>1</v>
      </c>
      <c r="F21255" s="2">
        <v>5.23</v>
      </c>
      <c r="G21255" s="3">
        <v>11.27</v>
      </c>
      <c r="H21255" s="3">
        <v>5.2300000000000006E-2</v>
      </c>
      <c r="I21255" s="3">
        <v>0.24581000000000003</v>
      </c>
      <c r="J21255" s="3">
        <v>5.5281099999999999</v>
      </c>
      <c r="K21255" s="3">
        <v>8.5047846153846152</v>
      </c>
      <c r="L21255" s="4">
        <v>0.35</v>
      </c>
    </row>
    <row r="21256" spans="1:12" x14ac:dyDescent="0.35">
      <c r="A21256" s="1">
        <v>28680</v>
      </c>
      <c r="B21256" t="s">
        <v>34860</v>
      </c>
      <c r="C21256" t="s">
        <v>1467</v>
      </c>
      <c r="D21256" t="s">
        <v>1468</v>
      </c>
      <c r="E21256">
        <v>1</v>
      </c>
      <c r="F21256" s="2">
        <v>82638.19</v>
      </c>
      <c r="G21256" s="3">
        <v>193215.31</v>
      </c>
      <c r="H21256" s="3">
        <v>826.38190000000009</v>
      </c>
      <c r="I21256" s="3">
        <v>3883.9949300000003</v>
      </c>
      <c r="J21256" s="3">
        <v>87348.566829999996</v>
      </c>
      <c r="K21256" s="3">
        <v>134382.41050769229</v>
      </c>
      <c r="L21256" s="4">
        <v>0.34999999999999992</v>
      </c>
    </row>
    <row r="21257" spans="1:12" x14ac:dyDescent="0.35">
      <c r="A21257" s="1">
        <v>55449</v>
      </c>
      <c r="B21257" t="s">
        <v>34861</v>
      </c>
      <c r="C21257" t="s">
        <v>1467</v>
      </c>
      <c r="D21257" t="s">
        <v>1468</v>
      </c>
      <c r="E21257">
        <v>1</v>
      </c>
      <c r="F21257" s="2">
        <v>156.04</v>
      </c>
      <c r="G21257" s="3">
        <v>325.08999999999997</v>
      </c>
      <c r="H21257" s="3">
        <v>1.5604</v>
      </c>
      <c r="I21257" s="3">
        <v>7.3338799999999997</v>
      </c>
      <c r="J21257" s="3">
        <v>164.93427999999997</v>
      </c>
      <c r="K21257" s="3">
        <v>253.74504615384609</v>
      </c>
      <c r="L21257" s="4">
        <v>0.34999999999999992</v>
      </c>
    </row>
    <row r="21258" spans="1:12" x14ac:dyDescent="0.35">
      <c r="A21258" s="1">
        <v>433940</v>
      </c>
      <c r="B21258" t="s">
        <v>34862</v>
      </c>
      <c r="C21258" t="s">
        <v>1467</v>
      </c>
      <c r="D21258" t="s">
        <v>1468</v>
      </c>
      <c r="E21258">
        <v>1</v>
      </c>
      <c r="F21258" s="2">
        <v>86.33</v>
      </c>
      <c r="G21258" s="3">
        <v>185.66</v>
      </c>
      <c r="H21258" s="3">
        <v>0.86329999999999996</v>
      </c>
      <c r="I21258" s="3">
        <v>4.0575099999999997</v>
      </c>
      <c r="J21258" s="3">
        <v>91.250809999999987</v>
      </c>
      <c r="K21258" s="3">
        <v>140.38586153846151</v>
      </c>
      <c r="L21258" s="4">
        <v>0.35</v>
      </c>
    </row>
    <row r="21259" spans="1:12" x14ac:dyDescent="0.35">
      <c r="A21259" s="1">
        <v>436141</v>
      </c>
      <c r="B21259" t="s">
        <v>34863</v>
      </c>
      <c r="C21259" t="s">
        <v>1467</v>
      </c>
      <c r="D21259" t="s">
        <v>1468</v>
      </c>
      <c r="E21259">
        <v>1</v>
      </c>
      <c r="F21259" s="2">
        <v>32.56</v>
      </c>
      <c r="G21259" s="3">
        <v>70.02</v>
      </c>
      <c r="H21259" s="3">
        <v>0.32560000000000006</v>
      </c>
      <c r="I21259" s="3">
        <v>1.5303200000000001</v>
      </c>
      <c r="J21259" s="3">
        <v>34.415920000000007</v>
      </c>
      <c r="K21259" s="3">
        <v>52.94756923076924</v>
      </c>
      <c r="L21259" s="4">
        <v>0.35</v>
      </c>
    </row>
    <row r="21260" spans="1:12" x14ac:dyDescent="0.35">
      <c r="A21260" s="1">
        <v>69030</v>
      </c>
      <c r="B21260" t="s">
        <v>34864</v>
      </c>
      <c r="C21260" t="s">
        <v>1467</v>
      </c>
      <c r="D21260" t="s">
        <v>1468</v>
      </c>
      <c r="E21260">
        <v>1</v>
      </c>
      <c r="F21260" s="2">
        <v>4766.6899999999996</v>
      </c>
      <c r="G21260" s="3">
        <v>10250.950000000001</v>
      </c>
      <c r="H21260" s="3">
        <v>47.666899999999998</v>
      </c>
      <c r="I21260" s="3">
        <v>224.03442999999999</v>
      </c>
      <c r="J21260" s="3">
        <v>5038.3913299999995</v>
      </c>
      <c r="K21260" s="3">
        <v>7751.371276923076</v>
      </c>
      <c r="L21260" s="4">
        <v>0.35</v>
      </c>
    </row>
    <row r="21261" spans="1:12" x14ac:dyDescent="0.35">
      <c r="A21261" s="1">
        <v>41424</v>
      </c>
      <c r="B21261" t="s">
        <v>34865</v>
      </c>
      <c r="C21261" t="s">
        <v>1467</v>
      </c>
      <c r="D21261" t="s">
        <v>1468</v>
      </c>
      <c r="E21261">
        <v>1</v>
      </c>
      <c r="F21261" s="2">
        <v>1496.01</v>
      </c>
      <c r="G21261" s="3">
        <v>3217.25</v>
      </c>
      <c r="H21261" s="3">
        <v>14.960100000000001</v>
      </c>
      <c r="I21261" s="3">
        <v>70.312470000000005</v>
      </c>
      <c r="J21261" s="3">
        <v>1581.2825700000001</v>
      </c>
      <c r="K21261" s="3">
        <v>2432.7424153846155</v>
      </c>
      <c r="L21261" s="4">
        <v>0.35</v>
      </c>
    </row>
    <row r="21262" spans="1:12" x14ac:dyDescent="0.35">
      <c r="A21262" s="1">
        <v>69471</v>
      </c>
      <c r="B21262" t="s">
        <v>34732</v>
      </c>
      <c r="C21262" t="s">
        <v>1467</v>
      </c>
      <c r="D21262" t="s">
        <v>1468</v>
      </c>
      <c r="E21262">
        <v>1</v>
      </c>
      <c r="F21262" s="2">
        <v>249.73</v>
      </c>
      <c r="G21262" s="3">
        <v>537.05999999999995</v>
      </c>
      <c r="H21262" s="3">
        <v>2.4973000000000001</v>
      </c>
      <c r="I21262" s="3">
        <v>11.737309999999999</v>
      </c>
      <c r="J21262" s="3">
        <v>263.96460999999999</v>
      </c>
      <c r="K21262" s="3">
        <v>406.0994</v>
      </c>
      <c r="L21262" s="4">
        <v>0.35000000000000003</v>
      </c>
    </row>
    <row r="21263" spans="1:12" x14ac:dyDescent="0.35">
      <c r="A21263" s="1">
        <v>74736</v>
      </c>
      <c r="B21263" t="s">
        <v>34866</v>
      </c>
      <c r="C21263" t="s">
        <v>1467</v>
      </c>
      <c r="D21263" t="s">
        <v>1468</v>
      </c>
      <c r="E21263">
        <v>1</v>
      </c>
      <c r="F21263" s="2">
        <v>4412.16</v>
      </c>
      <c r="G21263" s="3">
        <v>10316.02</v>
      </c>
      <c r="H21263" s="3">
        <v>44.121600000000001</v>
      </c>
      <c r="I21263" s="3">
        <v>207.37152</v>
      </c>
      <c r="J21263" s="3">
        <v>4663.6531199999999</v>
      </c>
      <c r="K21263" s="3">
        <v>7174.8509538461531</v>
      </c>
      <c r="L21263" s="4">
        <v>0.34999999999999992</v>
      </c>
    </row>
    <row r="21264" spans="1:12" x14ac:dyDescent="0.35">
      <c r="A21264" s="1">
        <v>431039</v>
      </c>
      <c r="B21264" t="s">
        <v>34867</v>
      </c>
      <c r="C21264" t="s">
        <v>1467</v>
      </c>
      <c r="D21264" t="s">
        <v>1468</v>
      </c>
      <c r="E21264">
        <v>1</v>
      </c>
      <c r="F21264" s="2">
        <v>589.91</v>
      </c>
      <c r="G21264" s="3">
        <v>1735.04</v>
      </c>
      <c r="H21264" s="3">
        <v>5.8990999999999998</v>
      </c>
      <c r="I21264" s="3">
        <v>27.725769999999997</v>
      </c>
      <c r="J21264" s="3">
        <v>623.53486999999996</v>
      </c>
      <c r="K21264" s="3">
        <v>959.28441538461527</v>
      </c>
      <c r="L21264" s="4">
        <v>0.35</v>
      </c>
    </row>
    <row r="21265" spans="1:12" x14ac:dyDescent="0.35">
      <c r="A21265" s="1">
        <v>431100</v>
      </c>
      <c r="B21265" t="s">
        <v>34868</v>
      </c>
      <c r="C21265" t="s">
        <v>1467</v>
      </c>
      <c r="D21265" t="s">
        <v>1468</v>
      </c>
      <c r="E21265">
        <v>1</v>
      </c>
      <c r="F21265" s="2">
        <v>3360.06</v>
      </c>
      <c r="G21265" s="3">
        <v>9882.5400000000009</v>
      </c>
      <c r="H21265" s="3">
        <v>33.6006</v>
      </c>
      <c r="I21265" s="3">
        <v>157.92282</v>
      </c>
      <c r="J21265" s="3">
        <v>3551.5834199999999</v>
      </c>
      <c r="K21265" s="3">
        <v>5463.9744923076923</v>
      </c>
      <c r="L21265" s="4">
        <v>0.35000000000000003</v>
      </c>
    </row>
    <row r="21266" spans="1:12" x14ac:dyDescent="0.35">
      <c r="A21266" s="1">
        <v>415984</v>
      </c>
      <c r="B21266" t="s">
        <v>34869</v>
      </c>
      <c r="C21266" t="s">
        <v>1467</v>
      </c>
      <c r="D21266" t="s">
        <v>1468</v>
      </c>
      <c r="E21266">
        <v>1</v>
      </c>
      <c r="F21266" s="2">
        <v>2316.21</v>
      </c>
      <c r="G21266" s="3">
        <v>4981.1000000000004</v>
      </c>
      <c r="H21266" s="3">
        <v>23.162100000000002</v>
      </c>
      <c r="I21266" s="3">
        <v>108.86187</v>
      </c>
      <c r="J21266" s="3">
        <v>2448.2339700000002</v>
      </c>
      <c r="K21266" s="3">
        <v>3766.5138000000002</v>
      </c>
      <c r="L21266" s="4">
        <v>0.35</v>
      </c>
    </row>
    <row r="21267" spans="1:12" x14ac:dyDescent="0.35">
      <c r="A21267" s="1">
        <v>426301</v>
      </c>
      <c r="B21267" t="s">
        <v>34870</v>
      </c>
      <c r="C21267" t="s">
        <v>1467</v>
      </c>
      <c r="D21267" t="s">
        <v>1468</v>
      </c>
      <c r="E21267">
        <v>1</v>
      </c>
      <c r="F21267" s="2">
        <v>264.60000000000002</v>
      </c>
      <c r="G21267" s="3">
        <v>618.66</v>
      </c>
      <c r="H21267" s="3">
        <v>2.6460000000000004</v>
      </c>
      <c r="I21267" s="3">
        <v>12.436200000000001</v>
      </c>
      <c r="J21267" s="3">
        <v>279.68220000000002</v>
      </c>
      <c r="K21267" s="3">
        <v>430.2803076923077</v>
      </c>
      <c r="L21267" s="4">
        <v>0.35</v>
      </c>
    </row>
    <row r="21268" spans="1:12" x14ac:dyDescent="0.35">
      <c r="A21268" s="1">
        <v>551188</v>
      </c>
      <c r="B21268" t="s">
        <v>34871</v>
      </c>
      <c r="C21268" t="s">
        <v>1467</v>
      </c>
      <c r="D21268" t="s">
        <v>1468</v>
      </c>
      <c r="E21268">
        <v>1</v>
      </c>
      <c r="F21268" s="2">
        <v>167.03</v>
      </c>
      <c r="G21268" s="3">
        <v>334.05</v>
      </c>
      <c r="H21268" s="3">
        <v>1.6703000000000001</v>
      </c>
      <c r="I21268" s="3">
        <v>7.8504100000000001</v>
      </c>
      <c r="J21268" s="3">
        <v>176.55071000000001</v>
      </c>
      <c r="K21268" s="3">
        <v>271.6164769230769</v>
      </c>
      <c r="L21268" s="4">
        <v>0.34999999999999992</v>
      </c>
    </row>
    <row r="21269" spans="1:12" x14ac:dyDescent="0.35">
      <c r="A21269" s="1">
        <v>75881</v>
      </c>
      <c r="B21269" t="s">
        <v>34872</v>
      </c>
      <c r="C21269" t="s">
        <v>1467</v>
      </c>
      <c r="D21269" t="s">
        <v>1468</v>
      </c>
      <c r="E21269">
        <v>1</v>
      </c>
      <c r="F21269" s="2">
        <v>4428.1099999999997</v>
      </c>
      <c r="G21269" s="3">
        <v>9522.83</v>
      </c>
      <c r="H21269" s="3">
        <v>44.281099999999995</v>
      </c>
      <c r="I21269" s="3">
        <v>208.12116999999998</v>
      </c>
      <c r="J21269" s="3">
        <v>4680.5122700000002</v>
      </c>
      <c r="K21269" s="3">
        <v>7200.7881076923077</v>
      </c>
      <c r="L21269" s="4">
        <v>0.35</v>
      </c>
    </row>
    <row r="21270" spans="1:12" x14ac:dyDescent="0.35">
      <c r="A21270" s="1">
        <v>428363</v>
      </c>
      <c r="B21270" t="s">
        <v>34873</v>
      </c>
      <c r="C21270" t="s">
        <v>1467</v>
      </c>
      <c r="D21270" t="s">
        <v>1468</v>
      </c>
      <c r="E21270">
        <v>1</v>
      </c>
      <c r="F21270" s="2">
        <v>541.66</v>
      </c>
      <c r="G21270" s="3">
        <v>1083.76</v>
      </c>
      <c r="H21270" s="3">
        <v>5.4165999999999999</v>
      </c>
      <c r="I21270" s="3">
        <v>25.458019999999998</v>
      </c>
      <c r="J21270" s="3">
        <v>572.53462000000002</v>
      </c>
      <c r="K21270" s="3">
        <v>880.8224923076923</v>
      </c>
      <c r="L21270" s="4">
        <v>0.35</v>
      </c>
    </row>
    <row r="21271" spans="1:12" x14ac:dyDescent="0.35">
      <c r="A21271" s="1">
        <v>79356</v>
      </c>
      <c r="B21271" t="s">
        <v>34874</v>
      </c>
      <c r="C21271" t="s">
        <v>1467</v>
      </c>
      <c r="D21271" t="s">
        <v>1468</v>
      </c>
      <c r="E21271">
        <v>1</v>
      </c>
      <c r="F21271" s="2">
        <v>3.15</v>
      </c>
      <c r="G21271" s="3">
        <v>6.83</v>
      </c>
      <c r="H21271" s="3">
        <v>3.15E-2</v>
      </c>
      <c r="I21271" s="3">
        <v>0.14804999999999999</v>
      </c>
      <c r="J21271" s="3">
        <v>3.3295499999999998</v>
      </c>
      <c r="K21271" s="3">
        <v>5.1223846153846146</v>
      </c>
      <c r="L21271" s="4">
        <v>0.34999999999999992</v>
      </c>
    </row>
    <row r="21272" spans="1:12" x14ac:dyDescent="0.35">
      <c r="A21272" s="1">
        <v>405491</v>
      </c>
      <c r="B21272" t="s">
        <v>34875</v>
      </c>
      <c r="C21272" t="s">
        <v>1467</v>
      </c>
      <c r="D21272" t="s">
        <v>1468</v>
      </c>
      <c r="E21272">
        <v>1</v>
      </c>
      <c r="F21272" s="2">
        <v>29.27</v>
      </c>
      <c r="G21272" s="3">
        <v>62.94</v>
      </c>
      <c r="H21272" s="3">
        <v>0.29270000000000002</v>
      </c>
      <c r="I21272" s="3">
        <v>1.3756900000000001</v>
      </c>
      <c r="J21272" s="3">
        <v>30.938389999999998</v>
      </c>
      <c r="K21272" s="3">
        <v>47.597523076923075</v>
      </c>
      <c r="L21272" s="4">
        <v>0.35000000000000003</v>
      </c>
    </row>
    <row r="21273" spans="1:12" x14ac:dyDescent="0.35">
      <c r="A21273" s="1">
        <v>420071</v>
      </c>
      <c r="B21273" t="s">
        <v>34876</v>
      </c>
      <c r="C21273" t="s">
        <v>1467</v>
      </c>
      <c r="D21273" t="s">
        <v>1468</v>
      </c>
      <c r="E21273">
        <v>1</v>
      </c>
      <c r="F21273" s="2">
        <v>308.19</v>
      </c>
      <c r="G21273" s="3">
        <v>662.77</v>
      </c>
      <c r="H21273" s="3">
        <v>3.0819000000000001</v>
      </c>
      <c r="I21273" s="3">
        <v>14.48493</v>
      </c>
      <c r="J21273" s="3">
        <v>325.75683000000004</v>
      </c>
      <c r="K21273" s="3">
        <v>501.16435384615386</v>
      </c>
      <c r="L21273" s="4">
        <v>0.34999999999999992</v>
      </c>
    </row>
    <row r="21274" spans="1:12" x14ac:dyDescent="0.35">
      <c r="A21274" s="1">
        <v>441441</v>
      </c>
      <c r="B21274" t="s">
        <v>34877</v>
      </c>
      <c r="C21274" t="s">
        <v>1467</v>
      </c>
      <c r="D21274" t="s">
        <v>1468</v>
      </c>
      <c r="E21274">
        <v>1</v>
      </c>
      <c r="F21274" s="2">
        <v>2147</v>
      </c>
      <c r="G21274" s="3">
        <v>5019.8900000000003</v>
      </c>
      <c r="H21274" s="3">
        <v>21.47</v>
      </c>
      <c r="I21274" s="3">
        <v>100.90900000000001</v>
      </c>
      <c r="J21274" s="3">
        <v>2269.3789999999999</v>
      </c>
      <c r="K21274" s="3">
        <v>3491.3523076923075</v>
      </c>
      <c r="L21274" s="4">
        <v>0.35</v>
      </c>
    </row>
    <row r="21275" spans="1:12" x14ac:dyDescent="0.35">
      <c r="A21275" s="1">
        <v>425629</v>
      </c>
      <c r="B21275" t="s">
        <v>34878</v>
      </c>
      <c r="C21275" t="s">
        <v>1467</v>
      </c>
      <c r="D21275" t="s">
        <v>1468</v>
      </c>
      <c r="E21275">
        <v>1</v>
      </c>
      <c r="F21275" s="2">
        <v>1330.24</v>
      </c>
      <c r="G21275" s="3">
        <v>2861.35</v>
      </c>
      <c r="H21275" s="3">
        <v>13.3024</v>
      </c>
      <c r="I21275" s="3">
        <v>62.521279999999997</v>
      </c>
      <c r="J21275" s="3">
        <v>1406.06368</v>
      </c>
      <c r="K21275" s="3">
        <v>2163.1748923076921</v>
      </c>
      <c r="L21275" s="4">
        <v>0.34999999999999992</v>
      </c>
    </row>
    <row r="21276" spans="1:12" x14ac:dyDescent="0.35">
      <c r="A21276" s="1">
        <v>422648</v>
      </c>
      <c r="B21276" t="s">
        <v>34879</v>
      </c>
      <c r="C21276" t="s">
        <v>1467</v>
      </c>
      <c r="D21276" t="s">
        <v>1468</v>
      </c>
      <c r="E21276">
        <v>1</v>
      </c>
      <c r="F21276" s="2">
        <v>714.38</v>
      </c>
      <c r="G21276" s="3">
        <v>1670.29</v>
      </c>
      <c r="H21276" s="3">
        <v>7.1437999999999997</v>
      </c>
      <c r="I21276" s="3">
        <v>33.575859999999999</v>
      </c>
      <c r="J21276" s="3">
        <v>755.09966000000009</v>
      </c>
      <c r="K21276" s="3">
        <v>1161.6917846153847</v>
      </c>
      <c r="L21276" s="4">
        <v>0.35</v>
      </c>
    </row>
    <row r="21277" spans="1:12" x14ac:dyDescent="0.35">
      <c r="A21277" s="1">
        <v>24919</v>
      </c>
      <c r="B21277" t="s">
        <v>34880</v>
      </c>
      <c r="C21277" t="s">
        <v>1467</v>
      </c>
      <c r="D21277" t="s">
        <v>1468</v>
      </c>
      <c r="E21277">
        <v>1</v>
      </c>
      <c r="F21277" s="2">
        <v>10.39</v>
      </c>
      <c r="G21277" s="3">
        <v>23.12</v>
      </c>
      <c r="H21277" s="3">
        <v>0.10390000000000001</v>
      </c>
      <c r="I21277" s="3">
        <v>0.48833000000000004</v>
      </c>
      <c r="J21277" s="3">
        <v>10.982229999999999</v>
      </c>
      <c r="K21277" s="3">
        <v>16.89573846153846</v>
      </c>
      <c r="L21277" s="4">
        <v>0.35</v>
      </c>
    </row>
    <row r="21278" spans="1:12" x14ac:dyDescent="0.35">
      <c r="A21278" s="1">
        <v>417911</v>
      </c>
      <c r="B21278" t="s">
        <v>34881</v>
      </c>
      <c r="C21278" t="s">
        <v>1467</v>
      </c>
      <c r="D21278" t="s">
        <v>1468</v>
      </c>
      <c r="E21278">
        <v>1</v>
      </c>
      <c r="F21278" s="2">
        <v>68.180000000000007</v>
      </c>
      <c r="G21278" s="3">
        <v>153.54</v>
      </c>
      <c r="H21278" s="3">
        <v>0.68180000000000007</v>
      </c>
      <c r="I21278" s="3">
        <v>3.2044600000000005</v>
      </c>
      <c r="J21278" s="3">
        <v>72.06626</v>
      </c>
      <c r="K21278" s="3">
        <v>110.87116923076923</v>
      </c>
      <c r="L21278" s="4">
        <v>0.35</v>
      </c>
    </row>
    <row r="21279" spans="1:12" x14ac:dyDescent="0.35">
      <c r="A21279" s="1">
        <v>428156</v>
      </c>
      <c r="B21279" t="s">
        <v>34882</v>
      </c>
      <c r="C21279" t="s">
        <v>1467</v>
      </c>
      <c r="D21279" t="s">
        <v>1468</v>
      </c>
      <c r="E21279">
        <v>1</v>
      </c>
      <c r="F21279" s="2">
        <v>2175.92</v>
      </c>
      <c r="G21279" s="3">
        <v>4679.3999999999996</v>
      </c>
      <c r="H21279" s="3">
        <v>21.7592</v>
      </c>
      <c r="I21279" s="3">
        <v>102.26824000000001</v>
      </c>
      <c r="J21279" s="3">
        <v>2299.9474399999999</v>
      </c>
      <c r="K21279" s="3">
        <v>3538.3806769230769</v>
      </c>
      <c r="L21279" s="4">
        <v>0.35000000000000003</v>
      </c>
    </row>
    <row r="21280" spans="1:12" x14ac:dyDescent="0.35">
      <c r="A21280" s="1">
        <v>4108</v>
      </c>
      <c r="B21280" t="s">
        <v>34883</v>
      </c>
      <c r="C21280" t="s">
        <v>1467</v>
      </c>
      <c r="D21280" t="s">
        <v>1468</v>
      </c>
      <c r="E21280">
        <v>1</v>
      </c>
      <c r="F21280" s="2">
        <v>0.71</v>
      </c>
      <c r="G21280" s="3">
        <v>1.52</v>
      </c>
      <c r="H21280" s="3">
        <v>7.0999999999999995E-3</v>
      </c>
      <c r="I21280" s="3">
        <v>3.3369999999999997E-2</v>
      </c>
      <c r="J21280" s="3">
        <v>0.75046999999999997</v>
      </c>
      <c r="K21280" s="3">
        <v>1.1545692307692308</v>
      </c>
      <c r="L21280" s="4">
        <v>0.35000000000000003</v>
      </c>
    </row>
    <row r="21281" spans="1:12" x14ac:dyDescent="0.35">
      <c r="A21281" s="1">
        <v>416858</v>
      </c>
      <c r="B21281" t="s">
        <v>34884</v>
      </c>
      <c r="C21281" t="s">
        <v>1467</v>
      </c>
      <c r="D21281" t="s">
        <v>1468</v>
      </c>
      <c r="E21281">
        <v>1</v>
      </c>
      <c r="F21281" s="2">
        <v>14972.6</v>
      </c>
      <c r="G21281" s="3">
        <v>32199.14</v>
      </c>
      <c r="H21281" s="3">
        <v>149.726</v>
      </c>
      <c r="I21281" s="3">
        <v>703.71220000000005</v>
      </c>
      <c r="J21281" s="3">
        <v>15826.038200000001</v>
      </c>
      <c r="K21281" s="3">
        <v>24347.751076923076</v>
      </c>
      <c r="L21281" s="4">
        <v>0.34999999999999992</v>
      </c>
    </row>
    <row r="21282" spans="1:12" x14ac:dyDescent="0.35">
      <c r="A21282" s="1">
        <v>17913</v>
      </c>
      <c r="B21282" t="s">
        <v>34885</v>
      </c>
      <c r="C21282" t="s">
        <v>1467</v>
      </c>
      <c r="D21282" t="s">
        <v>1468</v>
      </c>
      <c r="E21282">
        <v>1</v>
      </c>
      <c r="F21282" s="2">
        <v>75.14</v>
      </c>
      <c r="G21282" s="3">
        <v>161.6</v>
      </c>
      <c r="H21282" s="3">
        <v>0.75140000000000007</v>
      </c>
      <c r="I21282" s="3">
        <v>3.5315799999999999</v>
      </c>
      <c r="J21282" s="3">
        <v>79.42298000000001</v>
      </c>
      <c r="K21282" s="3">
        <v>122.18920000000001</v>
      </c>
      <c r="L21282" s="4">
        <v>0.35</v>
      </c>
    </row>
    <row r="21283" spans="1:12" x14ac:dyDescent="0.35">
      <c r="A21283" s="1">
        <v>471789</v>
      </c>
      <c r="B21283" t="s">
        <v>34886</v>
      </c>
      <c r="C21283" t="s">
        <v>1467</v>
      </c>
      <c r="D21283" t="s">
        <v>1468</v>
      </c>
      <c r="E21283">
        <v>1</v>
      </c>
      <c r="F21283" s="2">
        <v>2.65</v>
      </c>
      <c r="G21283" s="3">
        <v>7.26</v>
      </c>
      <c r="H21283" s="3">
        <v>2.6499999999999999E-2</v>
      </c>
      <c r="I21283" s="3">
        <v>0.12454999999999999</v>
      </c>
      <c r="J21283" s="3">
        <v>2.80105</v>
      </c>
      <c r="K21283" s="3">
        <v>4.3093076923076925</v>
      </c>
      <c r="L21283" s="4">
        <v>0.35000000000000003</v>
      </c>
    </row>
    <row r="21284" spans="1:12" x14ac:dyDescent="0.35">
      <c r="A21284" s="1">
        <v>74402</v>
      </c>
      <c r="B21284" t="s">
        <v>34887</v>
      </c>
      <c r="C21284" t="s">
        <v>1467</v>
      </c>
      <c r="D21284" t="s">
        <v>1468</v>
      </c>
      <c r="E21284">
        <v>1</v>
      </c>
      <c r="F21284" s="2">
        <v>1064.92</v>
      </c>
      <c r="G21284" s="3">
        <v>2290.16</v>
      </c>
      <c r="H21284" s="3">
        <v>10.6492</v>
      </c>
      <c r="I21284" s="3">
        <v>50.051240000000007</v>
      </c>
      <c r="J21284" s="3">
        <v>1125.6204400000001</v>
      </c>
      <c r="K21284" s="3">
        <v>1731.7237538461541</v>
      </c>
      <c r="L21284" s="4">
        <v>0.35</v>
      </c>
    </row>
    <row r="21285" spans="1:12" x14ac:dyDescent="0.35">
      <c r="A21285" s="1">
        <v>53158</v>
      </c>
      <c r="B21285" t="s">
        <v>34888</v>
      </c>
      <c r="C21285" t="s">
        <v>1467</v>
      </c>
      <c r="D21285" t="s">
        <v>1468</v>
      </c>
      <c r="E21285">
        <v>1</v>
      </c>
      <c r="F21285" s="2">
        <v>11.49</v>
      </c>
      <c r="G21285" s="3">
        <v>24.72</v>
      </c>
      <c r="H21285" s="3">
        <v>0.1149</v>
      </c>
      <c r="I21285" s="3">
        <v>0.54003000000000001</v>
      </c>
      <c r="J21285" s="3">
        <v>12.14493</v>
      </c>
      <c r="K21285" s="3">
        <v>18.684507692307694</v>
      </c>
      <c r="L21285" s="4">
        <v>0.35000000000000003</v>
      </c>
    </row>
    <row r="21286" spans="1:12" x14ac:dyDescent="0.35">
      <c r="A21286" s="1">
        <v>1239</v>
      </c>
      <c r="B21286" t="s">
        <v>34889</v>
      </c>
      <c r="C21286" t="s">
        <v>1467</v>
      </c>
      <c r="D21286" t="s">
        <v>1468</v>
      </c>
      <c r="E21286">
        <v>1</v>
      </c>
      <c r="F21286" s="2">
        <v>1.51</v>
      </c>
      <c r="G21286" s="3">
        <v>3.26</v>
      </c>
      <c r="H21286" s="3">
        <v>1.5100000000000001E-2</v>
      </c>
      <c r="I21286" s="3">
        <v>7.0970000000000005E-2</v>
      </c>
      <c r="J21286" s="3">
        <v>1.5960699999999999</v>
      </c>
      <c r="K21286" s="3">
        <v>2.4554923076923076</v>
      </c>
      <c r="L21286" s="4">
        <v>0.35000000000000003</v>
      </c>
    </row>
    <row r="21287" spans="1:12" x14ac:dyDescent="0.35">
      <c r="A21287" s="1">
        <v>439560</v>
      </c>
      <c r="B21287" t="s">
        <v>34890</v>
      </c>
      <c r="C21287" t="s">
        <v>1467</v>
      </c>
      <c r="D21287" t="s">
        <v>1468</v>
      </c>
      <c r="E21287">
        <v>1</v>
      </c>
      <c r="F21287" s="2">
        <v>466.91</v>
      </c>
      <c r="G21287" s="3">
        <v>1004.11</v>
      </c>
      <c r="H21287" s="3">
        <v>4.6691000000000003</v>
      </c>
      <c r="I21287" s="3">
        <v>21.944770000000002</v>
      </c>
      <c r="J21287" s="3">
        <v>493.52387000000004</v>
      </c>
      <c r="K21287" s="3">
        <v>759.26749230769235</v>
      </c>
      <c r="L21287" s="4">
        <v>0.35</v>
      </c>
    </row>
    <row r="21288" spans="1:12" x14ac:dyDescent="0.35">
      <c r="A21288" s="1">
        <v>54227</v>
      </c>
      <c r="B21288" t="s">
        <v>34891</v>
      </c>
      <c r="C21288" t="s">
        <v>1467</v>
      </c>
      <c r="D21288" t="s">
        <v>1468</v>
      </c>
      <c r="E21288">
        <v>1</v>
      </c>
      <c r="F21288" s="2">
        <v>7.11</v>
      </c>
      <c r="G21288" s="3">
        <v>15.29</v>
      </c>
      <c r="H21288" s="3">
        <v>7.110000000000001E-2</v>
      </c>
      <c r="I21288" s="3">
        <v>0.33417000000000002</v>
      </c>
      <c r="J21288" s="3">
        <v>7.515270000000001</v>
      </c>
      <c r="K21288" s="3">
        <v>11.561953846153846</v>
      </c>
      <c r="L21288" s="4">
        <v>0.34999999999999992</v>
      </c>
    </row>
    <row r="21289" spans="1:12" x14ac:dyDescent="0.35">
      <c r="A21289" s="1">
        <v>426849</v>
      </c>
      <c r="B21289" t="s">
        <v>34892</v>
      </c>
      <c r="C21289" t="s">
        <v>1467</v>
      </c>
      <c r="D21289" t="s">
        <v>1468</v>
      </c>
      <c r="E21289">
        <v>1</v>
      </c>
      <c r="F21289" s="2">
        <v>788.57</v>
      </c>
      <c r="G21289" s="3">
        <v>1843.74</v>
      </c>
      <c r="H21289" s="3">
        <v>7.8857000000000008</v>
      </c>
      <c r="I21289" s="3">
        <v>37.06279</v>
      </c>
      <c r="J21289" s="3">
        <v>833.51849000000004</v>
      </c>
      <c r="K21289" s="3">
        <v>1282.3361384615384</v>
      </c>
      <c r="L21289" s="4">
        <v>0.35</v>
      </c>
    </row>
    <row r="21290" spans="1:12" x14ac:dyDescent="0.35">
      <c r="A21290" s="1">
        <v>75704</v>
      </c>
      <c r="B21290" t="s">
        <v>34893</v>
      </c>
      <c r="C21290" t="s">
        <v>1467</v>
      </c>
      <c r="D21290" t="s">
        <v>1468</v>
      </c>
      <c r="E21290">
        <v>1</v>
      </c>
      <c r="F21290" s="2">
        <v>2314.4699999999998</v>
      </c>
      <c r="G21290" s="3">
        <v>4977.3599999999997</v>
      </c>
      <c r="H21290" s="3">
        <v>23.144699999999997</v>
      </c>
      <c r="I21290" s="3">
        <v>108.78008999999999</v>
      </c>
      <c r="J21290" s="3">
        <v>2446.3947899999998</v>
      </c>
      <c r="K21290" s="3">
        <v>3763.684292307692</v>
      </c>
      <c r="L21290" s="4">
        <v>0.35</v>
      </c>
    </row>
    <row r="21291" spans="1:12" x14ac:dyDescent="0.35">
      <c r="A21291" s="1">
        <v>433590</v>
      </c>
      <c r="B21291" t="s">
        <v>34894</v>
      </c>
      <c r="C21291" t="s">
        <v>1467</v>
      </c>
      <c r="D21291" t="s">
        <v>1468</v>
      </c>
      <c r="E21291">
        <v>1</v>
      </c>
      <c r="F21291" s="2">
        <v>182.52</v>
      </c>
      <c r="G21291" s="3">
        <v>392.52</v>
      </c>
      <c r="H21291" s="3">
        <v>1.8252000000000002</v>
      </c>
      <c r="I21291" s="3">
        <v>8.5784400000000005</v>
      </c>
      <c r="J21291" s="3">
        <v>192.92364000000001</v>
      </c>
      <c r="K21291" s="3">
        <v>296.80560000000003</v>
      </c>
      <c r="L21291" s="4">
        <v>0.35000000000000003</v>
      </c>
    </row>
    <row r="21292" spans="1:12" x14ac:dyDescent="0.35">
      <c r="A21292" s="1">
        <v>570536</v>
      </c>
      <c r="B21292" t="s">
        <v>34895</v>
      </c>
      <c r="C21292" t="s">
        <v>1467</v>
      </c>
      <c r="D21292" t="s">
        <v>1468</v>
      </c>
      <c r="E21292">
        <v>1</v>
      </c>
      <c r="F21292" s="2">
        <v>2043.28</v>
      </c>
      <c r="G21292" s="3">
        <v>4394.16</v>
      </c>
      <c r="H21292" s="3">
        <v>20.4328</v>
      </c>
      <c r="I21292" s="3">
        <v>96.03416</v>
      </c>
      <c r="J21292" s="3">
        <v>2159.7469599999999</v>
      </c>
      <c r="K21292" s="3">
        <v>3322.6876307692305</v>
      </c>
      <c r="L21292" s="4">
        <v>0.35</v>
      </c>
    </row>
    <row r="21293" spans="1:12" x14ac:dyDescent="0.35">
      <c r="A21293" s="1">
        <v>26340</v>
      </c>
      <c r="B21293" t="s">
        <v>34896</v>
      </c>
      <c r="C21293" t="s">
        <v>1467</v>
      </c>
      <c r="D21293" t="s">
        <v>1468</v>
      </c>
      <c r="E21293">
        <v>1</v>
      </c>
      <c r="F21293" s="2">
        <v>646.44000000000005</v>
      </c>
      <c r="G21293" s="3">
        <v>1390.2</v>
      </c>
      <c r="H21293" s="3">
        <v>6.4644000000000004</v>
      </c>
      <c r="I21293" s="3">
        <v>30.382680000000004</v>
      </c>
      <c r="J21293" s="3">
        <v>683.28708000000006</v>
      </c>
      <c r="K21293" s="3">
        <v>1051.2108923076923</v>
      </c>
      <c r="L21293" s="4">
        <v>0.35</v>
      </c>
    </row>
    <row r="21294" spans="1:12" x14ac:dyDescent="0.35">
      <c r="A21294" s="1">
        <v>570272</v>
      </c>
      <c r="B21294" t="s">
        <v>34897</v>
      </c>
      <c r="C21294" t="s">
        <v>1467</v>
      </c>
      <c r="D21294" t="s">
        <v>1468</v>
      </c>
      <c r="E21294">
        <v>1</v>
      </c>
      <c r="F21294" s="2">
        <v>89.3</v>
      </c>
      <c r="G21294" s="3">
        <v>192.08</v>
      </c>
      <c r="H21294" s="3">
        <v>0.89300000000000002</v>
      </c>
      <c r="I21294" s="3">
        <v>4.1970999999999998</v>
      </c>
      <c r="J21294" s="3">
        <v>94.390100000000004</v>
      </c>
      <c r="K21294" s="3">
        <v>145.21553846153847</v>
      </c>
      <c r="L21294" s="4">
        <v>0.35000000000000003</v>
      </c>
    </row>
    <row r="21295" spans="1:12" x14ac:dyDescent="0.35">
      <c r="A21295" s="1">
        <v>6323</v>
      </c>
      <c r="B21295" t="s">
        <v>34898</v>
      </c>
      <c r="C21295" t="s">
        <v>1467</v>
      </c>
      <c r="D21295" t="s">
        <v>1468</v>
      </c>
      <c r="E21295">
        <v>1</v>
      </c>
      <c r="F21295" s="2">
        <v>1.85</v>
      </c>
      <c r="G21295" s="3">
        <v>4</v>
      </c>
      <c r="H21295" s="3">
        <v>1.8500000000000003E-2</v>
      </c>
      <c r="I21295" s="3">
        <v>8.695E-2</v>
      </c>
      <c r="J21295" s="3">
        <v>1.9554500000000001</v>
      </c>
      <c r="K21295" s="3">
        <v>3.0083846153846157</v>
      </c>
      <c r="L21295" s="4">
        <v>0.35000000000000003</v>
      </c>
    </row>
    <row r="21296" spans="1:12" x14ac:dyDescent="0.35">
      <c r="A21296" s="1">
        <v>553461</v>
      </c>
      <c r="B21296" t="s">
        <v>34899</v>
      </c>
      <c r="C21296" t="s">
        <v>1467</v>
      </c>
      <c r="D21296" t="s">
        <v>1468</v>
      </c>
      <c r="E21296">
        <v>1</v>
      </c>
      <c r="F21296" s="2">
        <v>20.64</v>
      </c>
      <c r="G21296" s="3">
        <v>41.43</v>
      </c>
      <c r="H21296" s="3">
        <v>0.2064</v>
      </c>
      <c r="I21296" s="3">
        <v>0.97008000000000005</v>
      </c>
      <c r="J21296" s="3">
        <v>21.816479999999999</v>
      </c>
      <c r="K21296" s="3">
        <v>33.563815384615381</v>
      </c>
      <c r="L21296" s="4">
        <v>0.35</v>
      </c>
    </row>
    <row r="21297" spans="1:12" x14ac:dyDescent="0.35">
      <c r="A21297" s="1">
        <v>433806</v>
      </c>
      <c r="B21297" t="s">
        <v>34900</v>
      </c>
      <c r="C21297" t="s">
        <v>1467</v>
      </c>
      <c r="D21297" t="s">
        <v>1468</v>
      </c>
      <c r="E21297">
        <v>1</v>
      </c>
      <c r="F21297" s="2">
        <v>9716.25</v>
      </c>
      <c r="G21297" s="3">
        <v>28577.200000000001</v>
      </c>
      <c r="H21297" s="3">
        <v>97.162500000000009</v>
      </c>
      <c r="I21297" s="3">
        <v>456.66374999999999</v>
      </c>
      <c r="J21297" s="3">
        <v>10270.07625</v>
      </c>
      <c r="K21297" s="3">
        <v>15800.117307692308</v>
      </c>
      <c r="L21297" s="4">
        <v>0.35</v>
      </c>
    </row>
    <row r="21298" spans="1:12" x14ac:dyDescent="0.35">
      <c r="A21298" s="1">
        <v>570601</v>
      </c>
      <c r="B21298" t="s">
        <v>34901</v>
      </c>
      <c r="C21298" t="s">
        <v>1467</v>
      </c>
      <c r="D21298" t="s">
        <v>1468</v>
      </c>
      <c r="E21298">
        <v>1</v>
      </c>
      <c r="F21298" s="2">
        <v>304.63</v>
      </c>
      <c r="G21298" s="3">
        <v>655.27</v>
      </c>
      <c r="H21298" s="3">
        <v>3.0463</v>
      </c>
      <c r="I21298" s="3">
        <v>14.31761</v>
      </c>
      <c r="J21298" s="3">
        <v>321.99390999999997</v>
      </c>
      <c r="K21298" s="3">
        <v>495.37524615384609</v>
      </c>
      <c r="L21298" s="4">
        <v>0.35</v>
      </c>
    </row>
    <row r="21299" spans="1:12" x14ac:dyDescent="0.35">
      <c r="A21299" s="1">
        <v>3461</v>
      </c>
      <c r="B21299" t="s">
        <v>34902</v>
      </c>
      <c r="C21299" t="s">
        <v>1467</v>
      </c>
      <c r="D21299" t="s">
        <v>1468</v>
      </c>
      <c r="E21299">
        <v>1</v>
      </c>
      <c r="F21299" s="2">
        <v>2.2799999999999998</v>
      </c>
      <c r="G21299" s="3">
        <v>4.91</v>
      </c>
      <c r="H21299" s="3">
        <v>2.2799999999999997E-2</v>
      </c>
      <c r="I21299" s="3">
        <v>0.10715999999999999</v>
      </c>
      <c r="J21299" s="3">
        <v>2.4099599999999999</v>
      </c>
      <c r="K21299" s="3">
        <v>3.7076307692307688</v>
      </c>
      <c r="L21299" s="4">
        <v>0.35</v>
      </c>
    </row>
    <row r="21300" spans="1:12" x14ac:dyDescent="0.35">
      <c r="A21300" s="1">
        <v>438070</v>
      </c>
      <c r="B21300" t="s">
        <v>34903</v>
      </c>
      <c r="C21300" t="s">
        <v>1467</v>
      </c>
      <c r="D21300" t="s">
        <v>1468</v>
      </c>
      <c r="E21300">
        <v>1</v>
      </c>
      <c r="F21300" s="2">
        <v>11.35</v>
      </c>
      <c r="G21300" s="3">
        <v>24.41</v>
      </c>
      <c r="H21300" s="3">
        <v>0.1135</v>
      </c>
      <c r="I21300" s="3">
        <v>0.53344999999999998</v>
      </c>
      <c r="J21300" s="3">
        <v>11.99695</v>
      </c>
      <c r="K21300" s="3">
        <v>18.456846153846154</v>
      </c>
      <c r="L21300" s="4">
        <v>0.35000000000000003</v>
      </c>
    </row>
    <row r="21301" spans="1:12" x14ac:dyDescent="0.35">
      <c r="A21301" s="1">
        <v>433485</v>
      </c>
      <c r="B21301" t="s">
        <v>34904</v>
      </c>
      <c r="C21301" t="s">
        <v>1467</v>
      </c>
      <c r="D21301" t="s">
        <v>1468</v>
      </c>
      <c r="E21301">
        <v>1</v>
      </c>
      <c r="F21301" s="2">
        <v>283.02999999999997</v>
      </c>
      <c r="G21301" s="3">
        <v>631.5</v>
      </c>
      <c r="H21301" s="3">
        <v>2.8302999999999998</v>
      </c>
      <c r="I21301" s="3">
        <v>13.302409999999998</v>
      </c>
      <c r="J21301" s="3">
        <v>299.16271</v>
      </c>
      <c r="K21301" s="3">
        <v>460.25032307692305</v>
      </c>
      <c r="L21301" s="4">
        <v>0.35</v>
      </c>
    </row>
    <row r="21302" spans="1:12" x14ac:dyDescent="0.35">
      <c r="A21302" s="1">
        <v>570154</v>
      </c>
      <c r="B21302" t="s">
        <v>34905</v>
      </c>
      <c r="C21302" t="s">
        <v>1467</v>
      </c>
      <c r="D21302" t="s">
        <v>1468</v>
      </c>
      <c r="E21302">
        <v>1</v>
      </c>
      <c r="F21302" s="2">
        <v>1661.31</v>
      </c>
      <c r="G21302" s="3">
        <v>3322.6</v>
      </c>
      <c r="H21302" s="3">
        <v>16.613099999999999</v>
      </c>
      <c r="I21302" s="3">
        <v>78.081569999999999</v>
      </c>
      <c r="J21302" s="3">
        <v>1756.00467</v>
      </c>
      <c r="K21302" s="3">
        <v>2701.5456461538461</v>
      </c>
      <c r="L21302" s="4">
        <v>0.35</v>
      </c>
    </row>
    <row r="21303" spans="1:12" x14ac:dyDescent="0.35">
      <c r="A21303" s="1">
        <v>27963</v>
      </c>
      <c r="B21303" t="s">
        <v>34906</v>
      </c>
      <c r="C21303" t="s">
        <v>1467</v>
      </c>
      <c r="D21303" t="s">
        <v>1468</v>
      </c>
      <c r="E21303">
        <v>1</v>
      </c>
      <c r="F21303" s="2">
        <v>452.57</v>
      </c>
      <c r="G21303" s="3">
        <v>973.27</v>
      </c>
      <c r="H21303" s="3">
        <v>4.5256999999999996</v>
      </c>
      <c r="I21303" s="3">
        <v>21.270789999999998</v>
      </c>
      <c r="J21303" s="3">
        <v>478.36648999999994</v>
      </c>
      <c r="K21303" s="3">
        <v>735.94844615384602</v>
      </c>
      <c r="L21303" s="4">
        <v>0.35</v>
      </c>
    </row>
    <row r="21304" spans="1:12" x14ac:dyDescent="0.35">
      <c r="A21304" s="1">
        <v>429688</v>
      </c>
      <c r="B21304" t="s">
        <v>34907</v>
      </c>
      <c r="C21304" t="s">
        <v>1467</v>
      </c>
      <c r="D21304" t="s">
        <v>1468</v>
      </c>
      <c r="E21304">
        <v>1</v>
      </c>
      <c r="F21304" s="2">
        <v>7.52</v>
      </c>
      <c r="G21304" s="3">
        <v>16.2</v>
      </c>
      <c r="H21304" s="3">
        <v>7.5200000000000003E-2</v>
      </c>
      <c r="I21304" s="3">
        <v>0.35343999999999998</v>
      </c>
      <c r="J21304" s="3">
        <v>7.9486399999999993</v>
      </c>
      <c r="K21304" s="3">
        <v>12.228676923076922</v>
      </c>
      <c r="L21304" s="4">
        <v>0.35</v>
      </c>
    </row>
    <row r="21305" spans="1:12" x14ac:dyDescent="0.35">
      <c r="A21305" s="1">
        <v>79656</v>
      </c>
      <c r="B21305" t="s">
        <v>34908</v>
      </c>
      <c r="C21305" t="s">
        <v>1467</v>
      </c>
      <c r="D21305" t="s">
        <v>1468</v>
      </c>
      <c r="E21305">
        <v>1</v>
      </c>
      <c r="F21305" s="2">
        <v>249.86</v>
      </c>
      <c r="G21305" s="3">
        <v>557.61</v>
      </c>
      <c r="H21305" s="3">
        <v>2.4986000000000002</v>
      </c>
      <c r="I21305" s="3">
        <v>11.74342</v>
      </c>
      <c r="J21305" s="3">
        <v>264.10202000000004</v>
      </c>
      <c r="K21305" s="3">
        <v>406.31080000000003</v>
      </c>
      <c r="L21305" s="4">
        <v>0.35</v>
      </c>
    </row>
    <row r="21306" spans="1:12" x14ac:dyDescent="0.35">
      <c r="A21306" s="1">
        <v>428926</v>
      </c>
      <c r="B21306" t="s">
        <v>34909</v>
      </c>
      <c r="C21306" t="s">
        <v>1467</v>
      </c>
      <c r="D21306" t="s">
        <v>1468</v>
      </c>
      <c r="E21306">
        <v>1</v>
      </c>
      <c r="F21306" s="2">
        <v>382.77</v>
      </c>
      <c r="G21306" s="3">
        <v>1125.79</v>
      </c>
      <c r="H21306" s="3">
        <v>3.8277000000000001</v>
      </c>
      <c r="I21306" s="3">
        <v>17.990189999999998</v>
      </c>
      <c r="J21306" s="3">
        <v>404.58788999999996</v>
      </c>
      <c r="K21306" s="3">
        <v>622.44290769230759</v>
      </c>
      <c r="L21306" s="4">
        <v>0.35</v>
      </c>
    </row>
    <row r="21307" spans="1:12" x14ac:dyDescent="0.35">
      <c r="A21307" s="1">
        <v>423425</v>
      </c>
      <c r="B21307" t="s">
        <v>34910</v>
      </c>
      <c r="C21307" t="s">
        <v>1467</v>
      </c>
      <c r="D21307" t="s">
        <v>1468</v>
      </c>
      <c r="E21307">
        <v>1</v>
      </c>
      <c r="F21307" s="2">
        <v>77.73</v>
      </c>
      <c r="G21307" s="3">
        <v>166.63</v>
      </c>
      <c r="H21307" s="3">
        <v>0.7773000000000001</v>
      </c>
      <c r="I21307" s="3">
        <v>3.6533100000000003</v>
      </c>
      <c r="J21307" s="3">
        <v>82.160610000000005</v>
      </c>
      <c r="K21307" s="3">
        <v>126.40093846153846</v>
      </c>
      <c r="L21307" s="4">
        <v>0.34999999999999992</v>
      </c>
    </row>
    <row r="21308" spans="1:12" x14ac:dyDescent="0.35">
      <c r="A21308" s="1">
        <v>440179</v>
      </c>
      <c r="B21308" t="s">
        <v>34911</v>
      </c>
      <c r="C21308" t="s">
        <v>1467</v>
      </c>
      <c r="D21308" t="s">
        <v>1468</v>
      </c>
      <c r="E21308">
        <v>1</v>
      </c>
      <c r="F21308" s="2">
        <v>17.920000000000002</v>
      </c>
      <c r="G21308" s="3">
        <v>38.54</v>
      </c>
      <c r="H21308" s="3">
        <v>0.17920000000000003</v>
      </c>
      <c r="I21308" s="3">
        <v>0.8422400000000001</v>
      </c>
      <c r="J21308" s="3">
        <v>18.941440000000004</v>
      </c>
      <c r="K21308" s="3">
        <v>29.140676923076928</v>
      </c>
      <c r="L21308" s="4">
        <v>0.35</v>
      </c>
    </row>
    <row r="21309" spans="1:12" x14ac:dyDescent="0.35">
      <c r="A21309" s="1">
        <v>432973</v>
      </c>
      <c r="B21309" t="s">
        <v>34912</v>
      </c>
      <c r="C21309" t="s">
        <v>1467</v>
      </c>
      <c r="D21309" t="s">
        <v>1468</v>
      </c>
      <c r="E21309">
        <v>1</v>
      </c>
      <c r="F21309" s="2">
        <v>241.58</v>
      </c>
      <c r="G21309" s="3">
        <v>484.22</v>
      </c>
      <c r="H21309" s="3">
        <v>2.4158000000000004</v>
      </c>
      <c r="I21309" s="3">
        <v>11.35426</v>
      </c>
      <c r="J21309" s="3">
        <v>255.35006000000001</v>
      </c>
      <c r="K21309" s="3">
        <v>392.84624615384615</v>
      </c>
      <c r="L21309" s="4">
        <v>0.35</v>
      </c>
    </row>
    <row r="21310" spans="1:12" x14ac:dyDescent="0.35">
      <c r="A21310" s="1">
        <v>445455</v>
      </c>
      <c r="B21310" t="s">
        <v>34913</v>
      </c>
      <c r="C21310" t="s">
        <v>1467</v>
      </c>
      <c r="D21310" t="s">
        <v>1468</v>
      </c>
      <c r="E21310">
        <v>1</v>
      </c>
      <c r="F21310" s="2">
        <v>592.20000000000005</v>
      </c>
      <c r="G21310" s="3">
        <v>1260</v>
      </c>
      <c r="H21310" s="3">
        <v>5.9220000000000006</v>
      </c>
      <c r="I21310" s="3">
        <v>27.833400000000001</v>
      </c>
      <c r="J21310" s="3">
        <v>625.95540000000005</v>
      </c>
      <c r="K21310" s="3">
        <v>963.00830769230777</v>
      </c>
      <c r="L21310" s="4">
        <v>0.35</v>
      </c>
    </row>
    <row r="21311" spans="1:12" x14ac:dyDescent="0.35">
      <c r="A21311" s="1">
        <v>425285</v>
      </c>
      <c r="B21311" t="s">
        <v>34914</v>
      </c>
      <c r="C21311" t="s">
        <v>1467</v>
      </c>
      <c r="D21311" t="s">
        <v>1468</v>
      </c>
      <c r="E21311">
        <v>1</v>
      </c>
      <c r="F21311" s="2">
        <v>8.66</v>
      </c>
      <c r="G21311" s="3">
        <v>18.63</v>
      </c>
      <c r="H21311" s="3">
        <v>8.6599999999999996E-2</v>
      </c>
      <c r="I21311" s="3">
        <v>0.40701999999999999</v>
      </c>
      <c r="J21311" s="3">
        <v>9.1536200000000001</v>
      </c>
      <c r="K21311" s="3">
        <v>14.082492307692307</v>
      </c>
      <c r="L21311" s="4">
        <v>0.35</v>
      </c>
    </row>
    <row r="21312" spans="1:12" x14ac:dyDescent="0.35">
      <c r="A21312" s="1">
        <v>35634</v>
      </c>
      <c r="B21312" t="s">
        <v>34915</v>
      </c>
      <c r="C21312" t="s">
        <v>1467</v>
      </c>
      <c r="D21312" t="s">
        <v>1468</v>
      </c>
      <c r="E21312">
        <v>1</v>
      </c>
      <c r="F21312" s="2">
        <v>27435.08</v>
      </c>
      <c r="G21312" s="3">
        <v>59000.17</v>
      </c>
      <c r="H21312" s="3">
        <v>274.35080000000005</v>
      </c>
      <c r="I21312" s="3">
        <v>1289.44876</v>
      </c>
      <c r="J21312" s="3">
        <v>28998.879560000001</v>
      </c>
      <c r="K21312" s="3">
        <v>44613.660861538461</v>
      </c>
      <c r="L21312" s="4">
        <v>0.35</v>
      </c>
    </row>
    <row r="21313" spans="1:12" x14ac:dyDescent="0.35">
      <c r="A21313" s="1">
        <v>41463</v>
      </c>
      <c r="B21313" t="s">
        <v>34916</v>
      </c>
      <c r="C21313" t="s">
        <v>1467</v>
      </c>
      <c r="D21313" t="s">
        <v>1468</v>
      </c>
      <c r="E21313">
        <v>1</v>
      </c>
      <c r="F21313" s="2">
        <v>1231.94</v>
      </c>
      <c r="G21313" s="3">
        <v>2649.34</v>
      </c>
      <c r="H21313" s="3">
        <v>12.319400000000002</v>
      </c>
      <c r="I21313" s="3">
        <v>57.901180000000004</v>
      </c>
      <c r="J21313" s="3">
        <v>1302.1605800000002</v>
      </c>
      <c r="K21313" s="3">
        <v>2003.3239692307695</v>
      </c>
      <c r="L21313" s="4">
        <v>0.35</v>
      </c>
    </row>
    <row r="21314" spans="1:12" x14ac:dyDescent="0.35">
      <c r="A21314" s="1">
        <v>416859</v>
      </c>
      <c r="B21314" t="s">
        <v>34917</v>
      </c>
      <c r="C21314" t="s">
        <v>1467</v>
      </c>
      <c r="D21314" t="s">
        <v>1468</v>
      </c>
      <c r="E21314">
        <v>1</v>
      </c>
      <c r="F21314" s="2">
        <v>18531.990000000002</v>
      </c>
      <c r="G21314" s="3">
        <v>39853.75</v>
      </c>
      <c r="H21314" s="3">
        <v>185.31990000000002</v>
      </c>
      <c r="I21314" s="3">
        <v>871.00353000000007</v>
      </c>
      <c r="J21314" s="3">
        <v>19588.313430000002</v>
      </c>
      <c r="K21314" s="3">
        <v>30135.866815384616</v>
      </c>
      <c r="L21314" s="4">
        <v>0.34999999999999992</v>
      </c>
    </row>
    <row r="21315" spans="1:12" x14ac:dyDescent="0.35">
      <c r="A21315" s="1">
        <v>570581</v>
      </c>
      <c r="B21315" t="s">
        <v>34918</v>
      </c>
      <c r="C21315" t="s">
        <v>1467</v>
      </c>
      <c r="D21315" t="s">
        <v>1468</v>
      </c>
      <c r="E21315">
        <v>1</v>
      </c>
      <c r="F21315" s="2">
        <v>29.27</v>
      </c>
      <c r="G21315" s="3">
        <v>62.94</v>
      </c>
      <c r="H21315" s="3">
        <v>0.29270000000000002</v>
      </c>
      <c r="I21315" s="3">
        <v>1.3756900000000001</v>
      </c>
      <c r="J21315" s="3">
        <v>30.938389999999998</v>
      </c>
      <c r="K21315" s="3">
        <v>47.597523076923075</v>
      </c>
      <c r="L21315" s="4">
        <v>0.35000000000000003</v>
      </c>
    </row>
    <row r="21316" spans="1:12" x14ac:dyDescent="0.35">
      <c r="A21316" s="1">
        <v>41535</v>
      </c>
      <c r="B21316" t="s">
        <v>34919</v>
      </c>
      <c r="C21316" t="s">
        <v>1467</v>
      </c>
      <c r="D21316" t="s">
        <v>1468</v>
      </c>
      <c r="E21316">
        <v>1</v>
      </c>
      <c r="F21316" s="2">
        <v>62.72</v>
      </c>
      <c r="G21316" s="3">
        <v>134.9</v>
      </c>
      <c r="H21316" s="3">
        <v>0.62719999999999998</v>
      </c>
      <c r="I21316" s="3">
        <v>2.9478399999999998</v>
      </c>
      <c r="J21316" s="3">
        <v>66.29504</v>
      </c>
      <c r="K21316" s="3">
        <v>101.99236923076923</v>
      </c>
      <c r="L21316" s="4">
        <v>0.35</v>
      </c>
    </row>
    <row r="21317" spans="1:12" x14ac:dyDescent="0.35">
      <c r="A21317" s="1">
        <v>439466</v>
      </c>
      <c r="B21317" t="s">
        <v>34920</v>
      </c>
      <c r="C21317" t="s">
        <v>1467</v>
      </c>
      <c r="D21317" t="s">
        <v>1468</v>
      </c>
      <c r="E21317">
        <v>1</v>
      </c>
      <c r="F21317" s="2">
        <v>61.83</v>
      </c>
      <c r="G21317" s="3">
        <v>132.97999999999999</v>
      </c>
      <c r="H21317" s="3">
        <v>0.61829999999999996</v>
      </c>
      <c r="I21317" s="3">
        <v>2.9060099999999998</v>
      </c>
      <c r="J21317" s="3">
        <v>65.354309999999998</v>
      </c>
      <c r="K21317" s="3">
        <v>100.5450923076923</v>
      </c>
      <c r="L21317" s="4">
        <v>0.35</v>
      </c>
    </row>
    <row r="21318" spans="1:12" x14ac:dyDescent="0.35">
      <c r="A21318" s="1">
        <v>435245</v>
      </c>
      <c r="B21318" t="s">
        <v>34921</v>
      </c>
      <c r="C21318" t="s">
        <v>1467</v>
      </c>
      <c r="D21318" t="s">
        <v>1468</v>
      </c>
      <c r="E21318">
        <v>1</v>
      </c>
      <c r="F21318" s="2">
        <v>175.41</v>
      </c>
      <c r="G21318" s="3">
        <v>463.44</v>
      </c>
      <c r="H21318" s="3">
        <v>1.7541</v>
      </c>
      <c r="I21318" s="3">
        <v>8.2442700000000002</v>
      </c>
      <c r="J21318" s="3">
        <v>185.40836999999999</v>
      </c>
      <c r="K21318" s="3">
        <v>285.24364615384616</v>
      </c>
      <c r="L21318" s="4">
        <v>0.35000000000000003</v>
      </c>
    </row>
    <row r="21319" spans="1:12" x14ac:dyDescent="0.35">
      <c r="A21319" s="1">
        <v>550603</v>
      </c>
      <c r="B21319" t="s">
        <v>34922</v>
      </c>
      <c r="C21319" t="s">
        <v>1467</v>
      </c>
      <c r="D21319" t="s">
        <v>1468</v>
      </c>
      <c r="E21319">
        <v>1</v>
      </c>
      <c r="F21319" s="2">
        <v>38.43</v>
      </c>
      <c r="G21319" s="3">
        <v>84.15</v>
      </c>
      <c r="H21319" s="3">
        <v>0.38430000000000003</v>
      </c>
      <c r="I21319" s="3">
        <v>1.8062100000000001</v>
      </c>
      <c r="J21319" s="3">
        <v>40.620510000000003</v>
      </c>
      <c r="K21319" s="3">
        <v>62.493092307692308</v>
      </c>
      <c r="L21319" s="4">
        <v>0.35</v>
      </c>
    </row>
    <row r="21320" spans="1:12" x14ac:dyDescent="0.35">
      <c r="A21320" s="1">
        <v>418503</v>
      </c>
      <c r="B21320" t="s">
        <v>34923</v>
      </c>
      <c r="C21320" t="s">
        <v>1467</v>
      </c>
      <c r="D21320" t="s">
        <v>1468</v>
      </c>
      <c r="E21320">
        <v>1</v>
      </c>
      <c r="F21320" s="2">
        <v>17.989999999999998</v>
      </c>
      <c r="G21320" s="3">
        <v>42.07</v>
      </c>
      <c r="H21320" s="3">
        <v>0.17989999999999998</v>
      </c>
      <c r="I21320" s="3">
        <v>0.84552999999999989</v>
      </c>
      <c r="J21320" s="3">
        <v>19.015429999999999</v>
      </c>
      <c r="K21320" s="3">
        <v>29.254507692307691</v>
      </c>
      <c r="L21320" s="4">
        <v>0.35000000000000003</v>
      </c>
    </row>
    <row r="21321" spans="1:12" x14ac:dyDescent="0.35">
      <c r="A21321" s="1">
        <v>53042</v>
      </c>
      <c r="B21321" t="s">
        <v>34924</v>
      </c>
      <c r="C21321" t="s">
        <v>1467</v>
      </c>
      <c r="D21321" t="s">
        <v>1468</v>
      </c>
      <c r="E21321">
        <v>1</v>
      </c>
      <c r="F21321" s="2">
        <v>200.95</v>
      </c>
      <c r="G21321" s="3">
        <v>432.34</v>
      </c>
      <c r="H21321" s="3">
        <v>2.0095000000000001</v>
      </c>
      <c r="I21321" s="3">
        <v>9.4446499999999993</v>
      </c>
      <c r="J21321" s="3">
        <v>212.40414999999999</v>
      </c>
      <c r="K21321" s="3">
        <v>326.77561538461538</v>
      </c>
      <c r="L21321" s="4">
        <v>0.35000000000000003</v>
      </c>
    </row>
    <row r="21322" spans="1:12" x14ac:dyDescent="0.35">
      <c r="A21322" s="1">
        <v>428738</v>
      </c>
      <c r="B21322" t="s">
        <v>34925</v>
      </c>
      <c r="C21322" t="s">
        <v>1467</v>
      </c>
      <c r="D21322" t="s">
        <v>1468</v>
      </c>
      <c r="E21322">
        <v>1</v>
      </c>
      <c r="F21322" s="2">
        <v>8.09</v>
      </c>
      <c r="G21322" s="3">
        <v>17.399999999999999</v>
      </c>
      <c r="H21322" s="3">
        <v>8.09E-2</v>
      </c>
      <c r="I21322" s="3">
        <v>0.38023000000000001</v>
      </c>
      <c r="J21322" s="3">
        <v>8.5511299999999988</v>
      </c>
      <c r="K21322" s="3">
        <v>13.155584615384614</v>
      </c>
      <c r="L21322" s="4">
        <v>0.35000000000000003</v>
      </c>
    </row>
    <row r="21323" spans="1:12" x14ac:dyDescent="0.35">
      <c r="A21323" s="1">
        <v>445051</v>
      </c>
      <c r="B21323" t="s">
        <v>34926</v>
      </c>
      <c r="C21323" t="s">
        <v>1467</v>
      </c>
      <c r="D21323" t="s">
        <v>1468</v>
      </c>
      <c r="E21323">
        <v>1</v>
      </c>
      <c r="F21323" s="2">
        <v>213.54</v>
      </c>
      <c r="G21323" s="3">
        <v>459.33</v>
      </c>
      <c r="H21323" s="3">
        <v>2.1353999999999997</v>
      </c>
      <c r="I21323" s="3">
        <v>10.036379999999999</v>
      </c>
      <c r="J21323" s="3">
        <v>225.71178</v>
      </c>
      <c r="K21323" s="3">
        <v>347.2488923076923</v>
      </c>
      <c r="L21323" s="4">
        <v>0.35</v>
      </c>
    </row>
    <row r="21324" spans="1:12" x14ac:dyDescent="0.35">
      <c r="A21324" s="1">
        <v>439079</v>
      </c>
      <c r="B21324" t="s">
        <v>34927</v>
      </c>
      <c r="C21324" t="s">
        <v>1467</v>
      </c>
      <c r="D21324" t="s">
        <v>1468</v>
      </c>
      <c r="E21324">
        <v>1</v>
      </c>
      <c r="F21324" s="2">
        <v>1680.55</v>
      </c>
      <c r="G21324" s="3">
        <v>4942.8</v>
      </c>
      <c r="H21324" s="3">
        <v>16.805499999999999</v>
      </c>
      <c r="I21324" s="3">
        <v>78.985849999999999</v>
      </c>
      <c r="J21324" s="3">
        <v>1776.3413499999999</v>
      </c>
      <c r="K21324" s="3">
        <v>2732.8328461538458</v>
      </c>
      <c r="L21324" s="4">
        <v>0.35</v>
      </c>
    </row>
    <row r="21325" spans="1:12" x14ac:dyDescent="0.35">
      <c r="A21325" s="1">
        <v>19992</v>
      </c>
      <c r="B21325" t="s">
        <v>34928</v>
      </c>
      <c r="C21325" t="s">
        <v>1467</v>
      </c>
      <c r="D21325" t="s">
        <v>1468</v>
      </c>
      <c r="E21325">
        <v>1</v>
      </c>
      <c r="F21325" s="2">
        <v>9.85</v>
      </c>
      <c r="G21325" s="3">
        <v>21.19</v>
      </c>
      <c r="H21325" s="3">
        <v>9.8500000000000004E-2</v>
      </c>
      <c r="I21325" s="3">
        <v>0.46294999999999997</v>
      </c>
      <c r="J21325" s="3">
        <v>10.411449999999999</v>
      </c>
      <c r="K21325" s="3">
        <v>16.017615384615382</v>
      </c>
      <c r="L21325" s="4">
        <v>0.35</v>
      </c>
    </row>
    <row r="21326" spans="1:12" x14ac:dyDescent="0.35">
      <c r="A21326" s="1">
        <v>17507</v>
      </c>
      <c r="B21326" t="s">
        <v>34929</v>
      </c>
      <c r="C21326" t="s">
        <v>1467</v>
      </c>
      <c r="D21326" t="s">
        <v>1468</v>
      </c>
      <c r="E21326">
        <v>1</v>
      </c>
      <c r="F21326" s="2">
        <v>48.09</v>
      </c>
      <c r="G21326" s="3">
        <v>112.42</v>
      </c>
      <c r="H21326" s="3">
        <v>0.48090000000000005</v>
      </c>
      <c r="I21326" s="3">
        <v>2.26023</v>
      </c>
      <c r="J21326" s="3">
        <v>50.831130000000002</v>
      </c>
      <c r="K21326" s="3">
        <v>78.201738461538469</v>
      </c>
      <c r="L21326" s="4">
        <v>0.35000000000000003</v>
      </c>
    </row>
    <row r="21327" spans="1:12" x14ac:dyDescent="0.35">
      <c r="A21327" s="1">
        <v>71894</v>
      </c>
      <c r="B21327" t="s">
        <v>34930</v>
      </c>
      <c r="C21327" t="s">
        <v>1467</v>
      </c>
      <c r="D21327" t="s">
        <v>1468</v>
      </c>
      <c r="E21327">
        <v>1</v>
      </c>
      <c r="F21327" s="2">
        <v>877.4</v>
      </c>
      <c r="G21327" s="3">
        <v>1886.88</v>
      </c>
      <c r="H21327" s="3">
        <v>8.7739999999999991</v>
      </c>
      <c r="I21327" s="3">
        <v>41.2378</v>
      </c>
      <c r="J21327" s="3">
        <v>927.41179999999997</v>
      </c>
      <c r="K21327" s="3">
        <v>1426.7873846153846</v>
      </c>
      <c r="L21327" s="4">
        <v>0.35</v>
      </c>
    </row>
    <row r="21328" spans="1:12" x14ac:dyDescent="0.35">
      <c r="A21328" s="1">
        <v>441669</v>
      </c>
      <c r="B21328" t="s">
        <v>34931</v>
      </c>
      <c r="C21328" t="s">
        <v>1467</v>
      </c>
      <c r="D21328" t="s">
        <v>1468</v>
      </c>
      <c r="E21328">
        <v>1</v>
      </c>
      <c r="F21328" s="2">
        <v>2261.46</v>
      </c>
      <c r="G21328" s="3">
        <v>4864.42</v>
      </c>
      <c r="H21328" s="3">
        <v>22.614599999999999</v>
      </c>
      <c r="I21328" s="3">
        <v>106.28862000000001</v>
      </c>
      <c r="J21328" s="3">
        <v>2390.3632199999997</v>
      </c>
      <c r="K21328" s="3">
        <v>3677.4818769230765</v>
      </c>
      <c r="L21328" s="4">
        <v>0.35</v>
      </c>
    </row>
    <row r="21329" spans="1:12" x14ac:dyDescent="0.35">
      <c r="A21329" s="1">
        <v>431103</v>
      </c>
      <c r="B21329" t="s">
        <v>34932</v>
      </c>
      <c r="C21329" t="s">
        <v>1467</v>
      </c>
      <c r="D21329" t="s">
        <v>1468</v>
      </c>
      <c r="E21329">
        <v>1</v>
      </c>
      <c r="F21329" s="2">
        <v>8370.5300000000007</v>
      </c>
      <c r="G21329" s="3">
        <v>24619.21</v>
      </c>
      <c r="H21329" s="3">
        <v>83.705300000000008</v>
      </c>
      <c r="I21329" s="3">
        <v>393.41491000000002</v>
      </c>
      <c r="J21329" s="3">
        <v>8847.6502099999998</v>
      </c>
      <c r="K21329" s="3">
        <v>13611.769553846154</v>
      </c>
      <c r="L21329" s="4">
        <v>0.35000000000000003</v>
      </c>
    </row>
    <row r="21330" spans="1:12" x14ac:dyDescent="0.35">
      <c r="A21330" s="1">
        <v>74388</v>
      </c>
      <c r="B21330" t="s">
        <v>34933</v>
      </c>
      <c r="C21330" t="s">
        <v>1467</v>
      </c>
      <c r="D21330" t="s">
        <v>1468</v>
      </c>
      <c r="E21330">
        <v>1</v>
      </c>
      <c r="F21330" s="2">
        <v>519.14</v>
      </c>
      <c r="G21330" s="3">
        <v>1116.44</v>
      </c>
      <c r="H21330" s="3">
        <v>5.1913999999999998</v>
      </c>
      <c r="I21330" s="3">
        <v>24.39958</v>
      </c>
      <c r="J21330" s="3">
        <v>548.73098000000005</v>
      </c>
      <c r="K21330" s="3">
        <v>844.2015076923077</v>
      </c>
      <c r="L21330" s="4">
        <v>0.35</v>
      </c>
    </row>
    <row r="21331" spans="1:12" x14ac:dyDescent="0.35">
      <c r="A21331" s="1" t="s">
        <v>34934</v>
      </c>
      <c r="B21331" t="s">
        <v>33986</v>
      </c>
      <c r="C21331" t="s">
        <v>1467</v>
      </c>
      <c r="D21331" t="s">
        <v>1468</v>
      </c>
      <c r="E21331">
        <v>1</v>
      </c>
      <c r="F21331" s="2">
        <v>110.5</v>
      </c>
      <c r="G21331" s="3">
        <v>235.12</v>
      </c>
      <c r="H21331" s="3">
        <v>1.105</v>
      </c>
      <c r="I21331" s="3">
        <v>5.1935000000000002</v>
      </c>
      <c r="J21331" s="3">
        <v>116.7985</v>
      </c>
      <c r="K21331" s="3">
        <v>179.69</v>
      </c>
      <c r="L21331" s="4">
        <v>0.35</v>
      </c>
    </row>
    <row r="21332" spans="1:12" x14ac:dyDescent="0.35">
      <c r="A21332" s="1">
        <v>435884</v>
      </c>
      <c r="B21332" t="s">
        <v>34935</v>
      </c>
      <c r="C21332" t="s">
        <v>1467</v>
      </c>
      <c r="D21332" t="s">
        <v>1468</v>
      </c>
      <c r="E21332">
        <v>1</v>
      </c>
      <c r="F21332" s="2">
        <v>86.62</v>
      </c>
      <c r="G21332" s="3">
        <v>186.3</v>
      </c>
      <c r="H21332" s="3">
        <v>0.86620000000000008</v>
      </c>
      <c r="I21332" s="3">
        <v>4.0711400000000006</v>
      </c>
      <c r="J21332" s="3">
        <v>91.557340000000011</v>
      </c>
      <c r="K21332" s="3">
        <v>140.85744615384615</v>
      </c>
      <c r="L21332" s="4">
        <v>0.34999999999999992</v>
      </c>
    </row>
    <row r="21333" spans="1:12" x14ac:dyDescent="0.35">
      <c r="A21333" s="1">
        <v>443068</v>
      </c>
      <c r="B21333" t="s">
        <v>33664</v>
      </c>
      <c r="C21333" t="s">
        <v>1467</v>
      </c>
      <c r="D21333" t="s">
        <v>1468</v>
      </c>
      <c r="E21333">
        <v>1</v>
      </c>
      <c r="F21333" s="2">
        <v>1165.6300000000001</v>
      </c>
      <c r="G21333" s="3">
        <v>2506.73</v>
      </c>
      <c r="H21333" s="3">
        <v>11.656300000000002</v>
      </c>
      <c r="I21333" s="3">
        <v>54.784610000000008</v>
      </c>
      <c r="J21333" s="3">
        <v>1232.0709100000001</v>
      </c>
      <c r="K21333" s="3">
        <v>1895.4937076923079</v>
      </c>
      <c r="L21333" s="4">
        <v>0.35</v>
      </c>
    </row>
    <row r="21334" spans="1:12" x14ac:dyDescent="0.35">
      <c r="A21334" s="1">
        <v>197</v>
      </c>
      <c r="B21334" t="s">
        <v>34936</v>
      </c>
      <c r="C21334" t="s">
        <v>1467</v>
      </c>
      <c r="D21334" t="s">
        <v>1468</v>
      </c>
      <c r="E21334">
        <v>1</v>
      </c>
      <c r="F21334" s="2">
        <v>0.75</v>
      </c>
      <c r="G21334" s="3">
        <v>1.62</v>
      </c>
      <c r="H21334" s="3">
        <v>7.4999999999999997E-3</v>
      </c>
      <c r="I21334" s="3">
        <v>3.5250000000000004E-2</v>
      </c>
      <c r="J21334" s="3">
        <v>0.79274999999999995</v>
      </c>
      <c r="K21334" s="3">
        <v>1.2196153846153845</v>
      </c>
      <c r="L21334" s="4">
        <v>0.35</v>
      </c>
    </row>
    <row r="21335" spans="1:12" x14ac:dyDescent="0.35">
      <c r="A21335" s="1">
        <v>439410</v>
      </c>
      <c r="B21335" t="s">
        <v>34937</v>
      </c>
      <c r="C21335" t="s">
        <v>1467</v>
      </c>
      <c r="D21335" t="s">
        <v>1468</v>
      </c>
      <c r="E21335">
        <v>1</v>
      </c>
      <c r="F21335" s="2">
        <v>136.21</v>
      </c>
      <c r="G21335" s="3">
        <v>292.93</v>
      </c>
      <c r="H21335" s="3">
        <v>1.3621000000000001</v>
      </c>
      <c r="I21335" s="3">
        <v>6.4018700000000006</v>
      </c>
      <c r="J21335" s="3">
        <v>143.97397000000001</v>
      </c>
      <c r="K21335" s="3">
        <v>221.49841538461538</v>
      </c>
      <c r="L21335" s="4">
        <v>0.35</v>
      </c>
    </row>
    <row r="21336" spans="1:12" x14ac:dyDescent="0.35">
      <c r="A21336" s="1">
        <v>550746</v>
      </c>
      <c r="B21336" t="s">
        <v>34938</v>
      </c>
      <c r="C21336" t="s">
        <v>1467</v>
      </c>
      <c r="D21336" t="s">
        <v>1468</v>
      </c>
      <c r="E21336">
        <v>1</v>
      </c>
      <c r="F21336" s="2">
        <v>13.97</v>
      </c>
      <c r="G21336" s="3">
        <v>27.94</v>
      </c>
      <c r="H21336" s="3">
        <v>0.13970000000000002</v>
      </c>
      <c r="I21336" s="3">
        <v>0.65659000000000001</v>
      </c>
      <c r="J21336" s="3">
        <v>14.76629</v>
      </c>
      <c r="K21336" s="3">
        <v>22.717369230769229</v>
      </c>
      <c r="L21336" s="4">
        <v>0.35</v>
      </c>
    </row>
    <row r="21337" spans="1:12" x14ac:dyDescent="0.35">
      <c r="A21337" s="1">
        <v>433538</v>
      </c>
      <c r="B21337" t="s">
        <v>34939</v>
      </c>
      <c r="C21337" t="s">
        <v>1467</v>
      </c>
      <c r="D21337" t="s">
        <v>1468</v>
      </c>
      <c r="E21337">
        <v>1</v>
      </c>
      <c r="F21337" s="2">
        <v>4054.49</v>
      </c>
      <c r="G21337" s="3">
        <v>8363.23</v>
      </c>
      <c r="H21337" s="3">
        <v>40.544899999999998</v>
      </c>
      <c r="I21337" s="3">
        <v>190.56102999999999</v>
      </c>
      <c r="J21337" s="3">
        <v>4285.5959299999995</v>
      </c>
      <c r="K21337" s="3">
        <v>6593.2245076923064</v>
      </c>
      <c r="L21337" s="4">
        <v>0.34999999999999992</v>
      </c>
    </row>
    <row r="21338" spans="1:12" x14ac:dyDescent="0.35">
      <c r="A21338" s="1">
        <v>416850</v>
      </c>
      <c r="B21338" t="s">
        <v>34940</v>
      </c>
      <c r="C21338" t="s">
        <v>1467</v>
      </c>
      <c r="D21338" t="s">
        <v>1468</v>
      </c>
      <c r="E21338">
        <v>1</v>
      </c>
      <c r="F21338" s="2">
        <v>5107.58</v>
      </c>
      <c r="G21338" s="3">
        <v>10984.05</v>
      </c>
      <c r="H21338" s="3">
        <v>51.075800000000001</v>
      </c>
      <c r="I21338" s="3">
        <v>240.05626000000001</v>
      </c>
      <c r="J21338" s="3">
        <v>5398.7120599999998</v>
      </c>
      <c r="K21338" s="3">
        <v>8305.7108615384604</v>
      </c>
      <c r="L21338" s="4">
        <v>0.34999999999999992</v>
      </c>
    </row>
    <row r="21339" spans="1:12" x14ac:dyDescent="0.35">
      <c r="A21339" s="1">
        <v>25465</v>
      </c>
      <c r="B21339" t="s">
        <v>34941</v>
      </c>
      <c r="C21339" t="s">
        <v>1467</v>
      </c>
      <c r="D21339" t="s">
        <v>1468</v>
      </c>
      <c r="E21339">
        <v>1</v>
      </c>
      <c r="F21339" s="2">
        <v>4.55</v>
      </c>
      <c r="G21339" s="3">
        <v>9.8000000000000007</v>
      </c>
      <c r="H21339" s="3">
        <v>4.5499999999999999E-2</v>
      </c>
      <c r="I21339" s="3">
        <v>0.21384999999999998</v>
      </c>
      <c r="J21339" s="3">
        <v>4.8093499999999993</v>
      </c>
      <c r="K21339" s="3">
        <v>7.3989999999999991</v>
      </c>
      <c r="L21339" s="4">
        <v>0.35000000000000003</v>
      </c>
    </row>
    <row r="21340" spans="1:12" x14ac:dyDescent="0.35">
      <c r="A21340" s="1">
        <v>74628</v>
      </c>
      <c r="B21340" t="s">
        <v>34942</v>
      </c>
      <c r="C21340" t="s">
        <v>1467</v>
      </c>
      <c r="D21340" t="s">
        <v>1468</v>
      </c>
      <c r="E21340">
        <v>1</v>
      </c>
      <c r="F21340" s="2">
        <v>8.66</v>
      </c>
      <c r="G21340" s="3">
        <v>18.63</v>
      </c>
      <c r="H21340" s="3">
        <v>8.6599999999999996E-2</v>
      </c>
      <c r="I21340" s="3">
        <v>0.40701999999999999</v>
      </c>
      <c r="J21340" s="3">
        <v>9.1536200000000001</v>
      </c>
      <c r="K21340" s="3">
        <v>14.082492307692307</v>
      </c>
      <c r="L21340" s="4">
        <v>0.35</v>
      </c>
    </row>
    <row r="21341" spans="1:12" x14ac:dyDescent="0.35">
      <c r="A21341" s="1">
        <v>17633</v>
      </c>
      <c r="B21341" t="s">
        <v>34943</v>
      </c>
      <c r="C21341" t="s">
        <v>1467</v>
      </c>
      <c r="D21341" t="s">
        <v>1468</v>
      </c>
      <c r="E21341">
        <v>1</v>
      </c>
      <c r="F21341" s="2">
        <v>2.44</v>
      </c>
      <c r="G21341" s="3">
        <v>5.24</v>
      </c>
      <c r="H21341" s="3">
        <v>2.4400000000000002E-2</v>
      </c>
      <c r="I21341" s="3">
        <v>0.11468</v>
      </c>
      <c r="J21341" s="3">
        <v>2.5790799999999998</v>
      </c>
      <c r="K21341" s="3">
        <v>3.9678153846153843</v>
      </c>
      <c r="L21341" s="4">
        <v>0.35</v>
      </c>
    </row>
    <row r="21342" spans="1:12" x14ac:dyDescent="0.35">
      <c r="A21342" s="1">
        <v>24883</v>
      </c>
      <c r="B21342" t="s">
        <v>34944</v>
      </c>
      <c r="C21342" t="s">
        <v>1467</v>
      </c>
      <c r="D21342" t="s">
        <v>1468</v>
      </c>
      <c r="E21342">
        <v>1</v>
      </c>
      <c r="F21342" s="2">
        <v>667.35</v>
      </c>
      <c r="G21342" s="3">
        <v>1435.17</v>
      </c>
      <c r="H21342" s="3">
        <v>6.6735000000000007</v>
      </c>
      <c r="I21342" s="3">
        <v>31.365450000000003</v>
      </c>
      <c r="J21342" s="3">
        <v>705.38895000000002</v>
      </c>
      <c r="K21342" s="3">
        <v>1085.2137692307692</v>
      </c>
      <c r="L21342" s="4">
        <v>0.35</v>
      </c>
    </row>
    <row r="21343" spans="1:12" x14ac:dyDescent="0.35">
      <c r="A21343" s="1">
        <v>435439</v>
      </c>
      <c r="B21343" t="s">
        <v>34945</v>
      </c>
      <c r="C21343" t="s">
        <v>1467</v>
      </c>
      <c r="D21343" t="s">
        <v>1468</v>
      </c>
      <c r="E21343">
        <v>1</v>
      </c>
      <c r="F21343" s="2">
        <v>172.34</v>
      </c>
      <c r="G21343" s="3">
        <v>370.62</v>
      </c>
      <c r="H21343" s="3">
        <v>1.7234</v>
      </c>
      <c r="I21343" s="3">
        <v>8.0999800000000004</v>
      </c>
      <c r="J21343" s="3">
        <v>182.16337999999999</v>
      </c>
      <c r="K21343" s="3">
        <v>280.25135384615385</v>
      </c>
      <c r="L21343" s="4">
        <v>0.35000000000000003</v>
      </c>
    </row>
    <row r="21344" spans="1:12" x14ac:dyDescent="0.35">
      <c r="A21344" s="1" t="s">
        <v>34946</v>
      </c>
      <c r="B21344" t="s">
        <v>34947</v>
      </c>
      <c r="C21344" t="s">
        <v>1467</v>
      </c>
      <c r="D21344" t="s">
        <v>1468</v>
      </c>
      <c r="E21344">
        <v>1</v>
      </c>
      <c r="F21344" s="2">
        <v>76.98</v>
      </c>
      <c r="G21344" s="3">
        <v>163.80000000000001</v>
      </c>
      <c r="H21344" s="3">
        <v>0.76980000000000004</v>
      </c>
      <c r="I21344" s="3">
        <v>3.6180600000000003</v>
      </c>
      <c r="J21344" s="3">
        <v>81.367860000000007</v>
      </c>
      <c r="K21344" s="3">
        <v>125.18132307692308</v>
      </c>
      <c r="L21344" s="4">
        <v>0.34999999999999992</v>
      </c>
    </row>
    <row r="21345" spans="1:12" x14ac:dyDescent="0.35">
      <c r="A21345" s="1">
        <v>75674</v>
      </c>
      <c r="B21345" t="s">
        <v>34948</v>
      </c>
      <c r="C21345" t="s">
        <v>1467</v>
      </c>
      <c r="D21345" t="s">
        <v>1468</v>
      </c>
      <c r="E21345">
        <v>1</v>
      </c>
      <c r="F21345" s="2">
        <v>1867.67</v>
      </c>
      <c r="G21345" s="3">
        <v>4016.49</v>
      </c>
      <c r="H21345" s="3">
        <v>18.6767</v>
      </c>
      <c r="I21345" s="3">
        <v>87.78049</v>
      </c>
      <c r="J21345" s="3">
        <v>1974.1271900000002</v>
      </c>
      <c r="K21345" s="3">
        <v>3037.118753846154</v>
      </c>
      <c r="L21345" s="4">
        <v>0.35</v>
      </c>
    </row>
    <row r="21346" spans="1:12" x14ac:dyDescent="0.35">
      <c r="A21346" s="1">
        <v>439515</v>
      </c>
      <c r="B21346" t="s">
        <v>34949</v>
      </c>
      <c r="C21346" t="s">
        <v>1467</v>
      </c>
      <c r="D21346" t="s">
        <v>1468</v>
      </c>
      <c r="E21346">
        <v>1</v>
      </c>
      <c r="F21346" s="2">
        <v>129.24</v>
      </c>
      <c r="G21346" s="3">
        <v>300.64</v>
      </c>
      <c r="H21346" s="3">
        <v>1.2924000000000002</v>
      </c>
      <c r="I21346" s="3">
        <v>6.0742800000000008</v>
      </c>
      <c r="J21346" s="3">
        <v>136.60667999999998</v>
      </c>
      <c r="K21346" s="3">
        <v>210.16412307692303</v>
      </c>
      <c r="L21346" s="4">
        <v>0.34999999999999992</v>
      </c>
    </row>
    <row r="21347" spans="1:12" x14ac:dyDescent="0.35">
      <c r="A21347" s="1">
        <v>6286</v>
      </c>
      <c r="B21347" t="s">
        <v>34950</v>
      </c>
      <c r="C21347" t="s">
        <v>1467</v>
      </c>
      <c r="D21347" t="s">
        <v>1468</v>
      </c>
      <c r="E21347">
        <v>1</v>
      </c>
      <c r="F21347" s="2">
        <v>0.56999999999999995</v>
      </c>
      <c r="G21347" s="3">
        <v>1.22</v>
      </c>
      <c r="H21347" s="3">
        <v>5.6999999999999993E-3</v>
      </c>
      <c r="I21347" s="3">
        <v>2.6789999999999998E-2</v>
      </c>
      <c r="J21347" s="3">
        <v>0.60248999999999997</v>
      </c>
      <c r="K21347" s="3">
        <v>0.92690769230769221</v>
      </c>
      <c r="L21347" s="4">
        <v>0.35</v>
      </c>
    </row>
    <row r="21348" spans="1:12" x14ac:dyDescent="0.35">
      <c r="A21348" s="1">
        <v>69035</v>
      </c>
      <c r="B21348" t="s">
        <v>34951</v>
      </c>
      <c r="C21348" t="s">
        <v>1467</v>
      </c>
      <c r="D21348" t="s">
        <v>1468</v>
      </c>
      <c r="E21348">
        <v>1</v>
      </c>
      <c r="F21348" s="2">
        <v>10058.9</v>
      </c>
      <c r="G21348" s="3">
        <v>21632.04</v>
      </c>
      <c r="H21348" s="3">
        <v>100.589</v>
      </c>
      <c r="I21348" s="3">
        <v>472.76830000000001</v>
      </c>
      <c r="J21348" s="3">
        <v>10632.257299999999</v>
      </c>
      <c r="K21348" s="3">
        <v>16357.318923076922</v>
      </c>
      <c r="L21348" s="4">
        <v>0.35</v>
      </c>
    </row>
    <row r="21349" spans="1:12" x14ac:dyDescent="0.35">
      <c r="A21349" s="1">
        <v>435545</v>
      </c>
      <c r="B21349" t="s">
        <v>34952</v>
      </c>
      <c r="C21349" t="s">
        <v>1467</v>
      </c>
      <c r="D21349" t="s">
        <v>1468</v>
      </c>
      <c r="E21349">
        <v>1</v>
      </c>
      <c r="F21349" s="2">
        <v>15.2</v>
      </c>
      <c r="G21349" s="3">
        <v>34.69</v>
      </c>
      <c r="H21349" s="3">
        <v>0.152</v>
      </c>
      <c r="I21349" s="3">
        <v>0.71439999999999992</v>
      </c>
      <c r="J21349" s="3">
        <v>16.066399999999998</v>
      </c>
      <c r="K21349" s="3">
        <v>24.717538461538457</v>
      </c>
      <c r="L21349" s="4">
        <v>0.34999999999999992</v>
      </c>
    </row>
    <row r="21350" spans="1:12" x14ac:dyDescent="0.35">
      <c r="A21350" s="1">
        <v>426315</v>
      </c>
      <c r="B21350" t="s">
        <v>34953</v>
      </c>
      <c r="C21350" t="s">
        <v>1467</v>
      </c>
      <c r="D21350" t="s">
        <v>1468</v>
      </c>
      <c r="E21350">
        <v>1</v>
      </c>
      <c r="F21350" s="2">
        <v>27.62</v>
      </c>
      <c r="G21350" s="3">
        <v>59.41</v>
      </c>
      <c r="H21350" s="3">
        <v>0.2762</v>
      </c>
      <c r="I21350" s="3">
        <v>1.2981400000000001</v>
      </c>
      <c r="J21350" s="3">
        <v>29.19434</v>
      </c>
      <c r="K21350" s="3">
        <v>44.914369230769232</v>
      </c>
      <c r="L21350" s="4">
        <v>0.35000000000000003</v>
      </c>
    </row>
    <row r="21351" spans="1:12" x14ac:dyDescent="0.35">
      <c r="A21351" s="1">
        <v>40656</v>
      </c>
      <c r="B21351" t="s">
        <v>34954</v>
      </c>
      <c r="C21351" t="s">
        <v>1467</v>
      </c>
      <c r="D21351" t="s">
        <v>1468</v>
      </c>
      <c r="E21351">
        <v>1</v>
      </c>
      <c r="F21351" s="2">
        <v>4846.54</v>
      </c>
      <c r="G21351" s="3">
        <v>10422.67</v>
      </c>
      <c r="H21351" s="3">
        <v>48.465400000000002</v>
      </c>
      <c r="I21351" s="3">
        <v>227.78737999999998</v>
      </c>
      <c r="J21351" s="3">
        <v>5122.7927799999998</v>
      </c>
      <c r="K21351" s="3">
        <v>7881.219661538461</v>
      </c>
      <c r="L21351" s="4">
        <v>0.35</v>
      </c>
    </row>
    <row r="21352" spans="1:12" x14ac:dyDescent="0.35">
      <c r="A21352" s="1">
        <v>79640</v>
      </c>
      <c r="B21352" t="s">
        <v>34955</v>
      </c>
      <c r="C21352" t="s">
        <v>1467</v>
      </c>
      <c r="D21352" t="s">
        <v>1468</v>
      </c>
      <c r="E21352">
        <v>1</v>
      </c>
      <c r="F21352" s="2">
        <v>222.55</v>
      </c>
      <c r="G21352" s="3">
        <v>520.35</v>
      </c>
      <c r="H21352" s="3">
        <v>2.2255000000000003</v>
      </c>
      <c r="I21352" s="3">
        <v>10.459850000000001</v>
      </c>
      <c r="J21352" s="3">
        <v>235.23535000000001</v>
      </c>
      <c r="K21352" s="3">
        <v>361.90053846153847</v>
      </c>
      <c r="L21352" s="4">
        <v>0.35</v>
      </c>
    </row>
    <row r="21353" spans="1:12" x14ac:dyDescent="0.35">
      <c r="A21353" s="1">
        <v>69990</v>
      </c>
      <c r="B21353" t="s">
        <v>34956</v>
      </c>
      <c r="C21353" t="s">
        <v>1467</v>
      </c>
      <c r="D21353" t="s">
        <v>1468</v>
      </c>
      <c r="E21353">
        <v>1</v>
      </c>
      <c r="F21353" s="2">
        <v>373.1</v>
      </c>
      <c r="G21353" s="3">
        <v>802.38</v>
      </c>
      <c r="H21353" s="3">
        <v>3.7310000000000003</v>
      </c>
      <c r="I21353" s="3">
        <v>17.535700000000002</v>
      </c>
      <c r="J21353" s="3">
        <v>394.36670000000004</v>
      </c>
      <c r="K21353" s="3">
        <v>606.71800000000007</v>
      </c>
      <c r="L21353" s="4">
        <v>0.35000000000000003</v>
      </c>
    </row>
    <row r="21354" spans="1:12" x14ac:dyDescent="0.35">
      <c r="A21354" s="1">
        <v>75662</v>
      </c>
      <c r="B21354" t="s">
        <v>34957</v>
      </c>
      <c r="C21354" t="s">
        <v>1467</v>
      </c>
      <c r="D21354" t="s">
        <v>1468</v>
      </c>
      <c r="E21354">
        <v>1</v>
      </c>
      <c r="F21354" s="2">
        <v>1254.17</v>
      </c>
      <c r="G21354" s="3">
        <v>2697.15</v>
      </c>
      <c r="H21354" s="3">
        <v>12.541700000000001</v>
      </c>
      <c r="I21354" s="3">
        <v>58.945990000000002</v>
      </c>
      <c r="J21354" s="3">
        <v>1325.65769</v>
      </c>
      <c r="K21354" s="3">
        <v>2039.4733692307691</v>
      </c>
      <c r="L21354" s="4">
        <v>0.35</v>
      </c>
    </row>
    <row r="21355" spans="1:12" x14ac:dyDescent="0.35">
      <c r="A21355" s="1">
        <v>11311</v>
      </c>
      <c r="B21355" t="s">
        <v>34958</v>
      </c>
      <c r="C21355" t="s">
        <v>1467</v>
      </c>
      <c r="D21355" t="s">
        <v>1468</v>
      </c>
      <c r="E21355">
        <v>1</v>
      </c>
      <c r="F21355" s="2">
        <v>20.46</v>
      </c>
      <c r="G21355" s="3">
        <v>44.01</v>
      </c>
      <c r="H21355" s="3">
        <v>0.2046</v>
      </c>
      <c r="I21355" s="3">
        <v>0.96162000000000003</v>
      </c>
      <c r="J21355" s="3">
        <v>21.62622</v>
      </c>
      <c r="K21355" s="3">
        <v>33.271107692307694</v>
      </c>
      <c r="L21355" s="4">
        <v>0.35000000000000003</v>
      </c>
    </row>
    <row r="21356" spans="1:12" x14ac:dyDescent="0.35">
      <c r="A21356" s="1">
        <v>433442</v>
      </c>
      <c r="B21356" t="s">
        <v>34959</v>
      </c>
      <c r="C21356" t="s">
        <v>1467</v>
      </c>
      <c r="D21356" t="s">
        <v>1468</v>
      </c>
      <c r="E21356">
        <v>1</v>
      </c>
      <c r="F21356" s="2">
        <v>86.93</v>
      </c>
      <c r="G21356" s="3">
        <v>255.67</v>
      </c>
      <c r="H21356" s="3">
        <v>0.86930000000000007</v>
      </c>
      <c r="I21356" s="3">
        <v>4.0857100000000006</v>
      </c>
      <c r="J21356" s="3">
        <v>91.885010000000008</v>
      </c>
      <c r="K21356" s="3">
        <v>141.36155384615387</v>
      </c>
      <c r="L21356" s="4">
        <v>0.35000000000000003</v>
      </c>
    </row>
    <row r="21357" spans="1:12" x14ac:dyDescent="0.35">
      <c r="A21357" s="1">
        <v>551074</v>
      </c>
      <c r="B21357" t="s">
        <v>34960</v>
      </c>
      <c r="C21357" t="s">
        <v>1467</v>
      </c>
      <c r="D21357" t="s">
        <v>1468</v>
      </c>
      <c r="E21357">
        <v>1</v>
      </c>
      <c r="F21357" s="2">
        <v>71.95</v>
      </c>
      <c r="G21357" s="3">
        <v>143.9</v>
      </c>
      <c r="H21357" s="3">
        <v>0.71950000000000003</v>
      </c>
      <c r="I21357" s="3">
        <v>3.38165</v>
      </c>
      <c r="J21357" s="3">
        <v>76.051149999999993</v>
      </c>
      <c r="K21357" s="3">
        <v>117.00176923076921</v>
      </c>
      <c r="L21357" s="4">
        <v>0.35</v>
      </c>
    </row>
    <row r="21358" spans="1:12" x14ac:dyDescent="0.35">
      <c r="A21358" s="1">
        <v>55607</v>
      </c>
      <c r="B21358" t="s">
        <v>34961</v>
      </c>
      <c r="C21358" t="s">
        <v>1467</v>
      </c>
      <c r="D21358" t="s">
        <v>1468</v>
      </c>
      <c r="E21358">
        <v>1</v>
      </c>
      <c r="F21358" s="2">
        <v>348.94</v>
      </c>
      <c r="G21358" s="3">
        <v>779.25</v>
      </c>
      <c r="H21358" s="3">
        <v>3.4893999999999998</v>
      </c>
      <c r="I21358" s="3">
        <v>16.400179999999999</v>
      </c>
      <c r="J21358" s="3">
        <v>368.82957999999996</v>
      </c>
      <c r="K21358" s="3">
        <v>567.430123076923</v>
      </c>
      <c r="L21358" s="4">
        <v>0.35</v>
      </c>
    </row>
    <row r="21359" spans="1:12" x14ac:dyDescent="0.35">
      <c r="A21359" s="1">
        <v>40281</v>
      </c>
      <c r="B21359" t="s">
        <v>34962</v>
      </c>
      <c r="C21359" t="s">
        <v>1467</v>
      </c>
      <c r="D21359" t="s">
        <v>1468</v>
      </c>
      <c r="E21359">
        <v>1</v>
      </c>
      <c r="F21359" s="2">
        <v>624.91999999999996</v>
      </c>
      <c r="G21359" s="3">
        <v>1343.93</v>
      </c>
      <c r="H21359" s="3">
        <v>6.2492000000000001</v>
      </c>
      <c r="I21359" s="3">
        <v>29.371239999999997</v>
      </c>
      <c r="J21359" s="3">
        <v>660.54043999999988</v>
      </c>
      <c r="K21359" s="3">
        <v>1016.2160615384613</v>
      </c>
      <c r="L21359" s="4">
        <v>0.35</v>
      </c>
    </row>
    <row r="21360" spans="1:12" x14ac:dyDescent="0.35">
      <c r="A21360" s="1">
        <v>42227</v>
      </c>
      <c r="B21360" t="s">
        <v>34963</v>
      </c>
      <c r="C21360" t="s">
        <v>1467</v>
      </c>
      <c r="D21360" t="s">
        <v>1468</v>
      </c>
      <c r="E21360">
        <v>1</v>
      </c>
      <c r="F21360" s="2">
        <v>906.32</v>
      </c>
      <c r="G21360" s="3">
        <v>1949.1</v>
      </c>
      <c r="H21360" s="3">
        <v>9.0632000000000001</v>
      </c>
      <c r="I21360" s="3">
        <v>42.59704</v>
      </c>
      <c r="J21360" s="3">
        <v>957.98024000000009</v>
      </c>
      <c r="K21360" s="3">
        <v>1473.8157538461539</v>
      </c>
      <c r="L21360" s="4">
        <v>0.35</v>
      </c>
    </row>
    <row r="21361" spans="1:12" x14ac:dyDescent="0.35">
      <c r="A21361" s="1">
        <v>550698</v>
      </c>
      <c r="B21361" t="s">
        <v>34964</v>
      </c>
      <c r="C21361" t="s">
        <v>1467</v>
      </c>
      <c r="D21361" t="s">
        <v>1468</v>
      </c>
      <c r="E21361">
        <v>1</v>
      </c>
      <c r="F21361" s="2">
        <v>38.229999999999997</v>
      </c>
      <c r="G21361" s="3">
        <v>76.45</v>
      </c>
      <c r="H21361" s="3">
        <v>0.38229999999999997</v>
      </c>
      <c r="I21361" s="3">
        <v>1.7968099999999998</v>
      </c>
      <c r="J21361" s="3">
        <v>40.409109999999998</v>
      </c>
      <c r="K21361" s="3">
        <v>62.167861538461537</v>
      </c>
      <c r="L21361" s="4">
        <v>0.35000000000000003</v>
      </c>
    </row>
    <row r="21362" spans="1:12" x14ac:dyDescent="0.35">
      <c r="A21362" s="1">
        <v>470599</v>
      </c>
      <c r="B21362" t="s">
        <v>34965</v>
      </c>
      <c r="C21362" t="s">
        <v>1467</v>
      </c>
      <c r="D21362" t="s">
        <v>1468</v>
      </c>
      <c r="E21362">
        <v>1</v>
      </c>
      <c r="F21362" s="2">
        <v>248.24</v>
      </c>
      <c r="G21362" s="3">
        <v>533.85</v>
      </c>
      <c r="H21362" s="3">
        <v>2.4824000000000002</v>
      </c>
      <c r="I21362" s="3">
        <v>11.66728</v>
      </c>
      <c r="J21362" s="3">
        <v>262.38968</v>
      </c>
      <c r="K21362" s="3">
        <v>403.67643076923076</v>
      </c>
      <c r="L21362" s="4">
        <v>0.35</v>
      </c>
    </row>
    <row r="21363" spans="1:12" x14ac:dyDescent="0.35">
      <c r="A21363" s="1">
        <v>437026</v>
      </c>
      <c r="B21363" t="s">
        <v>34966</v>
      </c>
      <c r="C21363" t="s">
        <v>1467</v>
      </c>
      <c r="D21363" t="s">
        <v>1468</v>
      </c>
      <c r="E21363">
        <v>1</v>
      </c>
      <c r="F21363" s="2">
        <v>1320.37</v>
      </c>
      <c r="G21363" s="3">
        <v>2839.51</v>
      </c>
      <c r="H21363" s="3">
        <v>13.2037</v>
      </c>
      <c r="I21363" s="3">
        <v>62.057389999999998</v>
      </c>
      <c r="J21363" s="3">
        <v>1395.6310899999999</v>
      </c>
      <c r="K21363" s="3">
        <v>2147.1247538461535</v>
      </c>
      <c r="L21363" s="4">
        <v>0.34999999999999992</v>
      </c>
    </row>
    <row r="21364" spans="1:12" x14ac:dyDescent="0.35">
      <c r="A21364" s="1">
        <v>431767</v>
      </c>
      <c r="B21364" t="s">
        <v>34967</v>
      </c>
      <c r="C21364" t="s">
        <v>1467</v>
      </c>
      <c r="D21364" t="s">
        <v>1468</v>
      </c>
      <c r="E21364">
        <v>1</v>
      </c>
      <c r="F21364" s="2">
        <v>1154.8599999999999</v>
      </c>
      <c r="G21364" s="3">
        <v>3396.65</v>
      </c>
      <c r="H21364" s="3">
        <v>11.548599999999999</v>
      </c>
      <c r="I21364" s="3">
        <v>54.278419999999997</v>
      </c>
      <c r="J21364" s="3">
        <v>1220.6870200000001</v>
      </c>
      <c r="K21364" s="3">
        <v>1877.9800307692308</v>
      </c>
      <c r="L21364" s="4">
        <v>0.35</v>
      </c>
    </row>
    <row r="21365" spans="1:12" x14ac:dyDescent="0.35">
      <c r="A21365" s="1">
        <v>550185</v>
      </c>
      <c r="B21365" t="s">
        <v>34968</v>
      </c>
      <c r="C21365" t="s">
        <v>1467</v>
      </c>
      <c r="D21365" t="s">
        <v>1468</v>
      </c>
      <c r="E21365">
        <v>1</v>
      </c>
      <c r="F21365" s="2">
        <v>729.15</v>
      </c>
      <c r="G21365" s="3">
        <v>1458.29</v>
      </c>
      <c r="H21365" s="3">
        <v>7.2915000000000001</v>
      </c>
      <c r="I21365" s="3">
        <v>34.270049999999998</v>
      </c>
      <c r="J21365" s="3">
        <v>770.71154999999999</v>
      </c>
      <c r="K21365" s="3">
        <v>1185.7100769230769</v>
      </c>
      <c r="L21365" s="4">
        <v>0.35000000000000003</v>
      </c>
    </row>
    <row r="21366" spans="1:12" x14ac:dyDescent="0.35">
      <c r="A21366" s="1">
        <v>440097</v>
      </c>
      <c r="B21366" t="s">
        <v>34969</v>
      </c>
      <c r="C21366" t="s">
        <v>1467</v>
      </c>
      <c r="D21366" t="s">
        <v>1468</v>
      </c>
      <c r="E21366">
        <v>1</v>
      </c>
      <c r="F21366" s="2">
        <v>61.83</v>
      </c>
      <c r="G21366" s="3">
        <v>132.97999999999999</v>
      </c>
      <c r="H21366" s="3">
        <v>0.61829999999999996</v>
      </c>
      <c r="I21366" s="3">
        <v>2.9060099999999998</v>
      </c>
      <c r="J21366" s="3">
        <v>65.354309999999998</v>
      </c>
      <c r="K21366" s="3">
        <v>100.5450923076923</v>
      </c>
      <c r="L21366" s="4">
        <v>0.35</v>
      </c>
    </row>
    <row r="21367" spans="1:12" x14ac:dyDescent="0.35">
      <c r="A21367" s="1">
        <v>570174</v>
      </c>
      <c r="B21367" t="s">
        <v>34970</v>
      </c>
      <c r="C21367" t="s">
        <v>1467</v>
      </c>
      <c r="D21367" t="s">
        <v>1468</v>
      </c>
      <c r="E21367">
        <v>1</v>
      </c>
      <c r="F21367" s="2">
        <v>9.69</v>
      </c>
      <c r="G21367" s="3">
        <v>20.87</v>
      </c>
      <c r="H21367" s="3">
        <v>9.69E-2</v>
      </c>
      <c r="I21367" s="3">
        <v>0.45543</v>
      </c>
      <c r="J21367" s="3">
        <v>10.242329999999999</v>
      </c>
      <c r="K21367" s="3">
        <v>15.757430769230767</v>
      </c>
      <c r="L21367" s="4">
        <v>0.35</v>
      </c>
    </row>
    <row r="21368" spans="1:12" x14ac:dyDescent="0.35">
      <c r="A21368" s="1">
        <v>570793</v>
      </c>
      <c r="B21368" t="s">
        <v>34971</v>
      </c>
      <c r="C21368" t="s">
        <v>1467</v>
      </c>
      <c r="D21368" t="s">
        <v>1468</v>
      </c>
      <c r="E21368">
        <v>1</v>
      </c>
      <c r="F21368" s="2">
        <v>58.8</v>
      </c>
      <c r="G21368" s="3">
        <v>137.47</v>
      </c>
      <c r="H21368" s="3">
        <v>0.58799999999999997</v>
      </c>
      <c r="I21368" s="3">
        <v>2.7635999999999998</v>
      </c>
      <c r="J21368" s="3">
        <v>62.151599999999995</v>
      </c>
      <c r="K21368" s="3">
        <v>95.617846153846145</v>
      </c>
      <c r="L21368" s="4">
        <v>0.35</v>
      </c>
    </row>
    <row r="21369" spans="1:12" x14ac:dyDescent="0.35">
      <c r="A21369" s="1">
        <v>428639</v>
      </c>
      <c r="B21369" t="s">
        <v>34972</v>
      </c>
      <c r="C21369" t="s">
        <v>1467</v>
      </c>
      <c r="D21369" t="s">
        <v>1468</v>
      </c>
      <c r="E21369">
        <v>1</v>
      </c>
      <c r="F21369" s="2">
        <v>370.28</v>
      </c>
      <c r="G21369" s="3">
        <v>1089.07</v>
      </c>
      <c r="H21369" s="3">
        <v>3.7027999999999999</v>
      </c>
      <c r="I21369" s="3">
        <v>17.40316</v>
      </c>
      <c r="J21369" s="3">
        <v>391.38596000000001</v>
      </c>
      <c r="K21369" s="3">
        <v>602.13224615384615</v>
      </c>
      <c r="L21369" s="4">
        <v>0.35</v>
      </c>
    </row>
    <row r="21370" spans="1:12" x14ac:dyDescent="0.35">
      <c r="A21370" s="1">
        <v>74920</v>
      </c>
      <c r="B21370" t="s">
        <v>34973</v>
      </c>
      <c r="C21370" t="s">
        <v>1467</v>
      </c>
      <c r="D21370" t="s">
        <v>1468</v>
      </c>
      <c r="E21370">
        <v>1</v>
      </c>
      <c r="F21370" s="2">
        <v>5729.75</v>
      </c>
      <c r="G21370" s="3">
        <v>12322.05</v>
      </c>
      <c r="H21370" s="3">
        <v>57.297499999999999</v>
      </c>
      <c r="I21370" s="3">
        <v>269.29825</v>
      </c>
      <c r="J21370" s="3">
        <v>6056.3457499999995</v>
      </c>
      <c r="K21370" s="3">
        <v>9317.4549999999981</v>
      </c>
      <c r="L21370" s="4">
        <v>0.34999999999999992</v>
      </c>
    </row>
    <row r="21371" spans="1:12" x14ac:dyDescent="0.35">
      <c r="A21371" s="1">
        <v>8112</v>
      </c>
      <c r="B21371" t="s">
        <v>34974</v>
      </c>
      <c r="C21371" t="s">
        <v>1467</v>
      </c>
      <c r="D21371" t="s">
        <v>1468</v>
      </c>
      <c r="E21371">
        <v>1</v>
      </c>
      <c r="F21371" s="2">
        <v>327.20999999999998</v>
      </c>
      <c r="G21371" s="3">
        <v>687.29</v>
      </c>
      <c r="H21371" s="3">
        <v>3.2721</v>
      </c>
      <c r="I21371" s="3">
        <v>15.378869999999999</v>
      </c>
      <c r="J21371" s="3">
        <v>345.86097000000001</v>
      </c>
      <c r="K21371" s="3">
        <v>532.09379999999999</v>
      </c>
      <c r="L21371" s="4">
        <v>0.35</v>
      </c>
    </row>
    <row r="21372" spans="1:12" x14ac:dyDescent="0.35">
      <c r="A21372" s="1">
        <v>54750</v>
      </c>
      <c r="B21372" t="s">
        <v>34975</v>
      </c>
      <c r="C21372" t="s">
        <v>1467</v>
      </c>
      <c r="D21372" t="s">
        <v>1468</v>
      </c>
      <c r="E21372">
        <v>1</v>
      </c>
      <c r="F21372" s="2">
        <v>10.89</v>
      </c>
      <c r="G21372" s="3">
        <v>23.44</v>
      </c>
      <c r="H21372" s="3">
        <v>0.10890000000000001</v>
      </c>
      <c r="I21372" s="3">
        <v>0.51183000000000001</v>
      </c>
      <c r="J21372" s="3">
        <v>11.510730000000001</v>
      </c>
      <c r="K21372" s="3">
        <v>17.708815384615384</v>
      </c>
      <c r="L21372" s="4">
        <v>0.35</v>
      </c>
    </row>
    <row r="21373" spans="1:12" x14ac:dyDescent="0.35">
      <c r="A21373" s="1">
        <v>440322</v>
      </c>
      <c r="B21373" t="s">
        <v>34976</v>
      </c>
      <c r="C21373" t="s">
        <v>1467</v>
      </c>
      <c r="D21373" t="s">
        <v>1468</v>
      </c>
      <c r="E21373">
        <v>1</v>
      </c>
      <c r="F21373" s="2">
        <v>201.29</v>
      </c>
      <c r="G21373" s="3">
        <v>432.98</v>
      </c>
      <c r="H21373" s="3">
        <v>2.0129000000000001</v>
      </c>
      <c r="I21373" s="3">
        <v>9.4606300000000001</v>
      </c>
      <c r="J21373" s="3">
        <v>212.76353</v>
      </c>
      <c r="K21373" s="3">
        <v>327.32850769230771</v>
      </c>
      <c r="L21373" s="4">
        <v>0.35000000000000003</v>
      </c>
    </row>
    <row r="21374" spans="1:12" x14ac:dyDescent="0.35">
      <c r="A21374" s="1">
        <v>437031</v>
      </c>
      <c r="B21374" t="s">
        <v>34977</v>
      </c>
      <c r="C21374" t="s">
        <v>1467</v>
      </c>
      <c r="D21374" t="s">
        <v>1468</v>
      </c>
      <c r="E21374">
        <v>1</v>
      </c>
      <c r="F21374" s="2">
        <v>35.840000000000003</v>
      </c>
      <c r="G21374" s="3">
        <v>37.67</v>
      </c>
      <c r="H21374" s="3">
        <v>0.35840000000000005</v>
      </c>
      <c r="I21374" s="3">
        <v>1.6844800000000002</v>
      </c>
      <c r="J21374" s="3">
        <v>37.882880000000007</v>
      </c>
      <c r="K21374" s="3">
        <v>58.281353846153856</v>
      </c>
      <c r="L21374" s="4">
        <v>0.35</v>
      </c>
    </row>
    <row r="21375" spans="1:12" x14ac:dyDescent="0.35">
      <c r="A21375" s="1">
        <v>439492</v>
      </c>
      <c r="B21375" t="s">
        <v>34978</v>
      </c>
      <c r="C21375" t="s">
        <v>1467</v>
      </c>
      <c r="D21375" t="s">
        <v>1468</v>
      </c>
      <c r="E21375">
        <v>1</v>
      </c>
      <c r="F21375" s="2">
        <v>106.34</v>
      </c>
      <c r="G21375" s="3">
        <v>228.69</v>
      </c>
      <c r="H21375" s="3">
        <v>1.0634000000000001</v>
      </c>
      <c r="I21375" s="3">
        <v>4.9979800000000001</v>
      </c>
      <c r="J21375" s="3">
        <v>112.40138</v>
      </c>
      <c r="K21375" s="3">
        <v>172.92519999999999</v>
      </c>
      <c r="L21375" s="4">
        <v>0.34999999999999992</v>
      </c>
    </row>
    <row r="21376" spans="1:12" x14ac:dyDescent="0.35">
      <c r="A21376" s="1">
        <v>42293</v>
      </c>
      <c r="B21376" t="s">
        <v>34979</v>
      </c>
      <c r="C21376" t="s">
        <v>1467</v>
      </c>
      <c r="D21376" t="s">
        <v>1468</v>
      </c>
      <c r="E21376">
        <v>1</v>
      </c>
      <c r="F21376" s="2">
        <v>5.52</v>
      </c>
      <c r="G21376" s="3">
        <v>11.88</v>
      </c>
      <c r="H21376" s="3">
        <v>5.5199999999999999E-2</v>
      </c>
      <c r="I21376" s="3">
        <v>0.25944</v>
      </c>
      <c r="J21376" s="3">
        <v>5.8346399999999994</v>
      </c>
      <c r="K21376" s="3">
        <v>8.9763692307692295</v>
      </c>
      <c r="L21376" s="4">
        <v>0.35</v>
      </c>
    </row>
    <row r="21377" spans="1:12" x14ac:dyDescent="0.35">
      <c r="A21377" s="1">
        <v>41527</v>
      </c>
      <c r="B21377" t="s">
        <v>34980</v>
      </c>
      <c r="C21377" t="s">
        <v>1467</v>
      </c>
      <c r="D21377" t="s">
        <v>1468</v>
      </c>
      <c r="E21377">
        <v>1</v>
      </c>
      <c r="F21377" s="2">
        <v>765.93</v>
      </c>
      <c r="G21377" s="3">
        <v>1647.16</v>
      </c>
      <c r="H21377" s="3">
        <v>7.6593</v>
      </c>
      <c r="I21377" s="3">
        <v>35.998709999999996</v>
      </c>
      <c r="J21377" s="3">
        <v>809.58800999999994</v>
      </c>
      <c r="K21377" s="3">
        <v>1245.5200153846154</v>
      </c>
      <c r="L21377" s="4">
        <v>0.35000000000000003</v>
      </c>
    </row>
    <row r="21378" spans="1:12" x14ac:dyDescent="0.35">
      <c r="A21378" s="1">
        <v>417692</v>
      </c>
      <c r="B21378" t="s">
        <v>34981</v>
      </c>
      <c r="C21378" t="s">
        <v>1467</v>
      </c>
      <c r="D21378" t="s">
        <v>1468</v>
      </c>
      <c r="E21378">
        <v>1</v>
      </c>
      <c r="F21378" s="2">
        <v>142.49</v>
      </c>
      <c r="G21378" s="3">
        <v>306.43</v>
      </c>
      <c r="H21378" s="3">
        <v>1.4249000000000001</v>
      </c>
      <c r="I21378" s="3">
        <v>6.6970300000000007</v>
      </c>
      <c r="J21378" s="3">
        <v>150.61193000000003</v>
      </c>
      <c r="K21378" s="3">
        <v>231.71066153846158</v>
      </c>
      <c r="L21378" s="4">
        <v>0.35</v>
      </c>
    </row>
    <row r="21379" spans="1:12" x14ac:dyDescent="0.35">
      <c r="A21379" s="1">
        <v>439408</v>
      </c>
      <c r="B21379" t="s">
        <v>34982</v>
      </c>
      <c r="C21379" t="s">
        <v>1467</v>
      </c>
      <c r="D21379" t="s">
        <v>1468</v>
      </c>
      <c r="E21379">
        <v>1</v>
      </c>
      <c r="F21379" s="2">
        <v>115.01</v>
      </c>
      <c r="G21379" s="3">
        <v>247.33</v>
      </c>
      <c r="H21379" s="3">
        <v>1.1501000000000001</v>
      </c>
      <c r="I21379" s="3">
        <v>5.4054700000000002</v>
      </c>
      <c r="J21379" s="3">
        <v>121.56556999999999</v>
      </c>
      <c r="K21379" s="3">
        <v>187.02395384615383</v>
      </c>
      <c r="L21379" s="4">
        <v>0.35</v>
      </c>
    </row>
    <row r="21380" spans="1:12" x14ac:dyDescent="0.35">
      <c r="A21380" s="1">
        <v>430060</v>
      </c>
      <c r="B21380" t="s">
        <v>34983</v>
      </c>
      <c r="C21380" t="s">
        <v>1467</v>
      </c>
      <c r="D21380" t="s">
        <v>1468</v>
      </c>
      <c r="E21380">
        <v>1</v>
      </c>
      <c r="F21380" s="2">
        <v>3376.56</v>
      </c>
      <c r="G21380" s="3">
        <v>9931.07</v>
      </c>
      <c r="H21380" s="3">
        <v>33.765599999999999</v>
      </c>
      <c r="I21380" s="3">
        <v>158.69832</v>
      </c>
      <c r="J21380" s="3">
        <v>3569.0239200000001</v>
      </c>
      <c r="K21380" s="3">
        <v>5490.8060307692303</v>
      </c>
      <c r="L21380" s="4">
        <v>0.34999999999999992</v>
      </c>
    </row>
    <row r="21381" spans="1:12" x14ac:dyDescent="0.35">
      <c r="A21381" s="1">
        <v>418099</v>
      </c>
      <c r="B21381" t="s">
        <v>34984</v>
      </c>
      <c r="C21381" t="s">
        <v>1467</v>
      </c>
      <c r="D21381" t="s">
        <v>1468</v>
      </c>
      <c r="E21381">
        <v>1</v>
      </c>
      <c r="F21381" s="2">
        <v>141.22</v>
      </c>
      <c r="G21381" s="3">
        <v>330.2</v>
      </c>
      <c r="H21381" s="3">
        <v>1.4122000000000001</v>
      </c>
      <c r="I21381" s="3">
        <v>6.63734</v>
      </c>
      <c r="J21381" s="3">
        <v>149.26954000000001</v>
      </c>
      <c r="K21381" s="3">
        <v>229.64544615384617</v>
      </c>
      <c r="L21381" s="4">
        <v>0.35000000000000003</v>
      </c>
    </row>
    <row r="21382" spans="1:12" x14ac:dyDescent="0.35">
      <c r="A21382" s="1">
        <v>55604</v>
      </c>
      <c r="B21382" t="s">
        <v>34985</v>
      </c>
      <c r="C21382" t="s">
        <v>1467</v>
      </c>
      <c r="D21382" t="s">
        <v>1468</v>
      </c>
      <c r="E21382">
        <v>1</v>
      </c>
      <c r="F21382" s="2">
        <v>329.38</v>
      </c>
      <c r="G21382" s="3">
        <v>736.86</v>
      </c>
      <c r="H21382" s="3">
        <v>3.2938000000000001</v>
      </c>
      <c r="I21382" s="3">
        <v>15.48086</v>
      </c>
      <c r="J21382" s="3">
        <v>348.15465999999998</v>
      </c>
      <c r="K21382" s="3">
        <v>535.62255384615378</v>
      </c>
      <c r="L21382" s="4">
        <v>0.35</v>
      </c>
    </row>
    <row r="21383" spans="1:12" x14ac:dyDescent="0.35">
      <c r="A21383" s="1">
        <v>570602</v>
      </c>
      <c r="B21383" t="s">
        <v>34986</v>
      </c>
      <c r="C21383" t="s">
        <v>1467</v>
      </c>
      <c r="D21383" t="s">
        <v>1468</v>
      </c>
      <c r="E21383">
        <v>1</v>
      </c>
      <c r="F21383" s="2">
        <v>134.12</v>
      </c>
      <c r="G21383" s="3">
        <v>288.44</v>
      </c>
      <c r="H21383" s="3">
        <v>1.3412000000000002</v>
      </c>
      <c r="I21383" s="3">
        <v>6.3036400000000006</v>
      </c>
      <c r="J21383" s="3">
        <v>141.76483999999999</v>
      </c>
      <c r="K21383" s="3">
        <v>218.09975384615382</v>
      </c>
      <c r="L21383" s="4">
        <v>0.34999999999999992</v>
      </c>
    </row>
    <row r="21384" spans="1:12" x14ac:dyDescent="0.35">
      <c r="A21384" s="1">
        <v>54746</v>
      </c>
      <c r="B21384" t="s">
        <v>34987</v>
      </c>
      <c r="C21384" t="s">
        <v>1467</v>
      </c>
      <c r="D21384" t="s">
        <v>1468</v>
      </c>
      <c r="E21384">
        <v>1</v>
      </c>
      <c r="F21384" s="2">
        <v>60.34</v>
      </c>
      <c r="G21384" s="3">
        <v>129.76</v>
      </c>
      <c r="H21384" s="3">
        <v>0.60340000000000005</v>
      </c>
      <c r="I21384" s="3">
        <v>2.8359800000000002</v>
      </c>
      <c r="J21384" s="3">
        <v>63.779380000000003</v>
      </c>
      <c r="K21384" s="3">
        <v>98.122123076923074</v>
      </c>
      <c r="L21384" s="4">
        <v>0.34999999999999992</v>
      </c>
    </row>
    <row r="21385" spans="1:12" x14ac:dyDescent="0.35">
      <c r="A21385" s="1">
        <v>441268</v>
      </c>
      <c r="B21385" t="s">
        <v>34988</v>
      </c>
      <c r="C21385" t="s">
        <v>1467</v>
      </c>
      <c r="D21385" t="s">
        <v>1468</v>
      </c>
      <c r="E21385">
        <v>1</v>
      </c>
      <c r="F21385" s="2">
        <v>354.44</v>
      </c>
      <c r="G21385" s="3">
        <v>767.69</v>
      </c>
      <c r="H21385" s="3">
        <v>3.5444</v>
      </c>
      <c r="I21385" s="3">
        <v>16.65868</v>
      </c>
      <c r="J21385" s="3">
        <v>374.64308</v>
      </c>
      <c r="K21385" s="3">
        <v>576.37396923076926</v>
      </c>
      <c r="L21385" s="4">
        <v>0.35000000000000003</v>
      </c>
    </row>
    <row r="21386" spans="1:12" x14ac:dyDescent="0.35">
      <c r="A21386" s="1">
        <v>435754</v>
      </c>
      <c r="B21386" t="s">
        <v>34989</v>
      </c>
      <c r="C21386" t="s">
        <v>1467</v>
      </c>
      <c r="D21386" t="s">
        <v>1468</v>
      </c>
      <c r="E21386">
        <v>1</v>
      </c>
      <c r="F21386" s="2">
        <v>40.619999999999997</v>
      </c>
      <c r="G21386" s="3">
        <v>87.37</v>
      </c>
      <c r="H21386" s="3">
        <v>0.40620000000000001</v>
      </c>
      <c r="I21386" s="3">
        <v>1.9091399999999998</v>
      </c>
      <c r="J21386" s="3">
        <v>42.935339999999997</v>
      </c>
      <c r="K21386" s="3">
        <v>66.054369230769225</v>
      </c>
      <c r="L21386" s="4">
        <v>0.35</v>
      </c>
    </row>
    <row r="21387" spans="1:12" x14ac:dyDescent="0.35">
      <c r="A21387" s="1">
        <v>68222</v>
      </c>
      <c r="B21387" t="s">
        <v>34990</v>
      </c>
      <c r="C21387" t="s">
        <v>1467</v>
      </c>
      <c r="D21387" t="s">
        <v>1468</v>
      </c>
      <c r="E21387">
        <v>1</v>
      </c>
      <c r="F21387" s="2">
        <v>11.64</v>
      </c>
      <c r="G21387" s="3">
        <v>25.05</v>
      </c>
      <c r="H21387" s="3">
        <v>0.1164</v>
      </c>
      <c r="I21387" s="3">
        <v>0.54708000000000001</v>
      </c>
      <c r="J21387" s="3">
        <v>12.30348</v>
      </c>
      <c r="K21387" s="3">
        <v>18.928430769230769</v>
      </c>
      <c r="L21387" s="4">
        <v>0.35</v>
      </c>
    </row>
    <row r="21388" spans="1:12" x14ac:dyDescent="0.35">
      <c r="A21388" s="1">
        <v>70580</v>
      </c>
      <c r="B21388" t="s">
        <v>34991</v>
      </c>
      <c r="C21388" t="s">
        <v>1467</v>
      </c>
      <c r="D21388" t="s">
        <v>1468</v>
      </c>
      <c r="E21388">
        <v>1</v>
      </c>
      <c r="F21388" s="2">
        <v>40.74</v>
      </c>
      <c r="G21388" s="3">
        <v>95.71</v>
      </c>
      <c r="H21388" s="3">
        <v>0.40740000000000004</v>
      </c>
      <c r="I21388" s="3">
        <v>1.9147800000000001</v>
      </c>
      <c r="J21388" s="3">
        <v>43.062180000000005</v>
      </c>
      <c r="K21388" s="3">
        <v>66.249507692307702</v>
      </c>
      <c r="L21388" s="4">
        <v>0.35000000000000003</v>
      </c>
    </row>
    <row r="21389" spans="1:12" x14ac:dyDescent="0.35">
      <c r="A21389" s="1">
        <v>428527</v>
      </c>
      <c r="B21389" t="s">
        <v>34992</v>
      </c>
      <c r="C21389" t="s">
        <v>1467</v>
      </c>
      <c r="D21389" t="s">
        <v>1468</v>
      </c>
      <c r="E21389">
        <v>1</v>
      </c>
      <c r="F21389" s="2">
        <v>29.27</v>
      </c>
      <c r="G21389" s="3">
        <v>62.94</v>
      </c>
      <c r="H21389" s="3">
        <v>0.29270000000000002</v>
      </c>
      <c r="I21389" s="3">
        <v>1.3756900000000001</v>
      </c>
      <c r="J21389" s="3">
        <v>30.938389999999998</v>
      </c>
      <c r="K21389" s="3">
        <v>47.597523076923075</v>
      </c>
      <c r="L21389" s="4">
        <v>0.35000000000000003</v>
      </c>
    </row>
    <row r="21390" spans="1:12" x14ac:dyDescent="0.35">
      <c r="A21390" s="1">
        <v>15552</v>
      </c>
      <c r="B21390" t="s">
        <v>34993</v>
      </c>
      <c r="C21390" t="s">
        <v>1467</v>
      </c>
      <c r="D21390" t="s">
        <v>1468</v>
      </c>
      <c r="E21390">
        <v>1</v>
      </c>
      <c r="F21390" s="2">
        <v>85.73</v>
      </c>
      <c r="G21390" s="3">
        <v>184.38</v>
      </c>
      <c r="H21390" s="3">
        <v>0.85730000000000006</v>
      </c>
      <c r="I21390" s="3">
        <v>4.0293100000000006</v>
      </c>
      <c r="J21390" s="3">
        <v>90.616609999999994</v>
      </c>
      <c r="K21390" s="3">
        <v>139.41016923076921</v>
      </c>
      <c r="L21390" s="4">
        <v>0.35</v>
      </c>
    </row>
    <row r="21391" spans="1:12" x14ac:dyDescent="0.35">
      <c r="A21391" s="1">
        <v>77261</v>
      </c>
      <c r="B21391" t="s">
        <v>34083</v>
      </c>
      <c r="C21391" t="s">
        <v>1467</v>
      </c>
      <c r="D21391" t="s">
        <v>1468</v>
      </c>
      <c r="E21391">
        <v>1</v>
      </c>
      <c r="F21391" s="2">
        <v>192.1</v>
      </c>
      <c r="G21391" s="3">
        <v>413.12</v>
      </c>
      <c r="H21391" s="3">
        <v>1.921</v>
      </c>
      <c r="I21391" s="3">
        <v>9.0287000000000006</v>
      </c>
      <c r="J21391" s="3">
        <v>203.04969999999997</v>
      </c>
      <c r="K21391" s="3">
        <v>312.38415384615382</v>
      </c>
      <c r="L21391" s="4">
        <v>0.35000000000000003</v>
      </c>
    </row>
    <row r="21392" spans="1:12" x14ac:dyDescent="0.35">
      <c r="A21392" s="1">
        <v>430815</v>
      </c>
      <c r="B21392" t="s">
        <v>34994</v>
      </c>
      <c r="C21392" t="s">
        <v>1467</v>
      </c>
      <c r="D21392" t="s">
        <v>1468</v>
      </c>
      <c r="E21392">
        <v>1</v>
      </c>
      <c r="F21392" s="2">
        <v>34.93</v>
      </c>
      <c r="G21392" s="3">
        <v>75.16</v>
      </c>
      <c r="H21392" s="3">
        <v>0.3493</v>
      </c>
      <c r="I21392" s="3">
        <v>1.64171</v>
      </c>
      <c r="J21392" s="3">
        <v>36.921010000000003</v>
      </c>
      <c r="K21392" s="3">
        <v>56.801553846153851</v>
      </c>
      <c r="L21392" s="4">
        <v>0.35000000000000003</v>
      </c>
    </row>
    <row r="21393" spans="1:12" x14ac:dyDescent="0.35">
      <c r="A21393" s="1">
        <v>429685</v>
      </c>
      <c r="B21393" t="s">
        <v>34995</v>
      </c>
      <c r="C21393" t="s">
        <v>1467</v>
      </c>
      <c r="D21393" t="s">
        <v>1468</v>
      </c>
      <c r="E21393">
        <v>1</v>
      </c>
      <c r="F21393" s="2">
        <v>5.85</v>
      </c>
      <c r="G21393" s="3">
        <v>12.6</v>
      </c>
      <c r="H21393" s="3">
        <v>5.8499999999999996E-2</v>
      </c>
      <c r="I21393" s="3">
        <v>0.27494999999999997</v>
      </c>
      <c r="J21393" s="3">
        <v>6.1834499999999997</v>
      </c>
      <c r="K21393" s="3">
        <v>9.5129999999999999</v>
      </c>
      <c r="L21393" s="4">
        <v>0.35000000000000003</v>
      </c>
    </row>
    <row r="21394" spans="1:12" x14ac:dyDescent="0.35">
      <c r="A21394" s="1">
        <v>437718</v>
      </c>
      <c r="B21394" t="s">
        <v>34996</v>
      </c>
      <c r="C21394" t="s">
        <v>1467</v>
      </c>
      <c r="D21394" t="s">
        <v>1468</v>
      </c>
      <c r="E21394">
        <v>1</v>
      </c>
      <c r="F21394" s="2">
        <v>1343.35</v>
      </c>
      <c r="G21394" s="3">
        <v>3140.16</v>
      </c>
      <c r="H21394" s="3">
        <v>13.433499999999999</v>
      </c>
      <c r="I21394" s="3">
        <v>63.137449999999994</v>
      </c>
      <c r="J21394" s="3">
        <v>1419.9209499999999</v>
      </c>
      <c r="K21394" s="3">
        <v>2184.493769230769</v>
      </c>
      <c r="L21394" s="4">
        <v>0.34999999999999992</v>
      </c>
    </row>
    <row r="21395" spans="1:12" x14ac:dyDescent="0.35">
      <c r="A21395" s="1">
        <v>551157</v>
      </c>
      <c r="B21395" t="s">
        <v>34997</v>
      </c>
      <c r="C21395" t="s">
        <v>1467</v>
      </c>
      <c r="D21395" t="s">
        <v>1468</v>
      </c>
      <c r="E21395">
        <v>1</v>
      </c>
      <c r="F21395" s="2">
        <v>92.74</v>
      </c>
      <c r="G21395" s="3">
        <v>202.36</v>
      </c>
      <c r="H21395" s="3">
        <v>0.9274</v>
      </c>
      <c r="I21395" s="3">
        <v>4.3587799999999994</v>
      </c>
      <c r="J21395" s="3">
        <v>98.026179999999997</v>
      </c>
      <c r="K21395" s="3">
        <v>150.80950769230768</v>
      </c>
      <c r="L21395" s="4">
        <v>0.35</v>
      </c>
    </row>
    <row r="21396" spans="1:12" x14ac:dyDescent="0.35">
      <c r="A21396" s="1">
        <v>437426</v>
      </c>
      <c r="B21396" t="s">
        <v>34998</v>
      </c>
      <c r="C21396" t="s">
        <v>1467</v>
      </c>
      <c r="D21396" t="s">
        <v>1468</v>
      </c>
      <c r="E21396">
        <v>1</v>
      </c>
      <c r="F21396" s="2">
        <v>1497.85</v>
      </c>
      <c r="G21396" s="3">
        <v>3200.54</v>
      </c>
      <c r="H21396" s="3">
        <v>14.978499999999999</v>
      </c>
      <c r="I21396" s="3">
        <v>70.398949999999999</v>
      </c>
      <c r="J21396" s="3">
        <v>1583.2274499999999</v>
      </c>
      <c r="K21396" s="3">
        <v>2435.7345384615382</v>
      </c>
      <c r="L21396" s="4">
        <v>0.35</v>
      </c>
    </row>
    <row r="21397" spans="1:12" x14ac:dyDescent="0.35">
      <c r="A21397" s="1">
        <v>419410</v>
      </c>
      <c r="B21397" t="s">
        <v>34999</v>
      </c>
      <c r="C21397" t="s">
        <v>1467</v>
      </c>
      <c r="D21397" t="s">
        <v>1468</v>
      </c>
      <c r="E21397">
        <v>1</v>
      </c>
      <c r="F21397" s="2">
        <v>472.21</v>
      </c>
      <c r="G21397" s="3">
        <v>1015.51</v>
      </c>
      <c r="H21397" s="3">
        <v>4.7221000000000002</v>
      </c>
      <c r="I21397" s="3">
        <v>22.19387</v>
      </c>
      <c r="J21397" s="3">
        <v>499.12597</v>
      </c>
      <c r="K21397" s="3">
        <v>767.88610769230763</v>
      </c>
      <c r="L21397" s="4">
        <v>0.35</v>
      </c>
    </row>
    <row r="21398" spans="1:12" x14ac:dyDescent="0.35">
      <c r="A21398" s="1">
        <v>17187</v>
      </c>
      <c r="B21398" t="s">
        <v>35000</v>
      </c>
      <c r="C21398" t="s">
        <v>1467</v>
      </c>
      <c r="D21398" t="s">
        <v>1468</v>
      </c>
      <c r="E21398">
        <v>1</v>
      </c>
      <c r="F21398" s="2">
        <v>83.04</v>
      </c>
      <c r="G21398" s="3">
        <v>178.59</v>
      </c>
      <c r="H21398" s="3">
        <v>0.83040000000000003</v>
      </c>
      <c r="I21398" s="3">
        <v>3.9028800000000001</v>
      </c>
      <c r="J21398" s="3">
        <v>87.77328</v>
      </c>
      <c r="K21398" s="3">
        <v>135.03581538461538</v>
      </c>
      <c r="L21398" s="4">
        <v>0.35</v>
      </c>
    </row>
    <row r="21399" spans="1:12" x14ac:dyDescent="0.35">
      <c r="A21399" s="1">
        <v>435953</v>
      </c>
      <c r="B21399" t="s">
        <v>35001</v>
      </c>
      <c r="C21399" t="s">
        <v>1467</v>
      </c>
      <c r="D21399" t="s">
        <v>1468</v>
      </c>
      <c r="E21399">
        <v>1</v>
      </c>
      <c r="F21399" s="2">
        <v>3.86</v>
      </c>
      <c r="G21399" s="3">
        <v>8.2899999999999991</v>
      </c>
      <c r="H21399" s="3">
        <v>3.8600000000000002E-2</v>
      </c>
      <c r="I21399" s="3">
        <v>0.18142</v>
      </c>
      <c r="J21399" s="3">
        <v>4.0800200000000002</v>
      </c>
      <c r="K21399" s="3">
        <v>6.2769538461538463</v>
      </c>
      <c r="L21399" s="4">
        <v>0.35</v>
      </c>
    </row>
    <row r="21400" spans="1:12" x14ac:dyDescent="0.35">
      <c r="A21400" s="1">
        <v>29958</v>
      </c>
      <c r="B21400" t="s">
        <v>35002</v>
      </c>
      <c r="C21400" t="s">
        <v>1467</v>
      </c>
      <c r="D21400" t="s">
        <v>1468</v>
      </c>
      <c r="E21400">
        <v>1</v>
      </c>
      <c r="F21400" s="2">
        <v>17.829999999999998</v>
      </c>
      <c r="G21400" s="3">
        <v>38.35</v>
      </c>
      <c r="H21400" s="3">
        <v>0.17829999999999999</v>
      </c>
      <c r="I21400" s="3">
        <v>0.83800999999999992</v>
      </c>
      <c r="J21400" s="3">
        <v>18.846309999999999</v>
      </c>
      <c r="K21400" s="3">
        <v>28.994323076923074</v>
      </c>
      <c r="L21400" s="4">
        <v>0.35</v>
      </c>
    </row>
    <row r="21401" spans="1:12" x14ac:dyDescent="0.35">
      <c r="A21401" s="1">
        <v>432840</v>
      </c>
      <c r="B21401" t="s">
        <v>35003</v>
      </c>
      <c r="C21401" t="s">
        <v>1467</v>
      </c>
      <c r="D21401" t="s">
        <v>1468</v>
      </c>
      <c r="E21401">
        <v>1</v>
      </c>
      <c r="F21401" s="2">
        <v>595.07000000000005</v>
      </c>
      <c r="G21401" s="3">
        <v>1322.09</v>
      </c>
      <c r="H21401" s="3">
        <v>5.9507000000000003</v>
      </c>
      <c r="I21401" s="3">
        <v>27.968290000000003</v>
      </c>
      <c r="J21401" s="3">
        <v>628.98899000000006</v>
      </c>
      <c r="K21401" s="3">
        <v>967.67536923076932</v>
      </c>
      <c r="L21401" s="4">
        <v>0.35</v>
      </c>
    </row>
    <row r="21402" spans="1:12" x14ac:dyDescent="0.35">
      <c r="A21402" s="1">
        <v>69391</v>
      </c>
      <c r="B21402" t="s">
        <v>34606</v>
      </c>
      <c r="C21402" t="s">
        <v>1467</v>
      </c>
      <c r="D21402" t="s">
        <v>1468</v>
      </c>
      <c r="E21402">
        <v>1</v>
      </c>
      <c r="F21402" s="2">
        <v>3617.85</v>
      </c>
      <c r="G21402" s="3">
        <v>7780.32</v>
      </c>
      <c r="H21402" s="3">
        <v>36.1785</v>
      </c>
      <c r="I21402" s="3">
        <v>170.03895</v>
      </c>
      <c r="J21402" s="3">
        <v>3824.06745</v>
      </c>
      <c r="K21402" s="3">
        <v>5883.180692307692</v>
      </c>
      <c r="L21402" s="4">
        <v>0.35</v>
      </c>
    </row>
    <row r="21403" spans="1:12" x14ac:dyDescent="0.35">
      <c r="A21403" s="1">
        <v>430067</v>
      </c>
      <c r="B21403" t="s">
        <v>34825</v>
      </c>
      <c r="C21403" t="s">
        <v>1467</v>
      </c>
      <c r="D21403" t="s">
        <v>1468</v>
      </c>
      <c r="E21403">
        <v>1</v>
      </c>
      <c r="F21403" s="2">
        <v>9830.51</v>
      </c>
      <c r="G21403" s="3">
        <v>28913.26</v>
      </c>
      <c r="H21403" s="3">
        <v>98.30510000000001</v>
      </c>
      <c r="I21403" s="3">
        <v>462.03397000000001</v>
      </c>
      <c r="J21403" s="3">
        <v>10390.84907</v>
      </c>
      <c r="K21403" s="3">
        <v>15985.921646153845</v>
      </c>
      <c r="L21403" s="4">
        <v>0.35</v>
      </c>
    </row>
    <row r="21404" spans="1:12" x14ac:dyDescent="0.35">
      <c r="A21404" s="1">
        <v>3651</v>
      </c>
      <c r="B21404" t="s">
        <v>35004</v>
      </c>
      <c r="C21404" t="s">
        <v>1467</v>
      </c>
      <c r="D21404" t="s">
        <v>1468</v>
      </c>
      <c r="E21404">
        <v>1</v>
      </c>
      <c r="F21404" s="2">
        <v>2.7</v>
      </c>
      <c r="G21404" s="3">
        <v>5.81</v>
      </c>
      <c r="H21404" s="3">
        <v>2.7000000000000003E-2</v>
      </c>
      <c r="I21404" s="3">
        <v>0.12690000000000001</v>
      </c>
      <c r="J21404" s="3">
        <v>2.8539000000000003</v>
      </c>
      <c r="K21404" s="3">
        <v>4.3906153846153853</v>
      </c>
      <c r="L21404" s="4">
        <v>0.35000000000000003</v>
      </c>
    </row>
    <row r="21405" spans="1:12" x14ac:dyDescent="0.35">
      <c r="A21405" s="1">
        <v>431766</v>
      </c>
      <c r="B21405" t="s">
        <v>35005</v>
      </c>
      <c r="C21405" t="s">
        <v>1467</v>
      </c>
      <c r="D21405" t="s">
        <v>1468</v>
      </c>
      <c r="E21405">
        <v>1</v>
      </c>
      <c r="F21405" s="2">
        <v>771.46</v>
      </c>
      <c r="G21405" s="3">
        <v>2268.9899999999998</v>
      </c>
      <c r="H21405" s="3">
        <v>7.7146000000000008</v>
      </c>
      <c r="I21405" s="3">
        <v>36.258620000000001</v>
      </c>
      <c r="J21405" s="3">
        <v>815.43322000000001</v>
      </c>
      <c r="K21405" s="3">
        <v>1254.5126461538462</v>
      </c>
      <c r="L21405" s="4">
        <v>0.35</v>
      </c>
    </row>
    <row r="21406" spans="1:12" x14ac:dyDescent="0.35">
      <c r="A21406" s="1">
        <v>426111</v>
      </c>
      <c r="B21406" t="s">
        <v>35006</v>
      </c>
      <c r="C21406" t="s">
        <v>1467</v>
      </c>
      <c r="D21406" t="s">
        <v>1468</v>
      </c>
      <c r="E21406">
        <v>1</v>
      </c>
      <c r="F21406" s="2">
        <v>332.73</v>
      </c>
      <c r="G21406" s="3">
        <v>777.97</v>
      </c>
      <c r="H21406" s="3">
        <v>3.3273000000000001</v>
      </c>
      <c r="I21406" s="3">
        <v>15.638310000000001</v>
      </c>
      <c r="J21406" s="3">
        <v>351.69560999999999</v>
      </c>
      <c r="K21406" s="3">
        <v>541.07016923076924</v>
      </c>
      <c r="L21406" s="4">
        <v>0.35000000000000003</v>
      </c>
    </row>
    <row r="21407" spans="1:12" x14ac:dyDescent="0.35">
      <c r="A21407" s="1">
        <v>440759</v>
      </c>
      <c r="B21407" t="s">
        <v>34543</v>
      </c>
      <c r="C21407" t="s">
        <v>1467</v>
      </c>
      <c r="D21407" t="s">
        <v>1468</v>
      </c>
      <c r="E21407">
        <v>1</v>
      </c>
      <c r="F21407" s="2">
        <v>120.08</v>
      </c>
      <c r="G21407" s="3">
        <v>258.25</v>
      </c>
      <c r="H21407" s="3">
        <v>1.2008000000000001</v>
      </c>
      <c r="I21407" s="3">
        <v>5.6437600000000003</v>
      </c>
      <c r="J21407" s="3">
        <v>126.92456</v>
      </c>
      <c r="K21407" s="3">
        <v>195.26855384615385</v>
      </c>
      <c r="L21407" s="4">
        <v>0.35000000000000003</v>
      </c>
    </row>
    <row r="21408" spans="1:12" x14ac:dyDescent="0.35">
      <c r="A21408" s="1" t="s">
        <v>35007</v>
      </c>
      <c r="B21408" t="s">
        <v>35008</v>
      </c>
      <c r="C21408" t="s">
        <v>1467</v>
      </c>
      <c r="D21408" t="s">
        <v>1468</v>
      </c>
      <c r="E21408">
        <v>1</v>
      </c>
      <c r="F21408" s="2">
        <v>25.66</v>
      </c>
      <c r="G21408" s="3">
        <v>54.6</v>
      </c>
      <c r="H21408" s="3">
        <v>0.25659999999999999</v>
      </c>
      <c r="I21408" s="3">
        <v>1.2060200000000001</v>
      </c>
      <c r="J21408" s="3">
        <v>27.122619999999998</v>
      </c>
      <c r="K21408" s="3">
        <v>41.72710769230769</v>
      </c>
      <c r="L21408" s="4">
        <v>0.35000000000000003</v>
      </c>
    </row>
    <row r="21409" spans="1:12" x14ac:dyDescent="0.35">
      <c r="A21409" s="1">
        <v>70763</v>
      </c>
      <c r="B21409" t="s">
        <v>35009</v>
      </c>
      <c r="C21409" t="s">
        <v>1467</v>
      </c>
      <c r="D21409" t="s">
        <v>1468</v>
      </c>
      <c r="E21409">
        <v>1</v>
      </c>
      <c r="F21409" s="2">
        <v>1176.06</v>
      </c>
      <c r="G21409" s="3">
        <v>2529.16</v>
      </c>
      <c r="H21409" s="3">
        <v>11.7606</v>
      </c>
      <c r="I21409" s="3">
        <v>55.274819999999998</v>
      </c>
      <c r="J21409" s="3">
        <v>1243.0954200000001</v>
      </c>
      <c r="K21409" s="3">
        <v>1912.4544923076924</v>
      </c>
      <c r="L21409" s="4">
        <v>0.35</v>
      </c>
    </row>
    <row r="21410" spans="1:12" x14ac:dyDescent="0.35">
      <c r="A21410" s="1">
        <v>418584</v>
      </c>
      <c r="B21410" t="s">
        <v>35010</v>
      </c>
      <c r="C21410" t="s">
        <v>1467</v>
      </c>
      <c r="D21410" t="s">
        <v>1468</v>
      </c>
      <c r="E21410">
        <v>1</v>
      </c>
      <c r="F21410" s="2">
        <v>176.81</v>
      </c>
      <c r="G21410" s="3">
        <v>380.24</v>
      </c>
      <c r="H21410" s="3">
        <v>1.7681</v>
      </c>
      <c r="I21410" s="3">
        <v>8.3100699999999996</v>
      </c>
      <c r="J21410" s="3">
        <v>186.88817</v>
      </c>
      <c r="K21410" s="3">
        <v>287.52026153846151</v>
      </c>
      <c r="L21410" s="4">
        <v>0.34999999999999992</v>
      </c>
    </row>
    <row r="21411" spans="1:12" x14ac:dyDescent="0.35">
      <c r="A21411" s="1">
        <v>74895</v>
      </c>
      <c r="B21411" t="s">
        <v>35011</v>
      </c>
      <c r="C21411" t="s">
        <v>1467</v>
      </c>
      <c r="D21411" t="s">
        <v>1468</v>
      </c>
      <c r="E21411">
        <v>1</v>
      </c>
      <c r="F21411" s="2">
        <v>4230.18</v>
      </c>
      <c r="G21411" s="3">
        <v>9097.16</v>
      </c>
      <c r="H21411" s="3">
        <v>42.301800000000007</v>
      </c>
      <c r="I21411" s="3">
        <v>198.81846000000002</v>
      </c>
      <c r="J21411" s="3">
        <v>4471.3002600000009</v>
      </c>
      <c r="K21411" s="3">
        <v>6878.9234769230779</v>
      </c>
      <c r="L21411" s="4">
        <v>0.35</v>
      </c>
    </row>
    <row r="21412" spans="1:12" x14ac:dyDescent="0.35">
      <c r="A21412" s="1">
        <v>69031</v>
      </c>
      <c r="B21412" t="s">
        <v>35012</v>
      </c>
      <c r="C21412" t="s">
        <v>1467</v>
      </c>
      <c r="D21412" t="s">
        <v>1468</v>
      </c>
      <c r="E21412">
        <v>1</v>
      </c>
      <c r="F21412" s="2">
        <v>6140.67</v>
      </c>
      <c r="G21412" s="3">
        <v>13205.75</v>
      </c>
      <c r="H21412" s="3">
        <v>61.406700000000001</v>
      </c>
      <c r="I21412" s="3">
        <v>288.61149</v>
      </c>
      <c r="J21412" s="3">
        <v>6490.6881899999998</v>
      </c>
      <c r="K21412" s="3">
        <v>9985.674138461538</v>
      </c>
      <c r="L21412" s="4">
        <v>0.35</v>
      </c>
    </row>
    <row r="21413" spans="1:12" x14ac:dyDescent="0.35">
      <c r="A21413" s="1">
        <v>550363</v>
      </c>
      <c r="B21413" t="s">
        <v>35013</v>
      </c>
      <c r="C21413" t="s">
        <v>1467</v>
      </c>
      <c r="D21413" t="s">
        <v>1468</v>
      </c>
      <c r="E21413">
        <v>1</v>
      </c>
      <c r="F21413" s="2">
        <v>818.67</v>
      </c>
      <c r="G21413" s="3">
        <v>1800.06</v>
      </c>
      <c r="H21413" s="3">
        <v>8.1867000000000001</v>
      </c>
      <c r="I21413" s="3">
        <v>38.477489999999996</v>
      </c>
      <c r="J21413" s="3">
        <v>865.33418999999992</v>
      </c>
      <c r="K21413" s="3">
        <v>1331.283369230769</v>
      </c>
      <c r="L21413" s="4">
        <v>0.35</v>
      </c>
    </row>
    <row r="21414" spans="1:12" x14ac:dyDescent="0.35">
      <c r="A21414" s="1">
        <v>426138</v>
      </c>
      <c r="B21414" t="s">
        <v>35014</v>
      </c>
      <c r="C21414" t="s">
        <v>1467</v>
      </c>
      <c r="D21414" t="s">
        <v>1468</v>
      </c>
      <c r="E21414">
        <v>1</v>
      </c>
      <c r="F21414" s="2">
        <v>110.99</v>
      </c>
      <c r="G21414" s="3">
        <v>259.52</v>
      </c>
      <c r="H21414" s="3">
        <v>1.1098999999999999</v>
      </c>
      <c r="I21414" s="3">
        <v>5.2165299999999997</v>
      </c>
      <c r="J21414" s="3">
        <v>117.31643</v>
      </c>
      <c r="K21414" s="3">
        <v>180.48681538461537</v>
      </c>
      <c r="L21414" s="4">
        <v>0.35</v>
      </c>
    </row>
    <row r="21415" spans="1:12" x14ac:dyDescent="0.35">
      <c r="A21415" s="1">
        <v>30661</v>
      </c>
      <c r="B21415" t="s">
        <v>35015</v>
      </c>
      <c r="C21415" t="s">
        <v>1467</v>
      </c>
      <c r="D21415" t="s">
        <v>1468</v>
      </c>
      <c r="E21415">
        <v>1</v>
      </c>
      <c r="F21415" s="2">
        <v>65.349999999999994</v>
      </c>
      <c r="G21415" s="3">
        <v>140.22</v>
      </c>
      <c r="H21415" s="3">
        <v>0.65349999999999997</v>
      </c>
      <c r="I21415" s="3">
        <v>3.0714499999999996</v>
      </c>
      <c r="J21415" s="3">
        <v>69.074949999999987</v>
      </c>
      <c r="K21415" s="3">
        <v>106.26915384615383</v>
      </c>
      <c r="L21415" s="4">
        <v>0.35000000000000003</v>
      </c>
    </row>
    <row r="21416" spans="1:12" x14ac:dyDescent="0.35">
      <c r="A21416" s="1">
        <v>422933</v>
      </c>
      <c r="B21416" t="s">
        <v>35016</v>
      </c>
      <c r="C21416" t="s">
        <v>1467</v>
      </c>
      <c r="D21416" t="s">
        <v>1468</v>
      </c>
      <c r="E21416">
        <v>1</v>
      </c>
      <c r="F21416" s="2">
        <v>16.57</v>
      </c>
      <c r="G21416" s="3">
        <v>35.64</v>
      </c>
      <c r="H21416" s="3">
        <v>0.16570000000000001</v>
      </c>
      <c r="I21416" s="3">
        <v>0.77878999999999998</v>
      </c>
      <c r="J21416" s="3">
        <v>17.514490000000002</v>
      </c>
      <c r="K21416" s="3">
        <v>26.945369230769234</v>
      </c>
      <c r="L21416" s="4">
        <v>0.35000000000000003</v>
      </c>
    </row>
    <row r="21417" spans="1:12" x14ac:dyDescent="0.35">
      <c r="A21417" s="1">
        <v>70801</v>
      </c>
      <c r="B21417" t="s">
        <v>33789</v>
      </c>
      <c r="C21417" t="s">
        <v>1467</v>
      </c>
      <c r="D21417" t="s">
        <v>1468</v>
      </c>
      <c r="E21417">
        <v>1</v>
      </c>
      <c r="F21417" s="2">
        <v>1431.28</v>
      </c>
      <c r="G21417" s="3">
        <v>3078.02</v>
      </c>
      <c r="H21417" s="3">
        <v>14.312799999999999</v>
      </c>
      <c r="I21417" s="3">
        <v>67.270160000000004</v>
      </c>
      <c r="J21417" s="3">
        <v>1512.8629599999999</v>
      </c>
      <c r="K21417" s="3">
        <v>2327.4814769230766</v>
      </c>
      <c r="L21417" s="4">
        <v>0.34999999999999992</v>
      </c>
    </row>
    <row r="21418" spans="1:12" x14ac:dyDescent="0.35">
      <c r="A21418" s="1">
        <v>427461</v>
      </c>
      <c r="B21418" t="s">
        <v>35017</v>
      </c>
      <c r="C21418" t="s">
        <v>1467</v>
      </c>
      <c r="D21418" t="s">
        <v>1468</v>
      </c>
      <c r="E21418">
        <v>1</v>
      </c>
      <c r="F21418" s="2">
        <v>3158.2</v>
      </c>
      <c r="G21418" s="3">
        <v>9288.83</v>
      </c>
      <c r="H21418" s="3">
        <v>31.581999999999997</v>
      </c>
      <c r="I21418" s="3">
        <v>148.43539999999999</v>
      </c>
      <c r="J21418" s="3">
        <v>3338.2173999999995</v>
      </c>
      <c r="K21418" s="3">
        <v>5135.7190769230756</v>
      </c>
      <c r="L21418" s="4">
        <v>0.34999999999999992</v>
      </c>
    </row>
    <row r="21419" spans="1:12" x14ac:dyDescent="0.35">
      <c r="A21419" s="1">
        <v>570276</v>
      </c>
      <c r="B21419" t="s">
        <v>35018</v>
      </c>
      <c r="C21419" t="s">
        <v>1467</v>
      </c>
      <c r="D21419" t="s">
        <v>1468</v>
      </c>
      <c r="E21419">
        <v>1</v>
      </c>
      <c r="F21419" s="2">
        <v>159.47999999999999</v>
      </c>
      <c r="G21419" s="3">
        <v>343.04</v>
      </c>
      <c r="H21419" s="3">
        <v>1.5948</v>
      </c>
      <c r="I21419" s="3">
        <v>7.4955599999999993</v>
      </c>
      <c r="J21419" s="3">
        <v>168.57035999999999</v>
      </c>
      <c r="K21419" s="3">
        <v>259.33901538461538</v>
      </c>
      <c r="L21419" s="4">
        <v>0.35000000000000003</v>
      </c>
    </row>
    <row r="21420" spans="1:12" x14ac:dyDescent="0.35">
      <c r="A21420" s="1">
        <v>417364</v>
      </c>
      <c r="B21420" t="s">
        <v>35019</v>
      </c>
      <c r="C21420" t="s">
        <v>1467</v>
      </c>
      <c r="D21420" t="s">
        <v>1468</v>
      </c>
      <c r="E21420">
        <v>1</v>
      </c>
      <c r="F21420" s="2">
        <v>118.28</v>
      </c>
      <c r="G21420" s="3">
        <v>254.39</v>
      </c>
      <c r="H21420" s="3">
        <v>1.1828000000000001</v>
      </c>
      <c r="I21420" s="3">
        <v>5.5591600000000003</v>
      </c>
      <c r="J21420" s="3">
        <v>125.02196000000001</v>
      </c>
      <c r="K21420" s="3">
        <v>192.34147692307693</v>
      </c>
      <c r="L21420" s="4">
        <v>0.35</v>
      </c>
    </row>
    <row r="21421" spans="1:12" x14ac:dyDescent="0.35">
      <c r="A21421" s="1">
        <v>17789</v>
      </c>
      <c r="B21421" t="s">
        <v>35020</v>
      </c>
      <c r="C21421" t="s">
        <v>1467</v>
      </c>
      <c r="D21421" t="s">
        <v>1468</v>
      </c>
      <c r="E21421">
        <v>1</v>
      </c>
      <c r="F21421" s="2">
        <v>8.66</v>
      </c>
      <c r="G21421" s="3">
        <v>18.63</v>
      </c>
      <c r="H21421" s="3">
        <v>8.6599999999999996E-2</v>
      </c>
      <c r="I21421" s="3">
        <v>0.40701999999999999</v>
      </c>
      <c r="J21421" s="3">
        <v>9.1536200000000001</v>
      </c>
      <c r="K21421" s="3">
        <v>14.082492307692307</v>
      </c>
      <c r="L21421" s="4">
        <v>0.35</v>
      </c>
    </row>
    <row r="21422" spans="1:12" x14ac:dyDescent="0.35">
      <c r="A21422" s="1">
        <v>418243</v>
      </c>
      <c r="B21422" t="s">
        <v>35021</v>
      </c>
      <c r="C21422" t="s">
        <v>1467</v>
      </c>
      <c r="D21422" t="s">
        <v>1468</v>
      </c>
      <c r="E21422">
        <v>1</v>
      </c>
      <c r="F21422" s="2">
        <v>52.33</v>
      </c>
      <c r="G21422" s="3">
        <v>112.56</v>
      </c>
      <c r="H21422" s="3">
        <v>0.52329999999999999</v>
      </c>
      <c r="I21422" s="3">
        <v>2.4595099999999999</v>
      </c>
      <c r="J21422" s="3">
        <v>55.312809999999999</v>
      </c>
      <c r="K21422" s="3">
        <v>85.096630769230771</v>
      </c>
      <c r="L21422" s="4">
        <v>0.35000000000000003</v>
      </c>
    </row>
    <row r="21423" spans="1:12" x14ac:dyDescent="0.35">
      <c r="A21423" s="1">
        <v>426101</v>
      </c>
      <c r="B21423" t="s">
        <v>35022</v>
      </c>
      <c r="C21423" t="s">
        <v>1467</v>
      </c>
      <c r="D21423" t="s">
        <v>1468</v>
      </c>
      <c r="E21423">
        <v>1</v>
      </c>
      <c r="F21423" s="2">
        <v>241.29</v>
      </c>
      <c r="G21423" s="3">
        <v>564.04</v>
      </c>
      <c r="H21423" s="3">
        <v>2.4129</v>
      </c>
      <c r="I21423" s="3">
        <v>11.340629999999999</v>
      </c>
      <c r="J21423" s="3">
        <v>255.04353</v>
      </c>
      <c r="K21423" s="3">
        <v>392.37466153846151</v>
      </c>
      <c r="L21423" s="4">
        <v>0.34999999999999992</v>
      </c>
    </row>
    <row r="21424" spans="1:12" x14ac:dyDescent="0.35">
      <c r="A21424" s="1">
        <v>440090</v>
      </c>
      <c r="B21424" t="s">
        <v>35023</v>
      </c>
      <c r="C21424" t="s">
        <v>1467</v>
      </c>
      <c r="D21424" t="s">
        <v>1468</v>
      </c>
      <c r="E21424">
        <v>1</v>
      </c>
      <c r="F21424" s="2">
        <v>229.12</v>
      </c>
      <c r="G21424" s="3">
        <v>492.73</v>
      </c>
      <c r="H21424" s="3">
        <v>2.2911999999999999</v>
      </c>
      <c r="I21424" s="3">
        <v>10.76864</v>
      </c>
      <c r="J21424" s="3">
        <v>242.17984000000001</v>
      </c>
      <c r="K21424" s="3">
        <v>372.58436923076925</v>
      </c>
      <c r="L21424" s="4">
        <v>0.35000000000000003</v>
      </c>
    </row>
    <row r="21425" spans="1:12" x14ac:dyDescent="0.35">
      <c r="A21425" s="1">
        <v>431290</v>
      </c>
      <c r="B21425" t="s">
        <v>35024</v>
      </c>
      <c r="C21425" t="s">
        <v>1467</v>
      </c>
      <c r="D21425" t="s">
        <v>1468</v>
      </c>
      <c r="E21425">
        <v>1</v>
      </c>
      <c r="F21425" s="2">
        <v>26.5</v>
      </c>
      <c r="G21425" s="3">
        <v>53</v>
      </c>
      <c r="H21425" s="3">
        <v>0.26500000000000001</v>
      </c>
      <c r="I21425" s="3">
        <v>1.2455000000000001</v>
      </c>
      <c r="J21425" s="3">
        <v>28.0105</v>
      </c>
      <c r="K21425" s="3">
        <v>43.093076923076922</v>
      </c>
      <c r="L21425" s="4">
        <v>0.35</v>
      </c>
    </row>
    <row r="21426" spans="1:12" x14ac:dyDescent="0.35">
      <c r="A21426" s="1">
        <v>30817</v>
      </c>
      <c r="B21426" t="s">
        <v>35025</v>
      </c>
      <c r="C21426" t="s">
        <v>1467</v>
      </c>
      <c r="D21426" t="s">
        <v>1468</v>
      </c>
      <c r="E21426">
        <v>1</v>
      </c>
      <c r="F21426" s="2">
        <v>64.91</v>
      </c>
      <c r="G21426" s="3">
        <v>139.59</v>
      </c>
      <c r="H21426" s="3">
        <v>0.64910000000000001</v>
      </c>
      <c r="I21426" s="3">
        <v>3.05077</v>
      </c>
      <c r="J21426" s="3">
        <v>68.609870000000001</v>
      </c>
      <c r="K21426" s="3">
        <v>105.55364615384615</v>
      </c>
      <c r="L21426" s="4">
        <v>0.34999999999999992</v>
      </c>
    </row>
    <row r="21427" spans="1:12" x14ac:dyDescent="0.35">
      <c r="A21427" s="1">
        <v>30865</v>
      </c>
      <c r="B21427" t="s">
        <v>35026</v>
      </c>
      <c r="C21427" t="s">
        <v>1467</v>
      </c>
      <c r="D21427" t="s">
        <v>1468</v>
      </c>
      <c r="E21427">
        <v>1</v>
      </c>
      <c r="F21427" s="2">
        <v>60.38</v>
      </c>
      <c r="G21427" s="3">
        <v>117.33</v>
      </c>
      <c r="H21427" s="3">
        <v>0.6038</v>
      </c>
      <c r="I21427" s="3">
        <v>2.83786</v>
      </c>
      <c r="J21427" s="3">
        <v>63.821660000000001</v>
      </c>
      <c r="K21427" s="3">
        <v>98.187169230769229</v>
      </c>
      <c r="L21427" s="4">
        <v>0.35</v>
      </c>
    </row>
    <row r="21428" spans="1:12" x14ac:dyDescent="0.35">
      <c r="A21428" s="1">
        <v>570539</v>
      </c>
      <c r="B21428" t="s">
        <v>35027</v>
      </c>
      <c r="C21428" t="s">
        <v>1467</v>
      </c>
      <c r="D21428" t="s">
        <v>1468</v>
      </c>
      <c r="E21428">
        <v>1</v>
      </c>
      <c r="F21428" s="2">
        <v>77.2</v>
      </c>
      <c r="G21428" s="3">
        <v>180.52</v>
      </c>
      <c r="H21428" s="3">
        <v>0.77200000000000002</v>
      </c>
      <c r="I21428" s="3">
        <v>3.6284000000000001</v>
      </c>
      <c r="J21428" s="3">
        <v>81.600400000000008</v>
      </c>
      <c r="K21428" s="3">
        <v>125.53907692307693</v>
      </c>
      <c r="L21428" s="4">
        <v>0.35</v>
      </c>
    </row>
    <row r="21429" spans="1:12" x14ac:dyDescent="0.35">
      <c r="A21429" s="1">
        <v>405538</v>
      </c>
      <c r="B21429" t="s">
        <v>35028</v>
      </c>
      <c r="C21429" t="s">
        <v>1467</v>
      </c>
      <c r="D21429" t="s">
        <v>1468</v>
      </c>
      <c r="E21429">
        <v>1</v>
      </c>
      <c r="F21429" s="2">
        <v>2613.69</v>
      </c>
      <c r="G21429" s="3">
        <v>5620.84</v>
      </c>
      <c r="H21429" s="3">
        <v>26.136900000000001</v>
      </c>
      <c r="I21429" s="3">
        <v>122.84343</v>
      </c>
      <c r="J21429" s="3">
        <v>2762.6703299999999</v>
      </c>
      <c r="K21429" s="3">
        <v>4250.2620461538463</v>
      </c>
      <c r="L21429" s="4">
        <v>0.35000000000000003</v>
      </c>
    </row>
    <row r="21430" spans="1:12" x14ac:dyDescent="0.35">
      <c r="A21430" s="1">
        <v>416219</v>
      </c>
      <c r="B21430" t="s">
        <v>35029</v>
      </c>
      <c r="C21430" t="s">
        <v>1467</v>
      </c>
      <c r="D21430" t="s">
        <v>1468</v>
      </c>
      <c r="E21430">
        <v>1</v>
      </c>
      <c r="F21430" s="2">
        <v>187.08</v>
      </c>
      <c r="G21430" s="3">
        <v>377.73</v>
      </c>
      <c r="H21430" s="3">
        <v>1.8708000000000002</v>
      </c>
      <c r="I21430" s="3">
        <v>8.7927600000000012</v>
      </c>
      <c r="J21430" s="3">
        <v>197.74356</v>
      </c>
      <c r="K21430" s="3">
        <v>304.22086153846152</v>
      </c>
      <c r="L21430" s="4">
        <v>0.35</v>
      </c>
    </row>
    <row r="21431" spans="1:12" x14ac:dyDescent="0.35">
      <c r="A21431" s="1">
        <v>440389</v>
      </c>
      <c r="B21431" t="s">
        <v>35030</v>
      </c>
      <c r="C21431" t="s">
        <v>1467</v>
      </c>
      <c r="D21431" t="s">
        <v>1468</v>
      </c>
      <c r="E21431">
        <v>1</v>
      </c>
      <c r="F21431" s="2">
        <v>332.77</v>
      </c>
      <c r="G21431" s="3">
        <v>715.65</v>
      </c>
      <c r="H21431" s="3">
        <v>3.3277000000000001</v>
      </c>
      <c r="I21431" s="3">
        <v>15.640189999999999</v>
      </c>
      <c r="J21431" s="3">
        <v>351.73788999999999</v>
      </c>
      <c r="K21431" s="3">
        <v>541.13521538461532</v>
      </c>
      <c r="L21431" s="4">
        <v>0.34999999999999992</v>
      </c>
    </row>
    <row r="21432" spans="1:12" x14ac:dyDescent="0.35">
      <c r="A21432" s="1">
        <v>435750</v>
      </c>
      <c r="B21432" t="s">
        <v>35031</v>
      </c>
      <c r="C21432" t="s">
        <v>1467</v>
      </c>
      <c r="D21432" t="s">
        <v>1468</v>
      </c>
      <c r="E21432">
        <v>1</v>
      </c>
      <c r="F21432" s="2">
        <v>74.38</v>
      </c>
      <c r="G21432" s="3">
        <v>159.94999999999999</v>
      </c>
      <c r="H21432" s="3">
        <v>0.74380000000000002</v>
      </c>
      <c r="I21432" s="3">
        <v>3.49586</v>
      </c>
      <c r="J21432" s="3">
        <v>78.619659999999982</v>
      </c>
      <c r="K21432" s="3">
        <v>120.95332307692304</v>
      </c>
      <c r="L21432" s="4">
        <v>0.35</v>
      </c>
    </row>
    <row r="21433" spans="1:12" x14ac:dyDescent="0.35">
      <c r="A21433" s="1">
        <v>69381</v>
      </c>
      <c r="B21433" t="s">
        <v>34291</v>
      </c>
      <c r="C21433" t="s">
        <v>1467</v>
      </c>
      <c r="D21433" t="s">
        <v>1468</v>
      </c>
      <c r="E21433">
        <v>1</v>
      </c>
      <c r="F21433" s="2">
        <v>2607.91</v>
      </c>
      <c r="G21433" s="3">
        <v>5608.4</v>
      </c>
      <c r="H21433" s="3">
        <v>26.0791</v>
      </c>
      <c r="I21433" s="3">
        <v>122.57176999999999</v>
      </c>
      <c r="J21433" s="3">
        <v>2756.5608699999998</v>
      </c>
      <c r="K21433" s="3">
        <v>4240.8628769230763</v>
      </c>
      <c r="L21433" s="4">
        <v>0.35</v>
      </c>
    </row>
    <row r="21434" spans="1:12" x14ac:dyDescent="0.35">
      <c r="A21434" s="1">
        <v>4655</v>
      </c>
      <c r="B21434" t="s">
        <v>35032</v>
      </c>
      <c r="C21434" t="s">
        <v>1467</v>
      </c>
      <c r="D21434" t="s">
        <v>1468</v>
      </c>
      <c r="E21434">
        <v>1</v>
      </c>
      <c r="F21434" s="2">
        <v>15.83</v>
      </c>
      <c r="G21434" s="3">
        <v>34.049999999999997</v>
      </c>
      <c r="H21434" s="3">
        <v>0.1583</v>
      </c>
      <c r="I21434" s="3">
        <v>0.74401000000000006</v>
      </c>
      <c r="J21434" s="3">
        <v>16.732310000000002</v>
      </c>
      <c r="K21434" s="3">
        <v>25.742015384615385</v>
      </c>
      <c r="L21434" s="4">
        <v>0.34999999999999992</v>
      </c>
    </row>
    <row r="21435" spans="1:12" x14ac:dyDescent="0.35">
      <c r="A21435" s="1">
        <v>32096</v>
      </c>
      <c r="B21435" t="s">
        <v>35033</v>
      </c>
      <c r="C21435" t="s">
        <v>1467</v>
      </c>
      <c r="D21435" t="s">
        <v>1468</v>
      </c>
      <c r="E21435">
        <v>1</v>
      </c>
      <c r="F21435" s="2">
        <v>135.32</v>
      </c>
      <c r="G21435" s="3">
        <v>291.02</v>
      </c>
      <c r="H21435" s="3">
        <v>1.3532</v>
      </c>
      <c r="I21435" s="3">
        <v>6.3600399999999997</v>
      </c>
      <c r="J21435" s="3">
        <v>143.03323999999998</v>
      </c>
      <c r="K21435" s="3">
        <v>220.05113846153841</v>
      </c>
      <c r="L21435" s="4">
        <v>0.35</v>
      </c>
    </row>
    <row r="21436" spans="1:12" x14ac:dyDescent="0.35">
      <c r="A21436" s="1">
        <v>2787</v>
      </c>
      <c r="B21436" t="s">
        <v>35034</v>
      </c>
      <c r="C21436" t="s">
        <v>1467</v>
      </c>
      <c r="D21436" t="s">
        <v>1468</v>
      </c>
      <c r="E21436">
        <v>1</v>
      </c>
      <c r="F21436" s="2">
        <v>41.52</v>
      </c>
      <c r="G21436" s="3">
        <v>89.3</v>
      </c>
      <c r="H21436" s="3">
        <v>0.41520000000000001</v>
      </c>
      <c r="I21436" s="3">
        <v>1.9514400000000001</v>
      </c>
      <c r="J21436" s="3">
        <v>43.88664</v>
      </c>
      <c r="K21436" s="3">
        <v>67.517907692307688</v>
      </c>
      <c r="L21436" s="4">
        <v>0.35</v>
      </c>
    </row>
    <row r="21437" spans="1:12" x14ac:dyDescent="0.35">
      <c r="A21437" s="1">
        <v>439434</v>
      </c>
      <c r="B21437" t="s">
        <v>35035</v>
      </c>
      <c r="C21437" t="s">
        <v>1467</v>
      </c>
      <c r="D21437" t="s">
        <v>1468</v>
      </c>
      <c r="E21437">
        <v>1</v>
      </c>
      <c r="F21437" s="2">
        <v>92.59</v>
      </c>
      <c r="G21437" s="3">
        <v>199.14</v>
      </c>
      <c r="H21437" s="3">
        <v>0.92590000000000006</v>
      </c>
      <c r="I21437" s="3">
        <v>4.3517299999999999</v>
      </c>
      <c r="J21437" s="3">
        <v>97.867630000000005</v>
      </c>
      <c r="K21437" s="3">
        <v>150.56558461538461</v>
      </c>
      <c r="L21437" s="4">
        <v>0.34999999999999992</v>
      </c>
    </row>
    <row r="21438" spans="1:12" x14ac:dyDescent="0.35">
      <c r="A21438" s="1">
        <v>25420</v>
      </c>
      <c r="B21438" t="s">
        <v>35036</v>
      </c>
      <c r="C21438" t="s">
        <v>1467</v>
      </c>
      <c r="D21438" t="s">
        <v>1468</v>
      </c>
      <c r="E21438">
        <v>1</v>
      </c>
      <c r="F21438" s="2">
        <v>149.07</v>
      </c>
      <c r="G21438" s="3">
        <v>314.51</v>
      </c>
      <c r="H21438" s="3">
        <v>1.4906999999999999</v>
      </c>
      <c r="I21438" s="3">
        <v>7.0062899999999999</v>
      </c>
      <c r="J21438" s="3">
        <v>157.56699</v>
      </c>
      <c r="K21438" s="3">
        <v>242.41075384615385</v>
      </c>
      <c r="L21438" s="4">
        <v>0.35</v>
      </c>
    </row>
    <row r="21439" spans="1:12" x14ac:dyDescent="0.35">
      <c r="A21439" s="1">
        <v>441430</v>
      </c>
      <c r="B21439" t="s">
        <v>35037</v>
      </c>
      <c r="C21439" t="s">
        <v>1467</v>
      </c>
      <c r="D21439" t="s">
        <v>1468</v>
      </c>
      <c r="E21439">
        <v>1</v>
      </c>
      <c r="F21439" s="2">
        <v>29.94</v>
      </c>
      <c r="G21439" s="3">
        <v>70.02</v>
      </c>
      <c r="H21439" s="3">
        <v>0.2994</v>
      </c>
      <c r="I21439" s="3">
        <v>1.4071800000000001</v>
      </c>
      <c r="J21439" s="3">
        <v>31.64658</v>
      </c>
      <c r="K21439" s="3">
        <v>48.687046153846154</v>
      </c>
      <c r="L21439" s="4">
        <v>0.35</v>
      </c>
    </row>
    <row r="21440" spans="1:12" x14ac:dyDescent="0.35">
      <c r="A21440" s="1">
        <v>35632</v>
      </c>
      <c r="B21440" t="s">
        <v>35038</v>
      </c>
      <c r="C21440" t="s">
        <v>1467</v>
      </c>
      <c r="D21440" t="s">
        <v>1468</v>
      </c>
      <c r="E21440">
        <v>1</v>
      </c>
      <c r="F21440" s="2">
        <v>16089.43</v>
      </c>
      <c r="G21440" s="3">
        <v>34600.93</v>
      </c>
      <c r="H21440" s="3">
        <v>160.89430000000002</v>
      </c>
      <c r="I21440" s="3">
        <v>756.20321000000001</v>
      </c>
      <c r="J21440" s="3">
        <v>17006.52751</v>
      </c>
      <c r="K21440" s="3">
        <v>26163.888476923075</v>
      </c>
      <c r="L21440" s="4">
        <v>0.35</v>
      </c>
    </row>
    <row r="21441" spans="1:12" x14ac:dyDescent="0.35">
      <c r="A21441" s="1">
        <v>71544</v>
      </c>
      <c r="B21441" t="s">
        <v>35039</v>
      </c>
      <c r="C21441" t="s">
        <v>1467</v>
      </c>
      <c r="D21441" t="s">
        <v>1468</v>
      </c>
      <c r="E21441">
        <v>1</v>
      </c>
      <c r="F21441" s="2">
        <v>3065.13</v>
      </c>
      <c r="G21441" s="3">
        <v>6591.68</v>
      </c>
      <c r="H21441" s="3">
        <v>30.651300000000003</v>
      </c>
      <c r="I21441" s="3">
        <v>144.06111000000001</v>
      </c>
      <c r="J21441" s="3">
        <v>3239.8424100000002</v>
      </c>
      <c r="K21441" s="3">
        <v>4984.372938461539</v>
      </c>
      <c r="L21441" s="4">
        <v>0.35000000000000003</v>
      </c>
    </row>
    <row r="21442" spans="1:12" x14ac:dyDescent="0.35">
      <c r="A21442" s="1">
        <v>440490</v>
      </c>
      <c r="B21442" t="s">
        <v>35040</v>
      </c>
      <c r="C21442" t="s">
        <v>1467</v>
      </c>
      <c r="D21442" t="s">
        <v>1468</v>
      </c>
      <c r="E21442">
        <v>1</v>
      </c>
      <c r="F21442" s="2">
        <v>44.5</v>
      </c>
      <c r="G21442" s="3">
        <v>95.71</v>
      </c>
      <c r="H21442" s="3">
        <v>0.44500000000000001</v>
      </c>
      <c r="I21442" s="3">
        <v>2.0914999999999999</v>
      </c>
      <c r="J21442" s="3">
        <v>47.036500000000004</v>
      </c>
      <c r="K21442" s="3">
        <v>72.363846153846154</v>
      </c>
      <c r="L21442" s="4">
        <v>0.35</v>
      </c>
    </row>
    <row r="21443" spans="1:12" x14ac:dyDescent="0.35">
      <c r="A21443" s="1">
        <v>551166</v>
      </c>
      <c r="B21443" t="s">
        <v>35041</v>
      </c>
      <c r="C21443" t="s">
        <v>1467</v>
      </c>
      <c r="D21443" t="s">
        <v>1468</v>
      </c>
      <c r="E21443">
        <v>1</v>
      </c>
      <c r="F21443" s="2">
        <v>63.09</v>
      </c>
      <c r="G21443" s="3">
        <v>142.61000000000001</v>
      </c>
      <c r="H21443" s="3">
        <v>0.63090000000000002</v>
      </c>
      <c r="I21443" s="3">
        <v>2.96523</v>
      </c>
      <c r="J21443" s="3">
        <v>66.686130000000006</v>
      </c>
      <c r="K21443" s="3">
        <v>102.59404615384616</v>
      </c>
      <c r="L21443" s="4">
        <v>0.35000000000000003</v>
      </c>
    </row>
    <row r="21444" spans="1:12" x14ac:dyDescent="0.35">
      <c r="A21444" s="1">
        <v>431067</v>
      </c>
      <c r="B21444" t="s">
        <v>35042</v>
      </c>
      <c r="C21444" t="s">
        <v>1467</v>
      </c>
      <c r="D21444" t="s">
        <v>1468</v>
      </c>
      <c r="E21444">
        <v>1</v>
      </c>
      <c r="F21444" s="2">
        <v>3102.77</v>
      </c>
      <c r="G21444" s="3">
        <v>9125.7800000000007</v>
      </c>
      <c r="H21444" s="3">
        <v>31.027699999999999</v>
      </c>
      <c r="I21444" s="3">
        <v>145.83018999999999</v>
      </c>
      <c r="J21444" s="3">
        <v>3279.6278900000002</v>
      </c>
      <c r="K21444" s="3">
        <v>5045.5813692307693</v>
      </c>
      <c r="L21444" s="4">
        <v>0.35</v>
      </c>
    </row>
    <row r="21445" spans="1:12" x14ac:dyDescent="0.35">
      <c r="A21445" s="1">
        <v>426137</v>
      </c>
      <c r="B21445" t="s">
        <v>35043</v>
      </c>
      <c r="C21445" t="s">
        <v>1467</v>
      </c>
      <c r="D21445" t="s">
        <v>1468</v>
      </c>
      <c r="E21445">
        <v>1</v>
      </c>
      <c r="F21445" s="2">
        <v>464.88</v>
      </c>
      <c r="G21445" s="3">
        <v>1086.97</v>
      </c>
      <c r="H21445" s="3">
        <v>4.6488000000000005</v>
      </c>
      <c r="I21445" s="3">
        <v>21.849360000000001</v>
      </c>
      <c r="J21445" s="3">
        <v>491.37815999999998</v>
      </c>
      <c r="K21445" s="3">
        <v>755.96639999999991</v>
      </c>
      <c r="L21445" s="4">
        <v>0.34999999999999992</v>
      </c>
    </row>
    <row r="21446" spans="1:12" x14ac:dyDescent="0.35">
      <c r="A21446" s="1">
        <v>4523</v>
      </c>
      <c r="B21446" t="s">
        <v>35044</v>
      </c>
      <c r="C21446" t="s">
        <v>1467</v>
      </c>
      <c r="D21446" t="s">
        <v>1468</v>
      </c>
      <c r="E21446">
        <v>1</v>
      </c>
      <c r="F21446" s="2">
        <v>37.99</v>
      </c>
      <c r="G21446" s="3">
        <v>76.39</v>
      </c>
      <c r="H21446" s="3">
        <v>0.37990000000000002</v>
      </c>
      <c r="I21446" s="3">
        <v>1.7855300000000001</v>
      </c>
      <c r="J21446" s="3">
        <v>40.155430000000003</v>
      </c>
      <c r="K21446" s="3">
        <v>61.777584615384619</v>
      </c>
      <c r="L21446" s="4">
        <v>0.35</v>
      </c>
    </row>
    <row r="21447" spans="1:12" x14ac:dyDescent="0.35">
      <c r="A21447" s="1">
        <v>42678</v>
      </c>
      <c r="B21447" t="s">
        <v>35045</v>
      </c>
      <c r="C21447" t="s">
        <v>1467</v>
      </c>
      <c r="D21447" t="s">
        <v>1468</v>
      </c>
      <c r="E21447">
        <v>1</v>
      </c>
      <c r="F21447" s="2">
        <v>94.09</v>
      </c>
      <c r="G21447" s="3">
        <v>202.35</v>
      </c>
      <c r="H21447" s="3">
        <v>0.94090000000000007</v>
      </c>
      <c r="I21447" s="3">
        <v>4.4222299999999999</v>
      </c>
      <c r="J21447" s="3">
        <v>99.453130000000002</v>
      </c>
      <c r="K21447" s="3">
        <v>153.00481538461537</v>
      </c>
      <c r="L21447" s="4">
        <v>0.34999999999999992</v>
      </c>
    </row>
    <row r="21448" spans="1:12" x14ac:dyDescent="0.35">
      <c r="A21448" s="1">
        <v>435291</v>
      </c>
      <c r="B21448" t="s">
        <v>35046</v>
      </c>
      <c r="C21448" t="s">
        <v>1467</v>
      </c>
      <c r="D21448" t="s">
        <v>1468</v>
      </c>
      <c r="E21448">
        <v>1</v>
      </c>
      <c r="F21448" s="2">
        <v>4.32</v>
      </c>
      <c r="G21448" s="3">
        <v>9.2899999999999991</v>
      </c>
      <c r="H21448" s="3">
        <v>4.3200000000000002E-2</v>
      </c>
      <c r="I21448" s="3">
        <v>0.20304000000000003</v>
      </c>
      <c r="J21448" s="3">
        <v>4.5662399999999996</v>
      </c>
      <c r="K21448" s="3">
        <v>7.0249846153846143</v>
      </c>
      <c r="L21448" s="4">
        <v>0.34999999999999992</v>
      </c>
    </row>
    <row r="21449" spans="1:12" x14ac:dyDescent="0.35">
      <c r="A21449" s="1">
        <v>438278</v>
      </c>
      <c r="B21449" t="s">
        <v>35047</v>
      </c>
      <c r="C21449" t="s">
        <v>1467</v>
      </c>
      <c r="D21449" t="s">
        <v>1468</v>
      </c>
      <c r="E21449">
        <v>1</v>
      </c>
      <c r="F21449" s="2">
        <v>378.07</v>
      </c>
      <c r="G21449" s="3">
        <v>883.97</v>
      </c>
      <c r="H21449" s="3">
        <v>3.7806999999999999</v>
      </c>
      <c r="I21449" s="3">
        <v>17.769289999999998</v>
      </c>
      <c r="J21449" s="3">
        <v>399.61999000000003</v>
      </c>
      <c r="K21449" s="3">
        <v>614.79998461538469</v>
      </c>
      <c r="L21449" s="4">
        <v>0.35000000000000003</v>
      </c>
    </row>
    <row r="21450" spans="1:12" x14ac:dyDescent="0.35">
      <c r="A21450" s="1">
        <v>436298</v>
      </c>
      <c r="B21450" t="s">
        <v>35048</v>
      </c>
      <c r="C21450" t="s">
        <v>1467</v>
      </c>
      <c r="D21450" t="s">
        <v>1468</v>
      </c>
      <c r="E21450">
        <v>1</v>
      </c>
      <c r="F21450" s="2">
        <v>4946.4399999999996</v>
      </c>
      <c r="G21450" s="3">
        <v>10639.8</v>
      </c>
      <c r="H21450" s="3">
        <v>49.464399999999998</v>
      </c>
      <c r="I21450" s="3">
        <v>232.48267999999999</v>
      </c>
      <c r="J21450" s="3">
        <v>5228.3870799999995</v>
      </c>
      <c r="K21450" s="3">
        <v>8043.6724307692293</v>
      </c>
      <c r="L21450" s="4">
        <v>0.34999999999999992</v>
      </c>
    </row>
    <row r="21451" spans="1:12" x14ac:dyDescent="0.35">
      <c r="A21451" s="1">
        <v>433723</v>
      </c>
      <c r="B21451" t="s">
        <v>35049</v>
      </c>
      <c r="C21451" t="s">
        <v>1467</v>
      </c>
      <c r="D21451" t="s">
        <v>1468</v>
      </c>
      <c r="E21451">
        <v>1</v>
      </c>
      <c r="F21451" s="2">
        <v>92.59</v>
      </c>
      <c r="G21451" s="3">
        <v>199.14</v>
      </c>
      <c r="H21451" s="3">
        <v>0.92590000000000006</v>
      </c>
      <c r="I21451" s="3">
        <v>4.3517299999999999</v>
      </c>
      <c r="J21451" s="3">
        <v>97.867630000000005</v>
      </c>
      <c r="K21451" s="3">
        <v>150.56558461538461</v>
      </c>
      <c r="L21451" s="4">
        <v>0.34999999999999992</v>
      </c>
    </row>
    <row r="21452" spans="1:12" x14ac:dyDescent="0.35">
      <c r="A21452" s="1">
        <v>41923</v>
      </c>
      <c r="B21452" t="s">
        <v>35050</v>
      </c>
      <c r="C21452" t="s">
        <v>1467</v>
      </c>
      <c r="D21452" t="s">
        <v>1468</v>
      </c>
      <c r="E21452">
        <v>1</v>
      </c>
      <c r="F21452" s="2">
        <v>34.799999999999997</v>
      </c>
      <c r="G21452" s="3">
        <v>74.84</v>
      </c>
      <c r="H21452" s="3">
        <v>0.34799999999999998</v>
      </c>
      <c r="I21452" s="3">
        <v>1.6355999999999999</v>
      </c>
      <c r="J21452" s="3">
        <v>36.783599999999993</v>
      </c>
      <c r="K21452" s="3">
        <v>56.590153846153832</v>
      </c>
      <c r="L21452" s="4">
        <v>0.35</v>
      </c>
    </row>
    <row r="21453" spans="1:12" x14ac:dyDescent="0.35">
      <c r="A21453" s="1">
        <v>407535</v>
      </c>
      <c r="B21453" t="s">
        <v>35051</v>
      </c>
      <c r="C21453" t="s">
        <v>1467</v>
      </c>
      <c r="D21453" t="s">
        <v>1468</v>
      </c>
      <c r="E21453">
        <v>1</v>
      </c>
      <c r="F21453" s="2">
        <v>2457.92</v>
      </c>
      <c r="G21453" s="3">
        <v>5285.85</v>
      </c>
      <c r="H21453" s="3">
        <v>24.5792</v>
      </c>
      <c r="I21453" s="3">
        <v>115.52224000000001</v>
      </c>
      <c r="J21453" s="3">
        <v>2598.0214400000004</v>
      </c>
      <c r="K21453" s="3">
        <v>3996.9560615384621</v>
      </c>
      <c r="L21453" s="4">
        <v>0.35</v>
      </c>
    </row>
    <row r="21454" spans="1:12" x14ac:dyDescent="0.35">
      <c r="A21454" s="1">
        <v>551678</v>
      </c>
      <c r="B21454" t="s">
        <v>35052</v>
      </c>
      <c r="C21454" t="s">
        <v>1467</v>
      </c>
      <c r="D21454" t="s">
        <v>1468</v>
      </c>
      <c r="E21454">
        <v>1</v>
      </c>
      <c r="F21454" s="2">
        <v>56.99</v>
      </c>
      <c r="G21454" s="3">
        <v>119.94</v>
      </c>
      <c r="H21454" s="3">
        <v>0.56990000000000007</v>
      </c>
      <c r="I21454" s="3">
        <v>2.6785300000000003</v>
      </c>
      <c r="J21454" s="3">
        <v>60.238430000000001</v>
      </c>
      <c r="K21454" s="3">
        <v>92.674507692307685</v>
      </c>
      <c r="L21454" s="4">
        <v>0.34999999999999992</v>
      </c>
    </row>
    <row r="21455" spans="1:12" x14ac:dyDescent="0.35">
      <c r="A21455" s="1">
        <v>470230</v>
      </c>
      <c r="B21455" t="s">
        <v>35053</v>
      </c>
      <c r="C21455" t="s">
        <v>1467</v>
      </c>
      <c r="D21455" t="s">
        <v>1468</v>
      </c>
      <c r="E21455">
        <v>1</v>
      </c>
      <c r="F21455" s="2">
        <v>401.1</v>
      </c>
      <c r="G21455" s="3">
        <v>1179.69</v>
      </c>
      <c r="H21455" s="3">
        <v>4.0110000000000001</v>
      </c>
      <c r="I21455" s="3">
        <v>18.851700000000001</v>
      </c>
      <c r="J21455" s="3">
        <v>423.96270000000004</v>
      </c>
      <c r="K21455" s="3">
        <v>652.25030769230773</v>
      </c>
      <c r="L21455" s="4">
        <v>0.35</v>
      </c>
    </row>
    <row r="21456" spans="1:12" x14ac:dyDescent="0.35">
      <c r="A21456" s="1">
        <v>428550</v>
      </c>
      <c r="B21456" t="s">
        <v>35054</v>
      </c>
      <c r="C21456" t="s">
        <v>1467</v>
      </c>
      <c r="D21456" t="s">
        <v>1468</v>
      </c>
      <c r="E21456">
        <v>1</v>
      </c>
      <c r="F21456" s="2">
        <v>7808.78</v>
      </c>
      <c r="G21456" s="3">
        <v>22967</v>
      </c>
      <c r="H21456" s="3">
        <v>78.087800000000001</v>
      </c>
      <c r="I21456" s="3">
        <v>367.01265999999998</v>
      </c>
      <c r="J21456" s="3">
        <v>8253.8804600000003</v>
      </c>
      <c r="K21456" s="3">
        <v>12698.277630769231</v>
      </c>
      <c r="L21456" s="4">
        <v>0.35</v>
      </c>
    </row>
    <row r="21457" spans="1:12" x14ac:dyDescent="0.35">
      <c r="A21457" s="1">
        <v>74893</v>
      </c>
      <c r="B21457" t="s">
        <v>35011</v>
      </c>
      <c r="C21457" t="s">
        <v>1467</v>
      </c>
      <c r="D21457" t="s">
        <v>1468</v>
      </c>
      <c r="E21457">
        <v>1</v>
      </c>
      <c r="F21457" s="2">
        <v>4230.18</v>
      </c>
      <c r="G21457" s="3">
        <v>9097.16</v>
      </c>
      <c r="H21457" s="3">
        <v>42.301800000000007</v>
      </c>
      <c r="I21457" s="3">
        <v>198.81846000000002</v>
      </c>
      <c r="J21457" s="3">
        <v>4471.3002600000009</v>
      </c>
      <c r="K21457" s="3">
        <v>6878.9234769230779</v>
      </c>
      <c r="L21457" s="4">
        <v>0.35</v>
      </c>
    </row>
    <row r="21458" spans="1:12" x14ac:dyDescent="0.35">
      <c r="A21458" s="1">
        <v>54694</v>
      </c>
      <c r="B21458" t="s">
        <v>35055</v>
      </c>
      <c r="C21458" t="s">
        <v>1467</v>
      </c>
      <c r="D21458" t="s">
        <v>1468</v>
      </c>
      <c r="E21458">
        <v>1</v>
      </c>
      <c r="F21458" s="2">
        <v>639.28</v>
      </c>
      <c r="G21458" s="3">
        <v>1334.34</v>
      </c>
      <c r="H21458" s="3">
        <v>6.3928000000000003</v>
      </c>
      <c r="I21458" s="3">
        <v>30.04616</v>
      </c>
      <c r="J21458" s="3">
        <v>675.71895999999992</v>
      </c>
      <c r="K21458" s="3">
        <v>1039.5676307692306</v>
      </c>
      <c r="L21458" s="4">
        <v>0.35</v>
      </c>
    </row>
    <row r="21459" spans="1:12" x14ac:dyDescent="0.35">
      <c r="A21459" s="1">
        <v>74398</v>
      </c>
      <c r="B21459" t="s">
        <v>35056</v>
      </c>
      <c r="C21459" t="s">
        <v>1467</v>
      </c>
      <c r="D21459" t="s">
        <v>1468</v>
      </c>
      <c r="E21459">
        <v>1</v>
      </c>
      <c r="F21459" s="2">
        <v>653.41999999999996</v>
      </c>
      <c r="G21459" s="3">
        <v>1405.2</v>
      </c>
      <c r="H21459" s="3">
        <v>6.5341999999999993</v>
      </c>
      <c r="I21459" s="3">
        <v>30.710739999999998</v>
      </c>
      <c r="J21459" s="3">
        <v>690.66494</v>
      </c>
      <c r="K21459" s="3">
        <v>1062.5614461538462</v>
      </c>
      <c r="L21459" s="4">
        <v>0.35000000000000003</v>
      </c>
    </row>
    <row r="21460" spans="1:12" x14ac:dyDescent="0.35">
      <c r="A21460" s="1">
        <v>427929</v>
      </c>
      <c r="B21460" t="s">
        <v>35057</v>
      </c>
      <c r="C21460" t="s">
        <v>1467</v>
      </c>
      <c r="D21460" t="s">
        <v>1468</v>
      </c>
      <c r="E21460">
        <v>1</v>
      </c>
      <c r="F21460" s="2">
        <v>47.35</v>
      </c>
      <c r="G21460" s="3">
        <v>106.63</v>
      </c>
      <c r="H21460" s="3">
        <v>0.47350000000000003</v>
      </c>
      <c r="I21460" s="3">
        <v>2.2254499999999999</v>
      </c>
      <c r="J21460" s="3">
        <v>50.048950000000005</v>
      </c>
      <c r="K21460" s="3">
        <v>76.998384615384623</v>
      </c>
      <c r="L21460" s="4">
        <v>0.35</v>
      </c>
    </row>
    <row r="21461" spans="1:12" x14ac:dyDescent="0.35">
      <c r="A21461" s="1">
        <v>24489</v>
      </c>
      <c r="B21461" t="s">
        <v>35058</v>
      </c>
      <c r="C21461" t="s">
        <v>1467</v>
      </c>
      <c r="D21461" t="s">
        <v>1468</v>
      </c>
      <c r="E21461">
        <v>1</v>
      </c>
      <c r="F21461" s="2">
        <v>8.65</v>
      </c>
      <c r="G21461" s="3">
        <v>18.600000000000001</v>
      </c>
      <c r="H21461" s="3">
        <v>8.6500000000000007E-2</v>
      </c>
      <c r="I21461" s="3">
        <v>0.40655000000000002</v>
      </c>
      <c r="J21461" s="3">
        <v>9.1430499999999988</v>
      </c>
      <c r="K21461" s="3">
        <v>14.066230769230767</v>
      </c>
      <c r="L21461" s="4">
        <v>0.35</v>
      </c>
    </row>
    <row r="21462" spans="1:12" x14ac:dyDescent="0.35">
      <c r="A21462" s="1">
        <v>2790</v>
      </c>
      <c r="B21462" t="s">
        <v>35059</v>
      </c>
      <c r="C21462" t="s">
        <v>1467</v>
      </c>
      <c r="D21462" t="s">
        <v>1468</v>
      </c>
      <c r="E21462">
        <v>1</v>
      </c>
      <c r="F21462" s="2">
        <v>45.6</v>
      </c>
      <c r="G21462" s="3">
        <v>98.08</v>
      </c>
      <c r="H21462" s="3">
        <v>0.45600000000000002</v>
      </c>
      <c r="I21462" s="3">
        <v>2.1432000000000002</v>
      </c>
      <c r="J21462" s="3">
        <v>48.199200000000005</v>
      </c>
      <c r="K21462" s="3">
        <v>74.152615384615387</v>
      </c>
      <c r="L21462" s="4">
        <v>0.35</v>
      </c>
    </row>
    <row r="21463" spans="1:12" x14ac:dyDescent="0.35">
      <c r="A21463" s="1">
        <v>12532</v>
      </c>
      <c r="B21463" t="s">
        <v>35060</v>
      </c>
      <c r="C21463" t="s">
        <v>1467</v>
      </c>
      <c r="D21463" t="s">
        <v>1468</v>
      </c>
      <c r="E21463">
        <v>1</v>
      </c>
      <c r="F21463" s="2">
        <v>135.91999999999999</v>
      </c>
      <c r="G21463" s="3">
        <v>292.29000000000002</v>
      </c>
      <c r="H21463" s="3">
        <v>1.3592</v>
      </c>
      <c r="I21463" s="3">
        <v>6.3882399999999997</v>
      </c>
      <c r="J21463" s="3">
        <v>143.66743999999997</v>
      </c>
      <c r="K21463" s="3">
        <v>221.02683076923071</v>
      </c>
      <c r="L21463" s="4">
        <v>0.35</v>
      </c>
    </row>
    <row r="21464" spans="1:12" x14ac:dyDescent="0.35">
      <c r="A21464" s="1">
        <v>441408</v>
      </c>
      <c r="B21464" t="s">
        <v>35061</v>
      </c>
      <c r="C21464" t="s">
        <v>1467</v>
      </c>
      <c r="D21464" t="s">
        <v>1468</v>
      </c>
      <c r="E21464">
        <v>1</v>
      </c>
      <c r="F21464" s="2">
        <v>83.8</v>
      </c>
      <c r="G21464" s="3">
        <v>195.94</v>
      </c>
      <c r="H21464" s="3">
        <v>0.83799999999999997</v>
      </c>
      <c r="I21464" s="3">
        <v>3.9385999999999997</v>
      </c>
      <c r="J21464" s="3">
        <v>88.576599999999985</v>
      </c>
      <c r="K21464" s="3">
        <v>136.27169230769229</v>
      </c>
      <c r="L21464" s="4">
        <v>0.35000000000000003</v>
      </c>
    </row>
    <row r="21465" spans="1:12" x14ac:dyDescent="0.35">
      <c r="A21465" s="1">
        <v>436592</v>
      </c>
      <c r="B21465" t="s">
        <v>35062</v>
      </c>
      <c r="C21465" t="s">
        <v>1467</v>
      </c>
      <c r="D21465" t="s">
        <v>1468</v>
      </c>
      <c r="E21465">
        <v>1</v>
      </c>
      <c r="F21465" s="2">
        <v>9.27</v>
      </c>
      <c r="G21465" s="3">
        <v>18.54</v>
      </c>
      <c r="H21465" s="3">
        <v>9.2699999999999991E-2</v>
      </c>
      <c r="I21465" s="3">
        <v>0.43568999999999997</v>
      </c>
      <c r="J21465" s="3">
        <v>9.7983899999999995</v>
      </c>
      <c r="K21465" s="3">
        <v>15.074446153846152</v>
      </c>
      <c r="L21465" s="4">
        <v>0.34999999999999992</v>
      </c>
    </row>
    <row r="21466" spans="1:12" x14ac:dyDescent="0.35">
      <c r="A21466" s="1">
        <v>427473</v>
      </c>
      <c r="B21466" t="s">
        <v>35063</v>
      </c>
      <c r="C21466" t="s">
        <v>1467</v>
      </c>
      <c r="D21466" t="s">
        <v>1468</v>
      </c>
      <c r="E21466">
        <v>1</v>
      </c>
      <c r="F21466" s="2">
        <v>1027.9100000000001</v>
      </c>
      <c r="G21466" s="3">
        <v>3023.25</v>
      </c>
      <c r="H21466" s="3">
        <v>10.279100000000001</v>
      </c>
      <c r="I21466" s="3">
        <v>48.311770000000003</v>
      </c>
      <c r="J21466" s="3">
        <v>1086.5008700000001</v>
      </c>
      <c r="K21466" s="3">
        <v>1671.5398</v>
      </c>
      <c r="L21466" s="4">
        <v>0.35</v>
      </c>
    </row>
    <row r="21467" spans="1:12" x14ac:dyDescent="0.35">
      <c r="A21467" s="1">
        <v>431297</v>
      </c>
      <c r="B21467" t="s">
        <v>35064</v>
      </c>
      <c r="C21467" t="s">
        <v>1467</v>
      </c>
      <c r="D21467" t="s">
        <v>1468</v>
      </c>
      <c r="E21467">
        <v>1</v>
      </c>
      <c r="F21467" s="2">
        <v>5.79</v>
      </c>
      <c r="G21467" s="3">
        <v>12.46</v>
      </c>
      <c r="H21467" s="3">
        <v>5.79E-2</v>
      </c>
      <c r="I21467" s="3">
        <v>0.27212999999999998</v>
      </c>
      <c r="J21467" s="3">
        <v>6.1200299999999999</v>
      </c>
      <c r="K21467" s="3">
        <v>9.4154307692307686</v>
      </c>
      <c r="L21467" s="4">
        <v>0.35</v>
      </c>
    </row>
    <row r="21468" spans="1:12" x14ac:dyDescent="0.35">
      <c r="A21468" s="1">
        <v>8748</v>
      </c>
      <c r="B21468" t="s">
        <v>35065</v>
      </c>
      <c r="C21468" t="s">
        <v>1467</v>
      </c>
      <c r="D21468" t="s">
        <v>1468</v>
      </c>
      <c r="E21468">
        <v>1</v>
      </c>
      <c r="F21468" s="2">
        <v>33.17</v>
      </c>
      <c r="G21468" s="3">
        <v>71.349999999999994</v>
      </c>
      <c r="H21468" s="3">
        <v>0.33170000000000005</v>
      </c>
      <c r="I21468" s="3">
        <v>1.5589900000000001</v>
      </c>
      <c r="J21468" s="3">
        <v>35.060690000000001</v>
      </c>
      <c r="K21468" s="3">
        <v>53.939523076923074</v>
      </c>
      <c r="L21468" s="4">
        <v>0.34999999999999992</v>
      </c>
    </row>
    <row r="21469" spans="1:12" x14ac:dyDescent="0.35">
      <c r="A21469" s="1">
        <v>429084</v>
      </c>
      <c r="B21469" t="s">
        <v>35066</v>
      </c>
      <c r="C21469" t="s">
        <v>1467</v>
      </c>
      <c r="D21469" t="s">
        <v>1468</v>
      </c>
      <c r="E21469">
        <v>1</v>
      </c>
      <c r="F21469" s="2">
        <v>24.55</v>
      </c>
      <c r="G21469" s="3">
        <v>52.81</v>
      </c>
      <c r="H21469" s="3">
        <v>0.24550000000000002</v>
      </c>
      <c r="I21469" s="3">
        <v>1.15385</v>
      </c>
      <c r="J21469" s="3">
        <v>25.949349999999999</v>
      </c>
      <c r="K21469" s="3">
        <v>39.922076923076922</v>
      </c>
      <c r="L21469" s="4">
        <v>0.35000000000000003</v>
      </c>
    </row>
    <row r="21470" spans="1:12" x14ac:dyDescent="0.35">
      <c r="A21470" s="1">
        <v>6317</v>
      </c>
      <c r="B21470" t="s">
        <v>35067</v>
      </c>
      <c r="C21470" t="s">
        <v>1467</v>
      </c>
      <c r="D21470" t="s">
        <v>1468</v>
      </c>
      <c r="E21470">
        <v>1</v>
      </c>
      <c r="F21470" s="2">
        <v>29.23</v>
      </c>
      <c r="G21470" s="3">
        <v>62.87</v>
      </c>
      <c r="H21470" s="3">
        <v>0.2923</v>
      </c>
      <c r="I21470" s="3">
        <v>1.37381</v>
      </c>
      <c r="J21470" s="3">
        <v>30.89611</v>
      </c>
      <c r="K21470" s="3">
        <v>47.532476923076921</v>
      </c>
      <c r="L21470" s="4">
        <v>0.35</v>
      </c>
    </row>
    <row r="21471" spans="1:12" x14ac:dyDescent="0.35">
      <c r="A21471" s="1">
        <v>436883</v>
      </c>
      <c r="B21471" t="s">
        <v>35068</v>
      </c>
      <c r="C21471" t="s">
        <v>1467</v>
      </c>
      <c r="D21471" t="s">
        <v>1468</v>
      </c>
      <c r="E21471">
        <v>1</v>
      </c>
      <c r="F21471" s="2">
        <v>9439.68</v>
      </c>
      <c r="G21471" s="3">
        <v>27763.75</v>
      </c>
      <c r="H21471" s="3">
        <v>94.396799999999999</v>
      </c>
      <c r="I21471" s="3">
        <v>443.66496000000001</v>
      </c>
      <c r="J21471" s="3">
        <v>9977.7417600000008</v>
      </c>
      <c r="K21471" s="3">
        <v>15350.37193846154</v>
      </c>
      <c r="L21471" s="4">
        <v>0.35</v>
      </c>
    </row>
    <row r="21472" spans="1:12" x14ac:dyDescent="0.35">
      <c r="A21472" s="1">
        <v>41102</v>
      </c>
      <c r="B21472" t="s">
        <v>35069</v>
      </c>
      <c r="C21472" t="s">
        <v>1467</v>
      </c>
      <c r="D21472" t="s">
        <v>1468</v>
      </c>
      <c r="E21472">
        <v>1</v>
      </c>
      <c r="F21472" s="2">
        <v>897.97</v>
      </c>
      <c r="G21472" s="3">
        <v>1931.11</v>
      </c>
      <c r="H21472" s="3">
        <v>8.9797000000000011</v>
      </c>
      <c r="I21472" s="3">
        <v>42.204590000000003</v>
      </c>
      <c r="J21472" s="3">
        <v>949.15429000000006</v>
      </c>
      <c r="K21472" s="3">
        <v>1460.2373692307692</v>
      </c>
      <c r="L21472" s="4">
        <v>0.35</v>
      </c>
    </row>
    <row r="21473" spans="1:12" x14ac:dyDescent="0.35">
      <c r="A21473" s="1">
        <v>416911</v>
      </c>
      <c r="B21473" t="s">
        <v>35070</v>
      </c>
      <c r="C21473" t="s">
        <v>1467</v>
      </c>
      <c r="D21473" t="s">
        <v>1468</v>
      </c>
      <c r="E21473">
        <v>1</v>
      </c>
      <c r="F21473" s="2">
        <v>227.57</v>
      </c>
      <c r="G21473" s="3">
        <v>489.52</v>
      </c>
      <c r="H21473" s="3">
        <v>2.2757000000000001</v>
      </c>
      <c r="I21473" s="3">
        <v>10.695790000000001</v>
      </c>
      <c r="J21473" s="3">
        <v>240.54148999999998</v>
      </c>
      <c r="K21473" s="3">
        <v>370.06383076923072</v>
      </c>
      <c r="L21473" s="4">
        <v>0.35</v>
      </c>
    </row>
    <row r="21474" spans="1:12" x14ac:dyDescent="0.35">
      <c r="A21474" s="1">
        <v>418990</v>
      </c>
      <c r="B21474" t="s">
        <v>35071</v>
      </c>
      <c r="C21474" t="s">
        <v>1467</v>
      </c>
      <c r="D21474" t="s">
        <v>1468</v>
      </c>
      <c r="E21474">
        <v>1</v>
      </c>
      <c r="F21474" s="2">
        <v>19.399999999999999</v>
      </c>
      <c r="G21474" s="3">
        <v>41.74</v>
      </c>
      <c r="H21474" s="3">
        <v>0.19399999999999998</v>
      </c>
      <c r="I21474" s="3">
        <v>0.91179999999999994</v>
      </c>
      <c r="J21474" s="3">
        <v>20.505799999999997</v>
      </c>
      <c r="K21474" s="3">
        <v>31.547384615384608</v>
      </c>
      <c r="L21474" s="4">
        <v>0.34999999999999992</v>
      </c>
    </row>
    <row r="21475" spans="1:12" x14ac:dyDescent="0.35">
      <c r="A21475" s="1">
        <v>74756</v>
      </c>
      <c r="B21475" t="s">
        <v>35072</v>
      </c>
      <c r="C21475" t="s">
        <v>1467</v>
      </c>
      <c r="D21475" t="s">
        <v>1468</v>
      </c>
      <c r="E21475">
        <v>1</v>
      </c>
      <c r="F21475" s="2">
        <v>5704.11</v>
      </c>
      <c r="G21475" s="3">
        <v>13336.71</v>
      </c>
      <c r="H21475" s="3">
        <v>57.0411</v>
      </c>
      <c r="I21475" s="3">
        <v>268.09316999999999</v>
      </c>
      <c r="J21475" s="3">
        <v>6029.2442700000001</v>
      </c>
      <c r="K21475" s="3">
        <v>9275.760415384615</v>
      </c>
      <c r="L21475" s="4">
        <v>0.35</v>
      </c>
    </row>
    <row r="21476" spans="1:12" x14ac:dyDescent="0.35">
      <c r="A21476" s="1">
        <v>73834</v>
      </c>
      <c r="B21476" t="s">
        <v>35073</v>
      </c>
      <c r="C21476" t="s">
        <v>1467</v>
      </c>
      <c r="D21476" t="s">
        <v>1468</v>
      </c>
      <c r="E21476">
        <v>1</v>
      </c>
      <c r="F21476" s="2">
        <v>537.41999999999996</v>
      </c>
      <c r="G21476" s="3">
        <v>1155.75</v>
      </c>
      <c r="H21476" s="3">
        <v>5.3742000000000001</v>
      </c>
      <c r="I21476" s="3">
        <v>25.25874</v>
      </c>
      <c r="J21476" s="3">
        <v>568.05293999999992</v>
      </c>
      <c r="K21476" s="3">
        <v>873.92759999999987</v>
      </c>
      <c r="L21476" s="4">
        <v>0.35</v>
      </c>
    </row>
    <row r="21477" spans="1:12" x14ac:dyDescent="0.35">
      <c r="A21477" s="1">
        <v>551526</v>
      </c>
      <c r="B21477" t="s">
        <v>35074</v>
      </c>
      <c r="C21477" t="s">
        <v>1467</v>
      </c>
      <c r="D21477" t="s">
        <v>1468</v>
      </c>
      <c r="E21477">
        <v>1</v>
      </c>
      <c r="F21477" s="2">
        <v>271.89</v>
      </c>
      <c r="G21477" s="3">
        <v>1262.26</v>
      </c>
      <c r="H21477" s="3">
        <v>2.7189000000000001</v>
      </c>
      <c r="I21477" s="3">
        <v>12.778829999999999</v>
      </c>
      <c r="J21477" s="3">
        <v>287.38773000000003</v>
      </c>
      <c r="K21477" s="3">
        <v>442.13496923076929</v>
      </c>
      <c r="L21477" s="4">
        <v>0.35000000000000003</v>
      </c>
    </row>
    <row r="21478" spans="1:12" x14ac:dyDescent="0.35">
      <c r="A21478" s="1">
        <v>436595</v>
      </c>
      <c r="B21478" t="s">
        <v>35075</v>
      </c>
      <c r="C21478" t="s">
        <v>1467</v>
      </c>
      <c r="D21478" t="s">
        <v>1468</v>
      </c>
      <c r="E21478">
        <v>1</v>
      </c>
      <c r="F21478" s="2">
        <v>20.46</v>
      </c>
      <c r="G21478" s="3">
        <v>44.01</v>
      </c>
      <c r="H21478" s="3">
        <v>0.2046</v>
      </c>
      <c r="I21478" s="3">
        <v>0.96162000000000003</v>
      </c>
      <c r="J21478" s="3">
        <v>21.62622</v>
      </c>
      <c r="K21478" s="3">
        <v>33.271107692307694</v>
      </c>
      <c r="L21478" s="4">
        <v>0.35000000000000003</v>
      </c>
    </row>
    <row r="21479" spans="1:12" x14ac:dyDescent="0.35">
      <c r="A21479" s="1">
        <v>441006</v>
      </c>
      <c r="B21479" t="s">
        <v>35076</v>
      </c>
      <c r="C21479" t="s">
        <v>1467</v>
      </c>
      <c r="D21479" t="s">
        <v>1468</v>
      </c>
      <c r="E21479">
        <v>1</v>
      </c>
      <c r="F21479" s="2">
        <v>4.32</v>
      </c>
      <c r="G21479" s="3">
        <v>9.2899999999999991</v>
      </c>
      <c r="H21479" s="3">
        <v>4.3200000000000002E-2</v>
      </c>
      <c r="I21479" s="3">
        <v>0.20304000000000003</v>
      </c>
      <c r="J21479" s="3">
        <v>4.5662399999999996</v>
      </c>
      <c r="K21479" s="3">
        <v>7.0249846153846143</v>
      </c>
      <c r="L21479" s="4">
        <v>0.34999999999999992</v>
      </c>
    </row>
    <row r="21480" spans="1:12" x14ac:dyDescent="0.35">
      <c r="A21480" s="1">
        <v>423524</v>
      </c>
      <c r="B21480" t="s">
        <v>35077</v>
      </c>
      <c r="C21480" t="s">
        <v>1467</v>
      </c>
      <c r="D21480" t="s">
        <v>1468</v>
      </c>
      <c r="E21480">
        <v>1</v>
      </c>
      <c r="F21480" s="2">
        <v>397.01</v>
      </c>
      <c r="G21480" s="3">
        <v>837.4</v>
      </c>
      <c r="H21480" s="3">
        <v>3.9701</v>
      </c>
      <c r="I21480" s="3">
        <v>18.659469999999999</v>
      </c>
      <c r="J21480" s="3">
        <v>419.63956999999999</v>
      </c>
      <c r="K21480" s="3">
        <v>645.59933846153842</v>
      </c>
      <c r="L21480" s="4">
        <v>0.35</v>
      </c>
    </row>
    <row r="21481" spans="1:12" x14ac:dyDescent="0.35">
      <c r="A21481" s="1">
        <v>24307</v>
      </c>
      <c r="B21481" t="s">
        <v>35078</v>
      </c>
      <c r="C21481" t="s">
        <v>1467</v>
      </c>
      <c r="D21481" t="s">
        <v>1468</v>
      </c>
      <c r="E21481">
        <v>1</v>
      </c>
      <c r="F21481" s="2">
        <v>1312.6</v>
      </c>
      <c r="G21481" s="3">
        <v>2822.79</v>
      </c>
      <c r="H21481" s="3">
        <v>13.125999999999999</v>
      </c>
      <c r="I21481" s="3">
        <v>61.692199999999993</v>
      </c>
      <c r="J21481" s="3">
        <v>1387.4181999999998</v>
      </c>
      <c r="K21481" s="3">
        <v>2134.4895384615384</v>
      </c>
      <c r="L21481" s="4">
        <v>0.35000000000000003</v>
      </c>
    </row>
    <row r="21482" spans="1:12" x14ac:dyDescent="0.35">
      <c r="A21482" s="1">
        <v>417699</v>
      </c>
      <c r="B21482" t="s">
        <v>35079</v>
      </c>
      <c r="C21482" t="s">
        <v>1467</v>
      </c>
      <c r="D21482" t="s">
        <v>1468</v>
      </c>
      <c r="E21482">
        <v>1</v>
      </c>
      <c r="F21482" s="2">
        <v>41.96</v>
      </c>
      <c r="G21482" s="3">
        <v>90.25</v>
      </c>
      <c r="H21482" s="3">
        <v>0.41960000000000003</v>
      </c>
      <c r="I21482" s="3">
        <v>1.9721200000000001</v>
      </c>
      <c r="J21482" s="3">
        <v>44.35172</v>
      </c>
      <c r="K21482" s="3">
        <v>68.233415384615384</v>
      </c>
      <c r="L21482" s="4">
        <v>0.35</v>
      </c>
    </row>
    <row r="21483" spans="1:12" x14ac:dyDescent="0.35">
      <c r="A21483" s="1">
        <v>550864</v>
      </c>
      <c r="B21483" t="s">
        <v>35080</v>
      </c>
      <c r="C21483" t="s">
        <v>1467</v>
      </c>
      <c r="D21483" t="s">
        <v>1468</v>
      </c>
      <c r="E21483">
        <v>1</v>
      </c>
      <c r="F21483" s="2">
        <v>490.81</v>
      </c>
      <c r="G21483" s="3">
        <v>981.61</v>
      </c>
      <c r="H21483" s="3">
        <v>4.9081000000000001</v>
      </c>
      <c r="I21483" s="3">
        <v>23.068069999999999</v>
      </c>
      <c r="J21483" s="3">
        <v>518.78616999999997</v>
      </c>
      <c r="K21483" s="3">
        <v>798.13256923076915</v>
      </c>
      <c r="L21483" s="4">
        <v>0.35</v>
      </c>
    </row>
    <row r="21484" spans="1:12" x14ac:dyDescent="0.35">
      <c r="A21484" s="1">
        <v>42278</v>
      </c>
      <c r="B21484" t="s">
        <v>35081</v>
      </c>
      <c r="C21484" t="s">
        <v>1467</v>
      </c>
      <c r="D21484" t="s">
        <v>1468</v>
      </c>
      <c r="E21484">
        <v>1</v>
      </c>
      <c r="F21484" s="2">
        <v>439.71</v>
      </c>
      <c r="G21484" s="3">
        <v>945.64</v>
      </c>
      <c r="H21484" s="3">
        <v>4.3971</v>
      </c>
      <c r="I21484" s="3">
        <v>20.666370000000001</v>
      </c>
      <c r="J21484" s="3">
        <v>464.77346999999997</v>
      </c>
      <c r="K21484" s="3">
        <v>715.03610769230761</v>
      </c>
      <c r="L21484" s="4">
        <v>0.35</v>
      </c>
    </row>
    <row r="21485" spans="1:12" x14ac:dyDescent="0.35">
      <c r="A21485" s="1">
        <v>15665</v>
      </c>
      <c r="B21485" t="s">
        <v>35082</v>
      </c>
      <c r="C21485" t="s">
        <v>1467</v>
      </c>
      <c r="D21485" t="s">
        <v>1468</v>
      </c>
      <c r="E21485">
        <v>1</v>
      </c>
      <c r="F21485" s="2">
        <v>178.21</v>
      </c>
      <c r="G21485" s="3">
        <v>365.34</v>
      </c>
      <c r="H21485" s="3">
        <v>1.7821</v>
      </c>
      <c r="I21485" s="3">
        <v>8.3758700000000008</v>
      </c>
      <c r="J21485" s="3">
        <v>188.36797000000001</v>
      </c>
      <c r="K21485" s="3">
        <v>289.79687692307692</v>
      </c>
      <c r="L21485" s="4">
        <v>0.35</v>
      </c>
    </row>
    <row r="21486" spans="1:12" x14ac:dyDescent="0.35">
      <c r="A21486" s="1">
        <v>430687</v>
      </c>
      <c r="B21486" t="s">
        <v>35083</v>
      </c>
      <c r="C21486" t="s">
        <v>1467</v>
      </c>
      <c r="D21486" t="s">
        <v>1468</v>
      </c>
      <c r="E21486">
        <v>1</v>
      </c>
      <c r="F21486" s="2">
        <v>28.82</v>
      </c>
      <c r="G21486" s="3">
        <v>61.99</v>
      </c>
      <c r="H21486" s="3">
        <v>0.28820000000000001</v>
      </c>
      <c r="I21486" s="3">
        <v>1.3545400000000001</v>
      </c>
      <c r="J21486" s="3">
        <v>30.46274</v>
      </c>
      <c r="K21486" s="3">
        <v>46.865753846153844</v>
      </c>
      <c r="L21486" s="4">
        <v>0.35</v>
      </c>
    </row>
    <row r="21487" spans="1:12" x14ac:dyDescent="0.35">
      <c r="A21487" s="1" t="s">
        <v>35084</v>
      </c>
      <c r="B21487" t="s">
        <v>35085</v>
      </c>
      <c r="C21487" t="s">
        <v>1467</v>
      </c>
      <c r="D21487" t="s">
        <v>1468</v>
      </c>
      <c r="E21487">
        <v>1</v>
      </c>
      <c r="F21487" s="2">
        <v>56.44</v>
      </c>
      <c r="G21487" s="3">
        <v>120.12</v>
      </c>
      <c r="H21487" s="3">
        <v>0.56440000000000001</v>
      </c>
      <c r="I21487" s="3">
        <v>2.6526799999999997</v>
      </c>
      <c r="J21487" s="3">
        <v>59.657079999999993</v>
      </c>
      <c r="K21487" s="3">
        <v>91.780123076923061</v>
      </c>
      <c r="L21487" s="4">
        <v>0.35</v>
      </c>
    </row>
    <row r="21488" spans="1:12" x14ac:dyDescent="0.35">
      <c r="A21488" s="1">
        <v>416682</v>
      </c>
      <c r="B21488" t="s">
        <v>35086</v>
      </c>
      <c r="C21488" t="s">
        <v>1467</v>
      </c>
      <c r="D21488" t="s">
        <v>1468</v>
      </c>
      <c r="E21488">
        <v>1</v>
      </c>
      <c r="F21488" s="2">
        <v>307.17</v>
      </c>
      <c r="G21488" s="3">
        <v>718.22</v>
      </c>
      <c r="H21488" s="3">
        <v>3.0717000000000003</v>
      </c>
      <c r="I21488" s="3">
        <v>14.436990000000002</v>
      </c>
      <c r="J21488" s="3">
        <v>324.67869000000002</v>
      </c>
      <c r="K21488" s="3">
        <v>499.50567692307692</v>
      </c>
      <c r="L21488" s="4">
        <v>0.35</v>
      </c>
    </row>
    <row r="21489" spans="1:12" x14ac:dyDescent="0.35">
      <c r="A21489" s="1">
        <v>13707</v>
      </c>
      <c r="B21489" t="s">
        <v>33531</v>
      </c>
      <c r="C21489" t="s">
        <v>1467</v>
      </c>
      <c r="D21489" t="s">
        <v>1468</v>
      </c>
      <c r="E21489">
        <v>1</v>
      </c>
      <c r="F21489" s="2">
        <v>214.18</v>
      </c>
      <c r="G21489" s="3">
        <v>460.62</v>
      </c>
      <c r="H21489" s="3">
        <v>2.1417999999999999</v>
      </c>
      <c r="I21489" s="3">
        <v>10.066460000000001</v>
      </c>
      <c r="J21489" s="3">
        <v>226.38826</v>
      </c>
      <c r="K21489" s="3">
        <v>348.28963076923077</v>
      </c>
      <c r="L21489" s="4">
        <v>0.35</v>
      </c>
    </row>
    <row r="21490" spans="1:12" x14ac:dyDescent="0.35">
      <c r="A21490" s="1">
        <v>551125</v>
      </c>
      <c r="B21490" t="s">
        <v>35087</v>
      </c>
      <c r="C21490" t="s">
        <v>1467</v>
      </c>
      <c r="D21490" t="s">
        <v>1468</v>
      </c>
      <c r="E21490">
        <v>1</v>
      </c>
      <c r="F21490" s="2">
        <v>486.31</v>
      </c>
      <c r="G21490" s="3">
        <v>972.62</v>
      </c>
      <c r="H21490" s="3">
        <v>4.8631000000000002</v>
      </c>
      <c r="I21490" s="3">
        <v>22.856570000000001</v>
      </c>
      <c r="J21490" s="3">
        <v>514.02967000000001</v>
      </c>
      <c r="K21490" s="3">
        <v>790.81487692307689</v>
      </c>
      <c r="L21490" s="4">
        <v>0.35</v>
      </c>
    </row>
    <row r="21491" spans="1:12" x14ac:dyDescent="0.35">
      <c r="A21491" s="1">
        <v>53080</v>
      </c>
      <c r="B21491" t="s">
        <v>35088</v>
      </c>
      <c r="C21491" t="s">
        <v>1467</v>
      </c>
      <c r="D21491" t="s">
        <v>1468</v>
      </c>
      <c r="E21491">
        <v>2</v>
      </c>
      <c r="F21491" s="2">
        <v>133.44999999999999</v>
      </c>
      <c r="G21491" s="3">
        <v>492.98</v>
      </c>
      <c r="H21491" s="3">
        <v>1.3345</v>
      </c>
      <c r="I21491" s="3">
        <v>0</v>
      </c>
      <c r="J21491" s="3">
        <v>134.78449999999998</v>
      </c>
      <c r="K21491" s="3">
        <v>207.36076923076919</v>
      </c>
      <c r="L21491" s="4">
        <v>0.35</v>
      </c>
    </row>
    <row r="21492" spans="1:12" x14ac:dyDescent="0.35">
      <c r="A21492" s="1">
        <v>422888</v>
      </c>
      <c r="B21492" t="s">
        <v>35089</v>
      </c>
      <c r="C21492" t="s">
        <v>1467</v>
      </c>
      <c r="D21492" t="s">
        <v>1468</v>
      </c>
      <c r="E21492">
        <v>1</v>
      </c>
      <c r="F21492" s="2">
        <v>83.25</v>
      </c>
      <c r="G21492" s="3">
        <v>194.65</v>
      </c>
      <c r="H21492" s="3">
        <v>0.83250000000000002</v>
      </c>
      <c r="I21492" s="3">
        <v>3.91275</v>
      </c>
      <c r="J21492" s="3">
        <v>87.995249999999999</v>
      </c>
      <c r="K21492" s="3">
        <v>135.37730769230768</v>
      </c>
      <c r="L21492" s="4">
        <v>0.35</v>
      </c>
    </row>
    <row r="21493" spans="1:12" x14ac:dyDescent="0.35">
      <c r="A21493" s="1">
        <v>79413</v>
      </c>
      <c r="B21493" t="s">
        <v>35090</v>
      </c>
      <c r="C21493" t="s">
        <v>1467</v>
      </c>
      <c r="D21493" t="s">
        <v>1468</v>
      </c>
      <c r="E21493">
        <v>1</v>
      </c>
      <c r="F21493" s="2">
        <v>29.95</v>
      </c>
      <c r="G21493" s="3">
        <v>70.02</v>
      </c>
      <c r="H21493" s="3">
        <v>0.29949999999999999</v>
      </c>
      <c r="I21493" s="3">
        <v>1.4076500000000001</v>
      </c>
      <c r="J21493" s="3">
        <v>31.657149999999998</v>
      </c>
      <c r="K21493" s="3">
        <v>48.703307692307689</v>
      </c>
      <c r="L21493" s="4">
        <v>0.35</v>
      </c>
    </row>
    <row r="21494" spans="1:12" x14ac:dyDescent="0.35">
      <c r="A21494" s="1">
        <v>435099</v>
      </c>
      <c r="B21494" t="s">
        <v>35091</v>
      </c>
      <c r="C21494" t="s">
        <v>1467</v>
      </c>
      <c r="D21494" t="s">
        <v>1468</v>
      </c>
      <c r="E21494">
        <v>1</v>
      </c>
      <c r="F21494" s="2">
        <v>415.62</v>
      </c>
      <c r="G21494" s="3">
        <v>1023.7</v>
      </c>
      <c r="H21494" s="3">
        <v>4.1562000000000001</v>
      </c>
      <c r="I21494" s="3">
        <v>19.534140000000001</v>
      </c>
      <c r="J21494" s="3">
        <v>439.31034</v>
      </c>
      <c r="K21494" s="3">
        <v>675.86206153846149</v>
      </c>
      <c r="L21494" s="4">
        <v>0.35</v>
      </c>
    </row>
    <row r="21495" spans="1:12" x14ac:dyDescent="0.35">
      <c r="A21495" s="1">
        <v>416677</v>
      </c>
      <c r="B21495" t="s">
        <v>35092</v>
      </c>
      <c r="C21495" t="s">
        <v>1467</v>
      </c>
      <c r="D21495" t="s">
        <v>1468</v>
      </c>
      <c r="E21495">
        <v>1</v>
      </c>
      <c r="F21495" s="2">
        <v>204.41</v>
      </c>
      <c r="G21495" s="3">
        <v>477.96</v>
      </c>
      <c r="H21495" s="3">
        <v>2.0440999999999998</v>
      </c>
      <c r="I21495" s="3">
        <v>9.6072699999999998</v>
      </c>
      <c r="J21495" s="3">
        <v>216.06136999999998</v>
      </c>
      <c r="K21495" s="3">
        <v>332.40210769230765</v>
      </c>
      <c r="L21495" s="4">
        <v>0.35</v>
      </c>
    </row>
    <row r="21496" spans="1:12" x14ac:dyDescent="0.35">
      <c r="A21496" s="1">
        <v>448518</v>
      </c>
      <c r="B21496" t="s">
        <v>35093</v>
      </c>
      <c r="C21496" t="s">
        <v>1467</v>
      </c>
      <c r="D21496" t="s">
        <v>1468</v>
      </c>
      <c r="E21496">
        <v>1</v>
      </c>
      <c r="F21496" s="2">
        <v>115.87</v>
      </c>
      <c r="G21496" s="3">
        <v>246.55</v>
      </c>
      <c r="H21496" s="3">
        <v>1.1587000000000001</v>
      </c>
      <c r="I21496" s="3">
        <v>5.4458900000000003</v>
      </c>
      <c r="J21496" s="3">
        <v>122.47459000000001</v>
      </c>
      <c r="K21496" s="3">
        <v>188.42244615384615</v>
      </c>
      <c r="L21496" s="4">
        <v>0.35</v>
      </c>
    </row>
    <row r="21497" spans="1:12" x14ac:dyDescent="0.35">
      <c r="A21497" s="1">
        <v>439019</v>
      </c>
      <c r="B21497" t="s">
        <v>35094</v>
      </c>
      <c r="C21497" t="s">
        <v>1467</v>
      </c>
      <c r="D21497" t="s">
        <v>1468</v>
      </c>
      <c r="E21497">
        <v>1</v>
      </c>
      <c r="F21497" s="2">
        <v>231.63</v>
      </c>
      <c r="G21497" s="3">
        <v>498.12</v>
      </c>
      <c r="H21497" s="3">
        <v>2.3163</v>
      </c>
      <c r="I21497" s="3">
        <v>10.886609999999999</v>
      </c>
      <c r="J21497" s="3">
        <v>244.83291</v>
      </c>
      <c r="K21497" s="3">
        <v>376.66601538461538</v>
      </c>
      <c r="L21497" s="4">
        <v>0.35</v>
      </c>
    </row>
    <row r="21498" spans="1:12" x14ac:dyDescent="0.35">
      <c r="A21498" s="1">
        <v>442928</v>
      </c>
      <c r="B21498" t="s">
        <v>35095</v>
      </c>
      <c r="C21498" t="s">
        <v>1467</v>
      </c>
      <c r="D21498" t="s">
        <v>1468</v>
      </c>
      <c r="E21498">
        <v>1</v>
      </c>
      <c r="F21498" s="2">
        <v>24.32</v>
      </c>
      <c r="G21498" s="3">
        <v>52.34</v>
      </c>
      <c r="H21498" s="3">
        <v>0.2432</v>
      </c>
      <c r="I21498" s="3">
        <v>1.1430400000000001</v>
      </c>
      <c r="J21498" s="3">
        <v>25.706240000000001</v>
      </c>
      <c r="K21498" s="3">
        <v>39.548061538461539</v>
      </c>
      <c r="L21498" s="4">
        <v>0.35</v>
      </c>
    </row>
    <row r="21499" spans="1:12" x14ac:dyDescent="0.35">
      <c r="A21499" s="1">
        <v>11629</v>
      </c>
      <c r="B21499" t="s">
        <v>35096</v>
      </c>
      <c r="C21499" t="s">
        <v>1467</v>
      </c>
      <c r="D21499" t="s">
        <v>1468</v>
      </c>
      <c r="E21499">
        <v>1</v>
      </c>
      <c r="F21499" s="2">
        <v>9.7899999999999991</v>
      </c>
      <c r="G21499" s="3">
        <v>21.05</v>
      </c>
      <c r="H21499" s="3">
        <v>9.7899999999999987E-2</v>
      </c>
      <c r="I21499" s="3">
        <v>0.46012999999999998</v>
      </c>
      <c r="J21499" s="3">
        <v>10.348029999999998</v>
      </c>
      <c r="K21499" s="3">
        <v>15.920046153846149</v>
      </c>
      <c r="L21499" s="4">
        <v>0.34999999999999992</v>
      </c>
    </row>
    <row r="21500" spans="1:12" x14ac:dyDescent="0.35">
      <c r="A21500" s="1">
        <v>43346</v>
      </c>
      <c r="B21500" t="s">
        <v>35097</v>
      </c>
      <c r="C21500" t="s">
        <v>1467</v>
      </c>
      <c r="D21500" t="s">
        <v>1468</v>
      </c>
      <c r="E21500">
        <v>1</v>
      </c>
      <c r="F21500" s="2">
        <v>5.52</v>
      </c>
      <c r="G21500" s="3">
        <v>11.88</v>
      </c>
      <c r="H21500" s="3">
        <v>5.5199999999999999E-2</v>
      </c>
      <c r="I21500" s="3">
        <v>0.25944</v>
      </c>
      <c r="J21500" s="3">
        <v>5.8346399999999994</v>
      </c>
      <c r="K21500" s="3">
        <v>8.9763692307692295</v>
      </c>
      <c r="L21500" s="4">
        <v>0.35</v>
      </c>
    </row>
    <row r="21501" spans="1:12" x14ac:dyDescent="0.35">
      <c r="A21501" s="1">
        <v>551523</v>
      </c>
      <c r="B21501" t="s">
        <v>35098</v>
      </c>
      <c r="C21501" t="s">
        <v>1467</v>
      </c>
      <c r="D21501" t="s">
        <v>1468</v>
      </c>
      <c r="E21501">
        <v>1</v>
      </c>
      <c r="F21501" s="2">
        <v>271.89</v>
      </c>
      <c r="G21501" s="3">
        <v>1262.26</v>
      </c>
      <c r="H21501" s="3">
        <v>2.7189000000000001</v>
      </c>
      <c r="I21501" s="3">
        <v>12.778829999999999</v>
      </c>
      <c r="J21501" s="3">
        <v>287.38773000000003</v>
      </c>
      <c r="K21501" s="3">
        <v>442.13496923076929</v>
      </c>
      <c r="L21501" s="4">
        <v>0.35000000000000003</v>
      </c>
    </row>
    <row r="21502" spans="1:12" x14ac:dyDescent="0.35">
      <c r="A21502" s="1">
        <v>439913</v>
      </c>
      <c r="B21502" t="s">
        <v>35099</v>
      </c>
      <c r="C21502" t="s">
        <v>1467</v>
      </c>
      <c r="D21502" t="s">
        <v>1468</v>
      </c>
      <c r="E21502">
        <v>1</v>
      </c>
      <c r="F21502" s="2">
        <v>3169.6</v>
      </c>
      <c r="G21502" s="3">
        <v>6816.34</v>
      </c>
      <c r="H21502" s="3">
        <v>31.696000000000002</v>
      </c>
      <c r="I21502" s="3">
        <v>148.97120000000001</v>
      </c>
      <c r="J21502" s="3">
        <v>3350.2671999999998</v>
      </c>
      <c r="K21502" s="3">
        <v>5154.2572307692299</v>
      </c>
      <c r="L21502" s="4">
        <v>0.34999999999999992</v>
      </c>
    </row>
    <row r="21503" spans="1:12" x14ac:dyDescent="0.35">
      <c r="A21503" s="1">
        <v>438039</v>
      </c>
      <c r="B21503" t="s">
        <v>35100</v>
      </c>
      <c r="C21503" t="s">
        <v>1467</v>
      </c>
      <c r="D21503" t="s">
        <v>1468</v>
      </c>
      <c r="E21503">
        <v>1</v>
      </c>
      <c r="F21503" s="2">
        <v>167.27</v>
      </c>
      <c r="G21503" s="3">
        <v>359.75</v>
      </c>
      <c r="H21503" s="3">
        <v>1.6727000000000001</v>
      </c>
      <c r="I21503" s="3">
        <v>7.8616900000000003</v>
      </c>
      <c r="J21503" s="3">
        <v>176.80439000000001</v>
      </c>
      <c r="K21503" s="3">
        <v>272.00675384615386</v>
      </c>
      <c r="L21503" s="4">
        <v>0.35</v>
      </c>
    </row>
    <row r="21504" spans="1:12" x14ac:dyDescent="0.35">
      <c r="A21504" s="1">
        <v>426299</v>
      </c>
      <c r="B21504" t="s">
        <v>35101</v>
      </c>
      <c r="C21504" t="s">
        <v>1467</v>
      </c>
      <c r="D21504" t="s">
        <v>1468</v>
      </c>
      <c r="E21504">
        <v>1</v>
      </c>
      <c r="F21504" s="2">
        <v>245.36</v>
      </c>
      <c r="G21504" s="3">
        <v>573.67999999999995</v>
      </c>
      <c r="H21504" s="3">
        <v>2.4536000000000002</v>
      </c>
      <c r="I21504" s="3">
        <v>11.531920000000001</v>
      </c>
      <c r="J21504" s="3">
        <v>259.34552000000002</v>
      </c>
      <c r="K21504" s="3">
        <v>398.99310769230772</v>
      </c>
      <c r="L21504" s="4">
        <v>0.35</v>
      </c>
    </row>
    <row r="21505" spans="1:12" x14ac:dyDescent="0.35">
      <c r="A21505" s="1">
        <v>426103</v>
      </c>
      <c r="B21505" t="s">
        <v>35102</v>
      </c>
      <c r="C21505" t="s">
        <v>1467</v>
      </c>
      <c r="D21505" t="s">
        <v>1468</v>
      </c>
      <c r="E21505">
        <v>1</v>
      </c>
      <c r="F21505" s="2">
        <v>271.25</v>
      </c>
      <c r="G21505" s="3">
        <v>634.07000000000005</v>
      </c>
      <c r="H21505" s="3">
        <v>2.7124999999999999</v>
      </c>
      <c r="I21505" s="3">
        <v>12.748749999999999</v>
      </c>
      <c r="J21505" s="3">
        <v>286.71124999999995</v>
      </c>
      <c r="K21505" s="3">
        <v>441.09423076923071</v>
      </c>
      <c r="L21505" s="4">
        <v>0.35000000000000003</v>
      </c>
    </row>
    <row r="21506" spans="1:12" x14ac:dyDescent="0.35">
      <c r="A21506" s="1">
        <v>552314</v>
      </c>
      <c r="B21506" t="s">
        <v>35103</v>
      </c>
      <c r="C21506" t="s">
        <v>1467</v>
      </c>
      <c r="D21506" t="s">
        <v>1468</v>
      </c>
      <c r="E21506">
        <v>1</v>
      </c>
      <c r="F21506" s="2">
        <v>883.79</v>
      </c>
      <c r="G21506" s="3">
        <v>2238.5700000000002</v>
      </c>
      <c r="H21506" s="3">
        <v>8.8378999999999994</v>
      </c>
      <c r="I21506" s="3">
        <v>41.538129999999995</v>
      </c>
      <c r="J21506" s="3">
        <v>934.16602999999998</v>
      </c>
      <c r="K21506" s="3">
        <v>1437.1785076923077</v>
      </c>
      <c r="L21506" s="4">
        <v>0.35000000000000003</v>
      </c>
    </row>
    <row r="21507" spans="1:12" x14ac:dyDescent="0.35">
      <c r="A21507" s="1">
        <v>425001</v>
      </c>
      <c r="B21507" t="s">
        <v>35104</v>
      </c>
      <c r="C21507" t="s">
        <v>1467</v>
      </c>
      <c r="D21507" t="s">
        <v>1468</v>
      </c>
      <c r="E21507">
        <v>1</v>
      </c>
      <c r="F21507" s="2">
        <v>117.4</v>
      </c>
      <c r="G21507" s="3">
        <v>252.47</v>
      </c>
      <c r="H21507" s="3">
        <v>1.1740000000000002</v>
      </c>
      <c r="I21507" s="3">
        <v>5.5178000000000003</v>
      </c>
      <c r="J21507" s="3">
        <v>124.09180000000001</v>
      </c>
      <c r="K21507" s="3">
        <v>190.91046153846153</v>
      </c>
      <c r="L21507" s="4">
        <v>0.34999999999999992</v>
      </c>
    </row>
    <row r="21508" spans="1:12" x14ac:dyDescent="0.35">
      <c r="A21508" s="1">
        <v>15821</v>
      </c>
      <c r="B21508" t="s">
        <v>35105</v>
      </c>
      <c r="C21508" t="s">
        <v>1467</v>
      </c>
      <c r="D21508" t="s">
        <v>1468</v>
      </c>
      <c r="E21508">
        <v>1</v>
      </c>
      <c r="F21508" s="2">
        <v>34.19</v>
      </c>
      <c r="G21508" s="3">
        <v>73.55</v>
      </c>
      <c r="H21508" s="3">
        <v>0.34189999999999998</v>
      </c>
      <c r="I21508" s="3">
        <v>1.60693</v>
      </c>
      <c r="J21508" s="3">
        <v>36.138829999999999</v>
      </c>
      <c r="K21508" s="3">
        <v>55.598199999999999</v>
      </c>
      <c r="L21508" s="4">
        <v>0.35000000000000003</v>
      </c>
    </row>
    <row r="21509" spans="1:12" x14ac:dyDescent="0.35">
      <c r="A21509" s="1">
        <v>433936</v>
      </c>
      <c r="B21509" t="s">
        <v>35106</v>
      </c>
      <c r="C21509" t="s">
        <v>1467</v>
      </c>
      <c r="D21509" t="s">
        <v>1468</v>
      </c>
      <c r="E21509">
        <v>1</v>
      </c>
      <c r="F21509" s="2">
        <v>168.48</v>
      </c>
      <c r="G21509" s="3">
        <v>362.32</v>
      </c>
      <c r="H21509" s="3">
        <v>1.6847999999999999</v>
      </c>
      <c r="I21509" s="3">
        <v>7.9185599999999994</v>
      </c>
      <c r="J21509" s="3">
        <v>178.08335999999997</v>
      </c>
      <c r="K21509" s="3">
        <v>273.97439999999995</v>
      </c>
      <c r="L21509" s="4">
        <v>0.35</v>
      </c>
    </row>
    <row r="21510" spans="1:12" x14ac:dyDescent="0.35">
      <c r="A21510" s="1">
        <v>428429</v>
      </c>
      <c r="B21510" t="s">
        <v>35107</v>
      </c>
      <c r="C21510" t="s">
        <v>1467</v>
      </c>
      <c r="D21510" t="s">
        <v>1468</v>
      </c>
      <c r="E21510">
        <v>1</v>
      </c>
      <c r="F21510" s="2">
        <v>5.0999999999999996</v>
      </c>
      <c r="G21510" s="3">
        <v>10.98</v>
      </c>
      <c r="H21510" s="3">
        <v>5.0999999999999997E-2</v>
      </c>
      <c r="I21510" s="3">
        <v>0.2397</v>
      </c>
      <c r="J21510" s="3">
        <v>5.3906999999999998</v>
      </c>
      <c r="K21510" s="3">
        <v>8.293384615384614</v>
      </c>
      <c r="L21510" s="4">
        <v>0.34999999999999992</v>
      </c>
    </row>
    <row r="21511" spans="1:12" x14ac:dyDescent="0.35">
      <c r="A21511" s="1">
        <v>11318</v>
      </c>
      <c r="B21511" t="s">
        <v>35108</v>
      </c>
      <c r="C21511" t="s">
        <v>1467</v>
      </c>
      <c r="D21511" t="s">
        <v>1468</v>
      </c>
      <c r="E21511">
        <v>1</v>
      </c>
      <c r="F21511" s="2">
        <v>1.1000000000000001</v>
      </c>
      <c r="G21511" s="3">
        <v>2.36</v>
      </c>
      <c r="H21511" s="3">
        <v>1.1000000000000001E-2</v>
      </c>
      <c r="I21511" s="3">
        <v>5.1700000000000003E-2</v>
      </c>
      <c r="J21511" s="3">
        <v>1.1627000000000001</v>
      </c>
      <c r="K21511" s="3">
        <v>1.7887692307692309</v>
      </c>
      <c r="L21511" s="4">
        <v>0.35000000000000003</v>
      </c>
    </row>
    <row r="21512" spans="1:12" x14ac:dyDescent="0.35">
      <c r="A21512" s="1">
        <v>550638</v>
      </c>
      <c r="B21512" t="s">
        <v>35109</v>
      </c>
      <c r="C21512" t="s">
        <v>1467</v>
      </c>
      <c r="D21512" t="s">
        <v>1468</v>
      </c>
      <c r="E21512">
        <v>1</v>
      </c>
      <c r="F21512" s="2">
        <v>59.86</v>
      </c>
      <c r="G21512" s="3">
        <v>127.25</v>
      </c>
      <c r="H21512" s="3">
        <v>0.59860000000000002</v>
      </c>
      <c r="I21512" s="3">
        <v>2.8134199999999998</v>
      </c>
      <c r="J21512" s="3">
        <v>63.272019999999998</v>
      </c>
      <c r="K21512" s="3">
        <v>97.341569230769224</v>
      </c>
      <c r="L21512" s="4">
        <v>0.35</v>
      </c>
    </row>
    <row r="21513" spans="1:12" x14ac:dyDescent="0.35">
      <c r="A21513" s="1">
        <v>2672</v>
      </c>
      <c r="B21513" t="s">
        <v>35110</v>
      </c>
      <c r="C21513" t="s">
        <v>1467</v>
      </c>
      <c r="D21513" t="s">
        <v>1468</v>
      </c>
      <c r="E21513">
        <v>1</v>
      </c>
      <c r="F21513" s="2">
        <v>81.62</v>
      </c>
      <c r="G21513" s="3">
        <v>181.09</v>
      </c>
      <c r="H21513" s="3">
        <v>0.81620000000000004</v>
      </c>
      <c r="I21513" s="3">
        <v>3.8361400000000003</v>
      </c>
      <c r="J21513" s="3">
        <v>86.27234</v>
      </c>
      <c r="K21513" s="3">
        <v>132.72667692307692</v>
      </c>
      <c r="L21513" s="4">
        <v>0.35</v>
      </c>
    </row>
    <row r="21514" spans="1:12" x14ac:dyDescent="0.35">
      <c r="A21514" s="1">
        <v>428231</v>
      </c>
      <c r="B21514" t="s">
        <v>35111</v>
      </c>
      <c r="C21514" t="s">
        <v>1467</v>
      </c>
      <c r="D21514" t="s">
        <v>1468</v>
      </c>
      <c r="E21514">
        <v>1</v>
      </c>
      <c r="F21514" s="2">
        <v>768.43</v>
      </c>
      <c r="G21514" s="3">
        <v>1616.05</v>
      </c>
      <c r="H21514" s="3">
        <v>7.6842999999999995</v>
      </c>
      <c r="I21514" s="3">
        <v>36.116209999999995</v>
      </c>
      <c r="J21514" s="3">
        <v>812.23050999999998</v>
      </c>
      <c r="K21514" s="3">
        <v>1249.5853999999999</v>
      </c>
      <c r="L21514" s="4">
        <v>0.35</v>
      </c>
    </row>
    <row r="21515" spans="1:12" x14ac:dyDescent="0.35">
      <c r="A21515" s="1">
        <v>425557</v>
      </c>
      <c r="B21515" t="s">
        <v>35112</v>
      </c>
      <c r="C21515" t="s">
        <v>1467</v>
      </c>
      <c r="D21515" t="s">
        <v>1468</v>
      </c>
      <c r="E21515">
        <v>1</v>
      </c>
      <c r="F21515" s="2">
        <v>1084.74</v>
      </c>
      <c r="G21515" s="3">
        <v>2333.27</v>
      </c>
      <c r="H21515" s="3">
        <v>10.8474</v>
      </c>
      <c r="I21515" s="3">
        <v>50.982779999999998</v>
      </c>
      <c r="J21515" s="3">
        <v>1146.5701800000002</v>
      </c>
      <c r="K21515" s="3">
        <v>1763.9541230769232</v>
      </c>
      <c r="L21515" s="4">
        <v>0.35</v>
      </c>
    </row>
    <row r="21516" spans="1:12" x14ac:dyDescent="0.35">
      <c r="A21516" s="1">
        <v>30759</v>
      </c>
      <c r="B21516" t="s">
        <v>35113</v>
      </c>
      <c r="C21516" t="s">
        <v>1467</v>
      </c>
      <c r="D21516" t="s">
        <v>1468</v>
      </c>
      <c r="E21516">
        <v>1</v>
      </c>
      <c r="F21516" s="2">
        <v>140.87</v>
      </c>
      <c r="G21516" s="3">
        <v>303.08</v>
      </c>
      <c r="H21516" s="3">
        <v>1.4087000000000001</v>
      </c>
      <c r="I21516" s="3">
        <v>6.6208900000000002</v>
      </c>
      <c r="J21516" s="3">
        <v>148.89959000000002</v>
      </c>
      <c r="K21516" s="3">
        <v>229.07629230769231</v>
      </c>
      <c r="L21516" s="4">
        <v>0.34999999999999992</v>
      </c>
    </row>
    <row r="21517" spans="1:12" x14ac:dyDescent="0.35">
      <c r="A21517" s="1">
        <v>426119</v>
      </c>
      <c r="B21517" t="s">
        <v>35114</v>
      </c>
      <c r="C21517" t="s">
        <v>1467</v>
      </c>
      <c r="D21517" t="s">
        <v>1468</v>
      </c>
      <c r="E21517">
        <v>1</v>
      </c>
      <c r="F21517" s="2">
        <v>96.71</v>
      </c>
      <c r="G21517" s="3">
        <v>226.12</v>
      </c>
      <c r="H21517" s="3">
        <v>0.96709999999999996</v>
      </c>
      <c r="I21517" s="3">
        <v>4.5453700000000001</v>
      </c>
      <c r="J21517" s="3">
        <v>102.22247</v>
      </c>
      <c r="K21517" s="3">
        <v>157.26533846153845</v>
      </c>
      <c r="L21517" s="4">
        <v>0.34999999999999992</v>
      </c>
    </row>
    <row r="21518" spans="1:12" x14ac:dyDescent="0.35">
      <c r="A21518" s="1">
        <v>551061</v>
      </c>
      <c r="B21518" t="s">
        <v>35115</v>
      </c>
      <c r="C21518" t="s">
        <v>1467</v>
      </c>
      <c r="D21518" t="s">
        <v>1468</v>
      </c>
      <c r="E21518">
        <v>1</v>
      </c>
      <c r="F21518" s="2">
        <v>15.89</v>
      </c>
      <c r="G21518" s="3">
        <v>31.79</v>
      </c>
      <c r="H21518" s="3">
        <v>0.15890000000000001</v>
      </c>
      <c r="I21518" s="3">
        <v>0.74682999999999999</v>
      </c>
      <c r="J21518" s="3">
        <v>16.795729999999999</v>
      </c>
      <c r="K21518" s="3">
        <v>25.839584615384613</v>
      </c>
      <c r="L21518" s="4">
        <v>0.35</v>
      </c>
    </row>
    <row r="21519" spans="1:12" x14ac:dyDescent="0.35">
      <c r="A21519" s="1">
        <v>429953</v>
      </c>
      <c r="B21519" t="s">
        <v>35116</v>
      </c>
      <c r="C21519" t="s">
        <v>1467</v>
      </c>
      <c r="D21519" t="s">
        <v>1468</v>
      </c>
      <c r="E21519">
        <v>1</v>
      </c>
      <c r="F21519" s="2">
        <v>5556.37</v>
      </c>
      <c r="G21519" s="3">
        <v>16342.27</v>
      </c>
      <c r="H21519" s="3">
        <v>55.563699999999997</v>
      </c>
      <c r="I21519" s="3">
        <v>261.14938999999998</v>
      </c>
      <c r="J21519" s="3">
        <v>5873.0830899999992</v>
      </c>
      <c r="K21519" s="3">
        <v>9035.5124461538453</v>
      </c>
      <c r="L21519" s="4">
        <v>0.35000000000000003</v>
      </c>
    </row>
    <row r="21520" spans="1:12" x14ac:dyDescent="0.35">
      <c r="A21520" s="1">
        <v>403159</v>
      </c>
      <c r="B21520" t="s">
        <v>35117</v>
      </c>
      <c r="C21520" t="s">
        <v>1467</v>
      </c>
      <c r="D21520" t="s">
        <v>1468</v>
      </c>
      <c r="E21520">
        <v>1</v>
      </c>
      <c r="F21520" s="2">
        <v>3664.73</v>
      </c>
      <c r="G21520" s="3">
        <v>7881.13</v>
      </c>
      <c r="H21520" s="3">
        <v>36.647300000000001</v>
      </c>
      <c r="I21520" s="3">
        <v>172.24231</v>
      </c>
      <c r="J21520" s="3">
        <v>3873.6196100000002</v>
      </c>
      <c r="K21520" s="3">
        <v>5959.4147846153846</v>
      </c>
      <c r="L21520" s="4">
        <v>0.35</v>
      </c>
    </row>
    <row r="21521" spans="1:12" x14ac:dyDescent="0.35">
      <c r="A21521" s="1">
        <v>443335</v>
      </c>
      <c r="B21521" t="s">
        <v>35118</v>
      </c>
      <c r="C21521" t="s">
        <v>1467</v>
      </c>
      <c r="D21521" t="s">
        <v>1468</v>
      </c>
      <c r="E21521">
        <v>1</v>
      </c>
      <c r="F21521" s="2">
        <v>311.27</v>
      </c>
      <c r="G21521" s="3">
        <v>669.4</v>
      </c>
      <c r="H21521" s="3">
        <v>3.1126999999999998</v>
      </c>
      <c r="I21521" s="3">
        <v>14.629689999999998</v>
      </c>
      <c r="J21521" s="3">
        <v>329.01238999999998</v>
      </c>
      <c r="K21521" s="3">
        <v>506.17290769230766</v>
      </c>
      <c r="L21521" s="4">
        <v>0.35</v>
      </c>
    </row>
    <row r="21522" spans="1:12" x14ac:dyDescent="0.35">
      <c r="A21522" s="1">
        <v>31810</v>
      </c>
      <c r="B21522" t="s">
        <v>35119</v>
      </c>
      <c r="C21522" t="s">
        <v>1467</v>
      </c>
      <c r="D21522" t="s">
        <v>1468</v>
      </c>
      <c r="E21522">
        <v>1</v>
      </c>
      <c r="F21522" s="2">
        <v>9.11</v>
      </c>
      <c r="G21522" s="3">
        <v>19.59</v>
      </c>
      <c r="H21522" s="3">
        <v>9.11E-2</v>
      </c>
      <c r="I21522" s="3">
        <v>0.42817</v>
      </c>
      <c r="J21522" s="3">
        <v>9.62927</v>
      </c>
      <c r="K21522" s="3">
        <v>14.814261538461539</v>
      </c>
      <c r="L21522" s="4">
        <v>0.35000000000000003</v>
      </c>
    </row>
    <row r="21523" spans="1:12" x14ac:dyDescent="0.35">
      <c r="A21523" s="1">
        <v>53038</v>
      </c>
      <c r="B21523" t="s">
        <v>34092</v>
      </c>
      <c r="C21523" t="s">
        <v>1467</v>
      </c>
      <c r="D21523" t="s">
        <v>1468</v>
      </c>
      <c r="E21523">
        <v>1</v>
      </c>
      <c r="F21523" s="2">
        <v>107.67</v>
      </c>
      <c r="G21523" s="3">
        <v>244.11</v>
      </c>
      <c r="H21523" s="3">
        <v>1.0767</v>
      </c>
      <c r="I21523" s="3">
        <v>5.0604899999999997</v>
      </c>
      <c r="J21523" s="3">
        <v>113.80719000000001</v>
      </c>
      <c r="K21523" s="3">
        <v>175.08798461538461</v>
      </c>
      <c r="L21523" s="4">
        <v>0.35</v>
      </c>
    </row>
    <row r="21524" spans="1:12" x14ac:dyDescent="0.35">
      <c r="A21524" s="1">
        <v>402825</v>
      </c>
      <c r="B21524" t="s">
        <v>35120</v>
      </c>
      <c r="C21524" t="s">
        <v>1467</v>
      </c>
      <c r="D21524" t="s">
        <v>1468</v>
      </c>
      <c r="E21524">
        <v>1</v>
      </c>
      <c r="F21524" s="2">
        <v>3535.08</v>
      </c>
      <c r="G21524" s="3">
        <v>7602.33</v>
      </c>
      <c r="H21524" s="3">
        <v>35.3508</v>
      </c>
      <c r="I21524" s="3">
        <v>166.14876000000001</v>
      </c>
      <c r="J21524" s="3">
        <v>3736.5795600000001</v>
      </c>
      <c r="K21524" s="3">
        <v>5748.5839384615383</v>
      </c>
      <c r="L21524" s="4">
        <v>0.35</v>
      </c>
    </row>
    <row r="21525" spans="1:12" x14ac:dyDescent="0.35">
      <c r="A21525" s="1">
        <v>437033</v>
      </c>
      <c r="B21525" t="s">
        <v>35121</v>
      </c>
      <c r="C21525" t="s">
        <v>1467</v>
      </c>
      <c r="D21525" t="s">
        <v>1468</v>
      </c>
      <c r="E21525">
        <v>1</v>
      </c>
      <c r="F21525" s="2">
        <v>162.15</v>
      </c>
      <c r="G21525" s="3">
        <v>379.02</v>
      </c>
      <c r="H21525" s="3">
        <v>1.6215000000000002</v>
      </c>
      <c r="I21525" s="3">
        <v>7.6210500000000003</v>
      </c>
      <c r="J21525" s="3">
        <v>171.39255</v>
      </c>
      <c r="K21525" s="3">
        <v>263.68084615384612</v>
      </c>
      <c r="L21525" s="4">
        <v>0.34999999999999992</v>
      </c>
    </row>
    <row r="21526" spans="1:12" x14ac:dyDescent="0.35">
      <c r="A21526" s="1">
        <v>419635</v>
      </c>
      <c r="B21526" t="s">
        <v>35122</v>
      </c>
      <c r="C21526" t="s">
        <v>1467</v>
      </c>
      <c r="D21526" t="s">
        <v>1468</v>
      </c>
      <c r="E21526">
        <v>1</v>
      </c>
      <c r="F21526" s="2">
        <v>23.44</v>
      </c>
      <c r="G21526" s="3">
        <v>50.42</v>
      </c>
      <c r="H21526" s="3">
        <v>0.23440000000000003</v>
      </c>
      <c r="I21526" s="3">
        <v>1.10168</v>
      </c>
      <c r="J21526" s="3">
        <v>24.77608</v>
      </c>
      <c r="K21526" s="3">
        <v>38.117046153846154</v>
      </c>
      <c r="L21526" s="4">
        <v>0.35</v>
      </c>
    </row>
    <row r="21527" spans="1:12" x14ac:dyDescent="0.35">
      <c r="A21527" s="1">
        <v>550227</v>
      </c>
      <c r="B21527" t="s">
        <v>35123</v>
      </c>
      <c r="C21527" t="s">
        <v>1467</v>
      </c>
      <c r="D21527" t="s">
        <v>1468</v>
      </c>
      <c r="E21527">
        <v>1</v>
      </c>
      <c r="F21527" s="2">
        <v>42.65</v>
      </c>
      <c r="G21527" s="3">
        <v>92.83</v>
      </c>
      <c r="H21527" s="3">
        <v>0.42649999999999999</v>
      </c>
      <c r="I21527" s="3">
        <v>2.0045500000000001</v>
      </c>
      <c r="J21527" s="3">
        <v>45.081049999999998</v>
      </c>
      <c r="K21527" s="3">
        <v>69.355461538461526</v>
      </c>
      <c r="L21527" s="4">
        <v>0.34999999999999992</v>
      </c>
    </row>
    <row r="21528" spans="1:12" x14ac:dyDescent="0.35">
      <c r="A21528" s="1">
        <v>418026</v>
      </c>
      <c r="B21528" t="s">
        <v>35124</v>
      </c>
      <c r="C21528" t="s">
        <v>1467</v>
      </c>
      <c r="D21528" t="s">
        <v>1468</v>
      </c>
      <c r="E21528">
        <v>1</v>
      </c>
      <c r="F21528" s="2">
        <v>37.42</v>
      </c>
      <c r="G21528" s="3">
        <v>80.48</v>
      </c>
      <c r="H21528" s="3">
        <v>0.37420000000000003</v>
      </c>
      <c r="I21528" s="3">
        <v>1.7587400000000002</v>
      </c>
      <c r="J21528" s="3">
        <v>39.552940000000007</v>
      </c>
      <c r="K21528" s="3">
        <v>60.850676923076932</v>
      </c>
      <c r="L21528" s="4">
        <v>0.35</v>
      </c>
    </row>
    <row r="21529" spans="1:12" x14ac:dyDescent="0.35">
      <c r="A21529" s="1">
        <v>436959</v>
      </c>
      <c r="B21529" t="s">
        <v>35125</v>
      </c>
      <c r="C21529" t="s">
        <v>1467</v>
      </c>
      <c r="D21529" t="s">
        <v>1468</v>
      </c>
      <c r="E21529">
        <v>1</v>
      </c>
      <c r="F21529" s="2">
        <v>1330.95</v>
      </c>
      <c r="G21529" s="3">
        <v>3111.89</v>
      </c>
      <c r="H21529" s="3">
        <v>13.3095</v>
      </c>
      <c r="I21529" s="3">
        <v>62.554650000000002</v>
      </c>
      <c r="J21529" s="3">
        <v>1406.8141500000002</v>
      </c>
      <c r="K21529" s="3">
        <v>2164.3294615384616</v>
      </c>
      <c r="L21529" s="4">
        <v>0.34999999999999992</v>
      </c>
    </row>
    <row r="21530" spans="1:12" x14ac:dyDescent="0.35">
      <c r="A21530" s="1">
        <v>30937</v>
      </c>
      <c r="B21530" t="s">
        <v>35126</v>
      </c>
      <c r="C21530" t="s">
        <v>1467</v>
      </c>
      <c r="D21530" t="s">
        <v>1468</v>
      </c>
      <c r="E21530">
        <v>1</v>
      </c>
      <c r="F21530" s="2">
        <v>69.48</v>
      </c>
      <c r="G21530" s="3">
        <v>128.44</v>
      </c>
      <c r="H21530" s="3">
        <v>0.69480000000000008</v>
      </c>
      <c r="I21530" s="3">
        <v>3.2655600000000002</v>
      </c>
      <c r="J21530" s="3">
        <v>73.440359999999998</v>
      </c>
      <c r="K21530" s="3">
        <v>112.98516923076923</v>
      </c>
      <c r="L21530" s="4">
        <v>0.35000000000000003</v>
      </c>
    </row>
    <row r="21531" spans="1:12" x14ac:dyDescent="0.35">
      <c r="A21531" s="1">
        <v>428080</v>
      </c>
      <c r="B21531" t="s">
        <v>35127</v>
      </c>
      <c r="C21531" t="s">
        <v>1467</v>
      </c>
      <c r="D21531" t="s">
        <v>1468</v>
      </c>
      <c r="E21531">
        <v>1</v>
      </c>
      <c r="F21531" s="2">
        <v>60.34</v>
      </c>
      <c r="G21531" s="3">
        <v>129.76</v>
      </c>
      <c r="H21531" s="3">
        <v>0.60340000000000005</v>
      </c>
      <c r="I21531" s="3">
        <v>2.8359800000000002</v>
      </c>
      <c r="J21531" s="3">
        <v>63.779380000000003</v>
      </c>
      <c r="K21531" s="3">
        <v>98.122123076923074</v>
      </c>
      <c r="L21531" s="4">
        <v>0.34999999999999992</v>
      </c>
    </row>
    <row r="21532" spans="1:12" x14ac:dyDescent="0.35">
      <c r="A21532" s="1">
        <v>429790</v>
      </c>
      <c r="B21532" t="s">
        <v>35128</v>
      </c>
      <c r="C21532" t="s">
        <v>1467</v>
      </c>
      <c r="D21532" t="s">
        <v>1468</v>
      </c>
      <c r="E21532">
        <v>1</v>
      </c>
      <c r="F21532" s="2">
        <v>76.38</v>
      </c>
      <c r="G21532" s="3">
        <v>178.59</v>
      </c>
      <c r="H21532" s="3">
        <v>0.76379999999999992</v>
      </c>
      <c r="I21532" s="3">
        <v>3.5898599999999998</v>
      </c>
      <c r="J21532" s="3">
        <v>80.73366</v>
      </c>
      <c r="K21532" s="3">
        <v>124.20563076923077</v>
      </c>
      <c r="L21532" s="4">
        <v>0.35</v>
      </c>
    </row>
    <row r="21533" spans="1:12" x14ac:dyDescent="0.35">
      <c r="A21533" s="1">
        <v>24708</v>
      </c>
      <c r="B21533" t="s">
        <v>35129</v>
      </c>
      <c r="C21533" t="s">
        <v>1467</v>
      </c>
      <c r="D21533" t="s">
        <v>1468</v>
      </c>
      <c r="E21533">
        <v>1</v>
      </c>
      <c r="F21533" s="2">
        <v>1111.7</v>
      </c>
      <c r="G21533" s="3">
        <v>2292.65</v>
      </c>
      <c r="H21533" s="3">
        <v>11.117000000000001</v>
      </c>
      <c r="I21533" s="3">
        <v>52.249900000000004</v>
      </c>
      <c r="J21533" s="3">
        <v>1175.0669</v>
      </c>
      <c r="K21533" s="3">
        <v>1807.7952307692308</v>
      </c>
      <c r="L21533" s="4">
        <v>0.35</v>
      </c>
    </row>
    <row r="21534" spans="1:12" x14ac:dyDescent="0.35">
      <c r="A21534" s="1">
        <v>6821</v>
      </c>
      <c r="B21534" t="s">
        <v>35130</v>
      </c>
      <c r="C21534" t="s">
        <v>1467</v>
      </c>
      <c r="D21534" t="s">
        <v>1468</v>
      </c>
      <c r="E21534">
        <v>1</v>
      </c>
      <c r="F21534" s="2">
        <v>2.02</v>
      </c>
      <c r="G21534" s="3">
        <v>4.34</v>
      </c>
      <c r="H21534" s="3">
        <v>2.0199999999999999E-2</v>
      </c>
      <c r="I21534" s="3">
        <v>9.4939999999999997E-2</v>
      </c>
      <c r="J21534" s="3">
        <v>2.1351399999999998</v>
      </c>
      <c r="K21534" s="3">
        <v>3.2848307692307688</v>
      </c>
      <c r="L21534" s="4">
        <v>0.35</v>
      </c>
    </row>
    <row r="21535" spans="1:12" x14ac:dyDescent="0.35">
      <c r="A21535" s="1">
        <v>428735</v>
      </c>
      <c r="B21535" t="s">
        <v>35131</v>
      </c>
      <c r="C21535" t="s">
        <v>1467</v>
      </c>
      <c r="D21535" t="s">
        <v>1468</v>
      </c>
      <c r="E21535">
        <v>1</v>
      </c>
      <c r="F21535" s="2">
        <v>14.32</v>
      </c>
      <c r="G21535" s="3">
        <v>30.81</v>
      </c>
      <c r="H21535" s="3">
        <v>0.14319999999999999</v>
      </c>
      <c r="I21535" s="3">
        <v>0.67303999999999997</v>
      </c>
      <c r="J21535" s="3">
        <v>15.136240000000001</v>
      </c>
      <c r="K21535" s="3">
        <v>23.286523076923078</v>
      </c>
      <c r="L21535" s="4">
        <v>0.35000000000000003</v>
      </c>
    </row>
    <row r="21536" spans="1:12" x14ac:dyDescent="0.35">
      <c r="A21536" s="1">
        <v>428729</v>
      </c>
      <c r="B21536" t="s">
        <v>35132</v>
      </c>
      <c r="C21536" t="s">
        <v>1467</v>
      </c>
      <c r="D21536" t="s">
        <v>1468</v>
      </c>
      <c r="E21536">
        <v>1</v>
      </c>
      <c r="F21536" s="2">
        <v>6.83</v>
      </c>
      <c r="G21536" s="3">
        <v>14.7</v>
      </c>
      <c r="H21536" s="3">
        <v>6.83E-2</v>
      </c>
      <c r="I21536" s="3">
        <v>0.32101000000000002</v>
      </c>
      <c r="J21536" s="3">
        <v>7.2193100000000001</v>
      </c>
      <c r="K21536" s="3">
        <v>11.106630769230769</v>
      </c>
      <c r="L21536" s="4">
        <v>0.35</v>
      </c>
    </row>
    <row r="21537" spans="1:12" x14ac:dyDescent="0.35">
      <c r="A21537" s="1">
        <v>79149</v>
      </c>
      <c r="B21537" t="s">
        <v>35133</v>
      </c>
      <c r="C21537" t="s">
        <v>1467</v>
      </c>
      <c r="D21537" t="s">
        <v>1468</v>
      </c>
      <c r="E21537">
        <v>1</v>
      </c>
      <c r="F21537" s="2">
        <v>442.5</v>
      </c>
      <c r="G21537" s="3">
        <v>1018.87</v>
      </c>
      <c r="H21537" s="3">
        <v>4.4249999999999998</v>
      </c>
      <c r="I21537" s="3">
        <v>20.797499999999999</v>
      </c>
      <c r="J21537" s="3">
        <v>467.72250000000003</v>
      </c>
      <c r="K21537" s="3">
        <v>719.57307692307688</v>
      </c>
      <c r="L21537" s="4">
        <v>0.34999999999999992</v>
      </c>
    </row>
    <row r="21538" spans="1:12" x14ac:dyDescent="0.35">
      <c r="A21538" s="1">
        <v>24232</v>
      </c>
      <c r="B21538" t="s">
        <v>35134</v>
      </c>
      <c r="C21538" t="s">
        <v>1467</v>
      </c>
      <c r="D21538" t="s">
        <v>1468</v>
      </c>
      <c r="E21538">
        <v>1</v>
      </c>
      <c r="F21538" s="2">
        <v>638.07000000000005</v>
      </c>
      <c r="G21538" s="3">
        <v>1372.21</v>
      </c>
      <c r="H21538" s="3">
        <v>6.3807000000000009</v>
      </c>
      <c r="I21538" s="3">
        <v>29.989290000000004</v>
      </c>
      <c r="J21538" s="3">
        <v>674.43999000000008</v>
      </c>
      <c r="K21538" s="3">
        <v>1037.5999846153848</v>
      </c>
      <c r="L21538" s="4">
        <v>0.35000000000000003</v>
      </c>
    </row>
    <row r="21539" spans="1:12" x14ac:dyDescent="0.35">
      <c r="A21539" s="1">
        <v>423435</v>
      </c>
      <c r="B21539" t="s">
        <v>35135</v>
      </c>
      <c r="C21539" t="s">
        <v>1467</v>
      </c>
      <c r="D21539" t="s">
        <v>1468</v>
      </c>
      <c r="E21539">
        <v>1</v>
      </c>
      <c r="F21539" s="2">
        <v>98.59</v>
      </c>
      <c r="G21539" s="3">
        <v>222.59</v>
      </c>
      <c r="H21539" s="3">
        <v>0.98590000000000011</v>
      </c>
      <c r="I21539" s="3">
        <v>4.6337299999999999</v>
      </c>
      <c r="J21539" s="3">
        <v>104.20963</v>
      </c>
      <c r="K21539" s="3">
        <v>160.32250769230768</v>
      </c>
      <c r="L21539" s="4">
        <v>0.34999999999999992</v>
      </c>
    </row>
    <row r="21540" spans="1:12" x14ac:dyDescent="0.35">
      <c r="A21540" s="1">
        <v>433788</v>
      </c>
      <c r="B21540" t="s">
        <v>35136</v>
      </c>
      <c r="C21540" t="s">
        <v>1467</v>
      </c>
      <c r="D21540" t="s">
        <v>1468</v>
      </c>
      <c r="E21540">
        <v>1</v>
      </c>
      <c r="F21540" s="2">
        <v>2191.5300000000002</v>
      </c>
      <c r="G21540" s="3">
        <v>4764.2</v>
      </c>
      <c r="H21540" s="3">
        <v>21.915300000000002</v>
      </c>
      <c r="I21540" s="3">
        <v>103.00191000000001</v>
      </c>
      <c r="J21540" s="3">
        <v>2316.4472100000003</v>
      </c>
      <c r="K21540" s="3">
        <v>3563.7649384615388</v>
      </c>
      <c r="L21540" s="4">
        <v>0.35</v>
      </c>
    </row>
    <row r="21541" spans="1:12" x14ac:dyDescent="0.35">
      <c r="A21541" s="1">
        <v>431735</v>
      </c>
      <c r="B21541" t="s">
        <v>35137</v>
      </c>
      <c r="C21541" t="s">
        <v>1467</v>
      </c>
      <c r="D21541" t="s">
        <v>1468</v>
      </c>
      <c r="E21541">
        <v>1</v>
      </c>
      <c r="F21541" s="2">
        <v>646.11</v>
      </c>
      <c r="G21541" s="3">
        <v>1435.17</v>
      </c>
      <c r="H21541" s="3">
        <v>6.4611000000000001</v>
      </c>
      <c r="I21541" s="3">
        <v>30.367170000000002</v>
      </c>
      <c r="J21541" s="3">
        <v>682.93826999999999</v>
      </c>
      <c r="K21541" s="3">
        <v>1050.6742615384615</v>
      </c>
      <c r="L21541" s="4">
        <v>0.35</v>
      </c>
    </row>
    <row r="21542" spans="1:12" x14ac:dyDescent="0.35">
      <c r="A21542" s="1">
        <v>68788</v>
      </c>
      <c r="B21542" t="s">
        <v>33646</v>
      </c>
      <c r="C21542" t="s">
        <v>1467</v>
      </c>
      <c r="D21542" t="s">
        <v>1468</v>
      </c>
      <c r="E21542">
        <v>1</v>
      </c>
      <c r="F21542" s="2">
        <v>315.13</v>
      </c>
      <c r="G21542" s="3">
        <v>677.7</v>
      </c>
      <c r="H21542" s="3">
        <v>3.1513</v>
      </c>
      <c r="I21542" s="3">
        <v>14.811109999999999</v>
      </c>
      <c r="J21542" s="3">
        <v>333.09240999999997</v>
      </c>
      <c r="K21542" s="3">
        <v>512.44986153846151</v>
      </c>
      <c r="L21542" s="4">
        <v>0.35000000000000003</v>
      </c>
    </row>
    <row r="21543" spans="1:12" x14ac:dyDescent="0.35">
      <c r="A21543" s="1">
        <v>19620</v>
      </c>
      <c r="B21543" t="s">
        <v>35138</v>
      </c>
      <c r="C21543" t="s">
        <v>1467</v>
      </c>
      <c r="D21543" t="s">
        <v>1468</v>
      </c>
      <c r="E21543">
        <v>1</v>
      </c>
      <c r="F21543" s="2">
        <v>0.5</v>
      </c>
      <c r="G21543" s="3">
        <v>1.08</v>
      </c>
      <c r="H21543" s="3">
        <v>5.0000000000000001E-3</v>
      </c>
      <c r="I21543" s="3">
        <v>2.35E-2</v>
      </c>
      <c r="J21543" s="3">
        <v>0.52849999999999997</v>
      </c>
      <c r="K21543" s="3">
        <v>0.81307692307692303</v>
      </c>
      <c r="L21543" s="4">
        <v>0.35</v>
      </c>
    </row>
    <row r="21544" spans="1:12" x14ac:dyDescent="0.35">
      <c r="A21544" s="1">
        <v>440737</v>
      </c>
      <c r="B21544" t="s">
        <v>35139</v>
      </c>
      <c r="C21544" t="s">
        <v>1467</v>
      </c>
      <c r="D21544" t="s">
        <v>1468</v>
      </c>
      <c r="E21544">
        <v>1</v>
      </c>
      <c r="F21544" s="2">
        <v>96.78</v>
      </c>
      <c r="G21544" s="3">
        <v>208.14</v>
      </c>
      <c r="H21544" s="3">
        <v>0.96779999999999999</v>
      </c>
      <c r="I21544" s="3">
        <v>4.5486599999999999</v>
      </c>
      <c r="J21544" s="3">
        <v>102.29646</v>
      </c>
      <c r="K21544" s="3">
        <v>157.37916923076921</v>
      </c>
      <c r="L21544" s="4">
        <v>0.34999999999999992</v>
      </c>
    </row>
    <row r="21545" spans="1:12" x14ac:dyDescent="0.35">
      <c r="A21545" s="1">
        <v>74544</v>
      </c>
      <c r="B21545" t="s">
        <v>35140</v>
      </c>
      <c r="C21545" t="s">
        <v>1467</v>
      </c>
      <c r="D21545" t="s">
        <v>1468</v>
      </c>
      <c r="E21545">
        <v>1</v>
      </c>
      <c r="F21545" s="2">
        <v>2713.82</v>
      </c>
      <c r="G21545" s="3">
        <v>5836.17</v>
      </c>
      <c r="H21545" s="3">
        <v>27.138200000000001</v>
      </c>
      <c r="I21545" s="3">
        <v>127.54954000000001</v>
      </c>
      <c r="J21545" s="3">
        <v>2868.50774</v>
      </c>
      <c r="K21545" s="3">
        <v>4413.0888307692303</v>
      </c>
      <c r="L21545" s="4">
        <v>0.34999999999999992</v>
      </c>
    </row>
    <row r="21546" spans="1:12" x14ac:dyDescent="0.35">
      <c r="A21546" s="1">
        <v>73256</v>
      </c>
      <c r="B21546" t="s">
        <v>35141</v>
      </c>
      <c r="C21546" t="s">
        <v>1467</v>
      </c>
      <c r="D21546" t="s">
        <v>1468</v>
      </c>
      <c r="E21546">
        <v>1</v>
      </c>
      <c r="F21546" s="2">
        <v>201.33</v>
      </c>
      <c r="G21546" s="3">
        <v>432.98</v>
      </c>
      <c r="H21546" s="3">
        <v>2.0133000000000001</v>
      </c>
      <c r="I21546" s="3">
        <v>9.46251</v>
      </c>
      <c r="J21546" s="3">
        <v>212.80581000000001</v>
      </c>
      <c r="K21546" s="3">
        <v>327.39355384615385</v>
      </c>
      <c r="L21546" s="4">
        <v>0.35</v>
      </c>
    </row>
    <row r="21547" spans="1:12" x14ac:dyDescent="0.35">
      <c r="A21547" s="1">
        <v>24970</v>
      </c>
      <c r="B21547" t="s">
        <v>35142</v>
      </c>
      <c r="C21547" t="s">
        <v>1467</v>
      </c>
      <c r="D21547" t="s">
        <v>1468</v>
      </c>
      <c r="E21547">
        <v>1</v>
      </c>
      <c r="F21547" s="2">
        <v>849.57</v>
      </c>
      <c r="G21547" s="3">
        <v>1827.05</v>
      </c>
      <c r="H21547" s="3">
        <v>8.4957000000000011</v>
      </c>
      <c r="I21547" s="3">
        <v>39.929790000000004</v>
      </c>
      <c r="J21547" s="3">
        <v>897.99549000000013</v>
      </c>
      <c r="K21547" s="3">
        <v>1381.5315230769231</v>
      </c>
      <c r="L21547" s="4">
        <v>0.34999999999999992</v>
      </c>
    </row>
    <row r="21548" spans="1:12" x14ac:dyDescent="0.35">
      <c r="A21548" s="1">
        <v>41226</v>
      </c>
      <c r="B21548" t="s">
        <v>35143</v>
      </c>
      <c r="C21548" t="s">
        <v>1467</v>
      </c>
      <c r="D21548" t="s">
        <v>1468</v>
      </c>
      <c r="E21548">
        <v>1</v>
      </c>
      <c r="F21548" s="2">
        <v>8.06</v>
      </c>
      <c r="G21548" s="3">
        <v>17.34</v>
      </c>
      <c r="H21548" s="3">
        <v>8.0600000000000005E-2</v>
      </c>
      <c r="I21548" s="3">
        <v>0.37882000000000005</v>
      </c>
      <c r="J21548" s="3">
        <v>8.5194200000000002</v>
      </c>
      <c r="K21548" s="3">
        <v>13.1068</v>
      </c>
      <c r="L21548" s="4">
        <v>0.35</v>
      </c>
    </row>
    <row r="21549" spans="1:12" x14ac:dyDescent="0.35">
      <c r="A21549" s="1">
        <v>69996</v>
      </c>
      <c r="B21549" t="s">
        <v>35144</v>
      </c>
      <c r="C21549" t="s">
        <v>1467</v>
      </c>
      <c r="D21549" t="s">
        <v>1468</v>
      </c>
      <c r="E21549">
        <v>1</v>
      </c>
      <c r="F21549" s="2">
        <v>81.84</v>
      </c>
      <c r="G21549" s="3">
        <v>176.01</v>
      </c>
      <c r="H21549" s="3">
        <v>0.81840000000000002</v>
      </c>
      <c r="I21549" s="3">
        <v>3.8464800000000001</v>
      </c>
      <c r="J21549" s="3">
        <v>86.50488</v>
      </c>
      <c r="K21549" s="3">
        <v>133.08443076923078</v>
      </c>
      <c r="L21549" s="4">
        <v>0.35000000000000003</v>
      </c>
    </row>
    <row r="21550" spans="1:12" x14ac:dyDescent="0.35">
      <c r="A21550" s="1">
        <v>425121</v>
      </c>
      <c r="B21550" t="s">
        <v>35145</v>
      </c>
      <c r="C21550" t="s">
        <v>1467</v>
      </c>
      <c r="D21550" t="s">
        <v>1468</v>
      </c>
      <c r="E21550">
        <v>1</v>
      </c>
      <c r="F21550" s="2">
        <v>5520.65</v>
      </c>
      <c r="G21550" s="3">
        <v>11874.94</v>
      </c>
      <c r="H21550" s="3">
        <v>55.206499999999998</v>
      </c>
      <c r="I21550" s="3">
        <v>259.47055</v>
      </c>
      <c r="J21550" s="3">
        <v>5835.3270499999999</v>
      </c>
      <c r="K21550" s="3">
        <v>8977.4262307692297</v>
      </c>
      <c r="L21550" s="4">
        <v>0.34999999999999992</v>
      </c>
    </row>
    <row r="21551" spans="1:12" x14ac:dyDescent="0.35">
      <c r="A21551" s="1">
        <v>436114</v>
      </c>
      <c r="B21551" t="s">
        <v>35146</v>
      </c>
      <c r="C21551" t="s">
        <v>1467</v>
      </c>
      <c r="D21551" t="s">
        <v>1468</v>
      </c>
      <c r="E21551">
        <v>1</v>
      </c>
      <c r="F21551" s="2">
        <v>38.909999999999997</v>
      </c>
      <c r="G21551" s="3">
        <v>88.03</v>
      </c>
      <c r="H21551" s="3">
        <v>0.3891</v>
      </c>
      <c r="I21551" s="3">
        <v>1.8287699999999998</v>
      </c>
      <c r="J21551" s="3">
        <v>41.127869999999994</v>
      </c>
      <c r="K21551" s="3">
        <v>63.273646153846144</v>
      </c>
      <c r="L21551" s="4">
        <v>0.35</v>
      </c>
    </row>
    <row r="21552" spans="1:12" x14ac:dyDescent="0.35">
      <c r="A21552" s="1">
        <v>17995</v>
      </c>
      <c r="B21552" t="s">
        <v>35147</v>
      </c>
      <c r="C21552" t="s">
        <v>1467</v>
      </c>
      <c r="D21552" t="s">
        <v>1468</v>
      </c>
      <c r="E21552">
        <v>1</v>
      </c>
      <c r="F21552" s="2">
        <v>1.02</v>
      </c>
      <c r="G21552" s="3">
        <v>2.1800000000000002</v>
      </c>
      <c r="H21552" s="3">
        <v>1.0200000000000001E-2</v>
      </c>
      <c r="I21552" s="3">
        <v>4.7940000000000003E-2</v>
      </c>
      <c r="J21552" s="3">
        <v>1.0781400000000001</v>
      </c>
      <c r="K21552" s="3">
        <v>1.6586769230769232</v>
      </c>
      <c r="L21552" s="4">
        <v>0.35</v>
      </c>
    </row>
    <row r="21553" spans="1:12" x14ac:dyDescent="0.35">
      <c r="A21553" s="1">
        <v>74561</v>
      </c>
      <c r="B21553" t="s">
        <v>35148</v>
      </c>
      <c r="C21553" t="s">
        <v>1467</v>
      </c>
      <c r="D21553" t="s">
        <v>1468</v>
      </c>
      <c r="E21553">
        <v>1</v>
      </c>
      <c r="F21553" s="2">
        <v>2713.82</v>
      </c>
      <c r="G21553" s="3">
        <v>5836.17</v>
      </c>
      <c r="H21553" s="3">
        <v>27.138200000000001</v>
      </c>
      <c r="I21553" s="3">
        <v>127.54954000000001</v>
      </c>
      <c r="J21553" s="3">
        <v>2868.50774</v>
      </c>
      <c r="K21553" s="3">
        <v>4413.0888307692303</v>
      </c>
      <c r="L21553" s="4">
        <v>0.34999999999999992</v>
      </c>
    </row>
    <row r="21554" spans="1:12" x14ac:dyDescent="0.35">
      <c r="A21554" s="1">
        <v>436639</v>
      </c>
      <c r="B21554" t="s">
        <v>35149</v>
      </c>
      <c r="C21554" t="s">
        <v>1467</v>
      </c>
      <c r="D21554" t="s">
        <v>1468</v>
      </c>
      <c r="E21554">
        <v>1</v>
      </c>
      <c r="F21554" s="2">
        <v>454.61</v>
      </c>
      <c r="G21554" s="3">
        <v>958.3</v>
      </c>
      <c r="H21554" s="3">
        <v>4.5461</v>
      </c>
      <c r="I21554" s="3">
        <v>21.366669999999999</v>
      </c>
      <c r="J21554" s="3">
        <v>480.52277000000004</v>
      </c>
      <c r="K21554" s="3">
        <v>739.26580000000001</v>
      </c>
      <c r="L21554" s="4">
        <v>0.35</v>
      </c>
    </row>
    <row r="21555" spans="1:12" x14ac:dyDescent="0.35">
      <c r="A21555" s="1">
        <v>79653</v>
      </c>
      <c r="B21555" t="s">
        <v>35150</v>
      </c>
      <c r="C21555" t="s">
        <v>1467</v>
      </c>
      <c r="D21555" t="s">
        <v>1468</v>
      </c>
      <c r="E21555">
        <v>1</v>
      </c>
      <c r="F21555" s="2">
        <v>133.72</v>
      </c>
      <c r="G21555" s="3">
        <v>300.64</v>
      </c>
      <c r="H21555" s="3">
        <v>1.3371999999999999</v>
      </c>
      <c r="I21555" s="3">
        <v>6.28484</v>
      </c>
      <c r="J21555" s="3">
        <v>141.34204</v>
      </c>
      <c r="K21555" s="3">
        <v>217.4492923076923</v>
      </c>
      <c r="L21555" s="4">
        <v>0.35</v>
      </c>
    </row>
    <row r="21556" spans="1:12" x14ac:dyDescent="0.35">
      <c r="A21556" s="1">
        <v>436861</v>
      </c>
      <c r="B21556" t="s">
        <v>35151</v>
      </c>
      <c r="C21556" t="s">
        <v>1467</v>
      </c>
      <c r="D21556" t="s">
        <v>1468</v>
      </c>
      <c r="E21556">
        <v>1</v>
      </c>
      <c r="F21556" s="2">
        <v>279.60000000000002</v>
      </c>
      <c r="G21556" s="3">
        <v>601.29999999999995</v>
      </c>
      <c r="H21556" s="3">
        <v>2.7960000000000003</v>
      </c>
      <c r="I21556" s="3">
        <v>13.141200000000001</v>
      </c>
      <c r="J21556" s="3">
        <v>295.53720000000004</v>
      </c>
      <c r="K21556" s="3">
        <v>454.67261538461543</v>
      </c>
      <c r="L21556" s="4">
        <v>0.35</v>
      </c>
    </row>
    <row r="21557" spans="1:12" x14ac:dyDescent="0.35">
      <c r="A21557" s="1">
        <v>78689</v>
      </c>
      <c r="B21557" t="s">
        <v>35152</v>
      </c>
      <c r="C21557" t="s">
        <v>1467</v>
      </c>
      <c r="D21557" t="s">
        <v>1468</v>
      </c>
      <c r="E21557">
        <v>1</v>
      </c>
      <c r="F21557" s="2">
        <v>693.58</v>
      </c>
      <c r="G21557" s="3">
        <v>1432.43</v>
      </c>
      <c r="H21557" s="3">
        <v>6.9358000000000004</v>
      </c>
      <c r="I21557" s="3">
        <v>32.598260000000003</v>
      </c>
      <c r="J21557" s="3">
        <v>733.11405999999999</v>
      </c>
      <c r="K21557" s="3">
        <v>1127.8677846153846</v>
      </c>
      <c r="L21557" s="4">
        <v>0.35</v>
      </c>
    </row>
    <row r="21558" spans="1:12" x14ac:dyDescent="0.35">
      <c r="A21558" s="1">
        <v>40276</v>
      </c>
      <c r="B21558" t="s">
        <v>35153</v>
      </c>
      <c r="C21558" t="s">
        <v>1467</v>
      </c>
      <c r="D21558" t="s">
        <v>1468</v>
      </c>
      <c r="E21558">
        <v>1</v>
      </c>
      <c r="F21558" s="2">
        <v>485.13</v>
      </c>
      <c r="G21558" s="3">
        <v>1043.29</v>
      </c>
      <c r="H21558" s="3">
        <v>4.8513000000000002</v>
      </c>
      <c r="I21558" s="3">
        <v>22.801110000000001</v>
      </c>
      <c r="J21558" s="3">
        <v>512.78241000000003</v>
      </c>
      <c r="K21558" s="3">
        <v>788.89601538461545</v>
      </c>
      <c r="L21558" s="4">
        <v>0.35000000000000003</v>
      </c>
    </row>
    <row r="21559" spans="1:12" x14ac:dyDescent="0.35">
      <c r="A21559" s="1" t="s">
        <v>35154</v>
      </c>
      <c r="B21559" t="s">
        <v>35155</v>
      </c>
      <c r="C21559" t="s">
        <v>1467</v>
      </c>
      <c r="D21559" t="s">
        <v>1468</v>
      </c>
      <c r="E21559">
        <v>1</v>
      </c>
      <c r="F21559" s="2">
        <v>629.84</v>
      </c>
      <c r="G21559" s="3">
        <v>1340.09</v>
      </c>
      <c r="H21559" s="3">
        <v>6.2984000000000009</v>
      </c>
      <c r="I21559" s="3">
        <v>29.60248</v>
      </c>
      <c r="J21559" s="3">
        <v>665.74088000000006</v>
      </c>
      <c r="K21559" s="3">
        <v>1024.2167384615386</v>
      </c>
      <c r="L21559" s="4">
        <v>0.35000000000000003</v>
      </c>
    </row>
    <row r="21560" spans="1:12" x14ac:dyDescent="0.35">
      <c r="A21560" s="1">
        <v>438166</v>
      </c>
      <c r="B21560" t="s">
        <v>35156</v>
      </c>
      <c r="C21560" t="s">
        <v>1467</v>
      </c>
      <c r="D21560" t="s">
        <v>1468</v>
      </c>
      <c r="E21560">
        <v>1</v>
      </c>
      <c r="F21560" s="2">
        <v>311.87</v>
      </c>
      <c r="G21560" s="3">
        <v>670.68</v>
      </c>
      <c r="H21560" s="3">
        <v>3.1187</v>
      </c>
      <c r="I21560" s="3">
        <v>14.65789</v>
      </c>
      <c r="J21560" s="3">
        <v>329.64659</v>
      </c>
      <c r="K21560" s="3">
        <v>507.14859999999999</v>
      </c>
      <c r="L21560" s="4">
        <v>0.35</v>
      </c>
    </row>
    <row r="21561" spans="1:12" x14ac:dyDescent="0.35">
      <c r="A21561" s="1">
        <v>445690</v>
      </c>
      <c r="B21561" t="s">
        <v>35157</v>
      </c>
      <c r="C21561" t="s">
        <v>1467</v>
      </c>
      <c r="D21561" t="s">
        <v>1468</v>
      </c>
      <c r="E21561">
        <v>1</v>
      </c>
      <c r="F21561" s="2">
        <v>13.88</v>
      </c>
      <c r="G21561" s="3">
        <v>53.11</v>
      </c>
      <c r="H21561" s="3">
        <v>0.13880000000000001</v>
      </c>
      <c r="I21561" s="3">
        <v>0.65236000000000005</v>
      </c>
      <c r="J21561" s="3">
        <v>14.67116</v>
      </c>
      <c r="K21561" s="3">
        <v>22.571015384615386</v>
      </c>
      <c r="L21561" s="4">
        <v>0.35000000000000003</v>
      </c>
    </row>
    <row r="21562" spans="1:12" x14ac:dyDescent="0.35">
      <c r="A21562" s="1">
        <v>76490</v>
      </c>
      <c r="B21562" t="s">
        <v>35158</v>
      </c>
      <c r="C21562" t="s">
        <v>1467</v>
      </c>
      <c r="D21562" t="s">
        <v>1468</v>
      </c>
      <c r="E21562">
        <v>1</v>
      </c>
      <c r="F21562" s="2">
        <v>35.090000000000003</v>
      </c>
      <c r="G21562" s="3">
        <v>75.47</v>
      </c>
      <c r="H21562" s="3">
        <v>0.35090000000000005</v>
      </c>
      <c r="I21562" s="3">
        <v>1.6492300000000002</v>
      </c>
      <c r="J21562" s="3">
        <v>37.090130000000009</v>
      </c>
      <c r="K21562" s="3">
        <v>57.061738461538475</v>
      </c>
      <c r="L21562" s="4">
        <v>0.35</v>
      </c>
    </row>
    <row r="21563" spans="1:12" x14ac:dyDescent="0.35">
      <c r="A21563" s="1">
        <v>428540</v>
      </c>
      <c r="B21563" t="s">
        <v>33941</v>
      </c>
      <c r="C21563" t="s">
        <v>1467</v>
      </c>
      <c r="D21563" t="s">
        <v>1468</v>
      </c>
      <c r="E21563">
        <v>1</v>
      </c>
      <c r="F21563" s="2">
        <v>6.41</v>
      </c>
      <c r="G21563" s="3">
        <v>13.8</v>
      </c>
      <c r="H21563" s="3">
        <v>6.4100000000000004E-2</v>
      </c>
      <c r="I21563" s="3">
        <v>0.30126999999999998</v>
      </c>
      <c r="J21563" s="3">
        <v>6.7753699999999997</v>
      </c>
      <c r="K21563" s="3">
        <v>10.423646153846153</v>
      </c>
      <c r="L21563" s="4">
        <v>0.35</v>
      </c>
    </row>
    <row r="21564" spans="1:12" x14ac:dyDescent="0.35">
      <c r="A21564" s="1">
        <v>32755</v>
      </c>
      <c r="B21564" t="s">
        <v>33941</v>
      </c>
      <c r="C21564" t="s">
        <v>1467</v>
      </c>
      <c r="D21564" t="s">
        <v>1468</v>
      </c>
      <c r="E21564">
        <v>1</v>
      </c>
      <c r="F21564" s="2">
        <v>10.75</v>
      </c>
      <c r="G21564" s="3">
        <v>23.12</v>
      </c>
      <c r="H21564" s="3">
        <v>0.1075</v>
      </c>
      <c r="I21564" s="3">
        <v>0.50524999999999998</v>
      </c>
      <c r="J21564" s="3">
        <v>11.36275</v>
      </c>
      <c r="K21564" s="3">
        <v>17.481153846153845</v>
      </c>
      <c r="L21564" s="4">
        <v>0.34999999999999992</v>
      </c>
    </row>
    <row r="21565" spans="1:12" x14ac:dyDescent="0.35">
      <c r="A21565" s="1">
        <v>26310</v>
      </c>
      <c r="B21565" t="s">
        <v>35159</v>
      </c>
      <c r="C21565" t="s">
        <v>1467</v>
      </c>
      <c r="D21565" t="s">
        <v>1468</v>
      </c>
      <c r="E21565">
        <v>1</v>
      </c>
      <c r="F21565" s="2">
        <v>88.77</v>
      </c>
      <c r="G21565" s="3">
        <v>207.51</v>
      </c>
      <c r="H21565" s="3">
        <v>0.88769999999999993</v>
      </c>
      <c r="I21565" s="3">
        <v>4.1721899999999996</v>
      </c>
      <c r="J21565" s="3">
        <v>93.829889999999992</v>
      </c>
      <c r="K21565" s="3">
        <v>144.3536769230769</v>
      </c>
      <c r="L21565" s="4">
        <v>0.35</v>
      </c>
    </row>
    <row r="21566" spans="1:12" x14ac:dyDescent="0.35">
      <c r="A21566" s="1">
        <v>438167</v>
      </c>
      <c r="B21566" t="s">
        <v>35160</v>
      </c>
      <c r="C21566" t="s">
        <v>1467</v>
      </c>
      <c r="D21566" t="s">
        <v>1468</v>
      </c>
      <c r="E21566">
        <v>1</v>
      </c>
      <c r="F21566" s="2">
        <v>369.82</v>
      </c>
      <c r="G21566" s="3">
        <v>795.32</v>
      </c>
      <c r="H21566" s="3">
        <v>3.6981999999999999</v>
      </c>
      <c r="I21566" s="3">
        <v>17.381540000000001</v>
      </c>
      <c r="J21566" s="3">
        <v>390.89973999999995</v>
      </c>
      <c r="K21566" s="3">
        <v>601.38421538461535</v>
      </c>
      <c r="L21566" s="4">
        <v>0.35000000000000003</v>
      </c>
    </row>
    <row r="21567" spans="1:12" x14ac:dyDescent="0.35">
      <c r="A21567" s="1">
        <v>419195</v>
      </c>
      <c r="B21567" t="s">
        <v>35161</v>
      </c>
      <c r="C21567" t="s">
        <v>1467</v>
      </c>
      <c r="D21567" t="s">
        <v>1468</v>
      </c>
      <c r="E21567">
        <v>1</v>
      </c>
      <c r="F21567" s="2">
        <v>13346.28</v>
      </c>
      <c r="G21567" s="3">
        <v>28701.67</v>
      </c>
      <c r="H21567" s="3">
        <v>133.46280000000002</v>
      </c>
      <c r="I21567" s="3">
        <v>627.27516000000003</v>
      </c>
      <c r="J21567" s="3">
        <v>14107.017959999999</v>
      </c>
      <c r="K21567" s="3">
        <v>21703.104553846151</v>
      </c>
      <c r="L21567" s="4">
        <v>0.35</v>
      </c>
    </row>
    <row r="21568" spans="1:12" x14ac:dyDescent="0.35">
      <c r="A21568" s="1">
        <v>428229</v>
      </c>
      <c r="B21568" t="s">
        <v>35162</v>
      </c>
      <c r="C21568" t="s">
        <v>1467</v>
      </c>
      <c r="D21568" t="s">
        <v>1468</v>
      </c>
      <c r="E21568">
        <v>1</v>
      </c>
      <c r="F21568" s="2">
        <v>607.66</v>
      </c>
      <c r="G21568" s="3">
        <v>1307.93</v>
      </c>
      <c r="H21568" s="3">
        <v>6.0766</v>
      </c>
      <c r="I21568" s="3">
        <v>28.560019999999998</v>
      </c>
      <c r="J21568" s="3">
        <v>642.29661999999996</v>
      </c>
      <c r="K21568" s="3">
        <v>988.14864615384602</v>
      </c>
      <c r="L21568" s="4">
        <v>0.34999999999999992</v>
      </c>
    </row>
    <row r="21569" spans="1:12" x14ac:dyDescent="0.35">
      <c r="A21569" s="1">
        <v>53541</v>
      </c>
      <c r="B21569" t="s">
        <v>35163</v>
      </c>
      <c r="C21569" t="s">
        <v>1467</v>
      </c>
      <c r="D21569" t="s">
        <v>1468</v>
      </c>
      <c r="E21569">
        <v>1</v>
      </c>
      <c r="F21569" s="2">
        <v>2.44</v>
      </c>
      <c r="G21569" s="3">
        <v>5.24</v>
      </c>
      <c r="H21569" s="3">
        <v>2.4400000000000002E-2</v>
      </c>
      <c r="I21569" s="3">
        <v>0.11468</v>
      </c>
      <c r="J21569" s="3">
        <v>2.5790799999999998</v>
      </c>
      <c r="K21569" s="3">
        <v>3.9678153846153843</v>
      </c>
      <c r="L21569" s="4">
        <v>0.35</v>
      </c>
    </row>
    <row r="21570" spans="1:12" x14ac:dyDescent="0.35">
      <c r="A21570" s="1">
        <v>425238</v>
      </c>
      <c r="B21570" t="s">
        <v>35164</v>
      </c>
      <c r="C21570" t="s">
        <v>1467</v>
      </c>
      <c r="D21570" t="s">
        <v>1468</v>
      </c>
      <c r="E21570">
        <v>1</v>
      </c>
      <c r="F21570" s="2">
        <v>465.61</v>
      </c>
      <c r="G21570" s="3">
        <v>1001.54</v>
      </c>
      <c r="H21570" s="3">
        <v>4.6561000000000003</v>
      </c>
      <c r="I21570" s="3">
        <v>21.883670000000002</v>
      </c>
      <c r="J21570" s="3">
        <v>492.14976999999999</v>
      </c>
      <c r="K21570" s="3">
        <v>757.15349230769232</v>
      </c>
      <c r="L21570" s="4">
        <v>0.35000000000000003</v>
      </c>
    </row>
    <row r="21571" spans="1:12" x14ac:dyDescent="0.35">
      <c r="A21571" s="1">
        <v>431102</v>
      </c>
      <c r="B21571" t="s">
        <v>35165</v>
      </c>
      <c r="C21571" t="s">
        <v>1467</v>
      </c>
      <c r="D21571" t="s">
        <v>1468</v>
      </c>
      <c r="E21571">
        <v>1</v>
      </c>
      <c r="F21571" s="2">
        <v>7045.97</v>
      </c>
      <c r="G21571" s="3">
        <v>20723.45</v>
      </c>
      <c r="H21571" s="3">
        <v>70.459699999999998</v>
      </c>
      <c r="I21571" s="3">
        <v>331.16059000000001</v>
      </c>
      <c r="J21571" s="3">
        <v>7447.590290000001</v>
      </c>
      <c r="K21571" s="3">
        <v>11457.831215384616</v>
      </c>
      <c r="L21571" s="4">
        <v>0.35</v>
      </c>
    </row>
    <row r="21572" spans="1:12" x14ac:dyDescent="0.35">
      <c r="A21572" s="1">
        <v>570579</v>
      </c>
      <c r="B21572" t="s">
        <v>35166</v>
      </c>
      <c r="C21572" t="s">
        <v>1467</v>
      </c>
      <c r="D21572" t="s">
        <v>1468</v>
      </c>
      <c r="E21572">
        <v>1</v>
      </c>
      <c r="F21572" s="2">
        <v>38.6</v>
      </c>
      <c r="G21572" s="3">
        <v>90.25</v>
      </c>
      <c r="H21572" s="3">
        <v>0.38600000000000001</v>
      </c>
      <c r="I21572" s="3">
        <v>1.8142</v>
      </c>
      <c r="J21572" s="3">
        <v>40.800200000000004</v>
      </c>
      <c r="K21572" s="3">
        <v>62.769538461538467</v>
      </c>
      <c r="L21572" s="4">
        <v>0.35</v>
      </c>
    </row>
    <row r="21573" spans="1:12" x14ac:dyDescent="0.35">
      <c r="A21573" s="1" t="s">
        <v>35167</v>
      </c>
      <c r="B21573" t="s">
        <v>35168</v>
      </c>
      <c r="C21573" t="s">
        <v>1467</v>
      </c>
      <c r="D21573" t="s">
        <v>1468</v>
      </c>
      <c r="E21573">
        <v>1</v>
      </c>
      <c r="F21573" s="2">
        <v>138.56</v>
      </c>
      <c r="G21573" s="3">
        <v>294.83999999999997</v>
      </c>
      <c r="H21573" s="3">
        <v>1.3855999999999999</v>
      </c>
      <c r="I21573" s="3">
        <v>6.5123199999999999</v>
      </c>
      <c r="J21573" s="3">
        <v>146.45792</v>
      </c>
      <c r="K21573" s="3">
        <v>225.31987692307692</v>
      </c>
      <c r="L21573" s="4">
        <v>0.35</v>
      </c>
    </row>
    <row r="21574" spans="1:12" x14ac:dyDescent="0.35">
      <c r="A21574" s="1">
        <v>438040</v>
      </c>
      <c r="B21574" t="s">
        <v>35169</v>
      </c>
      <c r="C21574" t="s">
        <v>1467</v>
      </c>
      <c r="D21574" t="s">
        <v>1468</v>
      </c>
      <c r="E21574">
        <v>1</v>
      </c>
      <c r="F21574" s="2">
        <v>192.03</v>
      </c>
      <c r="G21574" s="3">
        <v>413.08</v>
      </c>
      <c r="H21574" s="3">
        <v>1.9203000000000001</v>
      </c>
      <c r="I21574" s="3">
        <v>9.0254100000000008</v>
      </c>
      <c r="J21574" s="3">
        <v>202.97570999999999</v>
      </c>
      <c r="K21574" s="3">
        <v>312.27032307692303</v>
      </c>
      <c r="L21574" s="4">
        <v>0.34999999999999992</v>
      </c>
    </row>
    <row r="21575" spans="1:12" x14ac:dyDescent="0.35">
      <c r="A21575" s="1">
        <v>427207</v>
      </c>
      <c r="B21575" t="s">
        <v>35170</v>
      </c>
      <c r="C21575" t="s">
        <v>1467</v>
      </c>
      <c r="D21575" t="s">
        <v>1468</v>
      </c>
      <c r="E21575">
        <v>1</v>
      </c>
      <c r="F21575" s="2">
        <v>284.32</v>
      </c>
      <c r="G21575" s="3">
        <v>611.58000000000004</v>
      </c>
      <c r="H21575" s="3">
        <v>2.8431999999999999</v>
      </c>
      <c r="I21575" s="3">
        <v>13.36304</v>
      </c>
      <c r="J21575" s="3">
        <v>300.52624000000003</v>
      </c>
      <c r="K21575" s="3">
        <v>462.34806153846159</v>
      </c>
      <c r="L21575" s="4">
        <v>0.35000000000000003</v>
      </c>
    </row>
    <row r="21576" spans="1:12" x14ac:dyDescent="0.35">
      <c r="A21576" s="1" t="s">
        <v>35171</v>
      </c>
      <c r="B21576" t="s">
        <v>35172</v>
      </c>
      <c r="C21576" t="s">
        <v>1467</v>
      </c>
      <c r="D21576" t="s">
        <v>1468</v>
      </c>
      <c r="E21576">
        <v>1</v>
      </c>
      <c r="F21576" s="2">
        <v>195.02</v>
      </c>
      <c r="G21576" s="3">
        <v>414.96</v>
      </c>
      <c r="H21576" s="3">
        <v>1.9502000000000002</v>
      </c>
      <c r="I21576" s="3">
        <v>9.1659400000000009</v>
      </c>
      <c r="J21576" s="3">
        <v>206.13614000000001</v>
      </c>
      <c r="K21576" s="3">
        <v>317.13252307692306</v>
      </c>
      <c r="L21576" s="4">
        <v>0.34999999999999992</v>
      </c>
    </row>
    <row r="21577" spans="1:12" x14ac:dyDescent="0.35">
      <c r="A21577" s="1">
        <v>3189</v>
      </c>
      <c r="B21577" t="s">
        <v>35173</v>
      </c>
      <c r="C21577" t="s">
        <v>1467</v>
      </c>
      <c r="D21577" t="s">
        <v>1468</v>
      </c>
      <c r="E21577">
        <v>1</v>
      </c>
      <c r="F21577" s="2">
        <v>71.989999999999995</v>
      </c>
      <c r="G21577" s="3">
        <v>154.83000000000001</v>
      </c>
      <c r="H21577" s="3">
        <v>0.71989999999999998</v>
      </c>
      <c r="I21577" s="3">
        <v>3.3835299999999999</v>
      </c>
      <c r="J21577" s="3">
        <v>76.093429999999984</v>
      </c>
      <c r="K21577" s="3">
        <v>117.06681538461535</v>
      </c>
      <c r="L21577" s="4">
        <v>0.35</v>
      </c>
    </row>
    <row r="21578" spans="1:12" x14ac:dyDescent="0.35">
      <c r="A21578" s="1">
        <v>31492</v>
      </c>
      <c r="B21578" t="s">
        <v>35174</v>
      </c>
      <c r="C21578" t="s">
        <v>1467</v>
      </c>
      <c r="D21578" t="s">
        <v>1468</v>
      </c>
      <c r="E21578">
        <v>1</v>
      </c>
      <c r="F21578" s="2">
        <v>1726.04</v>
      </c>
      <c r="G21578" s="3">
        <v>3711.91</v>
      </c>
      <c r="H21578" s="3">
        <v>17.260400000000001</v>
      </c>
      <c r="I21578" s="3">
        <v>81.12388</v>
      </c>
      <c r="J21578" s="3">
        <v>1824.42428</v>
      </c>
      <c r="K21578" s="3">
        <v>2806.8065846153845</v>
      </c>
      <c r="L21578" s="4">
        <v>0.35</v>
      </c>
    </row>
    <row r="21579" spans="1:12" x14ac:dyDescent="0.35">
      <c r="A21579" s="1">
        <v>432954</v>
      </c>
      <c r="B21579" t="s">
        <v>35175</v>
      </c>
      <c r="C21579" t="s">
        <v>1467</v>
      </c>
      <c r="D21579" t="s">
        <v>1468</v>
      </c>
      <c r="E21579">
        <v>1</v>
      </c>
      <c r="F21579" s="2">
        <v>2390.37</v>
      </c>
      <c r="G21579" s="3">
        <v>5141.7</v>
      </c>
      <c r="H21579" s="3">
        <v>23.903700000000001</v>
      </c>
      <c r="I21579" s="3">
        <v>112.34738999999999</v>
      </c>
      <c r="J21579" s="3">
        <v>2526.6210899999996</v>
      </c>
      <c r="K21579" s="3">
        <v>3887.1093692307686</v>
      </c>
      <c r="L21579" s="4">
        <v>0.35</v>
      </c>
    </row>
    <row r="21580" spans="1:12" x14ac:dyDescent="0.35">
      <c r="A21580" s="1">
        <v>433057</v>
      </c>
      <c r="B21580" t="s">
        <v>35176</v>
      </c>
      <c r="C21580" t="s">
        <v>1467</v>
      </c>
      <c r="D21580" t="s">
        <v>1468</v>
      </c>
      <c r="E21580">
        <v>1</v>
      </c>
      <c r="F21580" s="2">
        <v>503.84</v>
      </c>
      <c r="G21580" s="3">
        <v>1083.76</v>
      </c>
      <c r="H21580" s="3">
        <v>5.0384000000000002</v>
      </c>
      <c r="I21580" s="3">
        <v>23.680479999999999</v>
      </c>
      <c r="J21580" s="3">
        <v>532.55888000000004</v>
      </c>
      <c r="K21580" s="3">
        <v>819.3213538461539</v>
      </c>
      <c r="L21580" s="4">
        <v>0.35</v>
      </c>
    </row>
    <row r="21581" spans="1:12" x14ac:dyDescent="0.35">
      <c r="A21581" s="1">
        <v>442354</v>
      </c>
      <c r="B21581" t="s">
        <v>35177</v>
      </c>
      <c r="C21581" t="s">
        <v>1467</v>
      </c>
      <c r="D21581" t="s">
        <v>1468</v>
      </c>
      <c r="E21581">
        <v>1</v>
      </c>
      <c r="F21581" s="2">
        <v>6.84</v>
      </c>
      <c r="G21581" s="3">
        <v>14.7</v>
      </c>
      <c r="H21581" s="3">
        <v>6.8400000000000002E-2</v>
      </c>
      <c r="I21581" s="3">
        <v>0.32147999999999999</v>
      </c>
      <c r="J21581" s="3">
        <v>7.2298799999999996</v>
      </c>
      <c r="K21581" s="3">
        <v>11.122892307692307</v>
      </c>
      <c r="L21581" s="4">
        <v>0.35000000000000003</v>
      </c>
    </row>
    <row r="21582" spans="1:12" x14ac:dyDescent="0.35">
      <c r="A21582" s="1">
        <v>550054</v>
      </c>
      <c r="B21582" t="s">
        <v>35178</v>
      </c>
      <c r="C21582" t="s">
        <v>1467</v>
      </c>
      <c r="D21582" t="s">
        <v>1468</v>
      </c>
      <c r="E21582">
        <v>1</v>
      </c>
      <c r="F21582" s="2">
        <v>72.84</v>
      </c>
      <c r="G21582" s="3">
        <v>154.16999999999999</v>
      </c>
      <c r="H21582" s="3">
        <v>0.72840000000000005</v>
      </c>
      <c r="I21582" s="3">
        <v>3.4234800000000001</v>
      </c>
      <c r="J21582" s="3">
        <v>76.991879999999995</v>
      </c>
      <c r="K21582" s="3">
        <v>118.44904615384614</v>
      </c>
      <c r="L21582" s="4">
        <v>0.35</v>
      </c>
    </row>
    <row r="21583" spans="1:12" x14ac:dyDescent="0.35">
      <c r="A21583" s="1">
        <v>550333</v>
      </c>
      <c r="B21583" t="s">
        <v>35179</v>
      </c>
      <c r="C21583" t="s">
        <v>1467</v>
      </c>
      <c r="D21583" t="s">
        <v>1468</v>
      </c>
      <c r="E21583">
        <v>1</v>
      </c>
      <c r="F21583" s="2">
        <v>8.73</v>
      </c>
      <c r="G21583" s="3">
        <v>19.399999999999999</v>
      </c>
      <c r="H21583" s="3">
        <v>8.7300000000000003E-2</v>
      </c>
      <c r="I21583" s="3">
        <v>0.41031000000000001</v>
      </c>
      <c r="J21583" s="3">
        <v>9.2276100000000021</v>
      </c>
      <c r="K21583" s="3">
        <v>14.196323076923079</v>
      </c>
      <c r="L21583" s="4">
        <v>0.34999999999999992</v>
      </c>
    </row>
    <row r="21584" spans="1:12" x14ac:dyDescent="0.35">
      <c r="A21584" s="1">
        <v>9182</v>
      </c>
      <c r="B21584" t="s">
        <v>35180</v>
      </c>
      <c r="C21584" t="s">
        <v>1467</v>
      </c>
      <c r="D21584" t="s">
        <v>1468</v>
      </c>
      <c r="E21584">
        <v>1</v>
      </c>
      <c r="F21584" s="2">
        <v>64.91</v>
      </c>
      <c r="G21584" s="3">
        <v>139.59</v>
      </c>
      <c r="H21584" s="3">
        <v>0.64910000000000001</v>
      </c>
      <c r="I21584" s="3">
        <v>3.05077</v>
      </c>
      <c r="J21584" s="3">
        <v>68.609870000000001</v>
      </c>
      <c r="K21584" s="3">
        <v>105.55364615384615</v>
      </c>
      <c r="L21584" s="4">
        <v>0.34999999999999992</v>
      </c>
    </row>
    <row r="21585" spans="1:12" x14ac:dyDescent="0.35">
      <c r="A21585" s="1">
        <v>426847</v>
      </c>
      <c r="B21585" t="s">
        <v>35181</v>
      </c>
      <c r="C21585" t="s">
        <v>1467</v>
      </c>
      <c r="D21585" t="s">
        <v>1468</v>
      </c>
      <c r="E21585">
        <v>1</v>
      </c>
      <c r="F21585" s="2">
        <v>502.37</v>
      </c>
      <c r="G21585" s="3">
        <v>1174.3399999999999</v>
      </c>
      <c r="H21585" s="3">
        <v>5.0236999999999998</v>
      </c>
      <c r="I21585" s="3">
        <v>23.61139</v>
      </c>
      <c r="J21585" s="3">
        <v>531.00509</v>
      </c>
      <c r="K21585" s="3">
        <v>816.93090769230764</v>
      </c>
      <c r="L21585" s="4">
        <v>0.35</v>
      </c>
    </row>
    <row r="21586" spans="1:12" x14ac:dyDescent="0.35">
      <c r="A21586" s="1">
        <v>40259</v>
      </c>
      <c r="B21586" t="s">
        <v>35182</v>
      </c>
      <c r="C21586" t="s">
        <v>1467</v>
      </c>
      <c r="D21586" t="s">
        <v>1468</v>
      </c>
      <c r="E21586">
        <v>1</v>
      </c>
      <c r="F21586" s="2">
        <v>378.48</v>
      </c>
      <c r="G21586" s="3">
        <v>813.94</v>
      </c>
      <c r="H21586" s="3">
        <v>3.7848000000000002</v>
      </c>
      <c r="I21586" s="3">
        <v>17.78856</v>
      </c>
      <c r="J21586" s="3">
        <v>400.05336000000005</v>
      </c>
      <c r="K21586" s="3">
        <v>615.46670769230775</v>
      </c>
      <c r="L21586" s="4">
        <v>0.35</v>
      </c>
    </row>
    <row r="21587" spans="1:12" x14ac:dyDescent="0.35">
      <c r="A21587" s="1">
        <v>439021</v>
      </c>
      <c r="B21587" t="s">
        <v>35183</v>
      </c>
      <c r="C21587" t="s">
        <v>1467</v>
      </c>
      <c r="D21587" t="s">
        <v>1468</v>
      </c>
      <c r="E21587">
        <v>1</v>
      </c>
      <c r="F21587" s="2">
        <v>192.38</v>
      </c>
      <c r="G21587" s="3">
        <v>413.72</v>
      </c>
      <c r="H21587" s="3">
        <v>1.9238</v>
      </c>
      <c r="I21587" s="3">
        <v>9.0418599999999998</v>
      </c>
      <c r="J21587" s="3">
        <v>203.34566000000001</v>
      </c>
      <c r="K21587" s="3">
        <v>312.83947692307692</v>
      </c>
      <c r="L21587" s="4">
        <v>0.35</v>
      </c>
    </row>
    <row r="21588" spans="1:12" x14ac:dyDescent="0.35">
      <c r="A21588" s="1">
        <v>77892</v>
      </c>
      <c r="B21588" t="s">
        <v>35184</v>
      </c>
      <c r="C21588" t="s">
        <v>1467</v>
      </c>
      <c r="D21588" t="s">
        <v>1468</v>
      </c>
      <c r="E21588">
        <v>1</v>
      </c>
      <c r="F21588" s="2">
        <v>14.02</v>
      </c>
      <c r="G21588" s="3">
        <v>30.17</v>
      </c>
      <c r="H21588" s="3">
        <v>0.14019999999999999</v>
      </c>
      <c r="I21588" s="3">
        <v>0.65893999999999997</v>
      </c>
      <c r="J21588" s="3">
        <v>14.819139999999999</v>
      </c>
      <c r="K21588" s="3">
        <v>22.798676923076922</v>
      </c>
      <c r="L21588" s="4">
        <v>0.35000000000000003</v>
      </c>
    </row>
    <row r="21589" spans="1:12" x14ac:dyDescent="0.35">
      <c r="A21589" s="1">
        <v>552175</v>
      </c>
      <c r="B21589" t="s">
        <v>35185</v>
      </c>
      <c r="C21589" t="s">
        <v>1467</v>
      </c>
      <c r="D21589" t="s">
        <v>1468</v>
      </c>
      <c r="E21589">
        <v>1</v>
      </c>
      <c r="F21589" s="2">
        <v>56.62</v>
      </c>
      <c r="G21589" s="3">
        <v>119.94</v>
      </c>
      <c r="H21589" s="3">
        <v>0.56620000000000004</v>
      </c>
      <c r="I21589" s="3">
        <v>2.6611400000000001</v>
      </c>
      <c r="J21589" s="3">
        <v>59.847340000000003</v>
      </c>
      <c r="K21589" s="3">
        <v>92.072830769230777</v>
      </c>
      <c r="L21589" s="4">
        <v>0.35000000000000003</v>
      </c>
    </row>
    <row r="21590" spans="1:12" x14ac:dyDescent="0.35">
      <c r="A21590" s="1">
        <v>425310</v>
      </c>
      <c r="B21590" t="s">
        <v>35186</v>
      </c>
      <c r="C21590" t="s">
        <v>1467</v>
      </c>
      <c r="D21590" t="s">
        <v>1468</v>
      </c>
      <c r="E21590">
        <v>1</v>
      </c>
      <c r="F21590" s="2">
        <v>30.16</v>
      </c>
      <c r="G21590" s="3">
        <v>64.87</v>
      </c>
      <c r="H21590" s="3">
        <v>0.30160000000000003</v>
      </c>
      <c r="I21590" s="3">
        <v>1.4175200000000001</v>
      </c>
      <c r="J21590" s="3">
        <v>31.87912</v>
      </c>
      <c r="K21590" s="3">
        <v>49.044800000000002</v>
      </c>
      <c r="L21590" s="4">
        <v>0.35000000000000003</v>
      </c>
    </row>
    <row r="21591" spans="1:12" x14ac:dyDescent="0.35">
      <c r="A21591" s="1">
        <v>30282</v>
      </c>
      <c r="B21591" t="s">
        <v>35187</v>
      </c>
      <c r="C21591" t="s">
        <v>1467</v>
      </c>
      <c r="D21591" t="s">
        <v>1468</v>
      </c>
      <c r="E21591">
        <v>1</v>
      </c>
      <c r="F21591" s="2">
        <v>1.59</v>
      </c>
      <c r="G21591" s="3">
        <v>3.43</v>
      </c>
      <c r="H21591" s="3">
        <v>1.5900000000000001E-2</v>
      </c>
      <c r="I21591" s="3">
        <v>7.4730000000000005E-2</v>
      </c>
      <c r="J21591" s="3">
        <v>1.6806300000000001</v>
      </c>
      <c r="K21591" s="3">
        <v>2.5855846153846156</v>
      </c>
      <c r="L21591" s="4">
        <v>0.35000000000000003</v>
      </c>
    </row>
    <row r="21592" spans="1:12" x14ac:dyDescent="0.35">
      <c r="A21592" s="1">
        <v>434941</v>
      </c>
      <c r="B21592" t="s">
        <v>35188</v>
      </c>
      <c r="C21592" t="s">
        <v>1467</v>
      </c>
      <c r="D21592" t="s">
        <v>1468</v>
      </c>
      <c r="E21592">
        <v>1</v>
      </c>
      <c r="F21592" s="2">
        <v>3262.21</v>
      </c>
      <c r="G21592" s="3">
        <v>6525.72</v>
      </c>
      <c r="H21592" s="3">
        <v>32.622100000000003</v>
      </c>
      <c r="I21592" s="3">
        <v>153.32387</v>
      </c>
      <c r="J21592" s="3">
        <v>3448.1559700000003</v>
      </c>
      <c r="K21592" s="3">
        <v>5304.8553384615388</v>
      </c>
      <c r="L21592" s="4">
        <v>0.35</v>
      </c>
    </row>
    <row r="21593" spans="1:12" x14ac:dyDescent="0.35">
      <c r="A21593" s="1">
        <v>19065</v>
      </c>
      <c r="B21593" t="s">
        <v>33941</v>
      </c>
      <c r="C21593" t="s">
        <v>1467</v>
      </c>
      <c r="D21593" t="s">
        <v>1468</v>
      </c>
      <c r="E21593">
        <v>1</v>
      </c>
      <c r="F21593" s="2">
        <v>23.44</v>
      </c>
      <c r="G21593" s="3">
        <v>50.42</v>
      </c>
      <c r="H21593" s="3">
        <v>0.23440000000000003</v>
      </c>
      <c r="I21593" s="3">
        <v>1.10168</v>
      </c>
      <c r="J21593" s="3">
        <v>24.77608</v>
      </c>
      <c r="K21593" s="3">
        <v>38.117046153846154</v>
      </c>
      <c r="L21593" s="4">
        <v>0.35</v>
      </c>
    </row>
    <row r="21594" spans="1:12" x14ac:dyDescent="0.35">
      <c r="A21594" s="1">
        <v>420005</v>
      </c>
      <c r="B21594" t="s">
        <v>35189</v>
      </c>
      <c r="C21594" t="s">
        <v>1467</v>
      </c>
      <c r="D21594" t="s">
        <v>1468</v>
      </c>
      <c r="E21594">
        <v>1</v>
      </c>
      <c r="F21594" s="2">
        <v>20881.77</v>
      </c>
      <c r="G21594" s="3">
        <v>44907.040000000001</v>
      </c>
      <c r="H21594" s="3">
        <v>208.8177</v>
      </c>
      <c r="I21594" s="3">
        <v>981.44319000000007</v>
      </c>
      <c r="J21594" s="3">
        <v>22072.030890000002</v>
      </c>
      <c r="K21594" s="3">
        <v>33956.970600000001</v>
      </c>
      <c r="L21594" s="4">
        <v>0.35</v>
      </c>
    </row>
    <row r="21595" spans="1:12" x14ac:dyDescent="0.35">
      <c r="A21595" s="1">
        <v>425914</v>
      </c>
      <c r="B21595" t="s">
        <v>35190</v>
      </c>
      <c r="C21595" t="s">
        <v>1467</v>
      </c>
      <c r="D21595" t="s">
        <v>1468</v>
      </c>
      <c r="E21595">
        <v>1</v>
      </c>
      <c r="F21595" s="2">
        <v>1934.55</v>
      </c>
      <c r="G21595" s="3">
        <v>4160.33</v>
      </c>
      <c r="H21595" s="3">
        <v>19.345500000000001</v>
      </c>
      <c r="I21595" s="3">
        <v>90.923850000000002</v>
      </c>
      <c r="J21595" s="3">
        <v>2044.8193499999998</v>
      </c>
      <c r="K21595" s="3">
        <v>3145.8759230769224</v>
      </c>
      <c r="L21595" s="4">
        <v>0.34999999999999992</v>
      </c>
    </row>
    <row r="21596" spans="1:12" x14ac:dyDescent="0.35">
      <c r="A21596" s="1">
        <v>439432</v>
      </c>
      <c r="B21596" t="s">
        <v>35191</v>
      </c>
      <c r="C21596" t="s">
        <v>1467</v>
      </c>
      <c r="D21596" t="s">
        <v>1468</v>
      </c>
      <c r="E21596">
        <v>1</v>
      </c>
      <c r="F21596" s="2">
        <v>95.59</v>
      </c>
      <c r="G21596" s="3">
        <v>205.57</v>
      </c>
      <c r="H21596" s="3">
        <v>0.95590000000000008</v>
      </c>
      <c r="I21596" s="3">
        <v>4.4927299999999999</v>
      </c>
      <c r="J21596" s="3">
        <v>101.03863</v>
      </c>
      <c r="K21596" s="3">
        <v>155.44404615384616</v>
      </c>
      <c r="L21596" s="4">
        <v>0.35000000000000003</v>
      </c>
    </row>
    <row r="21597" spans="1:12" x14ac:dyDescent="0.35">
      <c r="A21597" s="1">
        <v>441416</v>
      </c>
      <c r="B21597" t="s">
        <v>35192</v>
      </c>
      <c r="C21597" t="s">
        <v>1467</v>
      </c>
      <c r="D21597" t="s">
        <v>1468</v>
      </c>
      <c r="E21597">
        <v>1</v>
      </c>
      <c r="F21597" s="2">
        <v>1865.64</v>
      </c>
      <c r="G21597" s="3">
        <v>4362.05</v>
      </c>
      <c r="H21597" s="3">
        <v>18.656400000000001</v>
      </c>
      <c r="I21597" s="3">
        <v>87.685079999999999</v>
      </c>
      <c r="J21597" s="3">
        <v>1971.9814800000001</v>
      </c>
      <c r="K21597" s="3">
        <v>3033.8176615384618</v>
      </c>
      <c r="L21597" s="4">
        <v>0.35000000000000003</v>
      </c>
    </row>
    <row r="21598" spans="1:12" x14ac:dyDescent="0.35">
      <c r="A21598" s="1">
        <v>439087</v>
      </c>
      <c r="B21598" t="s">
        <v>35193</v>
      </c>
      <c r="C21598" t="s">
        <v>1467</v>
      </c>
      <c r="D21598" t="s">
        <v>1468</v>
      </c>
      <c r="E21598">
        <v>1</v>
      </c>
      <c r="F21598" s="2">
        <v>160.26</v>
      </c>
      <c r="G21598" s="3">
        <v>410.5</v>
      </c>
      <c r="H21598" s="3">
        <v>1.6026</v>
      </c>
      <c r="I21598" s="3">
        <v>7.5322199999999997</v>
      </c>
      <c r="J21598" s="3">
        <v>169.39481999999998</v>
      </c>
      <c r="K21598" s="3">
        <v>260.60741538461536</v>
      </c>
      <c r="L21598" s="4">
        <v>0.35000000000000003</v>
      </c>
    </row>
    <row r="21599" spans="1:12" x14ac:dyDescent="0.35">
      <c r="A21599" s="1">
        <v>570300</v>
      </c>
      <c r="B21599" t="s">
        <v>35194</v>
      </c>
      <c r="C21599" t="s">
        <v>1467</v>
      </c>
      <c r="D21599" t="s">
        <v>1468</v>
      </c>
      <c r="E21599">
        <v>1</v>
      </c>
      <c r="F21599" s="2">
        <v>83.92</v>
      </c>
      <c r="G21599" s="3">
        <v>180.52</v>
      </c>
      <c r="H21599" s="3">
        <v>0.83920000000000006</v>
      </c>
      <c r="I21599" s="3">
        <v>3.9442400000000002</v>
      </c>
      <c r="J21599" s="3">
        <v>88.703440000000001</v>
      </c>
      <c r="K21599" s="3">
        <v>136.46683076923077</v>
      </c>
      <c r="L21599" s="4">
        <v>0.35</v>
      </c>
    </row>
    <row r="21600" spans="1:12" x14ac:dyDescent="0.35">
      <c r="A21600" s="1">
        <v>429872</v>
      </c>
      <c r="B21600" t="s">
        <v>35195</v>
      </c>
      <c r="C21600" t="s">
        <v>1467</v>
      </c>
      <c r="D21600" t="s">
        <v>1468</v>
      </c>
      <c r="E21600">
        <v>1</v>
      </c>
      <c r="F21600" s="2">
        <v>192.16</v>
      </c>
      <c r="G21600" s="3">
        <v>432.98</v>
      </c>
      <c r="H21600" s="3">
        <v>1.9216</v>
      </c>
      <c r="I21600" s="3">
        <v>9.0315200000000004</v>
      </c>
      <c r="J21600" s="3">
        <v>203.11312000000001</v>
      </c>
      <c r="K21600" s="3">
        <v>312.48172307692306</v>
      </c>
      <c r="L21600" s="4">
        <v>0.34999999999999992</v>
      </c>
    </row>
    <row r="21601" spans="1:12" x14ac:dyDescent="0.35">
      <c r="A21601" s="1">
        <v>436942</v>
      </c>
      <c r="B21601" t="s">
        <v>35196</v>
      </c>
      <c r="C21601" t="s">
        <v>1467</v>
      </c>
      <c r="D21601" t="s">
        <v>1468</v>
      </c>
      <c r="E21601">
        <v>1</v>
      </c>
      <c r="F21601" s="2">
        <v>277.02999999999997</v>
      </c>
      <c r="G21601" s="3">
        <v>647.55999999999995</v>
      </c>
      <c r="H21601" s="3">
        <v>2.7702999999999998</v>
      </c>
      <c r="I21601" s="3">
        <v>13.020409999999998</v>
      </c>
      <c r="J21601" s="3">
        <v>292.82070999999996</v>
      </c>
      <c r="K21601" s="3">
        <v>450.49339999999995</v>
      </c>
      <c r="L21601" s="4">
        <v>0.35000000000000003</v>
      </c>
    </row>
    <row r="21602" spans="1:12" x14ac:dyDescent="0.35">
      <c r="A21602" s="1">
        <v>69121</v>
      </c>
      <c r="B21602" t="s">
        <v>35197</v>
      </c>
      <c r="C21602" t="s">
        <v>1467</v>
      </c>
      <c r="D21602" t="s">
        <v>1468</v>
      </c>
      <c r="E21602">
        <v>1</v>
      </c>
      <c r="F21602" s="2">
        <v>7118.78</v>
      </c>
      <c r="G21602" s="3">
        <v>15309.21</v>
      </c>
      <c r="H21602" s="3">
        <v>71.187799999999996</v>
      </c>
      <c r="I21602" s="3">
        <v>334.58265999999998</v>
      </c>
      <c r="J21602" s="3">
        <v>7524.5504599999995</v>
      </c>
      <c r="K21602" s="3">
        <v>11576.231476923076</v>
      </c>
      <c r="L21602" s="4">
        <v>0.35</v>
      </c>
    </row>
    <row r="21603" spans="1:12" x14ac:dyDescent="0.35">
      <c r="A21603" s="1">
        <v>74203</v>
      </c>
      <c r="B21603" t="s">
        <v>34027</v>
      </c>
      <c r="C21603" t="s">
        <v>1467</v>
      </c>
      <c r="D21603" t="s">
        <v>1468</v>
      </c>
      <c r="E21603">
        <v>1</v>
      </c>
      <c r="F21603" s="2">
        <v>1282.54</v>
      </c>
      <c r="G21603" s="3">
        <v>2758.14</v>
      </c>
      <c r="H21603" s="3">
        <v>12.8254</v>
      </c>
      <c r="I21603" s="3">
        <v>60.279379999999996</v>
      </c>
      <c r="J21603" s="3">
        <v>1355.6447799999999</v>
      </c>
      <c r="K21603" s="3">
        <v>2085.6073538461537</v>
      </c>
      <c r="L21603" s="4">
        <v>0.35000000000000003</v>
      </c>
    </row>
    <row r="21604" spans="1:12" x14ac:dyDescent="0.35">
      <c r="A21604" s="1">
        <v>426555</v>
      </c>
      <c r="B21604" t="s">
        <v>35198</v>
      </c>
      <c r="C21604" t="s">
        <v>1467</v>
      </c>
      <c r="D21604" t="s">
        <v>1468</v>
      </c>
      <c r="E21604">
        <v>1</v>
      </c>
      <c r="F21604" s="2">
        <v>210.46</v>
      </c>
      <c r="G21604" s="3">
        <v>443.91</v>
      </c>
      <c r="H21604" s="3">
        <v>2.1046</v>
      </c>
      <c r="I21604" s="3">
        <v>9.8916199999999996</v>
      </c>
      <c r="J21604" s="3">
        <v>222.45622</v>
      </c>
      <c r="K21604" s="3">
        <v>342.24033846153844</v>
      </c>
      <c r="L21604" s="4">
        <v>0.35</v>
      </c>
    </row>
    <row r="21605" spans="1:12" x14ac:dyDescent="0.35">
      <c r="A21605" s="1">
        <v>439089</v>
      </c>
      <c r="B21605" t="s">
        <v>35199</v>
      </c>
      <c r="C21605" t="s">
        <v>1467</v>
      </c>
      <c r="D21605" t="s">
        <v>1468</v>
      </c>
      <c r="E21605">
        <v>1</v>
      </c>
      <c r="F21605" s="2">
        <v>127.99</v>
      </c>
      <c r="G21605" s="3">
        <v>410.5</v>
      </c>
      <c r="H21605" s="3">
        <v>1.2799</v>
      </c>
      <c r="I21605" s="3">
        <v>6.01553</v>
      </c>
      <c r="J21605" s="3">
        <v>135.28543000000002</v>
      </c>
      <c r="K21605" s="3">
        <v>208.1314307692308</v>
      </c>
      <c r="L21605" s="4">
        <v>0.35000000000000003</v>
      </c>
    </row>
    <row r="21606" spans="1:12" x14ac:dyDescent="0.35">
      <c r="A21606" s="1">
        <v>10060</v>
      </c>
      <c r="B21606" t="s">
        <v>35200</v>
      </c>
      <c r="C21606" t="s">
        <v>1467</v>
      </c>
      <c r="D21606" t="s">
        <v>1468</v>
      </c>
      <c r="E21606">
        <v>1</v>
      </c>
      <c r="F21606" s="2">
        <v>646.44000000000005</v>
      </c>
      <c r="G21606" s="3">
        <v>1390.2</v>
      </c>
      <c r="H21606" s="3">
        <v>6.4644000000000004</v>
      </c>
      <c r="I21606" s="3">
        <v>30.382680000000004</v>
      </c>
      <c r="J21606" s="3">
        <v>683.28708000000006</v>
      </c>
      <c r="K21606" s="3">
        <v>1051.2108923076923</v>
      </c>
      <c r="L21606" s="4">
        <v>0.35</v>
      </c>
    </row>
    <row r="21607" spans="1:12" x14ac:dyDescent="0.35">
      <c r="A21607" s="1">
        <v>615</v>
      </c>
      <c r="B21607" t="s">
        <v>35201</v>
      </c>
      <c r="C21607" t="s">
        <v>1467</v>
      </c>
      <c r="D21607" t="s">
        <v>1468</v>
      </c>
      <c r="E21607">
        <v>1</v>
      </c>
      <c r="F21607" s="2">
        <v>1.51</v>
      </c>
      <c r="G21607" s="3">
        <v>3.26</v>
      </c>
      <c r="H21607" s="3">
        <v>1.5100000000000001E-2</v>
      </c>
      <c r="I21607" s="3">
        <v>7.0970000000000005E-2</v>
      </c>
      <c r="J21607" s="3">
        <v>1.5960699999999999</v>
      </c>
      <c r="K21607" s="3">
        <v>2.4554923076923076</v>
      </c>
      <c r="L21607" s="4">
        <v>0.35000000000000003</v>
      </c>
    </row>
    <row r="21608" spans="1:12" x14ac:dyDescent="0.35">
      <c r="A21608" s="1">
        <v>75668</v>
      </c>
      <c r="B21608" t="s">
        <v>35202</v>
      </c>
      <c r="C21608" t="s">
        <v>1467</v>
      </c>
      <c r="D21608" t="s">
        <v>1468</v>
      </c>
      <c r="E21608">
        <v>1</v>
      </c>
      <c r="F21608" s="2">
        <v>1254.17</v>
      </c>
      <c r="G21608" s="3">
        <v>2697.15</v>
      </c>
      <c r="H21608" s="3">
        <v>12.541700000000001</v>
      </c>
      <c r="I21608" s="3">
        <v>58.945990000000002</v>
      </c>
      <c r="J21608" s="3">
        <v>1325.65769</v>
      </c>
      <c r="K21608" s="3">
        <v>2039.4733692307691</v>
      </c>
      <c r="L21608" s="4">
        <v>0.35</v>
      </c>
    </row>
    <row r="21609" spans="1:12" x14ac:dyDescent="0.35">
      <c r="A21609" s="1">
        <v>435601</v>
      </c>
      <c r="B21609" t="s">
        <v>35203</v>
      </c>
      <c r="C21609" t="s">
        <v>1467</v>
      </c>
      <c r="D21609" t="s">
        <v>1468</v>
      </c>
      <c r="E21609">
        <v>1</v>
      </c>
      <c r="F21609" s="2">
        <v>717.53</v>
      </c>
      <c r="G21609" s="3">
        <v>1543.1</v>
      </c>
      <c r="H21609" s="3">
        <v>7.1753</v>
      </c>
      <c r="I21609" s="3">
        <v>33.723909999999997</v>
      </c>
      <c r="J21609" s="3">
        <v>758.42921000000001</v>
      </c>
      <c r="K21609" s="3">
        <v>1166.8141692307693</v>
      </c>
      <c r="L21609" s="4">
        <v>0.35000000000000003</v>
      </c>
    </row>
    <row r="21610" spans="1:12" x14ac:dyDescent="0.35">
      <c r="A21610" s="1">
        <v>35604</v>
      </c>
      <c r="B21610" t="s">
        <v>35204</v>
      </c>
      <c r="C21610" t="s">
        <v>1467</v>
      </c>
      <c r="D21610" t="s">
        <v>1468</v>
      </c>
      <c r="E21610">
        <v>1</v>
      </c>
      <c r="F21610" s="2">
        <v>45.54</v>
      </c>
      <c r="G21610" s="3">
        <v>97.96</v>
      </c>
      <c r="H21610" s="3">
        <v>0.45540000000000003</v>
      </c>
      <c r="I21610" s="3">
        <v>2.1403799999999999</v>
      </c>
      <c r="J21610" s="3">
        <v>48.135779999999997</v>
      </c>
      <c r="K21610" s="3">
        <v>74.055046153846149</v>
      </c>
      <c r="L21610" s="4">
        <v>0.35</v>
      </c>
    </row>
    <row r="21611" spans="1:12" x14ac:dyDescent="0.35">
      <c r="A21611" s="1">
        <v>2784</v>
      </c>
      <c r="B21611" t="s">
        <v>35205</v>
      </c>
      <c r="C21611" t="s">
        <v>1467</v>
      </c>
      <c r="D21611" t="s">
        <v>1468</v>
      </c>
      <c r="E21611">
        <v>1</v>
      </c>
      <c r="F21611" s="2">
        <v>250.92</v>
      </c>
      <c r="G21611" s="3">
        <v>539.62</v>
      </c>
      <c r="H21611" s="3">
        <v>2.5091999999999999</v>
      </c>
      <c r="I21611" s="3">
        <v>11.793239999999999</v>
      </c>
      <c r="J21611" s="3">
        <v>265.22244000000001</v>
      </c>
      <c r="K21611" s="3">
        <v>408.03452307692305</v>
      </c>
      <c r="L21611" s="4">
        <v>0.34999999999999992</v>
      </c>
    </row>
    <row r="21612" spans="1:12" x14ac:dyDescent="0.35">
      <c r="A21612" s="1">
        <v>438838</v>
      </c>
      <c r="B21612" t="s">
        <v>35206</v>
      </c>
      <c r="C21612" t="s">
        <v>1467</v>
      </c>
      <c r="D21612" t="s">
        <v>1468</v>
      </c>
      <c r="E21612">
        <v>1</v>
      </c>
      <c r="F21612" s="2">
        <v>5186.34</v>
      </c>
      <c r="G21612" s="3">
        <v>10918.63</v>
      </c>
      <c r="H21612" s="3">
        <v>51.863400000000006</v>
      </c>
      <c r="I21612" s="3">
        <v>243.75798</v>
      </c>
      <c r="J21612" s="3">
        <v>5481.9613800000006</v>
      </c>
      <c r="K21612" s="3">
        <v>8433.7867384615383</v>
      </c>
      <c r="L21612" s="4">
        <v>0.34999999999999992</v>
      </c>
    </row>
    <row r="21613" spans="1:12" x14ac:dyDescent="0.35">
      <c r="A21613" s="1">
        <v>441442</v>
      </c>
      <c r="B21613" t="s">
        <v>35207</v>
      </c>
      <c r="C21613" t="s">
        <v>1467</v>
      </c>
      <c r="D21613" t="s">
        <v>1468</v>
      </c>
      <c r="E21613">
        <v>1</v>
      </c>
      <c r="F21613" s="2">
        <v>2371.21</v>
      </c>
      <c r="G21613" s="3">
        <v>5544.11</v>
      </c>
      <c r="H21613" s="3">
        <v>23.7121</v>
      </c>
      <c r="I21613" s="3">
        <v>111.44687</v>
      </c>
      <c r="J21613" s="3">
        <v>2506.3689700000004</v>
      </c>
      <c r="K21613" s="3">
        <v>3855.9522615384622</v>
      </c>
      <c r="L21613" s="4">
        <v>0.35</v>
      </c>
    </row>
    <row r="21614" spans="1:12" x14ac:dyDescent="0.35">
      <c r="A21614" s="1">
        <v>425240</v>
      </c>
      <c r="B21614" t="s">
        <v>35208</v>
      </c>
      <c r="C21614" t="s">
        <v>1467</v>
      </c>
      <c r="D21614" t="s">
        <v>1468</v>
      </c>
      <c r="E21614">
        <v>1</v>
      </c>
      <c r="F21614" s="2">
        <v>484.73</v>
      </c>
      <c r="G21614" s="3">
        <v>1042.6600000000001</v>
      </c>
      <c r="H21614" s="3">
        <v>4.8473000000000006</v>
      </c>
      <c r="I21614" s="3">
        <v>22.782310000000003</v>
      </c>
      <c r="J21614" s="3">
        <v>512.35961000000009</v>
      </c>
      <c r="K21614" s="3">
        <v>788.24555384615394</v>
      </c>
      <c r="L21614" s="4">
        <v>0.35</v>
      </c>
    </row>
    <row r="21615" spans="1:12" x14ac:dyDescent="0.35">
      <c r="A21615" s="1">
        <v>41657</v>
      </c>
      <c r="B21615" t="s">
        <v>35209</v>
      </c>
      <c r="C21615" t="s">
        <v>1467</v>
      </c>
      <c r="D21615" t="s">
        <v>1468</v>
      </c>
      <c r="E21615">
        <v>1</v>
      </c>
      <c r="F21615" s="2">
        <v>211.79</v>
      </c>
      <c r="G21615" s="3">
        <v>455.47</v>
      </c>
      <c r="H21615" s="3">
        <v>2.1179000000000001</v>
      </c>
      <c r="I21615" s="3">
        <v>9.9541299999999993</v>
      </c>
      <c r="J21615" s="3">
        <v>223.86202999999998</v>
      </c>
      <c r="K21615" s="3">
        <v>344.40312307692301</v>
      </c>
      <c r="L21615" s="4">
        <v>0.34999999999999992</v>
      </c>
    </row>
    <row r="21616" spans="1:12" x14ac:dyDescent="0.35">
      <c r="A21616" s="1">
        <v>79007</v>
      </c>
      <c r="B21616" t="s">
        <v>35210</v>
      </c>
      <c r="C21616" t="s">
        <v>1467</v>
      </c>
      <c r="D21616" t="s">
        <v>1468</v>
      </c>
      <c r="E21616">
        <v>1</v>
      </c>
      <c r="F21616" s="2">
        <v>21.8</v>
      </c>
      <c r="G21616" s="3">
        <v>46.89</v>
      </c>
      <c r="H21616" s="3">
        <v>0.218</v>
      </c>
      <c r="I21616" s="3">
        <v>1.0246</v>
      </c>
      <c r="J21616" s="3">
        <v>23.0426</v>
      </c>
      <c r="K21616" s="3">
        <v>35.450153846153846</v>
      </c>
      <c r="L21616" s="4">
        <v>0.35</v>
      </c>
    </row>
    <row r="21617" spans="1:12" x14ac:dyDescent="0.35">
      <c r="A21617" s="1">
        <v>435165</v>
      </c>
      <c r="B21617" t="s">
        <v>35211</v>
      </c>
      <c r="C21617" t="s">
        <v>1467</v>
      </c>
      <c r="D21617" t="s">
        <v>1468</v>
      </c>
      <c r="E21617">
        <v>1</v>
      </c>
      <c r="F21617" s="2">
        <v>957.85</v>
      </c>
      <c r="G21617" s="3">
        <v>1839.9</v>
      </c>
      <c r="H21617" s="3">
        <v>9.5785</v>
      </c>
      <c r="I21617" s="3">
        <v>45.018950000000004</v>
      </c>
      <c r="J21617" s="3">
        <v>1012.44745</v>
      </c>
      <c r="K21617" s="3">
        <v>1557.6114615384615</v>
      </c>
      <c r="L21617" s="4">
        <v>0.35</v>
      </c>
    </row>
    <row r="21618" spans="1:12" x14ac:dyDescent="0.35">
      <c r="A21618" s="1">
        <v>439406</v>
      </c>
      <c r="B21618" t="s">
        <v>35212</v>
      </c>
      <c r="C21618" t="s">
        <v>1467</v>
      </c>
      <c r="D21618" t="s">
        <v>1468</v>
      </c>
      <c r="E21618">
        <v>1</v>
      </c>
      <c r="F21618" s="2">
        <v>78.25</v>
      </c>
      <c r="G21618" s="3">
        <v>168.3</v>
      </c>
      <c r="H21618" s="3">
        <v>0.78249999999999997</v>
      </c>
      <c r="I21618" s="3">
        <v>3.6777500000000001</v>
      </c>
      <c r="J21618" s="3">
        <v>82.710250000000002</v>
      </c>
      <c r="K21618" s="3">
        <v>127.24653846153846</v>
      </c>
      <c r="L21618" s="4">
        <v>0.35</v>
      </c>
    </row>
    <row r="21619" spans="1:12" x14ac:dyDescent="0.35">
      <c r="A21619" s="1">
        <v>423923</v>
      </c>
      <c r="B21619" t="s">
        <v>35213</v>
      </c>
      <c r="C21619" t="s">
        <v>1467</v>
      </c>
      <c r="D21619" t="s">
        <v>1468</v>
      </c>
      <c r="E21619">
        <v>1</v>
      </c>
      <c r="F21619" s="2">
        <v>831.63</v>
      </c>
      <c r="G21619" s="3">
        <v>1943.97</v>
      </c>
      <c r="H21619" s="3">
        <v>8.3163</v>
      </c>
      <c r="I21619" s="3">
        <v>39.08661</v>
      </c>
      <c r="J21619" s="3">
        <v>879.0329099999999</v>
      </c>
      <c r="K21619" s="3">
        <v>1352.3583230769229</v>
      </c>
      <c r="L21619" s="4">
        <v>0.35000000000000003</v>
      </c>
    </row>
    <row r="21620" spans="1:12" x14ac:dyDescent="0.35">
      <c r="A21620" s="1">
        <v>439424</v>
      </c>
      <c r="B21620" t="s">
        <v>35214</v>
      </c>
      <c r="C21620" t="s">
        <v>1467</v>
      </c>
      <c r="D21620" t="s">
        <v>1468</v>
      </c>
      <c r="E21620">
        <v>1</v>
      </c>
      <c r="F21620" s="2">
        <v>109.33</v>
      </c>
      <c r="G21620" s="3">
        <v>235.12</v>
      </c>
      <c r="H21620" s="3">
        <v>1.0932999999999999</v>
      </c>
      <c r="I21620" s="3">
        <v>5.1385100000000001</v>
      </c>
      <c r="J21620" s="3">
        <v>115.56180999999999</v>
      </c>
      <c r="K21620" s="3">
        <v>177.78739999999999</v>
      </c>
      <c r="L21620" s="4">
        <v>0.35</v>
      </c>
    </row>
    <row r="21621" spans="1:12" x14ac:dyDescent="0.35">
      <c r="A21621" s="1">
        <v>73829</v>
      </c>
      <c r="B21621" t="s">
        <v>35215</v>
      </c>
      <c r="C21621" t="s">
        <v>1467</v>
      </c>
      <c r="D21621" t="s">
        <v>1468</v>
      </c>
      <c r="E21621">
        <v>1</v>
      </c>
      <c r="F21621" s="2">
        <v>2306.91</v>
      </c>
      <c r="G21621" s="3">
        <v>5392.49</v>
      </c>
      <c r="H21621" s="3">
        <v>23.069099999999999</v>
      </c>
      <c r="I21621" s="3">
        <v>108.42477</v>
      </c>
      <c r="J21621" s="3">
        <v>2438.4038700000001</v>
      </c>
      <c r="K21621" s="3">
        <v>3751.3905692307694</v>
      </c>
      <c r="L21621" s="4">
        <v>0.35000000000000003</v>
      </c>
    </row>
    <row r="21622" spans="1:12" x14ac:dyDescent="0.35">
      <c r="A21622" s="1">
        <v>425126</v>
      </c>
      <c r="B21622" t="s">
        <v>35216</v>
      </c>
      <c r="C21622" t="s">
        <v>1467</v>
      </c>
      <c r="D21622" t="s">
        <v>1468</v>
      </c>
      <c r="E21622">
        <v>1</v>
      </c>
      <c r="F21622" s="2">
        <v>67.8</v>
      </c>
      <c r="G21622" s="3">
        <v>145.83000000000001</v>
      </c>
      <c r="H21622" s="3">
        <v>0.67799999999999994</v>
      </c>
      <c r="I21622" s="3">
        <v>3.1865999999999999</v>
      </c>
      <c r="J21622" s="3">
        <v>71.664599999999993</v>
      </c>
      <c r="K21622" s="3">
        <v>110.25323076923075</v>
      </c>
      <c r="L21622" s="4">
        <v>0.35</v>
      </c>
    </row>
    <row r="21623" spans="1:12" x14ac:dyDescent="0.35">
      <c r="A21623" s="1">
        <v>428985</v>
      </c>
      <c r="B21623" t="s">
        <v>35217</v>
      </c>
      <c r="C21623" t="s">
        <v>1467</v>
      </c>
      <c r="D21623" t="s">
        <v>1468</v>
      </c>
      <c r="E21623">
        <v>1</v>
      </c>
      <c r="F21623" s="2">
        <v>1274.6199999999999</v>
      </c>
      <c r="G21623" s="3">
        <v>3748.89</v>
      </c>
      <c r="H21623" s="3">
        <v>12.7462</v>
      </c>
      <c r="I21623" s="3">
        <v>59.907139999999998</v>
      </c>
      <c r="J21623" s="3">
        <v>1347.27334</v>
      </c>
      <c r="K21623" s="3">
        <v>2072.7282153846154</v>
      </c>
      <c r="L21623" s="4">
        <v>0.35000000000000003</v>
      </c>
    </row>
    <row r="21624" spans="1:12" x14ac:dyDescent="0.35">
      <c r="A21624" s="1">
        <v>79147</v>
      </c>
      <c r="B21624" t="s">
        <v>35218</v>
      </c>
      <c r="C21624" t="s">
        <v>1467</v>
      </c>
      <c r="D21624" t="s">
        <v>1468</v>
      </c>
      <c r="E21624">
        <v>1</v>
      </c>
      <c r="F21624" s="2">
        <v>603.76</v>
      </c>
      <c r="G21624" s="3">
        <v>1390.2</v>
      </c>
      <c r="H21624" s="3">
        <v>6.0376000000000003</v>
      </c>
      <c r="I21624" s="3">
        <v>28.376719999999999</v>
      </c>
      <c r="J21624" s="3">
        <v>638.17431999999997</v>
      </c>
      <c r="K21624" s="3">
        <v>981.80664615384603</v>
      </c>
      <c r="L21624" s="4">
        <v>0.35</v>
      </c>
    </row>
    <row r="21625" spans="1:12" x14ac:dyDescent="0.35">
      <c r="A21625" s="1">
        <v>21882</v>
      </c>
      <c r="B21625" t="s">
        <v>35219</v>
      </c>
      <c r="C21625" t="s">
        <v>1467</v>
      </c>
      <c r="D21625" t="s">
        <v>1468</v>
      </c>
      <c r="E21625">
        <v>1</v>
      </c>
      <c r="F21625" s="2">
        <v>7.39</v>
      </c>
      <c r="G21625" s="3">
        <v>15.9</v>
      </c>
      <c r="H21625" s="3">
        <v>7.3899999999999993E-2</v>
      </c>
      <c r="I21625" s="3">
        <v>0.34732999999999997</v>
      </c>
      <c r="J21625" s="3">
        <v>7.8112300000000001</v>
      </c>
      <c r="K21625" s="3">
        <v>12.017276923076922</v>
      </c>
      <c r="L21625" s="4">
        <v>0.34999999999999992</v>
      </c>
    </row>
    <row r="21626" spans="1:12" x14ac:dyDescent="0.35">
      <c r="A21626" s="1">
        <v>74390</v>
      </c>
      <c r="B21626" t="s">
        <v>35220</v>
      </c>
      <c r="C21626" t="s">
        <v>1467</v>
      </c>
      <c r="D21626" t="s">
        <v>1468</v>
      </c>
      <c r="E21626">
        <v>1</v>
      </c>
      <c r="F21626" s="2">
        <v>457.8</v>
      </c>
      <c r="G21626" s="3">
        <v>984.51</v>
      </c>
      <c r="H21626" s="3">
        <v>4.5780000000000003</v>
      </c>
      <c r="I21626" s="3">
        <v>21.5166</v>
      </c>
      <c r="J21626" s="3">
        <v>483.89459999999997</v>
      </c>
      <c r="K21626" s="3">
        <v>744.45323076923069</v>
      </c>
      <c r="L21626" s="4">
        <v>0.35</v>
      </c>
    </row>
    <row r="21627" spans="1:12" x14ac:dyDescent="0.35">
      <c r="A21627" s="1">
        <v>441445</v>
      </c>
      <c r="B21627" t="s">
        <v>35221</v>
      </c>
      <c r="C21627" t="s">
        <v>1467</v>
      </c>
      <c r="D21627" t="s">
        <v>1468</v>
      </c>
      <c r="E21627">
        <v>1</v>
      </c>
      <c r="F21627" s="2">
        <v>5488.87</v>
      </c>
      <c r="G21627" s="3">
        <v>12830.48</v>
      </c>
      <c r="H21627" s="3">
        <v>54.8887</v>
      </c>
      <c r="I21627" s="3">
        <v>257.97688999999997</v>
      </c>
      <c r="J21627" s="3">
        <v>5801.7355900000002</v>
      </c>
      <c r="K21627" s="3">
        <v>8925.7470615384609</v>
      </c>
      <c r="L21627" s="4">
        <v>0.34999999999999992</v>
      </c>
    </row>
    <row r="21628" spans="1:12" x14ac:dyDescent="0.35">
      <c r="A21628" s="1">
        <v>433147</v>
      </c>
      <c r="B21628" t="s">
        <v>35222</v>
      </c>
      <c r="C21628" t="s">
        <v>1467</v>
      </c>
      <c r="D21628" t="s">
        <v>1468</v>
      </c>
      <c r="E21628">
        <v>1</v>
      </c>
      <c r="F21628" s="2">
        <v>357.04</v>
      </c>
      <c r="G21628" s="3">
        <v>799.81</v>
      </c>
      <c r="H21628" s="3">
        <v>3.5704000000000002</v>
      </c>
      <c r="I21628" s="3">
        <v>16.78088</v>
      </c>
      <c r="J21628" s="3">
        <v>377.39128000000005</v>
      </c>
      <c r="K21628" s="3">
        <v>580.60196923076933</v>
      </c>
      <c r="L21628" s="4">
        <v>0.35000000000000003</v>
      </c>
    </row>
    <row r="21629" spans="1:12" x14ac:dyDescent="0.35">
      <c r="A21629" s="1">
        <v>14237</v>
      </c>
      <c r="B21629" t="s">
        <v>35223</v>
      </c>
      <c r="C21629" t="s">
        <v>1467</v>
      </c>
      <c r="D21629" t="s">
        <v>1468</v>
      </c>
      <c r="E21629">
        <v>1</v>
      </c>
      <c r="F21629" s="2">
        <v>4.8099999999999996</v>
      </c>
      <c r="G21629" s="3">
        <v>10.37</v>
      </c>
      <c r="H21629" s="3">
        <v>4.8099999999999997E-2</v>
      </c>
      <c r="I21629" s="3">
        <v>0.22606999999999999</v>
      </c>
      <c r="J21629" s="3">
        <v>5.0841699999999994</v>
      </c>
      <c r="K21629" s="3">
        <v>7.8217999999999988</v>
      </c>
      <c r="L21629" s="4">
        <v>0.35</v>
      </c>
    </row>
    <row r="21630" spans="1:12" x14ac:dyDescent="0.35">
      <c r="A21630" s="1">
        <v>17997</v>
      </c>
      <c r="B21630" t="s">
        <v>35224</v>
      </c>
      <c r="C21630" t="s">
        <v>1467</v>
      </c>
      <c r="D21630" t="s">
        <v>1468</v>
      </c>
      <c r="E21630">
        <v>1</v>
      </c>
      <c r="F21630" s="2">
        <v>1.34</v>
      </c>
      <c r="G21630" s="3">
        <v>2.88</v>
      </c>
      <c r="H21630" s="3">
        <v>1.34E-2</v>
      </c>
      <c r="I21630" s="3">
        <v>6.2980000000000008E-2</v>
      </c>
      <c r="J21630" s="3">
        <v>1.4163800000000002</v>
      </c>
      <c r="K21630" s="3">
        <v>2.1790461538461541</v>
      </c>
      <c r="L21630" s="4">
        <v>0.35</v>
      </c>
    </row>
    <row r="21631" spans="1:12" x14ac:dyDescent="0.35">
      <c r="A21631" s="1">
        <v>69352</v>
      </c>
      <c r="B21631" t="s">
        <v>34120</v>
      </c>
      <c r="C21631" t="s">
        <v>1467</v>
      </c>
      <c r="D21631" t="s">
        <v>1468</v>
      </c>
      <c r="E21631">
        <v>1</v>
      </c>
      <c r="F21631" s="2">
        <v>1757.7</v>
      </c>
      <c r="G21631" s="3">
        <v>3780</v>
      </c>
      <c r="H21631" s="3">
        <v>17.577000000000002</v>
      </c>
      <c r="I21631" s="3">
        <v>82.611900000000006</v>
      </c>
      <c r="J21631" s="3">
        <v>1857.8889000000001</v>
      </c>
      <c r="K21631" s="3">
        <v>2858.2906153846156</v>
      </c>
      <c r="L21631" s="4">
        <v>0.35000000000000003</v>
      </c>
    </row>
    <row r="21632" spans="1:12" x14ac:dyDescent="0.35">
      <c r="A21632" s="1">
        <v>70973</v>
      </c>
      <c r="B21632" t="s">
        <v>35225</v>
      </c>
      <c r="C21632" t="s">
        <v>1467</v>
      </c>
      <c r="D21632" t="s">
        <v>1468</v>
      </c>
      <c r="E21632">
        <v>1</v>
      </c>
      <c r="F21632" s="2">
        <v>18827.16</v>
      </c>
      <c r="G21632" s="3">
        <v>40488.519999999997</v>
      </c>
      <c r="H21632" s="3">
        <v>188.27160000000001</v>
      </c>
      <c r="I21632" s="3">
        <v>884.87652000000003</v>
      </c>
      <c r="J21632" s="3">
        <v>19900.308120000002</v>
      </c>
      <c r="K21632" s="3">
        <v>30615.858646153847</v>
      </c>
      <c r="L21632" s="4">
        <v>0.35</v>
      </c>
    </row>
    <row r="21633" spans="1:12" x14ac:dyDescent="0.35">
      <c r="A21633" s="1">
        <v>402675</v>
      </c>
      <c r="B21633" t="s">
        <v>35226</v>
      </c>
      <c r="C21633" t="s">
        <v>1467</v>
      </c>
      <c r="D21633" t="s">
        <v>1468</v>
      </c>
      <c r="E21633">
        <v>1</v>
      </c>
      <c r="F21633" s="2">
        <v>14804.76</v>
      </c>
      <c r="G21633" s="3">
        <v>31838.19</v>
      </c>
      <c r="H21633" s="3">
        <v>148.04760000000002</v>
      </c>
      <c r="I21633" s="3">
        <v>695.82371999999998</v>
      </c>
      <c r="J21633" s="3">
        <v>15648.63132</v>
      </c>
      <c r="K21633" s="3">
        <v>24074.817415384616</v>
      </c>
      <c r="L21633" s="4">
        <v>0.35</v>
      </c>
    </row>
    <row r="21634" spans="1:12" x14ac:dyDescent="0.35">
      <c r="A21634" s="1">
        <v>71881</v>
      </c>
      <c r="B21634" t="s">
        <v>35227</v>
      </c>
      <c r="C21634" t="s">
        <v>1467</v>
      </c>
      <c r="D21634" t="s">
        <v>1468</v>
      </c>
      <c r="E21634">
        <v>1</v>
      </c>
      <c r="F21634" s="2">
        <v>877.4</v>
      </c>
      <c r="G21634" s="3">
        <v>1886.88</v>
      </c>
      <c r="H21634" s="3">
        <v>8.7739999999999991</v>
      </c>
      <c r="I21634" s="3">
        <v>41.2378</v>
      </c>
      <c r="J21634" s="3">
        <v>927.41179999999997</v>
      </c>
      <c r="K21634" s="3">
        <v>1426.7873846153846</v>
      </c>
      <c r="L21634" s="4">
        <v>0.35</v>
      </c>
    </row>
    <row r="21635" spans="1:12" x14ac:dyDescent="0.35">
      <c r="A21635" s="1">
        <v>435755</v>
      </c>
      <c r="B21635" t="s">
        <v>35228</v>
      </c>
      <c r="C21635" t="s">
        <v>1467</v>
      </c>
      <c r="D21635" t="s">
        <v>1468</v>
      </c>
      <c r="E21635">
        <v>1</v>
      </c>
      <c r="F21635" s="2">
        <v>116.2</v>
      </c>
      <c r="G21635" s="3">
        <v>249.9</v>
      </c>
      <c r="H21635" s="3">
        <v>1.1620000000000001</v>
      </c>
      <c r="I21635" s="3">
        <v>5.4614000000000003</v>
      </c>
      <c r="J21635" s="3">
        <v>122.82340000000001</v>
      </c>
      <c r="K21635" s="3">
        <v>188.95907692307694</v>
      </c>
      <c r="L21635" s="4">
        <v>0.35000000000000003</v>
      </c>
    </row>
    <row r="21636" spans="1:12" x14ac:dyDescent="0.35">
      <c r="A21636" s="1">
        <v>417470</v>
      </c>
      <c r="B21636" t="s">
        <v>35229</v>
      </c>
      <c r="C21636" t="s">
        <v>1467</v>
      </c>
      <c r="D21636" t="s">
        <v>1468</v>
      </c>
      <c r="E21636">
        <v>1</v>
      </c>
      <c r="F21636" s="2">
        <v>150.55000000000001</v>
      </c>
      <c r="G21636" s="3">
        <v>323.77</v>
      </c>
      <c r="H21636" s="3">
        <v>1.5055000000000001</v>
      </c>
      <c r="I21636" s="3">
        <v>7.0758500000000009</v>
      </c>
      <c r="J21636" s="3">
        <v>159.13135000000003</v>
      </c>
      <c r="K21636" s="3">
        <v>244.81746153846157</v>
      </c>
      <c r="L21636" s="4">
        <v>0.35</v>
      </c>
    </row>
    <row r="21637" spans="1:12" x14ac:dyDescent="0.35">
      <c r="A21637" s="1">
        <v>425275</v>
      </c>
      <c r="B21637" t="s">
        <v>35230</v>
      </c>
      <c r="C21637" t="s">
        <v>1467</v>
      </c>
      <c r="D21637" t="s">
        <v>1468</v>
      </c>
      <c r="E21637">
        <v>1</v>
      </c>
      <c r="F21637" s="2">
        <v>210</v>
      </c>
      <c r="G21637" s="3">
        <v>451.62</v>
      </c>
      <c r="H21637" s="3">
        <v>2.1</v>
      </c>
      <c r="I21637" s="3">
        <v>9.8699999999999992</v>
      </c>
      <c r="J21637" s="3">
        <v>221.97</v>
      </c>
      <c r="K21637" s="3">
        <v>341.49230769230769</v>
      </c>
      <c r="L21637" s="4">
        <v>0.35</v>
      </c>
    </row>
    <row r="21638" spans="1:12" x14ac:dyDescent="0.35">
      <c r="A21638" s="1">
        <v>570180</v>
      </c>
      <c r="B21638" t="s">
        <v>35231</v>
      </c>
      <c r="C21638" t="s">
        <v>1467</v>
      </c>
      <c r="D21638" t="s">
        <v>1468</v>
      </c>
      <c r="E21638">
        <v>1</v>
      </c>
      <c r="F21638" s="2">
        <v>229.66</v>
      </c>
      <c r="G21638" s="3">
        <v>459.33</v>
      </c>
      <c r="H21638" s="3">
        <v>2.2966000000000002</v>
      </c>
      <c r="I21638" s="3">
        <v>10.79402</v>
      </c>
      <c r="J21638" s="3">
        <v>242.75062</v>
      </c>
      <c r="K21638" s="3">
        <v>373.46249230769229</v>
      </c>
      <c r="L21638" s="4">
        <v>0.35</v>
      </c>
    </row>
    <row r="21639" spans="1:12" x14ac:dyDescent="0.35">
      <c r="A21639" s="1">
        <v>71229</v>
      </c>
      <c r="B21639" t="s">
        <v>33936</v>
      </c>
      <c r="C21639" t="s">
        <v>1467</v>
      </c>
      <c r="D21639" t="s">
        <v>1468</v>
      </c>
      <c r="E21639">
        <v>1</v>
      </c>
      <c r="F21639" s="2">
        <v>423</v>
      </c>
      <c r="G21639" s="3">
        <v>909.67</v>
      </c>
      <c r="H21639" s="3">
        <v>4.2300000000000004</v>
      </c>
      <c r="I21639" s="3">
        <v>19.881</v>
      </c>
      <c r="J21639" s="3">
        <v>447.11099999999999</v>
      </c>
      <c r="K21639" s="3">
        <v>687.86307692307685</v>
      </c>
      <c r="L21639" s="4">
        <v>0.34999999999999992</v>
      </c>
    </row>
    <row r="21640" spans="1:12" x14ac:dyDescent="0.35">
      <c r="A21640" s="1">
        <v>439569</v>
      </c>
      <c r="B21640" t="s">
        <v>35232</v>
      </c>
      <c r="C21640" t="s">
        <v>1467</v>
      </c>
      <c r="D21640" t="s">
        <v>1468</v>
      </c>
      <c r="E21640">
        <v>1</v>
      </c>
      <c r="F21640" s="2">
        <v>189.09</v>
      </c>
      <c r="G21640" s="3">
        <v>406.65</v>
      </c>
      <c r="H21640" s="3">
        <v>1.8909</v>
      </c>
      <c r="I21640" s="3">
        <v>8.8872300000000006</v>
      </c>
      <c r="J21640" s="3">
        <v>199.86812999999998</v>
      </c>
      <c r="K21640" s="3">
        <v>307.48943076923075</v>
      </c>
      <c r="L21640" s="4">
        <v>0.35000000000000003</v>
      </c>
    </row>
    <row r="21641" spans="1:12" x14ac:dyDescent="0.35">
      <c r="A21641" s="1">
        <v>438773</v>
      </c>
      <c r="B21641" t="s">
        <v>35233</v>
      </c>
      <c r="C21641" t="s">
        <v>1467</v>
      </c>
      <c r="D21641" t="s">
        <v>1468</v>
      </c>
      <c r="E21641">
        <v>1</v>
      </c>
      <c r="F21641" s="2">
        <v>1503.77</v>
      </c>
      <c r="G21641" s="3">
        <v>3233.92</v>
      </c>
      <c r="H21641" s="3">
        <v>15.037700000000001</v>
      </c>
      <c r="I21641" s="3">
        <v>70.677189999999996</v>
      </c>
      <c r="J21641" s="3">
        <v>1589.4848900000002</v>
      </c>
      <c r="K21641" s="3">
        <v>2445.3613692307695</v>
      </c>
      <c r="L21641" s="4">
        <v>0.35</v>
      </c>
    </row>
    <row r="21642" spans="1:12" x14ac:dyDescent="0.35">
      <c r="A21642" s="1">
        <v>41142</v>
      </c>
      <c r="B21642" t="s">
        <v>35234</v>
      </c>
      <c r="C21642" t="s">
        <v>1467</v>
      </c>
      <c r="D21642" t="s">
        <v>1468</v>
      </c>
      <c r="E21642">
        <v>1</v>
      </c>
      <c r="F21642" s="2">
        <v>6189.62</v>
      </c>
      <c r="G21642" s="3">
        <v>13311.01</v>
      </c>
      <c r="H21642" s="3">
        <v>61.8962</v>
      </c>
      <c r="I21642" s="3">
        <v>290.91214000000002</v>
      </c>
      <c r="J21642" s="3">
        <v>6542.4283400000004</v>
      </c>
      <c r="K21642" s="3">
        <v>10065.27436923077</v>
      </c>
      <c r="L21642" s="4">
        <v>0.35000000000000003</v>
      </c>
    </row>
    <row r="21643" spans="1:12" x14ac:dyDescent="0.35">
      <c r="A21643" s="1">
        <v>2015</v>
      </c>
      <c r="B21643" t="s">
        <v>35235</v>
      </c>
      <c r="C21643" t="s">
        <v>1467</v>
      </c>
      <c r="D21643" t="s">
        <v>1468</v>
      </c>
      <c r="E21643">
        <v>1</v>
      </c>
      <c r="F21643" s="2">
        <v>619.65</v>
      </c>
      <c r="G21643" s="3">
        <v>1332.58</v>
      </c>
      <c r="H21643" s="3">
        <v>6.1965000000000003</v>
      </c>
      <c r="I21643" s="3">
        <v>29.123549999999998</v>
      </c>
      <c r="J21643" s="3">
        <v>654.97005000000001</v>
      </c>
      <c r="K21643" s="3">
        <v>1007.6462307692308</v>
      </c>
      <c r="L21643" s="4">
        <v>0.35</v>
      </c>
    </row>
    <row r="21644" spans="1:12" x14ac:dyDescent="0.35">
      <c r="A21644" s="1">
        <v>426108</v>
      </c>
      <c r="B21644" t="s">
        <v>35236</v>
      </c>
      <c r="C21644" t="s">
        <v>1467</v>
      </c>
      <c r="D21644" t="s">
        <v>1468</v>
      </c>
      <c r="E21644">
        <v>1</v>
      </c>
      <c r="F21644" s="2">
        <v>188.21</v>
      </c>
      <c r="G21644" s="3">
        <v>440.05</v>
      </c>
      <c r="H21644" s="3">
        <v>1.8821000000000001</v>
      </c>
      <c r="I21644" s="3">
        <v>8.8458699999999997</v>
      </c>
      <c r="J21644" s="3">
        <v>198.93797000000001</v>
      </c>
      <c r="K21644" s="3">
        <v>306.05841538461539</v>
      </c>
      <c r="L21644" s="4">
        <v>0.35</v>
      </c>
    </row>
    <row r="21645" spans="1:12" x14ac:dyDescent="0.35">
      <c r="A21645" s="1">
        <v>403781</v>
      </c>
      <c r="B21645" t="s">
        <v>35237</v>
      </c>
      <c r="C21645" t="s">
        <v>1467</v>
      </c>
      <c r="D21645" t="s">
        <v>1468</v>
      </c>
      <c r="E21645">
        <v>1</v>
      </c>
      <c r="F21645" s="2">
        <v>316.58</v>
      </c>
      <c r="G21645" s="3">
        <v>680.81</v>
      </c>
      <c r="H21645" s="3">
        <v>3.1657999999999999</v>
      </c>
      <c r="I21645" s="3">
        <v>14.879259999999999</v>
      </c>
      <c r="J21645" s="3">
        <v>334.62505999999996</v>
      </c>
      <c r="K21645" s="3">
        <v>514.80778461538455</v>
      </c>
      <c r="L21645" s="4">
        <v>0.35</v>
      </c>
    </row>
    <row r="21646" spans="1:12" x14ac:dyDescent="0.35">
      <c r="A21646" s="1">
        <v>7207</v>
      </c>
      <c r="B21646" t="s">
        <v>35238</v>
      </c>
      <c r="C21646" t="s">
        <v>1467</v>
      </c>
      <c r="D21646" t="s">
        <v>1468</v>
      </c>
      <c r="E21646">
        <v>1</v>
      </c>
      <c r="F21646" s="2">
        <v>71.34</v>
      </c>
      <c r="G21646" s="3">
        <v>153.41999999999999</v>
      </c>
      <c r="H21646" s="3">
        <v>0.71340000000000003</v>
      </c>
      <c r="I21646" s="3">
        <v>3.3529800000000001</v>
      </c>
      <c r="J21646" s="3">
        <v>75.406380000000013</v>
      </c>
      <c r="K21646" s="3">
        <v>116.00981538461539</v>
      </c>
      <c r="L21646" s="4">
        <v>0.34999999999999992</v>
      </c>
    </row>
    <row r="21647" spans="1:12" x14ac:dyDescent="0.35">
      <c r="A21647" s="1">
        <v>429086</v>
      </c>
      <c r="B21647" t="s">
        <v>35239</v>
      </c>
      <c r="C21647" t="s">
        <v>1467</v>
      </c>
      <c r="D21647" t="s">
        <v>1468</v>
      </c>
      <c r="E21647">
        <v>1</v>
      </c>
      <c r="F21647" s="2">
        <v>24.55</v>
      </c>
      <c r="G21647" s="3">
        <v>52.81</v>
      </c>
      <c r="H21647" s="3">
        <v>0.24550000000000002</v>
      </c>
      <c r="I21647" s="3">
        <v>1.15385</v>
      </c>
      <c r="J21647" s="3">
        <v>25.949349999999999</v>
      </c>
      <c r="K21647" s="3">
        <v>39.922076923076922</v>
      </c>
      <c r="L21647" s="4">
        <v>0.35000000000000003</v>
      </c>
    </row>
    <row r="21648" spans="1:12" x14ac:dyDescent="0.35">
      <c r="A21648" s="1">
        <v>426199</v>
      </c>
      <c r="B21648" t="s">
        <v>35240</v>
      </c>
      <c r="C21648" t="s">
        <v>1467</v>
      </c>
      <c r="D21648" t="s">
        <v>1468</v>
      </c>
      <c r="E21648">
        <v>1</v>
      </c>
      <c r="F21648" s="2">
        <v>3539.76</v>
      </c>
      <c r="G21648" s="3">
        <v>7079.5</v>
      </c>
      <c r="H21648" s="3">
        <v>35.397600000000004</v>
      </c>
      <c r="I21648" s="3">
        <v>166.36872000000002</v>
      </c>
      <c r="J21648" s="3">
        <v>3741.5263199999999</v>
      </c>
      <c r="K21648" s="3">
        <v>5756.1943384615379</v>
      </c>
      <c r="L21648" s="4">
        <v>0.34999999999999992</v>
      </c>
    </row>
    <row r="21649" spans="1:12" x14ac:dyDescent="0.35">
      <c r="A21649" s="1">
        <v>423248</v>
      </c>
      <c r="B21649" t="s">
        <v>35241</v>
      </c>
      <c r="C21649" t="s">
        <v>1467</v>
      </c>
      <c r="D21649" t="s">
        <v>1468</v>
      </c>
      <c r="E21649">
        <v>1</v>
      </c>
      <c r="F21649" s="2">
        <v>30.45</v>
      </c>
      <c r="G21649" s="3">
        <v>65.53</v>
      </c>
      <c r="H21649" s="3">
        <v>0.30449999999999999</v>
      </c>
      <c r="I21649" s="3">
        <v>1.4311499999999999</v>
      </c>
      <c r="J21649" s="3">
        <v>32.185650000000003</v>
      </c>
      <c r="K21649" s="3">
        <v>49.516384615384617</v>
      </c>
      <c r="L21649" s="4">
        <v>0.35</v>
      </c>
    </row>
    <row r="21650" spans="1:12" x14ac:dyDescent="0.35">
      <c r="A21650" s="1">
        <v>53182</v>
      </c>
      <c r="B21650" t="s">
        <v>35242</v>
      </c>
      <c r="C21650" t="s">
        <v>1467</v>
      </c>
      <c r="D21650" t="s">
        <v>1468</v>
      </c>
      <c r="E21650">
        <v>1</v>
      </c>
      <c r="F21650" s="2">
        <v>4.67</v>
      </c>
      <c r="G21650" s="3">
        <v>10.050000000000001</v>
      </c>
      <c r="H21650" s="3">
        <v>4.6699999999999998E-2</v>
      </c>
      <c r="I21650" s="3">
        <v>0.21948999999999999</v>
      </c>
      <c r="J21650" s="3">
        <v>4.9361900000000007</v>
      </c>
      <c r="K21650" s="3">
        <v>7.5941384615384626</v>
      </c>
      <c r="L21650" s="4">
        <v>0.35</v>
      </c>
    </row>
    <row r="21651" spans="1:12" x14ac:dyDescent="0.35">
      <c r="A21651" s="1">
        <v>17932</v>
      </c>
      <c r="B21651" t="s">
        <v>35243</v>
      </c>
      <c r="C21651" t="s">
        <v>1467</v>
      </c>
      <c r="D21651" t="s">
        <v>1468</v>
      </c>
      <c r="E21651">
        <v>1</v>
      </c>
      <c r="F21651" s="2">
        <v>25.43</v>
      </c>
      <c r="G21651" s="3">
        <v>54.7</v>
      </c>
      <c r="H21651" s="3">
        <v>0.25430000000000003</v>
      </c>
      <c r="I21651" s="3">
        <v>1.1952099999999999</v>
      </c>
      <c r="J21651" s="3">
        <v>26.87951</v>
      </c>
      <c r="K21651" s="3">
        <v>41.353092307692307</v>
      </c>
      <c r="L21651" s="4">
        <v>0.35</v>
      </c>
    </row>
    <row r="21652" spans="1:12" x14ac:dyDescent="0.35">
      <c r="A21652" s="1">
        <v>433535</v>
      </c>
      <c r="B21652" t="s">
        <v>35244</v>
      </c>
      <c r="C21652" t="s">
        <v>1467</v>
      </c>
      <c r="D21652" t="s">
        <v>1468</v>
      </c>
      <c r="E21652">
        <v>1</v>
      </c>
      <c r="F21652" s="2">
        <v>178.03</v>
      </c>
      <c r="G21652" s="3">
        <v>382.88</v>
      </c>
      <c r="H21652" s="3">
        <v>1.7803</v>
      </c>
      <c r="I21652" s="3">
        <v>8.3674099999999996</v>
      </c>
      <c r="J21652" s="3">
        <v>188.17771000000002</v>
      </c>
      <c r="K21652" s="3">
        <v>289.50416923076926</v>
      </c>
      <c r="L21652" s="4">
        <v>0.35000000000000003</v>
      </c>
    </row>
    <row r="21653" spans="1:12" x14ac:dyDescent="0.35">
      <c r="A21653" s="1">
        <v>426830</v>
      </c>
      <c r="B21653" t="s">
        <v>35245</v>
      </c>
      <c r="C21653" t="s">
        <v>1467</v>
      </c>
      <c r="D21653" t="s">
        <v>1468</v>
      </c>
      <c r="E21653">
        <v>1</v>
      </c>
      <c r="F21653" s="2">
        <v>39.840000000000003</v>
      </c>
      <c r="G21653" s="3">
        <v>93.15</v>
      </c>
      <c r="H21653" s="3">
        <v>0.39840000000000003</v>
      </c>
      <c r="I21653" s="3">
        <v>1.8724800000000001</v>
      </c>
      <c r="J21653" s="3">
        <v>42.110880000000009</v>
      </c>
      <c r="K21653" s="3">
        <v>64.78596923076924</v>
      </c>
      <c r="L21653" s="4">
        <v>0.35</v>
      </c>
    </row>
    <row r="21654" spans="1:12" x14ac:dyDescent="0.35">
      <c r="A21654" s="1">
        <v>69386</v>
      </c>
      <c r="B21654" t="s">
        <v>34291</v>
      </c>
      <c r="C21654" t="s">
        <v>1467</v>
      </c>
      <c r="D21654" t="s">
        <v>1468</v>
      </c>
      <c r="E21654">
        <v>1</v>
      </c>
      <c r="F21654" s="2">
        <v>2607.91</v>
      </c>
      <c r="G21654" s="3">
        <v>5608.4</v>
      </c>
      <c r="H21654" s="3">
        <v>26.0791</v>
      </c>
      <c r="I21654" s="3">
        <v>122.57176999999999</v>
      </c>
      <c r="J21654" s="3">
        <v>2756.5608699999998</v>
      </c>
      <c r="K21654" s="3">
        <v>4240.8628769230763</v>
      </c>
      <c r="L21654" s="4">
        <v>0.35</v>
      </c>
    </row>
    <row r="21655" spans="1:12" x14ac:dyDescent="0.35">
      <c r="A21655" s="1">
        <v>417806</v>
      </c>
      <c r="B21655" t="s">
        <v>35246</v>
      </c>
      <c r="C21655" t="s">
        <v>1467</v>
      </c>
      <c r="D21655" t="s">
        <v>1468</v>
      </c>
      <c r="E21655">
        <v>1</v>
      </c>
      <c r="F21655" s="2">
        <v>74.680000000000007</v>
      </c>
      <c r="G21655" s="3">
        <v>160.6</v>
      </c>
      <c r="H21655" s="3">
        <v>0.74680000000000013</v>
      </c>
      <c r="I21655" s="3">
        <v>3.5099600000000004</v>
      </c>
      <c r="J21655" s="3">
        <v>78.936760000000007</v>
      </c>
      <c r="K21655" s="3">
        <v>121.44116923076923</v>
      </c>
      <c r="L21655" s="4">
        <v>0.35</v>
      </c>
    </row>
    <row r="21656" spans="1:12" x14ac:dyDescent="0.35">
      <c r="A21656" s="1">
        <v>442494</v>
      </c>
      <c r="B21656" t="s">
        <v>35247</v>
      </c>
      <c r="C21656" t="s">
        <v>1467</v>
      </c>
      <c r="D21656" t="s">
        <v>1468</v>
      </c>
      <c r="E21656">
        <v>1</v>
      </c>
      <c r="F21656" s="2">
        <v>57.05</v>
      </c>
      <c r="G21656" s="3">
        <v>122.7</v>
      </c>
      <c r="H21656" s="3">
        <v>0.57050000000000001</v>
      </c>
      <c r="I21656" s="3">
        <v>2.6813499999999997</v>
      </c>
      <c r="J21656" s="3">
        <v>60.301850000000002</v>
      </c>
      <c r="K21656" s="3">
        <v>92.772076923076924</v>
      </c>
      <c r="L21656" s="4">
        <v>0.35</v>
      </c>
    </row>
    <row r="21657" spans="1:12" x14ac:dyDescent="0.35">
      <c r="A21657" s="1">
        <v>25781</v>
      </c>
      <c r="B21657" t="s">
        <v>35248</v>
      </c>
      <c r="C21657" t="s">
        <v>1467</v>
      </c>
      <c r="D21657" t="s">
        <v>1468</v>
      </c>
      <c r="E21657">
        <v>1</v>
      </c>
      <c r="F21657" s="2">
        <v>16.95</v>
      </c>
      <c r="G21657" s="3">
        <v>36.46</v>
      </c>
      <c r="H21657" s="3">
        <v>0.16949999999999998</v>
      </c>
      <c r="I21657" s="3">
        <v>0.79664999999999997</v>
      </c>
      <c r="J21657" s="3">
        <v>17.916149999999998</v>
      </c>
      <c r="K21657" s="3">
        <v>27.563307692307689</v>
      </c>
      <c r="L21657" s="4">
        <v>0.35</v>
      </c>
    </row>
    <row r="21658" spans="1:12" x14ac:dyDescent="0.35">
      <c r="A21658" s="1">
        <v>428431</v>
      </c>
      <c r="B21658" t="s">
        <v>35249</v>
      </c>
      <c r="C21658" t="s">
        <v>1467</v>
      </c>
      <c r="D21658" t="s">
        <v>1468</v>
      </c>
      <c r="E21658">
        <v>1</v>
      </c>
      <c r="F21658" s="2">
        <v>6.14</v>
      </c>
      <c r="G21658" s="3">
        <v>13.19</v>
      </c>
      <c r="H21658" s="3">
        <v>6.1399999999999996E-2</v>
      </c>
      <c r="I21658" s="3">
        <v>0.28858</v>
      </c>
      <c r="J21658" s="3">
        <v>6.4899799999999992</v>
      </c>
      <c r="K21658" s="3">
        <v>9.9845846153846143</v>
      </c>
      <c r="L21658" s="4">
        <v>0.35000000000000003</v>
      </c>
    </row>
    <row r="21659" spans="1:12" x14ac:dyDescent="0.35">
      <c r="A21659" s="1">
        <v>74548</v>
      </c>
      <c r="B21659" t="s">
        <v>34114</v>
      </c>
      <c r="C21659" t="s">
        <v>1467</v>
      </c>
      <c r="D21659" t="s">
        <v>1468</v>
      </c>
      <c r="E21659">
        <v>1</v>
      </c>
      <c r="F21659" s="2">
        <v>2713.82</v>
      </c>
      <c r="G21659" s="3">
        <v>5836.17</v>
      </c>
      <c r="H21659" s="3">
        <v>27.138200000000001</v>
      </c>
      <c r="I21659" s="3">
        <v>127.54954000000001</v>
      </c>
      <c r="J21659" s="3">
        <v>2868.50774</v>
      </c>
      <c r="K21659" s="3">
        <v>4413.0888307692303</v>
      </c>
      <c r="L21659" s="4">
        <v>0.34999999999999992</v>
      </c>
    </row>
    <row r="21660" spans="1:12" x14ac:dyDescent="0.35">
      <c r="A21660" s="1">
        <v>439450</v>
      </c>
      <c r="B21660" t="s">
        <v>35250</v>
      </c>
      <c r="C21660" t="s">
        <v>1467</v>
      </c>
      <c r="D21660" t="s">
        <v>1468</v>
      </c>
      <c r="E21660">
        <v>1</v>
      </c>
      <c r="F21660" s="2">
        <v>44.5</v>
      </c>
      <c r="G21660" s="3">
        <v>95.71</v>
      </c>
      <c r="H21660" s="3">
        <v>0.44500000000000001</v>
      </c>
      <c r="I21660" s="3">
        <v>2.0914999999999999</v>
      </c>
      <c r="J21660" s="3">
        <v>47.036500000000004</v>
      </c>
      <c r="K21660" s="3">
        <v>72.363846153846154</v>
      </c>
      <c r="L21660" s="4">
        <v>0.35</v>
      </c>
    </row>
    <row r="21661" spans="1:12" x14ac:dyDescent="0.35">
      <c r="A21661" s="1">
        <v>432820</v>
      </c>
      <c r="B21661" t="s">
        <v>35251</v>
      </c>
      <c r="C21661" t="s">
        <v>1467</v>
      </c>
      <c r="D21661" t="s">
        <v>1468</v>
      </c>
      <c r="E21661">
        <v>1</v>
      </c>
      <c r="F21661" s="2">
        <v>709.66</v>
      </c>
      <c r="G21661" s="3">
        <v>1421.03</v>
      </c>
      <c r="H21661" s="3">
        <v>7.0965999999999996</v>
      </c>
      <c r="I21661" s="3">
        <v>33.354019999999998</v>
      </c>
      <c r="J21661" s="3">
        <v>750.11061999999993</v>
      </c>
      <c r="K21661" s="3">
        <v>1154.0163384615382</v>
      </c>
      <c r="L21661" s="4">
        <v>0.34999999999999992</v>
      </c>
    </row>
    <row r="21662" spans="1:12" x14ac:dyDescent="0.35">
      <c r="A21662" s="1">
        <v>54405</v>
      </c>
      <c r="B21662" t="s">
        <v>35252</v>
      </c>
      <c r="C21662" t="s">
        <v>1467</v>
      </c>
      <c r="D21662" t="s">
        <v>1468</v>
      </c>
      <c r="E21662">
        <v>1</v>
      </c>
      <c r="F21662" s="2">
        <v>2.73</v>
      </c>
      <c r="G21662" s="3">
        <v>6.3</v>
      </c>
      <c r="H21662" s="3">
        <v>2.7300000000000001E-2</v>
      </c>
      <c r="I21662" s="3">
        <v>0.12831000000000001</v>
      </c>
      <c r="J21662" s="3">
        <v>2.8856099999999998</v>
      </c>
      <c r="K21662" s="3">
        <v>4.4393999999999991</v>
      </c>
      <c r="L21662" s="4">
        <v>0.34999999999999992</v>
      </c>
    </row>
    <row r="21663" spans="1:12" x14ac:dyDescent="0.35">
      <c r="A21663" s="1">
        <v>3396</v>
      </c>
      <c r="B21663" t="s">
        <v>35253</v>
      </c>
      <c r="C21663" t="s">
        <v>1467</v>
      </c>
      <c r="D21663" t="s">
        <v>1468</v>
      </c>
      <c r="E21663">
        <v>1</v>
      </c>
      <c r="F21663" s="2">
        <v>39.32</v>
      </c>
      <c r="G21663" s="3">
        <v>84.56</v>
      </c>
      <c r="H21663" s="3">
        <v>0.39319999999999999</v>
      </c>
      <c r="I21663" s="3">
        <v>1.8480400000000001</v>
      </c>
      <c r="J21663" s="3">
        <v>41.561239999999998</v>
      </c>
      <c r="K21663" s="3">
        <v>63.940369230769228</v>
      </c>
      <c r="L21663" s="4">
        <v>0.35</v>
      </c>
    </row>
    <row r="21664" spans="1:12" x14ac:dyDescent="0.35">
      <c r="A21664" s="1">
        <v>78777</v>
      </c>
      <c r="B21664" t="s">
        <v>35254</v>
      </c>
      <c r="C21664" t="s">
        <v>1467</v>
      </c>
      <c r="D21664" t="s">
        <v>1468</v>
      </c>
      <c r="E21664">
        <v>1</v>
      </c>
      <c r="F21664" s="2">
        <v>537.41999999999996</v>
      </c>
      <c r="G21664" s="3">
        <v>1155.75</v>
      </c>
      <c r="H21664" s="3">
        <v>5.3742000000000001</v>
      </c>
      <c r="I21664" s="3">
        <v>25.25874</v>
      </c>
      <c r="J21664" s="3">
        <v>568.05293999999992</v>
      </c>
      <c r="K21664" s="3">
        <v>873.92759999999987</v>
      </c>
      <c r="L21664" s="4">
        <v>0.35</v>
      </c>
    </row>
    <row r="21665" spans="1:12" x14ac:dyDescent="0.35">
      <c r="A21665" s="1">
        <v>42329</v>
      </c>
      <c r="B21665" t="s">
        <v>35255</v>
      </c>
      <c r="C21665" t="s">
        <v>1467</v>
      </c>
      <c r="D21665" t="s">
        <v>1468</v>
      </c>
      <c r="E21665">
        <v>1</v>
      </c>
      <c r="F21665" s="2">
        <v>1138.1400000000001</v>
      </c>
      <c r="G21665" s="3">
        <v>2447.62</v>
      </c>
      <c r="H21665" s="3">
        <v>11.381400000000001</v>
      </c>
      <c r="I21665" s="3">
        <v>53.492580000000004</v>
      </c>
      <c r="J21665" s="3">
        <v>1203.0139800000002</v>
      </c>
      <c r="K21665" s="3">
        <v>1850.7907384615387</v>
      </c>
      <c r="L21665" s="4">
        <v>0.35</v>
      </c>
    </row>
    <row r="21666" spans="1:12" x14ac:dyDescent="0.35">
      <c r="A21666" s="1">
        <v>69387</v>
      </c>
      <c r="B21666" t="s">
        <v>35256</v>
      </c>
      <c r="C21666" t="s">
        <v>1467</v>
      </c>
      <c r="D21666" t="s">
        <v>1468</v>
      </c>
      <c r="E21666">
        <v>1</v>
      </c>
      <c r="F21666" s="2">
        <v>2607.91</v>
      </c>
      <c r="G21666" s="3">
        <v>5608.4</v>
      </c>
      <c r="H21666" s="3">
        <v>26.0791</v>
      </c>
      <c r="I21666" s="3">
        <v>122.57176999999999</v>
      </c>
      <c r="J21666" s="3">
        <v>2756.5608699999998</v>
      </c>
      <c r="K21666" s="3">
        <v>4240.8628769230763</v>
      </c>
      <c r="L21666" s="4">
        <v>0.35</v>
      </c>
    </row>
    <row r="21667" spans="1:12" x14ac:dyDescent="0.35">
      <c r="A21667" s="1">
        <v>429414</v>
      </c>
      <c r="B21667" t="s">
        <v>35257</v>
      </c>
      <c r="C21667" t="s">
        <v>1467</v>
      </c>
      <c r="D21667" t="s">
        <v>1468</v>
      </c>
      <c r="E21667">
        <v>1</v>
      </c>
      <c r="F21667" s="2">
        <v>829.86</v>
      </c>
      <c r="G21667" s="3">
        <v>2440.7600000000002</v>
      </c>
      <c r="H21667" s="3">
        <v>8.2986000000000004</v>
      </c>
      <c r="I21667" s="3">
        <v>39.003419999999998</v>
      </c>
      <c r="J21667" s="3">
        <v>877.16201999999998</v>
      </c>
      <c r="K21667" s="3">
        <v>1349.4800307692308</v>
      </c>
      <c r="L21667" s="4">
        <v>0.35000000000000003</v>
      </c>
    </row>
    <row r="21668" spans="1:12" x14ac:dyDescent="0.35">
      <c r="A21668" s="1">
        <v>439444</v>
      </c>
      <c r="B21668" t="s">
        <v>35258</v>
      </c>
      <c r="C21668" t="s">
        <v>1467</v>
      </c>
      <c r="D21668" t="s">
        <v>1468</v>
      </c>
      <c r="E21668">
        <v>1</v>
      </c>
      <c r="F21668" s="2">
        <v>121.88</v>
      </c>
      <c r="G21668" s="3">
        <v>262.11</v>
      </c>
      <c r="H21668" s="3">
        <v>1.2187999999999999</v>
      </c>
      <c r="I21668" s="3">
        <v>5.7283599999999995</v>
      </c>
      <c r="J21668" s="3">
        <v>128.82715999999999</v>
      </c>
      <c r="K21668" s="3">
        <v>198.19563076923075</v>
      </c>
      <c r="L21668" s="4">
        <v>0.35</v>
      </c>
    </row>
    <row r="21669" spans="1:12" x14ac:dyDescent="0.35">
      <c r="A21669" s="1">
        <v>73871</v>
      </c>
      <c r="B21669" t="s">
        <v>35259</v>
      </c>
      <c r="C21669" t="s">
        <v>1467</v>
      </c>
      <c r="D21669" t="s">
        <v>1468</v>
      </c>
      <c r="E21669">
        <v>1</v>
      </c>
      <c r="F21669" s="2">
        <v>35.04</v>
      </c>
      <c r="G21669" s="3">
        <v>79.02</v>
      </c>
      <c r="H21669" s="3">
        <v>0.35039999999999999</v>
      </c>
      <c r="I21669" s="3">
        <v>1.6468799999999999</v>
      </c>
      <c r="J21669" s="3">
        <v>37.037280000000003</v>
      </c>
      <c r="K21669" s="3">
        <v>56.980430769230772</v>
      </c>
      <c r="L21669" s="4">
        <v>0.35</v>
      </c>
    </row>
    <row r="21670" spans="1:12" x14ac:dyDescent="0.35">
      <c r="A21670" s="1">
        <v>42255</v>
      </c>
      <c r="B21670" t="s">
        <v>33979</v>
      </c>
      <c r="C21670" t="s">
        <v>1467</v>
      </c>
      <c r="D21670" t="s">
        <v>1468</v>
      </c>
      <c r="E21670">
        <v>1</v>
      </c>
      <c r="F21670" s="2">
        <v>3.48</v>
      </c>
      <c r="G21670" s="3">
        <v>7.5</v>
      </c>
      <c r="H21670" s="3">
        <v>3.4799999999999998E-2</v>
      </c>
      <c r="I21670" s="3">
        <v>0.16356000000000001</v>
      </c>
      <c r="J21670" s="3">
        <v>3.6783600000000001</v>
      </c>
      <c r="K21670" s="3">
        <v>5.6590153846153841</v>
      </c>
      <c r="L21670" s="4">
        <v>0.34999999999999992</v>
      </c>
    </row>
    <row r="21671" spans="1:12" x14ac:dyDescent="0.35">
      <c r="A21671" s="1">
        <v>419170</v>
      </c>
      <c r="B21671" t="s">
        <v>35260</v>
      </c>
      <c r="C21671" t="s">
        <v>1467</v>
      </c>
      <c r="D21671" t="s">
        <v>1468</v>
      </c>
      <c r="E21671">
        <v>1</v>
      </c>
      <c r="F21671" s="2">
        <v>12860.11</v>
      </c>
      <c r="G21671" s="3">
        <v>27656.16</v>
      </c>
      <c r="H21671" s="3">
        <v>128.6011</v>
      </c>
      <c r="I21671" s="3">
        <v>604.42516999999998</v>
      </c>
      <c r="J21671" s="3">
        <v>13593.136270000001</v>
      </c>
      <c r="K21671" s="3">
        <v>20912.517338461537</v>
      </c>
      <c r="L21671" s="4">
        <v>0.34999999999999992</v>
      </c>
    </row>
    <row r="21672" spans="1:12" x14ac:dyDescent="0.35">
      <c r="A21672" s="1">
        <v>422654</v>
      </c>
      <c r="B21672" t="s">
        <v>35261</v>
      </c>
      <c r="C21672" t="s">
        <v>1467</v>
      </c>
      <c r="D21672" t="s">
        <v>1468</v>
      </c>
      <c r="E21672">
        <v>1</v>
      </c>
      <c r="F21672" s="2">
        <v>714.38</v>
      </c>
      <c r="G21672" s="3">
        <v>1670.29</v>
      </c>
      <c r="H21672" s="3">
        <v>7.1437999999999997</v>
      </c>
      <c r="I21672" s="3">
        <v>33.575859999999999</v>
      </c>
      <c r="J21672" s="3">
        <v>755.09966000000009</v>
      </c>
      <c r="K21672" s="3">
        <v>1161.6917846153847</v>
      </c>
      <c r="L21672" s="4">
        <v>0.35</v>
      </c>
    </row>
    <row r="21673" spans="1:12" x14ac:dyDescent="0.35">
      <c r="A21673" s="1">
        <v>75986</v>
      </c>
      <c r="B21673" t="s">
        <v>35262</v>
      </c>
      <c r="C21673" t="s">
        <v>1467</v>
      </c>
      <c r="D21673" t="s">
        <v>1468</v>
      </c>
      <c r="E21673">
        <v>1</v>
      </c>
      <c r="F21673" s="2">
        <v>62.51</v>
      </c>
      <c r="G21673" s="3">
        <v>134.41999999999999</v>
      </c>
      <c r="H21673" s="3">
        <v>0.62509999999999999</v>
      </c>
      <c r="I21673" s="3">
        <v>2.93797</v>
      </c>
      <c r="J21673" s="3">
        <v>66.073070000000001</v>
      </c>
      <c r="K21673" s="3">
        <v>101.65087692307692</v>
      </c>
      <c r="L21673" s="4">
        <v>0.35</v>
      </c>
    </row>
    <row r="21674" spans="1:12" x14ac:dyDescent="0.35">
      <c r="A21674" s="1">
        <v>550324</v>
      </c>
      <c r="B21674" t="s">
        <v>35263</v>
      </c>
      <c r="C21674" t="s">
        <v>1467</v>
      </c>
      <c r="D21674" t="s">
        <v>1468</v>
      </c>
      <c r="E21674">
        <v>1</v>
      </c>
      <c r="F21674" s="2">
        <v>48.24</v>
      </c>
      <c r="G21674" s="3">
        <v>102.45</v>
      </c>
      <c r="H21674" s="3">
        <v>0.48240000000000005</v>
      </c>
      <c r="I21674" s="3">
        <v>2.26728</v>
      </c>
      <c r="J21674" s="3">
        <v>50.98968</v>
      </c>
      <c r="K21674" s="3">
        <v>78.445661538461536</v>
      </c>
      <c r="L21674" s="4">
        <v>0.35</v>
      </c>
    </row>
    <row r="21675" spans="1:12" x14ac:dyDescent="0.35">
      <c r="A21675" s="1">
        <v>670</v>
      </c>
      <c r="B21675" t="s">
        <v>35264</v>
      </c>
      <c r="C21675" t="s">
        <v>1467</v>
      </c>
      <c r="D21675" t="s">
        <v>1468</v>
      </c>
      <c r="E21675">
        <v>1</v>
      </c>
      <c r="F21675" s="2">
        <v>1.17</v>
      </c>
      <c r="G21675" s="3">
        <v>2.5299999999999998</v>
      </c>
      <c r="H21675" s="3">
        <v>1.17E-2</v>
      </c>
      <c r="I21675" s="3">
        <v>5.4989999999999997E-2</v>
      </c>
      <c r="J21675" s="3">
        <v>1.2366900000000001</v>
      </c>
      <c r="K21675" s="3">
        <v>1.9026000000000001</v>
      </c>
      <c r="L21675" s="4">
        <v>0.35</v>
      </c>
    </row>
    <row r="21676" spans="1:12" x14ac:dyDescent="0.35">
      <c r="A21676" s="1">
        <v>426143</v>
      </c>
      <c r="B21676" t="s">
        <v>35265</v>
      </c>
      <c r="C21676" t="s">
        <v>1467</v>
      </c>
      <c r="D21676" t="s">
        <v>1468</v>
      </c>
      <c r="E21676">
        <v>1</v>
      </c>
      <c r="F21676" s="2">
        <v>152.63</v>
      </c>
      <c r="G21676" s="3">
        <v>328.28</v>
      </c>
      <c r="H21676" s="3">
        <v>1.5263</v>
      </c>
      <c r="I21676" s="3">
        <v>7.17361</v>
      </c>
      <c r="J21676" s="3">
        <v>161.32990999999998</v>
      </c>
      <c r="K21676" s="3">
        <v>248.19986153846151</v>
      </c>
      <c r="L21676" s="4">
        <v>0.35</v>
      </c>
    </row>
    <row r="21677" spans="1:12" x14ac:dyDescent="0.35">
      <c r="A21677" s="1">
        <v>439426</v>
      </c>
      <c r="B21677" t="s">
        <v>35266</v>
      </c>
      <c r="C21677" t="s">
        <v>1467</v>
      </c>
      <c r="D21677" t="s">
        <v>1468</v>
      </c>
      <c r="E21677">
        <v>1</v>
      </c>
      <c r="F21677" s="2">
        <v>143.38</v>
      </c>
      <c r="G21677" s="3">
        <v>308.35000000000002</v>
      </c>
      <c r="H21677" s="3">
        <v>1.4338</v>
      </c>
      <c r="I21677" s="3">
        <v>6.7388599999999999</v>
      </c>
      <c r="J21677" s="3">
        <v>151.55265999999997</v>
      </c>
      <c r="K21677" s="3">
        <v>233.15793846153841</v>
      </c>
      <c r="L21677" s="4">
        <v>0.35</v>
      </c>
    </row>
    <row r="21678" spans="1:12" x14ac:dyDescent="0.35">
      <c r="A21678" s="1">
        <v>477690</v>
      </c>
      <c r="B21678" t="s">
        <v>35267</v>
      </c>
      <c r="C21678" t="s">
        <v>1467</v>
      </c>
      <c r="D21678" t="s">
        <v>1468</v>
      </c>
      <c r="E21678">
        <v>1</v>
      </c>
      <c r="F21678" s="2">
        <v>661.23</v>
      </c>
      <c r="G21678" s="3">
        <v>1545.66</v>
      </c>
      <c r="H21678" s="3">
        <v>6.6123000000000003</v>
      </c>
      <c r="I21678" s="3">
        <v>31.077809999999999</v>
      </c>
      <c r="J21678" s="3">
        <v>698.92011000000002</v>
      </c>
      <c r="K21678" s="3">
        <v>1075.2617076923077</v>
      </c>
      <c r="L21678" s="4">
        <v>0.35</v>
      </c>
    </row>
    <row r="21679" spans="1:12" x14ac:dyDescent="0.35">
      <c r="A21679" s="1">
        <v>434707</v>
      </c>
      <c r="B21679" t="s">
        <v>35268</v>
      </c>
      <c r="C21679" t="s">
        <v>1467</v>
      </c>
      <c r="D21679" t="s">
        <v>1468</v>
      </c>
      <c r="E21679">
        <v>1</v>
      </c>
      <c r="F21679" s="2">
        <v>144.04</v>
      </c>
      <c r="G21679" s="3">
        <v>316.72000000000003</v>
      </c>
      <c r="H21679" s="3">
        <v>1.4403999999999999</v>
      </c>
      <c r="I21679" s="3">
        <v>6.7698799999999997</v>
      </c>
      <c r="J21679" s="3">
        <v>152.25028</v>
      </c>
      <c r="K21679" s="3">
        <v>234.2312</v>
      </c>
      <c r="L21679" s="4">
        <v>0.35</v>
      </c>
    </row>
    <row r="21680" spans="1:12" x14ac:dyDescent="0.35">
      <c r="A21680" s="1">
        <v>439864</v>
      </c>
      <c r="B21680" t="s">
        <v>35269</v>
      </c>
      <c r="C21680" t="s">
        <v>1467</v>
      </c>
      <c r="D21680" t="s">
        <v>1468</v>
      </c>
      <c r="E21680">
        <v>1</v>
      </c>
      <c r="F21680" s="2">
        <v>201.29</v>
      </c>
      <c r="G21680" s="3">
        <v>432.98</v>
      </c>
      <c r="H21680" s="3">
        <v>2.0129000000000001</v>
      </c>
      <c r="I21680" s="3">
        <v>9.4606300000000001</v>
      </c>
      <c r="J21680" s="3">
        <v>212.76353</v>
      </c>
      <c r="K21680" s="3">
        <v>327.32850769230771</v>
      </c>
      <c r="L21680" s="4">
        <v>0.35000000000000003</v>
      </c>
    </row>
    <row r="21681" spans="1:12" x14ac:dyDescent="0.35">
      <c r="A21681" s="1">
        <v>441042</v>
      </c>
      <c r="B21681" t="s">
        <v>35270</v>
      </c>
      <c r="C21681" t="s">
        <v>1467</v>
      </c>
      <c r="D21681" t="s">
        <v>1468</v>
      </c>
      <c r="E21681">
        <v>1</v>
      </c>
      <c r="F21681" s="2">
        <v>43.6</v>
      </c>
      <c r="G21681" s="3">
        <v>93.78</v>
      </c>
      <c r="H21681" s="3">
        <v>0.436</v>
      </c>
      <c r="I21681" s="3">
        <v>2.0491999999999999</v>
      </c>
      <c r="J21681" s="3">
        <v>46.0852</v>
      </c>
      <c r="K21681" s="3">
        <v>70.900307692307692</v>
      </c>
      <c r="L21681" s="4">
        <v>0.35</v>
      </c>
    </row>
    <row r="21682" spans="1:12" x14ac:dyDescent="0.35">
      <c r="A21682" s="1">
        <v>419193</v>
      </c>
      <c r="B21682" t="s">
        <v>35271</v>
      </c>
      <c r="C21682" t="s">
        <v>1467</v>
      </c>
      <c r="D21682" t="s">
        <v>1468</v>
      </c>
      <c r="E21682">
        <v>1</v>
      </c>
      <c r="F21682" s="2">
        <v>8768.26</v>
      </c>
      <c r="G21682" s="3">
        <v>18856.47</v>
      </c>
      <c r="H21682" s="3">
        <v>87.682600000000008</v>
      </c>
      <c r="I21682" s="3">
        <v>412.10822000000002</v>
      </c>
      <c r="J21682" s="3">
        <v>9268.0508200000004</v>
      </c>
      <c r="K21682" s="3">
        <v>14258.539723076923</v>
      </c>
      <c r="L21682" s="4">
        <v>0.35</v>
      </c>
    </row>
    <row r="21683" spans="1:12" x14ac:dyDescent="0.35">
      <c r="A21683" s="1">
        <v>76890</v>
      </c>
      <c r="B21683" t="s">
        <v>35272</v>
      </c>
      <c r="C21683" t="s">
        <v>1467</v>
      </c>
      <c r="D21683" t="s">
        <v>1468</v>
      </c>
      <c r="E21683">
        <v>1</v>
      </c>
      <c r="F21683" s="2">
        <v>2314.4699999999998</v>
      </c>
      <c r="G21683" s="3">
        <v>4977.3599999999997</v>
      </c>
      <c r="H21683" s="3">
        <v>23.144699999999997</v>
      </c>
      <c r="I21683" s="3">
        <v>108.78008999999999</v>
      </c>
      <c r="J21683" s="3">
        <v>2446.3947899999998</v>
      </c>
      <c r="K21683" s="3">
        <v>3763.684292307692</v>
      </c>
      <c r="L21683" s="4">
        <v>0.35</v>
      </c>
    </row>
    <row r="21684" spans="1:12" x14ac:dyDescent="0.35">
      <c r="A21684" s="1">
        <v>420032</v>
      </c>
      <c r="B21684" t="s">
        <v>35273</v>
      </c>
      <c r="C21684" t="s">
        <v>1467</v>
      </c>
      <c r="D21684" t="s">
        <v>1468</v>
      </c>
      <c r="E21684">
        <v>1</v>
      </c>
      <c r="F21684" s="2">
        <v>398.19</v>
      </c>
      <c r="G21684" s="3">
        <v>856.32</v>
      </c>
      <c r="H21684" s="3">
        <v>3.9819</v>
      </c>
      <c r="I21684" s="3">
        <v>18.714929999999999</v>
      </c>
      <c r="J21684" s="3">
        <v>420.88682999999997</v>
      </c>
      <c r="K21684" s="3">
        <v>647.51819999999998</v>
      </c>
      <c r="L21684" s="4">
        <v>0.35000000000000003</v>
      </c>
    </row>
    <row r="21685" spans="1:12" x14ac:dyDescent="0.35">
      <c r="A21685" s="1">
        <v>74560</v>
      </c>
      <c r="B21685" t="s">
        <v>35274</v>
      </c>
      <c r="C21685" t="s">
        <v>1467</v>
      </c>
      <c r="D21685" t="s">
        <v>1468</v>
      </c>
      <c r="E21685">
        <v>1</v>
      </c>
      <c r="F21685" s="2">
        <v>2713.82</v>
      </c>
      <c r="G21685" s="3">
        <v>5836.17</v>
      </c>
      <c r="H21685" s="3">
        <v>27.138200000000001</v>
      </c>
      <c r="I21685" s="3">
        <v>127.54954000000001</v>
      </c>
      <c r="J21685" s="3">
        <v>2868.50774</v>
      </c>
      <c r="K21685" s="3">
        <v>4413.0888307692303</v>
      </c>
      <c r="L21685" s="4">
        <v>0.34999999999999992</v>
      </c>
    </row>
    <row r="21686" spans="1:12" x14ac:dyDescent="0.35">
      <c r="A21686" s="1">
        <v>420030</v>
      </c>
      <c r="B21686" t="s">
        <v>35275</v>
      </c>
      <c r="C21686" t="s">
        <v>1467</v>
      </c>
      <c r="D21686" t="s">
        <v>1468</v>
      </c>
      <c r="E21686">
        <v>1</v>
      </c>
      <c r="F21686" s="2">
        <v>398.19</v>
      </c>
      <c r="G21686" s="3">
        <v>856.32</v>
      </c>
      <c r="H21686" s="3">
        <v>3.9819</v>
      </c>
      <c r="I21686" s="3">
        <v>18.714929999999999</v>
      </c>
      <c r="J21686" s="3">
        <v>420.88682999999997</v>
      </c>
      <c r="K21686" s="3">
        <v>647.51819999999998</v>
      </c>
      <c r="L21686" s="4">
        <v>0.35000000000000003</v>
      </c>
    </row>
    <row r="21687" spans="1:12" x14ac:dyDescent="0.35">
      <c r="A21687" s="1">
        <v>41895</v>
      </c>
      <c r="B21687" t="s">
        <v>35276</v>
      </c>
      <c r="C21687" t="s">
        <v>1467</v>
      </c>
      <c r="D21687" t="s">
        <v>1468</v>
      </c>
      <c r="E21687">
        <v>1</v>
      </c>
      <c r="F21687" s="2">
        <v>943.98</v>
      </c>
      <c r="G21687" s="3">
        <v>2030.05</v>
      </c>
      <c r="H21687" s="3">
        <v>9.4398</v>
      </c>
      <c r="I21687" s="3">
        <v>44.367060000000002</v>
      </c>
      <c r="J21687" s="3">
        <v>997.78686000000005</v>
      </c>
      <c r="K21687" s="3">
        <v>1535.0567076923078</v>
      </c>
      <c r="L21687" s="4">
        <v>0.35000000000000003</v>
      </c>
    </row>
    <row r="21688" spans="1:12" x14ac:dyDescent="0.35">
      <c r="A21688" s="1">
        <v>440489</v>
      </c>
      <c r="B21688" t="s">
        <v>35277</v>
      </c>
      <c r="C21688" t="s">
        <v>1467</v>
      </c>
      <c r="D21688" t="s">
        <v>1468</v>
      </c>
      <c r="E21688">
        <v>1</v>
      </c>
      <c r="F21688" s="2">
        <v>9.4</v>
      </c>
      <c r="G21688" s="3">
        <v>20.23</v>
      </c>
      <c r="H21688" s="3">
        <v>9.4E-2</v>
      </c>
      <c r="I21688" s="3">
        <v>0.44180000000000003</v>
      </c>
      <c r="J21688" s="3">
        <v>9.9358000000000004</v>
      </c>
      <c r="K21688" s="3">
        <v>15.285846153846155</v>
      </c>
      <c r="L21688" s="4">
        <v>0.35000000000000003</v>
      </c>
    </row>
    <row r="21689" spans="1:12" x14ac:dyDescent="0.35">
      <c r="A21689" s="1">
        <v>433354</v>
      </c>
      <c r="B21689" t="s">
        <v>35278</v>
      </c>
      <c r="C21689" t="s">
        <v>1467</v>
      </c>
      <c r="D21689" t="s">
        <v>1468</v>
      </c>
      <c r="E21689">
        <v>1</v>
      </c>
      <c r="F21689" s="2">
        <v>124.86</v>
      </c>
      <c r="G21689" s="3">
        <v>268.52</v>
      </c>
      <c r="H21689" s="3">
        <v>1.2485999999999999</v>
      </c>
      <c r="I21689" s="3">
        <v>5.8684200000000004</v>
      </c>
      <c r="J21689" s="3">
        <v>131.97701999999998</v>
      </c>
      <c r="K21689" s="3">
        <v>203.0415692307692</v>
      </c>
      <c r="L21689" s="4">
        <v>0.35</v>
      </c>
    </row>
    <row r="21690" spans="1:12" x14ac:dyDescent="0.35">
      <c r="A21690" s="1">
        <v>439420</v>
      </c>
      <c r="B21690" t="s">
        <v>35279</v>
      </c>
      <c r="C21690" t="s">
        <v>1467</v>
      </c>
      <c r="D21690" t="s">
        <v>1468</v>
      </c>
      <c r="E21690">
        <v>1</v>
      </c>
      <c r="F21690" s="2">
        <v>67.209999999999994</v>
      </c>
      <c r="G21690" s="3">
        <v>144.54</v>
      </c>
      <c r="H21690" s="3">
        <v>0.67209999999999992</v>
      </c>
      <c r="I21690" s="3">
        <v>3.1588699999999998</v>
      </c>
      <c r="J21690" s="3">
        <v>71.040969999999987</v>
      </c>
      <c r="K21690" s="3">
        <v>109.29379999999998</v>
      </c>
      <c r="L21690" s="4">
        <v>0.35</v>
      </c>
    </row>
    <row r="21691" spans="1:12" x14ac:dyDescent="0.35">
      <c r="A21691" s="1">
        <v>69393</v>
      </c>
      <c r="B21691" t="s">
        <v>34606</v>
      </c>
      <c r="C21691" t="s">
        <v>1467</v>
      </c>
      <c r="D21691" t="s">
        <v>1468</v>
      </c>
      <c r="E21691">
        <v>1</v>
      </c>
      <c r="F21691" s="2">
        <v>3617.85</v>
      </c>
      <c r="G21691" s="3">
        <v>7780.32</v>
      </c>
      <c r="H21691" s="3">
        <v>36.1785</v>
      </c>
      <c r="I21691" s="3">
        <v>170.03895</v>
      </c>
      <c r="J21691" s="3">
        <v>3824.06745</v>
      </c>
      <c r="K21691" s="3">
        <v>5883.180692307692</v>
      </c>
      <c r="L21691" s="4">
        <v>0.35</v>
      </c>
    </row>
    <row r="21692" spans="1:12" x14ac:dyDescent="0.35">
      <c r="A21692" s="1">
        <v>426458</v>
      </c>
      <c r="B21692" t="s">
        <v>35280</v>
      </c>
      <c r="C21692" t="s">
        <v>1467</v>
      </c>
      <c r="D21692" t="s">
        <v>1468</v>
      </c>
      <c r="E21692">
        <v>1</v>
      </c>
      <c r="F21692" s="2">
        <v>78.23</v>
      </c>
      <c r="G21692" s="3">
        <v>164.46</v>
      </c>
      <c r="H21692" s="3">
        <v>0.78230000000000011</v>
      </c>
      <c r="I21692" s="3">
        <v>3.6768100000000001</v>
      </c>
      <c r="J21692" s="3">
        <v>82.689110000000014</v>
      </c>
      <c r="K21692" s="3">
        <v>127.21401538461541</v>
      </c>
      <c r="L21692" s="4">
        <v>0.35000000000000003</v>
      </c>
    </row>
    <row r="21693" spans="1:12" x14ac:dyDescent="0.35">
      <c r="A21693" s="1">
        <v>418244</v>
      </c>
      <c r="B21693" t="s">
        <v>35281</v>
      </c>
      <c r="C21693" t="s">
        <v>1467</v>
      </c>
      <c r="D21693" t="s">
        <v>1468</v>
      </c>
      <c r="E21693">
        <v>1</v>
      </c>
      <c r="F21693" s="2">
        <v>56.57</v>
      </c>
      <c r="G21693" s="3">
        <v>121.67</v>
      </c>
      <c r="H21693" s="3">
        <v>0.56569999999999998</v>
      </c>
      <c r="I21693" s="3">
        <v>2.6587900000000002</v>
      </c>
      <c r="J21693" s="3">
        <v>59.794490000000003</v>
      </c>
      <c r="K21693" s="3">
        <v>91.991523076923073</v>
      </c>
      <c r="L21693" s="4">
        <v>0.34999999999999992</v>
      </c>
    </row>
    <row r="21694" spans="1:12" x14ac:dyDescent="0.35">
      <c r="A21694" s="1">
        <v>426157</v>
      </c>
      <c r="B21694" t="s">
        <v>35282</v>
      </c>
      <c r="C21694" t="s">
        <v>1467</v>
      </c>
      <c r="D21694" t="s">
        <v>1468</v>
      </c>
      <c r="E21694">
        <v>1</v>
      </c>
      <c r="F21694" s="2">
        <v>150.57</v>
      </c>
      <c r="G21694" s="3">
        <v>352.04</v>
      </c>
      <c r="H21694" s="3">
        <v>1.5057</v>
      </c>
      <c r="I21694" s="3">
        <v>7.0767899999999999</v>
      </c>
      <c r="J21694" s="3">
        <v>159.15248999999997</v>
      </c>
      <c r="K21694" s="3">
        <v>244.84998461538456</v>
      </c>
      <c r="L21694" s="4">
        <v>0.35</v>
      </c>
    </row>
    <row r="21695" spans="1:12" x14ac:dyDescent="0.35">
      <c r="A21695" s="1">
        <v>570535</v>
      </c>
      <c r="B21695" t="s">
        <v>35283</v>
      </c>
      <c r="C21695" t="s">
        <v>1467</v>
      </c>
      <c r="D21695" t="s">
        <v>1468</v>
      </c>
      <c r="E21695">
        <v>1</v>
      </c>
      <c r="F21695" s="2">
        <v>1549.19</v>
      </c>
      <c r="G21695" s="3">
        <v>3331.59</v>
      </c>
      <c r="H21695" s="3">
        <v>15.491900000000001</v>
      </c>
      <c r="I21695" s="3">
        <v>72.811930000000004</v>
      </c>
      <c r="J21695" s="3">
        <v>1637.4938300000001</v>
      </c>
      <c r="K21695" s="3">
        <v>2519.2212769230769</v>
      </c>
      <c r="L21695" s="4">
        <v>0.34999999999999992</v>
      </c>
    </row>
    <row r="21696" spans="1:12" x14ac:dyDescent="0.35">
      <c r="A21696" s="1">
        <v>437717</v>
      </c>
      <c r="B21696" t="s">
        <v>35284</v>
      </c>
      <c r="C21696" t="s">
        <v>1467</v>
      </c>
      <c r="D21696" t="s">
        <v>1468</v>
      </c>
      <c r="E21696">
        <v>1</v>
      </c>
      <c r="F21696" s="2">
        <v>1537.03</v>
      </c>
      <c r="G21696" s="3">
        <v>3593.7</v>
      </c>
      <c r="H21696" s="3">
        <v>15.3703</v>
      </c>
      <c r="I21696" s="3">
        <v>72.240409999999997</v>
      </c>
      <c r="J21696" s="3">
        <v>1624.6407100000001</v>
      </c>
      <c r="K21696" s="3">
        <v>2499.4472461538462</v>
      </c>
      <c r="L21696" s="4">
        <v>0.35</v>
      </c>
    </row>
    <row r="21697" spans="1:12" x14ac:dyDescent="0.35">
      <c r="A21697" s="1">
        <v>56117</v>
      </c>
      <c r="B21697" t="s">
        <v>35285</v>
      </c>
      <c r="C21697" t="s">
        <v>1467</v>
      </c>
      <c r="D21697" t="s">
        <v>1468</v>
      </c>
      <c r="E21697">
        <v>1</v>
      </c>
      <c r="F21697" s="2">
        <v>8.48</v>
      </c>
      <c r="G21697" s="3">
        <v>18.23</v>
      </c>
      <c r="H21697" s="3">
        <v>8.48E-2</v>
      </c>
      <c r="I21697" s="3">
        <v>0.39856000000000003</v>
      </c>
      <c r="J21697" s="3">
        <v>8.9633599999999998</v>
      </c>
      <c r="K21697" s="3">
        <v>13.789784615384615</v>
      </c>
      <c r="L21697" s="4">
        <v>0.35000000000000003</v>
      </c>
    </row>
    <row r="21698" spans="1:12" x14ac:dyDescent="0.35">
      <c r="A21698" s="1">
        <v>16635</v>
      </c>
      <c r="B21698" t="s">
        <v>35286</v>
      </c>
      <c r="C21698" t="s">
        <v>1467</v>
      </c>
      <c r="D21698" t="s">
        <v>1468</v>
      </c>
      <c r="E21698">
        <v>1</v>
      </c>
      <c r="F21698" s="2">
        <v>8.06</v>
      </c>
      <c r="G21698" s="3">
        <v>17.34</v>
      </c>
      <c r="H21698" s="3">
        <v>8.0600000000000005E-2</v>
      </c>
      <c r="I21698" s="3">
        <v>0.37882000000000005</v>
      </c>
      <c r="J21698" s="3">
        <v>8.5194200000000002</v>
      </c>
      <c r="K21698" s="3">
        <v>13.1068</v>
      </c>
      <c r="L21698" s="4">
        <v>0.35</v>
      </c>
    </row>
    <row r="21699" spans="1:12" x14ac:dyDescent="0.35">
      <c r="A21699" s="1">
        <v>433616</v>
      </c>
      <c r="B21699" t="s">
        <v>35287</v>
      </c>
      <c r="C21699" t="s">
        <v>1467</v>
      </c>
      <c r="D21699" t="s">
        <v>1468</v>
      </c>
      <c r="E21699">
        <v>1</v>
      </c>
      <c r="F21699" s="2">
        <v>57.35</v>
      </c>
      <c r="G21699" s="3">
        <v>123.33</v>
      </c>
      <c r="H21699" s="3">
        <v>0.57350000000000001</v>
      </c>
      <c r="I21699" s="3">
        <v>2.6954500000000001</v>
      </c>
      <c r="J21699" s="3">
        <v>60.618950000000005</v>
      </c>
      <c r="K21699" s="3">
        <v>93.259923076923087</v>
      </c>
      <c r="L21699" s="4">
        <v>0.35000000000000003</v>
      </c>
    </row>
    <row r="21700" spans="1:12" x14ac:dyDescent="0.35">
      <c r="A21700" s="1">
        <v>422935</v>
      </c>
      <c r="B21700" t="s">
        <v>35288</v>
      </c>
      <c r="C21700" t="s">
        <v>1467</v>
      </c>
      <c r="D21700" t="s">
        <v>1468</v>
      </c>
      <c r="E21700">
        <v>1</v>
      </c>
      <c r="F21700" s="2">
        <v>1653.75</v>
      </c>
      <c r="G21700" s="3">
        <v>3556.45</v>
      </c>
      <c r="H21700" s="3">
        <v>16.537500000000001</v>
      </c>
      <c r="I21700" s="3">
        <v>77.726249999999993</v>
      </c>
      <c r="J21700" s="3">
        <v>1748.0137499999998</v>
      </c>
      <c r="K21700" s="3">
        <v>2689.2519230769226</v>
      </c>
      <c r="L21700" s="4">
        <v>0.34999999999999992</v>
      </c>
    </row>
    <row r="21701" spans="1:12" x14ac:dyDescent="0.35">
      <c r="A21701" s="1">
        <v>441004</v>
      </c>
      <c r="B21701" t="s">
        <v>35289</v>
      </c>
      <c r="C21701" t="s">
        <v>1467</v>
      </c>
      <c r="D21701" t="s">
        <v>1468</v>
      </c>
      <c r="E21701">
        <v>1</v>
      </c>
      <c r="F21701" s="2">
        <v>4.7699999999999996</v>
      </c>
      <c r="G21701" s="3">
        <v>10.25</v>
      </c>
      <c r="H21701" s="3">
        <v>4.7699999999999999E-2</v>
      </c>
      <c r="I21701" s="3">
        <v>0.22418999999999997</v>
      </c>
      <c r="J21701" s="3">
        <v>5.0418899999999995</v>
      </c>
      <c r="K21701" s="3">
        <v>7.7567538461538454</v>
      </c>
      <c r="L21701" s="4">
        <v>0.35</v>
      </c>
    </row>
    <row r="21702" spans="1:12" x14ac:dyDescent="0.35">
      <c r="A21702" s="1">
        <v>417365</v>
      </c>
      <c r="B21702" t="s">
        <v>35290</v>
      </c>
      <c r="C21702" t="s">
        <v>1467</v>
      </c>
      <c r="D21702" t="s">
        <v>1468</v>
      </c>
      <c r="E21702">
        <v>1</v>
      </c>
      <c r="F21702" s="2">
        <v>127.21</v>
      </c>
      <c r="G21702" s="3">
        <v>273.67</v>
      </c>
      <c r="H21702" s="3">
        <v>1.2721</v>
      </c>
      <c r="I21702" s="3">
        <v>5.9788699999999997</v>
      </c>
      <c r="J21702" s="3">
        <v>134.46097</v>
      </c>
      <c r="K21702" s="3">
        <v>206.86303076923076</v>
      </c>
      <c r="L21702" s="4">
        <v>0.35</v>
      </c>
    </row>
    <row r="21703" spans="1:12" x14ac:dyDescent="0.35">
      <c r="A21703" s="1">
        <v>435035</v>
      </c>
      <c r="B21703" t="s">
        <v>35291</v>
      </c>
      <c r="C21703" t="s">
        <v>1467</v>
      </c>
      <c r="D21703" t="s">
        <v>1468</v>
      </c>
      <c r="E21703">
        <v>1</v>
      </c>
      <c r="F21703" s="2">
        <v>882.83</v>
      </c>
      <c r="G21703" s="3">
        <v>1872.01</v>
      </c>
      <c r="H21703" s="3">
        <v>8.8283000000000005</v>
      </c>
      <c r="I21703" s="3">
        <v>41.493010000000005</v>
      </c>
      <c r="J21703" s="3">
        <v>933.15131000000008</v>
      </c>
      <c r="K21703" s="3">
        <v>1435.6174000000001</v>
      </c>
      <c r="L21703" s="4">
        <v>0.35</v>
      </c>
    </row>
    <row r="21704" spans="1:12" x14ac:dyDescent="0.35">
      <c r="A21704" s="1">
        <v>428800</v>
      </c>
      <c r="B21704" t="s">
        <v>33881</v>
      </c>
      <c r="C21704" t="s">
        <v>1467</v>
      </c>
      <c r="D21704" t="s">
        <v>1468</v>
      </c>
      <c r="E21704">
        <v>1</v>
      </c>
      <c r="F21704" s="2">
        <v>85.09</v>
      </c>
      <c r="G21704" s="3">
        <v>185.47</v>
      </c>
      <c r="H21704" s="3">
        <v>0.8509000000000001</v>
      </c>
      <c r="I21704" s="3">
        <v>3.9992300000000003</v>
      </c>
      <c r="J21704" s="3">
        <v>89.940129999999996</v>
      </c>
      <c r="K21704" s="3">
        <v>138.36943076923075</v>
      </c>
      <c r="L21704" s="4">
        <v>0.34999999999999992</v>
      </c>
    </row>
    <row r="21705" spans="1:12" x14ac:dyDescent="0.35">
      <c r="A21705" s="1">
        <v>435548</v>
      </c>
      <c r="B21705" t="s">
        <v>35292</v>
      </c>
      <c r="C21705" t="s">
        <v>1467</v>
      </c>
      <c r="D21705" t="s">
        <v>1468</v>
      </c>
      <c r="E21705">
        <v>1</v>
      </c>
      <c r="F21705" s="2">
        <v>758.2</v>
      </c>
      <c r="G21705" s="3">
        <v>1636.88</v>
      </c>
      <c r="H21705" s="3">
        <v>7.5820000000000007</v>
      </c>
      <c r="I21705" s="3">
        <v>35.635400000000004</v>
      </c>
      <c r="J21705" s="3">
        <v>801.41740000000004</v>
      </c>
      <c r="K21705" s="3">
        <v>1232.9498461538462</v>
      </c>
      <c r="L21705" s="4">
        <v>0.35000000000000003</v>
      </c>
    </row>
    <row r="21706" spans="1:12" x14ac:dyDescent="0.35">
      <c r="A21706" s="1">
        <v>24707</v>
      </c>
      <c r="B21706" t="s">
        <v>35293</v>
      </c>
      <c r="C21706" t="s">
        <v>1467</v>
      </c>
      <c r="D21706" t="s">
        <v>1468</v>
      </c>
      <c r="E21706">
        <v>1</v>
      </c>
      <c r="F21706" s="2">
        <v>785.47</v>
      </c>
      <c r="G21706" s="3">
        <v>1992.07</v>
      </c>
      <c r="H21706" s="3">
        <v>7.8547000000000002</v>
      </c>
      <c r="I21706" s="3">
        <v>36.917090000000002</v>
      </c>
      <c r="J21706" s="3">
        <v>830.24179000000004</v>
      </c>
      <c r="K21706" s="3">
        <v>1277.2950615384616</v>
      </c>
      <c r="L21706" s="4">
        <v>0.35</v>
      </c>
    </row>
    <row r="21707" spans="1:12" x14ac:dyDescent="0.35">
      <c r="A21707" s="1">
        <v>29256</v>
      </c>
      <c r="B21707" t="s">
        <v>35294</v>
      </c>
      <c r="C21707" t="s">
        <v>1467</v>
      </c>
      <c r="D21707" t="s">
        <v>1468</v>
      </c>
      <c r="E21707">
        <v>1</v>
      </c>
      <c r="F21707" s="2">
        <v>1.52</v>
      </c>
      <c r="G21707" s="3">
        <v>3.27</v>
      </c>
      <c r="H21707" s="3">
        <v>1.52E-2</v>
      </c>
      <c r="I21707" s="3">
        <v>7.1440000000000003E-2</v>
      </c>
      <c r="J21707" s="3">
        <v>1.6066400000000001</v>
      </c>
      <c r="K21707" s="3">
        <v>2.4717538461538462</v>
      </c>
      <c r="L21707" s="4">
        <v>0.35</v>
      </c>
    </row>
    <row r="21708" spans="1:12" x14ac:dyDescent="0.35">
      <c r="A21708" s="1">
        <v>425312</v>
      </c>
      <c r="B21708" t="s">
        <v>35295</v>
      </c>
      <c r="C21708" t="s">
        <v>1467</v>
      </c>
      <c r="D21708" t="s">
        <v>1468</v>
      </c>
      <c r="E21708">
        <v>1</v>
      </c>
      <c r="F21708" s="2">
        <v>21.66</v>
      </c>
      <c r="G21708" s="3">
        <v>46.56</v>
      </c>
      <c r="H21708" s="3">
        <v>0.21660000000000001</v>
      </c>
      <c r="I21708" s="3">
        <v>1.0180199999999999</v>
      </c>
      <c r="J21708" s="3">
        <v>22.89462</v>
      </c>
      <c r="K21708" s="3">
        <v>35.222492307692306</v>
      </c>
      <c r="L21708" s="4">
        <v>0.35</v>
      </c>
    </row>
    <row r="21709" spans="1:12" x14ac:dyDescent="0.35">
      <c r="A21709" s="1">
        <v>434985</v>
      </c>
      <c r="B21709" t="s">
        <v>35296</v>
      </c>
      <c r="C21709" t="s">
        <v>1467</v>
      </c>
      <c r="D21709" t="s">
        <v>1468</v>
      </c>
      <c r="E21709">
        <v>1</v>
      </c>
      <c r="F21709" s="2">
        <v>89.04</v>
      </c>
      <c r="G21709" s="3">
        <v>261.27</v>
      </c>
      <c r="H21709" s="3">
        <v>0.89040000000000008</v>
      </c>
      <c r="I21709" s="3">
        <v>4.1848800000000006</v>
      </c>
      <c r="J21709" s="3">
        <v>94.115280000000013</v>
      </c>
      <c r="K21709" s="3">
        <v>144.79273846153848</v>
      </c>
      <c r="L21709" s="4">
        <v>0.35</v>
      </c>
    </row>
    <row r="21710" spans="1:12" x14ac:dyDescent="0.35">
      <c r="A21710" s="1">
        <v>69122</v>
      </c>
      <c r="B21710" t="s">
        <v>35297</v>
      </c>
      <c r="C21710" t="s">
        <v>1467</v>
      </c>
      <c r="D21710" t="s">
        <v>1468</v>
      </c>
      <c r="E21710">
        <v>1</v>
      </c>
      <c r="F21710" s="2">
        <v>8224.2199999999993</v>
      </c>
      <c r="G21710" s="3">
        <v>17686.5</v>
      </c>
      <c r="H21710" s="3">
        <v>82.242199999999997</v>
      </c>
      <c r="I21710" s="3">
        <v>386.53833999999995</v>
      </c>
      <c r="J21710" s="3">
        <v>8693.0005399999991</v>
      </c>
      <c r="K21710" s="3">
        <v>13373.846984615382</v>
      </c>
      <c r="L21710" s="4">
        <v>0.34999999999999992</v>
      </c>
    </row>
    <row r="21711" spans="1:12" x14ac:dyDescent="0.35">
      <c r="A21711" s="1">
        <v>71897</v>
      </c>
      <c r="B21711" t="s">
        <v>35298</v>
      </c>
      <c r="C21711" t="s">
        <v>1467</v>
      </c>
      <c r="D21711" t="s">
        <v>1468</v>
      </c>
      <c r="E21711">
        <v>1</v>
      </c>
      <c r="F21711" s="2">
        <v>1436.49</v>
      </c>
      <c r="G21711" s="3">
        <v>3089.22</v>
      </c>
      <c r="H21711" s="3">
        <v>14.3649</v>
      </c>
      <c r="I21711" s="3">
        <v>67.515029999999996</v>
      </c>
      <c r="J21711" s="3">
        <v>1518.3699300000001</v>
      </c>
      <c r="K21711" s="3">
        <v>2335.9537384615387</v>
      </c>
      <c r="L21711" s="4">
        <v>0.35000000000000003</v>
      </c>
    </row>
    <row r="21712" spans="1:12" x14ac:dyDescent="0.35">
      <c r="A21712" s="1">
        <v>416787</v>
      </c>
      <c r="B21712" t="s">
        <v>35299</v>
      </c>
      <c r="C21712" t="s">
        <v>1467</v>
      </c>
      <c r="D21712" t="s">
        <v>1468</v>
      </c>
      <c r="E21712">
        <v>1</v>
      </c>
      <c r="F21712" s="2">
        <v>749.27</v>
      </c>
      <c r="G21712" s="3">
        <v>1500.34</v>
      </c>
      <c r="H21712" s="3">
        <v>7.4927000000000001</v>
      </c>
      <c r="I21712" s="3">
        <v>35.215690000000002</v>
      </c>
      <c r="J21712" s="3">
        <v>791.97838999999999</v>
      </c>
      <c r="K21712" s="3">
        <v>1218.4282923076923</v>
      </c>
      <c r="L21712" s="4">
        <v>0.35000000000000003</v>
      </c>
    </row>
    <row r="21713" spans="1:12" x14ac:dyDescent="0.35">
      <c r="A21713" s="1">
        <v>65947</v>
      </c>
      <c r="B21713" t="s">
        <v>35300</v>
      </c>
      <c r="C21713" t="s">
        <v>1467</v>
      </c>
      <c r="D21713" t="s">
        <v>1468</v>
      </c>
      <c r="E21713">
        <v>1</v>
      </c>
      <c r="F21713" s="2">
        <v>1920.21</v>
      </c>
      <c r="G21713" s="3">
        <v>4129.49</v>
      </c>
      <c r="H21713" s="3">
        <v>19.202100000000002</v>
      </c>
      <c r="I21713" s="3">
        <v>90.249870000000001</v>
      </c>
      <c r="J21713" s="3">
        <v>2029.6619700000001</v>
      </c>
      <c r="K21713" s="3">
        <v>3122.5568769230772</v>
      </c>
      <c r="L21713" s="4">
        <v>0.35000000000000003</v>
      </c>
    </row>
    <row r="21714" spans="1:12" x14ac:dyDescent="0.35">
      <c r="A21714" s="1">
        <v>419197</v>
      </c>
      <c r="B21714" t="s">
        <v>35301</v>
      </c>
      <c r="C21714" t="s">
        <v>1467</v>
      </c>
      <c r="D21714" t="s">
        <v>1468</v>
      </c>
      <c r="E21714">
        <v>1</v>
      </c>
      <c r="F21714" s="2">
        <v>16633.650000000001</v>
      </c>
      <c r="G21714" s="3">
        <v>35771.300000000003</v>
      </c>
      <c r="H21714" s="3">
        <v>166.33650000000003</v>
      </c>
      <c r="I21714" s="3">
        <v>781.78155000000004</v>
      </c>
      <c r="J21714" s="3">
        <v>17581.768050000002</v>
      </c>
      <c r="K21714" s="3">
        <v>27048.873923076924</v>
      </c>
      <c r="L21714" s="4">
        <v>0.34999999999999992</v>
      </c>
    </row>
    <row r="21715" spans="1:12" x14ac:dyDescent="0.35">
      <c r="A21715" s="1" t="s">
        <v>35302</v>
      </c>
      <c r="B21715" t="s">
        <v>35303</v>
      </c>
      <c r="C21715" t="s">
        <v>1467</v>
      </c>
      <c r="D21715" t="s">
        <v>1468</v>
      </c>
      <c r="E21715">
        <v>1</v>
      </c>
      <c r="F21715" s="2">
        <v>53.17</v>
      </c>
      <c r="G21715" s="3">
        <v>113.14</v>
      </c>
      <c r="H21715" s="3">
        <v>0.53170000000000006</v>
      </c>
      <c r="I21715" s="3">
        <v>2.49899</v>
      </c>
      <c r="J21715" s="3">
        <v>56.200690000000002</v>
      </c>
      <c r="K21715" s="3">
        <v>86.462599999999995</v>
      </c>
      <c r="L21715" s="4">
        <v>0.34999999999999992</v>
      </c>
    </row>
    <row r="21716" spans="1:12" x14ac:dyDescent="0.35">
      <c r="A21716" s="1">
        <v>430023</v>
      </c>
      <c r="B21716" t="s">
        <v>35304</v>
      </c>
      <c r="C21716" t="s">
        <v>1467</v>
      </c>
      <c r="D21716" t="s">
        <v>1468</v>
      </c>
      <c r="E21716">
        <v>1</v>
      </c>
      <c r="F21716" s="2">
        <v>74.98</v>
      </c>
      <c r="G21716" s="3">
        <v>161.24</v>
      </c>
      <c r="H21716" s="3">
        <v>0.74980000000000002</v>
      </c>
      <c r="I21716" s="3">
        <v>3.5240600000000004</v>
      </c>
      <c r="J21716" s="3">
        <v>79.253860000000003</v>
      </c>
      <c r="K21716" s="3">
        <v>121.92901538461538</v>
      </c>
      <c r="L21716" s="4">
        <v>0.35</v>
      </c>
    </row>
    <row r="21717" spans="1:12" x14ac:dyDescent="0.35">
      <c r="A21717" s="1">
        <v>425626</v>
      </c>
      <c r="B21717" t="s">
        <v>35305</v>
      </c>
      <c r="C21717" t="s">
        <v>1467</v>
      </c>
      <c r="D21717" t="s">
        <v>1468</v>
      </c>
      <c r="E21717">
        <v>1</v>
      </c>
      <c r="F21717" s="2">
        <v>906.73</v>
      </c>
      <c r="G21717" s="3">
        <v>1950.39</v>
      </c>
      <c r="H21717" s="3">
        <v>9.0673000000000012</v>
      </c>
      <c r="I21717" s="3">
        <v>42.616309999999999</v>
      </c>
      <c r="J21717" s="3">
        <v>958.41361000000006</v>
      </c>
      <c r="K21717" s="3">
        <v>1474.482476923077</v>
      </c>
      <c r="L21717" s="4">
        <v>0.35</v>
      </c>
    </row>
    <row r="21718" spans="1:12" x14ac:dyDescent="0.35">
      <c r="A21718" s="1">
        <v>14098</v>
      </c>
      <c r="B21718" t="s">
        <v>35306</v>
      </c>
      <c r="C21718" t="s">
        <v>1467</v>
      </c>
      <c r="D21718" t="s">
        <v>1468</v>
      </c>
      <c r="E21718">
        <v>1</v>
      </c>
      <c r="F21718" s="2">
        <v>104.4</v>
      </c>
      <c r="G21718" s="3">
        <v>218.82</v>
      </c>
      <c r="H21718" s="3">
        <v>1.044</v>
      </c>
      <c r="I21718" s="3">
        <v>4.9068000000000005</v>
      </c>
      <c r="J21718" s="3">
        <v>110.35080000000001</v>
      </c>
      <c r="K21718" s="3">
        <v>169.77046153846155</v>
      </c>
      <c r="L21718" s="4">
        <v>0.35</v>
      </c>
    </row>
    <row r="21719" spans="1:12" x14ac:dyDescent="0.35">
      <c r="A21719" s="1">
        <v>71228</v>
      </c>
      <c r="B21719" t="s">
        <v>33936</v>
      </c>
      <c r="C21719" t="s">
        <v>1467</v>
      </c>
      <c r="D21719" t="s">
        <v>1468</v>
      </c>
      <c r="E21719">
        <v>1</v>
      </c>
      <c r="F21719" s="2">
        <v>281.99</v>
      </c>
      <c r="G21719" s="3">
        <v>606.44000000000005</v>
      </c>
      <c r="H21719" s="3">
        <v>2.8199000000000001</v>
      </c>
      <c r="I21719" s="3">
        <v>13.25353</v>
      </c>
      <c r="J21719" s="3">
        <v>298.06343000000004</v>
      </c>
      <c r="K21719" s="3">
        <v>458.55912307692313</v>
      </c>
      <c r="L21719" s="4">
        <v>0.35</v>
      </c>
    </row>
    <row r="21720" spans="1:12" x14ac:dyDescent="0.35">
      <c r="A21720" s="1">
        <v>75709</v>
      </c>
      <c r="B21720" t="s">
        <v>35307</v>
      </c>
      <c r="C21720" t="s">
        <v>1467</v>
      </c>
      <c r="D21720" t="s">
        <v>1468</v>
      </c>
      <c r="E21720">
        <v>1</v>
      </c>
      <c r="F21720" s="2">
        <v>2314.4699999999998</v>
      </c>
      <c r="G21720" s="3">
        <v>4977.3599999999997</v>
      </c>
      <c r="H21720" s="3">
        <v>23.144699999999997</v>
      </c>
      <c r="I21720" s="3">
        <v>108.78008999999999</v>
      </c>
      <c r="J21720" s="3">
        <v>2446.3947899999998</v>
      </c>
      <c r="K21720" s="3">
        <v>3763.684292307692</v>
      </c>
      <c r="L21720" s="4">
        <v>0.35</v>
      </c>
    </row>
    <row r="21721" spans="1:12" x14ac:dyDescent="0.35">
      <c r="A21721" s="1">
        <v>12791</v>
      </c>
      <c r="B21721" t="s">
        <v>35308</v>
      </c>
      <c r="C21721" t="s">
        <v>1467</v>
      </c>
      <c r="D21721" t="s">
        <v>1468</v>
      </c>
      <c r="E21721">
        <v>1</v>
      </c>
      <c r="F21721" s="2">
        <v>22.24</v>
      </c>
      <c r="G21721" s="3">
        <v>47.85</v>
      </c>
      <c r="H21721" s="3">
        <v>0.22239999999999999</v>
      </c>
      <c r="I21721" s="3">
        <v>1.04528</v>
      </c>
      <c r="J21721" s="3">
        <v>23.507680000000001</v>
      </c>
      <c r="K21721" s="3">
        <v>36.165661538461535</v>
      </c>
      <c r="L21721" s="4">
        <v>0.34999999999999992</v>
      </c>
    </row>
    <row r="21722" spans="1:12" x14ac:dyDescent="0.35">
      <c r="A21722" s="1">
        <v>56776</v>
      </c>
      <c r="B21722" t="s">
        <v>35309</v>
      </c>
      <c r="C21722" t="s">
        <v>1467</v>
      </c>
      <c r="D21722" t="s">
        <v>1468</v>
      </c>
      <c r="E21722">
        <v>1</v>
      </c>
      <c r="F21722" s="2">
        <v>4.76</v>
      </c>
      <c r="G21722" s="3">
        <v>10.25</v>
      </c>
      <c r="H21722" s="3">
        <v>4.7599999999999996E-2</v>
      </c>
      <c r="I21722" s="3">
        <v>0.22372</v>
      </c>
      <c r="J21722" s="3">
        <v>5.03132</v>
      </c>
      <c r="K21722" s="3">
        <v>7.7404923076923078</v>
      </c>
      <c r="L21722" s="4">
        <v>0.35000000000000003</v>
      </c>
    </row>
    <row r="21723" spans="1:12" x14ac:dyDescent="0.35">
      <c r="A21723" s="1">
        <v>403827</v>
      </c>
      <c r="B21723" t="s">
        <v>35310</v>
      </c>
      <c r="C21723" t="s">
        <v>1467</v>
      </c>
      <c r="D21723" t="s">
        <v>1468</v>
      </c>
      <c r="E21723">
        <v>1</v>
      </c>
      <c r="F21723" s="2">
        <v>6105.95</v>
      </c>
      <c r="G21723" s="3">
        <v>13131.07</v>
      </c>
      <c r="H21723" s="3">
        <v>61.0595</v>
      </c>
      <c r="I21723" s="3">
        <v>286.97964999999999</v>
      </c>
      <c r="J21723" s="3">
        <v>6453.9891500000003</v>
      </c>
      <c r="K21723" s="3">
        <v>9929.2140769230773</v>
      </c>
      <c r="L21723" s="4">
        <v>0.35</v>
      </c>
    </row>
    <row r="21724" spans="1:12" x14ac:dyDescent="0.35">
      <c r="A21724" s="1">
        <v>439448</v>
      </c>
      <c r="B21724" t="s">
        <v>35311</v>
      </c>
      <c r="C21724" t="s">
        <v>1467</v>
      </c>
      <c r="D21724" t="s">
        <v>1468</v>
      </c>
      <c r="E21724">
        <v>1</v>
      </c>
      <c r="F21724" s="2">
        <v>187</v>
      </c>
      <c r="G21724" s="3">
        <v>402.16</v>
      </c>
      <c r="H21724" s="3">
        <v>1.87</v>
      </c>
      <c r="I21724" s="3">
        <v>8.7889999999999997</v>
      </c>
      <c r="J21724" s="3">
        <v>197.65899999999999</v>
      </c>
      <c r="K21724" s="3">
        <v>304.09076923076918</v>
      </c>
      <c r="L21724" s="4">
        <v>0.34999999999999992</v>
      </c>
    </row>
    <row r="21725" spans="1:12" x14ac:dyDescent="0.35">
      <c r="A21725" s="1">
        <v>419639</v>
      </c>
      <c r="B21725" t="s">
        <v>35312</v>
      </c>
      <c r="C21725" t="s">
        <v>1467</v>
      </c>
      <c r="D21725" t="s">
        <v>1468</v>
      </c>
      <c r="E21725">
        <v>1</v>
      </c>
      <c r="F21725" s="2">
        <v>132.33000000000001</v>
      </c>
      <c r="G21725" s="3">
        <v>284.58999999999997</v>
      </c>
      <c r="H21725" s="3">
        <v>1.3233000000000001</v>
      </c>
      <c r="I21725" s="3">
        <v>6.2195100000000005</v>
      </c>
      <c r="J21725" s="3">
        <v>139.87281000000002</v>
      </c>
      <c r="K21725" s="3">
        <v>215.18893846153847</v>
      </c>
      <c r="L21725" s="4">
        <v>0.35</v>
      </c>
    </row>
    <row r="21726" spans="1:12" x14ac:dyDescent="0.35">
      <c r="A21726" s="1">
        <v>552181</v>
      </c>
      <c r="B21726" t="s">
        <v>35313</v>
      </c>
      <c r="C21726" t="s">
        <v>1467</v>
      </c>
      <c r="D21726" t="s">
        <v>1468</v>
      </c>
      <c r="E21726">
        <v>1</v>
      </c>
      <c r="F21726" s="2">
        <v>49.46</v>
      </c>
      <c r="G21726" s="3">
        <v>98.93</v>
      </c>
      <c r="H21726" s="3">
        <v>0.49460000000000004</v>
      </c>
      <c r="I21726" s="3">
        <v>2.3246199999999999</v>
      </c>
      <c r="J21726" s="3">
        <v>52.279220000000002</v>
      </c>
      <c r="K21726" s="3">
        <v>80.429569230769232</v>
      </c>
      <c r="L21726" s="4">
        <v>0.35</v>
      </c>
    </row>
    <row r="21727" spans="1:12" x14ac:dyDescent="0.35">
      <c r="A21727" s="1">
        <v>428078</v>
      </c>
      <c r="B21727" t="s">
        <v>35314</v>
      </c>
      <c r="C21727" t="s">
        <v>1467</v>
      </c>
      <c r="D21727" t="s">
        <v>1468</v>
      </c>
      <c r="E21727">
        <v>1</v>
      </c>
      <c r="F21727" s="2">
        <v>115.6</v>
      </c>
      <c r="G21727" s="3">
        <v>248.61</v>
      </c>
      <c r="H21727" s="3">
        <v>1.1559999999999999</v>
      </c>
      <c r="I21727" s="3">
        <v>5.4331999999999994</v>
      </c>
      <c r="J21727" s="3">
        <v>122.1892</v>
      </c>
      <c r="K21727" s="3">
        <v>187.98338461538461</v>
      </c>
      <c r="L21727" s="4">
        <v>0.35</v>
      </c>
    </row>
    <row r="21728" spans="1:12" x14ac:dyDescent="0.35">
      <c r="A21728" s="1">
        <v>448640</v>
      </c>
      <c r="B21728" t="s">
        <v>35315</v>
      </c>
      <c r="C21728" t="s">
        <v>1467</v>
      </c>
      <c r="D21728" t="s">
        <v>1468</v>
      </c>
      <c r="E21728">
        <v>1</v>
      </c>
      <c r="F21728" s="2">
        <v>55.49</v>
      </c>
      <c r="G21728" s="3">
        <v>118.06</v>
      </c>
      <c r="H21728" s="3">
        <v>0.55490000000000006</v>
      </c>
      <c r="I21728" s="3">
        <v>2.6080300000000003</v>
      </c>
      <c r="J21728" s="3">
        <v>58.652930000000005</v>
      </c>
      <c r="K21728" s="3">
        <v>90.235276923076924</v>
      </c>
      <c r="L21728" s="4">
        <v>0.35</v>
      </c>
    </row>
    <row r="21729" spans="1:12" x14ac:dyDescent="0.35">
      <c r="A21729" s="1">
        <v>426862</v>
      </c>
      <c r="B21729" t="s">
        <v>35316</v>
      </c>
      <c r="C21729" t="s">
        <v>1467</v>
      </c>
      <c r="D21729" t="s">
        <v>1468</v>
      </c>
      <c r="E21729">
        <v>1</v>
      </c>
      <c r="F21729" s="2">
        <v>166.82</v>
      </c>
      <c r="G21729" s="3">
        <v>389.94</v>
      </c>
      <c r="H21729" s="3">
        <v>1.6681999999999999</v>
      </c>
      <c r="I21729" s="3">
        <v>7.8405399999999998</v>
      </c>
      <c r="J21729" s="3">
        <v>176.32874000000001</v>
      </c>
      <c r="K21729" s="3">
        <v>271.2749846153846</v>
      </c>
      <c r="L21729" s="4">
        <v>0.34999999999999992</v>
      </c>
    </row>
    <row r="21730" spans="1:12" x14ac:dyDescent="0.35">
      <c r="A21730" s="1">
        <v>25856</v>
      </c>
      <c r="B21730" t="s">
        <v>35317</v>
      </c>
      <c r="C21730" t="s">
        <v>1467</v>
      </c>
      <c r="D21730" t="s">
        <v>1468</v>
      </c>
      <c r="E21730">
        <v>1</v>
      </c>
      <c r="F21730" s="2">
        <v>1976.37</v>
      </c>
      <c r="G21730" s="3">
        <v>4250.26</v>
      </c>
      <c r="H21730" s="3">
        <v>19.7637</v>
      </c>
      <c r="I21730" s="3">
        <v>92.889389999999992</v>
      </c>
      <c r="J21730" s="3">
        <v>2089.0230899999997</v>
      </c>
      <c r="K21730" s="3">
        <v>3213.8816769230762</v>
      </c>
      <c r="L21730" s="4">
        <v>0.34999999999999992</v>
      </c>
    </row>
    <row r="21731" spans="1:12" x14ac:dyDescent="0.35">
      <c r="A21731" s="1">
        <v>426118</v>
      </c>
      <c r="B21731" t="s">
        <v>35318</v>
      </c>
      <c r="C21731" t="s">
        <v>1467</v>
      </c>
      <c r="D21731" t="s">
        <v>1468</v>
      </c>
      <c r="E21731">
        <v>1</v>
      </c>
      <c r="F21731" s="2">
        <v>123.08</v>
      </c>
      <c r="G21731" s="3">
        <v>287.8</v>
      </c>
      <c r="H21731" s="3">
        <v>1.2308000000000001</v>
      </c>
      <c r="I21731" s="3">
        <v>5.7847600000000003</v>
      </c>
      <c r="J21731" s="3">
        <v>130.09556000000001</v>
      </c>
      <c r="K21731" s="3">
        <v>200.1470153846154</v>
      </c>
      <c r="L21731" s="4">
        <v>0.35000000000000003</v>
      </c>
    </row>
    <row r="21732" spans="1:12" x14ac:dyDescent="0.35">
      <c r="A21732" s="1">
        <v>74867</v>
      </c>
      <c r="B21732" t="s">
        <v>35319</v>
      </c>
      <c r="C21732" t="s">
        <v>1467</v>
      </c>
      <c r="D21732" t="s">
        <v>1468</v>
      </c>
      <c r="E21732">
        <v>1</v>
      </c>
      <c r="F21732" s="2">
        <v>8089.06</v>
      </c>
      <c r="G21732" s="3">
        <v>18912.939999999999</v>
      </c>
      <c r="H21732" s="3">
        <v>80.890600000000006</v>
      </c>
      <c r="I21732" s="3">
        <v>380.18582000000004</v>
      </c>
      <c r="J21732" s="3">
        <v>8550.1364200000007</v>
      </c>
      <c r="K21732" s="3">
        <v>13154.056030769232</v>
      </c>
      <c r="L21732" s="4">
        <v>0.35000000000000003</v>
      </c>
    </row>
    <row r="21733" spans="1:12" x14ac:dyDescent="0.35">
      <c r="A21733" s="1">
        <v>6604</v>
      </c>
      <c r="B21733" t="s">
        <v>35320</v>
      </c>
      <c r="C21733" t="s">
        <v>1467</v>
      </c>
      <c r="D21733" t="s">
        <v>1468</v>
      </c>
      <c r="E21733">
        <v>1</v>
      </c>
      <c r="F21733" s="2">
        <v>8.6199999999999992</v>
      </c>
      <c r="G21733" s="3">
        <v>18.54</v>
      </c>
      <c r="H21733" s="3">
        <v>8.6199999999999999E-2</v>
      </c>
      <c r="I21733" s="3">
        <v>0.40513999999999994</v>
      </c>
      <c r="J21733" s="3">
        <v>9.1113399999999984</v>
      </c>
      <c r="K21733" s="3">
        <v>14.017446153846151</v>
      </c>
      <c r="L21733" s="4">
        <v>0.35</v>
      </c>
    </row>
    <row r="21734" spans="1:12" x14ac:dyDescent="0.35">
      <c r="A21734" s="1">
        <v>422890</v>
      </c>
      <c r="B21734" t="s">
        <v>34131</v>
      </c>
      <c r="C21734" t="s">
        <v>1467</v>
      </c>
      <c r="D21734" t="s">
        <v>1468</v>
      </c>
      <c r="E21734">
        <v>1</v>
      </c>
      <c r="F21734" s="2">
        <v>30.57</v>
      </c>
      <c r="G21734" s="3">
        <v>71.52</v>
      </c>
      <c r="H21734" s="3">
        <v>0.30570000000000003</v>
      </c>
      <c r="I21734" s="3">
        <v>1.43679</v>
      </c>
      <c r="J21734" s="3">
        <v>32.312490000000004</v>
      </c>
      <c r="K21734" s="3">
        <v>49.711523076923079</v>
      </c>
      <c r="L21734" s="4">
        <v>0.34999999999999992</v>
      </c>
    </row>
    <row r="21735" spans="1:12" x14ac:dyDescent="0.35">
      <c r="A21735" s="1">
        <v>436260</v>
      </c>
      <c r="B21735" t="s">
        <v>35321</v>
      </c>
      <c r="C21735" t="s">
        <v>1467</v>
      </c>
      <c r="D21735" t="s">
        <v>1468</v>
      </c>
      <c r="E21735">
        <v>1</v>
      </c>
      <c r="F21735" s="2">
        <v>4972.42</v>
      </c>
      <c r="G21735" s="3">
        <v>10693.38</v>
      </c>
      <c r="H21735" s="3">
        <v>49.724200000000003</v>
      </c>
      <c r="I21735" s="3">
        <v>233.70374000000001</v>
      </c>
      <c r="J21735" s="3">
        <v>5255.8479399999997</v>
      </c>
      <c r="K21735" s="3">
        <v>8085.9199076923069</v>
      </c>
      <c r="L21735" s="4">
        <v>0.35</v>
      </c>
    </row>
    <row r="21736" spans="1:12" x14ac:dyDescent="0.35">
      <c r="A21736" s="1">
        <v>428443</v>
      </c>
      <c r="B21736" t="s">
        <v>35322</v>
      </c>
      <c r="C21736" t="s">
        <v>1467</v>
      </c>
      <c r="D21736" t="s">
        <v>1468</v>
      </c>
      <c r="E21736">
        <v>1</v>
      </c>
      <c r="F21736" s="2">
        <v>73.33</v>
      </c>
      <c r="G21736" s="3">
        <v>158.68</v>
      </c>
      <c r="H21736" s="3">
        <v>0.73329999999999995</v>
      </c>
      <c r="I21736" s="3">
        <v>3.44651</v>
      </c>
      <c r="J21736" s="3">
        <v>77.509810000000002</v>
      </c>
      <c r="K21736" s="3">
        <v>119.24586153846154</v>
      </c>
      <c r="L21736" s="4">
        <v>0.35</v>
      </c>
    </row>
    <row r="21737" spans="1:12" x14ac:dyDescent="0.35">
      <c r="A21737" s="1">
        <v>426144</v>
      </c>
      <c r="B21737" t="s">
        <v>35323</v>
      </c>
      <c r="C21737" t="s">
        <v>1467</v>
      </c>
      <c r="D21737" t="s">
        <v>1468</v>
      </c>
      <c r="E21737">
        <v>1</v>
      </c>
      <c r="F21737" s="2">
        <v>230.52</v>
      </c>
      <c r="G21737" s="3">
        <v>538.99</v>
      </c>
      <c r="H21737" s="3">
        <v>2.3052000000000001</v>
      </c>
      <c r="I21737" s="3">
        <v>10.834440000000001</v>
      </c>
      <c r="J21737" s="3">
        <v>243.65964000000002</v>
      </c>
      <c r="K21737" s="3">
        <v>374.86098461538467</v>
      </c>
      <c r="L21737" s="4">
        <v>0.35000000000000003</v>
      </c>
    </row>
    <row r="21738" spans="1:12" x14ac:dyDescent="0.35">
      <c r="A21738" s="1">
        <v>425627</v>
      </c>
      <c r="B21738" t="s">
        <v>35324</v>
      </c>
      <c r="C21738" t="s">
        <v>1467</v>
      </c>
      <c r="D21738" t="s">
        <v>1468</v>
      </c>
      <c r="E21738">
        <v>1</v>
      </c>
      <c r="F21738" s="2">
        <v>1007.89</v>
      </c>
      <c r="G21738" s="3">
        <v>2167.52</v>
      </c>
      <c r="H21738" s="3">
        <v>10.078900000000001</v>
      </c>
      <c r="I21738" s="3">
        <v>47.370829999999998</v>
      </c>
      <c r="J21738" s="3">
        <v>1065.3397299999999</v>
      </c>
      <c r="K21738" s="3">
        <v>1638.9841999999999</v>
      </c>
      <c r="L21738" s="4">
        <v>0.35</v>
      </c>
    </row>
    <row r="21739" spans="1:12" x14ac:dyDescent="0.35">
      <c r="A21739" s="1">
        <v>23980</v>
      </c>
      <c r="B21739" t="s">
        <v>35325</v>
      </c>
      <c r="C21739" t="s">
        <v>1467</v>
      </c>
      <c r="D21739" t="s">
        <v>1468</v>
      </c>
      <c r="E21739">
        <v>1</v>
      </c>
      <c r="F21739" s="2">
        <v>1226.56</v>
      </c>
      <c r="G21739" s="3">
        <v>2637.78</v>
      </c>
      <c r="H21739" s="3">
        <v>12.265599999999999</v>
      </c>
      <c r="I21739" s="3">
        <v>57.648319999999998</v>
      </c>
      <c r="J21739" s="3">
        <v>1296.4739199999999</v>
      </c>
      <c r="K21739" s="3">
        <v>1994.5752615384613</v>
      </c>
      <c r="L21739" s="4">
        <v>0.35</v>
      </c>
    </row>
    <row r="21740" spans="1:12" x14ac:dyDescent="0.35">
      <c r="A21740" s="1">
        <v>440623</v>
      </c>
      <c r="B21740" t="s">
        <v>35326</v>
      </c>
      <c r="C21740" t="s">
        <v>1467</v>
      </c>
      <c r="D21740" t="s">
        <v>1468</v>
      </c>
      <c r="E21740">
        <v>1</v>
      </c>
      <c r="F21740" s="2">
        <v>21.01</v>
      </c>
      <c r="G21740" s="3">
        <v>42.01</v>
      </c>
      <c r="H21740" s="3">
        <v>0.21010000000000001</v>
      </c>
      <c r="I21740" s="3">
        <v>0.98747000000000007</v>
      </c>
      <c r="J21740" s="3">
        <v>22.207570000000004</v>
      </c>
      <c r="K21740" s="3">
        <v>34.165492307692311</v>
      </c>
      <c r="L21740" s="4">
        <v>0.34999999999999992</v>
      </c>
    </row>
    <row r="21741" spans="1:12" x14ac:dyDescent="0.35">
      <c r="A21741" s="1">
        <v>53344</v>
      </c>
      <c r="B21741" t="s">
        <v>35327</v>
      </c>
      <c r="C21741" t="s">
        <v>1467</v>
      </c>
      <c r="D21741" t="s">
        <v>1468</v>
      </c>
      <c r="E21741">
        <v>1</v>
      </c>
      <c r="F21741" s="2">
        <v>191.48</v>
      </c>
      <c r="G21741" s="3">
        <v>431.36</v>
      </c>
      <c r="H21741" s="3">
        <v>1.9147999999999998</v>
      </c>
      <c r="I21741" s="3">
        <v>8.9995599999999989</v>
      </c>
      <c r="J21741" s="3">
        <v>202.39436000000001</v>
      </c>
      <c r="K21741" s="3">
        <v>311.37593846153845</v>
      </c>
      <c r="L21741" s="4">
        <v>0.35</v>
      </c>
    </row>
    <row r="21742" spans="1:12" x14ac:dyDescent="0.35">
      <c r="A21742" s="1">
        <v>553644</v>
      </c>
      <c r="B21742" t="s">
        <v>35328</v>
      </c>
      <c r="C21742" t="s">
        <v>1467</v>
      </c>
      <c r="D21742" t="s">
        <v>1468</v>
      </c>
      <c r="E21742">
        <v>1</v>
      </c>
      <c r="F21742" s="2">
        <v>27.3</v>
      </c>
      <c r="G21742" s="3">
        <v>54.6</v>
      </c>
      <c r="H21742" s="3">
        <v>0.27300000000000002</v>
      </c>
      <c r="I21742" s="3">
        <v>1.2831000000000001</v>
      </c>
      <c r="J21742" s="3">
        <v>28.856100000000001</v>
      </c>
      <c r="K21742" s="3">
        <v>44.393999999999998</v>
      </c>
      <c r="L21742" s="4">
        <v>0.34999999999999992</v>
      </c>
    </row>
    <row r="21743" spans="1:12" x14ac:dyDescent="0.35">
      <c r="A21743" s="1">
        <v>471672</v>
      </c>
      <c r="B21743" t="s">
        <v>35329</v>
      </c>
      <c r="C21743" t="s">
        <v>1467</v>
      </c>
      <c r="D21743" t="s">
        <v>1468</v>
      </c>
      <c r="E21743">
        <v>1</v>
      </c>
      <c r="F21743" s="2">
        <v>626.72</v>
      </c>
      <c r="G21743" s="3">
        <v>1347.8</v>
      </c>
      <c r="H21743" s="3">
        <v>6.2672000000000008</v>
      </c>
      <c r="I21743" s="3">
        <v>29.455840000000002</v>
      </c>
      <c r="J21743" s="3">
        <v>662.44304</v>
      </c>
      <c r="K21743" s="3">
        <v>1019.1431384615385</v>
      </c>
      <c r="L21743" s="4">
        <v>0.35</v>
      </c>
    </row>
    <row r="21744" spans="1:12" x14ac:dyDescent="0.35">
      <c r="A21744" s="1">
        <v>428130</v>
      </c>
      <c r="B21744" t="s">
        <v>27840</v>
      </c>
      <c r="C21744" t="s">
        <v>1467</v>
      </c>
      <c r="D21744" t="s">
        <v>1468</v>
      </c>
      <c r="E21744">
        <v>1</v>
      </c>
      <c r="F21744" s="2">
        <v>0.54</v>
      </c>
      <c r="G21744" s="3">
        <v>1.1599999999999999</v>
      </c>
      <c r="H21744" s="3">
        <v>5.4000000000000003E-3</v>
      </c>
      <c r="I21744" s="3">
        <v>2.5380000000000003E-2</v>
      </c>
      <c r="J21744" s="3">
        <v>0.57077999999999995</v>
      </c>
      <c r="K21744" s="3">
        <v>0.87812307692307678</v>
      </c>
      <c r="L21744" s="4">
        <v>0.34999999999999992</v>
      </c>
    </row>
    <row r="21745" spans="1:12" x14ac:dyDescent="0.35">
      <c r="A21745" s="1">
        <v>436983</v>
      </c>
      <c r="B21745" t="s">
        <v>35330</v>
      </c>
      <c r="C21745" t="s">
        <v>1467</v>
      </c>
      <c r="D21745" t="s">
        <v>1468</v>
      </c>
      <c r="E21745">
        <v>1</v>
      </c>
      <c r="F21745" s="2">
        <v>9.6999999999999993</v>
      </c>
      <c r="G21745" s="3">
        <v>20.87</v>
      </c>
      <c r="H21745" s="3">
        <v>9.6999999999999989E-2</v>
      </c>
      <c r="I21745" s="3">
        <v>0.45589999999999997</v>
      </c>
      <c r="J21745" s="3">
        <v>10.252899999999999</v>
      </c>
      <c r="K21745" s="3">
        <v>15.773692307692304</v>
      </c>
      <c r="L21745" s="4">
        <v>0.34999999999999992</v>
      </c>
    </row>
    <row r="21746" spans="1:12" x14ac:dyDescent="0.35">
      <c r="A21746" s="1">
        <v>436242</v>
      </c>
      <c r="B21746" t="s">
        <v>35331</v>
      </c>
      <c r="C21746" t="s">
        <v>1467</v>
      </c>
      <c r="D21746" t="s">
        <v>1468</v>
      </c>
      <c r="E21746">
        <v>1</v>
      </c>
      <c r="F21746" s="2">
        <v>87.44</v>
      </c>
      <c r="G21746" s="3">
        <v>194</v>
      </c>
      <c r="H21746" s="3">
        <v>0.87439999999999996</v>
      </c>
      <c r="I21746" s="3">
        <v>4.10968</v>
      </c>
      <c r="J21746" s="3">
        <v>92.424079999999989</v>
      </c>
      <c r="K21746" s="3">
        <v>142.19089230769228</v>
      </c>
      <c r="L21746" s="4">
        <v>0.35</v>
      </c>
    </row>
    <row r="21747" spans="1:12" x14ac:dyDescent="0.35">
      <c r="A21747" s="1">
        <v>416680</v>
      </c>
      <c r="B21747" t="s">
        <v>35332</v>
      </c>
      <c r="C21747" t="s">
        <v>1467</v>
      </c>
      <c r="D21747" t="s">
        <v>1468</v>
      </c>
      <c r="E21747">
        <v>1</v>
      </c>
      <c r="F21747" s="2">
        <v>249.53</v>
      </c>
      <c r="G21747" s="3">
        <v>583.30999999999995</v>
      </c>
      <c r="H21747" s="3">
        <v>2.4952999999999999</v>
      </c>
      <c r="I21747" s="3">
        <v>11.72791</v>
      </c>
      <c r="J21747" s="3">
        <v>263.75320999999997</v>
      </c>
      <c r="K21747" s="3">
        <v>405.77416923076919</v>
      </c>
      <c r="L21747" s="4">
        <v>0.35000000000000003</v>
      </c>
    </row>
    <row r="21748" spans="1:12" x14ac:dyDescent="0.35">
      <c r="A21748" s="1">
        <v>428736</v>
      </c>
      <c r="B21748" t="s">
        <v>35333</v>
      </c>
      <c r="C21748" t="s">
        <v>1467</v>
      </c>
      <c r="D21748" t="s">
        <v>1468</v>
      </c>
      <c r="E21748">
        <v>1</v>
      </c>
      <c r="F21748" s="2">
        <v>8.09</v>
      </c>
      <c r="G21748" s="3">
        <v>17.399999999999999</v>
      </c>
      <c r="H21748" s="3">
        <v>8.09E-2</v>
      </c>
      <c r="I21748" s="3">
        <v>0.38023000000000001</v>
      </c>
      <c r="J21748" s="3">
        <v>8.5511299999999988</v>
      </c>
      <c r="K21748" s="3">
        <v>13.155584615384614</v>
      </c>
      <c r="L21748" s="4">
        <v>0.35000000000000003</v>
      </c>
    </row>
    <row r="21749" spans="1:12" x14ac:dyDescent="0.35">
      <c r="A21749" s="1">
        <v>21864</v>
      </c>
      <c r="B21749" t="s">
        <v>35334</v>
      </c>
      <c r="C21749" t="s">
        <v>1467</v>
      </c>
      <c r="D21749" t="s">
        <v>1468</v>
      </c>
      <c r="E21749">
        <v>1</v>
      </c>
      <c r="F21749" s="2">
        <v>2.36</v>
      </c>
      <c r="G21749" s="3">
        <v>5.08</v>
      </c>
      <c r="H21749" s="3">
        <v>2.3599999999999999E-2</v>
      </c>
      <c r="I21749" s="3">
        <v>0.11091999999999999</v>
      </c>
      <c r="J21749" s="3">
        <v>2.4945200000000001</v>
      </c>
      <c r="K21749" s="3">
        <v>3.8377230769230768</v>
      </c>
      <c r="L21749" s="4">
        <v>0.35</v>
      </c>
    </row>
    <row r="21750" spans="1:12" x14ac:dyDescent="0.35">
      <c r="A21750" s="1">
        <v>439049</v>
      </c>
      <c r="B21750" t="s">
        <v>35335</v>
      </c>
      <c r="C21750" t="s">
        <v>1467</v>
      </c>
      <c r="D21750" t="s">
        <v>1468</v>
      </c>
      <c r="E21750">
        <v>1</v>
      </c>
      <c r="F21750" s="2">
        <v>210.16</v>
      </c>
      <c r="G21750" s="3">
        <v>467.04</v>
      </c>
      <c r="H21750" s="3">
        <v>2.1015999999999999</v>
      </c>
      <c r="I21750" s="3">
        <v>9.8775200000000005</v>
      </c>
      <c r="J21750" s="3">
        <v>222.13911999999999</v>
      </c>
      <c r="K21750" s="3">
        <v>341.75249230769231</v>
      </c>
      <c r="L21750" s="4">
        <v>0.35000000000000003</v>
      </c>
    </row>
    <row r="21751" spans="1:12" x14ac:dyDescent="0.35">
      <c r="A21751" s="1">
        <v>15469</v>
      </c>
      <c r="B21751" t="s">
        <v>35336</v>
      </c>
      <c r="C21751" t="s">
        <v>1467</v>
      </c>
      <c r="D21751" t="s">
        <v>1468</v>
      </c>
      <c r="E21751">
        <v>1</v>
      </c>
      <c r="F21751" s="2">
        <v>56.28</v>
      </c>
      <c r="G21751" s="3">
        <v>121.04</v>
      </c>
      <c r="H21751" s="3">
        <v>0.56280000000000008</v>
      </c>
      <c r="I21751" s="3">
        <v>2.6451600000000002</v>
      </c>
      <c r="J21751" s="3">
        <v>59.487960000000001</v>
      </c>
      <c r="K21751" s="3">
        <v>91.519938461538459</v>
      </c>
      <c r="L21751" s="4">
        <v>0.35</v>
      </c>
    </row>
    <row r="21752" spans="1:12" x14ac:dyDescent="0.35">
      <c r="A21752" s="1">
        <v>78704</v>
      </c>
      <c r="B21752" t="s">
        <v>35337</v>
      </c>
      <c r="C21752" t="s">
        <v>1467</v>
      </c>
      <c r="D21752" t="s">
        <v>1468</v>
      </c>
      <c r="E21752">
        <v>1</v>
      </c>
      <c r="F21752" s="2">
        <v>71.34</v>
      </c>
      <c r="G21752" s="3">
        <v>153.41999999999999</v>
      </c>
      <c r="H21752" s="3">
        <v>0.71340000000000003</v>
      </c>
      <c r="I21752" s="3">
        <v>3.3529800000000001</v>
      </c>
      <c r="J21752" s="3">
        <v>75.406380000000013</v>
      </c>
      <c r="K21752" s="3">
        <v>116.00981538461539</v>
      </c>
      <c r="L21752" s="4">
        <v>0.34999999999999992</v>
      </c>
    </row>
    <row r="21753" spans="1:12" x14ac:dyDescent="0.35">
      <c r="A21753" s="1">
        <v>46393</v>
      </c>
      <c r="B21753" t="s">
        <v>35338</v>
      </c>
      <c r="C21753" t="s">
        <v>1467</v>
      </c>
      <c r="D21753" t="s">
        <v>1468</v>
      </c>
      <c r="E21753">
        <v>1</v>
      </c>
      <c r="F21753" s="2">
        <v>392.22</v>
      </c>
      <c r="G21753" s="3">
        <v>843.49</v>
      </c>
      <c r="H21753" s="3">
        <v>3.9222000000000006</v>
      </c>
      <c r="I21753" s="3">
        <v>18.434340000000002</v>
      </c>
      <c r="J21753" s="3">
        <v>414.57654000000002</v>
      </c>
      <c r="K21753" s="3">
        <v>637.81006153846158</v>
      </c>
      <c r="L21753" s="4">
        <v>0.35000000000000003</v>
      </c>
    </row>
    <row r="21754" spans="1:12" x14ac:dyDescent="0.35">
      <c r="A21754" s="1">
        <v>570802</v>
      </c>
      <c r="B21754" t="s">
        <v>35339</v>
      </c>
      <c r="C21754" t="s">
        <v>1467</v>
      </c>
      <c r="D21754" t="s">
        <v>1468</v>
      </c>
      <c r="E21754">
        <v>1</v>
      </c>
      <c r="F21754" s="2">
        <v>214.24</v>
      </c>
      <c r="G21754" s="3">
        <v>428.49</v>
      </c>
      <c r="H21754" s="3">
        <v>2.1424000000000003</v>
      </c>
      <c r="I21754" s="3">
        <v>10.069280000000001</v>
      </c>
      <c r="J21754" s="3">
        <v>226.45168000000001</v>
      </c>
      <c r="K21754" s="3">
        <v>348.38720000000001</v>
      </c>
      <c r="L21754" s="4">
        <v>0.35</v>
      </c>
    </row>
    <row r="21755" spans="1:12" x14ac:dyDescent="0.35">
      <c r="A21755" s="1">
        <v>425289</v>
      </c>
      <c r="B21755" t="s">
        <v>35340</v>
      </c>
      <c r="C21755" t="s">
        <v>1467</v>
      </c>
      <c r="D21755" t="s">
        <v>1468</v>
      </c>
      <c r="E21755">
        <v>1</v>
      </c>
      <c r="F21755" s="2">
        <v>59.13</v>
      </c>
      <c r="G21755" s="3">
        <v>127.18</v>
      </c>
      <c r="H21755" s="3">
        <v>0.59130000000000005</v>
      </c>
      <c r="I21755" s="3">
        <v>2.7791100000000002</v>
      </c>
      <c r="J21755" s="3">
        <v>62.500410000000002</v>
      </c>
      <c r="K21755" s="3">
        <v>96.154476923076928</v>
      </c>
      <c r="L21755" s="4">
        <v>0.35000000000000003</v>
      </c>
    </row>
    <row r="21756" spans="1:12" x14ac:dyDescent="0.35">
      <c r="A21756" s="1">
        <v>73872</v>
      </c>
      <c r="B21756" t="s">
        <v>35341</v>
      </c>
      <c r="C21756" t="s">
        <v>1467</v>
      </c>
      <c r="D21756" t="s">
        <v>1468</v>
      </c>
      <c r="E21756">
        <v>1</v>
      </c>
      <c r="F21756" s="2">
        <v>58.27</v>
      </c>
      <c r="G21756" s="3">
        <v>129.76</v>
      </c>
      <c r="H21756" s="3">
        <v>0.5827</v>
      </c>
      <c r="I21756" s="3">
        <v>2.7386900000000001</v>
      </c>
      <c r="J21756" s="3">
        <v>61.591390000000004</v>
      </c>
      <c r="K21756" s="3">
        <v>94.755984615384619</v>
      </c>
      <c r="L21756" s="4">
        <v>0.35</v>
      </c>
    </row>
    <row r="21757" spans="1:12" x14ac:dyDescent="0.35">
      <c r="A21757" s="1">
        <v>40076</v>
      </c>
      <c r="B21757" t="s">
        <v>35342</v>
      </c>
      <c r="C21757" t="s">
        <v>1467</v>
      </c>
      <c r="D21757" t="s">
        <v>1468</v>
      </c>
      <c r="E21757">
        <v>1</v>
      </c>
      <c r="F21757" s="2">
        <v>57.35</v>
      </c>
      <c r="G21757" s="3">
        <v>123.33</v>
      </c>
      <c r="H21757" s="3">
        <v>0.57350000000000001</v>
      </c>
      <c r="I21757" s="3">
        <v>2.6954500000000001</v>
      </c>
      <c r="J21757" s="3">
        <v>60.618950000000005</v>
      </c>
      <c r="K21757" s="3">
        <v>93.259923076923087</v>
      </c>
      <c r="L21757" s="4">
        <v>0.35000000000000003</v>
      </c>
    </row>
    <row r="21758" spans="1:12" x14ac:dyDescent="0.35">
      <c r="A21758" s="1">
        <v>16178</v>
      </c>
      <c r="B21758" t="s">
        <v>35343</v>
      </c>
      <c r="C21758" t="s">
        <v>1467</v>
      </c>
      <c r="D21758" t="s">
        <v>1468</v>
      </c>
      <c r="E21758">
        <v>1</v>
      </c>
      <c r="F21758" s="2">
        <v>109.06</v>
      </c>
      <c r="G21758" s="3">
        <v>234.55</v>
      </c>
      <c r="H21758" s="3">
        <v>1.0906</v>
      </c>
      <c r="I21758" s="3">
        <v>5.12582</v>
      </c>
      <c r="J21758" s="3">
        <v>115.27642</v>
      </c>
      <c r="K21758" s="3">
        <v>177.34833846153845</v>
      </c>
      <c r="L21758" s="4">
        <v>0.34999999999999992</v>
      </c>
    </row>
    <row r="21759" spans="1:12" x14ac:dyDescent="0.35">
      <c r="A21759" s="1">
        <v>54695</v>
      </c>
      <c r="B21759" t="s">
        <v>35344</v>
      </c>
      <c r="C21759" t="s">
        <v>1467</v>
      </c>
      <c r="D21759" t="s">
        <v>1468</v>
      </c>
      <c r="E21759">
        <v>1</v>
      </c>
      <c r="F21759" s="2">
        <v>810.02</v>
      </c>
      <c r="G21759" s="3">
        <v>1702.82</v>
      </c>
      <c r="H21759" s="3">
        <v>8.1001999999999992</v>
      </c>
      <c r="I21759" s="3">
        <v>38.07094</v>
      </c>
      <c r="J21759" s="3">
        <v>856.1911399999999</v>
      </c>
      <c r="K21759" s="3">
        <v>1317.2171384615383</v>
      </c>
      <c r="L21759" s="4">
        <v>0.35</v>
      </c>
    </row>
    <row r="21760" spans="1:12" x14ac:dyDescent="0.35">
      <c r="A21760" s="1">
        <v>79318</v>
      </c>
      <c r="B21760" t="s">
        <v>35345</v>
      </c>
      <c r="C21760" t="s">
        <v>1467</v>
      </c>
      <c r="D21760" t="s">
        <v>1468</v>
      </c>
      <c r="E21760">
        <v>1</v>
      </c>
      <c r="F21760" s="2">
        <v>175.19</v>
      </c>
      <c r="G21760" s="3">
        <v>391.24</v>
      </c>
      <c r="H21760" s="3">
        <v>1.7519</v>
      </c>
      <c r="I21760" s="3">
        <v>8.2339299999999991</v>
      </c>
      <c r="J21760" s="3">
        <v>185.17582999999999</v>
      </c>
      <c r="K21760" s="3">
        <v>284.8858923076923</v>
      </c>
      <c r="L21760" s="4">
        <v>0.35000000000000003</v>
      </c>
    </row>
    <row r="21761" spans="1:12" x14ac:dyDescent="0.35">
      <c r="A21761" s="1" t="s">
        <v>35346</v>
      </c>
      <c r="B21761" t="s">
        <v>33986</v>
      </c>
      <c r="C21761" t="s">
        <v>1467</v>
      </c>
      <c r="D21761" t="s">
        <v>1468</v>
      </c>
      <c r="E21761">
        <v>1</v>
      </c>
      <c r="F21761" s="2">
        <v>67.930000000000007</v>
      </c>
      <c r="G21761" s="3">
        <v>144.54</v>
      </c>
      <c r="H21761" s="3">
        <v>0.67930000000000013</v>
      </c>
      <c r="I21761" s="3">
        <v>3.1927100000000004</v>
      </c>
      <c r="J21761" s="3">
        <v>71.80201000000001</v>
      </c>
      <c r="K21761" s="3">
        <v>110.46463076923078</v>
      </c>
      <c r="L21761" s="4">
        <v>0.35</v>
      </c>
    </row>
    <row r="21762" spans="1:12" x14ac:dyDescent="0.35">
      <c r="A21762" s="1">
        <v>2788</v>
      </c>
      <c r="B21762" t="s">
        <v>35347</v>
      </c>
      <c r="C21762" t="s">
        <v>1467</v>
      </c>
      <c r="D21762" t="s">
        <v>1468</v>
      </c>
      <c r="E21762">
        <v>1</v>
      </c>
      <c r="F21762" s="2">
        <v>36.44</v>
      </c>
      <c r="G21762" s="3">
        <v>78.37</v>
      </c>
      <c r="H21762" s="3">
        <v>0.3644</v>
      </c>
      <c r="I21762" s="3">
        <v>1.71268</v>
      </c>
      <c r="J21762" s="3">
        <v>38.51708</v>
      </c>
      <c r="K21762" s="3">
        <v>59.257046153846154</v>
      </c>
      <c r="L21762" s="4">
        <v>0.35000000000000003</v>
      </c>
    </row>
    <row r="21763" spans="1:12" x14ac:dyDescent="0.35">
      <c r="A21763" s="1">
        <v>41448</v>
      </c>
      <c r="B21763" t="s">
        <v>35348</v>
      </c>
      <c r="C21763" t="s">
        <v>1467</v>
      </c>
      <c r="D21763" t="s">
        <v>1468</v>
      </c>
      <c r="E21763">
        <v>1</v>
      </c>
      <c r="F21763" s="2">
        <v>8.66</v>
      </c>
      <c r="G21763" s="3">
        <v>18.63</v>
      </c>
      <c r="H21763" s="3">
        <v>8.6599999999999996E-2</v>
      </c>
      <c r="I21763" s="3">
        <v>0.40701999999999999</v>
      </c>
      <c r="J21763" s="3">
        <v>9.1536200000000001</v>
      </c>
      <c r="K21763" s="3">
        <v>14.082492307692307</v>
      </c>
      <c r="L21763" s="4">
        <v>0.35</v>
      </c>
    </row>
    <row r="21764" spans="1:12" x14ac:dyDescent="0.35">
      <c r="A21764" s="1">
        <v>430803</v>
      </c>
      <c r="B21764" t="s">
        <v>35349</v>
      </c>
      <c r="C21764" t="s">
        <v>1467</v>
      </c>
      <c r="D21764" t="s">
        <v>1468</v>
      </c>
      <c r="E21764">
        <v>1</v>
      </c>
      <c r="F21764" s="2">
        <v>42.77</v>
      </c>
      <c r="G21764" s="3">
        <v>90.22</v>
      </c>
      <c r="H21764" s="3">
        <v>0.42770000000000002</v>
      </c>
      <c r="I21764" s="3">
        <v>2.0101900000000001</v>
      </c>
      <c r="J21764" s="3">
        <v>45.207890000000006</v>
      </c>
      <c r="K21764" s="3">
        <v>69.550600000000003</v>
      </c>
      <c r="L21764" s="4">
        <v>0.34999999999999992</v>
      </c>
    </row>
    <row r="21765" spans="1:12" x14ac:dyDescent="0.35">
      <c r="A21765" s="1">
        <v>550958</v>
      </c>
      <c r="B21765" t="s">
        <v>35350</v>
      </c>
      <c r="C21765" t="s">
        <v>1467</v>
      </c>
      <c r="D21765" t="s">
        <v>1468</v>
      </c>
      <c r="E21765">
        <v>1</v>
      </c>
      <c r="F21765" s="2">
        <v>31.63</v>
      </c>
      <c r="G21765" s="3">
        <v>63.27</v>
      </c>
      <c r="H21765" s="3">
        <v>0.31629999999999997</v>
      </c>
      <c r="I21765" s="3">
        <v>1.48661</v>
      </c>
      <c r="J21765" s="3">
        <v>33.43291</v>
      </c>
      <c r="K21765" s="3">
        <v>51.435246153846151</v>
      </c>
      <c r="L21765" s="4">
        <v>0.35</v>
      </c>
    </row>
    <row r="21766" spans="1:12" x14ac:dyDescent="0.35">
      <c r="A21766" s="1">
        <v>71900</v>
      </c>
      <c r="B21766" t="s">
        <v>34371</v>
      </c>
      <c r="C21766" t="s">
        <v>1467</v>
      </c>
      <c r="D21766" t="s">
        <v>1468</v>
      </c>
      <c r="E21766">
        <v>1</v>
      </c>
      <c r="F21766" s="2">
        <v>1436.49</v>
      </c>
      <c r="G21766" s="3">
        <v>3089.22</v>
      </c>
      <c r="H21766" s="3">
        <v>14.3649</v>
      </c>
      <c r="I21766" s="3">
        <v>67.515029999999996</v>
      </c>
      <c r="J21766" s="3">
        <v>1518.3699300000001</v>
      </c>
      <c r="K21766" s="3">
        <v>2335.9537384615387</v>
      </c>
      <c r="L21766" s="4">
        <v>0.35000000000000003</v>
      </c>
    </row>
    <row r="21767" spans="1:12" x14ac:dyDescent="0.35">
      <c r="A21767" s="1">
        <v>40239</v>
      </c>
      <c r="B21767" t="s">
        <v>35351</v>
      </c>
      <c r="C21767" t="s">
        <v>1467</v>
      </c>
      <c r="D21767" t="s">
        <v>1468</v>
      </c>
      <c r="E21767">
        <v>1</v>
      </c>
      <c r="F21767" s="2">
        <v>203.13</v>
      </c>
      <c r="G21767" s="3">
        <v>436.84</v>
      </c>
      <c r="H21767" s="3">
        <v>2.0312999999999999</v>
      </c>
      <c r="I21767" s="3">
        <v>9.54711</v>
      </c>
      <c r="J21767" s="3">
        <v>214.70840999999999</v>
      </c>
      <c r="K21767" s="3">
        <v>330.32063076923072</v>
      </c>
      <c r="L21767" s="4">
        <v>0.34999999999999992</v>
      </c>
    </row>
    <row r="21768" spans="1:12" x14ac:dyDescent="0.35">
      <c r="A21768" s="1">
        <v>69126</v>
      </c>
      <c r="B21768" t="s">
        <v>35352</v>
      </c>
      <c r="C21768" t="s">
        <v>1467</v>
      </c>
      <c r="D21768" t="s">
        <v>1468</v>
      </c>
      <c r="E21768">
        <v>1</v>
      </c>
      <c r="F21768" s="2">
        <v>12750.15</v>
      </c>
      <c r="G21768" s="3">
        <v>27419.68</v>
      </c>
      <c r="H21768" s="3">
        <v>127.50149999999999</v>
      </c>
      <c r="I21768" s="3">
        <v>599.25704999999994</v>
      </c>
      <c r="J21768" s="3">
        <v>13476.90855</v>
      </c>
      <c r="K21768" s="3">
        <v>20733.705461538462</v>
      </c>
      <c r="L21768" s="4">
        <v>0.35000000000000003</v>
      </c>
    </row>
    <row r="21769" spans="1:12" x14ac:dyDescent="0.35">
      <c r="A21769" s="1">
        <v>429199</v>
      </c>
      <c r="B21769" t="s">
        <v>35353</v>
      </c>
      <c r="C21769" t="s">
        <v>1467</v>
      </c>
      <c r="D21769" t="s">
        <v>1468</v>
      </c>
      <c r="E21769">
        <v>1</v>
      </c>
      <c r="F21769" s="2">
        <v>4.51</v>
      </c>
      <c r="G21769" s="3">
        <v>9.7100000000000009</v>
      </c>
      <c r="H21769" s="3">
        <v>4.5100000000000001E-2</v>
      </c>
      <c r="I21769" s="3">
        <v>0.21196999999999999</v>
      </c>
      <c r="J21769" s="3">
        <v>4.7670699999999995</v>
      </c>
      <c r="K21769" s="3">
        <v>7.3339538461538449</v>
      </c>
      <c r="L21769" s="4">
        <v>0.35</v>
      </c>
    </row>
    <row r="21770" spans="1:12" x14ac:dyDescent="0.35">
      <c r="A21770" s="1">
        <v>428448</v>
      </c>
      <c r="B21770" t="s">
        <v>35354</v>
      </c>
      <c r="C21770" t="s">
        <v>1467</v>
      </c>
      <c r="D21770" t="s">
        <v>1468</v>
      </c>
      <c r="E21770">
        <v>1</v>
      </c>
      <c r="F21770" s="2">
        <v>37.229999999999997</v>
      </c>
      <c r="G21770" s="3">
        <v>80.16</v>
      </c>
      <c r="H21770" s="3">
        <v>0.37229999999999996</v>
      </c>
      <c r="I21770" s="3">
        <v>1.7498099999999999</v>
      </c>
      <c r="J21770" s="3">
        <v>39.352109999999996</v>
      </c>
      <c r="K21770" s="3">
        <v>60.541707692307682</v>
      </c>
      <c r="L21770" s="4">
        <v>0.35</v>
      </c>
    </row>
    <row r="21771" spans="1:12" x14ac:dyDescent="0.35">
      <c r="A21771" s="1">
        <v>416762</v>
      </c>
      <c r="B21771" t="s">
        <v>35355</v>
      </c>
      <c r="C21771" t="s">
        <v>1467</v>
      </c>
      <c r="D21771" t="s">
        <v>1468</v>
      </c>
      <c r="E21771">
        <v>1</v>
      </c>
      <c r="F21771" s="2">
        <v>11.81</v>
      </c>
      <c r="G21771" s="3">
        <v>26.01</v>
      </c>
      <c r="H21771" s="3">
        <v>0.11810000000000001</v>
      </c>
      <c r="I21771" s="3">
        <v>0.55507000000000006</v>
      </c>
      <c r="J21771" s="3">
        <v>12.483170000000001</v>
      </c>
      <c r="K21771" s="3">
        <v>19.204876923076924</v>
      </c>
      <c r="L21771" s="4">
        <v>0.35</v>
      </c>
    </row>
    <row r="21772" spans="1:12" x14ac:dyDescent="0.35">
      <c r="A21772" s="1">
        <v>433227</v>
      </c>
      <c r="B21772" t="s">
        <v>35356</v>
      </c>
      <c r="C21772" t="s">
        <v>1467</v>
      </c>
      <c r="D21772" t="s">
        <v>1468</v>
      </c>
      <c r="E21772">
        <v>1</v>
      </c>
      <c r="F21772" s="2">
        <v>5518.29</v>
      </c>
      <c r="G21772" s="3">
        <v>16230.26</v>
      </c>
      <c r="H21772" s="3">
        <v>55.182900000000004</v>
      </c>
      <c r="I21772" s="3">
        <v>259.35962999999998</v>
      </c>
      <c r="J21772" s="3">
        <v>5832.8325299999997</v>
      </c>
      <c r="K21772" s="3">
        <v>8973.5885076923078</v>
      </c>
      <c r="L21772" s="4">
        <v>0.35000000000000003</v>
      </c>
    </row>
    <row r="21773" spans="1:12" x14ac:dyDescent="0.35">
      <c r="A21773" s="1">
        <v>427425</v>
      </c>
      <c r="B21773" t="s">
        <v>35357</v>
      </c>
      <c r="C21773" t="s">
        <v>1467</v>
      </c>
      <c r="D21773" t="s">
        <v>1468</v>
      </c>
      <c r="E21773">
        <v>1</v>
      </c>
      <c r="F21773" s="2">
        <v>226.91</v>
      </c>
      <c r="G21773" s="3">
        <v>454.83</v>
      </c>
      <c r="H21773" s="3">
        <v>2.2690999999999999</v>
      </c>
      <c r="I21773" s="3">
        <v>10.664770000000001</v>
      </c>
      <c r="J21773" s="3">
        <v>239.84387000000001</v>
      </c>
      <c r="K21773" s="3">
        <v>368.99056923076921</v>
      </c>
      <c r="L21773" s="4">
        <v>0.34999999999999992</v>
      </c>
    </row>
    <row r="21774" spans="1:12" x14ac:dyDescent="0.35">
      <c r="A21774" s="1">
        <v>16408</v>
      </c>
      <c r="B21774" t="s">
        <v>35358</v>
      </c>
      <c r="C21774" t="s">
        <v>1467</v>
      </c>
      <c r="D21774" t="s">
        <v>1468</v>
      </c>
      <c r="E21774">
        <v>1</v>
      </c>
      <c r="F21774" s="2">
        <v>231.21</v>
      </c>
      <c r="G21774" s="3">
        <v>497.22</v>
      </c>
      <c r="H21774" s="3">
        <v>2.3121</v>
      </c>
      <c r="I21774" s="3">
        <v>10.86687</v>
      </c>
      <c r="J21774" s="3">
        <v>244.38897</v>
      </c>
      <c r="K21774" s="3">
        <v>375.98303076923077</v>
      </c>
      <c r="L21774" s="4">
        <v>0.35</v>
      </c>
    </row>
    <row r="21775" spans="1:12" x14ac:dyDescent="0.35">
      <c r="A21775" s="1">
        <v>570515</v>
      </c>
      <c r="B21775" t="s">
        <v>35359</v>
      </c>
      <c r="C21775" t="s">
        <v>1467</v>
      </c>
      <c r="D21775" t="s">
        <v>1468</v>
      </c>
      <c r="E21775">
        <v>1</v>
      </c>
      <c r="F21775" s="2">
        <v>134.12</v>
      </c>
      <c r="G21775" s="3">
        <v>288.44</v>
      </c>
      <c r="H21775" s="3">
        <v>1.3412000000000002</v>
      </c>
      <c r="I21775" s="3">
        <v>6.3036400000000006</v>
      </c>
      <c r="J21775" s="3">
        <v>141.76483999999999</v>
      </c>
      <c r="K21775" s="3">
        <v>218.09975384615382</v>
      </c>
      <c r="L21775" s="4">
        <v>0.34999999999999992</v>
      </c>
    </row>
    <row r="21776" spans="1:12" x14ac:dyDescent="0.35">
      <c r="A21776" s="1" t="s">
        <v>35360</v>
      </c>
      <c r="B21776" t="s">
        <v>35361</v>
      </c>
      <c r="C21776" t="s">
        <v>1467</v>
      </c>
      <c r="D21776" t="s">
        <v>1468</v>
      </c>
      <c r="E21776">
        <v>1</v>
      </c>
      <c r="F21776" s="2">
        <v>15.39</v>
      </c>
      <c r="G21776" s="3">
        <v>32.76</v>
      </c>
      <c r="H21776" s="3">
        <v>0.15390000000000001</v>
      </c>
      <c r="I21776" s="3">
        <v>0.72333000000000003</v>
      </c>
      <c r="J21776" s="3">
        <v>16.267230000000001</v>
      </c>
      <c r="K21776" s="3">
        <v>25.026507692307693</v>
      </c>
      <c r="L21776" s="4">
        <v>0.35</v>
      </c>
    </row>
    <row r="21777" spans="1:12" x14ac:dyDescent="0.35">
      <c r="A21777" s="1">
        <v>430250</v>
      </c>
      <c r="B21777" t="s">
        <v>35362</v>
      </c>
      <c r="C21777" t="s">
        <v>1467</v>
      </c>
      <c r="D21777" t="s">
        <v>1468</v>
      </c>
      <c r="E21777">
        <v>1</v>
      </c>
      <c r="F21777" s="2">
        <v>0.88</v>
      </c>
      <c r="G21777" s="3">
        <v>1.9</v>
      </c>
      <c r="H21777" s="3">
        <v>8.8000000000000005E-3</v>
      </c>
      <c r="I21777" s="3">
        <v>4.1360000000000001E-2</v>
      </c>
      <c r="J21777" s="3">
        <v>0.93015999999999999</v>
      </c>
      <c r="K21777" s="3">
        <v>1.4310153846153846</v>
      </c>
      <c r="L21777" s="4">
        <v>0.35</v>
      </c>
    </row>
    <row r="21778" spans="1:12" x14ac:dyDescent="0.35">
      <c r="A21778" s="1">
        <v>76396</v>
      </c>
      <c r="B21778" t="s">
        <v>35363</v>
      </c>
      <c r="C21778" t="s">
        <v>1467</v>
      </c>
      <c r="D21778" t="s">
        <v>1468</v>
      </c>
      <c r="E21778">
        <v>1</v>
      </c>
      <c r="F21778" s="2">
        <v>471.63</v>
      </c>
      <c r="G21778" s="3">
        <v>1014.27</v>
      </c>
      <c r="H21778" s="3">
        <v>4.7163000000000004</v>
      </c>
      <c r="I21778" s="3">
        <v>22.166609999999999</v>
      </c>
      <c r="J21778" s="3">
        <v>498.51290999999998</v>
      </c>
      <c r="K21778" s="3">
        <v>766.94293846153835</v>
      </c>
      <c r="L21778" s="4">
        <v>0.34999999999999992</v>
      </c>
    </row>
    <row r="21779" spans="1:12" x14ac:dyDescent="0.35">
      <c r="A21779" s="1">
        <v>439182</v>
      </c>
      <c r="B21779" t="s">
        <v>35364</v>
      </c>
      <c r="C21779" t="s">
        <v>1467</v>
      </c>
      <c r="D21779" t="s">
        <v>1468</v>
      </c>
      <c r="E21779">
        <v>1</v>
      </c>
      <c r="F21779" s="2">
        <v>17.89</v>
      </c>
      <c r="G21779" s="3">
        <v>37.81</v>
      </c>
      <c r="H21779" s="3">
        <v>0.1789</v>
      </c>
      <c r="I21779" s="3">
        <v>0.84083000000000008</v>
      </c>
      <c r="J21779" s="3">
        <v>18.90973</v>
      </c>
      <c r="K21779" s="3">
        <v>29.091892307692305</v>
      </c>
      <c r="L21779" s="4">
        <v>0.35</v>
      </c>
    </row>
    <row r="21780" spans="1:12" x14ac:dyDescent="0.35">
      <c r="A21780" s="1">
        <v>426688</v>
      </c>
      <c r="B21780" t="s">
        <v>35365</v>
      </c>
      <c r="C21780" t="s">
        <v>1467</v>
      </c>
      <c r="D21780" t="s">
        <v>1468</v>
      </c>
      <c r="E21780">
        <v>1</v>
      </c>
      <c r="F21780" s="2">
        <v>18.41</v>
      </c>
      <c r="G21780" s="3">
        <v>39.61</v>
      </c>
      <c r="H21780" s="3">
        <v>0.18410000000000001</v>
      </c>
      <c r="I21780" s="3">
        <v>0.86526999999999998</v>
      </c>
      <c r="J21780" s="3">
        <v>19.45937</v>
      </c>
      <c r="K21780" s="3">
        <v>29.937492307692306</v>
      </c>
      <c r="L21780" s="4">
        <v>0.35</v>
      </c>
    </row>
    <row r="21781" spans="1:12" x14ac:dyDescent="0.35">
      <c r="A21781" s="1">
        <v>428655</v>
      </c>
      <c r="B21781" t="s">
        <v>35041</v>
      </c>
      <c r="C21781" t="s">
        <v>1467</v>
      </c>
      <c r="D21781" t="s">
        <v>1468</v>
      </c>
      <c r="E21781">
        <v>1</v>
      </c>
      <c r="F21781" s="2">
        <v>61.83</v>
      </c>
      <c r="G21781" s="3">
        <v>132.97999999999999</v>
      </c>
      <c r="H21781" s="3">
        <v>0.61829999999999996</v>
      </c>
      <c r="I21781" s="3">
        <v>2.9060099999999998</v>
      </c>
      <c r="J21781" s="3">
        <v>65.354309999999998</v>
      </c>
      <c r="K21781" s="3">
        <v>100.5450923076923</v>
      </c>
      <c r="L21781" s="4">
        <v>0.35</v>
      </c>
    </row>
    <row r="21782" spans="1:12" x14ac:dyDescent="0.35">
      <c r="A21782" s="1">
        <v>53003</v>
      </c>
      <c r="B21782" t="s">
        <v>35366</v>
      </c>
      <c r="C21782" t="s">
        <v>1467</v>
      </c>
      <c r="D21782" t="s">
        <v>1468</v>
      </c>
      <c r="E21782">
        <v>1</v>
      </c>
      <c r="F21782" s="2">
        <v>684.32</v>
      </c>
      <c r="G21782" s="3">
        <v>1530.24</v>
      </c>
      <c r="H21782" s="3">
        <v>6.8432000000000004</v>
      </c>
      <c r="I21782" s="3">
        <v>32.163040000000002</v>
      </c>
      <c r="J21782" s="3">
        <v>723.3262400000001</v>
      </c>
      <c r="K21782" s="3">
        <v>1112.8096</v>
      </c>
      <c r="L21782" s="4">
        <v>0.34999999999999992</v>
      </c>
    </row>
    <row r="21783" spans="1:12" x14ac:dyDescent="0.35">
      <c r="A21783" s="1">
        <v>416910</v>
      </c>
      <c r="B21783" t="s">
        <v>35367</v>
      </c>
      <c r="C21783" t="s">
        <v>1467</v>
      </c>
      <c r="D21783" t="s">
        <v>1468</v>
      </c>
      <c r="E21783">
        <v>1</v>
      </c>
      <c r="F21783" s="2">
        <v>160.08000000000001</v>
      </c>
      <c r="G21783" s="3">
        <v>344.33</v>
      </c>
      <c r="H21783" s="3">
        <v>1.6008000000000002</v>
      </c>
      <c r="I21783" s="3">
        <v>7.5237600000000002</v>
      </c>
      <c r="J21783" s="3">
        <v>169.20456000000001</v>
      </c>
      <c r="K21783" s="3">
        <v>260.31470769230771</v>
      </c>
      <c r="L21783" s="4">
        <v>0.35</v>
      </c>
    </row>
    <row r="21784" spans="1:12" x14ac:dyDescent="0.35">
      <c r="A21784" s="1">
        <v>435247</v>
      </c>
      <c r="B21784" t="s">
        <v>35368</v>
      </c>
      <c r="C21784" t="s">
        <v>1467</v>
      </c>
      <c r="D21784" t="s">
        <v>1468</v>
      </c>
      <c r="E21784">
        <v>1</v>
      </c>
      <c r="F21784" s="2">
        <v>80.23</v>
      </c>
      <c r="G21784" s="3">
        <v>214.42</v>
      </c>
      <c r="H21784" s="3">
        <v>0.80230000000000001</v>
      </c>
      <c r="I21784" s="3">
        <v>3.77081</v>
      </c>
      <c r="J21784" s="3">
        <v>84.803110000000004</v>
      </c>
      <c r="K21784" s="3">
        <v>130.46632307692309</v>
      </c>
      <c r="L21784" s="4">
        <v>0.35000000000000003</v>
      </c>
    </row>
    <row r="21785" spans="1:12" x14ac:dyDescent="0.35">
      <c r="A21785" s="1">
        <v>426125</v>
      </c>
      <c r="B21785" t="s">
        <v>35369</v>
      </c>
      <c r="C21785" t="s">
        <v>1467</v>
      </c>
      <c r="D21785" t="s">
        <v>1468</v>
      </c>
      <c r="E21785">
        <v>1</v>
      </c>
      <c r="F21785" s="2">
        <v>74.98</v>
      </c>
      <c r="G21785" s="3">
        <v>161.24</v>
      </c>
      <c r="H21785" s="3">
        <v>0.74980000000000002</v>
      </c>
      <c r="I21785" s="3">
        <v>3.5240600000000004</v>
      </c>
      <c r="J21785" s="3">
        <v>79.253860000000003</v>
      </c>
      <c r="K21785" s="3">
        <v>121.92901538461538</v>
      </c>
      <c r="L21785" s="4">
        <v>0.35</v>
      </c>
    </row>
    <row r="21786" spans="1:12" x14ac:dyDescent="0.35">
      <c r="A21786" s="1">
        <v>422656</v>
      </c>
      <c r="B21786" t="s">
        <v>35370</v>
      </c>
      <c r="C21786" t="s">
        <v>1467</v>
      </c>
      <c r="D21786" t="s">
        <v>1468</v>
      </c>
      <c r="E21786">
        <v>1</v>
      </c>
      <c r="F21786" s="2">
        <v>1071.57</v>
      </c>
      <c r="G21786" s="3">
        <v>2505.44</v>
      </c>
      <c r="H21786" s="3">
        <v>10.7157</v>
      </c>
      <c r="I21786" s="3">
        <v>50.363789999999995</v>
      </c>
      <c r="J21786" s="3">
        <v>1132.6494899999998</v>
      </c>
      <c r="K21786" s="3">
        <v>1742.5376769230766</v>
      </c>
      <c r="L21786" s="4">
        <v>0.35</v>
      </c>
    </row>
    <row r="21787" spans="1:12" x14ac:dyDescent="0.35">
      <c r="A21787" s="1">
        <v>73555</v>
      </c>
      <c r="B21787" t="s">
        <v>35371</v>
      </c>
      <c r="C21787" t="s">
        <v>1467</v>
      </c>
      <c r="D21787" t="s">
        <v>1468</v>
      </c>
      <c r="E21787">
        <v>1</v>
      </c>
      <c r="F21787" s="2">
        <v>93.14</v>
      </c>
      <c r="G21787" s="3">
        <v>217.78</v>
      </c>
      <c r="H21787" s="3">
        <v>0.93140000000000001</v>
      </c>
      <c r="I21787" s="3">
        <v>4.37758</v>
      </c>
      <c r="J21787" s="3">
        <v>98.448979999999992</v>
      </c>
      <c r="K21787" s="3">
        <v>151.45996923076922</v>
      </c>
      <c r="L21787" s="4">
        <v>0.35</v>
      </c>
    </row>
    <row r="21788" spans="1:12" x14ac:dyDescent="0.35">
      <c r="A21788" s="1">
        <v>417723</v>
      </c>
      <c r="B21788" t="s">
        <v>35372</v>
      </c>
      <c r="C21788" t="s">
        <v>1467</v>
      </c>
      <c r="D21788" t="s">
        <v>1468</v>
      </c>
      <c r="E21788">
        <v>1</v>
      </c>
      <c r="F21788" s="2">
        <v>90.09</v>
      </c>
      <c r="G21788" s="3">
        <v>210.66</v>
      </c>
      <c r="H21788" s="3">
        <v>0.90090000000000003</v>
      </c>
      <c r="I21788" s="3">
        <v>4.2342300000000002</v>
      </c>
      <c r="J21788" s="3">
        <v>95.225130000000007</v>
      </c>
      <c r="K21788" s="3">
        <v>146.50020000000001</v>
      </c>
      <c r="L21788" s="4">
        <v>0.35</v>
      </c>
    </row>
    <row r="21789" spans="1:12" x14ac:dyDescent="0.35">
      <c r="A21789" s="1">
        <v>11873</v>
      </c>
      <c r="B21789" t="s">
        <v>35373</v>
      </c>
      <c r="C21789" t="s">
        <v>1467</v>
      </c>
      <c r="D21789" t="s">
        <v>1468</v>
      </c>
      <c r="E21789">
        <v>1</v>
      </c>
      <c r="F21789" s="2">
        <v>0.38</v>
      </c>
      <c r="G21789" s="3">
        <v>0.82</v>
      </c>
      <c r="H21789" s="3">
        <v>3.8E-3</v>
      </c>
      <c r="I21789" s="3">
        <v>1.7860000000000001E-2</v>
      </c>
      <c r="J21789" s="3">
        <v>0.40166000000000002</v>
      </c>
      <c r="K21789" s="3">
        <v>0.61793846153846155</v>
      </c>
      <c r="L21789" s="4">
        <v>0.35</v>
      </c>
    </row>
    <row r="21790" spans="1:12" x14ac:dyDescent="0.35">
      <c r="A21790" s="1">
        <v>32342</v>
      </c>
      <c r="B21790" t="s">
        <v>35374</v>
      </c>
      <c r="C21790" t="s">
        <v>1467</v>
      </c>
      <c r="D21790" t="s">
        <v>1468</v>
      </c>
      <c r="E21790">
        <v>1</v>
      </c>
      <c r="F21790" s="2">
        <v>4.5</v>
      </c>
      <c r="G21790" s="3">
        <v>9.69</v>
      </c>
      <c r="H21790" s="3">
        <v>4.4999999999999998E-2</v>
      </c>
      <c r="I21790" s="3">
        <v>0.21149999999999999</v>
      </c>
      <c r="J21790" s="3">
        <v>4.7565</v>
      </c>
      <c r="K21790" s="3">
        <v>7.3176923076923073</v>
      </c>
      <c r="L21790" s="4">
        <v>0.35</v>
      </c>
    </row>
    <row r="21791" spans="1:12" x14ac:dyDescent="0.35">
      <c r="A21791" s="1">
        <v>13976</v>
      </c>
      <c r="B21791" t="s">
        <v>33936</v>
      </c>
      <c r="C21791" t="s">
        <v>1467</v>
      </c>
      <c r="D21791" t="s">
        <v>1468</v>
      </c>
      <c r="E21791">
        <v>1</v>
      </c>
      <c r="F21791" s="2">
        <v>211.49</v>
      </c>
      <c r="G21791" s="3">
        <v>454.83</v>
      </c>
      <c r="H21791" s="3">
        <v>2.1149</v>
      </c>
      <c r="I21791" s="3">
        <v>9.9400300000000001</v>
      </c>
      <c r="J21791" s="3">
        <v>223.54493000000002</v>
      </c>
      <c r="K21791" s="3">
        <v>343.91527692307693</v>
      </c>
      <c r="L21791" s="4">
        <v>0.35</v>
      </c>
    </row>
    <row r="21792" spans="1:12" x14ac:dyDescent="0.35">
      <c r="A21792" s="1">
        <v>4120</v>
      </c>
      <c r="B21792" t="s">
        <v>35375</v>
      </c>
      <c r="C21792" t="s">
        <v>1467</v>
      </c>
      <c r="D21792" t="s">
        <v>1468</v>
      </c>
      <c r="E21792">
        <v>1</v>
      </c>
      <c r="F21792" s="2">
        <v>4.29</v>
      </c>
      <c r="G21792" s="3">
        <v>9.24</v>
      </c>
      <c r="H21792" s="3">
        <v>4.2900000000000001E-2</v>
      </c>
      <c r="I21792" s="3">
        <v>0.20163</v>
      </c>
      <c r="J21792" s="3">
        <v>4.5345300000000002</v>
      </c>
      <c r="K21792" s="3">
        <v>6.9762000000000004</v>
      </c>
      <c r="L21792" s="4">
        <v>0.35000000000000003</v>
      </c>
    </row>
    <row r="21793" spans="1:12" x14ac:dyDescent="0.35">
      <c r="A21793" s="1">
        <v>550028</v>
      </c>
      <c r="B21793" t="s">
        <v>35376</v>
      </c>
      <c r="C21793" t="s">
        <v>1467</v>
      </c>
      <c r="D21793" t="s">
        <v>1468</v>
      </c>
      <c r="E21793">
        <v>1</v>
      </c>
      <c r="F21793" s="2">
        <v>4.0999999999999996</v>
      </c>
      <c r="G21793" s="3">
        <v>8.48</v>
      </c>
      <c r="H21793" s="3">
        <v>4.0999999999999995E-2</v>
      </c>
      <c r="I21793" s="3">
        <v>0.19269999999999998</v>
      </c>
      <c r="J21793" s="3">
        <v>4.3337000000000003</v>
      </c>
      <c r="K21793" s="3">
        <v>6.6672307692307697</v>
      </c>
      <c r="L21793" s="4">
        <v>0.35</v>
      </c>
    </row>
    <row r="21794" spans="1:12" x14ac:dyDescent="0.35">
      <c r="A21794" s="1">
        <v>416784</v>
      </c>
      <c r="B21794" t="s">
        <v>35377</v>
      </c>
      <c r="C21794" t="s">
        <v>1467</v>
      </c>
      <c r="D21794" t="s">
        <v>1468</v>
      </c>
      <c r="E21794">
        <v>1</v>
      </c>
      <c r="F21794" s="2">
        <v>584.20000000000005</v>
      </c>
      <c r="G21794" s="3">
        <v>1282.28</v>
      </c>
      <c r="H21794" s="3">
        <v>5.8420000000000005</v>
      </c>
      <c r="I21794" s="3">
        <v>27.457400000000003</v>
      </c>
      <c r="J21794" s="3">
        <v>617.49940000000004</v>
      </c>
      <c r="K21794" s="3">
        <v>949.99907692307693</v>
      </c>
      <c r="L21794" s="4">
        <v>0.35</v>
      </c>
    </row>
    <row r="21795" spans="1:12" x14ac:dyDescent="0.35">
      <c r="A21795" s="1">
        <v>73066</v>
      </c>
      <c r="B21795" t="s">
        <v>35378</v>
      </c>
      <c r="C21795" t="s">
        <v>1467</v>
      </c>
      <c r="D21795" t="s">
        <v>1468</v>
      </c>
      <c r="E21795">
        <v>1</v>
      </c>
      <c r="F21795" s="2">
        <v>65.42</v>
      </c>
      <c r="G21795" s="3">
        <v>140.68</v>
      </c>
      <c r="H21795" s="3">
        <v>0.6542</v>
      </c>
      <c r="I21795" s="3">
        <v>3.0747400000000003</v>
      </c>
      <c r="J21795" s="3">
        <v>69.14894000000001</v>
      </c>
      <c r="K21795" s="3">
        <v>106.38298461538463</v>
      </c>
      <c r="L21795" s="4">
        <v>0.35</v>
      </c>
    </row>
    <row r="21796" spans="1:12" x14ac:dyDescent="0.35">
      <c r="A21796" s="1">
        <v>438155</v>
      </c>
      <c r="B21796" t="s">
        <v>35379</v>
      </c>
      <c r="C21796" t="s">
        <v>1467</v>
      </c>
      <c r="D21796" t="s">
        <v>1468</v>
      </c>
      <c r="E21796">
        <v>1</v>
      </c>
      <c r="F21796" s="2">
        <v>81.25</v>
      </c>
      <c r="G21796" s="3">
        <v>174.74</v>
      </c>
      <c r="H21796" s="3">
        <v>0.8125</v>
      </c>
      <c r="I21796" s="3">
        <v>3.8187500000000001</v>
      </c>
      <c r="J21796" s="3">
        <v>85.881249999999994</v>
      </c>
      <c r="K21796" s="3">
        <v>132.125</v>
      </c>
      <c r="L21796" s="4">
        <v>0.35000000000000003</v>
      </c>
    </row>
    <row r="21797" spans="1:12" x14ac:dyDescent="0.35">
      <c r="A21797" s="1">
        <v>79641</v>
      </c>
      <c r="B21797" t="s">
        <v>35380</v>
      </c>
      <c r="C21797" t="s">
        <v>1467</v>
      </c>
      <c r="D21797" t="s">
        <v>1468</v>
      </c>
      <c r="E21797">
        <v>1</v>
      </c>
      <c r="F21797" s="2">
        <v>241.3</v>
      </c>
      <c r="G21797" s="3">
        <v>564.04</v>
      </c>
      <c r="H21797" s="3">
        <v>2.4130000000000003</v>
      </c>
      <c r="I21797" s="3">
        <v>11.341100000000001</v>
      </c>
      <c r="J21797" s="3">
        <v>255.05410000000003</v>
      </c>
      <c r="K21797" s="3">
        <v>392.39092307692312</v>
      </c>
      <c r="L21797" s="4">
        <v>0.35</v>
      </c>
    </row>
    <row r="21798" spans="1:12" x14ac:dyDescent="0.35">
      <c r="A21798" s="1">
        <v>54696</v>
      </c>
      <c r="B21798" t="s">
        <v>35381</v>
      </c>
      <c r="C21798" t="s">
        <v>1467</v>
      </c>
      <c r="D21798" t="s">
        <v>1468</v>
      </c>
      <c r="E21798">
        <v>1</v>
      </c>
      <c r="F21798" s="2">
        <v>797.85</v>
      </c>
      <c r="G21798" s="3">
        <v>1681.44</v>
      </c>
      <c r="H21798" s="3">
        <v>7.9785000000000004</v>
      </c>
      <c r="I21798" s="3">
        <v>37.498950000000001</v>
      </c>
      <c r="J21798" s="3">
        <v>843.32745000000011</v>
      </c>
      <c r="K21798" s="3">
        <v>1297.4268461538463</v>
      </c>
      <c r="L21798" s="4">
        <v>0.35</v>
      </c>
    </row>
    <row r="21799" spans="1:12" x14ac:dyDescent="0.35">
      <c r="A21799" s="1">
        <v>69354</v>
      </c>
      <c r="B21799" t="s">
        <v>35382</v>
      </c>
      <c r="C21799" t="s">
        <v>1467</v>
      </c>
      <c r="D21799" t="s">
        <v>1468</v>
      </c>
      <c r="E21799">
        <v>1</v>
      </c>
      <c r="F21799" s="2">
        <v>1757.7</v>
      </c>
      <c r="G21799" s="3">
        <v>3780</v>
      </c>
      <c r="H21799" s="3">
        <v>17.577000000000002</v>
      </c>
      <c r="I21799" s="3">
        <v>82.611900000000006</v>
      </c>
      <c r="J21799" s="3">
        <v>1857.8889000000001</v>
      </c>
      <c r="K21799" s="3">
        <v>2858.2906153846156</v>
      </c>
      <c r="L21799" s="4">
        <v>0.35000000000000003</v>
      </c>
    </row>
    <row r="21800" spans="1:12" x14ac:dyDescent="0.35">
      <c r="A21800" s="1">
        <v>957</v>
      </c>
      <c r="B21800" t="s">
        <v>35383</v>
      </c>
      <c r="C21800" t="s">
        <v>1467</v>
      </c>
      <c r="D21800" t="s">
        <v>1468</v>
      </c>
      <c r="E21800">
        <v>1</v>
      </c>
      <c r="F21800" s="2">
        <v>0.73</v>
      </c>
      <c r="G21800" s="3">
        <v>1.58</v>
      </c>
      <c r="H21800" s="3">
        <v>7.3000000000000001E-3</v>
      </c>
      <c r="I21800" s="3">
        <v>3.431E-2</v>
      </c>
      <c r="J21800" s="3">
        <v>0.77160999999999991</v>
      </c>
      <c r="K21800" s="3">
        <v>1.1870923076923074</v>
      </c>
      <c r="L21800" s="4">
        <v>0.34999999999999992</v>
      </c>
    </row>
    <row r="21801" spans="1:12" x14ac:dyDescent="0.35">
      <c r="A21801" s="1">
        <v>428968</v>
      </c>
      <c r="B21801" t="s">
        <v>35384</v>
      </c>
      <c r="C21801" t="s">
        <v>1467</v>
      </c>
      <c r="D21801" t="s">
        <v>1468</v>
      </c>
      <c r="E21801">
        <v>1</v>
      </c>
      <c r="F21801" s="2">
        <v>1412.55</v>
      </c>
      <c r="G21801" s="3">
        <v>3378.5</v>
      </c>
      <c r="H21801" s="3">
        <v>14.125500000000001</v>
      </c>
      <c r="I21801" s="3">
        <v>66.389849999999996</v>
      </c>
      <c r="J21801" s="3">
        <v>1493.0653500000001</v>
      </c>
      <c r="K21801" s="3">
        <v>2297.0236153846154</v>
      </c>
      <c r="L21801" s="4">
        <v>0.35</v>
      </c>
    </row>
    <row r="21802" spans="1:12" x14ac:dyDescent="0.35">
      <c r="A21802" s="1">
        <v>439478</v>
      </c>
      <c r="B21802" t="s">
        <v>35385</v>
      </c>
      <c r="C21802" t="s">
        <v>1467</v>
      </c>
      <c r="D21802" t="s">
        <v>1468</v>
      </c>
      <c r="E21802">
        <v>1</v>
      </c>
      <c r="F21802" s="2">
        <v>85.73</v>
      </c>
      <c r="G21802" s="3">
        <v>184.38</v>
      </c>
      <c r="H21802" s="3">
        <v>0.85730000000000006</v>
      </c>
      <c r="I21802" s="3">
        <v>4.0293100000000006</v>
      </c>
      <c r="J21802" s="3">
        <v>90.616609999999994</v>
      </c>
      <c r="K21802" s="3">
        <v>139.41016923076921</v>
      </c>
      <c r="L21802" s="4">
        <v>0.35</v>
      </c>
    </row>
    <row r="21803" spans="1:12" x14ac:dyDescent="0.35">
      <c r="A21803" s="1">
        <v>1196</v>
      </c>
      <c r="B21803" t="s">
        <v>35386</v>
      </c>
      <c r="C21803" t="s">
        <v>1467</v>
      </c>
      <c r="D21803" t="s">
        <v>1468</v>
      </c>
      <c r="E21803">
        <v>1</v>
      </c>
      <c r="F21803" s="2">
        <v>421.79</v>
      </c>
      <c r="G21803" s="3">
        <v>907.09</v>
      </c>
      <c r="H21803" s="3">
        <v>4.2179000000000002</v>
      </c>
      <c r="I21803" s="3">
        <v>19.82413</v>
      </c>
      <c r="J21803" s="3">
        <v>445.83203000000003</v>
      </c>
      <c r="K21803" s="3">
        <v>685.89543076923076</v>
      </c>
      <c r="L21803" s="4">
        <v>0.34999999999999992</v>
      </c>
    </row>
    <row r="21804" spans="1:12" x14ac:dyDescent="0.35">
      <c r="A21804" s="1">
        <v>439292</v>
      </c>
      <c r="B21804" t="s">
        <v>35387</v>
      </c>
      <c r="C21804" t="s">
        <v>1467</v>
      </c>
      <c r="D21804" t="s">
        <v>1468</v>
      </c>
      <c r="E21804">
        <v>1</v>
      </c>
      <c r="F21804" s="2">
        <v>41.82</v>
      </c>
      <c r="G21804" s="3">
        <v>89.93</v>
      </c>
      <c r="H21804" s="3">
        <v>0.41820000000000002</v>
      </c>
      <c r="I21804" s="3">
        <v>1.9655400000000001</v>
      </c>
      <c r="J21804" s="3">
        <v>44.203739999999996</v>
      </c>
      <c r="K21804" s="3">
        <v>68.005753846153837</v>
      </c>
      <c r="L21804" s="4">
        <v>0.35</v>
      </c>
    </row>
    <row r="21805" spans="1:12" x14ac:dyDescent="0.35">
      <c r="A21805" s="1">
        <v>24322</v>
      </c>
      <c r="B21805" t="s">
        <v>35388</v>
      </c>
      <c r="C21805" t="s">
        <v>1467</v>
      </c>
      <c r="D21805" t="s">
        <v>1468</v>
      </c>
      <c r="E21805">
        <v>1</v>
      </c>
      <c r="F21805" s="2">
        <v>13.53</v>
      </c>
      <c r="G21805" s="3">
        <v>29.1</v>
      </c>
      <c r="H21805" s="3">
        <v>0.1353</v>
      </c>
      <c r="I21805" s="3">
        <v>0.63590999999999998</v>
      </c>
      <c r="J21805" s="3">
        <v>14.301210000000001</v>
      </c>
      <c r="K21805" s="3">
        <v>22.00186153846154</v>
      </c>
      <c r="L21805" s="4">
        <v>0.35</v>
      </c>
    </row>
    <row r="21806" spans="1:12" x14ac:dyDescent="0.35">
      <c r="A21806" s="1">
        <v>570600</v>
      </c>
      <c r="B21806" t="s">
        <v>35389</v>
      </c>
      <c r="C21806" t="s">
        <v>1467</v>
      </c>
      <c r="D21806" t="s">
        <v>1468</v>
      </c>
      <c r="E21806">
        <v>1</v>
      </c>
      <c r="F21806" s="2">
        <v>106.02</v>
      </c>
      <c r="G21806" s="3">
        <v>228.06</v>
      </c>
      <c r="H21806" s="3">
        <v>1.0602</v>
      </c>
      <c r="I21806" s="3">
        <v>4.9829400000000001</v>
      </c>
      <c r="J21806" s="3">
        <v>112.06313999999999</v>
      </c>
      <c r="K21806" s="3">
        <v>172.40483076923076</v>
      </c>
      <c r="L21806" s="4">
        <v>0.35000000000000003</v>
      </c>
    </row>
    <row r="21807" spans="1:12" x14ac:dyDescent="0.35">
      <c r="A21807" s="1">
        <v>419208</v>
      </c>
      <c r="B21807" t="s">
        <v>35390</v>
      </c>
      <c r="C21807" t="s">
        <v>1467</v>
      </c>
      <c r="D21807" t="s">
        <v>1468</v>
      </c>
      <c r="E21807">
        <v>1</v>
      </c>
      <c r="F21807" s="2">
        <v>181.4</v>
      </c>
      <c r="G21807" s="3">
        <v>409.86</v>
      </c>
      <c r="H21807" s="3">
        <v>1.8140000000000001</v>
      </c>
      <c r="I21807" s="3">
        <v>8.5258000000000003</v>
      </c>
      <c r="J21807" s="3">
        <v>191.7398</v>
      </c>
      <c r="K21807" s="3">
        <v>294.98430769230771</v>
      </c>
      <c r="L21807" s="4">
        <v>0.35000000000000003</v>
      </c>
    </row>
    <row r="21808" spans="1:12" x14ac:dyDescent="0.35">
      <c r="A21808" s="1">
        <v>76498</v>
      </c>
      <c r="B21808" t="s">
        <v>35391</v>
      </c>
      <c r="C21808" t="s">
        <v>1467</v>
      </c>
      <c r="D21808" t="s">
        <v>1468</v>
      </c>
      <c r="E21808">
        <v>1</v>
      </c>
      <c r="F21808" s="2">
        <v>236.58</v>
      </c>
      <c r="G21808" s="3">
        <v>508.78</v>
      </c>
      <c r="H21808" s="3">
        <v>2.3658000000000001</v>
      </c>
      <c r="I21808" s="3">
        <v>11.119260000000001</v>
      </c>
      <c r="J21808" s="3">
        <v>250.06506000000002</v>
      </c>
      <c r="K21808" s="3">
        <v>384.71547692307695</v>
      </c>
      <c r="L21808" s="4">
        <v>0.35</v>
      </c>
    </row>
    <row r="21809" spans="1:12" x14ac:dyDescent="0.35">
      <c r="A21809" s="1">
        <v>70972</v>
      </c>
      <c r="B21809" t="s">
        <v>35392</v>
      </c>
      <c r="C21809" t="s">
        <v>1467</v>
      </c>
      <c r="D21809" t="s">
        <v>1468</v>
      </c>
      <c r="E21809">
        <v>1</v>
      </c>
      <c r="F21809" s="2">
        <v>18601.45</v>
      </c>
      <c r="G21809" s="3">
        <v>40003.11</v>
      </c>
      <c r="H21809" s="3">
        <v>186.0145</v>
      </c>
      <c r="I21809" s="3">
        <v>874.26814999999999</v>
      </c>
      <c r="J21809" s="3">
        <v>19661.732650000002</v>
      </c>
      <c r="K21809" s="3">
        <v>30248.819461538464</v>
      </c>
      <c r="L21809" s="4">
        <v>0.35</v>
      </c>
    </row>
    <row r="21810" spans="1:12" x14ac:dyDescent="0.35">
      <c r="A21810" s="1">
        <v>422659</v>
      </c>
      <c r="B21810" t="s">
        <v>35393</v>
      </c>
      <c r="C21810" t="s">
        <v>1467</v>
      </c>
      <c r="D21810" t="s">
        <v>1468</v>
      </c>
      <c r="E21810">
        <v>1</v>
      </c>
      <c r="F21810" s="2">
        <v>1034.48</v>
      </c>
      <c r="G21810" s="3">
        <v>2418.71</v>
      </c>
      <c r="H21810" s="3">
        <v>10.344800000000001</v>
      </c>
      <c r="I21810" s="3">
        <v>48.620559999999998</v>
      </c>
      <c r="J21810" s="3">
        <v>1093.4453600000002</v>
      </c>
      <c r="K21810" s="3">
        <v>1682.223630769231</v>
      </c>
      <c r="L21810" s="4">
        <v>0.35</v>
      </c>
    </row>
    <row r="21811" spans="1:12" x14ac:dyDescent="0.35">
      <c r="A21811" s="1">
        <v>428658</v>
      </c>
      <c r="B21811" t="s">
        <v>35394</v>
      </c>
      <c r="C21811" t="s">
        <v>1467</v>
      </c>
      <c r="D21811" t="s">
        <v>1468</v>
      </c>
      <c r="E21811">
        <v>1</v>
      </c>
      <c r="F21811" s="2">
        <v>74.98</v>
      </c>
      <c r="G21811" s="3">
        <v>161.24</v>
      </c>
      <c r="H21811" s="3">
        <v>0.74980000000000002</v>
      </c>
      <c r="I21811" s="3">
        <v>3.5240600000000004</v>
      </c>
      <c r="J21811" s="3">
        <v>79.253860000000003</v>
      </c>
      <c r="K21811" s="3">
        <v>121.92901538461538</v>
      </c>
      <c r="L21811" s="4">
        <v>0.35</v>
      </c>
    </row>
    <row r="21812" spans="1:12" x14ac:dyDescent="0.35">
      <c r="A21812" s="1">
        <v>68800</v>
      </c>
      <c r="B21812" t="s">
        <v>35395</v>
      </c>
      <c r="C21812" t="s">
        <v>1467</v>
      </c>
      <c r="D21812" t="s">
        <v>1468</v>
      </c>
      <c r="E21812">
        <v>1</v>
      </c>
      <c r="F21812" s="2">
        <v>15.93</v>
      </c>
      <c r="G21812" s="3">
        <v>38.549999999999997</v>
      </c>
      <c r="H21812" s="3">
        <v>0.1593</v>
      </c>
      <c r="I21812" s="3">
        <v>0.74870999999999999</v>
      </c>
      <c r="J21812" s="3">
        <v>16.838010000000001</v>
      </c>
      <c r="K21812" s="3">
        <v>25.904630769230771</v>
      </c>
      <c r="L21812" s="4">
        <v>0.35000000000000003</v>
      </c>
    </row>
    <row r="21813" spans="1:12" x14ac:dyDescent="0.35">
      <c r="A21813" s="1">
        <v>74376</v>
      </c>
      <c r="B21813" t="s">
        <v>35396</v>
      </c>
      <c r="C21813" t="s">
        <v>1467</v>
      </c>
      <c r="D21813" t="s">
        <v>1468</v>
      </c>
      <c r="E21813">
        <v>1</v>
      </c>
      <c r="F21813" s="2">
        <v>334.23</v>
      </c>
      <c r="G21813" s="3">
        <v>718.78</v>
      </c>
      <c r="H21813" s="3">
        <v>3.3423000000000003</v>
      </c>
      <c r="I21813" s="3">
        <v>15.708810000000001</v>
      </c>
      <c r="J21813" s="3">
        <v>353.28111000000007</v>
      </c>
      <c r="K21813" s="3">
        <v>543.50940000000014</v>
      </c>
      <c r="L21813" s="4">
        <v>0.35000000000000003</v>
      </c>
    </row>
    <row r="21814" spans="1:12" x14ac:dyDescent="0.35">
      <c r="A21814" s="1">
        <v>433527</v>
      </c>
      <c r="B21814" t="s">
        <v>34143</v>
      </c>
      <c r="C21814" t="s">
        <v>1467</v>
      </c>
      <c r="D21814" t="s">
        <v>1468</v>
      </c>
      <c r="E21814">
        <v>1</v>
      </c>
      <c r="F21814" s="2">
        <v>301.7</v>
      </c>
      <c r="G21814" s="3">
        <v>648.83000000000004</v>
      </c>
      <c r="H21814" s="3">
        <v>3.0169999999999999</v>
      </c>
      <c r="I21814" s="3">
        <v>14.1799</v>
      </c>
      <c r="J21814" s="3">
        <v>318.89689999999996</v>
      </c>
      <c r="K21814" s="3">
        <v>490.6106153846153</v>
      </c>
      <c r="L21814" s="4">
        <v>0.35</v>
      </c>
    </row>
    <row r="21815" spans="1:12" x14ac:dyDescent="0.35">
      <c r="A21815" s="1">
        <v>550360</v>
      </c>
      <c r="B21815" t="s">
        <v>35397</v>
      </c>
      <c r="C21815" t="s">
        <v>1467</v>
      </c>
      <c r="D21815" t="s">
        <v>1468</v>
      </c>
      <c r="E21815">
        <v>1</v>
      </c>
      <c r="F21815" s="2">
        <v>317.58999999999997</v>
      </c>
      <c r="G21815" s="3">
        <v>692.52</v>
      </c>
      <c r="H21815" s="3">
        <v>3.1758999999999999</v>
      </c>
      <c r="I21815" s="3">
        <v>14.926729999999999</v>
      </c>
      <c r="J21815" s="3">
        <v>335.69263000000001</v>
      </c>
      <c r="K21815" s="3">
        <v>516.4502</v>
      </c>
      <c r="L21815" s="4">
        <v>0.35</v>
      </c>
    </row>
    <row r="21816" spans="1:12" x14ac:dyDescent="0.35">
      <c r="A21816" s="1">
        <v>74925</v>
      </c>
      <c r="B21816" t="s">
        <v>35398</v>
      </c>
      <c r="C21816" t="s">
        <v>1467</v>
      </c>
      <c r="D21816" t="s">
        <v>1468</v>
      </c>
      <c r="E21816">
        <v>1</v>
      </c>
      <c r="F21816" s="2">
        <v>5729.75</v>
      </c>
      <c r="G21816" s="3">
        <v>12322.05</v>
      </c>
      <c r="H21816" s="3">
        <v>57.297499999999999</v>
      </c>
      <c r="I21816" s="3">
        <v>269.29825</v>
      </c>
      <c r="J21816" s="3">
        <v>6056.3457499999995</v>
      </c>
      <c r="K21816" s="3">
        <v>9317.4549999999981</v>
      </c>
      <c r="L21816" s="4">
        <v>0.34999999999999992</v>
      </c>
    </row>
    <row r="21817" spans="1:12" x14ac:dyDescent="0.35">
      <c r="A21817" s="1">
        <v>74200</v>
      </c>
      <c r="B21817" t="s">
        <v>34027</v>
      </c>
      <c r="C21817" t="s">
        <v>1467</v>
      </c>
      <c r="D21817" t="s">
        <v>1468</v>
      </c>
      <c r="E21817">
        <v>1</v>
      </c>
      <c r="F21817" s="2">
        <v>374.17</v>
      </c>
      <c r="G21817" s="3">
        <v>804.66</v>
      </c>
      <c r="H21817" s="3">
        <v>3.7417000000000002</v>
      </c>
      <c r="I21817" s="3">
        <v>17.585990000000002</v>
      </c>
      <c r="J21817" s="3">
        <v>395.49768999999998</v>
      </c>
      <c r="K21817" s="3">
        <v>608.45798461538459</v>
      </c>
      <c r="L21817" s="4">
        <v>0.35000000000000003</v>
      </c>
    </row>
    <row r="21818" spans="1:12" x14ac:dyDescent="0.35">
      <c r="A21818" s="1">
        <v>17903</v>
      </c>
      <c r="B21818" t="s">
        <v>35399</v>
      </c>
      <c r="C21818" t="s">
        <v>1467</v>
      </c>
      <c r="D21818" t="s">
        <v>1468</v>
      </c>
      <c r="E21818">
        <v>1</v>
      </c>
      <c r="F21818" s="2">
        <v>70.069999999999993</v>
      </c>
      <c r="G21818" s="3">
        <v>148.38999999999999</v>
      </c>
      <c r="H21818" s="3">
        <v>0.70069999999999999</v>
      </c>
      <c r="I21818" s="3">
        <v>3.2932899999999998</v>
      </c>
      <c r="J21818" s="3">
        <v>74.06398999999999</v>
      </c>
      <c r="K21818" s="3">
        <v>113.94459999999998</v>
      </c>
      <c r="L21818" s="4">
        <v>0.35</v>
      </c>
    </row>
    <row r="21819" spans="1:12" x14ac:dyDescent="0.35">
      <c r="A21819" s="1">
        <v>79522</v>
      </c>
      <c r="B21819" t="s">
        <v>35400</v>
      </c>
      <c r="C21819" t="s">
        <v>1467</v>
      </c>
      <c r="D21819" t="s">
        <v>1468</v>
      </c>
      <c r="E21819">
        <v>1</v>
      </c>
      <c r="F21819" s="2">
        <v>56.31</v>
      </c>
      <c r="G21819" s="3">
        <v>121.09</v>
      </c>
      <c r="H21819" s="3">
        <v>0.56310000000000004</v>
      </c>
      <c r="I21819" s="3">
        <v>2.6465700000000001</v>
      </c>
      <c r="J21819" s="3">
        <v>59.519669999999998</v>
      </c>
      <c r="K21819" s="3">
        <v>91.568723076923064</v>
      </c>
      <c r="L21819" s="4">
        <v>0.34999999999999992</v>
      </c>
    </row>
    <row r="21820" spans="1:12" x14ac:dyDescent="0.35">
      <c r="A21820" s="1">
        <v>74915</v>
      </c>
      <c r="B21820" t="s">
        <v>34849</v>
      </c>
      <c r="C21820" t="s">
        <v>1467</v>
      </c>
      <c r="D21820" t="s">
        <v>1468</v>
      </c>
      <c r="E21820">
        <v>1</v>
      </c>
      <c r="F21820" s="2">
        <v>5729.75</v>
      </c>
      <c r="G21820" s="3">
        <v>12322.05</v>
      </c>
      <c r="H21820" s="3">
        <v>57.297499999999999</v>
      </c>
      <c r="I21820" s="3">
        <v>269.29825</v>
      </c>
      <c r="J21820" s="3">
        <v>6056.3457499999995</v>
      </c>
      <c r="K21820" s="3">
        <v>9317.4549999999981</v>
      </c>
      <c r="L21820" s="4">
        <v>0.34999999999999992</v>
      </c>
    </row>
    <row r="21821" spans="1:12" x14ac:dyDescent="0.35">
      <c r="A21821" s="1">
        <v>438940</v>
      </c>
      <c r="B21821" t="s">
        <v>35401</v>
      </c>
      <c r="C21821" t="s">
        <v>1467</v>
      </c>
      <c r="D21821" t="s">
        <v>1468</v>
      </c>
      <c r="E21821">
        <v>1</v>
      </c>
      <c r="F21821" s="2">
        <v>14.93</v>
      </c>
      <c r="G21821" s="3">
        <v>32.11</v>
      </c>
      <c r="H21821" s="3">
        <v>0.14929999999999999</v>
      </c>
      <c r="I21821" s="3">
        <v>0.70170999999999994</v>
      </c>
      <c r="J21821" s="3">
        <v>15.78101</v>
      </c>
      <c r="K21821" s="3">
        <v>24.278476923076923</v>
      </c>
      <c r="L21821" s="4">
        <v>0.35</v>
      </c>
    </row>
    <row r="21822" spans="1:12" x14ac:dyDescent="0.35">
      <c r="A21822" s="1">
        <v>429956</v>
      </c>
      <c r="B21822" t="s">
        <v>35402</v>
      </c>
      <c r="C21822" t="s">
        <v>1467</v>
      </c>
      <c r="D21822" t="s">
        <v>1468</v>
      </c>
      <c r="E21822">
        <v>1</v>
      </c>
      <c r="F21822" s="2">
        <v>5865.3</v>
      </c>
      <c r="G21822" s="3">
        <v>17250.87</v>
      </c>
      <c r="H21822" s="3">
        <v>58.653000000000006</v>
      </c>
      <c r="I21822" s="3">
        <v>275.66910000000001</v>
      </c>
      <c r="J21822" s="3">
        <v>6199.6221000000005</v>
      </c>
      <c r="K21822" s="3">
        <v>9537.8801538461539</v>
      </c>
      <c r="L21822" s="4">
        <v>0.35</v>
      </c>
    </row>
    <row r="21823" spans="1:12" x14ac:dyDescent="0.35">
      <c r="A21823" s="1">
        <v>9335</v>
      </c>
      <c r="B21823" t="s">
        <v>35403</v>
      </c>
      <c r="C21823" t="s">
        <v>1467</v>
      </c>
      <c r="D21823" t="s">
        <v>1468</v>
      </c>
      <c r="E21823">
        <v>2</v>
      </c>
      <c r="F21823" s="2">
        <v>168.08</v>
      </c>
      <c r="G21823" s="3">
        <v>377.28</v>
      </c>
      <c r="H21823" s="3">
        <v>1.6808000000000001</v>
      </c>
      <c r="I21823" s="3">
        <v>0</v>
      </c>
      <c r="J21823" s="3">
        <v>169.76080000000002</v>
      </c>
      <c r="K21823" s="3">
        <v>261.17046153846155</v>
      </c>
      <c r="L21823" s="4">
        <v>0.35</v>
      </c>
    </row>
    <row r="21824" spans="1:12" x14ac:dyDescent="0.35">
      <c r="A21824" s="1">
        <v>431764</v>
      </c>
      <c r="B21824" t="s">
        <v>35404</v>
      </c>
      <c r="C21824" t="s">
        <v>1467</v>
      </c>
      <c r="D21824" t="s">
        <v>1468</v>
      </c>
      <c r="E21824">
        <v>1</v>
      </c>
      <c r="F21824" s="2">
        <v>3369.79</v>
      </c>
      <c r="G21824" s="3">
        <v>9911.16</v>
      </c>
      <c r="H21824" s="3">
        <v>33.697899999999997</v>
      </c>
      <c r="I21824" s="3">
        <v>158.38013000000001</v>
      </c>
      <c r="J21824" s="3">
        <v>3561.8680300000001</v>
      </c>
      <c r="K21824" s="3">
        <v>5479.7969692307688</v>
      </c>
      <c r="L21824" s="4">
        <v>0.34999999999999992</v>
      </c>
    </row>
    <row r="21825" spans="1:12" x14ac:dyDescent="0.35">
      <c r="A21825" s="1">
        <v>422926</v>
      </c>
      <c r="B21825" t="s">
        <v>35405</v>
      </c>
      <c r="C21825" t="s">
        <v>1467</v>
      </c>
      <c r="D21825" t="s">
        <v>1468</v>
      </c>
      <c r="E21825">
        <v>1</v>
      </c>
      <c r="F21825" s="2">
        <v>224.94</v>
      </c>
      <c r="G21825" s="3">
        <v>483.75</v>
      </c>
      <c r="H21825" s="3">
        <v>2.2494000000000001</v>
      </c>
      <c r="I21825" s="3">
        <v>10.572179999999999</v>
      </c>
      <c r="J21825" s="3">
        <v>237.76158000000001</v>
      </c>
      <c r="K21825" s="3">
        <v>365.78704615384618</v>
      </c>
      <c r="L21825" s="4">
        <v>0.35000000000000003</v>
      </c>
    </row>
    <row r="21826" spans="1:12" x14ac:dyDescent="0.35">
      <c r="A21826" s="1">
        <v>438966</v>
      </c>
      <c r="B21826" t="s">
        <v>35406</v>
      </c>
      <c r="C21826" t="s">
        <v>1467</v>
      </c>
      <c r="D21826" t="s">
        <v>1468</v>
      </c>
      <c r="E21826">
        <v>1</v>
      </c>
      <c r="F21826" s="2">
        <v>17.73</v>
      </c>
      <c r="G21826" s="3">
        <v>41.43</v>
      </c>
      <c r="H21826" s="3">
        <v>0.17730000000000001</v>
      </c>
      <c r="I21826" s="3">
        <v>0.83331</v>
      </c>
      <c r="J21826" s="3">
        <v>18.74061</v>
      </c>
      <c r="K21826" s="3">
        <v>28.831707692307692</v>
      </c>
      <c r="L21826" s="4">
        <v>0.35</v>
      </c>
    </row>
    <row r="21827" spans="1:12" x14ac:dyDescent="0.35">
      <c r="A21827" s="1">
        <v>436258</v>
      </c>
      <c r="B21827" t="s">
        <v>35407</v>
      </c>
      <c r="C21827" t="s">
        <v>1467</v>
      </c>
      <c r="D21827" t="s">
        <v>1468</v>
      </c>
      <c r="E21827">
        <v>1</v>
      </c>
      <c r="F21827" s="2">
        <v>2578.0500000000002</v>
      </c>
      <c r="G21827" s="3">
        <v>5545.39</v>
      </c>
      <c r="H21827" s="3">
        <v>25.780500000000004</v>
      </c>
      <c r="I21827" s="3">
        <v>121.16835</v>
      </c>
      <c r="J21827" s="3">
        <v>2724.9988499999999</v>
      </c>
      <c r="K21827" s="3">
        <v>4192.3059230769231</v>
      </c>
      <c r="L21827" s="4">
        <v>0.35000000000000003</v>
      </c>
    </row>
    <row r="21828" spans="1:12" x14ac:dyDescent="0.35">
      <c r="A21828" s="1">
        <v>25938</v>
      </c>
      <c r="B21828" t="s">
        <v>35408</v>
      </c>
      <c r="C21828" t="s">
        <v>1467</v>
      </c>
      <c r="D21828" t="s">
        <v>1468</v>
      </c>
      <c r="E21828">
        <v>1</v>
      </c>
      <c r="F21828" s="2">
        <v>958.69</v>
      </c>
      <c r="G21828" s="3">
        <v>1920.84</v>
      </c>
      <c r="H21828" s="3">
        <v>9.5869</v>
      </c>
      <c r="I21828" s="3">
        <v>45.058430000000001</v>
      </c>
      <c r="J21828" s="3">
        <v>1013.3353300000001</v>
      </c>
      <c r="K21828" s="3">
        <v>1558.977430769231</v>
      </c>
      <c r="L21828" s="4">
        <v>0.35000000000000003</v>
      </c>
    </row>
    <row r="21829" spans="1:12" x14ac:dyDescent="0.35">
      <c r="A21829" s="1">
        <v>69401</v>
      </c>
      <c r="B21829" t="s">
        <v>35409</v>
      </c>
      <c r="C21829" t="s">
        <v>1467</v>
      </c>
      <c r="D21829" t="s">
        <v>1468</v>
      </c>
      <c r="E21829">
        <v>1</v>
      </c>
      <c r="F21829" s="2">
        <v>3617.85</v>
      </c>
      <c r="G21829" s="3">
        <v>7780.32</v>
      </c>
      <c r="H21829" s="3">
        <v>36.1785</v>
      </c>
      <c r="I21829" s="3">
        <v>170.03895</v>
      </c>
      <c r="J21829" s="3">
        <v>3824.06745</v>
      </c>
      <c r="K21829" s="3">
        <v>5883.180692307692</v>
      </c>
      <c r="L21829" s="4">
        <v>0.35</v>
      </c>
    </row>
    <row r="21830" spans="1:12" x14ac:dyDescent="0.35">
      <c r="A21830" s="1">
        <v>570336</v>
      </c>
      <c r="B21830" t="s">
        <v>35410</v>
      </c>
      <c r="C21830" t="s">
        <v>1467</v>
      </c>
      <c r="D21830" t="s">
        <v>1468</v>
      </c>
      <c r="E21830">
        <v>1</v>
      </c>
      <c r="F21830" s="2">
        <v>96.16</v>
      </c>
      <c r="G21830" s="3">
        <v>224.84</v>
      </c>
      <c r="H21830" s="3">
        <v>0.96160000000000001</v>
      </c>
      <c r="I21830" s="3">
        <v>4.51952</v>
      </c>
      <c r="J21830" s="3">
        <v>101.64112</v>
      </c>
      <c r="K21830" s="3">
        <v>156.37095384615384</v>
      </c>
      <c r="L21830" s="4">
        <v>0.35</v>
      </c>
    </row>
    <row r="21831" spans="1:12" x14ac:dyDescent="0.35">
      <c r="A21831" s="1">
        <v>570516</v>
      </c>
      <c r="B21831" t="s">
        <v>35411</v>
      </c>
      <c r="C21831" t="s">
        <v>1467</v>
      </c>
      <c r="D21831" t="s">
        <v>1468</v>
      </c>
      <c r="E21831">
        <v>1</v>
      </c>
      <c r="F21831" s="2">
        <v>137.11000000000001</v>
      </c>
      <c r="G21831" s="3">
        <v>294.88</v>
      </c>
      <c r="H21831" s="3">
        <v>1.3711000000000002</v>
      </c>
      <c r="I21831" s="3">
        <v>6.4441700000000006</v>
      </c>
      <c r="J21831" s="3">
        <v>144.92527000000004</v>
      </c>
      <c r="K21831" s="3">
        <v>222.9619538461539</v>
      </c>
      <c r="L21831" s="4">
        <v>0.35</v>
      </c>
    </row>
    <row r="21832" spans="1:12" x14ac:dyDescent="0.35">
      <c r="A21832" s="1">
        <v>551559</v>
      </c>
      <c r="B21832" t="s">
        <v>35412</v>
      </c>
      <c r="C21832" t="s">
        <v>1467</v>
      </c>
      <c r="D21832" t="s">
        <v>1468</v>
      </c>
      <c r="E21832">
        <v>1</v>
      </c>
      <c r="F21832" s="2">
        <v>615.77</v>
      </c>
      <c r="G21832" s="3">
        <v>1231.53</v>
      </c>
      <c r="H21832" s="3">
        <v>6.1577000000000002</v>
      </c>
      <c r="I21832" s="3">
        <v>28.941189999999999</v>
      </c>
      <c r="J21832" s="3">
        <v>650.86888999999996</v>
      </c>
      <c r="K21832" s="3">
        <v>1001.3367538461538</v>
      </c>
      <c r="L21832" s="4">
        <v>0.35</v>
      </c>
    </row>
    <row r="21833" spans="1:12" x14ac:dyDescent="0.35">
      <c r="A21833" s="1">
        <v>430863</v>
      </c>
      <c r="B21833" t="s">
        <v>35413</v>
      </c>
      <c r="C21833" t="s">
        <v>1467</v>
      </c>
      <c r="D21833" t="s">
        <v>1468</v>
      </c>
      <c r="E21833">
        <v>1</v>
      </c>
      <c r="F21833" s="2">
        <v>8.92</v>
      </c>
      <c r="G21833" s="3">
        <v>19.2</v>
      </c>
      <c r="H21833" s="3">
        <v>8.9200000000000002E-2</v>
      </c>
      <c r="I21833" s="3">
        <v>0.41924</v>
      </c>
      <c r="J21833" s="3">
        <v>9.4284400000000002</v>
      </c>
      <c r="K21833" s="3">
        <v>14.505292307692308</v>
      </c>
      <c r="L21833" s="4">
        <v>0.35</v>
      </c>
    </row>
    <row r="21834" spans="1:12" x14ac:dyDescent="0.35">
      <c r="A21834" s="1">
        <v>433493</v>
      </c>
      <c r="B21834" t="s">
        <v>35414</v>
      </c>
      <c r="C21834" t="s">
        <v>1467</v>
      </c>
      <c r="D21834" t="s">
        <v>1468</v>
      </c>
      <c r="E21834">
        <v>1</v>
      </c>
      <c r="F21834" s="2">
        <v>240.48</v>
      </c>
      <c r="G21834" s="3">
        <v>517.15</v>
      </c>
      <c r="H21834" s="3">
        <v>2.4047999999999998</v>
      </c>
      <c r="I21834" s="3">
        <v>11.30256</v>
      </c>
      <c r="J21834" s="3">
        <v>254.18735999999998</v>
      </c>
      <c r="K21834" s="3">
        <v>391.05747692307688</v>
      </c>
      <c r="L21834" s="4">
        <v>0.35</v>
      </c>
    </row>
    <row r="21835" spans="1:12" x14ac:dyDescent="0.35">
      <c r="A21835" s="1">
        <v>427995</v>
      </c>
      <c r="B21835" t="s">
        <v>34886</v>
      </c>
      <c r="C21835" t="s">
        <v>1467</v>
      </c>
      <c r="D21835" t="s">
        <v>1468</v>
      </c>
      <c r="E21835">
        <v>1</v>
      </c>
      <c r="F21835" s="2">
        <v>1.69</v>
      </c>
      <c r="G21835" s="3">
        <v>3.64</v>
      </c>
      <c r="H21835" s="3">
        <v>1.6899999999999998E-2</v>
      </c>
      <c r="I21835" s="3">
        <v>7.9430000000000001E-2</v>
      </c>
      <c r="J21835" s="3">
        <v>1.78633</v>
      </c>
      <c r="K21835" s="3">
        <v>2.7481999999999998</v>
      </c>
      <c r="L21835" s="4">
        <v>0.35</v>
      </c>
    </row>
    <row r="21836" spans="1:12" x14ac:dyDescent="0.35">
      <c r="A21836" s="1">
        <v>1230</v>
      </c>
      <c r="B21836" t="s">
        <v>35415</v>
      </c>
      <c r="C21836" t="s">
        <v>1467</v>
      </c>
      <c r="D21836" t="s">
        <v>1468</v>
      </c>
      <c r="E21836">
        <v>1</v>
      </c>
      <c r="F21836" s="2">
        <v>0.64</v>
      </c>
      <c r="G21836" s="3">
        <v>1.38</v>
      </c>
      <c r="H21836" s="3">
        <v>6.4000000000000003E-3</v>
      </c>
      <c r="I21836" s="3">
        <v>3.0079999999999999E-2</v>
      </c>
      <c r="J21836" s="3">
        <v>0.67647999999999997</v>
      </c>
      <c r="K21836" s="3">
        <v>1.0407384615384614</v>
      </c>
      <c r="L21836" s="4">
        <v>0.34999999999999992</v>
      </c>
    </row>
    <row r="21837" spans="1:12" x14ac:dyDescent="0.35">
      <c r="A21837" s="1">
        <v>551175</v>
      </c>
      <c r="B21837" t="s">
        <v>35416</v>
      </c>
      <c r="C21837" t="s">
        <v>1467</v>
      </c>
      <c r="D21837" t="s">
        <v>1468</v>
      </c>
      <c r="E21837">
        <v>1</v>
      </c>
      <c r="F21837" s="2">
        <v>163.18</v>
      </c>
      <c r="G21837" s="3">
        <v>326.35000000000002</v>
      </c>
      <c r="H21837" s="3">
        <v>1.6318000000000001</v>
      </c>
      <c r="I21837" s="3">
        <v>7.6694599999999999</v>
      </c>
      <c r="J21837" s="3">
        <v>172.48125999999999</v>
      </c>
      <c r="K21837" s="3">
        <v>265.35578461538461</v>
      </c>
      <c r="L21837" s="4">
        <v>0.35000000000000003</v>
      </c>
    </row>
    <row r="21838" spans="1:12" x14ac:dyDescent="0.35">
      <c r="A21838" s="1">
        <v>1662</v>
      </c>
      <c r="B21838" t="s">
        <v>35417</v>
      </c>
      <c r="C21838" t="s">
        <v>1467</v>
      </c>
      <c r="D21838" t="s">
        <v>1468</v>
      </c>
      <c r="E21838">
        <v>1</v>
      </c>
      <c r="F21838" s="2">
        <v>0.75</v>
      </c>
      <c r="G21838" s="3">
        <v>1.62</v>
      </c>
      <c r="H21838" s="3">
        <v>7.4999999999999997E-3</v>
      </c>
      <c r="I21838" s="3">
        <v>3.5250000000000004E-2</v>
      </c>
      <c r="J21838" s="3">
        <v>0.79274999999999995</v>
      </c>
      <c r="K21838" s="3">
        <v>1.2196153846153845</v>
      </c>
      <c r="L21838" s="4">
        <v>0.35</v>
      </c>
    </row>
    <row r="21839" spans="1:12" x14ac:dyDescent="0.35">
      <c r="A21839" s="1">
        <v>35745</v>
      </c>
      <c r="B21839" t="s">
        <v>35418</v>
      </c>
      <c r="C21839" t="s">
        <v>1467</v>
      </c>
      <c r="D21839" t="s">
        <v>1468</v>
      </c>
      <c r="E21839">
        <v>1</v>
      </c>
      <c r="F21839" s="2">
        <v>92.3</v>
      </c>
      <c r="G21839" s="3">
        <v>198.51</v>
      </c>
      <c r="H21839" s="3">
        <v>0.92300000000000004</v>
      </c>
      <c r="I21839" s="3">
        <v>4.3380999999999998</v>
      </c>
      <c r="J21839" s="3">
        <v>97.561099999999996</v>
      </c>
      <c r="K21839" s="3">
        <v>150.09399999999999</v>
      </c>
      <c r="L21839" s="4">
        <v>0.35</v>
      </c>
    </row>
    <row r="21840" spans="1:12" x14ac:dyDescent="0.35">
      <c r="A21840" s="1">
        <v>30889</v>
      </c>
      <c r="B21840" t="s">
        <v>35419</v>
      </c>
      <c r="C21840" t="s">
        <v>1467</v>
      </c>
      <c r="D21840" t="s">
        <v>1468</v>
      </c>
      <c r="E21840">
        <v>1</v>
      </c>
      <c r="F21840" s="2">
        <v>173.43</v>
      </c>
      <c r="G21840" s="3">
        <v>359.67</v>
      </c>
      <c r="H21840" s="3">
        <v>1.7343000000000002</v>
      </c>
      <c r="I21840" s="3">
        <v>8.1512100000000007</v>
      </c>
      <c r="J21840" s="3">
        <v>183.31550999999999</v>
      </c>
      <c r="K21840" s="3">
        <v>282.02386153846152</v>
      </c>
      <c r="L21840" s="4">
        <v>0.35</v>
      </c>
    </row>
    <row r="21841" spans="1:12" x14ac:dyDescent="0.35">
      <c r="A21841" s="1">
        <v>420003</v>
      </c>
      <c r="B21841" t="s">
        <v>35420</v>
      </c>
      <c r="C21841" t="s">
        <v>1467</v>
      </c>
      <c r="D21841" t="s">
        <v>1468</v>
      </c>
      <c r="E21841">
        <v>1</v>
      </c>
      <c r="F21841" s="2">
        <v>17467.07</v>
      </c>
      <c r="G21841" s="3">
        <v>37563.589999999997</v>
      </c>
      <c r="H21841" s="3">
        <v>174.67070000000001</v>
      </c>
      <c r="I21841" s="3">
        <v>820.95228999999995</v>
      </c>
      <c r="J21841" s="3">
        <v>18462.69299</v>
      </c>
      <c r="K21841" s="3">
        <v>28404.14306153846</v>
      </c>
      <c r="L21841" s="4">
        <v>0.35</v>
      </c>
    </row>
    <row r="21842" spans="1:12" x14ac:dyDescent="0.35">
      <c r="A21842" s="1">
        <v>429544</v>
      </c>
      <c r="B21842" t="s">
        <v>35421</v>
      </c>
      <c r="C21842" t="s">
        <v>1467</v>
      </c>
      <c r="D21842" t="s">
        <v>1468</v>
      </c>
      <c r="E21842">
        <v>1</v>
      </c>
      <c r="F21842" s="2">
        <v>0.4</v>
      </c>
      <c r="G21842" s="3">
        <v>0.86</v>
      </c>
      <c r="H21842" s="3">
        <v>4.0000000000000001E-3</v>
      </c>
      <c r="I21842" s="3">
        <v>1.8800000000000001E-2</v>
      </c>
      <c r="J21842" s="3">
        <v>0.42280000000000001</v>
      </c>
      <c r="K21842" s="3">
        <v>0.65046153846153842</v>
      </c>
      <c r="L21842" s="4">
        <v>0.34999999999999992</v>
      </c>
    </row>
    <row r="21843" spans="1:12" x14ac:dyDescent="0.35">
      <c r="A21843" s="1">
        <v>423581</v>
      </c>
      <c r="B21843" t="s">
        <v>35422</v>
      </c>
      <c r="C21843" t="s">
        <v>1467</v>
      </c>
      <c r="D21843" t="s">
        <v>1468</v>
      </c>
      <c r="E21843">
        <v>1</v>
      </c>
      <c r="F21843" s="2">
        <v>70.75</v>
      </c>
      <c r="G21843" s="3">
        <v>152.16</v>
      </c>
      <c r="H21843" s="3">
        <v>0.70750000000000002</v>
      </c>
      <c r="I21843" s="3">
        <v>3.32525</v>
      </c>
      <c r="J21843" s="3">
        <v>74.782749999999993</v>
      </c>
      <c r="K21843" s="3">
        <v>115.0503846153846</v>
      </c>
      <c r="L21843" s="4">
        <v>0.35</v>
      </c>
    </row>
    <row r="21844" spans="1:12" x14ac:dyDescent="0.35">
      <c r="A21844" s="1">
        <v>42514</v>
      </c>
      <c r="B21844" t="s">
        <v>35423</v>
      </c>
      <c r="C21844" t="s">
        <v>1467</v>
      </c>
      <c r="D21844" t="s">
        <v>1468</v>
      </c>
      <c r="E21844">
        <v>1</v>
      </c>
      <c r="F21844" s="2">
        <v>50.84</v>
      </c>
      <c r="G21844" s="3">
        <v>118.84</v>
      </c>
      <c r="H21844" s="3">
        <v>0.50840000000000007</v>
      </c>
      <c r="I21844" s="3">
        <v>2.3894800000000003</v>
      </c>
      <c r="J21844" s="3">
        <v>53.737880000000004</v>
      </c>
      <c r="K21844" s="3">
        <v>82.673661538461545</v>
      </c>
      <c r="L21844" s="4">
        <v>0.35</v>
      </c>
    </row>
    <row r="21845" spans="1:12" x14ac:dyDescent="0.35">
      <c r="A21845" s="1">
        <v>426021</v>
      </c>
      <c r="B21845" t="s">
        <v>35424</v>
      </c>
      <c r="C21845" t="s">
        <v>1467</v>
      </c>
      <c r="D21845" t="s">
        <v>1468</v>
      </c>
      <c r="E21845">
        <v>1</v>
      </c>
      <c r="F21845" s="2">
        <v>9.6199999999999992</v>
      </c>
      <c r="G21845" s="3">
        <v>20.7</v>
      </c>
      <c r="H21845" s="3">
        <v>9.6199999999999994E-2</v>
      </c>
      <c r="I21845" s="3">
        <v>0.45213999999999999</v>
      </c>
      <c r="J21845" s="3">
        <v>10.168339999999999</v>
      </c>
      <c r="K21845" s="3">
        <v>15.643599999999998</v>
      </c>
      <c r="L21845" s="4">
        <v>0.35</v>
      </c>
    </row>
    <row r="21846" spans="1:12" x14ac:dyDescent="0.35">
      <c r="A21846" s="1">
        <v>24427</v>
      </c>
      <c r="B21846" t="s">
        <v>35425</v>
      </c>
      <c r="C21846" t="s">
        <v>1467</v>
      </c>
      <c r="D21846" t="s">
        <v>1468</v>
      </c>
      <c r="E21846">
        <v>1</v>
      </c>
      <c r="F21846" s="2">
        <v>728.3</v>
      </c>
      <c r="G21846" s="3">
        <v>1566.23</v>
      </c>
      <c r="H21846" s="3">
        <v>7.2829999999999995</v>
      </c>
      <c r="I21846" s="3">
        <v>34.2301</v>
      </c>
      <c r="J21846" s="3">
        <v>769.81309999999996</v>
      </c>
      <c r="K21846" s="3">
        <v>1184.3278461538462</v>
      </c>
      <c r="L21846" s="4">
        <v>0.35000000000000003</v>
      </c>
    </row>
    <row r="21847" spans="1:12" x14ac:dyDescent="0.35">
      <c r="A21847" s="1">
        <v>423477</v>
      </c>
      <c r="B21847" t="s">
        <v>35426</v>
      </c>
      <c r="C21847" t="s">
        <v>1467</v>
      </c>
      <c r="D21847" t="s">
        <v>1468</v>
      </c>
      <c r="E21847">
        <v>1</v>
      </c>
      <c r="F21847" s="2">
        <v>884.65</v>
      </c>
      <c r="G21847" s="3">
        <v>1771.8</v>
      </c>
      <c r="H21847" s="3">
        <v>8.8465000000000007</v>
      </c>
      <c r="I21847" s="3">
        <v>41.57855</v>
      </c>
      <c r="J21847" s="3">
        <v>935.07504999999992</v>
      </c>
      <c r="K21847" s="3">
        <v>1438.5769999999998</v>
      </c>
      <c r="L21847" s="4">
        <v>0.35</v>
      </c>
    </row>
    <row r="21848" spans="1:12" x14ac:dyDescent="0.35">
      <c r="A21848" s="1">
        <v>427887</v>
      </c>
      <c r="B21848" t="s">
        <v>35427</v>
      </c>
      <c r="C21848" t="s">
        <v>1467</v>
      </c>
      <c r="D21848" t="s">
        <v>1468</v>
      </c>
      <c r="E21848">
        <v>1</v>
      </c>
      <c r="F21848" s="2">
        <v>1138.06</v>
      </c>
      <c r="G21848" s="3">
        <v>2660.91</v>
      </c>
      <c r="H21848" s="3">
        <v>11.380599999999999</v>
      </c>
      <c r="I21848" s="3">
        <v>53.488819999999997</v>
      </c>
      <c r="J21848" s="3">
        <v>1202.9294199999999</v>
      </c>
      <c r="K21848" s="3">
        <v>1850.6606461538461</v>
      </c>
      <c r="L21848" s="4">
        <v>0.35000000000000003</v>
      </c>
    </row>
    <row r="21849" spans="1:12" x14ac:dyDescent="0.35">
      <c r="A21849" s="1">
        <v>25959</v>
      </c>
      <c r="B21849" t="s">
        <v>35428</v>
      </c>
      <c r="C21849" t="s">
        <v>1467</v>
      </c>
      <c r="D21849" t="s">
        <v>1468</v>
      </c>
      <c r="E21849">
        <v>1</v>
      </c>
      <c r="F21849" s="2">
        <v>8.48</v>
      </c>
      <c r="G21849" s="3">
        <v>18.23</v>
      </c>
      <c r="H21849" s="3">
        <v>8.48E-2</v>
      </c>
      <c r="I21849" s="3">
        <v>0.39856000000000003</v>
      </c>
      <c r="J21849" s="3">
        <v>8.9633599999999998</v>
      </c>
      <c r="K21849" s="3">
        <v>13.789784615384615</v>
      </c>
      <c r="L21849" s="4">
        <v>0.35000000000000003</v>
      </c>
    </row>
    <row r="21850" spans="1:12" x14ac:dyDescent="0.35">
      <c r="A21850" s="1">
        <v>12664</v>
      </c>
      <c r="B21850" t="s">
        <v>35429</v>
      </c>
      <c r="C21850" t="s">
        <v>1467</v>
      </c>
      <c r="D21850" t="s">
        <v>1468</v>
      </c>
      <c r="E21850">
        <v>1</v>
      </c>
      <c r="F21850" s="2">
        <v>8.0299999999999994</v>
      </c>
      <c r="G21850" s="3">
        <v>17.25</v>
      </c>
      <c r="H21850" s="3">
        <v>8.0299999999999996E-2</v>
      </c>
      <c r="I21850" s="3">
        <v>0.37740999999999997</v>
      </c>
      <c r="J21850" s="3">
        <v>8.4877099999999981</v>
      </c>
      <c r="K21850" s="3">
        <v>13.058015384615381</v>
      </c>
      <c r="L21850" s="4">
        <v>0.34999999999999992</v>
      </c>
    </row>
    <row r="21851" spans="1:12" x14ac:dyDescent="0.35">
      <c r="A21851" s="1">
        <v>74784</v>
      </c>
      <c r="B21851" t="s">
        <v>35430</v>
      </c>
      <c r="C21851" t="s">
        <v>1467</v>
      </c>
      <c r="D21851" t="s">
        <v>1468</v>
      </c>
      <c r="E21851">
        <v>1</v>
      </c>
      <c r="F21851" s="2">
        <v>5584.51</v>
      </c>
      <c r="G21851" s="3">
        <v>13054.05</v>
      </c>
      <c r="H21851" s="3">
        <v>55.845100000000002</v>
      </c>
      <c r="I21851" s="3">
        <v>262.47197</v>
      </c>
      <c r="J21851" s="3">
        <v>5902.8270700000003</v>
      </c>
      <c r="K21851" s="3">
        <v>9081.2724153846157</v>
      </c>
      <c r="L21851" s="4">
        <v>0.35</v>
      </c>
    </row>
    <row r="21852" spans="1:12" x14ac:dyDescent="0.35">
      <c r="A21852" s="1">
        <v>436202</v>
      </c>
      <c r="B21852" t="s">
        <v>35431</v>
      </c>
      <c r="C21852" t="s">
        <v>1467</v>
      </c>
      <c r="D21852" t="s">
        <v>1468</v>
      </c>
      <c r="E21852">
        <v>1</v>
      </c>
      <c r="F21852" s="2">
        <v>24.33</v>
      </c>
      <c r="G21852" s="3">
        <v>52.34</v>
      </c>
      <c r="H21852" s="3">
        <v>0.24329999999999999</v>
      </c>
      <c r="I21852" s="3">
        <v>1.14351</v>
      </c>
      <c r="J21852" s="3">
        <v>25.716809999999999</v>
      </c>
      <c r="K21852" s="3">
        <v>39.564323076923074</v>
      </c>
      <c r="L21852" s="4">
        <v>0.35</v>
      </c>
    </row>
    <row r="21853" spans="1:12" x14ac:dyDescent="0.35">
      <c r="A21853" s="1">
        <v>417057</v>
      </c>
      <c r="B21853" t="s">
        <v>35432</v>
      </c>
      <c r="C21853" t="s">
        <v>1467</v>
      </c>
      <c r="D21853" t="s">
        <v>1468</v>
      </c>
      <c r="E21853">
        <v>1</v>
      </c>
      <c r="F21853" s="2">
        <v>340.97</v>
      </c>
      <c r="G21853" s="3">
        <v>797.25</v>
      </c>
      <c r="H21853" s="3">
        <v>3.4097000000000004</v>
      </c>
      <c r="I21853" s="3">
        <v>16.025590000000001</v>
      </c>
      <c r="J21853" s="3">
        <v>360.40529000000004</v>
      </c>
      <c r="K21853" s="3">
        <v>554.46967692307692</v>
      </c>
      <c r="L21853" s="4">
        <v>0.34999999999999992</v>
      </c>
    </row>
    <row r="21854" spans="1:12" x14ac:dyDescent="0.35">
      <c r="A21854" s="1">
        <v>30617</v>
      </c>
      <c r="B21854" t="s">
        <v>35433</v>
      </c>
      <c r="C21854" t="s">
        <v>1467</v>
      </c>
      <c r="D21854" t="s">
        <v>1468</v>
      </c>
      <c r="E21854">
        <v>1</v>
      </c>
      <c r="F21854" s="2">
        <v>34.74</v>
      </c>
      <c r="G21854" s="3">
        <v>74.72</v>
      </c>
      <c r="H21854" s="3">
        <v>0.34740000000000004</v>
      </c>
      <c r="I21854" s="3">
        <v>1.6327800000000001</v>
      </c>
      <c r="J21854" s="3">
        <v>36.720179999999999</v>
      </c>
      <c r="K21854" s="3">
        <v>56.492584615384615</v>
      </c>
      <c r="L21854" s="4">
        <v>0.35000000000000003</v>
      </c>
    </row>
    <row r="21855" spans="1:12" x14ac:dyDescent="0.35">
      <c r="A21855" s="1">
        <v>551269</v>
      </c>
      <c r="B21855" t="s">
        <v>35434</v>
      </c>
      <c r="C21855" t="s">
        <v>1467</v>
      </c>
      <c r="D21855" t="s">
        <v>1468</v>
      </c>
      <c r="E21855">
        <v>1</v>
      </c>
      <c r="F21855" s="2">
        <v>19.079999999999998</v>
      </c>
      <c r="G21855" s="3">
        <v>42.71</v>
      </c>
      <c r="H21855" s="3">
        <v>0.1908</v>
      </c>
      <c r="I21855" s="3">
        <v>0.89675999999999989</v>
      </c>
      <c r="J21855" s="3">
        <v>20.167559999999998</v>
      </c>
      <c r="K21855" s="3">
        <v>31.027015384615382</v>
      </c>
      <c r="L21855" s="4">
        <v>0.35</v>
      </c>
    </row>
    <row r="21856" spans="1:12" x14ac:dyDescent="0.35">
      <c r="A21856" s="1">
        <v>427460</v>
      </c>
      <c r="B21856" t="s">
        <v>35435</v>
      </c>
      <c r="C21856" t="s">
        <v>1467</v>
      </c>
      <c r="D21856" t="s">
        <v>1468</v>
      </c>
      <c r="E21856">
        <v>1</v>
      </c>
      <c r="F21856" s="2">
        <v>3158.2</v>
      </c>
      <c r="G21856" s="3">
        <v>9288.83</v>
      </c>
      <c r="H21856" s="3">
        <v>31.581999999999997</v>
      </c>
      <c r="I21856" s="3">
        <v>148.43539999999999</v>
      </c>
      <c r="J21856" s="3">
        <v>3338.2173999999995</v>
      </c>
      <c r="K21856" s="3">
        <v>5135.7190769230756</v>
      </c>
      <c r="L21856" s="4">
        <v>0.34999999999999992</v>
      </c>
    </row>
    <row r="21857" spans="1:12" x14ac:dyDescent="0.35">
      <c r="A21857" s="1">
        <v>550299</v>
      </c>
      <c r="B21857" t="s">
        <v>35436</v>
      </c>
      <c r="C21857" t="s">
        <v>1467</v>
      </c>
      <c r="D21857" t="s">
        <v>1468</v>
      </c>
      <c r="E21857">
        <v>1</v>
      </c>
      <c r="F21857" s="2">
        <v>68.41</v>
      </c>
      <c r="G21857" s="3">
        <v>136.83000000000001</v>
      </c>
      <c r="H21857" s="3">
        <v>0.68409999999999993</v>
      </c>
      <c r="I21857" s="3">
        <v>3.2152699999999999</v>
      </c>
      <c r="J21857" s="3">
        <v>72.309370000000001</v>
      </c>
      <c r="K21857" s="3">
        <v>111.24518461538462</v>
      </c>
      <c r="L21857" s="4">
        <v>0.35</v>
      </c>
    </row>
    <row r="21858" spans="1:12" x14ac:dyDescent="0.35">
      <c r="A21858" s="1">
        <v>431065</v>
      </c>
      <c r="B21858" t="s">
        <v>34806</v>
      </c>
      <c r="C21858" t="s">
        <v>1467</v>
      </c>
      <c r="D21858" t="s">
        <v>1468</v>
      </c>
      <c r="E21858">
        <v>1</v>
      </c>
      <c r="F21858" s="2">
        <v>38.08</v>
      </c>
      <c r="G21858" s="3">
        <v>84.79</v>
      </c>
      <c r="H21858" s="3">
        <v>0.38079999999999997</v>
      </c>
      <c r="I21858" s="3">
        <v>1.78976</v>
      </c>
      <c r="J21858" s="3">
        <v>40.25056</v>
      </c>
      <c r="K21858" s="3">
        <v>61.923938461538462</v>
      </c>
      <c r="L21858" s="4">
        <v>0.35000000000000003</v>
      </c>
    </row>
    <row r="21859" spans="1:12" x14ac:dyDescent="0.35">
      <c r="A21859" s="1">
        <v>445488</v>
      </c>
      <c r="B21859" t="s">
        <v>34291</v>
      </c>
      <c r="C21859" t="s">
        <v>1467</v>
      </c>
      <c r="D21859" t="s">
        <v>1468</v>
      </c>
      <c r="E21859">
        <v>1</v>
      </c>
      <c r="F21859" s="2">
        <v>1906.86</v>
      </c>
      <c r="G21859" s="3">
        <v>5608.4</v>
      </c>
      <c r="H21859" s="3">
        <v>19.0686</v>
      </c>
      <c r="I21859" s="3">
        <v>89.622419999999991</v>
      </c>
      <c r="J21859" s="3">
        <v>2015.5510199999999</v>
      </c>
      <c r="K21859" s="3">
        <v>3100.8477230769226</v>
      </c>
      <c r="L21859" s="4">
        <v>0.34999999999999992</v>
      </c>
    </row>
    <row r="21860" spans="1:12" x14ac:dyDescent="0.35">
      <c r="A21860" s="1">
        <v>432799</v>
      </c>
      <c r="B21860" t="s">
        <v>35414</v>
      </c>
      <c r="C21860" t="s">
        <v>1467</v>
      </c>
      <c r="D21860" t="s">
        <v>1468</v>
      </c>
      <c r="E21860">
        <v>1</v>
      </c>
      <c r="F21860" s="2">
        <v>153.54</v>
      </c>
      <c r="G21860" s="3">
        <v>330.2</v>
      </c>
      <c r="H21860" s="3">
        <v>1.5353999999999999</v>
      </c>
      <c r="I21860" s="3">
        <v>7.21638</v>
      </c>
      <c r="J21860" s="3">
        <v>162.29177999999999</v>
      </c>
      <c r="K21860" s="3">
        <v>249.67966153846152</v>
      </c>
      <c r="L21860" s="4">
        <v>0.35</v>
      </c>
    </row>
    <row r="21861" spans="1:12" x14ac:dyDescent="0.35">
      <c r="A21861" s="1">
        <v>425311</v>
      </c>
      <c r="B21861" t="s">
        <v>35437</v>
      </c>
      <c r="C21861" t="s">
        <v>1467</v>
      </c>
      <c r="D21861" t="s">
        <v>1468</v>
      </c>
      <c r="E21861">
        <v>1</v>
      </c>
      <c r="F21861" s="2">
        <v>22.69</v>
      </c>
      <c r="G21861" s="3">
        <v>48.81</v>
      </c>
      <c r="H21861" s="3">
        <v>0.22690000000000002</v>
      </c>
      <c r="I21861" s="3">
        <v>1.06643</v>
      </c>
      <c r="J21861" s="3">
        <v>23.983330000000002</v>
      </c>
      <c r="K21861" s="3">
        <v>36.897430769230773</v>
      </c>
      <c r="L21861" s="4">
        <v>0.35000000000000003</v>
      </c>
    </row>
    <row r="21862" spans="1:12" x14ac:dyDescent="0.35">
      <c r="A21862" s="1">
        <v>439069</v>
      </c>
      <c r="B21862" t="s">
        <v>35438</v>
      </c>
      <c r="C21862" t="s">
        <v>1467</v>
      </c>
      <c r="D21862" t="s">
        <v>1468</v>
      </c>
      <c r="E21862">
        <v>1</v>
      </c>
      <c r="F21862" s="2">
        <v>872.23</v>
      </c>
      <c r="G21862" s="3">
        <v>1838.6</v>
      </c>
      <c r="H21862" s="3">
        <v>8.7223000000000006</v>
      </c>
      <c r="I21862" s="3">
        <v>40.994810000000001</v>
      </c>
      <c r="J21862" s="3">
        <v>921.94711000000007</v>
      </c>
      <c r="K21862" s="3">
        <v>1418.3801692307693</v>
      </c>
      <c r="L21862" s="4">
        <v>0.35</v>
      </c>
    </row>
    <row r="21863" spans="1:12" x14ac:dyDescent="0.35">
      <c r="A21863" s="1">
        <v>13970</v>
      </c>
      <c r="B21863" t="s">
        <v>33936</v>
      </c>
      <c r="C21863" t="s">
        <v>1467</v>
      </c>
      <c r="D21863" t="s">
        <v>1468</v>
      </c>
      <c r="E21863">
        <v>1</v>
      </c>
      <c r="F21863" s="2">
        <v>211.49</v>
      </c>
      <c r="G21863" s="3">
        <v>454.83</v>
      </c>
      <c r="H21863" s="3">
        <v>2.1149</v>
      </c>
      <c r="I21863" s="3">
        <v>9.9400300000000001</v>
      </c>
      <c r="J21863" s="3">
        <v>223.54493000000002</v>
      </c>
      <c r="K21863" s="3">
        <v>343.91527692307693</v>
      </c>
      <c r="L21863" s="4">
        <v>0.35</v>
      </c>
    </row>
    <row r="21864" spans="1:12" x14ac:dyDescent="0.35">
      <c r="A21864" s="1">
        <v>63859</v>
      </c>
      <c r="B21864" t="s">
        <v>35439</v>
      </c>
      <c r="C21864" t="s">
        <v>1467</v>
      </c>
      <c r="D21864" t="s">
        <v>1468</v>
      </c>
      <c r="E21864">
        <v>1</v>
      </c>
      <c r="F21864" s="2">
        <v>40.49</v>
      </c>
      <c r="G21864" s="3">
        <v>87.08</v>
      </c>
      <c r="H21864" s="3">
        <v>0.40490000000000004</v>
      </c>
      <c r="I21864" s="3">
        <v>1.90303</v>
      </c>
      <c r="J21864" s="3">
        <v>42.797930000000001</v>
      </c>
      <c r="K21864" s="3">
        <v>65.842969230769228</v>
      </c>
      <c r="L21864" s="4">
        <v>0.35</v>
      </c>
    </row>
    <row r="21865" spans="1:12" x14ac:dyDescent="0.35">
      <c r="A21865" s="1">
        <v>425057</v>
      </c>
      <c r="B21865" t="s">
        <v>35440</v>
      </c>
      <c r="C21865" t="s">
        <v>1467</v>
      </c>
      <c r="D21865" t="s">
        <v>1468</v>
      </c>
      <c r="E21865">
        <v>1</v>
      </c>
      <c r="F21865" s="2">
        <v>4834.1400000000003</v>
      </c>
      <c r="G21865" s="3">
        <v>10398.25</v>
      </c>
      <c r="H21865" s="3">
        <v>48.341400000000007</v>
      </c>
      <c r="I21865" s="3">
        <v>227.20458000000002</v>
      </c>
      <c r="J21865" s="3">
        <v>5109.6859800000002</v>
      </c>
      <c r="K21865" s="3">
        <v>7861.0553538461536</v>
      </c>
      <c r="L21865" s="4">
        <v>0.35</v>
      </c>
    </row>
    <row r="21866" spans="1:12" x14ac:dyDescent="0.35">
      <c r="A21866" s="1">
        <v>433589</v>
      </c>
      <c r="B21866" t="s">
        <v>35441</v>
      </c>
      <c r="C21866" t="s">
        <v>1467</v>
      </c>
      <c r="D21866" t="s">
        <v>1468</v>
      </c>
      <c r="E21866">
        <v>1</v>
      </c>
      <c r="F21866" s="2">
        <v>178.03</v>
      </c>
      <c r="G21866" s="3">
        <v>382.88</v>
      </c>
      <c r="H21866" s="3">
        <v>1.7803</v>
      </c>
      <c r="I21866" s="3">
        <v>8.3674099999999996</v>
      </c>
      <c r="J21866" s="3">
        <v>188.17771000000002</v>
      </c>
      <c r="K21866" s="3">
        <v>289.50416923076926</v>
      </c>
      <c r="L21866" s="4">
        <v>0.35000000000000003</v>
      </c>
    </row>
    <row r="21867" spans="1:12" x14ac:dyDescent="0.35">
      <c r="A21867" s="1">
        <v>437231</v>
      </c>
      <c r="B21867" t="s">
        <v>35442</v>
      </c>
      <c r="C21867" t="s">
        <v>1467</v>
      </c>
      <c r="D21867" t="s">
        <v>1468</v>
      </c>
      <c r="E21867">
        <v>1</v>
      </c>
      <c r="F21867" s="2">
        <v>72.819999999999993</v>
      </c>
      <c r="G21867" s="3">
        <v>170.23</v>
      </c>
      <c r="H21867" s="3">
        <v>0.72819999999999996</v>
      </c>
      <c r="I21867" s="3">
        <v>3.4225399999999997</v>
      </c>
      <c r="J21867" s="3">
        <v>76.970739999999992</v>
      </c>
      <c r="K21867" s="3">
        <v>118.41652307692306</v>
      </c>
      <c r="L21867" s="4">
        <v>0.35</v>
      </c>
    </row>
    <row r="21868" spans="1:12" x14ac:dyDescent="0.35">
      <c r="A21868" s="1">
        <v>570519</v>
      </c>
      <c r="B21868" t="s">
        <v>35443</v>
      </c>
      <c r="C21868" t="s">
        <v>1467</v>
      </c>
      <c r="D21868" t="s">
        <v>1468</v>
      </c>
      <c r="E21868">
        <v>1</v>
      </c>
      <c r="F21868" s="2">
        <v>170.23</v>
      </c>
      <c r="G21868" s="3">
        <v>366.17</v>
      </c>
      <c r="H21868" s="3">
        <v>1.7022999999999999</v>
      </c>
      <c r="I21868" s="3">
        <v>8.0008099999999995</v>
      </c>
      <c r="J21868" s="3">
        <v>179.93311</v>
      </c>
      <c r="K21868" s="3">
        <v>276.82016923076924</v>
      </c>
      <c r="L21868" s="4">
        <v>0.35000000000000003</v>
      </c>
    </row>
    <row r="21869" spans="1:12" x14ac:dyDescent="0.35">
      <c r="A21869" s="1">
        <v>428728</v>
      </c>
      <c r="B21869" t="s">
        <v>35444</v>
      </c>
      <c r="C21869" t="s">
        <v>1467</v>
      </c>
      <c r="D21869" t="s">
        <v>1468</v>
      </c>
      <c r="E21869">
        <v>1</v>
      </c>
      <c r="F21869" s="2">
        <v>6.83</v>
      </c>
      <c r="G21869" s="3">
        <v>14.7</v>
      </c>
      <c r="H21869" s="3">
        <v>6.83E-2</v>
      </c>
      <c r="I21869" s="3">
        <v>0.32101000000000002</v>
      </c>
      <c r="J21869" s="3">
        <v>7.2193100000000001</v>
      </c>
      <c r="K21869" s="3">
        <v>11.106630769230769</v>
      </c>
      <c r="L21869" s="4">
        <v>0.35</v>
      </c>
    </row>
    <row r="21870" spans="1:12" x14ac:dyDescent="0.35">
      <c r="A21870" s="1">
        <v>428707</v>
      </c>
      <c r="B21870" t="s">
        <v>35445</v>
      </c>
      <c r="C21870" t="s">
        <v>1467</v>
      </c>
      <c r="D21870" t="s">
        <v>1468</v>
      </c>
      <c r="E21870">
        <v>1</v>
      </c>
      <c r="F21870" s="2">
        <v>3574.79</v>
      </c>
      <c r="G21870" s="3">
        <v>10514.08</v>
      </c>
      <c r="H21870" s="3">
        <v>35.747900000000001</v>
      </c>
      <c r="I21870" s="3">
        <v>168.01513</v>
      </c>
      <c r="J21870" s="3">
        <v>3778.55303</v>
      </c>
      <c r="K21870" s="3">
        <v>5813.1585076923075</v>
      </c>
      <c r="L21870" s="4">
        <v>0.35</v>
      </c>
    </row>
    <row r="21871" spans="1:12" x14ac:dyDescent="0.35">
      <c r="A21871" s="1">
        <v>436026</v>
      </c>
      <c r="B21871" t="s">
        <v>35446</v>
      </c>
      <c r="C21871" t="s">
        <v>1467</v>
      </c>
      <c r="D21871" t="s">
        <v>1468</v>
      </c>
      <c r="E21871">
        <v>1</v>
      </c>
      <c r="F21871" s="2">
        <v>186.99</v>
      </c>
      <c r="G21871" s="3">
        <v>416.93</v>
      </c>
      <c r="H21871" s="3">
        <v>1.8699000000000001</v>
      </c>
      <c r="I21871" s="3">
        <v>8.7885299999999997</v>
      </c>
      <c r="J21871" s="3">
        <v>197.64843000000002</v>
      </c>
      <c r="K21871" s="3">
        <v>304.07450769230769</v>
      </c>
      <c r="L21871" s="4">
        <v>0.34999999999999992</v>
      </c>
    </row>
    <row r="21872" spans="1:12" x14ac:dyDescent="0.35">
      <c r="A21872" s="1">
        <v>439878</v>
      </c>
      <c r="B21872" t="s">
        <v>35447</v>
      </c>
      <c r="C21872" t="s">
        <v>1467</v>
      </c>
      <c r="D21872" t="s">
        <v>1468</v>
      </c>
      <c r="E21872">
        <v>1</v>
      </c>
      <c r="F21872" s="2">
        <v>1996.24</v>
      </c>
      <c r="G21872" s="3">
        <v>4293.9399999999996</v>
      </c>
      <c r="H21872" s="3">
        <v>19.962399999999999</v>
      </c>
      <c r="I21872" s="3">
        <v>93.823279999999997</v>
      </c>
      <c r="J21872" s="3">
        <v>2110.0256799999997</v>
      </c>
      <c r="K21872" s="3">
        <v>3246.1933538461535</v>
      </c>
      <c r="L21872" s="4">
        <v>0.35000000000000003</v>
      </c>
    </row>
    <row r="21873" spans="1:12" x14ac:dyDescent="0.35">
      <c r="A21873" s="1">
        <v>443319</v>
      </c>
      <c r="B21873" t="s">
        <v>35448</v>
      </c>
      <c r="C21873" t="s">
        <v>1467</v>
      </c>
      <c r="D21873" t="s">
        <v>1468</v>
      </c>
      <c r="E21873">
        <v>1</v>
      </c>
      <c r="F21873" s="2">
        <v>359.06</v>
      </c>
      <c r="G21873" s="3">
        <v>772.19</v>
      </c>
      <c r="H21873" s="3">
        <v>3.5906000000000002</v>
      </c>
      <c r="I21873" s="3">
        <v>16.875820000000001</v>
      </c>
      <c r="J21873" s="3">
        <v>379.52641999999997</v>
      </c>
      <c r="K21873" s="3">
        <v>583.88679999999999</v>
      </c>
      <c r="L21873" s="4">
        <v>0.35000000000000003</v>
      </c>
    </row>
    <row r="21874" spans="1:12" x14ac:dyDescent="0.35">
      <c r="A21874" s="1">
        <v>551550</v>
      </c>
      <c r="B21874" t="s">
        <v>35449</v>
      </c>
      <c r="C21874" t="s">
        <v>1467</v>
      </c>
      <c r="D21874" t="s">
        <v>1468</v>
      </c>
      <c r="E21874">
        <v>1</v>
      </c>
      <c r="F21874" s="2">
        <v>20.9</v>
      </c>
      <c r="G21874" s="3">
        <v>42.71</v>
      </c>
      <c r="H21874" s="3">
        <v>0.20899999999999999</v>
      </c>
      <c r="I21874" s="3">
        <v>0.98229999999999995</v>
      </c>
      <c r="J21874" s="3">
        <v>22.091299999999997</v>
      </c>
      <c r="K21874" s="3">
        <v>33.986615384615376</v>
      </c>
      <c r="L21874" s="4">
        <v>0.34999999999999992</v>
      </c>
    </row>
    <row r="21875" spans="1:12" x14ac:dyDescent="0.35">
      <c r="A21875" s="1">
        <v>428152</v>
      </c>
      <c r="B21875" t="s">
        <v>35450</v>
      </c>
      <c r="C21875" t="s">
        <v>1467</v>
      </c>
      <c r="D21875" t="s">
        <v>1468</v>
      </c>
      <c r="E21875">
        <v>1</v>
      </c>
      <c r="F21875" s="2">
        <v>3.67</v>
      </c>
      <c r="G21875" s="3">
        <v>7.89</v>
      </c>
      <c r="H21875" s="3">
        <v>3.6700000000000003E-2</v>
      </c>
      <c r="I21875" s="3">
        <v>0.17249</v>
      </c>
      <c r="J21875" s="3">
        <v>3.8791899999999999</v>
      </c>
      <c r="K21875" s="3">
        <v>5.9679846153846148</v>
      </c>
      <c r="L21875" s="4">
        <v>0.34999999999999992</v>
      </c>
    </row>
    <row r="21876" spans="1:12" x14ac:dyDescent="0.35">
      <c r="A21876" s="1">
        <v>32336</v>
      </c>
      <c r="B21876" t="s">
        <v>35451</v>
      </c>
      <c r="C21876" t="s">
        <v>1467</v>
      </c>
      <c r="D21876" t="s">
        <v>1468</v>
      </c>
      <c r="E21876">
        <v>1</v>
      </c>
      <c r="F21876" s="2">
        <v>37.64</v>
      </c>
      <c r="G21876" s="3">
        <v>80.94</v>
      </c>
      <c r="H21876" s="3">
        <v>0.37640000000000001</v>
      </c>
      <c r="I21876" s="3">
        <v>1.76908</v>
      </c>
      <c r="J21876" s="3">
        <v>39.78548</v>
      </c>
      <c r="K21876" s="3">
        <v>61.208430769230766</v>
      </c>
      <c r="L21876" s="4">
        <v>0.35</v>
      </c>
    </row>
    <row r="21877" spans="1:12" x14ac:dyDescent="0.35">
      <c r="A21877" s="1">
        <v>442053</v>
      </c>
      <c r="B21877" t="s">
        <v>35452</v>
      </c>
      <c r="C21877" t="s">
        <v>1467</v>
      </c>
      <c r="D21877" t="s">
        <v>1468</v>
      </c>
      <c r="E21877">
        <v>1</v>
      </c>
      <c r="F21877" s="2">
        <v>44.5</v>
      </c>
      <c r="G21877" s="3">
        <v>95.71</v>
      </c>
      <c r="H21877" s="3">
        <v>0.44500000000000001</v>
      </c>
      <c r="I21877" s="3">
        <v>2.0914999999999999</v>
      </c>
      <c r="J21877" s="3">
        <v>47.036500000000004</v>
      </c>
      <c r="K21877" s="3">
        <v>72.363846153846154</v>
      </c>
      <c r="L21877" s="4">
        <v>0.35</v>
      </c>
    </row>
    <row r="21878" spans="1:12" x14ac:dyDescent="0.35">
      <c r="A21878" s="1">
        <v>422752</v>
      </c>
      <c r="B21878" t="s">
        <v>35453</v>
      </c>
      <c r="C21878" t="s">
        <v>1467</v>
      </c>
      <c r="D21878" t="s">
        <v>1468</v>
      </c>
      <c r="E21878">
        <v>1</v>
      </c>
      <c r="F21878" s="2">
        <v>36.44</v>
      </c>
      <c r="G21878" s="3">
        <v>78.37</v>
      </c>
      <c r="H21878" s="3">
        <v>0.3644</v>
      </c>
      <c r="I21878" s="3">
        <v>1.71268</v>
      </c>
      <c r="J21878" s="3">
        <v>38.51708</v>
      </c>
      <c r="K21878" s="3">
        <v>59.257046153846154</v>
      </c>
      <c r="L21878" s="4">
        <v>0.35000000000000003</v>
      </c>
    </row>
    <row r="21879" spans="1:12" x14ac:dyDescent="0.35">
      <c r="A21879" s="1">
        <v>439916</v>
      </c>
      <c r="B21879" t="s">
        <v>35454</v>
      </c>
      <c r="C21879" t="s">
        <v>1467</v>
      </c>
      <c r="D21879" t="s">
        <v>1468</v>
      </c>
      <c r="E21879">
        <v>1</v>
      </c>
      <c r="F21879" s="2">
        <v>15513.84</v>
      </c>
      <c r="G21879" s="3">
        <v>45628.93</v>
      </c>
      <c r="H21879" s="3">
        <v>155.13840000000002</v>
      </c>
      <c r="I21879" s="3">
        <v>729.15048000000002</v>
      </c>
      <c r="J21879" s="3">
        <v>16398.12888</v>
      </c>
      <c r="K21879" s="3">
        <v>25227.890584615383</v>
      </c>
      <c r="L21879" s="4">
        <v>0.34999999999999992</v>
      </c>
    </row>
    <row r="21880" spans="1:12" x14ac:dyDescent="0.35">
      <c r="A21880" s="1">
        <v>69351</v>
      </c>
      <c r="B21880" t="s">
        <v>34120</v>
      </c>
      <c r="C21880" t="s">
        <v>1467</v>
      </c>
      <c r="D21880" t="s">
        <v>1468</v>
      </c>
      <c r="E21880">
        <v>1</v>
      </c>
      <c r="F21880" s="2">
        <v>1757.7</v>
      </c>
      <c r="G21880" s="3">
        <v>3780</v>
      </c>
      <c r="H21880" s="3">
        <v>17.577000000000002</v>
      </c>
      <c r="I21880" s="3">
        <v>82.611900000000006</v>
      </c>
      <c r="J21880" s="3">
        <v>1857.8889000000001</v>
      </c>
      <c r="K21880" s="3">
        <v>2858.2906153846156</v>
      </c>
      <c r="L21880" s="4">
        <v>0.35000000000000003</v>
      </c>
    </row>
    <row r="21881" spans="1:12" x14ac:dyDescent="0.35">
      <c r="A21881" s="1">
        <v>426858</v>
      </c>
      <c r="B21881" t="s">
        <v>35455</v>
      </c>
      <c r="C21881" t="s">
        <v>1467</v>
      </c>
      <c r="D21881" t="s">
        <v>1468</v>
      </c>
      <c r="E21881">
        <v>1</v>
      </c>
      <c r="F21881" s="2">
        <v>393.46</v>
      </c>
      <c r="G21881" s="3">
        <v>919.94</v>
      </c>
      <c r="H21881" s="3">
        <v>3.9346000000000001</v>
      </c>
      <c r="I21881" s="3">
        <v>18.492619999999999</v>
      </c>
      <c r="J21881" s="3">
        <v>415.88721999999996</v>
      </c>
      <c r="K21881" s="3">
        <v>639.82649230769221</v>
      </c>
      <c r="L21881" s="4">
        <v>0.35</v>
      </c>
    </row>
    <row r="21882" spans="1:12" x14ac:dyDescent="0.35">
      <c r="A21882" s="1">
        <v>426986</v>
      </c>
      <c r="B21882" t="s">
        <v>35456</v>
      </c>
      <c r="C21882" t="s">
        <v>1467</v>
      </c>
      <c r="D21882" t="s">
        <v>1468</v>
      </c>
      <c r="E21882">
        <v>1</v>
      </c>
      <c r="F21882" s="2">
        <v>293.17</v>
      </c>
      <c r="G21882" s="3">
        <v>685.46</v>
      </c>
      <c r="H21882" s="3">
        <v>2.9317000000000002</v>
      </c>
      <c r="I21882" s="3">
        <v>13.77899</v>
      </c>
      <c r="J21882" s="3">
        <v>309.88069000000002</v>
      </c>
      <c r="K21882" s="3">
        <v>476.73952307692309</v>
      </c>
      <c r="L21882" s="4">
        <v>0.35</v>
      </c>
    </row>
    <row r="21883" spans="1:12" x14ac:dyDescent="0.35">
      <c r="A21883" s="1">
        <v>435016</v>
      </c>
      <c r="B21883" t="s">
        <v>35457</v>
      </c>
      <c r="C21883" t="s">
        <v>1467</v>
      </c>
      <c r="D21883" t="s">
        <v>1468</v>
      </c>
      <c r="E21883">
        <v>1</v>
      </c>
      <c r="F21883" s="2">
        <v>361.35</v>
      </c>
      <c r="G21883" s="3">
        <v>736.86</v>
      </c>
      <c r="H21883" s="3">
        <v>3.6135000000000002</v>
      </c>
      <c r="I21883" s="3">
        <v>16.983450000000001</v>
      </c>
      <c r="J21883" s="3">
        <v>381.94695000000002</v>
      </c>
      <c r="K21883" s="3">
        <v>587.61069230769226</v>
      </c>
      <c r="L21883" s="4">
        <v>0.34999999999999992</v>
      </c>
    </row>
    <row r="21884" spans="1:12" x14ac:dyDescent="0.35">
      <c r="A21884" s="1">
        <v>24479</v>
      </c>
      <c r="B21884" t="s">
        <v>35458</v>
      </c>
      <c r="C21884" t="s">
        <v>1467</v>
      </c>
      <c r="D21884" t="s">
        <v>1468</v>
      </c>
      <c r="E21884">
        <v>1</v>
      </c>
      <c r="F21884" s="2">
        <v>368.32</v>
      </c>
      <c r="G21884" s="3">
        <v>792.1</v>
      </c>
      <c r="H21884" s="3">
        <v>3.6831999999999998</v>
      </c>
      <c r="I21884" s="3">
        <v>17.311039999999998</v>
      </c>
      <c r="J21884" s="3">
        <v>389.31423999999998</v>
      </c>
      <c r="K21884" s="3">
        <v>598.94498461538456</v>
      </c>
      <c r="L21884" s="4">
        <v>0.35</v>
      </c>
    </row>
    <row r="21885" spans="1:12" x14ac:dyDescent="0.35">
      <c r="A21885" s="1">
        <v>42303</v>
      </c>
      <c r="B21885" t="s">
        <v>35459</v>
      </c>
      <c r="C21885" t="s">
        <v>1467</v>
      </c>
      <c r="D21885" t="s">
        <v>1468</v>
      </c>
      <c r="E21885">
        <v>1</v>
      </c>
      <c r="F21885" s="2">
        <v>1193.1099999999999</v>
      </c>
      <c r="G21885" s="3">
        <v>2565.83</v>
      </c>
      <c r="H21885" s="3">
        <v>11.931099999999999</v>
      </c>
      <c r="I21885" s="3">
        <v>56.076169999999998</v>
      </c>
      <c r="J21885" s="3">
        <v>1261.11727</v>
      </c>
      <c r="K21885" s="3">
        <v>1940.1804153846153</v>
      </c>
      <c r="L21885" s="4">
        <v>0.35000000000000003</v>
      </c>
    </row>
    <row r="21886" spans="1:12" x14ac:dyDescent="0.35">
      <c r="A21886" s="1">
        <v>422737</v>
      </c>
      <c r="B21886" t="s">
        <v>35460</v>
      </c>
      <c r="C21886" t="s">
        <v>1467</v>
      </c>
      <c r="D21886" t="s">
        <v>1468</v>
      </c>
      <c r="E21886">
        <v>1</v>
      </c>
      <c r="F21886" s="2">
        <v>83.13</v>
      </c>
      <c r="G21886" s="3">
        <v>166.26</v>
      </c>
      <c r="H21886" s="3">
        <v>0.83129999999999993</v>
      </c>
      <c r="I21886" s="3">
        <v>3.9071099999999999</v>
      </c>
      <c r="J21886" s="3">
        <v>87.868409999999997</v>
      </c>
      <c r="K21886" s="3">
        <v>135.18216923076923</v>
      </c>
      <c r="L21886" s="4">
        <v>0.35000000000000003</v>
      </c>
    </row>
    <row r="21887" spans="1:12" x14ac:dyDescent="0.35">
      <c r="A21887" s="1">
        <v>438038</v>
      </c>
      <c r="B21887" t="s">
        <v>35461</v>
      </c>
      <c r="C21887" t="s">
        <v>1467</v>
      </c>
      <c r="D21887" t="s">
        <v>1468</v>
      </c>
      <c r="E21887">
        <v>1</v>
      </c>
      <c r="F21887" s="2">
        <v>160.71</v>
      </c>
      <c r="G21887" s="3">
        <v>345.62</v>
      </c>
      <c r="H21887" s="3">
        <v>1.6071000000000002</v>
      </c>
      <c r="I21887" s="3">
        <v>7.5533700000000001</v>
      </c>
      <c r="J21887" s="3">
        <v>169.87047000000001</v>
      </c>
      <c r="K21887" s="3">
        <v>261.33918461538462</v>
      </c>
      <c r="L21887" s="4">
        <v>0.35</v>
      </c>
    </row>
    <row r="21888" spans="1:12" x14ac:dyDescent="0.35">
      <c r="A21888" s="1">
        <v>551206</v>
      </c>
      <c r="B21888" t="s">
        <v>35462</v>
      </c>
      <c r="C21888" t="s">
        <v>1467</v>
      </c>
      <c r="D21888" t="s">
        <v>1468</v>
      </c>
      <c r="E21888">
        <v>1</v>
      </c>
      <c r="F21888" s="2">
        <v>459.01</v>
      </c>
      <c r="G21888" s="3">
        <v>918.02</v>
      </c>
      <c r="H21888" s="3">
        <v>4.5900999999999996</v>
      </c>
      <c r="I21888" s="3">
        <v>21.57347</v>
      </c>
      <c r="J21888" s="3">
        <v>485.17356999999998</v>
      </c>
      <c r="K21888" s="3">
        <v>746.42087692307689</v>
      </c>
      <c r="L21888" s="4">
        <v>0.35</v>
      </c>
    </row>
    <row r="21889" spans="1:12" x14ac:dyDescent="0.35">
      <c r="A21889" s="1">
        <v>30494</v>
      </c>
      <c r="B21889" t="s">
        <v>35463</v>
      </c>
      <c r="C21889" t="s">
        <v>1467</v>
      </c>
      <c r="D21889" t="s">
        <v>1468</v>
      </c>
      <c r="E21889">
        <v>1</v>
      </c>
      <c r="F21889" s="2">
        <v>193.16</v>
      </c>
      <c r="G21889" s="3">
        <v>432.34</v>
      </c>
      <c r="H21889" s="3">
        <v>1.9316</v>
      </c>
      <c r="I21889" s="3">
        <v>9.0785199999999993</v>
      </c>
      <c r="J21889" s="3">
        <v>204.17012</v>
      </c>
      <c r="K21889" s="3">
        <v>314.1078769230769</v>
      </c>
      <c r="L21889" s="4">
        <v>0.35</v>
      </c>
    </row>
    <row r="21890" spans="1:12" x14ac:dyDescent="0.35">
      <c r="A21890" s="1">
        <v>32125</v>
      </c>
      <c r="B21890" t="s">
        <v>35464</v>
      </c>
      <c r="C21890" t="s">
        <v>1467</v>
      </c>
      <c r="D21890" t="s">
        <v>1468</v>
      </c>
      <c r="E21890">
        <v>1</v>
      </c>
      <c r="F21890" s="2">
        <v>53.17</v>
      </c>
      <c r="G21890" s="3">
        <v>114.34</v>
      </c>
      <c r="H21890" s="3">
        <v>0.53170000000000006</v>
      </c>
      <c r="I21890" s="3">
        <v>2.49899</v>
      </c>
      <c r="J21890" s="3">
        <v>56.200690000000002</v>
      </c>
      <c r="K21890" s="3">
        <v>86.462599999999995</v>
      </c>
      <c r="L21890" s="4">
        <v>0.34999999999999992</v>
      </c>
    </row>
    <row r="21891" spans="1:12" x14ac:dyDescent="0.35">
      <c r="A21891" s="1">
        <v>79475</v>
      </c>
      <c r="B21891" t="s">
        <v>35465</v>
      </c>
      <c r="C21891" t="s">
        <v>1467</v>
      </c>
      <c r="D21891" t="s">
        <v>1468</v>
      </c>
      <c r="E21891">
        <v>1</v>
      </c>
      <c r="F21891" s="2">
        <v>5.49</v>
      </c>
      <c r="G21891" s="3">
        <v>11.81</v>
      </c>
      <c r="H21891" s="3">
        <v>5.4900000000000004E-2</v>
      </c>
      <c r="I21891" s="3">
        <v>0.25803000000000004</v>
      </c>
      <c r="J21891" s="3">
        <v>5.8029299999999999</v>
      </c>
      <c r="K21891" s="3">
        <v>8.9275846153846157</v>
      </c>
      <c r="L21891" s="4">
        <v>0.35000000000000003</v>
      </c>
    </row>
    <row r="21892" spans="1:12" x14ac:dyDescent="0.35">
      <c r="A21892" s="1">
        <v>439396</v>
      </c>
      <c r="B21892" t="s">
        <v>35466</v>
      </c>
      <c r="C21892" t="s">
        <v>1467</v>
      </c>
      <c r="D21892" t="s">
        <v>1468</v>
      </c>
      <c r="E21892">
        <v>1</v>
      </c>
      <c r="F21892" s="2">
        <v>32.1</v>
      </c>
      <c r="G21892" s="3">
        <v>69.040000000000006</v>
      </c>
      <c r="H21892" s="3">
        <v>0.32100000000000001</v>
      </c>
      <c r="I21892" s="3">
        <v>1.5087000000000002</v>
      </c>
      <c r="J21892" s="3">
        <v>33.929699999999997</v>
      </c>
      <c r="K21892" s="3">
        <v>52.199538461538452</v>
      </c>
      <c r="L21892" s="4">
        <v>0.34999999999999992</v>
      </c>
    </row>
    <row r="21893" spans="1:12" x14ac:dyDescent="0.35">
      <c r="A21893" s="1">
        <v>426859</v>
      </c>
      <c r="B21893" t="s">
        <v>35467</v>
      </c>
      <c r="C21893" t="s">
        <v>1467</v>
      </c>
      <c r="D21893" t="s">
        <v>1468</v>
      </c>
      <c r="E21893">
        <v>1</v>
      </c>
      <c r="F21893" s="2">
        <v>182.43</v>
      </c>
      <c r="G21893" s="3">
        <v>426.56</v>
      </c>
      <c r="H21893" s="3">
        <v>1.8243</v>
      </c>
      <c r="I21893" s="3">
        <v>8.5742100000000008</v>
      </c>
      <c r="J21893" s="3">
        <v>192.82850999999999</v>
      </c>
      <c r="K21893" s="3">
        <v>296.65924615384614</v>
      </c>
      <c r="L21893" s="4">
        <v>0.35</v>
      </c>
    </row>
    <row r="21894" spans="1:12" x14ac:dyDescent="0.35">
      <c r="A21894" s="1">
        <v>71528</v>
      </c>
      <c r="B21894" t="s">
        <v>35468</v>
      </c>
      <c r="C21894" t="s">
        <v>1467</v>
      </c>
      <c r="D21894" t="s">
        <v>1468</v>
      </c>
      <c r="E21894">
        <v>1</v>
      </c>
      <c r="F21894" s="2">
        <v>2635.69</v>
      </c>
      <c r="G21894" s="3">
        <v>5668.14</v>
      </c>
      <c r="H21894" s="3">
        <v>26.3569</v>
      </c>
      <c r="I21894" s="3">
        <v>123.87743</v>
      </c>
      <c r="J21894" s="3">
        <v>2785.9243300000003</v>
      </c>
      <c r="K21894" s="3">
        <v>4286.0374307692309</v>
      </c>
      <c r="L21894" s="4">
        <v>0.35</v>
      </c>
    </row>
    <row r="21895" spans="1:12" x14ac:dyDescent="0.35">
      <c r="A21895" s="1">
        <v>418691</v>
      </c>
      <c r="B21895" t="s">
        <v>35469</v>
      </c>
      <c r="C21895" t="s">
        <v>1467</v>
      </c>
      <c r="D21895" t="s">
        <v>1468</v>
      </c>
      <c r="E21895">
        <v>1</v>
      </c>
      <c r="F21895" s="2">
        <v>358.03</v>
      </c>
      <c r="G21895" s="3">
        <v>780.54</v>
      </c>
      <c r="H21895" s="3">
        <v>3.5802999999999998</v>
      </c>
      <c r="I21895" s="3">
        <v>16.82741</v>
      </c>
      <c r="J21895" s="3">
        <v>378.43770999999998</v>
      </c>
      <c r="K21895" s="3">
        <v>582.21186153846145</v>
      </c>
      <c r="L21895" s="4">
        <v>0.34999999999999992</v>
      </c>
    </row>
    <row r="21896" spans="1:12" x14ac:dyDescent="0.35">
      <c r="A21896" s="1">
        <v>428136</v>
      </c>
      <c r="B21896" t="s">
        <v>35470</v>
      </c>
      <c r="C21896" t="s">
        <v>1467</v>
      </c>
      <c r="D21896" t="s">
        <v>1468</v>
      </c>
      <c r="E21896">
        <v>1</v>
      </c>
      <c r="F21896" s="2">
        <v>9</v>
      </c>
      <c r="G21896" s="3">
        <v>19.170000000000002</v>
      </c>
      <c r="H21896" s="3">
        <v>0.09</v>
      </c>
      <c r="I21896" s="3">
        <v>0.42299999999999999</v>
      </c>
      <c r="J21896" s="3">
        <v>9.5129999999999999</v>
      </c>
      <c r="K21896" s="3">
        <v>14.635384615384615</v>
      </c>
      <c r="L21896" s="4">
        <v>0.35</v>
      </c>
    </row>
    <row r="21897" spans="1:12" x14ac:dyDescent="0.35">
      <c r="A21897" s="1">
        <v>418522</v>
      </c>
      <c r="B21897" t="s">
        <v>35471</v>
      </c>
      <c r="C21897" t="s">
        <v>1467</v>
      </c>
      <c r="D21897" t="s">
        <v>1468</v>
      </c>
      <c r="E21897">
        <v>1</v>
      </c>
      <c r="F21897" s="2">
        <v>301.32</v>
      </c>
      <c r="G21897" s="3">
        <v>729.79</v>
      </c>
      <c r="H21897" s="3">
        <v>3.0131999999999999</v>
      </c>
      <c r="I21897" s="3">
        <v>14.162039999999999</v>
      </c>
      <c r="J21897" s="3">
        <v>318.49523999999997</v>
      </c>
      <c r="K21897" s="3">
        <v>489.99267692307683</v>
      </c>
      <c r="L21897" s="4">
        <v>0.34999999999999992</v>
      </c>
    </row>
    <row r="21898" spans="1:12" x14ac:dyDescent="0.35">
      <c r="A21898" s="1">
        <v>427886</v>
      </c>
      <c r="B21898" t="s">
        <v>35472</v>
      </c>
      <c r="C21898" t="s">
        <v>1467</v>
      </c>
      <c r="D21898" t="s">
        <v>1468</v>
      </c>
      <c r="E21898">
        <v>1</v>
      </c>
      <c r="F21898" s="2">
        <v>1201.26</v>
      </c>
      <c r="G21898" s="3">
        <v>2808.67</v>
      </c>
      <c r="H21898" s="3">
        <v>12.012600000000001</v>
      </c>
      <c r="I21898" s="3">
        <v>56.459220000000002</v>
      </c>
      <c r="J21898" s="3">
        <v>1269.73182</v>
      </c>
      <c r="K21898" s="3">
        <v>1953.4335692307691</v>
      </c>
      <c r="L21898" s="4">
        <v>0.35</v>
      </c>
    </row>
    <row r="21899" spans="1:12" x14ac:dyDescent="0.35">
      <c r="A21899" s="1">
        <v>433098</v>
      </c>
      <c r="B21899" t="s">
        <v>35473</v>
      </c>
      <c r="C21899" t="s">
        <v>1467</v>
      </c>
      <c r="D21899" t="s">
        <v>1468</v>
      </c>
      <c r="E21899">
        <v>1</v>
      </c>
      <c r="F21899" s="2">
        <v>1911.85</v>
      </c>
      <c r="G21899" s="3">
        <v>3823.7</v>
      </c>
      <c r="H21899" s="3">
        <v>19.118500000000001</v>
      </c>
      <c r="I21899" s="3">
        <v>89.856949999999998</v>
      </c>
      <c r="J21899" s="3">
        <v>2020.82545</v>
      </c>
      <c r="K21899" s="3">
        <v>3108.9622307692307</v>
      </c>
      <c r="L21899" s="4">
        <v>0.35</v>
      </c>
    </row>
    <row r="21900" spans="1:12" x14ac:dyDescent="0.35">
      <c r="A21900" s="1">
        <v>9329</v>
      </c>
      <c r="B21900" t="s">
        <v>35474</v>
      </c>
      <c r="C21900" t="s">
        <v>1467</v>
      </c>
      <c r="D21900" t="s">
        <v>1468</v>
      </c>
      <c r="E21900">
        <v>1</v>
      </c>
      <c r="F21900" s="2">
        <v>817.89</v>
      </c>
      <c r="G21900" s="3">
        <v>1637.42</v>
      </c>
      <c r="H21900" s="3">
        <v>8.1789000000000005</v>
      </c>
      <c r="I21900" s="3">
        <v>38.440829999999998</v>
      </c>
      <c r="J21900" s="3">
        <v>864.50972999999999</v>
      </c>
      <c r="K21900" s="3">
        <v>1330.0149692307691</v>
      </c>
      <c r="L21900" s="4">
        <v>0.34999999999999992</v>
      </c>
    </row>
    <row r="21901" spans="1:12" x14ac:dyDescent="0.35">
      <c r="A21901" s="1">
        <v>416855</v>
      </c>
      <c r="B21901" t="s">
        <v>35475</v>
      </c>
      <c r="C21901" t="s">
        <v>1467</v>
      </c>
      <c r="D21901" t="s">
        <v>1468</v>
      </c>
      <c r="E21901">
        <v>1</v>
      </c>
      <c r="F21901" s="2">
        <v>11309.03</v>
      </c>
      <c r="G21901" s="3">
        <v>24320.5</v>
      </c>
      <c r="H21901" s="3">
        <v>113.09030000000001</v>
      </c>
      <c r="I21901" s="3">
        <v>531.52440999999999</v>
      </c>
      <c r="J21901" s="3">
        <v>11953.64471</v>
      </c>
      <c r="K21901" s="3">
        <v>18390.222630769233</v>
      </c>
      <c r="L21901" s="4">
        <v>0.35000000000000003</v>
      </c>
    </row>
    <row r="21902" spans="1:12" x14ac:dyDescent="0.35">
      <c r="A21902" s="1">
        <v>433526</v>
      </c>
      <c r="B21902" t="s">
        <v>34143</v>
      </c>
      <c r="C21902" t="s">
        <v>1467</v>
      </c>
      <c r="D21902" t="s">
        <v>1468</v>
      </c>
      <c r="E21902">
        <v>1</v>
      </c>
      <c r="F21902" s="2">
        <v>215.08</v>
      </c>
      <c r="G21902" s="3">
        <v>462.54</v>
      </c>
      <c r="H21902" s="3">
        <v>2.1508000000000003</v>
      </c>
      <c r="I21902" s="3">
        <v>10.10876</v>
      </c>
      <c r="J21902" s="3">
        <v>227.33956000000001</v>
      </c>
      <c r="K21902" s="3">
        <v>349.75316923076923</v>
      </c>
      <c r="L21902" s="4">
        <v>0.35</v>
      </c>
    </row>
    <row r="21903" spans="1:12" x14ac:dyDescent="0.35">
      <c r="A21903" s="1">
        <v>74889</v>
      </c>
      <c r="B21903" t="s">
        <v>35476</v>
      </c>
      <c r="C21903" t="s">
        <v>1467</v>
      </c>
      <c r="D21903" t="s">
        <v>1468</v>
      </c>
      <c r="E21903">
        <v>1</v>
      </c>
      <c r="F21903" s="2">
        <v>4230.18</v>
      </c>
      <c r="G21903" s="3">
        <v>9097.16</v>
      </c>
      <c r="H21903" s="3">
        <v>42.301800000000007</v>
      </c>
      <c r="I21903" s="3">
        <v>198.81846000000002</v>
      </c>
      <c r="J21903" s="3">
        <v>4471.3002600000009</v>
      </c>
      <c r="K21903" s="3">
        <v>6878.9234769230779</v>
      </c>
      <c r="L21903" s="4">
        <v>0.35</v>
      </c>
    </row>
    <row r="21904" spans="1:12" x14ac:dyDescent="0.35">
      <c r="A21904" s="1">
        <v>75985</v>
      </c>
      <c r="B21904" t="s">
        <v>35477</v>
      </c>
      <c r="C21904" t="s">
        <v>1467</v>
      </c>
      <c r="D21904" t="s">
        <v>1468</v>
      </c>
      <c r="E21904">
        <v>1</v>
      </c>
      <c r="F21904" s="2">
        <v>36.61</v>
      </c>
      <c r="G21904" s="3">
        <v>78.73</v>
      </c>
      <c r="H21904" s="3">
        <v>0.36609999999999998</v>
      </c>
      <c r="I21904" s="3">
        <v>1.7206699999999999</v>
      </c>
      <c r="J21904" s="3">
        <v>38.696770000000001</v>
      </c>
      <c r="K21904" s="3">
        <v>59.533492307692306</v>
      </c>
      <c r="L21904" s="4">
        <v>0.35</v>
      </c>
    </row>
    <row r="21905" spans="1:12" x14ac:dyDescent="0.35">
      <c r="A21905" s="1">
        <v>436361</v>
      </c>
      <c r="B21905" t="s">
        <v>35478</v>
      </c>
      <c r="C21905" t="s">
        <v>1467</v>
      </c>
      <c r="D21905" t="s">
        <v>1468</v>
      </c>
      <c r="E21905">
        <v>1</v>
      </c>
      <c r="F21905" s="2">
        <v>60.62</v>
      </c>
      <c r="G21905" s="3">
        <v>133.62</v>
      </c>
      <c r="H21905" s="3">
        <v>0.60619999999999996</v>
      </c>
      <c r="I21905" s="3">
        <v>2.8491399999999998</v>
      </c>
      <c r="J21905" s="3">
        <v>64.075339999999997</v>
      </c>
      <c r="K21905" s="3">
        <v>98.57744615384614</v>
      </c>
      <c r="L21905" s="4">
        <v>0.34999999999999992</v>
      </c>
    </row>
    <row r="21906" spans="1:12" x14ac:dyDescent="0.35">
      <c r="A21906" s="1">
        <v>42284</v>
      </c>
      <c r="B21906" t="s">
        <v>35479</v>
      </c>
      <c r="C21906" t="s">
        <v>1467</v>
      </c>
      <c r="D21906" t="s">
        <v>1468</v>
      </c>
      <c r="E21906">
        <v>1</v>
      </c>
      <c r="F21906" s="2">
        <v>98.28</v>
      </c>
      <c r="G21906" s="3">
        <v>211.36</v>
      </c>
      <c r="H21906" s="3">
        <v>0.98280000000000001</v>
      </c>
      <c r="I21906" s="3">
        <v>4.6191599999999999</v>
      </c>
      <c r="J21906" s="3">
        <v>103.88195999999999</v>
      </c>
      <c r="K21906" s="3">
        <v>159.8184</v>
      </c>
      <c r="L21906" s="4">
        <v>0.35000000000000003</v>
      </c>
    </row>
    <row r="21907" spans="1:12" x14ac:dyDescent="0.35">
      <c r="A21907" s="1">
        <v>74953</v>
      </c>
      <c r="B21907" t="s">
        <v>35480</v>
      </c>
      <c r="C21907" t="s">
        <v>1467</v>
      </c>
      <c r="D21907" t="s">
        <v>1468</v>
      </c>
      <c r="E21907">
        <v>1</v>
      </c>
      <c r="F21907" s="2">
        <v>8.66</v>
      </c>
      <c r="G21907" s="3">
        <v>18.63</v>
      </c>
      <c r="H21907" s="3">
        <v>8.6599999999999996E-2</v>
      </c>
      <c r="I21907" s="3">
        <v>0.40701999999999999</v>
      </c>
      <c r="J21907" s="3">
        <v>9.1536200000000001</v>
      </c>
      <c r="K21907" s="3">
        <v>14.082492307692307</v>
      </c>
      <c r="L21907" s="4">
        <v>0.35</v>
      </c>
    </row>
    <row r="21908" spans="1:12" x14ac:dyDescent="0.35">
      <c r="A21908" s="1">
        <v>415981</v>
      </c>
      <c r="B21908" t="s">
        <v>35481</v>
      </c>
      <c r="C21908" t="s">
        <v>1467</v>
      </c>
      <c r="D21908" t="s">
        <v>1468</v>
      </c>
      <c r="E21908">
        <v>1</v>
      </c>
      <c r="F21908" s="2">
        <v>1059.71</v>
      </c>
      <c r="G21908" s="3">
        <v>2278.9499999999998</v>
      </c>
      <c r="H21908" s="3">
        <v>10.597100000000001</v>
      </c>
      <c r="I21908" s="3">
        <v>49.806370000000001</v>
      </c>
      <c r="J21908" s="3">
        <v>1120.11347</v>
      </c>
      <c r="K21908" s="3">
        <v>1723.2514923076922</v>
      </c>
      <c r="L21908" s="4">
        <v>0.34999999999999992</v>
      </c>
    </row>
    <row r="21909" spans="1:12" x14ac:dyDescent="0.35">
      <c r="A21909" s="1">
        <v>13177</v>
      </c>
      <c r="B21909" t="s">
        <v>33452</v>
      </c>
      <c r="C21909" t="s">
        <v>1467</v>
      </c>
      <c r="D21909" t="s">
        <v>1468</v>
      </c>
      <c r="E21909">
        <v>1</v>
      </c>
      <c r="F21909" s="2">
        <v>59.71</v>
      </c>
      <c r="G21909" s="3">
        <v>134.56</v>
      </c>
      <c r="H21909" s="3">
        <v>0.59710000000000008</v>
      </c>
      <c r="I21909" s="3">
        <v>2.8063700000000003</v>
      </c>
      <c r="J21909" s="3">
        <v>63.11347</v>
      </c>
      <c r="K21909" s="3">
        <v>97.097646153846156</v>
      </c>
      <c r="L21909" s="4">
        <v>0.35000000000000003</v>
      </c>
    </row>
    <row r="21910" spans="1:12" x14ac:dyDescent="0.35">
      <c r="A21910" s="1">
        <v>428101</v>
      </c>
      <c r="B21910" t="s">
        <v>35482</v>
      </c>
      <c r="C21910" t="s">
        <v>1467</v>
      </c>
      <c r="D21910" t="s">
        <v>1468</v>
      </c>
      <c r="E21910">
        <v>1</v>
      </c>
      <c r="F21910" s="2">
        <v>132.33000000000001</v>
      </c>
      <c r="G21910" s="3">
        <v>284.58999999999997</v>
      </c>
      <c r="H21910" s="3">
        <v>1.3233000000000001</v>
      </c>
      <c r="I21910" s="3">
        <v>6.2195100000000005</v>
      </c>
      <c r="J21910" s="3">
        <v>139.87281000000002</v>
      </c>
      <c r="K21910" s="3">
        <v>215.18893846153847</v>
      </c>
      <c r="L21910" s="4">
        <v>0.35</v>
      </c>
    </row>
    <row r="21911" spans="1:12" x14ac:dyDescent="0.35">
      <c r="A21911" s="1">
        <v>439430</v>
      </c>
      <c r="B21911" t="s">
        <v>35191</v>
      </c>
      <c r="C21911" t="s">
        <v>1467</v>
      </c>
      <c r="D21911" t="s">
        <v>1468</v>
      </c>
      <c r="E21911">
        <v>1</v>
      </c>
      <c r="F21911" s="2">
        <v>90.52</v>
      </c>
      <c r="G21911" s="3">
        <v>194.65</v>
      </c>
      <c r="H21911" s="3">
        <v>0.9052</v>
      </c>
      <c r="I21911" s="3">
        <v>4.2544399999999998</v>
      </c>
      <c r="J21911" s="3">
        <v>95.679639999999992</v>
      </c>
      <c r="K21911" s="3">
        <v>147.19944615384614</v>
      </c>
      <c r="L21911" s="4">
        <v>0.35</v>
      </c>
    </row>
    <row r="21912" spans="1:12" x14ac:dyDescent="0.35">
      <c r="A21912" s="1">
        <v>425917</v>
      </c>
      <c r="B21912" t="s">
        <v>35483</v>
      </c>
      <c r="C21912" t="s">
        <v>1467</v>
      </c>
      <c r="D21912" t="s">
        <v>1468</v>
      </c>
      <c r="E21912">
        <v>1</v>
      </c>
      <c r="F21912" s="2">
        <v>2901.23</v>
      </c>
      <c r="G21912" s="3">
        <v>6239.21</v>
      </c>
      <c r="H21912" s="3">
        <v>29.0123</v>
      </c>
      <c r="I21912" s="3">
        <v>136.35781</v>
      </c>
      <c r="J21912" s="3">
        <v>3066.6001099999999</v>
      </c>
      <c r="K21912" s="3">
        <v>4717.846323076923</v>
      </c>
      <c r="L21912" s="4">
        <v>0.35000000000000003</v>
      </c>
    </row>
    <row r="21913" spans="1:12" x14ac:dyDescent="0.35">
      <c r="A21913" s="1">
        <v>35747</v>
      </c>
      <c r="B21913" t="s">
        <v>35484</v>
      </c>
      <c r="C21913" t="s">
        <v>1467</v>
      </c>
      <c r="D21913" t="s">
        <v>1468</v>
      </c>
      <c r="E21913">
        <v>1</v>
      </c>
      <c r="F21913" s="2">
        <v>209.4</v>
      </c>
      <c r="G21913" s="3">
        <v>450.33</v>
      </c>
      <c r="H21913" s="3">
        <v>2.0940000000000003</v>
      </c>
      <c r="I21913" s="3">
        <v>9.841800000000001</v>
      </c>
      <c r="J21913" s="3">
        <v>221.33580000000001</v>
      </c>
      <c r="K21913" s="3">
        <v>340.51661538461536</v>
      </c>
      <c r="L21913" s="4">
        <v>0.34999999999999992</v>
      </c>
    </row>
    <row r="21914" spans="1:12" x14ac:dyDescent="0.35">
      <c r="A21914" s="1">
        <v>29942</v>
      </c>
      <c r="B21914" t="s">
        <v>35485</v>
      </c>
      <c r="C21914" t="s">
        <v>1467</v>
      </c>
      <c r="D21914" t="s">
        <v>1468</v>
      </c>
      <c r="E21914">
        <v>1</v>
      </c>
      <c r="F21914" s="2">
        <v>46.04</v>
      </c>
      <c r="G21914" s="3">
        <v>99.03</v>
      </c>
      <c r="H21914" s="3">
        <v>0.46039999999999998</v>
      </c>
      <c r="I21914" s="3">
        <v>2.1638799999999998</v>
      </c>
      <c r="J21914" s="3">
        <v>48.664279999999998</v>
      </c>
      <c r="K21914" s="3">
        <v>74.868123076923069</v>
      </c>
      <c r="L21914" s="4">
        <v>0.35</v>
      </c>
    </row>
    <row r="21915" spans="1:12" x14ac:dyDescent="0.35">
      <c r="A21915" s="1">
        <v>75879</v>
      </c>
      <c r="B21915" t="s">
        <v>35486</v>
      </c>
      <c r="C21915" t="s">
        <v>1467</v>
      </c>
      <c r="D21915" t="s">
        <v>1468</v>
      </c>
      <c r="E21915">
        <v>1</v>
      </c>
      <c r="F21915" s="2">
        <v>2825.52</v>
      </c>
      <c r="G21915" s="3">
        <v>6076.39</v>
      </c>
      <c r="H21915" s="3">
        <v>28.255200000000002</v>
      </c>
      <c r="I21915" s="3">
        <v>132.79944</v>
      </c>
      <c r="J21915" s="3">
        <v>2986.5746399999998</v>
      </c>
      <c r="K21915" s="3">
        <v>4594.7302153846149</v>
      </c>
      <c r="L21915" s="4">
        <v>0.35</v>
      </c>
    </row>
    <row r="21916" spans="1:12" x14ac:dyDescent="0.35">
      <c r="A21916" s="1">
        <v>429859</v>
      </c>
      <c r="B21916" t="s">
        <v>35487</v>
      </c>
      <c r="C21916" t="s">
        <v>1467</v>
      </c>
      <c r="D21916" t="s">
        <v>1468</v>
      </c>
      <c r="E21916">
        <v>1</v>
      </c>
      <c r="F21916" s="2">
        <v>1019.22</v>
      </c>
      <c r="G21916" s="3">
        <v>2235.62</v>
      </c>
      <c r="H21916" s="3">
        <v>10.1922</v>
      </c>
      <c r="I21916" s="3">
        <v>47.90334</v>
      </c>
      <c r="J21916" s="3">
        <v>1077.3155400000001</v>
      </c>
      <c r="K21916" s="3">
        <v>1657.4085230769231</v>
      </c>
      <c r="L21916" s="4">
        <v>0.35</v>
      </c>
    </row>
    <row r="21917" spans="1:12" x14ac:dyDescent="0.35">
      <c r="A21917" s="1">
        <v>433081</v>
      </c>
      <c r="B21917" t="s">
        <v>35488</v>
      </c>
      <c r="C21917" t="s">
        <v>1467</v>
      </c>
      <c r="D21917" t="s">
        <v>1468</v>
      </c>
      <c r="E21917">
        <v>1</v>
      </c>
      <c r="F21917" s="2">
        <v>507.39</v>
      </c>
      <c r="G21917" s="3">
        <v>1492.33</v>
      </c>
      <c r="H21917" s="3">
        <v>5.0739000000000001</v>
      </c>
      <c r="I21917" s="3">
        <v>23.847329999999999</v>
      </c>
      <c r="J21917" s="3">
        <v>536.31123000000002</v>
      </c>
      <c r="K21917" s="3">
        <v>825.0942</v>
      </c>
      <c r="L21917" s="4">
        <v>0.35</v>
      </c>
    </row>
    <row r="21918" spans="1:12" x14ac:dyDescent="0.35">
      <c r="A21918" s="1">
        <v>427598</v>
      </c>
      <c r="B21918" t="s">
        <v>35489</v>
      </c>
      <c r="C21918" t="s">
        <v>1467</v>
      </c>
      <c r="D21918" t="s">
        <v>1468</v>
      </c>
      <c r="E21918">
        <v>1</v>
      </c>
      <c r="F21918" s="2">
        <v>32.03</v>
      </c>
      <c r="G21918" s="3">
        <v>68.89</v>
      </c>
      <c r="H21918" s="3">
        <v>0.32030000000000003</v>
      </c>
      <c r="I21918" s="3">
        <v>1.5054100000000001</v>
      </c>
      <c r="J21918" s="3">
        <v>33.855710000000002</v>
      </c>
      <c r="K21918" s="3">
        <v>52.085707692307693</v>
      </c>
      <c r="L21918" s="4">
        <v>0.35</v>
      </c>
    </row>
    <row r="21919" spans="1:12" x14ac:dyDescent="0.35">
      <c r="A21919" s="1">
        <v>428153</v>
      </c>
      <c r="B21919" t="s">
        <v>35490</v>
      </c>
      <c r="C21919" t="s">
        <v>1467</v>
      </c>
      <c r="D21919" t="s">
        <v>1468</v>
      </c>
      <c r="E21919">
        <v>1</v>
      </c>
      <c r="F21919" s="2">
        <v>1813.26</v>
      </c>
      <c r="G21919" s="3">
        <v>3899.5</v>
      </c>
      <c r="H21919" s="3">
        <v>18.1326</v>
      </c>
      <c r="I21919" s="3">
        <v>85.223219999999998</v>
      </c>
      <c r="J21919" s="3">
        <v>1916.61582</v>
      </c>
      <c r="K21919" s="3">
        <v>2948.639723076923</v>
      </c>
      <c r="L21919" s="4">
        <v>0.35</v>
      </c>
    </row>
    <row r="21920" spans="1:12" x14ac:dyDescent="0.35">
      <c r="A21920" s="1">
        <v>74890</v>
      </c>
      <c r="B21920" t="s">
        <v>35491</v>
      </c>
      <c r="C21920" t="s">
        <v>1467</v>
      </c>
      <c r="D21920" t="s">
        <v>1468</v>
      </c>
      <c r="E21920">
        <v>1</v>
      </c>
      <c r="F21920" s="2">
        <v>4230.18</v>
      </c>
      <c r="G21920" s="3">
        <v>9097.16</v>
      </c>
      <c r="H21920" s="3">
        <v>42.301800000000007</v>
      </c>
      <c r="I21920" s="3">
        <v>198.81846000000002</v>
      </c>
      <c r="J21920" s="3">
        <v>4471.3002600000009</v>
      </c>
      <c r="K21920" s="3">
        <v>6878.9234769230779</v>
      </c>
      <c r="L21920" s="4">
        <v>0.35</v>
      </c>
    </row>
    <row r="21921" spans="1:12" x14ac:dyDescent="0.35">
      <c r="A21921" s="1">
        <v>439361</v>
      </c>
      <c r="B21921" t="s">
        <v>35492</v>
      </c>
      <c r="C21921" t="s">
        <v>1467</v>
      </c>
      <c r="D21921" t="s">
        <v>1468</v>
      </c>
      <c r="E21921">
        <v>1</v>
      </c>
      <c r="F21921" s="2">
        <v>3068.54</v>
      </c>
      <c r="G21921" s="3">
        <v>6808.39</v>
      </c>
      <c r="H21921" s="3">
        <v>30.685400000000001</v>
      </c>
      <c r="I21921" s="3">
        <v>144.22138000000001</v>
      </c>
      <c r="J21921" s="3">
        <v>3243.4467799999998</v>
      </c>
      <c r="K21921" s="3">
        <v>4989.9181230769227</v>
      </c>
      <c r="L21921" s="4">
        <v>0.35</v>
      </c>
    </row>
    <row r="21922" spans="1:12" x14ac:dyDescent="0.35">
      <c r="A21922" s="1">
        <v>10994</v>
      </c>
      <c r="B21922" t="s">
        <v>35493</v>
      </c>
      <c r="C21922" t="s">
        <v>1467</v>
      </c>
      <c r="D21922" t="s">
        <v>1468</v>
      </c>
      <c r="E21922">
        <v>1</v>
      </c>
      <c r="F21922" s="2">
        <v>7.16</v>
      </c>
      <c r="G21922" s="3">
        <v>15.4</v>
      </c>
      <c r="H21922" s="3">
        <v>7.1599999999999997E-2</v>
      </c>
      <c r="I21922" s="3">
        <v>0.33651999999999999</v>
      </c>
      <c r="J21922" s="3">
        <v>7.5681200000000004</v>
      </c>
      <c r="K21922" s="3">
        <v>11.643261538461539</v>
      </c>
      <c r="L21922" s="4">
        <v>0.35000000000000003</v>
      </c>
    </row>
    <row r="21923" spans="1:12" x14ac:dyDescent="0.35">
      <c r="A21923" s="1">
        <v>426116</v>
      </c>
      <c r="B21923" t="s">
        <v>35494</v>
      </c>
      <c r="C21923" t="s">
        <v>1467</v>
      </c>
      <c r="D21923" t="s">
        <v>1468</v>
      </c>
      <c r="E21923">
        <v>1</v>
      </c>
      <c r="F21923" s="2">
        <v>104.12</v>
      </c>
      <c r="G21923" s="3">
        <v>243.47</v>
      </c>
      <c r="H21923" s="3">
        <v>1.0412000000000001</v>
      </c>
      <c r="I21923" s="3">
        <v>4.8936400000000004</v>
      </c>
      <c r="J21923" s="3">
        <v>110.05484000000001</v>
      </c>
      <c r="K21923" s="3">
        <v>169.31513846153848</v>
      </c>
      <c r="L21923" s="4">
        <v>0.35</v>
      </c>
    </row>
    <row r="21924" spans="1:12" x14ac:dyDescent="0.35">
      <c r="A21924" s="1">
        <v>69407</v>
      </c>
      <c r="B21924" t="s">
        <v>33557</v>
      </c>
      <c r="C21924" t="s">
        <v>1467</v>
      </c>
      <c r="D21924" t="s">
        <v>1468</v>
      </c>
      <c r="E21924">
        <v>1</v>
      </c>
      <c r="F21924" s="2">
        <v>3617.85</v>
      </c>
      <c r="G21924" s="3">
        <v>7780.32</v>
      </c>
      <c r="H21924" s="3">
        <v>36.1785</v>
      </c>
      <c r="I21924" s="3">
        <v>170.03895</v>
      </c>
      <c r="J21924" s="3">
        <v>3824.06745</v>
      </c>
      <c r="K21924" s="3">
        <v>5883.180692307692</v>
      </c>
      <c r="L21924" s="4">
        <v>0.35</v>
      </c>
    </row>
    <row r="21925" spans="1:12" x14ac:dyDescent="0.35">
      <c r="A21925" s="1">
        <v>1238</v>
      </c>
      <c r="B21925" t="s">
        <v>35495</v>
      </c>
      <c r="C21925" t="s">
        <v>1467</v>
      </c>
      <c r="D21925" t="s">
        <v>1468</v>
      </c>
      <c r="E21925">
        <v>1</v>
      </c>
      <c r="F21925" s="2">
        <v>0.56999999999999995</v>
      </c>
      <c r="G21925" s="3">
        <v>1.22</v>
      </c>
      <c r="H21925" s="3">
        <v>5.6999999999999993E-3</v>
      </c>
      <c r="I21925" s="3">
        <v>2.6789999999999998E-2</v>
      </c>
      <c r="J21925" s="3">
        <v>0.60248999999999997</v>
      </c>
      <c r="K21925" s="3">
        <v>0.92690769230769221</v>
      </c>
      <c r="L21925" s="4">
        <v>0.35</v>
      </c>
    </row>
    <row r="21926" spans="1:12" x14ac:dyDescent="0.35">
      <c r="A21926" s="1">
        <v>74416</v>
      </c>
      <c r="B21926" t="s">
        <v>35496</v>
      </c>
      <c r="C21926" t="s">
        <v>1467</v>
      </c>
      <c r="D21926" t="s">
        <v>1468</v>
      </c>
      <c r="E21926">
        <v>1</v>
      </c>
      <c r="F21926" s="2">
        <v>1540.67</v>
      </c>
      <c r="G21926" s="3">
        <v>3313.26</v>
      </c>
      <c r="H21926" s="3">
        <v>15.406700000000001</v>
      </c>
      <c r="I21926" s="3">
        <v>72.411490000000001</v>
      </c>
      <c r="J21926" s="3">
        <v>1628.48819</v>
      </c>
      <c r="K21926" s="3">
        <v>2505.366446153846</v>
      </c>
      <c r="L21926" s="4">
        <v>0.35</v>
      </c>
    </row>
    <row r="21927" spans="1:12" x14ac:dyDescent="0.35">
      <c r="A21927" s="1">
        <v>31449</v>
      </c>
      <c r="B21927" t="s">
        <v>35497</v>
      </c>
      <c r="C21927" t="s">
        <v>1467</v>
      </c>
      <c r="D21927" t="s">
        <v>1468</v>
      </c>
      <c r="E21927">
        <v>1</v>
      </c>
      <c r="F21927" s="2">
        <v>433.03</v>
      </c>
      <c r="G21927" s="3">
        <v>931.27</v>
      </c>
      <c r="H21927" s="3">
        <v>4.3303000000000003</v>
      </c>
      <c r="I21927" s="3">
        <v>20.352409999999999</v>
      </c>
      <c r="J21927" s="3">
        <v>457.71271000000002</v>
      </c>
      <c r="K21927" s="3">
        <v>704.17340000000002</v>
      </c>
      <c r="L21927" s="4">
        <v>0.35</v>
      </c>
    </row>
    <row r="21928" spans="1:12" x14ac:dyDescent="0.35">
      <c r="A21928" s="1">
        <v>426302</v>
      </c>
      <c r="B21928" t="s">
        <v>35498</v>
      </c>
      <c r="C21928" t="s">
        <v>1467</v>
      </c>
      <c r="D21928" t="s">
        <v>1468</v>
      </c>
      <c r="E21928">
        <v>1</v>
      </c>
      <c r="F21928" s="2">
        <v>3060.45</v>
      </c>
      <c r="G21928" s="3">
        <v>6581.63</v>
      </c>
      <c r="H21928" s="3">
        <v>30.604499999999998</v>
      </c>
      <c r="I21928" s="3">
        <v>143.84115</v>
      </c>
      <c r="J21928" s="3">
        <v>3234.8956499999999</v>
      </c>
      <c r="K21928" s="3">
        <v>4976.7625384615385</v>
      </c>
      <c r="L21928" s="4">
        <v>0.35000000000000003</v>
      </c>
    </row>
    <row r="21929" spans="1:12" x14ac:dyDescent="0.35">
      <c r="A21929" s="1">
        <v>439716</v>
      </c>
      <c r="B21929" t="s">
        <v>35499</v>
      </c>
      <c r="C21929" t="s">
        <v>1467</v>
      </c>
      <c r="D21929" t="s">
        <v>1468</v>
      </c>
      <c r="E21929">
        <v>1</v>
      </c>
      <c r="F21929" s="2">
        <v>3991.24</v>
      </c>
      <c r="G21929" s="3">
        <v>8583.32</v>
      </c>
      <c r="H21929" s="3">
        <v>39.912399999999998</v>
      </c>
      <c r="I21929" s="3">
        <v>187.58828</v>
      </c>
      <c r="J21929" s="3">
        <v>4218.7406799999999</v>
      </c>
      <c r="K21929" s="3">
        <v>6490.3702769230767</v>
      </c>
      <c r="L21929" s="4">
        <v>0.35</v>
      </c>
    </row>
    <row r="21930" spans="1:12" x14ac:dyDescent="0.35">
      <c r="A21930" s="1">
        <v>417501</v>
      </c>
      <c r="B21930" t="s">
        <v>35500</v>
      </c>
      <c r="C21930" t="s">
        <v>1467</v>
      </c>
      <c r="D21930" t="s">
        <v>1468</v>
      </c>
      <c r="E21930">
        <v>1</v>
      </c>
      <c r="F21930" s="2">
        <v>657.79</v>
      </c>
      <c r="G21930" s="3">
        <v>1414.61</v>
      </c>
      <c r="H21930" s="3">
        <v>6.5778999999999996</v>
      </c>
      <c r="I21930" s="3">
        <v>30.916129999999999</v>
      </c>
      <c r="J21930" s="3">
        <v>695.28402999999992</v>
      </c>
      <c r="K21930" s="3">
        <v>1069.6677384615382</v>
      </c>
      <c r="L21930" s="4">
        <v>0.34999999999999992</v>
      </c>
    </row>
    <row r="21931" spans="1:12" x14ac:dyDescent="0.35">
      <c r="A21931" s="1">
        <v>442495</v>
      </c>
      <c r="B21931" t="s">
        <v>35501</v>
      </c>
      <c r="C21931" t="s">
        <v>1467</v>
      </c>
      <c r="D21931" t="s">
        <v>1468</v>
      </c>
      <c r="E21931">
        <v>1</v>
      </c>
      <c r="F21931" s="2">
        <v>37.64</v>
      </c>
      <c r="G21931" s="3">
        <v>80.94</v>
      </c>
      <c r="H21931" s="3">
        <v>0.37640000000000001</v>
      </c>
      <c r="I21931" s="3">
        <v>1.76908</v>
      </c>
      <c r="J21931" s="3">
        <v>39.78548</v>
      </c>
      <c r="K21931" s="3">
        <v>61.208430769230766</v>
      </c>
      <c r="L21931" s="4">
        <v>0.35</v>
      </c>
    </row>
    <row r="21932" spans="1:12" x14ac:dyDescent="0.35">
      <c r="A21932" s="1">
        <v>75880</v>
      </c>
      <c r="B21932" t="s">
        <v>35502</v>
      </c>
      <c r="C21932" t="s">
        <v>1467</v>
      </c>
      <c r="D21932" t="s">
        <v>1468</v>
      </c>
      <c r="E21932">
        <v>1</v>
      </c>
      <c r="F21932" s="2">
        <v>3554.76</v>
      </c>
      <c r="G21932" s="3">
        <v>7644.64</v>
      </c>
      <c r="H21932" s="3">
        <v>35.547600000000003</v>
      </c>
      <c r="I21932" s="3">
        <v>167.07372000000001</v>
      </c>
      <c r="J21932" s="3">
        <v>3757.38132</v>
      </c>
      <c r="K21932" s="3">
        <v>5780.5866461538462</v>
      </c>
      <c r="L21932" s="4">
        <v>0.35000000000000003</v>
      </c>
    </row>
    <row r="21933" spans="1:12" x14ac:dyDescent="0.35">
      <c r="A21933" s="1">
        <v>416018</v>
      </c>
      <c r="B21933" t="s">
        <v>35503</v>
      </c>
      <c r="C21933" t="s">
        <v>1467</v>
      </c>
      <c r="D21933" t="s">
        <v>1468</v>
      </c>
      <c r="E21933">
        <v>1</v>
      </c>
      <c r="F21933" s="2">
        <v>36.18</v>
      </c>
      <c r="G21933" s="3">
        <v>83.84</v>
      </c>
      <c r="H21933" s="3">
        <v>0.36180000000000001</v>
      </c>
      <c r="I21933" s="3">
        <v>1.7004600000000001</v>
      </c>
      <c r="J21933" s="3">
        <v>38.242260000000002</v>
      </c>
      <c r="K21933" s="3">
        <v>58.834246153846152</v>
      </c>
      <c r="L21933" s="4">
        <v>0.35</v>
      </c>
    </row>
    <row r="21934" spans="1:12" x14ac:dyDescent="0.35">
      <c r="A21934" s="1">
        <v>438157</v>
      </c>
      <c r="B21934" t="s">
        <v>35504</v>
      </c>
      <c r="C21934" t="s">
        <v>1467</v>
      </c>
      <c r="D21934" t="s">
        <v>1468</v>
      </c>
      <c r="E21934">
        <v>1</v>
      </c>
      <c r="F21934" s="2">
        <v>57.35</v>
      </c>
      <c r="G21934" s="3">
        <v>123.33</v>
      </c>
      <c r="H21934" s="3">
        <v>0.57350000000000001</v>
      </c>
      <c r="I21934" s="3">
        <v>2.6954500000000001</v>
      </c>
      <c r="J21934" s="3">
        <v>60.618950000000005</v>
      </c>
      <c r="K21934" s="3">
        <v>93.259923076923087</v>
      </c>
      <c r="L21934" s="4">
        <v>0.35000000000000003</v>
      </c>
    </row>
    <row r="21935" spans="1:12" x14ac:dyDescent="0.35">
      <c r="A21935" s="1">
        <v>417908</v>
      </c>
      <c r="B21935" t="s">
        <v>35505</v>
      </c>
      <c r="C21935" t="s">
        <v>1467</v>
      </c>
      <c r="D21935" t="s">
        <v>1468</v>
      </c>
      <c r="E21935">
        <v>1</v>
      </c>
      <c r="F21935" s="2">
        <v>89.29</v>
      </c>
      <c r="G21935" s="3">
        <v>208.78</v>
      </c>
      <c r="H21935" s="3">
        <v>0.89290000000000003</v>
      </c>
      <c r="I21935" s="3">
        <v>4.1966299999999999</v>
      </c>
      <c r="J21935" s="3">
        <v>94.379530000000003</v>
      </c>
      <c r="K21935" s="3">
        <v>145.19927692307692</v>
      </c>
      <c r="L21935" s="4">
        <v>0.35</v>
      </c>
    </row>
    <row r="21936" spans="1:12" x14ac:dyDescent="0.35">
      <c r="A21936" s="1">
        <v>437324</v>
      </c>
      <c r="B21936" t="s">
        <v>35506</v>
      </c>
      <c r="C21936" t="s">
        <v>1467</v>
      </c>
      <c r="D21936" t="s">
        <v>1468</v>
      </c>
      <c r="E21936">
        <v>1</v>
      </c>
      <c r="F21936" s="2">
        <v>917.55</v>
      </c>
      <c r="G21936" s="3">
        <v>2008.21</v>
      </c>
      <c r="H21936" s="3">
        <v>9.1754999999999995</v>
      </c>
      <c r="I21936" s="3">
        <v>43.124849999999995</v>
      </c>
      <c r="J21936" s="3">
        <v>969.85035000000005</v>
      </c>
      <c r="K21936" s="3">
        <v>1492.0774615384616</v>
      </c>
      <c r="L21936" s="4">
        <v>0.35000000000000003</v>
      </c>
    </row>
    <row r="21937" spans="1:12" x14ac:dyDescent="0.35">
      <c r="A21937" s="1">
        <v>551039</v>
      </c>
      <c r="B21937" t="s">
        <v>35507</v>
      </c>
      <c r="C21937" t="s">
        <v>1467</v>
      </c>
      <c r="D21937" t="s">
        <v>1468</v>
      </c>
      <c r="E21937">
        <v>1</v>
      </c>
      <c r="F21937" s="2">
        <v>44.81</v>
      </c>
      <c r="G21937" s="3">
        <v>89.61</v>
      </c>
      <c r="H21937" s="3">
        <v>0.44810000000000005</v>
      </c>
      <c r="I21937" s="3">
        <v>2.1060700000000003</v>
      </c>
      <c r="J21937" s="3">
        <v>47.364170000000001</v>
      </c>
      <c r="K21937" s="3">
        <v>72.867953846153853</v>
      </c>
      <c r="L21937" s="4">
        <v>0.35000000000000003</v>
      </c>
    </row>
    <row r="21938" spans="1:12" x14ac:dyDescent="0.35">
      <c r="A21938" s="1">
        <v>13354</v>
      </c>
      <c r="B21938" t="s">
        <v>35508</v>
      </c>
      <c r="C21938" t="s">
        <v>1467</v>
      </c>
      <c r="D21938" t="s">
        <v>1468</v>
      </c>
      <c r="E21938">
        <v>1</v>
      </c>
      <c r="F21938" s="2">
        <v>2248.8000000000002</v>
      </c>
      <c r="G21938" s="3">
        <v>4836.1499999999996</v>
      </c>
      <c r="H21938" s="3">
        <v>22.488000000000003</v>
      </c>
      <c r="I21938" s="3">
        <v>105.6936</v>
      </c>
      <c r="J21938" s="3">
        <v>2376.9816000000001</v>
      </c>
      <c r="K21938" s="3">
        <v>3656.8947692307693</v>
      </c>
      <c r="L21938" s="4">
        <v>0.35</v>
      </c>
    </row>
    <row r="21939" spans="1:12" x14ac:dyDescent="0.35">
      <c r="A21939" s="1">
        <v>428227</v>
      </c>
      <c r="B21939" t="s">
        <v>35509</v>
      </c>
      <c r="C21939" t="s">
        <v>1467</v>
      </c>
      <c r="D21939" t="s">
        <v>1468</v>
      </c>
      <c r="E21939">
        <v>1</v>
      </c>
      <c r="F21939" s="2">
        <v>451.66</v>
      </c>
      <c r="G21939" s="3">
        <v>972.77</v>
      </c>
      <c r="H21939" s="3">
        <v>4.5166000000000004</v>
      </c>
      <c r="I21939" s="3">
        <v>21.228020000000001</v>
      </c>
      <c r="J21939" s="3">
        <v>477.40462000000002</v>
      </c>
      <c r="K21939" s="3">
        <v>734.46864615384618</v>
      </c>
      <c r="L21939" s="4">
        <v>0.35</v>
      </c>
    </row>
    <row r="21940" spans="1:12" x14ac:dyDescent="0.35">
      <c r="A21940" s="1">
        <v>16647</v>
      </c>
      <c r="B21940" t="s">
        <v>35510</v>
      </c>
      <c r="C21940" t="s">
        <v>1467</v>
      </c>
      <c r="D21940" t="s">
        <v>1468</v>
      </c>
      <c r="E21940">
        <v>1</v>
      </c>
      <c r="F21940" s="2">
        <v>2.57</v>
      </c>
      <c r="G21940" s="3">
        <v>5.54</v>
      </c>
      <c r="H21940" s="3">
        <v>2.5700000000000001E-2</v>
      </c>
      <c r="I21940" s="3">
        <v>0.12078999999999999</v>
      </c>
      <c r="J21940" s="3">
        <v>2.7164899999999998</v>
      </c>
      <c r="K21940" s="3">
        <v>4.1792153846153841</v>
      </c>
      <c r="L21940" s="4">
        <v>0.35</v>
      </c>
    </row>
    <row r="21941" spans="1:12" x14ac:dyDescent="0.35">
      <c r="A21941" s="1">
        <v>24306</v>
      </c>
      <c r="B21941" t="s">
        <v>35511</v>
      </c>
      <c r="C21941" t="s">
        <v>1467</v>
      </c>
      <c r="D21941" t="s">
        <v>1468</v>
      </c>
      <c r="E21941">
        <v>1</v>
      </c>
      <c r="F21941" s="2">
        <v>1297.07</v>
      </c>
      <c r="G21941" s="3">
        <v>2789.39</v>
      </c>
      <c r="H21941" s="3">
        <v>12.970699999999999</v>
      </c>
      <c r="I21941" s="3">
        <v>60.962289999999996</v>
      </c>
      <c r="J21941" s="3">
        <v>1371.00299</v>
      </c>
      <c r="K21941" s="3">
        <v>2109.2353692307693</v>
      </c>
      <c r="L21941" s="4">
        <v>0.35000000000000003</v>
      </c>
    </row>
    <row r="21942" spans="1:12" x14ac:dyDescent="0.35">
      <c r="A21942" s="1">
        <v>70800</v>
      </c>
      <c r="B21942" t="s">
        <v>33791</v>
      </c>
      <c r="C21942" t="s">
        <v>1467</v>
      </c>
      <c r="D21942" t="s">
        <v>1468</v>
      </c>
      <c r="E21942">
        <v>1</v>
      </c>
      <c r="F21942" s="2">
        <v>1431.28</v>
      </c>
      <c r="G21942" s="3">
        <v>3078.02</v>
      </c>
      <c r="H21942" s="3">
        <v>14.312799999999999</v>
      </c>
      <c r="I21942" s="3">
        <v>67.270160000000004</v>
      </c>
      <c r="J21942" s="3">
        <v>1512.8629599999999</v>
      </c>
      <c r="K21942" s="3">
        <v>2327.4814769230766</v>
      </c>
      <c r="L21942" s="4">
        <v>0.34999999999999992</v>
      </c>
    </row>
    <row r="21943" spans="1:12" x14ac:dyDescent="0.35">
      <c r="A21943" s="1">
        <v>79827</v>
      </c>
      <c r="B21943" t="s">
        <v>35512</v>
      </c>
      <c r="C21943" t="s">
        <v>1467</v>
      </c>
      <c r="D21943" t="s">
        <v>1468</v>
      </c>
      <c r="E21943">
        <v>1</v>
      </c>
      <c r="F21943" s="2">
        <v>7.3</v>
      </c>
      <c r="G21943" s="3">
        <v>17.97</v>
      </c>
      <c r="H21943" s="3">
        <v>7.2999999999999995E-2</v>
      </c>
      <c r="I21943" s="3">
        <v>0.34310000000000002</v>
      </c>
      <c r="J21943" s="3">
        <v>7.7161</v>
      </c>
      <c r="K21943" s="3">
        <v>11.870923076923077</v>
      </c>
      <c r="L21943" s="4">
        <v>0.35000000000000003</v>
      </c>
    </row>
    <row r="21944" spans="1:12" x14ac:dyDescent="0.35">
      <c r="A21944" s="1">
        <v>448754</v>
      </c>
      <c r="B21944" t="s">
        <v>35513</v>
      </c>
      <c r="C21944" t="s">
        <v>1467</v>
      </c>
      <c r="D21944" t="s">
        <v>1468</v>
      </c>
      <c r="E21944">
        <v>1</v>
      </c>
      <c r="F21944" s="2">
        <v>328.8</v>
      </c>
      <c r="G21944" s="3">
        <v>699.59</v>
      </c>
      <c r="H21944" s="3">
        <v>3.2880000000000003</v>
      </c>
      <c r="I21944" s="3">
        <v>15.4536</v>
      </c>
      <c r="J21944" s="3">
        <v>347.54160000000002</v>
      </c>
      <c r="K21944" s="3">
        <v>534.67938461538461</v>
      </c>
      <c r="L21944" s="4">
        <v>0.35</v>
      </c>
    </row>
    <row r="21945" spans="1:12" x14ac:dyDescent="0.35">
      <c r="A21945" s="1">
        <v>433353</v>
      </c>
      <c r="B21945" t="s">
        <v>35514</v>
      </c>
      <c r="C21945" t="s">
        <v>1467</v>
      </c>
      <c r="D21945" t="s">
        <v>1468</v>
      </c>
      <c r="E21945">
        <v>1</v>
      </c>
      <c r="F21945" s="2">
        <v>124.86</v>
      </c>
      <c r="G21945" s="3">
        <v>268.52</v>
      </c>
      <c r="H21945" s="3">
        <v>1.2485999999999999</v>
      </c>
      <c r="I21945" s="3">
        <v>5.8684200000000004</v>
      </c>
      <c r="J21945" s="3">
        <v>131.97701999999998</v>
      </c>
      <c r="K21945" s="3">
        <v>203.0415692307692</v>
      </c>
      <c r="L21945" s="4">
        <v>0.35</v>
      </c>
    </row>
    <row r="21946" spans="1:12" x14ac:dyDescent="0.35">
      <c r="A21946" s="1" t="s">
        <v>35515</v>
      </c>
      <c r="B21946" t="s">
        <v>35516</v>
      </c>
      <c r="C21946" t="s">
        <v>1467</v>
      </c>
      <c r="D21946" t="s">
        <v>1468</v>
      </c>
      <c r="E21946">
        <v>1</v>
      </c>
      <c r="F21946" s="2">
        <v>422.1</v>
      </c>
      <c r="G21946" s="3">
        <v>898.1</v>
      </c>
      <c r="H21946" s="3">
        <v>4.2210000000000001</v>
      </c>
      <c r="I21946" s="3">
        <v>19.838700000000003</v>
      </c>
      <c r="J21946" s="3">
        <v>446.15970000000004</v>
      </c>
      <c r="K21946" s="3">
        <v>686.39953846153855</v>
      </c>
      <c r="L21946" s="4">
        <v>0.35000000000000003</v>
      </c>
    </row>
    <row r="21947" spans="1:12" x14ac:dyDescent="0.35">
      <c r="A21947" s="1">
        <v>3628</v>
      </c>
      <c r="B21947" t="s">
        <v>35517</v>
      </c>
      <c r="C21947" t="s">
        <v>1467</v>
      </c>
      <c r="D21947" t="s">
        <v>1468</v>
      </c>
      <c r="E21947">
        <v>1</v>
      </c>
      <c r="F21947" s="2">
        <v>12.85</v>
      </c>
      <c r="G21947" s="3">
        <v>27.66</v>
      </c>
      <c r="H21947" s="3">
        <v>0.1285</v>
      </c>
      <c r="I21947" s="3">
        <v>0.60394999999999999</v>
      </c>
      <c r="J21947" s="3">
        <v>13.58245</v>
      </c>
      <c r="K21947" s="3">
        <v>20.896076923076922</v>
      </c>
      <c r="L21947" s="4">
        <v>0.35</v>
      </c>
    </row>
    <row r="21948" spans="1:12" x14ac:dyDescent="0.35">
      <c r="A21948" s="1">
        <v>432289</v>
      </c>
      <c r="B21948" t="s">
        <v>35518</v>
      </c>
      <c r="C21948" t="s">
        <v>1467</v>
      </c>
      <c r="D21948" t="s">
        <v>1468</v>
      </c>
      <c r="E21948">
        <v>1</v>
      </c>
      <c r="F21948" s="2">
        <v>230.31</v>
      </c>
      <c r="G21948" s="3">
        <v>495.31</v>
      </c>
      <c r="H21948" s="3">
        <v>2.3031000000000001</v>
      </c>
      <c r="I21948" s="3">
        <v>10.82457</v>
      </c>
      <c r="J21948" s="3">
        <v>243.43767</v>
      </c>
      <c r="K21948" s="3">
        <v>374.5194923076923</v>
      </c>
      <c r="L21948" s="4">
        <v>0.35</v>
      </c>
    </row>
    <row r="21949" spans="1:12" x14ac:dyDescent="0.35">
      <c r="A21949" s="1">
        <v>17908</v>
      </c>
      <c r="B21949" t="s">
        <v>35519</v>
      </c>
      <c r="C21949" t="s">
        <v>1467</v>
      </c>
      <c r="D21949" t="s">
        <v>1468</v>
      </c>
      <c r="E21949">
        <v>1</v>
      </c>
      <c r="F21949" s="2">
        <v>16.95</v>
      </c>
      <c r="G21949" s="3">
        <v>36.46</v>
      </c>
      <c r="H21949" s="3">
        <v>0.16949999999999998</v>
      </c>
      <c r="I21949" s="3">
        <v>0.79664999999999997</v>
      </c>
      <c r="J21949" s="3">
        <v>17.916149999999998</v>
      </c>
      <c r="K21949" s="3">
        <v>27.563307692307689</v>
      </c>
      <c r="L21949" s="4">
        <v>0.35</v>
      </c>
    </row>
    <row r="21950" spans="1:12" x14ac:dyDescent="0.35">
      <c r="A21950" s="1">
        <v>419640</v>
      </c>
      <c r="B21950" t="s">
        <v>35520</v>
      </c>
      <c r="C21950" t="s">
        <v>1467</v>
      </c>
      <c r="D21950" t="s">
        <v>1468</v>
      </c>
      <c r="E21950">
        <v>1</v>
      </c>
      <c r="F21950" s="2">
        <v>86.62</v>
      </c>
      <c r="G21950" s="3">
        <v>186.3</v>
      </c>
      <c r="H21950" s="3">
        <v>0.86620000000000008</v>
      </c>
      <c r="I21950" s="3">
        <v>4.0711400000000006</v>
      </c>
      <c r="J21950" s="3">
        <v>91.557340000000011</v>
      </c>
      <c r="K21950" s="3">
        <v>140.85744615384615</v>
      </c>
      <c r="L21950" s="4">
        <v>0.34999999999999992</v>
      </c>
    </row>
    <row r="21951" spans="1:12" x14ac:dyDescent="0.35">
      <c r="A21951" s="1">
        <v>442927</v>
      </c>
      <c r="B21951" t="s">
        <v>35521</v>
      </c>
      <c r="C21951" t="s">
        <v>1467</v>
      </c>
      <c r="D21951" t="s">
        <v>1468</v>
      </c>
      <c r="E21951">
        <v>1</v>
      </c>
      <c r="F21951" s="2">
        <v>24.32</v>
      </c>
      <c r="G21951" s="3">
        <v>52.34</v>
      </c>
      <c r="H21951" s="3">
        <v>0.2432</v>
      </c>
      <c r="I21951" s="3">
        <v>1.1430400000000001</v>
      </c>
      <c r="J21951" s="3">
        <v>25.706240000000001</v>
      </c>
      <c r="K21951" s="3">
        <v>39.548061538461539</v>
      </c>
      <c r="L21951" s="4">
        <v>0.35</v>
      </c>
    </row>
    <row r="21952" spans="1:12" x14ac:dyDescent="0.35">
      <c r="A21952" s="1">
        <v>57445</v>
      </c>
      <c r="B21952" t="s">
        <v>35522</v>
      </c>
      <c r="C21952" t="s">
        <v>1467</v>
      </c>
      <c r="D21952" t="s">
        <v>1468</v>
      </c>
      <c r="E21952">
        <v>1</v>
      </c>
      <c r="F21952" s="2">
        <v>10178.42</v>
      </c>
      <c r="G21952" s="3">
        <v>21893.79</v>
      </c>
      <c r="H21952" s="3">
        <v>101.7842</v>
      </c>
      <c r="I21952" s="3">
        <v>478.38574</v>
      </c>
      <c r="J21952" s="3">
        <v>10758.58994</v>
      </c>
      <c r="K21952" s="3">
        <v>16551.676830769229</v>
      </c>
      <c r="L21952" s="4">
        <v>0.34999999999999992</v>
      </c>
    </row>
    <row r="21953" spans="1:12" x14ac:dyDescent="0.35">
      <c r="A21953" s="1">
        <v>435747</v>
      </c>
      <c r="B21953" t="s">
        <v>35523</v>
      </c>
      <c r="C21953" t="s">
        <v>1467</v>
      </c>
      <c r="D21953" t="s">
        <v>1468</v>
      </c>
      <c r="E21953">
        <v>1</v>
      </c>
      <c r="F21953" s="2">
        <v>71.989999999999995</v>
      </c>
      <c r="G21953" s="3">
        <v>154.83000000000001</v>
      </c>
      <c r="H21953" s="3">
        <v>0.71989999999999998</v>
      </c>
      <c r="I21953" s="3">
        <v>3.3835299999999999</v>
      </c>
      <c r="J21953" s="3">
        <v>76.093429999999984</v>
      </c>
      <c r="K21953" s="3">
        <v>117.06681538461535</v>
      </c>
      <c r="L21953" s="4">
        <v>0.35</v>
      </c>
    </row>
    <row r="21954" spans="1:12" x14ac:dyDescent="0.35">
      <c r="A21954" s="1">
        <v>67636</v>
      </c>
      <c r="B21954" t="s">
        <v>35524</v>
      </c>
      <c r="C21954" t="s">
        <v>1467</v>
      </c>
      <c r="D21954" t="s">
        <v>1468</v>
      </c>
      <c r="E21954">
        <v>1</v>
      </c>
      <c r="F21954" s="2">
        <v>28.74</v>
      </c>
      <c r="G21954" s="3">
        <v>59.74</v>
      </c>
      <c r="H21954" s="3">
        <v>0.28739999999999999</v>
      </c>
      <c r="I21954" s="3">
        <v>1.3507799999999999</v>
      </c>
      <c r="J21954" s="3">
        <v>30.37818</v>
      </c>
      <c r="K21954" s="3">
        <v>46.735661538461535</v>
      </c>
      <c r="L21954" s="4">
        <v>0.34999999999999992</v>
      </c>
    </row>
    <row r="21955" spans="1:12" x14ac:dyDescent="0.35">
      <c r="A21955" s="1">
        <v>433286</v>
      </c>
      <c r="B21955" t="s">
        <v>35525</v>
      </c>
      <c r="C21955" t="s">
        <v>1467</v>
      </c>
      <c r="D21955" t="s">
        <v>1468</v>
      </c>
      <c r="E21955">
        <v>1</v>
      </c>
      <c r="F21955" s="2">
        <v>10.45</v>
      </c>
      <c r="G21955" s="3">
        <v>22.49</v>
      </c>
      <c r="H21955" s="3">
        <v>0.1045</v>
      </c>
      <c r="I21955" s="3">
        <v>0.49114999999999998</v>
      </c>
      <c r="J21955" s="3">
        <v>11.045649999999998</v>
      </c>
      <c r="K21955" s="3">
        <v>16.993307692307688</v>
      </c>
      <c r="L21955" s="4">
        <v>0.34999999999999992</v>
      </c>
    </row>
    <row r="21956" spans="1:12" x14ac:dyDescent="0.35">
      <c r="A21956" s="1">
        <v>426985</v>
      </c>
      <c r="B21956" t="s">
        <v>35526</v>
      </c>
      <c r="C21956" t="s">
        <v>1467</v>
      </c>
      <c r="D21956" t="s">
        <v>1468</v>
      </c>
      <c r="E21956">
        <v>1</v>
      </c>
      <c r="F21956" s="2">
        <v>230.52</v>
      </c>
      <c r="G21956" s="3">
        <v>538.99</v>
      </c>
      <c r="H21956" s="3">
        <v>2.3052000000000001</v>
      </c>
      <c r="I21956" s="3">
        <v>10.834440000000001</v>
      </c>
      <c r="J21956" s="3">
        <v>243.65964000000002</v>
      </c>
      <c r="K21956" s="3">
        <v>374.86098461538467</v>
      </c>
      <c r="L21956" s="4">
        <v>0.35000000000000003</v>
      </c>
    </row>
    <row r="21957" spans="1:12" x14ac:dyDescent="0.35">
      <c r="A21957" s="1">
        <v>440416</v>
      </c>
      <c r="B21957" t="s">
        <v>35527</v>
      </c>
      <c r="C21957" t="s">
        <v>1467</v>
      </c>
      <c r="D21957" t="s">
        <v>1468</v>
      </c>
      <c r="E21957">
        <v>1</v>
      </c>
      <c r="F21957" s="2">
        <v>216.87</v>
      </c>
      <c r="G21957" s="3">
        <v>466.39</v>
      </c>
      <c r="H21957" s="3">
        <v>2.1687000000000003</v>
      </c>
      <c r="I21957" s="3">
        <v>10.19289</v>
      </c>
      <c r="J21957" s="3">
        <v>229.23159000000001</v>
      </c>
      <c r="K21957" s="3">
        <v>352.66398461538461</v>
      </c>
      <c r="L21957" s="4">
        <v>0.35</v>
      </c>
    </row>
    <row r="21958" spans="1:12" x14ac:dyDescent="0.35">
      <c r="A21958" s="1">
        <v>69356</v>
      </c>
      <c r="B21958" t="s">
        <v>34120</v>
      </c>
      <c r="C21958" t="s">
        <v>1467</v>
      </c>
      <c r="D21958" t="s">
        <v>1468</v>
      </c>
      <c r="E21958">
        <v>1</v>
      </c>
      <c r="F21958" s="2">
        <v>1757.7</v>
      </c>
      <c r="G21958" s="3">
        <v>3780</v>
      </c>
      <c r="H21958" s="3">
        <v>17.577000000000002</v>
      </c>
      <c r="I21958" s="3">
        <v>82.611900000000006</v>
      </c>
      <c r="J21958" s="3">
        <v>1857.8889000000001</v>
      </c>
      <c r="K21958" s="3">
        <v>2858.2906153846156</v>
      </c>
      <c r="L21958" s="4">
        <v>0.35000000000000003</v>
      </c>
    </row>
    <row r="21959" spans="1:12" x14ac:dyDescent="0.35">
      <c r="A21959" s="1">
        <v>434103</v>
      </c>
      <c r="B21959" t="s">
        <v>35528</v>
      </c>
      <c r="C21959" t="s">
        <v>1467</v>
      </c>
      <c r="D21959" t="s">
        <v>1468</v>
      </c>
      <c r="E21959">
        <v>1</v>
      </c>
      <c r="F21959" s="2">
        <v>187.09</v>
      </c>
      <c r="G21959" s="3">
        <v>375.17</v>
      </c>
      <c r="H21959" s="3">
        <v>1.8709</v>
      </c>
      <c r="I21959" s="3">
        <v>8.7932299999999994</v>
      </c>
      <c r="J21959" s="3">
        <v>197.75413</v>
      </c>
      <c r="K21959" s="3">
        <v>304.23712307692307</v>
      </c>
      <c r="L21959" s="4">
        <v>0.35</v>
      </c>
    </row>
    <row r="21960" spans="1:12" x14ac:dyDescent="0.35">
      <c r="A21960" s="1">
        <v>24425</v>
      </c>
      <c r="B21960" t="s">
        <v>35529</v>
      </c>
      <c r="C21960" t="s">
        <v>1467</v>
      </c>
      <c r="D21960" t="s">
        <v>1468</v>
      </c>
      <c r="E21960">
        <v>1</v>
      </c>
      <c r="F21960" s="2">
        <v>782.06</v>
      </c>
      <c r="G21960" s="3">
        <v>1681.85</v>
      </c>
      <c r="H21960" s="3">
        <v>7.8205999999999998</v>
      </c>
      <c r="I21960" s="3">
        <v>36.756819999999998</v>
      </c>
      <c r="J21960" s="3">
        <v>826.63741999999991</v>
      </c>
      <c r="K21960" s="3">
        <v>1271.7498769230767</v>
      </c>
      <c r="L21960" s="4">
        <v>0.35</v>
      </c>
    </row>
    <row r="21961" spans="1:12" x14ac:dyDescent="0.35">
      <c r="A21961" s="1">
        <v>76499</v>
      </c>
      <c r="B21961" t="s">
        <v>35530</v>
      </c>
      <c r="C21961" t="s">
        <v>1467</v>
      </c>
      <c r="D21961" t="s">
        <v>1468</v>
      </c>
      <c r="E21961">
        <v>1</v>
      </c>
      <c r="F21961" s="2">
        <v>227.93</v>
      </c>
      <c r="G21961" s="3">
        <v>490.17</v>
      </c>
      <c r="H21961" s="3">
        <v>2.2793000000000001</v>
      </c>
      <c r="I21961" s="3">
        <v>10.71271</v>
      </c>
      <c r="J21961" s="3">
        <v>240.92201</v>
      </c>
      <c r="K21961" s="3">
        <v>370.64924615384615</v>
      </c>
      <c r="L21961" s="4">
        <v>0.35</v>
      </c>
    </row>
    <row r="21962" spans="1:12" x14ac:dyDescent="0.35">
      <c r="A21962" s="1" t="s">
        <v>35531</v>
      </c>
      <c r="B21962" t="s">
        <v>35532</v>
      </c>
      <c r="C21962" t="s">
        <v>1467</v>
      </c>
      <c r="D21962" t="s">
        <v>1468</v>
      </c>
      <c r="E21962">
        <v>1</v>
      </c>
      <c r="F21962" s="2">
        <v>356.27</v>
      </c>
      <c r="G21962" s="3">
        <v>758.04</v>
      </c>
      <c r="H21962" s="3">
        <v>3.5627</v>
      </c>
      <c r="I21962" s="3">
        <v>16.744689999999999</v>
      </c>
      <c r="J21962" s="3">
        <v>376.57738999999998</v>
      </c>
      <c r="K21962" s="3">
        <v>579.34983076923072</v>
      </c>
      <c r="L21962" s="4">
        <v>0.35</v>
      </c>
    </row>
    <row r="21963" spans="1:12" x14ac:dyDescent="0.35">
      <c r="A21963" s="1">
        <v>423251</v>
      </c>
      <c r="B21963" t="s">
        <v>35533</v>
      </c>
      <c r="C21963" t="s">
        <v>1467</v>
      </c>
      <c r="D21963" t="s">
        <v>1468</v>
      </c>
      <c r="E21963">
        <v>1</v>
      </c>
      <c r="F21963" s="2">
        <v>483</v>
      </c>
      <c r="G21963" s="3">
        <v>1270.71</v>
      </c>
      <c r="H21963" s="3">
        <v>4.83</v>
      </c>
      <c r="I21963" s="3">
        <v>22.701000000000001</v>
      </c>
      <c r="J21963" s="3">
        <v>510.53100000000001</v>
      </c>
      <c r="K21963" s="3">
        <v>785.43230769230763</v>
      </c>
      <c r="L21963" s="4">
        <v>0.34999999999999992</v>
      </c>
    </row>
    <row r="21964" spans="1:12" x14ac:dyDescent="0.35">
      <c r="A21964" s="1">
        <v>14706</v>
      </c>
      <c r="B21964" t="s">
        <v>35534</v>
      </c>
      <c r="C21964" t="s">
        <v>1467</v>
      </c>
      <c r="D21964" t="s">
        <v>1468</v>
      </c>
      <c r="E21964">
        <v>1</v>
      </c>
      <c r="F21964" s="2">
        <v>70.459999999999994</v>
      </c>
      <c r="G21964" s="3">
        <v>151.54</v>
      </c>
      <c r="H21964" s="3">
        <v>0.7046</v>
      </c>
      <c r="I21964" s="3">
        <v>3.3116199999999996</v>
      </c>
      <c r="J21964" s="3">
        <v>74.476219999999998</v>
      </c>
      <c r="K21964" s="3">
        <v>114.57879999999999</v>
      </c>
      <c r="L21964" s="4">
        <v>0.34999999999999992</v>
      </c>
    </row>
    <row r="21965" spans="1:12" x14ac:dyDescent="0.35">
      <c r="A21965" s="1">
        <v>416852</v>
      </c>
      <c r="B21965" t="s">
        <v>35535</v>
      </c>
      <c r="C21965" t="s">
        <v>1467</v>
      </c>
      <c r="D21965" t="s">
        <v>1468</v>
      </c>
      <c r="E21965">
        <v>1</v>
      </c>
      <c r="F21965" s="2">
        <v>5990.2</v>
      </c>
      <c r="G21965" s="3">
        <v>12882.14</v>
      </c>
      <c r="H21965" s="3">
        <v>59.902000000000001</v>
      </c>
      <c r="I21965" s="3">
        <v>281.5394</v>
      </c>
      <c r="J21965" s="3">
        <v>6331.6413999999995</v>
      </c>
      <c r="K21965" s="3">
        <v>9740.9867692307689</v>
      </c>
      <c r="L21965" s="4">
        <v>0.35000000000000003</v>
      </c>
    </row>
    <row r="21966" spans="1:12" x14ac:dyDescent="0.35">
      <c r="A21966" s="1">
        <v>422711</v>
      </c>
      <c r="B21966" t="s">
        <v>35536</v>
      </c>
      <c r="C21966" t="s">
        <v>1467</v>
      </c>
      <c r="D21966" t="s">
        <v>1468</v>
      </c>
      <c r="E21966">
        <v>1</v>
      </c>
      <c r="F21966" s="2">
        <v>302.39999999999998</v>
      </c>
      <c r="G21966" s="3">
        <v>650.33000000000004</v>
      </c>
      <c r="H21966" s="3">
        <v>3.024</v>
      </c>
      <c r="I21966" s="3">
        <v>14.2128</v>
      </c>
      <c r="J21966" s="3">
        <v>319.63679999999999</v>
      </c>
      <c r="K21966" s="3">
        <v>491.74892307692306</v>
      </c>
      <c r="L21966" s="4">
        <v>0.35</v>
      </c>
    </row>
    <row r="21967" spans="1:12" x14ac:dyDescent="0.35">
      <c r="A21967" s="1">
        <v>69350</v>
      </c>
      <c r="B21967" t="s">
        <v>35382</v>
      </c>
      <c r="C21967" t="s">
        <v>1467</v>
      </c>
      <c r="D21967" t="s">
        <v>1468</v>
      </c>
      <c r="E21967">
        <v>1</v>
      </c>
      <c r="F21967" s="2">
        <v>1757.7</v>
      </c>
      <c r="G21967" s="3">
        <v>3780</v>
      </c>
      <c r="H21967" s="3">
        <v>17.577000000000002</v>
      </c>
      <c r="I21967" s="3">
        <v>82.611900000000006</v>
      </c>
      <c r="J21967" s="3">
        <v>1857.8889000000001</v>
      </c>
      <c r="K21967" s="3">
        <v>2858.2906153846156</v>
      </c>
      <c r="L21967" s="4">
        <v>0.35000000000000003</v>
      </c>
    </row>
    <row r="21968" spans="1:12" x14ac:dyDescent="0.35">
      <c r="A21968" s="1">
        <v>69032</v>
      </c>
      <c r="B21968" t="s">
        <v>35537</v>
      </c>
      <c r="C21968" t="s">
        <v>1467</v>
      </c>
      <c r="D21968" t="s">
        <v>1468</v>
      </c>
      <c r="E21968">
        <v>1</v>
      </c>
      <c r="F21968" s="2">
        <v>7263.48</v>
      </c>
      <c r="G21968" s="3">
        <v>15620.38</v>
      </c>
      <c r="H21968" s="3">
        <v>72.634799999999998</v>
      </c>
      <c r="I21968" s="3">
        <v>341.38355999999999</v>
      </c>
      <c r="J21968" s="3">
        <v>7677.4983599999996</v>
      </c>
      <c r="K21968" s="3">
        <v>11811.535938461537</v>
      </c>
      <c r="L21968" s="4">
        <v>0.34999999999999992</v>
      </c>
    </row>
    <row r="21969" spans="1:12" x14ac:dyDescent="0.35">
      <c r="A21969" s="1">
        <v>423880</v>
      </c>
      <c r="B21969" t="s">
        <v>35538</v>
      </c>
      <c r="C21969" t="s">
        <v>1467</v>
      </c>
      <c r="D21969" t="s">
        <v>1468</v>
      </c>
      <c r="E21969">
        <v>1</v>
      </c>
      <c r="F21969" s="2">
        <v>65.31</v>
      </c>
      <c r="G21969" s="3">
        <v>155.46</v>
      </c>
      <c r="H21969" s="3">
        <v>0.65310000000000001</v>
      </c>
      <c r="I21969" s="3">
        <v>3.0695700000000001</v>
      </c>
      <c r="J21969" s="3">
        <v>69.032669999999996</v>
      </c>
      <c r="K21969" s="3">
        <v>106.20410769230769</v>
      </c>
      <c r="L21969" s="4">
        <v>0.35000000000000003</v>
      </c>
    </row>
    <row r="21970" spans="1:12" x14ac:dyDescent="0.35">
      <c r="A21970" s="1">
        <v>426825</v>
      </c>
      <c r="B21970" t="s">
        <v>35539</v>
      </c>
      <c r="C21970" t="s">
        <v>1467</v>
      </c>
      <c r="D21970" t="s">
        <v>1468</v>
      </c>
      <c r="E21970">
        <v>1</v>
      </c>
      <c r="F21970" s="2">
        <v>1189.82</v>
      </c>
      <c r="G21970" s="3">
        <v>2781.93</v>
      </c>
      <c r="H21970" s="3">
        <v>11.898199999999999</v>
      </c>
      <c r="I21970" s="3">
        <v>55.92154</v>
      </c>
      <c r="J21970" s="3">
        <v>1257.6397400000001</v>
      </c>
      <c r="K21970" s="3">
        <v>1934.8303692307693</v>
      </c>
      <c r="L21970" s="4">
        <v>0.35</v>
      </c>
    </row>
    <row r="21971" spans="1:12" x14ac:dyDescent="0.35">
      <c r="A21971" s="1">
        <v>425116</v>
      </c>
      <c r="B21971" t="s">
        <v>35540</v>
      </c>
      <c r="C21971" t="s">
        <v>1467</v>
      </c>
      <c r="D21971" t="s">
        <v>1468</v>
      </c>
      <c r="E21971">
        <v>1</v>
      </c>
      <c r="F21971" s="2">
        <v>3022.51</v>
      </c>
      <c r="G21971" s="3">
        <v>6500.03</v>
      </c>
      <c r="H21971" s="3">
        <v>30.225100000000001</v>
      </c>
      <c r="I21971" s="3">
        <v>142.05797000000001</v>
      </c>
      <c r="J21971" s="3">
        <v>3194.7930700000002</v>
      </c>
      <c r="K21971" s="3">
        <v>4915.0662615384617</v>
      </c>
      <c r="L21971" s="4">
        <v>0.35</v>
      </c>
    </row>
    <row r="21972" spans="1:12" x14ac:dyDescent="0.35">
      <c r="A21972" s="1">
        <v>423744</v>
      </c>
      <c r="B21972" t="s">
        <v>35541</v>
      </c>
      <c r="C21972" t="s">
        <v>1467</v>
      </c>
      <c r="D21972" t="s">
        <v>1468</v>
      </c>
      <c r="E21972">
        <v>1</v>
      </c>
      <c r="F21972" s="2">
        <v>55.17</v>
      </c>
      <c r="G21972" s="3">
        <v>122.7</v>
      </c>
      <c r="H21972" s="3">
        <v>0.55170000000000008</v>
      </c>
      <c r="I21972" s="3">
        <v>2.5929899999999999</v>
      </c>
      <c r="J21972" s="3">
        <v>58.314689999999999</v>
      </c>
      <c r="K21972" s="3">
        <v>89.71490769230769</v>
      </c>
      <c r="L21972" s="4">
        <v>0.35</v>
      </c>
    </row>
    <row r="21973" spans="1:12" x14ac:dyDescent="0.35">
      <c r="A21973" s="1">
        <v>31502</v>
      </c>
      <c r="B21973" t="s">
        <v>35542</v>
      </c>
      <c r="C21973" t="s">
        <v>1467</v>
      </c>
      <c r="D21973" t="s">
        <v>1468</v>
      </c>
      <c r="E21973">
        <v>1</v>
      </c>
      <c r="F21973" s="2">
        <v>13.59</v>
      </c>
      <c r="G21973" s="3">
        <v>29.23</v>
      </c>
      <c r="H21973" s="3">
        <v>0.13589999999999999</v>
      </c>
      <c r="I21973" s="3">
        <v>0.63873000000000002</v>
      </c>
      <c r="J21973" s="3">
        <v>14.36463</v>
      </c>
      <c r="K21973" s="3">
        <v>22.099430769230768</v>
      </c>
      <c r="L21973" s="4">
        <v>0.35</v>
      </c>
    </row>
    <row r="21974" spans="1:12" x14ac:dyDescent="0.35">
      <c r="A21974" s="1">
        <v>438043</v>
      </c>
      <c r="B21974" t="s">
        <v>35543</v>
      </c>
      <c r="C21974" t="s">
        <v>1467</v>
      </c>
      <c r="D21974" t="s">
        <v>1468</v>
      </c>
      <c r="E21974">
        <v>1</v>
      </c>
      <c r="F21974" s="2">
        <v>180.08</v>
      </c>
      <c r="G21974" s="3">
        <v>387.38</v>
      </c>
      <c r="H21974" s="3">
        <v>1.8008000000000002</v>
      </c>
      <c r="I21974" s="3">
        <v>8.4637600000000006</v>
      </c>
      <c r="J21974" s="3">
        <v>190.34456000000003</v>
      </c>
      <c r="K21974" s="3">
        <v>292.83778461538463</v>
      </c>
      <c r="L21974" s="4">
        <v>0.34999999999999992</v>
      </c>
    </row>
    <row r="21975" spans="1:12" x14ac:dyDescent="0.35">
      <c r="A21975" s="1">
        <v>79639</v>
      </c>
      <c r="B21975" t="s">
        <v>35544</v>
      </c>
      <c r="C21975" t="s">
        <v>1467</v>
      </c>
      <c r="D21975" t="s">
        <v>1468</v>
      </c>
      <c r="E21975">
        <v>1</v>
      </c>
      <c r="F21975" s="2">
        <v>178.32</v>
      </c>
      <c r="G21975" s="3">
        <v>416.93</v>
      </c>
      <c r="H21975" s="3">
        <v>1.7831999999999999</v>
      </c>
      <c r="I21975" s="3">
        <v>8.3810400000000005</v>
      </c>
      <c r="J21975" s="3">
        <v>188.48424</v>
      </c>
      <c r="K21975" s="3">
        <v>289.97575384615385</v>
      </c>
      <c r="L21975" s="4">
        <v>0.35000000000000003</v>
      </c>
    </row>
    <row r="21976" spans="1:12" x14ac:dyDescent="0.35">
      <c r="A21976" s="1">
        <v>431526</v>
      </c>
      <c r="B21976" t="s">
        <v>35545</v>
      </c>
      <c r="C21976" t="s">
        <v>1467</v>
      </c>
      <c r="D21976" t="s">
        <v>1468</v>
      </c>
      <c r="E21976">
        <v>1</v>
      </c>
      <c r="F21976" s="2">
        <v>138.30000000000001</v>
      </c>
      <c r="G21976" s="3">
        <v>297.44</v>
      </c>
      <c r="H21976" s="3">
        <v>1.3830000000000002</v>
      </c>
      <c r="I21976" s="3">
        <v>6.5001000000000007</v>
      </c>
      <c r="J21976" s="3">
        <v>146.18310000000002</v>
      </c>
      <c r="K21976" s="3">
        <v>224.89707692307695</v>
      </c>
      <c r="L21976" s="4">
        <v>0.35</v>
      </c>
    </row>
    <row r="21977" spans="1:12" x14ac:dyDescent="0.35">
      <c r="A21977" s="1">
        <v>570559</v>
      </c>
      <c r="B21977" t="s">
        <v>35546</v>
      </c>
      <c r="C21977" t="s">
        <v>1467</v>
      </c>
      <c r="D21977" t="s">
        <v>1468</v>
      </c>
      <c r="E21977">
        <v>1</v>
      </c>
      <c r="F21977" s="2">
        <v>26.28</v>
      </c>
      <c r="G21977" s="3">
        <v>56.53</v>
      </c>
      <c r="H21977" s="3">
        <v>0.26280000000000003</v>
      </c>
      <c r="I21977" s="3">
        <v>1.23516</v>
      </c>
      <c r="J21977" s="3">
        <v>27.77796</v>
      </c>
      <c r="K21977" s="3">
        <v>42.735323076923073</v>
      </c>
      <c r="L21977" s="4">
        <v>0.34999999999999992</v>
      </c>
    </row>
    <row r="21978" spans="1:12" x14ac:dyDescent="0.35">
      <c r="A21978" s="1">
        <v>428798</v>
      </c>
      <c r="B21978" t="s">
        <v>35547</v>
      </c>
      <c r="C21978" t="s">
        <v>1467</v>
      </c>
      <c r="D21978" t="s">
        <v>1468</v>
      </c>
      <c r="E21978">
        <v>1</v>
      </c>
      <c r="F21978" s="2">
        <v>4.91</v>
      </c>
      <c r="G21978" s="3">
        <v>10.56</v>
      </c>
      <c r="H21978" s="3">
        <v>4.9100000000000005E-2</v>
      </c>
      <c r="I21978" s="3">
        <v>0.23077</v>
      </c>
      <c r="J21978" s="3">
        <v>5.18987</v>
      </c>
      <c r="K21978" s="3">
        <v>7.9844153846153842</v>
      </c>
      <c r="L21978" s="4">
        <v>0.35</v>
      </c>
    </row>
    <row r="21979" spans="1:12" x14ac:dyDescent="0.35">
      <c r="A21979" s="1">
        <v>439482</v>
      </c>
      <c r="B21979" t="s">
        <v>35548</v>
      </c>
      <c r="C21979" t="s">
        <v>1467</v>
      </c>
      <c r="D21979" t="s">
        <v>1468</v>
      </c>
      <c r="E21979">
        <v>1</v>
      </c>
      <c r="F21979" s="2">
        <v>163.69999999999999</v>
      </c>
      <c r="G21979" s="3">
        <v>352.04</v>
      </c>
      <c r="H21979" s="3">
        <v>1.637</v>
      </c>
      <c r="I21979" s="3">
        <v>7.6938999999999993</v>
      </c>
      <c r="J21979" s="3">
        <v>173.03089999999997</v>
      </c>
      <c r="K21979" s="3">
        <v>266.20138461538454</v>
      </c>
      <c r="L21979" s="4">
        <v>0.34999999999999992</v>
      </c>
    </row>
    <row r="21980" spans="1:12" x14ac:dyDescent="0.35">
      <c r="A21980" s="1">
        <v>70804</v>
      </c>
      <c r="B21980" t="s">
        <v>33791</v>
      </c>
      <c r="C21980" t="s">
        <v>1467</v>
      </c>
      <c r="D21980" t="s">
        <v>1468</v>
      </c>
      <c r="E21980">
        <v>1</v>
      </c>
      <c r="F21980" s="2">
        <v>1431.28</v>
      </c>
      <c r="G21980" s="3">
        <v>3078.02</v>
      </c>
      <c r="H21980" s="3">
        <v>14.312799999999999</v>
      </c>
      <c r="I21980" s="3">
        <v>67.270160000000004</v>
      </c>
      <c r="J21980" s="3">
        <v>1512.8629599999999</v>
      </c>
      <c r="K21980" s="3">
        <v>2327.4814769230766</v>
      </c>
      <c r="L21980" s="4">
        <v>0.34999999999999992</v>
      </c>
    </row>
    <row r="21981" spans="1:12" x14ac:dyDescent="0.35">
      <c r="A21981" s="1">
        <v>426151</v>
      </c>
      <c r="B21981" t="s">
        <v>35549</v>
      </c>
      <c r="C21981" t="s">
        <v>1467</v>
      </c>
      <c r="D21981" t="s">
        <v>1468</v>
      </c>
      <c r="E21981">
        <v>1</v>
      </c>
      <c r="F21981" s="2">
        <v>178.63</v>
      </c>
      <c r="G21981" s="3">
        <v>361.03</v>
      </c>
      <c r="H21981" s="3">
        <v>1.7863</v>
      </c>
      <c r="I21981" s="3">
        <v>8.3956099999999996</v>
      </c>
      <c r="J21981" s="3">
        <v>188.81191000000001</v>
      </c>
      <c r="K21981" s="3">
        <v>290.47986153846153</v>
      </c>
      <c r="L21981" s="4">
        <v>0.35</v>
      </c>
    </row>
    <row r="21982" spans="1:12" x14ac:dyDescent="0.35">
      <c r="A21982" s="1">
        <v>53905</v>
      </c>
      <c r="B21982" t="s">
        <v>35550</v>
      </c>
      <c r="C21982" t="s">
        <v>1467</v>
      </c>
      <c r="D21982" t="s">
        <v>1468</v>
      </c>
      <c r="E21982">
        <v>1</v>
      </c>
      <c r="F21982" s="2">
        <v>22.54</v>
      </c>
      <c r="G21982" s="3">
        <v>48.48</v>
      </c>
      <c r="H21982" s="3">
        <v>0.22539999999999999</v>
      </c>
      <c r="I21982" s="3">
        <v>1.05938</v>
      </c>
      <c r="J21982" s="3">
        <v>23.824780000000001</v>
      </c>
      <c r="K21982" s="3">
        <v>36.653507692307691</v>
      </c>
      <c r="L21982" s="4">
        <v>0.35</v>
      </c>
    </row>
    <row r="21983" spans="1:12" x14ac:dyDescent="0.35">
      <c r="A21983" s="1">
        <v>9369</v>
      </c>
      <c r="B21983" t="s">
        <v>35551</v>
      </c>
      <c r="C21983" t="s">
        <v>1467</v>
      </c>
      <c r="D21983" t="s">
        <v>1468</v>
      </c>
      <c r="E21983">
        <v>1</v>
      </c>
      <c r="F21983" s="2">
        <v>1254.28</v>
      </c>
      <c r="G21983" s="3">
        <v>2642.27</v>
      </c>
      <c r="H21983" s="3">
        <v>12.5428</v>
      </c>
      <c r="I21983" s="3">
        <v>58.951160000000002</v>
      </c>
      <c r="J21983" s="3">
        <v>1325.77396</v>
      </c>
      <c r="K21983" s="3">
        <v>2039.6522461538461</v>
      </c>
      <c r="L21983" s="4">
        <v>0.35</v>
      </c>
    </row>
    <row r="21984" spans="1:12" x14ac:dyDescent="0.35">
      <c r="A21984" s="1">
        <v>416883</v>
      </c>
      <c r="B21984" t="s">
        <v>35552</v>
      </c>
      <c r="C21984" t="s">
        <v>1467</v>
      </c>
      <c r="D21984" t="s">
        <v>1468</v>
      </c>
      <c r="E21984">
        <v>1</v>
      </c>
      <c r="F21984" s="2">
        <v>4.5</v>
      </c>
      <c r="G21984" s="3">
        <v>9.69</v>
      </c>
      <c r="H21984" s="3">
        <v>4.4999999999999998E-2</v>
      </c>
      <c r="I21984" s="3">
        <v>0.21149999999999999</v>
      </c>
      <c r="J21984" s="3">
        <v>4.7565</v>
      </c>
      <c r="K21984" s="3">
        <v>7.3176923076923073</v>
      </c>
      <c r="L21984" s="4">
        <v>0.35</v>
      </c>
    </row>
    <row r="21985" spans="1:12" x14ac:dyDescent="0.35">
      <c r="A21985" s="1">
        <v>441002</v>
      </c>
      <c r="B21985" t="s">
        <v>35553</v>
      </c>
      <c r="C21985" t="s">
        <v>1467</v>
      </c>
      <c r="D21985" t="s">
        <v>1468</v>
      </c>
      <c r="E21985">
        <v>1</v>
      </c>
      <c r="F21985" s="2">
        <v>61.67</v>
      </c>
      <c r="G21985" s="3">
        <v>132.63999999999999</v>
      </c>
      <c r="H21985" s="3">
        <v>0.61670000000000003</v>
      </c>
      <c r="I21985" s="3">
        <v>2.8984900000000002</v>
      </c>
      <c r="J21985" s="3">
        <v>65.185190000000006</v>
      </c>
      <c r="K21985" s="3">
        <v>100.2849076923077</v>
      </c>
      <c r="L21985" s="4">
        <v>0.35</v>
      </c>
    </row>
    <row r="21986" spans="1:12" x14ac:dyDescent="0.35">
      <c r="A21986" s="1">
        <v>73091</v>
      </c>
      <c r="B21986" t="s">
        <v>35554</v>
      </c>
      <c r="C21986" t="s">
        <v>1467</v>
      </c>
      <c r="D21986" t="s">
        <v>1468</v>
      </c>
      <c r="E21986">
        <v>1</v>
      </c>
      <c r="F21986" s="2">
        <v>91.22</v>
      </c>
      <c r="G21986" s="3">
        <v>213.28</v>
      </c>
      <c r="H21986" s="3">
        <v>0.91220000000000001</v>
      </c>
      <c r="I21986" s="3">
        <v>4.2873400000000004</v>
      </c>
      <c r="J21986" s="3">
        <v>96.419539999999998</v>
      </c>
      <c r="K21986" s="3">
        <v>148.33775384615384</v>
      </c>
      <c r="L21986" s="4">
        <v>0.35000000000000003</v>
      </c>
    </row>
    <row r="21987" spans="1:12" x14ac:dyDescent="0.35">
      <c r="A21987" s="1">
        <v>42222</v>
      </c>
      <c r="B21987" t="s">
        <v>35555</v>
      </c>
      <c r="C21987" t="s">
        <v>1467</v>
      </c>
      <c r="D21987" t="s">
        <v>1468</v>
      </c>
      <c r="E21987">
        <v>1</v>
      </c>
      <c r="F21987" s="2">
        <v>1067.05</v>
      </c>
      <c r="G21987" s="3">
        <v>2294.73</v>
      </c>
      <c r="H21987" s="3">
        <v>10.670500000000001</v>
      </c>
      <c r="I21987" s="3">
        <v>50.151350000000001</v>
      </c>
      <c r="J21987" s="3">
        <v>1127.87185</v>
      </c>
      <c r="K21987" s="3">
        <v>1735.1874615384615</v>
      </c>
      <c r="L21987" s="4">
        <v>0.35000000000000003</v>
      </c>
    </row>
    <row r="21988" spans="1:12" x14ac:dyDescent="0.35">
      <c r="A21988" s="1">
        <v>422658</v>
      </c>
      <c r="B21988" t="s">
        <v>35556</v>
      </c>
      <c r="C21988" t="s">
        <v>1467</v>
      </c>
      <c r="D21988" t="s">
        <v>1468</v>
      </c>
      <c r="E21988">
        <v>1</v>
      </c>
      <c r="F21988" s="2">
        <v>669.48</v>
      </c>
      <c r="G21988" s="3">
        <v>1564.94</v>
      </c>
      <c r="H21988" s="3">
        <v>6.6948000000000008</v>
      </c>
      <c r="I21988" s="3">
        <v>31.46556</v>
      </c>
      <c r="J21988" s="3">
        <v>707.64035999999999</v>
      </c>
      <c r="K21988" s="3">
        <v>1088.6774769230769</v>
      </c>
      <c r="L21988" s="4">
        <v>0.35000000000000003</v>
      </c>
    </row>
    <row r="21989" spans="1:12" x14ac:dyDescent="0.35">
      <c r="A21989" s="1">
        <v>16159</v>
      </c>
      <c r="B21989" t="s">
        <v>35557</v>
      </c>
      <c r="C21989" t="s">
        <v>1467</v>
      </c>
      <c r="D21989" t="s">
        <v>1468</v>
      </c>
      <c r="E21989">
        <v>1</v>
      </c>
      <c r="F21989" s="2">
        <v>125.46</v>
      </c>
      <c r="G21989" s="3">
        <v>269.81</v>
      </c>
      <c r="H21989" s="3">
        <v>1.2545999999999999</v>
      </c>
      <c r="I21989" s="3">
        <v>5.8966199999999995</v>
      </c>
      <c r="J21989" s="3">
        <v>132.61122</v>
      </c>
      <c r="K21989" s="3">
        <v>204.01726153846153</v>
      </c>
      <c r="L21989" s="4">
        <v>0.34999999999999992</v>
      </c>
    </row>
    <row r="21990" spans="1:12" x14ac:dyDescent="0.35">
      <c r="A21990" s="1">
        <v>418581</v>
      </c>
      <c r="B21990" t="s">
        <v>35558</v>
      </c>
      <c r="C21990" t="s">
        <v>1467</v>
      </c>
      <c r="D21990" t="s">
        <v>1468</v>
      </c>
      <c r="E21990">
        <v>1</v>
      </c>
      <c r="F21990" s="2">
        <v>66.56</v>
      </c>
      <c r="G21990" s="3">
        <v>143.13</v>
      </c>
      <c r="H21990" s="3">
        <v>0.66560000000000008</v>
      </c>
      <c r="I21990" s="3">
        <v>3.12832</v>
      </c>
      <c r="J21990" s="3">
        <v>70.353920000000002</v>
      </c>
      <c r="K21990" s="3">
        <v>108.2368</v>
      </c>
      <c r="L21990" s="4">
        <v>0.35</v>
      </c>
    </row>
    <row r="21991" spans="1:12" x14ac:dyDescent="0.35">
      <c r="A21991" s="1">
        <v>439436</v>
      </c>
      <c r="B21991" t="s">
        <v>35559</v>
      </c>
      <c r="C21991" t="s">
        <v>1467</v>
      </c>
      <c r="D21991" t="s">
        <v>1468</v>
      </c>
      <c r="E21991">
        <v>1</v>
      </c>
      <c r="F21991" s="2">
        <v>37.479999999999997</v>
      </c>
      <c r="G21991" s="3">
        <v>80.61</v>
      </c>
      <c r="H21991" s="3">
        <v>0.37479999999999997</v>
      </c>
      <c r="I21991" s="3">
        <v>1.7615599999999998</v>
      </c>
      <c r="J21991" s="3">
        <v>39.61636</v>
      </c>
      <c r="K21991" s="3">
        <v>60.948246153846149</v>
      </c>
      <c r="L21991" s="4">
        <v>0.34999999999999992</v>
      </c>
    </row>
    <row r="21992" spans="1:12" x14ac:dyDescent="0.35">
      <c r="A21992" s="1">
        <v>54663</v>
      </c>
      <c r="B21992" t="s">
        <v>35560</v>
      </c>
      <c r="C21992" t="s">
        <v>1467</v>
      </c>
      <c r="D21992" t="s">
        <v>1468</v>
      </c>
      <c r="E21992">
        <v>1</v>
      </c>
      <c r="F21992" s="2">
        <v>1.2</v>
      </c>
      <c r="G21992" s="3">
        <v>2.6</v>
      </c>
      <c r="H21992" s="3">
        <v>1.2E-2</v>
      </c>
      <c r="I21992" s="3">
        <v>5.6399999999999999E-2</v>
      </c>
      <c r="J21992" s="3">
        <v>1.2684</v>
      </c>
      <c r="K21992" s="3">
        <v>1.9513846153846153</v>
      </c>
      <c r="L21992" s="4">
        <v>0.35</v>
      </c>
    </row>
    <row r="21993" spans="1:12" x14ac:dyDescent="0.35">
      <c r="A21993" s="1">
        <v>435358</v>
      </c>
      <c r="B21993" t="s">
        <v>13894</v>
      </c>
      <c r="C21993" t="s">
        <v>1467</v>
      </c>
      <c r="D21993" t="s">
        <v>1468</v>
      </c>
      <c r="E21993">
        <v>1</v>
      </c>
      <c r="F21993" s="2">
        <v>362.06</v>
      </c>
      <c r="G21993" s="3">
        <v>778.61</v>
      </c>
      <c r="H21993" s="3">
        <v>3.6206</v>
      </c>
      <c r="I21993" s="3">
        <v>17.016819999999999</v>
      </c>
      <c r="J21993" s="3">
        <v>382.69742000000002</v>
      </c>
      <c r="K21993" s="3">
        <v>588.76526153846157</v>
      </c>
      <c r="L21993" s="4">
        <v>0.35</v>
      </c>
    </row>
    <row r="21994" spans="1:12" x14ac:dyDescent="0.35">
      <c r="A21994" s="1">
        <v>423271</v>
      </c>
      <c r="B21994" t="s">
        <v>35561</v>
      </c>
      <c r="C21994" t="s">
        <v>1467</v>
      </c>
      <c r="D21994" t="s">
        <v>1468</v>
      </c>
      <c r="E21994">
        <v>1</v>
      </c>
      <c r="F21994" s="2">
        <v>2.16</v>
      </c>
      <c r="G21994" s="3">
        <v>4.78</v>
      </c>
      <c r="H21994" s="3">
        <v>2.1600000000000001E-2</v>
      </c>
      <c r="I21994" s="3">
        <v>0.10152000000000001</v>
      </c>
      <c r="J21994" s="3">
        <v>2.2831199999999998</v>
      </c>
      <c r="K21994" s="3">
        <v>3.5124923076923071</v>
      </c>
      <c r="L21994" s="4">
        <v>0.34999999999999992</v>
      </c>
    </row>
    <row r="21995" spans="1:12" x14ac:dyDescent="0.35">
      <c r="A21995" s="1">
        <v>438076</v>
      </c>
      <c r="B21995" t="s">
        <v>35562</v>
      </c>
      <c r="C21995" t="s">
        <v>1467</v>
      </c>
      <c r="D21995" t="s">
        <v>1468</v>
      </c>
      <c r="E21995">
        <v>1</v>
      </c>
      <c r="F21995" s="2">
        <v>78.25</v>
      </c>
      <c r="G21995" s="3">
        <v>168.3</v>
      </c>
      <c r="H21995" s="3">
        <v>0.78249999999999997</v>
      </c>
      <c r="I21995" s="3">
        <v>3.6777500000000001</v>
      </c>
      <c r="J21995" s="3">
        <v>82.710250000000002</v>
      </c>
      <c r="K21995" s="3">
        <v>127.24653846153846</v>
      </c>
      <c r="L21995" s="4">
        <v>0.35</v>
      </c>
    </row>
    <row r="21996" spans="1:12" x14ac:dyDescent="0.35">
      <c r="A21996" s="1">
        <v>416735</v>
      </c>
      <c r="B21996" t="s">
        <v>35563</v>
      </c>
      <c r="C21996" t="s">
        <v>1467</v>
      </c>
      <c r="D21996" t="s">
        <v>1468</v>
      </c>
      <c r="E21996">
        <v>1</v>
      </c>
      <c r="F21996" s="2">
        <v>593.51</v>
      </c>
      <c r="G21996" s="3">
        <v>1379.93</v>
      </c>
      <c r="H21996" s="3">
        <v>5.9351000000000003</v>
      </c>
      <c r="I21996" s="3">
        <v>27.894970000000001</v>
      </c>
      <c r="J21996" s="3">
        <v>627.34006999999997</v>
      </c>
      <c r="K21996" s="3">
        <v>965.13856923076912</v>
      </c>
      <c r="L21996" s="4">
        <v>0.35</v>
      </c>
    </row>
    <row r="21997" spans="1:12" x14ac:dyDescent="0.35">
      <c r="A21997" s="1">
        <v>431106</v>
      </c>
      <c r="B21997" t="s">
        <v>35564</v>
      </c>
      <c r="C21997" t="s">
        <v>1467</v>
      </c>
      <c r="D21997" t="s">
        <v>1468</v>
      </c>
      <c r="E21997">
        <v>1</v>
      </c>
      <c r="F21997" s="2">
        <v>4523.8100000000004</v>
      </c>
      <c r="G21997" s="3">
        <v>13305.33</v>
      </c>
      <c r="H21997" s="3">
        <v>45.238100000000003</v>
      </c>
      <c r="I21997" s="3">
        <v>212.61907000000002</v>
      </c>
      <c r="J21997" s="3">
        <v>4781.6671699999997</v>
      </c>
      <c r="K21997" s="3">
        <v>7356.4110307692299</v>
      </c>
      <c r="L21997" s="4">
        <v>0.35</v>
      </c>
    </row>
    <row r="21998" spans="1:12" x14ac:dyDescent="0.35">
      <c r="A21998" s="1">
        <v>78419</v>
      </c>
      <c r="B21998" t="s">
        <v>35565</v>
      </c>
      <c r="C21998" t="s">
        <v>1467</v>
      </c>
      <c r="D21998" t="s">
        <v>1468</v>
      </c>
      <c r="E21998">
        <v>1</v>
      </c>
      <c r="F21998" s="2">
        <v>1844.52</v>
      </c>
      <c r="G21998" s="3">
        <v>3966.7</v>
      </c>
      <c r="H21998" s="3">
        <v>18.4452</v>
      </c>
      <c r="I21998" s="3">
        <v>86.692440000000005</v>
      </c>
      <c r="J21998" s="3">
        <v>1949.6576400000001</v>
      </c>
      <c r="K21998" s="3">
        <v>2999.4732923076922</v>
      </c>
      <c r="L21998" s="4">
        <v>0.34999999999999992</v>
      </c>
    </row>
    <row r="21999" spans="1:12" x14ac:dyDescent="0.35">
      <c r="A21999" s="1">
        <v>72022</v>
      </c>
      <c r="B21999" t="s">
        <v>35566</v>
      </c>
      <c r="C21999" t="s">
        <v>1467</v>
      </c>
      <c r="D21999" t="s">
        <v>1468</v>
      </c>
      <c r="E21999">
        <v>1</v>
      </c>
      <c r="F21999" s="2">
        <v>548.55999999999995</v>
      </c>
      <c r="G21999" s="3">
        <v>1179.69</v>
      </c>
      <c r="H21999" s="3">
        <v>5.4855999999999998</v>
      </c>
      <c r="I21999" s="3">
        <v>25.782319999999999</v>
      </c>
      <c r="J21999" s="3">
        <v>579.82791999999995</v>
      </c>
      <c r="K21999" s="3">
        <v>892.04295384615375</v>
      </c>
      <c r="L21999" s="4">
        <v>0.35</v>
      </c>
    </row>
    <row r="22000" spans="1:12" x14ac:dyDescent="0.35">
      <c r="A22000" s="1">
        <v>53870</v>
      </c>
      <c r="B22000" t="s">
        <v>35567</v>
      </c>
      <c r="C22000" t="s">
        <v>1467</v>
      </c>
      <c r="D22000" t="s">
        <v>1468</v>
      </c>
      <c r="E22000">
        <v>1</v>
      </c>
      <c r="F22000" s="2">
        <v>148.72</v>
      </c>
      <c r="G22000" s="3">
        <v>318.17</v>
      </c>
      <c r="H22000" s="3">
        <v>1.4872000000000001</v>
      </c>
      <c r="I22000" s="3">
        <v>6.9898400000000001</v>
      </c>
      <c r="J22000" s="3">
        <v>157.19703999999999</v>
      </c>
      <c r="K22000" s="3">
        <v>241.84159999999997</v>
      </c>
      <c r="L22000" s="4">
        <v>0.35</v>
      </c>
    </row>
    <row r="22001" spans="1:12" x14ac:dyDescent="0.35">
      <c r="A22001" s="1">
        <v>438077</v>
      </c>
      <c r="B22001" t="s">
        <v>35568</v>
      </c>
      <c r="C22001" t="s">
        <v>1467</v>
      </c>
      <c r="D22001" t="s">
        <v>1468</v>
      </c>
      <c r="E22001">
        <v>1</v>
      </c>
      <c r="F22001" s="2">
        <v>9.5500000000000007</v>
      </c>
      <c r="G22001" s="3">
        <v>20.55</v>
      </c>
      <c r="H22001" s="3">
        <v>9.5500000000000015E-2</v>
      </c>
      <c r="I22001" s="3">
        <v>0.44885000000000003</v>
      </c>
      <c r="J22001" s="3">
        <v>10.09435</v>
      </c>
      <c r="K22001" s="3">
        <v>15.529769230769231</v>
      </c>
      <c r="L22001" s="4">
        <v>0.35</v>
      </c>
    </row>
    <row r="22002" spans="1:12" x14ac:dyDescent="0.35">
      <c r="A22002" s="1">
        <v>439866</v>
      </c>
      <c r="B22002" t="s">
        <v>35569</v>
      </c>
      <c r="C22002" t="s">
        <v>1467</v>
      </c>
      <c r="D22002" t="s">
        <v>1468</v>
      </c>
      <c r="E22002">
        <v>1</v>
      </c>
      <c r="F22002" s="2">
        <v>163.36000000000001</v>
      </c>
      <c r="G22002" s="3">
        <v>351.41</v>
      </c>
      <c r="H22002" s="3">
        <v>1.6336000000000002</v>
      </c>
      <c r="I22002" s="3">
        <v>7.6779200000000003</v>
      </c>
      <c r="J22002" s="3">
        <v>172.67152000000002</v>
      </c>
      <c r="K22002" s="3">
        <v>265.64849230769232</v>
      </c>
      <c r="L22002" s="4">
        <v>0.35</v>
      </c>
    </row>
    <row r="22003" spans="1:12" x14ac:dyDescent="0.35">
      <c r="A22003" s="1">
        <v>433532</v>
      </c>
      <c r="B22003" t="s">
        <v>34143</v>
      </c>
      <c r="C22003" t="s">
        <v>1467</v>
      </c>
      <c r="D22003" t="s">
        <v>1468</v>
      </c>
      <c r="E22003">
        <v>1</v>
      </c>
      <c r="F22003" s="2">
        <v>568.16999999999996</v>
      </c>
      <c r="G22003" s="3">
        <v>1221.8800000000001</v>
      </c>
      <c r="H22003" s="3">
        <v>5.6816999999999993</v>
      </c>
      <c r="I22003" s="3">
        <v>26.703989999999997</v>
      </c>
      <c r="J22003" s="3">
        <v>600.55568999999991</v>
      </c>
      <c r="K22003" s="3">
        <v>923.9318307692306</v>
      </c>
      <c r="L22003" s="4">
        <v>0.35</v>
      </c>
    </row>
    <row r="22004" spans="1:12" x14ac:dyDescent="0.35">
      <c r="A22004" s="1">
        <v>423955</v>
      </c>
      <c r="B22004" t="s">
        <v>35570</v>
      </c>
      <c r="C22004" t="s">
        <v>1467</v>
      </c>
      <c r="D22004" t="s">
        <v>1468</v>
      </c>
      <c r="E22004">
        <v>1</v>
      </c>
      <c r="F22004" s="2">
        <v>93.28</v>
      </c>
      <c r="G22004" s="3">
        <v>204.92</v>
      </c>
      <c r="H22004" s="3">
        <v>0.93280000000000007</v>
      </c>
      <c r="I22004" s="3">
        <v>4.3841600000000005</v>
      </c>
      <c r="J22004" s="3">
        <v>98.596959999999996</v>
      </c>
      <c r="K22004" s="3">
        <v>151.68763076923076</v>
      </c>
      <c r="L22004" s="4">
        <v>0.35000000000000003</v>
      </c>
    </row>
    <row r="22005" spans="1:12" x14ac:dyDescent="0.35">
      <c r="A22005" s="1">
        <v>418025</v>
      </c>
      <c r="B22005" t="s">
        <v>35571</v>
      </c>
      <c r="C22005" t="s">
        <v>1467</v>
      </c>
      <c r="D22005" t="s">
        <v>1468</v>
      </c>
      <c r="E22005">
        <v>1</v>
      </c>
      <c r="F22005" s="2">
        <v>37.42</v>
      </c>
      <c r="G22005" s="3">
        <v>80.48</v>
      </c>
      <c r="H22005" s="3">
        <v>0.37420000000000003</v>
      </c>
      <c r="I22005" s="3">
        <v>1.7587400000000002</v>
      </c>
      <c r="J22005" s="3">
        <v>39.552940000000007</v>
      </c>
      <c r="K22005" s="3">
        <v>60.850676923076932</v>
      </c>
      <c r="L22005" s="4">
        <v>0.35</v>
      </c>
    </row>
    <row r="22006" spans="1:12" x14ac:dyDescent="0.35">
      <c r="A22006" s="1">
        <v>428974</v>
      </c>
      <c r="B22006" t="s">
        <v>35572</v>
      </c>
      <c r="C22006" t="s">
        <v>1467</v>
      </c>
      <c r="D22006" t="s">
        <v>1468</v>
      </c>
      <c r="E22006">
        <v>1</v>
      </c>
      <c r="F22006" s="2">
        <v>44.04</v>
      </c>
      <c r="G22006" s="3">
        <v>94.75</v>
      </c>
      <c r="H22006" s="3">
        <v>0.44040000000000001</v>
      </c>
      <c r="I22006" s="3">
        <v>2.0698799999999999</v>
      </c>
      <c r="J22006" s="3">
        <v>46.550279999999994</v>
      </c>
      <c r="K22006" s="3">
        <v>71.615815384615374</v>
      </c>
      <c r="L22006" s="4">
        <v>0.35</v>
      </c>
    </row>
    <row r="22007" spans="1:12" x14ac:dyDescent="0.35">
      <c r="A22007" s="1">
        <v>433356</v>
      </c>
      <c r="B22007" t="s">
        <v>34044</v>
      </c>
      <c r="C22007" t="s">
        <v>1467</v>
      </c>
      <c r="D22007" t="s">
        <v>1468</v>
      </c>
      <c r="E22007">
        <v>1</v>
      </c>
      <c r="F22007" s="2">
        <v>100.66</v>
      </c>
      <c r="G22007" s="3">
        <v>216.49</v>
      </c>
      <c r="H22007" s="3">
        <v>1.0065999999999999</v>
      </c>
      <c r="I22007" s="3">
        <v>4.73102</v>
      </c>
      <c r="J22007" s="3">
        <v>106.39762</v>
      </c>
      <c r="K22007" s="3">
        <v>163.68864615384615</v>
      </c>
      <c r="L22007" s="4">
        <v>0.35</v>
      </c>
    </row>
    <row r="22008" spans="1:12" x14ac:dyDescent="0.35">
      <c r="A22008" s="1">
        <v>69371</v>
      </c>
      <c r="B22008" t="s">
        <v>34291</v>
      </c>
      <c r="C22008" t="s">
        <v>1467</v>
      </c>
      <c r="D22008" t="s">
        <v>1468</v>
      </c>
      <c r="E22008">
        <v>1</v>
      </c>
      <c r="F22008" s="2">
        <v>2607.91</v>
      </c>
      <c r="G22008" s="3">
        <v>5608.4</v>
      </c>
      <c r="H22008" s="3">
        <v>26.0791</v>
      </c>
      <c r="I22008" s="3">
        <v>122.57176999999999</v>
      </c>
      <c r="J22008" s="3">
        <v>2756.5608699999998</v>
      </c>
      <c r="K22008" s="3">
        <v>4240.8628769230763</v>
      </c>
      <c r="L22008" s="4">
        <v>0.35</v>
      </c>
    </row>
    <row r="22009" spans="1:12" x14ac:dyDescent="0.35">
      <c r="A22009" s="1">
        <v>4616</v>
      </c>
      <c r="B22009" t="s">
        <v>35573</v>
      </c>
      <c r="C22009" t="s">
        <v>1467</v>
      </c>
      <c r="D22009" t="s">
        <v>1468</v>
      </c>
      <c r="E22009">
        <v>1</v>
      </c>
      <c r="F22009" s="2">
        <v>39.67</v>
      </c>
      <c r="G22009" s="3">
        <v>79.86</v>
      </c>
      <c r="H22009" s="3">
        <v>0.39670000000000005</v>
      </c>
      <c r="I22009" s="3">
        <v>1.86449</v>
      </c>
      <c r="J22009" s="3">
        <v>41.931190000000001</v>
      </c>
      <c r="K22009" s="3">
        <v>64.509523076923074</v>
      </c>
      <c r="L22009" s="4">
        <v>0.35</v>
      </c>
    </row>
    <row r="22010" spans="1:12" x14ac:dyDescent="0.35">
      <c r="A22010" s="1">
        <v>71915</v>
      </c>
      <c r="B22010" t="s">
        <v>35574</v>
      </c>
      <c r="C22010" t="s">
        <v>1467</v>
      </c>
      <c r="D22010" t="s">
        <v>1468</v>
      </c>
      <c r="E22010">
        <v>1</v>
      </c>
      <c r="F22010" s="2">
        <v>1436.49</v>
      </c>
      <c r="G22010" s="3">
        <v>3089.22</v>
      </c>
      <c r="H22010" s="3">
        <v>14.3649</v>
      </c>
      <c r="I22010" s="3">
        <v>67.515029999999996</v>
      </c>
      <c r="J22010" s="3">
        <v>1518.3699300000001</v>
      </c>
      <c r="K22010" s="3">
        <v>2335.9537384615387</v>
      </c>
      <c r="L22010" s="4">
        <v>0.35000000000000003</v>
      </c>
    </row>
    <row r="22011" spans="1:12" x14ac:dyDescent="0.35">
      <c r="A22011" s="1">
        <v>425124</v>
      </c>
      <c r="B22011" t="s">
        <v>35145</v>
      </c>
      <c r="C22011" t="s">
        <v>1467</v>
      </c>
      <c r="D22011" t="s">
        <v>1468</v>
      </c>
      <c r="E22011">
        <v>1</v>
      </c>
      <c r="F22011" s="2">
        <v>6086.74</v>
      </c>
      <c r="G22011" s="3">
        <v>13092.58</v>
      </c>
      <c r="H22011" s="3">
        <v>60.867399999999996</v>
      </c>
      <c r="I22011" s="3">
        <v>286.07677999999999</v>
      </c>
      <c r="J22011" s="3">
        <v>6433.6841800000002</v>
      </c>
      <c r="K22011" s="3">
        <v>9897.9756615384613</v>
      </c>
      <c r="L22011" s="4">
        <v>0.35</v>
      </c>
    </row>
    <row r="22012" spans="1:12" x14ac:dyDescent="0.35">
      <c r="A22012" s="1">
        <v>436299</v>
      </c>
      <c r="B22012" t="s">
        <v>35575</v>
      </c>
      <c r="C22012" t="s">
        <v>1467</v>
      </c>
      <c r="D22012" t="s">
        <v>1468</v>
      </c>
      <c r="E22012">
        <v>1</v>
      </c>
      <c r="F22012" s="2">
        <v>3778.89</v>
      </c>
      <c r="G22012" s="3">
        <v>8126.66</v>
      </c>
      <c r="H22012" s="3">
        <v>37.788899999999998</v>
      </c>
      <c r="I22012" s="3">
        <v>177.60783000000001</v>
      </c>
      <c r="J22012" s="3">
        <v>3994.2867299999998</v>
      </c>
      <c r="K22012" s="3">
        <v>6145.0565076923076</v>
      </c>
      <c r="L22012" s="4">
        <v>0.35000000000000003</v>
      </c>
    </row>
    <row r="22013" spans="1:12" x14ac:dyDescent="0.35">
      <c r="A22013" s="1">
        <v>436971</v>
      </c>
      <c r="B22013" t="s">
        <v>16578</v>
      </c>
      <c r="C22013" t="s">
        <v>1467</v>
      </c>
      <c r="D22013" t="s">
        <v>1468</v>
      </c>
      <c r="E22013">
        <v>1</v>
      </c>
      <c r="F22013" s="2">
        <v>50.03</v>
      </c>
      <c r="G22013" s="3">
        <v>107.6</v>
      </c>
      <c r="H22013" s="3">
        <v>0.50029999999999997</v>
      </c>
      <c r="I22013" s="3">
        <v>2.35141</v>
      </c>
      <c r="J22013" s="3">
        <v>52.881710000000005</v>
      </c>
      <c r="K22013" s="3">
        <v>81.356476923076926</v>
      </c>
      <c r="L22013" s="4">
        <v>0.35</v>
      </c>
    </row>
    <row r="22014" spans="1:12" x14ac:dyDescent="0.35">
      <c r="A22014" s="1">
        <v>430356</v>
      </c>
      <c r="B22014" t="s">
        <v>35576</v>
      </c>
      <c r="C22014" t="s">
        <v>1467</v>
      </c>
      <c r="D22014" t="s">
        <v>1468</v>
      </c>
      <c r="E22014">
        <v>1</v>
      </c>
      <c r="F22014" s="2">
        <v>4749.59</v>
      </c>
      <c r="G22014" s="3">
        <v>11102.36</v>
      </c>
      <c r="H22014" s="3">
        <v>47.495899999999999</v>
      </c>
      <c r="I22014" s="3">
        <v>223.23072999999999</v>
      </c>
      <c r="J22014" s="3">
        <v>5020.3166300000003</v>
      </c>
      <c r="K22014" s="3">
        <v>7723.564046153846</v>
      </c>
      <c r="L22014" s="4">
        <v>0.35</v>
      </c>
    </row>
    <row r="22015" spans="1:12" x14ac:dyDescent="0.35">
      <c r="A22015" s="1">
        <v>423419</v>
      </c>
      <c r="B22015" t="s">
        <v>35577</v>
      </c>
      <c r="C22015" t="s">
        <v>1467</v>
      </c>
      <c r="D22015" t="s">
        <v>1468</v>
      </c>
      <c r="E22015">
        <v>1</v>
      </c>
      <c r="F22015" s="2">
        <v>66.489999999999995</v>
      </c>
      <c r="G22015" s="3">
        <v>143.36000000000001</v>
      </c>
      <c r="H22015" s="3">
        <v>0.66489999999999994</v>
      </c>
      <c r="I22015" s="3">
        <v>3.1250299999999998</v>
      </c>
      <c r="J22015" s="3">
        <v>70.279929999999993</v>
      </c>
      <c r="K22015" s="3">
        <v>108.12296923076921</v>
      </c>
      <c r="L22015" s="4">
        <v>0.35</v>
      </c>
    </row>
    <row r="22016" spans="1:12" x14ac:dyDescent="0.35">
      <c r="A22016" s="1">
        <v>425279</v>
      </c>
      <c r="B22016" t="s">
        <v>35578</v>
      </c>
      <c r="C22016" t="s">
        <v>1467</v>
      </c>
      <c r="D22016" t="s">
        <v>1468</v>
      </c>
      <c r="E22016">
        <v>1</v>
      </c>
      <c r="F22016" s="2">
        <v>12.77</v>
      </c>
      <c r="G22016" s="3">
        <v>27.52</v>
      </c>
      <c r="H22016" s="3">
        <v>0.12770000000000001</v>
      </c>
      <c r="I22016" s="3">
        <v>0.60019</v>
      </c>
      <c r="J22016" s="3">
        <v>13.49789</v>
      </c>
      <c r="K22016" s="3">
        <v>20.765984615384614</v>
      </c>
      <c r="L22016" s="4">
        <v>0.35</v>
      </c>
    </row>
    <row r="22017" spans="1:12" x14ac:dyDescent="0.35">
      <c r="A22017" s="1">
        <v>442911</v>
      </c>
      <c r="B22017" t="s">
        <v>34325</v>
      </c>
      <c r="C22017" t="s">
        <v>1467</v>
      </c>
      <c r="D22017" t="s">
        <v>1468</v>
      </c>
      <c r="E22017">
        <v>1</v>
      </c>
      <c r="F22017" s="2">
        <v>143.97999999999999</v>
      </c>
      <c r="G22017" s="3">
        <v>309.64</v>
      </c>
      <c r="H22017" s="3">
        <v>1.4398</v>
      </c>
      <c r="I22017" s="3">
        <v>6.7670599999999999</v>
      </c>
      <c r="J22017" s="3">
        <v>152.18685999999997</v>
      </c>
      <c r="K22017" s="3">
        <v>234.13363076923071</v>
      </c>
      <c r="L22017" s="4">
        <v>0.35</v>
      </c>
    </row>
    <row r="22018" spans="1:12" x14ac:dyDescent="0.35">
      <c r="A22018" s="1">
        <v>76895</v>
      </c>
      <c r="B22018" t="s">
        <v>35579</v>
      </c>
      <c r="C22018" t="s">
        <v>1467</v>
      </c>
      <c r="D22018" t="s">
        <v>1468</v>
      </c>
      <c r="E22018">
        <v>1</v>
      </c>
      <c r="F22018" s="2">
        <v>2314.4699999999998</v>
      </c>
      <c r="G22018" s="3">
        <v>4977.3599999999997</v>
      </c>
      <c r="H22018" s="3">
        <v>23.144699999999997</v>
      </c>
      <c r="I22018" s="3">
        <v>108.78008999999999</v>
      </c>
      <c r="J22018" s="3">
        <v>2446.3947899999998</v>
      </c>
      <c r="K22018" s="3">
        <v>3763.684292307692</v>
      </c>
      <c r="L22018" s="4">
        <v>0.35</v>
      </c>
    </row>
    <row r="22019" spans="1:12" x14ac:dyDescent="0.35">
      <c r="A22019" s="1">
        <v>70220</v>
      </c>
      <c r="B22019" t="s">
        <v>35580</v>
      </c>
      <c r="C22019" t="s">
        <v>1467</v>
      </c>
      <c r="D22019" t="s">
        <v>1468</v>
      </c>
      <c r="E22019">
        <v>1</v>
      </c>
      <c r="F22019" s="2">
        <v>41.67</v>
      </c>
      <c r="G22019" s="3">
        <v>89.61</v>
      </c>
      <c r="H22019" s="3">
        <v>0.41670000000000001</v>
      </c>
      <c r="I22019" s="3">
        <v>1.9584900000000001</v>
      </c>
      <c r="J22019" s="3">
        <v>44.045189999999998</v>
      </c>
      <c r="K22019" s="3">
        <v>67.76183076923077</v>
      </c>
      <c r="L22019" s="4">
        <v>0.35000000000000003</v>
      </c>
    </row>
    <row r="22020" spans="1:12" x14ac:dyDescent="0.35">
      <c r="A22020" s="1">
        <v>14973</v>
      </c>
      <c r="B22020" t="s">
        <v>35581</v>
      </c>
      <c r="C22020" t="s">
        <v>1467</v>
      </c>
      <c r="D22020" t="s">
        <v>1468</v>
      </c>
      <c r="E22020">
        <v>1</v>
      </c>
      <c r="F22020" s="2">
        <v>0.92</v>
      </c>
      <c r="G22020" s="3">
        <v>1.99</v>
      </c>
      <c r="H22020" s="3">
        <v>9.1999999999999998E-3</v>
      </c>
      <c r="I22020" s="3">
        <v>4.3240000000000001E-2</v>
      </c>
      <c r="J22020" s="3">
        <v>0.97243999999999997</v>
      </c>
      <c r="K22020" s="3">
        <v>1.4960615384615383</v>
      </c>
      <c r="L22020" s="4">
        <v>0.35</v>
      </c>
    </row>
    <row r="22021" spans="1:12" x14ac:dyDescent="0.35">
      <c r="A22021" s="1">
        <v>16819</v>
      </c>
      <c r="B22021" t="s">
        <v>35582</v>
      </c>
      <c r="C22021" t="s">
        <v>1467</v>
      </c>
      <c r="D22021" t="s">
        <v>1468</v>
      </c>
      <c r="E22021">
        <v>1</v>
      </c>
      <c r="F22021" s="2">
        <v>3.67</v>
      </c>
      <c r="G22021" s="3">
        <v>7.9</v>
      </c>
      <c r="H22021" s="3">
        <v>3.6700000000000003E-2</v>
      </c>
      <c r="I22021" s="3">
        <v>0.17249</v>
      </c>
      <c r="J22021" s="3">
        <v>3.8791899999999999</v>
      </c>
      <c r="K22021" s="3">
        <v>5.9679846153846148</v>
      </c>
      <c r="L22021" s="4">
        <v>0.34999999999999992</v>
      </c>
    </row>
    <row r="22022" spans="1:12" x14ac:dyDescent="0.35">
      <c r="A22022" s="1">
        <v>71863</v>
      </c>
      <c r="B22022" t="s">
        <v>35583</v>
      </c>
      <c r="C22022" t="s">
        <v>1467</v>
      </c>
      <c r="D22022" t="s">
        <v>1468</v>
      </c>
      <c r="E22022">
        <v>1</v>
      </c>
      <c r="F22022" s="2">
        <v>284.08</v>
      </c>
      <c r="G22022" s="3">
        <v>610.94000000000005</v>
      </c>
      <c r="H22022" s="3">
        <v>2.8407999999999998</v>
      </c>
      <c r="I22022" s="3">
        <v>13.351759999999999</v>
      </c>
      <c r="J22022" s="3">
        <v>300.27256</v>
      </c>
      <c r="K22022" s="3">
        <v>461.95778461538458</v>
      </c>
      <c r="L22022" s="4">
        <v>0.35</v>
      </c>
    </row>
    <row r="22023" spans="1:12" x14ac:dyDescent="0.35">
      <c r="A22023" s="1">
        <v>430531</v>
      </c>
      <c r="B22023" t="s">
        <v>35584</v>
      </c>
      <c r="C22023" t="s">
        <v>1467</v>
      </c>
      <c r="D22023" t="s">
        <v>1468</v>
      </c>
      <c r="E22023">
        <v>1</v>
      </c>
      <c r="F22023" s="2">
        <v>86.02</v>
      </c>
      <c r="G22023" s="3">
        <v>185.01</v>
      </c>
      <c r="H22023" s="3">
        <v>0.86019999999999996</v>
      </c>
      <c r="I22023" s="3">
        <v>4.0429399999999998</v>
      </c>
      <c r="J22023" s="3">
        <v>90.923140000000004</v>
      </c>
      <c r="K22023" s="3">
        <v>139.88175384615386</v>
      </c>
      <c r="L22023" s="4">
        <v>0.35000000000000003</v>
      </c>
    </row>
    <row r="22024" spans="1:12" x14ac:dyDescent="0.35">
      <c r="A22024" s="1">
        <v>550901</v>
      </c>
      <c r="B22024" t="s">
        <v>35585</v>
      </c>
      <c r="C22024" t="s">
        <v>1467</v>
      </c>
      <c r="D22024" t="s">
        <v>1468</v>
      </c>
      <c r="E22024">
        <v>1</v>
      </c>
      <c r="F22024" s="2">
        <v>570.47</v>
      </c>
      <c r="G22024" s="3">
        <v>1140.94</v>
      </c>
      <c r="H22024" s="3">
        <v>5.7047000000000008</v>
      </c>
      <c r="I22024" s="3">
        <v>26.812090000000001</v>
      </c>
      <c r="J22024" s="3">
        <v>602.98679000000004</v>
      </c>
      <c r="K22024" s="3">
        <v>927.67198461538464</v>
      </c>
      <c r="L22024" s="4">
        <v>0.35</v>
      </c>
    </row>
    <row r="22025" spans="1:12" x14ac:dyDescent="0.35">
      <c r="A22025" s="1">
        <v>74338</v>
      </c>
      <c r="B22025" t="s">
        <v>33773</v>
      </c>
      <c r="C22025" t="s">
        <v>1467</v>
      </c>
      <c r="D22025" t="s">
        <v>1468</v>
      </c>
      <c r="E22025">
        <v>1</v>
      </c>
      <c r="F22025" s="2">
        <v>22.94</v>
      </c>
      <c r="G22025" s="3">
        <v>49.35</v>
      </c>
      <c r="H22025" s="3">
        <v>0.22940000000000002</v>
      </c>
      <c r="I22025" s="3">
        <v>1.0781800000000001</v>
      </c>
      <c r="J22025" s="3">
        <v>24.247579999999999</v>
      </c>
      <c r="K22025" s="3">
        <v>37.303969230769226</v>
      </c>
      <c r="L22025" s="4">
        <v>0.34999999999999992</v>
      </c>
    </row>
    <row r="22026" spans="1:12" x14ac:dyDescent="0.35">
      <c r="A22026" s="1">
        <v>435357</v>
      </c>
      <c r="B22026" t="s">
        <v>35586</v>
      </c>
      <c r="C22026" t="s">
        <v>1467</v>
      </c>
      <c r="D22026" t="s">
        <v>1468</v>
      </c>
      <c r="E22026">
        <v>1</v>
      </c>
      <c r="F22026" s="2">
        <v>463.32</v>
      </c>
      <c r="G22026" s="3">
        <v>996.39</v>
      </c>
      <c r="H22026" s="3">
        <v>4.6332000000000004</v>
      </c>
      <c r="I22026" s="3">
        <v>21.776039999999998</v>
      </c>
      <c r="J22026" s="3">
        <v>489.72924</v>
      </c>
      <c r="K22026" s="3">
        <v>753.42959999999994</v>
      </c>
      <c r="L22026" s="4">
        <v>0.34999999999999992</v>
      </c>
    </row>
    <row r="22027" spans="1:12" x14ac:dyDescent="0.35">
      <c r="A22027" s="1">
        <v>431541</v>
      </c>
      <c r="B22027" t="s">
        <v>35587</v>
      </c>
      <c r="C22027" t="s">
        <v>1467</v>
      </c>
      <c r="D22027" t="s">
        <v>1468</v>
      </c>
      <c r="E22027">
        <v>1</v>
      </c>
      <c r="F22027" s="2">
        <v>503.84</v>
      </c>
      <c r="G22027" s="3">
        <v>1083.76</v>
      </c>
      <c r="H22027" s="3">
        <v>5.0384000000000002</v>
      </c>
      <c r="I22027" s="3">
        <v>23.680479999999999</v>
      </c>
      <c r="J22027" s="3">
        <v>532.55888000000004</v>
      </c>
      <c r="K22027" s="3">
        <v>819.3213538461539</v>
      </c>
      <c r="L22027" s="4">
        <v>0.35</v>
      </c>
    </row>
    <row r="22028" spans="1:12" x14ac:dyDescent="0.35">
      <c r="A22028" s="1">
        <v>435264</v>
      </c>
      <c r="B22028" t="s">
        <v>35588</v>
      </c>
      <c r="C22028" t="s">
        <v>1467</v>
      </c>
      <c r="D22028" t="s">
        <v>1468</v>
      </c>
      <c r="E22028">
        <v>1</v>
      </c>
      <c r="F22028" s="2">
        <v>298.67</v>
      </c>
      <c r="G22028" s="3">
        <v>698.31</v>
      </c>
      <c r="H22028" s="3">
        <v>2.9867000000000004</v>
      </c>
      <c r="I22028" s="3">
        <v>14.03749</v>
      </c>
      <c r="J22028" s="3">
        <v>315.69418999999999</v>
      </c>
      <c r="K22028" s="3">
        <v>485.68336923076919</v>
      </c>
      <c r="L22028" s="4">
        <v>0.35</v>
      </c>
    </row>
    <row r="22029" spans="1:12" x14ac:dyDescent="0.35">
      <c r="A22029" s="1">
        <v>71880</v>
      </c>
      <c r="B22029" t="s">
        <v>33891</v>
      </c>
      <c r="C22029" t="s">
        <v>1467</v>
      </c>
      <c r="D22029" t="s">
        <v>1468</v>
      </c>
      <c r="E22029">
        <v>1</v>
      </c>
      <c r="F22029" s="2">
        <v>877.4</v>
      </c>
      <c r="G22029" s="3">
        <v>1886.88</v>
      </c>
      <c r="H22029" s="3">
        <v>8.7739999999999991</v>
      </c>
      <c r="I22029" s="3">
        <v>41.2378</v>
      </c>
      <c r="J22029" s="3">
        <v>927.41179999999997</v>
      </c>
      <c r="K22029" s="3">
        <v>1426.7873846153846</v>
      </c>
      <c r="L22029" s="4">
        <v>0.35</v>
      </c>
    </row>
    <row r="22030" spans="1:12" x14ac:dyDescent="0.35">
      <c r="A22030" s="1">
        <v>442925</v>
      </c>
      <c r="B22030" t="s">
        <v>34078</v>
      </c>
      <c r="C22030" t="s">
        <v>1467</v>
      </c>
      <c r="D22030" t="s">
        <v>1468</v>
      </c>
      <c r="E22030">
        <v>1</v>
      </c>
      <c r="F22030" s="2">
        <v>250.57</v>
      </c>
      <c r="G22030" s="3">
        <v>538.99</v>
      </c>
      <c r="H22030" s="3">
        <v>2.5057</v>
      </c>
      <c r="I22030" s="3">
        <v>11.77679</v>
      </c>
      <c r="J22030" s="3">
        <v>264.85248999999999</v>
      </c>
      <c r="K22030" s="3">
        <v>407.46536923076923</v>
      </c>
      <c r="L22030" s="4">
        <v>0.35000000000000003</v>
      </c>
    </row>
    <row r="22031" spans="1:12" x14ac:dyDescent="0.35">
      <c r="A22031" s="1">
        <v>570374</v>
      </c>
      <c r="B22031" t="s">
        <v>35589</v>
      </c>
      <c r="C22031" t="s">
        <v>1467</v>
      </c>
      <c r="D22031" t="s">
        <v>1468</v>
      </c>
      <c r="E22031">
        <v>1</v>
      </c>
      <c r="F22031" s="2">
        <v>217.72</v>
      </c>
      <c r="G22031" s="3">
        <v>468.33</v>
      </c>
      <c r="H22031" s="3">
        <v>2.1772</v>
      </c>
      <c r="I22031" s="3">
        <v>10.232839999999999</v>
      </c>
      <c r="J22031" s="3">
        <v>230.13004000000001</v>
      </c>
      <c r="K22031" s="3">
        <v>354.04621538461538</v>
      </c>
      <c r="L22031" s="4">
        <v>0.35</v>
      </c>
    </row>
    <row r="22032" spans="1:12" x14ac:dyDescent="0.35">
      <c r="A22032" s="1">
        <v>443317</v>
      </c>
      <c r="B22032" t="s">
        <v>35590</v>
      </c>
      <c r="C22032" t="s">
        <v>1467</v>
      </c>
      <c r="D22032" t="s">
        <v>1468</v>
      </c>
      <c r="E22032">
        <v>1</v>
      </c>
      <c r="F22032" s="2">
        <v>312.45999999999998</v>
      </c>
      <c r="G22032" s="3">
        <v>671.96</v>
      </c>
      <c r="H22032" s="3">
        <v>3.1246</v>
      </c>
      <c r="I22032" s="3">
        <v>14.685619999999998</v>
      </c>
      <c r="J22032" s="3">
        <v>330.27021999999994</v>
      </c>
      <c r="K22032" s="3">
        <v>508.10803076923065</v>
      </c>
      <c r="L22032" s="4">
        <v>0.35</v>
      </c>
    </row>
    <row r="22033" spans="1:12" x14ac:dyDescent="0.35">
      <c r="A22033" s="1">
        <v>438161</v>
      </c>
      <c r="B22033" t="s">
        <v>35591</v>
      </c>
      <c r="C22033" t="s">
        <v>1467</v>
      </c>
      <c r="D22033" t="s">
        <v>1468</v>
      </c>
      <c r="E22033">
        <v>1</v>
      </c>
      <c r="F22033" s="2">
        <v>52.86</v>
      </c>
      <c r="G22033" s="3">
        <v>113.7</v>
      </c>
      <c r="H22033" s="3">
        <v>0.52859999999999996</v>
      </c>
      <c r="I22033" s="3">
        <v>2.4844200000000001</v>
      </c>
      <c r="J22033" s="3">
        <v>55.873019999999997</v>
      </c>
      <c r="K22033" s="3">
        <v>85.958492307692296</v>
      </c>
      <c r="L22033" s="4">
        <v>0.35</v>
      </c>
    </row>
    <row r="22034" spans="1:12" x14ac:dyDescent="0.35">
      <c r="A22034" s="1">
        <v>69841</v>
      </c>
      <c r="B22034" t="s">
        <v>35592</v>
      </c>
      <c r="C22034" t="s">
        <v>1467</v>
      </c>
      <c r="D22034" t="s">
        <v>1468</v>
      </c>
      <c r="E22034">
        <v>1</v>
      </c>
      <c r="F22034" s="2">
        <v>2117.9699999999998</v>
      </c>
      <c r="G22034" s="3">
        <v>4554.78</v>
      </c>
      <c r="H22034" s="3">
        <v>21.179699999999997</v>
      </c>
      <c r="I22034" s="3">
        <v>99.544589999999985</v>
      </c>
      <c r="J22034" s="3">
        <v>2238.6942899999999</v>
      </c>
      <c r="K22034" s="3">
        <v>3444.1450615384615</v>
      </c>
      <c r="L22034" s="4">
        <v>0.35000000000000003</v>
      </c>
    </row>
    <row r="22035" spans="1:12" x14ac:dyDescent="0.35">
      <c r="A22035" s="1">
        <v>425113</v>
      </c>
      <c r="B22035" t="s">
        <v>35593</v>
      </c>
      <c r="C22035" t="s">
        <v>1467</v>
      </c>
      <c r="D22035" t="s">
        <v>1468</v>
      </c>
      <c r="E22035">
        <v>1</v>
      </c>
      <c r="F22035" s="2">
        <v>2820.57</v>
      </c>
      <c r="G22035" s="3">
        <v>6067.04</v>
      </c>
      <c r="H22035" s="3">
        <v>28.205700000000004</v>
      </c>
      <c r="I22035" s="3">
        <v>132.56679</v>
      </c>
      <c r="J22035" s="3">
        <v>2981.34249</v>
      </c>
      <c r="K22035" s="3">
        <v>4586.6807538461535</v>
      </c>
      <c r="L22035" s="4">
        <v>0.35</v>
      </c>
    </row>
    <row r="22036" spans="1:12" x14ac:dyDescent="0.35">
      <c r="A22036" s="1">
        <v>419194</v>
      </c>
      <c r="B22036" t="s">
        <v>35594</v>
      </c>
      <c r="C22036" t="s">
        <v>1467</v>
      </c>
      <c r="D22036" t="s">
        <v>1468</v>
      </c>
      <c r="E22036">
        <v>1</v>
      </c>
      <c r="F22036" s="2">
        <v>9867.91</v>
      </c>
      <c r="G22036" s="3">
        <v>21221.31</v>
      </c>
      <c r="H22036" s="3">
        <v>98.679100000000005</v>
      </c>
      <c r="I22036" s="3">
        <v>463.79176999999999</v>
      </c>
      <c r="J22036" s="3">
        <v>10430.380869999999</v>
      </c>
      <c r="K22036" s="3">
        <v>16046.739799999998</v>
      </c>
      <c r="L22036" s="4">
        <v>0.35</v>
      </c>
    </row>
    <row r="22037" spans="1:12" x14ac:dyDescent="0.35">
      <c r="A22037" s="1">
        <v>440537</v>
      </c>
      <c r="B22037" t="s">
        <v>35595</v>
      </c>
      <c r="C22037" t="s">
        <v>1467</v>
      </c>
      <c r="D22037" t="s">
        <v>1468</v>
      </c>
      <c r="E22037">
        <v>1</v>
      </c>
      <c r="F22037" s="2">
        <v>21.65</v>
      </c>
      <c r="G22037" s="3">
        <v>46.56</v>
      </c>
      <c r="H22037" s="3">
        <v>0.2165</v>
      </c>
      <c r="I22037" s="3">
        <v>1.01755</v>
      </c>
      <c r="J22037" s="3">
        <v>22.884049999999998</v>
      </c>
      <c r="K22037" s="3">
        <v>35.206230769230764</v>
      </c>
      <c r="L22037" s="4">
        <v>0.34999999999999992</v>
      </c>
    </row>
    <row r="22038" spans="1:12" x14ac:dyDescent="0.35">
      <c r="A22038" s="1">
        <v>9334</v>
      </c>
      <c r="B22038" t="s">
        <v>35596</v>
      </c>
      <c r="C22038" t="s">
        <v>1467</v>
      </c>
      <c r="D22038" t="s">
        <v>1468</v>
      </c>
      <c r="E22038">
        <v>1</v>
      </c>
      <c r="F22038" s="2">
        <v>213.64</v>
      </c>
      <c r="G22038" s="3">
        <v>428.21</v>
      </c>
      <c r="H22038" s="3">
        <v>2.1364000000000001</v>
      </c>
      <c r="I22038" s="3">
        <v>10.041079999999999</v>
      </c>
      <c r="J22038" s="3">
        <v>225.81747999999999</v>
      </c>
      <c r="K22038" s="3">
        <v>347.41150769230768</v>
      </c>
      <c r="L22038" s="4">
        <v>0.35000000000000003</v>
      </c>
    </row>
    <row r="22039" spans="1:12" x14ac:dyDescent="0.35">
      <c r="A22039" s="1">
        <v>417695</v>
      </c>
      <c r="B22039" t="s">
        <v>35597</v>
      </c>
      <c r="C22039" t="s">
        <v>1467</v>
      </c>
      <c r="D22039" t="s">
        <v>1468</v>
      </c>
      <c r="E22039">
        <v>1</v>
      </c>
      <c r="F22039" s="2">
        <v>667.2</v>
      </c>
      <c r="G22039" s="3">
        <v>1434.84</v>
      </c>
      <c r="H22039" s="3">
        <v>6.6720000000000006</v>
      </c>
      <c r="I22039" s="3">
        <v>31.358400000000003</v>
      </c>
      <c r="J22039" s="3">
        <v>705.23040000000003</v>
      </c>
      <c r="K22039" s="3">
        <v>1084.9698461538462</v>
      </c>
      <c r="L22039" s="4">
        <v>0.35000000000000003</v>
      </c>
    </row>
    <row r="22040" spans="1:12" x14ac:dyDescent="0.35">
      <c r="A22040" s="1">
        <v>448825</v>
      </c>
      <c r="B22040" t="s">
        <v>35598</v>
      </c>
      <c r="C22040" t="s">
        <v>1467</v>
      </c>
      <c r="D22040" t="s">
        <v>1468</v>
      </c>
      <c r="E22040">
        <v>1</v>
      </c>
      <c r="F22040" s="2">
        <v>304.97000000000003</v>
      </c>
      <c r="G22040" s="3">
        <v>662.98</v>
      </c>
      <c r="H22040" s="3">
        <v>3.0497000000000005</v>
      </c>
      <c r="I22040" s="3">
        <v>14.333590000000001</v>
      </c>
      <c r="J22040" s="3">
        <v>322.35329000000002</v>
      </c>
      <c r="K22040" s="3">
        <v>495.92813846153848</v>
      </c>
      <c r="L22040" s="4">
        <v>0.35</v>
      </c>
    </row>
    <row r="22041" spans="1:12" x14ac:dyDescent="0.35">
      <c r="A22041" s="1">
        <v>436088</v>
      </c>
      <c r="B22041" t="s">
        <v>35599</v>
      </c>
      <c r="C22041" t="s">
        <v>1467</v>
      </c>
      <c r="D22041" t="s">
        <v>1468</v>
      </c>
      <c r="E22041">
        <v>1</v>
      </c>
      <c r="F22041" s="2">
        <v>9.06</v>
      </c>
      <c r="G22041" s="3">
        <v>19.489999999999998</v>
      </c>
      <c r="H22041" s="3">
        <v>9.06E-2</v>
      </c>
      <c r="I22041" s="3">
        <v>0.42582000000000003</v>
      </c>
      <c r="J22041" s="3">
        <v>9.5764200000000006</v>
      </c>
      <c r="K22041" s="3">
        <v>14.732953846153846</v>
      </c>
      <c r="L22041" s="4">
        <v>0.34999999999999992</v>
      </c>
    </row>
    <row r="22042" spans="1:12" x14ac:dyDescent="0.35">
      <c r="A22042" s="1">
        <v>425911</v>
      </c>
      <c r="B22042" t="s">
        <v>35600</v>
      </c>
      <c r="C22042" t="s">
        <v>1467</v>
      </c>
      <c r="D22042" t="s">
        <v>1468</v>
      </c>
      <c r="E22042">
        <v>1</v>
      </c>
      <c r="F22042" s="2">
        <v>1410.88</v>
      </c>
      <c r="G22042" s="3">
        <v>3034.8</v>
      </c>
      <c r="H22042" s="3">
        <v>14.108800000000002</v>
      </c>
      <c r="I22042" s="3">
        <v>66.311360000000008</v>
      </c>
      <c r="J22042" s="3">
        <v>1491.30016</v>
      </c>
      <c r="K22042" s="3">
        <v>2294.3079384615385</v>
      </c>
      <c r="L22042" s="4">
        <v>0.35</v>
      </c>
    </row>
    <row r="22043" spans="1:12" x14ac:dyDescent="0.35">
      <c r="A22043" s="1">
        <v>74952</v>
      </c>
      <c r="B22043" t="s">
        <v>35601</v>
      </c>
      <c r="C22043" t="s">
        <v>1467</v>
      </c>
      <c r="D22043" t="s">
        <v>1468</v>
      </c>
      <c r="E22043">
        <v>1</v>
      </c>
      <c r="F22043" s="2">
        <v>11.35</v>
      </c>
      <c r="G22043" s="3">
        <v>24.41</v>
      </c>
      <c r="H22043" s="3">
        <v>0.1135</v>
      </c>
      <c r="I22043" s="3">
        <v>0.53344999999999998</v>
      </c>
      <c r="J22043" s="3">
        <v>11.99695</v>
      </c>
      <c r="K22043" s="3">
        <v>18.456846153846154</v>
      </c>
      <c r="L22043" s="4">
        <v>0.35000000000000003</v>
      </c>
    </row>
    <row r="22044" spans="1:12" x14ac:dyDescent="0.35">
      <c r="A22044" s="1">
        <v>8145</v>
      </c>
      <c r="B22044" t="s">
        <v>35602</v>
      </c>
      <c r="C22044" t="s">
        <v>1467</v>
      </c>
      <c r="D22044" t="s">
        <v>1468</v>
      </c>
      <c r="E22044">
        <v>1</v>
      </c>
      <c r="F22044" s="2">
        <v>83.03</v>
      </c>
      <c r="G22044" s="3">
        <v>178.57</v>
      </c>
      <c r="H22044" s="3">
        <v>0.83030000000000004</v>
      </c>
      <c r="I22044" s="3">
        <v>3.9024100000000002</v>
      </c>
      <c r="J22044" s="3">
        <v>87.762709999999998</v>
      </c>
      <c r="K22044" s="3">
        <v>135.01955384615383</v>
      </c>
      <c r="L22044" s="4">
        <v>0.34999999999999992</v>
      </c>
    </row>
    <row r="22045" spans="1:12" x14ac:dyDescent="0.35">
      <c r="A22045" s="1">
        <v>570152</v>
      </c>
      <c r="B22045" t="s">
        <v>35603</v>
      </c>
      <c r="C22045" t="s">
        <v>1467</v>
      </c>
      <c r="D22045" t="s">
        <v>1468</v>
      </c>
      <c r="E22045">
        <v>1</v>
      </c>
      <c r="F22045" s="2">
        <v>136.83000000000001</v>
      </c>
      <c r="G22045" s="3">
        <v>273.67</v>
      </c>
      <c r="H22045" s="3">
        <v>1.3683000000000001</v>
      </c>
      <c r="I22045" s="3">
        <v>6.4310100000000006</v>
      </c>
      <c r="J22045" s="3">
        <v>144.62931000000003</v>
      </c>
      <c r="K22045" s="3">
        <v>222.50663076923081</v>
      </c>
      <c r="L22045" s="4">
        <v>0.35</v>
      </c>
    </row>
    <row r="22046" spans="1:12" x14ac:dyDescent="0.35">
      <c r="A22046" s="1">
        <v>69376</v>
      </c>
      <c r="B22046" t="s">
        <v>34398</v>
      </c>
      <c r="C22046" t="s">
        <v>1467</v>
      </c>
      <c r="D22046" t="s">
        <v>1468</v>
      </c>
      <c r="E22046">
        <v>1</v>
      </c>
      <c r="F22046" s="2">
        <v>2607.91</v>
      </c>
      <c r="G22046" s="3">
        <v>5608.4</v>
      </c>
      <c r="H22046" s="3">
        <v>26.0791</v>
      </c>
      <c r="I22046" s="3">
        <v>122.57176999999999</v>
      </c>
      <c r="J22046" s="3">
        <v>2756.5608699999998</v>
      </c>
      <c r="K22046" s="3">
        <v>4240.8628769230763</v>
      </c>
      <c r="L22046" s="4">
        <v>0.35</v>
      </c>
    </row>
    <row r="22047" spans="1:12" x14ac:dyDescent="0.35">
      <c r="A22047" s="1">
        <v>416679</v>
      </c>
      <c r="B22047" t="s">
        <v>35604</v>
      </c>
      <c r="C22047" t="s">
        <v>1467</v>
      </c>
      <c r="D22047" t="s">
        <v>1468</v>
      </c>
      <c r="E22047">
        <v>1</v>
      </c>
      <c r="F22047" s="2">
        <v>215.4</v>
      </c>
      <c r="G22047" s="3">
        <v>503.65</v>
      </c>
      <c r="H22047" s="3">
        <v>2.1539999999999999</v>
      </c>
      <c r="I22047" s="3">
        <v>10.123800000000001</v>
      </c>
      <c r="J22047" s="3">
        <v>227.67779999999999</v>
      </c>
      <c r="K22047" s="3">
        <v>350.27353846153841</v>
      </c>
      <c r="L22047" s="4">
        <v>0.34999999999999992</v>
      </c>
    </row>
    <row r="22048" spans="1:12" x14ac:dyDescent="0.35">
      <c r="A22048" s="1">
        <v>16559</v>
      </c>
      <c r="B22048" t="s">
        <v>35605</v>
      </c>
      <c r="C22048" t="s">
        <v>1467</v>
      </c>
      <c r="D22048" t="s">
        <v>1468</v>
      </c>
      <c r="E22048">
        <v>1</v>
      </c>
      <c r="F22048" s="2">
        <v>876.46</v>
      </c>
      <c r="G22048" s="3">
        <v>1884.86</v>
      </c>
      <c r="H22048" s="3">
        <v>8.7645999999999997</v>
      </c>
      <c r="I22048" s="3">
        <v>41.193620000000003</v>
      </c>
      <c r="J22048" s="3">
        <v>926.41822000000002</v>
      </c>
      <c r="K22048" s="3">
        <v>1425.2588000000001</v>
      </c>
      <c r="L22048" s="4">
        <v>0.35000000000000003</v>
      </c>
    </row>
    <row r="22049" spans="1:12" x14ac:dyDescent="0.35">
      <c r="A22049" s="1">
        <v>9385</v>
      </c>
      <c r="B22049" t="s">
        <v>35606</v>
      </c>
      <c r="C22049" t="s">
        <v>1467</v>
      </c>
      <c r="D22049" t="s">
        <v>1468</v>
      </c>
      <c r="E22049">
        <v>1</v>
      </c>
      <c r="F22049" s="2">
        <v>1426.71</v>
      </c>
      <c r="G22049" s="3">
        <v>3770.37</v>
      </c>
      <c r="H22049" s="3">
        <v>14.267100000000001</v>
      </c>
      <c r="I22049" s="3">
        <v>67.055369999999996</v>
      </c>
      <c r="J22049" s="3">
        <v>1508.0324700000001</v>
      </c>
      <c r="K22049" s="3">
        <v>2320.049953846154</v>
      </c>
      <c r="L22049" s="4">
        <v>0.35000000000000003</v>
      </c>
    </row>
    <row r="22050" spans="1:12" x14ac:dyDescent="0.35">
      <c r="A22050" s="1">
        <v>436300</v>
      </c>
      <c r="B22050" t="s">
        <v>35607</v>
      </c>
      <c r="C22050" t="s">
        <v>1467</v>
      </c>
      <c r="D22050" t="s">
        <v>1468</v>
      </c>
      <c r="E22050">
        <v>1</v>
      </c>
      <c r="F22050" s="2">
        <v>5558.71</v>
      </c>
      <c r="G22050" s="3">
        <v>11954.21</v>
      </c>
      <c r="H22050" s="3">
        <v>55.5871</v>
      </c>
      <c r="I22050" s="3">
        <v>261.25936999999999</v>
      </c>
      <c r="J22050" s="3">
        <v>5875.5564699999995</v>
      </c>
      <c r="K22050" s="3">
        <v>9039.317646153846</v>
      </c>
      <c r="L22050" s="4">
        <v>0.35000000000000003</v>
      </c>
    </row>
    <row r="22051" spans="1:12" x14ac:dyDescent="0.35">
      <c r="A22051" s="1">
        <v>426829</v>
      </c>
      <c r="B22051" t="s">
        <v>35608</v>
      </c>
      <c r="C22051" t="s">
        <v>1467</v>
      </c>
      <c r="D22051" t="s">
        <v>1468</v>
      </c>
      <c r="E22051">
        <v>1</v>
      </c>
      <c r="F22051" s="2">
        <v>44.06</v>
      </c>
      <c r="G22051" s="3">
        <v>103.03</v>
      </c>
      <c r="H22051" s="3">
        <v>0.44060000000000005</v>
      </c>
      <c r="I22051" s="3">
        <v>2.0708200000000003</v>
      </c>
      <c r="J22051" s="3">
        <v>46.571420000000003</v>
      </c>
      <c r="K22051" s="3">
        <v>71.648338461538458</v>
      </c>
      <c r="L22051" s="4">
        <v>0.34999999999999992</v>
      </c>
    </row>
    <row r="22052" spans="1:12" x14ac:dyDescent="0.35">
      <c r="A22052" s="1">
        <v>73250</v>
      </c>
      <c r="B22052" t="s">
        <v>35609</v>
      </c>
      <c r="C22052" t="s">
        <v>1467</v>
      </c>
      <c r="D22052" t="s">
        <v>1468</v>
      </c>
      <c r="E22052">
        <v>1</v>
      </c>
      <c r="F22052" s="2">
        <v>11.94</v>
      </c>
      <c r="G22052" s="3">
        <v>27.94</v>
      </c>
      <c r="H22052" s="3">
        <v>0.11939999999999999</v>
      </c>
      <c r="I22052" s="3">
        <v>0.56118000000000001</v>
      </c>
      <c r="J22052" s="3">
        <v>12.62058</v>
      </c>
      <c r="K22052" s="3">
        <v>19.416276923076921</v>
      </c>
      <c r="L22052" s="4">
        <v>0.34999999999999992</v>
      </c>
    </row>
    <row r="22053" spans="1:12" x14ac:dyDescent="0.35">
      <c r="A22053" s="1">
        <v>404886</v>
      </c>
      <c r="B22053" t="s">
        <v>35610</v>
      </c>
      <c r="C22053" t="s">
        <v>1467</v>
      </c>
      <c r="D22053" t="s">
        <v>1468</v>
      </c>
      <c r="E22053">
        <v>1</v>
      </c>
      <c r="F22053" s="2">
        <v>825.9</v>
      </c>
      <c r="G22053" s="3">
        <v>1776.12</v>
      </c>
      <c r="H22053" s="3">
        <v>8.2590000000000003</v>
      </c>
      <c r="I22053" s="3">
        <v>38.817299999999996</v>
      </c>
      <c r="J22053" s="3">
        <v>872.97630000000004</v>
      </c>
      <c r="K22053" s="3">
        <v>1343.0404615384616</v>
      </c>
      <c r="L22053" s="4">
        <v>0.35000000000000003</v>
      </c>
    </row>
    <row r="22054" spans="1:12" x14ac:dyDescent="0.35">
      <c r="A22054" s="1">
        <v>415986</v>
      </c>
      <c r="B22054" t="s">
        <v>35611</v>
      </c>
      <c r="C22054" t="s">
        <v>1467</v>
      </c>
      <c r="D22054" t="s">
        <v>1468</v>
      </c>
      <c r="E22054">
        <v>1</v>
      </c>
      <c r="F22054" s="2">
        <v>3775.27</v>
      </c>
      <c r="G22054" s="3">
        <v>8118.86</v>
      </c>
      <c r="H22054" s="3">
        <v>37.752699999999997</v>
      </c>
      <c r="I22054" s="3">
        <v>177.43769</v>
      </c>
      <c r="J22054" s="3">
        <v>3990.4603900000002</v>
      </c>
      <c r="K22054" s="3">
        <v>6139.1698307692304</v>
      </c>
      <c r="L22054" s="4">
        <v>0.34999999999999992</v>
      </c>
    </row>
    <row r="22055" spans="1:12" x14ac:dyDescent="0.35">
      <c r="A22055" s="1">
        <v>42791</v>
      </c>
      <c r="B22055" t="s">
        <v>35612</v>
      </c>
      <c r="C22055" t="s">
        <v>1467</v>
      </c>
      <c r="D22055" t="s">
        <v>1468</v>
      </c>
      <c r="E22055">
        <v>1</v>
      </c>
      <c r="F22055" s="2">
        <v>396.48</v>
      </c>
      <c r="G22055" s="3">
        <v>927.01</v>
      </c>
      <c r="H22055" s="3">
        <v>3.9648000000000003</v>
      </c>
      <c r="I22055" s="3">
        <v>18.63456</v>
      </c>
      <c r="J22055" s="3">
        <v>419.07936000000007</v>
      </c>
      <c r="K22055" s="3">
        <v>644.737476923077</v>
      </c>
      <c r="L22055" s="4">
        <v>0.35</v>
      </c>
    </row>
    <row r="22056" spans="1:12" x14ac:dyDescent="0.35">
      <c r="A22056" s="1">
        <v>436965</v>
      </c>
      <c r="B22056" t="s">
        <v>35613</v>
      </c>
      <c r="C22056" t="s">
        <v>1467</v>
      </c>
      <c r="D22056" t="s">
        <v>1468</v>
      </c>
      <c r="E22056">
        <v>1</v>
      </c>
      <c r="F22056" s="2">
        <v>125.17</v>
      </c>
      <c r="G22056" s="3">
        <v>269.17</v>
      </c>
      <c r="H22056" s="3">
        <v>1.2517</v>
      </c>
      <c r="I22056" s="3">
        <v>5.8829900000000004</v>
      </c>
      <c r="J22056" s="3">
        <v>132.30468999999999</v>
      </c>
      <c r="K22056" s="3">
        <v>203.54567692307691</v>
      </c>
      <c r="L22056" s="4">
        <v>0.35</v>
      </c>
    </row>
    <row r="22057" spans="1:12" x14ac:dyDescent="0.35">
      <c r="A22057" s="1">
        <v>552858</v>
      </c>
      <c r="B22057" t="s">
        <v>33993</v>
      </c>
      <c r="C22057" t="s">
        <v>1467</v>
      </c>
      <c r="D22057" t="s">
        <v>1468</v>
      </c>
      <c r="E22057">
        <v>1</v>
      </c>
      <c r="F22057" s="2">
        <v>101.82</v>
      </c>
      <c r="G22057" s="3">
        <v>203.65</v>
      </c>
      <c r="H22057" s="3">
        <v>1.0182</v>
      </c>
      <c r="I22057" s="3">
        <v>4.7855400000000001</v>
      </c>
      <c r="J22057" s="3">
        <v>107.62373999999998</v>
      </c>
      <c r="K22057" s="3">
        <v>165.57498461538458</v>
      </c>
      <c r="L22057" s="4">
        <v>0.35</v>
      </c>
    </row>
    <row r="22058" spans="1:12" x14ac:dyDescent="0.35">
      <c r="A22058" s="1">
        <v>426110</v>
      </c>
      <c r="B22058" t="s">
        <v>35614</v>
      </c>
      <c r="C22058" t="s">
        <v>1467</v>
      </c>
      <c r="D22058" t="s">
        <v>1468</v>
      </c>
      <c r="E22058">
        <v>1</v>
      </c>
      <c r="F22058" s="2">
        <v>278.11</v>
      </c>
      <c r="G22058" s="3">
        <v>650.12</v>
      </c>
      <c r="H22058" s="3">
        <v>2.7811000000000003</v>
      </c>
      <c r="I22058" s="3">
        <v>13.07117</v>
      </c>
      <c r="J22058" s="3">
        <v>293.96226999999999</v>
      </c>
      <c r="K22058" s="3">
        <v>452.24964615384613</v>
      </c>
      <c r="L22058" s="4">
        <v>0.35</v>
      </c>
    </row>
    <row r="22059" spans="1:12" x14ac:dyDescent="0.35">
      <c r="A22059" s="1">
        <v>550966</v>
      </c>
      <c r="B22059" t="s">
        <v>35615</v>
      </c>
      <c r="C22059" t="s">
        <v>1467</v>
      </c>
      <c r="D22059" t="s">
        <v>1468</v>
      </c>
      <c r="E22059">
        <v>1</v>
      </c>
      <c r="F22059" s="2">
        <v>386.09</v>
      </c>
      <c r="G22059" s="3">
        <v>772.19</v>
      </c>
      <c r="H22059" s="3">
        <v>3.8609</v>
      </c>
      <c r="I22059" s="3">
        <v>18.146229999999999</v>
      </c>
      <c r="J22059" s="3">
        <v>408.09712999999999</v>
      </c>
      <c r="K22059" s="3">
        <v>627.8417384615384</v>
      </c>
      <c r="L22059" s="4">
        <v>0.34999999999999992</v>
      </c>
    </row>
    <row r="22060" spans="1:12" x14ac:dyDescent="0.35">
      <c r="A22060" s="1">
        <v>4727</v>
      </c>
      <c r="B22060" t="s">
        <v>33936</v>
      </c>
      <c r="C22060" t="s">
        <v>1467</v>
      </c>
      <c r="D22060" t="s">
        <v>1468</v>
      </c>
      <c r="E22060">
        <v>1</v>
      </c>
      <c r="F22060" s="2">
        <v>199.54</v>
      </c>
      <c r="G22060" s="3">
        <v>429.12</v>
      </c>
      <c r="H22060" s="3">
        <v>1.9954000000000001</v>
      </c>
      <c r="I22060" s="3">
        <v>9.3783799999999999</v>
      </c>
      <c r="J22060" s="3">
        <v>210.91377999999997</v>
      </c>
      <c r="K22060" s="3">
        <v>324.48273846153842</v>
      </c>
      <c r="L22060" s="4">
        <v>0.35</v>
      </c>
    </row>
    <row r="22061" spans="1:12" x14ac:dyDescent="0.35">
      <c r="A22061" s="1">
        <v>433233</v>
      </c>
      <c r="B22061" t="s">
        <v>35616</v>
      </c>
      <c r="C22061" t="s">
        <v>1467</v>
      </c>
      <c r="D22061" t="s">
        <v>1468</v>
      </c>
      <c r="E22061">
        <v>1</v>
      </c>
      <c r="F22061" s="2">
        <v>8666.76</v>
      </c>
      <c r="G22061" s="3">
        <v>25490.47</v>
      </c>
      <c r="H22061" s="3">
        <v>86.667600000000007</v>
      </c>
      <c r="I22061" s="3">
        <v>407.33771999999999</v>
      </c>
      <c r="J22061" s="3">
        <v>9160.7653200000004</v>
      </c>
      <c r="K22061" s="3">
        <v>14093.485107692308</v>
      </c>
      <c r="L22061" s="4">
        <v>0.35</v>
      </c>
    </row>
    <row r="22062" spans="1:12" x14ac:dyDescent="0.35">
      <c r="A22062" s="1">
        <v>4615</v>
      </c>
      <c r="B22062" t="s">
        <v>35617</v>
      </c>
      <c r="C22062" t="s">
        <v>1467</v>
      </c>
      <c r="D22062" t="s">
        <v>1468</v>
      </c>
      <c r="E22062">
        <v>1</v>
      </c>
      <c r="F22062" s="2">
        <v>46.64</v>
      </c>
      <c r="G22062" s="3">
        <v>103.12</v>
      </c>
      <c r="H22062" s="3">
        <v>0.46640000000000004</v>
      </c>
      <c r="I22062" s="3">
        <v>2.1920800000000003</v>
      </c>
      <c r="J22062" s="3">
        <v>49.298479999999998</v>
      </c>
      <c r="K22062" s="3">
        <v>75.843815384615382</v>
      </c>
      <c r="L22062" s="4">
        <v>0.35000000000000003</v>
      </c>
    </row>
    <row r="22063" spans="1:12" x14ac:dyDescent="0.35">
      <c r="A22063" s="1">
        <v>434906</v>
      </c>
      <c r="B22063" t="s">
        <v>35618</v>
      </c>
      <c r="C22063" t="s">
        <v>1467</v>
      </c>
      <c r="D22063" t="s">
        <v>1468</v>
      </c>
      <c r="E22063">
        <v>1</v>
      </c>
      <c r="F22063" s="2">
        <v>199.26</v>
      </c>
      <c r="G22063" s="3">
        <v>527.57000000000005</v>
      </c>
      <c r="H22063" s="3">
        <v>1.9925999999999999</v>
      </c>
      <c r="I22063" s="3">
        <v>9.365219999999999</v>
      </c>
      <c r="J22063" s="3">
        <v>210.61781999999999</v>
      </c>
      <c r="K22063" s="3">
        <v>324.02741538461538</v>
      </c>
      <c r="L22063" s="4">
        <v>0.35000000000000003</v>
      </c>
    </row>
    <row r="22064" spans="1:12" x14ac:dyDescent="0.35">
      <c r="A22064" s="1">
        <v>79471</v>
      </c>
      <c r="B22064" t="s">
        <v>35619</v>
      </c>
      <c r="C22064" t="s">
        <v>1467</v>
      </c>
      <c r="D22064" t="s">
        <v>1468</v>
      </c>
      <c r="E22064">
        <v>1</v>
      </c>
      <c r="F22064" s="2">
        <v>3.06</v>
      </c>
      <c r="G22064" s="3">
        <v>6.6</v>
      </c>
      <c r="H22064" s="3">
        <v>3.0600000000000002E-2</v>
      </c>
      <c r="I22064" s="3">
        <v>0.14382</v>
      </c>
      <c r="J22064" s="3">
        <v>3.2344200000000001</v>
      </c>
      <c r="K22064" s="3">
        <v>4.9760307692307695</v>
      </c>
      <c r="L22064" s="4">
        <v>0.35000000000000003</v>
      </c>
    </row>
    <row r="22065" spans="1:12" x14ac:dyDescent="0.35">
      <c r="A22065" s="1">
        <v>435014</v>
      </c>
      <c r="B22065" t="s">
        <v>35620</v>
      </c>
      <c r="C22065" t="s">
        <v>1467</v>
      </c>
      <c r="D22065" t="s">
        <v>1468</v>
      </c>
      <c r="E22065">
        <v>1</v>
      </c>
      <c r="F22065" s="2">
        <v>415.69</v>
      </c>
      <c r="G22065" s="3">
        <v>842.85</v>
      </c>
      <c r="H22065" s="3">
        <v>4.1569000000000003</v>
      </c>
      <c r="I22065" s="3">
        <v>19.537430000000001</v>
      </c>
      <c r="J22065" s="3">
        <v>439.38432999999998</v>
      </c>
      <c r="K22065" s="3">
        <v>675.97589230769222</v>
      </c>
      <c r="L22065" s="4">
        <v>0.34999999999999992</v>
      </c>
    </row>
    <row r="22066" spans="1:12" x14ac:dyDescent="0.35">
      <c r="A22066" s="1">
        <v>433685</v>
      </c>
      <c r="B22066" t="s">
        <v>35621</v>
      </c>
      <c r="C22066" t="s">
        <v>1467</v>
      </c>
      <c r="D22066" t="s">
        <v>1468</v>
      </c>
      <c r="E22066">
        <v>1</v>
      </c>
      <c r="F22066" s="2">
        <v>412.35</v>
      </c>
      <c r="G22066" s="3">
        <v>916.74</v>
      </c>
      <c r="H22066" s="3">
        <v>4.1234999999999999</v>
      </c>
      <c r="I22066" s="3">
        <v>19.38045</v>
      </c>
      <c r="J22066" s="3">
        <v>435.85395</v>
      </c>
      <c r="K22066" s="3">
        <v>670.54453846153842</v>
      </c>
      <c r="L22066" s="4">
        <v>0.35</v>
      </c>
    </row>
    <row r="22067" spans="1:12" x14ac:dyDescent="0.35">
      <c r="A22067" s="1">
        <v>45780</v>
      </c>
      <c r="B22067" t="s">
        <v>35622</v>
      </c>
      <c r="C22067" t="s">
        <v>1467</v>
      </c>
      <c r="D22067" t="s">
        <v>1468</v>
      </c>
      <c r="E22067">
        <v>1</v>
      </c>
      <c r="F22067" s="2">
        <v>23.44</v>
      </c>
      <c r="G22067" s="3">
        <v>50.42</v>
      </c>
      <c r="H22067" s="3">
        <v>0.23440000000000003</v>
      </c>
      <c r="I22067" s="3">
        <v>1.10168</v>
      </c>
      <c r="J22067" s="3">
        <v>24.77608</v>
      </c>
      <c r="K22067" s="3">
        <v>38.117046153846154</v>
      </c>
      <c r="L22067" s="4">
        <v>0.35</v>
      </c>
    </row>
    <row r="22068" spans="1:12" x14ac:dyDescent="0.35">
      <c r="A22068" s="1">
        <v>435019</v>
      </c>
      <c r="B22068" t="s">
        <v>35623</v>
      </c>
      <c r="C22068" t="s">
        <v>1467</v>
      </c>
      <c r="D22068" t="s">
        <v>1468</v>
      </c>
      <c r="E22068">
        <v>1</v>
      </c>
      <c r="F22068" s="2">
        <v>427.41</v>
      </c>
      <c r="G22068" s="3">
        <v>937.3</v>
      </c>
      <c r="H22068" s="3">
        <v>4.2741000000000007</v>
      </c>
      <c r="I22068" s="3">
        <v>20.088270000000001</v>
      </c>
      <c r="J22068" s="3">
        <v>451.77237000000002</v>
      </c>
      <c r="K22068" s="3">
        <v>695.03441538461539</v>
      </c>
      <c r="L22068" s="4">
        <v>0.35</v>
      </c>
    </row>
    <row r="22069" spans="1:12" x14ac:dyDescent="0.35">
      <c r="A22069" s="1">
        <v>439865</v>
      </c>
      <c r="B22069" t="s">
        <v>35624</v>
      </c>
      <c r="C22069" t="s">
        <v>1467</v>
      </c>
      <c r="D22069" t="s">
        <v>1468</v>
      </c>
      <c r="E22069">
        <v>1</v>
      </c>
      <c r="F22069" s="2">
        <v>201.29</v>
      </c>
      <c r="G22069" s="3">
        <v>432.98</v>
      </c>
      <c r="H22069" s="3">
        <v>2.0129000000000001</v>
      </c>
      <c r="I22069" s="3">
        <v>9.4606300000000001</v>
      </c>
      <c r="J22069" s="3">
        <v>212.76353</v>
      </c>
      <c r="K22069" s="3">
        <v>327.32850769230771</v>
      </c>
      <c r="L22069" s="4">
        <v>0.35000000000000003</v>
      </c>
    </row>
    <row r="22070" spans="1:12" x14ac:dyDescent="0.35">
      <c r="A22070" s="1">
        <v>439783</v>
      </c>
      <c r="B22070" t="s">
        <v>35625</v>
      </c>
      <c r="C22070" t="s">
        <v>1467</v>
      </c>
      <c r="D22070" t="s">
        <v>1468</v>
      </c>
      <c r="E22070">
        <v>1</v>
      </c>
      <c r="F22070" s="2">
        <v>659.98</v>
      </c>
      <c r="G22070" s="3">
        <v>1543.1</v>
      </c>
      <c r="H22070" s="3">
        <v>6.5998000000000001</v>
      </c>
      <c r="I22070" s="3">
        <v>31.01906</v>
      </c>
      <c r="J22070" s="3">
        <v>697.59885999999995</v>
      </c>
      <c r="K22070" s="3">
        <v>1073.2290153846152</v>
      </c>
      <c r="L22070" s="4">
        <v>0.34999999999999992</v>
      </c>
    </row>
    <row r="22071" spans="1:12" x14ac:dyDescent="0.35">
      <c r="A22071" s="1">
        <v>430061</v>
      </c>
      <c r="B22071" t="s">
        <v>34983</v>
      </c>
      <c r="C22071" t="s">
        <v>1467</v>
      </c>
      <c r="D22071" t="s">
        <v>1468</v>
      </c>
      <c r="E22071">
        <v>1</v>
      </c>
      <c r="F22071" s="2">
        <v>8937.6</v>
      </c>
      <c r="G22071" s="3">
        <v>26287.05</v>
      </c>
      <c r="H22071" s="3">
        <v>89.376000000000005</v>
      </c>
      <c r="I22071" s="3">
        <v>420.06720000000001</v>
      </c>
      <c r="J22071" s="3">
        <v>9447.0432000000001</v>
      </c>
      <c r="K22071" s="3">
        <v>14533.912615384615</v>
      </c>
      <c r="L22071" s="4">
        <v>0.35</v>
      </c>
    </row>
    <row r="22072" spans="1:12" x14ac:dyDescent="0.35">
      <c r="A22072" s="1">
        <v>426008</v>
      </c>
      <c r="B22072" t="s">
        <v>35626</v>
      </c>
      <c r="C22072" t="s">
        <v>1467</v>
      </c>
      <c r="D22072" t="s">
        <v>1468</v>
      </c>
      <c r="E22072">
        <v>1</v>
      </c>
      <c r="F22072" s="2">
        <v>706.78</v>
      </c>
      <c r="G22072" s="3">
        <v>1519.96</v>
      </c>
      <c r="H22072" s="3">
        <v>7.0678000000000001</v>
      </c>
      <c r="I22072" s="3">
        <v>33.21866</v>
      </c>
      <c r="J22072" s="3">
        <v>747.06646000000001</v>
      </c>
      <c r="K22072" s="3">
        <v>1149.3330153846155</v>
      </c>
      <c r="L22072" s="4">
        <v>0.35000000000000003</v>
      </c>
    </row>
    <row r="22073" spans="1:12" x14ac:dyDescent="0.35">
      <c r="A22073" s="1">
        <v>75987</v>
      </c>
      <c r="B22073" t="s">
        <v>35627</v>
      </c>
      <c r="C22073" t="s">
        <v>1467</v>
      </c>
      <c r="D22073" t="s">
        <v>1468</v>
      </c>
      <c r="E22073">
        <v>1</v>
      </c>
      <c r="F22073" s="2">
        <v>134.27000000000001</v>
      </c>
      <c r="G22073" s="3">
        <v>288.76</v>
      </c>
      <c r="H22073" s="3">
        <v>1.3427000000000002</v>
      </c>
      <c r="I22073" s="3">
        <v>6.3106900000000001</v>
      </c>
      <c r="J22073" s="3">
        <v>141.92339000000001</v>
      </c>
      <c r="K22073" s="3">
        <v>218.34367692307694</v>
      </c>
      <c r="L22073" s="4">
        <v>0.35</v>
      </c>
    </row>
    <row r="22074" spans="1:12" x14ac:dyDescent="0.35">
      <c r="A22074" s="1">
        <v>14995</v>
      </c>
      <c r="B22074" t="s">
        <v>35628</v>
      </c>
      <c r="C22074" t="s">
        <v>1467</v>
      </c>
      <c r="D22074" t="s">
        <v>1468</v>
      </c>
      <c r="E22074">
        <v>1</v>
      </c>
      <c r="F22074" s="2">
        <v>45.54</v>
      </c>
      <c r="G22074" s="3">
        <v>97.96</v>
      </c>
      <c r="H22074" s="3">
        <v>0.45540000000000003</v>
      </c>
      <c r="I22074" s="3">
        <v>2.1403799999999999</v>
      </c>
      <c r="J22074" s="3">
        <v>48.135779999999997</v>
      </c>
      <c r="K22074" s="3">
        <v>74.055046153846149</v>
      </c>
      <c r="L22074" s="4">
        <v>0.35</v>
      </c>
    </row>
    <row r="22075" spans="1:12" x14ac:dyDescent="0.35">
      <c r="A22075" s="1">
        <v>415850</v>
      </c>
      <c r="B22075" t="s">
        <v>35629</v>
      </c>
      <c r="C22075" t="s">
        <v>1467</v>
      </c>
      <c r="D22075" t="s">
        <v>1468</v>
      </c>
      <c r="E22075">
        <v>1</v>
      </c>
      <c r="F22075" s="2">
        <v>9943.15</v>
      </c>
      <c r="G22075" s="3">
        <v>21383.11</v>
      </c>
      <c r="H22075" s="3">
        <v>99.4315</v>
      </c>
      <c r="I22075" s="3">
        <v>467.32804999999996</v>
      </c>
      <c r="J22075" s="3">
        <v>10509.90955</v>
      </c>
      <c r="K22075" s="3">
        <v>16169.091615384616</v>
      </c>
      <c r="L22075" s="4">
        <v>0.35</v>
      </c>
    </row>
    <row r="22076" spans="1:12" x14ac:dyDescent="0.35">
      <c r="A22076" s="1">
        <v>428327</v>
      </c>
      <c r="B22076" t="s">
        <v>35630</v>
      </c>
      <c r="C22076" t="s">
        <v>1467</v>
      </c>
      <c r="D22076" t="s">
        <v>1468</v>
      </c>
      <c r="E22076">
        <v>1</v>
      </c>
      <c r="F22076" s="2">
        <v>0.46</v>
      </c>
      <c r="G22076" s="3">
        <v>0.98</v>
      </c>
      <c r="H22076" s="3">
        <v>4.5999999999999999E-3</v>
      </c>
      <c r="I22076" s="3">
        <v>2.162E-2</v>
      </c>
      <c r="J22076" s="3">
        <v>0.48621999999999999</v>
      </c>
      <c r="K22076" s="3">
        <v>0.74803076923076917</v>
      </c>
      <c r="L22076" s="4">
        <v>0.35</v>
      </c>
    </row>
    <row r="22077" spans="1:12" x14ac:dyDescent="0.35">
      <c r="A22077" s="1">
        <v>442105</v>
      </c>
      <c r="B22077" t="s">
        <v>35631</v>
      </c>
      <c r="C22077" t="s">
        <v>1467</v>
      </c>
      <c r="D22077" t="s">
        <v>1468</v>
      </c>
      <c r="E22077">
        <v>1</v>
      </c>
      <c r="F22077" s="2">
        <v>93.79</v>
      </c>
      <c r="G22077" s="3">
        <v>201.71</v>
      </c>
      <c r="H22077" s="3">
        <v>0.93790000000000007</v>
      </c>
      <c r="I22077" s="3">
        <v>4.4081299999999999</v>
      </c>
      <c r="J22077" s="3">
        <v>99.136030000000005</v>
      </c>
      <c r="K22077" s="3">
        <v>152.51696923076923</v>
      </c>
      <c r="L22077" s="4">
        <v>0.35</v>
      </c>
    </row>
    <row r="22078" spans="1:12" x14ac:dyDescent="0.35">
      <c r="A22078" s="1">
        <v>550713</v>
      </c>
      <c r="B22078" t="s">
        <v>35632</v>
      </c>
      <c r="C22078" t="s">
        <v>1467</v>
      </c>
      <c r="D22078" t="s">
        <v>1468</v>
      </c>
      <c r="E22078">
        <v>1</v>
      </c>
      <c r="F22078" s="2">
        <v>50.58</v>
      </c>
      <c r="G22078" s="3">
        <v>101.16</v>
      </c>
      <c r="H22078" s="3">
        <v>0.50580000000000003</v>
      </c>
      <c r="I22078" s="3">
        <v>2.3772599999999997</v>
      </c>
      <c r="J22078" s="3">
        <v>53.463059999999999</v>
      </c>
      <c r="K22078" s="3">
        <v>82.250861538461535</v>
      </c>
      <c r="L22078" s="4">
        <v>0.35</v>
      </c>
    </row>
    <row r="22079" spans="1:12" x14ac:dyDescent="0.35">
      <c r="A22079" s="1">
        <v>417058</v>
      </c>
      <c r="B22079" t="s">
        <v>35633</v>
      </c>
      <c r="C22079" t="s">
        <v>1467</v>
      </c>
      <c r="D22079" t="s">
        <v>1468</v>
      </c>
      <c r="E22079">
        <v>1</v>
      </c>
      <c r="F22079" s="2">
        <v>401.79</v>
      </c>
      <c r="G22079" s="3">
        <v>939.21</v>
      </c>
      <c r="H22079" s="3">
        <v>4.0179</v>
      </c>
      <c r="I22079" s="3">
        <v>18.884130000000003</v>
      </c>
      <c r="J22079" s="3">
        <v>424.69203000000005</v>
      </c>
      <c r="K22079" s="3">
        <v>653.37235384615394</v>
      </c>
      <c r="L22079" s="4">
        <v>0.35000000000000003</v>
      </c>
    </row>
    <row r="22080" spans="1:12" x14ac:dyDescent="0.35">
      <c r="A22080" s="1">
        <v>28664</v>
      </c>
      <c r="B22080" t="s">
        <v>35634</v>
      </c>
      <c r="C22080" t="s">
        <v>1467</v>
      </c>
      <c r="D22080" t="s">
        <v>1468</v>
      </c>
      <c r="E22080">
        <v>1</v>
      </c>
      <c r="F22080" s="2">
        <v>29467.14</v>
      </c>
      <c r="G22080" s="3">
        <v>68880.66</v>
      </c>
      <c r="H22080" s="3">
        <v>294.67140000000001</v>
      </c>
      <c r="I22080" s="3">
        <v>1384.9555800000001</v>
      </c>
      <c r="J22080" s="3">
        <v>31146.76698</v>
      </c>
      <c r="K22080" s="3">
        <v>47918.103046153847</v>
      </c>
      <c r="L22080" s="4">
        <v>0.35</v>
      </c>
    </row>
    <row r="22081" spans="1:12" x14ac:dyDescent="0.35">
      <c r="A22081" s="1">
        <v>69390</v>
      </c>
      <c r="B22081" t="s">
        <v>33536</v>
      </c>
      <c r="C22081" t="s">
        <v>1467</v>
      </c>
      <c r="D22081" t="s">
        <v>1468</v>
      </c>
      <c r="E22081">
        <v>1</v>
      </c>
      <c r="F22081" s="2">
        <v>3617.85</v>
      </c>
      <c r="G22081" s="3">
        <v>7780.32</v>
      </c>
      <c r="H22081" s="3">
        <v>36.1785</v>
      </c>
      <c r="I22081" s="3">
        <v>170.03895</v>
      </c>
      <c r="J22081" s="3">
        <v>3824.06745</v>
      </c>
      <c r="K22081" s="3">
        <v>5883.180692307692</v>
      </c>
      <c r="L22081" s="4">
        <v>0.35</v>
      </c>
    </row>
    <row r="22082" spans="1:12" x14ac:dyDescent="0.35">
      <c r="A22082" s="1">
        <v>435725</v>
      </c>
      <c r="B22082" t="s">
        <v>35635</v>
      </c>
      <c r="C22082" t="s">
        <v>1467</v>
      </c>
      <c r="D22082" t="s">
        <v>1468</v>
      </c>
      <c r="E22082">
        <v>1</v>
      </c>
      <c r="F22082" s="2">
        <v>43.53</v>
      </c>
      <c r="G22082" s="3">
        <v>139.4</v>
      </c>
      <c r="H22082" s="3">
        <v>0.43530000000000002</v>
      </c>
      <c r="I22082" s="3">
        <v>2.0459100000000001</v>
      </c>
      <c r="J22082" s="3">
        <v>46.011209999999998</v>
      </c>
      <c r="K22082" s="3">
        <v>70.786476923076918</v>
      </c>
      <c r="L22082" s="4">
        <v>0.35</v>
      </c>
    </row>
    <row r="22083" spans="1:12" x14ac:dyDescent="0.35">
      <c r="A22083" s="1">
        <v>438147</v>
      </c>
      <c r="B22083" t="s">
        <v>35636</v>
      </c>
      <c r="C22083" t="s">
        <v>1467</v>
      </c>
      <c r="D22083" t="s">
        <v>1468</v>
      </c>
      <c r="E22083">
        <v>1</v>
      </c>
      <c r="F22083" s="2">
        <v>72.89</v>
      </c>
      <c r="G22083" s="3">
        <v>156.75</v>
      </c>
      <c r="H22083" s="3">
        <v>0.72889999999999999</v>
      </c>
      <c r="I22083" s="3">
        <v>3.4258299999999999</v>
      </c>
      <c r="J22083" s="3">
        <v>77.044730000000001</v>
      </c>
      <c r="K22083" s="3">
        <v>118.53035384615384</v>
      </c>
      <c r="L22083" s="4">
        <v>0.35</v>
      </c>
    </row>
    <row r="22084" spans="1:12" x14ac:dyDescent="0.35">
      <c r="A22084" s="1">
        <v>17630</v>
      </c>
      <c r="B22084" t="s">
        <v>35637</v>
      </c>
      <c r="C22084" t="s">
        <v>1467</v>
      </c>
      <c r="D22084" t="s">
        <v>1468</v>
      </c>
      <c r="E22084">
        <v>1</v>
      </c>
      <c r="F22084" s="2">
        <v>1.51</v>
      </c>
      <c r="G22084" s="3">
        <v>3.26</v>
      </c>
      <c r="H22084" s="3">
        <v>1.5100000000000001E-2</v>
      </c>
      <c r="I22084" s="3">
        <v>7.0970000000000005E-2</v>
      </c>
      <c r="J22084" s="3">
        <v>1.5960699999999999</v>
      </c>
      <c r="K22084" s="3">
        <v>2.4554923076923076</v>
      </c>
      <c r="L22084" s="4">
        <v>0.35000000000000003</v>
      </c>
    </row>
    <row r="22085" spans="1:12" x14ac:dyDescent="0.35">
      <c r="A22085" s="1">
        <v>439388</v>
      </c>
      <c r="B22085" t="s">
        <v>33829</v>
      </c>
      <c r="C22085" t="s">
        <v>1467</v>
      </c>
      <c r="D22085" t="s">
        <v>1468</v>
      </c>
      <c r="E22085">
        <v>1</v>
      </c>
      <c r="F22085" s="2">
        <v>61.83</v>
      </c>
      <c r="G22085" s="3">
        <v>132.97999999999999</v>
      </c>
      <c r="H22085" s="3">
        <v>0.61829999999999996</v>
      </c>
      <c r="I22085" s="3">
        <v>2.9060099999999998</v>
      </c>
      <c r="J22085" s="3">
        <v>65.354309999999998</v>
      </c>
      <c r="K22085" s="3">
        <v>100.5450923076923</v>
      </c>
      <c r="L22085" s="4">
        <v>0.35</v>
      </c>
    </row>
    <row r="22086" spans="1:12" x14ac:dyDescent="0.35">
      <c r="A22086" s="1">
        <v>73267</v>
      </c>
      <c r="B22086" t="s">
        <v>35638</v>
      </c>
      <c r="C22086" t="s">
        <v>1467</v>
      </c>
      <c r="D22086" t="s">
        <v>1468</v>
      </c>
      <c r="E22086">
        <v>1</v>
      </c>
      <c r="F22086" s="2">
        <v>62.39</v>
      </c>
      <c r="G22086" s="3">
        <v>145.83000000000001</v>
      </c>
      <c r="H22086" s="3">
        <v>0.62390000000000001</v>
      </c>
      <c r="I22086" s="3">
        <v>2.9323299999999999</v>
      </c>
      <c r="J22086" s="3">
        <v>65.94623</v>
      </c>
      <c r="K22086" s="3">
        <v>101.45573846153846</v>
      </c>
      <c r="L22086" s="4">
        <v>0.35</v>
      </c>
    </row>
    <row r="22087" spans="1:12" x14ac:dyDescent="0.35">
      <c r="A22087" s="1">
        <v>426113</v>
      </c>
      <c r="B22087" t="s">
        <v>35639</v>
      </c>
      <c r="C22087" t="s">
        <v>1467</v>
      </c>
      <c r="D22087" t="s">
        <v>1468</v>
      </c>
      <c r="E22087">
        <v>1</v>
      </c>
      <c r="F22087" s="2">
        <v>29.25</v>
      </c>
      <c r="G22087" s="3">
        <v>68.41</v>
      </c>
      <c r="H22087" s="3">
        <v>0.29249999999999998</v>
      </c>
      <c r="I22087" s="3">
        <v>1.3747499999999999</v>
      </c>
      <c r="J22087" s="3">
        <v>30.917249999999999</v>
      </c>
      <c r="K22087" s="3">
        <v>47.564999999999998</v>
      </c>
      <c r="L22087" s="4">
        <v>0.35</v>
      </c>
    </row>
    <row r="22088" spans="1:12" x14ac:dyDescent="0.35">
      <c r="A22088" s="1">
        <v>443540</v>
      </c>
      <c r="B22088" t="s">
        <v>35640</v>
      </c>
      <c r="C22088" t="s">
        <v>1467</v>
      </c>
      <c r="D22088" t="s">
        <v>1468</v>
      </c>
      <c r="E22088">
        <v>1</v>
      </c>
      <c r="F22088" s="2">
        <v>208.64</v>
      </c>
      <c r="G22088" s="3">
        <v>443.91</v>
      </c>
      <c r="H22088" s="3">
        <v>2.0863999999999998</v>
      </c>
      <c r="I22088" s="3">
        <v>9.8060799999999997</v>
      </c>
      <c r="J22088" s="3">
        <v>220.53247999999999</v>
      </c>
      <c r="K22088" s="3">
        <v>339.28073846153842</v>
      </c>
      <c r="L22088" s="4">
        <v>0.34999999999999992</v>
      </c>
    </row>
    <row r="22089" spans="1:12" x14ac:dyDescent="0.35">
      <c r="A22089" s="1">
        <v>432714</v>
      </c>
      <c r="B22089" t="s">
        <v>35641</v>
      </c>
      <c r="C22089" t="s">
        <v>1467</v>
      </c>
      <c r="D22089" t="s">
        <v>1468</v>
      </c>
      <c r="E22089">
        <v>1</v>
      </c>
      <c r="F22089" s="2">
        <v>838.22</v>
      </c>
      <c r="G22089" s="3">
        <v>1802.64</v>
      </c>
      <c r="H22089" s="3">
        <v>8.382200000000001</v>
      </c>
      <c r="I22089" s="3">
        <v>39.396340000000002</v>
      </c>
      <c r="J22089" s="3">
        <v>885.99854000000005</v>
      </c>
      <c r="K22089" s="3">
        <v>1363.074676923077</v>
      </c>
      <c r="L22089" s="4">
        <v>0.35000000000000003</v>
      </c>
    </row>
    <row r="22090" spans="1:12" x14ac:dyDescent="0.35">
      <c r="A22090" s="1">
        <v>3626</v>
      </c>
      <c r="B22090" t="s">
        <v>35642</v>
      </c>
      <c r="C22090" t="s">
        <v>1467</v>
      </c>
      <c r="D22090" t="s">
        <v>1468</v>
      </c>
      <c r="E22090">
        <v>1</v>
      </c>
      <c r="F22090" s="2">
        <v>60.81</v>
      </c>
      <c r="G22090" s="3">
        <v>130.79</v>
      </c>
      <c r="H22090" s="3">
        <v>0.60810000000000008</v>
      </c>
      <c r="I22090" s="3">
        <v>2.8580700000000001</v>
      </c>
      <c r="J22090" s="3">
        <v>64.276170000000008</v>
      </c>
      <c r="K22090" s="3">
        <v>98.88641538461539</v>
      </c>
      <c r="L22090" s="4">
        <v>0.35</v>
      </c>
    </row>
    <row r="22091" spans="1:12" x14ac:dyDescent="0.35">
      <c r="A22091" s="1">
        <v>57433</v>
      </c>
      <c r="B22091" t="s">
        <v>35643</v>
      </c>
      <c r="C22091" t="s">
        <v>1467</v>
      </c>
      <c r="D22091" t="s">
        <v>1468</v>
      </c>
      <c r="E22091">
        <v>1</v>
      </c>
      <c r="F22091" s="2">
        <v>5643.52</v>
      </c>
      <c r="G22091" s="3">
        <v>12139.23</v>
      </c>
      <c r="H22091" s="3">
        <v>56.435200000000009</v>
      </c>
      <c r="I22091" s="3">
        <v>265.24544000000003</v>
      </c>
      <c r="J22091" s="3">
        <v>5965.20064</v>
      </c>
      <c r="K22091" s="3">
        <v>9177.2317538461539</v>
      </c>
      <c r="L22091" s="4">
        <v>0.35</v>
      </c>
    </row>
    <row r="22092" spans="1:12" x14ac:dyDescent="0.35">
      <c r="A22092" s="1">
        <v>434106</v>
      </c>
      <c r="B22092" t="s">
        <v>35644</v>
      </c>
      <c r="C22092" t="s">
        <v>1467</v>
      </c>
      <c r="D22092" t="s">
        <v>1468</v>
      </c>
      <c r="E22092">
        <v>1</v>
      </c>
      <c r="F22092" s="2">
        <v>351.41</v>
      </c>
      <c r="G22092" s="3">
        <v>704.09</v>
      </c>
      <c r="H22092" s="3">
        <v>3.5141000000000004</v>
      </c>
      <c r="I22092" s="3">
        <v>16.516270000000002</v>
      </c>
      <c r="J22092" s="3">
        <v>371.44037000000003</v>
      </c>
      <c r="K22092" s="3">
        <v>571.44672307692315</v>
      </c>
      <c r="L22092" s="4">
        <v>0.35000000000000003</v>
      </c>
    </row>
    <row r="22093" spans="1:12" x14ac:dyDescent="0.35">
      <c r="A22093" s="1">
        <v>427185</v>
      </c>
      <c r="B22093" t="s">
        <v>35645</v>
      </c>
      <c r="C22093" t="s">
        <v>1467</v>
      </c>
      <c r="D22093" t="s">
        <v>1468</v>
      </c>
      <c r="E22093">
        <v>1</v>
      </c>
      <c r="F22093" s="2">
        <v>2870.16</v>
      </c>
      <c r="G22093" s="3">
        <v>6172.4</v>
      </c>
      <c r="H22093" s="3">
        <v>28.701599999999999</v>
      </c>
      <c r="I22093" s="3">
        <v>134.89751999999999</v>
      </c>
      <c r="J22093" s="3">
        <v>3033.7591199999997</v>
      </c>
      <c r="K22093" s="3">
        <v>4667.3217230769224</v>
      </c>
      <c r="L22093" s="4">
        <v>0.35</v>
      </c>
    </row>
    <row r="22094" spans="1:12" x14ac:dyDescent="0.35">
      <c r="A22094" s="1">
        <v>404377</v>
      </c>
      <c r="B22094" t="s">
        <v>35646</v>
      </c>
      <c r="C22094" t="s">
        <v>1467</v>
      </c>
      <c r="D22094" t="s">
        <v>1468</v>
      </c>
      <c r="E22094">
        <v>1</v>
      </c>
      <c r="F22094" s="2">
        <v>1350.25</v>
      </c>
      <c r="G22094" s="3">
        <v>2903.77</v>
      </c>
      <c r="H22094" s="3">
        <v>13.5025</v>
      </c>
      <c r="I22094" s="3">
        <v>63.461750000000002</v>
      </c>
      <c r="J22094" s="3">
        <v>1427.21425</v>
      </c>
      <c r="K22094" s="3">
        <v>2195.7142307692307</v>
      </c>
      <c r="L22094" s="4">
        <v>0.35</v>
      </c>
    </row>
    <row r="22095" spans="1:12" x14ac:dyDescent="0.35">
      <c r="A22095" s="1">
        <v>438835</v>
      </c>
      <c r="B22095" t="s">
        <v>35647</v>
      </c>
      <c r="C22095" t="s">
        <v>1467</v>
      </c>
      <c r="D22095" t="s">
        <v>1468</v>
      </c>
      <c r="E22095">
        <v>1</v>
      </c>
      <c r="F22095" s="2">
        <v>129.31</v>
      </c>
      <c r="G22095" s="3">
        <v>259.52</v>
      </c>
      <c r="H22095" s="3">
        <v>1.2931000000000001</v>
      </c>
      <c r="I22095" s="3">
        <v>6.0775699999999997</v>
      </c>
      <c r="J22095" s="3">
        <v>136.68067000000002</v>
      </c>
      <c r="K22095" s="3">
        <v>210.27795384615388</v>
      </c>
      <c r="L22095" s="4">
        <v>0.35</v>
      </c>
    </row>
    <row r="22096" spans="1:12" x14ac:dyDescent="0.35">
      <c r="A22096" s="1">
        <v>436606</v>
      </c>
      <c r="B22096" t="s">
        <v>35648</v>
      </c>
      <c r="C22096" t="s">
        <v>1467</v>
      </c>
      <c r="D22096" t="s">
        <v>1468</v>
      </c>
      <c r="E22096">
        <v>1</v>
      </c>
      <c r="F22096" s="2">
        <v>0.95</v>
      </c>
      <c r="G22096" s="3">
        <v>1.9</v>
      </c>
      <c r="H22096" s="3">
        <v>9.4999999999999998E-3</v>
      </c>
      <c r="I22096" s="3">
        <v>4.4649999999999995E-2</v>
      </c>
      <c r="J22096" s="3">
        <v>1.0041499999999999</v>
      </c>
      <c r="K22096" s="3">
        <v>1.5448461538461535</v>
      </c>
      <c r="L22096" s="4">
        <v>0.34999999999999992</v>
      </c>
    </row>
    <row r="22097" spans="1:12" x14ac:dyDescent="0.35">
      <c r="A22097" s="1">
        <v>425916</v>
      </c>
      <c r="B22097" t="s">
        <v>35649</v>
      </c>
      <c r="C22097" t="s">
        <v>1467</v>
      </c>
      <c r="D22097" t="s">
        <v>1468</v>
      </c>
      <c r="E22097">
        <v>1</v>
      </c>
      <c r="F22097" s="2">
        <v>2377.86</v>
      </c>
      <c r="G22097" s="3">
        <v>5113.68</v>
      </c>
      <c r="H22097" s="3">
        <v>23.778600000000001</v>
      </c>
      <c r="I22097" s="3">
        <v>111.75942000000001</v>
      </c>
      <c r="J22097" s="3">
        <v>2513.3980200000001</v>
      </c>
      <c r="K22097" s="3">
        <v>3866.7661846153846</v>
      </c>
      <c r="L22097" s="4">
        <v>0.35</v>
      </c>
    </row>
    <row r="22098" spans="1:12" x14ac:dyDescent="0.35">
      <c r="A22098" s="1">
        <v>439564</v>
      </c>
      <c r="B22098" t="s">
        <v>35650</v>
      </c>
      <c r="C22098" t="s">
        <v>1467</v>
      </c>
      <c r="D22098" t="s">
        <v>1468</v>
      </c>
      <c r="E22098">
        <v>1</v>
      </c>
      <c r="F22098" s="2">
        <v>22.54</v>
      </c>
      <c r="G22098" s="3">
        <v>48.48</v>
      </c>
      <c r="H22098" s="3">
        <v>0.22539999999999999</v>
      </c>
      <c r="I22098" s="3">
        <v>1.05938</v>
      </c>
      <c r="J22098" s="3">
        <v>23.824780000000001</v>
      </c>
      <c r="K22098" s="3">
        <v>36.653507692307691</v>
      </c>
      <c r="L22098" s="4">
        <v>0.35</v>
      </c>
    </row>
    <row r="22099" spans="1:12" x14ac:dyDescent="0.35">
      <c r="A22099" s="1">
        <v>439876</v>
      </c>
      <c r="B22099" t="s">
        <v>35651</v>
      </c>
      <c r="C22099" t="s">
        <v>1467</v>
      </c>
      <c r="D22099" t="s">
        <v>1468</v>
      </c>
      <c r="E22099">
        <v>1</v>
      </c>
      <c r="F22099" s="2">
        <v>32.409999999999997</v>
      </c>
      <c r="G22099" s="3">
        <v>69.69</v>
      </c>
      <c r="H22099" s="3">
        <v>0.3241</v>
      </c>
      <c r="I22099" s="3">
        <v>1.5232699999999999</v>
      </c>
      <c r="J22099" s="3">
        <v>34.257369999999995</v>
      </c>
      <c r="K22099" s="3">
        <v>52.703646153846144</v>
      </c>
      <c r="L22099" s="4">
        <v>0.35</v>
      </c>
    </row>
    <row r="22100" spans="1:12" x14ac:dyDescent="0.35">
      <c r="A22100" s="1">
        <v>75433</v>
      </c>
      <c r="B22100" t="s">
        <v>35652</v>
      </c>
      <c r="C22100" t="s">
        <v>1467</v>
      </c>
      <c r="D22100" t="s">
        <v>1468</v>
      </c>
      <c r="E22100">
        <v>1</v>
      </c>
      <c r="F22100" s="2">
        <v>27.35</v>
      </c>
      <c r="G22100" s="3">
        <v>63.91</v>
      </c>
      <c r="H22100" s="3">
        <v>0.27350000000000002</v>
      </c>
      <c r="I22100" s="3">
        <v>1.28545</v>
      </c>
      <c r="J22100" s="3">
        <v>28.908950000000001</v>
      </c>
      <c r="K22100" s="3">
        <v>44.475307692307695</v>
      </c>
      <c r="L22100" s="4">
        <v>0.35000000000000003</v>
      </c>
    </row>
    <row r="22101" spans="1:12" x14ac:dyDescent="0.35">
      <c r="A22101" s="1">
        <v>422909</v>
      </c>
      <c r="B22101" t="s">
        <v>35653</v>
      </c>
      <c r="C22101" t="s">
        <v>1467</v>
      </c>
      <c r="D22101" t="s">
        <v>1468</v>
      </c>
      <c r="E22101">
        <v>1</v>
      </c>
      <c r="F22101" s="2">
        <v>306.77999999999997</v>
      </c>
      <c r="G22101" s="3">
        <v>659.76</v>
      </c>
      <c r="H22101" s="3">
        <v>3.0677999999999996</v>
      </c>
      <c r="I22101" s="3">
        <v>14.418659999999999</v>
      </c>
      <c r="J22101" s="3">
        <v>324.26645999999994</v>
      </c>
      <c r="K22101" s="3">
        <v>498.87147692307678</v>
      </c>
      <c r="L22101" s="4">
        <v>0.34999999999999992</v>
      </c>
    </row>
    <row r="22102" spans="1:12" x14ac:dyDescent="0.35">
      <c r="A22102" s="1">
        <v>432794</v>
      </c>
      <c r="B22102" t="s">
        <v>35654</v>
      </c>
      <c r="C22102" t="s">
        <v>1467</v>
      </c>
      <c r="D22102" t="s">
        <v>1468</v>
      </c>
      <c r="E22102">
        <v>1</v>
      </c>
      <c r="F22102" s="2">
        <v>40.619999999999997</v>
      </c>
      <c r="G22102" s="3">
        <v>87.37</v>
      </c>
      <c r="H22102" s="3">
        <v>0.40620000000000001</v>
      </c>
      <c r="I22102" s="3">
        <v>1.9091399999999998</v>
      </c>
      <c r="J22102" s="3">
        <v>42.935339999999997</v>
      </c>
      <c r="K22102" s="3">
        <v>66.054369230769225</v>
      </c>
      <c r="L22102" s="4">
        <v>0.35</v>
      </c>
    </row>
    <row r="22103" spans="1:12" x14ac:dyDescent="0.35">
      <c r="A22103" s="1">
        <v>442093</v>
      </c>
      <c r="B22103" t="s">
        <v>34370</v>
      </c>
      <c r="C22103" t="s">
        <v>1467</v>
      </c>
      <c r="D22103" t="s">
        <v>1468</v>
      </c>
      <c r="E22103">
        <v>1</v>
      </c>
      <c r="F22103" s="2">
        <v>72.58</v>
      </c>
      <c r="G22103" s="3">
        <v>156.1</v>
      </c>
      <c r="H22103" s="3">
        <v>0.7258</v>
      </c>
      <c r="I22103" s="3">
        <v>3.41126</v>
      </c>
      <c r="J22103" s="3">
        <v>76.717060000000004</v>
      </c>
      <c r="K22103" s="3">
        <v>118.02624615384616</v>
      </c>
      <c r="L22103" s="4">
        <v>0.35</v>
      </c>
    </row>
    <row r="22104" spans="1:12" x14ac:dyDescent="0.35">
      <c r="A22104" s="1">
        <v>5156</v>
      </c>
      <c r="B22104" t="s">
        <v>35655</v>
      </c>
      <c r="C22104" t="s">
        <v>1467</v>
      </c>
      <c r="D22104" t="s">
        <v>1468</v>
      </c>
      <c r="E22104">
        <v>1</v>
      </c>
      <c r="F22104" s="2">
        <v>161</v>
      </c>
      <c r="G22104" s="3">
        <v>346.26</v>
      </c>
      <c r="H22104" s="3">
        <v>1.61</v>
      </c>
      <c r="I22104" s="3">
        <v>7.5670000000000002</v>
      </c>
      <c r="J22104" s="3">
        <v>170.17700000000002</v>
      </c>
      <c r="K22104" s="3">
        <v>261.81076923076927</v>
      </c>
      <c r="L22104" s="4">
        <v>0.35000000000000003</v>
      </c>
    </row>
    <row r="22105" spans="1:12" x14ac:dyDescent="0.35">
      <c r="A22105" s="1">
        <v>433419</v>
      </c>
      <c r="B22105" t="s">
        <v>35656</v>
      </c>
      <c r="C22105" t="s">
        <v>1467</v>
      </c>
      <c r="D22105" t="s">
        <v>1468</v>
      </c>
      <c r="E22105">
        <v>1</v>
      </c>
      <c r="F22105" s="2">
        <v>704.39</v>
      </c>
      <c r="G22105" s="3">
        <v>1514.82</v>
      </c>
      <c r="H22105" s="3">
        <v>7.0438999999999998</v>
      </c>
      <c r="I22105" s="3">
        <v>33.10633</v>
      </c>
      <c r="J22105" s="3">
        <v>744.54022999999995</v>
      </c>
      <c r="K22105" s="3">
        <v>1145.4465076923075</v>
      </c>
      <c r="L22105" s="4">
        <v>0.34999999999999992</v>
      </c>
    </row>
    <row r="22106" spans="1:12" x14ac:dyDescent="0.35">
      <c r="A22106" s="1">
        <v>435530</v>
      </c>
      <c r="B22106" t="s">
        <v>35657</v>
      </c>
      <c r="C22106" t="s">
        <v>1467</v>
      </c>
      <c r="D22106" t="s">
        <v>1468</v>
      </c>
      <c r="E22106">
        <v>1</v>
      </c>
      <c r="F22106" s="2">
        <v>847.18</v>
      </c>
      <c r="G22106" s="3">
        <v>1821.9</v>
      </c>
      <c r="H22106" s="3">
        <v>8.4718</v>
      </c>
      <c r="I22106" s="3">
        <v>39.817459999999997</v>
      </c>
      <c r="J22106" s="3">
        <v>895.46925999999996</v>
      </c>
      <c r="K22106" s="3">
        <v>1377.6450153846154</v>
      </c>
      <c r="L22106" s="4">
        <v>0.35000000000000003</v>
      </c>
    </row>
    <row r="22107" spans="1:12" x14ac:dyDescent="0.35">
      <c r="A22107" s="1">
        <v>416856</v>
      </c>
      <c r="B22107" t="s">
        <v>35658</v>
      </c>
      <c r="C22107" t="s">
        <v>1467</v>
      </c>
      <c r="D22107" t="s">
        <v>1468</v>
      </c>
      <c r="E22107">
        <v>1</v>
      </c>
      <c r="F22107" s="2">
        <v>12159.81</v>
      </c>
      <c r="G22107" s="3">
        <v>26150.13</v>
      </c>
      <c r="H22107" s="3">
        <v>121.5981</v>
      </c>
      <c r="I22107" s="3">
        <v>571.51107000000002</v>
      </c>
      <c r="J22107" s="3">
        <v>12852.919169999999</v>
      </c>
      <c r="K22107" s="3">
        <v>19773.721799999999</v>
      </c>
      <c r="L22107" s="4">
        <v>0.35000000000000003</v>
      </c>
    </row>
    <row r="22108" spans="1:12" x14ac:dyDescent="0.35">
      <c r="A22108" s="1">
        <v>71227</v>
      </c>
      <c r="B22108" t="s">
        <v>33936</v>
      </c>
      <c r="C22108" t="s">
        <v>1467</v>
      </c>
      <c r="D22108" t="s">
        <v>1468</v>
      </c>
      <c r="E22108">
        <v>1</v>
      </c>
      <c r="F22108" s="2">
        <v>281.99</v>
      </c>
      <c r="G22108" s="3">
        <v>606.44000000000005</v>
      </c>
      <c r="H22108" s="3">
        <v>2.8199000000000001</v>
      </c>
      <c r="I22108" s="3">
        <v>13.25353</v>
      </c>
      <c r="J22108" s="3">
        <v>298.06343000000004</v>
      </c>
      <c r="K22108" s="3">
        <v>458.55912307692313</v>
      </c>
      <c r="L22108" s="4">
        <v>0.35</v>
      </c>
    </row>
    <row r="22109" spans="1:12" x14ac:dyDescent="0.35">
      <c r="A22109" s="1">
        <v>416913</v>
      </c>
      <c r="B22109" t="s">
        <v>35659</v>
      </c>
      <c r="C22109" t="s">
        <v>1467</v>
      </c>
      <c r="D22109" t="s">
        <v>1468</v>
      </c>
      <c r="E22109">
        <v>1</v>
      </c>
      <c r="F22109" s="2">
        <v>382.58</v>
      </c>
      <c r="G22109" s="3">
        <v>822.94</v>
      </c>
      <c r="H22109" s="3">
        <v>3.8258000000000001</v>
      </c>
      <c r="I22109" s="3">
        <v>17.981259999999999</v>
      </c>
      <c r="J22109" s="3">
        <v>404.38706000000002</v>
      </c>
      <c r="K22109" s="3">
        <v>622.13393846153849</v>
      </c>
      <c r="L22109" s="4">
        <v>0.35</v>
      </c>
    </row>
    <row r="22110" spans="1:12" x14ac:dyDescent="0.35">
      <c r="A22110" s="1">
        <v>1903</v>
      </c>
      <c r="B22110" t="s">
        <v>35660</v>
      </c>
      <c r="C22110" t="s">
        <v>1467</v>
      </c>
      <c r="D22110" t="s">
        <v>1468</v>
      </c>
      <c r="E22110">
        <v>1</v>
      </c>
      <c r="F22110" s="2">
        <v>0.61</v>
      </c>
      <c r="G22110" s="3">
        <v>1.32</v>
      </c>
      <c r="H22110" s="3">
        <v>6.1000000000000004E-3</v>
      </c>
      <c r="I22110" s="3">
        <v>2.8670000000000001E-2</v>
      </c>
      <c r="J22110" s="3">
        <v>0.64476999999999995</v>
      </c>
      <c r="K22110" s="3">
        <v>0.99195384615384607</v>
      </c>
      <c r="L22110" s="4">
        <v>0.35</v>
      </c>
    </row>
    <row r="22111" spans="1:12" x14ac:dyDescent="0.35">
      <c r="A22111" s="1">
        <v>425664</v>
      </c>
      <c r="B22111" t="s">
        <v>34717</v>
      </c>
      <c r="C22111" t="s">
        <v>1467</v>
      </c>
      <c r="D22111" t="s">
        <v>1468</v>
      </c>
      <c r="E22111">
        <v>1</v>
      </c>
      <c r="F22111" s="2">
        <v>4634.4399999999996</v>
      </c>
      <c r="G22111" s="3">
        <v>9966.5499999999993</v>
      </c>
      <c r="H22111" s="3">
        <v>46.3444</v>
      </c>
      <c r="I22111" s="3">
        <v>217.81867999999997</v>
      </c>
      <c r="J22111" s="3">
        <v>4898.6030799999999</v>
      </c>
      <c r="K22111" s="3">
        <v>7536.3124307692306</v>
      </c>
      <c r="L22111" s="4">
        <v>0.35</v>
      </c>
    </row>
    <row r="22112" spans="1:12" x14ac:dyDescent="0.35">
      <c r="A22112" s="1">
        <v>432290</v>
      </c>
      <c r="B22112" t="s">
        <v>35661</v>
      </c>
      <c r="C22112" t="s">
        <v>1467</v>
      </c>
      <c r="D22112" t="s">
        <v>1468</v>
      </c>
      <c r="E22112">
        <v>1</v>
      </c>
      <c r="F22112" s="2">
        <v>86.62</v>
      </c>
      <c r="G22112" s="3">
        <v>186.3</v>
      </c>
      <c r="H22112" s="3">
        <v>0.86620000000000008</v>
      </c>
      <c r="I22112" s="3">
        <v>4.0711400000000006</v>
      </c>
      <c r="J22112" s="3">
        <v>91.557340000000011</v>
      </c>
      <c r="K22112" s="3">
        <v>140.85744615384615</v>
      </c>
      <c r="L22112" s="4">
        <v>0.34999999999999992</v>
      </c>
    </row>
    <row r="22113" spans="1:12" x14ac:dyDescent="0.35">
      <c r="A22113" s="1">
        <v>434116</v>
      </c>
      <c r="B22113" t="s">
        <v>35662</v>
      </c>
      <c r="C22113" t="s">
        <v>1467</v>
      </c>
      <c r="D22113" t="s">
        <v>1468</v>
      </c>
      <c r="E22113">
        <v>1</v>
      </c>
      <c r="F22113" s="2">
        <v>131.01</v>
      </c>
      <c r="G22113" s="3">
        <v>289.08</v>
      </c>
      <c r="H22113" s="3">
        <v>1.3101</v>
      </c>
      <c r="I22113" s="3">
        <v>6.15747</v>
      </c>
      <c r="J22113" s="3">
        <v>138.47756999999999</v>
      </c>
      <c r="K22113" s="3">
        <v>213.04241538461537</v>
      </c>
      <c r="L22113" s="4">
        <v>0.35000000000000003</v>
      </c>
    </row>
    <row r="22114" spans="1:12" x14ac:dyDescent="0.35">
      <c r="A22114" s="1">
        <v>416828</v>
      </c>
      <c r="B22114" t="s">
        <v>35663</v>
      </c>
      <c r="C22114" t="s">
        <v>1467</v>
      </c>
      <c r="D22114" t="s">
        <v>1468</v>
      </c>
      <c r="E22114">
        <v>1</v>
      </c>
      <c r="F22114" s="2">
        <v>11.58</v>
      </c>
      <c r="G22114" s="3">
        <v>26.34</v>
      </c>
      <c r="H22114" s="3">
        <v>0.1158</v>
      </c>
      <c r="I22114" s="3">
        <v>0.54425999999999997</v>
      </c>
      <c r="J22114" s="3">
        <v>12.24006</v>
      </c>
      <c r="K22114" s="3">
        <v>18.830861538461537</v>
      </c>
      <c r="L22114" s="4">
        <v>0.35</v>
      </c>
    </row>
    <row r="22115" spans="1:12" x14ac:dyDescent="0.35">
      <c r="A22115" s="1">
        <v>418378</v>
      </c>
      <c r="B22115" t="s">
        <v>35664</v>
      </c>
      <c r="C22115" t="s">
        <v>1467</v>
      </c>
      <c r="D22115" t="s">
        <v>1468</v>
      </c>
      <c r="E22115">
        <v>1</v>
      </c>
      <c r="F22115" s="2">
        <v>41.8</v>
      </c>
      <c r="G22115" s="3">
        <v>89.93</v>
      </c>
      <c r="H22115" s="3">
        <v>0.41799999999999998</v>
      </c>
      <c r="I22115" s="3">
        <v>1.9645999999999999</v>
      </c>
      <c r="J22115" s="3">
        <v>44.182599999999994</v>
      </c>
      <c r="K22115" s="3">
        <v>67.973230769230753</v>
      </c>
      <c r="L22115" s="4">
        <v>0.34999999999999992</v>
      </c>
    </row>
    <row r="22116" spans="1:12" x14ac:dyDescent="0.35">
      <c r="A22116" s="1">
        <v>436127</v>
      </c>
      <c r="B22116" t="s">
        <v>35665</v>
      </c>
      <c r="C22116" t="s">
        <v>1467</v>
      </c>
      <c r="D22116" t="s">
        <v>1468</v>
      </c>
      <c r="E22116">
        <v>1</v>
      </c>
      <c r="F22116" s="2">
        <v>28.82</v>
      </c>
      <c r="G22116" s="3">
        <v>61.99</v>
      </c>
      <c r="H22116" s="3">
        <v>0.28820000000000001</v>
      </c>
      <c r="I22116" s="3">
        <v>1.3545400000000001</v>
      </c>
      <c r="J22116" s="3">
        <v>30.46274</v>
      </c>
      <c r="K22116" s="3">
        <v>46.865753846153844</v>
      </c>
      <c r="L22116" s="4">
        <v>0.35</v>
      </c>
    </row>
    <row r="22117" spans="1:12" x14ac:dyDescent="0.35">
      <c r="A22117" s="1">
        <v>41915</v>
      </c>
      <c r="B22117" t="s">
        <v>35050</v>
      </c>
      <c r="C22117" t="s">
        <v>1467</v>
      </c>
      <c r="D22117" t="s">
        <v>1468</v>
      </c>
      <c r="E22117">
        <v>1</v>
      </c>
      <c r="F22117" s="2">
        <v>67.22</v>
      </c>
      <c r="G22117" s="3">
        <v>144.55000000000001</v>
      </c>
      <c r="H22117" s="3">
        <v>0.67220000000000002</v>
      </c>
      <c r="I22117" s="3">
        <v>3.1593399999999998</v>
      </c>
      <c r="J22117" s="3">
        <v>71.051540000000003</v>
      </c>
      <c r="K22117" s="3">
        <v>109.31006153846154</v>
      </c>
      <c r="L22117" s="4">
        <v>0.35</v>
      </c>
    </row>
    <row r="22118" spans="1:12" x14ac:dyDescent="0.35">
      <c r="A22118" s="1">
        <v>78380</v>
      </c>
      <c r="B22118" t="s">
        <v>35666</v>
      </c>
      <c r="C22118" t="s">
        <v>1467</v>
      </c>
      <c r="D22118" t="s">
        <v>1468</v>
      </c>
      <c r="E22118">
        <v>1</v>
      </c>
      <c r="F22118" s="2">
        <v>85.38</v>
      </c>
      <c r="G22118" s="3">
        <v>183.61</v>
      </c>
      <c r="H22118" s="3">
        <v>0.8538</v>
      </c>
      <c r="I22118" s="3">
        <v>4.0128599999999999</v>
      </c>
      <c r="J22118" s="3">
        <v>90.246660000000006</v>
      </c>
      <c r="K22118" s="3">
        <v>138.84101538461539</v>
      </c>
      <c r="L22118" s="4">
        <v>0.35</v>
      </c>
    </row>
    <row r="22119" spans="1:12" x14ac:dyDescent="0.35">
      <c r="A22119" s="1">
        <v>415848</v>
      </c>
      <c r="B22119" t="s">
        <v>35667</v>
      </c>
      <c r="C22119" t="s">
        <v>1467</v>
      </c>
      <c r="D22119" t="s">
        <v>1468</v>
      </c>
      <c r="E22119">
        <v>1</v>
      </c>
      <c r="F22119" s="2">
        <v>4764.38</v>
      </c>
      <c r="G22119" s="3">
        <v>10245.969999999999</v>
      </c>
      <c r="H22119" s="3">
        <v>47.643799999999999</v>
      </c>
      <c r="I22119" s="3">
        <v>223.92586</v>
      </c>
      <c r="J22119" s="3">
        <v>5035.9496600000002</v>
      </c>
      <c r="K22119" s="3">
        <v>7747.6148615384618</v>
      </c>
      <c r="L22119" s="4">
        <v>0.35</v>
      </c>
    </row>
    <row r="22120" spans="1:12" x14ac:dyDescent="0.35">
      <c r="A22120" s="1">
        <v>29748</v>
      </c>
      <c r="B22120" t="s">
        <v>35668</v>
      </c>
      <c r="C22120" t="s">
        <v>1467</v>
      </c>
      <c r="D22120" t="s">
        <v>1468</v>
      </c>
      <c r="E22120">
        <v>1</v>
      </c>
      <c r="F22120" s="2">
        <v>1.34</v>
      </c>
      <c r="G22120" s="3">
        <v>2.88</v>
      </c>
      <c r="H22120" s="3">
        <v>1.34E-2</v>
      </c>
      <c r="I22120" s="3">
        <v>6.2980000000000008E-2</v>
      </c>
      <c r="J22120" s="3">
        <v>1.4163800000000002</v>
      </c>
      <c r="K22120" s="3">
        <v>2.1790461538461541</v>
      </c>
      <c r="L22120" s="4">
        <v>0.35</v>
      </c>
    </row>
    <row r="22121" spans="1:12" x14ac:dyDescent="0.35">
      <c r="A22121" s="1">
        <v>74930</v>
      </c>
      <c r="B22121" t="s">
        <v>35669</v>
      </c>
      <c r="C22121" t="s">
        <v>1467</v>
      </c>
      <c r="D22121" t="s">
        <v>1468</v>
      </c>
      <c r="E22121">
        <v>1</v>
      </c>
      <c r="F22121" s="2">
        <v>8681.4500000000007</v>
      </c>
      <c r="G22121" s="3">
        <v>18669.78</v>
      </c>
      <c r="H22121" s="3">
        <v>86.81450000000001</v>
      </c>
      <c r="I22121" s="3">
        <v>408.02815000000004</v>
      </c>
      <c r="J22121" s="3">
        <v>9176.2926500000012</v>
      </c>
      <c r="K22121" s="3">
        <v>14117.373307692309</v>
      </c>
      <c r="L22121" s="4">
        <v>0.35</v>
      </c>
    </row>
    <row r="22122" spans="1:12" x14ac:dyDescent="0.35">
      <c r="A22122" s="1">
        <v>426140</v>
      </c>
      <c r="B22122" t="s">
        <v>35670</v>
      </c>
      <c r="C22122" t="s">
        <v>1467</v>
      </c>
      <c r="D22122" t="s">
        <v>1468</v>
      </c>
      <c r="E22122">
        <v>1</v>
      </c>
      <c r="F22122" s="2">
        <v>107.69</v>
      </c>
      <c r="G22122" s="3">
        <v>251.82</v>
      </c>
      <c r="H22122" s="3">
        <v>1.0769</v>
      </c>
      <c r="I22122" s="3">
        <v>5.0614299999999997</v>
      </c>
      <c r="J22122" s="3">
        <v>113.82832999999999</v>
      </c>
      <c r="K22122" s="3">
        <v>175.12050769230768</v>
      </c>
      <c r="L22122" s="4">
        <v>0.35</v>
      </c>
    </row>
    <row r="22123" spans="1:12" x14ac:dyDescent="0.35">
      <c r="A22123" s="1">
        <v>425920</v>
      </c>
      <c r="B22123" t="s">
        <v>34829</v>
      </c>
      <c r="C22123" t="s">
        <v>1467</v>
      </c>
      <c r="D22123" t="s">
        <v>1468</v>
      </c>
      <c r="E22123">
        <v>1</v>
      </c>
      <c r="F22123" s="2">
        <v>7657.71</v>
      </c>
      <c r="G22123" s="3">
        <v>16471.73</v>
      </c>
      <c r="H22123" s="3">
        <v>76.577100000000002</v>
      </c>
      <c r="I22123" s="3">
        <v>359.91237000000001</v>
      </c>
      <c r="J22123" s="3">
        <v>8094.1994700000005</v>
      </c>
      <c r="K22123" s="3">
        <v>12452.614569230769</v>
      </c>
      <c r="L22123" s="4">
        <v>0.35</v>
      </c>
    </row>
    <row r="22124" spans="1:12" x14ac:dyDescent="0.35">
      <c r="A22124" s="1">
        <v>10580</v>
      </c>
      <c r="B22124" t="s">
        <v>35671</v>
      </c>
      <c r="C22124" t="s">
        <v>1467</v>
      </c>
      <c r="D22124" t="s">
        <v>1468</v>
      </c>
      <c r="E22124">
        <v>1</v>
      </c>
      <c r="F22124" s="2">
        <v>129.53</v>
      </c>
      <c r="G22124" s="3">
        <v>278.56</v>
      </c>
      <c r="H22124" s="3">
        <v>1.2953000000000001</v>
      </c>
      <c r="I22124" s="3">
        <v>6.0879099999999999</v>
      </c>
      <c r="J22124" s="3">
        <v>136.91320999999999</v>
      </c>
      <c r="K22124" s="3">
        <v>210.63570769230768</v>
      </c>
      <c r="L22124" s="4">
        <v>0.35</v>
      </c>
    </row>
    <row r="22125" spans="1:12" x14ac:dyDescent="0.35">
      <c r="A22125" s="1">
        <v>73092</v>
      </c>
      <c r="B22125" t="s">
        <v>35672</v>
      </c>
      <c r="C22125" t="s">
        <v>1467</v>
      </c>
      <c r="D22125" t="s">
        <v>1468</v>
      </c>
      <c r="E22125">
        <v>1</v>
      </c>
      <c r="F22125" s="2">
        <v>63.48</v>
      </c>
      <c r="G22125" s="3">
        <v>148.38999999999999</v>
      </c>
      <c r="H22125" s="3">
        <v>0.63480000000000003</v>
      </c>
      <c r="I22125" s="3">
        <v>2.9835599999999998</v>
      </c>
      <c r="J22125" s="3">
        <v>67.09836</v>
      </c>
      <c r="K22125" s="3">
        <v>103.22824615384614</v>
      </c>
      <c r="L22125" s="4">
        <v>0.34999999999999992</v>
      </c>
    </row>
    <row r="22126" spans="1:12" x14ac:dyDescent="0.35">
      <c r="A22126" s="1">
        <v>422908</v>
      </c>
      <c r="B22126" t="s">
        <v>35673</v>
      </c>
      <c r="C22126" t="s">
        <v>1467</v>
      </c>
      <c r="D22126" t="s">
        <v>1468</v>
      </c>
      <c r="E22126">
        <v>1</v>
      </c>
      <c r="F22126" s="2">
        <v>50.63</v>
      </c>
      <c r="G22126" s="3">
        <v>108.87</v>
      </c>
      <c r="H22126" s="3">
        <v>0.50630000000000008</v>
      </c>
      <c r="I22126" s="3">
        <v>2.37961</v>
      </c>
      <c r="J22126" s="3">
        <v>53.515910000000005</v>
      </c>
      <c r="K22126" s="3">
        <v>82.332169230769239</v>
      </c>
      <c r="L22126" s="4">
        <v>0.35</v>
      </c>
    </row>
    <row r="22127" spans="1:12" x14ac:dyDescent="0.35">
      <c r="A22127" s="1">
        <v>443341</v>
      </c>
      <c r="B22127" t="s">
        <v>35674</v>
      </c>
      <c r="C22127" t="s">
        <v>1467</v>
      </c>
      <c r="D22127" t="s">
        <v>1468</v>
      </c>
      <c r="E22127">
        <v>1</v>
      </c>
      <c r="F22127" s="2">
        <v>380.87</v>
      </c>
      <c r="G22127" s="3">
        <v>844.14</v>
      </c>
      <c r="H22127" s="3">
        <v>3.8087</v>
      </c>
      <c r="I22127" s="3">
        <v>17.90089</v>
      </c>
      <c r="J22127" s="3">
        <v>402.57959</v>
      </c>
      <c r="K22127" s="3">
        <v>619.3532153846154</v>
      </c>
      <c r="L22127" s="4">
        <v>0.35000000000000003</v>
      </c>
    </row>
    <row r="22128" spans="1:12" x14ac:dyDescent="0.35">
      <c r="A22128" s="1">
        <v>426107</v>
      </c>
      <c r="B22128" t="s">
        <v>35614</v>
      </c>
      <c r="C22128" t="s">
        <v>1467</v>
      </c>
      <c r="D22128" t="s">
        <v>1468</v>
      </c>
      <c r="E22128">
        <v>1</v>
      </c>
      <c r="F22128" s="2">
        <v>158.52000000000001</v>
      </c>
      <c r="G22128" s="3">
        <v>370.67</v>
      </c>
      <c r="H22128" s="3">
        <v>1.5852000000000002</v>
      </c>
      <c r="I22128" s="3">
        <v>7.4504400000000004</v>
      </c>
      <c r="J22128" s="3">
        <v>167.55563999999998</v>
      </c>
      <c r="K22128" s="3">
        <v>257.77790769230768</v>
      </c>
      <c r="L22128" s="4">
        <v>0.35000000000000003</v>
      </c>
    </row>
    <row r="22129" spans="1:12" x14ac:dyDescent="0.35">
      <c r="A22129" s="1">
        <v>417714</v>
      </c>
      <c r="B22129" t="s">
        <v>35675</v>
      </c>
      <c r="C22129" t="s">
        <v>1467</v>
      </c>
      <c r="D22129" t="s">
        <v>1468</v>
      </c>
      <c r="E22129">
        <v>1</v>
      </c>
      <c r="F22129" s="2">
        <v>107.43</v>
      </c>
      <c r="G22129" s="3">
        <v>251.19</v>
      </c>
      <c r="H22129" s="3">
        <v>1.0743</v>
      </c>
      <c r="I22129" s="3">
        <v>5.0492100000000004</v>
      </c>
      <c r="J22129" s="3">
        <v>113.55351</v>
      </c>
      <c r="K22129" s="3">
        <v>174.69770769230769</v>
      </c>
      <c r="L22129" s="4">
        <v>0.35</v>
      </c>
    </row>
    <row r="22130" spans="1:12" x14ac:dyDescent="0.35">
      <c r="A22130" s="1">
        <v>441462</v>
      </c>
      <c r="B22130" t="s">
        <v>33525</v>
      </c>
      <c r="C22130" t="s">
        <v>1467</v>
      </c>
      <c r="D22130" t="s">
        <v>1468</v>
      </c>
      <c r="E22130">
        <v>1</v>
      </c>
      <c r="F22130" s="2">
        <v>14.83</v>
      </c>
      <c r="G22130" s="3">
        <v>34.69</v>
      </c>
      <c r="H22130" s="3">
        <v>0.14830000000000002</v>
      </c>
      <c r="I22130" s="3">
        <v>0.69701000000000002</v>
      </c>
      <c r="J22130" s="3">
        <v>15.675310000000001</v>
      </c>
      <c r="K22130" s="3">
        <v>24.115861538461541</v>
      </c>
      <c r="L22130" s="4">
        <v>0.35000000000000003</v>
      </c>
    </row>
    <row r="22131" spans="1:12" x14ac:dyDescent="0.35">
      <c r="A22131" s="1">
        <v>435472</v>
      </c>
      <c r="B22131" t="s">
        <v>35676</v>
      </c>
      <c r="C22131" t="s">
        <v>1467</v>
      </c>
      <c r="D22131" t="s">
        <v>1468</v>
      </c>
      <c r="E22131">
        <v>1</v>
      </c>
      <c r="F22131" s="2">
        <v>3021.32</v>
      </c>
      <c r="G22131" s="3">
        <v>6497.47</v>
      </c>
      <c r="H22131" s="3">
        <v>30.213200000000001</v>
      </c>
      <c r="I22131" s="3">
        <v>142.00204000000002</v>
      </c>
      <c r="J22131" s="3">
        <v>3193.5352400000002</v>
      </c>
      <c r="K22131" s="3">
        <v>4913.1311384615383</v>
      </c>
      <c r="L22131" s="4">
        <v>0.34999999999999992</v>
      </c>
    </row>
    <row r="22132" spans="1:12" x14ac:dyDescent="0.35">
      <c r="A22132" s="1">
        <v>434107</v>
      </c>
      <c r="B22132" t="s">
        <v>35677</v>
      </c>
      <c r="C22132" t="s">
        <v>1467</v>
      </c>
      <c r="D22132" t="s">
        <v>1468</v>
      </c>
      <c r="E22132">
        <v>1</v>
      </c>
      <c r="F22132" s="2">
        <v>186.41</v>
      </c>
      <c r="G22132" s="3">
        <v>373.88</v>
      </c>
      <c r="H22132" s="3">
        <v>1.8641000000000001</v>
      </c>
      <c r="I22132" s="3">
        <v>8.7612699999999997</v>
      </c>
      <c r="J22132" s="3">
        <v>197.03537</v>
      </c>
      <c r="K22132" s="3">
        <v>303.13133846153846</v>
      </c>
      <c r="L22132" s="4">
        <v>0.35</v>
      </c>
    </row>
    <row r="22133" spans="1:12" x14ac:dyDescent="0.35">
      <c r="A22133" s="1">
        <v>428065</v>
      </c>
      <c r="B22133" t="s">
        <v>35678</v>
      </c>
      <c r="C22133" t="s">
        <v>1467</v>
      </c>
      <c r="D22133" t="s">
        <v>1468</v>
      </c>
      <c r="E22133">
        <v>1</v>
      </c>
      <c r="F22133" s="2">
        <v>118.53</v>
      </c>
      <c r="G22133" s="3">
        <v>271.75</v>
      </c>
      <c r="H22133" s="3">
        <v>1.1853</v>
      </c>
      <c r="I22133" s="3">
        <v>5.5709100000000005</v>
      </c>
      <c r="J22133" s="3">
        <v>125.28621</v>
      </c>
      <c r="K22133" s="3">
        <v>192.74801538461537</v>
      </c>
      <c r="L22133" s="4">
        <v>0.35</v>
      </c>
    </row>
    <row r="22134" spans="1:12" x14ac:dyDescent="0.35">
      <c r="A22134" s="1">
        <v>428740</v>
      </c>
      <c r="B22134" t="s">
        <v>35679</v>
      </c>
      <c r="C22134" t="s">
        <v>1467</v>
      </c>
      <c r="D22134" t="s">
        <v>1468</v>
      </c>
      <c r="E22134">
        <v>1</v>
      </c>
      <c r="F22134" s="2">
        <v>8.09</v>
      </c>
      <c r="G22134" s="3">
        <v>17.399999999999999</v>
      </c>
      <c r="H22134" s="3">
        <v>8.09E-2</v>
      </c>
      <c r="I22134" s="3">
        <v>0.38023000000000001</v>
      </c>
      <c r="J22134" s="3">
        <v>8.5511299999999988</v>
      </c>
      <c r="K22134" s="3">
        <v>13.155584615384614</v>
      </c>
      <c r="L22134" s="4">
        <v>0.35000000000000003</v>
      </c>
    </row>
    <row r="22135" spans="1:12" x14ac:dyDescent="0.35">
      <c r="A22135" s="1">
        <v>425547</v>
      </c>
      <c r="B22135" t="s">
        <v>35680</v>
      </c>
      <c r="C22135" t="s">
        <v>1467</v>
      </c>
      <c r="D22135" t="s">
        <v>1468</v>
      </c>
      <c r="E22135">
        <v>1</v>
      </c>
      <c r="F22135" s="2">
        <v>112.59</v>
      </c>
      <c r="G22135" s="3">
        <v>242.19</v>
      </c>
      <c r="H22135" s="3">
        <v>1.1259000000000001</v>
      </c>
      <c r="I22135" s="3">
        <v>5.2917300000000003</v>
      </c>
      <c r="J22135" s="3">
        <v>119.00763000000001</v>
      </c>
      <c r="K22135" s="3">
        <v>183.08866153846154</v>
      </c>
      <c r="L22135" s="4">
        <v>0.35</v>
      </c>
    </row>
    <row r="22136" spans="1:12" x14ac:dyDescent="0.35">
      <c r="A22136" s="1">
        <v>434525</v>
      </c>
      <c r="B22136" t="s">
        <v>35681</v>
      </c>
      <c r="C22136" t="s">
        <v>1467</v>
      </c>
      <c r="D22136" t="s">
        <v>1468</v>
      </c>
      <c r="E22136">
        <v>1</v>
      </c>
      <c r="F22136" s="2">
        <v>474.53</v>
      </c>
      <c r="G22136" s="3">
        <v>950.77</v>
      </c>
      <c r="H22136" s="3">
        <v>4.7452999999999994</v>
      </c>
      <c r="I22136" s="3">
        <v>22.302909999999997</v>
      </c>
      <c r="J22136" s="3">
        <v>501.57820999999996</v>
      </c>
      <c r="K22136" s="3">
        <v>771.65878461538455</v>
      </c>
      <c r="L22136" s="4">
        <v>0.35</v>
      </c>
    </row>
    <row r="22137" spans="1:12" x14ac:dyDescent="0.35">
      <c r="A22137" s="1">
        <v>29193</v>
      </c>
      <c r="B22137" t="s">
        <v>35682</v>
      </c>
      <c r="C22137" t="s">
        <v>1467</v>
      </c>
      <c r="D22137" t="s">
        <v>1468</v>
      </c>
      <c r="E22137">
        <v>1</v>
      </c>
      <c r="F22137" s="2">
        <v>193.38</v>
      </c>
      <c r="G22137" s="3">
        <v>432.34</v>
      </c>
      <c r="H22137" s="3">
        <v>1.9338</v>
      </c>
      <c r="I22137" s="3">
        <v>9.0888600000000004</v>
      </c>
      <c r="J22137" s="3">
        <v>204.40266</v>
      </c>
      <c r="K22137" s="3">
        <v>314.46563076923076</v>
      </c>
      <c r="L22137" s="4">
        <v>0.35</v>
      </c>
    </row>
    <row r="22138" spans="1:12" x14ac:dyDescent="0.35">
      <c r="A22138" s="1">
        <v>415565</v>
      </c>
      <c r="B22138" t="s">
        <v>35683</v>
      </c>
      <c r="C22138" t="s">
        <v>1467</v>
      </c>
      <c r="D22138" t="s">
        <v>1468</v>
      </c>
      <c r="E22138">
        <v>1</v>
      </c>
      <c r="F22138" s="2">
        <v>0.88</v>
      </c>
      <c r="G22138" s="3">
        <v>1.9</v>
      </c>
      <c r="H22138" s="3">
        <v>8.8000000000000005E-3</v>
      </c>
      <c r="I22138" s="3">
        <v>4.1360000000000001E-2</v>
      </c>
      <c r="J22138" s="3">
        <v>0.93015999999999999</v>
      </c>
      <c r="K22138" s="3">
        <v>1.4310153846153846</v>
      </c>
      <c r="L22138" s="4">
        <v>0.35</v>
      </c>
    </row>
    <row r="22139" spans="1:12" x14ac:dyDescent="0.35">
      <c r="A22139" s="1">
        <v>71675</v>
      </c>
      <c r="B22139" t="s">
        <v>35684</v>
      </c>
      <c r="C22139" t="s">
        <v>1467</v>
      </c>
      <c r="D22139" t="s">
        <v>1468</v>
      </c>
      <c r="E22139">
        <v>1</v>
      </c>
      <c r="F22139" s="2">
        <v>0.38</v>
      </c>
      <c r="G22139" s="3">
        <v>0.82</v>
      </c>
      <c r="H22139" s="3">
        <v>3.8E-3</v>
      </c>
      <c r="I22139" s="3">
        <v>1.7860000000000001E-2</v>
      </c>
      <c r="J22139" s="3">
        <v>0.40166000000000002</v>
      </c>
      <c r="K22139" s="3">
        <v>0.61793846153846155</v>
      </c>
      <c r="L22139" s="4">
        <v>0.35</v>
      </c>
    </row>
    <row r="22140" spans="1:12" x14ac:dyDescent="0.35">
      <c r="A22140" s="1">
        <v>435752</v>
      </c>
      <c r="B22140" t="s">
        <v>35685</v>
      </c>
      <c r="C22140" t="s">
        <v>1467</v>
      </c>
      <c r="D22140" t="s">
        <v>1468</v>
      </c>
      <c r="E22140">
        <v>1</v>
      </c>
      <c r="F22140" s="2">
        <v>55.71</v>
      </c>
      <c r="G22140" s="3">
        <v>119.8</v>
      </c>
      <c r="H22140" s="3">
        <v>0.55710000000000004</v>
      </c>
      <c r="I22140" s="3">
        <v>2.6183700000000001</v>
      </c>
      <c r="J22140" s="3">
        <v>58.885469999999998</v>
      </c>
      <c r="K22140" s="3">
        <v>90.593030769230765</v>
      </c>
      <c r="L22140" s="4">
        <v>0.35</v>
      </c>
    </row>
    <row r="22141" spans="1:12" x14ac:dyDescent="0.35">
      <c r="A22141" s="1">
        <v>436864</v>
      </c>
      <c r="B22141" t="s">
        <v>35686</v>
      </c>
      <c r="C22141" t="s">
        <v>1467</v>
      </c>
      <c r="D22141" t="s">
        <v>1468</v>
      </c>
      <c r="E22141">
        <v>1</v>
      </c>
      <c r="F22141" s="2">
        <v>729.22</v>
      </c>
      <c r="G22141" s="3">
        <v>1704.99</v>
      </c>
      <c r="H22141" s="3">
        <v>7.2922000000000002</v>
      </c>
      <c r="I22141" s="3">
        <v>34.273340000000005</v>
      </c>
      <c r="J22141" s="3">
        <v>770.78553999999997</v>
      </c>
      <c r="K22141" s="3">
        <v>1185.8239076923076</v>
      </c>
      <c r="L22141" s="4">
        <v>0.35</v>
      </c>
    </row>
    <row r="22142" spans="1:12" x14ac:dyDescent="0.35">
      <c r="A22142" s="1">
        <v>4432</v>
      </c>
      <c r="B22142" t="s">
        <v>35687</v>
      </c>
      <c r="C22142" t="s">
        <v>1467</v>
      </c>
      <c r="D22142" t="s">
        <v>1468</v>
      </c>
      <c r="E22142">
        <v>1</v>
      </c>
      <c r="F22142" s="2">
        <v>94.99</v>
      </c>
      <c r="G22142" s="3">
        <v>204.28</v>
      </c>
      <c r="H22142" s="3">
        <v>0.94989999999999997</v>
      </c>
      <c r="I22142" s="3">
        <v>4.4645299999999999</v>
      </c>
      <c r="J22142" s="3">
        <v>100.40442999999999</v>
      </c>
      <c r="K22142" s="3">
        <v>154.46835384615383</v>
      </c>
      <c r="L22142" s="4">
        <v>0.35</v>
      </c>
    </row>
    <row r="22143" spans="1:12" x14ac:dyDescent="0.35">
      <c r="A22143" s="1">
        <v>551608</v>
      </c>
      <c r="B22143" t="s">
        <v>35688</v>
      </c>
      <c r="C22143" t="s">
        <v>1467</v>
      </c>
      <c r="D22143" t="s">
        <v>1468</v>
      </c>
      <c r="E22143">
        <v>1</v>
      </c>
      <c r="F22143" s="2">
        <v>51.58</v>
      </c>
      <c r="G22143" s="3">
        <v>115.8</v>
      </c>
      <c r="H22143" s="3">
        <v>0.51580000000000004</v>
      </c>
      <c r="I22143" s="3">
        <v>2.4242599999999999</v>
      </c>
      <c r="J22143" s="3">
        <v>54.520059999999994</v>
      </c>
      <c r="K22143" s="3">
        <v>83.877015384615376</v>
      </c>
      <c r="L22143" s="4">
        <v>0.35000000000000003</v>
      </c>
    </row>
    <row r="22144" spans="1:12" x14ac:dyDescent="0.35">
      <c r="A22144" s="1">
        <v>35633</v>
      </c>
      <c r="B22144" t="s">
        <v>35689</v>
      </c>
      <c r="C22144" t="s">
        <v>1467</v>
      </c>
      <c r="D22144" t="s">
        <v>1468</v>
      </c>
      <c r="E22144">
        <v>1</v>
      </c>
      <c r="F22144" s="2">
        <v>19530.759999999998</v>
      </c>
      <c r="G22144" s="3">
        <v>42001.64</v>
      </c>
      <c r="H22144" s="3">
        <v>195.30759999999998</v>
      </c>
      <c r="I22144" s="3">
        <v>917.94571999999994</v>
      </c>
      <c r="J22144" s="3">
        <v>20644.013319999998</v>
      </c>
      <c r="K22144" s="3">
        <v>31760.020492307689</v>
      </c>
      <c r="L22144" s="4">
        <v>0.35</v>
      </c>
    </row>
    <row r="22145" spans="1:12" x14ac:dyDescent="0.35">
      <c r="A22145" s="1">
        <v>417480</v>
      </c>
      <c r="B22145" t="s">
        <v>35690</v>
      </c>
      <c r="C22145" t="s">
        <v>1467</v>
      </c>
      <c r="D22145" t="s">
        <v>1468</v>
      </c>
      <c r="E22145">
        <v>1</v>
      </c>
      <c r="F22145" s="2">
        <v>111.42</v>
      </c>
      <c r="G22145" s="3">
        <v>239.62</v>
      </c>
      <c r="H22145" s="3">
        <v>1.1142000000000001</v>
      </c>
      <c r="I22145" s="3">
        <v>5.2367400000000002</v>
      </c>
      <c r="J22145" s="3">
        <v>117.77094</v>
      </c>
      <c r="K22145" s="3">
        <v>181.18606153846153</v>
      </c>
      <c r="L22145" s="4">
        <v>0.35</v>
      </c>
    </row>
    <row r="22146" spans="1:12" x14ac:dyDescent="0.35">
      <c r="A22146" s="1">
        <v>70449</v>
      </c>
      <c r="B22146" t="s">
        <v>35691</v>
      </c>
      <c r="C22146" t="s">
        <v>1467</v>
      </c>
      <c r="D22146" t="s">
        <v>1468</v>
      </c>
      <c r="E22146">
        <v>1</v>
      </c>
      <c r="F22146" s="2">
        <v>12.98</v>
      </c>
      <c r="G22146" s="3">
        <v>27.94</v>
      </c>
      <c r="H22146" s="3">
        <v>0.1298</v>
      </c>
      <c r="I22146" s="3">
        <v>0.61006000000000005</v>
      </c>
      <c r="J22146" s="3">
        <v>13.719860000000001</v>
      </c>
      <c r="K22146" s="3">
        <v>21.107476923076923</v>
      </c>
      <c r="L22146" s="4">
        <v>0.35</v>
      </c>
    </row>
    <row r="22147" spans="1:12" x14ac:dyDescent="0.35">
      <c r="A22147" s="1">
        <v>79122</v>
      </c>
      <c r="B22147" t="s">
        <v>35692</v>
      </c>
      <c r="C22147" t="s">
        <v>1467</v>
      </c>
      <c r="D22147" t="s">
        <v>1468</v>
      </c>
      <c r="E22147">
        <v>1</v>
      </c>
      <c r="F22147" s="2">
        <v>2.73</v>
      </c>
      <c r="G22147" s="3">
        <v>5.86</v>
      </c>
      <c r="H22147" s="3">
        <v>2.7300000000000001E-2</v>
      </c>
      <c r="I22147" s="3">
        <v>0.12831000000000001</v>
      </c>
      <c r="J22147" s="3">
        <v>2.8856099999999998</v>
      </c>
      <c r="K22147" s="3">
        <v>4.4393999999999991</v>
      </c>
      <c r="L22147" s="4">
        <v>0.34999999999999992</v>
      </c>
    </row>
    <row r="22148" spans="1:12" x14ac:dyDescent="0.35">
      <c r="A22148" s="1">
        <v>426146</v>
      </c>
      <c r="B22148" t="s">
        <v>35693</v>
      </c>
      <c r="C22148" t="s">
        <v>1467</v>
      </c>
      <c r="D22148" t="s">
        <v>1468</v>
      </c>
      <c r="E22148">
        <v>1</v>
      </c>
      <c r="F22148" s="2">
        <v>330.42</v>
      </c>
      <c r="G22148" s="3">
        <v>772.39</v>
      </c>
      <c r="H22148" s="3">
        <v>3.3042000000000002</v>
      </c>
      <c r="I22148" s="3">
        <v>15.52974</v>
      </c>
      <c r="J22148" s="3">
        <v>349.25394</v>
      </c>
      <c r="K22148" s="3">
        <v>537.31375384615387</v>
      </c>
      <c r="L22148" s="4">
        <v>0.35000000000000003</v>
      </c>
    </row>
    <row r="22149" spans="1:12" x14ac:dyDescent="0.35">
      <c r="A22149" s="1">
        <v>10059</v>
      </c>
      <c r="B22149" t="s">
        <v>35694</v>
      </c>
      <c r="C22149" t="s">
        <v>1467</v>
      </c>
      <c r="D22149" t="s">
        <v>1468</v>
      </c>
      <c r="E22149">
        <v>1</v>
      </c>
      <c r="F22149" s="2">
        <v>60.94</v>
      </c>
      <c r="G22149" s="3">
        <v>131.05000000000001</v>
      </c>
      <c r="H22149" s="3">
        <v>0.60939999999999994</v>
      </c>
      <c r="I22149" s="3">
        <v>2.8641799999999997</v>
      </c>
      <c r="J22149" s="3">
        <v>64.413579999999996</v>
      </c>
      <c r="K22149" s="3">
        <v>99.097815384615373</v>
      </c>
      <c r="L22149" s="4">
        <v>0.35</v>
      </c>
    </row>
    <row r="22150" spans="1:12" x14ac:dyDescent="0.35">
      <c r="A22150" s="1">
        <v>41524</v>
      </c>
      <c r="B22150" t="s">
        <v>35695</v>
      </c>
      <c r="C22150" t="s">
        <v>1467</v>
      </c>
      <c r="D22150" t="s">
        <v>1468</v>
      </c>
      <c r="E22150">
        <v>1</v>
      </c>
      <c r="F22150" s="2">
        <v>4264.62</v>
      </c>
      <c r="G22150" s="3">
        <v>9171.23</v>
      </c>
      <c r="H22150" s="3">
        <v>42.6462</v>
      </c>
      <c r="I22150" s="3">
        <v>200.43714</v>
      </c>
      <c r="J22150" s="3">
        <v>4507.70334</v>
      </c>
      <c r="K22150" s="3">
        <v>6934.9282153846152</v>
      </c>
      <c r="L22150" s="4">
        <v>0.35</v>
      </c>
    </row>
    <row r="22151" spans="1:12" x14ac:dyDescent="0.35">
      <c r="A22151" s="1">
        <v>433226</v>
      </c>
      <c r="B22151" t="s">
        <v>33555</v>
      </c>
      <c r="C22151" t="s">
        <v>1467</v>
      </c>
      <c r="D22151" t="s">
        <v>1468</v>
      </c>
      <c r="E22151">
        <v>1</v>
      </c>
      <c r="F22151" s="2">
        <v>5827.21</v>
      </c>
      <c r="G22151" s="3">
        <v>17138.86</v>
      </c>
      <c r="H22151" s="3">
        <v>58.272100000000002</v>
      </c>
      <c r="I22151" s="3">
        <v>273.87887000000001</v>
      </c>
      <c r="J22151" s="3">
        <v>6159.3609699999997</v>
      </c>
      <c r="K22151" s="3">
        <v>9475.939953846153</v>
      </c>
      <c r="L22151" s="4">
        <v>0.35</v>
      </c>
    </row>
    <row r="22152" spans="1:12" x14ac:dyDescent="0.35">
      <c r="A22152" s="1">
        <v>570036</v>
      </c>
      <c r="B22152" t="s">
        <v>35696</v>
      </c>
      <c r="C22152" t="s">
        <v>1467</v>
      </c>
      <c r="D22152" t="s">
        <v>1468</v>
      </c>
      <c r="E22152">
        <v>1</v>
      </c>
      <c r="F22152" s="2">
        <v>115.79</v>
      </c>
      <c r="G22152" s="3">
        <v>184.62</v>
      </c>
      <c r="H22152" s="3">
        <v>1.1579000000000002</v>
      </c>
      <c r="I22152" s="3">
        <v>5.4421300000000006</v>
      </c>
      <c r="J22152" s="3">
        <v>122.39003000000001</v>
      </c>
      <c r="K22152" s="3">
        <v>188.29235384615384</v>
      </c>
      <c r="L22152" s="4">
        <v>0.34999999999999992</v>
      </c>
    </row>
    <row r="22153" spans="1:12" x14ac:dyDescent="0.35">
      <c r="A22153" s="1">
        <v>420068</v>
      </c>
      <c r="B22153" t="s">
        <v>35697</v>
      </c>
      <c r="C22153" t="s">
        <v>1467</v>
      </c>
      <c r="D22153" t="s">
        <v>1468</v>
      </c>
      <c r="E22153">
        <v>1</v>
      </c>
      <c r="F22153" s="2">
        <v>2347.46</v>
      </c>
      <c r="G22153" s="3">
        <v>5048.3</v>
      </c>
      <c r="H22153" s="3">
        <v>23.474600000000002</v>
      </c>
      <c r="I22153" s="3">
        <v>110.33062</v>
      </c>
      <c r="J22153" s="3">
        <v>2481.2652200000002</v>
      </c>
      <c r="K22153" s="3">
        <v>3817.3311076923078</v>
      </c>
      <c r="L22153" s="4">
        <v>0.35</v>
      </c>
    </row>
    <row r="22154" spans="1:12" x14ac:dyDescent="0.35">
      <c r="A22154" s="1">
        <v>416524</v>
      </c>
      <c r="B22154" t="s">
        <v>35698</v>
      </c>
      <c r="C22154" t="s">
        <v>1467</v>
      </c>
      <c r="D22154" t="s">
        <v>1468</v>
      </c>
      <c r="E22154">
        <v>1</v>
      </c>
      <c r="F22154" s="2">
        <v>35.369999999999997</v>
      </c>
      <c r="G22154" s="3">
        <v>76.08</v>
      </c>
      <c r="H22154" s="3">
        <v>0.35369999999999996</v>
      </c>
      <c r="I22154" s="3">
        <v>1.6623899999999998</v>
      </c>
      <c r="J22154" s="3">
        <v>37.386090000000003</v>
      </c>
      <c r="K22154" s="3">
        <v>57.51706153846154</v>
      </c>
      <c r="L22154" s="4">
        <v>0.35</v>
      </c>
    </row>
    <row r="22155" spans="1:12" x14ac:dyDescent="0.35">
      <c r="A22155" s="1">
        <v>70803</v>
      </c>
      <c r="B22155" t="s">
        <v>33789</v>
      </c>
      <c r="C22155" t="s">
        <v>1467</v>
      </c>
      <c r="D22155" t="s">
        <v>1468</v>
      </c>
      <c r="E22155">
        <v>1</v>
      </c>
      <c r="F22155" s="2">
        <v>1431.28</v>
      </c>
      <c r="G22155" s="3">
        <v>3078.02</v>
      </c>
      <c r="H22155" s="3">
        <v>14.312799999999999</v>
      </c>
      <c r="I22155" s="3">
        <v>67.270160000000004</v>
      </c>
      <c r="J22155" s="3">
        <v>1512.8629599999999</v>
      </c>
      <c r="K22155" s="3">
        <v>2327.4814769230766</v>
      </c>
      <c r="L22155" s="4">
        <v>0.34999999999999992</v>
      </c>
    </row>
    <row r="22156" spans="1:12" x14ac:dyDescent="0.35">
      <c r="A22156" s="1">
        <v>425290</v>
      </c>
      <c r="B22156" t="s">
        <v>35699</v>
      </c>
      <c r="C22156" t="s">
        <v>1467</v>
      </c>
      <c r="D22156" t="s">
        <v>1468</v>
      </c>
      <c r="E22156">
        <v>1</v>
      </c>
      <c r="F22156" s="2">
        <v>69.59</v>
      </c>
      <c r="G22156" s="3">
        <v>149.68</v>
      </c>
      <c r="H22156" s="3">
        <v>0.69590000000000007</v>
      </c>
      <c r="I22156" s="3">
        <v>3.2707300000000004</v>
      </c>
      <c r="J22156" s="3">
        <v>73.556629999999998</v>
      </c>
      <c r="K22156" s="3">
        <v>113.16404615384614</v>
      </c>
      <c r="L22156" s="4">
        <v>0.35</v>
      </c>
    </row>
    <row r="22157" spans="1:12" x14ac:dyDescent="0.35">
      <c r="A22157" s="1">
        <v>415142</v>
      </c>
      <c r="B22157" t="s">
        <v>35700</v>
      </c>
      <c r="C22157" t="s">
        <v>1467</v>
      </c>
      <c r="D22157" t="s">
        <v>1468</v>
      </c>
      <c r="E22157">
        <v>1</v>
      </c>
      <c r="F22157" s="2">
        <v>23.59</v>
      </c>
      <c r="G22157" s="3">
        <v>69.39</v>
      </c>
      <c r="H22157" s="3">
        <v>0.2359</v>
      </c>
      <c r="I22157" s="3">
        <v>1.10873</v>
      </c>
      <c r="J22157" s="3">
        <v>24.934630000000002</v>
      </c>
      <c r="K22157" s="3">
        <v>38.360969230769236</v>
      </c>
      <c r="L22157" s="4">
        <v>0.35000000000000003</v>
      </c>
    </row>
    <row r="22158" spans="1:12" x14ac:dyDescent="0.35">
      <c r="A22158" s="1">
        <v>418569</v>
      </c>
      <c r="B22158" t="s">
        <v>35701</v>
      </c>
      <c r="C22158" t="s">
        <v>1467</v>
      </c>
      <c r="D22158" t="s">
        <v>1468</v>
      </c>
      <c r="E22158">
        <v>1</v>
      </c>
      <c r="F22158" s="2">
        <v>27.95</v>
      </c>
      <c r="G22158" s="3">
        <v>55.89</v>
      </c>
      <c r="H22158" s="3">
        <v>0.27950000000000003</v>
      </c>
      <c r="I22158" s="3">
        <v>1.31365</v>
      </c>
      <c r="J22158" s="3">
        <v>29.543149999999997</v>
      </c>
      <c r="K22158" s="3">
        <v>45.450999999999993</v>
      </c>
      <c r="L22158" s="4">
        <v>0.35</v>
      </c>
    </row>
    <row r="22159" spans="1:12" x14ac:dyDescent="0.35">
      <c r="A22159" s="1">
        <v>16301</v>
      </c>
      <c r="B22159" t="s">
        <v>35702</v>
      </c>
      <c r="C22159" t="s">
        <v>1467</v>
      </c>
      <c r="D22159" t="s">
        <v>1468</v>
      </c>
      <c r="E22159">
        <v>1</v>
      </c>
      <c r="F22159" s="2">
        <v>0.86</v>
      </c>
      <c r="G22159" s="3">
        <v>1.84</v>
      </c>
      <c r="H22159" s="3">
        <v>8.6E-3</v>
      </c>
      <c r="I22159" s="3">
        <v>4.0419999999999998E-2</v>
      </c>
      <c r="J22159" s="3">
        <v>0.90902000000000005</v>
      </c>
      <c r="K22159" s="3">
        <v>1.3984923076923077</v>
      </c>
      <c r="L22159" s="4">
        <v>0.35</v>
      </c>
    </row>
    <row r="22160" spans="1:12" x14ac:dyDescent="0.35">
      <c r="A22160" s="1">
        <v>32031</v>
      </c>
      <c r="B22160" t="s">
        <v>35703</v>
      </c>
      <c r="C22160" t="s">
        <v>1467</v>
      </c>
      <c r="D22160" t="s">
        <v>1468</v>
      </c>
      <c r="E22160">
        <v>1</v>
      </c>
      <c r="F22160" s="2">
        <v>9.76</v>
      </c>
      <c r="G22160" s="3">
        <v>20.99</v>
      </c>
      <c r="H22160" s="3">
        <v>9.7600000000000006E-2</v>
      </c>
      <c r="I22160" s="3">
        <v>0.45872000000000002</v>
      </c>
      <c r="J22160" s="3">
        <v>10.316319999999999</v>
      </c>
      <c r="K22160" s="3">
        <v>15.871261538461537</v>
      </c>
      <c r="L22160" s="4">
        <v>0.35</v>
      </c>
    </row>
    <row r="22161" spans="1:12" x14ac:dyDescent="0.35">
      <c r="A22161" s="1">
        <v>436936</v>
      </c>
      <c r="B22161" t="s">
        <v>35704</v>
      </c>
      <c r="C22161" t="s">
        <v>1467</v>
      </c>
      <c r="D22161" t="s">
        <v>1468</v>
      </c>
      <c r="E22161">
        <v>1</v>
      </c>
      <c r="F22161" s="2">
        <v>24430.28</v>
      </c>
      <c r="G22161" s="3">
        <v>71853.75</v>
      </c>
      <c r="H22161" s="3">
        <v>244.30279999999999</v>
      </c>
      <c r="I22161" s="3">
        <v>1148.22316</v>
      </c>
      <c r="J22161" s="3">
        <v>25822.805960000002</v>
      </c>
      <c r="K22161" s="3">
        <v>39727.393784615386</v>
      </c>
      <c r="L22161" s="4">
        <v>0.35</v>
      </c>
    </row>
    <row r="22162" spans="1:12" x14ac:dyDescent="0.35">
      <c r="A22162" s="1">
        <v>428659</v>
      </c>
      <c r="B22162" t="s">
        <v>35705</v>
      </c>
      <c r="C22162" t="s">
        <v>1467</v>
      </c>
      <c r="D22162" t="s">
        <v>1468</v>
      </c>
      <c r="E22162">
        <v>1</v>
      </c>
      <c r="F22162" s="2">
        <v>56</v>
      </c>
      <c r="G22162" s="3">
        <v>120.44</v>
      </c>
      <c r="H22162" s="3">
        <v>0.56000000000000005</v>
      </c>
      <c r="I22162" s="3">
        <v>2.6320000000000001</v>
      </c>
      <c r="J22162" s="3">
        <v>59.192</v>
      </c>
      <c r="K22162" s="3">
        <v>91.064615384615379</v>
      </c>
      <c r="L22162" s="4">
        <v>0.35</v>
      </c>
    </row>
    <row r="22163" spans="1:12" x14ac:dyDescent="0.35">
      <c r="A22163" s="1">
        <v>77981</v>
      </c>
      <c r="B22163" t="s">
        <v>35706</v>
      </c>
      <c r="C22163" t="s">
        <v>1467</v>
      </c>
      <c r="D22163" t="s">
        <v>1468</v>
      </c>
      <c r="E22163">
        <v>1</v>
      </c>
      <c r="F22163" s="2">
        <v>1085.18</v>
      </c>
      <c r="G22163" s="3">
        <v>2333.7199999999998</v>
      </c>
      <c r="H22163" s="3">
        <v>10.851800000000001</v>
      </c>
      <c r="I22163" s="3">
        <v>51.003460000000004</v>
      </c>
      <c r="J22163" s="3">
        <v>1147.0352599999999</v>
      </c>
      <c r="K22163" s="3">
        <v>1764.6696307692305</v>
      </c>
      <c r="L22163" s="4">
        <v>0.35</v>
      </c>
    </row>
    <row r="22164" spans="1:12" x14ac:dyDescent="0.35">
      <c r="A22164" s="1">
        <v>417502</v>
      </c>
      <c r="B22164" t="s">
        <v>35707</v>
      </c>
      <c r="C22164" t="s">
        <v>1467</v>
      </c>
      <c r="D22164" t="s">
        <v>1468</v>
      </c>
      <c r="E22164">
        <v>1</v>
      </c>
      <c r="F22164" s="2">
        <v>527.54999999999995</v>
      </c>
      <c r="G22164" s="3">
        <v>1134.51</v>
      </c>
      <c r="H22164" s="3">
        <v>5.2755000000000001</v>
      </c>
      <c r="I22164" s="3">
        <v>24.794849999999997</v>
      </c>
      <c r="J22164" s="3">
        <v>557.62034999999992</v>
      </c>
      <c r="K22164" s="3">
        <v>857.87746153846138</v>
      </c>
      <c r="L22164" s="4">
        <v>0.35</v>
      </c>
    </row>
    <row r="22165" spans="1:12" x14ac:dyDescent="0.35">
      <c r="A22165" s="1">
        <v>439442</v>
      </c>
      <c r="B22165" t="s">
        <v>35708</v>
      </c>
      <c r="C22165" t="s">
        <v>1467</v>
      </c>
      <c r="D22165" t="s">
        <v>1468</v>
      </c>
      <c r="E22165">
        <v>1</v>
      </c>
      <c r="F22165" s="2">
        <v>95.59</v>
      </c>
      <c r="G22165" s="3">
        <v>205.57</v>
      </c>
      <c r="H22165" s="3">
        <v>0.95590000000000008</v>
      </c>
      <c r="I22165" s="3">
        <v>4.4927299999999999</v>
      </c>
      <c r="J22165" s="3">
        <v>101.03863</v>
      </c>
      <c r="K22165" s="3">
        <v>155.44404615384616</v>
      </c>
      <c r="L22165" s="4">
        <v>0.35000000000000003</v>
      </c>
    </row>
    <row r="22166" spans="1:12" x14ac:dyDescent="0.35">
      <c r="A22166" s="1">
        <v>423945</v>
      </c>
      <c r="B22166" t="s">
        <v>35709</v>
      </c>
      <c r="C22166" t="s">
        <v>1467</v>
      </c>
      <c r="D22166" t="s">
        <v>1468</v>
      </c>
      <c r="E22166">
        <v>1</v>
      </c>
      <c r="F22166" s="2">
        <v>72.89</v>
      </c>
      <c r="G22166" s="3">
        <v>156.75</v>
      </c>
      <c r="H22166" s="3">
        <v>0.72889999999999999</v>
      </c>
      <c r="I22166" s="3">
        <v>3.4258299999999999</v>
      </c>
      <c r="J22166" s="3">
        <v>77.044730000000001</v>
      </c>
      <c r="K22166" s="3">
        <v>118.53035384615384</v>
      </c>
      <c r="L22166" s="4">
        <v>0.35</v>
      </c>
    </row>
    <row r="22167" spans="1:12" x14ac:dyDescent="0.35">
      <c r="A22167" s="1">
        <v>31581</v>
      </c>
      <c r="B22167" t="s">
        <v>35710</v>
      </c>
      <c r="C22167" t="s">
        <v>1467</v>
      </c>
      <c r="D22167" t="s">
        <v>1468</v>
      </c>
      <c r="E22167">
        <v>1</v>
      </c>
      <c r="F22167" s="2">
        <v>970.81</v>
      </c>
      <c r="G22167" s="3">
        <v>2128.9899999999998</v>
      </c>
      <c r="H22167" s="3">
        <v>9.7081</v>
      </c>
      <c r="I22167" s="3">
        <v>45.628070000000001</v>
      </c>
      <c r="J22167" s="3">
        <v>1026.14617</v>
      </c>
      <c r="K22167" s="3">
        <v>1578.6864153846152</v>
      </c>
      <c r="L22167" s="4">
        <v>0.34999999999999992</v>
      </c>
    </row>
    <row r="22168" spans="1:12" x14ac:dyDescent="0.35">
      <c r="A22168" s="1">
        <v>438073</v>
      </c>
      <c r="B22168" t="s">
        <v>35711</v>
      </c>
      <c r="C22168" t="s">
        <v>1467</v>
      </c>
      <c r="D22168" t="s">
        <v>1468</v>
      </c>
      <c r="E22168">
        <v>1</v>
      </c>
      <c r="F22168" s="2">
        <v>11.49</v>
      </c>
      <c r="G22168" s="3">
        <v>24.72</v>
      </c>
      <c r="H22168" s="3">
        <v>0.1149</v>
      </c>
      <c r="I22168" s="3">
        <v>0.54003000000000001</v>
      </c>
      <c r="J22168" s="3">
        <v>12.14493</v>
      </c>
      <c r="K22168" s="3">
        <v>18.684507692307694</v>
      </c>
      <c r="L22168" s="4">
        <v>0.35000000000000003</v>
      </c>
    </row>
    <row r="22169" spans="1:12" x14ac:dyDescent="0.35">
      <c r="A22169" s="1">
        <v>46250</v>
      </c>
      <c r="B22169" t="s">
        <v>35712</v>
      </c>
      <c r="C22169" t="s">
        <v>1467</v>
      </c>
      <c r="D22169" t="s">
        <v>1468</v>
      </c>
      <c r="E22169">
        <v>1</v>
      </c>
      <c r="F22169" s="2">
        <v>373.24</v>
      </c>
      <c r="G22169" s="3">
        <v>746.48</v>
      </c>
      <c r="H22169" s="3">
        <v>3.7324000000000002</v>
      </c>
      <c r="I22169" s="3">
        <v>17.542280000000002</v>
      </c>
      <c r="J22169" s="3">
        <v>394.51468</v>
      </c>
      <c r="K22169" s="3">
        <v>606.94566153846154</v>
      </c>
      <c r="L22169" s="4">
        <v>0.35</v>
      </c>
    </row>
    <row r="22170" spans="1:12" x14ac:dyDescent="0.35">
      <c r="A22170" s="1">
        <v>416756</v>
      </c>
      <c r="B22170" t="s">
        <v>35713</v>
      </c>
      <c r="C22170" t="s">
        <v>1467</v>
      </c>
      <c r="D22170" t="s">
        <v>1468</v>
      </c>
      <c r="E22170">
        <v>1</v>
      </c>
      <c r="F22170" s="2">
        <v>335.63</v>
      </c>
      <c r="G22170" s="3">
        <v>777.65</v>
      </c>
      <c r="H22170" s="3">
        <v>3.3563000000000001</v>
      </c>
      <c r="I22170" s="3">
        <v>15.774609999999999</v>
      </c>
      <c r="J22170" s="3">
        <v>354.76090999999997</v>
      </c>
      <c r="K22170" s="3">
        <v>545.78601538461533</v>
      </c>
      <c r="L22170" s="4">
        <v>0.35</v>
      </c>
    </row>
    <row r="22171" spans="1:12" x14ac:dyDescent="0.35">
      <c r="A22171" s="1">
        <v>426114</v>
      </c>
      <c r="B22171" t="s">
        <v>35714</v>
      </c>
      <c r="C22171" t="s">
        <v>1467</v>
      </c>
      <c r="D22171" t="s">
        <v>1468</v>
      </c>
      <c r="E22171">
        <v>1</v>
      </c>
      <c r="F22171" s="2">
        <v>73.37</v>
      </c>
      <c r="G22171" s="3">
        <v>171.52</v>
      </c>
      <c r="H22171" s="3">
        <v>0.73370000000000002</v>
      </c>
      <c r="I22171" s="3">
        <v>3.4483900000000003</v>
      </c>
      <c r="J22171" s="3">
        <v>77.552090000000007</v>
      </c>
      <c r="K22171" s="3">
        <v>119.31090769230769</v>
      </c>
      <c r="L22171" s="4">
        <v>0.35</v>
      </c>
    </row>
    <row r="22172" spans="1:12" x14ac:dyDescent="0.35">
      <c r="A22172" s="1">
        <v>443337</v>
      </c>
      <c r="B22172" t="s">
        <v>35715</v>
      </c>
      <c r="C22172" t="s">
        <v>1467</v>
      </c>
      <c r="D22172" t="s">
        <v>1468</v>
      </c>
      <c r="E22172">
        <v>1</v>
      </c>
      <c r="F22172" s="2">
        <v>311.27</v>
      </c>
      <c r="G22172" s="3">
        <v>669.4</v>
      </c>
      <c r="H22172" s="3">
        <v>3.1126999999999998</v>
      </c>
      <c r="I22172" s="3">
        <v>14.629689999999998</v>
      </c>
      <c r="J22172" s="3">
        <v>329.01238999999998</v>
      </c>
      <c r="K22172" s="3">
        <v>506.17290769230766</v>
      </c>
      <c r="L22172" s="4">
        <v>0.35</v>
      </c>
    </row>
    <row r="22173" spans="1:12" x14ac:dyDescent="0.35">
      <c r="A22173" s="1">
        <v>426687</v>
      </c>
      <c r="B22173" t="s">
        <v>35716</v>
      </c>
      <c r="C22173" t="s">
        <v>1467</v>
      </c>
      <c r="D22173" t="s">
        <v>1468</v>
      </c>
      <c r="E22173">
        <v>1</v>
      </c>
      <c r="F22173" s="2">
        <v>18.41</v>
      </c>
      <c r="G22173" s="3">
        <v>39.61</v>
      </c>
      <c r="H22173" s="3">
        <v>0.18410000000000001</v>
      </c>
      <c r="I22173" s="3">
        <v>0.86526999999999998</v>
      </c>
      <c r="J22173" s="3">
        <v>19.45937</v>
      </c>
      <c r="K22173" s="3">
        <v>29.937492307692306</v>
      </c>
      <c r="L22173" s="4">
        <v>0.35</v>
      </c>
    </row>
    <row r="22174" spans="1:12" x14ac:dyDescent="0.35">
      <c r="A22174" s="1">
        <v>423582</v>
      </c>
      <c r="B22174" t="s">
        <v>35717</v>
      </c>
      <c r="C22174" t="s">
        <v>1467</v>
      </c>
      <c r="D22174" t="s">
        <v>1468</v>
      </c>
      <c r="E22174">
        <v>1</v>
      </c>
      <c r="F22174" s="2">
        <v>135.32</v>
      </c>
      <c r="G22174" s="3">
        <v>291.02</v>
      </c>
      <c r="H22174" s="3">
        <v>1.3532</v>
      </c>
      <c r="I22174" s="3">
        <v>6.3600399999999997</v>
      </c>
      <c r="J22174" s="3">
        <v>143.03323999999998</v>
      </c>
      <c r="K22174" s="3">
        <v>220.05113846153841</v>
      </c>
      <c r="L22174" s="4">
        <v>0.35</v>
      </c>
    </row>
    <row r="22175" spans="1:12" x14ac:dyDescent="0.35">
      <c r="A22175" s="1">
        <v>76496</v>
      </c>
      <c r="B22175" t="s">
        <v>35718</v>
      </c>
      <c r="C22175" t="s">
        <v>1467</v>
      </c>
      <c r="D22175" t="s">
        <v>1468</v>
      </c>
      <c r="E22175">
        <v>1</v>
      </c>
      <c r="F22175" s="2">
        <v>177.43</v>
      </c>
      <c r="G22175" s="3">
        <v>381.59</v>
      </c>
      <c r="H22175" s="3">
        <v>1.7743000000000002</v>
      </c>
      <c r="I22175" s="3">
        <v>8.3392099999999996</v>
      </c>
      <c r="J22175" s="3">
        <v>187.54351000000003</v>
      </c>
      <c r="K22175" s="3">
        <v>288.52847692307694</v>
      </c>
      <c r="L22175" s="4">
        <v>0.34999999999999992</v>
      </c>
    </row>
    <row r="22176" spans="1:12" x14ac:dyDescent="0.35">
      <c r="A22176" s="1">
        <v>433615</v>
      </c>
      <c r="B22176" t="s">
        <v>34391</v>
      </c>
      <c r="C22176" t="s">
        <v>1467</v>
      </c>
      <c r="D22176" t="s">
        <v>1468</v>
      </c>
      <c r="E22176">
        <v>1</v>
      </c>
      <c r="F22176" s="2">
        <v>102.76</v>
      </c>
      <c r="G22176" s="3">
        <v>220.99</v>
      </c>
      <c r="H22176" s="3">
        <v>1.0276000000000001</v>
      </c>
      <c r="I22176" s="3">
        <v>4.82972</v>
      </c>
      <c r="J22176" s="3">
        <v>108.61732000000001</v>
      </c>
      <c r="K22176" s="3">
        <v>167.10356923076924</v>
      </c>
      <c r="L22176" s="4">
        <v>0.35</v>
      </c>
    </row>
    <row r="22177" spans="1:12" x14ac:dyDescent="0.35">
      <c r="A22177" s="1">
        <v>68824</v>
      </c>
      <c r="B22177" t="s">
        <v>35719</v>
      </c>
      <c r="C22177" t="s">
        <v>1467</v>
      </c>
      <c r="D22177" t="s">
        <v>1468</v>
      </c>
      <c r="E22177">
        <v>1</v>
      </c>
      <c r="F22177" s="2">
        <v>1294.69</v>
      </c>
      <c r="G22177" s="3">
        <v>2784.28</v>
      </c>
      <c r="H22177" s="3">
        <v>12.946900000000001</v>
      </c>
      <c r="I22177" s="3">
        <v>60.850430000000003</v>
      </c>
      <c r="J22177" s="3">
        <v>1368.4873299999999</v>
      </c>
      <c r="K22177" s="3">
        <v>2105.3651230769228</v>
      </c>
      <c r="L22177" s="4">
        <v>0.35</v>
      </c>
    </row>
    <row r="22178" spans="1:12" x14ac:dyDescent="0.35">
      <c r="A22178" s="1">
        <v>439178</v>
      </c>
      <c r="B22178" t="s">
        <v>35720</v>
      </c>
      <c r="C22178" t="s">
        <v>1467</v>
      </c>
      <c r="D22178" t="s">
        <v>1468</v>
      </c>
      <c r="E22178">
        <v>1</v>
      </c>
      <c r="F22178" s="2">
        <v>55.49</v>
      </c>
      <c r="G22178" s="3">
        <v>110.97</v>
      </c>
      <c r="H22178" s="3">
        <v>0.55490000000000006</v>
      </c>
      <c r="I22178" s="3">
        <v>2.6080300000000003</v>
      </c>
      <c r="J22178" s="3">
        <v>58.652930000000005</v>
      </c>
      <c r="K22178" s="3">
        <v>90.235276923076924</v>
      </c>
      <c r="L22178" s="4">
        <v>0.35</v>
      </c>
    </row>
    <row r="22179" spans="1:12" x14ac:dyDescent="0.35">
      <c r="A22179" s="1">
        <v>28231</v>
      </c>
      <c r="B22179" t="s">
        <v>35721</v>
      </c>
      <c r="C22179" t="s">
        <v>1467</v>
      </c>
      <c r="D22179" t="s">
        <v>1468</v>
      </c>
      <c r="E22179">
        <v>1</v>
      </c>
      <c r="F22179" s="2">
        <v>8.06</v>
      </c>
      <c r="G22179" s="3">
        <v>17.34</v>
      </c>
      <c r="H22179" s="3">
        <v>8.0600000000000005E-2</v>
      </c>
      <c r="I22179" s="3">
        <v>0.37882000000000005</v>
      </c>
      <c r="J22179" s="3">
        <v>8.5194200000000002</v>
      </c>
      <c r="K22179" s="3">
        <v>13.1068</v>
      </c>
      <c r="L22179" s="4">
        <v>0.35</v>
      </c>
    </row>
    <row r="22180" spans="1:12" x14ac:dyDescent="0.35">
      <c r="A22180" s="1">
        <v>17519</v>
      </c>
      <c r="B22180" t="s">
        <v>35722</v>
      </c>
      <c r="C22180" t="s">
        <v>1467</v>
      </c>
      <c r="D22180" t="s">
        <v>1468</v>
      </c>
      <c r="E22180">
        <v>1</v>
      </c>
      <c r="F22180" s="2">
        <v>64.61</v>
      </c>
      <c r="G22180" s="3">
        <v>138.96</v>
      </c>
      <c r="H22180" s="3">
        <v>0.64610000000000001</v>
      </c>
      <c r="I22180" s="3">
        <v>3.03667</v>
      </c>
      <c r="J22180" s="3">
        <v>68.292770000000004</v>
      </c>
      <c r="K22180" s="3">
        <v>105.06580000000001</v>
      </c>
      <c r="L22180" s="4">
        <v>0.35000000000000003</v>
      </c>
    </row>
    <row r="22181" spans="1:12" x14ac:dyDescent="0.35">
      <c r="A22181" s="1">
        <v>30787</v>
      </c>
      <c r="B22181" t="s">
        <v>35723</v>
      </c>
      <c r="C22181" t="s">
        <v>1467</v>
      </c>
      <c r="D22181" t="s">
        <v>1468</v>
      </c>
      <c r="E22181">
        <v>1</v>
      </c>
      <c r="F22181" s="2">
        <v>53.64</v>
      </c>
      <c r="G22181" s="3">
        <v>115.37</v>
      </c>
      <c r="H22181" s="3">
        <v>0.53639999999999999</v>
      </c>
      <c r="I22181" s="3">
        <v>2.52108</v>
      </c>
      <c r="J22181" s="3">
        <v>56.697479999999999</v>
      </c>
      <c r="K22181" s="3">
        <v>87.226892307692296</v>
      </c>
      <c r="L22181" s="4">
        <v>0.34999999999999992</v>
      </c>
    </row>
    <row r="22182" spans="1:12" x14ac:dyDescent="0.35">
      <c r="A22182" s="1">
        <v>438775</v>
      </c>
      <c r="B22182" t="s">
        <v>35724</v>
      </c>
      <c r="C22182" t="s">
        <v>1467</v>
      </c>
      <c r="D22182" t="s">
        <v>1468</v>
      </c>
      <c r="E22182">
        <v>1</v>
      </c>
      <c r="F22182" s="2">
        <v>4703.6099999999997</v>
      </c>
      <c r="G22182" s="3">
        <v>10454.780000000001</v>
      </c>
      <c r="H22182" s="3">
        <v>47.036099999999998</v>
      </c>
      <c r="I22182" s="3">
        <v>221.06966999999997</v>
      </c>
      <c r="J22182" s="3">
        <v>4971.7157699999998</v>
      </c>
      <c r="K22182" s="3">
        <v>7648.7934923076918</v>
      </c>
      <c r="L22182" s="4">
        <v>0.35</v>
      </c>
    </row>
    <row r="22183" spans="1:12" x14ac:dyDescent="0.35">
      <c r="A22183" s="1">
        <v>426601</v>
      </c>
      <c r="B22183" t="s">
        <v>35725</v>
      </c>
      <c r="C22183" t="s">
        <v>1467</v>
      </c>
      <c r="D22183" t="s">
        <v>1468</v>
      </c>
      <c r="E22183">
        <v>1</v>
      </c>
      <c r="F22183" s="2">
        <v>284.56</v>
      </c>
      <c r="G22183" s="3">
        <v>632.78</v>
      </c>
      <c r="H22183" s="3">
        <v>2.8456000000000001</v>
      </c>
      <c r="I22183" s="3">
        <v>13.374320000000001</v>
      </c>
      <c r="J22183" s="3">
        <v>300.77992</v>
      </c>
      <c r="K22183" s="3">
        <v>462.73833846153843</v>
      </c>
      <c r="L22183" s="4">
        <v>0.35</v>
      </c>
    </row>
    <row r="22184" spans="1:12" x14ac:dyDescent="0.35">
      <c r="A22184" s="1">
        <v>74912</v>
      </c>
      <c r="B22184" t="s">
        <v>33676</v>
      </c>
      <c r="C22184" t="s">
        <v>1467</v>
      </c>
      <c r="D22184" t="s">
        <v>1468</v>
      </c>
      <c r="E22184">
        <v>1</v>
      </c>
      <c r="F22184" s="2">
        <v>5729.75</v>
      </c>
      <c r="G22184" s="3">
        <v>12322.05</v>
      </c>
      <c r="H22184" s="3">
        <v>57.297499999999999</v>
      </c>
      <c r="I22184" s="3">
        <v>269.29825</v>
      </c>
      <c r="J22184" s="3">
        <v>6056.3457499999995</v>
      </c>
      <c r="K22184" s="3">
        <v>9317.4549999999981</v>
      </c>
      <c r="L22184" s="4">
        <v>0.34999999999999992</v>
      </c>
    </row>
    <row r="22185" spans="1:12" x14ac:dyDescent="0.35">
      <c r="A22185" s="1">
        <v>428405</v>
      </c>
      <c r="B22185" t="s">
        <v>35726</v>
      </c>
      <c r="C22185" t="s">
        <v>1467</v>
      </c>
      <c r="D22185" t="s">
        <v>1468</v>
      </c>
      <c r="E22185">
        <v>1</v>
      </c>
      <c r="F22185" s="2">
        <v>461.74</v>
      </c>
      <c r="G22185" s="3">
        <v>1085.68</v>
      </c>
      <c r="H22185" s="3">
        <v>4.6173999999999999</v>
      </c>
      <c r="I22185" s="3">
        <v>21.701779999999999</v>
      </c>
      <c r="J22185" s="3">
        <v>488.05917999999997</v>
      </c>
      <c r="K22185" s="3">
        <v>750.86027692307687</v>
      </c>
      <c r="L22185" s="4">
        <v>0.35</v>
      </c>
    </row>
    <row r="22186" spans="1:12" x14ac:dyDescent="0.35">
      <c r="A22186" s="1">
        <v>74780</v>
      </c>
      <c r="B22186" t="s">
        <v>35727</v>
      </c>
      <c r="C22186" t="s">
        <v>1467</v>
      </c>
      <c r="D22186" t="s">
        <v>1468</v>
      </c>
      <c r="E22186">
        <v>1</v>
      </c>
      <c r="F22186" s="2">
        <v>5584.51</v>
      </c>
      <c r="G22186" s="3">
        <v>13054.05</v>
      </c>
      <c r="H22186" s="3">
        <v>55.845100000000002</v>
      </c>
      <c r="I22186" s="3">
        <v>262.47197</v>
      </c>
      <c r="J22186" s="3">
        <v>5902.8270700000003</v>
      </c>
      <c r="K22186" s="3">
        <v>9081.2724153846157</v>
      </c>
      <c r="L22186" s="4">
        <v>0.35</v>
      </c>
    </row>
    <row r="22187" spans="1:12" x14ac:dyDescent="0.35">
      <c r="A22187" s="1">
        <v>78774</v>
      </c>
      <c r="B22187" t="s">
        <v>35728</v>
      </c>
      <c r="C22187" t="s">
        <v>1467</v>
      </c>
      <c r="D22187" t="s">
        <v>1468</v>
      </c>
      <c r="E22187">
        <v>1</v>
      </c>
      <c r="F22187" s="2">
        <v>537.41999999999996</v>
      </c>
      <c r="G22187" s="3">
        <v>1155.75</v>
      </c>
      <c r="H22187" s="3">
        <v>5.3742000000000001</v>
      </c>
      <c r="I22187" s="3">
        <v>25.25874</v>
      </c>
      <c r="J22187" s="3">
        <v>568.05293999999992</v>
      </c>
      <c r="K22187" s="3">
        <v>873.92759999999987</v>
      </c>
      <c r="L22187" s="4">
        <v>0.35</v>
      </c>
    </row>
    <row r="22188" spans="1:12" x14ac:dyDescent="0.35">
      <c r="A22188" s="1">
        <v>437216</v>
      </c>
      <c r="B22188" t="s">
        <v>35145</v>
      </c>
      <c r="C22188" t="s">
        <v>1467</v>
      </c>
      <c r="D22188" t="s">
        <v>1468</v>
      </c>
      <c r="E22188">
        <v>1</v>
      </c>
      <c r="F22188" s="2">
        <v>6362.88</v>
      </c>
      <c r="G22188" s="3">
        <v>13683.62</v>
      </c>
      <c r="H22188" s="3">
        <v>63.628800000000005</v>
      </c>
      <c r="I22188" s="3">
        <v>299.05536000000001</v>
      </c>
      <c r="J22188" s="3">
        <v>6725.5641600000008</v>
      </c>
      <c r="K22188" s="3">
        <v>10347.021784615385</v>
      </c>
      <c r="L22188" s="4">
        <v>0.34999999999999992</v>
      </c>
    </row>
    <row r="22189" spans="1:12" x14ac:dyDescent="0.35">
      <c r="A22189" s="1">
        <v>416849</v>
      </c>
      <c r="B22189" t="s">
        <v>35729</v>
      </c>
      <c r="C22189" t="s">
        <v>1467</v>
      </c>
      <c r="D22189" t="s">
        <v>1468</v>
      </c>
      <c r="E22189">
        <v>1</v>
      </c>
      <c r="F22189" s="2">
        <v>77.739999999999995</v>
      </c>
      <c r="G22189" s="3">
        <v>167.19</v>
      </c>
      <c r="H22189" s="3">
        <v>0.77739999999999998</v>
      </c>
      <c r="I22189" s="3">
        <v>3.6537799999999998</v>
      </c>
      <c r="J22189" s="3">
        <v>82.171179999999993</v>
      </c>
      <c r="K22189" s="3">
        <v>126.41719999999998</v>
      </c>
      <c r="L22189" s="4">
        <v>0.35</v>
      </c>
    </row>
    <row r="22190" spans="1:12" x14ac:dyDescent="0.35">
      <c r="A22190" s="1">
        <v>423279</v>
      </c>
      <c r="B22190" t="s">
        <v>35730</v>
      </c>
      <c r="C22190" t="s">
        <v>1467</v>
      </c>
      <c r="D22190" t="s">
        <v>1468</v>
      </c>
      <c r="E22190">
        <v>1</v>
      </c>
      <c r="F22190" s="2">
        <v>152.54</v>
      </c>
      <c r="G22190" s="3">
        <v>327.63</v>
      </c>
      <c r="H22190" s="3">
        <v>1.5253999999999999</v>
      </c>
      <c r="I22190" s="3">
        <v>7.1693799999999994</v>
      </c>
      <c r="J22190" s="3">
        <v>161.23477999999997</v>
      </c>
      <c r="K22190" s="3">
        <v>248.05350769230765</v>
      </c>
      <c r="L22190" s="4">
        <v>0.35</v>
      </c>
    </row>
    <row r="22191" spans="1:12" x14ac:dyDescent="0.35">
      <c r="A22191" s="1">
        <v>429096</v>
      </c>
      <c r="B22191" t="s">
        <v>35731</v>
      </c>
      <c r="C22191" t="s">
        <v>1467</v>
      </c>
      <c r="D22191" t="s">
        <v>1468</v>
      </c>
      <c r="E22191">
        <v>1</v>
      </c>
      <c r="F22191" s="2">
        <v>2.58</v>
      </c>
      <c r="G22191" s="3">
        <v>5.55</v>
      </c>
      <c r="H22191" s="3">
        <v>2.58E-2</v>
      </c>
      <c r="I22191" s="3">
        <v>0.12126000000000001</v>
      </c>
      <c r="J22191" s="3">
        <v>2.7270599999999998</v>
      </c>
      <c r="K22191" s="3">
        <v>4.1954769230769227</v>
      </c>
      <c r="L22191" s="4">
        <v>0.35</v>
      </c>
    </row>
    <row r="22192" spans="1:12" x14ac:dyDescent="0.35">
      <c r="A22192" s="1">
        <v>447934</v>
      </c>
      <c r="B22192" t="s">
        <v>35732</v>
      </c>
      <c r="C22192" t="s">
        <v>1467</v>
      </c>
      <c r="D22192" t="s">
        <v>1468</v>
      </c>
      <c r="E22192">
        <v>1</v>
      </c>
      <c r="F22192" s="2">
        <v>169.68</v>
      </c>
      <c r="G22192" s="3">
        <v>361.03</v>
      </c>
      <c r="H22192" s="3">
        <v>1.6968000000000001</v>
      </c>
      <c r="I22192" s="3">
        <v>7.9749600000000003</v>
      </c>
      <c r="J22192" s="3">
        <v>179.35176000000001</v>
      </c>
      <c r="K22192" s="3">
        <v>275.9257846153846</v>
      </c>
      <c r="L22192" s="4">
        <v>0.34999999999999992</v>
      </c>
    </row>
    <row r="22193" spans="1:12" x14ac:dyDescent="0.35">
      <c r="A22193" s="1">
        <v>435600</v>
      </c>
      <c r="B22193" t="s">
        <v>35733</v>
      </c>
      <c r="C22193" t="s">
        <v>1467</v>
      </c>
      <c r="D22193" t="s">
        <v>1468</v>
      </c>
      <c r="E22193">
        <v>1</v>
      </c>
      <c r="F22193" s="2">
        <v>581.62</v>
      </c>
      <c r="G22193" s="3">
        <v>1250.8</v>
      </c>
      <c r="H22193" s="3">
        <v>5.8162000000000003</v>
      </c>
      <c r="I22193" s="3">
        <v>27.33614</v>
      </c>
      <c r="J22193" s="3">
        <v>614.77233999999999</v>
      </c>
      <c r="K22193" s="3">
        <v>945.80359999999996</v>
      </c>
      <c r="L22193" s="4">
        <v>0.35</v>
      </c>
    </row>
    <row r="22194" spans="1:12" x14ac:dyDescent="0.35">
      <c r="A22194" s="1">
        <v>434102</v>
      </c>
      <c r="B22194" t="s">
        <v>35734</v>
      </c>
      <c r="C22194" t="s">
        <v>1467</v>
      </c>
      <c r="D22194" t="s">
        <v>1468</v>
      </c>
      <c r="E22194">
        <v>1</v>
      </c>
      <c r="F22194" s="2">
        <v>1129.33</v>
      </c>
      <c r="G22194" s="3">
        <v>2260.04</v>
      </c>
      <c r="H22194" s="3">
        <v>11.2933</v>
      </c>
      <c r="I22194" s="3">
        <v>53.078509999999994</v>
      </c>
      <c r="J22194" s="3">
        <v>1193.70181</v>
      </c>
      <c r="K22194" s="3">
        <v>1836.4643230769229</v>
      </c>
      <c r="L22194" s="4">
        <v>0.34999999999999992</v>
      </c>
    </row>
    <row r="22195" spans="1:12" x14ac:dyDescent="0.35">
      <c r="A22195" s="1">
        <v>432974</v>
      </c>
      <c r="B22195" t="s">
        <v>35735</v>
      </c>
      <c r="C22195" t="s">
        <v>1467</v>
      </c>
      <c r="D22195" t="s">
        <v>1468</v>
      </c>
      <c r="E22195">
        <v>1</v>
      </c>
      <c r="F22195" s="2">
        <v>216.69</v>
      </c>
      <c r="G22195" s="3">
        <v>484.22</v>
      </c>
      <c r="H22195" s="3">
        <v>2.1669</v>
      </c>
      <c r="I22195" s="3">
        <v>10.184430000000001</v>
      </c>
      <c r="J22195" s="3">
        <v>229.04132999999999</v>
      </c>
      <c r="K22195" s="3">
        <v>352.37127692307689</v>
      </c>
      <c r="L22195" s="4">
        <v>0.35</v>
      </c>
    </row>
    <row r="22196" spans="1:12" x14ac:dyDescent="0.35">
      <c r="A22196" s="1">
        <v>25881</v>
      </c>
      <c r="B22196" t="s">
        <v>35736</v>
      </c>
      <c r="C22196" t="s">
        <v>1467</v>
      </c>
      <c r="D22196" t="s">
        <v>1468</v>
      </c>
      <c r="E22196">
        <v>1</v>
      </c>
      <c r="F22196" s="2">
        <v>2480.4</v>
      </c>
      <c r="G22196" s="3">
        <v>5452.65</v>
      </c>
      <c r="H22196" s="3">
        <v>24.804000000000002</v>
      </c>
      <c r="I22196" s="3">
        <v>116.5788</v>
      </c>
      <c r="J22196" s="3">
        <v>2621.7828</v>
      </c>
      <c r="K22196" s="3">
        <v>4033.5119999999997</v>
      </c>
      <c r="L22196" s="4">
        <v>0.35</v>
      </c>
    </row>
    <row r="22197" spans="1:12" x14ac:dyDescent="0.35">
      <c r="A22197" s="1">
        <v>415660</v>
      </c>
      <c r="B22197" t="s">
        <v>35737</v>
      </c>
      <c r="C22197" t="s">
        <v>1467</v>
      </c>
      <c r="D22197" t="s">
        <v>1468</v>
      </c>
      <c r="E22197">
        <v>1</v>
      </c>
      <c r="F22197" s="2">
        <v>178.81</v>
      </c>
      <c r="G22197" s="3">
        <v>370.99</v>
      </c>
      <c r="H22197" s="3">
        <v>1.7881</v>
      </c>
      <c r="I22197" s="3">
        <v>8.4040700000000008</v>
      </c>
      <c r="J22197" s="3">
        <v>189.00216999999998</v>
      </c>
      <c r="K22197" s="3">
        <v>290.77256923076919</v>
      </c>
      <c r="L22197" s="4">
        <v>0.35</v>
      </c>
    </row>
    <row r="22198" spans="1:12" x14ac:dyDescent="0.35">
      <c r="A22198" s="1">
        <v>429687</v>
      </c>
      <c r="B22198" t="s">
        <v>35738</v>
      </c>
      <c r="C22198" t="s">
        <v>1467</v>
      </c>
      <c r="D22198" t="s">
        <v>1468</v>
      </c>
      <c r="E22198">
        <v>1</v>
      </c>
      <c r="F22198" s="2">
        <v>7.52</v>
      </c>
      <c r="G22198" s="3">
        <v>16.2</v>
      </c>
      <c r="H22198" s="3">
        <v>7.5200000000000003E-2</v>
      </c>
      <c r="I22198" s="3">
        <v>0.35343999999999998</v>
      </c>
      <c r="J22198" s="3">
        <v>7.9486399999999993</v>
      </c>
      <c r="K22198" s="3">
        <v>12.228676923076922</v>
      </c>
      <c r="L22198" s="4">
        <v>0.35</v>
      </c>
    </row>
    <row r="22199" spans="1:12" x14ac:dyDescent="0.35">
      <c r="A22199" s="1">
        <v>437286</v>
      </c>
      <c r="B22199" t="s">
        <v>35739</v>
      </c>
      <c r="C22199" t="s">
        <v>1467</v>
      </c>
      <c r="D22199" t="s">
        <v>1468</v>
      </c>
      <c r="E22199">
        <v>1</v>
      </c>
      <c r="F22199" s="2">
        <v>1131.53</v>
      </c>
      <c r="G22199" s="3">
        <v>2483.6</v>
      </c>
      <c r="H22199" s="3">
        <v>11.315300000000001</v>
      </c>
      <c r="I22199" s="3">
        <v>53.181910000000002</v>
      </c>
      <c r="J22199" s="3">
        <v>1196.02721</v>
      </c>
      <c r="K22199" s="3">
        <v>1840.0418615384615</v>
      </c>
      <c r="L22199" s="4">
        <v>0.35</v>
      </c>
    </row>
    <row r="22200" spans="1:12" x14ac:dyDescent="0.35">
      <c r="A22200" s="1">
        <v>435359</v>
      </c>
      <c r="B22200" t="s">
        <v>35740</v>
      </c>
      <c r="C22200" t="s">
        <v>1467</v>
      </c>
      <c r="D22200" t="s">
        <v>1468</v>
      </c>
      <c r="E22200">
        <v>1</v>
      </c>
      <c r="F22200" s="2">
        <v>518.88</v>
      </c>
      <c r="G22200" s="3">
        <v>1115.8800000000001</v>
      </c>
      <c r="H22200" s="3">
        <v>5.1887999999999996</v>
      </c>
      <c r="I22200" s="3">
        <v>24.387360000000001</v>
      </c>
      <c r="J22200" s="3">
        <v>548.45615999999995</v>
      </c>
      <c r="K22200" s="3">
        <v>843.77870769230765</v>
      </c>
      <c r="L22200" s="4">
        <v>0.35000000000000003</v>
      </c>
    </row>
    <row r="22201" spans="1:12" x14ac:dyDescent="0.35">
      <c r="A22201" s="1">
        <v>77792</v>
      </c>
      <c r="B22201" t="s">
        <v>35741</v>
      </c>
      <c r="C22201" t="s">
        <v>1467</v>
      </c>
      <c r="D22201" t="s">
        <v>1468</v>
      </c>
      <c r="E22201">
        <v>1</v>
      </c>
      <c r="F22201" s="2">
        <v>1729.34</v>
      </c>
      <c r="G22201" s="3">
        <v>3719.02</v>
      </c>
      <c r="H22201" s="3">
        <v>17.293399999999998</v>
      </c>
      <c r="I22201" s="3">
        <v>81.27897999999999</v>
      </c>
      <c r="J22201" s="3">
        <v>1827.91238</v>
      </c>
      <c r="K22201" s="3">
        <v>2812.1728923076921</v>
      </c>
      <c r="L22201" s="4">
        <v>0.35</v>
      </c>
    </row>
    <row r="22202" spans="1:12" x14ac:dyDescent="0.35">
      <c r="A22202" s="1">
        <v>4614</v>
      </c>
      <c r="B22202" t="s">
        <v>35742</v>
      </c>
      <c r="C22202" t="s">
        <v>1467</v>
      </c>
      <c r="D22202" t="s">
        <v>1468</v>
      </c>
      <c r="E22202">
        <v>1</v>
      </c>
      <c r="F22202" s="2">
        <v>44.57</v>
      </c>
      <c r="G22202" s="3">
        <v>94.31</v>
      </c>
      <c r="H22202" s="3">
        <v>0.44569999999999999</v>
      </c>
      <c r="I22202" s="3">
        <v>2.0947900000000002</v>
      </c>
      <c r="J22202" s="3">
        <v>47.110490000000006</v>
      </c>
      <c r="K22202" s="3">
        <v>72.477676923076928</v>
      </c>
      <c r="L22202" s="4">
        <v>0.35</v>
      </c>
    </row>
    <row r="22203" spans="1:12" x14ac:dyDescent="0.35">
      <c r="A22203" s="1">
        <v>30778</v>
      </c>
      <c r="B22203" t="s">
        <v>35743</v>
      </c>
      <c r="C22203" t="s">
        <v>1467</v>
      </c>
      <c r="D22203" t="s">
        <v>1468</v>
      </c>
      <c r="E22203">
        <v>1</v>
      </c>
      <c r="F22203" s="2">
        <v>76.900000000000006</v>
      </c>
      <c r="G22203" s="3">
        <v>165.37</v>
      </c>
      <c r="H22203" s="3">
        <v>0.76900000000000013</v>
      </c>
      <c r="I22203" s="3">
        <v>3.6143000000000001</v>
      </c>
      <c r="J22203" s="3">
        <v>81.283300000000011</v>
      </c>
      <c r="K22203" s="3">
        <v>125.05123076923078</v>
      </c>
      <c r="L22203" s="4">
        <v>0.35</v>
      </c>
    </row>
    <row r="22204" spans="1:12" x14ac:dyDescent="0.35">
      <c r="A22204" s="1">
        <v>428732</v>
      </c>
      <c r="B22204" t="s">
        <v>35744</v>
      </c>
      <c r="C22204" t="s">
        <v>1467</v>
      </c>
      <c r="D22204" t="s">
        <v>1468</v>
      </c>
      <c r="E22204">
        <v>1</v>
      </c>
      <c r="F22204" s="2">
        <v>7.11</v>
      </c>
      <c r="G22204" s="3">
        <v>15.29</v>
      </c>
      <c r="H22204" s="3">
        <v>7.110000000000001E-2</v>
      </c>
      <c r="I22204" s="3">
        <v>0.33417000000000002</v>
      </c>
      <c r="J22204" s="3">
        <v>7.515270000000001</v>
      </c>
      <c r="K22204" s="3">
        <v>11.561953846153846</v>
      </c>
      <c r="L22204" s="4">
        <v>0.34999999999999992</v>
      </c>
    </row>
    <row r="22205" spans="1:12" x14ac:dyDescent="0.35">
      <c r="A22205" s="1">
        <v>438075</v>
      </c>
      <c r="B22205" t="s">
        <v>35745</v>
      </c>
      <c r="C22205" t="s">
        <v>1467</v>
      </c>
      <c r="D22205" t="s">
        <v>1468</v>
      </c>
      <c r="E22205">
        <v>1</v>
      </c>
      <c r="F22205" s="2">
        <v>10.75</v>
      </c>
      <c r="G22205" s="3">
        <v>23.12</v>
      </c>
      <c r="H22205" s="3">
        <v>0.1075</v>
      </c>
      <c r="I22205" s="3">
        <v>0.50524999999999998</v>
      </c>
      <c r="J22205" s="3">
        <v>11.36275</v>
      </c>
      <c r="K22205" s="3">
        <v>17.481153846153845</v>
      </c>
      <c r="L22205" s="4">
        <v>0.34999999999999992</v>
      </c>
    </row>
    <row r="22206" spans="1:12" x14ac:dyDescent="0.35">
      <c r="A22206" s="1">
        <v>74547</v>
      </c>
      <c r="B22206" t="s">
        <v>33835</v>
      </c>
      <c r="C22206" t="s">
        <v>1467</v>
      </c>
      <c r="D22206" t="s">
        <v>1468</v>
      </c>
      <c r="E22206">
        <v>1</v>
      </c>
      <c r="F22206" s="2">
        <v>2713.82</v>
      </c>
      <c r="G22206" s="3">
        <v>5836.17</v>
      </c>
      <c r="H22206" s="3">
        <v>27.138200000000001</v>
      </c>
      <c r="I22206" s="3">
        <v>127.54954000000001</v>
      </c>
      <c r="J22206" s="3">
        <v>2868.50774</v>
      </c>
      <c r="K22206" s="3">
        <v>4413.0888307692303</v>
      </c>
      <c r="L22206" s="4">
        <v>0.34999999999999992</v>
      </c>
    </row>
    <row r="22207" spans="1:12" x14ac:dyDescent="0.35">
      <c r="A22207" s="1">
        <v>440765</v>
      </c>
      <c r="B22207" t="s">
        <v>35746</v>
      </c>
      <c r="C22207" t="s">
        <v>1467</v>
      </c>
      <c r="D22207" t="s">
        <v>1468</v>
      </c>
      <c r="E22207">
        <v>1</v>
      </c>
      <c r="F22207" s="2">
        <v>180.43</v>
      </c>
      <c r="G22207" s="3">
        <v>388.01</v>
      </c>
      <c r="H22207" s="3">
        <v>1.8043</v>
      </c>
      <c r="I22207" s="3">
        <v>8.4802099999999996</v>
      </c>
      <c r="J22207" s="3">
        <v>190.71451000000002</v>
      </c>
      <c r="K22207" s="3">
        <v>293.40693846153846</v>
      </c>
      <c r="L22207" s="4">
        <v>0.34999999999999992</v>
      </c>
    </row>
    <row r="22208" spans="1:12" x14ac:dyDescent="0.35">
      <c r="A22208" s="1">
        <v>435793</v>
      </c>
      <c r="B22208" t="s">
        <v>35747</v>
      </c>
      <c r="C22208" t="s">
        <v>1467</v>
      </c>
      <c r="D22208" t="s">
        <v>1468</v>
      </c>
      <c r="E22208">
        <v>1</v>
      </c>
      <c r="F22208" s="2">
        <v>65.459999999999994</v>
      </c>
      <c r="G22208" s="3">
        <v>117.33</v>
      </c>
      <c r="H22208" s="3">
        <v>0.65459999999999996</v>
      </c>
      <c r="I22208" s="3">
        <v>3.0766199999999997</v>
      </c>
      <c r="J22208" s="3">
        <v>69.191220000000001</v>
      </c>
      <c r="K22208" s="3">
        <v>106.44803076923077</v>
      </c>
      <c r="L22208" s="4">
        <v>0.35</v>
      </c>
    </row>
    <row r="22209" spans="1:12" x14ac:dyDescent="0.35">
      <c r="A22209" s="1">
        <v>439917</v>
      </c>
      <c r="B22209" t="s">
        <v>35454</v>
      </c>
      <c r="C22209" t="s">
        <v>1467</v>
      </c>
      <c r="D22209" t="s">
        <v>1468</v>
      </c>
      <c r="E22209">
        <v>1</v>
      </c>
      <c r="F22209" s="2">
        <v>15513.84</v>
      </c>
      <c r="G22209" s="3">
        <v>45628.93</v>
      </c>
      <c r="H22209" s="3">
        <v>155.13840000000002</v>
      </c>
      <c r="I22209" s="3">
        <v>729.15048000000002</v>
      </c>
      <c r="J22209" s="3">
        <v>16398.12888</v>
      </c>
      <c r="K22209" s="3">
        <v>25227.890584615383</v>
      </c>
      <c r="L22209" s="4">
        <v>0.34999999999999992</v>
      </c>
    </row>
    <row r="22210" spans="1:12" x14ac:dyDescent="0.35">
      <c r="A22210" s="1">
        <v>69566</v>
      </c>
      <c r="B22210" t="s">
        <v>33626</v>
      </c>
      <c r="C22210" t="s">
        <v>1467</v>
      </c>
      <c r="D22210" t="s">
        <v>1468</v>
      </c>
      <c r="E22210">
        <v>1</v>
      </c>
      <c r="F22210" s="2">
        <v>7.3</v>
      </c>
      <c r="G22210" s="3">
        <v>15.71</v>
      </c>
      <c r="H22210" s="3">
        <v>7.2999999999999995E-2</v>
      </c>
      <c r="I22210" s="3">
        <v>0.34310000000000002</v>
      </c>
      <c r="J22210" s="3">
        <v>7.7161</v>
      </c>
      <c r="K22210" s="3">
        <v>11.870923076923077</v>
      </c>
      <c r="L22210" s="4">
        <v>0.35000000000000003</v>
      </c>
    </row>
    <row r="22211" spans="1:12" x14ac:dyDescent="0.35">
      <c r="A22211" s="1">
        <v>40279</v>
      </c>
      <c r="B22211" t="s">
        <v>35748</v>
      </c>
      <c r="C22211" t="s">
        <v>1467</v>
      </c>
      <c r="D22211" t="s">
        <v>1468</v>
      </c>
      <c r="E22211">
        <v>1</v>
      </c>
      <c r="F22211" s="2">
        <v>532.62</v>
      </c>
      <c r="G22211" s="3">
        <v>1145.43</v>
      </c>
      <c r="H22211" s="3">
        <v>5.3262</v>
      </c>
      <c r="I22211" s="3">
        <v>25.03314</v>
      </c>
      <c r="J22211" s="3">
        <v>562.97933999999998</v>
      </c>
      <c r="K22211" s="3">
        <v>866.12206153846148</v>
      </c>
      <c r="L22211" s="4">
        <v>0.35</v>
      </c>
    </row>
    <row r="22212" spans="1:12" x14ac:dyDescent="0.35">
      <c r="A22212" s="1">
        <v>32743</v>
      </c>
      <c r="B22212" t="s">
        <v>35749</v>
      </c>
      <c r="C22212" t="s">
        <v>1467</v>
      </c>
      <c r="D22212" t="s">
        <v>1468</v>
      </c>
      <c r="E22212">
        <v>1</v>
      </c>
      <c r="F22212" s="2">
        <v>668.91</v>
      </c>
      <c r="G22212" s="3">
        <v>1563.98</v>
      </c>
      <c r="H22212" s="3">
        <v>6.6890999999999998</v>
      </c>
      <c r="I22212" s="3">
        <v>31.438769999999998</v>
      </c>
      <c r="J22212" s="3">
        <v>707.03787</v>
      </c>
      <c r="K22212" s="3">
        <v>1087.7505692307691</v>
      </c>
      <c r="L22212" s="4">
        <v>0.34999999999999992</v>
      </c>
    </row>
    <row r="22213" spans="1:12" x14ac:dyDescent="0.35">
      <c r="A22213" s="1">
        <v>439400</v>
      </c>
      <c r="B22213" t="s">
        <v>35750</v>
      </c>
      <c r="C22213" t="s">
        <v>1467</v>
      </c>
      <c r="D22213" t="s">
        <v>1468</v>
      </c>
      <c r="E22213">
        <v>1</v>
      </c>
      <c r="F22213" s="2">
        <v>261.58</v>
      </c>
      <c r="G22213" s="3">
        <v>562.54</v>
      </c>
      <c r="H22213" s="3">
        <v>2.6157999999999997</v>
      </c>
      <c r="I22213" s="3">
        <v>12.29426</v>
      </c>
      <c r="J22213" s="3">
        <v>276.49005999999997</v>
      </c>
      <c r="K22213" s="3">
        <v>425.36932307692302</v>
      </c>
      <c r="L22213" s="4">
        <v>0.35</v>
      </c>
    </row>
    <row r="22214" spans="1:12" x14ac:dyDescent="0.35">
      <c r="A22214" s="1">
        <v>32587</v>
      </c>
      <c r="B22214" t="s">
        <v>35751</v>
      </c>
      <c r="C22214" t="s">
        <v>1467</v>
      </c>
      <c r="D22214" t="s">
        <v>1468</v>
      </c>
      <c r="E22214">
        <v>1</v>
      </c>
      <c r="F22214" s="2">
        <v>92.68</v>
      </c>
      <c r="G22214" s="3">
        <v>199.33</v>
      </c>
      <c r="H22214" s="3">
        <v>0.92680000000000007</v>
      </c>
      <c r="I22214" s="3">
        <v>4.3559600000000005</v>
      </c>
      <c r="J22214" s="3">
        <v>97.962760000000003</v>
      </c>
      <c r="K22214" s="3">
        <v>150.71193846153847</v>
      </c>
      <c r="L22214" s="4">
        <v>0.35</v>
      </c>
    </row>
    <row r="22215" spans="1:12" x14ac:dyDescent="0.35">
      <c r="A22215" s="1">
        <v>1978</v>
      </c>
      <c r="B22215" t="s">
        <v>35752</v>
      </c>
      <c r="C22215" t="s">
        <v>1467</v>
      </c>
      <c r="D22215" t="s">
        <v>1468</v>
      </c>
      <c r="E22215">
        <v>1</v>
      </c>
      <c r="F22215" s="2">
        <v>4.53</v>
      </c>
      <c r="G22215" s="3">
        <v>9.75</v>
      </c>
      <c r="H22215" s="3">
        <v>4.53E-2</v>
      </c>
      <c r="I22215" s="3">
        <v>0.21291000000000002</v>
      </c>
      <c r="J22215" s="3">
        <v>4.7882100000000003</v>
      </c>
      <c r="K22215" s="3">
        <v>7.3664769230769229</v>
      </c>
      <c r="L22215" s="4">
        <v>0.34999999999999992</v>
      </c>
    </row>
    <row r="22216" spans="1:12" x14ac:dyDescent="0.35">
      <c r="A22216" s="1" t="s">
        <v>35753</v>
      </c>
      <c r="B22216" t="s">
        <v>35754</v>
      </c>
      <c r="C22216" t="s">
        <v>1467</v>
      </c>
      <c r="D22216" t="s">
        <v>1468</v>
      </c>
      <c r="E22216">
        <v>1</v>
      </c>
      <c r="F22216" s="2">
        <v>207.72</v>
      </c>
      <c r="G22216" s="3">
        <v>441.96</v>
      </c>
      <c r="H22216" s="3">
        <v>2.0771999999999999</v>
      </c>
      <c r="I22216" s="3">
        <v>9.7628400000000006</v>
      </c>
      <c r="J22216" s="3">
        <v>219.56004000000001</v>
      </c>
      <c r="K22216" s="3">
        <v>337.78467692307692</v>
      </c>
      <c r="L22216" s="4">
        <v>0.34999999999999992</v>
      </c>
    </row>
    <row r="22217" spans="1:12" x14ac:dyDescent="0.35">
      <c r="A22217" s="1">
        <v>417657</v>
      </c>
      <c r="B22217" t="s">
        <v>35755</v>
      </c>
      <c r="C22217" t="s">
        <v>1467</v>
      </c>
      <c r="D22217" t="s">
        <v>1468</v>
      </c>
      <c r="E22217">
        <v>1</v>
      </c>
      <c r="F22217" s="2">
        <v>409.24</v>
      </c>
      <c r="G22217" s="3">
        <v>880.11</v>
      </c>
      <c r="H22217" s="3">
        <v>4.0924000000000005</v>
      </c>
      <c r="I22217" s="3">
        <v>19.234280000000002</v>
      </c>
      <c r="J22217" s="3">
        <v>432.56668000000002</v>
      </c>
      <c r="K22217" s="3">
        <v>665.48720000000003</v>
      </c>
      <c r="L22217" s="4">
        <v>0.35</v>
      </c>
    </row>
    <row r="22218" spans="1:12" x14ac:dyDescent="0.35">
      <c r="A22218" s="1">
        <v>470223</v>
      </c>
      <c r="B22218" t="s">
        <v>35756</v>
      </c>
      <c r="C22218" t="s">
        <v>1467</v>
      </c>
      <c r="D22218" t="s">
        <v>1468</v>
      </c>
      <c r="E22218">
        <v>1</v>
      </c>
      <c r="F22218" s="2">
        <v>8185.11</v>
      </c>
      <c r="G22218" s="3">
        <v>17602.39</v>
      </c>
      <c r="H22218" s="3">
        <v>81.851100000000002</v>
      </c>
      <c r="I22218" s="3">
        <v>384.70016999999996</v>
      </c>
      <c r="J22218" s="3">
        <v>8651.6612700000005</v>
      </c>
      <c r="K22218" s="3">
        <v>13310.248107692309</v>
      </c>
      <c r="L22218" s="4">
        <v>0.35000000000000003</v>
      </c>
    </row>
    <row r="22219" spans="1:12" x14ac:dyDescent="0.35">
      <c r="A22219" s="1">
        <v>551561</v>
      </c>
      <c r="B22219" t="s">
        <v>35757</v>
      </c>
      <c r="C22219" t="s">
        <v>1467</v>
      </c>
      <c r="D22219" t="s">
        <v>1468</v>
      </c>
      <c r="E22219">
        <v>1</v>
      </c>
      <c r="F22219" s="2">
        <v>768.97</v>
      </c>
      <c r="G22219" s="3">
        <v>1537.95</v>
      </c>
      <c r="H22219" s="3">
        <v>7.6897000000000002</v>
      </c>
      <c r="I22219" s="3">
        <v>36.141590000000001</v>
      </c>
      <c r="J22219" s="3">
        <v>812.80128999999999</v>
      </c>
      <c r="K22219" s="3">
        <v>1250.4635230769231</v>
      </c>
      <c r="L22219" s="4">
        <v>0.35000000000000003</v>
      </c>
    </row>
    <row r="22220" spans="1:12" x14ac:dyDescent="0.35">
      <c r="A22220" s="1">
        <v>30791</v>
      </c>
      <c r="B22220" t="s">
        <v>35758</v>
      </c>
      <c r="C22220" t="s">
        <v>1467</v>
      </c>
      <c r="D22220" t="s">
        <v>1468</v>
      </c>
      <c r="E22220">
        <v>1</v>
      </c>
      <c r="F22220" s="2">
        <v>11.39</v>
      </c>
      <c r="G22220" s="3">
        <v>24.51</v>
      </c>
      <c r="H22220" s="3">
        <v>0.1139</v>
      </c>
      <c r="I22220" s="3">
        <v>0.53532999999999997</v>
      </c>
      <c r="J22220" s="3">
        <v>12.03923</v>
      </c>
      <c r="K22220" s="3">
        <v>18.521892307692308</v>
      </c>
      <c r="L22220" s="4">
        <v>0.35000000000000003</v>
      </c>
    </row>
    <row r="22221" spans="1:12" x14ac:dyDescent="0.35">
      <c r="A22221" s="1">
        <v>439183</v>
      </c>
      <c r="B22221" t="s">
        <v>35759</v>
      </c>
      <c r="C22221" t="s">
        <v>1467</v>
      </c>
      <c r="D22221" t="s">
        <v>1468</v>
      </c>
      <c r="E22221">
        <v>1</v>
      </c>
      <c r="F22221" s="2">
        <v>23.16</v>
      </c>
      <c r="G22221" s="3">
        <v>49.82</v>
      </c>
      <c r="H22221" s="3">
        <v>0.2316</v>
      </c>
      <c r="I22221" s="3">
        <v>1.0885199999999999</v>
      </c>
      <c r="J22221" s="3">
        <v>24.480119999999999</v>
      </c>
      <c r="K22221" s="3">
        <v>37.661723076923074</v>
      </c>
      <c r="L22221" s="4">
        <v>0.35</v>
      </c>
    </row>
    <row r="22222" spans="1:12" x14ac:dyDescent="0.35">
      <c r="A22222" s="1">
        <v>78435</v>
      </c>
      <c r="B22222" t="s">
        <v>34083</v>
      </c>
      <c r="C22222" t="s">
        <v>1467</v>
      </c>
      <c r="D22222" t="s">
        <v>1468</v>
      </c>
      <c r="E22222">
        <v>1</v>
      </c>
      <c r="F22222" s="2">
        <v>185.38</v>
      </c>
      <c r="G22222" s="3">
        <v>398.66</v>
      </c>
      <c r="H22222" s="3">
        <v>1.8537999999999999</v>
      </c>
      <c r="I22222" s="3">
        <v>8.7128599999999992</v>
      </c>
      <c r="J22222" s="3">
        <v>195.94666000000001</v>
      </c>
      <c r="K22222" s="3">
        <v>301.45640000000003</v>
      </c>
      <c r="L22222" s="4">
        <v>0.35000000000000003</v>
      </c>
    </row>
    <row r="22223" spans="1:12" x14ac:dyDescent="0.35">
      <c r="A22223" s="1">
        <v>439446</v>
      </c>
      <c r="B22223" t="s">
        <v>35760</v>
      </c>
      <c r="C22223" t="s">
        <v>1467</v>
      </c>
      <c r="D22223" t="s">
        <v>1468</v>
      </c>
      <c r="E22223">
        <v>1</v>
      </c>
      <c r="F22223" s="2">
        <v>178.94</v>
      </c>
      <c r="G22223" s="3">
        <v>384.81</v>
      </c>
      <c r="H22223" s="3">
        <v>1.7894000000000001</v>
      </c>
      <c r="I22223" s="3">
        <v>8.4101800000000004</v>
      </c>
      <c r="J22223" s="3">
        <v>189.13958</v>
      </c>
      <c r="K22223" s="3">
        <v>290.98396923076922</v>
      </c>
      <c r="L22223" s="4">
        <v>0.35</v>
      </c>
    </row>
    <row r="22224" spans="1:12" x14ac:dyDescent="0.35">
      <c r="A22224" s="1">
        <v>5151</v>
      </c>
      <c r="B22224" t="s">
        <v>35761</v>
      </c>
      <c r="C22224" t="s">
        <v>1467</v>
      </c>
      <c r="D22224" t="s">
        <v>1468</v>
      </c>
      <c r="E22224">
        <v>1</v>
      </c>
      <c r="F22224" s="2">
        <v>1.26</v>
      </c>
      <c r="G22224" s="3">
        <v>2.71</v>
      </c>
      <c r="H22224" s="3">
        <v>1.26E-2</v>
      </c>
      <c r="I22224" s="3">
        <v>5.9220000000000002E-2</v>
      </c>
      <c r="J22224" s="3">
        <v>1.33182</v>
      </c>
      <c r="K22224" s="3">
        <v>2.0489538461538461</v>
      </c>
      <c r="L22224" s="4">
        <v>0.35</v>
      </c>
    </row>
    <row r="22225" spans="1:12" x14ac:dyDescent="0.35">
      <c r="A22225" s="1">
        <v>32758</v>
      </c>
      <c r="B22225" t="s">
        <v>35762</v>
      </c>
      <c r="C22225" t="s">
        <v>1467</v>
      </c>
      <c r="D22225" t="s">
        <v>1468</v>
      </c>
      <c r="E22225">
        <v>1</v>
      </c>
      <c r="F22225" s="2">
        <v>6.72</v>
      </c>
      <c r="G22225" s="3">
        <v>14.44</v>
      </c>
      <c r="H22225" s="3">
        <v>6.7199999999999996E-2</v>
      </c>
      <c r="I22225" s="3">
        <v>0.31584000000000001</v>
      </c>
      <c r="J22225" s="3">
        <v>7.1030399999999991</v>
      </c>
      <c r="K22225" s="3">
        <v>10.927753846153845</v>
      </c>
      <c r="L22225" s="4">
        <v>0.35</v>
      </c>
    </row>
    <row r="22226" spans="1:12" x14ac:dyDescent="0.35">
      <c r="A22226" s="1">
        <v>550121</v>
      </c>
      <c r="B22226" t="s">
        <v>35763</v>
      </c>
      <c r="C22226" t="s">
        <v>1467</v>
      </c>
      <c r="D22226" t="s">
        <v>1468</v>
      </c>
      <c r="E22226">
        <v>1</v>
      </c>
      <c r="F22226" s="2">
        <v>18.399999999999999</v>
      </c>
      <c r="G22226" s="3">
        <v>41.1</v>
      </c>
      <c r="H22226" s="3">
        <v>0.184</v>
      </c>
      <c r="I22226" s="3">
        <v>0.8647999999999999</v>
      </c>
      <c r="J22226" s="3">
        <v>19.448799999999999</v>
      </c>
      <c r="K22226" s="3">
        <v>29.921230769230768</v>
      </c>
      <c r="L22226" s="4">
        <v>0.35000000000000003</v>
      </c>
    </row>
    <row r="22227" spans="1:12" x14ac:dyDescent="0.35">
      <c r="A22227" s="1">
        <v>29516</v>
      </c>
      <c r="B22227" t="s">
        <v>35764</v>
      </c>
      <c r="C22227" t="s">
        <v>1467</v>
      </c>
      <c r="D22227" t="s">
        <v>1468</v>
      </c>
      <c r="E22227">
        <v>1</v>
      </c>
      <c r="F22227" s="2">
        <v>4.88</v>
      </c>
      <c r="G22227" s="3">
        <v>10.49</v>
      </c>
      <c r="H22227" s="3">
        <v>4.8800000000000003E-2</v>
      </c>
      <c r="I22227" s="3">
        <v>0.22936000000000001</v>
      </c>
      <c r="J22227" s="3">
        <v>5.1581599999999996</v>
      </c>
      <c r="K22227" s="3">
        <v>7.9356307692307686</v>
      </c>
      <c r="L22227" s="4">
        <v>0.35</v>
      </c>
    </row>
    <row r="22228" spans="1:12" x14ac:dyDescent="0.35">
      <c r="A22228" s="1">
        <v>427883</v>
      </c>
      <c r="B22228" t="s">
        <v>35765</v>
      </c>
      <c r="C22228" t="s">
        <v>1467</v>
      </c>
      <c r="D22228" t="s">
        <v>1468</v>
      </c>
      <c r="E22228">
        <v>1</v>
      </c>
      <c r="F22228" s="2">
        <v>1306.77</v>
      </c>
      <c r="G22228" s="3">
        <v>3055.35</v>
      </c>
      <c r="H22228" s="3">
        <v>13.0677</v>
      </c>
      <c r="I22228" s="3">
        <v>61.418190000000003</v>
      </c>
      <c r="J22228" s="3">
        <v>1381.2558900000001</v>
      </c>
      <c r="K22228" s="3">
        <v>2125.0090615384615</v>
      </c>
      <c r="L22228" s="4">
        <v>0.34999999999999992</v>
      </c>
    </row>
    <row r="22229" spans="1:12" x14ac:dyDescent="0.35">
      <c r="A22229" s="1">
        <v>28420</v>
      </c>
      <c r="B22229" t="s">
        <v>35766</v>
      </c>
      <c r="C22229" t="s">
        <v>1467</v>
      </c>
      <c r="D22229" t="s">
        <v>1468</v>
      </c>
      <c r="E22229">
        <v>1</v>
      </c>
      <c r="F22229" s="2">
        <v>9.35</v>
      </c>
      <c r="G22229" s="3">
        <v>20.11</v>
      </c>
      <c r="H22229" s="3">
        <v>9.35E-2</v>
      </c>
      <c r="I22229" s="3">
        <v>0.43945000000000001</v>
      </c>
      <c r="J22229" s="3">
        <v>9.882950000000001</v>
      </c>
      <c r="K22229" s="3">
        <v>15.204538461538462</v>
      </c>
      <c r="L22229" s="4">
        <v>0.35</v>
      </c>
    </row>
    <row r="22230" spans="1:12" x14ac:dyDescent="0.35">
      <c r="A22230" s="1">
        <v>442410</v>
      </c>
      <c r="B22230" t="s">
        <v>35767</v>
      </c>
      <c r="C22230" t="s">
        <v>1467</v>
      </c>
      <c r="D22230" t="s">
        <v>1468</v>
      </c>
      <c r="E22230">
        <v>1</v>
      </c>
      <c r="F22230" s="2">
        <v>468.89</v>
      </c>
      <c r="G22230" s="3">
        <v>1008.38</v>
      </c>
      <c r="H22230" s="3">
        <v>4.6889000000000003</v>
      </c>
      <c r="I22230" s="3">
        <v>22.03783</v>
      </c>
      <c r="J22230" s="3">
        <v>495.61672999999996</v>
      </c>
      <c r="K22230" s="3">
        <v>762.48727692307682</v>
      </c>
      <c r="L22230" s="4">
        <v>0.35</v>
      </c>
    </row>
    <row r="22231" spans="1:12" x14ac:dyDescent="0.35">
      <c r="A22231" s="1">
        <v>24894</v>
      </c>
      <c r="B22231" t="s">
        <v>35768</v>
      </c>
      <c r="C22231" t="s">
        <v>1467</v>
      </c>
      <c r="D22231" t="s">
        <v>1468</v>
      </c>
      <c r="E22231">
        <v>1</v>
      </c>
      <c r="F22231" s="2">
        <v>736.65</v>
      </c>
      <c r="G22231" s="3">
        <v>1584.21</v>
      </c>
      <c r="H22231" s="3">
        <v>7.3665000000000003</v>
      </c>
      <c r="I22231" s="3">
        <v>34.622549999999997</v>
      </c>
      <c r="J22231" s="3">
        <v>778.63905</v>
      </c>
      <c r="K22231" s="3">
        <v>1197.9062307692307</v>
      </c>
      <c r="L22231" s="4">
        <v>0.34999999999999992</v>
      </c>
    </row>
    <row r="22232" spans="1:12" x14ac:dyDescent="0.35">
      <c r="A22232" s="1">
        <v>417788</v>
      </c>
      <c r="B22232" t="s">
        <v>35769</v>
      </c>
      <c r="C22232" t="s">
        <v>1467</v>
      </c>
      <c r="D22232" t="s">
        <v>1468</v>
      </c>
      <c r="E22232">
        <v>1</v>
      </c>
      <c r="F22232" s="2">
        <v>241.24</v>
      </c>
      <c r="G22232" s="3">
        <v>564.04</v>
      </c>
      <c r="H22232" s="3">
        <v>2.4124000000000003</v>
      </c>
      <c r="I22232" s="3">
        <v>11.338280000000001</v>
      </c>
      <c r="J22232" s="3">
        <v>254.99068</v>
      </c>
      <c r="K22232" s="3">
        <v>392.29335384615382</v>
      </c>
      <c r="L22232" s="4">
        <v>0.35</v>
      </c>
    </row>
    <row r="22233" spans="1:12" x14ac:dyDescent="0.35">
      <c r="A22233" s="1">
        <v>433131</v>
      </c>
      <c r="B22233" t="s">
        <v>35770</v>
      </c>
      <c r="C22233" t="s">
        <v>1467</v>
      </c>
      <c r="D22233" t="s">
        <v>1468</v>
      </c>
      <c r="E22233">
        <v>1</v>
      </c>
      <c r="F22233" s="2">
        <v>259.86</v>
      </c>
      <c r="G22233" s="3">
        <v>519.71</v>
      </c>
      <c r="H22233" s="3">
        <v>2.5986000000000002</v>
      </c>
      <c r="I22233" s="3">
        <v>12.213420000000001</v>
      </c>
      <c r="J22233" s="3">
        <v>274.67201999999997</v>
      </c>
      <c r="K22233" s="3">
        <v>422.57233846153844</v>
      </c>
      <c r="L22233" s="4">
        <v>0.35000000000000003</v>
      </c>
    </row>
    <row r="22234" spans="1:12" x14ac:dyDescent="0.35">
      <c r="A22234" s="1">
        <v>439086</v>
      </c>
      <c r="B22234" t="s">
        <v>35771</v>
      </c>
      <c r="C22234" t="s">
        <v>1467</v>
      </c>
      <c r="D22234" t="s">
        <v>1468</v>
      </c>
      <c r="E22234">
        <v>1</v>
      </c>
      <c r="F22234" s="2">
        <v>178.12</v>
      </c>
      <c r="G22234" s="3">
        <v>410.5</v>
      </c>
      <c r="H22234" s="3">
        <v>1.7812000000000001</v>
      </c>
      <c r="I22234" s="3">
        <v>8.3716400000000011</v>
      </c>
      <c r="J22234" s="3">
        <v>188.27284000000003</v>
      </c>
      <c r="K22234" s="3">
        <v>289.65052307692309</v>
      </c>
      <c r="L22234" s="4">
        <v>0.34999999999999992</v>
      </c>
    </row>
    <row r="22235" spans="1:12" x14ac:dyDescent="0.35">
      <c r="A22235" s="1">
        <v>416861</v>
      </c>
      <c r="B22235" t="s">
        <v>35772</v>
      </c>
      <c r="C22235" t="s">
        <v>1467</v>
      </c>
      <c r="D22235" t="s">
        <v>1468</v>
      </c>
      <c r="E22235">
        <v>1</v>
      </c>
      <c r="F22235" s="2">
        <v>22224.5</v>
      </c>
      <c r="G22235" s="3">
        <v>47794.63</v>
      </c>
      <c r="H22235" s="3">
        <v>222.245</v>
      </c>
      <c r="I22235" s="3">
        <v>1044.5515</v>
      </c>
      <c r="J22235" s="3">
        <v>23491.2965</v>
      </c>
      <c r="K22235" s="3">
        <v>36140.456153846157</v>
      </c>
      <c r="L22235" s="4">
        <v>0.35000000000000003</v>
      </c>
    </row>
    <row r="22236" spans="1:12" x14ac:dyDescent="0.35">
      <c r="A22236" s="1">
        <v>417651</v>
      </c>
      <c r="B22236" t="s">
        <v>35773</v>
      </c>
      <c r="C22236" t="s">
        <v>1467</v>
      </c>
      <c r="D22236" t="s">
        <v>1468</v>
      </c>
      <c r="E22236">
        <v>1</v>
      </c>
      <c r="F22236" s="2">
        <v>200.14</v>
      </c>
      <c r="G22236" s="3">
        <v>430.41</v>
      </c>
      <c r="H22236" s="3">
        <v>2.0013999999999998</v>
      </c>
      <c r="I22236" s="3">
        <v>9.4065799999999999</v>
      </c>
      <c r="J22236" s="3">
        <v>211.54797999999997</v>
      </c>
      <c r="K22236" s="3">
        <v>325.45843076923069</v>
      </c>
      <c r="L22236" s="4">
        <v>0.34999999999999992</v>
      </c>
    </row>
    <row r="22237" spans="1:12" x14ac:dyDescent="0.35">
      <c r="A22237" s="1">
        <v>417650</v>
      </c>
      <c r="B22237" t="s">
        <v>35774</v>
      </c>
      <c r="C22237" t="s">
        <v>1467</v>
      </c>
      <c r="D22237" t="s">
        <v>1468</v>
      </c>
      <c r="E22237">
        <v>1</v>
      </c>
      <c r="F22237" s="2">
        <v>971.46</v>
      </c>
      <c r="G22237" s="3">
        <v>2089.15</v>
      </c>
      <c r="H22237" s="3">
        <v>9.7146000000000008</v>
      </c>
      <c r="I22237" s="3">
        <v>45.658619999999999</v>
      </c>
      <c r="J22237" s="3">
        <v>1026.83322</v>
      </c>
      <c r="K22237" s="3">
        <v>1579.7434153846152</v>
      </c>
      <c r="L22237" s="4">
        <v>0.34999999999999992</v>
      </c>
    </row>
    <row r="22238" spans="1:12" x14ac:dyDescent="0.35">
      <c r="A22238" s="1">
        <v>428440</v>
      </c>
      <c r="B22238" t="s">
        <v>35775</v>
      </c>
      <c r="C22238" t="s">
        <v>1467</v>
      </c>
      <c r="D22238" t="s">
        <v>1468</v>
      </c>
      <c r="E22238">
        <v>1</v>
      </c>
      <c r="F22238" s="2">
        <v>100.68</v>
      </c>
      <c r="G22238" s="3">
        <v>217.78</v>
      </c>
      <c r="H22238" s="3">
        <v>1.0068000000000001</v>
      </c>
      <c r="I22238" s="3">
        <v>4.7319599999999999</v>
      </c>
      <c r="J22238" s="3">
        <v>106.41876000000001</v>
      </c>
      <c r="K22238" s="3">
        <v>163.72116923076922</v>
      </c>
      <c r="L22238" s="4">
        <v>0.34999999999999992</v>
      </c>
    </row>
    <row r="22239" spans="1:12" x14ac:dyDescent="0.35">
      <c r="A22239" s="1">
        <v>434953</v>
      </c>
      <c r="B22239" t="s">
        <v>35776</v>
      </c>
      <c r="C22239" t="s">
        <v>1467</v>
      </c>
      <c r="D22239" t="s">
        <v>1468</v>
      </c>
      <c r="E22239">
        <v>1</v>
      </c>
      <c r="F22239" s="2">
        <v>2618.0300000000002</v>
      </c>
      <c r="G22239" s="3">
        <v>5630.19</v>
      </c>
      <c r="H22239" s="3">
        <v>26.180300000000003</v>
      </c>
      <c r="I22239" s="3">
        <v>123.04741000000001</v>
      </c>
      <c r="J22239" s="3">
        <v>2767.2577100000003</v>
      </c>
      <c r="K22239" s="3">
        <v>4257.3195538461541</v>
      </c>
      <c r="L22239" s="4">
        <v>0.35</v>
      </c>
    </row>
    <row r="22240" spans="1:12" x14ac:dyDescent="0.35">
      <c r="A22240" s="1">
        <v>53362</v>
      </c>
      <c r="B22240" t="s">
        <v>35777</v>
      </c>
      <c r="C22240" t="s">
        <v>1467</v>
      </c>
      <c r="D22240" t="s">
        <v>1468</v>
      </c>
      <c r="E22240">
        <v>1</v>
      </c>
      <c r="F22240" s="2">
        <v>236.22</v>
      </c>
      <c r="G22240" s="3">
        <v>491.1</v>
      </c>
      <c r="H22240" s="3">
        <v>2.3622000000000001</v>
      </c>
      <c r="I22240" s="3">
        <v>11.10234</v>
      </c>
      <c r="J22240" s="3">
        <v>249.68454</v>
      </c>
      <c r="K22240" s="3">
        <v>384.13006153846152</v>
      </c>
      <c r="L22240" s="4">
        <v>0.35</v>
      </c>
    </row>
    <row r="22241" spans="1:12" x14ac:dyDescent="0.35">
      <c r="A22241" s="1">
        <v>436228</v>
      </c>
      <c r="B22241" t="s">
        <v>35778</v>
      </c>
      <c r="C22241" t="s">
        <v>1467</v>
      </c>
      <c r="D22241" t="s">
        <v>1468</v>
      </c>
      <c r="E22241">
        <v>1</v>
      </c>
      <c r="F22241" s="2">
        <v>4.1500000000000004</v>
      </c>
      <c r="G22241" s="3">
        <v>10.73</v>
      </c>
      <c r="H22241" s="3">
        <v>4.1500000000000002E-2</v>
      </c>
      <c r="I22241" s="3">
        <v>0.19505000000000003</v>
      </c>
      <c r="J22241" s="3">
        <v>4.3865500000000006</v>
      </c>
      <c r="K22241" s="3">
        <v>6.7485384615384625</v>
      </c>
      <c r="L22241" s="4">
        <v>0.35</v>
      </c>
    </row>
    <row r="22242" spans="1:12" x14ac:dyDescent="0.35">
      <c r="A22242" s="1">
        <v>71879</v>
      </c>
      <c r="B22242" t="s">
        <v>35779</v>
      </c>
      <c r="C22242" t="s">
        <v>1467</v>
      </c>
      <c r="D22242" t="s">
        <v>1468</v>
      </c>
      <c r="E22242">
        <v>1</v>
      </c>
      <c r="F22242" s="2">
        <v>877.4</v>
      </c>
      <c r="G22242" s="3">
        <v>1886.88</v>
      </c>
      <c r="H22242" s="3">
        <v>8.7739999999999991</v>
      </c>
      <c r="I22242" s="3">
        <v>41.2378</v>
      </c>
      <c r="J22242" s="3">
        <v>927.41179999999997</v>
      </c>
      <c r="K22242" s="3">
        <v>1426.7873846153846</v>
      </c>
      <c r="L22242" s="4">
        <v>0.35</v>
      </c>
    </row>
    <row r="22243" spans="1:12" x14ac:dyDescent="0.35">
      <c r="A22243" s="1">
        <v>5137</v>
      </c>
      <c r="B22243" t="s">
        <v>35780</v>
      </c>
      <c r="C22243" t="s">
        <v>1467</v>
      </c>
      <c r="D22243" t="s">
        <v>1468</v>
      </c>
      <c r="E22243">
        <v>1</v>
      </c>
      <c r="F22243" s="2">
        <v>0.25</v>
      </c>
      <c r="G22243" s="3">
        <v>0.53</v>
      </c>
      <c r="H22243" s="3">
        <v>2.5000000000000001E-3</v>
      </c>
      <c r="I22243" s="3">
        <v>1.175E-2</v>
      </c>
      <c r="J22243" s="3">
        <v>0.26424999999999998</v>
      </c>
      <c r="K22243" s="3">
        <v>0.40653846153846152</v>
      </c>
      <c r="L22243" s="4">
        <v>0.35</v>
      </c>
    </row>
    <row r="22244" spans="1:12" x14ac:dyDescent="0.35">
      <c r="A22244" s="1">
        <v>26299</v>
      </c>
      <c r="B22244" t="s">
        <v>35781</v>
      </c>
      <c r="C22244" t="s">
        <v>1467</v>
      </c>
      <c r="D22244" t="s">
        <v>1468</v>
      </c>
      <c r="E22244">
        <v>1</v>
      </c>
      <c r="F22244" s="2">
        <v>1833.77</v>
      </c>
      <c r="G22244" s="3">
        <v>4287.5200000000004</v>
      </c>
      <c r="H22244" s="3">
        <v>18.337700000000002</v>
      </c>
      <c r="I22244" s="3">
        <v>86.187190000000001</v>
      </c>
      <c r="J22244" s="3">
        <v>1938.2948900000001</v>
      </c>
      <c r="K22244" s="3">
        <v>2981.9921384615386</v>
      </c>
      <c r="L22244" s="4">
        <v>0.35</v>
      </c>
    </row>
    <row r="22245" spans="1:12" x14ac:dyDescent="0.35">
      <c r="A22245" s="1">
        <v>570179</v>
      </c>
      <c r="B22245" t="s">
        <v>35782</v>
      </c>
      <c r="C22245" t="s">
        <v>1467</v>
      </c>
      <c r="D22245" t="s">
        <v>1468</v>
      </c>
      <c r="E22245">
        <v>1</v>
      </c>
      <c r="F22245" s="2">
        <v>17.47</v>
      </c>
      <c r="G22245" s="3">
        <v>37.57</v>
      </c>
      <c r="H22245" s="3">
        <v>0.17469999999999999</v>
      </c>
      <c r="I22245" s="3">
        <v>0.82108999999999999</v>
      </c>
      <c r="J22245" s="3">
        <v>18.465790000000002</v>
      </c>
      <c r="K22245" s="3">
        <v>28.408907692307693</v>
      </c>
      <c r="L22245" s="4">
        <v>0.34999999999999992</v>
      </c>
    </row>
    <row r="22246" spans="1:12" x14ac:dyDescent="0.35">
      <c r="A22246" s="1">
        <v>74945</v>
      </c>
      <c r="B22246" t="s">
        <v>35783</v>
      </c>
      <c r="C22246" t="s">
        <v>1467</v>
      </c>
      <c r="D22246" t="s">
        <v>1468</v>
      </c>
      <c r="E22246">
        <v>1</v>
      </c>
      <c r="F22246" s="2">
        <v>8681.4500000000007</v>
      </c>
      <c r="G22246" s="3">
        <v>18669.78</v>
      </c>
      <c r="H22246" s="3">
        <v>86.81450000000001</v>
      </c>
      <c r="I22246" s="3">
        <v>408.02815000000004</v>
      </c>
      <c r="J22246" s="3">
        <v>9176.2926500000012</v>
      </c>
      <c r="K22246" s="3">
        <v>14117.373307692309</v>
      </c>
      <c r="L22246" s="4">
        <v>0.35</v>
      </c>
    </row>
    <row r="22247" spans="1:12" x14ac:dyDescent="0.35">
      <c r="A22247" s="1">
        <v>415878</v>
      </c>
      <c r="B22247" t="s">
        <v>35784</v>
      </c>
      <c r="C22247" t="s">
        <v>1467</v>
      </c>
      <c r="D22247" t="s">
        <v>1468</v>
      </c>
      <c r="E22247">
        <v>1</v>
      </c>
      <c r="F22247" s="2">
        <v>11.69</v>
      </c>
      <c r="G22247" s="3">
        <v>25.14</v>
      </c>
      <c r="H22247" s="3">
        <v>0.1169</v>
      </c>
      <c r="I22247" s="3">
        <v>0.54942999999999997</v>
      </c>
      <c r="J22247" s="3">
        <v>12.356329999999998</v>
      </c>
      <c r="K22247" s="3">
        <v>19.009738461538458</v>
      </c>
      <c r="L22247" s="4">
        <v>0.35</v>
      </c>
    </row>
    <row r="22248" spans="1:12" x14ac:dyDescent="0.35">
      <c r="A22248" s="1">
        <v>7032</v>
      </c>
      <c r="B22248" t="s">
        <v>35785</v>
      </c>
      <c r="C22248" t="s">
        <v>1467</v>
      </c>
      <c r="D22248" t="s">
        <v>1468</v>
      </c>
      <c r="E22248">
        <v>1</v>
      </c>
      <c r="F22248" s="2">
        <v>91.74</v>
      </c>
      <c r="G22248" s="3">
        <v>203.1</v>
      </c>
      <c r="H22248" s="3">
        <v>0.91739999999999999</v>
      </c>
      <c r="I22248" s="3">
        <v>4.3117799999999997</v>
      </c>
      <c r="J22248" s="3">
        <v>96.969179999999994</v>
      </c>
      <c r="K22248" s="3">
        <v>149.18335384615384</v>
      </c>
      <c r="L22248" s="4">
        <v>0.35</v>
      </c>
    </row>
    <row r="22249" spans="1:12" x14ac:dyDescent="0.35">
      <c r="A22249" s="1">
        <v>400251</v>
      </c>
      <c r="B22249" t="s">
        <v>35786</v>
      </c>
      <c r="C22249" t="s">
        <v>1467</v>
      </c>
      <c r="D22249" t="s">
        <v>1468</v>
      </c>
      <c r="E22249">
        <v>1</v>
      </c>
      <c r="F22249" s="2">
        <v>12478.13</v>
      </c>
      <c r="G22249" s="3">
        <v>26834.69</v>
      </c>
      <c r="H22249" s="3">
        <v>124.7813</v>
      </c>
      <c r="I22249" s="3">
        <v>586.47210999999993</v>
      </c>
      <c r="J22249" s="3">
        <v>13189.38341</v>
      </c>
      <c r="K22249" s="3">
        <v>20291.359092307692</v>
      </c>
      <c r="L22249" s="4">
        <v>0.35</v>
      </c>
    </row>
    <row r="22250" spans="1:12" x14ac:dyDescent="0.35">
      <c r="A22250" s="1">
        <v>30789</v>
      </c>
      <c r="B22250" t="s">
        <v>35787</v>
      </c>
      <c r="C22250" t="s">
        <v>1467</v>
      </c>
      <c r="D22250" t="s">
        <v>1468</v>
      </c>
      <c r="E22250">
        <v>1</v>
      </c>
      <c r="F22250" s="2">
        <v>83.62</v>
      </c>
      <c r="G22250" s="3">
        <v>179.83</v>
      </c>
      <c r="H22250" s="3">
        <v>0.83620000000000005</v>
      </c>
      <c r="I22250" s="3">
        <v>3.9301400000000002</v>
      </c>
      <c r="J22250" s="3">
        <v>88.386340000000004</v>
      </c>
      <c r="K22250" s="3">
        <v>135.9789846153846</v>
      </c>
      <c r="L22250" s="4">
        <v>0.34999999999999992</v>
      </c>
    </row>
    <row r="22251" spans="1:12" x14ac:dyDescent="0.35">
      <c r="A22251" s="1">
        <v>445483</v>
      </c>
      <c r="B22251" t="s">
        <v>35788</v>
      </c>
      <c r="C22251" t="s">
        <v>1467</v>
      </c>
      <c r="D22251" t="s">
        <v>1468</v>
      </c>
      <c r="E22251">
        <v>1</v>
      </c>
      <c r="F22251" s="2">
        <v>3093.03</v>
      </c>
      <c r="G22251" s="3">
        <v>9097.16</v>
      </c>
      <c r="H22251" s="3">
        <v>30.930300000000003</v>
      </c>
      <c r="I22251" s="3">
        <v>145.37241</v>
      </c>
      <c r="J22251" s="3">
        <v>3269.3327100000001</v>
      </c>
      <c r="K22251" s="3">
        <v>5029.7426307692313</v>
      </c>
      <c r="L22251" s="4">
        <v>0.35000000000000003</v>
      </c>
    </row>
    <row r="22252" spans="1:12" x14ac:dyDescent="0.35">
      <c r="A22252" s="1">
        <v>71888</v>
      </c>
      <c r="B22252" t="s">
        <v>33891</v>
      </c>
      <c r="C22252" t="s">
        <v>1467</v>
      </c>
      <c r="D22252" t="s">
        <v>1468</v>
      </c>
      <c r="E22252">
        <v>1</v>
      </c>
      <c r="F22252" s="2">
        <v>877.4</v>
      </c>
      <c r="G22252" s="3">
        <v>1886.88</v>
      </c>
      <c r="H22252" s="3">
        <v>8.7739999999999991</v>
      </c>
      <c r="I22252" s="3">
        <v>41.2378</v>
      </c>
      <c r="J22252" s="3">
        <v>927.41179999999997</v>
      </c>
      <c r="K22252" s="3">
        <v>1426.7873846153846</v>
      </c>
      <c r="L22252" s="4">
        <v>0.35</v>
      </c>
    </row>
    <row r="22253" spans="1:12" x14ac:dyDescent="0.35">
      <c r="A22253" s="1">
        <v>425280</v>
      </c>
      <c r="B22253" t="s">
        <v>35789</v>
      </c>
      <c r="C22253" t="s">
        <v>1467</v>
      </c>
      <c r="D22253" t="s">
        <v>1468</v>
      </c>
      <c r="E22253">
        <v>1</v>
      </c>
      <c r="F22253" s="2">
        <v>11.63</v>
      </c>
      <c r="G22253" s="3">
        <v>25.01</v>
      </c>
      <c r="H22253" s="3">
        <v>0.11630000000000001</v>
      </c>
      <c r="I22253" s="3">
        <v>0.54661000000000004</v>
      </c>
      <c r="J22253" s="3">
        <v>12.292910000000001</v>
      </c>
      <c r="K22253" s="3">
        <v>18.91216923076923</v>
      </c>
      <c r="L22253" s="4">
        <v>0.34999999999999992</v>
      </c>
    </row>
    <row r="22254" spans="1:12" x14ac:dyDescent="0.35">
      <c r="A22254" s="1">
        <v>29018</v>
      </c>
      <c r="B22254" t="s">
        <v>35790</v>
      </c>
      <c r="C22254" t="s">
        <v>1467</v>
      </c>
      <c r="D22254" t="s">
        <v>1468</v>
      </c>
      <c r="E22254">
        <v>1</v>
      </c>
      <c r="F22254" s="2">
        <v>20.46</v>
      </c>
      <c r="G22254" s="3">
        <v>44.01</v>
      </c>
      <c r="H22254" s="3">
        <v>0.2046</v>
      </c>
      <c r="I22254" s="3">
        <v>0.96162000000000003</v>
      </c>
      <c r="J22254" s="3">
        <v>21.62622</v>
      </c>
      <c r="K22254" s="3">
        <v>33.271107692307694</v>
      </c>
      <c r="L22254" s="4">
        <v>0.35000000000000003</v>
      </c>
    </row>
    <row r="22255" spans="1:12" x14ac:dyDescent="0.35">
      <c r="A22255" s="1">
        <v>73254</v>
      </c>
      <c r="B22255" t="s">
        <v>35791</v>
      </c>
      <c r="C22255" t="s">
        <v>1467</v>
      </c>
      <c r="D22255" t="s">
        <v>1468</v>
      </c>
      <c r="E22255">
        <v>1</v>
      </c>
      <c r="F22255" s="2">
        <v>25.55</v>
      </c>
      <c r="G22255" s="3">
        <v>59.74</v>
      </c>
      <c r="H22255" s="3">
        <v>0.2555</v>
      </c>
      <c r="I22255" s="3">
        <v>1.20085</v>
      </c>
      <c r="J22255" s="3">
        <v>27.006350000000001</v>
      </c>
      <c r="K22255" s="3">
        <v>41.54823076923077</v>
      </c>
      <c r="L22255" s="4">
        <v>0.35</v>
      </c>
    </row>
    <row r="22256" spans="1:12" x14ac:dyDescent="0.35">
      <c r="A22256" s="1">
        <v>445331</v>
      </c>
      <c r="B22256" t="s">
        <v>34606</v>
      </c>
      <c r="C22256" t="s">
        <v>1467</v>
      </c>
      <c r="D22256" t="s">
        <v>1468</v>
      </c>
      <c r="E22256">
        <v>1</v>
      </c>
      <c r="F22256" s="2">
        <v>2645.31</v>
      </c>
      <c r="G22256" s="3">
        <v>7780.32</v>
      </c>
      <c r="H22256" s="3">
        <v>26.453099999999999</v>
      </c>
      <c r="I22256" s="3">
        <v>124.32957</v>
      </c>
      <c r="J22256" s="3">
        <v>2796.09267</v>
      </c>
      <c r="K22256" s="3">
        <v>4301.6810307692303</v>
      </c>
      <c r="L22256" s="4">
        <v>0.34999999999999992</v>
      </c>
    </row>
    <row r="22257" spans="1:12" x14ac:dyDescent="0.35">
      <c r="A22257" s="1">
        <v>78706</v>
      </c>
      <c r="B22257" t="s">
        <v>33463</v>
      </c>
      <c r="C22257" t="s">
        <v>1467</v>
      </c>
      <c r="D22257" t="s">
        <v>1468</v>
      </c>
      <c r="E22257">
        <v>1</v>
      </c>
      <c r="F22257" s="2">
        <v>226.94</v>
      </c>
      <c r="G22257" s="3">
        <v>484.81</v>
      </c>
      <c r="H22257" s="3">
        <v>2.2694000000000001</v>
      </c>
      <c r="I22257" s="3">
        <v>10.666180000000001</v>
      </c>
      <c r="J22257" s="3">
        <v>239.87557999999999</v>
      </c>
      <c r="K22257" s="3">
        <v>369.0393538461538</v>
      </c>
      <c r="L22257" s="4">
        <v>0.35</v>
      </c>
    </row>
    <row r="22258" spans="1:12" x14ac:dyDescent="0.35">
      <c r="A22258" s="1">
        <v>41542</v>
      </c>
      <c r="B22258" t="s">
        <v>35792</v>
      </c>
      <c r="C22258" t="s">
        <v>1467</v>
      </c>
      <c r="D22258" t="s">
        <v>1468</v>
      </c>
      <c r="E22258">
        <v>1</v>
      </c>
      <c r="F22258" s="2">
        <v>50.17</v>
      </c>
      <c r="G22258" s="3">
        <v>107.91</v>
      </c>
      <c r="H22258" s="3">
        <v>0.50170000000000003</v>
      </c>
      <c r="I22258" s="3">
        <v>2.35799</v>
      </c>
      <c r="J22258" s="3">
        <v>53.029690000000002</v>
      </c>
      <c r="K22258" s="3">
        <v>81.584138461538458</v>
      </c>
      <c r="L22258" s="4">
        <v>0.34999999999999992</v>
      </c>
    </row>
    <row r="22259" spans="1:12" x14ac:dyDescent="0.35">
      <c r="A22259" s="1">
        <v>40649</v>
      </c>
      <c r="B22259" t="s">
        <v>35793</v>
      </c>
      <c r="C22259" t="s">
        <v>1467</v>
      </c>
      <c r="D22259" t="s">
        <v>1468</v>
      </c>
      <c r="E22259">
        <v>1</v>
      </c>
      <c r="F22259" s="2">
        <v>2257.17</v>
      </c>
      <c r="G22259" s="3">
        <v>4854.13</v>
      </c>
      <c r="H22259" s="3">
        <v>22.5717</v>
      </c>
      <c r="I22259" s="3">
        <v>106.08699</v>
      </c>
      <c r="J22259" s="3">
        <v>2385.8286899999998</v>
      </c>
      <c r="K22259" s="3">
        <v>3670.5056769230764</v>
      </c>
      <c r="L22259" s="4">
        <v>0.35</v>
      </c>
    </row>
    <row r="22260" spans="1:12" x14ac:dyDescent="0.35">
      <c r="A22260" s="1">
        <v>415857</v>
      </c>
      <c r="B22260" t="s">
        <v>35794</v>
      </c>
      <c r="C22260" t="s">
        <v>1467</v>
      </c>
      <c r="D22260" t="s">
        <v>1468</v>
      </c>
      <c r="E22260">
        <v>1</v>
      </c>
      <c r="F22260" s="2">
        <v>53.65</v>
      </c>
      <c r="G22260" s="3">
        <v>111.6</v>
      </c>
      <c r="H22260" s="3">
        <v>0.53649999999999998</v>
      </c>
      <c r="I22260" s="3">
        <v>2.52155</v>
      </c>
      <c r="J22260" s="3">
        <v>56.708049999999993</v>
      </c>
      <c r="K22260" s="3">
        <v>87.243153846153831</v>
      </c>
      <c r="L22260" s="4">
        <v>0.35</v>
      </c>
    </row>
    <row r="22261" spans="1:12" x14ac:dyDescent="0.35">
      <c r="A22261" s="1">
        <v>32028</v>
      </c>
      <c r="B22261" t="s">
        <v>35795</v>
      </c>
      <c r="C22261" t="s">
        <v>1467</v>
      </c>
      <c r="D22261" t="s">
        <v>1468</v>
      </c>
      <c r="E22261">
        <v>1</v>
      </c>
      <c r="F22261" s="2">
        <v>64.400000000000006</v>
      </c>
      <c r="G22261" s="3">
        <v>135.81</v>
      </c>
      <c r="H22261" s="3">
        <v>0.64400000000000002</v>
      </c>
      <c r="I22261" s="3">
        <v>3.0268000000000002</v>
      </c>
      <c r="J22261" s="3">
        <v>68.070800000000006</v>
      </c>
      <c r="K22261" s="3">
        <v>104.7243076923077</v>
      </c>
      <c r="L22261" s="4">
        <v>0.35000000000000003</v>
      </c>
    </row>
    <row r="22262" spans="1:12" x14ac:dyDescent="0.35">
      <c r="A22262" s="1">
        <v>470426</v>
      </c>
      <c r="B22262" t="s">
        <v>35796</v>
      </c>
      <c r="C22262" t="s">
        <v>1467</v>
      </c>
      <c r="D22262" t="s">
        <v>1468</v>
      </c>
      <c r="E22262">
        <v>1</v>
      </c>
      <c r="F22262" s="2">
        <v>215.08</v>
      </c>
      <c r="G22262" s="3">
        <v>462.54</v>
      </c>
      <c r="H22262" s="3">
        <v>2.1508000000000003</v>
      </c>
      <c r="I22262" s="3">
        <v>10.10876</v>
      </c>
      <c r="J22262" s="3">
        <v>227.33956000000001</v>
      </c>
      <c r="K22262" s="3">
        <v>349.75316923076923</v>
      </c>
      <c r="L22262" s="4">
        <v>0.35</v>
      </c>
    </row>
    <row r="22263" spans="1:12" x14ac:dyDescent="0.35">
      <c r="A22263" s="1">
        <v>1778</v>
      </c>
      <c r="B22263" t="s">
        <v>35797</v>
      </c>
      <c r="C22263" t="s">
        <v>1467</v>
      </c>
      <c r="D22263" t="s">
        <v>1468</v>
      </c>
      <c r="E22263">
        <v>1</v>
      </c>
      <c r="F22263" s="2">
        <v>5.19</v>
      </c>
      <c r="G22263" s="3">
        <v>11.17</v>
      </c>
      <c r="H22263" s="3">
        <v>5.1900000000000002E-2</v>
      </c>
      <c r="I22263" s="3">
        <v>0.24393000000000001</v>
      </c>
      <c r="J22263" s="3">
        <v>5.48583</v>
      </c>
      <c r="K22263" s="3">
        <v>8.439738461538461</v>
      </c>
      <c r="L22263" s="4">
        <v>0.35</v>
      </c>
    </row>
    <row r="22264" spans="1:12" x14ac:dyDescent="0.35">
      <c r="A22264" s="1">
        <v>29508</v>
      </c>
      <c r="B22264" t="s">
        <v>35798</v>
      </c>
      <c r="C22264" t="s">
        <v>1467</v>
      </c>
      <c r="D22264" t="s">
        <v>1468</v>
      </c>
      <c r="E22264">
        <v>1</v>
      </c>
      <c r="F22264" s="2">
        <v>294.95999999999998</v>
      </c>
      <c r="G22264" s="3">
        <v>654.59</v>
      </c>
      <c r="H22264" s="3">
        <v>2.9495999999999998</v>
      </c>
      <c r="I22264" s="3">
        <v>13.863119999999999</v>
      </c>
      <c r="J22264" s="3">
        <v>311.77271999999994</v>
      </c>
      <c r="K22264" s="3">
        <v>479.65033846153835</v>
      </c>
      <c r="L22264" s="4">
        <v>0.35</v>
      </c>
    </row>
    <row r="22265" spans="1:12" x14ac:dyDescent="0.35">
      <c r="A22265" s="1">
        <v>68096</v>
      </c>
      <c r="B22265" t="s">
        <v>35799</v>
      </c>
      <c r="C22265" t="s">
        <v>1467</v>
      </c>
      <c r="D22265" t="s">
        <v>1468</v>
      </c>
      <c r="E22265">
        <v>1</v>
      </c>
      <c r="F22265" s="2">
        <v>521.57000000000005</v>
      </c>
      <c r="G22265" s="3">
        <v>1121.6600000000001</v>
      </c>
      <c r="H22265" s="3">
        <v>5.2157000000000009</v>
      </c>
      <c r="I22265" s="3">
        <v>24.513790000000004</v>
      </c>
      <c r="J22265" s="3">
        <v>551.29948999999999</v>
      </c>
      <c r="K22265" s="3">
        <v>848.15306153846154</v>
      </c>
      <c r="L22265" s="4">
        <v>0.35000000000000003</v>
      </c>
    </row>
    <row r="22266" spans="1:12" x14ac:dyDescent="0.35">
      <c r="A22266" s="1">
        <v>416220</v>
      </c>
      <c r="B22266" t="s">
        <v>35800</v>
      </c>
      <c r="C22266" t="s">
        <v>1467</v>
      </c>
      <c r="D22266" t="s">
        <v>1468</v>
      </c>
      <c r="E22266">
        <v>1</v>
      </c>
      <c r="F22266" s="2">
        <v>186.02</v>
      </c>
      <c r="G22266" s="3">
        <v>430.41</v>
      </c>
      <c r="H22266" s="3">
        <v>1.8602000000000001</v>
      </c>
      <c r="I22266" s="3">
        <v>8.7429400000000008</v>
      </c>
      <c r="J22266" s="3">
        <v>196.62314000000001</v>
      </c>
      <c r="K22266" s="3">
        <v>302.49713846153844</v>
      </c>
      <c r="L22266" s="4">
        <v>0.34999999999999992</v>
      </c>
    </row>
    <row r="22267" spans="1:12" x14ac:dyDescent="0.35">
      <c r="A22267" s="1">
        <v>78711</v>
      </c>
      <c r="B22267" t="s">
        <v>34735</v>
      </c>
      <c r="C22267" t="s">
        <v>1467</v>
      </c>
      <c r="D22267" t="s">
        <v>1468</v>
      </c>
      <c r="E22267">
        <v>1</v>
      </c>
      <c r="F22267" s="2">
        <v>12.69</v>
      </c>
      <c r="G22267" s="3">
        <v>27.31</v>
      </c>
      <c r="H22267" s="3">
        <v>0.12689999999999999</v>
      </c>
      <c r="I22267" s="3">
        <v>0.59643000000000002</v>
      </c>
      <c r="J22267" s="3">
        <v>13.413329999999998</v>
      </c>
      <c r="K22267" s="3">
        <v>20.635892307692306</v>
      </c>
      <c r="L22267" s="4">
        <v>0.35000000000000003</v>
      </c>
    </row>
    <row r="22268" spans="1:12" x14ac:dyDescent="0.35">
      <c r="A22268" s="1">
        <v>442633</v>
      </c>
      <c r="B22268" t="s">
        <v>35801</v>
      </c>
      <c r="C22268" t="s">
        <v>1467</v>
      </c>
      <c r="D22268" t="s">
        <v>1468</v>
      </c>
      <c r="E22268">
        <v>1</v>
      </c>
      <c r="F22268" s="2">
        <v>35.840000000000003</v>
      </c>
      <c r="G22268" s="3">
        <v>77.09</v>
      </c>
      <c r="H22268" s="3">
        <v>0.35840000000000005</v>
      </c>
      <c r="I22268" s="3">
        <v>1.6844800000000002</v>
      </c>
      <c r="J22268" s="3">
        <v>37.882880000000007</v>
      </c>
      <c r="K22268" s="3">
        <v>58.281353846153856</v>
      </c>
      <c r="L22268" s="4">
        <v>0.35</v>
      </c>
    </row>
    <row r="22269" spans="1:12" x14ac:dyDescent="0.35">
      <c r="A22269" s="1">
        <v>436063</v>
      </c>
      <c r="B22269" t="s">
        <v>35802</v>
      </c>
      <c r="C22269" t="s">
        <v>1467</v>
      </c>
      <c r="D22269" t="s">
        <v>1468</v>
      </c>
      <c r="E22269">
        <v>1</v>
      </c>
      <c r="F22269" s="2">
        <v>109.01</v>
      </c>
      <c r="G22269" s="3">
        <v>240.91</v>
      </c>
      <c r="H22269" s="3">
        <v>1.0901000000000001</v>
      </c>
      <c r="I22269" s="3">
        <v>5.1234700000000002</v>
      </c>
      <c r="J22269" s="3">
        <v>115.22357000000001</v>
      </c>
      <c r="K22269" s="3">
        <v>177.26703076923079</v>
      </c>
      <c r="L22269" s="4">
        <v>0.35000000000000003</v>
      </c>
    </row>
    <row r="22270" spans="1:12" x14ac:dyDescent="0.35">
      <c r="A22270" s="1">
        <v>551650</v>
      </c>
      <c r="B22270" t="s">
        <v>35803</v>
      </c>
      <c r="C22270" t="s">
        <v>1467</v>
      </c>
      <c r="D22270" t="s">
        <v>1468</v>
      </c>
      <c r="E22270">
        <v>1</v>
      </c>
      <c r="F22270" s="2">
        <v>56.62</v>
      </c>
      <c r="G22270" s="3">
        <v>119.94</v>
      </c>
      <c r="H22270" s="3">
        <v>0.56620000000000004</v>
      </c>
      <c r="I22270" s="3">
        <v>2.6611400000000001</v>
      </c>
      <c r="J22270" s="3">
        <v>59.847340000000003</v>
      </c>
      <c r="K22270" s="3">
        <v>92.072830769230777</v>
      </c>
      <c r="L22270" s="4">
        <v>0.35000000000000003</v>
      </c>
    </row>
    <row r="22271" spans="1:12" x14ac:dyDescent="0.35">
      <c r="A22271" s="1">
        <v>53370</v>
      </c>
      <c r="B22271" t="s">
        <v>35804</v>
      </c>
      <c r="C22271" t="s">
        <v>1467</v>
      </c>
      <c r="D22271" t="s">
        <v>1468</v>
      </c>
      <c r="E22271">
        <v>1</v>
      </c>
      <c r="F22271" s="2">
        <v>250.17</v>
      </c>
      <c r="G22271" s="3">
        <v>527.57000000000005</v>
      </c>
      <c r="H22271" s="3">
        <v>2.5017</v>
      </c>
      <c r="I22271" s="3">
        <v>11.757989999999999</v>
      </c>
      <c r="J22271" s="3">
        <v>264.42968999999999</v>
      </c>
      <c r="K22271" s="3">
        <v>406.81490769230766</v>
      </c>
      <c r="L22271" s="4">
        <v>0.35</v>
      </c>
    </row>
    <row r="22272" spans="1:12" x14ac:dyDescent="0.35">
      <c r="A22272" s="1">
        <v>437156</v>
      </c>
      <c r="B22272" t="s">
        <v>35805</v>
      </c>
      <c r="C22272" t="s">
        <v>1467</v>
      </c>
      <c r="D22272" t="s">
        <v>1468</v>
      </c>
      <c r="E22272">
        <v>1</v>
      </c>
      <c r="F22272" s="2">
        <v>94.73</v>
      </c>
      <c r="G22272" s="3">
        <v>200.44</v>
      </c>
      <c r="H22272" s="3">
        <v>0.94730000000000003</v>
      </c>
      <c r="I22272" s="3">
        <v>4.4523099999999998</v>
      </c>
      <c r="J22272" s="3">
        <v>100.12961</v>
      </c>
      <c r="K22272" s="3">
        <v>154.04555384615384</v>
      </c>
      <c r="L22272" s="4">
        <v>0.35</v>
      </c>
    </row>
    <row r="22273" spans="1:12" x14ac:dyDescent="0.35">
      <c r="A22273" s="1">
        <v>22595</v>
      </c>
      <c r="B22273" t="s">
        <v>35806</v>
      </c>
      <c r="C22273" t="s">
        <v>1467</v>
      </c>
      <c r="D22273" t="s">
        <v>1468</v>
      </c>
      <c r="E22273">
        <v>1</v>
      </c>
      <c r="F22273" s="2">
        <v>779.03</v>
      </c>
      <c r="G22273" s="3">
        <v>1638.68</v>
      </c>
      <c r="H22273" s="3">
        <v>7.7903000000000002</v>
      </c>
      <c r="I22273" s="3">
        <v>36.614409999999999</v>
      </c>
      <c r="J22273" s="3">
        <v>823.43471</v>
      </c>
      <c r="K22273" s="3">
        <v>1266.8226307692307</v>
      </c>
      <c r="L22273" s="4">
        <v>0.35</v>
      </c>
    </row>
    <row r="22274" spans="1:12" x14ac:dyDescent="0.35">
      <c r="A22274" s="1">
        <v>75694</v>
      </c>
      <c r="B22274" t="s">
        <v>35807</v>
      </c>
      <c r="C22274" t="s">
        <v>1467</v>
      </c>
      <c r="D22274" t="s">
        <v>1468</v>
      </c>
      <c r="E22274">
        <v>1</v>
      </c>
      <c r="F22274" s="2">
        <v>2314.4699999999998</v>
      </c>
      <c r="G22274" s="3">
        <v>4977.3599999999997</v>
      </c>
      <c r="H22274" s="3">
        <v>23.144699999999997</v>
      </c>
      <c r="I22274" s="3">
        <v>108.78008999999999</v>
      </c>
      <c r="J22274" s="3">
        <v>2446.3947899999998</v>
      </c>
      <c r="K22274" s="3">
        <v>3763.684292307692</v>
      </c>
      <c r="L22274" s="4">
        <v>0.35</v>
      </c>
    </row>
    <row r="22275" spans="1:12" x14ac:dyDescent="0.35">
      <c r="A22275" s="1">
        <v>404382</v>
      </c>
      <c r="B22275" t="s">
        <v>35808</v>
      </c>
      <c r="C22275" t="s">
        <v>1467</v>
      </c>
      <c r="D22275" t="s">
        <v>1468</v>
      </c>
      <c r="E22275">
        <v>1</v>
      </c>
      <c r="F22275" s="2">
        <v>340.02</v>
      </c>
      <c r="G22275" s="3">
        <v>731.23</v>
      </c>
      <c r="H22275" s="3">
        <v>3.4001999999999999</v>
      </c>
      <c r="I22275" s="3">
        <v>15.980939999999999</v>
      </c>
      <c r="J22275" s="3">
        <v>359.40113999999994</v>
      </c>
      <c r="K22275" s="3">
        <v>552.92483076923065</v>
      </c>
      <c r="L22275" s="4">
        <v>0.35</v>
      </c>
    </row>
    <row r="22276" spans="1:12" x14ac:dyDescent="0.35">
      <c r="A22276" s="1">
        <v>428525</v>
      </c>
      <c r="B22276" t="s">
        <v>35809</v>
      </c>
      <c r="C22276" t="s">
        <v>1467</v>
      </c>
      <c r="D22276" t="s">
        <v>1468</v>
      </c>
      <c r="E22276">
        <v>1</v>
      </c>
      <c r="F22276" s="2">
        <v>8.66</v>
      </c>
      <c r="G22276" s="3">
        <v>18.63</v>
      </c>
      <c r="H22276" s="3">
        <v>8.6599999999999996E-2</v>
      </c>
      <c r="I22276" s="3">
        <v>0.40701999999999999</v>
      </c>
      <c r="J22276" s="3">
        <v>9.1536200000000001</v>
      </c>
      <c r="K22276" s="3">
        <v>14.082492307692307</v>
      </c>
      <c r="L22276" s="4">
        <v>0.35</v>
      </c>
    </row>
    <row r="22277" spans="1:12" x14ac:dyDescent="0.35">
      <c r="A22277" s="1">
        <v>438046</v>
      </c>
      <c r="B22277" t="s">
        <v>35810</v>
      </c>
      <c r="C22277" t="s">
        <v>1467</v>
      </c>
      <c r="D22277" t="s">
        <v>1468</v>
      </c>
      <c r="E22277">
        <v>1</v>
      </c>
      <c r="F22277" s="2">
        <v>203.13</v>
      </c>
      <c r="G22277" s="3">
        <v>436.84</v>
      </c>
      <c r="H22277" s="3">
        <v>2.0312999999999999</v>
      </c>
      <c r="I22277" s="3">
        <v>9.54711</v>
      </c>
      <c r="J22277" s="3">
        <v>214.70840999999999</v>
      </c>
      <c r="K22277" s="3">
        <v>330.32063076923072</v>
      </c>
      <c r="L22277" s="4">
        <v>0.34999999999999992</v>
      </c>
    </row>
    <row r="22278" spans="1:12" x14ac:dyDescent="0.35">
      <c r="A22278" s="1">
        <v>435256</v>
      </c>
      <c r="B22278" t="s">
        <v>35811</v>
      </c>
      <c r="C22278" t="s">
        <v>1467</v>
      </c>
      <c r="D22278" t="s">
        <v>1468</v>
      </c>
      <c r="E22278">
        <v>1</v>
      </c>
      <c r="F22278" s="2">
        <v>57.18</v>
      </c>
      <c r="G22278" s="3">
        <v>121.67</v>
      </c>
      <c r="H22278" s="3">
        <v>0.57179999999999997</v>
      </c>
      <c r="I22278" s="3">
        <v>2.6874600000000002</v>
      </c>
      <c r="J22278" s="3">
        <v>60.439260000000004</v>
      </c>
      <c r="K22278" s="3">
        <v>92.983476923076921</v>
      </c>
      <c r="L22278" s="4">
        <v>0.34999999999999992</v>
      </c>
    </row>
    <row r="22279" spans="1:12" x14ac:dyDescent="0.35">
      <c r="A22279" s="1">
        <v>441870</v>
      </c>
      <c r="B22279" t="s">
        <v>35812</v>
      </c>
      <c r="C22279" t="s">
        <v>1467</v>
      </c>
      <c r="D22279" t="s">
        <v>1468</v>
      </c>
      <c r="E22279">
        <v>1</v>
      </c>
      <c r="F22279" s="2">
        <v>91.08</v>
      </c>
      <c r="G22279" s="3">
        <v>195.94</v>
      </c>
      <c r="H22279" s="3">
        <v>0.91080000000000005</v>
      </c>
      <c r="I22279" s="3">
        <v>4.2807599999999999</v>
      </c>
      <c r="J22279" s="3">
        <v>96.271559999999994</v>
      </c>
      <c r="K22279" s="3">
        <v>148.1100923076923</v>
      </c>
      <c r="L22279" s="4">
        <v>0.35</v>
      </c>
    </row>
    <row r="22280" spans="1:12" x14ac:dyDescent="0.35">
      <c r="A22280" s="1">
        <v>550129</v>
      </c>
      <c r="B22280" t="s">
        <v>35813</v>
      </c>
      <c r="C22280" t="s">
        <v>1467</v>
      </c>
      <c r="D22280" t="s">
        <v>1468</v>
      </c>
      <c r="E22280">
        <v>1</v>
      </c>
      <c r="F22280" s="2">
        <v>1.84</v>
      </c>
      <c r="G22280" s="3">
        <v>4.04</v>
      </c>
      <c r="H22280" s="3">
        <v>1.84E-2</v>
      </c>
      <c r="I22280" s="3">
        <v>8.6480000000000001E-2</v>
      </c>
      <c r="J22280" s="3">
        <v>1.9448799999999999</v>
      </c>
      <c r="K22280" s="3">
        <v>2.9921230769230767</v>
      </c>
      <c r="L22280" s="4">
        <v>0.35</v>
      </c>
    </row>
    <row r="22281" spans="1:12" x14ac:dyDescent="0.35">
      <c r="A22281" s="1">
        <v>25167</v>
      </c>
      <c r="B22281" t="s">
        <v>35814</v>
      </c>
      <c r="C22281" t="s">
        <v>1467</v>
      </c>
      <c r="D22281" t="s">
        <v>1468</v>
      </c>
      <c r="E22281">
        <v>1</v>
      </c>
      <c r="F22281" s="2">
        <v>5.55</v>
      </c>
      <c r="G22281" s="3">
        <v>11.94</v>
      </c>
      <c r="H22281" s="3">
        <v>5.5500000000000001E-2</v>
      </c>
      <c r="I22281" s="3">
        <v>0.26084999999999997</v>
      </c>
      <c r="J22281" s="3">
        <v>5.8663499999999997</v>
      </c>
      <c r="K22281" s="3">
        <v>9.0251538461538452</v>
      </c>
      <c r="L22281" s="4">
        <v>0.35</v>
      </c>
    </row>
    <row r="22282" spans="1:12" x14ac:dyDescent="0.35">
      <c r="A22282" s="1">
        <v>430861</v>
      </c>
      <c r="B22282" t="s">
        <v>35815</v>
      </c>
      <c r="C22282" t="s">
        <v>1467</v>
      </c>
      <c r="D22282" t="s">
        <v>1468</v>
      </c>
      <c r="E22282">
        <v>1</v>
      </c>
      <c r="F22282" s="2">
        <v>8.92</v>
      </c>
      <c r="G22282" s="3">
        <v>19.2</v>
      </c>
      <c r="H22282" s="3">
        <v>8.9200000000000002E-2</v>
      </c>
      <c r="I22282" s="3">
        <v>0.41924</v>
      </c>
      <c r="J22282" s="3">
        <v>9.4284400000000002</v>
      </c>
      <c r="K22282" s="3">
        <v>14.505292307692308</v>
      </c>
      <c r="L22282" s="4">
        <v>0.35</v>
      </c>
    </row>
    <row r="22283" spans="1:12" x14ac:dyDescent="0.35">
      <c r="A22283" s="1">
        <v>1265</v>
      </c>
      <c r="B22283" t="s">
        <v>35816</v>
      </c>
      <c r="C22283" t="s">
        <v>1467</v>
      </c>
      <c r="D22283" t="s">
        <v>1468</v>
      </c>
      <c r="E22283">
        <v>1</v>
      </c>
      <c r="F22283" s="2">
        <v>1.17</v>
      </c>
      <c r="G22283" s="3">
        <v>2.5299999999999998</v>
      </c>
      <c r="H22283" s="3">
        <v>1.17E-2</v>
      </c>
      <c r="I22283" s="3">
        <v>5.4989999999999997E-2</v>
      </c>
      <c r="J22283" s="3">
        <v>1.2366900000000001</v>
      </c>
      <c r="K22283" s="3">
        <v>1.9026000000000001</v>
      </c>
      <c r="L22283" s="4">
        <v>0.35</v>
      </c>
    </row>
    <row r="22284" spans="1:12" x14ac:dyDescent="0.35">
      <c r="A22284" s="1">
        <v>570554</v>
      </c>
      <c r="B22284" t="s">
        <v>35817</v>
      </c>
      <c r="C22284" t="s">
        <v>1467</v>
      </c>
      <c r="D22284" t="s">
        <v>1468</v>
      </c>
      <c r="E22284">
        <v>1</v>
      </c>
      <c r="F22284" s="2">
        <v>74.38</v>
      </c>
      <c r="G22284" s="3">
        <v>159.94999999999999</v>
      </c>
      <c r="H22284" s="3">
        <v>0.74380000000000002</v>
      </c>
      <c r="I22284" s="3">
        <v>3.49586</v>
      </c>
      <c r="J22284" s="3">
        <v>78.619659999999982</v>
      </c>
      <c r="K22284" s="3">
        <v>120.95332307692304</v>
      </c>
      <c r="L22284" s="4">
        <v>0.35</v>
      </c>
    </row>
    <row r="22285" spans="1:12" x14ac:dyDescent="0.35">
      <c r="A22285" s="1">
        <v>42109</v>
      </c>
      <c r="B22285" t="s">
        <v>35818</v>
      </c>
      <c r="C22285" t="s">
        <v>1467</v>
      </c>
      <c r="D22285" t="s">
        <v>1468</v>
      </c>
      <c r="E22285">
        <v>1</v>
      </c>
      <c r="F22285" s="2">
        <v>110.52</v>
      </c>
      <c r="G22285" s="3">
        <v>237.68</v>
      </c>
      <c r="H22285" s="3">
        <v>1.1052</v>
      </c>
      <c r="I22285" s="3">
        <v>5.1944400000000002</v>
      </c>
      <c r="J22285" s="3">
        <v>116.81963999999999</v>
      </c>
      <c r="K22285" s="3">
        <v>179.72252307692307</v>
      </c>
      <c r="L22285" s="4">
        <v>0.35000000000000003</v>
      </c>
    </row>
    <row r="22286" spans="1:12" x14ac:dyDescent="0.35">
      <c r="A22286" s="1">
        <v>428183</v>
      </c>
      <c r="B22286" t="s">
        <v>35819</v>
      </c>
      <c r="C22286" t="s">
        <v>1467</v>
      </c>
      <c r="D22286" t="s">
        <v>1468</v>
      </c>
      <c r="E22286">
        <v>1</v>
      </c>
      <c r="F22286" s="2">
        <v>3.75</v>
      </c>
      <c r="G22286" s="3">
        <v>8.08</v>
      </c>
      <c r="H22286" s="3">
        <v>3.7499999999999999E-2</v>
      </c>
      <c r="I22286" s="3">
        <v>0.17624999999999999</v>
      </c>
      <c r="J22286" s="3">
        <v>3.9637500000000001</v>
      </c>
      <c r="K22286" s="3">
        <v>6.0980769230769232</v>
      </c>
      <c r="L22286" s="4">
        <v>0.35</v>
      </c>
    </row>
    <row r="22287" spans="1:12" x14ac:dyDescent="0.35">
      <c r="A22287" s="1">
        <v>570176</v>
      </c>
      <c r="B22287" t="s">
        <v>35820</v>
      </c>
      <c r="C22287" t="s">
        <v>1467</v>
      </c>
      <c r="D22287" t="s">
        <v>1468</v>
      </c>
      <c r="E22287">
        <v>1</v>
      </c>
      <c r="F22287" s="2">
        <v>12.37</v>
      </c>
      <c r="G22287" s="3">
        <v>26.64</v>
      </c>
      <c r="H22287" s="3">
        <v>0.12369999999999999</v>
      </c>
      <c r="I22287" s="3">
        <v>0.58138999999999996</v>
      </c>
      <c r="J22287" s="3">
        <v>13.075089999999999</v>
      </c>
      <c r="K22287" s="3">
        <v>20.115523076923076</v>
      </c>
      <c r="L22287" s="4">
        <v>0.35</v>
      </c>
    </row>
    <row r="22288" spans="1:12" x14ac:dyDescent="0.35">
      <c r="A22288" s="1">
        <v>415661</v>
      </c>
      <c r="B22288" t="s">
        <v>35821</v>
      </c>
      <c r="C22288" t="s">
        <v>1467</v>
      </c>
      <c r="D22288" t="s">
        <v>1468</v>
      </c>
      <c r="E22288">
        <v>1</v>
      </c>
      <c r="F22288" s="2">
        <v>130.80000000000001</v>
      </c>
      <c r="G22288" s="3">
        <v>272.91000000000003</v>
      </c>
      <c r="H22288" s="3">
        <v>1.3080000000000001</v>
      </c>
      <c r="I22288" s="3">
        <v>6.1476000000000006</v>
      </c>
      <c r="J22288" s="3">
        <v>138.25560000000002</v>
      </c>
      <c r="K22288" s="3">
        <v>212.70092307692309</v>
      </c>
      <c r="L22288" s="4">
        <v>0.35</v>
      </c>
    </row>
    <row r="22289" spans="1:12" x14ac:dyDescent="0.35">
      <c r="A22289" s="1">
        <v>551651</v>
      </c>
      <c r="B22289" t="s">
        <v>35822</v>
      </c>
      <c r="C22289" t="s">
        <v>1467</v>
      </c>
      <c r="D22289" t="s">
        <v>1468</v>
      </c>
      <c r="E22289">
        <v>1</v>
      </c>
      <c r="F22289" s="2">
        <v>54.81</v>
      </c>
      <c r="G22289" s="3">
        <v>119.94</v>
      </c>
      <c r="H22289" s="3">
        <v>0.54810000000000003</v>
      </c>
      <c r="I22289" s="3">
        <v>2.5760700000000001</v>
      </c>
      <c r="J22289" s="3">
        <v>57.934170000000002</v>
      </c>
      <c r="K22289" s="3">
        <v>89.129492307692303</v>
      </c>
      <c r="L22289" s="4">
        <v>0.34999999999999992</v>
      </c>
    </row>
    <row r="22290" spans="1:12" x14ac:dyDescent="0.35">
      <c r="A22290" s="1">
        <v>428656</v>
      </c>
      <c r="B22290" t="s">
        <v>35823</v>
      </c>
      <c r="C22290" t="s">
        <v>1467</v>
      </c>
      <c r="D22290" t="s">
        <v>1468</v>
      </c>
      <c r="E22290">
        <v>1</v>
      </c>
      <c r="F22290" s="2">
        <v>86.62</v>
      </c>
      <c r="G22290" s="3">
        <v>186.3</v>
      </c>
      <c r="H22290" s="3">
        <v>0.86620000000000008</v>
      </c>
      <c r="I22290" s="3">
        <v>4.0711400000000006</v>
      </c>
      <c r="J22290" s="3">
        <v>91.557340000000011</v>
      </c>
      <c r="K22290" s="3">
        <v>140.85744615384615</v>
      </c>
      <c r="L22290" s="4">
        <v>0.34999999999999992</v>
      </c>
    </row>
    <row r="22291" spans="1:12" x14ac:dyDescent="0.35">
      <c r="A22291" s="1">
        <v>73266</v>
      </c>
      <c r="B22291" t="s">
        <v>35824</v>
      </c>
      <c r="C22291" t="s">
        <v>1467</v>
      </c>
      <c r="D22291" t="s">
        <v>1468</v>
      </c>
      <c r="E22291">
        <v>1</v>
      </c>
      <c r="F22291" s="2">
        <v>56.34</v>
      </c>
      <c r="G22291" s="3">
        <v>131.69999999999999</v>
      </c>
      <c r="H22291" s="3">
        <v>0.56340000000000001</v>
      </c>
      <c r="I22291" s="3">
        <v>2.64798</v>
      </c>
      <c r="J22291" s="3">
        <v>59.551380000000002</v>
      </c>
      <c r="K22291" s="3">
        <v>91.617507692307697</v>
      </c>
      <c r="L22291" s="4">
        <v>0.35000000000000003</v>
      </c>
    </row>
    <row r="22292" spans="1:12" x14ac:dyDescent="0.35">
      <c r="A22292" s="1">
        <v>15999</v>
      </c>
      <c r="B22292" t="s">
        <v>35825</v>
      </c>
      <c r="C22292" t="s">
        <v>1467</v>
      </c>
      <c r="D22292" t="s">
        <v>1468</v>
      </c>
      <c r="E22292">
        <v>1</v>
      </c>
      <c r="F22292" s="2">
        <v>0.66</v>
      </c>
      <c r="G22292" s="3">
        <v>1.52</v>
      </c>
      <c r="H22292" s="3">
        <v>6.6000000000000008E-3</v>
      </c>
      <c r="I22292" s="3">
        <v>3.1020000000000002E-2</v>
      </c>
      <c r="J22292" s="3">
        <v>0.69762000000000013</v>
      </c>
      <c r="K22292" s="3">
        <v>1.0732615384615387</v>
      </c>
      <c r="L22292" s="4">
        <v>0.35000000000000003</v>
      </c>
    </row>
    <row r="22293" spans="1:12" x14ac:dyDescent="0.35">
      <c r="A22293" s="1">
        <v>423240</v>
      </c>
      <c r="B22293" t="s">
        <v>34119</v>
      </c>
      <c r="C22293" t="s">
        <v>1467</v>
      </c>
      <c r="D22293" t="s">
        <v>1468</v>
      </c>
      <c r="E22293">
        <v>1</v>
      </c>
      <c r="F22293" s="2">
        <v>14.93</v>
      </c>
      <c r="G22293" s="3">
        <v>32.11</v>
      </c>
      <c r="H22293" s="3">
        <v>0.14929999999999999</v>
      </c>
      <c r="I22293" s="3">
        <v>0.70170999999999994</v>
      </c>
      <c r="J22293" s="3">
        <v>15.78101</v>
      </c>
      <c r="K22293" s="3">
        <v>24.278476923076923</v>
      </c>
      <c r="L22293" s="4">
        <v>0.35</v>
      </c>
    </row>
    <row r="22294" spans="1:12" x14ac:dyDescent="0.35">
      <c r="A22294" s="1">
        <v>74891</v>
      </c>
      <c r="B22294" t="s">
        <v>34737</v>
      </c>
      <c r="C22294" t="s">
        <v>1467</v>
      </c>
      <c r="D22294" t="s">
        <v>1468</v>
      </c>
      <c r="E22294">
        <v>1</v>
      </c>
      <c r="F22294" s="2">
        <v>4230.18</v>
      </c>
      <c r="G22294" s="3">
        <v>9097.16</v>
      </c>
      <c r="H22294" s="3">
        <v>42.301800000000007</v>
      </c>
      <c r="I22294" s="3">
        <v>198.81846000000002</v>
      </c>
      <c r="J22294" s="3">
        <v>4471.3002600000009</v>
      </c>
      <c r="K22294" s="3">
        <v>6878.9234769230779</v>
      </c>
      <c r="L22294" s="4">
        <v>0.35</v>
      </c>
    </row>
    <row r="22295" spans="1:12" x14ac:dyDescent="0.35">
      <c r="A22295" s="1" t="s">
        <v>35826</v>
      </c>
      <c r="B22295" t="s">
        <v>34171</v>
      </c>
      <c r="C22295" t="s">
        <v>1467</v>
      </c>
      <c r="D22295" t="s">
        <v>1468</v>
      </c>
      <c r="E22295">
        <v>1</v>
      </c>
      <c r="F22295" s="2">
        <v>89.81</v>
      </c>
      <c r="G22295" s="3">
        <v>191.1</v>
      </c>
      <c r="H22295" s="3">
        <v>0.89810000000000001</v>
      </c>
      <c r="I22295" s="3">
        <v>4.2210700000000001</v>
      </c>
      <c r="J22295" s="3">
        <v>94.929169999999999</v>
      </c>
      <c r="K22295" s="3">
        <v>146.04487692307691</v>
      </c>
      <c r="L22295" s="4">
        <v>0.35</v>
      </c>
    </row>
    <row r="22296" spans="1:12" x14ac:dyDescent="0.35">
      <c r="A22296" s="1">
        <v>441041</v>
      </c>
      <c r="B22296" t="s">
        <v>35827</v>
      </c>
      <c r="C22296" t="s">
        <v>1467</v>
      </c>
      <c r="D22296" t="s">
        <v>1468</v>
      </c>
      <c r="E22296">
        <v>1</v>
      </c>
      <c r="F22296" s="2">
        <v>47.94</v>
      </c>
      <c r="G22296" s="3">
        <v>103.09</v>
      </c>
      <c r="H22296" s="3">
        <v>0.47939999999999999</v>
      </c>
      <c r="I22296" s="3">
        <v>2.25318</v>
      </c>
      <c r="J22296" s="3">
        <v>50.672579999999996</v>
      </c>
      <c r="K22296" s="3">
        <v>77.957815384615373</v>
      </c>
      <c r="L22296" s="4">
        <v>0.34999999999999992</v>
      </c>
    </row>
    <row r="22297" spans="1:12" x14ac:dyDescent="0.35">
      <c r="A22297" s="1">
        <v>441390</v>
      </c>
      <c r="B22297" t="s">
        <v>35828</v>
      </c>
      <c r="C22297" t="s">
        <v>1467</v>
      </c>
      <c r="D22297" t="s">
        <v>1468</v>
      </c>
      <c r="E22297">
        <v>1</v>
      </c>
      <c r="F22297" s="2">
        <v>1349.4</v>
      </c>
      <c r="G22297" s="3">
        <v>3154.29</v>
      </c>
      <c r="H22297" s="3">
        <v>13.494000000000002</v>
      </c>
      <c r="I22297" s="3">
        <v>63.421800000000005</v>
      </c>
      <c r="J22297" s="3">
        <v>1426.3158000000001</v>
      </c>
      <c r="K22297" s="3">
        <v>2194.3319999999999</v>
      </c>
      <c r="L22297" s="4">
        <v>0.34999999999999992</v>
      </c>
    </row>
    <row r="22298" spans="1:12" x14ac:dyDescent="0.35">
      <c r="A22298" s="1">
        <v>2791</v>
      </c>
      <c r="B22298" t="s">
        <v>35829</v>
      </c>
      <c r="C22298" t="s">
        <v>1467</v>
      </c>
      <c r="D22298" t="s">
        <v>1468</v>
      </c>
      <c r="E22298">
        <v>1</v>
      </c>
      <c r="F22298" s="2">
        <v>48.54</v>
      </c>
      <c r="G22298" s="3">
        <v>104.39</v>
      </c>
      <c r="H22298" s="3">
        <v>0.4854</v>
      </c>
      <c r="I22298" s="3">
        <v>2.28138</v>
      </c>
      <c r="J22298" s="3">
        <v>51.306779999999996</v>
      </c>
      <c r="K22298" s="3">
        <v>78.933507692307685</v>
      </c>
      <c r="L22298" s="4">
        <v>0.35</v>
      </c>
    </row>
    <row r="22299" spans="1:12" x14ac:dyDescent="0.35">
      <c r="A22299" s="1">
        <v>434105</v>
      </c>
      <c r="B22299" t="s">
        <v>35830</v>
      </c>
      <c r="C22299" t="s">
        <v>1467</v>
      </c>
      <c r="D22299" t="s">
        <v>1468</v>
      </c>
      <c r="E22299">
        <v>1</v>
      </c>
      <c r="F22299" s="2">
        <v>353.73</v>
      </c>
      <c r="G22299" s="3">
        <v>708.59</v>
      </c>
      <c r="H22299" s="3">
        <v>3.5373000000000001</v>
      </c>
      <c r="I22299" s="3">
        <v>16.625310000000002</v>
      </c>
      <c r="J22299" s="3">
        <v>373.89261000000005</v>
      </c>
      <c r="K22299" s="3">
        <v>575.21940000000006</v>
      </c>
      <c r="L22299" s="4">
        <v>0.35</v>
      </c>
    </row>
    <row r="22300" spans="1:12" x14ac:dyDescent="0.35">
      <c r="A22300" s="1">
        <v>42113</v>
      </c>
      <c r="B22300" t="s">
        <v>35831</v>
      </c>
      <c r="C22300" t="s">
        <v>1467</v>
      </c>
      <c r="D22300" t="s">
        <v>1468</v>
      </c>
      <c r="E22300">
        <v>1</v>
      </c>
      <c r="F22300" s="2">
        <v>124.86</v>
      </c>
      <c r="G22300" s="3">
        <v>268.52</v>
      </c>
      <c r="H22300" s="3">
        <v>1.2485999999999999</v>
      </c>
      <c r="I22300" s="3">
        <v>5.8684200000000004</v>
      </c>
      <c r="J22300" s="3">
        <v>131.97701999999998</v>
      </c>
      <c r="K22300" s="3">
        <v>203.0415692307692</v>
      </c>
      <c r="L22300" s="4">
        <v>0.35</v>
      </c>
    </row>
    <row r="22301" spans="1:12" x14ac:dyDescent="0.35">
      <c r="A22301" s="1">
        <v>69563</v>
      </c>
      <c r="B22301" t="s">
        <v>33626</v>
      </c>
      <c r="C22301" t="s">
        <v>1467</v>
      </c>
      <c r="D22301" t="s">
        <v>1468</v>
      </c>
      <c r="E22301">
        <v>1</v>
      </c>
      <c r="F22301" s="2">
        <v>24.55</v>
      </c>
      <c r="G22301" s="3">
        <v>52.81</v>
      </c>
      <c r="H22301" s="3">
        <v>0.24550000000000002</v>
      </c>
      <c r="I22301" s="3">
        <v>1.15385</v>
      </c>
      <c r="J22301" s="3">
        <v>25.949349999999999</v>
      </c>
      <c r="K22301" s="3">
        <v>39.922076923076922</v>
      </c>
      <c r="L22301" s="4">
        <v>0.35000000000000003</v>
      </c>
    </row>
    <row r="22302" spans="1:12" x14ac:dyDescent="0.35">
      <c r="A22302" s="1">
        <v>12071</v>
      </c>
      <c r="B22302" t="s">
        <v>35832</v>
      </c>
      <c r="C22302" t="s">
        <v>1467</v>
      </c>
      <c r="D22302" t="s">
        <v>1468</v>
      </c>
      <c r="E22302">
        <v>1</v>
      </c>
      <c r="F22302" s="2">
        <v>59.64</v>
      </c>
      <c r="G22302" s="3">
        <v>128.27000000000001</v>
      </c>
      <c r="H22302" s="3">
        <v>0.59640000000000004</v>
      </c>
      <c r="I22302" s="3">
        <v>2.80308</v>
      </c>
      <c r="J22302" s="3">
        <v>63.039480000000005</v>
      </c>
      <c r="K22302" s="3">
        <v>96.983815384615383</v>
      </c>
      <c r="L22302" s="4">
        <v>0.34999999999999992</v>
      </c>
    </row>
    <row r="22303" spans="1:12" x14ac:dyDescent="0.35">
      <c r="A22303" s="1">
        <v>441871</v>
      </c>
      <c r="B22303" t="s">
        <v>35833</v>
      </c>
      <c r="C22303" t="s">
        <v>1467</v>
      </c>
      <c r="D22303" t="s">
        <v>1468</v>
      </c>
      <c r="E22303">
        <v>1</v>
      </c>
      <c r="F22303" s="2">
        <v>72.88</v>
      </c>
      <c r="G22303" s="3">
        <v>156.75</v>
      </c>
      <c r="H22303" s="3">
        <v>0.7288</v>
      </c>
      <c r="I22303" s="3">
        <v>3.42536</v>
      </c>
      <c r="J22303" s="3">
        <v>77.03416</v>
      </c>
      <c r="K22303" s="3">
        <v>118.51409230769231</v>
      </c>
      <c r="L22303" s="4">
        <v>0.35000000000000003</v>
      </c>
    </row>
    <row r="22304" spans="1:12" x14ac:dyDescent="0.35">
      <c r="A22304" s="1">
        <v>550211</v>
      </c>
      <c r="B22304" t="s">
        <v>35834</v>
      </c>
      <c r="C22304" t="s">
        <v>1467</v>
      </c>
      <c r="D22304" t="s">
        <v>1468</v>
      </c>
      <c r="E22304">
        <v>1</v>
      </c>
      <c r="F22304" s="2">
        <v>12.04</v>
      </c>
      <c r="G22304" s="3">
        <v>24.08</v>
      </c>
      <c r="H22304" s="3">
        <v>0.12039999999999999</v>
      </c>
      <c r="I22304" s="3">
        <v>0.56587999999999994</v>
      </c>
      <c r="J22304" s="3">
        <v>12.726279999999999</v>
      </c>
      <c r="K22304" s="3">
        <v>19.578892307692307</v>
      </c>
      <c r="L22304" s="4">
        <v>0.35000000000000003</v>
      </c>
    </row>
    <row r="22305" spans="1:12" x14ac:dyDescent="0.35">
      <c r="A22305" s="1">
        <v>435894</v>
      </c>
      <c r="B22305" t="s">
        <v>35835</v>
      </c>
      <c r="C22305" t="s">
        <v>1467</v>
      </c>
      <c r="D22305" t="s">
        <v>1468</v>
      </c>
      <c r="E22305">
        <v>1</v>
      </c>
      <c r="F22305" s="2">
        <v>68.099999999999994</v>
      </c>
      <c r="G22305" s="3">
        <v>146.46</v>
      </c>
      <c r="H22305" s="3">
        <v>0.68099999999999994</v>
      </c>
      <c r="I22305" s="3">
        <v>3.2006999999999999</v>
      </c>
      <c r="J22305" s="3">
        <v>71.981699999999989</v>
      </c>
      <c r="K22305" s="3">
        <v>110.7410769230769</v>
      </c>
      <c r="L22305" s="4">
        <v>0.35</v>
      </c>
    </row>
    <row r="22306" spans="1:12" x14ac:dyDescent="0.35">
      <c r="A22306" s="1">
        <v>19063</v>
      </c>
      <c r="B22306" t="s">
        <v>33941</v>
      </c>
      <c r="C22306" t="s">
        <v>1467</v>
      </c>
      <c r="D22306" t="s">
        <v>1468</v>
      </c>
      <c r="E22306">
        <v>1</v>
      </c>
      <c r="F22306" s="2">
        <v>19.559999999999999</v>
      </c>
      <c r="G22306" s="3">
        <v>42.07</v>
      </c>
      <c r="H22306" s="3">
        <v>0.1956</v>
      </c>
      <c r="I22306" s="3">
        <v>0.91931999999999992</v>
      </c>
      <c r="J22306" s="3">
        <v>20.674919999999997</v>
      </c>
      <c r="K22306" s="3">
        <v>31.807569230769225</v>
      </c>
      <c r="L22306" s="4">
        <v>0.35</v>
      </c>
    </row>
    <row r="22307" spans="1:12" x14ac:dyDescent="0.35">
      <c r="A22307" s="1">
        <v>438276</v>
      </c>
      <c r="B22307" t="s">
        <v>35836</v>
      </c>
      <c r="C22307" t="s">
        <v>1467</v>
      </c>
      <c r="D22307" t="s">
        <v>1468</v>
      </c>
      <c r="E22307">
        <v>1</v>
      </c>
      <c r="F22307" s="2">
        <v>248.93</v>
      </c>
      <c r="G22307" s="3">
        <v>582.03</v>
      </c>
      <c r="H22307" s="3">
        <v>2.4893000000000001</v>
      </c>
      <c r="I22307" s="3">
        <v>11.69971</v>
      </c>
      <c r="J22307" s="3">
        <v>263.11901</v>
      </c>
      <c r="K22307" s="3">
        <v>404.79847692307692</v>
      </c>
      <c r="L22307" s="4">
        <v>0.35</v>
      </c>
    </row>
    <row r="22308" spans="1:12" x14ac:dyDescent="0.35">
      <c r="A22308" s="1">
        <v>79357</v>
      </c>
      <c r="B22308" t="s">
        <v>35837</v>
      </c>
      <c r="C22308" t="s">
        <v>1467</v>
      </c>
      <c r="D22308" t="s">
        <v>1468</v>
      </c>
      <c r="E22308">
        <v>1</v>
      </c>
      <c r="F22308" s="2">
        <v>3.73</v>
      </c>
      <c r="G22308" s="3">
        <v>8.0399999999999991</v>
      </c>
      <c r="H22308" s="3">
        <v>3.73E-2</v>
      </c>
      <c r="I22308" s="3">
        <v>0.17530999999999999</v>
      </c>
      <c r="J22308" s="3">
        <v>3.9426100000000002</v>
      </c>
      <c r="K22308" s="3">
        <v>6.0655538461538461</v>
      </c>
      <c r="L22308" s="4">
        <v>0.35</v>
      </c>
    </row>
    <row r="22309" spans="1:12" x14ac:dyDescent="0.35">
      <c r="A22309" s="1">
        <v>948</v>
      </c>
      <c r="B22309" t="s">
        <v>35838</v>
      </c>
      <c r="C22309" t="s">
        <v>1467</v>
      </c>
      <c r="D22309" t="s">
        <v>1468</v>
      </c>
      <c r="E22309">
        <v>1</v>
      </c>
      <c r="F22309" s="2">
        <v>0.38</v>
      </c>
      <c r="G22309" s="3">
        <v>0.83</v>
      </c>
      <c r="H22309" s="3">
        <v>3.8E-3</v>
      </c>
      <c r="I22309" s="3">
        <v>1.7860000000000001E-2</v>
      </c>
      <c r="J22309" s="3">
        <v>0.40166000000000002</v>
      </c>
      <c r="K22309" s="3">
        <v>0.61793846153846155</v>
      </c>
      <c r="L22309" s="4">
        <v>0.35</v>
      </c>
    </row>
    <row r="22310" spans="1:12" x14ac:dyDescent="0.35">
      <c r="A22310" s="1">
        <v>6190</v>
      </c>
      <c r="B22310" t="s">
        <v>35839</v>
      </c>
      <c r="C22310" t="s">
        <v>1467</v>
      </c>
      <c r="D22310" t="s">
        <v>1468</v>
      </c>
      <c r="E22310">
        <v>1</v>
      </c>
      <c r="F22310" s="2">
        <v>3.67</v>
      </c>
      <c r="G22310" s="3">
        <v>7.9</v>
      </c>
      <c r="H22310" s="3">
        <v>3.6700000000000003E-2</v>
      </c>
      <c r="I22310" s="3">
        <v>0.17249</v>
      </c>
      <c r="J22310" s="3">
        <v>3.8791899999999999</v>
      </c>
      <c r="K22310" s="3">
        <v>5.9679846153846148</v>
      </c>
      <c r="L22310" s="4">
        <v>0.34999999999999992</v>
      </c>
    </row>
    <row r="22311" spans="1:12" x14ac:dyDescent="0.35">
      <c r="A22311" s="1">
        <v>31060</v>
      </c>
      <c r="B22311" t="s">
        <v>35840</v>
      </c>
      <c r="C22311" t="s">
        <v>1467</v>
      </c>
      <c r="D22311" t="s">
        <v>1468</v>
      </c>
      <c r="E22311">
        <v>1</v>
      </c>
      <c r="F22311" s="2">
        <v>1121.83</v>
      </c>
      <c r="G22311" s="3">
        <v>2356.79</v>
      </c>
      <c r="H22311" s="3">
        <v>11.218299999999999</v>
      </c>
      <c r="I22311" s="3">
        <v>52.726009999999995</v>
      </c>
      <c r="J22311" s="3">
        <v>1185.77431</v>
      </c>
      <c r="K22311" s="3">
        <v>1824.2681692307692</v>
      </c>
      <c r="L22311" s="4">
        <v>0.35</v>
      </c>
    </row>
    <row r="22312" spans="1:12" x14ac:dyDescent="0.35">
      <c r="A22312" s="1">
        <v>74900</v>
      </c>
      <c r="B22312" t="s">
        <v>35841</v>
      </c>
      <c r="C22312" t="s">
        <v>1467</v>
      </c>
      <c r="D22312" t="s">
        <v>1468</v>
      </c>
      <c r="E22312">
        <v>1</v>
      </c>
      <c r="F22312" s="2">
        <v>4230.18</v>
      </c>
      <c r="G22312" s="3">
        <v>9097.16</v>
      </c>
      <c r="H22312" s="3">
        <v>42.301800000000007</v>
      </c>
      <c r="I22312" s="3">
        <v>198.81846000000002</v>
      </c>
      <c r="J22312" s="3">
        <v>4471.3002600000009</v>
      </c>
      <c r="K22312" s="3">
        <v>6878.9234769230779</v>
      </c>
      <c r="L22312" s="4">
        <v>0.35</v>
      </c>
    </row>
    <row r="22313" spans="1:12" x14ac:dyDescent="0.35">
      <c r="A22313" s="1">
        <v>433607</v>
      </c>
      <c r="B22313" t="s">
        <v>35842</v>
      </c>
      <c r="C22313" t="s">
        <v>1467</v>
      </c>
      <c r="D22313" t="s">
        <v>1468</v>
      </c>
      <c r="E22313">
        <v>1</v>
      </c>
      <c r="F22313" s="2">
        <v>1447.03</v>
      </c>
      <c r="G22313" s="3">
        <v>3111.89</v>
      </c>
      <c r="H22313" s="3">
        <v>14.4703</v>
      </c>
      <c r="I22313" s="3">
        <v>68.010409999999993</v>
      </c>
      <c r="J22313" s="3">
        <v>1529.51071</v>
      </c>
      <c r="K22313" s="3">
        <v>2353.0933999999997</v>
      </c>
      <c r="L22313" s="4">
        <v>0.34999999999999992</v>
      </c>
    </row>
    <row r="22314" spans="1:12" x14ac:dyDescent="0.35">
      <c r="A22314" s="1">
        <v>435603</v>
      </c>
      <c r="B22314" t="s">
        <v>35843</v>
      </c>
      <c r="C22314" t="s">
        <v>1467</v>
      </c>
      <c r="D22314" t="s">
        <v>1468</v>
      </c>
      <c r="E22314">
        <v>1</v>
      </c>
      <c r="F22314" s="2">
        <v>40.43</v>
      </c>
      <c r="G22314" s="3">
        <v>96.68</v>
      </c>
      <c r="H22314" s="3">
        <v>0.40429999999999999</v>
      </c>
      <c r="I22314" s="3">
        <v>1.90021</v>
      </c>
      <c r="J22314" s="3">
        <v>42.73451</v>
      </c>
      <c r="K22314" s="3">
        <v>65.745400000000004</v>
      </c>
      <c r="L22314" s="4">
        <v>0.35000000000000003</v>
      </c>
    </row>
    <row r="22315" spans="1:12" x14ac:dyDescent="0.35">
      <c r="A22315" s="1">
        <v>550788</v>
      </c>
      <c r="B22315" t="s">
        <v>35844</v>
      </c>
      <c r="C22315" t="s">
        <v>1467</v>
      </c>
      <c r="D22315" t="s">
        <v>1468</v>
      </c>
      <c r="E22315">
        <v>1</v>
      </c>
      <c r="F22315" s="2">
        <v>38.229999999999997</v>
      </c>
      <c r="G22315" s="3">
        <v>76.45</v>
      </c>
      <c r="H22315" s="3">
        <v>0.38229999999999997</v>
      </c>
      <c r="I22315" s="3">
        <v>1.7968099999999998</v>
      </c>
      <c r="J22315" s="3">
        <v>40.409109999999998</v>
      </c>
      <c r="K22315" s="3">
        <v>62.167861538461537</v>
      </c>
      <c r="L22315" s="4">
        <v>0.35000000000000003</v>
      </c>
    </row>
    <row r="22316" spans="1:12" x14ac:dyDescent="0.35">
      <c r="A22316" s="1">
        <v>405581</v>
      </c>
      <c r="B22316" t="s">
        <v>35845</v>
      </c>
      <c r="C22316" t="s">
        <v>1467</v>
      </c>
      <c r="D22316" t="s">
        <v>1468</v>
      </c>
      <c r="E22316">
        <v>1</v>
      </c>
      <c r="F22316" s="2">
        <v>39.729999999999997</v>
      </c>
      <c r="G22316" s="3">
        <v>85.44</v>
      </c>
      <c r="H22316" s="3">
        <v>0.39729999999999999</v>
      </c>
      <c r="I22316" s="3">
        <v>1.8673099999999998</v>
      </c>
      <c r="J22316" s="3">
        <v>41.994609999999994</v>
      </c>
      <c r="K22316" s="3">
        <v>64.607092307692298</v>
      </c>
      <c r="L22316" s="4">
        <v>0.35</v>
      </c>
    </row>
    <row r="22317" spans="1:12" x14ac:dyDescent="0.35">
      <c r="A22317" s="1">
        <v>13323</v>
      </c>
      <c r="B22317" t="s">
        <v>35846</v>
      </c>
      <c r="C22317" t="s">
        <v>1467</v>
      </c>
      <c r="D22317" t="s">
        <v>1468</v>
      </c>
      <c r="E22317">
        <v>1</v>
      </c>
      <c r="F22317" s="2">
        <v>13.74</v>
      </c>
      <c r="G22317" s="3">
        <v>29.54</v>
      </c>
      <c r="H22317" s="3">
        <v>0.13739999999999999</v>
      </c>
      <c r="I22317" s="3">
        <v>0.64578000000000002</v>
      </c>
      <c r="J22317" s="3">
        <v>14.52318</v>
      </c>
      <c r="K22317" s="3">
        <v>22.343353846153846</v>
      </c>
      <c r="L22317" s="4">
        <v>0.35</v>
      </c>
    </row>
    <row r="22318" spans="1:12" x14ac:dyDescent="0.35">
      <c r="A22318" s="1">
        <v>436607</v>
      </c>
      <c r="B22318" t="s">
        <v>35847</v>
      </c>
      <c r="C22318" t="s">
        <v>1467</v>
      </c>
      <c r="D22318" t="s">
        <v>1468</v>
      </c>
      <c r="E22318">
        <v>1</v>
      </c>
      <c r="F22318" s="2">
        <v>0.95</v>
      </c>
      <c r="G22318" s="3">
        <v>1.9</v>
      </c>
      <c r="H22318" s="3">
        <v>9.4999999999999998E-3</v>
      </c>
      <c r="I22318" s="3">
        <v>4.4649999999999995E-2</v>
      </c>
      <c r="J22318" s="3">
        <v>1.0041499999999999</v>
      </c>
      <c r="K22318" s="3">
        <v>1.5448461538461535</v>
      </c>
      <c r="L22318" s="4">
        <v>0.34999999999999992</v>
      </c>
    </row>
    <row r="22319" spans="1:12" x14ac:dyDescent="0.35">
      <c r="A22319" s="1">
        <v>435029</v>
      </c>
      <c r="B22319" t="s">
        <v>35848</v>
      </c>
      <c r="C22319" t="s">
        <v>1467</v>
      </c>
      <c r="D22319" t="s">
        <v>1468</v>
      </c>
      <c r="E22319">
        <v>1</v>
      </c>
      <c r="F22319" s="2">
        <v>795.9</v>
      </c>
      <c r="G22319" s="3">
        <v>1635.29</v>
      </c>
      <c r="H22319" s="3">
        <v>7.9589999999999996</v>
      </c>
      <c r="I22319" s="3">
        <v>37.407299999999999</v>
      </c>
      <c r="J22319" s="3">
        <v>841.26629999999989</v>
      </c>
      <c r="K22319" s="3">
        <v>1294.2558461538458</v>
      </c>
      <c r="L22319" s="4">
        <v>0.34999999999999992</v>
      </c>
    </row>
    <row r="22320" spans="1:12" x14ac:dyDescent="0.35">
      <c r="A22320" s="1">
        <v>74394</v>
      </c>
      <c r="B22320" t="s">
        <v>35849</v>
      </c>
      <c r="C22320" t="s">
        <v>1467</v>
      </c>
      <c r="D22320" t="s">
        <v>1468</v>
      </c>
      <c r="E22320">
        <v>1</v>
      </c>
      <c r="F22320" s="2">
        <v>593.80999999999995</v>
      </c>
      <c r="G22320" s="3">
        <v>1277.01</v>
      </c>
      <c r="H22320" s="3">
        <v>5.9380999999999995</v>
      </c>
      <c r="I22320" s="3">
        <v>27.909069999999996</v>
      </c>
      <c r="J22320" s="3">
        <v>627.65716999999995</v>
      </c>
      <c r="K22320" s="3">
        <v>965.62641538461526</v>
      </c>
      <c r="L22320" s="4">
        <v>0.35</v>
      </c>
    </row>
    <row r="22321" spans="1:12" x14ac:dyDescent="0.35">
      <c r="A22321" s="1">
        <v>71913</v>
      </c>
      <c r="B22321" t="s">
        <v>34371</v>
      </c>
      <c r="C22321" t="s">
        <v>1467</v>
      </c>
      <c r="D22321" t="s">
        <v>1468</v>
      </c>
      <c r="E22321">
        <v>1</v>
      </c>
      <c r="F22321" s="2">
        <v>1436.49</v>
      </c>
      <c r="G22321" s="3">
        <v>3089.22</v>
      </c>
      <c r="H22321" s="3">
        <v>14.3649</v>
      </c>
      <c r="I22321" s="3">
        <v>67.515029999999996</v>
      </c>
      <c r="J22321" s="3">
        <v>1518.3699300000001</v>
      </c>
      <c r="K22321" s="3">
        <v>2335.9537384615387</v>
      </c>
      <c r="L22321" s="4">
        <v>0.35000000000000003</v>
      </c>
    </row>
    <row r="22322" spans="1:12" x14ac:dyDescent="0.35">
      <c r="A22322" s="1">
        <v>426139</v>
      </c>
      <c r="B22322" t="s">
        <v>35850</v>
      </c>
      <c r="C22322" t="s">
        <v>1467</v>
      </c>
      <c r="D22322" t="s">
        <v>1468</v>
      </c>
      <c r="E22322">
        <v>1</v>
      </c>
      <c r="F22322" s="2">
        <v>131.08000000000001</v>
      </c>
      <c r="G22322" s="3">
        <v>306.43</v>
      </c>
      <c r="H22322" s="3">
        <v>1.3108000000000002</v>
      </c>
      <c r="I22322" s="3">
        <v>6.1607600000000007</v>
      </c>
      <c r="J22322" s="3">
        <v>138.55156000000002</v>
      </c>
      <c r="K22322" s="3">
        <v>213.15624615384618</v>
      </c>
      <c r="L22322" s="4">
        <v>0.35</v>
      </c>
    </row>
    <row r="22323" spans="1:12" x14ac:dyDescent="0.35">
      <c r="A22323" s="1">
        <v>420070</v>
      </c>
      <c r="B22323" t="s">
        <v>35851</v>
      </c>
      <c r="C22323" t="s">
        <v>1467</v>
      </c>
      <c r="D22323" t="s">
        <v>1468</v>
      </c>
      <c r="E22323">
        <v>1</v>
      </c>
      <c r="F22323" s="2">
        <v>3531.61</v>
      </c>
      <c r="G22323" s="3">
        <v>7594.86</v>
      </c>
      <c r="H22323" s="3">
        <v>35.316099999999999</v>
      </c>
      <c r="I22323" s="3">
        <v>165.98567</v>
      </c>
      <c r="J22323" s="3">
        <v>3732.9117700000002</v>
      </c>
      <c r="K22323" s="3">
        <v>5742.9411846153844</v>
      </c>
      <c r="L22323" s="4">
        <v>0.34999999999999992</v>
      </c>
    </row>
    <row r="22324" spans="1:12" x14ac:dyDescent="0.35">
      <c r="A22324" s="1">
        <v>416857</v>
      </c>
      <c r="B22324" t="s">
        <v>35852</v>
      </c>
      <c r="C22324" t="s">
        <v>1467</v>
      </c>
      <c r="D22324" t="s">
        <v>1468</v>
      </c>
      <c r="E22324">
        <v>1</v>
      </c>
      <c r="F22324" s="2">
        <v>13299.98</v>
      </c>
      <c r="G22324" s="3">
        <v>28602.1</v>
      </c>
      <c r="H22324" s="3">
        <v>132.99979999999999</v>
      </c>
      <c r="I22324" s="3">
        <v>625.09906000000001</v>
      </c>
      <c r="J22324" s="3">
        <v>14058.07886</v>
      </c>
      <c r="K22324" s="3">
        <v>21627.813630769229</v>
      </c>
      <c r="L22324" s="4">
        <v>0.35</v>
      </c>
    </row>
    <row r="22325" spans="1:12" x14ac:dyDescent="0.35">
      <c r="A22325" s="1">
        <v>443538</v>
      </c>
      <c r="B22325" t="s">
        <v>35853</v>
      </c>
      <c r="C22325" t="s">
        <v>1467</v>
      </c>
      <c r="D22325" t="s">
        <v>1468</v>
      </c>
      <c r="E22325">
        <v>1</v>
      </c>
      <c r="F22325" s="2">
        <v>102.35</v>
      </c>
      <c r="G22325" s="3">
        <v>217.78</v>
      </c>
      <c r="H22325" s="3">
        <v>1.0234999999999999</v>
      </c>
      <c r="I22325" s="3">
        <v>4.8104499999999994</v>
      </c>
      <c r="J22325" s="3">
        <v>108.18395</v>
      </c>
      <c r="K22325" s="3">
        <v>166.43684615384615</v>
      </c>
      <c r="L22325" s="4">
        <v>0.35</v>
      </c>
    </row>
    <row r="22326" spans="1:12" x14ac:dyDescent="0.35">
      <c r="A22326" s="1">
        <v>437982</v>
      </c>
      <c r="B22326" t="s">
        <v>35854</v>
      </c>
      <c r="C22326" t="s">
        <v>1467</v>
      </c>
      <c r="D22326" t="s">
        <v>1468</v>
      </c>
      <c r="E22326">
        <v>1</v>
      </c>
      <c r="F22326" s="2">
        <v>21.65</v>
      </c>
      <c r="G22326" s="3">
        <v>46.56</v>
      </c>
      <c r="H22326" s="3">
        <v>0.2165</v>
      </c>
      <c r="I22326" s="3">
        <v>1.01755</v>
      </c>
      <c r="J22326" s="3">
        <v>22.884049999999998</v>
      </c>
      <c r="K22326" s="3">
        <v>35.206230769230764</v>
      </c>
      <c r="L22326" s="4">
        <v>0.34999999999999992</v>
      </c>
    </row>
    <row r="22327" spans="1:12" x14ac:dyDescent="0.35">
      <c r="A22327" s="1">
        <v>426553</v>
      </c>
      <c r="B22327" t="s">
        <v>35855</v>
      </c>
      <c r="C22327" t="s">
        <v>1467</v>
      </c>
      <c r="D22327" t="s">
        <v>1468</v>
      </c>
      <c r="E22327">
        <v>1</v>
      </c>
      <c r="F22327" s="2">
        <v>104.44</v>
      </c>
      <c r="G22327" s="3">
        <v>210.7</v>
      </c>
      <c r="H22327" s="3">
        <v>1.0444</v>
      </c>
      <c r="I22327" s="3">
        <v>4.9086799999999995</v>
      </c>
      <c r="J22327" s="3">
        <v>110.39308</v>
      </c>
      <c r="K22327" s="3">
        <v>169.83550769230769</v>
      </c>
      <c r="L22327" s="4">
        <v>0.35</v>
      </c>
    </row>
    <row r="22328" spans="1:12" x14ac:dyDescent="0.35">
      <c r="A22328" s="1">
        <v>438281</v>
      </c>
      <c r="B22328" t="s">
        <v>35856</v>
      </c>
      <c r="C22328" t="s">
        <v>1467</v>
      </c>
      <c r="D22328" t="s">
        <v>1468</v>
      </c>
      <c r="E22328">
        <v>1</v>
      </c>
      <c r="F22328" s="2">
        <v>176.25</v>
      </c>
      <c r="G22328" s="3">
        <v>379.02</v>
      </c>
      <c r="H22328" s="3">
        <v>1.7625</v>
      </c>
      <c r="I22328" s="3">
        <v>8.2837499999999995</v>
      </c>
      <c r="J22328" s="3">
        <v>186.29624999999999</v>
      </c>
      <c r="K22328" s="3">
        <v>286.60961538461538</v>
      </c>
      <c r="L22328" s="4">
        <v>0.35000000000000003</v>
      </c>
    </row>
    <row r="22329" spans="1:12" x14ac:dyDescent="0.35">
      <c r="A22329" s="1">
        <v>69570</v>
      </c>
      <c r="B22329" t="s">
        <v>33626</v>
      </c>
      <c r="C22329" t="s">
        <v>1467</v>
      </c>
      <c r="D22329" t="s">
        <v>1468</v>
      </c>
      <c r="E22329">
        <v>1</v>
      </c>
      <c r="F22329" s="2">
        <v>7.3</v>
      </c>
      <c r="G22329" s="3">
        <v>15.71</v>
      </c>
      <c r="H22329" s="3">
        <v>7.2999999999999995E-2</v>
      </c>
      <c r="I22329" s="3">
        <v>0.34310000000000002</v>
      </c>
      <c r="J22329" s="3">
        <v>7.7161</v>
      </c>
      <c r="K22329" s="3">
        <v>11.870923076923077</v>
      </c>
      <c r="L22329" s="4">
        <v>0.35000000000000003</v>
      </c>
    </row>
    <row r="22330" spans="1:12" x14ac:dyDescent="0.35">
      <c r="A22330" s="1">
        <v>551527</v>
      </c>
      <c r="B22330" t="s">
        <v>35857</v>
      </c>
      <c r="C22330" t="s">
        <v>1467</v>
      </c>
      <c r="D22330" t="s">
        <v>1468</v>
      </c>
      <c r="E22330">
        <v>1</v>
      </c>
      <c r="F22330" s="2">
        <v>318.3</v>
      </c>
      <c r="G22330" s="3">
        <v>1477.57</v>
      </c>
      <c r="H22330" s="3">
        <v>3.1830000000000003</v>
      </c>
      <c r="I22330" s="3">
        <v>14.960100000000001</v>
      </c>
      <c r="J22330" s="3">
        <v>336.44310000000002</v>
      </c>
      <c r="K22330" s="3">
        <v>517.60476923076919</v>
      </c>
      <c r="L22330" s="4">
        <v>0.34999999999999992</v>
      </c>
    </row>
    <row r="22331" spans="1:12" x14ac:dyDescent="0.35">
      <c r="A22331" s="1">
        <v>74666</v>
      </c>
      <c r="B22331" t="s">
        <v>35858</v>
      </c>
      <c r="C22331" t="s">
        <v>1467</v>
      </c>
      <c r="D22331" t="s">
        <v>1468</v>
      </c>
      <c r="E22331">
        <v>1</v>
      </c>
      <c r="F22331" s="2">
        <v>3669.2</v>
      </c>
      <c r="G22331" s="3">
        <v>8578.92</v>
      </c>
      <c r="H22331" s="3">
        <v>36.692</v>
      </c>
      <c r="I22331" s="3">
        <v>172.45239999999998</v>
      </c>
      <c r="J22331" s="3">
        <v>3878.3444</v>
      </c>
      <c r="K22331" s="3">
        <v>5966.6836923076917</v>
      </c>
      <c r="L22331" s="4">
        <v>0.34999999999999992</v>
      </c>
    </row>
    <row r="22332" spans="1:12" x14ac:dyDescent="0.35">
      <c r="A22332" s="1">
        <v>437018</v>
      </c>
      <c r="B22332" t="s">
        <v>34250</v>
      </c>
      <c r="C22332" t="s">
        <v>1467</v>
      </c>
      <c r="D22332" t="s">
        <v>1468</v>
      </c>
      <c r="E22332">
        <v>1</v>
      </c>
      <c r="F22332" s="2">
        <v>11635.38</v>
      </c>
      <c r="G22332" s="3">
        <v>34221.699999999997</v>
      </c>
      <c r="H22332" s="3">
        <v>116.35379999999999</v>
      </c>
      <c r="I22332" s="3">
        <v>546.86285999999996</v>
      </c>
      <c r="J22332" s="3">
        <v>12298.596659999999</v>
      </c>
      <c r="K22332" s="3">
        <v>18920.917938461538</v>
      </c>
      <c r="L22332" s="4">
        <v>0.35000000000000003</v>
      </c>
    </row>
    <row r="22333" spans="1:12" x14ac:dyDescent="0.35">
      <c r="A22333" s="1">
        <v>71226</v>
      </c>
      <c r="B22333" t="s">
        <v>33936</v>
      </c>
      <c r="C22333" t="s">
        <v>1467</v>
      </c>
      <c r="D22333" t="s">
        <v>1468</v>
      </c>
      <c r="E22333">
        <v>1</v>
      </c>
      <c r="F22333" s="2">
        <v>281.99</v>
      </c>
      <c r="G22333" s="3">
        <v>606.44000000000005</v>
      </c>
      <c r="H22333" s="3">
        <v>2.8199000000000001</v>
      </c>
      <c r="I22333" s="3">
        <v>13.25353</v>
      </c>
      <c r="J22333" s="3">
        <v>298.06343000000004</v>
      </c>
      <c r="K22333" s="3">
        <v>458.55912307692313</v>
      </c>
      <c r="L22333" s="4">
        <v>0.35</v>
      </c>
    </row>
    <row r="22334" spans="1:12" x14ac:dyDescent="0.35">
      <c r="A22334" s="1">
        <v>570553</v>
      </c>
      <c r="B22334" t="s">
        <v>35859</v>
      </c>
      <c r="C22334" t="s">
        <v>1467</v>
      </c>
      <c r="D22334" t="s">
        <v>1468</v>
      </c>
      <c r="E22334">
        <v>1</v>
      </c>
      <c r="F22334" s="2">
        <v>69.3</v>
      </c>
      <c r="G22334" s="3">
        <v>149.03</v>
      </c>
      <c r="H22334" s="3">
        <v>0.69299999999999995</v>
      </c>
      <c r="I22334" s="3">
        <v>3.2570999999999999</v>
      </c>
      <c r="J22334" s="3">
        <v>73.250099999999989</v>
      </c>
      <c r="K22334" s="3">
        <v>112.69246153846152</v>
      </c>
      <c r="L22334" s="4">
        <v>0.35</v>
      </c>
    </row>
    <row r="22335" spans="1:12" x14ac:dyDescent="0.35">
      <c r="A22335" s="1">
        <v>6641</v>
      </c>
      <c r="B22335" t="s">
        <v>35860</v>
      </c>
      <c r="C22335" t="s">
        <v>1467</v>
      </c>
      <c r="D22335" t="s">
        <v>1468</v>
      </c>
      <c r="E22335">
        <v>1</v>
      </c>
      <c r="F22335" s="2">
        <v>105.77</v>
      </c>
      <c r="G22335" s="3">
        <v>222.59</v>
      </c>
      <c r="H22335" s="3">
        <v>1.0577000000000001</v>
      </c>
      <c r="I22335" s="3">
        <v>4.97119</v>
      </c>
      <c r="J22335" s="3">
        <v>111.79889</v>
      </c>
      <c r="K22335" s="3">
        <v>171.99829230769231</v>
      </c>
      <c r="L22335" s="4">
        <v>0.35000000000000003</v>
      </c>
    </row>
    <row r="22336" spans="1:12" x14ac:dyDescent="0.35">
      <c r="A22336" s="1">
        <v>418511</v>
      </c>
      <c r="B22336" t="s">
        <v>35861</v>
      </c>
      <c r="C22336" t="s">
        <v>1467</v>
      </c>
      <c r="D22336" t="s">
        <v>1468</v>
      </c>
      <c r="E22336">
        <v>1</v>
      </c>
      <c r="F22336" s="2">
        <v>36.26</v>
      </c>
      <c r="G22336" s="3">
        <v>80.94</v>
      </c>
      <c r="H22336" s="3">
        <v>0.36259999999999998</v>
      </c>
      <c r="I22336" s="3">
        <v>1.7042199999999998</v>
      </c>
      <c r="J22336" s="3">
        <v>38.326819999999998</v>
      </c>
      <c r="K22336" s="3">
        <v>58.964338461538453</v>
      </c>
      <c r="L22336" s="4">
        <v>0.34999999999999992</v>
      </c>
    </row>
    <row r="22337" spans="1:12" x14ac:dyDescent="0.35">
      <c r="A22337" s="1">
        <v>74905</v>
      </c>
      <c r="B22337" t="s">
        <v>35862</v>
      </c>
      <c r="C22337" t="s">
        <v>1467</v>
      </c>
      <c r="D22337" t="s">
        <v>1468</v>
      </c>
      <c r="E22337">
        <v>1</v>
      </c>
      <c r="F22337" s="2">
        <v>4230.18</v>
      </c>
      <c r="G22337" s="3">
        <v>9097.16</v>
      </c>
      <c r="H22337" s="3">
        <v>42.301800000000007</v>
      </c>
      <c r="I22337" s="3">
        <v>198.81846000000002</v>
      </c>
      <c r="J22337" s="3">
        <v>4471.3002600000009</v>
      </c>
      <c r="K22337" s="3">
        <v>6878.9234769230779</v>
      </c>
      <c r="L22337" s="4">
        <v>0.35</v>
      </c>
    </row>
    <row r="22338" spans="1:12" x14ac:dyDescent="0.35">
      <c r="A22338" s="1">
        <v>70505</v>
      </c>
      <c r="B22338" t="s">
        <v>35863</v>
      </c>
      <c r="C22338" t="s">
        <v>1467</v>
      </c>
      <c r="D22338" t="s">
        <v>1468</v>
      </c>
      <c r="E22338">
        <v>1</v>
      </c>
      <c r="F22338" s="2">
        <v>5903.38</v>
      </c>
      <c r="G22338" s="3">
        <v>12695.45</v>
      </c>
      <c r="H22338" s="3">
        <v>59.033799999999999</v>
      </c>
      <c r="I22338" s="3">
        <v>277.45886000000002</v>
      </c>
      <c r="J22338" s="3">
        <v>6239.87266</v>
      </c>
      <c r="K22338" s="3">
        <v>9599.8040923076915</v>
      </c>
      <c r="L22338" s="4">
        <v>0.34999999999999992</v>
      </c>
    </row>
    <row r="22339" spans="1:12" x14ac:dyDescent="0.35">
      <c r="A22339" s="1">
        <v>405613</v>
      </c>
      <c r="B22339" t="s">
        <v>35864</v>
      </c>
      <c r="C22339" t="s">
        <v>1467</v>
      </c>
      <c r="D22339" t="s">
        <v>1468</v>
      </c>
      <c r="E22339">
        <v>1</v>
      </c>
      <c r="F22339" s="2">
        <v>675.99</v>
      </c>
      <c r="G22339" s="3">
        <v>1453.75</v>
      </c>
      <c r="H22339" s="3">
        <v>6.7599</v>
      </c>
      <c r="I22339" s="3">
        <v>31.771530000000002</v>
      </c>
      <c r="J22339" s="3">
        <v>714.52143000000001</v>
      </c>
      <c r="K22339" s="3">
        <v>1099.2637384615384</v>
      </c>
      <c r="L22339" s="4">
        <v>0.35</v>
      </c>
    </row>
    <row r="22340" spans="1:12" x14ac:dyDescent="0.35">
      <c r="A22340" s="1">
        <v>8107</v>
      </c>
      <c r="B22340" t="s">
        <v>35865</v>
      </c>
      <c r="C22340" t="s">
        <v>1467</v>
      </c>
      <c r="D22340" t="s">
        <v>1468</v>
      </c>
      <c r="E22340">
        <v>1</v>
      </c>
      <c r="F22340" s="2">
        <v>833.29</v>
      </c>
      <c r="G22340" s="3">
        <v>1750.61</v>
      </c>
      <c r="H22340" s="3">
        <v>8.3329000000000004</v>
      </c>
      <c r="I22340" s="3">
        <v>39.164629999999995</v>
      </c>
      <c r="J22340" s="3">
        <v>880.78752999999995</v>
      </c>
      <c r="K22340" s="3">
        <v>1355.0577384615383</v>
      </c>
      <c r="L22340" s="4">
        <v>0.35</v>
      </c>
    </row>
    <row r="22341" spans="1:12" x14ac:dyDescent="0.35">
      <c r="A22341" s="1">
        <v>24915</v>
      </c>
      <c r="B22341" t="s">
        <v>35866</v>
      </c>
      <c r="C22341" t="s">
        <v>1467</v>
      </c>
      <c r="D22341" t="s">
        <v>1468</v>
      </c>
      <c r="E22341">
        <v>1</v>
      </c>
      <c r="F22341" s="2">
        <v>10.26</v>
      </c>
      <c r="G22341" s="3">
        <v>23.12</v>
      </c>
      <c r="H22341" s="3">
        <v>0.1026</v>
      </c>
      <c r="I22341" s="3">
        <v>0.48221999999999998</v>
      </c>
      <c r="J22341" s="3">
        <v>10.84482</v>
      </c>
      <c r="K22341" s="3">
        <v>16.684338461538463</v>
      </c>
      <c r="L22341" s="4">
        <v>0.35000000000000003</v>
      </c>
    </row>
    <row r="22342" spans="1:12" x14ac:dyDescent="0.35">
      <c r="A22342" s="1">
        <v>417720</v>
      </c>
      <c r="B22342" t="s">
        <v>35867</v>
      </c>
      <c r="C22342" t="s">
        <v>1467</v>
      </c>
      <c r="D22342" t="s">
        <v>1468</v>
      </c>
      <c r="E22342">
        <v>1</v>
      </c>
      <c r="F22342" s="2">
        <v>110.99</v>
      </c>
      <c r="G22342" s="3">
        <v>259.52</v>
      </c>
      <c r="H22342" s="3">
        <v>1.1098999999999999</v>
      </c>
      <c r="I22342" s="3">
        <v>5.2165299999999997</v>
      </c>
      <c r="J22342" s="3">
        <v>117.31643</v>
      </c>
      <c r="K22342" s="3">
        <v>180.48681538461537</v>
      </c>
      <c r="L22342" s="4">
        <v>0.35</v>
      </c>
    </row>
    <row r="22343" spans="1:12" x14ac:dyDescent="0.35">
      <c r="A22343" s="1">
        <v>432643</v>
      </c>
      <c r="B22343" t="s">
        <v>35868</v>
      </c>
      <c r="C22343" t="s">
        <v>1467</v>
      </c>
      <c r="D22343" t="s">
        <v>1468</v>
      </c>
      <c r="E22343">
        <v>1</v>
      </c>
      <c r="F22343" s="2">
        <v>10202.91</v>
      </c>
      <c r="G22343" s="3">
        <v>30008.55</v>
      </c>
      <c r="H22343" s="3">
        <v>102.0291</v>
      </c>
      <c r="I22343" s="3">
        <v>479.53676999999999</v>
      </c>
      <c r="J22343" s="3">
        <v>10784.47587</v>
      </c>
      <c r="K22343" s="3">
        <v>16591.501338461538</v>
      </c>
      <c r="L22343" s="4">
        <v>0.35</v>
      </c>
    </row>
    <row r="22344" spans="1:12" x14ac:dyDescent="0.35">
      <c r="A22344" s="1">
        <v>445482</v>
      </c>
      <c r="B22344" t="s">
        <v>35140</v>
      </c>
      <c r="C22344" t="s">
        <v>1467</v>
      </c>
      <c r="D22344" t="s">
        <v>1468</v>
      </c>
      <c r="E22344">
        <v>1</v>
      </c>
      <c r="F22344" s="2">
        <v>1984.3</v>
      </c>
      <c r="G22344" s="3">
        <v>5836.17</v>
      </c>
      <c r="H22344" s="3">
        <v>19.843</v>
      </c>
      <c r="I22344" s="3">
        <v>93.262100000000004</v>
      </c>
      <c r="J22344" s="3">
        <v>2097.4050999999999</v>
      </c>
      <c r="K22344" s="3">
        <v>3226.7770769230769</v>
      </c>
      <c r="L22344" s="4">
        <v>0.35000000000000003</v>
      </c>
    </row>
    <row r="22345" spans="1:12" x14ac:dyDescent="0.35">
      <c r="A22345" s="1">
        <v>438152</v>
      </c>
      <c r="B22345" t="s">
        <v>35869</v>
      </c>
      <c r="C22345" t="s">
        <v>1467</v>
      </c>
      <c r="D22345" t="s">
        <v>1468</v>
      </c>
      <c r="E22345">
        <v>1</v>
      </c>
      <c r="F22345" s="2">
        <v>49.43</v>
      </c>
      <c r="G22345" s="3">
        <v>106.31</v>
      </c>
      <c r="H22345" s="3">
        <v>0.49430000000000002</v>
      </c>
      <c r="I22345" s="3">
        <v>2.32321</v>
      </c>
      <c r="J22345" s="3">
        <v>52.247510000000005</v>
      </c>
      <c r="K22345" s="3">
        <v>80.380784615384627</v>
      </c>
      <c r="L22345" s="4">
        <v>0.35000000000000003</v>
      </c>
    </row>
    <row r="22346" spans="1:12" x14ac:dyDescent="0.35">
      <c r="A22346" s="1">
        <v>427907</v>
      </c>
      <c r="B22346" t="s">
        <v>35870</v>
      </c>
      <c r="C22346" t="s">
        <v>1467</v>
      </c>
      <c r="D22346" t="s">
        <v>1468</v>
      </c>
      <c r="E22346">
        <v>1</v>
      </c>
      <c r="F22346" s="2">
        <v>260.8</v>
      </c>
      <c r="G22346" s="3">
        <v>609.66</v>
      </c>
      <c r="H22346" s="3">
        <v>2.6080000000000001</v>
      </c>
      <c r="I22346" s="3">
        <v>12.2576</v>
      </c>
      <c r="J22346" s="3">
        <v>275.66560000000004</v>
      </c>
      <c r="K22346" s="3">
        <v>424.10092307692315</v>
      </c>
      <c r="L22346" s="4">
        <v>0.35000000000000003</v>
      </c>
    </row>
    <row r="22347" spans="1:12" x14ac:dyDescent="0.35">
      <c r="A22347" s="1">
        <v>62586</v>
      </c>
      <c r="B22347" t="s">
        <v>35871</v>
      </c>
      <c r="C22347" t="s">
        <v>1467</v>
      </c>
      <c r="D22347" t="s">
        <v>1468</v>
      </c>
      <c r="E22347">
        <v>1</v>
      </c>
      <c r="F22347" s="2">
        <v>54.06</v>
      </c>
      <c r="G22347" s="3">
        <v>116.27</v>
      </c>
      <c r="H22347" s="3">
        <v>0.54060000000000008</v>
      </c>
      <c r="I22347" s="3">
        <v>2.5408200000000001</v>
      </c>
      <c r="J22347" s="3">
        <v>57.141419999999997</v>
      </c>
      <c r="K22347" s="3">
        <v>87.909876923076908</v>
      </c>
      <c r="L22347" s="4">
        <v>0.34999999999999992</v>
      </c>
    </row>
    <row r="22348" spans="1:12" x14ac:dyDescent="0.35">
      <c r="A22348" s="1">
        <v>550284</v>
      </c>
      <c r="B22348" t="s">
        <v>35872</v>
      </c>
      <c r="C22348" t="s">
        <v>1467</v>
      </c>
      <c r="D22348" t="s">
        <v>1468</v>
      </c>
      <c r="E22348">
        <v>1</v>
      </c>
      <c r="F22348" s="2">
        <v>3.69</v>
      </c>
      <c r="G22348" s="3">
        <v>7.38</v>
      </c>
      <c r="H22348" s="3">
        <v>3.6900000000000002E-2</v>
      </c>
      <c r="I22348" s="3">
        <v>0.17343</v>
      </c>
      <c r="J22348" s="3">
        <v>3.9003300000000003</v>
      </c>
      <c r="K22348" s="3">
        <v>6.0005076923076928</v>
      </c>
      <c r="L22348" s="4">
        <v>0.35</v>
      </c>
    </row>
    <row r="22349" spans="1:12" x14ac:dyDescent="0.35">
      <c r="A22349" s="1">
        <v>427909</v>
      </c>
      <c r="B22349" t="s">
        <v>35873</v>
      </c>
      <c r="C22349" t="s">
        <v>1467</v>
      </c>
      <c r="D22349" t="s">
        <v>1468</v>
      </c>
      <c r="E22349">
        <v>1</v>
      </c>
      <c r="F22349" s="2">
        <v>262.64999999999998</v>
      </c>
      <c r="G22349" s="3">
        <v>614.14</v>
      </c>
      <c r="H22349" s="3">
        <v>2.6264999999999996</v>
      </c>
      <c r="I22349" s="3">
        <v>12.344549999999998</v>
      </c>
      <c r="J22349" s="3">
        <v>277.62104999999997</v>
      </c>
      <c r="K22349" s="3">
        <v>427.10930769230765</v>
      </c>
      <c r="L22349" s="4">
        <v>0.35000000000000003</v>
      </c>
    </row>
    <row r="22350" spans="1:12" x14ac:dyDescent="0.35">
      <c r="A22350" s="1">
        <v>439030</v>
      </c>
      <c r="B22350" t="s">
        <v>35874</v>
      </c>
      <c r="C22350" t="s">
        <v>1467</v>
      </c>
      <c r="D22350" t="s">
        <v>1468</v>
      </c>
      <c r="E22350">
        <v>1</v>
      </c>
      <c r="F22350" s="2">
        <v>70.2</v>
      </c>
      <c r="G22350" s="3">
        <v>150.97</v>
      </c>
      <c r="H22350" s="3">
        <v>0.70200000000000007</v>
      </c>
      <c r="I22350" s="3">
        <v>3.2994000000000003</v>
      </c>
      <c r="J22350" s="3">
        <v>74.201400000000007</v>
      </c>
      <c r="K22350" s="3">
        <v>114.15600000000001</v>
      </c>
      <c r="L22350" s="4">
        <v>0.35</v>
      </c>
    </row>
    <row r="22351" spans="1:12" x14ac:dyDescent="0.35">
      <c r="A22351" s="1">
        <v>74613</v>
      </c>
      <c r="B22351" t="s">
        <v>35875</v>
      </c>
      <c r="C22351" t="s">
        <v>1467</v>
      </c>
      <c r="D22351" t="s">
        <v>1468</v>
      </c>
      <c r="E22351">
        <v>1</v>
      </c>
      <c r="F22351" s="2">
        <v>368.96</v>
      </c>
      <c r="G22351" s="3">
        <v>793.47</v>
      </c>
      <c r="H22351" s="3">
        <v>3.6896</v>
      </c>
      <c r="I22351" s="3">
        <v>17.34112</v>
      </c>
      <c r="J22351" s="3">
        <v>389.99071999999995</v>
      </c>
      <c r="K22351" s="3">
        <v>599.98572307692302</v>
      </c>
      <c r="L22351" s="4">
        <v>0.35000000000000003</v>
      </c>
    </row>
    <row r="22352" spans="1:12" x14ac:dyDescent="0.35">
      <c r="A22352" s="1">
        <v>74241</v>
      </c>
      <c r="B22352" t="s">
        <v>35876</v>
      </c>
      <c r="C22352" t="s">
        <v>1467</v>
      </c>
      <c r="D22352" t="s">
        <v>1468</v>
      </c>
      <c r="E22352">
        <v>1</v>
      </c>
      <c r="F22352" s="2">
        <v>874.5</v>
      </c>
      <c r="G22352" s="3">
        <v>2044.18</v>
      </c>
      <c r="H22352" s="3">
        <v>8.745000000000001</v>
      </c>
      <c r="I22352" s="3">
        <v>41.101500000000001</v>
      </c>
      <c r="J22352" s="3">
        <v>924.34649999999999</v>
      </c>
      <c r="K22352" s="3">
        <v>1422.0715384615385</v>
      </c>
      <c r="L22352" s="4">
        <v>0.35000000000000003</v>
      </c>
    </row>
    <row r="22353" spans="1:12" x14ac:dyDescent="0.35">
      <c r="A22353" s="1">
        <v>4500</v>
      </c>
      <c r="B22353" t="s">
        <v>35877</v>
      </c>
      <c r="C22353" t="s">
        <v>1467</v>
      </c>
      <c r="D22353" t="s">
        <v>1468</v>
      </c>
      <c r="E22353">
        <v>1</v>
      </c>
      <c r="F22353" s="2">
        <v>71.69</v>
      </c>
      <c r="G22353" s="3">
        <v>154.16999999999999</v>
      </c>
      <c r="H22353" s="3">
        <v>0.71689999999999998</v>
      </c>
      <c r="I22353" s="3">
        <v>3.3694299999999999</v>
      </c>
      <c r="J22353" s="3">
        <v>75.776329999999987</v>
      </c>
      <c r="K22353" s="3">
        <v>116.5789692307692</v>
      </c>
      <c r="L22353" s="4">
        <v>0.35</v>
      </c>
    </row>
    <row r="22354" spans="1:12" x14ac:dyDescent="0.35">
      <c r="A22354" s="1">
        <v>73269</v>
      </c>
      <c r="B22354" t="s">
        <v>35878</v>
      </c>
      <c r="C22354" t="s">
        <v>1467</v>
      </c>
      <c r="D22354" t="s">
        <v>1468</v>
      </c>
      <c r="E22354">
        <v>1</v>
      </c>
      <c r="F22354" s="2">
        <v>72.260000000000005</v>
      </c>
      <c r="G22354" s="3">
        <v>168.95</v>
      </c>
      <c r="H22354" s="3">
        <v>0.72260000000000002</v>
      </c>
      <c r="I22354" s="3">
        <v>3.3962200000000005</v>
      </c>
      <c r="J22354" s="3">
        <v>76.378820000000005</v>
      </c>
      <c r="K22354" s="3">
        <v>117.50587692307693</v>
      </c>
      <c r="L22354" s="4">
        <v>0.35</v>
      </c>
    </row>
    <row r="22355" spans="1:12" x14ac:dyDescent="0.35">
      <c r="A22355" s="1">
        <v>429856</v>
      </c>
      <c r="B22355" t="s">
        <v>35879</v>
      </c>
      <c r="C22355" t="s">
        <v>1467</v>
      </c>
      <c r="D22355" t="s">
        <v>1468</v>
      </c>
      <c r="E22355">
        <v>1</v>
      </c>
      <c r="F22355" s="2">
        <v>756.43</v>
      </c>
      <c r="G22355" s="3">
        <v>1734.53</v>
      </c>
      <c r="H22355" s="3">
        <v>7.5642999999999994</v>
      </c>
      <c r="I22355" s="3">
        <v>35.552209999999995</v>
      </c>
      <c r="J22355" s="3">
        <v>799.5465099999999</v>
      </c>
      <c r="K22355" s="3">
        <v>1230.0715538461536</v>
      </c>
      <c r="L22355" s="4">
        <v>0.35</v>
      </c>
    </row>
    <row r="22356" spans="1:12" x14ac:dyDescent="0.35">
      <c r="A22356" s="1">
        <v>423267</v>
      </c>
      <c r="B22356" t="s">
        <v>35880</v>
      </c>
      <c r="C22356" t="s">
        <v>1467</v>
      </c>
      <c r="D22356" t="s">
        <v>1468</v>
      </c>
      <c r="E22356">
        <v>1</v>
      </c>
      <c r="F22356" s="2">
        <v>56.61</v>
      </c>
      <c r="G22356" s="3">
        <v>117.55</v>
      </c>
      <c r="H22356" s="3">
        <v>0.56610000000000005</v>
      </c>
      <c r="I22356" s="3">
        <v>2.6606700000000001</v>
      </c>
      <c r="J22356" s="3">
        <v>59.836770000000001</v>
      </c>
      <c r="K22356" s="3">
        <v>92.056569230769227</v>
      </c>
      <c r="L22356" s="4">
        <v>0.35</v>
      </c>
    </row>
    <row r="22357" spans="1:12" x14ac:dyDescent="0.35">
      <c r="A22357" s="1">
        <v>428970</v>
      </c>
      <c r="B22357" t="s">
        <v>35881</v>
      </c>
      <c r="C22357" t="s">
        <v>1467</v>
      </c>
      <c r="D22357" t="s">
        <v>1468</v>
      </c>
      <c r="E22357">
        <v>1</v>
      </c>
      <c r="F22357" s="2">
        <v>95.4</v>
      </c>
      <c r="G22357" s="3">
        <v>226.77</v>
      </c>
      <c r="H22357" s="3">
        <v>0.95400000000000007</v>
      </c>
      <c r="I22357" s="3">
        <v>4.4838000000000005</v>
      </c>
      <c r="J22357" s="3">
        <v>100.8378</v>
      </c>
      <c r="K22357" s="3">
        <v>155.13507692307692</v>
      </c>
      <c r="L22357" s="4">
        <v>0.35</v>
      </c>
    </row>
    <row r="22358" spans="1:12" x14ac:dyDescent="0.35">
      <c r="A22358" s="1">
        <v>425252</v>
      </c>
      <c r="B22358" t="s">
        <v>35882</v>
      </c>
      <c r="C22358" t="s">
        <v>1467</v>
      </c>
      <c r="D22358" t="s">
        <v>1468</v>
      </c>
      <c r="E22358">
        <v>1</v>
      </c>
      <c r="F22358" s="2">
        <v>300.52</v>
      </c>
      <c r="G22358" s="3">
        <v>646.27</v>
      </c>
      <c r="H22358" s="3">
        <v>3.0051999999999999</v>
      </c>
      <c r="I22358" s="3">
        <v>14.12444</v>
      </c>
      <c r="J22358" s="3">
        <v>317.64963999999998</v>
      </c>
      <c r="K22358" s="3">
        <v>488.6917538461538</v>
      </c>
      <c r="L22358" s="4">
        <v>0.35</v>
      </c>
    </row>
    <row r="22359" spans="1:12" x14ac:dyDescent="0.35">
      <c r="A22359" s="1">
        <v>13709</v>
      </c>
      <c r="B22359" t="s">
        <v>33531</v>
      </c>
      <c r="C22359" t="s">
        <v>1467</v>
      </c>
      <c r="D22359" t="s">
        <v>1468</v>
      </c>
      <c r="E22359">
        <v>1</v>
      </c>
      <c r="F22359" s="2">
        <v>362.95</v>
      </c>
      <c r="G22359" s="3">
        <v>780.54</v>
      </c>
      <c r="H22359" s="3">
        <v>3.6295000000000002</v>
      </c>
      <c r="I22359" s="3">
        <v>17.05865</v>
      </c>
      <c r="J22359" s="3">
        <v>383.63815</v>
      </c>
      <c r="K22359" s="3">
        <v>590.21253846153843</v>
      </c>
      <c r="L22359" s="4">
        <v>0.35</v>
      </c>
    </row>
    <row r="22360" spans="1:12" x14ac:dyDescent="0.35">
      <c r="A22360" s="1">
        <v>432790</v>
      </c>
      <c r="B22360" t="s">
        <v>35883</v>
      </c>
      <c r="C22360" t="s">
        <v>1467</v>
      </c>
      <c r="D22360" t="s">
        <v>1468</v>
      </c>
      <c r="E22360">
        <v>1</v>
      </c>
      <c r="F22360" s="2">
        <v>636.88</v>
      </c>
      <c r="G22360" s="3">
        <v>1369.65</v>
      </c>
      <c r="H22360" s="3">
        <v>6.3688000000000002</v>
      </c>
      <c r="I22360" s="3">
        <v>29.93336</v>
      </c>
      <c r="J22360" s="3">
        <v>673.18215999999995</v>
      </c>
      <c r="K22360" s="3">
        <v>1035.6648615384615</v>
      </c>
      <c r="L22360" s="4">
        <v>0.35000000000000003</v>
      </c>
    </row>
    <row r="22361" spans="1:12" x14ac:dyDescent="0.35">
      <c r="A22361" s="1">
        <v>77358</v>
      </c>
      <c r="B22361" t="s">
        <v>34083</v>
      </c>
      <c r="C22361" t="s">
        <v>1467</v>
      </c>
      <c r="D22361" t="s">
        <v>1468</v>
      </c>
      <c r="E22361">
        <v>1</v>
      </c>
      <c r="F22361" s="2">
        <v>165.49</v>
      </c>
      <c r="G22361" s="3">
        <v>355.9</v>
      </c>
      <c r="H22361" s="3">
        <v>1.6549</v>
      </c>
      <c r="I22361" s="3">
        <v>7.7780300000000002</v>
      </c>
      <c r="J22361" s="3">
        <v>174.92293000000001</v>
      </c>
      <c r="K22361" s="3">
        <v>269.11220000000003</v>
      </c>
      <c r="L22361" s="4">
        <v>0.35000000000000003</v>
      </c>
    </row>
    <row r="22362" spans="1:12" x14ac:dyDescent="0.35">
      <c r="A22362" s="1">
        <v>29513</v>
      </c>
      <c r="B22362" t="s">
        <v>35884</v>
      </c>
      <c r="C22362" t="s">
        <v>1467</v>
      </c>
      <c r="D22362" t="s">
        <v>1468</v>
      </c>
      <c r="E22362">
        <v>1</v>
      </c>
      <c r="F22362" s="2">
        <v>456.43</v>
      </c>
      <c r="G22362" s="3">
        <v>981.58</v>
      </c>
      <c r="H22362" s="3">
        <v>4.5643000000000002</v>
      </c>
      <c r="I22362" s="3">
        <v>21.452210000000001</v>
      </c>
      <c r="J22362" s="3">
        <v>482.44650999999999</v>
      </c>
      <c r="K22362" s="3">
        <v>742.22539999999992</v>
      </c>
      <c r="L22362" s="4">
        <v>0.34999999999999992</v>
      </c>
    </row>
    <row r="22363" spans="1:12" x14ac:dyDescent="0.35">
      <c r="A22363" s="1">
        <v>78315</v>
      </c>
      <c r="B22363" t="s">
        <v>35885</v>
      </c>
      <c r="C22363" t="s">
        <v>1467</v>
      </c>
      <c r="D22363" t="s">
        <v>1468</v>
      </c>
      <c r="E22363">
        <v>1</v>
      </c>
      <c r="F22363" s="2">
        <v>4.0199999999999996</v>
      </c>
      <c r="G22363" s="3">
        <v>8.66</v>
      </c>
      <c r="H22363" s="3">
        <v>4.02E-2</v>
      </c>
      <c r="I22363" s="3">
        <v>0.18893999999999997</v>
      </c>
      <c r="J22363" s="3">
        <v>4.2491399999999988</v>
      </c>
      <c r="K22363" s="3">
        <v>6.5371384615384596</v>
      </c>
      <c r="L22363" s="4">
        <v>0.35</v>
      </c>
    </row>
    <row r="22364" spans="1:12" x14ac:dyDescent="0.35">
      <c r="A22364" s="1" t="s">
        <v>35886</v>
      </c>
      <c r="B22364" t="s">
        <v>35887</v>
      </c>
      <c r="C22364" t="s">
        <v>1467</v>
      </c>
      <c r="D22364" t="s">
        <v>1468</v>
      </c>
      <c r="E22364">
        <v>1</v>
      </c>
      <c r="F22364" s="2">
        <v>142.72</v>
      </c>
      <c r="G22364" s="3">
        <v>310.27999999999997</v>
      </c>
      <c r="H22364" s="3">
        <v>1.4272</v>
      </c>
      <c r="I22364" s="3">
        <v>6.70784</v>
      </c>
      <c r="J22364" s="3">
        <v>150.85504</v>
      </c>
      <c r="K22364" s="3">
        <v>232.08467692307693</v>
      </c>
      <c r="L22364" s="4">
        <v>0.35</v>
      </c>
    </row>
    <row r="22365" spans="1:12" x14ac:dyDescent="0.35">
      <c r="A22365" s="1">
        <v>53141</v>
      </c>
      <c r="B22365" t="s">
        <v>35888</v>
      </c>
      <c r="C22365" t="s">
        <v>1467</v>
      </c>
      <c r="D22365" t="s">
        <v>1468</v>
      </c>
      <c r="E22365">
        <v>1</v>
      </c>
      <c r="F22365" s="2">
        <v>6.86</v>
      </c>
      <c r="G22365" s="3">
        <v>14.43</v>
      </c>
      <c r="H22365" s="3">
        <v>6.8600000000000008E-2</v>
      </c>
      <c r="I22365" s="3">
        <v>0.32242000000000004</v>
      </c>
      <c r="J22365" s="3">
        <v>7.2510200000000005</v>
      </c>
      <c r="K22365" s="3">
        <v>11.155415384615385</v>
      </c>
      <c r="L22365" s="4">
        <v>0.35</v>
      </c>
    </row>
    <row r="22366" spans="1:12" x14ac:dyDescent="0.35">
      <c r="A22366" s="1">
        <v>423176</v>
      </c>
      <c r="B22366" t="s">
        <v>35889</v>
      </c>
      <c r="C22366" t="s">
        <v>1467</v>
      </c>
      <c r="D22366" t="s">
        <v>1468</v>
      </c>
      <c r="E22366">
        <v>1</v>
      </c>
      <c r="F22366" s="2">
        <v>5.19</v>
      </c>
      <c r="G22366" s="3">
        <v>11.18</v>
      </c>
      <c r="H22366" s="3">
        <v>5.1900000000000002E-2</v>
      </c>
      <c r="I22366" s="3">
        <v>0.24393000000000001</v>
      </c>
      <c r="J22366" s="3">
        <v>5.48583</v>
      </c>
      <c r="K22366" s="3">
        <v>8.439738461538461</v>
      </c>
      <c r="L22366" s="4">
        <v>0.35</v>
      </c>
    </row>
    <row r="22367" spans="1:12" x14ac:dyDescent="0.35">
      <c r="A22367" s="1">
        <v>6909</v>
      </c>
      <c r="B22367" t="s">
        <v>35890</v>
      </c>
      <c r="C22367" t="s">
        <v>1467</v>
      </c>
      <c r="D22367" t="s">
        <v>1468</v>
      </c>
      <c r="E22367">
        <v>1</v>
      </c>
      <c r="F22367" s="2">
        <v>3.91</v>
      </c>
      <c r="G22367" s="3">
        <v>8.42</v>
      </c>
      <c r="H22367" s="3">
        <v>3.9100000000000003E-2</v>
      </c>
      <c r="I22367" s="3">
        <v>0.18377000000000002</v>
      </c>
      <c r="J22367" s="3">
        <v>4.1328700000000005</v>
      </c>
      <c r="K22367" s="3">
        <v>6.3582615384615391</v>
      </c>
      <c r="L22367" s="4">
        <v>0.35</v>
      </c>
    </row>
    <row r="22368" spans="1:12" x14ac:dyDescent="0.35">
      <c r="A22368" s="1">
        <v>41338</v>
      </c>
      <c r="B22368" t="s">
        <v>35891</v>
      </c>
      <c r="C22368" t="s">
        <v>1467</v>
      </c>
      <c r="D22368" t="s">
        <v>1468</v>
      </c>
      <c r="E22368">
        <v>1</v>
      </c>
      <c r="F22368" s="2">
        <v>1589.85</v>
      </c>
      <c r="G22368" s="3">
        <v>3419.05</v>
      </c>
      <c r="H22368" s="3">
        <v>15.8985</v>
      </c>
      <c r="I22368" s="3">
        <v>74.722949999999997</v>
      </c>
      <c r="J22368" s="3">
        <v>1680.47145</v>
      </c>
      <c r="K22368" s="3">
        <v>2585.3406923076923</v>
      </c>
      <c r="L22368" s="4">
        <v>0.35</v>
      </c>
    </row>
    <row r="22369" spans="1:12" x14ac:dyDescent="0.35">
      <c r="A22369" s="1">
        <v>429698</v>
      </c>
      <c r="B22369" t="s">
        <v>35892</v>
      </c>
      <c r="C22369" t="s">
        <v>1467</v>
      </c>
      <c r="D22369" t="s">
        <v>1468</v>
      </c>
      <c r="E22369">
        <v>1</v>
      </c>
      <c r="F22369" s="2">
        <v>103.65</v>
      </c>
      <c r="G22369" s="3">
        <v>222.92</v>
      </c>
      <c r="H22369" s="3">
        <v>1.0365</v>
      </c>
      <c r="I22369" s="3">
        <v>4.87155</v>
      </c>
      <c r="J22369" s="3">
        <v>109.55805000000001</v>
      </c>
      <c r="K22369" s="3">
        <v>168.55084615384615</v>
      </c>
      <c r="L22369" s="4">
        <v>0.34999999999999992</v>
      </c>
    </row>
    <row r="22370" spans="1:12" x14ac:dyDescent="0.35">
      <c r="A22370" s="1">
        <v>17188</v>
      </c>
      <c r="B22370" t="s">
        <v>35893</v>
      </c>
      <c r="C22370" t="s">
        <v>1467</v>
      </c>
      <c r="D22370" t="s">
        <v>1468</v>
      </c>
      <c r="E22370">
        <v>1</v>
      </c>
      <c r="F22370" s="2">
        <v>73.790000000000006</v>
      </c>
      <c r="G22370" s="3">
        <v>158.68</v>
      </c>
      <c r="H22370" s="3">
        <v>0.73790000000000011</v>
      </c>
      <c r="I22370" s="3">
        <v>3.4681300000000004</v>
      </c>
      <c r="J22370" s="3">
        <v>77.996030000000005</v>
      </c>
      <c r="K22370" s="3">
        <v>119.99389230769231</v>
      </c>
      <c r="L22370" s="4">
        <v>0.35</v>
      </c>
    </row>
    <row r="22371" spans="1:12" x14ac:dyDescent="0.35">
      <c r="A22371" s="1">
        <v>31059</v>
      </c>
      <c r="B22371" t="s">
        <v>35894</v>
      </c>
      <c r="C22371" t="s">
        <v>1467</v>
      </c>
      <c r="D22371" t="s">
        <v>1468</v>
      </c>
      <c r="E22371">
        <v>1</v>
      </c>
      <c r="F22371" s="2">
        <v>1920.05</v>
      </c>
      <c r="G22371" s="3">
        <v>4489.25</v>
      </c>
      <c r="H22371" s="3">
        <v>19.200500000000002</v>
      </c>
      <c r="I22371" s="3">
        <v>90.242350000000002</v>
      </c>
      <c r="J22371" s="3">
        <v>2029.4928499999999</v>
      </c>
      <c r="K22371" s="3">
        <v>3122.296692307692</v>
      </c>
      <c r="L22371" s="4">
        <v>0.35</v>
      </c>
    </row>
    <row r="22372" spans="1:12" x14ac:dyDescent="0.35">
      <c r="A22372" s="1">
        <v>570604</v>
      </c>
      <c r="B22372" t="s">
        <v>35895</v>
      </c>
      <c r="C22372" t="s">
        <v>1467</v>
      </c>
      <c r="D22372" t="s">
        <v>1468</v>
      </c>
      <c r="E22372">
        <v>1</v>
      </c>
      <c r="F22372" s="2">
        <v>149.05000000000001</v>
      </c>
      <c r="G22372" s="3">
        <v>320.57</v>
      </c>
      <c r="H22372" s="3">
        <v>1.4905000000000002</v>
      </c>
      <c r="I22372" s="3">
        <v>7.0053500000000009</v>
      </c>
      <c r="J22372" s="3">
        <v>157.54585</v>
      </c>
      <c r="K22372" s="3">
        <v>242.37823076923075</v>
      </c>
      <c r="L22372" s="4">
        <v>0.35</v>
      </c>
    </row>
    <row r="22373" spans="1:12" x14ac:dyDescent="0.35">
      <c r="A22373" s="1">
        <v>433937</v>
      </c>
      <c r="B22373" t="s">
        <v>35896</v>
      </c>
      <c r="C22373" t="s">
        <v>1467</v>
      </c>
      <c r="D22373" t="s">
        <v>1468</v>
      </c>
      <c r="E22373">
        <v>1</v>
      </c>
      <c r="F22373" s="2">
        <v>270.33</v>
      </c>
      <c r="G22373" s="3">
        <v>581.39</v>
      </c>
      <c r="H22373" s="3">
        <v>2.7033</v>
      </c>
      <c r="I22373" s="3">
        <v>12.705509999999999</v>
      </c>
      <c r="J22373" s="3">
        <v>285.73881</v>
      </c>
      <c r="K22373" s="3">
        <v>439.5981692307692</v>
      </c>
      <c r="L22373" s="4">
        <v>0.35</v>
      </c>
    </row>
    <row r="22374" spans="1:12" x14ac:dyDescent="0.35">
      <c r="A22374" s="1">
        <v>439568</v>
      </c>
      <c r="B22374" t="s">
        <v>35897</v>
      </c>
      <c r="C22374" t="s">
        <v>1467</v>
      </c>
      <c r="D22374" t="s">
        <v>1468</v>
      </c>
      <c r="E22374">
        <v>1</v>
      </c>
      <c r="F22374" s="2">
        <v>26.73</v>
      </c>
      <c r="G22374" s="3">
        <v>57.48</v>
      </c>
      <c r="H22374" s="3">
        <v>0.26729999999999998</v>
      </c>
      <c r="I22374" s="3">
        <v>1.25631</v>
      </c>
      <c r="J22374" s="3">
        <v>28.253609999999998</v>
      </c>
      <c r="K22374" s="3">
        <v>43.467092307692305</v>
      </c>
      <c r="L22374" s="4">
        <v>0.35</v>
      </c>
    </row>
    <row r="22375" spans="1:12" x14ac:dyDescent="0.35">
      <c r="A22375" s="1">
        <v>432841</v>
      </c>
      <c r="B22375" t="s">
        <v>35898</v>
      </c>
      <c r="C22375" t="s">
        <v>1467</v>
      </c>
      <c r="D22375" t="s">
        <v>1468</v>
      </c>
      <c r="E22375">
        <v>1</v>
      </c>
      <c r="F22375" s="2">
        <v>102.98</v>
      </c>
      <c r="G22375" s="3">
        <v>229.98</v>
      </c>
      <c r="H22375" s="3">
        <v>1.0298</v>
      </c>
      <c r="I22375" s="3">
        <v>4.8400600000000003</v>
      </c>
      <c r="J22375" s="3">
        <v>108.84985999999999</v>
      </c>
      <c r="K22375" s="3">
        <v>167.46132307692307</v>
      </c>
      <c r="L22375" s="4">
        <v>0.35</v>
      </c>
    </row>
    <row r="22376" spans="1:12" x14ac:dyDescent="0.35">
      <c r="A22376" s="1">
        <v>13971</v>
      </c>
      <c r="B22376" t="s">
        <v>35899</v>
      </c>
      <c r="C22376" t="s">
        <v>1467</v>
      </c>
      <c r="D22376" t="s">
        <v>1468</v>
      </c>
      <c r="E22376">
        <v>1</v>
      </c>
      <c r="F22376" s="2">
        <v>211.49</v>
      </c>
      <c r="G22376" s="3">
        <v>454.83</v>
      </c>
      <c r="H22376" s="3">
        <v>2.1149</v>
      </c>
      <c r="I22376" s="3">
        <v>9.9400300000000001</v>
      </c>
      <c r="J22376" s="3">
        <v>223.54493000000002</v>
      </c>
      <c r="K22376" s="3">
        <v>343.91527692307693</v>
      </c>
      <c r="L22376" s="4">
        <v>0.35</v>
      </c>
    </row>
    <row r="22377" spans="1:12" x14ac:dyDescent="0.35">
      <c r="A22377" s="1">
        <v>4533</v>
      </c>
      <c r="B22377" t="s">
        <v>35900</v>
      </c>
      <c r="C22377" t="s">
        <v>1467</v>
      </c>
      <c r="D22377" t="s">
        <v>1468</v>
      </c>
      <c r="E22377">
        <v>1</v>
      </c>
      <c r="F22377" s="2">
        <v>11.83</v>
      </c>
      <c r="G22377" s="3">
        <v>25.46</v>
      </c>
      <c r="H22377" s="3">
        <v>0.1183</v>
      </c>
      <c r="I22377" s="3">
        <v>0.55601</v>
      </c>
      <c r="J22377" s="3">
        <v>12.50431</v>
      </c>
      <c r="K22377" s="3">
        <v>19.237400000000001</v>
      </c>
      <c r="L22377" s="4">
        <v>0.35000000000000003</v>
      </c>
    </row>
    <row r="22378" spans="1:12" x14ac:dyDescent="0.35">
      <c r="A22378" s="1">
        <v>442914</v>
      </c>
      <c r="B22378" t="s">
        <v>35901</v>
      </c>
      <c r="C22378" t="s">
        <v>1467</v>
      </c>
      <c r="D22378" t="s">
        <v>1468</v>
      </c>
      <c r="E22378">
        <v>1</v>
      </c>
      <c r="F22378" s="2">
        <v>164.29</v>
      </c>
      <c r="G22378" s="3">
        <v>353.33</v>
      </c>
      <c r="H22378" s="3">
        <v>1.6429</v>
      </c>
      <c r="I22378" s="3">
        <v>7.7216299999999993</v>
      </c>
      <c r="J22378" s="3">
        <v>173.65452999999999</v>
      </c>
      <c r="K22378" s="3">
        <v>267.16081538461538</v>
      </c>
      <c r="L22378" s="4">
        <v>0.35</v>
      </c>
    </row>
    <row r="22379" spans="1:12" x14ac:dyDescent="0.35">
      <c r="A22379" s="1">
        <v>420028</v>
      </c>
      <c r="B22379" t="s">
        <v>35902</v>
      </c>
      <c r="C22379" t="s">
        <v>1467</v>
      </c>
      <c r="D22379" t="s">
        <v>1468</v>
      </c>
      <c r="E22379">
        <v>1</v>
      </c>
      <c r="F22379" s="2">
        <v>398.19</v>
      </c>
      <c r="G22379" s="3">
        <v>856.32</v>
      </c>
      <c r="H22379" s="3">
        <v>3.9819</v>
      </c>
      <c r="I22379" s="3">
        <v>18.714929999999999</v>
      </c>
      <c r="J22379" s="3">
        <v>420.88682999999997</v>
      </c>
      <c r="K22379" s="3">
        <v>647.51819999999998</v>
      </c>
      <c r="L22379" s="4">
        <v>0.35000000000000003</v>
      </c>
    </row>
    <row r="22380" spans="1:12" x14ac:dyDescent="0.35">
      <c r="A22380" s="1">
        <v>428079</v>
      </c>
      <c r="B22380" t="s">
        <v>35903</v>
      </c>
      <c r="C22380" t="s">
        <v>1467</v>
      </c>
      <c r="D22380" t="s">
        <v>1468</v>
      </c>
      <c r="E22380">
        <v>1</v>
      </c>
      <c r="F22380" s="2">
        <v>263.29000000000002</v>
      </c>
      <c r="G22380" s="3">
        <v>566.23</v>
      </c>
      <c r="H22380" s="3">
        <v>2.6329000000000002</v>
      </c>
      <c r="I22380" s="3">
        <v>12.374630000000002</v>
      </c>
      <c r="J22380" s="3">
        <v>278.29753000000005</v>
      </c>
      <c r="K22380" s="3">
        <v>428.15004615384623</v>
      </c>
      <c r="L22380" s="4">
        <v>0.35</v>
      </c>
    </row>
    <row r="22381" spans="1:12" x14ac:dyDescent="0.35">
      <c r="A22381" s="1">
        <v>432830</v>
      </c>
      <c r="B22381" t="s">
        <v>35904</v>
      </c>
      <c r="C22381" t="s">
        <v>1467</v>
      </c>
      <c r="D22381" t="s">
        <v>1468</v>
      </c>
      <c r="E22381">
        <v>1</v>
      </c>
      <c r="F22381" s="2">
        <v>228.13</v>
      </c>
      <c r="G22381" s="3">
        <v>524.21</v>
      </c>
      <c r="H22381" s="3">
        <v>2.2812999999999999</v>
      </c>
      <c r="I22381" s="3">
        <v>10.722110000000001</v>
      </c>
      <c r="J22381" s="3">
        <v>241.13340999999997</v>
      </c>
      <c r="K22381" s="3">
        <v>370.97447692307685</v>
      </c>
      <c r="L22381" s="4">
        <v>0.35</v>
      </c>
    </row>
    <row r="22382" spans="1:12" x14ac:dyDescent="0.35">
      <c r="A22382" s="1">
        <v>550302</v>
      </c>
      <c r="B22382" t="s">
        <v>35905</v>
      </c>
      <c r="C22382" t="s">
        <v>1467</v>
      </c>
      <c r="D22382" t="s">
        <v>1468</v>
      </c>
      <c r="E22382">
        <v>1</v>
      </c>
      <c r="F22382" s="2">
        <v>375.5</v>
      </c>
      <c r="G22382" s="3">
        <v>750.99</v>
      </c>
      <c r="H22382" s="3">
        <v>3.7549999999999999</v>
      </c>
      <c r="I22382" s="3">
        <v>17.648499999999999</v>
      </c>
      <c r="J22382" s="3">
        <v>396.90350000000001</v>
      </c>
      <c r="K22382" s="3">
        <v>610.62076923076927</v>
      </c>
      <c r="L22382" s="4">
        <v>0.35000000000000003</v>
      </c>
    </row>
    <row r="22383" spans="1:12" x14ac:dyDescent="0.35">
      <c r="A22383" s="1">
        <v>426115</v>
      </c>
      <c r="B22383" t="s">
        <v>35906</v>
      </c>
      <c r="C22383" t="s">
        <v>1467</v>
      </c>
      <c r="D22383" t="s">
        <v>1468</v>
      </c>
      <c r="E22383">
        <v>1</v>
      </c>
      <c r="F22383" s="2">
        <v>67.03</v>
      </c>
      <c r="G22383" s="3">
        <v>156.75</v>
      </c>
      <c r="H22383" s="3">
        <v>0.67030000000000001</v>
      </c>
      <c r="I22383" s="3">
        <v>3.1504099999999999</v>
      </c>
      <c r="J22383" s="3">
        <v>70.850709999999992</v>
      </c>
      <c r="K22383" s="3">
        <v>109.00109230769229</v>
      </c>
      <c r="L22383" s="4">
        <v>0.35</v>
      </c>
    </row>
    <row r="22384" spans="1:12" x14ac:dyDescent="0.35">
      <c r="A22384" s="1">
        <v>1663</v>
      </c>
      <c r="B22384" t="s">
        <v>35907</v>
      </c>
      <c r="C22384" t="s">
        <v>1467</v>
      </c>
      <c r="D22384" t="s">
        <v>1468</v>
      </c>
      <c r="E22384">
        <v>1</v>
      </c>
      <c r="F22384" s="2">
        <v>0.38</v>
      </c>
      <c r="G22384" s="3">
        <v>0.83</v>
      </c>
      <c r="H22384" s="3">
        <v>3.8E-3</v>
      </c>
      <c r="I22384" s="3">
        <v>1.7860000000000001E-2</v>
      </c>
      <c r="J22384" s="3">
        <v>0.40166000000000002</v>
      </c>
      <c r="K22384" s="3">
        <v>0.61793846153846155</v>
      </c>
      <c r="L22384" s="4">
        <v>0.35</v>
      </c>
    </row>
    <row r="22385" spans="1:12" x14ac:dyDescent="0.35">
      <c r="A22385" s="1">
        <v>428449</v>
      </c>
      <c r="B22385" t="s">
        <v>35908</v>
      </c>
      <c r="C22385" t="s">
        <v>1467</v>
      </c>
      <c r="D22385" t="s">
        <v>1468</v>
      </c>
      <c r="E22385">
        <v>1</v>
      </c>
      <c r="F22385" s="2">
        <v>62.04</v>
      </c>
      <c r="G22385" s="3">
        <v>133.93</v>
      </c>
      <c r="H22385" s="3">
        <v>0.62039999999999995</v>
      </c>
      <c r="I22385" s="3">
        <v>2.91588</v>
      </c>
      <c r="J22385" s="3">
        <v>65.576279999999997</v>
      </c>
      <c r="K22385" s="3">
        <v>100.88658461538461</v>
      </c>
      <c r="L22385" s="4">
        <v>0.35</v>
      </c>
    </row>
    <row r="22386" spans="1:12" x14ac:dyDescent="0.35">
      <c r="A22386" s="1">
        <v>441303</v>
      </c>
      <c r="B22386" t="s">
        <v>35909</v>
      </c>
      <c r="C22386" t="s">
        <v>1467</v>
      </c>
      <c r="D22386" t="s">
        <v>1468</v>
      </c>
      <c r="E22386">
        <v>1</v>
      </c>
      <c r="F22386" s="2">
        <v>169.98</v>
      </c>
      <c r="G22386" s="3">
        <v>365.54</v>
      </c>
      <c r="H22386" s="3">
        <v>1.6998</v>
      </c>
      <c r="I22386" s="3">
        <v>7.9890599999999994</v>
      </c>
      <c r="J22386" s="3">
        <v>179.66886</v>
      </c>
      <c r="K22386" s="3">
        <v>276.41363076923074</v>
      </c>
      <c r="L22386" s="4">
        <v>0.34999999999999992</v>
      </c>
    </row>
    <row r="22387" spans="1:12" x14ac:dyDescent="0.35">
      <c r="A22387" s="1">
        <v>440000</v>
      </c>
      <c r="B22387" t="s">
        <v>35910</v>
      </c>
      <c r="C22387" t="s">
        <v>1467</v>
      </c>
      <c r="D22387" t="s">
        <v>1468</v>
      </c>
      <c r="E22387">
        <v>1</v>
      </c>
      <c r="F22387" s="2">
        <v>2288.34</v>
      </c>
      <c r="G22387" s="3">
        <v>4922.24</v>
      </c>
      <c r="H22387" s="3">
        <v>22.883400000000002</v>
      </c>
      <c r="I22387" s="3">
        <v>107.55198</v>
      </c>
      <c r="J22387" s="3">
        <v>2418.7753800000005</v>
      </c>
      <c r="K22387" s="3">
        <v>3721.192892307693</v>
      </c>
      <c r="L22387" s="4">
        <v>0.35</v>
      </c>
    </row>
    <row r="22388" spans="1:12" x14ac:dyDescent="0.35">
      <c r="A22388" s="1">
        <v>431210</v>
      </c>
      <c r="B22388" t="s">
        <v>35911</v>
      </c>
      <c r="C22388" t="s">
        <v>1467</v>
      </c>
      <c r="D22388" t="s">
        <v>1468</v>
      </c>
      <c r="E22388">
        <v>1</v>
      </c>
      <c r="F22388" s="2">
        <v>7.01</v>
      </c>
      <c r="G22388" s="3">
        <v>15.08</v>
      </c>
      <c r="H22388" s="3">
        <v>7.0099999999999996E-2</v>
      </c>
      <c r="I22388" s="3">
        <v>0.32946999999999999</v>
      </c>
      <c r="J22388" s="3">
        <v>7.4095699999999995</v>
      </c>
      <c r="K22388" s="3">
        <v>11.399338461538461</v>
      </c>
      <c r="L22388" s="4">
        <v>0.35000000000000003</v>
      </c>
    </row>
    <row r="22389" spans="1:12" x14ac:dyDescent="0.35">
      <c r="A22389" s="1">
        <v>32035</v>
      </c>
      <c r="B22389" t="s">
        <v>33675</v>
      </c>
      <c r="C22389" t="s">
        <v>1467</v>
      </c>
      <c r="D22389" t="s">
        <v>1468</v>
      </c>
      <c r="E22389">
        <v>1</v>
      </c>
      <c r="F22389" s="2">
        <v>14.78</v>
      </c>
      <c r="G22389" s="3">
        <v>31.79</v>
      </c>
      <c r="H22389" s="3">
        <v>0.14779999999999999</v>
      </c>
      <c r="I22389" s="3">
        <v>0.69465999999999994</v>
      </c>
      <c r="J22389" s="3">
        <v>15.62246</v>
      </c>
      <c r="K22389" s="3">
        <v>24.034553846153845</v>
      </c>
      <c r="L22389" s="4">
        <v>0.34999999999999992</v>
      </c>
    </row>
    <row r="22390" spans="1:12" x14ac:dyDescent="0.35">
      <c r="A22390" s="1">
        <v>418054</v>
      </c>
      <c r="B22390" t="s">
        <v>35912</v>
      </c>
      <c r="C22390" t="s">
        <v>1467</v>
      </c>
      <c r="D22390" t="s">
        <v>1468</v>
      </c>
      <c r="E22390">
        <v>1</v>
      </c>
      <c r="F22390" s="2">
        <v>495.78</v>
      </c>
      <c r="G22390" s="3">
        <v>1346.52</v>
      </c>
      <c r="H22390" s="3">
        <v>4.9577999999999998</v>
      </c>
      <c r="I22390" s="3">
        <v>23.301659999999998</v>
      </c>
      <c r="J22390" s="3">
        <v>524.03945999999996</v>
      </c>
      <c r="K22390" s="3">
        <v>806.21455384615376</v>
      </c>
      <c r="L22390" s="4">
        <v>0.35</v>
      </c>
    </row>
    <row r="22391" spans="1:12" x14ac:dyDescent="0.35">
      <c r="A22391" s="1">
        <v>7730</v>
      </c>
      <c r="B22391" t="s">
        <v>35913</v>
      </c>
      <c r="C22391" t="s">
        <v>1467</v>
      </c>
      <c r="D22391" t="s">
        <v>1468</v>
      </c>
      <c r="E22391">
        <v>1</v>
      </c>
      <c r="F22391" s="2">
        <v>106.72</v>
      </c>
      <c r="G22391" s="3">
        <v>229.51</v>
      </c>
      <c r="H22391" s="3">
        <v>1.0671999999999999</v>
      </c>
      <c r="I22391" s="3">
        <v>5.0158399999999999</v>
      </c>
      <c r="J22391" s="3">
        <v>112.80304</v>
      </c>
      <c r="K22391" s="3">
        <v>173.54313846153846</v>
      </c>
      <c r="L22391" s="4">
        <v>0.35000000000000003</v>
      </c>
    </row>
    <row r="22392" spans="1:12" x14ac:dyDescent="0.35">
      <c r="A22392" s="1">
        <v>78285</v>
      </c>
      <c r="B22392" t="s">
        <v>35914</v>
      </c>
      <c r="C22392" t="s">
        <v>1467</v>
      </c>
      <c r="D22392" t="s">
        <v>1468</v>
      </c>
      <c r="E22392">
        <v>1</v>
      </c>
      <c r="F22392" s="2">
        <v>10.31</v>
      </c>
      <c r="G22392" s="3">
        <v>22.16</v>
      </c>
      <c r="H22392" s="3">
        <v>0.10310000000000001</v>
      </c>
      <c r="I22392" s="3">
        <v>0.48457</v>
      </c>
      <c r="J22392" s="3">
        <v>10.89767</v>
      </c>
      <c r="K22392" s="3">
        <v>16.765646153846152</v>
      </c>
      <c r="L22392" s="4">
        <v>0.34999999999999992</v>
      </c>
    </row>
    <row r="22393" spans="1:12" x14ac:dyDescent="0.35">
      <c r="A22393" s="1">
        <v>423320</v>
      </c>
      <c r="B22393" t="s">
        <v>35915</v>
      </c>
      <c r="C22393" t="s">
        <v>1467</v>
      </c>
      <c r="D22393" t="s">
        <v>1468</v>
      </c>
      <c r="E22393">
        <v>2</v>
      </c>
      <c r="F22393" s="2">
        <v>241.39</v>
      </c>
      <c r="G22393" s="3">
        <v>483.75</v>
      </c>
      <c r="H22393" s="3">
        <v>2.4138999999999999</v>
      </c>
      <c r="I22393" s="3">
        <v>0</v>
      </c>
      <c r="J22393" s="3">
        <v>243.8039</v>
      </c>
      <c r="K22393" s="3">
        <v>375.08292307692307</v>
      </c>
      <c r="L22393" s="4">
        <v>0.35</v>
      </c>
    </row>
    <row r="22394" spans="1:12" x14ac:dyDescent="0.35">
      <c r="A22394" s="1">
        <v>423879</v>
      </c>
      <c r="B22394" t="s">
        <v>35916</v>
      </c>
      <c r="C22394" t="s">
        <v>1467</v>
      </c>
      <c r="D22394" t="s">
        <v>1468</v>
      </c>
      <c r="E22394">
        <v>1</v>
      </c>
      <c r="F22394" s="2">
        <v>34.630000000000003</v>
      </c>
      <c r="G22394" s="3">
        <v>102.45</v>
      </c>
      <c r="H22394" s="3">
        <v>0.34630000000000005</v>
      </c>
      <c r="I22394" s="3">
        <v>1.6276100000000002</v>
      </c>
      <c r="J22394" s="3">
        <v>36.603909999999999</v>
      </c>
      <c r="K22394" s="3">
        <v>56.313707692307688</v>
      </c>
      <c r="L22394" s="4">
        <v>0.35</v>
      </c>
    </row>
    <row r="22395" spans="1:12" x14ac:dyDescent="0.35">
      <c r="A22395" s="1">
        <v>416346</v>
      </c>
      <c r="B22395" t="s">
        <v>35917</v>
      </c>
      <c r="C22395" t="s">
        <v>1467</v>
      </c>
      <c r="D22395" t="s">
        <v>1468</v>
      </c>
      <c r="E22395">
        <v>1</v>
      </c>
      <c r="F22395" s="2">
        <v>35.369999999999997</v>
      </c>
      <c r="G22395" s="3">
        <v>76.08</v>
      </c>
      <c r="H22395" s="3">
        <v>0.35369999999999996</v>
      </c>
      <c r="I22395" s="3">
        <v>1.6623899999999998</v>
      </c>
      <c r="J22395" s="3">
        <v>37.386090000000003</v>
      </c>
      <c r="K22395" s="3">
        <v>57.51706153846154</v>
      </c>
      <c r="L22395" s="4">
        <v>0.35</v>
      </c>
    </row>
    <row r="22396" spans="1:12" x14ac:dyDescent="0.35">
      <c r="A22396" s="1">
        <v>435886</v>
      </c>
      <c r="B22396" t="s">
        <v>35918</v>
      </c>
      <c r="C22396" t="s">
        <v>1467</v>
      </c>
      <c r="D22396" t="s">
        <v>1468</v>
      </c>
      <c r="E22396">
        <v>1</v>
      </c>
      <c r="F22396" s="2">
        <v>95.28</v>
      </c>
      <c r="G22396" s="3">
        <v>204.92</v>
      </c>
      <c r="H22396" s="3">
        <v>0.95279999999999998</v>
      </c>
      <c r="I22396" s="3">
        <v>4.4781599999999999</v>
      </c>
      <c r="J22396" s="3">
        <v>100.71096</v>
      </c>
      <c r="K22396" s="3">
        <v>154.93993846153845</v>
      </c>
      <c r="L22396" s="4">
        <v>0.34999999999999992</v>
      </c>
    </row>
    <row r="22397" spans="1:12" x14ac:dyDescent="0.35">
      <c r="A22397" s="1">
        <v>598</v>
      </c>
      <c r="B22397" t="s">
        <v>35919</v>
      </c>
      <c r="C22397" t="s">
        <v>1467</v>
      </c>
      <c r="D22397" t="s">
        <v>1468</v>
      </c>
      <c r="E22397">
        <v>1</v>
      </c>
      <c r="F22397" s="2">
        <v>7.96</v>
      </c>
      <c r="G22397" s="3">
        <v>17.11</v>
      </c>
      <c r="H22397" s="3">
        <v>7.9600000000000004E-2</v>
      </c>
      <c r="I22397" s="3">
        <v>0.37412000000000001</v>
      </c>
      <c r="J22397" s="3">
        <v>8.4137199999999996</v>
      </c>
      <c r="K22397" s="3">
        <v>12.944184615384614</v>
      </c>
      <c r="L22397" s="4">
        <v>0.35</v>
      </c>
    </row>
    <row r="22398" spans="1:12" x14ac:dyDescent="0.35">
      <c r="A22398" s="1">
        <v>550646</v>
      </c>
      <c r="B22398" t="s">
        <v>35920</v>
      </c>
      <c r="C22398" t="s">
        <v>1467</v>
      </c>
      <c r="D22398" t="s">
        <v>1468</v>
      </c>
      <c r="E22398">
        <v>1</v>
      </c>
      <c r="F22398" s="2">
        <v>62.54</v>
      </c>
      <c r="G22398" s="3">
        <v>125.66</v>
      </c>
      <c r="H22398" s="3">
        <v>0.62539999999999996</v>
      </c>
      <c r="I22398" s="3">
        <v>2.9393799999999999</v>
      </c>
      <c r="J22398" s="3">
        <v>66.104780000000005</v>
      </c>
      <c r="K22398" s="3">
        <v>101.69966153846154</v>
      </c>
      <c r="L22398" s="4">
        <v>0.35</v>
      </c>
    </row>
    <row r="22399" spans="1:12" x14ac:dyDescent="0.35">
      <c r="A22399" s="1">
        <v>441432</v>
      </c>
      <c r="B22399" t="s">
        <v>35921</v>
      </c>
      <c r="C22399" t="s">
        <v>1467</v>
      </c>
      <c r="D22399" t="s">
        <v>1468</v>
      </c>
      <c r="E22399">
        <v>1</v>
      </c>
      <c r="F22399" s="2">
        <v>21.84</v>
      </c>
      <c r="G22399" s="3">
        <v>51.07</v>
      </c>
      <c r="H22399" s="3">
        <v>0.21840000000000001</v>
      </c>
      <c r="I22399" s="3">
        <v>1.0264800000000001</v>
      </c>
      <c r="J22399" s="3">
        <v>23.084879999999998</v>
      </c>
      <c r="K22399" s="3">
        <v>35.515199999999993</v>
      </c>
      <c r="L22399" s="4">
        <v>0.34999999999999992</v>
      </c>
    </row>
    <row r="22400" spans="1:12" x14ac:dyDescent="0.35">
      <c r="A22400" s="1">
        <v>22522</v>
      </c>
      <c r="B22400" t="s">
        <v>35922</v>
      </c>
      <c r="C22400" t="s">
        <v>1467</v>
      </c>
      <c r="D22400" t="s">
        <v>1468</v>
      </c>
      <c r="E22400">
        <v>1</v>
      </c>
      <c r="F22400" s="2">
        <v>52.75</v>
      </c>
      <c r="G22400" s="3">
        <v>123.33</v>
      </c>
      <c r="H22400" s="3">
        <v>0.52749999999999997</v>
      </c>
      <c r="I22400" s="3">
        <v>2.47925</v>
      </c>
      <c r="J22400" s="3">
        <v>55.756750000000004</v>
      </c>
      <c r="K22400" s="3">
        <v>85.779615384615383</v>
      </c>
      <c r="L22400" s="4">
        <v>0.34999999999999992</v>
      </c>
    </row>
    <row r="22401" spans="1:12" x14ac:dyDescent="0.35">
      <c r="A22401" s="1">
        <v>551511</v>
      </c>
      <c r="B22401" t="s">
        <v>35923</v>
      </c>
      <c r="C22401" t="s">
        <v>1467</v>
      </c>
      <c r="D22401" t="s">
        <v>1468</v>
      </c>
      <c r="E22401">
        <v>1</v>
      </c>
      <c r="F22401" s="2">
        <v>228.19</v>
      </c>
      <c r="G22401" s="3">
        <v>482.96</v>
      </c>
      <c r="H22401" s="3">
        <v>2.2818999999999998</v>
      </c>
      <c r="I22401" s="3">
        <v>10.724930000000001</v>
      </c>
      <c r="J22401" s="3">
        <v>241.19683000000001</v>
      </c>
      <c r="K22401" s="3">
        <v>371.07204615384614</v>
      </c>
      <c r="L22401" s="4">
        <v>0.35</v>
      </c>
    </row>
    <row r="22402" spans="1:12" x14ac:dyDescent="0.35">
      <c r="A22402" s="1">
        <v>432480</v>
      </c>
      <c r="B22402" t="s">
        <v>35924</v>
      </c>
      <c r="C22402" t="s">
        <v>1467</v>
      </c>
      <c r="D22402" t="s">
        <v>1468</v>
      </c>
      <c r="E22402">
        <v>1</v>
      </c>
      <c r="F22402" s="2">
        <v>3101.72</v>
      </c>
      <c r="G22402" s="3">
        <v>6895.77</v>
      </c>
      <c r="H22402" s="3">
        <v>31.017199999999999</v>
      </c>
      <c r="I22402" s="3">
        <v>145.78083999999998</v>
      </c>
      <c r="J22402" s="3">
        <v>3278.5180399999995</v>
      </c>
      <c r="K22402" s="3">
        <v>5043.8739076923066</v>
      </c>
      <c r="L22402" s="4">
        <v>0.35</v>
      </c>
    </row>
    <row r="22403" spans="1:12" x14ac:dyDescent="0.35">
      <c r="A22403" s="1">
        <v>442920</v>
      </c>
      <c r="B22403" t="s">
        <v>34266</v>
      </c>
      <c r="C22403" t="s">
        <v>1467</v>
      </c>
      <c r="D22403" t="s">
        <v>1468</v>
      </c>
      <c r="E22403">
        <v>1</v>
      </c>
      <c r="F22403" s="2">
        <v>171.42</v>
      </c>
      <c r="G22403" s="3">
        <v>368.73</v>
      </c>
      <c r="H22403" s="3">
        <v>1.7141999999999999</v>
      </c>
      <c r="I22403" s="3">
        <v>8.0567399999999996</v>
      </c>
      <c r="J22403" s="3">
        <v>181.19093999999998</v>
      </c>
      <c r="K22403" s="3">
        <v>278.75529230769229</v>
      </c>
      <c r="L22403" s="4">
        <v>0.35000000000000003</v>
      </c>
    </row>
    <row r="22404" spans="1:12" x14ac:dyDescent="0.35">
      <c r="A22404" s="1">
        <v>436515</v>
      </c>
      <c r="B22404" t="s">
        <v>35925</v>
      </c>
      <c r="C22404" t="s">
        <v>1467</v>
      </c>
      <c r="D22404" t="s">
        <v>1468</v>
      </c>
      <c r="E22404">
        <v>1</v>
      </c>
      <c r="F22404" s="2">
        <v>391.9</v>
      </c>
      <c r="G22404" s="3">
        <v>825.91</v>
      </c>
      <c r="H22404" s="3">
        <v>3.919</v>
      </c>
      <c r="I22404" s="3">
        <v>18.4193</v>
      </c>
      <c r="J22404" s="3">
        <v>414.23829999999998</v>
      </c>
      <c r="K22404" s="3">
        <v>637.28969230769223</v>
      </c>
      <c r="L22404" s="4">
        <v>0.35</v>
      </c>
    </row>
    <row r="22405" spans="1:12" x14ac:dyDescent="0.35">
      <c r="A22405" s="1">
        <v>73236</v>
      </c>
      <c r="B22405" t="s">
        <v>35926</v>
      </c>
      <c r="C22405" t="s">
        <v>1467</v>
      </c>
      <c r="D22405" t="s">
        <v>1468</v>
      </c>
      <c r="E22405">
        <v>1</v>
      </c>
      <c r="F22405" s="2">
        <v>4.2</v>
      </c>
      <c r="G22405" s="3">
        <v>9.82</v>
      </c>
      <c r="H22405" s="3">
        <v>4.2000000000000003E-2</v>
      </c>
      <c r="I22405" s="3">
        <v>0.19740000000000002</v>
      </c>
      <c r="J22405" s="3">
        <v>4.4394</v>
      </c>
      <c r="K22405" s="3">
        <v>6.8298461538461535</v>
      </c>
      <c r="L22405" s="4">
        <v>0.35</v>
      </c>
    </row>
    <row r="22406" spans="1:12" x14ac:dyDescent="0.35">
      <c r="A22406" s="1">
        <v>13903</v>
      </c>
      <c r="B22406" t="s">
        <v>2773</v>
      </c>
      <c r="C22406" t="s">
        <v>1467</v>
      </c>
      <c r="D22406" t="s">
        <v>1468</v>
      </c>
      <c r="E22406">
        <v>1</v>
      </c>
      <c r="F22406" s="2">
        <v>5.88</v>
      </c>
      <c r="G22406" s="3">
        <v>12.65</v>
      </c>
      <c r="H22406" s="3">
        <v>5.8799999999999998E-2</v>
      </c>
      <c r="I22406" s="3">
        <v>0.27635999999999999</v>
      </c>
      <c r="J22406" s="3">
        <v>6.21516</v>
      </c>
      <c r="K22406" s="3">
        <v>9.5617846153846155</v>
      </c>
      <c r="L22406" s="4">
        <v>0.35000000000000003</v>
      </c>
    </row>
    <row r="22407" spans="1:12" x14ac:dyDescent="0.35">
      <c r="A22407" s="1">
        <v>570518</v>
      </c>
      <c r="B22407" t="s">
        <v>35927</v>
      </c>
      <c r="C22407" t="s">
        <v>1467</v>
      </c>
      <c r="D22407" t="s">
        <v>1468</v>
      </c>
      <c r="E22407">
        <v>1</v>
      </c>
      <c r="F22407" s="2">
        <v>155.93</v>
      </c>
      <c r="G22407" s="3">
        <v>335.33</v>
      </c>
      <c r="H22407" s="3">
        <v>1.5593000000000001</v>
      </c>
      <c r="I22407" s="3">
        <v>7.3287100000000001</v>
      </c>
      <c r="J22407" s="3">
        <v>164.81801000000002</v>
      </c>
      <c r="K22407" s="3">
        <v>253.56616923076925</v>
      </c>
      <c r="L22407" s="4">
        <v>0.35</v>
      </c>
    </row>
    <row r="22408" spans="1:12" x14ac:dyDescent="0.35">
      <c r="A22408" s="1">
        <v>423503</v>
      </c>
      <c r="B22408" t="s">
        <v>35928</v>
      </c>
      <c r="C22408" t="s">
        <v>1467</v>
      </c>
      <c r="D22408" t="s">
        <v>1468</v>
      </c>
      <c r="E22408">
        <v>1</v>
      </c>
      <c r="F22408" s="2">
        <v>69.849999999999994</v>
      </c>
      <c r="G22408" s="3">
        <v>153.54</v>
      </c>
      <c r="H22408" s="3">
        <v>0.69850000000000001</v>
      </c>
      <c r="I22408" s="3">
        <v>3.2829499999999996</v>
      </c>
      <c r="J22408" s="3">
        <v>73.83144999999999</v>
      </c>
      <c r="K22408" s="3">
        <v>113.58684615384614</v>
      </c>
      <c r="L22408" s="4">
        <v>0.35000000000000003</v>
      </c>
    </row>
    <row r="22409" spans="1:12" x14ac:dyDescent="0.35">
      <c r="A22409" s="1">
        <v>441642</v>
      </c>
      <c r="B22409" t="s">
        <v>35929</v>
      </c>
      <c r="C22409" t="s">
        <v>1467</v>
      </c>
      <c r="D22409" t="s">
        <v>1468</v>
      </c>
      <c r="E22409">
        <v>1</v>
      </c>
      <c r="F22409" s="2">
        <v>34.950000000000003</v>
      </c>
      <c r="G22409" s="3">
        <v>75.16</v>
      </c>
      <c r="H22409" s="3">
        <v>0.34950000000000003</v>
      </c>
      <c r="I22409" s="3">
        <v>1.6426500000000002</v>
      </c>
      <c r="J22409" s="3">
        <v>36.942150000000005</v>
      </c>
      <c r="K22409" s="3">
        <v>56.834076923076928</v>
      </c>
      <c r="L22409" s="4">
        <v>0.35</v>
      </c>
    </row>
    <row r="22410" spans="1:12" x14ac:dyDescent="0.35">
      <c r="A22410" s="1">
        <v>42276</v>
      </c>
      <c r="B22410" t="s">
        <v>35930</v>
      </c>
      <c r="C22410" t="s">
        <v>1467</v>
      </c>
      <c r="D22410" t="s">
        <v>1468</v>
      </c>
      <c r="E22410">
        <v>1</v>
      </c>
      <c r="F22410" s="2">
        <v>1122.6099999999999</v>
      </c>
      <c r="G22410" s="3">
        <v>2414.2199999999998</v>
      </c>
      <c r="H22410" s="3">
        <v>11.226099999999999</v>
      </c>
      <c r="I22410" s="3">
        <v>52.762669999999993</v>
      </c>
      <c r="J22410" s="3">
        <v>1186.5987700000001</v>
      </c>
      <c r="K22410" s="3">
        <v>1825.5365692307691</v>
      </c>
      <c r="L22410" s="4">
        <v>0.34999999999999992</v>
      </c>
    </row>
    <row r="22411" spans="1:12" x14ac:dyDescent="0.35">
      <c r="A22411" s="1">
        <v>74788</v>
      </c>
      <c r="B22411" t="s">
        <v>35931</v>
      </c>
      <c r="C22411" t="s">
        <v>1467</v>
      </c>
      <c r="D22411" t="s">
        <v>1468</v>
      </c>
      <c r="E22411">
        <v>1</v>
      </c>
      <c r="F22411" s="2">
        <v>6337.54</v>
      </c>
      <c r="G22411" s="3">
        <v>14814.28</v>
      </c>
      <c r="H22411" s="3">
        <v>63.375399999999999</v>
      </c>
      <c r="I22411" s="3">
        <v>297.86437999999998</v>
      </c>
      <c r="J22411" s="3">
        <v>6698.7797799999998</v>
      </c>
      <c r="K22411" s="3">
        <v>10305.815046153846</v>
      </c>
      <c r="L22411" s="4">
        <v>0.35000000000000003</v>
      </c>
    </row>
    <row r="22412" spans="1:12" x14ac:dyDescent="0.35">
      <c r="A22412" s="1">
        <v>418578</v>
      </c>
      <c r="B22412" t="s">
        <v>35932</v>
      </c>
      <c r="C22412" t="s">
        <v>1467</v>
      </c>
      <c r="D22412" t="s">
        <v>1468</v>
      </c>
      <c r="E22412">
        <v>1</v>
      </c>
      <c r="F22412" s="2">
        <v>114.71</v>
      </c>
      <c r="G22412" s="3">
        <v>246.68</v>
      </c>
      <c r="H22412" s="3">
        <v>1.1471</v>
      </c>
      <c r="I22412" s="3">
        <v>5.3913699999999993</v>
      </c>
      <c r="J22412" s="3">
        <v>121.24846999999998</v>
      </c>
      <c r="K22412" s="3">
        <v>186.53610769230767</v>
      </c>
      <c r="L22412" s="4">
        <v>0.35</v>
      </c>
    </row>
    <row r="22413" spans="1:12" x14ac:dyDescent="0.35">
      <c r="A22413" s="1">
        <v>29951</v>
      </c>
      <c r="B22413" t="s">
        <v>35933</v>
      </c>
      <c r="C22413" t="s">
        <v>1467</v>
      </c>
      <c r="D22413" t="s">
        <v>1468</v>
      </c>
      <c r="E22413">
        <v>1</v>
      </c>
      <c r="F22413" s="2">
        <v>43.57</v>
      </c>
      <c r="G22413" s="3">
        <v>93.69</v>
      </c>
      <c r="H22413" s="3">
        <v>0.43570000000000003</v>
      </c>
      <c r="I22413" s="3">
        <v>2.04779</v>
      </c>
      <c r="J22413" s="3">
        <v>46.053489999999996</v>
      </c>
      <c r="K22413" s="3">
        <v>70.851523076923073</v>
      </c>
      <c r="L22413" s="4">
        <v>0.35000000000000003</v>
      </c>
    </row>
    <row r="22414" spans="1:12" x14ac:dyDescent="0.35">
      <c r="A22414" s="1">
        <v>437900</v>
      </c>
      <c r="B22414" t="s">
        <v>35934</v>
      </c>
      <c r="C22414" t="s">
        <v>1467</v>
      </c>
      <c r="D22414" t="s">
        <v>1468</v>
      </c>
      <c r="E22414">
        <v>1</v>
      </c>
      <c r="F22414" s="2">
        <v>181.03</v>
      </c>
      <c r="G22414" s="3">
        <v>389.3</v>
      </c>
      <c r="H22414" s="3">
        <v>1.8103</v>
      </c>
      <c r="I22414" s="3">
        <v>8.5084099999999996</v>
      </c>
      <c r="J22414" s="3">
        <v>191.34871000000001</v>
      </c>
      <c r="K22414" s="3">
        <v>294.38263076923079</v>
      </c>
      <c r="L22414" s="4">
        <v>0.35</v>
      </c>
    </row>
    <row r="22415" spans="1:12" x14ac:dyDescent="0.35">
      <c r="A22415" s="1">
        <v>441021</v>
      </c>
      <c r="B22415" t="s">
        <v>35935</v>
      </c>
      <c r="C22415" t="s">
        <v>1467</v>
      </c>
      <c r="D22415" t="s">
        <v>1468</v>
      </c>
      <c r="E22415">
        <v>1</v>
      </c>
      <c r="F22415" s="2">
        <v>395.51</v>
      </c>
      <c r="G22415" s="3">
        <v>850.56</v>
      </c>
      <c r="H22415" s="3">
        <v>3.9550999999999998</v>
      </c>
      <c r="I22415" s="3">
        <v>18.58897</v>
      </c>
      <c r="J22415" s="3">
        <v>418.05407000000002</v>
      </c>
      <c r="K22415" s="3">
        <v>643.16010769230775</v>
      </c>
      <c r="L22415" s="4">
        <v>0.35000000000000003</v>
      </c>
    </row>
    <row r="22416" spans="1:12" x14ac:dyDescent="0.35">
      <c r="A22416" s="1">
        <v>417660</v>
      </c>
      <c r="B22416" t="s">
        <v>35936</v>
      </c>
      <c r="C22416" t="s">
        <v>1467</v>
      </c>
      <c r="D22416" t="s">
        <v>1468</v>
      </c>
      <c r="E22416">
        <v>1</v>
      </c>
      <c r="F22416" s="2">
        <v>83.04</v>
      </c>
      <c r="G22416" s="3">
        <v>178.59</v>
      </c>
      <c r="H22416" s="3">
        <v>0.83040000000000003</v>
      </c>
      <c r="I22416" s="3">
        <v>3.9028800000000001</v>
      </c>
      <c r="J22416" s="3">
        <v>87.77328</v>
      </c>
      <c r="K22416" s="3">
        <v>135.03581538461538</v>
      </c>
      <c r="L22416" s="4">
        <v>0.35</v>
      </c>
    </row>
    <row r="22417" spans="1:12" x14ac:dyDescent="0.35">
      <c r="A22417" s="1">
        <v>428102</v>
      </c>
      <c r="B22417" t="s">
        <v>35937</v>
      </c>
      <c r="C22417" t="s">
        <v>1467</v>
      </c>
      <c r="D22417" t="s">
        <v>1468</v>
      </c>
      <c r="E22417">
        <v>1</v>
      </c>
      <c r="F22417" s="2">
        <v>123.97</v>
      </c>
      <c r="G22417" s="3">
        <v>266.60000000000002</v>
      </c>
      <c r="H22417" s="3">
        <v>1.2397</v>
      </c>
      <c r="I22417" s="3">
        <v>5.8265900000000004</v>
      </c>
      <c r="J22417" s="3">
        <v>131.03629000000001</v>
      </c>
      <c r="K22417" s="3">
        <v>201.59429230769231</v>
      </c>
      <c r="L22417" s="4">
        <v>0.35</v>
      </c>
    </row>
    <row r="22418" spans="1:12" x14ac:dyDescent="0.35">
      <c r="A22418" s="1">
        <v>423666</v>
      </c>
      <c r="B22418" t="s">
        <v>35938</v>
      </c>
      <c r="C22418" t="s">
        <v>1467</v>
      </c>
      <c r="D22418" t="s">
        <v>1468</v>
      </c>
      <c r="E22418">
        <v>1</v>
      </c>
      <c r="F22418" s="2">
        <v>60.99</v>
      </c>
      <c r="G22418" s="3">
        <v>127.52</v>
      </c>
      <c r="H22418" s="3">
        <v>0.6099</v>
      </c>
      <c r="I22418" s="3">
        <v>2.86653</v>
      </c>
      <c r="J22418" s="3">
        <v>64.466430000000003</v>
      </c>
      <c r="K22418" s="3">
        <v>99.179123076923076</v>
      </c>
      <c r="L22418" s="4">
        <v>0.35</v>
      </c>
    </row>
    <row r="22419" spans="1:12" x14ac:dyDescent="0.35">
      <c r="A22419" s="1">
        <v>423253</v>
      </c>
      <c r="B22419" t="s">
        <v>35939</v>
      </c>
      <c r="C22419" t="s">
        <v>1467</v>
      </c>
      <c r="D22419" t="s">
        <v>1468</v>
      </c>
      <c r="E22419">
        <v>1</v>
      </c>
      <c r="F22419" s="2">
        <v>171.1</v>
      </c>
      <c r="G22419" s="3">
        <v>394.44</v>
      </c>
      <c r="H22419" s="3">
        <v>1.7110000000000001</v>
      </c>
      <c r="I22419" s="3">
        <v>8.0417000000000005</v>
      </c>
      <c r="J22419" s="3">
        <v>180.8527</v>
      </c>
      <c r="K22419" s="3">
        <v>278.23492307692305</v>
      </c>
      <c r="L22419" s="4">
        <v>0.34999999999999992</v>
      </c>
    </row>
    <row r="22420" spans="1:12" x14ac:dyDescent="0.35">
      <c r="A22420" s="1">
        <v>570550</v>
      </c>
      <c r="B22420" t="s">
        <v>35940</v>
      </c>
      <c r="C22420" t="s">
        <v>1467</v>
      </c>
      <c r="D22420" t="s">
        <v>1468</v>
      </c>
      <c r="E22420">
        <v>1</v>
      </c>
      <c r="F22420" s="2">
        <v>101.13</v>
      </c>
      <c r="G22420" s="3">
        <v>236.39</v>
      </c>
      <c r="H22420" s="3">
        <v>1.0112999999999999</v>
      </c>
      <c r="I22420" s="3">
        <v>4.7531099999999995</v>
      </c>
      <c r="J22420" s="3">
        <v>106.89440999999999</v>
      </c>
      <c r="K22420" s="3">
        <v>164.45293846153845</v>
      </c>
      <c r="L22420" s="4">
        <v>0.35</v>
      </c>
    </row>
    <row r="22421" spans="1:12" x14ac:dyDescent="0.35">
      <c r="A22421" s="1">
        <v>428737</v>
      </c>
      <c r="B22421" t="s">
        <v>35941</v>
      </c>
      <c r="C22421" t="s">
        <v>1467</v>
      </c>
      <c r="D22421" t="s">
        <v>1468</v>
      </c>
      <c r="E22421">
        <v>1</v>
      </c>
      <c r="F22421" s="2">
        <v>14.93</v>
      </c>
      <c r="G22421" s="3">
        <v>32.1</v>
      </c>
      <c r="H22421" s="3">
        <v>0.14929999999999999</v>
      </c>
      <c r="I22421" s="3">
        <v>0.70170999999999994</v>
      </c>
      <c r="J22421" s="3">
        <v>15.78101</v>
      </c>
      <c r="K22421" s="3">
        <v>24.278476923076923</v>
      </c>
      <c r="L22421" s="4">
        <v>0.35</v>
      </c>
    </row>
    <row r="22422" spans="1:12" x14ac:dyDescent="0.35">
      <c r="A22422" s="1">
        <v>71901</v>
      </c>
      <c r="B22422" t="s">
        <v>35942</v>
      </c>
      <c r="C22422" t="s">
        <v>1467</v>
      </c>
      <c r="D22422" t="s">
        <v>1468</v>
      </c>
      <c r="E22422">
        <v>1</v>
      </c>
      <c r="F22422" s="2">
        <v>1436.49</v>
      </c>
      <c r="G22422" s="3">
        <v>3089.22</v>
      </c>
      <c r="H22422" s="3">
        <v>14.3649</v>
      </c>
      <c r="I22422" s="3">
        <v>67.515029999999996</v>
      </c>
      <c r="J22422" s="3">
        <v>1518.3699300000001</v>
      </c>
      <c r="K22422" s="3">
        <v>2335.9537384615387</v>
      </c>
      <c r="L22422" s="4">
        <v>0.35000000000000003</v>
      </c>
    </row>
    <row r="22423" spans="1:12" x14ac:dyDescent="0.35">
      <c r="A22423" s="1">
        <v>42484</v>
      </c>
      <c r="B22423" t="s">
        <v>35943</v>
      </c>
      <c r="C22423" t="s">
        <v>1467</v>
      </c>
      <c r="D22423" t="s">
        <v>1468</v>
      </c>
      <c r="E22423">
        <v>1</v>
      </c>
      <c r="F22423" s="2">
        <v>280.2</v>
      </c>
      <c r="G22423" s="3">
        <v>602.59</v>
      </c>
      <c r="H22423" s="3">
        <v>2.802</v>
      </c>
      <c r="I22423" s="3">
        <v>13.1694</v>
      </c>
      <c r="J22423" s="3">
        <v>296.17140000000001</v>
      </c>
      <c r="K22423" s="3">
        <v>455.6483076923077</v>
      </c>
      <c r="L22423" s="4">
        <v>0.35</v>
      </c>
    </row>
    <row r="22424" spans="1:12" x14ac:dyDescent="0.35">
      <c r="A22424" s="1">
        <v>419327</v>
      </c>
      <c r="B22424" t="s">
        <v>35944</v>
      </c>
      <c r="C22424" t="s">
        <v>1467</v>
      </c>
      <c r="D22424" t="s">
        <v>1468</v>
      </c>
      <c r="E22424">
        <v>1</v>
      </c>
      <c r="F22424" s="2">
        <v>543.55999999999995</v>
      </c>
      <c r="G22424" s="3">
        <v>1170.22</v>
      </c>
      <c r="H22424" s="3">
        <v>5.4356</v>
      </c>
      <c r="I22424" s="3">
        <v>25.547319999999999</v>
      </c>
      <c r="J22424" s="3">
        <v>574.54291999999998</v>
      </c>
      <c r="K22424" s="3">
        <v>883.9121846153846</v>
      </c>
      <c r="L22424" s="4">
        <v>0.35000000000000003</v>
      </c>
    </row>
    <row r="22425" spans="1:12" x14ac:dyDescent="0.35">
      <c r="A22425" s="1">
        <v>418340</v>
      </c>
      <c r="B22425" t="s">
        <v>35945</v>
      </c>
      <c r="C22425" t="s">
        <v>1467</v>
      </c>
      <c r="D22425" t="s">
        <v>1468</v>
      </c>
      <c r="E22425">
        <v>1</v>
      </c>
      <c r="F22425" s="2">
        <v>15.07</v>
      </c>
      <c r="G22425" s="3">
        <v>32.43</v>
      </c>
      <c r="H22425" s="3">
        <v>0.1507</v>
      </c>
      <c r="I22425" s="3">
        <v>0.70828999999999998</v>
      </c>
      <c r="J22425" s="3">
        <v>15.928990000000001</v>
      </c>
      <c r="K22425" s="3">
        <v>24.506138461538463</v>
      </c>
      <c r="L22425" s="4">
        <v>0.35</v>
      </c>
    </row>
    <row r="22426" spans="1:12" x14ac:dyDescent="0.35">
      <c r="A22426" s="1">
        <v>445330</v>
      </c>
      <c r="B22426" t="s">
        <v>34291</v>
      </c>
      <c r="C22426" t="s">
        <v>1467</v>
      </c>
      <c r="D22426" t="s">
        <v>1468</v>
      </c>
      <c r="E22426">
        <v>1</v>
      </c>
      <c r="F22426" s="2">
        <v>1906.86</v>
      </c>
      <c r="G22426" s="3">
        <v>5608.4</v>
      </c>
      <c r="H22426" s="3">
        <v>19.0686</v>
      </c>
      <c r="I22426" s="3">
        <v>89.622419999999991</v>
      </c>
      <c r="J22426" s="3">
        <v>2015.5510199999999</v>
      </c>
      <c r="K22426" s="3">
        <v>3100.8477230769226</v>
      </c>
      <c r="L22426" s="4">
        <v>0.34999999999999992</v>
      </c>
    </row>
    <row r="22427" spans="1:12" x14ac:dyDescent="0.35">
      <c r="A22427" s="1">
        <v>79758</v>
      </c>
      <c r="B22427" t="s">
        <v>35946</v>
      </c>
      <c r="C22427" t="s">
        <v>1467</v>
      </c>
      <c r="D22427" t="s">
        <v>1468</v>
      </c>
      <c r="E22427">
        <v>1</v>
      </c>
      <c r="F22427" s="2">
        <v>19.32</v>
      </c>
      <c r="G22427" s="3">
        <v>41.41</v>
      </c>
      <c r="H22427" s="3">
        <v>0.19320000000000001</v>
      </c>
      <c r="I22427" s="3">
        <v>0.90804000000000007</v>
      </c>
      <c r="J22427" s="3">
        <v>20.421240000000001</v>
      </c>
      <c r="K22427" s="3">
        <v>31.417292307692307</v>
      </c>
      <c r="L22427" s="4">
        <v>0.35</v>
      </c>
    </row>
    <row r="22428" spans="1:12" x14ac:dyDescent="0.35">
      <c r="A22428" s="1">
        <v>418023</v>
      </c>
      <c r="B22428" t="s">
        <v>35947</v>
      </c>
      <c r="C22428" t="s">
        <v>1467</v>
      </c>
      <c r="D22428" t="s">
        <v>1468</v>
      </c>
      <c r="E22428">
        <v>1</v>
      </c>
      <c r="F22428" s="2">
        <v>35.229999999999997</v>
      </c>
      <c r="G22428" s="3">
        <v>75.760000000000005</v>
      </c>
      <c r="H22428" s="3">
        <v>0.3523</v>
      </c>
      <c r="I22428" s="3">
        <v>1.6558099999999998</v>
      </c>
      <c r="J22428" s="3">
        <v>37.238109999999999</v>
      </c>
      <c r="K22428" s="3">
        <v>57.289399999999993</v>
      </c>
      <c r="L22428" s="4">
        <v>0.34999999999999992</v>
      </c>
    </row>
    <row r="22429" spans="1:12" x14ac:dyDescent="0.35">
      <c r="A22429" s="1">
        <v>75988</v>
      </c>
      <c r="B22429" t="s">
        <v>35948</v>
      </c>
      <c r="C22429" t="s">
        <v>1467</v>
      </c>
      <c r="D22429" t="s">
        <v>1468</v>
      </c>
      <c r="E22429">
        <v>1</v>
      </c>
      <c r="F22429" s="2">
        <v>146.43</v>
      </c>
      <c r="G22429" s="3">
        <v>314.89999999999998</v>
      </c>
      <c r="H22429" s="3">
        <v>1.4643000000000002</v>
      </c>
      <c r="I22429" s="3">
        <v>6.8822100000000006</v>
      </c>
      <c r="J22429" s="3">
        <v>154.77651000000003</v>
      </c>
      <c r="K22429" s="3">
        <v>238.11770769230773</v>
      </c>
      <c r="L22429" s="4">
        <v>0.35</v>
      </c>
    </row>
    <row r="22430" spans="1:12" x14ac:dyDescent="0.35">
      <c r="A22430" s="1">
        <v>74768</v>
      </c>
      <c r="B22430" t="s">
        <v>35949</v>
      </c>
      <c r="C22430" t="s">
        <v>1467</v>
      </c>
      <c r="D22430" t="s">
        <v>1468</v>
      </c>
      <c r="E22430">
        <v>1</v>
      </c>
      <c r="F22430" s="2">
        <v>5366.69</v>
      </c>
      <c r="G22430" s="3">
        <v>12547.81</v>
      </c>
      <c r="H22430" s="3">
        <v>53.666899999999998</v>
      </c>
      <c r="I22430" s="3">
        <v>252.23442999999997</v>
      </c>
      <c r="J22430" s="3">
        <v>5672.5913299999993</v>
      </c>
      <c r="K22430" s="3">
        <v>8727.0635846153837</v>
      </c>
      <c r="L22430" s="4">
        <v>0.35000000000000003</v>
      </c>
    </row>
    <row r="22431" spans="1:12" x14ac:dyDescent="0.35">
      <c r="A22431" s="1">
        <v>433224</v>
      </c>
      <c r="B22431" t="s">
        <v>35356</v>
      </c>
      <c r="C22431" t="s">
        <v>1467</v>
      </c>
      <c r="D22431" t="s">
        <v>1468</v>
      </c>
      <c r="E22431">
        <v>1</v>
      </c>
      <c r="F22431" s="2">
        <v>5518.29</v>
      </c>
      <c r="G22431" s="3">
        <v>16230.26</v>
      </c>
      <c r="H22431" s="3">
        <v>55.182900000000004</v>
      </c>
      <c r="I22431" s="3">
        <v>259.35962999999998</v>
      </c>
      <c r="J22431" s="3">
        <v>5832.8325299999997</v>
      </c>
      <c r="K22431" s="3">
        <v>8973.5885076923078</v>
      </c>
      <c r="L22431" s="4">
        <v>0.35000000000000003</v>
      </c>
    </row>
    <row r="22432" spans="1:12" x14ac:dyDescent="0.35">
      <c r="A22432" s="1">
        <v>437992</v>
      </c>
      <c r="B22432" t="s">
        <v>35950</v>
      </c>
      <c r="C22432" t="s">
        <v>1467</v>
      </c>
      <c r="D22432" t="s">
        <v>1468</v>
      </c>
      <c r="E22432">
        <v>1</v>
      </c>
      <c r="F22432" s="2">
        <v>42.04</v>
      </c>
      <c r="G22432" s="3">
        <v>98.3</v>
      </c>
      <c r="H22432" s="3">
        <v>0.4204</v>
      </c>
      <c r="I22432" s="3">
        <v>1.9758799999999999</v>
      </c>
      <c r="J22432" s="3">
        <v>44.436279999999996</v>
      </c>
      <c r="K22432" s="3">
        <v>68.363507692307678</v>
      </c>
      <c r="L22432" s="4">
        <v>0.34999999999999992</v>
      </c>
    </row>
    <row r="22433" spans="1:12" x14ac:dyDescent="0.35">
      <c r="A22433" s="1">
        <v>570585</v>
      </c>
      <c r="B22433" t="s">
        <v>35951</v>
      </c>
      <c r="C22433" t="s">
        <v>1467</v>
      </c>
      <c r="D22433" t="s">
        <v>1468</v>
      </c>
      <c r="E22433">
        <v>1</v>
      </c>
      <c r="F22433" s="2">
        <v>102.73</v>
      </c>
      <c r="G22433" s="3">
        <v>220.99</v>
      </c>
      <c r="H22433" s="3">
        <v>1.0273000000000001</v>
      </c>
      <c r="I22433" s="3">
        <v>4.8283100000000001</v>
      </c>
      <c r="J22433" s="3">
        <v>108.58561</v>
      </c>
      <c r="K22433" s="3">
        <v>167.05478461538462</v>
      </c>
      <c r="L22433" s="4">
        <v>0.35</v>
      </c>
    </row>
    <row r="22434" spans="1:12" x14ac:dyDescent="0.35">
      <c r="A22434" s="1">
        <v>439428</v>
      </c>
      <c r="B22434" t="s">
        <v>35952</v>
      </c>
      <c r="C22434" t="s">
        <v>1467</v>
      </c>
      <c r="D22434" t="s">
        <v>1468</v>
      </c>
      <c r="E22434">
        <v>1</v>
      </c>
      <c r="F22434" s="2">
        <v>197.46</v>
      </c>
      <c r="G22434" s="3">
        <v>424.64</v>
      </c>
      <c r="H22434" s="3">
        <v>1.9746000000000001</v>
      </c>
      <c r="I22434" s="3">
        <v>9.2806200000000008</v>
      </c>
      <c r="J22434" s="3">
        <v>208.71522000000002</v>
      </c>
      <c r="K22434" s="3">
        <v>321.10033846153846</v>
      </c>
      <c r="L22434" s="4">
        <v>0.34999999999999992</v>
      </c>
    </row>
    <row r="22435" spans="1:12" x14ac:dyDescent="0.35">
      <c r="A22435" s="1">
        <v>421340</v>
      </c>
      <c r="B22435" t="s">
        <v>35953</v>
      </c>
      <c r="C22435" t="s">
        <v>1467</v>
      </c>
      <c r="D22435" t="s">
        <v>1468</v>
      </c>
      <c r="E22435">
        <v>1</v>
      </c>
      <c r="F22435" s="2">
        <v>487.9</v>
      </c>
      <c r="G22435" s="3">
        <v>1049.24</v>
      </c>
      <c r="H22435" s="3">
        <v>4.8789999999999996</v>
      </c>
      <c r="I22435" s="3">
        <v>22.9313</v>
      </c>
      <c r="J22435" s="3">
        <v>515.71029999999996</v>
      </c>
      <c r="K22435" s="3">
        <v>793.4004615384614</v>
      </c>
      <c r="L22435" s="4">
        <v>0.34999999999999992</v>
      </c>
    </row>
    <row r="22436" spans="1:12" x14ac:dyDescent="0.35">
      <c r="A22436" s="1">
        <v>16359</v>
      </c>
      <c r="B22436" t="s">
        <v>35954</v>
      </c>
      <c r="C22436" t="s">
        <v>1467</v>
      </c>
      <c r="D22436" t="s">
        <v>1468</v>
      </c>
      <c r="E22436">
        <v>1</v>
      </c>
      <c r="F22436" s="2">
        <v>20.46</v>
      </c>
      <c r="G22436" s="3">
        <v>44.01</v>
      </c>
      <c r="H22436" s="3">
        <v>0.2046</v>
      </c>
      <c r="I22436" s="3">
        <v>0.96162000000000003</v>
      </c>
      <c r="J22436" s="3">
        <v>21.62622</v>
      </c>
      <c r="K22436" s="3">
        <v>33.271107692307694</v>
      </c>
      <c r="L22436" s="4">
        <v>0.35000000000000003</v>
      </c>
    </row>
    <row r="22437" spans="1:12" x14ac:dyDescent="0.35">
      <c r="A22437" s="1">
        <v>69374</v>
      </c>
      <c r="B22437" t="s">
        <v>34398</v>
      </c>
      <c r="C22437" t="s">
        <v>1467</v>
      </c>
      <c r="D22437" t="s">
        <v>1468</v>
      </c>
      <c r="E22437">
        <v>1</v>
      </c>
      <c r="F22437" s="2">
        <v>2607.91</v>
      </c>
      <c r="G22437" s="3">
        <v>5608.4</v>
      </c>
      <c r="H22437" s="3">
        <v>26.0791</v>
      </c>
      <c r="I22437" s="3">
        <v>122.57176999999999</v>
      </c>
      <c r="J22437" s="3">
        <v>2756.5608699999998</v>
      </c>
      <c r="K22437" s="3">
        <v>4240.8628769230763</v>
      </c>
      <c r="L22437" s="4">
        <v>0.35</v>
      </c>
    </row>
    <row r="22438" spans="1:12" x14ac:dyDescent="0.35">
      <c r="A22438" s="1">
        <v>41905</v>
      </c>
      <c r="B22438" t="s">
        <v>35955</v>
      </c>
      <c r="C22438" t="s">
        <v>1467</v>
      </c>
      <c r="D22438" t="s">
        <v>1468</v>
      </c>
      <c r="E22438">
        <v>1</v>
      </c>
      <c r="F22438" s="2">
        <v>27.33</v>
      </c>
      <c r="G22438" s="3">
        <v>58.77</v>
      </c>
      <c r="H22438" s="3">
        <v>0.27329999999999999</v>
      </c>
      <c r="I22438" s="3">
        <v>1.2845099999999998</v>
      </c>
      <c r="J22438" s="3">
        <v>28.887809999999998</v>
      </c>
      <c r="K22438" s="3">
        <v>44.44278461538461</v>
      </c>
      <c r="L22438" s="4">
        <v>0.35</v>
      </c>
    </row>
    <row r="22439" spans="1:12" x14ac:dyDescent="0.35">
      <c r="A22439" s="1">
        <v>418583</v>
      </c>
      <c r="B22439" t="s">
        <v>35956</v>
      </c>
      <c r="C22439" t="s">
        <v>1467</v>
      </c>
      <c r="D22439" t="s">
        <v>1468</v>
      </c>
      <c r="E22439">
        <v>1</v>
      </c>
      <c r="F22439" s="2">
        <v>111.12</v>
      </c>
      <c r="G22439" s="3">
        <v>238.97</v>
      </c>
      <c r="H22439" s="3">
        <v>1.1112</v>
      </c>
      <c r="I22439" s="3">
        <v>5.2226400000000002</v>
      </c>
      <c r="J22439" s="3">
        <v>117.45384</v>
      </c>
      <c r="K22439" s="3">
        <v>180.69821538461537</v>
      </c>
      <c r="L22439" s="4">
        <v>0.34999999999999992</v>
      </c>
    </row>
    <row r="22440" spans="1:12" x14ac:dyDescent="0.35">
      <c r="A22440" s="1">
        <v>55601</v>
      </c>
      <c r="B22440" t="s">
        <v>35957</v>
      </c>
      <c r="C22440" t="s">
        <v>1467</v>
      </c>
      <c r="D22440" t="s">
        <v>1468</v>
      </c>
      <c r="E22440">
        <v>1</v>
      </c>
      <c r="F22440" s="2">
        <v>320.38</v>
      </c>
      <c r="G22440" s="3">
        <v>698.31</v>
      </c>
      <c r="H22440" s="3">
        <v>3.2038000000000002</v>
      </c>
      <c r="I22440" s="3">
        <v>15.05786</v>
      </c>
      <c r="J22440" s="3">
        <v>338.64166</v>
      </c>
      <c r="K22440" s="3">
        <v>520.98716923076927</v>
      </c>
      <c r="L22440" s="4">
        <v>0.35000000000000003</v>
      </c>
    </row>
    <row r="22441" spans="1:12" x14ac:dyDescent="0.35">
      <c r="A22441" s="1">
        <v>425309</v>
      </c>
      <c r="B22441" t="s">
        <v>35958</v>
      </c>
      <c r="C22441" t="s">
        <v>1467</v>
      </c>
      <c r="D22441" t="s">
        <v>1468</v>
      </c>
      <c r="E22441">
        <v>1</v>
      </c>
      <c r="F22441" s="2">
        <v>27.46</v>
      </c>
      <c r="G22441" s="3">
        <v>59.09</v>
      </c>
      <c r="H22441" s="3">
        <v>0.27460000000000001</v>
      </c>
      <c r="I22441" s="3">
        <v>1.2906200000000001</v>
      </c>
      <c r="J22441" s="3">
        <v>29.025220000000001</v>
      </c>
      <c r="K22441" s="3">
        <v>44.654184615384615</v>
      </c>
      <c r="L22441" s="4">
        <v>0.35</v>
      </c>
    </row>
    <row r="22442" spans="1:12" x14ac:dyDescent="0.35">
      <c r="A22442" s="1">
        <v>418576</v>
      </c>
      <c r="B22442" t="s">
        <v>35959</v>
      </c>
      <c r="C22442" t="s">
        <v>1467</v>
      </c>
      <c r="D22442" t="s">
        <v>1468</v>
      </c>
      <c r="E22442">
        <v>1</v>
      </c>
      <c r="F22442" s="2">
        <v>173.41</v>
      </c>
      <c r="G22442" s="3">
        <v>372.93</v>
      </c>
      <c r="H22442" s="3">
        <v>1.7341</v>
      </c>
      <c r="I22442" s="3">
        <v>8.150269999999999</v>
      </c>
      <c r="J22442" s="3">
        <v>183.29437000000001</v>
      </c>
      <c r="K22442" s="3">
        <v>281.99133846153848</v>
      </c>
      <c r="L22442" s="4">
        <v>0.35</v>
      </c>
    </row>
    <row r="22443" spans="1:12" x14ac:dyDescent="0.35">
      <c r="A22443" s="1">
        <v>24459</v>
      </c>
      <c r="B22443" t="s">
        <v>33807</v>
      </c>
      <c r="C22443" t="s">
        <v>1467</v>
      </c>
      <c r="D22443" t="s">
        <v>1468</v>
      </c>
      <c r="E22443">
        <v>1</v>
      </c>
      <c r="F22443" s="2">
        <v>52.33</v>
      </c>
      <c r="G22443" s="3">
        <v>112.56</v>
      </c>
      <c r="H22443" s="3">
        <v>0.52329999999999999</v>
      </c>
      <c r="I22443" s="3">
        <v>2.4595099999999999</v>
      </c>
      <c r="J22443" s="3">
        <v>55.312809999999999</v>
      </c>
      <c r="K22443" s="3">
        <v>85.096630769230771</v>
      </c>
      <c r="L22443" s="4">
        <v>0.35000000000000003</v>
      </c>
    </row>
    <row r="22444" spans="1:12" x14ac:dyDescent="0.35">
      <c r="A22444" s="1">
        <v>425548</v>
      </c>
      <c r="B22444" t="s">
        <v>35960</v>
      </c>
      <c r="C22444" t="s">
        <v>1467</v>
      </c>
      <c r="D22444" t="s">
        <v>1468</v>
      </c>
      <c r="E22444">
        <v>1</v>
      </c>
      <c r="F22444" s="2">
        <v>59.13</v>
      </c>
      <c r="G22444" s="3">
        <v>127.18</v>
      </c>
      <c r="H22444" s="3">
        <v>0.59130000000000005</v>
      </c>
      <c r="I22444" s="3">
        <v>2.7791100000000002</v>
      </c>
      <c r="J22444" s="3">
        <v>62.500410000000002</v>
      </c>
      <c r="K22444" s="3">
        <v>96.154476923076928</v>
      </c>
      <c r="L22444" s="4">
        <v>0.35000000000000003</v>
      </c>
    </row>
    <row r="22445" spans="1:12" x14ac:dyDescent="0.35">
      <c r="A22445" s="1">
        <v>78286</v>
      </c>
      <c r="B22445" t="s">
        <v>35961</v>
      </c>
      <c r="C22445" t="s">
        <v>1467</v>
      </c>
      <c r="D22445" t="s">
        <v>1468</v>
      </c>
      <c r="E22445">
        <v>1</v>
      </c>
      <c r="F22445" s="2">
        <v>10.6</v>
      </c>
      <c r="G22445" s="3">
        <v>22.79</v>
      </c>
      <c r="H22445" s="3">
        <v>0.106</v>
      </c>
      <c r="I22445" s="3">
        <v>0.49819999999999998</v>
      </c>
      <c r="J22445" s="3">
        <v>11.2042</v>
      </c>
      <c r="K22445" s="3">
        <v>17.23723076923077</v>
      </c>
      <c r="L22445" s="4">
        <v>0.35000000000000003</v>
      </c>
    </row>
    <row r="22446" spans="1:12" x14ac:dyDescent="0.35">
      <c r="A22446" s="1">
        <v>439014</v>
      </c>
      <c r="B22446" t="s">
        <v>35962</v>
      </c>
      <c r="C22446" t="s">
        <v>1467</v>
      </c>
      <c r="D22446" t="s">
        <v>1468</v>
      </c>
      <c r="E22446">
        <v>1</v>
      </c>
      <c r="F22446" s="2">
        <v>446.29</v>
      </c>
      <c r="G22446" s="3">
        <v>959.77</v>
      </c>
      <c r="H22446" s="3">
        <v>4.4629000000000003</v>
      </c>
      <c r="I22446" s="3">
        <v>20.975630000000002</v>
      </c>
      <c r="J22446" s="3">
        <v>471.72853000000003</v>
      </c>
      <c r="K22446" s="3">
        <v>725.73620000000005</v>
      </c>
      <c r="L22446" s="4">
        <v>0.35</v>
      </c>
    </row>
    <row r="22447" spans="1:12" x14ac:dyDescent="0.35">
      <c r="A22447" s="1">
        <v>417582</v>
      </c>
      <c r="B22447" t="s">
        <v>35963</v>
      </c>
      <c r="C22447" t="s">
        <v>1467</v>
      </c>
      <c r="D22447" t="s">
        <v>1468</v>
      </c>
      <c r="E22447">
        <v>1</v>
      </c>
      <c r="F22447" s="2">
        <v>27.47</v>
      </c>
      <c r="G22447" s="3">
        <v>64.23</v>
      </c>
      <c r="H22447" s="3">
        <v>0.2747</v>
      </c>
      <c r="I22447" s="3">
        <v>1.2910899999999998</v>
      </c>
      <c r="J22447" s="3">
        <v>29.035789999999999</v>
      </c>
      <c r="K22447" s="3">
        <v>44.67044615384615</v>
      </c>
      <c r="L22447" s="4">
        <v>0.35</v>
      </c>
    </row>
    <row r="22448" spans="1:12" x14ac:dyDescent="0.35">
      <c r="A22448" s="1">
        <v>72535</v>
      </c>
      <c r="B22448" t="s">
        <v>35964</v>
      </c>
      <c r="C22448" t="s">
        <v>1467</v>
      </c>
      <c r="D22448" t="s">
        <v>1468</v>
      </c>
      <c r="E22448">
        <v>1</v>
      </c>
      <c r="F22448" s="2">
        <v>340.6</v>
      </c>
      <c r="G22448" s="3">
        <v>732.47</v>
      </c>
      <c r="H22448" s="3">
        <v>3.4060000000000001</v>
      </c>
      <c r="I22448" s="3">
        <v>16.008200000000002</v>
      </c>
      <c r="J22448" s="3">
        <v>360.01420000000002</v>
      </c>
      <c r="K22448" s="3">
        <v>553.86800000000005</v>
      </c>
      <c r="L22448" s="4">
        <v>0.35000000000000003</v>
      </c>
    </row>
    <row r="22449" spans="1:12" x14ac:dyDescent="0.35">
      <c r="A22449" s="1">
        <v>439181</v>
      </c>
      <c r="B22449" t="s">
        <v>35965</v>
      </c>
      <c r="C22449" t="s">
        <v>1467</v>
      </c>
      <c r="D22449" t="s">
        <v>1468</v>
      </c>
      <c r="E22449">
        <v>1</v>
      </c>
      <c r="F22449" s="2">
        <v>11.74</v>
      </c>
      <c r="G22449" s="3">
        <v>24.9</v>
      </c>
      <c r="H22449" s="3">
        <v>0.1174</v>
      </c>
      <c r="I22449" s="3">
        <v>0.55178000000000005</v>
      </c>
      <c r="J22449" s="3">
        <v>12.409180000000001</v>
      </c>
      <c r="K22449" s="3">
        <v>19.091046153846154</v>
      </c>
      <c r="L22449" s="4">
        <v>0.35</v>
      </c>
    </row>
    <row r="22450" spans="1:12" x14ac:dyDescent="0.35">
      <c r="A22450" s="1">
        <v>435479</v>
      </c>
      <c r="B22450" t="s">
        <v>35966</v>
      </c>
      <c r="C22450" t="s">
        <v>1467</v>
      </c>
      <c r="D22450" t="s">
        <v>1468</v>
      </c>
      <c r="E22450">
        <v>1</v>
      </c>
      <c r="F22450" s="2">
        <v>629.66</v>
      </c>
      <c r="G22450" s="3">
        <v>1392.76</v>
      </c>
      <c r="H22450" s="3">
        <v>6.2965999999999998</v>
      </c>
      <c r="I22450" s="3">
        <v>29.594019999999997</v>
      </c>
      <c r="J22450" s="3">
        <v>665.55061999999998</v>
      </c>
      <c r="K22450" s="3">
        <v>1023.9240307692307</v>
      </c>
      <c r="L22450" s="4">
        <v>0.35</v>
      </c>
    </row>
    <row r="22451" spans="1:12" x14ac:dyDescent="0.35">
      <c r="A22451" s="1">
        <v>6287</v>
      </c>
      <c r="B22451" t="s">
        <v>35967</v>
      </c>
      <c r="C22451" t="s">
        <v>1467</v>
      </c>
      <c r="D22451" t="s">
        <v>1468</v>
      </c>
      <c r="E22451">
        <v>1</v>
      </c>
      <c r="F22451" s="2">
        <v>45.02</v>
      </c>
      <c r="G22451" s="3">
        <v>96.83</v>
      </c>
      <c r="H22451" s="3">
        <v>0.45020000000000004</v>
      </c>
      <c r="I22451" s="3">
        <v>2.1159400000000002</v>
      </c>
      <c r="J22451" s="3">
        <v>47.586140000000007</v>
      </c>
      <c r="K22451" s="3">
        <v>73.209446153846159</v>
      </c>
      <c r="L22451" s="4">
        <v>0.34999999999999992</v>
      </c>
    </row>
    <row r="22452" spans="1:12" x14ac:dyDescent="0.35">
      <c r="A22452" s="1">
        <v>442924</v>
      </c>
      <c r="B22452" t="s">
        <v>35968</v>
      </c>
      <c r="C22452" t="s">
        <v>1467</v>
      </c>
      <c r="D22452" t="s">
        <v>1468</v>
      </c>
      <c r="E22452">
        <v>1</v>
      </c>
      <c r="F22452" s="2">
        <v>228.21</v>
      </c>
      <c r="G22452" s="3">
        <v>490.8</v>
      </c>
      <c r="H22452" s="3">
        <v>2.2821000000000002</v>
      </c>
      <c r="I22452" s="3">
        <v>10.72587</v>
      </c>
      <c r="J22452" s="3">
        <v>241.21797000000004</v>
      </c>
      <c r="K22452" s="3">
        <v>371.1045692307693</v>
      </c>
      <c r="L22452" s="4">
        <v>0.35000000000000003</v>
      </c>
    </row>
    <row r="22453" spans="1:12" x14ac:dyDescent="0.35">
      <c r="A22453" s="1">
        <v>425348</v>
      </c>
      <c r="B22453" t="s">
        <v>35969</v>
      </c>
      <c r="C22453" t="s">
        <v>1467</v>
      </c>
      <c r="D22453" t="s">
        <v>1468</v>
      </c>
      <c r="E22453">
        <v>1</v>
      </c>
      <c r="F22453" s="2">
        <v>38.229999999999997</v>
      </c>
      <c r="G22453" s="3">
        <v>82.22</v>
      </c>
      <c r="H22453" s="3">
        <v>0.38229999999999997</v>
      </c>
      <c r="I22453" s="3">
        <v>1.7968099999999998</v>
      </c>
      <c r="J22453" s="3">
        <v>40.409109999999998</v>
      </c>
      <c r="K22453" s="3">
        <v>62.167861538461537</v>
      </c>
      <c r="L22453" s="4">
        <v>0.35000000000000003</v>
      </c>
    </row>
    <row r="22454" spans="1:12" x14ac:dyDescent="0.35">
      <c r="A22454" s="1">
        <v>440187</v>
      </c>
      <c r="B22454" t="s">
        <v>35970</v>
      </c>
      <c r="C22454" t="s">
        <v>1467</v>
      </c>
      <c r="D22454" t="s">
        <v>1468</v>
      </c>
      <c r="E22454">
        <v>1</v>
      </c>
      <c r="F22454" s="2">
        <v>208.81</v>
      </c>
      <c r="G22454" s="3">
        <v>449.05</v>
      </c>
      <c r="H22454" s="3">
        <v>2.0880999999999998</v>
      </c>
      <c r="I22454" s="3">
        <v>9.814070000000001</v>
      </c>
      <c r="J22454" s="3">
        <v>220.71217000000001</v>
      </c>
      <c r="K22454" s="3">
        <v>339.55718461538464</v>
      </c>
      <c r="L22454" s="4">
        <v>0.35000000000000003</v>
      </c>
    </row>
    <row r="22455" spans="1:12" x14ac:dyDescent="0.35">
      <c r="A22455" s="1">
        <v>32335</v>
      </c>
      <c r="B22455" t="s">
        <v>34313</v>
      </c>
      <c r="C22455" t="s">
        <v>1467</v>
      </c>
      <c r="D22455" t="s">
        <v>1468</v>
      </c>
      <c r="E22455">
        <v>1</v>
      </c>
      <c r="F22455" s="2">
        <v>39.57</v>
      </c>
      <c r="G22455" s="3">
        <v>85.11</v>
      </c>
      <c r="H22455" s="3">
        <v>0.3957</v>
      </c>
      <c r="I22455" s="3">
        <v>1.8597900000000001</v>
      </c>
      <c r="J22455" s="3">
        <v>41.825489999999995</v>
      </c>
      <c r="K22455" s="3">
        <v>64.346907692307681</v>
      </c>
      <c r="L22455" s="4">
        <v>0.35</v>
      </c>
    </row>
    <row r="22456" spans="1:12" x14ac:dyDescent="0.35">
      <c r="A22456" s="1">
        <v>54066</v>
      </c>
      <c r="B22456" t="s">
        <v>35971</v>
      </c>
      <c r="C22456" t="s">
        <v>1467</v>
      </c>
      <c r="D22456" t="s">
        <v>1468</v>
      </c>
      <c r="E22456">
        <v>1</v>
      </c>
      <c r="F22456" s="2">
        <v>33.090000000000003</v>
      </c>
      <c r="G22456" s="3">
        <v>70.42</v>
      </c>
      <c r="H22456" s="3">
        <v>0.33090000000000003</v>
      </c>
      <c r="I22456" s="3">
        <v>1.5552300000000001</v>
      </c>
      <c r="J22456" s="3">
        <v>34.976130000000005</v>
      </c>
      <c r="K22456" s="3">
        <v>53.809430769230772</v>
      </c>
      <c r="L22456" s="4">
        <v>0.34999999999999992</v>
      </c>
    </row>
    <row r="22457" spans="1:12" x14ac:dyDescent="0.35">
      <c r="A22457" s="1">
        <v>426447</v>
      </c>
      <c r="B22457" t="s">
        <v>35972</v>
      </c>
      <c r="C22457" t="s">
        <v>1467</v>
      </c>
      <c r="D22457" t="s">
        <v>1468</v>
      </c>
      <c r="E22457">
        <v>1</v>
      </c>
      <c r="F22457" s="2">
        <v>80.349999999999994</v>
      </c>
      <c r="G22457" s="3">
        <v>168.52</v>
      </c>
      <c r="H22457" s="3">
        <v>0.80349999999999999</v>
      </c>
      <c r="I22457" s="3">
        <v>3.7764499999999996</v>
      </c>
      <c r="J22457" s="3">
        <v>84.929949999999991</v>
      </c>
      <c r="K22457" s="3">
        <v>130.66146153846151</v>
      </c>
      <c r="L22457" s="4">
        <v>0.34999999999999992</v>
      </c>
    </row>
    <row r="22458" spans="1:12" x14ac:dyDescent="0.35">
      <c r="A22458" s="1">
        <v>74408</v>
      </c>
      <c r="B22458" t="s">
        <v>35973</v>
      </c>
      <c r="C22458" t="s">
        <v>1467</v>
      </c>
      <c r="D22458" t="s">
        <v>1468</v>
      </c>
      <c r="E22458">
        <v>1</v>
      </c>
      <c r="F22458" s="2">
        <v>748.92</v>
      </c>
      <c r="G22458" s="3">
        <v>1610.58</v>
      </c>
      <c r="H22458" s="3">
        <v>7.4891999999999994</v>
      </c>
      <c r="I22458" s="3">
        <v>35.199239999999996</v>
      </c>
      <c r="J22458" s="3">
        <v>791.60843999999997</v>
      </c>
      <c r="K22458" s="3">
        <v>1217.8591384615384</v>
      </c>
      <c r="L22458" s="4">
        <v>0.35</v>
      </c>
    </row>
    <row r="22459" spans="1:12" x14ac:dyDescent="0.35">
      <c r="A22459" s="1">
        <v>550230</v>
      </c>
      <c r="B22459" t="s">
        <v>35974</v>
      </c>
      <c r="C22459" t="s">
        <v>1467</v>
      </c>
      <c r="D22459" t="s">
        <v>1468</v>
      </c>
      <c r="E22459">
        <v>1</v>
      </c>
      <c r="F22459" s="2">
        <v>191.15</v>
      </c>
      <c r="G22459" s="3">
        <v>389.3</v>
      </c>
      <c r="H22459" s="3">
        <v>1.9115000000000002</v>
      </c>
      <c r="I22459" s="3">
        <v>8.9840499999999999</v>
      </c>
      <c r="J22459" s="3">
        <v>202.04554999999999</v>
      </c>
      <c r="K22459" s="3">
        <v>310.83930769230767</v>
      </c>
      <c r="L22459" s="4">
        <v>0.35</v>
      </c>
    </row>
    <row r="22460" spans="1:12" x14ac:dyDescent="0.35">
      <c r="A22460" s="1">
        <v>74611</v>
      </c>
      <c r="B22460" t="s">
        <v>35975</v>
      </c>
      <c r="C22460" t="s">
        <v>1467</v>
      </c>
      <c r="D22460" t="s">
        <v>1468</v>
      </c>
      <c r="E22460">
        <v>1</v>
      </c>
      <c r="F22460" s="2">
        <v>225.71</v>
      </c>
      <c r="G22460" s="3">
        <v>485.41</v>
      </c>
      <c r="H22460" s="3">
        <v>2.2571000000000003</v>
      </c>
      <c r="I22460" s="3">
        <v>10.608370000000001</v>
      </c>
      <c r="J22460" s="3">
        <v>238.57547000000002</v>
      </c>
      <c r="K22460" s="3">
        <v>367.03918461538461</v>
      </c>
      <c r="L22460" s="4">
        <v>0.34999999999999992</v>
      </c>
    </row>
    <row r="22461" spans="1:12" x14ac:dyDescent="0.35">
      <c r="A22461" s="1">
        <v>443325</v>
      </c>
      <c r="B22461" t="s">
        <v>35976</v>
      </c>
      <c r="C22461" t="s">
        <v>1467</v>
      </c>
      <c r="D22461" t="s">
        <v>1468</v>
      </c>
      <c r="E22461">
        <v>1</v>
      </c>
      <c r="F22461" s="2">
        <v>299.92</v>
      </c>
      <c r="G22461" s="3">
        <v>644.98</v>
      </c>
      <c r="H22461" s="3">
        <v>2.9992000000000001</v>
      </c>
      <c r="I22461" s="3">
        <v>14.096240000000002</v>
      </c>
      <c r="J22461" s="3">
        <v>317.01544000000001</v>
      </c>
      <c r="K22461" s="3">
        <v>487.71606153846153</v>
      </c>
      <c r="L22461" s="4">
        <v>0.35</v>
      </c>
    </row>
    <row r="22462" spans="1:12" x14ac:dyDescent="0.35">
      <c r="A22462" s="1">
        <v>443327</v>
      </c>
      <c r="B22462" t="s">
        <v>35977</v>
      </c>
      <c r="C22462" t="s">
        <v>1467</v>
      </c>
      <c r="D22462" t="s">
        <v>1468</v>
      </c>
      <c r="E22462">
        <v>1</v>
      </c>
      <c r="F22462" s="2">
        <v>372.21</v>
      </c>
      <c r="G22462" s="3">
        <v>800.45</v>
      </c>
      <c r="H22462" s="3">
        <v>3.7220999999999997</v>
      </c>
      <c r="I22462" s="3">
        <v>17.493869999999998</v>
      </c>
      <c r="J22462" s="3">
        <v>393.42597000000001</v>
      </c>
      <c r="K22462" s="3">
        <v>605.2707230769231</v>
      </c>
      <c r="L22462" s="4">
        <v>0.35000000000000003</v>
      </c>
    </row>
    <row r="22463" spans="1:12" x14ac:dyDescent="0.35">
      <c r="A22463" s="1">
        <v>426104</v>
      </c>
      <c r="B22463" t="s">
        <v>35978</v>
      </c>
      <c r="C22463" t="s">
        <v>1467</v>
      </c>
      <c r="D22463" t="s">
        <v>1468</v>
      </c>
      <c r="E22463">
        <v>1</v>
      </c>
      <c r="F22463" s="2">
        <v>263.48</v>
      </c>
      <c r="G22463" s="3">
        <v>616.08000000000004</v>
      </c>
      <c r="H22463" s="3">
        <v>2.6348000000000003</v>
      </c>
      <c r="I22463" s="3">
        <v>12.383560000000001</v>
      </c>
      <c r="J22463" s="3">
        <v>278.49835999999999</v>
      </c>
      <c r="K22463" s="3">
        <v>428.45901538461538</v>
      </c>
      <c r="L22463" s="4">
        <v>0.35000000000000003</v>
      </c>
    </row>
    <row r="22464" spans="1:12" x14ac:dyDescent="0.35">
      <c r="A22464" s="1">
        <v>427870</v>
      </c>
      <c r="B22464" t="s">
        <v>35979</v>
      </c>
      <c r="C22464" t="s">
        <v>1467</v>
      </c>
      <c r="D22464" t="s">
        <v>1468</v>
      </c>
      <c r="E22464">
        <v>1</v>
      </c>
      <c r="F22464" s="2">
        <v>19.48</v>
      </c>
      <c r="G22464" s="3">
        <v>41.91</v>
      </c>
      <c r="H22464" s="3">
        <v>0.1948</v>
      </c>
      <c r="I22464" s="3">
        <v>0.91556000000000004</v>
      </c>
      <c r="J22464" s="3">
        <v>20.59036</v>
      </c>
      <c r="K22464" s="3">
        <v>31.677476923076924</v>
      </c>
      <c r="L22464" s="4">
        <v>0.35</v>
      </c>
    </row>
    <row r="22465" spans="1:12" x14ac:dyDescent="0.35">
      <c r="A22465" s="1">
        <v>435017</v>
      </c>
      <c r="B22465" t="s">
        <v>35980</v>
      </c>
      <c r="C22465" t="s">
        <v>1467</v>
      </c>
      <c r="D22465" t="s">
        <v>1468</v>
      </c>
      <c r="E22465">
        <v>1</v>
      </c>
      <c r="F22465" s="2">
        <v>461.55</v>
      </c>
      <c r="G22465" s="3">
        <v>952.06</v>
      </c>
      <c r="H22465" s="3">
        <v>4.6154999999999999</v>
      </c>
      <c r="I22465" s="3">
        <v>21.69285</v>
      </c>
      <c r="J22465" s="3">
        <v>487.85835000000003</v>
      </c>
      <c r="K22465" s="3">
        <v>750.55130769230766</v>
      </c>
      <c r="L22465" s="4">
        <v>0.34999999999999992</v>
      </c>
    </row>
    <row r="22466" spans="1:12" x14ac:dyDescent="0.35">
      <c r="A22466" s="1">
        <v>426257</v>
      </c>
      <c r="B22466" t="s">
        <v>35981</v>
      </c>
      <c r="C22466" t="s">
        <v>1467</v>
      </c>
      <c r="D22466" t="s">
        <v>1468</v>
      </c>
      <c r="E22466">
        <v>1</v>
      </c>
      <c r="F22466" s="2">
        <v>1384.29</v>
      </c>
      <c r="G22466" s="3">
        <v>2976.98</v>
      </c>
      <c r="H22466" s="3">
        <v>13.8429</v>
      </c>
      <c r="I22466" s="3">
        <v>65.061629999999994</v>
      </c>
      <c r="J22466" s="3">
        <v>1463.19453</v>
      </c>
      <c r="K22466" s="3">
        <v>2251.0685076923078</v>
      </c>
      <c r="L22466" s="4">
        <v>0.35000000000000003</v>
      </c>
    </row>
    <row r="22467" spans="1:12" x14ac:dyDescent="0.35">
      <c r="A22467" s="1">
        <v>441410</v>
      </c>
      <c r="B22467" t="s">
        <v>35982</v>
      </c>
      <c r="C22467" t="s">
        <v>1467</v>
      </c>
      <c r="D22467" t="s">
        <v>1468</v>
      </c>
      <c r="E22467">
        <v>1</v>
      </c>
      <c r="F22467" s="2">
        <v>132.43</v>
      </c>
      <c r="G22467" s="3">
        <v>309.64</v>
      </c>
      <c r="H22467" s="3">
        <v>1.3243</v>
      </c>
      <c r="I22467" s="3">
        <v>6.2242100000000002</v>
      </c>
      <c r="J22467" s="3">
        <v>139.97851</v>
      </c>
      <c r="K22467" s="3">
        <v>215.35155384615385</v>
      </c>
      <c r="L22467" s="4">
        <v>0.35000000000000003</v>
      </c>
    </row>
    <row r="22468" spans="1:12" x14ac:dyDescent="0.35">
      <c r="A22468" s="1">
        <v>54697</v>
      </c>
      <c r="B22468" t="s">
        <v>35983</v>
      </c>
      <c r="C22468" t="s">
        <v>1467</v>
      </c>
      <c r="D22468" t="s">
        <v>1468</v>
      </c>
      <c r="E22468">
        <v>1</v>
      </c>
      <c r="F22468" s="2">
        <v>973.36</v>
      </c>
      <c r="G22468" s="3">
        <v>2044.9</v>
      </c>
      <c r="H22468" s="3">
        <v>9.7336000000000009</v>
      </c>
      <c r="I22468" s="3">
        <v>45.747920000000001</v>
      </c>
      <c r="J22468" s="3">
        <v>1028.8415199999999</v>
      </c>
      <c r="K22468" s="3">
        <v>1582.8331076923075</v>
      </c>
      <c r="L22468" s="4">
        <v>0.35</v>
      </c>
    </row>
    <row r="22469" spans="1:12" x14ac:dyDescent="0.35">
      <c r="A22469" s="1">
        <v>57046</v>
      </c>
      <c r="B22469" t="s">
        <v>35984</v>
      </c>
      <c r="C22469" t="s">
        <v>1467</v>
      </c>
      <c r="D22469" t="s">
        <v>1468</v>
      </c>
      <c r="E22469">
        <v>1</v>
      </c>
      <c r="F22469" s="2">
        <v>158.25</v>
      </c>
      <c r="G22469" s="3">
        <v>353.33</v>
      </c>
      <c r="H22469" s="3">
        <v>1.5825</v>
      </c>
      <c r="I22469" s="3">
        <v>7.4377500000000003</v>
      </c>
      <c r="J22469" s="3">
        <v>167.27025</v>
      </c>
      <c r="K22469" s="3">
        <v>257.33884615384613</v>
      </c>
      <c r="L22469" s="4">
        <v>0.34999999999999992</v>
      </c>
    </row>
    <row r="22470" spans="1:12" x14ac:dyDescent="0.35">
      <c r="A22470" s="1">
        <v>42280</v>
      </c>
      <c r="B22470" t="s">
        <v>35751</v>
      </c>
      <c r="C22470" t="s">
        <v>1467</v>
      </c>
      <c r="D22470" t="s">
        <v>1468</v>
      </c>
      <c r="E22470">
        <v>1</v>
      </c>
      <c r="F22470" s="2">
        <v>0.63</v>
      </c>
      <c r="G22470" s="3">
        <v>1.36</v>
      </c>
      <c r="H22470" s="3">
        <v>6.3E-3</v>
      </c>
      <c r="I22470" s="3">
        <v>2.9610000000000001E-2</v>
      </c>
      <c r="J22470" s="3">
        <v>0.66591</v>
      </c>
      <c r="K22470" s="3">
        <v>1.0244769230769231</v>
      </c>
      <c r="L22470" s="4">
        <v>0.35</v>
      </c>
    </row>
    <row r="22471" spans="1:12" x14ac:dyDescent="0.35">
      <c r="A22471" s="1">
        <v>435268</v>
      </c>
      <c r="B22471" t="s">
        <v>35985</v>
      </c>
      <c r="C22471" t="s">
        <v>1467</v>
      </c>
      <c r="D22471" t="s">
        <v>1468</v>
      </c>
      <c r="E22471">
        <v>1</v>
      </c>
      <c r="F22471" s="2">
        <v>600.96</v>
      </c>
      <c r="G22471" s="3">
        <v>1320.81</v>
      </c>
      <c r="H22471" s="3">
        <v>6.0096000000000007</v>
      </c>
      <c r="I22471" s="3">
        <v>28.24512</v>
      </c>
      <c r="J22471" s="3">
        <v>635.21472000000006</v>
      </c>
      <c r="K22471" s="3">
        <v>977.25341538461544</v>
      </c>
      <c r="L22471" s="4">
        <v>0.35</v>
      </c>
    </row>
    <row r="22472" spans="1:12" x14ac:dyDescent="0.35">
      <c r="A22472" s="1">
        <v>417711</v>
      </c>
      <c r="B22472" t="s">
        <v>35986</v>
      </c>
      <c r="C22472" t="s">
        <v>1467</v>
      </c>
      <c r="D22472" t="s">
        <v>1468</v>
      </c>
      <c r="E22472">
        <v>1</v>
      </c>
      <c r="F22472" s="2">
        <v>107.45</v>
      </c>
      <c r="G22472" s="3">
        <v>251.19</v>
      </c>
      <c r="H22472" s="3">
        <v>1.0745</v>
      </c>
      <c r="I22472" s="3">
        <v>5.0501500000000004</v>
      </c>
      <c r="J22472" s="3">
        <v>113.57465000000001</v>
      </c>
      <c r="K22472" s="3">
        <v>174.73023076923076</v>
      </c>
      <c r="L22472" s="4">
        <v>0.34999999999999992</v>
      </c>
    </row>
    <row r="22473" spans="1:12" x14ac:dyDescent="0.35">
      <c r="A22473" s="1">
        <v>400286</v>
      </c>
      <c r="B22473" t="s">
        <v>35987</v>
      </c>
      <c r="C22473" t="s">
        <v>1467</v>
      </c>
      <c r="D22473" t="s">
        <v>1468</v>
      </c>
      <c r="E22473">
        <v>1</v>
      </c>
      <c r="F22473" s="2">
        <v>2816.84</v>
      </c>
      <c r="G22473" s="3">
        <v>6057.71</v>
      </c>
      <c r="H22473" s="3">
        <v>28.168400000000002</v>
      </c>
      <c r="I22473" s="3">
        <v>132.39148</v>
      </c>
      <c r="J22473" s="3">
        <v>2977.3998799999999</v>
      </c>
      <c r="K22473" s="3">
        <v>4580.6152000000002</v>
      </c>
      <c r="L22473" s="4">
        <v>0.35000000000000003</v>
      </c>
    </row>
    <row r="22474" spans="1:12" x14ac:dyDescent="0.35">
      <c r="A22474" s="1">
        <v>400276</v>
      </c>
      <c r="B22474" t="s">
        <v>35988</v>
      </c>
      <c r="C22474" t="s">
        <v>1467</v>
      </c>
      <c r="D22474" t="s">
        <v>1468</v>
      </c>
      <c r="E22474">
        <v>1</v>
      </c>
      <c r="F22474" s="2">
        <v>2179.04</v>
      </c>
      <c r="G22474" s="3">
        <v>4686.1099999999997</v>
      </c>
      <c r="H22474" s="3">
        <v>21.790400000000002</v>
      </c>
      <c r="I22474" s="3">
        <v>102.41488</v>
      </c>
      <c r="J22474" s="3">
        <v>2303.2452799999996</v>
      </c>
      <c r="K22474" s="3">
        <v>3543.4542769230761</v>
      </c>
      <c r="L22474" s="4">
        <v>0.35</v>
      </c>
    </row>
    <row r="22475" spans="1:12" x14ac:dyDescent="0.35">
      <c r="A22475" s="1">
        <v>423429</v>
      </c>
      <c r="B22475" t="s">
        <v>35989</v>
      </c>
      <c r="C22475" t="s">
        <v>1467</v>
      </c>
      <c r="D22475" t="s">
        <v>1468</v>
      </c>
      <c r="E22475">
        <v>1</v>
      </c>
      <c r="F22475" s="2">
        <v>89.38</v>
      </c>
      <c r="G22475" s="3">
        <v>203.1</v>
      </c>
      <c r="H22475" s="3">
        <v>0.89379999999999993</v>
      </c>
      <c r="I22475" s="3">
        <v>4.2008599999999996</v>
      </c>
      <c r="J22475" s="3">
        <v>94.47466</v>
      </c>
      <c r="K22475" s="3">
        <v>145.34563076923075</v>
      </c>
      <c r="L22475" s="4">
        <v>0.34999999999999992</v>
      </c>
    </row>
    <row r="22476" spans="1:12" x14ac:dyDescent="0.35">
      <c r="A22476" s="1">
        <v>431700</v>
      </c>
      <c r="B22476" t="s">
        <v>35664</v>
      </c>
      <c r="C22476" t="s">
        <v>1467</v>
      </c>
      <c r="D22476" t="s">
        <v>1468</v>
      </c>
      <c r="E22476">
        <v>1</v>
      </c>
      <c r="F22476" s="2">
        <v>30.91</v>
      </c>
      <c r="G22476" s="3">
        <v>66.48</v>
      </c>
      <c r="H22476" s="3">
        <v>0.30909999999999999</v>
      </c>
      <c r="I22476" s="3">
        <v>1.4527700000000001</v>
      </c>
      <c r="J22476" s="3">
        <v>32.671869999999998</v>
      </c>
      <c r="K22476" s="3">
        <v>50.264415384615383</v>
      </c>
      <c r="L22476" s="4">
        <v>0.35000000000000003</v>
      </c>
    </row>
    <row r="22477" spans="1:12" x14ac:dyDescent="0.35">
      <c r="A22477" s="1">
        <v>570605</v>
      </c>
      <c r="B22477" t="s">
        <v>35990</v>
      </c>
      <c r="C22477" t="s">
        <v>1467</v>
      </c>
      <c r="D22477" t="s">
        <v>1468</v>
      </c>
      <c r="E22477">
        <v>1</v>
      </c>
      <c r="F22477" s="2">
        <v>155.93</v>
      </c>
      <c r="G22477" s="3">
        <v>335.33</v>
      </c>
      <c r="H22477" s="3">
        <v>1.5593000000000001</v>
      </c>
      <c r="I22477" s="3">
        <v>7.3287100000000001</v>
      </c>
      <c r="J22477" s="3">
        <v>164.81801000000002</v>
      </c>
      <c r="K22477" s="3">
        <v>253.56616923076925</v>
      </c>
      <c r="L22477" s="4">
        <v>0.35</v>
      </c>
    </row>
    <row r="22478" spans="1:12" x14ac:dyDescent="0.35">
      <c r="A22478" s="1">
        <v>422657</v>
      </c>
      <c r="B22478" t="s">
        <v>35991</v>
      </c>
      <c r="C22478" t="s">
        <v>1467</v>
      </c>
      <c r="D22478" t="s">
        <v>1468</v>
      </c>
      <c r="E22478">
        <v>1</v>
      </c>
      <c r="F22478" s="2">
        <v>1034.48</v>
      </c>
      <c r="G22478" s="3">
        <v>2418.71</v>
      </c>
      <c r="H22478" s="3">
        <v>10.344800000000001</v>
      </c>
      <c r="I22478" s="3">
        <v>48.620559999999998</v>
      </c>
      <c r="J22478" s="3">
        <v>1093.4453600000002</v>
      </c>
      <c r="K22478" s="3">
        <v>1682.223630769231</v>
      </c>
      <c r="L22478" s="4">
        <v>0.35</v>
      </c>
    </row>
    <row r="22479" spans="1:12" x14ac:dyDescent="0.35">
      <c r="A22479" s="1">
        <v>437409</v>
      </c>
      <c r="B22479" t="s">
        <v>35992</v>
      </c>
      <c r="C22479" t="s">
        <v>1467</v>
      </c>
      <c r="D22479" t="s">
        <v>1468</v>
      </c>
      <c r="E22479">
        <v>1</v>
      </c>
      <c r="F22479" s="2">
        <v>208.19</v>
      </c>
      <c r="G22479" s="3">
        <v>456.77</v>
      </c>
      <c r="H22479" s="3">
        <v>2.0819000000000001</v>
      </c>
      <c r="I22479" s="3">
        <v>9.7849299999999992</v>
      </c>
      <c r="J22479" s="3">
        <v>220.05682999999999</v>
      </c>
      <c r="K22479" s="3">
        <v>338.54896923076922</v>
      </c>
      <c r="L22479" s="4">
        <v>0.35</v>
      </c>
    </row>
    <row r="22480" spans="1:12" x14ac:dyDescent="0.35">
      <c r="A22480" s="1">
        <v>435598</v>
      </c>
      <c r="B22480" t="s">
        <v>35993</v>
      </c>
      <c r="C22480" t="s">
        <v>1467</v>
      </c>
      <c r="D22480" t="s">
        <v>1468</v>
      </c>
      <c r="E22480">
        <v>1</v>
      </c>
      <c r="F22480" s="2">
        <v>338.15</v>
      </c>
      <c r="G22480" s="3">
        <v>727.21</v>
      </c>
      <c r="H22480" s="3">
        <v>3.3815</v>
      </c>
      <c r="I22480" s="3">
        <v>15.893049999999999</v>
      </c>
      <c r="J22480" s="3">
        <v>357.42455000000001</v>
      </c>
      <c r="K22480" s="3">
        <v>549.88392307692311</v>
      </c>
      <c r="L22480" s="4">
        <v>0.35000000000000003</v>
      </c>
    </row>
    <row r="22481" spans="1:12" x14ac:dyDescent="0.35">
      <c r="A22481" s="1">
        <v>439791</v>
      </c>
      <c r="B22481" t="s">
        <v>35994</v>
      </c>
      <c r="C22481" t="s">
        <v>1467</v>
      </c>
      <c r="D22481" t="s">
        <v>1468</v>
      </c>
      <c r="E22481">
        <v>1</v>
      </c>
      <c r="F22481" s="2">
        <v>322.57</v>
      </c>
      <c r="G22481" s="3">
        <v>754.19</v>
      </c>
      <c r="H22481" s="3">
        <v>3.2256999999999998</v>
      </c>
      <c r="I22481" s="3">
        <v>15.16079</v>
      </c>
      <c r="J22481" s="3">
        <v>340.95649000000003</v>
      </c>
      <c r="K22481" s="3">
        <v>524.54844615384616</v>
      </c>
      <c r="L22481" s="4">
        <v>0.34999999999999992</v>
      </c>
    </row>
    <row r="22482" spans="1:12" x14ac:dyDescent="0.35">
      <c r="A22482" s="1">
        <v>419961</v>
      </c>
      <c r="B22482" t="s">
        <v>35995</v>
      </c>
      <c r="C22482" t="s">
        <v>1467</v>
      </c>
      <c r="D22482" t="s">
        <v>1468</v>
      </c>
      <c r="E22482">
        <v>1</v>
      </c>
      <c r="F22482" s="2">
        <v>351.6</v>
      </c>
      <c r="G22482" s="3">
        <v>756.12</v>
      </c>
      <c r="H22482" s="3">
        <v>3.5160000000000005</v>
      </c>
      <c r="I22482" s="3">
        <v>16.525200000000002</v>
      </c>
      <c r="J22482" s="3">
        <v>371.64120000000003</v>
      </c>
      <c r="K22482" s="3">
        <v>571.75569230769236</v>
      </c>
      <c r="L22482" s="4">
        <v>0.35000000000000003</v>
      </c>
    </row>
    <row r="22483" spans="1:12" x14ac:dyDescent="0.35">
      <c r="A22483" s="1">
        <v>415671</v>
      </c>
      <c r="B22483" t="s">
        <v>35996</v>
      </c>
      <c r="C22483" t="s">
        <v>1467</v>
      </c>
      <c r="D22483" t="s">
        <v>1468</v>
      </c>
      <c r="E22483">
        <v>1</v>
      </c>
      <c r="F22483" s="2">
        <v>463.24</v>
      </c>
      <c r="G22483" s="3">
        <v>1066.42</v>
      </c>
      <c r="H22483" s="3">
        <v>4.6324000000000005</v>
      </c>
      <c r="I22483" s="3">
        <v>21.772280000000002</v>
      </c>
      <c r="J22483" s="3">
        <v>489.64468000000005</v>
      </c>
      <c r="K22483" s="3">
        <v>753.29950769230777</v>
      </c>
      <c r="L22483" s="4">
        <v>0.35</v>
      </c>
    </row>
    <row r="22484" spans="1:12" x14ac:dyDescent="0.35">
      <c r="A22484" s="1">
        <v>73268</v>
      </c>
      <c r="B22484" t="s">
        <v>35997</v>
      </c>
      <c r="C22484" t="s">
        <v>1467</v>
      </c>
      <c r="D22484" t="s">
        <v>1468</v>
      </c>
      <c r="E22484">
        <v>1</v>
      </c>
      <c r="F22484" s="2">
        <v>65.95</v>
      </c>
      <c r="G22484" s="3">
        <v>154.16999999999999</v>
      </c>
      <c r="H22484" s="3">
        <v>0.65950000000000009</v>
      </c>
      <c r="I22484" s="3">
        <v>3.09965</v>
      </c>
      <c r="J22484" s="3">
        <v>69.709149999999994</v>
      </c>
      <c r="K22484" s="3">
        <v>107.24484615384614</v>
      </c>
      <c r="L22484" s="4">
        <v>0.35</v>
      </c>
    </row>
    <row r="22485" spans="1:12" x14ac:dyDescent="0.35">
      <c r="A22485" s="1">
        <v>550303</v>
      </c>
      <c r="B22485" t="s">
        <v>35998</v>
      </c>
      <c r="C22485" t="s">
        <v>1467</v>
      </c>
      <c r="D22485" t="s">
        <v>1468</v>
      </c>
      <c r="E22485">
        <v>1</v>
      </c>
      <c r="F22485" s="2">
        <v>307.72000000000003</v>
      </c>
      <c r="G22485" s="3">
        <v>615.42999999999995</v>
      </c>
      <c r="H22485" s="3">
        <v>3.0772000000000004</v>
      </c>
      <c r="I22485" s="3">
        <v>14.462840000000002</v>
      </c>
      <c r="J22485" s="3">
        <v>325.26004000000006</v>
      </c>
      <c r="K22485" s="3">
        <v>500.40006153846161</v>
      </c>
      <c r="L22485" s="4">
        <v>0.35</v>
      </c>
    </row>
    <row r="22486" spans="1:12" x14ac:dyDescent="0.35">
      <c r="A22486" s="1">
        <v>436058</v>
      </c>
      <c r="B22486" t="s">
        <v>35999</v>
      </c>
      <c r="C22486" t="s">
        <v>1467</v>
      </c>
      <c r="D22486" t="s">
        <v>1468</v>
      </c>
      <c r="E22486">
        <v>1</v>
      </c>
      <c r="F22486" s="2">
        <v>80.72</v>
      </c>
      <c r="G22486" s="3">
        <v>179.23</v>
      </c>
      <c r="H22486" s="3">
        <v>0.80720000000000003</v>
      </c>
      <c r="I22486" s="3">
        <v>3.7938399999999999</v>
      </c>
      <c r="J22486" s="3">
        <v>85.321039999999996</v>
      </c>
      <c r="K22486" s="3">
        <v>131.26313846153846</v>
      </c>
      <c r="L22486" s="4">
        <v>0.35000000000000003</v>
      </c>
    </row>
    <row r="22487" spans="1:12" x14ac:dyDescent="0.35">
      <c r="A22487" s="1">
        <v>415829</v>
      </c>
      <c r="B22487" t="s">
        <v>36000</v>
      </c>
      <c r="C22487" t="s">
        <v>1467</v>
      </c>
      <c r="D22487" t="s">
        <v>1468</v>
      </c>
      <c r="E22487">
        <v>1</v>
      </c>
      <c r="F22487" s="2">
        <v>2091.0700000000002</v>
      </c>
      <c r="G22487" s="3">
        <v>4496.92</v>
      </c>
      <c r="H22487" s="3">
        <v>20.910700000000002</v>
      </c>
      <c r="I22487" s="3">
        <v>98.280290000000008</v>
      </c>
      <c r="J22487" s="3">
        <v>2210.2609900000002</v>
      </c>
      <c r="K22487" s="3">
        <v>3400.4015230769232</v>
      </c>
      <c r="L22487" s="4">
        <v>0.35</v>
      </c>
    </row>
    <row r="22488" spans="1:12" x14ac:dyDescent="0.35">
      <c r="A22488" s="1">
        <v>433725</v>
      </c>
      <c r="B22488" t="s">
        <v>36001</v>
      </c>
      <c r="C22488" t="s">
        <v>1467</v>
      </c>
      <c r="D22488" t="s">
        <v>1468</v>
      </c>
      <c r="E22488">
        <v>1</v>
      </c>
      <c r="F22488" s="2">
        <v>43.31</v>
      </c>
      <c r="G22488" s="3">
        <v>93.15</v>
      </c>
      <c r="H22488" s="3">
        <v>0.43310000000000004</v>
      </c>
      <c r="I22488" s="3">
        <v>2.0355700000000003</v>
      </c>
      <c r="J22488" s="3">
        <v>45.778670000000005</v>
      </c>
      <c r="K22488" s="3">
        <v>70.428723076923077</v>
      </c>
      <c r="L22488" s="4">
        <v>0.34999999999999992</v>
      </c>
    </row>
    <row r="22489" spans="1:12" x14ac:dyDescent="0.35">
      <c r="A22489" s="1">
        <v>415788</v>
      </c>
      <c r="B22489" t="s">
        <v>36002</v>
      </c>
      <c r="C22489" t="s">
        <v>1467</v>
      </c>
      <c r="D22489" t="s">
        <v>1468</v>
      </c>
      <c r="E22489">
        <v>2</v>
      </c>
      <c r="F22489" s="2">
        <v>236.45</v>
      </c>
      <c r="G22489" s="3">
        <v>527.57000000000005</v>
      </c>
      <c r="H22489" s="3">
        <v>2.3645</v>
      </c>
      <c r="I22489" s="3">
        <v>0</v>
      </c>
      <c r="J22489" s="3">
        <v>238.81449999999998</v>
      </c>
      <c r="K22489" s="3">
        <v>367.40692307692302</v>
      </c>
      <c r="L22489" s="4">
        <v>0.35</v>
      </c>
    </row>
    <row r="22490" spans="1:12" x14ac:dyDescent="0.35">
      <c r="A22490" s="1">
        <v>570366</v>
      </c>
      <c r="B22490" t="s">
        <v>36003</v>
      </c>
      <c r="C22490" t="s">
        <v>1467</v>
      </c>
      <c r="D22490" t="s">
        <v>1468</v>
      </c>
      <c r="E22490">
        <v>1</v>
      </c>
      <c r="F22490" s="2">
        <v>65.94</v>
      </c>
      <c r="G22490" s="3">
        <v>154.16999999999999</v>
      </c>
      <c r="H22490" s="3">
        <v>0.65939999999999999</v>
      </c>
      <c r="I22490" s="3">
        <v>3.09918</v>
      </c>
      <c r="J22490" s="3">
        <v>69.698580000000007</v>
      </c>
      <c r="K22490" s="3">
        <v>107.22858461538462</v>
      </c>
      <c r="L22490" s="4">
        <v>0.35</v>
      </c>
    </row>
    <row r="22491" spans="1:12" x14ac:dyDescent="0.35">
      <c r="A22491" s="1">
        <v>550237</v>
      </c>
      <c r="B22491" t="s">
        <v>36004</v>
      </c>
      <c r="C22491" t="s">
        <v>1467</v>
      </c>
      <c r="D22491" t="s">
        <v>1468</v>
      </c>
      <c r="E22491">
        <v>1</v>
      </c>
      <c r="F22491" s="2">
        <v>85.95</v>
      </c>
      <c r="G22491" s="3">
        <v>187.58</v>
      </c>
      <c r="H22491" s="3">
        <v>0.85950000000000004</v>
      </c>
      <c r="I22491" s="3">
        <v>4.03965</v>
      </c>
      <c r="J22491" s="3">
        <v>90.849149999999995</v>
      </c>
      <c r="K22491" s="3">
        <v>139.76792307692307</v>
      </c>
      <c r="L22491" s="4">
        <v>0.35</v>
      </c>
    </row>
    <row r="22492" spans="1:12" x14ac:dyDescent="0.35">
      <c r="A22492" s="1">
        <v>67638</v>
      </c>
      <c r="B22492" t="s">
        <v>36005</v>
      </c>
      <c r="C22492" t="s">
        <v>1467</v>
      </c>
      <c r="D22492" t="s">
        <v>1468</v>
      </c>
      <c r="E22492">
        <v>1</v>
      </c>
      <c r="F22492" s="2">
        <v>31.86</v>
      </c>
      <c r="G22492" s="3">
        <v>70.42</v>
      </c>
      <c r="H22492" s="3">
        <v>0.31859999999999999</v>
      </c>
      <c r="I22492" s="3">
        <v>1.49742</v>
      </c>
      <c r="J22492" s="3">
        <v>33.676020000000001</v>
      </c>
      <c r="K22492" s="3">
        <v>51.809261538461541</v>
      </c>
      <c r="L22492" s="4">
        <v>0.35000000000000003</v>
      </c>
    </row>
    <row r="22493" spans="1:12" x14ac:dyDescent="0.35">
      <c r="A22493" s="1">
        <v>416854</v>
      </c>
      <c r="B22493" t="s">
        <v>36006</v>
      </c>
      <c r="C22493" t="s">
        <v>1467</v>
      </c>
      <c r="D22493" t="s">
        <v>1468</v>
      </c>
      <c r="E22493">
        <v>1</v>
      </c>
      <c r="F22493" s="2">
        <v>8241.59</v>
      </c>
      <c r="G22493" s="3">
        <v>17723.84</v>
      </c>
      <c r="H22493" s="3">
        <v>82.415900000000008</v>
      </c>
      <c r="I22493" s="3">
        <v>387.35473000000002</v>
      </c>
      <c r="J22493" s="3">
        <v>8711.3606299999992</v>
      </c>
      <c r="K22493" s="3">
        <v>13402.093276923075</v>
      </c>
      <c r="L22493" s="4">
        <v>0.35</v>
      </c>
    </row>
    <row r="22494" spans="1:12" x14ac:dyDescent="0.35">
      <c r="A22494" s="1">
        <v>418502</v>
      </c>
      <c r="B22494" t="s">
        <v>36007</v>
      </c>
      <c r="C22494" t="s">
        <v>1467</v>
      </c>
      <c r="D22494" t="s">
        <v>1468</v>
      </c>
      <c r="E22494">
        <v>1</v>
      </c>
      <c r="F22494" s="2">
        <v>13.05</v>
      </c>
      <c r="G22494" s="3">
        <v>30.5</v>
      </c>
      <c r="H22494" s="3">
        <v>0.1305</v>
      </c>
      <c r="I22494" s="3">
        <v>0.61335000000000006</v>
      </c>
      <c r="J22494" s="3">
        <v>13.793850000000001</v>
      </c>
      <c r="K22494" s="3">
        <v>21.221307692307693</v>
      </c>
      <c r="L22494" s="4">
        <v>0.35</v>
      </c>
    </row>
    <row r="22495" spans="1:12" x14ac:dyDescent="0.35">
      <c r="A22495" s="1">
        <v>25815</v>
      </c>
      <c r="B22495" t="s">
        <v>36008</v>
      </c>
      <c r="C22495" t="s">
        <v>1467</v>
      </c>
      <c r="D22495" t="s">
        <v>1468</v>
      </c>
      <c r="E22495">
        <v>1</v>
      </c>
      <c r="F22495" s="2">
        <v>2110.1799999999998</v>
      </c>
      <c r="G22495" s="3">
        <v>4933.8</v>
      </c>
      <c r="H22495" s="3">
        <v>21.101799999999997</v>
      </c>
      <c r="I22495" s="3">
        <v>99.178459999999987</v>
      </c>
      <c r="J22495" s="3">
        <v>2230.4602599999998</v>
      </c>
      <c r="K22495" s="3">
        <v>3431.4773230769229</v>
      </c>
      <c r="L22495" s="4">
        <v>0.35000000000000003</v>
      </c>
    </row>
    <row r="22496" spans="1:12" x14ac:dyDescent="0.35">
      <c r="A22496" s="1">
        <v>439788</v>
      </c>
      <c r="B22496" t="s">
        <v>36009</v>
      </c>
      <c r="C22496" t="s">
        <v>1467</v>
      </c>
      <c r="D22496" t="s">
        <v>1468</v>
      </c>
      <c r="E22496">
        <v>1</v>
      </c>
      <c r="F22496" s="2">
        <v>1649.13</v>
      </c>
      <c r="G22496" s="3">
        <v>3855.82</v>
      </c>
      <c r="H22496" s="3">
        <v>16.491300000000003</v>
      </c>
      <c r="I22496" s="3">
        <v>77.509110000000007</v>
      </c>
      <c r="J22496" s="3">
        <v>1743.13041</v>
      </c>
      <c r="K22496" s="3">
        <v>2681.7390923076923</v>
      </c>
      <c r="L22496" s="4">
        <v>0.35000000000000003</v>
      </c>
    </row>
    <row r="22497" spans="1:12" x14ac:dyDescent="0.35">
      <c r="A22497" s="1">
        <v>417269</v>
      </c>
      <c r="B22497" t="s">
        <v>36010</v>
      </c>
      <c r="C22497" t="s">
        <v>1467</v>
      </c>
      <c r="D22497" t="s">
        <v>1468</v>
      </c>
      <c r="E22497">
        <v>1</v>
      </c>
      <c r="F22497" s="2">
        <v>3973.34</v>
      </c>
      <c r="G22497" s="3">
        <v>8548.5</v>
      </c>
      <c r="H22497" s="3">
        <v>39.733400000000003</v>
      </c>
      <c r="I22497" s="3">
        <v>186.74698000000001</v>
      </c>
      <c r="J22497" s="3">
        <v>4199.8203800000001</v>
      </c>
      <c r="K22497" s="3">
        <v>6461.2621230769228</v>
      </c>
      <c r="L22497" s="4">
        <v>0.35</v>
      </c>
    </row>
    <row r="22498" spans="1:12" x14ac:dyDescent="0.35">
      <c r="A22498" s="1">
        <v>24325</v>
      </c>
      <c r="B22498" t="s">
        <v>36011</v>
      </c>
      <c r="C22498" t="s">
        <v>1467</v>
      </c>
      <c r="D22498" t="s">
        <v>1468</v>
      </c>
      <c r="E22498">
        <v>1</v>
      </c>
      <c r="F22498" s="2">
        <v>201.04</v>
      </c>
      <c r="G22498" s="3">
        <v>432.34</v>
      </c>
      <c r="H22498" s="3">
        <v>2.0103999999999997</v>
      </c>
      <c r="I22498" s="3">
        <v>9.4488799999999991</v>
      </c>
      <c r="J22498" s="3">
        <v>212.49928</v>
      </c>
      <c r="K22498" s="3">
        <v>326.92196923076921</v>
      </c>
      <c r="L22498" s="4">
        <v>0.35</v>
      </c>
    </row>
    <row r="22499" spans="1:12" x14ac:dyDescent="0.35">
      <c r="A22499" s="1">
        <v>70970</v>
      </c>
      <c r="B22499" t="s">
        <v>36012</v>
      </c>
      <c r="C22499" t="s">
        <v>1467</v>
      </c>
      <c r="D22499" t="s">
        <v>1468</v>
      </c>
      <c r="E22499">
        <v>1</v>
      </c>
      <c r="F22499" s="2">
        <v>16060.68</v>
      </c>
      <c r="G22499" s="3">
        <v>34539.089999999997</v>
      </c>
      <c r="H22499" s="3">
        <v>160.60679999999999</v>
      </c>
      <c r="I22499" s="3">
        <v>754.85195999999996</v>
      </c>
      <c r="J22499" s="3">
        <v>16976.138760000002</v>
      </c>
      <c r="K22499" s="3">
        <v>26117.136553846154</v>
      </c>
      <c r="L22499" s="4">
        <v>0.34999999999999992</v>
      </c>
    </row>
    <row r="22500" spans="1:12" x14ac:dyDescent="0.35">
      <c r="A22500" s="1">
        <v>443331</v>
      </c>
      <c r="B22500" t="s">
        <v>36013</v>
      </c>
      <c r="C22500" t="s">
        <v>1467</v>
      </c>
      <c r="D22500" t="s">
        <v>1468</v>
      </c>
      <c r="E22500">
        <v>1</v>
      </c>
      <c r="F22500" s="2">
        <v>303.2</v>
      </c>
      <c r="G22500" s="3">
        <v>652.05999999999995</v>
      </c>
      <c r="H22500" s="3">
        <v>3.032</v>
      </c>
      <c r="I22500" s="3">
        <v>14.250399999999999</v>
      </c>
      <c r="J22500" s="3">
        <v>320.48239999999998</v>
      </c>
      <c r="K22500" s="3">
        <v>493.04984615384609</v>
      </c>
      <c r="L22500" s="4">
        <v>0.34999999999999992</v>
      </c>
    </row>
    <row r="22501" spans="1:12" x14ac:dyDescent="0.35">
      <c r="A22501" s="1">
        <v>429202</v>
      </c>
      <c r="B22501" t="s">
        <v>36014</v>
      </c>
      <c r="C22501" t="s">
        <v>1467</v>
      </c>
      <c r="D22501" t="s">
        <v>1468</v>
      </c>
      <c r="E22501">
        <v>1</v>
      </c>
      <c r="F22501" s="2">
        <v>0.57999999999999996</v>
      </c>
      <c r="G22501" s="3">
        <v>1.26</v>
      </c>
      <c r="H22501" s="3">
        <v>5.7999999999999996E-3</v>
      </c>
      <c r="I22501" s="3">
        <v>2.726E-2</v>
      </c>
      <c r="J22501" s="3">
        <v>0.61305999999999994</v>
      </c>
      <c r="K22501" s="3">
        <v>0.94316923076923065</v>
      </c>
      <c r="L22501" s="4">
        <v>0.35</v>
      </c>
    </row>
    <row r="22502" spans="1:12" x14ac:dyDescent="0.35">
      <c r="A22502" s="1">
        <v>428972</v>
      </c>
      <c r="B22502" t="s">
        <v>36015</v>
      </c>
      <c r="C22502" t="s">
        <v>1467</v>
      </c>
      <c r="D22502" t="s">
        <v>1468</v>
      </c>
      <c r="E22502">
        <v>1</v>
      </c>
      <c r="F22502" s="2">
        <v>165.97</v>
      </c>
      <c r="G22502" s="3">
        <v>332.13</v>
      </c>
      <c r="H22502" s="3">
        <v>1.6597</v>
      </c>
      <c r="I22502" s="3">
        <v>7.8005899999999997</v>
      </c>
      <c r="J22502" s="3">
        <v>175.43028999999999</v>
      </c>
      <c r="K22502" s="3">
        <v>269.89275384615382</v>
      </c>
      <c r="L22502" s="4">
        <v>0.35</v>
      </c>
    </row>
    <row r="22503" spans="1:12" x14ac:dyDescent="0.35">
      <c r="A22503" s="1">
        <v>551197</v>
      </c>
      <c r="B22503" t="s">
        <v>36016</v>
      </c>
      <c r="C22503" t="s">
        <v>1467</v>
      </c>
      <c r="D22503" t="s">
        <v>1468</v>
      </c>
      <c r="E22503">
        <v>1</v>
      </c>
      <c r="F22503" s="2">
        <v>914.81</v>
      </c>
      <c r="G22503" s="3">
        <v>1829.61</v>
      </c>
      <c r="H22503" s="3">
        <v>9.1480999999999995</v>
      </c>
      <c r="I22503" s="3">
        <v>42.996069999999996</v>
      </c>
      <c r="J22503" s="3">
        <v>966.95416999999998</v>
      </c>
      <c r="K22503" s="3">
        <v>1487.6217999999999</v>
      </c>
      <c r="L22503" s="4">
        <v>0.35</v>
      </c>
    </row>
    <row r="22504" spans="1:12" x14ac:dyDescent="0.35">
      <c r="A22504" s="1">
        <v>423385</v>
      </c>
      <c r="B22504" t="s">
        <v>36017</v>
      </c>
      <c r="C22504" t="s">
        <v>1467</v>
      </c>
      <c r="D22504" t="s">
        <v>1468</v>
      </c>
      <c r="E22504">
        <v>1</v>
      </c>
      <c r="F22504" s="2">
        <v>15.23</v>
      </c>
      <c r="G22504" s="3">
        <v>32.75</v>
      </c>
      <c r="H22504" s="3">
        <v>0.15230000000000002</v>
      </c>
      <c r="I22504" s="3">
        <v>0.71581000000000006</v>
      </c>
      <c r="J22504" s="3">
        <v>16.098110000000002</v>
      </c>
      <c r="K22504" s="3">
        <v>24.766323076923079</v>
      </c>
      <c r="L22504" s="4">
        <v>0.35</v>
      </c>
    </row>
    <row r="22505" spans="1:12" x14ac:dyDescent="0.35">
      <c r="A22505" s="1">
        <v>53666</v>
      </c>
      <c r="B22505" t="s">
        <v>36018</v>
      </c>
      <c r="C22505" t="s">
        <v>1467</v>
      </c>
      <c r="D22505" t="s">
        <v>1468</v>
      </c>
      <c r="E22505">
        <v>1</v>
      </c>
      <c r="F22505" s="2">
        <v>2.37</v>
      </c>
      <c r="G22505" s="3">
        <v>5.0999999999999996</v>
      </c>
      <c r="H22505" s="3">
        <v>2.3700000000000002E-2</v>
      </c>
      <c r="I22505" s="3">
        <v>0.11139</v>
      </c>
      <c r="J22505" s="3">
        <v>2.50509</v>
      </c>
      <c r="K22505" s="3">
        <v>3.8539846153846153</v>
      </c>
      <c r="L22505" s="4">
        <v>0.35</v>
      </c>
    </row>
    <row r="22506" spans="1:12" x14ac:dyDescent="0.35">
      <c r="A22506" s="1">
        <v>79372</v>
      </c>
      <c r="B22506" t="s">
        <v>36019</v>
      </c>
      <c r="C22506" t="s">
        <v>1467</v>
      </c>
      <c r="D22506" t="s">
        <v>1468</v>
      </c>
      <c r="E22506">
        <v>1</v>
      </c>
      <c r="F22506" s="2">
        <v>216.17</v>
      </c>
      <c r="G22506" s="3">
        <v>432.34</v>
      </c>
      <c r="H22506" s="3">
        <v>2.1616999999999997</v>
      </c>
      <c r="I22506" s="3">
        <v>10.159989999999999</v>
      </c>
      <c r="J22506" s="3">
        <v>228.49168999999998</v>
      </c>
      <c r="K22506" s="3">
        <v>351.5256769230769</v>
      </c>
      <c r="L22506" s="4">
        <v>0.35000000000000003</v>
      </c>
    </row>
    <row r="22507" spans="1:12" x14ac:dyDescent="0.35">
      <c r="A22507" s="1">
        <v>550186</v>
      </c>
      <c r="B22507" t="s">
        <v>36020</v>
      </c>
      <c r="C22507" t="s">
        <v>1467</v>
      </c>
      <c r="D22507" t="s">
        <v>1468</v>
      </c>
      <c r="E22507">
        <v>1</v>
      </c>
      <c r="F22507" s="2">
        <v>786.97</v>
      </c>
      <c r="G22507" s="3">
        <v>1573.93</v>
      </c>
      <c r="H22507" s="3">
        <v>7.8697000000000008</v>
      </c>
      <c r="I22507" s="3">
        <v>36.987590000000004</v>
      </c>
      <c r="J22507" s="3">
        <v>831.82728999999995</v>
      </c>
      <c r="K22507" s="3">
        <v>1279.7342923076922</v>
      </c>
      <c r="L22507" s="4">
        <v>0.35</v>
      </c>
    </row>
    <row r="22508" spans="1:12" x14ac:dyDescent="0.35">
      <c r="A22508" s="1">
        <v>439179</v>
      </c>
      <c r="B22508" t="s">
        <v>36021</v>
      </c>
      <c r="C22508" t="s">
        <v>1467</v>
      </c>
      <c r="D22508" t="s">
        <v>1468</v>
      </c>
      <c r="E22508">
        <v>1</v>
      </c>
      <c r="F22508" s="2">
        <v>67.28</v>
      </c>
      <c r="G22508" s="3">
        <v>134.56</v>
      </c>
      <c r="H22508" s="3">
        <v>0.67280000000000006</v>
      </c>
      <c r="I22508" s="3">
        <v>3.1621600000000001</v>
      </c>
      <c r="J22508" s="3">
        <v>71.114959999999996</v>
      </c>
      <c r="K22508" s="3">
        <v>109.40763076923076</v>
      </c>
      <c r="L22508" s="4">
        <v>0.35</v>
      </c>
    </row>
    <row r="22509" spans="1:12" x14ac:dyDescent="0.35">
      <c r="A22509" s="1">
        <v>451410</v>
      </c>
      <c r="B22509" t="s">
        <v>36022</v>
      </c>
      <c r="C22509" t="s">
        <v>1467</v>
      </c>
      <c r="D22509" t="s">
        <v>1468</v>
      </c>
      <c r="E22509">
        <v>1</v>
      </c>
      <c r="F22509" s="2">
        <v>116.44</v>
      </c>
      <c r="G22509" s="3">
        <v>232.89</v>
      </c>
      <c r="H22509" s="3">
        <v>1.1644000000000001</v>
      </c>
      <c r="I22509" s="3">
        <v>5.4726799999999995</v>
      </c>
      <c r="J22509" s="3">
        <v>123.07708</v>
      </c>
      <c r="K22509" s="3">
        <v>189.34935384615383</v>
      </c>
      <c r="L22509" s="4">
        <v>0.35</v>
      </c>
    </row>
    <row r="22510" spans="1:12" x14ac:dyDescent="0.35">
      <c r="A22510" s="1">
        <v>10044</v>
      </c>
      <c r="B22510" t="s">
        <v>36023</v>
      </c>
      <c r="C22510" t="s">
        <v>1467</v>
      </c>
      <c r="D22510" t="s">
        <v>1468</v>
      </c>
      <c r="E22510">
        <v>1</v>
      </c>
      <c r="F22510" s="2">
        <v>18.12</v>
      </c>
      <c r="G22510" s="3">
        <v>38.99</v>
      </c>
      <c r="H22510" s="3">
        <v>0.1812</v>
      </c>
      <c r="I22510" s="3">
        <v>0.85164000000000006</v>
      </c>
      <c r="J22510" s="3">
        <v>19.152840000000001</v>
      </c>
      <c r="K22510" s="3">
        <v>29.465907692307692</v>
      </c>
      <c r="L22510" s="4">
        <v>0.34999999999999992</v>
      </c>
    </row>
    <row r="22511" spans="1:12" x14ac:dyDescent="0.35">
      <c r="A22511" s="1">
        <v>430122</v>
      </c>
      <c r="B22511" t="s">
        <v>36024</v>
      </c>
      <c r="C22511" t="s">
        <v>1467</v>
      </c>
      <c r="D22511" t="s">
        <v>1468</v>
      </c>
      <c r="E22511">
        <v>1</v>
      </c>
      <c r="F22511" s="2">
        <v>7.11</v>
      </c>
      <c r="G22511" s="3">
        <v>14.44</v>
      </c>
      <c r="H22511" s="3">
        <v>7.110000000000001E-2</v>
      </c>
      <c r="I22511" s="3">
        <v>0.33417000000000002</v>
      </c>
      <c r="J22511" s="3">
        <v>7.515270000000001</v>
      </c>
      <c r="K22511" s="3">
        <v>11.561953846153846</v>
      </c>
      <c r="L22511" s="4">
        <v>0.34999999999999992</v>
      </c>
    </row>
    <row r="22512" spans="1:12" x14ac:dyDescent="0.35">
      <c r="A22512" s="1">
        <v>415730</v>
      </c>
      <c r="B22512" t="s">
        <v>36025</v>
      </c>
      <c r="C22512" t="s">
        <v>1467</v>
      </c>
      <c r="D22512" t="s">
        <v>1468</v>
      </c>
      <c r="E22512">
        <v>1</v>
      </c>
      <c r="F22512" s="2">
        <v>24.64</v>
      </c>
      <c r="G22512" s="3">
        <v>53</v>
      </c>
      <c r="H22512" s="3">
        <v>0.24640000000000001</v>
      </c>
      <c r="I22512" s="3">
        <v>1.15808</v>
      </c>
      <c r="J22512" s="3">
        <v>26.04448</v>
      </c>
      <c r="K22512" s="3">
        <v>40.068430769230766</v>
      </c>
      <c r="L22512" s="4">
        <v>0.34999999999999992</v>
      </c>
    </row>
    <row r="22513" spans="1:12" x14ac:dyDescent="0.35">
      <c r="A22513" s="1">
        <v>50670</v>
      </c>
      <c r="B22513" t="s">
        <v>36026</v>
      </c>
      <c r="C22513" t="s">
        <v>1467</v>
      </c>
      <c r="D22513" t="s">
        <v>1468</v>
      </c>
      <c r="E22513">
        <v>1</v>
      </c>
      <c r="F22513" s="2">
        <v>446.59</v>
      </c>
      <c r="G22513" s="3">
        <v>960.42</v>
      </c>
      <c r="H22513" s="3">
        <v>4.4658999999999995</v>
      </c>
      <c r="I22513" s="3">
        <v>20.989729999999998</v>
      </c>
      <c r="J22513" s="3">
        <v>472.04562999999996</v>
      </c>
      <c r="K22513" s="3">
        <v>726.22404615384607</v>
      </c>
      <c r="L22513" s="4">
        <v>0.35</v>
      </c>
    </row>
    <row r="22514" spans="1:12" x14ac:dyDescent="0.35">
      <c r="A22514" s="1">
        <v>42274</v>
      </c>
      <c r="B22514" t="s">
        <v>36027</v>
      </c>
      <c r="C22514" t="s">
        <v>1467</v>
      </c>
      <c r="D22514" t="s">
        <v>1468</v>
      </c>
      <c r="E22514">
        <v>1</v>
      </c>
      <c r="F22514" s="2">
        <v>1122.6099999999999</v>
      </c>
      <c r="G22514" s="3">
        <v>2414.2199999999998</v>
      </c>
      <c r="H22514" s="3">
        <v>11.226099999999999</v>
      </c>
      <c r="I22514" s="3">
        <v>52.762669999999993</v>
      </c>
      <c r="J22514" s="3">
        <v>1186.5987700000001</v>
      </c>
      <c r="K22514" s="3">
        <v>1825.5365692307691</v>
      </c>
      <c r="L22514" s="4">
        <v>0.34999999999999992</v>
      </c>
    </row>
    <row r="22515" spans="1:12" x14ac:dyDescent="0.35">
      <c r="A22515" s="1">
        <v>2785</v>
      </c>
      <c r="B22515" t="s">
        <v>36028</v>
      </c>
      <c r="C22515" t="s">
        <v>1467</v>
      </c>
      <c r="D22515" t="s">
        <v>1468</v>
      </c>
      <c r="E22515">
        <v>1</v>
      </c>
      <c r="F22515" s="2">
        <v>213.88</v>
      </c>
      <c r="G22515" s="3">
        <v>459.96</v>
      </c>
      <c r="H22515" s="3">
        <v>2.1387999999999998</v>
      </c>
      <c r="I22515" s="3">
        <v>10.05236</v>
      </c>
      <c r="J22515" s="3">
        <v>226.07115999999999</v>
      </c>
      <c r="K22515" s="3">
        <v>347.80178461538458</v>
      </c>
      <c r="L22515" s="4">
        <v>0.35</v>
      </c>
    </row>
    <row r="22516" spans="1:12" x14ac:dyDescent="0.35">
      <c r="A22516" s="1">
        <v>68551</v>
      </c>
      <c r="B22516" t="s">
        <v>36029</v>
      </c>
      <c r="C22516" t="s">
        <v>1467</v>
      </c>
      <c r="D22516" t="s">
        <v>1468</v>
      </c>
      <c r="E22516">
        <v>1</v>
      </c>
      <c r="F22516" s="2">
        <v>13.89</v>
      </c>
      <c r="G22516" s="3">
        <v>29.87</v>
      </c>
      <c r="H22516" s="3">
        <v>0.1389</v>
      </c>
      <c r="I22516" s="3">
        <v>0.65283000000000002</v>
      </c>
      <c r="J22516" s="3">
        <v>14.68173</v>
      </c>
      <c r="K22516" s="3">
        <v>22.587276923076921</v>
      </c>
      <c r="L22516" s="4">
        <v>0.34999999999999992</v>
      </c>
    </row>
    <row r="22517" spans="1:12" x14ac:dyDescent="0.35">
      <c r="A22517" s="1">
        <v>437438</v>
      </c>
      <c r="B22517" t="s">
        <v>36030</v>
      </c>
      <c r="C22517" t="s">
        <v>1467</v>
      </c>
      <c r="D22517" t="s">
        <v>1468</v>
      </c>
      <c r="E22517">
        <v>1</v>
      </c>
      <c r="F22517" s="2">
        <v>93.5</v>
      </c>
      <c r="G22517" s="3">
        <v>201.07</v>
      </c>
      <c r="H22517" s="3">
        <v>0.93500000000000005</v>
      </c>
      <c r="I22517" s="3">
        <v>4.3944999999999999</v>
      </c>
      <c r="J22517" s="3">
        <v>98.829499999999996</v>
      </c>
      <c r="K22517" s="3">
        <v>152.04538461538459</v>
      </c>
      <c r="L22517" s="4">
        <v>0.34999999999999992</v>
      </c>
    </row>
    <row r="22518" spans="1:12" x14ac:dyDescent="0.35">
      <c r="A22518" s="1">
        <v>9030</v>
      </c>
      <c r="B22518" t="s">
        <v>36031</v>
      </c>
      <c r="C22518" t="s">
        <v>1467</v>
      </c>
      <c r="D22518" t="s">
        <v>1468</v>
      </c>
      <c r="E22518">
        <v>1</v>
      </c>
      <c r="F22518" s="2">
        <v>64.61</v>
      </c>
      <c r="G22518" s="3">
        <v>138.96</v>
      </c>
      <c r="H22518" s="3">
        <v>0.64610000000000001</v>
      </c>
      <c r="I22518" s="3">
        <v>3.03667</v>
      </c>
      <c r="J22518" s="3">
        <v>68.292770000000004</v>
      </c>
      <c r="K22518" s="3">
        <v>105.06580000000001</v>
      </c>
      <c r="L22518" s="4">
        <v>0.35000000000000003</v>
      </c>
    </row>
    <row r="22519" spans="1:12" x14ac:dyDescent="0.35">
      <c r="A22519" s="1">
        <v>426264</v>
      </c>
      <c r="B22519" t="s">
        <v>36032</v>
      </c>
      <c r="C22519" t="s">
        <v>1467</v>
      </c>
      <c r="D22519" t="s">
        <v>1468</v>
      </c>
      <c r="E22519">
        <v>1</v>
      </c>
      <c r="F22519" s="2">
        <v>7.11</v>
      </c>
      <c r="G22519" s="3">
        <v>15.29</v>
      </c>
      <c r="H22519" s="3">
        <v>7.110000000000001E-2</v>
      </c>
      <c r="I22519" s="3">
        <v>0.33417000000000002</v>
      </c>
      <c r="J22519" s="3">
        <v>7.515270000000001</v>
      </c>
      <c r="K22519" s="3">
        <v>11.561953846153846</v>
      </c>
      <c r="L22519" s="4">
        <v>0.34999999999999992</v>
      </c>
    </row>
    <row r="22520" spans="1:12" x14ac:dyDescent="0.35">
      <c r="A22520" s="1">
        <v>426312</v>
      </c>
      <c r="B22520" t="s">
        <v>36033</v>
      </c>
      <c r="C22520" t="s">
        <v>1467</v>
      </c>
      <c r="D22520" t="s">
        <v>1468</v>
      </c>
      <c r="E22520">
        <v>1</v>
      </c>
      <c r="F22520" s="2">
        <v>1147.96</v>
      </c>
      <c r="G22520" s="3">
        <v>2684.04</v>
      </c>
      <c r="H22520" s="3">
        <v>11.479600000000001</v>
      </c>
      <c r="I22520" s="3">
        <v>53.954120000000003</v>
      </c>
      <c r="J22520" s="3">
        <v>1213.39372</v>
      </c>
      <c r="K22520" s="3">
        <v>1866.7595692307691</v>
      </c>
      <c r="L22520" s="4">
        <v>0.34999999999999992</v>
      </c>
    </row>
    <row r="22521" spans="1:12" x14ac:dyDescent="0.35">
      <c r="A22521" s="1">
        <v>32762</v>
      </c>
      <c r="B22521" t="s">
        <v>36034</v>
      </c>
      <c r="C22521" t="s">
        <v>1467</v>
      </c>
      <c r="D22521" t="s">
        <v>1468</v>
      </c>
      <c r="E22521">
        <v>1</v>
      </c>
      <c r="F22521" s="2">
        <v>143.38</v>
      </c>
      <c r="G22521" s="3">
        <v>308.35000000000002</v>
      </c>
      <c r="H22521" s="3">
        <v>1.4338</v>
      </c>
      <c r="I22521" s="3">
        <v>6.7388599999999999</v>
      </c>
      <c r="J22521" s="3">
        <v>151.55265999999997</v>
      </c>
      <c r="K22521" s="3">
        <v>233.15793846153841</v>
      </c>
      <c r="L22521" s="4">
        <v>0.35</v>
      </c>
    </row>
    <row r="22522" spans="1:12" x14ac:dyDescent="0.35">
      <c r="A22522" s="1">
        <v>551027</v>
      </c>
      <c r="B22522" t="s">
        <v>36035</v>
      </c>
      <c r="C22522" t="s">
        <v>1467</v>
      </c>
      <c r="D22522" t="s">
        <v>1468</v>
      </c>
      <c r="E22522">
        <v>1</v>
      </c>
      <c r="F22522" s="2">
        <v>390.27</v>
      </c>
      <c r="G22522" s="3">
        <v>780.54</v>
      </c>
      <c r="H22522" s="3">
        <v>3.9026999999999998</v>
      </c>
      <c r="I22522" s="3">
        <v>18.342689999999997</v>
      </c>
      <c r="J22522" s="3">
        <v>412.51538999999997</v>
      </c>
      <c r="K22522" s="3">
        <v>634.63906153846142</v>
      </c>
      <c r="L22522" s="4">
        <v>0.34999999999999992</v>
      </c>
    </row>
    <row r="22523" spans="1:12" x14ac:dyDescent="0.35">
      <c r="A22523" s="1">
        <v>442913</v>
      </c>
      <c r="B22523" t="s">
        <v>36036</v>
      </c>
      <c r="C22523" t="s">
        <v>1467</v>
      </c>
      <c r="D22523" t="s">
        <v>1468</v>
      </c>
      <c r="E22523">
        <v>1</v>
      </c>
      <c r="F22523" s="2">
        <v>223.44</v>
      </c>
      <c r="G22523" s="3">
        <v>480.53</v>
      </c>
      <c r="H22523" s="3">
        <v>2.2343999999999999</v>
      </c>
      <c r="I22523" s="3">
        <v>10.50168</v>
      </c>
      <c r="J22523" s="3">
        <v>236.17607999999998</v>
      </c>
      <c r="K22523" s="3">
        <v>363.34781538461533</v>
      </c>
      <c r="L22523" s="4">
        <v>0.34999999999999992</v>
      </c>
    </row>
    <row r="22524" spans="1:12" x14ac:dyDescent="0.35">
      <c r="A22524" s="1">
        <v>30660</v>
      </c>
      <c r="B22524" t="s">
        <v>36037</v>
      </c>
      <c r="C22524" t="s">
        <v>1467</v>
      </c>
      <c r="D22524" t="s">
        <v>1468</v>
      </c>
      <c r="E22524">
        <v>1</v>
      </c>
      <c r="F22524" s="2">
        <v>72.28</v>
      </c>
      <c r="G22524" s="3">
        <v>156.04</v>
      </c>
      <c r="H22524" s="3">
        <v>0.7228</v>
      </c>
      <c r="I22524" s="3">
        <v>3.39716</v>
      </c>
      <c r="J22524" s="3">
        <v>76.399960000000007</v>
      </c>
      <c r="K22524" s="3">
        <v>117.53840000000001</v>
      </c>
      <c r="L22524" s="4">
        <v>0.35</v>
      </c>
    </row>
    <row r="22525" spans="1:12" x14ac:dyDescent="0.35">
      <c r="A22525" s="1">
        <v>570278</v>
      </c>
      <c r="B22525" t="s">
        <v>36038</v>
      </c>
      <c r="C22525" t="s">
        <v>1467</v>
      </c>
      <c r="D22525" t="s">
        <v>1468</v>
      </c>
      <c r="E22525">
        <v>1</v>
      </c>
      <c r="F22525" s="2">
        <v>640.33000000000004</v>
      </c>
      <c r="G22525" s="3">
        <v>1377.35</v>
      </c>
      <c r="H22525" s="3">
        <v>6.4033000000000007</v>
      </c>
      <c r="I22525" s="3">
        <v>30.095510000000001</v>
      </c>
      <c r="J22525" s="3">
        <v>676.82880999999998</v>
      </c>
      <c r="K22525" s="3">
        <v>1041.2750923076921</v>
      </c>
      <c r="L22525" s="4">
        <v>0.34999999999999992</v>
      </c>
    </row>
    <row r="22526" spans="1:12" x14ac:dyDescent="0.35">
      <c r="A22526" s="1">
        <v>41549</v>
      </c>
      <c r="B22526" t="s">
        <v>36039</v>
      </c>
      <c r="C22526" t="s">
        <v>1467</v>
      </c>
      <c r="D22526" t="s">
        <v>1468</v>
      </c>
      <c r="E22526">
        <v>1</v>
      </c>
      <c r="F22526" s="2">
        <v>984.6</v>
      </c>
      <c r="G22526" s="3">
        <v>2117.4299999999998</v>
      </c>
      <c r="H22526" s="3">
        <v>9.8460000000000001</v>
      </c>
      <c r="I22526" s="3">
        <v>46.276200000000003</v>
      </c>
      <c r="J22526" s="3">
        <v>1040.7221999999999</v>
      </c>
      <c r="K22526" s="3">
        <v>1601.1110769230768</v>
      </c>
      <c r="L22526" s="4">
        <v>0.35</v>
      </c>
    </row>
    <row r="22527" spans="1:12" x14ac:dyDescent="0.35">
      <c r="A22527" s="1">
        <v>551236</v>
      </c>
      <c r="B22527" t="s">
        <v>36040</v>
      </c>
      <c r="C22527" t="s">
        <v>1467</v>
      </c>
      <c r="D22527" t="s">
        <v>1468</v>
      </c>
      <c r="E22527">
        <v>1</v>
      </c>
      <c r="F22527" s="2">
        <v>54.76</v>
      </c>
      <c r="G22527" s="3">
        <v>109.53</v>
      </c>
      <c r="H22527" s="3">
        <v>0.54759999999999998</v>
      </c>
      <c r="I22527" s="3">
        <v>2.5737199999999998</v>
      </c>
      <c r="J22527" s="3">
        <v>57.881320000000002</v>
      </c>
      <c r="K22527" s="3">
        <v>89.048184615384613</v>
      </c>
      <c r="L22527" s="4">
        <v>0.35</v>
      </c>
    </row>
    <row r="22528" spans="1:12" x14ac:dyDescent="0.35">
      <c r="A22528" s="1">
        <v>423493</v>
      </c>
      <c r="B22528" t="s">
        <v>36041</v>
      </c>
      <c r="C22528" t="s">
        <v>1467</v>
      </c>
      <c r="D22528" t="s">
        <v>1468</v>
      </c>
      <c r="E22528">
        <v>1</v>
      </c>
      <c r="F22528" s="2">
        <v>224.42</v>
      </c>
      <c r="G22528" s="3">
        <v>481.81</v>
      </c>
      <c r="H22528" s="3">
        <v>2.2441999999999998</v>
      </c>
      <c r="I22528" s="3">
        <v>10.547739999999999</v>
      </c>
      <c r="J22528" s="3">
        <v>237.21194</v>
      </c>
      <c r="K22528" s="3">
        <v>364.94144615384613</v>
      </c>
      <c r="L22528" s="4">
        <v>0.35</v>
      </c>
    </row>
    <row r="22529" spans="1:12" x14ac:dyDescent="0.35">
      <c r="A22529" s="1">
        <v>71524</v>
      </c>
      <c r="B22529" t="s">
        <v>36042</v>
      </c>
      <c r="C22529" t="s">
        <v>1467</v>
      </c>
      <c r="D22529" t="s">
        <v>1468</v>
      </c>
      <c r="E22529">
        <v>1</v>
      </c>
      <c r="F22529" s="2">
        <v>2635.69</v>
      </c>
      <c r="G22529" s="3">
        <v>5668.14</v>
      </c>
      <c r="H22529" s="3">
        <v>26.3569</v>
      </c>
      <c r="I22529" s="3">
        <v>123.87743</v>
      </c>
      <c r="J22529" s="3">
        <v>2785.9243300000003</v>
      </c>
      <c r="K22529" s="3">
        <v>4286.0374307692309</v>
      </c>
      <c r="L22529" s="4">
        <v>0.35</v>
      </c>
    </row>
    <row r="22530" spans="1:12" x14ac:dyDescent="0.35">
      <c r="A22530" s="1">
        <v>420072</v>
      </c>
      <c r="B22530" t="s">
        <v>36043</v>
      </c>
      <c r="C22530" t="s">
        <v>1467</v>
      </c>
      <c r="D22530" t="s">
        <v>1468</v>
      </c>
      <c r="E22530">
        <v>1</v>
      </c>
      <c r="F22530" s="2">
        <v>559.66</v>
      </c>
      <c r="G22530" s="3">
        <v>1203.57</v>
      </c>
      <c r="H22530" s="3">
        <v>5.5965999999999996</v>
      </c>
      <c r="I22530" s="3">
        <v>26.304019999999998</v>
      </c>
      <c r="J22530" s="3">
        <v>591.56061999999997</v>
      </c>
      <c r="K22530" s="3">
        <v>910.09326153846143</v>
      </c>
      <c r="L22530" s="4">
        <v>0.35</v>
      </c>
    </row>
    <row r="22531" spans="1:12" x14ac:dyDescent="0.35">
      <c r="A22531" s="1">
        <v>439861</v>
      </c>
      <c r="B22531" t="s">
        <v>36044</v>
      </c>
      <c r="C22531" t="s">
        <v>1467</v>
      </c>
      <c r="D22531" t="s">
        <v>1468</v>
      </c>
      <c r="E22531">
        <v>1</v>
      </c>
      <c r="F22531" s="2">
        <v>125.13</v>
      </c>
      <c r="G22531" s="3">
        <v>269.17</v>
      </c>
      <c r="H22531" s="3">
        <v>1.2513000000000001</v>
      </c>
      <c r="I22531" s="3">
        <v>5.8811099999999996</v>
      </c>
      <c r="J22531" s="3">
        <v>132.26240999999999</v>
      </c>
      <c r="K22531" s="3">
        <v>203.48063076923074</v>
      </c>
      <c r="L22531" s="4">
        <v>0.35</v>
      </c>
    </row>
    <row r="22532" spans="1:12" x14ac:dyDescent="0.35">
      <c r="A22532" s="1">
        <v>54755</v>
      </c>
      <c r="B22532" t="s">
        <v>36045</v>
      </c>
      <c r="C22532" t="s">
        <v>1467</v>
      </c>
      <c r="D22532" t="s">
        <v>1468</v>
      </c>
      <c r="E22532">
        <v>1</v>
      </c>
      <c r="F22532" s="2">
        <v>14.18</v>
      </c>
      <c r="G22532" s="3">
        <v>30.5</v>
      </c>
      <c r="H22532" s="3">
        <v>0.14180000000000001</v>
      </c>
      <c r="I22532" s="3">
        <v>0.66645999999999994</v>
      </c>
      <c r="J22532" s="3">
        <v>14.98826</v>
      </c>
      <c r="K22532" s="3">
        <v>23.058861538461539</v>
      </c>
      <c r="L22532" s="4">
        <v>0.35</v>
      </c>
    </row>
    <row r="22533" spans="1:12" x14ac:dyDescent="0.35">
      <c r="A22533" s="1">
        <v>433078</v>
      </c>
      <c r="B22533" t="s">
        <v>36046</v>
      </c>
      <c r="C22533" t="s">
        <v>1467</v>
      </c>
      <c r="D22533" t="s">
        <v>1468</v>
      </c>
      <c r="E22533">
        <v>1</v>
      </c>
      <c r="F22533" s="2">
        <v>3569.11</v>
      </c>
      <c r="G22533" s="3">
        <v>10497.39</v>
      </c>
      <c r="H22533" s="3">
        <v>35.691099999999999</v>
      </c>
      <c r="I22533" s="3">
        <v>167.74817000000002</v>
      </c>
      <c r="J22533" s="3">
        <v>3772.54927</v>
      </c>
      <c r="K22533" s="3">
        <v>5803.9219538461539</v>
      </c>
      <c r="L22533" s="4">
        <v>0.35000000000000003</v>
      </c>
    </row>
    <row r="22534" spans="1:12" x14ac:dyDescent="0.35">
      <c r="A22534" s="1">
        <v>53036</v>
      </c>
      <c r="B22534" t="s">
        <v>33925</v>
      </c>
      <c r="C22534" t="s">
        <v>1467</v>
      </c>
      <c r="D22534" t="s">
        <v>1468</v>
      </c>
      <c r="E22534">
        <v>1</v>
      </c>
      <c r="F22534" s="2">
        <v>122.86</v>
      </c>
      <c r="G22534" s="3">
        <v>289.08</v>
      </c>
      <c r="H22534" s="3">
        <v>1.2285999999999999</v>
      </c>
      <c r="I22534" s="3">
        <v>5.7744200000000001</v>
      </c>
      <c r="J22534" s="3">
        <v>129.86302000000001</v>
      </c>
      <c r="K22534" s="3">
        <v>199.78926153846155</v>
      </c>
      <c r="L22534" s="4">
        <v>0.35</v>
      </c>
    </row>
    <row r="22535" spans="1:12" x14ac:dyDescent="0.35">
      <c r="A22535" s="1">
        <v>423541</v>
      </c>
      <c r="B22535" t="s">
        <v>36047</v>
      </c>
      <c r="C22535" t="s">
        <v>1467</v>
      </c>
      <c r="D22535" t="s">
        <v>1468</v>
      </c>
      <c r="E22535">
        <v>1</v>
      </c>
      <c r="F22535" s="2">
        <v>918.73</v>
      </c>
      <c r="G22535" s="3">
        <v>2044.83</v>
      </c>
      <c r="H22535" s="3">
        <v>9.1873000000000005</v>
      </c>
      <c r="I22535" s="3">
        <v>43.180309999999999</v>
      </c>
      <c r="J22535" s="3">
        <v>971.09761000000003</v>
      </c>
      <c r="K22535" s="3">
        <v>1493.9963230769231</v>
      </c>
      <c r="L22535" s="4">
        <v>0.35</v>
      </c>
    </row>
    <row r="22536" spans="1:12" x14ac:dyDescent="0.35">
      <c r="A22536" s="1">
        <v>550077</v>
      </c>
      <c r="B22536" t="s">
        <v>36048</v>
      </c>
      <c r="C22536" t="s">
        <v>1467</v>
      </c>
      <c r="D22536" t="s">
        <v>1468</v>
      </c>
      <c r="E22536">
        <v>1</v>
      </c>
      <c r="F22536" s="2">
        <v>21.3</v>
      </c>
      <c r="G22536" s="3">
        <v>46.25</v>
      </c>
      <c r="H22536" s="3">
        <v>0.21300000000000002</v>
      </c>
      <c r="I22536" s="3">
        <v>1.0011000000000001</v>
      </c>
      <c r="J22536" s="3">
        <v>22.514100000000003</v>
      </c>
      <c r="K22536" s="3">
        <v>34.637076923076926</v>
      </c>
      <c r="L22536" s="4">
        <v>0.35</v>
      </c>
    </row>
    <row r="22537" spans="1:12" x14ac:dyDescent="0.35">
      <c r="A22537" s="1">
        <v>416213</v>
      </c>
      <c r="B22537" t="s">
        <v>36049</v>
      </c>
      <c r="C22537" t="s">
        <v>1467</v>
      </c>
      <c r="D22537" t="s">
        <v>1468</v>
      </c>
      <c r="E22537">
        <v>1</v>
      </c>
      <c r="F22537" s="2">
        <v>27.21</v>
      </c>
      <c r="G22537" s="3">
        <v>60.06</v>
      </c>
      <c r="H22537" s="3">
        <v>0.27210000000000001</v>
      </c>
      <c r="I22537" s="3">
        <v>1.27887</v>
      </c>
      <c r="J22537" s="3">
        <v>28.760970000000004</v>
      </c>
      <c r="K22537" s="3">
        <v>44.247646153846155</v>
      </c>
      <c r="L22537" s="4">
        <v>0.34999999999999992</v>
      </c>
    </row>
    <row r="22538" spans="1:12" x14ac:dyDescent="0.35">
      <c r="A22538" s="1">
        <v>41451</v>
      </c>
      <c r="B22538" t="s">
        <v>36050</v>
      </c>
      <c r="C22538" t="s">
        <v>1467</v>
      </c>
      <c r="D22538" t="s">
        <v>1468</v>
      </c>
      <c r="E22538">
        <v>1</v>
      </c>
      <c r="F22538" s="2">
        <v>836.43</v>
      </c>
      <c r="G22538" s="3">
        <v>1798.77</v>
      </c>
      <c r="H22538" s="3">
        <v>8.3643000000000001</v>
      </c>
      <c r="I22538" s="3">
        <v>39.31221</v>
      </c>
      <c r="J22538" s="3">
        <v>884.10650999999996</v>
      </c>
      <c r="K22538" s="3">
        <v>1360.1638615384613</v>
      </c>
      <c r="L22538" s="4">
        <v>0.34999999999999992</v>
      </c>
    </row>
    <row r="22539" spans="1:12" x14ac:dyDescent="0.35">
      <c r="A22539" s="1">
        <v>433759</v>
      </c>
      <c r="B22539" t="s">
        <v>36051</v>
      </c>
      <c r="C22539" t="s">
        <v>1467</v>
      </c>
      <c r="D22539" t="s">
        <v>1468</v>
      </c>
      <c r="E22539">
        <v>1</v>
      </c>
      <c r="F22539" s="2">
        <v>74.83</v>
      </c>
      <c r="G22539" s="3">
        <v>168.95</v>
      </c>
      <c r="H22539" s="3">
        <v>0.74829999999999997</v>
      </c>
      <c r="I22539" s="3">
        <v>3.51701</v>
      </c>
      <c r="J22539" s="3">
        <v>79.095309999999998</v>
      </c>
      <c r="K22539" s="3">
        <v>121.6850923076923</v>
      </c>
      <c r="L22539" s="4">
        <v>0.35</v>
      </c>
    </row>
    <row r="22540" spans="1:12" x14ac:dyDescent="0.35">
      <c r="A22540" s="1">
        <v>2017</v>
      </c>
      <c r="B22540" t="s">
        <v>36052</v>
      </c>
      <c r="C22540" t="s">
        <v>1467</v>
      </c>
      <c r="D22540" t="s">
        <v>1468</v>
      </c>
      <c r="E22540">
        <v>1</v>
      </c>
      <c r="F22540" s="2">
        <v>688.5</v>
      </c>
      <c r="G22540" s="3">
        <v>1480.65</v>
      </c>
      <c r="H22540" s="3">
        <v>6.8849999999999998</v>
      </c>
      <c r="I22540" s="3">
        <v>32.359499999999997</v>
      </c>
      <c r="J22540" s="3">
        <v>727.74450000000002</v>
      </c>
      <c r="K22540" s="3">
        <v>1119.6069230769231</v>
      </c>
      <c r="L22540" s="4">
        <v>0.35</v>
      </c>
    </row>
    <row r="22541" spans="1:12" x14ac:dyDescent="0.35">
      <c r="A22541" s="1">
        <v>441643</v>
      </c>
      <c r="B22541" t="s">
        <v>36053</v>
      </c>
      <c r="C22541" t="s">
        <v>1467</v>
      </c>
      <c r="D22541" t="s">
        <v>1468</v>
      </c>
      <c r="E22541">
        <v>1</v>
      </c>
      <c r="F22541" s="2">
        <v>11.2</v>
      </c>
      <c r="G22541" s="3">
        <v>24.08</v>
      </c>
      <c r="H22541" s="3">
        <v>0.11199999999999999</v>
      </c>
      <c r="I22541" s="3">
        <v>0.52639999999999998</v>
      </c>
      <c r="J22541" s="3">
        <v>11.8384</v>
      </c>
      <c r="K22541" s="3">
        <v>18.212923076923076</v>
      </c>
      <c r="L22541" s="4">
        <v>0.35</v>
      </c>
    </row>
    <row r="22542" spans="1:12" x14ac:dyDescent="0.35">
      <c r="A22542" s="1">
        <v>30411</v>
      </c>
      <c r="B22542" t="s">
        <v>36054</v>
      </c>
      <c r="C22542" t="s">
        <v>1467</v>
      </c>
      <c r="D22542" t="s">
        <v>1468</v>
      </c>
      <c r="E22542">
        <v>1</v>
      </c>
      <c r="F22542" s="2">
        <v>159.38999999999999</v>
      </c>
      <c r="G22542" s="3">
        <v>372.59</v>
      </c>
      <c r="H22542" s="3">
        <v>1.5938999999999999</v>
      </c>
      <c r="I22542" s="3">
        <v>7.4913299999999996</v>
      </c>
      <c r="J22542" s="3">
        <v>168.47522999999998</v>
      </c>
      <c r="K22542" s="3">
        <v>259.19266153846149</v>
      </c>
      <c r="L22542" s="4">
        <v>0.35</v>
      </c>
    </row>
    <row r="22543" spans="1:12" x14ac:dyDescent="0.35">
      <c r="A22543" s="1">
        <v>437217</v>
      </c>
      <c r="B22543" t="s">
        <v>35145</v>
      </c>
      <c r="C22543" t="s">
        <v>1467</v>
      </c>
      <c r="D22543" t="s">
        <v>1468</v>
      </c>
      <c r="E22543">
        <v>1</v>
      </c>
      <c r="F22543" s="2">
        <v>8846.3799999999992</v>
      </c>
      <c r="G22543" s="3">
        <v>19028.580000000002</v>
      </c>
      <c r="H22543" s="3">
        <v>88.463799999999992</v>
      </c>
      <c r="I22543" s="3">
        <v>415.77985999999999</v>
      </c>
      <c r="J22543" s="3">
        <v>9350.6236599999993</v>
      </c>
      <c r="K22543" s="3">
        <v>14385.57486153846</v>
      </c>
      <c r="L22543" s="4">
        <v>0.35</v>
      </c>
    </row>
    <row r="22544" spans="1:12" x14ac:dyDescent="0.35">
      <c r="A22544" s="1">
        <v>3652</v>
      </c>
      <c r="B22544" t="s">
        <v>36055</v>
      </c>
      <c r="C22544" t="s">
        <v>1467</v>
      </c>
      <c r="D22544" t="s">
        <v>1468</v>
      </c>
      <c r="E22544">
        <v>1</v>
      </c>
      <c r="F22544" s="2">
        <v>41.95</v>
      </c>
      <c r="G22544" s="3">
        <v>90.22</v>
      </c>
      <c r="H22544" s="3">
        <v>0.41950000000000004</v>
      </c>
      <c r="I22544" s="3">
        <v>1.9716500000000001</v>
      </c>
      <c r="J22544" s="3">
        <v>44.341149999999999</v>
      </c>
      <c r="K22544" s="3">
        <v>68.217153846153849</v>
      </c>
      <c r="L22544" s="4">
        <v>0.35000000000000003</v>
      </c>
    </row>
    <row r="22545" spans="1:12" x14ac:dyDescent="0.35">
      <c r="A22545" s="1">
        <v>79638</v>
      </c>
      <c r="B22545" t="s">
        <v>36056</v>
      </c>
      <c r="C22545" t="s">
        <v>1467</v>
      </c>
      <c r="D22545" t="s">
        <v>1468</v>
      </c>
      <c r="E22545">
        <v>1</v>
      </c>
      <c r="F22545" s="2">
        <v>147.82</v>
      </c>
      <c r="G22545" s="3">
        <v>345.62</v>
      </c>
      <c r="H22545" s="3">
        <v>1.4782</v>
      </c>
      <c r="I22545" s="3">
        <v>6.94754</v>
      </c>
      <c r="J22545" s="3">
        <v>156.24573999999998</v>
      </c>
      <c r="K22545" s="3">
        <v>240.37806153846151</v>
      </c>
      <c r="L22545" s="4">
        <v>0.35</v>
      </c>
    </row>
    <row r="22546" spans="1:12" x14ac:dyDescent="0.35">
      <c r="A22546" s="1">
        <v>6273</v>
      </c>
      <c r="B22546" t="s">
        <v>36057</v>
      </c>
      <c r="C22546" t="s">
        <v>1467</v>
      </c>
      <c r="D22546" t="s">
        <v>1468</v>
      </c>
      <c r="E22546">
        <v>1</v>
      </c>
      <c r="F22546" s="2">
        <v>5.14</v>
      </c>
      <c r="G22546" s="3">
        <v>11.06</v>
      </c>
      <c r="H22546" s="3">
        <v>5.1400000000000001E-2</v>
      </c>
      <c r="I22546" s="3">
        <v>0.24157999999999999</v>
      </c>
      <c r="J22546" s="3">
        <v>5.4329799999999997</v>
      </c>
      <c r="K22546" s="3">
        <v>8.3584307692307682</v>
      </c>
      <c r="L22546" s="4">
        <v>0.35</v>
      </c>
    </row>
    <row r="22547" spans="1:12" x14ac:dyDescent="0.35">
      <c r="A22547" s="1">
        <v>433608</v>
      </c>
      <c r="B22547" t="s">
        <v>36058</v>
      </c>
      <c r="C22547" t="s">
        <v>1467</v>
      </c>
      <c r="D22547" t="s">
        <v>1468</v>
      </c>
      <c r="E22547">
        <v>1</v>
      </c>
      <c r="F22547" s="2">
        <v>1447.03</v>
      </c>
      <c r="G22547" s="3">
        <v>3111.89</v>
      </c>
      <c r="H22547" s="3">
        <v>14.4703</v>
      </c>
      <c r="I22547" s="3">
        <v>68.010409999999993</v>
      </c>
      <c r="J22547" s="3">
        <v>1529.51071</v>
      </c>
      <c r="K22547" s="3">
        <v>2353.0933999999997</v>
      </c>
      <c r="L22547" s="4">
        <v>0.34999999999999992</v>
      </c>
    </row>
    <row r="22548" spans="1:12" x14ac:dyDescent="0.35">
      <c r="A22548" s="1">
        <v>73253</v>
      </c>
      <c r="B22548" t="s">
        <v>36059</v>
      </c>
      <c r="C22548" t="s">
        <v>1467</v>
      </c>
      <c r="D22548" t="s">
        <v>1468</v>
      </c>
      <c r="E22548">
        <v>1</v>
      </c>
      <c r="F22548" s="2">
        <v>46.29</v>
      </c>
      <c r="G22548" s="3">
        <v>108.24</v>
      </c>
      <c r="H22548" s="3">
        <v>0.46289999999999998</v>
      </c>
      <c r="I22548" s="3">
        <v>2.17563</v>
      </c>
      <c r="J22548" s="3">
        <v>48.928529999999995</v>
      </c>
      <c r="K22548" s="3">
        <v>75.27466153846153</v>
      </c>
      <c r="L22548" s="4">
        <v>0.35</v>
      </c>
    </row>
    <row r="22549" spans="1:12" x14ac:dyDescent="0.35">
      <c r="A22549" s="1">
        <v>445484</v>
      </c>
      <c r="B22549" t="s">
        <v>33445</v>
      </c>
      <c r="C22549" t="s">
        <v>1467</v>
      </c>
      <c r="D22549" t="s">
        <v>1468</v>
      </c>
      <c r="E22549">
        <v>1</v>
      </c>
      <c r="F22549" s="2">
        <v>4189.5</v>
      </c>
      <c r="G22549" s="3">
        <v>12322.05</v>
      </c>
      <c r="H22549" s="3">
        <v>41.895000000000003</v>
      </c>
      <c r="I22549" s="3">
        <v>196.90649999999999</v>
      </c>
      <c r="J22549" s="3">
        <v>4428.3015000000005</v>
      </c>
      <c r="K22549" s="3">
        <v>6812.7715384615394</v>
      </c>
      <c r="L22549" s="4">
        <v>0.35000000000000003</v>
      </c>
    </row>
    <row r="22550" spans="1:12" x14ac:dyDescent="0.35">
      <c r="A22550" s="1">
        <v>15696</v>
      </c>
      <c r="B22550" t="s">
        <v>36060</v>
      </c>
      <c r="C22550" t="s">
        <v>1467</v>
      </c>
      <c r="D22550" t="s">
        <v>1468</v>
      </c>
      <c r="E22550">
        <v>1</v>
      </c>
      <c r="F22550" s="2">
        <v>26.6</v>
      </c>
      <c r="G22550" s="3">
        <v>57.22</v>
      </c>
      <c r="H22550" s="3">
        <v>0.26600000000000001</v>
      </c>
      <c r="I22550" s="3">
        <v>1.2502</v>
      </c>
      <c r="J22550" s="3">
        <v>28.116199999999999</v>
      </c>
      <c r="K22550" s="3">
        <v>43.255692307692307</v>
      </c>
      <c r="L22550" s="4">
        <v>0.35000000000000003</v>
      </c>
    </row>
    <row r="22551" spans="1:12" x14ac:dyDescent="0.35">
      <c r="A22551" s="1">
        <v>15159</v>
      </c>
      <c r="B22551" t="s">
        <v>36061</v>
      </c>
      <c r="C22551" t="s">
        <v>1467</v>
      </c>
      <c r="D22551" t="s">
        <v>1468</v>
      </c>
      <c r="E22551">
        <v>1</v>
      </c>
      <c r="F22551" s="2">
        <v>64.91</v>
      </c>
      <c r="G22551" s="3">
        <v>139.59</v>
      </c>
      <c r="H22551" s="3">
        <v>0.64910000000000001</v>
      </c>
      <c r="I22551" s="3">
        <v>3.05077</v>
      </c>
      <c r="J22551" s="3">
        <v>68.609870000000001</v>
      </c>
      <c r="K22551" s="3">
        <v>105.55364615384615</v>
      </c>
      <c r="L22551" s="4">
        <v>0.34999999999999992</v>
      </c>
    </row>
    <row r="22552" spans="1:12" x14ac:dyDescent="0.35">
      <c r="A22552" s="1">
        <v>427597</v>
      </c>
      <c r="B22552" t="s">
        <v>36062</v>
      </c>
      <c r="C22552" t="s">
        <v>1467</v>
      </c>
      <c r="D22552" t="s">
        <v>1468</v>
      </c>
      <c r="E22552">
        <v>1</v>
      </c>
      <c r="F22552" s="2">
        <v>154.13999999999999</v>
      </c>
      <c r="G22552" s="3">
        <v>331.48</v>
      </c>
      <c r="H22552" s="3">
        <v>1.5413999999999999</v>
      </c>
      <c r="I22552" s="3">
        <v>7.2445799999999991</v>
      </c>
      <c r="J22552" s="3">
        <v>162.92597999999998</v>
      </c>
      <c r="K22552" s="3">
        <v>250.65535384615382</v>
      </c>
      <c r="L22552" s="4">
        <v>0.35</v>
      </c>
    </row>
    <row r="22553" spans="1:12" x14ac:dyDescent="0.35">
      <c r="A22553" s="1">
        <v>429883</v>
      </c>
      <c r="B22553" t="s">
        <v>36063</v>
      </c>
      <c r="C22553" t="s">
        <v>1467</v>
      </c>
      <c r="D22553" t="s">
        <v>1468</v>
      </c>
      <c r="E22553">
        <v>1</v>
      </c>
      <c r="F22553" s="2">
        <v>47.05</v>
      </c>
      <c r="G22553" s="3">
        <v>101.18</v>
      </c>
      <c r="H22553" s="3">
        <v>0.47049999999999997</v>
      </c>
      <c r="I22553" s="3">
        <v>2.2113499999999999</v>
      </c>
      <c r="J22553" s="3">
        <v>49.731850000000001</v>
      </c>
      <c r="K22553" s="3">
        <v>76.510538461538459</v>
      </c>
      <c r="L22553" s="4">
        <v>0.35</v>
      </c>
    </row>
    <row r="22554" spans="1:12" x14ac:dyDescent="0.35">
      <c r="A22554" s="1">
        <v>439031</v>
      </c>
      <c r="B22554" t="s">
        <v>36064</v>
      </c>
      <c r="C22554" t="s">
        <v>1467</v>
      </c>
      <c r="D22554" t="s">
        <v>1468</v>
      </c>
      <c r="E22554">
        <v>1</v>
      </c>
      <c r="F22554" s="2">
        <v>82.44</v>
      </c>
      <c r="G22554" s="3">
        <v>177.3</v>
      </c>
      <c r="H22554" s="3">
        <v>0.82440000000000002</v>
      </c>
      <c r="I22554" s="3">
        <v>3.8746800000000001</v>
      </c>
      <c r="J22554" s="3">
        <v>87.139079999999993</v>
      </c>
      <c r="K22554" s="3">
        <v>134.06012307692305</v>
      </c>
      <c r="L22554" s="4">
        <v>0.34999999999999992</v>
      </c>
    </row>
    <row r="22555" spans="1:12" x14ac:dyDescent="0.35">
      <c r="A22555" s="1">
        <v>428324</v>
      </c>
      <c r="B22555" t="s">
        <v>36065</v>
      </c>
      <c r="C22555" t="s">
        <v>1467</v>
      </c>
      <c r="D22555" t="s">
        <v>1468</v>
      </c>
      <c r="E22555">
        <v>1</v>
      </c>
      <c r="F22555" s="2">
        <v>431</v>
      </c>
      <c r="G22555" s="3">
        <v>968.77</v>
      </c>
      <c r="H22555" s="3">
        <v>4.3100000000000005</v>
      </c>
      <c r="I22555" s="3">
        <v>20.257000000000001</v>
      </c>
      <c r="J22555" s="3">
        <v>455.56700000000001</v>
      </c>
      <c r="K22555" s="3">
        <v>700.87230769230769</v>
      </c>
      <c r="L22555" s="4">
        <v>0.35</v>
      </c>
    </row>
    <row r="22556" spans="1:12" x14ac:dyDescent="0.35">
      <c r="A22556" s="1">
        <v>12782</v>
      </c>
      <c r="B22556" t="s">
        <v>36066</v>
      </c>
      <c r="C22556" t="s">
        <v>1467</v>
      </c>
      <c r="D22556" t="s">
        <v>1468</v>
      </c>
      <c r="E22556">
        <v>1</v>
      </c>
      <c r="F22556" s="2">
        <v>4.5</v>
      </c>
      <c r="G22556" s="3">
        <v>9.69</v>
      </c>
      <c r="H22556" s="3">
        <v>4.4999999999999998E-2</v>
      </c>
      <c r="I22556" s="3">
        <v>0.21149999999999999</v>
      </c>
      <c r="J22556" s="3">
        <v>4.7565</v>
      </c>
      <c r="K22556" s="3">
        <v>7.3176923076923073</v>
      </c>
      <c r="L22556" s="4">
        <v>0.35</v>
      </c>
    </row>
    <row r="22557" spans="1:12" x14ac:dyDescent="0.35">
      <c r="A22557" s="1">
        <v>441774</v>
      </c>
      <c r="B22557" t="s">
        <v>36067</v>
      </c>
      <c r="C22557" t="s">
        <v>1467</v>
      </c>
      <c r="D22557" t="s">
        <v>1468</v>
      </c>
      <c r="E22557">
        <v>1</v>
      </c>
      <c r="F22557" s="2">
        <v>823.88</v>
      </c>
      <c r="G22557" s="3">
        <v>1771.8</v>
      </c>
      <c r="H22557" s="3">
        <v>8.2387999999999995</v>
      </c>
      <c r="I22557" s="3">
        <v>38.722360000000002</v>
      </c>
      <c r="J22557" s="3">
        <v>870.84115999999995</v>
      </c>
      <c r="K22557" s="3">
        <v>1339.7556307692307</v>
      </c>
      <c r="L22557" s="4">
        <v>0.35000000000000003</v>
      </c>
    </row>
    <row r="22558" spans="1:12" x14ac:dyDescent="0.35">
      <c r="A22558" s="1">
        <v>13133</v>
      </c>
      <c r="B22558" t="s">
        <v>36068</v>
      </c>
      <c r="C22558" t="s">
        <v>1467</v>
      </c>
      <c r="D22558" t="s">
        <v>1468</v>
      </c>
      <c r="E22558">
        <v>1</v>
      </c>
      <c r="F22558" s="2">
        <v>85.38</v>
      </c>
      <c r="G22558" s="3">
        <v>183.61</v>
      </c>
      <c r="H22558" s="3">
        <v>0.8538</v>
      </c>
      <c r="I22558" s="3">
        <v>4.0128599999999999</v>
      </c>
      <c r="J22558" s="3">
        <v>90.246660000000006</v>
      </c>
      <c r="K22558" s="3">
        <v>138.84101538461539</v>
      </c>
      <c r="L22558" s="4">
        <v>0.35</v>
      </c>
    </row>
    <row r="22559" spans="1:12" x14ac:dyDescent="0.35">
      <c r="A22559" s="1">
        <v>428104</v>
      </c>
      <c r="B22559" t="s">
        <v>36069</v>
      </c>
      <c r="C22559" t="s">
        <v>1467</v>
      </c>
      <c r="D22559" t="s">
        <v>1468</v>
      </c>
      <c r="E22559">
        <v>1</v>
      </c>
      <c r="F22559" s="2">
        <v>400.97</v>
      </c>
      <c r="G22559" s="3">
        <v>937.3</v>
      </c>
      <c r="H22559" s="3">
        <v>4.0097000000000005</v>
      </c>
      <c r="I22559" s="3">
        <v>18.845590000000001</v>
      </c>
      <c r="J22559" s="3">
        <v>423.82529000000005</v>
      </c>
      <c r="K22559" s="3">
        <v>652.0389076923077</v>
      </c>
      <c r="L22559" s="4">
        <v>0.34999999999999992</v>
      </c>
    </row>
    <row r="22560" spans="1:12" x14ac:dyDescent="0.35">
      <c r="A22560" s="1">
        <v>412702</v>
      </c>
      <c r="B22560" t="s">
        <v>36070</v>
      </c>
      <c r="C22560" t="s">
        <v>1467</v>
      </c>
      <c r="D22560" t="s">
        <v>1468</v>
      </c>
      <c r="E22560">
        <v>1</v>
      </c>
      <c r="F22560" s="2">
        <v>4659.04</v>
      </c>
      <c r="G22560" s="3">
        <v>10019.44</v>
      </c>
      <c r="H22560" s="3">
        <v>46.590400000000002</v>
      </c>
      <c r="I22560" s="3">
        <v>218.97487999999998</v>
      </c>
      <c r="J22560" s="3">
        <v>4924.6052799999998</v>
      </c>
      <c r="K22560" s="3">
        <v>7576.3158153846143</v>
      </c>
      <c r="L22560" s="4">
        <v>0.34999999999999992</v>
      </c>
    </row>
    <row r="22561" spans="1:12" x14ac:dyDescent="0.35">
      <c r="A22561" s="1">
        <v>426450</v>
      </c>
      <c r="B22561" t="s">
        <v>36071</v>
      </c>
      <c r="C22561" t="s">
        <v>1467</v>
      </c>
      <c r="D22561" t="s">
        <v>1468</v>
      </c>
      <c r="E22561">
        <v>1</v>
      </c>
      <c r="F22561" s="2">
        <v>83.25</v>
      </c>
      <c r="G22561" s="3">
        <v>176.06</v>
      </c>
      <c r="H22561" s="3">
        <v>0.83250000000000002</v>
      </c>
      <c r="I22561" s="3">
        <v>3.91275</v>
      </c>
      <c r="J22561" s="3">
        <v>87.995249999999999</v>
      </c>
      <c r="K22561" s="3">
        <v>135.37730769230768</v>
      </c>
      <c r="L22561" s="4">
        <v>0.35</v>
      </c>
    </row>
    <row r="22562" spans="1:12" x14ac:dyDescent="0.35">
      <c r="A22562" s="1">
        <v>78707</v>
      </c>
      <c r="B22562" t="s">
        <v>36072</v>
      </c>
      <c r="C22562" t="s">
        <v>1467</v>
      </c>
      <c r="D22562" t="s">
        <v>1468</v>
      </c>
      <c r="E22562">
        <v>1</v>
      </c>
      <c r="F22562" s="2">
        <v>39.28</v>
      </c>
      <c r="G22562" s="3">
        <v>84.47</v>
      </c>
      <c r="H22562" s="3">
        <v>0.39280000000000004</v>
      </c>
      <c r="I22562" s="3">
        <v>1.84616</v>
      </c>
      <c r="J22562" s="3">
        <v>41.51896</v>
      </c>
      <c r="K22562" s="3">
        <v>63.875323076923074</v>
      </c>
      <c r="L22562" s="4">
        <v>0.35</v>
      </c>
    </row>
    <row r="22563" spans="1:12" x14ac:dyDescent="0.35">
      <c r="A22563" s="1">
        <v>551736</v>
      </c>
      <c r="B22563" t="s">
        <v>36073</v>
      </c>
      <c r="C22563" t="s">
        <v>1467</v>
      </c>
      <c r="D22563" t="s">
        <v>1468</v>
      </c>
      <c r="E22563">
        <v>1</v>
      </c>
      <c r="F22563" s="2">
        <v>62.65</v>
      </c>
      <c r="G22563" s="3">
        <v>141.97999999999999</v>
      </c>
      <c r="H22563" s="3">
        <v>0.62649999999999995</v>
      </c>
      <c r="I22563" s="3">
        <v>2.94455</v>
      </c>
      <c r="J22563" s="3">
        <v>66.221050000000005</v>
      </c>
      <c r="K22563" s="3">
        <v>101.87853846153847</v>
      </c>
      <c r="L22563" s="4">
        <v>0.35</v>
      </c>
    </row>
    <row r="22564" spans="1:12" x14ac:dyDescent="0.35">
      <c r="A22564" s="1">
        <v>441657</v>
      </c>
      <c r="B22564" t="s">
        <v>36074</v>
      </c>
      <c r="C22564" t="s">
        <v>1467</v>
      </c>
      <c r="D22564" t="s">
        <v>1468</v>
      </c>
      <c r="E22564">
        <v>1</v>
      </c>
      <c r="F22564" s="2">
        <v>1790.77</v>
      </c>
      <c r="G22564" s="3">
        <v>3851.96</v>
      </c>
      <c r="H22564" s="3">
        <v>17.907700000000002</v>
      </c>
      <c r="I22564" s="3">
        <v>84.16619</v>
      </c>
      <c r="J22564" s="3">
        <v>1892.8438899999999</v>
      </c>
      <c r="K22564" s="3">
        <v>2912.067523076923</v>
      </c>
      <c r="L22564" s="4">
        <v>0.35000000000000003</v>
      </c>
    </row>
    <row r="22565" spans="1:12" x14ac:dyDescent="0.35">
      <c r="A22565" s="1">
        <v>433520</v>
      </c>
      <c r="B22565" t="s">
        <v>36075</v>
      </c>
      <c r="C22565" t="s">
        <v>1467</v>
      </c>
      <c r="D22565" t="s">
        <v>1468</v>
      </c>
      <c r="E22565">
        <v>1</v>
      </c>
      <c r="F22565" s="2">
        <v>82.74</v>
      </c>
      <c r="G22565" s="3">
        <v>177.94</v>
      </c>
      <c r="H22565" s="3">
        <v>0.82739999999999991</v>
      </c>
      <c r="I22565" s="3">
        <v>3.8887799999999997</v>
      </c>
      <c r="J22565" s="3">
        <v>87.456179999999989</v>
      </c>
      <c r="K22565" s="3">
        <v>134.54796923076921</v>
      </c>
      <c r="L22565" s="4">
        <v>0.35</v>
      </c>
    </row>
    <row r="22566" spans="1:12" x14ac:dyDescent="0.35">
      <c r="A22566" s="1">
        <v>436256</v>
      </c>
      <c r="B22566" t="s">
        <v>36076</v>
      </c>
      <c r="C22566" t="s">
        <v>1467</v>
      </c>
      <c r="D22566" t="s">
        <v>1468</v>
      </c>
      <c r="E22566">
        <v>1</v>
      </c>
      <c r="F22566" s="2">
        <v>2245.2199999999998</v>
      </c>
      <c r="G22566" s="3">
        <v>4828.4399999999996</v>
      </c>
      <c r="H22566" s="3">
        <v>22.452199999999998</v>
      </c>
      <c r="I22566" s="3">
        <v>105.52533999999999</v>
      </c>
      <c r="J22566" s="3">
        <v>2373.1975400000001</v>
      </c>
      <c r="K22566" s="3">
        <v>3651.0731384615383</v>
      </c>
      <c r="L22566" s="4">
        <v>0.34999999999999992</v>
      </c>
    </row>
    <row r="22567" spans="1:12" x14ac:dyDescent="0.35">
      <c r="A22567" s="1">
        <v>77796</v>
      </c>
      <c r="B22567" t="s">
        <v>36077</v>
      </c>
      <c r="C22567" t="s">
        <v>1467</v>
      </c>
      <c r="D22567" t="s">
        <v>1468</v>
      </c>
      <c r="E22567">
        <v>1</v>
      </c>
      <c r="F22567" s="2">
        <v>1085.18</v>
      </c>
      <c r="G22567" s="3">
        <v>2333.7199999999998</v>
      </c>
      <c r="H22567" s="3">
        <v>10.851800000000001</v>
      </c>
      <c r="I22567" s="3">
        <v>51.003460000000004</v>
      </c>
      <c r="J22567" s="3">
        <v>1147.0352599999999</v>
      </c>
      <c r="K22567" s="3">
        <v>1764.6696307692305</v>
      </c>
      <c r="L22567" s="4">
        <v>0.35</v>
      </c>
    </row>
    <row r="22568" spans="1:12" x14ac:dyDescent="0.35">
      <c r="A22568" s="1">
        <v>65988</v>
      </c>
      <c r="B22568" t="s">
        <v>34438</v>
      </c>
      <c r="C22568" t="s">
        <v>1467</v>
      </c>
      <c r="D22568" t="s">
        <v>1468</v>
      </c>
      <c r="E22568">
        <v>1</v>
      </c>
      <c r="F22568" s="2">
        <v>2974.26</v>
      </c>
      <c r="G22568" s="3">
        <v>6396.26</v>
      </c>
      <c r="H22568" s="3">
        <v>29.742600000000003</v>
      </c>
      <c r="I22568" s="3">
        <v>139.79022000000001</v>
      </c>
      <c r="J22568" s="3">
        <v>3143.7928200000001</v>
      </c>
      <c r="K22568" s="3">
        <v>4836.6043384615386</v>
      </c>
      <c r="L22568" s="4">
        <v>0.35</v>
      </c>
    </row>
    <row r="22569" spans="1:12" x14ac:dyDescent="0.35">
      <c r="A22569" s="1">
        <v>471939</v>
      </c>
      <c r="B22569" t="s">
        <v>36078</v>
      </c>
      <c r="C22569" t="s">
        <v>1467</v>
      </c>
      <c r="D22569" t="s">
        <v>1468</v>
      </c>
      <c r="E22569">
        <v>1</v>
      </c>
      <c r="F22569" s="2">
        <v>1975.17</v>
      </c>
      <c r="G22569" s="3">
        <v>4247.7</v>
      </c>
      <c r="H22569" s="3">
        <v>19.7517</v>
      </c>
      <c r="I22569" s="3">
        <v>92.832990000000009</v>
      </c>
      <c r="J22569" s="3">
        <v>2087.7546900000002</v>
      </c>
      <c r="K22569" s="3">
        <v>3211.9302923076925</v>
      </c>
      <c r="L22569" s="4">
        <v>0.35</v>
      </c>
    </row>
    <row r="22570" spans="1:12" x14ac:dyDescent="0.35">
      <c r="A22570" s="1">
        <v>27335</v>
      </c>
      <c r="B22570" t="s">
        <v>36079</v>
      </c>
      <c r="C22570" t="s">
        <v>1467</v>
      </c>
      <c r="D22570" t="s">
        <v>1468</v>
      </c>
      <c r="E22570">
        <v>1</v>
      </c>
      <c r="F22570" s="2">
        <v>154.31</v>
      </c>
      <c r="G22570" s="3">
        <v>345.22</v>
      </c>
      <c r="H22570" s="3">
        <v>1.5431000000000001</v>
      </c>
      <c r="I22570" s="3">
        <v>7.2525700000000004</v>
      </c>
      <c r="J22570" s="3">
        <v>163.10567</v>
      </c>
      <c r="K22570" s="3">
        <v>250.93180000000001</v>
      </c>
      <c r="L22570" s="4">
        <v>0.35000000000000003</v>
      </c>
    </row>
    <row r="22571" spans="1:12" x14ac:dyDescent="0.35">
      <c r="A22571" s="1">
        <v>430069</v>
      </c>
      <c r="B22571" t="s">
        <v>33462</v>
      </c>
      <c r="C22571" t="s">
        <v>1467</v>
      </c>
      <c r="D22571" t="s">
        <v>1468</v>
      </c>
      <c r="E22571">
        <v>1</v>
      </c>
      <c r="F22571" s="2">
        <v>11133.91</v>
      </c>
      <c r="G22571" s="3">
        <v>32746.79</v>
      </c>
      <c r="H22571" s="3">
        <v>111.3391</v>
      </c>
      <c r="I22571" s="3">
        <v>523.29376999999999</v>
      </c>
      <c r="J22571" s="3">
        <v>11768.542869999999</v>
      </c>
      <c r="K22571" s="3">
        <v>18105.450569230768</v>
      </c>
      <c r="L22571" s="4">
        <v>0.35000000000000003</v>
      </c>
    </row>
    <row r="22572" spans="1:12" x14ac:dyDescent="0.35">
      <c r="A22572" s="1" t="s">
        <v>36080</v>
      </c>
      <c r="B22572" t="s">
        <v>33875</v>
      </c>
      <c r="C22572" t="s">
        <v>1467</v>
      </c>
      <c r="D22572" t="s">
        <v>1468</v>
      </c>
      <c r="E22572">
        <v>1</v>
      </c>
      <c r="F22572" s="2">
        <v>25.16</v>
      </c>
      <c r="G22572" s="3">
        <v>53.55</v>
      </c>
      <c r="H22572" s="3">
        <v>0.25159999999999999</v>
      </c>
      <c r="I22572" s="3">
        <v>1.18252</v>
      </c>
      <c r="J22572" s="3">
        <v>26.59412</v>
      </c>
      <c r="K22572" s="3">
        <v>40.91403076923077</v>
      </c>
      <c r="L22572" s="4">
        <v>0.35000000000000003</v>
      </c>
    </row>
    <row r="22573" spans="1:12" x14ac:dyDescent="0.35">
      <c r="A22573" s="1">
        <v>417459</v>
      </c>
      <c r="B22573" t="s">
        <v>36081</v>
      </c>
      <c r="C22573" t="s">
        <v>1467</v>
      </c>
      <c r="D22573" t="s">
        <v>1468</v>
      </c>
      <c r="E22573">
        <v>1</v>
      </c>
      <c r="F22573" s="2">
        <v>5.75</v>
      </c>
      <c r="G22573" s="3">
        <v>13.8</v>
      </c>
      <c r="H22573" s="3">
        <v>5.7500000000000002E-2</v>
      </c>
      <c r="I22573" s="3">
        <v>0.27024999999999999</v>
      </c>
      <c r="J22573" s="3">
        <v>6.07775</v>
      </c>
      <c r="K22573" s="3">
        <v>9.3503846153846144</v>
      </c>
      <c r="L22573" s="4">
        <v>0.34999999999999992</v>
      </c>
    </row>
    <row r="22574" spans="1:12" x14ac:dyDescent="0.35">
      <c r="A22574" s="1">
        <v>74196</v>
      </c>
      <c r="B22574" t="s">
        <v>34027</v>
      </c>
      <c r="C22574" t="s">
        <v>1467</v>
      </c>
      <c r="D22574" t="s">
        <v>1468</v>
      </c>
      <c r="E22574">
        <v>1</v>
      </c>
      <c r="F22574" s="2">
        <v>362.59</v>
      </c>
      <c r="G22574" s="3">
        <v>779.77</v>
      </c>
      <c r="H22574" s="3">
        <v>3.6258999999999997</v>
      </c>
      <c r="I22574" s="3">
        <v>17.041729999999998</v>
      </c>
      <c r="J22574" s="3">
        <v>383.25762999999995</v>
      </c>
      <c r="K22574" s="3">
        <v>589.627123076923</v>
      </c>
      <c r="L22574" s="4">
        <v>0.35</v>
      </c>
    </row>
    <row r="22575" spans="1:12" x14ac:dyDescent="0.35">
      <c r="A22575" s="1">
        <v>441400</v>
      </c>
      <c r="B22575" t="s">
        <v>36082</v>
      </c>
      <c r="C22575" t="s">
        <v>1467</v>
      </c>
      <c r="D22575" t="s">
        <v>1468</v>
      </c>
      <c r="E22575">
        <v>1</v>
      </c>
      <c r="F22575" s="2">
        <v>456.2</v>
      </c>
      <c r="G22575" s="3">
        <v>1066.42</v>
      </c>
      <c r="H22575" s="3">
        <v>4.5620000000000003</v>
      </c>
      <c r="I22575" s="3">
        <v>21.441399999999998</v>
      </c>
      <c r="J22575" s="3">
        <v>482.20339999999999</v>
      </c>
      <c r="K22575" s="3">
        <v>741.85138461538452</v>
      </c>
      <c r="L22575" s="4">
        <v>0.34999999999999992</v>
      </c>
    </row>
    <row r="22576" spans="1:12" x14ac:dyDescent="0.35">
      <c r="A22576" s="1">
        <v>417693</v>
      </c>
      <c r="B22576" t="s">
        <v>36083</v>
      </c>
      <c r="C22576" t="s">
        <v>1467</v>
      </c>
      <c r="D22576" t="s">
        <v>1468</v>
      </c>
      <c r="E22576">
        <v>1</v>
      </c>
      <c r="F22576" s="2">
        <v>295.13</v>
      </c>
      <c r="G22576" s="3">
        <v>634.70000000000005</v>
      </c>
      <c r="H22576" s="3">
        <v>2.9512999999999998</v>
      </c>
      <c r="I22576" s="3">
        <v>13.87111</v>
      </c>
      <c r="J22576" s="3">
        <v>311.95240999999999</v>
      </c>
      <c r="K22576" s="3">
        <v>479.92678461538458</v>
      </c>
      <c r="L22576" s="4">
        <v>0.35</v>
      </c>
    </row>
    <row r="22577" spans="1:12" x14ac:dyDescent="0.35">
      <c r="A22577" s="1">
        <v>24559</v>
      </c>
      <c r="B22577" t="s">
        <v>36084</v>
      </c>
      <c r="C22577" t="s">
        <v>1467</v>
      </c>
      <c r="D22577" t="s">
        <v>1468</v>
      </c>
      <c r="E22577">
        <v>1</v>
      </c>
      <c r="F22577" s="2">
        <v>9.35</v>
      </c>
      <c r="G22577" s="3">
        <v>20.11</v>
      </c>
      <c r="H22577" s="3">
        <v>9.35E-2</v>
      </c>
      <c r="I22577" s="3">
        <v>0.43945000000000001</v>
      </c>
      <c r="J22577" s="3">
        <v>9.882950000000001</v>
      </c>
      <c r="K22577" s="3">
        <v>15.204538461538462</v>
      </c>
      <c r="L22577" s="4">
        <v>0.35</v>
      </c>
    </row>
    <row r="22578" spans="1:12" x14ac:dyDescent="0.35">
      <c r="A22578" s="1">
        <v>75689</v>
      </c>
      <c r="B22578" t="s">
        <v>36085</v>
      </c>
      <c r="C22578" t="s">
        <v>1467</v>
      </c>
      <c r="D22578" t="s">
        <v>1468</v>
      </c>
      <c r="E22578">
        <v>1</v>
      </c>
      <c r="F22578" s="2">
        <v>2314.4699999999998</v>
      </c>
      <c r="G22578" s="3">
        <v>4977.3599999999997</v>
      </c>
      <c r="H22578" s="3">
        <v>23.144699999999997</v>
      </c>
      <c r="I22578" s="3">
        <v>108.78008999999999</v>
      </c>
      <c r="J22578" s="3">
        <v>2446.3947899999998</v>
      </c>
      <c r="K22578" s="3">
        <v>3763.684292307692</v>
      </c>
      <c r="L22578" s="4">
        <v>0.35</v>
      </c>
    </row>
    <row r="22579" spans="1:12" x14ac:dyDescent="0.35">
      <c r="A22579" s="1">
        <v>403080</v>
      </c>
      <c r="B22579" t="s">
        <v>36086</v>
      </c>
      <c r="C22579" t="s">
        <v>1467</v>
      </c>
      <c r="D22579" t="s">
        <v>1468</v>
      </c>
      <c r="E22579">
        <v>1</v>
      </c>
      <c r="F22579" s="2">
        <v>1344.46</v>
      </c>
      <c r="G22579" s="3">
        <v>2891.32</v>
      </c>
      <c r="H22579" s="3">
        <v>13.444600000000001</v>
      </c>
      <c r="I22579" s="3">
        <v>63.189620000000005</v>
      </c>
      <c r="J22579" s="3">
        <v>1421.0942200000002</v>
      </c>
      <c r="K22579" s="3">
        <v>2186.2988</v>
      </c>
      <c r="L22579" s="4">
        <v>0.34999999999999992</v>
      </c>
    </row>
    <row r="22580" spans="1:12" x14ac:dyDescent="0.35">
      <c r="A22580" s="1">
        <v>428446</v>
      </c>
      <c r="B22580" t="s">
        <v>36087</v>
      </c>
      <c r="C22580" t="s">
        <v>1467</v>
      </c>
      <c r="D22580" t="s">
        <v>1468</v>
      </c>
      <c r="E22580">
        <v>1</v>
      </c>
      <c r="F22580" s="2">
        <v>229.41</v>
      </c>
      <c r="G22580" s="3">
        <v>485.94</v>
      </c>
      <c r="H22580" s="3">
        <v>2.2940999999999998</v>
      </c>
      <c r="I22580" s="3">
        <v>10.78227</v>
      </c>
      <c r="J22580" s="3">
        <v>242.48636999999999</v>
      </c>
      <c r="K22580" s="3">
        <v>373.05595384615384</v>
      </c>
      <c r="L22580" s="4">
        <v>0.35000000000000003</v>
      </c>
    </row>
    <row r="22581" spans="1:12" x14ac:dyDescent="0.35">
      <c r="A22581" s="1">
        <v>551193</v>
      </c>
      <c r="B22581" t="s">
        <v>36088</v>
      </c>
      <c r="C22581" t="s">
        <v>1467</v>
      </c>
      <c r="D22581" t="s">
        <v>1468</v>
      </c>
      <c r="E22581">
        <v>1</v>
      </c>
      <c r="F22581" s="2">
        <v>711.8</v>
      </c>
      <c r="G22581" s="3">
        <v>1423.6</v>
      </c>
      <c r="H22581" s="3">
        <v>7.1179999999999994</v>
      </c>
      <c r="I22581" s="3">
        <v>33.454599999999999</v>
      </c>
      <c r="J22581" s="3">
        <v>752.37260000000003</v>
      </c>
      <c r="K22581" s="3">
        <v>1157.4963076923077</v>
      </c>
      <c r="L22581" s="4">
        <v>0.35</v>
      </c>
    </row>
    <row r="22582" spans="1:12" x14ac:dyDescent="0.35">
      <c r="A22582" s="1">
        <v>425913</v>
      </c>
      <c r="B22582" t="s">
        <v>36089</v>
      </c>
      <c r="C22582" t="s">
        <v>1467</v>
      </c>
      <c r="D22582" t="s">
        <v>1468</v>
      </c>
      <c r="E22582">
        <v>1</v>
      </c>
      <c r="F22582" s="2">
        <v>1592.2</v>
      </c>
      <c r="G22582" s="3">
        <v>3424.11</v>
      </c>
      <c r="H22582" s="3">
        <v>15.922000000000001</v>
      </c>
      <c r="I22582" s="3">
        <v>74.833399999999997</v>
      </c>
      <c r="J22582" s="3">
        <v>1682.9554000000001</v>
      </c>
      <c r="K22582" s="3">
        <v>2589.1621538461536</v>
      </c>
      <c r="L22582" s="4">
        <v>0.34999999999999992</v>
      </c>
    </row>
    <row r="22583" spans="1:12" x14ac:dyDescent="0.35">
      <c r="A22583" s="1">
        <v>74206</v>
      </c>
      <c r="B22583" t="s">
        <v>36090</v>
      </c>
      <c r="C22583" t="s">
        <v>1467</v>
      </c>
      <c r="D22583" t="s">
        <v>1468</v>
      </c>
      <c r="E22583">
        <v>1</v>
      </c>
      <c r="F22583" s="2">
        <v>6.86</v>
      </c>
      <c r="G22583" s="3">
        <v>14.77</v>
      </c>
      <c r="H22583" s="3">
        <v>6.8600000000000008E-2</v>
      </c>
      <c r="I22583" s="3">
        <v>0.32242000000000004</v>
      </c>
      <c r="J22583" s="3">
        <v>7.2510200000000005</v>
      </c>
      <c r="K22583" s="3">
        <v>11.155415384615385</v>
      </c>
      <c r="L22583" s="4">
        <v>0.35</v>
      </c>
    </row>
    <row r="22584" spans="1:12" x14ac:dyDescent="0.35">
      <c r="A22584" s="1">
        <v>404669</v>
      </c>
      <c r="B22584" t="s">
        <v>36091</v>
      </c>
      <c r="C22584" t="s">
        <v>1467</v>
      </c>
      <c r="D22584" t="s">
        <v>1468</v>
      </c>
      <c r="E22584">
        <v>1</v>
      </c>
      <c r="F22584" s="2">
        <v>1533.14</v>
      </c>
      <c r="G22584" s="3">
        <v>3297.08</v>
      </c>
      <c r="H22584" s="3">
        <v>15.331400000000002</v>
      </c>
      <c r="I22584" s="3">
        <v>72.057580000000002</v>
      </c>
      <c r="J22584" s="3">
        <v>1620.52898</v>
      </c>
      <c r="K22584" s="3">
        <v>2493.1215076923077</v>
      </c>
      <c r="L22584" s="4">
        <v>0.35</v>
      </c>
    </row>
    <row r="22585" spans="1:12" x14ac:dyDescent="0.35">
      <c r="A22585" s="1">
        <v>550130</v>
      </c>
      <c r="B22585" t="s">
        <v>36092</v>
      </c>
      <c r="C22585" t="s">
        <v>1467</v>
      </c>
      <c r="D22585" t="s">
        <v>1468</v>
      </c>
      <c r="E22585">
        <v>1</v>
      </c>
      <c r="F22585" s="2">
        <v>39.020000000000003</v>
      </c>
      <c r="G22585" s="3">
        <v>88.45</v>
      </c>
      <c r="H22585" s="3">
        <v>0.39020000000000005</v>
      </c>
      <c r="I22585" s="3">
        <v>1.8339400000000001</v>
      </c>
      <c r="J22585" s="3">
        <v>41.244140000000002</v>
      </c>
      <c r="K22585" s="3">
        <v>63.452523076923079</v>
      </c>
      <c r="L22585" s="4">
        <v>0.35</v>
      </c>
    </row>
    <row r="22586" spans="1:12" x14ac:dyDescent="0.35">
      <c r="A22586" s="1">
        <v>12114</v>
      </c>
      <c r="B22586" t="s">
        <v>36093</v>
      </c>
      <c r="C22586" t="s">
        <v>1467</v>
      </c>
      <c r="D22586" t="s">
        <v>1468</v>
      </c>
      <c r="E22586">
        <v>1</v>
      </c>
      <c r="F22586" s="2">
        <v>15.83</v>
      </c>
      <c r="G22586" s="3">
        <v>34.049999999999997</v>
      </c>
      <c r="H22586" s="3">
        <v>0.1583</v>
      </c>
      <c r="I22586" s="3">
        <v>0.74401000000000006</v>
      </c>
      <c r="J22586" s="3">
        <v>16.732310000000002</v>
      </c>
      <c r="K22586" s="3">
        <v>25.742015384615385</v>
      </c>
      <c r="L22586" s="4">
        <v>0.34999999999999992</v>
      </c>
    </row>
    <row r="22587" spans="1:12" x14ac:dyDescent="0.35">
      <c r="A22587" s="1">
        <v>435938</v>
      </c>
      <c r="B22587" t="s">
        <v>36094</v>
      </c>
      <c r="C22587" t="s">
        <v>1467</v>
      </c>
      <c r="D22587" t="s">
        <v>1468</v>
      </c>
      <c r="E22587">
        <v>1</v>
      </c>
      <c r="F22587" s="2">
        <v>10539.59</v>
      </c>
      <c r="G22587" s="3">
        <v>22665.8</v>
      </c>
      <c r="H22587" s="3">
        <v>105.3959</v>
      </c>
      <c r="I22587" s="3">
        <v>495.36072999999999</v>
      </c>
      <c r="J22587" s="3">
        <v>11140.34663</v>
      </c>
      <c r="K22587" s="3">
        <v>17138.994815384616</v>
      </c>
      <c r="L22587" s="4">
        <v>0.35000000000000003</v>
      </c>
    </row>
    <row r="22588" spans="1:12" x14ac:dyDescent="0.35">
      <c r="A22588" s="1">
        <v>423727</v>
      </c>
      <c r="B22588" t="s">
        <v>36095</v>
      </c>
      <c r="C22588" t="s">
        <v>1467</v>
      </c>
      <c r="D22588" t="s">
        <v>1468</v>
      </c>
      <c r="E22588">
        <v>1</v>
      </c>
      <c r="F22588" s="2">
        <v>30.62</v>
      </c>
      <c r="G22588" s="3">
        <v>63.91</v>
      </c>
      <c r="H22588" s="3">
        <v>0.30620000000000003</v>
      </c>
      <c r="I22588" s="3">
        <v>1.4391400000000001</v>
      </c>
      <c r="J22588" s="3">
        <v>32.365340000000003</v>
      </c>
      <c r="K22588" s="3">
        <v>49.792830769230775</v>
      </c>
      <c r="L22588" s="4">
        <v>0.35000000000000003</v>
      </c>
    </row>
    <row r="22589" spans="1:12" x14ac:dyDescent="0.35">
      <c r="A22589" s="1">
        <v>53040</v>
      </c>
      <c r="B22589" t="s">
        <v>36096</v>
      </c>
      <c r="C22589" t="s">
        <v>1467</v>
      </c>
      <c r="D22589" t="s">
        <v>1468</v>
      </c>
      <c r="E22589">
        <v>1</v>
      </c>
      <c r="F22589" s="2">
        <v>42.24</v>
      </c>
      <c r="G22589" s="3">
        <v>84.79</v>
      </c>
      <c r="H22589" s="3">
        <v>0.42240000000000005</v>
      </c>
      <c r="I22589" s="3">
        <v>1.9852800000000002</v>
      </c>
      <c r="J22589" s="3">
        <v>44.647680000000008</v>
      </c>
      <c r="K22589" s="3">
        <v>68.688738461538478</v>
      </c>
      <c r="L22589" s="4">
        <v>0.35000000000000003</v>
      </c>
    </row>
    <row r="22590" spans="1:12" x14ac:dyDescent="0.35">
      <c r="A22590" s="1">
        <v>434340</v>
      </c>
      <c r="B22590" t="s">
        <v>36097</v>
      </c>
      <c r="C22590" t="s">
        <v>1467</v>
      </c>
      <c r="D22590" t="s">
        <v>1468</v>
      </c>
      <c r="E22590">
        <v>1</v>
      </c>
      <c r="F22590" s="2">
        <v>3.79</v>
      </c>
      <c r="G22590" s="3">
        <v>8.14</v>
      </c>
      <c r="H22590" s="3">
        <v>3.7900000000000003E-2</v>
      </c>
      <c r="I22590" s="3">
        <v>0.17813000000000001</v>
      </c>
      <c r="J22590" s="3">
        <v>4.00603</v>
      </c>
      <c r="K22590" s="3">
        <v>6.1631230769230765</v>
      </c>
      <c r="L22590" s="4">
        <v>0.35</v>
      </c>
    </row>
    <row r="22591" spans="1:12" x14ac:dyDescent="0.35">
      <c r="A22591" s="1">
        <v>551265</v>
      </c>
      <c r="B22591" t="s">
        <v>36098</v>
      </c>
      <c r="C22591" t="s">
        <v>1467</v>
      </c>
      <c r="D22591" t="s">
        <v>1468</v>
      </c>
      <c r="E22591">
        <v>1</v>
      </c>
      <c r="F22591" s="2">
        <v>197.68</v>
      </c>
      <c r="G22591" s="3">
        <v>421.41</v>
      </c>
      <c r="H22591" s="3">
        <v>1.9768000000000001</v>
      </c>
      <c r="I22591" s="3">
        <v>9.2909600000000001</v>
      </c>
      <c r="J22591" s="3">
        <v>208.94776000000002</v>
      </c>
      <c r="K22591" s="3">
        <v>321.45809230769231</v>
      </c>
      <c r="L22591" s="4">
        <v>0.35</v>
      </c>
    </row>
    <row r="22592" spans="1:12" x14ac:dyDescent="0.35">
      <c r="A22592" s="1">
        <v>551098</v>
      </c>
      <c r="B22592" t="s">
        <v>36099</v>
      </c>
      <c r="C22592" t="s">
        <v>1467</v>
      </c>
      <c r="D22592" t="s">
        <v>1468</v>
      </c>
      <c r="E22592">
        <v>1</v>
      </c>
      <c r="F22592" s="2">
        <v>56.02</v>
      </c>
      <c r="G22592" s="3">
        <v>119.94</v>
      </c>
      <c r="H22592" s="3">
        <v>0.56020000000000003</v>
      </c>
      <c r="I22592" s="3">
        <v>2.6329400000000001</v>
      </c>
      <c r="J22592" s="3">
        <v>59.213140000000003</v>
      </c>
      <c r="K22592" s="3">
        <v>91.097138461538464</v>
      </c>
      <c r="L22592" s="4">
        <v>0.35</v>
      </c>
    </row>
    <row r="22593" spans="1:12" x14ac:dyDescent="0.35">
      <c r="A22593" s="1">
        <v>400000</v>
      </c>
      <c r="B22593" t="s">
        <v>36100</v>
      </c>
      <c r="C22593" t="s">
        <v>1467</v>
      </c>
      <c r="D22593" t="s">
        <v>1468</v>
      </c>
      <c r="E22593">
        <v>1</v>
      </c>
      <c r="F22593" s="2">
        <v>9358.6</v>
      </c>
      <c r="G22593" s="3">
        <v>20126.02</v>
      </c>
      <c r="H22593" s="3">
        <v>93.585999999999999</v>
      </c>
      <c r="I22593" s="3">
        <v>439.85419999999999</v>
      </c>
      <c r="J22593" s="3">
        <v>9892.0401999999995</v>
      </c>
      <c r="K22593" s="3">
        <v>15218.523384615382</v>
      </c>
      <c r="L22593" s="4">
        <v>0.34999999999999992</v>
      </c>
    </row>
    <row r="22594" spans="1:12" x14ac:dyDescent="0.35">
      <c r="A22594" s="1">
        <v>7564</v>
      </c>
      <c r="B22594" t="s">
        <v>36101</v>
      </c>
      <c r="C22594" t="s">
        <v>1467</v>
      </c>
      <c r="D22594" t="s">
        <v>1468</v>
      </c>
      <c r="E22594">
        <v>1</v>
      </c>
      <c r="F22594" s="2">
        <v>7.35</v>
      </c>
      <c r="G22594" s="3">
        <v>15.82</v>
      </c>
      <c r="H22594" s="3">
        <v>7.3499999999999996E-2</v>
      </c>
      <c r="I22594" s="3">
        <v>0.34544999999999998</v>
      </c>
      <c r="J22594" s="3">
        <v>7.7689499999999994</v>
      </c>
      <c r="K22594" s="3">
        <v>11.952230769230768</v>
      </c>
      <c r="L22594" s="4">
        <v>0.35</v>
      </c>
    </row>
    <row r="22595" spans="1:12" x14ac:dyDescent="0.35">
      <c r="A22595" s="1">
        <v>428730</v>
      </c>
      <c r="B22595" t="s">
        <v>36102</v>
      </c>
      <c r="C22595" t="s">
        <v>1467</v>
      </c>
      <c r="D22595" t="s">
        <v>1468</v>
      </c>
      <c r="E22595">
        <v>1</v>
      </c>
      <c r="F22595" s="2">
        <v>6.83</v>
      </c>
      <c r="G22595" s="3">
        <v>14.7</v>
      </c>
      <c r="H22595" s="3">
        <v>6.83E-2</v>
      </c>
      <c r="I22595" s="3">
        <v>0.32101000000000002</v>
      </c>
      <c r="J22595" s="3">
        <v>7.2193100000000001</v>
      </c>
      <c r="K22595" s="3">
        <v>11.106630769230769</v>
      </c>
      <c r="L22595" s="4">
        <v>0.35</v>
      </c>
    </row>
    <row r="22596" spans="1:12" x14ac:dyDescent="0.35">
      <c r="A22596" s="1">
        <v>79694</v>
      </c>
      <c r="B22596" t="s">
        <v>36019</v>
      </c>
      <c r="C22596" t="s">
        <v>1467</v>
      </c>
      <c r="D22596" t="s">
        <v>1468</v>
      </c>
      <c r="E22596">
        <v>1</v>
      </c>
      <c r="F22596" s="2">
        <v>118.36</v>
      </c>
      <c r="G22596" s="3">
        <v>237.05</v>
      </c>
      <c r="H22596" s="3">
        <v>1.1836</v>
      </c>
      <c r="I22596" s="3">
        <v>5.5629200000000001</v>
      </c>
      <c r="J22596" s="3">
        <v>125.10652</v>
      </c>
      <c r="K22596" s="3">
        <v>192.47156923076923</v>
      </c>
      <c r="L22596" s="4">
        <v>0.35</v>
      </c>
    </row>
    <row r="22597" spans="1:12" x14ac:dyDescent="0.35">
      <c r="A22597" s="1">
        <v>570576</v>
      </c>
      <c r="B22597" t="s">
        <v>36103</v>
      </c>
      <c r="C22597" t="s">
        <v>1467</v>
      </c>
      <c r="D22597" t="s">
        <v>1468</v>
      </c>
      <c r="E22597">
        <v>1</v>
      </c>
      <c r="F22597" s="2">
        <v>71.98</v>
      </c>
      <c r="G22597" s="3">
        <v>168.3</v>
      </c>
      <c r="H22597" s="3">
        <v>0.71980000000000011</v>
      </c>
      <c r="I22597" s="3">
        <v>3.3830600000000004</v>
      </c>
      <c r="J22597" s="3">
        <v>76.082860000000011</v>
      </c>
      <c r="K22597" s="3">
        <v>117.05055384615386</v>
      </c>
      <c r="L22597" s="4">
        <v>0.35</v>
      </c>
    </row>
    <row r="22598" spans="1:12" x14ac:dyDescent="0.35">
      <c r="A22598" s="1">
        <v>437439</v>
      </c>
      <c r="B22598" t="s">
        <v>36104</v>
      </c>
      <c r="C22598" t="s">
        <v>1467</v>
      </c>
      <c r="D22598" t="s">
        <v>1468</v>
      </c>
      <c r="E22598">
        <v>1</v>
      </c>
      <c r="F22598" s="2">
        <v>85.17</v>
      </c>
      <c r="G22598" s="3">
        <v>199.14</v>
      </c>
      <c r="H22598" s="3">
        <v>0.85170000000000001</v>
      </c>
      <c r="I22598" s="3">
        <v>4.0029900000000005</v>
      </c>
      <c r="J22598" s="3">
        <v>90.024689999999993</v>
      </c>
      <c r="K22598" s="3">
        <v>138.49952307692305</v>
      </c>
      <c r="L22598" s="4">
        <v>0.34999999999999992</v>
      </c>
    </row>
    <row r="22599" spans="1:12" x14ac:dyDescent="0.35">
      <c r="A22599" s="1">
        <v>423629</v>
      </c>
      <c r="B22599" t="s">
        <v>36105</v>
      </c>
      <c r="C22599" t="s">
        <v>1467</v>
      </c>
      <c r="D22599" t="s">
        <v>1468</v>
      </c>
      <c r="E22599">
        <v>1</v>
      </c>
      <c r="F22599" s="2">
        <v>841.54</v>
      </c>
      <c r="G22599" s="3">
        <v>1684.43</v>
      </c>
      <c r="H22599" s="3">
        <v>8.4154</v>
      </c>
      <c r="I22599" s="3">
        <v>39.552379999999999</v>
      </c>
      <c r="J22599" s="3">
        <v>889.50777999999991</v>
      </c>
      <c r="K22599" s="3">
        <v>1368.4735076923075</v>
      </c>
      <c r="L22599" s="4">
        <v>0.35</v>
      </c>
    </row>
    <row r="22600" spans="1:12" x14ac:dyDescent="0.35">
      <c r="A22600" s="1">
        <v>471829</v>
      </c>
      <c r="B22600" t="s">
        <v>36106</v>
      </c>
      <c r="C22600" t="s">
        <v>1467</v>
      </c>
      <c r="D22600" t="s">
        <v>1468</v>
      </c>
      <c r="E22600">
        <v>1</v>
      </c>
      <c r="F22600" s="2">
        <v>17.77</v>
      </c>
      <c r="G22600" s="3">
        <v>38.22</v>
      </c>
      <c r="H22600" s="3">
        <v>0.1777</v>
      </c>
      <c r="I22600" s="3">
        <v>0.83518999999999999</v>
      </c>
      <c r="J22600" s="3">
        <v>18.782890000000002</v>
      </c>
      <c r="K22600" s="3">
        <v>28.89675384615385</v>
      </c>
      <c r="L22600" s="4">
        <v>0.35000000000000003</v>
      </c>
    </row>
    <row r="22601" spans="1:12" x14ac:dyDescent="0.35">
      <c r="A22601" s="1">
        <v>1057</v>
      </c>
      <c r="B22601" t="s">
        <v>36107</v>
      </c>
      <c r="C22601" t="s">
        <v>1467</v>
      </c>
      <c r="D22601" t="s">
        <v>1468</v>
      </c>
      <c r="E22601">
        <v>1</v>
      </c>
      <c r="F22601" s="2">
        <v>3.06</v>
      </c>
      <c r="G22601" s="3">
        <v>6.6</v>
      </c>
      <c r="H22601" s="3">
        <v>3.0600000000000002E-2</v>
      </c>
      <c r="I22601" s="3">
        <v>0.14382</v>
      </c>
      <c r="J22601" s="3">
        <v>3.2344200000000001</v>
      </c>
      <c r="K22601" s="3">
        <v>4.9760307692307695</v>
      </c>
      <c r="L22601" s="4">
        <v>0.35000000000000003</v>
      </c>
    </row>
    <row r="22602" spans="1:12" x14ac:dyDescent="0.35">
      <c r="A22602" s="1">
        <v>423556</v>
      </c>
      <c r="B22602" t="s">
        <v>36108</v>
      </c>
      <c r="C22602" t="s">
        <v>1467</v>
      </c>
      <c r="D22602" t="s">
        <v>1468</v>
      </c>
      <c r="E22602">
        <v>1</v>
      </c>
      <c r="F22602" s="2">
        <v>342.75</v>
      </c>
      <c r="G22602" s="3">
        <v>688.67</v>
      </c>
      <c r="H22602" s="3">
        <v>3.4275000000000002</v>
      </c>
      <c r="I22602" s="3">
        <v>16.109249999999999</v>
      </c>
      <c r="J22602" s="3">
        <v>362.28674999999998</v>
      </c>
      <c r="K22602" s="3">
        <v>557.36423076923074</v>
      </c>
      <c r="L22602" s="4">
        <v>0.35</v>
      </c>
    </row>
    <row r="22603" spans="1:12" x14ac:dyDescent="0.35">
      <c r="A22603" s="1">
        <v>436969</v>
      </c>
      <c r="B22603" t="s">
        <v>36109</v>
      </c>
      <c r="C22603" t="s">
        <v>1467</v>
      </c>
      <c r="D22603" t="s">
        <v>1468</v>
      </c>
      <c r="E22603">
        <v>1</v>
      </c>
      <c r="F22603" s="2">
        <v>201.19</v>
      </c>
      <c r="G22603" s="3">
        <v>432.67</v>
      </c>
      <c r="H22603" s="3">
        <v>2.0118999999999998</v>
      </c>
      <c r="I22603" s="3">
        <v>9.4559300000000004</v>
      </c>
      <c r="J22603" s="3">
        <v>212.65782999999999</v>
      </c>
      <c r="K22603" s="3">
        <v>327.16589230769227</v>
      </c>
      <c r="L22603" s="4">
        <v>0.35</v>
      </c>
    </row>
    <row r="22604" spans="1:12" x14ac:dyDescent="0.35">
      <c r="A22604" s="1">
        <v>403780</v>
      </c>
      <c r="B22604" t="s">
        <v>36110</v>
      </c>
      <c r="C22604" t="s">
        <v>1467</v>
      </c>
      <c r="D22604" t="s">
        <v>1468</v>
      </c>
      <c r="E22604">
        <v>1</v>
      </c>
      <c r="F22604" s="2">
        <v>271.44</v>
      </c>
      <c r="G22604" s="3">
        <v>583.74</v>
      </c>
      <c r="H22604" s="3">
        <v>2.7143999999999999</v>
      </c>
      <c r="I22604" s="3">
        <v>12.757680000000001</v>
      </c>
      <c r="J22604" s="3">
        <v>286.91208</v>
      </c>
      <c r="K22604" s="3">
        <v>441.40319999999997</v>
      </c>
      <c r="L22604" s="4">
        <v>0.34999999999999992</v>
      </c>
    </row>
    <row r="22605" spans="1:12" x14ac:dyDescent="0.35">
      <c r="A22605" s="1">
        <v>418731</v>
      </c>
      <c r="B22605" t="s">
        <v>36111</v>
      </c>
      <c r="C22605" t="s">
        <v>1467</v>
      </c>
      <c r="D22605" t="s">
        <v>1468</v>
      </c>
      <c r="E22605">
        <v>1</v>
      </c>
      <c r="F22605" s="2">
        <v>2594.31</v>
      </c>
      <c r="G22605" s="3">
        <v>6065.75</v>
      </c>
      <c r="H22605" s="3">
        <v>25.943100000000001</v>
      </c>
      <c r="I22605" s="3">
        <v>121.93257</v>
      </c>
      <c r="J22605" s="3">
        <v>2742.1856699999998</v>
      </c>
      <c r="K22605" s="3">
        <v>4218.747184615384</v>
      </c>
      <c r="L22605" s="4">
        <v>0.34999999999999992</v>
      </c>
    </row>
    <row r="22606" spans="1:12" x14ac:dyDescent="0.35">
      <c r="A22606" s="1">
        <v>74744</v>
      </c>
      <c r="B22606" t="s">
        <v>36112</v>
      </c>
      <c r="C22606" t="s">
        <v>1467</v>
      </c>
      <c r="D22606" t="s">
        <v>1468</v>
      </c>
      <c r="E22606">
        <v>1</v>
      </c>
      <c r="F22606" s="2">
        <v>5704.11</v>
      </c>
      <c r="G22606" s="3">
        <v>13336.71</v>
      </c>
      <c r="H22606" s="3">
        <v>57.0411</v>
      </c>
      <c r="I22606" s="3">
        <v>268.09316999999999</v>
      </c>
      <c r="J22606" s="3">
        <v>6029.2442700000001</v>
      </c>
      <c r="K22606" s="3">
        <v>9275.760415384615</v>
      </c>
      <c r="L22606" s="4">
        <v>0.35</v>
      </c>
    </row>
    <row r="22607" spans="1:12" x14ac:dyDescent="0.35">
      <c r="A22607" s="1">
        <v>67684</v>
      </c>
      <c r="B22607" t="s">
        <v>36113</v>
      </c>
      <c r="C22607" t="s">
        <v>1467</v>
      </c>
      <c r="D22607" t="s">
        <v>1468</v>
      </c>
      <c r="E22607">
        <v>1</v>
      </c>
      <c r="F22607" s="2">
        <v>2.62</v>
      </c>
      <c r="G22607" s="3">
        <v>5.66</v>
      </c>
      <c r="H22607" s="3">
        <v>2.6200000000000001E-2</v>
      </c>
      <c r="I22607" s="3">
        <v>0.12314</v>
      </c>
      <c r="J22607" s="3">
        <v>2.7693400000000001</v>
      </c>
      <c r="K22607" s="3">
        <v>4.2605230769230769</v>
      </c>
      <c r="L22607" s="4">
        <v>0.35</v>
      </c>
    </row>
    <row r="22608" spans="1:12" x14ac:dyDescent="0.35">
      <c r="A22608" s="1">
        <v>75679</v>
      </c>
      <c r="B22608" t="s">
        <v>36114</v>
      </c>
      <c r="C22608" t="s">
        <v>1467</v>
      </c>
      <c r="D22608" t="s">
        <v>1468</v>
      </c>
      <c r="E22608">
        <v>1</v>
      </c>
      <c r="F22608" s="2">
        <v>1867.67</v>
      </c>
      <c r="G22608" s="3">
        <v>4016.49</v>
      </c>
      <c r="H22608" s="3">
        <v>18.6767</v>
      </c>
      <c r="I22608" s="3">
        <v>87.78049</v>
      </c>
      <c r="J22608" s="3">
        <v>1974.1271900000002</v>
      </c>
      <c r="K22608" s="3">
        <v>3037.118753846154</v>
      </c>
      <c r="L22608" s="4">
        <v>0.35</v>
      </c>
    </row>
    <row r="22609" spans="1:12" x14ac:dyDescent="0.35">
      <c r="A22609" s="1">
        <v>7012</v>
      </c>
      <c r="B22609" t="s">
        <v>35860</v>
      </c>
      <c r="C22609" t="s">
        <v>1467</v>
      </c>
      <c r="D22609" t="s">
        <v>1468</v>
      </c>
      <c r="E22609">
        <v>1</v>
      </c>
      <c r="F22609" s="2">
        <v>94.44</v>
      </c>
      <c r="G22609" s="3">
        <v>203.1</v>
      </c>
      <c r="H22609" s="3">
        <v>0.94440000000000002</v>
      </c>
      <c r="I22609" s="3">
        <v>4.4386799999999997</v>
      </c>
      <c r="J22609" s="3">
        <v>99.823080000000004</v>
      </c>
      <c r="K22609" s="3">
        <v>153.57396923076922</v>
      </c>
      <c r="L22609" s="4">
        <v>0.34999999999999992</v>
      </c>
    </row>
    <row r="22610" spans="1:12" x14ac:dyDescent="0.35">
      <c r="A22610" s="1">
        <v>8750</v>
      </c>
      <c r="B22610" t="s">
        <v>35065</v>
      </c>
      <c r="C22610" t="s">
        <v>1467</v>
      </c>
      <c r="D22610" t="s">
        <v>1468</v>
      </c>
      <c r="E22610">
        <v>1</v>
      </c>
      <c r="F22610" s="2">
        <v>62.56</v>
      </c>
      <c r="G22610" s="3">
        <v>134.56</v>
      </c>
      <c r="H22610" s="3">
        <v>0.62560000000000004</v>
      </c>
      <c r="I22610" s="3">
        <v>2.9403200000000003</v>
      </c>
      <c r="J22610" s="3">
        <v>66.125920000000008</v>
      </c>
      <c r="K22610" s="3">
        <v>101.73218461538463</v>
      </c>
      <c r="L22610" s="4">
        <v>0.35</v>
      </c>
    </row>
    <row r="22611" spans="1:12" x14ac:dyDescent="0.35">
      <c r="A22611" s="1">
        <v>570085</v>
      </c>
      <c r="B22611" t="s">
        <v>36115</v>
      </c>
      <c r="C22611" t="s">
        <v>1467</v>
      </c>
      <c r="D22611" t="s">
        <v>1468</v>
      </c>
      <c r="E22611">
        <v>1</v>
      </c>
      <c r="F22611" s="2">
        <v>109.34</v>
      </c>
      <c r="G22611" s="3">
        <v>255.67</v>
      </c>
      <c r="H22611" s="3">
        <v>1.0934000000000001</v>
      </c>
      <c r="I22611" s="3">
        <v>5.1389800000000001</v>
      </c>
      <c r="J22611" s="3">
        <v>115.57238000000001</v>
      </c>
      <c r="K22611" s="3">
        <v>177.80366153846154</v>
      </c>
      <c r="L22611" s="4">
        <v>0.35</v>
      </c>
    </row>
    <row r="22612" spans="1:12" x14ac:dyDescent="0.35">
      <c r="A22612" s="1">
        <v>402826</v>
      </c>
      <c r="B22612" t="s">
        <v>36116</v>
      </c>
      <c r="C22612" t="s">
        <v>1467</v>
      </c>
      <c r="D22612" t="s">
        <v>1468</v>
      </c>
      <c r="E22612">
        <v>1</v>
      </c>
      <c r="F22612" s="2">
        <v>3833.73</v>
      </c>
      <c r="G22612" s="3">
        <v>8244.57</v>
      </c>
      <c r="H22612" s="3">
        <v>38.337299999999999</v>
      </c>
      <c r="I22612" s="3">
        <v>180.18531000000002</v>
      </c>
      <c r="J22612" s="3">
        <v>4052.25261</v>
      </c>
      <c r="K22612" s="3">
        <v>6234.2347846153843</v>
      </c>
      <c r="L22612" s="4">
        <v>0.35</v>
      </c>
    </row>
    <row r="22613" spans="1:12" x14ac:dyDescent="0.35">
      <c r="A22613" s="1">
        <v>426592</v>
      </c>
      <c r="B22613" t="s">
        <v>36117</v>
      </c>
      <c r="C22613" t="s">
        <v>1467</v>
      </c>
      <c r="D22613" t="s">
        <v>1468</v>
      </c>
      <c r="E22613">
        <v>1</v>
      </c>
      <c r="F22613" s="2">
        <v>187.38</v>
      </c>
      <c r="G22613" s="3">
        <v>438.12</v>
      </c>
      <c r="H22613" s="3">
        <v>1.8737999999999999</v>
      </c>
      <c r="I22613" s="3">
        <v>8.8068600000000004</v>
      </c>
      <c r="J22613" s="3">
        <v>198.06065999999998</v>
      </c>
      <c r="K22613" s="3">
        <v>304.70870769230766</v>
      </c>
      <c r="L22613" s="4">
        <v>0.35</v>
      </c>
    </row>
    <row r="22614" spans="1:12" x14ac:dyDescent="0.35">
      <c r="A22614" s="1">
        <v>428097</v>
      </c>
      <c r="B22614" t="s">
        <v>36118</v>
      </c>
      <c r="C22614" t="s">
        <v>1467</v>
      </c>
      <c r="D22614" t="s">
        <v>1468</v>
      </c>
      <c r="E22614">
        <v>1</v>
      </c>
      <c r="F22614" s="2">
        <v>94.69</v>
      </c>
      <c r="G22614" s="3">
        <v>203.65</v>
      </c>
      <c r="H22614" s="3">
        <v>0.94689999999999996</v>
      </c>
      <c r="I22614" s="3">
        <v>4.4504299999999999</v>
      </c>
      <c r="J22614" s="3">
        <v>100.08732999999999</v>
      </c>
      <c r="K22614" s="3">
        <v>153.98050769230767</v>
      </c>
      <c r="L22614" s="4">
        <v>0.34999999999999992</v>
      </c>
    </row>
    <row r="22615" spans="1:12" x14ac:dyDescent="0.35">
      <c r="A22615" s="1">
        <v>71538</v>
      </c>
      <c r="B22615" t="s">
        <v>36119</v>
      </c>
      <c r="C22615" t="s">
        <v>1467</v>
      </c>
      <c r="D22615" t="s">
        <v>1468</v>
      </c>
      <c r="E22615">
        <v>1</v>
      </c>
      <c r="F22615" s="2">
        <v>3065.13</v>
      </c>
      <c r="G22615" s="3">
        <v>6591.68</v>
      </c>
      <c r="H22615" s="3">
        <v>30.651300000000003</v>
      </c>
      <c r="I22615" s="3">
        <v>144.06111000000001</v>
      </c>
      <c r="J22615" s="3">
        <v>3239.8424100000002</v>
      </c>
      <c r="K22615" s="3">
        <v>4984.372938461539</v>
      </c>
      <c r="L22615" s="4">
        <v>0.35000000000000003</v>
      </c>
    </row>
    <row r="22616" spans="1:12" x14ac:dyDescent="0.35">
      <c r="A22616" s="1">
        <v>550876</v>
      </c>
      <c r="B22616" t="s">
        <v>36120</v>
      </c>
      <c r="C22616" t="s">
        <v>1467</v>
      </c>
      <c r="D22616" t="s">
        <v>1468</v>
      </c>
      <c r="E22616">
        <v>1</v>
      </c>
      <c r="F22616" s="2">
        <v>129.15</v>
      </c>
      <c r="G22616" s="3">
        <v>273.67</v>
      </c>
      <c r="H22616" s="3">
        <v>1.2915000000000001</v>
      </c>
      <c r="I22616" s="3">
        <v>6.0700500000000002</v>
      </c>
      <c r="J22616" s="3">
        <v>136.51155000000003</v>
      </c>
      <c r="K22616" s="3">
        <v>210.01776923076926</v>
      </c>
      <c r="L22616" s="4">
        <v>0.35</v>
      </c>
    </row>
    <row r="22617" spans="1:12" x14ac:dyDescent="0.35">
      <c r="A22617" s="1">
        <v>16131</v>
      </c>
      <c r="B22617" t="s">
        <v>36121</v>
      </c>
      <c r="C22617" t="s">
        <v>1467</v>
      </c>
      <c r="D22617" t="s">
        <v>1468</v>
      </c>
      <c r="E22617">
        <v>1</v>
      </c>
      <c r="F22617" s="2">
        <v>1017.46</v>
      </c>
      <c r="G22617" s="3">
        <v>2188.09</v>
      </c>
      <c r="H22617" s="3">
        <v>10.1746</v>
      </c>
      <c r="I22617" s="3">
        <v>47.820620000000005</v>
      </c>
      <c r="J22617" s="3">
        <v>1075.4552200000001</v>
      </c>
      <c r="K22617" s="3">
        <v>1654.5464923076922</v>
      </c>
      <c r="L22617" s="4">
        <v>0.34999999999999992</v>
      </c>
    </row>
    <row r="22618" spans="1:12" x14ac:dyDescent="0.35">
      <c r="A22618" s="1">
        <v>426857</v>
      </c>
      <c r="B22618" t="s">
        <v>36122</v>
      </c>
      <c r="C22618" t="s">
        <v>1467</v>
      </c>
      <c r="D22618" t="s">
        <v>1468</v>
      </c>
      <c r="E22618">
        <v>1</v>
      </c>
      <c r="F22618" s="2">
        <v>285.75</v>
      </c>
      <c r="G22618" s="3">
        <v>668.11</v>
      </c>
      <c r="H22618" s="3">
        <v>2.8574999999999999</v>
      </c>
      <c r="I22618" s="3">
        <v>13.430250000000001</v>
      </c>
      <c r="J22618" s="3">
        <v>302.03775000000002</v>
      </c>
      <c r="K22618" s="3">
        <v>464.67346153846154</v>
      </c>
      <c r="L22618" s="4">
        <v>0.35</v>
      </c>
    </row>
    <row r="22619" spans="1:12" x14ac:dyDescent="0.35">
      <c r="A22619" s="1" t="s">
        <v>36123</v>
      </c>
      <c r="B22619" t="s">
        <v>36124</v>
      </c>
      <c r="C22619" t="s">
        <v>1467</v>
      </c>
      <c r="D22619" t="s">
        <v>1468</v>
      </c>
      <c r="E22619">
        <v>1</v>
      </c>
      <c r="F22619" s="2">
        <v>96.62</v>
      </c>
      <c r="G22619" s="3">
        <v>205.57</v>
      </c>
      <c r="H22619" s="3">
        <v>0.96620000000000006</v>
      </c>
      <c r="I22619" s="3">
        <v>4.5411400000000004</v>
      </c>
      <c r="J22619" s="3">
        <v>102.12734</v>
      </c>
      <c r="K22619" s="3">
        <v>157.11898461538462</v>
      </c>
      <c r="L22619" s="4">
        <v>0.35</v>
      </c>
    </row>
    <row r="22620" spans="1:12" x14ac:dyDescent="0.35">
      <c r="A22620" s="1">
        <v>74545</v>
      </c>
      <c r="B22620" t="s">
        <v>35140</v>
      </c>
      <c r="C22620" t="s">
        <v>1467</v>
      </c>
      <c r="D22620" t="s">
        <v>1468</v>
      </c>
      <c r="E22620">
        <v>1</v>
      </c>
      <c r="F22620" s="2">
        <v>2713.82</v>
      </c>
      <c r="G22620" s="3">
        <v>5836.17</v>
      </c>
      <c r="H22620" s="3">
        <v>27.138200000000001</v>
      </c>
      <c r="I22620" s="3">
        <v>127.54954000000001</v>
      </c>
      <c r="J22620" s="3">
        <v>2868.50774</v>
      </c>
      <c r="K22620" s="3">
        <v>4413.0888307692303</v>
      </c>
      <c r="L22620" s="4">
        <v>0.34999999999999992</v>
      </c>
    </row>
    <row r="22621" spans="1:12" x14ac:dyDescent="0.35">
      <c r="A22621" s="1">
        <v>19062</v>
      </c>
      <c r="B22621" t="s">
        <v>33941</v>
      </c>
      <c r="C22621" t="s">
        <v>1467</v>
      </c>
      <c r="D22621" t="s">
        <v>1468</v>
      </c>
      <c r="E22621">
        <v>1</v>
      </c>
      <c r="F22621" s="2">
        <v>19.559999999999999</v>
      </c>
      <c r="G22621" s="3">
        <v>42.07</v>
      </c>
      <c r="H22621" s="3">
        <v>0.1956</v>
      </c>
      <c r="I22621" s="3">
        <v>0.91931999999999992</v>
      </c>
      <c r="J22621" s="3">
        <v>20.674919999999997</v>
      </c>
      <c r="K22621" s="3">
        <v>31.807569230769225</v>
      </c>
      <c r="L22621" s="4">
        <v>0.35</v>
      </c>
    </row>
    <row r="22622" spans="1:12" x14ac:dyDescent="0.35">
      <c r="A22622" s="1">
        <v>430026</v>
      </c>
      <c r="B22622" t="s">
        <v>36125</v>
      </c>
      <c r="C22622" t="s">
        <v>1467</v>
      </c>
      <c r="D22622" t="s">
        <v>1468</v>
      </c>
      <c r="E22622">
        <v>1</v>
      </c>
      <c r="F22622" s="2">
        <v>19.260000000000002</v>
      </c>
      <c r="G22622" s="3">
        <v>41.43</v>
      </c>
      <c r="H22622" s="3">
        <v>0.19260000000000002</v>
      </c>
      <c r="I22622" s="3">
        <v>0.90522000000000002</v>
      </c>
      <c r="J22622" s="3">
        <v>20.35782</v>
      </c>
      <c r="K22622" s="3">
        <v>31.319723076923076</v>
      </c>
      <c r="L22622" s="4">
        <v>0.35</v>
      </c>
    </row>
    <row r="22623" spans="1:12" x14ac:dyDescent="0.35">
      <c r="A22623" s="1">
        <v>440352</v>
      </c>
      <c r="B22623" t="s">
        <v>36126</v>
      </c>
      <c r="C22623" t="s">
        <v>1467</v>
      </c>
      <c r="D22623" t="s">
        <v>1468</v>
      </c>
      <c r="E22623">
        <v>1</v>
      </c>
      <c r="F22623" s="2">
        <v>106.34</v>
      </c>
      <c r="G22623" s="3">
        <v>228.69</v>
      </c>
      <c r="H22623" s="3">
        <v>1.0634000000000001</v>
      </c>
      <c r="I22623" s="3">
        <v>4.9979800000000001</v>
      </c>
      <c r="J22623" s="3">
        <v>112.40138</v>
      </c>
      <c r="K22623" s="3">
        <v>172.92519999999999</v>
      </c>
      <c r="L22623" s="4">
        <v>0.34999999999999992</v>
      </c>
    </row>
    <row r="22624" spans="1:12" x14ac:dyDescent="0.35">
      <c r="A22624" s="1">
        <v>17047</v>
      </c>
      <c r="B22624" t="s">
        <v>36127</v>
      </c>
      <c r="C22624" t="s">
        <v>1467</v>
      </c>
      <c r="D22624" t="s">
        <v>1468</v>
      </c>
      <c r="E22624">
        <v>1</v>
      </c>
      <c r="F22624" s="2">
        <v>2.2000000000000002</v>
      </c>
      <c r="G22624" s="3">
        <v>4.7300000000000004</v>
      </c>
      <c r="H22624" s="3">
        <v>2.2000000000000002E-2</v>
      </c>
      <c r="I22624" s="3">
        <v>0.10340000000000001</v>
      </c>
      <c r="J22624" s="3">
        <v>2.3254000000000001</v>
      </c>
      <c r="K22624" s="3">
        <v>3.5775384615384618</v>
      </c>
      <c r="L22624" s="4">
        <v>0.35000000000000003</v>
      </c>
    </row>
    <row r="22625" spans="1:12" x14ac:dyDescent="0.35">
      <c r="A22625" s="1">
        <v>422649</v>
      </c>
      <c r="B22625" t="s">
        <v>36128</v>
      </c>
      <c r="C22625" t="s">
        <v>1467</v>
      </c>
      <c r="D22625" t="s">
        <v>1468</v>
      </c>
      <c r="E22625">
        <v>1</v>
      </c>
      <c r="F22625" s="2">
        <v>714.38</v>
      </c>
      <c r="G22625" s="3">
        <v>1670.29</v>
      </c>
      <c r="H22625" s="3">
        <v>7.1437999999999997</v>
      </c>
      <c r="I22625" s="3">
        <v>33.575859999999999</v>
      </c>
      <c r="J22625" s="3">
        <v>755.09966000000009</v>
      </c>
      <c r="K22625" s="3">
        <v>1161.6917846153847</v>
      </c>
      <c r="L22625" s="4">
        <v>0.35</v>
      </c>
    </row>
    <row r="22626" spans="1:12" x14ac:dyDescent="0.35">
      <c r="A22626" s="1">
        <v>427884</v>
      </c>
      <c r="B22626" t="s">
        <v>36129</v>
      </c>
      <c r="C22626" t="s">
        <v>1467</v>
      </c>
      <c r="D22626" t="s">
        <v>1468</v>
      </c>
      <c r="E22626">
        <v>1</v>
      </c>
      <c r="F22626" s="2">
        <v>1156.2</v>
      </c>
      <c r="G22626" s="3">
        <v>2703.31</v>
      </c>
      <c r="H22626" s="3">
        <v>11.562000000000001</v>
      </c>
      <c r="I22626" s="3">
        <v>54.3414</v>
      </c>
      <c r="J22626" s="3">
        <v>1222.1034</v>
      </c>
      <c r="K22626" s="3">
        <v>1880.1590769230768</v>
      </c>
      <c r="L22626" s="4">
        <v>0.35</v>
      </c>
    </row>
    <row r="22627" spans="1:12" x14ac:dyDescent="0.35">
      <c r="A22627" s="1" t="s">
        <v>36130</v>
      </c>
      <c r="B22627" t="s">
        <v>36131</v>
      </c>
      <c r="C22627" t="s">
        <v>34</v>
      </c>
      <c r="D22627" t="s">
        <v>35</v>
      </c>
      <c r="E22627">
        <v>1</v>
      </c>
      <c r="F22627" s="2">
        <v>25.55</v>
      </c>
      <c r="G22627" s="3">
        <v>51</v>
      </c>
      <c r="H22627" s="3">
        <v>0.2555</v>
      </c>
      <c r="I22627" s="3">
        <v>1.20085</v>
      </c>
      <c r="J22627" s="3">
        <v>27.006350000000001</v>
      </c>
      <c r="K22627" s="3">
        <v>41.54823076923077</v>
      </c>
      <c r="L22627" s="4">
        <v>0.35</v>
      </c>
    </row>
    <row r="22628" spans="1:12" hidden="1" x14ac:dyDescent="0.35">
      <c r="A22628" s="1">
        <v>91164</v>
      </c>
      <c r="B22628" t="s">
        <v>36132</v>
      </c>
      <c r="C22628" t="s">
        <v>46</v>
      </c>
      <c r="D22628" t="s">
        <v>47</v>
      </c>
      <c r="E22628">
        <v>1</v>
      </c>
      <c r="F22628" s="2">
        <v>38.200000000000003</v>
      </c>
      <c r="G22628" s="3">
        <v>93.51</v>
      </c>
      <c r="H22628" s="3">
        <v>0.38200000000000006</v>
      </c>
      <c r="I22628" s="3">
        <v>1.7954000000000001</v>
      </c>
      <c r="J22628" s="3">
        <v>40.377400000000002</v>
      </c>
      <c r="K22628" s="3">
        <v>62.119076923076925</v>
      </c>
      <c r="L22628" s="4">
        <v>0.35</v>
      </c>
    </row>
    <row r="22629" spans="1:12" x14ac:dyDescent="0.35">
      <c r="A22629" s="1" t="s">
        <v>36133</v>
      </c>
      <c r="B22629" t="s">
        <v>36134</v>
      </c>
      <c r="C22629" t="s">
        <v>34</v>
      </c>
      <c r="D22629" t="s">
        <v>35</v>
      </c>
      <c r="E22629">
        <v>1</v>
      </c>
      <c r="F22629" s="2">
        <v>1.94</v>
      </c>
      <c r="G22629" s="3">
        <v>5</v>
      </c>
      <c r="H22629" s="3">
        <v>1.9400000000000001E-2</v>
      </c>
      <c r="I22629" s="3">
        <v>9.1179999999999997E-2</v>
      </c>
      <c r="J22629" s="3">
        <v>2.0505800000000001</v>
      </c>
      <c r="K22629" s="3">
        <v>3.1547384615384617</v>
      </c>
      <c r="L22629" s="4">
        <v>0.35000000000000003</v>
      </c>
    </row>
    <row r="22630" spans="1:12" x14ac:dyDescent="0.35">
      <c r="A22630" s="1" t="s">
        <v>36135</v>
      </c>
      <c r="B22630" t="s">
        <v>13835</v>
      </c>
      <c r="C22630" t="s">
        <v>34</v>
      </c>
      <c r="D22630" t="s">
        <v>35</v>
      </c>
      <c r="E22630">
        <v>1</v>
      </c>
      <c r="F22630" s="2">
        <v>18.79</v>
      </c>
      <c r="G22630" s="3">
        <v>42</v>
      </c>
      <c r="H22630" s="3">
        <v>0.18789999999999998</v>
      </c>
      <c r="I22630" s="3">
        <v>0.88312999999999997</v>
      </c>
      <c r="J22630" s="3">
        <v>19.86103</v>
      </c>
      <c r="K22630" s="3">
        <v>30.555430769230767</v>
      </c>
      <c r="L22630" s="4">
        <v>0.35</v>
      </c>
    </row>
    <row r="22631" spans="1:12" hidden="1" x14ac:dyDescent="0.35">
      <c r="A22631" s="1" t="s">
        <v>36136</v>
      </c>
      <c r="B22631" t="s">
        <v>36137</v>
      </c>
      <c r="C22631" t="s">
        <v>46</v>
      </c>
      <c r="D22631" t="s">
        <v>47</v>
      </c>
      <c r="E22631">
        <v>1</v>
      </c>
      <c r="F22631" s="2">
        <v>65.12</v>
      </c>
      <c r="G22631" s="3">
        <v>107.7</v>
      </c>
      <c r="H22631" s="3">
        <v>0.65120000000000011</v>
      </c>
      <c r="I22631" s="3">
        <v>3.0606400000000002</v>
      </c>
      <c r="J22631" s="3">
        <v>68.831840000000014</v>
      </c>
      <c r="K22631" s="3">
        <v>105.89513846153848</v>
      </c>
      <c r="L22631" s="4">
        <v>0.35</v>
      </c>
    </row>
    <row r="22632" spans="1:12" x14ac:dyDescent="0.35">
      <c r="A22632" s="1" t="s">
        <v>36138</v>
      </c>
      <c r="B22632" t="s">
        <v>36139</v>
      </c>
      <c r="C22632" t="s">
        <v>34</v>
      </c>
      <c r="D22632" t="s">
        <v>35</v>
      </c>
      <c r="E22632">
        <v>1</v>
      </c>
      <c r="F22632" s="2">
        <v>11.29</v>
      </c>
      <c r="G22632" s="3">
        <v>22</v>
      </c>
      <c r="H22632" s="3">
        <v>0.1129</v>
      </c>
      <c r="I22632" s="3">
        <v>0.53062999999999994</v>
      </c>
      <c r="J22632" s="3">
        <v>11.933529999999999</v>
      </c>
      <c r="K22632" s="3">
        <v>18.359276923076923</v>
      </c>
      <c r="L22632" s="4">
        <v>0.35000000000000003</v>
      </c>
    </row>
    <row r="22633" spans="1:12" x14ac:dyDescent="0.35">
      <c r="A22633" s="1" t="s">
        <v>36140</v>
      </c>
      <c r="B22633" t="s">
        <v>36141</v>
      </c>
      <c r="C22633" t="s">
        <v>34</v>
      </c>
      <c r="D22633" t="s">
        <v>35</v>
      </c>
      <c r="E22633">
        <v>1</v>
      </c>
      <c r="F22633" s="2">
        <v>74.290000000000006</v>
      </c>
      <c r="G22633" s="3">
        <v>147</v>
      </c>
      <c r="H22633" s="3">
        <v>0.74290000000000012</v>
      </c>
      <c r="I22633" s="3">
        <v>3.4916300000000002</v>
      </c>
      <c r="J22633" s="3">
        <v>78.524530000000013</v>
      </c>
      <c r="K22633" s="3">
        <v>120.80696923076924</v>
      </c>
      <c r="L22633" s="4">
        <v>0.34999999999999992</v>
      </c>
    </row>
    <row r="22634" spans="1:12" x14ac:dyDescent="0.35">
      <c r="A22634" s="1" t="s">
        <v>36142</v>
      </c>
      <c r="B22634" t="s">
        <v>36143</v>
      </c>
      <c r="C22634" t="s">
        <v>26</v>
      </c>
      <c r="D22634" t="s">
        <v>27</v>
      </c>
      <c r="E22634">
        <v>1</v>
      </c>
      <c r="F22634" s="2">
        <v>125.26</v>
      </c>
      <c r="G22634" s="3">
        <v>259</v>
      </c>
      <c r="H22634" s="3">
        <v>1.2526000000000002</v>
      </c>
      <c r="I22634" s="3">
        <v>5.8872200000000001</v>
      </c>
      <c r="J22634" s="3">
        <v>132.39982000000001</v>
      </c>
      <c r="K22634" s="3">
        <v>203.69203076923077</v>
      </c>
      <c r="L22634" s="4">
        <v>0.35</v>
      </c>
    </row>
    <row r="22635" spans="1:12" x14ac:dyDescent="0.35">
      <c r="A22635" s="1" t="s">
        <v>36144</v>
      </c>
      <c r="B22635" t="s">
        <v>36145</v>
      </c>
      <c r="C22635" t="s">
        <v>34</v>
      </c>
      <c r="D22635" t="s">
        <v>35</v>
      </c>
      <c r="E22635">
        <v>1</v>
      </c>
      <c r="F22635" s="2">
        <v>53.16</v>
      </c>
      <c r="G22635" s="3">
        <v>110</v>
      </c>
      <c r="H22635" s="3">
        <v>0.53159999999999996</v>
      </c>
      <c r="I22635" s="3">
        <v>2.4985199999999996</v>
      </c>
      <c r="J22635" s="3">
        <v>56.190119999999993</v>
      </c>
      <c r="K22635" s="3">
        <v>86.446338461538446</v>
      </c>
      <c r="L22635" s="4">
        <v>0.35</v>
      </c>
    </row>
    <row r="22636" spans="1:12" x14ac:dyDescent="0.35">
      <c r="A22636" s="1" t="s">
        <v>36146</v>
      </c>
      <c r="B22636" t="s">
        <v>36147</v>
      </c>
      <c r="C22636" t="s">
        <v>34</v>
      </c>
      <c r="D22636" t="s">
        <v>35</v>
      </c>
      <c r="E22636">
        <v>2</v>
      </c>
      <c r="F22636" s="2">
        <v>5.44</v>
      </c>
      <c r="G22636" s="3">
        <v>13</v>
      </c>
      <c r="H22636" s="3">
        <v>5.4400000000000004E-2</v>
      </c>
      <c r="I22636" s="3">
        <v>0</v>
      </c>
      <c r="J22636" s="3">
        <v>5.4944000000000006</v>
      </c>
      <c r="K22636" s="3">
        <v>8.4529230769230779</v>
      </c>
      <c r="L22636" s="4">
        <v>0.35</v>
      </c>
    </row>
    <row r="22637" spans="1:12" x14ac:dyDescent="0.35">
      <c r="A22637" s="1" t="s">
        <v>36148</v>
      </c>
      <c r="B22637" t="s">
        <v>36149</v>
      </c>
      <c r="C22637" t="s">
        <v>34</v>
      </c>
      <c r="D22637" t="s">
        <v>35</v>
      </c>
      <c r="E22637">
        <v>2</v>
      </c>
      <c r="F22637" s="2">
        <v>18.36</v>
      </c>
      <c r="G22637" s="3">
        <v>41</v>
      </c>
      <c r="H22637" s="3">
        <v>0.18359999999999999</v>
      </c>
      <c r="I22637" s="3">
        <v>0</v>
      </c>
      <c r="J22637" s="3">
        <v>18.543599999999998</v>
      </c>
      <c r="K22637" s="3">
        <v>28.528615384615382</v>
      </c>
      <c r="L22637" s="4">
        <v>0.35000000000000003</v>
      </c>
    </row>
    <row r="22638" spans="1:12" x14ac:dyDescent="0.35">
      <c r="A22638" s="1" t="s">
        <v>36150</v>
      </c>
      <c r="B22638" t="s">
        <v>36151</v>
      </c>
      <c r="C22638" t="s">
        <v>34</v>
      </c>
      <c r="D22638" t="s">
        <v>35</v>
      </c>
      <c r="E22638">
        <v>1</v>
      </c>
      <c r="F22638" s="2">
        <v>118.24</v>
      </c>
      <c r="G22638" s="3">
        <v>263</v>
      </c>
      <c r="H22638" s="3">
        <v>1.1823999999999999</v>
      </c>
      <c r="I22638" s="3">
        <v>5.5572799999999996</v>
      </c>
      <c r="J22638" s="3">
        <v>124.97968</v>
      </c>
      <c r="K22638" s="3">
        <v>192.27643076923076</v>
      </c>
      <c r="L22638" s="4">
        <v>0.34999999999999992</v>
      </c>
    </row>
    <row r="22639" spans="1:12" x14ac:dyDescent="0.35">
      <c r="A22639" s="1" t="s">
        <v>36152</v>
      </c>
      <c r="B22639" t="s">
        <v>36153</v>
      </c>
      <c r="C22639" t="s">
        <v>34</v>
      </c>
      <c r="D22639" t="s">
        <v>35</v>
      </c>
      <c r="E22639">
        <v>2</v>
      </c>
      <c r="F22639" s="2">
        <v>35.659999999999997</v>
      </c>
      <c r="G22639" s="3">
        <v>80</v>
      </c>
      <c r="H22639" s="3">
        <v>0.35659999999999997</v>
      </c>
      <c r="I22639" s="3">
        <v>0</v>
      </c>
      <c r="J22639" s="3">
        <v>36.016599999999997</v>
      </c>
      <c r="K22639" s="3">
        <v>55.41015384615384</v>
      </c>
      <c r="L22639" s="4">
        <v>0.35</v>
      </c>
    </row>
    <row r="22640" spans="1:12" x14ac:dyDescent="0.35">
      <c r="A22640" s="1" t="s">
        <v>36154</v>
      </c>
      <c r="B22640" t="s">
        <v>36155</v>
      </c>
      <c r="C22640" t="s">
        <v>34</v>
      </c>
      <c r="D22640" t="s">
        <v>35</v>
      </c>
      <c r="E22640">
        <v>1</v>
      </c>
      <c r="F22640" s="2">
        <v>10.84</v>
      </c>
      <c r="G22640" s="3">
        <v>25</v>
      </c>
      <c r="H22640" s="3">
        <v>0.1084</v>
      </c>
      <c r="I22640" s="3">
        <v>0.50948000000000004</v>
      </c>
      <c r="J22640" s="3">
        <v>11.457879999999999</v>
      </c>
      <c r="K22640" s="3">
        <v>17.627507692307692</v>
      </c>
      <c r="L22640" s="4">
        <v>0.35000000000000003</v>
      </c>
    </row>
    <row r="22641" spans="1:12" x14ac:dyDescent="0.35">
      <c r="A22641" s="1" t="s">
        <v>36156</v>
      </c>
      <c r="B22641" t="s">
        <v>36157</v>
      </c>
      <c r="C22641" t="s">
        <v>34</v>
      </c>
      <c r="D22641" t="s">
        <v>35</v>
      </c>
      <c r="E22641">
        <v>1</v>
      </c>
      <c r="F22641" s="2">
        <v>1046.26</v>
      </c>
      <c r="G22641" s="3">
        <v>2326</v>
      </c>
      <c r="H22641" s="3">
        <v>10.4626</v>
      </c>
      <c r="I22641" s="3">
        <v>49.174219999999998</v>
      </c>
      <c r="J22641" s="3">
        <v>1105.8968200000002</v>
      </c>
      <c r="K22641" s="3">
        <v>1701.3797230769233</v>
      </c>
      <c r="L22641" s="4">
        <v>0.35</v>
      </c>
    </row>
    <row r="22642" spans="1:12" x14ac:dyDescent="0.35">
      <c r="A22642" s="1" t="s">
        <v>36158</v>
      </c>
      <c r="B22642" t="s">
        <v>36159</v>
      </c>
      <c r="C22642" t="s">
        <v>34</v>
      </c>
      <c r="D22642" t="s">
        <v>35</v>
      </c>
      <c r="E22642">
        <v>2</v>
      </c>
      <c r="F22642" s="2">
        <v>39.51</v>
      </c>
      <c r="G22642" s="3">
        <v>88</v>
      </c>
      <c r="H22642" s="3">
        <v>0.39510000000000001</v>
      </c>
      <c r="I22642" s="3">
        <v>0</v>
      </c>
      <c r="J22642" s="3">
        <v>39.905099999999997</v>
      </c>
      <c r="K22642" s="3">
        <v>61.392461538461532</v>
      </c>
      <c r="L22642" s="4">
        <v>0.35</v>
      </c>
    </row>
    <row r="22643" spans="1:12" x14ac:dyDescent="0.35">
      <c r="A22643" s="1" t="s">
        <v>36160</v>
      </c>
      <c r="B22643" t="s">
        <v>36161</v>
      </c>
      <c r="C22643" t="s">
        <v>34</v>
      </c>
      <c r="D22643" t="s">
        <v>35</v>
      </c>
      <c r="E22643">
        <v>1</v>
      </c>
      <c r="F22643" s="2">
        <v>78.180000000000007</v>
      </c>
      <c r="G22643" s="3">
        <v>174</v>
      </c>
      <c r="H22643" s="3">
        <v>0.78180000000000005</v>
      </c>
      <c r="I22643" s="3">
        <v>3.6744600000000003</v>
      </c>
      <c r="J22643" s="3">
        <v>82.636260000000007</v>
      </c>
      <c r="K22643" s="3">
        <v>127.1327076923077</v>
      </c>
      <c r="L22643" s="4">
        <v>0.35000000000000003</v>
      </c>
    </row>
    <row r="22644" spans="1:12" x14ac:dyDescent="0.35">
      <c r="A22644" s="1" t="s">
        <v>36162</v>
      </c>
      <c r="B22644" t="s">
        <v>36163</v>
      </c>
      <c r="C22644" t="s">
        <v>34</v>
      </c>
      <c r="D22644" t="s">
        <v>35</v>
      </c>
      <c r="E22644">
        <v>2</v>
      </c>
      <c r="F22644" s="2">
        <v>115.23</v>
      </c>
      <c r="G22644" s="3">
        <v>257</v>
      </c>
      <c r="H22644" s="3">
        <v>1.1523000000000001</v>
      </c>
      <c r="I22644" s="3">
        <v>0</v>
      </c>
      <c r="J22644" s="3">
        <v>116.3823</v>
      </c>
      <c r="K22644" s="3">
        <v>179.04969230769231</v>
      </c>
      <c r="L22644" s="4">
        <v>0.35000000000000003</v>
      </c>
    </row>
    <row r="22645" spans="1:12" x14ac:dyDescent="0.35">
      <c r="A22645" s="1" t="s">
        <v>36164</v>
      </c>
      <c r="B22645" t="s">
        <v>36165</v>
      </c>
      <c r="C22645" t="s">
        <v>34</v>
      </c>
      <c r="D22645" t="s">
        <v>35</v>
      </c>
      <c r="E22645">
        <v>2</v>
      </c>
      <c r="F22645" s="2">
        <v>140.81</v>
      </c>
      <c r="G22645" s="3">
        <v>313</v>
      </c>
      <c r="H22645" s="3">
        <v>1.4081000000000001</v>
      </c>
      <c r="I22645" s="3">
        <v>0</v>
      </c>
      <c r="J22645" s="3">
        <v>142.21809999999999</v>
      </c>
      <c r="K22645" s="3">
        <v>218.7970769230769</v>
      </c>
      <c r="L22645" s="4">
        <v>0.35</v>
      </c>
    </row>
    <row r="22646" spans="1:12" x14ac:dyDescent="0.35">
      <c r="A22646" s="1" t="s">
        <v>36166</v>
      </c>
      <c r="B22646" t="s">
        <v>36167</v>
      </c>
      <c r="C22646" t="s">
        <v>34</v>
      </c>
      <c r="D22646" t="s">
        <v>35</v>
      </c>
      <c r="E22646">
        <v>1</v>
      </c>
      <c r="F22646" s="2">
        <v>810.87</v>
      </c>
      <c r="G22646" s="3">
        <v>1802</v>
      </c>
      <c r="H22646" s="3">
        <v>8.1087000000000007</v>
      </c>
      <c r="I22646" s="3">
        <v>38.110889999999998</v>
      </c>
      <c r="J22646" s="3">
        <v>857.08959000000004</v>
      </c>
      <c r="K22646" s="3">
        <v>1318.5993692307693</v>
      </c>
      <c r="L22646" s="4">
        <v>0.35</v>
      </c>
    </row>
    <row r="22647" spans="1:12" x14ac:dyDescent="0.35">
      <c r="A22647" s="1" t="s">
        <v>36168</v>
      </c>
      <c r="B22647" t="s">
        <v>36169</v>
      </c>
      <c r="C22647" t="s">
        <v>34</v>
      </c>
      <c r="D22647" t="s">
        <v>35</v>
      </c>
      <c r="E22647">
        <v>2</v>
      </c>
      <c r="F22647" s="2">
        <v>180.19</v>
      </c>
      <c r="G22647" s="3">
        <v>401</v>
      </c>
      <c r="H22647" s="3">
        <v>1.8019000000000001</v>
      </c>
      <c r="I22647" s="3">
        <v>0</v>
      </c>
      <c r="J22647" s="3">
        <v>181.99189999999999</v>
      </c>
      <c r="K22647" s="3">
        <v>279.98753846153841</v>
      </c>
      <c r="L22647" s="4">
        <v>0.34999999999999992</v>
      </c>
    </row>
    <row r="22648" spans="1:12" x14ac:dyDescent="0.35">
      <c r="A22648" s="1" t="s">
        <v>36170</v>
      </c>
      <c r="B22648" t="s">
        <v>36171</v>
      </c>
      <c r="C22648" t="s">
        <v>34</v>
      </c>
      <c r="D22648" t="s">
        <v>35</v>
      </c>
      <c r="E22648">
        <v>2</v>
      </c>
      <c r="F22648" s="2">
        <v>79.91</v>
      </c>
      <c r="G22648" s="3">
        <v>178</v>
      </c>
      <c r="H22648" s="3">
        <v>0.79910000000000003</v>
      </c>
      <c r="I22648" s="3">
        <v>0</v>
      </c>
      <c r="J22648" s="3">
        <v>80.709099999999992</v>
      </c>
      <c r="K22648" s="3">
        <v>124.16784615384614</v>
      </c>
      <c r="L22648" s="4">
        <v>0.35</v>
      </c>
    </row>
    <row r="22649" spans="1:12" x14ac:dyDescent="0.35">
      <c r="A22649" s="1" t="s">
        <v>36172</v>
      </c>
      <c r="B22649" t="s">
        <v>36173</v>
      </c>
      <c r="C22649" t="s">
        <v>34</v>
      </c>
      <c r="D22649" t="s">
        <v>35</v>
      </c>
      <c r="E22649">
        <v>1</v>
      </c>
      <c r="F22649" s="2">
        <v>313</v>
      </c>
      <c r="G22649" s="3">
        <v>696</v>
      </c>
      <c r="H22649" s="3">
        <v>3.13</v>
      </c>
      <c r="I22649" s="3">
        <v>14.711</v>
      </c>
      <c r="J22649" s="3">
        <v>330.84100000000001</v>
      </c>
      <c r="K22649" s="3">
        <v>508.98615384615385</v>
      </c>
      <c r="L22649" s="4">
        <v>0.35</v>
      </c>
    </row>
    <row r="22650" spans="1:12" x14ac:dyDescent="0.35">
      <c r="A22650" s="1" t="s">
        <v>36174</v>
      </c>
      <c r="B22650" t="s">
        <v>36175</v>
      </c>
      <c r="C22650" t="s">
        <v>34</v>
      </c>
      <c r="D22650" t="s">
        <v>35</v>
      </c>
      <c r="E22650">
        <v>2</v>
      </c>
      <c r="F22650" s="2">
        <v>57.87</v>
      </c>
      <c r="G22650" s="3">
        <v>129</v>
      </c>
      <c r="H22650" s="3">
        <v>0.57869999999999999</v>
      </c>
      <c r="I22650" s="3">
        <v>0</v>
      </c>
      <c r="J22650" s="3">
        <v>58.448699999999995</v>
      </c>
      <c r="K22650" s="3">
        <v>89.92107692307691</v>
      </c>
      <c r="L22650" s="4">
        <v>0.35</v>
      </c>
    </row>
    <row r="22651" spans="1:12" x14ac:dyDescent="0.35">
      <c r="A22651" s="1" t="s">
        <v>36176</v>
      </c>
      <c r="B22651" t="s">
        <v>36177</v>
      </c>
      <c r="C22651" t="s">
        <v>34</v>
      </c>
      <c r="D22651" t="s">
        <v>35</v>
      </c>
      <c r="E22651">
        <v>1</v>
      </c>
      <c r="F22651" s="2">
        <v>157.76</v>
      </c>
      <c r="G22651" s="3">
        <v>351</v>
      </c>
      <c r="H22651" s="3">
        <v>1.5775999999999999</v>
      </c>
      <c r="I22651" s="3">
        <v>7.41472</v>
      </c>
      <c r="J22651" s="3">
        <v>166.75231999999997</v>
      </c>
      <c r="K22651" s="3">
        <v>256.54203076923073</v>
      </c>
      <c r="L22651" s="4">
        <v>0.35000000000000003</v>
      </c>
    </row>
    <row r="22652" spans="1:12" x14ac:dyDescent="0.35">
      <c r="A22652" s="1" t="s">
        <v>36178</v>
      </c>
      <c r="B22652" t="s">
        <v>36179</v>
      </c>
      <c r="C22652" t="s">
        <v>34</v>
      </c>
      <c r="D22652" t="s">
        <v>35</v>
      </c>
      <c r="E22652">
        <v>2</v>
      </c>
      <c r="F22652" s="2">
        <v>177.8</v>
      </c>
      <c r="G22652" s="3">
        <v>396</v>
      </c>
      <c r="H22652" s="3">
        <v>1.7780000000000002</v>
      </c>
      <c r="I22652" s="3">
        <v>0</v>
      </c>
      <c r="J22652" s="3">
        <v>179.578</v>
      </c>
      <c r="K22652" s="3">
        <v>276.27384615384614</v>
      </c>
      <c r="L22652" s="4">
        <v>0.34999999999999992</v>
      </c>
    </row>
    <row r="22653" spans="1:12" x14ac:dyDescent="0.35">
      <c r="A22653" s="1" t="s">
        <v>36180</v>
      </c>
      <c r="B22653" t="s">
        <v>36181</v>
      </c>
      <c r="C22653" t="s">
        <v>34</v>
      </c>
      <c r="D22653" t="s">
        <v>35</v>
      </c>
      <c r="E22653">
        <v>1</v>
      </c>
      <c r="F22653" s="2">
        <v>73.260000000000005</v>
      </c>
      <c r="G22653" s="3">
        <v>163</v>
      </c>
      <c r="H22653" s="3">
        <v>0.73260000000000003</v>
      </c>
      <c r="I22653" s="3">
        <v>3.4432200000000002</v>
      </c>
      <c r="J22653" s="3">
        <v>77.435820000000007</v>
      </c>
      <c r="K22653" s="3">
        <v>119.13203076923078</v>
      </c>
      <c r="L22653" s="4">
        <v>0.35000000000000003</v>
      </c>
    </row>
    <row r="22654" spans="1:12" x14ac:dyDescent="0.35">
      <c r="A22654" s="1" t="s">
        <v>36182</v>
      </c>
      <c r="B22654" t="s">
        <v>36183</v>
      </c>
      <c r="C22654" t="s">
        <v>34</v>
      </c>
      <c r="D22654" t="s">
        <v>35</v>
      </c>
      <c r="E22654">
        <v>1</v>
      </c>
      <c r="F22654" s="2">
        <v>1927.14</v>
      </c>
      <c r="G22654" s="3">
        <v>4283</v>
      </c>
      <c r="H22654" s="3">
        <v>19.2714</v>
      </c>
      <c r="I22654" s="3">
        <v>90.575580000000002</v>
      </c>
      <c r="J22654" s="3">
        <v>2036.9869800000001</v>
      </c>
      <c r="K22654" s="3">
        <v>3133.8261230769231</v>
      </c>
      <c r="L22654" s="4">
        <v>0.35</v>
      </c>
    </row>
    <row r="22655" spans="1:12" x14ac:dyDescent="0.35">
      <c r="A22655" s="1" t="s">
        <v>36184</v>
      </c>
      <c r="B22655" t="s">
        <v>36185</v>
      </c>
      <c r="C22655" t="s">
        <v>34</v>
      </c>
      <c r="D22655" t="s">
        <v>35</v>
      </c>
      <c r="E22655">
        <v>1</v>
      </c>
      <c r="F22655" s="2">
        <v>227.73</v>
      </c>
      <c r="G22655" s="3">
        <v>507</v>
      </c>
      <c r="H22655" s="3">
        <v>2.2772999999999999</v>
      </c>
      <c r="I22655" s="3">
        <v>10.70331</v>
      </c>
      <c r="J22655" s="3">
        <v>240.71060999999997</v>
      </c>
      <c r="K22655" s="3">
        <v>370.32401538461534</v>
      </c>
      <c r="L22655" s="4">
        <v>0.35</v>
      </c>
    </row>
    <row r="22656" spans="1:12" x14ac:dyDescent="0.35">
      <c r="A22656" s="1" t="s">
        <v>36186</v>
      </c>
      <c r="B22656" t="s">
        <v>36187</v>
      </c>
      <c r="C22656" t="s">
        <v>34</v>
      </c>
      <c r="D22656" t="s">
        <v>35</v>
      </c>
      <c r="E22656">
        <v>1</v>
      </c>
      <c r="F22656" s="2">
        <v>140.91</v>
      </c>
      <c r="G22656" s="3">
        <v>314</v>
      </c>
      <c r="H22656" s="3">
        <v>1.4091</v>
      </c>
      <c r="I22656" s="3">
        <v>6.62277</v>
      </c>
      <c r="J22656" s="3">
        <v>148.94186999999999</v>
      </c>
      <c r="K22656" s="3">
        <v>229.14133846153845</v>
      </c>
      <c r="L22656" s="4">
        <v>0.35</v>
      </c>
    </row>
    <row r="22657" spans="1:12" x14ac:dyDescent="0.35">
      <c r="A22657" s="1" t="s">
        <v>36188</v>
      </c>
      <c r="B22657" t="s">
        <v>36189</v>
      </c>
      <c r="C22657" t="s">
        <v>34</v>
      </c>
      <c r="D22657" t="s">
        <v>35</v>
      </c>
      <c r="E22657">
        <v>1</v>
      </c>
      <c r="F22657" s="2">
        <v>32.18</v>
      </c>
      <c r="G22657" s="3">
        <v>72</v>
      </c>
      <c r="H22657" s="3">
        <v>0.32180000000000003</v>
      </c>
      <c r="I22657" s="3">
        <v>1.5124599999999999</v>
      </c>
      <c r="J22657" s="3">
        <v>34.01426</v>
      </c>
      <c r="K22657" s="3">
        <v>52.329630769230768</v>
      </c>
      <c r="L22657" s="4">
        <v>0.35</v>
      </c>
    </row>
    <row r="22658" spans="1:12" x14ac:dyDescent="0.35">
      <c r="A22658" s="1" t="s">
        <v>36190</v>
      </c>
      <c r="B22658" t="s">
        <v>36191</v>
      </c>
      <c r="C22658" t="s">
        <v>34</v>
      </c>
      <c r="D22658" t="s">
        <v>35</v>
      </c>
      <c r="E22658">
        <v>1</v>
      </c>
      <c r="F22658" s="2">
        <v>59.55</v>
      </c>
      <c r="G22658" s="3">
        <v>133</v>
      </c>
      <c r="H22658" s="3">
        <v>0.59550000000000003</v>
      </c>
      <c r="I22658" s="3">
        <v>2.7988499999999998</v>
      </c>
      <c r="J22658" s="3">
        <v>62.94435</v>
      </c>
      <c r="K22658" s="3">
        <v>96.83746153846154</v>
      </c>
      <c r="L22658" s="4">
        <v>0.35000000000000003</v>
      </c>
    </row>
    <row r="22659" spans="1:12" x14ac:dyDescent="0.35">
      <c r="A22659" s="1" t="s">
        <v>36192</v>
      </c>
      <c r="B22659" t="s">
        <v>36193</v>
      </c>
      <c r="C22659" t="s">
        <v>34</v>
      </c>
      <c r="D22659" t="s">
        <v>35</v>
      </c>
      <c r="E22659">
        <v>2</v>
      </c>
      <c r="F22659" s="2">
        <v>82.62</v>
      </c>
      <c r="G22659" s="3">
        <v>184</v>
      </c>
      <c r="H22659" s="3">
        <v>0.82620000000000005</v>
      </c>
      <c r="I22659" s="3">
        <v>0</v>
      </c>
      <c r="J22659" s="3">
        <v>83.446200000000005</v>
      </c>
      <c r="K22659" s="3">
        <v>128.37876923076922</v>
      </c>
      <c r="L22659" s="4">
        <v>0.34999999999999992</v>
      </c>
    </row>
    <row r="22660" spans="1:12" x14ac:dyDescent="0.35">
      <c r="A22660" s="1" t="s">
        <v>36194</v>
      </c>
      <c r="B22660" t="s">
        <v>36195</v>
      </c>
      <c r="C22660" t="s">
        <v>34</v>
      </c>
      <c r="D22660" t="s">
        <v>35</v>
      </c>
      <c r="E22660">
        <v>2</v>
      </c>
      <c r="F22660" s="2">
        <v>745.24</v>
      </c>
      <c r="G22660" s="3">
        <v>1657</v>
      </c>
      <c r="H22660" s="3">
        <v>7.4523999999999999</v>
      </c>
      <c r="I22660" s="3">
        <v>0</v>
      </c>
      <c r="J22660" s="3">
        <v>752.69240000000002</v>
      </c>
      <c r="K22660" s="3">
        <v>1157.9883076923077</v>
      </c>
      <c r="L22660" s="4">
        <v>0.35</v>
      </c>
    </row>
    <row r="22661" spans="1:12" x14ac:dyDescent="0.35">
      <c r="A22661" s="1" t="s">
        <v>36196</v>
      </c>
      <c r="B22661" t="s">
        <v>36159</v>
      </c>
      <c r="C22661" t="s">
        <v>34</v>
      </c>
      <c r="D22661" t="s">
        <v>35</v>
      </c>
      <c r="E22661">
        <v>2</v>
      </c>
      <c r="F22661" s="2">
        <v>34.619999999999997</v>
      </c>
      <c r="G22661" s="3">
        <v>77</v>
      </c>
      <c r="H22661" s="3">
        <v>0.34620000000000001</v>
      </c>
      <c r="I22661" s="3">
        <v>0</v>
      </c>
      <c r="J22661" s="3">
        <v>34.966200000000001</v>
      </c>
      <c r="K22661" s="3">
        <v>53.794153846153847</v>
      </c>
      <c r="L22661" s="4">
        <v>0.35</v>
      </c>
    </row>
    <row r="22662" spans="1:12" x14ac:dyDescent="0.35">
      <c r="A22662" s="1" t="s">
        <v>36197</v>
      </c>
      <c r="B22662" t="s">
        <v>36198</v>
      </c>
      <c r="C22662" t="s">
        <v>34</v>
      </c>
      <c r="D22662" t="s">
        <v>35</v>
      </c>
      <c r="E22662">
        <v>2</v>
      </c>
      <c r="F22662" s="2">
        <v>334.69</v>
      </c>
      <c r="G22662" s="3">
        <v>744</v>
      </c>
      <c r="H22662" s="3">
        <v>3.3469000000000002</v>
      </c>
      <c r="I22662" s="3">
        <v>0</v>
      </c>
      <c r="J22662" s="3">
        <v>338.0369</v>
      </c>
      <c r="K22662" s="3">
        <v>520.05676923076919</v>
      </c>
      <c r="L22662" s="4">
        <v>0.34999999999999992</v>
      </c>
    </row>
    <row r="22663" spans="1:12" x14ac:dyDescent="0.35">
      <c r="A22663" s="1" t="s">
        <v>36199</v>
      </c>
      <c r="B22663" t="s">
        <v>36200</v>
      </c>
      <c r="C22663" t="s">
        <v>34</v>
      </c>
      <c r="D22663" t="s">
        <v>35</v>
      </c>
      <c r="E22663">
        <v>1</v>
      </c>
      <c r="F22663" s="2">
        <v>1101.4100000000001</v>
      </c>
      <c r="G22663" s="3">
        <v>2448</v>
      </c>
      <c r="H22663" s="3">
        <v>11.014100000000001</v>
      </c>
      <c r="I22663" s="3">
        <v>51.766270000000006</v>
      </c>
      <c r="J22663" s="3">
        <v>1164.1903700000003</v>
      </c>
      <c r="K22663" s="3">
        <v>1791.062107692308</v>
      </c>
      <c r="L22663" s="4">
        <v>0.35</v>
      </c>
    </row>
    <row r="22664" spans="1:12" x14ac:dyDescent="0.35">
      <c r="A22664" s="1" t="s">
        <v>36201</v>
      </c>
      <c r="B22664" t="s">
        <v>36202</v>
      </c>
      <c r="C22664" t="s">
        <v>34</v>
      </c>
      <c r="D22664" t="s">
        <v>35</v>
      </c>
      <c r="E22664">
        <v>1</v>
      </c>
      <c r="F22664" s="2">
        <v>80.81</v>
      </c>
      <c r="G22664" s="3">
        <v>180</v>
      </c>
      <c r="H22664" s="3">
        <v>0.80810000000000004</v>
      </c>
      <c r="I22664" s="3">
        <v>3.7980700000000001</v>
      </c>
      <c r="J22664" s="3">
        <v>85.416169999999994</v>
      </c>
      <c r="K22664" s="3">
        <v>131.40949230769229</v>
      </c>
      <c r="L22664" s="4">
        <v>0.35</v>
      </c>
    </row>
    <row r="22665" spans="1:12" x14ac:dyDescent="0.35">
      <c r="A22665" s="1" t="s">
        <v>36203</v>
      </c>
      <c r="B22665" t="s">
        <v>36204</v>
      </c>
      <c r="C22665" t="s">
        <v>34</v>
      </c>
      <c r="D22665" t="s">
        <v>35</v>
      </c>
      <c r="E22665">
        <v>1</v>
      </c>
      <c r="F22665" s="2">
        <v>151.82</v>
      </c>
      <c r="G22665" s="3">
        <v>338</v>
      </c>
      <c r="H22665" s="3">
        <v>1.5182</v>
      </c>
      <c r="I22665" s="3">
        <v>7.1355399999999998</v>
      </c>
      <c r="J22665" s="3">
        <v>160.47373999999999</v>
      </c>
      <c r="K22665" s="3">
        <v>246.8826769230769</v>
      </c>
      <c r="L22665" s="4">
        <v>0.35</v>
      </c>
    </row>
    <row r="22666" spans="1:12" x14ac:dyDescent="0.35">
      <c r="A22666" s="1" t="s">
        <v>36205</v>
      </c>
      <c r="B22666" t="s">
        <v>36206</v>
      </c>
      <c r="C22666" t="s">
        <v>34</v>
      </c>
      <c r="D22666" t="s">
        <v>35</v>
      </c>
      <c r="E22666">
        <v>1</v>
      </c>
      <c r="F22666" s="2">
        <v>2526.71</v>
      </c>
      <c r="G22666" s="3">
        <v>5615</v>
      </c>
      <c r="H22666" s="3">
        <v>25.267099999999999</v>
      </c>
      <c r="I22666" s="3">
        <v>118.75537</v>
      </c>
      <c r="J22666" s="3">
        <v>2670.7324699999999</v>
      </c>
      <c r="K22666" s="3">
        <v>4108.8191846153841</v>
      </c>
      <c r="L22666" s="4">
        <v>0.34999999999999992</v>
      </c>
    </row>
    <row r="22667" spans="1:12" x14ac:dyDescent="0.35">
      <c r="A22667" s="1" t="s">
        <v>36207</v>
      </c>
      <c r="B22667" t="s">
        <v>36208</v>
      </c>
      <c r="C22667" t="s">
        <v>34</v>
      </c>
      <c r="D22667" t="s">
        <v>35</v>
      </c>
      <c r="E22667">
        <v>2</v>
      </c>
      <c r="F22667" s="2">
        <v>67.900000000000006</v>
      </c>
      <c r="G22667" s="3">
        <v>151</v>
      </c>
      <c r="H22667" s="3">
        <v>0.67900000000000005</v>
      </c>
      <c r="I22667" s="3">
        <v>0</v>
      </c>
      <c r="J22667" s="3">
        <v>68.579000000000008</v>
      </c>
      <c r="K22667" s="3">
        <v>105.50615384615385</v>
      </c>
      <c r="L22667" s="4">
        <v>0.35</v>
      </c>
    </row>
    <row r="22668" spans="1:12" x14ac:dyDescent="0.35">
      <c r="A22668" s="1" t="s">
        <v>36209</v>
      </c>
      <c r="B22668" t="s">
        <v>36210</v>
      </c>
      <c r="C22668" t="s">
        <v>34</v>
      </c>
      <c r="D22668" t="s">
        <v>35</v>
      </c>
      <c r="E22668">
        <v>2</v>
      </c>
      <c r="F22668" s="2">
        <v>130.27000000000001</v>
      </c>
      <c r="G22668" s="3">
        <v>290</v>
      </c>
      <c r="H22668" s="3">
        <v>1.3027000000000002</v>
      </c>
      <c r="I22668" s="3">
        <v>0</v>
      </c>
      <c r="J22668" s="3">
        <v>131.5727</v>
      </c>
      <c r="K22668" s="3">
        <v>202.41953846153845</v>
      </c>
      <c r="L22668" s="4">
        <v>0.35</v>
      </c>
    </row>
    <row r="22669" spans="1:12" x14ac:dyDescent="0.35">
      <c r="A22669" s="1" t="s">
        <v>36211</v>
      </c>
      <c r="B22669" t="s">
        <v>36212</v>
      </c>
      <c r="C22669" t="s">
        <v>34</v>
      </c>
      <c r="D22669" t="s">
        <v>35</v>
      </c>
      <c r="E22669">
        <v>2</v>
      </c>
      <c r="F22669" s="2">
        <v>148.71</v>
      </c>
      <c r="G22669" s="3">
        <v>331</v>
      </c>
      <c r="H22669" s="3">
        <v>1.4871000000000001</v>
      </c>
      <c r="I22669" s="3">
        <v>0</v>
      </c>
      <c r="J22669" s="3">
        <v>150.19710000000001</v>
      </c>
      <c r="K22669" s="3">
        <v>231.07246153846154</v>
      </c>
      <c r="L22669" s="4">
        <v>0.35</v>
      </c>
    </row>
    <row r="22670" spans="1:12" x14ac:dyDescent="0.35">
      <c r="A22670" s="1" t="s">
        <v>36213</v>
      </c>
      <c r="B22670" t="s">
        <v>16539</v>
      </c>
      <c r="C22670" t="s">
        <v>34</v>
      </c>
      <c r="D22670" t="s">
        <v>35</v>
      </c>
      <c r="E22670">
        <v>1</v>
      </c>
      <c r="F22670" s="2">
        <v>118.02</v>
      </c>
      <c r="G22670" s="3">
        <v>263</v>
      </c>
      <c r="H22670" s="3">
        <v>1.1801999999999999</v>
      </c>
      <c r="I22670" s="3">
        <v>5.5469400000000002</v>
      </c>
      <c r="J22670" s="3">
        <v>124.74714</v>
      </c>
      <c r="K22670" s="3">
        <v>191.91867692307693</v>
      </c>
      <c r="L22670" s="4">
        <v>0.35000000000000003</v>
      </c>
    </row>
    <row r="22671" spans="1:12" x14ac:dyDescent="0.35">
      <c r="A22671" s="1" t="s">
        <v>36214</v>
      </c>
      <c r="B22671" t="s">
        <v>36215</v>
      </c>
      <c r="C22671" t="s">
        <v>34</v>
      </c>
      <c r="D22671" t="s">
        <v>35</v>
      </c>
      <c r="E22671">
        <v>2</v>
      </c>
      <c r="F22671" s="2">
        <v>113.51</v>
      </c>
      <c r="G22671" s="3">
        <v>253</v>
      </c>
      <c r="H22671" s="3">
        <v>1.1351</v>
      </c>
      <c r="I22671" s="3">
        <v>0</v>
      </c>
      <c r="J22671" s="3">
        <v>114.6451</v>
      </c>
      <c r="K22671" s="3">
        <v>176.37707692307691</v>
      </c>
      <c r="L22671" s="4">
        <v>0.35</v>
      </c>
    </row>
    <row r="22672" spans="1:12" x14ac:dyDescent="0.35">
      <c r="A22672" s="1" t="s">
        <v>36216</v>
      </c>
      <c r="B22672" t="s">
        <v>36217</v>
      </c>
      <c r="C22672" t="s">
        <v>34</v>
      </c>
      <c r="D22672" t="s">
        <v>35</v>
      </c>
      <c r="E22672">
        <v>1</v>
      </c>
      <c r="F22672" s="2">
        <v>191.98</v>
      </c>
      <c r="G22672" s="3">
        <v>427</v>
      </c>
      <c r="H22672" s="3">
        <v>1.9198</v>
      </c>
      <c r="I22672" s="3">
        <v>9.0230599999999992</v>
      </c>
      <c r="J22672" s="3">
        <v>202.92285999999999</v>
      </c>
      <c r="K22672" s="3">
        <v>312.18901538461535</v>
      </c>
      <c r="L22672" s="4">
        <v>0.35</v>
      </c>
    </row>
    <row r="22673" spans="1:12" x14ac:dyDescent="0.35">
      <c r="A22673" s="1" t="s">
        <v>36218</v>
      </c>
      <c r="B22673" t="s">
        <v>36219</v>
      </c>
      <c r="C22673" t="s">
        <v>34</v>
      </c>
      <c r="D22673" t="s">
        <v>35</v>
      </c>
      <c r="E22673">
        <v>2</v>
      </c>
      <c r="F22673" s="2">
        <v>178.9</v>
      </c>
      <c r="G22673" s="3">
        <v>398</v>
      </c>
      <c r="H22673" s="3">
        <v>1.7890000000000001</v>
      </c>
      <c r="I22673" s="3">
        <v>0</v>
      </c>
      <c r="J22673" s="3">
        <v>180.68899999999999</v>
      </c>
      <c r="K22673" s="3">
        <v>277.98307692307691</v>
      </c>
      <c r="L22673" s="4">
        <v>0.35</v>
      </c>
    </row>
    <row r="22674" spans="1:12" x14ac:dyDescent="0.35">
      <c r="A22674" s="1" t="s">
        <v>36220</v>
      </c>
      <c r="B22674" t="s">
        <v>36221</v>
      </c>
      <c r="C22674" t="s">
        <v>34</v>
      </c>
      <c r="D22674" t="s">
        <v>35</v>
      </c>
      <c r="E22674">
        <v>2</v>
      </c>
      <c r="F22674" s="2">
        <v>151.79</v>
      </c>
      <c r="G22674" s="3">
        <v>338</v>
      </c>
      <c r="H22674" s="3">
        <v>1.5179</v>
      </c>
      <c r="I22674" s="3">
        <v>0</v>
      </c>
      <c r="J22674" s="3">
        <v>153.30789999999999</v>
      </c>
      <c r="K22674" s="3">
        <v>235.85830769230768</v>
      </c>
      <c r="L22674" s="4">
        <v>0.35</v>
      </c>
    </row>
    <row r="22675" spans="1:12" x14ac:dyDescent="0.35">
      <c r="A22675" s="1" t="s">
        <v>36222</v>
      </c>
      <c r="B22675" t="s">
        <v>36198</v>
      </c>
      <c r="C22675" t="s">
        <v>34</v>
      </c>
      <c r="D22675" t="s">
        <v>35</v>
      </c>
      <c r="E22675">
        <v>2</v>
      </c>
      <c r="F22675" s="2">
        <v>304.99</v>
      </c>
      <c r="G22675" s="3">
        <v>678</v>
      </c>
      <c r="H22675" s="3">
        <v>3.0499000000000001</v>
      </c>
      <c r="I22675" s="3">
        <v>0</v>
      </c>
      <c r="J22675" s="3">
        <v>308.03989999999999</v>
      </c>
      <c r="K22675" s="3">
        <v>473.90753846153842</v>
      </c>
      <c r="L22675" s="4">
        <v>0.35</v>
      </c>
    </row>
    <row r="22676" spans="1:12" x14ac:dyDescent="0.35">
      <c r="A22676" s="1" t="s">
        <v>36223</v>
      </c>
      <c r="B22676" t="s">
        <v>36224</v>
      </c>
      <c r="C22676" t="s">
        <v>34</v>
      </c>
      <c r="D22676" t="s">
        <v>35</v>
      </c>
      <c r="E22676">
        <v>2</v>
      </c>
      <c r="F22676" s="2">
        <v>121.99</v>
      </c>
      <c r="G22676" s="3">
        <v>272</v>
      </c>
      <c r="H22676" s="3">
        <v>1.2199</v>
      </c>
      <c r="I22676" s="3">
        <v>0</v>
      </c>
      <c r="J22676" s="3">
        <v>123.20989999999999</v>
      </c>
      <c r="K22676" s="3">
        <v>189.55369230769227</v>
      </c>
      <c r="L22676" s="4">
        <v>0.34999999999999992</v>
      </c>
    </row>
    <row r="22677" spans="1:12" x14ac:dyDescent="0.35">
      <c r="A22677" s="1" t="s">
        <v>36225</v>
      </c>
      <c r="B22677" t="s">
        <v>36226</v>
      </c>
      <c r="C22677" t="s">
        <v>34</v>
      </c>
      <c r="D22677" t="s">
        <v>35</v>
      </c>
      <c r="E22677">
        <v>1</v>
      </c>
      <c r="F22677" s="2">
        <v>204.23</v>
      </c>
      <c r="G22677" s="3">
        <v>454</v>
      </c>
      <c r="H22677" s="3">
        <v>2.0423</v>
      </c>
      <c r="I22677" s="3">
        <v>9.5988100000000003</v>
      </c>
      <c r="J22677" s="3">
        <v>215.87110999999999</v>
      </c>
      <c r="K22677" s="3">
        <v>332.10939999999999</v>
      </c>
      <c r="L22677" s="4">
        <v>0.35000000000000003</v>
      </c>
    </row>
    <row r="22678" spans="1:12" x14ac:dyDescent="0.35">
      <c r="A22678" s="1" t="s">
        <v>36227</v>
      </c>
      <c r="B22678" t="s">
        <v>36228</v>
      </c>
      <c r="C22678" t="s">
        <v>34</v>
      </c>
      <c r="D22678" t="s">
        <v>35</v>
      </c>
      <c r="E22678">
        <v>2</v>
      </c>
      <c r="F22678" s="2">
        <v>162.66</v>
      </c>
      <c r="G22678" s="3">
        <v>362</v>
      </c>
      <c r="H22678" s="3">
        <v>1.6266</v>
      </c>
      <c r="I22678" s="3">
        <v>0</v>
      </c>
      <c r="J22678" s="3">
        <v>164.28659999999999</v>
      </c>
      <c r="K22678" s="3">
        <v>252.74861538461536</v>
      </c>
      <c r="L22678" s="4">
        <v>0.35</v>
      </c>
    </row>
    <row r="22679" spans="1:12" x14ac:dyDescent="0.35">
      <c r="A22679" s="1" t="s">
        <v>36229</v>
      </c>
      <c r="B22679" t="s">
        <v>36230</v>
      </c>
      <c r="C22679" t="s">
        <v>34</v>
      </c>
      <c r="D22679" t="s">
        <v>35</v>
      </c>
      <c r="E22679">
        <v>2</v>
      </c>
      <c r="F22679" s="2">
        <v>154.29</v>
      </c>
      <c r="G22679" s="3">
        <v>343</v>
      </c>
      <c r="H22679" s="3">
        <v>1.5428999999999999</v>
      </c>
      <c r="I22679" s="3">
        <v>0</v>
      </c>
      <c r="J22679" s="3">
        <v>155.8329</v>
      </c>
      <c r="K22679" s="3">
        <v>239.74292307692306</v>
      </c>
      <c r="L22679" s="4">
        <v>0.35</v>
      </c>
    </row>
    <row r="22680" spans="1:12" x14ac:dyDescent="0.35">
      <c r="A22680" s="1" t="s">
        <v>36231</v>
      </c>
      <c r="B22680" t="s">
        <v>36232</v>
      </c>
      <c r="C22680" t="s">
        <v>34</v>
      </c>
      <c r="D22680" t="s">
        <v>35</v>
      </c>
      <c r="E22680">
        <v>2</v>
      </c>
      <c r="F22680" s="2">
        <v>81.25</v>
      </c>
      <c r="G22680" s="3">
        <v>181</v>
      </c>
      <c r="H22680" s="3">
        <v>0.8125</v>
      </c>
      <c r="I22680" s="3">
        <v>0</v>
      </c>
      <c r="J22680" s="3">
        <v>82.0625</v>
      </c>
      <c r="K22680" s="3">
        <v>126.25</v>
      </c>
      <c r="L22680" s="4">
        <v>0.35</v>
      </c>
    </row>
    <row r="22681" spans="1:12" x14ac:dyDescent="0.35">
      <c r="A22681" s="1" t="s">
        <v>36233</v>
      </c>
      <c r="B22681" t="s">
        <v>36234</v>
      </c>
      <c r="C22681" t="s">
        <v>34</v>
      </c>
      <c r="D22681" t="s">
        <v>35</v>
      </c>
      <c r="E22681">
        <v>2</v>
      </c>
      <c r="F22681" s="2">
        <v>16.010000000000002</v>
      </c>
      <c r="G22681" s="3">
        <v>36</v>
      </c>
      <c r="H22681" s="3">
        <v>0.16010000000000002</v>
      </c>
      <c r="I22681" s="3">
        <v>0</v>
      </c>
      <c r="J22681" s="3">
        <v>16.170100000000001</v>
      </c>
      <c r="K22681" s="3">
        <v>24.877076923076924</v>
      </c>
      <c r="L22681" s="4">
        <v>0.35</v>
      </c>
    </row>
    <row r="22682" spans="1:12" x14ac:dyDescent="0.35">
      <c r="A22682" s="1" t="s">
        <v>36235</v>
      </c>
      <c r="B22682" t="s">
        <v>36236</v>
      </c>
      <c r="C22682" t="s">
        <v>34</v>
      </c>
      <c r="D22682" t="s">
        <v>35</v>
      </c>
      <c r="E22682">
        <v>1</v>
      </c>
      <c r="F22682" s="2">
        <v>164.4</v>
      </c>
      <c r="G22682" s="3">
        <v>366</v>
      </c>
      <c r="H22682" s="3">
        <v>1.6440000000000001</v>
      </c>
      <c r="I22682" s="3">
        <v>7.7267999999999999</v>
      </c>
      <c r="J22682" s="3">
        <v>173.77080000000001</v>
      </c>
      <c r="K22682" s="3">
        <v>267.3396923076923</v>
      </c>
      <c r="L22682" s="4">
        <v>0.35</v>
      </c>
    </row>
    <row r="22683" spans="1:12" x14ac:dyDescent="0.35">
      <c r="A22683" s="1" t="s">
        <v>36237</v>
      </c>
      <c r="B22683" t="s">
        <v>36238</v>
      </c>
      <c r="C22683" t="s">
        <v>34</v>
      </c>
      <c r="D22683" t="s">
        <v>35</v>
      </c>
      <c r="E22683">
        <v>2</v>
      </c>
      <c r="F22683" s="2">
        <v>309.77999999999997</v>
      </c>
      <c r="G22683" s="3">
        <v>689</v>
      </c>
      <c r="H22683" s="3">
        <v>3.0977999999999999</v>
      </c>
      <c r="I22683" s="3">
        <v>0</v>
      </c>
      <c r="J22683" s="3">
        <v>312.87779999999998</v>
      </c>
      <c r="K22683" s="3">
        <v>481.3504615384615</v>
      </c>
      <c r="L22683" s="4">
        <v>0.35</v>
      </c>
    </row>
    <row r="22684" spans="1:12" x14ac:dyDescent="0.35">
      <c r="A22684" s="1" t="s">
        <v>36239</v>
      </c>
      <c r="B22684" t="s">
        <v>36240</v>
      </c>
      <c r="C22684" t="s">
        <v>34</v>
      </c>
      <c r="D22684" t="s">
        <v>35</v>
      </c>
      <c r="E22684">
        <v>1</v>
      </c>
      <c r="F22684" s="2">
        <v>77.89</v>
      </c>
      <c r="G22684" s="3">
        <v>174</v>
      </c>
      <c r="H22684" s="3">
        <v>0.77890000000000004</v>
      </c>
      <c r="I22684" s="3">
        <v>3.6608300000000003</v>
      </c>
      <c r="J22684" s="3">
        <v>82.329729999999998</v>
      </c>
      <c r="K22684" s="3">
        <v>126.66112307692308</v>
      </c>
      <c r="L22684" s="4">
        <v>0.35000000000000003</v>
      </c>
    </row>
    <row r="22685" spans="1:12" x14ac:dyDescent="0.35">
      <c r="A22685" s="1" t="s">
        <v>36241</v>
      </c>
      <c r="B22685" t="s">
        <v>36242</v>
      </c>
      <c r="C22685" t="s">
        <v>34</v>
      </c>
      <c r="D22685" t="s">
        <v>35</v>
      </c>
      <c r="E22685">
        <v>2</v>
      </c>
      <c r="F22685" s="2">
        <v>55.9</v>
      </c>
      <c r="G22685" s="3">
        <v>125</v>
      </c>
      <c r="H22685" s="3">
        <v>0.55900000000000005</v>
      </c>
      <c r="I22685" s="3">
        <v>0</v>
      </c>
      <c r="J22685" s="3">
        <v>56.458999999999996</v>
      </c>
      <c r="K22685" s="3">
        <v>86.859999999999985</v>
      </c>
      <c r="L22685" s="4">
        <v>0.34999999999999992</v>
      </c>
    </row>
    <row r="22686" spans="1:12" x14ac:dyDescent="0.35">
      <c r="A22686" s="1" t="s">
        <v>36243</v>
      </c>
      <c r="B22686" t="s">
        <v>36244</v>
      </c>
      <c r="C22686" t="s">
        <v>34</v>
      </c>
      <c r="D22686" t="s">
        <v>35</v>
      </c>
      <c r="E22686">
        <v>1</v>
      </c>
      <c r="F22686" s="2">
        <v>112.45</v>
      </c>
      <c r="G22686" s="3">
        <v>250</v>
      </c>
      <c r="H22686" s="3">
        <v>1.1245000000000001</v>
      </c>
      <c r="I22686" s="3">
        <v>5.2851499999999998</v>
      </c>
      <c r="J22686" s="3">
        <v>118.85965</v>
      </c>
      <c r="K22686" s="3">
        <v>182.86099999999999</v>
      </c>
      <c r="L22686" s="4">
        <v>0.35</v>
      </c>
    </row>
    <row r="22687" spans="1:12" x14ac:dyDescent="0.35">
      <c r="A22687" s="1" t="s">
        <v>36245</v>
      </c>
      <c r="B22687" t="s">
        <v>36246</v>
      </c>
      <c r="C22687" t="s">
        <v>34</v>
      </c>
      <c r="D22687" t="s">
        <v>35</v>
      </c>
      <c r="E22687">
        <v>1</v>
      </c>
      <c r="F22687" s="2">
        <v>59.55</v>
      </c>
      <c r="G22687" s="3">
        <v>133</v>
      </c>
      <c r="H22687" s="3">
        <v>0.59550000000000003</v>
      </c>
      <c r="I22687" s="3">
        <v>2.7988499999999998</v>
      </c>
      <c r="J22687" s="3">
        <v>62.94435</v>
      </c>
      <c r="K22687" s="3">
        <v>96.83746153846154</v>
      </c>
      <c r="L22687" s="4">
        <v>0.35000000000000003</v>
      </c>
    </row>
    <row r="22688" spans="1:12" x14ac:dyDescent="0.35">
      <c r="A22688" s="1" t="s">
        <v>36247</v>
      </c>
      <c r="B22688" t="s">
        <v>36248</v>
      </c>
      <c r="C22688" t="s">
        <v>34</v>
      </c>
      <c r="D22688" t="s">
        <v>35</v>
      </c>
      <c r="E22688">
        <v>1</v>
      </c>
      <c r="F22688" s="2">
        <v>433.45</v>
      </c>
      <c r="G22688" s="3">
        <v>964</v>
      </c>
      <c r="H22688" s="3">
        <v>4.3345000000000002</v>
      </c>
      <c r="I22688" s="3">
        <v>20.372149999999998</v>
      </c>
      <c r="J22688" s="3">
        <v>458.15664999999996</v>
      </c>
      <c r="K22688" s="3">
        <v>704.85638461538451</v>
      </c>
      <c r="L22688" s="4">
        <v>0.35</v>
      </c>
    </row>
    <row r="22689" spans="1:12" x14ac:dyDescent="0.35">
      <c r="A22689" s="1" t="s">
        <v>36249</v>
      </c>
      <c r="B22689" t="s">
        <v>36250</v>
      </c>
      <c r="C22689" t="s">
        <v>34</v>
      </c>
      <c r="D22689" t="s">
        <v>35</v>
      </c>
      <c r="E22689">
        <v>1</v>
      </c>
      <c r="F22689" s="2">
        <v>199.47</v>
      </c>
      <c r="G22689" s="3">
        <v>444</v>
      </c>
      <c r="H22689" s="3">
        <v>1.9947000000000001</v>
      </c>
      <c r="I22689" s="3">
        <v>9.3750900000000001</v>
      </c>
      <c r="J22689" s="3">
        <v>210.83978999999999</v>
      </c>
      <c r="K22689" s="3">
        <v>324.36890769230769</v>
      </c>
      <c r="L22689" s="4">
        <v>0.35000000000000003</v>
      </c>
    </row>
    <row r="22690" spans="1:12" x14ac:dyDescent="0.35">
      <c r="A22690" s="1" t="s">
        <v>36251</v>
      </c>
      <c r="B22690" t="s">
        <v>36252</v>
      </c>
      <c r="C22690" t="s">
        <v>34</v>
      </c>
      <c r="D22690" t="s">
        <v>35</v>
      </c>
      <c r="E22690">
        <v>1</v>
      </c>
      <c r="F22690" s="2">
        <v>273.85000000000002</v>
      </c>
      <c r="G22690" s="3">
        <v>609</v>
      </c>
      <c r="H22690" s="3">
        <v>2.7385000000000002</v>
      </c>
      <c r="I22690" s="3">
        <v>12.870950000000001</v>
      </c>
      <c r="J22690" s="3">
        <v>289.45945</v>
      </c>
      <c r="K22690" s="3">
        <v>445.32223076923077</v>
      </c>
      <c r="L22690" s="4">
        <v>0.35</v>
      </c>
    </row>
    <row r="22691" spans="1:12" x14ac:dyDescent="0.35">
      <c r="A22691" s="1" t="s">
        <v>36253</v>
      </c>
      <c r="B22691" t="s">
        <v>36254</v>
      </c>
      <c r="C22691" t="s">
        <v>34</v>
      </c>
      <c r="D22691" t="s">
        <v>35</v>
      </c>
      <c r="E22691">
        <v>2</v>
      </c>
      <c r="F22691" s="2">
        <v>82.64</v>
      </c>
      <c r="G22691" s="3">
        <v>184</v>
      </c>
      <c r="H22691" s="3">
        <v>0.82640000000000002</v>
      </c>
      <c r="I22691" s="3">
        <v>0</v>
      </c>
      <c r="J22691" s="3">
        <v>83.466400000000007</v>
      </c>
      <c r="K22691" s="3">
        <v>128.40984615384616</v>
      </c>
      <c r="L22691" s="4">
        <v>0.35</v>
      </c>
    </row>
    <row r="22692" spans="1:12" x14ac:dyDescent="0.35">
      <c r="A22692" s="1" t="s">
        <v>36255</v>
      </c>
      <c r="B22692" t="s">
        <v>36256</v>
      </c>
      <c r="C22692" t="s">
        <v>34</v>
      </c>
      <c r="D22692" t="s">
        <v>35</v>
      </c>
      <c r="E22692">
        <v>2</v>
      </c>
      <c r="F22692" s="2">
        <v>208.72</v>
      </c>
      <c r="G22692" s="3">
        <v>464</v>
      </c>
      <c r="H22692" s="3">
        <v>2.0872000000000002</v>
      </c>
      <c r="I22692" s="3">
        <v>0</v>
      </c>
      <c r="J22692" s="3">
        <v>210.80719999999999</v>
      </c>
      <c r="K22692" s="3">
        <v>324.31876923076919</v>
      </c>
      <c r="L22692" s="4">
        <v>0.34999999999999992</v>
      </c>
    </row>
    <row r="22693" spans="1:12" x14ac:dyDescent="0.35">
      <c r="A22693" s="1" t="s">
        <v>36257</v>
      </c>
      <c r="B22693" t="s">
        <v>36258</v>
      </c>
      <c r="C22693" t="s">
        <v>34</v>
      </c>
      <c r="D22693" t="s">
        <v>35</v>
      </c>
      <c r="E22693">
        <v>2</v>
      </c>
      <c r="F22693" s="2">
        <v>65.77</v>
      </c>
      <c r="G22693" s="3">
        <v>147</v>
      </c>
      <c r="H22693" s="3">
        <v>0.65769999999999995</v>
      </c>
      <c r="I22693" s="3">
        <v>0</v>
      </c>
      <c r="J22693" s="3">
        <v>66.427700000000002</v>
      </c>
      <c r="K22693" s="3">
        <v>102.19646153846153</v>
      </c>
      <c r="L22693" s="4">
        <v>0.35</v>
      </c>
    </row>
    <row r="22694" spans="1:12" x14ac:dyDescent="0.35">
      <c r="A22694" s="1" t="s">
        <v>36259</v>
      </c>
      <c r="B22694" t="s">
        <v>36260</v>
      </c>
      <c r="C22694" t="s">
        <v>34</v>
      </c>
      <c r="D22694" t="s">
        <v>35</v>
      </c>
      <c r="E22694">
        <v>2</v>
      </c>
      <c r="F22694" s="2">
        <v>199.47</v>
      </c>
      <c r="G22694" s="3">
        <v>444</v>
      </c>
      <c r="H22694" s="3">
        <v>1.9947000000000001</v>
      </c>
      <c r="I22694" s="3">
        <v>0</v>
      </c>
      <c r="J22694" s="3">
        <v>201.46469999999999</v>
      </c>
      <c r="K22694" s="3">
        <v>309.9456923076923</v>
      </c>
      <c r="L22694" s="4">
        <v>0.35</v>
      </c>
    </row>
    <row r="22695" spans="1:12" x14ac:dyDescent="0.35">
      <c r="A22695" s="1" t="s">
        <v>36261</v>
      </c>
      <c r="B22695" t="s">
        <v>36262</v>
      </c>
      <c r="C22695" t="s">
        <v>34</v>
      </c>
      <c r="D22695" t="s">
        <v>35</v>
      </c>
      <c r="E22695">
        <v>2</v>
      </c>
      <c r="F22695" s="2">
        <v>63.22</v>
      </c>
      <c r="G22695" s="3">
        <v>141</v>
      </c>
      <c r="H22695" s="3">
        <v>0.63219999999999998</v>
      </c>
      <c r="I22695" s="3">
        <v>0</v>
      </c>
      <c r="J22695" s="3">
        <v>63.852199999999996</v>
      </c>
      <c r="K22695" s="3">
        <v>98.234153846153831</v>
      </c>
      <c r="L22695" s="4">
        <v>0.34999999999999992</v>
      </c>
    </row>
    <row r="22696" spans="1:12" x14ac:dyDescent="0.35">
      <c r="A22696" s="1" t="s">
        <v>36263</v>
      </c>
      <c r="B22696" t="s">
        <v>36264</v>
      </c>
      <c r="C22696" t="s">
        <v>34</v>
      </c>
      <c r="D22696" t="s">
        <v>35</v>
      </c>
      <c r="E22696">
        <v>2</v>
      </c>
      <c r="F22696" s="2">
        <v>548.41</v>
      </c>
      <c r="G22696" s="3">
        <v>1219</v>
      </c>
      <c r="H22696" s="3">
        <v>5.4840999999999998</v>
      </c>
      <c r="I22696" s="3">
        <v>0</v>
      </c>
      <c r="J22696" s="3">
        <v>553.89409999999998</v>
      </c>
      <c r="K22696" s="3">
        <v>852.14476923076916</v>
      </c>
      <c r="L22696" s="4">
        <v>0.35</v>
      </c>
    </row>
    <row r="22697" spans="1:12" x14ac:dyDescent="0.35">
      <c r="A22697" s="1" t="s">
        <v>36265</v>
      </c>
      <c r="B22697" t="s">
        <v>36266</v>
      </c>
      <c r="C22697" t="s">
        <v>34</v>
      </c>
      <c r="D22697" t="s">
        <v>35</v>
      </c>
      <c r="E22697">
        <v>2</v>
      </c>
      <c r="F22697" s="2">
        <v>14.66</v>
      </c>
      <c r="G22697" s="3">
        <v>33</v>
      </c>
      <c r="H22697" s="3">
        <v>0.14660000000000001</v>
      </c>
      <c r="I22697" s="3">
        <v>0</v>
      </c>
      <c r="J22697" s="3">
        <v>14.8066</v>
      </c>
      <c r="K22697" s="3">
        <v>22.779384615384615</v>
      </c>
      <c r="L22697" s="4">
        <v>0.35</v>
      </c>
    </row>
    <row r="22698" spans="1:12" x14ac:dyDescent="0.35">
      <c r="A22698" s="1" t="s">
        <v>36267</v>
      </c>
      <c r="B22698" t="s">
        <v>36268</v>
      </c>
      <c r="C22698" t="s">
        <v>34</v>
      </c>
      <c r="D22698" t="s">
        <v>35</v>
      </c>
      <c r="E22698">
        <v>2</v>
      </c>
      <c r="F22698" s="2">
        <v>810.87</v>
      </c>
      <c r="G22698" s="3">
        <v>1802</v>
      </c>
      <c r="H22698" s="3">
        <v>8.1087000000000007</v>
      </c>
      <c r="I22698" s="3">
        <v>0</v>
      </c>
      <c r="J22698" s="3">
        <v>818.9787</v>
      </c>
      <c r="K22698" s="3">
        <v>1259.9672307692308</v>
      </c>
      <c r="L22698" s="4">
        <v>0.35000000000000003</v>
      </c>
    </row>
    <row r="22699" spans="1:12" x14ac:dyDescent="0.35">
      <c r="A22699" s="1" t="s">
        <v>36269</v>
      </c>
      <c r="B22699" t="s">
        <v>36270</v>
      </c>
      <c r="C22699" t="s">
        <v>34</v>
      </c>
      <c r="D22699" t="s">
        <v>35</v>
      </c>
      <c r="E22699">
        <v>1</v>
      </c>
      <c r="F22699" s="2">
        <v>82.37</v>
      </c>
      <c r="G22699" s="3">
        <v>184</v>
      </c>
      <c r="H22699" s="3">
        <v>0.8237000000000001</v>
      </c>
      <c r="I22699" s="3">
        <v>3.8713900000000003</v>
      </c>
      <c r="J22699" s="3">
        <v>87.065090000000012</v>
      </c>
      <c r="K22699" s="3">
        <v>133.94629230769232</v>
      </c>
      <c r="L22699" s="4">
        <v>0.35</v>
      </c>
    </row>
    <row r="22700" spans="1:12" x14ac:dyDescent="0.35">
      <c r="A22700" s="1" t="s">
        <v>36271</v>
      </c>
      <c r="B22700" t="s">
        <v>36272</v>
      </c>
      <c r="C22700" t="s">
        <v>34</v>
      </c>
      <c r="D22700" t="s">
        <v>35</v>
      </c>
      <c r="E22700">
        <v>2</v>
      </c>
      <c r="F22700" s="2">
        <v>229.44</v>
      </c>
      <c r="G22700" s="3">
        <v>510</v>
      </c>
      <c r="H22700" s="3">
        <v>2.2944</v>
      </c>
      <c r="I22700" s="3">
        <v>0</v>
      </c>
      <c r="J22700" s="3">
        <v>231.73439999999999</v>
      </c>
      <c r="K22700" s="3">
        <v>356.51446153846149</v>
      </c>
      <c r="L22700" s="4">
        <v>0.34999999999999992</v>
      </c>
    </row>
    <row r="22701" spans="1:12" x14ac:dyDescent="0.35">
      <c r="A22701" s="1" t="s">
        <v>36273</v>
      </c>
      <c r="B22701" t="s">
        <v>36240</v>
      </c>
      <c r="C22701" t="s">
        <v>34</v>
      </c>
      <c r="D22701" t="s">
        <v>35</v>
      </c>
      <c r="E22701">
        <v>1</v>
      </c>
      <c r="F22701" s="2">
        <v>78.180000000000007</v>
      </c>
      <c r="G22701" s="3">
        <v>174</v>
      </c>
      <c r="H22701" s="3">
        <v>0.78180000000000005</v>
      </c>
      <c r="I22701" s="3">
        <v>3.6744600000000003</v>
      </c>
      <c r="J22701" s="3">
        <v>82.636260000000007</v>
      </c>
      <c r="K22701" s="3">
        <v>127.1327076923077</v>
      </c>
      <c r="L22701" s="4">
        <v>0.35000000000000003</v>
      </c>
    </row>
    <row r="22702" spans="1:12" x14ac:dyDescent="0.35">
      <c r="A22702" s="1" t="s">
        <v>36274</v>
      </c>
      <c r="B22702" t="s">
        <v>36275</v>
      </c>
      <c r="C22702" t="s">
        <v>34</v>
      </c>
      <c r="D22702" t="s">
        <v>35</v>
      </c>
      <c r="E22702">
        <v>1</v>
      </c>
      <c r="F22702" s="2">
        <v>1880.18</v>
      </c>
      <c r="G22702" s="3">
        <v>4179</v>
      </c>
      <c r="H22702" s="3">
        <v>18.8018</v>
      </c>
      <c r="I22702" s="3">
        <v>88.368459999999999</v>
      </c>
      <c r="J22702" s="3">
        <v>1987.3502599999999</v>
      </c>
      <c r="K22702" s="3">
        <v>3057.4619384615385</v>
      </c>
      <c r="L22702" s="4">
        <v>0.35000000000000003</v>
      </c>
    </row>
    <row r="22703" spans="1:12" x14ac:dyDescent="0.35">
      <c r="A22703" s="1" t="s">
        <v>36276</v>
      </c>
      <c r="B22703" t="s">
        <v>36230</v>
      </c>
      <c r="C22703" t="s">
        <v>34</v>
      </c>
      <c r="D22703" t="s">
        <v>35</v>
      </c>
      <c r="E22703">
        <v>2</v>
      </c>
      <c r="F22703" s="2">
        <v>161.41999999999999</v>
      </c>
      <c r="G22703" s="3">
        <v>359</v>
      </c>
      <c r="H22703" s="3">
        <v>1.6141999999999999</v>
      </c>
      <c r="I22703" s="3">
        <v>0</v>
      </c>
      <c r="J22703" s="3">
        <v>163.0342</v>
      </c>
      <c r="K22703" s="3">
        <v>250.82184615384614</v>
      </c>
      <c r="L22703" s="4">
        <v>0.35</v>
      </c>
    </row>
    <row r="22704" spans="1:12" x14ac:dyDescent="0.35">
      <c r="A22704" s="1" t="s">
        <v>36277</v>
      </c>
      <c r="B22704" t="s">
        <v>36278</v>
      </c>
      <c r="C22704" t="s">
        <v>34</v>
      </c>
      <c r="D22704" t="s">
        <v>35</v>
      </c>
      <c r="E22704">
        <v>2</v>
      </c>
      <c r="F22704" s="2">
        <v>310.60000000000002</v>
      </c>
      <c r="G22704" s="3">
        <v>691</v>
      </c>
      <c r="H22704" s="3">
        <v>3.1060000000000003</v>
      </c>
      <c r="I22704" s="3">
        <v>0</v>
      </c>
      <c r="J22704" s="3">
        <v>313.70600000000002</v>
      </c>
      <c r="K22704" s="3">
        <v>482.62461538461537</v>
      </c>
      <c r="L22704" s="4">
        <v>0.34999999999999992</v>
      </c>
    </row>
    <row r="22705" spans="1:12" x14ac:dyDescent="0.35">
      <c r="A22705" s="1" t="s">
        <v>36279</v>
      </c>
      <c r="B22705" t="s">
        <v>36256</v>
      </c>
      <c r="C22705" t="s">
        <v>34</v>
      </c>
      <c r="D22705" t="s">
        <v>35</v>
      </c>
      <c r="E22705">
        <v>2</v>
      </c>
      <c r="F22705" s="2">
        <v>208.72</v>
      </c>
      <c r="G22705" s="3">
        <v>464</v>
      </c>
      <c r="H22705" s="3">
        <v>2.0872000000000002</v>
      </c>
      <c r="I22705" s="3">
        <v>0</v>
      </c>
      <c r="J22705" s="3">
        <v>210.80719999999999</v>
      </c>
      <c r="K22705" s="3">
        <v>324.31876923076919</v>
      </c>
      <c r="L22705" s="4">
        <v>0.34999999999999992</v>
      </c>
    </row>
    <row r="22706" spans="1:12" x14ac:dyDescent="0.35">
      <c r="A22706" s="1" t="s">
        <v>36280</v>
      </c>
      <c r="B22706" t="s">
        <v>36281</v>
      </c>
      <c r="C22706" t="s">
        <v>34</v>
      </c>
      <c r="D22706" t="s">
        <v>35</v>
      </c>
      <c r="E22706">
        <v>1</v>
      </c>
      <c r="F22706" s="2">
        <v>106.98</v>
      </c>
      <c r="G22706" s="3">
        <v>238</v>
      </c>
      <c r="H22706" s="3">
        <v>1.0698000000000001</v>
      </c>
      <c r="I22706" s="3">
        <v>5.02806</v>
      </c>
      <c r="J22706" s="3">
        <v>113.07786</v>
      </c>
      <c r="K22706" s="3">
        <v>173.96593846153846</v>
      </c>
      <c r="L22706" s="4">
        <v>0.35</v>
      </c>
    </row>
    <row r="22707" spans="1:12" x14ac:dyDescent="0.35">
      <c r="A22707" s="1" t="s">
        <v>36282</v>
      </c>
      <c r="B22707" t="s">
        <v>36283</v>
      </c>
      <c r="C22707" t="s">
        <v>34</v>
      </c>
      <c r="D22707" t="s">
        <v>35</v>
      </c>
      <c r="E22707">
        <v>2</v>
      </c>
      <c r="F22707" s="2">
        <v>79.91</v>
      </c>
      <c r="G22707" s="3">
        <v>178</v>
      </c>
      <c r="H22707" s="3">
        <v>0.79910000000000003</v>
      </c>
      <c r="I22707" s="3">
        <v>0</v>
      </c>
      <c r="J22707" s="3">
        <v>80.709099999999992</v>
      </c>
      <c r="K22707" s="3">
        <v>124.16784615384614</v>
      </c>
      <c r="L22707" s="4">
        <v>0.35</v>
      </c>
    </row>
    <row r="22708" spans="1:12" x14ac:dyDescent="0.35">
      <c r="A22708" s="1" t="s">
        <v>36284</v>
      </c>
      <c r="B22708" t="s">
        <v>36285</v>
      </c>
      <c r="C22708" t="s">
        <v>34</v>
      </c>
      <c r="D22708" t="s">
        <v>35</v>
      </c>
      <c r="E22708">
        <v>1</v>
      </c>
      <c r="F22708" s="2">
        <v>65.77</v>
      </c>
      <c r="G22708" s="3">
        <v>147</v>
      </c>
      <c r="H22708" s="3">
        <v>0.65769999999999995</v>
      </c>
      <c r="I22708" s="3">
        <v>3.0911899999999997</v>
      </c>
      <c r="J22708" s="3">
        <v>69.518889999999999</v>
      </c>
      <c r="K22708" s="3">
        <v>106.95213846153845</v>
      </c>
      <c r="L22708" s="4">
        <v>0.35</v>
      </c>
    </row>
    <row r="22709" spans="1:12" x14ac:dyDescent="0.35">
      <c r="A22709" s="1" t="s">
        <v>36286</v>
      </c>
      <c r="B22709" t="s">
        <v>36287</v>
      </c>
      <c r="C22709" t="s">
        <v>34</v>
      </c>
      <c r="D22709" t="s">
        <v>35</v>
      </c>
      <c r="E22709">
        <v>1</v>
      </c>
      <c r="F22709" s="2">
        <v>255.65</v>
      </c>
      <c r="G22709" s="3">
        <v>569</v>
      </c>
      <c r="H22709" s="3">
        <v>2.5565000000000002</v>
      </c>
      <c r="I22709" s="3">
        <v>12.015550000000001</v>
      </c>
      <c r="J22709" s="3">
        <v>270.22205000000002</v>
      </c>
      <c r="K22709" s="3">
        <v>415.72623076923077</v>
      </c>
      <c r="L22709" s="4">
        <v>0.34999999999999992</v>
      </c>
    </row>
    <row r="22710" spans="1:12" x14ac:dyDescent="0.35">
      <c r="A22710" s="1" t="s">
        <v>36288</v>
      </c>
      <c r="B22710" t="s">
        <v>36289</v>
      </c>
      <c r="C22710" t="s">
        <v>34</v>
      </c>
      <c r="D22710" t="s">
        <v>35</v>
      </c>
      <c r="E22710">
        <v>1</v>
      </c>
      <c r="F22710" s="2">
        <v>327.39999999999998</v>
      </c>
      <c r="G22710" s="3">
        <v>728</v>
      </c>
      <c r="H22710" s="3">
        <v>3.274</v>
      </c>
      <c r="I22710" s="3">
        <v>15.387799999999999</v>
      </c>
      <c r="J22710" s="3">
        <v>346.06179999999995</v>
      </c>
      <c r="K22710" s="3">
        <v>532.40276923076908</v>
      </c>
      <c r="L22710" s="4">
        <v>0.34999999999999992</v>
      </c>
    </row>
    <row r="22711" spans="1:12" x14ac:dyDescent="0.35">
      <c r="A22711" s="1" t="s">
        <v>36290</v>
      </c>
      <c r="B22711" t="s">
        <v>36291</v>
      </c>
      <c r="C22711" t="s">
        <v>34</v>
      </c>
      <c r="D22711" t="s">
        <v>35</v>
      </c>
      <c r="E22711">
        <v>2</v>
      </c>
      <c r="F22711" s="2">
        <v>223.86</v>
      </c>
      <c r="G22711" s="3">
        <v>498</v>
      </c>
      <c r="H22711" s="3">
        <v>2.2386000000000004</v>
      </c>
      <c r="I22711" s="3">
        <v>0</v>
      </c>
      <c r="J22711" s="3">
        <v>226.0986</v>
      </c>
      <c r="K22711" s="3">
        <v>347.84399999999999</v>
      </c>
      <c r="L22711" s="4">
        <v>0.35</v>
      </c>
    </row>
    <row r="22712" spans="1:12" x14ac:dyDescent="0.35">
      <c r="A22712" s="1" t="s">
        <v>36292</v>
      </c>
      <c r="B22712" t="s">
        <v>36293</v>
      </c>
      <c r="C22712" t="s">
        <v>34</v>
      </c>
      <c r="D22712" t="s">
        <v>35</v>
      </c>
      <c r="E22712">
        <v>2</v>
      </c>
      <c r="F22712" s="2">
        <v>180.19</v>
      </c>
      <c r="G22712" s="3">
        <v>401</v>
      </c>
      <c r="H22712" s="3">
        <v>1.8019000000000001</v>
      </c>
      <c r="I22712" s="3">
        <v>0</v>
      </c>
      <c r="J22712" s="3">
        <v>181.99189999999999</v>
      </c>
      <c r="K22712" s="3">
        <v>279.98753846153841</v>
      </c>
      <c r="L22712" s="4">
        <v>0.34999999999999992</v>
      </c>
    </row>
    <row r="22713" spans="1:12" x14ac:dyDescent="0.35">
      <c r="A22713" s="1" t="s">
        <v>36294</v>
      </c>
      <c r="B22713" t="s">
        <v>36295</v>
      </c>
      <c r="C22713" t="s">
        <v>34</v>
      </c>
      <c r="D22713" t="s">
        <v>35</v>
      </c>
      <c r="E22713">
        <v>2</v>
      </c>
      <c r="F22713" s="2">
        <v>226.42</v>
      </c>
      <c r="G22713" s="3">
        <v>504</v>
      </c>
      <c r="H22713" s="3">
        <v>2.2641999999999998</v>
      </c>
      <c r="I22713" s="3">
        <v>0</v>
      </c>
      <c r="J22713" s="3">
        <v>228.68419999999998</v>
      </c>
      <c r="K22713" s="3">
        <v>351.82184615384608</v>
      </c>
      <c r="L22713" s="4">
        <v>0.34999999999999992</v>
      </c>
    </row>
    <row r="22714" spans="1:12" x14ac:dyDescent="0.35">
      <c r="A22714" s="1" t="s">
        <v>36296</v>
      </c>
      <c r="B22714" t="s">
        <v>15148</v>
      </c>
      <c r="C22714" t="s">
        <v>34</v>
      </c>
      <c r="D22714" t="s">
        <v>35</v>
      </c>
      <c r="E22714">
        <v>2</v>
      </c>
      <c r="F22714" s="2">
        <v>241.84</v>
      </c>
      <c r="G22714" s="3">
        <v>538</v>
      </c>
      <c r="H22714" s="3">
        <v>2.4184000000000001</v>
      </c>
      <c r="I22714" s="3">
        <v>0</v>
      </c>
      <c r="J22714" s="3">
        <v>244.25839999999999</v>
      </c>
      <c r="K22714" s="3">
        <v>375.78215384615385</v>
      </c>
      <c r="L22714" s="4">
        <v>0.35000000000000003</v>
      </c>
    </row>
    <row r="22715" spans="1:12" x14ac:dyDescent="0.35">
      <c r="A22715" s="1" t="s">
        <v>36297</v>
      </c>
      <c r="B22715" t="s">
        <v>36298</v>
      </c>
      <c r="C22715" t="s">
        <v>34</v>
      </c>
      <c r="D22715" t="s">
        <v>35</v>
      </c>
      <c r="E22715">
        <v>2</v>
      </c>
      <c r="F22715" s="2">
        <v>130.09</v>
      </c>
      <c r="G22715" s="3">
        <v>290</v>
      </c>
      <c r="H22715" s="3">
        <v>1.3009000000000002</v>
      </c>
      <c r="I22715" s="3">
        <v>0</v>
      </c>
      <c r="J22715" s="3">
        <v>131.39090000000002</v>
      </c>
      <c r="K22715" s="3">
        <v>202.13984615384618</v>
      </c>
      <c r="L22715" s="4">
        <v>0.35</v>
      </c>
    </row>
    <row r="22716" spans="1:12" x14ac:dyDescent="0.35">
      <c r="A22716" s="1" t="s">
        <v>36299</v>
      </c>
      <c r="B22716" t="s">
        <v>36264</v>
      </c>
      <c r="C22716" t="s">
        <v>34</v>
      </c>
      <c r="D22716" t="s">
        <v>35</v>
      </c>
      <c r="E22716">
        <v>2</v>
      </c>
      <c r="F22716" s="2">
        <v>548.41</v>
      </c>
      <c r="G22716" s="3">
        <v>1219</v>
      </c>
      <c r="H22716" s="3">
        <v>5.4840999999999998</v>
      </c>
      <c r="I22716" s="3">
        <v>0</v>
      </c>
      <c r="J22716" s="3">
        <v>553.89409999999998</v>
      </c>
      <c r="K22716" s="3">
        <v>852.14476923076916</v>
      </c>
      <c r="L22716" s="4">
        <v>0.35</v>
      </c>
    </row>
    <row r="22717" spans="1:12" x14ac:dyDescent="0.35">
      <c r="A22717" s="1" t="s">
        <v>36300</v>
      </c>
      <c r="B22717" t="s">
        <v>36301</v>
      </c>
      <c r="C22717" t="s">
        <v>34</v>
      </c>
      <c r="D22717" t="s">
        <v>35</v>
      </c>
      <c r="E22717">
        <v>2</v>
      </c>
      <c r="F22717" s="2">
        <v>19.59</v>
      </c>
      <c r="G22717" s="3">
        <v>44</v>
      </c>
      <c r="H22717" s="3">
        <v>0.19589999999999999</v>
      </c>
      <c r="I22717" s="3">
        <v>0</v>
      </c>
      <c r="J22717" s="3">
        <v>19.785900000000002</v>
      </c>
      <c r="K22717" s="3">
        <v>30.439846153846155</v>
      </c>
      <c r="L22717" s="4">
        <v>0.35</v>
      </c>
    </row>
    <row r="22718" spans="1:12" x14ac:dyDescent="0.35">
      <c r="A22718" s="1" t="s">
        <v>36302</v>
      </c>
      <c r="B22718" t="s">
        <v>36303</v>
      </c>
      <c r="C22718" t="s">
        <v>34</v>
      </c>
      <c r="D22718" t="s">
        <v>35</v>
      </c>
      <c r="E22718">
        <v>2</v>
      </c>
      <c r="F22718" s="2">
        <v>72.59</v>
      </c>
      <c r="G22718" s="3">
        <v>162</v>
      </c>
      <c r="H22718" s="3">
        <v>0.7259000000000001</v>
      </c>
      <c r="I22718" s="3">
        <v>0</v>
      </c>
      <c r="J22718" s="3">
        <v>73.315899999999999</v>
      </c>
      <c r="K22718" s="3">
        <v>112.7936923076923</v>
      </c>
      <c r="L22718" s="4">
        <v>0.34999999999999992</v>
      </c>
    </row>
    <row r="22719" spans="1:12" x14ac:dyDescent="0.35">
      <c r="A22719" s="1" t="s">
        <v>36304</v>
      </c>
      <c r="B22719" t="s">
        <v>36305</v>
      </c>
      <c r="C22719" t="s">
        <v>34</v>
      </c>
      <c r="D22719" t="s">
        <v>35</v>
      </c>
      <c r="E22719">
        <v>2</v>
      </c>
      <c r="F22719" s="2">
        <v>157.18</v>
      </c>
      <c r="G22719" s="3">
        <v>350</v>
      </c>
      <c r="H22719" s="3">
        <v>1.5718000000000001</v>
      </c>
      <c r="I22719" s="3">
        <v>0</v>
      </c>
      <c r="J22719" s="3">
        <v>158.7518</v>
      </c>
      <c r="K22719" s="3">
        <v>244.23353846153844</v>
      </c>
      <c r="L22719" s="4">
        <v>0.34999999999999992</v>
      </c>
    </row>
    <row r="22720" spans="1:12" x14ac:dyDescent="0.35">
      <c r="A22720" s="1" t="s">
        <v>36306</v>
      </c>
      <c r="B22720" t="s">
        <v>36254</v>
      </c>
      <c r="C22720" t="s">
        <v>34</v>
      </c>
      <c r="D22720" t="s">
        <v>35</v>
      </c>
      <c r="E22720">
        <v>2</v>
      </c>
      <c r="F22720" s="2">
        <v>113.84</v>
      </c>
      <c r="G22720" s="3">
        <v>253</v>
      </c>
      <c r="H22720" s="3">
        <v>1.1384000000000001</v>
      </c>
      <c r="I22720" s="3">
        <v>0</v>
      </c>
      <c r="J22720" s="3">
        <v>114.97840000000001</v>
      </c>
      <c r="K22720" s="3">
        <v>176.88984615384615</v>
      </c>
      <c r="L22720" s="4">
        <v>0.34999999999999992</v>
      </c>
    </row>
    <row r="22721" spans="1:12" x14ac:dyDescent="0.35">
      <c r="A22721" s="1" t="s">
        <v>36307</v>
      </c>
      <c r="B22721" t="s">
        <v>36308</v>
      </c>
      <c r="C22721" t="s">
        <v>34</v>
      </c>
      <c r="D22721" t="s">
        <v>35</v>
      </c>
      <c r="E22721">
        <v>2</v>
      </c>
      <c r="F22721" s="2">
        <v>124.1</v>
      </c>
      <c r="G22721" s="3">
        <v>276</v>
      </c>
      <c r="H22721" s="3">
        <v>1.2409999999999999</v>
      </c>
      <c r="I22721" s="3">
        <v>0</v>
      </c>
      <c r="J22721" s="3">
        <v>125.34099999999999</v>
      </c>
      <c r="K22721" s="3">
        <v>192.83230769230767</v>
      </c>
      <c r="L22721" s="4">
        <v>0.34999999999999992</v>
      </c>
    </row>
    <row r="22722" spans="1:12" x14ac:dyDescent="0.35">
      <c r="A22722" s="1" t="s">
        <v>36309</v>
      </c>
      <c r="B22722" t="s">
        <v>36310</v>
      </c>
      <c r="C22722" t="s">
        <v>34</v>
      </c>
      <c r="D22722" t="s">
        <v>35</v>
      </c>
      <c r="E22722">
        <v>2</v>
      </c>
      <c r="F22722" s="2">
        <v>505.8</v>
      </c>
      <c r="G22722" s="3">
        <v>1124</v>
      </c>
      <c r="H22722" s="3">
        <v>5.0579999999999998</v>
      </c>
      <c r="I22722" s="3">
        <v>0</v>
      </c>
      <c r="J22722" s="3">
        <v>510.858</v>
      </c>
      <c r="K22722" s="3">
        <v>785.93538461538458</v>
      </c>
      <c r="L22722" s="4">
        <v>0.35</v>
      </c>
    </row>
    <row r="22723" spans="1:12" x14ac:dyDescent="0.35">
      <c r="A22723" s="1" t="s">
        <v>36311</v>
      </c>
      <c r="B22723" t="s">
        <v>36312</v>
      </c>
      <c r="C22723" t="s">
        <v>34</v>
      </c>
      <c r="D22723" t="s">
        <v>35</v>
      </c>
      <c r="E22723">
        <v>1</v>
      </c>
      <c r="F22723" s="2">
        <v>895.83</v>
      </c>
      <c r="G22723" s="3">
        <v>1991</v>
      </c>
      <c r="H22723" s="3">
        <v>8.9583000000000013</v>
      </c>
      <c r="I22723" s="3">
        <v>42.104010000000002</v>
      </c>
      <c r="J22723" s="3">
        <v>946.89231000000007</v>
      </c>
      <c r="K22723" s="3">
        <v>1456.7574</v>
      </c>
      <c r="L22723" s="4">
        <v>0.34999999999999992</v>
      </c>
    </row>
    <row r="22724" spans="1:12" x14ac:dyDescent="0.35">
      <c r="A22724" s="1" t="s">
        <v>36313</v>
      </c>
      <c r="B22724" t="s">
        <v>36314</v>
      </c>
      <c r="C22724" t="s">
        <v>34</v>
      </c>
      <c r="D22724" t="s">
        <v>35</v>
      </c>
      <c r="E22724">
        <v>1</v>
      </c>
      <c r="F22724" s="2">
        <v>334.69</v>
      </c>
      <c r="G22724" s="3">
        <v>744</v>
      </c>
      <c r="H22724" s="3">
        <v>3.3469000000000002</v>
      </c>
      <c r="I22724" s="3">
        <v>15.73043</v>
      </c>
      <c r="J22724" s="3">
        <v>353.76733000000002</v>
      </c>
      <c r="K22724" s="3">
        <v>544.25743076923072</v>
      </c>
      <c r="L22724" s="4">
        <v>0.34999999999999992</v>
      </c>
    </row>
    <row r="22725" spans="1:12" x14ac:dyDescent="0.35">
      <c r="A22725" s="1" t="s">
        <v>36315</v>
      </c>
      <c r="B22725" t="s">
        <v>36161</v>
      </c>
      <c r="C22725" t="s">
        <v>34</v>
      </c>
      <c r="D22725" t="s">
        <v>35</v>
      </c>
      <c r="E22725">
        <v>1</v>
      </c>
      <c r="F22725" s="2">
        <v>77.89</v>
      </c>
      <c r="G22725" s="3">
        <v>174</v>
      </c>
      <c r="H22725" s="3">
        <v>0.77890000000000004</v>
      </c>
      <c r="I22725" s="3">
        <v>3.6608300000000003</v>
      </c>
      <c r="J22725" s="3">
        <v>82.329729999999998</v>
      </c>
      <c r="K22725" s="3">
        <v>126.66112307692308</v>
      </c>
      <c r="L22725" s="4">
        <v>0.35000000000000003</v>
      </c>
    </row>
    <row r="22726" spans="1:12" x14ac:dyDescent="0.35">
      <c r="A22726" s="1" t="s">
        <v>36316</v>
      </c>
      <c r="B22726" t="s">
        <v>36317</v>
      </c>
      <c r="C22726" t="s">
        <v>34</v>
      </c>
      <c r="D22726" t="s">
        <v>35</v>
      </c>
      <c r="E22726">
        <v>2</v>
      </c>
      <c r="F22726" s="2">
        <v>113.84</v>
      </c>
      <c r="G22726" s="3">
        <v>253</v>
      </c>
      <c r="H22726" s="3">
        <v>1.1384000000000001</v>
      </c>
      <c r="I22726" s="3">
        <v>0</v>
      </c>
      <c r="J22726" s="3">
        <v>114.97840000000001</v>
      </c>
      <c r="K22726" s="3">
        <v>176.88984615384615</v>
      </c>
      <c r="L22726" s="4">
        <v>0.34999999999999992</v>
      </c>
    </row>
    <row r="22727" spans="1:12" x14ac:dyDescent="0.35">
      <c r="A22727" s="1" t="s">
        <v>36318</v>
      </c>
      <c r="B22727" t="s">
        <v>36319</v>
      </c>
      <c r="C22727" t="s">
        <v>34</v>
      </c>
      <c r="D22727" t="s">
        <v>35</v>
      </c>
      <c r="E22727">
        <v>2</v>
      </c>
      <c r="F22727" s="2">
        <v>113.51</v>
      </c>
      <c r="G22727" s="3">
        <v>253</v>
      </c>
      <c r="H22727" s="3">
        <v>1.1351</v>
      </c>
      <c r="I22727" s="3">
        <v>0</v>
      </c>
      <c r="J22727" s="3">
        <v>114.6451</v>
      </c>
      <c r="K22727" s="3">
        <v>176.37707692307691</v>
      </c>
      <c r="L22727" s="4">
        <v>0.35</v>
      </c>
    </row>
    <row r="22728" spans="1:12" x14ac:dyDescent="0.35">
      <c r="A22728" s="1" t="s">
        <v>36320</v>
      </c>
      <c r="B22728" t="s">
        <v>36321</v>
      </c>
      <c r="C22728" t="s">
        <v>34</v>
      </c>
      <c r="D22728" t="s">
        <v>35</v>
      </c>
      <c r="E22728">
        <v>2</v>
      </c>
      <c r="F22728" s="2">
        <v>158.38</v>
      </c>
      <c r="G22728" s="3">
        <v>352</v>
      </c>
      <c r="H22728" s="3">
        <v>1.5838000000000001</v>
      </c>
      <c r="I22728" s="3">
        <v>0</v>
      </c>
      <c r="J22728" s="3">
        <v>159.96379999999999</v>
      </c>
      <c r="K22728" s="3">
        <v>246.09815384615382</v>
      </c>
      <c r="L22728" s="4">
        <v>0.35</v>
      </c>
    </row>
    <row r="22729" spans="1:12" x14ac:dyDescent="0.35">
      <c r="A22729" s="1" t="s">
        <v>36322</v>
      </c>
      <c r="B22729" t="s">
        <v>36305</v>
      </c>
      <c r="C22729" t="s">
        <v>34</v>
      </c>
      <c r="D22729" t="s">
        <v>35</v>
      </c>
      <c r="E22729">
        <v>2</v>
      </c>
      <c r="F22729" s="2">
        <v>177.57</v>
      </c>
      <c r="G22729" s="3">
        <v>395</v>
      </c>
      <c r="H22729" s="3">
        <v>1.7757000000000001</v>
      </c>
      <c r="I22729" s="3">
        <v>0</v>
      </c>
      <c r="J22729" s="3">
        <v>179.34569999999999</v>
      </c>
      <c r="K22729" s="3">
        <v>275.91646153846153</v>
      </c>
      <c r="L22729" s="4">
        <v>0.35000000000000003</v>
      </c>
    </row>
    <row r="22730" spans="1:12" x14ac:dyDescent="0.35">
      <c r="A22730" s="1" t="s">
        <v>36323</v>
      </c>
      <c r="B22730" t="s">
        <v>36324</v>
      </c>
      <c r="C22730" t="s">
        <v>34</v>
      </c>
      <c r="D22730" t="s">
        <v>35</v>
      </c>
      <c r="E22730">
        <v>2</v>
      </c>
      <c r="F22730" s="2">
        <v>154.38999999999999</v>
      </c>
      <c r="G22730" s="3">
        <v>344</v>
      </c>
      <c r="H22730" s="3">
        <v>1.5438999999999998</v>
      </c>
      <c r="I22730" s="3">
        <v>0</v>
      </c>
      <c r="J22730" s="3">
        <v>155.93389999999999</v>
      </c>
      <c r="K22730" s="3">
        <v>239.89830769230767</v>
      </c>
      <c r="L22730" s="4">
        <v>0.35</v>
      </c>
    </row>
    <row r="22731" spans="1:12" x14ac:dyDescent="0.35">
      <c r="A22731" s="1" t="s">
        <v>36325</v>
      </c>
      <c r="B22731" t="s">
        <v>36326</v>
      </c>
      <c r="C22731" t="s">
        <v>34</v>
      </c>
      <c r="D22731" t="s">
        <v>35</v>
      </c>
      <c r="E22731">
        <v>2</v>
      </c>
      <c r="F22731" s="2">
        <v>77.28</v>
      </c>
      <c r="G22731" s="3">
        <v>172</v>
      </c>
      <c r="H22731" s="3">
        <v>0.77280000000000004</v>
      </c>
      <c r="I22731" s="3">
        <v>0</v>
      </c>
      <c r="J22731" s="3">
        <v>78.052800000000005</v>
      </c>
      <c r="K22731" s="3">
        <v>120.08123076923077</v>
      </c>
      <c r="L22731" s="4">
        <v>0.35</v>
      </c>
    </row>
    <row r="22732" spans="1:12" x14ac:dyDescent="0.35">
      <c r="A22732" s="1" t="s">
        <v>36327</v>
      </c>
      <c r="B22732" t="s">
        <v>36328</v>
      </c>
      <c r="C22732" t="s">
        <v>34</v>
      </c>
      <c r="D22732" t="s">
        <v>35</v>
      </c>
      <c r="E22732">
        <v>1</v>
      </c>
      <c r="F22732" s="2">
        <v>619.25</v>
      </c>
      <c r="G22732" s="3">
        <v>1377</v>
      </c>
      <c r="H22732" s="3">
        <v>6.1924999999999999</v>
      </c>
      <c r="I22732" s="3">
        <v>29.104749999999999</v>
      </c>
      <c r="J22732" s="3">
        <v>654.54724999999996</v>
      </c>
      <c r="K22732" s="3">
        <v>1006.9957692307692</v>
      </c>
      <c r="L22732" s="4">
        <v>0.35</v>
      </c>
    </row>
    <row r="22733" spans="1:12" x14ac:dyDescent="0.35">
      <c r="A22733" s="1" t="s">
        <v>36329</v>
      </c>
      <c r="B22733" t="s">
        <v>36149</v>
      </c>
      <c r="C22733" t="s">
        <v>34</v>
      </c>
      <c r="D22733" t="s">
        <v>35</v>
      </c>
      <c r="E22733">
        <v>1</v>
      </c>
      <c r="F22733" s="2">
        <v>16.27</v>
      </c>
      <c r="G22733" s="3">
        <v>37</v>
      </c>
      <c r="H22733" s="3">
        <v>0.16270000000000001</v>
      </c>
      <c r="I22733" s="3">
        <v>0.76468999999999998</v>
      </c>
      <c r="J22733" s="3">
        <v>17.197390000000002</v>
      </c>
      <c r="K22733" s="3">
        <v>26.457523076923078</v>
      </c>
      <c r="L22733" s="4">
        <v>0.34999999999999992</v>
      </c>
    </row>
    <row r="22734" spans="1:12" x14ac:dyDescent="0.35">
      <c r="A22734" s="1" t="s">
        <v>36330</v>
      </c>
      <c r="B22734" t="s">
        <v>36331</v>
      </c>
      <c r="C22734" t="s">
        <v>34</v>
      </c>
      <c r="D22734" t="s">
        <v>35</v>
      </c>
      <c r="E22734">
        <v>2</v>
      </c>
      <c r="F22734" s="2">
        <v>116.34</v>
      </c>
      <c r="G22734" s="3">
        <v>259</v>
      </c>
      <c r="H22734" s="3">
        <v>1.1634</v>
      </c>
      <c r="I22734" s="3">
        <v>0</v>
      </c>
      <c r="J22734" s="3">
        <v>117.5034</v>
      </c>
      <c r="K22734" s="3">
        <v>180.77446153846154</v>
      </c>
      <c r="L22734" s="4">
        <v>0.35</v>
      </c>
    </row>
    <row r="22735" spans="1:12" x14ac:dyDescent="0.35">
      <c r="A22735" s="1" t="s">
        <v>36332</v>
      </c>
      <c r="B22735" t="s">
        <v>36333</v>
      </c>
      <c r="C22735" t="s">
        <v>34</v>
      </c>
      <c r="D22735" t="s">
        <v>35</v>
      </c>
      <c r="E22735">
        <v>2</v>
      </c>
      <c r="F22735" s="2">
        <v>218.26</v>
      </c>
      <c r="G22735" s="3">
        <v>486</v>
      </c>
      <c r="H22735" s="3">
        <v>2.1825999999999999</v>
      </c>
      <c r="I22735" s="3">
        <v>0</v>
      </c>
      <c r="J22735" s="3">
        <v>220.4426</v>
      </c>
      <c r="K22735" s="3">
        <v>339.14246153846153</v>
      </c>
      <c r="L22735" s="4">
        <v>0.35</v>
      </c>
    </row>
    <row r="22736" spans="1:12" x14ac:dyDescent="0.35">
      <c r="A22736" s="1" t="s">
        <v>36334</v>
      </c>
      <c r="B22736" t="s">
        <v>36335</v>
      </c>
      <c r="C22736" t="s">
        <v>34</v>
      </c>
      <c r="D22736" t="s">
        <v>35</v>
      </c>
      <c r="E22736">
        <v>2</v>
      </c>
      <c r="F22736" s="2">
        <v>177.8</v>
      </c>
      <c r="G22736" s="3">
        <v>396</v>
      </c>
      <c r="H22736" s="3">
        <v>1.7780000000000002</v>
      </c>
      <c r="I22736" s="3">
        <v>0</v>
      </c>
      <c r="J22736" s="3">
        <v>179.578</v>
      </c>
      <c r="K22736" s="3">
        <v>276.27384615384614</v>
      </c>
      <c r="L22736" s="4">
        <v>0.34999999999999992</v>
      </c>
    </row>
    <row r="22737" spans="1:12" x14ac:dyDescent="0.35">
      <c r="A22737" s="1" t="s">
        <v>36336</v>
      </c>
      <c r="B22737" t="s">
        <v>36337</v>
      </c>
      <c r="C22737" t="s">
        <v>34</v>
      </c>
      <c r="D22737" t="s">
        <v>35</v>
      </c>
      <c r="E22737">
        <v>2</v>
      </c>
      <c r="F22737" s="2">
        <v>180.19</v>
      </c>
      <c r="G22737" s="3">
        <v>401</v>
      </c>
      <c r="H22737" s="3">
        <v>1.8019000000000001</v>
      </c>
      <c r="I22737" s="3">
        <v>0</v>
      </c>
      <c r="J22737" s="3">
        <v>181.99189999999999</v>
      </c>
      <c r="K22737" s="3">
        <v>279.98753846153841</v>
      </c>
      <c r="L22737" s="4">
        <v>0.34999999999999992</v>
      </c>
    </row>
    <row r="22738" spans="1:12" x14ac:dyDescent="0.35">
      <c r="A22738" s="1" t="s">
        <v>36338</v>
      </c>
      <c r="B22738" t="s">
        <v>36254</v>
      </c>
      <c r="C22738" t="s">
        <v>34</v>
      </c>
      <c r="D22738" t="s">
        <v>35</v>
      </c>
      <c r="E22738">
        <v>2</v>
      </c>
      <c r="F22738" s="2">
        <v>121.99</v>
      </c>
      <c r="G22738" s="3">
        <v>272</v>
      </c>
      <c r="H22738" s="3">
        <v>1.2199</v>
      </c>
      <c r="I22738" s="3">
        <v>0</v>
      </c>
      <c r="J22738" s="3">
        <v>123.20989999999999</v>
      </c>
      <c r="K22738" s="3">
        <v>189.55369230769227</v>
      </c>
      <c r="L22738" s="4">
        <v>0.34999999999999992</v>
      </c>
    </row>
    <row r="22739" spans="1:12" x14ac:dyDescent="0.35">
      <c r="A22739" s="1" t="s">
        <v>36339</v>
      </c>
      <c r="B22739" t="s">
        <v>36340</v>
      </c>
      <c r="C22739" t="s">
        <v>34</v>
      </c>
      <c r="D22739" t="s">
        <v>35</v>
      </c>
      <c r="E22739">
        <v>2</v>
      </c>
      <c r="F22739" s="2">
        <v>65.77</v>
      </c>
      <c r="G22739" s="3">
        <v>147</v>
      </c>
      <c r="H22739" s="3">
        <v>0.65769999999999995</v>
      </c>
      <c r="I22739" s="3">
        <v>0</v>
      </c>
      <c r="J22739" s="3">
        <v>66.427700000000002</v>
      </c>
      <c r="K22739" s="3">
        <v>102.19646153846153</v>
      </c>
      <c r="L22739" s="4">
        <v>0.35</v>
      </c>
    </row>
    <row r="22740" spans="1:12" x14ac:dyDescent="0.35">
      <c r="A22740" s="1" t="s">
        <v>36341</v>
      </c>
      <c r="B22740" t="s">
        <v>36342</v>
      </c>
      <c r="C22740" t="s">
        <v>34</v>
      </c>
      <c r="D22740" t="s">
        <v>35</v>
      </c>
      <c r="E22740">
        <v>2</v>
      </c>
      <c r="F22740" s="2">
        <v>1184.19</v>
      </c>
      <c r="G22740" s="3">
        <v>2632</v>
      </c>
      <c r="H22740" s="3">
        <v>11.841900000000001</v>
      </c>
      <c r="I22740" s="3">
        <v>0</v>
      </c>
      <c r="J22740" s="3">
        <v>1196.0319</v>
      </c>
      <c r="K22740" s="3">
        <v>1840.0490769230769</v>
      </c>
      <c r="L22740" s="4">
        <v>0.35000000000000003</v>
      </c>
    </row>
    <row r="22741" spans="1:12" x14ac:dyDescent="0.35">
      <c r="A22741" s="1" t="s">
        <v>36343</v>
      </c>
      <c r="B22741" t="s">
        <v>36344</v>
      </c>
      <c r="C22741" t="s">
        <v>34</v>
      </c>
      <c r="D22741" t="s">
        <v>35</v>
      </c>
      <c r="E22741">
        <v>1</v>
      </c>
      <c r="F22741" s="2">
        <v>115.89</v>
      </c>
      <c r="G22741" s="3">
        <v>258</v>
      </c>
      <c r="H22741" s="3">
        <v>1.1589</v>
      </c>
      <c r="I22741" s="3">
        <v>5.4468300000000003</v>
      </c>
      <c r="J22741" s="3">
        <v>122.49573000000001</v>
      </c>
      <c r="K22741" s="3">
        <v>188.45496923076925</v>
      </c>
      <c r="L22741" s="4">
        <v>0.35000000000000003</v>
      </c>
    </row>
    <row r="22742" spans="1:12" x14ac:dyDescent="0.35">
      <c r="A22742" s="1" t="s">
        <v>36345</v>
      </c>
      <c r="B22742" t="s">
        <v>36346</v>
      </c>
      <c r="C22742" t="s">
        <v>34</v>
      </c>
      <c r="D22742" t="s">
        <v>35</v>
      </c>
      <c r="E22742">
        <v>1</v>
      </c>
      <c r="F22742" s="2">
        <v>71.97</v>
      </c>
      <c r="G22742" s="3">
        <v>160</v>
      </c>
      <c r="H22742" s="3">
        <v>0.71970000000000001</v>
      </c>
      <c r="I22742" s="3">
        <v>3.38259</v>
      </c>
      <c r="J22742" s="3">
        <v>76.072289999999995</v>
      </c>
      <c r="K22742" s="3">
        <v>117.0342923076923</v>
      </c>
      <c r="L22742" s="4">
        <v>0.35</v>
      </c>
    </row>
    <row r="22743" spans="1:12" x14ac:dyDescent="0.35">
      <c r="A22743" s="1" t="s">
        <v>36347</v>
      </c>
      <c r="B22743" t="s">
        <v>36348</v>
      </c>
      <c r="C22743" t="s">
        <v>34</v>
      </c>
      <c r="D22743" t="s">
        <v>35</v>
      </c>
      <c r="E22743">
        <v>2</v>
      </c>
      <c r="F22743" s="2">
        <v>27.26</v>
      </c>
      <c r="G22743" s="3">
        <v>61</v>
      </c>
      <c r="H22743" s="3">
        <v>0.27260000000000001</v>
      </c>
      <c r="I22743" s="3">
        <v>0</v>
      </c>
      <c r="J22743" s="3">
        <v>27.532600000000002</v>
      </c>
      <c r="K22743" s="3">
        <v>42.357846153846154</v>
      </c>
      <c r="L22743" s="4">
        <v>0.34999999999999992</v>
      </c>
    </row>
    <row r="22744" spans="1:12" x14ac:dyDescent="0.35">
      <c r="A22744" s="1" t="s">
        <v>36349</v>
      </c>
      <c r="B22744" t="s">
        <v>36350</v>
      </c>
      <c r="C22744" t="s">
        <v>34</v>
      </c>
      <c r="D22744" t="s">
        <v>35</v>
      </c>
      <c r="E22744">
        <v>1</v>
      </c>
      <c r="F22744" s="2">
        <v>181.56</v>
      </c>
      <c r="G22744" s="3">
        <v>404</v>
      </c>
      <c r="H22744" s="3">
        <v>1.8156000000000001</v>
      </c>
      <c r="I22744" s="3">
        <v>8.5333199999999998</v>
      </c>
      <c r="J22744" s="3">
        <v>191.90891999999999</v>
      </c>
      <c r="K22744" s="3">
        <v>295.24449230769227</v>
      </c>
      <c r="L22744" s="4">
        <v>0.34999999999999992</v>
      </c>
    </row>
    <row r="22745" spans="1:12" x14ac:dyDescent="0.35">
      <c r="A22745" s="1" t="s">
        <v>36351</v>
      </c>
      <c r="B22745" t="s">
        <v>36352</v>
      </c>
      <c r="C22745" t="s">
        <v>34</v>
      </c>
      <c r="D22745" t="s">
        <v>35</v>
      </c>
      <c r="E22745">
        <v>1</v>
      </c>
      <c r="F22745" s="2">
        <v>258.95999999999998</v>
      </c>
      <c r="G22745" s="3">
        <v>576</v>
      </c>
      <c r="H22745" s="3">
        <v>2.5895999999999999</v>
      </c>
      <c r="I22745" s="3">
        <v>12.171119999999998</v>
      </c>
      <c r="J22745" s="3">
        <v>273.72071999999997</v>
      </c>
      <c r="K22745" s="3">
        <v>421.10879999999992</v>
      </c>
      <c r="L22745" s="4">
        <v>0.34999999999999992</v>
      </c>
    </row>
    <row r="22746" spans="1:12" x14ac:dyDescent="0.35">
      <c r="A22746" s="1" t="s">
        <v>36353</v>
      </c>
      <c r="B22746" t="s">
        <v>36354</v>
      </c>
      <c r="C22746" t="s">
        <v>34</v>
      </c>
      <c r="D22746" t="s">
        <v>35</v>
      </c>
      <c r="E22746">
        <v>2</v>
      </c>
      <c r="F22746" s="2">
        <v>705.46</v>
      </c>
      <c r="G22746" s="3">
        <v>1568</v>
      </c>
      <c r="H22746" s="3">
        <v>7.0546000000000006</v>
      </c>
      <c r="I22746" s="3">
        <v>0</v>
      </c>
      <c r="J22746" s="3">
        <v>712.51460000000009</v>
      </c>
      <c r="K22746" s="3">
        <v>1096.1763076923078</v>
      </c>
      <c r="L22746" s="4">
        <v>0.35</v>
      </c>
    </row>
    <row r="22747" spans="1:12" x14ac:dyDescent="0.35">
      <c r="A22747" s="1" t="s">
        <v>36355</v>
      </c>
      <c r="B22747" t="s">
        <v>36356</v>
      </c>
      <c r="C22747" t="s">
        <v>34</v>
      </c>
      <c r="D22747" t="s">
        <v>35</v>
      </c>
      <c r="E22747">
        <v>1</v>
      </c>
      <c r="F22747" s="2">
        <v>34.619999999999997</v>
      </c>
      <c r="G22747" s="3">
        <v>77</v>
      </c>
      <c r="H22747" s="3">
        <v>0.34620000000000001</v>
      </c>
      <c r="I22747" s="3">
        <v>1.6271399999999998</v>
      </c>
      <c r="J22747" s="3">
        <v>36.593339999999998</v>
      </c>
      <c r="K22747" s="3">
        <v>56.297446153846145</v>
      </c>
      <c r="L22747" s="4">
        <v>0.34999999999999992</v>
      </c>
    </row>
    <row r="22748" spans="1:12" x14ac:dyDescent="0.35">
      <c r="A22748" s="1" t="s">
        <v>36357</v>
      </c>
      <c r="B22748" t="s">
        <v>36358</v>
      </c>
      <c r="C22748" t="s">
        <v>34</v>
      </c>
      <c r="D22748" t="s">
        <v>35</v>
      </c>
      <c r="E22748">
        <v>2</v>
      </c>
      <c r="F22748" s="2">
        <v>118.24</v>
      </c>
      <c r="G22748" s="3">
        <v>263</v>
      </c>
      <c r="H22748" s="3">
        <v>1.1823999999999999</v>
      </c>
      <c r="I22748" s="3">
        <v>0</v>
      </c>
      <c r="J22748" s="3">
        <v>119.4224</v>
      </c>
      <c r="K22748" s="3">
        <v>183.72676923076921</v>
      </c>
      <c r="L22748" s="4">
        <v>0.34999999999999992</v>
      </c>
    </row>
    <row r="22749" spans="1:12" x14ac:dyDescent="0.35">
      <c r="A22749" s="1" t="s">
        <v>36359</v>
      </c>
      <c r="B22749" t="s">
        <v>36358</v>
      </c>
      <c r="C22749" t="s">
        <v>34</v>
      </c>
      <c r="D22749" t="s">
        <v>35</v>
      </c>
      <c r="E22749">
        <v>2</v>
      </c>
      <c r="F22749" s="2">
        <v>118.24</v>
      </c>
      <c r="G22749" s="3">
        <v>263</v>
      </c>
      <c r="H22749" s="3">
        <v>1.1823999999999999</v>
      </c>
      <c r="I22749" s="3">
        <v>0</v>
      </c>
      <c r="J22749" s="3">
        <v>119.4224</v>
      </c>
      <c r="K22749" s="3">
        <v>183.72676923076921</v>
      </c>
      <c r="L22749" s="4">
        <v>0.34999999999999992</v>
      </c>
    </row>
    <row r="22750" spans="1:12" x14ac:dyDescent="0.35">
      <c r="A22750" s="1" t="s">
        <v>36360</v>
      </c>
      <c r="B22750" t="s">
        <v>36361</v>
      </c>
      <c r="C22750" t="s">
        <v>34</v>
      </c>
      <c r="D22750" t="s">
        <v>35</v>
      </c>
      <c r="E22750">
        <v>2</v>
      </c>
      <c r="F22750" s="2">
        <v>130.09</v>
      </c>
      <c r="G22750" s="3">
        <v>290</v>
      </c>
      <c r="H22750" s="3">
        <v>1.3009000000000002</v>
      </c>
      <c r="I22750" s="3">
        <v>0</v>
      </c>
      <c r="J22750" s="3">
        <v>131.39090000000002</v>
      </c>
      <c r="K22750" s="3">
        <v>202.13984615384618</v>
      </c>
      <c r="L22750" s="4">
        <v>0.35</v>
      </c>
    </row>
    <row r="22751" spans="1:12" x14ac:dyDescent="0.35">
      <c r="A22751" s="1" t="s">
        <v>36362</v>
      </c>
      <c r="B22751" t="s">
        <v>36363</v>
      </c>
      <c r="C22751" t="s">
        <v>34</v>
      </c>
      <c r="D22751" t="s">
        <v>35</v>
      </c>
      <c r="E22751">
        <v>1</v>
      </c>
      <c r="F22751" s="2">
        <v>14.66</v>
      </c>
      <c r="G22751" s="3">
        <v>33</v>
      </c>
      <c r="H22751" s="3">
        <v>0.14660000000000001</v>
      </c>
      <c r="I22751" s="3">
        <v>0.68901999999999997</v>
      </c>
      <c r="J22751" s="3">
        <v>15.495619999999999</v>
      </c>
      <c r="K22751" s="3">
        <v>23.839415384615382</v>
      </c>
      <c r="L22751" s="4">
        <v>0.35</v>
      </c>
    </row>
    <row r="22752" spans="1:12" x14ac:dyDescent="0.35">
      <c r="A22752" s="1" t="s">
        <v>36364</v>
      </c>
      <c r="B22752" t="s">
        <v>36365</v>
      </c>
      <c r="C22752" t="s">
        <v>34</v>
      </c>
      <c r="D22752" t="s">
        <v>35</v>
      </c>
      <c r="E22752">
        <v>1</v>
      </c>
      <c r="F22752" s="2">
        <v>118.24</v>
      </c>
      <c r="G22752" s="3">
        <v>263</v>
      </c>
      <c r="H22752" s="3">
        <v>1.1823999999999999</v>
      </c>
      <c r="I22752" s="3">
        <v>5.5572799999999996</v>
      </c>
      <c r="J22752" s="3">
        <v>124.97968</v>
      </c>
      <c r="K22752" s="3">
        <v>192.27643076923076</v>
      </c>
      <c r="L22752" s="4">
        <v>0.34999999999999992</v>
      </c>
    </row>
    <row r="22753" spans="1:12" x14ac:dyDescent="0.35">
      <c r="A22753" s="1" t="s">
        <v>36366</v>
      </c>
      <c r="B22753" t="s">
        <v>36159</v>
      </c>
      <c r="C22753" t="s">
        <v>34</v>
      </c>
      <c r="D22753" t="s">
        <v>35</v>
      </c>
      <c r="E22753">
        <v>2</v>
      </c>
      <c r="F22753" s="2">
        <v>39.51</v>
      </c>
      <c r="G22753" s="3">
        <v>88</v>
      </c>
      <c r="H22753" s="3">
        <v>0.39510000000000001</v>
      </c>
      <c r="I22753" s="3">
        <v>0</v>
      </c>
      <c r="J22753" s="3">
        <v>39.905099999999997</v>
      </c>
      <c r="K22753" s="3">
        <v>61.392461538461532</v>
      </c>
      <c r="L22753" s="4">
        <v>0.35</v>
      </c>
    </row>
    <row r="22754" spans="1:12" x14ac:dyDescent="0.35">
      <c r="A22754" s="1" t="s">
        <v>36367</v>
      </c>
      <c r="B22754" t="s">
        <v>36281</v>
      </c>
      <c r="C22754" t="s">
        <v>34</v>
      </c>
      <c r="D22754" t="s">
        <v>35</v>
      </c>
      <c r="E22754">
        <v>1</v>
      </c>
      <c r="F22754" s="2">
        <v>92.29</v>
      </c>
      <c r="G22754" s="3">
        <v>206</v>
      </c>
      <c r="H22754" s="3">
        <v>0.92290000000000005</v>
      </c>
      <c r="I22754" s="3">
        <v>4.3376299999999999</v>
      </c>
      <c r="J22754" s="3">
        <v>97.550530000000009</v>
      </c>
      <c r="K22754" s="3">
        <v>150.07773846153847</v>
      </c>
      <c r="L22754" s="4">
        <v>0.35</v>
      </c>
    </row>
    <row r="22755" spans="1:12" x14ac:dyDescent="0.35">
      <c r="A22755" s="1" t="s">
        <v>36368</v>
      </c>
      <c r="B22755" t="s">
        <v>36369</v>
      </c>
      <c r="C22755" t="s">
        <v>34</v>
      </c>
      <c r="D22755" t="s">
        <v>35</v>
      </c>
      <c r="E22755">
        <v>1</v>
      </c>
      <c r="F22755" s="2">
        <v>87.99</v>
      </c>
      <c r="G22755" s="3">
        <v>169</v>
      </c>
      <c r="H22755" s="3">
        <v>0.87990000000000002</v>
      </c>
      <c r="I22755" s="3">
        <v>4.1355300000000002</v>
      </c>
      <c r="J22755" s="3">
        <v>93.005430000000004</v>
      </c>
      <c r="K22755" s="3">
        <v>143.08527692307692</v>
      </c>
      <c r="L22755" s="4">
        <v>0.35</v>
      </c>
    </row>
    <row r="22756" spans="1:12" x14ac:dyDescent="0.35">
      <c r="A22756" s="1" t="s">
        <v>36370</v>
      </c>
      <c r="B22756" t="s">
        <v>36371</v>
      </c>
      <c r="C22756" t="s">
        <v>34</v>
      </c>
      <c r="D22756" t="s">
        <v>35</v>
      </c>
      <c r="E22756">
        <v>1</v>
      </c>
      <c r="F22756" s="2">
        <v>193.92</v>
      </c>
      <c r="G22756" s="3">
        <v>363</v>
      </c>
      <c r="H22756" s="3">
        <v>1.9391999999999998</v>
      </c>
      <c r="I22756" s="3">
        <v>9.1142399999999988</v>
      </c>
      <c r="J22756" s="3">
        <v>204.97343999999998</v>
      </c>
      <c r="K22756" s="3">
        <v>315.34375384615379</v>
      </c>
      <c r="L22756" s="4">
        <v>0.34999999999999992</v>
      </c>
    </row>
    <row r="22757" spans="1:12" x14ac:dyDescent="0.35">
      <c r="A22757" s="1">
        <v>45130</v>
      </c>
      <c r="B22757" t="s">
        <v>36372</v>
      </c>
      <c r="C22757" t="s">
        <v>363</v>
      </c>
      <c r="D22757" t="s">
        <v>364</v>
      </c>
      <c r="E22757">
        <v>1</v>
      </c>
      <c r="F22757" s="2">
        <v>33.06</v>
      </c>
      <c r="G22757" s="3">
        <v>74</v>
      </c>
      <c r="H22757" s="3">
        <v>0.3306</v>
      </c>
      <c r="I22757" s="3">
        <v>1.5538200000000002</v>
      </c>
      <c r="J22757" s="3">
        <v>34.944420000000001</v>
      </c>
      <c r="K22757" s="3">
        <v>53.760646153846153</v>
      </c>
      <c r="L22757" s="4">
        <v>0.35</v>
      </c>
    </row>
    <row r="22758" spans="1:12" x14ac:dyDescent="0.35">
      <c r="A22758" s="1">
        <v>45101</v>
      </c>
      <c r="B22758" t="s">
        <v>36373</v>
      </c>
      <c r="C22758" t="s">
        <v>363</v>
      </c>
      <c r="D22758" t="s">
        <v>364</v>
      </c>
      <c r="E22758">
        <v>1</v>
      </c>
      <c r="F22758" s="2">
        <v>30.1</v>
      </c>
      <c r="G22758" s="3">
        <v>67</v>
      </c>
      <c r="H22758" s="3">
        <v>0.30100000000000005</v>
      </c>
      <c r="I22758" s="3">
        <v>1.4147000000000001</v>
      </c>
      <c r="J22758" s="3">
        <v>31.8157</v>
      </c>
      <c r="K22758" s="3">
        <v>48.947230769230764</v>
      </c>
      <c r="L22758" s="4">
        <v>0.34999999999999992</v>
      </c>
    </row>
    <row r="22759" spans="1:12" x14ac:dyDescent="0.35">
      <c r="A22759" s="1" t="s">
        <v>36374</v>
      </c>
      <c r="B22759" t="s">
        <v>36375</v>
      </c>
      <c r="C22759" t="s">
        <v>34</v>
      </c>
      <c r="D22759" t="s">
        <v>35</v>
      </c>
      <c r="E22759">
        <v>1</v>
      </c>
      <c r="F22759" s="2">
        <v>216.08</v>
      </c>
      <c r="G22759" s="3">
        <v>443</v>
      </c>
      <c r="H22759" s="3">
        <v>2.1608000000000001</v>
      </c>
      <c r="I22759" s="3">
        <v>10.155760000000001</v>
      </c>
      <c r="J22759" s="3">
        <v>228.39656000000002</v>
      </c>
      <c r="K22759" s="3">
        <v>351.37932307692307</v>
      </c>
      <c r="L22759" s="4">
        <v>0.34999999999999992</v>
      </c>
    </row>
    <row r="22760" spans="1:12" x14ac:dyDescent="0.35">
      <c r="A22760" s="1">
        <v>45117</v>
      </c>
      <c r="B22760" t="s">
        <v>36376</v>
      </c>
      <c r="C22760" t="s">
        <v>363</v>
      </c>
      <c r="D22760" t="s">
        <v>364</v>
      </c>
      <c r="E22760">
        <v>1</v>
      </c>
      <c r="F22760" s="2">
        <v>13.45</v>
      </c>
      <c r="G22760" s="3">
        <v>30</v>
      </c>
      <c r="H22760" s="3">
        <v>0.13450000000000001</v>
      </c>
      <c r="I22760" s="3">
        <v>0.63214999999999999</v>
      </c>
      <c r="J22760" s="3">
        <v>14.216649999999998</v>
      </c>
      <c r="K22760" s="3">
        <v>21.871769230769228</v>
      </c>
      <c r="L22760" s="4">
        <v>0.35000000000000003</v>
      </c>
    </row>
    <row r="22761" spans="1:12" x14ac:dyDescent="0.35">
      <c r="A22761" s="1" t="s">
        <v>36377</v>
      </c>
      <c r="B22761" t="s">
        <v>36145</v>
      </c>
      <c r="C22761" t="s">
        <v>34</v>
      </c>
      <c r="D22761" t="s">
        <v>35</v>
      </c>
      <c r="E22761">
        <v>1</v>
      </c>
      <c r="F22761" s="2">
        <v>57.77</v>
      </c>
      <c r="G22761" s="3">
        <v>120</v>
      </c>
      <c r="H22761" s="3">
        <v>0.57769999999999999</v>
      </c>
      <c r="I22761" s="3">
        <v>2.7151900000000002</v>
      </c>
      <c r="J22761" s="3">
        <v>61.062890000000003</v>
      </c>
      <c r="K22761" s="3">
        <v>93.942907692307699</v>
      </c>
      <c r="L22761" s="4">
        <v>0.35000000000000003</v>
      </c>
    </row>
    <row r="22762" spans="1:12" x14ac:dyDescent="0.35">
      <c r="A22762" s="1">
        <v>439654</v>
      </c>
      <c r="B22762" t="s">
        <v>36378</v>
      </c>
      <c r="C22762" t="s">
        <v>1467</v>
      </c>
      <c r="D22762" t="s">
        <v>1468</v>
      </c>
      <c r="E22762">
        <v>1</v>
      </c>
      <c r="F22762" s="2">
        <v>208.97</v>
      </c>
      <c r="G22762" s="3">
        <v>554.01</v>
      </c>
      <c r="H22762" s="3">
        <v>2.0897000000000001</v>
      </c>
      <c r="I22762" s="3">
        <v>9.8215900000000005</v>
      </c>
      <c r="J22762" s="3">
        <v>220.88128999999998</v>
      </c>
      <c r="K22762" s="3">
        <v>339.8173692307692</v>
      </c>
      <c r="L22762" s="4">
        <v>0.35000000000000003</v>
      </c>
    </row>
    <row r="22763" spans="1:12" x14ac:dyDescent="0.35">
      <c r="A22763" s="1">
        <v>441334</v>
      </c>
      <c r="B22763" t="s">
        <v>36379</v>
      </c>
      <c r="C22763" t="s">
        <v>1467</v>
      </c>
      <c r="D22763" t="s">
        <v>1468</v>
      </c>
      <c r="E22763">
        <v>1</v>
      </c>
      <c r="F22763" s="2">
        <v>296.52</v>
      </c>
      <c r="G22763" s="3">
        <v>593.02</v>
      </c>
      <c r="H22763" s="3">
        <v>2.9651999999999998</v>
      </c>
      <c r="I22763" s="3">
        <v>13.936439999999999</v>
      </c>
      <c r="J22763" s="3">
        <v>313.42163999999997</v>
      </c>
      <c r="K22763" s="3">
        <v>482.18713846153838</v>
      </c>
      <c r="L22763" s="4">
        <v>0.35</v>
      </c>
    </row>
    <row r="22764" spans="1:12" x14ac:dyDescent="0.35">
      <c r="A22764" s="1">
        <v>445452</v>
      </c>
      <c r="B22764" t="s">
        <v>36380</v>
      </c>
      <c r="C22764" t="s">
        <v>1467</v>
      </c>
      <c r="D22764" t="s">
        <v>1468</v>
      </c>
      <c r="E22764">
        <v>1</v>
      </c>
      <c r="F22764" s="2">
        <v>578.52</v>
      </c>
      <c r="G22764" s="3">
        <v>1230.9000000000001</v>
      </c>
      <c r="H22764" s="3">
        <v>5.7851999999999997</v>
      </c>
      <c r="I22764" s="3">
        <v>27.190439999999999</v>
      </c>
      <c r="J22764" s="3">
        <v>611.49563999999998</v>
      </c>
      <c r="K22764" s="3">
        <v>940.762523076923</v>
      </c>
      <c r="L22764" s="4">
        <v>0.35</v>
      </c>
    </row>
    <row r="22765" spans="1:12" x14ac:dyDescent="0.35">
      <c r="A22765" s="1">
        <v>431555</v>
      </c>
      <c r="B22765" t="s">
        <v>36381</v>
      </c>
      <c r="C22765" t="s">
        <v>1467</v>
      </c>
      <c r="D22765" t="s">
        <v>1468</v>
      </c>
      <c r="E22765">
        <v>1</v>
      </c>
      <c r="F22765" s="2">
        <v>261.81</v>
      </c>
      <c r="G22765" s="3">
        <v>900.34</v>
      </c>
      <c r="H22765" s="3">
        <v>2.6181000000000001</v>
      </c>
      <c r="I22765" s="3">
        <v>12.305070000000001</v>
      </c>
      <c r="J22765" s="3">
        <v>276.73317000000003</v>
      </c>
      <c r="K22765" s="3">
        <v>425.74333846153849</v>
      </c>
      <c r="L22765" s="4">
        <v>0.35</v>
      </c>
    </row>
    <row r="22766" spans="1:12" x14ac:dyDescent="0.35">
      <c r="A22766" s="1">
        <v>434909</v>
      </c>
      <c r="B22766" t="s">
        <v>36382</v>
      </c>
      <c r="C22766" t="s">
        <v>1467</v>
      </c>
      <c r="D22766" t="s">
        <v>1468</v>
      </c>
      <c r="E22766">
        <v>1</v>
      </c>
      <c r="F22766" s="2">
        <v>196.06</v>
      </c>
      <c r="G22766" s="3">
        <v>519.79</v>
      </c>
      <c r="H22766" s="3">
        <v>1.9606000000000001</v>
      </c>
      <c r="I22766" s="3">
        <v>9.2148199999999996</v>
      </c>
      <c r="J22766" s="3">
        <v>207.23542</v>
      </c>
      <c r="K22766" s="3">
        <v>318.8237230769231</v>
      </c>
      <c r="L22766" s="4">
        <v>0.35000000000000003</v>
      </c>
    </row>
    <row r="22767" spans="1:12" x14ac:dyDescent="0.35">
      <c r="A22767" s="1">
        <v>443579</v>
      </c>
      <c r="B22767" t="s">
        <v>36383</v>
      </c>
      <c r="C22767" t="s">
        <v>1467</v>
      </c>
      <c r="D22767" t="s">
        <v>1468</v>
      </c>
      <c r="E22767">
        <v>1</v>
      </c>
      <c r="F22767" s="2">
        <v>540.75</v>
      </c>
      <c r="G22767" s="3">
        <v>1081.5</v>
      </c>
      <c r="H22767" s="3">
        <v>5.4074999999999998</v>
      </c>
      <c r="I22767" s="3">
        <v>25.41525</v>
      </c>
      <c r="J22767" s="3">
        <v>571.57275000000004</v>
      </c>
      <c r="K22767" s="3">
        <v>879.34269230769235</v>
      </c>
      <c r="L22767" s="4">
        <v>0.35</v>
      </c>
    </row>
    <row r="22768" spans="1:12" x14ac:dyDescent="0.35">
      <c r="A22768" s="1">
        <v>441346</v>
      </c>
      <c r="B22768" t="s">
        <v>36384</v>
      </c>
      <c r="C22768" t="s">
        <v>1467</v>
      </c>
      <c r="D22768" t="s">
        <v>1468</v>
      </c>
      <c r="E22768">
        <v>1</v>
      </c>
      <c r="F22768" s="2">
        <v>383.84</v>
      </c>
      <c r="G22768" s="3">
        <v>767.69</v>
      </c>
      <c r="H22768" s="3">
        <v>3.8384</v>
      </c>
      <c r="I22768" s="3">
        <v>18.040479999999999</v>
      </c>
      <c r="J22768" s="3">
        <v>405.71887999999996</v>
      </c>
      <c r="K22768" s="3">
        <v>624.18289230769221</v>
      </c>
      <c r="L22768" s="4">
        <v>0.35</v>
      </c>
    </row>
    <row r="22769" spans="1:12" x14ac:dyDescent="0.35">
      <c r="A22769" s="1">
        <v>440940</v>
      </c>
      <c r="B22769" t="s">
        <v>36385</v>
      </c>
      <c r="C22769" t="s">
        <v>1467</v>
      </c>
      <c r="D22769" t="s">
        <v>1468</v>
      </c>
      <c r="E22769">
        <v>1</v>
      </c>
      <c r="F22769" s="2">
        <v>210.46</v>
      </c>
      <c r="G22769" s="3">
        <v>593.02</v>
      </c>
      <c r="H22769" s="3">
        <v>2.1046</v>
      </c>
      <c r="I22769" s="3">
        <v>9.8916199999999996</v>
      </c>
      <c r="J22769" s="3">
        <v>222.45622</v>
      </c>
      <c r="K22769" s="3">
        <v>342.24033846153844</v>
      </c>
      <c r="L22769" s="4">
        <v>0.35</v>
      </c>
    </row>
    <row r="22770" spans="1:12" x14ac:dyDescent="0.35">
      <c r="A22770" s="1">
        <v>431999</v>
      </c>
      <c r="B22770" t="s">
        <v>36386</v>
      </c>
      <c r="C22770" t="s">
        <v>1467</v>
      </c>
      <c r="D22770" t="s">
        <v>1468</v>
      </c>
      <c r="E22770">
        <v>1</v>
      </c>
      <c r="F22770" s="2">
        <v>732.77</v>
      </c>
      <c r="G22770" s="3">
        <v>1576.2</v>
      </c>
      <c r="H22770" s="3">
        <v>7.3277000000000001</v>
      </c>
      <c r="I22770" s="3">
        <v>34.440190000000001</v>
      </c>
      <c r="J22770" s="3">
        <v>774.53789000000006</v>
      </c>
      <c r="K22770" s="3">
        <v>1191.5967538461539</v>
      </c>
      <c r="L22770" s="4">
        <v>0.35</v>
      </c>
    </row>
    <row r="22771" spans="1:12" x14ac:dyDescent="0.35">
      <c r="A22771" s="1">
        <v>445449</v>
      </c>
      <c r="B22771" t="s">
        <v>36387</v>
      </c>
      <c r="C22771" t="s">
        <v>1467</v>
      </c>
      <c r="D22771" t="s">
        <v>1468</v>
      </c>
      <c r="E22771">
        <v>1</v>
      </c>
      <c r="F22771" s="2">
        <v>430.14</v>
      </c>
      <c r="G22771" s="3">
        <v>915.2</v>
      </c>
      <c r="H22771" s="3">
        <v>4.3014000000000001</v>
      </c>
      <c r="I22771" s="3">
        <v>20.21658</v>
      </c>
      <c r="J22771" s="3">
        <v>454.65798000000001</v>
      </c>
      <c r="K22771" s="3">
        <v>699.47381538461536</v>
      </c>
      <c r="L22771" s="4">
        <v>0.35</v>
      </c>
    </row>
    <row r="22772" spans="1:12" x14ac:dyDescent="0.35">
      <c r="A22772" s="1">
        <v>443580</v>
      </c>
      <c r="B22772" t="s">
        <v>36388</v>
      </c>
      <c r="C22772" t="s">
        <v>1467</v>
      </c>
      <c r="D22772" t="s">
        <v>1468</v>
      </c>
      <c r="E22772">
        <v>1</v>
      </c>
      <c r="F22772" s="2">
        <v>774.37</v>
      </c>
      <c r="G22772" s="3">
        <v>1548.75</v>
      </c>
      <c r="H22772" s="3">
        <v>7.7437000000000005</v>
      </c>
      <c r="I22772" s="3">
        <v>36.395389999999999</v>
      </c>
      <c r="J22772" s="3">
        <v>818.50909000000001</v>
      </c>
      <c r="K22772" s="3">
        <v>1259.2447538461538</v>
      </c>
      <c r="L22772" s="4">
        <v>0.35</v>
      </c>
    </row>
    <row r="22773" spans="1:12" x14ac:dyDescent="0.35">
      <c r="A22773" s="1">
        <v>441331</v>
      </c>
      <c r="B22773" t="s">
        <v>36389</v>
      </c>
      <c r="C22773" t="s">
        <v>1467</v>
      </c>
      <c r="D22773" t="s">
        <v>1468</v>
      </c>
      <c r="E22773">
        <v>1</v>
      </c>
      <c r="F22773" s="2">
        <v>150.05000000000001</v>
      </c>
      <c r="G22773" s="3">
        <v>300.11</v>
      </c>
      <c r="H22773" s="3">
        <v>1.5005000000000002</v>
      </c>
      <c r="I22773" s="3">
        <v>7.0523500000000006</v>
      </c>
      <c r="J22773" s="3">
        <v>158.60284999999999</v>
      </c>
      <c r="K22773" s="3">
        <v>244.00438461538459</v>
      </c>
      <c r="L22773" s="4">
        <v>0.35</v>
      </c>
    </row>
    <row r="22774" spans="1:12" x14ac:dyDescent="0.35">
      <c r="A22774" s="1">
        <v>431554</v>
      </c>
      <c r="B22774" t="s">
        <v>36390</v>
      </c>
      <c r="C22774" t="s">
        <v>1467</v>
      </c>
      <c r="D22774" t="s">
        <v>1468</v>
      </c>
      <c r="E22774">
        <v>1</v>
      </c>
      <c r="F22774" s="2">
        <v>222.75</v>
      </c>
      <c r="G22774" s="3">
        <v>786.3</v>
      </c>
      <c r="H22774" s="3">
        <v>2.2275</v>
      </c>
      <c r="I22774" s="3">
        <v>10.469250000000001</v>
      </c>
      <c r="J22774" s="3">
        <v>235.44674999999998</v>
      </c>
      <c r="K22774" s="3">
        <v>362.22576923076917</v>
      </c>
      <c r="L22774" s="4">
        <v>0.35</v>
      </c>
    </row>
    <row r="22775" spans="1:12" x14ac:dyDescent="0.35">
      <c r="A22775" s="1">
        <v>443479</v>
      </c>
      <c r="B22775" t="s">
        <v>36391</v>
      </c>
      <c r="C22775" t="s">
        <v>1467</v>
      </c>
      <c r="D22775" t="s">
        <v>1468</v>
      </c>
      <c r="E22775">
        <v>1</v>
      </c>
      <c r="F22775" s="2">
        <v>774.37</v>
      </c>
      <c r="G22775" s="3">
        <v>1548.75</v>
      </c>
      <c r="H22775" s="3">
        <v>7.7437000000000005</v>
      </c>
      <c r="I22775" s="3">
        <v>36.395389999999999</v>
      </c>
      <c r="J22775" s="3">
        <v>818.50909000000001</v>
      </c>
      <c r="K22775" s="3">
        <v>1259.2447538461538</v>
      </c>
      <c r="L22775" s="4">
        <v>0.35</v>
      </c>
    </row>
    <row r="22776" spans="1:12" x14ac:dyDescent="0.35">
      <c r="A22776" s="1">
        <v>442656</v>
      </c>
      <c r="B22776" t="s">
        <v>36392</v>
      </c>
      <c r="C22776" t="s">
        <v>1467</v>
      </c>
      <c r="D22776" t="s">
        <v>1468</v>
      </c>
      <c r="E22776">
        <v>1</v>
      </c>
      <c r="F22776" s="2">
        <v>42.03</v>
      </c>
      <c r="G22776" s="3">
        <v>89.43</v>
      </c>
      <c r="H22776" s="3">
        <v>0.42030000000000001</v>
      </c>
      <c r="I22776" s="3">
        <v>1.9754100000000001</v>
      </c>
      <c r="J22776" s="3">
        <v>44.425709999999995</v>
      </c>
      <c r="K22776" s="3">
        <v>68.347246153846143</v>
      </c>
      <c r="L22776" s="4">
        <v>0.35</v>
      </c>
    </row>
    <row r="22777" spans="1:12" x14ac:dyDescent="0.35">
      <c r="A22777" s="1">
        <v>436586</v>
      </c>
      <c r="B22777" t="s">
        <v>36393</v>
      </c>
      <c r="C22777" t="s">
        <v>1467</v>
      </c>
      <c r="D22777" t="s">
        <v>1468</v>
      </c>
      <c r="E22777">
        <v>1</v>
      </c>
      <c r="F22777" s="2">
        <v>279.41000000000003</v>
      </c>
      <c r="G22777" s="3">
        <v>591.23</v>
      </c>
      <c r="H22777" s="3">
        <v>2.7941000000000003</v>
      </c>
      <c r="I22777" s="3">
        <v>13.132270000000002</v>
      </c>
      <c r="J22777" s="3">
        <v>295.33637000000004</v>
      </c>
      <c r="K22777" s="3">
        <v>454.36364615384622</v>
      </c>
      <c r="L22777" s="4">
        <v>0.35</v>
      </c>
    </row>
    <row r="22778" spans="1:12" x14ac:dyDescent="0.35">
      <c r="A22778" s="1">
        <v>438946</v>
      </c>
      <c r="B22778" t="s">
        <v>36394</v>
      </c>
      <c r="C22778" t="s">
        <v>1467</v>
      </c>
      <c r="D22778" t="s">
        <v>1468</v>
      </c>
      <c r="E22778">
        <v>1</v>
      </c>
      <c r="F22778" s="2">
        <v>42.92</v>
      </c>
      <c r="G22778" s="3">
        <v>85.83</v>
      </c>
      <c r="H22778" s="3">
        <v>0.42920000000000003</v>
      </c>
      <c r="I22778" s="3">
        <v>2.0172400000000001</v>
      </c>
      <c r="J22778" s="3">
        <v>45.366440000000004</v>
      </c>
      <c r="K22778" s="3">
        <v>69.794523076923085</v>
      </c>
      <c r="L22778" s="4">
        <v>0.35000000000000003</v>
      </c>
    </row>
    <row r="22779" spans="1:12" x14ac:dyDescent="0.35">
      <c r="A22779" s="1">
        <v>442662</v>
      </c>
      <c r="B22779" t="s">
        <v>36395</v>
      </c>
      <c r="C22779" t="s">
        <v>1467</v>
      </c>
      <c r="D22779" t="s">
        <v>1468</v>
      </c>
      <c r="E22779">
        <v>1</v>
      </c>
      <c r="F22779" s="2">
        <v>66.819999999999993</v>
      </c>
      <c r="G22779" s="3">
        <v>303.70999999999998</v>
      </c>
      <c r="H22779" s="3">
        <v>0.66819999999999991</v>
      </c>
      <c r="I22779" s="3">
        <v>3.1405399999999997</v>
      </c>
      <c r="J22779" s="3">
        <v>70.628739999999993</v>
      </c>
      <c r="K22779" s="3">
        <v>108.65959999999998</v>
      </c>
      <c r="L22779" s="4">
        <v>0.35</v>
      </c>
    </row>
    <row r="22780" spans="1:12" x14ac:dyDescent="0.35">
      <c r="A22780" s="1">
        <v>445450</v>
      </c>
      <c r="B22780" t="s">
        <v>36396</v>
      </c>
      <c r="C22780" t="s">
        <v>1467</v>
      </c>
      <c r="D22780" t="s">
        <v>1468</v>
      </c>
      <c r="E22780">
        <v>1</v>
      </c>
      <c r="F22780" s="2">
        <v>411.53</v>
      </c>
      <c r="G22780" s="3">
        <v>875.6</v>
      </c>
      <c r="H22780" s="3">
        <v>4.1152999999999995</v>
      </c>
      <c r="I22780" s="3">
        <v>19.341909999999999</v>
      </c>
      <c r="J22780" s="3">
        <v>434.98720999999995</v>
      </c>
      <c r="K22780" s="3">
        <v>669.21109230769218</v>
      </c>
      <c r="L22780" s="4">
        <v>0.35</v>
      </c>
    </row>
    <row r="22781" spans="1:12" x14ac:dyDescent="0.35">
      <c r="A22781" s="1">
        <v>430847</v>
      </c>
      <c r="B22781" t="s">
        <v>36397</v>
      </c>
      <c r="C22781" t="s">
        <v>1467</v>
      </c>
      <c r="D22781" t="s">
        <v>1468</v>
      </c>
      <c r="E22781">
        <v>1</v>
      </c>
      <c r="F22781" s="2">
        <v>137.63999999999999</v>
      </c>
      <c r="G22781" s="3">
        <v>397.35</v>
      </c>
      <c r="H22781" s="3">
        <v>1.3763999999999998</v>
      </c>
      <c r="I22781" s="3">
        <v>6.4690799999999991</v>
      </c>
      <c r="J22781" s="3">
        <v>145.48547999999997</v>
      </c>
      <c r="K22781" s="3">
        <v>223.82381538461533</v>
      </c>
      <c r="L22781" s="4">
        <v>0.35</v>
      </c>
    </row>
    <row r="22782" spans="1:12" x14ac:dyDescent="0.35">
      <c r="A22782" s="1">
        <v>434747</v>
      </c>
      <c r="B22782" t="s">
        <v>36398</v>
      </c>
      <c r="C22782" t="s">
        <v>1467</v>
      </c>
      <c r="D22782" t="s">
        <v>1468</v>
      </c>
      <c r="E22782">
        <v>1</v>
      </c>
      <c r="F22782" s="2">
        <v>123.71</v>
      </c>
      <c r="G22782" s="3">
        <v>549.80999999999995</v>
      </c>
      <c r="H22782" s="3">
        <v>1.2370999999999999</v>
      </c>
      <c r="I22782" s="3">
        <v>5.8143699999999994</v>
      </c>
      <c r="J22782" s="3">
        <v>130.76147</v>
      </c>
      <c r="K22782" s="3">
        <v>201.17149230769232</v>
      </c>
      <c r="L22782" s="4">
        <v>0.35000000000000003</v>
      </c>
    </row>
    <row r="22783" spans="1:12" x14ac:dyDescent="0.35">
      <c r="A22783" s="1">
        <v>445454</v>
      </c>
      <c r="B22783" t="s">
        <v>36399</v>
      </c>
      <c r="C22783" t="s">
        <v>1467</v>
      </c>
      <c r="D22783" t="s">
        <v>1468</v>
      </c>
      <c r="E22783">
        <v>1</v>
      </c>
      <c r="F22783" s="2">
        <v>583.69000000000005</v>
      </c>
      <c r="G22783" s="3">
        <v>1241.9000000000001</v>
      </c>
      <c r="H22783" s="3">
        <v>5.8369000000000009</v>
      </c>
      <c r="I22783" s="3">
        <v>27.433430000000001</v>
      </c>
      <c r="J22783" s="3">
        <v>616.96033000000011</v>
      </c>
      <c r="K22783" s="3">
        <v>949.1697384615386</v>
      </c>
      <c r="L22783" s="4">
        <v>0.35</v>
      </c>
    </row>
    <row r="22784" spans="1:12" x14ac:dyDescent="0.35">
      <c r="A22784" s="1">
        <v>442258</v>
      </c>
      <c r="B22784" t="s">
        <v>36400</v>
      </c>
      <c r="C22784" t="s">
        <v>1467</v>
      </c>
      <c r="D22784" t="s">
        <v>1468</v>
      </c>
      <c r="E22784">
        <v>1</v>
      </c>
      <c r="F22784" s="2">
        <v>53.38</v>
      </c>
      <c r="G22784" s="3">
        <v>177.07</v>
      </c>
      <c r="H22784" s="3">
        <v>0.53380000000000005</v>
      </c>
      <c r="I22784" s="3">
        <v>2.5088600000000003</v>
      </c>
      <c r="J22784" s="3">
        <v>56.42266</v>
      </c>
      <c r="K22784" s="3">
        <v>86.804092307692301</v>
      </c>
      <c r="L22784" s="4">
        <v>0.34999999999999992</v>
      </c>
    </row>
    <row r="22785" spans="1:12" x14ac:dyDescent="0.35">
      <c r="A22785" s="1">
        <v>435065</v>
      </c>
      <c r="B22785" t="s">
        <v>36401</v>
      </c>
      <c r="C22785" t="s">
        <v>1467</v>
      </c>
      <c r="D22785" t="s">
        <v>1468</v>
      </c>
      <c r="E22785">
        <v>1</v>
      </c>
      <c r="F22785" s="2">
        <v>455.37</v>
      </c>
      <c r="G22785" s="3">
        <v>952.47</v>
      </c>
      <c r="H22785" s="3">
        <v>4.5537000000000001</v>
      </c>
      <c r="I22785" s="3">
        <v>21.40239</v>
      </c>
      <c r="J22785" s="3">
        <v>481.32609000000002</v>
      </c>
      <c r="K22785" s="3">
        <v>740.50167692307696</v>
      </c>
      <c r="L22785" s="4">
        <v>0.35</v>
      </c>
    </row>
    <row r="22786" spans="1:12" x14ac:dyDescent="0.35">
      <c r="A22786" s="1">
        <v>443577</v>
      </c>
      <c r="B22786" t="s">
        <v>36402</v>
      </c>
      <c r="C22786" t="s">
        <v>1467</v>
      </c>
      <c r="D22786" t="s">
        <v>1468</v>
      </c>
      <c r="E22786">
        <v>1</v>
      </c>
      <c r="F22786" s="2">
        <v>189</v>
      </c>
      <c r="G22786" s="3">
        <v>378</v>
      </c>
      <c r="H22786" s="3">
        <v>1.8900000000000001</v>
      </c>
      <c r="I22786" s="3">
        <v>8.8830000000000009</v>
      </c>
      <c r="J22786" s="3">
        <v>199.773</v>
      </c>
      <c r="K22786" s="3">
        <v>307.34307692307692</v>
      </c>
      <c r="L22786" s="4">
        <v>0.35000000000000003</v>
      </c>
    </row>
    <row r="22787" spans="1:12" x14ac:dyDescent="0.35">
      <c r="A22787" s="1">
        <v>441337</v>
      </c>
      <c r="B22787" t="s">
        <v>36403</v>
      </c>
      <c r="C22787" t="s">
        <v>1467</v>
      </c>
      <c r="D22787" t="s">
        <v>1468</v>
      </c>
      <c r="E22787">
        <v>1</v>
      </c>
      <c r="F22787" s="2">
        <v>161.76</v>
      </c>
      <c r="G22787" s="3">
        <v>323.52</v>
      </c>
      <c r="H22787" s="3">
        <v>1.6175999999999999</v>
      </c>
      <c r="I22787" s="3">
        <v>7.6027199999999997</v>
      </c>
      <c r="J22787" s="3">
        <v>170.98032000000001</v>
      </c>
      <c r="K22787" s="3">
        <v>263.04664615384615</v>
      </c>
      <c r="L22787" s="4">
        <v>0.35</v>
      </c>
    </row>
    <row r="22788" spans="1:12" x14ac:dyDescent="0.35">
      <c r="A22788" s="1">
        <v>438732</v>
      </c>
      <c r="B22788" t="s">
        <v>36404</v>
      </c>
      <c r="C22788" t="s">
        <v>1467</v>
      </c>
      <c r="D22788" t="s">
        <v>1468</v>
      </c>
      <c r="E22788">
        <v>1</v>
      </c>
      <c r="F22788" s="2">
        <v>42.92</v>
      </c>
      <c r="G22788" s="3">
        <v>85.83</v>
      </c>
      <c r="H22788" s="3">
        <v>0.42920000000000003</v>
      </c>
      <c r="I22788" s="3">
        <v>2.0172400000000001</v>
      </c>
      <c r="J22788" s="3">
        <v>45.366440000000004</v>
      </c>
      <c r="K22788" s="3">
        <v>69.794523076923085</v>
      </c>
      <c r="L22788" s="4">
        <v>0.35000000000000003</v>
      </c>
    </row>
    <row r="22789" spans="1:12" x14ac:dyDescent="0.35">
      <c r="A22789" s="1">
        <v>436497</v>
      </c>
      <c r="B22789" t="s">
        <v>36405</v>
      </c>
      <c r="C22789" t="s">
        <v>1467</v>
      </c>
      <c r="D22789" t="s">
        <v>1468</v>
      </c>
      <c r="E22789">
        <v>1</v>
      </c>
      <c r="F22789" s="2">
        <v>89.92</v>
      </c>
      <c r="G22789" s="3">
        <v>258.69</v>
      </c>
      <c r="H22789" s="3">
        <v>0.8992</v>
      </c>
      <c r="I22789" s="3">
        <v>4.2262399999999998</v>
      </c>
      <c r="J22789" s="3">
        <v>95.045439999999999</v>
      </c>
      <c r="K22789" s="3">
        <v>146.22375384615384</v>
      </c>
      <c r="L22789" s="4">
        <v>0.35</v>
      </c>
    </row>
    <row r="22790" spans="1:12" x14ac:dyDescent="0.35">
      <c r="A22790" s="1">
        <v>435148</v>
      </c>
      <c r="B22790" t="s">
        <v>36406</v>
      </c>
      <c r="C22790" t="s">
        <v>1467</v>
      </c>
      <c r="D22790" t="s">
        <v>1468</v>
      </c>
      <c r="E22790">
        <v>1</v>
      </c>
      <c r="F22790" s="2">
        <v>742.14</v>
      </c>
      <c r="G22790" s="3">
        <v>1531.78</v>
      </c>
      <c r="H22790" s="3">
        <v>7.4214000000000002</v>
      </c>
      <c r="I22790" s="3">
        <v>34.880580000000002</v>
      </c>
      <c r="J22790" s="3">
        <v>784.44197999999994</v>
      </c>
      <c r="K22790" s="3">
        <v>1206.8338153846153</v>
      </c>
      <c r="L22790" s="4">
        <v>0.35</v>
      </c>
    </row>
    <row r="22791" spans="1:12" x14ac:dyDescent="0.35">
      <c r="A22791" s="1">
        <v>445453</v>
      </c>
      <c r="B22791" t="s">
        <v>36407</v>
      </c>
      <c r="C22791" t="s">
        <v>1467</v>
      </c>
      <c r="D22791" t="s">
        <v>1468</v>
      </c>
      <c r="E22791">
        <v>1</v>
      </c>
      <c r="F22791" s="2">
        <v>546.98</v>
      </c>
      <c r="G22791" s="3">
        <v>1163.8</v>
      </c>
      <c r="H22791" s="3">
        <v>5.4698000000000002</v>
      </c>
      <c r="I22791" s="3">
        <v>25.70806</v>
      </c>
      <c r="J22791" s="3">
        <v>578.15786000000003</v>
      </c>
      <c r="K22791" s="3">
        <v>889.47363076923079</v>
      </c>
      <c r="L22791" s="4">
        <v>0.35</v>
      </c>
    </row>
    <row r="22792" spans="1:12" x14ac:dyDescent="0.35">
      <c r="A22792" s="1">
        <v>429011</v>
      </c>
      <c r="B22792" t="s">
        <v>36408</v>
      </c>
      <c r="C22792" t="s">
        <v>1467</v>
      </c>
      <c r="D22792" t="s">
        <v>1468</v>
      </c>
      <c r="E22792">
        <v>2</v>
      </c>
      <c r="F22792" s="2">
        <v>222.36</v>
      </c>
      <c r="G22792" s="3">
        <v>445.36</v>
      </c>
      <c r="H22792" s="3">
        <v>2.2236000000000002</v>
      </c>
      <c r="I22792" s="3">
        <v>0</v>
      </c>
      <c r="J22792" s="3">
        <v>224.58360000000002</v>
      </c>
      <c r="K22792" s="3">
        <v>345.5132307692308</v>
      </c>
      <c r="L22792" s="4">
        <v>0.35000000000000003</v>
      </c>
    </row>
    <row r="22793" spans="1:12" x14ac:dyDescent="0.35">
      <c r="A22793" s="1">
        <v>418280</v>
      </c>
      <c r="B22793" t="s">
        <v>36409</v>
      </c>
      <c r="C22793" t="s">
        <v>1467</v>
      </c>
      <c r="D22793" t="s">
        <v>1468</v>
      </c>
      <c r="E22793">
        <v>1</v>
      </c>
      <c r="F22793" s="2">
        <v>783.29</v>
      </c>
      <c r="G22793" s="3">
        <v>1616.05</v>
      </c>
      <c r="H22793" s="3">
        <v>7.8328999999999995</v>
      </c>
      <c r="I22793" s="3">
        <v>36.814630000000001</v>
      </c>
      <c r="J22793" s="3">
        <v>827.93752999999992</v>
      </c>
      <c r="K22793" s="3">
        <v>1273.7500461538459</v>
      </c>
      <c r="L22793" s="4">
        <v>0.34999999999999992</v>
      </c>
    </row>
    <row r="22794" spans="1:12" x14ac:dyDescent="0.35">
      <c r="A22794" s="1">
        <v>435175</v>
      </c>
      <c r="B22794" t="s">
        <v>36410</v>
      </c>
      <c r="C22794" t="s">
        <v>1467</v>
      </c>
      <c r="D22794" t="s">
        <v>1468</v>
      </c>
      <c r="E22794">
        <v>1</v>
      </c>
      <c r="F22794" s="2">
        <v>903.7</v>
      </c>
      <c r="G22794" s="3">
        <v>1862.54</v>
      </c>
      <c r="H22794" s="3">
        <v>9.0370000000000008</v>
      </c>
      <c r="I22794" s="3">
        <v>42.4739</v>
      </c>
      <c r="J22794" s="3">
        <v>955.21090000000004</v>
      </c>
      <c r="K22794" s="3">
        <v>1469.5552307692308</v>
      </c>
      <c r="L22794" s="4">
        <v>0.35</v>
      </c>
    </row>
    <row r="22795" spans="1:12" x14ac:dyDescent="0.35">
      <c r="A22795" s="1">
        <v>429017</v>
      </c>
      <c r="B22795" t="s">
        <v>36411</v>
      </c>
      <c r="C22795" t="s">
        <v>1467</v>
      </c>
      <c r="D22795" t="s">
        <v>1468</v>
      </c>
      <c r="E22795">
        <v>2</v>
      </c>
      <c r="F22795" s="2">
        <v>137.85</v>
      </c>
      <c r="G22795" s="3">
        <v>402.15</v>
      </c>
      <c r="H22795" s="3">
        <v>1.3785000000000001</v>
      </c>
      <c r="I22795" s="3">
        <v>0</v>
      </c>
      <c r="J22795" s="3">
        <v>139.2285</v>
      </c>
      <c r="K22795" s="3">
        <v>214.19769230769231</v>
      </c>
      <c r="L22795" s="4">
        <v>0.35000000000000003</v>
      </c>
    </row>
    <row r="22796" spans="1:12" x14ac:dyDescent="0.35">
      <c r="A22796" s="1">
        <v>445456</v>
      </c>
      <c r="B22796" t="s">
        <v>36412</v>
      </c>
      <c r="C22796" t="s">
        <v>1467</v>
      </c>
      <c r="D22796" t="s">
        <v>1468</v>
      </c>
      <c r="E22796">
        <v>1</v>
      </c>
      <c r="F22796" s="2">
        <v>568.70000000000005</v>
      </c>
      <c r="G22796" s="3">
        <v>1210</v>
      </c>
      <c r="H22796" s="3">
        <v>5.6870000000000003</v>
      </c>
      <c r="I22796" s="3">
        <v>26.728900000000003</v>
      </c>
      <c r="J22796" s="3">
        <v>601.11590000000001</v>
      </c>
      <c r="K22796" s="3">
        <v>924.79369230769225</v>
      </c>
      <c r="L22796" s="4">
        <v>0.35</v>
      </c>
    </row>
    <row r="22797" spans="1:12" x14ac:dyDescent="0.35">
      <c r="A22797" s="1">
        <v>431553</v>
      </c>
      <c r="B22797" t="s">
        <v>36413</v>
      </c>
      <c r="C22797" t="s">
        <v>1467</v>
      </c>
      <c r="D22797" t="s">
        <v>1468</v>
      </c>
      <c r="E22797">
        <v>1</v>
      </c>
      <c r="F22797" s="2">
        <v>169.59</v>
      </c>
      <c r="G22797" s="3">
        <v>537.21</v>
      </c>
      <c r="H22797" s="3">
        <v>1.6959</v>
      </c>
      <c r="I22797" s="3">
        <v>7.9707300000000005</v>
      </c>
      <c r="J22797" s="3">
        <v>179.25663</v>
      </c>
      <c r="K22797" s="3">
        <v>275.77943076923077</v>
      </c>
      <c r="L22797" s="4">
        <v>0.35</v>
      </c>
    </row>
    <row r="22798" spans="1:12" x14ac:dyDescent="0.35">
      <c r="A22798" s="1">
        <v>440945</v>
      </c>
      <c r="B22798" t="s">
        <v>36414</v>
      </c>
      <c r="C22798" t="s">
        <v>1467</v>
      </c>
      <c r="D22798" t="s">
        <v>1468</v>
      </c>
      <c r="E22798">
        <v>1</v>
      </c>
      <c r="F22798" s="2">
        <v>135.52000000000001</v>
      </c>
      <c r="G22798" s="3">
        <v>323.52</v>
      </c>
      <c r="H22798" s="3">
        <v>1.3552000000000002</v>
      </c>
      <c r="I22798" s="3">
        <v>6.3694400000000009</v>
      </c>
      <c r="J22798" s="3">
        <v>143.24464</v>
      </c>
      <c r="K22798" s="3">
        <v>220.37636923076923</v>
      </c>
      <c r="L22798" s="4">
        <v>0.35</v>
      </c>
    </row>
    <row r="22799" spans="1:12" x14ac:dyDescent="0.35">
      <c r="A22799" s="1">
        <v>443578</v>
      </c>
      <c r="B22799" t="s">
        <v>36415</v>
      </c>
      <c r="C22799" t="s">
        <v>1467</v>
      </c>
      <c r="D22799" t="s">
        <v>1468</v>
      </c>
      <c r="E22799">
        <v>1</v>
      </c>
      <c r="F22799" s="2">
        <v>265.12</v>
      </c>
      <c r="G22799" s="3">
        <v>530.25</v>
      </c>
      <c r="H22799" s="3">
        <v>2.6512000000000002</v>
      </c>
      <c r="I22799" s="3">
        <v>12.46064</v>
      </c>
      <c r="J22799" s="3">
        <v>280.23184000000003</v>
      </c>
      <c r="K22799" s="3">
        <v>431.12590769230775</v>
      </c>
      <c r="L22799" s="4">
        <v>0.35000000000000003</v>
      </c>
    </row>
    <row r="22800" spans="1:12" x14ac:dyDescent="0.35">
      <c r="A22800" s="1">
        <v>434750</v>
      </c>
      <c r="B22800" t="s">
        <v>36416</v>
      </c>
      <c r="C22800" t="s">
        <v>1467</v>
      </c>
      <c r="D22800" t="s">
        <v>1468</v>
      </c>
      <c r="E22800">
        <v>1</v>
      </c>
      <c r="F22800" s="2">
        <v>290.52999999999997</v>
      </c>
      <c r="G22800" s="3">
        <v>746.68</v>
      </c>
      <c r="H22800" s="3">
        <v>2.9053</v>
      </c>
      <c r="I22800" s="3">
        <v>13.654909999999999</v>
      </c>
      <c r="J22800" s="3">
        <v>307.09020999999996</v>
      </c>
      <c r="K22800" s="3">
        <v>472.44647692307683</v>
      </c>
      <c r="L22800" s="4">
        <v>0.35</v>
      </c>
    </row>
    <row r="22801" spans="1:12" x14ac:dyDescent="0.35">
      <c r="A22801" s="1">
        <v>436503</v>
      </c>
      <c r="B22801" t="s">
        <v>36417</v>
      </c>
      <c r="C22801" t="s">
        <v>1467</v>
      </c>
      <c r="D22801" t="s">
        <v>1468</v>
      </c>
      <c r="E22801">
        <v>1</v>
      </c>
      <c r="F22801" s="2">
        <v>65.900000000000006</v>
      </c>
      <c r="G22801" s="3">
        <v>303.70999999999998</v>
      </c>
      <c r="H22801" s="3">
        <v>0.65900000000000003</v>
      </c>
      <c r="I22801" s="3">
        <v>3.0973000000000002</v>
      </c>
      <c r="J22801" s="3">
        <v>69.656300000000016</v>
      </c>
      <c r="K22801" s="3">
        <v>107.16353846153848</v>
      </c>
      <c r="L22801" s="4">
        <v>0.35</v>
      </c>
    </row>
    <row r="22802" spans="1:12" x14ac:dyDescent="0.35">
      <c r="A22802" s="1">
        <v>442663</v>
      </c>
      <c r="B22802" t="s">
        <v>36418</v>
      </c>
      <c r="C22802" t="s">
        <v>1467</v>
      </c>
      <c r="D22802" t="s">
        <v>1468</v>
      </c>
      <c r="E22802">
        <v>1</v>
      </c>
      <c r="F22802" s="2">
        <v>176.46</v>
      </c>
      <c r="G22802" s="3">
        <v>387.74</v>
      </c>
      <c r="H22802" s="3">
        <v>1.7646000000000002</v>
      </c>
      <c r="I22802" s="3">
        <v>8.2936200000000007</v>
      </c>
      <c r="J22802" s="3">
        <v>186.51822000000001</v>
      </c>
      <c r="K22802" s="3">
        <v>286.95110769230769</v>
      </c>
      <c r="L22802" s="4">
        <v>0.34999999999999992</v>
      </c>
    </row>
    <row r="22803" spans="1:12" x14ac:dyDescent="0.35">
      <c r="A22803" s="1">
        <v>441328</v>
      </c>
      <c r="B22803" t="s">
        <v>36419</v>
      </c>
      <c r="C22803" t="s">
        <v>1467</v>
      </c>
      <c r="D22803" t="s">
        <v>1468</v>
      </c>
      <c r="E22803">
        <v>1</v>
      </c>
      <c r="F22803" s="2">
        <v>308.82</v>
      </c>
      <c r="G22803" s="3">
        <v>617.64</v>
      </c>
      <c r="H22803" s="3">
        <v>3.0882000000000001</v>
      </c>
      <c r="I22803" s="3">
        <v>14.51454</v>
      </c>
      <c r="J22803" s="3">
        <v>326.42273999999998</v>
      </c>
      <c r="K22803" s="3">
        <v>502.18883076923072</v>
      </c>
      <c r="L22803" s="4">
        <v>0.35</v>
      </c>
    </row>
    <row r="22804" spans="1:12" x14ac:dyDescent="0.35">
      <c r="A22804" s="1">
        <v>442257</v>
      </c>
      <c r="B22804" t="s">
        <v>36420</v>
      </c>
      <c r="C22804" t="s">
        <v>1467</v>
      </c>
      <c r="D22804" t="s">
        <v>1468</v>
      </c>
      <c r="E22804">
        <v>1</v>
      </c>
      <c r="F22804" s="2">
        <v>44.54</v>
      </c>
      <c r="G22804" s="3">
        <v>170.45</v>
      </c>
      <c r="H22804" s="3">
        <v>0.44540000000000002</v>
      </c>
      <c r="I22804" s="3">
        <v>2.0933799999999998</v>
      </c>
      <c r="J22804" s="3">
        <v>47.078779999999995</v>
      </c>
      <c r="K22804" s="3">
        <v>72.428892307692294</v>
      </c>
      <c r="L22804" s="4">
        <v>0.35</v>
      </c>
    </row>
    <row r="22805" spans="1:12" x14ac:dyDescent="0.35">
      <c r="A22805" s="1">
        <v>442665</v>
      </c>
      <c r="B22805" t="s">
        <v>36421</v>
      </c>
      <c r="C22805" t="s">
        <v>1467</v>
      </c>
      <c r="D22805" t="s">
        <v>1468</v>
      </c>
      <c r="E22805">
        <v>1</v>
      </c>
      <c r="F22805" s="2">
        <v>151.41999999999999</v>
      </c>
      <c r="G22805" s="3">
        <v>445.36</v>
      </c>
      <c r="H22805" s="3">
        <v>1.5142</v>
      </c>
      <c r="I22805" s="3">
        <v>7.1167399999999992</v>
      </c>
      <c r="J22805" s="3">
        <v>160.05093999999997</v>
      </c>
      <c r="K22805" s="3">
        <v>246.23221538461533</v>
      </c>
      <c r="L22805" s="4">
        <v>0.35</v>
      </c>
    </row>
    <row r="22806" spans="1:12" x14ac:dyDescent="0.35">
      <c r="A22806" s="1">
        <v>431569</v>
      </c>
      <c r="B22806" t="s">
        <v>36422</v>
      </c>
      <c r="C22806" t="s">
        <v>1467</v>
      </c>
      <c r="D22806" t="s">
        <v>1468</v>
      </c>
      <c r="E22806">
        <v>1</v>
      </c>
      <c r="F22806" s="2">
        <v>336.08</v>
      </c>
      <c r="G22806" s="3">
        <v>675.26</v>
      </c>
      <c r="H22806" s="3">
        <v>3.3607999999999998</v>
      </c>
      <c r="I22806" s="3">
        <v>15.79576</v>
      </c>
      <c r="J22806" s="3">
        <v>355.23655999999994</v>
      </c>
      <c r="K22806" s="3">
        <v>546.51778461538447</v>
      </c>
      <c r="L22806" s="4">
        <v>0.34999999999999992</v>
      </c>
    </row>
    <row r="22807" spans="1:12" x14ac:dyDescent="0.35">
      <c r="A22807" s="1">
        <v>445457</v>
      </c>
      <c r="B22807" t="s">
        <v>36423</v>
      </c>
      <c r="C22807" t="s">
        <v>1467</v>
      </c>
      <c r="D22807" t="s">
        <v>1468</v>
      </c>
      <c r="E22807">
        <v>1</v>
      </c>
      <c r="F22807" s="2">
        <v>672.1</v>
      </c>
      <c r="G22807" s="3">
        <v>1430</v>
      </c>
      <c r="H22807" s="3">
        <v>6.7210000000000001</v>
      </c>
      <c r="I22807" s="3">
        <v>31.588700000000003</v>
      </c>
      <c r="J22807" s="3">
        <v>710.40970000000004</v>
      </c>
      <c r="K22807" s="3">
        <v>1092.9380000000001</v>
      </c>
      <c r="L22807" s="4">
        <v>0.35000000000000003</v>
      </c>
    </row>
    <row r="22808" spans="1:12" x14ac:dyDescent="0.35">
      <c r="A22808" s="1">
        <v>553376</v>
      </c>
      <c r="B22808" t="s">
        <v>36424</v>
      </c>
      <c r="C22808" t="s">
        <v>1467</v>
      </c>
      <c r="D22808" t="s">
        <v>1468</v>
      </c>
      <c r="E22808">
        <v>1</v>
      </c>
      <c r="F22808" s="2">
        <v>277.01</v>
      </c>
      <c r="G22808" s="3">
        <v>554.01</v>
      </c>
      <c r="H22808" s="3">
        <v>2.7700999999999998</v>
      </c>
      <c r="I22808" s="3">
        <v>13.01947</v>
      </c>
      <c r="J22808" s="3">
        <v>292.79957000000002</v>
      </c>
      <c r="K22808" s="3">
        <v>450.46087692307691</v>
      </c>
      <c r="L22808" s="4">
        <v>0.34999999999999992</v>
      </c>
    </row>
    <row r="22809" spans="1:12" x14ac:dyDescent="0.35">
      <c r="A22809" s="1">
        <v>438735</v>
      </c>
      <c r="B22809" t="s">
        <v>36425</v>
      </c>
      <c r="C22809" t="s">
        <v>1467</v>
      </c>
      <c r="D22809" t="s">
        <v>1468</v>
      </c>
      <c r="E22809">
        <v>1</v>
      </c>
      <c r="F22809" s="2">
        <v>42.34</v>
      </c>
      <c r="G22809" s="3">
        <v>89.43</v>
      </c>
      <c r="H22809" s="3">
        <v>0.42340000000000005</v>
      </c>
      <c r="I22809" s="3">
        <v>1.9899800000000001</v>
      </c>
      <c r="J22809" s="3">
        <v>44.753380000000007</v>
      </c>
      <c r="K22809" s="3">
        <v>68.851353846153856</v>
      </c>
      <c r="L22809" s="4">
        <v>0.35</v>
      </c>
    </row>
    <row r="22810" spans="1:12" x14ac:dyDescent="0.35">
      <c r="A22810" s="1">
        <v>445451</v>
      </c>
      <c r="B22810" t="s">
        <v>36426</v>
      </c>
      <c r="C22810" t="s">
        <v>1467</v>
      </c>
      <c r="D22810" t="s">
        <v>1468</v>
      </c>
      <c r="E22810">
        <v>1</v>
      </c>
      <c r="F22810" s="2">
        <v>426.52</v>
      </c>
      <c r="G22810" s="3">
        <v>907.5</v>
      </c>
      <c r="H22810" s="3">
        <v>4.2652000000000001</v>
      </c>
      <c r="I22810" s="3">
        <v>20.04644</v>
      </c>
      <c r="J22810" s="3">
        <v>450.83163999999999</v>
      </c>
      <c r="K22810" s="3">
        <v>693.58713846153842</v>
      </c>
      <c r="L22810" s="4">
        <v>0.35</v>
      </c>
    </row>
    <row r="22811" spans="1:12" x14ac:dyDescent="0.35">
      <c r="A22811" s="1">
        <v>440935</v>
      </c>
      <c r="B22811" t="s">
        <v>36427</v>
      </c>
      <c r="C22811" t="s">
        <v>1467</v>
      </c>
      <c r="D22811" t="s">
        <v>1468</v>
      </c>
      <c r="E22811">
        <v>1</v>
      </c>
      <c r="F22811" s="2">
        <v>146.84</v>
      </c>
      <c r="G22811" s="3">
        <v>300.11</v>
      </c>
      <c r="H22811" s="3">
        <v>1.4684000000000001</v>
      </c>
      <c r="I22811" s="3">
        <v>6.9014800000000003</v>
      </c>
      <c r="J22811" s="3">
        <v>155.20988</v>
      </c>
      <c r="K22811" s="3">
        <v>238.78443076923077</v>
      </c>
      <c r="L22811" s="4">
        <v>0.35</v>
      </c>
    </row>
    <row r="22812" spans="1:12" x14ac:dyDescent="0.35">
      <c r="A22812" s="1">
        <v>418290</v>
      </c>
      <c r="B22812" t="s">
        <v>36428</v>
      </c>
      <c r="C22812" t="s">
        <v>1467</v>
      </c>
      <c r="D22812" t="s">
        <v>1468</v>
      </c>
      <c r="E22812">
        <v>1</v>
      </c>
      <c r="F22812" s="2">
        <v>921.51</v>
      </c>
      <c r="G22812" s="3">
        <v>1909.07</v>
      </c>
      <c r="H22812" s="3">
        <v>9.2150999999999996</v>
      </c>
      <c r="I22812" s="3">
        <v>43.310969999999998</v>
      </c>
      <c r="J22812" s="3">
        <v>974.03607</v>
      </c>
      <c r="K22812" s="3">
        <v>1498.5170307692308</v>
      </c>
      <c r="L22812" s="4">
        <v>0.35000000000000003</v>
      </c>
    </row>
    <row r="22813" spans="1:12" x14ac:dyDescent="0.35">
      <c r="A22813" s="1">
        <v>442259</v>
      </c>
      <c r="B22813" t="s">
        <v>36429</v>
      </c>
      <c r="C22813" t="s">
        <v>1467</v>
      </c>
      <c r="D22813" t="s">
        <v>1468</v>
      </c>
      <c r="E22813">
        <v>1</v>
      </c>
      <c r="F22813" s="2">
        <v>436.24</v>
      </c>
      <c r="G22813" s="3">
        <v>938.16</v>
      </c>
      <c r="H22813" s="3">
        <v>4.3624000000000001</v>
      </c>
      <c r="I22813" s="3">
        <v>20.50328</v>
      </c>
      <c r="J22813" s="3">
        <v>461.10568000000001</v>
      </c>
      <c r="K22813" s="3">
        <v>709.39335384615379</v>
      </c>
      <c r="L22813" s="4">
        <v>0.34999999999999992</v>
      </c>
    </row>
    <row r="22814" spans="1:12" x14ac:dyDescent="0.35">
      <c r="A22814" s="1">
        <v>435074</v>
      </c>
      <c r="B22814" t="s">
        <v>36430</v>
      </c>
      <c r="C22814" t="s">
        <v>1467</v>
      </c>
      <c r="D22814" t="s">
        <v>1468</v>
      </c>
      <c r="E22814">
        <v>1</v>
      </c>
      <c r="F22814" s="2">
        <v>534.5</v>
      </c>
      <c r="G22814" s="3">
        <v>1100.48</v>
      </c>
      <c r="H22814" s="3">
        <v>5.3449999999999998</v>
      </c>
      <c r="I22814" s="3">
        <v>25.121500000000001</v>
      </c>
      <c r="J22814" s="3">
        <v>564.9665</v>
      </c>
      <c r="K22814" s="3">
        <v>869.17923076923068</v>
      </c>
      <c r="L22814" s="4">
        <v>0.34999999999999992</v>
      </c>
    </row>
    <row r="22815" spans="1:12" x14ac:dyDescent="0.35">
      <c r="A22815" s="1">
        <v>436583</v>
      </c>
      <c r="B22815" t="s">
        <v>36431</v>
      </c>
      <c r="C22815" t="s">
        <v>1467</v>
      </c>
      <c r="D22815" t="s">
        <v>1468</v>
      </c>
      <c r="E22815">
        <v>1</v>
      </c>
      <c r="F22815" s="2">
        <v>252.24</v>
      </c>
      <c r="G22815" s="3">
        <v>546.21</v>
      </c>
      <c r="H22815" s="3">
        <v>2.5224000000000002</v>
      </c>
      <c r="I22815" s="3">
        <v>11.85528</v>
      </c>
      <c r="J22815" s="3">
        <v>266.61768000000001</v>
      </c>
      <c r="K22815" s="3">
        <v>410.18104615384613</v>
      </c>
      <c r="L22815" s="4">
        <v>0.34999999999999992</v>
      </c>
    </row>
    <row r="22816" spans="1:12" x14ac:dyDescent="0.35">
      <c r="A22816" s="1">
        <v>418273</v>
      </c>
      <c r="B22816" t="s">
        <v>36432</v>
      </c>
      <c r="C22816" t="s">
        <v>1467</v>
      </c>
      <c r="D22816" t="s">
        <v>1468</v>
      </c>
      <c r="E22816">
        <v>1</v>
      </c>
      <c r="F22816" s="2">
        <v>934.69</v>
      </c>
      <c r="G22816" s="3">
        <v>1899.01</v>
      </c>
      <c r="H22816" s="3">
        <v>9.3469000000000015</v>
      </c>
      <c r="I22816" s="3">
        <v>43.930430000000001</v>
      </c>
      <c r="J22816" s="3">
        <v>987.96733000000006</v>
      </c>
      <c r="K22816" s="3">
        <v>1519.9497384615386</v>
      </c>
      <c r="L22816" s="4">
        <v>0.35000000000000003</v>
      </c>
    </row>
    <row r="22817" spans="1:12" x14ac:dyDescent="0.35">
      <c r="A22817" s="1">
        <v>442286</v>
      </c>
      <c r="B22817" t="s">
        <v>36433</v>
      </c>
      <c r="C22817" t="s">
        <v>1467</v>
      </c>
      <c r="D22817" t="s">
        <v>1468</v>
      </c>
      <c r="E22817">
        <v>1</v>
      </c>
      <c r="F22817" s="2">
        <v>44.32</v>
      </c>
      <c r="G22817" s="3">
        <v>170.45</v>
      </c>
      <c r="H22817" s="3">
        <v>0.44320000000000004</v>
      </c>
      <c r="I22817" s="3">
        <v>2.08304</v>
      </c>
      <c r="J22817" s="3">
        <v>46.846239999999995</v>
      </c>
      <c r="K22817" s="3">
        <v>72.071138461538453</v>
      </c>
      <c r="L22817" s="4">
        <v>0.35</v>
      </c>
    </row>
    <row r="22818" spans="1:12" x14ac:dyDescent="0.35">
      <c r="A22818" s="1">
        <v>442664</v>
      </c>
      <c r="B22818" t="s">
        <v>36434</v>
      </c>
      <c r="C22818" t="s">
        <v>1467</v>
      </c>
      <c r="D22818" t="s">
        <v>1468</v>
      </c>
      <c r="E22818">
        <v>1</v>
      </c>
      <c r="F22818" s="2">
        <v>126.45</v>
      </c>
      <c r="G22818" s="3">
        <v>549.80999999999995</v>
      </c>
      <c r="H22818" s="3">
        <v>1.2645</v>
      </c>
      <c r="I22818" s="3">
        <v>5.9431500000000002</v>
      </c>
      <c r="J22818" s="3">
        <v>133.65764999999999</v>
      </c>
      <c r="K22818" s="3">
        <v>205.62715384615382</v>
      </c>
      <c r="L22818" s="4">
        <v>0.35</v>
      </c>
    </row>
    <row r="22819" spans="1:12" x14ac:dyDescent="0.35">
      <c r="A22819" s="1">
        <v>439124</v>
      </c>
      <c r="B22819" t="s">
        <v>36435</v>
      </c>
      <c r="C22819" t="s">
        <v>1467</v>
      </c>
      <c r="D22819" t="s">
        <v>1468</v>
      </c>
      <c r="E22819">
        <v>1</v>
      </c>
      <c r="F22819" s="2">
        <v>797.92</v>
      </c>
      <c r="G22819" s="3">
        <v>1738.8</v>
      </c>
      <c r="H22819" s="3">
        <v>7.9791999999999996</v>
      </c>
      <c r="I22819" s="3">
        <v>37.50224</v>
      </c>
      <c r="J22819" s="3">
        <v>843.40143999999998</v>
      </c>
      <c r="K22819" s="3">
        <v>1297.5406769230769</v>
      </c>
      <c r="L22819" s="4">
        <v>0.35000000000000003</v>
      </c>
    </row>
    <row r="22820" spans="1:12" x14ac:dyDescent="0.35">
      <c r="A22820" s="1">
        <v>436500</v>
      </c>
      <c r="B22820" t="s">
        <v>36436</v>
      </c>
      <c r="C22820" t="s">
        <v>1467</v>
      </c>
      <c r="D22820" t="s">
        <v>1468</v>
      </c>
      <c r="E22820">
        <v>1</v>
      </c>
      <c r="F22820" s="2">
        <v>65.900000000000006</v>
      </c>
      <c r="G22820" s="3">
        <v>303.70999999999998</v>
      </c>
      <c r="H22820" s="3">
        <v>0.65900000000000003</v>
      </c>
      <c r="I22820" s="3">
        <v>3.0973000000000002</v>
      </c>
      <c r="J22820" s="3">
        <v>69.656300000000016</v>
      </c>
      <c r="K22820" s="3">
        <v>107.16353846153848</v>
      </c>
      <c r="L22820" s="4">
        <v>0.35</v>
      </c>
    </row>
    <row r="22821" spans="1:12" x14ac:dyDescent="0.35">
      <c r="A22821" s="1">
        <v>440930</v>
      </c>
      <c r="B22821" t="s">
        <v>36437</v>
      </c>
      <c r="C22821" t="s">
        <v>1467</v>
      </c>
      <c r="D22821" t="s">
        <v>1468</v>
      </c>
      <c r="E22821">
        <v>1</v>
      </c>
      <c r="F22821" s="2">
        <v>295.22000000000003</v>
      </c>
      <c r="G22821" s="3">
        <v>617.64</v>
      </c>
      <c r="H22821" s="3">
        <v>2.9522000000000004</v>
      </c>
      <c r="I22821" s="3">
        <v>13.875340000000001</v>
      </c>
      <c r="J22821" s="3">
        <v>312.04754000000003</v>
      </c>
      <c r="K22821" s="3">
        <v>480.07313846153846</v>
      </c>
      <c r="L22821" s="4">
        <v>0.34999999999999992</v>
      </c>
    </row>
    <row r="22822" spans="1:12" x14ac:dyDescent="0.35">
      <c r="A22822" s="1">
        <v>418467</v>
      </c>
      <c r="B22822" t="s">
        <v>36438</v>
      </c>
      <c r="C22822" t="s">
        <v>1467</v>
      </c>
      <c r="D22822" t="s">
        <v>1468</v>
      </c>
      <c r="E22822">
        <v>1</v>
      </c>
      <c r="F22822" s="2">
        <v>613.03</v>
      </c>
      <c r="G22822" s="3">
        <v>1307.93</v>
      </c>
      <c r="H22822" s="3">
        <v>6.1303000000000001</v>
      </c>
      <c r="I22822" s="3">
        <v>28.81241</v>
      </c>
      <c r="J22822" s="3">
        <v>647.97271000000001</v>
      </c>
      <c r="K22822" s="3">
        <v>996.88109230769226</v>
      </c>
      <c r="L22822" s="4">
        <v>0.35</v>
      </c>
    </row>
    <row r="22823" spans="1:12" x14ac:dyDescent="0.35">
      <c r="A22823" s="1">
        <v>418288</v>
      </c>
      <c r="B22823" t="s">
        <v>36439</v>
      </c>
      <c r="C22823" t="s">
        <v>1467</v>
      </c>
      <c r="D22823" t="s">
        <v>1468</v>
      </c>
      <c r="E22823">
        <v>1</v>
      </c>
      <c r="F22823" s="2">
        <v>780.53</v>
      </c>
      <c r="G22823" s="3">
        <v>1611.01</v>
      </c>
      <c r="H22823" s="3">
        <v>7.8052999999999999</v>
      </c>
      <c r="I22823" s="3">
        <v>36.684910000000002</v>
      </c>
      <c r="J22823" s="3">
        <v>825.02020999999991</v>
      </c>
      <c r="K22823" s="3">
        <v>1269.2618615384613</v>
      </c>
      <c r="L22823" s="4">
        <v>0.34999999999999992</v>
      </c>
    </row>
    <row r="22824" spans="1:12" x14ac:dyDescent="0.35">
      <c r="A22824" s="1">
        <v>418291</v>
      </c>
      <c r="B22824" t="s">
        <v>36440</v>
      </c>
      <c r="C22824" t="s">
        <v>1467</v>
      </c>
      <c r="D22824" t="s">
        <v>1468</v>
      </c>
      <c r="E22824">
        <v>1</v>
      </c>
      <c r="F22824" s="2">
        <v>1116.5899999999999</v>
      </c>
      <c r="G22824" s="3">
        <v>2298.94</v>
      </c>
      <c r="H22824" s="3">
        <v>11.165899999999999</v>
      </c>
      <c r="I22824" s="3">
        <v>52.479729999999996</v>
      </c>
      <c r="J22824" s="3">
        <v>1180.2356299999999</v>
      </c>
      <c r="K22824" s="3">
        <v>1815.7471230769229</v>
      </c>
      <c r="L22824" s="4">
        <v>0.35</v>
      </c>
    </row>
    <row r="22825" spans="1:12" x14ac:dyDescent="0.35">
      <c r="A22825" s="1">
        <v>442262</v>
      </c>
      <c r="B22825" t="s">
        <v>36441</v>
      </c>
      <c r="C22825" t="s">
        <v>1467</v>
      </c>
      <c r="D22825" t="s">
        <v>1468</v>
      </c>
      <c r="E22825">
        <v>1</v>
      </c>
      <c r="F22825" s="2">
        <v>44.54</v>
      </c>
      <c r="G22825" s="3">
        <v>170.45</v>
      </c>
      <c r="H22825" s="3">
        <v>0.44540000000000002</v>
      </c>
      <c r="I22825" s="3">
        <v>2.0933799999999998</v>
      </c>
      <c r="J22825" s="3">
        <v>47.078779999999995</v>
      </c>
      <c r="K22825" s="3">
        <v>72.428892307692294</v>
      </c>
      <c r="L22825" s="4">
        <v>0.35</v>
      </c>
    </row>
    <row r="22826" spans="1:12" x14ac:dyDescent="0.35">
      <c r="A22826" s="1">
        <v>441340</v>
      </c>
      <c r="B22826" t="s">
        <v>36442</v>
      </c>
      <c r="C22826" t="s">
        <v>1467</v>
      </c>
      <c r="D22826" t="s">
        <v>1468</v>
      </c>
      <c r="E22826">
        <v>1</v>
      </c>
      <c r="F22826" s="2">
        <v>383.84</v>
      </c>
      <c r="G22826" s="3">
        <v>767.69</v>
      </c>
      <c r="H22826" s="3">
        <v>3.8384</v>
      </c>
      <c r="I22826" s="3">
        <v>18.040479999999999</v>
      </c>
      <c r="J22826" s="3">
        <v>405.71887999999996</v>
      </c>
      <c r="K22826" s="3">
        <v>624.18289230769221</v>
      </c>
      <c r="L22826" s="4">
        <v>0.35</v>
      </c>
    </row>
    <row r="22827" spans="1:12" x14ac:dyDescent="0.35">
      <c r="A22827" s="1">
        <v>443478</v>
      </c>
      <c r="B22827" t="s">
        <v>36443</v>
      </c>
      <c r="C22827" t="s">
        <v>1467</v>
      </c>
      <c r="D22827" t="s">
        <v>1468</v>
      </c>
      <c r="E22827">
        <v>1</v>
      </c>
      <c r="F22827" s="2">
        <v>869</v>
      </c>
      <c r="G22827" s="3">
        <v>1738.8</v>
      </c>
      <c r="H22827" s="3">
        <v>8.69</v>
      </c>
      <c r="I22827" s="3">
        <v>40.843000000000004</v>
      </c>
      <c r="J22827" s="3">
        <v>918.53300000000002</v>
      </c>
      <c r="K22827" s="3">
        <v>1413.1276923076923</v>
      </c>
      <c r="L22827" s="4">
        <v>0.35</v>
      </c>
    </row>
    <row r="22828" spans="1:12" x14ac:dyDescent="0.35">
      <c r="A22828" s="1">
        <v>442297</v>
      </c>
      <c r="B22828" t="s">
        <v>36444</v>
      </c>
      <c r="C22828" t="s">
        <v>1467</v>
      </c>
      <c r="D22828" t="s">
        <v>1468</v>
      </c>
      <c r="E22828">
        <v>1</v>
      </c>
      <c r="F22828" s="2">
        <v>53.11</v>
      </c>
      <c r="G22828" s="3">
        <v>177.07</v>
      </c>
      <c r="H22828" s="3">
        <v>0.53110000000000002</v>
      </c>
      <c r="I22828" s="3">
        <v>2.4961699999999998</v>
      </c>
      <c r="J22828" s="3">
        <v>56.137270000000001</v>
      </c>
      <c r="K22828" s="3">
        <v>86.365030769230771</v>
      </c>
      <c r="L22828" s="4">
        <v>0.35</v>
      </c>
    </row>
    <row r="22829" spans="1:12" x14ac:dyDescent="0.35">
      <c r="A22829" s="1">
        <v>443475</v>
      </c>
      <c r="B22829" t="s">
        <v>36445</v>
      </c>
      <c r="C22829" t="s">
        <v>1467</v>
      </c>
      <c r="D22829" t="s">
        <v>1468</v>
      </c>
      <c r="E22829">
        <v>1</v>
      </c>
      <c r="F22829" s="2">
        <v>189</v>
      </c>
      <c r="G22829" s="3">
        <v>378</v>
      </c>
      <c r="H22829" s="3">
        <v>1.8900000000000001</v>
      </c>
      <c r="I22829" s="3">
        <v>8.8830000000000009</v>
      </c>
      <c r="J22829" s="3">
        <v>199.773</v>
      </c>
      <c r="K22829" s="3">
        <v>307.34307692307692</v>
      </c>
      <c r="L22829" s="4">
        <v>0.35000000000000003</v>
      </c>
    </row>
    <row r="22830" spans="1:12" x14ac:dyDescent="0.35">
      <c r="A22830" s="1">
        <v>429012</v>
      </c>
      <c r="B22830" t="s">
        <v>36446</v>
      </c>
      <c r="C22830" t="s">
        <v>1467</v>
      </c>
      <c r="D22830" t="s">
        <v>1468</v>
      </c>
      <c r="E22830">
        <v>2</v>
      </c>
      <c r="F22830" s="2">
        <v>350.38</v>
      </c>
      <c r="G22830" s="3">
        <v>747.88</v>
      </c>
      <c r="H22830" s="3">
        <v>3.5038</v>
      </c>
      <c r="I22830" s="3">
        <v>0</v>
      </c>
      <c r="J22830" s="3">
        <v>353.88380000000001</v>
      </c>
      <c r="K22830" s="3">
        <v>544.43661538461538</v>
      </c>
      <c r="L22830" s="4">
        <v>0.35</v>
      </c>
    </row>
    <row r="22831" spans="1:12" x14ac:dyDescent="0.35">
      <c r="A22831" s="1">
        <v>443476</v>
      </c>
      <c r="B22831" t="s">
        <v>36447</v>
      </c>
      <c r="C22831" t="s">
        <v>1467</v>
      </c>
      <c r="D22831" t="s">
        <v>1468</v>
      </c>
      <c r="E22831">
        <v>1</v>
      </c>
      <c r="F22831" s="2">
        <v>265.12</v>
      </c>
      <c r="G22831" s="3">
        <v>530.25</v>
      </c>
      <c r="H22831" s="3">
        <v>2.6512000000000002</v>
      </c>
      <c r="I22831" s="3">
        <v>12.46064</v>
      </c>
      <c r="J22831" s="3">
        <v>280.23184000000003</v>
      </c>
      <c r="K22831" s="3">
        <v>431.12590769230775</v>
      </c>
      <c r="L22831" s="4">
        <v>0.35000000000000003</v>
      </c>
    </row>
    <row r="22832" spans="1:12" x14ac:dyDescent="0.35">
      <c r="A22832" s="1">
        <v>431556</v>
      </c>
      <c r="B22832" t="s">
        <v>36448</v>
      </c>
      <c r="C22832" t="s">
        <v>1467</v>
      </c>
      <c r="D22832" t="s">
        <v>1468</v>
      </c>
      <c r="E22832">
        <v>1</v>
      </c>
      <c r="F22832" s="2">
        <v>397.09</v>
      </c>
      <c r="G22832" s="3">
        <v>1094.22</v>
      </c>
      <c r="H22832" s="3">
        <v>3.9708999999999999</v>
      </c>
      <c r="I22832" s="3">
        <v>18.663229999999999</v>
      </c>
      <c r="J22832" s="3">
        <v>419.72412999999995</v>
      </c>
      <c r="K22832" s="3">
        <v>645.7294307692307</v>
      </c>
      <c r="L22832" s="4">
        <v>0.35000000000000003</v>
      </c>
    </row>
    <row r="22833" spans="1:12" x14ac:dyDescent="0.35">
      <c r="A22833" s="1">
        <v>436494</v>
      </c>
      <c r="B22833" t="s">
        <v>36449</v>
      </c>
      <c r="C22833" t="s">
        <v>1467</v>
      </c>
      <c r="D22833" t="s">
        <v>1468</v>
      </c>
      <c r="E22833">
        <v>1</v>
      </c>
      <c r="F22833" s="2">
        <v>193.87</v>
      </c>
      <c r="G22833" s="3">
        <v>387.74</v>
      </c>
      <c r="H22833" s="3">
        <v>1.9387000000000001</v>
      </c>
      <c r="I22833" s="3">
        <v>9.1118900000000007</v>
      </c>
      <c r="J22833" s="3">
        <v>204.92059</v>
      </c>
      <c r="K22833" s="3">
        <v>315.26244615384616</v>
      </c>
      <c r="L22833" s="4">
        <v>0.35</v>
      </c>
    </row>
    <row r="22834" spans="1:12" x14ac:dyDescent="0.35">
      <c r="A22834" s="1">
        <v>443477</v>
      </c>
      <c r="B22834" t="s">
        <v>36450</v>
      </c>
      <c r="C22834" t="s">
        <v>1467</v>
      </c>
      <c r="D22834" t="s">
        <v>1468</v>
      </c>
      <c r="E22834">
        <v>1</v>
      </c>
      <c r="F22834" s="2">
        <v>540.75</v>
      </c>
      <c r="G22834" s="3">
        <v>1081.5</v>
      </c>
      <c r="H22834" s="3">
        <v>5.4074999999999998</v>
      </c>
      <c r="I22834" s="3">
        <v>25.41525</v>
      </c>
      <c r="J22834" s="3">
        <v>571.57275000000004</v>
      </c>
      <c r="K22834" s="3">
        <v>879.34269230769235</v>
      </c>
      <c r="L22834" s="4">
        <v>0.35</v>
      </c>
    </row>
    <row r="22835" spans="1:12" x14ac:dyDescent="0.35">
      <c r="A22835" s="1" t="s">
        <v>36451</v>
      </c>
      <c r="B22835" t="s">
        <v>36452</v>
      </c>
      <c r="C22835" t="s">
        <v>34</v>
      </c>
      <c r="D22835" t="s">
        <v>35</v>
      </c>
      <c r="E22835">
        <v>1</v>
      </c>
      <c r="F22835" s="2">
        <v>138.11000000000001</v>
      </c>
      <c r="G22835" s="3">
        <v>307</v>
      </c>
      <c r="H22835" s="3">
        <v>1.3811000000000002</v>
      </c>
      <c r="I22835" s="3">
        <v>6.4911700000000003</v>
      </c>
      <c r="J22835" s="3">
        <v>145.98227000000003</v>
      </c>
      <c r="K22835" s="3">
        <v>224.58810769230772</v>
      </c>
      <c r="L22835" s="4">
        <v>0.34999999999999992</v>
      </c>
    </row>
    <row r="22836" spans="1:12" x14ac:dyDescent="0.35">
      <c r="A22836" s="1" t="s">
        <v>36453</v>
      </c>
      <c r="B22836" t="s">
        <v>36454</v>
      </c>
      <c r="C22836" t="s">
        <v>34</v>
      </c>
      <c r="D22836" t="s">
        <v>35</v>
      </c>
      <c r="E22836">
        <v>1</v>
      </c>
      <c r="F22836" s="2">
        <v>70.650000000000006</v>
      </c>
      <c r="G22836" s="3">
        <v>169</v>
      </c>
      <c r="H22836" s="3">
        <v>0.70650000000000002</v>
      </c>
      <c r="I22836" s="3">
        <v>3.3205500000000003</v>
      </c>
      <c r="J22836" s="3">
        <v>74.677050000000008</v>
      </c>
      <c r="K22836" s="3">
        <v>114.88776923076924</v>
      </c>
      <c r="L22836" s="4">
        <v>0.35</v>
      </c>
    </row>
    <row r="22837" spans="1:12" x14ac:dyDescent="0.35">
      <c r="A22837" s="1" t="s">
        <v>36455</v>
      </c>
      <c r="B22837" t="s">
        <v>36456</v>
      </c>
      <c r="C22837" t="s">
        <v>1467</v>
      </c>
      <c r="D22837" t="s">
        <v>1468</v>
      </c>
      <c r="E22837">
        <v>1</v>
      </c>
      <c r="F22837" s="2">
        <v>2.06</v>
      </c>
      <c r="G22837" s="3">
        <v>5</v>
      </c>
      <c r="H22837" s="3">
        <v>2.06E-2</v>
      </c>
      <c r="I22837" s="3">
        <v>9.6820000000000003E-2</v>
      </c>
      <c r="J22837" s="3">
        <v>2.1774200000000001</v>
      </c>
      <c r="K22837" s="3">
        <v>3.349876923076923</v>
      </c>
      <c r="L22837" s="4">
        <v>0.34999999999999992</v>
      </c>
    </row>
    <row r="22838" spans="1:12" x14ac:dyDescent="0.35">
      <c r="A22838" s="1" t="s">
        <v>36457</v>
      </c>
      <c r="B22838" t="s">
        <v>36458</v>
      </c>
      <c r="C22838" t="s">
        <v>1467</v>
      </c>
      <c r="D22838" t="s">
        <v>1468</v>
      </c>
      <c r="E22838">
        <v>1</v>
      </c>
      <c r="F22838" s="2">
        <v>2.13</v>
      </c>
      <c r="G22838" s="3">
        <v>5</v>
      </c>
      <c r="H22838" s="3">
        <v>2.1299999999999999E-2</v>
      </c>
      <c r="I22838" s="3">
        <v>0.10010999999999999</v>
      </c>
      <c r="J22838" s="3">
        <v>2.2514099999999999</v>
      </c>
      <c r="K22838" s="3">
        <v>3.4637076923076919</v>
      </c>
      <c r="L22838" s="4">
        <v>0.35</v>
      </c>
    </row>
    <row r="22839" spans="1:12" x14ac:dyDescent="0.35">
      <c r="A22839" s="1" t="s">
        <v>36459</v>
      </c>
      <c r="B22839" t="s">
        <v>14169</v>
      </c>
      <c r="C22839" t="s">
        <v>34</v>
      </c>
      <c r="D22839" t="s">
        <v>35</v>
      </c>
      <c r="E22839">
        <v>1</v>
      </c>
      <c r="F22839" s="2">
        <v>239.8</v>
      </c>
      <c r="G22839" s="3">
        <v>533</v>
      </c>
      <c r="H22839" s="3">
        <v>2.3980000000000001</v>
      </c>
      <c r="I22839" s="3">
        <v>11.2706</v>
      </c>
      <c r="J22839" s="3">
        <v>253.46860000000001</v>
      </c>
      <c r="K22839" s="3">
        <v>389.95169230769233</v>
      </c>
      <c r="L22839" s="4">
        <v>0.35000000000000003</v>
      </c>
    </row>
    <row r="22840" spans="1:12" x14ac:dyDescent="0.35">
      <c r="A22840" s="1" t="s">
        <v>36460</v>
      </c>
      <c r="B22840" t="s">
        <v>36461</v>
      </c>
      <c r="C22840" t="s">
        <v>34</v>
      </c>
      <c r="D22840" t="s">
        <v>35</v>
      </c>
      <c r="E22840">
        <v>1</v>
      </c>
      <c r="F22840" s="2">
        <v>1202.99</v>
      </c>
      <c r="G22840" s="3">
        <v>2674</v>
      </c>
      <c r="H22840" s="3">
        <v>12.0299</v>
      </c>
      <c r="I22840" s="3">
        <v>56.540530000000004</v>
      </c>
      <c r="J22840" s="3">
        <v>1271.56043</v>
      </c>
      <c r="K22840" s="3">
        <v>1956.2468153846153</v>
      </c>
      <c r="L22840" s="4">
        <v>0.35</v>
      </c>
    </row>
    <row r="22841" spans="1:12" x14ac:dyDescent="0.35">
      <c r="A22841" s="1" t="s">
        <v>36462</v>
      </c>
      <c r="B22841" t="s">
        <v>36463</v>
      </c>
      <c r="C22841" t="s">
        <v>34</v>
      </c>
      <c r="D22841" t="s">
        <v>35</v>
      </c>
      <c r="E22841">
        <v>1</v>
      </c>
      <c r="F22841" s="2">
        <v>79.989999999999995</v>
      </c>
      <c r="G22841" s="3">
        <v>178</v>
      </c>
      <c r="H22841" s="3">
        <v>0.79989999999999994</v>
      </c>
      <c r="I22841" s="3">
        <v>3.7595299999999998</v>
      </c>
      <c r="J22841" s="3">
        <v>84.549429999999987</v>
      </c>
      <c r="K22841" s="3">
        <v>130.07604615384614</v>
      </c>
      <c r="L22841" s="4">
        <v>0.35000000000000003</v>
      </c>
    </row>
    <row r="22842" spans="1:12" x14ac:dyDescent="0.35">
      <c r="A22842" s="1" t="s">
        <v>36464</v>
      </c>
      <c r="B22842" t="s">
        <v>36465</v>
      </c>
      <c r="C22842" t="s">
        <v>34</v>
      </c>
      <c r="D22842" t="s">
        <v>35</v>
      </c>
      <c r="E22842">
        <v>1</v>
      </c>
      <c r="F22842" s="2">
        <v>83.99</v>
      </c>
      <c r="G22842" s="3">
        <v>187</v>
      </c>
      <c r="H22842" s="3">
        <v>0.83989999999999998</v>
      </c>
      <c r="I22842" s="3">
        <v>3.94753</v>
      </c>
      <c r="J22842" s="3">
        <v>88.777429999999995</v>
      </c>
      <c r="K22842" s="3">
        <v>136.58066153846153</v>
      </c>
      <c r="L22842" s="4">
        <v>0.35</v>
      </c>
    </row>
    <row r="22843" spans="1:12" x14ac:dyDescent="0.35">
      <c r="A22843" s="1" t="s">
        <v>36466</v>
      </c>
      <c r="B22843" t="s">
        <v>36467</v>
      </c>
      <c r="C22843" t="s">
        <v>34</v>
      </c>
      <c r="D22843" t="s">
        <v>35</v>
      </c>
      <c r="E22843">
        <v>1</v>
      </c>
      <c r="F22843" s="2">
        <v>87.99</v>
      </c>
      <c r="G22843" s="3">
        <v>196</v>
      </c>
      <c r="H22843" s="3">
        <v>0.87990000000000002</v>
      </c>
      <c r="I22843" s="3">
        <v>4.1355300000000002</v>
      </c>
      <c r="J22843" s="3">
        <v>93.005430000000004</v>
      </c>
      <c r="K22843" s="3">
        <v>143.08527692307692</v>
      </c>
      <c r="L22843" s="4">
        <v>0.35</v>
      </c>
    </row>
    <row r="22844" spans="1:12" x14ac:dyDescent="0.35">
      <c r="A22844" s="1" t="s">
        <v>36468</v>
      </c>
      <c r="B22844" t="s">
        <v>36469</v>
      </c>
      <c r="C22844" t="s">
        <v>34</v>
      </c>
      <c r="D22844" t="s">
        <v>35</v>
      </c>
      <c r="E22844">
        <v>1</v>
      </c>
      <c r="F22844" s="2">
        <v>19.989999999999998</v>
      </c>
      <c r="G22844" s="3">
        <v>45</v>
      </c>
      <c r="H22844" s="3">
        <v>0.19989999999999999</v>
      </c>
      <c r="I22844" s="3">
        <v>0.93952999999999998</v>
      </c>
      <c r="J22844" s="3">
        <v>21.129429999999999</v>
      </c>
      <c r="K22844" s="3">
        <v>32.506815384615379</v>
      </c>
      <c r="L22844" s="4">
        <v>0.34999999999999992</v>
      </c>
    </row>
    <row r="22845" spans="1:12" x14ac:dyDescent="0.35">
      <c r="A22845" s="1" t="s">
        <v>36470</v>
      </c>
      <c r="B22845" t="s">
        <v>36471</v>
      </c>
      <c r="C22845" t="s">
        <v>34</v>
      </c>
      <c r="D22845" t="s">
        <v>35</v>
      </c>
      <c r="E22845">
        <v>1</v>
      </c>
      <c r="F22845" s="2">
        <v>226.99</v>
      </c>
      <c r="G22845" s="3">
        <v>505</v>
      </c>
      <c r="H22845" s="3">
        <v>2.2699000000000003</v>
      </c>
      <c r="I22845" s="3">
        <v>10.668530000000001</v>
      </c>
      <c r="J22845" s="3">
        <v>239.92843000000002</v>
      </c>
      <c r="K22845" s="3">
        <v>369.12066153846155</v>
      </c>
      <c r="L22845" s="4">
        <v>0.35</v>
      </c>
    </row>
    <row r="22846" spans="1:12" x14ac:dyDescent="0.35">
      <c r="A22846" s="1" t="s">
        <v>36472</v>
      </c>
      <c r="B22846" t="s">
        <v>36473</v>
      </c>
      <c r="C22846" t="s">
        <v>34</v>
      </c>
      <c r="D22846" t="s">
        <v>35</v>
      </c>
      <c r="E22846">
        <v>1</v>
      </c>
      <c r="F22846" s="2">
        <v>160.99</v>
      </c>
      <c r="G22846" s="3">
        <v>358</v>
      </c>
      <c r="H22846" s="3">
        <v>1.6099000000000001</v>
      </c>
      <c r="I22846" s="3">
        <v>7.5665300000000002</v>
      </c>
      <c r="J22846" s="3">
        <v>170.16643000000002</v>
      </c>
      <c r="K22846" s="3">
        <v>261.79450769230772</v>
      </c>
      <c r="L22846" s="4">
        <v>0.35</v>
      </c>
    </row>
    <row r="22847" spans="1:12" x14ac:dyDescent="0.35">
      <c r="A22847" s="1" t="s">
        <v>36474</v>
      </c>
      <c r="B22847" t="s">
        <v>36475</v>
      </c>
      <c r="C22847" t="s">
        <v>34</v>
      </c>
      <c r="D22847" t="s">
        <v>35</v>
      </c>
      <c r="E22847">
        <v>1</v>
      </c>
      <c r="F22847" s="2">
        <v>172.99</v>
      </c>
      <c r="G22847" s="3">
        <v>385</v>
      </c>
      <c r="H22847" s="3">
        <v>1.7299000000000002</v>
      </c>
      <c r="I22847" s="3">
        <v>8.1305300000000003</v>
      </c>
      <c r="J22847" s="3">
        <v>182.85042999999999</v>
      </c>
      <c r="K22847" s="3">
        <v>281.30835384615381</v>
      </c>
      <c r="L22847" s="4">
        <v>0.34999999999999992</v>
      </c>
    </row>
    <row r="22848" spans="1:12" x14ac:dyDescent="0.35">
      <c r="A22848" s="1" t="s">
        <v>36476</v>
      </c>
      <c r="B22848" t="s">
        <v>36477</v>
      </c>
      <c r="C22848" t="s">
        <v>34</v>
      </c>
      <c r="D22848" t="s">
        <v>35</v>
      </c>
      <c r="E22848">
        <v>1</v>
      </c>
      <c r="F22848" s="2">
        <v>1351.99</v>
      </c>
      <c r="G22848" s="3">
        <v>3005</v>
      </c>
      <c r="H22848" s="3">
        <v>13.5199</v>
      </c>
      <c r="I22848" s="3">
        <v>63.543530000000004</v>
      </c>
      <c r="J22848" s="3">
        <v>1429.0534299999999</v>
      </c>
      <c r="K22848" s="3">
        <v>2198.5437384615384</v>
      </c>
      <c r="L22848" s="4">
        <v>0.35000000000000003</v>
      </c>
    </row>
    <row r="22849" spans="1:12" x14ac:dyDescent="0.35">
      <c r="A22849" s="1" t="s">
        <v>36478</v>
      </c>
      <c r="B22849" t="s">
        <v>36479</v>
      </c>
      <c r="C22849" t="s">
        <v>34</v>
      </c>
      <c r="D22849" t="s">
        <v>35</v>
      </c>
      <c r="E22849">
        <v>1</v>
      </c>
      <c r="F22849" s="2">
        <v>103.99</v>
      </c>
      <c r="G22849" s="3">
        <v>232</v>
      </c>
      <c r="H22849" s="3">
        <v>1.0399</v>
      </c>
      <c r="I22849" s="3">
        <v>4.8875299999999999</v>
      </c>
      <c r="J22849" s="3">
        <v>109.91743</v>
      </c>
      <c r="K22849" s="3">
        <v>169.10373846153846</v>
      </c>
      <c r="L22849" s="4">
        <v>0.35</v>
      </c>
    </row>
    <row r="22850" spans="1:12" x14ac:dyDescent="0.35">
      <c r="A22850" s="1" t="s">
        <v>36480</v>
      </c>
      <c r="B22850" t="s">
        <v>36481</v>
      </c>
      <c r="C22850" t="s">
        <v>34</v>
      </c>
      <c r="D22850" t="s">
        <v>35</v>
      </c>
      <c r="E22850">
        <v>1</v>
      </c>
      <c r="F22850" s="2">
        <v>684.99</v>
      </c>
      <c r="G22850" s="3">
        <v>1523</v>
      </c>
      <c r="H22850" s="3">
        <v>6.8498999999999999</v>
      </c>
      <c r="I22850" s="3">
        <v>32.19453</v>
      </c>
      <c r="J22850" s="3">
        <v>724.03443000000004</v>
      </c>
      <c r="K22850" s="3">
        <v>1113.8991230769232</v>
      </c>
      <c r="L22850" s="4">
        <v>0.35000000000000003</v>
      </c>
    </row>
    <row r="22851" spans="1:12" x14ac:dyDescent="0.35">
      <c r="A22851" s="1" t="s">
        <v>36482</v>
      </c>
      <c r="B22851" t="s">
        <v>36483</v>
      </c>
      <c r="C22851" t="s">
        <v>34</v>
      </c>
      <c r="D22851" t="s">
        <v>35</v>
      </c>
      <c r="E22851">
        <v>1</v>
      </c>
      <c r="F22851" s="2">
        <v>85.99</v>
      </c>
      <c r="G22851" s="3">
        <v>192</v>
      </c>
      <c r="H22851" s="3">
        <v>0.8599</v>
      </c>
      <c r="I22851" s="3">
        <v>4.0415299999999998</v>
      </c>
      <c r="J22851" s="3">
        <v>90.891429999999986</v>
      </c>
      <c r="K22851" s="3">
        <v>139.83296923076921</v>
      </c>
      <c r="L22851" s="4">
        <v>0.35</v>
      </c>
    </row>
    <row r="22852" spans="1:12" x14ac:dyDescent="0.35">
      <c r="A22852" s="1" t="s">
        <v>36484</v>
      </c>
      <c r="B22852" t="s">
        <v>36485</v>
      </c>
      <c r="C22852" t="s">
        <v>34</v>
      </c>
      <c r="D22852" t="s">
        <v>35</v>
      </c>
      <c r="E22852">
        <v>1</v>
      </c>
      <c r="F22852" s="2">
        <v>34.99</v>
      </c>
      <c r="G22852" s="3">
        <v>78</v>
      </c>
      <c r="H22852" s="3">
        <v>0.34990000000000004</v>
      </c>
      <c r="I22852" s="3">
        <v>1.64453</v>
      </c>
      <c r="J22852" s="3">
        <v>36.984430000000003</v>
      </c>
      <c r="K22852" s="3">
        <v>56.899123076923082</v>
      </c>
      <c r="L22852" s="4">
        <v>0.35000000000000003</v>
      </c>
    </row>
    <row r="22853" spans="1:12" x14ac:dyDescent="0.35">
      <c r="A22853" s="1" t="s">
        <v>36486</v>
      </c>
      <c r="B22853" t="s">
        <v>36487</v>
      </c>
      <c r="C22853" t="s">
        <v>34</v>
      </c>
      <c r="D22853" t="s">
        <v>35</v>
      </c>
      <c r="E22853">
        <v>1</v>
      </c>
      <c r="F22853" s="2">
        <v>175.99</v>
      </c>
      <c r="G22853" s="3">
        <v>392</v>
      </c>
      <c r="H22853" s="3">
        <v>1.7599</v>
      </c>
      <c r="I22853" s="3">
        <v>8.2715300000000003</v>
      </c>
      <c r="J22853" s="3">
        <v>186.02143000000001</v>
      </c>
      <c r="K22853" s="3">
        <v>286.18681538461539</v>
      </c>
      <c r="L22853" s="4">
        <v>0.35</v>
      </c>
    </row>
    <row r="22854" spans="1:12" x14ac:dyDescent="0.35">
      <c r="A22854" s="1" t="s">
        <v>36488</v>
      </c>
      <c r="B22854" t="s">
        <v>36489</v>
      </c>
      <c r="C22854" t="s">
        <v>34</v>
      </c>
      <c r="D22854" t="s">
        <v>35</v>
      </c>
      <c r="E22854">
        <v>1</v>
      </c>
      <c r="F22854" s="2">
        <v>1324.99</v>
      </c>
      <c r="G22854" s="3">
        <v>2945</v>
      </c>
      <c r="H22854" s="3">
        <v>13.2499</v>
      </c>
      <c r="I22854" s="3">
        <v>62.274529999999999</v>
      </c>
      <c r="J22854" s="3">
        <v>1400.5144299999999</v>
      </c>
      <c r="K22854" s="3">
        <v>2154.6375846153846</v>
      </c>
      <c r="L22854" s="4">
        <v>0.35000000000000003</v>
      </c>
    </row>
    <row r="22855" spans="1:12" x14ac:dyDescent="0.35">
      <c r="A22855" s="1" t="s">
        <v>36490</v>
      </c>
      <c r="B22855" t="s">
        <v>36491</v>
      </c>
      <c r="C22855" t="s">
        <v>34</v>
      </c>
      <c r="D22855" t="s">
        <v>35</v>
      </c>
      <c r="E22855">
        <v>1</v>
      </c>
      <c r="F22855" s="2">
        <v>1039.99</v>
      </c>
      <c r="G22855" s="3">
        <v>2312</v>
      </c>
      <c r="H22855" s="3">
        <v>10.399900000000001</v>
      </c>
      <c r="I22855" s="3">
        <v>48.879530000000003</v>
      </c>
      <c r="J22855" s="3">
        <v>1099.2694299999998</v>
      </c>
      <c r="K22855" s="3">
        <v>1691.183738461538</v>
      </c>
      <c r="L22855" s="4">
        <v>0.34999999999999992</v>
      </c>
    </row>
    <row r="22856" spans="1:12" x14ac:dyDescent="0.35">
      <c r="A22856" s="1" t="s">
        <v>36492</v>
      </c>
      <c r="B22856" t="s">
        <v>36493</v>
      </c>
      <c r="C22856" t="s">
        <v>34</v>
      </c>
      <c r="D22856" t="s">
        <v>35</v>
      </c>
      <c r="E22856">
        <v>1</v>
      </c>
      <c r="F22856" s="2">
        <v>34.99</v>
      </c>
      <c r="G22856" s="3">
        <v>78</v>
      </c>
      <c r="H22856" s="3">
        <v>0.34990000000000004</v>
      </c>
      <c r="I22856" s="3">
        <v>1.64453</v>
      </c>
      <c r="J22856" s="3">
        <v>36.984430000000003</v>
      </c>
      <c r="K22856" s="3">
        <v>56.899123076923082</v>
      </c>
      <c r="L22856" s="4">
        <v>0.35000000000000003</v>
      </c>
    </row>
    <row r="22857" spans="1:12" x14ac:dyDescent="0.35">
      <c r="A22857" s="1" t="s">
        <v>36494</v>
      </c>
      <c r="B22857" t="s">
        <v>36495</v>
      </c>
      <c r="C22857" t="s">
        <v>34</v>
      </c>
      <c r="D22857" t="s">
        <v>35</v>
      </c>
      <c r="E22857">
        <v>1</v>
      </c>
      <c r="F22857" s="2">
        <v>42.99</v>
      </c>
      <c r="G22857" s="3">
        <v>96</v>
      </c>
      <c r="H22857" s="3">
        <v>0.4299</v>
      </c>
      <c r="I22857" s="3">
        <v>2.0205299999999999</v>
      </c>
      <c r="J22857" s="3">
        <v>45.440430000000006</v>
      </c>
      <c r="K22857" s="3">
        <v>69.908353846153858</v>
      </c>
      <c r="L22857" s="4">
        <v>0.35000000000000003</v>
      </c>
    </row>
    <row r="22858" spans="1:12" x14ac:dyDescent="0.35">
      <c r="A22858" s="1" t="s">
        <v>36496</v>
      </c>
      <c r="B22858" t="s">
        <v>36497</v>
      </c>
      <c r="C22858" t="s">
        <v>34</v>
      </c>
      <c r="D22858" t="s">
        <v>35</v>
      </c>
      <c r="E22858">
        <v>1</v>
      </c>
      <c r="F22858" s="2">
        <v>1853.99</v>
      </c>
      <c r="G22858" s="3">
        <v>4120</v>
      </c>
      <c r="H22858" s="3">
        <v>18.539899999999999</v>
      </c>
      <c r="I22858" s="3">
        <v>87.137529999999998</v>
      </c>
      <c r="J22858" s="3">
        <v>1959.66743</v>
      </c>
      <c r="K22858" s="3">
        <v>3014.8729692307693</v>
      </c>
      <c r="L22858" s="4">
        <v>0.35000000000000003</v>
      </c>
    </row>
    <row r="22859" spans="1:12" x14ac:dyDescent="0.35">
      <c r="A22859" s="1" t="s">
        <v>36498</v>
      </c>
      <c r="B22859" t="s">
        <v>36499</v>
      </c>
      <c r="C22859" t="s">
        <v>34</v>
      </c>
      <c r="D22859" t="s">
        <v>35</v>
      </c>
      <c r="E22859">
        <v>1</v>
      </c>
      <c r="F22859" s="2">
        <v>122.99</v>
      </c>
      <c r="G22859" s="3">
        <v>274</v>
      </c>
      <c r="H22859" s="3">
        <v>1.2299</v>
      </c>
      <c r="I22859" s="3">
        <v>5.7805299999999997</v>
      </c>
      <c r="J22859" s="3">
        <v>130.00042999999999</v>
      </c>
      <c r="K22859" s="3">
        <v>200.00066153846151</v>
      </c>
      <c r="L22859" s="4">
        <v>0.35</v>
      </c>
    </row>
    <row r="22860" spans="1:12" x14ac:dyDescent="0.35">
      <c r="A22860" s="1" t="s">
        <v>36500</v>
      </c>
      <c r="B22860" t="s">
        <v>36501</v>
      </c>
      <c r="C22860" t="s">
        <v>34</v>
      </c>
      <c r="D22860" t="s">
        <v>35</v>
      </c>
      <c r="E22860">
        <v>1</v>
      </c>
      <c r="F22860" s="2">
        <v>76.989999999999995</v>
      </c>
      <c r="G22860" s="3">
        <v>172</v>
      </c>
      <c r="H22860" s="3">
        <v>0.76989999999999992</v>
      </c>
      <c r="I22860" s="3">
        <v>3.6185299999999998</v>
      </c>
      <c r="J22860" s="3">
        <v>81.378430000000009</v>
      </c>
      <c r="K22860" s="3">
        <v>125.19758461538463</v>
      </c>
      <c r="L22860" s="4">
        <v>0.35</v>
      </c>
    </row>
    <row r="22861" spans="1:12" x14ac:dyDescent="0.35">
      <c r="A22861" s="1" t="s">
        <v>36502</v>
      </c>
      <c r="B22861" t="s">
        <v>36503</v>
      </c>
      <c r="C22861" t="s">
        <v>34</v>
      </c>
      <c r="D22861" t="s">
        <v>35</v>
      </c>
      <c r="E22861">
        <v>1</v>
      </c>
      <c r="F22861" s="2">
        <v>60.99</v>
      </c>
      <c r="G22861" s="3">
        <v>136</v>
      </c>
      <c r="H22861" s="3">
        <v>0.6099</v>
      </c>
      <c r="I22861" s="3">
        <v>2.86653</v>
      </c>
      <c r="J22861" s="3">
        <v>64.466430000000003</v>
      </c>
      <c r="K22861" s="3">
        <v>99.179123076923076</v>
      </c>
      <c r="L22861" s="4">
        <v>0.35</v>
      </c>
    </row>
    <row r="22862" spans="1:12" x14ac:dyDescent="0.35">
      <c r="A22862" s="1" t="s">
        <v>36504</v>
      </c>
      <c r="B22862" t="s">
        <v>36505</v>
      </c>
      <c r="C22862" t="s">
        <v>34</v>
      </c>
      <c r="D22862" t="s">
        <v>35</v>
      </c>
      <c r="E22862">
        <v>1</v>
      </c>
      <c r="F22862" s="2">
        <v>163.99</v>
      </c>
      <c r="G22862" s="3">
        <v>365</v>
      </c>
      <c r="H22862" s="3">
        <v>1.6399000000000001</v>
      </c>
      <c r="I22862" s="3">
        <v>7.7075300000000002</v>
      </c>
      <c r="J22862" s="3">
        <v>173.33743000000001</v>
      </c>
      <c r="K22862" s="3">
        <v>266.67296923076924</v>
      </c>
      <c r="L22862" s="4">
        <v>0.35</v>
      </c>
    </row>
    <row r="22863" spans="1:12" x14ac:dyDescent="0.35">
      <c r="A22863" s="1" t="s">
        <v>36506</v>
      </c>
      <c r="B22863" t="s">
        <v>36507</v>
      </c>
      <c r="C22863" t="s">
        <v>34</v>
      </c>
      <c r="D22863" t="s">
        <v>35</v>
      </c>
      <c r="E22863">
        <v>1</v>
      </c>
      <c r="F22863" s="2">
        <v>782.99</v>
      </c>
      <c r="G22863" s="3">
        <v>1740</v>
      </c>
      <c r="H22863" s="3">
        <v>7.8299000000000003</v>
      </c>
      <c r="I22863" s="3">
        <v>36.800530000000002</v>
      </c>
      <c r="J22863" s="3">
        <v>827.62042999999994</v>
      </c>
      <c r="K22863" s="3">
        <v>1273.2621999999999</v>
      </c>
      <c r="L22863" s="4">
        <v>0.35</v>
      </c>
    </row>
    <row r="22864" spans="1:12" x14ac:dyDescent="0.35">
      <c r="A22864" s="1" t="s">
        <v>36508</v>
      </c>
      <c r="B22864" t="s">
        <v>36509</v>
      </c>
      <c r="C22864" t="s">
        <v>34</v>
      </c>
      <c r="D22864" t="s">
        <v>35</v>
      </c>
      <c r="E22864">
        <v>1</v>
      </c>
      <c r="F22864" s="2">
        <v>71.989999999999995</v>
      </c>
      <c r="G22864" s="3">
        <v>160</v>
      </c>
      <c r="H22864" s="3">
        <v>0.71989999999999998</v>
      </c>
      <c r="I22864" s="3">
        <v>3.3835299999999999</v>
      </c>
      <c r="J22864" s="3">
        <v>76.093429999999984</v>
      </c>
      <c r="K22864" s="3">
        <v>117.06681538461535</v>
      </c>
      <c r="L22864" s="4">
        <v>0.35</v>
      </c>
    </row>
    <row r="22865" spans="1:12" x14ac:dyDescent="0.35">
      <c r="A22865" s="1" t="s">
        <v>36510</v>
      </c>
      <c r="B22865" t="s">
        <v>36511</v>
      </c>
      <c r="C22865" t="s">
        <v>34</v>
      </c>
      <c r="D22865" t="s">
        <v>35</v>
      </c>
      <c r="E22865">
        <v>1</v>
      </c>
      <c r="F22865" s="2">
        <v>74.989999999999995</v>
      </c>
      <c r="G22865" s="3">
        <v>167</v>
      </c>
      <c r="H22865" s="3">
        <v>0.74990000000000001</v>
      </c>
      <c r="I22865" s="3">
        <v>3.5245299999999999</v>
      </c>
      <c r="J22865" s="3">
        <v>79.26442999999999</v>
      </c>
      <c r="K22865" s="3">
        <v>121.9452769230769</v>
      </c>
      <c r="L22865" s="4">
        <v>0.35</v>
      </c>
    </row>
    <row r="22866" spans="1:12" x14ac:dyDescent="0.35">
      <c r="A22866" s="1" t="s">
        <v>36512</v>
      </c>
      <c r="B22866" t="s">
        <v>36513</v>
      </c>
      <c r="C22866" t="s">
        <v>34</v>
      </c>
      <c r="D22866" t="s">
        <v>35</v>
      </c>
      <c r="E22866">
        <v>1</v>
      </c>
      <c r="F22866" s="2">
        <v>220.99</v>
      </c>
      <c r="G22866" s="3">
        <v>492</v>
      </c>
      <c r="H22866" s="3">
        <v>2.2099000000000002</v>
      </c>
      <c r="I22866" s="3">
        <v>10.38653</v>
      </c>
      <c r="J22866" s="3">
        <v>233.58643000000001</v>
      </c>
      <c r="K22866" s="3">
        <v>359.36373846153845</v>
      </c>
      <c r="L22866" s="4">
        <v>0.35</v>
      </c>
    </row>
    <row r="22867" spans="1:12" x14ac:dyDescent="0.35">
      <c r="A22867" s="1" t="s">
        <v>36514</v>
      </c>
      <c r="B22867" t="s">
        <v>36515</v>
      </c>
      <c r="C22867" t="s">
        <v>34</v>
      </c>
      <c r="D22867" t="s">
        <v>35</v>
      </c>
      <c r="E22867">
        <v>1</v>
      </c>
      <c r="F22867" s="2">
        <v>42.99</v>
      </c>
      <c r="G22867" s="3">
        <v>96</v>
      </c>
      <c r="H22867" s="3">
        <v>0.4299</v>
      </c>
      <c r="I22867" s="3">
        <v>2.0205299999999999</v>
      </c>
      <c r="J22867" s="3">
        <v>45.440430000000006</v>
      </c>
      <c r="K22867" s="3">
        <v>69.908353846153858</v>
      </c>
      <c r="L22867" s="4">
        <v>0.35000000000000003</v>
      </c>
    </row>
    <row r="22868" spans="1:12" x14ac:dyDescent="0.35">
      <c r="A22868" s="1" t="s">
        <v>36516</v>
      </c>
      <c r="B22868" t="s">
        <v>36517</v>
      </c>
      <c r="C22868" t="s">
        <v>34</v>
      </c>
      <c r="D22868" t="s">
        <v>35</v>
      </c>
      <c r="E22868">
        <v>1</v>
      </c>
      <c r="F22868" s="2">
        <v>62.99</v>
      </c>
      <c r="G22868" s="3">
        <v>140</v>
      </c>
      <c r="H22868" s="3">
        <v>0.62990000000000002</v>
      </c>
      <c r="I22868" s="3">
        <v>2.9605299999999999</v>
      </c>
      <c r="J22868" s="3">
        <v>66.580430000000007</v>
      </c>
      <c r="K22868" s="3">
        <v>102.43143076923077</v>
      </c>
      <c r="L22868" s="4">
        <v>0.35</v>
      </c>
    </row>
    <row r="22869" spans="1:12" x14ac:dyDescent="0.35">
      <c r="A22869" s="1" t="s">
        <v>36518</v>
      </c>
      <c r="B22869" t="s">
        <v>36519</v>
      </c>
      <c r="C22869" t="s">
        <v>34</v>
      </c>
      <c r="D22869" t="s">
        <v>35</v>
      </c>
      <c r="E22869">
        <v>1</v>
      </c>
      <c r="F22869" s="2">
        <v>176.99</v>
      </c>
      <c r="G22869" s="3">
        <v>394</v>
      </c>
      <c r="H22869" s="3">
        <v>1.7699</v>
      </c>
      <c r="I22869" s="3">
        <v>8.3185300000000009</v>
      </c>
      <c r="J22869" s="3">
        <v>187.07843000000003</v>
      </c>
      <c r="K22869" s="3">
        <v>287.81296923076928</v>
      </c>
      <c r="L22869" s="4">
        <v>0.35000000000000003</v>
      </c>
    </row>
    <row r="22870" spans="1:12" x14ac:dyDescent="0.35">
      <c r="A22870" s="1" t="s">
        <v>36520</v>
      </c>
      <c r="B22870" t="s">
        <v>36521</v>
      </c>
      <c r="C22870" t="s">
        <v>34</v>
      </c>
      <c r="D22870" t="s">
        <v>35</v>
      </c>
      <c r="E22870">
        <v>1</v>
      </c>
      <c r="F22870" s="2">
        <v>518.99</v>
      </c>
      <c r="G22870" s="3">
        <v>1154</v>
      </c>
      <c r="H22870" s="3">
        <v>5.1899000000000006</v>
      </c>
      <c r="I22870" s="3">
        <v>24.392530000000001</v>
      </c>
      <c r="J22870" s="3">
        <v>548.57242999999994</v>
      </c>
      <c r="K22870" s="3">
        <v>843.95758461538446</v>
      </c>
      <c r="L22870" s="4">
        <v>0.35</v>
      </c>
    </row>
    <row r="22871" spans="1:12" x14ac:dyDescent="0.35">
      <c r="A22871" s="1" t="s">
        <v>36522</v>
      </c>
      <c r="B22871" t="s">
        <v>36523</v>
      </c>
      <c r="C22871" t="s">
        <v>34</v>
      </c>
      <c r="D22871" t="s">
        <v>35</v>
      </c>
      <c r="E22871">
        <v>1</v>
      </c>
      <c r="F22871" s="2">
        <v>5.99</v>
      </c>
      <c r="G22871" s="3">
        <v>14</v>
      </c>
      <c r="H22871" s="3">
        <v>5.9900000000000002E-2</v>
      </c>
      <c r="I22871" s="3">
        <v>0.28153</v>
      </c>
      <c r="J22871" s="3">
        <v>6.3314300000000001</v>
      </c>
      <c r="K22871" s="3">
        <v>9.7406615384615378</v>
      </c>
      <c r="L22871" s="4">
        <v>0.34999999999999992</v>
      </c>
    </row>
    <row r="22872" spans="1:12" x14ac:dyDescent="0.35">
      <c r="A22872" s="1" t="s">
        <v>36524</v>
      </c>
      <c r="B22872" t="s">
        <v>36525</v>
      </c>
      <c r="C22872" t="s">
        <v>34</v>
      </c>
      <c r="D22872" t="s">
        <v>35</v>
      </c>
      <c r="E22872">
        <v>1</v>
      </c>
      <c r="F22872" s="2">
        <v>170.99</v>
      </c>
      <c r="G22872" s="3">
        <v>380</v>
      </c>
      <c r="H22872" s="3">
        <v>1.7099000000000002</v>
      </c>
      <c r="I22872" s="3">
        <v>8.0365300000000008</v>
      </c>
      <c r="J22872" s="3">
        <v>180.73643000000001</v>
      </c>
      <c r="K22872" s="3">
        <v>278.05604615384618</v>
      </c>
      <c r="L22872" s="4">
        <v>0.35000000000000003</v>
      </c>
    </row>
    <row r="22873" spans="1:12" x14ac:dyDescent="0.35">
      <c r="A22873" s="1" t="s">
        <v>36526</v>
      </c>
      <c r="B22873" t="s">
        <v>36527</v>
      </c>
      <c r="C22873" t="s">
        <v>34</v>
      </c>
      <c r="D22873" t="s">
        <v>35</v>
      </c>
      <c r="E22873">
        <v>1</v>
      </c>
      <c r="F22873" s="2">
        <v>65.989999999999995</v>
      </c>
      <c r="G22873" s="3">
        <v>147</v>
      </c>
      <c r="H22873" s="3">
        <v>0.65989999999999993</v>
      </c>
      <c r="I22873" s="3">
        <v>3.1015299999999999</v>
      </c>
      <c r="J22873" s="3">
        <v>69.751429999999985</v>
      </c>
      <c r="K22873" s="3">
        <v>107.30989230769228</v>
      </c>
      <c r="L22873" s="4">
        <v>0.35</v>
      </c>
    </row>
    <row r="22874" spans="1:12" x14ac:dyDescent="0.35">
      <c r="A22874" s="1" t="s">
        <v>36528</v>
      </c>
      <c r="B22874" t="s">
        <v>36529</v>
      </c>
      <c r="C22874" t="s">
        <v>34</v>
      </c>
      <c r="D22874" t="s">
        <v>35</v>
      </c>
      <c r="E22874">
        <v>1</v>
      </c>
      <c r="F22874" s="2">
        <v>155.99</v>
      </c>
      <c r="G22874" s="3">
        <v>347</v>
      </c>
      <c r="H22874" s="3">
        <v>1.5599000000000001</v>
      </c>
      <c r="I22874" s="3">
        <v>7.3315300000000008</v>
      </c>
      <c r="J22874" s="3">
        <v>164.88143000000002</v>
      </c>
      <c r="K22874" s="3">
        <v>253.66373846153849</v>
      </c>
      <c r="L22874" s="4">
        <v>0.35</v>
      </c>
    </row>
    <row r="22875" spans="1:12" x14ac:dyDescent="0.35">
      <c r="A22875" s="1" t="s">
        <v>36530</v>
      </c>
      <c r="B22875" t="s">
        <v>36531</v>
      </c>
      <c r="C22875" t="s">
        <v>34</v>
      </c>
      <c r="D22875" t="s">
        <v>35</v>
      </c>
      <c r="E22875">
        <v>1</v>
      </c>
      <c r="F22875" s="2">
        <v>129.99</v>
      </c>
      <c r="G22875" s="3">
        <v>289</v>
      </c>
      <c r="H22875" s="3">
        <v>1.2999000000000001</v>
      </c>
      <c r="I22875" s="3">
        <v>6.1095300000000003</v>
      </c>
      <c r="J22875" s="3">
        <v>137.39943000000002</v>
      </c>
      <c r="K22875" s="3">
        <v>211.38373846153848</v>
      </c>
      <c r="L22875" s="4">
        <v>0.35</v>
      </c>
    </row>
    <row r="22876" spans="1:12" x14ac:dyDescent="0.35">
      <c r="A22876" s="1" t="s">
        <v>36532</v>
      </c>
      <c r="B22876" t="s">
        <v>36533</v>
      </c>
      <c r="C22876" t="s">
        <v>34</v>
      </c>
      <c r="D22876" t="s">
        <v>35</v>
      </c>
      <c r="E22876">
        <v>1</v>
      </c>
      <c r="F22876" s="2">
        <v>442.99</v>
      </c>
      <c r="G22876" s="3">
        <v>985</v>
      </c>
      <c r="H22876" s="3">
        <v>4.4298999999999999</v>
      </c>
      <c r="I22876" s="3">
        <v>20.820530000000002</v>
      </c>
      <c r="J22876" s="3">
        <v>468.24043</v>
      </c>
      <c r="K22876" s="3">
        <v>720.36989230769234</v>
      </c>
      <c r="L22876" s="4">
        <v>0.35000000000000003</v>
      </c>
    </row>
    <row r="22877" spans="1:12" x14ac:dyDescent="0.35">
      <c r="A22877" s="1" t="s">
        <v>36534</v>
      </c>
      <c r="B22877" t="s">
        <v>36535</v>
      </c>
      <c r="C22877" t="s">
        <v>34</v>
      </c>
      <c r="D22877" t="s">
        <v>35</v>
      </c>
      <c r="E22877">
        <v>1</v>
      </c>
      <c r="F22877" s="2">
        <v>193.99</v>
      </c>
      <c r="G22877" s="3">
        <v>432</v>
      </c>
      <c r="H22877" s="3">
        <v>1.9399000000000002</v>
      </c>
      <c r="I22877" s="3">
        <v>9.1175300000000004</v>
      </c>
      <c r="J22877" s="3">
        <v>205.04742999999999</v>
      </c>
      <c r="K22877" s="3">
        <v>315.45758461538458</v>
      </c>
      <c r="L22877" s="4">
        <v>0.34999999999999992</v>
      </c>
    </row>
    <row r="22878" spans="1:12" x14ac:dyDescent="0.35">
      <c r="A22878" s="1" t="s">
        <v>36536</v>
      </c>
      <c r="B22878" t="s">
        <v>36537</v>
      </c>
      <c r="C22878" t="s">
        <v>34</v>
      </c>
      <c r="D22878" t="s">
        <v>35</v>
      </c>
      <c r="E22878">
        <v>1</v>
      </c>
      <c r="F22878" s="2">
        <v>133.99</v>
      </c>
      <c r="G22878" s="3">
        <v>298</v>
      </c>
      <c r="H22878" s="3">
        <v>1.3399000000000001</v>
      </c>
      <c r="I22878" s="3">
        <v>6.2975300000000001</v>
      </c>
      <c r="J22878" s="3">
        <v>141.62743</v>
      </c>
      <c r="K22878" s="3">
        <v>217.88835384615385</v>
      </c>
      <c r="L22878" s="4">
        <v>0.35</v>
      </c>
    </row>
    <row r="22879" spans="1:12" x14ac:dyDescent="0.35">
      <c r="A22879" s="1" t="s">
        <v>36538</v>
      </c>
      <c r="B22879" t="s">
        <v>36539</v>
      </c>
      <c r="C22879" t="s">
        <v>34</v>
      </c>
      <c r="D22879" t="s">
        <v>35</v>
      </c>
      <c r="E22879">
        <v>1</v>
      </c>
      <c r="F22879" s="2">
        <v>935.99</v>
      </c>
      <c r="G22879" s="3">
        <v>2080</v>
      </c>
      <c r="H22879" s="3">
        <v>9.3598999999999997</v>
      </c>
      <c r="I22879" s="3">
        <v>43.991529999999997</v>
      </c>
      <c r="J22879" s="3">
        <v>989.34143000000006</v>
      </c>
      <c r="K22879" s="3">
        <v>1522.0637384615386</v>
      </c>
      <c r="L22879" s="4">
        <v>0.35000000000000003</v>
      </c>
    </row>
    <row r="22880" spans="1:12" x14ac:dyDescent="0.35">
      <c r="A22880" s="1" t="s">
        <v>36540</v>
      </c>
      <c r="B22880" t="s">
        <v>36541</v>
      </c>
      <c r="C22880" t="s">
        <v>34</v>
      </c>
      <c r="D22880" t="s">
        <v>35</v>
      </c>
      <c r="E22880">
        <v>1</v>
      </c>
      <c r="F22880" s="2">
        <v>661.99</v>
      </c>
      <c r="G22880" s="3">
        <v>1472</v>
      </c>
      <c r="H22880" s="3">
        <v>6.6199000000000003</v>
      </c>
      <c r="I22880" s="3">
        <v>31.113530000000001</v>
      </c>
      <c r="J22880" s="3">
        <v>699.72343000000001</v>
      </c>
      <c r="K22880" s="3">
        <v>1076.4975846153845</v>
      </c>
      <c r="L22880" s="4">
        <v>0.34999999999999992</v>
      </c>
    </row>
    <row r="22881" spans="1:12" x14ac:dyDescent="0.35">
      <c r="A22881" s="1" t="s">
        <v>36542</v>
      </c>
      <c r="B22881" t="s">
        <v>36543</v>
      </c>
      <c r="C22881" t="s">
        <v>34</v>
      </c>
      <c r="D22881" t="s">
        <v>35</v>
      </c>
      <c r="E22881">
        <v>1</v>
      </c>
      <c r="F22881" s="2">
        <v>415.99</v>
      </c>
      <c r="G22881" s="3">
        <v>925</v>
      </c>
      <c r="H22881" s="3">
        <v>4.1599000000000004</v>
      </c>
      <c r="I22881" s="3">
        <v>19.55153</v>
      </c>
      <c r="J22881" s="3">
        <v>439.70143000000002</v>
      </c>
      <c r="K22881" s="3">
        <v>676.46373846153847</v>
      </c>
      <c r="L22881" s="4">
        <v>0.35</v>
      </c>
    </row>
    <row r="22882" spans="1:12" x14ac:dyDescent="0.35">
      <c r="A22882" s="1" t="s">
        <v>36544</v>
      </c>
      <c r="B22882" t="s">
        <v>36545</v>
      </c>
      <c r="C22882" t="s">
        <v>34</v>
      </c>
      <c r="D22882" t="s">
        <v>35</v>
      </c>
      <c r="E22882">
        <v>1</v>
      </c>
      <c r="F22882" s="2">
        <v>380.99</v>
      </c>
      <c r="G22882" s="3">
        <v>847</v>
      </c>
      <c r="H22882" s="3">
        <v>3.8099000000000003</v>
      </c>
      <c r="I22882" s="3">
        <v>17.90653</v>
      </c>
      <c r="J22882" s="3">
        <v>402.70643000000001</v>
      </c>
      <c r="K22882" s="3">
        <v>619.54835384615387</v>
      </c>
      <c r="L22882" s="4">
        <v>0.35000000000000003</v>
      </c>
    </row>
    <row r="22883" spans="1:12" x14ac:dyDescent="0.35">
      <c r="A22883" s="1" t="s">
        <v>36546</v>
      </c>
      <c r="B22883" t="s">
        <v>36547</v>
      </c>
      <c r="C22883" t="s">
        <v>34</v>
      </c>
      <c r="D22883" t="s">
        <v>35</v>
      </c>
      <c r="E22883">
        <v>1</v>
      </c>
      <c r="F22883" s="2">
        <v>86.99</v>
      </c>
      <c r="G22883" s="3">
        <v>194</v>
      </c>
      <c r="H22883" s="3">
        <v>0.86990000000000001</v>
      </c>
      <c r="I22883" s="3">
        <v>4.0885299999999996</v>
      </c>
      <c r="J22883" s="3">
        <v>91.948430000000002</v>
      </c>
      <c r="K22883" s="3">
        <v>141.45912307692308</v>
      </c>
      <c r="L22883" s="4">
        <v>0.35</v>
      </c>
    </row>
    <row r="22884" spans="1:12" x14ac:dyDescent="0.35">
      <c r="A22884" s="1" t="s">
        <v>36548</v>
      </c>
      <c r="B22884" t="s">
        <v>36549</v>
      </c>
      <c r="C22884" t="s">
        <v>34</v>
      </c>
      <c r="D22884" t="s">
        <v>35</v>
      </c>
      <c r="E22884">
        <v>1</v>
      </c>
      <c r="F22884" s="2">
        <v>138.99</v>
      </c>
      <c r="G22884" s="3">
        <v>309</v>
      </c>
      <c r="H22884" s="3">
        <v>1.3899000000000001</v>
      </c>
      <c r="I22884" s="3">
        <v>6.5325300000000004</v>
      </c>
      <c r="J22884" s="3">
        <v>146.91243000000003</v>
      </c>
      <c r="K22884" s="3">
        <v>226.01912307692311</v>
      </c>
      <c r="L22884" s="4">
        <v>0.35</v>
      </c>
    </row>
    <row r="22885" spans="1:12" x14ac:dyDescent="0.35">
      <c r="A22885" s="1" t="s">
        <v>36550</v>
      </c>
      <c r="B22885" t="s">
        <v>36551</v>
      </c>
      <c r="C22885" t="s">
        <v>34</v>
      </c>
      <c r="D22885" t="s">
        <v>35</v>
      </c>
      <c r="E22885">
        <v>1</v>
      </c>
      <c r="F22885" s="2">
        <v>570.99</v>
      </c>
      <c r="G22885" s="3">
        <v>1269</v>
      </c>
      <c r="H22885" s="3">
        <v>5.7099000000000002</v>
      </c>
      <c r="I22885" s="3">
        <v>26.83653</v>
      </c>
      <c r="J22885" s="3">
        <v>603.53643</v>
      </c>
      <c r="K22885" s="3">
        <v>928.51758461538452</v>
      </c>
      <c r="L22885" s="4">
        <v>0.34999999999999992</v>
      </c>
    </row>
    <row r="22886" spans="1:12" x14ac:dyDescent="0.35">
      <c r="A22886" s="1" t="s">
        <v>36552</v>
      </c>
      <c r="B22886" t="s">
        <v>36553</v>
      </c>
      <c r="C22886" t="s">
        <v>34</v>
      </c>
      <c r="D22886" t="s">
        <v>35</v>
      </c>
      <c r="E22886">
        <v>1</v>
      </c>
      <c r="F22886" s="2">
        <v>858.99</v>
      </c>
      <c r="G22886" s="3">
        <v>1909</v>
      </c>
      <c r="H22886" s="3">
        <v>8.5899000000000001</v>
      </c>
      <c r="I22886" s="3">
        <v>40.372529999999998</v>
      </c>
      <c r="J22886" s="3">
        <v>907.95242999999994</v>
      </c>
      <c r="K22886" s="3">
        <v>1396.8498923076922</v>
      </c>
      <c r="L22886" s="4">
        <v>0.35000000000000003</v>
      </c>
    </row>
    <row r="22887" spans="1:12" x14ac:dyDescent="0.35">
      <c r="A22887" s="1" t="s">
        <v>36554</v>
      </c>
      <c r="B22887" t="s">
        <v>36555</v>
      </c>
      <c r="C22887" t="s">
        <v>34</v>
      </c>
      <c r="D22887" t="s">
        <v>35</v>
      </c>
      <c r="E22887">
        <v>1</v>
      </c>
      <c r="F22887" s="2">
        <v>59.99</v>
      </c>
      <c r="G22887" s="3">
        <v>134</v>
      </c>
      <c r="H22887" s="3">
        <v>0.59989999999999999</v>
      </c>
      <c r="I22887" s="3">
        <v>2.8195300000000003</v>
      </c>
      <c r="J22887" s="3">
        <v>63.40943</v>
      </c>
      <c r="K22887" s="3">
        <v>97.552969230769222</v>
      </c>
      <c r="L22887" s="4">
        <v>0.34999999999999992</v>
      </c>
    </row>
    <row r="22888" spans="1:12" x14ac:dyDescent="0.35">
      <c r="A22888" s="1" t="s">
        <v>36556</v>
      </c>
      <c r="B22888" t="s">
        <v>36557</v>
      </c>
      <c r="C22888" t="s">
        <v>34</v>
      </c>
      <c r="D22888" t="s">
        <v>35</v>
      </c>
      <c r="E22888">
        <v>1</v>
      </c>
      <c r="F22888" s="2">
        <v>69.989999999999995</v>
      </c>
      <c r="G22888" s="3">
        <v>156</v>
      </c>
      <c r="H22888" s="3">
        <v>0.69989999999999997</v>
      </c>
      <c r="I22888" s="3">
        <v>3.2895299999999996</v>
      </c>
      <c r="J22888" s="3">
        <v>73.979429999999994</v>
      </c>
      <c r="K22888" s="3">
        <v>113.81450769230767</v>
      </c>
      <c r="L22888" s="4">
        <v>0.34999999999999992</v>
      </c>
    </row>
    <row r="22889" spans="1:12" x14ac:dyDescent="0.35">
      <c r="A22889" s="1" t="s">
        <v>36558</v>
      </c>
      <c r="B22889" t="s">
        <v>36559</v>
      </c>
      <c r="C22889" t="s">
        <v>34</v>
      </c>
      <c r="D22889" t="s">
        <v>35</v>
      </c>
      <c r="E22889">
        <v>1</v>
      </c>
      <c r="F22889" s="2">
        <v>48.99</v>
      </c>
      <c r="G22889" s="3">
        <v>109</v>
      </c>
      <c r="H22889" s="3">
        <v>0.48990000000000006</v>
      </c>
      <c r="I22889" s="3">
        <v>2.30253</v>
      </c>
      <c r="J22889" s="3">
        <v>51.782429999999998</v>
      </c>
      <c r="K22889" s="3">
        <v>79.665276923076917</v>
      </c>
      <c r="L22889" s="4">
        <v>0.35</v>
      </c>
    </row>
    <row r="22890" spans="1:12" x14ac:dyDescent="0.35">
      <c r="A22890" s="1" t="s">
        <v>36560</v>
      </c>
      <c r="B22890" t="s">
        <v>36561</v>
      </c>
      <c r="C22890" t="s">
        <v>34</v>
      </c>
      <c r="D22890" t="s">
        <v>35</v>
      </c>
      <c r="E22890">
        <v>1</v>
      </c>
      <c r="F22890" s="2">
        <v>41.99</v>
      </c>
      <c r="G22890" s="3">
        <v>94</v>
      </c>
      <c r="H22890" s="3">
        <v>0.41990000000000005</v>
      </c>
      <c r="I22890" s="3">
        <v>1.97353</v>
      </c>
      <c r="J22890" s="3">
        <v>44.383429999999997</v>
      </c>
      <c r="K22890" s="3">
        <v>68.282199999999989</v>
      </c>
      <c r="L22890" s="4">
        <v>0.34999999999999992</v>
      </c>
    </row>
    <row r="22891" spans="1:12" x14ac:dyDescent="0.35">
      <c r="A22891" s="1" t="s">
        <v>36562</v>
      </c>
      <c r="B22891" t="s">
        <v>14502</v>
      </c>
      <c r="C22891" t="s">
        <v>34</v>
      </c>
      <c r="D22891" t="s">
        <v>35</v>
      </c>
      <c r="E22891">
        <v>1</v>
      </c>
      <c r="F22891" s="2">
        <v>10.99</v>
      </c>
      <c r="G22891" s="3">
        <v>25</v>
      </c>
      <c r="H22891" s="3">
        <v>0.1099</v>
      </c>
      <c r="I22891" s="3">
        <v>0.51653000000000004</v>
      </c>
      <c r="J22891" s="3">
        <v>11.616429999999999</v>
      </c>
      <c r="K22891" s="3">
        <v>17.871430769230766</v>
      </c>
      <c r="L22891" s="4">
        <v>0.34999999999999992</v>
      </c>
    </row>
    <row r="22892" spans="1:12" x14ac:dyDescent="0.35">
      <c r="A22892" s="1" t="s">
        <v>36563</v>
      </c>
      <c r="B22892" t="s">
        <v>36564</v>
      </c>
      <c r="C22892" t="s">
        <v>34</v>
      </c>
      <c r="D22892" t="s">
        <v>35</v>
      </c>
      <c r="E22892">
        <v>1</v>
      </c>
      <c r="F22892" s="2">
        <v>24.99</v>
      </c>
      <c r="G22892" s="3">
        <v>56</v>
      </c>
      <c r="H22892" s="3">
        <v>0.24989999999999998</v>
      </c>
      <c r="I22892" s="3">
        <v>1.1745299999999999</v>
      </c>
      <c r="J22892" s="3">
        <v>26.414429999999999</v>
      </c>
      <c r="K22892" s="3">
        <v>40.637584615384611</v>
      </c>
      <c r="L22892" s="4">
        <v>0.34999999999999992</v>
      </c>
    </row>
    <row r="22893" spans="1:12" x14ac:dyDescent="0.35">
      <c r="A22893" s="1" t="s">
        <v>36565</v>
      </c>
      <c r="B22893" t="s">
        <v>36566</v>
      </c>
      <c r="C22893" t="s">
        <v>34</v>
      </c>
      <c r="D22893" t="s">
        <v>35</v>
      </c>
      <c r="E22893">
        <v>1</v>
      </c>
      <c r="F22893" s="2">
        <v>165.99</v>
      </c>
      <c r="G22893" s="3">
        <v>369</v>
      </c>
      <c r="H22893" s="3">
        <v>1.6599000000000002</v>
      </c>
      <c r="I22893" s="3">
        <v>7.8015300000000005</v>
      </c>
      <c r="J22893" s="3">
        <v>175.45143000000002</v>
      </c>
      <c r="K22893" s="3">
        <v>269.92527692307692</v>
      </c>
      <c r="L22893" s="4">
        <v>0.34999999999999992</v>
      </c>
    </row>
    <row r="22894" spans="1:12" x14ac:dyDescent="0.35">
      <c r="A22894" s="1" t="s">
        <v>36567</v>
      </c>
      <c r="B22894" t="s">
        <v>36568</v>
      </c>
      <c r="C22894" t="s">
        <v>34</v>
      </c>
      <c r="D22894" t="s">
        <v>35</v>
      </c>
      <c r="E22894">
        <v>1</v>
      </c>
      <c r="F22894" s="2">
        <v>115.99</v>
      </c>
      <c r="G22894" s="3">
        <v>258</v>
      </c>
      <c r="H22894" s="3">
        <v>1.1598999999999999</v>
      </c>
      <c r="I22894" s="3">
        <v>5.45153</v>
      </c>
      <c r="J22894" s="3">
        <v>122.60142999999999</v>
      </c>
      <c r="K22894" s="3">
        <v>188.6175846153846</v>
      </c>
      <c r="L22894" s="4">
        <v>0.35</v>
      </c>
    </row>
    <row r="22895" spans="1:12" x14ac:dyDescent="0.35">
      <c r="A22895" s="1" t="s">
        <v>36569</v>
      </c>
      <c r="B22895" t="s">
        <v>36570</v>
      </c>
      <c r="C22895" t="s">
        <v>34</v>
      </c>
      <c r="D22895" t="s">
        <v>35</v>
      </c>
      <c r="E22895">
        <v>1</v>
      </c>
      <c r="F22895" s="2">
        <v>872.99</v>
      </c>
      <c r="G22895" s="3">
        <v>1940</v>
      </c>
      <c r="H22895" s="3">
        <v>8.7299000000000007</v>
      </c>
      <c r="I22895" s="3">
        <v>41.030529999999999</v>
      </c>
      <c r="J22895" s="3">
        <v>922.75043000000005</v>
      </c>
      <c r="K22895" s="3">
        <v>1419.6160461538461</v>
      </c>
      <c r="L22895" s="4">
        <v>0.35</v>
      </c>
    </row>
    <row r="22896" spans="1:12" x14ac:dyDescent="0.35">
      <c r="A22896" s="1" t="s">
        <v>36571</v>
      </c>
      <c r="B22896" t="s">
        <v>36572</v>
      </c>
      <c r="C22896" t="s">
        <v>34</v>
      </c>
      <c r="D22896" t="s">
        <v>35</v>
      </c>
      <c r="E22896">
        <v>1</v>
      </c>
      <c r="F22896" s="2">
        <v>752.99</v>
      </c>
      <c r="G22896" s="3">
        <v>1674</v>
      </c>
      <c r="H22896" s="3">
        <v>7.5299000000000005</v>
      </c>
      <c r="I22896" s="3">
        <v>35.390529999999998</v>
      </c>
      <c r="J22896" s="3">
        <v>795.91043000000002</v>
      </c>
      <c r="K22896" s="3">
        <v>1224.4775846153846</v>
      </c>
      <c r="L22896" s="4">
        <v>0.35</v>
      </c>
    </row>
    <row r="22897" spans="1:12" x14ac:dyDescent="0.35">
      <c r="A22897" s="1" t="s">
        <v>36573</v>
      </c>
      <c r="B22897" t="s">
        <v>36574</v>
      </c>
      <c r="C22897" t="s">
        <v>34</v>
      </c>
      <c r="D22897" t="s">
        <v>35</v>
      </c>
      <c r="E22897">
        <v>1</v>
      </c>
      <c r="F22897" s="2">
        <v>1529.99</v>
      </c>
      <c r="G22897" s="3">
        <v>3400</v>
      </c>
      <c r="H22897" s="3">
        <v>15.299900000000001</v>
      </c>
      <c r="I22897" s="3">
        <v>71.909530000000004</v>
      </c>
      <c r="J22897" s="3">
        <v>1617.1994299999999</v>
      </c>
      <c r="K22897" s="3">
        <v>2487.9991230769228</v>
      </c>
      <c r="L22897" s="4">
        <v>0.35</v>
      </c>
    </row>
    <row r="22898" spans="1:12" x14ac:dyDescent="0.35">
      <c r="A22898" s="1" t="s">
        <v>36575</v>
      </c>
      <c r="B22898" t="s">
        <v>36467</v>
      </c>
      <c r="C22898" t="s">
        <v>34</v>
      </c>
      <c r="D22898" t="s">
        <v>35</v>
      </c>
      <c r="E22898">
        <v>1</v>
      </c>
      <c r="F22898" s="2">
        <v>43.99</v>
      </c>
      <c r="G22898" s="3">
        <v>98</v>
      </c>
      <c r="H22898" s="3">
        <v>0.43990000000000001</v>
      </c>
      <c r="I22898" s="3">
        <v>2.0675300000000001</v>
      </c>
      <c r="J22898" s="3">
        <v>46.497430000000001</v>
      </c>
      <c r="K22898" s="3">
        <v>71.534507692307699</v>
      </c>
      <c r="L22898" s="4">
        <v>0.35000000000000003</v>
      </c>
    </row>
    <row r="22899" spans="1:12" x14ac:dyDescent="0.35">
      <c r="A22899" s="1" t="s">
        <v>36576</v>
      </c>
      <c r="B22899" t="s">
        <v>36577</v>
      </c>
      <c r="C22899" t="s">
        <v>34</v>
      </c>
      <c r="D22899" t="s">
        <v>35</v>
      </c>
      <c r="E22899">
        <v>1</v>
      </c>
      <c r="F22899" s="2">
        <v>79.989999999999995</v>
      </c>
      <c r="G22899" s="3">
        <v>178</v>
      </c>
      <c r="H22899" s="3">
        <v>0.79989999999999994</v>
      </c>
      <c r="I22899" s="3">
        <v>3.7595299999999998</v>
      </c>
      <c r="J22899" s="3">
        <v>84.549429999999987</v>
      </c>
      <c r="K22899" s="3">
        <v>130.07604615384614</v>
      </c>
      <c r="L22899" s="4">
        <v>0.35000000000000003</v>
      </c>
    </row>
    <row r="22900" spans="1:12" x14ac:dyDescent="0.35">
      <c r="A22900" s="1" t="s">
        <v>36578</v>
      </c>
      <c r="B22900" t="s">
        <v>36579</v>
      </c>
      <c r="C22900" t="s">
        <v>34</v>
      </c>
      <c r="D22900" t="s">
        <v>35</v>
      </c>
      <c r="E22900">
        <v>1</v>
      </c>
      <c r="F22900" s="2">
        <v>1477.99</v>
      </c>
      <c r="G22900" s="3">
        <v>3285</v>
      </c>
      <c r="H22900" s="3">
        <v>14.7799</v>
      </c>
      <c r="I22900" s="3">
        <v>69.465530000000001</v>
      </c>
      <c r="J22900" s="3">
        <v>1562.23543</v>
      </c>
      <c r="K22900" s="3">
        <v>2403.4391230769229</v>
      </c>
      <c r="L22900" s="4">
        <v>0.35</v>
      </c>
    </row>
    <row r="22901" spans="1:12" x14ac:dyDescent="0.35">
      <c r="A22901" s="1" t="s">
        <v>36580</v>
      </c>
      <c r="B22901" t="s">
        <v>36581</v>
      </c>
      <c r="C22901" t="s">
        <v>34</v>
      </c>
      <c r="D22901" t="s">
        <v>35</v>
      </c>
      <c r="E22901">
        <v>1</v>
      </c>
      <c r="F22901" s="2">
        <v>169.99</v>
      </c>
      <c r="G22901" s="3">
        <v>378</v>
      </c>
      <c r="H22901" s="3">
        <v>1.6999000000000002</v>
      </c>
      <c r="I22901" s="3">
        <v>7.9895300000000002</v>
      </c>
      <c r="J22901" s="3">
        <v>179.67943000000002</v>
      </c>
      <c r="K22901" s="3">
        <v>276.42989230769234</v>
      </c>
      <c r="L22901" s="4">
        <v>0.35</v>
      </c>
    </row>
    <row r="22902" spans="1:12" x14ac:dyDescent="0.35">
      <c r="A22902" s="1" t="s">
        <v>36582</v>
      </c>
      <c r="B22902" t="s">
        <v>36583</v>
      </c>
      <c r="C22902" t="s">
        <v>26</v>
      </c>
      <c r="D22902" t="s">
        <v>27</v>
      </c>
      <c r="E22902">
        <v>1</v>
      </c>
      <c r="F22902" s="2">
        <v>426.99</v>
      </c>
      <c r="G22902" s="3">
        <v>949</v>
      </c>
      <c r="H22902" s="3">
        <v>4.2698999999999998</v>
      </c>
      <c r="I22902" s="3">
        <v>20.068529999999999</v>
      </c>
      <c r="J22902" s="3">
        <v>451.32843000000003</v>
      </c>
      <c r="K22902" s="3">
        <v>694.35143076923077</v>
      </c>
      <c r="L22902" s="4">
        <v>0.35</v>
      </c>
    </row>
    <row r="22903" spans="1:12" x14ac:dyDescent="0.35">
      <c r="A22903" s="1" t="s">
        <v>36584</v>
      </c>
      <c r="B22903" t="s">
        <v>36585</v>
      </c>
      <c r="C22903" t="s">
        <v>34</v>
      </c>
      <c r="D22903" t="s">
        <v>35</v>
      </c>
      <c r="E22903">
        <v>1</v>
      </c>
      <c r="F22903" s="2">
        <v>1237.99</v>
      </c>
      <c r="G22903" s="3">
        <v>2752</v>
      </c>
      <c r="H22903" s="3">
        <v>12.379900000000001</v>
      </c>
      <c r="I22903" s="3">
        <v>58.18553</v>
      </c>
      <c r="J22903" s="3">
        <v>1308.5554299999999</v>
      </c>
      <c r="K22903" s="3">
        <v>2013.1621999999998</v>
      </c>
      <c r="L22903" s="4">
        <v>0.35</v>
      </c>
    </row>
    <row r="22904" spans="1:12" x14ac:dyDescent="0.35">
      <c r="A22904" s="1" t="s">
        <v>36586</v>
      </c>
      <c r="B22904" t="s">
        <v>16517</v>
      </c>
      <c r="C22904" t="s">
        <v>34</v>
      </c>
      <c r="D22904" t="s">
        <v>35</v>
      </c>
      <c r="E22904">
        <v>1</v>
      </c>
      <c r="F22904" s="2">
        <v>1646.99</v>
      </c>
      <c r="G22904" s="3">
        <v>3660</v>
      </c>
      <c r="H22904" s="3">
        <v>16.469899999999999</v>
      </c>
      <c r="I22904" s="3">
        <v>77.408529999999999</v>
      </c>
      <c r="J22904" s="3">
        <v>1740.86843</v>
      </c>
      <c r="K22904" s="3">
        <v>2678.2591230769231</v>
      </c>
      <c r="L22904" s="4">
        <v>0.35</v>
      </c>
    </row>
    <row r="22905" spans="1:12" x14ac:dyDescent="0.35">
      <c r="A22905" s="1" t="s">
        <v>36587</v>
      </c>
      <c r="B22905" t="s">
        <v>36588</v>
      </c>
      <c r="C22905" t="s">
        <v>34</v>
      </c>
      <c r="D22905" t="s">
        <v>35</v>
      </c>
      <c r="E22905">
        <v>1</v>
      </c>
      <c r="F22905" s="2">
        <v>406.99</v>
      </c>
      <c r="G22905" s="3">
        <v>905</v>
      </c>
      <c r="H22905" s="3">
        <v>4.0699000000000005</v>
      </c>
      <c r="I22905" s="3">
        <v>19.128530000000001</v>
      </c>
      <c r="J22905" s="3">
        <v>430.18843000000004</v>
      </c>
      <c r="K22905" s="3">
        <v>661.82835384615385</v>
      </c>
      <c r="L22905" s="4">
        <v>0.34999999999999992</v>
      </c>
    </row>
    <row r="22906" spans="1:12" x14ac:dyDescent="0.35">
      <c r="A22906" s="1" t="s">
        <v>36589</v>
      </c>
      <c r="B22906" t="s">
        <v>36590</v>
      </c>
      <c r="C22906" t="s">
        <v>34</v>
      </c>
      <c r="D22906" t="s">
        <v>35</v>
      </c>
      <c r="E22906">
        <v>1</v>
      </c>
      <c r="F22906" s="2">
        <v>164.99</v>
      </c>
      <c r="G22906" s="3">
        <v>367</v>
      </c>
      <c r="H22906" s="3">
        <v>1.6499000000000001</v>
      </c>
      <c r="I22906" s="3">
        <v>7.7545300000000008</v>
      </c>
      <c r="J22906" s="3">
        <v>174.39443</v>
      </c>
      <c r="K22906" s="3">
        <v>268.29912307692308</v>
      </c>
      <c r="L22906" s="4">
        <v>0.35000000000000003</v>
      </c>
    </row>
    <row r="22907" spans="1:12" x14ac:dyDescent="0.35">
      <c r="A22907" s="1" t="s">
        <v>36591</v>
      </c>
      <c r="B22907" t="s">
        <v>36592</v>
      </c>
      <c r="C22907" t="s">
        <v>34</v>
      </c>
      <c r="D22907" t="s">
        <v>35</v>
      </c>
      <c r="E22907">
        <v>1</v>
      </c>
      <c r="F22907" s="2">
        <v>146.99</v>
      </c>
      <c r="G22907" s="3">
        <v>327</v>
      </c>
      <c r="H22907" s="3">
        <v>1.4699000000000002</v>
      </c>
      <c r="I22907" s="3">
        <v>6.9085300000000007</v>
      </c>
      <c r="J22907" s="3">
        <v>155.36843000000002</v>
      </c>
      <c r="K22907" s="3">
        <v>239.02835384615386</v>
      </c>
      <c r="L22907" s="4">
        <v>0.35</v>
      </c>
    </row>
    <row r="22908" spans="1:12" x14ac:dyDescent="0.35">
      <c r="A22908" s="1" t="s">
        <v>36593</v>
      </c>
      <c r="B22908" t="s">
        <v>36594</v>
      </c>
      <c r="C22908" t="s">
        <v>34</v>
      </c>
      <c r="D22908" t="s">
        <v>35</v>
      </c>
      <c r="E22908">
        <v>1</v>
      </c>
      <c r="F22908" s="2">
        <v>52.99</v>
      </c>
      <c r="G22908" s="3">
        <v>118</v>
      </c>
      <c r="H22908" s="3">
        <v>0.52990000000000004</v>
      </c>
      <c r="I22908" s="3">
        <v>2.4905300000000001</v>
      </c>
      <c r="J22908" s="3">
        <v>56.010429999999999</v>
      </c>
      <c r="K22908" s="3">
        <v>86.169892307692308</v>
      </c>
      <c r="L22908" s="4">
        <v>0.35000000000000003</v>
      </c>
    </row>
    <row r="22909" spans="1:12" x14ac:dyDescent="0.35">
      <c r="A22909" s="1" t="s">
        <v>36595</v>
      </c>
      <c r="B22909" t="s">
        <v>36596</v>
      </c>
      <c r="C22909" t="s">
        <v>34</v>
      </c>
      <c r="D22909" t="s">
        <v>35</v>
      </c>
      <c r="E22909">
        <v>1</v>
      </c>
      <c r="F22909" s="2">
        <v>2988.99</v>
      </c>
      <c r="G22909" s="3">
        <v>6643</v>
      </c>
      <c r="H22909" s="3">
        <v>29.889899999999997</v>
      </c>
      <c r="I22909" s="3">
        <v>140.48253</v>
      </c>
      <c r="J22909" s="3">
        <v>3159.3624300000001</v>
      </c>
      <c r="K22909" s="3">
        <v>4860.5575846153843</v>
      </c>
      <c r="L22909" s="4">
        <v>0.34999999999999992</v>
      </c>
    </row>
    <row r="22910" spans="1:12" x14ac:dyDescent="0.35">
      <c r="A22910" s="1" t="s">
        <v>36597</v>
      </c>
      <c r="B22910" t="s">
        <v>36598</v>
      </c>
      <c r="C22910" t="s">
        <v>34</v>
      </c>
      <c r="D22910" t="s">
        <v>35</v>
      </c>
      <c r="E22910">
        <v>1</v>
      </c>
      <c r="F22910" s="2">
        <v>116.99</v>
      </c>
      <c r="G22910" s="3">
        <v>260</v>
      </c>
      <c r="H22910" s="3">
        <v>1.1698999999999999</v>
      </c>
      <c r="I22910" s="3">
        <v>5.4985299999999997</v>
      </c>
      <c r="J22910" s="3">
        <v>123.65843</v>
      </c>
      <c r="K22910" s="3">
        <v>190.24373846153844</v>
      </c>
      <c r="L22910" s="4">
        <v>0.35</v>
      </c>
    </row>
    <row r="22911" spans="1:12" x14ac:dyDescent="0.35">
      <c r="A22911" s="1" t="s">
        <v>36599</v>
      </c>
      <c r="B22911" t="s">
        <v>36600</v>
      </c>
      <c r="C22911" t="s">
        <v>34</v>
      </c>
      <c r="D22911" t="s">
        <v>35</v>
      </c>
      <c r="E22911">
        <v>1</v>
      </c>
      <c r="F22911" s="2">
        <v>159.99</v>
      </c>
      <c r="G22911" s="3">
        <v>356</v>
      </c>
      <c r="H22911" s="3">
        <v>1.5999000000000001</v>
      </c>
      <c r="I22911" s="3">
        <v>7.5195300000000005</v>
      </c>
      <c r="J22911" s="3">
        <v>169.10943</v>
      </c>
      <c r="K22911" s="3">
        <v>260.16835384615382</v>
      </c>
      <c r="L22911" s="4">
        <v>0.34999999999999992</v>
      </c>
    </row>
    <row r="22912" spans="1:12" x14ac:dyDescent="0.35">
      <c r="A22912" s="1" t="s">
        <v>36601</v>
      </c>
      <c r="B22912" t="s">
        <v>36602</v>
      </c>
      <c r="C22912" t="s">
        <v>34</v>
      </c>
      <c r="D22912" t="s">
        <v>35</v>
      </c>
      <c r="E22912">
        <v>2</v>
      </c>
      <c r="F22912" s="2">
        <v>730.99</v>
      </c>
      <c r="G22912" s="3">
        <v>1625</v>
      </c>
      <c r="H22912" s="3">
        <v>7.3098999999999998</v>
      </c>
      <c r="I22912" s="3">
        <v>0</v>
      </c>
      <c r="J22912" s="3">
        <v>738.29989999999998</v>
      </c>
      <c r="K22912" s="3">
        <v>1135.846</v>
      </c>
      <c r="L22912" s="4">
        <v>0.35000000000000003</v>
      </c>
    </row>
    <row r="22913" spans="1:12" x14ac:dyDescent="0.35">
      <c r="A22913" s="1" t="s">
        <v>36603</v>
      </c>
      <c r="B22913" t="s">
        <v>36604</v>
      </c>
      <c r="C22913" t="s">
        <v>34</v>
      </c>
      <c r="D22913" t="s">
        <v>35</v>
      </c>
      <c r="E22913">
        <v>1</v>
      </c>
      <c r="F22913" s="2">
        <v>69.989999999999995</v>
      </c>
      <c r="G22913" s="3">
        <v>156</v>
      </c>
      <c r="H22913" s="3">
        <v>0.69989999999999997</v>
      </c>
      <c r="I22913" s="3">
        <v>3.2895299999999996</v>
      </c>
      <c r="J22913" s="3">
        <v>73.979429999999994</v>
      </c>
      <c r="K22913" s="3">
        <v>113.81450769230767</v>
      </c>
      <c r="L22913" s="4">
        <v>0.34999999999999992</v>
      </c>
    </row>
    <row r="22914" spans="1:12" x14ac:dyDescent="0.35">
      <c r="A22914" s="1" t="s">
        <v>36605</v>
      </c>
      <c r="B22914" t="s">
        <v>36606</v>
      </c>
      <c r="C22914" t="s">
        <v>34</v>
      </c>
      <c r="D22914" t="s">
        <v>35</v>
      </c>
      <c r="E22914">
        <v>1</v>
      </c>
      <c r="F22914" s="2">
        <v>110.99</v>
      </c>
      <c r="G22914" s="3">
        <v>247</v>
      </c>
      <c r="H22914" s="3">
        <v>1.1098999999999999</v>
      </c>
      <c r="I22914" s="3">
        <v>5.2165299999999997</v>
      </c>
      <c r="J22914" s="3">
        <v>117.31643</v>
      </c>
      <c r="K22914" s="3">
        <v>180.48681538461537</v>
      </c>
      <c r="L22914" s="4">
        <v>0.35</v>
      </c>
    </row>
    <row r="22915" spans="1:12" x14ac:dyDescent="0.35">
      <c r="A22915" s="1" t="s">
        <v>36607</v>
      </c>
      <c r="B22915" t="s">
        <v>36608</v>
      </c>
      <c r="C22915" t="s">
        <v>34</v>
      </c>
      <c r="D22915" t="s">
        <v>35</v>
      </c>
      <c r="E22915">
        <v>1</v>
      </c>
      <c r="F22915" s="2">
        <v>1471.99</v>
      </c>
      <c r="G22915" s="3">
        <v>3272</v>
      </c>
      <c r="H22915" s="3">
        <v>14.719900000000001</v>
      </c>
      <c r="I22915" s="3">
        <v>69.183530000000005</v>
      </c>
      <c r="J22915" s="3">
        <v>1555.8934300000001</v>
      </c>
      <c r="K22915" s="3">
        <v>2393.6822000000002</v>
      </c>
      <c r="L22915" s="4">
        <v>0.35000000000000003</v>
      </c>
    </row>
    <row r="22916" spans="1:12" x14ac:dyDescent="0.35">
      <c r="A22916" s="1" t="s">
        <v>36609</v>
      </c>
      <c r="B22916" t="s">
        <v>36610</v>
      </c>
      <c r="C22916" t="s">
        <v>34</v>
      </c>
      <c r="D22916" t="s">
        <v>35</v>
      </c>
      <c r="E22916">
        <v>1</v>
      </c>
      <c r="F22916" s="2">
        <v>78.989999999999995</v>
      </c>
      <c r="G22916" s="3">
        <v>176</v>
      </c>
      <c r="H22916" s="3">
        <v>0.78989999999999994</v>
      </c>
      <c r="I22916" s="3">
        <v>3.7125299999999997</v>
      </c>
      <c r="J22916" s="3">
        <v>83.492429999999999</v>
      </c>
      <c r="K22916" s="3">
        <v>128.44989230769229</v>
      </c>
      <c r="L22916" s="4">
        <v>0.34999999999999992</v>
      </c>
    </row>
    <row r="22917" spans="1:12" x14ac:dyDescent="0.35">
      <c r="A22917" s="1" t="s">
        <v>36611</v>
      </c>
      <c r="B22917" t="s">
        <v>36612</v>
      </c>
      <c r="C22917" t="s">
        <v>34</v>
      </c>
      <c r="D22917" t="s">
        <v>35</v>
      </c>
      <c r="E22917">
        <v>1</v>
      </c>
      <c r="F22917" s="2">
        <v>165.99</v>
      </c>
      <c r="G22917" s="3">
        <v>369</v>
      </c>
      <c r="H22917" s="3">
        <v>1.6599000000000002</v>
      </c>
      <c r="I22917" s="3">
        <v>7.8015300000000005</v>
      </c>
      <c r="J22917" s="3">
        <v>175.45143000000002</v>
      </c>
      <c r="K22917" s="3">
        <v>269.92527692307692</v>
      </c>
      <c r="L22917" s="4">
        <v>0.34999999999999992</v>
      </c>
    </row>
    <row r="22918" spans="1:12" x14ac:dyDescent="0.35">
      <c r="A22918" s="1" t="s">
        <v>36613</v>
      </c>
      <c r="B22918" t="s">
        <v>36614</v>
      </c>
      <c r="C22918" t="s">
        <v>34</v>
      </c>
      <c r="D22918" t="s">
        <v>35</v>
      </c>
      <c r="E22918">
        <v>1</v>
      </c>
      <c r="F22918" s="2">
        <v>102.99</v>
      </c>
      <c r="G22918" s="3">
        <v>229</v>
      </c>
      <c r="H22918" s="3">
        <v>1.0299</v>
      </c>
      <c r="I22918" s="3">
        <v>4.8405299999999993</v>
      </c>
      <c r="J22918" s="3">
        <v>108.86042999999999</v>
      </c>
      <c r="K22918" s="3">
        <v>167.47758461538459</v>
      </c>
      <c r="L22918" s="4">
        <v>0.34999999999999992</v>
      </c>
    </row>
    <row r="22919" spans="1:12" x14ac:dyDescent="0.35">
      <c r="A22919" s="1" t="s">
        <v>36615</v>
      </c>
      <c r="B22919" t="s">
        <v>36616</v>
      </c>
      <c r="C22919" t="s">
        <v>34</v>
      </c>
      <c r="D22919" t="s">
        <v>35</v>
      </c>
      <c r="E22919">
        <v>1</v>
      </c>
      <c r="F22919" s="2">
        <v>114.99</v>
      </c>
      <c r="G22919" s="3">
        <v>256</v>
      </c>
      <c r="H22919" s="3">
        <v>1.1498999999999999</v>
      </c>
      <c r="I22919" s="3">
        <v>5.4045299999999994</v>
      </c>
      <c r="J22919" s="3">
        <v>121.54442999999999</v>
      </c>
      <c r="K22919" s="3">
        <v>186.99143076923076</v>
      </c>
      <c r="L22919" s="4">
        <v>0.35000000000000003</v>
      </c>
    </row>
    <row r="22920" spans="1:12" x14ac:dyDescent="0.35">
      <c r="A22920" s="1" t="s">
        <v>36617</v>
      </c>
      <c r="B22920" t="s">
        <v>36618</v>
      </c>
      <c r="C22920" t="s">
        <v>34</v>
      </c>
      <c r="D22920" t="s">
        <v>35</v>
      </c>
      <c r="E22920">
        <v>1</v>
      </c>
      <c r="F22920" s="2">
        <v>113.99</v>
      </c>
      <c r="G22920" s="3">
        <v>254</v>
      </c>
      <c r="H22920" s="3">
        <v>1.1398999999999999</v>
      </c>
      <c r="I22920" s="3">
        <v>5.3575299999999997</v>
      </c>
      <c r="J22920" s="3">
        <v>120.48742999999999</v>
      </c>
      <c r="K22920" s="3">
        <v>185.36527692307689</v>
      </c>
      <c r="L22920" s="4">
        <v>0.34999999999999992</v>
      </c>
    </row>
    <row r="22921" spans="1:12" x14ac:dyDescent="0.35">
      <c r="A22921" s="1" t="s">
        <v>36619</v>
      </c>
      <c r="B22921" t="s">
        <v>36620</v>
      </c>
      <c r="C22921" t="s">
        <v>1467</v>
      </c>
      <c r="D22921" t="s">
        <v>1468</v>
      </c>
      <c r="E22921">
        <v>1</v>
      </c>
      <c r="F22921" s="2">
        <v>3.06</v>
      </c>
      <c r="G22921" s="3">
        <v>7</v>
      </c>
      <c r="H22921" s="3">
        <v>3.0600000000000002E-2</v>
      </c>
      <c r="I22921" s="3">
        <v>0.14382</v>
      </c>
      <c r="J22921" s="3">
        <v>3.2344200000000001</v>
      </c>
      <c r="K22921" s="3">
        <v>4.9760307692307695</v>
      </c>
      <c r="L22921" s="4">
        <v>0.35000000000000003</v>
      </c>
    </row>
    <row r="22922" spans="1:12" x14ac:dyDescent="0.35">
      <c r="A22922" s="1" t="s">
        <v>36621</v>
      </c>
      <c r="B22922" t="s">
        <v>36622</v>
      </c>
      <c r="C22922" t="s">
        <v>34</v>
      </c>
      <c r="D22922" t="s">
        <v>35</v>
      </c>
      <c r="E22922">
        <v>1</v>
      </c>
      <c r="F22922" s="2">
        <v>41.99</v>
      </c>
      <c r="G22922" s="3">
        <v>94</v>
      </c>
      <c r="H22922" s="3">
        <v>0.41990000000000005</v>
      </c>
      <c r="I22922" s="3">
        <v>1.97353</v>
      </c>
      <c r="J22922" s="3">
        <v>44.383429999999997</v>
      </c>
      <c r="K22922" s="3">
        <v>68.282199999999989</v>
      </c>
      <c r="L22922" s="4">
        <v>0.34999999999999992</v>
      </c>
    </row>
    <row r="22923" spans="1:12" x14ac:dyDescent="0.35">
      <c r="A22923" s="1" t="s">
        <v>36623</v>
      </c>
      <c r="B22923" t="s">
        <v>36624</v>
      </c>
      <c r="C22923" t="s">
        <v>34</v>
      </c>
      <c r="D22923" t="s">
        <v>35</v>
      </c>
      <c r="E22923">
        <v>1</v>
      </c>
      <c r="F22923" s="2">
        <v>103.99</v>
      </c>
      <c r="G22923" s="3">
        <v>232</v>
      </c>
      <c r="H22923" s="3">
        <v>1.0399</v>
      </c>
      <c r="I22923" s="3">
        <v>4.8875299999999999</v>
      </c>
      <c r="J22923" s="3">
        <v>109.91743</v>
      </c>
      <c r="K22923" s="3">
        <v>169.10373846153846</v>
      </c>
      <c r="L22923" s="4">
        <v>0.35</v>
      </c>
    </row>
    <row r="22924" spans="1:12" x14ac:dyDescent="0.35">
      <c r="A22924" s="1" t="s">
        <v>36625</v>
      </c>
      <c r="B22924" t="s">
        <v>36626</v>
      </c>
      <c r="C22924" t="s">
        <v>34</v>
      </c>
      <c r="D22924" t="s">
        <v>35</v>
      </c>
      <c r="E22924">
        <v>1</v>
      </c>
      <c r="F22924" s="2">
        <v>200.99</v>
      </c>
      <c r="G22924" s="3">
        <v>447</v>
      </c>
      <c r="H22924" s="3">
        <v>2.0099</v>
      </c>
      <c r="I22924" s="3">
        <v>9.446530000000001</v>
      </c>
      <c r="J22924" s="3">
        <v>212.44642999999999</v>
      </c>
      <c r="K22924" s="3">
        <v>326.84066153846152</v>
      </c>
      <c r="L22924" s="4">
        <v>0.35</v>
      </c>
    </row>
    <row r="22925" spans="1:12" x14ac:dyDescent="0.35">
      <c r="A22925" s="1" t="s">
        <v>36627</v>
      </c>
      <c r="B22925" t="s">
        <v>36628</v>
      </c>
      <c r="C22925" t="s">
        <v>34</v>
      </c>
      <c r="D22925" t="s">
        <v>35</v>
      </c>
      <c r="E22925">
        <v>1</v>
      </c>
      <c r="F22925" s="2">
        <v>273.99</v>
      </c>
      <c r="G22925" s="3">
        <v>609</v>
      </c>
      <c r="H22925" s="3">
        <v>2.7399</v>
      </c>
      <c r="I22925" s="3">
        <v>12.87753</v>
      </c>
      <c r="J22925" s="3">
        <v>289.60742999999997</v>
      </c>
      <c r="K22925" s="3">
        <v>445.54989230769223</v>
      </c>
      <c r="L22925" s="4">
        <v>0.35</v>
      </c>
    </row>
    <row r="22926" spans="1:12" x14ac:dyDescent="0.35">
      <c r="A22926" s="1" t="s">
        <v>36629</v>
      </c>
      <c r="B22926" t="s">
        <v>36630</v>
      </c>
      <c r="C22926" t="s">
        <v>34</v>
      </c>
      <c r="D22926" t="s">
        <v>35</v>
      </c>
      <c r="E22926">
        <v>1</v>
      </c>
      <c r="F22926" s="2">
        <v>307.99</v>
      </c>
      <c r="G22926" s="3">
        <v>685</v>
      </c>
      <c r="H22926" s="3">
        <v>3.0799000000000003</v>
      </c>
      <c r="I22926" s="3">
        <v>14.475530000000001</v>
      </c>
      <c r="J22926" s="3">
        <v>325.54543000000001</v>
      </c>
      <c r="K22926" s="3">
        <v>500.8391230769231</v>
      </c>
      <c r="L22926" s="4">
        <v>0.35000000000000003</v>
      </c>
    </row>
    <row r="22927" spans="1:12" x14ac:dyDescent="0.35">
      <c r="A22927" s="1" t="s">
        <v>36631</v>
      </c>
      <c r="B22927" t="s">
        <v>36632</v>
      </c>
      <c r="C22927" t="s">
        <v>34</v>
      </c>
      <c r="D22927" t="s">
        <v>35</v>
      </c>
      <c r="E22927">
        <v>1</v>
      </c>
      <c r="F22927" s="2">
        <v>145.99</v>
      </c>
      <c r="G22927" s="3">
        <v>325</v>
      </c>
      <c r="H22927" s="3">
        <v>1.4599000000000002</v>
      </c>
      <c r="I22927" s="3">
        <v>6.8615300000000001</v>
      </c>
      <c r="J22927" s="3">
        <v>154.31143</v>
      </c>
      <c r="K22927" s="3">
        <v>237.40219999999999</v>
      </c>
      <c r="L22927" s="4">
        <v>0.35</v>
      </c>
    </row>
    <row r="22928" spans="1:12" x14ac:dyDescent="0.35">
      <c r="A22928" s="1" t="s">
        <v>36633</v>
      </c>
      <c r="B22928" t="s">
        <v>36634</v>
      </c>
      <c r="C22928" t="s">
        <v>34</v>
      </c>
      <c r="D22928" t="s">
        <v>35</v>
      </c>
      <c r="E22928">
        <v>1</v>
      </c>
      <c r="F22928" s="2">
        <v>643.99</v>
      </c>
      <c r="G22928" s="3">
        <v>1432</v>
      </c>
      <c r="H22928" s="3">
        <v>6.4399000000000006</v>
      </c>
      <c r="I22928" s="3">
        <v>30.267530000000001</v>
      </c>
      <c r="J22928" s="3">
        <v>680.69742999999994</v>
      </c>
      <c r="K22928" s="3">
        <v>1047.2268153846153</v>
      </c>
      <c r="L22928" s="4">
        <v>0.35</v>
      </c>
    </row>
    <row r="22929" spans="1:12" x14ac:dyDescent="0.35">
      <c r="A22929" s="1" t="s">
        <v>36635</v>
      </c>
      <c r="B22929" t="s">
        <v>36636</v>
      </c>
      <c r="C22929" t="s">
        <v>34</v>
      </c>
      <c r="D22929" t="s">
        <v>35</v>
      </c>
      <c r="E22929">
        <v>1</v>
      </c>
      <c r="F22929" s="2">
        <v>85.99</v>
      </c>
      <c r="G22929" s="3">
        <v>192</v>
      </c>
      <c r="H22929" s="3">
        <v>0.8599</v>
      </c>
      <c r="I22929" s="3">
        <v>4.0415299999999998</v>
      </c>
      <c r="J22929" s="3">
        <v>90.891429999999986</v>
      </c>
      <c r="K22929" s="3">
        <v>139.83296923076921</v>
      </c>
      <c r="L22929" s="4">
        <v>0.35</v>
      </c>
    </row>
    <row r="22930" spans="1:12" x14ac:dyDescent="0.35">
      <c r="A22930" s="1" t="s">
        <v>36637</v>
      </c>
      <c r="B22930" t="s">
        <v>36638</v>
      </c>
      <c r="C22930" t="s">
        <v>34</v>
      </c>
      <c r="D22930" t="s">
        <v>35</v>
      </c>
      <c r="E22930">
        <v>1</v>
      </c>
      <c r="F22930" s="2">
        <v>1564.99</v>
      </c>
      <c r="G22930" s="3">
        <v>3478</v>
      </c>
      <c r="H22930" s="3">
        <v>15.649900000000001</v>
      </c>
      <c r="I22930" s="3">
        <v>73.55453</v>
      </c>
      <c r="J22930" s="3">
        <v>1654.19443</v>
      </c>
      <c r="K22930" s="3">
        <v>2544.9145076923078</v>
      </c>
      <c r="L22930" s="4">
        <v>0.35000000000000003</v>
      </c>
    </row>
    <row r="22931" spans="1:12" x14ac:dyDescent="0.35">
      <c r="A22931" s="1" t="s">
        <v>36639</v>
      </c>
      <c r="B22931" t="s">
        <v>36640</v>
      </c>
      <c r="C22931" t="s">
        <v>34</v>
      </c>
      <c r="D22931" t="s">
        <v>35</v>
      </c>
      <c r="E22931">
        <v>1</v>
      </c>
      <c r="F22931" s="2">
        <v>23.99</v>
      </c>
      <c r="G22931" s="3">
        <v>54</v>
      </c>
      <c r="H22931" s="3">
        <v>0.2399</v>
      </c>
      <c r="I22931" s="3">
        <v>1.1275299999999999</v>
      </c>
      <c r="J22931" s="3">
        <v>25.357429999999997</v>
      </c>
      <c r="K22931" s="3">
        <v>39.011430769230763</v>
      </c>
      <c r="L22931" s="4">
        <v>0.35</v>
      </c>
    </row>
    <row r="22932" spans="1:12" x14ac:dyDescent="0.35">
      <c r="A22932" s="1" t="s">
        <v>36641</v>
      </c>
      <c r="B22932" t="s">
        <v>36642</v>
      </c>
      <c r="C22932" t="s">
        <v>34</v>
      </c>
      <c r="D22932" t="s">
        <v>35</v>
      </c>
      <c r="E22932">
        <v>1</v>
      </c>
      <c r="F22932" s="2">
        <v>219.99</v>
      </c>
      <c r="G22932" s="3">
        <v>489</v>
      </c>
      <c r="H22932" s="3">
        <v>2.1999</v>
      </c>
      <c r="I22932" s="3">
        <v>10.33953</v>
      </c>
      <c r="J22932" s="3">
        <v>232.52943000000002</v>
      </c>
      <c r="K22932" s="3">
        <v>357.73758461538461</v>
      </c>
      <c r="L22932" s="4">
        <v>0.34999999999999992</v>
      </c>
    </row>
    <row r="22933" spans="1:12" x14ac:dyDescent="0.35">
      <c r="A22933" s="1" t="s">
        <v>36643</v>
      </c>
      <c r="B22933" t="s">
        <v>36644</v>
      </c>
      <c r="C22933" t="s">
        <v>34</v>
      </c>
      <c r="D22933" t="s">
        <v>35</v>
      </c>
      <c r="E22933">
        <v>1</v>
      </c>
      <c r="F22933" s="2">
        <v>57.99</v>
      </c>
      <c r="G22933" s="3">
        <v>129</v>
      </c>
      <c r="H22933" s="3">
        <v>0.57990000000000008</v>
      </c>
      <c r="I22933" s="3">
        <v>2.72553</v>
      </c>
      <c r="J22933" s="3">
        <v>61.295430000000003</v>
      </c>
      <c r="K22933" s="3">
        <v>94.30066153846154</v>
      </c>
      <c r="L22933" s="4">
        <v>0.35</v>
      </c>
    </row>
    <row r="22934" spans="1:12" x14ac:dyDescent="0.35">
      <c r="A22934" s="1" t="s">
        <v>36645</v>
      </c>
      <c r="B22934" t="s">
        <v>36646</v>
      </c>
      <c r="C22934" t="s">
        <v>34</v>
      </c>
      <c r="D22934" t="s">
        <v>35</v>
      </c>
      <c r="E22934">
        <v>1</v>
      </c>
      <c r="F22934" s="2">
        <v>2106.9899999999998</v>
      </c>
      <c r="G22934" s="3">
        <v>4683</v>
      </c>
      <c r="H22934" s="3">
        <v>21.069899999999997</v>
      </c>
      <c r="I22934" s="3">
        <v>99.028529999999989</v>
      </c>
      <c r="J22934" s="3">
        <v>2227.0884299999998</v>
      </c>
      <c r="K22934" s="3">
        <v>3426.2898923076918</v>
      </c>
      <c r="L22934" s="4">
        <v>0.35</v>
      </c>
    </row>
    <row r="22935" spans="1:12" x14ac:dyDescent="0.35">
      <c r="A22935" s="1" t="s">
        <v>36647</v>
      </c>
      <c r="B22935" t="s">
        <v>36648</v>
      </c>
      <c r="C22935" t="s">
        <v>34</v>
      </c>
      <c r="D22935" t="s">
        <v>35</v>
      </c>
      <c r="E22935">
        <v>1</v>
      </c>
      <c r="F22935" s="2">
        <v>834.99</v>
      </c>
      <c r="G22935" s="3">
        <v>1856</v>
      </c>
      <c r="H22935" s="3">
        <v>8.3498999999999999</v>
      </c>
      <c r="I22935" s="3">
        <v>39.244529999999997</v>
      </c>
      <c r="J22935" s="3">
        <v>882.58443000000011</v>
      </c>
      <c r="K22935" s="3">
        <v>1357.8222000000001</v>
      </c>
      <c r="L22935" s="4">
        <v>0.34999999999999992</v>
      </c>
    </row>
    <row r="22936" spans="1:12" x14ac:dyDescent="0.35">
      <c r="A22936" s="1" t="s">
        <v>36649</v>
      </c>
      <c r="B22936" t="s">
        <v>36650</v>
      </c>
      <c r="C22936" t="s">
        <v>34</v>
      </c>
      <c r="D22936" t="s">
        <v>35</v>
      </c>
      <c r="E22936">
        <v>1</v>
      </c>
      <c r="F22936" s="2">
        <v>1667.99</v>
      </c>
      <c r="G22936" s="3">
        <v>3707</v>
      </c>
      <c r="H22936" s="3">
        <v>16.6799</v>
      </c>
      <c r="I22936" s="3">
        <v>78.395529999999994</v>
      </c>
      <c r="J22936" s="3">
        <v>1763.0654300000001</v>
      </c>
      <c r="K22936" s="3">
        <v>2712.4083538461541</v>
      </c>
      <c r="L22936" s="4">
        <v>0.35000000000000003</v>
      </c>
    </row>
    <row r="22937" spans="1:12" x14ac:dyDescent="0.35">
      <c r="A22937" s="1" t="s">
        <v>36651</v>
      </c>
      <c r="B22937" t="s">
        <v>36652</v>
      </c>
      <c r="C22937" t="s">
        <v>34</v>
      </c>
      <c r="D22937" t="s">
        <v>35</v>
      </c>
      <c r="E22937">
        <v>1</v>
      </c>
      <c r="F22937" s="2">
        <v>64.989999999999995</v>
      </c>
      <c r="G22937" s="3">
        <v>145</v>
      </c>
      <c r="H22937" s="3">
        <v>0.64989999999999992</v>
      </c>
      <c r="I22937" s="3">
        <v>3.0545299999999997</v>
      </c>
      <c r="J22937" s="3">
        <v>68.694429999999997</v>
      </c>
      <c r="K22937" s="3">
        <v>105.68373846153845</v>
      </c>
      <c r="L22937" s="4">
        <v>0.35</v>
      </c>
    </row>
    <row r="22938" spans="1:12" x14ac:dyDescent="0.35">
      <c r="A22938" s="1" t="s">
        <v>36653</v>
      </c>
      <c r="B22938" t="s">
        <v>36654</v>
      </c>
      <c r="C22938" t="s">
        <v>34</v>
      </c>
      <c r="D22938" t="s">
        <v>35</v>
      </c>
      <c r="E22938">
        <v>1</v>
      </c>
      <c r="F22938" s="2">
        <v>57.99</v>
      </c>
      <c r="G22938" s="3">
        <v>129</v>
      </c>
      <c r="H22938" s="3">
        <v>0.57990000000000008</v>
      </c>
      <c r="I22938" s="3">
        <v>2.72553</v>
      </c>
      <c r="J22938" s="3">
        <v>61.295430000000003</v>
      </c>
      <c r="K22938" s="3">
        <v>94.30066153846154</v>
      </c>
      <c r="L22938" s="4">
        <v>0.35</v>
      </c>
    </row>
    <row r="22939" spans="1:12" x14ac:dyDescent="0.35">
      <c r="A22939" s="1" t="s">
        <v>36655</v>
      </c>
      <c r="B22939" t="s">
        <v>36656</v>
      </c>
      <c r="C22939" t="s">
        <v>34</v>
      </c>
      <c r="D22939" t="s">
        <v>35</v>
      </c>
      <c r="E22939">
        <v>1</v>
      </c>
      <c r="F22939" s="2">
        <v>30.99</v>
      </c>
      <c r="G22939" s="3">
        <v>69</v>
      </c>
      <c r="H22939" s="3">
        <v>0.30990000000000001</v>
      </c>
      <c r="I22939" s="3">
        <v>1.4565299999999999</v>
      </c>
      <c r="J22939" s="3">
        <v>32.756429999999995</v>
      </c>
      <c r="K22939" s="3">
        <v>50.394507692307684</v>
      </c>
      <c r="L22939" s="4">
        <v>0.35</v>
      </c>
    </row>
    <row r="22940" spans="1:12" x14ac:dyDescent="0.35">
      <c r="A22940" s="1" t="s">
        <v>36657</v>
      </c>
      <c r="B22940" t="s">
        <v>36658</v>
      </c>
      <c r="C22940" t="s">
        <v>34</v>
      </c>
      <c r="D22940" t="s">
        <v>35</v>
      </c>
      <c r="E22940">
        <v>1</v>
      </c>
      <c r="F22940" s="2">
        <v>589.99</v>
      </c>
      <c r="G22940" s="3">
        <v>1312</v>
      </c>
      <c r="H22940" s="3">
        <v>5.8999000000000006</v>
      </c>
      <c r="I22940" s="3">
        <v>27.72953</v>
      </c>
      <c r="J22940" s="3">
        <v>623.61942999999997</v>
      </c>
      <c r="K22940" s="3">
        <v>959.41450769230755</v>
      </c>
      <c r="L22940" s="4">
        <v>0.34999999999999992</v>
      </c>
    </row>
    <row r="22941" spans="1:12" x14ac:dyDescent="0.35">
      <c r="A22941" s="1" t="s">
        <v>36659</v>
      </c>
      <c r="B22941" t="s">
        <v>36660</v>
      </c>
      <c r="C22941" t="s">
        <v>34</v>
      </c>
      <c r="D22941" t="s">
        <v>35</v>
      </c>
      <c r="E22941">
        <v>1</v>
      </c>
      <c r="F22941" s="2">
        <v>46.99</v>
      </c>
      <c r="G22941" s="3">
        <v>105</v>
      </c>
      <c r="H22941" s="3">
        <v>0.46990000000000004</v>
      </c>
      <c r="I22941" s="3">
        <v>2.2085300000000001</v>
      </c>
      <c r="J22941" s="3">
        <v>49.668430000000008</v>
      </c>
      <c r="K22941" s="3">
        <v>76.412969230769235</v>
      </c>
      <c r="L22941" s="4">
        <v>0.34999999999999992</v>
      </c>
    </row>
    <row r="22942" spans="1:12" x14ac:dyDescent="0.35">
      <c r="A22942" s="1" t="s">
        <v>36661</v>
      </c>
      <c r="B22942" t="s">
        <v>36662</v>
      </c>
      <c r="C22942" t="s">
        <v>34</v>
      </c>
      <c r="D22942" t="s">
        <v>35</v>
      </c>
      <c r="E22942">
        <v>1</v>
      </c>
      <c r="F22942" s="2">
        <v>1535.99</v>
      </c>
      <c r="G22942" s="3">
        <v>3414</v>
      </c>
      <c r="H22942" s="3">
        <v>15.3599</v>
      </c>
      <c r="I22942" s="3">
        <v>72.19153</v>
      </c>
      <c r="J22942" s="3">
        <v>1623.54143</v>
      </c>
      <c r="K22942" s="3">
        <v>2497.756046153846</v>
      </c>
      <c r="L22942" s="4">
        <v>0.35</v>
      </c>
    </row>
    <row r="22943" spans="1:12" x14ac:dyDescent="0.35">
      <c r="A22943" s="1" t="s">
        <v>36663</v>
      </c>
      <c r="B22943" t="s">
        <v>36664</v>
      </c>
      <c r="C22943" t="s">
        <v>34</v>
      </c>
      <c r="D22943" t="s">
        <v>35</v>
      </c>
      <c r="E22943">
        <v>1</v>
      </c>
      <c r="F22943" s="2">
        <v>61.99</v>
      </c>
      <c r="G22943" s="3">
        <v>138</v>
      </c>
      <c r="H22943" s="3">
        <v>0.61990000000000001</v>
      </c>
      <c r="I22943" s="3">
        <v>2.9135300000000002</v>
      </c>
      <c r="J22943" s="3">
        <v>65.523430000000005</v>
      </c>
      <c r="K22943" s="3">
        <v>100.80527692307693</v>
      </c>
      <c r="L22943" s="4">
        <v>0.35000000000000003</v>
      </c>
    </row>
    <row r="22944" spans="1:12" x14ac:dyDescent="0.35">
      <c r="A22944" s="1" t="s">
        <v>36665</v>
      </c>
      <c r="B22944" t="s">
        <v>36666</v>
      </c>
      <c r="C22944" t="s">
        <v>34</v>
      </c>
      <c r="D22944" t="s">
        <v>35</v>
      </c>
      <c r="E22944">
        <v>1</v>
      </c>
      <c r="F22944" s="2">
        <v>65.989999999999995</v>
      </c>
      <c r="G22944" s="3">
        <v>147</v>
      </c>
      <c r="H22944" s="3">
        <v>0.65989999999999993</v>
      </c>
      <c r="I22944" s="3">
        <v>3.1015299999999999</v>
      </c>
      <c r="J22944" s="3">
        <v>69.751429999999985</v>
      </c>
      <c r="K22944" s="3">
        <v>107.30989230769228</v>
      </c>
      <c r="L22944" s="4">
        <v>0.35</v>
      </c>
    </row>
    <row r="22945" spans="1:12" x14ac:dyDescent="0.35">
      <c r="A22945" s="1" t="s">
        <v>36667</v>
      </c>
      <c r="B22945" t="s">
        <v>36668</v>
      </c>
      <c r="C22945" t="s">
        <v>34</v>
      </c>
      <c r="D22945" t="s">
        <v>35</v>
      </c>
      <c r="E22945">
        <v>1</v>
      </c>
      <c r="F22945" s="2">
        <v>86.99</v>
      </c>
      <c r="G22945" s="3">
        <v>194</v>
      </c>
      <c r="H22945" s="3">
        <v>0.86990000000000001</v>
      </c>
      <c r="I22945" s="3">
        <v>4.0885299999999996</v>
      </c>
      <c r="J22945" s="3">
        <v>91.948430000000002</v>
      </c>
      <c r="K22945" s="3">
        <v>141.45912307692308</v>
      </c>
      <c r="L22945" s="4">
        <v>0.35</v>
      </c>
    </row>
    <row r="22946" spans="1:12" x14ac:dyDescent="0.35">
      <c r="A22946" s="1" t="s">
        <v>36669</v>
      </c>
      <c r="B22946" t="s">
        <v>36670</v>
      </c>
      <c r="C22946" t="s">
        <v>34</v>
      </c>
      <c r="D22946" t="s">
        <v>35</v>
      </c>
      <c r="E22946">
        <v>1</v>
      </c>
      <c r="F22946" s="2">
        <v>20.99</v>
      </c>
      <c r="G22946" s="3">
        <v>47</v>
      </c>
      <c r="H22946" s="3">
        <v>0.20989999999999998</v>
      </c>
      <c r="I22946" s="3">
        <v>0.98652999999999991</v>
      </c>
      <c r="J22946" s="3">
        <v>22.186429999999998</v>
      </c>
      <c r="K22946" s="3">
        <v>34.132969230769227</v>
      </c>
      <c r="L22946" s="4">
        <v>0.35</v>
      </c>
    </row>
    <row r="22947" spans="1:12" x14ac:dyDescent="0.35">
      <c r="A22947" s="1" t="s">
        <v>36671</v>
      </c>
      <c r="B22947" t="s">
        <v>36672</v>
      </c>
      <c r="C22947" t="s">
        <v>34</v>
      </c>
      <c r="D22947" t="s">
        <v>35</v>
      </c>
      <c r="E22947">
        <v>1</v>
      </c>
      <c r="F22947" s="2">
        <v>389.99</v>
      </c>
      <c r="G22947" s="3">
        <v>867</v>
      </c>
      <c r="H22947" s="3">
        <v>3.8999000000000001</v>
      </c>
      <c r="I22947" s="3">
        <v>18.329530000000002</v>
      </c>
      <c r="J22947" s="3">
        <v>412.21942999999999</v>
      </c>
      <c r="K22947" s="3">
        <v>634.18373846153838</v>
      </c>
      <c r="L22947" s="4">
        <v>0.34999999999999992</v>
      </c>
    </row>
    <row r="22948" spans="1:12" x14ac:dyDescent="0.35">
      <c r="A22948" s="1" t="s">
        <v>36673</v>
      </c>
      <c r="B22948" t="s">
        <v>36674</v>
      </c>
      <c r="C22948" t="s">
        <v>34</v>
      </c>
      <c r="D22948" t="s">
        <v>35</v>
      </c>
      <c r="E22948">
        <v>1</v>
      </c>
      <c r="F22948" s="2">
        <v>91.99</v>
      </c>
      <c r="G22948" s="3">
        <v>205</v>
      </c>
      <c r="H22948" s="3">
        <v>0.91989999999999994</v>
      </c>
      <c r="I22948" s="3">
        <v>4.3235299999999999</v>
      </c>
      <c r="J22948" s="3">
        <v>97.233429999999998</v>
      </c>
      <c r="K22948" s="3">
        <v>149.58989230769231</v>
      </c>
      <c r="L22948" s="4">
        <v>0.35000000000000003</v>
      </c>
    </row>
    <row r="22949" spans="1:12" x14ac:dyDescent="0.35">
      <c r="A22949" s="1" t="s">
        <v>36675</v>
      </c>
      <c r="B22949" t="s">
        <v>36676</v>
      </c>
      <c r="C22949" t="s">
        <v>34</v>
      </c>
      <c r="D22949" t="s">
        <v>35</v>
      </c>
      <c r="E22949">
        <v>1</v>
      </c>
      <c r="F22949" s="2">
        <v>52.99</v>
      </c>
      <c r="G22949" s="3">
        <v>118</v>
      </c>
      <c r="H22949" s="3">
        <v>0.52990000000000004</v>
      </c>
      <c r="I22949" s="3">
        <v>2.4905300000000001</v>
      </c>
      <c r="J22949" s="3">
        <v>56.010429999999999</v>
      </c>
      <c r="K22949" s="3">
        <v>86.169892307692308</v>
      </c>
      <c r="L22949" s="4">
        <v>0.35000000000000003</v>
      </c>
    </row>
    <row r="22950" spans="1:12" x14ac:dyDescent="0.35">
      <c r="A22950" s="1" t="s">
        <v>36677</v>
      </c>
      <c r="B22950" t="s">
        <v>36678</v>
      </c>
      <c r="C22950" t="s">
        <v>34</v>
      </c>
      <c r="D22950" t="s">
        <v>35</v>
      </c>
      <c r="E22950">
        <v>1</v>
      </c>
      <c r="F22950" s="2">
        <v>20.99</v>
      </c>
      <c r="G22950" s="3">
        <v>47</v>
      </c>
      <c r="H22950" s="3">
        <v>0.20989999999999998</v>
      </c>
      <c r="I22950" s="3">
        <v>0.98652999999999991</v>
      </c>
      <c r="J22950" s="3">
        <v>22.186429999999998</v>
      </c>
      <c r="K22950" s="3">
        <v>34.132969230769227</v>
      </c>
      <c r="L22950" s="4">
        <v>0.35</v>
      </c>
    </row>
    <row r="22951" spans="1:12" x14ac:dyDescent="0.35">
      <c r="A22951" s="1" t="s">
        <v>36679</v>
      </c>
      <c r="B22951" t="s">
        <v>36680</v>
      </c>
      <c r="C22951" t="s">
        <v>34</v>
      </c>
      <c r="D22951" t="s">
        <v>35</v>
      </c>
      <c r="E22951">
        <v>1</v>
      </c>
      <c r="F22951" s="2">
        <v>203.99</v>
      </c>
      <c r="G22951" s="3">
        <v>454</v>
      </c>
      <c r="H22951" s="3">
        <v>2.0399000000000003</v>
      </c>
      <c r="I22951" s="3">
        <v>9.587530000000001</v>
      </c>
      <c r="J22951" s="3">
        <v>215.61743000000001</v>
      </c>
      <c r="K22951" s="3">
        <v>331.7191230769231</v>
      </c>
      <c r="L22951" s="4">
        <v>0.35</v>
      </c>
    </row>
    <row r="22952" spans="1:12" x14ac:dyDescent="0.35">
      <c r="A22952" s="1" t="s">
        <v>36681</v>
      </c>
      <c r="B22952" t="s">
        <v>36682</v>
      </c>
      <c r="C22952" t="s">
        <v>34</v>
      </c>
      <c r="D22952" t="s">
        <v>35</v>
      </c>
      <c r="E22952">
        <v>1</v>
      </c>
      <c r="F22952" s="2">
        <v>1532.99</v>
      </c>
      <c r="G22952" s="3">
        <v>3407</v>
      </c>
      <c r="H22952" s="3">
        <v>15.3299</v>
      </c>
      <c r="I22952" s="3">
        <v>72.050529999999995</v>
      </c>
      <c r="J22952" s="3">
        <v>1620.3704299999999</v>
      </c>
      <c r="K22952" s="3">
        <v>2492.8775846153844</v>
      </c>
      <c r="L22952" s="4">
        <v>0.35</v>
      </c>
    </row>
    <row r="22953" spans="1:12" x14ac:dyDescent="0.35">
      <c r="A22953" s="1" t="s">
        <v>36683</v>
      </c>
      <c r="B22953" t="s">
        <v>36684</v>
      </c>
      <c r="C22953" t="s">
        <v>34</v>
      </c>
      <c r="D22953" t="s">
        <v>35</v>
      </c>
      <c r="E22953">
        <v>1</v>
      </c>
      <c r="F22953" s="2">
        <v>115.99</v>
      </c>
      <c r="G22953" s="3">
        <v>258</v>
      </c>
      <c r="H22953" s="3">
        <v>1.1598999999999999</v>
      </c>
      <c r="I22953" s="3">
        <v>5.45153</v>
      </c>
      <c r="J22953" s="3">
        <v>122.60142999999999</v>
      </c>
      <c r="K22953" s="3">
        <v>188.6175846153846</v>
      </c>
      <c r="L22953" s="4">
        <v>0.35</v>
      </c>
    </row>
    <row r="22954" spans="1:12" x14ac:dyDescent="0.35">
      <c r="A22954" s="1" t="s">
        <v>36685</v>
      </c>
      <c r="B22954" t="s">
        <v>36686</v>
      </c>
      <c r="C22954" t="s">
        <v>34</v>
      </c>
      <c r="D22954" t="s">
        <v>35</v>
      </c>
      <c r="E22954">
        <v>1</v>
      </c>
      <c r="F22954" s="2">
        <v>588.99</v>
      </c>
      <c r="G22954" s="3">
        <v>1309</v>
      </c>
      <c r="H22954" s="3">
        <v>5.8898999999999999</v>
      </c>
      <c r="I22954" s="3">
        <v>27.68253</v>
      </c>
      <c r="J22954" s="3">
        <v>622.56243000000006</v>
      </c>
      <c r="K22954" s="3">
        <v>957.78835384615388</v>
      </c>
      <c r="L22954" s="4">
        <v>0.35</v>
      </c>
    </row>
    <row r="22955" spans="1:12" x14ac:dyDescent="0.35">
      <c r="A22955" s="1" t="s">
        <v>36687</v>
      </c>
      <c r="B22955" t="s">
        <v>36688</v>
      </c>
      <c r="C22955" t="s">
        <v>34</v>
      </c>
      <c r="D22955" t="s">
        <v>35</v>
      </c>
      <c r="E22955">
        <v>1</v>
      </c>
      <c r="F22955" s="2">
        <v>233.99</v>
      </c>
      <c r="G22955" s="3">
        <v>520</v>
      </c>
      <c r="H22955" s="3">
        <v>2.3399000000000001</v>
      </c>
      <c r="I22955" s="3">
        <v>10.997530000000001</v>
      </c>
      <c r="J22955" s="3">
        <v>247.32743000000002</v>
      </c>
      <c r="K22955" s="3">
        <v>380.50373846153849</v>
      </c>
      <c r="L22955" s="4">
        <v>0.35</v>
      </c>
    </row>
    <row r="22956" spans="1:12" x14ac:dyDescent="0.35">
      <c r="A22956" s="1" t="s">
        <v>36689</v>
      </c>
      <c r="B22956" t="s">
        <v>36690</v>
      </c>
      <c r="C22956" t="s">
        <v>34</v>
      </c>
      <c r="D22956" t="s">
        <v>35</v>
      </c>
      <c r="E22956">
        <v>1</v>
      </c>
      <c r="F22956" s="2">
        <v>39.99</v>
      </c>
      <c r="G22956" s="3">
        <v>89</v>
      </c>
      <c r="H22956" s="3">
        <v>0.39990000000000003</v>
      </c>
      <c r="I22956" s="3">
        <v>1.8795300000000001</v>
      </c>
      <c r="J22956" s="3">
        <v>42.269430000000007</v>
      </c>
      <c r="K22956" s="3">
        <v>65.029892307692322</v>
      </c>
      <c r="L22956" s="4">
        <v>0.35000000000000003</v>
      </c>
    </row>
    <row r="22957" spans="1:12" x14ac:dyDescent="0.35">
      <c r="A22957" s="1" t="s">
        <v>36691</v>
      </c>
      <c r="B22957" t="s">
        <v>36692</v>
      </c>
      <c r="C22957" t="s">
        <v>34</v>
      </c>
      <c r="D22957" t="s">
        <v>35</v>
      </c>
      <c r="E22957">
        <v>1</v>
      </c>
      <c r="F22957" s="2">
        <v>103.99</v>
      </c>
      <c r="G22957" s="3">
        <v>232</v>
      </c>
      <c r="H22957" s="3">
        <v>1.0399</v>
      </c>
      <c r="I22957" s="3">
        <v>4.8875299999999999</v>
      </c>
      <c r="J22957" s="3">
        <v>109.91743</v>
      </c>
      <c r="K22957" s="3">
        <v>169.10373846153846</v>
      </c>
      <c r="L22957" s="4">
        <v>0.35</v>
      </c>
    </row>
    <row r="22958" spans="1:12" x14ac:dyDescent="0.35">
      <c r="A22958" s="1" t="s">
        <v>36693</v>
      </c>
      <c r="B22958" t="s">
        <v>36694</v>
      </c>
      <c r="C22958" t="s">
        <v>34</v>
      </c>
      <c r="D22958" t="s">
        <v>35</v>
      </c>
      <c r="E22958">
        <v>1</v>
      </c>
      <c r="F22958" s="2">
        <v>54.99</v>
      </c>
      <c r="G22958" s="3">
        <v>123</v>
      </c>
      <c r="H22958" s="3">
        <v>0.54990000000000006</v>
      </c>
      <c r="I22958" s="3">
        <v>2.58453</v>
      </c>
      <c r="J22958" s="3">
        <v>58.124430000000004</v>
      </c>
      <c r="K22958" s="3">
        <v>89.422200000000004</v>
      </c>
      <c r="L22958" s="4">
        <v>0.35</v>
      </c>
    </row>
    <row r="22959" spans="1:12" x14ac:dyDescent="0.35">
      <c r="A22959" s="1" t="s">
        <v>36695</v>
      </c>
      <c r="B22959" t="s">
        <v>11621</v>
      </c>
      <c r="C22959" t="s">
        <v>34</v>
      </c>
      <c r="D22959" t="s">
        <v>35</v>
      </c>
      <c r="E22959">
        <v>1</v>
      </c>
      <c r="F22959" s="2">
        <v>311.99</v>
      </c>
      <c r="G22959" s="3">
        <v>694</v>
      </c>
      <c r="H22959" s="3">
        <v>3.1199000000000003</v>
      </c>
      <c r="I22959" s="3">
        <v>14.66353</v>
      </c>
      <c r="J22959" s="3">
        <v>329.77342999999996</v>
      </c>
      <c r="K22959" s="3">
        <v>507.34373846153841</v>
      </c>
      <c r="L22959" s="4">
        <v>0.35000000000000003</v>
      </c>
    </row>
    <row r="22960" spans="1:12" x14ac:dyDescent="0.35">
      <c r="A22960" s="1" t="s">
        <v>36696</v>
      </c>
      <c r="B22960" t="s">
        <v>36697</v>
      </c>
      <c r="C22960" t="s">
        <v>34</v>
      </c>
      <c r="D22960" t="s">
        <v>35</v>
      </c>
      <c r="E22960">
        <v>1</v>
      </c>
      <c r="F22960" s="2">
        <v>115.99</v>
      </c>
      <c r="G22960" s="3">
        <v>258</v>
      </c>
      <c r="H22960" s="3">
        <v>1.1598999999999999</v>
      </c>
      <c r="I22960" s="3">
        <v>5.45153</v>
      </c>
      <c r="J22960" s="3">
        <v>122.60142999999999</v>
      </c>
      <c r="K22960" s="3">
        <v>188.6175846153846</v>
      </c>
      <c r="L22960" s="4">
        <v>0.35</v>
      </c>
    </row>
    <row r="22961" spans="1:12" x14ac:dyDescent="0.35">
      <c r="A22961" s="1" t="s">
        <v>36698</v>
      </c>
      <c r="B22961" t="s">
        <v>16517</v>
      </c>
      <c r="C22961" t="s">
        <v>34</v>
      </c>
      <c r="D22961" t="s">
        <v>35</v>
      </c>
      <c r="E22961">
        <v>1</v>
      </c>
      <c r="F22961" s="2">
        <v>1382.99</v>
      </c>
      <c r="G22961" s="3">
        <v>3074</v>
      </c>
      <c r="H22961" s="3">
        <v>13.8299</v>
      </c>
      <c r="I22961" s="3">
        <v>65.000529999999998</v>
      </c>
      <c r="J22961" s="3">
        <v>1461.82043</v>
      </c>
      <c r="K22961" s="3">
        <v>2248.9545076923077</v>
      </c>
      <c r="L22961" s="4">
        <v>0.35000000000000003</v>
      </c>
    </row>
    <row r="22962" spans="1:12" x14ac:dyDescent="0.35">
      <c r="A22962" s="1" t="s">
        <v>36699</v>
      </c>
      <c r="B22962" t="s">
        <v>36700</v>
      </c>
      <c r="C22962" t="s">
        <v>34</v>
      </c>
      <c r="D22962" t="s">
        <v>35</v>
      </c>
      <c r="E22962">
        <v>1</v>
      </c>
      <c r="F22962" s="2">
        <v>1837.99</v>
      </c>
      <c r="G22962" s="3">
        <v>4085</v>
      </c>
      <c r="H22962" s="3">
        <v>18.379899999999999</v>
      </c>
      <c r="I22962" s="3">
        <v>86.385530000000003</v>
      </c>
      <c r="J22962" s="3">
        <v>1942.7554299999999</v>
      </c>
      <c r="K22962" s="3">
        <v>2988.8545076923074</v>
      </c>
      <c r="L22962" s="4">
        <v>0.35</v>
      </c>
    </row>
    <row r="22963" spans="1:12" x14ac:dyDescent="0.35">
      <c r="A22963" s="1" t="s">
        <v>36701</v>
      </c>
      <c r="B22963" t="s">
        <v>36702</v>
      </c>
      <c r="C22963" t="s">
        <v>34</v>
      </c>
      <c r="D22963" t="s">
        <v>35</v>
      </c>
      <c r="E22963">
        <v>1</v>
      </c>
      <c r="F22963" s="2">
        <v>632.99</v>
      </c>
      <c r="G22963" s="3">
        <v>1407</v>
      </c>
      <c r="H22963" s="3">
        <v>6.3299000000000003</v>
      </c>
      <c r="I22963" s="3">
        <v>29.750530000000001</v>
      </c>
      <c r="J22963" s="3">
        <v>669.07042999999999</v>
      </c>
      <c r="K22963" s="3">
        <v>1029.339123076923</v>
      </c>
      <c r="L22963" s="4">
        <v>0.35</v>
      </c>
    </row>
    <row r="22964" spans="1:12" x14ac:dyDescent="0.35">
      <c r="A22964" s="1" t="s">
        <v>36703</v>
      </c>
      <c r="B22964" t="s">
        <v>36704</v>
      </c>
      <c r="C22964" t="s">
        <v>34</v>
      </c>
      <c r="D22964" t="s">
        <v>35</v>
      </c>
      <c r="E22964">
        <v>1</v>
      </c>
      <c r="F22964" s="2">
        <v>90.99</v>
      </c>
      <c r="G22964" s="3">
        <v>203</v>
      </c>
      <c r="H22964" s="3">
        <v>0.90989999999999993</v>
      </c>
      <c r="I22964" s="3">
        <v>4.2765300000000002</v>
      </c>
      <c r="J22964" s="3">
        <v>96.176429999999982</v>
      </c>
      <c r="K22964" s="3">
        <v>147.96373846153844</v>
      </c>
      <c r="L22964" s="4">
        <v>0.35000000000000003</v>
      </c>
    </row>
    <row r="22965" spans="1:12" x14ac:dyDescent="0.35">
      <c r="A22965" s="1" t="s">
        <v>36705</v>
      </c>
      <c r="B22965" t="s">
        <v>36493</v>
      </c>
      <c r="C22965" t="s">
        <v>34</v>
      </c>
      <c r="D22965" t="s">
        <v>35</v>
      </c>
      <c r="E22965">
        <v>1</v>
      </c>
      <c r="F22965" s="2">
        <v>35.99</v>
      </c>
      <c r="G22965" s="3">
        <v>80</v>
      </c>
      <c r="H22965" s="3">
        <v>0.35990000000000005</v>
      </c>
      <c r="I22965" s="3">
        <v>1.6915300000000002</v>
      </c>
      <c r="J22965" s="3">
        <v>38.041430000000005</v>
      </c>
      <c r="K22965" s="3">
        <v>58.52527692307693</v>
      </c>
      <c r="L22965" s="4">
        <v>0.35</v>
      </c>
    </row>
    <row r="22966" spans="1:12" x14ac:dyDescent="0.35">
      <c r="A22966" s="1" t="s">
        <v>36706</v>
      </c>
      <c r="B22966" t="s">
        <v>36707</v>
      </c>
      <c r="C22966" t="s">
        <v>34</v>
      </c>
      <c r="D22966" t="s">
        <v>35</v>
      </c>
      <c r="E22966">
        <v>1</v>
      </c>
      <c r="F22966" s="2">
        <v>98.99</v>
      </c>
      <c r="G22966" s="3">
        <v>220</v>
      </c>
      <c r="H22966" s="3">
        <v>0.9899</v>
      </c>
      <c r="I22966" s="3">
        <v>4.6525299999999996</v>
      </c>
      <c r="J22966" s="3">
        <v>104.63243</v>
      </c>
      <c r="K22966" s="3">
        <v>160.97296923076922</v>
      </c>
      <c r="L22966" s="4">
        <v>0.35</v>
      </c>
    </row>
    <row r="22967" spans="1:12" x14ac:dyDescent="0.35">
      <c r="A22967" s="1" t="s">
        <v>36708</v>
      </c>
      <c r="B22967" t="s">
        <v>36709</v>
      </c>
      <c r="C22967" t="s">
        <v>34</v>
      </c>
      <c r="D22967" t="s">
        <v>35</v>
      </c>
      <c r="E22967">
        <v>1</v>
      </c>
      <c r="F22967" s="2">
        <v>70.989999999999995</v>
      </c>
      <c r="G22967" s="3">
        <v>158</v>
      </c>
      <c r="H22967" s="3">
        <v>0.70989999999999998</v>
      </c>
      <c r="I22967" s="3">
        <v>3.3365299999999998</v>
      </c>
      <c r="J22967" s="3">
        <v>75.036429999999996</v>
      </c>
      <c r="K22967" s="3">
        <v>115.44066153846153</v>
      </c>
      <c r="L22967" s="4">
        <v>0.35</v>
      </c>
    </row>
    <row r="22968" spans="1:12" x14ac:dyDescent="0.35">
      <c r="A22968" s="1" t="s">
        <v>36710</v>
      </c>
      <c r="B22968" t="s">
        <v>36692</v>
      </c>
      <c r="C22968" t="s">
        <v>34</v>
      </c>
      <c r="D22968" t="s">
        <v>35</v>
      </c>
      <c r="E22968">
        <v>1</v>
      </c>
      <c r="F22968" s="2">
        <v>126.99</v>
      </c>
      <c r="G22968" s="3">
        <v>283</v>
      </c>
      <c r="H22968" s="3">
        <v>1.2699</v>
      </c>
      <c r="I22968" s="3">
        <v>5.9685299999999994</v>
      </c>
      <c r="J22968" s="3">
        <v>134.22842999999997</v>
      </c>
      <c r="K22968" s="3">
        <v>206.50527692307688</v>
      </c>
      <c r="L22968" s="4">
        <v>0.35</v>
      </c>
    </row>
    <row r="22969" spans="1:12" x14ac:dyDescent="0.35">
      <c r="A22969" s="1" t="s">
        <v>36711</v>
      </c>
      <c r="B22969" t="s">
        <v>36712</v>
      </c>
      <c r="C22969" t="s">
        <v>34</v>
      </c>
      <c r="D22969" t="s">
        <v>35</v>
      </c>
      <c r="E22969">
        <v>1</v>
      </c>
      <c r="F22969" s="2">
        <v>17.989999999999998</v>
      </c>
      <c r="G22969" s="3">
        <v>40</v>
      </c>
      <c r="H22969" s="3">
        <v>0.17989999999999998</v>
      </c>
      <c r="I22969" s="3">
        <v>0.84552999999999989</v>
      </c>
      <c r="J22969" s="3">
        <v>19.015429999999999</v>
      </c>
      <c r="K22969" s="3">
        <v>29.254507692307691</v>
      </c>
      <c r="L22969" s="4">
        <v>0.35000000000000003</v>
      </c>
    </row>
    <row r="22970" spans="1:12" x14ac:dyDescent="0.35">
      <c r="A22970" s="1" t="s">
        <v>36713</v>
      </c>
      <c r="B22970" t="s">
        <v>36714</v>
      </c>
      <c r="C22970" t="s">
        <v>34</v>
      </c>
      <c r="D22970" t="s">
        <v>35</v>
      </c>
      <c r="E22970">
        <v>1</v>
      </c>
      <c r="F22970" s="2">
        <v>107.99</v>
      </c>
      <c r="G22970" s="3">
        <v>240</v>
      </c>
      <c r="H22970" s="3">
        <v>1.0799000000000001</v>
      </c>
      <c r="I22970" s="3">
        <v>5.0755299999999997</v>
      </c>
      <c r="J22970" s="3">
        <v>114.14542999999999</v>
      </c>
      <c r="K22970" s="3">
        <v>175.60835384615382</v>
      </c>
      <c r="L22970" s="4">
        <v>0.35</v>
      </c>
    </row>
    <row r="22971" spans="1:12" x14ac:dyDescent="0.35">
      <c r="A22971" s="1" t="s">
        <v>36715</v>
      </c>
      <c r="B22971" t="s">
        <v>36716</v>
      </c>
      <c r="C22971" t="s">
        <v>34</v>
      </c>
      <c r="D22971" t="s">
        <v>35</v>
      </c>
      <c r="E22971">
        <v>1</v>
      </c>
      <c r="F22971" s="2">
        <v>49.99</v>
      </c>
      <c r="G22971" s="3">
        <v>112</v>
      </c>
      <c r="H22971" s="3">
        <v>0.49990000000000001</v>
      </c>
      <c r="I22971" s="3">
        <v>2.3495300000000001</v>
      </c>
      <c r="J22971" s="3">
        <v>52.83943</v>
      </c>
      <c r="K22971" s="3">
        <v>81.291430769230772</v>
      </c>
      <c r="L22971" s="4">
        <v>0.35000000000000003</v>
      </c>
    </row>
    <row r="22972" spans="1:12" x14ac:dyDescent="0.35">
      <c r="A22972" s="1" t="s">
        <v>36717</v>
      </c>
      <c r="B22972" t="s">
        <v>36718</v>
      </c>
      <c r="C22972" t="s">
        <v>34</v>
      </c>
      <c r="D22972" t="s">
        <v>35</v>
      </c>
      <c r="E22972">
        <v>1</v>
      </c>
      <c r="F22972" s="2">
        <v>40.99</v>
      </c>
      <c r="G22972" s="3">
        <v>92</v>
      </c>
      <c r="H22972" s="3">
        <v>0.40990000000000004</v>
      </c>
      <c r="I22972" s="3">
        <v>1.9265300000000001</v>
      </c>
      <c r="J22972" s="3">
        <v>43.326430000000002</v>
      </c>
      <c r="K22972" s="3">
        <v>66.656046153846148</v>
      </c>
      <c r="L22972" s="4">
        <v>0.34999999999999992</v>
      </c>
    </row>
    <row r="22973" spans="1:12" x14ac:dyDescent="0.35">
      <c r="A22973" s="1" t="s">
        <v>36719</v>
      </c>
      <c r="B22973" t="s">
        <v>36720</v>
      </c>
      <c r="C22973" t="s">
        <v>34</v>
      </c>
      <c r="D22973" t="s">
        <v>35</v>
      </c>
      <c r="E22973">
        <v>1</v>
      </c>
      <c r="F22973" s="2">
        <v>719.99</v>
      </c>
      <c r="G22973" s="3">
        <v>1600</v>
      </c>
      <c r="H22973" s="3">
        <v>7.1999000000000004</v>
      </c>
      <c r="I22973" s="3">
        <v>33.839530000000003</v>
      </c>
      <c r="J22973" s="3">
        <v>761.02942999999993</v>
      </c>
      <c r="K22973" s="3">
        <v>1170.8145076923076</v>
      </c>
      <c r="L22973" s="4">
        <v>0.35000000000000003</v>
      </c>
    </row>
    <row r="22974" spans="1:12" x14ac:dyDescent="0.35">
      <c r="A22974" s="1" t="s">
        <v>36721</v>
      </c>
      <c r="B22974" t="s">
        <v>36722</v>
      </c>
      <c r="C22974" t="s">
        <v>34</v>
      </c>
      <c r="D22974" t="s">
        <v>35</v>
      </c>
      <c r="E22974">
        <v>1</v>
      </c>
      <c r="F22974" s="2">
        <v>163.99</v>
      </c>
      <c r="G22974" s="3">
        <v>365</v>
      </c>
      <c r="H22974" s="3">
        <v>1.6399000000000001</v>
      </c>
      <c r="I22974" s="3">
        <v>7.7075300000000002</v>
      </c>
      <c r="J22974" s="3">
        <v>173.33743000000001</v>
      </c>
      <c r="K22974" s="3">
        <v>266.67296923076924</v>
      </c>
      <c r="L22974" s="4">
        <v>0.35</v>
      </c>
    </row>
    <row r="22975" spans="1:12" x14ac:dyDescent="0.35">
      <c r="A22975" s="1" t="s">
        <v>36723</v>
      </c>
      <c r="B22975" t="s">
        <v>36724</v>
      </c>
      <c r="C22975" t="s">
        <v>34</v>
      </c>
      <c r="D22975" t="s">
        <v>35</v>
      </c>
      <c r="E22975">
        <v>1</v>
      </c>
      <c r="F22975" s="2">
        <v>76.989999999999995</v>
      </c>
      <c r="G22975" s="3">
        <v>172</v>
      </c>
      <c r="H22975" s="3">
        <v>0.76989999999999992</v>
      </c>
      <c r="I22975" s="3">
        <v>3.6185299999999998</v>
      </c>
      <c r="J22975" s="3">
        <v>81.378430000000009</v>
      </c>
      <c r="K22975" s="3">
        <v>125.19758461538463</v>
      </c>
      <c r="L22975" s="4">
        <v>0.35</v>
      </c>
    </row>
    <row r="22976" spans="1:12" x14ac:dyDescent="0.35">
      <c r="A22976" s="1" t="s">
        <v>36725</v>
      </c>
      <c r="B22976" t="s">
        <v>36726</v>
      </c>
      <c r="C22976" t="s">
        <v>34</v>
      </c>
      <c r="D22976" t="s">
        <v>35</v>
      </c>
      <c r="E22976">
        <v>1</v>
      </c>
      <c r="F22976" s="2">
        <v>213.99</v>
      </c>
      <c r="G22976" s="3">
        <v>476</v>
      </c>
      <c r="H22976" s="3">
        <v>2.1399000000000004</v>
      </c>
      <c r="I22976" s="3">
        <v>10.05753</v>
      </c>
      <c r="J22976" s="3">
        <v>226.18743000000001</v>
      </c>
      <c r="K22976" s="3">
        <v>347.98066153846156</v>
      </c>
      <c r="L22976" s="4">
        <v>0.35000000000000003</v>
      </c>
    </row>
    <row r="22977" spans="1:12" x14ac:dyDescent="0.35">
      <c r="A22977" s="1" t="s">
        <v>36727</v>
      </c>
      <c r="B22977" t="s">
        <v>36165</v>
      </c>
      <c r="C22977" t="s">
        <v>34</v>
      </c>
      <c r="D22977" t="s">
        <v>35</v>
      </c>
      <c r="E22977">
        <v>1</v>
      </c>
      <c r="F22977" s="2">
        <v>94.99</v>
      </c>
      <c r="G22977" s="3">
        <v>212</v>
      </c>
      <c r="H22977" s="3">
        <v>0.94989999999999997</v>
      </c>
      <c r="I22977" s="3">
        <v>4.4645299999999999</v>
      </c>
      <c r="J22977" s="3">
        <v>100.40442999999999</v>
      </c>
      <c r="K22977" s="3">
        <v>154.46835384615383</v>
      </c>
      <c r="L22977" s="4">
        <v>0.35</v>
      </c>
    </row>
    <row r="22978" spans="1:12" x14ac:dyDescent="0.35">
      <c r="A22978" s="1" t="s">
        <v>36728</v>
      </c>
      <c r="B22978" t="s">
        <v>36729</v>
      </c>
      <c r="C22978" t="s">
        <v>34</v>
      </c>
      <c r="D22978" t="s">
        <v>35</v>
      </c>
      <c r="E22978">
        <v>1</v>
      </c>
      <c r="F22978" s="2">
        <v>52.99</v>
      </c>
      <c r="G22978" s="3">
        <v>118</v>
      </c>
      <c r="H22978" s="3">
        <v>0.52990000000000004</v>
      </c>
      <c r="I22978" s="3">
        <v>2.4905300000000001</v>
      </c>
      <c r="J22978" s="3">
        <v>56.010429999999999</v>
      </c>
      <c r="K22978" s="3">
        <v>86.169892307692308</v>
      </c>
      <c r="L22978" s="4">
        <v>0.35000000000000003</v>
      </c>
    </row>
    <row r="22979" spans="1:12" x14ac:dyDescent="0.35">
      <c r="A22979" s="1" t="s">
        <v>36730</v>
      </c>
      <c r="B22979" t="s">
        <v>36731</v>
      </c>
      <c r="C22979" t="s">
        <v>34</v>
      </c>
      <c r="D22979" t="s">
        <v>35</v>
      </c>
      <c r="E22979">
        <v>1</v>
      </c>
      <c r="F22979" s="2">
        <v>12.99</v>
      </c>
      <c r="G22979" s="3">
        <v>29</v>
      </c>
      <c r="H22979" s="3">
        <v>0.12990000000000002</v>
      </c>
      <c r="I22979" s="3">
        <v>0.61053000000000002</v>
      </c>
      <c r="J22979" s="3">
        <v>13.73043</v>
      </c>
      <c r="K22979" s="3">
        <v>21.123738461538462</v>
      </c>
      <c r="L22979" s="4">
        <v>0.35000000000000003</v>
      </c>
    </row>
    <row r="22980" spans="1:12" x14ac:dyDescent="0.35">
      <c r="A22980" s="1" t="s">
        <v>36732</v>
      </c>
      <c r="B22980" t="s">
        <v>36733</v>
      </c>
      <c r="C22980" t="s">
        <v>34</v>
      </c>
      <c r="D22980" t="s">
        <v>35</v>
      </c>
      <c r="E22980">
        <v>1</v>
      </c>
      <c r="F22980" s="2">
        <v>93.99</v>
      </c>
      <c r="G22980" s="3">
        <v>209</v>
      </c>
      <c r="H22980" s="3">
        <v>0.93989999999999996</v>
      </c>
      <c r="I22980" s="3">
        <v>4.4175300000000002</v>
      </c>
      <c r="J22980" s="3">
        <v>99.347429999999989</v>
      </c>
      <c r="K22980" s="3">
        <v>152.84219999999999</v>
      </c>
      <c r="L22980" s="4">
        <v>0.35000000000000003</v>
      </c>
    </row>
    <row r="22981" spans="1:12" x14ac:dyDescent="0.35">
      <c r="A22981" s="1" t="s">
        <v>36734</v>
      </c>
      <c r="B22981" t="s">
        <v>36735</v>
      </c>
      <c r="C22981" t="s">
        <v>34</v>
      </c>
      <c r="D22981" t="s">
        <v>35</v>
      </c>
      <c r="E22981">
        <v>1</v>
      </c>
      <c r="F22981" s="2">
        <v>64.989999999999995</v>
      </c>
      <c r="G22981" s="3">
        <v>145</v>
      </c>
      <c r="H22981" s="3">
        <v>0.64989999999999992</v>
      </c>
      <c r="I22981" s="3">
        <v>3.0545299999999997</v>
      </c>
      <c r="J22981" s="3">
        <v>68.694429999999997</v>
      </c>
      <c r="K22981" s="3">
        <v>105.68373846153845</v>
      </c>
      <c r="L22981" s="4">
        <v>0.35</v>
      </c>
    </row>
    <row r="22982" spans="1:12" x14ac:dyDescent="0.35">
      <c r="A22982" s="1" t="s">
        <v>36736</v>
      </c>
      <c r="B22982" t="s">
        <v>36737</v>
      </c>
      <c r="C22982" t="s">
        <v>34</v>
      </c>
      <c r="D22982" t="s">
        <v>35</v>
      </c>
      <c r="E22982">
        <v>1</v>
      </c>
      <c r="F22982" s="2">
        <v>774.99</v>
      </c>
      <c r="G22982" s="3">
        <v>1723</v>
      </c>
      <c r="H22982" s="3">
        <v>7.7499000000000002</v>
      </c>
      <c r="I22982" s="3">
        <v>36.424529999999997</v>
      </c>
      <c r="J22982" s="3">
        <v>819.16443000000004</v>
      </c>
      <c r="K22982" s="3">
        <v>1260.2529692307692</v>
      </c>
      <c r="L22982" s="4">
        <v>0.34999999999999992</v>
      </c>
    </row>
    <row r="22983" spans="1:12" x14ac:dyDescent="0.35">
      <c r="A22983" s="1" t="s">
        <v>36738</v>
      </c>
      <c r="B22983" t="s">
        <v>36739</v>
      </c>
      <c r="C22983" t="s">
        <v>34</v>
      </c>
      <c r="D22983" t="s">
        <v>35</v>
      </c>
      <c r="E22983">
        <v>1</v>
      </c>
      <c r="F22983" s="2">
        <v>122.99</v>
      </c>
      <c r="G22983" s="3">
        <v>274</v>
      </c>
      <c r="H22983" s="3">
        <v>1.2299</v>
      </c>
      <c r="I22983" s="3">
        <v>5.7805299999999997</v>
      </c>
      <c r="J22983" s="3">
        <v>130.00042999999999</v>
      </c>
      <c r="K22983" s="3">
        <v>200.00066153846151</v>
      </c>
      <c r="L22983" s="4">
        <v>0.35</v>
      </c>
    </row>
    <row r="22984" spans="1:12" x14ac:dyDescent="0.35">
      <c r="A22984" s="1" t="s">
        <v>36740</v>
      </c>
      <c r="B22984" t="s">
        <v>36741</v>
      </c>
      <c r="C22984" t="s">
        <v>1467</v>
      </c>
      <c r="D22984" t="s">
        <v>1468</v>
      </c>
      <c r="E22984">
        <v>1</v>
      </c>
      <c r="F22984" s="2">
        <v>1.58</v>
      </c>
      <c r="G22984" s="3">
        <v>4</v>
      </c>
      <c r="H22984" s="3">
        <v>1.5800000000000002E-2</v>
      </c>
      <c r="I22984" s="3">
        <v>7.4260000000000007E-2</v>
      </c>
      <c r="J22984" s="3">
        <v>1.6700600000000001</v>
      </c>
      <c r="K22984" s="3">
        <v>2.569323076923077</v>
      </c>
      <c r="L22984" s="4">
        <v>0.35</v>
      </c>
    </row>
    <row r="22985" spans="1:12" x14ac:dyDescent="0.35">
      <c r="A22985" s="1" t="s">
        <v>36742</v>
      </c>
      <c r="B22985" t="s">
        <v>36743</v>
      </c>
      <c r="C22985" t="s">
        <v>34</v>
      </c>
      <c r="D22985" t="s">
        <v>35</v>
      </c>
      <c r="E22985">
        <v>1</v>
      </c>
      <c r="F22985" s="2">
        <v>36.99</v>
      </c>
      <c r="G22985" s="3">
        <v>83</v>
      </c>
      <c r="H22985" s="3">
        <v>0.36990000000000001</v>
      </c>
      <c r="I22985" s="3">
        <v>1.7385300000000001</v>
      </c>
      <c r="J22985" s="3">
        <v>39.09843</v>
      </c>
      <c r="K22985" s="3">
        <v>60.151430769230771</v>
      </c>
      <c r="L22985" s="4">
        <v>0.35000000000000003</v>
      </c>
    </row>
    <row r="22986" spans="1:12" x14ac:dyDescent="0.35">
      <c r="A22986" s="1" t="s">
        <v>36744</v>
      </c>
      <c r="B22986" t="s">
        <v>36745</v>
      </c>
      <c r="C22986" t="s">
        <v>34</v>
      </c>
      <c r="D22986" t="s">
        <v>35</v>
      </c>
      <c r="E22986">
        <v>1</v>
      </c>
      <c r="F22986" s="2">
        <v>73.989999999999995</v>
      </c>
      <c r="G22986" s="3">
        <v>165</v>
      </c>
      <c r="H22986" s="3">
        <v>0.7399</v>
      </c>
      <c r="I22986" s="3">
        <v>3.4775299999999998</v>
      </c>
      <c r="J22986" s="3">
        <v>78.207430000000002</v>
      </c>
      <c r="K22986" s="3">
        <v>120.31912307692308</v>
      </c>
      <c r="L22986" s="4">
        <v>0.35</v>
      </c>
    </row>
    <row r="22987" spans="1:12" x14ac:dyDescent="0.35">
      <c r="A22987" s="1" t="s">
        <v>36746</v>
      </c>
      <c r="B22987" t="s">
        <v>28047</v>
      </c>
      <c r="C22987" t="s">
        <v>34</v>
      </c>
      <c r="D22987" t="s">
        <v>35</v>
      </c>
      <c r="E22987">
        <v>1</v>
      </c>
      <c r="F22987" s="2">
        <v>219.99</v>
      </c>
      <c r="G22987" s="3">
        <v>489</v>
      </c>
      <c r="H22987" s="3">
        <v>2.1999</v>
      </c>
      <c r="I22987" s="3">
        <v>10.33953</v>
      </c>
      <c r="J22987" s="3">
        <v>232.52943000000002</v>
      </c>
      <c r="K22987" s="3">
        <v>357.73758461538461</v>
      </c>
      <c r="L22987" s="4">
        <v>0.34999999999999992</v>
      </c>
    </row>
    <row r="22988" spans="1:12" x14ac:dyDescent="0.35">
      <c r="A22988" s="1" t="s">
        <v>36747</v>
      </c>
      <c r="B22988" t="s">
        <v>36748</v>
      </c>
      <c r="C22988" t="s">
        <v>34</v>
      </c>
      <c r="D22988" t="s">
        <v>35</v>
      </c>
      <c r="E22988">
        <v>1</v>
      </c>
      <c r="F22988" s="2">
        <v>30.99</v>
      </c>
      <c r="G22988" s="3">
        <v>69</v>
      </c>
      <c r="H22988" s="3">
        <v>0.30990000000000001</v>
      </c>
      <c r="I22988" s="3">
        <v>1.4565299999999999</v>
      </c>
      <c r="J22988" s="3">
        <v>32.756429999999995</v>
      </c>
      <c r="K22988" s="3">
        <v>50.394507692307684</v>
      </c>
      <c r="L22988" s="4">
        <v>0.35</v>
      </c>
    </row>
    <row r="22989" spans="1:12" x14ac:dyDescent="0.35">
      <c r="A22989" s="1" t="s">
        <v>36749</v>
      </c>
      <c r="B22989" t="s">
        <v>36750</v>
      </c>
      <c r="C22989" t="s">
        <v>34</v>
      </c>
      <c r="D22989" t="s">
        <v>35</v>
      </c>
      <c r="E22989">
        <v>1</v>
      </c>
      <c r="F22989" s="2">
        <v>564.99</v>
      </c>
      <c r="G22989" s="3">
        <v>1256</v>
      </c>
      <c r="H22989" s="3">
        <v>5.6499000000000006</v>
      </c>
      <c r="I22989" s="3">
        <v>26.55453</v>
      </c>
      <c r="J22989" s="3">
        <v>597.19443000000001</v>
      </c>
      <c r="K22989" s="3">
        <v>918.76066153846148</v>
      </c>
      <c r="L22989" s="4">
        <v>0.34999999999999992</v>
      </c>
    </row>
    <row r="22990" spans="1:12" x14ac:dyDescent="0.35">
      <c r="A22990" s="1" t="s">
        <v>36751</v>
      </c>
      <c r="B22990" t="s">
        <v>36752</v>
      </c>
      <c r="C22990" t="s">
        <v>34</v>
      </c>
      <c r="D22990" t="s">
        <v>35</v>
      </c>
      <c r="E22990">
        <v>1</v>
      </c>
      <c r="F22990" s="2">
        <v>2332.9899999999998</v>
      </c>
      <c r="G22990" s="3">
        <v>5185</v>
      </c>
      <c r="H22990" s="3">
        <v>23.329899999999999</v>
      </c>
      <c r="I22990" s="3">
        <v>109.65052999999999</v>
      </c>
      <c r="J22990" s="3">
        <v>2465.9704299999999</v>
      </c>
      <c r="K22990" s="3">
        <v>3793.8006615384611</v>
      </c>
      <c r="L22990" s="4">
        <v>0.35</v>
      </c>
    </row>
    <row r="22991" spans="1:12" x14ac:dyDescent="0.35">
      <c r="A22991" s="1" t="s">
        <v>36753</v>
      </c>
      <c r="B22991" t="s">
        <v>36754</v>
      </c>
      <c r="C22991" t="s">
        <v>34</v>
      </c>
      <c r="D22991" t="s">
        <v>35</v>
      </c>
      <c r="E22991">
        <v>1</v>
      </c>
      <c r="F22991" s="2">
        <v>139.99</v>
      </c>
      <c r="G22991" s="3">
        <v>312</v>
      </c>
      <c r="H22991" s="3">
        <v>1.3999000000000001</v>
      </c>
      <c r="I22991" s="3">
        <v>6.5795300000000001</v>
      </c>
      <c r="J22991" s="3">
        <v>147.96943000000002</v>
      </c>
      <c r="K22991" s="3">
        <v>227.64527692307695</v>
      </c>
      <c r="L22991" s="4">
        <v>0.35</v>
      </c>
    </row>
    <row r="22992" spans="1:12" x14ac:dyDescent="0.35">
      <c r="A22992" s="1" t="s">
        <v>36755</v>
      </c>
      <c r="B22992" t="s">
        <v>36756</v>
      </c>
      <c r="C22992" t="s">
        <v>34</v>
      </c>
      <c r="D22992" t="s">
        <v>35</v>
      </c>
      <c r="E22992">
        <v>1</v>
      </c>
      <c r="F22992" s="2">
        <v>81.99</v>
      </c>
      <c r="G22992" s="3">
        <v>183</v>
      </c>
      <c r="H22992" s="3">
        <v>0.81989999999999996</v>
      </c>
      <c r="I22992" s="3">
        <v>3.8535299999999997</v>
      </c>
      <c r="J22992" s="3">
        <v>86.663430000000005</v>
      </c>
      <c r="K22992" s="3">
        <v>133.32835384615385</v>
      </c>
      <c r="L22992" s="4">
        <v>0.35</v>
      </c>
    </row>
    <row r="22993" spans="1:12" x14ac:dyDescent="0.35">
      <c r="A22993" s="1" t="s">
        <v>36757</v>
      </c>
      <c r="B22993" t="s">
        <v>36758</v>
      </c>
      <c r="C22993" t="s">
        <v>34</v>
      </c>
      <c r="D22993" t="s">
        <v>35</v>
      </c>
      <c r="E22993">
        <v>1</v>
      </c>
      <c r="F22993" s="2">
        <v>503.99</v>
      </c>
      <c r="G22993" s="3">
        <v>1120</v>
      </c>
      <c r="H22993" s="3">
        <v>5.0399000000000003</v>
      </c>
      <c r="I22993" s="3">
        <v>23.687529999999999</v>
      </c>
      <c r="J22993" s="3">
        <v>532.71743000000004</v>
      </c>
      <c r="K22993" s="3">
        <v>819.56527692307691</v>
      </c>
      <c r="L22993" s="4">
        <v>0.34999999999999992</v>
      </c>
    </row>
    <row r="22994" spans="1:12" x14ac:dyDescent="0.35">
      <c r="A22994" s="1" t="s">
        <v>36759</v>
      </c>
      <c r="B22994" t="s">
        <v>36760</v>
      </c>
      <c r="C22994" t="s">
        <v>34</v>
      </c>
      <c r="D22994" t="s">
        <v>35</v>
      </c>
      <c r="E22994">
        <v>1</v>
      </c>
      <c r="F22994" s="2">
        <v>178.99</v>
      </c>
      <c r="G22994" s="3">
        <v>398</v>
      </c>
      <c r="H22994" s="3">
        <v>1.7899</v>
      </c>
      <c r="I22994" s="3">
        <v>8.4125300000000003</v>
      </c>
      <c r="J22994" s="3">
        <v>189.19243</v>
      </c>
      <c r="K22994" s="3">
        <v>291.06527692307691</v>
      </c>
      <c r="L22994" s="4">
        <v>0.35</v>
      </c>
    </row>
    <row r="22995" spans="1:12" x14ac:dyDescent="0.35">
      <c r="A22995" s="1" t="s">
        <v>36761</v>
      </c>
      <c r="B22995" t="s">
        <v>36762</v>
      </c>
      <c r="C22995" t="s">
        <v>34</v>
      </c>
      <c r="D22995" t="s">
        <v>35</v>
      </c>
      <c r="E22995">
        <v>1</v>
      </c>
      <c r="F22995" s="2">
        <v>84.99</v>
      </c>
      <c r="G22995" s="3">
        <v>189</v>
      </c>
      <c r="H22995" s="3">
        <v>0.84989999999999999</v>
      </c>
      <c r="I22995" s="3">
        <v>3.9945299999999997</v>
      </c>
      <c r="J22995" s="3">
        <v>89.834429999999998</v>
      </c>
      <c r="K22995" s="3">
        <v>138.20681538461537</v>
      </c>
      <c r="L22995" s="4">
        <v>0.34999999999999992</v>
      </c>
    </row>
    <row r="22996" spans="1:12" x14ac:dyDescent="0.35">
      <c r="A22996" s="1" t="s">
        <v>36763</v>
      </c>
      <c r="B22996" t="s">
        <v>36764</v>
      </c>
      <c r="C22996" t="s">
        <v>34</v>
      </c>
      <c r="D22996" t="s">
        <v>35</v>
      </c>
      <c r="E22996">
        <v>1</v>
      </c>
      <c r="F22996" s="2">
        <v>171.99</v>
      </c>
      <c r="G22996" s="3">
        <v>383</v>
      </c>
      <c r="H22996" s="3">
        <v>1.7199000000000002</v>
      </c>
      <c r="I22996" s="3">
        <v>8.0835299999999997</v>
      </c>
      <c r="J22996" s="3">
        <v>181.79343</v>
      </c>
      <c r="K22996" s="3">
        <v>279.68219999999997</v>
      </c>
      <c r="L22996" s="4">
        <v>0.34999999999999992</v>
      </c>
    </row>
    <row r="22997" spans="1:12" x14ac:dyDescent="0.35">
      <c r="A22997" s="1" t="s">
        <v>36765</v>
      </c>
      <c r="B22997" t="s">
        <v>36766</v>
      </c>
      <c r="C22997" t="s">
        <v>34</v>
      </c>
      <c r="D22997" t="s">
        <v>35</v>
      </c>
      <c r="E22997">
        <v>1</v>
      </c>
      <c r="F22997" s="2">
        <v>131.99</v>
      </c>
      <c r="G22997" s="3">
        <v>294</v>
      </c>
      <c r="H22997" s="3">
        <v>1.3199000000000001</v>
      </c>
      <c r="I22997" s="3">
        <v>6.2035300000000007</v>
      </c>
      <c r="J22997" s="3">
        <v>139.51343</v>
      </c>
      <c r="K22997" s="3">
        <v>214.63604615384614</v>
      </c>
      <c r="L22997" s="4">
        <v>0.35</v>
      </c>
    </row>
    <row r="22998" spans="1:12" x14ac:dyDescent="0.35">
      <c r="A22998" s="1" t="s">
        <v>36767</v>
      </c>
      <c r="B22998" t="s">
        <v>36768</v>
      </c>
      <c r="C22998" t="s">
        <v>34</v>
      </c>
      <c r="D22998" t="s">
        <v>35</v>
      </c>
      <c r="E22998">
        <v>1</v>
      </c>
      <c r="F22998" s="2">
        <v>92.99</v>
      </c>
      <c r="G22998" s="3">
        <v>207</v>
      </c>
      <c r="H22998" s="3">
        <v>0.92989999999999995</v>
      </c>
      <c r="I22998" s="3">
        <v>4.3705299999999996</v>
      </c>
      <c r="J22998" s="3">
        <v>98.290430000000001</v>
      </c>
      <c r="K22998" s="3">
        <v>151.21604615384615</v>
      </c>
      <c r="L22998" s="4">
        <v>0.35</v>
      </c>
    </row>
    <row r="22999" spans="1:12" x14ac:dyDescent="0.35">
      <c r="A22999" s="1" t="s">
        <v>36769</v>
      </c>
      <c r="B22999" t="s">
        <v>36317</v>
      </c>
      <c r="C22999" t="s">
        <v>34</v>
      </c>
      <c r="D22999" t="s">
        <v>35</v>
      </c>
      <c r="E22999">
        <v>1</v>
      </c>
      <c r="F22999" s="2">
        <v>58.99</v>
      </c>
      <c r="G22999" s="3">
        <v>132</v>
      </c>
      <c r="H22999" s="3">
        <v>0.58989999999999998</v>
      </c>
      <c r="I22999" s="3">
        <v>2.7725300000000002</v>
      </c>
      <c r="J22999" s="3">
        <v>62.352430000000005</v>
      </c>
      <c r="K22999" s="3">
        <v>95.926815384615395</v>
      </c>
      <c r="L22999" s="4">
        <v>0.35000000000000003</v>
      </c>
    </row>
    <row r="23000" spans="1:12" x14ac:dyDescent="0.35">
      <c r="A23000" s="1" t="s">
        <v>36770</v>
      </c>
      <c r="B23000" t="s">
        <v>36771</v>
      </c>
      <c r="C23000" t="s">
        <v>34</v>
      </c>
      <c r="D23000" t="s">
        <v>35</v>
      </c>
      <c r="E23000">
        <v>1</v>
      </c>
      <c r="F23000" s="2">
        <v>659.99</v>
      </c>
      <c r="G23000" s="3">
        <v>1467</v>
      </c>
      <c r="H23000" s="3">
        <v>6.5998999999999999</v>
      </c>
      <c r="I23000" s="3">
        <v>31.01953</v>
      </c>
      <c r="J23000" s="3">
        <v>697.60943000000009</v>
      </c>
      <c r="K23000" s="3">
        <v>1073.245276923077</v>
      </c>
      <c r="L23000" s="4">
        <v>0.34999999999999992</v>
      </c>
    </row>
    <row r="23001" spans="1:12" x14ac:dyDescent="0.35">
      <c r="A23001" s="1" t="s">
        <v>36772</v>
      </c>
      <c r="B23001" t="s">
        <v>36773</v>
      </c>
      <c r="C23001" t="s">
        <v>34</v>
      </c>
      <c r="D23001" t="s">
        <v>35</v>
      </c>
      <c r="E23001">
        <v>1</v>
      </c>
      <c r="F23001" s="2">
        <v>891.99</v>
      </c>
      <c r="G23001" s="3">
        <v>1983</v>
      </c>
      <c r="H23001" s="3">
        <v>8.9199000000000002</v>
      </c>
      <c r="I23001" s="3">
        <v>41.92353</v>
      </c>
      <c r="J23001" s="3">
        <v>942.83343000000002</v>
      </c>
      <c r="K23001" s="3">
        <v>1450.5129692307692</v>
      </c>
      <c r="L23001" s="4">
        <v>0.35</v>
      </c>
    </row>
    <row r="23002" spans="1:12" x14ac:dyDescent="0.35">
      <c r="A23002" s="1" t="s">
        <v>36774</v>
      </c>
      <c r="B23002" t="s">
        <v>36775</v>
      </c>
      <c r="C23002" t="s">
        <v>34</v>
      </c>
      <c r="D23002" t="s">
        <v>35</v>
      </c>
      <c r="E23002">
        <v>1</v>
      </c>
      <c r="F23002" s="2">
        <v>82.99</v>
      </c>
      <c r="G23002" s="3">
        <v>185</v>
      </c>
      <c r="H23002" s="3">
        <v>0.82989999999999997</v>
      </c>
      <c r="I23002" s="3">
        <v>3.9005299999999998</v>
      </c>
      <c r="J23002" s="3">
        <v>87.720429999999993</v>
      </c>
      <c r="K23002" s="3">
        <v>134.95450769230769</v>
      </c>
      <c r="L23002" s="4">
        <v>0.35000000000000003</v>
      </c>
    </row>
    <row r="23003" spans="1:12" x14ac:dyDescent="0.35">
      <c r="A23003" s="1" t="s">
        <v>36776</v>
      </c>
      <c r="B23003" t="s">
        <v>36777</v>
      </c>
      <c r="C23003" t="s">
        <v>34</v>
      </c>
      <c r="D23003" t="s">
        <v>35</v>
      </c>
      <c r="E23003">
        <v>1</v>
      </c>
      <c r="F23003" s="2">
        <v>597.99</v>
      </c>
      <c r="G23003" s="3">
        <v>1329</v>
      </c>
      <c r="H23003" s="3">
        <v>5.9799000000000007</v>
      </c>
      <c r="I23003" s="3">
        <v>28.105530000000002</v>
      </c>
      <c r="J23003" s="3">
        <v>632.0754300000001</v>
      </c>
      <c r="K23003" s="3">
        <v>972.42373846153862</v>
      </c>
      <c r="L23003" s="4">
        <v>0.35000000000000003</v>
      </c>
    </row>
    <row r="23004" spans="1:12" x14ac:dyDescent="0.35">
      <c r="A23004" s="1" t="s">
        <v>36778</v>
      </c>
      <c r="B23004" t="s">
        <v>36779</v>
      </c>
      <c r="C23004" t="s">
        <v>34</v>
      </c>
      <c r="D23004" t="s">
        <v>35</v>
      </c>
      <c r="E23004">
        <v>1</v>
      </c>
      <c r="F23004" s="2">
        <v>231.99</v>
      </c>
      <c r="G23004" s="3">
        <v>516</v>
      </c>
      <c r="H23004" s="3">
        <v>2.3199000000000001</v>
      </c>
      <c r="I23004" s="3">
        <v>10.90353</v>
      </c>
      <c r="J23004" s="3">
        <v>245.21342999999999</v>
      </c>
      <c r="K23004" s="3">
        <v>377.25143076923075</v>
      </c>
      <c r="L23004" s="4">
        <v>0.35</v>
      </c>
    </row>
    <row r="23005" spans="1:12" x14ac:dyDescent="0.35">
      <c r="A23005" s="1" t="s">
        <v>36780</v>
      </c>
      <c r="B23005" t="s">
        <v>36781</v>
      </c>
      <c r="C23005" t="s">
        <v>34</v>
      </c>
      <c r="D23005" t="s">
        <v>35</v>
      </c>
      <c r="E23005">
        <v>1</v>
      </c>
      <c r="F23005" s="2">
        <v>1400.99</v>
      </c>
      <c r="G23005" s="3">
        <v>3114</v>
      </c>
      <c r="H23005" s="3">
        <v>14.0099</v>
      </c>
      <c r="I23005" s="3">
        <v>65.846530000000001</v>
      </c>
      <c r="J23005" s="3">
        <v>1480.8464300000001</v>
      </c>
      <c r="K23005" s="3">
        <v>2278.2252769230768</v>
      </c>
      <c r="L23005" s="4">
        <v>0.34999999999999992</v>
      </c>
    </row>
    <row r="23006" spans="1:12" x14ac:dyDescent="0.35">
      <c r="A23006" s="1" t="s">
        <v>36782</v>
      </c>
      <c r="B23006" t="s">
        <v>36783</v>
      </c>
      <c r="C23006" t="s">
        <v>34</v>
      </c>
      <c r="D23006" t="s">
        <v>35</v>
      </c>
      <c r="E23006">
        <v>1</v>
      </c>
      <c r="F23006" s="2">
        <v>174.99</v>
      </c>
      <c r="G23006" s="3">
        <v>389</v>
      </c>
      <c r="H23006" s="3">
        <v>1.7499000000000002</v>
      </c>
      <c r="I23006" s="3">
        <v>8.2245299999999997</v>
      </c>
      <c r="J23006" s="3">
        <v>184.96442999999999</v>
      </c>
      <c r="K23006" s="3">
        <v>284.56066153846155</v>
      </c>
      <c r="L23006" s="4">
        <v>0.35000000000000003</v>
      </c>
    </row>
    <row r="23007" spans="1:12" x14ac:dyDescent="0.35">
      <c r="A23007" s="1" t="s">
        <v>36784</v>
      </c>
      <c r="B23007" t="s">
        <v>36785</v>
      </c>
      <c r="C23007" t="s">
        <v>34</v>
      </c>
      <c r="D23007" t="s">
        <v>35</v>
      </c>
      <c r="E23007">
        <v>1</v>
      </c>
      <c r="F23007" s="2">
        <v>131.99</v>
      </c>
      <c r="G23007" s="3">
        <v>294</v>
      </c>
      <c r="H23007" s="3">
        <v>1.3199000000000001</v>
      </c>
      <c r="I23007" s="3">
        <v>6.2035300000000007</v>
      </c>
      <c r="J23007" s="3">
        <v>139.51343</v>
      </c>
      <c r="K23007" s="3">
        <v>214.63604615384614</v>
      </c>
      <c r="L23007" s="4">
        <v>0.35</v>
      </c>
    </row>
    <row r="23008" spans="1:12" x14ac:dyDescent="0.35">
      <c r="A23008" s="1" t="s">
        <v>36786</v>
      </c>
      <c r="B23008" t="s">
        <v>36787</v>
      </c>
      <c r="C23008" t="s">
        <v>34</v>
      </c>
      <c r="D23008" t="s">
        <v>35</v>
      </c>
      <c r="E23008">
        <v>1</v>
      </c>
      <c r="F23008" s="2">
        <v>605.99</v>
      </c>
      <c r="G23008" s="3">
        <v>1347</v>
      </c>
      <c r="H23008" s="3">
        <v>6.0598999999999998</v>
      </c>
      <c r="I23008" s="3">
        <v>28.481529999999999</v>
      </c>
      <c r="J23008" s="3">
        <v>640.53143</v>
      </c>
      <c r="K23008" s="3">
        <v>985.43296923076923</v>
      </c>
      <c r="L23008" s="4">
        <v>0.35</v>
      </c>
    </row>
    <row r="23009" spans="1:12" x14ac:dyDescent="0.35">
      <c r="A23009" s="1" t="s">
        <v>36788</v>
      </c>
      <c r="B23009" t="s">
        <v>36789</v>
      </c>
      <c r="C23009" t="s">
        <v>34</v>
      </c>
      <c r="D23009" t="s">
        <v>35</v>
      </c>
      <c r="E23009">
        <v>1</v>
      </c>
      <c r="F23009" s="2">
        <v>188.99</v>
      </c>
      <c r="G23009" s="3">
        <v>420</v>
      </c>
      <c r="H23009" s="3">
        <v>1.8899000000000001</v>
      </c>
      <c r="I23009" s="3">
        <v>8.8825300000000009</v>
      </c>
      <c r="J23009" s="3">
        <v>199.76243000000002</v>
      </c>
      <c r="K23009" s="3">
        <v>307.32681538461543</v>
      </c>
      <c r="L23009" s="4">
        <v>0.35000000000000003</v>
      </c>
    </row>
    <row r="23010" spans="1:12" x14ac:dyDescent="0.35">
      <c r="A23010" s="1" t="s">
        <v>36790</v>
      </c>
      <c r="B23010" t="s">
        <v>36791</v>
      </c>
      <c r="C23010" t="s">
        <v>34</v>
      </c>
      <c r="D23010" t="s">
        <v>35</v>
      </c>
      <c r="E23010">
        <v>1</v>
      </c>
      <c r="F23010" s="2">
        <v>16.989999999999998</v>
      </c>
      <c r="G23010" s="3">
        <v>38</v>
      </c>
      <c r="H23010" s="3">
        <v>0.1699</v>
      </c>
      <c r="I23010" s="3">
        <v>0.79852999999999996</v>
      </c>
      <c r="J23010" s="3">
        <v>17.958429999999996</v>
      </c>
      <c r="K23010" s="3">
        <v>27.628353846153839</v>
      </c>
      <c r="L23010" s="4">
        <v>0.35</v>
      </c>
    </row>
    <row r="23011" spans="1:12" x14ac:dyDescent="0.35">
      <c r="A23011" s="1" t="s">
        <v>36792</v>
      </c>
      <c r="B23011" t="s">
        <v>36793</v>
      </c>
      <c r="C23011" t="s">
        <v>34</v>
      </c>
      <c r="D23011" t="s">
        <v>35</v>
      </c>
      <c r="E23011">
        <v>1</v>
      </c>
      <c r="F23011" s="2">
        <v>79.989999999999995</v>
      </c>
      <c r="G23011" s="3">
        <v>178</v>
      </c>
      <c r="H23011" s="3">
        <v>0.79989999999999994</v>
      </c>
      <c r="I23011" s="3">
        <v>3.7595299999999998</v>
      </c>
      <c r="J23011" s="3">
        <v>84.549429999999987</v>
      </c>
      <c r="K23011" s="3">
        <v>130.07604615384614</v>
      </c>
      <c r="L23011" s="4">
        <v>0.35000000000000003</v>
      </c>
    </row>
    <row r="23012" spans="1:12" x14ac:dyDescent="0.35">
      <c r="A23012" s="1" t="s">
        <v>36794</v>
      </c>
      <c r="B23012" t="s">
        <v>36795</v>
      </c>
      <c r="C23012" t="s">
        <v>34</v>
      </c>
      <c r="D23012" t="s">
        <v>35</v>
      </c>
      <c r="E23012">
        <v>1</v>
      </c>
      <c r="F23012" s="2">
        <v>45.99</v>
      </c>
      <c r="G23012" s="3">
        <v>103</v>
      </c>
      <c r="H23012" s="3">
        <v>0.45990000000000003</v>
      </c>
      <c r="I23012" s="3">
        <v>2.16153</v>
      </c>
      <c r="J23012" s="3">
        <v>48.611429999999999</v>
      </c>
      <c r="K23012" s="3">
        <v>74.78681538461538</v>
      </c>
      <c r="L23012" s="4">
        <v>0.35</v>
      </c>
    </row>
    <row r="23013" spans="1:12" x14ac:dyDescent="0.35">
      <c r="A23013" s="1" t="s">
        <v>36796</v>
      </c>
      <c r="B23013" t="s">
        <v>36797</v>
      </c>
      <c r="C23013" t="s">
        <v>34</v>
      </c>
      <c r="D23013" t="s">
        <v>35</v>
      </c>
      <c r="E23013">
        <v>1</v>
      </c>
      <c r="F23013" s="2">
        <v>91.99</v>
      </c>
      <c r="G23013" s="3">
        <v>205</v>
      </c>
      <c r="H23013" s="3">
        <v>0.91989999999999994</v>
      </c>
      <c r="I23013" s="3">
        <v>4.3235299999999999</v>
      </c>
      <c r="J23013" s="3">
        <v>97.233429999999998</v>
      </c>
      <c r="K23013" s="3">
        <v>149.58989230769231</v>
      </c>
      <c r="L23013" s="4">
        <v>0.35000000000000003</v>
      </c>
    </row>
    <row r="23014" spans="1:12" x14ac:dyDescent="0.35">
      <c r="A23014" s="1" t="s">
        <v>36798</v>
      </c>
      <c r="B23014" t="s">
        <v>36799</v>
      </c>
      <c r="C23014" t="s">
        <v>34</v>
      </c>
      <c r="D23014" t="s">
        <v>35</v>
      </c>
      <c r="E23014">
        <v>1</v>
      </c>
      <c r="F23014" s="2">
        <v>151.99</v>
      </c>
      <c r="G23014" s="3">
        <v>338</v>
      </c>
      <c r="H23014" s="3">
        <v>1.5199</v>
      </c>
      <c r="I23014" s="3">
        <v>7.1435300000000002</v>
      </c>
      <c r="J23014" s="3">
        <v>160.65343000000001</v>
      </c>
      <c r="K23014" s="3">
        <v>247.15912307692309</v>
      </c>
      <c r="L23014" s="4">
        <v>0.35</v>
      </c>
    </row>
    <row r="23015" spans="1:12" x14ac:dyDescent="0.35">
      <c r="A23015" s="1" t="s">
        <v>36800</v>
      </c>
      <c r="B23015" t="s">
        <v>36801</v>
      </c>
      <c r="C23015" t="s">
        <v>34</v>
      </c>
      <c r="D23015" t="s">
        <v>35</v>
      </c>
      <c r="E23015">
        <v>1</v>
      </c>
      <c r="F23015" s="2">
        <v>51.99</v>
      </c>
      <c r="G23015" s="3">
        <v>116</v>
      </c>
      <c r="H23015" s="3">
        <v>0.51990000000000003</v>
      </c>
      <c r="I23015" s="3">
        <v>2.44353</v>
      </c>
      <c r="J23015" s="3">
        <v>54.953430000000004</v>
      </c>
      <c r="K23015" s="3">
        <v>84.543738461538467</v>
      </c>
      <c r="L23015" s="4">
        <v>0.35</v>
      </c>
    </row>
    <row r="23016" spans="1:12" x14ac:dyDescent="0.35">
      <c r="A23016" s="1" t="s">
        <v>36802</v>
      </c>
      <c r="B23016" t="s">
        <v>36803</v>
      </c>
      <c r="C23016" t="s">
        <v>34</v>
      </c>
      <c r="D23016" t="s">
        <v>35</v>
      </c>
      <c r="E23016">
        <v>1</v>
      </c>
      <c r="F23016" s="2">
        <v>2950.99</v>
      </c>
      <c r="G23016" s="3">
        <v>6558</v>
      </c>
      <c r="H23016" s="3">
        <v>29.509899999999998</v>
      </c>
      <c r="I23016" s="3">
        <v>138.69653</v>
      </c>
      <c r="J23016" s="3">
        <v>3119.19643</v>
      </c>
      <c r="K23016" s="3">
        <v>4798.7637384615382</v>
      </c>
      <c r="L23016" s="4">
        <v>0.35</v>
      </c>
    </row>
    <row r="23017" spans="1:12" x14ac:dyDescent="0.35">
      <c r="A23017" s="1" t="s">
        <v>36804</v>
      </c>
      <c r="B23017" t="s">
        <v>36805</v>
      </c>
      <c r="C23017" t="s">
        <v>34</v>
      </c>
      <c r="D23017" t="s">
        <v>35</v>
      </c>
      <c r="E23017">
        <v>1</v>
      </c>
      <c r="F23017" s="2">
        <v>94.99</v>
      </c>
      <c r="G23017" s="3">
        <v>212</v>
      </c>
      <c r="H23017" s="3">
        <v>0.94989999999999997</v>
      </c>
      <c r="I23017" s="3">
        <v>4.4645299999999999</v>
      </c>
      <c r="J23017" s="3">
        <v>100.40442999999999</v>
      </c>
      <c r="K23017" s="3">
        <v>154.46835384615383</v>
      </c>
      <c r="L23017" s="4">
        <v>0.35</v>
      </c>
    </row>
    <row r="23018" spans="1:12" x14ac:dyDescent="0.35">
      <c r="A23018" s="1" t="s">
        <v>36806</v>
      </c>
      <c r="B23018" t="s">
        <v>36807</v>
      </c>
      <c r="C23018" t="s">
        <v>34</v>
      </c>
      <c r="D23018" t="s">
        <v>35</v>
      </c>
      <c r="E23018">
        <v>1</v>
      </c>
      <c r="F23018" s="2">
        <v>14.99</v>
      </c>
      <c r="G23018" s="3">
        <v>34</v>
      </c>
      <c r="H23018" s="3">
        <v>0.14990000000000001</v>
      </c>
      <c r="I23018" s="3">
        <v>0.70452999999999999</v>
      </c>
      <c r="J23018" s="3">
        <v>15.844430000000001</v>
      </c>
      <c r="K23018" s="3">
        <v>24.376046153846154</v>
      </c>
      <c r="L23018" s="4">
        <v>0.35</v>
      </c>
    </row>
    <row r="23019" spans="1:12" x14ac:dyDescent="0.35">
      <c r="A23019" s="1" t="s">
        <v>36808</v>
      </c>
      <c r="B23019" t="s">
        <v>36809</v>
      </c>
      <c r="C23019" t="s">
        <v>34</v>
      </c>
      <c r="D23019" t="s">
        <v>35</v>
      </c>
      <c r="E23019">
        <v>1</v>
      </c>
      <c r="F23019" s="2">
        <v>750.99</v>
      </c>
      <c r="G23019" s="3">
        <v>1669</v>
      </c>
      <c r="H23019" s="3">
        <v>7.5099</v>
      </c>
      <c r="I23019" s="3">
        <v>35.296529999999997</v>
      </c>
      <c r="J23019" s="3">
        <v>793.79642999999999</v>
      </c>
      <c r="K23019" s="3">
        <v>1221.2252769230768</v>
      </c>
      <c r="L23019" s="4">
        <v>0.34999999999999992</v>
      </c>
    </row>
    <row r="23020" spans="1:12" x14ac:dyDescent="0.35">
      <c r="A23020" s="1" t="s">
        <v>36810</v>
      </c>
      <c r="B23020" t="s">
        <v>36811</v>
      </c>
      <c r="C23020" t="s">
        <v>34</v>
      </c>
      <c r="D23020" t="s">
        <v>35</v>
      </c>
      <c r="E23020">
        <v>1</v>
      </c>
      <c r="F23020" s="2">
        <v>115.99</v>
      </c>
      <c r="G23020" s="3">
        <v>258</v>
      </c>
      <c r="H23020" s="3">
        <v>1.1598999999999999</v>
      </c>
      <c r="I23020" s="3">
        <v>5.45153</v>
      </c>
      <c r="J23020" s="3">
        <v>122.60142999999999</v>
      </c>
      <c r="K23020" s="3">
        <v>188.6175846153846</v>
      </c>
      <c r="L23020" s="4">
        <v>0.35</v>
      </c>
    </row>
    <row r="23021" spans="1:12" x14ac:dyDescent="0.35">
      <c r="A23021" s="1" t="s">
        <v>36812</v>
      </c>
      <c r="B23021" t="s">
        <v>36813</v>
      </c>
      <c r="C23021" t="s">
        <v>34</v>
      </c>
      <c r="D23021" t="s">
        <v>35</v>
      </c>
      <c r="E23021">
        <v>1</v>
      </c>
      <c r="F23021" s="2">
        <v>540.99</v>
      </c>
      <c r="G23021" s="3">
        <v>1203</v>
      </c>
      <c r="H23021" s="3">
        <v>5.4099000000000004</v>
      </c>
      <c r="I23021" s="3">
        <v>25.42653</v>
      </c>
      <c r="J23021" s="3">
        <v>571.82642999999996</v>
      </c>
      <c r="K23021" s="3">
        <v>879.73296923076919</v>
      </c>
      <c r="L23021" s="4">
        <v>0.35000000000000003</v>
      </c>
    </row>
    <row r="23022" spans="1:12" x14ac:dyDescent="0.35">
      <c r="A23022" s="1" t="s">
        <v>36814</v>
      </c>
      <c r="B23022" t="s">
        <v>36815</v>
      </c>
      <c r="C23022" t="s">
        <v>34</v>
      </c>
      <c r="D23022" t="s">
        <v>35</v>
      </c>
      <c r="E23022">
        <v>1</v>
      </c>
      <c r="F23022" s="2">
        <v>35.99</v>
      </c>
      <c r="G23022" s="3">
        <v>80</v>
      </c>
      <c r="H23022" s="3">
        <v>0.35990000000000005</v>
      </c>
      <c r="I23022" s="3">
        <v>1.6915300000000002</v>
      </c>
      <c r="J23022" s="3">
        <v>38.041430000000005</v>
      </c>
      <c r="K23022" s="3">
        <v>58.52527692307693</v>
      </c>
      <c r="L23022" s="4">
        <v>0.35</v>
      </c>
    </row>
    <row r="23023" spans="1:12" x14ac:dyDescent="0.35">
      <c r="A23023" s="1" t="s">
        <v>36816</v>
      </c>
      <c r="B23023" t="s">
        <v>36817</v>
      </c>
      <c r="C23023" t="s">
        <v>34</v>
      </c>
      <c r="D23023" t="s">
        <v>35</v>
      </c>
      <c r="E23023">
        <v>1</v>
      </c>
      <c r="F23023" s="2">
        <v>19.989999999999998</v>
      </c>
      <c r="G23023" s="3">
        <v>45</v>
      </c>
      <c r="H23023" s="3">
        <v>0.19989999999999999</v>
      </c>
      <c r="I23023" s="3">
        <v>0.93952999999999998</v>
      </c>
      <c r="J23023" s="3">
        <v>21.129429999999999</v>
      </c>
      <c r="K23023" s="3">
        <v>32.506815384615379</v>
      </c>
      <c r="L23023" s="4">
        <v>0.34999999999999992</v>
      </c>
    </row>
    <row r="23024" spans="1:12" x14ac:dyDescent="0.35">
      <c r="A23024" s="1" t="s">
        <v>36818</v>
      </c>
      <c r="B23024" t="s">
        <v>36819</v>
      </c>
      <c r="C23024" t="s">
        <v>34</v>
      </c>
      <c r="D23024" t="s">
        <v>35</v>
      </c>
      <c r="E23024">
        <v>1</v>
      </c>
      <c r="F23024" s="2">
        <v>69.989999999999995</v>
      </c>
      <c r="G23024" s="3">
        <v>156</v>
      </c>
      <c r="H23024" s="3">
        <v>0.69989999999999997</v>
      </c>
      <c r="I23024" s="3">
        <v>3.2895299999999996</v>
      </c>
      <c r="J23024" s="3">
        <v>73.979429999999994</v>
      </c>
      <c r="K23024" s="3">
        <v>113.81450769230767</v>
      </c>
      <c r="L23024" s="4">
        <v>0.34999999999999992</v>
      </c>
    </row>
    <row r="23025" spans="1:12" x14ac:dyDescent="0.35">
      <c r="A23025" s="1" t="s">
        <v>36820</v>
      </c>
      <c r="B23025" t="s">
        <v>36821</v>
      </c>
      <c r="C23025" t="s">
        <v>1467</v>
      </c>
      <c r="D23025" t="s">
        <v>1468</v>
      </c>
      <c r="E23025">
        <v>1</v>
      </c>
      <c r="F23025" s="2">
        <v>8.49</v>
      </c>
      <c r="G23025" s="3">
        <v>19</v>
      </c>
      <c r="H23025" s="3">
        <v>8.4900000000000003E-2</v>
      </c>
      <c r="I23025" s="3">
        <v>0.39903</v>
      </c>
      <c r="J23025" s="3">
        <v>8.9739299999999993</v>
      </c>
      <c r="K23025" s="3">
        <v>13.806046153846152</v>
      </c>
      <c r="L23025" s="4">
        <v>0.35</v>
      </c>
    </row>
    <row r="23026" spans="1:12" x14ac:dyDescent="0.35">
      <c r="A23026" s="1" t="s">
        <v>36822</v>
      </c>
      <c r="B23026" t="s">
        <v>36823</v>
      </c>
      <c r="C23026" t="s">
        <v>34</v>
      </c>
      <c r="D23026" t="s">
        <v>35</v>
      </c>
      <c r="E23026">
        <v>1</v>
      </c>
      <c r="F23026" s="2">
        <v>1018.99</v>
      </c>
      <c r="G23026" s="3">
        <v>2265</v>
      </c>
      <c r="H23026" s="3">
        <v>10.1899</v>
      </c>
      <c r="I23026" s="3">
        <v>47.892530000000001</v>
      </c>
      <c r="J23026" s="3">
        <v>1077.0724300000002</v>
      </c>
      <c r="K23026" s="3">
        <v>1657.0345076923079</v>
      </c>
      <c r="L23026" s="4">
        <v>0.35</v>
      </c>
    </row>
    <row r="23027" spans="1:12" x14ac:dyDescent="0.35">
      <c r="A23027" s="1" t="s">
        <v>36824</v>
      </c>
      <c r="B23027" t="s">
        <v>36825</v>
      </c>
      <c r="C23027" t="s">
        <v>34</v>
      </c>
      <c r="D23027" t="s">
        <v>35</v>
      </c>
      <c r="E23027">
        <v>1</v>
      </c>
      <c r="F23027" s="2">
        <v>121.99</v>
      </c>
      <c r="G23027" s="3">
        <v>272</v>
      </c>
      <c r="H23027" s="3">
        <v>1.2199</v>
      </c>
      <c r="I23027" s="3">
        <v>5.73353</v>
      </c>
      <c r="J23027" s="3">
        <v>128.94342999999998</v>
      </c>
      <c r="K23027" s="3">
        <v>198.37450769230765</v>
      </c>
      <c r="L23027" s="4">
        <v>0.35</v>
      </c>
    </row>
    <row r="23028" spans="1:12" x14ac:dyDescent="0.35">
      <c r="A23028" s="1" t="s">
        <v>36826</v>
      </c>
      <c r="B23028" t="s">
        <v>36827</v>
      </c>
      <c r="C23028" t="s">
        <v>34</v>
      </c>
      <c r="D23028" t="s">
        <v>35</v>
      </c>
      <c r="E23028">
        <v>1</v>
      </c>
      <c r="F23028" s="2">
        <v>533.99</v>
      </c>
      <c r="G23028" s="3">
        <v>1187</v>
      </c>
      <c r="H23028" s="3">
        <v>5.3399000000000001</v>
      </c>
      <c r="I23028" s="3">
        <v>25.097529999999999</v>
      </c>
      <c r="J23028" s="3">
        <v>564.42742999999996</v>
      </c>
      <c r="K23028" s="3">
        <v>868.34989230769224</v>
      </c>
      <c r="L23028" s="4">
        <v>0.35</v>
      </c>
    </row>
    <row r="23029" spans="1:12" x14ac:dyDescent="0.35">
      <c r="A23029" s="1" t="s">
        <v>36828</v>
      </c>
      <c r="B23029" t="s">
        <v>36829</v>
      </c>
      <c r="C23029" t="s">
        <v>34</v>
      </c>
      <c r="D23029" t="s">
        <v>35</v>
      </c>
      <c r="E23029">
        <v>1</v>
      </c>
      <c r="F23029" s="2">
        <v>1439.99</v>
      </c>
      <c r="G23029" s="3">
        <v>3200</v>
      </c>
      <c r="H23029" s="3">
        <v>14.399900000000001</v>
      </c>
      <c r="I23029" s="3">
        <v>67.67953</v>
      </c>
      <c r="J23029" s="3">
        <v>1522.06943</v>
      </c>
      <c r="K23029" s="3">
        <v>2341.6452769230768</v>
      </c>
      <c r="L23029" s="4">
        <v>0.35</v>
      </c>
    </row>
    <row r="23030" spans="1:12" x14ac:dyDescent="0.35">
      <c r="A23030" s="1" t="s">
        <v>36830</v>
      </c>
      <c r="B23030" t="s">
        <v>36831</v>
      </c>
      <c r="C23030" t="s">
        <v>34</v>
      </c>
      <c r="D23030" t="s">
        <v>35</v>
      </c>
      <c r="E23030">
        <v>1</v>
      </c>
      <c r="F23030" s="2">
        <v>410.99</v>
      </c>
      <c r="G23030" s="3">
        <v>914</v>
      </c>
      <c r="H23030" s="3">
        <v>4.1099000000000006</v>
      </c>
      <c r="I23030" s="3">
        <v>19.31653</v>
      </c>
      <c r="J23030" s="3">
        <v>434.41642999999999</v>
      </c>
      <c r="K23030" s="3">
        <v>668.33296923076921</v>
      </c>
      <c r="L23030" s="4">
        <v>0.35</v>
      </c>
    </row>
    <row r="23031" spans="1:12" x14ac:dyDescent="0.35">
      <c r="A23031" s="1" t="s">
        <v>36832</v>
      </c>
      <c r="B23031" t="s">
        <v>36833</v>
      </c>
      <c r="C23031" t="s">
        <v>34</v>
      </c>
      <c r="D23031" t="s">
        <v>35</v>
      </c>
      <c r="E23031">
        <v>2</v>
      </c>
      <c r="F23031" s="2">
        <v>20.99</v>
      </c>
      <c r="G23031" s="3">
        <v>47</v>
      </c>
      <c r="H23031" s="3">
        <v>0.20989999999999998</v>
      </c>
      <c r="I23031" s="3">
        <v>0</v>
      </c>
      <c r="J23031" s="3">
        <v>21.1999</v>
      </c>
      <c r="K23031" s="3">
        <v>32.61523076923077</v>
      </c>
      <c r="L23031" s="4">
        <v>0.35000000000000003</v>
      </c>
    </row>
    <row r="23032" spans="1:12" x14ac:dyDescent="0.35">
      <c r="A23032" s="1" t="s">
        <v>36834</v>
      </c>
      <c r="B23032" t="s">
        <v>36835</v>
      </c>
      <c r="C23032" t="s">
        <v>34</v>
      </c>
      <c r="D23032" t="s">
        <v>35</v>
      </c>
      <c r="E23032">
        <v>1</v>
      </c>
      <c r="F23032" s="2">
        <v>116.99</v>
      </c>
      <c r="G23032" s="3">
        <v>260</v>
      </c>
      <c r="H23032" s="3">
        <v>1.1698999999999999</v>
      </c>
      <c r="I23032" s="3">
        <v>5.4985299999999997</v>
      </c>
      <c r="J23032" s="3">
        <v>123.65843</v>
      </c>
      <c r="K23032" s="3">
        <v>190.24373846153844</v>
      </c>
      <c r="L23032" s="4">
        <v>0.35</v>
      </c>
    </row>
    <row r="23033" spans="1:12" x14ac:dyDescent="0.35">
      <c r="A23033" s="1" t="s">
        <v>36836</v>
      </c>
      <c r="B23033" t="s">
        <v>36837</v>
      </c>
      <c r="C23033" t="s">
        <v>34</v>
      </c>
      <c r="D23033" t="s">
        <v>35</v>
      </c>
      <c r="E23033">
        <v>1</v>
      </c>
      <c r="F23033" s="2">
        <v>740.99</v>
      </c>
      <c r="G23033" s="3">
        <v>1647</v>
      </c>
      <c r="H23033" s="3">
        <v>7.4099000000000004</v>
      </c>
      <c r="I23033" s="3">
        <v>34.826529999999998</v>
      </c>
      <c r="J23033" s="3">
        <v>783.22643000000005</v>
      </c>
      <c r="K23033" s="3">
        <v>1204.9637384615385</v>
      </c>
      <c r="L23033" s="4">
        <v>0.35</v>
      </c>
    </row>
    <row r="23034" spans="1:12" x14ac:dyDescent="0.35">
      <c r="A23034" s="1" t="s">
        <v>36838</v>
      </c>
      <c r="B23034" t="s">
        <v>36839</v>
      </c>
      <c r="C23034" t="s">
        <v>34</v>
      </c>
      <c r="D23034" t="s">
        <v>35</v>
      </c>
      <c r="E23034">
        <v>1</v>
      </c>
      <c r="F23034" s="2">
        <v>1012.99</v>
      </c>
      <c r="G23034" s="3">
        <v>2252</v>
      </c>
      <c r="H23034" s="3">
        <v>10.129900000000001</v>
      </c>
      <c r="I23034" s="3">
        <v>47.610529999999997</v>
      </c>
      <c r="J23034" s="3">
        <v>1070.7304300000001</v>
      </c>
      <c r="K23034" s="3">
        <v>1647.2775846153847</v>
      </c>
      <c r="L23034" s="4">
        <v>0.35000000000000003</v>
      </c>
    </row>
    <row r="23035" spans="1:12" x14ac:dyDescent="0.35">
      <c r="A23035" s="1" t="s">
        <v>36840</v>
      </c>
      <c r="B23035" t="s">
        <v>36841</v>
      </c>
      <c r="C23035" t="s">
        <v>34</v>
      </c>
      <c r="D23035" t="s">
        <v>35</v>
      </c>
      <c r="E23035">
        <v>1</v>
      </c>
      <c r="F23035" s="2">
        <v>270.99</v>
      </c>
      <c r="G23035" s="3">
        <v>603</v>
      </c>
      <c r="H23035" s="3">
        <v>2.7099000000000002</v>
      </c>
      <c r="I23035" s="3">
        <v>12.73653</v>
      </c>
      <c r="J23035" s="3">
        <v>286.43643000000003</v>
      </c>
      <c r="K23035" s="3">
        <v>440.67143076923082</v>
      </c>
      <c r="L23035" s="4">
        <v>0.35000000000000003</v>
      </c>
    </row>
    <row r="23036" spans="1:12" x14ac:dyDescent="0.35">
      <c r="A23036" s="1" t="s">
        <v>36842</v>
      </c>
      <c r="B23036" t="s">
        <v>36843</v>
      </c>
      <c r="C23036" t="s">
        <v>1467</v>
      </c>
      <c r="D23036" t="s">
        <v>1468</v>
      </c>
      <c r="E23036">
        <v>1</v>
      </c>
      <c r="F23036" s="2">
        <v>1.37</v>
      </c>
      <c r="G23036" s="3">
        <v>4</v>
      </c>
      <c r="H23036" s="3">
        <v>1.3700000000000002E-2</v>
      </c>
      <c r="I23036" s="3">
        <v>6.4390000000000003E-2</v>
      </c>
      <c r="J23036" s="3">
        <v>1.4480900000000001</v>
      </c>
      <c r="K23036" s="3">
        <v>2.2278307692307693</v>
      </c>
      <c r="L23036" s="4">
        <v>0.35</v>
      </c>
    </row>
    <row r="23037" spans="1:12" x14ac:dyDescent="0.35">
      <c r="A23037" s="1" t="s">
        <v>36844</v>
      </c>
      <c r="B23037" t="s">
        <v>36845</v>
      </c>
      <c r="C23037" t="s">
        <v>34</v>
      </c>
      <c r="D23037" t="s">
        <v>35</v>
      </c>
      <c r="E23037">
        <v>1</v>
      </c>
      <c r="F23037" s="2">
        <v>98.99</v>
      </c>
      <c r="G23037" s="3">
        <v>220</v>
      </c>
      <c r="H23037" s="3">
        <v>0.9899</v>
      </c>
      <c r="I23037" s="3">
        <v>4.6525299999999996</v>
      </c>
      <c r="J23037" s="3">
        <v>104.63243</v>
      </c>
      <c r="K23037" s="3">
        <v>160.97296923076922</v>
      </c>
      <c r="L23037" s="4">
        <v>0.35</v>
      </c>
    </row>
    <row r="23038" spans="1:12" x14ac:dyDescent="0.35">
      <c r="A23038" s="1" t="s">
        <v>36846</v>
      </c>
      <c r="B23038" t="s">
        <v>36847</v>
      </c>
      <c r="C23038" t="s">
        <v>34</v>
      </c>
      <c r="D23038" t="s">
        <v>35</v>
      </c>
      <c r="E23038">
        <v>1</v>
      </c>
      <c r="F23038" s="2">
        <v>130.99</v>
      </c>
      <c r="G23038" s="3">
        <v>292</v>
      </c>
      <c r="H23038" s="3">
        <v>1.3099000000000001</v>
      </c>
      <c r="I23038" s="3">
        <v>6.1565300000000001</v>
      </c>
      <c r="J23038" s="3">
        <v>138.45643000000001</v>
      </c>
      <c r="K23038" s="3">
        <v>213.00989230769233</v>
      </c>
      <c r="L23038" s="4">
        <v>0.35</v>
      </c>
    </row>
    <row r="23039" spans="1:12" x14ac:dyDescent="0.35">
      <c r="A23039" s="1" t="s">
        <v>36848</v>
      </c>
      <c r="B23039" t="s">
        <v>36849</v>
      </c>
      <c r="C23039" t="s">
        <v>34</v>
      </c>
      <c r="D23039" t="s">
        <v>35</v>
      </c>
      <c r="E23039">
        <v>1</v>
      </c>
      <c r="F23039" s="2">
        <v>49.99</v>
      </c>
      <c r="G23039" s="3">
        <v>112</v>
      </c>
      <c r="H23039" s="3">
        <v>0.49990000000000001</v>
      </c>
      <c r="I23039" s="3">
        <v>2.3495300000000001</v>
      </c>
      <c r="J23039" s="3">
        <v>52.83943</v>
      </c>
      <c r="K23039" s="3">
        <v>81.291430769230772</v>
      </c>
      <c r="L23039" s="4">
        <v>0.35000000000000003</v>
      </c>
    </row>
    <row r="23040" spans="1:12" x14ac:dyDescent="0.35">
      <c r="A23040" s="1" t="s">
        <v>36850</v>
      </c>
      <c r="B23040" t="s">
        <v>36851</v>
      </c>
      <c r="C23040" t="s">
        <v>34</v>
      </c>
      <c r="D23040" t="s">
        <v>35</v>
      </c>
      <c r="E23040">
        <v>1</v>
      </c>
      <c r="F23040" s="2">
        <v>62.99</v>
      </c>
      <c r="G23040" s="3">
        <v>140</v>
      </c>
      <c r="H23040" s="3">
        <v>0.62990000000000002</v>
      </c>
      <c r="I23040" s="3">
        <v>2.9605299999999999</v>
      </c>
      <c r="J23040" s="3">
        <v>66.580430000000007</v>
      </c>
      <c r="K23040" s="3">
        <v>102.43143076923077</v>
      </c>
      <c r="L23040" s="4">
        <v>0.35</v>
      </c>
    </row>
    <row r="23041" spans="1:12" x14ac:dyDescent="0.35">
      <c r="A23041" s="1" t="s">
        <v>36852</v>
      </c>
      <c r="B23041" t="s">
        <v>36853</v>
      </c>
      <c r="C23041" t="s">
        <v>34</v>
      </c>
      <c r="D23041" t="s">
        <v>35</v>
      </c>
      <c r="E23041">
        <v>1</v>
      </c>
      <c r="F23041" s="2">
        <v>104.99</v>
      </c>
      <c r="G23041" s="3">
        <v>234</v>
      </c>
      <c r="H23041" s="3">
        <v>1.0499000000000001</v>
      </c>
      <c r="I23041" s="3">
        <v>4.9345299999999996</v>
      </c>
      <c r="J23041" s="3">
        <v>110.97442999999998</v>
      </c>
      <c r="K23041" s="3">
        <v>170.72989230769227</v>
      </c>
      <c r="L23041" s="4">
        <v>0.34999999999999992</v>
      </c>
    </row>
    <row r="23042" spans="1:12" x14ac:dyDescent="0.35">
      <c r="A23042" s="1" t="s">
        <v>36854</v>
      </c>
      <c r="B23042" t="s">
        <v>36855</v>
      </c>
      <c r="C23042" t="s">
        <v>34</v>
      </c>
      <c r="D23042" t="s">
        <v>35</v>
      </c>
      <c r="E23042">
        <v>1</v>
      </c>
      <c r="F23042" s="2">
        <v>200.99</v>
      </c>
      <c r="G23042" s="3">
        <v>447</v>
      </c>
      <c r="H23042" s="3">
        <v>2.0099</v>
      </c>
      <c r="I23042" s="3">
        <v>9.446530000000001</v>
      </c>
      <c r="J23042" s="3">
        <v>212.44642999999999</v>
      </c>
      <c r="K23042" s="3">
        <v>326.84066153846152</v>
      </c>
      <c r="L23042" s="4">
        <v>0.35</v>
      </c>
    </row>
    <row r="23043" spans="1:12" x14ac:dyDescent="0.35">
      <c r="A23043" s="1" t="s">
        <v>36856</v>
      </c>
      <c r="B23043" t="s">
        <v>36857</v>
      </c>
      <c r="C23043" t="s">
        <v>34</v>
      </c>
      <c r="D23043" t="s">
        <v>35</v>
      </c>
      <c r="E23043">
        <v>1</v>
      </c>
      <c r="F23043" s="2">
        <v>599.99</v>
      </c>
      <c r="G23043" s="3">
        <v>1334</v>
      </c>
      <c r="H23043" s="3">
        <v>5.9999000000000002</v>
      </c>
      <c r="I23043" s="3">
        <v>28.199529999999999</v>
      </c>
      <c r="J23043" s="3">
        <v>634.18943000000002</v>
      </c>
      <c r="K23043" s="3">
        <v>975.67604615384619</v>
      </c>
      <c r="L23043" s="4">
        <v>0.35000000000000003</v>
      </c>
    </row>
    <row r="23044" spans="1:12" x14ac:dyDescent="0.35">
      <c r="A23044" s="1" t="s">
        <v>36858</v>
      </c>
      <c r="B23044" t="s">
        <v>36859</v>
      </c>
      <c r="C23044" t="s">
        <v>34</v>
      </c>
      <c r="D23044" t="s">
        <v>35</v>
      </c>
      <c r="E23044">
        <v>1</v>
      </c>
      <c r="F23044" s="2">
        <v>66.989999999999995</v>
      </c>
      <c r="G23044" s="3">
        <v>149</v>
      </c>
      <c r="H23044" s="3">
        <v>0.66989999999999994</v>
      </c>
      <c r="I23044" s="3">
        <v>3.1485299999999996</v>
      </c>
      <c r="J23044" s="3">
        <v>70.808429999999987</v>
      </c>
      <c r="K23044" s="3">
        <v>108.93604615384614</v>
      </c>
      <c r="L23044" s="4">
        <v>0.35000000000000003</v>
      </c>
    </row>
    <row r="23045" spans="1:12" x14ac:dyDescent="0.35">
      <c r="A23045" s="1" t="s">
        <v>36860</v>
      </c>
      <c r="B23045" t="s">
        <v>36861</v>
      </c>
      <c r="C23045" t="s">
        <v>34</v>
      </c>
      <c r="D23045" t="s">
        <v>35</v>
      </c>
      <c r="E23045">
        <v>1</v>
      </c>
      <c r="F23045" s="2">
        <v>5976.99</v>
      </c>
      <c r="G23045" s="3">
        <v>13283</v>
      </c>
      <c r="H23045" s="3">
        <v>59.7699</v>
      </c>
      <c r="I23045" s="3">
        <v>280.91852999999998</v>
      </c>
      <c r="J23045" s="3">
        <v>6317.6784299999999</v>
      </c>
      <c r="K23045" s="3">
        <v>9719.505276923077</v>
      </c>
      <c r="L23045" s="4">
        <v>0.35000000000000003</v>
      </c>
    </row>
    <row r="23046" spans="1:12" x14ac:dyDescent="0.35">
      <c r="A23046" s="1" t="s">
        <v>36862</v>
      </c>
      <c r="B23046" t="s">
        <v>36863</v>
      </c>
      <c r="C23046" t="s">
        <v>34</v>
      </c>
      <c r="D23046" t="s">
        <v>35</v>
      </c>
      <c r="E23046">
        <v>1</v>
      </c>
      <c r="F23046" s="2">
        <v>132.99</v>
      </c>
      <c r="G23046" s="3">
        <v>296</v>
      </c>
      <c r="H23046" s="3">
        <v>1.3299000000000001</v>
      </c>
      <c r="I23046" s="3">
        <v>6.2505300000000004</v>
      </c>
      <c r="J23046" s="3">
        <v>140.57043000000002</v>
      </c>
      <c r="K23046" s="3">
        <v>216.26220000000001</v>
      </c>
      <c r="L23046" s="4">
        <v>0.34999999999999992</v>
      </c>
    </row>
    <row r="23047" spans="1:12" x14ac:dyDescent="0.35">
      <c r="A23047" s="1" t="s">
        <v>36864</v>
      </c>
      <c r="B23047" t="s">
        <v>36865</v>
      </c>
      <c r="C23047" t="s">
        <v>34</v>
      </c>
      <c r="D23047" t="s">
        <v>35</v>
      </c>
      <c r="E23047">
        <v>1</v>
      </c>
      <c r="F23047" s="2">
        <v>17.989999999999998</v>
      </c>
      <c r="G23047" s="3">
        <v>40</v>
      </c>
      <c r="H23047" s="3">
        <v>0.17989999999999998</v>
      </c>
      <c r="I23047" s="3">
        <v>0.84552999999999989</v>
      </c>
      <c r="J23047" s="3">
        <v>19.015429999999999</v>
      </c>
      <c r="K23047" s="3">
        <v>29.254507692307691</v>
      </c>
      <c r="L23047" s="4">
        <v>0.35000000000000003</v>
      </c>
    </row>
    <row r="23048" spans="1:12" x14ac:dyDescent="0.35">
      <c r="A23048" s="1" t="s">
        <v>36866</v>
      </c>
      <c r="B23048" t="s">
        <v>36867</v>
      </c>
      <c r="C23048" t="s">
        <v>34</v>
      </c>
      <c r="D23048" t="s">
        <v>35</v>
      </c>
      <c r="E23048">
        <v>1</v>
      </c>
      <c r="F23048" s="2">
        <v>258.99</v>
      </c>
      <c r="G23048" s="3">
        <v>576</v>
      </c>
      <c r="H23048" s="3">
        <v>2.5899000000000001</v>
      </c>
      <c r="I23048" s="3">
        <v>12.17253</v>
      </c>
      <c r="J23048" s="3">
        <v>273.75243</v>
      </c>
      <c r="K23048" s="3">
        <v>421.15758461538462</v>
      </c>
      <c r="L23048" s="4">
        <v>0.35</v>
      </c>
    </row>
    <row r="23049" spans="1:12" x14ac:dyDescent="0.35">
      <c r="A23049" s="1" t="s">
        <v>36868</v>
      </c>
      <c r="B23049" t="s">
        <v>36869</v>
      </c>
      <c r="C23049" t="s">
        <v>34</v>
      </c>
      <c r="D23049" t="s">
        <v>35</v>
      </c>
      <c r="E23049">
        <v>1</v>
      </c>
      <c r="F23049" s="2">
        <v>147.99</v>
      </c>
      <c r="G23049" s="3">
        <v>329</v>
      </c>
      <c r="H23049" s="3">
        <v>1.4799000000000002</v>
      </c>
      <c r="I23049" s="3">
        <v>6.9555300000000004</v>
      </c>
      <c r="J23049" s="3">
        <v>156.42543000000001</v>
      </c>
      <c r="K23049" s="3">
        <v>240.6545076923077</v>
      </c>
      <c r="L23049" s="4">
        <v>0.35000000000000003</v>
      </c>
    </row>
    <row r="23050" spans="1:12" x14ac:dyDescent="0.35">
      <c r="A23050" s="1" t="s">
        <v>36870</v>
      </c>
      <c r="B23050" t="s">
        <v>36871</v>
      </c>
      <c r="C23050" t="s">
        <v>34</v>
      </c>
      <c r="D23050" t="s">
        <v>35</v>
      </c>
      <c r="E23050">
        <v>1</v>
      </c>
      <c r="F23050" s="2">
        <v>64.989999999999995</v>
      </c>
      <c r="G23050" s="3">
        <v>145</v>
      </c>
      <c r="H23050" s="3">
        <v>0.64989999999999992</v>
      </c>
      <c r="I23050" s="3">
        <v>3.0545299999999997</v>
      </c>
      <c r="J23050" s="3">
        <v>68.694429999999997</v>
      </c>
      <c r="K23050" s="3">
        <v>105.68373846153845</v>
      </c>
      <c r="L23050" s="4">
        <v>0.35</v>
      </c>
    </row>
    <row r="23051" spans="1:12" x14ac:dyDescent="0.35">
      <c r="A23051" s="1" t="s">
        <v>36872</v>
      </c>
      <c r="B23051" t="s">
        <v>36873</v>
      </c>
      <c r="C23051" t="s">
        <v>34</v>
      </c>
      <c r="D23051" t="s">
        <v>35</v>
      </c>
      <c r="E23051">
        <v>1</v>
      </c>
      <c r="F23051" s="2">
        <v>58.99</v>
      </c>
      <c r="G23051" s="3">
        <v>132</v>
      </c>
      <c r="H23051" s="3">
        <v>0.58989999999999998</v>
      </c>
      <c r="I23051" s="3">
        <v>2.7725300000000002</v>
      </c>
      <c r="J23051" s="3">
        <v>62.352430000000005</v>
      </c>
      <c r="K23051" s="3">
        <v>95.926815384615395</v>
      </c>
      <c r="L23051" s="4">
        <v>0.35000000000000003</v>
      </c>
    </row>
    <row r="23052" spans="1:12" x14ac:dyDescent="0.35">
      <c r="A23052" s="1" t="s">
        <v>36874</v>
      </c>
      <c r="B23052" t="s">
        <v>36875</v>
      </c>
      <c r="C23052" t="s">
        <v>34</v>
      </c>
      <c r="D23052" t="s">
        <v>35</v>
      </c>
      <c r="E23052">
        <v>1</v>
      </c>
      <c r="F23052" s="2">
        <v>98.99</v>
      </c>
      <c r="G23052" s="3">
        <v>220</v>
      </c>
      <c r="H23052" s="3">
        <v>0.9899</v>
      </c>
      <c r="I23052" s="3">
        <v>4.6525299999999996</v>
      </c>
      <c r="J23052" s="3">
        <v>104.63243</v>
      </c>
      <c r="K23052" s="3">
        <v>160.97296923076922</v>
      </c>
      <c r="L23052" s="4">
        <v>0.35</v>
      </c>
    </row>
    <row r="23053" spans="1:12" x14ac:dyDescent="0.35">
      <c r="A23053" s="1" t="s">
        <v>36876</v>
      </c>
      <c r="B23053" t="s">
        <v>36877</v>
      </c>
      <c r="C23053" t="s">
        <v>34</v>
      </c>
      <c r="D23053" t="s">
        <v>35</v>
      </c>
      <c r="E23053">
        <v>1</v>
      </c>
      <c r="F23053" s="2">
        <v>1215.99</v>
      </c>
      <c r="G23053" s="3">
        <v>2703</v>
      </c>
      <c r="H23053" s="3">
        <v>12.1599</v>
      </c>
      <c r="I23053" s="3">
        <v>57.151530000000001</v>
      </c>
      <c r="J23053" s="3">
        <v>1285.3014300000002</v>
      </c>
      <c r="K23053" s="3">
        <v>1977.3868153846156</v>
      </c>
      <c r="L23053" s="4">
        <v>0.35</v>
      </c>
    </row>
    <row r="23054" spans="1:12" x14ac:dyDescent="0.35">
      <c r="A23054" s="1" t="s">
        <v>36878</v>
      </c>
      <c r="B23054" t="s">
        <v>36879</v>
      </c>
      <c r="C23054" t="s">
        <v>34</v>
      </c>
      <c r="D23054" t="s">
        <v>35</v>
      </c>
      <c r="E23054">
        <v>1</v>
      </c>
      <c r="F23054" s="2">
        <v>75.989999999999995</v>
      </c>
      <c r="G23054" s="3">
        <v>169</v>
      </c>
      <c r="H23054" s="3">
        <v>0.75990000000000002</v>
      </c>
      <c r="I23054" s="3">
        <v>3.5715299999999996</v>
      </c>
      <c r="J23054" s="3">
        <v>80.321429999999992</v>
      </c>
      <c r="K23054" s="3">
        <v>123.57143076923076</v>
      </c>
      <c r="L23054" s="4">
        <v>0.35000000000000003</v>
      </c>
    </row>
    <row r="23055" spans="1:12" x14ac:dyDescent="0.35">
      <c r="A23055" s="1" t="s">
        <v>36880</v>
      </c>
      <c r="B23055" t="s">
        <v>36881</v>
      </c>
      <c r="C23055" t="s">
        <v>34</v>
      </c>
      <c r="D23055" t="s">
        <v>35</v>
      </c>
      <c r="E23055">
        <v>1</v>
      </c>
      <c r="F23055" s="2">
        <v>102.99</v>
      </c>
      <c r="G23055" s="3">
        <v>229</v>
      </c>
      <c r="H23055" s="3">
        <v>1.0299</v>
      </c>
      <c r="I23055" s="3">
        <v>4.8405299999999993</v>
      </c>
      <c r="J23055" s="3">
        <v>108.86042999999999</v>
      </c>
      <c r="K23055" s="3">
        <v>167.47758461538459</v>
      </c>
      <c r="L23055" s="4">
        <v>0.34999999999999992</v>
      </c>
    </row>
    <row r="23056" spans="1:12" x14ac:dyDescent="0.35">
      <c r="A23056" s="1" t="s">
        <v>36882</v>
      </c>
      <c r="B23056" t="s">
        <v>36883</v>
      </c>
      <c r="C23056" t="s">
        <v>34</v>
      </c>
      <c r="D23056" t="s">
        <v>35</v>
      </c>
      <c r="E23056">
        <v>1</v>
      </c>
      <c r="F23056" s="2">
        <v>1602.99</v>
      </c>
      <c r="G23056" s="3">
        <v>3563</v>
      </c>
      <c r="H23056" s="3">
        <v>16.029900000000001</v>
      </c>
      <c r="I23056" s="3">
        <v>75.340530000000001</v>
      </c>
      <c r="J23056" s="3">
        <v>1694.36043</v>
      </c>
      <c r="K23056" s="3">
        <v>2606.7083538461538</v>
      </c>
      <c r="L23056" s="4">
        <v>0.35000000000000003</v>
      </c>
    </row>
    <row r="23057" spans="1:12" x14ac:dyDescent="0.35">
      <c r="A23057" s="1" t="s">
        <v>36884</v>
      </c>
      <c r="B23057" t="s">
        <v>36885</v>
      </c>
      <c r="C23057" t="s">
        <v>34</v>
      </c>
      <c r="D23057" t="s">
        <v>35</v>
      </c>
      <c r="E23057">
        <v>1</v>
      </c>
      <c r="F23057" s="2">
        <v>131.99</v>
      </c>
      <c r="G23057" s="3">
        <v>294</v>
      </c>
      <c r="H23057" s="3">
        <v>1.3199000000000001</v>
      </c>
      <c r="I23057" s="3">
        <v>6.2035300000000007</v>
      </c>
      <c r="J23057" s="3">
        <v>139.51343</v>
      </c>
      <c r="K23057" s="3">
        <v>214.63604615384614</v>
      </c>
      <c r="L23057" s="4">
        <v>0.35</v>
      </c>
    </row>
    <row r="23058" spans="1:12" x14ac:dyDescent="0.35">
      <c r="A23058" s="1" t="s">
        <v>36886</v>
      </c>
      <c r="B23058" t="s">
        <v>36887</v>
      </c>
      <c r="C23058" t="s">
        <v>34</v>
      </c>
      <c r="D23058" t="s">
        <v>35</v>
      </c>
      <c r="E23058">
        <v>1</v>
      </c>
      <c r="F23058" s="2">
        <v>1637.99</v>
      </c>
      <c r="G23058" s="3">
        <v>3640</v>
      </c>
      <c r="H23058" s="3">
        <v>16.379899999999999</v>
      </c>
      <c r="I23058" s="3">
        <v>76.985529999999997</v>
      </c>
      <c r="J23058" s="3">
        <v>1731.3554299999998</v>
      </c>
      <c r="K23058" s="3">
        <v>2663.6237384615383</v>
      </c>
      <c r="L23058" s="4">
        <v>0.35000000000000003</v>
      </c>
    </row>
    <row r="23059" spans="1:12" x14ac:dyDescent="0.35">
      <c r="A23059" s="1" t="s">
        <v>36888</v>
      </c>
      <c r="B23059" t="s">
        <v>36889</v>
      </c>
      <c r="C23059" t="s">
        <v>34</v>
      </c>
      <c r="D23059" t="s">
        <v>35</v>
      </c>
      <c r="E23059">
        <v>1</v>
      </c>
      <c r="F23059" s="2">
        <v>477.99</v>
      </c>
      <c r="G23059" s="3">
        <v>1063</v>
      </c>
      <c r="H23059" s="3">
        <v>4.7799000000000005</v>
      </c>
      <c r="I23059" s="3">
        <v>22.465530000000001</v>
      </c>
      <c r="J23059" s="3">
        <v>505.23543000000001</v>
      </c>
      <c r="K23059" s="3">
        <v>777.28527692307694</v>
      </c>
      <c r="L23059" s="4">
        <v>0.35</v>
      </c>
    </row>
    <row r="23060" spans="1:12" x14ac:dyDescent="0.35">
      <c r="A23060" s="1" t="s">
        <v>36890</v>
      </c>
      <c r="B23060" t="s">
        <v>36891</v>
      </c>
      <c r="C23060" t="s">
        <v>34</v>
      </c>
      <c r="D23060" t="s">
        <v>35</v>
      </c>
      <c r="E23060">
        <v>1</v>
      </c>
      <c r="F23060" s="2">
        <v>42.99</v>
      </c>
      <c r="G23060" s="3">
        <v>96</v>
      </c>
      <c r="H23060" s="3">
        <v>0.4299</v>
      </c>
      <c r="I23060" s="3">
        <v>2.0205299999999999</v>
      </c>
      <c r="J23060" s="3">
        <v>45.440430000000006</v>
      </c>
      <c r="K23060" s="3">
        <v>69.908353846153858</v>
      </c>
      <c r="L23060" s="4">
        <v>0.35000000000000003</v>
      </c>
    </row>
    <row r="23061" spans="1:12" x14ac:dyDescent="0.35">
      <c r="A23061" s="1" t="s">
        <v>36892</v>
      </c>
      <c r="B23061" t="s">
        <v>36893</v>
      </c>
      <c r="C23061" t="s">
        <v>34</v>
      </c>
      <c r="D23061" t="s">
        <v>35</v>
      </c>
      <c r="E23061">
        <v>1</v>
      </c>
      <c r="F23061" s="2">
        <v>119.99</v>
      </c>
      <c r="G23061" s="3">
        <v>267</v>
      </c>
      <c r="H23061" s="3">
        <v>1.1999</v>
      </c>
      <c r="I23061" s="3">
        <v>5.6395299999999997</v>
      </c>
      <c r="J23061" s="3">
        <v>126.82942999999999</v>
      </c>
      <c r="K23061" s="3">
        <v>195.12219999999996</v>
      </c>
      <c r="L23061" s="4">
        <v>0.34999999999999992</v>
      </c>
    </row>
    <row r="23062" spans="1:12" x14ac:dyDescent="0.35">
      <c r="A23062" s="1" t="s">
        <v>36894</v>
      </c>
      <c r="B23062" t="s">
        <v>36895</v>
      </c>
      <c r="C23062" t="s">
        <v>34</v>
      </c>
      <c r="D23062" t="s">
        <v>35</v>
      </c>
      <c r="E23062">
        <v>1</v>
      </c>
      <c r="F23062" s="2">
        <v>40.99</v>
      </c>
      <c r="G23062" s="3">
        <v>92</v>
      </c>
      <c r="H23062" s="3">
        <v>0.40990000000000004</v>
      </c>
      <c r="I23062" s="3">
        <v>1.9265300000000001</v>
      </c>
      <c r="J23062" s="3">
        <v>43.326430000000002</v>
      </c>
      <c r="K23062" s="3">
        <v>66.656046153846148</v>
      </c>
      <c r="L23062" s="4">
        <v>0.34999999999999992</v>
      </c>
    </row>
    <row r="23063" spans="1:12" x14ac:dyDescent="0.35">
      <c r="A23063" s="1" t="s">
        <v>36896</v>
      </c>
      <c r="B23063" t="s">
        <v>36897</v>
      </c>
      <c r="C23063" t="s">
        <v>34</v>
      </c>
      <c r="D23063" t="s">
        <v>35</v>
      </c>
      <c r="E23063">
        <v>1</v>
      </c>
      <c r="F23063" s="2">
        <v>75.989999999999995</v>
      </c>
      <c r="G23063" s="3">
        <v>169</v>
      </c>
      <c r="H23063" s="3">
        <v>0.75990000000000002</v>
      </c>
      <c r="I23063" s="3">
        <v>3.5715299999999996</v>
      </c>
      <c r="J23063" s="3">
        <v>80.321429999999992</v>
      </c>
      <c r="K23063" s="3">
        <v>123.57143076923076</v>
      </c>
      <c r="L23063" s="4">
        <v>0.35000000000000003</v>
      </c>
    </row>
    <row r="23064" spans="1:12" x14ac:dyDescent="0.35">
      <c r="A23064" s="1" t="s">
        <v>36898</v>
      </c>
      <c r="B23064" t="s">
        <v>36899</v>
      </c>
      <c r="C23064" t="s">
        <v>34</v>
      </c>
      <c r="D23064" t="s">
        <v>35</v>
      </c>
      <c r="E23064">
        <v>1</v>
      </c>
      <c r="F23064" s="2">
        <v>60.99</v>
      </c>
      <c r="G23064" s="3">
        <v>136</v>
      </c>
      <c r="H23064" s="3">
        <v>0.6099</v>
      </c>
      <c r="I23064" s="3">
        <v>2.86653</v>
      </c>
      <c r="J23064" s="3">
        <v>64.466430000000003</v>
      </c>
      <c r="K23064" s="3">
        <v>99.179123076923076</v>
      </c>
      <c r="L23064" s="4">
        <v>0.35</v>
      </c>
    </row>
    <row r="23065" spans="1:12" x14ac:dyDescent="0.35">
      <c r="A23065" s="1" t="s">
        <v>36900</v>
      </c>
      <c r="B23065" t="s">
        <v>36901</v>
      </c>
      <c r="C23065" t="s">
        <v>34</v>
      </c>
      <c r="D23065" t="s">
        <v>35</v>
      </c>
      <c r="E23065">
        <v>1</v>
      </c>
      <c r="F23065" s="2">
        <v>148.99</v>
      </c>
      <c r="G23065" s="3">
        <v>332</v>
      </c>
      <c r="H23065" s="3">
        <v>1.4899000000000002</v>
      </c>
      <c r="I23065" s="3">
        <v>7.0025300000000001</v>
      </c>
      <c r="J23065" s="3">
        <v>157.48243000000002</v>
      </c>
      <c r="K23065" s="3">
        <v>242.28066153846157</v>
      </c>
      <c r="L23065" s="4">
        <v>0.35</v>
      </c>
    </row>
    <row r="23066" spans="1:12" x14ac:dyDescent="0.35">
      <c r="A23066" s="1" t="s">
        <v>36902</v>
      </c>
      <c r="B23066" t="s">
        <v>36903</v>
      </c>
      <c r="C23066" t="s">
        <v>34</v>
      </c>
      <c r="D23066" t="s">
        <v>35</v>
      </c>
      <c r="E23066">
        <v>1</v>
      </c>
      <c r="F23066" s="2">
        <v>110.99</v>
      </c>
      <c r="G23066" s="3">
        <v>247</v>
      </c>
      <c r="H23066" s="3">
        <v>1.1098999999999999</v>
      </c>
      <c r="I23066" s="3">
        <v>5.2165299999999997</v>
      </c>
      <c r="J23066" s="3">
        <v>117.31643</v>
      </c>
      <c r="K23066" s="3">
        <v>180.48681538461537</v>
      </c>
      <c r="L23066" s="4">
        <v>0.35</v>
      </c>
    </row>
    <row r="23067" spans="1:12" x14ac:dyDescent="0.35">
      <c r="A23067" s="1" t="s">
        <v>36904</v>
      </c>
      <c r="B23067" t="s">
        <v>36905</v>
      </c>
      <c r="C23067" t="s">
        <v>34</v>
      </c>
      <c r="D23067" t="s">
        <v>35</v>
      </c>
      <c r="E23067">
        <v>1</v>
      </c>
      <c r="F23067" s="2">
        <v>64.989999999999995</v>
      </c>
      <c r="G23067" s="3">
        <v>145</v>
      </c>
      <c r="H23067" s="3">
        <v>0.64989999999999992</v>
      </c>
      <c r="I23067" s="3">
        <v>3.0545299999999997</v>
      </c>
      <c r="J23067" s="3">
        <v>68.694429999999997</v>
      </c>
      <c r="K23067" s="3">
        <v>105.68373846153845</v>
      </c>
      <c r="L23067" s="4">
        <v>0.35</v>
      </c>
    </row>
    <row r="23068" spans="1:12" x14ac:dyDescent="0.35">
      <c r="A23068" s="1" t="s">
        <v>36906</v>
      </c>
      <c r="B23068" t="s">
        <v>36907</v>
      </c>
      <c r="C23068" t="s">
        <v>34</v>
      </c>
      <c r="D23068" t="s">
        <v>35</v>
      </c>
      <c r="E23068">
        <v>1</v>
      </c>
      <c r="F23068" s="2">
        <v>1165.99</v>
      </c>
      <c r="G23068" s="3">
        <v>2592</v>
      </c>
      <c r="H23068" s="3">
        <v>11.6599</v>
      </c>
      <c r="I23068" s="3">
        <v>54.80153</v>
      </c>
      <c r="J23068" s="3">
        <v>1232.4514300000001</v>
      </c>
      <c r="K23068" s="3">
        <v>1896.0791230769232</v>
      </c>
      <c r="L23068" s="4">
        <v>0.35000000000000003</v>
      </c>
    </row>
    <row r="23069" spans="1:12" x14ac:dyDescent="0.35">
      <c r="A23069" s="1" t="s">
        <v>36908</v>
      </c>
      <c r="B23069" t="s">
        <v>36909</v>
      </c>
      <c r="C23069" t="s">
        <v>34</v>
      </c>
      <c r="D23069" t="s">
        <v>35</v>
      </c>
      <c r="E23069">
        <v>1</v>
      </c>
      <c r="F23069" s="2">
        <v>238.99</v>
      </c>
      <c r="G23069" s="3">
        <v>532</v>
      </c>
      <c r="H23069" s="3">
        <v>2.3899000000000004</v>
      </c>
      <c r="I23069" s="3">
        <v>11.232530000000001</v>
      </c>
      <c r="J23069" s="3">
        <v>252.61243000000002</v>
      </c>
      <c r="K23069" s="3">
        <v>388.63450769230769</v>
      </c>
      <c r="L23069" s="4">
        <v>0.35</v>
      </c>
    </row>
    <row r="23070" spans="1:12" x14ac:dyDescent="0.35">
      <c r="A23070" s="1" t="s">
        <v>36910</v>
      </c>
      <c r="B23070" t="s">
        <v>36911</v>
      </c>
      <c r="C23070" t="s">
        <v>34</v>
      </c>
      <c r="D23070" t="s">
        <v>35</v>
      </c>
      <c r="E23070">
        <v>1</v>
      </c>
      <c r="F23070" s="2">
        <v>97.99</v>
      </c>
      <c r="G23070" s="3">
        <v>218</v>
      </c>
      <c r="H23070" s="3">
        <v>0.97989999999999999</v>
      </c>
      <c r="I23070" s="3">
        <v>4.6055299999999999</v>
      </c>
      <c r="J23070" s="3">
        <v>103.57543</v>
      </c>
      <c r="K23070" s="3">
        <v>159.34681538461538</v>
      </c>
      <c r="L23070" s="4">
        <v>0.35000000000000003</v>
      </c>
    </row>
    <row r="23071" spans="1:12" x14ac:dyDescent="0.35">
      <c r="A23071" s="1" t="s">
        <v>36912</v>
      </c>
      <c r="B23071" t="s">
        <v>36913</v>
      </c>
      <c r="C23071" t="s">
        <v>34</v>
      </c>
      <c r="D23071" t="s">
        <v>35</v>
      </c>
      <c r="E23071">
        <v>1</v>
      </c>
      <c r="F23071" s="2">
        <v>82.99</v>
      </c>
      <c r="G23071" s="3">
        <v>185</v>
      </c>
      <c r="H23071" s="3">
        <v>0.82989999999999997</v>
      </c>
      <c r="I23071" s="3">
        <v>3.9005299999999998</v>
      </c>
      <c r="J23071" s="3">
        <v>87.720429999999993</v>
      </c>
      <c r="K23071" s="3">
        <v>134.95450769230769</v>
      </c>
      <c r="L23071" s="4">
        <v>0.35000000000000003</v>
      </c>
    </row>
    <row r="23072" spans="1:12" x14ac:dyDescent="0.35">
      <c r="A23072" s="1" t="s">
        <v>36914</v>
      </c>
      <c r="B23072" t="s">
        <v>36915</v>
      </c>
      <c r="C23072" t="s">
        <v>34</v>
      </c>
      <c r="D23072" t="s">
        <v>35</v>
      </c>
      <c r="E23072">
        <v>1</v>
      </c>
      <c r="F23072" s="2">
        <v>48.99</v>
      </c>
      <c r="G23072" s="3">
        <v>109</v>
      </c>
      <c r="H23072" s="3">
        <v>0.48990000000000006</v>
      </c>
      <c r="I23072" s="3">
        <v>2.30253</v>
      </c>
      <c r="J23072" s="3">
        <v>51.782429999999998</v>
      </c>
      <c r="K23072" s="3">
        <v>79.665276923076917</v>
      </c>
      <c r="L23072" s="4">
        <v>0.35</v>
      </c>
    </row>
    <row r="23073" spans="1:12" x14ac:dyDescent="0.35">
      <c r="A23073" s="1" t="s">
        <v>36916</v>
      </c>
      <c r="B23073" t="s">
        <v>36917</v>
      </c>
      <c r="C23073" t="s">
        <v>34</v>
      </c>
      <c r="D23073" t="s">
        <v>35</v>
      </c>
      <c r="E23073">
        <v>1</v>
      </c>
      <c r="F23073" s="2">
        <v>123.99</v>
      </c>
      <c r="G23073" s="3">
        <v>276</v>
      </c>
      <c r="H23073" s="3">
        <v>1.2399</v>
      </c>
      <c r="I23073" s="3">
        <v>5.8275299999999994</v>
      </c>
      <c r="J23073" s="3">
        <v>131.05743000000001</v>
      </c>
      <c r="K23073" s="3">
        <v>201.62681538461538</v>
      </c>
      <c r="L23073" s="4">
        <v>0.34999999999999992</v>
      </c>
    </row>
    <row r="23074" spans="1:12" x14ac:dyDescent="0.35">
      <c r="A23074" s="1" t="s">
        <v>36918</v>
      </c>
      <c r="B23074" t="s">
        <v>36919</v>
      </c>
      <c r="C23074" t="s">
        <v>34</v>
      </c>
      <c r="D23074" t="s">
        <v>35</v>
      </c>
      <c r="E23074">
        <v>1</v>
      </c>
      <c r="F23074" s="2">
        <v>120.99</v>
      </c>
      <c r="G23074" s="3">
        <v>269</v>
      </c>
      <c r="H23074" s="3">
        <v>1.2099</v>
      </c>
      <c r="I23074" s="3">
        <v>5.6865299999999994</v>
      </c>
      <c r="J23074" s="3">
        <v>127.88643</v>
      </c>
      <c r="K23074" s="3">
        <v>196.74835384615383</v>
      </c>
      <c r="L23074" s="4">
        <v>0.34999999999999992</v>
      </c>
    </row>
    <row r="23075" spans="1:12" x14ac:dyDescent="0.35">
      <c r="A23075" s="1" t="s">
        <v>36920</v>
      </c>
      <c r="B23075" t="s">
        <v>36921</v>
      </c>
      <c r="C23075" t="s">
        <v>34</v>
      </c>
      <c r="D23075" t="s">
        <v>35</v>
      </c>
      <c r="E23075">
        <v>1</v>
      </c>
      <c r="F23075" s="2">
        <v>719.99</v>
      </c>
      <c r="G23075" s="3">
        <v>1600</v>
      </c>
      <c r="H23075" s="3">
        <v>7.1999000000000004</v>
      </c>
      <c r="I23075" s="3">
        <v>33.839530000000003</v>
      </c>
      <c r="J23075" s="3">
        <v>761.02942999999993</v>
      </c>
      <c r="K23075" s="3">
        <v>1170.8145076923076</v>
      </c>
      <c r="L23075" s="4">
        <v>0.35000000000000003</v>
      </c>
    </row>
    <row r="23076" spans="1:12" x14ac:dyDescent="0.35">
      <c r="A23076" s="1" t="s">
        <v>36922</v>
      </c>
      <c r="B23076" t="s">
        <v>36923</v>
      </c>
      <c r="C23076" t="s">
        <v>34</v>
      </c>
      <c r="D23076" t="s">
        <v>35</v>
      </c>
      <c r="E23076">
        <v>1</v>
      </c>
      <c r="F23076" s="2">
        <v>40.99</v>
      </c>
      <c r="G23076" s="3">
        <v>92</v>
      </c>
      <c r="H23076" s="3">
        <v>0.40990000000000004</v>
      </c>
      <c r="I23076" s="3">
        <v>1.9265300000000001</v>
      </c>
      <c r="J23076" s="3">
        <v>43.326430000000002</v>
      </c>
      <c r="K23076" s="3">
        <v>66.656046153846148</v>
      </c>
      <c r="L23076" s="4">
        <v>0.34999999999999992</v>
      </c>
    </row>
    <row r="23077" spans="1:12" x14ac:dyDescent="0.35">
      <c r="A23077" s="1" t="s">
        <v>36924</v>
      </c>
      <c r="B23077" t="s">
        <v>36925</v>
      </c>
      <c r="C23077" t="s">
        <v>34</v>
      </c>
      <c r="D23077" t="s">
        <v>35</v>
      </c>
      <c r="E23077">
        <v>1</v>
      </c>
      <c r="F23077" s="2">
        <v>66.989999999999995</v>
      </c>
      <c r="G23077" s="3">
        <v>149</v>
      </c>
      <c r="H23077" s="3">
        <v>0.66989999999999994</v>
      </c>
      <c r="I23077" s="3">
        <v>3.1485299999999996</v>
      </c>
      <c r="J23077" s="3">
        <v>70.808429999999987</v>
      </c>
      <c r="K23077" s="3">
        <v>108.93604615384614</v>
      </c>
      <c r="L23077" s="4">
        <v>0.35000000000000003</v>
      </c>
    </row>
    <row r="23078" spans="1:12" x14ac:dyDescent="0.35">
      <c r="A23078" s="1" t="s">
        <v>36926</v>
      </c>
      <c r="B23078" t="s">
        <v>36927</v>
      </c>
      <c r="C23078" t="s">
        <v>1467</v>
      </c>
      <c r="D23078" t="s">
        <v>1468</v>
      </c>
      <c r="E23078">
        <v>1</v>
      </c>
      <c r="F23078" s="2">
        <v>2.93</v>
      </c>
      <c r="G23078" s="3">
        <v>7</v>
      </c>
      <c r="H23078" s="3">
        <v>2.9300000000000003E-2</v>
      </c>
      <c r="I23078" s="3">
        <v>0.13771</v>
      </c>
      <c r="J23078" s="3">
        <v>3.09701</v>
      </c>
      <c r="K23078" s="3">
        <v>4.7646307692307692</v>
      </c>
      <c r="L23078" s="4">
        <v>0.35</v>
      </c>
    </row>
    <row r="23079" spans="1:12" x14ac:dyDescent="0.35">
      <c r="A23079" s="1" t="s">
        <v>36928</v>
      </c>
      <c r="B23079" t="s">
        <v>36929</v>
      </c>
      <c r="C23079" t="s">
        <v>34</v>
      </c>
      <c r="D23079" t="s">
        <v>35</v>
      </c>
      <c r="E23079">
        <v>1</v>
      </c>
      <c r="F23079" s="2">
        <v>314.99</v>
      </c>
      <c r="G23079" s="3">
        <v>700</v>
      </c>
      <c r="H23079" s="3">
        <v>3.1499000000000001</v>
      </c>
      <c r="I23079" s="3">
        <v>14.80453</v>
      </c>
      <c r="J23079" s="3">
        <v>332.94443000000001</v>
      </c>
      <c r="K23079" s="3">
        <v>512.22220000000004</v>
      </c>
      <c r="L23079" s="4">
        <v>0.35000000000000003</v>
      </c>
    </row>
    <row r="23080" spans="1:12" x14ac:dyDescent="0.35">
      <c r="A23080" s="1" t="s">
        <v>36930</v>
      </c>
      <c r="B23080" t="s">
        <v>36915</v>
      </c>
      <c r="C23080" t="s">
        <v>34</v>
      </c>
      <c r="D23080" t="s">
        <v>35</v>
      </c>
      <c r="E23080">
        <v>1</v>
      </c>
      <c r="F23080" s="2">
        <v>40.99</v>
      </c>
      <c r="G23080" s="3">
        <v>92</v>
      </c>
      <c r="H23080" s="3">
        <v>0.40990000000000004</v>
      </c>
      <c r="I23080" s="3">
        <v>1.9265300000000001</v>
      </c>
      <c r="J23080" s="3">
        <v>43.326430000000002</v>
      </c>
      <c r="K23080" s="3">
        <v>66.656046153846148</v>
      </c>
      <c r="L23080" s="4">
        <v>0.34999999999999992</v>
      </c>
    </row>
    <row r="23081" spans="1:12" x14ac:dyDescent="0.35">
      <c r="A23081" s="1" t="s">
        <v>36931</v>
      </c>
      <c r="B23081" t="s">
        <v>36932</v>
      </c>
      <c r="C23081" t="s">
        <v>34</v>
      </c>
      <c r="D23081" t="s">
        <v>35</v>
      </c>
      <c r="E23081">
        <v>1</v>
      </c>
      <c r="F23081" s="2">
        <v>325.99</v>
      </c>
      <c r="G23081" s="3">
        <v>725</v>
      </c>
      <c r="H23081" s="3">
        <v>3.2599</v>
      </c>
      <c r="I23081" s="3">
        <v>15.321530000000001</v>
      </c>
      <c r="J23081" s="3">
        <v>344.57143000000002</v>
      </c>
      <c r="K23081" s="3">
        <v>530.10989230769235</v>
      </c>
      <c r="L23081" s="4">
        <v>0.35000000000000003</v>
      </c>
    </row>
    <row r="23082" spans="1:12" x14ac:dyDescent="0.35">
      <c r="A23082" s="1" t="s">
        <v>36933</v>
      </c>
      <c r="B23082" t="s">
        <v>36934</v>
      </c>
      <c r="C23082" t="s">
        <v>34</v>
      </c>
      <c r="D23082" t="s">
        <v>35</v>
      </c>
      <c r="E23082">
        <v>1</v>
      </c>
      <c r="F23082" s="2">
        <v>349.99</v>
      </c>
      <c r="G23082" s="3">
        <v>778</v>
      </c>
      <c r="H23082" s="3">
        <v>3.4999000000000002</v>
      </c>
      <c r="I23082" s="3">
        <v>16.449529999999999</v>
      </c>
      <c r="J23082" s="3">
        <v>369.93943000000002</v>
      </c>
      <c r="K23082" s="3">
        <v>569.13758461538464</v>
      </c>
      <c r="L23082" s="4">
        <v>0.35</v>
      </c>
    </row>
    <row r="23083" spans="1:12" x14ac:dyDescent="0.35">
      <c r="A23083" s="1" t="s">
        <v>36935</v>
      </c>
      <c r="B23083" t="s">
        <v>36936</v>
      </c>
      <c r="C23083" t="s">
        <v>34</v>
      </c>
      <c r="D23083" t="s">
        <v>35</v>
      </c>
      <c r="E23083">
        <v>1</v>
      </c>
      <c r="F23083" s="2">
        <v>834.99</v>
      </c>
      <c r="G23083" s="3">
        <v>1856</v>
      </c>
      <c r="H23083" s="3">
        <v>8.3498999999999999</v>
      </c>
      <c r="I23083" s="3">
        <v>39.244529999999997</v>
      </c>
      <c r="J23083" s="3">
        <v>882.58443000000011</v>
      </c>
      <c r="K23083" s="3">
        <v>1357.8222000000001</v>
      </c>
      <c r="L23083" s="4">
        <v>0.34999999999999992</v>
      </c>
    </row>
    <row r="23084" spans="1:12" x14ac:dyDescent="0.35">
      <c r="A23084" s="1" t="s">
        <v>36937</v>
      </c>
      <c r="B23084" t="s">
        <v>36938</v>
      </c>
      <c r="C23084" t="s">
        <v>34</v>
      </c>
      <c r="D23084" t="s">
        <v>35</v>
      </c>
      <c r="E23084">
        <v>1</v>
      </c>
      <c r="F23084" s="2">
        <v>454.99</v>
      </c>
      <c r="G23084" s="3">
        <v>1012</v>
      </c>
      <c r="H23084" s="3">
        <v>4.5499000000000001</v>
      </c>
      <c r="I23084" s="3">
        <v>21.384530000000002</v>
      </c>
      <c r="J23084" s="3">
        <v>480.92442999999997</v>
      </c>
      <c r="K23084" s="3">
        <v>739.88373846153843</v>
      </c>
      <c r="L23084" s="4">
        <v>0.35000000000000003</v>
      </c>
    </row>
    <row r="23085" spans="1:12" x14ac:dyDescent="0.35">
      <c r="A23085" s="1" t="s">
        <v>36939</v>
      </c>
      <c r="B23085" t="s">
        <v>36940</v>
      </c>
      <c r="C23085" t="s">
        <v>34</v>
      </c>
      <c r="D23085" t="s">
        <v>35</v>
      </c>
      <c r="E23085">
        <v>1</v>
      </c>
      <c r="F23085" s="2">
        <v>255.99</v>
      </c>
      <c r="G23085" s="3">
        <v>569</v>
      </c>
      <c r="H23085" s="3">
        <v>2.5599000000000003</v>
      </c>
      <c r="I23085" s="3">
        <v>12.03153</v>
      </c>
      <c r="J23085" s="3">
        <v>270.58143000000001</v>
      </c>
      <c r="K23085" s="3">
        <v>416.2791230769231</v>
      </c>
      <c r="L23085" s="4">
        <v>0.35000000000000003</v>
      </c>
    </row>
    <row r="23086" spans="1:12" x14ac:dyDescent="0.35">
      <c r="A23086" s="1" t="s">
        <v>36941</v>
      </c>
      <c r="B23086" t="s">
        <v>36942</v>
      </c>
      <c r="C23086" t="s">
        <v>34</v>
      </c>
      <c r="D23086" t="s">
        <v>35</v>
      </c>
      <c r="E23086">
        <v>1</v>
      </c>
      <c r="F23086" s="2">
        <v>35.99</v>
      </c>
      <c r="G23086" s="3">
        <v>80</v>
      </c>
      <c r="H23086" s="3">
        <v>0.35990000000000005</v>
      </c>
      <c r="I23086" s="3">
        <v>1.6915300000000002</v>
      </c>
      <c r="J23086" s="3">
        <v>38.041430000000005</v>
      </c>
      <c r="K23086" s="3">
        <v>58.52527692307693</v>
      </c>
      <c r="L23086" s="4">
        <v>0.35</v>
      </c>
    </row>
    <row r="23087" spans="1:12" x14ac:dyDescent="0.35">
      <c r="A23087" s="1" t="s">
        <v>36943</v>
      </c>
      <c r="B23087" t="s">
        <v>36944</v>
      </c>
      <c r="C23087" t="s">
        <v>34</v>
      </c>
      <c r="D23087" t="s">
        <v>35</v>
      </c>
      <c r="E23087">
        <v>1</v>
      </c>
      <c r="F23087" s="2">
        <v>641.99</v>
      </c>
      <c r="G23087" s="3">
        <v>1427</v>
      </c>
      <c r="H23087" s="3">
        <v>6.4199000000000002</v>
      </c>
      <c r="I23087" s="3">
        <v>30.17353</v>
      </c>
      <c r="J23087" s="3">
        <v>678.58343000000002</v>
      </c>
      <c r="K23087" s="3">
        <v>1043.9745076923077</v>
      </c>
      <c r="L23087" s="4">
        <v>0.35</v>
      </c>
    </row>
    <row r="23088" spans="1:12" x14ac:dyDescent="0.35">
      <c r="A23088" s="1" t="s">
        <v>36945</v>
      </c>
      <c r="B23088" t="s">
        <v>36946</v>
      </c>
      <c r="C23088" t="s">
        <v>34</v>
      </c>
      <c r="D23088" t="s">
        <v>35</v>
      </c>
      <c r="E23088">
        <v>1</v>
      </c>
      <c r="F23088" s="2">
        <v>1109.99</v>
      </c>
      <c r="G23088" s="3">
        <v>2467</v>
      </c>
      <c r="H23088" s="3">
        <v>11.0999</v>
      </c>
      <c r="I23088" s="3">
        <v>52.169530000000002</v>
      </c>
      <c r="J23088" s="3">
        <v>1173.2594299999998</v>
      </c>
      <c r="K23088" s="3">
        <v>1805.0145076923075</v>
      </c>
      <c r="L23088" s="4">
        <v>0.35000000000000003</v>
      </c>
    </row>
    <row r="23089" spans="1:12" x14ac:dyDescent="0.35">
      <c r="A23089" s="1" t="s">
        <v>36947</v>
      </c>
      <c r="B23089" t="s">
        <v>36948</v>
      </c>
      <c r="C23089" t="s">
        <v>34</v>
      </c>
      <c r="D23089" t="s">
        <v>35</v>
      </c>
      <c r="E23089">
        <v>2</v>
      </c>
      <c r="F23089" s="2">
        <v>106.99</v>
      </c>
      <c r="G23089" s="3">
        <v>238</v>
      </c>
      <c r="H23089" s="3">
        <v>1.0699000000000001</v>
      </c>
      <c r="I23089" s="3">
        <v>0</v>
      </c>
      <c r="J23089" s="3">
        <v>108.0599</v>
      </c>
      <c r="K23089" s="3">
        <v>166.24599999999998</v>
      </c>
      <c r="L23089" s="4">
        <v>0.34999999999999992</v>
      </c>
    </row>
    <row r="23090" spans="1:12" x14ac:dyDescent="0.35">
      <c r="A23090" s="1" t="s">
        <v>36949</v>
      </c>
      <c r="B23090" t="s">
        <v>36950</v>
      </c>
      <c r="C23090" t="s">
        <v>34</v>
      </c>
      <c r="D23090" t="s">
        <v>35</v>
      </c>
      <c r="E23090">
        <v>1</v>
      </c>
      <c r="F23090" s="2">
        <v>1564.99</v>
      </c>
      <c r="G23090" s="3">
        <v>3478</v>
      </c>
      <c r="H23090" s="3">
        <v>15.649900000000001</v>
      </c>
      <c r="I23090" s="3">
        <v>73.55453</v>
      </c>
      <c r="J23090" s="3">
        <v>1654.19443</v>
      </c>
      <c r="K23090" s="3">
        <v>2544.9145076923078</v>
      </c>
      <c r="L23090" s="4">
        <v>0.35000000000000003</v>
      </c>
    </row>
    <row r="23091" spans="1:12" x14ac:dyDescent="0.35">
      <c r="A23091" s="1" t="s">
        <v>36951</v>
      </c>
      <c r="B23091" t="s">
        <v>36952</v>
      </c>
      <c r="C23091" t="s">
        <v>34</v>
      </c>
      <c r="D23091" t="s">
        <v>35</v>
      </c>
      <c r="E23091">
        <v>1</v>
      </c>
      <c r="F23091" s="2">
        <v>1085.99</v>
      </c>
      <c r="G23091" s="3">
        <v>2414</v>
      </c>
      <c r="H23091" s="3">
        <v>10.8599</v>
      </c>
      <c r="I23091" s="3">
        <v>51.041530000000002</v>
      </c>
      <c r="J23091" s="3">
        <v>1147.8914299999999</v>
      </c>
      <c r="K23091" s="3">
        <v>1765.9868153846153</v>
      </c>
      <c r="L23091" s="4">
        <v>0.35000000000000003</v>
      </c>
    </row>
    <row r="23092" spans="1:12" x14ac:dyDescent="0.35">
      <c r="A23092" s="1" t="s">
        <v>36953</v>
      </c>
      <c r="B23092" t="s">
        <v>36954</v>
      </c>
      <c r="C23092" t="s">
        <v>34</v>
      </c>
      <c r="D23092" t="s">
        <v>35</v>
      </c>
      <c r="E23092">
        <v>1</v>
      </c>
      <c r="F23092" s="2">
        <v>1455.99</v>
      </c>
      <c r="G23092" s="3">
        <v>3236</v>
      </c>
      <c r="H23092" s="3">
        <v>14.559900000000001</v>
      </c>
      <c r="I23092" s="3">
        <v>68.431529999999995</v>
      </c>
      <c r="J23092" s="3">
        <v>1538.98143</v>
      </c>
      <c r="K23092" s="3">
        <v>2367.6637384615383</v>
      </c>
      <c r="L23092" s="4">
        <v>0.34999999999999992</v>
      </c>
    </row>
    <row r="23093" spans="1:12" x14ac:dyDescent="0.35">
      <c r="A23093" s="1" t="s">
        <v>36955</v>
      </c>
      <c r="B23093" t="s">
        <v>36956</v>
      </c>
      <c r="C23093" t="s">
        <v>34</v>
      </c>
      <c r="D23093" t="s">
        <v>35</v>
      </c>
      <c r="E23093">
        <v>1</v>
      </c>
      <c r="F23093" s="2">
        <v>250.99</v>
      </c>
      <c r="G23093" s="3">
        <v>558</v>
      </c>
      <c r="H23093" s="3">
        <v>2.5099</v>
      </c>
      <c r="I23093" s="3">
        <v>11.796530000000001</v>
      </c>
      <c r="J23093" s="3">
        <v>265.29642999999999</v>
      </c>
      <c r="K23093" s="3">
        <v>408.14835384615384</v>
      </c>
      <c r="L23093" s="4">
        <v>0.35000000000000003</v>
      </c>
    </row>
    <row r="23094" spans="1:12" x14ac:dyDescent="0.35">
      <c r="A23094" s="1" t="s">
        <v>36957</v>
      </c>
      <c r="B23094" t="s">
        <v>36958</v>
      </c>
      <c r="C23094" t="s">
        <v>34</v>
      </c>
      <c r="D23094" t="s">
        <v>35</v>
      </c>
      <c r="E23094">
        <v>1</v>
      </c>
      <c r="F23094" s="2">
        <v>19.989999999999998</v>
      </c>
      <c r="G23094" s="3">
        <v>45</v>
      </c>
      <c r="H23094" s="3">
        <v>0.19989999999999999</v>
      </c>
      <c r="I23094" s="3">
        <v>0.93952999999999998</v>
      </c>
      <c r="J23094" s="3">
        <v>21.129429999999999</v>
      </c>
      <c r="K23094" s="3">
        <v>32.506815384615379</v>
      </c>
      <c r="L23094" s="4">
        <v>0.34999999999999992</v>
      </c>
    </row>
    <row r="23095" spans="1:12" x14ac:dyDescent="0.35">
      <c r="A23095" s="1" t="s">
        <v>36959</v>
      </c>
      <c r="B23095" t="s">
        <v>36960</v>
      </c>
      <c r="C23095" t="s">
        <v>34</v>
      </c>
      <c r="D23095" t="s">
        <v>35</v>
      </c>
      <c r="E23095">
        <v>1</v>
      </c>
      <c r="F23095" s="2">
        <v>136.99</v>
      </c>
      <c r="G23095" s="3">
        <v>305</v>
      </c>
      <c r="H23095" s="3">
        <v>1.3699000000000001</v>
      </c>
      <c r="I23095" s="3">
        <v>6.4385300000000001</v>
      </c>
      <c r="J23095" s="3">
        <v>144.79843</v>
      </c>
      <c r="K23095" s="3">
        <v>222.76681538461537</v>
      </c>
      <c r="L23095" s="4">
        <v>0.35</v>
      </c>
    </row>
    <row r="23096" spans="1:12" x14ac:dyDescent="0.35">
      <c r="A23096" s="1" t="s">
        <v>36961</v>
      </c>
      <c r="B23096" t="s">
        <v>36962</v>
      </c>
      <c r="C23096" t="s">
        <v>34</v>
      </c>
      <c r="D23096" t="s">
        <v>35</v>
      </c>
      <c r="E23096">
        <v>1</v>
      </c>
      <c r="F23096" s="2">
        <v>29.99</v>
      </c>
      <c r="G23096" s="3">
        <v>67</v>
      </c>
      <c r="H23096" s="3">
        <v>0.2999</v>
      </c>
      <c r="I23096" s="3">
        <v>1.4095299999999999</v>
      </c>
      <c r="J23096" s="3">
        <v>31.69943</v>
      </c>
      <c r="K23096" s="3">
        <v>48.768353846153843</v>
      </c>
      <c r="L23096" s="4">
        <v>0.35</v>
      </c>
    </row>
    <row r="23097" spans="1:12" x14ac:dyDescent="0.35">
      <c r="A23097" s="1" t="s">
        <v>36963</v>
      </c>
      <c r="B23097" t="s">
        <v>36964</v>
      </c>
      <c r="C23097" t="s">
        <v>34</v>
      </c>
      <c r="D23097" t="s">
        <v>35</v>
      </c>
      <c r="E23097">
        <v>1</v>
      </c>
      <c r="F23097" s="2">
        <v>91.99</v>
      </c>
      <c r="G23097" s="3">
        <v>205</v>
      </c>
      <c r="H23097" s="3">
        <v>0.91989999999999994</v>
      </c>
      <c r="I23097" s="3">
        <v>4.3235299999999999</v>
      </c>
      <c r="J23097" s="3">
        <v>97.233429999999998</v>
      </c>
      <c r="K23097" s="3">
        <v>149.58989230769231</v>
      </c>
      <c r="L23097" s="4">
        <v>0.35000000000000003</v>
      </c>
    </row>
    <row r="23098" spans="1:12" x14ac:dyDescent="0.35">
      <c r="A23098" s="1" t="s">
        <v>36965</v>
      </c>
      <c r="B23098" t="s">
        <v>36966</v>
      </c>
      <c r="C23098" t="s">
        <v>34</v>
      </c>
      <c r="D23098" t="s">
        <v>35</v>
      </c>
      <c r="E23098">
        <v>1</v>
      </c>
      <c r="F23098" s="2">
        <v>192.99</v>
      </c>
      <c r="G23098" s="3">
        <v>429</v>
      </c>
      <c r="H23098" s="3">
        <v>1.9299000000000002</v>
      </c>
      <c r="I23098" s="3">
        <v>9.0705299999999998</v>
      </c>
      <c r="J23098" s="3">
        <v>203.99043</v>
      </c>
      <c r="K23098" s="3">
        <v>313.83143076923079</v>
      </c>
      <c r="L23098" s="4">
        <v>0.35000000000000003</v>
      </c>
    </row>
    <row r="23099" spans="1:12" x14ac:dyDescent="0.35">
      <c r="A23099" s="1" t="s">
        <v>36967</v>
      </c>
      <c r="B23099" t="s">
        <v>36968</v>
      </c>
      <c r="C23099" t="s">
        <v>34</v>
      </c>
      <c r="D23099" t="s">
        <v>35</v>
      </c>
      <c r="E23099">
        <v>1</v>
      </c>
      <c r="F23099" s="2">
        <v>533.99</v>
      </c>
      <c r="G23099" s="3">
        <v>1187</v>
      </c>
      <c r="H23099" s="3">
        <v>5.3399000000000001</v>
      </c>
      <c r="I23099" s="3">
        <v>25.097529999999999</v>
      </c>
      <c r="J23099" s="3">
        <v>564.42742999999996</v>
      </c>
      <c r="K23099" s="3">
        <v>868.34989230769224</v>
      </c>
      <c r="L23099" s="4">
        <v>0.35</v>
      </c>
    </row>
    <row r="23100" spans="1:12" x14ac:dyDescent="0.35">
      <c r="A23100" s="1" t="s">
        <v>36969</v>
      </c>
      <c r="B23100" t="s">
        <v>36970</v>
      </c>
      <c r="C23100" t="s">
        <v>34</v>
      </c>
      <c r="D23100" t="s">
        <v>35</v>
      </c>
      <c r="E23100">
        <v>1</v>
      </c>
      <c r="F23100" s="2">
        <v>93.99</v>
      </c>
      <c r="G23100" s="3">
        <v>209</v>
      </c>
      <c r="H23100" s="3">
        <v>0.93989999999999996</v>
      </c>
      <c r="I23100" s="3">
        <v>4.4175300000000002</v>
      </c>
      <c r="J23100" s="3">
        <v>99.347429999999989</v>
      </c>
      <c r="K23100" s="3">
        <v>152.84219999999999</v>
      </c>
      <c r="L23100" s="4">
        <v>0.35000000000000003</v>
      </c>
    </row>
    <row r="23101" spans="1:12" x14ac:dyDescent="0.35">
      <c r="A23101" s="1" t="s">
        <v>36971</v>
      </c>
      <c r="B23101" t="s">
        <v>36972</v>
      </c>
      <c r="C23101" t="s">
        <v>34</v>
      </c>
      <c r="D23101" t="s">
        <v>35</v>
      </c>
      <c r="E23101">
        <v>1</v>
      </c>
      <c r="F23101" s="2">
        <v>67.989999999999995</v>
      </c>
      <c r="G23101" s="3">
        <v>152</v>
      </c>
      <c r="H23101" s="3">
        <v>0.67989999999999995</v>
      </c>
      <c r="I23101" s="3">
        <v>3.1955299999999998</v>
      </c>
      <c r="J23101" s="3">
        <v>71.865430000000003</v>
      </c>
      <c r="K23101" s="3">
        <v>110.5622</v>
      </c>
      <c r="L23101" s="4">
        <v>0.35</v>
      </c>
    </row>
    <row r="23102" spans="1:12" x14ac:dyDescent="0.35">
      <c r="A23102" s="1" t="s">
        <v>36973</v>
      </c>
      <c r="B23102" t="s">
        <v>36974</v>
      </c>
      <c r="C23102" t="s">
        <v>34</v>
      </c>
      <c r="D23102" t="s">
        <v>35</v>
      </c>
      <c r="E23102">
        <v>1</v>
      </c>
      <c r="F23102" s="2">
        <v>700.99</v>
      </c>
      <c r="G23102" s="3">
        <v>1558</v>
      </c>
      <c r="H23102" s="3">
        <v>7.0099</v>
      </c>
      <c r="I23102" s="3">
        <v>32.946530000000003</v>
      </c>
      <c r="J23102" s="3">
        <v>740.94643000000008</v>
      </c>
      <c r="K23102" s="3">
        <v>1139.9175846153846</v>
      </c>
      <c r="L23102" s="4">
        <v>0.34999999999999992</v>
      </c>
    </row>
    <row r="23103" spans="1:12" x14ac:dyDescent="0.35">
      <c r="A23103" s="1" t="s">
        <v>36975</v>
      </c>
      <c r="B23103" t="s">
        <v>36976</v>
      </c>
      <c r="C23103" t="s">
        <v>34</v>
      </c>
      <c r="D23103" t="s">
        <v>35</v>
      </c>
      <c r="E23103">
        <v>1</v>
      </c>
      <c r="F23103" s="2">
        <v>99.99</v>
      </c>
      <c r="G23103" s="3">
        <v>223</v>
      </c>
      <c r="H23103" s="3">
        <v>0.99990000000000001</v>
      </c>
      <c r="I23103" s="3">
        <v>4.6995300000000002</v>
      </c>
      <c r="J23103" s="3">
        <v>105.68942999999999</v>
      </c>
      <c r="K23103" s="3">
        <v>162.59912307692306</v>
      </c>
      <c r="L23103" s="4">
        <v>0.35000000000000003</v>
      </c>
    </row>
    <row r="23104" spans="1:12" x14ac:dyDescent="0.35">
      <c r="A23104" s="1" t="s">
        <v>36977</v>
      </c>
      <c r="B23104" t="s">
        <v>36978</v>
      </c>
      <c r="C23104" t="s">
        <v>34</v>
      </c>
      <c r="D23104" t="s">
        <v>35</v>
      </c>
      <c r="E23104">
        <v>1</v>
      </c>
      <c r="F23104" s="2">
        <v>163.99</v>
      </c>
      <c r="G23104" s="3">
        <v>365</v>
      </c>
      <c r="H23104" s="3">
        <v>1.6399000000000001</v>
      </c>
      <c r="I23104" s="3">
        <v>7.7075300000000002</v>
      </c>
      <c r="J23104" s="3">
        <v>173.33743000000001</v>
      </c>
      <c r="K23104" s="3">
        <v>266.67296923076924</v>
      </c>
      <c r="L23104" s="4">
        <v>0.35</v>
      </c>
    </row>
    <row r="23105" spans="1:12" x14ac:dyDescent="0.35">
      <c r="A23105" s="1" t="s">
        <v>36979</v>
      </c>
      <c r="B23105" t="s">
        <v>36980</v>
      </c>
      <c r="C23105" t="s">
        <v>34</v>
      </c>
      <c r="D23105" t="s">
        <v>35</v>
      </c>
      <c r="E23105">
        <v>1</v>
      </c>
      <c r="F23105" s="2">
        <v>11.99</v>
      </c>
      <c r="G23105" s="3">
        <v>27</v>
      </c>
      <c r="H23105" s="3">
        <v>0.11990000000000001</v>
      </c>
      <c r="I23105" s="3">
        <v>0.56352999999999998</v>
      </c>
      <c r="J23105" s="3">
        <v>12.67343</v>
      </c>
      <c r="K23105" s="3">
        <v>19.497584615384614</v>
      </c>
      <c r="L23105" s="4">
        <v>0.35</v>
      </c>
    </row>
    <row r="23106" spans="1:12" x14ac:dyDescent="0.35">
      <c r="A23106" s="1" t="s">
        <v>36981</v>
      </c>
      <c r="B23106" t="s">
        <v>36982</v>
      </c>
      <c r="C23106" t="s">
        <v>34</v>
      </c>
      <c r="D23106" t="s">
        <v>35</v>
      </c>
      <c r="E23106">
        <v>1</v>
      </c>
      <c r="F23106" s="2">
        <v>1286.99</v>
      </c>
      <c r="G23106" s="3">
        <v>2860</v>
      </c>
      <c r="H23106" s="3">
        <v>12.869900000000001</v>
      </c>
      <c r="I23106" s="3">
        <v>60.488529999999997</v>
      </c>
      <c r="J23106" s="3">
        <v>1360.34843</v>
      </c>
      <c r="K23106" s="3">
        <v>2092.8437384615386</v>
      </c>
      <c r="L23106" s="4">
        <v>0.35000000000000003</v>
      </c>
    </row>
    <row r="23107" spans="1:12" x14ac:dyDescent="0.35">
      <c r="A23107" s="1" t="s">
        <v>36983</v>
      </c>
      <c r="B23107" t="s">
        <v>36984</v>
      </c>
      <c r="C23107" t="s">
        <v>34</v>
      </c>
      <c r="D23107" t="s">
        <v>35</v>
      </c>
      <c r="E23107">
        <v>1</v>
      </c>
      <c r="F23107" s="2">
        <v>25.99</v>
      </c>
      <c r="G23107" s="3">
        <v>58</v>
      </c>
      <c r="H23107" s="3">
        <v>0.25989999999999996</v>
      </c>
      <c r="I23107" s="3">
        <v>1.22153</v>
      </c>
      <c r="J23107" s="3">
        <v>27.471429999999998</v>
      </c>
      <c r="K23107" s="3">
        <v>42.263738461538459</v>
      </c>
      <c r="L23107" s="4">
        <v>0.35000000000000003</v>
      </c>
    </row>
    <row r="23108" spans="1:12" x14ac:dyDescent="0.35">
      <c r="A23108" s="1" t="s">
        <v>36985</v>
      </c>
      <c r="B23108" t="s">
        <v>36986</v>
      </c>
      <c r="C23108" t="s">
        <v>34</v>
      </c>
      <c r="D23108" t="s">
        <v>35</v>
      </c>
      <c r="E23108">
        <v>1</v>
      </c>
      <c r="F23108" s="2">
        <v>72.989999999999995</v>
      </c>
      <c r="G23108" s="3">
        <v>163</v>
      </c>
      <c r="H23108" s="3">
        <v>0.72989999999999999</v>
      </c>
      <c r="I23108" s="3">
        <v>3.4305299999999996</v>
      </c>
      <c r="J23108" s="3">
        <v>77.15043</v>
      </c>
      <c r="K23108" s="3">
        <v>118.69296923076922</v>
      </c>
      <c r="L23108" s="4">
        <v>0.35</v>
      </c>
    </row>
    <row r="23109" spans="1:12" x14ac:dyDescent="0.35">
      <c r="A23109" s="1" t="s">
        <v>36987</v>
      </c>
      <c r="B23109" t="s">
        <v>36988</v>
      </c>
      <c r="C23109" t="s">
        <v>34</v>
      </c>
      <c r="D23109" t="s">
        <v>35</v>
      </c>
      <c r="E23109">
        <v>1</v>
      </c>
      <c r="F23109" s="2">
        <v>75.989999999999995</v>
      </c>
      <c r="G23109" s="3">
        <v>169</v>
      </c>
      <c r="H23109" s="3">
        <v>0.75990000000000002</v>
      </c>
      <c r="I23109" s="3">
        <v>3.5715299999999996</v>
      </c>
      <c r="J23109" s="3">
        <v>80.321429999999992</v>
      </c>
      <c r="K23109" s="3">
        <v>123.57143076923076</v>
      </c>
      <c r="L23109" s="4">
        <v>0.35000000000000003</v>
      </c>
    </row>
    <row r="23110" spans="1:12" x14ac:dyDescent="0.35">
      <c r="A23110" s="1" t="s">
        <v>36989</v>
      </c>
      <c r="B23110" t="s">
        <v>36990</v>
      </c>
      <c r="C23110" t="s">
        <v>34</v>
      </c>
      <c r="D23110" t="s">
        <v>35</v>
      </c>
      <c r="E23110">
        <v>1</v>
      </c>
      <c r="F23110" s="2">
        <v>21.99</v>
      </c>
      <c r="G23110" s="3">
        <v>49</v>
      </c>
      <c r="H23110" s="3">
        <v>0.21989999999999998</v>
      </c>
      <c r="I23110" s="3">
        <v>1.0335299999999998</v>
      </c>
      <c r="J23110" s="3">
        <v>23.243429999999996</v>
      </c>
      <c r="K23110" s="3">
        <v>35.759123076923068</v>
      </c>
      <c r="L23110" s="4">
        <v>0.34999999999999992</v>
      </c>
    </row>
    <row r="23111" spans="1:12" x14ac:dyDescent="0.35">
      <c r="A23111" s="1" t="s">
        <v>36991</v>
      </c>
      <c r="B23111" t="s">
        <v>36992</v>
      </c>
      <c r="C23111" t="s">
        <v>34</v>
      </c>
      <c r="D23111" t="s">
        <v>35</v>
      </c>
      <c r="E23111">
        <v>1</v>
      </c>
      <c r="F23111" s="2">
        <v>22.99</v>
      </c>
      <c r="G23111" s="3">
        <v>52</v>
      </c>
      <c r="H23111" s="3">
        <v>0.22989999999999999</v>
      </c>
      <c r="I23111" s="3">
        <v>1.08053</v>
      </c>
      <c r="J23111" s="3">
        <v>24.300429999999999</v>
      </c>
      <c r="K23111" s="3">
        <v>37.385276923076923</v>
      </c>
      <c r="L23111" s="4">
        <v>0.35000000000000003</v>
      </c>
    </row>
    <row r="23112" spans="1:12" x14ac:dyDescent="0.35">
      <c r="A23112" s="1" t="s">
        <v>36993</v>
      </c>
      <c r="B23112" t="s">
        <v>36700</v>
      </c>
      <c r="C23112" t="s">
        <v>34</v>
      </c>
      <c r="D23112" t="s">
        <v>35</v>
      </c>
      <c r="E23112">
        <v>1</v>
      </c>
      <c r="F23112" s="2">
        <v>2197.9899999999998</v>
      </c>
      <c r="G23112" s="3">
        <v>4885</v>
      </c>
      <c r="H23112" s="3">
        <v>21.979899999999997</v>
      </c>
      <c r="I23112" s="3">
        <v>103.30552999999999</v>
      </c>
      <c r="J23112" s="3">
        <v>2323.2754299999997</v>
      </c>
      <c r="K23112" s="3">
        <v>3574.2698923076919</v>
      </c>
      <c r="L23112" s="4">
        <v>0.35000000000000003</v>
      </c>
    </row>
    <row r="23113" spans="1:12" x14ac:dyDescent="0.35">
      <c r="A23113" s="1" t="s">
        <v>36994</v>
      </c>
      <c r="B23113" t="s">
        <v>36995</v>
      </c>
      <c r="C23113" t="s">
        <v>34</v>
      </c>
      <c r="D23113" t="s">
        <v>35</v>
      </c>
      <c r="E23113">
        <v>1</v>
      </c>
      <c r="F23113" s="2">
        <v>59.99</v>
      </c>
      <c r="G23113" s="3">
        <v>134</v>
      </c>
      <c r="H23113" s="3">
        <v>0.59989999999999999</v>
      </c>
      <c r="I23113" s="3">
        <v>2.8195300000000003</v>
      </c>
      <c r="J23113" s="3">
        <v>63.40943</v>
      </c>
      <c r="K23113" s="3">
        <v>97.552969230769222</v>
      </c>
      <c r="L23113" s="4">
        <v>0.34999999999999992</v>
      </c>
    </row>
    <row r="23114" spans="1:12" x14ac:dyDescent="0.35">
      <c r="A23114" s="1" t="s">
        <v>36996</v>
      </c>
      <c r="B23114" t="s">
        <v>36997</v>
      </c>
      <c r="C23114" t="s">
        <v>34</v>
      </c>
      <c r="D23114" t="s">
        <v>35</v>
      </c>
      <c r="E23114">
        <v>1</v>
      </c>
      <c r="F23114" s="2">
        <v>745.99</v>
      </c>
      <c r="G23114" s="3">
        <v>1658</v>
      </c>
      <c r="H23114" s="3">
        <v>7.4599000000000002</v>
      </c>
      <c r="I23114" s="3">
        <v>35.061529999999998</v>
      </c>
      <c r="J23114" s="3">
        <v>788.5114299999999</v>
      </c>
      <c r="K23114" s="3">
        <v>1213.0945076923076</v>
      </c>
      <c r="L23114" s="4">
        <v>0.35000000000000003</v>
      </c>
    </row>
    <row r="23115" spans="1:12" x14ac:dyDescent="0.35">
      <c r="A23115" s="1" t="s">
        <v>36998</v>
      </c>
      <c r="B23115" t="s">
        <v>36964</v>
      </c>
      <c r="C23115" t="s">
        <v>34</v>
      </c>
      <c r="D23115" t="s">
        <v>35</v>
      </c>
      <c r="E23115">
        <v>1</v>
      </c>
      <c r="F23115" s="2">
        <v>154.99</v>
      </c>
      <c r="G23115" s="3">
        <v>345</v>
      </c>
      <c r="H23115" s="3">
        <v>1.5499000000000001</v>
      </c>
      <c r="I23115" s="3">
        <v>7.2845300000000002</v>
      </c>
      <c r="J23115" s="3">
        <v>163.82443000000001</v>
      </c>
      <c r="K23115" s="3">
        <v>252.03758461538462</v>
      </c>
      <c r="L23115" s="4">
        <v>0.35</v>
      </c>
    </row>
    <row r="23116" spans="1:12" x14ac:dyDescent="0.35">
      <c r="A23116" s="1" t="s">
        <v>36999</v>
      </c>
      <c r="B23116" t="s">
        <v>37000</v>
      </c>
      <c r="C23116" t="s">
        <v>34</v>
      </c>
      <c r="D23116" t="s">
        <v>35</v>
      </c>
      <c r="E23116">
        <v>1</v>
      </c>
      <c r="F23116" s="2">
        <v>750.99</v>
      </c>
      <c r="G23116" s="3">
        <v>1669</v>
      </c>
      <c r="H23116" s="3">
        <v>7.5099</v>
      </c>
      <c r="I23116" s="3">
        <v>35.296529999999997</v>
      </c>
      <c r="J23116" s="3">
        <v>793.79642999999999</v>
      </c>
      <c r="K23116" s="3">
        <v>1221.2252769230768</v>
      </c>
      <c r="L23116" s="4">
        <v>0.34999999999999992</v>
      </c>
    </row>
    <row r="23117" spans="1:12" x14ac:dyDescent="0.35">
      <c r="A23117" s="1" t="s">
        <v>37001</v>
      </c>
      <c r="B23117" t="s">
        <v>37002</v>
      </c>
      <c r="C23117" t="s">
        <v>34</v>
      </c>
      <c r="D23117" t="s">
        <v>35</v>
      </c>
      <c r="E23117">
        <v>1</v>
      </c>
      <c r="F23117" s="2">
        <v>342.99</v>
      </c>
      <c r="G23117" s="3">
        <v>763</v>
      </c>
      <c r="H23117" s="3">
        <v>3.4298999999999999</v>
      </c>
      <c r="I23117" s="3">
        <v>16.120529999999999</v>
      </c>
      <c r="J23117" s="3">
        <v>362.54042999999996</v>
      </c>
      <c r="K23117" s="3">
        <v>557.75450769230758</v>
      </c>
      <c r="L23117" s="4">
        <v>0.34999999999999992</v>
      </c>
    </row>
    <row r="23118" spans="1:12" x14ac:dyDescent="0.35">
      <c r="A23118" s="1" t="s">
        <v>37003</v>
      </c>
      <c r="B23118" t="s">
        <v>37004</v>
      </c>
      <c r="C23118" t="s">
        <v>34</v>
      </c>
      <c r="D23118" t="s">
        <v>35</v>
      </c>
      <c r="E23118">
        <v>1</v>
      </c>
      <c r="F23118" s="2">
        <v>988.99</v>
      </c>
      <c r="G23118" s="3">
        <v>2198</v>
      </c>
      <c r="H23118" s="3">
        <v>9.8899000000000008</v>
      </c>
      <c r="I23118" s="3">
        <v>46.482529999999997</v>
      </c>
      <c r="J23118" s="3">
        <v>1045.3624300000001</v>
      </c>
      <c r="K23118" s="3">
        <v>1608.2498923076926</v>
      </c>
      <c r="L23118" s="4">
        <v>0.35000000000000003</v>
      </c>
    </row>
    <row r="23119" spans="1:12" x14ac:dyDescent="0.35">
      <c r="A23119" s="1" t="s">
        <v>37005</v>
      </c>
      <c r="B23119" t="s">
        <v>37006</v>
      </c>
      <c r="C23119" t="s">
        <v>34</v>
      </c>
      <c r="D23119" t="s">
        <v>35</v>
      </c>
      <c r="E23119">
        <v>2</v>
      </c>
      <c r="F23119" s="2">
        <v>79.989999999999995</v>
      </c>
      <c r="G23119" s="3">
        <v>178</v>
      </c>
      <c r="H23119" s="3">
        <v>0.79989999999999994</v>
      </c>
      <c r="I23119" s="3">
        <v>0</v>
      </c>
      <c r="J23119" s="3">
        <v>80.789899999999989</v>
      </c>
      <c r="K23119" s="3">
        <v>124.29215384615382</v>
      </c>
      <c r="L23119" s="4">
        <v>0.35</v>
      </c>
    </row>
    <row r="23120" spans="1:12" x14ac:dyDescent="0.35">
      <c r="A23120" s="1" t="s">
        <v>37007</v>
      </c>
      <c r="B23120" t="s">
        <v>37008</v>
      </c>
      <c r="C23120" t="s">
        <v>34</v>
      </c>
      <c r="D23120" t="s">
        <v>35</v>
      </c>
      <c r="E23120">
        <v>1</v>
      </c>
      <c r="F23120" s="2">
        <v>17.989999999999998</v>
      </c>
      <c r="G23120" s="3">
        <v>40</v>
      </c>
      <c r="H23120" s="3">
        <v>0.17989999999999998</v>
      </c>
      <c r="I23120" s="3">
        <v>0.84552999999999989</v>
      </c>
      <c r="J23120" s="3">
        <v>19.015429999999999</v>
      </c>
      <c r="K23120" s="3">
        <v>29.254507692307691</v>
      </c>
      <c r="L23120" s="4">
        <v>0.35000000000000003</v>
      </c>
    </row>
    <row r="23121" spans="1:12" x14ac:dyDescent="0.35">
      <c r="A23121" s="1" t="s">
        <v>37009</v>
      </c>
      <c r="B23121" t="s">
        <v>37010</v>
      </c>
      <c r="C23121" t="s">
        <v>34</v>
      </c>
      <c r="D23121" t="s">
        <v>35</v>
      </c>
      <c r="E23121">
        <v>1</v>
      </c>
      <c r="F23121" s="2">
        <v>123.99</v>
      </c>
      <c r="G23121" s="3">
        <v>276</v>
      </c>
      <c r="H23121" s="3">
        <v>1.2399</v>
      </c>
      <c r="I23121" s="3">
        <v>5.8275299999999994</v>
      </c>
      <c r="J23121" s="3">
        <v>131.05743000000001</v>
      </c>
      <c r="K23121" s="3">
        <v>201.62681538461538</v>
      </c>
      <c r="L23121" s="4">
        <v>0.34999999999999992</v>
      </c>
    </row>
    <row r="23122" spans="1:12" x14ac:dyDescent="0.35">
      <c r="A23122" s="1" t="s">
        <v>37011</v>
      </c>
      <c r="B23122" t="s">
        <v>37012</v>
      </c>
      <c r="C23122" t="s">
        <v>34</v>
      </c>
      <c r="D23122" t="s">
        <v>35</v>
      </c>
      <c r="E23122">
        <v>1</v>
      </c>
      <c r="F23122" s="2">
        <v>766.99</v>
      </c>
      <c r="G23122" s="3">
        <v>1705</v>
      </c>
      <c r="H23122" s="3">
        <v>7.6699000000000002</v>
      </c>
      <c r="I23122" s="3">
        <v>36.04853</v>
      </c>
      <c r="J23122" s="3">
        <v>810.70843000000002</v>
      </c>
      <c r="K23122" s="3">
        <v>1247.2437384615384</v>
      </c>
      <c r="L23122" s="4">
        <v>0.35</v>
      </c>
    </row>
    <row r="23123" spans="1:12" x14ac:dyDescent="0.35">
      <c r="A23123" s="1" t="s">
        <v>37013</v>
      </c>
      <c r="B23123" t="s">
        <v>37014</v>
      </c>
      <c r="C23123" t="s">
        <v>34</v>
      </c>
      <c r="D23123" t="s">
        <v>35</v>
      </c>
      <c r="E23123">
        <v>1</v>
      </c>
      <c r="F23123" s="2">
        <v>224.99</v>
      </c>
      <c r="G23123" s="3">
        <v>500</v>
      </c>
      <c r="H23123" s="3">
        <v>2.2499000000000002</v>
      </c>
      <c r="I23123" s="3">
        <v>10.574530000000001</v>
      </c>
      <c r="J23123" s="3">
        <v>237.81443000000002</v>
      </c>
      <c r="K23123" s="3">
        <v>365.86835384615387</v>
      </c>
      <c r="L23123" s="4">
        <v>0.35</v>
      </c>
    </row>
    <row r="23124" spans="1:12" x14ac:dyDescent="0.35">
      <c r="A23124" s="1" t="s">
        <v>37015</v>
      </c>
      <c r="B23124" t="s">
        <v>37016</v>
      </c>
      <c r="C23124" t="s">
        <v>34</v>
      </c>
      <c r="D23124" t="s">
        <v>35</v>
      </c>
      <c r="E23124">
        <v>1</v>
      </c>
      <c r="F23124" s="2">
        <v>426.99</v>
      </c>
      <c r="G23124" s="3">
        <v>949</v>
      </c>
      <c r="H23124" s="3">
        <v>4.2698999999999998</v>
      </c>
      <c r="I23124" s="3">
        <v>20.068529999999999</v>
      </c>
      <c r="J23124" s="3">
        <v>451.32843000000003</v>
      </c>
      <c r="K23124" s="3">
        <v>694.35143076923077</v>
      </c>
      <c r="L23124" s="4">
        <v>0.35</v>
      </c>
    </row>
    <row r="23125" spans="1:12" x14ac:dyDescent="0.35">
      <c r="A23125" s="1" t="s">
        <v>37017</v>
      </c>
      <c r="B23125" t="s">
        <v>37018</v>
      </c>
      <c r="C23125" t="s">
        <v>34</v>
      </c>
      <c r="D23125" t="s">
        <v>35</v>
      </c>
      <c r="E23125">
        <v>1</v>
      </c>
      <c r="F23125" s="2">
        <v>2391.9899999999998</v>
      </c>
      <c r="G23125" s="3">
        <v>5316</v>
      </c>
      <c r="H23125" s="3">
        <v>23.919899999999998</v>
      </c>
      <c r="I23125" s="3">
        <v>112.42352999999999</v>
      </c>
      <c r="J23125" s="3">
        <v>2528.3334299999997</v>
      </c>
      <c r="K23125" s="3">
        <v>3889.7437384615378</v>
      </c>
      <c r="L23125" s="4">
        <v>0.35</v>
      </c>
    </row>
    <row r="23126" spans="1:12" x14ac:dyDescent="0.35">
      <c r="A23126" s="1" t="s">
        <v>37019</v>
      </c>
      <c r="B23126" t="s">
        <v>37020</v>
      </c>
      <c r="C23126" t="s">
        <v>34</v>
      </c>
      <c r="D23126" t="s">
        <v>35</v>
      </c>
      <c r="E23126">
        <v>1</v>
      </c>
      <c r="F23126" s="2">
        <v>78.989999999999995</v>
      </c>
      <c r="G23126" s="3">
        <v>176</v>
      </c>
      <c r="H23126" s="3">
        <v>0.78989999999999994</v>
      </c>
      <c r="I23126" s="3">
        <v>3.7125299999999997</v>
      </c>
      <c r="J23126" s="3">
        <v>83.492429999999999</v>
      </c>
      <c r="K23126" s="3">
        <v>128.44989230769229</v>
      </c>
      <c r="L23126" s="4">
        <v>0.34999999999999992</v>
      </c>
    </row>
    <row r="23127" spans="1:12" x14ac:dyDescent="0.35">
      <c r="A23127" s="1" t="s">
        <v>37021</v>
      </c>
      <c r="B23127" t="s">
        <v>37022</v>
      </c>
      <c r="C23127" t="s">
        <v>34</v>
      </c>
      <c r="D23127" t="s">
        <v>35</v>
      </c>
      <c r="E23127">
        <v>1</v>
      </c>
      <c r="F23127" s="2">
        <v>3642.99</v>
      </c>
      <c r="G23127" s="3">
        <v>8096</v>
      </c>
      <c r="H23127" s="3">
        <v>36.429899999999996</v>
      </c>
      <c r="I23127" s="3">
        <v>171.22053</v>
      </c>
      <c r="J23127" s="3">
        <v>3850.6404299999999</v>
      </c>
      <c r="K23127" s="3">
        <v>5924.0621999999994</v>
      </c>
      <c r="L23127" s="4">
        <v>0.34999999999999992</v>
      </c>
    </row>
    <row r="23128" spans="1:12" x14ac:dyDescent="0.35">
      <c r="A23128" s="1" t="s">
        <v>37023</v>
      </c>
      <c r="B23128" t="s">
        <v>37024</v>
      </c>
      <c r="C23128" t="s">
        <v>34</v>
      </c>
      <c r="D23128" t="s">
        <v>35</v>
      </c>
      <c r="E23128">
        <v>1</v>
      </c>
      <c r="F23128" s="2">
        <v>175.99</v>
      </c>
      <c r="G23128" s="3">
        <v>392</v>
      </c>
      <c r="H23128" s="3">
        <v>1.7599</v>
      </c>
      <c r="I23128" s="3">
        <v>8.2715300000000003</v>
      </c>
      <c r="J23128" s="3">
        <v>186.02143000000001</v>
      </c>
      <c r="K23128" s="3">
        <v>286.18681538461539</v>
      </c>
      <c r="L23128" s="4">
        <v>0.35</v>
      </c>
    </row>
    <row r="23129" spans="1:12" x14ac:dyDescent="0.35">
      <c r="A23129" s="1" t="s">
        <v>37025</v>
      </c>
      <c r="B23129" t="s">
        <v>37026</v>
      </c>
      <c r="C23129" t="s">
        <v>34</v>
      </c>
      <c r="D23129" t="s">
        <v>35</v>
      </c>
      <c r="E23129">
        <v>1</v>
      </c>
      <c r="F23129" s="2">
        <v>161.99</v>
      </c>
      <c r="G23129" s="3">
        <v>360</v>
      </c>
      <c r="H23129" s="3">
        <v>1.6199000000000001</v>
      </c>
      <c r="I23129" s="3">
        <v>7.6135300000000008</v>
      </c>
      <c r="J23129" s="3">
        <v>171.22343000000001</v>
      </c>
      <c r="K23129" s="3">
        <v>263.42066153846156</v>
      </c>
      <c r="L23129" s="4">
        <v>0.35000000000000003</v>
      </c>
    </row>
    <row r="23130" spans="1:12" x14ac:dyDescent="0.35">
      <c r="A23130" s="1" t="s">
        <v>37027</v>
      </c>
      <c r="B23130" t="s">
        <v>37028</v>
      </c>
      <c r="C23130" t="s">
        <v>34</v>
      </c>
      <c r="D23130" t="s">
        <v>35</v>
      </c>
      <c r="E23130">
        <v>1</v>
      </c>
      <c r="F23130" s="2">
        <v>23.99</v>
      </c>
      <c r="G23130" s="3">
        <v>54</v>
      </c>
      <c r="H23130" s="3">
        <v>0.2399</v>
      </c>
      <c r="I23130" s="3">
        <v>1.1275299999999999</v>
      </c>
      <c r="J23130" s="3">
        <v>25.357429999999997</v>
      </c>
      <c r="K23130" s="3">
        <v>39.011430769230763</v>
      </c>
      <c r="L23130" s="4">
        <v>0.35</v>
      </c>
    </row>
    <row r="23131" spans="1:12" x14ac:dyDescent="0.35">
      <c r="A23131" s="1" t="s">
        <v>37029</v>
      </c>
      <c r="B23131" t="s">
        <v>37030</v>
      </c>
      <c r="C23131" t="s">
        <v>34</v>
      </c>
      <c r="D23131" t="s">
        <v>35</v>
      </c>
      <c r="E23131">
        <v>1</v>
      </c>
      <c r="F23131" s="2">
        <v>55.99</v>
      </c>
      <c r="G23131" s="3">
        <v>125</v>
      </c>
      <c r="H23131" s="3">
        <v>0.55990000000000006</v>
      </c>
      <c r="I23131" s="3">
        <v>2.6315300000000001</v>
      </c>
      <c r="J23131" s="3">
        <v>59.181429999999999</v>
      </c>
      <c r="K23131" s="3">
        <v>91.048353846153844</v>
      </c>
      <c r="L23131" s="4">
        <v>0.35</v>
      </c>
    </row>
    <row r="23132" spans="1:12" x14ac:dyDescent="0.35">
      <c r="A23132" s="1" t="s">
        <v>37031</v>
      </c>
      <c r="B23132" t="s">
        <v>37032</v>
      </c>
      <c r="C23132" t="s">
        <v>34</v>
      </c>
      <c r="D23132" t="s">
        <v>35</v>
      </c>
      <c r="E23132">
        <v>1</v>
      </c>
      <c r="F23132" s="2">
        <v>109.99</v>
      </c>
      <c r="G23132" s="3">
        <v>245</v>
      </c>
      <c r="H23132" s="3">
        <v>1.0998999999999999</v>
      </c>
      <c r="I23132" s="3">
        <v>5.16953</v>
      </c>
      <c r="J23132" s="3">
        <v>116.25942999999999</v>
      </c>
      <c r="K23132" s="3">
        <v>178.86066153846153</v>
      </c>
      <c r="L23132" s="4">
        <v>0.35</v>
      </c>
    </row>
    <row r="23133" spans="1:12" x14ac:dyDescent="0.35">
      <c r="A23133" s="1" t="s">
        <v>37033</v>
      </c>
      <c r="B23133" t="s">
        <v>37034</v>
      </c>
      <c r="C23133" t="s">
        <v>34</v>
      </c>
      <c r="D23133" t="s">
        <v>35</v>
      </c>
      <c r="E23133">
        <v>1</v>
      </c>
      <c r="F23133" s="2">
        <v>43.99</v>
      </c>
      <c r="G23133" s="3">
        <v>98</v>
      </c>
      <c r="H23133" s="3">
        <v>0.43990000000000001</v>
      </c>
      <c r="I23133" s="3">
        <v>2.0675300000000001</v>
      </c>
      <c r="J23133" s="3">
        <v>46.497430000000001</v>
      </c>
      <c r="K23133" s="3">
        <v>71.534507692307699</v>
      </c>
      <c r="L23133" s="4">
        <v>0.35000000000000003</v>
      </c>
    </row>
    <row r="23134" spans="1:12" x14ac:dyDescent="0.35">
      <c r="A23134" s="1" t="s">
        <v>37035</v>
      </c>
      <c r="B23134" t="s">
        <v>11738</v>
      </c>
      <c r="C23134" t="s">
        <v>34</v>
      </c>
      <c r="D23134" t="s">
        <v>35</v>
      </c>
      <c r="E23134">
        <v>1</v>
      </c>
      <c r="F23134" s="2">
        <v>527.99</v>
      </c>
      <c r="G23134" s="3">
        <v>1174</v>
      </c>
      <c r="H23134" s="3">
        <v>5.2799000000000005</v>
      </c>
      <c r="I23134" s="3">
        <v>24.815529999999999</v>
      </c>
      <c r="J23134" s="3">
        <v>558.08542999999997</v>
      </c>
      <c r="K23134" s="3">
        <v>858.5929692307692</v>
      </c>
      <c r="L23134" s="4">
        <v>0.35000000000000003</v>
      </c>
    </row>
    <row r="23135" spans="1:12" x14ac:dyDescent="0.35">
      <c r="A23135" s="1" t="s">
        <v>37036</v>
      </c>
      <c r="B23135" t="s">
        <v>37037</v>
      </c>
      <c r="C23135" t="s">
        <v>34</v>
      </c>
      <c r="D23135" t="s">
        <v>35</v>
      </c>
      <c r="E23135">
        <v>1</v>
      </c>
      <c r="F23135" s="2">
        <v>6.65</v>
      </c>
      <c r="G23135" s="3">
        <v>15</v>
      </c>
      <c r="H23135" s="3">
        <v>6.6500000000000004E-2</v>
      </c>
      <c r="I23135" s="3">
        <v>0.31254999999999999</v>
      </c>
      <c r="J23135" s="3">
        <v>7.0290499999999998</v>
      </c>
      <c r="K23135" s="3">
        <v>10.813923076923077</v>
      </c>
      <c r="L23135" s="4">
        <v>0.35000000000000003</v>
      </c>
    </row>
    <row r="23136" spans="1:12" x14ac:dyDescent="0.35">
      <c r="A23136" s="1" t="s">
        <v>37038</v>
      </c>
      <c r="B23136" t="s">
        <v>37039</v>
      </c>
      <c r="C23136" t="s">
        <v>34</v>
      </c>
      <c r="D23136" t="s">
        <v>35</v>
      </c>
      <c r="E23136">
        <v>1</v>
      </c>
      <c r="F23136" s="2">
        <v>98.99</v>
      </c>
      <c r="G23136" s="3">
        <v>220</v>
      </c>
      <c r="H23136" s="3">
        <v>0.9899</v>
      </c>
      <c r="I23136" s="3">
        <v>4.6525299999999996</v>
      </c>
      <c r="J23136" s="3">
        <v>104.63243</v>
      </c>
      <c r="K23136" s="3">
        <v>160.97296923076922</v>
      </c>
      <c r="L23136" s="4">
        <v>0.35</v>
      </c>
    </row>
    <row r="23137" spans="1:12" x14ac:dyDescent="0.35">
      <c r="A23137" s="1" t="s">
        <v>37040</v>
      </c>
      <c r="B23137" t="s">
        <v>37041</v>
      </c>
      <c r="C23137" t="s">
        <v>34</v>
      </c>
      <c r="D23137" t="s">
        <v>35</v>
      </c>
      <c r="E23137">
        <v>1</v>
      </c>
      <c r="F23137" s="2">
        <v>48.99</v>
      </c>
      <c r="G23137" s="3">
        <v>109</v>
      </c>
      <c r="H23137" s="3">
        <v>0.48990000000000006</v>
      </c>
      <c r="I23137" s="3">
        <v>2.30253</v>
      </c>
      <c r="J23137" s="3">
        <v>51.782429999999998</v>
      </c>
      <c r="K23137" s="3">
        <v>79.665276923076917</v>
      </c>
      <c r="L23137" s="4">
        <v>0.35</v>
      </c>
    </row>
    <row r="23138" spans="1:12" x14ac:dyDescent="0.35">
      <c r="A23138" s="1" t="s">
        <v>37042</v>
      </c>
      <c r="B23138" t="s">
        <v>37043</v>
      </c>
      <c r="C23138" t="s">
        <v>34</v>
      </c>
      <c r="D23138" t="s">
        <v>35</v>
      </c>
      <c r="E23138">
        <v>1</v>
      </c>
      <c r="F23138" s="2">
        <v>76.989999999999995</v>
      </c>
      <c r="G23138" s="3">
        <v>172</v>
      </c>
      <c r="H23138" s="3">
        <v>0.76989999999999992</v>
      </c>
      <c r="I23138" s="3">
        <v>3.6185299999999998</v>
      </c>
      <c r="J23138" s="3">
        <v>81.378430000000009</v>
      </c>
      <c r="K23138" s="3">
        <v>125.19758461538463</v>
      </c>
      <c r="L23138" s="4">
        <v>0.35</v>
      </c>
    </row>
    <row r="23139" spans="1:12" x14ac:dyDescent="0.35">
      <c r="A23139" s="1" t="s">
        <v>37044</v>
      </c>
      <c r="B23139" t="s">
        <v>37045</v>
      </c>
      <c r="C23139" t="s">
        <v>34</v>
      </c>
      <c r="D23139" t="s">
        <v>35</v>
      </c>
      <c r="E23139">
        <v>1</v>
      </c>
      <c r="F23139" s="2">
        <v>40.99</v>
      </c>
      <c r="G23139" s="3">
        <v>92</v>
      </c>
      <c r="H23139" s="3">
        <v>0.40990000000000004</v>
      </c>
      <c r="I23139" s="3">
        <v>1.9265300000000001</v>
      </c>
      <c r="J23139" s="3">
        <v>43.326430000000002</v>
      </c>
      <c r="K23139" s="3">
        <v>66.656046153846148</v>
      </c>
      <c r="L23139" s="4">
        <v>0.34999999999999992</v>
      </c>
    </row>
    <row r="23140" spans="1:12" x14ac:dyDescent="0.35">
      <c r="A23140" s="1" t="s">
        <v>37046</v>
      </c>
      <c r="B23140" t="s">
        <v>37047</v>
      </c>
      <c r="C23140" t="s">
        <v>34</v>
      </c>
      <c r="D23140" t="s">
        <v>35</v>
      </c>
      <c r="E23140">
        <v>1</v>
      </c>
      <c r="F23140" s="2">
        <v>140.99</v>
      </c>
      <c r="G23140" s="3">
        <v>314</v>
      </c>
      <c r="H23140" s="3">
        <v>1.4099000000000002</v>
      </c>
      <c r="I23140" s="3">
        <v>6.6265300000000007</v>
      </c>
      <c r="J23140" s="3">
        <v>149.02643</v>
      </c>
      <c r="K23140" s="3">
        <v>229.27143076923076</v>
      </c>
      <c r="L23140" s="4">
        <v>0.35</v>
      </c>
    </row>
    <row r="23141" spans="1:12" x14ac:dyDescent="0.35">
      <c r="A23141" s="1" t="s">
        <v>37048</v>
      </c>
      <c r="B23141" t="s">
        <v>37049</v>
      </c>
      <c r="C23141" t="s">
        <v>34</v>
      </c>
      <c r="D23141" t="s">
        <v>35</v>
      </c>
      <c r="E23141">
        <v>1</v>
      </c>
      <c r="F23141" s="2">
        <v>3493.99</v>
      </c>
      <c r="G23141" s="3">
        <v>7765</v>
      </c>
      <c r="H23141" s="3">
        <v>34.939900000000002</v>
      </c>
      <c r="I23141" s="3">
        <v>164.21752999999998</v>
      </c>
      <c r="J23141" s="3">
        <v>3693.1474299999995</v>
      </c>
      <c r="K23141" s="3">
        <v>5681.7652769230763</v>
      </c>
      <c r="L23141" s="4">
        <v>0.35000000000000003</v>
      </c>
    </row>
    <row r="23142" spans="1:12" x14ac:dyDescent="0.35">
      <c r="A23142" s="1" t="s">
        <v>37050</v>
      </c>
      <c r="B23142" t="s">
        <v>37051</v>
      </c>
      <c r="C23142" t="s">
        <v>34</v>
      </c>
      <c r="D23142" t="s">
        <v>35</v>
      </c>
      <c r="E23142">
        <v>1</v>
      </c>
      <c r="F23142" s="2">
        <v>605.99</v>
      </c>
      <c r="G23142" s="3">
        <v>1347</v>
      </c>
      <c r="H23142" s="3">
        <v>6.0598999999999998</v>
      </c>
      <c r="I23142" s="3">
        <v>28.481529999999999</v>
      </c>
      <c r="J23142" s="3">
        <v>640.53143</v>
      </c>
      <c r="K23142" s="3">
        <v>985.43296923076923</v>
      </c>
      <c r="L23142" s="4">
        <v>0.35</v>
      </c>
    </row>
    <row r="23143" spans="1:12" x14ac:dyDescent="0.35">
      <c r="A23143" s="1" t="s">
        <v>37052</v>
      </c>
      <c r="B23143" t="s">
        <v>37053</v>
      </c>
      <c r="C23143" t="s">
        <v>34</v>
      </c>
      <c r="D23143" t="s">
        <v>35</v>
      </c>
      <c r="E23143">
        <v>1</v>
      </c>
      <c r="F23143" s="2">
        <v>1027.99</v>
      </c>
      <c r="G23143" s="3">
        <v>2285</v>
      </c>
      <c r="H23143" s="3">
        <v>10.2799</v>
      </c>
      <c r="I23143" s="3">
        <v>48.315530000000003</v>
      </c>
      <c r="J23143" s="3">
        <v>1086.5854300000001</v>
      </c>
      <c r="K23143" s="3">
        <v>1671.6698923076924</v>
      </c>
      <c r="L23143" s="4">
        <v>0.35</v>
      </c>
    </row>
    <row r="23144" spans="1:12" x14ac:dyDescent="0.35">
      <c r="A23144" s="1" t="s">
        <v>37054</v>
      </c>
      <c r="B23144" t="s">
        <v>37055</v>
      </c>
      <c r="C23144" t="s">
        <v>34</v>
      </c>
      <c r="D23144" t="s">
        <v>35</v>
      </c>
      <c r="E23144">
        <v>1</v>
      </c>
      <c r="F23144" s="2">
        <v>254.99</v>
      </c>
      <c r="G23144" s="3">
        <v>567</v>
      </c>
      <c r="H23144" s="3">
        <v>2.5499000000000001</v>
      </c>
      <c r="I23144" s="3">
        <v>11.984530000000001</v>
      </c>
      <c r="J23144" s="3">
        <v>269.52443</v>
      </c>
      <c r="K23144" s="3">
        <v>414.6529692307692</v>
      </c>
      <c r="L23144" s="4">
        <v>0.35</v>
      </c>
    </row>
    <row r="23145" spans="1:12" x14ac:dyDescent="0.35">
      <c r="A23145" s="1" t="s">
        <v>37056</v>
      </c>
      <c r="B23145" t="s">
        <v>37057</v>
      </c>
      <c r="C23145" t="s">
        <v>34</v>
      </c>
      <c r="D23145" t="s">
        <v>35</v>
      </c>
      <c r="E23145">
        <v>1</v>
      </c>
      <c r="F23145" s="2">
        <v>92.99</v>
      </c>
      <c r="G23145" s="3">
        <v>207</v>
      </c>
      <c r="H23145" s="3">
        <v>0.92989999999999995</v>
      </c>
      <c r="I23145" s="3">
        <v>4.3705299999999996</v>
      </c>
      <c r="J23145" s="3">
        <v>98.290430000000001</v>
      </c>
      <c r="K23145" s="3">
        <v>151.21604615384615</v>
      </c>
      <c r="L23145" s="4">
        <v>0.35</v>
      </c>
    </row>
    <row r="23146" spans="1:12" x14ac:dyDescent="0.35">
      <c r="A23146" s="1" t="s">
        <v>37058</v>
      </c>
      <c r="B23146" t="s">
        <v>37059</v>
      </c>
      <c r="C23146" t="s">
        <v>34</v>
      </c>
      <c r="D23146" t="s">
        <v>35</v>
      </c>
      <c r="E23146">
        <v>1</v>
      </c>
      <c r="F23146" s="2">
        <v>671.99</v>
      </c>
      <c r="G23146" s="3">
        <v>1494</v>
      </c>
      <c r="H23146" s="3">
        <v>6.7199</v>
      </c>
      <c r="I23146" s="3">
        <v>31.58353</v>
      </c>
      <c r="J23146" s="3">
        <v>710.29343000000006</v>
      </c>
      <c r="K23146" s="3">
        <v>1092.7591230769231</v>
      </c>
      <c r="L23146" s="4">
        <v>0.34999999999999992</v>
      </c>
    </row>
    <row r="23147" spans="1:12" x14ac:dyDescent="0.35">
      <c r="A23147" s="1" t="s">
        <v>37060</v>
      </c>
      <c r="B23147" t="s">
        <v>37061</v>
      </c>
      <c r="C23147" t="s">
        <v>34</v>
      </c>
      <c r="D23147" t="s">
        <v>35</v>
      </c>
      <c r="E23147">
        <v>1</v>
      </c>
      <c r="F23147" s="2">
        <v>7.99</v>
      </c>
      <c r="G23147" s="3">
        <v>18</v>
      </c>
      <c r="H23147" s="3">
        <v>7.9899999999999999E-2</v>
      </c>
      <c r="I23147" s="3">
        <v>0.37553000000000003</v>
      </c>
      <c r="J23147" s="3">
        <v>8.44543</v>
      </c>
      <c r="K23147" s="3">
        <v>12.99296923076923</v>
      </c>
      <c r="L23147" s="4">
        <v>0.35</v>
      </c>
    </row>
    <row r="23148" spans="1:12" x14ac:dyDescent="0.35">
      <c r="A23148" s="1" t="s">
        <v>37062</v>
      </c>
      <c r="B23148" t="s">
        <v>37063</v>
      </c>
      <c r="C23148" t="s">
        <v>1467</v>
      </c>
      <c r="D23148" t="s">
        <v>1468</v>
      </c>
      <c r="E23148">
        <v>1</v>
      </c>
      <c r="F23148" s="2">
        <v>883.99</v>
      </c>
      <c r="G23148" s="3">
        <v>1965</v>
      </c>
      <c r="H23148" s="3">
        <v>8.8399000000000001</v>
      </c>
      <c r="I23148" s="3">
        <v>41.547530000000002</v>
      </c>
      <c r="J23148" s="3">
        <v>934.37743</v>
      </c>
      <c r="K23148" s="3">
        <v>1437.5037384615384</v>
      </c>
      <c r="L23148" s="4">
        <v>0.35</v>
      </c>
    </row>
    <row r="23149" spans="1:12" x14ac:dyDescent="0.35">
      <c r="A23149" s="1" t="s">
        <v>37064</v>
      </c>
      <c r="B23149" t="s">
        <v>37065</v>
      </c>
      <c r="C23149" t="s">
        <v>34</v>
      </c>
      <c r="D23149" t="s">
        <v>35</v>
      </c>
      <c r="E23149">
        <v>1</v>
      </c>
      <c r="F23149" s="2">
        <v>268.99</v>
      </c>
      <c r="G23149" s="3">
        <v>598</v>
      </c>
      <c r="H23149" s="3">
        <v>2.6899000000000002</v>
      </c>
      <c r="I23149" s="3">
        <v>12.642530000000001</v>
      </c>
      <c r="J23149" s="3">
        <v>284.32243000000005</v>
      </c>
      <c r="K23149" s="3">
        <v>437.41912307692314</v>
      </c>
      <c r="L23149" s="4">
        <v>0.35</v>
      </c>
    </row>
    <row r="23150" spans="1:12" x14ac:dyDescent="0.35">
      <c r="A23150" s="1" t="s">
        <v>37066</v>
      </c>
      <c r="B23150" t="s">
        <v>37067</v>
      </c>
      <c r="C23150" t="s">
        <v>34</v>
      </c>
      <c r="D23150" t="s">
        <v>35</v>
      </c>
      <c r="E23150">
        <v>1</v>
      </c>
      <c r="F23150" s="2">
        <v>1018.99</v>
      </c>
      <c r="G23150" s="3">
        <v>2265</v>
      </c>
      <c r="H23150" s="3">
        <v>10.1899</v>
      </c>
      <c r="I23150" s="3">
        <v>47.892530000000001</v>
      </c>
      <c r="J23150" s="3">
        <v>1077.0724300000002</v>
      </c>
      <c r="K23150" s="3">
        <v>1657.0345076923079</v>
      </c>
      <c r="L23150" s="4">
        <v>0.35</v>
      </c>
    </row>
    <row r="23151" spans="1:12" x14ac:dyDescent="0.35">
      <c r="A23151" s="1" t="s">
        <v>37068</v>
      </c>
      <c r="B23151" t="s">
        <v>37069</v>
      </c>
      <c r="C23151" t="s">
        <v>34</v>
      </c>
      <c r="D23151" t="s">
        <v>35</v>
      </c>
      <c r="E23151">
        <v>1</v>
      </c>
      <c r="F23151" s="2">
        <v>80.989999999999995</v>
      </c>
      <c r="G23151" s="3">
        <v>180</v>
      </c>
      <c r="H23151" s="3">
        <v>0.80989999999999995</v>
      </c>
      <c r="I23151" s="3">
        <v>3.80653</v>
      </c>
      <c r="J23151" s="3">
        <v>85.606429999999989</v>
      </c>
      <c r="K23151" s="3">
        <v>131.70219999999998</v>
      </c>
      <c r="L23151" s="4">
        <v>0.35</v>
      </c>
    </row>
    <row r="23152" spans="1:12" x14ac:dyDescent="0.35">
      <c r="A23152" s="1" t="s">
        <v>37070</v>
      </c>
      <c r="B23152" t="s">
        <v>37071</v>
      </c>
      <c r="C23152" t="s">
        <v>34</v>
      </c>
      <c r="D23152" t="s">
        <v>35</v>
      </c>
      <c r="E23152">
        <v>1</v>
      </c>
      <c r="F23152" s="2">
        <v>33.99</v>
      </c>
      <c r="G23152" s="3">
        <v>76</v>
      </c>
      <c r="H23152" s="3">
        <v>0.33990000000000004</v>
      </c>
      <c r="I23152" s="3">
        <v>1.5975300000000001</v>
      </c>
      <c r="J23152" s="3">
        <v>35.927430000000001</v>
      </c>
      <c r="K23152" s="3">
        <v>55.272969230769228</v>
      </c>
      <c r="L23152" s="4">
        <v>0.34999999999999992</v>
      </c>
    </row>
    <row r="23153" spans="1:12" x14ac:dyDescent="0.35">
      <c r="A23153" s="1" t="s">
        <v>37072</v>
      </c>
      <c r="B23153" t="s">
        <v>37073</v>
      </c>
      <c r="C23153" t="s">
        <v>34</v>
      </c>
      <c r="D23153" t="s">
        <v>35</v>
      </c>
      <c r="E23153">
        <v>1</v>
      </c>
      <c r="F23153" s="2">
        <v>2145.9899999999998</v>
      </c>
      <c r="G23153" s="3">
        <v>4769</v>
      </c>
      <c r="H23153" s="3">
        <v>21.459899999999998</v>
      </c>
      <c r="I23153" s="3">
        <v>100.86152999999999</v>
      </c>
      <c r="J23153" s="3">
        <v>2268.3114299999997</v>
      </c>
      <c r="K23153" s="3">
        <v>3489.7098923076919</v>
      </c>
      <c r="L23153" s="4">
        <v>0.35</v>
      </c>
    </row>
    <row r="23154" spans="1:12" x14ac:dyDescent="0.35">
      <c r="A23154" s="1" t="s">
        <v>37074</v>
      </c>
      <c r="B23154" t="s">
        <v>37075</v>
      </c>
      <c r="C23154" t="s">
        <v>34</v>
      </c>
      <c r="D23154" t="s">
        <v>35</v>
      </c>
      <c r="E23154">
        <v>1</v>
      </c>
      <c r="F23154" s="2">
        <v>99.99</v>
      </c>
      <c r="G23154" s="3">
        <v>223</v>
      </c>
      <c r="H23154" s="3">
        <v>0.99990000000000001</v>
      </c>
      <c r="I23154" s="3">
        <v>4.6995300000000002</v>
      </c>
      <c r="J23154" s="3">
        <v>105.68942999999999</v>
      </c>
      <c r="K23154" s="3">
        <v>162.59912307692306</v>
      </c>
      <c r="L23154" s="4">
        <v>0.35000000000000003</v>
      </c>
    </row>
    <row r="23155" spans="1:12" x14ac:dyDescent="0.35">
      <c r="A23155" s="1" t="s">
        <v>37076</v>
      </c>
      <c r="B23155" t="s">
        <v>37077</v>
      </c>
      <c r="C23155" t="s">
        <v>34</v>
      </c>
      <c r="D23155" t="s">
        <v>35</v>
      </c>
      <c r="E23155">
        <v>1</v>
      </c>
      <c r="F23155" s="2">
        <v>218.99</v>
      </c>
      <c r="G23155" s="3">
        <v>487</v>
      </c>
      <c r="H23155" s="3">
        <v>2.1899000000000002</v>
      </c>
      <c r="I23155" s="3">
        <v>10.292530000000001</v>
      </c>
      <c r="J23155" s="3">
        <v>231.47243</v>
      </c>
      <c r="K23155" s="3">
        <v>356.11143076923076</v>
      </c>
      <c r="L23155" s="4">
        <v>0.35</v>
      </c>
    </row>
    <row r="23156" spans="1:12" x14ac:dyDescent="0.35">
      <c r="A23156" s="1" t="s">
        <v>37078</v>
      </c>
      <c r="B23156" t="s">
        <v>37079</v>
      </c>
      <c r="C23156" t="s">
        <v>34</v>
      </c>
      <c r="D23156" t="s">
        <v>35</v>
      </c>
      <c r="E23156">
        <v>1</v>
      </c>
      <c r="F23156" s="2">
        <v>112.99</v>
      </c>
      <c r="G23156" s="3">
        <v>252</v>
      </c>
      <c r="H23156" s="3">
        <v>1.1298999999999999</v>
      </c>
      <c r="I23156" s="3">
        <v>5.31053</v>
      </c>
      <c r="J23156" s="3">
        <v>119.43043</v>
      </c>
      <c r="K23156" s="3">
        <v>183.73912307692308</v>
      </c>
      <c r="L23156" s="4">
        <v>0.35</v>
      </c>
    </row>
    <row r="23157" spans="1:12" x14ac:dyDescent="0.35">
      <c r="A23157" s="1" t="s">
        <v>37080</v>
      </c>
      <c r="B23157" t="s">
        <v>37081</v>
      </c>
      <c r="C23157" t="s">
        <v>34</v>
      </c>
      <c r="D23157" t="s">
        <v>35</v>
      </c>
      <c r="E23157">
        <v>1</v>
      </c>
      <c r="F23157" s="2">
        <v>104.99</v>
      </c>
      <c r="G23157" s="3">
        <v>234</v>
      </c>
      <c r="H23157" s="3">
        <v>1.0499000000000001</v>
      </c>
      <c r="I23157" s="3">
        <v>4.9345299999999996</v>
      </c>
      <c r="J23157" s="3">
        <v>110.97442999999998</v>
      </c>
      <c r="K23157" s="3">
        <v>170.72989230769227</v>
      </c>
      <c r="L23157" s="4">
        <v>0.34999999999999992</v>
      </c>
    </row>
    <row r="23158" spans="1:12" x14ac:dyDescent="0.35">
      <c r="A23158" s="1" t="s">
        <v>37082</v>
      </c>
      <c r="B23158" t="s">
        <v>37083</v>
      </c>
      <c r="C23158" t="s">
        <v>34</v>
      </c>
      <c r="D23158" t="s">
        <v>35</v>
      </c>
      <c r="E23158">
        <v>1</v>
      </c>
      <c r="F23158" s="2">
        <v>5.99</v>
      </c>
      <c r="G23158" s="3">
        <v>14</v>
      </c>
      <c r="H23158" s="3">
        <v>5.9900000000000002E-2</v>
      </c>
      <c r="I23158" s="3">
        <v>0.28153</v>
      </c>
      <c r="J23158" s="3">
        <v>6.3314300000000001</v>
      </c>
      <c r="K23158" s="3">
        <v>9.7406615384615378</v>
      </c>
      <c r="L23158" s="4">
        <v>0.34999999999999992</v>
      </c>
    </row>
    <row r="23159" spans="1:12" x14ac:dyDescent="0.35">
      <c r="A23159" s="1" t="s">
        <v>37084</v>
      </c>
      <c r="B23159" t="s">
        <v>37085</v>
      </c>
      <c r="C23159" t="s">
        <v>34</v>
      </c>
      <c r="D23159" t="s">
        <v>35</v>
      </c>
      <c r="E23159">
        <v>1</v>
      </c>
      <c r="F23159" s="2">
        <v>498.99</v>
      </c>
      <c r="G23159" s="3">
        <v>1109</v>
      </c>
      <c r="H23159" s="3">
        <v>4.9899000000000004</v>
      </c>
      <c r="I23159" s="3">
        <v>23.452529999999999</v>
      </c>
      <c r="J23159" s="3">
        <v>527.43242999999995</v>
      </c>
      <c r="K23159" s="3">
        <v>811.43450769230765</v>
      </c>
      <c r="L23159" s="4">
        <v>0.35000000000000003</v>
      </c>
    </row>
    <row r="23160" spans="1:12" x14ac:dyDescent="0.35">
      <c r="A23160" s="1" t="s">
        <v>37086</v>
      </c>
      <c r="B23160" t="s">
        <v>37087</v>
      </c>
      <c r="C23160" t="s">
        <v>34</v>
      </c>
      <c r="D23160" t="s">
        <v>35</v>
      </c>
      <c r="E23160">
        <v>1</v>
      </c>
      <c r="F23160" s="2">
        <v>526.99</v>
      </c>
      <c r="G23160" s="3">
        <v>1172</v>
      </c>
      <c r="H23160" s="3">
        <v>5.2698999999999998</v>
      </c>
      <c r="I23160" s="3">
        <v>24.768530000000002</v>
      </c>
      <c r="J23160" s="3">
        <v>557.02843000000007</v>
      </c>
      <c r="K23160" s="3">
        <v>856.96681538461542</v>
      </c>
      <c r="L23160" s="4">
        <v>0.34999999999999992</v>
      </c>
    </row>
    <row r="23161" spans="1:12" x14ac:dyDescent="0.35">
      <c r="A23161" s="1" t="s">
        <v>37088</v>
      </c>
      <c r="B23161" t="s">
        <v>37089</v>
      </c>
      <c r="C23161" t="s">
        <v>34</v>
      </c>
      <c r="D23161" t="s">
        <v>35</v>
      </c>
      <c r="E23161">
        <v>1</v>
      </c>
      <c r="F23161" s="2">
        <v>100.99</v>
      </c>
      <c r="G23161" s="3">
        <v>225</v>
      </c>
      <c r="H23161" s="3">
        <v>1.0099</v>
      </c>
      <c r="I23161" s="3">
        <v>4.7465299999999999</v>
      </c>
      <c r="J23161" s="3">
        <v>106.74643</v>
      </c>
      <c r="K23161" s="3">
        <v>164.22527692307693</v>
      </c>
      <c r="L23161" s="4">
        <v>0.35000000000000003</v>
      </c>
    </row>
    <row r="23162" spans="1:12" x14ac:dyDescent="0.35">
      <c r="A23162" s="1" t="s">
        <v>37090</v>
      </c>
      <c r="B23162" t="s">
        <v>37091</v>
      </c>
      <c r="C23162" t="s">
        <v>34</v>
      </c>
      <c r="D23162" t="s">
        <v>35</v>
      </c>
      <c r="E23162">
        <v>1</v>
      </c>
      <c r="F23162" s="2">
        <v>1082.99</v>
      </c>
      <c r="G23162" s="3">
        <v>2407</v>
      </c>
      <c r="H23162" s="3">
        <v>10.8299</v>
      </c>
      <c r="I23162" s="3">
        <v>50.900530000000003</v>
      </c>
      <c r="J23162" s="3">
        <v>1144.7204299999999</v>
      </c>
      <c r="K23162" s="3">
        <v>1761.1083538461535</v>
      </c>
      <c r="L23162" s="4">
        <v>0.34999999999999992</v>
      </c>
    </row>
    <row r="23163" spans="1:12" x14ac:dyDescent="0.35">
      <c r="A23163" s="1" t="s">
        <v>37092</v>
      </c>
      <c r="B23163" t="s">
        <v>37093</v>
      </c>
      <c r="C23163" t="s">
        <v>34</v>
      </c>
      <c r="D23163" t="s">
        <v>35</v>
      </c>
      <c r="E23163">
        <v>1</v>
      </c>
      <c r="F23163" s="2">
        <v>513.99</v>
      </c>
      <c r="G23163" s="3">
        <v>1143</v>
      </c>
      <c r="H23163" s="3">
        <v>5.1398999999999999</v>
      </c>
      <c r="I23163" s="3">
        <v>24.157530000000001</v>
      </c>
      <c r="J23163" s="3">
        <v>543.28742999999997</v>
      </c>
      <c r="K23163" s="3">
        <v>835.82681538461532</v>
      </c>
      <c r="L23163" s="4">
        <v>0.35</v>
      </c>
    </row>
    <row r="23164" spans="1:12" x14ac:dyDescent="0.35">
      <c r="A23164" s="1" t="s">
        <v>37094</v>
      </c>
      <c r="B23164" t="s">
        <v>37095</v>
      </c>
      <c r="C23164" t="s">
        <v>34</v>
      </c>
      <c r="D23164" t="s">
        <v>35</v>
      </c>
      <c r="E23164">
        <v>1</v>
      </c>
      <c r="F23164" s="2">
        <v>146.99</v>
      </c>
      <c r="G23164" s="3">
        <v>327</v>
      </c>
      <c r="H23164" s="3">
        <v>1.4699000000000002</v>
      </c>
      <c r="I23164" s="3">
        <v>6.9085300000000007</v>
      </c>
      <c r="J23164" s="3">
        <v>155.36843000000002</v>
      </c>
      <c r="K23164" s="3">
        <v>239.02835384615386</v>
      </c>
      <c r="L23164" s="4">
        <v>0.35</v>
      </c>
    </row>
    <row r="23165" spans="1:12" x14ac:dyDescent="0.35">
      <c r="A23165" s="1" t="s">
        <v>37096</v>
      </c>
      <c r="B23165" t="s">
        <v>37097</v>
      </c>
      <c r="C23165" t="s">
        <v>34</v>
      </c>
      <c r="D23165" t="s">
        <v>35</v>
      </c>
      <c r="E23165">
        <v>1</v>
      </c>
      <c r="F23165" s="2">
        <v>158.99</v>
      </c>
      <c r="G23165" s="3">
        <v>354</v>
      </c>
      <c r="H23165" s="3">
        <v>1.5899000000000001</v>
      </c>
      <c r="I23165" s="3">
        <v>7.4725300000000008</v>
      </c>
      <c r="J23165" s="3">
        <v>168.05243000000002</v>
      </c>
      <c r="K23165" s="3">
        <v>258.54220000000004</v>
      </c>
      <c r="L23165" s="4">
        <v>0.35000000000000003</v>
      </c>
    </row>
    <row r="23166" spans="1:12" x14ac:dyDescent="0.35">
      <c r="A23166" s="1" t="s">
        <v>37098</v>
      </c>
      <c r="B23166" t="s">
        <v>37099</v>
      </c>
      <c r="C23166" t="s">
        <v>34</v>
      </c>
      <c r="D23166" t="s">
        <v>35</v>
      </c>
      <c r="E23166">
        <v>1</v>
      </c>
      <c r="F23166" s="2">
        <v>54.99</v>
      </c>
      <c r="G23166" s="3">
        <v>123</v>
      </c>
      <c r="H23166" s="3">
        <v>0.54990000000000006</v>
      </c>
      <c r="I23166" s="3">
        <v>2.58453</v>
      </c>
      <c r="J23166" s="3">
        <v>58.124430000000004</v>
      </c>
      <c r="K23166" s="3">
        <v>89.422200000000004</v>
      </c>
      <c r="L23166" s="4">
        <v>0.35</v>
      </c>
    </row>
    <row r="23167" spans="1:12" x14ac:dyDescent="0.35">
      <c r="A23167" s="1" t="s">
        <v>37100</v>
      </c>
      <c r="B23167" t="s">
        <v>37101</v>
      </c>
      <c r="C23167" t="s">
        <v>34</v>
      </c>
      <c r="D23167" t="s">
        <v>35</v>
      </c>
      <c r="E23167">
        <v>1</v>
      </c>
      <c r="F23167" s="2">
        <v>489.99</v>
      </c>
      <c r="G23167" s="3">
        <v>1089</v>
      </c>
      <c r="H23167" s="3">
        <v>4.8999000000000006</v>
      </c>
      <c r="I23167" s="3">
        <v>23.029530000000001</v>
      </c>
      <c r="J23167" s="3">
        <v>517.91943000000003</v>
      </c>
      <c r="K23167" s="3">
        <v>796.79912307692314</v>
      </c>
      <c r="L23167" s="4">
        <v>0.35000000000000003</v>
      </c>
    </row>
    <row r="23168" spans="1:12" x14ac:dyDescent="0.35">
      <c r="A23168" s="1" t="s">
        <v>37102</v>
      </c>
      <c r="B23168" t="s">
        <v>37103</v>
      </c>
      <c r="C23168" t="s">
        <v>34</v>
      </c>
      <c r="D23168" t="s">
        <v>35</v>
      </c>
      <c r="E23168">
        <v>1</v>
      </c>
      <c r="F23168" s="2">
        <v>119.99</v>
      </c>
      <c r="G23168" s="3">
        <v>267</v>
      </c>
      <c r="H23168" s="3">
        <v>1.1999</v>
      </c>
      <c r="I23168" s="3">
        <v>5.6395299999999997</v>
      </c>
      <c r="J23168" s="3">
        <v>126.82942999999999</v>
      </c>
      <c r="K23168" s="3">
        <v>195.12219999999996</v>
      </c>
      <c r="L23168" s="4">
        <v>0.34999999999999992</v>
      </c>
    </row>
    <row r="23169" spans="1:12" x14ac:dyDescent="0.35">
      <c r="A23169" s="1" t="s">
        <v>37104</v>
      </c>
      <c r="B23169" t="s">
        <v>37105</v>
      </c>
      <c r="C23169" t="s">
        <v>34</v>
      </c>
      <c r="D23169" t="s">
        <v>35</v>
      </c>
      <c r="E23169">
        <v>1</v>
      </c>
      <c r="F23169" s="2">
        <v>37.99</v>
      </c>
      <c r="G23169" s="3">
        <v>85</v>
      </c>
      <c r="H23169" s="3">
        <v>0.37990000000000002</v>
      </c>
      <c r="I23169" s="3">
        <v>1.7855300000000001</v>
      </c>
      <c r="J23169" s="3">
        <v>40.155430000000003</v>
      </c>
      <c r="K23169" s="3">
        <v>61.777584615384619</v>
      </c>
      <c r="L23169" s="4">
        <v>0.35</v>
      </c>
    </row>
    <row r="23170" spans="1:12" x14ac:dyDescent="0.35">
      <c r="A23170" s="1" t="s">
        <v>37106</v>
      </c>
      <c r="B23170" t="s">
        <v>37107</v>
      </c>
      <c r="C23170" t="s">
        <v>34</v>
      </c>
      <c r="D23170" t="s">
        <v>35</v>
      </c>
      <c r="E23170">
        <v>1</v>
      </c>
      <c r="F23170" s="2">
        <v>59.99</v>
      </c>
      <c r="G23170" s="3">
        <v>134</v>
      </c>
      <c r="H23170" s="3">
        <v>0.59989999999999999</v>
      </c>
      <c r="I23170" s="3">
        <v>2.8195300000000003</v>
      </c>
      <c r="J23170" s="3">
        <v>63.40943</v>
      </c>
      <c r="K23170" s="3">
        <v>97.552969230769222</v>
      </c>
      <c r="L23170" s="4">
        <v>0.34999999999999992</v>
      </c>
    </row>
    <row r="23171" spans="1:12" x14ac:dyDescent="0.35">
      <c r="A23171" s="1" t="s">
        <v>37108</v>
      </c>
      <c r="B23171" t="s">
        <v>37109</v>
      </c>
      <c r="C23171" t="s">
        <v>34</v>
      </c>
      <c r="D23171" t="s">
        <v>35</v>
      </c>
      <c r="E23171">
        <v>1</v>
      </c>
      <c r="F23171" s="2">
        <v>222.99</v>
      </c>
      <c r="G23171" s="3">
        <v>496</v>
      </c>
      <c r="H23171" s="3">
        <v>2.2299000000000002</v>
      </c>
      <c r="I23171" s="3">
        <v>10.48053</v>
      </c>
      <c r="J23171" s="3">
        <v>235.70042999999998</v>
      </c>
      <c r="K23171" s="3">
        <v>362.61604615384613</v>
      </c>
      <c r="L23171" s="4">
        <v>0.35</v>
      </c>
    </row>
    <row r="23172" spans="1:12" x14ac:dyDescent="0.35">
      <c r="A23172" s="1" t="s">
        <v>37110</v>
      </c>
      <c r="B23172" t="s">
        <v>37111</v>
      </c>
      <c r="C23172" t="s">
        <v>34</v>
      </c>
      <c r="D23172" t="s">
        <v>35</v>
      </c>
      <c r="E23172">
        <v>1</v>
      </c>
      <c r="F23172" s="2">
        <v>7635.99</v>
      </c>
      <c r="G23172" s="3">
        <v>16969</v>
      </c>
      <c r="H23172" s="3">
        <v>76.359899999999996</v>
      </c>
      <c r="I23172" s="3">
        <v>358.89152999999999</v>
      </c>
      <c r="J23172" s="3">
        <v>8071.24143</v>
      </c>
      <c r="K23172" s="3">
        <v>12417.294507692308</v>
      </c>
      <c r="L23172" s="4">
        <v>0.35000000000000003</v>
      </c>
    </row>
    <row r="23173" spans="1:12" x14ac:dyDescent="0.35">
      <c r="A23173" s="1" t="s">
        <v>37112</v>
      </c>
      <c r="B23173" t="s">
        <v>37113</v>
      </c>
      <c r="C23173" t="s">
        <v>34</v>
      </c>
      <c r="D23173" t="s">
        <v>35</v>
      </c>
      <c r="E23173">
        <v>1</v>
      </c>
      <c r="F23173" s="2">
        <v>84.99</v>
      </c>
      <c r="G23173" s="3">
        <v>189</v>
      </c>
      <c r="H23173" s="3">
        <v>0.84989999999999999</v>
      </c>
      <c r="I23173" s="3">
        <v>3.9945299999999997</v>
      </c>
      <c r="J23173" s="3">
        <v>89.834429999999998</v>
      </c>
      <c r="K23173" s="3">
        <v>138.20681538461537</v>
      </c>
      <c r="L23173" s="4">
        <v>0.34999999999999992</v>
      </c>
    </row>
    <row r="23174" spans="1:12" x14ac:dyDescent="0.35">
      <c r="A23174" s="1" t="s">
        <v>37114</v>
      </c>
      <c r="B23174" t="s">
        <v>37115</v>
      </c>
      <c r="C23174" t="s">
        <v>34</v>
      </c>
      <c r="D23174" t="s">
        <v>35</v>
      </c>
      <c r="E23174">
        <v>1</v>
      </c>
      <c r="F23174" s="2">
        <v>47.99</v>
      </c>
      <c r="G23174" s="3">
        <v>107</v>
      </c>
      <c r="H23174" s="3">
        <v>0.47990000000000005</v>
      </c>
      <c r="I23174" s="3">
        <v>2.2555300000000003</v>
      </c>
      <c r="J23174" s="3">
        <v>50.725430000000003</v>
      </c>
      <c r="K23174" s="3">
        <v>78.039123076923076</v>
      </c>
      <c r="L23174" s="4">
        <v>0.35</v>
      </c>
    </row>
    <row r="23175" spans="1:12" x14ac:dyDescent="0.35">
      <c r="A23175" s="1" t="s">
        <v>37116</v>
      </c>
      <c r="B23175" t="s">
        <v>37117</v>
      </c>
      <c r="C23175" t="s">
        <v>34</v>
      </c>
      <c r="D23175" t="s">
        <v>35</v>
      </c>
      <c r="E23175">
        <v>1</v>
      </c>
      <c r="F23175" s="2">
        <v>467.99</v>
      </c>
      <c r="G23175" s="3">
        <v>1040</v>
      </c>
      <c r="H23175" s="3">
        <v>4.6798999999999999</v>
      </c>
      <c r="I23175" s="3">
        <v>21.995530000000002</v>
      </c>
      <c r="J23175" s="3">
        <v>494.66543000000001</v>
      </c>
      <c r="K23175" s="3">
        <v>761.02373846153841</v>
      </c>
      <c r="L23175" s="4">
        <v>0.34999999999999992</v>
      </c>
    </row>
    <row r="23176" spans="1:12" x14ac:dyDescent="0.35">
      <c r="A23176" s="1" t="s">
        <v>37118</v>
      </c>
      <c r="B23176" t="s">
        <v>36797</v>
      </c>
      <c r="C23176" t="s">
        <v>34</v>
      </c>
      <c r="D23176" t="s">
        <v>35</v>
      </c>
      <c r="E23176">
        <v>1</v>
      </c>
      <c r="F23176" s="2">
        <v>87.99</v>
      </c>
      <c r="G23176" s="3">
        <v>196</v>
      </c>
      <c r="H23176" s="3">
        <v>0.87990000000000002</v>
      </c>
      <c r="I23176" s="3">
        <v>4.1355300000000002</v>
      </c>
      <c r="J23176" s="3">
        <v>93.005430000000004</v>
      </c>
      <c r="K23176" s="3">
        <v>143.08527692307692</v>
      </c>
      <c r="L23176" s="4">
        <v>0.35</v>
      </c>
    </row>
    <row r="23177" spans="1:12" x14ac:dyDescent="0.35">
      <c r="A23177" s="1" t="s">
        <v>37119</v>
      </c>
      <c r="B23177" t="s">
        <v>37120</v>
      </c>
      <c r="C23177" t="s">
        <v>34</v>
      </c>
      <c r="D23177" t="s">
        <v>35</v>
      </c>
      <c r="E23177">
        <v>1</v>
      </c>
      <c r="F23177" s="2">
        <v>1576.99</v>
      </c>
      <c r="G23177" s="3">
        <v>3505</v>
      </c>
      <c r="H23177" s="3">
        <v>15.7699</v>
      </c>
      <c r="I23177" s="3">
        <v>74.118530000000007</v>
      </c>
      <c r="J23177" s="3">
        <v>1666.87843</v>
      </c>
      <c r="K23177" s="3">
        <v>2564.4283538461536</v>
      </c>
      <c r="L23177" s="4">
        <v>0.35</v>
      </c>
    </row>
    <row r="23178" spans="1:12" x14ac:dyDescent="0.35">
      <c r="A23178" s="1" t="s">
        <v>37121</v>
      </c>
      <c r="B23178" t="s">
        <v>37122</v>
      </c>
      <c r="C23178" t="s">
        <v>34</v>
      </c>
      <c r="D23178" t="s">
        <v>35</v>
      </c>
      <c r="E23178">
        <v>1</v>
      </c>
      <c r="F23178" s="2">
        <v>70.989999999999995</v>
      </c>
      <c r="G23178" s="3">
        <v>158</v>
      </c>
      <c r="H23178" s="3">
        <v>0.70989999999999998</v>
      </c>
      <c r="I23178" s="3">
        <v>3.3365299999999998</v>
      </c>
      <c r="J23178" s="3">
        <v>75.036429999999996</v>
      </c>
      <c r="K23178" s="3">
        <v>115.44066153846153</v>
      </c>
      <c r="L23178" s="4">
        <v>0.35</v>
      </c>
    </row>
    <row r="23179" spans="1:12" x14ac:dyDescent="0.35">
      <c r="A23179" s="1" t="s">
        <v>37123</v>
      </c>
      <c r="B23179" t="s">
        <v>37124</v>
      </c>
      <c r="C23179" t="s">
        <v>34</v>
      </c>
      <c r="D23179" t="s">
        <v>35</v>
      </c>
      <c r="E23179">
        <v>1</v>
      </c>
      <c r="F23179" s="2">
        <v>468.99</v>
      </c>
      <c r="G23179" s="3">
        <v>1043</v>
      </c>
      <c r="H23179" s="3">
        <v>4.6899000000000006</v>
      </c>
      <c r="I23179" s="3">
        <v>22.042529999999999</v>
      </c>
      <c r="J23179" s="3">
        <v>495.72243000000003</v>
      </c>
      <c r="K23179" s="3">
        <v>762.64989230769231</v>
      </c>
      <c r="L23179" s="4">
        <v>0.35</v>
      </c>
    </row>
    <row r="23180" spans="1:12" x14ac:dyDescent="0.35">
      <c r="A23180" s="1" t="s">
        <v>37125</v>
      </c>
      <c r="B23180" t="s">
        <v>37126</v>
      </c>
      <c r="C23180" t="s">
        <v>34</v>
      </c>
      <c r="D23180" t="s">
        <v>35</v>
      </c>
      <c r="E23180">
        <v>1</v>
      </c>
      <c r="F23180" s="2">
        <v>165.99</v>
      </c>
      <c r="G23180" s="3">
        <v>369</v>
      </c>
      <c r="H23180" s="3">
        <v>1.6599000000000002</v>
      </c>
      <c r="I23180" s="3">
        <v>7.8015300000000005</v>
      </c>
      <c r="J23180" s="3">
        <v>175.45143000000002</v>
      </c>
      <c r="K23180" s="3">
        <v>269.92527692307692</v>
      </c>
      <c r="L23180" s="4">
        <v>0.34999999999999992</v>
      </c>
    </row>
    <row r="23181" spans="1:12" x14ac:dyDescent="0.35">
      <c r="A23181" s="1" t="s">
        <v>37127</v>
      </c>
      <c r="B23181" t="s">
        <v>37128</v>
      </c>
      <c r="C23181" t="s">
        <v>34</v>
      </c>
      <c r="D23181" t="s">
        <v>35</v>
      </c>
      <c r="E23181">
        <v>1</v>
      </c>
      <c r="F23181" s="2">
        <v>122.99</v>
      </c>
      <c r="G23181" s="3">
        <v>274</v>
      </c>
      <c r="H23181" s="3">
        <v>1.2299</v>
      </c>
      <c r="I23181" s="3">
        <v>5.7805299999999997</v>
      </c>
      <c r="J23181" s="3">
        <v>130.00042999999999</v>
      </c>
      <c r="K23181" s="3">
        <v>200.00066153846151</v>
      </c>
      <c r="L23181" s="4">
        <v>0.35</v>
      </c>
    </row>
    <row r="23182" spans="1:12" x14ac:dyDescent="0.35">
      <c r="A23182" s="1" t="s">
        <v>37129</v>
      </c>
      <c r="B23182" t="s">
        <v>37130</v>
      </c>
      <c r="C23182" t="s">
        <v>34</v>
      </c>
      <c r="D23182" t="s">
        <v>35</v>
      </c>
      <c r="E23182">
        <v>1</v>
      </c>
      <c r="F23182" s="2">
        <v>43.99</v>
      </c>
      <c r="G23182" s="3">
        <v>98</v>
      </c>
      <c r="H23182" s="3">
        <v>0.43990000000000001</v>
      </c>
      <c r="I23182" s="3">
        <v>2.0675300000000001</v>
      </c>
      <c r="J23182" s="3">
        <v>46.497430000000001</v>
      </c>
      <c r="K23182" s="3">
        <v>71.534507692307699</v>
      </c>
      <c r="L23182" s="4">
        <v>0.35000000000000003</v>
      </c>
    </row>
    <row r="23183" spans="1:12" x14ac:dyDescent="0.35">
      <c r="A23183" s="1" t="s">
        <v>37131</v>
      </c>
      <c r="B23183" t="s">
        <v>37132</v>
      </c>
      <c r="C23183" t="s">
        <v>34</v>
      </c>
      <c r="D23183" t="s">
        <v>35</v>
      </c>
      <c r="E23183">
        <v>1</v>
      </c>
      <c r="F23183" s="2">
        <v>53.99</v>
      </c>
      <c r="G23183" s="3">
        <v>120</v>
      </c>
      <c r="H23183" s="3">
        <v>0.53990000000000005</v>
      </c>
      <c r="I23183" s="3">
        <v>2.5375300000000003</v>
      </c>
      <c r="J23183" s="3">
        <v>57.067430000000002</v>
      </c>
      <c r="K23183" s="3">
        <v>87.796046153846149</v>
      </c>
      <c r="L23183" s="4">
        <v>0.34999999999999992</v>
      </c>
    </row>
    <row r="23184" spans="1:12" x14ac:dyDescent="0.35">
      <c r="A23184" s="1" t="s">
        <v>37133</v>
      </c>
      <c r="B23184" t="s">
        <v>37134</v>
      </c>
      <c r="C23184" t="s">
        <v>34</v>
      </c>
      <c r="D23184" t="s">
        <v>35</v>
      </c>
      <c r="E23184">
        <v>1</v>
      </c>
      <c r="F23184" s="2">
        <v>409.99</v>
      </c>
      <c r="G23184" s="3">
        <v>912</v>
      </c>
      <c r="H23184" s="3">
        <v>4.0998999999999999</v>
      </c>
      <c r="I23184" s="3">
        <v>19.26953</v>
      </c>
      <c r="J23184" s="3">
        <v>433.35942999999997</v>
      </c>
      <c r="K23184" s="3">
        <v>666.70681538461531</v>
      </c>
      <c r="L23184" s="4">
        <v>0.35</v>
      </c>
    </row>
    <row r="23185" spans="1:12" x14ac:dyDescent="0.35">
      <c r="A23185" s="1" t="s">
        <v>37135</v>
      </c>
      <c r="B23185" t="s">
        <v>37136</v>
      </c>
      <c r="C23185" t="s">
        <v>34</v>
      </c>
      <c r="D23185" t="s">
        <v>35</v>
      </c>
      <c r="E23185">
        <v>1</v>
      </c>
      <c r="F23185" s="2">
        <v>478.99</v>
      </c>
      <c r="G23185" s="3">
        <v>1065</v>
      </c>
      <c r="H23185" s="3">
        <v>4.7899000000000003</v>
      </c>
      <c r="I23185" s="3">
        <v>22.512530000000002</v>
      </c>
      <c r="J23185" s="3">
        <v>506.29243000000002</v>
      </c>
      <c r="K23185" s="3">
        <v>778.91143076923083</v>
      </c>
      <c r="L23185" s="4">
        <v>0.35000000000000003</v>
      </c>
    </row>
    <row r="23186" spans="1:12" x14ac:dyDescent="0.35">
      <c r="A23186" s="1" t="s">
        <v>37137</v>
      </c>
      <c r="B23186" t="s">
        <v>37138</v>
      </c>
      <c r="C23186" t="s">
        <v>34</v>
      </c>
      <c r="D23186" t="s">
        <v>35</v>
      </c>
      <c r="E23186">
        <v>1</v>
      </c>
      <c r="F23186" s="2">
        <v>8.99</v>
      </c>
      <c r="G23186" s="3">
        <v>20</v>
      </c>
      <c r="H23186" s="3">
        <v>8.9900000000000008E-2</v>
      </c>
      <c r="I23186" s="3">
        <v>0.42253000000000002</v>
      </c>
      <c r="J23186" s="3">
        <v>9.5024300000000004</v>
      </c>
      <c r="K23186" s="3">
        <v>14.619123076923078</v>
      </c>
      <c r="L23186" s="4">
        <v>0.35000000000000003</v>
      </c>
    </row>
    <row r="23187" spans="1:12" x14ac:dyDescent="0.35">
      <c r="A23187" s="1" t="s">
        <v>37139</v>
      </c>
      <c r="B23187" t="s">
        <v>37140</v>
      </c>
      <c r="C23187" t="s">
        <v>34</v>
      </c>
      <c r="D23187" t="s">
        <v>35</v>
      </c>
      <c r="E23187">
        <v>1</v>
      </c>
      <c r="F23187" s="2">
        <v>102.99</v>
      </c>
      <c r="G23187" s="3">
        <v>229</v>
      </c>
      <c r="H23187" s="3">
        <v>1.0299</v>
      </c>
      <c r="I23187" s="3">
        <v>4.8405299999999993</v>
      </c>
      <c r="J23187" s="3">
        <v>108.86042999999999</v>
      </c>
      <c r="K23187" s="3">
        <v>167.47758461538459</v>
      </c>
      <c r="L23187" s="4">
        <v>0.34999999999999992</v>
      </c>
    </row>
    <row r="23188" spans="1:12" x14ac:dyDescent="0.35">
      <c r="A23188" s="1" t="s">
        <v>37141</v>
      </c>
      <c r="B23188" t="s">
        <v>37142</v>
      </c>
      <c r="C23188" t="s">
        <v>34</v>
      </c>
      <c r="D23188" t="s">
        <v>35</v>
      </c>
      <c r="E23188">
        <v>1</v>
      </c>
      <c r="F23188" s="2">
        <v>1839.99</v>
      </c>
      <c r="G23188" s="3">
        <v>4089</v>
      </c>
      <c r="H23188" s="3">
        <v>18.399899999999999</v>
      </c>
      <c r="I23188" s="3">
        <v>86.479529999999997</v>
      </c>
      <c r="J23188" s="3">
        <v>1944.86943</v>
      </c>
      <c r="K23188" s="3">
        <v>2992.1068153846154</v>
      </c>
      <c r="L23188" s="4">
        <v>0.35000000000000003</v>
      </c>
    </row>
    <row r="23189" spans="1:12" x14ac:dyDescent="0.35">
      <c r="A23189" s="1" t="s">
        <v>37143</v>
      </c>
      <c r="B23189" t="s">
        <v>37144</v>
      </c>
      <c r="C23189" t="s">
        <v>1467</v>
      </c>
      <c r="D23189" t="s">
        <v>1468</v>
      </c>
      <c r="E23189">
        <v>1</v>
      </c>
      <c r="F23189" s="2">
        <v>2.4300000000000002</v>
      </c>
      <c r="G23189" s="3">
        <v>6</v>
      </c>
      <c r="H23189" s="3">
        <v>2.4300000000000002E-2</v>
      </c>
      <c r="I23189" s="3">
        <v>0.11421000000000001</v>
      </c>
      <c r="J23189" s="3">
        <v>2.5685100000000003</v>
      </c>
      <c r="K23189" s="3">
        <v>3.9515538461538466</v>
      </c>
      <c r="L23189" s="4">
        <v>0.35000000000000003</v>
      </c>
    </row>
    <row r="23190" spans="1:12" x14ac:dyDescent="0.35">
      <c r="A23190" s="1" t="s">
        <v>37145</v>
      </c>
      <c r="B23190" t="s">
        <v>37146</v>
      </c>
      <c r="C23190" t="s">
        <v>34</v>
      </c>
      <c r="D23190" t="s">
        <v>35</v>
      </c>
      <c r="E23190">
        <v>1</v>
      </c>
      <c r="F23190" s="2">
        <v>108.99</v>
      </c>
      <c r="G23190" s="3">
        <v>243</v>
      </c>
      <c r="H23190" s="3">
        <v>1.0898999999999999</v>
      </c>
      <c r="I23190" s="3">
        <v>5.1225299999999994</v>
      </c>
      <c r="J23190" s="3">
        <v>115.20242999999999</v>
      </c>
      <c r="K23190" s="3">
        <v>177.23450769230769</v>
      </c>
      <c r="L23190" s="4">
        <v>0.35000000000000003</v>
      </c>
    </row>
    <row r="23191" spans="1:12" x14ac:dyDescent="0.35">
      <c r="A23191" s="1" t="s">
        <v>37147</v>
      </c>
      <c r="B23191" t="s">
        <v>37148</v>
      </c>
      <c r="C23191" t="s">
        <v>34</v>
      </c>
      <c r="D23191" t="s">
        <v>35</v>
      </c>
      <c r="E23191">
        <v>1</v>
      </c>
      <c r="F23191" s="2">
        <v>80.989999999999995</v>
      </c>
      <c r="G23191" s="3">
        <v>180</v>
      </c>
      <c r="H23191" s="3">
        <v>0.80989999999999995</v>
      </c>
      <c r="I23191" s="3">
        <v>3.80653</v>
      </c>
      <c r="J23191" s="3">
        <v>85.606429999999989</v>
      </c>
      <c r="K23191" s="3">
        <v>131.70219999999998</v>
      </c>
      <c r="L23191" s="4">
        <v>0.35</v>
      </c>
    </row>
    <row r="23192" spans="1:12" x14ac:dyDescent="0.35">
      <c r="A23192" s="1" t="s">
        <v>37149</v>
      </c>
      <c r="B23192" t="s">
        <v>37150</v>
      </c>
      <c r="C23192" t="s">
        <v>34</v>
      </c>
      <c r="D23192" t="s">
        <v>35</v>
      </c>
      <c r="E23192">
        <v>1</v>
      </c>
      <c r="F23192" s="2">
        <v>10.99</v>
      </c>
      <c r="G23192" s="3">
        <v>25</v>
      </c>
      <c r="H23192" s="3">
        <v>0.1099</v>
      </c>
      <c r="I23192" s="3">
        <v>0.51653000000000004</v>
      </c>
      <c r="J23192" s="3">
        <v>11.616429999999999</v>
      </c>
      <c r="K23192" s="3">
        <v>17.871430769230766</v>
      </c>
      <c r="L23192" s="4">
        <v>0.34999999999999992</v>
      </c>
    </row>
    <row r="23193" spans="1:12" x14ac:dyDescent="0.35">
      <c r="A23193" s="1" t="s">
        <v>37151</v>
      </c>
      <c r="B23193" t="s">
        <v>37152</v>
      </c>
      <c r="C23193" t="s">
        <v>34</v>
      </c>
      <c r="D23193" t="s">
        <v>35</v>
      </c>
      <c r="E23193">
        <v>1</v>
      </c>
      <c r="F23193" s="2">
        <v>6.99</v>
      </c>
      <c r="G23193" s="3">
        <v>16</v>
      </c>
      <c r="H23193" s="3">
        <v>6.9900000000000004E-2</v>
      </c>
      <c r="I23193" s="3">
        <v>0.32852999999999999</v>
      </c>
      <c r="J23193" s="3">
        <v>7.3884299999999996</v>
      </c>
      <c r="K23193" s="3">
        <v>11.366815384615384</v>
      </c>
      <c r="L23193" s="4">
        <v>0.35</v>
      </c>
    </row>
    <row r="23194" spans="1:12" x14ac:dyDescent="0.35">
      <c r="A23194" s="1" t="s">
        <v>37153</v>
      </c>
      <c r="B23194" t="s">
        <v>37154</v>
      </c>
      <c r="C23194" t="s">
        <v>34</v>
      </c>
      <c r="D23194" t="s">
        <v>35</v>
      </c>
      <c r="E23194">
        <v>1</v>
      </c>
      <c r="F23194" s="2">
        <v>94.99</v>
      </c>
      <c r="G23194" s="3">
        <v>212</v>
      </c>
      <c r="H23194" s="3">
        <v>0.94989999999999997</v>
      </c>
      <c r="I23194" s="3">
        <v>4.4645299999999999</v>
      </c>
      <c r="J23194" s="3">
        <v>100.40442999999999</v>
      </c>
      <c r="K23194" s="3">
        <v>154.46835384615383</v>
      </c>
      <c r="L23194" s="4">
        <v>0.35</v>
      </c>
    </row>
    <row r="23195" spans="1:12" x14ac:dyDescent="0.35">
      <c r="A23195" s="1" t="s">
        <v>37155</v>
      </c>
      <c r="B23195" t="s">
        <v>36897</v>
      </c>
      <c r="C23195" t="s">
        <v>34</v>
      </c>
      <c r="D23195" t="s">
        <v>35</v>
      </c>
      <c r="E23195">
        <v>1</v>
      </c>
      <c r="F23195" s="2">
        <v>75.989999999999995</v>
      </c>
      <c r="G23195" s="3">
        <v>169</v>
      </c>
      <c r="H23195" s="3">
        <v>0.75990000000000002</v>
      </c>
      <c r="I23195" s="3">
        <v>3.5715299999999996</v>
      </c>
      <c r="J23195" s="3">
        <v>80.321429999999992</v>
      </c>
      <c r="K23195" s="3">
        <v>123.57143076923076</v>
      </c>
      <c r="L23195" s="4">
        <v>0.35000000000000003</v>
      </c>
    </row>
    <row r="23196" spans="1:12" x14ac:dyDescent="0.35">
      <c r="A23196" s="1" t="s">
        <v>37156</v>
      </c>
      <c r="B23196" t="s">
        <v>37157</v>
      </c>
      <c r="C23196" t="s">
        <v>34</v>
      </c>
      <c r="D23196" t="s">
        <v>35</v>
      </c>
      <c r="E23196">
        <v>1</v>
      </c>
      <c r="F23196" s="2">
        <v>1050.99</v>
      </c>
      <c r="G23196" s="3">
        <v>2336</v>
      </c>
      <c r="H23196" s="3">
        <v>10.5099</v>
      </c>
      <c r="I23196" s="3">
        <v>49.396529999999998</v>
      </c>
      <c r="J23196" s="3">
        <v>1110.89643</v>
      </c>
      <c r="K23196" s="3">
        <v>1709.0714307692308</v>
      </c>
      <c r="L23196" s="4">
        <v>0.35000000000000003</v>
      </c>
    </row>
    <row r="23197" spans="1:12" x14ac:dyDescent="0.35">
      <c r="A23197" s="1" t="s">
        <v>37158</v>
      </c>
      <c r="B23197" t="s">
        <v>37159</v>
      </c>
      <c r="C23197" t="s">
        <v>34</v>
      </c>
      <c r="D23197" t="s">
        <v>35</v>
      </c>
      <c r="E23197">
        <v>2</v>
      </c>
      <c r="F23197" s="2">
        <v>139.99</v>
      </c>
      <c r="G23197" s="3">
        <v>312</v>
      </c>
      <c r="H23197" s="3">
        <v>1.3999000000000001</v>
      </c>
      <c r="I23197" s="3">
        <v>0</v>
      </c>
      <c r="J23197" s="3">
        <v>141.38990000000001</v>
      </c>
      <c r="K23197" s="3">
        <v>217.52292307692309</v>
      </c>
      <c r="L23197" s="4">
        <v>0.35</v>
      </c>
    </row>
    <row r="23198" spans="1:12" x14ac:dyDescent="0.35">
      <c r="A23198" s="1" t="s">
        <v>37160</v>
      </c>
      <c r="B23198" t="s">
        <v>37161</v>
      </c>
      <c r="C23198" t="s">
        <v>34</v>
      </c>
      <c r="D23198" t="s">
        <v>35</v>
      </c>
      <c r="E23198">
        <v>1</v>
      </c>
      <c r="F23198" s="2">
        <v>24.99</v>
      </c>
      <c r="G23198" s="3">
        <v>56</v>
      </c>
      <c r="H23198" s="3">
        <v>0.24989999999999998</v>
      </c>
      <c r="I23198" s="3">
        <v>1.1745299999999999</v>
      </c>
      <c r="J23198" s="3">
        <v>26.414429999999999</v>
      </c>
      <c r="K23198" s="3">
        <v>40.637584615384611</v>
      </c>
      <c r="L23198" s="4">
        <v>0.34999999999999992</v>
      </c>
    </row>
    <row r="23199" spans="1:12" x14ac:dyDescent="0.35">
      <c r="A23199" s="1" t="s">
        <v>37162</v>
      </c>
      <c r="B23199" t="s">
        <v>37075</v>
      </c>
      <c r="C23199" t="s">
        <v>34</v>
      </c>
      <c r="D23199" t="s">
        <v>35</v>
      </c>
      <c r="E23199">
        <v>1</v>
      </c>
      <c r="F23199" s="2">
        <v>75.989999999999995</v>
      </c>
      <c r="G23199" s="3">
        <v>169</v>
      </c>
      <c r="H23199" s="3">
        <v>0.75990000000000002</v>
      </c>
      <c r="I23199" s="3">
        <v>3.5715299999999996</v>
      </c>
      <c r="J23199" s="3">
        <v>80.321429999999992</v>
      </c>
      <c r="K23199" s="3">
        <v>123.57143076923076</v>
      </c>
      <c r="L23199" s="4">
        <v>0.35000000000000003</v>
      </c>
    </row>
    <row r="23200" spans="1:12" x14ac:dyDescent="0.35">
      <c r="A23200" s="1" t="s">
        <v>37163</v>
      </c>
      <c r="B23200" t="s">
        <v>37164</v>
      </c>
      <c r="C23200" t="s">
        <v>34</v>
      </c>
      <c r="D23200" t="s">
        <v>35</v>
      </c>
      <c r="E23200">
        <v>1</v>
      </c>
      <c r="F23200" s="2">
        <v>307.99</v>
      </c>
      <c r="G23200" s="3">
        <v>685</v>
      </c>
      <c r="H23200" s="3">
        <v>3.0799000000000003</v>
      </c>
      <c r="I23200" s="3">
        <v>14.475530000000001</v>
      </c>
      <c r="J23200" s="3">
        <v>325.54543000000001</v>
      </c>
      <c r="K23200" s="3">
        <v>500.8391230769231</v>
      </c>
      <c r="L23200" s="4">
        <v>0.35000000000000003</v>
      </c>
    </row>
    <row r="23201" spans="1:12" x14ac:dyDescent="0.35">
      <c r="A23201" s="1" t="s">
        <v>37165</v>
      </c>
      <c r="B23201" t="s">
        <v>37166</v>
      </c>
      <c r="C23201" t="s">
        <v>34</v>
      </c>
      <c r="D23201" t="s">
        <v>35</v>
      </c>
      <c r="E23201">
        <v>1</v>
      </c>
      <c r="F23201" s="2">
        <v>47.99</v>
      </c>
      <c r="G23201" s="3">
        <v>107</v>
      </c>
      <c r="H23201" s="3">
        <v>0.47990000000000005</v>
      </c>
      <c r="I23201" s="3">
        <v>2.2555300000000003</v>
      </c>
      <c r="J23201" s="3">
        <v>50.725430000000003</v>
      </c>
      <c r="K23201" s="3">
        <v>78.039123076923076</v>
      </c>
      <c r="L23201" s="4">
        <v>0.35</v>
      </c>
    </row>
    <row r="23202" spans="1:12" x14ac:dyDescent="0.35">
      <c r="A23202" s="1" t="s">
        <v>37167</v>
      </c>
      <c r="B23202" t="s">
        <v>37168</v>
      </c>
      <c r="C23202" t="s">
        <v>34</v>
      </c>
      <c r="D23202" t="s">
        <v>35</v>
      </c>
      <c r="E23202">
        <v>1</v>
      </c>
      <c r="F23202" s="2">
        <v>147.99</v>
      </c>
      <c r="G23202" s="3">
        <v>329</v>
      </c>
      <c r="H23202" s="3">
        <v>1.4799000000000002</v>
      </c>
      <c r="I23202" s="3">
        <v>6.9555300000000004</v>
      </c>
      <c r="J23202" s="3">
        <v>156.42543000000001</v>
      </c>
      <c r="K23202" s="3">
        <v>240.6545076923077</v>
      </c>
      <c r="L23202" s="4">
        <v>0.35000000000000003</v>
      </c>
    </row>
    <row r="23203" spans="1:12" x14ac:dyDescent="0.35">
      <c r="A23203" s="1" t="s">
        <v>37169</v>
      </c>
      <c r="B23203" t="s">
        <v>37170</v>
      </c>
      <c r="C23203" t="s">
        <v>34</v>
      </c>
      <c r="D23203" t="s">
        <v>35</v>
      </c>
      <c r="E23203">
        <v>1</v>
      </c>
      <c r="F23203" s="2">
        <v>809.99</v>
      </c>
      <c r="G23203" s="3">
        <v>1800</v>
      </c>
      <c r="H23203" s="3">
        <v>8.0998999999999999</v>
      </c>
      <c r="I23203" s="3">
        <v>38.06953</v>
      </c>
      <c r="J23203" s="3">
        <v>856.15943000000004</v>
      </c>
      <c r="K23203" s="3">
        <v>1317.1683538461539</v>
      </c>
      <c r="L23203" s="4">
        <v>0.35</v>
      </c>
    </row>
    <row r="23204" spans="1:12" x14ac:dyDescent="0.35">
      <c r="A23204" s="1" t="s">
        <v>37171</v>
      </c>
      <c r="B23204" t="s">
        <v>37172</v>
      </c>
      <c r="C23204" t="s">
        <v>34</v>
      </c>
      <c r="D23204" t="s">
        <v>35</v>
      </c>
      <c r="E23204">
        <v>1</v>
      </c>
      <c r="F23204" s="2">
        <v>52.99</v>
      </c>
      <c r="G23204" s="3">
        <v>118</v>
      </c>
      <c r="H23204" s="3">
        <v>0.52990000000000004</v>
      </c>
      <c r="I23204" s="3">
        <v>2.4905300000000001</v>
      </c>
      <c r="J23204" s="3">
        <v>56.010429999999999</v>
      </c>
      <c r="K23204" s="3">
        <v>86.169892307692308</v>
      </c>
      <c r="L23204" s="4">
        <v>0.35000000000000003</v>
      </c>
    </row>
    <row r="23205" spans="1:12" x14ac:dyDescent="0.35">
      <c r="A23205" s="1" t="s">
        <v>37173</v>
      </c>
      <c r="B23205" t="s">
        <v>37174</v>
      </c>
      <c r="C23205" t="s">
        <v>34</v>
      </c>
      <c r="D23205" t="s">
        <v>35</v>
      </c>
      <c r="E23205">
        <v>1</v>
      </c>
      <c r="F23205" s="2">
        <v>911.99</v>
      </c>
      <c r="G23205" s="3">
        <v>2027</v>
      </c>
      <c r="H23205" s="3">
        <v>9.1198999999999995</v>
      </c>
      <c r="I23205" s="3">
        <v>42.863529999999997</v>
      </c>
      <c r="J23205" s="3">
        <v>963.97343000000001</v>
      </c>
      <c r="K23205" s="3">
        <v>1483.0360461538462</v>
      </c>
      <c r="L23205" s="4">
        <v>0.35000000000000003</v>
      </c>
    </row>
    <row r="23206" spans="1:12" x14ac:dyDescent="0.35">
      <c r="A23206" s="1" t="s">
        <v>37175</v>
      </c>
      <c r="B23206" t="s">
        <v>37176</v>
      </c>
      <c r="C23206" t="s">
        <v>34</v>
      </c>
      <c r="D23206" t="s">
        <v>35</v>
      </c>
      <c r="E23206">
        <v>1</v>
      </c>
      <c r="F23206" s="2">
        <v>2210.9899999999998</v>
      </c>
      <c r="G23206" s="3">
        <v>4914</v>
      </c>
      <c r="H23206" s="3">
        <v>22.1099</v>
      </c>
      <c r="I23206" s="3">
        <v>103.91652999999999</v>
      </c>
      <c r="J23206" s="3">
        <v>2337.0164299999997</v>
      </c>
      <c r="K23206" s="3">
        <v>3595.4098923076917</v>
      </c>
      <c r="L23206" s="4">
        <v>0.35</v>
      </c>
    </row>
    <row r="23207" spans="1:12" x14ac:dyDescent="0.35">
      <c r="A23207" s="1" t="s">
        <v>37177</v>
      </c>
      <c r="B23207" t="s">
        <v>37178</v>
      </c>
      <c r="C23207" t="s">
        <v>34</v>
      </c>
      <c r="D23207" t="s">
        <v>35</v>
      </c>
      <c r="E23207">
        <v>1</v>
      </c>
      <c r="F23207" s="2">
        <v>106.99</v>
      </c>
      <c r="G23207" s="3">
        <v>238</v>
      </c>
      <c r="H23207" s="3">
        <v>1.0699000000000001</v>
      </c>
      <c r="I23207" s="3">
        <v>5.0285299999999999</v>
      </c>
      <c r="J23207" s="3">
        <v>113.08843</v>
      </c>
      <c r="K23207" s="3">
        <v>173.98220000000001</v>
      </c>
      <c r="L23207" s="4">
        <v>0.35000000000000003</v>
      </c>
    </row>
    <row r="23208" spans="1:12" x14ac:dyDescent="0.35">
      <c r="A23208" s="1" t="s">
        <v>37179</v>
      </c>
      <c r="B23208" t="s">
        <v>37180</v>
      </c>
      <c r="C23208" t="s">
        <v>34</v>
      </c>
      <c r="D23208" t="s">
        <v>35</v>
      </c>
      <c r="E23208">
        <v>1</v>
      </c>
      <c r="F23208" s="2">
        <v>257.99</v>
      </c>
      <c r="G23208" s="3">
        <v>574</v>
      </c>
      <c r="H23208" s="3">
        <v>2.5799000000000003</v>
      </c>
      <c r="I23208" s="3">
        <v>12.125530000000001</v>
      </c>
      <c r="J23208" s="3">
        <v>272.69543000000004</v>
      </c>
      <c r="K23208" s="3">
        <v>419.53143076923084</v>
      </c>
      <c r="L23208" s="4">
        <v>0.35</v>
      </c>
    </row>
    <row r="23209" spans="1:12" x14ac:dyDescent="0.35">
      <c r="A23209" s="1" t="s">
        <v>37181</v>
      </c>
      <c r="B23209" t="s">
        <v>37182</v>
      </c>
      <c r="C23209" t="s">
        <v>34</v>
      </c>
      <c r="D23209" t="s">
        <v>35</v>
      </c>
      <c r="E23209">
        <v>1</v>
      </c>
      <c r="F23209" s="2">
        <v>12.99</v>
      </c>
      <c r="G23209" s="3">
        <v>29</v>
      </c>
      <c r="H23209" s="3">
        <v>0.12990000000000002</v>
      </c>
      <c r="I23209" s="3">
        <v>0.61053000000000002</v>
      </c>
      <c r="J23209" s="3">
        <v>13.73043</v>
      </c>
      <c r="K23209" s="3">
        <v>21.123738461538462</v>
      </c>
      <c r="L23209" s="4">
        <v>0.35000000000000003</v>
      </c>
    </row>
    <row r="23210" spans="1:12" x14ac:dyDescent="0.35">
      <c r="A23210" s="1" t="s">
        <v>37183</v>
      </c>
      <c r="B23210" t="s">
        <v>37184</v>
      </c>
      <c r="C23210" t="s">
        <v>34</v>
      </c>
      <c r="D23210" t="s">
        <v>35</v>
      </c>
      <c r="E23210">
        <v>1</v>
      </c>
      <c r="F23210" s="2">
        <v>93.99</v>
      </c>
      <c r="G23210" s="3">
        <v>209</v>
      </c>
      <c r="H23210" s="3">
        <v>0.93989999999999996</v>
      </c>
      <c r="I23210" s="3">
        <v>4.4175300000000002</v>
      </c>
      <c r="J23210" s="3">
        <v>99.347429999999989</v>
      </c>
      <c r="K23210" s="3">
        <v>152.84219999999999</v>
      </c>
      <c r="L23210" s="4">
        <v>0.35000000000000003</v>
      </c>
    </row>
    <row r="23211" spans="1:12" x14ac:dyDescent="0.35">
      <c r="A23211" s="1" t="s">
        <v>37185</v>
      </c>
      <c r="B23211" t="s">
        <v>37186</v>
      </c>
      <c r="C23211" t="s">
        <v>34</v>
      </c>
      <c r="D23211" t="s">
        <v>35</v>
      </c>
      <c r="E23211">
        <v>1</v>
      </c>
      <c r="F23211" s="2">
        <v>145.99</v>
      </c>
      <c r="G23211" s="3">
        <v>325</v>
      </c>
      <c r="H23211" s="3">
        <v>1.4599000000000002</v>
      </c>
      <c r="I23211" s="3">
        <v>6.8615300000000001</v>
      </c>
      <c r="J23211" s="3">
        <v>154.31143</v>
      </c>
      <c r="K23211" s="3">
        <v>237.40219999999999</v>
      </c>
      <c r="L23211" s="4">
        <v>0.35</v>
      </c>
    </row>
    <row r="23212" spans="1:12" x14ac:dyDescent="0.35">
      <c r="A23212" s="1" t="s">
        <v>37187</v>
      </c>
      <c r="B23212" t="s">
        <v>37188</v>
      </c>
      <c r="C23212" t="s">
        <v>34</v>
      </c>
      <c r="D23212" t="s">
        <v>35</v>
      </c>
      <c r="E23212">
        <v>1</v>
      </c>
      <c r="F23212" s="2">
        <v>105.99</v>
      </c>
      <c r="G23212" s="3">
        <v>236</v>
      </c>
      <c r="H23212" s="3">
        <v>1.0599000000000001</v>
      </c>
      <c r="I23212" s="3">
        <v>4.9815299999999993</v>
      </c>
      <c r="J23212" s="3">
        <v>112.03143</v>
      </c>
      <c r="K23212" s="3">
        <v>172.35604615384614</v>
      </c>
      <c r="L23212" s="4">
        <v>0.34999999999999992</v>
      </c>
    </row>
    <row r="23213" spans="1:12" x14ac:dyDescent="0.35">
      <c r="A23213" s="1" t="s">
        <v>37189</v>
      </c>
      <c r="B23213" t="s">
        <v>37190</v>
      </c>
      <c r="C23213" t="s">
        <v>34</v>
      </c>
      <c r="D23213" t="s">
        <v>35</v>
      </c>
      <c r="E23213">
        <v>1</v>
      </c>
      <c r="F23213" s="2">
        <v>8531.99</v>
      </c>
      <c r="G23213" s="3">
        <v>18960</v>
      </c>
      <c r="H23213" s="3">
        <v>85.319900000000004</v>
      </c>
      <c r="I23213" s="3">
        <v>401.00353000000001</v>
      </c>
      <c r="J23213" s="3">
        <v>9018.3134300000002</v>
      </c>
      <c r="K23213" s="3">
        <v>13874.328353846153</v>
      </c>
      <c r="L23213" s="4">
        <v>0.34999999999999992</v>
      </c>
    </row>
    <row r="23214" spans="1:12" x14ac:dyDescent="0.35">
      <c r="A23214" s="1" t="s">
        <v>37191</v>
      </c>
      <c r="B23214" t="s">
        <v>37192</v>
      </c>
      <c r="C23214" t="s">
        <v>34</v>
      </c>
      <c r="D23214" t="s">
        <v>35</v>
      </c>
      <c r="E23214">
        <v>1</v>
      </c>
      <c r="F23214" s="2">
        <v>754.99</v>
      </c>
      <c r="G23214" s="3">
        <v>1678</v>
      </c>
      <c r="H23214" s="3">
        <v>7.5499000000000001</v>
      </c>
      <c r="I23214" s="3">
        <v>35.484529999999999</v>
      </c>
      <c r="J23214" s="3">
        <v>798.02442999999994</v>
      </c>
      <c r="K23214" s="3">
        <v>1227.7298923076921</v>
      </c>
      <c r="L23214" s="4">
        <v>0.35</v>
      </c>
    </row>
    <row r="23215" spans="1:12" x14ac:dyDescent="0.35">
      <c r="A23215" s="1" t="s">
        <v>37193</v>
      </c>
      <c r="B23215" t="s">
        <v>37194</v>
      </c>
      <c r="C23215" t="s">
        <v>34</v>
      </c>
      <c r="D23215" t="s">
        <v>35</v>
      </c>
      <c r="E23215">
        <v>1</v>
      </c>
      <c r="F23215" s="2">
        <v>15.99</v>
      </c>
      <c r="G23215" s="3">
        <v>36</v>
      </c>
      <c r="H23215" s="3">
        <v>0.15990000000000001</v>
      </c>
      <c r="I23215" s="3">
        <v>0.75153000000000003</v>
      </c>
      <c r="J23215" s="3">
        <v>16.901429999999998</v>
      </c>
      <c r="K23215" s="3">
        <v>26.002199999999995</v>
      </c>
      <c r="L23215" s="4">
        <v>0.35</v>
      </c>
    </row>
    <row r="23216" spans="1:12" x14ac:dyDescent="0.35">
      <c r="A23216" s="1" t="s">
        <v>37195</v>
      </c>
      <c r="B23216" t="s">
        <v>36467</v>
      </c>
      <c r="C23216" t="s">
        <v>34</v>
      </c>
      <c r="D23216" t="s">
        <v>35</v>
      </c>
      <c r="E23216">
        <v>1</v>
      </c>
      <c r="F23216" s="2">
        <v>53.99</v>
      </c>
      <c r="G23216" s="3">
        <v>120</v>
      </c>
      <c r="H23216" s="3">
        <v>0.53990000000000005</v>
      </c>
      <c r="I23216" s="3">
        <v>2.5375300000000003</v>
      </c>
      <c r="J23216" s="3">
        <v>57.067430000000002</v>
      </c>
      <c r="K23216" s="3">
        <v>87.796046153846149</v>
      </c>
      <c r="L23216" s="4">
        <v>0.34999999999999992</v>
      </c>
    </row>
    <row r="23217" spans="1:12" x14ac:dyDescent="0.35">
      <c r="A23217" s="1" t="s">
        <v>37196</v>
      </c>
      <c r="B23217" t="s">
        <v>37197</v>
      </c>
      <c r="C23217" t="s">
        <v>34</v>
      </c>
      <c r="D23217" t="s">
        <v>35</v>
      </c>
      <c r="E23217">
        <v>1</v>
      </c>
      <c r="F23217" s="2">
        <v>89.99</v>
      </c>
      <c r="G23217" s="3">
        <v>200</v>
      </c>
      <c r="H23217" s="3">
        <v>0.89989999999999992</v>
      </c>
      <c r="I23217" s="3">
        <v>4.2295299999999996</v>
      </c>
      <c r="J23217" s="3">
        <v>95.119429999999994</v>
      </c>
      <c r="K23217" s="3">
        <v>146.3375846153846</v>
      </c>
      <c r="L23217" s="4">
        <v>0.35</v>
      </c>
    </row>
    <row r="23218" spans="1:12" x14ac:dyDescent="0.35">
      <c r="A23218" s="1" t="s">
        <v>37198</v>
      </c>
      <c r="B23218" t="s">
        <v>37199</v>
      </c>
      <c r="C23218" t="s">
        <v>34</v>
      </c>
      <c r="D23218" t="s">
        <v>35</v>
      </c>
      <c r="E23218">
        <v>1</v>
      </c>
      <c r="F23218" s="2">
        <v>507.99</v>
      </c>
      <c r="G23218" s="3">
        <v>1129</v>
      </c>
      <c r="H23218" s="3">
        <v>5.0799000000000003</v>
      </c>
      <c r="I23218" s="3">
        <v>23.875530000000001</v>
      </c>
      <c r="J23218" s="3">
        <v>536.94542999999999</v>
      </c>
      <c r="K23218" s="3">
        <v>826.06989230769227</v>
      </c>
      <c r="L23218" s="4">
        <v>0.35</v>
      </c>
    </row>
    <row r="23219" spans="1:12" x14ac:dyDescent="0.35">
      <c r="A23219" s="1" t="s">
        <v>37200</v>
      </c>
      <c r="B23219" t="s">
        <v>36758</v>
      </c>
      <c r="C23219" t="s">
        <v>34</v>
      </c>
      <c r="D23219" t="s">
        <v>35</v>
      </c>
      <c r="E23219">
        <v>1</v>
      </c>
      <c r="F23219" s="2">
        <v>97.99</v>
      </c>
      <c r="G23219" s="3">
        <v>218</v>
      </c>
      <c r="H23219" s="3">
        <v>0.97989999999999999</v>
      </c>
      <c r="I23219" s="3">
        <v>4.6055299999999999</v>
      </c>
      <c r="J23219" s="3">
        <v>103.57543</v>
      </c>
      <c r="K23219" s="3">
        <v>159.34681538461538</v>
      </c>
      <c r="L23219" s="4">
        <v>0.35000000000000003</v>
      </c>
    </row>
    <row r="23220" spans="1:12" x14ac:dyDescent="0.35">
      <c r="A23220" s="1" t="s">
        <v>37201</v>
      </c>
      <c r="B23220" t="s">
        <v>37202</v>
      </c>
      <c r="C23220" t="s">
        <v>34</v>
      </c>
      <c r="D23220" t="s">
        <v>35</v>
      </c>
      <c r="E23220">
        <v>1</v>
      </c>
      <c r="F23220" s="2">
        <v>73.989999999999995</v>
      </c>
      <c r="G23220" s="3">
        <v>165</v>
      </c>
      <c r="H23220" s="3">
        <v>0.7399</v>
      </c>
      <c r="I23220" s="3">
        <v>3.4775299999999998</v>
      </c>
      <c r="J23220" s="3">
        <v>78.207430000000002</v>
      </c>
      <c r="K23220" s="3">
        <v>120.31912307692308</v>
      </c>
      <c r="L23220" s="4">
        <v>0.35</v>
      </c>
    </row>
    <row r="23221" spans="1:12" x14ac:dyDescent="0.35">
      <c r="A23221" s="1" t="s">
        <v>37203</v>
      </c>
      <c r="B23221" t="s">
        <v>37204</v>
      </c>
      <c r="C23221" t="s">
        <v>34</v>
      </c>
      <c r="D23221" t="s">
        <v>35</v>
      </c>
      <c r="E23221">
        <v>1</v>
      </c>
      <c r="F23221" s="2">
        <v>27.99</v>
      </c>
      <c r="G23221" s="3">
        <v>63</v>
      </c>
      <c r="H23221" s="3">
        <v>0.27989999999999998</v>
      </c>
      <c r="I23221" s="3">
        <v>1.3155299999999999</v>
      </c>
      <c r="J23221" s="3">
        <v>29.585429999999999</v>
      </c>
      <c r="K23221" s="3">
        <v>45.516046153846148</v>
      </c>
      <c r="L23221" s="4">
        <v>0.34999999999999992</v>
      </c>
    </row>
    <row r="23222" spans="1:12" x14ac:dyDescent="0.35">
      <c r="A23222" s="1" t="s">
        <v>37205</v>
      </c>
      <c r="B23222" t="s">
        <v>37206</v>
      </c>
      <c r="C23222" t="s">
        <v>34</v>
      </c>
      <c r="D23222" t="s">
        <v>35</v>
      </c>
      <c r="E23222">
        <v>1</v>
      </c>
      <c r="F23222" s="2">
        <v>57.99</v>
      </c>
      <c r="G23222" s="3">
        <v>129</v>
      </c>
      <c r="H23222" s="3">
        <v>0.57990000000000008</v>
      </c>
      <c r="I23222" s="3">
        <v>2.72553</v>
      </c>
      <c r="J23222" s="3">
        <v>61.295430000000003</v>
      </c>
      <c r="K23222" s="3">
        <v>94.30066153846154</v>
      </c>
      <c r="L23222" s="4">
        <v>0.35</v>
      </c>
    </row>
    <row r="23223" spans="1:12" x14ac:dyDescent="0.35">
      <c r="A23223" s="1" t="s">
        <v>37207</v>
      </c>
      <c r="B23223" t="s">
        <v>37208</v>
      </c>
      <c r="C23223" t="s">
        <v>34</v>
      </c>
      <c r="D23223" t="s">
        <v>35</v>
      </c>
      <c r="E23223">
        <v>1</v>
      </c>
      <c r="F23223" s="2">
        <v>40.99</v>
      </c>
      <c r="G23223" s="3">
        <v>92</v>
      </c>
      <c r="H23223" s="3">
        <v>0.40990000000000004</v>
      </c>
      <c r="I23223" s="3">
        <v>1.9265300000000001</v>
      </c>
      <c r="J23223" s="3">
        <v>43.326430000000002</v>
      </c>
      <c r="K23223" s="3">
        <v>66.656046153846148</v>
      </c>
      <c r="L23223" s="4">
        <v>0.34999999999999992</v>
      </c>
    </row>
    <row r="23224" spans="1:12" x14ac:dyDescent="0.35">
      <c r="A23224" s="1" t="s">
        <v>37209</v>
      </c>
      <c r="B23224" t="s">
        <v>37210</v>
      </c>
      <c r="C23224" t="s">
        <v>34</v>
      </c>
      <c r="D23224" t="s">
        <v>35</v>
      </c>
      <c r="E23224">
        <v>1</v>
      </c>
      <c r="F23224" s="2">
        <v>15.99</v>
      </c>
      <c r="G23224" s="3">
        <v>36</v>
      </c>
      <c r="H23224" s="3">
        <v>0.15990000000000001</v>
      </c>
      <c r="I23224" s="3">
        <v>0.75153000000000003</v>
      </c>
      <c r="J23224" s="3">
        <v>16.901429999999998</v>
      </c>
      <c r="K23224" s="3">
        <v>26.002199999999995</v>
      </c>
      <c r="L23224" s="4">
        <v>0.35</v>
      </c>
    </row>
    <row r="23225" spans="1:12" x14ac:dyDescent="0.35">
      <c r="A23225" s="1" t="s">
        <v>37211</v>
      </c>
      <c r="B23225" t="s">
        <v>37212</v>
      </c>
      <c r="C23225" t="s">
        <v>34</v>
      </c>
      <c r="D23225" t="s">
        <v>35</v>
      </c>
      <c r="E23225">
        <v>1</v>
      </c>
      <c r="F23225" s="2">
        <v>519.99</v>
      </c>
      <c r="G23225" s="3">
        <v>1156</v>
      </c>
      <c r="H23225" s="3">
        <v>5.1999000000000004</v>
      </c>
      <c r="I23225" s="3">
        <v>24.439530000000001</v>
      </c>
      <c r="J23225" s="3">
        <v>549.62942999999996</v>
      </c>
      <c r="K23225" s="3">
        <v>845.58373846153836</v>
      </c>
      <c r="L23225" s="4">
        <v>0.35</v>
      </c>
    </row>
    <row r="23226" spans="1:12" x14ac:dyDescent="0.35">
      <c r="A23226" s="1" t="s">
        <v>37213</v>
      </c>
      <c r="B23226" t="s">
        <v>37214</v>
      </c>
      <c r="C23226" t="s">
        <v>34</v>
      </c>
      <c r="D23226" t="s">
        <v>35</v>
      </c>
      <c r="E23226">
        <v>1</v>
      </c>
      <c r="F23226" s="2">
        <v>236.99</v>
      </c>
      <c r="G23226" s="3">
        <v>527</v>
      </c>
      <c r="H23226" s="3">
        <v>2.3699000000000003</v>
      </c>
      <c r="I23226" s="3">
        <v>11.138530000000001</v>
      </c>
      <c r="J23226" s="3">
        <v>250.49843000000001</v>
      </c>
      <c r="K23226" s="3">
        <v>385.38220000000001</v>
      </c>
      <c r="L23226" s="4">
        <v>0.35</v>
      </c>
    </row>
    <row r="23227" spans="1:12" x14ac:dyDescent="0.35">
      <c r="A23227" s="1" t="s">
        <v>37215</v>
      </c>
      <c r="B23227" t="s">
        <v>37216</v>
      </c>
      <c r="C23227" t="s">
        <v>34</v>
      </c>
      <c r="D23227" t="s">
        <v>35</v>
      </c>
      <c r="E23227">
        <v>1</v>
      </c>
      <c r="F23227" s="2">
        <v>609.99</v>
      </c>
      <c r="G23227" s="3">
        <v>1356</v>
      </c>
      <c r="H23227" s="3">
        <v>6.0998999999999999</v>
      </c>
      <c r="I23227" s="3">
        <v>28.669530000000002</v>
      </c>
      <c r="J23227" s="3">
        <v>644.75943000000007</v>
      </c>
      <c r="K23227" s="3">
        <v>991.93758461538471</v>
      </c>
      <c r="L23227" s="4">
        <v>0.35</v>
      </c>
    </row>
    <row r="23228" spans="1:12" x14ac:dyDescent="0.35">
      <c r="A23228" s="1" t="s">
        <v>37217</v>
      </c>
      <c r="B23228" t="s">
        <v>37218</v>
      </c>
      <c r="C23228" t="s">
        <v>34</v>
      </c>
      <c r="D23228" t="s">
        <v>35</v>
      </c>
      <c r="E23228">
        <v>1</v>
      </c>
      <c r="F23228" s="2">
        <v>121.99</v>
      </c>
      <c r="G23228" s="3">
        <v>272</v>
      </c>
      <c r="H23228" s="3">
        <v>1.2199</v>
      </c>
      <c r="I23228" s="3">
        <v>5.73353</v>
      </c>
      <c r="J23228" s="3">
        <v>128.94342999999998</v>
      </c>
      <c r="K23228" s="3">
        <v>198.37450769230765</v>
      </c>
      <c r="L23228" s="4">
        <v>0.35</v>
      </c>
    </row>
    <row r="23229" spans="1:12" x14ac:dyDescent="0.35">
      <c r="A23229" s="1" t="s">
        <v>37219</v>
      </c>
      <c r="B23229" t="s">
        <v>37220</v>
      </c>
      <c r="C23229" t="s">
        <v>34</v>
      </c>
      <c r="D23229" t="s">
        <v>35</v>
      </c>
      <c r="E23229">
        <v>1</v>
      </c>
      <c r="F23229" s="2">
        <v>55.99</v>
      </c>
      <c r="G23229" s="3">
        <v>125</v>
      </c>
      <c r="H23229" s="3">
        <v>0.55990000000000006</v>
      </c>
      <c r="I23229" s="3">
        <v>2.6315300000000001</v>
      </c>
      <c r="J23229" s="3">
        <v>59.181429999999999</v>
      </c>
      <c r="K23229" s="3">
        <v>91.048353846153844</v>
      </c>
      <c r="L23229" s="4">
        <v>0.35</v>
      </c>
    </row>
    <row r="23230" spans="1:12" x14ac:dyDescent="0.35">
      <c r="A23230" s="1" t="s">
        <v>37221</v>
      </c>
      <c r="B23230" t="s">
        <v>37222</v>
      </c>
      <c r="C23230" t="s">
        <v>34</v>
      </c>
      <c r="D23230" t="s">
        <v>35</v>
      </c>
      <c r="E23230">
        <v>1</v>
      </c>
      <c r="F23230" s="2">
        <v>486.99</v>
      </c>
      <c r="G23230" s="3">
        <v>1083</v>
      </c>
      <c r="H23230" s="3">
        <v>4.8699000000000003</v>
      </c>
      <c r="I23230" s="3">
        <v>22.888529999999999</v>
      </c>
      <c r="J23230" s="3">
        <v>514.74842999999998</v>
      </c>
      <c r="K23230" s="3">
        <v>791.92066153846145</v>
      </c>
      <c r="L23230" s="4">
        <v>0.34999999999999992</v>
      </c>
    </row>
    <row r="23231" spans="1:12" x14ac:dyDescent="0.35">
      <c r="A23231" s="1" t="s">
        <v>37223</v>
      </c>
      <c r="B23231" t="s">
        <v>37224</v>
      </c>
      <c r="C23231" t="s">
        <v>34</v>
      </c>
      <c r="D23231" t="s">
        <v>35</v>
      </c>
      <c r="E23231">
        <v>1</v>
      </c>
      <c r="F23231" s="2">
        <v>66.989999999999995</v>
      </c>
      <c r="G23231" s="3">
        <v>149</v>
      </c>
      <c r="H23231" s="3">
        <v>0.66989999999999994</v>
      </c>
      <c r="I23231" s="3">
        <v>3.1485299999999996</v>
      </c>
      <c r="J23231" s="3">
        <v>70.808429999999987</v>
      </c>
      <c r="K23231" s="3">
        <v>108.93604615384614</v>
      </c>
      <c r="L23231" s="4">
        <v>0.35000000000000003</v>
      </c>
    </row>
    <row r="23232" spans="1:12" x14ac:dyDescent="0.35">
      <c r="A23232" s="1" t="s">
        <v>37225</v>
      </c>
      <c r="B23232" t="s">
        <v>37226</v>
      </c>
      <c r="C23232" t="s">
        <v>34</v>
      </c>
      <c r="D23232" t="s">
        <v>35</v>
      </c>
      <c r="E23232">
        <v>1</v>
      </c>
      <c r="F23232" s="2">
        <v>57.99</v>
      </c>
      <c r="G23232" s="3">
        <v>129</v>
      </c>
      <c r="H23232" s="3">
        <v>0.57990000000000008</v>
      </c>
      <c r="I23232" s="3">
        <v>2.72553</v>
      </c>
      <c r="J23232" s="3">
        <v>61.295430000000003</v>
      </c>
      <c r="K23232" s="3">
        <v>94.30066153846154</v>
      </c>
      <c r="L23232" s="4">
        <v>0.35</v>
      </c>
    </row>
    <row r="23233" spans="1:12" x14ac:dyDescent="0.35">
      <c r="A23233" s="1" t="s">
        <v>37227</v>
      </c>
      <c r="B23233" t="s">
        <v>37228</v>
      </c>
      <c r="C23233" t="s">
        <v>34</v>
      </c>
      <c r="D23233" t="s">
        <v>35</v>
      </c>
      <c r="E23233">
        <v>1</v>
      </c>
      <c r="F23233" s="2">
        <v>49.99</v>
      </c>
      <c r="G23233" s="3">
        <v>112</v>
      </c>
      <c r="H23233" s="3">
        <v>0.49990000000000001</v>
      </c>
      <c r="I23233" s="3">
        <v>2.3495300000000001</v>
      </c>
      <c r="J23233" s="3">
        <v>52.83943</v>
      </c>
      <c r="K23233" s="3">
        <v>81.291430769230772</v>
      </c>
      <c r="L23233" s="4">
        <v>0.35000000000000003</v>
      </c>
    </row>
    <row r="23234" spans="1:12" x14ac:dyDescent="0.35">
      <c r="A23234" s="1" t="s">
        <v>37229</v>
      </c>
      <c r="B23234" t="s">
        <v>37230</v>
      </c>
      <c r="C23234" t="s">
        <v>34</v>
      </c>
      <c r="D23234" t="s">
        <v>35</v>
      </c>
      <c r="E23234">
        <v>1</v>
      </c>
      <c r="F23234" s="2">
        <v>33.99</v>
      </c>
      <c r="G23234" s="3">
        <v>76</v>
      </c>
      <c r="H23234" s="3">
        <v>0.33990000000000004</v>
      </c>
      <c r="I23234" s="3">
        <v>1.5975300000000001</v>
      </c>
      <c r="J23234" s="3">
        <v>35.927430000000001</v>
      </c>
      <c r="K23234" s="3">
        <v>55.272969230769228</v>
      </c>
      <c r="L23234" s="4">
        <v>0.34999999999999992</v>
      </c>
    </row>
    <row r="23235" spans="1:12" x14ac:dyDescent="0.35">
      <c r="A23235" s="1" t="s">
        <v>37231</v>
      </c>
      <c r="B23235" t="s">
        <v>37232</v>
      </c>
      <c r="C23235" t="s">
        <v>34</v>
      </c>
      <c r="D23235" t="s">
        <v>35</v>
      </c>
      <c r="E23235">
        <v>1</v>
      </c>
      <c r="F23235" s="2">
        <v>4989.99</v>
      </c>
      <c r="G23235" s="3">
        <v>11089</v>
      </c>
      <c r="H23235" s="3">
        <v>49.899900000000002</v>
      </c>
      <c r="I23235" s="3">
        <v>234.52952999999999</v>
      </c>
      <c r="J23235" s="3">
        <v>5274.4194299999999</v>
      </c>
      <c r="K23235" s="3">
        <v>8114.4914307692306</v>
      </c>
      <c r="L23235" s="4">
        <v>0.35</v>
      </c>
    </row>
    <row r="23236" spans="1:12" x14ac:dyDescent="0.35">
      <c r="A23236" s="1" t="s">
        <v>37233</v>
      </c>
      <c r="B23236" t="s">
        <v>37234</v>
      </c>
      <c r="C23236" t="s">
        <v>34</v>
      </c>
      <c r="D23236" t="s">
        <v>35</v>
      </c>
      <c r="E23236">
        <v>1</v>
      </c>
      <c r="F23236" s="2">
        <v>80.989999999999995</v>
      </c>
      <c r="G23236" s="3">
        <v>180</v>
      </c>
      <c r="H23236" s="3">
        <v>0.80989999999999995</v>
      </c>
      <c r="I23236" s="3">
        <v>3.80653</v>
      </c>
      <c r="J23236" s="3">
        <v>85.606429999999989</v>
      </c>
      <c r="K23236" s="3">
        <v>131.70219999999998</v>
      </c>
      <c r="L23236" s="4">
        <v>0.35</v>
      </c>
    </row>
    <row r="23237" spans="1:12" x14ac:dyDescent="0.35">
      <c r="A23237" s="1" t="s">
        <v>37235</v>
      </c>
      <c r="B23237" t="s">
        <v>37236</v>
      </c>
      <c r="C23237" t="s">
        <v>34</v>
      </c>
      <c r="D23237" t="s">
        <v>35</v>
      </c>
      <c r="E23237">
        <v>1</v>
      </c>
      <c r="F23237" s="2">
        <v>50.99</v>
      </c>
      <c r="G23237" s="3">
        <v>114</v>
      </c>
      <c r="H23237" s="3">
        <v>0.50990000000000002</v>
      </c>
      <c r="I23237" s="3">
        <v>2.3965300000000003</v>
      </c>
      <c r="J23237" s="3">
        <v>53.896430000000002</v>
      </c>
      <c r="K23237" s="3">
        <v>82.917584615384612</v>
      </c>
      <c r="L23237" s="4">
        <v>0.34999999999999992</v>
      </c>
    </row>
    <row r="23238" spans="1:12" x14ac:dyDescent="0.35">
      <c r="A23238" s="1" t="s">
        <v>37237</v>
      </c>
      <c r="B23238" t="s">
        <v>37238</v>
      </c>
      <c r="C23238" t="s">
        <v>34</v>
      </c>
      <c r="D23238" t="s">
        <v>35</v>
      </c>
      <c r="E23238">
        <v>1</v>
      </c>
      <c r="F23238" s="2">
        <v>129.99</v>
      </c>
      <c r="G23238" s="3">
        <v>289</v>
      </c>
      <c r="H23238" s="3">
        <v>1.2999000000000001</v>
      </c>
      <c r="I23238" s="3">
        <v>6.1095300000000003</v>
      </c>
      <c r="J23238" s="3">
        <v>137.39943000000002</v>
      </c>
      <c r="K23238" s="3">
        <v>211.38373846153848</v>
      </c>
      <c r="L23238" s="4">
        <v>0.35</v>
      </c>
    </row>
    <row r="23239" spans="1:12" x14ac:dyDescent="0.35">
      <c r="A23239" s="1" t="s">
        <v>37239</v>
      </c>
      <c r="B23239" t="s">
        <v>37240</v>
      </c>
      <c r="C23239" t="s">
        <v>34</v>
      </c>
      <c r="D23239" t="s">
        <v>35</v>
      </c>
      <c r="E23239">
        <v>1</v>
      </c>
      <c r="F23239" s="2">
        <v>139.99</v>
      </c>
      <c r="G23239" s="3">
        <v>312</v>
      </c>
      <c r="H23239" s="3">
        <v>1.3999000000000001</v>
      </c>
      <c r="I23239" s="3">
        <v>6.5795300000000001</v>
      </c>
      <c r="J23239" s="3">
        <v>147.96943000000002</v>
      </c>
      <c r="K23239" s="3">
        <v>227.64527692307695</v>
      </c>
      <c r="L23239" s="4">
        <v>0.35</v>
      </c>
    </row>
    <row r="23240" spans="1:12" x14ac:dyDescent="0.35">
      <c r="A23240" s="1" t="s">
        <v>37241</v>
      </c>
      <c r="B23240" t="s">
        <v>37242</v>
      </c>
      <c r="C23240" t="s">
        <v>34</v>
      </c>
      <c r="D23240" t="s">
        <v>35</v>
      </c>
      <c r="E23240">
        <v>1</v>
      </c>
      <c r="F23240" s="2">
        <v>25.99</v>
      </c>
      <c r="G23240" s="3">
        <v>58</v>
      </c>
      <c r="H23240" s="3">
        <v>0.25989999999999996</v>
      </c>
      <c r="I23240" s="3">
        <v>1.22153</v>
      </c>
      <c r="J23240" s="3">
        <v>27.471429999999998</v>
      </c>
      <c r="K23240" s="3">
        <v>42.263738461538459</v>
      </c>
      <c r="L23240" s="4">
        <v>0.35000000000000003</v>
      </c>
    </row>
    <row r="23241" spans="1:12" x14ac:dyDescent="0.35">
      <c r="A23241" s="1" t="s">
        <v>37243</v>
      </c>
      <c r="B23241" t="s">
        <v>37244</v>
      </c>
      <c r="C23241" t="s">
        <v>34</v>
      </c>
      <c r="D23241" t="s">
        <v>35</v>
      </c>
      <c r="E23241">
        <v>1</v>
      </c>
      <c r="F23241" s="2">
        <v>75.989999999999995</v>
      </c>
      <c r="G23241" s="3">
        <v>169</v>
      </c>
      <c r="H23241" s="3">
        <v>0.75990000000000002</v>
      </c>
      <c r="I23241" s="3">
        <v>3.5715299999999996</v>
      </c>
      <c r="J23241" s="3">
        <v>80.321429999999992</v>
      </c>
      <c r="K23241" s="3">
        <v>123.57143076923076</v>
      </c>
      <c r="L23241" s="4">
        <v>0.35000000000000003</v>
      </c>
    </row>
    <row r="23242" spans="1:12" x14ac:dyDescent="0.35">
      <c r="A23242" s="1" t="s">
        <v>37245</v>
      </c>
      <c r="B23242" t="s">
        <v>37246</v>
      </c>
      <c r="C23242" t="s">
        <v>34</v>
      </c>
      <c r="D23242" t="s">
        <v>35</v>
      </c>
      <c r="E23242">
        <v>1</v>
      </c>
      <c r="F23242" s="2">
        <v>68.989999999999995</v>
      </c>
      <c r="G23242" s="3">
        <v>154</v>
      </c>
      <c r="H23242" s="3">
        <v>0.68989999999999996</v>
      </c>
      <c r="I23242" s="3">
        <v>3.2425299999999999</v>
      </c>
      <c r="J23242" s="3">
        <v>72.922429999999991</v>
      </c>
      <c r="K23242" s="3">
        <v>112.18835384615383</v>
      </c>
      <c r="L23242" s="4">
        <v>0.35</v>
      </c>
    </row>
    <row r="23243" spans="1:12" x14ac:dyDescent="0.35">
      <c r="A23243" s="1" t="s">
        <v>37247</v>
      </c>
      <c r="B23243" t="s">
        <v>37248</v>
      </c>
      <c r="C23243" t="s">
        <v>34</v>
      </c>
      <c r="D23243" t="s">
        <v>35</v>
      </c>
      <c r="E23243">
        <v>1</v>
      </c>
      <c r="F23243" s="2">
        <v>127.99</v>
      </c>
      <c r="G23243" s="3">
        <v>285</v>
      </c>
      <c r="H23243" s="3">
        <v>1.2799</v>
      </c>
      <c r="I23243" s="3">
        <v>6.01553</v>
      </c>
      <c r="J23243" s="3">
        <v>135.28543000000002</v>
      </c>
      <c r="K23243" s="3">
        <v>208.1314307692308</v>
      </c>
      <c r="L23243" s="4">
        <v>0.35000000000000003</v>
      </c>
    </row>
    <row r="23244" spans="1:12" x14ac:dyDescent="0.35">
      <c r="A23244" s="1" t="s">
        <v>37249</v>
      </c>
      <c r="B23244" t="s">
        <v>37250</v>
      </c>
      <c r="C23244" t="s">
        <v>34</v>
      </c>
      <c r="D23244" t="s">
        <v>35</v>
      </c>
      <c r="E23244">
        <v>1</v>
      </c>
      <c r="F23244" s="2">
        <v>1023.99</v>
      </c>
      <c r="G23244" s="3">
        <v>2276</v>
      </c>
      <c r="H23244" s="3">
        <v>10.2399</v>
      </c>
      <c r="I23244" s="3">
        <v>48.12753</v>
      </c>
      <c r="J23244" s="3">
        <v>1082.35743</v>
      </c>
      <c r="K23244" s="3">
        <v>1665.1652769230768</v>
      </c>
      <c r="L23244" s="4">
        <v>0.34999999999999992</v>
      </c>
    </row>
    <row r="23245" spans="1:12" x14ac:dyDescent="0.35">
      <c r="A23245" s="1" t="s">
        <v>37251</v>
      </c>
      <c r="B23245" t="s">
        <v>37252</v>
      </c>
      <c r="C23245" t="s">
        <v>34</v>
      </c>
      <c r="D23245" t="s">
        <v>35</v>
      </c>
      <c r="E23245">
        <v>1</v>
      </c>
      <c r="F23245" s="2">
        <v>658.99</v>
      </c>
      <c r="G23245" s="3">
        <v>1465</v>
      </c>
      <c r="H23245" s="3">
        <v>6.5899000000000001</v>
      </c>
      <c r="I23245" s="3">
        <v>30.972529999999999</v>
      </c>
      <c r="J23245" s="3">
        <v>696.55242999999996</v>
      </c>
      <c r="K23245" s="3">
        <v>1071.619123076923</v>
      </c>
      <c r="L23245" s="4">
        <v>0.35</v>
      </c>
    </row>
    <row r="23246" spans="1:12" x14ac:dyDescent="0.35">
      <c r="A23246" s="1" t="s">
        <v>37253</v>
      </c>
      <c r="B23246" t="s">
        <v>37254</v>
      </c>
      <c r="C23246" t="s">
        <v>34</v>
      </c>
      <c r="D23246" t="s">
        <v>35</v>
      </c>
      <c r="E23246">
        <v>1</v>
      </c>
      <c r="F23246" s="2">
        <v>944.99</v>
      </c>
      <c r="G23246" s="3">
        <v>2100</v>
      </c>
      <c r="H23246" s="3">
        <v>9.4498999999999995</v>
      </c>
      <c r="I23246" s="3">
        <v>44.414529999999999</v>
      </c>
      <c r="J23246" s="3">
        <v>998.85442999999998</v>
      </c>
      <c r="K23246" s="3">
        <v>1536.6991230769229</v>
      </c>
      <c r="L23246" s="4">
        <v>0.34999999999999992</v>
      </c>
    </row>
    <row r="23247" spans="1:12" x14ac:dyDescent="0.35">
      <c r="A23247" s="1" t="s">
        <v>37255</v>
      </c>
      <c r="B23247" t="s">
        <v>37256</v>
      </c>
      <c r="C23247" t="s">
        <v>34</v>
      </c>
      <c r="D23247" t="s">
        <v>35</v>
      </c>
      <c r="E23247">
        <v>1</v>
      </c>
      <c r="F23247" s="2">
        <v>615.99</v>
      </c>
      <c r="G23247" s="3">
        <v>1369</v>
      </c>
      <c r="H23247" s="3">
        <v>6.1599000000000004</v>
      </c>
      <c r="I23247" s="3">
        <v>28.951530000000002</v>
      </c>
      <c r="J23247" s="3">
        <v>651.10143000000005</v>
      </c>
      <c r="K23247" s="3">
        <v>1001.6945076923078</v>
      </c>
      <c r="L23247" s="4">
        <v>0.35</v>
      </c>
    </row>
    <row r="23248" spans="1:12" x14ac:dyDescent="0.35">
      <c r="A23248" s="1" t="s">
        <v>37257</v>
      </c>
      <c r="B23248" t="s">
        <v>37258</v>
      </c>
      <c r="C23248" t="s">
        <v>34</v>
      </c>
      <c r="D23248" t="s">
        <v>35</v>
      </c>
      <c r="E23248">
        <v>1</v>
      </c>
      <c r="F23248" s="2">
        <v>89.99</v>
      </c>
      <c r="G23248" s="3">
        <v>200</v>
      </c>
      <c r="H23248" s="3">
        <v>0.89989999999999992</v>
      </c>
      <c r="I23248" s="3">
        <v>4.2295299999999996</v>
      </c>
      <c r="J23248" s="3">
        <v>95.119429999999994</v>
      </c>
      <c r="K23248" s="3">
        <v>146.3375846153846</v>
      </c>
      <c r="L23248" s="4">
        <v>0.35</v>
      </c>
    </row>
    <row r="23249" spans="1:12" x14ac:dyDescent="0.35">
      <c r="A23249" s="1" t="s">
        <v>37259</v>
      </c>
      <c r="B23249" t="s">
        <v>37260</v>
      </c>
      <c r="C23249" t="s">
        <v>34</v>
      </c>
      <c r="D23249" t="s">
        <v>35</v>
      </c>
      <c r="E23249">
        <v>1</v>
      </c>
      <c r="F23249" s="2">
        <v>1199.99</v>
      </c>
      <c r="G23249" s="3">
        <v>2667</v>
      </c>
      <c r="H23249" s="3">
        <v>11.9999</v>
      </c>
      <c r="I23249" s="3">
        <v>56.399529999999999</v>
      </c>
      <c r="J23249" s="3">
        <v>1268.3894299999999</v>
      </c>
      <c r="K23249" s="3">
        <v>1951.3683538461537</v>
      </c>
      <c r="L23249" s="4">
        <v>0.35</v>
      </c>
    </row>
    <row r="23250" spans="1:12" x14ac:dyDescent="0.35">
      <c r="A23250" s="1" t="s">
        <v>37261</v>
      </c>
      <c r="B23250" t="s">
        <v>37262</v>
      </c>
      <c r="C23250" t="s">
        <v>34</v>
      </c>
      <c r="D23250" t="s">
        <v>35</v>
      </c>
      <c r="E23250">
        <v>1</v>
      </c>
      <c r="F23250" s="2">
        <v>129.99</v>
      </c>
      <c r="G23250" s="3">
        <v>289</v>
      </c>
      <c r="H23250" s="3">
        <v>1.2999000000000001</v>
      </c>
      <c r="I23250" s="3">
        <v>6.1095300000000003</v>
      </c>
      <c r="J23250" s="3">
        <v>137.39943000000002</v>
      </c>
      <c r="K23250" s="3">
        <v>211.38373846153848</v>
      </c>
      <c r="L23250" s="4">
        <v>0.35</v>
      </c>
    </row>
    <row r="23251" spans="1:12" x14ac:dyDescent="0.35">
      <c r="A23251" s="1" t="s">
        <v>37263</v>
      </c>
      <c r="B23251" t="s">
        <v>37264</v>
      </c>
      <c r="C23251" t="s">
        <v>34</v>
      </c>
      <c r="D23251" t="s">
        <v>35</v>
      </c>
      <c r="E23251">
        <v>1</v>
      </c>
      <c r="F23251" s="2">
        <v>358.99</v>
      </c>
      <c r="G23251" s="3">
        <v>798</v>
      </c>
      <c r="H23251" s="3">
        <v>3.5899000000000001</v>
      </c>
      <c r="I23251" s="3">
        <v>16.872530000000001</v>
      </c>
      <c r="J23251" s="3">
        <v>379.45242999999999</v>
      </c>
      <c r="K23251" s="3">
        <v>583.77296923076915</v>
      </c>
      <c r="L23251" s="4">
        <v>0.34999999999999992</v>
      </c>
    </row>
    <row r="23252" spans="1:12" x14ac:dyDescent="0.35">
      <c r="A23252" s="1" t="s">
        <v>37265</v>
      </c>
      <c r="B23252" t="s">
        <v>37266</v>
      </c>
      <c r="C23252" t="s">
        <v>34</v>
      </c>
      <c r="D23252" t="s">
        <v>35</v>
      </c>
      <c r="E23252">
        <v>1</v>
      </c>
      <c r="F23252" s="2">
        <v>150.99</v>
      </c>
      <c r="G23252" s="3">
        <v>336</v>
      </c>
      <c r="H23252" s="3">
        <v>1.5099</v>
      </c>
      <c r="I23252" s="3">
        <v>7.0965300000000004</v>
      </c>
      <c r="J23252" s="3">
        <v>159.59643</v>
      </c>
      <c r="K23252" s="3">
        <v>245.53296923076923</v>
      </c>
      <c r="L23252" s="4">
        <v>0.35</v>
      </c>
    </row>
    <row r="23253" spans="1:12" x14ac:dyDescent="0.35">
      <c r="A23253" s="1" t="s">
        <v>37267</v>
      </c>
      <c r="B23253" t="s">
        <v>37268</v>
      </c>
      <c r="C23253" t="s">
        <v>34</v>
      </c>
      <c r="D23253" t="s">
        <v>35</v>
      </c>
      <c r="E23253">
        <v>1</v>
      </c>
      <c r="F23253" s="2">
        <v>85.99</v>
      </c>
      <c r="G23253" s="3">
        <v>192</v>
      </c>
      <c r="H23253" s="3">
        <v>0.8599</v>
      </c>
      <c r="I23253" s="3">
        <v>4.0415299999999998</v>
      </c>
      <c r="J23253" s="3">
        <v>90.891429999999986</v>
      </c>
      <c r="K23253" s="3">
        <v>139.83296923076921</v>
      </c>
      <c r="L23253" s="4">
        <v>0.35</v>
      </c>
    </row>
    <row r="23254" spans="1:12" x14ac:dyDescent="0.35">
      <c r="A23254" s="1" t="s">
        <v>37269</v>
      </c>
      <c r="B23254" t="s">
        <v>37270</v>
      </c>
      <c r="C23254" t="s">
        <v>34</v>
      </c>
      <c r="D23254" t="s">
        <v>35</v>
      </c>
      <c r="E23254">
        <v>1</v>
      </c>
      <c r="F23254" s="2">
        <v>20.99</v>
      </c>
      <c r="G23254" s="3">
        <v>47</v>
      </c>
      <c r="H23254" s="3">
        <v>0.20989999999999998</v>
      </c>
      <c r="I23254" s="3">
        <v>0.98652999999999991</v>
      </c>
      <c r="J23254" s="3">
        <v>22.186429999999998</v>
      </c>
      <c r="K23254" s="3">
        <v>34.132969230769227</v>
      </c>
      <c r="L23254" s="4">
        <v>0.35</v>
      </c>
    </row>
    <row r="23255" spans="1:12" x14ac:dyDescent="0.35">
      <c r="A23255" s="1" t="s">
        <v>37271</v>
      </c>
      <c r="B23255" t="s">
        <v>37272</v>
      </c>
      <c r="C23255" t="s">
        <v>34</v>
      </c>
      <c r="D23255" t="s">
        <v>35</v>
      </c>
      <c r="E23255">
        <v>1</v>
      </c>
      <c r="F23255" s="2">
        <v>1084.99</v>
      </c>
      <c r="G23255" s="3">
        <v>2412</v>
      </c>
      <c r="H23255" s="3">
        <v>10.8499</v>
      </c>
      <c r="I23255" s="3">
        <v>50.994529999999997</v>
      </c>
      <c r="J23255" s="3">
        <v>1146.8344299999999</v>
      </c>
      <c r="K23255" s="3">
        <v>1764.3606615384613</v>
      </c>
      <c r="L23255" s="4">
        <v>0.35</v>
      </c>
    </row>
    <row r="23256" spans="1:12" x14ac:dyDescent="0.35">
      <c r="A23256" s="1" t="s">
        <v>37273</v>
      </c>
      <c r="B23256" t="s">
        <v>37274</v>
      </c>
      <c r="C23256" t="s">
        <v>34</v>
      </c>
      <c r="D23256" t="s">
        <v>35</v>
      </c>
      <c r="E23256">
        <v>1</v>
      </c>
      <c r="F23256" s="2">
        <v>65.989999999999995</v>
      </c>
      <c r="G23256" s="3">
        <v>147</v>
      </c>
      <c r="H23256" s="3">
        <v>0.65989999999999993</v>
      </c>
      <c r="I23256" s="3">
        <v>3.1015299999999999</v>
      </c>
      <c r="J23256" s="3">
        <v>69.751429999999985</v>
      </c>
      <c r="K23256" s="3">
        <v>107.30989230769228</v>
      </c>
      <c r="L23256" s="4">
        <v>0.35</v>
      </c>
    </row>
    <row r="23257" spans="1:12" x14ac:dyDescent="0.35">
      <c r="A23257" s="1" t="s">
        <v>37275</v>
      </c>
      <c r="B23257" t="s">
        <v>37276</v>
      </c>
      <c r="C23257" t="s">
        <v>34</v>
      </c>
      <c r="D23257" t="s">
        <v>35</v>
      </c>
      <c r="E23257">
        <v>1</v>
      </c>
      <c r="F23257" s="2">
        <v>530.99</v>
      </c>
      <c r="G23257" s="3">
        <v>1180</v>
      </c>
      <c r="H23257" s="3">
        <v>5.3098999999999998</v>
      </c>
      <c r="I23257" s="3">
        <v>24.956530000000001</v>
      </c>
      <c r="J23257" s="3">
        <v>561.25643000000002</v>
      </c>
      <c r="K23257" s="3">
        <v>863.47143076923078</v>
      </c>
      <c r="L23257" s="4">
        <v>0.35</v>
      </c>
    </row>
    <row r="23258" spans="1:12" x14ac:dyDescent="0.35">
      <c r="A23258" s="1" t="s">
        <v>37277</v>
      </c>
      <c r="B23258" t="s">
        <v>37278</v>
      </c>
      <c r="C23258" t="s">
        <v>34</v>
      </c>
      <c r="D23258" t="s">
        <v>35</v>
      </c>
      <c r="E23258">
        <v>1</v>
      </c>
      <c r="F23258" s="2">
        <v>13.99</v>
      </c>
      <c r="G23258" s="3">
        <v>32</v>
      </c>
      <c r="H23258" s="3">
        <v>0.1399</v>
      </c>
      <c r="I23258" s="3">
        <v>0.65753000000000006</v>
      </c>
      <c r="J23258" s="3">
        <v>14.787430000000001</v>
      </c>
      <c r="K23258" s="3">
        <v>22.749892307692306</v>
      </c>
      <c r="L23258" s="4">
        <v>0.34999999999999992</v>
      </c>
    </row>
    <row r="23259" spans="1:12" x14ac:dyDescent="0.35">
      <c r="A23259" s="1" t="s">
        <v>37279</v>
      </c>
      <c r="B23259" t="s">
        <v>37280</v>
      </c>
      <c r="C23259" t="s">
        <v>34</v>
      </c>
      <c r="D23259" t="s">
        <v>35</v>
      </c>
      <c r="E23259">
        <v>1</v>
      </c>
      <c r="F23259" s="2">
        <v>45.99</v>
      </c>
      <c r="G23259" s="3">
        <v>103</v>
      </c>
      <c r="H23259" s="3">
        <v>0.45990000000000003</v>
      </c>
      <c r="I23259" s="3">
        <v>2.16153</v>
      </c>
      <c r="J23259" s="3">
        <v>48.611429999999999</v>
      </c>
      <c r="K23259" s="3">
        <v>74.78681538461538</v>
      </c>
      <c r="L23259" s="4">
        <v>0.35</v>
      </c>
    </row>
    <row r="23260" spans="1:12" x14ac:dyDescent="0.35">
      <c r="A23260" s="1" t="s">
        <v>37281</v>
      </c>
      <c r="B23260" t="s">
        <v>37282</v>
      </c>
      <c r="C23260" t="s">
        <v>34</v>
      </c>
      <c r="D23260" t="s">
        <v>35</v>
      </c>
      <c r="E23260">
        <v>1</v>
      </c>
      <c r="F23260" s="2">
        <v>123.99</v>
      </c>
      <c r="G23260" s="3">
        <v>276</v>
      </c>
      <c r="H23260" s="3">
        <v>1.2399</v>
      </c>
      <c r="I23260" s="3">
        <v>5.8275299999999994</v>
      </c>
      <c r="J23260" s="3">
        <v>131.05743000000001</v>
      </c>
      <c r="K23260" s="3">
        <v>201.62681538461538</v>
      </c>
      <c r="L23260" s="4">
        <v>0.34999999999999992</v>
      </c>
    </row>
    <row r="23261" spans="1:12" x14ac:dyDescent="0.35">
      <c r="A23261" s="1" t="s">
        <v>37283</v>
      </c>
      <c r="B23261" t="s">
        <v>37284</v>
      </c>
      <c r="C23261" t="s">
        <v>34</v>
      </c>
      <c r="D23261" t="s">
        <v>35</v>
      </c>
      <c r="E23261">
        <v>1</v>
      </c>
      <c r="F23261" s="2">
        <v>64.989999999999995</v>
      </c>
      <c r="G23261" s="3">
        <v>145</v>
      </c>
      <c r="H23261" s="3">
        <v>0.64989999999999992</v>
      </c>
      <c r="I23261" s="3">
        <v>3.0545299999999997</v>
      </c>
      <c r="J23261" s="3">
        <v>68.694429999999997</v>
      </c>
      <c r="K23261" s="3">
        <v>105.68373846153845</v>
      </c>
      <c r="L23261" s="4">
        <v>0.35</v>
      </c>
    </row>
    <row r="23262" spans="1:12" x14ac:dyDescent="0.35">
      <c r="A23262" s="1" t="s">
        <v>37285</v>
      </c>
      <c r="B23262" t="s">
        <v>37286</v>
      </c>
      <c r="C23262" t="s">
        <v>34</v>
      </c>
      <c r="D23262" t="s">
        <v>35</v>
      </c>
      <c r="E23262">
        <v>1</v>
      </c>
      <c r="F23262" s="2">
        <v>111.99</v>
      </c>
      <c r="G23262" s="3">
        <v>249</v>
      </c>
      <c r="H23262" s="3">
        <v>1.1198999999999999</v>
      </c>
      <c r="I23262" s="3">
        <v>5.2635299999999994</v>
      </c>
      <c r="J23262" s="3">
        <v>118.37343</v>
      </c>
      <c r="K23262" s="3">
        <v>182.11296923076921</v>
      </c>
      <c r="L23262" s="4">
        <v>0.34999999999999992</v>
      </c>
    </row>
    <row r="23263" spans="1:12" x14ac:dyDescent="0.35">
      <c r="A23263" s="1" t="s">
        <v>37287</v>
      </c>
      <c r="B23263" t="s">
        <v>37288</v>
      </c>
      <c r="C23263" t="s">
        <v>34</v>
      </c>
      <c r="D23263" t="s">
        <v>35</v>
      </c>
      <c r="E23263">
        <v>1</v>
      </c>
      <c r="F23263" s="2">
        <v>133.99</v>
      </c>
      <c r="G23263" s="3">
        <v>298</v>
      </c>
      <c r="H23263" s="3">
        <v>1.3399000000000001</v>
      </c>
      <c r="I23263" s="3">
        <v>6.2975300000000001</v>
      </c>
      <c r="J23263" s="3">
        <v>141.62743</v>
      </c>
      <c r="K23263" s="3">
        <v>217.88835384615385</v>
      </c>
      <c r="L23263" s="4">
        <v>0.35</v>
      </c>
    </row>
    <row r="23264" spans="1:12" x14ac:dyDescent="0.35">
      <c r="A23264" s="1" t="s">
        <v>37289</v>
      </c>
      <c r="B23264" t="s">
        <v>37290</v>
      </c>
      <c r="C23264" t="s">
        <v>34</v>
      </c>
      <c r="D23264" t="s">
        <v>35</v>
      </c>
      <c r="E23264">
        <v>1</v>
      </c>
      <c r="F23264" s="2">
        <v>141.99</v>
      </c>
      <c r="G23264" s="3">
        <v>316</v>
      </c>
      <c r="H23264" s="3">
        <v>1.4199000000000002</v>
      </c>
      <c r="I23264" s="3">
        <v>6.6735300000000004</v>
      </c>
      <c r="J23264" s="3">
        <v>150.08343000000002</v>
      </c>
      <c r="K23264" s="3">
        <v>230.89758461538463</v>
      </c>
      <c r="L23264" s="4">
        <v>0.35</v>
      </c>
    </row>
    <row r="23265" spans="1:12" x14ac:dyDescent="0.35">
      <c r="A23265" s="1" t="s">
        <v>37291</v>
      </c>
      <c r="B23265" t="s">
        <v>37292</v>
      </c>
      <c r="C23265" t="s">
        <v>34</v>
      </c>
      <c r="D23265" t="s">
        <v>35</v>
      </c>
      <c r="E23265">
        <v>1</v>
      </c>
      <c r="F23265" s="2">
        <v>124.99</v>
      </c>
      <c r="G23265" s="3">
        <v>278</v>
      </c>
      <c r="H23265" s="3">
        <v>1.2499</v>
      </c>
      <c r="I23265" s="3">
        <v>5.87453</v>
      </c>
      <c r="J23265" s="3">
        <v>132.11443</v>
      </c>
      <c r="K23265" s="3">
        <v>203.25296923076922</v>
      </c>
      <c r="L23265" s="4">
        <v>0.35</v>
      </c>
    </row>
    <row r="23266" spans="1:12" x14ac:dyDescent="0.35">
      <c r="A23266" s="1" t="s">
        <v>37293</v>
      </c>
      <c r="B23266" t="s">
        <v>37294</v>
      </c>
      <c r="C23266" t="s">
        <v>34</v>
      </c>
      <c r="D23266" t="s">
        <v>35</v>
      </c>
      <c r="E23266">
        <v>1</v>
      </c>
      <c r="F23266" s="2">
        <v>636.99</v>
      </c>
      <c r="G23266" s="3">
        <v>1416</v>
      </c>
      <c r="H23266" s="3">
        <v>6.3699000000000003</v>
      </c>
      <c r="I23266" s="3">
        <v>29.93853</v>
      </c>
      <c r="J23266" s="3">
        <v>673.29843000000005</v>
      </c>
      <c r="K23266" s="3">
        <v>1035.8437384615386</v>
      </c>
      <c r="L23266" s="4">
        <v>0.35000000000000003</v>
      </c>
    </row>
    <row r="23267" spans="1:12" x14ac:dyDescent="0.35">
      <c r="A23267" s="1" t="s">
        <v>37295</v>
      </c>
      <c r="B23267" t="s">
        <v>37296</v>
      </c>
      <c r="C23267" t="s">
        <v>34</v>
      </c>
      <c r="D23267" t="s">
        <v>35</v>
      </c>
      <c r="E23267">
        <v>1</v>
      </c>
      <c r="F23267" s="2">
        <v>63.99</v>
      </c>
      <c r="G23267" s="3">
        <v>143</v>
      </c>
      <c r="H23267" s="3">
        <v>0.63990000000000002</v>
      </c>
      <c r="I23267" s="3">
        <v>3.00753</v>
      </c>
      <c r="J23267" s="3">
        <v>67.637430000000009</v>
      </c>
      <c r="K23267" s="3">
        <v>104.05758461538463</v>
      </c>
      <c r="L23267" s="4">
        <v>0.35</v>
      </c>
    </row>
    <row r="23268" spans="1:12" x14ac:dyDescent="0.35">
      <c r="A23268" s="1" t="s">
        <v>37297</v>
      </c>
      <c r="B23268" t="s">
        <v>37298</v>
      </c>
      <c r="C23268" t="s">
        <v>34</v>
      </c>
      <c r="D23268" t="s">
        <v>35</v>
      </c>
      <c r="E23268">
        <v>1</v>
      </c>
      <c r="F23268" s="2">
        <v>1605.99</v>
      </c>
      <c r="G23268" s="3">
        <v>3569</v>
      </c>
      <c r="H23268" s="3">
        <v>16.059899999999999</v>
      </c>
      <c r="I23268" s="3">
        <v>75.481530000000006</v>
      </c>
      <c r="J23268" s="3">
        <v>1697.53143</v>
      </c>
      <c r="K23268" s="3">
        <v>2611.5868153846154</v>
      </c>
      <c r="L23268" s="4">
        <v>0.35000000000000003</v>
      </c>
    </row>
    <row r="23269" spans="1:12" x14ac:dyDescent="0.35">
      <c r="A23269" s="1" t="s">
        <v>37299</v>
      </c>
      <c r="B23269" t="s">
        <v>36487</v>
      </c>
      <c r="C23269" t="s">
        <v>34</v>
      </c>
      <c r="D23269" t="s">
        <v>35</v>
      </c>
      <c r="E23269">
        <v>1</v>
      </c>
      <c r="F23269" s="2">
        <v>101.99</v>
      </c>
      <c r="G23269" s="3">
        <v>227</v>
      </c>
      <c r="H23269" s="3">
        <v>1.0199</v>
      </c>
      <c r="I23269" s="3">
        <v>4.7935299999999996</v>
      </c>
      <c r="J23269" s="3">
        <v>107.80343000000001</v>
      </c>
      <c r="K23269" s="3">
        <v>165.85143076923077</v>
      </c>
      <c r="L23269" s="4">
        <v>0.35</v>
      </c>
    </row>
    <row r="23270" spans="1:12" x14ac:dyDescent="0.35">
      <c r="A23270" s="1" t="s">
        <v>37300</v>
      </c>
      <c r="B23270" t="s">
        <v>37301</v>
      </c>
      <c r="C23270" t="s">
        <v>34</v>
      </c>
      <c r="D23270" t="s">
        <v>35</v>
      </c>
      <c r="E23270">
        <v>1</v>
      </c>
      <c r="F23270" s="2">
        <v>195.99</v>
      </c>
      <c r="G23270" s="3">
        <v>436</v>
      </c>
      <c r="H23270" s="3">
        <v>1.9599000000000002</v>
      </c>
      <c r="I23270" s="3">
        <v>9.2115299999999998</v>
      </c>
      <c r="J23270" s="3">
        <v>207.16143000000002</v>
      </c>
      <c r="K23270" s="3">
        <v>318.70989230769231</v>
      </c>
      <c r="L23270" s="4">
        <v>0.34999999999999992</v>
      </c>
    </row>
    <row r="23271" spans="1:12" x14ac:dyDescent="0.35">
      <c r="A23271" s="1" t="s">
        <v>37302</v>
      </c>
      <c r="B23271" t="s">
        <v>37303</v>
      </c>
      <c r="C23271" t="s">
        <v>34</v>
      </c>
      <c r="D23271" t="s">
        <v>35</v>
      </c>
      <c r="E23271">
        <v>1</v>
      </c>
      <c r="F23271" s="2">
        <v>69.989999999999995</v>
      </c>
      <c r="G23271" s="3">
        <v>156</v>
      </c>
      <c r="H23271" s="3">
        <v>0.69989999999999997</v>
      </c>
      <c r="I23271" s="3">
        <v>3.2895299999999996</v>
      </c>
      <c r="J23271" s="3">
        <v>73.979429999999994</v>
      </c>
      <c r="K23271" s="3">
        <v>113.81450769230767</v>
      </c>
      <c r="L23271" s="4">
        <v>0.34999999999999992</v>
      </c>
    </row>
    <row r="23272" spans="1:12" x14ac:dyDescent="0.35">
      <c r="A23272" s="1" t="s">
        <v>37304</v>
      </c>
      <c r="B23272" t="s">
        <v>37305</v>
      </c>
      <c r="C23272" t="s">
        <v>34</v>
      </c>
      <c r="D23272" t="s">
        <v>35</v>
      </c>
      <c r="E23272">
        <v>1</v>
      </c>
      <c r="F23272" s="2">
        <v>9.99</v>
      </c>
      <c r="G23272" s="3">
        <v>23</v>
      </c>
      <c r="H23272" s="3">
        <v>9.9900000000000003E-2</v>
      </c>
      <c r="I23272" s="3">
        <v>0.46953</v>
      </c>
      <c r="J23272" s="3">
        <v>10.559430000000001</v>
      </c>
      <c r="K23272" s="3">
        <v>16.245276923076922</v>
      </c>
      <c r="L23272" s="4">
        <v>0.34999999999999992</v>
      </c>
    </row>
    <row r="23273" spans="1:12" x14ac:dyDescent="0.35">
      <c r="A23273" s="1" t="s">
        <v>37306</v>
      </c>
      <c r="B23273" t="s">
        <v>37307</v>
      </c>
      <c r="C23273" t="s">
        <v>34</v>
      </c>
      <c r="D23273" t="s">
        <v>35</v>
      </c>
      <c r="E23273">
        <v>1</v>
      </c>
      <c r="F23273" s="2">
        <v>30.99</v>
      </c>
      <c r="G23273" s="3">
        <v>69</v>
      </c>
      <c r="H23273" s="3">
        <v>0.30990000000000001</v>
      </c>
      <c r="I23273" s="3">
        <v>1.4565299999999999</v>
      </c>
      <c r="J23273" s="3">
        <v>32.756429999999995</v>
      </c>
      <c r="K23273" s="3">
        <v>50.394507692307684</v>
      </c>
      <c r="L23273" s="4">
        <v>0.35</v>
      </c>
    </row>
    <row r="23274" spans="1:12" x14ac:dyDescent="0.35">
      <c r="A23274" s="1" t="s">
        <v>37308</v>
      </c>
      <c r="B23274" t="s">
        <v>37309</v>
      </c>
      <c r="C23274" t="s">
        <v>34</v>
      </c>
      <c r="D23274" t="s">
        <v>35</v>
      </c>
      <c r="E23274">
        <v>1</v>
      </c>
      <c r="F23274" s="2">
        <v>50.99</v>
      </c>
      <c r="G23274" s="3">
        <v>114</v>
      </c>
      <c r="H23274" s="3">
        <v>0.50990000000000002</v>
      </c>
      <c r="I23274" s="3">
        <v>2.3965300000000003</v>
      </c>
      <c r="J23274" s="3">
        <v>53.896430000000002</v>
      </c>
      <c r="K23274" s="3">
        <v>82.917584615384612</v>
      </c>
      <c r="L23274" s="4">
        <v>0.34999999999999992</v>
      </c>
    </row>
    <row r="23275" spans="1:12" x14ac:dyDescent="0.35">
      <c r="A23275" s="1" t="s">
        <v>37310</v>
      </c>
      <c r="B23275" t="s">
        <v>37311</v>
      </c>
      <c r="C23275" t="s">
        <v>34</v>
      </c>
      <c r="D23275" t="s">
        <v>35</v>
      </c>
      <c r="E23275">
        <v>1</v>
      </c>
      <c r="F23275" s="2">
        <v>1290.99</v>
      </c>
      <c r="G23275" s="3">
        <v>2869</v>
      </c>
      <c r="H23275" s="3">
        <v>12.9099</v>
      </c>
      <c r="I23275" s="3">
        <v>60.67653</v>
      </c>
      <c r="J23275" s="3">
        <v>1364.5764300000001</v>
      </c>
      <c r="K23275" s="3">
        <v>2099.3483538461537</v>
      </c>
      <c r="L23275" s="4">
        <v>0.34999999999999992</v>
      </c>
    </row>
    <row r="23276" spans="1:12" x14ac:dyDescent="0.35">
      <c r="A23276" s="1" t="s">
        <v>37312</v>
      </c>
      <c r="B23276" t="s">
        <v>37313</v>
      </c>
      <c r="C23276" t="s">
        <v>34</v>
      </c>
      <c r="D23276" t="s">
        <v>35</v>
      </c>
      <c r="E23276">
        <v>1</v>
      </c>
      <c r="F23276" s="2">
        <v>322.99</v>
      </c>
      <c r="G23276" s="3">
        <v>718</v>
      </c>
      <c r="H23276" s="3">
        <v>3.2299000000000002</v>
      </c>
      <c r="I23276" s="3">
        <v>15.180530000000001</v>
      </c>
      <c r="J23276" s="3">
        <v>341.40042999999997</v>
      </c>
      <c r="K23276" s="3">
        <v>525.23143076923066</v>
      </c>
      <c r="L23276" s="4">
        <v>0.34999999999999992</v>
      </c>
    </row>
    <row r="23277" spans="1:12" x14ac:dyDescent="0.35">
      <c r="A23277" s="1" t="s">
        <v>37314</v>
      </c>
      <c r="B23277" t="s">
        <v>37315</v>
      </c>
      <c r="C23277" t="s">
        <v>34</v>
      </c>
      <c r="D23277" t="s">
        <v>35</v>
      </c>
      <c r="E23277">
        <v>1</v>
      </c>
      <c r="F23277" s="2">
        <v>20.99</v>
      </c>
      <c r="G23277" s="3">
        <v>47</v>
      </c>
      <c r="H23277" s="3">
        <v>0.20989999999999998</v>
      </c>
      <c r="I23277" s="3">
        <v>0.98652999999999991</v>
      </c>
      <c r="J23277" s="3">
        <v>22.186429999999998</v>
      </c>
      <c r="K23277" s="3">
        <v>34.132969230769227</v>
      </c>
      <c r="L23277" s="4">
        <v>0.35</v>
      </c>
    </row>
    <row r="23278" spans="1:12" x14ac:dyDescent="0.35">
      <c r="A23278" s="1" t="s">
        <v>37316</v>
      </c>
      <c r="B23278" t="s">
        <v>37317</v>
      </c>
      <c r="C23278" t="s">
        <v>34</v>
      </c>
      <c r="D23278" t="s">
        <v>35</v>
      </c>
      <c r="E23278">
        <v>1</v>
      </c>
      <c r="F23278" s="2">
        <v>96.99</v>
      </c>
      <c r="G23278" s="3">
        <v>216</v>
      </c>
      <c r="H23278" s="3">
        <v>0.96989999999999998</v>
      </c>
      <c r="I23278" s="3">
        <v>4.5585300000000002</v>
      </c>
      <c r="J23278" s="3">
        <v>102.51843</v>
      </c>
      <c r="K23278" s="3">
        <v>157.72066153846151</v>
      </c>
      <c r="L23278" s="4">
        <v>0.34999999999999992</v>
      </c>
    </row>
    <row r="23279" spans="1:12" x14ac:dyDescent="0.35">
      <c r="A23279" s="1" t="s">
        <v>37318</v>
      </c>
      <c r="B23279" t="s">
        <v>11738</v>
      </c>
      <c r="C23279" t="s">
        <v>34</v>
      </c>
      <c r="D23279" t="s">
        <v>35</v>
      </c>
      <c r="E23279">
        <v>1</v>
      </c>
      <c r="F23279" s="2">
        <v>123.99</v>
      </c>
      <c r="G23279" s="3">
        <v>276</v>
      </c>
      <c r="H23279" s="3">
        <v>1.2399</v>
      </c>
      <c r="I23279" s="3">
        <v>5.8275299999999994</v>
      </c>
      <c r="J23279" s="3">
        <v>131.05743000000001</v>
      </c>
      <c r="K23279" s="3">
        <v>201.62681538461538</v>
      </c>
      <c r="L23279" s="4">
        <v>0.34999999999999992</v>
      </c>
    </row>
    <row r="23280" spans="1:12" x14ac:dyDescent="0.35">
      <c r="A23280" s="1" t="s">
        <v>37319</v>
      </c>
      <c r="B23280" t="s">
        <v>36467</v>
      </c>
      <c r="C23280" t="s">
        <v>34</v>
      </c>
      <c r="D23280" t="s">
        <v>35</v>
      </c>
      <c r="E23280">
        <v>1</v>
      </c>
      <c r="F23280" s="2">
        <v>93.99</v>
      </c>
      <c r="G23280" s="3">
        <v>209</v>
      </c>
      <c r="H23280" s="3">
        <v>0.93989999999999996</v>
      </c>
      <c r="I23280" s="3">
        <v>4.4175300000000002</v>
      </c>
      <c r="J23280" s="3">
        <v>99.347429999999989</v>
      </c>
      <c r="K23280" s="3">
        <v>152.84219999999999</v>
      </c>
      <c r="L23280" s="4">
        <v>0.35000000000000003</v>
      </c>
    </row>
    <row r="23281" spans="1:12" x14ac:dyDescent="0.35">
      <c r="A23281" s="1" t="s">
        <v>37320</v>
      </c>
      <c r="B23281" t="s">
        <v>37321</v>
      </c>
      <c r="C23281" t="s">
        <v>34</v>
      </c>
      <c r="D23281" t="s">
        <v>35</v>
      </c>
      <c r="E23281">
        <v>1</v>
      </c>
      <c r="F23281" s="2">
        <v>193.99</v>
      </c>
      <c r="G23281" s="3">
        <v>432</v>
      </c>
      <c r="H23281" s="3">
        <v>1.9399000000000002</v>
      </c>
      <c r="I23281" s="3">
        <v>9.1175300000000004</v>
      </c>
      <c r="J23281" s="3">
        <v>205.04742999999999</v>
      </c>
      <c r="K23281" s="3">
        <v>315.45758461538458</v>
      </c>
      <c r="L23281" s="4">
        <v>0.34999999999999992</v>
      </c>
    </row>
    <row r="23282" spans="1:12" x14ac:dyDescent="0.35">
      <c r="A23282" s="1" t="s">
        <v>37322</v>
      </c>
      <c r="B23282" t="s">
        <v>37323</v>
      </c>
      <c r="C23282" t="s">
        <v>34</v>
      </c>
      <c r="D23282" t="s">
        <v>35</v>
      </c>
      <c r="E23282">
        <v>1</v>
      </c>
      <c r="F23282" s="2">
        <v>34.99</v>
      </c>
      <c r="G23282" s="3">
        <v>78</v>
      </c>
      <c r="H23282" s="3">
        <v>0.34990000000000004</v>
      </c>
      <c r="I23282" s="3">
        <v>1.64453</v>
      </c>
      <c r="J23282" s="3">
        <v>36.984430000000003</v>
      </c>
      <c r="K23282" s="3">
        <v>56.899123076923082</v>
      </c>
      <c r="L23282" s="4">
        <v>0.35000000000000003</v>
      </c>
    </row>
    <row r="23283" spans="1:12" x14ac:dyDescent="0.35">
      <c r="A23283" s="1" t="s">
        <v>37324</v>
      </c>
      <c r="B23283" t="s">
        <v>37325</v>
      </c>
      <c r="C23283" t="s">
        <v>34</v>
      </c>
      <c r="D23283" t="s">
        <v>35</v>
      </c>
      <c r="E23283">
        <v>1</v>
      </c>
      <c r="F23283" s="2">
        <v>16.989999999999998</v>
      </c>
      <c r="G23283" s="3">
        <v>38</v>
      </c>
      <c r="H23283" s="3">
        <v>0.1699</v>
      </c>
      <c r="I23283" s="3">
        <v>0.79852999999999996</v>
      </c>
      <c r="J23283" s="3">
        <v>17.958429999999996</v>
      </c>
      <c r="K23283" s="3">
        <v>27.628353846153839</v>
      </c>
      <c r="L23283" s="4">
        <v>0.35</v>
      </c>
    </row>
    <row r="23284" spans="1:12" x14ac:dyDescent="0.35">
      <c r="A23284" s="1" t="s">
        <v>37326</v>
      </c>
      <c r="B23284" t="s">
        <v>37327</v>
      </c>
      <c r="C23284" t="s">
        <v>34</v>
      </c>
      <c r="D23284" t="s">
        <v>35</v>
      </c>
      <c r="E23284">
        <v>1</v>
      </c>
      <c r="F23284" s="2">
        <v>93.99</v>
      </c>
      <c r="G23284" s="3">
        <v>209</v>
      </c>
      <c r="H23284" s="3">
        <v>0.93989999999999996</v>
      </c>
      <c r="I23284" s="3">
        <v>4.4175300000000002</v>
      </c>
      <c r="J23284" s="3">
        <v>99.347429999999989</v>
      </c>
      <c r="K23284" s="3">
        <v>152.84219999999999</v>
      </c>
      <c r="L23284" s="4">
        <v>0.35000000000000003</v>
      </c>
    </row>
    <row r="23285" spans="1:12" x14ac:dyDescent="0.35">
      <c r="A23285" s="1" t="s">
        <v>37328</v>
      </c>
      <c r="B23285" t="s">
        <v>37329</v>
      </c>
      <c r="C23285" t="s">
        <v>34</v>
      </c>
      <c r="D23285" t="s">
        <v>35</v>
      </c>
      <c r="E23285">
        <v>2</v>
      </c>
      <c r="F23285" s="2">
        <v>852.99</v>
      </c>
      <c r="G23285" s="3">
        <v>1896</v>
      </c>
      <c r="H23285" s="3">
        <v>8.5298999999999996</v>
      </c>
      <c r="I23285" s="3">
        <v>0</v>
      </c>
      <c r="J23285" s="3">
        <v>861.51990000000001</v>
      </c>
      <c r="K23285" s="3">
        <v>1325.4152307692307</v>
      </c>
      <c r="L23285" s="4">
        <v>0.34999999999999992</v>
      </c>
    </row>
    <row r="23286" spans="1:12" x14ac:dyDescent="0.35">
      <c r="A23286" s="1" t="s">
        <v>37330</v>
      </c>
      <c r="B23286" t="s">
        <v>37331</v>
      </c>
      <c r="C23286" t="s">
        <v>34</v>
      </c>
      <c r="D23286" t="s">
        <v>35</v>
      </c>
      <c r="E23286">
        <v>1</v>
      </c>
      <c r="F23286" s="2">
        <v>622.99</v>
      </c>
      <c r="G23286" s="3">
        <v>1385</v>
      </c>
      <c r="H23286" s="3">
        <v>6.2299000000000007</v>
      </c>
      <c r="I23286" s="3">
        <v>29.280529999999999</v>
      </c>
      <c r="J23286" s="3">
        <v>658.50043000000005</v>
      </c>
      <c r="K23286" s="3">
        <v>1013.0775846153847</v>
      </c>
      <c r="L23286" s="4">
        <v>0.35</v>
      </c>
    </row>
    <row r="23287" spans="1:12" x14ac:dyDescent="0.35">
      <c r="A23287" s="1" t="s">
        <v>37332</v>
      </c>
      <c r="B23287" t="s">
        <v>36590</v>
      </c>
      <c r="C23287" t="s">
        <v>34</v>
      </c>
      <c r="D23287" t="s">
        <v>35</v>
      </c>
      <c r="E23287">
        <v>1</v>
      </c>
      <c r="F23287" s="2">
        <v>151.99</v>
      </c>
      <c r="G23287" s="3">
        <v>338</v>
      </c>
      <c r="H23287" s="3">
        <v>1.5199</v>
      </c>
      <c r="I23287" s="3">
        <v>7.1435300000000002</v>
      </c>
      <c r="J23287" s="3">
        <v>160.65343000000001</v>
      </c>
      <c r="K23287" s="3">
        <v>247.15912307692309</v>
      </c>
      <c r="L23287" s="4">
        <v>0.35</v>
      </c>
    </row>
    <row r="23288" spans="1:12" x14ac:dyDescent="0.35">
      <c r="A23288" s="1" t="s">
        <v>37333</v>
      </c>
      <c r="B23288" t="s">
        <v>37334</v>
      </c>
      <c r="C23288" t="s">
        <v>34</v>
      </c>
      <c r="D23288" t="s">
        <v>35</v>
      </c>
      <c r="E23288">
        <v>1</v>
      </c>
      <c r="F23288" s="2">
        <v>48.99</v>
      </c>
      <c r="G23288" s="3">
        <v>109</v>
      </c>
      <c r="H23288" s="3">
        <v>0.48990000000000006</v>
      </c>
      <c r="I23288" s="3">
        <v>2.30253</v>
      </c>
      <c r="J23288" s="3">
        <v>51.782429999999998</v>
      </c>
      <c r="K23288" s="3">
        <v>79.665276923076917</v>
      </c>
      <c r="L23288" s="4">
        <v>0.35</v>
      </c>
    </row>
    <row r="23289" spans="1:12" x14ac:dyDescent="0.35">
      <c r="A23289" s="1" t="s">
        <v>37335</v>
      </c>
      <c r="B23289" t="s">
        <v>37336</v>
      </c>
      <c r="C23289" t="s">
        <v>34</v>
      </c>
      <c r="D23289" t="s">
        <v>35</v>
      </c>
      <c r="E23289">
        <v>1</v>
      </c>
      <c r="F23289" s="2">
        <v>78.989999999999995</v>
      </c>
      <c r="G23289" s="3">
        <v>176</v>
      </c>
      <c r="H23289" s="3">
        <v>0.78989999999999994</v>
      </c>
      <c r="I23289" s="3">
        <v>3.7125299999999997</v>
      </c>
      <c r="J23289" s="3">
        <v>83.492429999999999</v>
      </c>
      <c r="K23289" s="3">
        <v>128.44989230769229</v>
      </c>
      <c r="L23289" s="4">
        <v>0.34999999999999992</v>
      </c>
    </row>
    <row r="23290" spans="1:12" x14ac:dyDescent="0.35">
      <c r="A23290" s="1" t="s">
        <v>37337</v>
      </c>
      <c r="B23290" t="s">
        <v>37338</v>
      </c>
      <c r="C23290" t="s">
        <v>34</v>
      </c>
      <c r="D23290" t="s">
        <v>35</v>
      </c>
      <c r="E23290">
        <v>1</v>
      </c>
      <c r="F23290" s="2">
        <v>90.99</v>
      </c>
      <c r="G23290" s="3">
        <v>203</v>
      </c>
      <c r="H23290" s="3">
        <v>0.90989999999999993</v>
      </c>
      <c r="I23290" s="3">
        <v>4.2765300000000002</v>
      </c>
      <c r="J23290" s="3">
        <v>96.176429999999982</v>
      </c>
      <c r="K23290" s="3">
        <v>147.96373846153844</v>
      </c>
      <c r="L23290" s="4">
        <v>0.35000000000000003</v>
      </c>
    </row>
    <row r="23291" spans="1:12" x14ac:dyDescent="0.35">
      <c r="A23291" s="1" t="s">
        <v>37339</v>
      </c>
      <c r="B23291" t="s">
        <v>37340</v>
      </c>
      <c r="C23291" t="s">
        <v>34</v>
      </c>
      <c r="D23291" t="s">
        <v>35</v>
      </c>
      <c r="E23291">
        <v>1</v>
      </c>
      <c r="F23291" s="2">
        <v>76.989999999999995</v>
      </c>
      <c r="G23291" s="3">
        <v>172</v>
      </c>
      <c r="H23291" s="3">
        <v>0.76989999999999992</v>
      </c>
      <c r="I23291" s="3">
        <v>3.6185299999999998</v>
      </c>
      <c r="J23291" s="3">
        <v>81.378430000000009</v>
      </c>
      <c r="K23291" s="3">
        <v>125.19758461538463</v>
      </c>
      <c r="L23291" s="4">
        <v>0.35</v>
      </c>
    </row>
    <row r="23292" spans="1:12" x14ac:dyDescent="0.35">
      <c r="A23292" s="1" t="s">
        <v>37341</v>
      </c>
      <c r="B23292" t="s">
        <v>37342</v>
      </c>
      <c r="C23292" t="s">
        <v>34</v>
      </c>
      <c r="D23292" t="s">
        <v>35</v>
      </c>
      <c r="E23292">
        <v>1</v>
      </c>
      <c r="F23292" s="2">
        <v>123.99</v>
      </c>
      <c r="G23292" s="3">
        <v>276</v>
      </c>
      <c r="H23292" s="3">
        <v>1.2399</v>
      </c>
      <c r="I23292" s="3">
        <v>5.8275299999999994</v>
      </c>
      <c r="J23292" s="3">
        <v>131.05743000000001</v>
      </c>
      <c r="K23292" s="3">
        <v>201.62681538461538</v>
      </c>
      <c r="L23292" s="4">
        <v>0.34999999999999992</v>
      </c>
    </row>
    <row r="23293" spans="1:12" x14ac:dyDescent="0.35">
      <c r="A23293" s="1" t="s">
        <v>37343</v>
      </c>
      <c r="B23293" t="s">
        <v>37344</v>
      </c>
      <c r="C23293" t="s">
        <v>34</v>
      </c>
      <c r="D23293" t="s">
        <v>35</v>
      </c>
      <c r="E23293">
        <v>1</v>
      </c>
      <c r="F23293" s="2">
        <v>16.989999999999998</v>
      </c>
      <c r="G23293" s="3">
        <v>38</v>
      </c>
      <c r="H23293" s="3">
        <v>0.1699</v>
      </c>
      <c r="I23293" s="3">
        <v>0.79852999999999996</v>
      </c>
      <c r="J23293" s="3">
        <v>17.958429999999996</v>
      </c>
      <c r="K23293" s="3">
        <v>27.628353846153839</v>
      </c>
      <c r="L23293" s="4">
        <v>0.35</v>
      </c>
    </row>
    <row r="23294" spans="1:12" x14ac:dyDescent="0.35">
      <c r="A23294" s="1" t="s">
        <v>37345</v>
      </c>
      <c r="B23294" t="s">
        <v>37346</v>
      </c>
      <c r="C23294" t="s">
        <v>34</v>
      </c>
      <c r="D23294" t="s">
        <v>35</v>
      </c>
      <c r="E23294">
        <v>1</v>
      </c>
      <c r="F23294" s="2">
        <v>293.99</v>
      </c>
      <c r="G23294" s="3">
        <v>654</v>
      </c>
      <c r="H23294" s="3">
        <v>2.9399000000000002</v>
      </c>
      <c r="I23294" s="3">
        <v>13.81753</v>
      </c>
      <c r="J23294" s="3">
        <v>310.74743000000001</v>
      </c>
      <c r="K23294" s="3">
        <v>478.07296923076922</v>
      </c>
      <c r="L23294" s="4">
        <v>0.35</v>
      </c>
    </row>
    <row r="23295" spans="1:12" x14ac:dyDescent="0.35">
      <c r="A23295" s="1" t="s">
        <v>37347</v>
      </c>
      <c r="B23295" t="s">
        <v>37348</v>
      </c>
      <c r="C23295" t="s">
        <v>34</v>
      </c>
      <c r="D23295" t="s">
        <v>35</v>
      </c>
      <c r="E23295">
        <v>1</v>
      </c>
      <c r="F23295" s="2">
        <v>2127.9899999999998</v>
      </c>
      <c r="G23295" s="3">
        <v>4729</v>
      </c>
      <c r="H23295" s="3">
        <v>21.279899999999998</v>
      </c>
      <c r="I23295" s="3">
        <v>100.01552999999998</v>
      </c>
      <c r="J23295" s="3">
        <v>2249.2854299999999</v>
      </c>
      <c r="K23295" s="3">
        <v>3460.4391230769229</v>
      </c>
      <c r="L23295" s="4">
        <v>0.35</v>
      </c>
    </row>
    <row r="23296" spans="1:12" x14ac:dyDescent="0.35">
      <c r="A23296" s="1" t="s">
        <v>37349</v>
      </c>
      <c r="B23296" t="s">
        <v>37350</v>
      </c>
      <c r="C23296" t="s">
        <v>34</v>
      </c>
      <c r="D23296" t="s">
        <v>35</v>
      </c>
      <c r="E23296">
        <v>1</v>
      </c>
      <c r="F23296" s="2">
        <v>548.99</v>
      </c>
      <c r="G23296" s="3">
        <v>1220</v>
      </c>
      <c r="H23296" s="3">
        <v>5.4899000000000004</v>
      </c>
      <c r="I23296" s="3">
        <v>25.802530000000001</v>
      </c>
      <c r="J23296" s="3">
        <v>580.28243000000009</v>
      </c>
      <c r="K23296" s="3">
        <v>892.74220000000014</v>
      </c>
      <c r="L23296" s="4">
        <v>0.35</v>
      </c>
    </row>
    <row r="23297" spans="1:12" x14ac:dyDescent="0.35">
      <c r="A23297" s="1" t="s">
        <v>37351</v>
      </c>
      <c r="B23297" t="s">
        <v>37352</v>
      </c>
      <c r="C23297" t="s">
        <v>34</v>
      </c>
      <c r="D23297" t="s">
        <v>35</v>
      </c>
      <c r="E23297">
        <v>1</v>
      </c>
      <c r="F23297" s="2">
        <v>48.99</v>
      </c>
      <c r="G23297" s="3">
        <v>109</v>
      </c>
      <c r="H23297" s="3">
        <v>0.48990000000000006</v>
      </c>
      <c r="I23297" s="3">
        <v>2.30253</v>
      </c>
      <c r="J23297" s="3">
        <v>51.782429999999998</v>
      </c>
      <c r="K23297" s="3">
        <v>79.665276923076917</v>
      </c>
      <c r="L23297" s="4">
        <v>0.35</v>
      </c>
    </row>
    <row r="23298" spans="1:12" x14ac:dyDescent="0.35">
      <c r="A23298" s="1" t="s">
        <v>37353</v>
      </c>
      <c r="B23298" t="s">
        <v>37354</v>
      </c>
      <c r="C23298" t="s">
        <v>34</v>
      </c>
      <c r="D23298" t="s">
        <v>35</v>
      </c>
      <c r="E23298">
        <v>1</v>
      </c>
      <c r="F23298" s="2">
        <v>171.99</v>
      </c>
      <c r="G23298" s="3">
        <v>383</v>
      </c>
      <c r="H23298" s="3">
        <v>1.7199000000000002</v>
      </c>
      <c r="I23298" s="3">
        <v>8.0835299999999997</v>
      </c>
      <c r="J23298" s="3">
        <v>181.79343</v>
      </c>
      <c r="K23298" s="3">
        <v>279.68219999999997</v>
      </c>
      <c r="L23298" s="4">
        <v>0.34999999999999992</v>
      </c>
    </row>
    <row r="23299" spans="1:12" x14ac:dyDescent="0.35">
      <c r="A23299" s="1" t="s">
        <v>37355</v>
      </c>
      <c r="B23299" t="s">
        <v>37356</v>
      </c>
      <c r="C23299" t="s">
        <v>34</v>
      </c>
      <c r="D23299" t="s">
        <v>35</v>
      </c>
      <c r="E23299">
        <v>1</v>
      </c>
      <c r="F23299" s="2">
        <v>180.99</v>
      </c>
      <c r="G23299" s="3">
        <v>403</v>
      </c>
      <c r="H23299" s="3">
        <v>1.8099000000000001</v>
      </c>
      <c r="I23299" s="3">
        <v>8.5065299999999997</v>
      </c>
      <c r="J23299" s="3">
        <v>191.30643000000001</v>
      </c>
      <c r="K23299" s="3">
        <v>294.31758461538459</v>
      </c>
      <c r="L23299" s="4">
        <v>0.34999999999999992</v>
      </c>
    </row>
    <row r="23300" spans="1:12" x14ac:dyDescent="0.35">
      <c r="A23300" s="1" t="s">
        <v>37357</v>
      </c>
      <c r="B23300" t="s">
        <v>37358</v>
      </c>
      <c r="C23300" t="s">
        <v>34</v>
      </c>
      <c r="D23300" t="s">
        <v>35</v>
      </c>
      <c r="E23300">
        <v>1</v>
      </c>
      <c r="F23300" s="2">
        <v>3910.99</v>
      </c>
      <c r="G23300" s="3">
        <v>8692</v>
      </c>
      <c r="H23300" s="3">
        <v>39.109899999999996</v>
      </c>
      <c r="I23300" s="3">
        <v>183.81653</v>
      </c>
      <c r="J23300" s="3">
        <v>4133.9164299999993</v>
      </c>
      <c r="K23300" s="3">
        <v>6359.8714307692298</v>
      </c>
      <c r="L23300" s="4">
        <v>0.35000000000000003</v>
      </c>
    </row>
    <row r="23301" spans="1:12" x14ac:dyDescent="0.35">
      <c r="A23301" s="1" t="s">
        <v>37359</v>
      </c>
      <c r="B23301" t="s">
        <v>37360</v>
      </c>
      <c r="C23301" t="s">
        <v>34</v>
      </c>
      <c r="D23301" t="s">
        <v>35</v>
      </c>
      <c r="E23301">
        <v>1</v>
      </c>
      <c r="F23301" s="2">
        <v>138.99</v>
      </c>
      <c r="G23301" s="3">
        <v>309</v>
      </c>
      <c r="H23301" s="3">
        <v>1.3899000000000001</v>
      </c>
      <c r="I23301" s="3">
        <v>6.5325300000000004</v>
      </c>
      <c r="J23301" s="3">
        <v>146.91243000000003</v>
      </c>
      <c r="K23301" s="3">
        <v>226.01912307692311</v>
      </c>
      <c r="L23301" s="4">
        <v>0.35</v>
      </c>
    </row>
    <row r="23302" spans="1:12" x14ac:dyDescent="0.35">
      <c r="A23302" s="1" t="s">
        <v>37361</v>
      </c>
      <c r="B23302" t="s">
        <v>37362</v>
      </c>
      <c r="C23302" t="s">
        <v>34</v>
      </c>
      <c r="D23302" t="s">
        <v>35</v>
      </c>
      <c r="E23302">
        <v>1</v>
      </c>
      <c r="F23302" s="2">
        <v>535.99</v>
      </c>
      <c r="G23302" s="3">
        <v>1192</v>
      </c>
      <c r="H23302" s="3">
        <v>5.3599000000000006</v>
      </c>
      <c r="I23302" s="3">
        <v>25.19153</v>
      </c>
      <c r="J23302" s="3">
        <v>566.54142999999999</v>
      </c>
      <c r="K23302" s="3">
        <v>871.60219999999993</v>
      </c>
      <c r="L23302" s="4">
        <v>0.35</v>
      </c>
    </row>
    <row r="23303" spans="1:12" x14ac:dyDescent="0.35">
      <c r="A23303" s="1" t="s">
        <v>37363</v>
      </c>
      <c r="B23303" t="s">
        <v>37364</v>
      </c>
      <c r="C23303" t="s">
        <v>21</v>
      </c>
      <c r="D23303" t="s">
        <v>22</v>
      </c>
      <c r="E23303">
        <v>1</v>
      </c>
      <c r="F23303" s="2">
        <v>104.53</v>
      </c>
      <c r="G23303" s="3">
        <v>199</v>
      </c>
      <c r="H23303" s="3">
        <v>1.0453000000000001</v>
      </c>
      <c r="I23303" s="3">
        <v>4.9129100000000001</v>
      </c>
      <c r="J23303" s="3">
        <v>110.48821</v>
      </c>
      <c r="K23303" s="3">
        <v>169.98186153846152</v>
      </c>
      <c r="L23303" s="4">
        <v>0.34999999999999992</v>
      </c>
    </row>
    <row r="23304" spans="1:12" x14ac:dyDescent="0.35">
      <c r="A23304" s="1" t="s">
        <v>37365</v>
      </c>
      <c r="B23304" t="s">
        <v>37366</v>
      </c>
      <c r="C23304" t="s">
        <v>21</v>
      </c>
      <c r="D23304" t="s">
        <v>22</v>
      </c>
      <c r="E23304">
        <v>1</v>
      </c>
      <c r="F23304" s="2">
        <v>81.180000000000007</v>
      </c>
      <c r="G23304" s="3">
        <v>175.49</v>
      </c>
      <c r="H23304" s="3">
        <v>0.81180000000000008</v>
      </c>
      <c r="I23304" s="3">
        <v>3.8154600000000003</v>
      </c>
      <c r="J23304" s="3">
        <v>85.807260000000014</v>
      </c>
      <c r="K23304" s="3">
        <v>132.01116923076924</v>
      </c>
      <c r="L23304" s="4">
        <v>0.34999999999999992</v>
      </c>
    </row>
    <row r="23305" spans="1:12" x14ac:dyDescent="0.35">
      <c r="A23305" s="1" t="s">
        <v>37367</v>
      </c>
      <c r="B23305" t="s">
        <v>37368</v>
      </c>
      <c r="C23305" t="s">
        <v>21</v>
      </c>
      <c r="D23305" t="s">
        <v>22</v>
      </c>
      <c r="E23305">
        <v>1</v>
      </c>
      <c r="F23305" s="2">
        <v>90.67</v>
      </c>
      <c r="G23305" s="3">
        <v>173</v>
      </c>
      <c r="H23305" s="3">
        <v>0.90670000000000006</v>
      </c>
      <c r="I23305" s="3">
        <v>4.2614900000000002</v>
      </c>
      <c r="J23305" s="3">
        <v>95.838189999999997</v>
      </c>
      <c r="K23305" s="3">
        <v>147.44336923076924</v>
      </c>
      <c r="L23305" s="4">
        <v>0.35000000000000003</v>
      </c>
    </row>
    <row r="23306" spans="1:12" x14ac:dyDescent="0.35">
      <c r="A23306" s="1" t="s">
        <v>37369</v>
      </c>
      <c r="B23306" t="s">
        <v>37370</v>
      </c>
      <c r="C23306" t="s">
        <v>34</v>
      </c>
      <c r="D23306" t="s">
        <v>35</v>
      </c>
      <c r="E23306">
        <v>1</v>
      </c>
      <c r="F23306" s="2">
        <v>403.46</v>
      </c>
      <c r="G23306" s="3">
        <v>897</v>
      </c>
      <c r="H23306" s="3">
        <v>4.0346000000000002</v>
      </c>
      <c r="I23306" s="3">
        <v>18.962619999999998</v>
      </c>
      <c r="J23306" s="3">
        <v>426.45722000000001</v>
      </c>
      <c r="K23306" s="3">
        <v>656.08803076923073</v>
      </c>
      <c r="L23306" s="4">
        <v>0.34999999999999992</v>
      </c>
    </row>
    <row r="23307" spans="1:12" x14ac:dyDescent="0.35">
      <c r="A23307" s="1" t="s">
        <v>37371</v>
      </c>
      <c r="B23307" t="s">
        <v>37372</v>
      </c>
      <c r="C23307" t="s">
        <v>34</v>
      </c>
      <c r="D23307" t="s">
        <v>35</v>
      </c>
      <c r="E23307">
        <v>1</v>
      </c>
      <c r="F23307" s="2">
        <v>67.930000000000007</v>
      </c>
      <c r="G23307" s="3">
        <v>151</v>
      </c>
      <c r="H23307" s="3">
        <v>0.67930000000000013</v>
      </c>
      <c r="I23307" s="3">
        <v>3.1927100000000004</v>
      </c>
      <c r="J23307" s="3">
        <v>71.80201000000001</v>
      </c>
      <c r="K23307" s="3">
        <v>110.46463076923078</v>
      </c>
      <c r="L23307" s="4">
        <v>0.35</v>
      </c>
    </row>
    <row r="23308" spans="1:12" x14ac:dyDescent="0.35">
      <c r="A23308" s="1" t="s">
        <v>37373</v>
      </c>
      <c r="B23308" t="s">
        <v>37374</v>
      </c>
      <c r="C23308" t="s">
        <v>21</v>
      </c>
      <c r="D23308" t="s">
        <v>22</v>
      </c>
      <c r="E23308">
        <v>1</v>
      </c>
      <c r="F23308" s="2">
        <v>25.1</v>
      </c>
      <c r="G23308" s="3">
        <v>56</v>
      </c>
      <c r="H23308" s="3">
        <v>0.251</v>
      </c>
      <c r="I23308" s="3">
        <v>1.1797</v>
      </c>
      <c r="J23308" s="3">
        <v>26.530700000000003</v>
      </c>
      <c r="K23308" s="3">
        <v>40.816461538461539</v>
      </c>
      <c r="L23308" s="4">
        <v>0.34999999999999992</v>
      </c>
    </row>
    <row r="23309" spans="1:12" x14ac:dyDescent="0.35">
      <c r="A23309" s="1" t="s">
        <v>37375</v>
      </c>
      <c r="B23309" t="s">
        <v>37376</v>
      </c>
      <c r="C23309" t="s">
        <v>17</v>
      </c>
      <c r="D23309" t="s">
        <v>18</v>
      </c>
      <c r="E23309">
        <v>1</v>
      </c>
      <c r="F23309" s="2">
        <v>170</v>
      </c>
      <c r="G23309" s="3">
        <v>378</v>
      </c>
      <c r="H23309" s="3">
        <v>1.7</v>
      </c>
      <c r="I23309" s="3">
        <v>7.99</v>
      </c>
      <c r="J23309" s="3">
        <v>179.69</v>
      </c>
      <c r="K23309" s="3">
        <v>276.44615384615383</v>
      </c>
      <c r="L23309" s="4">
        <v>0.35</v>
      </c>
    </row>
    <row r="23310" spans="1:12" x14ac:dyDescent="0.35">
      <c r="A23310" s="1" t="s">
        <v>37377</v>
      </c>
      <c r="B23310" t="s">
        <v>37378</v>
      </c>
      <c r="C23310" t="s">
        <v>1467</v>
      </c>
      <c r="D23310" t="s">
        <v>1468</v>
      </c>
      <c r="E23310">
        <v>1</v>
      </c>
      <c r="F23310" s="2">
        <v>1228.1199999999999</v>
      </c>
      <c r="G23310" s="3">
        <v>2730</v>
      </c>
      <c r="H23310" s="3">
        <v>12.281199999999998</v>
      </c>
      <c r="I23310" s="3">
        <v>57.721639999999994</v>
      </c>
      <c r="J23310" s="3">
        <v>1298.1228399999998</v>
      </c>
      <c r="K23310" s="3">
        <v>1997.1120615384611</v>
      </c>
      <c r="L23310" s="4">
        <v>0.35</v>
      </c>
    </row>
    <row r="23311" spans="1:12" x14ac:dyDescent="0.35">
      <c r="A23311" s="1" t="s">
        <v>37379</v>
      </c>
      <c r="B23311" t="s">
        <v>37380</v>
      </c>
      <c r="C23311" t="s">
        <v>21</v>
      </c>
      <c r="D23311" t="s">
        <v>22</v>
      </c>
      <c r="E23311">
        <v>1</v>
      </c>
      <c r="F23311" s="2">
        <v>362</v>
      </c>
      <c r="G23311" s="3">
        <v>805</v>
      </c>
      <c r="H23311" s="3">
        <v>3.62</v>
      </c>
      <c r="I23311" s="3">
        <v>17.013999999999999</v>
      </c>
      <c r="J23311" s="3">
        <v>382.63400000000001</v>
      </c>
      <c r="K23311" s="3">
        <v>588.66769230769228</v>
      </c>
      <c r="L23311" s="4">
        <v>0.34999999999999992</v>
      </c>
    </row>
    <row r="23312" spans="1:12" x14ac:dyDescent="0.35">
      <c r="A23312" s="1" t="s">
        <v>37381</v>
      </c>
      <c r="B23312" t="s">
        <v>37382</v>
      </c>
      <c r="C23312" t="s">
        <v>34</v>
      </c>
      <c r="D23312" t="s">
        <v>35</v>
      </c>
      <c r="E23312">
        <v>1</v>
      </c>
      <c r="F23312" s="2">
        <v>2.75</v>
      </c>
      <c r="G23312" s="3">
        <v>7</v>
      </c>
      <c r="H23312" s="3">
        <v>2.75E-2</v>
      </c>
      <c r="I23312" s="3">
        <v>0.12925</v>
      </c>
      <c r="J23312" s="3">
        <v>2.9067499999999997</v>
      </c>
      <c r="K23312" s="3">
        <v>4.4719230769230762</v>
      </c>
      <c r="L23312" s="4">
        <v>0.35</v>
      </c>
    </row>
    <row r="23313" spans="1:12" x14ac:dyDescent="0.35">
      <c r="A23313" s="1" t="s">
        <v>37383</v>
      </c>
      <c r="B23313" t="s">
        <v>37384</v>
      </c>
      <c r="C23313" t="s">
        <v>34</v>
      </c>
      <c r="D23313" t="s">
        <v>35</v>
      </c>
      <c r="E23313">
        <v>1</v>
      </c>
      <c r="F23313" s="2">
        <v>156.18</v>
      </c>
      <c r="G23313" s="3">
        <v>309</v>
      </c>
      <c r="H23313" s="3">
        <v>1.5618000000000001</v>
      </c>
      <c r="I23313" s="3">
        <v>7.3404600000000002</v>
      </c>
      <c r="J23313" s="3">
        <v>165.08226000000002</v>
      </c>
      <c r="K23313" s="3">
        <v>253.97270769230772</v>
      </c>
      <c r="L23313" s="4">
        <v>0.35</v>
      </c>
    </row>
    <row r="23314" spans="1:12" x14ac:dyDescent="0.35">
      <c r="A23314" s="1" t="s">
        <v>37385</v>
      </c>
      <c r="B23314" t="s">
        <v>37386</v>
      </c>
      <c r="C23314" t="s">
        <v>34</v>
      </c>
      <c r="D23314" t="s">
        <v>35</v>
      </c>
      <c r="E23314">
        <v>1</v>
      </c>
      <c r="F23314" s="2">
        <v>15.51</v>
      </c>
      <c r="G23314" s="3">
        <v>35</v>
      </c>
      <c r="H23314" s="3">
        <v>0.15509999999999999</v>
      </c>
      <c r="I23314" s="3">
        <v>0.72897000000000001</v>
      </c>
      <c r="J23314" s="3">
        <v>16.394069999999999</v>
      </c>
      <c r="K23314" s="3">
        <v>25.221646153846152</v>
      </c>
      <c r="L23314" s="4">
        <v>0.35</v>
      </c>
    </row>
    <row r="23315" spans="1:12" x14ac:dyDescent="0.35">
      <c r="A23315" s="1" t="s">
        <v>37387</v>
      </c>
      <c r="B23315" t="s">
        <v>37388</v>
      </c>
      <c r="C23315" t="s">
        <v>34</v>
      </c>
      <c r="D23315" t="s">
        <v>35</v>
      </c>
      <c r="E23315">
        <v>1</v>
      </c>
      <c r="F23315" s="2">
        <v>629</v>
      </c>
      <c r="G23315" s="3">
        <v>1398</v>
      </c>
      <c r="H23315" s="3">
        <v>6.29</v>
      </c>
      <c r="I23315" s="3">
        <v>29.562999999999999</v>
      </c>
      <c r="J23315" s="3">
        <v>664.85299999999995</v>
      </c>
      <c r="K23315" s="3">
        <v>1022.8507692307692</v>
      </c>
      <c r="L23315" s="4">
        <v>0.35000000000000003</v>
      </c>
    </row>
    <row r="23316" spans="1:12" x14ac:dyDescent="0.35">
      <c r="A23316" s="1" t="s">
        <v>37389</v>
      </c>
      <c r="B23316" t="s">
        <v>37390</v>
      </c>
      <c r="C23316" t="s">
        <v>34</v>
      </c>
      <c r="D23316" t="s">
        <v>35</v>
      </c>
      <c r="E23316">
        <v>1</v>
      </c>
      <c r="F23316" s="2">
        <v>2.75</v>
      </c>
      <c r="G23316" s="3">
        <v>7</v>
      </c>
      <c r="H23316" s="3">
        <v>2.75E-2</v>
      </c>
      <c r="I23316" s="3">
        <v>0.12925</v>
      </c>
      <c r="J23316" s="3">
        <v>2.9067499999999997</v>
      </c>
      <c r="K23316" s="3">
        <v>4.4719230769230762</v>
      </c>
      <c r="L23316" s="4">
        <v>0.35</v>
      </c>
    </row>
    <row r="23317" spans="1:12" x14ac:dyDescent="0.35">
      <c r="A23317" s="1" t="s">
        <v>37391</v>
      </c>
      <c r="B23317" t="s">
        <v>37392</v>
      </c>
      <c r="C23317" t="s">
        <v>34</v>
      </c>
      <c r="D23317" t="s">
        <v>35</v>
      </c>
      <c r="E23317">
        <v>1</v>
      </c>
      <c r="F23317" s="2">
        <v>231.01</v>
      </c>
      <c r="G23317" s="3">
        <v>477</v>
      </c>
      <c r="H23317" s="3">
        <v>2.3100999999999998</v>
      </c>
      <c r="I23317" s="3">
        <v>10.857469999999999</v>
      </c>
      <c r="J23317" s="3">
        <v>244.17757</v>
      </c>
      <c r="K23317" s="3">
        <v>375.65780000000001</v>
      </c>
      <c r="L23317" s="4">
        <v>0.35000000000000003</v>
      </c>
    </row>
    <row r="23318" spans="1:12" x14ac:dyDescent="0.35">
      <c r="A23318" s="1" t="s">
        <v>37393</v>
      </c>
      <c r="B23318" t="s">
        <v>37394</v>
      </c>
      <c r="C23318" t="s">
        <v>21</v>
      </c>
      <c r="D23318" t="s">
        <v>22</v>
      </c>
      <c r="E23318">
        <v>1</v>
      </c>
      <c r="F23318" s="2">
        <v>120.6</v>
      </c>
      <c r="G23318" s="3">
        <v>230</v>
      </c>
      <c r="H23318" s="3">
        <v>1.206</v>
      </c>
      <c r="I23318" s="3">
        <v>5.6681999999999997</v>
      </c>
      <c r="J23318" s="3">
        <v>127.4742</v>
      </c>
      <c r="K23318" s="3">
        <v>196.11415384615384</v>
      </c>
      <c r="L23318" s="4">
        <v>0.35</v>
      </c>
    </row>
    <row r="23319" spans="1:12" x14ac:dyDescent="0.35">
      <c r="A23319" s="1" t="s">
        <v>37395</v>
      </c>
      <c r="B23319" t="s">
        <v>37396</v>
      </c>
      <c r="C23319" t="s">
        <v>13</v>
      </c>
      <c r="D23319" t="s">
        <v>14</v>
      </c>
      <c r="E23319">
        <v>1</v>
      </c>
      <c r="F23319" s="2">
        <v>909</v>
      </c>
      <c r="G23319" s="3">
        <v>2020</v>
      </c>
      <c r="H23319" s="3">
        <v>9.09</v>
      </c>
      <c r="I23319" s="3">
        <v>42.722999999999999</v>
      </c>
      <c r="J23319" s="3">
        <v>960.81299999999999</v>
      </c>
      <c r="K23319" s="3">
        <v>1478.1738461538462</v>
      </c>
      <c r="L23319" s="4">
        <v>0.35000000000000003</v>
      </c>
    </row>
    <row r="23320" spans="1:12" x14ac:dyDescent="0.35">
      <c r="A23320" s="1" t="s">
        <v>37397</v>
      </c>
      <c r="B23320" t="s">
        <v>37398</v>
      </c>
      <c r="C23320" t="s">
        <v>21</v>
      </c>
      <c r="D23320" t="s">
        <v>22</v>
      </c>
      <c r="E23320">
        <v>1</v>
      </c>
      <c r="F23320" s="2">
        <v>101.4</v>
      </c>
      <c r="G23320" s="3">
        <v>193</v>
      </c>
      <c r="H23320" s="3">
        <v>1.014</v>
      </c>
      <c r="I23320" s="3">
        <v>4.7658000000000005</v>
      </c>
      <c r="J23320" s="3">
        <v>107.1798</v>
      </c>
      <c r="K23320" s="3">
        <v>164.892</v>
      </c>
      <c r="L23320" s="4">
        <v>0.35</v>
      </c>
    </row>
    <row r="23321" spans="1:12" x14ac:dyDescent="0.35">
      <c r="A23321" s="1" t="s">
        <v>37399</v>
      </c>
      <c r="B23321" t="s">
        <v>37400</v>
      </c>
      <c r="C23321" t="s">
        <v>34</v>
      </c>
      <c r="D23321" t="s">
        <v>35</v>
      </c>
      <c r="E23321">
        <v>1</v>
      </c>
      <c r="F23321" s="2">
        <v>139.41</v>
      </c>
      <c r="G23321" s="3">
        <v>310</v>
      </c>
      <c r="H23321" s="3">
        <v>1.3940999999999999</v>
      </c>
      <c r="I23321" s="3">
        <v>6.55227</v>
      </c>
      <c r="J23321" s="3">
        <v>147.35637</v>
      </c>
      <c r="K23321" s="3">
        <v>226.70210769230769</v>
      </c>
      <c r="L23321" s="4">
        <v>0.35000000000000003</v>
      </c>
    </row>
    <row r="23322" spans="1:12" x14ac:dyDescent="0.35">
      <c r="A23322" s="1" t="s">
        <v>37401</v>
      </c>
      <c r="B23322" t="s">
        <v>37402</v>
      </c>
      <c r="C23322" t="s">
        <v>34</v>
      </c>
      <c r="D23322" t="s">
        <v>35</v>
      </c>
      <c r="E23322">
        <v>1</v>
      </c>
      <c r="F23322" s="2">
        <v>15.5</v>
      </c>
      <c r="G23322" s="3">
        <v>35</v>
      </c>
      <c r="H23322" s="3">
        <v>0.155</v>
      </c>
      <c r="I23322" s="3">
        <v>0.72850000000000004</v>
      </c>
      <c r="J23322" s="3">
        <v>16.383499999999998</v>
      </c>
      <c r="K23322" s="3">
        <v>25.205384615384613</v>
      </c>
      <c r="L23322" s="4">
        <v>0.35000000000000003</v>
      </c>
    </row>
    <row r="23323" spans="1:12" x14ac:dyDescent="0.35">
      <c r="A23323" s="1" t="s">
        <v>37403</v>
      </c>
      <c r="B23323" t="s">
        <v>37404</v>
      </c>
      <c r="C23323" t="s">
        <v>34</v>
      </c>
      <c r="D23323" t="s">
        <v>35</v>
      </c>
      <c r="E23323">
        <v>1</v>
      </c>
      <c r="F23323" s="2">
        <v>110</v>
      </c>
      <c r="G23323" s="3">
        <v>245</v>
      </c>
      <c r="H23323" s="3">
        <v>1.1000000000000001</v>
      </c>
      <c r="I23323" s="3">
        <v>5.17</v>
      </c>
      <c r="J23323" s="3">
        <v>116.27</v>
      </c>
      <c r="K23323" s="3">
        <v>178.87692307692308</v>
      </c>
      <c r="L23323" s="4">
        <v>0.35000000000000003</v>
      </c>
    </row>
    <row r="23324" spans="1:12" x14ac:dyDescent="0.35">
      <c r="A23324" s="1" t="s">
        <v>37405</v>
      </c>
      <c r="B23324" t="s">
        <v>37406</v>
      </c>
      <c r="C23324" t="s">
        <v>34</v>
      </c>
      <c r="D23324" t="s">
        <v>35</v>
      </c>
      <c r="E23324">
        <v>1</v>
      </c>
      <c r="F23324" s="2">
        <v>274</v>
      </c>
      <c r="G23324" s="3">
        <v>609</v>
      </c>
      <c r="H23324" s="3">
        <v>2.74</v>
      </c>
      <c r="I23324" s="3">
        <v>12.878</v>
      </c>
      <c r="J23324" s="3">
        <v>289.61799999999999</v>
      </c>
      <c r="K23324" s="3">
        <v>445.56615384615384</v>
      </c>
      <c r="L23324" s="4">
        <v>0.35</v>
      </c>
    </row>
    <row r="23325" spans="1:12" x14ac:dyDescent="0.35">
      <c r="A23325" s="1" t="s">
        <v>37407</v>
      </c>
      <c r="B23325" t="s">
        <v>37408</v>
      </c>
      <c r="C23325" t="s">
        <v>34</v>
      </c>
      <c r="D23325" t="s">
        <v>35</v>
      </c>
      <c r="E23325">
        <v>1</v>
      </c>
      <c r="F23325" s="2">
        <v>124</v>
      </c>
      <c r="G23325" s="3">
        <v>276</v>
      </c>
      <c r="H23325" s="3">
        <v>1.24</v>
      </c>
      <c r="I23325" s="3">
        <v>5.8280000000000003</v>
      </c>
      <c r="J23325" s="3">
        <v>131.06799999999998</v>
      </c>
      <c r="K23325" s="3">
        <v>201.6430769230769</v>
      </c>
      <c r="L23325" s="4">
        <v>0.35000000000000003</v>
      </c>
    </row>
    <row r="23326" spans="1:12" x14ac:dyDescent="0.35">
      <c r="A23326" s="1" t="s">
        <v>37409</v>
      </c>
      <c r="B23326" t="s">
        <v>37406</v>
      </c>
      <c r="C23326" t="s">
        <v>34</v>
      </c>
      <c r="D23326" t="s">
        <v>35</v>
      </c>
      <c r="E23326">
        <v>1</v>
      </c>
      <c r="F23326" s="2">
        <v>238</v>
      </c>
      <c r="G23326" s="3">
        <v>529</v>
      </c>
      <c r="H23326" s="3">
        <v>2.38</v>
      </c>
      <c r="I23326" s="3">
        <v>11.186</v>
      </c>
      <c r="J23326" s="3">
        <v>251.566</v>
      </c>
      <c r="K23326" s="3">
        <v>387.0246153846154</v>
      </c>
      <c r="L23326" s="4">
        <v>0.35000000000000003</v>
      </c>
    </row>
    <row r="23327" spans="1:12" x14ac:dyDescent="0.35">
      <c r="A23327" s="1" t="s">
        <v>37410</v>
      </c>
      <c r="B23327" t="s">
        <v>37411</v>
      </c>
      <c r="C23327" t="s">
        <v>34</v>
      </c>
      <c r="D23327" t="s">
        <v>35</v>
      </c>
      <c r="E23327">
        <v>1</v>
      </c>
      <c r="F23327" s="2">
        <v>91</v>
      </c>
      <c r="G23327" s="3">
        <v>203</v>
      </c>
      <c r="H23327" s="3">
        <v>0.91</v>
      </c>
      <c r="I23327" s="3">
        <v>4.2770000000000001</v>
      </c>
      <c r="J23327" s="3">
        <v>96.186999999999998</v>
      </c>
      <c r="K23327" s="3">
        <v>147.97999999999999</v>
      </c>
      <c r="L23327" s="4">
        <v>0.35</v>
      </c>
    </row>
    <row r="23328" spans="1:12" x14ac:dyDescent="0.35">
      <c r="A23328" s="1" t="s">
        <v>37412</v>
      </c>
      <c r="B23328" t="s">
        <v>37413</v>
      </c>
      <c r="C23328" t="s">
        <v>34</v>
      </c>
      <c r="D23328" t="s">
        <v>35</v>
      </c>
      <c r="E23328">
        <v>1</v>
      </c>
      <c r="F23328" s="2">
        <v>406</v>
      </c>
      <c r="G23328" s="3">
        <v>903</v>
      </c>
      <c r="H23328" s="3">
        <v>4.0600000000000005</v>
      </c>
      <c r="I23328" s="3">
        <v>19.082000000000001</v>
      </c>
      <c r="J23328" s="3">
        <v>429.142</v>
      </c>
      <c r="K23328" s="3">
        <v>660.2184615384615</v>
      </c>
      <c r="L23328" s="4">
        <v>0.35</v>
      </c>
    </row>
    <row r="23329" spans="1:12" x14ac:dyDescent="0.35">
      <c r="A23329" s="1" t="s">
        <v>37414</v>
      </c>
      <c r="B23329" t="s">
        <v>37415</v>
      </c>
      <c r="C23329" t="s">
        <v>34</v>
      </c>
      <c r="D23329" t="s">
        <v>35</v>
      </c>
      <c r="E23329">
        <v>1</v>
      </c>
      <c r="F23329" s="2">
        <v>98</v>
      </c>
      <c r="G23329" s="3">
        <v>218</v>
      </c>
      <c r="H23329" s="3">
        <v>0.98</v>
      </c>
      <c r="I23329" s="3">
        <v>4.6059999999999999</v>
      </c>
      <c r="J23329" s="3">
        <v>103.586</v>
      </c>
      <c r="K23329" s="3">
        <v>159.3630769230769</v>
      </c>
      <c r="L23329" s="4">
        <v>0.34999999999999992</v>
      </c>
    </row>
    <row r="23330" spans="1:12" x14ac:dyDescent="0.35">
      <c r="A23330" s="1" t="s">
        <v>37416</v>
      </c>
      <c r="B23330" t="s">
        <v>13373</v>
      </c>
      <c r="C23330" t="s">
        <v>34</v>
      </c>
      <c r="D23330" t="s">
        <v>35</v>
      </c>
      <c r="E23330">
        <v>1</v>
      </c>
      <c r="F23330" s="2">
        <v>560</v>
      </c>
      <c r="G23330" s="3">
        <v>1245</v>
      </c>
      <c r="H23330" s="3">
        <v>5.6000000000000005</v>
      </c>
      <c r="I23330" s="3">
        <v>26.32</v>
      </c>
      <c r="J23330" s="3">
        <v>591.92000000000007</v>
      </c>
      <c r="K23330" s="3">
        <v>910.64615384615388</v>
      </c>
      <c r="L23330" s="4">
        <v>0.34999999999999992</v>
      </c>
    </row>
    <row r="23331" spans="1:12" x14ac:dyDescent="0.35">
      <c r="A23331" s="1" t="s">
        <v>37417</v>
      </c>
      <c r="B23331" t="s">
        <v>37418</v>
      </c>
      <c r="C23331" t="s">
        <v>34</v>
      </c>
      <c r="D23331" t="s">
        <v>35</v>
      </c>
      <c r="E23331">
        <v>1</v>
      </c>
      <c r="F23331" s="2">
        <v>296.8</v>
      </c>
      <c r="G23331" s="3">
        <v>660</v>
      </c>
      <c r="H23331" s="3">
        <v>2.968</v>
      </c>
      <c r="I23331" s="3">
        <v>13.9496</v>
      </c>
      <c r="J23331" s="3">
        <v>313.7176</v>
      </c>
      <c r="K23331" s="3">
        <v>482.64246153846153</v>
      </c>
      <c r="L23331" s="4">
        <v>0.35</v>
      </c>
    </row>
    <row r="23332" spans="1:12" x14ac:dyDescent="0.35">
      <c r="A23332" s="1" t="s">
        <v>37419</v>
      </c>
      <c r="B23332" t="s">
        <v>37420</v>
      </c>
      <c r="C23332" t="s">
        <v>17</v>
      </c>
      <c r="D23332" t="s">
        <v>18</v>
      </c>
      <c r="E23332">
        <v>1</v>
      </c>
      <c r="F23332" s="2">
        <v>586.16999999999996</v>
      </c>
      <c r="G23332" s="3">
        <v>1174</v>
      </c>
      <c r="H23332" s="3">
        <v>5.8616999999999999</v>
      </c>
      <c r="I23332" s="3">
        <v>27.549989999999998</v>
      </c>
      <c r="J23332" s="3">
        <v>619.58168999999998</v>
      </c>
      <c r="K23332" s="3">
        <v>953.20259999999996</v>
      </c>
      <c r="L23332" s="4">
        <v>0.35</v>
      </c>
    </row>
    <row r="23333" spans="1:12" x14ac:dyDescent="0.35">
      <c r="A23333" s="1" t="s">
        <v>37421</v>
      </c>
      <c r="B23333" t="s">
        <v>37422</v>
      </c>
      <c r="C23333" t="s">
        <v>34</v>
      </c>
      <c r="D23333" t="s">
        <v>35</v>
      </c>
      <c r="E23333">
        <v>1</v>
      </c>
      <c r="F23333" s="2">
        <v>127.3</v>
      </c>
      <c r="G23333" s="3">
        <v>254</v>
      </c>
      <c r="H23333" s="3">
        <v>1.2729999999999999</v>
      </c>
      <c r="I23333" s="3">
        <v>5.9831000000000003</v>
      </c>
      <c r="J23333" s="3">
        <v>134.55610000000001</v>
      </c>
      <c r="K23333" s="3">
        <v>207.00938461538462</v>
      </c>
      <c r="L23333" s="4">
        <v>0.34999999999999992</v>
      </c>
    </row>
    <row r="23334" spans="1:12" x14ac:dyDescent="0.35">
      <c r="A23334" s="1" t="s">
        <v>37423</v>
      </c>
      <c r="B23334" t="s">
        <v>37424</v>
      </c>
      <c r="C23334" t="s">
        <v>34</v>
      </c>
      <c r="D23334" t="s">
        <v>35</v>
      </c>
      <c r="E23334">
        <v>1</v>
      </c>
      <c r="F23334" s="2">
        <v>102.9</v>
      </c>
      <c r="G23334" s="3">
        <v>195</v>
      </c>
      <c r="H23334" s="3">
        <v>1.0290000000000001</v>
      </c>
      <c r="I23334" s="3">
        <v>4.8363000000000005</v>
      </c>
      <c r="J23334" s="3">
        <v>108.7653</v>
      </c>
      <c r="K23334" s="3">
        <v>167.33123076923076</v>
      </c>
      <c r="L23334" s="4">
        <v>0.35</v>
      </c>
    </row>
    <row r="23335" spans="1:12" x14ac:dyDescent="0.35">
      <c r="A23335" s="1" t="s">
        <v>37425</v>
      </c>
      <c r="B23335" t="s">
        <v>37426</v>
      </c>
      <c r="C23335" t="s">
        <v>17</v>
      </c>
      <c r="D23335" t="s">
        <v>18</v>
      </c>
      <c r="E23335">
        <v>1</v>
      </c>
      <c r="F23335" s="2">
        <v>642.25</v>
      </c>
      <c r="G23335" s="3">
        <v>1286</v>
      </c>
      <c r="H23335" s="3">
        <v>6.4225000000000003</v>
      </c>
      <c r="I23335" s="3">
        <v>30.185749999999999</v>
      </c>
      <c r="J23335" s="3">
        <v>678.85825</v>
      </c>
      <c r="K23335" s="3">
        <v>1044.3973076923075</v>
      </c>
      <c r="L23335" s="4">
        <v>0.34999999999999992</v>
      </c>
    </row>
    <row r="23336" spans="1:12" x14ac:dyDescent="0.35">
      <c r="A23336" s="1" t="s">
        <v>37427</v>
      </c>
      <c r="B23336" t="s">
        <v>37428</v>
      </c>
      <c r="C23336" t="s">
        <v>34</v>
      </c>
      <c r="D23336" t="s">
        <v>35</v>
      </c>
      <c r="E23336">
        <v>1</v>
      </c>
      <c r="F23336" s="2">
        <v>191.3</v>
      </c>
      <c r="G23336" s="3">
        <v>360</v>
      </c>
      <c r="H23336" s="3">
        <v>1.9130000000000003</v>
      </c>
      <c r="I23336" s="3">
        <v>8.9911000000000012</v>
      </c>
      <c r="J23336" s="3">
        <v>202.20410000000001</v>
      </c>
      <c r="K23336" s="3">
        <v>311.08323076923079</v>
      </c>
      <c r="L23336" s="4">
        <v>0.35000000000000003</v>
      </c>
    </row>
    <row r="23337" spans="1:12" x14ac:dyDescent="0.35">
      <c r="A23337" s="1" t="s">
        <v>37429</v>
      </c>
      <c r="B23337" t="s">
        <v>37430</v>
      </c>
      <c r="C23337" t="s">
        <v>26</v>
      </c>
      <c r="D23337" t="s">
        <v>27</v>
      </c>
      <c r="E23337">
        <v>1</v>
      </c>
      <c r="F23337" s="2">
        <v>47</v>
      </c>
      <c r="G23337" s="3">
        <v>105</v>
      </c>
      <c r="H23337" s="3">
        <v>0.47000000000000003</v>
      </c>
      <c r="I23337" s="3">
        <v>2.2090000000000001</v>
      </c>
      <c r="J23337" s="3">
        <v>49.679000000000002</v>
      </c>
      <c r="K23337" s="3">
        <v>76.42923076923077</v>
      </c>
      <c r="L23337" s="4">
        <v>0.35</v>
      </c>
    </row>
    <row r="23338" spans="1:12" x14ac:dyDescent="0.35">
      <c r="A23338" s="1" t="s">
        <v>37431</v>
      </c>
      <c r="B23338" t="s">
        <v>37432</v>
      </c>
      <c r="C23338" t="s">
        <v>21</v>
      </c>
      <c r="D23338" t="s">
        <v>22</v>
      </c>
      <c r="E23338">
        <v>1</v>
      </c>
      <c r="F23338" s="2">
        <v>20.65</v>
      </c>
      <c r="G23338" s="3">
        <v>46</v>
      </c>
      <c r="H23338" s="3">
        <v>0.20649999999999999</v>
      </c>
      <c r="I23338" s="3">
        <v>0.97054999999999991</v>
      </c>
      <c r="J23338" s="3">
        <v>21.827049999999996</v>
      </c>
      <c r="K23338" s="3">
        <v>33.580076923076916</v>
      </c>
      <c r="L23338" s="4">
        <v>0.35</v>
      </c>
    </row>
    <row r="23339" spans="1:12" x14ac:dyDescent="0.35">
      <c r="A23339" s="1" t="s">
        <v>37433</v>
      </c>
      <c r="B23339" t="s">
        <v>37434</v>
      </c>
      <c r="C23339" t="s">
        <v>34</v>
      </c>
      <c r="D23339" t="s">
        <v>35</v>
      </c>
      <c r="E23339">
        <v>1</v>
      </c>
      <c r="F23339" s="2">
        <v>236.04</v>
      </c>
      <c r="G23339" s="3">
        <v>504</v>
      </c>
      <c r="H23339" s="3">
        <v>2.3603999999999998</v>
      </c>
      <c r="I23339" s="3">
        <v>11.09388</v>
      </c>
      <c r="J23339" s="3">
        <v>249.49428</v>
      </c>
      <c r="K23339" s="3">
        <v>383.83735384615386</v>
      </c>
      <c r="L23339" s="4">
        <v>0.35000000000000003</v>
      </c>
    </row>
    <row r="23340" spans="1:12" x14ac:dyDescent="0.35">
      <c r="A23340" s="1" t="s">
        <v>37435</v>
      </c>
      <c r="B23340" t="s">
        <v>28350</v>
      </c>
      <c r="C23340" t="s">
        <v>26</v>
      </c>
      <c r="D23340" t="s">
        <v>27</v>
      </c>
      <c r="E23340">
        <v>1</v>
      </c>
      <c r="F23340" s="2">
        <v>62.08</v>
      </c>
      <c r="G23340" s="3">
        <v>137</v>
      </c>
      <c r="H23340" s="3">
        <v>0.62080000000000002</v>
      </c>
      <c r="I23340" s="3">
        <v>2.9177599999999999</v>
      </c>
      <c r="J23340" s="3">
        <v>65.618560000000002</v>
      </c>
      <c r="K23340" s="3">
        <v>100.95163076923077</v>
      </c>
      <c r="L23340" s="4">
        <v>0.35000000000000003</v>
      </c>
    </row>
    <row r="23341" spans="1:12" x14ac:dyDescent="0.35">
      <c r="A23341" s="1" t="s">
        <v>37436</v>
      </c>
      <c r="B23341" t="s">
        <v>37437</v>
      </c>
      <c r="C23341" t="s">
        <v>13</v>
      </c>
      <c r="D23341" t="s">
        <v>14</v>
      </c>
      <c r="E23341">
        <v>1</v>
      </c>
      <c r="F23341" s="2">
        <v>29.11</v>
      </c>
      <c r="G23341" s="3">
        <v>65</v>
      </c>
      <c r="H23341" s="3">
        <v>0.29110000000000003</v>
      </c>
      <c r="I23341" s="3">
        <v>1.3681699999999999</v>
      </c>
      <c r="J23341" s="3">
        <v>30.769269999999999</v>
      </c>
      <c r="K23341" s="3">
        <v>47.337338461538458</v>
      </c>
      <c r="L23341" s="4">
        <v>0.35</v>
      </c>
    </row>
    <row r="23342" spans="1:12" x14ac:dyDescent="0.35">
      <c r="A23342" s="1" t="s">
        <v>37438</v>
      </c>
      <c r="B23342" t="s">
        <v>28432</v>
      </c>
      <c r="C23342" t="s">
        <v>34</v>
      </c>
      <c r="D23342" t="s">
        <v>35</v>
      </c>
      <c r="E23342">
        <v>1</v>
      </c>
      <c r="F23342" s="2">
        <v>519.38</v>
      </c>
      <c r="G23342" s="3">
        <v>1155</v>
      </c>
      <c r="H23342" s="3">
        <v>5.1938000000000004</v>
      </c>
      <c r="I23342" s="3">
        <v>24.41086</v>
      </c>
      <c r="J23342" s="3">
        <v>548.98465999999996</v>
      </c>
      <c r="K23342" s="3">
        <v>844.59178461538454</v>
      </c>
      <c r="L23342" s="4">
        <v>0.35</v>
      </c>
    </row>
    <row r="23343" spans="1:12" x14ac:dyDescent="0.35">
      <c r="A23343" s="1" t="s">
        <v>37439</v>
      </c>
      <c r="B23343" t="s">
        <v>37440</v>
      </c>
      <c r="C23343" t="s">
        <v>13</v>
      </c>
      <c r="D23343" t="s">
        <v>14</v>
      </c>
      <c r="E23343">
        <v>1</v>
      </c>
      <c r="F23343" s="2">
        <v>191.8</v>
      </c>
      <c r="G23343" s="3">
        <v>427</v>
      </c>
      <c r="H23343" s="3">
        <v>1.9180000000000001</v>
      </c>
      <c r="I23343" s="3">
        <v>9.0145999999999997</v>
      </c>
      <c r="J23343" s="3">
        <v>202.73260000000002</v>
      </c>
      <c r="K23343" s="3">
        <v>311.89630769230769</v>
      </c>
      <c r="L23343" s="4">
        <v>0.34999999999999992</v>
      </c>
    </row>
    <row r="23344" spans="1:12" x14ac:dyDescent="0.35">
      <c r="A23344" s="1" t="s">
        <v>37441</v>
      </c>
      <c r="B23344" t="s">
        <v>37442</v>
      </c>
      <c r="C23344" t="s">
        <v>34</v>
      </c>
      <c r="D23344" t="s">
        <v>35</v>
      </c>
      <c r="E23344">
        <v>1</v>
      </c>
      <c r="F23344" s="2">
        <v>9.25</v>
      </c>
      <c r="G23344" s="3">
        <v>17</v>
      </c>
      <c r="H23344" s="3">
        <v>9.2499999999999999E-2</v>
      </c>
      <c r="I23344" s="3">
        <v>0.43475000000000003</v>
      </c>
      <c r="J23344" s="3">
        <v>9.7772499999999987</v>
      </c>
      <c r="K23344" s="3">
        <v>15.041923076923075</v>
      </c>
      <c r="L23344" s="4">
        <v>0.35</v>
      </c>
    </row>
    <row r="23345" spans="1:12" x14ac:dyDescent="0.35">
      <c r="A23345" s="1" t="s">
        <v>37443</v>
      </c>
      <c r="B23345" t="s">
        <v>37444</v>
      </c>
      <c r="C23345" t="s">
        <v>21</v>
      </c>
      <c r="D23345" t="s">
        <v>22</v>
      </c>
      <c r="E23345">
        <v>1</v>
      </c>
      <c r="F23345" s="2">
        <v>84.14</v>
      </c>
      <c r="G23345" s="3">
        <v>160</v>
      </c>
      <c r="H23345" s="3">
        <v>0.84140000000000004</v>
      </c>
      <c r="I23345" s="3">
        <v>3.95458</v>
      </c>
      <c r="J23345" s="3">
        <v>88.935980000000001</v>
      </c>
      <c r="K23345" s="3">
        <v>136.82458461538462</v>
      </c>
      <c r="L23345" s="4">
        <v>0.35000000000000003</v>
      </c>
    </row>
    <row r="23346" spans="1:12" x14ac:dyDescent="0.35">
      <c r="A23346" s="1" t="s">
        <v>37445</v>
      </c>
      <c r="B23346" t="s">
        <v>37446</v>
      </c>
      <c r="C23346" t="s">
        <v>34</v>
      </c>
      <c r="D23346" t="s">
        <v>35</v>
      </c>
      <c r="E23346">
        <v>1</v>
      </c>
      <c r="F23346" s="2">
        <v>138.69999999999999</v>
      </c>
      <c r="G23346" s="3">
        <v>248</v>
      </c>
      <c r="H23346" s="3">
        <v>1.387</v>
      </c>
      <c r="I23346" s="3">
        <v>6.5188999999999995</v>
      </c>
      <c r="J23346" s="3">
        <v>146.60589999999999</v>
      </c>
      <c r="K23346" s="3">
        <v>225.54753846153844</v>
      </c>
      <c r="L23346" s="4">
        <v>0.35</v>
      </c>
    </row>
    <row r="23347" spans="1:12" x14ac:dyDescent="0.35">
      <c r="A23347" s="1" t="s">
        <v>37447</v>
      </c>
      <c r="B23347" t="s">
        <v>37448</v>
      </c>
      <c r="C23347" t="s">
        <v>34</v>
      </c>
      <c r="D23347" t="s">
        <v>35</v>
      </c>
      <c r="E23347">
        <v>1</v>
      </c>
      <c r="F23347" s="2">
        <v>80.11</v>
      </c>
      <c r="G23347" s="3">
        <v>152</v>
      </c>
      <c r="H23347" s="3">
        <v>0.80110000000000003</v>
      </c>
      <c r="I23347" s="3">
        <v>3.7651699999999999</v>
      </c>
      <c r="J23347" s="3">
        <v>84.676270000000002</v>
      </c>
      <c r="K23347" s="3">
        <v>130.27118461538461</v>
      </c>
      <c r="L23347" s="4">
        <v>0.35</v>
      </c>
    </row>
    <row r="23348" spans="1:12" x14ac:dyDescent="0.35">
      <c r="A23348" s="1" t="s">
        <v>37449</v>
      </c>
      <c r="B23348" t="s">
        <v>20196</v>
      </c>
      <c r="C23348" t="s">
        <v>34</v>
      </c>
      <c r="D23348" t="s">
        <v>35</v>
      </c>
      <c r="E23348">
        <v>1</v>
      </c>
      <c r="F23348" s="2">
        <v>23.88</v>
      </c>
      <c r="G23348" s="3">
        <v>51</v>
      </c>
      <c r="H23348" s="3">
        <v>0.23879999999999998</v>
      </c>
      <c r="I23348" s="3">
        <v>1.12236</v>
      </c>
      <c r="J23348" s="3">
        <v>25.241160000000001</v>
      </c>
      <c r="K23348" s="3">
        <v>38.832553846153843</v>
      </c>
      <c r="L23348" s="4">
        <v>0.34999999999999992</v>
      </c>
    </row>
    <row r="23349" spans="1:12" x14ac:dyDescent="0.35">
      <c r="A23349" s="1">
        <v>6062</v>
      </c>
      <c r="B23349" t="s">
        <v>37450</v>
      </c>
      <c r="C23349" t="s">
        <v>34</v>
      </c>
      <c r="D23349" t="s">
        <v>35</v>
      </c>
      <c r="E23349">
        <v>1</v>
      </c>
      <c r="F23349" s="2">
        <v>17.23</v>
      </c>
      <c r="G23349" s="3">
        <v>33</v>
      </c>
      <c r="H23349" s="3">
        <v>0.17230000000000001</v>
      </c>
      <c r="I23349" s="3">
        <v>0.80981000000000003</v>
      </c>
      <c r="J23349" s="3">
        <v>18.212109999999999</v>
      </c>
      <c r="K23349" s="3">
        <v>28.018630769230768</v>
      </c>
      <c r="L23349" s="4">
        <v>0.35</v>
      </c>
    </row>
    <row r="23350" spans="1:12" x14ac:dyDescent="0.35">
      <c r="A23350" s="1" t="s">
        <v>37451</v>
      </c>
      <c r="B23350" t="s">
        <v>37452</v>
      </c>
      <c r="C23350" t="s">
        <v>34</v>
      </c>
      <c r="D23350" t="s">
        <v>35</v>
      </c>
      <c r="E23350">
        <v>1</v>
      </c>
      <c r="F23350" s="2">
        <v>64.709999999999994</v>
      </c>
      <c r="G23350" s="3">
        <v>144</v>
      </c>
      <c r="H23350" s="3">
        <v>0.6470999999999999</v>
      </c>
      <c r="I23350" s="3">
        <v>3.0413699999999997</v>
      </c>
      <c r="J23350" s="3">
        <v>68.398469999999989</v>
      </c>
      <c r="K23350" s="3">
        <v>105.22841538461536</v>
      </c>
      <c r="L23350" s="4">
        <v>0.35</v>
      </c>
    </row>
    <row r="23351" spans="1:12" x14ac:dyDescent="0.35">
      <c r="A23351" s="1" t="s">
        <v>37453</v>
      </c>
      <c r="B23351" t="s">
        <v>37454</v>
      </c>
      <c r="C23351" t="s">
        <v>363</v>
      </c>
      <c r="D23351" t="s">
        <v>364</v>
      </c>
      <c r="E23351">
        <v>1</v>
      </c>
      <c r="F23351" s="2">
        <v>259.57</v>
      </c>
      <c r="G23351" s="3">
        <v>577</v>
      </c>
      <c r="H23351" s="3">
        <v>2.5956999999999999</v>
      </c>
      <c r="I23351" s="3">
        <v>12.19979</v>
      </c>
      <c r="J23351" s="3">
        <v>274.36549000000002</v>
      </c>
      <c r="K23351" s="3">
        <v>422.10075384615385</v>
      </c>
      <c r="L23351" s="4">
        <v>0.35</v>
      </c>
    </row>
    <row r="23352" spans="1:12" x14ac:dyDescent="0.35">
      <c r="A23352" s="1" t="s">
        <v>37455</v>
      </c>
      <c r="B23352" t="s">
        <v>37456</v>
      </c>
      <c r="C23352" t="s">
        <v>26</v>
      </c>
      <c r="D23352" t="s">
        <v>27</v>
      </c>
      <c r="E23352">
        <v>1</v>
      </c>
      <c r="F23352" s="2">
        <v>62.08</v>
      </c>
      <c r="G23352" s="3">
        <v>121.15</v>
      </c>
      <c r="H23352" s="3">
        <v>0.62080000000000002</v>
      </c>
      <c r="I23352" s="3">
        <v>2.9177599999999999</v>
      </c>
      <c r="J23352" s="3">
        <v>65.618560000000002</v>
      </c>
      <c r="K23352" s="3">
        <v>100.95163076923077</v>
      </c>
      <c r="L23352" s="4">
        <v>0.35000000000000003</v>
      </c>
    </row>
    <row r="23353" spans="1:12" x14ac:dyDescent="0.35">
      <c r="A23353" s="1" t="s">
        <v>37457</v>
      </c>
      <c r="B23353" t="s">
        <v>37458</v>
      </c>
      <c r="C23353" t="s">
        <v>34</v>
      </c>
      <c r="D23353" t="s">
        <v>35</v>
      </c>
      <c r="E23353">
        <v>1</v>
      </c>
      <c r="F23353" s="2">
        <v>285.8</v>
      </c>
      <c r="G23353" s="3">
        <v>636</v>
      </c>
      <c r="H23353" s="3">
        <v>2.8580000000000001</v>
      </c>
      <c r="I23353" s="3">
        <v>13.432600000000001</v>
      </c>
      <c r="J23353" s="3">
        <v>302.09059999999999</v>
      </c>
      <c r="K23353" s="3">
        <v>464.75476923076923</v>
      </c>
      <c r="L23353" s="4">
        <v>0.35000000000000003</v>
      </c>
    </row>
    <row r="23354" spans="1:12" x14ac:dyDescent="0.35">
      <c r="A23354" s="1" t="s">
        <v>37459</v>
      </c>
      <c r="B23354" t="s">
        <v>37460</v>
      </c>
      <c r="C23354" t="s">
        <v>34</v>
      </c>
      <c r="D23354" t="s">
        <v>35</v>
      </c>
      <c r="E23354">
        <v>1</v>
      </c>
      <c r="F23354" s="2">
        <v>474.58</v>
      </c>
      <c r="G23354" s="3">
        <v>2484.71</v>
      </c>
      <c r="H23354" s="3">
        <v>4.7458</v>
      </c>
      <c r="I23354" s="3">
        <v>22.305260000000001</v>
      </c>
      <c r="J23354" s="3">
        <v>501.63105999999993</v>
      </c>
      <c r="K23354" s="3">
        <v>771.74009230769218</v>
      </c>
      <c r="L23354" s="4">
        <v>0.35</v>
      </c>
    </row>
    <row r="23355" spans="1:12" x14ac:dyDescent="0.35">
      <c r="A23355" s="1" t="s">
        <v>37461</v>
      </c>
      <c r="B23355" t="s">
        <v>37462</v>
      </c>
      <c r="C23355" t="s">
        <v>34</v>
      </c>
      <c r="D23355" t="s">
        <v>35</v>
      </c>
      <c r="E23355">
        <v>1</v>
      </c>
      <c r="F23355" s="2">
        <v>949.28</v>
      </c>
      <c r="G23355" s="3">
        <v>4970.05</v>
      </c>
      <c r="H23355" s="3">
        <v>9.4928000000000008</v>
      </c>
      <c r="I23355" s="3">
        <v>44.616160000000001</v>
      </c>
      <c r="J23355" s="3">
        <v>1003.38896</v>
      </c>
      <c r="K23355" s="3">
        <v>1543.675323076923</v>
      </c>
      <c r="L23355" s="4">
        <v>0.34999999999999992</v>
      </c>
    </row>
    <row r="23356" spans="1:12" x14ac:dyDescent="0.35">
      <c r="A23356" s="1" t="s">
        <v>37463</v>
      </c>
      <c r="B23356" t="s">
        <v>13999</v>
      </c>
      <c r="C23356" t="s">
        <v>34</v>
      </c>
      <c r="D23356" t="s">
        <v>35</v>
      </c>
      <c r="E23356">
        <v>1</v>
      </c>
      <c r="F23356" s="2">
        <v>252.48</v>
      </c>
      <c r="G23356" s="3">
        <v>479</v>
      </c>
      <c r="H23356" s="3">
        <v>2.5247999999999999</v>
      </c>
      <c r="I23356" s="3">
        <v>11.86656</v>
      </c>
      <c r="J23356" s="3">
        <v>266.87135999999998</v>
      </c>
      <c r="K23356" s="3">
        <v>410.57132307692302</v>
      </c>
      <c r="L23356" s="4">
        <v>0.35</v>
      </c>
    </row>
    <row r="23357" spans="1:12" x14ac:dyDescent="0.35">
      <c r="A23357" s="1" t="s">
        <v>37464</v>
      </c>
      <c r="B23357" t="s">
        <v>37465</v>
      </c>
      <c r="C23357" t="s">
        <v>21</v>
      </c>
      <c r="D23357" t="s">
        <v>22</v>
      </c>
      <c r="E23357">
        <v>1</v>
      </c>
      <c r="F23357" s="2">
        <v>161.63999999999999</v>
      </c>
      <c r="G23357" s="3">
        <v>308</v>
      </c>
      <c r="H23357" s="3">
        <v>1.6163999999999998</v>
      </c>
      <c r="I23357" s="3">
        <v>7.5970799999999992</v>
      </c>
      <c r="J23357" s="3">
        <v>170.85347999999999</v>
      </c>
      <c r="K23357" s="3">
        <v>262.85150769230768</v>
      </c>
      <c r="L23357" s="4">
        <v>0.35</v>
      </c>
    </row>
    <row r="23358" spans="1:12" x14ac:dyDescent="0.35">
      <c r="A23358" s="1" t="s">
        <v>37466</v>
      </c>
      <c r="B23358" t="s">
        <v>37467</v>
      </c>
      <c r="C23358" t="s">
        <v>34</v>
      </c>
      <c r="D23358" t="s">
        <v>35</v>
      </c>
      <c r="E23358">
        <v>1</v>
      </c>
      <c r="F23358" s="2">
        <v>268.8</v>
      </c>
      <c r="G23358" s="3">
        <v>486</v>
      </c>
      <c r="H23358" s="3">
        <v>2.6880000000000002</v>
      </c>
      <c r="I23358" s="3">
        <v>12.633600000000001</v>
      </c>
      <c r="J23358" s="3">
        <v>284.1216</v>
      </c>
      <c r="K23358" s="3">
        <v>437.11015384615382</v>
      </c>
      <c r="L23358" s="4">
        <v>0.35</v>
      </c>
    </row>
    <row r="23359" spans="1:12" x14ac:dyDescent="0.35">
      <c r="A23359" s="1" t="s">
        <v>37468</v>
      </c>
      <c r="B23359" t="s">
        <v>37469</v>
      </c>
      <c r="C23359" t="s">
        <v>34</v>
      </c>
      <c r="D23359" t="s">
        <v>35</v>
      </c>
      <c r="E23359">
        <v>1</v>
      </c>
      <c r="F23359" s="2">
        <v>17.190000000000001</v>
      </c>
      <c r="G23359" s="3">
        <v>39</v>
      </c>
      <c r="H23359" s="3">
        <v>0.17190000000000003</v>
      </c>
      <c r="I23359" s="3">
        <v>0.80793000000000004</v>
      </c>
      <c r="J23359" s="3">
        <v>18.169830000000001</v>
      </c>
      <c r="K23359" s="3">
        <v>27.953584615384617</v>
      </c>
      <c r="L23359" s="4">
        <v>0.35000000000000003</v>
      </c>
    </row>
    <row r="23360" spans="1:12" x14ac:dyDescent="0.35">
      <c r="A23360" s="1" t="s">
        <v>37470</v>
      </c>
      <c r="B23360" t="s">
        <v>37471</v>
      </c>
      <c r="C23360" t="s">
        <v>34</v>
      </c>
      <c r="D23360" t="s">
        <v>35</v>
      </c>
      <c r="E23360">
        <v>1</v>
      </c>
      <c r="F23360" s="2">
        <v>213.37</v>
      </c>
      <c r="G23360" s="3">
        <v>475</v>
      </c>
      <c r="H23360" s="3">
        <v>2.1337000000000002</v>
      </c>
      <c r="I23360" s="3">
        <v>10.02839</v>
      </c>
      <c r="J23360" s="3">
        <v>225.53209000000001</v>
      </c>
      <c r="K23360" s="3">
        <v>346.97244615384614</v>
      </c>
      <c r="L23360" s="4">
        <v>0.34999999999999992</v>
      </c>
    </row>
    <row r="23361" spans="1:12" x14ac:dyDescent="0.35">
      <c r="A23361" s="1" t="s">
        <v>37472</v>
      </c>
      <c r="B23361" t="s">
        <v>37473</v>
      </c>
      <c r="C23361" t="s">
        <v>34</v>
      </c>
      <c r="D23361" t="s">
        <v>35</v>
      </c>
      <c r="E23361">
        <v>1</v>
      </c>
      <c r="F23361" s="2">
        <v>314.76</v>
      </c>
      <c r="G23361" s="3">
        <v>443</v>
      </c>
      <c r="H23361" s="3">
        <v>3.1476000000000002</v>
      </c>
      <c r="I23361" s="3">
        <v>14.79372</v>
      </c>
      <c r="J23361" s="3">
        <v>332.70132000000001</v>
      </c>
      <c r="K23361" s="3">
        <v>511.84818461538464</v>
      </c>
      <c r="L23361" s="4">
        <v>0.35000000000000003</v>
      </c>
    </row>
    <row r="23362" spans="1:12" x14ac:dyDescent="0.35">
      <c r="A23362" s="1">
        <v>740215</v>
      </c>
      <c r="B23362" t="s">
        <v>37474</v>
      </c>
      <c r="C23362" t="s">
        <v>34</v>
      </c>
      <c r="D23362" t="s">
        <v>35</v>
      </c>
      <c r="E23362">
        <v>1</v>
      </c>
      <c r="F23362" s="2">
        <v>176.47</v>
      </c>
      <c r="G23362" s="3">
        <v>393</v>
      </c>
      <c r="H23362" s="3">
        <v>1.7646999999999999</v>
      </c>
      <c r="I23362" s="3">
        <v>8.2940900000000006</v>
      </c>
      <c r="J23362" s="3">
        <v>186.52879000000001</v>
      </c>
      <c r="K23362" s="3">
        <v>286.96736923076924</v>
      </c>
      <c r="L23362" s="4">
        <v>0.35</v>
      </c>
    </row>
    <row r="23363" spans="1:12" x14ac:dyDescent="0.35">
      <c r="A23363" s="1" t="s">
        <v>37475</v>
      </c>
      <c r="B23363" t="s">
        <v>31947</v>
      </c>
      <c r="C23363" t="s">
        <v>34</v>
      </c>
      <c r="D23363" t="s">
        <v>35</v>
      </c>
      <c r="E23363">
        <v>1</v>
      </c>
      <c r="F23363" s="2">
        <v>251.8</v>
      </c>
      <c r="G23363" s="3">
        <v>560</v>
      </c>
      <c r="H23363" s="3">
        <v>2.5180000000000002</v>
      </c>
      <c r="I23363" s="3">
        <v>11.8346</v>
      </c>
      <c r="J23363" s="3">
        <v>266.15260000000001</v>
      </c>
      <c r="K23363" s="3">
        <v>409.46553846153847</v>
      </c>
      <c r="L23363" s="4">
        <v>0.35</v>
      </c>
    </row>
    <row r="23364" spans="1:12" x14ac:dyDescent="0.35">
      <c r="A23364" s="1" t="s">
        <v>37476</v>
      </c>
      <c r="B23364" t="s">
        <v>37477</v>
      </c>
      <c r="C23364" t="s">
        <v>34</v>
      </c>
      <c r="D23364" t="s">
        <v>35</v>
      </c>
      <c r="E23364">
        <v>1</v>
      </c>
      <c r="F23364" s="2">
        <v>201.27</v>
      </c>
      <c r="G23364" s="3">
        <v>448</v>
      </c>
      <c r="H23364" s="3">
        <v>2.0127000000000002</v>
      </c>
      <c r="I23364" s="3">
        <v>9.4596900000000002</v>
      </c>
      <c r="J23364" s="3">
        <v>212.74239</v>
      </c>
      <c r="K23364" s="3">
        <v>327.29598461538461</v>
      </c>
      <c r="L23364" s="4">
        <v>0.35</v>
      </c>
    </row>
    <row r="23365" spans="1:12" x14ac:dyDescent="0.35">
      <c r="A23365" s="1" t="s">
        <v>37478</v>
      </c>
      <c r="B23365" t="s">
        <v>37479</v>
      </c>
      <c r="C23365" t="s">
        <v>21</v>
      </c>
      <c r="D23365" t="s">
        <v>22</v>
      </c>
      <c r="E23365">
        <v>1</v>
      </c>
      <c r="F23365" s="2">
        <v>28.72</v>
      </c>
      <c r="G23365" s="3">
        <v>55</v>
      </c>
      <c r="H23365" s="3">
        <v>0.28720000000000001</v>
      </c>
      <c r="I23365" s="3">
        <v>1.3498399999999999</v>
      </c>
      <c r="J23365" s="3">
        <v>30.357039999999998</v>
      </c>
      <c r="K23365" s="3">
        <v>46.703138461538458</v>
      </c>
      <c r="L23365" s="4">
        <v>0.35</v>
      </c>
    </row>
    <row r="23366" spans="1:12" x14ac:dyDescent="0.35">
      <c r="A23366" s="1" t="s">
        <v>37480</v>
      </c>
      <c r="B23366" t="s">
        <v>37481</v>
      </c>
      <c r="C23366" t="s">
        <v>1467</v>
      </c>
      <c r="D23366" t="s">
        <v>1468</v>
      </c>
      <c r="E23366">
        <v>1</v>
      </c>
      <c r="F23366" s="2">
        <v>15.19</v>
      </c>
      <c r="G23366" s="3">
        <v>34</v>
      </c>
      <c r="H23366" s="3">
        <v>0.15190000000000001</v>
      </c>
      <c r="I23366" s="3">
        <v>0.71392999999999995</v>
      </c>
      <c r="J23366" s="3">
        <v>16.05583</v>
      </c>
      <c r="K23366" s="3">
        <v>24.701276923076922</v>
      </c>
      <c r="L23366" s="4">
        <v>0.34999999999999992</v>
      </c>
    </row>
    <row r="23367" spans="1:12" x14ac:dyDescent="0.35">
      <c r="A23367" s="1" t="s">
        <v>37482</v>
      </c>
      <c r="B23367" t="s">
        <v>37483</v>
      </c>
      <c r="C23367" t="s">
        <v>1467</v>
      </c>
      <c r="D23367" t="s">
        <v>1468</v>
      </c>
      <c r="E23367">
        <v>1</v>
      </c>
      <c r="F23367" s="2">
        <v>109.86</v>
      </c>
      <c r="G23367" s="3">
        <v>245</v>
      </c>
      <c r="H23367" s="3">
        <v>1.0986</v>
      </c>
      <c r="I23367" s="3">
        <v>5.1634200000000003</v>
      </c>
      <c r="J23367" s="3">
        <v>116.12202000000001</v>
      </c>
      <c r="K23367" s="3">
        <v>178.64926153846153</v>
      </c>
      <c r="L23367" s="4">
        <v>0.34999999999999992</v>
      </c>
    </row>
    <row r="23368" spans="1:12" x14ac:dyDescent="0.35">
      <c r="A23368" s="1" t="s">
        <v>37484</v>
      </c>
      <c r="B23368" t="s">
        <v>37485</v>
      </c>
      <c r="C23368" t="s">
        <v>1467</v>
      </c>
      <c r="D23368" t="s">
        <v>1468</v>
      </c>
      <c r="E23368">
        <v>1</v>
      </c>
      <c r="F23368" s="2">
        <v>13.83</v>
      </c>
      <c r="G23368" s="3">
        <v>31</v>
      </c>
      <c r="H23368" s="3">
        <v>0.13830000000000001</v>
      </c>
      <c r="I23368" s="3">
        <v>0.65000999999999998</v>
      </c>
      <c r="J23368" s="3">
        <v>14.618309999999999</v>
      </c>
      <c r="K23368" s="3">
        <v>22.48970769230769</v>
      </c>
      <c r="L23368" s="4">
        <v>0.35</v>
      </c>
    </row>
    <row r="23369" spans="1:12" x14ac:dyDescent="0.35">
      <c r="A23369" s="1" t="s">
        <v>37486</v>
      </c>
      <c r="B23369" t="s">
        <v>37487</v>
      </c>
      <c r="C23369" t="s">
        <v>1467</v>
      </c>
      <c r="D23369" t="s">
        <v>1468</v>
      </c>
      <c r="E23369">
        <v>1</v>
      </c>
      <c r="F23369" s="2">
        <v>60.06</v>
      </c>
      <c r="G23369" s="3">
        <v>134</v>
      </c>
      <c r="H23369" s="3">
        <v>0.60060000000000002</v>
      </c>
      <c r="I23369" s="3">
        <v>2.8228200000000001</v>
      </c>
      <c r="J23369" s="3">
        <v>63.483420000000002</v>
      </c>
      <c r="K23369" s="3">
        <v>97.666799999999995</v>
      </c>
      <c r="L23369" s="4">
        <v>0.34999999999999992</v>
      </c>
    </row>
    <row r="23370" spans="1:12" x14ac:dyDescent="0.35">
      <c r="A23370" s="1" t="s">
        <v>37488</v>
      </c>
      <c r="B23370" t="s">
        <v>37489</v>
      </c>
      <c r="C23370" t="s">
        <v>1467</v>
      </c>
      <c r="D23370" t="s">
        <v>1468</v>
      </c>
      <c r="E23370">
        <v>1</v>
      </c>
      <c r="F23370" s="2">
        <v>53.77</v>
      </c>
      <c r="G23370" s="3">
        <v>120</v>
      </c>
      <c r="H23370" s="3">
        <v>0.53770000000000007</v>
      </c>
      <c r="I23370" s="3">
        <v>2.52719</v>
      </c>
      <c r="J23370" s="3">
        <v>56.834890000000001</v>
      </c>
      <c r="K23370" s="3">
        <v>87.438292307692308</v>
      </c>
      <c r="L23370" s="4">
        <v>0.35</v>
      </c>
    </row>
    <row r="23371" spans="1:12" x14ac:dyDescent="0.35">
      <c r="A23371" s="1" t="s">
        <v>37490</v>
      </c>
      <c r="B23371" t="s">
        <v>37491</v>
      </c>
      <c r="C23371" t="s">
        <v>1467</v>
      </c>
      <c r="D23371" t="s">
        <v>1468</v>
      </c>
      <c r="E23371">
        <v>1</v>
      </c>
      <c r="F23371" s="2">
        <v>1.96</v>
      </c>
      <c r="G23371" s="3">
        <v>5</v>
      </c>
      <c r="H23371" s="3">
        <v>1.9599999999999999E-2</v>
      </c>
      <c r="I23371" s="3">
        <v>9.2119999999999994E-2</v>
      </c>
      <c r="J23371" s="3">
        <v>2.07172</v>
      </c>
      <c r="K23371" s="3">
        <v>3.1872615384615384</v>
      </c>
      <c r="L23371" s="4">
        <v>0.35</v>
      </c>
    </row>
    <row r="23372" spans="1:12" x14ac:dyDescent="0.35">
      <c r="A23372" s="1" t="s">
        <v>37492</v>
      </c>
      <c r="B23372" t="s">
        <v>37493</v>
      </c>
      <c r="C23372" t="s">
        <v>1467</v>
      </c>
      <c r="D23372" t="s">
        <v>1468</v>
      </c>
      <c r="E23372">
        <v>1</v>
      </c>
      <c r="F23372" s="2">
        <v>4.91</v>
      </c>
      <c r="G23372" s="3">
        <v>11</v>
      </c>
      <c r="H23372" s="3">
        <v>4.9100000000000005E-2</v>
      </c>
      <c r="I23372" s="3">
        <v>0.23077</v>
      </c>
      <c r="J23372" s="3">
        <v>5.18987</v>
      </c>
      <c r="K23372" s="3">
        <v>7.9844153846153842</v>
      </c>
      <c r="L23372" s="4">
        <v>0.35</v>
      </c>
    </row>
    <row r="23373" spans="1:12" x14ac:dyDescent="0.35">
      <c r="A23373" s="1" t="s">
        <v>37494</v>
      </c>
      <c r="B23373" t="s">
        <v>37495</v>
      </c>
      <c r="C23373" t="s">
        <v>1467</v>
      </c>
      <c r="D23373" t="s">
        <v>1468</v>
      </c>
      <c r="E23373">
        <v>1</v>
      </c>
      <c r="F23373" s="2">
        <v>60.43</v>
      </c>
      <c r="G23373" s="3">
        <v>135</v>
      </c>
      <c r="H23373" s="3">
        <v>0.60430000000000006</v>
      </c>
      <c r="I23373" s="3">
        <v>2.8402099999999999</v>
      </c>
      <c r="J23373" s="3">
        <v>63.874510000000001</v>
      </c>
      <c r="K23373" s="3">
        <v>98.268476923076918</v>
      </c>
      <c r="L23373" s="4">
        <v>0.35</v>
      </c>
    </row>
    <row r="23374" spans="1:12" x14ac:dyDescent="0.35">
      <c r="A23374" s="1" t="s">
        <v>37496</v>
      </c>
      <c r="B23374" t="s">
        <v>37497</v>
      </c>
      <c r="C23374" t="s">
        <v>1467</v>
      </c>
      <c r="D23374" t="s">
        <v>1468</v>
      </c>
      <c r="E23374">
        <v>1</v>
      </c>
      <c r="F23374" s="2">
        <v>27.46</v>
      </c>
      <c r="G23374" s="3">
        <v>62</v>
      </c>
      <c r="H23374" s="3">
        <v>0.27460000000000001</v>
      </c>
      <c r="I23374" s="3">
        <v>1.2906200000000001</v>
      </c>
      <c r="J23374" s="3">
        <v>29.025220000000001</v>
      </c>
      <c r="K23374" s="3">
        <v>44.654184615384615</v>
      </c>
      <c r="L23374" s="4">
        <v>0.35</v>
      </c>
    </row>
    <row r="23375" spans="1:12" x14ac:dyDescent="0.35">
      <c r="A23375" s="1" t="s">
        <v>37498</v>
      </c>
      <c r="B23375" t="s">
        <v>37499</v>
      </c>
      <c r="C23375" t="s">
        <v>1467</v>
      </c>
      <c r="D23375" t="s">
        <v>1468</v>
      </c>
      <c r="E23375">
        <v>1</v>
      </c>
      <c r="F23375" s="2">
        <v>11.24</v>
      </c>
      <c r="G23375" s="3">
        <v>25</v>
      </c>
      <c r="H23375" s="3">
        <v>0.1124</v>
      </c>
      <c r="I23375" s="3">
        <v>0.52827999999999997</v>
      </c>
      <c r="J23375" s="3">
        <v>11.88068</v>
      </c>
      <c r="K23375" s="3">
        <v>18.27796923076923</v>
      </c>
      <c r="L23375" s="4">
        <v>0.35</v>
      </c>
    </row>
    <row r="23376" spans="1:12" x14ac:dyDescent="0.35">
      <c r="A23376" s="1" t="s">
        <v>37500</v>
      </c>
      <c r="B23376" t="s">
        <v>37501</v>
      </c>
      <c r="C23376" t="s">
        <v>1467</v>
      </c>
      <c r="D23376" t="s">
        <v>1468</v>
      </c>
      <c r="E23376">
        <v>1</v>
      </c>
      <c r="F23376" s="2">
        <v>3.16</v>
      </c>
      <c r="G23376" s="3">
        <v>8</v>
      </c>
      <c r="H23376" s="3">
        <v>3.1600000000000003E-2</v>
      </c>
      <c r="I23376" s="3">
        <v>0.14852000000000001</v>
      </c>
      <c r="J23376" s="3">
        <v>3.3401200000000002</v>
      </c>
      <c r="K23376" s="3">
        <v>5.1386461538461541</v>
      </c>
      <c r="L23376" s="4">
        <v>0.35</v>
      </c>
    </row>
    <row r="23377" spans="1:12" x14ac:dyDescent="0.35">
      <c r="A23377" s="1" t="s">
        <v>37502</v>
      </c>
      <c r="B23377" t="s">
        <v>37503</v>
      </c>
      <c r="C23377" t="s">
        <v>1467</v>
      </c>
      <c r="D23377" t="s">
        <v>1468</v>
      </c>
      <c r="E23377">
        <v>1</v>
      </c>
      <c r="F23377" s="2">
        <v>1.22</v>
      </c>
      <c r="G23377" s="3">
        <v>3</v>
      </c>
      <c r="H23377" s="3">
        <v>1.2200000000000001E-2</v>
      </c>
      <c r="I23377" s="3">
        <v>5.7340000000000002E-2</v>
      </c>
      <c r="J23377" s="3">
        <v>1.2895399999999999</v>
      </c>
      <c r="K23377" s="3">
        <v>1.9839076923076921</v>
      </c>
      <c r="L23377" s="4">
        <v>0.35</v>
      </c>
    </row>
    <row r="23378" spans="1:12" x14ac:dyDescent="0.35">
      <c r="A23378" s="1" t="s">
        <v>37504</v>
      </c>
      <c r="B23378" t="s">
        <v>37505</v>
      </c>
      <c r="C23378" t="s">
        <v>1467</v>
      </c>
      <c r="D23378" t="s">
        <v>1468</v>
      </c>
      <c r="E23378">
        <v>1</v>
      </c>
      <c r="F23378" s="2">
        <v>2.65</v>
      </c>
      <c r="G23378" s="3">
        <v>6</v>
      </c>
      <c r="H23378" s="3">
        <v>2.6499999999999999E-2</v>
      </c>
      <c r="I23378" s="3">
        <v>0.12454999999999999</v>
      </c>
      <c r="J23378" s="3">
        <v>2.80105</v>
      </c>
      <c r="K23378" s="3">
        <v>4.3093076923076925</v>
      </c>
      <c r="L23378" s="4">
        <v>0.35000000000000003</v>
      </c>
    </row>
    <row r="23379" spans="1:12" x14ac:dyDescent="0.35">
      <c r="A23379" s="1" t="s">
        <v>37506</v>
      </c>
      <c r="B23379" t="s">
        <v>37507</v>
      </c>
      <c r="C23379" t="s">
        <v>1467</v>
      </c>
      <c r="D23379" t="s">
        <v>1468</v>
      </c>
      <c r="E23379">
        <v>1</v>
      </c>
      <c r="F23379" s="2">
        <v>11.1</v>
      </c>
      <c r="G23379" s="3">
        <v>25</v>
      </c>
      <c r="H23379" s="3">
        <v>0.111</v>
      </c>
      <c r="I23379" s="3">
        <v>0.52169999999999994</v>
      </c>
      <c r="J23379" s="3">
        <v>11.732699999999999</v>
      </c>
      <c r="K23379" s="3">
        <v>18.05030769230769</v>
      </c>
      <c r="L23379" s="4">
        <v>0.35</v>
      </c>
    </row>
    <row r="23380" spans="1:12" x14ac:dyDescent="0.35">
      <c r="A23380" s="1" t="s">
        <v>37508</v>
      </c>
      <c r="B23380" t="s">
        <v>37509</v>
      </c>
      <c r="C23380" t="s">
        <v>1467</v>
      </c>
      <c r="D23380" t="s">
        <v>1468</v>
      </c>
      <c r="E23380">
        <v>1</v>
      </c>
      <c r="F23380" s="2">
        <v>10.32</v>
      </c>
      <c r="G23380" s="3">
        <v>23</v>
      </c>
      <c r="H23380" s="3">
        <v>0.1032</v>
      </c>
      <c r="I23380" s="3">
        <v>0.48504000000000003</v>
      </c>
      <c r="J23380" s="3">
        <v>10.908239999999999</v>
      </c>
      <c r="K23380" s="3">
        <v>16.781907692307691</v>
      </c>
      <c r="L23380" s="4">
        <v>0.35</v>
      </c>
    </row>
    <row r="23381" spans="1:12" x14ac:dyDescent="0.35">
      <c r="A23381" s="1" t="s">
        <v>37510</v>
      </c>
      <c r="B23381" t="s">
        <v>37511</v>
      </c>
      <c r="C23381" t="s">
        <v>1467</v>
      </c>
      <c r="D23381" t="s">
        <v>1468</v>
      </c>
      <c r="E23381">
        <v>1</v>
      </c>
      <c r="F23381" s="2">
        <v>23.11</v>
      </c>
      <c r="G23381" s="3">
        <v>52</v>
      </c>
      <c r="H23381" s="3">
        <v>0.2311</v>
      </c>
      <c r="I23381" s="3">
        <v>1.0861700000000001</v>
      </c>
      <c r="J23381" s="3">
        <v>24.42727</v>
      </c>
      <c r="K23381" s="3">
        <v>37.580415384615385</v>
      </c>
      <c r="L23381" s="4">
        <v>0.35000000000000003</v>
      </c>
    </row>
    <row r="23382" spans="1:12" x14ac:dyDescent="0.35">
      <c r="A23382" s="1" t="s">
        <v>37512</v>
      </c>
      <c r="B23382" t="s">
        <v>37513</v>
      </c>
      <c r="C23382" t="s">
        <v>1467</v>
      </c>
      <c r="D23382" t="s">
        <v>1468</v>
      </c>
      <c r="E23382">
        <v>1</v>
      </c>
      <c r="F23382" s="2">
        <v>30.55</v>
      </c>
      <c r="G23382" s="3">
        <v>68</v>
      </c>
      <c r="H23382" s="3">
        <v>0.30549999999999999</v>
      </c>
      <c r="I23382" s="3">
        <v>1.4358500000000001</v>
      </c>
      <c r="J23382" s="3">
        <v>32.291350000000001</v>
      </c>
      <c r="K23382" s="3">
        <v>49.679000000000002</v>
      </c>
      <c r="L23382" s="4">
        <v>0.35</v>
      </c>
    </row>
    <row r="23383" spans="1:12" x14ac:dyDescent="0.35">
      <c r="A23383" s="1" t="s">
        <v>37514</v>
      </c>
      <c r="B23383" t="s">
        <v>15102</v>
      </c>
      <c r="C23383" t="s">
        <v>1467</v>
      </c>
      <c r="D23383" t="s">
        <v>1468</v>
      </c>
      <c r="E23383">
        <v>1</v>
      </c>
      <c r="F23383" s="2">
        <v>77.040000000000006</v>
      </c>
      <c r="G23383" s="3">
        <v>172</v>
      </c>
      <c r="H23383" s="3">
        <v>0.77040000000000008</v>
      </c>
      <c r="I23383" s="3">
        <v>3.6208800000000001</v>
      </c>
      <c r="J23383" s="3">
        <v>81.431280000000001</v>
      </c>
      <c r="K23383" s="3">
        <v>125.2788923076923</v>
      </c>
      <c r="L23383" s="4">
        <v>0.35</v>
      </c>
    </row>
    <row r="23384" spans="1:12" x14ac:dyDescent="0.35">
      <c r="A23384" s="1" t="s">
        <v>37515</v>
      </c>
      <c r="B23384" t="s">
        <v>37516</v>
      </c>
      <c r="C23384" t="s">
        <v>1467</v>
      </c>
      <c r="D23384" t="s">
        <v>1468</v>
      </c>
      <c r="E23384">
        <v>1</v>
      </c>
      <c r="F23384" s="2">
        <v>216.59</v>
      </c>
      <c r="G23384" s="3">
        <v>482</v>
      </c>
      <c r="H23384" s="3">
        <v>2.1659000000000002</v>
      </c>
      <c r="I23384" s="3">
        <v>10.179730000000001</v>
      </c>
      <c r="J23384" s="3">
        <v>228.93563</v>
      </c>
      <c r="K23384" s="3">
        <v>352.20866153846151</v>
      </c>
      <c r="L23384" s="4">
        <v>0.34999999999999992</v>
      </c>
    </row>
    <row r="23385" spans="1:12" x14ac:dyDescent="0.35">
      <c r="A23385" s="1" t="s">
        <v>37517</v>
      </c>
      <c r="B23385" t="s">
        <v>37518</v>
      </c>
      <c r="C23385" t="s">
        <v>1467</v>
      </c>
      <c r="D23385" t="s">
        <v>1468</v>
      </c>
      <c r="E23385">
        <v>1</v>
      </c>
      <c r="F23385" s="2">
        <v>22.42</v>
      </c>
      <c r="G23385" s="3">
        <v>50</v>
      </c>
      <c r="H23385" s="3">
        <v>0.22420000000000001</v>
      </c>
      <c r="I23385" s="3">
        <v>1.0537400000000001</v>
      </c>
      <c r="J23385" s="3">
        <v>23.697940000000003</v>
      </c>
      <c r="K23385" s="3">
        <v>36.458369230769236</v>
      </c>
      <c r="L23385" s="4">
        <v>0.35000000000000003</v>
      </c>
    </row>
    <row r="23386" spans="1:12" x14ac:dyDescent="0.35">
      <c r="A23386" s="1" t="s">
        <v>37519</v>
      </c>
      <c r="B23386" t="s">
        <v>37520</v>
      </c>
      <c r="C23386" t="s">
        <v>1467</v>
      </c>
      <c r="D23386" t="s">
        <v>1468</v>
      </c>
      <c r="E23386">
        <v>1</v>
      </c>
      <c r="F23386" s="2">
        <v>7.31</v>
      </c>
      <c r="G23386" s="3">
        <v>17</v>
      </c>
      <c r="H23386" s="3">
        <v>7.3099999999999998E-2</v>
      </c>
      <c r="I23386" s="3">
        <v>0.34356999999999999</v>
      </c>
      <c r="J23386" s="3">
        <v>7.7266699999999995</v>
      </c>
      <c r="K23386" s="3">
        <v>11.887184615384614</v>
      </c>
      <c r="L23386" s="4">
        <v>0.35</v>
      </c>
    </row>
    <row r="23387" spans="1:12" x14ac:dyDescent="0.35">
      <c r="A23387" s="1" t="s">
        <v>37521</v>
      </c>
      <c r="B23387" t="s">
        <v>37522</v>
      </c>
      <c r="C23387" t="s">
        <v>1467</v>
      </c>
      <c r="D23387" t="s">
        <v>1468</v>
      </c>
      <c r="E23387">
        <v>1</v>
      </c>
      <c r="F23387" s="2">
        <v>10.41</v>
      </c>
      <c r="G23387" s="3">
        <v>24</v>
      </c>
      <c r="H23387" s="3">
        <v>0.1041</v>
      </c>
      <c r="I23387" s="3">
        <v>0.48926999999999998</v>
      </c>
      <c r="J23387" s="3">
        <v>11.00337</v>
      </c>
      <c r="K23387" s="3">
        <v>16.928261538461538</v>
      </c>
      <c r="L23387" s="4">
        <v>0.34999999999999992</v>
      </c>
    </row>
    <row r="23388" spans="1:12" x14ac:dyDescent="0.35">
      <c r="A23388" s="1" t="s">
        <v>37523</v>
      </c>
      <c r="B23388" t="s">
        <v>37524</v>
      </c>
      <c r="C23388" t="s">
        <v>1467</v>
      </c>
      <c r="D23388" t="s">
        <v>1468</v>
      </c>
      <c r="E23388">
        <v>1</v>
      </c>
      <c r="F23388" s="2">
        <v>3.42</v>
      </c>
      <c r="G23388" s="3">
        <v>8</v>
      </c>
      <c r="H23388" s="3">
        <v>3.4200000000000001E-2</v>
      </c>
      <c r="I23388" s="3">
        <v>0.16073999999999999</v>
      </c>
      <c r="J23388" s="3">
        <v>3.6149399999999998</v>
      </c>
      <c r="K23388" s="3">
        <v>5.5614461538461537</v>
      </c>
      <c r="L23388" s="4">
        <v>0.35000000000000003</v>
      </c>
    </row>
    <row r="23389" spans="1:12" x14ac:dyDescent="0.35">
      <c r="A23389" s="1" t="s">
        <v>37525</v>
      </c>
      <c r="B23389" t="s">
        <v>37526</v>
      </c>
      <c r="C23389" t="s">
        <v>1467</v>
      </c>
      <c r="D23389" t="s">
        <v>1468</v>
      </c>
      <c r="E23389">
        <v>1</v>
      </c>
      <c r="F23389" s="2">
        <v>72.760000000000005</v>
      </c>
      <c r="G23389" s="3">
        <v>162</v>
      </c>
      <c r="H23389" s="3">
        <v>0.72760000000000002</v>
      </c>
      <c r="I23389" s="3">
        <v>3.4197200000000003</v>
      </c>
      <c r="J23389" s="3">
        <v>76.907319999999999</v>
      </c>
      <c r="K23389" s="3">
        <v>118.31895384615385</v>
      </c>
      <c r="L23389" s="4">
        <v>0.35000000000000003</v>
      </c>
    </row>
    <row r="23390" spans="1:12" x14ac:dyDescent="0.35">
      <c r="A23390" s="1" t="s">
        <v>37527</v>
      </c>
      <c r="B23390" t="s">
        <v>37528</v>
      </c>
      <c r="C23390" t="s">
        <v>1467</v>
      </c>
      <c r="D23390" t="s">
        <v>1468</v>
      </c>
      <c r="E23390">
        <v>1</v>
      </c>
      <c r="F23390" s="2">
        <v>385.53</v>
      </c>
      <c r="G23390" s="3">
        <v>857</v>
      </c>
      <c r="H23390" s="3">
        <v>3.8552999999999997</v>
      </c>
      <c r="I23390" s="3">
        <v>18.119909999999997</v>
      </c>
      <c r="J23390" s="3">
        <v>407.50520999999998</v>
      </c>
      <c r="K23390" s="3">
        <v>626.93109230769221</v>
      </c>
      <c r="L23390" s="4">
        <v>0.34999999999999992</v>
      </c>
    </row>
    <row r="23391" spans="1:12" x14ac:dyDescent="0.35">
      <c r="A23391" s="1" t="s">
        <v>37529</v>
      </c>
      <c r="B23391" t="s">
        <v>37530</v>
      </c>
      <c r="C23391" t="s">
        <v>1467</v>
      </c>
      <c r="D23391" t="s">
        <v>1468</v>
      </c>
      <c r="E23391">
        <v>1</v>
      </c>
      <c r="F23391" s="2">
        <v>125.59</v>
      </c>
      <c r="G23391" s="3">
        <v>280</v>
      </c>
      <c r="H23391" s="3">
        <v>1.2559</v>
      </c>
      <c r="I23391" s="3">
        <v>5.90273</v>
      </c>
      <c r="J23391" s="3">
        <v>132.74862999999999</v>
      </c>
      <c r="K23391" s="3">
        <v>204.22866153846152</v>
      </c>
      <c r="L23391" s="4">
        <v>0.35</v>
      </c>
    </row>
    <row r="23392" spans="1:12" x14ac:dyDescent="0.35">
      <c r="A23392" s="1">
        <v>613</v>
      </c>
      <c r="B23392" t="s">
        <v>37531</v>
      </c>
      <c r="C23392" t="s">
        <v>1467</v>
      </c>
      <c r="D23392" t="s">
        <v>1468</v>
      </c>
      <c r="E23392">
        <v>1</v>
      </c>
      <c r="F23392" s="2">
        <v>447.62</v>
      </c>
      <c r="G23392" s="3">
        <v>995</v>
      </c>
      <c r="H23392" s="3">
        <v>4.4762000000000004</v>
      </c>
      <c r="I23392" s="3">
        <v>21.038139999999999</v>
      </c>
      <c r="J23392" s="3">
        <v>473.13434000000001</v>
      </c>
      <c r="K23392" s="3">
        <v>727.89898461538462</v>
      </c>
      <c r="L23392" s="4">
        <v>0.35</v>
      </c>
    </row>
    <row r="23393" spans="1:12" x14ac:dyDescent="0.35">
      <c r="A23393" s="1" t="s">
        <v>37532</v>
      </c>
      <c r="B23393" t="s">
        <v>37533</v>
      </c>
      <c r="C23393" t="s">
        <v>1467</v>
      </c>
      <c r="D23393" t="s">
        <v>1468</v>
      </c>
      <c r="E23393">
        <v>1</v>
      </c>
      <c r="F23393" s="2">
        <v>25.18</v>
      </c>
      <c r="G23393" s="3">
        <v>56</v>
      </c>
      <c r="H23393" s="3">
        <v>0.25180000000000002</v>
      </c>
      <c r="I23393" s="3">
        <v>1.18346</v>
      </c>
      <c r="J23393" s="3">
        <v>26.615259999999999</v>
      </c>
      <c r="K23393" s="3">
        <v>40.94655384615384</v>
      </c>
      <c r="L23393" s="4">
        <v>0.34999999999999992</v>
      </c>
    </row>
    <row r="23394" spans="1:12" x14ac:dyDescent="0.35">
      <c r="A23394" s="1" t="s">
        <v>37534</v>
      </c>
      <c r="B23394" t="s">
        <v>37535</v>
      </c>
      <c r="C23394" t="s">
        <v>1467</v>
      </c>
      <c r="D23394" t="s">
        <v>1468</v>
      </c>
      <c r="E23394">
        <v>1</v>
      </c>
      <c r="F23394" s="2">
        <v>348.36</v>
      </c>
      <c r="G23394" s="3">
        <v>775</v>
      </c>
      <c r="H23394" s="3">
        <v>3.4836</v>
      </c>
      <c r="I23394" s="3">
        <v>16.372920000000001</v>
      </c>
      <c r="J23394" s="3">
        <v>368.21652000000006</v>
      </c>
      <c r="K23394" s="3">
        <v>566.48695384615394</v>
      </c>
      <c r="L23394" s="4">
        <v>0.35</v>
      </c>
    </row>
    <row r="23395" spans="1:12" x14ac:dyDescent="0.35">
      <c r="A23395" s="1" t="s">
        <v>37536</v>
      </c>
      <c r="B23395" t="s">
        <v>37537</v>
      </c>
      <c r="C23395" t="s">
        <v>1467</v>
      </c>
      <c r="D23395" t="s">
        <v>1468</v>
      </c>
      <c r="E23395">
        <v>1</v>
      </c>
      <c r="F23395" s="2">
        <v>11.3</v>
      </c>
      <c r="G23395" s="3">
        <v>26</v>
      </c>
      <c r="H23395" s="3">
        <v>0.113</v>
      </c>
      <c r="I23395" s="3">
        <v>0.53110000000000002</v>
      </c>
      <c r="J23395" s="3">
        <v>11.944100000000001</v>
      </c>
      <c r="K23395" s="3">
        <v>18.375538461538461</v>
      </c>
      <c r="L23395" s="4">
        <v>0.35</v>
      </c>
    </row>
    <row r="23396" spans="1:12" x14ac:dyDescent="0.35">
      <c r="A23396" s="1">
        <v>443</v>
      </c>
      <c r="B23396" t="s">
        <v>37538</v>
      </c>
      <c r="C23396" t="s">
        <v>1467</v>
      </c>
      <c r="D23396" t="s">
        <v>1468</v>
      </c>
      <c r="E23396">
        <v>1</v>
      </c>
      <c r="F23396" s="2">
        <v>606.42999999999995</v>
      </c>
      <c r="G23396" s="3">
        <v>1348</v>
      </c>
      <c r="H23396" s="3">
        <v>6.0642999999999994</v>
      </c>
      <c r="I23396" s="3">
        <v>28.502209999999998</v>
      </c>
      <c r="J23396" s="3">
        <v>640.99650999999994</v>
      </c>
      <c r="K23396" s="3">
        <v>986.14847692307683</v>
      </c>
      <c r="L23396" s="4">
        <v>0.35</v>
      </c>
    </row>
    <row r="23397" spans="1:12" x14ac:dyDescent="0.35">
      <c r="A23397" s="1" t="s">
        <v>37539</v>
      </c>
      <c r="B23397" t="s">
        <v>37540</v>
      </c>
      <c r="C23397" t="s">
        <v>1467</v>
      </c>
      <c r="D23397" t="s">
        <v>1468</v>
      </c>
      <c r="E23397">
        <v>1</v>
      </c>
      <c r="F23397" s="2">
        <v>52.06</v>
      </c>
      <c r="G23397" s="3">
        <v>116</v>
      </c>
      <c r="H23397" s="3">
        <v>0.52060000000000006</v>
      </c>
      <c r="I23397" s="3">
        <v>2.4468200000000002</v>
      </c>
      <c r="J23397" s="3">
        <v>55.027420000000006</v>
      </c>
      <c r="K23397" s="3">
        <v>84.657569230769241</v>
      </c>
      <c r="L23397" s="4">
        <v>0.35</v>
      </c>
    </row>
    <row r="23398" spans="1:12" x14ac:dyDescent="0.35">
      <c r="A23398" s="1" t="s">
        <v>37541</v>
      </c>
      <c r="B23398" t="s">
        <v>37542</v>
      </c>
      <c r="C23398" t="s">
        <v>1467</v>
      </c>
      <c r="D23398" t="s">
        <v>1468</v>
      </c>
      <c r="E23398">
        <v>1</v>
      </c>
      <c r="F23398" s="2">
        <v>219.57</v>
      </c>
      <c r="G23398" s="3">
        <v>488</v>
      </c>
      <c r="H23398" s="3">
        <v>2.1957</v>
      </c>
      <c r="I23398" s="3">
        <v>10.319789999999999</v>
      </c>
      <c r="J23398" s="3">
        <v>232.08548999999999</v>
      </c>
      <c r="K23398" s="3">
        <v>357.05459999999999</v>
      </c>
      <c r="L23398" s="4">
        <v>0.35000000000000003</v>
      </c>
    </row>
    <row r="23399" spans="1:12" x14ac:dyDescent="0.35">
      <c r="A23399" s="1" t="s">
        <v>37543</v>
      </c>
      <c r="B23399" t="s">
        <v>37544</v>
      </c>
      <c r="C23399" t="s">
        <v>1467</v>
      </c>
      <c r="D23399" t="s">
        <v>1468</v>
      </c>
      <c r="E23399">
        <v>1</v>
      </c>
      <c r="F23399" s="2">
        <v>5.1100000000000003</v>
      </c>
      <c r="G23399" s="3">
        <v>12</v>
      </c>
      <c r="H23399" s="3">
        <v>5.1100000000000007E-2</v>
      </c>
      <c r="I23399" s="3">
        <v>0.24017000000000002</v>
      </c>
      <c r="J23399" s="3">
        <v>5.4012700000000002</v>
      </c>
      <c r="K23399" s="3">
        <v>8.3096461538461543</v>
      </c>
      <c r="L23399" s="4">
        <v>0.35000000000000003</v>
      </c>
    </row>
    <row r="23400" spans="1:12" x14ac:dyDescent="0.35">
      <c r="A23400" s="1" t="s">
        <v>37545</v>
      </c>
      <c r="B23400" t="s">
        <v>37546</v>
      </c>
      <c r="C23400" t="s">
        <v>1467</v>
      </c>
      <c r="D23400" t="s">
        <v>1468</v>
      </c>
      <c r="E23400">
        <v>1</v>
      </c>
      <c r="F23400" s="2">
        <v>5.38</v>
      </c>
      <c r="G23400" s="3">
        <v>12</v>
      </c>
      <c r="H23400" s="3">
        <v>5.3800000000000001E-2</v>
      </c>
      <c r="I23400" s="3">
        <v>0.25285999999999997</v>
      </c>
      <c r="J23400" s="3">
        <v>5.6866599999999998</v>
      </c>
      <c r="K23400" s="3">
        <v>8.7487076923076916</v>
      </c>
      <c r="L23400" s="4">
        <v>0.35</v>
      </c>
    </row>
    <row r="23401" spans="1:12" x14ac:dyDescent="0.35">
      <c r="A23401" s="1" t="s">
        <v>37547</v>
      </c>
      <c r="B23401" t="s">
        <v>37548</v>
      </c>
      <c r="C23401" t="s">
        <v>1467</v>
      </c>
      <c r="D23401" t="s">
        <v>1468</v>
      </c>
      <c r="E23401">
        <v>1</v>
      </c>
      <c r="F23401" s="2">
        <v>274.13</v>
      </c>
      <c r="G23401" s="3">
        <v>610</v>
      </c>
      <c r="H23401" s="3">
        <v>2.7412999999999998</v>
      </c>
      <c r="I23401" s="3">
        <v>12.88411</v>
      </c>
      <c r="J23401" s="3">
        <v>289.75541000000004</v>
      </c>
      <c r="K23401" s="3">
        <v>445.77755384615392</v>
      </c>
      <c r="L23401" s="4">
        <v>0.35000000000000003</v>
      </c>
    </row>
    <row r="23402" spans="1:12" x14ac:dyDescent="0.35">
      <c r="A23402" s="1" t="s">
        <v>37549</v>
      </c>
      <c r="B23402" t="s">
        <v>37550</v>
      </c>
      <c r="C23402" t="s">
        <v>1467</v>
      </c>
      <c r="D23402" t="s">
        <v>1468</v>
      </c>
      <c r="E23402">
        <v>1</v>
      </c>
      <c r="F23402" s="2">
        <v>185.72</v>
      </c>
      <c r="G23402" s="3">
        <v>413</v>
      </c>
      <c r="H23402" s="3">
        <v>1.8572</v>
      </c>
      <c r="I23402" s="3">
        <v>8.7288399999999999</v>
      </c>
      <c r="J23402" s="3">
        <v>196.30604</v>
      </c>
      <c r="K23402" s="3">
        <v>302.00929230769231</v>
      </c>
      <c r="L23402" s="4">
        <v>0.35000000000000003</v>
      </c>
    </row>
    <row r="23403" spans="1:12" x14ac:dyDescent="0.35">
      <c r="A23403" s="1" t="s">
        <v>37551</v>
      </c>
      <c r="B23403" t="s">
        <v>37552</v>
      </c>
      <c r="C23403" t="s">
        <v>1467</v>
      </c>
      <c r="D23403" t="s">
        <v>1468</v>
      </c>
      <c r="E23403">
        <v>1</v>
      </c>
      <c r="F23403" s="2">
        <v>154.41</v>
      </c>
      <c r="G23403" s="3">
        <v>344</v>
      </c>
      <c r="H23403" s="3">
        <v>1.5441</v>
      </c>
      <c r="I23403" s="3">
        <v>7.2572700000000001</v>
      </c>
      <c r="J23403" s="3">
        <v>163.21136999999999</v>
      </c>
      <c r="K23403" s="3">
        <v>251.09441538461536</v>
      </c>
      <c r="L23403" s="4">
        <v>0.35</v>
      </c>
    </row>
    <row r="23404" spans="1:12" x14ac:dyDescent="0.35">
      <c r="A23404" s="1" t="s">
        <v>37553</v>
      </c>
      <c r="B23404" t="s">
        <v>37554</v>
      </c>
      <c r="C23404" t="s">
        <v>1467</v>
      </c>
      <c r="D23404" t="s">
        <v>1468</v>
      </c>
      <c r="E23404">
        <v>1</v>
      </c>
      <c r="F23404" s="2">
        <v>13.89</v>
      </c>
      <c r="G23404" s="3">
        <v>31</v>
      </c>
      <c r="H23404" s="3">
        <v>0.1389</v>
      </c>
      <c r="I23404" s="3">
        <v>0.65283000000000002</v>
      </c>
      <c r="J23404" s="3">
        <v>14.68173</v>
      </c>
      <c r="K23404" s="3">
        <v>22.587276923076921</v>
      </c>
      <c r="L23404" s="4">
        <v>0.34999999999999992</v>
      </c>
    </row>
    <row r="23405" spans="1:12" x14ac:dyDescent="0.35">
      <c r="A23405" s="1" t="s">
        <v>37555</v>
      </c>
      <c r="B23405" t="s">
        <v>37556</v>
      </c>
      <c r="C23405" t="s">
        <v>1467</v>
      </c>
      <c r="D23405" t="s">
        <v>1468</v>
      </c>
      <c r="E23405">
        <v>1</v>
      </c>
      <c r="F23405" s="2">
        <v>4.6100000000000003</v>
      </c>
      <c r="G23405" s="3">
        <v>11</v>
      </c>
      <c r="H23405" s="3">
        <v>4.6100000000000002E-2</v>
      </c>
      <c r="I23405" s="3">
        <v>0.21667000000000003</v>
      </c>
      <c r="J23405" s="3">
        <v>4.87277</v>
      </c>
      <c r="K23405" s="3">
        <v>7.4965692307692304</v>
      </c>
      <c r="L23405" s="4">
        <v>0.35</v>
      </c>
    </row>
    <row r="23406" spans="1:12" x14ac:dyDescent="0.35">
      <c r="A23406" s="1" t="s">
        <v>37557</v>
      </c>
      <c r="B23406" t="s">
        <v>37558</v>
      </c>
      <c r="C23406" t="s">
        <v>1467</v>
      </c>
      <c r="D23406" t="s">
        <v>1468</v>
      </c>
      <c r="E23406">
        <v>1</v>
      </c>
      <c r="F23406" s="2">
        <v>39.03</v>
      </c>
      <c r="G23406" s="3">
        <v>87</v>
      </c>
      <c r="H23406" s="3">
        <v>0.39030000000000004</v>
      </c>
      <c r="I23406" s="3">
        <v>1.8344100000000001</v>
      </c>
      <c r="J23406" s="3">
        <v>41.254710000000003</v>
      </c>
      <c r="K23406" s="3">
        <v>63.468784615384621</v>
      </c>
      <c r="L23406" s="4">
        <v>0.35000000000000003</v>
      </c>
    </row>
    <row r="23407" spans="1:12" x14ac:dyDescent="0.35">
      <c r="A23407" s="1" t="s">
        <v>37559</v>
      </c>
      <c r="B23407" t="s">
        <v>37560</v>
      </c>
      <c r="C23407" t="s">
        <v>1467</v>
      </c>
      <c r="D23407" t="s">
        <v>1468</v>
      </c>
      <c r="E23407">
        <v>1</v>
      </c>
      <c r="F23407" s="2">
        <v>26.9</v>
      </c>
      <c r="G23407" s="3">
        <v>60</v>
      </c>
      <c r="H23407" s="3">
        <v>0.26900000000000002</v>
      </c>
      <c r="I23407" s="3">
        <v>1.2643</v>
      </c>
      <c r="J23407" s="3">
        <v>28.433299999999996</v>
      </c>
      <c r="K23407" s="3">
        <v>43.743538461538456</v>
      </c>
      <c r="L23407" s="4">
        <v>0.35000000000000003</v>
      </c>
    </row>
    <row r="23408" spans="1:12" x14ac:dyDescent="0.35">
      <c r="A23408" s="1" t="s">
        <v>37561</v>
      </c>
      <c r="B23408" t="s">
        <v>37562</v>
      </c>
      <c r="C23408" t="s">
        <v>1467</v>
      </c>
      <c r="D23408" t="s">
        <v>1468</v>
      </c>
      <c r="E23408">
        <v>1</v>
      </c>
      <c r="F23408" s="2">
        <v>3.87</v>
      </c>
      <c r="G23408" s="3">
        <v>9</v>
      </c>
      <c r="H23408" s="3">
        <v>3.8700000000000005E-2</v>
      </c>
      <c r="I23408" s="3">
        <v>0.18189</v>
      </c>
      <c r="J23408" s="3">
        <v>4.0905899999999997</v>
      </c>
      <c r="K23408" s="3">
        <v>6.293215384615384</v>
      </c>
      <c r="L23408" s="4">
        <v>0.35</v>
      </c>
    </row>
    <row r="23409" spans="1:12" x14ac:dyDescent="0.35">
      <c r="A23409" s="1" t="s">
        <v>37563</v>
      </c>
      <c r="B23409" t="s">
        <v>37564</v>
      </c>
      <c r="C23409" t="s">
        <v>1467</v>
      </c>
      <c r="D23409" t="s">
        <v>1468</v>
      </c>
      <c r="E23409">
        <v>1</v>
      </c>
      <c r="F23409" s="2">
        <v>97.01</v>
      </c>
      <c r="G23409" s="3">
        <v>216</v>
      </c>
      <c r="H23409" s="3">
        <v>0.97010000000000007</v>
      </c>
      <c r="I23409" s="3">
        <v>4.5594700000000001</v>
      </c>
      <c r="J23409" s="3">
        <v>102.53957000000001</v>
      </c>
      <c r="K23409" s="3">
        <v>157.75318461538464</v>
      </c>
      <c r="L23409" s="4">
        <v>0.35000000000000003</v>
      </c>
    </row>
    <row r="23410" spans="1:12" x14ac:dyDescent="0.35">
      <c r="A23410" s="1" t="s">
        <v>37565</v>
      </c>
      <c r="B23410" t="s">
        <v>37566</v>
      </c>
      <c r="C23410" t="s">
        <v>1467</v>
      </c>
      <c r="D23410" t="s">
        <v>1468</v>
      </c>
      <c r="E23410">
        <v>1</v>
      </c>
      <c r="F23410" s="2">
        <v>105.53</v>
      </c>
      <c r="G23410" s="3">
        <v>235</v>
      </c>
      <c r="H23410" s="3">
        <v>1.0553000000000001</v>
      </c>
      <c r="I23410" s="3">
        <v>4.9599099999999998</v>
      </c>
      <c r="J23410" s="3">
        <v>111.54521</v>
      </c>
      <c r="K23410" s="3">
        <v>171.60801538461538</v>
      </c>
      <c r="L23410" s="4">
        <v>0.35000000000000003</v>
      </c>
    </row>
    <row r="23411" spans="1:12" x14ac:dyDescent="0.35">
      <c r="A23411" s="1" t="s">
        <v>37567</v>
      </c>
      <c r="B23411" t="s">
        <v>37568</v>
      </c>
      <c r="C23411" t="s">
        <v>1467</v>
      </c>
      <c r="D23411" t="s">
        <v>1468</v>
      </c>
      <c r="E23411">
        <v>1</v>
      </c>
      <c r="F23411" s="2">
        <v>16.73</v>
      </c>
      <c r="G23411" s="3">
        <v>38</v>
      </c>
      <c r="H23411" s="3">
        <v>0.1673</v>
      </c>
      <c r="I23411" s="3">
        <v>0.78631000000000006</v>
      </c>
      <c r="J23411" s="3">
        <v>17.683610000000002</v>
      </c>
      <c r="K23411" s="3">
        <v>27.205553846153848</v>
      </c>
      <c r="L23411" s="4">
        <v>0.35</v>
      </c>
    </row>
    <row r="23412" spans="1:12" x14ac:dyDescent="0.35">
      <c r="A23412" s="1" t="s">
        <v>37569</v>
      </c>
      <c r="B23412" t="s">
        <v>7849</v>
      </c>
      <c r="C23412" t="s">
        <v>1467</v>
      </c>
      <c r="D23412" t="s">
        <v>1468</v>
      </c>
      <c r="E23412">
        <v>1</v>
      </c>
      <c r="F23412" s="2">
        <v>1.33</v>
      </c>
      <c r="G23412" s="3">
        <v>3</v>
      </c>
      <c r="H23412" s="3">
        <v>1.3300000000000001E-2</v>
      </c>
      <c r="I23412" s="3">
        <v>6.251000000000001E-2</v>
      </c>
      <c r="J23412" s="3">
        <v>1.4058100000000002</v>
      </c>
      <c r="K23412" s="3">
        <v>2.1627846153846155</v>
      </c>
      <c r="L23412" s="4">
        <v>0.34999999999999992</v>
      </c>
    </row>
    <row r="23413" spans="1:12" x14ac:dyDescent="0.35">
      <c r="A23413" s="1" t="s">
        <v>37570</v>
      </c>
      <c r="B23413" t="s">
        <v>37571</v>
      </c>
      <c r="C23413" t="s">
        <v>1467</v>
      </c>
      <c r="D23413" t="s">
        <v>1468</v>
      </c>
      <c r="E23413">
        <v>1</v>
      </c>
      <c r="F23413" s="2">
        <v>8.5299999999999994</v>
      </c>
      <c r="G23413" s="3">
        <v>19</v>
      </c>
      <c r="H23413" s="3">
        <v>8.5300000000000001E-2</v>
      </c>
      <c r="I23413" s="3">
        <v>0.40090999999999999</v>
      </c>
      <c r="J23413" s="3">
        <v>9.0162099999999992</v>
      </c>
      <c r="K23413" s="3">
        <v>13.871092307692306</v>
      </c>
      <c r="L23413" s="4">
        <v>0.35</v>
      </c>
    </row>
    <row r="23414" spans="1:12" x14ac:dyDescent="0.35">
      <c r="A23414" s="1" t="s">
        <v>37572</v>
      </c>
      <c r="B23414" t="s">
        <v>37573</v>
      </c>
      <c r="C23414" t="s">
        <v>1467</v>
      </c>
      <c r="D23414" t="s">
        <v>1468</v>
      </c>
      <c r="E23414">
        <v>1</v>
      </c>
      <c r="F23414" s="2">
        <v>42.57</v>
      </c>
      <c r="G23414" s="3">
        <v>95</v>
      </c>
      <c r="H23414" s="3">
        <v>0.42570000000000002</v>
      </c>
      <c r="I23414" s="3">
        <v>2.0007899999999998</v>
      </c>
      <c r="J23414" s="3">
        <v>44.996490000000001</v>
      </c>
      <c r="K23414" s="3">
        <v>69.225369230769232</v>
      </c>
      <c r="L23414" s="4">
        <v>0.35</v>
      </c>
    </row>
    <row r="23415" spans="1:12" x14ac:dyDescent="0.35">
      <c r="A23415" s="1" t="s">
        <v>37574</v>
      </c>
      <c r="B23415" t="s">
        <v>37575</v>
      </c>
      <c r="C23415" t="s">
        <v>1467</v>
      </c>
      <c r="D23415" t="s">
        <v>1468</v>
      </c>
      <c r="E23415">
        <v>1</v>
      </c>
      <c r="F23415" s="2">
        <v>2.0299999999999998</v>
      </c>
      <c r="G23415" s="3">
        <v>5</v>
      </c>
      <c r="H23415" s="3">
        <v>2.0299999999999999E-2</v>
      </c>
      <c r="I23415" s="3">
        <v>9.5409999999999995E-2</v>
      </c>
      <c r="J23415" s="3">
        <v>2.1457100000000002</v>
      </c>
      <c r="K23415" s="3">
        <v>3.3010923076923078</v>
      </c>
      <c r="L23415" s="4">
        <v>0.34999999999999992</v>
      </c>
    </row>
    <row r="23416" spans="1:12" x14ac:dyDescent="0.35">
      <c r="A23416" s="1" t="s">
        <v>37576</v>
      </c>
      <c r="B23416" t="s">
        <v>37577</v>
      </c>
      <c r="C23416" t="s">
        <v>1467</v>
      </c>
      <c r="D23416" t="s">
        <v>1468</v>
      </c>
      <c r="E23416">
        <v>1</v>
      </c>
      <c r="F23416" s="2">
        <v>11.11</v>
      </c>
      <c r="G23416" s="3">
        <v>25</v>
      </c>
      <c r="H23416" s="3">
        <v>0.11109999999999999</v>
      </c>
      <c r="I23416" s="3">
        <v>0.52217000000000002</v>
      </c>
      <c r="J23416" s="3">
        <v>11.743269999999999</v>
      </c>
      <c r="K23416" s="3">
        <v>18.066569230769229</v>
      </c>
      <c r="L23416" s="4">
        <v>0.35</v>
      </c>
    </row>
    <row r="23417" spans="1:12" x14ac:dyDescent="0.35">
      <c r="A23417" s="1" t="s">
        <v>37578</v>
      </c>
      <c r="B23417" t="s">
        <v>37579</v>
      </c>
      <c r="C23417" t="s">
        <v>34</v>
      </c>
      <c r="D23417" t="s">
        <v>35</v>
      </c>
      <c r="E23417">
        <v>1</v>
      </c>
      <c r="F23417" s="2">
        <v>107.33</v>
      </c>
      <c r="G23417" s="3">
        <v>239</v>
      </c>
      <c r="H23417" s="3">
        <v>1.0732999999999999</v>
      </c>
      <c r="I23417" s="3">
        <v>5.0445099999999998</v>
      </c>
      <c r="J23417" s="3">
        <v>113.44781</v>
      </c>
      <c r="K23417" s="3">
        <v>174.53509230769231</v>
      </c>
      <c r="L23417" s="4">
        <v>0.35</v>
      </c>
    </row>
    <row r="23418" spans="1:12" x14ac:dyDescent="0.35">
      <c r="A23418" s="1" t="s">
        <v>37580</v>
      </c>
      <c r="B23418" t="s">
        <v>37581</v>
      </c>
      <c r="C23418" t="s">
        <v>1467</v>
      </c>
      <c r="D23418" t="s">
        <v>1468</v>
      </c>
      <c r="E23418">
        <v>1</v>
      </c>
      <c r="F23418" s="2">
        <v>154.38</v>
      </c>
      <c r="G23418" s="3">
        <v>344</v>
      </c>
      <c r="H23418" s="3">
        <v>1.5438000000000001</v>
      </c>
      <c r="I23418" s="3">
        <v>7.2558600000000002</v>
      </c>
      <c r="J23418" s="3">
        <v>163.17966000000001</v>
      </c>
      <c r="K23418" s="3">
        <v>251.04563076923077</v>
      </c>
      <c r="L23418" s="4">
        <v>0.34999999999999992</v>
      </c>
    </row>
    <row r="23419" spans="1:12" x14ac:dyDescent="0.35">
      <c r="A23419" s="1" t="s">
        <v>37582</v>
      </c>
      <c r="B23419" t="s">
        <v>5367</v>
      </c>
      <c r="C23419" t="s">
        <v>1467</v>
      </c>
      <c r="D23419" t="s">
        <v>1468</v>
      </c>
      <c r="E23419">
        <v>1</v>
      </c>
      <c r="F23419" s="2">
        <v>3.6</v>
      </c>
      <c r="G23419" s="3">
        <v>8</v>
      </c>
      <c r="H23419" s="3">
        <v>3.6000000000000004E-2</v>
      </c>
      <c r="I23419" s="3">
        <v>0.16920000000000002</v>
      </c>
      <c r="J23419" s="3">
        <v>3.8052000000000001</v>
      </c>
      <c r="K23419" s="3">
        <v>5.8541538461538458</v>
      </c>
      <c r="L23419" s="4">
        <v>0.34999999999999992</v>
      </c>
    </row>
    <row r="23420" spans="1:12" x14ac:dyDescent="0.35">
      <c r="A23420" s="1" t="s">
        <v>37583</v>
      </c>
      <c r="B23420" t="s">
        <v>37584</v>
      </c>
      <c r="C23420" t="s">
        <v>1467</v>
      </c>
      <c r="D23420" t="s">
        <v>1468</v>
      </c>
      <c r="E23420">
        <v>1</v>
      </c>
      <c r="F23420" s="2">
        <v>5.78</v>
      </c>
      <c r="G23420" s="3">
        <v>13</v>
      </c>
      <c r="H23420" s="3">
        <v>5.7800000000000004E-2</v>
      </c>
      <c r="I23420" s="3">
        <v>0.27166000000000001</v>
      </c>
      <c r="J23420" s="3">
        <v>6.1094600000000003</v>
      </c>
      <c r="K23420" s="3">
        <v>9.3991692307692318</v>
      </c>
      <c r="L23420" s="4">
        <v>0.35000000000000003</v>
      </c>
    </row>
    <row r="23421" spans="1:12" x14ac:dyDescent="0.35">
      <c r="A23421" s="1" t="s">
        <v>37585</v>
      </c>
      <c r="B23421" t="s">
        <v>37586</v>
      </c>
      <c r="C23421" t="s">
        <v>1467</v>
      </c>
      <c r="D23421" t="s">
        <v>1468</v>
      </c>
      <c r="E23421">
        <v>1</v>
      </c>
      <c r="F23421" s="2">
        <v>34.42</v>
      </c>
      <c r="G23421" s="3">
        <v>77</v>
      </c>
      <c r="H23421" s="3">
        <v>0.34420000000000001</v>
      </c>
      <c r="I23421" s="3">
        <v>1.6177400000000002</v>
      </c>
      <c r="J23421" s="3">
        <v>36.38194</v>
      </c>
      <c r="K23421" s="3">
        <v>55.972215384615382</v>
      </c>
      <c r="L23421" s="4">
        <v>0.35</v>
      </c>
    </row>
    <row r="23422" spans="1:12" x14ac:dyDescent="0.35">
      <c r="A23422" s="1" t="s">
        <v>37587</v>
      </c>
      <c r="B23422" t="s">
        <v>37588</v>
      </c>
      <c r="C23422" t="s">
        <v>1467</v>
      </c>
      <c r="D23422" t="s">
        <v>1468</v>
      </c>
      <c r="E23422">
        <v>1</v>
      </c>
      <c r="F23422" s="2">
        <v>13.18</v>
      </c>
      <c r="G23422" s="3">
        <v>30</v>
      </c>
      <c r="H23422" s="3">
        <v>0.1318</v>
      </c>
      <c r="I23422" s="3">
        <v>0.61946000000000001</v>
      </c>
      <c r="J23422" s="3">
        <v>13.93126</v>
      </c>
      <c r="K23422" s="3">
        <v>21.432707692307691</v>
      </c>
      <c r="L23422" s="4">
        <v>0.35</v>
      </c>
    </row>
    <row r="23423" spans="1:12" x14ac:dyDescent="0.35">
      <c r="A23423" s="1" t="s">
        <v>37589</v>
      </c>
      <c r="B23423" t="s">
        <v>37590</v>
      </c>
      <c r="C23423" t="s">
        <v>1467</v>
      </c>
      <c r="D23423" t="s">
        <v>1468</v>
      </c>
      <c r="E23423">
        <v>1</v>
      </c>
      <c r="F23423" s="2">
        <v>164.32</v>
      </c>
      <c r="G23423" s="3">
        <v>366</v>
      </c>
      <c r="H23423" s="3">
        <v>1.6432</v>
      </c>
      <c r="I23423" s="3">
        <v>7.7230400000000001</v>
      </c>
      <c r="J23423" s="3">
        <v>173.68624</v>
      </c>
      <c r="K23423" s="3">
        <v>267.20959999999997</v>
      </c>
      <c r="L23423" s="4">
        <v>0.34999999999999992</v>
      </c>
    </row>
    <row r="23424" spans="1:12" x14ac:dyDescent="0.35">
      <c r="A23424" s="1" t="s">
        <v>37591</v>
      </c>
      <c r="B23424" t="s">
        <v>37592</v>
      </c>
      <c r="C23424" t="s">
        <v>26</v>
      </c>
      <c r="D23424" t="s">
        <v>27</v>
      </c>
      <c r="E23424">
        <v>1</v>
      </c>
      <c r="F23424" s="2">
        <v>55</v>
      </c>
      <c r="G23424" s="3">
        <v>123</v>
      </c>
      <c r="H23424" s="3">
        <v>0.55000000000000004</v>
      </c>
      <c r="I23424" s="3">
        <v>2.585</v>
      </c>
      <c r="J23424" s="3">
        <v>58.134999999999998</v>
      </c>
      <c r="K23424" s="3">
        <v>89.438461538461539</v>
      </c>
      <c r="L23424" s="4">
        <v>0.35000000000000003</v>
      </c>
    </row>
    <row r="23425" spans="1:12" x14ac:dyDescent="0.35">
      <c r="A23425" s="1" t="s">
        <v>37593</v>
      </c>
      <c r="B23425" t="s">
        <v>37594</v>
      </c>
      <c r="C23425" t="s">
        <v>1467</v>
      </c>
      <c r="D23425" t="s">
        <v>1468</v>
      </c>
      <c r="E23425">
        <v>1</v>
      </c>
      <c r="F23425" s="2">
        <v>1.73</v>
      </c>
      <c r="G23425" s="3">
        <v>4</v>
      </c>
      <c r="H23425" s="3">
        <v>1.7299999999999999E-2</v>
      </c>
      <c r="I23425" s="3">
        <v>8.1309999999999993E-2</v>
      </c>
      <c r="J23425" s="3">
        <v>1.8286100000000001</v>
      </c>
      <c r="K23425" s="3">
        <v>2.813246153846154</v>
      </c>
      <c r="L23425" s="4">
        <v>0.35</v>
      </c>
    </row>
    <row r="23426" spans="1:12" x14ac:dyDescent="0.35">
      <c r="A23426" s="1">
        <v>9611</v>
      </c>
      <c r="B23426" t="s">
        <v>37595</v>
      </c>
      <c r="C23426" t="s">
        <v>1467</v>
      </c>
      <c r="D23426" t="s">
        <v>1468</v>
      </c>
      <c r="E23426">
        <v>1</v>
      </c>
      <c r="F23426" s="2">
        <v>754.82</v>
      </c>
      <c r="G23426" s="3">
        <v>1678</v>
      </c>
      <c r="H23426" s="3">
        <v>7.5482000000000005</v>
      </c>
      <c r="I23426" s="3">
        <v>35.47654</v>
      </c>
      <c r="J23426" s="3">
        <v>797.84474</v>
      </c>
      <c r="K23426" s="3">
        <v>1227.453446153846</v>
      </c>
      <c r="L23426" s="4">
        <v>0.34999999999999992</v>
      </c>
    </row>
    <row r="23427" spans="1:12" x14ac:dyDescent="0.35">
      <c r="A23427" s="1" t="s">
        <v>37596</v>
      </c>
      <c r="B23427" t="s">
        <v>37597</v>
      </c>
      <c r="C23427" t="s">
        <v>1467</v>
      </c>
      <c r="D23427" t="s">
        <v>1468</v>
      </c>
      <c r="E23427">
        <v>1</v>
      </c>
      <c r="F23427" s="2">
        <v>40.19</v>
      </c>
      <c r="G23427" s="3">
        <v>90</v>
      </c>
      <c r="H23427" s="3">
        <v>0.40189999999999998</v>
      </c>
      <c r="I23427" s="3">
        <v>1.88893</v>
      </c>
      <c r="J23427" s="3">
        <v>42.480829999999997</v>
      </c>
      <c r="K23427" s="3">
        <v>65.355123076923064</v>
      </c>
      <c r="L23427" s="4">
        <v>0.34999999999999992</v>
      </c>
    </row>
    <row r="23428" spans="1:12" x14ac:dyDescent="0.35">
      <c r="A23428" s="1" t="s">
        <v>37598</v>
      </c>
      <c r="B23428" t="s">
        <v>37599</v>
      </c>
      <c r="C23428" t="s">
        <v>1467</v>
      </c>
      <c r="D23428" t="s">
        <v>1468</v>
      </c>
      <c r="E23428">
        <v>1</v>
      </c>
      <c r="F23428" s="2">
        <v>5.57</v>
      </c>
      <c r="G23428" s="3">
        <v>13</v>
      </c>
      <c r="H23428" s="3">
        <v>5.5700000000000006E-2</v>
      </c>
      <c r="I23428" s="3">
        <v>0.26179000000000002</v>
      </c>
      <c r="J23428" s="3">
        <v>5.8874900000000006</v>
      </c>
      <c r="K23428" s="3">
        <v>9.0576769230769241</v>
      </c>
      <c r="L23428" s="4">
        <v>0.35000000000000003</v>
      </c>
    </row>
    <row r="23429" spans="1:12" x14ac:dyDescent="0.35">
      <c r="A23429" s="1" t="s">
        <v>37600</v>
      </c>
      <c r="B23429" t="s">
        <v>37601</v>
      </c>
      <c r="C23429" t="s">
        <v>1467</v>
      </c>
      <c r="D23429" t="s">
        <v>1468</v>
      </c>
      <c r="E23429">
        <v>1</v>
      </c>
      <c r="F23429" s="2">
        <v>5.69</v>
      </c>
      <c r="G23429" s="3">
        <v>13</v>
      </c>
      <c r="H23429" s="3">
        <v>5.6900000000000006E-2</v>
      </c>
      <c r="I23429" s="3">
        <v>0.26743</v>
      </c>
      <c r="J23429" s="3">
        <v>6.0143300000000002</v>
      </c>
      <c r="K23429" s="3">
        <v>9.2528153846153849</v>
      </c>
      <c r="L23429" s="4">
        <v>0.35</v>
      </c>
    </row>
    <row r="23430" spans="1:12" x14ac:dyDescent="0.35">
      <c r="A23430" s="1" t="s">
        <v>37602</v>
      </c>
      <c r="B23430" t="s">
        <v>37603</v>
      </c>
      <c r="C23430" t="s">
        <v>1467</v>
      </c>
      <c r="D23430" t="s">
        <v>1468</v>
      </c>
      <c r="E23430">
        <v>1</v>
      </c>
      <c r="F23430" s="2">
        <v>2.59</v>
      </c>
      <c r="G23430" s="3">
        <v>6</v>
      </c>
      <c r="H23430" s="3">
        <v>2.5899999999999999E-2</v>
      </c>
      <c r="I23430" s="3">
        <v>0.12172999999999999</v>
      </c>
      <c r="J23430" s="3">
        <v>2.7376299999999998</v>
      </c>
      <c r="K23430" s="3">
        <v>4.2117384615384612</v>
      </c>
      <c r="L23430" s="4">
        <v>0.35</v>
      </c>
    </row>
    <row r="23431" spans="1:12" x14ac:dyDescent="0.35">
      <c r="A23431" s="1" t="s">
        <v>37604</v>
      </c>
      <c r="B23431" t="s">
        <v>37605</v>
      </c>
      <c r="C23431" t="s">
        <v>1467</v>
      </c>
      <c r="D23431" t="s">
        <v>1468</v>
      </c>
      <c r="E23431">
        <v>1</v>
      </c>
      <c r="F23431" s="2">
        <v>22.39</v>
      </c>
      <c r="G23431" s="3">
        <v>50</v>
      </c>
      <c r="H23431" s="3">
        <v>0.22390000000000002</v>
      </c>
      <c r="I23431" s="3">
        <v>1.05233</v>
      </c>
      <c r="J23431" s="3">
        <v>23.666230000000002</v>
      </c>
      <c r="K23431" s="3">
        <v>36.409584615384617</v>
      </c>
      <c r="L23431" s="4">
        <v>0.35</v>
      </c>
    </row>
    <row r="23432" spans="1:12" x14ac:dyDescent="0.35">
      <c r="A23432" s="1" t="s">
        <v>37606</v>
      </c>
      <c r="B23432" t="s">
        <v>37607</v>
      </c>
      <c r="C23432" t="s">
        <v>1467</v>
      </c>
      <c r="D23432" t="s">
        <v>1468</v>
      </c>
      <c r="E23432">
        <v>1</v>
      </c>
      <c r="F23432" s="2">
        <v>13.77</v>
      </c>
      <c r="G23432" s="3">
        <v>31</v>
      </c>
      <c r="H23432" s="3">
        <v>0.13769999999999999</v>
      </c>
      <c r="I23432" s="3">
        <v>0.64718999999999993</v>
      </c>
      <c r="J23432" s="3">
        <v>14.55489</v>
      </c>
      <c r="K23432" s="3">
        <v>22.392138461538462</v>
      </c>
      <c r="L23432" s="4">
        <v>0.35</v>
      </c>
    </row>
    <row r="23433" spans="1:12" x14ac:dyDescent="0.35">
      <c r="A23433" s="1" t="s">
        <v>37608</v>
      </c>
      <c r="B23433" t="s">
        <v>37609</v>
      </c>
      <c r="C23433" t="s">
        <v>1467</v>
      </c>
      <c r="D23433" t="s">
        <v>1468</v>
      </c>
      <c r="E23433">
        <v>1</v>
      </c>
      <c r="F23433" s="2">
        <v>8.84</v>
      </c>
      <c r="G23433" s="3">
        <v>20</v>
      </c>
      <c r="H23433" s="3">
        <v>8.8400000000000006E-2</v>
      </c>
      <c r="I23433" s="3">
        <v>0.41548000000000002</v>
      </c>
      <c r="J23433" s="3">
        <v>9.3438800000000004</v>
      </c>
      <c r="K23433" s="3">
        <v>14.3752</v>
      </c>
      <c r="L23433" s="4">
        <v>0.35</v>
      </c>
    </row>
    <row r="23434" spans="1:12" x14ac:dyDescent="0.35">
      <c r="A23434" s="1" t="s">
        <v>37610</v>
      </c>
      <c r="B23434" t="s">
        <v>37611</v>
      </c>
      <c r="C23434" t="s">
        <v>1467</v>
      </c>
      <c r="D23434" t="s">
        <v>1468</v>
      </c>
      <c r="E23434">
        <v>1</v>
      </c>
      <c r="F23434" s="2">
        <v>16.34</v>
      </c>
      <c r="G23434" s="3">
        <v>37</v>
      </c>
      <c r="H23434" s="3">
        <v>0.16339999999999999</v>
      </c>
      <c r="I23434" s="3">
        <v>0.76798</v>
      </c>
      <c r="J23434" s="3">
        <v>17.271380000000001</v>
      </c>
      <c r="K23434" s="3">
        <v>26.571353846153848</v>
      </c>
      <c r="L23434" s="4">
        <v>0.35000000000000003</v>
      </c>
    </row>
    <row r="23435" spans="1:12" x14ac:dyDescent="0.35">
      <c r="A23435" s="1" t="s">
        <v>37612</v>
      </c>
      <c r="B23435" t="s">
        <v>5365</v>
      </c>
      <c r="C23435" t="s">
        <v>363</v>
      </c>
      <c r="D23435" t="s">
        <v>364</v>
      </c>
      <c r="E23435">
        <v>1</v>
      </c>
      <c r="F23435" s="2">
        <v>1.83</v>
      </c>
      <c r="G23435" s="3">
        <v>6</v>
      </c>
      <c r="H23435" s="3">
        <v>1.83E-2</v>
      </c>
      <c r="I23435" s="3">
        <v>8.6010000000000003E-2</v>
      </c>
      <c r="J23435" s="3">
        <v>1.93431</v>
      </c>
      <c r="K23435" s="3">
        <v>2.9758615384615381</v>
      </c>
      <c r="L23435" s="4">
        <v>0.34999999999999992</v>
      </c>
    </row>
    <row r="23436" spans="1:12" x14ac:dyDescent="0.35">
      <c r="A23436" s="1" t="s">
        <v>37613</v>
      </c>
      <c r="B23436" t="s">
        <v>37614</v>
      </c>
      <c r="C23436" t="s">
        <v>1467</v>
      </c>
      <c r="D23436" t="s">
        <v>1468</v>
      </c>
      <c r="E23436">
        <v>1</v>
      </c>
      <c r="F23436" s="2">
        <v>117.96</v>
      </c>
      <c r="G23436" s="3">
        <v>263</v>
      </c>
      <c r="H23436" s="3">
        <v>1.1796</v>
      </c>
      <c r="I23436" s="3">
        <v>5.5441199999999995</v>
      </c>
      <c r="J23436" s="3">
        <v>124.68371999999999</v>
      </c>
      <c r="K23436" s="3">
        <v>191.82110769230766</v>
      </c>
      <c r="L23436" s="4">
        <v>0.34999999999999992</v>
      </c>
    </row>
    <row r="23437" spans="1:12" x14ac:dyDescent="0.35">
      <c r="A23437" s="1" t="s">
        <v>37615</v>
      </c>
      <c r="B23437" t="s">
        <v>37616</v>
      </c>
      <c r="C23437" t="s">
        <v>1467</v>
      </c>
      <c r="D23437" t="s">
        <v>1468</v>
      </c>
      <c r="E23437">
        <v>1</v>
      </c>
      <c r="F23437" s="2">
        <v>0.77</v>
      </c>
      <c r="G23437" s="3">
        <v>2</v>
      </c>
      <c r="H23437" s="3">
        <v>7.7000000000000002E-3</v>
      </c>
      <c r="I23437" s="3">
        <v>3.619E-2</v>
      </c>
      <c r="J23437" s="3">
        <v>0.81389</v>
      </c>
      <c r="K23437" s="3">
        <v>1.2521384615384614</v>
      </c>
      <c r="L23437" s="4">
        <v>0.34999999999999992</v>
      </c>
    </row>
    <row r="23438" spans="1:12" x14ac:dyDescent="0.35">
      <c r="A23438" s="1" t="s">
        <v>37617</v>
      </c>
      <c r="B23438" t="s">
        <v>37618</v>
      </c>
      <c r="C23438" t="s">
        <v>1467</v>
      </c>
      <c r="D23438" t="s">
        <v>1468</v>
      </c>
      <c r="E23438">
        <v>1</v>
      </c>
      <c r="F23438" s="2">
        <v>61.51</v>
      </c>
      <c r="G23438" s="3">
        <v>137</v>
      </c>
      <c r="H23438" s="3">
        <v>0.61509999999999998</v>
      </c>
      <c r="I23438" s="3">
        <v>2.8909699999999998</v>
      </c>
      <c r="J23438" s="3">
        <v>65.016069999999999</v>
      </c>
      <c r="K23438" s="3">
        <v>100.02472307692307</v>
      </c>
      <c r="L23438" s="4">
        <v>0.34999999999999992</v>
      </c>
    </row>
    <row r="23439" spans="1:12" x14ac:dyDescent="0.35">
      <c r="A23439" s="1" t="s">
        <v>37619</v>
      </c>
      <c r="B23439" t="s">
        <v>37620</v>
      </c>
      <c r="C23439" t="s">
        <v>1467</v>
      </c>
      <c r="D23439" t="s">
        <v>1468</v>
      </c>
      <c r="E23439">
        <v>1</v>
      </c>
      <c r="F23439" s="2">
        <v>7.47</v>
      </c>
      <c r="G23439" s="3">
        <v>17</v>
      </c>
      <c r="H23439" s="3">
        <v>7.4700000000000003E-2</v>
      </c>
      <c r="I23439" s="3">
        <v>0.35109000000000001</v>
      </c>
      <c r="J23439" s="3">
        <v>7.8957899999999999</v>
      </c>
      <c r="K23439" s="3">
        <v>12.147369230769231</v>
      </c>
      <c r="L23439" s="4">
        <v>0.35000000000000003</v>
      </c>
    </row>
    <row r="23440" spans="1:12" x14ac:dyDescent="0.35">
      <c r="A23440" s="1" t="s">
        <v>37621</v>
      </c>
      <c r="B23440" t="s">
        <v>37622</v>
      </c>
      <c r="C23440" t="s">
        <v>1467</v>
      </c>
      <c r="D23440" t="s">
        <v>1468</v>
      </c>
      <c r="E23440">
        <v>1</v>
      </c>
      <c r="F23440" s="2">
        <v>18.96</v>
      </c>
      <c r="G23440" s="3">
        <v>43</v>
      </c>
      <c r="H23440" s="3">
        <v>0.18960000000000002</v>
      </c>
      <c r="I23440" s="3">
        <v>0.89112000000000002</v>
      </c>
      <c r="J23440" s="3">
        <v>20.04072</v>
      </c>
      <c r="K23440" s="3">
        <v>30.831876923076923</v>
      </c>
      <c r="L23440" s="4">
        <v>0.35</v>
      </c>
    </row>
    <row r="23441" spans="1:12" x14ac:dyDescent="0.35">
      <c r="A23441" s="1" t="s">
        <v>37623</v>
      </c>
      <c r="B23441" t="s">
        <v>37624</v>
      </c>
      <c r="C23441" t="s">
        <v>1467</v>
      </c>
      <c r="D23441" t="s">
        <v>1468</v>
      </c>
      <c r="E23441">
        <v>1</v>
      </c>
      <c r="F23441" s="2">
        <v>22.33</v>
      </c>
      <c r="G23441" s="3">
        <v>50</v>
      </c>
      <c r="H23441" s="3">
        <v>0.2233</v>
      </c>
      <c r="I23441" s="3">
        <v>1.0495099999999999</v>
      </c>
      <c r="J23441" s="3">
        <v>23.602809999999998</v>
      </c>
      <c r="K23441" s="3">
        <v>36.312015384615378</v>
      </c>
      <c r="L23441" s="4">
        <v>0.34999999999999992</v>
      </c>
    </row>
    <row r="23442" spans="1:12" x14ac:dyDescent="0.35">
      <c r="A23442" s="1" t="s">
        <v>37625</v>
      </c>
      <c r="B23442" t="s">
        <v>37626</v>
      </c>
      <c r="C23442" t="s">
        <v>1467</v>
      </c>
      <c r="D23442" t="s">
        <v>1468</v>
      </c>
      <c r="E23442">
        <v>1</v>
      </c>
      <c r="F23442" s="2">
        <v>1.91</v>
      </c>
      <c r="G23442" s="3">
        <v>5</v>
      </c>
      <c r="H23442" s="3">
        <v>1.9099999999999999E-2</v>
      </c>
      <c r="I23442" s="3">
        <v>8.9770000000000003E-2</v>
      </c>
      <c r="J23442" s="3">
        <v>2.0188699999999997</v>
      </c>
      <c r="K23442" s="3">
        <v>3.1059538461538456</v>
      </c>
      <c r="L23442" s="4">
        <v>0.35</v>
      </c>
    </row>
    <row r="23443" spans="1:12" x14ac:dyDescent="0.35">
      <c r="A23443" s="1" t="s">
        <v>37627</v>
      </c>
      <c r="B23443" t="s">
        <v>37628</v>
      </c>
      <c r="C23443" t="s">
        <v>1467</v>
      </c>
      <c r="D23443" t="s">
        <v>1468</v>
      </c>
      <c r="E23443">
        <v>1</v>
      </c>
      <c r="F23443" s="2">
        <v>1.73</v>
      </c>
      <c r="G23443" s="3">
        <v>4</v>
      </c>
      <c r="H23443" s="3">
        <v>1.7299999999999999E-2</v>
      </c>
      <c r="I23443" s="3">
        <v>8.1309999999999993E-2</v>
      </c>
      <c r="J23443" s="3">
        <v>1.8286100000000001</v>
      </c>
      <c r="K23443" s="3">
        <v>2.813246153846154</v>
      </c>
      <c r="L23443" s="4">
        <v>0.35</v>
      </c>
    </row>
    <row r="23444" spans="1:12" x14ac:dyDescent="0.35">
      <c r="A23444" s="1" t="s">
        <v>37629</v>
      </c>
      <c r="B23444" t="s">
        <v>37630</v>
      </c>
      <c r="C23444" t="s">
        <v>1467</v>
      </c>
      <c r="D23444" t="s">
        <v>1468</v>
      </c>
      <c r="E23444">
        <v>1</v>
      </c>
      <c r="F23444" s="2">
        <v>122.3</v>
      </c>
      <c r="G23444" s="3">
        <v>272</v>
      </c>
      <c r="H23444" s="3">
        <v>1.2230000000000001</v>
      </c>
      <c r="I23444" s="3">
        <v>5.7481</v>
      </c>
      <c r="J23444" s="3">
        <v>129.27109999999999</v>
      </c>
      <c r="K23444" s="3">
        <v>198.87861538461536</v>
      </c>
      <c r="L23444" s="4">
        <v>0.35</v>
      </c>
    </row>
    <row r="23445" spans="1:12" x14ac:dyDescent="0.35">
      <c r="A23445" s="1">
        <v>762</v>
      </c>
      <c r="B23445" t="s">
        <v>37631</v>
      </c>
      <c r="C23445" t="s">
        <v>1467</v>
      </c>
      <c r="D23445" t="s">
        <v>1468</v>
      </c>
      <c r="E23445">
        <v>1</v>
      </c>
      <c r="F23445" s="2">
        <v>41.36</v>
      </c>
      <c r="G23445" s="3">
        <v>92</v>
      </c>
      <c r="H23445" s="3">
        <v>0.41360000000000002</v>
      </c>
      <c r="I23445" s="3">
        <v>1.9439199999999999</v>
      </c>
      <c r="J23445" s="3">
        <v>43.71752</v>
      </c>
      <c r="K23445" s="3">
        <v>67.257723076923071</v>
      </c>
      <c r="L23445" s="4">
        <v>0.34999999999999992</v>
      </c>
    </row>
    <row r="23446" spans="1:12" x14ac:dyDescent="0.35">
      <c r="A23446" s="1" t="s">
        <v>37632</v>
      </c>
      <c r="B23446" t="s">
        <v>37633</v>
      </c>
      <c r="C23446" t="s">
        <v>1467</v>
      </c>
      <c r="D23446" t="s">
        <v>1468</v>
      </c>
      <c r="E23446">
        <v>1</v>
      </c>
      <c r="F23446" s="2">
        <v>44.97</v>
      </c>
      <c r="G23446" s="3">
        <v>100</v>
      </c>
      <c r="H23446" s="3">
        <v>0.44969999999999999</v>
      </c>
      <c r="I23446" s="3">
        <v>2.1135899999999999</v>
      </c>
      <c r="J23446" s="3">
        <v>47.533290000000001</v>
      </c>
      <c r="K23446" s="3">
        <v>73.128138461538455</v>
      </c>
      <c r="L23446" s="4">
        <v>0.34999999999999992</v>
      </c>
    </row>
    <row r="23447" spans="1:12" x14ac:dyDescent="0.35">
      <c r="A23447" s="1" t="s">
        <v>37634</v>
      </c>
      <c r="B23447" t="s">
        <v>37635</v>
      </c>
      <c r="C23447" t="s">
        <v>1467</v>
      </c>
      <c r="D23447" t="s">
        <v>1468</v>
      </c>
      <c r="E23447">
        <v>1</v>
      </c>
      <c r="F23447" s="2">
        <v>26.58</v>
      </c>
      <c r="G23447" s="3">
        <v>60</v>
      </c>
      <c r="H23447" s="3">
        <v>0.26579999999999998</v>
      </c>
      <c r="I23447" s="3">
        <v>1.2492599999999998</v>
      </c>
      <c r="J23447" s="3">
        <v>28.095059999999997</v>
      </c>
      <c r="K23447" s="3">
        <v>43.223169230769223</v>
      </c>
      <c r="L23447" s="4">
        <v>0.35</v>
      </c>
    </row>
    <row r="23448" spans="1:12" x14ac:dyDescent="0.35">
      <c r="A23448" s="1" t="s">
        <v>37636</v>
      </c>
      <c r="B23448" t="s">
        <v>37637</v>
      </c>
      <c r="C23448" t="s">
        <v>1467</v>
      </c>
      <c r="D23448" t="s">
        <v>1468</v>
      </c>
      <c r="E23448">
        <v>1</v>
      </c>
      <c r="F23448" s="2">
        <v>13.81</v>
      </c>
      <c r="G23448" s="3">
        <v>31</v>
      </c>
      <c r="H23448" s="3">
        <v>0.1381</v>
      </c>
      <c r="I23448" s="3">
        <v>0.64907000000000004</v>
      </c>
      <c r="J23448" s="3">
        <v>14.59717</v>
      </c>
      <c r="K23448" s="3">
        <v>22.457184615384616</v>
      </c>
      <c r="L23448" s="4">
        <v>0.35000000000000003</v>
      </c>
    </row>
    <row r="23449" spans="1:12" x14ac:dyDescent="0.35">
      <c r="A23449" s="1" t="s">
        <v>37638</v>
      </c>
      <c r="B23449" t="s">
        <v>37639</v>
      </c>
      <c r="C23449" t="s">
        <v>1467</v>
      </c>
      <c r="D23449" t="s">
        <v>1468</v>
      </c>
      <c r="E23449">
        <v>1</v>
      </c>
      <c r="F23449" s="2">
        <v>22.41</v>
      </c>
      <c r="G23449" s="3">
        <v>50</v>
      </c>
      <c r="H23449" s="3">
        <v>0.22409999999999999</v>
      </c>
      <c r="I23449" s="3">
        <v>1.0532699999999999</v>
      </c>
      <c r="J23449" s="3">
        <v>23.687370000000001</v>
      </c>
      <c r="K23449" s="3">
        <v>36.442107692307694</v>
      </c>
      <c r="L23449" s="4">
        <v>0.35</v>
      </c>
    </row>
    <row r="23450" spans="1:12" x14ac:dyDescent="0.35">
      <c r="A23450" s="1" t="s">
        <v>37640</v>
      </c>
      <c r="B23450" t="s">
        <v>37641</v>
      </c>
      <c r="C23450" t="s">
        <v>1467</v>
      </c>
      <c r="D23450" t="s">
        <v>1468</v>
      </c>
      <c r="E23450">
        <v>1</v>
      </c>
      <c r="F23450" s="2">
        <v>12.57</v>
      </c>
      <c r="G23450" s="3">
        <v>28</v>
      </c>
      <c r="H23450" s="3">
        <v>0.12570000000000001</v>
      </c>
      <c r="I23450" s="3">
        <v>0.59079000000000004</v>
      </c>
      <c r="J23450" s="3">
        <v>13.286490000000001</v>
      </c>
      <c r="K23450" s="3">
        <v>20.440753846153846</v>
      </c>
      <c r="L23450" s="4">
        <v>0.35</v>
      </c>
    </row>
    <row r="23451" spans="1:12" x14ac:dyDescent="0.35">
      <c r="A23451" s="1" t="s">
        <v>37642</v>
      </c>
      <c r="B23451" t="s">
        <v>37643</v>
      </c>
      <c r="C23451" t="s">
        <v>1467</v>
      </c>
      <c r="D23451" t="s">
        <v>1468</v>
      </c>
      <c r="E23451">
        <v>1</v>
      </c>
      <c r="F23451" s="2">
        <v>12.32</v>
      </c>
      <c r="G23451" s="3">
        <v>28</v>
      </c>
      <c r="H23451" s="3">
        <v>0.1232</v>
      </c>
      <c r="I23451" s="3">
        <v>0.57904</v>
      </c>
      <c r="J23451" s="3">
        <v>13.02224</v>
      </c>
      <c r="K23451" s="3">
        <v>20.034215384615383</v>
      </c>
      <c r="L23451" s="4">
        <v>0.34999999999999992</v>
      </c>
    </row>
    <row r="23452" spans="1:12" x14ac:dyDescent="0.35">
      <c r="A23452" s="1" t="s">
        <v>37644</v>
      </c>
      <c r="B23452" t="s">
        <v>37645</v>
      </c>
      <c r="C23452" t="s">
        <v>1467</v>
      </c>
      <c r="D23452" t="s">
        <v>1468</v>
      </c>
      <c r="E23452">
        <v>1</v>
      </c>
      <c r="F23452" s="2">
        <v>221.69</v>
      </c>
      <c r="G23452" s="3">
        <v>493</v>
      </c>
      <c r="H23452" s="3">
        <v>2.2168999999999999</v>
      </c>
      <c r="I23452" s="3">
        <v>10.41943</v>
      </c>
      <c r="J23452" s="3">
        <v>234.32633000000001</v>
      </c>
      <c r="K23452" s="3">
        <v>360.50204615384615</v>
      </c>
      <c r="L23452" s="4">
        <v>0.35</v>
      </c>
    </row>
    <row r="23453" spans="1:12" x14ac:dyDescent="0.35">
      <c r="A23453" s="1" t="s">
        <v>37646</v>
      </c>
      <c r="B23453" t="s">
        <v>37647</v>
      </c>
      <c r="C23453" t="s">
        <v>1467</v>
      </c>
      <c r="D23453" t="s">
        <v>1468</v>
      </c>
      <c r="E23453">
        <v>1</v>
      </c>
      <c r="F23453" s="2">
        <v>4.17</v>
      </c>
      <c r="G23453" s="3">
        <v>10</v>
      </c>
      <c r="H23453" s="3">
        <v>4.1700000000000001E-2</v>
      </c>
      <c r="I23453" s="3">
        <v>0.19599</v>
      </c>
      <c r="J23453" s="3">
        <v>4.4076899999999997</v>
      </c>
      <c r="K23453" s="3">
        <v>6.7810615384615378</v>
      </c>
      <c r="L23453" s="4">
        <v>0.35</v>
      </c>
    </row>
    <row r="23454" spans="1:12" x14ac:dyDescent="0.35">
      <c r="A23454" s="1" t="s">
        <v>37648</v>
      </c>
      <c r="B23454" t="s">
        <v>37649</v>
      </c>
      <c r="C23454" t="s">
        <v>1467</v>
      </c>
      <c r="D23454" t="s">
        <v>1468</v>
      </c>
      <c r="E23454">
        <v>1</v>
      </c>
      <c r="F23454" s="2">
        <v>7.96</v>
      </c>
      <c r="G23454" s="3">
        <v>18</v>
      </c>
      <c r="H23454" s="3">
        <v>7.9600000000000004E-2</v>
      </c>
      <c r="I23454" s="3">
        <v>0.37412000000000001</v>
      </c>
      <c r="J23454" s="3">
        <v>8.4137199999999996</v>
      </c>
      <c r="K23454" s="3">
        <v>12.944184615384614</v>
      </c>
      <c r="L23454" s="4">
        <v>0.35</v>
      </c>
    </row>
    <row r="23455" spans="1:12" x14ac:dyDescent="0.35">
      <c r="A23455" s="1" t="s">
        <v>37650</v>
      </c>
      <c r="B23455" t="s">
        <v>37651</v>
      </c>
      <c r="C23455" t="s">
        <v>1467</v>
      </c>
      <c r="D23455" t="s">
        <v>1468</v>
      </c>
      <c r="E23455">
        <v>1</v>
      </c>
      <c r="F23455" s="2">
        <v>410</v>
      </c>
      <c r="G23455" s="3">
        <v>912</v>
      </c>
      <c r="H23455" s="3">
        <v>4.0999999999999996</v>
      </c>
      <c r="I23455" s="3">
        <v>19.27</v>
      </c>
      <c r="J23455" s="3">
        <v>433.37</v>
      </c>
      <c r="K23455" s="3">
        <v>666.72307692307686</v>
      </c>
      <c r="L23455" s="4">
        <v>0.34999999999999992</v>
      </c>
    </row>
    <row r="23456" spans="1:12" x14ac:dyDescent="0.35">
      <c r="A23456" s="1" t="s">
        <v>37652</v>
      </c>
      <c r="B23456" t="s">
        <v>37653</v>
      </c>
      <c r="C23456" t="s">
        <v>1467</v>
      </c>
      <c r="D23456" t="s">
        <v>1468</v>
      </c>
      <c r="E23456">
        <v>1</v>
      </c>
      <c r="F23456" s="2">
        <v>646.4</v>
      </c>
      <c r="G23456" s="3">
        <v>1437</v>
      </c>
      <c r="H23456" s="3">
        <v>6.4639999999999995</v>
      </c>
      <c r="I23456" s="3">
        <v>30.380800000000001</v>
      </c>
      <c r="J23456" s="3">
        <v>683.24480000000005</v>
      </c>
      <c r="K23456" s="3">
        <v>1051.1458461538462</v>
      </c>
      <c r="L23456" s="4">
        <v>0.34999999999999992</v>
      </c>
    </row>
    <row r="23457" spans="1:12" x14ac:dyDescent="0.35">
      <c r="A23457" s="1" t="s">
        <v>37654</v>
      </c>
      <c r="B23457" t="s">
        <v>37655</v>
      </c>
      <c r="C23457" t="s">
        <v>1467</v>
      </c>
      <c r="D23457" t="s">
        <v>1468</v>
      </c>
      <c r="E23457">
        <v>1</v>
      </c>
      <c r="F23457" s="2">
        <v>11.98</v>
      </c>
      <c r="G23457" s="3">
        <v>27</v>
      </c>
      <c r="H23457" s="3">
        <v>0.1198</v>
      </c>
      <c r="I23457" s="3">
        <v>0.56306</v>
      </c>
      <c r="J23457" s="3">
        <v>12.66286</v>
      </c>
      <c r="K23457" s="3">
        <v>19.481323076923076</v>
      </c>
      <c r="L23457" s="4">
        <v>0.34999999999999992</v>
      </c>
    </row>
    <row r="23458" spans="1:12" x14ac:dyDescent="0.35">
      <c r="A23458" s="1" t="s">
        <v>37656</v>
      </c>
      <c r="B23458" t="s">
        <v>37657</v>
      </c>
      <c r="C23458" t="s">
        <v>1467</v>
      </c>
      <c r="D23458" t="s">
        <v>1468</v>
      </c>
      <c r="E23458">
        <v>1</v>
      </c>
      <c r="F23458" s="2">
        <v>1.97</v>
      </c>
      <c r="G23458" s="3">
        <v>5</v>
      </c>
      <c r="H23458" s="3">
        <v>1.9699999999999999E-2</v>
      </c>
      <c r="I23458" s="3">
        <v>9.2590000000000006E-2</v>
      </c>
      <c r="J23458" s="3">
        <v>2.08229</v>
      </c>
      <c r="K23458" s="3">
        <v>3.2035230769230769</v>
      </c>
      <c r="L23458" s="4">
        <v>0.35000000000000003</v>
      </c>
    </row>
    <row r="23459" spans="1:12" x14ac:dyDescent="0.35">
      <c r="A23459" s="1" t="s">
        <v>37658</v>
      </c>
      <c r="B23459" t="s">
        <v>37659</v>
      </c>
      <c r="C23459" t="s">
        <v>1467</v>
      </c>
      <c r="D23459" t="s">
        <v>1468</v>
      </c>
      <c r="E23459">
        <v>1</v>
      </c>
      <c r="F23459" s="2">
        <v>1.85</v>
      </c>
      <c r="G23459" s="3">
        <v>5</v>
      </c>
      <c r="H23459" s="3">
        <v>1.8500000000000003E-2</v>
      </c>
      <c r="I23459" s="3">
        <v>8.695E-2</v>
      </c>
      <c r="J23459" s="3">
        <v>1.9554500000000001</v>
      </c>
      <c r="K23459" s="3">
        <v>3.0083846153846157</v>
      </c>
      <c r="L23459" s="4">
        <v>0.35000000000000003</v>
      </c>
    </row>
    <row r="23460" spans="1:12" x14ac:dyDescent="0.35">
      <c r="A23460" s="1">
        <v>731</v>
      </c>
      <c r="B23460" t="s">
        <v>37660</v>
      </c>
      <c r="C23460" t="s">
        <v>1467</v>
      </c>
      <c r="D23460" t="s">
        <v>1468</v>
      </c>
      <c r="E23460">
        <v>1</v>
      </c>
      <c r="F23460" s="2">
        <v>37.75</v>
      </c>
      <c r="G23460" s="3">
        <v>84</v>
      </c>
      <c r="H23460" s="3">
        <v>0.3775</v>
      </c>
      <c r="I23460" s="3">
        <v>1.7742500000000001</v>
      </c>
      <c r="J23460" s="3">
        <v>39.90175</v>
      </c>
      <c r="K23460" s="3">
        <v>61.387307692307687</v>
      </c>
      <c r="L23460" s="4">
        <v>0.34999999999999992</v>
      </c>
    </row>
    <row r="23461" spans="1:12" x14ac:dyDescent="0.35">
      <c r="A23461" s="1" t="s">
        <v>37661</v>
      </c>
      <c r="B23461" t="s">
        <v>37662</v>
      </c>
      <c r="C23461" t="s">
        <v>1467</v>
      </c>
      <c r="D23461" t="s">
        <v>1468</v>
      </c>
      <c r="E23461">
        <v>1</v>
      </c>
      <c r="F23461" s="2">
        <v>34.130000000000003</v>
      </c>
      <c r="G23461" s="3">
        <v>76</v>
      </c>
      <c r="H23461" s="3">
        <v>0.34130000000000005</v>
      </c>
      <c r="I23461" s="3">
        <v>1.6041100000000001</v>
      </c>
      <c r="J23461" s="3">
        <v>36.075409999999998</v>
      </c>
      <c r="K23461" s="3">
        <v>55.500630769230767</v>
      </c>
      <c r="L23461" s="4">
        <v>0.35000000000000003</v>
      </c>
    </row>
    <row r="23462" spans="1:12" x14ac:dyDescent="0.35">
      <c r="A23462" s="1" t="s">
        <v>37663</v>
      </c>
      <c r="B23462" t="s">
        <v>37664</v>
      </c>
      <c r="C23462" t="s">
        <v>1467</v>
      </c>
      <c r="D23462" t="s">
        <v>1468</v>
      </c>
      <c r="E23462">
        <v>1</v>
      </c>
      <c r="F23462" s="2">
        <v>44.19</v>
      </c>
      <c r="G23462" s="3">
        <v>99</v>
      </c>
      <c r="H23462" s="3">
        <v>0.44189999999999996</v>
      </c>
      <c r="I23462" s="3">
        <v>2.0769299999999999</v>
      </c>
      <c r="J23462" s="3">
        <v>46.708829999999992</v>
      </c>
      <c r="K23462" s="3">
        <v>71.859738461538441</v>
      </c>
      <c r="L23462" s="4">
        <v>0.34999999999999992</v>
      </c>
    </row>
    <row r="23463" spans="1:12" x14ac:dyDescent="0.35">
      <c r="A23463" s="1" t="s">
        <v>37665</v>
      </c>
      <c r="B23463" t="s">
        <v>37666</v>
      </c>
      <c r="C23463" t="s">
        <v>1467</v>
      </c>
      <c r="D23463" t="s">
        <v>1468</v>
      </c>
      <c r="E23463">
        <v>1</v>
      </c>
      <c r="F23463" s="2">
        <v>12.14</v>
      </c>
      <c r="G23463" s="3">
        <v>27</v>
      </c>
      <c r="H23463" s="3">
        <v>0.12140000000000001</v>
      </c>
      <c r="I23463" s="3">
        <v>0.57057999999999998</v>
      </c>
      <c r="J23463" s="3">
        <v>12.83198</v>
      </c>
      <c r="K23463" s="3">
        <v>19.741507692307692</v>
      </c>
      <c r="L23463" s="4">
        <v>0.35000000000000003</v>
      </c>
    </row>
    <row r="23464" spans="1:12" x14ac:dyDescent="0.35">
      <c r="A23464" s="1" t="s">
        <v>37667</v>
      </c>
      <c r="B23464" t="s">
        <v>37668</v>
      </c>
      <c r="C23464" t="s">
        <v>1467</v>
      </c>
      <c r="D23464" t="s">
        <v>1468</v>
      </c>
      <c r="E23464">
        <v>1</v>
      </c>
      <c r="F23464" s="2">
        <v>87.89</v>
      </c>
      <c r="G23464" s="3">
        <v>196</v>
      </c>
      <c r="H23464" s="3">
        <v>0.87890000000000001</v>
      </c>
      <c r="I23464" s="3">
        <v>4.1308300000000004</v>
      </c>
      <c r="J23464" s="3">
        <v>92.899730000000005</v>
      </c>
      <c r="K23464" s="3">
        <v>142.92266153846154</v>
      </c>
      <c r="L23464" s="4">
        <v>0.35</v>
      </c>
    </row>
    <row r="23465" spans="1:12" x14ac:dyDescent="0.35">
      <c r="A23465" s="1" t="s">
        <v>37669</v>
      </c>
      <c r="B23465" t="s">
        <v>37670</v>
      </c>
      <c r="C23465" t="s">
        <v>1467</v>
      </c>
      <c r="D23465" t="s">
        <v>1468</v>
      </c>
      <c r="E23465">
        <v>1</v>
      </c>
      <c r="F23465" s="2">
        <v>280.95</v>
      </c>
      <c r="G23465" s="3">
        <v>625</v>
      </c>
      <c r="H23465" s="3">
        <v>2.8094999999999999</v>
      </c>
      <c r="I23465" s="3">
        <v>13.204649999999999</v>
      </c>
      <c r="J23465" s="3">
        <v>296.96415000000002</v>
      </c>
      <c r="K23465" s="3">
        <v>456.86792307692309</v>
      </c>
      <c r="L23465" s="4">
        <v>0.35</v>
      </c>
    </row>
    <row r="23466" spans="1:12" x14ac:dyDescent="0.35">
      <c r="A23466" s="1" t="s">
        <v>37671</v>
      </c>
      <c r="B23466" t="s">
        <v>37672</v>
      </c>
      <c r="C23466" t="s">
        <v>1467</v>
      </c>
      <c r="D23466" t="s">
        <v>1468</v>
      </c>
      <c r="E23466">
        <v>1</v>
      </c>
      <c r="F23466" s="2">
        <v>35.99</v>
      </c>
      <c r="G23466" s="3">
        <v>80</v>
      </c>
      <c r="H23466" s="3">
        <v>0.35990000000000005</v>
      </c>
      <c r="I23466" s="3">
        <v>1.6915300000000002</v>
      </c>
      <c r="J23466" s="3">
        <v>38.041430000000005</v>
      </c>
      <c r="K23466" s="3">
        <v>58.52527692307693</v>
      </c>
      <c r="L23466" s="4">
        <v>0.35</v>
      </c>
    </row>
    <row r="23467" spans="1:12" x14ac:dyDescent="0.35">
      <c r="A23467" s="1" t="s">
        <v>37673</v>
      </c>
      <c r="B23467" t="s">
        <v>37674</v>
      </c>
      <c r="C23467" t="s">
        <v>1467</v>
      </c>
      <c r="D23467" t="s">
        <v>1468</v>
      </c>
      <c r="E23467">
        <v>1</v>
      </c>
      <c r="F23467" s="2">
        <v>96.36</v>
      </c>
      <c r="G23467" s="3">
        <v>215</v>
      </c>
      <c r="H23467" s="3">
        <v>0.96360000000000001</v>
      </c>
      <c r="I23467" s="3">
        <v>4.5289200000000003</v>
      </c>
      <c r="J23467" s="3">
        <v>101.85252</v>
      </c>
      <c r="K23467" s="3">
        <v>156.6961846153846</v>
      </c>
      <c r="L23467" s="4">
        <v>0.34999999999999992</v>
      </c>
    </row>
    <row r="23468" spans="1:12" x14ac:dyDescent="0.35">
      <c r="A23468" s="1" t="s">
        <v>37675</v>
      </c>
      <c r="B23468" t="s">
        <v>37676</v>
      </c>
      <c r="C23468" t="s">
        <v>1467</v>
      </c>
      <c r="D23468" t="s">
        <v>1468</v>
      </c>
      <c r="E23468">
        <v>1</v>
      </c>
      <c r="F23468" s="2">
        <v>9.7100000000000009</v>
      </c>
      <c r="G23468" s="3">
        <v>22</v>
      </c>
      <c r="H23468" s="3">
        <v>9.7100000000000006E-2</v>
      </c>
      <c r="I23468" s="3">
        <v>0.45637000000000005</v>
      </c>
      <c r="J23468" s="3">
        <v>10.26347</v>
      </c>
      <c r="K23468" s="3">
        <v>15.789953846153846</v>
      </c>
      <c r="L23468" s="4">
        <v>0.35000000000000003</v>
      </c>
    </row>
    <row r="23469" spans="1:12" x14ac:dyDescent="0.35">
      <c r="A23469" s="1" t="s">
        <v>37677</v>
      </c>
      <c r="B23469" t="s">
        <v>37678</v>
      </c>
      <c r="C23469" t="s">
        <v>1467</v>
      </c>
      <c r="D23469" t="s">
        <v>1468</v>
      </c>
      <c r="E23469">
        <v>1</v>
      </c>
      <c r="F23469" s="2">
        <v>43.2</v>
      </c>
      <c r="G23469" s="3">
        <v>96</v>
      </c>
      <c r="H23469" s="3">
        <v>0.43200000000000005</v>
      </c>
      <c r="I23469" s="3">
        <v>2.0304000000000002</v>
      </c>
      <c r="J23469" s="3">
        <v>45.662400000000005</v>
      </c>
      <c r="K23469" s="3">
        <v>70.249846153846164</v>
      </c>
      <c r="L23469" s="4">
        <v>0.35000000000000003</v>
      </c>
    </row>
    <row r="23470" spans="1:12" x14ac:dyDescent="0.35">
      <c r="A23470" s="1" t="s">
        <v>37679</v>
      </c>
      <c r="B23470" t="s">
        <v>37680</v>
      </c>
      <c r="C23470" t="s">
        <v>1467</v>
      </c>
      <c r="D23470" t="s">
        <v>1468</v>
      </c>
      <c r="E23470">
        <v>1</v>
      </c>
      <c r="F23470" s="2">
        <v>62.37</v>
      </c>
      <c r="G23470" s="3">
        <v>139</v>
      </c>
      <c r="H23470" s="3">
        <v>0.62370000000000003</v>
      </c>
      <c r="I23470" s="3">
        <v>2.9313899999999999</v>
      </c>
      <c r="J23470" s="3">
        <v>65.925089999999997</v>
      </c>
      <c r="K23470" s="3">
        <v>101.42321538461538</v>
      </c>
      <c r="L23470" s="4">
        <v>0.35</v>
      </c>
    </row>
    <row r="23471" spans="1:12" x14ac:dyDescent="0.35">
      <c r="A23471" s="1" t="s">
        <v>37681</v>
      </c>
      <c r="B23471" t="s">
        <v>37682</v>
      </c>
      <c r="C23471" t="s">
        <v>1467</v>
      </c>
      <c r="D23471" t="s">
        <v>1468</v>
      </c>
      <c r="E23471">
        <v>1</v>
      </c>
      <c r="F23471" s="2">
        <v>30.05</v>
      </c>
      <c r="G23471" s="3">
        <v>67</v>
      </c>
      <c r="H23471" s="3">
        <v>0.30049999999999999</v>
      </c>
      <c r="I23471" s="3">
        <v>1.41235</v>
      </c>
      <c r="J23471" s="3">
        <v>31.76285</v>
      </c>
      <c r="K23471" s="3">
        <v>48.865923076923075</v>
      </c>
      <c r="L23471" s="4">
        <v>0.35</v>
      </c>
    </row>
    <row r="23472" spans="1:12" x14ac:dyDescent="0.35">
      <c r="A23472" s="1" t="s">
        <v>37683</v>
      </c>
      <c r="B23472" t="s">
        <v>37684</v>
      </c>
      <c r="C23472" t="s">
        <v>1467</v>
      </c>
      <c r="D23472" t="s">
        <v>1468</v>
      </c>
      <c r="E23472">
        <v>1</v>
      </c>
      <c r="F23472" s="2">
        <v>2.1800000000000002</v>
      </c>
      <c r="G23472" s="3">
        <v>5</v>
      </c>
      <c r="H23472" s="3">
        <v>2.1800000000000003E-2</v>
      </c>
      <c r="I23472" s="3">
        <v>0.10246000000000001</v>
      </c>
      <c r="J23472" s="3">
        <v>2.3042600000000002</v>
      </c>
      <c r="K23472" s="3">
        <v>3.5450153846153847</v>
      </c>
      <c r="L23472" s="4">
        <v>0.35</v>
      </c>
    </row>
    <row r="23473" spans="1:12" x14ac:dyDescent="0.35">
      <c r="A23473" s="1" t="s">
        <v>37685</v>
      </c>
      <c r="B23473" t="s">
        <v>37686</v>
      </c>
      <c r="C23473" t="s">
        <v>1467</v>
      </c>
      <c r="D23473" t="s">
        <v>1468</v>
      </c>
      <c r="E23473">
        <v>1</v>
      </c>
      <c r="F23473" s="2">
        <v>99.06</v>
      </c>
      <c r="G23473" s="3">
        <v>221</v>
      </c>
      <c r="H23473" s="3">
        <v>0.99060000000000004</v>
      </c>
      <c r="I23473" s="3">
        <v>4.6558200000000003</v>
      </c>
      <c r="J23473" s="3">
        <v>104.70642000000001</v>
      </c>
      <c r="K23473" s="3">
        <v>161.08680000000001</v>
      </c>
      <c r="L23473" s="4">
        <v>0.35</v>
      </c>
    </row>
    <row r="23474" spans="1:12" x14ac:dyDescent="0.35">
      <c r="A23474" s="1" t="s">
        <v>37687</v>
      </c>
      <c r="B23474" t="s">
        <v>37688</v>
      </c>
      <c r="C23474" t="s">
        <v>1467</v>
      </c>
      <c r="D23474" t="s">
        <v>1468</v>
      </c>
      <c r="E23474">
        <v>1</v>
      </c>
      <c r="F23474" s="2">
        <v>26.04</v>
      </c>
      <c r="G23474" s="3">
        <v>58</v>
      </c>
      <c r="H23474" s="3">
        <v>0.26040000000000002</v>
      </c>
      <c r="I23474" s="3">
        <v>1.2238799999999999</v>
      </c>
      <c r="J23474" s="3">
        <v>27.524280000000001</v>
      </c>
      <c r="K23474" s="3">
        <v>42.345046153846155</v>
      </c>
      <c r="L23474" s="4">
        <v>0.35</v>
      </c>
    </row>
    <row r="23475" spans="1:12" x14ac:dyDescent="0.35">
      <c r="A23475" s="1" t="s">
        <v>37689</v>
      </c>
      <c r="B23475" t="s">
        <v>3043</v>
      </c>
      <c r="C23475" t="s">
        <v>1467</v>
      </c>
      <c r="D23475" t="s">
        <v>1468</v>
      </c>
      <c r="E23475">
        <v>1</v>
      </c>
      <c r="F23475" s="2">
        <v>1.54</v>
      </c>
      <c r="G23475" s="3">
        <v>4</v>
      </c>
      <c r="H23475" s="3">
        <v>1.54E-2</v>
      </c>
      <c r="I23475" s="3">
        <v>7.238E-2</v>
      </c>
      <c r="J23475" s="3">
        <v>1.62778</v>
      </c>
      <c r="K23475" s="3">
        <v>2.5042769230769228</v>
      </c>
      <c r="L23475" s="4">
        <v>0.34999999999999992</v>
      </c>
    </row>
    <row r="23476" spans="1:12" x14ac:dyDescent="0.35">
      <c r="A23476" s="1" t="s">
        <v>37690</v>
      </c>
      <c r="B23476" t="s">
        <v>37691</v>
      </c>
      <c r="C23476" t="s">
        <v>1467</v>
      </c>
      <c r="D23476" t="s">
        <v>1468</v>
      </c>
      <c r="E23476">
        <v>1</v>
      </c>
      <c r="F23476" s="2">
        <v>55.68</v>
      </c>
      <c r="G23476" s="3">
        <v>124</v>
      </c>
      <c r="H23476" s="3">
        <v>0.55679999999999996</v>
      </c>
      <c r="I23476" s="3">
        <v>2.6169600000000002</v>
      </c>
      <c r="J23476" s="3">
        <v>58.853760000000001</v>
      </c>
      <c r="K23476" s="3">
        <v>90.544246153846146</v>
      </c>
      <c r="L23476" s="4">
        <v>0.34999999999999992</v>
      </c>
    </row>
    <row r="23477" spans="1:12" x14ac:dyDescent="0.35">
      <c r="A23477" s="1" t="s">
        <v>37692</v>
      </c>
      <c r="B23477" t="s">
        <v>37693</v>
      </c>
      <c r="C23477" t="s">
        <v>1467</v>
      </c>
      <c r="D23477" t="s">
        <v>1468</v>
      </c>
      <c r="E23477">
        <v>1</v>
      </c>
      <c r="F23477" s="2">
        <v>2.68</v>
      </c>
      <c r="G23477" s="3">
        <v>6</v>
      </c>
      <c r="H23477" s="3">
        <v>2.6800000000000001E-2</v>
      </c>
      <c r="I23477" s="3">
        <v>0.12596000000000002</v>
      </c>
      <c r="J23477" s="3">
        <v>2.8327600000000004</v>
      </c>
      <c r="K23477" s="3">
        <v>4.3580923076923082</v>
      </c>
      <c r="L23477" s="4">
        <v>0.35</v>
      </c>
    </row>
    <row r="23478" spans="1:12" x14ac:dyDescent="0.35">
      <c r="A23478" s="1" t="s">
        <v>37694</v>
      </c>
      <c r="B23478" t="s">
        <v>37695</v>
      </c>
      <c r="C23478" t="s">
        <v>1467</v>
      </c>
      <c r="D23478" t="s">
        <v>1468</v>
      </c>
      <c r="E23478">
        <v>1</v>
      </c>
      <c r="F23478" s="2">
        <v>1.1399999999999999</v>
      </c>
      <c r="G23478" s="3">
        <v>3</v>
      </c>
      <c r="H23478" s="3">
        <v>1.1399999999999999E-2</v>
      </c>
      <c r="I23478" s="3">
        <v>5.3579999999999996E-2</v>
      </c>
      <c r="J23478" s="3">
        <v>1.2049799999999999</v>
      </c>
      <c r="K23478" s="3">
        <v>1.8538153846153844</v>
      </c>
      <c r="L23478" s="4">
        <v>0.35</v>
      </c>
    </row>
    <row r="23479" spans="1:12" x14ac:dyDescent="0.35">
      <c r="A23479" s="1" t="s">
        <v>37696</v>
      </c>
      <c r="B23479" t="s">
        <v>37697</v>
      </c>
      <c r="C23479" t="s">
        <v>1467</v>
      </c>
      <c r="D23479" t="s">
        <v>1468</v>
      </c>
      <c r="E23479">
        <v>1</v>
      </c>
      <c r="F23479" s="2">
        <v>1.97</v>
      </c>
      <c r="G23479" s="3">
        <v>5</v>
      </c>
      <c r="H23479" s="3">
        <v>1.9699999999999999E-2</v>
      </c>
      <c r="I23479" s="3">
        <v>9.2590000000000006E-2</v>
      </c>
      <c r="J23479" s="3">
        <v>2.08229</v>
      </c>
      <c r="K23479" s="3">
        <v>3.2035230769230769</v>
      </c>
      <c r="L23479" s="4">
        <v>0.35000000000000003</v>
      </c>
    </row>
    <row r="23480" spans="1:12" x14ac:dyDescent="0.35">
      <c r="A23480" s="1">
        <v>415</v>
      </c>
      <c r="B23480" t="s">
        <v>37698</v>
      </c>
      <c r="C23480" t="s">
        <v>1467</v>
      </c>
      <c r="D23480" t="s">
        <v>1468</v>
      </c>
      <c r="E23480">
        <v>1</v>
      </c>
      <c r="F23480" s="2">
        <v>149.78</v>
      </c>
      <c r="G23480" s="3">
        <v>333</v>
      </c>
      <c r="H23480" s="3">
        <v>1.4978</v>
      </c>
      <c r="I23480" s="3">
        <v>7.0396600000000005</v>
      </c>
      <c r="J23480" s="3">
        <v>158.31746000000001</v>
      </c>
      <c r="K23480" s="3">
        <v>243.56532307692308</v>
      </c>
      <c r="L23480" s="4">
        <v>0.35</v>
      </c>
    </row>
    <row r="23481" spans="1:12" x14ac:dyDescent="0.35">
      <c r="A23481" s="1" t="s">
        <v>37699</v>
      </c>
      <c r="B23481" t="s">
        <v>37700</v>
      </c>
      <c r="C23481" t="s">
        <v>1467</v>
      </c>
      <c r="D23481" t="s">
        <v>1468</v>
      </c>
      <c r="E23481">
        <v>1</v>
      </c>
      <c r="F23481" s="2">
        <v>38.32</v>
      </c>
      <c r="G23481" s="3">
        <v>86</v>
      </c>
      <c r="H23481" s="3">
        <v>0.38319999999999999</v>
      </c>
      <c r="I23481" s="3">
        <v>1.80104</v>
      </c>
      <c r="J23481" s="3">
        <v>40.504240000000003</v>
      </c>
      <c r="K23481" s="3">
        <v>62.314215384615387</v>
      </c>
      <c r="L23481" s="4">
        <v>0.35</v>
      </c>
    </row>
    <row r="23482" spans="1:12" x14ac:dyDescent="0.35">
      <c r="A23482" s="1" t="s">
        <v>37701</v>
      </c>
      <c r="B23482" t="s">
        <v>37702</v>
      </c>
      <c r="C23482" t="s">
        <v>1467</v>
      </c>
      <c r="D23482" t="s">
        <v>1468</v>
      </c>
      <c r="E23482">
        <v>1</v>
      </c>
      <c r="F23482" s="2">
        <v>34.26</v>
      </c>
      <c r="G23482" s="3">
        <v>77</v>
      </c>
      <c r="H23482" s="3">
        <v>0.34259999999999996</v>
      </c>
      <c r="I23482" s="3">
        <v>1.61022</v>
      </c>
      <c r="J23482" s="3">
        <v>36.212819999999994</v>
      </c>
      <c r="K23482" s="3">
        <v>55.712030769230758</v>
      </c>
      <c r="L23482" s="4">
        <v>0.35</v>
      </c>
    </row>
    <row r="23483" spans="1:12" x14ac:dyDescent="0.35">
      <c r="A23483" s="1">
        <v>605</v>
      </c>
      <c r="B23483" t="s">
        <v>37703</v>
      </c>
      <c r="C23483" t="s">
        <v>1467</v>
      </c>
      <c r="D23483" t="s">
        <v>1468</v>
      </c>
      <c r="E23483">
        <v>1</v>
      </c>
      <c r="F23483" s="2">
        <v>358.52</v>
      </c>
      <c r="G23483" s="3">
        <v>797</v>
      </c>
      <c r="H23483" s="3">
        <v>3.5851999999999999</v>
      </c>
      <c r="I23483" s="3">
        <v>16.850439999999999</v>
      </c>
      <c r="J23483" s="3">
        <v>378.95563999999996</v>
      </c>
      <c r="K23483" s="3">
        <v>583.00867692307679</v>
      </c>
      <c r="L23483" s="4">
        <v>0.34999999999999992</v>
      </c>
    </row>
    <row r="23484" spans="1:12" x14ac:dyDescent="0.35">
      <c r="A23484" s="1" t="s">
        <v>37704</v>
      </c>
      <c r="B23484" t="s">
        <v>37705</v>
      </c>
      <c r="C23484" t="s">
        <v>1467</v>
      </c>
      <c r="D23484" t="s">
        <v>1468</v>
      </c>
      <c r="E23484">
        <v>1</v>
      </c>
      <c r="F23484" s="2">
        <v>3.53</v>
      </c>
      <c r="G23484" s="3">
        <v>8</v>
      </c>
      <c r="H23484" s="3">
        <v>3.5299999999999998E-2</v>
      </c>
      <c r="I23484" s="3">
        <v>0.16591</v>
      </c>
      <c r="J23484" s="3">
        <v>3.7312099999999999</v>
      </c>
      <c r="K23484" s="3">
        <v>5.7403230769230769</v>
      </c>
      <c r="L23484" s="4">
        <v>0.35000000000000003</v>
      </c>
    </row>
    <row r="23485" spans="1:12" x14ac:dyDescent="0.35">
      <c r="A23485" s="1" t="s">
        <v>37706</v>
      </c>
      <c r="B23485" t="s">
        <v>37499</v>
      </c>
      <c r="C23485" t="s">
        <v>1467</v>
      </c>
      <c r="D23485" t="s">
        <v>1468</v>
      </c>
      <c r="E23485">
        <v>1</v>
      </c>
      <c r="F23485" s="2">
        <v>22.98</v>
      </c>
      <c r="G23485" s="3">
        <v>52</v>
      </c>
      <c r="H23485" s="3">
        <v>0.2298</v>
      </c>
      <c r="I23485" s="3">
        <v>1.08006</v>
      </c>
      <c r="J23485" s="3">
        <v>24.289860000000001</v>
      </c>
      <c r="K23485" s="3">
        <v>37.369015384615388</v>
      </c>
      <c r="L23485" s="4">
        <v>0.35000000000000003</v>
      </c>
    </row>
    <row r="23486" spans="1:12" x14ac:dyDescent="0.35">
      <c r="A23486" s="1" t="s">
        <v>37707</v>
      </c>
      <c r="B23486" t="s">
        <v>37708</v>
      </c>
      <c r="C23486" t="s">
        <v>1467</v>
      </c>
      <c r="D23486" t="s">
        <v>1468</v>
      </c>
      <c r="E23486">
        <v>1</v>
      </c>
      <c r="F23486" s="2">
        <v>2.4</v>
      </c>
      <c r="G23486" s="3">
        <v>6</v>
      </c>
      <c r="H23486" s="3">
        <v>2.4E-2</v>
      </c>
      <c r="I23486" s="3">
        <v>0.1128</v>
      </c>
      <c r="J23486" s="3">
        <v>2.5367999999999999</v>
      </c>
      <c r="K23486" s="3">
        <v>3.9027692307692305</v>
      </c>
      <c r="L23486" s="4">
        <v>0.35</v>
      </c>
    </row>
    <row r="23487" spans="1:12" x14ac:dyDescent="0.35">
      <c r="A23487" s="1" t="s">
        <v>37709</v>
      </c>
      <c r="B23487" t="s">
        <v>37710</v>
      </c>
      <c r="C23487" t="s">
        <v>1467</v>
      </c>
      <c r="D23487" t="s">
        <v>1468</v>
      </c>
      <c r="E23487">
        <v>1</v>
      </c>
      <c r="F23487" s="2">
        <v>2.13</v>
      </c>
      <c r="G23487" s="3">
        <v>5</v>
      </c>
      <c r="H23487" s="3">
        <v>2.1299999999999999E-2</v>
      </c>
      <c r="I23487" s="3">
        <v>0.10010999999999999</v>
      </c>
      <c r="J23487" s="3">
        <v>2.2514099999999999</v>
      </c>
      <c r="K23487" s="3">
        <v>3.4637076923076919</v>
      </c>
      <c r="L23487" s="4">
        <v>0.35</v>
      </c>
    </row>
    <row r="23488" spans="1:12" x14ac:dyDescent="0.35">
      <c r="A23488" s="1" t="s">
        <v>37711</v>
      </c>
      <c r="B23488" t="s">
        <v>37712</v>
      </c>
      <c r="C23488" t="s">
        <v>1467</v>
      </c>
      <c r="D23488" t="s">
        <v>1468</v>
      </c>
      <c r="E23488">
        <v>1</v>
      </c>
      <c r="F23488" s="2">
        <v>6.09</v>
      </c>
      <c r="G23488" s="3">
        <v>14</v>
      </c>
      <c r="H23488" s="3">
        <v>6.0900000000000003E-2</v>
      </c>
      <c r="I23488" s="3">
        <v>0.28622999999999998</v>
      </c>
      <c r="J23488" s="3">
        <v>6.4371299999999998</v>
      </c>
      <c r="K23488" s="3">
        <v>9.9032769230769233</v>
      </c>
      <c r="L23488" s="4">
        <v>0.35000000000000003</v>
      </c>
    </row>
    <row r="23489" spans="1:12" x14ac:dyDescent="0.35">
      <c r="A23489" s="1" t="s">
        <v>37713</v>
      </c>
      <c r="B23489" t="s">
        <v>37714</v>
      </c>
      <c r="C23489" t="s">
        <v>1467</v>
      </c>
      <c r="D23489" t="s">
        <v>1468</v>
      </c>
      <c r="E23489">
        <v>1</v>
      </c>
      <c r="F23489" s="2">
        <v>58.32</v>
      </c>
      <c r="G23489" s="3">
        <v>130</v>
      </c>
      <c r="H23489" s="3">
        <v>0.58320000000000005</v>
      </c>
      <c r="I23489" s="3">
        <v>2.7410399999999999</v>
      </c>
      <c r="J23489" s="3">
        <v>61.644239999999996</v>
      </c>
      <c r="K23489" s="3">
        <v>94.837292307692294</v>
      </c>
      <c r="L23489" s="4">
        <v>0.34999999999999992</v>
      </c>
    </row>
    <row r="23490" spans="1:12" x14ac:dyDescent="0.35">
      <c r="A23490" s="1" t="s">
        <v>37715</v>
      </c>
      <c r="B23490" t="s">
        <v>37716</v>
      </c>
      <c r="C23490" t="s">
        <v>1467</v>
      </c>
      <c r="D23490" t="s">
        <v>1468</v>
      </c>
      <c r="E23490">
        <v>1</v>
      </c>
      <c r="F23490" s="2">
        <v>58.23</v>
      </c>
      <c r="G23490" s="3">
        <v>130</v>
      </c>
      <c r="H23490" s="3">
        <v>0.58229999999999993</v>
      </c>
      <c r="I23490" s="3">
        <v>2.7368099999999997</v>
      </c>
      <c r="J23490" s="3">
        <v>61.549109999999992</v>
      </c>
      <c r="K23490" s="3">
        <v>94.690938461538451</v>
      </c>
      <c r="L23490" s="4">
        <v>0.35000000000000003</v>
      </c>
    </row>
    <row r="23491" spans="1:12" x14ac:dyDescent="0.35">
      <c r="A23491" s="1">
        <v>412</v>
      </c>
      <c r="B23491" t="s">
        <v>37717</v>
      </c>
      <c r="C23491" t="s">
        <v>1467</v>
      </c>
      <c r="D23491" t="s">
        <v>1468</v>
      </c>
      <c r="E23491">
        <v>1</v>
      </c>
      <c r="F23491" s="2">
        <v>356.05</v>
      </c>
      <c r="G23491" s="3">
        <v>792</v>
      </c>
      <c r="H23491" s="3">
        <v>3.5605000000000002</v>
      </c>
      <c r="I23491" s="3">
        <v>16.734349999999999</v>
      </c>
      <c r="J23491" s="3">
        <v>376.34485000000001</v>
      </c>
      <c r="K23491" s="3">
        <v>578.99207692307687</v>
      </c>
      <c r="L23491" s="4">
        <v>0.34999999999999992</v>
      </c>
    </row>
    <row r="23492" spans="1:12" x14ac:dyDescent="0.35">
      <c r="A23492" s="1" t="s">
        <v>37718</v>
      </c>
      <c r="B23492" t="s">
        <v>37719</v>
      </c>
      <c r="C23492" t="s">
        <v>1467</v>
      </c>
      <c r="D23492" t="s">
        <v>1468</v>
      </c>
      <c r="E23492">
        <v>1</v>
      </c>
      <c r="F23492" s="2">
        <v>2.48</v>
      </c>
      <c r="G23492" s="3">
        <v>6</v>
      </c>
      <c r="H23492" s="3">
        <v>2.4799999999999999E-2</v>
      </c>
      <c r="I23492" s="3">
        <v>0.11656</v>
      </c>
      <c r="J23492" s="3">
        <v>2.6213600000000001</v>
      </c>
      <c r="K23492" s="3">
        <v>4.0328615384615389</v>
      </c>
      <c r="L23492" s="4">
        <v>0.35000000000000003</v>
      </c>
    </row>
    <row r="23493" spans="1:12" x14ac:dyDescent="0.35">
      <c r="A23493" s="1" t="s">
        <v>37720</v>
      </c>
      <c r="B23493" t="s">
        <v>37721</v>
      </c>
      <c r="C23493" t="s">
        <v>1467</v>
      </c>
      <c r="D23493" t="s">
        <v>1468</v>
      </c>
      <c r="E23493">
        <v>1</v>
      </c>
      <c r="F23493" s="2">
        <v>243.78</v>
      </c>
      <c r="G23493" s="3">
        <v>542</v>
      </c>
      <c r="H23493" s="3">
        <v>2.4378000000000002</v>
      </c>
      <c r="I23493" s="3">
        <v>11.457660000000001</v>
      </c>
      <c r="J23493" s="3">
        <v>257.67545999999999</v>
      </c>
      <c r="K23493" s="3">
        <v>396.42378461538459</v>
      </c>
      <c r="L23493" s="4">
        <v>0.35</v>
      </c>
    </row>
    <row r="23494" spans="1:12" x14ac:dyDescent="0.35">
      <c r="A23494" s="1" t="s">
        <v>37722</v>
      </c>
      <c r="B23494" t="s">
        <v>37723</v>
      </c>
      <c r="C23494" t="s">
        <v>1467</v>
      </c>
      <c r="D23494" t="s">
        <v>1468</v>
      </c>
      <c r="E23494">
        <v>1</v>
      </c>
      <c r="F23494" s="2">
        <v>56.09</v>
      </c>
      <c r="G23494" s="3">
        <v>125</v>
      </c>
      <c r="H23494" s="3">
        <v>0.56090000000000007</v>
      </c>
      <c r="I23494" s="3">
        <v>2.6362300000000003</v>
      </c>
      <c r="J23494" s="3">
        <v>59.287129999999998</v>
      </c>
      <c r="K23494" s="3">
        <v>91.210969230769223</v>
      </c>
      <c r="L23494" s="4">
        <v>0.35</v>
      </c>
    </row>
    <row r="23495" spans="1:12" x14ac:dyDescent="0.35">
      <c r="A23495" s="1" t="s">
        <v>37724</v>
      </c>
      <c r="B23495" t="s">
        <v>37725</v>
      </c>
      <c r="C23495" t="s">
        <v>1467</v>
      </c>
      <c r="D23495" t="s">
        <v>1468</v>
      </c>
      <c r="E23495">
        <v>1</v>
      </c>
      <c r="F23495" s="2">
        <v>6.83</v>
      </c>
      <c r="G23495" s="3">
        <v>16</v>
      </c>
      <c r="H23495" s="3">
        <v>6.83E-2</v>
      </c>
      <c r="I23495" s="3">
        <v>0.32101000000000002</v>
      </c>
      <c r="J23495" s="3">
        <v>7.2193100000000001</v>
      </c>
      <c r="K23495" s="3">
        <v>11.106630769230769</v>
      </c>
      <c r="L23495" s="4">
        <v>0.35</v>
      </c>
    </row>
    <row r="23496" spans="1:12" x14ac:dyDescent="0.35">
      <c r="A23496" s="1" t="s">
        <v>37726</v>
      </c>
      <c r="B23496" t="s">
        <v>37727</v>
      </c>
      <c r="C23496" t="s">
        <v>1467</v>
      </c>
      <c r="D23496" t="s">
        <v>1468</v>
      </c>
      <c r="E23496">
        <v>1</v>
      </c>
      <c r="F23496" s="2">
        <v>1.77</v>
      </c>
      <c r="G23496" s="3">
        <v>4</v>
      </c>
      <c r="H23496" s="3">
        <v>1.77E-2</v>
      </c>
      <c r="I23496" s="3">
        <v>8.319E-2</v>
      </c>
      <c r="J23496" s="3">
        <v>1.8708900000000002</v>
      </c>
      <c r="K23496" s="3">
        <v>2.8782923076923077</v>
      </c>
      <c r="L23496" s="4">
        <v>0.34999999999999992</v>
      </c>
    </row>
    <row r="23497" spans="1:12" x14ac:dyDescent="0.35">
      <c r="A23497" s="1" t="s">
        <v>37728</v>
      </c>
      <c r="B23497" t="s">
        <v>37729</v>
      </c>
      <c r="C23497" t="s">
        <v>1467</v>
      </c>
      <c r="D23497" t="s">
        <v>1468</v>
      </c>
      <c r="E23497">
        <v>1</v>
      </c>
      <c r="F23497" s="2">
        <v>34.04</v>
      </c>
      <c r="G23497" s="3">
        <v>76</v>
      </c>
      <c r="H23497" s="3">
        <v>0.34039999999999998</v>
      </c>
      <c r="I23497" s="3">
        <v>1.59988</v>
      </c>
      <c r="J23497" s="3">
        <v>35.98028</v>
      </c>
      <c r="K23497" s="3">
        <v>55.354276923076924</v>
      </c>
      <c r="L23497" s="4">
        <v>0.35</v>
      </c>
    </row>
    <row r="23498" spans="1:12" x14ac:dyDescent="0.35">
      <c r="A23498" s="1" t="s">
        <v>37730</v>
      </c>
      <c r="B23498" t="s">
        <v>37731</v>
      </c>
      <c r="C23498" t="s">
        <v>1467</v>
      </c>
      <c r="D23498" t="s">
        <v>1468</v>
      </c>
      <c r="E23498">
        <v>1</v>
      </c>
      <c r="F23498" s="2">
        <v>27.91</v>
      </c>
      <c r="G23498" s="3">
        <v>63</v>
      </c>
      <c r="H23498" s="3">
        <v>0.27910000000000001</v>
      </c>
      <c r="I23498" s="3">
        <v>1.3117700000000001</v>
      </c>
      <c r="J23498" s="3">
        <v>29.500869999999999</v>
      </c>
      <c r="K23498" s="3">
        <v>45.385953846153846</v>
      </c>
      <c r="L23498" s="4">
        <v>0.35000000000000003</v>
      </c>
    </row>
    <row r="23499" spans="1:12" x14ac:dyDescent="0.35">
      <c r="A23499" s="1" t="s">
        <v>37732</v>
      </c>
      <c r="B23499" t="s">
        <v>37733</v>
      </c>
      <c r="C23499" t="s">
        <v>1467</v>
      </c>
      <c r="D23499" t="s">
        <v>1468</v>
      </c>
      <c r="E23499">
        <v>1</v>
      </c>
      <c r="F23499" s="2">
        <v>35.67</v>
      </c>
      <c r="G23499" s="3">
        <v>80</v>
      </c>
      <c r="H23499" s="3">
        <v>0.35670000000000002</v>
      </c>
      <c r="I23499" s="3">
        <v>1.67649</v>
      </c>
      <c r="J23499" s="3">
        <v>37.703190000000006</v>
      </c>
      <c r="K23499" s="3">
        <v>58.004907692307697</v>
      </c>
      <c r="L23499" s="4">
        <v>0.34999999999999992</v>
      </c>
    </row>
    <row r="23500" spans="1:12" x14ac:dyDescent="0.35">
      <c r="A23500" s="1" t="s">
        <v>37734</v>
      </c>
      <c r="B23500" t="s">
        <v>37735</v>
      </c>
      <c r="C23500" t="s">
        <v>1467</v>
      </c>
      <c r="D23500" t="s">
        <v>1468</v>
      </c>
      <c r="E23500">
        <v>1</v>
      </c>
      <c r="F23500" s="2">
        <v>1.33</v>
      </c>
      <c r="G23500" s="3">
        <v>3</v>
      </c>
      <c r="H23500" s="3">
        <v>1.3300000000000001E-2</v>
      </c>
      <c r="I23500" s="3">
        <v>6.251000000000001E-2</v>
      </c>
      <c r="J23500" s="3">
        <v>1.4058100000000002</v>
      </c>
      <c r="K23500" s="3">
        <v>2.1627846153846155</v>
      </c>
      <c r="L23500" s="4">
        <v>0.34999999999999992</v>
      </c>
    </row>
    <row r="23501" spans="1:12" x14ac:dyDescent="0.35">
      <c r="A23501" s="1" t="s">
        <v>37736</v>
      </c>
      <c r="B23501" t="s">
        <v>37737</v>
      </c>
      <c r="C23501" t="s">
        <v>1467</v>
      </c>
      <c r="D23501" t="s">
        <v>1468</v>
      </c>
      <c r="E23501">
        <v>1</v>
      </c>
      <c r="F23501" s="2">
        <v>1.08</v>
      </c>
      <c r="G23501" s="3">
        <v>3</v>
      </c>
      <c r="H23501" s="3">
        <v>1.0800000000000001E-2</v>
      </c>
      <c r="I23501" s="3">
        <v>5.0760000000000007E-2</v>
      </c>
      <c r="J23501" s="3">
        <v>1.1415599999999999</v>
      </c>
      <c r="K23501" s="3">
        <v>1.7562461538461536</v>
      </c>
      <c r="L23501" s="4">
        <v>0.34999999999999992</v>
      </c>
    </row>
    <row r="23502" spans="1:12" x14ac:dyDescent="0.35">
      <c r="A23502" s="1" t="s">
        <v>37738</v>
      </c>
      <c r="B23502" t="s">
        <v>37739</v>
      </c>
      <c r="C23502" t="s">
        <v>1467</v>
      </c>
      <c r="D23502" t="s">
        <v>1468</v>
      </c>
      <c r="E23502">
        <v>1</v>
      </c>
      <c r="F23502" s="2">
        <v>38.229999999999997</v>
      </c>
      <c r="G23502" s="3">
        <v>85</v>
      </c>
      <c r="H23502" s="3">
        <v>0.38229999999999997</v>
      </c>
      <c r="I23502" s="3">
        <v>1.7968099999999998</v>
      </c>
      <c r="J23502" s="3">
        <v>40.409109999999998</v>
      </c>
      <c r="K23502" s="3">
        <v>62.167861538461537</v>
      </c>
      <c r="L23502" s="4">
        <v>0.35000000000000003</v>
      </c>
    </row>
    <row r="23503" spans="1:12" x14ac:dyDescent="0.35">
      <c r="A23503" s="1" t="s">
        <v>37740</v>
      </c>
      <c r="B23503" t="s">
        <v>37741</v>
      </c>
      <c r="C23503" t="s">
        <v>1467</v>
      </c>
      <c r="D23503" t="s">
        <v>1468</v>
      </c>
      <c r="E23503">
        <v>1</v>
      </c>
      <c r="F23503" s="2">
        <v>1.95</v>
      </c>
      <c r="G23503" s="3">
        <v>5</v>
      </c>
      <c r="H23503" s="3">
        <v>1.95E-2</v>
      </c>
      <c r="I23503" s="3">
        <v>9.1649999999999995E-2</v>
      </c>
      <c r="J23503" s="3">
        <v>2.06115</v>
      </c>
      <c r="K23503" s="3">
        <v>3.1709999999999998</v>
      </c>
      <c r="L23503" s="4">
        <v>0.35</v>
      </c>
    </row>
    <row r="23504" spans="1:12" x14ac:dyDescent="0.35">
      <c r="A23504" s="1">
        <v>2232</v>
      </c>
      <c r="B23504" t="s">
        <v>37742</v>
      </c>
      <c r="C23504" t="s">
        <v>1467</v>
      </c>
      <c r="D23504" t="s">
        <v>1468</v>
      </c>
      <c r="E23504">
        <v>1</v>
      </c>
      <c r="F23504" s="2">
        <v>2.81</v>
      </c>
      <c r="G23504" s="3">
        <v>7</v>
      </c>
      <c r="H23504" s="3">
        <v>2.81E-2</v>
      </c>
      <c r="I23504" s="3">
        <v>0.13206999999999999</v>
      </c>
      <c r="J23504" s="3">
        <v>2.97017</v>
      </c>
      <c r="K23504" s="3">
        <v>4.5694923076923075</v>
      </c>
      <c r="L23504" s="4">
        <v>0.35</v>
      </c>
    </row>
    <row r="23505" spans="1:12" x14ac:dyDescent="0.35">
      <c r="A23505" s="1" t="s">
        <v>37743</v>
      </c>
      <c r="B23505" t="s">
        <v>37744</v>
      </c>
      <c r="C23505" t="s">
        <v>1467</v>
      </c>
      <c r="D23505" t="s">
        <v>1468</v>
      </c>
      <c r="E23505">
        <v>1</v>
      </c>
      <c r="F23505" s="2">
        <v>14.6</v>
      </c>
      <c r="G23505" s="3">
        <v>33</v>
      </c>
      <c r="H23505" s="3">
        <v>0.14599999999999999</v>
      </c>
      <c r="I23505" s="3">
        <v>0.68620000000000003</v>
      </c>
      <c r="J23505" s="3">
        <v>15.4322</v>
      </c>
      <c r="K23505" s="3">
        <v>23.741846153846154</v>
      </c>
      <c r="L23505" s="4">
        <v>0.35000000000000003</v>
      </c>
    </row>
    <row r="23506" spans="1:12" x14ac:dyDescent="0.35">
      <c r="A23506" s="1" t="s">
        <v>37745</v>
      </c>
      <c r="B23506" t="s">
        <v>3043</v>
      </c>
      <c r="C23506" t="s">
        <v>1467</v>
      </c>
      <c r="D23506" t="s">
        <v>1468</v>
      </c>
      <c r="E23506">
        <v>1</v>
      </c>
      <c r="F23506" s="2">
        <v>2.95</v>
      </c>
      <c r="G23506" s="3">
        <v>7</v>
      </c>
      <c r="H23506" s="3">
        <v>2.9500000000000002E-2</v>
      </c>
      <c r="I23506" s="3">
        <v>0.13865</v>
      </c>
      <c r="J23506" s="3">
        <v>3.1181500000000004</v>
      </c>
      <c r="K23506" s="3">
        <v>4.7971538461538463</v>
      </c>
      <c r="L23506" s="4">
        <v>0.34999999999999992</v>
      </c>
    </row>
    <row r="23507" spans="1:12" x14ac:dyDescent="0.35">
      <c r="A23507" s="1" t="s">
        <v>37746</v>
      </c>
      <c r="B23507" t="s">
        <v>37747</v>
      </c>
      <c r="C23507" t="s">
        <v>1467</v>
      </c>
      <c r="D23507" t="s">
        <v>1468</v>
      </c>
      <c r="E23507">
        <v>1</v>
      </c>
      <c r="F23507" s="2">
        <v>31.91</v>
      </c>
      <c r="G23507" s="3">
        <v>71</v>
      </c>
      <c r="H23507" s="3">
        <v>0.31909999999999999</v>
      </c>
      <c r="I23507" s="3">
        <v>1.49977</v>
      </c>
      <c r="J23507" s="3">
        <v>33.728870000000001</v>
      </c>
      <c r="K23507" s="3">
        <v>51.890569230769231</v>
      </c>
      <c r="L23507" s="4">
        <v>0.35</v>
      </c>
    </row>
    <row r="23508" spans="1:12" x14ac:dyDescent="0.35">
      <c r="A23508" s="1" t="s">
        <v>37748</v>
      </c>
      <c r="B23508" t="s">
        <v>37749</v>
      </c>
      <c r="C23508" t="s">
        <v>1467</v>
      </c>
      <c r="D23508" t="s">
        <v>1468</v>
      </c>
      <c r="E23508">
        <v>1</v>
      </c>
      <c r="F23508" s="2">
        <v>11.19</v>
      </c>
      <c r="G23508" s="3">
        <v>25</v>
      </c>
      <c r="H23508" s="3">
        <v>0.1119</v>
      </c>
      <c r="I23508" s="3">
        <v>0.52593000000000001</v>
      </c>
      <c r="J23508" s="3">
        <v>11.827830000000001</v>
      </c>
      <c r="K23508" s="3">
        <v>18.196661538461537</v>
      </c>
      <c r="L23508" s="4">
        <v>0.34999999999999992</v>
      </c>
    </row>
    <row r="23509" spans="1:12" x14ac:dyDescent="0.35">
      <c r="A23509" s="1" t="s">
        <v>37750</v>
      </c>
      <c r="B23509" t="s">
        <v>37751</v>
      </c>
      <c r="C23509" t="s">
        <v>1467</v>
      </c>
      <c r="D23509" t="s">
        <v>1468</v>
      </c>
      <c r="E23509">
        <v>1</v>
      </c>
      <c r="F23509" s="2">
        <v>29.28</v>
      </c>
      <c r="G23509" s="3">
        <v>66</v>
      </c>
      <c r="H23509" s="3">
        <v>0.2928</v>
      </c>
      <c r="I23509" s="3">
        <v>1.37616</v>
      </c>
      <c r="J23509" s="3">
        <v>30.94896</v>
      </c>
      <c r="K23509" s="3">
        <v>47.61378461538461</v>
      </c>
      <c r="L23509" s="4">
        <v>0.34999999999999992</v>
      </c>
    </row>
    <row r="23510" spans="1:12" x14ac:dyDescent="0.35">
      <c r="A23510" s="1" t="s">
        <v>37752</v>
      </c>
      <c r="B23510" t="s">
        <v>37753</v>
      </c>
      <c r="C23510" t="s">
        <v>1467</v>
      </c>
      <c r="D23510" t="s">
        <v>1468</v>
      </c>
      <c r="E23510">
        <v>1</v>
      </c>
      <c r="F23510" s="2">
        <v>273.02999999999997</v>
      </c>
      <c r="G23510" s="3">
        <v>607</v>
      </c>
      <c r="H23510" s="3">
        <v>2.7302999999999997</v>
      </c>
      <c r="I23510" s="3">
        <v>12.832409999999999</v>
      </c>
      <c r="J23510" s="3">
        <v>288.59270999999995</v>
      </c>
      <c r="K23510" s="3">
        <v>443.98878461538453</v>
      </c>
      <c r="L23510" s="4">
        <v>0.35</v>
      </c>
    </row>
    <row r="23511" spans="1:12" x14ac:dyDescent="0.35">
      <c r="A23511" s="1" t="s">
        <v>37754</v>
      </c>
      <c r="B23511" t="s">
        <v>37755</v>
      </c>
      <c r="C23511" t="s">
        <v>1467</v>
      </c>
      <c r="D23511" t="s">
        <v>1468</v>
      </c>
      <c r="E23511">
        <v>1</v>
      </c>
      <c r="F23511" s="2">
        <v>18.350000000000001</v>
      </c>
      <c r="G23511" s="3">
        <v>41</v>
      </c>
      <c r="H23511" s="3">
        <v>0.18350000000000002</v>
      </c>
      <c r="I23511" s="3">
        <v>0.86245000000000005</v>
      </c>
      <c r="J23511" s="3">
        <v>19.395949999999999</v>
      </c>
      <c r="K23511" s="3">
        <v>29.839923076923075</v>
      </c>
      <c r="L23511" s="4">
        <v>0.35</v>
      </c>
    </row>
    <row r="23512" spans="1:12" x14ac:dyDescent="0.35">
      <c r="A23512" s="1" t="s">
        <v>37756</v>
      </c>
      <c r="B23512" t="s">
        <v>2984</v>
      </c>
      <c r="C23512" t="s">
        <v>1467</v>
      </c>
      <c r="D23512" t="s">
        <v>1468</v>
      </c>
      <c r="E23512">
        <v>1</v>
      </c>
      <c r="F23512" s="2">
        <v>9.56</v>
      </c>
      <c r="G23512" s="3">
        <v>22</v>
      </c>
      <c r="H23512" s="3">
        <v>9.5600000000000004E-2</v>
      </c>
      <c r="I23512" s="3">
        <v>0.44932</v>
      </c>
      <c r="J23512" s="3">
        <v>10.10492</v>
      </c>
      <c r="K23512" s="3">
        <v>15.546030769230768</v>
      </c>
      <c r="L23512" s="4">
        <v>0.35</v>
      </c>
    </row>
    <row r="23513" spans="1:12" x14ac:dyDescent="0.35">
      <c r="A23513" s="1" t="s">
        <v>37757</v>
      </c>
      <c r="B23513" t="s">
        <v>37758</v>
      </c>
      <c r="C23513" t="s">
        <v>34</v>
      </c>
      <c r="D23513" t="s">
        <v>35</v>
      </c>
      <c r="E23513">
        <v>1</v>
      </c>
      <c r="F23513" s="2">
        <v>568</v>
      </c>
      <c r="G23513" s="3">
        <v>1263</v>
      </c>
      <c r="H23513" s="3">
        <v>5.68</v>
      </c>
      <c r="I23513" s="3">
        <v>26.696000000000002</v>
      </c>
      <c r="J23513" s="3">
        <v>600.37599999999998</v>
      </c>
      <c r="K23513" s="3">
        <v>923.65538461538449</v>
      </c>
      <c r="L23513" s="4">
        <v>0.34999999999999992</v>
      </c>
    </row>
    <row r="23514" spans="1:12" x14ac:dyDescent="0.35">
      <c r="A23514" s="1" t="s">
        <v>37759</v>
      </c>
      <c r="B23514" t="s">
        <v>37760</v>
      </c>
      <c r="C23514" t="s">
        <v>1467</v>
      </c>
      <c r="D23514" t="s">
        <v>1468</v>
      </c>
      <c r="E23514">
        <v>1</v>
      </c>
      <c r="F23514" s="2">
        <v>37.03</v>
      </c>
      <c r="G23514" s="3">
        <v>83</v>
      </c>
      <c r="H23514" s="3">
        <v>0.37030000000000002</v>
      </c>
      <c r="I23514" s="3">
        <v>1.74041</v>
      </c>
      <c r="J23514" s="3">
        <v>39.140709999999999</v>
      </c>
      <c r="K23514" s="3">
        <v>60.216476923076918</v>
      </c>
      <c r="L23514" s="4">
        <v>0.35</v>
      </c>
    </row>
    <row r="23515" spans="1:12" x14ac:dyDescent="0.35">
      <c r="A23515" s="1" t="s">
        <v>37761</v>
      </c>
      <c r="B23515" t="s">
        <v>37762</v>
      </c>
      <c r="C23515" t="s">
        <v>1467</v>
      </c>
      <c r="D23515" t="s">
        <v>1468</v>
      </c>
      <c r="E23515">
        <v>1</v>
      </c>
      <c r="F23515" s="2">
        <v>72.7</v>
      </c>
      <c r="G23515" s="3">
        <v>162</v>
      </c>
      <c r="H23515" s="3">
        <v>0.72700000000000009</v>
      </c>
      <c r="I23515" s="3">
        <v>3.4169</v>
      </c>
      <c r="J23515" s="3">
        <v>76.843900000000005</v>
      </c>
      <c r="K23515" s="3">
        <v>118.22138461538462</v>
      </c>
      <c r="L23515" s="4">
        <v>0.35</v>
      </c>
    </row>
    <row r="23516" spans="1:12" x14ac:dyDescent="0.35">
      <c r="A23516" s="1" t="s">
        <v>37763</v>
      </c>
      <c r="B23516" t="s">
        <v>37764</v>
      </c>
      <c r="C23516" t="s">
        <v>1467</v>
      </c>
      <c r="D23516" t="s">
        <v>1468</v>
      </c>
      <c r="E23516">
        <v>1</v>
      </c>
      <c r="F23516" s="2">
        <v>36.83</v>
      </c>
      <c r="G23516" s="3">
        <v>82</v>
      </c>
      <c r="H23516" s="3">
        <v>0.36830000000000002</v>
      </c>
      <c r="I23516" s="3">
        <v>1.7310099999999999</v>
      </c>
      <c r="J23516" s="3">
        <v>38.929309999999994</v>
      </c>
      <c r="K23516" s="3">
        <v>59.89124615384614</v>
      </c>
      <c r="L23516" s="4">
        <v>0.35</v>
      </c>
    </row>
    <row r="23517" spans="1:12" x14ac:dyDescent="0.35">
      <c r="A23517" s="1" t="s">
        <v>37765</v>
      </c>
      <c r="B23517" t="s">
        <v>37766</v>
      </c>
      <c r="C23517" t="s">
        <v>1467</v>
      </c>
      <c r="D23517" t="s">
        <v>1468</v>
      </c>
      <c r="E23517">
        <v>1</v>
      </c>
      <c r="F23517" s="2">
        <v>2.48</v>
      </c>
      <c r="G23517" s="3">
        <v>6</v>
      </c>
      <c r="H23517" s="3">
        <v>2.4799999999999999E-2</v>
      </c>
      <c r="I23517" s="3">
        <v>0.11656</v>
      </c>
      <c r="J23517" s="3">
        <v>2.6213600000000001</v>
      </c>
      <c r="K23517" s="3">
        <v>4.0328615384615389</v>
      </c>
      <c r="L23517" s="4">
        <v>0.35000000000000003</v>
      </c>
    </row>
    <row r="23518" spans="1:12" x14ac:dyDescent="0.35">
      <c r="A23518" s="1" t="s">
        <v>37767</v>
      </c>
      <c r="B23518" t="s">
        <v>37768</v>
      </c>
      <c r="C23518" t="s">
        <v>1467</v>
      </c>
      <c r="D23518" t="s">
        <v>1468</v>
      </c>
      <c r="E23518">
        <v>1</v>
      </c>
      <c r="F23518" s="2">
        <v>16.61</v>
      </c>
      <c r="G23518" s="3">
        <v>37</v>
      </c>
      <c r="H23518" s="3">
        <v>0.1661</v>
      </c>
      <c r="I23518" s="3">
        <v>0.78066999999999998</v>
      </c>
      <c r="J23518" s="3">
        <v>17.55677</v>
      </c>
      <c r="K23518" s="3">
        <v>27.010415384615385</v>
      </c>
      <c r="L23518" s="4">
        <v>0.35</v>
      </c>
    </row>
    <row r="23519" spans="1:12" x14ac:dyDescent="0.35">
      <c r="A23519" s="1">
        <v>434</v>
      </c>
      <c r="B23519" t="s">
        <v>37769</v>
      </c>
      <c r="C23519" t="s">
        <v>1467</v>
      </c>
      <c r="D23519" t="s">
        <v>1468</v>
      </c>
      <c r="E23519">
        <v>1</v>
      </c>
      <c r="F23519" s="2">
        <v>579.66</v>
      </c>
      <c r="G23519" s="3">
        <v>1289</v>
      </c>
      <c r="H23519" s="3">
        <v>5.7965999999999998</v>
      </c>
      <c r="I23519" s="3">
        <v>27.244019999999999</v>
      </c>
      <c r="J23519" s="3">
        <v>612.70061999999996</v>
      </c>
      <c r="K23519" s="3">
        <v>942.61633846153836</v>
      </c>
      <c r="L23519" s="4">
        <v>0.35</v>
      </c>
    </row>
    <row r="23520" spans="1:12" x14ac:dyDescent="0.35">
      <c r="A23520" s="1" t="s">
        <v>37770</v>
      </c>
      <c r="B23520" t="s">
        <v>37771</v>
      </c>
      <c r="C23520" t="s">
        <v>1467</v>
      </c>
      <c r="D23520" t="s">
        <v>1468</v>
      </c>
      <c r="E23520">
        <v>1</v>
      </c>
      <c r="F23520" s="2">
        <v>6.59</v>
      </c>
      <c r="G23520" s="3">
        <v>15</v>
      </c>
      <c r="H23520" s="3">
        <v>6.59E-2</v>
      </c>
      <c r="I23520" s="3">
        <v>0.30973000000000001</v>
      </c>
      <c r="J23520" s="3">
        <v>6.96563</v>
      </c>
      <c r="K23520" s="3">
        <v>10.716353846153845</v>
      </c>
      <c r="L23520" s="4">
        <v>0.35</v>
      </c>
    </row>
    <row r="23521" spans="1:12" x14ac:dyDescent="0.35">
      <c r="A23521" s="1" t="s">
        <v>37772</v>
      </c>
      <c r="B23521" t="s">
        <v>37773</v>
      </c>
      <c r="C23521" t="s">
        <v>1467</v>
      </c>
      <c r="D23521" t="s">
        <v>1468</v>
      </c>
      <c r="E23521">
        <v>1</v>
      </c>
      <c r="F23521" s="2">
        <v>32.21</v>
      </c>
      <c r="G23521" s="3">
        <v>72</v>
      </c>
      <c r="H23521" s="3">
        <v>0.3221</v>
      </c>
      <c r="I23521" s="3">
        <v>1.51387</v>
      </c>
      <c r="J23521" s="3">
        <v>34.045969999999997</v>
      </c>
      <c r="K23521" s="3">
        <v>52.37841538461538</v>
      </c>
      <c r="L23521" s="4">
        <v>0.35</v>
      </c>
    </row>
    <row r="23522" spans="1:12" x14ac:dyDescent="0.35">
      <c r="A23522" s="1" t="s">
        <v>37774</v>
      </c>
      <c r="B23522" t="s">
        <v>37775</v>
      </c>
      <c r="C23522" t="s">
        <v>1467</v>
      </c>
      <c r="D23522" t="s">
        <v>1468</v>
      </c>
      <c r="E23522">
        <v>1</v>
      </c>
      <c r="F23522" s="2">
        <v>8.7100000000000009</v>
      </c>
      <c r="G23522" s="3">
        <v>20</v>
      </c>
      <c r="H23522" s="3">
        <v>8.7100000000000011E-2</v>
      </c>
      <c r="I23522" s="3">
        <v>0.40937000000000007</v>
      </c>
      <c r="J23522" s="3">
        <v>9.2064700000000013</v>
      </c>
      <c r="K23522" s="3">
        <v>14.163800000000002</v>
      </c>
      <c r="L23522" s="4">
        <v>0.35</v>
      </c>
    </row>
    <row r="23523" spans="1:12" x14ac:dyDescent="0.35">
      <c r="A23523" s="1" t="s">
        <v>37776</v>
      </c>
      <c r="B23523" t="s">
        <v>37777</v>
      </c>
      <c r="C23523" t="s">
        <v>1467</v>
      </c>
      <c r="D23523" t="s">
        <v>1468</v>
      </c>
      <c r="E23523">
        <v>1</v>
      </c>
      <c r="F23523" s="2">
        <v>5.0999999999999996</v>
      </c>
      <c r="G23523" s="3">
        <v>12</v>
      </c>
      <c r="H23523" s="3">
        <v>5.0999999999999997E-2</v>
      </c>
      <c r="I23523" s="3">
        <v>0.2397</v>
      </c>
      <c r="J23523" s="3">
        <v>5.3906999999999998</v>
      </c>
      <c r="K23523" s="3">
        <v>8.293384615384614</v>
      </c>
      <c r="L23523" s="4">
        <v>0.34999999999999992</v>
      </c>
    </row>
    <row r="23524" spans="1:12" x14ac:dyDescent="0.35">
      <c r="A23524" s="1" t="s">
        <v>37778</v>
      </c>
      <c r="B23524" t="s">
        <v>37779</v>
      </c>
      <c r="C23524" t="s">
        <v>1467</v>
      </c>
      <c r="D23524" t="s">
        <v>1468</v>
      </c>
      <c r="E23524">
        <v>1</v>
      </c>
      <c r="F23524" s="2">
        <v>15.74</v>
      </c>
      <c r="G23524" s="3">
        <v>35</v>
      </c>
      <c r="H23524" s="3">
        <v>0.15740000000000001</v>
      </c>
      <c r="I23524" s="3">
        <v>0.73977999999999999</v>
      </c>
      <c r="J23524" s="3">
        <v>16.637180000000001</v>
      </c>
      <c r="K23524" s="3">
        <v>25.595661538461538</v>
      </c>
      <c r="L23524" s="4">
        <v>0.35</v>
      </c>
    </row>
    <row r="23525" spans="1:12" x14ac:dyDescent="0.35">
      <c r="A23525" s="1" t="s">
        <v>37780</v>
      </c>
      <c r="B23525" t="s">
        <v>3085</v>
      </c>
      <c r="C23525" t="s">
        <v>1467</v>
      </c>
      <c r="D23525" t="s">
        <v>1468</v>
      </c>
      <c r="E23525">
        <v>1</v>
      </c>
      <c r="F23525" s="2">
        <v>17.39</v>
      </c>
      <c r="G23525" s="3">
        <v>39</v>
      </c>
      <c r="H23525" s="3">
        <v>0.1739</v>
      </c>
      <c r="I23525" s="3">
        <v>0.81733</v>
      </c>
      <c r="J23525" s="3">
        <v>18.381229999999999</v>
      </c>
      <c r="K23525" s="3">
        <v>28.278815384615381</v>
      </c>
      <c r="L23525" s="4">
        <v>0.35</v>
      </c>
    </row>
    <row r="23526" spans="1:12" x14ac:dyDescent="0.35">
      <c r="A23526" s="1" t="s">
        <v>37781</v>
      </c>
      <c r="B23526" t="s">
        <v>37782</v>
      </c>
      <c r="C23526" t="s">
        <v>1467</v>
      </c>
      <c r="D23526" t="s">
        <v>1468</v>
      </c>
      <c r="E23526">
        <v>1</v>
      </c>
      <c r="F23526" s="2">
        <v>55.39</v>
      </c>
      <c r="G23526" s="3">
        <v>124</v>
      </c>
      <c r="H23526" s="3">
        <v>0.55390000000000006</v>
      </c>
      <c r="I23526" s="3">
        <v>2.6033300000000001</v>
      </c>
      <c r="J23526" s="3">
        <v>58.547229999999999</v>
      </c>
      <c r="K23526" s="3">
        <v>90.072661538461531</v>
      </c>
      <c r="L23526" s="4">
        <v>0.35</v>
      </c>
    </row>
    <row r="23527" spans="1:12" x14ac:dyDescent="0.35">
      <c r="A23527" s="1" t="s">
        <v>37783</v>
      </c>
      <c r="B23527" t="s">
        <v>37784</v>
      </c>
      <c r="C23527" t="s">
        <v>1467</v>
      </c>
      <c r="D23527" t="s">
        <v>1468</v>
      </c>
      <c r="E23527">
        <v>1</v>
      </c>
      <c r="F23527" s="2">
        <v>1.92</v>
      </c>
      <c r="G23527" s="3">
        <v>5</v>
      </c>
      <c r="H23527" s="3">
        <v>1.9199999999999998E-2</v>
      </c>
      <c r="I23527" s="3">
        <v>9.0240000000000001E-2</v>
      </c>
      <c r="J23527" s="3">
        <v>2.0294400000000001</v>
      </c>
      <c r="K23527" s="3">
        <v>3.1222153846153846</v>
      </c>
      <c r="L23527" s="4">
        <v>0.35</v>
      </c>
    </row>
    <row r="23528" spans="1:12" x14ac:dyDescent="0.35">
      <c r="A23528" s="1" t="s">
        <v>37785</v>
      </c>
      <c r="B23528" t="s">
        <v>37786</v>
      </c>
      <c r="C23528" t="s">
        <v>1467</v>
      </c>
      <c r="D23528" t="s">
        <v>1468</v>
      </c>
      <c r="E23528">
        <v>1</v>
      </c>
      <c r="F23528" s="2">
        <v>7.24</v>
      </c>
      <c r="G23528" s="3">
        <v>17</v>
      </c>
      <c r="H23528" s="3">
        <v>7.2400000000000006E-2</v>
      </c>
      <c r="I23528" s="3">
        <v>0.34028000000000003</v>
      </c>
      <c r="J23528" s="3">
        <v>7.6526800000000001</v>
      </c>
      <c r="K23528" s="3">
        <v>11.773353846153846</v>
      </c>
      <c r="L23528" s="4">
        <v>0.35</v>
      </c>
    </row>
    <row r="23529" spans="1:12" x14ac:dyDescent="0.35">
      <c r="A23529" s="1" t="s">
        <v>37787</v>
      </c>
      <c r="B23529" t="s">
        <v>37788</v>
      </c>
      <c r="C23529" t="s">
        <v>1467</v>
      </c>
      <c r="D23529" t="s">
        <v>1468</v>
      </c>
      <c r="E23529">
        <v>1</v>
      </c>
      <c r="F23529" s="2">
        <v>9.89</v>
      </c>
      <c r="G23529" s="3">
        <v>22</v>
      </c>
      <c r="H23529" s="3">
        <v>9.8900000000000002E-2</v>
      </c>
      <c r="I23529" s="3">
        <v>0.46483000000000002</v>
      </c>
      <c r="J23529" s="3">
        <v>10.45373</v>
      </c>
      <c r="K23529" s="3">
        <v>16.082661538461537</v>
      </c>
      <c r="L23529" s="4">
        <v>0.34999999999999992</v>
      </c>
    </row>
    <row r="23530" spans="1:12" x14ac:dyDescent="0.35">
      <c r="A23530" s="1" t="s">
        <v>37789</v>
      </c>
      <c r="B23530" t="s">
        <v>37790</v>
      </c>
      <c r="C23530" t="s">
        <v>1467</v>
      </c>
      <c r="D23530" t="s">
        <v>1468</v>
      </c>
      <c r="E23530">
        <v>1</v>
      </c>
      <c r="F23530" s="2">
        <v>1.84</v>
      </c>
      <c r="G23530" s="3">
        <v>5</v>
      </c>
      <c r="H23530" s="3">
        <v>1.84E-2</v>
      </c>
      <c r="I23530" s="3">
        <v>8.6480000000000001E-2</v>
      </c>
      <c r="J23530" s="3">
        <v>1.9448799999999999</v>
      </c>
      <c r="K23530" s="3">
        <v>2.9921230769230767</v>
      </c>
      <c r="L23530" s="4">
        <v>0.35</v>
      </c>
    </row>
    <row r="23531" spans="1:12" x14ac:dyDescent="0.35">
      <c r="A23531" s="1" t="s">
        <v>37791</v>
      </c>
      <c r="B23531" t="s">
        <v>37792</v>
      </c>
      <c r="C23531" t="s">
        <v>1467</v>
      </c>
      <c r="D23531" t="s">
        <v>1468</v>
      </c>
      <c r="E23531">
        <v>1</v>
      </c>
      <c r="F23531" s="2">
        <v>368.93</v>
      </c>
      <c r="G23531" s="3">
        <v>820</v>
      </c>
      <c r="H23531" s="3">
        <v>3.6893000000000002</v>
      </c>
      <c r="I23531" s="3">
        <v>17.33971</v>
      </c>
      <c r="J23531" s="3">
        <v>389.95901000000003</v>
      </c>
      <c r="K23531" s="3">
        <v>599.93693846153849</v>
      </c>
      <c r="L23531" s="4">
        <v>0.35</v>
      </c>
    </row>
    <row r="23532" spans="1:12" x14ac:dyDescent="0.35">
      <c r="A23532" s="1" t="s">
        <v>37793</v>
      </c>
      <c r="B23532" t="s">
        <v>37794</v>
      </c>
      <c r="C23532" t="s">
        <v>1467</v>
      </c>
      <c r="D23532" t="s">
        <v>1468</v>
      </c>
      <c r="E23532">
        <v>1</v>
      </c>
      <c r="F23532" s="2">
        <v>7.28</v>
      </c>
      <c r="G23532" s="3">
        <v>17</v>
      </c>
      <c r="H23532" s="3">
        <v>7.2800000000000004E-2</v>
      </c>
      <c r="I23532" s="3">
        <v>0.34216000000000002</v>
      </c>
      <c r="J23532" s="3">
        <v>7.69496</v>
      </c>
      <c r="K23532" s="3">
        <v>11.8384</v>
      </c>
      <c r="L23532" s="4">
        <v>0.35</v>
      </c>
    </row>
    <row r="23533" spans="1:12" x14ac:dyDescent="0.35">
      <c r="A23533" s="1" t="s">
        <v>37795</v>
      </c>
      <c r="B23533" t="s">
        <v>37796</v>
      </c>
      <c r="C23533" t="s">
        <v>1467</v>
      </c>
      <c r="D23533" t="s">
        <v>1468</v>
      </c>
      <c r="E23533">
        <v>1</v>
      </c>
      <c r="F23533" s="2">
        <v>2.02</v>
      </c>
      <c r="G23533" s="3">
        <v>5</v>
      </c>
      <c r="H23533" s="3">
        <v>2.0199999999999999E-2</v>
      </c>
      <c r="I23533" s="3">
        <v>9.4939999999999997E-2</v>
      </c>
      <c r="J23533" s="3">
        <v>2.1351399999999998</v>
      </c>
      <c r="K23533" s="3">
        <v>3.2848307692307688</v>
      </c>
      <c r="L23533" s="4">
        <v>0.35</v>
      </c>
    </row>
    <row r="23534" spans="1:12" x14ac:dyDescent="0.35">
      <c r="A23534" s="1">
        <v>724</v>
      </c>
      <c r="B23534" t="s">
        <v>37797</v>
      </c>
      <c r="C23534" t="s">
        <v>1467</v>
      </c>
      <c r="D23534" t="s">
        <v>1468</v>
      </c>
      <c r="E23534">
        <v>1</v>
      </c>
      <c r="F23534" s="2">
        <v>66.28</v>
      </c>
      <c r="G23534" s="3">
        <v>148</v>
      </c>
      <c r="H23534" s="3">
        <v>0.66280000000000006</v>
      </c>
      <c r="I23534" s="3">
        <v>3.1151599999999999</v>
      </c>
      <c r="J23534" s="3">
        <v>70.057960000000008</v>
      </c>
      <c r="K23534" s="3">
        <v>107.78147692307694</v>
      </c>
      <c r="L23534" s="4">
        <v>0.35000000000000003</v>
      </c>
    </row>
    <row r="23535" spans="1:12" x14ac:dyDescent="0.35">
      <c r="A23535" s="1" t="s">
        <v>37798</v>
      </c>
      <c r="B23535" t="s">
        <v>28013</v>
      </c>
      <c r="C23535" t="s">
        <v>1467</v>
      </c>
      <c r="D23535" t="s">
        <v>1468</v>
      </c>
      <c r="E23535">
        <v>1</v>
      </c>
      <c r="F23535" s="2">
        <v>156.44</v>
      </c>
      <c r="G23535" s="3">
        <v>348</v>
      </c>
      <c r="H23535" s="3">
        <v>1.5644</v>
      </c>
      <c r="I23535" s="3">
        <v>7.3526800000000003</v>
      </c>
      <c r="J23535" s="3">
        <v>165.35708</v>
      </c>
      <c r="K23535" s="3">
        <v>254.39550769230769</v>
      </c>
      <c r="L23535" s="4">
        <v>0.35000000000000003</v>
      </c>
    </row>
    <row r="23536" spans="1:12" x14ac:dyDescent="0.35">
      <c r="A23536" s="1">
        <v>433</v>
      </c>
      <c r="B23536" t="s">
        <v>37799</v>
      </c>
      <c r="C23536" t="s">
        <v>1467</v>
      </c>
      <c r="D23536" t="s">
        <v>1468</v>
      </c>
      <c r="E23536">
        <v>1</v>
      </c>
      <c r="F23536" s="2">
        <v>487.62</v>
      </c>
      <c r="G23536" s="3">
        <v>1084</v>
      </c>
      <c r="H23536" s="3">
        <v>4.8761999999999999</v>
      </c>
      <c r="I23536" s="3">
        <v>22.918140000000001</v>
      </c>
      <c r="J23536" s="3">
        <v>515.41434000000004</v>
      </c>
      <c r="K23536" s="3">
        <v>792.94513846153848</v>
      </c>
      <c r="L23536" s="4">
        <v>0.35</v>
      </c>
    </row>
    <row r="23537" spans="1:12" x14ac:dyDescent="0.35">
      <c r="A23537" s="1" t="s">
        <v>37800</v>
      </c>
      <c r="B23537" t="s">
        <v>37801</v>
      </c>
      <c r="C23537" t="s">
        <v>1467</v>
      </c>
      <c r="D23537" t="s">
        <v>1468</v>
      </c>
      <c r="E23537">
        <v>1</v>
      </c>
      <c r="F23537" s="2">
        <v>11.82</v>
      </c>
      <c r="G23537" s="3">
        <v>27</v>
      </c>
      <c r="H23537" s="3">
        <v>0.1182</v>
      </c>
      <c r="I23537" s="3">
        <v>0.55554000000000003</v>
      </c>
      <c r="J23537" s="3">
        <v>12.493740000000001</v>
      </c>
      <c r="K23537" s="3">
        <v>19.221138461538462</v>
      </c>
      <c r="L23537" s="4">
        <v>0.35</v>
      </c>
    </row>
    <row r="23538" spans="1:12" x14ac:dyDescent="0.35">
      <c r="A23538" s="1" t="s">
        <v>37802</v>
      </c>
      <c r="B23538" t="s">
        <v>37803</v>
      </c>
      <c r="C23538" t="s">
        <v>1467</v>
      </c>
      <c r="D23538" t="s">
        <v>1468</v>
      </c>
      <c r="E23538">
        <v>1</v>
      </c>
      <c r="F23538" s="2">
        <v>10.49</v>
      </c>
      <c r="G23538" s="3">
        <v>24</v>
      </c>
      <c r="H23538" s="3">
        <v>0.10490000000000001</v>
      </c>
      <c r="I23538" s="3">
        <v>0.49303000000000002</v>
      </c>
      <c r="J23538" s="3">
        <v>11.08793</v>
      </c>
      <c r="K23538" s="3">
        <v>17.058353846153846</v>
      </c>
      <c r="L23538" s="4">
        <v>0.35</v>
      </c>
    </row>
    <row r="23539" spans="1:12" x14ac:dyDescent="0.35">
      <c r="A23539" s="1" t="s">
        <v>37804</v>
      </c>
      <c r="B23539" t="s">
        <v>37805</v>
      </c>
      <c r="C23539" t="s">
        <v>1467</v>
      </c>
      <c r="D23539" t="s">
        <v>1468</v>
      </c>
      <c r="E23539">
        <v>1</v>
      </c>
      <c r="F23539" s="2">
        <v>49.32</v>
      </c>
      <c r="G23539" s="3">
        <v>110</v>
      </c>
      <c r="H23539" s="3">
        <v>0.49320000000000003</v>
      </c>
      <c r="I23539" s="3">
        <v>2.3180399999999999</v>
      </c>
      <c r="J23539" s="3">
        <v>52.131240000000005</v>
      </c>
      <c r="K23539" s="3">
        <v>80.201907692307699</v>
      </c>
      <c r="L23539" s="4">
        <v>0.35</v>
      </c>
    </row>
    <row r="23540" spans="1:12" x14ac:dyDescent="0.35">
      <c r="A23540" s="1" t="s">
        <v>37806</v>
      </c>
      <c r="B23540" t="s">
        <v>37807</v>
      </c>
      <c r="C23540" t="s">
        <v>1467</v>
      </c>
      <c r="D23540" t="s">
        <v>1468</v>
      </c>
      <c r="E23540">
        <v>1</v>
      </c>
      <c r="F23540" s="2">
        <v>1.78</v>
      </c>
      <c r="G23540" s="3">
        <v>4</v>
      </c>
      <c r="H23540" s="3">
        <v>1.78E-2</v>
      </c>
      <c r="I23540" s="3">
        <v>8.3659999999999998E-2</v>
      </c>
      <c r="J23540" s="3">
        <v>1.8814600000000001</v>
      </c>
      <c r="K23540" s="3">
        <v>2.8945538461538463</v>
      </c>
      <c r="L23540" s="4">
        <v>0.35</v>
      </c>
    </row>
    <row r="23541" spans="1:12" x14ac:dyDescent="0.35">
      <c r="A23541" s="1" t="s">
        <v>37808</v>
      </c>
      <c r="B23541" t="s">
        <v>37809</v>
      </c>
      <c r="C23541" t="s">
        <v>1467</v>
      </c>
      <c r="D23541" t="s">
        <v>1468</v>
      </c>
      <c r="E23541">
        <v>1</v>
      </c>
      <c r="F23541" s="2">
        <v>30.55</v>
      </c>
      <c r="G23541" s="3">
        <v>68</v>
      </c>
      <c r="H23541" s="3">
        <v>0.30549999999999999</v>
      </c>
      <c r="I23541" s="3">
        <v>1.4358500000000001</v>
      </c>
      <c r="J23541" s="3">
        <v>32.291350000000001</v>
      </c>
      <c r="K23541" s="3">
        <v>49.679000000000002</v>
      </c>
      <c r="L23541" s="4">
        <v>0.35</v>
      </c>
    </row>
    <row r="23542" spans="1:12" x14ac:dyDescent="0.35">
      <c r="A23542" s="1" t="s">
        <v>37810</v>
      </c>
      <c r="B23542" t="s">
        <v>37811</v>
      </c>
      <c r="C23542" t="s">
        <v>1467</v>
      </c>
      <c r="D23542" t="s">
        <v>1468</v>
      </c>
      <c r="E23542">
        <v>1</v>
      </c>
      <c r="F23542" s="2">
        <v>93.7</v>
      </c>
      <c r="G23542" s="3">
        <v>209</v>
      </c>
      <c r="H23542" s="3">
        <v>0.93700000000000006</v>
      </c>
      <c r="I23542" s="3">
        <v>4.4039000000000001</v>
      </c>
      <c r="J23542" s="3">
        <v>99.040899999999993</v>
      </c>
      <c r="K23542" s="3">
        <v>152.37061538461538</v>
      </c>
      <c r="L23542" s="4">
        <v>0.35000000000000003</v>
      </c>
    </row>
    <row r="23543" spans="1:12" x14ac:dyDescent="0.35">
      <c r="A23543" s="1" t="s">
        <v>37812</v>
      </c>
      <c r="B23543" t="s">
        <v>37813</v>
      </c>
      <c r="C23543" t="s">
        <v>1467</v>
      </c>
      <c r="D23543" t="s">
        <v>1468</v>
      </c>
      <c r="E23543">
        <v>1</v>
      </c>
      <c r="F23543" s="2">
        <v>278.19</v>
      </c>
      <c r="G23543" s="3">
        <v>619</v>
      </c>
      <c r="H23543" s="3">
        <v>2.7818999999999998</v>
      </c>
      <c r="I23543" s="3">
        <v>13.07493</v>
      </c>
      <c r="J23543" s="3">
        <v>294.04683</v>
      </c>
      <c r="K23543" s="3">
        <v>452.37973846153847</v>
      </c>
      <c r="L23543" s="4">
        <v>0.35000000000000003</v>
      </c>
    </row>
    <row r="23544" spans="1:12" x14ac:dyDescent="0.35">
      <c r="A23544" s="1" t="s">
        <v>37814</v>
      </c>
      <c r="B23544" t="s">
        <v>37815</v>
      </c>
      <c r="C23544" t="s">
        <v>1467</v>
      </c>
      <c r="D23544" t="s">
        <v>1468</v>
      </c>
      <c r="E23544">
        <v>1</v>
      </c>
      <c r="F23544" s="2">
        <v>8.69</v>
      </c>
      <c r="G23544" s="3">
        <v>20</v>
      </c>
      <c r="H23544" s="3">
        <v>8.6899999999999991E-2</v>
      </c>
      <c r="I23544" s="3">
        <v>0.40842999999999996</v>
      </c>
      <c r="J23544" s="3">
        <v>9.1853299999999987</v>
      </c>
      <c r="K23544" s="3">
        <v>14.131276923076921</v>
      </c>
      <c r="L23544" s="4">
        <v>0.35000000000000003</v>
      </c>
    </row>
    <row r="23545" spans="1:12" x14ac:dyDescent="0.35">
      <c r="A23545" s="1" t="s">
        <v>37816</v>
      </c>
      <c r="B23545" t="s">
        <v>37817</v>
      </c>
      <c r="C23545" t="s">
        <v>1467</v>
      </c>
      <c r="D23545" t="s">
        <v>1468</v>
      </c>
      <c r="E23545">
        <v>1</v>
      </c>
      <c r="F23545" s="2">
        <v>11.67</v>
      </c>
      <c r="G23545" s="3">
        <v>26</v>
      </c>
      <c r="H23545" s="3">
        <v>0.1167</v>
      </c>
      <c r="I23545" s="3">
        <v>0.54849000000000003</v>
      </c>
      <c r="J23545" s="3">
        <v>12.335189999999999</v>
      </c>
      <c r="K23545" s="3">
        <v>18.977215384615384</v>
      </c>
      <c r="L23545" s="4">
        <v>0.35000000000000003</v>
      </c>
    </row>
    <row r="23546" spans="1:12" x14ac:dyDescent="0.35">
      <c r="A23546" s="1" t="s">
        <v>37818</v>
      </c>
      <c r="B23546" t="s">
        <v>37819</v>
      </c>
      <c r="C23546" t="s">
        <v>1467</v>
      </c>
      <c r="D23546" t="s">
        <v>1468</v>
      </c>
      <c r="E23546">
        <v>1</v>
      </c>
      <c r="F23546" s="2">
        <v>9.7899999999999991</v>
      </c>
      <c r="G23546" s="3">
        <v>22</v>
      </c>
      <c r="H23546" s="3">
        <v>9.7899999999999987E-2</v>
      </c>
      <c r="I23546" s="3">
        <v>0.46012999999999998</v>
      </c>
      <c r="J23546" s="3">
        <v>10.348029999999998</v>
      </c>
      <c r="K23546" s="3">
        <v>15.920046153846149</v>
      </c>
      <c r="L23546" s="4">
        <v>0.34999999999999992</v>
      </c>
    </row>
    <row r="23547" spans="1:12" x14ac:dyDescent="0.35">
      <c r="A23547" s="1" t="s">
        <v>37820</v>
      </c>
      <c r="B23547" t="s">
        <v>37821</v>
      </c>
      <c r="C23547" t="s">
        <v>1467</v>
      </c>
      <c r="D23547" t="s">
        <v>1468</v>
      </c>
      <c r="E23547">
        <v>1</v>
      </c>
      <c r="F23547" s="2">
        <v>6.57</v>
      </c>
      <c r="G23547" s="3">
        <v>15</v>
      </c>
      <c r="H23547" s="3">
        <v>6.5700000000000008E-2</v>
      </c>
      <c r="I23547" s="3">
        <v>0.30879000000000001</v>
      </c>
      <c r="J23547" s="3">
        <v>6.9444900000000001</v>
      </c>
      <c r="K23547" s="3">
        <v>10.683830769230768</v>
      </c>
      <c r="L23547" s="4">
        <v>0.34999999999999992</v>
      </c>
    </row>
    <row r="23548" spans="1:12" x14ac:dyDescent="0.35">
      <c r="A23548" s="1" t="s">
        <v>37822</v>
      </c>
      <c r="B23548" t="s">
        <v>37823</v>
      </c>
      <c r="C23548" t="s">
        <v>1467</v>
      </c>
      <c r="D23548" t="s">
        <v>1468</v>
      </c>
      <c r="E23548">
        <v>1</v>
      </c>
      <c r="F23548" s="2">
        <v>27.04</v>
      </c>
      <c r="G23548" s="3">
        <v>61</v>
      </c>
      <c r="H23548" s="3">
        <v>0.27039999999999997</v>
      </c>
      <c r="I23548" s="3">
        <v>1.27088</v>
      </c>
      <c r="J23548" s="3">
        <v>28.58128</v>
      </c>
      <c r="K23548" s="3">
        <v>43.971199999999996</v>
      </c>
      <c r="L23548" s="4">
        <v>0.35</v>
      </c>
    </row>
    <row r="23549" spans="1:12" x14ac:dyDescent="0.35">
      <c r="A23549" s="1" t="s">
        <v>37824</v>
      </c>
      <c r="B23549" t="s">
        <v>37825</v>
      </c>
      <c r="C23549" t="s">
        <v>1467</v>
      </c>
      <c r="D23549" t="s">
        <v>1468</v>
      </c>
      <c r="E23549">
        <v>1</v>
      </c>
      <c r="F23549" s="2">
        <v>13.96</v>
      </c>
      <c r="G23549" s="3">
        <v>32</v>
      </c>
      <c r="H23549" s="3">
        <v>0.1396</v>
      </c>
      <c r="I23549" s="3">
        <v>0.65612000000000004</v>
      </c>
      <c r="J23549" s="3">
        <v>14.75572</v>
      </c>
      <c r="K23549" s="3">
        <v>22.701107692307691</v>
      </c>
      <c r="L23549" s="4">
        <v>0.34999999999999992</v>
      </c>
    </row>
    <row r="23550" spans="1:12" x14ac:dyDescent="0.35">
      <c r="A23550" s="1" t="s">
        <v>37826</v>
      </c>
      <c r="B23550" t="s">
        <v>37827</v>
      </c>
      <c r="C23550" t="s">
        <v>1467</v>
      </c>
      <c r="D23550" t="s">
        <v>1468</v>
      </c>
      <c r="E23550">
        <v>1</v>
      </c>
      <c r="F23550" s="2">
        <v>9.0399999999999991</v>
      </c>
      <c r="G23550" s="3">
        <v>21</v>
      </c>
      <c r="H23550" s="3">
        <v>9.0399999999999994E-2</v>
      </c>
      <c r="I23550" s="3">
        <v>0.42487999999999998</v>
      </c>
      <c r="J23550" s="3">
        <v>9.5552799999999998</v>
      </c>
      <c r="K23550" s="3">
        <v>14.700430769230769</v>
      </c>
      <c r="L23550" s="4">
        <v>0.35</v>
      </c>
    </row>
    <row r="23551" spans="1:12" x14ac:dyDescent="0.35">
      <c r="A23551" s="1" t="s">
        <v>37828</v>
      </c>
      <c r="B23551" t="s">
        <v>37829</v>
      </c>
      <c r="C23551" t="s">
        <v>1467</v>
      </c>
      <c r="D23551" t="s">
        <v>1468</v>
      </c>
      <c r="E23551">
        <v>1</v>
      </c>
      <c r="F23551" s="2">
        <v>1.89</v>
      </c>
      <c r="G23551" s="3">
        <v>5</v>
      </c>
      <c r="H23551" s="3">
        <v>1.89E-2</v>
      </c>
      <c r="I23551" s="3">
        <v>8.8829999999999992E-2</v>
      </c>
      <c r="J23551" s="3">
        <v>1.9977299999999998</v>
      </c>
      <c r="K23551" s="3">
        <v>3.073430769230769</v>
      </c>
      <c r="L23551" s="4">
        <v>0.35000000000000003</v>
      </c>
    </row>
    <row r="23552" spans="1:12" x14ac:dyDescent="0.35">
      <c r="A23552" s="1">
        <v>501</v>
      </c>
      <c r="B23552" t="s">
        <v>37830</v>
      </c>
      <c r="C23552" t="s">
        <v>1467</v>
      </c>
      <c r="D23552" t="s">
        <v>1468</v>
      </c>
      <c r="E23552">
        <v>1</v>
      </c>
      <c r="F23552" s="2">
        <v>96.82</v>
      </c>
      <c r="G23552" s="3">
        <v>216</v>
      </c>
      <c r="H23552" s="3">
        <v>0.96819999999999995</v>
      </c>
      <c r="I23552" s="3">
        <v>4.5505399999999998</v>
      </c>
      <c r="J23552" s="3">
        <v>102.33873999999999</v>
      </c>
      <c r="K23552" s="3">
        <v>157.44421538461535</v>
      </c>
      <c r="L23552" s="4">
        <v>0.34999999999999992</v>
      </c>
    </row>
    <row r="23553" spans="1:12" x14ac:dyDescent="0.35">
      <c r="A23553" s="1" t="s">
        <v>37831</v>
      </c>
      <c r="B23553" t="s">
        <v>37832</v>
      </c>
      <c r="C23553" t="s">
        <v>1467</v>
      </c>
      <c r="D23553" t="s">
        <v>1468</v>
      </c>
      <c r="E23553">
        <v>1</v>
      </c>
      <c r="F23553" s="2">
        <v>0.81</v>
      </c>
      <c r="G23553" s="3">
        <v>2</v>
      </c>
      <c r="H23553" s="3">
        <v>8.1000000000000013E-3</v>
      </c>
      <c r="I23553" s="3">
        <v>3.807E-2</v>
      </c>
      <c r="J23553" s="3">
        <v>0.8561700000000001</v>
      </c>
      <c r="K23553" s="3">
        <v>1.3171846153846154</v>
      </c>
      <c r="L23553" s="4">
        <v>0.34999999999999992</v>
      </c>
    </row>
    <row r="23554" spans="1:12" x14ac:dyDescent="0.35">
      <c r="A23554" s="1" t="s">
        <v>37833</v>
      </c>
      <c r="B23554" t="s">
        <v>37834</v>
      </c>
      <c r="C23554" t="s">
        <v>1467</v>
      </c>
      <c r="D23554" t="s">
        <v>1468</v>
      </c>
      <c r="E23554">
        <v>1</v>
      </c>
      <c r="F23554" s="2">
        <v>686.62</v>
      </c>
      <c r="G23554" s="3">
        <v>1526</v>
      </c>
      <c r="H23554" s="3">
        <v>6.8662000000000001</v>
      </c>
      <c r="I23554" s="3">
        <v>32.271140000000003</v>
      </c>
      <c r="J23554" s="3">
        <v>725.75734000000011</v>
      </c>
      <c r="K23554" s="3">
        <v>1116.5497538461541</v>
      </c>
      <c r="L23554" s="4">
        <v>0.35000000000000003</v>
      </c>
    </row>
    <row r="23555" spans="1:12" x14ac:dyDescent="0.35">
      <c r="A23555" s="1" t="s">
        <v>37835</v>
      </c>
      <c r="B23555" t="s">
        <v>37836</v>
      </c>
      <c r="C23555" t="s">
        <v>1467</v>
      </c>
      <c r="D23555" t="s">
        <v>1468</v>
      </c>
      <c r="E23555">
        <v>1</v>
      </c>
      <c r="F23555" s="2">
        <v>10.33</v>
      </c>
      <c r="G23555" s="3">
        <v>23</v>
      </c>
      <c r="H23555" s="3">
        <v>0.1033</v>
      </c>
      <c r="I23555" s="3">
        <v>0.48551</v>
      </c>
      <c r="J23555" s="3">
        <v>10.918810000000001</v>
      </c>
      <c r="K23555" s="3">
        <v>16.798169230769233</v>
      </c>
      <c r="L23555" s="4">
        <v>0.35000000000000003</v>
      </c>
    </row>
    <row r="23556" spans="1:12" x14ac:dyDescent="0.35">
      <c r="A23556" s="1" t="s">
        <v>37837</v>
      </c>
      <c r="B23556" t="s">
        <v>37838</v>
      </c>
      <c r="C23556" t="s">
        <v>1467</v>
      </c>
      <c r="D23556" t="s">
        <v>1468</v>
      </c>
      <c r="E23556">
        <v>1</v>
      </c>
      <c r="F23556" s="2">
        <v>272.07</v>
      </c>
      <c r="G23556" s="3">
        <v>605</v>
      </c>
      <c r="H23556" s="3">
        <v>2.7206999999999999</v>
      </c>
      <c r="I23556" s="3">
        <v>12.78729</v>
      </c>
      <c r="J23556" s="3">
        <v>287.57799</v>
      </c>
      <c r="K23556" s="3">
        <v>442.42767692307689</v>
      </c>
      <c r="L23556" s="4">
        <v>0.34999999999999992</v>
      </c>
    </row>
    <row r="23557" spans="1:12" x14ac:dyDescent="0.35">
      <c r="A23557" s="1" t="s">
        <v>37839</v>
      </c>
      <c r="B23557" t="s">
        <v>37840</v>
      </c>
      <c r="C23557" t="s">
        <v>34</v>
      </c>
      <c r="D23557" t="s">
        <v>35</v>
      </c>
      <c r="E23557">
        <v>1</v>
      </c>
      <c r="F23557" s="2">
        <v>451.69</v>
      </c>
      <c r="G23557" s="3">
        <v>1004</v>
      </c>
      <c r="H23557" s="3">
        <v>4.5168999999999997</v>
      </c>
      <c r="I23557" s="3">
        <v>21.229430000000001</v>
      </c>
      <c r="J23557" s="3">
        <v>477.43633</v>
      </c>
      <c r="K23557" s="3">
        <v>734.51743076923071</v>
      </c>
      <c r="L23557" s="4">
        <v>0.35</v>
      </c>
    </row>
    <row r="23558" spans="1:12" x14ac:dyDescent="0.35">
      <c r="A23558" s="1" t="s">
        <v>37841</v>
      </c>
      <c r="B23558" t="s">
        <v>37842</v>
      </c>
      <c r="C23558" t="s">
        <v>1467</v>
      </c>
      <c r="D23558" t="s">
        <v>1468</v>
      </c>
      <c r="E23558">
        <v>1</v>
      </c>
      <c r="F23558" s="2">
        <v>8.19</v>
      </c>
      <c r="G23558" s="3">
        <v>19</v>
      </c>
      <c r="H23558" s="3">
        <v>8.1900000000000001E-2</v>
      </c>
      <c r="I23558" s="3">
        <v>0.38492999999999999</v>
      </c>
      <c r="J23558" s="3">
        <v>8.6568299999999994</v>
      </c>
      <c r="K23558" s="3">
        <v>13.318199999999999</v>
      </c>
      <c r="L23558" s="4">
        <v>0.35000000000000003</v>
      </c>
    </row>
    <row r="23559" spans="1:12" x14ac:dyDescent="0.35">
      <c r="A23559" s="1" t="s">
        <v>37843</v>
      </c>
      <c r="B23559" t="s">
        <v>37844</v>
      </c>
      <c r="C23559" t="s">
        <v>1467</v>
      </c>
      <c r="D23559" t="s">
        <v>1468</v>
      </c>
      <c r="E23559">
        <v>1</v>
      </c>
      <c r="F23559" s="2">
        <v>16.5</v>
      </c>
      <c r="G23559" s="3">
        <v>37</v>
      </c>
      <c r="H23559" s="3">
        <v>0.16500000000000001</v>
      </c>
      <c r="I23559" s="3">
        <v>0.77549999999999997</v>
      </c>
      <c r="J23559" s="3">
        <v>17.4405</v>
      </c>
      <c r="K23559" s="3">
        <v>26.831538461538461</v>
      </c>
      <c r="L23559" s="4">
        <v>0.35</v>
      </c>
    </row>
    <row r="23560" spans="1:12" x14ac:dyDescent="0.35">
      <c r="A23560" s="1" t="s">
        <v>37845</v>
      </c>
      <c r="B23560" t="s">
        <v>37846</v>
      </c>
      <c r="C23560" t="s">
        <v>1467</v>
      </c>
      <c r="D23560" t="s">
        <v>1468</v>
      </c>
      <c r="E23560">
        <v>1</v>
      </c>
      <c r="F23560" s="2">
        <v>3.42</v>
      </c>
      <c r="G23560" s="3">
        <v>8</v>
      </c>
      <c r="H23560" s="3">
        <v>3.4200000000000001E-2</v>
      </c>
      <c r="I23560" s="3">
        <v>0.16073999999999999</v>
      </c>
      <c r="J23560" s="3">
        <v>3.6149399999999998</v>
      </c>
      <c r="K23560" s="3">
        <v>5.5614461538461537</v>
      </c>
      <c r="L23560" s="4">
        <v>0.35000000000000003</v>
      </c>
    </row>
    <row r="23561" spans="1:12" x14ac:dyDescent="0.35">
      <c r="A23561" s="1" t="s">
        <v>37847</v>
      </c>
      <c r="B23561" t="s">
        <v>37848</v>
      </c>
      <c r="C23561" t="s">
        <v>1467</v>
      </c>
      <c r="D23561" t="s">
        <v>1468</v>
      </c>
      <c r="E23561">
        <v>1</v>
      </c>
      <c r="F23561" s="2">
        <v>471.68</v>
      </c>
      <c r="G23561" s="3">
        <v>1049</v>
      </c>
      <c r="H23561" s="3">
        <v>4.7168000000000001</v>
      </c>
      <c r="I23561" s="3">
        <v>22.168960000000002</v>
      </c>
      <c r="J23561" s="3">
        <v>498.56576000000001</v>
      </c>
      <c r="K23561" s="3">
        <v>767.02424615384609</v>
      </c>
      <c r="L23561" s="4">
        <v>0.34999999999999992</v>
      </c>
    </row>
    <row r="23562" spans="1:12" x14ac:dyDescent="0.35">
      <c r="A23562" s="1" t="s">
        <v>37849</v>
      </c>
      <c r="B23562" t="s">
        <v>37850</v>
      </c>
      <c r="C23562" t="s">
        <v>1467</v>
      </c>
      <c r="D23562" t="s">
        <v>1468</v>
      </c>
      <c r="E23562">
        <v>1</v>
      </c>
      <c r="F23562" s="2">
        <v>395.38</v>
      </c>
      <c r="G23562" s="3">
        <v>879</v>
      </c>
      <c r="H23562" s="3">
        <v>3.9538000000000002</v>
      </c>
      <c r="I23562" s="3">
        <v>18.58286</v>
      </c>
      <c r="J23562" s="3">
        <v>417.91665999999998</v>
      </c>
      <c r="K23562" s="3">
        <v>642.94870769230761</v>
      </c>
      <c r="L23562" s="4">
        <v>0.34999999999999992</v>
      </c>
    </row>
    <row r="23563" spans="1:12" x14ac:dyDescent="0.35">
      <c r="A23563" s="1" t="s">
        <v>37851</v>
      </c>
      <c r="B23563" t="s">
        <v>37852</v>
      </c>
      <c r="C23563" t="s">
        <v>1467</v>
      </c>
      <c r="D23563" t="s">
        <v>1468</v>
      </c>
      <c r="E23563">
        <v>1</v>
      </c>
      <c r="F23563" s="2">
        <v>77.39</v>
      </c>
      <c r="G23563" s="3">
        <v>172</v>
      </c>
      <c r="H23563" s="3">
        <v>0.77390000000000003</v>
      </c>
      <c r="I23563" s="3">
        <v>3.63733</v>
      </c>
      <c r="J23563" s="3">
        <v>81.801230000000004</v>
      </c>
      <c r="K23563" s="3">
        <v>125.84804615384616</v>
      </c>
      <c r="L23563" s="4">
        <v>0.35</v>
      </c>
    </row>
    <row r="23564" spans="1:12" x14ac:dyDescent="0.35">
      <c r="A23564" s="1">
        <v>9443</v>
      </c>
      <c r="B23564" t="s">
        <v>37853</v>
      </c>
      <c r="C23564" t="s">
        <v>1467</v>
      </c>
      <c r="D23564" t="s">
        <v>1468</v>
      </c>
      <c r="E23564">
        <v>1</v>
      </c>
      <c r="F23564" s="2">
        <v>690.56</v>
      </c>
      <c r="G23564" s="3">
        <v>1535</v>
      </c>
      <c r="H23564" s="3">
        <v>6.9055999999999997</v>
      </c>
      <c r="I23564" s="3">
        <v>32.456319999999998</v>
      </c>
      <c r="J23564" s="3">
        <v>729.92192</v>
      </c>
      <c r="K23564" s="3">
        <v>1122.9567999999999</v>
      </c>
      <c r="L23564" s="4">
        <v>0.35</v>
      </c>
    </row>
    <row r="23565" spans="1:12" x14ac:dyDescent="0.35">
      <c r="A23565" s="1" t="s">
        <v>37854</v>
      </c>
      <c r="B23565" t="s">
        <v>37855</v>
      </c>
      <c r="C23565" t="s">
        <v>1467</v>
      </c>
      <c r="D23565" t="s">
        <v>1468</v>
      </c>
      <c r="E23565">
        <v>1</v>
      </c>
      <c r="F23565" s="2">
        <v>108.99</v>
      </c>
      <c r="G23565" s="3">
        <v>243</v>
      </c>
      <c r="H23565" s="3">
        <v>1.0898999999999999</v>
      </c>
      <c r="I23565" s="3">
        <v>5.1225299999999994</v>
      </c>
      <c r="J23565" s="3">
        <v>115.20242999999999</v>
      </c>
      <c r="K23565" s="3">
        <v>177.23450769230769</v>
      </c>
      <c r="L23565" s="4">
        <v>0.35000000000000003</v>
      </c>
    </row>
    <row r="23566" spans="1:12" x14ac:dyDescent="0.35">
      <c r="A23566" s="1" t="s">
        <v>37856</v>
      </c>
      <c r="B23566" t="s">
        <v>37857</v>
      </c>
      <c r="C23566" t="s">
        <v>1467</v>
      </c>
      <c r="D23566" t="s">
        <v>1468</v>
      </c>
      <c r="E23566">
        <v>1</v>
      </c>
      <c r="F23566" s="2">
        <v>12.85</v>
      </c>
      <c r="G23566" s="3">
        <v>29</v>
      </c>
      <c r="H23566" s="3">
        <v>0.1285</v>
      </c>
      <c r="I23566" s="3">
        <v>0.60394999999999999</v>
      </c>
      <c r="J23566" s="3">
        <v>13.58245</v>
      </c>
      <c r="K23566" s="3">
        <v>20.896076923076922</v>
      </c>
      <c r="L23566" s="4">
        <v>0.35</v>
      </c>
    </row>
    <row r="23567" spans="1:12" x14ac:dyDescent="0.35">
      <c r="A23567" s="1" t="s">
        <v>37858</v>
      </c>
      <c r="B23567" t="s">
        <v>37859</v>
      </c>
      <c r="C23567" t="s">
        <v>1467</v>
      </c>
      <c r="D23567" t="s">
        <v>1468</v>
      </c>
      <c r="E23567">
        <v>1</v>
      </c>
      <c r="F23567" s="2">
        <v>151.41999999999999</v>
      </c>
      <c r="G23567" s="3">
        <v>337</v>
      </c>
      <c r="H23567" s="3">
        <v>1.5142</v>
      </c>
      <c r="I23567" s="3">
        <v>7.1167399999999992</v>
      </c>
      <c r="J23567" s="3">
        <v>160.05093999999997</v>
      </c>
      <c r="K23567" s="3">
        <v>246.23221538461533</v>
      </c>
      <c r="L23567" s="4">
        <v>0.35</v>
      </c>
    </row>
    <row r="23568" spans="1:12" x14ac:dyDescent="0.35">
      <c r="A23568" s="1" t="s">
        <v>37860</v>
      </c>
      <c r="B23568" t="s">
        <v>37861</v>
      </c>
      <c r="C23568" t="s">
        <v>1467</v>
      </c>
      <c r="D23568" t="s">
        <v>1468</v>
      </c>
      <c r="E23568">
        <v>1</v>
      </c>
      <c r="F23568" s="2">
        <v>188.24</v>
      </c>
      <c r="G23568" s="3">
        <v>419</v>
      </c>
      <c r="H23568" s="3">
        <v>1.8824000000000001</v>
      </c>
      <c r="I23568" s="3">
        <v>8.8472799999999996</v>
      </c>
      <c r="J23568" s="3">
        <v>198.96968000000001</v>
      </c>
      <c r="K23568" s="3">
        <v>306.10720000000003</v>
      </c>
      <c r="L23568" s="4">
        <v>0.35000000000000003</v>
      </c>
    </row>
    <row r="23569" spans="1:12" x14ac:dyDescent="0.35">
      <c r="A23569" s="1" t="s">
        <v>37862</v>
      </c>
      <c r="B23569" t="s">
        <v>37863</v>
      </c>
      <c r="C23569" t="s">
        <v>1467</v>
      </c>
      <c r="D23569" t="s">
        <v>1468</v>
      </c>
      <c r="E23569">
        <v>1</v>
      </c>
      <c r="F23569" s="2">
        <v>25.69</v>
      </c>
      <c r="G23569" s="3">
        <v>58</v>
      </c>
      <c r="H23569" s="3">
        <v>0.25690000000000002</v>
      </c>
      <c r="I23569" s="3">
        <v>1.20743</v>
      </c>
      <c r="J23569" s="3">
        <v>27.154330000000002</v>
      </c>
      <c r="K23569" s="3">
        <v>41.77589230769231</v>
      </c>
      <c r="L23569" s="4">
        <v>0.35</v>
      </c>
    </row>
    <row r="23570" spans="1:12" x14ac:dyDescent="0.35">
      <c r="A23570" s="1" t="s">
        <v>37864</v>
      </c>
      <c r="B23570" t="s">
        <v>37865</v>
      </c>
      <c r="C23570" t="s">
        <v>1467</v>
      </c>
      <c r="D23570" t="s">
        <v>1468</v>
      </c>
      <c r="E23570">
        <v>1</v>
      </c>
      <c r="F23570" s="2">
        <v>105.62</v>
      </c>
      <c r="G23570" s="3">
        <v>235</v>
      </c>
      <c r="H23570" s="3">
        <v>1.0562</v>
      </c>
      <c r="I23570" s="3">
        <v>4.9641400000000004</v>
      </c>
      <c r="J23570" s="3">
        <v>111.64034000000001</v>
      </c>
      <c r="K23570" s="3">
        <v>171.75436923076924</v>
      </c>
      <c r="L23570" s="4">
        <v>0.35</v>
      </c>
    </row>
    <row r="23571" spans="1:12" x14ac:dyDescent="0.35">
      <c r="A23571" s="1" t="s">
        <v>37866</v>
      </c>
      <c r="B23571" t="s">
        <v>37867</v>
      </c>
      <c r="C23571" t="s">
        <v>1467</v>
      </c>
      <c r="D23571" t="s">
        <v>1468</v>
      </c>
      <c r="E23571">
        <v>1</v>
      </c>
      <c r="F23571" s="2">
        <v>20.07</v>
      </c>
      <c r="G23571" s="3">
        <v>45</v>
      </c>
      <c r="H23571" s="3">
        <v>0.20070000000000002</v>
      </c>
      <c r="I23571" s="3">
        <v>0.94328999999999996</v>
      </c>
      <c r="J23571" s="3">
        <v>21.213990000000003</v>
      </c>
      <c r="K23571" s="3">
        <v>32.636907692307695</v>
      </c>
      <c r="L23571" s="4">
        <v>0.35</v>
      </c>
    </row>
    <row r="23572" spans="1:12" x14ac:dyDescent="0.35">
      <c r="A23572" s="1" t="s">
        <v>37868</v>
      </c>
      <c r="B23572" t="s">
        <v>37869</v>
      </c>
      <c r="C23572" t="s">
        <v>1467</v>
      </c>
      <c r="D23572" t="s">
        <v>1468</v>
      </c>
      <c r="E23572">
        <v>1</v>
      </c>
      <c r="F23572" s="2">
        <v>4.5199999999999996</v>
      </c>
      <c r="G23572" s="3">
        <v>11</v>
      </c>
      <c r="H23572" s="3">
        <v>4.5199999999999997E-2</v>
      </c>
      <c r="I23572" s="3">
        <v>0.21243999999999999</v>
      </c>
      <c r="J23572" s="3">
        <v>4.7776399999999999</v>
      </c>
      <c r="K23572" s="3">
        <v>7.3502153846153844</v>
      </c>
      <c r="L23572" s="4">
        <v>0.35</v>
      </c>
    </row>
    <row r="23573" spans="1:12" x14ac:dyDescent="0.35">
      <c r="A23573" s="1" t="s">
        <v>37870</v>
      </c>
      <c r="B23573" t="s">
        <v>37871</v>
      </c>
      <c r="C23573" t="s">
        <v>1467</v>
      </c>
      <c r="D23573" t="s">
        <v>1468</v>
      </c>
      <c r="E23573">
        <v>1</v>
      </c>
      <c r="F23573" s="2">
        <v>2.89</v>
      </c>
      <c r="G23573" s="3">
        <v>7</v>
      </c>
      <c r="H23573" s="3">
        <v>2.8900000000000002E-2</v>
      </c>
      <c r="I23573" s="3">
        <v>0.13583000000000001</v>
      </c>
      <c r="J23573" s="3">
        <v>3.0547300000000002</v>
      </c>
      <c r="K23573" s="3">
        <v>4.6995846153846159</v>
      </c>
      <c r="L23573" s="4">
        <v>0.35000000000000003</v>
      </c>
    </row>
    <row r="23574" spans="1:12" x14ac:dyDescent="0.35">
      <c r="A23574" s="1" t="s">
        <v>37872</v>
      </c>
      <c r="B23574" t="s">
        <v>37873</v>
      </c>
      <c r="C23574" t="s">
        <v>1467</v>
      </c>
      <c r="D23574" t="s">
        <v>1468</v>
      </c>
      <c r="E23574">
        <v>1</v>
      </c>
      <c r="F23574" s="2">
        <v>7.96</v>
      </c>
      <c r="G23574" s="3">
        <v>18</v>
      </c>
      <c r="H23574" s="3">
        <v>7.9600000000000004E-2</v>
      </c>
      <c r="I23574" s="3">
        <v>0.37412000000000001</v>
      </c>
      <c r="J23574" s="3">
        <v>8.4137199999999996</v>
      </c>
      <c r="K23574" s="3">
        <v>12.944184615384614</v>
      </c>
      <c r="L23574" s="4">
        <v>0.35</v>
      </c>
    </row>
    <row r="23575" spans="1:12" x14ac:dyDescent="0.35">
      <c r="A23575" s="1" t="s">
        <v>37874</v>
      </c>
      <c r="B23575" t="s">
        <v>37875</v>
      </c>
      <c r="C23575" t="s">
        <v>1467</v>
      </c>
      <c r="D23575" t="s">
        <v>1468</v>
      </c>
      <c r="E23575">
        <v>1</v>
      </c>
      <c r="F23575" s="2">
        <v>1.29</v>
      </c>
      <c r="G23575" s="3">
        <v>3</v>
      </c>
      <c r="H23575" s="3">
        <v>1.29E-2</v>
      </c>
      <c r="I23575" s="3">
        <v>6.0630000000000003E-2</v>
      </c>
      <c r="J23575" s="3">
        <v>1.3635299999999999</v>
      </c>
      <c r="K23575" s="3">
        <v>2.0977384615384613</v>
      </c>
      <c r="L23575" s="4">
        <v>0.35</v>
      </c>
    </row>
    <row r="23576" spans="1:12" x14ac:dyDescent="0.35">
      <c r="A23576" s="1" t="s">
        <v>37876</v>
      </c>
      <c r="B23576" t="s">
        <v>37877</v>
      </c>
      <c r="C23576" t="s">
        <v>1467</v>
      </c>
      <c r="D23576" t="s">
        <v>1468</v>
      </c>
      <c r="E23576">
        <v>1</v>
      </c>
      <c r="F23576" s="2">
        <v>17.28</v>
      </c>
      <c r="G23576" s="3">
        <v>39</v>
      </c>
      <c r="H23576" s="3">
        <v>0.17280000000000001</v>
      </c>
      <c r="I23576" s="3">
        <v>0.8121600000000001</v>
      </c>
      <c r="J23576" s="3">
        <v>18.264959999999999</v>
      </c>
      <c r="K23576" s="3">
        <v>28.099938461538457</v>
      </c>
      <c r="L23576" s="4">
        <v>0.34999999999999992</v>
      </c>
    </row>
    <row r="23577" spans="1:12" x14ac:dyDescent="0.35">
      <c r="A23577" s="1" t="s">
        <v>37878</v>
      </c>
      <c r="B23577" t="s">
        <v>37879</v>
      </c>
      <c r="C23577" t="s">
        <v>1467</v>
      </c>
      <c r="D23577" t="s">
        <v>1468</v>
      </c>
      <c r="E23577">
        <v>1</v>
      </c>
      <c r="F23577" s="2">
        <v>6.62</v>
      </c>
      <c r="G23577" s="3">
        <v>15</v>
      </c>
      <c r="H23577" s="3">
        <v>6.6200000000000009E-2</v>
      </c>
      <c r="I23577" s="3">
        <v>0.31114000000000003</v>
      </c>
      <c r="J23577" s="3">
        <v>6.9973400000000003</v>
      </c>
      <c r="K23577" s="3">
        <v>10.765138461538461</v>
      </c>
      <c r="L23577" s="4">
        <v>0.34999999999999992</v>
      </c>
    </row>
    <row r="23578" spans="1:12" x14ac:dyDescent="0.35">
      <c r="A23578" s="1" t="s">
        <v>37880</v>
      </c>
      <c r="B23578" t="s">
        <v>37881</v>
      </c>
      <c r="C23578" t="s">
        <v>1467</v>
      </c>
      <c r="D23578" t="s">
        <v>1468</v>
      </c>
      <c r="E23578">
        <v>1</v>
      </c>
      <c r="F23578" s="2">
        <v>1.22</v>
      </c>
      <c r="G23578" s="3">
        <v>3</v>
      </c>
      <c r="H23578" s="3">
        <v>1.2200000000000001E-2</v>
      </c>
      <c r="I23578" s="3">
        <v>5.7340000000000002E-2</v>
      </c>
      <c r="J23578" s="3">
        <v>1.2895399999999999</v>
      </c>
      <c r="K23578" s="3">
        <v>1.9839076923076921</v>
      </c>
      <c r="L23578" s="4">
        <v>0.35</v>
      </c>
    </row>
    <row r="23579" spans="1:12" x14ac:dyDescent="0.35">
      <c r="A23579" s="1" t="s">
        <v>37882</v>
      </c>
      <c r="B23579" t="s">
        <v>37883</v>
      </c>
      <c r="C23579" t="s">
        <v>1467</v>
      </c>
      <c r="D23579" t="s">
        <v>1468</v>
      </c>
      <c r="E23579">
        <v>1</v>
      </c>
      <c r="F23579" s="2">
        <v>24.98</v>
      </c>
      <c r="G23579" s="3">
        <v>56</v>
      </c>
      <c r="H23579" s="3">
        <v>0.24980000000000002</v>
      </c>
      <c r="I23579" s="3">
        <v>1.1740600000000001</v>
      </c>
      <c r="J23579" s="3">
        <v>26.403860000000002</v>
      </c>
      <c r="K23579" s="3">
        <v>40.621323076923076</v>
      </c>
      <c r="L23579" s="4">
        <v>0.34999999999999992</v>
      </c>
    </row>
    <row r="23580" spans="1:12" x14ac:dyDescent="0.35">
      <c r="A23580" s="1" t="s">
        <v>37884</v>
      </c>
      <c r="B23580" t="s">
        <v>3085</v>
      </c>
      <c r="C23580" t="s">
        <v>1467</v>
      </c>
      <c r="D23580" t="s">
        <v>1468</v>
      </c>
      <c r="E23580">
        <v>1</v>
      </c>
      <c r="F23580" s="2">
        <v>19.05</v>
      </c>
      <c r="G23580" s="3">
        <v>43</v>
      </c>
      <c r="H23580" s="3">
        <v>0.1905</v>
      </c>
      <c r="I23580" s="3">
        <v>0.89535000000000009</v>
      </c>
      <c r="J23580" s="3">
        <v>20.135850000000001</v>
      </c>
      <c r="K23580" s="3">
        <v>30.97823076923077</v>
      </c>
      <c r="L23580" s="4">
        <v>0.35</v>
      </c>
    </row>
    <row r="23581" spans="1:12" x14ac:dyDescent="0.35">
      <c r="A23581" s="1" t="s">
        <v>37885</v>
      </c>
      <c r="B23581" t="s">
        <v>37886</v>
      </c>
      <c r="C23581" t="s">
        <v>1467</v>
      </c>
      <c r="D23581" t="s">
        <v>1468</v>
      </c>
      <c r="E23581">
        <v>1</v>
      </c>
      <c r="F23581" s="2">
        <v>13.25</v>
      </c>
      <c r="G23581" s="3">
        <v>30</v>
      </c>
      <c r="H23581" s="3">
        <v>0.13250000000000001</v>
      </c>
      <c r="I23581" s="3">
        <v>0.62275000000000003</v>
      </c>
      <c r="J23581" s="3">
        <v>14.00525</v>
      </c>
      <c r="K23581" s="3">
        <v>21.546538461538461</v>
      </c>
      <c r="L23581" s="4">
        <v>0.35</v>
      </c>
    </row>
    <row r="23582" spans="1:12" x14ac:dyDescent="0.35">
      <c r="A23582" s="1" t="s">
        <v>37887</v>
      </c>
      <c r="B23582" t="s">
        <v>37888</v>
      </c>
      <c r="C23582" t="s">
        <v>1467</v>
      </c>
      <c r="D23582" t="s">
        <v>1468</v>
      </c>
      <c r="E23582">
        <v>1</v>
      </c>
      <c r="F23582" s="2">
        <v>35.64</v>
      </c>
      <c r="G23582" s="3">
        <v>80</v>
      </c>
      <c r="H23582" s="3">
        <v>0.35639999999999999</v>
      </c>
      <c r="I23582" s="3">
        <v>1.6750800000000001</v>
      </c>
      <c r="J23582" s="3">
        <v>37.671480000000003</v>
      </c>
      <c r="K23582" s="3">
        <v>57.956123076923078</v>
      </c>
      <c r="L23582" s="4">
        <v>0.35</v>
      </c>
    </row>
    <row r="23583" spans="1:12" x14ac:dyDescent="0.35">
      <c r="A23583" s="1" t="s">
        <v>37889</v>
      </c>
      <c r="B23583" t="s">
        <v>37890</v>
      </c>
      <c r="C23583" t="s">
        <v>1467</v>
      </c>
      <c r="D23583" t="s">
        <v>1468</v>
      </c>
      <c r="E23583">
        <v>1</v>
      </c>
      <c r="F23583" s="2">
        <v>4.3099999999999996</v>
      </c>
      <c r="G23583" s="3">
        <v>10</v>
      </c>
      <c r="H23583" s="3">
        <v>4.3099999999999999E-2</v>
      </c>
      <c r="I23583" s="3">
        <v>0.20256999999999997</v>
      </c>
      <c r="J23583" s="3">
        <v>4.5556699999999992</v>
      </c>
      <c r="K23583" s="3">
        <v>7.0087230769230757</v>
      </c>
      <c r="L23583" s="4">
        <v>0.35</v>
      </c>
    </row>
    <row r="23584" spans="1:12" x14ac:dyDescent="0.35">
      <c r="A23584" s="1" t="s">
        <v>37891</v>
      </c>
      <c r="B23584" t="s">
        <v>37892</v>
      </c>
      <c r="C23584" t="s">
        <v>1467</v>
      </c>
      <c r="D23584" t="s">
        <v>1468</v>
      </c>
      <c r="E23584">
        <v>1</v>
      </c>
      <c r="F23584" s="2">
        <v>167.75</v>
      </c>
      <c r="G23584" s="3">
        <v>373</v>
      </c>
      <c r="H23584" s="3">
        <v>1.6775</v>
      </c>
      <c r="I23584" s="3">
        <v>7.8842499999999998</v>
      </c>
      <c r="J23584" s="3">
        <v>177.31175000000002</v>
      </c>
      <c r="K23584" s="3">
        <v>272.78730769230771</v>
      </c>
      <c r="L23584" s="4">
        <v>0.35</v>
      </c>
    </row>
    <row r="23585" spans="1:12" x14ac:dyDescent="0.35">
      <c r="A23585" s="1" t="s">
        <v>37893</v>
      </c>
      <c r="B23585" t="s">
        <v>37894</v>
      </c>
      <c r="C23585" t="s">
        <v>1467</v>
      </c>
      <c r="D23585" t="s">
        <v>1468</v>
      </c>
      <c r="E23585">
        <v>1</v>
      </c>
      <c r="F23585" s="2">
        <v>18.809999999999999</v>
      </c>
      <c r="G23585" s="3">
        <v>42</v>
      </c>
      <c r="H23585" s="3">
        <v>0.18809999999999999</v>
      </c>
      <c r="I23585" s="3">
        <v>0.88406999999999991</v>
      </c>
      <c r="J23585" s="3">
        <v>19.882169999999999</v>
      </c>
      <c r="K23585" s="3">
        <v>30.587953846153844</v>
      </c>
      <c r="L23585" s="4">
        <v>0.35000000000000003</v>
      </c>
    </row>
    <row r="23586" spans="1:12" x14ac:dyDescent="0.35">
      <c r="A23586" s="1" t="s">
        <v>37895</v>
      </c>
      <c r="B23586" t="s">
        <v>37896</v>
      </c>
      <c r="C23586" t="s">
        <v>1467</v>
      </c>
      <c r="D23586" t="s">
        <v>1468</v>
      </c>
      <c r="E23586">
        <v>1</v>
      </c>
      <c r="F23586" s="2">
        <v>20.69</v>
      </c>
      <c r="G23586" s="3">
        <v>46</v>
      </c>
      <c r="H23586" s="3">
        <v>0.20690000000000003</v>
      </c>
      <c r="I23586" s="3">
        <v>0.97243000000000002</v>
      </c>
      <c r="J23586" s="3">
        <v>21.869330000000001</v>
      </c>
      <c r="K23586" s="3">
        <v>33.645123076923078</v>
      </c>
      <c r="L23586" s="4">
        <v>0.35</v>
      </c>
    </row>
    <row r="23587" spans="1:12" x14ac:dyDescent="0.35">
      <c r="A23587" s="1" t="s">
        <v>37897</v>
      </c>
      <c r="B23587" t="s">
        <v>37898</v>
      </c>
      <c r="C23587" t="s">
        <v>1467</v>
      </c>
      <c r="D23587" t="s">
        <v>1468</v>
      </c>
      <c r="E23587">
        <v>1</v>
      </c>
      <c r="F23587" s="2">
        <v>8.5299999999999994</v>
      </c>
      <c r="G23587" s="3">
        <v>19</v>
      </c>
      <c r="H23587" s="3">
        <v>8.5300000000000001E-2</v>
      </c>
      <c r="I23587" s="3">
        <v>0.40090999999999999</v>
      </c>
      <c r="J23587" s="3">
        <v>9.0162099999999992</v>
      </c>
      <c r="K23587" s="3">
        <v>13.871092307692306</v>
      </c>
      <c r="L23587" s="4">
        <v>0.35</v>
      </c>
    </row>
    <row r="23588" spans="1:12" x14ac:dyDescent="0.35">
      <c r="A23588" s="1">
        <v>715</v>
      </c>
      <c r="B23588" t="s">
        <v>37899</v>
      </c>
      <c r="C23588" t="s">
        <v>1467</v>
      </c>
      <c r="D23588" t="s">
        <v>1468</v>
      </c>
      <c r="E23588">
        <v>1</v>
      </c>
      <c r="F23588" s="2">
        <v>70.150000000000006</v>
      </c>
      <c r="G23588" s="3">
        <v>156</v>
      </c>
      <c r="H23588" s="3">
        <v>0.70150000000000012</v>
      </c>
      <c r="I23588" s="3">
        <v>3.2970500000000005</v>
      </c>
      <c r="J23588" s="3">
        <v>74.14855</v>
      </c>
      <c r="K23588" s="3">
        <v>114.0746923076923</v>
      </c>
      <c r="L23588" s="4">
        <v>0.35</v>
      </c>
    </row>
    <row r="23589" spans="1:12" x14ac:dyDescent="0.35">
      <c r="A23589" s="1" t="s">
        <v>37900</v>
      </c>
      <c r="B23589" t="s">
        <v>37901</v>
      </c>
      <c r="C23589" t="s">
        <v>1467</v>
      </c>
      <c r="D23589" t="s">
        <v>1468</v>
      </c>
      <c r="E23589">
        <v>1</v>
      </c>
      <c r="F23589" s="2">
        <v>66.67</v>
      </c>
      <c r="G23589" s="3">
        <v>149</v>
      </c>
      <c r="H23589" s="3">
        <v>0.66670000000000007</v>
      </c>
      <c r="I23589" s="3">
        <v>3.1334900000000001</v>
      </c>
      <c r="J23589" s="3">
        <v>70.470190000000002</v>
      </c>
      <c r="K23589" s="3">
        <v>108.41567692307693</v>
      </c>
      <c r="L23589" s="4">
        <v>0.35000000000000003</v>
      </c>
    </row>
    <row r="23590" spans="1:12" x14ac:dyDescent="0.35">
      <c r="A23590" s="1" t="s">
        <v>37902</v>
      </c>
      <c r="B23590" t="s">
        <v>37903</v>
      </c>
      <c r="C23590" t="s">
        <v>1467</v>
      </c>
      <c r="D23590" t="s">
        <v>1468</v>
      </c>
      <c r="E23590">
        <v>1</v>
      </c>
      <c r="F23590" s="2">
        <v>10.88</v>
      </c>
      <c r="G23590" s="3">
        <v>25</v>
      </c>
      <c r="H23590" s="3">
        <v>0.10880000000000001</v>
      </c>
      <c r="I23590" s="3">
        <v>0.51136000000000004</v>
      </c>
      <c r="J23590" s="3">
        <v>11.500160000000001</v>
      </c>
      <c r="K23590" s="3">
        <v>17.692553846153846</v>
      </c>
      <c r="L23590" s="4">
        <v>0.34999999999999992</v>
      </c>
    </row>
    <row r="23591" spans="1:12" x14ac:dyDescent="0.35">
      <c r="A23591" s="1" t="s">
        <v>37904</v>
      </c>
      <c r="B23591" t="s">
        <v>37905</v>
      </c>
      <c r="C23591" t="s">
        <v>1467</v>
      </c>
      <c r="D23591" t="s">
        <v>1468</v>
      </c>
      <c r="E23591">
        <v>1</v>
      </c>
      <c r="F23591" s="2">
        <v>7.51</v>
      </c>
      <c r="G23591" s="3">
        <v>17</v>
      </c>
      <c r="H23591" s="3">
        <v>7.51E-2</v>
      </c>
      <c r="I23591" s="3">
        <v>0.35297000000000001</v>
      </c>
      <c r="J23591" s="3">
        <v>7.9380699999999997</v>
      </c>
      <c r="K23591" s="3">
        <v>12.212415384615383</v>
      </c>
      <c r="L23591" s="4">
        <v>0.34999999999999992</v>
      </c>
    </row>
    <row r="23592" spans="1:12" x14ac:dyDescent="0.35">
      <c r="A23592" s="1" t="s">
        <v>37906</v>
      </c>
      <c r="B23592" t="s">
        <v>37907</v>
      </c>
      <c r="C23592" t="s">
        <v>1467</v>
      </c>
      <c r="D23592" t="s">
        <v>1468</v>
      </c>
      <c r="E23592">
        <v>1</v>
      </c>
      <c r="F23592" s="2">
        <v>5.97</v>
      </c>
      <c r="G23592" s="3">
        <v>14</v>
      </c>
      <c r="H23592" s="3">
        <v>5.9699999999999996E-2</v>
      </c>
      <c r="I23592" s="3">
        <v>0.28059000000000001</v>
      </c>
      <c r="J23592" s="3">
        <v>6.3102900000000002</v>
      </c>
      <c r="K23592" s="3">
        <v>9.7081384615384607</v>
      </c>
      <c r="L23592" s="4">
        <v>0.34999999999999992</v>
      </c>
    </row>
    <row r="23593" spans="1:12" x14ac:dyDescent="0.35">
      <c r="A23593" s="1" t="s">
        <v>37908</v>
      </c>
      <c r="B23593" t="s">
        <v>37909</v>
      </c>
      <c r="C23593" t="s">
        <v>1467</v>
      </c>
      <c r="D23593" t="s">
        <v>1468</v>
      </c>
      <c r="E23593">
        <v>1</v>
      </c>
      <c r="F23593" s="2">
        <v>40.380000000000003</v>
      </c>
      <c r="G23593" s="3">
        <v>90</v>
      </c>
      <c r="H23593" s="3">
        <v>0.40380000000000005</v>
      </c>
      <c r="I23593" s="3">
        <v>1.8978600000000001</v>
      </c>
      <c r="J23593" s="3">
        <v>42.681660000000001</v>
      </c>
      <c r="K23593" s="3">
        <v>65.6640923076923</v>
      </c>
      <c r="L23593" s="4">
        <v>0.34999999999999992</v>
      </c>
    </row>
    <row r="23594" spans="1:12" x14ac:dyDescent="0.35">
      <c r="A23594" s="1" t="s">
        <v>37910</v>
      </c>
      <c r="B23594" t="s">
        <v>37911</v>
      </c>
      <c r="C23594" t="s">
        <v>1467</v>
      </c>
      <c r="D23594" t="s">
        <v>1468</v>
      </c>
      <c r="E23594">
        <v>1</v>
      </c>
      <c r="F23594" s="2">
        <v>43.58</v>
      </c>
      <c r="G23594" s="3">
        <v>97</v>
      </c>
      <c r="H23594" s="3">
        <v>0.43579999999999997</v>
      </c>
      <c r="I23594" s="3">
        <v>2.04826</v>
      </c>
      <c r="J23594" s="3">
        <v>46.064059999999998</v>
      </c>
      <c r="K23594" s="3">
        <v>70.867784615384608</v>
      </c>
      <c r="L23594" s="4">
        <v>0.35</v>
      </c>
    </row>
    <row r="23595" spans="1:12" x14ac:dyDescent="0.35">
      <c r="A23595" s="1" t="s">
        <v>37912</v>
      </c>
      <c r="B23595" t="s">
        <v>37913</v>
      </c>
      <c r="C23595" t="s">
        <v>34</v>
      </c>
      <c r="D23595" t="s">
        <v>35</v>
      </c>
      <c r="E23595">
        <v>1</v>
      </c>
      <c r="F23595" s="2">
        <v>13.66</v>
      </c>
      <c r="G23595" s="3">
        <v>31</v>
      </c>
      <c r="H23595" s="3">
        <v>0.1366</v>
      </c>
      <c r="I23595" s="3">
        <v>0.64202000000000004</v>
      </c>
      <c r="J23595" s="3">
        <v>14.43862</v>
      </c>
      <c r="K23595" s="3">
        <v>22.213261538461538</v>
      </c>
      <c r="L23595" s="4">
        <v>0.35</v>
      </c>
    </row>
    <row r="23596" spans="1:12" x14ac:dyDescent="0.35">
      <c r="A23596" s="1" t="s">
        <v>37914</v>
      </c>
      <c r="B23596" t="s">
        <v>37915</v>
      </c>
      <c r="C23596" t="s">
        <v>1467</v>
      </c>
      <c r="D23596" t="s">
        <v>1468</v>
      </c>
      <c r="E23596">
        <v>1</v>
      </c>
      <c r="F23596" s="2">
        <v>12.92</v>
      </c>
      <c r="G23596" s="3">
        <v>29</v>
      </c>
      <c r="H23596" s="3">
        <v>0.12920000000000001</v>
      </c>
      <c r="I23596" s="3">
        <v>0.60724</v>
      </c>
      <c r="J23596" s="3">
        <v>13.65644</v>
      </c>
      <c r="K23596" s="3">
        <v>21.009907692307692</v>
      </c>
      <c r="L23596" s="4">
        <v>0.35</v>
      </c>
    </row>
    <row r="23597" spans="1:12" x14ac:dyDescent="0.35">
      <c r="A23597" s="1" t="s">
        <v>37916</v>
      </c>
      <c r="B23597" t="s">
        <v>37917</v>
      </c>
      <c r="C23597" t="s">
        <v>1467</v>
      </c>
      <c r="D23597" t="s">
        <v>1468</v>
      </c>
      <c r="E23597">
        <v>1</v>
      </c>
      <c r="F23597" s="2">
        <v>85.18</v>
      </c>
      <c r="G23597" s="3">
        <v>190</v>
      </c>
      <c r="H23597" s="3">
        <v>0.85180000000000011</v>
      </c>
      <c r="I23597" s="3">
        <v>4.0034600000000005</v>
      </c>
      <c r="J23597" s="3">
        <v>90.035260000000008</v>
      </c>
      <c r="K23597" s="3">
        <v>138.51578461538463</v>
      </c>
      <c r="L23597" s="4">
        <v>0.35000000000000003</v>
      </c>
    </row>
    <row r="23598" spans="1:12" x14ac:dyDescent="0.35">
      <c r="A23598" s="1" t="s">
        <v>37918</v>
      </c>
      <c r="B23598" t="s">
        <v>37919</v>
      </c>
      <c r="C23598" t="s">
        <v>34</v>
      </c>
      <c r="D23598" t="s">
        <v>35</v>
      </c>
      <c r="E23598">
        <v>1</v>
      </c>
      <c r="F23598" s="2">
        <v>71.650000000000006</v>
      </c>
      <c r="G23598" s="3">
        <v>160</v>
      </c>
      <c r="H23598" s="3">
        <v>0.71650000000000003</v>
      </c>
      <c r="I23598" s="3">
        <v>3.3675500000000005</v>
      </c>
      <c r="J23598" s="3">
        <v>75.734049999999996</v>
      </c>
      <c r="K23598" s="3">
        <v>116.51392307692306</v>
      </c>
      <c r="L23598" s="4">
        <v>0.35</v>
      </c>
    </row>
    <row r="23599" spans="1:12" x14ac:dyDescent="0.35">
      <c r="A23599" s="1" t="s">
        <v>37920</v>
      </c>
      <c r="B23599" t="s">
        <v>37921</v>
      </c>
      <c r="C23599" t="s">
        <v>1467</v>
      </c>
      <c r="D23599" t="s">
        <v>1468</v>
      </c>
      <c r="E23599">
        <v>1</v>
      </c>
      <c r="F23599" s="2">
        <v>19.07</v>
      </c>
      <c r="G23599" s="3">
        <v>43</v>
      </c>
      <c r="H23599" s="3">
        <v>0.19070000000000001</v>
      </c>
      <c r="I23599" s="3">
        <v>0.89629000000000003</v>
      </c>
      <c r="J23599" s="3">
        <v>20.15699</v>
      </c>
      <c r="K23599" s="3">
        <v>31.010753846153847</v>
      </c>
      <c r="L23599" s="4">
        <v>0.35</v>
      </c>
    </row>
    <row r="23600" spans="1:12" x14ac:dyDescent="0.35">
      <c r="A23600" s="1" t="s">
        <v>37922</v>
      </c>
      <c r="B23600" t="s">
        <v>37923</v>
      </c>
      <c r="C23600" t="s">
        <v>1467</v>
      </c>
      <c r="D23600" t="s">
        <v>1468</v>
      </c>
      <c r="E23600">
        <v>1</v>
      </c>
      <c r="F23600" s="2">
        <v>5.81</v>
      </c>
      <c r="G23600" s="3">
        <v>13</v>
      </c>
      <c r="H23600" s="3">
        <v>5.8099999999999999E-2</v>
      </c>
      <c r="I23600" s="3">
        <v>0.27306999999999998</v>
      </c>
      <c r="J23600" s="3">
        <v>6.1411699999999989</v>
      </c>
      <c r="K23600" s="3">
        <v>9.4479538461538439</v>
      </c>
      <c r="L23600" s="4">
        <v>0.35</v>
      </c>
    </row>
    <row r="23601" spans="1:12" x14ac:dyDescent="0.35">
      <c r="A23601" s="1" t="s">
        <v>37924</v>
      </c>
      <c r="B23601" t="s">
        <v>37925</v>
      </c>
      <c r="C23601" t="s">
        <v>1467</v>
      </c>
      <c r="D23601" t="s">
        <v>1468</v>
      </c>
      <c r="E23601">
        <v>1</v>
      </c>
      <c r="F23601" s="2">
        <v>116.9</v>
      </c>
      <c r="G23601" s="3">
        <v>260</v>
      </c>
      <c r="H23601" s="3">
        <v>1.169</v>
      </c>
      <c r="I23601" s="3">
        <v>5.4943</v>
      </c>
      <c r="J23601" s="3">
        <v>123.5633</v>
      </c>
      <c r="K23601" s="3">
        <v>190.09738461538461</v>
      </c>
      <c r="L23601" s="4">
        <v>0.35</v>
      </c>
    </row>
    <row r="23602" spans="1:12" x14ac:dyDescent="0.35">
      <c r="A23602" s="1">
        <v>2550</v>
      </c>
      <c r="B23602" t="s">
        <v>37926</v>
      </c>
      <c r="C23602" t="s">
        <v>1467</v>
      </c>
      <c r="D23602" t="s">
        <v>1468</v>
      </c>
      <c r="E23602">
        <v>1</v>
      </c>
      <c r="F23602" s="2">
        <v>367.71</v>
      </c>
      <c r="G23602" s="3">
        <v>818</v>
      </c>
      <c r="H23602" s="3">
        <v>3.6770999999999998</v>
      </c>
      <c r="I23602" s="3">
        <v>17.28237</v>
      </c>
      <c r="J23602" s="3">
        <v>388.66946999999999</v>
      </c>
      <c r="K23602" s="3">
        <v>597.95303076923074</v>
      </c>
      <c r="L23602" s="4">
        <v>0.35</v>
      </c>
    </row>
    <row r="23603" spans="1:12" x14ac:dyDescent="0.35">
      <c r="A23603" s="1" t="s">
        <v>37927</v>
      </c>
      <c r="B23603" t="s">
        <v>37928</v>
      </c>
      <c r="C23603" t="s">
        <v>1467</v>
      </c>
      <c r="D23603" t="s">
        <v>1468</v>
      </c>
      <c r="E23603">
        <v>1</v>
      </c>
      <c r="F23603" s="2">
        <v>12.12</v>
      </c>
      <c r="G23603" s="3">
        <v>27</v>
      </c>
      <c r="H23603" s="3">
        <v>0.12119999999999999</v>
      </c>
      <c r="I23603" s="3">
        <v>0.56963999999999992</v>
      </c>
      <c r="J23603" s="3">
        <v>12.810839999999999</v>
      </c>
      <c r="K23603" s="3">
        <v>19.708984615384612</v>
      </c>
      <c r="L23603" s="4">
        <v>0.34999999999999992</v>
      </c>
    </row>
    <row r="23604" spans="1:12" x14ac:dyDescent="0.35">
      <c r="A23604" s="1" t="s">
        <v>37929</v>
      </c>
      <c r="B23604" t="s">
        <v>37930</v>
      </c>
      <c r="C23604" t="s">
        <v>1467</v>
      </c>
      <c r="D23604" t="s">
        <v>1468</v>
      </c>
      <c r="E23604">
        <v>1</v>
      </c>
      <c r="F23604" s="2">
        <v>64.959999999999994</v>
      </c>
      <c r="G23604" s="3">
        <v>145</v>
      </c>
      <c r="H23604" s="3">
        <v>0.64959999999999996</v>
      </c>
      <c r="I23604" s="3">
        <v>3.0531199999999998</v>
      </c>
      <c r="J23604" s="3">
        <v>68.662720000000007</v>
      </c>
      <c r="K23604" s="3">
        <v>105.63495384615385</v>
      </c>
      <c r="L23604" s="4">
        <v>0.34999999999999992</v>
      </c>
    </row>
    <row r="23605" spans="1:12" x14ac:dyDescent="0.35">
      <c r="A23605" s="1" t="s">
        <v>37931</v>
      </c>
      <c r="B23605" t="s">
        <v>37932</v>
      </c>
      <c r="C23605" t="s">
        <v>1467</v>
      </c>
      <c r="D23605" t="s">
        <v>1468</v>
      </c>
      <c r="E23605">
        <v>1</v>
      </c>
      <c r="F23605" s="2">
        <v>10.35</v>
      </c>
      <c r="G23605" s="3">
        <v>23</v>
      </c>
      <c r="H23605" s="3">
        <v>0.10349999999999999</v>
      </c>
      <c r="I23605" s="3">
        <v>0.48644999999999999</v>
      </c>
      <c r="J23605" s="3">
        <v>10.93995</v>
      </c>
      <c r="K23605" s="3">
        <v>16.830692307692306</v>
      </c>
      <c r="L23605" s="4">
        <v>0.35</v>
      </c>
    </row>
    <row r="23606" spans="1:12" x14ac:dyDescent="0.35">
      <c r="A23606" s="1" t="s">
        <v>37933</v>
      </c>
      <c r="B23606" t="s">
        <v>37934</v>
      </c>
      <c r="C23606" t="s">
        <v>1467</v>
      </c>
      <c r="D23606" t="s">
        <v>1468</v>
      </c>
      <c r="E23606">
        <v>1</v>
      </c>
      <c r="F23606" s="2">
        <v>166.92</v>
      </c>
      <c r="G23606" s="3">
        <v>371</v>
      </c>
      <c r="H23606" s="3">
        <v>1.6692</v>
      </c>
      <c r="I23606" s="3">
        <v>7.8452399999999995</v>
      </c>
      <c r="J23606" s="3">
        <v>176.43443999999997</v>
      </c>
      <c r="K23606" s="3">
        <v>271.43759999999992</v>
      </c>
      <c r="L23606" s="4">
        <v>0.34999999999999992</v>
      </c>
    </row>
    <row r="23607" spans="1:12" x14ac:dyDescent="0.35">
      <c r="A23607" s="1" t="s">
        <v>37935</v>
      </c>
      <c r="B23607" t="s">
        <v>37936</v>
      </c>
      <c r="C23607" t="s">
        <v>1467</v>
      </c>
      <c r="D23607" t="s">
        <v>1468</v>
      </c>
      <c r="E23607">
        <v>1</v>
      </c>
      <c r="F23607" s="2">
        <v>33.770000000000003</v>
      </c>
      <c r="G23607" s="3">
        <v>76</v>
      </c>
      <c r="H23607" s="3">
        <v>0.33770000000000006</v>
      </c>
      <c r="I23607" s="3">
        <v>1.5871900000000001</v>
      </c>
      <c r="J23607" s="3">
        <v>35.694890000000001</v>
      </c>
      <c r="K23607" s="3">
        <v>54.915215384615387</v>
      </c>
      <c r="L23607" s="4">
        <v>0.35000000000000003</v>
      </c>
    </row>
    <row r="23608" spans="1:12" x14ac:dyDescent="0.35">
      <c r="A23608" s="1" t="s">
        <v>37937</v>
      </c>
      <c r="B23608" t="s">
        <v>37938</v>
      </c>
      <c r="C23608" t="s">
        <v>1467</v>
      </c>
      <c r="D23608" t="s">
        <v>1468</v>
      </c>
      <c r="E23608">
        <v>1</v>
      </c>
      <c r="F23608" s="2">
        <v>40.49</v>
      </c>
      <c r="G23608" s="3">
        <v>90</v>
      </c>
      <c r="H23608" s="3">
        <v>0.40490000000000004</v>
      </c>
      <c r="I23608" s="3">
        <v>1.90303</v>
      </c>
      <c r="J23608" s="3">
        <v>42.797930000000001</v>
      </c>
      <c r="K23608" s="3">
        <v>65.842969230769228</v>
      </c>
      <c r="L23608" s="4">
        <v>0.35</v>
      </c>
    </row>
    <row r="23609" spans="1:12" x14ac:dyDescent="0.35">
      <c r="A23609" s="1" t="s">
        <v>37939</v>
      </c>
      <c r="B23609" t="s">
        <v>2984</v>
      </c>
      <c r="C23609" t="s">
        <v>1467</v>
      </c>
      <c r="D23609" t="s">
        <v>1468</v>
      </c>
      <c r="E23609">
        <v>1</v>
      </c>
      <c r="F23609" s="2">
        <v>0.85</v>
      </c>
      <c r="G23609" s="3">
        <v>2</v>
      </c>
      <c r="H23609" s="3">
        <v>8.5000000000000006E-3</v>
      </c>
      <c r="I23609" s="3">
        <v>3.9949999999999999E-2</v>
      </c>
      <c r="J23609" s="3">
        <v>0.89844999999999997</v>
      </c>
      <c r="K23609" s="3">
        <v>1.3822307692307692</v>
      </c>
      <c r="L23609" s="4">
        <v>0.35</v>
      </c>
    </row>
    <row r="23610" spans="1:12" x14ac:dyDescent="0.35">
      <c r="A23610" s="1" t="s">
        <v>37940</v>
      </c>
      <c r="B23610" t="s">
        <v>37941</v>
      </c>
      <c r="C23610" t="s">
        <v>1467</v>
      </c>
      <c r="D23610" t="s">
        <v>1468</v>
      </c>
      <c r="E23610">
        <v>1</v>
      </c>
      <c r="F23610" s="2">
        <v>296.92</v>
      </c>
      <c r="G23610" s="3">
        <v>660</v>
      </c>
      <c r="H23610" s="3">
        <v>2.9692000000000003</v>
      </c>
      <c r="I23610" s="3">
        <v>13.955240000000002</v>
      </c>
      <c r="J23610" s="3">
        <v>313.84444000000002</v>
      </c>
      <c r="K23610" s="3">
        <v>482.83760000000001</v>
      </c>
      <c r="L23610" s="4">
        <v>0.35</v>
      </c>
    </row>
    <row r="23611" spans="1:12" x14ac:dyDescent="0.35">
      <c r="A23611" s="1" t="s">
        <v>37942</v>
      </c>
      <c r="B23611" t="s">
        <v>37943</v>
      </c>
      <c r="C23611" t="s">
        <v>1467</v>
      </c>
      <c r="D23611" t="s">
        <v>1468</v>
      </c>
      <c r="E23611">
        <v>1</v>
      </c>
      <c r="F23611" s="2">
        <v>991.09</v>
      </c>
      <c r="G23611" s="3">
        <v>2203</v>
      </c>
      <c r="H23611" s="3">
        <v>9.9108999999999998</v>
      </c>
      <c r="I23611" s="3">
        <v>46.581230000000005</v>
      </c>
      <c r="J23611" s="3">
        <v>1047.58213</v>
      </c>
      <c r="K23611" s="3">
        <v>1611.6648153846154</v>
      </c>
      <c r="L23611" s="4">
        <v>0.35</v>
      </c>
    </row>
    <row r="23612" spans="1:12" x14ac:dyDescent="0.35">
      <c r="A23612" s="1" t="s">
        <v>37944</v>
      </c>
      <c r="B23612" t="s">
        <v>37945</v>
      </c>
      <c r="C23612" t="s">
        <v>1467</v>
      </c>
      <c r="D23612" t="s">
        <v>1468</v>
      </c>
      <c r="E23612">
        <v>1</v>
      </c>
      <c r="F23612" s="2">
        <v>125.47</v>
      </c>
      <c r="G23612" s="3">
        <v>279</v>
      </c>
      <c r="H23612" s="3">
        <v>1.2546999999999999</v>
      </c>
      <c r="I23612" s="3">
        <v>5.8970900000000004</v>
      </c>
      <c r="J23612" s="3">
        <v>132.62179</v>
      </c>
      <c r="K23612" s="3">
        <v>204.03352307692307</v>
      </c>
      <c r="L23612" s="4">
        <v>0.35</v>
      </c>
    </row>
    <row r="23613" spans="1:12" x14ac:dyDescent="0.35">
      <c r="A23613" s="1" t="s">
        <v>37946</v>
      </c>
      <c r="B23613" t="s">
        <v>37947</v>
      </c>
      <c r="C23613" t="s">
        <v>1467</v>
      </c>
      <c r="D23613" t="s">
        <v>1468</v>
      </c>
      <c r="E23613">
        <v>1</v>
      </c>
      <c r="F23613" s="2">
        <v>5.23</v>
      </c>
      <c r="G23613" s="3">
        <v>12</v>
      </c>
      <c r="H23613" s="3">
        <v>5.2300000000000006E-2</v>
      </c>
      <c r="I23613" s="3">
        <v>0.24581000000000003</v>
      </c>
      <c r="J23613" s="3">
        <v>5.5281099999999999</v>
      </c>
      <c r="K23613" s="3">
        <v>8.5047846153846152</v>
      </c>
      <c r="L23613" s="4">
        <v>0.35</v>
      </c>
    </row>
    <row r="23614" spans="1:12" x14ac:dyDescent="0.35">
      <c r="A23614" s="1" t="s">
        <v>37948</v>
      </c>
      <c r="B23614" t="s">
        <v>37949</v>
      </c>
      <c r="C23614" t="s">
        <v>1467</v>
      </c>
      <c r="D23614" t="s">
        <v>1468</v>
      </c>
      <c r="E23614">
        <v>1</v>
      </c>
      <c r="F23614" s="2">
        <v>39.03</v>
      </c>
      <c r="G23614" s="3">
        <v>87</v>
      </c>
      <c r="H23614" s="3">
        <v>0.39030000000000004</v>
      </c>
      <c r="I23614" s="3">
        <v>1.8344100000000001</v>
      </c>
      <c r="J23614" s="3">
        <v>41.254710000000003</v>
      </c>
      <c r="K23614" s="3">
        <v>63.468784615384621</v>
      </c>
      <c r="L23614" s="4">
        <v>0.35000000000000003</v>
      </c>
    </row>
    <row r="23615" spans="1:12" x14ac:dyDescent="0.35">
      <c r="A23615" s="1" t="s">
        <v>37950</v>
      </c>
      <c r="B23615" t="s">
        <v>37951</v>
      </c>
      <c r="C23615" t="s">
        <v>1467</v>
      </c>
      <c r="D23615" t="s">
        <v>1468</v>
      </c>
      <c r="E23615">
        <v>1</v>
      </c>
      <c r="F23615" s="2">
        <v>81.99</v>
      </c>
      <c r="G23615" s="3">
        <v>183</v>
      </c>
      <c r="H23615" s="3">
        <v>0.81989999999999996</v>
      </c>
      <c r="I23615" s="3">
        <v>3.8535299999999997</v>
      </c>
      <c r="J23615" s="3">
        <v>86.663430000000005</v>
      </c>
      <c r="K23615" s="3">
        <v>133.32835384615385</v>
      </c>
      <c r="L23615" s="4">
        <v>0.35</v>
      </c>
    </row>
    <row r="23616" spans="1:12" x14ac:dyDescent="0.35">
      <c r="A23616" s="1">
        <v>622</v>
      </c>
      <c r="B23616" t="s">
        <v>37952</v>
      </c>
      <c r="C23616" t="s">
        <v>1467</v>
      </c>
      <c r="D23616" t="s">
        <v>1468</v>
      </c>
      <c r="E23616">
        <v>1</v>
      </c>
      <c r="F23616" s="2">
        <v>335.82</v>
      </c>
      <c r="G23616" s="3">
        <v>747</v>
      </c>
      <c r="H23616" s="3">
        <v>3.3582000000000001</v>
      </c>
      <c r="I23616" s="3">
        <v>15.78354</v>
      </c>
      <c r="J23616" s="3">
        <v>354.96174000000002</v>
      </c>
      <c r="K23616" s="3">
        <v>546.09498461538465</v>
      </c>
      <c r="L23616" s="4">
        <v>0.35</v>
      </c>
    </row>
    <row r="23617" spans="1:12" x14ac:dyDescent="0.35">
      <c r="A23617" s="1" t="s">
        <v>37953</v>
      </c>
      <c r="B23617" t="s">
        <v>37954</v>
      </c>
      <c r="C23617" t="s">
        <v>1467</v>
      </c>
      <c r="D23617" t="s">
        <v>1468</v>
      </c>
      <c r="E23617">
        <v>1</v>
      </c>
      <c r="F23617" s="2">
        <v>87.24</v>
      </c>
      <c r="G23617" s="3">
        <v>194</v>
      </c>
      <c r="H23617" s="3">
        <v>0.87239999999999995</v>
      </c>
      <c r="I23617" s="3">
        <v>4.1002799999999997</v>
      </c>
      <c r="J23617" s="3">
        <v>92.212679999999992</v>
      </c>
      <c r="K23617" s="3">
        <v>141.86566153846152</v>
      </c>
      <c r="L23617" s="4">
        <v>0.35</v>
      </c>
    </row>
    <row r="23618" spans="1:12" x14ac:dyDescent="0.35">
      <c r="A23618" s="1" t="s">
        <v>37955</v>
      </c>
      <c r="B23618" t="s">
        <v>37956</v>
      </c>
      <c r="C23618" t="s">
        <v>1467</v>
      </c>
      <c r="D23618" t="s">
        <v>1468</v>
      </c>
      <c r="E23618">
        <v>1</v>
      </c>
      <c r="F23618" s="2">
        <v>2.54</v>
      </c>
      <c r="G23618" s="3">
        <v>6</v>
      </c>
      <c r="H23618" s="3">
        <v>2.5400000000000002E-2</v>
      </c>
      <c r="I23618" s="3">
        <v>0.11938</v>
      </c>
      <c r="J23618" s="3">
        <v>2.6847799999999999</v>
      </c>
      <c r="K23618" s="3">
        <v>4.1304307692307694</v>
      </c>
      <c r="L23618" s="4">
        <v>0.35000000000000003</v>
      </c>
    </row>
    <row r="23619" spans="1:12" x14ac:dyDescent="0.35">
      <c r="A23619" s="1" t="s">
        <v>37957</v>
      </c>
      <c r="B23619" t="s">
        <v>37958</v>
      </c>
      <c r="C23619" t="s">
        <v>1467</v>
      </c>
      <c r="D23619" t="s">
        <v>1468</v>
      </c>
      <c r="E23619">
        <v>1</v>
      </c>
      <c r="F23619" s="2">
        <v>435.13</v>
      </c>
      <c r="G23619" s="3">
        <v>967</v>
      </c>
      <c r="H23619" s="3">
        <v>4.3513000000000002</v>
      </c>
      <c r="I23619" s="3">
        <v>20.45111</v>
      </c>
      <c r="J23619" s="3">
        <v>459.93241</v>
      </c>
      <c r="K23619" s="3">
        <v>707.58832307692307</v>
      </c>
      <c r="L23619" s="4">
        <v>0.35</v>
      </c>
    </row>
    <row r="23620" spans="1:12" x14ac:dyDescent="0.35">
      <c r="A23620" s="1" t="s">
        <v>37959</v>
      </c>
      <c r="B23620" t="s">
        <v>1478</v>
      </c>
      <c r="C23620" t="s">
        <v>1467</v>
      </c>
      <c r="D23620" t="s">
        <v>1468</v>
      </c>
      <c r="E23620">
        <v>1</v>
      </c>
      <c r="F23620" s="2">
        <v>9.81</v>
      </c>
      <c r="G23620" s="3">
        <v>22</v>
      </c>
      <c r="H23620" s="3">
        <v>9.8100000000000007E-2</v>
      </c>
      <c r="I23620" s="3">
        <v>0.46107000000000004</v>
      </c>
      <c r="J23620" s="3">
        <v>10.36917</v>
      </c>
      <c r="K23620" s="3">
        <v>15.952569230769232</v>
      </c>
      <c r="L23620" s="4">
        <v>0.35000000000000003</v>
      </c>
    </row>
    <row r="23621" spans="1:12" x14ac:dyDescent="0.35">
      <c r="A23621" s="1" t="s">
        <v>37960</v>
      </c>
      <c r="B23621" t="s">
        <v>37961</v>
      </c>
      <c r="C23621" t="s">
        <v>1467</v>
      </c>
      <c r="D23621" t="s">
        <v>1468</v>
      </c>
      <c r="E23621">
        <v>1</v>
      </c>
      <c r="F23621" s="2">
        <v>94.2</v>
      </c>
      <c r="G23621" s="3">
        <v>210</v>
      </c>
      <c r="H23621" s="3">
        <v>0.94200000000000006</v>
      </c>
      <c r="I23621" s="3">
        <v>4.4274000000000004</v>
      </c>
      <c r="J23621" s="3">
        <v>99.569400000000002</v>
      </c>
      <c r="K23621" s="3">
        <v>153.1836923076923</v>
      </c>
      <c r="L23621" s="4">
        <v>0.34999999999999992</v>
      </c>
    </row>
    <row r="23622" spans="1:12" x14ac:dyDescent="0.35">
      <c r="A23622" s="1" t="s">
        <v>37962</v>
      </c>
      <c r="B23622" t="s">
        <v>37963</v>
      </c>
      <c r="C23622" t="s">
        <v>1467</v>
      </c>
      <c r="D23622" t="s">
        <v>1468</v>
      </c>
      <c r="E23622">
        <v>1</v>
      </c>
      <c r="F23622" s="2">
        <v>12.61</v>
      </c>
      <c r="G23622" s="3">
        <v>29</v>
      </c>
      <c r="H23622" s="3">
        <v>0.12609999999999999</v>
      </c>
      <c r="I23622" s="3">
        <v>0.59267000000000003</v>
      </c>
      <c r="J23622" s="3">
        <v>13.328769999999999</v>
      </c>
      <c r="K23622" s="3">
        <v>20.505799999999997</v>
      </c>
      <c r="L23622" s="4">
        <v>0.35</v>
      </c>
    </row>
    <row r="23623" spans="1:12" x14ac:dyDescent="0.35">
      <c r="A23623" s="1" t="s">
        <v>37964</v>
      </c>
      <c r="B23623" t="s">
        <v>37965</v>
      </c>
      <c r="C23623" t="s">
        <v>1467</v>
      </c>
      <c r="D23623" t="s">
        <v>1468</v>
      </c>
      <c r="E23623">
        <v>1</v>
      </c>
      <c r="F23623" s="2">
        <v>106.61</v>
      </c>
      <c r="G23623" s="3">
        <v>237</v>
      </c>
      <c r="H23623" s="3">
        <v>1.0661</v>
      </c>
      <c r="I23623" s="3">
        <v>5.0106700000000002</v>
      </c>
      <c r="J23623" s="3">
        <v>112.68677000000001</v>
      </c>
      <c r="K23623" s="3">
        <v>173.36426153846153</v>
      </c>
      <c r="L23623" s="4">
        <v>0.34999999999999992</v>
      </c>
    </row>
    <row r="23624" spans="1:12" x14ac:dyDescent="0.35">
      <c r="A23624" s="1" t="s">
        <v>37966</v>
      </c>
      <c r="B23624" t="s">
        <v>37967</v>
      </c>
      <c r="C23624" t="s">
        <v>1467</v>
      </c>
      <c r="D23624" t="s">
        <v>1468</v>
      </c>
      <c r="E23624">
        <v>1</v>
      </c>
      <c r="F23624" s="2">
        <v>6.67</v>
      </c>
      <c r="G23624" s="3">
        <v>15</v>
      </c>
      <c r="H23624" s="3">
        <v>6.6699999999999995E-2</v>
      </c>
      <c r="I23624" s="3">
        <v>0.31348999999999999</v>
      </c>
      <c r="J23624" s="3">
        <v>7.0501899999999997</v>
      </c>
      <c r="K23624" s="3">
        <v>10.846446153846154</v>
      </c>
      <c r="L23624" s="4">
        <v>0.35000000000000003</v>
      </c>
    </row>
    <row r="23625" spans="1:12" x14ac:dyDescent="0.35">
      <c r="A23625" s="1" t="s">
        <v>37968</v>
      </c>
      <c r="B23625" t="s">
        <v>37969</v>
      </c>
      <c r="C23625" t="s">
        <v>1467</v>
      </c>
      <c r="D23625" t="s">
        <v>1468</v>
      </c>
      <c r="E23625">
        <v>1</v>
      </c>
      <c r="F23625" s="2">
        <v>197.43</v>
      </c>
      <c r="G23625" s="3">
        <v>439</v>
      </c>
      <c r="H23625" s="3">
        <v>1.9743000000000002</v>
      </c>
      <c r="I23625" s="3">
        <v>9.2792100000000008</v>
      </c>
      <c r="J23625" s="3">
        <v>208.68351000000001</v>
      </c>
      <c r="K23625" s="3">
        <v>321.05155384615387</v>
      </c>
      <c r="L23625" s="4">
        <v>0.35</v>
      </c>
    </row>
    <row r="23626" spans="1:12" x14ac:dyDescent="0.35">
      <c r="A23626" s="1" t="s">
        <v>37970</v>
      </c>
      <c r="B23626" t="s">
        <v>37971</v>
      </c>
      <c r="C23626" t="s">
        <v>1467</v>
      </c>
      <c r="D23626" t="s">
        <v>1468</v>
      </c>
      <c r="E23626">
        <v>1</v>
      </c>
      <c r="F23626" s="2">
        <v>17.47</v>
      </c>
      <c r="G23626" s="3">
        <v>39</v>
      </c>
      <c r="H23626" s="3">
        <v>0.17469999999999999</v>
      </c>
      <c r="I23626" s="3">
        <v>0.82108999999999999</v>
      </c>
      <c r="J23626" s="3">
        <v>18.465790000000002</v>
      </c>
      <c r="K23626" s="3">
        <v>28.408907692307693</v>
      </c>
      <c r="L23626" s="4">
        <v>0.34999999999999992</v>
      </c>
    </row>
    <row r="23627" spans="1:12" x14ac:dyDescent="0.35">
      <c r="A23627" s="1" t="s">
        <v>37972</v>
      </c>
      <c r="B23627" t="s">
        <v>37973</v>
      </c>
      <c r="C23627" t="s">
        <v>1467</v>
      </c>
      <c r="D23627" t="s">
        <v>1468</v>
      </c>
      <c r="E23627">
        <v>1</v>
      </c>
      <c r="F23627" s="2">
        <v>7.88</v>
      </c>
      <c r="G23627" s="3">
        <v>18</v>
      </c>
      <c r="H23627" s="3">
        <v>7.8799999999999995E-2</v>
      </c>
      <c r="I23627" s="3">
        <v>0.37036000000000002</v>
      </c>
      <c r="J23627" s="3">
        <v>8.3291599999999999</v>
      </c>
      <c r="K23627" s="3">
        <v>12.814092307692308</v>
      </c>
      <c r="L23627" s="4">
        <v>0.35000000000000003</v>
      </c>
    </row>
    <row r="23628" spans="1:12" x14ac:dyDescent="0.35">
      <c r="A23628" s="1" t="s">
        <v>37974</v>
      </c>
      <c r="B23628" t="s">
        <v>37975</v>
      </c>
      <c r="C23628" t="s">
        <v>1467</v>
      </c>
      <c r="D23628" t="s">
        <v>1468</v>
      </c>
      <c r="E23628">
        <v>1</v>
      </c>
      <c r="F23628" s="2">
        <v>105.54</v>
      </c>
      <c r="G23628" s="3">
        <v>235</v>
      </c>
      <c r="H23628" s="3">
        <v>1.0554000000000001</v>
      </c>
      <c r="I23628" s="3">
        <v>4.9603800000000007</v>
      </c>
      <c r="J23628" s="3">
        <v>111.55578000000001</v>
      </c>
      <c r="K23628" s="3">
        <v>171.62427692307693</v>
      </c>
      <c r="L23628" s="4">
        <v>0.35</v>
      </c>
    </row>
    <row r="23629" spans="1:12" x14ac:dyDescent="0.35">
      <c r="A23629" s="1" t="s">
        <v>37976</v>
      </c>
      <c r="B23629" t="s">
        <v>37977</v>
      </c>
      <c r="C23629" t="s">
        <v>1467</v>
      </c>
      <c r="D23629" t="s">
        <v>1468</v>
      </c>
      <c r="E23629">
        <v>1</v>
      </c>
      <c r="F23629" s="2">
        <v>21.75</v>
      </c>
      <c r="G23629" s="3">
        <v>49</v>
      </c>
      <c r="H23629" s="3">
        <v>0.2175</v>
      </c>
      <c r="I23629" s="3">
        <v>1.0222500000000001</v>
      </c>
      <c r="J23629" s="3">
        <v>22.989750000000001</v>
      </c>
      <c r="K23629" s="3">
        <v>35.368846153846157</v>
      </c>
      <c r="L23629" s="4">
        <v>0.35000000000000003</v>
      </c>
    </row>
    <row r="23630" spans="1:12" x14ac:dyDescent="0.35">
      <c r="A23630" s="1" t="s">
        <v>37978</v>
      </c>
      <c r="B23630" t="s">
        <v>37979</v>
      </c>
      <c r="C23630" t="s">
        <v>1467</v>
      </c>
      <c r="D23630" t="s">
        <v>1468</v>
      </c>
      <c r="E23630">
        <v>1</v>
      </c>
      <c r="F23630" s="2">
        <v>1.06</v>
      </c>
      <c r="G23630" s="3">
        <v>3</v>
      </c>
      <c r="H23630" s="3">
        <v>1.06E-2</v>
      </c>
      <c r="I23630" s="3">
        <v>4.9820000000000003E-2</v>
      </c>
      <c r="J23630" s="3">
        <v>1.12042</v>
      </c>
      <c r="K23630" s="3">
        <v>1.7237230769230769</v>
      </c>
      <c r="L23630" s="4">
        <v>0.35000000000000003</v>
      </c>
    </row>
    <row r="23631" spans="1:12" x14ac:dyDescent="0.35">
      <c r="A23631" s="1" t="s">
        <v>37980</v>
      </c>
      <c r="B23631" t="s">
        <v>37981</v>
      </c>
      <c r="C23631" t="s">
        <v>1467</v>
      </c>
      <c r="D23631" t="s">
        <v>1468</v>
      </c>
      <c r="E23631">
        <v>1</v>
      </c>
      <c r="F23631" s="2">
        <v>1.94</v>
      </c>
      <c r="G23631" s="3">
        <v>5</v>
      </c>
      <c r="H23631" s="3">
        <v>1.9400000000000001E-2</v>
      </c>
      <c r="I23631" s="3">
        <v>9.1179999999999997E-2</v>
      </c>
      <c r="J23631" s="3">
        <v>2.0505800000000001</v>
      </c>
      <c r="K23631" s="3">
        <v>3.1547384615384617</v>
      </c>
      <c r="L23631" s="4">
        <v>0.35000000000000003</v>
      </c>
    </row>
    <row r="23632" spans="1:12" x14ac:dyDescent="0.35">
      <c r="A23632" s="1" t="s">
        <v>37982</v>
      </c>
      <c r="B23632" t="s">
        <v>37983</v>
      </c>
      <c r="C23632" t="s">
        <v>1467</v>
      </c>
      <c r="D23632" t="s">
        <v>1468</v>
      </c>
      <c r="E23632">
        <v>1</v>
      </c>
      <c r="F23632" s="2">
        <v>6.04</v>
      </c>
      <c r="G23632" s="3">
        <v>14</v>
      </c>
      <c r="H23632" s="3">
        <v>6.0400000000000002E-2</v>
      </c>
      <c r="I23632" s="3">
        <v>0.28388000000000002</v>
      </c>
      <c r="J23632" s="3">
        <v>6.3842799999999995</v>
      </c>
      <c r="K23632" s="3">
        <v>9.8219692307692306</v>
      </c>
      <c r="L23632" s="4">
        <v>0.35000000000000003</v>
      </c>
    </row>
    <row r="23633" spans="1:12" x14ac:dyDescent="0.35">
      <c r="A23633" s="1" t="s">
        <v>37984</v>
      </c>
      <c r="B23633" t="s">
        <v>37985</v>
      </c>
      <c r="C23633" t="s">
        <v>1467</v>
      </c>
      <c r="D23633" t="s">
        <v>1468</v>
      </c>
      <c r="E23633">
        <v>1</v>
      </c>
      <c r="F23633" s="2">
        <v>25.53</v>
      </c>
      <c r="G23633" s="3">
        <v>57</v>
      </c>
      <c r="H23633" s="3">
        <v>0.25530000000000003</v>
      </c>
      <c r="I23633" s="3">
        <v>1.19991</v>
      </c>
      <c r="J23633" s="3">
        <v>26.985209999999999</v>
      </c>
      <c r="K23633" s="3">
        <v>41.515707692307686</v>
      </c>
      <c r="L23633" s="4">
        <v>0.34999999999999992</v>
      </c>
    </row>
    <row r="23634" spans="1:12" x14ac:dyDescent="0.35">
      <c r="A23634" s="1" t="s">
        <v>37986</v>
      </c>
      <c r="B23634" t="s">
        <v>37987</v>
      </c>
      <c r="C23634" t="s">
        <v>1467</v>
      </c>
      <c r="D23634" t="s">
        <v>1468</v>
      </c>
      <c r="E23634">
        <v>1</v>
      </c>
      <c r="F23634" s="2">
        <v>210.71</v>
      </c>
      <c r="G23634" s="3">
        <v>469</v>
      </c>
      <c r="H23634" s="3">
        <v>2.1071</v>
      </c>
      <c r="I23634" s="3">
        <v>9.9033700000000007</v>
      </c>
      <c r="J23634" s="3">
        <v>222.72047000000001</v>
      </c>
      <c r="K23634" s="3">
        <v>342.64687692307695</v>
      </c>
      <c r="L23634" s="4">
        <v>0.35000000000000003</v>
      </c>
    </row>
    <row r="23635" spans="1:12" x14ac:dyDescent="0.35">
      <c r="A23635" s="1" t="s">
        <v>37988</v>
      </c>
      <c r="B23635" t="s">
        <v>37989</v>
      </c>
      <c r="C23635" t="s">
        <v>1467</v>
      </c>
      <c r="D23635" t="s">
        <v>1468</v>
      </c>
      <c r="E23635">
        <v>1</v>
      </c>
      <c r="F23635" s="2">
        <v>162.15</v>
      </c>
      <c r="G23635" s="3">
        <v>361</v>
      </c>
      <c r="H23635" s="3">
        <v>1.6215000000000002</v>
      </c>
      <c r="I23635" s="3">
        <v>7.6210500000000003</v>
      </c>
      <c r="J23635" s="3">
        <v>171.39255</v>
      </c>
      <c r="K23635" s="3">
        <v>263.68084615384612</v>
      </c>
      <c r="L23635" s="4">
        <v>0.34999999999999992</v>
      </c>
    </row>
    <row r="23636" spans="1:12" x14ac:dyDescent="0.35">
      <c r="A23636" s="1" t="s">
        <v>37990</v>
      </c>
      <c r="B23636" t="s">
        <v>2984</v>
      </c>
      <c r="C23636" t="s">
        <v>1467</v>
      </c>
      <c r="D23636" t="s">
        <v>1468</v>
      </c>
      <c r="E23636">
        <v>1</v>
      </c>
      <c r="F23636" s="2">
        <v>7.97</v>
      </c>
      <c r="G23636" s="3">
        <v>18</v>
      </c>
      <c r="H23636" s="3">
        <v>7.9699999999999993E-2</v>
      </c>
      <c r="I23636" s="3">
        <v>0.37458999999999998</v>
      </c>
      <c r="J23636" s="3">
        <v>8.4242899999999992</v>
      </c>
      <c r="K23636" s="3">
        <v>12.960446153846153</v>
      </c>
      <c r="L23636" s="4">
        <v>0.35000000000000003</v>
      </c>
    </row>
    <row r="23637" spans="1:12" x14ac:dyDescent="0.35">
      <c r="A23637" s="1" t="s">
        <v>37991</v>
      </c>
      <c r="B23637" t="s">
        <v>37992</v>
      </c>
      <c r="C23637" t="s">
        <v>1467</v>
      </c>
      <c r="D23637" t="s">
        <v>1468</v>
      </c>
      <c r="E23637">
        <v>1</v>
      </c>
      <c r="F23637" s="2">
        <v>33.380000000000003</v>
      </c>
      <c r="G23637" s="3">
        <v>75</v>
      </c>
      <c r="H23637" s="3">
        <v>0.33380000000000004</v>
      </c>
      <c r="I23637" s="3">
        <v>1.5688600000000001</v>
      </c>
      <c r="J23637" s="3">
        <v>35.28266</v>
      </c>
      <c r="K23637" s="3">
        <v>54.28101538461538</v>
      </c>
      <c r="L23637" s="4">
        <v>0.34999999999999992</v>
      </c>
    </row>
    <row r="23638" spans="1:12" x14ac:dyDescent="0.35">
      <c r="A23638" s="1" t="s">
        <v>37993</v>
      </c>
      <c r="B23638" t="s">
        <v>37994</v>
      </c>
      <c r="C23638" t="s">
        <v>1467</v>
      </c>
      <c r="D23638" t="s">
        <v>1468</v>
      </c>
      <c r="E23638">
        <v>1</v>
      </c>
      <c r="F23638" s="2">
        <v>1.66</v>
      </c>
      <c r="G23638" s="3">
        <v>4</v>
      </c>
      <c r="H23638" s="3">
        <v>1.66E-2</v>
      </c>
      <c r="I23638" s="3">
        <v>7.8019999999999992E-2</v>
      </c>
      <c r="J23638" s="3">
        <v>1.7546199999999998</v>
      </c>
      <c r="K23638" s="3">
        <v>2.6994153846153841</v>
      </c>
      <c r="L23638" s="4">
        <v>0.34999999999999992</v>
      </c>
    </row>
    <row r="23639" spans="1:12" x14ac:dyDescent="0.35">
      <c r="A23639" s="1" t="s">
        <v>37995</v>
      </c>
      <c r="B23639" t="s">
        <v>37996</v>
      </c>
      <c r="C23639" t="s">
        <v>1467</v>
      </c>
      <c r="D23639" t="s">
        <v>1468</v>
      </c>
      <c r="E23639">
        <v>1</v>
      </c>
      <c r="F23639" s="2">
        <v>10.76</v>
      </c>
      <c r="G23639" s="3">
        <v>24</v>
      </c>
      <c r="H23639" s="3">
        <v>0.1076</v>
      </c>
      <c r="I23639" s="3">
        <v>0.50571999999999995</v>
      </c>
      <c r="J23639" s="3">
        <v>11.37332</v>
      </c>
      <c r="K23639" s="3">
        <v>17.497415384615383</v>
      </c>
      <c r="L23639" s="4">
        <v>0.35</v>
      </c>
    </row>
    <row r="23640" spans="1:12" x14ac:dyDescent="0.35">
      <c r="A23640" s="1" t="s">
        <v>37997</v>
      </c>
      <c r="B23640" t="s">
        <v>37998</v>
      </c>
      <c r="C23640" t="s">
        <v>1467</v>
      </c>
      <c r="D23640" t="s">
        <v>1468</v>
      </c>
      <c r="E23640">
        <v>1</v>
      </c>
      <c r="F23640" s="2">
        <v>3648.07</v>
      </c>
      <c r="G23640" s="3">
        <v>8107</v>
      </c>
      <c r="H23640" s="3">
        <v>36.480700000000006</v>
      </c>
      <c r="I23640" s="3">
        <v>171.45929000000001</v>
      </c>
      <c r="J23640" s="3">
        <v>3856.0099900000005</v>
      </c>
      <c r="K23640" s="3">
        <v>5932.3230615384618</v>
      </c>
      <c r="L23640" s="4">
        <v>0.35</v>
      </c>
    </row>
    <row r="23641" spans="1:12" x14ac:dyDescent="0.35">
      <c r="A23641" s="1" t="s">
        <v>37999</v>
      </c>
      <c r="B23641" t="s">
        <v>2716</v>
      </c>
      <c r="C23641" t="s">
        <v>34</v>
      </c>
      <c r="D23641" t="s">
        <v>35</v>
      </c>
      <c r="E23641">
        <v>1</v>
      </c>
      <c r="F23641" s="2">
        <v>34.979999999999997</v>
      </c>
      <c r="G23641" s="3">
        <v>78</v>
      </c>
      <c r="H23641" s="3">
        <v>0.3498</v>
      </c>
      <c r="I23641" s="3">
        <v>1.6440599999999999</v>
      </c>
      <c r="J23641" s="3">
        <v>36.973860000000002</v>
      </c>
      <c r="K23641" s="3">
        <v>56.88286153846154</v>
      </c>
      <c r="L23641" s="4">
        <v>0.35</v>
      </c>
    </row>
    <row r="23642" spans="1:12" x14ac:dyDescent="0.35">
      <c r="A23642" s="1" t="s">
        <v>38000</v>
      </c>
      <c r="B23642" t="s">
        <v>38001</v>
      </c>
      <c r="C23642" t="s">
        <v>1467</v>
      </c>
      <c r="D23642" t="s">
        <v>1468</v>
      </c>
      <c r="E23642">
        <v>1</v>
      </c>
      <c r="F23642" s="2">
        <v>91.98</v>
      </c>
      <c r="G23642" s="3">
        <v>205</v>
      </c>
      <c r="H23642" s="3">
        <v>0.91980000000000006</v>
      </c>
      <c r="I23642" s="3">
        <v>4.3230599999999999</v>
      </c>
      <c r="J23642" s="3">
        <v>97.222859999999997</v>
      </c>
      <c r="K23642" s="3">
        <v>149.57363076923076</v>
      </c>
      <c r="L23642" s="4">
        <v>0.35</v>
      </c>
    </row>
    <row r="23643" spans="1:12" x14ac:dyDescent="0.35">
      <c r="A23643" s="1" t="s">
        <v>38002</v>
      </c>
      <c r="B23643" t="s">
        <v>38003</v>
      </c>
      <c r="C23643" t="s">
        <v>1467</v>
      </c>
      <c r="D23643" t="s">
        <v>1468</v>
      </c>
      <c r="E23643">
        <v>1</v>
      </c>
      <c r="F23643" s="2">
        <v>17.46</v>
      </c>
      <c r="G23643" s="3">
        <v>39</v>
      </c>
      <c r="H23643" s="3">
        <v>0.17460000000000001</v>
      </c>
      <c r="I23643" s="3">
        <v>0.82062000000000002</v>
      </c>
      <c r="J23643" s="3">
        <v>18.455220000000004</v>
      </c>
      <c r="K23643" s="3">
        <v>28.392646153846158</v>
      </c>
      <c r="L23643" s="4">
        <v>0.34999999999999992</v>
      </c>
    </row>
    <row r="23644" spans="1:12" x14ac:dyDescent="0.35">
      <c r="A23644" s="1" t="s">
        <v>38004</v>
      </c>
      <c r="B23644" t="s">
        <v>38005</v>
      </c>
      <c r="C23644" t="s">
        <v>1467</v>
      </c>
      <c r="D23644" t="s">
        <v>1468</v>
      </c>
      <c r="E23644">
        <v>1</v>
      </c>
      <c r="F23644" s="2">
        <v>159.22</v>
      </c>
      <c r="G23644" s="3">
        <v>354</v>
      </c>
      <c r="H23644" s="3">
        <v>1.5922000000000001</v>
      </c>
      <c r="I23644" s="3">
        <v>7.4833400000000001</v>
      </c>
      <c r="J23644" s="3">
        <v>168.29553999999999</v>
      </c>
      <c r="K23644" s="3">
        <v>258.91621538461538</v>
      </c>
      <c r="L23644" s="4">
        <v>0.35000000000000003</v>
      </c>
    </row>
    <row r="23645" spans="1:12" x14ac:dyDescent="0.35">
      <c r="A23645" s="1" t="s">
        <v>38006</v>
      </c>
      <c r="B23645" t="s">
        <v>38007</v>
      </c>
      <c r="C23645" t="s">
        <v>1467</v>
      </c>
      <c r="D23645" t="s">
        <v>1468</v>
      </c>
      <c r="E23645">
        <v>1</v>
      </c>
      <c r="F23645" s="2">
        <v>15.9</v>
      </c>
      <c r="G23645" s="3">
        <v>36</v>
      </c>
      <c r="H23645" s="3">
        <v>0.159</v>
      </c>
      <c r="I23645" s="3">
        <v>0.74729999999999996</v>
      </c>
      <c r="J23645" s="3">
        <v>16.8063</v>
      </c>
      <c r="K23645" s="3">
        <v>25.855846153846155</v>
      </c>
      <c r="L23645" s="4">
        <v>0.35000000000000003</v>
      </c>
    </row>
    <row r="23646" spans="1:12" x14ac:dyDescent="0.35">
      <c r="A23646" s="1" t="s">
        <v>38008</v>
      </c>
      <c r="B23646" t="s">
        <v>38009</v>
      </c>
      <c r="C23646" t="s">
        <v>34</v>
      </c>
      <c r="D23646" t="s">
        <v>35</v>
      </c>
      <c r="E23646">
        <v>1</v>
      </c>
      <c r="F23646" s="2">
        <v>66.3</v>
      </c>
      <c r="G23646" s="3">
        <v>148</v>
      </c>
      <c r="H23646" s="3">
        <v>0.66300000000000003</v>
      </c>
      <c r="I23646" s="3">
        <v>3.1160999999999999</v>
      </c>
      <c r="J23646" s="3">
        <v>70.079099999999997</v>
      </c>
      <c r="K23646" s="3">
        <v>107.81399999999999</v>
      </c>
      <c r="L23646" s="4">
        <v>0.35</v>
      </c>
    </row>
    <row r="23647" spans="1:12" x14ac:dyDescent="0.35">
      <c r="A23647" s="1" t="s">
        <v>38010</v>
      </c>
      <c r="B23647" t="s">
        <v>38011</v>
      </c>
      <c r="C23647" t="s">
        <v>1467</v>
      </c>
      <c r="D23647" t="s">
        <v>1468</v>
      </c>
      <c r="E23647">
        <v>1</v>
      </c>
      <c r="F23647" s="2">
        <v>1.7</v>
      </c>
      <c r="G23647" s="3">
        <v>4</v>
      </c>
      <c r="H23647" s="3">
        <v>1.7000000000000001E-2</v>
      </c>
      <c r="I23647" s="3">
        <v>7.9899999999999999E-2</v>
      </c>
      <c r="J23647" s="3">
        <v>1.7968999999999999</v>
      </c>
      <c r="K23647" s="3">
        <v>2.7644615384615383</v>
      </c>
      <c r="L23647" s="4">
        <v>0.35</v>
      </c>
    </row>
    <row r="23648" spans="1:12" x14ac:dyDescent="0.35">
      <c r="A23648" s="1" t="s">
        <v>38012</v>
      </c>
      <c r="B23648" t="s">
        <v>38013</v>
      </c>
      <c r="C23648" t="s">
        <v>1467</v>
      </c>
      <c r="D23648" t="s">
        <v>1468</v>
      </c>
      <c r="E23648">
        <v>1</v>
      </c>
      <c r="F23648" s="2">
        <v>2.2999999999999998</v>
      </c>
      <c r="G23648" s="3">
        <v>6</v>
      </c>
      <c r="H23648" s="3">
        <v>2.3E-2</v>
      </c>
      <c r="I23648" s="3">
        <v>0.10809999999999999</v>
      </c>
      <c r="J23648" s="3">
        <v>2.4310999999999998</v>
      </c>
      <c r="K23648" s="3">
        <v>3.7401538461538459</v>
      </c>
      <c r="L23648" s="4">
        <v>0.35000000000000003</v>
      </c>
    </row>
    <row r="23649" spans="1:12" x14ac:dyDescent="0.35">
      <c r="A23649" s="1" t="s">
        <v>38014</v>
      </c>
      <c r="B23649" t="s">
        <v>38015</v>
      </c>
      <c r="C23649" t="s">
        <v>1467</v>
      </c>
      <c r="D23649" t="s">
        <v>1468</v>
      </c>
      <c r="E23649">
        <v>1</v>
      </c>
      <c r="F23649" s="2">
        <v>72.34</v>
      </c>
      <c r="G23649" s="3">
        <v>161</v>
      </c>
      <c r="H23649" s="3">
        <v>0.72340000000000004</v>
      </c>
      <c r="I23649" s="3">
        <v>3.3999800000000002</v>
      </c>
      <c r="J23649" s="3">
        <v>76.463380000000001</v>
      </c>
      <c r="K23649" s="3">
        <v>117.63596923076923</v>
      </c>
      <c r="L23649" s="4">
        <v>0.35000000000000003</v>
      </c>
    </row>
    <row r="23650" spans="1:12" x14ac:dyDescent="0.35">
      <c r="A23650" s="1" t="s">
        <v>38016</v>
      </c>
      <c r="B23650" t="s">
        <v>38017</v>
      </c>
      <c r="C23650" t="s">
        <v>1467</v>
      </c>
      <c r="D23650" t="s">
        <v>1468</v>
      </c>
      <c r="E23650">
        <v>1</v>
      </c>
      <c r="F23650" s="2">
        <v>2.66</v>
      </c>
      <c r="G23650" s="3">
        <v>6</v>
      </c>
      <c r="H23650" s="3">
        <v>2.6600000000000002E-2</v>
      </c>
      <c r="I23650" s="3">
        <v>0.12502000000000002</v>
      </c>
      <c r="J23650" s="3">
        <v>2.8116200000000005</v>
      </c>
      <c r="K23650" s="3">
        <v>4.3255692307692311</v>
      </c>
      <c r="L23650" s="4">
        <v>0.34999999999999992</v>
      </c>
    </row>
    <row r="23651" spans="1:12" x14ac:dyDescent="0.35">
      <c r="A23651" s="1" t="s">
        <v>38018</v>
      </c>
      <c r="B23651" t="s">
        <v>38019</v>
      </c>
      <c r="C23651" t="s">
        <v>1467</v>
      </c>
      <c r="D23651" t="s">
        <v>1468</v>
      </c>
      <c r="E23651">
        <v>1</v>
      </c>
      <c r="F23651" s="2">
        <v>65.849999999999994</v>
      </c>
      <c r="G23651" s="3">
        <v>147</v>
      </c>
      <c r="H23651" s="3">
        <v>0.65849999999999997</v>
      </c>
      <c r="I23651" s="3">
        <v>3.0949499999999999</v>
      </c>
      <c r="J23651" s="3">
        <v>69.603449999999995</v>
      </c>
      <c r="K23651" s="3">
        <v>107.08223076923076</v>
      </c>
      <c r="L23651" s="4">
        <v>0.35</v>
      </c>
    </row>
    <row r="23652" spans="1:12" x14ac:dyDescent="0.35">
      <c r="A23652" s="1" t="s">
        <v>38020</v>
      </c>
      <c r="B23652" t="s">
        <v>38021</v>
      </c>
      <c r="C23652" t="s">
        <v>1467</v>
      </c>
      <c r="D23652" t="s">
        <v>1468</v>
      </c>
      <c r="E23652">
        <v>1</v>
      </c>
      <c r="F23652" s="2">
        <v>3.64</v>
      </c>
      <c r="G23652" s="3">
        <v>9</v>
      </c>
      <c r="H23652" s="3">
        <v>3.6400000000000002E-2</v>
      </c>
      <c r="I23652" s="3">
        <v>0.17108000000000001</v>
      </c>
      <c r="J23652" s="3">
        <v>3.84748</v>
      </c>
      <c r="K23652" s="3">
        <v>5.9192</v>
      </c>
      <c r="L23652" s="4">
        <v>0.35</v>
      </c>
    </row>
    <row r="23653" spans="1:12" x14ac:dyDescent="0.35">
      <c r="A23653" s="1" t="s">
        <v>38022</v>
      </c>
      <c r="B23653" t="s">
        <v>38023</v>
      </c>
      <c r="C23653" t="s">
        <v>1467</v>
      </c>
      <c r="D23653" t="s">
        <v>1468</v>
      </c>
      <c r="E23653">
        <v>1</v>
      </c>
      <c r="F23653" s="2">
        <v>2.1</v>
      </c>
      <c r="G23653" s="3">
        <v>5</v>
      </c>
      <c r="H23653" s="3">
        <v>2.1000000000000001E-2</v>
      </c>
      <c r="I23653" s="3">
        <v>9.870000000000001E-2</v>
      </c>
      <c r="J23653" s="3">
        <v>2.2197</v>
      </c>
      <c r="K23653" s="3">
        <v>3.4149230769230767</v>
      </c>
      <c r="L23653" s="4">
        <v>0.35</v>
      </c>
    </row>
    <row r="23654" spans="1:12" x14ac:dyDescent="0.35">
      <c r="A23654" s="1" t="s">
        <v>38024</v>
      </c>
      <c r="B23654" t="s">
        <v>38025</v>
      </c>
      <c r="C23654" t="s">
        <v>1467</v>
      </c>
      <c r="D23654" t="s">
        <v>1468</v>
      </c>
      <c r="E23654">
        <v>1</v>
      </c>
      <c r="F23654" s="2">
        <v>3.28</v>
      </c>
      <c r="G23654" s="3">
        <v>8</v>
      </c>
      <c r="H23654" s="3">
        <v>3.2799999999999996E-2</v>
      </c>
      <c r="I23654" s="3">
        <v>0.15415999999999999</v>
      </c>
      <c r="J23654" s="3">
        <v>3.4669599999999998</v>
      </c>
      <c r="K23654" s="3">
        <v>5.3337846153846149</v>
      </c>
      <c r="L23654" s="4">
        <v>0.35</v>
      </c>
    </row>
    <row r="23655" spans="1:12" x14ac:dyDescent="0.35">
      <c r="A23655" s="1" t="s">
        <v>38026</v>
      </c>
      <c r="B23655" t="s">
        <v>38027</v>
      </c>
      <c r="C23655" t="s">
        <v>1467</v>
      </c>
      <c r="D23655" t="s">
        <v>1468</v>
      </c>
      <c r="E23655">
        <v>1</v>
      </c>
      <c r="F23655" s="2">
        <v>200.65</v>
      </c>
      <c r="G23655" s="3">
        <v>446</v>
      </c>
      <c r="H23655" s="3">
        <v>2.0065</v>
      </c>
      <c r="I23655" s="3">
        <v>9.4305500000000002</v>
      </c>
      <c r="J23655" s="3">
        <v>212.08705</v>
      </c>
      <c r="K23655" s="3">
        <v>326.28776923076924</v>
      </c>
      <c r="L23655" s="4">
        <v>0.35000000000000003</v>
      </c>
    </row>
    <row r="23656" spans="1:12" x14ac:dyDescent="0.35">
      <c r="A23656" s="1" t="s">
        <v>38028</v>
      </c>
      <c r="B23656" t="s">
        <v>38029</v>
      </c>
      <c r="C23656" t="s">
        <v>1467</v>
      </c>
      <c r="D23656" t="s">
        <v>1468</v>
      </c>
      <c r="E23656">
        <v>1</v>
      </c>
      <c r="F23656" s="2">
        <v>12.91</v>
      </c>
      <c r="G23656" s="3">
        <v>29</v>
      </c>
      <c r="H23656" s="3">
        <v>0.12909999999999999</v>
      </c>
      <c r="I23656" s="3">
        <v>0.60677000000000003</v>
      </c>
      <c r="J23656" s="3">
        <v>13.645869999999999</v>
      </c>
      <c r="K23656" s="3">
        <v>20.99364615384615</v>
      </c>
      <c r="L23656" s="4">
        <v>0.34999999999999992</v>
      </c>
    </row>
    <row r="23657" spans="1:12" x14ac:dyDescent="0.35">
      <c r="A23657" s="1" t="s">
        <v>38030</v>
      </c>
      <c r="B23657" t="s">
        <v>38031</v>
      </c>
      <c r="C23657" t="s">
        <v>1467</v>
      </c>
      <c r="D23657" t="s">
        <v>1468</v>
      </c>
      <c r="E23657">
        <v>1</v>
      </c>
      <c r="F23657" s="2">
        <v>5.53</v>
      </c>
      <c r="G23657" s="3">
        <v>13</v>
      </c>
      <c r="H23657" s="3">
        <v>5.5300000000000002E-2</v>
      </c>
      <c r="I23657" s="3">
        <v>0.25991000000000003</v>
      </c>
      <c r="J23657" s="3">
        <v>5.8452099999999998</v>
      </c>
      <c r="K23657" s="3">
        <v>8.9926307692307681</v>
      </c>
      <c r="L23657" s="4">
        <v>0.34999999999999992</v>
      </c>
    </row>
    <row r="23658" spans="1:12" x14ac:dyDescent="0.35">
      <c r="A23658" s="1" t="s">
        <v>38032</v>
      </c>
      <c r="B23658" t="s">
        <v>38033</v>
      </c>
      <c r="C23658" t="s">
        <v>1467</v>
      </c>
      <c r="D23658" t="s">
        <v>1468</v>
      </c>
      <c r="E23658">
        <v>1</v>
      </c>
      <c r="F23658" s="2">
        <v>2.25</v>
      </c>
      <c r="G23658" s="3">
        <v>5</v>
      </c>
      <c r="H23658" s="3">
        <v>2.2499999999999999E-2</v>
      </c>
      <c r="I23658" s="3">
        <v>0.10575</v>
      </c>
      <c r="J23658" s="3">
        <v>2.37825</v>
      </c>
      <c r="K23658" s="3">
        <v>3.6588461538461536</v>
      </c>
      <c r="L23658" s="4">
        <v>0.35</v>
      </c>
    </row>
    <row r="23659" spans="1:12" x14ac:dyDescent="0.35">
      <c r="A23659" s="1" t="s">
        <v>38034</v>
      </c>
      <c r="B23659" t="s">
        <v>38035</v>
      </c>
      <c r="C23659" t="s">
        <v>1467</v>
      </c>
      <c r="D23659" t="s">
        <v>1468</v>
      </c>
      <c r="E23659">
        <v>1</v>
      </c>
      <c r="F23659" s="2">
        <v>2</v>
      </c>
      <c r="G23659" s="3">
        <v>5</v>
      </c>
      <c r="H23659" s="3">
        <v>0.02</v>
      </c>
      <c r="I23659" s="3">
        <v>9.4E-2</v>
      </c>
      <c r="J23659" s="3">
        <v>2.1139999999999999</v>
      </c>
      <c r="K23659" s="3">
        <v>3.2523076923076921</v>
      </c>
      <c r="L23659" s="4">
        <v>0.35</v>
      </c>
    </row>
    <row r="23660" spans="1:12" x14ac:dyDescent="0.35">
      <c r="A23660" s="1" t="s">
        <v>38036</v>
      </c>
      <c r="B23660" t="s">
        <v>38037</v>
      </c>
      <c r="C23660" t="s">
        <v>1467</v>
      </c>
      <c r="D23660" t="s">
        <v>1468</v>
      </c>
      <c r="E23660">
        <v>1</v>
      </c>
      <c r="F23660" s="2">
        <v>2.27</v>
      </c>
      <c r="G23660" s="3">
        <v>6</v>
      </c>
      <c r="H23660" s="3">
        <v>2.2700000000000001E-2</v>
      </c>
      <c r="I23660" s="3">
        <v>0.10669000000000001</v>
      </c>
      <c r="J23660" s="3">
        <v>2.3993899999999999</v>
      </c>
      <c r="K23660" s="3">
        <v>3.6913692307692303</v>
      </c>
      <c r="L23660" s="4">
        <v>0.34999999999999992</v>
      </c>
    </row>
    <row r="23661" spans="1:12" x14ac:dyDescent="0.35">
      <c r="A23661" s="1" t="s">
        <v>38038</v>
      </c>
      <c r="B23661" t="s">
        <v>38039</v>
      </c>
      <c r="C23661" t="s">
        <v>1467</v>
      </c>
      <c r="D23661" t="s">
        <v>1468</v>
      </c>
      <c r="E23661">
        <v>1</v>
      </c>
      <c r="F23661" s="2">
        <v>7.3</v>
      </c>
      <c r="G23661" s="3">
        <v>17</v>
      </c>
      <c r="H23661" s="3">
        <v>7.2999999999999995E-2</v>
      </c>
      <c r="I23661" s="3">
        <v>0.34310000000000002</v>
      </c>
      <c r="J23661" s="3">
        <v>7.7161</v>
      </c>
      <c r="K23661" s="3">
        <v>11.870923076923077</v>
      </c>
      <c r="L23661" s="4">
        <v>0.35000000000000003</v>
      </c>
    </row>
    <row r="23662" spans="1:12" x14ac:dyDescent="0.35">
      <c r="A23662" s="1" t="s">
        <v>38040</v>
      </c>
      <c r="B23662" t="s">
        <v>38041</v>
      </c>
      <c r="C23662" t="s">
        <v>1467</v>
      </c>
      <c r="D23662" t="s">
        <v>1468</v>
      </c>
      <c r="E23662">
        <v>1</v>
      </c>
      <c r="F23662" s="2">
        <v>7.67</v>
      </c>
      <c r="G23662" s="3">
        <v>18</v>
      </c>
      <c r="H23662" s="3">
        <v>7.6700000000000004E-2</v>
      </c>
      <c r="I23662" s="3">
        <v>0.36048999999999998</v>
      </c>
      <c r="J23662" s="3">
        <v>8.1071899999999992</v>
      </c>
      <c r="K23662" s="3">
        <v>12.472599999999998</v>
      </c>
      <c r="L23662" s="4">
        <v>0.35</v>
      </c>
    </row>
    <row r="23663" spans="1:12" x14ac:dyDescent="0.35">
      <c r="A23663" s="1" t="s">
        <v>38042</v>
      </c>
      <c r="B23663" t="s">
        <v>38043</v>
      </c>
      <c r="C23663" t="s">
        <v>1467</v>
      </c>
      <c r="D23663" t="s">
        <v>1468</v>
      </c>
      <c r="E23663">
        <v>1</v>
      </c>
      <c r="F23663" s="2">
        <v>16.239999999999998</v>
      </c>
      <c r="G23663" s="3">
        <v>37</v>
      </c>
      <c r="H23663" s="3">
        <v>0.16239999999999999</v>
      </c>
      <c r="I23663" s="3">
        <v>0.76327999999999996</v>
      </c>
      <c r="J23663" s="3">
        <v>17.165680000000002</v>
      </c>
      <c r="K23663" s="3">
        <v>26.408738461538462</v>
      </c>
      <c r="L23663" s="4">
        <v>0.34999999999999992</v>
      </c>
    </row>
    <row r="23664" spans="1:12" x14ac:dyDescent="0.35">
      <c r="A23664" s="1" t="s">
        <v>38044</v>
      </c>
      <c r="B23664" t="s">
        <v>38045</v>
      </c>
      <c r="C23664" t="s">
        <v>1467</v>
      </c>
      <c r="D23664" t="s">
        <v>1468</v>
      </c>
      <c r="E23664">
        <v>1</v>
      </c>
      <c r="F23664" s="2">
        <v>10.45</v>
      </c>
      <c r="G23664" s="3">
        <v>24</v>
      </c>
      <c r="H23664" s="3">
        <v>0.1045</v>
      </c>
      <c r="I23664" s="3">
        <v>0.49114999999999998</v>
      </c>
      <c r="J23664" s="3">
        <v>11.045649999999998</v>
      </c>
      <c r="K23664" s="3">
        <v>16.993307692307688</v>
      </c>
      <c r="L23664" s="4">
        <v>0.34999999999999992</v>
      </c>
    </row>
    <row r="23665" spans="1:12" x14ac:dyDescent="0.35">
      <c r="A23665" s="1" t="s">
        <v>38046</v>
      </c>
      <c r="B23665" t="s">
        <v>38047</v>
      </c>
      <c r="C23665" t="s">
        <v>1467</v>
      </c>
      <c r="D23665" t="s">
        <v>1468</v>
      </c>
      <c r="E23665">
        <v>1</v>
      </c>
      <c r="F23665" s="2">
        <v>273.02999999999997</v>
      </c>
      <c r="G23665" s="3">
        <v>607</v>
      </c>
      <c r="H23665" s="3">
        <v>2.7302999999999997</v>
      </c>
      <c r="I23665" s="3">
        <v>12.832409999999999</v>
      </c>
      <c r="J23665" s="3">
        <v>288.59270999999995</v>
      </c>
      <c r="K23665" s="3">
        <v>443.98878461538453</v>
      </c>
      <c r="L23665" s="4">
        <v>0.35</v>
      </c>
    </row>
    <row r="23666" spans="1:12" x14ac:dyDescent="0.35">
      <c r="A23666" s="1" t="s">
        <v>38048</v>
      </c>
      <c r="B23666" t="s">
        <v>38049</v>
      </c>
      <c r="C23666" t="s">
        <v>1467</v>
      </c>
      <c r="D23666" t="s">
        <v>1468</v>
      </c>
      <c r="E23666">
        <v>1</v>
      </c>
      <c r="F23666" s="2">
        <v>6.56</v>
      </c>
      <c r="G23666" s="3">
        <v>15</v>
      </c>
      <c r="H23666" s="3">
        <v>6.5599999999999992E-2</v>
      </c>
      <c r="I23666" s="3">
        <v>0.30831999999999998</v>
      </c>
      <c r="J23666" s="3">
        <v>6.9339199999999996</v>
      </c>
      <c r="K23666" s="3">
        <v>10.66756923076923</v>
      </c>
      <c r="L23666" s="4">
        <v>0.35</v>
      </c>
    </row>
    <row r="23667" spans="1:12" x14ac:dyDescent="0.35">
      <c r="A23667" s="1" t="s">
        <v>38050</v>
      </c>
      <c r="B23667" t="s">
        <v>38051</v>
      </c>
      <c r="C23667" t="s">
        <v>1467</v>
      </c>
      <c r="D23667" t="s">
        <v>1468</v>
      </c>
      <c r="E23667">
        <v>1</v>
      </c>
      <c r="F23667" s="2">
        <v>8.9499999999999993</v>
      </c>
      <c r="G23667" s="3">
        <v>20</v>
      </c>
      <c r="H23667" s="3">
        <v>8.9499999999999996E-2</v>
      </c>
      <c r="I23667" s="3">
        <v>0.42064999999999997</v>
      </c>
      <c r="J23667" s="3">
        <v>9.4601499999999987</v>
      </c>
      <c r="K23667" s="3">
        <v>14.55407692307692</v>
      </c>
      <c r="L23667" s="4">
        <v>0.35</v>
      </c>
    </row>
    <row r="23668" spans="1:12" x14ac:dyDescent="0.35">
      <c r="A23668" s="1" t="s">
        <v>38052</v>
      </c>
      <c r="B23668" t="s">
        <v>15102</v>
      </c>
      <c r="C23668" t="s">
        <v>1467</v>
      </c>
      <c r="D23668" t="s">
        <v>1468</v>
      </c>
      <c r="E23668">
        <v>1</v>
      </c>
      <c r="F23668" s="2">
        <v>77.8</v>
      </c>
      <c r="G23668" s="3">
        <v>173</v>
      </c>
      <c r="H23668" s="3">
        <v>0.77800000000000002</v>
      </c>
      <c r="I23668" s="3">
        <v>3.6566000000000001</v>
      </c>
      <c r="J23668" s="3">
        <v>82.2346</v>
      </c>
      <c r="K23668" s="3">
        <v>126.51476923076923</v>
      </c>
      <c r="L23668" s="4">
        <v>0.35000000000000003</v>
      </c>
    </row>
    <row r="23669" spans="1:12" x14ac:dyDescent="0.35">
      <c r="A23669" s="1" t="s">
        <v>38053</v>
      </c>
      <c r="B23669" t="s">
        <v>38054</v>
      </c>
      <c r="C23669" t="s">
        <v>1467</v>
      </c>
      <c r="D23669" t="s">
        <v>1468</v>
      </c>
      <c r="E23669">
        <v>1</v>
      </c>
      <c r="F23669" s="2">
        <v>122.52</v>
      </c>
      <c r="G23669" s="3">
        <v>273</v>
      </c>
      <c r="H23669" s="3">
        <v>1.2252000000000001</v>
      </c>
      <c r="I23669" s="3">
        <v>5.7584400000000002</v>
      </c>
      <c r="J23669" s="3">
        <v>129.50363999999999</v>
      </c>
      <c r="K23669" s="3">
        <v>199.23636923076921</v>
      </c>
      <c r="L23669" s="4">
        <v>0.35</v>
      </c>
    </row>
    <row r="23670" spans="1:12" x14ac:dyDescent="0.35">
      <c r="A23670" s="1" t="s">
        <v>38055</v>
      </c>
      <c r="B23670" t="s">
        <v>37747</v>
      </c>
      <c r="C23670" t="s">
        <v>1467</v>
      </c>
      <c r="D23670" t="s">
        <v>1468</v>
      </c>
      <c r="E23670">
        <v>1</v>
      </c>
      <c r="F23670" s="2">
        <v>11.55</v>
      </c>
      <c r="G23670" s="3">
        <v>26</v>
      </c>
      <c r="H23670" s="3">
        <v>0.11550000000000001</v>
      </c>
      <c r="I23670" s="3">
        <v>0.54285000000000005</v>
      </c>
      <c r="J23670" s="3">
        <v>12.208350000000001</v>
      </c>
      <c r="K23670" s="3">
        <v>18.782076923076925</v>
      </c>
      <c r="L23670" s="4">
        <v>0.35000000000000003</v>
      </c>
    </row>
    <row r="23671" spans="1:12" x14ac:dyDescent="0.35">
      <c r="A23671" s="1" t="s">
        <v>38056</v>
      </c>
      <c r="B23671" t="s">
        <v>38057</v>
      </c>
      <c r="C23671" t="s">
        <v>1467</v>
      </c>
      <c r="D23671" t="s">
        <v>1468</v>
      </c>
      <c r="E23671">
        <v>1</v>
      </c>
      <c r="F23671" s="2">
        <v>121.37</v>
      </c>
      <c r="G23671" s="3">
        <v>270</v>
      </c>
      <c r="H23671" s="3">
        <v>1.2137</v>
      </c>
      <c r="I23671" s="3">
        <v>5.7043900000000001</v>
      </c>
      <c r="J23671" s="3">
        <v>128.28809000000001</v>
      </c>
      <c r="K23671" s="3">
        <v>197.36629230769231</v>
      </c>
      <c r="L23671" s="4">
        <v>0.34999999999999992</v>
      </c>
    </row>
    <row r="23672" spans="1:12" x14ac:dyDescent="0.35">
      <c r="A23672" s="1" t="s">
        <v>38058</v>
      </c>
      <c r="B23672" t="s">
        <v>38059</v>
      </c>
      <c r="C23672" t="s">
        <v>1467</v>
      </c>
      <c r="D23672" t="s">
        <v>1468</v>
      </c>
      <c r="E23672">
        <v>1</v>
      </c>
      <c r="F23672" s="2">
        <v>24.49</v>
      </c>
      <c r="G23672" s="3">
        <v>55</v>
      </c>
      <c r="H23672" s="3">
        <v>0.24489999999999998</v>
      </c>
      <c r="I23672" s="3">
        <v>1.15103</v>
      </c>
      <c r="J23672" s="3">
        <v>25.885929999999998</v>
      </c>
      <c r="K23672" s="3">
        <v>39.824507692307691</v>
      </c>
      <c r="L23672" s="4">
        <v>0.35000000000000003</v>
      </c>
    </row>
    <row r="23673" spans="1:12" x14ac:dyDescent="0.35">
      <c r="A23673" s="1" t="s">
        <v>38060</v>
      </c>
      <c r="B23673" t="s">
        <v>38061</v>
      </c>
      <c r="C23673" t="s">
        <v>1467</v>
      </c>
      <c r="D23673" t="s">
        <v>1468</v>
      </c>
      <c r="E23673">
        <v>1</v>
      </c>
      <c r="F23673" s="2">
        <v>12.39</v>
      </c>
      <c r="G23673" s="3">
        <v>28</v>
      </c>
      <c r="H23673" s="3">
        <v>0.12390000000000001</v>
      </c>
      <c r="I23673" s="3">
        <v>0.58233000000000001</v>
      </c>
      <c r="J23673" s="3">
        <v>13.096230000000002</v>
      </c>
      <c r="K23673" s="3">
        <v>20.148046153846156</v>
      </c>
      <c r="L23673" s="4">
        <v>0.35</v>
      </c>
    </row>
    <row r="23674" spans="1:12" x14ac:dyDescent="0.35">
      <c r="A23674" s="1" t="s">
        <v>38062</v>
      </c>
      <c r="B23674" t="s">
        <v>38063</v>
      </c>
      <c r="C23674" t="s">
        <v>1467</v>
      </c>
      <c r="D23674" t="s">
        <v>1468</v>
      </c>
      <c r="E23674">
        <v>1</v>
      </c>
      <c r="F23674" s="2">
        <v>27.4</v>
      </c>
      <c r="G23674" s="3">
        <v>61</v>
      </c>
      <c r="H23674" s="3">
        <v>0.27399999999999997</v>
      </c>
      <c r="I23674" s="3">
        <v>1.2877999999999998</v>
      </c>
      <c r="J23674" s="3">
        <v>28.9618</v>
      </c>
      <c r="K23674" s="3">
        <v>44.556615384615384</v>
      </c>
      <c r="L23674" s="4">
        <v>0.35</v>
      </c>
    </row>
    <row r="23675" spans="1:12" x14ac:dyDescent="0.35">
      <c r="A23675" s="1" t="s">
        <v>38064</v>
      </c>
      <c r="B23675" t="s">
        <v>38065</v>
      </c>
      <c r="C23675" t="s">
        <v>1467</v>
      </c>
      <c r="D23675" t="s">
        <v>1468</v>
      </c>
      <c r="E23675">
        <v>1</v>
      </c>
      <c r="F23675" s="2">
        <v>40.49</v>
      </c>
      <c r="G23675" s="3">
        <v>90</v>
      </c>
      <c r="H23675" s="3">
        <v>0.40490000000000004</v>
      </c>
      <c r="I23675" s="3">
        <v>1.90303</v>
      </c>
      <c r="J23675" s="3">
        <v>42.797930000000001</v>
      </c>
      <c r="K23675" s="3">
        <v>65.842969230769228</v>
      </c>
      <c r="L23675" s="4">
        <v>0.35</v>
      </c>
    </row>
    <row r="23676" spans="1:12" x14ac:dyDescent="0.35">
      <c r="A23676" s="1" t="s">
        <v>38066</v>
      </c>
      <c r="B23676" t="s">
        <v>38067</v>
      </c>
      <c r="C23676" t="s">
        <v>1467</v>
      </c>
      <c r="D23676" t="s">
        <v>1468</v>
      </c>
      <c r="E23676">
        <v>1</v>
      </c>
      <c r="F23676" s="2">
        <v>110.44</v>
      </c>
      <c r="G23676" s="3">
        <v>246</v>
      </c>
      <c r="H23676" s="3">
        <v>1.1044</v>
      </c>
      <c r="I23676" s="3">
        <v>5.1906799999999995</v>
      </c>
      <c r="J23676" s="3">
        <v>116.73508</v>
      </c>
      <c r="K23676" s="3">
        <v>179.59243076923076</v>
      </c>
      <c r="L23676" s="4">
        <v>0.35</v>
      </c>
    </row>
    <row r="23677" spans="1:12" x14ac:dyDescent="0.35">
      <c r="A23677" s="1" t="s">
        <v>38068</v>
      </c>
      <c r="B23677" t="s">
        <v>38069</v>
      </c>
      <c r="C23677" t="s">
        <v>1467</v>
      </c>
      <c r="D23677" t="s">
        <v>1468</v>
      </c>
      <c r="E23677">
        <v>1</v>
      </c>
      <c r="F23677" s="2">
        <v>2.62</v>
      </c>
      <c r="G23677" s="3">
        <v>6</v>
      </c>
      <c r="H23677" s="3">
        <v>2.6200000000000001E-2</v>
      </c>
      <c r="I23677" s="3">
        <v>0.12314</v>
      </c>
      <c r="J23677" s="3">
        <v>2.7693400000000001</v>
      </c>
      <c r="K23677" s="3">
        <v>4.2605230769230769</v>
      </c>
      <c r="L23677" s="4">
        <v>0.35</v>
      </c>
    </row>
    <row r="23678" spans="1:12" x14ac:dyDescent="0.35">
      <c r="A23678" s="1" t="s">
        <v>38070</v>
      </c>
      <c r="B23678" t="s">
        <v>38071</v>
      </c>
      <c r="C23678" t="s">
        <v>1467</v>
      </c>
      <c r="D23678" t="s">
        <v>1468</v>
      </c>
      <c r="E23678">
        <v>1</v>
      </c>
      <c r="F23678" s="2">
        <v>39.46</v>
      </c>
      <c r="G23678" s="3">
        <v>88</v>
      </c>
      <c r="H23678" s="3">
        <v>0.39460000000000001</v>
      </c>
      <c r="I23678" s="3">
        <v>1.8546199999999999</v>
      </c>
      <c r="J23678" s="3">
        <v>41.709219999999995</v>
      </c>
      <c r="K23678" s="3">
        <v>64.168030769230754</v>
      </c>
      <c r="L23678" s="4">
        <v>0.34999999999999992</v>
      </c>
    </row>
    <row r="23679" spans="1:12" x14ac:dyDescent="0.35">
      <c r="A23679" s="1" t="s">
        <v>38072</v>
      </c>
      <c r="B23679" t="s">
        <v>38073</v>
      </c>
      <c r="C23679" t="s">
        <v>1467</v>
      </c>
      <c r="D23679" t="s">
        <v>1468</v>
      </c>
      <c r="E23679">
        <v>1</v>
      </c>
      <c r="F23679" s="2">
        <v>15.74</v>
      </c>
      <c r="G23679" s="3">
        <v>35</v>
      </c>
      <c r="H23679" s="3">
        <v>0.15740000000000001</v>
      </c>
      <c r="I23679" s="3">
        <v>0.73977999999999999</v>
      </c>
      <c r="J23679" s="3">
        <v>16.637180000000001</v>
      </c>
      <c r="K23679" s="3">
        <v>25.595661538461538</v>
      </c>
      <c r="L23679" s="4">
        <v>0.35</v>
      </c>
    </row>
    <row r="23680" spans="1:12" x14ac:dyDescent="0.35">
      <c r="A23680" s="1" t="s">
        <v>38074</v>
      </c>
      <c r="B23680" t="s">
        <v>38075</v>
      </c>
      <c r="C23680" t="s">
        <v>1467</v>
      </c>
      <c r="D23680" t="s">
        <v>1468</v>
      </c>
      <c r="E23680">
        <v>1</v>
      </c>
      <c r="F23680" s="2">
        <v>14.59</v>
      </c>
      <c r="G23680" s="3">
        <v>33</v>
      </c>
      <c r="H23680" s="3">
        <v>0.1459</v>
      </c>
      <c r="I23680" s="3">
        <v>0.68572999999999995</v>
      </c>
      <c r="J23680" s="3">
        <v>15.421629999999999</v>
      </c>
      <c r="K23680" s="3">
        <v>23.725584615384612</v>
      </c>
      <c r="L23680" s="4">
        <v>0.35</v>
      </c>
    </row>
    <row r="23681" spans="1:12" x14ac:dyDescent="0.35">
      <c r="A23681" s="1" t="s">
        <v>38076</v>
      </c>
      <c r="B23681" t="s">
        <v>2984</v>
      </c>
      <c r="C23681" t="s">
        <v>1467</v>
      </c>
      <c r="D23681" t="s">
        <v>1468</v>
      </c>
      <c r="E23681">
        <v>1</v>
      </c>
      <c r="F23681" s="2">
        <v>13.11</v>
      </c>
      <c r="G23681" s="3">
        <v>30</v>
      </c>
      <c r="H23681" s="3">
        <v>0.13109999999999999</v>
      </c>
      <c r="I23681" s="3">
        <v>0.61617</v>
      </c>
      <c r="J23681" s="3">
        <v>13.85727</v>
      </c>
      <c r="K23681" s="3">
        <v>21.318876923076921</v>
      </c>
      <c r="L23681" s="4">
        <v>0.34999999999999992</v>
      </c>
    </row>
    <row r="23682" spans="1:12" x14ac:dyDescent="0.35">
      <c r="A23682" s="1" t="s">
        <v>38077</v>
      </c>
      <c r="B23682" t="s">
        <v>38078</v>
      </c>
      <c r="C23682" t="s">
        <v>1467</v>
      </c>
      <c r="D23682" t="s">
        <v>1468</v>
      </c>
      <c r="E23682">
        <v>1</v>
      </c>
      <c r="F23682" s="2">
        <v>131.36000000000001</v>
      </c>
      <c r="G23682" s="3">
        <v>292</v>
      </c>
      <c r="H23682" s="3">
        <v>1.3136000000000001</v>
      </c>
      <c r="I23682" s="3">
        <v>6.1739200000000007</v>
      </c>
      <c r="J23682" s="3">
        <v>138.84752000000003</v>
      </c>
      <c r="K23682" s="3">
        <v>213.61156923076928</v>
      </c>
      <c r="L23682" s="4">
        <v>0.35</v>
      </c>
    </row>
    <row r="23683" spans="1:12" x14ac:dyDescent="0.35">
      <c r="A23683" s="1" t="s">
        <v>38079</v>
      </c>
      <c r="B23683" t="s">
        <v>38080</v>
      </c>
      <c r="C23683" t="s">
        <v>1467</v>
      </c>
      <c r="D23683" t="s">
        <v>1468</v>
      </c>
      <c r="E23683">
        <v>1</v>
      </c>
      <c r="F23683" s="2">
        <v>53.52</v>
      </c>
      <c r="G23683" s="3">
        <v>119</v>
      </c>
      <c r="H23683" s="3">
        <v>0.53520000000000001</v>
      </c>
      <c r="I23683" s="3">
        <v>2.5154400000000003</v>
      </c>
      <c r="J23683" s="3">
        <v>56.570640000000004</v>
      </c>
      <c r="K23683" s="3">
        <v>87.031753846153848</v>
      </c>
      <c r="L23683" s="4">
        <v>0.35</v>
      </c>
    </row>
    <row r="23684" spans="1:12" x14ac:dyDescent="0.35">
      <c r="A23684" s="1" t="s">
        <v>38081</v>
      </c>
      <c r="B23684" t="s">
        <v>38082</v>
      </c>
      <c r="C23684" t="s">
        <v>1467</v>
      </c>
      <c r="D23684" t="s">
        <v>1468</v>
      </c>
      <c r="E23684">
        <v>1</v>
      </c>
      <c r="F23684" s="2">
        <v>1.67</v>
      </c>
      <c r="G23684" s="3">
        <v>4</v>
      </c>
      <c r="H23684" s="3">
        <v>1.67E-2</v>
      </c>
      <c r="I23684" s="3">
        <v>7.848999999999999E-2</v>
      </c>
      <c r="J23684" s="3">
        <v>1.7651899999999998</v>
      </c>
      <c r="K23684" s="3">
        <v>2.7156769230769227</v>
      </c>
      <c r="L23684" s="4">
        <v>0.35</v>
      </c>
    </row>
    <row r="23685" spans="1:12" x14ac:dyDescent="0.35">
      <c r="A23685" s="1" t="s">
        <v>38083</v>
      </c>
      <c r="B23685" t="s">
        <v>38084</v>
      </c>
      <c r="C23685" t="s">
        <v>1467</v>
      </c>
      <c r="D23685" t="s">
        <v>1468</v>
      </c>
      <c r="E23685">
        <v>1</v>
      </c>
      <c r="F23685" s="2">
        <v>13.21</v>
      </c>
      <c r="G23685" s="3">
        <v>30</v>
      </c>
      <c r="H23685" s="3">
        <v>0.13210000000000002</v>
      </c>
      <c r="I23685" s="3">
        <v>0.62087000000000003</v>
      </c>
      <c r="J23685" s="3">
        <v>13.96297</v>
      </c>
      <c r="K23685" s="3">
        <v>21.481492307692307</v>
      </c>
      <c r="L23685" s="4">
        <v>0.35</v>
      </c>
    </row>
    <row r="23686" spans="1:12" x14ac:dyDescent="0.35">
      <c r="A23686" s="1" t="s">
        <v>38085</v>
      </c>
      <c r="B23686" t="s">
        <v>38086</v>
      </c>
      <c r="C23686" t="s">
        <v>1467</v>
      </c>
      <c r="D23686" t="s">
        <v>1468</v>
      </c>
      <c r="E23686">
        <v>1</v>
      </c>
      <c r="F23686" s="2">
        <v>1.63</v>
      </c>
      <c r="G23686" s="3">
        <v>4</v>
      </c>
      <c r="H23686" s="3">
        <v>1.6299999999999999E-2</v>
      </c>
      <c r="I23686" s="3">
        <v>7.6609999999999998E-2</v>
      </c>
      <c r="J23686" s="3">
        <v>1.7229099999999999</v>
      </c>
      <c r="K23686" s="3">
        <v>2.6506307692307689</v>
      </c>
      <c r="L23686" s="4">
        <v>0.34999999999999992</v>
      </c>
    </row>
    <row r="23687" spans="1:12" x14ac:dyDescent="0.35">
      <c r="A23687" s="1" t="s">
        <v>38087</v>
      </c>
      <c r="B23687" t="s">
        <v>38088</v>
      </c>
      <c r="C23687" t="s">
        <v>1467</v>
      </c>
      <c r="D23687" t="s">
        <v>1468</v>
      </c>
      <c r="E23687">
        <v>1</v>
      </c>
      <c r="F23687" s="2">
        <v>42.58</v>
      </c>
      <c r="G23687" s="3">
        <v>95</v>
      </c>
      <c r="H23687" s="3">
        <v>0.42580000000000001</v>
      </c>
      <c r="I23687" s="3">
        <v>2.0012599999999998</v>
      </c>
      <c r="J23687" s="3">
        <v>45.007060000000003</v>
      </c>
      <c r="K23687" s="3">
        <v>69.241630769230767</v>
      </c>
      <c r="L23687" s="4">
        <v>0.34999999999999992</v>
      </c>
    </row>
    <row r="23688" spans="1:12" x14ac:dyDescent="0.35">
      <c r="A23688" s="1" t="s">
        <v>38089</v>
      </c>
      <c r="B23688" t="s">
        <v>38090</v>
      </c>
      <c r="C23688" t="s">
        <v>1467</v>
      </c>
      <c r="D23688" t="s">
        <v>1468</v>
      </c>
      <c r="E23688">
        <v>1</v>
      </c>
      <c r="F23688" s="2">
        <v>8.49</v>
      </c>
      <c r="G23688" s="3">
        <v>19</v>
      </c>
      <c r="H23688" s="3">
        <v>8.4900000000000003E-2</v>
      </c>
      <c r="I23688" s="3">
        <v>0.39903</v>
      </c>
      <c r="J23688" s="3">
        <v>8.9739299999999993</v>
      </c>
      <c r="K23688" s="3">
        <v>13.806046153846152</v>
      </c>
      <c r="L23688" s="4">
        <v>0.35</v>
      </c>
    </row>
    <row r="23689" spans="1:12" x14ac:dyDescent="0.35">
      <c r="A23689" s="1" t="s">
        <v>38091</v>
      </c>
      <c r="B23689" t="s">
        <v>38092</v>
      </c>
      <c r="C23689" t="s">
        <v>1467</v>
      </c>
      <c r="D23689" t="s">
        <v>1468</v>
      </c>
      <c r="E23689">
        <v>1</v>
      </c>
      <c r="F23689" s="2">
        <v>5.52</v>
      </c>
      <c r="G23689" s="3">
        <v>13</v>
      </c>
      <c r="H23689" s="3">
        <v>5.5199999999999999E-2</v>
      </c>
      <c r="I23689" s="3">
        <v>0.25944</v>
      </c>
      <c r="J23689" s="3">
        <v>5.8346399999999994</v>
      </c>
      <c r="K23689" s="3">
        <v>8.9763692307692295</v>
      </c>
      <c r="L23689" s="4">
        <v>0.35</v>
      </c>
    </row>
    <row r="23690" spans="1:12" x14ac:dyDescent="0.35">
      <c r="A23690" s="1" t="s">
        <v>38093</v>
      </c>
      <c r="B23690" t="s">
        <v>38094</v>
      </c>
      <c r="C23690" t="s">
        <v>1467</v>
      </c>
      <c r="D23690" t="s">
        <v>1468</v>
      </c>
      <c r="E23690">
        <v>1</v>
      </c>
      <c r="F23690" s="2">
        <v>51.62</v>
      </c>
      <c r="G23690" s="3">
        <v>115</v>
      </c>
      <c r="H23690" s="3">
        <v>0.51619999999999999</v>
      </c>
      <c r="I23690" s="3">
        <v>2.4261399999999997</v>
      </c>
      <c r="J23690" s="3">
        <v>54.562339999999992</v>
      </c>
      <c r="K23690" s="3">
        <v>83.942061538461516</v>
      </c>
      <c r="L23690" s="4">
        <v>0.34999999999999992</v>
      </c>
    </row>
    <row r="23691" spans="1:12" x14ac:dyDescent="0.35">
      <c r="A23691" s="1" t="s">
        <v>38095</v>
      </c>
      <c r="B23691" t="s">
        <v>38096</v>
      </c>
      <c r="C23691" t="s">
        <v>1467</v>
      </c>
      <c r="D23691" t="s">
        <v>1468</v>
      </c>
      <c r="E23691">
        <v>1</v>
      </c>
      <c r="F23691" s="2">
        <v>40.17</v>
      </c>
      <c r="G23691" s="3">
        <v>90</v>
      </c>
      <c r="H23691" s="3">
        <v>0.4017</v>
      </c>
      <c r="I23691" s="3">
        <v>1.8879900000000001</v>
      </c>
      <c r="J23691" s="3">
        <v>42.459690000000002</v>
      </c>
      <c r="K23691" s="3">
        <v>65.322599999999994</v>
      </c>
      <c r="L23691" s="4">
        <v>0.34999999999999992</v>
      </c>
    </row>
    <row r="23692" spans="1:12" x14ac:dyDescent="0.35">
      <c r="A23692" s="1" t="s">
        <v>38097</v>
      </c>
      <c r="B23692" t="s">
        <v>38098</v>
      </c>
      <c r="C23692" t="s">
        <v>1467</v>
      </c>
      <c r="D23692" t="s">
        <v>1468</v>
      </c>
      <c r="E23692">
        <v>1</v>
      </c>
      <c r="F23692" s="2">
        <v>3.09</v>
      </c>
      <c r="G23692" s="3">
        <v>7</v>
      </c>
      <c r="H23692" s="3">
        <v>3.09E-2</v>
      </c>
      <c r="I23692" s="3">
        <v>0.14523</v>
      </c>
      <c r="J23692" s="3">
        <v>3.26613</v>
      </c>
      <c r="K23692" s="3">
        <v>5.0248153846153842</v>
      </c>
      <c r="L23692" s="4">
        <v>0.35</v>
      </c>
    </row>
    <row r="23693" spans="1:12" x14ac:dyDescent="0.35">
      <c r="A23693" s="1" t="s">
        <v>38099</v>
      </c>
      <c r="B23693" t="s">
        <v>38100</v>
      </c>
      <c r="C23693" t="s">
        <v>1467</v>
      </c>
      <c r="D23693" t="s">
        <v>1468</v>
      </c>
      <c r="E23693">
        <v>1</v>
      </c>
      <c r="F23693" s="2">
        <v>19.55</v>
      </c>
      <c r="G23693" s="3">
        <v>44</v>
      </c>
      <c r="H23693" s="3">
        <v>0.19550000000000001</v>
      </c>
      <c r="I23693" s="3">
        <v>0.91885000000000006</v>
      </c>
      <c r="J23693" s="3">
        <v>20.664349999999999</v>
      </c>
      <c r="K23693" s="3">
        <v>31.79130769230769</v>
      </c>
      <c r="L23693" s="4">
        <v>0.35</v>
      </c>
    </row>
    <row r="23694" spans="1:12" x14ac:dyDescent="0.35">
      <c r="A23694" s="1" t="s">
        <v>38101</v>
      </c>
      <c r="B23694" t="s">
        <v>38102</v>
      </c>
      <c r="C23694" t="s">
        <v>1467</v>
      </c>
      <c r="D23694" t="s">
        <v>1468</v>
      </c>
      <c r="E23694">
        <v>1</v>
      </c>
      <c r="F23694" s="2">
        <v>37.9</v>
      </c>
      <c r="G23694" s="3">
        <v>85</v>
      </c>
      <c r="H23694" s="3">
        <v>0.379</v>
      </c>
      <c r="I23694" s="3">
        <v>1.7812999999999999</v>
      </c>
      <c r="J23694" s="3">
        <v>40.060299999999998</v>
      </c>
      <c r="K23694" s="3">
        <v>61.631230769230761</v>
      </c>
      <c r="L23694" s="4">
        <v>0.34999999999999992</v>
      </c>
    </row>
    <row r="23695" spans="1:12" x14ac:dyDescent="0.35">
      <c r="A23695" s="1" t="s">
        <v>38103</v>
      </c>
      <c r="B23695" t="s">
        <v>38104</v>
      </c>
      <c r="C23695" t="s">
        <v>1467</v>
      </c>
      <c r="D23695" t="s">
        <v>1468</v>
      </c>
      <c r="E23695">
        <v>1</v>
      </c>
      <c r="F23695" s="2">
        <v>2.27</v>
      </c>
      <c r="G23695" s="3">
        <v>6</v>
      </c>
      <c r="H23695" s="3">
        <v>2.2700000000000001E-2</v>
      </c>
      <c r="I23695" s="3">
        <v>0.10669000000000001</v>
      </c>
      <c r="J23695" s="3">
        <v>2.3993899999999999</v>
      </c>
      <c r="K23695" s="3">
        <v>3.6913692307692303</v>
      </c>
      <c r="L23695" s="4">
        <v>0.34999999999999992</v>
      </c>
    </row>
    <row r="23696" spans="1:12" x14ac:dyDescent="0.35">
      <c r="A23696" s="1" t="s">
        <v>38105</v>
      </c>
      <c r="B23696" t="s">
        <v>38106</v>
      </c>
      <c r="C23696" t="s">
        <v>1467</v>
      </c>
      <c r="D23696" t="s">
        <v>1468</v>
      </c>
      <c r="E23696">
        <v>1</v>
      </c>
      <c r="F23696" s="2">
        <v>18.760000000000002</v>
      </c>
      <c r="G23696" s="3">
        <v>42</v>
      </c>
      <c r="H23696" s="3">
        <v>0.18760000000000002</v>
      </c>
      <c r="I23696" s="3">
        <v>0.88172000000000006</v>
      </c>
      <c r="J23696" s="3">
        <v>19.829320000000003</v>
      </c>
      <c r="K23696" s="3">
        <v>30.506646153846155</v>
      </c>
      <c r="L23696" s="4">
        <v>0.34999999999999992</v>
      </c>
    </row>
    <row r="23697" spans="1:12" x14ac:dyDescent="0.35">
      <c r="A23697" s="1" t="s">
        <v>38107</v>
      </c>
      <c r="B23697" t="s">
        <v>38108</v>
      </c>
      <c r="C23697" t="s">
        <v>1467</v>
      </c>
      <c r="D23697" t="s">
        <v>1468</v>
      </c>
      <c r="E23697">
        <v>1</v>
      </c>
      <c r="F23697" s="2">
        <v>10.23</v>
      </c>
      <c r="G23697" s="3">
        <v>23</v>
      </c>
      <c r="H23697" s="3">
        <v>0.1023</v>
      </c>
      <c r="I23697" s="3">
        <v>0.48081000000000002</v>
      </c>
      <c r="J23697" s="3">
        <v>10.81311</v>
      </c>
      <c r="K23697" s="3">
        <v>16.635553846153847</v>
      </c>
      <c r="L23697" s="4">
        <v>0.35000000000000003</v>
      </c>
    </row>
    <row r="23698" spans="1:12" x14ac:dyDescent="0.35">
      <c r="A23698" s="1" t="s">
        <v>38109</v>
      </c>
      <c r="B23698" t="s">
        <v>38110</v>
      </c>
      <c r="C23698" t="s">
        <v>1467</v>
      </c>
      <c r="D23698" t="s">
        <v>1468</v>
      </c>
      <c r="E23698">
        <v>1</v>
      </c>
      <c r="F23698" s="2">
        <v>179.54</v>
      </c>
      <c r="G23698" s="3">
        <v>399</v>
      </c>
      <c r="H23698" s="3">
        <v>1.7953999999999999</v>
      </c>
      <c r="I23698" s="3">
        <v>8.4383800000000004</v>
      </c>
      <c r="J23698" s="3">
        <v>189.77377999999999</v>
      </c>
      <c r="K23698" s="3">
        <v>291.95966153846149</v>
      </c>
      <c r="L23698" s="4">
        <v>0.34999999999999992</v>
      </c>
    </row>
    <row r="23699" spans="1:12" x14ac:dyDescent="0.35">
      <c r="A23699" s="1" t="s">
        <v>38111</v>
      </c>
      <c r="B23699" t="s">
        <v>38112</v>
      </c>
      <c r="C23699" t="s">
        <v>1467</v>
      </c>
      <c r="D23699" t="s">
        <v>1468</v>
      </c>
      <c r="E23699">
        <v>1</v>
      </c>
      <c r="F23699" s="2">
        <v>1.27</v>
      </c>
      <c r="G23699" s="3">
        <v>3</v>
      </c>
      <c r="H23699" s="3">
        <v>1.2700000000000001E-2</v>
      </c>
      <c r="I23699" s="3">
        <v>5.969E-2</v>
      </c>
      <c r="J23699" s="3">
        <v>1.34239</v>
      </c>
      <c r="K23699" s="3">
        <v>2.0652153846153847</v>
      </c>
      <c r="L23699" s="4">
        <v>0.35000000000000003</v>
      </c>
    </row>
    <row r="23700" spans="1:12" x14ac:dyDescent="0.35">
      <c r="A23700" s="1" t="s">
        <v>38113</v>
      </c>
      <c r="B23700" t="s">
        <v>38114</v>
      </c>
      <c r="C23700" t="s">
        <v>1467</v>
      </c>
      <c r="D23700" t="s">
        <v>1468</v>
      </c>
      <c r="E23700">
        <v>1</v>
      </c>
      <c r="F23700" s="2">
        <v>10.67</v>
      </c>
      <c r="G23700" s="3">
        <v>24</v>
      </c>
      <c r="H23700" s="3">
        <v>0.1067</v>
      </c>
      <c r="I23700" s="3">
        <v>0.50148999999999999</v>
      </c>
      <c r="J23700" s="3">
        <v>11.27819</v>
      </c>
      <c r="K23700" s="3">
        <v>17.35106153846154</v>
      </c>
      <c r="L23700" s="4">
        <v>0.35000000000000003</v>
      </c>
    </row>
    <row r="23701" spans="1:12" x14ac:dyDescent="0.35">
      <c r="A23701" s="1" t="s">
        <v>38115</v>
      </c>
      <c r="B23701" t="s">
        <v>38116</v>
      </c>
      <c r="C23701" t="s">
        <v>1467</v>
      </c>
      <c r="D23701" t="s">
        <v>1468</v>
      </c>
      <c r="E23701">
        <v>1</v>
      </c>
      <c r="F23701" s="2">
        <v>47.5</v>
      </c>
      <c r="G23701" s="3">
        <v>106</v>
      </c>
      <c r="H23701" s="3">
        <v>0.47500000000000003</v>
      </c>
      <c r="I23701" s="3">
        <v>2.2324999999999999</v>
      </c>
      <c r="J23701" s="3">
        <v>50.207500000000003</v>
      </c>
      <c r="K23701" s="3">
        <v>77.242307692307691</v>
      </c>
      <c r="L23701" s="4">
        <v>0.34999999999999992</v>
      </c>
    </row>
    <row r="23702" spans="1:12" x14ac:dyDescent="0.35">
      <c r="A23702" s="1" t="s">
        <v>38117</v>
      </c>
      <c r="B23702" t="s">
        <v>38118</v>
      </c>
      <c r="C23702" t="s">
        <v>1467</v>
      </c>
      <c r="D23702" t="s">
        <v>1468</v>
      </c>
      <c r="E23702">
        <v>1</v>
      </c>
      <c r="F23702" s="2">
        <v>823.31</v>
      </c>
      <c r="G23702" s="3">
        <v>1830</v>
      </c>
      <c r="H23702" s="3">
        <v>8.2331000000000003</v>
      </c>
      <c r="I23702" s="3">
        <v>38.695569999999996</v>
      </c>
      <c r="J23702" s="3">
        <v>870.23866999999996</v>
      </c>
      <c r="K23702" s="3">
        <v>1338.8287230769229</v>
      </c>
      <c r="L23702" s="4">
        <v>0.34999999999999992</v>
      </c>
    </row>
    <row r="23703" spans="1:12" x14ac:dyDescent="0.35">
      <c r="A23703" s="1" t="s">
        <v>38119</v>
      </c>
      <c r="B23703" t="s">
        <v>38120</v>
      </c>
      <c r="C23703" t="s">
        <v>1467</v>
      </c>
      <c r="D23703" t="s">
        <v>1468</v>
      </c>
      <c r="E23703">
        <v>1</v>
      </c>
      <c r="F23703" s="2">
        <v>12.47</v>
      </c>
      <c r="G23703" s="3">
        <v>28</v>
      </c>
      <c r="H23703" s="3">
        <v>0.12470000000000001</v>
      </c>
      <c r="I23703" s="3">
        <v>0.58609</v>
      </c>
      <c r="J23703" s="3">
        <v>13.180790000000002</v>
      </c>
      <c r="K23703" s="3">
        <v>20.278138461538465</v>
      </c>
      <c r="L23703" s="4">
        <v>0.35000000000000003</v>
      </c>
    </row>
    <row r="23704" spans="1:12" x14ac:dyDescent="0.35">
      <c r="A23704" s="1" t="s">
        <v>38121</v>
      </c>
      <c r="B23704" t="s">
        <v>38122</v>
      </c>
      <c r="C23704" t="s">
        <v>1467</v>
      </c>
      <c r="D23704" t="s">
        <v>1468</v>
      </c>
      <c r="E23704">
        <v>1</v>
      </c>
      <c r="F23704" s="2">
        <v>21.67</v>
      </c>
      <c r="G23704" s="3">
        <v>49</v>
      </c>
      <c r="H23704" s="3">
        <v>0.21670000000000003</v>
      </c>
      <c r="I23704" s="3">
        <v>1.0184900000000001</v>
      </c>
      <c r="J23704" s="3">
        <v>22.905190000000001</v>
      </c>
      <c r="K23704" s="3">
        <v>35.238753846153848</v>
      </c>
      <c r="L23704" s="4">
        <v>0.35000000000000003</v>
      </c>
    </row>
    <row r="23705" spans="1:12" x14ac:dyDescent="0.35">
      <c r="A23705" s="1">
        <v>611</v>
      </c>
      <c r="B23705" t="s">
        <v>38123</v>
      </c>
      <c r="C23705" t="s">
        <v>1467</v>
      </c>
      <c r="D23705" t="s">
        <v>1468</v>
      </c>
      <c r="E23705">
        <v>1</v>
      </c>
      <c r="F23705" s="2">
        <v>614.11</v>
      </c>
      <c r="G23705" s="3">
        <v>1365</v>
      </c>
      <c r="H23705" s="3">
        <v>6.1411000000000007</v>
      </c>
      <c r="I23705" s="3">
        <v>28.86317</v>
      </c>
      <c r="J23705" s="3">
        <v>649.11427000000003</v>
      </c>
      <c r="K23705" s="3">
        <v>998.63733846153843</v>
      </c>
      <c r="L23705" s="4">
        <v>0.34999999999999992</v>
      </c>
    </row>
    <row r="23706" spans="1:12" x14ac:dyDescent="0.35">
      <c r="A23706" s="1" t="s">
        <v>38124</v>
      </c>
      <c r="B23706" t="s">
        <v>38125</v>
      </c>
      <c r="C23706" t="s">
        <v>1467</v>
      </c>
      <c r="D23706" t="s">
        <v>1468</v>
      </c>
      <c r="E23706">
        <v>1</v>
      </c>
      <c r="F23706" s="2">
        <v>45.86</v>
      </c>
      <c r="G23706" s="3">
        <v>102</v>
      </c>
      <c r="H23706" s="3">
        <v>0.45860000000000001</v>
      </c>
      <c r="I23706" s="3">
        <v>2.1554199999999999</v>
      </c>
      <c r="J23706" s="3">
        <v>48.474019999999996</v>
      </c>
      <c r="K23706" s="3">
        <v>74.575415384615383</v>
      </c>
      <c r="L23706" s="4">
        <v>0.35000000000000003</v>
      </c>
    </row>
    <row r="23707" spans="1:12" x14ac:dyDescent="0.35">
      <c r="A23707" s="1" t="s">
        <v>38126</v>
      </c>
      <c r="B23707" t="s">
        <v>38127</v>
      </c>
      <c r="C23707" t="s">
        <v>1467</v>
      </c>
      <c r="D23707" t="s">
        <v>1468</v>
      </c>
      <c r="E23707">
        <v>1</v>
      </c>
      <c r="F23707" s="2">
        <v>9.8800000000000008</v>
      </c>
      <c r="G23707" s="3">
        <v>22</v>
      </c>
      <c r="H23707" s="3">
        <v>9.8800000000000013E-2</v>
      </c>
      <c r="I23707" s="3">
        <v>0.46436000000000005</v>
      </c>
      <c r="J23707" s="3">
        <v>10.443160000000001</v>
      </c>
      <c r="K23707" s="3">
        <v>16.066400000000002</v>
      </c>
      <c r="L23707" s="4">
        <v>0.35000000000000003</v>
      </c>
    </row>
    <row r="23708" spans="1:12" x14ac:dyDescent="0.35">
      <c r="A23708" s="1">
        <v>821</v>
      </c>
      <c r="B23708" t="s">
        <v>38128</v>
      </c>
      <c r="C23708" t="s">
        <v>1467</v>
      </c>
      <c r="D23708" t="s">
        <v>1468</v>
      </c>
      <c r="E23708">
        <v>1</v>
      </c>
      <c r="F23708" s="2">
        <v>166.52</v>
      </c>
      <c r="G23708" s="3">
        <v>371</v>
      </c>
      <c r="H23708" s="3">
        <v>1.6652000000000002</v>
      </c>
      <c r="I23708" s="3">
        <v>7.8264400000000007</v>
      </c>
      <c r="J23708" s="3">
        <v>176.01164</v>
      </c>
      <c r="K23708" s="3">
        <v>270.78713846153846</v>
      </c>
      <c r="L23708" s="4">
        <v>0.35</v>
      </c>
    </row>
    <row r="23709" spans="1:12" x14ac:dyDescent="0.35">
      <c r="A23709" s="1">
        <v>413</v>
      </c>
      <c r="B23709" t="s">
        <v>38129</v>
      </c>
      <c r="C23709" t="s">
        <v>1467</v>
      </c>
      <c r="D23709" t="s">
        <v>1468</v>
      </c>
      <c r="E23709">
        <v>1</v>
      </c>
      <c r="F23709" s="2">
        <v>157.55000000000001</v>
      </c>
      <c r="G23709" s="3">
        <v>351</v>
      </c>
      <c r="H23709" s="3">
        <v>1.5755000000000001</v>
      </c>
      <c r="I23709" s="3">
        <v>7.4048500000000006</v>
      </c>
      <c r="J23709" s="3">
        <v>166.53035000000003</v>
      </c>
      <c r="K23709" s="3">
        <v>256.20053846153849</v>
      </c>
      <c r="L23709" s="4">
        <v>0.35</v>
      </c>
    </row>
    <row r="23710" spans="1:12" x14ac:dyDescent="0.35">
      <c r="A23710" s="1" t="s">
        <v>38130</v>
      </c>
      <c r="B23710" t="s">
        <v>38131</v>
      </c>
      <c r="C23710" t="s">
        <v>1467</v>
      </c>
      <c r="D23710" t="s">
        <v>1468</v>
      </c>
      <c r="E23710">
        <v>1</v>
      </c>
      <c r="F23710" s="2">
        <v>243.26</v>
      </c>
      <c r="G23710" s="3">
        <v>541</v>
      </c>
      <c r="H23710" s="3">
        <v>2.4325999999999999</v>
      </c>
      <c r="I23710" s="3">
        <v>11.43322</v>
      </c>
      <c r="J23710" s="3">
        <v>257.12581999999998</v>
      </c>
      <c r="K23710" s="3">
        <v>395.57818461538454</v>
      </c>
      <c r="L23710" s="4">
        <v>0.34999999999999992</v>
      </c>
    </row>
    <row r="23711" spans="1:12" x14ac:dyDescent="0.35">
      <c r="A23711" s="1" t="s">
        <v>38132</v>
      </c>
      <c r="B23711" t="s">
        <v>38133</v>
      </c>
      <c r="C23711" t="s">
        <v>1467</v>
      </c>
      <c r="D23711" t="s">
        <v>1468</v>
      </c>
      <c r="E23711">
        <v>1</v>
      </c>
      <c r="F23711" s="2">
        <v>2.1800000000000002</v>
      </c>
      <c r="G23711" s="3">
        <v>5</v>
      </c>
      <c r="H23711" s="3">
        <v>2.1800000000000003E-2</v>
      </c>
      <c r="I23711" s="3">
        <v>0.10246000000000001</v>
      </c>
      <c r="J23711" s="3">
        <v>2.3042600000000002</v>
      </c>
      <c r="K23711" s="3">
        <v>3.5450153846153847</v>
      </c>
      <c r="L23711" s="4">
        <v>0.35</v>
      </c>
    </row>
    <row r="23712" spans="1:12" x14ac:dyDescent="0.35">
      <c r="A23712" s="1" t="s">
        <v>38134</v>
      </c>
      <c r="B23712" t="s">
        <v>38135</v>
      </c>
      <c r="C23712" t="s">
        <v>1467</v>
      </c>
      <c r="D23712" t="s">
        <v>1468</v>
      </c>
      <c r="E23712">
        <v>1</v>
      </c>
      <c r="F23712" s="2">
        <v>175.14</v>
      </c>
      <c r="G23712" s="3">
        <v>390</v>
      </c>
      <c r="H23712" s="3">
        <v>1.7513999999999998</v>
      </c>
      <c r="I23712" s="3">
        <v>8.2315799999999992</v>
      </c>
      <c r="J23712" s="3">
        <v>185.12297999999998</v>
      </c>
      <c r="K23712" s="3">
        <v>284.80458461538456</v>
      </c>
      <c r="L23712" s="4">
        <v>0.34999999999999992</v>
      </c>
    </row>
    <row r="23713" spans="1:12" x14ac:dyDescent="0.35">
      <c r="A23713" s="1" t="s">
        <v>38136</v>
      </c>
      <c r="B23713" t="s">
        <v>38137</v>
      </c>
      <c r="C23713" t="s">
        <v>1467</v>
      </c>
      <c r="D23713" t="s">
        <v>1468</v>
      </c>
      <c r="E23713">
        <v>1</v>
      </c>
      <c r="F23713" s="2">
        <v>4.37</v>
      </c>
      <c r="G23713" s="3">
        <v>10</v>
      </c>
      <c r="H23713" s="3">
        <v>4.3700000000000003E-2</v>
      </c>
      <c r="I23713" s="3">
        <v>0.20539000000000002</v>
      </c>
      <c r="J23713" s="3">
        <v>4.6190900000000008</v>
      </c>
      <c r="K23713" s="3">
        <v>7.1062923076923088</v>
      </c>
      <c r="L23713" s="4">
        <v>0.35</v>
      </c>
    </row>
    <row r="23714" spans="1:12" x14ac:dyDescent="0.35">
      <c r="A23714" s="1" t="s">
        <v>38138</v>
      </c>
      <c r="B23714" t="s">
        <v>38139</v>
      </c>
      <c r="C23714" t="s">
        <v>1467</v>
      </c>
      <c r="D23714" t="s">
        <v>1468</v>
      </c>
      <c r="E23714">
        <v>1</v>
      </c>
      <c r="F23714" s="2">
        <v>438.85</v>
      </c>
      <c r="G23714" s="3">
        <v>976</v>
      </c>
      <c r="H23714" s="3">
        <v>4.3885000000000005</v>
      </c>
      <c r="I23714" s="3">
        <v>20.62595</v>
      </c>
      <c r="J23714" s="3">
        <v>463.86445000000003</v>
      </c>
      <c r="K23714" s="3">
        <v>713.6376153846154</v>
      </c>
      <c r="L23714" s="4">
        <v>0.35</v>
      </c>
    </row>
    <row r="23715" spans="1:12" x14ac:dyDescent="0.35">
      <c r="A23715" s="1" t="s">
        <v>38140</v>
      </c>
      <c r="B23715" t="s">
        <v>38141</v>
      </c>
      <c r="C23715" t="s">
        <v>1467</v>
      </c>
      <c r="D23715" t="s">
        <v>1468</v>
      </c>
      <c r="E23715">
        <v>1</v>
      </c>
      <c r="F23715" s="2">
        <v>23.21</v>
      </c>
      <c r="G23715" s="3">
        <v>52</v>
      </c>
      <c r="H23715" s="3">
        <v>0.2321</v>
      </c>
      <c r="I23715" s="3">
        <v>1.09087</v>
      </c>
      <c r="J23715" s="3">
        <v>24.532969999999999</v>
      </c>
      <c r="K23715" s="3">
        <v>37.743030769230764</v>
      </c>
      <c r="L23715" s="4">
        <v>0.34999999999999992</v>
      </c>
    </row>
    <row r="23716" spans="1:12" x14ac:dyDescent="0.35">
      <c r="A23716" s="1">
        <v>763</v>
      </c>
      <c r="B23716" t="s">
        <v>38142</v>
      </c>
      <c r="C23716" t="s">
        <v>1467</v>
      </c>
      <c r="D23716" t="s">
        <v>1468</v>
      </c>
      <c r="E23716">
        <v>1</v>
      </c>
      <c r="F23716" s="2">
        <v>35.409999999999997</v>
      </c>
      <c r="G23716" s="3">
        <v>79</v>
      </c>
      <c r="H23716" s="3">
        <v>0.35409999999999997</v>
      </c>
      <c r="I23716" s="3">
        <v>1.6642699999999999</v>
      </c>
      <c r="J23716" s="3">
        <v>37.428370000000001</v>
      </c>
      <c r="K23716" s="3">
        <v>57.582107692307694</v>
      </c>
      <c r="L23716" s="4">
        <v>0.35000000000000003</v>
      </c>
    </row>
    <row r="23717" spans="1:12" x14ac:dyDescent="0.35">
      <c r="A23717" s="1" t="s">
        <v>38143</v>
      </c>
      <c r="B23717" t="s">
        <v>38144</v>
      </c>
      <c r="C23717" t="s">
        <v>1467</v>
      </c>
      <c r="D23717" t="s">
        <v>1468</v>
      </c>
      <c r="E23717">
        <v>1</v>
      </c>
      <c r="F23717" s="2">
        <v>7.78</v>
      </c>
      <c r="G23717" s="3">
        <v>18</v>
      </c>
      <c r="H23717" s="3">
        <v>7.7800000000000008E-2</v>
      </c>
      <c r="I23717" s="3">
        <v>0.36565999999999999</v>
      </c>
      <c r="J23717" s="3">
        <v>8.2234599999999993</v>
      </c>
      <c r="K23717" s="3">
        <v>12.651476923076922</v>
      </c>
      <c r="L23717" s="4">
        <v>0.35000000000000003</v>
      </c>
    </row>
    <row r="23718" spans="1:12" x14ac:dyDescent="0.35">
      <c r="A23718" s="1" t="s">
        <v>38145</v>
      </c>
      <c r="B23718" t="s">
        <v>38146</v>
      </c>
      <c r="C23718" t="s">
        <v>1467</v>
      </c>
      <c r="D23718" t="s">
        <v>1468</v>
      </c>
      <c r="E23718">
        <v>1</v>
      </c>
      <c r="F23718" s="2">
        <v>57.2</v>
      </c>
      <c r="G23718" s="3">
        <v>128</v>
      </c>
      <c r="H23718" s="3">
        <v>0.57200000000000006</v>
      </c>
      <c r="I23718" s="3">
        <v>2.6884000000000001</v>
      </c>
      <c r="J23718" s="3">
        <v>60.460400000000007</v>
      </c>
      <c r="K23718" s="3">
        <v>93.016000000000005</v>
      </c>
      <c r="L23718" s="4">
        <v>0.35</v>
      </c>
    </row>
    <row r="23719" spans="1:12" x14ac:dyDescent="0.35">
      <c r="A23719" s="1" t="s">
        <v>38147</v>
      </c>
      <c r="B23719" t="s">
        <v>38148</v>
      </c>
      <c r="C23719" t="s">
        <v>1467</v>
      </c>
      <c r="D23719" t="s">
        <v>1468</v>
      </c>
      <c r="E23719">
        <v>1</v>
      </c>
      <c r="F23719" s="2">
        <v>13.11</v>
      </c>
      <c r="G23719" s="3">
        <v>30</v>
      </c>
      <c r="H23719" s="3">
        <v>0.13109999999999999</v>
      </c>
      <c r="I23719" s="3">
        <v>0.61617</v>
      </c>
      <c r="J23719" s="3">
        <v>13.85727</v>
      </c>
      <c r="K23719" s="3">
        <v>21.318876923076921</v>
      </c>
      <c r="L23719" s="4">
        <v>0.34999999999999992</v>
      </c>
    </row>
    <row r="23720" spans="1:12" x14ac:dyDescent="0.35">
      <c r="A23720" s="1" t="s">
        <v>38149</v>
      </c>
      <c r="B23720" t="s">
        <v>38150</v>
      </c>
      <c r="C23720" t="s">
        <v>1467</v>
      </c>
      <c r="D23720" t="s">
        <v>1468</v>
      </c>
      <c r="E23720">
        <v>1</v>
      </c>
      <c r="F23720" s="2">
        <v>58.69</v>
      </c>
      <c r="G23720" s="3">
        <v>131</v>
      </c>
      <c r="H23720" s="3">
        <v>0.58689999999999998</v>
      </c>
      <c r="I23720" s="3">
        <v>2.7584299999999997</v>
      </c>
      <c r="J23720" s="3">
        <v>62.035329999999995</v>
      </c>
      <c r="K23720" s="3">
        <v>95.438969230769217</v>
      </c>
      <c r="L23720" s="4">
        <v>0.35</v>
      </c>
    </row>
    <row r="23721" spans="1:12" x14ac:dyDescent="0.35">
      <c r="A23721" s="1" t="s">
        <v>38151</v>
      </c>
      <c r="B23721" t="s">
        <v>38152</v>
      </c>
      <c r="C23721" t="s">
        <v>1467</v>
      </c>
      <c r="D23721" t="s">
        <v>1468</v>
      </c>
      <c r="E23721">
        <v>1</v>
      </c>
      <c r="F23721" s="2">
        <v>366.6</v>
      </c>
      <c r="G23721" s="3">
        <v>815</v>
      </c>
      <c r="H23721" s="3">
        <v>3.6660000000000004</v>
      </c>
      <c r="I23721" s="3">
        <v>17.2302</v>
      </c>
      <c r="J23721" s="3">
        <v>387.49620000000004</v>
      </c>
      <c r="K23721" s="3">
        <v>596.14800000000002</v>
      </c>
      <c r="L23721" s="4">
        <v>0.35</v>
      </c>
    </row>
    <row r="23722" spans="1:12" x14ac:dyDescent="0.35">
      <c r="A23722" s="1" t="s">
        <v>38153</v>
      </c>
      <c r="B23722" t="s">
        <v>3085</v>
      </c>
      <c r="C23722" t="s">
        <v>1467</v>
      </c>
      <c r="D23722" t="s">
        <v>1468</v>
      </c>
      <c r="E23722">
        <v>1</v>
      </c>
      <c r="F23722" s="2">
        <v>18.82</v>
      </c>
      <c r="G23722" s="3">
        <v>42</v>
      </c>
      <c r="H23722" s="3">
        <v>0.18820000000000001</v>
      </c>
      <c r="I23722" s="3">
        <v>0.88453999999999999</v>
      </c>
      <c r="J23722" s="3">
        <v>19.89274</v>
      </c>
      <c r="K23722" s="3">
        <v>30.604215384615383</v>
      </c>
      <c r="L23722" s="4">
        <v>0.35</v>
      </c>
    </row>
    <row r="23723" spans="1:12" x14ac:dyDescent="0.35">
      <c r="A23723" s="1" t="s">
        <v>38154</v>
      </c>
      <c r="B23723" t="s">
        <v>38155</v>
      </c>
      <c r="C23723" t="s">
        <v>1467</v>
      </c>
      <c r="D23723" t="s">
        <v>1468</v>
      </c>
      <c r="E23723">
        <v>1</v>
      </c>
      <c r="F23723" s="2">
        <v>9.42</v>
      </c>
      <c r="G23723" s="3">
        <v>21</v>
      </c>
      <c r="H23723" s="3">
        <v>9.4200000000000006E-2</v>
      </c>
      <c r="I23723" s="3">
        <v>0.44274000000000002</v>
      </c>
      <c r="J23723" s="3">
        <v>9.9569400000000012</v>
      </c>
      <c r="K23723" s="3">
        <v>15.318369230769232</v>
      </c>
      <c r="L23723" s="4">
        <v>0.35</v>
      </c>
    </row>
    <row r="23724" spans="1:12" x14ac:dyDescent="0.35">
      <c r="A23724" s="1" t="s">
        <v>38156</v>
      </c>
      <c r="B23724" t="s">
        <v>38157</v>
      </c>
      <c r="C23724" t="s">
        <v>1467</v>
      </c>
      <c r="D23724" t="s">
        <v>1468</v>
      </c>
      <c r="E23724">
        <v>1</v>
      </c>
      <c r="F23724" s="2">
        <v>724.42</v>
      </c>
      <c r="G23724" s="3">
        <v>1610</v>
      </c>
      <c r="H23724" s="3">
        <v>7.2441999999999993</v>
      </c>
      <c r="I23724" s="3">
        <v>34.047739999999997</v>
      </c>
      <c r="J23724" s="3">
        <v>765.71193999999991</v>
      </c>
      <c r="K23724" s="3">
        <v>1178.0183692307692</v>
      </c>
      <c r="L23724" s="4">
        <v>0.35000000000000003</v>
      </c>
    </row>
    <row r="23725" spans="1:12" x14ac:dyDescent="0.35">
      <c r="A23725" s="1" t="s">
        <v>38158</v>
      </c>
      <c r="B23725" t="s">
        <v>38159</v>
      </c>
      <c r="C23725" t="s">
        <v>1467</v>
      </c>
      <c r="D23725" t="s">
        <v>1468</v>
      </c>
      <c r="E23725">
        <v>1</v>
      </c>
      <c r="F23725" s="2">
        <v>3.27</v>
      </c>
      <c r="G23725" s="3">
        <v>8</v>
      </c>
      <c r="H23725" s="3">
        <v>3.27E-2</v>
      </c>
      <c r="I23725" s="3">
        <v>0.15368999999999999</v>
      </c>
      <c r="J23725" s="3">
        <v>3.4563900000000003</v>
      </c>
      <c r="K23725" s="3">
        <v>5.3175230769230772</v>
      </c>
      <c r="L23725" s="4">
        <v>0.35</v>
      </c>
    </row>
    <row r="23726" spans="1:12" x14ac:dyDescent="0.35">
      <c r="A23726" s="1" t="s">
        <v>38160</v>
      </c>
      <c r="B23726" t="s">
        <v>38161</v>
      </c>
      <c r="C23726" t="s">
        <v>1467</v>
      </c>
      <c r="D23726" t="s">
        <v>1468</v>
      </c>
      <c r="E23726">
        <v>1</v>
      </c>
      <c r="F23726" s="2">
        <v>1.99</v>
      </c>
      <c r="G23726" s="3">
        <v>5</v>
      </c>
      <c r="H23726" s="3">
        <v>1.9900000000000001E-2</v>
      </c>
      <c r="I23726" s="3">
        <v>9.3530000000000002E-2</v>
      </c>
      <c r="J23726" s="3">
        <v>2.1034299999999999</v>
      </c>
      <c r="K23726" s="3">
        <v>3.2360461538461536</v>
      </c>
      <c r="L23726" s="4">
        <v>0.35</v>
      </c>
    </row>
    <row r="23727" spans="1:12" x14ac:dyDescent="0.35">
      <c r="A23727" s="1" t="s">
        <v>38162</v>
      </c>
      <c r="B23727" t="s">
        <v>38163</v>
      </c>
      <c r="C23727" t="s">
        <v>1467</v>
      </c>
      <c r="D23727" t="s">
        <v>1468</v>
      </c>
      <c r="E23727">
        <v>1</v>
      </c>
      <c r="F23727" s="2">
        <v>7.37</v>
      </c>
      <c r="G23727" s="3">
        <v>17</v>
      </c>
      <c r="H23727" s="3">
        <v>7.3700000000000002E-2</v>
      </c>
      <c r="I23727" s="3">
        <v>0.34639000000000003</v>
      </c>
      <c r="J23727" s="3">
        <v>7.7900900000000002</v>
      </c>
      <c r="K23727" s="3">
        <v>11.984753846153845</v>
      </c>
      <c r="L23727" s="4">
        <v>0.34999999999999992</v>
      </c>
    </row>
    <row r="23728" spans="1:12" x14ac:dyDescent="0.35">
      <c r="A23728" s="1" t="s">
        <v>38164</v>
      </c>
      <c r="B23728" t="s">
        <v>38165</v>
      </c>
      <c r="C23728" t="s">
        <v>1467</v>
      </c>
      <c r="D23728" t="s">
        <v>1468</v>
      </c>
      <c r="E23728">
        <v>1</v>
      </c>
      <c r="F23728" s="2">
        <v>4</v>
      </c>
      <c r="G23728" s="3">
        <v>9</v>
      </c>
      <c r="H23728" s="3">
        <v>0.04</v>
      </c>
      <c r="I23728" s="3">
        <v>0.188</v>
      </c>
      <c r="J23728" s="3">
        <v>4.2279999999999998</v>
      </c>
      <c r="K23728" s="3">
        <v>6.5046153846153842</v>
      </c>
      <c r="L23728" s="4">
        <v>0.35</v>
      </c>
    </row>
    <row r="23729" spans="1:12" x14ac:dyDescent="0.35">
      <c r="A23729" s="1" t="s">
        <v>38166</v>
      </c>
      <c r="B23729" t="s">
        <v>38167</v>
      </c>
      <c r="C23729" t="s">
        <v>1467</v>
      </c>
      <c r="D23729" t="s">
        <v>1468</v>
      </c>
      <c r="E23729">
        <v>1</v>
      </c>
      <c r="F23729" s="2">
        <v>22.74</v>
      </c>
      <c r="G23729" s="3">
        <v>51</v>
      </c>
      <c r="H23729" s="3">
        <v>0.22739999999999999</v>
      </c>
      <c r="I23729" s="3">
        <v>1.0687799999999998</v>
      </c>
      <c r="J23729" s="3">
        <v>24.036179999999998</v>
      </c>
      <c r="K23729" s="3">
        <v>36.978738461538455</v>
      </c>
      <c r="L23729" s="4">
        <v>0.34999999999999992</v>
      </c>
    </row>
    <row r="23730" spans="1:12" x14ac:dyDescent="0.35">
      <c r="A23730" s="1" t="s">
        <v>38168</v>
      </c>
      <c r="B23730" t="s">
        <v>38169</v>
      </c>
      <c r="C23730" t="s">
        <v>1467</v>
      </c>
      <c r="D23730" t="s">
        <v>1468</v>
      </c>
      <c r="E23730">
        <v>1</v>
      </c>
      <c r="F23730" s="2">
        <v>3.38</v>
      </c>
      <c r="G23730" s="3">
        <v>8</v>
      </c>
      <c r="H23730" s="3">
        <v>3.3799999999999997E-2</v>
      </c>
      <c r="I23730" s="3">
        <v>0.15886</v>
      </c>
      <c r="J23730" s="3">
        <v>3.5726599999999999</v>
      </c>
      <c r="K23730" s="3">
        <v>5.4963999999999995</v>
      </c>
      <c r="L23730" s="4">
        <v>0.35</v>
      </c>
    </row>
    <row r="23731" spans="1:12" x14ac:dyDescent="0.35">
      <c r="A23731" s="1" t="s">
        <v>38170</v>
      </c>
      <c r="B23731" t="s">
        <v>38171</v>
      </c>
      <c r="C23731" t="s">
        <v>1467</v>
      </c>
      <c r="D23731" t="s">
        <v>1468</v>
      </c>
      <c r="E23731">
        <v>1</v>
      </c>
      <c r="F23731" s="2">
        <v>17.16</v>
      </c>
      <c r="G23731" s="3">
        <v>39</v>
      </c>
      <c r="H23731" s="3">
        <v>0.1716</v>
      </c>
      <c r="I23731" s="3">
        <v>0.80652000000000001</v>
      </c>
      <c r="J23731" s="3">
        <v>18.138120000000001</v>
      </c>
      <c r="K23731" s="3">
        <v>27.904800000000002</v>
      </c>
      <c r="L23731" s="4">
        <v>0.35000000000000003</v>
      </c>
    </row>
    <row r="23732" spans="1:12" x14ac:dyDescent="0.35">
      <c r="A23732" s="1" t="s">
        <v>38172</v>
      </c>
      <c r="B23732" t="s">
        <v>38173</v>
      </c>
      <c r="C23732" t="s">
        <v>1467</v>
      </c>
      <c r="D23732" t="s">
        <v>1468</v>
      </c>
      <c r="E23732">
        <v>1</v>
      </c>
      <c r="F23732" s="2">
        <v>13.39</v>
      </c>
      <c r="G23732" s="3">
        <v>30</v>
      </c>
      <c r="H23732" s="3">
        <v>0.13390000000000002</v>
      </c>
      <c r="I23732" s="3">
        <v>0.62933000000000006</v>
      </c>
      <c r="J23732" s="3">
        <v>14.153230000000001</v>
      </c>
      <c r="K23732" s="3">
        <v>21.7742</v>
      </c>
      <c r="L23732" s="4">
        <v>0.35</v>
      </c>
    </row>
    <row r="23733" spans="1:12" x14ac:dyDescent="0.35">
      <c r="A23733" s="1" t="s">
        <v>38174</v>
      </c>
      <c r="B23733" t="s">
        <v>38175</v>
      </c>
      <c r="C23733" t="s">
        <v>1467</v>
      </c>
      <c r="D23733" t="s">
        <v>1468</v>
      </c>
      <c r="E23733">
        <v>1</v>
      </c>
      <c r="F23733" s="2">
        <v>14.86</v>
      </c>
      <c r="G23733" s="3">
        <v>34</v>
      </c>
      <c r="H23733" s="3">
        <v>0.14860000000000001</v>
      </c>
      <c r="I23733" s="3">
        <v>0.69841999999999993</v>
      </c>
      <c r="J23733" s="3">
        <v>15.70702</v>
      </c>
      <c r="K23733" s="3">
        <v>24.164646153846153</v>
      </c>
      <c r="L23733" s="4">
        <v>0.35</v>
      </c>
    </row>
    <row r="23734" spans="1:12" x14ac:dyDescent="0.35">
      <c r="A23734" s="1" t="s">
        <v>38176</v>
      </c>
      <c r="B23734" t="s">
        <v>38177</v>
      </c>
      <c r="C23734" t="s">
        <v>1467</v>
      </c>
      <c r="D23734" t="s">
        <v>1468</v>
      </c>
      <c r="E23734">
        <v>1</v>
      </c>
      <c r="F23734" s="2">
        <v>3.62</v>
      </c>
      <c r="G23734" s="3">
        <v>9</v>
      </c>
      <c r="H23734" s="3">
        <v>3.6200000000000003E-2</v>
      </c>
      <c r="I23734" s="3">
        <v>0.17014000000000001</v>
      </c>
      <c r="J23734" s="3">
        <v>3.8263400000000001</v>
      </c>
      <c r="K23734" s="3">
        <v>5.8866769230769229</v>
      </c>
      <c r="L23734" s="4">
        <v>0.35</v>
      </c>
    </row>
    <row r="23735" spans="1:12" x14ac:dyDescent="0.35">
      <c r="A23735" s="1" t="s">
        <v>38178</v>
      </c>
      <c r="B23735" t="s">
        <v>38179</v>
      </c>
      <c r="C23735" t="s">
        <v>1467</v>
      </c>
      <c r="D23735" t="s">
        <v>1468</v>
      </c>
      <c r="E23735">
        <v>1</v>
      </c>
      <c r="F23735" s="2">
        <v>34.58</v>
      </c>
      <c r="G23735" s="3">
        <v>77</v>
      </c>
      <c r="H23735" s="3">
        <v>0.3458</v>
      </c>
      <c r="I23735" s="3">
        <v>1.6252599999999999</v>
      </c>
      <c r="J23735" s="3">
        <v>36.551059999999993</v>
      </c>
      <c r="K23735" s="3">
        <v>56.232399999999984</v>
      </c>
      <c r="L23735" s="4">
        <v>0.34999999999999992</v>
      </c>
    </row>
    <row r="23736" spans="1:12" x14ac:dyDescent="0.35">
      <c r="A23736" s="1" t="s">
        <v>38180</v>
      </c>
      <c r="B23736" t="s">
        <v>38181</v>
      </c>
      <c r="C23736" t="s">
        <v>1467</v>
      </c>
      <c r="D23736" t="s">
        <v>1468</v>
      </c>
      <c r="E23736">
        <v>1</v>
      </c>
      <c r="F23736" s="2">
        <v>2.41</v>
      </c>
      <c r="G23736" s="3">
        <v>6</v>
      </c>
      <c r="H23736" s="3">
        <v>2.4100000000000003E-2</v>
      </c>
      <c r="I23736" s="3">
        <v>0.11327000000000001</v>
      </c>
      <c r="J23736" s="3">
        <v>2.5473699999999999</v>
      </c>
      <c r="K23736" s="3">
        <v>3.9190307692307691</v>
      </c>
      <c r="L23736" s="4">
        <v>0.35</v>
      </c>
    </row>
    <row r="23737" spans="1:12" x14ac:dyDescent="0.35">
      <c r="A23737" s="1" t="s">
        <v>38182</v>
      </c>
      <c r="B23737" t="s">
        <v>38183</v>
      </c>
      <c r="C23737" t="s">
        <v>1467</v>
      </c>
      <c r="D23737" t="s">
        <v>1468</v>
      </c>
      <c r="E23737">
        <v>1</v>
      </c>
      <c r="F23737" s="2">
        <v>3.66</v>
      </c>
      <c r="G23737" s="3">
        <v>9</v>
      </c>
      <c r="H23737" s="3">
        <v>3.6600000000000001E-2</v>
      </c>
      <c r="I23737" s="3">
        <v>0.17202000000000001</v>
      </c>
      <c r="J23737" s="3">
        <v>3.8686199999999999</v>
      </c>
      <c r="K23737" s="3">
        <v>5.9517230769230762</v>
      </c>
      <c r="L23737" s="4">
        <v>0.34999999999999992</v>
      </c>
    </row>
    <row r="23738" spans="1:12" x14ac:dyDescent="0.35">
      <c r="A23738" s="1" t="s">
        <v>38184</v>
      </c>
      <c r="B23738" t="s">
        <v>38185</v>
      </c>
      <c r="C23738" t="s">
        <v>1467</v>
      </c>
      <c r="D23738" t="s">
        <v>1468</v>
      </c>
      <c r="E23738">
        <v>1</v>
      </c>
      <c r="F23738" s="2">
        <v>113.71</v>
      </c>
      <c r="G23738" s="3">
        <v>253</v>
      </c>
      <c r="H23738" s="3">
        <v>1.1371</v>
      </c>
      <c r="I23738" s="3">
        <v>5.3443699999999996</v>
      </c>
      <c r="J23738" s="3">
        <v>120.19147</v>
      </c>
      <c r="K23738" s="3">
        <v>184.90995384615383</v>
      </c>
      <c r="L23738" s="4">
        <v>0.35</v>
      </c>
    </row>
    <row r="23739" spans="1:12" x14ac:dyDescent="0.35">
      <c r="A23739" s="1" t="s">
        <v>38186</v>
      </c>
      <c r="B23739" t="s">
        <v>38187</v>
      </c>
      <c r="C23739" t="s">
        <v>1467</v>
      </c>
      <c r="D23739" t="s">
        <v>1468</v>
      </c>
      <c r="E23739">
        <v>1</v>
      </c>
      <c r="F23739" s="2">
        <v>8.61</v>
      </c>
      <c r="G23739" s="3">
        <v>20</v>
      </c>
      <c r="H23739" s="3">
        <v>8.6099999999999996E-2</v>
      </c>
      <c r="I23739" s="3">
        <v>0.40466999999999997</v>
      </c>
      <c r="J23739" s="3">
        <v>9.1007699999999989</v>
      </c>
      <c r="K23739" s="3">
        <v>14.001184615384613</v>
      </c>
      <c r="L23739" s="4">
        <v>0.35</v>
      </c>
    </row>
    <row r="23740" spans="1:12" x14ac:dyDescent="0.35">
      <c r="A23740" s="1" t="s">
        <v>38188</v>
      </c>
      <c r="B23740" t="s">
        <v>2984</v>
      </c>
      <c r="C23740" t="s">
        <v>1467</v>
      </c>
      <c r="D23740" t="s">
        <v>1468</v>
      </c>
      <c r="E23740">
        <v>1</v>
      </c>
      <c r="F23740" s="2">
        <v>12.61</v>
      </c>
      <c r="G23740" s="3">
        <v>29</v>
      </c>
      <c r="H23740" s="3">
        <v>0.12609999999999999</v>
      </c>
      <c r="I23740" s="3">
        <v>0.59267000000000003</v>
      </c>
      <c r="J23740" s="3">
        <v>13.328769999999999</v>
      </c>
      <c r="K23740" s="3">
        <v>20.505799999999997</v>
      </c>
      <c r="L23740" s="4">
        <v>0.35</v>
      </c>
    </row>
    <row r="23741" spans="1:12" x14ac:dyDescent="0.35">
      <c r="A23741" s="1" t="s">
        <v>38189</v>
      </c>
      <c r="B23741" t="s">
        <v>38190</v>
      </c>
      <c r="C23741" t="s">
        <v>1467</v>
      </c>
      <c r="D23741" t="s">
        <v>1468</v>
      </c>
      <c r="E23741">
        <v>1</v>
      </c>
      <c r="F23741" s="2">
        <v>190.79</v>
      </c>
      <c r="G23741" s="3">
        <v>424</v>
      </c>
      <c r="H23741" s="3">
        <v>1.9078999999999999</v>
      </c>
      <c r="I23741" s="3">
        <v>8.9671299999999992</v>
      </c>
      <c r="J23741" s="3">
        <v>201.66503</v>
      </c>
      <c r="K23741" s="3">
        <v>310.2538923076923</v>
      </c>
      <c r="L23741" s="4">
        <v>0.35</v>
      </c>
    </row>
    <row r="23742" spans="1:12" x14ac:dyDescent="0.35">
      <c r="A23742" s="1" t="s">
        <v>38191</v>
      </c>
      <c r="B23742" t="s">
        <v>38192</v>
      </c>
      <c r="C23742" t="s">
        <v>1467</v>
      </c>
      <c r="D23742" t="s">
        <v>1468</v>
      </c>
      <c r="E23742">
        <v>1</v>
      </c>
      <c r="F23742" s="2">
        <v>73.709999999999994</v>
      </c>
      <c r="G23742" s="3">
        <v>164</v>
      </c>
      <c r="H23742" s="3">
        <v>0.73709999999999998</v>
      </c>
      <c r="I23742" s="3">
        <v>3.4643699999999997</v>
      </c>
      <c r="J23742" s="3">
        <v>77.911469999999994</v>
      </c>
      <c r="K23742" s="3">
        <v>119.86379999999998</v>
      </c>
      <c r="L23742" s="4">
        <v>0.35</v>
      </c>
    </row>
    <row r="23743" spans="1:12" x14ac:dyDescent="0.35">
      <c r="A23743" s="1" t="s">
        <v>38193</v>
      </c>
      <c r="B23743" t="s">
        <v>38194</v>
      </c>
      <c r="C23743" t="s">
        <v>1467</v>
      </c>
      <c r="D23743" t="s">
        <v>1468</v>
      </c>
      <c r="E23743">
        <v>1</v>
      </c>
      <c r="F23743" s="2">
        <v>21.85</v>
      </c>
      <c r="G23743" s="3">
        <v>49</v>
      </c>
      <c r="H23743" s="3">
        <v>0.21850000000000003</v>
      </c>
      <c r="I23743" s="3">
        <v>1.02695</v>
      </c>
      <c r="J23743" s="3">
        <v>23.09545</v>
      </c>
      <c r="K23743" s="3">
        <v>35.531461538461535</v>
      </c>
      <c r="L23743" s="4">
        <v>0.34999999999999992</v>
      </c>
    </row>
    <row r="23744" spans="1:12" x14ac:dyDescent="0.35">
      <c r="A23744" s="1" t="s">
        <v>38195</v>
      </c>
      <c r="B23744" t="s">
        <v>38196</v>
      </c>
      <c r="C23744" t="s">
        <v>1467</v>
      </c>
      <c r="D23744" t="s">
        <v>1468</v>
      </c>
      <c r="E23744">
        <v>1</v>
      </c>
      <c r="F23744" s="2">
        <v>0.94</v>
      </c>
      <c r="G23744" s="3">
        <v>3</v>
      </c>
      <c r="H23744" s="3">
        <v>9.4000000000000004E-3</v>
      </c>
      <c r="I23744" s="3">
        <v>4.4179999999999997E-2</v>
      </c>
      <c r="J23744" s="3">
        <v>0.99357999999999991</v>
      </c>
      <c r="K23744" s="3">
        <v>1.5285846153846152</v>
      </c>
      <c r="L23744" s="4">
        <v>0.35</v>
      </c>
    </row>
    <row r="23745" spans="1:12" x14ac:dyDescent="0.35">
      <c r="A23745" s="1" t="s">
        <v>38197</v>
      </c>
      <c r="B23745" t="s">
        <v>16351</v>
      </c>
      <c r="C23745" t="s">
        <v>1467</v>
      </c>
      <c r="D23745" t="s">
        <v>1468</v>
      </c>
      <c r="E23745">
        <v>1</v>
      </c>
      <c r="F23745" s="2">
        <v>94.03</v>
      </c>
      <c r="G23745" s="3">
        <v>209</v>
      </c>
      <c r="H23745" s="3">
        <v>0.94030000000000002</v>
      </c>
      <c r="I23745" s="3">
        <v>4.4194100000000001</v>
      </c>
      <c r="J23745" s="3">
        <v>99.389709999999994</v>
      </c>
      <c r="K23745" s="3">
        <v>152.90724615384613</v>
      </c>
      <c r="L23745" s="4">
        <v>0.34999999999999992</v>
      </c>
    </row>
    <row r="23746" spans="1:12" x14ac:dyDescent="0.35">
      <c r="A23746" s="1" t="s">
        <v>38198</v>
      </c>
      <c r="B23746" t="s">
        <v>38199</v>
      </c>
      <c r="C23746" t="s">
        <v>1467</v>
      </c>
      <c r="D23746" t="s">
        <v>1468</v>
      </c>
      <c r="E23746">
        <v>1</v>
      </c>
      <c r="F23746" s="2">
        <v>3.07</v>
      </c>
      <c r="G23746" s="3">
        <v>7</v>
      </c>
      <c r="H23746" s="3">
        <v>3.0699999999999998E-2</v>
      </c>
      <c r="I23746" s="3">
        <v>0.14429</v>
      </c>
      <c r="J23746" s="3">
        <v>3.2449899999999996</v>
      </c>
      <c r="K23746" s="3">
        <v>4.9922923076923071</v>
      </c>
      <c r="L23746" s="4">
        <v>0.35000000000000003</v>
      </c>
    </row>
    <row r="23747" spans="1:12" x14ac:dyDescent="0.35">
      <c r="A23747" s="1" t="s">
        <v>38200</v>
      </c>
      <c r="B23747" t="s">
        <v>38201</v>
      </c>
      <c r="C23747" t="s">
        <v>1467</v>
      </c>
      <c r="D23747" t="s">
        <v>1468</v>
      </c>
      <c r="E23747">
        <v>1</v>
      </c>
      <c r="F23747" s="2">
        <v>11.73</v>
      </c>
      <c r="G23747" s="3">
        <v>27</v>
      </c>
      <c r="H23747" s="3">
        <v>0.1173</v>
      </c>
      <c r="I23747" s="3">
        <v>0.55130999999999997</v>
      </c>
      <c r="J23747" s="3">
        <v>12.398610000000001</v>
      </c>
      <c r="K23747" s="3">
        <v>19.074784615384615</v>
      </c>
      <c r="L23747" s="4">
        <v>0.34999999999999992</v>
      </c>
    </row>
    <row r="23748" spans="1:12" x14ac:dyDescent="0.35">
      <c r="A23748" s="1" t="s">
        <v>38202</v>
      </c>
      <c r="B23748" t="s">
        <v>3043</v>
      </c>
      <c r="C23748" t="s">
        <v>1467</v>
      </c>
      <c r="D23748" t="s">
        <v>1468</v>
      </c>
      <c r="E23748">
        <v>1</v>
      </c>
      <c r="F23748" s="2">
        <v>1.86</v>
      </c>
      <c r="G23748" s="3">
        <v>5</v>
      </c>
      <c r="H23748" s="3">
        <v>1.8600000000000002E-2</v>
      </c>
      <c r="I23748" s="3">
        <v>8.7420000000000012E-2</v>
      </c>
      <c r="J23748" s="3">
        <v>1.9660200000000001</v>
      </c>
      <c r="K23748" s="3">
        <v>3.0246461538461538</v>
      </c>
      <c r="L23748" s="4">
        <v>0.34999999999999992</v>
      </c>
    </row>
    <row r="23749" spans="1:12" x14ac:dyDescent="0.35">
      <c r="A23749" s="1" t="s">
        <v>38203</v>
      </c>
      <c r="B23749" t="s">
        <v>38204</v>
      </c>
      <c r="C23749" t="s">
        <v>1467</v>
      </c>
      <c r="D23749" t="s">
        <v>1468</v>
      </c>
      <c r="E23749">
        <v>1</v>
      </c>
      <c r="F23749" s="2">
        <v>2.75</v>
      </c>
      <c r="G23749" s="3">
        <v>7</v>
      </c>
      <c r="H23749" s="3">
        <v>2.75E-2</v>
      </c>
      <c r="I23749" s="3">
        <v>0.12925</v>
      </c>
      <c r="J23749" s="3">
        <v>2.9067499999999997</v>
      </c>
      <c r="K23749" s="3">
        <v>4.4719230769230762</v>
      </c>
      <c r="L23749" s="4">
        <v>0.35</v>
      </c>
    </row>
    <row r="23750" spans="1:12" x14ac:dyDescent="0.35">
      <c r="A23750" s="1" t="s">
        <v>38205</v>
      </c>
      <c r="B23750" t="s">
        <v>38206</v>
      </c>
      <c r="C23750" t="s">
        <v>1467</v>
      </c>
      <c r="D23750" t="s">
        <v>1468</v>
      </c>
      <c r="E23750">
        <v>1</v>
      </c>
      <c r="F23750" s="2">
        <v>5.49</v>
      </c>
      <c r="G23750" s="3">
        <v>13</v>
      </c>
      <c r="H23750" s="3">
        <v>5.4900000000000004E-2</v>
      </c>
      <c r="I23750" s="3">
        <v>0.25803000000000004</v>
      </c>
      <c r="J23750" s="3">
        <v>5.8029299999999999</v>
      </c>
      <c r="K23750" s="3">
        <v>8.9275846153846157</v>
      </c>
      <c r="L23750" s="4">
        <v>0.35000000000000003</v>
      </c>
    </row>
    <row r="23751" spans="1:12" x14ac:dyDescent="0.35">
      <c r="A23751" s="1" t="s">
        <v>38207</v>
      </c>
      <c r="B23751" t="s">
        <v>38208</v>
      </c>
      <c r="C23751" t="s">
        <v>1467</v>
      </c>
      <c r="D23751" t="s">
        <v>1468</v>
      </c>
      <c r="E23751">
        <v>1</v>
      </c>
      <c r="F23751" s="2">
        <v>220.04</v>
      </c>
      <c r="G23751" s="3">
        <v>489</v>
      </c>
      <c r="H23751" s="3">
        <v>2.2004000000000001</v>
      </c>
      <c r="I23751" s="3">
        <v>10.34188</v>
      </c>
      <c r="J23751" s="3">
        <v>232.58228</v>
      </c>
      <c r="K23751" s="3">
        <v>357.81889230769229</v>
      </c>
      <c r="L23751" s="4">
        <v>0.35</v>
      </c>
    </row>
    <row r="23752" spans="1:12" x14ac:dyDescent="0.35">
      <c r="A23752" s="1" t="s">
        <v>38209</v>
      </c>
      <c r="B23752" t="s">
        <v>38210</v>
      </c>
      <c r="C23752" t="s">
        <v>1467</v>
      </c>
      <c r="D23752" t="s">
        <v>1468</v>
      </c>
      <c r="E23752">
        <v>1</v>
      </c>
      <c r="F23752" s="2">
        <v>4.34</v>
      </c>
      <c r="G23752" s="3">
        <v>10</v>
      </c>
      <c r="H23752" s="3">
        <v>4.3400000000000001E-2</v>
      </c>
      <c r="I23752" s="3">
        <v>0.20397999999999999</v>
      </c>
      <c r="J23752" s="3">
        <v>4.5873799999999996</v>
      </c>
      <c r="K23752" s="3">
        <v>7.0575076923076914</v>
      </c>
      <c r="L23752" s="4">
        <v>0.35</v>
      </c>
    </row>
    <row r="23753" spans="1:12" x14ac:dyDescent="0.35">
      <c r="A23753" s="1" t="s">
        <v>38211</v>
      </c>
      <c r="B23753" t="s">
        <v>38212</v>
      </c>
      <c r="C23753" t="s">
        <v>1467</v>
      </c>
      <c r="D23753" t="s">
        <v>1468</v>
      </c>
      <c r="E23753">
        <v>1</v>
      </c>
      <c r="F23753" s="2">
        <v>62.99</v>
      </c>
      <c r="G23753" s="3">
        <v>140</v>
      </c>
      <c r="H23753" s="3">
        <v>0.62990000000000002</v>
      </c>
      <c r="I23753" s="3">
        <v>2.9605299999999999</v>
      </c>
      <c r="J23753" s="3">
        <v>66.580430000000007</v>
      </c>
      <c r="K23753" s="3">
        <v>102.43143076923077</v>
      </c>
      <c r="L23753" s="4">
        <v>0.35</v>
      </c>
    </row>
    <row r="23754" spans="1:12" x14ac:dyDescent="0.35">
      <c r="A23754" s="1" t="s">
        <v>38213</v>
      </c>
      <c r="B23754" t="s">
        <v>38214</v>
      </c>
      <c r="C23754" t="s">
        <v>1467</v>
      </c>
      <c r="D23754" t="s">
        <v>1468</v>
      </c>
      <c r="E23754">
        <v>1</v>
      </c>
      <c r="F23754" s="2">
        <v>27.71</v>
      </c>
      <c r="G23754" s="3">
        <v>62</v>
      </c>
      <c r="H23754" s="3">
        <v>0.27710000000000001</v>
      </c>
      <c r="I23754" s="3">
        <v>1.30237</v>
      </c>
      <c r="J23754" s="3">
        <v>29.289470000000001</v>
      </c>
      <c r="K23754" s="3">
        <v>45.060723076923075</v>
      </c>
      <c r="L23754" s="4">
        <v>0.34999999999999992</v>
      </c>
    </row>
    <row r="23755" spans="1:12" x14ac:dyDescent="0.35">
      <c r="A23755" s="1" t="s">
        <v>38215</v>
      </c>
      <c r="B23755" t="s">
        <v>38216</v>
      </c>
      <c r="C23755" t="s">
        <v>1467</v>
      </c>
      <c r="D23755" t="s">
        <v>1468</v>
      </c>
      <c r="E23755">
        <v>1</v>
      </c>
      <c r="F23755" s="2">
        <v>103.98</v>
      </c>
      <c r="G23755" s="3">
        <v>232</v>
      </c>
      <c r="H23755" s="3">
        <v>1.0398000000000001</v>
      </c>
      <c r="I23755" s="3">
        <v>4.88706</v>
      </c>
      <c r="J23755" s="3">
        <v>109.90686000000001</v>
      </c>
      <c r="K23755" s="3">
        <v>169.08747692307693</v>
      </c>
      <c r="L23755" s="4">
        <v>0.35</v>
      </c>
    </row>
    <row r="23756" spans="1:12" x14ac:dyDescent="0.35">
      <c r="A23756" s="1" t="s">
        <v>38217</v>
      </c>
      <c r="B23756" t="s">
        <v>38218</v>
      </c>
      <c r="C23756" t="s">
        <v>1467</v>
      </c>
      <c r="D23756" t="s">
        <v>1468</v>
      </c>
      <c r="E23756">
        <v>1</v>
      </c>
      <c r="F23756" s="2">
        <v>6.43</v>
      </c>
      <c r="G23756" s="3">
        <v>15</v>
      </c>
      <c r="H23756" s="3">
        <v>6.4299999999999996E-2</v>
      </c>
      <c r="I23756" s="3">
        <v>0.30220999999999998</v>
      </c>
      <c r="J23756" s="3">
        <v>6.7965099999999996</v>
      </c>
      <c r="K23756" s="3">
        <v>10.45616923076923</v>
      </c>
      <c r="L23756" s="4">
        <v>0.35000000000000003</v>
      </c>
    </row>
    <row r="23757" spans="1:12" x14ac:dyDescent="0.35">
      <c r="A23757" s="1" t="s">
        <v>38219</v>
      </c>
      <c r="B23757" t="s">
        <v>38220</v>
      </c>
      <c r="C23757" t="s">
        <v>1467</v>
      </c>
      <c r="D23757" t="s">
        <v>1468</v>
      </c>
      <c r="E23757">
        <v>1</v>
      </c>
      <c r="F23757" s="2">
        <v>2774.41</v>
      </c>
      <c r="G23757" s="3">
        <v>6166</v>
      </c>
      <c r="H23757" s="3">
        <v>27.7441</v>
      </c>
      <c r="I23757" s="3">
        <v>130.39726999999999</v>
      </c>
      <c r="J23757" s="3">
        <v>2932.5513699999997</v>
      </c>
      <c r="K23757" s="3">
        <v>4511.6174923076915</v>
      </c>
      <c r="L23757" s="4">
        <v>0.34999999999999992</v>
      </c>
    </row>
    <row r="23758" spans="1:12" x14ac:dyDescent="0.35">
      <c r="A23758" s="1" t="s">
        <v>38221</v>
      </c>
      <c r="B23758" t="s">
        <v>38222</v>
      </c>
      <c r="C23758" t="s">
        <v>1467</v>
      </c>
      <c r="D23758" t="s">
        <v>1468</v>
      </c>
      <c r="E23758">
        <v>1</v>
      </c>
      <c r="F23758" s="2">
        <v>2.96</v>
      </c>
      <c r="G23758" s="3">
        <v>7</v>
      </c>
      <c r="H23758" s="3">
        <v>2.9600000000000001E-2</v>
      </c>
      <c r="I23758" s="3">
        <v>0.13911999999999999</v>
      </c>
      <c r="J23758" s="3">
        <v>3.1287199999999999</v>
      </c>
      <c r="K23758" s="3">
        <v>4.813415384615384</v>
      </c>
      <c r="L23758" s="4">
        <v>0.34999999999999992</v>
      </c>
    </row>
    <row r="23759" spans="1:12" x14ac:dyDescent="0.35">
      <c r="A23759" s="1" t="s">
        <v>38223</v>
      </c>
      <c r="B23759" t="s">
        <v>38224</v>
      </c>
      <c r="C23759" t="s">
        <v>1467</v>
      </c>
      <c r="D23759" t="s">
        <v>1468</v>
      </c>
      <c r="E23759">
        <v>1</v>
      </c>
      <c r="F23759" s="2">
        <v>255.13</v>
      </c>
      <c r="G23759" s="3">
        <v>567</v>
      </c>
      <c r="H23759" s="3">
        <v>2.5512999999999999</v>
      </c>
      <c r="I23759" s="3">
        <v>11.991109999999999</v>
      </c>
      <c r="J23759" s="3">
        <v>269.67241000000001</v>
      </c>
      <c r="K23759" s="3">
        <v>414.88063076923078</v>
      </c>
      <c r="L23759" s="4">
        <v>0.35</v>
      </c>
    </row>
    <row r="23760" spans="1:12" x14ac:dyDescent="0.35">
      <c r="A23760" s="1" t="s">
        <v>38225</v>
      </c>
      <c r="B23760" t="s">
        <v>38226</v>
      </c>
      <c r="C23760" t="s">
        <v>1467</v>
      </c>
      <c r="D23760" t="s">
        <v>1468</v>
      </c>
      <c r="E23760">
        <v>1</v>
      </c>
      <c r="F23760" s="2">
        <v>14.81</v>
      </c>
      <c r="G23760" s="3">
        <v>33</v>
      </c>
      <c r="H23760" s="3">
        <v>0.14810000000000001</v>
      </c>
      <c r="I23760" s="3">
        <v>0.69607000000000008</v>
      </c>
      <c r="J23760" s="3">
        <v>15.654170000000001</v>
      </c>
      <c r="K23760" s="3">
        <v>24.08333846153846</v>
      </c>
      <c r="L23760" s="4">
        <v>0.34999999999999992</v>
      </c>
    </row>
    <row r="23761" spans="1:12" x14ac:dyDescent="0.35">
      <c r="A23761" s="1" t="s">
        <v>38227</v>
      </c>
      <c r="B23761" t="s">
        <v>38228</v>
      </c>
      <c r="C23761" t="s">
        <v>1467</v>
      </c>
      <c r="D23761" t="s">
        <v>1468</v>
      </c>
      <c r="E23761">
        <v>1</v>
      </c>
      <c r="F23761" s="2">
        <v>6.63</v>
      </c>
      <c r="G23761" s="3">
        <v>15</v>
      </c>
      <c r="H23761" s="3">
        <v>6.6299999999999998E-2</v>
      </c>
      <c r="I23761" s="3">
        <v>0.31161</v>
      </c>
      <c r="J23761" s="3">
        <v>7.0079099999999999</v>
      </c>
      <c r="K23761" s="3">
        <v>10.7814</v>
      </c>
      <c r="L23761" s="4">
        <v>0.35</v>
      </c>
    </row>
    <row r="23762" spans="1:12" x14ac:dyDescent="0.35">
      <c r="A23762" s="1" t="s">
        <v>38229</v>
      </c>
      <c r="B23762" t="s">
        <v>38230</v>
      </c>
      <c r="C23762" t="s">
        <v>1467</v>
      </c>
      <c r="D23762" t="s">
        <v>1468</v>
      </c>
      <c r="E23762">
        <v>1</v>
      </c>
      <c r="F23762" s="2">
        <v>29.59</v>
      </c>
      <c r="G23762" s="3">
        <v>66</v>
      </c>
      <c r="H23762" s="3">
        <v>0.2959</v>
      </c>
      <c r="I23762" s="3">
        <v>1.39073</v>
      </c>
      <c r="J23762" s="3">
        <v>31.276630000000001</v>
      </c>
      <c r="K23762" s="3">
        <v>48.117892307692308</v>
      </c>
      <c r="L23762" s="4">
        <v>0.35</v>
      </c>
    </row>
    <row r="23763" spans="1:12" x14ac:dyDescent="0.35">
      <c r="A23763" s="1">
        <v>9000113</v>
      </c>
      <c r="B23763" t="s">
        <v>38231</v>
      </c>
      <c r="C23763" t="s">
        <v>1467</v>
      </c>
      <c r="D23763" t="s">
        <v>1468</v>
      </c>
      <c r="E23763">
        <v>1</v>
      </c>
      <c r="F23763" s="2">
        <v>61.97</v>
      </c>
      <c r="G23763" s="3">
        <v>138</v>
      </c>
      <c r="H23763" s="3">
        <v>0.61970000000000003</v>
      </c>
      <c r="I23763" s="3">
        <v>2.9125899999999998</v>
      </c>
      <c r="J23763" s="3">
        <v>65.502290000000002</v>
      </c>
      <c r="K23763" s="3">
        <v>100.77275384615385</v>
      </c>
      <c r="L23763" s="4">
        <v>0.35</v>
      </c>
    </row>
    <row r="23764" spans="1:12" x14ac:dyDescent="0.35">
      <c r="A23764" s="1" t="s">
        <v>38232</v>
      </c>
      <c r="B23764" t="s">
        <v>38233</v>
      </c>
      <c r="C23764" t="s">
        <v>1467</v>
      </c>
      <c r="D23764" t="s">
        <v>1468</v>
      </c>
      <c r="E23764">
        <v>1</v>
      </c>
      <c r="F23764" s="2">
        <v>22.3</v>
      </c>
      <c r="G23764" s="3">
        <v>50</v>
      </c>
      <c r="H23764" s="3">
        <v>0.223</v>
      </c>
      <c r="I23764" s="3">
        <v>1.0481</v>
      </c>
      <c r="J23764" s="3">
        <v>23.571100000000001</v>
      </c>
      <c r="K23764" s="3">
        <v>36.263230769230773</v>
      </c>
      <c r="L23764" s="4">
        <v>0.35000000000000003</v>
      </c>
    </row>
    <row r="23765" spans="1:12" x14ac:dyDescent="0.35">
      <c r="A23765" s="1" t="s">
        <v>38234</v>
      </c>
      <c r="B23765" t="s">
        <v>38235</v>
      </c>
      <c r="C23765" t="s">
        <v>1467</v>
      </c>
      <c r="D23765" t="s">
        <v>1468</v>
      </c>
      <c r="E23765">
        <v>1</v>
      </c>
      <c r="F23765" s="2">
        <v>47.72</v>
      </c>
      <c r="G23765" s="3">
        <v>107</v>
      </c>
      <c r="H23765" s="3">
        <v>0.47720000000000001</v>
      </c>
      <c r="I23765" s="3">
        <v>2.2428400000000002</v>
      </c>
      <c r="J23765" s="3">
        <v>50.440040000000003</v>
      </c>
      <c r="K23765" s="3">
        <v>77.600061538461546</v>
      </c>
      <c r="L23765" s="4">
        <v>0.35000000000000003</v>
      </c>
    </row>
    <row r="23766" spans="1:12" x14ac:dyDescent="0.35">
      <c r="A23766" s="1" t="s">
        <v>38236</v>
      </c>
      <c r="B23766" t="s">
        <v>38237</v>
      </c>
      <c r="C23766" t="s">
        <v>1467</v>
      </c>
      <c r="D23766" t="s">
        <v>1468</v>
      </c>
      <c r="E23766">
        <v>1</v>
      </c>
      <c r="F23766" s="2">
        <v>5.82</v>
      </c>
      <c r="G23766" s="3">
        <v>13</v>
      </c>
      <c r="H23766" s="3">
        <v>5.8200000000000002E-2</v>
      </c>
      <c r="I23766" s="3">
        <v>0.27354000000000001</v>
      </c>
      <c r="J23766" s="3">
        <v>6.1517400000000002</v>
      </c>
      <c r="K23766" s="3">
        <v>9.4642153846153843</v>
      </c>
      <c r="L23766" s="4">
        <v>0.35</v>
      </c>
    </row>
    <row r="23767" spans="1:12" x14ac:dyDescent="0.35">
      <c r="A23767" s="1" t="s">
        <v>38238</v>
      </c>
      <c r="B23767" t="s">
        <v>38239</v>
      </c>
      <c r="C23767" t="s">
        <v>1467</v>
      </c>
      <c r="D23767" t="s">
        <v>1468</v>
      </c>
      <c r="E23767">
        <v>1</v>
      </c>
      <c r="F23767" s="2">
        <v>10.4</v>
      </c>
      <c r="G23767" s="3">
        <v>24</v>
      </c>
      <c r="H23767" s="3">
        <v>0.10400000000000001</v>
      </c>
      <c r="I23767" s="3">
        <v>0.48880000000000001</v>
      </c>
      <c r="J23767" s="3">
        <v>10.992799999999999</v>
      </c>
      <c r="K23767" s="3">
        <v>16.911999999999999</v>
      </c>
      <c r="L23767" s="4">
        <v>0.35000000000000003</v>
      </c>
    </row>
    <row r="23768" spans="1:12" x14ac:dyDescent="0.35">
      <c r="A23768" s="1" t="s">
        <v>38240</v>
      </c>
      <c r="B23768" t="s">
        <v>38241</v>
      </c>
      <c r="C23768" t="s">
        <v>1467</v>
      </c>
      <c r="D23768" t="s">
        <v>1468</v>
      </c>
      <c r="E23768">
        <v>1</v>
      </c>
      <c r="F23768" s="2">
        <v>15.3</v>
      </c>
      <c r="G23768" s="3">
        <v>34</v>
      </c>
      <c r="H23768" s="3">
        <v>0.153</v>
      </c>
      <c r="I23768" s="3">
        <v>0.71910000000000007</v>
      </c>
      <c r="J23768" s="3">
        <v>16.1721</v>
      </c>
      <c r="K23768" s="3">
        <v>24.880153846153846</v>
      </c>
      <c r="L23768" s="4">
        <v>0.35</v>
      </c>
    </row>
    <row r="23769" spans="1:12" x14ac:dyDescent="0.35">
      <c r="A23769" s="1" t="s">
        <v>38242</v>
      </c>
      <c r="B23769" t="s">
        <v>38243</v>
      </c>
      <c r="C23769" t="s">
        <v>1467</v>
      </c>
      <c r="D23769" t="s">
        <v>1468</v>
      </c>
      <c r="E23769">
        <v>1</v>
      </c>
      <c r="F23769" s="2">
        <v>37.26</v>
      </c>
      <c r="G23769" s="3">
        <v>83</v>
      </c>
      <c r="H23769" s="3">
        <v>0.37259999999999999</v>
      </c>
      <c r="I23769" s="3">
        <v>1.75122</v>
      </c>
      <c r="J23769" s="3">
        <v>39.38382</v>
      </c>
      <c r="K23769" s="3">
        <v>60.590492307692308</v>
      </c>
      <c r="L23769" s="4">
        <v>0.35000000000000003</v>
      </c>
    </row>
    <row r="23770" spans="1:12" x14ac:dyDescent="0.35">
      <c r="A23770" s="1" t="s">
        <v>38244</v>
      </c>
      <c r="B23770" t="s">
        <v>38245</v>
      </c>
      <c r="C23770" t="s">
        <v>1467</v>
      </c>
      <c r="D23770" t="s">
        <v>1468</v>
      </c>
      <c r="E23770">
        <v>1</v>
      </c>
      <c r="F23770" s="2">
        <v>14.37</v>
      </c>
      <c r="G23770" s="3">
        <v>32</v>
      </c>
      <c r="H23770" s="3">
        <v>0.14369999999999999</v>
      </c>
      <c r="I23770" s="3">
        <v>0.67538999999999993</v>
      </c>
      <c r="J23770" s="3">
        <v>15.18909</v>
      </c>
      <c r="K23770" s="3">
        <v>23.367830769230768</v>
      </c>
      <c r="L23770" s="4">
        <v>0.34999999999999992</v>
      </c>
    </row>
    <row r="23771" spans="1:12" x14ac:dyDescent="0.35">
      <c r="A23771" s="1" t="s">
        <v>38246</v>
      </c>
      <c r="B23771" t="s">
        <v>38247</v>
      </c>
      <c r="C23771" t="s">
        <v>1467</v>
      </c>
      <c r="D23771" t="s">
        <v>1468</v>
      </c>
      <c r="E23771">
        <v>1</v>
      </c>
      <c r="F23771" s="2">
        <v>1.78</v>
      </c>
      <c r="G23771" s="3">
        <v>4</v>
      </c>
      <c r="H23771" s="3">
        <v>1.78E-2</v>
      </c>
      <c r="I23771" s="3">
        <v>8.3659999999999998E-2</v>
      </c>
      <c r="J23771" s="3">
        <v>1.8814600000000001</v>
      </c>
      <c r="K23771" s="3">
        <v>2.8945538461538463</v>
      </c>
      <c r="L23771" s="4">
        <v>0.35</v>
      </c>
    </row>
    <row r="23772" spans="1:12" x14ac:dyDescent="0.35">
      <c r="A23772" s="1" t="s">
        <v>38248</v>
      </c>
      <c r="B23772" t="s">
        <v>38249</v>
      </c>
      <c r="C23772" t="s">
        <v>1467</v>
      </c>
      <c r="D23772" t="s">
        <v>1468</v>
      </c>
      <c r="E23772">
        <v>1</v>
      </c>
      <c r="F23772" s="2">
        <v>2.37</v>
      </c>
      <c r="G23772" s="3">
        <v>6</v>
      </c>
      <c r="H23772" s="3">
        <v>2.3700000000000002E-2</v>
      </c>
      <c r="I23772" s="3">
        <v>0.11139</v>
      </c>
      <c r="J23772" s="3">
        <v>2.50509</v>
      </c>
      <c r="K23772" s="3">
        <v>3.8539846153846153</v>
      </c>
      <c r="L23772" s="4">
        <v>0.35</v>
      </c>
    </row>
    <row r="23773" spans="1:12" x14ac:dyDescent="0.35">
      <c r="A23773" s="1" t="s">
        <v>38250</v>
      </c>
      <c r="B23773" t="s">
        <v>38251</v>
      </c>
      <c r="C23773" t="s">
        <v>1467</v>
      </c>
      <c r="D23773" t="s">
        <v>1468</v>
      </c>
      <c r="E23773">
        <v>1</v>
      </c>
      <c r="F23773" s="2">
        <v>37.26</v>
      </c>
      <c r="G23773" s="3">
        <v>83</v>
      </c>
      <c r="H23773" s="3">
        <v>0.37259999999999999</v>
      </c>
      <c r="I23773" s="3">
        <v>1.75122</v>
      </c>
      <c r="J23773" s="3">
        <v>39.38382</v>
      </c>
      <c r="K23773" s="3">
        <v>60.590492307692308</v>
      </c>
      <c r="L23773" s="4">
        <v>0.35000000000000003</v>
      </c>
    </row>
    <row r="23774" spans="1:12" x14ac:dyDescent="0.35">
      <c r="A23774" s="1" t="s">
        <v>38252</v>
      </c>
      <c r="B23774" t="s">
        <v>38253</v>
      </c>
      <c r="C23774" t="s">
        <v>1467</v>
      </c>
      <c r="D23774" t="s">
        <v>1468</v>
      </c>
      <c r="E23774">
        <v>1</v>
      </c>
      <c r="F23774" s="2">
        <v>61.7</v>
      </c>
      <c r="G23774" s="3">
        <v>138</v>
      </c>
      <c r="H23774" s="3">
        <v>0.61699999999999999</v>
      </c>
      <c r="I23774" s="3">
        <v>2.8999000000000001</v>
      </c>
      <c r="J23774" s="3">
        <v>65.216899999999995</v>
      </c>
      <c r="K23774" s="3">
        <v>100.3336923076923</v>
      </c>
      <c r="L23774" s="4">
        <v>0.35000000000000003</v>
      </c>
    </row>
    <row r="23775" spans="1:12" x14ac:dyDescent="0.35">
      <c r="A23775" s="1" t="s">
        <v>38254</v>
      </c>
      <c r="B23775" t="s">
        <v>38255</v>
      </c>
      <c r="C23775" t="s">
        <v>1467</v>
      </c>
      <c r="D23775" t="s">
        <v>1468</v>
      </c>
      <c r="E23775">
        <v>1</v>
      </c>
      <c r="F23775" s="2">
        <v>51.32</v>
      </c>
      <c r="G23775" s="3">
        <v>115</v>
      </c>
      <c r="H23775" s="3">
        <v>0.51319999999999999</v>
      </c>
      <c r="I23775" s="3">
        <v>2.4120400000000002</v>
      </c>
      <c r="J23775" s="3">
        <v>54.245239999999995</v>
      </c>
      <c r="K23775" s="3">
        <v>83.454215384615381</v>
      </c>
      <c r="L23775" s="4">
        <v>0.35000000000000003</v>
      </c>
    </row>
    <row r="23776" spans="1:12" x14ac:dyDescent="0.35">
      <c r="A23776" s="1">
        <v>733</v>
      </c>
      <c r="B23776" t="s">
        <v>38256</v>
      </c>
      <c r="C23776" t="s">
        <v>1467</v>
      </c>
      <c r="D23776" t="s">
        <v>1468</v>
      </c>
      <c r="E23776">
        <v>1</v>
      </c>
      <c r="F23776" s="2">
        <v>151.96</v>
      </c>
      <c r="G23776" s="3">
        <v>338</v>
      </c>
      <c r="H23776" s="3">
        <v>1.5196000000000001</v>
      </c>
      <c r="I23776" s="3">
        <v>7.1421200000000002</v>
      </c>
      <c r="J23776" s="3">
        <v>160.62172000000001</v>
      </c>
      <c r="K23776" s="3">
        <v>247.11033846153848</v>
      </c>
      <c r="L23776" s="4">
        <v>0.35</v>
      </c>
    </row>
    <row r="23777" spans="1:12" x14ac:dyDescent="0.35">
      <c r="A23777" s="1" t="s">
        <v>38257</v>
      </c>
      <c r="B23777" t="s">
        <v>38258</v>
      </c>
      <c r="C23777" t="s">
        <v>1467</v>
      </c>
      <c r="D23777" t="s">
        <v>1468</v>
      </c>
      <c r="E23777">
        <v>1</v>
      </c>
      <c r="F23777" s="2">
        <v>3255.11</v>
      </c>
      <c r="G23777" s="3">
        <v>7234</v>
      </c>
      <c r="H23777" s="3">
        <v>32.551100000000005</v>
      </c>
      <c r="I23777" s="3">
        <v>152.99017000000001</v>
      </c>
      <c r="J23777" s="3">
        <v>3440.6512700000003</v>
      </c>
      <c r="K23777" s="3">
        <v>5293.3096461538462</v>
      </c>
      <c r="L23777" s="4">
        <v>0.34999999999999992</v>
      </c>
    </row>
    <row r="23778" spans="1:12" x14ac:dyDescent="0.35">
      <c r="A23778" s="1" t="s">
        <v>38259</v>
      </c>
      <c r="B23778" t="s">
        <v>2984</v>
      </c>
      <c r="C23778" t="s">
        <v>1467</v>
      </c>
      <c r="D23778" t="s">
        <v>1468</v>
      </c>
      <c r="E23778">
        <v>1</v>
      </c>
      <c r="F23778" s="2">
        <v>12.65</v>
      </c>
      <c r="G23778" s="3">
        <v>29</v>
      </c>
      <c r="H23778" s="3">
        <v>0.1265</v>
      </c>
      <c r="I23778" s="3">
        <v>0.59455000000000002</v>
      </c>
      <c r="J23778" s="3">
        <v>13.37105</v>
      </c>
      <c r="K23778" s="3">
        <v>20.570846153846155</v>
      </c>
      <c r="L23778" s="4">
        <v>0.35000000000000003</v>
      </c>
    </row>
    <row r="23779" spans="1:12" x14ac:dyDescent="0.35">
      <c r="A23779" s="1" t="s">
        <v>38260</v>
      </c>
      <c r="B23779" t="s">
        <v>38261</v>
      </c>
      <c r="C23779" t="s">
        <v>1467</v>
      </c>
      <c r="D23779" t="s">
        <v>1468</v>
      </c>
      <c r="E23779">
        <v>1</v>
      </c>
      <c r="F23779" s="2">
        <v>54.09</v>
      </c>
      <c r="G23779" s="3">
        <v>121</v>
      </c>
      <c r="H23779" s="3">
        <v>0.54090000000000005</v>
      </c>
      <c r="I23779" s="3">
        <v>2.54223</v>
      </c>
      <c r="J23779" s="3">
        <v>57.17313</v>
      </c>
      <c r="K23779" s="3">
        <v>87.958661538461541</v>
      </c>
      <c r="L23779" s="4">
        <v>0.35000000000000003</v>
      </c>
    </row>
    <row r="23780" spans="1:12" x14ac:dyDescent="0.35">
      <c r="A23780" s="1" t="s">
        <v>38262</v>
      </c>
      <c r="B23780" t="s">
        <v>38263</v>
      </c>
      <c r="C23780" t="s">
        <v>1467</v>
      </c>
      <c r="D23780" t="s">
        <v>1468</v>
      </c>
      <c r="E23780">
        <v>1</v>
      </c>
      <c r="F23780" s="2">
        <v>459.93</v>
      </c>
      <c r="G23780" s="3">
        <v>1023</v>
      </c>
      <c r="H23780" s="3">
        <v>4.5993000000000004</v>
      </c>
      <c r="I23780" s="3">
        <v>21.616710000000001</v>
      </c>
      <c r="J23780" s="3">
        <v>486.14601000000005</v>
      </c>
      <c r="K23780" s="3">
        <v>747.91693846153851</v>
      </c>
      <c r="L23780" s="4">
        <v>0.35</v>
      </c>
    </row>
    <row r="23781" spans="1:12" x14ac:dyDescent="0.35">
      <c r="A23781" s="1" t="s">
        <v>38264</v>
      </c>
      <c r="B23781" t="s">
        <v>38265</v>
      </c>
      <c r="C23781" t="s">
        <v>1467</v>
      </c>
      <c r="D23781" t="s">
        <v>1468</v>
      </c>
      <c r="E23781">
        <v>1</v>
      </c>
      <c r="F23781" s="2">
        <v>42.46</v>
      </c>
      <c r="G23781" s="3">
        <v>95</v>
      </c>
      <c r="H23781" s="3">
        <v>0.42460000000000003</v>
      </c>
      <c r="I23781" s="3">
        <v>1.9956199999999999</v>
      </c>
      <c r="J23781" s="3">
        <v>44.880220000000001</v>
      </c>
      <c r="K23781" s="3">
        <v>69.046492307692304</v>
      </c>
      <c r="L23781" s="4">
        <v>0.34999999999999992</v>
      </c>
    </row>
    <row r="23782" spans="1:12" x14ac:dyDescent="0.35">
      <c r="A23782" s="1" t="s">
        <v>38266</v>
      </c>
      <c r="B23782" t="s">
        <v>38267</v>
      </c>
      <c r="C23782" t="s">
        <v>1467</v>
      </c>
      <c r="D23782" t="s">
        <v>1468</v>
      </c>
      <c r="E23782">
        <v>1</v>
      </c>
      <c r="F23782" s="2">
        <v>38.32</v>
      </c>
      <c r="G23782" s="3">
        <v>86</v>
      </c>
      <c r="H23782" s="3">
        <v>0.38319999999999999</v>
      </c>
      <c r="I23782" s="3">
        <v>1.80104</v>
      </c>
      <c r="J23782" s="3">
        <v>40.504240000000003</v>
      </c>
      <c r="K23782" s="3">
        <v>62.314215384615387</v>
      </c>
      <c r="L23782" s="4">
        <v>0.35</v>
      </c>
    </row>
    <row r="23783" spans="1:12" x14ac:dyDescent="0.35">
      <c r="A23783" s="1" t="s">
        <v>38268</v>
      </c>
      <c r="B23783" t="s">
        <v>38269</v>
      </c>
      <c r="C23783" t="s">
        <v>1467</v>
      </c>
      <c r="D23783" t="s">
        <v>1468</v>
      </c>
      <c r="E23783">
        <v>1</v>
      </c>
      <c r="F23783" s="2">
        <v>45.33</v>
      </c>
      <c r="G23783" s="3">
        <v>101</v>
      </c>
      <c r="H23783" s="3">
        <v>0.45329999999999998</v>
      </c>
      <c r="I23783" s="3">
        <v>2.1305100000000001</v>
      </c>
      <c r="J23783" s="3">
        <v>47.913809999999998</v>
      </c>
      <c r="K23783" s="3">
        <v>73.713553846153843</v>
      </c>
      <c r="L23783" s="4">
        <v>0.35</v>
      </c>
    </row>
    <row r="23784" spans="1:12" x14ac:dyDescent="0.35">
      <c r="A23784" s="1" t="s">
        <v>38270</v>
      </c>
      <c r="B23784" t="s">
        <v>38271</v>
      </c>
      <c r="C23784" t="s">
        <v>1467</v>
      </c>
      <c r="D23784" t="s">
        <v>1468</v>
      </c>
      <c r="E23784">
        <v>1</v>
      </c>
      <c r="F23784" s="2">
        <v>6.35</v>
      </c>
      <c r="G23784" s="3">
        <v>15</v>
      </c>
      <c r="H23784" s="3">
        <v>6.3500000000000001E-2</v>
      </c>
      <c r="I23784" s="3">
        <v>0.29844999999999999</v>
      </c>
      <c r="J23784" s="3">
        <v>6.7119499999999999</v>
      </c>
      <c r="K23784" s="3">
        <v>10.326076923076922</v>
      </c>
      <c r="L23784" s="4">
        <v>0.34999999999999992</v>
      </c>
    </row>
    <row r="23785" spans="1:12" x14ac:dyDescent="0.35">
      <c r="A23785" s="1" t="s">
        <v>38272</v>
      </c>
      <c r="B23785" t="s">
        <v>38273</v>
      </c>
      <c r="C23785" t="s">
        <v>1467</v>
      </c>
      <c r="D23785" t="s">
        <v>1468</v>
      </c>
      <c r="E23785">
        <v>1</v>
      </c>
      <c r="F23785" s="2">
        <v>69.44</v>
      </c>
      <c r="G23785" s="3">
        <v>155</v>
      </c>
      <c r="H23785" s="3">
        <v>0.69440000000000002</v>
      </c>
      <c r="I23785" s="3">
        <v>3.2636799999999999</v>
      </c>
      <c r="J23785" s="3">
        <v>73.398079999999993</v>
      </c>
      <c r="K23785" s="3">
        <v>112.92012307692306</v>
      </c>
      <c r="L23785" s="4">
        <v>0.35</v>
      </c>
    </row>
    <row r="23786" spans="1:12" x14ac:dyDescent="0.35">
      <c r="A23786" s="1" t="s">
        <v>38274</v>
      </c>
      <c r="B23786" t="s">
        <v>38275</v>
      </c>
      <c r="C23786" t="s">
        <v>1467</v>
      </c>
      <c r="D23786" t="s">
        <v>1468</v>
      </c>
      <c r="E23786">
        <v>1</v>
      </c>
      <c r="F23786" s="2">
        <v>2.84</v>
      </c>
      <c r="G23786" s="3">
        <v>7</v>
      </c>
      <c r="H23786" s="3">
        <v>2.8399999999999998E-2</v>
      </c>
      <c r="I23786" s="3">
        <v>0.13347999999999999</v>
      </c>
      <c r="J23786" s="3">
        <v>3.0018799999999999</v>
      </c>
      <c r="K23786" s="3">
        <v>4.6182769230769232</v>
      </c>
      <c r="L23786" s="4">
        <v>0.35000000000000003</v>
      </c>
    </row>
    <row r="23787" spans="1:12" x14ac:dyDescent="0.35">
      <c r="A23787" s="1" t="s">
        <v>38276</v>
      </c>
      <c r="B23787" t="s">
        <v>38277</v>
      </c>
      <c r="C23787" t="s">
        <v>1467</v>
      </c>
      <c r="D23787" t="s">
        <v>1468</v>
      </c>
      <c r="E23787">
        <v>1</v>
      </c>
      <c r="F23787" s="2">
        <v>49.73</v>
      </c>
      <c r="G23787" s="3">
        <v>111</v>
      </c>
      <c r="H23787" s="3">
        <v>0.49729999999999996</v>
      </c>
      <c r="I23787" s="3">
        <v>2.33731</v>
      </c>
      <c r="J23787" s="3">
        <v>52.564610000000002</v>
      </c>
      <c r="K23787" s="3">
        <v>80.868630769230762</v>
      </c>
      <c r="L23787" s="4">
        <v>0.34999999999999992</v>
      </c>
    </row>
    <row r="23788" spans="1:12" x14ac:dyDescent="0.35">
      <c r="A23788" s="1" t="s">
        <v>38278</v>
      </c>
      <c r="B23788" t="s">
        <v>2773</v>
      </c>
      <c r="C23788" t="s">
        <v>1467</v>
      </c>
      <c r="D23788" t="s">
        <v>1468</v>
      </c>
      <c r="E23788">
        <v>1</v>
      </c>
      <c r="F23788" s="2">
        <v>2.17</v>
      </c>
      <c r="G23788" s="3">
        <v>5</v>
      </c>
      <c r="H23788" s="3">
        <v>2.1700000000000001E-2</v>
      </c>
      <c r="I23788" s="3">
        <v>0.10199</v>
      </c>
      <c r="J23788" s="3">
        <v>2.2936899999999998</v>
      </c>
      <c r="K23788" s="3">
        <v>3.5287538461538457</v>
      </c>
      <c r="L23788" s="4">
        <v>0.35</v>
      </c>
    </row>
    <row r="23789" spans="1:12" x14ac:dyDescent="0.35">
      <c r="A23789" s="1" t="s">
        <v>38279</v>
      </c>
      <c r="B23789" t="s">
        <v>27718</v>
      </c>
      <c r="C23789" t="s">
        <v>1467</v>
      </c>
      <c r="D23789" t="s">
        <v>1468</v>
      </c>
      <c r="E23789">
        <v>1</v>
      </c>
      <c r="F23789" s="2">
        <v>33.619999999999997</v>
      </c>
      <c r="G23789" s="3">
        <v>75</v>
      </c>
      <c r="H23789" s="3">
        <v>0.3362</v>
      </c>
      <c r="I23789" s="3">
        <v>1.5801399999999999</v>
      </c>
      <c r="J23789" s="3">
        <v>35.536339999999996</v>
      </c>
      <c r="K23789" s="3">
        <v>54.671292307692298</v>
      </c>
      <c r="L23789" s="4">
        <v>0.35</v>
      </c>
    </row>
    <row r="23790" spans="1:12" x14ac:dyDescent="0.35">
      <c r="A23790" s="1" t="s">
        <v>38280</v>
      </c>
      <c r="B23790" t="s">
        <v>38281</v>
      </c>
      <c r="C23790" t="s">
        <v>1467</v>
      </c>
      <c r="D23790" t="s">
        <v>1468</v>
      </c>
      <c r="E23790">
        <v>1</v>
      </c>
      <c r="F23790" s="2">
        <v>124.54</v>
      </c>
      <c r="G23790" s="3">
        <v>277</v>
      </c>
      <c r="H23790" s="3">
        <v>1.2454000000000001</v>
      </c>
      <c r="I23790" s="3">
        <v>5.8533800000000005</v>
      </c>
      <c r="J23790" s="3">
        <v>131.63878</v>
      </c>
      <c r="K23790" s="3">
        <v>202.52119999999999</v>
      </c>
      <c r="L23790" s="4">
        <v>0.35</v>
      </c>
    </row>
    <row r="23791" spans="1:12" x14ac:dyDescent="0.35">
      <c r="A23791" s="1" t="s">
        <v>38282</v>
      </c>
      <c r="B23791" t="s">
        <v>38283</v>
      </c>
      <c r="C23791" t="s">
        <v>1467</v>
      </c>
      <c r="D23791" t="s">
        <v>1468</v>
      </c>
      <c r="E23791">
        <v>1</v>
      </c>
      <c r="F23791" s="2">
        <v>73.95</v>
      </c>
      <c r="G23791" s="3">
        <v>165</v>
      </c>
      <c r="H23791" s="3">
        <v>0.73950000000000005</v>
      </c>
      <c r="I23791" s="3">
        <v>3.4756500000000004</v>
      </c>
      <c r="J23791" s="3">
        <v>78.165150000000011</v>
      </c>
      <c r="K23791" s="3">
        <v>120.25407692307694</v>
      </c>
      <c r="L23791" s="4">
        <v>0.35</v>
      </c>
    </row>
    <row r="23792" spans="1:12" x14ac:dyDescent="0.35">
      <c r="A23792" s="1" t="s">
        <v>38284</v>
      </c>
      <c r="B23792" t="s">
        <v>38285</v>
      </c>
      <c r="C23792" t="s">
        <v>1467</v>
      </c>
      <c r="D23792" t="s">
        <v>1468</v>
      </c>
      <c r="E23792">
        <v>1</v>
      </c>
      <c r="F23792" s="2">
        <v>1.47</v>
      </c>
      <c r="G23792" s="3">
        <v>4</v>
      </c>
      <c r="H23792" s="3">
        <v>1.47E-2</v>
      </c>
      <c r="I23792" s="3">
        <v>6.9089999999999999E-2</v>
      </c>
      <c r="J23792" s="3">
        <v>1.55379</v>
      </c>
      <c r="K23792" s="3">
        <v>2.3904461538461539</v>
      </c>
      <c r="L23792" s="4">
        <v>0.35000000000000003</v>
      </c>
    </row>
    <row r="23793" spans="1:12" x14ac:dyDescent="0.35">
      <c r="A23793" s="1" t="s">
        <v>38286</v>
      </c>
      <c r="B23793" t="s">
        <v>38287</v>
      </c>
      <c r="C23793" t="s">
        <v>1467</v>
      </c>
      <c r="D23793" t="s">
        <v>1468</v>
      </c>
      <c r="E23793">
        <v>1</v>
      </c>
      <c r="F23793" s="2">
        <v>189.59</v>
      </c>
      <c r="G23793" s="3">
        <v>422</v>
      </c>
      <c r="H23793" s="3">
        <v>1.8959000000000001</v>
      </c>
      <c r="I23793" s="3">
        <v>8.9107300000000009</v>
      </c>
      <c r="J23793" s="3">
        <v>200.39663000000002</v>
      </c>
      <c r="K23793" s="3">
        <v>308.3025076923077</v>
      </c>
      <c r="L23793" s="4">
        <v>0.35</v>
      </c>
    </row>
    <row r="23794" spans="1:12" x14ac:dyDescent="0.35">
      <c r="A23794" s="1" t="s">
        <v>38288</v>
      </c>
      <c r="B23794" t="s">
        <v>38289</v>
      </c>
      <c r="C23794" t="s">
        <v>1467</v>
      </c>
      <c r="D23794" t="s">
        <v>1468</v>
      </c>
      <c r="E23794">
        <v>1</v>
      </c>
      <c r="F23794" s="2">
        <v>13.17</v>
      </c>
      <c r="G23794" s="3">
        <v>30</v>
      </c>
      <c r="H23794" s="3">
        <v>0.13170000000000001</v>
      </c>
      <c r="I23794" s="3">
        <v>0.61899000000000004</v>
      </c>
      <c r="J23794" s="3">
        <v>13.92069</v>
      </c>
      <c r="K23794" s="3">
        <v>21.416446153846152</v>
      </c>
      <c r="L23794" s="4">
        <v>0.34999999999999992</v>
      </c>
    </row>
    <row r="23795" spans="1:12" x14ac:dyDescent="0.35">
      <c r="A23795" s="1" t="s">
        <v>38290</v>
      </c>
      <c r="B23795" t="s">
        <v>38291</v>
      </c>
      <c r="C23795" t="s">
        <v>1467</v>
      </c>
      <c r="D23795" t="s">
        <v>1468</v>
      </c>
      <c r="E23795">
        <v>1</v>
      </c>
      <c r="F23795" s="2">
        <v>6.64</v>
      </c>
      <c r="G23795" s="3">
        <v>15</v>
      </c>
      <c r="H23795" s="3">
        <v>6.6400000000000001E-2</v>
      </c>
      <c r="I23795" s="3">
        <v>0.31207999999999997</v>
      </c>
      <c r="J23795" s="3">
        <v>7.0184799999999994</v>
      </c>
      <c r="K23795" s="3">
        <v>10.797661538461536</v>
      </c>
      <c r="L23795" s="4">
        <v>0.34999999999999992</v>
      </c>
    </row>
    <row r="23796" spans="1:12" x14ac:dyDescent="0.35">
      <c r="A23796" s="1" t="s">
        <v>38292</v>
      </c>
      <c r="B23796" t="s">
        <v>38293</v>
      </c>
      <c r="C23796" t="s">
        <v>1467</v>
      </c>
      <c r="D23796" t="s">
        <v>1468</v>
      </c>
      <c r="E23796">
        <v>1</v>
      </c>
      <c r="F23796" s="2">
        <v>14.44</v>
      </c>
      <c r="G23796" s="3">
        <v>33</v>
      </c>
      <c r="H23796" s="3">
        <v>0.1444</v>
      </c>
      <c r="I23796" s="3">
        <v>0.67867999999999995</v>
      </c>
      <c r="J23796" s="3">
        <v>15.263079999999999</v>
      </c>
      <c r="K23796" s="3">
        <v>23.481661538461534</v>
      </c>
      <c r="L23796" s="4">
        <v>0.34999999999999992</v>
      </c>
    </row>
    <row r="23797" spans="1:12" x14ac:dyDescent="0.35">
      <c r="A23797" s="1" t="s">
        <v>38294</v>
      </c>
      <c r="B23797" t="s">
        <v>38295</v>
      </c>
      <c r="C23797" t="s">
        <v>1467</v>
      </c>
      <c r="D23797" t="s">
        <v>1468</v>
      </c>
      <c r="E23797">
        <v>1</v>
      </c>
      <c r="F23797" s="2">
        <v>7.99</v>
      </c>
      <c r="G23797" s="3">
        <v>18</v>
      </c>
      <c r="H23797" s="3">
        <v>7.9899999999999999E-2</v>
      </c>
      <c r="I23797" s="3">
        <v>0.37553000000000003</v>
      </c>
      <c r="J23797" s="3">
        <v>8.44543</v>
      </c>
      <c r="K23797" s="3">
        <v>12.99296923076923</v>
      </c>
      <c r="L23797" s="4">
        <v>0.35</v>
      </c>
    </row>
    <row r="23798" spans="1:12" x14ac:dyDescent="0.35">
      <c r="A23798" s="1" t="s">
        <v>38296</v>
      </c>
      <c r="B23798" t="s">
        <v>38297</v>
      </c>
      <c r="C23798" t="s">
        <v>1467</v>
      </c>
      <c r="D23798" t="s">
        <v>1468</v>
      </c>
      <c r="E23798">
        <v>1</v>
      </c>
      <c r="F23798" s="2">
        <v>1405.75</v>
      </c>
      <c r="G23798" s="3">
        <v>3124</v>
      </c>
      <c r="H23798" s="3">
        <v>14.057500000000001</v>
      </c>
      <c r="I23798" s="3">
        <v>66.070250000000001</v>
      </c>
      <c r="J23798" s="3">
        <v>1485.8777499999999</v>
      </c>
      <c r="K23798" s="3">
        <v>2285.9657692307692</v>
      </c>
      <c r="L23798" s="4">
        <v>0.35000000000000003</v>
      </c>
    </row>
    <row r="23799" spans="1:12" x14ac:dyDescent="0.35">
      <c r="A23799" s="1" t="s">
        <v>38298</v>
      </c>
      <c r="B23799" t="s">
        <v>38299</v>
      </c>
      <c r="C23799" t="s">
        <v>1467</v>
      </c>
      <c r="D23799" t="s">
        <v>1468</v>
      </c>
      <c r="E23799">
        <v>1</v>
      </c>
      <c r="F23799" s="2">
        <v>8.0500000000000007</v>
      </c>
      <c r="G23799" s="3">
        <v>18</v>
      </c>
      <c r="H23799" s="3">
        <v>8.0500000000000002E-2</v>
      </c>
      <c r="I23799" s="3">
        <v>0.37835000000000002</v>
      </c>
      <c r="J23799" s="3">
        <v>8.5088500000000007</v>
      </c>
      <c r="K23799" s="3">
        <v>13.090538461538463</v>
      </c>
      <c r="L23799" s="4">
        <v>0.35000000000000003</v>
      </c>
    </row>
    <row r="23800" spans="1:12" x14ac:dyDescent="0.35">
      <c r="A23800" s="1" t="s">
        <v>38300</v>
      </c>
      <c r="B23800" t="s">
        <v>38301</v>
      </c>
      <c r="C23800" t="s">
        <v>1467</v>
      </c>
      <c r="D23800" t="s">
        <v>1468</v>
      </c>
      <c r="E23800">
        <v>1</v>
      </c>
      <c r="F23800" s="2">
        <v>25.87</v>
      </c>
      <c r="G23800" s="3">
        <v>58</v>
      </c>
      <c r="H23800" s="3">
        <v>0.25870000000000004</v>
      </c>
      <c r="I23800" s="3">
        <v>1.2158900000000001</v>
      </c>
      <c r="J23800" s="3">
        <v>27.344590000000004</v>
      </c>
      <c r="K23800" s="3">
        <v>42.068600000000004</v>
      </c>
      <c r="L23800" s="4">
        <v>0.35</v>
      </c>
    </row>
    <row r="23801" spans="1:12" x14ac:dyDescent="0.35">
      <c r="A23801" s="1" t="s">
        <v>38302</v>
      </c>
      <c r="B23801" t="s">
        <v>38303</v>
      </c>
      <c r="C23801" t="s">
        <v>1467</v>
      </c>
      <c r="D23801" t="s">
        <v>1468</v>
      </c>
      <c r="E23801">
        <v>1</v>
      </c>
      <c r="F23801" s="2">
        <v>24.39</v>
      </c>
      <c r="G23801" s="3">
        <v>55</v>
      </c>
      <c r="H23801" s="3">
        <v>0.24390000000000001</v>
      </c>
      <c r="I23801" s="3">
        <v>1.1463300000000001</v>
      </c>
      <c r="J23801" s="3">
        <v>25.78023</v>
      </c>
      <c r="K23801" s="3">
        <v>39.661892307692305</v>
      </c>
      <c r="L23801" s="4">
        <v>0.35</v>
      </c>
    </row>
    <row r="23802" spans="1:12" x14ac:dyDescent="0.35">
      <c r="A23802" s="1" t="s">
        <v>38304</v>
      </c>
      <c r="B23802" t="s">
        <v>38305</v>
      </c>
      <c r="C23802" t="s">
        <v>1467</v>
      </c>
      <c r="D23802" t="s">
        <v>1468</v>
      </c>
      <c r="E23802">
        <v>1</v>
      </c>
      <c r="F23802" s="2">
        <v>57.39</v>
      </c>
      <c r="G23802" s="3">
        <v>128</v>
      </c>
      <c r="H23802" s="3">
        <v>0.57389999999999997</v>
      </c>
      <c r="I23802" s="3">
        <v>2.69733</v>
      </c>
      <c r="J23802" s="3">
        <v>60.661230000000003</v>
      </c>
      <c r="K23802" s="3">
        <v>93.324969230769227</v>
      </c>
      <c r="L23802" s="4">
        <v>0.34999999999999992</v>
      </c>
    </row>
    <row r="23803" spans="1:12" x14ac:dyDescent="0.35">
      <c r="A23803" s="1" t="s">
        <v>38306</v>
      </c>
      <c r="B23803" t="s">
        <v>38307</v>
      </c>
      <c r="C23803" t="s">
        <v>1467</v>
      </c>
      <c r="D23803" t="s">
        <v>1468</v>
      </c>
      <c r="E23803">
        <v>1</v>
      </c>
      <c r="F23803" s="2">
        <v>21.69</v>
      </c>
      <c r="G23803" s="3">
        <v>49</v>
      </c>
      <c r="H23803" s="3">
        <v>0.21690000000000001</v>
      </c>
      <c r="I23803" s="3">
        <v>1.0194300000000001</v>
      </c>
      <c r="J23803" s="3">
        <v>22.92633</v>
      </c>
      <c r="K23803" s="3">
        <v>35.271276923076925</v>
      </c>
      <c r="L23803" s="4">
        <v>0.35000000000000003</v>
      </c>
    </row>
    <row r="23804" spans="1:12" x14ac:dyDescent="0.35">
      <c r="A23804" s="1" t="s">
        <v>38308</v>
      </c>
      <c r="B23804" t="s">
        <v>38309</v>
      </c>
      <c r="C23804" t="s">
        <v>1467</v>
      </c>
      <c r="D23804" t="s">
        <v>1468</v>
      </c>
      <c r="E23804">
        <v>1</v>
      </c>
      <c r="F23804" s="2">
        <v>389.61</v>
      </c>
      <c r="G23804" s="3">
        <v>866</v>
      </c>
      <c r="H23804" s="3">
        <v>3.8961000000000001</v>
      </c>
      <c r="I23804" s="3">
        <v>18.311669999999999</v>
      </c>
      <c r="J23804" s="3">
        <v>411.81777</v>
      </c>
      <c r="K23804" s="3">
        <v>633.56579999999997</v>
      </c>
      <c r="L23804" s="4">
        <v>0.35</v>
      </c>
    </row>
    <row r="23805" spans="1:12" x14ac:dyDescent="0.35">
      <c r="A23805" s="1" t="s">
        <v>38310</v>
      </c>
      <c r="B23805" t="s">
        <v>38311</v>
      </c>
      <c r="C23805" t="s">
        <v>1467</v>
      </c>
      <c r="D23805" t="s">
        <v>1468</v>
      </c>
      <c r="E23805">
        <v>1</v>
      </c>
      <c r="F23805" s="2">
        <v>1.1299999999999999</v>
      </c>
      <c r="G23805" s="3">
        <v>3</v>
      </c>
      <c r="H23805" s="3">
        <v>1.1299999999999999E-2</v>
      </c>
      <c r="I23805" s="3">
        <v>5.3109999999999997E-2</v>
      </c>
      <c r="J23805" s="3">
        <v>1.19441</v>
      </c>
      <c r="K23805" s="3">
        <v>1.8375538461538461</v>
      </c>
      <c r="L23805" s="4">
        <v>0.35</v>
      </c>
    </row>
    <row r="23806" spans="1:12" x14ac:dyDescent="0.35">
      <c r="A23806" s="1" t="s">
        <v>38312</v>
      </c>
      <c r="B23806" t="s">
        <v>38313</v>
      </c>
      <c r="C23806" t="s">
        <v>1467</v>
      </c>
      <c r="D23806" t="s">
        <v>1468</v>
      </c>
      <c r="E23806">
        <v>1</v>
      </c>
      <c r="F23806" s="2">
        <v>245.26</v>
      </c>
      <c r="G23806" s="3">
        <v>546</v>
      </c>
      <c r="H23806" s="3">
        <v>2.4525999999999999</v>
      </c>
      <c r="I23806" s="3">
        <v>11.52722</v>
      </c>
      <c r="J23806" s="3">
        <v>259.23982000000001</v>
      </c>
      <c r="K23806" s="3">
        <v>398.83049230769228</v>
      </c>
      <c r="L23806" s="4">
        <v>0.34999999999999992</v>
      </c>
    </row>
    <row r="23807" spans="1:12" x14ac:dyDescent="0.35">
      <c r="A23807" s="1" t="s">
        <v>38314</v>
      </c>
      <c r="B23807" t="s">
        <v>38315</v>
      </c>
      <c r="C23807" t="s">
        <v>1467</v>
      </c>
      <c r="D23807" t="s">
        <v>1468</v>
      </c>
      <c r="E23807">
        <v>1</v>
      </c>
      <c r="F23807" s="2">
        <v>27.69</v>
      </c>
      <c r="G23807" s="3">
        <v>62</v>
      </c>
      <c r="H23807" s="3">
        <v>0.27690000000000003</v>
      </c>
      <c r="I23807" s="3">
        <v>1.3014300000000001</v>
      </c>
      <c r="J23807" s="3">
        <v>29.268330000000002</v>
      </c>
      <c r="K23807" s="3">
        <v>45.028200000000005</v>
      </c>
      <c r="L23807" s="4">
        <v>0.35000000000000003</v>
      </c>
    </row>
    <row r="23808" spans="1:12" x14ac:dyDescent="0.35">
      <c r="A23808" s="1" t="s">
        <v>38316</v>
      </c>
      <c r="B23808" t="s">
        <v>38317</v>
      </c>
      <c r="C23808" t="s">
        <v>1467</v>
      </c>
      <c r="D23808" t="s">
        <v>1468</v>
      </c>
      <c r="E23808">
        <v>1</v>
      </c>
      <c r="F23808" s="2">
        <v>1.84</v>
      </c>
      <c r="G23808" s="3">
        <v>5</v>
      </c>
      <c r="H23808" s="3">
        <v>1.84E-2</v>
      </c>
      <c r="I23808" s="3">
        <v>8.6480000000000001E-2</v>
      </c>
      <c r="J23808" s="3">
        <v>1.9448799999999999</v>
      </c>
      <c r="K23808" s="3">
        <v>2.9921230769230767</v>
      </c>
      <c r="L23808" s="4">
        <v>0.35</v>
      </c>
    </row>
    <row r="23809" spans="1:12" x14ac:dyDescent="0.35">
      <c r="A23809" s="1" t="s">
        <v>38318</v>
      </c>
      <c r="B23809" t="s">
        <v>38319</v>
      </c>
      <c r="C23809" t="s">
        <v>1467</v>
      </c>
      <c r="D23809" t="s">
        <v>1468</v>
      </c>
      <c r="E23809">
        <v>1</v>
      </c>
      <c r="F23809" s="2">
        <v>107.59</v>
      </c>
      <c r="G23809" s="3">
        <v>240</v>
      </c>
      <c r="H23809" s="3">
        <v>1.0759000000000001</v>
      </c>
      <c r="I23809" s="3">
        <v>5.0567299999999999</v>
      </c>
      <c r="J23809" s="3">
        <v>113.72263000000001</v>
      </c>
      <c r="K23809" s="3">
        <v>174.9578923076923</v>
      </c>
      <c r="L23809" s="4">
        <v>0.34999999999999992</v>
      </c>
    </row>
    <row r="23810" spans="1:12" x14ac:dyDescent="0.35">
      <c r="A23810" s="1" t="s">
        <v>38320</v>
      </c>
      <c r="B23810" t="s">
        <v>38321</v>
      </c>
      <c r="C23810" t="s">
        <v>1467</v>
      </c>
      <c r="D23810" t="s">
        <v>1468</v>
      </c>
      <c r="E23810">
        <v>1</v>
      </c>
      <c r="F23810" s="2">
        <v>0.39</v>
      </c>
      <c r="G23810" s="3">
        <v>1</v>
      </c>
      <c r="H23810" s="3">
        <v>3.9000000000000003E-3</v>
      </c>
      <c r="I23810" s="3">
        <v>1.8329999999999999E-2</v>
      </c>
      <c r="J23810" s="3">
        <v>0.41223000000000004</v>
      </c>
      <c r="K23810" s="3">
        <v>0.63419999999999999</v>
      </c>
      <c r="L23810" s="4">
        <v>0.34999999999999992</v>
      </c>
    </row>
    <row r="23811" spans="1:12" x14ac:dyDescent="0.35">
      <c r="A23811" s="1" t="s">
        <v>38322</v>
      </c>
      <c r="B23811" t="s">
        <v>38323</v>
      </c>
      <c r="C23811" t="s">
        <v>1467</v>
      </c>
      <c r="D23811" t="s">
        <v>1468</v>
      </c>
      <c r="E23811">
        <v>1</v>
      </c>
      <c r="F23811" s="2">
        <v>49.1</v>
      </c>
      <c r="G23811" s="3">
        <v>110</v>
      </c>
      <c r="H23811" s="3">
        <v>0.49100000000000005</v>
      </c>
      <c r="I23811" s="3">
        <v>2.3077000000000001</v>
      </c>
      <c r="J23811" s="3">
        <v>51.898699999999998</v>
      </c>
      <c r="K23811" s="3">
        <v>79.844153846153844</v>
      </c>
      <c r="L23811" s="4">
        <v>0.35000000000000003</v>
      </c>
    </row>
    <row r="23812" spans="1:12" x14ac:dyDescent="0.35">
      <c r="A23812" s="1" t="s">
        <v>38324</v>
      </c>
      <c r="B23812" t="s">
        <v>38325</v>
      </c>
      <c r="C23812" t="s">
        <v>1467</v>
      </c>
      <c r="D23812" t="s">
        <v>1468</v>
      </c>
      <c r="E23812">
        <v>1</v>
      </c>
      <c r="F23812" s="2">
        <v>31.63</v>
      </c>
      <c r="G23812" s="3">
        <v>71</v>
      </c>
      <c r="H23812" s="3">
        <v>0.31629999999999997</v>
      </c>
      <c r="I23812" s="3">
        <v>1.48661</v>
      </c>
      <c r="J23812" s="3">
        <v>33.43291</v>
      </c>
      <c r="K23812" s="3">
        <v>51.435246153846151</v>
      </c>
      <c r="L23812" s="4">
        <v>0.35</v>
      </c>
    </row>
    <row r="23813" spans="1:12" x14ac:dyDescent="0.35">
      <c r="A23813" s="1" t="s">
        <v>38326</v>
      </c>
      <c r="B23813" t="s">
        <v>38327</v>
      </c>
      <c r="C23813" t="s">
        <v>1467</v>
      </c>
      <c r="D23813" t="s">
        <v>1468</v>
      </c>
      <c r="E23813">
        <v>1</v>
      </c>
      <c r="F23813" s="2">
        <v>2.61</v>
      </c>
      <c r="G23813" s="3">
        <v>6</v>
      </c>
      <c r="H23813" s="3">
        <v>2.6099999999999998E-2</v>
      </c>
      <c r="I23813" s="3">
        <v>0.12267</v>
      </c>
      <c r="J23813" s="3">
        <v>2.7587699999999997</v>
      </c>
      <c r="K23813" s="3">
        <v>4.2442615384615383</v>
      </c>
      <c r="L23813" s="4">
        <v>0.35000000000000003</v>
      </c>
    </row>
    <row r="23814" spans="1:12" x14ac:dyDescent="0.35">
      <c r="A23814" s="1" t="s">
        <v>38328</v>
      </c>
      <c r="B23814" t="s">
        <v>38329</v>
      </c>
      <c r="C23814" t="s">
        <v>1467</v>
      </c>
      <c r="D23814" t="s">
        <v>1468</v>
      </c>
      <c r="E23814">
        <v>1</v>
      </c>
      <c r="F23814" s="2">
        <v>3.27</v>
      </c>
      <c r="G23814" s="3">
        <v>8</v>
      </c>
      <c r="H23814" s="3">
        <v>3.27E-2</v>
      </c>
      <c r="I23814" s="3">
        <v>0.15368999999999999</v>
      </c>
      <c r="J23814" s="3">
        <v>3.4563900000000003</v>
      </c>
      <c r="K23814" s="3">
        <v>5.3175230769230772</v>
      </c>
      <c r="L23814" s="4">
        <v>0.35</v>
      </c>
    </row>
    <row r="23815" spans="1:12" x14ac:dyDescent="0.35">
      <c r="A23815" s="1" t="s">
        <v>38330</v>
      </c>
      <c r="B23815" t="s">
        <v>38331</v>
      </c>
      <c r="C23815" t="s">
        <v>1467</v>
      </c>
      <c r="D23815" t="s">
        <v>1468</v>
      </c>
      <c r="E23815">
        <v>1</v>
      </c>
      <c r="F23815" s="2">
        <v>79.87</v>
      </c>
      <c r="G23815" s="3">
        <v>178</v>
      </c>
      <c r="H23815" s="3">
        <v>0.79870000000000008</v>
      </c>
      <c r="I23815" s="3">
        <v>3.7538900000000002</v>
      </c>
      <c r="J23815" s="3">
        <v>84.42259</v>
      </c>
      <c r="K23815" s="3">
        <v>129.88090769230769</v>
      </c>
      <c r="L23815" s="4">
        <v>0.35</v>
      </c>
    </row>
    <row r="23816" spans="1:12" x14ac:dyDescent="0.35">
      <c r="A23816" s="1" t="s">
        <v>38332</v>
      </c>
      <c r="B23816" t="s">
        <v>38333</v>
      </c>
      <c r="C23816" t="s">
        <v>1467</v>
      </c>
      <c r="D23816" t="s">
        <v>1468</v>
      </c>
      <c r="E23816">
        <v>1</v>
      </c>
      <c r="F23816" s="2">
        <v>894.88</v>
      </c>
      <c r="G23816" s="3">
        <v>1989</v>
      </c>
      <c r="H23816" s="3">
        <v>8.9488000000000003</v>
      </c>
      <c r="I23816" s="3">
        <v>42.059359999999998</v>
      </c>
      <c r="J23816" s="3">
        <v>945.88815999999997</v>
      </c>
      <c r="K23816" s="3">
        <v>1455.2125538461537</v>
      </c>
      <c r="L23816" s="4">
        <v>0.35</v>
      </c>
    </row>
    <row r="23817" spans="1:12" x14ac:dyDescent="0.35">
      <c r="A23817" s="1" t="s">
        <v>38334</v>
      </c>
      <c r="B23817" t="s">
        <v>38335</v>
      </c>
      <c r="C23817" t="s">
        <v>1467</v>
      </c>
      <c r="D23817" t="s">
        <v>1468</v>
      </c>
      <c r="E23817">
        <v>1</v>
      </c>
      <c r="F23817" s="2">
        <v>15.62</v>
      </c>
      <c r="G23817" s="3">
        <v>35</v>
      </c>
      <c r="H23817" s="3">
        <v>0.15620000000000001</v>
      </c>
      <c r="I23817" s="3">
        <v>0.73414000000000001</v>
      </c>
      <c r="J23817" s="3">
        <v>16.510339999999999</v>
      </c>
      <c r="K23817" s="3">
        <v>25.400523076923076</v>
      </c>
      <c r="L23817" s="4">
        <v>0.35</v>
      </c>
    </row>
    <row r="23818" spans="1:12" x14ac:dyDescent="0.35">
      <c r="A23818" s="1" t="s">
        <v>38336</v>
      </c>
      <c r="B23818" t="s">
        <v>38337</v>
      </c>
      <c r="C23818" t="s">
        <v>1467</v>
      </c>
      <c r="D23818" t="s">
        <v>1468</v>
      </c>
      <c r="E23818">
        <v>1</v>
      </c>
      <c r="F23818" s="2">
        <v>13.7</v>
      </c>
      <c r="G23818" s="3">
        <v>31</v>
      </c>
      <c r="H23818" s="3">
        <v>0.13699999999999998</v>
      </c>
      <c r="I23818" s="3">
        <v>0.64389999999999992</v>
      </c>
      <c r="J23818" s="3">
        <v>14.4809</v>
      </c>
      <c r="K23818" s="3">
        <v>22.278307692307692</v>
      </c>
      <c r="L23818" s="4">
        <v>0.35</v>
      </c>
    </row>
    <row r="23819" spans="1:12" x14ac:dyDescent="0.35">
      <c r="A23819" s="1" t="s">
        <v>38338</v>
      </c>
      <c r="B23819" t="s">
        <v>38339</v>
      </c>
      <c r="C23819" t="s">
        <v>1467</v>
      </c>
      <c r="D23819" t="s">
        <v>1468</v>
      </c>
      <c r="E23819">
        <v>1</v>
      </c>
      <c r="F23819" s="2">
        <v>91.78</v>
      </c>
      <c r="G23819" s="3">
        <v>204</v>
      </c>
      <c r="H23819" s="3">
        <v>0.91780000000000006</v>
      </c>
      <c r="I23819" s="3">
        <v>4.3136600000000005</v>
      </c>
      <c r="J23819" s="3">
        <v>97.01146</v>
      </c>
      <c r="K23819" s="3">
        <v>149.2484</v>
      </c>
      <c r="L23819" s="4">
        <v>0.35000000000000003</v>
      </c>
    </row>
    <row r="23820" spans="1:12" x14ac:dyDescent="0.35">
      <c r="A23820" s="1" t="s">
        <v>38340</v>
      </c>
      <c r="B23820" t="s">
        <v>38341</v>
      </c>
      <c r="C23820" t="s">
        <v>1467</v>
      </c>
      <c r="D23820" t="s">
        <v>1468</v>
      </c>
      <c r="E23820">
        <v>1</v>
      </c>
      <c r="F23820" s="2">
        <v>131.71</v>
      </c>
      <c r="G23820" s="3">
        <v>293</v>
      </c>
      <c r="H23820" s="3">
        <v>1.3171000000000002</v>
      </c>
      <c r="I23820" s="3">
        <v>6.1903700000000006</v>
      </c>
      <c r="J23820" s="3">
        <v>139.21747000000002</v>
      </c>
      <c r="K23820" s="3">
        <v>214.1807230769231</v>
      </c>
      <c r="L23820" s="4">
        <v>0.35</v>
      </c>
    </row>
    <row r="23821" spans="1:12" x14ac:dyDescent="0.35">
      <c r="A23821" s="1" t="s">
        <v>38342</v>
      </c>
      <c r="B23821" t="s">
        <v>38343</v>
      </c>
      <c r="C23821" t="s">
        <v>1467</v>
      </c>
      <c r="D23821" t="s">
        <v>1468</v>
      </c>
      <c r="E23821">
        <v>1</v>
      </c>
      <c r="F23821" s="2">
        <v>538.4</v>
      </c>
      <c r="G23821" s="3">
        <v>1197</v>
      </c>
      <c r="H23821" s="3">
        <v>5.3839999999999995</v>
      </c>
      <c r="I23821" s="3">
        <v>25.3048</v>
      </c>
      <c r="J23821" s="3">
        <v>569.08879999999999</v>
      </c>
      <c r="K23821" s="3">
        <v>875.52123076923078</v>
      </c>
      <c r="L23821" s="4">
        <v>0.35000000000000003</v>
      </c>
    </row>
    <row r="23822" spans="1:12" x14ac:dyDescent="0.35">
      <c r="A23822" s="1" t="s">
        <v>38344</v>
      </c>
      <c r="B23822" t="s">
        <v>38345</v>
      </c>
      <c r="C23822" t="s">
        <v>1467</v>
      </c>
      <c r="D23822" t="s">
        <v>1468</v>
      </c>
      <c r="E23822">
        <v>1</v>
      </c>
      <c r="F23822" s="2">
        <v>0.61</v>
      </c>
      <c r="G23822" s="3">
        <v>2</v>
      </c>
      <c r="H23822" s="3">
        <v>6.1000000000000004E-3</v>
      </c>
      <c r="I23822" s="3">
        <v>2.8670000000000001E-2</v>
      </c>
      <c r="J23822" s="3">
        <v>0.64476999999999995</v>
      </c>
      <c r="K23822" s="3">
        <v>0.99195384615384607</v>
      </c>
      <c r="L23822" s="4">
        <v>0.35</v>
      </c>
    </row>
    <row r="23823" spans="1:12" x14ac:dyDescent="0.35">
      <c r="A23823" s="1" t="s">
        <v>38346</v>
      </c>
      <c r="B23823" t="s">
        <v>38347</v>
      </c>
      <c r="C23823" t="s">
        <v>1467</v>
      </c>
      <c r="D23823" t="s">
        <v>1468</v>
      </c>
      <c r="E23823">
        <v>1</v>
      </c>
      <c r="F23823" s="2">
        <v>1368.88</v>
      </c>
      <c r="G23823" s="3">
        <v>3042</v>
      </c>
      <c r="H23823" s="3">
        <v>13.688800000000001</v>
      </c>
      <c r="I23823" s="3">
        <v>64.337360000000004</v>
      </c>
      <c r="J23823" s="3">
        <v>1446.90616</v>
      </c>
      <c r="K23823" s="3">
        <v>2226.0094769230768</v>
      </c>
      <c r="L23823" s="4">
        <v>0.35</v>
      </c>
    </row>
    <row r="23824" spans="1:12" x14ac:dyDescent="0.35">
      <c r="A23824" s="1" t="s">
        <v>38348</v>
      </c>
      <c r="B23824" t="s">
        <v>38349</v>
      </c>
      <c r="C23824" t="s">
        <v>1467</v>
      </c>
      <c r="D23824" t="s">
        <v>1468</v>
      </c>
      <c r="E23824">
        <v>1</v>
      </c>
      <c r="F23824" s="2">
        <v>109.92</v>
      </c>
      <c r="G23824" s="3">
        <v>245</v>
      </c>
      <c r="H23824" s="3">
        <v>1.0992</v>
      </c>
      <c r="I23824" s="3">
        <v>5.1662400000000002</v>
      </c>
      <c r="J23824" s="3">
        <v>116.18544</v>
      </c>
      <c r="K23824" s="3">
        <v>178.74683076923077</v>
      </c>
      <c r="L23824" s="4">
        <v>0.35</v>
      </c>
    </row>
    <row r="23825" spans="1:12" x14ac:dyDescent="0.35">
      <c r="A23825" s="1" t="s">
        <v>38350</v>
      </c>
      <c r="B23825" t="s">
        <v>38351</v>
      </c>
      <c r="C23825" t="s">
        <v>1467</v>
      </c>
      <c r="D23825" t="s">
        <v>1468</v>
      </c>
      <c r="E23825">
        <v>1</v>
      </c>
      <c r="F23825" s="2">
        <v>22.39</v>
      </c>
      <c r="G23825" s="3">
        <v>50</v>
      </c>
      <c r="H23825" s="3">
        <v>0.22390000000000002</v>
      </c>
      <c r="I23825" s="3">
        <v>1.05233</v>
      </c>
      <c r="J23825" s="3">
        <v>23.666230000000002</v>
      </c>
      <c r="K23825" s="3">
        <v>36.409584615384617</v>
      </c>
      <c r="L23825" s="4">
        <v>0.35</v>
      </c>
    </row>
    <row r="23826" spans="1:12" x14ac:dyDescent="0.35">
      <c r="A23826" s="1">
        <v>612</v>
      </c>
      <c r="B23826" t="s">
        <v>38352</v>
      </c>
      <c r="C23826" t="s">
        <v>1467</v>
      </c>
      <c r="D23826" t="s">
        <v>1468</v>
      </c>
      <c r="E23826">
        <v>1</v>
      </c>
      <c r="F23826" s="2">
        <v>286.97000000000003</v>
      </c>
      <c r="G23826" s="3">
        <v>638</v>
      </c>
      <c r="H23826" s="3">
        <v>2.8697000000000004</v>
      </c>
      <c r="I23826" s="3">
        <v>13.487590000000001</v>
      </c>
      <c r="J23826" s="3">
        <v>303.32729000000006</v>
      </c>
      <c r="K23826" s="3">
        <v>466.65736923076929</v>
      </c>
      <c r="L23826" s="4">
        <v>0.35</v>
      </c>
    </row>
    <row r="23827" spans="1:12" x14ac:dyDescent="0.35">
      <c r="A23827" s="1" t="s">
        <v>38353</v>
      </c>
      <c r="B23827" t="s">
        <v>38354</v>
      </c>
      <c r="C23827" t="s">
        <v>1467</v>
      </c>
      <c r="D23827" t="s">
        <v>1468</v>
      </c>
      <c r="E23827">
        <v>1</v>
      </c>
      <c r="F23827" s="2">
        <v>2</v>
      </c>
      <c r="G23827" s="3">
        <v>5</v>
      </c>
      <c r="H23827" s="3">
        <v>0.02</v>
      </c>
      <c r="I23827" s="3">
        <v>9.4E-2</v>
      </c>
      <c r="J23827" s="3">
        <v>2.1139999999999999</v>
      </c>
      <c r="K23827" s="3">
        <v>3.2523076923076921</v>
      </c>
      <c r="L23827" s="4">
        <v>0.35</v>
      </c>
    </row>
    <row r="23828" spans="1:12" x14ac:dyDescent="0.35">
      <c r="A23828" s="1" t="s">
        <v>38355</v>
      </c>
      <c r="B23828" t="s">
        <v>38356</v>
      </c>
      <c r="C23828" t="s">
        <v>1467</v>
      </c>
      <c r="D23828" t="s">
        <v>1468</v>
      </c>
      <c r="E23828">
        <v>1</v>
      </c>
      <c r="F23828" s="2">
        <v>68.97</v>
      </c>
      <c r="G23828" s="3">
        <v>154</v>
      </c>
      <c r="H23828" s="3">
        <v>0.68969999999999998</v>
      </c>
      <c r="I23828" s="3">
        <v>3.24159</v>
      </c>
      <c r="J23828" s="3">
        <v>72.901290000000003</v>
      </c>
      <c r="K23828" s="3">
        <v>112.15583076923077</v>
      </c>
      <c r="L23828" s="4">
        <v>0.35000000000000003</v>
      </c>
    </row>
    <row r="23829" spans="1:12" x14ac:dyDescent="0.35">
      <c r="A23829" s="1" t="s">
        <v>38357</v>
      </c>
      <c r="B23829" t="s">
        <v>38358</v>
      </c>
      <c r="C23829" t="s">
        <v>1467</v>
      </c>
      <c r="D23829" t="s">
        <v>1468</v>
      </c>
      <c r="E23829">
        <v>1</v>
      </c>
      <c r="F23829" s="2">
        <v>44.87</v>
      </c>
      <c r="G23829" s="3">
        <v>100</v>
      </c>
      <c r="H23829" s="3">
        <v>0.44869999999999999</v>
      </c>
      <c r="I23829" s="3">
        <v>2.1088899999999997</v>
      </c>
      <c r="J23829" s="3">
        <v>47.427590000000002</v>
      </c>
      <c r="K23829" s="3">
        <v>72.965523076923077</v>
      </c>
      <c r="L23829" s="4">
        <v>0.35</v>
      </c>
    </row>
    <row r="23830" spans="1:12" x14ac:dyDescent="0.35">
      <c r="A23830" s="1" t="s">
        <v>38359</v>
      </c>
      <c r="B23830" t="s">
        <v>38360</v>
      </c>
      <c r="C23830" t="s">
        <v>1467</v>
      </c>
      <c r="D23830" t="s">
        <v>1468</v>
      </c>
      <c r="E23830">
        <v>1</v>
      </c>
      <c r="F23830" s="2">
        <v>4460.4799999999996</v>
      </c>
      <c r="G23830" s="3">
        <v>9913</v>
      </c>
      <c r="H23830" s="3">
        <v>44.604799999999997</v>
      </c>
      <c r="I23830" s="3">
        <v>209.64255999999997</v>
      </c>
      <c r="J23830" s="3">
        <v>4714.7273599999999</v>
      </c>
      <c r="K23830" s="3">
        <v>7253.426707692307</v>
      </c>
      <c r="L23830" s="4">
        <v>0.35</v>
      </c>
    </row>
    <row r="23831" spans="1:12" x14ac:dyDescent="0.35">
      <c r="A23831" s="1" t="s">
        <v>38361</v>
      </c>
      <c r="B23831" t="s">
        <v>38362</v>
      </c>
      <c r="C23831" t="s">
        <v>1467</v>
      </c>
      <c r="D23831" t="s">
        <v>1468</v>
      </c>
      <c r="E23831">
        <v>1</v>
      </c>
      <c r="F23831" s="2">
        <v>10.23</v>
      </c>
      <c r="G23831" s="3">
        <v>23</v>
      </c>
      <c r="H23831" s="3">
        <v>0.1023</v>
      </c>
      <c r="I23831" s="3">
        <v>0.48081000000000002</v>
      </c>
      <c r="J23831" s="3">
        <v>10.81311</v>
      </c>
      <c r="K23831" s="3">
        <v>16.635553846153847</v>
      </c>
      <c r="L23831" s="4">
        <v>0.35000000000000003</v>
      </c>
    </row>
    <row r="23832" spans="1:12" x14ac:dyDescent="0.35">
      <c r="A23832" s="1" t="s">
        <v>38363</v>
      </c>
      <c r="B23832" t="s">
        <v>38364</v>
      </c>
      <c r="C23832" t="s">
        <v>1467</v>
      </c>
      <c r="D23832" t="s">
        <v>1468</v>
      </c>
      <c r="E23832">
        <v>1</v>
      </c>
      <c r="F23832" s="2">
        <v>15.53</v>
      </c>
      <c r="G23832" s="3">
        <v>35</v>
      </c>
      <c r="H23832" s="3">
        <v>0.15529999999999999</v>
      </c>
      <c r="I23832" s="3">
        <v>0.72990999999999995</v>
      </c>
      <c r="J23832" s="3">
        <v>16.415209999999998</v>
      </c>
      <c r="K23832" s="3">
        <v>25.254169230769229</v>
      </c>
      <c r="L23832" s="4">
        <v>0.35000000000000003</v>
      </c>
    </row>
    <row r="23833" spans="1:12" x14ac:dyDescent="0.35">
      <c r="A23833" s="1" t="s">
        <v>38365</v>
      </c>
      <c r="B23833" t="s">
        <v>38366</v>
      </c>
      <c r="C23833" t="s">
        <v>1467</v>
      </c>
      <c r="D23833" t="s">
        <v>1468</v>
      </c>
      <c r="E23833">
        <v>1</v>
      </c>
      <c r="F23833" s="2">
        <v>177.84</v>
      </c>
      <c r="G23833" s="3">
        <v>396</v>
      </c>
      <c r="H23833" s="3">
        <v>1.7784</v>
      </c>
      <c r="I23833" s="3">
        <v>8.3584800000000001</v>
      </c>
      <c r="J23833" s="3">
        <v>187.97687999999999</v>
      </c>
      <c r="K23833" s="3">
        <v>289.1952</v>
      </c>
      <c r="L23833" s="4">
        <v>0.35000000000000003</v>
      </c>
    </row>
    <row r="23834" spans="1:12" x14ac:dyDescent="0.35">
      <c r="A23834" s="1" t="s">
        <v>38367</v>
      </c>
      <c r="B23834" t="s">
        <v>38368</v>
      </c>
      <c r="C23834" t="s">
        <v>1467</v>
      </c>
      <c r="D23834" t="s">
        <v>1468</v>
      </c>
      <c r="E23834">
        <v>1</v>
      </c>
      <c r="F23834" s="2">
        <v>405.79</v>
      </c>
      <c r="G23834" s="3">
        <v>902</v>
      </c>
      <c r="H23834" s="3">
        <v>4.0579000000000001</v>
      </c>
      <c r="I23834" s="3">
        <v>19.072130000000001</v>
      </c>
      <c r="J23834" s="3">
        <v>428.92003000000005</v>
      </c>
      <c r="K23834" s="3">
        <v>659.8769692307693</v>
      </c>
      <c r="L23834" s="4">
        <v>0.35</v>
      </c>
    </row>
    <row r="23835" spans="1:12" x14ac:dyDescent="0.35">
      <c r="A23835" s="1" t="s">
        <v>38369</v>
      </c>
      <c r="B23835" t="s">
        <v>38370</v>
      </c>
      <c r="C23835" t="s">
        <v>1467</v>
      </c>
      <c r="D23835" t="s">
        <v>1468</v>
      </c>
      <c r="E23835">
        <v>1</v>
      </c>
      <c r="F23835" s="2">
        <v>4.2</v>
      </c>
      <c r="G23835" s="3">
        <v>10</v>
      </c>
      <c r="H23835" s="3">
        <v>4.2000000000000003E-2</v>
      </c>
      <c r="I23835" s="3">
        <v>0.19740000000000002</v>
      </c>
      <c r="J23835" s="3">
        <v>4.4394</v>
      </c>
      <c r="K23835" s="3">
        <v>6.8298461538461535</v>
      </c>
      <c r="L23835" s="4">
        <v>0.35</v>
      </c>
    </row>
    <row r="23836" spans="1:12" x14ac:dyDescent="0.35">
      <c r="A23836" s="1" t="s">
        <v>38371</v>
      </c>
      <c r="B23836" t="s">
        <v>38372</v>
      </c>
      <c r="C23836" t="s">
        <v>1467</v>
      </c>
      <c r="D23836" t="s">
        <v>1468</v>
      </c>
      <c r="E23836">
        <v>1</v>
      </c>
      <c r="F23836" s="2">
        <v>20.73</v>
      </c>
      <c r="G23836" s="3">
        <v>47</v>
      </c>
      <c r="H23836" s="3">
        <v>0.20730000000000001</v>
      </c>
      <c r="I23836" s="3">
        <v>0.97431000000000001</v>
      </c>
      <c r="J23836" s="3">
        <v>21.91161</v>
      </c>
      <c r="K23836" s="3">
        <v>33.710169230769232</v>
      </c>
      <c r="L23836" s="4">
        <v>0.35000000000000003</v>
      </c>
    </row>
    <row r="23837" spans="1:12" x14ac:dyDescent="0.35">
      <c r="A23837" s="1" t="s">
        <v>38373</v>
      </c>
      <c r="B23837" t="s">
        <v>38374</v>
      </c>
      <c r="C23837" t="s">
        <v>1467</v>
      </c>
      <c r="D23837" t="s">
        <v>1468</v>
      </c>
      <c r="E23837">
        <v>1</v>
      </c>
      <c r="F23837" s="2">
        <v>30.85</v>
      </c>
      <c r="G23837" s="3">
        <v>69</v>
      </c>
      <c r="H23837" s="3">
        <v>0.3085</v>
      </c>
      <c r="I23837" s="3">
        <v>1.4499500000000001</v>
      </c>
      <c r="J23837" s="3">
        <v>32.608449999999998</v>
      </c>
      <c r="K23837" s="3">
        <v>50.166846153846151</v>
      </c>
      <c r="L23837" s="4">
        <v>0.35000000000000003</v>
      </c>
    </row>
    <row r="23838" spans="1:12" x14ac:dyDescent="0.35">
      <c r="A23838" s="1" t="s">
        <v>38375</v>
      </c>
      <c r="B23838" t="s">
        <v>38376</v>
      </c>
      <c r="C23838" t="s">
        <v>1467</v>
      </c>
      <c r="D23838" t="s">
        <v>1468</v>
      </c>
      <c r="E23838">
        <v>1</v>
      </c>
      <c r="F23838" s="2">
        <v>2.4700000000000002</v>
      </c>
      <c r="G23838" s="3">
        <v>6</v>
      </c>
      <c r="H23838" s="3">
        <v>2.4700000000000003E-2</v>
      </c>
      <c r="I23838" s="3">
        <v>0.11609000000000001</v>
      </c>
      <c r="J23838" s="3">
        <v>2.6107900000000002</v>
      </c>
      <c r="K23838" s="3">
        <v>4.0166000000000004</v>
      </c>
      <c r="L23838" s="4">
        <v>0.35000000000000003</v>
      </c>
    </row>
    <row r="23839" spans="1:12" x14ac:dyDescent="0.35">
      <c r="A23839" s="1" t="s">
        <v>38377</v>
      </c>
      <c r="B23839" t="s">
        <v>38378</v>
      </c>
      <c r="C23839" t="s">
        <v>1467</v>
      </c>
      <c r="D23839" t="s">
        <v>1468</v>
      </c>
      <c r="E23839">
        <v>1</v>
      </c>
      <c r="F23839" s="2">
        <v>37.33</v>
      </c>
      <c r="G23839" s="3">
        <v>83</v>
      </c>
      <c r="H23839" s="3">
        <v>0.37329999999999997</v>
      </c>
      <c r="I23839" s="3">
        <v>1.75451</v>
      </c>
      <c r="J23839" s="3">
        <v>39.457810000000002</v>
      </c>
      <c r="K23839" s="3">
        <v>60.704323076923075</v>
      </c>
      <c r="L23839" s="4">
        <v>0.34999999999999992</v>
      </c>
    </row>
    <row r="23840" spans="1:12" x14ac:dyDescent="0.35">
      <c r="A23840" s="1" t="s">
        <v>38379</v>
      </c>
      <c r="B23840" t="s">
        <v>38380</v>
      </c>
      <c r="C23840" t="s">
        <v>1467</v>
      </c>
      <c r="D23840" t="s">
        <v>1468</v>
      </c>
      <c r="E23840">
        <v>1</v>
      </c>
      <c r="F23840" s="2">
        <v>39.03</v>
      </c>
      <c r="G23840" s="3">
        <v>87</v>
      </c>
      <c r="H23840" s="3">
        <v>0.39030000000000004</v>
      </c>
      <c r="I23840" s="3">
        <v>1.8344100000000001</v>
      </c>
      <c r="J23840" s="3">
        <v>41.254710000000003</v>
      </c>
      <c r="K23840" s="3">
        <v>63.468784615384621</v>
      </c>
      <c r="L23840" s="4">
        <v>0.35000000000000003</v>
      </c>
    </row>
    <row r="23841" spans="1:12" x14ac:dyDescent="0.35">
      <c r="A23841" s="1" t="s">
        <v>38381</v>
      </c>
      <c r="B23841" t="s">
        <v>38382</v>
      </c>
      <c r="C23841" t="s">
        <v>1467</v>
      </c>
      <c r="D23841" t="s">
        <v>1468</v>
      </c>
      <c r="E23841">
        <v>1</v>
      </c>
      <c r="F23841" s="2">
        <v>94.91</v>
      </c>
      <c r="G23841" s="3">
        <v>211</v>
      </c>
      <c r="H23841" s="3">
        <v>0.94909999999999994</v>
      </c>
      <c r="I23841" s="3">
        <v>4.4607700000000001</v>
      </c>
      <c r="J23841" s="3">
        <v>100.31986999999999</v>
      </c>
      <c r="K23841" s="3">
        <v>154.33826153846152</v>
      </c>
      <c r="L23841" s="4">
        <v>0.35</v>
      </c>
    </row>
    <row r="23842" spans="1:12" x14ac:dyDescent="0.35">
      <c r="A23842" s="1" t="s">
        <v>38383</v>
      </c>
      <c r="B23842" t="s">
        <v>38384</v>
      </c>
      <c r="C23842" t="s">
        <v>1467</v>
      </c>
      <c r="D23842" t="s">
        <v>1468</v>
      </c>
      <c r="E23842">
        <v>1</v>
      </c>
      <c r="F23842" s="2">
        <v>63.81</v>
      </c>
      <c r="G23842" s="3">
        <v>142</v>
      </c>
      <c r="H23842" s="3">
        <v>0.6381</v>
      </c>
      <c r="I23842" s="3">
        <v>2.9990700000000001</v>
      </c>
      <c r="J23842" s="3">
        <v>67.44717</v>
      </c>
      <c r="K23842" s="3">
        <v>103.76487692307693</v>
      </c>
      <c r="L23842" s="4">
        <v>0.35000000000000003</v>
      </c>
    </row>
    <row r="23843" spans="1:12" x14ac:dyDescent="0.35">
      <c r="A23843" s="1" t="s">
        <v>38385</v>
      </c>
      <c r="B23843" t="s">
        <v>38386</v>
      </c>
      <c r="C23843" t="s">
        <v>1467</v>
      </c>
      <c r="D23843" t="s">
        <v>1468</v>
      </c>
      <c r="E23843">
        <v>1</v>
      </c>
      <c r="F23843" s="2">
        <v>60.43</v>
      </c>
      <c r="G23843" s="3">
        <v>135</v>
      </c>
      <c r="H23843" s="3">
        <v>0.60430000000000006</v>
      </c>
      <c r="I23843" s="3">
        <v>2.8402099999999999</v>
      </c>
      <c r="J23843" s="3">
        <v>63.874510000000001</v>
      </c>
      <c r="K23843" s="3">
        <v>98.268476923076918</v>
      </c>
      <c r="L23843" s="4">
        <v>0.35</v>
      </c>
    </row>
    <row r="23844" spans="1:12" x14ac:dyDescent="0.35">
      <c r="A23844" s="1" t="s">
        <v>38387</v>
      </c>
      <c r="B23844" t="s">
        <v>38388</v>
      </c>
      <c r="C23844" t="s">
        <v>1467</v>
      </c>
      <c r="D23844" t="s">
        <v>1468</v>
      </c>
      <c r="E23844">
        <v>1</v>
      </c>
      <c r="F23844" s="2">
        <v>472.84</v>
      </c>
      <c r="G23844" s="3">
        <v>1051</v>
      </c>
      <c r="H23844" s="3">
        <v>4.7283999999999997</v>
      </c>
      <c r="I23844" s="3">
        <v>22.223479999999999</v>
      </c>
      <c r="J23844" s="3">
        <v>499.79187999999999</v>
      </c>
      <c r="K23844" s="3">
        <v>768.91058461538455</v>
      </c>
      <c r="L23844" s="4">
        <v>0.35</v>
      </c>
    </row>
    <row r="23845" spans="1:12" x14ac:dyDescent="0.35">
      <c r="A23845" s="1" t="s">
        <v>38389</v>
      </c>
      <c r="B23845" t="s">
        <v>38390</v>
      </c>
      <c r="C23845" t="s">
        <v>1467</v>
      </c>
      <c r="D23845" t="s">
        <v>1468</v>
      </c>
      <c r="E23845">
        <v>1</v>
      </c>
      <c r="F23845" s="2">
        <v>192.45</v>
      </c>
      <c r="G23845" s="3">
        <v>428</v>
      </c>
      <c r="H23845" s="3">
        <v>1.9244999999999999</v>
      </c>
      <c r="I23845" s="3">
        <v>9.0451499999999996</v>
      </c>
      <c r="J23845" s="3">
        <v>203.41964999999999</v>
      </c>
      <c r="K23845" s="3">
        <v>312.95330769230765</v>
      </c>
      <c r="L23845" s="4">
        <v>0.34999999999999992</v>
      </c>
    </row>
    <row r="23846" spans="1:12" x14ac:dyDescent="0.35">
      <c r="A23846" s="1" t="s">
        <v>38391</v>
      </c>
      <c r="B23846" t="s">
        <v>38392</v>
      </c>
      <c r="C23846" t="s">
        <v>1467</v>
      </c>
      <c r="D23846" t="s">
        <v>1468</v>
      </c>
      <c r="E23846">
        <v>1</v>
      </c>
      <c r="F23846" s="2">
        <v>902.83</v>
      </c>
      <c r="G23846" s="3">
        <v>2007</v>
      </c>
      <c r="H23846" s="3">
        <v>9.0282999999999998</v>
      </c>
      <c r="I23846" s="3">
        <v>42.433010000000003</v>
      </c>
      <c r="J23846" s="3">
        <v>954.29130999999995</v>
      </c>
      <c r="K23846" s="3">
        <v>1468.1404769230769</v>
      </c>
      <c r="L23846" s="4">
        <v>0.35000000000000003</v>
      </c>
    </row>
    <row r="23847" spans="1:12" x14ac:dyDescent="0.35">
      <c r="A23847" s="1" t="s">
        <v>38393</v>
      </c>
      <c r="B23847" t="s">
        <v>38394</v>
      </c>
      <c r="C23847" t="s">
        <v>1467</v>
      </c>
      <c r="D23847" t="s">
        <v>1468</v>
      </c>
      <c r="E23847">
        <v>1</v>
      </c>
      <c r="F23847" s="2">
        <v>2.44</v>
      </c>
      <c r="G23847" s="3">
        <v>6</v>
      </c>
      <c r="H23847" s="3">
        <v>2.4400000000000002E-2</v>
      </c>
      <c r="I23847" s="3">
        <v>0.11468</v>
      </c>
      <c r="J23847" s="3">
        <v>2.5790799999999998</v>
      </c>
      <c r="K23847" s="3">
        <v>3.9678153846153843</v>
      </c>
      <c r="L23847" s="4">
        <v>0.35</v>
      </c>
    </row>
    <row r="23848" spans="1:12" x14ac:dyDescent="0.35">
      <c r="A23848" s="1" t="s">
        <v>38395</v>
      </c>
      <c r="B23848" t="s">
        <v>38396</v>
      </c>
      <c r="C23848" t="s">
        <v>1467</v>
      </c>
      <c r="D23848" t="s">
        <v>1468</v>
      </c>
      <c r="E23848">
        <v>1</v>
      </c>
      <c r="F23848" s="2">
        <v>5.39</v>
      </c>
      <c r="G23848" s="3">
        <v>12</v>
      </c>
      <c r="H23848" s="3">
        <v>5.3899999999999997E-2</v>
      </c>
      <c r="I23848" s="3">
        <v>0.25333</v>
      </c>
      <c r="J23848" s="3">
        <v>5.6972299999999994</v>
      </c>
      <c r="K23848" s="3">
        <v>8.7649692307692302</v>
      </c>
      <c r="L23848" s="4">
        <v>0.35000000000000003</v>
      </c>
    </row>
    <row r="23849" spans="1:12" x14ac:dyDescent="0.35">
      <c r="A23849" s="1" t="s">
        <v>38397</v>
      </c>
      <c r="B23849" t="s">
        <v>38398</v>
      </c>
      <c r="C23849" t="s">
        <v>1467</v>
      </c>
      <c r="D23849" t="s">
        <v>1468</v>
      </c>
      <c r="E23849">
        <v>1</v>
      </c>
      <c r="F23849" s="2">
        <v>17.93</v>
      </c>
      <c r="G23849" s="3">
        <v>40</v>
      </c>
      <c r="H23849" s="3">
        <v>0.17929999999999999</v>
      </c>
      <c r="I23849" s="3">
        <v>0.84270999999999996</v>
      </c>
      <c r="J23849" s="3">
        <v>18.952010000000001</v>
      </c>
      <c r="K23849" s="3">
        <v>29.156938461538463</v>
      </c>
      <c r="L23849" s="4">
        <v>0.35</v>
      </c>
    </row>
    <row r="23850" spans="1:12" x14ac:dyDescent="0.35">
      <c r="A23850" s="1" t="s">
        <v>38399</v>
      </c>
      <c r="B23850" t="s">
        <v>38400</v>
      </c>
      <c r="C23850" t="s">
        <v>1467</v>
      </c>
      <c r="D23850" t="s">
        <v>1468</v>
      </c>
      <c r="E23850">
        <v>1</v>
      </c>
      <c r="F23850" s="2">
        <v>50.95</v>
      </c>
      <c r="G23850" s="3">
        <v>114</v>
      </c>
      <c r="H23850" s="3">
        <v>0.50950000000000006</v>
      </c>
      <c r="I23850" s="3">
        <v>2.3946499999999999</v>
      </c>
      <c r="J23850" s="3">
        <v>53.854150000000004</v>
      </c>
      <c r="K23850" s="3">
        <v>82.852538461538458</v>
      </c>
      <c r="L23850" s="4">
        <v>0.34999999999999992</v>
      </c>
    </row>
    <row r="23851" spans="1:12" x14ac:dyDescent="0.35">
      <c r="A23851" s="1" t="s">
        <v>38401</v>
      </c>
      <c r="B23851" t="s">
        <v>38402</v>
      </c>
      <c r="C23851" t="s">
        <v>1467</v>
      </c>
      <c r="D23851" t="s">
        <v>1468</v>
      </c>
      <c r="E23851">
        <v>1</v>
      </c>
      <c r="F23851" s="2">
        <v>76.42</v>
      </c>
      <c r="G23851" s="3">
        <v>170</v>
      </c>
      <c r="H23851" s="3">
        <v>0.76419999999999999</v>
      </c>
      <c r="I23851" s="3">
        <v>3.5917400000000002</v>
      </c>
      <c r="J23851" s="3">
        <v>80.775940000000006</v>
      </c>
      <c r="K23851" s="3">
        <v>124.27067692307693</v>
      </c>
      <c r="L23851" s="4">
        <v>0.35000000000000003</v>
      </c>
    </row>
    <row r="23852" spans="1:12" x14ac:dyDescent="0.35">
      <c r="A23852" s="1" t="s">
        <v>38403</v>
      </c>
      <c r="B23852" t="s">
        <v>38404</v>
      </c>
      <c r="C23852" t="s">
        <v>1467</v>
      </c>
      <c r="D23852" t="s">
        <v>1468</v>
      </c>
      <c r="E23852">
        <v>1</v>
      </c>
      <c r="F23852" s="2">
        <v>20.59</v>
      </c>
      <c r="G23852" s="3">
        <v>46</v>
      </c>
      <c r="H23852" s="3">
        <v>0.2059</v>
      </c>
      <c r="I23852" s="3">
        <v>0.96772999999999998</v>
      </c>
      <c r="J23852" s="3">
        <v>21.763629999999999</v>
      </c>
      <c r="K23852" s="3">
        <v>33.482507692307692</v>
      </c>
      <c r="L23852" s="4">
        <v>0.35000000000000003</v>
      </c>
    </row>
    <row r="23853" spans="1:12" x14ac:dyDescent="0.35">
      <c r="A23853" s="1" t="s">
        <v>38405</v>
      </c>
      <c r="B23853" t="s">
        <v>2984</v>
      </c>
      <c r="C23853" t="s">
        <v>1467</v>
      </c>
      <c r="D23853" t="s">
        <v>1468</v>
      </c>
      <c r="E23853">
        <v>1</v>
      </c>
      <c r="F23853" s="2">
        <v>143.41999999999999</v>
      </c>
      <c r="G23853" s="3">
        <v>319</v>
      </c>
      <c r="H23853" s="3">
        <v>1.4341999999999999</v>
      </c>
      <c r="I23853" s="3">
        <v>6.7407399999999997</v>
      </c>
      <c r="J23853" s="3">
        <v>151.59493999999998</v>
      </c>
      <c r="K23853" s="3">
        <v>233.22298461538458</v>
      </c>
      <c r="L23853" s="4">
        <v>0.35</v>
      </c>
    </row>
    <row r="23854" spans="1:12" x14ac:dyDescent="0.35">
      <c r="A23854" s="1" t="s">
        <v>38406</v>
      </c>
      <c r="B23854" t="s">
        <v>38407</v>
      </c>
      <c r="C23854" t="s">
        <v>1467</v>
      </c>
      <c r="D23854" t="s">
        <v>1468</v>
      </c>
      <c r="E23854">
        <v>1</v>
      </c>
      <c r="F23854" s="2">
        <v>14.21</v>
      </c>
      <c r="G23854" s="3">
        <v>32</v>
      </c>
      <c r="H23854" s="3">
        <v>0.1421</v>
      </c>
      <c r="I23854" s="3">
        <v>0.66787000000000007</v>
      </c>
      <c r="J23854" s="3">
        <v>15.019970000000001</v>
      </c>
      <c r="K23854" s="3">
        <v>23.107646153846154</v>
      </c>
      <c r="L23854" s="4">
        <v>0.35</v>
      </c>
    </row>
    <row r="23855" spans="1:12" x14ac:dyDescent="0.35">
      <c r="A23855" s="1" t="s">
        <v>38408</v>
      </c>
      <c r="B23855" t="s">
        <v>38409</v>
      </c>
      <c r="C23855" t="s">
        <v>1467</v>
      </c>
      <c r="D23855" t="s">
        <v>1468</v>
      </c>
      <c r="E23855">
        <v>1</v>
      </c>
      <c r="F23855" s="2">
        <v>9.93</v>
      </c>
      <c r="G23855" s="3">
        <v>23</v>
      </c>
      <c r="H23855" s="3">
        <v>9.9299999999999999E-2</v>
      </c>
      <c r="I23855" s="3">
        <v>0.46671000000000001</v>
      </c>
      <c r="J23855" s="3">
        <v>10.49601</v>
      </c>
      <c r="K23855" s="3">
        <v>16.147707692307691</v>
      </c>
      <c r="L23855" s="4">
        <v>0.34999999999999992</v>
      </c>
    </row>
    <row r="23856" spans="1:12" x14ac:dyDescent="0.35">
      <c r="A23856" s="1" t="s">
        <v>38410</v>
      </c>
      <c r="B23856" t="s">
        <v>38411</v>
      </c>
      <c r="C23856" t="s">
        <v>1467</v>
      </c>
      <c r="D23856" t="s">
        <v>1468</v>
      </c>
      <c r="E23856">
        <v>1</v>
      </c>
      <c r="F23856" s="2">
        <v>986.98</v>
      </c>
      <c r="G23856" s="3">
        <v>2194</v>
      </c>
      <c r="H23856" s="3">
        <v>9.8697999999999997</v>
      </c>
      <c r="I23856" s="3">
        <v>46.388060000000003</v>
      </c>
      <c r="J23856" s="3">
        <v>1043.2378600000002</v>
      </c>
      <c r="K23856" s="3">
        <v>1604.9813230769232</v>
      </c>
      <c r="L23856" s="4">
        <v>0.34999999999999992</v>
      </c>
    </row>
    <row r="23857" spans="1:12" x14ac:dyDescent="0.35">
      <c r="A23857" s="1" t="s">
        <v>38412</v>
      </c>
      <c r="B23857" t="s">
        <v>38413</v>
      </c>
      <c r="C23857" t="s">
        <v>1467</v>
      </c>
      <c r="D23857" t="s">
        <v>1468</v>
      </c>
      <c r="E23857">
        <v>1</v>
      </c>
      <c r="F23857" s="2">
        <v>32.81</v>
      </c>
      <c r="G23857" s="3">
        <v>73</v>
      </c>
      <c r="H23857" s="3">
        <v>0.3281</v>
      </c>
      <c r="I23857" s="3">
        <v>1.5420700000000001</v>
      </c>
      <c r="J23857" s="3">
        <v>34.680170000000004</v>
      </c>
      <c r="K23857" s="3">
        <v>53.3541076923077</v>
      </c>
      <c r="L23857" s="4">
        <v>0.35000000000000003</v>
      </c>
    </row>
    <row r="23858" spans="1:12" x14ac:dyDescent="0.35">
      <c r="A23858" s="1" t="s">
        <v>38414</v>
      </c>
      <c r="B23858" t="s">
        <v>38415</v>
      </c>
      <c r="C23858" t="s">
        <v>1467</v>
      </c>
      <c r="D23858" t="s">
        <v>1468</v>
      </c>
      <c r="E23858">
        <v>1</v>
      </c>
      <c r="F23858" s="2">
        <v>16.73</v>
      </c>
      <c r="G23858" s="3">
        <v>38</v>
      </c>
      <c r="H23858" s="3">
        <v>0.1673</v>
      </c>
      <c r="I23858" s="3">
        <v>0.78631000000000006</v>
      </c>
      <c r="J23858" s="3">
        <v>17.683610000000002</v>
      </c>
      <c r="K23858" s="3">
        <v>27.205553846153848</v>
      </c>
      <c r="L23858" s="4">
        <v>0.35</v>
      </c>
    </row>
    <row r="23859" spans="1:12" x14ac:dyDescent="0.35">
      <c r="A23859" s="1" t="s">
        <v>38416</v>
      </c>
      <c r="B23859" t="s">
        <v>3043</v>
      </c>
      <c r="C23859" t="s">
        <v>1467</v>
      </c>
      <c r="D23859" t="s">
        <v>1468</v>
      </c>
      <c r="E23859">
        <v>1</v>
      </c>
      <c r="F23859" s="2">
        <v>2.66</v>
      </c>
      <c r="G23859" s="3">
        <v>6</v>
      </c>
      <c r="H23859" s="3">
        <v>2.6600000000000002E-2</v>
      </c>
      <c r="I23859" s="3">
        <v>0.12502000000000002</v>
      </c>
      <c r="J23859" s="3">
        <v>2.8116200000000005</v>
      </c>
      <c r="K23859" s="3">
        <v>4.3255692307692311</v>
      </c>
      <c r="L23859" s="4">
        <v>0.34999999999999992</v>
      </c>
    </row>
    <row r="23860" spans="1:12" x14ac:dyDescent="0.35">
      <c r="A23860" s="1" t="s">
        <v>38417</v>
      </c>
      <c r="B23860" t="s">
        <v>38418</v>
      </c>
      <c r="C23860" t="s">
        <v>1467</v>
      </c>
      <c r="D23860" t="s">
        <v>1468</v>
      </c>
      <c r="E23860">
        <v>1</v>
      </c>
      <c r="F23860" s="2">
        <v>28.57</v>
      </c>
      <c r="G23860" s="3">
        <v>64</v>
      </c>
      <c r="H23860" s="3">
        <v>0.28570000000000001</v>
      </c>
      <c r="I23860" s="3">
        <v>1.3427899999999999</v>
      </c>
      <c r="J23860" s="3">
        <v>30.19849</v>
      </c>
      <c r="K23860" s="3">
        <v>46.459215384615383</v>
      </c>
      <c r="L23860" s="4">
        <v>0.35</v>
      </c>
    </row>
    <row r="23861" spans="1:12" x14ac:dyDescent="0.35">
      <c r="A23861" s="1" t="s">
        <v>38419</v>
      </c>
      <c r="B23861" t="s">
        <v>38420</v>
      </c>
      <c r="C23861" t="s">
        <v>1467</v>
      </c>
      <c r="D23861" t="s">
        <v>1468</v>
      </c>
      <c r="E23861">
        <v>1</v>
      </c>
      <c r="F23861" s="2">
        <v>11.24</v>
      </c>
      <c r="G23861" s="3">
        <v>25</v>
      </c>
      <c r="H23861" s="3">
        <v>0.1124</v>
      </c>
      <c r="I23861" s="3">
        <v>0.52827999999999997</v>
      </c>
      <c r="J23861" s="3">
        <v>11.88068</v>
      </c>
      <c r="K23861" s="3">
        <v>18.27796923076923</v>
      </c>
      <c r="L23861" s="4">
        <v>0.35</v>
      </c>
    </row>
    <row r="23862" spans="1:12" x14ac:dyDescent="0.35">
      <c r="A23862" s="1" t="s">
        <v>38421</v>
      </c>
      <c r="B23862" t="s">
        <v>38422</v>
      </c>
      <c r="C23862" t="s">
        <v>1467</v>
      </c>
      <c r="D23862" t="s">
        <v>1468</v>
      </c>
      <c r="E23862">
        <v>1</v>
      </c>
      <c r="F23862" s="2">
        <v>24.23</v>
      </c>
      <c r="G23862" s="3">
        <v>54</v>
      </c>
      <c r="H23862" s="3">
        <v>0.24230000000000002</v>
      </c>
      <c r="I23862" s="3">
        <v>1.1388100000000001</v>
      </c>
      <c r="J23862" s="3">
        <v>25.61111</v>
      </c>
      <c r="K23862" s="3">
        <v>39.401707692307689</v>
      </c>
      <c r="L23862" s="4">
        <v>0.34999999999999992</v>
      </c>
    </row>
    <row r="23863" spans="1:12" x14ac:dyDescent="0.35">
      <c r="A23863" s="1" t="s">
        <v>38423</v>
      </c>
      <c r="B23863" t="s">
        <v>38424</v>
      </c>
      <c r="C23863" t="s">
        <v>1467</v>
      </c>
      <c r="D23863" t="s">
        <v>1468</v>
      </c>
      <c r="E23863">
        <v>1</v>
      </c>
      <c r="F23863" s="2">
        <v>15.47</v>
      </c>
      <c r="G23863" s="3">
        <v>35</v>
      </c>
      <c r="H23863" s="3">
        <v>0.1547</v>
      </c>
      <c r="I23863" s="3">
        <v>0.72709000000000001</v>
      </c>
      <c r="J23863" s="3">
        <v>16.351790000000001</v>
      </c>
      <c r="K23863" s="3">
        <v>25.156600000000001</v>
      </c>
      <c r="L23863" s="4">
        <v>0.35</v>
      </c>
    </row>
    <row r="23864" spans="1:12" x14ac:dyDescent="0.35">
      <c r="A23864" s="1" t="s">
        <v>38425</v>
      </c>
      <c r="B23864" t="s">
        <v>38426</v>
      </c>
      <c r="C23864" t="s">
        <v>1467</v>
      </c>
      <c r="D23864" t="s">
        <v>1468</v>
      </c>
      <c r="E23864">
        <v>1</v>
      </c>
      <c r="F23864" s="2">
        <v>4.9000000000000004</v>
      </c>
      <c r="G23864" s="3">
        <v>11</v>
      </c>
      <c r="H23864" s="3">
        <v>4.9000000000000002E-2</v>
      </c>
      <c r="I23864" s="3">
        <v>0.2303</v>
      </c>
      <c r="J23864" s="3">
        <v>5.1793000000000005</v>
      </c>
      <c r="K23864" s="3">
        <v>7.9681538461538466</v>
      </c>
      <c r="L23864" s="4">
        <v>0.35</v>
      </c>
    </row>
    <row r="23865" spans="1:12" x14ac:dyDescent="0.35">
      <c r="A23865" s="1" t="s">
        <v>38427</v>
      </c>
      <c r="B23865" t="s">
        <v>38428</v>
      </c>
      <c r="C23865" t="s">
        <v>1467</v>
      </c>
      <c r="D23865" t="s">
        <v>1468</v>
      </c>
      <c r="E23865">
        <v>1</v>
      </c>
      <c r="F23865" s="2">
        <v>144.96</v>
      </c>
      <c r="G23865" s="3">
        <v>323</v>
      </c>
      <c r="H23865" s="3">
        <v>1.4496</v>
      </c>
      <c r="I23865" s="3">
        <v>6.8131200000000005</v>
      </c>
      <c r="J23865" s="3">
        <v>153.22272000000001</v>
      </c>
      <c r="K23865" s="3">
        <v>235.72726153846153</v>
      </c>
      <c r="L23865" s="4">
        <v>0.34999999999999992</v>
      </c>
    </row>
    <row r="23866" spans="1:12" x14ac:dyDescent="0.35">
      <c r="A23866" s="1" t="s">
        <v>38429</v>
      </c>
      <c r="B23866" t="s">
        <v>38430</v>
      </c>
      <c r="C23866" t="s">
        <v>1467</v>
      </c>
      <c r="D23866" t="s">
        <v>1468</v>
      </c>
      <c r="E23866">
        <v>1</v>
      </c>
      <c r="F23866" s="2">
        <v>190.05</v>
      </c>
      <c r="G23866" s="3">
        <v>423</v>
      </c>
      <c r="H23866" s="3">
        <v>1.9005000000000001</v>
      </c>
      <c r="I23866" s="3">
        <v>8.9323500000000013</v>
      </c>
      <c r="J23866" s="3">
        <v>200.88285000000002</v>
      </c>
      <c r="K23866" s="3">
        <v>309.05053846153851</v>
      </c>
      <c r="L23866" s="4">
        <v>0.35000000000000003</v>
      </c>
    </row>
    <row r="23867" spans="1:12" x14ac:dyDescent="0.35">
      <c r="A23867" s="1" t="s">
        <v>38431</v>
      </c>
      <c r="B23867" t="s">
        <v>38432</v>
      </c>
      <c r="C23867" t="s">
        <v>1467</v>
      </c>
      <c r="D23867" t="s">
        <v>1468</v>
      </c>
      <c r="E23867">
        <v>1</v>
      </c>
      <c r="F23867" s="2">
        <v>10.46</v>
      </c>
      <c r="G23867" s="3">
        <v>24</v>
      </c>
      <c r="H23867" s="3">
        <v>0.10460000000000001</v>
      </c>
      <c r="I23867" s="3">
        <v>0.49162000000000006</v>
      </c>
      <c r="J23867" s="3">
        <v>11.05622</v>
      </c>
      <c r="K23867" s="3">
        <v>17.00956923076923</v>
      </c>
      <c r="L23867" s="4">
        <v>0.35</v>
      </c>
    </row>
    <row r="23868" spans="1:12" x14ac:dyDescent="0.35">
      <c r="A23868" s="1" t="s">
        <v>38433</v>
      </c>
      <c r="B23868" t="s">
        <v>38434</v>
      </c>
      <c r="C23868" t="s">
        <v>1467</v>
      </c>
      <c r="D23868" t="s">
        <v>1468</v>
      </c>
      <c r="E23868">
        <v>1</v>
      </c>
      <c r="F23868" s="2">
        <v>20.94</v>
      </c>
      <c r="G23868" s="3">
        <v>47</v>
      </c>
      <c r="H23868" s="3">
        <v>0.20940000000000003</v>
      </c>
      <c r="I23868" s="3">
        <v>0.98418000000000005</v>
      </c>
      <c r="J23868" s="3">
        <v>22.133579999999998</v>
      </c>
      <c r="K23868" s="3">
        <v>34.051661538461538</v>
      </c>
      <c r="L23868" s="4">
        <v>0.35000000000000003</v>
      </c>
    </row>
    <row r="23869" spans="1:12" x14ac:dyDescent="0.35">
      <c r="A23869" s="1">
        <v>822</v>
      </c>
      <c r="B23869" t="s">
        <v>38435</v>
      </c>
      <c r="C23869" t="s">
        <v>1467</v>
      </c>
      <c r="D23869" t="s">
        <v>1468</v>
      </c>
      <c r="E23869">
        <v>1</v>
      </c>
      <c r="F23869" s="2">
        <v>100.11</v>
      </c>
      <c r="G23869" s="3">
        <v>223</v>
      </c>
      <c r="H23869" s="3">
        <v>1.0011000000000001</v>
      </c>
      <c r="I23869" s="3">
        <v>4.7051699999999999</v>
      </c>
      <c r="J23869" s="3">
        <v>105.81626999999999</v>
      </c>
      <c r="K23869" s="3">
        <v>162.79426153846151</v>
      </c>
      <c r="L23869" s="4">
        <v>0.35</v>
      </c>
    </row>
    <row r="23870" spans="1:12" x14ac:dyDescent="0.35">
      <c r="A23870" s="1" t="s">
        <v>38436</v>
      </c>
      <c r="B23870" t="s">
        <v>38437</v>
      </c>
      <c r="C23870" t="s">
        <v>1467</v>
      </c>
      <c r="D23870" t="s">
        <v>1468</v>
      </c>
      <c r="E23870">
        <v>1</v>
      </c>
      <c r="F23870" s="2">
        <v>8.1</v>
      </c>
      <c r="G23870" s="3">
        <v>18</v>
      </c>
      <c r="H23870" s="3">
        <v>8.1000000000000003E-2</v>
      </c>
      <c r="I23870" s="3">
        <v>0.38069999999999998</v>
      </c>
      <c r="J23870" s="3">
        <v>8.5616999999999983</v>
      </c>
      <c r="K23870" s="3">
        <v>13.17184615384615</v>
      </c>
      <c r="L23870" s="4">
        <v>0.35</v>
      </c>
    </row>
    <row r="23871" spans="1:12" x14ac:dyDescent="0.35">
      <c r="A23871" s="1" t="s">
        <v>38438</v>
      </c>
      <c r="B23871" t="s">
        <v>38439</v>
      </c>
      <c r="C23871" t="s">
        <v>1467</v>
      </c>
      <c r="D23871" t="s">
        <v>1468</v>
      </c>
      <c r="E23871">
        <v>1</v>
      </c>
      <c r="F23871" s="2">
        <v>202</v>
      </c>
      <c r="G23871" s="3">
        <v>449</v>
      </c>
      <c r="H23871" s="3">
        <v>2.02</v>
      </c>
      <c r="I23871" s="3">
        <v>9.4939999999999998</v>
      </c>
      <c r="J23871" s="3">
        <v>213.51400000000001</v>
      </c>
      <c r="K23871" s="3">
        <v>328.48307692307691</v>
      </c>
      <c r="L23871" s="4">
        <v>0.34999999999999992</v>
      </c>
    </row>
    <row r="23872" spans="1:12" x14ac:dyDescent="0.35">
      <c r="A23872" s="1" t="s">
        <v>38440</v>
      </c>
      <c r="B23872" t="s">
        <v>38441</v>
      </c>
      <c r="C23872" t="s">
        <v>1467</v>
      </c>
      <c r="D23872" t="s">
        <v>1468</v>
      </c>
      <c r="E23872">
        <v>1</v>
      </c>
      <c r="F23872" s="2">
        <v>19.48</v>
      </c>
      <c r="G23872" s="3">
        <v>44</v>
      </c>
      <c r="H23872" s="3">
        <v>0.1948</v>
      </c>
      <c r="I23872" s="3">
        <v>0.91556000000000004</v>
      </c>
      <c r="J23872" s="3">
        <v>20.59036</v>
      </c>
      <c r="K23872" s="3">
        <v>31.677476923076924</v>
      </c>
      <c r="L23872" s="4">
        <v>0.35</v>
      </c>
    </row>
    <row r="23873" spans="1:12" x14ac:dyDescent="0.35">
      <c r="A23873" s="1" t="s">
        <v>38442</v>
      </c>
      <c r="B23873" t="s">
        <v>38443</v>
      </c>
      <c r="C23873" t="s">
        <v>1467</v>
      </c>
      <c r="D23873" t="s">
        <v>1468</v>
      </c>
      <c r="E23873">
        <v>1</v>
      </c>
      <c r="F23873" s="2">
        <v>4.51</v>
      </c>
      <c r="G23873" s="3">
        <v>11</v>
      </c>
      <c r="H23873" s="3">
        <v>4.5100000000000001E-2</v>
      </c>
      <c r="I23873" s="3">
        <v>0.21196999999999999</v>
      </c>
      <c r="J23873" s="3">
        <v>4.7670699999999995</v>
      </c>
      <c r="K23873" s="3">
        <v>7.3339538461538449</v>
      </c>
      <c r="L23873" s="4">
        <v>0.35</v>
      </c>
    </row>
    <row r="23874" spans="1:12" x14ac:dyDescent="0.35">
      <c r="A23874" s="1" t="s">
        <v>38444</v>
      </c>
      <c r="B23874" t="s">
        <v>38445</v>
      </c>
      <c r="C23874" t="s">
        <v>1467</v>
      </c>
      <c r="D23874" t="s">
        <v>1468</v>
      </c>
      <c r="E23874">
        <v>1</v>
      </c>
      <c r="F23874" s="2">
        <v>315.49</v>
      </c>
      <c r="G23874" s="3">
        <v>702</v>
      </c>
      <c r="H23874" s="3">
        <v>3.1549</v>
      </c>
      <c r="I23874" s="3">
        <v>14.82803</v>
      </c>
      <c r="J23874" s="3">
        <v>333.47293000000002</v>
      </c>
      <c r="K23874" s="3">
        <v>513.03527692307694</v>
      </c>
      <c r="L23874" s="4">
        <v>0.35</v>
      </c>
    </row>
    <row r="23875" spans="1:12" x14ac:dyDescent="0.35">
      <c r="A23875" s="1" t="s">
        <v>38446</v>
      </c>
      <c r="B23875" t="s">
        <v>38447</v>
      </c>
      <c r="C23875" t="s">
        <v>1467</v>
      </c>
      <c r="D23875" t="s">
        <v>1468</v>
      </c>
      <c r="E23875">
        <v>1</v>
      </c>
      <c r="F23875" s="2">
        <v>28.55</v>
      </c>
      <c r="G23875" s="3">
        <v>64</v>
      </c>
      <c r="H23875" s="3">
        <v>0.28550000000000003</v>
      </c>
      <c r="I23875" s="3">
        <v>1.34185</v>
      </c>
      <c r="J23875" s="3">
        <v>30.177350000000001</v>
      </c>
      <c r="K23875" s="3">
        <v>46.426692307692306</v>
      </c>
      <c r="L23875" s="4">
        <v>0.35</v>
      </c>
    </row>
    <row r="23876" spans="1:12" x14ac:dyDescent="0.35">
      <c r="A23876" s="1" t="s">
        <v>38448</v>
      </c>
      <c r="B23876" t="s">
        <v>38449</v>
      </c>
      <c r="C23876" t="s">
        <v>1467</v>
      </c>
      <c r="D23876" t="s">
        <v>1468</v>
      </c>
      <c r="E23876">
        <v>1</v>
      </c>
      <c r="F23876" s="2">
        <v>416.39</v>
      </c>
      <c r="G23876" s="3">
        <v>926</v>
      </c>
      <c r="H23876" s="3">
        <v>4.1638999999999999</v>
      </c>
      <c r="I23876" s="3">
        <v>19.570329999999998</v>
      </c>
      <c r="J23876" s="3">
        <v>440.12423000000001</v>
      </c>
      <c r="K23876" s="3">
        <v>677.11419999999998</v>
      </c>
      <c r="L23876" s="4">
        <v>0.35</v>
      </c>
    </row>
    <row r="23877" spans="1:12" x14ac:dyDescent="0.35">
      <c r="A23877" s="1" t="s">
        <v>38450</v>
      </c>
      <c r="B23877" t="s">
        <v>38451</v>
      </c>
      <c r="C23877" t="s">
        <v>1467</v>
      </c>
      <c r="D23877" t="s">
        <v>1468</v>
      </c>
      <c r="E23877">
        <v>1</v>
      </c>
      <c r="F23877" s="2">
        <v>1.29</v>
      </c>
      <c r="G23877" s="3">
        <v>3</v>
      </c>
      <c r="H23877" s="3">
        <v>1.29E-2</v>
      </c>
      <c r="I23877" s="3">
        <v>6.0630000000000003E-2</v>
      </c>
      <c r="J23877" s="3">
        <v>1.3635299999999999</v>
      </c>
      <c r="K23877" s="3">
        <v>2.0977384615384613</v>
      </c>
      <c r="L23877" s="4">
        <v>0.35</v>
      </c>
    </row>
    <row r="23878" spans="1:12" x14ac:dyDescent="0.35">
      <c r="A23878" s="1" t="s">
        <v>38452</v>
      </c>
      <c r="B23878" t="s">
        <v>38453</v>
      </c>
      <c r="C23878" t="s">
        <v>1467</v>
      </c>
      <c r="D23878" t="s">
        <v>1468</v>
      </c>
      <c r="E23878">
        <v>1</v>
      </c>
      <c r="F23878" s="2">
        <v>62.01</v>
      </c>
      <c r="G23878" s="3">
        <v>138</v>
      </c>
      <c r="H23878" s="3">
        <v>0.62009999999999998</v>
      </c>
      <c r="I23878" s="3">
        <v>2.9144700000000001</v>
      </c>
      <c r="J23878" s="3">
        <v>65.544569999999993</v>
      </c>
      <c r="K23878" s="3">
        <v>100.83779999999999</v>
      </c>
      <c r="L23878" s="4">
        <v>0.35</v>
      </c>
    </row>
    <row r="23879" spans="1:12" x14ac:dyDescent="0.35">
      <c r="A23879" s="1" t="s">
        <v>38454</v>
      </c>
      <c r="B23879" t="s">
        <v>38455</v>
      </c>
      <c r="C23879" t="s">
        <v>1467</v>
      </c>
      <c r="D23879" t="s">
        <v>1468</v>
      </c>
      <c r="E23879">
        <v>1</v>
      </c>
      <c r="F23879" s="2">
        <v>3.02</v>
      </c>
      <c r="G23879" s="3">
        <v>7</v>
      </c>
      <c r="H23879" s="3">
        <v>3.0200000000000001E-2</v>
      </c>
      <c r="I23879" s="3">
        <v>0.14194000000000001</v>
      </c>
      <c r="J23879" s="3">
        <v>3.1921399999999998</v>
      </c>
      <c r="K23879" s="3">
        <v>4.9109846153846153</v>
      </c>
      <c r="L23879" s="4">
        <v>0.35000000000000003</v>
      </c>
    </row>
    <row r="23880" spans="1:12" x14ac:dyDescent="0.35">
      <c r="A23880" s="1" t="s">
        <v>38456</v>
      </c>
      <c r="B23880" t="s">
        <v>38457</v>
      </c>
      <c r="C23880" t="s">
        <v>1467</v>
      </c>
      <c r="D23880" t="s">
        <v>1468</v>
      </c>
      <c r="E23880">
        <v>1</v>
      </c>
      <c r="F23880" s="2">
        <v>63.77</v>
      </c>
      <c r="G23880" s="3">
        <v>142</v>
      </c>
      <c r="H23880" s="3">
        <v>0.63770000000000004</v>
      </c>
      <c r="I23880" s="3">
        <v>2.9971900000000002</v>
      </c>
      <c r="J23880" s="3">
        <v>67.404890000000009</v>
      </c>
      <c r="K23880" s="3">
        <v>103.69983076923079</v>
      </c>
      <c r="L23880" s="4">
        <v>0.35000000000000003</v>
      </c>
    </row>
    <row r="23881" spans="1:12" x14ac:dyDescent="0.35">
      <c r="A23881" s="1" t="s">
        <v>38458</v>
      </c>
      <c r="B23881" t="s">
        <v>38459</v>
      </c>
      <c r="C23881" t="s">
        <v>1467</v>
      </c>
      <c r="D23881" t="s">
        <v>1468</v>
      </c>
      <c r="E23881">
        <v>1</v>
      </c>
      <c r="F23881" s="2">
        <v>101.59</v>
      </c>
      <c r="G23881" s="3">
        <v>226</v>
      </c>
      <c r="H23881" s="3">
        <v>1.0159</v>
      </c>
      <c r="I23881" s="3">
        <v>4.7747299999999999</v>
      </c>
      <c r="J23881" s="3">
        <v>107.38063000000001</v>
      </c>
      <c r="K23881" s="3">
        <v>165.20096923076923</v>
      </c>
      <c r="L23881" s="4">
        <v>0.34999999999999992</v>
      </c>
    </row>
    <row r="23882" spans="1:12" x14ac:dyDescent="0.35">
      <c r="A23882" s="1" t="s">
        <v>38460</v>
      </c>
      <c r="B23882" t="s">
        <v>38461</v>
      </c>
      <c r="C23882" t="s">
        <v>1467</v>
      </c>
      <c r="D23882" t="s">
        <v>1468</v>
      </c>
      <c r="E23882">
        <v>1</v>
      </c>
      <c r="F23882" s="2">
        <v>4.59</v>
      </c>
      <c r="G23882" s="3">
        <v>11</v>
      </c>
      <c r="H23882" s="3">
        <v>4.5899999999999996E-2</v>
      </c>
      <c r="I23882" s="3">
        <v>0.21573000000000001</v>
      </c>
      <c r="J23882" s="3">
        <v>4.8516299999999992</v>
      </c>
      <c r="K23882" s="3">
        <v>7.4640461538461524</v>
      </c>
      <c r="L23882" s="4">
        <v>0.35</v>
      </c>
    </row>
    <row r="23883" spans="1:12" x14ac:dyDescent="0.35">
      <c r="A23883" s="1" t="s">
        <v>38462</v>
      </c>
      <c r="B23883" t="s">
        <v>38463</v>
      </c>
      <c r="C23883" t="s">
        <v>1467</v>
      </c>
      <c r="D23883" t="s">
        <v>1468</v>
      </c>
      <c r="E23883">
        <v>1</v>
      </c>
      <c r="F23883" s="2">
        <v>4.8600000000000003</v>
      </c>
      <c r="G23883" s="3">
        <v>11</v>
      </c>
      <c r="H23883" s="3">
        <v>4.8600000000000004E-2</v>
      </c>
      <c r="I23883" s="3">
        <v>0.22842000000000001</v>
      </c>
      <c r="J23883" s="3">
        <v>5.1370200000000006</v>
      </c>
      <c r="K23883" s="3">
        <v>7.9031076923076933</v>
      </c>
      <c r="L23883" s="4">
        <v>0.35000000000000003</v>
      </c>
    </row>
    <row r="23884" spans="1:12" x14ac:dyDescent="0.35">
      <c r="A23884" s="1" t="s">
        <v>38464</v>
      </c>
      <c r="B23884" t="s">
        <v>38465</v>
      </c>
      <c r="C23884" t="s">
        <v>1467</v>
      </c>
      <c r="D23884" t="s">
        <v>1468</v>
      </c>
      <c r="E23884">
        <v>1</v>
      </c>
      <c r="F23884" s="2">
        <v>15.3</v>
      </c>
      <c r="G23884" s="3">
        <v>34</v>
      </c>
      <c r="H23884" s="3">
        <v>0.153</v>
      </c>
      <c r="I23884" s="3">
        <v>0.71910000000000007</v>
      </c>
      <c r="J23884" s="3">
        <v>16.1721</v>
      </c>
      <c r="K23884" s="3">
        <v>24.880153846153846</v>
      </c>
      <c r="L23884" s="4">
        <v>0.35</v>
      </c>
    </row>
    <row r="23885" spans="1:12" x14ac:dyDescent="0.35">
      <c r="A23885" s="1" t="s">
        <v>38466</v>
      </c>
      <c r="B23885" t="s">
        <v>38467</v>
      </c>
      <c r="C23885" t="s">
        <v>1467</v>
      </c>
      <c r="D23885" t="s">
        <v>1468</v>
      </c>
      <c r="E23885">
        <v>1</v>
      </c>
      <c r="F23885" s="2">
        <v>14.38</v>
      </c>
      <c r="G23885" s="3">
        <v>32</v>
      </c>
      <c r="H23885" s="3">
        <v>0.14380000000000001</v>
      </c>
      <c r="I23885" s="3">
        <v>0.67586000000000002</v>
      </c>
      <c r="J23885" s="3">
        <v>15.199660000000002</v>
      </c>
      <c r="K23885" s="3">
        <v>23.38409230769231</v>
      </c>
      <c r="L23885" s="4">
        <v>0.35</v>
      </c>
    </row>
    <row r="23886" spans="1:12" x14ac:dyDescent="0.35">
      <c r="A23886" s="1" t="s">
        <v>38468</v>
      </c>
      <c r="B23886" t="s">
        <v>38469</v>
      </c>
      <c r="C23886" t="s">
        <v>1467</v>
      </c>
      <c r="D23886" t="s">
        <v>1468</v>
      </c>
      <c r="E23886">
        <v>1</v>
      </c>
      <c r="F23886" s="2">
        <v>1.87</v>
      </c>
      <c r="G23886" s="3">
        <v>5</v>
      </c>
      <c r="H23886" s="3">
        <v>1.8700000000000001E-2</v>
      </c>
      <c r="I23886" s="3">
        <v>8.789000000000001E-2</v>
      </c>
      <c r="J23886" s="3">
        <v>1.9765900000000001</v>
      </c>
      <c r="K23886" s="3">
        <v>3.0409076923076923</v>
      </c>
      <c r="L23886" s="4">
        <v>0.35</v>
      </c>
    </row>
    <row r="23887" spans="1:12" x14ac:dyDescent="0.35">
      <c r="A23887" s="1" t="s">
        <v>38470</v>
      </c>
      <c r="B23887" t="s">
        <v>38471</v>
      </c>
      <c r="C23887" t="s">
        <v>1467</v>
      </c>
      <c r="D23887" t="s">
        <v>1468</v>
      </c>
      <c r="E23887">
        <v>1</v>
      </c>
      <c r="F23887" s="2">
        <v>285.83999999999997</v>
      </c>
      <c r="G23887" s="3">
        <v>636</v>
      </c>
      <c r="H23887" s="3">
        <v>2.8583999999999996</v>
      </c>
      <c r="I23887" s="3">
        <v>13.434479999999999</v>
      </c>
      <c r="J23887" s="3">
        <v>302.13288</v>
      </c>
      <c r="K23887" s="3">
        <v>464.81981538461537</v>
      </c>
      <c r="L23887" s="4">
        <v>0.35</v>
      </c>
    </row>
    <row r="23888" spans="1:12" x14ac:dyDescent="0.35">
      <c r="A23888" s="1" t="s">
        <v>38472</v>
      </c>
      <c r="B23888" t="s">
        <v>38473</v>
      </c>
      <c r="C23888" t="s">
        <v>1467</v>
      </c>
      <c r="D23888" t="s">
        <v>1468</v>
      </c>
      <c r="E23888">
        <v>1</v>
      </c>
      <c r="F23888" s="2">
        <v>22.93</v>
      </c>
      <c r="G23888" s="3">
        <v>51</v>
      </c>
      <c r="H23888" s="3">
        <v>0.2293</v>
      </c>
      <c r="I23888" s="3">
        <v>1.0777099999999999</v>
      </c>
      <c r="J23888" s="3">
        <v>24.237009999999998</v>
      </c>
      <c r="K23888" s="3">
        <v>37.287707692307691</v>
      </c>
      <c r="L23888" s="4">
        <v>0.35000000000000003</v>
      </c>
    </row>
    <row r="23889" spans="1:12" x14ac:dyDescent="0.35">
      <c r="A23889" s="1" t="s">
        <v>38474</v>
      </c>
      <c r="B23889" t="s">
        <v>38475</v>
      </c>
      <c r="C23889" t="s">
        <v>1467</v>
      </c>
      <c r="D23889" t="s">
        <v>1468</v>
      </c>
      <c r="E23889">
        <v>1</v>
      </c>
      <c r="F23889" s="2">
        <v>306.44</v>
      </c>
      <c r="G23889" s="3">
        <v>681</v>
      </c>
      <c r="H23889" s="3">
        <v>3.0644</v>
      </c>
      <c r="I23889" s="3">
        <v>14.40268</v>
      </c>
      <c r="J23889" s="3">
        <v>323.90707999999995</v>
      </c>
      <c r="K23889" s="3">
        <v>498.31858461538451</v>
      </c>
      <c r="L23889" s="4">
        <v>0.35</v>
      </c>
    </row>
    <row r="23890" spans="1:12" x14ac:dyDescent="0.35">
      <c r="A23890" s="1" t="s">
        <v>38476</v>
      </c>
      <c r="B23890" t="s">
        <v>38477</v>
      </c>
      <c r="C23890" t="s">
        <v>1467</v>
      </c>
      <c r="D23890" t="s">
        <v>1468</v>
      </c>
      <c r="E23890">
        <v>1</v>
      </c>
      <c r="F23890" s="2">
        <v>16.45</v>
      </c>
      <c r="G23890" s="3">
        <v>37</v>
      </c>
      <c r="H23890" s="3">
        <v>0.16450000000000001</v>
      </c>
      <c r="I23890" s="3">
        <v>0.77315</v>
      </c>
      <c r="J23890" s="3">
        <v>17.387650000000001</v>
      </c>
      <c r="K23890" s="3">
        <v>26.750230769230768</v>
      </c>
      <c r="L23890" s="4">
        <v>0.34999999999999992</v>
      </c>
    </row>
    <row r="23891" spans="1:12" x14ac:dyDescent="0.35">
      <c r="A23891" s="1" t="s">
        <v>38478</v>
      </c>
      <c r="B23891" t="s">
        <v>38479</v>
      </c>
      <c r="C23891" t="s">
        <v>1467</v>
      </c>
      <c r="D23891" t="s">
        <v>1468</v>
      </c>
      <c r="E23891">
        <v>1</v>
      </c>
      <c r="F23891" s="2">
        <v>7.44</v>
      </c>
      <c r="G23891" s="3">
        <v>17</v>
      </c>
      <c r="H23891" s="3">
        <v>7.4400000000000008E-2</v>
      </c>
      <c r="I23891" s="3">
        <v>0.34968000000000005</v>
      </c>
      <c r="J23891" s="3">
        <v>7.8640800000000004</v>
      </c>
      <c r="K23891" s="3">
        <v>12.098584615384615</v>
      </c>
      <c r="L23891" s="4">
        <v>0.34999999999999992</v>
      </c>
    </row>
    <row r="23892" spans="1:12" x14ac:dyDescent="0.35">
      <c r="A23892" s="1" t="s">
        <v>38480</v>
      </c>
      <c r="B23892" t="s">
        <v>38481</v>
      </c>
      <c r="C23892" t="s">
        <v>1467</v>
      </c>
      <c r="D23892" t="s">
        <v>1468</v>
      </c>
      <c r="E23892">
        <v>1</v>
      </c>
      <c r="F23892" s="2">
        <v>1.24</v>
      </c>
      <c r="G23892" s="3">
        <v>3</v>
      </c>
      <c r="H23892" s="3">
        <v>1.24E-2</v>
      </c>
      <c r="I23892" s="3">
        <v>5.8279999999999998E-2</v>
      </c>
      <c r="J23892" s="3">
        <v>1.3106800000000001</v>
      </c>
      <c r="K23892" s="3">
        <v>2.0164307692307695</v>
      </c>
      <c r="L23892" s="4">
        <v>0.35000000000000003</v>
      </c>
    </row>
    <row r="23893" spans="1:12" x14ac:dyDescent="0.35">
      <c r="A23893" s="1" t="s">
        <v>38482</v>
      </c>
      <c r="B23893" t="s">
        <v>38483</v>
      </c>
      <c r="C23893" t="s">
        <v>1467</v>
      </c>
      <c r="D23893" t="s">
        <v>1468</v>
      </c>
      <c r="E23893">
        <v>1</v>
      </c>
      <c r="F23893" s="2">
        <v>29.12</v>
      </c>
      <c r="G23893" s="3">
        <v>65</v>
      </c>
      <c r="H23893" s="3">
        <v>0.29120000000000001</v>
      </c>
      <c r="I23893" s="3">
        <v>1.3686400000000001</v>
      </c>
      <c r="J23893" s="3">
        <v>30.77984</v>
      </c>
      <c r="K23893" s="3">
        <v>47.3536</v>
      </c>
      <c r="L23893" s="4">
        <v>0.35</v>
      </c>
    </row>
    <row r="23894" spans="1:12" x14ac:dyDescent="0.35">
      <c r="A23894" s="1" t="s">
        <v>38484</v>
      </c>
      <c r="B23894" t="s">
        <v>38485</v>
      </c>
      <c r="C23894" t="s">
        <v>1467</v>
      </c>
      <c r="D23894" t="s">
        <v>1468</v>
      </c>
      <c r="E23894">
        <v>1</v>
      </c>
      <c r="F23894" s="2">
        <v>63.55</v>
      </c>
      <c r="G23894" s="3">
        <v>142</v>
      </c>
      <c r="H23894" s="3">
        <v>0.63549999999999995</v>
      </c>
      <c r="I23894" s="3">
        <v>2.98685</v>
      </c>
      <c r="J23894" s="3">
        <v>67.172349999999994</v>
      </c>
      <c r="K23894" s="3">
        <v>103.34207692307692</v>
      </c>
      <c r="L23894" s="4">
        <v>0.35000000000000003</v>
      </c>
    </row>
    <row r="23895" spans="1:12" x14ac:dyDescent="0.35">
      <c r="A23895" s="1" t="s">
        <v>38486</v>
      </c>
      <c r="B23895" t="s">
        <v>38487</v>
      </c>
      <c r="C23895" t="s">
        <v>1467</v>
      </c>
      <c r="D23895" t="s">
        <v>1468</v>
      </c>
      <c r="E23895">
        <v>1</v>
      </c>
      <c r="F23895" s="2">
        <v>197.22</v>
      </c>
      <c r="G23895" s="3">
        <v>439</v>
      </c>
      <c r="H23895" s="3">
        <v>1.9722</v>
      </c>
      <c r="I23895" s="3">
        <v>9.2693399999999997</v>
      </c>
      <c r="J23895" s="3">
        <v>208.46153999999999</v>
      </c>
      <c r="K23895" s="3">
        <v>320.7100615384615</v>
      </c>
      <c r="L23895" s="4">
        <v>0.35</v>
      </c>
    </row>
    <row r="23896" spans="1:12" x14ac:dyDescent="0.35">
      <c r="A23896" s="1" t="s">
        <v>38488</v>
      </c>
      <c r="B23896" t="s">
        <v>38489</v>
      </c>
      <c r="C23896" t="s">
        <v>1467</v>
      </c>
      <c r="D23896" t="s">
        <v>1468</v>
      </c>
      <c r="E23896">
        <v>1</v>
      </c>
      <c r="F23896" s="2">
        <v>1.1000000000000001</v>
      </c>
      <c r="G23896" s="3">
        <v>3</v>
      </c>
      <c r="H23896" s="3">
        <v>1.1000000000000001E-2</v>
      </c>
      <c r="I23896" s="3">
        <v>5.1700000000000003E-2</v>
      </c>
      <c r="J23896" s="3">
        <v>1.1627000000000001</v>
      </c>
      <c r="K23896" s="3">
        <v>1.7887692307692309</v>
      </c>
      <c r="L23896" s="4">
        <v>0.35000000000000003</v>
      </c>
    </row>
    <row r="23897" spans="1:12" x14ac:dyDescent="0.35">
      <c r="A23897" s="1" t="s">
        <v>38490</v>
      </c>
      <c r="B23897" t="s">
        <v>38491</v>
      </c>
      <c r="C23897" t="s">
        <v>1467</v>
      </c>
      <c r="D23897" t="s">
        <v>1468</v>
      </c>
      <c r="E23897">
        <v>1</v>
      </c>
      <c r="F23897" s="2">
        <v>369.04</v>
      </c>
      <c r="G23897" s="3">
        <v>821</v>
      </c>
      <c r="H23897" s="3">
        <v>3.6904000000000003</v>
      </c>
      <c r="I23897" s="3">
        <v>17.34488</v>
      </c>
      <c r="J23897" s="3">
        <v>390.07528000000002</v>
      </c>
      <c r="K23897" s="3">
        <v>600.11581538461542</v>
      </c>
      <c r="L23897" s="4">
        <v>0.35</v>
      </c>
    </row>
    <row r="23898" spans="1:12" x14ac:dyDescent="0.35">
      <c r="A23898" s="1" t="s">
        <v>38492</v>
      </c>
      <c r="B23898" t="s">
        <v>38493</v>
      </c>
      <c r="C23898" t="s">
        <v>1467</v>
      </c>
      <c r="D23898" t="s">
        <v>1468</v>
      </c>
      <c r="E23898">
        <v>1</v>
      </c>
      <c r="F23898" s="2">
        <v>3385.06</v>
      </c>
      <c r="G23898" s="3">
        <v>7523</v>
      </c>
      <c r="H23898" s="3">
        <v>33.8506</v>
      </c>
      <c r="I23898" s="3">
        <v>159.09781999999998</v>
      </c>
      <c r="J23898" s="3">
        <v>3578.0084200000001</v>
      </c>
      <c r="K23898" s="3">
        <v>5504.6283384615381</v>
      </c>
      <c r="L23898" s="4">
        <v>0.34999999999999992</v>
      </c>
    </row>
    <row r="23899" spans="1:12" x14ac:dyDescent="0.35">
      <c r="A23899" s="1">
        <v>471</v>
      </c>
      <c r="B23899" t="s">
        <v>38494</v>
      </c>
      <c r="C23899" t="s">
        <v>1467</v>
      </c>
      <c r="D23899" t="s">
        <v>1468</v>
      </c>
      <c r="E23899">
        <v>1</v>
      </c>
      <c r="F23899" s="2">
        <v>51.38</v>
      </c>
      <c r="G23899" s="3">
        <v>115</v>
      </c>
      <c r="H23899" s="3">
        <v>0.51380000000000003</v>
      </c>
      <c r="I23899" s="3">
        <v>2.41486</v>
      </c>
      <c r="J23899" s="3">
        <v>54.308660000000003</v>
      </c>
      <c r="K23899" s="3">
        <v>83.551784615384619</v>
      </c>
      <c r="L23899" s="4">
        <v>0.35</v>
      </c>
    </row>
    <row r="23900" spans="1:12" x14ac:dyDescent="0.35">
      <c r="A23900" s="1" t="s">
        <v>38495</v>
      </c>
      <c r="B23900" t="s">
        <v>38496</v>
      </c>
      <c r="C23900" t="s">
        <v>1467</v>
      </c>
      <c r="D23900" t="s">
        <v>1468</v>
      </c>
      <c r="E23900">
        <v>1</v>
      </c>
      <c r="F23900" s="2">
        <v>16.510000000000002</v>
      </c>
      <c r="G23900" s="3">
        <v>37</v>
      </c>
      <c r="H23900" s="3">
        <v>0.16510000000000002</v>
      </c>
      <c r="I23900" s="3">
        <v>0.77597000000000005</v>
      </c>
      <c r="J23900" s="3">
        <v>17.451070000000001</v>
      </c>
      <c r="K23900" s="3">
        <v>26.847800000000003</v>
      </c>
      <c r="L23900" s="4">
        <v>0.35000000000000003</v>
      </c>
    </row>
    <row r="23901" spans="1:12" x14ac:dyDescent="0.35">
      <c r="A23901" s="1" t="s">
        <v>38497</v>
      </c>
      <c r="B23901" t="s">
        <v>31947</v>
      </c>
      <c r="C23901" t="s">
        <v>34</v>
      </c>
      <c r="D23901" t="s">
        <v>35</v>
      </c>
      <c r="E23901">
        <v>1</v>
      </c>
      <c r="F23901" s="2">
        <v>289.57</v>
      </c>
      <c r="G23901" s="3">
        <v>644</v>
      </c>
      <c r="H23901" s="3">
        <v>2.8957000000000002</v>
      </c>
      <c r="I23901" s="3">
        <v>13.60979</v>
      </c>
      <c r="J23901" s="3">
        <v>306.07548999999995</v>
      </c>
      <c r="K23901" s="3">
        <v>470.88536923076913</v>
      </c>
      <c r="L23901" s="4">
        <v>0.35</v>
      </c>
    </row>
    <row r="23902" spans="1:12" x14ac:dyDescent="0.35">
      <c r="A23902" s="1" t="s">
        <v>38498</v>
      </c>
      <c r="B23902" t="s">
        <v>38499</v>
      </c>
      <c r="C23902" t="s">
        <v>1467</v>
      </c>
      <c r="D23902" t="s">
        <v>1468</v>
      </c>
      <c r="E23902">
        <v>1</v>
      </c>
      <c r="F23902" s="2">
        <v>4.5</v>
      </c>
      <c r="G23902" s="3">
        <v>10</v>
      </c>
      <c r="H23902" s="3">
        <v>4.4999999999999998E-2</v>
      </c>
      <c r="I23902" s="3">
        <v>0.21149999999999999</v>
      </c>
      <c r="J23902" s="3">
        <v>4.7565</v>
      </c>
      <c r="K23902" s="3">
        <v>7.3176923076923073</v>
      </c>
      <c r="L23902" s="4">
        <v>0.35</v>
      </c>
    </row>
    <row r="23903" spans="1:12" x14ac:dyDescent="0.35">
      <c r="A23903" s="1" t="s">
        <v>38500</v>
      </c>
      <c r="B23903" t="s">
        <v>38501</v>
      </c>
      <c r="C23903" t="s">
        <v>1467</v>
      </c>
      <c r="D23903" t="s">
        <v>1468</v>
      </c>
      <c r="E23903">
        <v>1</v>
      </c>
      <c r="F23903" s="2">
        <v>2.91</v>
      </c>
      <c r="G23903" s="3">
        <v>7</v>
      </c>
      <c r="H23903" s="3">
        <v>2.9100000000000001E-2</v>
      </c>
      <c r="I23903" s="3">
        <v>0.13677</v>
      </c>
      <c r="J23903" s="3">
        <v>3.0758700000000001</v>
      </c>
      <c r="K23903" s="3">
        <v>4.7321076923076921</v>
      </c>
      <c r="L23903" s="4">
        <v>0.35</v>
      </c>
    </row>
    <row r="23904" spans="1:12" x14ac:dyDescent="0.35">
      <c r="A23904" s="1" t="s">
        <v>38502</v>
      </c>
      <c r="B23904" t="s">
        <v>38503</v>
      </c>
      <c r="C23904" t="s">
        <v>1467</v>
      </c>
      <c r="D23904" t="s">
        <v>1468</v>
      </c>
      <c r="E23904">
        <v>1</v>
      </c>
      <c r="F23904" s="2">
        <v>17.329999999999998</v>
      </c>
      <c r="G23904" s="3">
        <v>39</v>
      </c>
      <c r="H23904" s="3">
        <v>0.17329999999999998</v>
      </c>
      <c r="I23904" s="3">
        <v>0.81450999999999996</v>
      </c>
      <c r="J23904" s="3">
        <v>18.317809999999998</v>
      </c>
      <c r="K23904" s="3">
        <v>28.18124615384615</v>
      </c>
      <c r="L23904" s="4">
        <v>0.35</v>
      </c>
    </row>
    <row r="23905" spans="1:12" x14ac:dyDescent="0.35">
      <c r="A23905" s="1" t="s">
        <v>38504</v>
      </c>
      <c r="B23905" t="s">
        <v>38505</v>
      </c>
      <c r="C23905" t="s">
        <v>1467</v>
      </c>
      <c r="D23905" t="s">
        <v>1468</v>
      </c>
      <c r="E23905">
        <v>1</v>
      </c>
      <c r="F23905" s="2">
        <v>653.26</v>
      </c>
      <c r="G23905" s="3">
        <v>1452</v>
      </c>
      <c r="H23905" s="3">
        <v>6.5326000000000004</v>
      </c>
      <c r="I23905" s="3">
        <v>30.703219999999998</v>
      </c>
      <c r="J23905" s="3">
        <v>690.49581999999998</v>
      </c>
      <c r="K23905" s="3">
        <v>1062.3012615384614</v>
      </c>
      <c r="L23905" s="4">
        <v>0.34999999999999992</v>
      </c>
    </row>
    <row r="23906" spans="1:12" x14ac:dyDescent="0.35">
      <c r="A23906" s="1" t="s">
        <v>38506</v>
      </c>
      <c r="B23906" t="s">
        <v>38507</v>
      </c>
      <c r="C23906" t="s">
        <v>1467</v>
      </c>
      <c r="D23906" t="s">
        <v>1468</v>
      </c>
      <c r="E23906">
        <v>1</v>
      </c>
      <c r="F23906" s="2">
        <v>20.79</v>
      </c>
      <c r="G23906" s="3">
        <v>47</v>
      </c>
      <c r="H23906" s="3">
        <v>0.2079</v>
      </c>
      <c r="I23906" s="3">
        <v>0.97712999999999994</v>
      </c>
      <c r="J23906" s="3">
        <v>21.975029999999997</v>
      </c>
      <c r="K23906" s="3">
        <v>33.807738461538456</v>
      </c>
      <c r="L23906" s="4">
        <v>0.35</v>
      </c>
    </row>
    <row r="23907" spans="1:12" x14ac:dyDescent="0.35">
      <c r="A23907" s="1" t="s">
        <v>38508</v>
      </c>
      <c r="B23907" t="s">
        <v>38509</v>
      </c>
      <c r="C23907" t="s">
        <v>1467</v>
      </c>
      <c r="D23907" t="s">
        <v>1468</v>
      </c>
      <c r="E23907">
        <v>1</v>
      </c>
      <c r="F23907" s="2">
        <v>12.15</v>
      </c>
      <c r="G23907" s="3">
        <v>27</v>
      </c>
      <c r="H23907" s="3">
        <v>0.12150000000000001</v>
      </c>
      <c r="I23907" s="3">
        <v>0.57105000000000006</v>
      </c>
      <c r="J23907" s="3">
        <v>12.842549999999999</v>
      </c>
      <c r="K23907" s="3">
        <v>19.757769230769227</v>
      </c>
      <c r="L23907" s="4">
        <v>0.34999999999999992</v>
      </c>
    </row>
    <row r="23908" spans="1:12" x14ac:dyDescent="0.35">
      <c r="A23908" s="1" t="s">
        <v>38510</v>
      </c>
      <c r="B23908" t="s">
        <v>38511</v>
      </c>
      <c r="C23908" t="s">
        <v>1467</v>
      </c>
      <c r="D23908" t="s">
        <v>1468</v>
      </c>
      <c r="E23908">
        <v>1</v>
      </c>
      <c r="F23908" s="2">
        <v>21.49</v>
      </c>
      <c r="G23908" s="3">
        <v>48</v>
      </c>
      <c r="H23908" s="3">
        <v>0.21489999999999998</v>
      </c>
      <c r="I23908" s="3">
        <v>1.01003</v>
      </c>
      <c r="J23908" s="3">
        <v>22.714929999999999</v>
      </c>
      <c r="K23908" s="3">
        <v>34.946046153846154</v>
      </c>
      <c r="L23908" s="4">
        <v>0.35000000000000003</v>
      </c>
    </row>
    <row r="23909" spans="1:12" x14ac:dyDescent="0.35">
      <c r="A23909" s="1" t="s">
        <v>38512</v>
      </c>
      <c r="B23909" t="s">
        <v>38513</v>
      </c>
      <c r="C23909" t="s">
        <v>1467</v>
      </c>
      <c r="D23909" t="s">
        <v>1468</v>
      </c>
      <c r="E23909">
        <v>1</v>
      </c>
      <c r="F23909" s="2">
        <v>280.37</v>
      </c>
      <c r="G23909" s="3">
        <v>624</v>
      </c>
      <c r="H23909" s="3">
        <v>2.8037000000000001</v>
      </c>
      <c r="I23909" s="3">
        <v>13.177390000000001</v>
      </c>
      <c r="J23909" s="3">
        <v>296.35109</v>
      </c>
      <c r="K23909" s="3">
        <v>455.92475384615381</v>
      </c>
      <c r="L23909" s="4">
        <v>0.34999999999999992</v>
      </c>
    </row>
    <row r="23910" spans="1:12" x14ac:dyDescent="0.35">
      <c r="A23910" s="1" t="s">
        <v>38514</v>
      </c>
      <c r="B23910" t="s">
        <v>38515</v>
      </c>
      <c r="C23910" t="s">
        <v>1467</v>
      </c>
      <c r="D23910" t="s">
        <v>1468</v>
      </c>
      <c r="E23910">
        <v>1</v>
      </c>
      <c r="F23910" s="2">
        <v>4.1500000000000004</v>
      </c>
      <c r="G23910" s="3">
        <v>10</v>
      </c>
      <c r="H23910" s="3">
        <v>4.1500000000000002E-2</v>
      </c>
      <c r="I23910" s="3">
        <v>0.19505000000000003</v>
      </c>
      <c r="J23910" s="3">
        <v>4.3865500000000006</v>
      </c>
      <c r="K23910" s="3">
        <v>6.7485384615384625</v>
      </c>
      <c r="L23910" s="4">
        <v>0.35</v>
      </c>
    </row>
    <row r="23911" spans="1:12" x14ac:dyDescent="0.35">
      <c r="A23911" s="1" t="s">
        <v>38516</v>
      </c>
      <c r="B23911" t="s">
        <v>38165</v>
      </c>
      <c r="C23911" t="s">
        <v>1467</v>
      </c>
      <c r="D23911" t="s">
        <v>1468</v>
      </c>
      <c r="E23911">
        <v>1</v>
      </c>
      <c r="F23911" s="2">
        <v>4.01</v>
      </c>
      <c r="G23911" s="3">
        <v>9</v>
      </c>
      <c r="H23911" s="3">
        <v>4.0099999999999997E-2</v>
      </c>
      <c r="I23911" s="3">
        <v>0.18847</v>
      </c>
      <c r="J23911" s="3">
        <v>4.2385699999999993</v>
      </c>
      <c r="K23911" s="3">
        <v>6.5208769230769219</v>
      </c>
      <c r="L23911" s="4">
        <v>0.35</v>
      </c>
    </row>
    <row r="23912" spans="1:12" x14ac:dyDescent="0.35">
      <c r="A23912" s="1" t="s">
        <v>38517</v>
      </c>
      <c r="B23912" t="s">
        <v>38518</v>
      </c>
      <c r="C23912" t="s">
        <v>1467</v>
      </c>
      <c r="D23912" t="s">
        <v>1468</v>
      </c>
      <c r="E23912">
        <v>1</v>
      </c>
      <c r="F23912" s="2">
        <v>32.46</v>
      </c>
      <c r="G23912" s="3">
        <v>73</v>
      </c>
      <c r="H23912" s="3">
        <v>0.3246</v>
      </c>
      <c r="I23912" s="3">
        <v>1.52562</v>
      </c>
      <c r="J23912" s="3">
        <v>34.310220000000001</v>
      </c>
      <c r="K23912" s="3">
        <v>52.784953846153847</v>
      </c>
      <c r="L23912" s="4">
        <v>0.35</v>
      </c>
    </row>
    <row r="23913" spans="1:12" x14ac:dyDescent="0.35">
      <c r="A23913" s="1" t="s">
        <v>38519</v>
      </c>
      <c r="B23913" t="s">
        <v>38520</v>
      </c>
      <c r="C23913" t="s">
        <v>1467</v>
      </c>
      <c r="D23913" t="s">
        <v>1468</v>
      </c>
      <c r="E23913">
        <v>1</v>
      </c>
      <c r="F23913" s="2">
        <v>6.93</v>
      </c>
      <c r="G23913" s="3">
        <v>16</v>
      </c>
      <c r="H23913" s="3">
        <v>6.93E-2</v>
      </c>
      <c r="I23913" s="3">
        <v>0.32571</v>
      </c>
      <c r="J23913" s="3">
        <v>7.3250099999999998</v>
      </c>
      <c r="K23913" s="3">
        <v>11.269246153846153</v>
      </c>
      <c r="L23913" s="4">
        <v>0.34999999999999992</v>
      </c>
    </row>
    <row r="23914" spans="1:12" x14ac:dyDescent="0.35">
      <c r="A23914" s="1" t="s">
        <v>38521</v>
      </c>
      <c r="B23914" t="s">
        <v>2773</v>
      </c>
      <c r="C23914" t="s">
        <v>1467</v>
      </c>
      <c r="D23914" t="s">
        <v>1468</v>
      </c>
      <c r="E23914">
        <v>1</v>
      </c>
      <c r="F23914" s="2">
        <v>2.38</v>
      </c>
      <c r="G23914" s="3">
        <v>6</v>
      </c>
      <c r="H23914" s="3">
        <v>2.3799999999999998E-2</v>
      </c>
      <c r="I23914" s="3">
        <v>0.11186</v>
      </c>
      <c r="J23914" s="3">
        <v>2.51566</v>
      </c>
      <c r="K23914" s="3">
        <v>3.8702461538461539</v>
      </c>
      <c r="L23914" s="4">
        <v>0.35000000000000003</v>
      </c>
    </row>
    <row r="23915" spans="1:12" x14ac:dyDescent="0.35">
      <c r="A23915" s="1" t="s">
        <v>38522</v>
      </c>
      <c r="B23915" t="s">
        <v>38523</v>
      </c>
      <c r="C23915" t="s">
        <v>1467</v>
      </c>
      <c r="D23915" t="s">
        <v>1468</v>
      </c>
      <c r="E23915">
        <v>1</v>
      </c>
      <c r="F23915" s="2">
        <v>19.75</v>
      </c>
      <c r="G23915" s="3">
        <v>44</v>
      </c>
      <c r="H23915" s="3">
        <v>0.19750000000000001</v>
      </c>
      <c r="I23915" s="3">
        <v>0.92825000000000002</v>
      </c>
      <c r="J23915" s="3">
        <v>20.87575</v>
      </c>
      <c r="K23915" s="3">
        <v>32.116538461538461</v>
      </c>
      <c r="L23915" s="4">
        <v>0.35</v>
      </c>
    </row>
    <row r="23916" spans="1:12" x14ac:dyDescent="0.35">
      <c r="A23916" s="1" t="s">
        <v>38524</v>
      </c>
      <c r="B23916" t="s">
        <v>38525</v>
      </c>
      <c r="C23916" t="s">
        <v>1467</v>
      </c>
      <c r="D23916" t="s">
        <v>1468</v>
      </c>
      <c r="E23916">
        <v>1</v>
      </c>
      <c r="F23916" s="2">
        <v>34.49</v>
      </c>
      <c r="G23916" s="3">
        <v>77</v>
      </c>
      <c r="H23916" s="3">
        <v>0.34490000000000004</v>
      </c>
      <c r="I23916" s="3">
        <v>1.6210300000000002</v>
      </c>
      <c r="J23916" s="3">
        <v>36.455930000000002</v>
      </c>
      <c r="K23916" s="3">
        <v>56.086046153846155</v>
      </c>
      <c r="L23916" s="4">
        <v>0.35</v>
      </c>
    </row>
    <row r="23917" spans="1:12" x14ac:dyDescent="0.35">
      <c r="A23917" s="1" t="s">
        <v>38526</v>
      </c>
      <c r="B23917" t="s">
        <v>38527</v>
      </c>
      <c r="C23917" t="s">
        <v>1467</v>
      </c>
      <c r="D23917" t="s">
        <v>1468</v>
      </c>
      <c r="E23917">
        <v>1</v>
      </c>
      <c r="F23917" s="2">
        <v>4.42</v>
      </c>
      <c r="G23917" s="3">
        <v>10</v>
      </c>
      <c r="H23917" s="3">
        <v>4.4200000000000003E-2</v>
      </c>
      <c r="I23917" s="3">
        <v>0.20774000000000001</v>
      </c>
      <c r="J23917" s="3">
        <v>4.6719400000000002</v>
      </c>
      <c r="K23917" s="3">
        <v>7.1875999999999998</v>
      </c>
      <c r="L23917" s="4">
        <v>0.35</v>
      </c>
    </row>
    <row r="23918" spans="1:12" x14ac:dyDescent="0.35">
      <c r="A23918" s="1" t="s">
        <v>38528</v>
      </c>
      <c r="B23918" t="s">
        <v>38529</v>
      </c>
      <c r="C23918" t="s">
        <v>1467</v>
      </c>
      <c r="D23918" t="s">
        <v>1468</v>
      </c>
      <c r="E23918">
        <v>1</v>
      </c>
      <c r="F23918" s="2">
        <v>7.79</v>
      </c>
      <c r="G23918" s="3">
        <v>18</v>
      </c>
      <c r="H23918" s="3">
        <v>7.7899999999999997E-2</v>
      </c>
      <c r="I23918" s="3">
        <v>0.36613000000000001</v>
      </c>
      <c r="J23918" s="3">
        <v>8.2340299999999989</v>
      </c>
      <c r="K23918" s="3">
        <v>12.667738461538459</v>
      </c>
      <c r="L23918" s="4">
        <v>0.35</v>
      </c>
    </row>
    <row r="23919" spans="1:12" x14ac:dyDescent="0.35">
      <c r="A23919" s="1">
        <v>624</v>
      </c>
      <c r="B23919" t="s">
        <v>38530</v>
      </c>
      <c r="C23919" t="s">
        <v>1467</v>
      </c>
      <c r="D23919" t="s">
        <v>1468</v>
      </c>
      <c r="E23919">
        <v>1</v>
      </c>
      <c r="F23919" s="2">
        <v>414.05</v>
      </c>
      <c r="G23919" s="3">
        <v>921</v>
      </c>
      <c r="H23919" s="3">
        <v>4.1405000000000003</v>
      </c>
      <c r="I23919" s="3">
        <v>19.460350000000002</v>
      </c>
      <c r="J23919" s="3">
        <v>437.65084999999999</v>
      </c>
      <c r="K23919" s="3">
        <v>673.30899999999997</v>
      </c>
      <c r="L23919" s="4">
        <v>0.35</v>
      </c>
    </row>
    <row r="23920" spans="1:12" x14ac:dyDescent="0.35">
      <c r="A23920" s="1" t="s">
        <v>38531</v>
      </c>
      <c r="B23920" t="s">
        <v>38532</v>
      </c>
      <c r="C23920" t="s">
        <v>1467</v>
      </c>
      <c r="D23920" t="s">
        <v>1468</v>
      </c>
      <c r="E23920">
        <v>1</v>
      </c>
      <c r="F23920" s="2">
        <v>37.56</v>
      </c>
      <c r="G23920" s="3">
        <v>84</v>
      </c>
      <c r="H23920" s="3">
        <v>0.37560000000000004</v>
      </c>
      <c r="I23920" s="3">
        <v>1.76532</v>
      </c>
      <c r="J23920" s="3">
        <v>39.700920000000004</v>
      </c>
      <c r="K23920" s="3">
        <v>61.078338461538465</v>
      </c>
      <c r="L23920" s="4">
        <v>0.35</v>
      </c>
    </row>
    <row r="23921" spans="1:12" x14ac:dyDescent="0.35">
      <c r="A23921" s="1" t="s">
        <v>38533</v>
      </c>
      <c r="B23921" t="s">
        <v>38534</v>
      </c>
      <c r="C23921" t="s">
        <v>1467</v>
      </c>
      <c r="D23921" t="s">
        <v>1468</v>
      </c>
      <c r="E23921">
        <v>1</v>
      </c>
      <c r="F23921" s="2">
        <v>77.39</v>
      </c>
      <c r="G23921" s="3">
        <v>172</v>
      </c>
      <c r="H23921" s="3">
        <v>0.77390000000000003</v>
      </c>
      <c r="I23921" s="3">
        <v>3.63733</v>
      </c>
      <c r="J23921" s="3">
        <v>81.801230000000004</v>
      </c>
      <c r="K23921" s="3">
        <v>125.84804615384616</v>
      </c>
      <c r="L23921" s="4">
        <v>0.35</v>
      </c>
    </row>
    <row r="23922" spans="1:12" x14ac:dyDescent="0.35">
      <c r="A23922" s="1" t="s">
        <v>38535</v>
      </c>
      <c r="B23922" t="s">
        <v>3085</v>
      </c>
      <c r="C23922" t="s">
        <v>1467</v>
      </c>
      <c r="D23922" t="s">
        <v>1468</v>
      </c>
      <c r="E23922">
        <v>1</v>
      </c>
      <c r="F23922" s="2">
        <v>18.63</v>
      </c>
      <c r="G23922" s="3">
        <v>42</v>
      </c>
      <c r="H23922" s="3">
        <v>0.18629999999999999</v>
      </c>
      <c r="I23922" s="3">
        <v>0.87561</v>
      </c>
      <c r="J23922" s="3">
        <v>19.69191</v>
      </c>
      <c r="K23922" s="3">
        <v>30.295246153846154</v>
      </c>
      <c r="L23922" s="4">
        <v>0.35000000000000003</v>
      </c>
    </row>
    <row r="23923" spans="1:12" x14ac:dyDescent="0.35">
      <c r="A23923" s="1" t="s">
        <v>38536</v>
      </c>
      <c r="B23923" t="s">
        <v>38537</v>
      </c>
      <c r="C23923" t="s">
        <v>1467</v>
      </c>
      <c r="D23923" t="s">
        <v>1468</v>
      </c>
      <c r="E23923">
        <v>1</v>
      </c>
      <c r="F23923" s="2">
        <v>15.93</v>
      </c>
      <c r="G23923" s="3">
        <v>36</v>
      </c>
      <c r="H23923" s="3">
        <v>0.1593</v>
      </c>
      <c r="I23923" s="3">
        <v>0.74870999999999999</v>
      </c>
      <c r="J23923" s="3">
        <v>16.838010000000001</v>
      </c>
      <c r="K23923" s="3">
        <v>25.904630769230771</v>
      </c>
      <c r="L23923" s="4">
        <v>0.35000000000000003</v>
      </c>
    </row>
    <row r="23924" spans="1:12" x14ac:dyDescent="0.35">
      <c r="A23924" s="1" t="s">
        <v>38538</v>
      </c>
      <c r="B23924" t="s">
        <v>38539</v>
      </c>
      <c r="C23924" t="s">
        <v>1467</v>
      </c>
      <c r="D23924" t="s">
        <v>1468</v>
      </c>
      <c r="E23924">
        <v>1</v>
      </c>
      <c r="F23924" s="2">
        <v>17.329999999999998</v>
      </c>
      <c r="G23924" s="3">
        <v>39</v>
      </c>
      <c r="H23924" s="3">
        <v>0.17329999999999998</v>
      </c>
      <c r="I23924" s="3">
        <v>0.81450999999999996</v>
      </c>
      <c r="J23924" s="3">
        <v>18.317809999999998</v>
      </c>
      <c r="K23924" s="3">
        <v>28.18124615384615</v>
      </c>
      <c r="L23924" s="4">
        <v>0.35</v>
      </c>
    </row>
    <row r="23925" spans="1:12" x14ac:dyDescent="0.35">
      <c r="A23925" s="1" t="s">
        <v>38540</v>
      </c>
      <c r="B23925" t="s">
        <v>38541</v>
      </c>
      <c r="C23925" t="s">
        <v>1467</v>
      </c>
      <c r="D23925" t="s">
        <v>1468</v>
      </c>
      <c r="E23925">
        <v>1</v>
      </c>
      <c r="F23925" s="2">
        <v>175.09</v>
      </c>
      <c r="G23925" s="3">
        <v>390</v>
      </c>
      <c r="H23925" s="3">
        <v>1.7509000000000001</v>
      </c>
      <c r="I23925" s="3">
        <v>8.2292299999999994</v>
      </c>
      <c r="J23925" s="3">
        <v>185.07013000000001</v>
      </c>
      <c r="K23925" s="3">
        <v>284.72327692307692</v>
      </c>
      <c r="L23925" s="4">
        <v>0.35</v>
      </c>
    </row>
    <row r="23926" spans="1:12" x14ac:dyDescent="0.35">
      <c r="A23926" s="1" t="s">
        <v>38542</v>
      </c>
      <c r="B23926" t="s">
        <v>38543</v>
      </c>
      <c r="C23926" t="s">
        <v>1467</v>
      </c>
      <c r="D23926" t="s">
        <v>1468</v>
      </c>
      <c r="E23926">
        <v>1</v>
      </c>
      <c r="F23926" s="2">
        <v>8.17</v>
      </c>
      <c r="G23926" s="3">
        <v>19</v>
      </c>
      <c r="H23926" s="3">
        <v>8.1699999999999995E-2</v>
      </c>
      <c r="I23926" s="3">
        <v>0.38399</v>
      </c>
      <c r="J23926" s="3">
        <v>8.6356900000000003</v>
      </c>
      <c r="K23926" s="3">
        <v>13.285676923076924</v>
      </c>
      <c r="L23926" s="4">
        <v>0.35000000000000003</v>
      </c>
    </row>
    <row r="23927" spans="1:12" x14ac:dyDescent="0.35">
      <c r="A23927" s="1" t="s">
        <v>38544</v>
      </c>
      <c r="B23927" t="s">
        <v>38545</v>
      </c>
      <c r="C23927" t="s">
        <v>1467</v>
      </c>
      <c r="D23927" t="s">
        <v>1468</v>
      </c>
      <c r="E23927">
        <v>1</v>
      </c>
      <c r="F23927" s="2">
        <v>14.48</v>
      </c>
      <c r="G23927" s="3">
        <v>33</v>
      </c>
      <c r="H23927" s="3">
        <v>0.14480000000000001</v>
      </c>
      <c r="I23927" s="3">
        <v>0.68056000000000005</v>
      </c>
      <c r="J23927" s="3">
        <v>15.30536</v>
      </c>
      <c r="K23927" s="3">
        <v>23.546707692307692</v>
      </c>
      <c r="L23927" s="4">
        <v>0.35</v>
      </c>
    </row>
    <row r="23928" spans="1:12" x14ac:dyDescent="0.35">
      <c r="A23928" s="1" t="s">
        <v>38546</v>
      </c>
      <c r="B23928" t="s">
        <v>38547</v>
      </c>
      <c r="C23928" t="s">
        <v>1467</v>
      </c>
      <c r="D23928" t="s">
        <v>1468</v>
      </c>
      <c r="E23928">
        <v>1</v>
      </c>
      <c r="F23928" s="2">
        <v>45.14</v>
      </c>
      <c r="G23928" s="3">
        <v>101</v>
      </c>
      <c r="H23928" s="3">
        <v>0.45140000000000002</v>
      </c>
      <c r="I23928" s="3">
        <v>2.1215800000000002</v>
      </c>
      <c r="J23928" s="3">
        <v>47.712980000000002</v>
      </c>
      <c r="K23928" s="3">
        <v>73.404584615384621</v>
      </c>
      <c r="L23928" s="4">
        <v>0.35000000000000003</v>
      </c>
    </row>
    <row r="23929" spans="1:12" x14ac:dyDescent="0.35">
      <c r="A23929" s="1" t="s">
        <v>38548</v>
      </c>
      <c r="B23929" t="s">
        <v>38549</v>
      </c>
      <c r="C23929" t="s">
        <v>1467</v>
      </c>
      <c r="D23929" t="s">
        <v>1468</v>
      </c>
      <c r="E23929">
        <v>1</v>
      </c>
      <c r="F23929" s="2">
        <v>3.51</v>
      </c>
      <c r="G23929" s="3">
        <v>8</v>
      </c>
      <c r="H23929" s="3">
        <v>3.5099999999999999E-2</v>
      </c>
      <c r="I23929" s="3">
        <v>0.16496999999999998</v>
      </c>
      <c r="J23929" s="3">
        <v>3.7100699999999995</v>
      </c>
      <c r="K23929" s="3">
        <v>5.7077999999999989</v>
      </c>
      <c r="L23929" s="4">
        <v>0.35</v>
      </c>
    </row>
    <row r="23930" spans="1:12" x14ac:dyDescent="0.35">
      <c r="A23930" s="1" t="s">
        <v>38550</v>
      </c>
      <c r="B23930" t="s">
        <v>16181</v>
      </c>
      <c r="C23930" t="s">
        <v>1467</v>
      </c>
      <c r="D23930" t="s">
        <v>1468</v>
      </c>
      <c r="E23930">
        <v>1</v>
      </c>
      <c r="F23930" s="2">
        <v>84.52</v>
      </c>
      <c r="G23930" s="3">
        <v>188</v>
      </c>
      <c r="H23930" s="3">
        <v>0.84519999999999995</v>
      </c>
      <c r="I23930" s="3">
        <v>3.9724399999999997</v>
      </c>
      <c r="J23930" s="3">
        <v>89.337640000000007</v>
      </c>
      <c r="K23930" s="3">
        <v>137.4425230769231</v>
      </c>
      <c r="L23930" s="4">
        <v>0.35000000000000003</v>
      </c>
    </row>
    <row r="23931" spans="1:12" x14ac:dyDescent="0.35">
      <c r="A23931" s="1" t="s">
        <v>38551</v>
      </c>
      <c r="B23931" t="s">
        <v>38552</v>
      </c>
      <c r="C23931" t="s">
        <v>1467</v>
      </c>
      <c r="D23931" t="s">
        <v>1468</v>
      </c>
      <c r="E23931">
        <v>1</v>
      </c>
      <c r="F23931" s="2">
        <v>33.630000000000003</v>
      </c>
      <c r="G23931" s="3">
        <v>75</v>
      </c>
      <c r="H23931" s="3">
        <v>0.33630000000000004</v>
      </c>
      <c r="I23931" s="3">
        <v>1.5806100000000001</v>
      </c>
      <c r="J23931" s="3">
        <v>35.546910000000004</v>
      </c>
      <c r="K23931" s="3">
        <v>54.687553846153854</v>
      </c>
      <c r="L23931" s="4">
        <v>0.35000000000000003</v>
      </c>
    </row>
    <row r="23932" spans="1:12" x14ac:dyDescent="0.35">
      <c r="A23932" s="1" t="s">
        <v>38553</v>
      </c>
      <c r="B23932" t="s">
        <v>38554</v>
      </c>
      <c r="C23932" t="s">
        <v>1467</v>
      </c>
      <c r="D23932" t="s">
        <v>1468</v>
      </c>
      <c r="E23932">
        <v>1</v>
      </c>
      <c r="F23932" s="2">
        <v>189.02</v>
      </c>
      <c r="G23932" s="3">
        <v>421</v>
      </c>
      <c r="H23932" s="3">
        <v>1.8902000000000001</v>
      </c>
      <c r="I23932" s="3">
        <v>8.8839400000000008</v>
      </c>
      <c r="J23932" s="3">
        <v>199.79414</v>
      </c>
      <c r="K23932" s="3">
        <v>307.37559999999996</v>
      </c>
      <c r="L23932" s="4">
        <v>0.34999999999999992</v>
      </c>
    </row>
    <row r="23933" spans="1:12" x14ac:dyDescent="0.35">
      <c r="A23933" s="1" t="s">
        <v>38555</v>
      </c>
      <c r="B23933" t="s">
        <v>38556</v>
      </c>
      <c r="C23933" t="s">
        <v>1467</v>
      </c>
      <c r="D23933" t="s">
        <v>1468</v>
      </c>
      <c r="E23933">
        <v>1</v>
      </c>
      <c r="F23933" s="2">
        <v>235.58</v>
      </c>
      <c r="G23933" s="3">
        <v>524</v>
      </c>
      <c r="H23933" s="3">
        <v>2.3558000000000003</v>
      </c>
      <c r="I23933" s="3">
        <v>11.07226</v>
      </c>
      <c r="J23933" s="3">
        <v>249.00806</v>
      </c>
      <c r="K23933" s="3">
        <v>383.08932307692305</v>
      </c>
      <c r="L23933" s="4">
        <v>0.35</v>
      </c>
    </row>
    <row r="23934" spans="1:12" x14ac:dyDescent="0.35">
      <c r="A23934" s="1" t="s">
        <v>38557</v>
      </c>
      <c r="B23934" t="s">
        <v>38558</v>
      </c>
      <c r="C23934" t="s">
        <v>1467</v>
      </c>
      <c r="D23934" t="s">
        <v>1468</v>
      </c>
      <c r="E23934">
        <v>1</v>
      </c>
      <c r="F23934" s="2">
        <v>4.22</v>
      </c>
      <c r="G23934" s="3">
        <v>10</v>
      </c>
      <c r="H23934" s="3">
        <v>4.2200000000000001E-2</v>
      </c>
      <c r="I23934" s="3">
        <v>0.19833999999999999</v>
      </c>
      <c r="J23934" s="3">
        <v>4.4605399999999999</v>
      </c>
      <c r="K23934" s="3">
        <v>6.8623692307692306</v>
      </c>
      <c r="L23934" s="4">
        <v>0.35</v>
      </c>
    </row>
    <row r="23935" spans="1:12" x14ac:dyDescent="0.35">
      <c r="A23935" s="1" t="s">
        <v>38559</v>
      </c>
      <c r="B23935" t="s">
        <v>38560</v>
      </c>
      <c r="C23935" t="s">
        <v>1467</v>
      </c>
      <c r="D23935" t="s">
        <v>1468</v>
      </c>
      <c r="E23935">
        <v>1</v>
      </c>
      <c r="F23935" s="2">
        <v>12.39</v>
      </c>
      <c r="G23935" s="3">
        <v>28</v>
      </c>
      <c r="H23935" s="3">
        <v>0.12390000000000001</v>
      </c>
      <c r="I23935" s="3">
        <v>0.58233000000000001</v>
      </c>
      <c r="J23935" s="3">
        <v>13.096230000000002</v>
      </c>
      <c r="K23935" s="3">
        <v>20.148046153846156</v>
      </c>
      <c r="L23935" s="4">
        <v>0.35</v>
      </c>
    </row>
    <row r="23936" spans="1:12" x14ac:dyDescent="0.35">
      <c r="A23936" s="1" t="s">
        <v>38561</v>
      </c>
      <c r="B23936" t="s">
        <v>38562</v>
      </c>
      <c r="C23936" t="s">
        <v>1467</v>
      </c>
      <c r="D23936" t="s">
        <v>1468</v>
      </c>
      <c r="E23936">
        <v>1</v>
      </c>
      <c r="F23936" s="2">
        <v>10.85</v>
      </c>
      <c r="G23936" s="3">
        <v>25</v>
      </c>
      <c r="H23936" s="3">
        <v>0.1085</v>
      </c>
      <c r="I23936" s="3">
        <v>0.50995000000000001</v>
      </c>
      <c r="J23936" s="3">
        <v>11.468449999999999</v>
      </c>
      <c r="K23936" s="3">
        <v>17.64376923076923</v>
      </c>
      <c r="L23936" s="4">
        <v>0.35000000000000003</v>
      </c>
    </row>
    <row r="23937" spans="1:12" x14ac:dyDescent="0.35">
      <c r="A23937" s="1" t="s">
        <v>38563</v>
      </c>
      <c r="B23937" t="s">
        <v>38564</v>
      </c>
      <c r="C23937" t="s">
        <v>1467</v>
      </c>
      <c r="D23937" t="s">
        <v>1468</v>
      </c>
      <c r="E23937">
        <v>1</v>
      </c>
      <c r="F23937" s="2">
        <v>17.38</v>
      </c>
      <c r="G23937" s="3">
        <v>39</v>
      </c>
      <c r="H23937" s="3">
        <v>0.17379999999999998</v>
      </c>
      <c r="I23937" s="3">
        <v>0.81685999999999992</v>
      </c>
      <c r="J23937" s="3">
        <v>18.370659999999997</v>
      </c>
      <c r="K23937" s="3">
        <v>28.262553846153843</v>
      </c>
      <c r="L23937" s="4">
        <v>0.35000000000000003</v>
      </c>
    </row>
    <row r="23938" spans="1:12" x14ac:dyDescent="0.35">
      <c r="A23938" s="1" t="s">
        <v>38565</v>
      </c>
      <c r="B23938" t="s">
        <v>38566</v>
      </c>
      <c r="C23938" t="s">
        <v>1467</v>
      </c>
      <c r="D23938" t="s">
        <v>1468</v>
      </c>
      <c r="E23938">
        <v>1</v>
      </c>
      <c r="F23938" s="2">
        <v>175.68</v>
      </c>
      <c r="G23938" s="3">
        <v>391</v>
      </c>
      <c r="H23938" s="3">
        <v>1.7568000000000001</v>
      </c>
      <c r="I23938" s="3">
        <v>8.2569600000000012</v>
      </c>
      <c r="J23938" s="3">
        <v>185.69376</v>
      </c>
      <c r="K23938" s="3">
        <v>285.6827076923077</v>
      </c>
      <c r="L23938" s="4">
        <v>0.35000000000000003</v>
      </c>
    </row>
    <row r="23939" spans="1:12" x14ac:dyDescent="0.35">
      <c r="A23939" s="1" t="s">
        <v>38567</v>
      </c>
      <c r="B23939" t="s">
        <v>38568</v>
      </c>
      <c r="C23939" t="s">
        <v>1467</v>
      </c>
      <c r="D23939" t="s">
        <v>1468</v>
      </c>
      <c r="E23939">
        <v>1</v>
      </c>
      <c r="F23939" s="2">
        <v>6.56</v>
      </c>
      <c r="G23939" s="3">
        <v>15</v>
      </c>
      <c r="H23939" s="3">
        <v>6.5599999999999992E-2</v>
      </c>
      <c r="I23939" s="3">
        <v>0.30831999999999998</v>
      </c>
      <c r="J23939" s="3">
        <v>6.9339199999999996</v>
      </c>
      <c r="K23939" s="3">
        <v>10.66756923076923</v>
      </c>
      <c r="L23939" s="4">
        <v>0.35</v>
      </c>
    </row>
    <row r="23940" spans="1:12" x14ac:dyDescent="0.35">
      <c r="A23940" s="1" t="s">
        <v>38569</v>
      </c>
      <c r="B23940" t="s">
        <v>38570</v>
      </c>
      <c r="C23940" t="s">
        <v>1467</v>
      </c>
      <c r="D23940" t="s">
        <v>1468</v>
      </c>
      <c r="E23940">
        <v>1</v>
      </c>
      <c r="F23940" s="2">
        <v>20.59</v>
      </c>
      <c r="G23940" s="3">
        <v>46</v>
      </c>
      <c r="H23940" s="3">
        <v>0.2059</v>
      </c>
      <c r="I23940" s="3">
        <v>0.96772999999999998</v>
      </c>
      <c r="J23940" s="3">
        <v>21.763629999999999</v>
      </c>
      <c r="K23940" s="3">
        <v>33.482507692307692</v>
      </c>
      <c r="L23940" s="4">
        <v>0.35000000000000003</v>
      </c>
    </row>
    <row r="23941" spans="1:12" x14ac:dyDescent="0.35">
      <c r="A23941" s="1" t="s">
        <v>38571</v>
      </c>
      <c r="B23941" t="s">
        <v>38572</v>
      </c>
      <c r="C23941" t="s">
        <v>1467</v>
      </c>
      <c r="D23941" t="s">
        <v>1468</v>
      </c>
      <c r="E23941">
        <v>1</v>
      </c>
      <c r="F23941" s="2">
        <v>25.15</v>
      </c>
      <c r="G23941" s="3">
        <v>56</v>
      </c>
      <c r="H23941" s="3">
        <v>0.2515</v>
      </c>
      <c r="I23941" s="3">
        <v>1.18205</v>
      </c>
      <c r="J23941" s="3">
        <v>26.583549999999999</v>
      </c>
      <c r="K23941" s="3">
        <v>40.897769230769228</v>
      </c>
      <c r="L23941" s="4">
        <v>0.35</v>
      </c>
    </row>
    <row r="23942" spans="1:12" x14ac:dyDescent="0.35">
      <c r="A23942" s="1" t="s">
        <v>38573</v>
      </c>
      <c r="B23942" t="s">
        <v>38574</v>
      </c>
      <c r="C23942" t="s">
        <v>1467</v>
      </c>
      <c r="D23942" t="s">
        <v>1468</v>
      </c>
      <c r="E23942">
        <v>1</v>
      </c>
      <c r="F23942" s="2">
        <v>22.27</v>
      </c>
      <c r="G23942" s="3">
        <v>50</v>
      </c>
      <c r="H23942" s="3">
        <v>0.22270000000000001</v>
      </c>
      <c r="I23942" s="3">
        <v>1.0466899999999999</v>
      </c>
      <c r="J23942" s="3">
        <v>23.539389999999997</v>
      </c>
      <c r="K23942" s="3">
        <v>36.214446153846147</v>
      </c>
      <c r="L23942" s="4">
        <v>0.35</v>
      </c>
    </row>
    <row r="23943" spans="1:12" x14ac:dyDescent="0.35">
      <c r="A23943" s="1" t="s">
        <v>38575</v>
      </c>
      <c r="B23943" t="s">
        <v>38576</v>
      </c>
      <c r="C23943" t="s">
        <v>1467</v>
      </c>
      <c r="D23943" t="s">
        <v>1468</v>
      </c>
      <c r="E23943">
        <v>1</v>
      </c>
      <c r="F23943" s="2">
        <v>15.01</v>
      </c>
      <c r="G23943" s="3">
        <v>34</v>
      </c>
      <c r="H23943" s="3">
        <v>0.15010000000000001</v>
      </c>
      <c r="I23943" s="3">
        <v>0.70547000000000004</v>
      </c>
      <c r="J23943" s="3">
        <v>15.86557</v>
      </c>
      <c r="K23943" s="3">
        <v>24.408569230769231</v>
      </c>
      <c r="L23943" s="4">
        <v>0.35000000000000003</v>
      </c>
    </row>
    <row r="23944" spans="1:12" x14ac:dyDescent="0.35">
      <c r="A23944" s="1" t="s">
        <v>38577</v>
      </c>
      <c r="B23944" t="s">
        <v>38578</v>
      </c>
      <c r="C23944" t="s">
        <v>1467</v>
      </c>
      <c r="D23944" t="s">
        <v>1468</v>
      </c>
      <c r="E23944">
        <v>1</v>
      </c>
      <c r="F23944" s="2">
        <v>99.05</v>
      </c>
      <c r="G23944" s="3">
        <v>221</v>
      </c>
      <c r="H23944" s="3">
        <v>0.99050000000000005</v>
      </c>
      <c r="I23944" s="3">
        <v>4.6553500000000003</v>
      </c>
      <c r="J23944" s="3">
        <v>104.69584999999999</v>
      </c>
      <c r="K23944" s="3">
        <v>161.07053846153843</v>
      </c>
      <c r="L23944" s="4">
        <v>0.34999999999999992</v>
      </c>
    </row>
    <row r="23945" spans="1:12" x14ac:dyDescent="0.35">
      <c r="A23945" s="1" t="s">
        <v>38579</v>
      </c>
      <c r="B23945" t="s">
        <v>38580</v>
      </c>
      <c r="C23945" t="s">
        <v>1467</v>
      </c>
      <c r="D23945" t="s">
        <v>1468</v>
      </c>
      <c r="E23945">
        <v>1</v>
      </c>
      <c r="F23945" s="2">
        <v>347.34</v>
      </c>
      <c r="G23945" s="3">
        <v>772</v>
      </c>
      <c r="H23945" s="3">
        <v>3.4733999999999998</v>
      </c>
      <c r="I23945" s="3">
        <v>16.32498</v>
      </c>
      <c r="J23945" s="3">
        <v>367.13837999999998</v>
      </c>
      <c r="K23945" s="3">
        <v>564.82827692307683</v>
      </c>
      <c r="L23945" s="4">
        <v>0.34999999999999992</v>
      </c>
    </row>
    <row r="23946" spans="1:12" x14ac:dyDescent="0.35">
      <c r="A23946" s="1" t="s">
        <v>38581</v>
      </c>
      <c r="B23946" t="s">
        <v>3043</v>
      </c>
      <c r="C23946" t="s">
        <v>1467</v>
      </c>
      <c r="D23946" t="s">
        <v>1468</v>
      </c>
      <c r="E23946">
        <v>1</v>
      </c>
      <c r="F23946" s="2">
        <v>3.07</v>
      </c>
      <c r="G23946" s="3">
        <v>7</v>
      </c>
      <c r="H23946" s="3">
        <v>3.0699999999999998E-2</v>
      </c>
      <c r="I23946" s="3">
        <v>0.14429</v>
      </c>
      <c r="J23946" s="3">
        <v>3.2449899999999996</v>
      </c>
      <c r="K23946" s="3">
        <v>4.9922923076923071</v>
      </c>
      <c r="L23946" s="4">
        <v>0.35000000000000003</v>
      </c>
    </row>
    <row r="23947" spans="1:12" x14ac:dyDescent="0.35">
      <c r="A23947" s="1" t="s">
        <v>38582</v>
      </c>
      <c r="B23947" t="s">
        <v>38583</v>
      </c>
      <c r="C23947" t="s">
        <v>1467</v>
      </c>
      <c r="D23947" t="s">
        <v>1468</v>
      </c>
      <c r="E23947">
        <v>1</v>
      </c>
      <c r="F23947" s="2">
        <v>0.35</v>
      </c>
      <c r="G23947" s="3">
        <v>1</v>
      </c>
      <c r="H23947" s="3">
        <v>3.4999999999999996E-3</v>
      </c>
      <c r="I23947" s="3">
        <v>1.6449999999999999E-2</v>
      </c>
      <c r="J23947" s="3">
        <v>0.36995</v>
      </c>
      <c r="K23947" s="3">
        <v>0.56915384615384612</v>
      </c>
      <c r="L23947" s="4">
        <v>0.35</v>
      </c>
    </row>
    <row r="23948" spans="1:12" x14ac:dyDescent="0.35">
      <c r="A23948" s="1" t="s">
        <v>38584</v>
      </c>
      <c r="B23948" t="s">
        <v>38585</v>
      </c>
      <c r="C23948" t="s">
        <v>1467</v>
      </c>
      <c r="D23948" t="s">
        <v>1468</v>
      </c>
      <c r="E23948">
        <v>1</v>
      </c>
      <c r="F23948" s="2">
        <v>12.77</v>
      </c>
      <c r="G23948" s="3">
        <v>29</v>
      </c>
      <c r="H23948" s="3">
        <v>0.12770000000000001</v>
      </c>
      <c r="I23948" s="3">
        <v>0.60019</v>
      </c>
      <c r="J23948" s="3">
        <v>13.49789</v>
      </c>
      <c r="K23948" s="3">
        <v>20.765984615384614</v>
      </c>
      <c r="L23948" s="4">
        <v>0.35</v>
      </c>
    </row>
    <row r="23949" spans="1:12" x14ac:dyDescent="0.35">
      <c r="A23949" s="1" t="s">
        <v>38586</v>
      </c>
      <c r="B23949" t="s">
        <v>38587</v>
      </c>
      <c r="C23949" t="s">
        <v>1467</v>
      </c>
      <c r="D23949" t="s">
        <v>1468</v>
      </c>
      <c r="E23949">
        <v>1</v>
      </c>
      <c r="F23949" s="2">
        <v>14.39</v>
      </c>
      <c r="G23949" s="3">
        <v>32</v>
      </c>
      <c r="H23949" s="3">
        <v>0.1439</v>
      </c>
      <c r="I23949" s="3">
        <v>0.67632999999999999</v>
      </c>
      <c r="J23949" s="3">
        <v>15.210230000000001</v>
      </c>
      <c r="K23949" s="3">
        <v>23.400353846153848</v>
      </c>
      <c r="L23949" s="4">
        <v>0.35000000000000003</v>
      </c>
    </row>
    <row r="23950" spans="1:12" x14ac:dyDescent="0.35">
      <c r="A23950" s="1" t="s">
        <v>38588</v>
      </c>
      <c r="B23950" t="s">
        <v>38589</v>
      </c>
      <c r="C23950" t="s">
        <v>1467</v>
      </c>
      <c r="D23950" t="s">
        <v>1468</v>
      </c>
      <c r="E23950">
        <v>1</v>
      </c>
      <c r="F23950" s="2">
        <v>32.229999999999997</v>
      </c>
      <c r="G23950" s="3">
        <v>72</v>
      </c>
      <c r="H23950" s="3">
        <v>0.32229999999999998</v>
      </c>
      <c r="I23950" s="3">
        <v>1.5148099999999998</v>
      </c>
      <c r="J23950" s="3">
        <v>34.067109999999992</v>
      </c>
      <c r="K23950" s="3">
        <v>52.41093846153845</v>
      </c>
      <c r="L23950" s="4">
        <v>0.35</v>
      </c>
    </row>
    <row r="23951" spans="1:12" x14ac:dyDescent="0.35">
      <c r="A23951" s="1" t="s">
        <v>38590</v>
      </c>
      <c r="B23951" t="s">
        <v>38591</v>
      </c>
      <c r="C23951" t="s">
        <v>1467</v>
      </c>
      <c r="D23951" t="s">
        <v>1468</v>
      </c>
      <c r="E23951">
        <v>1</v>
      </c>
      <c r="F23951" s="2">
        <v>28.87</v>
      </c>
      <c r="G23951" s="3">
        <v>65</v>
      </c>
      <c r="H23951" s="3">
        <v>0.28870000000000001</v>
      </c>
      <c r="I23951" s="3">
        <v>1.3568900000000002</v>
      </c>
      <c r="J23951" s="3">
        <v>30.51559</v>
      </c>
      <c r="K23951" s="3">
        <v>46.947061538461533</v>
      </c>
      <c r="L23951" s="4">
        <v>0.34999999999999992</v>
      </c>
    </row>
    <row r="23952" spans="1:12" x14ac:dyDescent="0.35">
      <c r="A23952" s="1" t="s">
        <v>38592</v>
      </c>
      <c r="B23952" t="s">
        <v>37499</v>
      </c>
      <c r="C23952" t="s">
        <v>1467</v>
      </c>
      <c r="D23952" t="s">
        <v>1468</v>
      </c>
      <c r="E23952">
        <v>1</v>
      </c>
      <c r="F23952" s="2">
        <v>15.22</v>
      </c>
      <c r="G23952" s="3">
        <v>34</v>
      </c>
      <c r="H23952" s="3">
        <v>0.1522</v>
      </c>
      <c r="I23952" s="3">
        <v>0.71534000000000009</v>
      </c>
      <c r="J23952" s="3">
        <v>16.087540000000001</v>
      </c>
      <c r="K23952" s="3">
        <v>24.750061538461537</v>
      </c>
      <c r="L23952" s="4">
        <v>0.34999999999999992</v>
      </c>
    </row>
    <row r="23953" spans="1:12" x14ac:dyDescent="0.35">
      <c r="A23953" s="1" t="s">
        <v>38593</v>
      </c>
      <c r="B23953" t="s">
        <v>38594</v>
      </c>
      <c r="C23953" t="s">
        <v>1467</v>
      </c>
      <c r="D23953" t="s">
        <v>1468</v>
      </c>
      <c r="E23953">
        <v>1</v>
      </c>
      <c r="F23953" s="2">
        <v>1.1100000000000001</v>
      </c>
      <c r="G23953" s="3">
        <v>3</v>
      </c>
      <c r="H23953" s="3">
        <v>1.11E-2</v>
      </c>
      <c r="I23953" s="3">
        <v>5.2170000000000008E-2</v>
      </c>
      <c r="J23953" s="3">
        <v>1.1732700000000003</v>
      </c>
      <c r="K23953" s="3">
        <v>1.8050307692307697</v>
      </c>
      <c r="L23953" s="4">
        <v>0.35000000000000003</v>
      </c>
    </row>
    <row r="23954" spans="1:12" x14ac:dyDescent="0.35">
      <c r="A23954" s="1" t="s">
        <v>38595</v>
      </c>
      <c r="B23954" t="s">
        <v>38596</v>
      </c>
      <c r="C23954" t="s">
        <v>1467</v>
      </c>
      <c r="D23954" t="s">
        <v>1468</v>
      </c>
      <c r="E23954">
        <v>1</v>
      </c>
      <c r="F23954" s="2">
        <v>5734.97</v>
      </c>
      <c r="G23954" s="3">
        <v>12745</v>
      </c>
      <c r="H23954" s="3">
        <v>57.349700000000006</v>
      </c>
      <c r="I23954" s="3">
        <v>269.54358999999999</v>
      </c>
      <c r="J23954" s="3">
        <v>6061.8632900000002</v>
      </c>
      <c r="K23954" s="3">
        <v>9325.9435230769232</v>
      </c>
      <c r="L23954" s="4">
        <v>0.35</v>
      </c>
    </row>
    <row r="23955" spans="1:12" x14ac:dyDescent="0.35">
      <c r="A23955" s="1" t="s">
        <v>38597</v>
      </c>
      <c r="B23955" t="s">
        <v>38598</v>
      </c>
      <c r="C23955" t="s">
        <v>34</v>
      </c>
      <c r="D23955" t="s">
        <v>35</v>
      </c>
      <c r="E23955">
        <v>1</v>
      </c>
      <c r="F23955" s="2">
        <v>27.31</v>
      </c>
      <c r="G23955" s="3">
        <v>61</v>
      </c>
      <c r="H23955" s="3">
        <v>0.27310000000000001</v>
      </c>
      <c r="I23955" s="3">
        <v>1.2835699999999999</v>
      </c>
      <c r="J23955" s="3">
        <v>28.866669999999999</v>
      </c>
      <c r="K23955" s="3">
        <v>44.410261538461533</v>
      </c>
      <c r="L23955" s="4">
        <v>0.34999999999999992</v>
      </c>
    </row>
    <row r="23956" spans="1:12" x14ac:dyDescent="0.35">
      <c r="A23956" s="1" t="s">
        <v>38599</v>
      </c>
      <c r="B23956" t="s">
        <v>38600</v>
      </c>
      <c r="C23956" t="s">
        <v>1467</v>
      </c>
      <c r="D23956" t="s">
        <v>1468</v>
      </c>
      <c r="E23956">
        <v>1</v>
      </c>
      <c r="F23956" s="2">
        <v>41.48</v>
      </c>
      <c r="G23956" s="3">
        <v>93</v>
      </c>
      <c r="H23956" s="3">
        <v>0.4148</v>
      </c>
      <c r="I23956" s="3">
        <v>1.94956</v>
      </c>
      <c r="J23956" s="3">
        <v>43.844359999999995</v>
      </c>
      <c r="K23956" s="3">
        <v>67.452861538461534</v>
      </c>
      <c r="L23956" s="4">
        <v>0.35000000000000003</v>
      </c>
    </row>
    <row r="23957" spans="1:12" x14ac:dyDescent="0.35">
      <c r="A23957" s="1" t="s">
        <v>38601</v>
      </c>
      <c r="B23957" t="s">
        <v>38602</v>
      </c>
      <c r="C23957" t="s">
        <v>1467</v>
      </c>
      <c r="D23957" t="s">
        <v>1468</v>
      </c>
      <c r="E23957">
        <v>1</v>
      </c>
      <c r="F23957" s="2">
        <v>111.73</v>
      </c>
      <c r="G23957" s="3">
        <v>249</v>
      </c>
      <c r="H23957" s="3">
        <v>1.1173</v>
      </c>
      <c r="I23957" s="3">
        <v>5.2513100000000001</v>
      </c>
      <c r="J23957" s="3">
        <v>118.09861000000001</v>
      </c>
      <c r="K23957" s="3">
        <v>181.69016923076924</v>
      </c>
      <c r="L23957" s="4">
        <v>0.35</v>
      </c>
    </row>
    <row r="23958" spans="1:12" x14ac:dyDescent="0.35">
      <c r="A23958" s="1" t="s">
        <v>38603</v>
      </c>
      <c r="B23958" t="s">
        <v>32351</v>
      </c>
      <c r="C23958" t="s">
        <v>363</v>
      </c>
      <c r="D23958" t="s">
        <v>364</v>
      </c>
      <c r="E23958">
        <v>1</v>
      </c>
      <c r="F23958" s="2">
        <v>184.16</v>
      </c>
      <c r="G23958" s="3">
        <v>410</v>
      </c>
      <c r="H23958" s="3">
        <v>1.8415999999999999</v>
      </c>
      <c r="I23958" s="3">
        <v>8.6555199999999992</v>
      </c>
      <c r="J23958" s="3">
        <v>194.65711999999999</v>
      </c>
      <c r="K23958" s="3">
        <v>299.47249230769228</v>
      </c>
      <c r="L23958" s="4">
        <v>0.35</v>
      </c>
    </row>
    <row r="23959" spans="1:12" x14ac:dyDescent="0.35">
      <c r="A23959" s="1" t="s">
        <v>38604</v>
      </c>
      <c r="B23959" t="s">
        <v>38605</v>
      </c>
      <c r="C23959" t="s">
        <v>1467</v>
      </c>
      <c r="D23959" t="s">
        <v>1468</v>
      </c>
      <c r="E23959">
        <v>1</v>
      </c>
      <c r="F23959" s="2">
        <v>63.55</v>
      </c>
      <c r="G23959" s="3">
        <v>142</v>
      </c>
      <c r="H23959" s="3">
        <v>0.63549999999999995</v>
      </c>
      <c r="I23959" s="3">
        <v>2.98685</v>
      </c>
      <c r="J23959" s="3">
        <v>67.172349999999994</v>
      </c>
      <c r="K23959" s="3">
        <v>103.34207692307692</v>
      </c>
      <c r="L23959" s="4">
        <v>0.35000000000000003</v>
      </c>
    </row>
    <row r="23960" spans="1:12" x14ac:dyDescent="0.35">
      <c r="A23960" s="1" t="s">
        <v>38606</v>
      </c>
      <c r="B23960" t="s">
        <v>38607</v>
      </c>
      <c r="C23960" t="s">
        <v>1467</v>
      </c>
      <c r="D23960" t="s">
        <v>1468</v>
      </c>
      <c r="E23960">
        <v>1</v>
      </c>
      <c r="F23960" s="2">
        <v>27.79</v>
      </c>
      <c r="G23960" s="3">
        <v>62</v>
      </c>
      <c r="H23960" s="3">
        <v>0.27789999999999998</v>
      </c>
      <c r="I23960" s="3">
        <v>1.30613</v>
      </c>
      <c r="J23960" s="3">
        <v>29.374029999999998</v>
      </c>
      <c r="K23960" s="3">
        <v>45.190815384615377</v>
      </c>
      <c r="L23960" s="4">
        <v>0.34999999999999992</v>
      </c>
    </row>
    <row r="23961" spans="1:12" x14ac:dyDescent="0.35">
      <c r="A23961" s="1" t="s">
        <v>38608</v>
      </c>
      <c r="B23961" t="s">
        <v>15148</v>
      </c>
      <c r="C23961" t="s">
        <v>1467</v>
      </c>
      <c r="D23961" t="s">
        <v>1468</v>
      </c>
      <c r="E23961">
        <v>1</v>
      </c>
      <c r="F23961" s="2">
        <v>23.5</v>
      </c>
      <c r="G23961" s="3">
        <v>53</v>
      </c>
      <c r="H23961" s="3">
        <v>0.23500000000000001</v>
      </c>
      <c r="I23961" s="3">
        <v>1.1045</v>
      </c>
      <c r="J23961" s="3">
        <v>24.839500000000001</v>
      </c>
      <c r="K23961" s="3">
        <v>38.214615384615385</v>
      </c>
      <c r="L23961" s="4">
        <v>0.35</v>
      </c>
    </row>
    <row r="23962" spans="1:12" x14ac:dyDescent="0.35">
      <c r="A23962" s="1" t="s">
        <v>38609</v>
      </c>
      <c r="B23962" t="s">
        <v>38610</v>
      </c>
      <c r="C23962" t="s">
        <v>1467</v>
      </c>
      <c r="D23962" t="s">
        <v>1468</v>
      </c>
      <c r="E23962">
        <v>1</v>
      </c>
      <c r="F23962" s="2">
        <v>7.8</v>
      </c>
      <c r="G23962" s="3">
        <v>18</v>
      </c>
      <c r="H23962" s="3">
        <v>7.8E-2</v>
      </c>
      <c r="I23962" s="3">
        <v>0.36659999999999998</v>
      </c>
      <c r="J23962" s="3">
        <v>8.2446000000000002</v>
      </c>
      <c r="K23962" s="3">
        <v>12.683999999999999</v>
      </c>
      <c r="L23962" s="4">
        <v>0.35</v>
      </c>
    </row>
    <row r="23963" spans="1:12" x14ac:dyDescent="0.35">
      <c r="A23963" s="1" t="s">
        <v>38611</v>
      </c>
      <c r="B23963" t="s">
        <v>38612</v>
      </c>
      <c r="C23963" t="s">
        <v>1467</v>
      </c>
      <c r="D23963" t="s">
        <v>1468</v>
      </c>
      <c r="E23963">
        <v>1</v>
      </c>
      <c r="F23963" s="2">
        <v>27.32</v>
      </c>
      <c r="G23963" s="3">
        <v>61</v>
      </c>
      <c r="H23963" s="3">
        <v>0.2732</v>
      </c>
      <c r="I23963" s="3">
        <v>1.2840400000000001</v>
      </c>
      <c r="J23963" s="3">
        <v>28.87724</v>
      </c>
      <c r="K23963" s="3">
        <v>44.426523076923075</v>
      </c>
      <c r="L23963" s="4">
        <v>0.35</v>
      </c>
    </row>
    <row r="23964" spans="1:12" x14ac:dyDescent="0.35">
      <c r="A23964" s="1" t="s">
        <v>38613</v>
      </c>
      <c r="B23964" t="s">
        <v>38614</v>
      </c>
      <c r="C23964" t="s">
        <v>1467</v>
      </c>
      <c r="D23964" t="s">
        <v>1468</v>
      </c>
      <c r="E23964">
        <v>1</v>
      </c>
      <c r="F23964" s="2">
        <v>2.31</v>
      </c>
      <c r="G23964" s="3">
        <v>6</v>
      </c>
      <c r="H23964" s="3">
        <v>2.3100000000000002E-2</v>
      </c>
      <c r="I23964" s="3">
        <v>0.10857</v>
      </c>
      <c r="J23964" s="3">
        <v>2.4416699999999998</v>
      </c>
      <c r="K23964" s="3">
        <v>3.756415384615384</v>
      </c>
      <c r="L23964" s="4">
        <v>0.35</v>
      </c>
    </row>
    <row r="23965" spans="1:12" x14ac:dyDescent="0.35">
      <c r="A23965" s="1" t="s">
        <v>38615</v>
      </c>
      <c r="B23965" t="s">
        <v>38616</v>
      </c>
      <c r="C23965" t="s">
        <v>1467</v>
      </c>
      <c r="D23965" t="s">
        <v>1468</v>
      </c>
      <c r="E23965">
        <v>1</v>
      </c>
      <c r="F23965" s="2">
        <v>2.27</v>
      </c>
      <c r="G23965" s="3">
        <v>6</v>
      </c>
      <c r="H23965" s="3">
        <v>2.2700000000000001E-2</v>
      </c>
      <c r="I23965" s="3">
        <v>0.10669000000000001</v>
      </c>
      <c r="J23965" s="3">
        <v>2.3993899999999999</v>
      </c>
      <c r="K23965" s="3">
        <v>3.6913692307692303</v>
      </c>
      <c r="L23965" s="4">
        <v>0.34999999999999992</v>
      </c>
    </row>
    <row r="23966" spans="1:12" x14ac:dyDescent="0.35">
      <c r="A23966" s="1" t="s">
        <v>38617</v>
      </c>
      <c r="B23966" t="s">
        <v>38618</v>
      </c>
      <c r="C23966" t="s">
        <v>1467</v>
      </c>
      <c r="D23966" t="s">
        <v>1468</v>
      </c>
      <c r="E23966">
        <v>1</v>
      </c>
      <c r="F23966" s="2">
        <v>10.67</v>
      </c>
      <c r="G23966" s="3">
        <v>24</v>
      </c>
      <c r="H23966" s="3">
        <v>0.1067</v>
      </c>
      <c r="I23966" s="3">
        <v>0.50148999999999999</v>
      </c>
      <c r="J23966" s="3">
        <v>11.27819</v>
      </c>
      <c r="K23966" s="3">
        <v>17.35106153846154</v>
      </c>
      <c r="L23966" s="4">
        <v>0.35000000000000003</v>
      </c>
    </row>
    <row r="23967" spans="1:12" x14ac:dyDescent="0.35">
      <c r="A23967" s="1" t="s">
        <v>38619</v>
      </c>
      <c r="B23967" t="s">
        <v>38620</v>
      </c>
      <c r="C23967" t="s">
        <v>1467</v>
      </c>
      <c r="D23967" t="s">
        <v>1468</v>
      </c>
      <c r="E23967">
        <v>1</v>
      </c>
      <c r="F23967" s="2">
        <v>2.02</v>
      </c>
      <c r="G23967" s="3">
        <v>5</v>
      </c>
      <c r="H23967" s="3">
        <v>2.0199999999999999E-2</v>
      </c>
      <c r="I23967" s="3">
        <v>9.4939999999999997E-2</v>
      </c>
      <c r="J23967" s="3">
        <v>2.1351399999999998</v>
      </c>
      <c r="K23967" s="3">
        <v>3.2848307692307688</v>
      </c>
      <c r="L23967" s="4">
        <v>0.35</v>
      </c>
    </row>
    <row r="23968" spans="1:12" x14ac:dyDescent="0.35">
      <c r="A23968" s="1" t="s">
        <v>38621</v>
      </c>
      <c r="B23968" t="s">
        <v>38622</v>
      </c>
      <c r="C23968" t="s">
        <v>1467</v>
      </c>
      <c r="D23968" t="s">
        <v>1468</v>
      </c>
      <c r="E23968">
        <v>1</v>
      </c>
      <c r="F23968" s="2">
        <v>1.08</v>
      </c>
      <c r="G23968" s="3">
        <v>3</v>
      </c>
      <c r="H23968" s="3">
        <v>1.0800000000000001E-2</v>
      </c>
      <c r="I23968" s="3">
        <v>5.0760000000000007E-2</v>
      </c>
      <c r="J23968" s="3">
        <v>1.1415599999999999</v>
      </c>
      <c r="K23968" s="3">
        <v>1.7562461538461536</v>
      </c>
      <c r="L23968" s="4">
        <v>0.34999999999999992</v>
      </c>
    </row>
    <row r="23969" spans="1:12" x14ac:dyDescent="0.35">
      <c r="A23969" s="1" t="s">
        <v>38623</v>
      </c>
      <c r="B23969" t="s">
        <v>38624</v>
      </c>
      <c r="C23969" t="s">
        <v>1467</v>
      </c>
      <c r="D23969" t="s">
        <v>1468</v>
      </c>
      <c r="E23969">
        <v>1</v>
      </c>
      <c r="F23969" s="2">
        <v>126.15</v>
      </c>
      <c r="G23969" s="3">
        <v>281</v>
      </c>
      <c r="H23969" s="3">
        <v>1.2615000000000001</v>
      </c>
      <c r="I23969" s="3">
        <v>5.9290500000000002</v>
      </c>
      <c r="J23969" s="3">
        <v>133.34055000000001</v>
      </c>
      <c r="K23969" s="3">
        <v>205.13930769230771</v>
      </c>
      <c r="L23969" s="4">
        <v>0.35000000000000003</v>
      </c>
    </row>
    <row r="23970" spans="1:12" x14ac:dyDescent="0.35">
      <c r="A23970" s="1" t="s">
        <v>38625</v>
      </c>
      <c r="B23970" t="s">
        <v>38626</v>
      </c>
      <c r="C23970" t="s">
        <v>1467</v>
      </c>
      <c r="D23970" t="s">
        <v>1468</v>
      </c>
      <c r="E23970">
        <v>1</v>
      </c>
      <c r="F23970" s="2">
        <v>49.32</v>
      </c>
      <c r="G23970" s="3">
        <v>110</v>
      </c>
      <c r="H23970" s="3">
        <v>0.49320000000000003</v>
      </c>
      <c r="I23970" s="3">
        <v>2.3180399999999999</v>
      </c>
      <c r="J23970" s="3">
        <v>52.131240000000005</v>
      </c>
      <c r="K23970" s="3">
        <v>80.201907692307699</v>
      </c>
      <c r="L23970" s="4">
        <v>0.35</v>
      </c>
    </row>
    <row r="23971" spans="1:12" x14ac:dyDescent="0.35">
      <c r="A23971" s="1">
        <v>716</v>
      </c>
      <c r="B23971" t="s">
        <v>38627</v>
      </c>
      <c r="C23971" t="s">
        <v>1467</v>
      </c>
      <c r="D23971" t="s">
        <v>1468</v>
      </c>
      <c r="E23971">
        <v>1</v>
      </c>
      <c r="F23971" s="2">
        <v>54.4</v>
      </c>
      <c r="G23971" s="3">
        <v>121</v>
      </c>
      <c r="H23971" s="3">
        <v>0.54400000000000004</v>
      </c>
      <c r="I23971" s="3">
        <v>2.5568</v>
      </c>
      <c r="J23971" s="3">
        <v>57.500799999999998</v>
      </c>
      <c r="K23971" s="3">
        <v>88.462769230769226</v>
      </c>
      <c r="L23971" s="4">
        <v>0.35</v>
      </c>
    </row>
    <row r="23972" spans="1:12" x14ac:dyDescent="0.35">
      <c r="A23972" s="1" t="s">
        <v>38628</v>
      </c>
      <c r="B23972" t="s">
        <v>38629</v>
      </c>
      <c r="C23972" t="s">
        <v>1467</v>
      </c>
      <c r="D23972" t="s">
        <v>1468</v>
      </c>
      <c r="E23972">
        <v>1</v>
      </c>
      <c r="F23972" s="2">
        <v>162.63999999999999</v>
      </c>
      <c r="G23972" s="3">
        <v>362</v>
      </c>
      <c r="H23972" s="3">
        <v>1.6263999999999998</v>
      </c>
      <c r="I23972" s="3">
        <v>7.6440799999999998</v>
      </c>
      <c r="J23972" s="3">
        <v>171.91047999999998</v>
      </c>
      <c r="K23972" s="3">
        <v>264.47766153846152</v>
      </c>
      <c r="L23972" s="4">
        <v>0.35000000000000003</v>
      </c>
    </row>
    <row r="23973" spans="1:12" x14ac:dyDescent="0.35">
      <c r="A23973" s="1" t="s">
        <v>38630</v>
      </c>
      <c r="B23973" t="s">
        <v>38631</v>
      </c>
      <c r="C23973" t="s">
        <v>1467</v>
      </c>
      <c r="D23973" t="s">
        <v>1468</v>
      </c>
      <c r="E23973">
        <v>1</v>
      </c>
      <c r="F23973" s="2">
        <v>6.49</v>
      </c>
      <c r="G23973" s="3">
        <v>15</v>
      </c>
      <c r="H23973" s="3">
        <v>6.4899999999999999E-2</v>
      </c>
      <c r="I23973" s="3">
        <v>0.30503000000000002</v>
      </c>
      <c r="J23973" s="3">
        <v>6.8599300000000003</v>
      </c>
      <c r="K23973" s="3">
        <v>10.553738461538462</v>
      </c>
      <c r="L23973" s="4">
        <v>0.35</v>
      </c>
    </row>
    <row r="23974" spans="1:12" x14ac:dyDescent="0.35">
      <c r="A23974" s="1" t="s">
        <v>38632</v>
      </c>
      <c r="B23974" t="s">
        <v>38633</v>
      </c>
      <c r="C23974" t="s">
        <v>1467</v>
      </c>
      <c r="D23974" t="s">
        <v>1468</v>
      </c>
      <c r="E23974">
        <v>1</v>
      </c>
      <c r="F23974" s="2">
        <v>10.49</v>
      </c>
      <c r="G23974" s="3">
        <v>24</v>
      </c>
      <c r="H23974" s="3">
        <v>0.10490000000000001</v>
      </c>
      <c r="I23974" s="3">
        <v>0.49303000000000002</v>
      </c>
      <c r="J23974" s="3">
        <v>11.08793</v>
      </c>
      <c r="K23974" s="3">
        <v>17.058353846153846</v>
      </c>
      <c r="L23974" s="4">
        <v>0.35</v>
      </c>
    </row>
    <row r="23975" spans="1:12" x14ac:dyDescent="0.35">
      <c r="A23975" s="1" t="s">
        <v>38634</v>
      </c>
      <c r="B23975" t="s">
        <v>38635</v>
      </c>
      <c r="C23975" t="s">
        <v>1467</v>
      </c>
      <c r="D23975" t="s">
        <v>1468</v>
      </c>
      <c r="E23975">
        <v>1</v>
      </c>
      <c r="F23975" s="2">
        <v>92.2</v>
      </c>
      <c r="G23975" s="3">
        <v>205</v>
      </c>
      <c r="H23975" s="3">
        <v>0.92200000000000004</v>
      </c>
      <c r="I23975" s="3">
        <v>4.3334000000000001</v>
      </c>
      <c r="J23975" s="3">
        <v>97.455399999999997</v>
      </c>
      <c r="K23975" s="3">
        <v>149.93138461538462</v>
      </c>
      <c r="L23975" s="4">
        <v>0.35000000000000003</v>
      </c>
    </row>
    <row r="23976" spans="1:12" x14ac:dyDescent="0.35">
      <c r="A23976" s="1" t="s">
        <v>38636</v>
      </c>
      <c r="B23976" t="s">
        <v>38637</v>
      </c>
      <c r="C23976" t="s">
        <v>1467</v>
      </c>
      <c r="D23976" t="s">
        <v>1468</v>
      </c>
      <c r="E23976">
        <v>1</v>
      </c>
      <c r="F23976" s="2">
        <v>3.39</v>
      </c>
      <c r="G23976" s="3">
        <v>8</v>
      </c>
      <c r="H23976" s="3">
        <v>3.39E-2</v>
      </c>
      <c r="I23976" s="3">
        <v>0.15933</v>
      </c>
      <c r="J23976" s="3">
        <v>3.5832300000000004</v>
      </c>
      <c r="K23976" s="3">
        <v>5.5126615384615389</v>
      </c>
      <c r="L23976" s="4">
        <v>0.35</v>
      </c>
    </row>
    <row r="23977" spans="1:12" x14ac:dyDescent="0.35">
      <c r="A23977" s="1" t="s">
        <v>38638</v>
      </c>
      <c r="B23977" t="s">
        <v>38639</v>
      </c>
      <c r="C23977" t="s">
        <v>1467</v>
      </c>
      <c r="D23977" t="s">
        <v>1468</v>
      </c>
      <c r="E23977">
        <v>1</v>
      </c>
      <c r="F23977" s="2">
        <v>128.19999999999999</v>
      </c>
      <c r="G23977" s="3">
        <v>285</v>
      </c>
      <c r="H23977" s="3">
        <v>1.2819999999999998</v>
      </c>
      <c r="I23977" s="3">
        <v>6.0253999999999994</v>
      </c>
      <c r="J23977" s="3">
        <v>135.50739999999999</v>
      </c>
      <c r="K23977" s="3">
        <v>208.47292307692305</v>
      </c>
      <c r="L23977" s="4">
        <v>0.35</v>
      </c>
    </row>
    <row r="23978" spans="1:12" x14ac:dyDescent="0.35">
      <c r="A23978" s="1" t="s">
        <v>38640</v>
      </c>
      <c r="B23978" t="s">
        <v>38641</v>
      </c>
      <c r="C23978" t="s">
        <v>1467</v>
      </c>
      <c r="D23978" t="s">
        <v>1468</v>
      </c>
      <c r="E23978">
        <v>1</v>
      </c>
      <c r="F23978" s="2">
        <v>3.08</v>
      </c>
      <c r="G23978" s="3">
        <v>7</v>
      </c>
      <c r="H23978" s="3">
        <v>3.0800000000000001E-2</v>
      </c>
      <c r="I23978" s="3">
        <v>0.14476</v>
      </c>
      <c r="J23978" s="3">
        <v>3.25556</v>
      </c>
      <c r="K23978" s="3">
        <v>5.0085538461538457</v>
      </c>
      <c r="L23978" s="4">
        <v>0.34999999999999992</v>
      </c>
    </row>
    <row r="23979" spans="1:12" x14ac:dyDescent="0.35">
      <c r="A23979" s="1" t="s">
        <v>38642</v>
      </c>
      <c r="B23979" t="s">
        <v>38643</v>
      </c>
      <c r="C23979" t="s">
        <v>1467</v>
      </c>
      <c r="D23979" t="s">
        <v>1468</v>
      </c>
      <c r="E23979">
        <v>1</v>
      </c>
      <c r="F23979" s="2">
        <v>6416.69</v>
      </c>
      <c r="G23979" s="3">
        <v>14260</v>
      </c>
      <c r="H23979" s="3">
        <v>64.166899999999998</v>
      </c>
      <c r="I23979" s="3">
        <v>301.58443</v>
      </c>
      <c r="J23979" s="3">
        <v>6782.4413299999997</v>
      </c>
      <c r="K23979" s="3">
        <v>10434.525123076923</v>
      </c>
      <c r="L23979" s="4">
        <v>0.35000000000000003</v>
      </c>
    </row>
    <row r="23980" spans="1:12" x14ac:dyDescent="0.35">
      <c r="A23980" s="1" t="s">
        <v>38644</v>
      </c>
      <c r="B23980" t="s">
        <v>15210</v>
      </c>
      <c r="C23980" t="s">
        <v>1467</v>
      </c>
      <c r="D23980" t="s">
        <v>1468</v>
      </c>
      <c r="E23980">
        <v>1</v>
      </c>
      <c r="F23980" s="2">
        <v>102.89</v>
      </c>
      <c r="G23980" s="3">
        <v>229</v>
      </c>
      <c r="H23980" s="3">
        <v>1.0288999999999999</v>
      </c>
      <c r="I23980" s="3">
        <v>4.8358299999999996</v>
      </c>
      <c r="J23980" s="3">
        <v>108.75473</v>
      </c>
      <c r="K23980" s="3">
        <v>167.31496923076921</v>
      </c>
      <c r="L23980" s="4">
        <v>0.34999999999999992</v>
      </c>
    </row>
    <row r="23981" spans="1:12" x14ac:dyDescent="0.35">
      <c r="A23981" s="1" t="s">
        <v>38645</v>
      </c>
      <c r="B23981" t="s">
        <v>38646</v>
      </c>
      <c r="C23981" t="s">
        <v>1467</v>
      </c>
      <c r="D23981" t="s">
        <v>1468</v>
      </c>
      <c r="E23981">
        <v>1</v>
      </c>
      <c r="F23981" s="2">
        <v>15.71</v>
      </c>
      <c r="G23981" s="3">
        <v>35</v>
      </c>
      <c r="H23981" s="3">
        <v>0.15710000000000002</v>
      </c>
      <c r="I23981" s="3">
        <v>0.73837000000000008</v>
      </c>
      <c r="J23981" s="3">
        <v>16.60547</v>
      </c>
      <c r="K23981" s="3">
        <v>25.546876923076923</v>
      </c>
      <c r="L23981" s="4">
        <v>0.35</v>
      </c>
    </row>
    <row r="23982" spans="1:12" x14ac:dyDescent="0.35">
      <c r="A23982" s="1" t="s">
        <v>38647</v>
      </c>
      <c r="B23982" t="s">
        <v>38648</v>
      </c>
      <c r="C23982" t="s">
        <v>1467</v>
      </c>
      <c r="D23982" t="s">
        <v>1468</v>
      </c>
      <c r="E23982">
        <v>1</v>
      </c>
      <c r="F23982" s="2">
        <v>12.43</v>
      </c>
      <c r="G23982" s="3">
        <v>28</v>
      </c>
      <c r="H23982" s="3">
        <v>0.12429999999999999</v>
      </c>
      <c r="I23982" s="3">
        <v>0.58421000000000001</v>
      </c>
      <c r="J23982" s="3">
        <v>13.13851</v>
      </c>
      <c r="K23982" s="3">
        <v>20.213092307692307</v>
      </c>
      <c r="L23982" s="4">
        <v>0.35</v>
      </c>
    </row>
    <row r="23983" spans="1:12" x14ac:dyDescent="0.35">
      <c r="A23983" s="1" t="s">
        <v>38649</v>
      </c>
      <c r="B23983" t="s">
        <v>38650</v>
      </c>
      <c r="C23983" t="s">
        <v>1467</v>
      </c>
      <c r="D23983" t="s">
        <v>1468</v>
      </c>
      <c r="E23983">
        <v>1</v>
      </c>
      <c r="F23983" s="2">
        <v>52.25</v>
      </c>
      <c r="G23983" s="3">
        <v>117</v>
      </c>
      <c r="H23983" s="3">
        <v>0.52249999999999996</v>
      </c>
      <c r="I23983" s="3">
        <v>2.4557500000000001</v>
      </c>
      <c r="J23983" s="3">
        <v>55.228250000000003</v>
      </c>
      <c r="K23983" s="3">
        <v>84.966538461538462</v>
      </c>
      <c r="L23983" s="4">
        <v>0.35</v>
      </c>
    </row>
    <row r="23984" spans="1:12" x14ac:dyDescent="0.35">
      <c r="A23984" s="1" t="s">
        <v>38651</v>
      </c>
      <c r="B23984" t="s">
        <v>38652</v>
      </c>
      <c r="C23984" t="s">
        <v>1467</v>
      </c>
      <c r="D23984" t="s">
        <v>1468</v>
      </c>
      <c r="E23984">
        <v>1</v>
      </c>
      <c r="F23984" s="2">
        <v>28.91</v>
      </c>
      <c r="G23984" s="3">
        <v>65</v>
      </c>
      <c r="H23984" s="3">
        <v>0.28910000000000002</v>
      </c>
      <c r="I23984" s="3">
        <v>1.35877</v>
      </c>
      <c r="J23984" s="3">
        <v>30.557870000000001</v>
      </c>
      <c r="K23984" s="3">
        <v>47.012107692307694</v>
      </c>
      <c r="L23984" s="4">
        <v>0.35</v>
      </c>
    </row>
    <row r="23985" spans="1:12" x14ac:dyDescent="0.35">
      <c r="A23985" s="1" t="s">
        <v>38653</v>
      </c>
      <c r="B23985" t="s">
        <v>38654</v>
      </c>
      <c r="C23985" t="s">
        <v>1467</v>
      </c>
      <c r="D23985" t="s">
        <v>1468</v>
      </c>
      <c r="E23985">
        <v>1</v>
      </c>
      <c r="F23985" s="2">
        <v>2.87</v>
      </c>
      <c r="G23985" s="3">
        <v>7</v>
      </c>
      <c r="H23985" s="3">
        <v>2.8700000000000003E-2</v>
      </c>
      <c r="I23985" s="3">
        <v>0.13489000000000001</v>
      </c>
      <c r="J23985" s="3">
        <v>3.0335900000000002</v>
      </c>
      <c r="K23985" s="3">
        <v>4.6670615384615388</v>
      </c>
      <c r="L23985" s="4">
        <v>0.35</v>
      </c>
    </row>
    <row r="23986" spans="1:12" x14ac:dyDescent="0.35">
      <c r="A23986" s="1" t="s">
        <v>38655</v>
      </c>
      <c r="B23986" t="s">
        <v>38656</v>
      </c>
      <c r="C23986" t="s">
        <v>1467</v>
      </c>
      <c r="D23986" t="s">
        <v>1468</v>
      </c>
      <c r="E23986">
        <v>1</v>
      </c>
      <c r="F23986" s="2">
        <v>9.01</v>
      </c>
      <c r="G23986" s="3">
        <v>21</v>
      </c>
      <c r="H23986" s="3">
        <v>9.01E-2</v>
      </c>
      <c r="I23986" s="3">
        <v>0.42347000000000001</v>
      </c>
      <c r="J23986" s="3">
        <v>9.5235699999999994</v>
      </c>
      <c r="K23986" s="3">
        <v>14.651646153846153</v>
      </c>
      <c r="L23986" s="4">
        <v>0.35000000000000003</v>
      </c>
    </row>
    <row r="23987" spans="1:12" x14ac:dyDescent="0.35">
      <c r="A23987" s="1" t="s">
        <v>38657</v>
      </c>
      <c r="B23987" t="s">
        <v>38658</v>
      </c>
      <c r="C23987" t="s">
        <v>1467</v>
      </c>
      <c r="D23987" t="s">
        <v>1468</v>
      </c>
      <c r="E23987">
        <v>1</v>
      </c>
      <c r="F23987" s="2">
        <v>1145.95</v>
      </c>
      <c r="G23987" s="3">
        <v>2547</v>
      </c>
      <c r="H23987" s="3">
        <v>11.4595</v>
      </c>
      <c r="I23987" s="3">
        <v>53.859650000000002</v>
      </c>
      <c r="J23987" s="3">
        <v>1211.2691500000001</v>
      </c>
      <c r="K23987" s="3">
        <v>1863.491</v>
      </c>
      <c r="L23987" s="4">
        <v>0.35</v>
      </c>
    </row>
    <row r="23988" spans="1:12" x14ac:dyDescent="0.35">
      <c r="A23988" s="1" t="s">
        <v>38659</v>
      </c>
      <c r="B23988" t="s">
        <v>38660</v>
      </c>
      <c r="C23988" t="s">
        <v>1467</v>
      </c>
      <c r="D23988" t="s">
        <v>1468</v>
      </c>
      <c r="E23988">
        <v>1</v>
      </c>
      <c r="F23988" s="2">
        <v>1.1399999999999999</v>
      </c>
      <c r="G23988" s="3">
        <v>3</v>
      </c>
      <c r="H23988" s="3">
        <v>1.1399999999999999E-2</v>
      </c>
      <c r="I23988" s="3">
        <v>5.3579999999999996E-2</v>
      </c>
      <c r="J23988" s="3">
        <v>1.2049799999999999</v>
      </c>
      <c r="K23988" s="3">
        <v>1.8538153846153844</v>
      </c>
      <c r="L23988" s="4">
        <v>0.35</v>
      </c>
    </row>
    <row r="23989" spans="1:12" x14ac:dyDescent="0.35">
      <c r="A23989" s="1" t="s">
        <v>38661</v>
      </c>
      <c r="B23989" t="s">
        <v>38662</v>
      </c>
      <c r="C23989" t="s">
        <v>1467</v>
      </c>
      <c r="D23989" t="s">
        <v>1468</v>
      </c>
      <c r="E23989">
        <v>1</v>
      </c>
      <c r="F23989" s="2">
        <v>22.32</v>
      </c>
      <c r="G23989" s="3">
        <v>50</v>
      </c>
      <c r="H23989" s="3">
        <v>0.22320000000000001</v>
      </c>
      <c r="I23989" s="3">
        <v>1.04904</v>
      </c>
      <c r="J23989" s="3">
        <v>23.59224</v>
      </c>
      <c r="K23989" s="3">
        <v>36.295753846153843</v>
      </c>
      <c r="L23989" s="4">
        <v>0.34999999999999992</v>
      </c>
    </row>
    <row r="23990" spans="1:12" x14ac:dyDescent="0.35">
      <c r="A23990" s="1" t="s">
        <v>38663</v>
      </c>
      <c r="B23990" t="s">
        <v>38664</v>
      </c>
      <c r="C23990" t="s">
        <v>1467</v>
      </c>
      <c r="D23990" t="s">
        <v>1468</v>
      </c>
      <c r="E23990">
        <v>1</v>
      </c>
      <c r="F23990" s="2">
        <v>1.97</v>
      </c>
      <c r="G23990" s="3">
        <v>5</v>
      </c>
      <c r="H23990" s="3">
        <v>1.9699999999999999E-2</v>
      </c>
      <c r="I23990" s="3">
        <v>9.2590000000000006E-2</v>
      </c>
      <c r="J23990" s="3">
        <v>2.08229</v>
      </c>
      <c r="K23990" s="3">
        <v>3.2035230769230769</v>
      </c>
      <c r="L23990" s="4">
        <v>0.35000000000000003</v>
      </c>
    </row>
    <row r="23991" spans="1:12" x14ac:dyDescent="0.35">
      <c r="A23991" s="1" t="s">
        <v>38665</v>
      </c>
      <c r="B23991" t="s">
        <v>38666</v>
      </c>
      <c r="C23991" t="s">
        <v>1467</v>
      </c>
      <c r="D23991" t="s">
        <v>1468</v>
      </c>
      <c r="E23991">
        <v>1</v>
      </c>
      <c r="F23991" s="2">
        <v>1449.18</v>
      </c>
      <c r="G23991" s="3">
        <v>3221</v>
      </c>
      <c r="H23991" s="3">
        <v>14.491800000000001</v>
      </c>
      <c r="I23991" s="3">
        <v>68.111460000000008</v>
      </c>
      <c r="J23991" s="3">
        <v>1531.7832600000002</v>
      </c>
      <c r="K23991" s="3">
        <v>2356.589630769231</v>
      </c>
      <c r="L23991" s="4">
        <v>0.35</v>
      </c>
    </row>
    <row r="23992" spans="1:12" x14ac:dyDescent="0.35">
      <c r="A23992" s="1" t="s">
        <v>38667</v>
      </c>
      <c r="B23992" t="s">
        <v>38668</v>
      </c>
      <c r="C23992" t="s">
        <v>1467</v>
      </c>
      <c r="D23992" t="s">
        <v>1468</v>
      </c>
      <c r="E23992">
        <v>1</v>
      </c>
      <c r="F23992" s="2">
        <v>444.75</v>
      </c>
      <c r="G23992" s="3">
        <v>989</v>
      </c>
      <c r="H23992" s="3">
        <v>4.4474999999999998</v>
      </c>
      <c r="I23992" s="3">
        <v>20.90325</v>
      </c>
      <c r="J23992" s="3">
        <v>470.10075000000001</v>
      </c>
      <c r="K23992" s="3">
        <v>723.23192307692307</v>
      </c>
      <c r="L23992" s="4">
        <v>0.35</v>
      </c>
    </row>
    <row r="23993" spans="1:12" x14ac:dyDescent="0.35">
      <c r="A23993" s="1" t="s">
        <v>38669</v>
      </c>
      <c r="B23993" t="s">
        <v>38670</v>
      </c>
      <c r="C23993" t="s">
        <v>1467</v>
      </c>
      <c r="D23993" t="s">
        <v>1468</v>
      </c>
      <c r="E23993">
        <v>1</v>
      </c>
      <c r="F23993" s="2">
        <v>3.39</v>
      </c>
      <c r="G23993" s="3">
        <v>8</v>
      </c>
      <c r="H23993" s="3">
        <v>3.39E-2</v>
      </c>
      <c r="I23993" s="3">
        <v>0.15933</v>
      </c>
      <c r="J23993" s="3">
        <v>3.5832300000000004</v>
      </c>
      <c r="K23993" s="3">
        <v>5.5126615384615389</v>
      </c>
      <c r="L23993" s="4">
        <v>0.35</v>
      </c>
    </row>
    <row r="23994" spans="1:12" x14ac:dyDescent="0.35">
      <c r="A23994" s="1" t="s">
        <v>38671</v>
      </c>
      <c r="B23994" t="s">
        <v>38672</v>
      </c>
      <c r="C23994" t="s">
        <v>1467</v>
      </c>
      <c r="D23994" t="s">
        <v>1468</v>
      </c>
      <c r="E23994">
        <v>1</v>
      </c>
      <c r="F23994" s="2">
        <v>15.93</v>
      </c>
      <c r="G23994" s="3">
        <v>36</v>
      </c>
      <c r="H23994" s="3">
        <v>0.1593</v>
      </c>
      <c r="I23994" s="3">
        <v>0.74870999999999999</v>
      </c>
      <c r="J23994" s="3">
        <v>16.838010000000001</v>
      </c>
      <c r="K23994" s="3">
        <v>25.904630769230771</v>
      </c>
      <c r="L23994" s="4">
        <v>0.35000000000000003</v>
      </c>
    </row>
    <row r="23995" spans="1:12" x14ac:dyDescent="0.35">
      <c r="A23995" s="1" t="s">
        <v>38673</v>
      </c>
      <c r="B23995" t="s">
        <v>38674</v>
      </c>
      <c r="C23995" t="s">
        <v>1467</v>
      </c>
      <c r="D23995" t="s">
        <v>1468</v>
      </c>
      <c r="E23995">
        <v>1</v>
      </c>
      <c r="F23995" s="2">
        <v>3.56</v>
      </c>
      <c r="G23995" s="3">
        <v>8</v>
      </c>
      <c r="H23995" s="3">
        <v>3.56E-2</v>
      </c>
      <c r="I23995" s="3">
        <v>0.16732</v>
      </c>
      <c r="J23995" s="3">
        <v>3.7629200000000003</v>
      </c>
      <c r="K23995" s="3">
        <v>5.7891076923076925</v>
      </c>
      <c r="L23995" s="4">
        <v>0.35</v>
      </c>
    </row>
    <row r="23996" spans="1:12" x14ac:dyDescent="0.35">
      <c r="A23996" s="1">
        <v>614</v>
      </c>
      <c r="B23996" t="s">
        <v>38675</v>
      </c>
      <c r="C23996" t="s">
        <v>1467</v>
      </c>
      <c r="D23996" t="s">
        <v>1468</v>
      </c>
      <c r="E23996">
        <v>1</v>
      </c>
      <c r="F23996" s="2">
        <v>414.05</v>
      </c>
      <c r="G23996" s="3">
        <v>921</v>
      </c>
      <c r="H23996" s="3">
        <v>4.1405000000000003</v>
      </c>
      <c r="I23996" s="3">
        <v>19.460350000000002</v>
      </c>
      <c r="J23996" s="3">
        <v>437.65084999999999</v>
      </c>
      <c r="K23996" s="3">
        <v>673.30899999999997</v>
      </c>
      <c r="L23996" s="4">
        <v>0.35</v>
      </c>
    </row>
    <row r="23997" spans="1:12" x14ac:dyDescent="0.35">
      <c r="A23997" s="1" t="s">
        <v>38676</v>
      </c>
      <c r="B23997" t="s">
        <v>38677</v>
      </c>
      <c r="C23997" t="s">
        <v>1467</v>
      </c>
      <c r="D23997" t="s">
        <v>1468</v>
      </c>
      <c r="E23997">
        <v>1</v>
      </c>
      <c r="F23997" s="2">
        <v>2.33</v>
      </c>
      <c r="G23997" s="3">
        <v>6</v>
      </c>
      <c r="H23997" s="3">
        <v>2.3300000000000001E-2</v>
      </c>
      <c r="I23997" s="3">
        <v>0.10951000000000001</v>
      </c>
      <c r="J23997" s="3">
        <v>2.4628100000000002</v>
      </c>
      <c r="K23997" s="3">
        <v>3.7889384615384616</v>
      </c>
      <c r="L23997" s="4">
        <v>0.35</v>
      </c>
    </row>
    <row r="23998" spans="1:12" x14ac:dyDescent="0.35">
      <c r="A23998" s="1" t="s">
        <v>38678</v>
      </c>
      <c r="B23998" t="s">
        <v>38679</v>
      </c>
      <c r="C23998" t="s">
        <v>1467</v>
      </c>
      <c r="D23998" t="s">
        <v>1468</v>
      </c>
      <c r="E23998">
        <v>1</v>
      </c>
      <c r="F23998" s="2">
        <v>13.64</v>
      </c>
      <c r="G23998" s="3">
        <v>31</v>
      </c>
      <c r="H23998" s="3">
        <v>0.13640000000000002</v>
      </c>
      <c r="I23998" s="3">
        <v>0.64107999999999998</v>
      </c>
      <c r="J23998" s="3">
        <v>14.417480000000001</v>
      </c>
      <c r="K23998" s="3">
        <v>22.180738461538464</v>
      </c>
      <c r="L23998" s="4">
        <v>0.35000000000000003</v>
      </c>
    </row>
    <row r="23999" spans="1:12" x14ac:dyDescent="0.35">
      <c r="A23999" s="1">
        <v>472</v>
      </c>
      <c r="B23999" t="s">
        <v>38680</v>
      </c>
      <c r="C23999" t="s">
        <v>1467</v>
      </c>
      <c r="D23999" t="s">
        <v>1468</v>
      </c>
      <c r="E23999">
        <v>1</v>
      </c>
      <c r="F23999" s="2">
        <v>10.77</v>
      </c>
      <c r="G23999" s="3">
        <v>24</v>
      </c>
      <c r="H23999" s="3">
        <v>0.1077</v>
      </c>
      <c r="I23999" s="3">
        <v>0.50619000000000003</v>
      </c>
      <c r="J23999" s="3">
        <v>11.383889999999999</v>
      </c>
      <c r="K23999" s="3">
        <v>17.513676923076922</v>
      </c>
      <c r="L23999" s="4">
        <v>0.35</v>
      </c>
    </row>
    <row r="24000" spans="1:12" x14ac:dyDescent="0.35">
      <c r="A24000" s="1" t="s">
        <v>38681</v>
      </c>
      <c r="B24000" t="s">
        <v>38682</v>
      </c>
      <c r="C24000" t="s">
        <v>1467</v>
      </c>
      <c r="D24000" t="s">
        <v>1468</v>
      </c>
      <c r="E24000">
        <v>1</v>
      </c>
      <c r="F24000" s="2">
        <v>29.56</v>
      </c>
      <c r="G24000" s="3">
        <v>66</v>
      </c>
      <c r="H24000" s="3">
        <v>0.29559999999999997</v>
      </c>
      <c r="I24000" s="3">
        <v>1.3893199999999999</v>
      </c>
      <c r="J24000" s="3">
        <v>31.24492</v>
      </c>
      <c r="K24000" s="3">
        <v>48.069107692307689</v>
      </c>
      <c r="L24000" s="4">
        <v>0.34999999999999992</v>
      </c>
    </row>
    <row r="24001" spans="1:12" x14ac:dyDescent="0.35">
      <c r="A24001" s="1" t="s">
        <v>38683</v>
      </c>
      <c r="B24001" t="s">
        <v>38684</v>
      </c>
      <c r="C24001" t="s">
        <v>1467</v>
      </c>
      <c r="D24001" t="s">
        <v>1468</v>
      </c>
      <c r="E24001">
        <v>1</v>
      </c>
      <c r="F24001" s="2">
        <v>46.54</v>
      </c>
      <c r="G24001" s="3">
        <v>104</v>
      </c>
      <c r="H24001" s="3">
        <v>0.46539999999999998</v>
      </c>
      <c r="I24001" s="3">
        <v>2.1873800000000001</v>
      </c>
      <c r="J24001" s="3">
        <v>49.192779999999999</v>
      </c>
      <c r="K24001" s="3">
        <v>75.68119999999999</v>
      </c>
      <c r="L24001" s="4">
        <v>0.34999999999999992</v>
      </c>
    </row>
    <row r="24002" spans="1:12" x14ac:dyDescent="0.35">
      <c r="A24002" s="1" t="s">
        <v>38685</v>
      </c>
      <c r="B24002" t="s">
        <v>38686</v>
      </c>
      <c r="C24002" t="s">
        <v>1467</v>
      </c>
      <c r="D24002" t="s">
        <v>1468</v>
      </c>
      <c r="E24002">
        <v>1</v>
      </c>
      <c r="F24002" s="2">
        <v>271.81</v>
      </c>
      <c r="G24002" s="3">
        <v>605</v>
      </c>
      <c r="H24002" s="3">
        <v>2.7181000000000002</v>
      </c>
      <c r="I24002" s="3">
        <v>12.775069999999999</v>
      </c>
      <c r="J24002" s="3">
        <v>287.30317000000002</v>
      </c>
      <c r="K24002" s="3">
        <v>442.00487692307695</v>
      </c>
      <c r="L24002" s="4">
        <v>0.35</v>
      </c>
    </row>
    <row r="24003" spans="1:12" x14ac:dyDescent="0.35">
      <c r="A24003" s="1" t="s">
        <v>38687</v>
      </c>
      <c r="B24003" t="s">
        <v>38688</v>
      </c>
      <c r="C24003" t="s">
        <v>1467</v>
      </c>
      <c r="D24003" t="s">
        <v>1468</v>
      </c>
      <c r="E24003">
        <v>1</v>
      </c>
      <c r="F24003" s="2">
        <v>71.17</v>
      </c>
      <c r="G24003" s="3">
        <v>159</v>
      </c>
      <c r="H24003" s="3">
        <v>0.7117</v>
      </c>
      <c r="I24003" s="3">
        <v>3.3449900000000001</v>
      </c>
      <c r="J24003" s="3">
        <v>75.226689999999991</v>
      </c>
      <c r="K24003" s="3">
        <v>115.73336923076921</v>
      </c>
      <c r="L24003" s="4">
        <v>0.35</v>
      </c>
    </row>
    <row r="24004" spans="1:12" x14ac:dyDescent="0.35">
      <c r="A24004" s="1" t="s">
        <v>38689</v>
      </c>
      <c r="B24004" t="s">
        <v>38690</v>
      </c>
      <c r="C24004" t="s">
        <v>1467</v>
      </c>
      <c r="D24004" t="s">
        <v>1468</v>
      </c>
      <c r="E24004">
        <v>1</v>
      </c>
      <c r="F24004" s="2">
        <v>92.2</v>
      </c>
      <c r="G24004" s="3">
        <v>205</v>
      </c>
      <c r="H24004" s="3">
        <v>0.92200000000000004</v>
      </c>
      <c r="I24004" s="3">
        <v>4.3334000000000001</v>
      </c>
      <c r="J24004" s="3">
        <v>97.455399999999997</v>
      </c>
      <c r="K24004" s="3">
        <v>149.93138461538462</v>
      </c>
      <c r="L24004" s="4">
        <v>0.35000000000000003</v>
      </c>
    </row>
    <row r="24005" spans="1:12" x14ac:dyDescent="0.35">
      <c r="A24005" s="1" t="s">
        <v>38691</v>
      </c>
      <c r="B24005" t="s">
        <v>38692</v>
      </c>
      <c r="C24005" t="s">
        <v>1467</v>
      </c>
      <c r="D24005" t="s">
        <v>1468</v>
      </c>
      <c r="E24005">
        <v>1</v>
      </c>
      <c r="F24005" s="2">
        <v>39</v>
      </c>
      <c r="G24005" s="3">
        <v>87</v>
      </c>
      <c r="H24005" s="3">
        <v>0.39</v>
      </c>
      <c r="I24005" s="3">
        <v>1.833</v>
      </c>
      <c r="J24005" s="3">
        <v>41.222999999999999</v>
      </c>
      <c r="K24005" s="3">
        <v>63.419999999999995</v>
      </c>
      <c r="L24005" s="4">
        <v>0.35</v>
      </c>
    </row>
    <row r="24006" spans="1:12" x14ac:dyDescent="0.35">
      <c r="A24006" s="1" t="s">
        <v>38693</v>
      </c>
      <c r="B24006" t="s">
        <v>38694</v>
      </c>
      <c r="C24006" t="s">
        <v>1467</v>
      </c>
      <c r="D24006" t="s">
        <v>1468</v>
      </c>
      <c r="E24006">
        <v>1</v>
      </c>
      <c r="F24006" s="2">
        <v>344.56</v>
      </c>
      <c r="G24006" s="3">
        <v>766</v>
      </c>
      <c r="H24006" s="3">
        <v>3.4456000000000002</v>
      </c>
      <c r="I24006" s="3">
        <v>16.194320000000001</v>
      </c>
      <c r="J24006" s="3">
        <v>364.19992000000002</v>
      </c>
      <c r="K24006" s="3">
        <v>560.30756923076922</v>
      </c>
      <c r="L24006" s="4">
        <v>0.34999999999999992</v>
      </c>
    </row>
    <row r="24007" spans="1:12" x14ac:dyDescent="0.35">
      <c r="A24007" s="1" t="s">
        <v>38695</v>
      </c>
      <c r="B24007" t="s">
        <v>38696</v>
      </c>
      <c r="C24007" t="s">
        <v>1467</v>
      </c>
      <c r="D24007" t="s">
        <v>1468</v>
      </c>
      <c r="E24007">
        <v>1</v>
      </c>
      <c r="F24007" s="2">
        <v>3.67</v>
      </c>
      <c r="G24007" s="3">
        <v>9</v>
      </c>
      <c r="H24007" s="3">
        <v>3.6700000000000003E-2</v>
      </c>
      <c r="I24007" s="3">
        <v>0.17249</v>
      </c>
      <c r="J24007" s="3">
        <v>3.8791899999999999</v>
      </c>
      <c r="K24007" s="3">
        <v>5.9679846153846148</v>
      </c>
      <c r="L24007" s="4">
        <v>0.34999999999999992</v>
      </c>
    </row>
    <row r="24008" spans="1:12" x14ac:dyDescent="0.35">
      <c r="A24008" s="1" t="s">
        <v>38697</v>
      </c>
      <c r="B24008" t="s">
        <v>38698</v>
      </c>
      <c r="C24008" t="s">
        <v>1467</v>
      </c>
      <c r="D24008" t="s">
        <v>1468</v>
      </c>
      <c r="E24008">
        <v>1</v>
      </c>
      <c r="F24008" s="2">
        <v>6.25</v>
      </c>
      <c r="G24008" s="3">
        <v>14</v>
      </c>
      <c r="H24008" s="3">
        <v>6.25E-2</v>
      </c>
      <c r="I24008" s="3">
        <v>0.29375000000000001</v>
      </c>
      <c r="J24008" s="3">
        <v>6.6062500000000002</v>
      </c>
      <c r="K24008" s="3">
        <v>10.163461538461538</v>
      </c>
      <c r="L24008" s="4">
        <v>0.35</v>
      </c>
    </row>
    <row r="24009" spans="1:12" x14ac:dyDescent="0.35">
      <c r="A24009" s="1" t="s">
        <v>38699</v>
      </c>
      <c r="B24009" t="s">
        <v>38700</v>
      </c>
      <c r="C24009" t="s">
        <v>1467</v>
      </c>
      <c r="D24009" t="s">
        <v>1468</v>
      </c>
      <c r="E24009">
        <v>1</v>
      </c>
      <c r="F24009" s="2">
        <v>14.77</v>
      </c>
      <c r="G24009" s="3">
        <v>33</v>
      </c>
      <c r="H24009" s="3">
        <v>0.1477</v>
      </c>
      <c r="I24009" s="3">
        <v>0.69418999999999997</v>
      </c>
      <c r="J24009" s="3">
        <v>15.611890000000001</v>
      </c>
      <c r="K24009" s="3">
        <v>24.01829230769231</v>
      </c>
      <c r="L24009" s="4">
        <v>0.35000000000000003</v>
      </c>
    </row>
    <row r="24010" spans="1:12" x14ac:dyDescent="0.35">
      <c r="A24010" s="1" t="s">
        <v>38701</v>
      </c>
      <c r="B24010" t="s">
        <v>38702</v>
      </c>
      <c r="C24010" t="s">
        <v>1467</v>
      </c>
      <c r="D24010" t="s">
        <v>1468</v>
      </c>
      <c r="E24010">
        <v>1</v>
      </c>
      <c r="F24010" s="2">
        <v>1.67</v>
      </c>
      <c r="G24010" s="3">
        <v>4</v>
      </c>
      <c r="H24010" s="3">
        <v>1.67E-2</v>
      </c>
      <c r="I24010" s="3">
        <v>7.848999999999999E-2</v>
      </c>
      <c r="J24010" s="3">
        <v>1.7651899999999998</v>
      </c>
      <c r="K24010" s="3">
        <v>2.7156769230769227</v>
      </c>
      <c r="L24010" s="4">
        <v>0.35</v>
      </c>
    </row>
    <row r="24011" spans="1:12" x14ac:dyDescent="0.35">
      <c r="A24011" s="1" t="s">
        <v>38703</v>
      </c>
      <c r="B24011" t="s">
        <v>38662</v>
      </c>
      <c r="C24011" t="s">
        <v>1467</v>
      </c>
      <c r="D24011" t="s">
        <v>1468</v>
      </c>
      <c r="E24011">
        <v>1</v>
      </c>
      <c r="F24011" s="2">
        <v>22.9</v>
      </c>
      <c r="G24011" s="3">
        <v>51</v>
      </c>
      <c r="H24011" s="3">
        <v>0.22899999999999998</v>
      </c>
      <c r="I24011" s="3">
        <v>1.0763</v>
      </c>
      <c r="J24011" s="3">
        <v>24.205299999999998</v>
      </c>
      <c r="K24011" s="3">
        <v>37.238923076923072</v>
      </c>
      <c r="L24011" s="4">
        <v>0.35</v>
      </c>
    </row>
    <row r="24012" spans="1:12" x14ac:dyDescent="0.35">
      <c r="A24012" s="1" t="s">
        <v>38704</v>
      </c>
      <c r="B24012" t="s">
        <v>38705</v>
      </c>
      <c r="C24012" t="s">
        <v>1467</v>
      </c>
      <c r="D24012" t="s">
        <v>1468</v>
      </c>
      <c r="E24012">
        <v>1</v>
      </c>
      <c r="F24012" s="2">
        <v>21.23</v>
      </c>
      <c r="G24012" s="3">
        <v>48</v>
      </c>
      <c r="H24012" s="3">
        <v>0.21230000000000002</v>
      </c>
      <c r="I24012" s="3">
        <v>0.99780999999999997</v>
      </c>
      <c r="J24012" s="3">
        <v>22.440110000000001</v>
      </c>
      <c r="K24012" s="3">
        <v>34.523246153846152</v>
      </c>
      <c r="L24012" s="4">
        <v>0.34999999999999992</v>
      </c>
    </row>
    <row r="24013" spans="1:12" x14ac:dyDescent="0.35">
      <c r="A24013" s="1" t="s">
        <v>38706</v>
      </c>
      <c r="B24013" t="s">
        <v>38707</v>
      </c>
      <c r="C24013" t="s">
        <v>1467</v>
      </c>
      <c r="D24013" t="s">
        <v>1468</v>
      </c>
      <c r="E24013">
        <v>1</v>
      </c>
      <c r="F24013" s="2">
        <v>2.2799999999999998</v>
      </c>
      <c r="G24013" s="3">
        <v>6</v>
      </c>
      <c r="H24013" s="3">
        <v>2.2799999999999997E-2</v>
      </c>
      <c r="I24013" s="3">
        <v>0.10715999999999999</v>
      </c>
      <c r="J24013" s="3">
        <v>2.4099599999999999</v>
      </c>
      <c r="K24013" s="3">
        <v>3.7076307692307688</v>
      </c>
      <c r="L24013" s="4">
        <v>0.35</v>
      </c>
    </row>
    <row r="24014" spans="1:12" x14ac:dyDescent="0.35">
      <c r="A24014" s="1" t="s">
        <v>38708</v>
      </c>
      <c r="B24014" t="s">
        <v>38709</v>
      </c>
      <c r="C24014" t="s">
        <v>1467</v>
      </c>
      <c r="D24014" t="s">
        <v>1468</v>
      </c>
      <c r="E24014">
        <v>1</v>
      </c>
      <c r="F24014" s="2">
        <v>744.97</v>
      </c>
      <c r="G24014" s="3">
        <v>1656</v>
      </c>
      <c r="H24014" s="3">
        <v>7.4497</v>
      </c>
      <c r="I24014" s="3">
        <v>35.013590000000001</v>
      </c>
      <c r="J24014" s="3">
        <v>787.43329000000006</v>
      </c>
      <c r="K24014" s="3">
        <v>1211.4358307692307</v>
      </c>
      <c r="L24014" s="4">
        <v>0.34999999999999992</v>
      </c>
    </row>
    <row r="24015" spans="1:12" x14ac:dyDescent="0.35">
      <c r="A24015" s="1" t="s">
        <v>38710</v>
      </c>
      <c r="B24015" t="s">
        <v>38711</v>
      </c>
      <c r="C24015" t="s">
        <v>1467</v>
      </c>
      <c r="D24015" t="s">
        <v>1468</v>
      </c>
      <c r="E24015">
        <v>1</v>
      </c>
      <c r="F24015" s="2">
        <v>37.71</v>
      </c>
      <c r="G24015" s="3">
        <v>84</v>
      </c>
      <c r="H24015" s="3">
        <v>0.37709999999999999</v>
      </c>
      <c r="I24015" s="3">
        <v>1.77237</v>
      </c>
      <c r="J24015" s="3">
        <v>39.859470000000002</v>
      </c>
      <c r="K24015" s="3">
        <v>61.322261538461539</v>
      </c>
      <c r="L24015" s="4">
        <v>0.35</v>
      </c>
    </row>
    <row r="24016" spans="1:12" x14ac:dyDescent="0.35">
      <c r="A24016" s="1" t="s">
        <v>38712</v>
      </c>
      <c r="B24016" t="s">
        <v>38713</v>
      </c>
      <c r="C24016" t="s">
        <v>1467</v>
      </c>
      <c r="D24016" t="s">
        <v>1468</v>
      </c>
      <c r="E24016">
        <v>1</v>
      </c>
      <c r="F24016" s="2">
        <v>22.5</v>
      </c>
      <c r="G24016" s="3">
        <v>50</v>
      </c>
      <c r="H24016" s="3">
        <v>0.22500000000000001</v>
      </c>
      <c r="I24016" s="3">
        <v>1.0575000000000001</v>
      </c>
      <c r="J24016" s="3">
        <v>23.782500000000002</v>
      </c>
      <c r="K24016" s="3">
        <v>36.588461538461544</v>
      </c>
      <c r="L24016" s="4">
        <v>0.35000000000000003</v>
      </c>
    </row>
    <row r="24017" spans="1:12" x14ac:dyDescent="0.35">
      <c r="A24017" s="1" t="s">
        <v>38714</v>
      </c>
      <c r="B24017" t="s">
        <v>38715</v>
      </c>
      <c r="C24017" t="s">
        <v>1467</v>
      </c>
      <c r="D24017" t="s">
        <v>1468</v>
      </c>
      <c r="E24017">
        <v>1</v>
      </c>
      <c r="F24017" s="2">
        <v>1.06</v>
      </c>
      <c r="G24017" s="3">
        <v>3</v>
      </c>
      <c r="H24017" s="3">
        <v>1.06E-2</v>
      </c>
      <c r="I24017" s="3">
        <v>4.9820000000000003E-2</v>
      </c>
      <c r="J24017" s="3">
        <v>1.12042</v>
      </c>
      <c r="K24017" s="3">
        <v>1.7237230769230769</v>
      </c>
      <c r="L24017" s="4">
        <v>0.35000000000000003</v>
      </c>
    </row>
    <row r="24018" spans="1:12" x14ac:dyDescent="0.35">
      <c r="A24018" s="1" t="s">
        <v>38716</v>
      </c>
      <c r="B24018" t="s">
        <v>38717</v>
      </c>
      <c r="C24018" t="s">
        <v>1467</v>
      </c>
      <c r="D24018" t="s">
        <v>1468</v>
      </c>
      <c r="E24018">
        <v>1</v>
      </c>
      <c r="F24018" s="2">
        <v>43.19</v>
      </c>
      <c r="G24018" s="3">
        <v>96</v>
      </c>
      <c r="H24018" s="3">
        <v>0.43190000000000001</v>
      </c>
      <c r="I24018" s="3">
        <v>2.0299299999999998</v>
      </c>
      <c r="J24018" s="3">
        <v>45.651829999999997</v>
      </c>
      <c r="K24018" s="3">
        <v>70.233584615384615</v>
      </c>
      <c r="L24018" s="4">
        <v>0.35000000000000003</v>
      </c>
    </row>
    <row r="24019" spans="1:12" x14ac:dyDescent="0.35">
      <c r="A24019" s="1" t="s">
        <v>38718</v>
      </c>
      <c r="B24019" t="s">
        <v>38719</v>
      </c>
      <c r="C24019" t="s">
        <v>1467</v>
      </c>
      <c r="D24019" t="s">
        <v>1468</v>
      </c>
      <c r="E24019">
        <v>1</v>
      </c>
      <c r="F24019" s="2">
        <v>43.86</v>
      </c>
      <c r="G24019" s="3">
        <v>98</v>
      </c>
      <c r="H24019" s="3">
        <v>0.43859999999999999</v>
      </c>
      <c r="I24019" s="3">
        <v>2.06142</v>
      </c>
      <c r="J24019" s="3">
        <v>46.360019999999999</v>
      </c>
      <c r="K24019" s="3">
        <v>71.323107692307687</v>
      </c>
      <c r="L24019" s="4">
        <v>0.35</v>
      </c>
    </row>
    <row r="24020" spans="1:12" x14ac:dyDescent="0.35">
      <c r="A24020" s="1" t="s">
        <v>38720</v>
      </c>
      <c r="B24020" t="s">
        <v>38721</v>
      </c>
      <c r="C24020" t="s">
        <v>1467</v>
      </c>
      <c r="D24020" t="s">
        <v>1468</v>
      </c>
      <c r="E24020">
        <v>1</v>
      </c>
      <c r="F24020" s="2">
        <v>17.010000000000002</v>
      </c>
      <c r="G24020" s="3">
        <v>38</v>
      </c>
      <c r="H24020" s="3">
        <v>0.17010000000000003</v>
      </c>
      <c r="I24020" s="3">
        <v>0.79947000000000012</v>
      </c>
      <c r="J24020" s="3">
        <v>17.979570000000002</v>
      </c>
      <c r="K24020" s="3">
        <v>27.660876923076927</v>
      </c>
      <c r="L24020" s="4">
        <v>0.35</v>
      </c>
    </row>
    <row r="24021" spans="1:12" x14ac:dyDescent="0.35">
      <c r="A24021" s="1" t="s">
        <v>38722</v>
      </c>
      <c r="B24021" t="s">
        <v>38723</v>
      </c>
      <c r="C24021" t="s">
        <v>1467</v>
      </c>
      <c r="D24021" t="s">
        <v>1468</v>
      </c>
      <c r="E24021">
        <v>1</v>
      </c>
      <c r="F24021" s="2">
        <v>1.57</v>
      </c>
      <c r="G24021" s="3">
        <v>4</v>
      </c>
      <c r="H24021" s="3">
        <v>1.5700000000000002E-2</v>
      </c>
      <c r="I24021" s="3">
        <v>7.3790000000000008E-2</v>
      </c>
      <c r="J24021" s="3">
        <v>1.6594900000000001</v>
      </c>
      <c r="K24021" s="3">
        <v>2.5530615384615385</v>
      </c>
      <c r="L24021" s="4">
        <v>0.35</v>
      </c>
    </row>
    <row r="24022" spans="1:12" x14ac:dyDescent="0.35">
      <c r="A24022" s="1" t="s">
        <v>38724</v>
      </c>
      <c r="B24022" t="s">
        <v>38725</v>
      </c>
      <c r="C24022" t="s">
        <v>1467</v>
      </c>
      <c r="D24022" t="s">
        <v>1468</v>
      </c>
      <c r="E24022">
        <v>1</v>
      </c>
      <c r="F24022" s="2">
        <v>272.39999999999998</v>
      </c>
      <c r="G24022" s="3">
        <v>606</v>
      </c>
      <c r="H24022" s="3">
        <v>2.7239999999999998</v>
      </c>
      <c r="I24022" s="3">
        <v>12.8028</v>
      </c>
      <c r="J24022" s="3">
        <v>287.92679999999996</v>
      </c>
      <c r="K24022" s="3">
        <v>442.96430769230761</v>
      </c>
      <c r="L24022" s="4">
        <v>0.35</v>
      </c>
    </row>
    <row r="24023" spans="1:12" x14ac:dyDescent="0.35">
      <c r="A24023" s="1" t="s">
        <v>38726</v>
      </c>
      <c r="B24023" t="s">
        <v>38727</v>
      </c>
      <c r="C24023" t="s">
        <v>1467</v>
      </c>
      <c r="D24023" t="s">
        <v>1468</v>
      </c>
      <c r="E24023">
        <v>1</v>
      </c>
      <c r="F24023" s="2">
        <v>105.37</v>
      </c>
      <c r="G24023" s="3">
        <v>235</v>
      </c>
      <c r="H24023" s="3">
        <v>1.0537000000000001</v>
      </c>
      <c r="I24023" s="3">
        <v>4.9523900000000003</v>
      </c>
      <c r="J24023" s="3">
        <v>111.37609</v>
      </c>
      <c r="K24023" s="3">
        <v>171.34783076923077</v>
      </c>
      <c r="L24023" s="4">
        <v>0.35</v>
      </c>
    </row>
    <row r="24024" spans="1:12" x14ac:dyDescent="0.35">
      <c r="A24024" s="1" t="s">
        <v>38728</v>
      </c>
      <c r="B24024" t="s">
        <v>38729</v>
      </c>
      <c r="C24024" t="s">
        <v>1467</v>
      </c>
      <c r="D24024" t="s">
        <v>1468</v>
      </c>
      <c r="E24024">
        <v>1</v>
      </c>
      <c r="F24024" s="2">
        <v>86.99</v>
      </c>
      <c r="G24024" s="3">
        <v>194</v>
      </c>
      <c r="H24024" s="3">
        <v>0.86990000000000001</v>
      </c>
      <c r="I24024" s="3">
        <v>4.0885299999999996</v>
      </c>
      <c r="J24024" s="3">
        <v>91.948430000000002</v>
      </c>
      <c r="K24024" s="3">
        <v>141.45912307692308</v>
      </c>
      <c r="L24024" s="4">
        <v>0.35</v>
      </c>
    </row>
    <row r="24025" spans="1:12" x14ac:dyDescent="0.35">
      <c r="A24025" s="1" t="s">
        <v>38730</v>
      </c>
      <c r="B24025" t="s">
        <v>38731</v>
      </c>
      <c r="C24025" t="s">
        <v>1467</v>
      </c>
      <c r="D24025" t="s">
        <v>1468</v>
      </c>
      <c r="E24025">
        <v>1</v>
      </c>
      <c r="F24025" s="2">
        <v>0.71</v>
      </c>
      <c r="G24025" s="3">
        <v>2</v>
      </c>
      <c r="H24025" s="3">
        <v>7.0999999999999995E-3</v>
      </c>
      <c r="I24025" s="3">
        <v>3.3369999999999997E-2</v>
      </c>
      <c r="J24025" s="3">
        <v>0.75046999999999997</v>
      </c>
      <c r="K24025" s="3">
        <v>1.1545692307692308</v>
      </c>
      <c r="L24025" s="4">
        <v>0.35000000000000003</v>
      </c>
    </row>
    <row r="24026" spans="1:12" x14ac:dyDescent="0.35">
      <c r="A24026" s="1" t="s">
        <v>38732</v>
      </c>
      <c r="B24026" t="s">
        <v>38733</v>
      </c>
      <c r="C24026" t="s">
        <v>1467</v>
      </c>
      <c r="D24026" t="s">
        <v>1468</v>
      </c>
      <c r="E24026">
        <v>1</v>
      </c>
      <c r="F24026" s="2">
        <v>27.4</v>
      </c>
      <c r="G24026" s="3">
        <v>61</v>
      </c>
      <c r="H24026" s="3">
        <v>0.27399999999999997</v>
      </c>
      <c r="I24026" s="3">
        <v>1.2877999999999998</v>
      </c>
      <c r="J24026" s="3">
        <v>28.9618</v>
      </c>
      <c r="K24026" s="3">
        <v>44.556615384615384</v>
      </c>
      <c r="L24026" s="4">
        <v>0.35</v>
      </c>
    </row>
    <row r="24027" spans="1:12" x14ac:dyDescent="0.35">
      <c r="A24027" s="1" t="s">
        <v>38734</v>
      </c>
      <c r="B24027" t="s">
        <v>38735</v>
      </c>
      <c r="C24027" t="s">
        <v>1467</v>
      </c>
      <c r="D24027" t="s">
        <v>1468</v>
      </c>
      <c r="E24027">
        <v>1</v>
      </c>
      <c r="F24027" s="2">
        <v>7.44</v>
      </c>
      <c r="G24027" s="3">
        <v>17</v>
      </c>
      <c r="H24027" s="3">
        <v>7.4400000000000008E-2</v>
      </c>
      <c r="I24027" s="3">
        <v>0.34968000000000005</v>
      </c>
      <c r="J24027" s="3">
        <v>7.8640800000000004</v>
      </c>
      <c r="K24027" s="3">
        <v>12.098584615384615</v>
      </c>
      <c r="L24027" s="4">
        <v>0.34999999999999992</v>
      </c>
    </row>
    <row r="24028" spans="1:12" x14ac:dyDescent="0.35">
      <c r="A24028" s="1" t="s">
        <v>38736</v>
      </c>
      <c r="B24028" t="s">
        <v>38737</v>
      </c>
      <c r="C24028" t="s">
        <v>1467</v>
      </c>
      <c r="D24028" t="s">
        <v>1468</v>
      </c>
      <c r="E24028">
        <v>1</v>
      </c>
      <c r="F24028" s="2">
        <v>245</v>
      </c>
      <c r="G24028" s="3">
        <v>545</v>
      </c>
      <c r="H24028" s="3">
        <v>2.4500000000000002</v>
      </c>
      <c r="I24028" s="3">
        <v>11.515000000000001</v>
      </c>
      <c r="J24028" s="3">
        <v>258.96499999999997</v>
      </c>
      <c r="K24028" s="3">
        <v>398.40769230769223</v>
      </c>
      <c r="L24028" s="4">
        <v>0.34999999999999992</v>
      </c>
    </row>
    <row r="24029" spans="1:12" x14ac:dyDescent="0.35">
      <c r="A24029" s="1" t="s">
        <v>38738</v>
      </c>
      <c r="B24029" t="s">
        <v>38739</v>
      </c>
      <c r="C24029" t="s">
        <v>1467</v>
      </c>
      <c r="D24029" t="s">
        <v>1468</v>
      </c>
      <c r="E24029">
        <v>1</v>
      </c>
      <c r="F24029" s="2">
        <v>1.38</v>
      </c>
      <c r="G24029" s="3">
        <v>4</v>
      </c>
      <c r="H24029" s="3">
        <v>1.38E-2</v>
      </c>
      <c r="I24029" s="3">
        <v>6.4860000000000001E-2</v>
      </c>
      <c r="J24029" s="3">
        <v>1.4586599999999998</v>
      </c>
      <c r="K24029" s="3">
        <v>2.2440923076923074</v>
      </c>
      <c r="L24029" s="4">
        <v>0.35</v>
      </c>
    </row>
    <row r="24030" spans="1:12" x14ac:dyDescent="0.35">
      <c r="A24030" s="1" t="s">
        <v>38740</v>
      </c>
      <c r="B24030" t="s">
        <v>38741</v>
      </c>
      <c r="C24030" t="s">
        <v>1467</v>
      </c>
      <c r="D24030" t="s">
        <v>1468</v>
      </c>
      <c r="E24030">
        <v>1</v>
      </c>
      <c r="F24030" s="2">
        <v>0.39</v>
      </c>
      <c r="G24030" s="3">
        <v>1</v>
      </c>
      <c r="H24030" s="3">
        <v>3.9000000000000003E-3</v>
      </c>
      <c r="I24030" s="3">
        <v>1.8329999999999999E-2</v>
      </c>
      <c r="J24030" s="3">
        <v>0.41223000000000004</v>
      </c>
      <c r="K24030" s="3">
        <v>0.63419999999999999</v>
      </c>
      <c r="L24030" s="4">
        <v>0.34999999999999992</v>
      </c>
    </row>
    <row r="24031" spans="1:12" x14ac:dyDescent="0.35">
      <c r="A24031" s="1" t="s">
        <v>38742</v>
      </c>
      <c r="B24031" t="s">
        <v>38743</v>
      </c>
      <c r="C24031" t="s">
        <v>1467</v>
      </c>
      <c r="D24031" t="s">
        <v>1468</v>
      </c>
      <c r="E24031">
        <v>1</v>
      </c>
      <c r="F24031" s="2">
        <v>3.79</v>
      </c>
      <c r="G24031" s="3">
        <v>9</v>
      </c>
      <c r="H24031" s="3">
        <v>3.7900000000000003E-2</v>
      </c>
      <c r="I24031" s="3">
        <v>0.17813000000000001</v>
      </c>
      <c r="J24031" s="3">
        <v>4.00603</v>
      </c>
      <c r="K24031" s="3">
        <v>6.1631230769230765</v>
      </c>
      <c r="L24031" s="4">
        <v>0.35</v>
      </c>
    </row>
    <row r="24032" spans="1:12" x14ac:dyDescent="0.35">
      <c r="A24032" s="1" t="s">
        <v>38744</v>
      </c>
      <c r="B24032" t="s">
        <v>38745</v>
      </c>
      <c r="C24032" t="s">
        <v>1467</v>
      </c>
      <c r="D24032" t="s">
        <v>1468</v>
      </c>
      <c r="E24032">
        <v>1</v>
      </c>
      <c r="F24032" s="2">
        <v>51.56</v>
      </c>
      <c r="G24032" s="3">
        <v>115</v>
      </c>
      <c r="H24032" s="3">
        <v>0.51560000000000006</v>
      </c>
      <c r="I24032" s="3">
        <v>2.4233199999999999</v>
      </c>
      <c r="J24032" s="3">
        <v>54.498919999999998</v>
      </c>
      <c r="K24032" s="3">
        <v>83.844492307692306</v>
      </c>
      <c r="L24032" s="4">
        <v>0.35000000000000003</v>
      </c>
    </row>
    <row r="24033" spans="1:12" x14ac:dyDescent="0.35">
      <c r="A24033" s="1" t="s">
        <v>38746</v>
      </c>
      <c r="B24033" t="s">
        <v>38747</v>
      </c>
      <c r="C24033" t="s">
        <v>1467</v>
      </c>
      <c r="D24033" t="s">
        <v>1468</v>
      </c>
      <c r="E24033">
        <v>1</v>
      </c>
      <c r="F24033" s="2">
        <v>46.44</v>
      </c>
      <c r="G24033" s="3">
        <v>104</v>
      </c>
      <c r="H24033" s="3">
        <v>0.46439999999999998</v>
      </c>
      <c r="I24033" s="3">
        <v>2.18268</v>
      </c>
      <c r="J24033" s="3">
        <v>49.087079999999993</v>
      </c>
      <c r="K24033" s="3">
        <v>75.518584615384597</v>
      </c>
      <c r="L24033" s="4">
        <v>0.34999999999999992</v>
      </c>
    </row>
    <row r="24034" spans="1:12" x14ac:dyDescent="0.35">
      <c r="A24034" s="1" t="s">
        <v>38748</v>
      </c>
      <c r="B24034" t="s">
        <v>38749</v>
      </c>
      <c r="C24034" t="s">
        <v>1467</v>
      </c>
      <c r="D24034" t="s">
        <v>1468</v>
      </c>
      <c r="E24034">
        <v>1</v>
      </c>
      <c r="F24034" s="2">
        <v>14135.56</v>
      </c>
      <c r="G24034" s="3">
        <v>31413</v>
      </c>
      <c r="H24034" s="3">
        <v>141.35560000000001</v>
      </c>
      <c r="I24034" s="3">
        <v>664.37131999999997</v>
      </c>
      <c r="J24034" s="3">
        <v>14941.28692</v>
      </c>
      <c r="K24034" s="3">
        <v>22986.595261538463</v>
      </c>
      <c r="L24034" s="4">
        <v>0.35000000000000003</v>
      </c>
    </row>
    <row r="24035" spans="1:12" x14ac:dyDescent="0.35">
      <c r="A24035" s="1" t="s">
        <v>38750</v>
      </c>
      <c r="B24035" t="s">
        <v>38751</v>
      </c>
      <c r="C24035" t="s">
        <v>1467</v>
      </c>
      <c r="D24035" t="s">
        <v>1468</v>
      </c>
      <c r="E24035">
        <v>1</v>
      </c>
      <c r="F24035" s="2">
        <v>21.31</v>
      </c>
      <c r="G24035" s="3">
        <v>48</v>
      </c>
      <c r="H24035" s="3">
        <v>0.21309999999999998</v>
      </c>
      <c r="I24035" s="3">
        <v>1.0015699999999998</v>
      </c>
      <c r="J24035" s="3">
        <v>22.52467</v>
      </c>
      <c r="K24035" s="3">
        <v>34.653338461538461</v>
      </c>
      <c r="L24035" s="4">
        <v>0.35</v>
      </c>
    </row>
    <row r="24036" spans="1:12" x14ac:dyDescent="0.35">
      <c r="A24036" s="1" t="s">
        <v>38752</v>
      </c>
      <c r="B24036" t="s">
        <v>38753</v>
      </c>
      <c r="C24036" t="s">
        <v>1467</v>
      </c>
      <c r="D24036" t="s">
        <v>1468</v>
      </c>
      <c r="E24036">
        <v>1</v>
      </c>
      <c r="F24036" s="2">
        <v>2.5299999999999998</v>
      </c>
      <c r="G24036" s="3">
        <v>6</v>
      </c>
      <c r="H24036" s="3">
        <v>2.53E-2</v>
      </c>
      <c r="I24036" s="3">
        <v>0.11890999999999999</v>
      </c>
      <c r="J24036" s="3">
        <v>2.67421</v>
      </c>
      <c r="K24036" s="3">
        <v>4.1141692307692308</v>
      </c>
      <c r="L24036" s="4">
        <v>0.35000000000000003</v>
      </c>
    </row>
    <row r="24037" spans="1:12" x14ac:dyDescent="0.35">
      <c r="A24037" s="1" t="s">
        <v>38754</v>
      </c>
      <c r="B24037" t="s">
        <v>38755</v>
      </c>
      <c r="C24037" t="s">
        <v>1467</v>
      </c>
      <c r="D24037" t="s">
        <v>1468</v>
      </c>
      <c r="E24037">
        <v>1</v>
      </c>
      <c r="F24037" s="2">
        <v>31.57</v>
      </c>
      <c r="G24037" s="3">
        <v>71</v>
      </c>
      <c r="H24037" s="3">
        <v>0.31570000000000004</v>
      </c>
      <c r="I24037" s="3">
        <v>1.4837899999999999</v>
      </c>
      <c r="J24037" s="3">
        <v>33.369489999999999</v>
      </c>
      <c r="K24037" s="3">
        <v>51.33767692307692</v>
      </c>
      <c r="L24037" s="4">
        <v>0.35</v>
      </c>
    </row>
    <row r="24038" spans="1:12" x14ac:dyDescent="0.35">
      <c r="A24038" s="1" t="s">
        <v>38756</v>
      </c>
      <c r="B24038" t="s">
        <v>38757</v>
      </c>
      <c r="C24038" t="s">
        <v>1467</v>
      </c>
      <c r="D24038" t="s">
        <v>1468</v>
      </c>
      <c r="E24038">
        <v>1</v>
      </c>
      <c r="F24038" s="2">
        <v>27.61</v>
      </c>
      <c r="G24038" s="3">
        <v>62</v>
      </c>
      <c r="H24038" s="3">
        <v>0.27610000000000001</v>
      </c>
      <c r="I24038" s="3">
        <v>1.2976699999999999</v>
      </c>
      <c r="J24038" s="3">
        <v>29.183769999999999</v>
      </c>
      <c r="K24038" s="3">
        <v>44.89810769230769</v>
      </c>
      <c r="L24038" s="4">
        <v>0.35</v>
      </c>
    </row>
    <row r="24039" spans="1:12" x14ac:dyDescent="0.35">
      <c r="A24039" s="1" t="s">
        <v>38758</v>
      </c>
      <c r="B24039" t="s">
        <v>38759</v>
      </c>
      <c r="C24039" t="s">
        <v>1467</v>
      </c>
      <c r="D24039" t="s">
        <v>1468</v>
      </c>
      <c r="E24039">
        <v>1</v>
      </c>
      <c r="F24039" s="2">
        <v>59.66</v>
      </c>
      <c r="G24039" s="3">
        <v>133</v>
      </c>
      <c r="H24039" s="3">
        <v>0.59660000000000002</v>
      </c>
      <c r="I24039" s="3">
        <v>2.80402</v>
      </c>
      <c r="J24039" s="3">
        <v>63.06062</v>
      </c>
      <c r="K24039" s="3">
        <v>97.016338461538453</v>
      </c>
      <c r="L24039" s="4">
        <v>0.34999999999999992</v>
      </c>
    </row>
    <row r="24040" spans="1:12" x14ac:dyDescent="0.35">
      <c r="A24040" s="1" t="s">
        <v>38760</v>
      </c>
      <c r="B24040" t="s">
        <v>38761</v>
      </c>
      <c r="C24040" t="s">
        <v>1467</v>
      </c>
      <c r="D24040" t="s">
        <v>1468</v>
      </c>
      <c r="E24040">
        <v>1</v>
      </c>
      <c r="F24040" s="2">
        <v>72.989999999999995</v>
      </c>
      <c r="G24040" s="3">
        <v>163</v>
      </c>
      <c r="H24040" s="3">
        <v>0.72989999999999999</v>
      </c>
      <c r="I24040" s="3">
        <v>3.4305299999999996</v>
      </c>
      <c r="J24040" s="3">
        <v>77.15043</v>
      </c>
      <c r="K24040" s="3">
        <v>118.69296923076922</v>
      </c>
      <c r="L24040" s="4">
        <v>0.35</v>
      </c>
    </row>
    <row r="24041" spans="1:12" x14ac:dyDescent="0.35">
      <c r="A24041" s="1" t="s">
        <v>38762</v>
      </c>
      <c r="B24041" t="s">
        <v>38763</v>
      </c>
      <c r="C24041" t="s">
        <v>1467</v>
      </c>
      <c r="D24041" t="s">
        <v>1468</v>
      </c>
      <c r="E24041">
        <v>1</v>
      </c>
      <c r="F24041" s="2">
        <v>156.56</v>
      </c>
      <c r="G24041" s="3">
        <v>348</v>
      </c>
      <c r="H24041" s="3">
        <v>1.5656000000000001</v>
      </c>
      <c r="I24041" s="3">
        <v>7.35832</v>
      </c>
      <c r="J24041" s="3">
        <v>165.48391999999998</v>
      </c>
      <c r="K24041" s="3">
        <v>254.59064615384611</v>
      </c>
      <c r="L24041" s="4">
        <v>0.34999999999999992</v>
      </c>
    </row>
    <row r="24042" spans="1:12" x14ac:dyDescent="0.35">
      <c r="A24042" s="1" t="s">
        <v>38764</v>
      </c>
      <c r="B24042" t="s">
        <v>38765</v>
      </c>
      <c r="C24042" t="s">
        <v>1467</v>
      </c>
      <c r="D24042" t="s">
        <v>1468</v>
      </c>
      <c r="E24042">
        <v>1</v>
      </c>
      <c r="F24042" s="2">
        <v>2.1800000000000002</v>
      </c>
      <c r="G24042" s="3">
        <v>5</v>
      </c>
      <c r="H24042" s="3">
        <v>2.1800000000000003E-2</v>
      </c>
      <c r="I24042" s="3">
        <v>0.10246000000000001</v>
      </c>
      <c r="J24042" s="3">
        <v>2.3042600000000002</v>
      </c>
      <c r="K24042" s="3">
        <v>3.5450153846153847</v>
      </c>
      <c r="L24042" s="4">
        <v>0.35</v>
      </c>
    </row>
    <row r="24043" spans="1:12" x14ac:dyDescent="0.35">
      <c r="A24043" s="1" t="s">
        <v>38766</v>
      </c>
      <c r="B24043" t="s">
        <v>38767</v>
      </c>
      <c r="C24043" t="s">
        <v>1467</v>
      </c>
      <c r="D24043" t="s">
        <v>1468</v>
      </c>
      <c r="E24043">
        <v>1</v>
      </c>
      <c r="F24043" s="2">
        <v>17.75</v>
      </c>
      <c r="G24043" s="3">
        <v>40</v>
      </c>
      <c r="H24043" s="3">
        <v>0.17749999999999999</v>
      </c>
      <c r="I24043" s="3">
        <v>0.83425000000000005</v>
      </c>
      <c r="J24043" s="3">
        <v>18.761749999999999</v>
      </c>
      <c r="K24043" s="3">
        <v>28.864230769230765</v>
      </c>
      <c r="L24043" s="4">
        <v>0.34999999999999992</v>
      </c>
    </row>
    <row r="24044" spans="1:12" x14ac:dyDescent="0.35">
      <c r="A24044" s="1" t="s">
        <v>38768</v>
      </c>
      <c r="B24044" t="s">
        <v>38769</v>
      </c>
      <c r="C24044" t="s">
        <v>1467</v>
      </c>
      <c r="D24044" t="s">
        <v>1468</v>
      </c>
      <c r="E24044">
        <v>1</v>
      </c>
      <c r="F24044" s="2">
        <v>10.82</v>
      </c>
      <c r="G24044" s="3">
        <v>25</v>
      </c>
      <c r="H24044" s="3">
        <v>0.1082</v>
      </c>
      <c r="I24044" s="3">
        <v>0.50853999999999999</v>
      </c>
      <c r="J24044" s="3">
        <v>11.43674</v>
      </c>
      <c r="K24044" s="3">
        <v>17.594984615384615</v>
      </c>
      <c r="L24044" s="4">
        <v>0.34999999999999992</v>
      </c>
    </row>
    <row r="24045" spans="1:12" x14ac:dyDescent="0.35">
      <c r="A24045" s="1" t="s">
        <v>38770</v>
      </c>
      <c r="B24045" t="s">
        <v>38771</v>
      </c>
      <c r="C24045" t="s">
        <v>1467</v>
      </c>
      <c r="D24045" t="s">
        <v>1468</v>
      </c>
      <c r="E24045">
        <v>1</v>
      </c>
      <c r="F24045" s="2">
        <v>1.1299999999999999</v>
      </c>
      <c r="G24045" s="3">
        <v>3</v>
      </c>
      <c r="H24045" s="3">
        <v>1.1299999999999999E-2</v>
      </c>
      <c r="I24045" s="3">
        <v>5.3109999999999997E-2</v>
      </c>
      <c r="J24045" s="3">
        <v>1.19441</v>
      </c>
      <c r="K24045" s="3">
        <v>1.8375538461538461</v>
      </c>
      <c r="L24045" s="4">
        <v>0.35</v>
      </c>
    </row>
    <row r="24046" spans="1:12" x14ac:dyDescent="0.35">
      <c r="A24046" s="1" t="s">
        <v>38772</v>
      </c>
      <c r="B24046" t="s">
        <v>38773</v>
      </c>
      <c r="C24046" t="s">
        <v>1467</v>
      </c>
      <c r="D24046" t="s">
        <v>1468</v>
      </c>
      <c r="E24046">
        <v>1</v>
      </c>
      <c r="F24046" s="2">
        <v>24.73</v>
      </c>
      <c r="G24046" s="3">
        <v>55</v>
      </c>
      <c r="H24046" s="3">
        <v>0.24730000000000002</v>
      </c>
      <c r="I24046" s="3">
        <v>1.16231</v>
      </c>
      <c r="J24046" s="3">
        <v>26.139610000000001</v>
      </c>
      <c r="K24046" s="3">
        <v>40.214784615384616</v>
      </c>
      <c r="L24046" s="4">
        <v>0.35</v>
      </c>
    </row>
    <row r="24047" spans="1:12" x14ac:dyDescent="0.35">
      <c r="A24047" s="1" t="s">
        <v>38774</v>
      </c>
      <c r="B24047" t="s">
        <v>38775</v>
      </c>
      <c r="C24047" t="s">
        <v>1467</v>
      </c>
      <c r="D24047" t="s">
        <v>1468</v>
      </c>
      <c r="E24047">
        <v>1</v>
      </c>
      <c r="F24047" s="2">
        <v>46.03</v>
      </c>
      <c r="G24047" s="3">
        <v>103</v>
      </c>
      <c r="H24047" s="3">
        <v>0.46030000000000004</v>
      </c>
      <c r="I24047" s="3">
        <v>2.1634100000000003</v>
      </c>
      <c r="J24047" s="3">
        <v>48.653709999999997</v>
      </c>
      <c r="K24047" s="3">
        <v>74.851861538461534</v>
      </c>
      <c r="L24047" s="4">
        <v>0.35000000000000003</v>
      </c>
    </row>
    <row r="24048" spans="1:12" x14ac:dyDescent="0.35">
      <c r="A24048" s="1" t="s">
        <v>38776</v>
      </c>
      <c r="B24048" t="s">
        <v>38777</v>
      </c>
      <c r="C24048" t="s">
        <v>1467</v>
      </c>
      <c r="D24048" t="s">
        <v>1468</v>
      </c>
      <c r="E24048">
        <v>1</v>
      </c>
      <c r="F24048" s="2">
        <v>36.11</v>
      </c>
      <c r="G24048" s="3">
        <v>81</v>
      </c>
      <c r="H24048" s="3">
        <v>0.36109999999999998</v>
      </c>
      <c r="I24048" s="3">
        <v>1.6971700000000001</v>
      </c>
      <c r="J24048" s="3">
        <v>38.16827</v>
      </c>
      <c r="K24048" s="3">
        <v>58.720415384615379</v>
      </c>
      <c r="L24048" s="4">
        <v>0.34999999999999992</v>
      </c>
    </row>
    <row r="24049" spans="1:12" x14ac:dyDescent="0.35">
      <c r="A24049" s="1" t="s">
        <v>38778</v>
      </c>
      <c r="B24049" t="s">
        <v>38779</v>
      </c>
      <c r="C24049" t="s">
        <v>1467</v>
      </c>
      <c r="D24049" t="s">
        <v>1468</v>
      </c>
      <c r="E24049">
        <v>1</v>
      </c>
      <c r="F24049" s="2">
        <v>149.22</v>
      </c>
      <c r="G24049" s="3">
        <v>332</v>
      </c>
      <c r="H24049" s="3">
        <v>1.4922</v>
      </c>
      <c r="I24049" s="3">
        <v>7.0133400000000004</v>
      </c>
      <c r="J24049" s="3">
        <v>157.72554</v>
      </c>
      <c r="K24049" s="3">
        <v>242.65467692307692</v>
      </c>
      <c r="L24049" s="4">
        <v>0.35000000000000003</v>
      </c>
    </row>
    <row r="24050" spans="1:12" x14ac:dyDescent="0.35">
      <c r="A24050" s="1" t="s">
        <v>38780</v>
      </c>
      <c r="B24050" t="s">
        <v>38781</v>
      </c>
      <c r="C24050" t="s">
        <v>1467</v>
      </c>
      <c r="D24050" t="s">
        <v>1468</v>
      </c>
      <c r="E24050">
        <v>1</v>
      </c>
      <c r="F24050" s="2">
        <v>13.9</v>
      </c>
      <c r="G24050" s="3">
        <v>31</v>
      </c>
      <c r="H24050" s="3">
        <v>0.13900000000000001</v>
      </c>
      <c r="I24050" s="3">
        <v>0.65329999999999999</v>
      </c>
      <c r="J24050" s="3">
        <v>14.692299999999999</v>
      </c>
      <c r="K24050" s="3">
        <v>22.603538461538459</v>
      </c>
      <c r="L24050" s="4">
        <v>0.35</v>
      </c>
    </row>
    <row r="24051" spans="1:12" x14ac:dyDescent="0.35">
      <c r="A24051" s="1" t="s">
        <v>38782</v>
      </c>
      <c r="B24051" t="s">
        <v>38783</v>
      </c>
      <c r="C24051" t="s">
        <v>1467</v>
      </c>
      <c r="D24051" t="s">
        <v>1468</v>
      </c>
      <c r="E24051">
        <v>1</v>
      </c>
      <c r="F24051" s="2">
        <v>2.61</v>
      </c>
      <c r="G24051" s="3">
        <v>6</v>
      </c>
      <c r="H24051" s="3">
        <v>2.6099999999999998E-2</v>
      </c>
      <c r="I24051" s="3">
        <v>0.12267</v>
      </c>
      <c r="J24051" s="3">
        <v>2.7587699999999997</v>
      </c>
      <c r="K24051" s="3">
        <v>4.2442615384615383</v>
      </c>
      <c r="L24051" s="4">
        <v>0.35000000000000003</v>
      </c>
    </row>
    <row r="24052" spans="1:12" x14ac:dyDescent="0.35">
      <c r="A24052" s="1" t="s">
        <v>38784</v>
      </c>
      <c r="B24052" t="s">
        <v>38785</v>
      </c>
      <c r="C24052" t="s">
        <v>1467</v>
      </c>
      <c r="D24052" t="s">
        <v>1468</v>
      </c>
      <c r="E24052">
        <v>1</v>
      </c>
      <c r="F24052" s="2">
        <v>42.89</v>
      </c>
      <c r="G24052" s="3">
        <v>96</v>
      </c>
      <c r="H24052" s="3">
        <v>0.4289</v>
      </c>
      <c r="I24052" s="3">
        <v>2.0158300000000002</v>
      </c>
      <c r="J24052" s="3">
        <v>45.33473</v>
      </c>
      <c r="K24052" s="3">
        <v>69.745738461538465</v>
      </c>
      <c r="L24052" s="4">
        <v>0.35000000000000003</v>
      </c>
    </row>
    <row r="24053" spans="1:12" x14ac:dyDescent="0.35">
      <c r="A24053" s="1" t="s">
        <v>38786</v>
      </c>
      <c r="B24053" t="s">
        <v>38787</v>
      </c>
      <c r="C24053" t="s">
        <v>1467</v>
      </c>
      <c r="D24053" t="s">
        <v>1468</v>
      </c>
      <c r="E24053">
        <v>1</v>
      </c>
      <c r="F24053" s="2">
        <v>3.01</v>
      </c>
      <c r="G24053" s="3">
        <v>7</v>
      </c>
      <c r="H24053" s="3">
        <v>3.0099999999999998E-2</v>
      </c>
      <c r="I24053" s="3">
        <v>0.14146999999999998</v>
      </c>
      <c r="J24053" s="3">
        <v>3.1815699999999998</v>
      </c>
      <c r="K24053" s="3">
        <v>4.8947230769230767</v>
      </c>
      <c r="L24053" s="4">
        <v>0.35000000000000003</v>
      </c>
    </row>
    <row r="24054" spans="1:12" x14ac:dyDescent="0.35">
      <c r="A24054" s="1" t="s">
        <v>38788</v>
      </c>
      <c r="B24054" t="s">
        <v>38789</v>
      </c>
      <c r="C24054" t="s">
        <v>1467</v>
      </c>
      <c r="D24054" t="s">
        <v>1468</v>
      </c>
      <c r="E24054">
        <v>1</v>
      </c>
      <c r="F24054" s="2">
        <v>170.84</v>
      </c>
      <c r="G24054" s="3">
        <v>380</v>
      </c>
      <c r="H24054" s="3">
        <v>1.7084000000000001</v>
      </c>
      <c r="I24054" s="3">
        <v>8.0294799999999995</v>
      </c>
      <c r="J24054" s="3">
        <v>180.57788000000002</v>
      </c>
      <c r="K24054" s="3">
        <v>277.81212307692311</v>
      </c>
      <c r="L24054" s="4">
        <v>0.35000000000000003</v>
      </c>
    </row>
    <row r="24055" spans="1:12" x14ac:dyDescent="0.35">
      <c r="A24055" s="1" t="s">
        <v>38790</v>
      </c>
      <c r="B24055" t="s">
        <v>38791</v>
      </c>
      <c r="C24055" t="s">
        <v>1467</v>
      </c>
      <c r="D24055" t="s">
        <v>1468</v>
      </c>
      <c r="E24055">
        <v>1</v>
      </c>
      <c r="F24055" s="2">
        <v>42.26</v>
      </c>
      <c r="G24055" s="3">
        <v>94</v>
      </c>
      <c r="H24055" s="3">
        <v>0.42259999999999998</v>
      </c>
      <c r="I24055" s="3">
        <v>1.9862199999999999</v>
      </c>
      <c r="J24055" s="3">
        <v>44.668820000000004</v>
      </c>
      <c r="K24055" s="3">
        <v>68.721261538461548</v>
      </c>
      <c r="L24055" s="4">
        <v>0.35000000000000003</v>
      </c>
    </row>
    <row r="24056" spans="1:12" x14ac:dyDescent="0.35">
      <c r="A24056" s="1" t="s">
        <v>38792</v>
      </c>
      <c r="B24056" t="s">
        <v>38793</v>
      </c>
      <c r="C24056" t="s">
        <v>1467</v>
      </c>
      <c r="D24056" t="s">
        <v>1468</v>
      </c>
      <c r="E24056">
        <v>1</v>
      </c>
      <c r="F24056" s="2">
        <v>317.61</v>
      </c>
      <c r="G24056" s="3">
        <v>706</v>
      </c>
      <c r="H24056" s="3">
        <v>3.1761000000000004</v>
      </c>
      <c r="I24056" s="3">
        <v>14.927670000000001</v>
      </c>
      <c r="J24056" s="3">
        <v>335.71377000000001</v>
      </c>
      <c r="K24056" s="3">
        <v>516.48272307692309</v>
      </c>
      <c r="L24056" s="4">
        <v>0.35</v>
      </c>
    </row>
    <row r="24057" spans="1:12" x14ac:dyDescent="0.35">
      <c r="A24057" s="1" t="s">
        <v>38794</v>
      </c>
      <c r="B24057" t="s">
        <v>38795</v>
      </c>
      <c r="C24057" t="s">
        <v>1467</v>
      </c>
      <c r="D24057" t="s">
        <v>1468</v>
      </c>
      <c r="E24057">
        <v>1</v>
      </c>
      <c r="F24057" s="2">
        <v>11.52</v>
      </c>
      <c r="G24057" s="3">
        <v>26</v>
      </c>
      <c r="H24057" s="3">
        <v>0.1152</v>
      </c>
      <c r="I24057" s="3">
        <v>0.54144000000000003</v>
      </c>
      <c r="J24057" s="3">
        <v>12.176639999999999</v>
      </c>
      <c r="K24057" s="3">
        <v>18.733292307692306</v>
      </c>
      <c r="L24057" s="4">
        <v>0.35</v>
      </c>
    </row>
    <row r="24058" spans="1:12" x14ac:dyDescent="0.35">
      <c r="A24058" s="1" t="s">
        <v>38796</v>
      </c>
      <c r="B24058" t="s">
        <v>38797</v>
      </c>
      <c r="C24058" t="s">
        <v>1467</v>
      </c>
      <c r="D24058" t="s">
        <v>1468</v>
      </c>
      <c r="E24058">
        <v>1</v>
      </c>
      <c r="F24058" s="2">
        <v>4.2</v>
      </c>
      <c r="G24058" s="3">
        <v>10</v>
      </c>
      <c r="H24058" s="3">
        <v>4.2000000000000003E-2</v>
      </c>
      <c r="I24058" s="3">
        <v>0.19740000000000002</v>
      </c>
      <c r="J24058" s="3">
        <v>4.4394</v>
      </c>
      <c r="K24058" s="3">
        <v>6.8298461538461535</v>
      </c>
      <c r="L24058" s="4">
        <v>0.35</v>
      </c>
    </row>
    <row r="24059" spans="1:12" x14ac:dyDescent="0.35">
      <c r="A24059" s="1" t="s">
        <v>38798</v>
      </c>
      <c r="B24059" t="s">
        <v>38799</v>
      </c>
      <c r="C24059" t="s">
        <v>1467</v>
      </c>
      <c r="D24059" t="s">
        <v>1468</v>
      </c>
      <c r="E24059">
        <v>1</v>
      </c>
      <c r="F24059" s="2">
        <v>6.01</v>
      </c>
      <c r="G24059" s="3">
        <v>14</v>
      </c>
      <c r="H24059" s="3">
        <v>6.0100000000000001E-2</v>
      </c>
      <c r="I24059" s="3">
        <v>0.28247</v>
      </c>
      <c r="J24059" s="3">
        <v>6.3525700000000001</v>
      </c>
      <c r="K24059" s="3">
        <v>9.7731846153846149</v>
      </c>
      <c r="L24059" s="4">
        <v>0.35</v>
      </c>
    </row>
    <row r="24060" spans="1:12" x14ac:dyDescent="0.35">
      <c r="A24060" s="1" t="s">
        <v>38800</v>
      </c>
      <c r="B24060" t="s">
        <v>38801</v>
      </c>
      <c r="C24060" t="s">
        <v>1467</v>
      </c>
      <c r="D24060" t="s">
        <v>1468</v>
      </c>
      <c r="E24060">
        <v>1</v>
      </c>
      <c r="F24060" s="2">
        <v>143.06</v>
      </c>
      <c r="G24060" s="3">
        <v>318</v>
      </c>
      <c r="H24060" s="3">
        <v>1.4306000000000001</v>
      </c>
      <c r="I24060" s="3">
        <v>6.7238199999999999</v>
      </c>
      <c r="J24060" s="3">
        <v>151.21441999999999</v>
      </c>
      <c r="K24060" s="3">
        <v>232.6375692307692</v>
      </c>
      <c r="L24060" s="4">
        <v>0.35</v>
      </c>
    </row>
    <row r="24061" spans="1:12" x14ac:dyDescent="0.35">
      <c r="A24061" s="1" t="s">
        <v>38802</v>
      </c>
      <c r="B24061" t="s">
        <v>38803</v>
      </c>
      <c r="C24061" t="s">
        <v>1467</v>
      </c>
      <c r="D24061" t="s">
        <v>1468</v>
      </c>
      <c r="E24061">
        <v>1</v>
      </c>
      <c r="F24061" s="2">
        <v>4.24</v>
      </c>
      <c r="G24061" s="3">
        <v>10</v>
      </c>
      <c r="H24061" s="3">
        <v>4.24E-2</v>
      </c>
      <c r="I24061" s="3">
        <v>0.19928000000000001</v>
      </c>
      <c r="J24061" s="3">
        <v>4.4816799999999999</v>
      </c>
      <c r="K24061" s="3">
        <v>6.8948923076923077</v>
      </c>
      <c r="L24061" s="4">
        <v>0.35000000000000003</v>
      </c>
    </row>
    <row r="24062" spans="1:12" x14ac:dyDescent="0.35">
      <c r="A24062" s="1" t="s">
        <v>38804</v>
      </c>
      <c r="B24062" t="s">
        <v>38805</v>
      </c>
      <c r="C24062" t="s">
        <v>1467</v>
      </c>
      <c r="D24062" t="s">
        <v>1468</v>
      </c>
      <c r="E24062">
        <v>1</v>
      </c>
      <c r="F24062" s="2">
        <v>1958.46</v>
      </c>
      <c r="G24062" s="3">
        <v>4353</v>
      </c>
      <c r="H24062" s="3">
        <v>19.584600000000002</v>
      </c>
      <c r="I24062" s="3">
        <v>92.047619999999995</v>
      </c>
      <c r="J24062" s="3">
        <v>2070.09222</v>
      </c>
      <c r="K24062" s="3">
        <v>3184.7572615384615</v>
      </c>
      <c r="L24062" s="4">
        <v>0.35</v>
      </c>
    </row>
    <row r="24063" spans="1:12" x14ac:dyDescent="0.35">
      <c r="A24063" s="1" t="s">
        <v>38806</v>
      </c>
      <c r="B24063" t="s">
        <v>38807</v>
      </c>
      <c r="C24063" t="s">
        <v>1467</v>
      </c>
      <c r="D24063" t="s">
        <v>1468</v>
      </c>
      <c r="E24063">
        <v>1</v>
      </c>
      <c r="F24063" s="2">
        <v>61.7</v>
      </c>
      <c r="G24063" s="3">
        <v>138</v>
      </c>
      <c r="H24063" s="3">
        <v>0.61699999999999999</v>
      </c>
      <c r="I24063" s="3">
        <v>2.8999000000000001</v>
      </c>
      <c r="J24063" s="3">
        <v>65.216899999999995</v>
      </c>
      <c r="K24063" s="3">
        <v>100.3336923076923</v>
      </c>
      <c r="L24063" s="4">
        <v>0.35000000000000003</v>
      </c>
    </row>
    <row r="24064" spans="1:12" x14ac:dyDescent="0.35">
      <c r="A24064" s="1" t="s">
        <v>38808</v>
      </c>
      <c r="B24064" t="s">
        <v>38809</v>
      </c>
      <c r="C24064" t="s">
        <v>1467</v>
      </c>
      <c r="D24064" t="s">
        <v>1468</v>
      </c>
      <c r="E24064">
        <v>1</v>
      </c>
      <c r="F24064" s="2">
        <v>21.35</v>
      </c>
      <c r="G24064" s="3">
        <v>48</v>
      </c>
      <c r="H24064" s="3">
        <v>0.21350000000000002</v>
      </c>
      <c r="I24064" s="3">
        <v>1.0034500000000002</v>
      </c>
      <c r="J24064" s="3">
        <v>22.566950000000002</v>
      </c>
      <c r="K24064" s="3">
        <v>34.718384615384615</v>
      </c>
      <c r="L24064" s="4">
        <v>0.34999999999999992</v>
      </c>
    </row>
    <row r="24065" spans="1:12" x14ac:dyDescent="0.35">
      <c r="A24065" s="1" t="s">
        <v>38810</v>
      </c>
      <c r="B24065" t="s">
        <v>38811</v>
      </c>
      <c r="C24065" t="s">
        <v>1467</v>
      </c>
      <c r="D24065" t="s">
        <v>1468</v>
      </c>
      <c r="E24065">
        <v>1</v>
      </c>
      <c r="F24065" s="2">
        <v>20.97</v>
      </c>
      <c r="G24065" s="3">
        <v>47</v>
      </c>
      <c r="H24065" s="3">
        <v>0.2097</v>
      </c>
      <c r="I24065" s="3">
        <v>0.98558999999999997</v>
      </c>
      <c r="J24065" s="3">
        <v>22.165289999999999</v>
      </c>
      <c r="K24065" s="3">
        <v>34.10044615384615</v>
      </c>
      <c r="L24065" s="4">
        <v>0.35</v>
      </c>
    </row>
    <row r="24066" spans="1:12" x14ac:dyDescent="0.35">
      <c r="A24066" s="1" t="s">
        <v>38812</v>
      </c>
      <c r="B24066" t="s">
        <v>38813</v>
      </c>
      <c r="C24066" t="s">
        <v>1467</v>
      </c>
      <c r="D24066" t="s">
        <v>1468</v>
      </c>
      <c r="E24066">
        <v>1</v>
      </c>
      <c r="F24066" s="2">
        <v>16.82</v>
      </c>
      <c r="G24066" s="3">
        <v>38</v>
      </c>
      <c r="H24066" s="3">
        <v>0.16820000000000002</v>
      </c>
      <c r="I24066" s="3">
        <v>0.79054000000000002</v>
      </c>
      <c r="J24066" s="3">
        <v>17.778739999999999</v>
      </c>
      <c r="K24066" s="3">
        <v>27.351907692307691</v>
      </c>
      <c r="L24066" s="4">
        <v>0.35</v>
      </c>
    </row>
    <row r="24067" spans="1:12" x14ac:dyDescent="0.35">
      <c r="A24067" s="1" t="s">
        <v>38814</v>
      </c>
      <c r="B24067" t="s">
        <v>38815</v>
      </c>
      <c r="C24067" t="s">
        <v>1467</v>
      </c>
      <c r="D24067" t="s">
        <v>1468</v>
      </c>
      <c r="E24067">
        <v>1</v>
      </c>
      <c r="F24067" s="2">
        <v>25.33</v>
      </c>
      <c r="G24067" s="3">
        <v>57</v>
      </c>
      <c r="H24067" s="3">
        <v>0.25329999999999997</v>
      </c>
      <c r="I24067" s="3">
        <v>1.19051</v>
      </c>
      <c r="J24067" s="3">
        <v>26.773809999999997</v>
      </c>
      <c r="K24067" s="3">
        <v>41.190476923076915</v>
      </c>
      <c r="L24067" s="4">
        <v>0.34999999999999992</v>
      </c>
    </row>
    <row r="24068" spans="1:12" x14ac:dyDescent="0.35">
      <c r="A24068" s="1" t="s">
        <v>38816</v>
      </c>
      <c r="B24068" t="s">
        <v>38817</v>
      </c>
      <c r="C24068" t="s">
        <v>1467</v>
      </c>
      <c r="D24068" t="s">
        <v>1468</v>
      </c>
      <c r="E24068">
        <v>1</v>
      </c>
      <c r="F24068" s="2">
        <v>54.76</v>
      </c>
      <c r="G24068" s="3">
        <v>122</v>
      </c>
      <c r="H24068" s="3">
        <v>0.54759999999999998</v>
      </c>
      <c r="I24068" s="3">
        <v>2.5737199999999998</v>
      </c>
      <c r="J24068" s="3">
        <v>57.881320000000002</v>
      </c>
      <c r="K24068" s="3">
        <v>89.048184615384613</v>
      </c>
      <c r="L24068" s="4">
        <v>0.35</v>
      </c>
    </row>
    <row r="24069" spans="1:12" x14ac:dyDescent="0.35">
      <c r="A24069" s="1" t="s">
        <v>38818</v>
      </c>
      <c r="B24069" t="s">
        <v>32229</v>
      </c>
      <c r="C24069" t="s">
        <v>1467</v>
      </c>
      <c r="D24069" t="s">
        <v>1468</v>
      </c>
      <c r="E24069">
        <v>1</v>
      </c>
      <c r="F24069" s="2">
        <v>105.65</v>
      </c>
      <c r="G24069" s="3">
        <v>235</v>
      </c>
      <c r="H24069" s="3">
        <v>1.0565</v>
      </c>
      <c r="I24069" s="3">
        <v>4.9655500000000004</v>
      </c>
      <c r="J24069" s="3">
        <v>111.67205000000001</v>
      </c>
      <c r="K24069" s="3">
        <v>171.80315384615386</v>
      </c>
      <c r="L24069" s="4">
        <v>0.35</v>
      </c>
    </row>
    <row r="24070" spans="1:12" x14ac:dyDescent="0.35">
      <c r="A24070" s="1" t="s">
        <v>38819</v>
      </c>
      <c r="B24070" t="s">
        <v>38820</v>
      </c>
      <c r="C24070" t="s">
        <v>1467</v>
      </c>
      <c r="D24070" t="s">
        <v>1468</v>
      </c>
      <c r="E24070">
        <v>1</v>
      </c>
      <c r="F24070" s="2">
        <v>53.61</v>
      </c>
      <c r="G24070" s="3">
        <v>120</v>
      </c>
      <c r="H24070" s="3">
        <v>0.53610000000000002</v>
      </c>
      <c r="I24070" s="3">
        <v>2.5196700000000001</v>
      </c>
      <c r="J24070" s="3">
        <v>56.665769999999995</v>
      </c>
      <c r="K24070" s="3">
        <v>87.178107692307677</v>
      </c>
      <c r="L24070" s="4">
        <v>0.34999999999999992</v>
      </c>
    </row>
    <row r="24071" spans="1:12" x14ac:dyDescent="0.35">
      <c r="A24071" s="1" t="s">
        <v>38821</v>
      </c>
      <c r="B24071" t="s">
        <v>38822</v>
      </c>
      <c r="C24071" t="s">
        <v>1467</v>
      </c>
      <c r="D24071" t="s">
        <v>1468</v>
      </c>
      <c r="E24071">
        <v>1</v>
      </c>
      <c r="F24071" s="2">
        <v>110.16</v>
      </c>
      <c r="G24071" s="3">
        <v>245</v>
      </c>
      <c r="H24071" s="3">
        <v>1.1015999999999999</v>
      </c>
      <c r="I24071" s="3">
        <v>5.1775199999999995</v>
      </c>
      <c r="J24071" s="3">
        <v>116.43912</v>
      </c>
      <c r="K24071" s="3">
        <v>179.13710769230769</v>
      </c>
      <c r="L24071" s="4">
        <v>0.35</v>
      </c>
    </row>
    <row r="24072" spans="1:12" x14ac:dyDescent="0.35">
      <c r="A24072" s="1" t="s">
        <v>38823</v>
      </c>
      <c r="B24072" t="s">
        <v>38824</v>
      </c>
      <c r="C24072" t="s">
        <v>1467</v>
      </c>
      <c r="D24072" t="s">
        <v>1468</v>
      </c>
      <c r="E24072">
        <v>1</v>
      </c>
      <c r="F24072" s="2">
        <v>5.28</v>
      </c>
      <c r="G24072" s="3">
        <v>12</v>
      </c>
      <c r="H24072" s="3">
        <v>5.2800000000000007E-2</v>
      </c>
      <c r="I24072" s="3">
        <v>0.24816000000000002</v>
      </c>
      <c r="J24072" s="3">
        <v>5.580960000000001</v>
      </c>
      <c r="K24072" s="3">
        <v>8.5860923076923097</v>
      </c>
      <c r="L24072" s="4">
        <v>0.35000000000000003</v>
      </c>
    </row>
    <row r="24073" spans="1:12" x14ac:dyDescent="0.35">
      <c r="A24073" s="1" t="s">
        <v>38825</v>
      </c>
      <c r="B24073" t="s">
        <v>38826</v>
      </c>
      <c r="C24073" t="s">
        <v>1467</v>
      </c>
      <c r="D24073" t="s">
        <v>1468</v>
      </c>
      <c r="E24073">
        <v>1</v>
      </c>
      <c r="F24073" s="2">
        <v>362.87</v>
      </c>
      <c r="G24073" s="3">
        <v>807</v>
      </c>
      <c r="H24073" s="3">
        <v>3.6287000000000003</v>
      </c>
      <c r="I24073" s="3">
        <v>17.05489</v>
      </c>
      <c r="J24073" s="3">
        <v>383.55358999999999</v>
      </c>
      <c r="K24073" s="3">
        <v>590.08244615384615</v>
      </c>
      <c r="L24073" s="4">
        <v>0.35000000000000003</v>
      </c>
    </row>
    <row r="24074" spans="1:12" x14ac:dyDescent="0.35">
      <c r="A24074" s="1" t="s">
        <v>38827</v>
      </c>
      <c r="B24074" t="s">
        <v>38828</v>
      </c>
      <c r="C24074" t="s">
        <v>1467</v>
      </c>
      <c r="D24074" t="s">
        <v>1468</v>
      </c>
      <c r="E24074">
        <v>1</v>
      </c>
      <c r="F24074" s="2">
        <v>11.23</v>
      </c>
      <c r="G24074" s="3">
        <v>25</v>
      </c>
      <c r="H24074" s="3">
        <v>0.11230000000000001</v>
      </c>
      <c r="I24074" s="3">
        <v>0.52781</v>
      </c>
      <c r="J24074" s="3">
        <v>11.87011</v>
      </c>
      <c r="K24074" s="3">
        <v>18.261707692307692</v>
      </c>
      <c r="L24074" s="4">
        <v>0.35</v>
      </c>
    </row>
    <row r="24075" spans="1:12" x14ac:dyDescent="0.35">
      <c r="A24075" s="1" t="s">
        <v>38829</v>
      </c>
      <c r="B24075" t="s">
        <v>38830</v>
      </c>
      <c r="C24075" t="s">
        <v>1467</v>
      </c>
      <c r="D24075" t="s">
        <v>1468</v>
      </c>
      <c r="E24075">
        <v>1</v>
      </c>
      <c r="F24075" s="2">
        <v>155.30000000000001</v>
      </c>
      <c r="G24075" s="3">
        <v>346</v>
      </c>
      <c r="H24075" s="3">
        <v>1.5530000000000002</v>
      </c>
      <c r="I24075" s="3">
        <v>7.2991000000000001</v>
      </c>
      <c r="J24075" s="3">
        <v>164.15210000000002</v>
      </c>
      <c r="K24075" s="3">
        <v>252.54169230769233</v>
      </c>
      <c r="L24075" s="4">
        <v>0.35</v>
      </c>
    </row>
    <row r="24076" spans="1:12" x14ac:dyDescent="0.35">
      <c r="A24076" s="1" t="s">
        <v>38831</v>
      </c>
      <c r="B24076" t="s">
        <v>38832</v>
      </c>
      <c r="C24076" t="s">
        <v>1467</v>
      </c>
      <c r="D24076" t="s">
        <v>1468</v>
      </c>
      <c r="E24076">
        <v>1</v>
      </c>
      <c r="F24076" s="2">
        <v>10.23</v>
      </c>
      <c r="G24076" s="3">
        <v>23</v>
      </c>
      <c r="H24076" s="3">
        <v>0.1023</v>
      </c>
      <c r="I24076" s="3">
        <v>0.48081000000000002</v>
      </c>
      <c r="J24076" s="3">
        <v>10.81311</v>
      </c>
      <c r="K24076" s="3">
        <v>16.635553846153847</v>
      </c>
      <c r="L24076" s="4">
        <v>0.35000000000000003</v>
      </c>
    </row>
    <row r="24077" spans="1:12" x14ac:dyDescent="0.35">
      <c r="A24077" s="1" t="s">
        <v>38833</v>
      </c>
      <c r="B24077" t="s">
        <v>38834</v>
      </c>
      <c r="C24077" t="s">
        <v>1467</v>
      </c>
      <c r="D24077" t="s">
        <v>1468</v>
      </c>
      <c r="E24077">
        <v>1</v>
      </c>
      <c r="F24077" s="2">
        <v>108.99</v>
      </c>
      <c r="G24077" s="3">
        <v>243</v>
      </c>
      <c r="H24077" s="3">
        <v>1.0898999999999999</v>
      </c>
      <c r="I24077" s="3">
        <v>5.1225299999999994</v>
      </c>
      <c r="J24077" s="3">
        <v>115.20242999999999</v>
      </c>
      <c r="K24077" s="3">
        <v>177.23450769230769</v>
      </c>
      <c r="L24077" s="4">
        <v>0.35000000000000003</v>
      </c>
    </row>
    <row r="24078" spans="1:12" x14ac:dyDescent="0.35">
      <c r="A24078" s="1" t="s">
        <v>38835</v>
      </c>
      <c r="B24078" t="s">
        <v>38836</v>
      </c>
      <c r="C24078" t="s">
        <v>1467</v>
      </c>
      <c r="D24078" t="s">
        <v>1468</v>
      </c>
      <c r="E24078">
        <v>1</v>
      </c>
      <c r="F24078" s="2">
        <v>0.2</v>
      </c>
      <c r="G24078" s="3">
        <v>1</v>
      </c>
      <c r="H24078" s="3">
        <v>2E-3</v>
      </c>
      <c r="I24078" s="3">
        <v>9.4000000000000004E-3</v>
      </c>
      <c r="J24078" s="3">
        <v>0.2114</v>
      </c>
      <c r="K24078" s="3">
        <v>0.32523076923076921</v>
      </c>
      <c r="L24078" s="4">
        <v>0.34999999999999992</v>
      </c>
    </row>
    <row r="24079" spans="1:12" x14ac:dyDescent="0.35">
      <c r="A24079" s="1" t="s">
        <v>38837</v>
      </c>
      <c r="B24079" t="s">
        <v>38838</v>
      </c>
      <c r="C24079" t="s">
        <v>1467</v>
      </c>
      <c r="D24079" t="s">
        <v>1468</v>
      </c>
      <c r="E24079">
        <v>1</v>
      </c>
      <c r="F24079" s="2">
        <v>53.74</v>
      </c>
      <c r="G24079" s="3">
        <v>120</v>
      </c>
      <c r="H24079" s="3">
        <v>0.53739999999999999</v>
      </c>
      <c r="I24079" s="3">
        <v>2.5257800000000001</v>
      </c>
      <c r="J24079" s="3">
        <v>56.803179999999998</v>
      </c>
      <c r="K24079" s="3">
        <v>87.389507692307689</v>
      </c>
      <c r="L24079" s="4">
        <v>0.35</v>
      </c>
    </row>
    <row r="24080" spans="1:12" x14ac:dyDescent="0.35">
      <c r="A24080" s="1" t="s">
        <v>38839</v>
      </c>
      <c r="B24080" t="s">
        <v>38840</v>
      </c>
      <c r="C24080" t="s">
        <v>1467</v>
      </c>
      <c r="D24080" t="s">
        <v>1468</v>
      </c>
      <c r="E24080">
        <v>1</v>
      </c>
      <c r="F24080" s="2">
        <v>4.7699999999999996</v>
      </c>
      <c r="G24080" s="3">
        <v>11</v>
      </c>
      <c r="H24080" s="3">
        <v>4.7699999999999999E-2</v>
      </c>
      <c r="I24080" s="3">
        <v>0.22418999999999997</v>
      </c>
      <c r="J24080" s="3">
        <v>5.0418899999999995</v>
      </c>
      <c r="K24080" s="3">
        <v>7.7567538461538454</v>
      </c>
      <c r="L24080" s="4">
        <v>0.35</v>
      </c>
    </row>
    <row r="24081" spans="1:12" x14ac:dyDescent="0.35">
      <c r="A24081" s="1" t="s">
        <v>38841</v>
      </c>
      <c r="B24081" t="s">
        <v>2984</v>
      </c>
      <c r="C24081" t="s">
        <v>1467</v>
      </c>
      <c r="D24081" t="s">
        <v>1468</v>
      </c>
      <c r="E24081">
        <v>1</v>
      </c>
      <c r="F24081" s="2">
        <v>46.58</v>
      </c>
      <c r="G24081" s="3">
        <v>104</v>
      </c>
      <c r="H24081" s="3">
        <v>0.46579999999999999</v>
      </c>
      <c r="I24081" s="3">
        <v>2.18926</v>
      </c>
      <c r="J24081" s="3">
        <v>49.235059999999997</v>
      </c>
      <c r="K24081" s="3">
        <v>75.746246153846144</v>
      </c>
      <c r="L24081" s="4">
        <v>0.35</v>
      </c>
    </row>
    <row r="24082" spans="1:12" x14ac:dyDescent="0.35">
      <c r="A24082" s="1" t="s">
        <v>38842</v>
      </c>
      <c r="B24082" t="s">
        <v>38843</v>
      </c>
      <c r="C24082" t="s">
        <v>1467</v>
      </c>
      <c r="D24082" t="s">
        <v>1468</v>
      </c>
      <c r="E24082">
        <v>1</v>
      </c>
      <c r="F24082" s="2">
        <v>6.83</v>
      </c>
      <c r="G24082" s="3">
        <v>16</v>
      </c>
      <c r="H24082" s="3">
        <v>6.83E-2</v>
      </c>
      <c r="I24082" s="3">
        <v>0.32101000000000002</v>
      </c>
      <c r="J24082" s="3">
        <v>7.2193100000000001</v>
      </c>
      <c r="K24082" s="3">
        <v>11.106630769230769</v>
      </c>
      <c r="L24082" s="4">
        <v>0.35</v>
      </c>
    </row>
    <row r="24083" spans="1:12" x14ac:dyDescent="0.35">
      <c r="A24083" s="1" t="s">
        <v>38844</v>
      </c>
      <c r="B24083" t="s">
        <v>38845</v>
      </c>
      <c r="C24083" t="s">
        <v>1467</v>
      </c>
      <c r="D24083" t="s">
        <v>1468</v>
      </c>
      <c r="E24083">
        <v>1</v>
      </c>
      <c r="F24083" s="2">
        <v>5.66</v>
      </c>
      <c r="G24083" s="3">
        <v>13</v>
      </c>
      <c r="H24083" s="3">
        <v>5.6600000000000004E-2</v>
      </c>
      <c r="I24083" s="3">
        <v>0.26602000000000003</v>
      </c>
      <c r="J24083" s="3">
        <v>5.9826200000000007</v>
      </c>
      <c r="K24083" s="3">
        <v>9.2040307692307692</v>
      </c>
      <c r="L24083" s="4">
        <v>0.34999999999999992</v>
      </c>
    </row>
    <row r="24084" spans="1:12" x14ac:dyDescent="0.35">
      <c r="A24084" s="1" t="s">
        <v>38846</v>
      </c>
      <c r="B24084" t="s">
        <v>38847</v>
      </c>
      <c r="C24084" t="s">
        <v>1467</v>
      </c>
      <c r="D24084" t="s">
        <v>1468</v>
      </c>
      <c r="E24084">
        <v>1</v>
      </c>
      <c r="F24084" s="2">
        <v>143.04</v>
      </c>
      <c r="G24084" s="3">
        <v>318</v>
      </c>
      <c r="H24084" s="3">
        <v>1.4303999999999999</v>
      </c>
      <c r="I24084" s="3">
        <v>6.72288</v>
      </c>
      <c r="J24084" s="3">
        <v>151.19327999999999</v>
      </c>
      <c r="K24084" s="3">
        <v>232.60504615384613</v>
      </c>
      <c r="L24084" s="4">
        <v>0.35</v>
      </c>
    </row>
    <row r="24085" spans="1:12" x14ac:dyDescent="0.35">
      <c r="A24085" s="1">
        <v>414</v>
      </c>
      <c r="B24085" t="s">
        <v>38848</v>
      </c>
      <c r="C24085" t="s">
        <v>1467</v>
      </c>
      <c r="D24085" t="s">
        <v>1468</v>
      </c>
      <c r="E24085">
        <v>1</v>
      </c>
      <c r="F24085" s="2">
        <v>292.19</v>
      </c>
      <c r="G24085" s="3">
        <v>650</v>
      </c>
      <c r="H24085" s="3">
        <v>2.9218999999999999</v>
      </c>
      <c r="I24085" s="3">
        <v>13.73293</v>
      </c>
      <c r="J24085" s="3">
        <v>308.84483</v>
      </c>
      <c r="K24085" s="3">
        <v>475.14589230769229</v>
      </c>
      <c r="L24085" s="4">
        <v>0.35</v>
      </c>
    </row>
    <row r="24086" spans="1:12" x14ac:dyDescent="0.35">
      <c r="A24086" s="1">
        <v>721</v>
      </c>
      <c r="B24086" t="s">
        <v>38849</v>
      </c>
      <c r="C24086" t="s">
        <v>1467</v>
      </c>
      <c r="D24086" t="s">
        <v>1468</v>
      </c>
      <c r="E24086">
        <v>1</v>
      </c>
      <c r="F24086" s="2">
        <v>51.39</v>
      </c>
      <c r="G24086" s="3">
        <v>115</v>
      </c>
      <c r="H24086" s="3">
        <v>0.51390000000000002</v>
      </c>
      <c r="I24086" s="3">
        <v>2.41533</v>
      </c>
      <c r="J24086" s="3">
        <v>54.319229999999997</v>
      </c>
      <c r="K24086" s="3">
        <v>83.56804615384614</v>
      </c>
      <c r="L24086" s="4">
        <v>0.34999999999999992</v>
      </c>
    </row>
    <row r="24087" spans="1:12" x14ac:dyDescent="0.35">
      <c r="A24087" s="1" t="s">
        <v>38850</v>
      </c>
      <c r="B24087" t="s">
        <v>38851</v>
      </c>
      <c r="C24087" t="s">
        <v>1467</v>
      </c>
      <c r="D24087" t="s">
        <v>1468</v>
      </c>
      <c r="E24087">
        <v>1</v>
      </c>
      <c r="F24087" s="2">
        <v>375.44</v>
      </c>
      <c r="G24087" s="3">
        <v>835</v>
      </c>
      <c r="H24087" s="3">
        <v>3.7544</v>
      </c>
      <c r="I24087" s="3">
        <v>17.645679999999999</v>
      </c>
      <c r="J24087" s="3">
        <v>396.84007999999994</v>
      </c>
      <c r="K24087" s="3">
        <v>610.52319999999986</v>
      </c>
      <c r="L24087" s="4">
        <v>0.34999999999999992</v>
      </c>
    </row>
    <row r="24088" spans="1:12" x14ac:dyDescent="0.35">
      <c r="A24088" s="1" t="s">
        <v>38852</v>
      </c>
      <c r="B24088" t="s">
        <v>38853</v>
      </c>
      <c r="C24088" t="s">
        <v>1467</v>
      </c>
      <c r="D24088" t="s">
        <v>1468</v>
      </c>
      <c r="E24088">
        <v>1</v>
      </c>
      <c r="F24088" s="2">
        <v>90.72</v>
      </c>
      <c r="G24088" s="3">
        <v>202</v>
      </c>
      <c r="H24088" s="3">
        <v>0.90720000000000001</v>
      </c>
      <c r="I24088" s="3">
        <v>4.2638400000000001</v>
      </c>
      <c r="J24088" s="3">
        <v>95.891040000000004</v>
      </c>
      <c r="K24088" s="3">
        <v>147.52467692307692</v>
      </c>
      <c r="L24088" s="4">
        <v>0.35</v>
      </c>
    </row>
    <row r="24089" spans="1:12" x14ac:dyDescent="0.35">
      <c r="A24089" s="1" t="s">
        <v>38854</v>
      </c>
      <c r="B24089" t="s">
        <v>38855</v>
      </c>
      <c r="C24089" t="s">
        <v>1467</v>
      </c>
      <c r="D24089" t="s">
        <v>1468</v>
      </c>
      <c r="E24089">
        <v>1</v>
      </c>
      <c r="F24089" s="2">
        <v>3.05</v>
      </c>
      <c r="G24089" s="3">
        <v>7</v>
      </c>
      <c r="H24089" s="3">
        <v>3.0499999999999999E-2</v>
      </c>
      <c r="I24089" s="3">
        <v>0.14335000000000001</v>
      </c>
      <c r="J24089" s="3">
        <v>3.2238499999999997</v>
      </c>
      <c r="K24089" s="3">
        <v>4.95976923076923</v>
      </c>
      <c r="L24089" s="4">
        <v>0.35</v>
      </c>
    </row>
    <row r="24090" spans="1:12" x14ac:dyDescent="0.35">
      <c r="A24090" s="1" t="s">
        <v>38856</v>
      </c>
      <c r="B24090" t="s">
        <v>38857</v>
      </c>
      <c r="C24090" t="s">
        <v>34</v>
      </c>
      <c r="D24090" t="s">
        <v>35</v>
      </c>
      <c r="E24090">
        <v>1</v>
      </c>
      <c r="F24090" s="2">
        <v>721.82</v>
      </c>
      <c r="G24090" s="3">
        <v>1605</v>
      </c>
      <c r="H24090" s="3">
        <v>7.2182000000000004</v>
      </c>
      <c r="I24090" s="3">
        <v>33.925540000000005</v>
      </c>
      <c r="J24090" s="3">
        <v>762.96374000000003</v>
      </c>
      <c r="K24090" s="3">
        <v>1173.7903692307693</v>
      </c>
      <c r="L24090" s="4">
        <v>0.35000000000000003</v>
      </c>
    </row>
    <row r="24091" spans="1:12" x14ac:dyDescent="0.35">
      <c r="A24091" s="1" t="s">
        <v>38858</v>
      </c>
      <c r="B24091" t="s">
        <v>38859</v>
      </c>
      <c r="C24091" t="s">
        <v>1467</v>
      </c>
      <c r="D24091" t="s">
        <v>1468</v>
      </c>
      <c r="E24091">
        <v>1</v>
      </c>
      <c r="F24091" s="2">
        <v>44.63</v>
      </c>
      <c r="G24091" s="3">
        <v>100</v>
      </c>
      <c r="H24091" s="3">
        <v>0.44630000000000003</v>
      </c>
      <c r="I24091" s="3">
        <v>2.09761</v>
      </c>
      <c r="J24091" s="3">
        <v>47.173910000000006</v>
      </c>
      <c r="K24091" s="3">
        <v>72.575246153846166</v>
      </c>
      <c r="L24091" s="4">
        <v>0.35000000000000003</v>
      </c>
    </row>
    <row r="24092" spans="1:12" x14ac:dyDescent="0.35">
      <c r="A24092" s="1" t="s">
        <v>38860</v>
      </c>
      <c r="B24092" t="s">
        <v>38861</v>
      </c>
      <c r="C24092" t="s">
        <v>1467</v>
      </c>
      <c r="D24092" t="s">
        <v>1468</v>
      </c>
      <c r="E24092">
        <v>1</v>
      </c>
      <c r="F24092" s="2">
        <v>13.81</v>
      </c>
      <c r="G24092" s="3">
        <v>31</v>
      </c>
      <c r="H24092" s="3">
        <v>0.1381</v>
      </c>
      <c r="I24092" s="3">
        <v>0.64907000000000004</v>
      </c>
      <c r="J24092" s="3">
        <v>14.59717</v>
      </c>
      <c r="K24092" s="3">
        <v>22.457184615384616</v>
      </c>
      <c r="L24092" s="4">
        <v>0.35000000000000003</v>
      </c>
    </row>
    <row r="24093" spans="1:12" x14ac:dyDescent="0.35">
      <c r="A24093" s="1" t="s">
        <v>38862</v>
      </c>
      <c r="B24093" t="s">
        <v>38863</v>
      </c>
      <c r="C24093" t="s">
        <v>1467</v>
      </c>
      <c r="D24093" t="s">
        <v>1468</v>
      </c>
      <c r="E24093">
        <v>1</v>
      </c>
      <c r="F24093" s="2">
        <v>1.78</v>
      </c>
      <c r="G24093" s="3">
        <v>4</v>
      </c>
      <c r="H24093" s="3">
        <v>1.78E-2</v>
      </c>
      <c r="I24093" s="3">
        <v>8.3659999999999998E-2</v>
      </c>
      <c r="J24093" s="3">
        <v>1.8814600000000001</v>
      </c>
      <c r="K24093" s="3">
        <v>2.8945538461538463</v>
      </c>
      <c r="L24093" s="4">
        <v>0.35</v>
      </c>
    </row>
    <row r="24094" spans="1:12" x14ac:dyDescent="0.35">
      <c r="A24094" s="1" t="s">
        <v>38864</v>
      </c>
      <c r="B24094" t="s">
        <v>38865</v>
      </c>
      <c r="C24094" t="s">
        <v>1467</v>
      </c>
      <c r="D24094" t="s">
        <v>1468</v>
      </c>
      <c r="E24094">
        <v>1</v>
      </c>
      <c r="F24094" s="2">
        <v>11.28</v>
      </c>
      <c r="G24094" s="3">
        <v>26</v>
      </c>
      <c r="H24094" s="3">
        <v>0.1128</v>
      </c>
      <c r="I24094" s="3">
        <v>0.53015999999999996</v>
      </c>
      <c r="J24094" s="3">
        <v>11.92296</v>
      </c>
      <c r="K24094" s="3">
        <v>18.343015384615384</v>
      </c>
      <c r="L24094" s="4">
        <v>0.35</v>
      </c>
    </row>
    <row r="24095" spans="1:12" x14ac:dyDescent="0.35">
      <c r="A24095" s="1" t="s">
        <v>38866</v>
      </c>
      <c r="B24095" t="s">
        <v>38867</v>
      </c>
      <c r="C24095" t="s">
        <v>1467</v>
      </c>
      <c r="D24095" t="s">
        <v>1468</v>
      </c>
      <c r="E24095">
        <v>1</v>
      </c>
      <c r="F24095" s="2">
        <v>13.65</v>
      </c>
      <c r="G24095" s="3">
        <v>31</v>
      </c>
      <c r="H24095" s="3">
        <v>0.13650000000000001</v>
      </c>
      <c r="I24095" s="3">
        <v>0.64155000000000006</v>
      </c>
      <c r="J24095" s="3">
        <v>14.428050000000001</v>
      </c>
      <c r="K24095" s="3">
        <v>22.196999999999999</v>
      </c>
      <c r="L24095" s="4">
        <v>0.34999999999999992</v>
      </c>
    </row>
    <row r="24096" spans="1:12" x14ac:dyDescent="0.35">
      <c r="A24096" s="1" t="s">
        <v>38868</v>
      </c>
      <c r="B24096" t="s">
        <v>32229</v>
      </c>
      <c r="C24096" t="s">
        <v>1467</v>
      </c>
      <c r="D24096" t="s">
        <v>1468</v>
      </c>
      <c r="E24096">
        <v>1</v>
      </c>
      <c r="F24096" s="2">
        <v>164.32</v>
      </c>
      <c r="G24096" s="3">
        <v>366</v>
      </c>
      <c r="H24096" s="3">
        <v>1.6432</v>
      </c>
      <c r="I24096" s="3">
        <v>7.7230400000000001</v>
      </c>
      <c r="J24096" s="3">
        <v>173.68624</v>
      </c>
      <c r="K24096" s="3">
        <v>267.20959999999997</v>
      </c>
      <c r="L24096" s="4">
        <v>0.34999999999999992</v>
      </c>
    </row>
    <row r="24097" spans="1:12" x14ac:dyDescent="0.35">
      <c r="A24097" s="1" t="s">
        <v>38869</v>
      </c>
      <c r="B24097" t="s">
        <v>38870</v>
      </c>
      <c r="C24097" t="s">
        <v>1467</v>
      </c>
      <c r="D24097" t="s">
        <v>1468</v>
      </c>
      <c r="E24097">
        <v>1</v>
      </c>
      <c r="F24097" s="2">
        <v>86.63</v>
      </c>
      <c r="G24097" s="3">
        <v>193</v>
      </c>
      <c r="H24097" s="3">
        <v>0.86629999999999996</v>
      </c>
      <c r="I24097" s="3">
        <v>4.0716099999999997</v>
      </c>
      <c r="J24097" s="3">
        <v>91.567909999999983</v>
      </c>
      <c r="K24097" s="3">
        <v>140.87370769230768</v>
      </c>
      <c r="L24097" s="4">
        <v>0.35000000000000003</v>
      </c>
    </row>
    <row r="24098" spans="1:12" x14ac:dyDescent="0.35">
      <c r="A24098" s="1" t="s">
        <v>38871</v>
      </c>
      <c r="B24098" t="s">
        <v>3043</v>
      </c>
      <c r="C24098" t="s">
        <v>1467</v>
      </c>
      <c r="D24098" t="s">
        <v>1468</v>
      </c>
      <c r="E24098">
        <v>1</v>
      </c>
      <c r="F24098" s="2">
        <v>5.08</v>
      </c>
      <c r="G24098" s="3">
        <v>12</v>
      </c>
      <c r="H24098" s="3">
        <v>5.0800000000000005E-2</v>
      </c>
      <c r="I24098" s="3">
        <v>0.23876</v>
      </c>
      <c r="J24098" s="3">
        <v>5.3695599999999999</v>
      </c>
      <c r="K24098" s="3">
        <v>8.2608615384615387</v>
      </c>
      <c r="L24098" s="4">
        <v>0.35000000000000003</v>
      </c>
    </row>
    <row r="24099" spans="1:12" x14ac:dyDescent="0.35">
      <c r="A24099" s="1" t="s">
        <v>38872</v>
      </c>
      <c r="B24099" t="s">
        <v>38873</v>
      </c>
      <c r="C24099" t="s">
        <v>1467</v>
      </c>
      <c r="D24099" t="s">
        <v>1468</v>
      </c>
      <c r="E24099">
        <v>1</v>
      </c>
      <c r="F24099" s="2">
        <v>27.52</v>
      </c>
      <c r="G24099" s="3">
        <v>62</v>
      </c>
      <c r="H24099" s="3">
        <v>0.2752</v>
      </c>
      <c r="I24099" s="3">
        <v>1.2934399999999999</v>
      </c>
      <c r="J24099" s="3">
        <v>29.088640000000002</v>
      </c>
      <c r="K24099" s="3">
        <v>44.751753846153846</v>
      </c>
      <c r="L24099" s="4">
        <v>0.35</v>
      </c>
    </row>
    <row r="24100" spans="1:12" x14ac:dyDescent="0.35">
      <c r="A24100" s="1" t="s">
        <v>38874</v>
      </c>
      <c r="B24100" t="s">
        <v>38875</v>
      </c>
      <c r="C24100" t="s">
        <v>34</v>
      </c>
      <c r="D24100" t="s">
        <v>35</v>
      </c>
      <c r="E24100">
        <v>1</v>
      </c>
      <c r="F24100" s="2">
        <v>13.99</v>
      </c>
      <c r="G24100" s="3">
        <v>32</v>
      </c>
      <c r="H24100" s="3">
        <v>0.1399</v>
      </c>
      <c r="I24100" s="3">
        <v>0.65753000000000006</v>
      </c>
      <c r="J24100" s="3">
        <v>14.787430000000001</v>
      </c>
      <c r="K24100" s="3">
        <v>22.749892307692306</v>
      </c>
      <c r="L24100" s="4">
        <v>0.34999999999999992</v>
      </c>
    </row>
    <row r="24101" spans="1:12" x14ac:dyDescent="0.35">
      <c r="A24101" s="1" t="s">
        <v>38876</v>
      </c>
      <c r="B24101" t="s">
        <v>38877</v>
      </c>
      <c r="C24101" t="s">
        <v>1467</v>
      </c>
      <c r="D24101" t="s">
        <v>1468</v>
      </c>
      <c r="E24101">
        <v>1</v>
      </c>
      <c r="F24101" s="2">
        <v>38.229999999999997</v>
      </c>
      <c r="G24101" s="3">
        <v>85</v>
      </c>
      <c r="H24101" s="3">
        <v>0.38229999999999997</v>
      </c>
      <c r="I24101" s="3">
        <v>1.7968099999999998</v>
      </c>
      <c r="J24101" s="3">
        <v>40.409109999999998</v>
      </c>
      <c r="K24101" s="3">
        <v>62.167861538461537</v>
      </c>
      <c r="L24101" s="4">
        <v>0.35000000000000003</v>
      </c>
    </row>
    <row r="24102" spans="1:12" x14ac:dyDescent="0.35">
      <c r="A24102" s="1" t="s">
        <v>38878</v>
      </c>
      <c r="B24102" t="s">
        <v>38879</v>
      </c>
      <c r="C24102" t="s">
        <v>1467</v>
      </c>
      <c r="D24102" t="s">
        <v>1468</v>
      </c>
      <c r="E24102">
        <v>1</v>
      </c>
      <c r="F24102" s="2">
        <v>12.73</v>
      </c>
      <c r="G24102" s="3">
        <v>29</v>
      </c>
      <c r="H24102" s="3">
        <v>0.1273</v>
      </c>
      <c r="I24102" s="3">
        <v>0.59831000000000001</v>
      </c>
      <c r="J24102" s="3">
        <v>13.45561</v>
      </c>
      <c r="K24102" s="3">
        <v>20.70093846153846</v>
      </c>
      <c r="L24102" s="4">
        <v>0.34999999999999992</v>
      </c>
    </row>
    <row r="24103" spans="1:12" x14ac:dyDescent="0.35">
      <c r="A24103" s="1" t="s">
        <v>38880</v>
      </c>
      <c r="B24103" t="s">
        <v>38881</v>
      </c>
      <c r="C24103" t="s">
        <v>1467</v>
      </c>
      <c r="D24103" t="s">
        <v>1468</v>
      </c>
      <c r="E24103">
        <v>1</v>
      </c>
      <c r="F24103" s="2">
        <v>52.14</v>
      </c>
      <c r="G24103" s="3">
        <v>116</v>
      </c>
      <c r="H24103" s="3">
        <v>0.52139999999999997</v>
      </c>
      <c r="I24103" s="3">
        <v>2.45058</v>
      </c>
      <c r="J24103" s="3">
        <v>55.111980000000003</v>
      </c>
      <c r="K24103" s="3">
        <v>84.787661538461535</v>
      </c>
      <c r="L24103" s="4">
        <v>0.34999999999999992</v>
      </c>
    </row>
    <row r="24104" spans="1:12" x14ac:dyDescent="0.35">
      <c r="A24104" s="1" t="s">
        <v>38882</v>
      </c>
      <c r="B24104" t="s">
        <v>38883</v>
      </c>
      <c r="C24104" t="s">
        <v>1467</v>
      </c>
      <c r="D24104" t="s">
        <v>1468</v>
      </c>
      <c r="E24104">
        <v>1</v>
      </c>
      <c r="F24104" s="2">
        <v>323.35000000000002</v>
      </c>
      <c r="G24104" s="3">
        <v>719</v>
      </c>
      <c r="H24104" s="3">
        <v>3.2335000000000003</v>
      </c>
      <c r="I24104" s="3">
        <v>15.197450000000002</v>
      </c>
      <c r="J24104" s="3">
        <v>341.78095000000002</v>
      </c>
      <c r="K24104" s="3">
        <v>525.8168461538462</v>
      </c>
      <c r="L24104" s="4">
        <v>0.35000000000000003</v>
      </c>
    </row>
    <row r="24105" spans="1:12" x14ac:dyDescent="0.35">
      <c r="A24105" s="1" t="s">
        <v>38884</v>
      </c>
      <c r="B24105" t="s">
        <v>38885</v>
      </c>
      <c r="C24105" t="s">
        <v>1467</v>
      </c>
      <c r="D24105" t="s">
        <v>1468</v>
      </c>
      <c r="E24105">
        <v>1</v>
      </c>
      <c r="F24105" s="2">
        <v>3844.9</v>
      </c>
      <c r="G24105" s="3">
        <v>8545</v>
      </c>
      <c r="H24105" s="3">
        <v>38.449000000000005</v>
      </c>
      <c r="I24105" s="3">
        <v>180.71030000000002</v>
      </c>
      <c r="J24105" s="3">
        <v>4064.0593000000003</v>
      </c>
      <c r="K24105" s="3">
        <v>6252.398923076923</v>
      </c>
      <c r="L24105" s="4">
        <v>0.34999999999999992</v>
      </c>
    </row>
    <row r="24106" spans="1:12" x14ac:dyDescent="0.35">
      <c r="A24106" s="1" t="s">
        <v>38886</v>
      </c>
      <c r="B24106" t="s">
        <v>38887</v>
      </c>
      <c r="C24106" t="s">
        <v>1467</v>
      </c>
      <c r="D24106" t="s">
        <v>1468</v>
      </c>
      <c r="E24106">
        <v>1</v>
      </c>
      <c r="F24106" s="2">
        <v>337</v>
      </c>
      <c r="G24106" s="3">
        <v>749</v>
      </c>
      <c r="H24106" s="3">
        <v>3.37</v>
      </c>
      <c r="I24106" s="3">
        <v>15.839</v>
      </c>
      <c r="J24106" s="3">
        <v>356.209</v>
      </c>
      <c r="K24106" s="3">
        <v>548.01384615384609</v>
      </c>
      <c r="L24106" s="4">
        <v>0.34999999999999992</v>
      </c>
    </row>
    <row r="24107" spans="1:12" x14ac:dyDescent="0.35">
      <c r="A24107" s="1" t="s">
        <v>38888</v>
      </c>
      <c r="B24107" t="s">
        <v>38889</v>
      </c>
      <c r="C24107" t="s">
        <v>1467</v>
      </c>
      <c r="D24107" t="s">
        <v>1468</v>
      </c>
      <c r="E24107">
        <v>1</v>
      </c>
      <c r="F24107" s="2">
        <v>16.02</v>
      </c>
      <c r="G24107" s="3">
        <v>36</v>
      </c>
      <c r="H24107" s="3">
        <v>0.16020000000000001</v>
      </c>
      <c r="I24107" s="3">
        <v>0.75293999999999994</v>
      </c>
      <c r="J24107" s="3">
        <v>16.933139999999998</v>
      </c>
      <c r="K24107" s="3">
        <v>26.050984615384611</v>
      </c>
      <c r="L24107" s="4">
        <v>0.35</v>
      </c>
    </row>
    <row r="24108" spans="1:12" x14ac:dyDescent="0.35">
      <c r="A24108" s="1" t="s">
        <v>38890</v>
      </c>
      <c r="B24108" t="s">
        <v>38891</v>
      </c>
      <c r="C24108" t="s">
        <v>1467</v>
      </c>
      <c r="D24108" t="s">
        <v>1468</v>
      </c>
      <c r="E24108">
        <v>1</v>
      </c>
      <c r="F24108" s="2">
        <v>132.36000000000001</v>
      </c>
      <c r="G24108" s="3">
        <v>295</v>
      </c>
      <c r="H24108" s="3">
        <v>1.3236000000000001</v>
      </c>
      <c r="I24108" s="3">
        <v>6.2209200000000004</v>
      </c>
      <c r="J24108" s="3">
        <v>139.90452000000002</v>
      </c>
      <c r="K24108" s="3">
        <v>215.23772307692309</v>
      </c>
      <c r="L24108" s="4">
        <v>0.34999999999999992</v>
      </c>
    </row>
    <row r="24109" spans="1:12" x14ac:dyDescent="0.35">
      <c r="A24109" s="1" t="s">
        <v>38892</v>
      </c>
      <c r="B24109" t="s">
        <v>38893</v>
      </c>
      <c r="C24109" t="s">
        <v>1467</v>
      </c>
      <c r="D24109" t="s">
        <v>1468</v>
      </c>
      <c r="E24109">
        <v>1</v>
      </c>
      <c r="F24109" s="2">
        <v>0.67</v>
      </c>
      <c r="G24109" s="3">
        <v>2</v>
      </c>
      <c r="H24109" s="3">
        <v>6.7000000000000002E-3</v>
      </c>
      <c r="I24109" s="3">
        <v>3.1490000000000004E-2</v>
      </c>
      <c r="J24109" s="3">
        <v>0.7081900000000001</v>
      </c>
      <c r="K24109" s="3">
        <v>1.089523076923077</v>
      </c>
      <c r="L24109" s="4">
        <v>0.35</v>
      </c>
    </row>
    <row r="24110" spans="1:12" x14ac:dyDescent="0.35">
      <c r="A24110" s="1" t="s">
        <v>38894</v>
      </c>
      <c r="B24110" t="s">
        <v>38895</v>
      </c>
      <c r="C24110" t="s">
        <v>1467</v>
      </c>
      <c r="D24110" t="s">
        <v>1468</v>
      </c>
      <c r="E24110">
        <v>1</v>
      </c>
      <c r="F24110" s="2">
        <v>10.24</v>
      </c>
      <c r="G24110" s="3">
        <v>23</v>
      </c>
      <c r="H24110" s="3">
        <v>0.1024</v>
      </c>
      <c r="I24110" s="3">
        <v>0.48127999999999999</v>
      </c>
      <c r="J24110" s="3">
        <v>10.82368</v>
      </c>
      <c r="K24110" s="3">
        <v>16.651815384615382</v>
      </c>
      <c r="L24110" s="4">
        <v>0.34999999999999992</v>
      </c>
    </row>
    <row r="24111" spans="1:12" x14ac:dyDescent="0.35">
      <c r="A24111" s="1" t="s">
        <v>38896</v>
      </c>
      <c r="B24111" t="s">
        <v>38897</v>
      </c>
      <c r="C24111" t="s">
        <v>1467</v>
      </c>
      <c r="D24111" t="s">
        <v>1468</v>
      </c>
      <c r="E24111">
        <v>1</v>
      </c>
      <c r="F24111" s="2">
        <v>9.2200000000000006</v>
      </c>
      <c r="G24111" s="3">
        <v>21</v>
      </c>
      <c r="H24111" s="3">
        <v>9.2200000000000004E-2</v>
      </c>
      <c r="I24111" s="3">
        <v>0.43334000000000006</v>
      </c>
      <c r="J24111" s="3">
        <v>9.7455400000000001</v>
      </c>
      <c r="K24111" s="3">
        <v>14.993138461538461</v>
      </c>
      <c r="L24111" s="4">
        <v>0.35</v>
      </c>
    </row>
    <row r="24112" spans="1:12" x14ac:dyDescent="0.35">
      <c r="A24112" s="1" t="s">
        <v>38898</v>
      </c>
      <c r="B24112" t="s">
        <v>38899</v>
      </c>
      <c r="C24112" t="s">
        <v>1467</v>
      </c>
      <c r="D24112" t="s">
        <v>1468</v>
      </c>
      <c r="E24112">
        <v>1</v>
      </c>
      <c r="F24112" s="2">
        <v>1.2</v>
      </c>
      <c r="G24112" s="3">
        <v>3</v>
      </c>
      <c r="H24112" s="3">
        <v>1.2E-2</v>
      </c>
      <c r="I24112" s="3">
        <v>5.6399999999999999E-2</v>
      </c>
      <c r="J24112" s="3">
        <v>1.2684</v>
      </c>
      <c r="K24112" s="3">
        <v>1.9513846153846153</v>
      </c>
      <c r="L24112" s="4">
        <v>0.35</v>
      </c>
    </row>
    <row r="24113" spans="1:12" x14ac:dyDescent="0.35">
      <c r="A24113" s="1">
        <v>411</v>
      </c>
      <c r="B24113" t="s">
        <v>38900</v>
      </c>
      <c r="C24113" t="s">
        <v>1467</v>
      </c>
      <c r="D24113" t="s">
        <v>1468</v>
      </c>
      <c r="E24113">
        <v>1</v>
      </c>
      <c r="F24113" s="2">
        <v>135.6</v>
      </c>
      <c r="G24113" s="3">
        <v>302</v>
      </c>
      <c r="H24113" s="3">
        <v>1.3559999999999999</v>
      </c>
      <c r="I24113" s="3">
        <v>6.3731999999999998</v>
      </c>
      <c r="J24113" s="3">
        <v>143.32919999999999</v>
      </c>
      <c r="K24113" s="3">
        <v>220.50646153846151</v>
      </c>
      <c r="L24113" s="4">
        <v>0.35</v>
      </c>
    </row>
    <row r="24114" spans="1:12" x14ac:dyDescent="0.35">
      <c r="A24114" s="1" t="s">
        <v>38901</v>
      </c>
      <c r="B24114" t="s">
        <v>38902</v>
      </c>
      <c r="C24114" t="s">
        <v>1467</v>
      </c>
      <c r="D24114" t="s">
        <v>1468</v>
      </c>
      <c r="E24114">
        <v>1</v>
      </c>
      <c r="F24114" s="2">
        <v>1.7</v>
      </c>
      <c r="G24114" s="3">
        <v>4</v>
      </c>
      <c r="H24114" s="3">
        <v>1.7000000000000001E-2</v>
      </c>
      <c r="I24114" s="3">
        <v>7.9899999999999999E-2</v>
      </c>
      <c r="J24114" s="3">
        <v>1.7968999999999999</v>
      </c>
      <c r="K24114" s="3">
        <v>2.7644615384615383</v>
      </c>
      <c r="L24114" s="4">
        <v>0.35</v>
      </c>
    </row>
    <row r="24115" spans="1:12" x14ac:dyDescent="0.35">
      <c r="A24115" s="1" t="s">
        <v>38903</v>
      </c>
      <c r="B24115" t="s">
        <v>38904</v>
      </c>
      <c r="C24115" t="s">
        <v>1467</v>
      </c>
      <c r="D24115" t="s">
        <v>1468</v>
      </c>
      <c r="E24115">
        <v>1</v>
      </c>
      <c r="F24115" s="2">
        <v>1.1000000000000001</v>
      </c>
      <c r="G24115" s="3">
        <v>3</v>
      </c>
      <c r="H24115" s="3">
        <v>1.1000000000000001E-2</v>
      </c>
      <c r="I24115" s="3">
        <v>5.1700000000000003E-2</v>
      </c>
      <c r="J24115" s="3">
        <v>1.1627000000000001</v>
      </c>
      <c r="K24115" s="3">
        <v>1.7887692307692309</v>
      </c>
      <c r="L24115" s="4">
        <v>0.35000000000000003</v>
      </c>
    </row>
    <row r="24116" spans="1:12" x14ac:dyDescent="0.35">
      <c r="A24116" s="1" t="s">
        <v>38905</v>
      </c>
      <c r="B24116" t="s">
        <v>38906</v>
      </c>
      <c r="C24116" t="s">
        <v>1467</v>
      </c>
      <c r="D24116" t="s">
        <v>1468</v>
      </c>
      <c r="E24116">
        <v>1</v>
      </c>
      <c r="F24116" s="2">
        <v>2.25</v>
      </c>
      <c r="G24116" s="3">
        <v>5</v>
      </c>
      <c r="H24116" s="3">
        <v>2.2499999999999999E-2</v>
      </c>
      <c r="I24116" s="3">
        <v>0.10575</v>
      </c>
      <c r="J24116" s="3">
        <v>2.37825</v>
      </c>
      <c r="K24116" s="3">
        <v>3.6588461538461536</v>
      </c>
      <c r="L24116" s="4">
        <v>0.35</v>
      </c>
    </row>
    <row r="24117" spans="1:12" x14ac:dyDescent="0.35">
      <c r="A24117" s="1" t="s">
        <v>38907</v>
      </c>
      <c r="B24117" t="s">
        <v>38908</v>
      </c>
      <c r="C24117" t="s">
        <v>1467</v>
      </c>
      <c r="D24117" t="s">
        <v>1468</v>
      </c>
      <c r="E24117">
        <v>1</v>
      </c>
      <c r="F24117" s="2">
        <v>2.75</v>
      </c>
      <c r="G24117" s="3">
        <v>7</v>
      </c>
      <c r="H24117" s="3">
        <v>2.75E-2</v>
      </c>
      <c r="I24117" s="3">
        <v>0.12925</v>
      </c>
      <c r="J24117" s="3">
        <v>2.9067499999999997</v>
      </c>
      <c r="K24117" s="3">
        <v>4.4719230769230762</v>
      </c>
      <c r="L24117" s="4">
        <v>0.35</v>
      </c>
    </row>
    <row r="24118" spans="1:12" x14ac:dyDescent="0.35">
      <c r="A24118" s="1" t="s">
        <v>38909</v>
      </c>
      <c r="B24118" t="s">
        <v>38910</v>
      </c>
      <c r="C24118" t="s">
        <v>1467</v>
      </c>
      <c r="D24118" t="s">
        <v>1468</v>
      </c>
      <c r="E24118">
        <v>1</v>
      </c>
      <c r="F24118" s="2">
        <v>11.85</v>
      </c>
      <c r="G24118" s="3">
        <v>27</v>
      </c>
      <c r="H24118" s="3">
        <v>0.11849999999999999</v>
      </c>
      <c r="I24118" s="3">
        <v>0.55694999999999995</v>
      </c>
      <c r="J24118" s="3">
        <v>12.525449999999999</v>
      </c>
      <c r="K24118" s="3">
        <v>19.269923076923074</v>
      </c>
      <c r="L24118" s="4">
        <v>0.35</v>
      </c>
    </row>
    <row r="24119" spans="1:12" x14ac:dyDescent="0.35">
      <c r="A24119" s="1" t="s">
        <v>38911</v>
      </c>
      <c r="B24119" t="s">
        <v>38912</v>
      </c>
      <c r="C24119" t="s">
        <v>1467</v>
      </c>
      <c r="D24119" t="s">
        <v>1468</v>
      </c>
      <c r="E24119">
        <v>1</v>
      </c>
      <c r="F24119" s="2">
        <v>19.29</v>
      </c>
      <c r="G24119" s="3">
        <v>43</v>
      </c>
      <c r="H24119" s="3">
        <v>0.19289999999999999</v>
      </c>
      <c r="I24119" s="3">
        <v>0.90662999999999994</v>
      </c>
      <c r="J24119" s="3">
        <v>20.389530000000001</v>
      </c>
      <c r="K24119" s="3">
        <v>31.368507692307691</v>
      </c>
      <c r="L24119" s="4">
        <v>0.35</v>
      </c>
    </row>
    <row r="24120" spans="1:12" x14ac:dyDescent="0.35">
      <c r="A24120" s="1" t="s">
        <v>38913</v>
      </c>
      <c r="B24120" t="s">
        <v>38914</v>
      </c>
      <c r="C24120" t="s">
        <v>1467</v>
      </c>
      <c r="D24120" t="s">
        <v>1468</v>
      </c>
      <c r="E24120">
        <v>1</v>
      </c>
      <c r="F24120" s="2">
        <v>33.54</v>
      </c>
      <c r="G24120" s="3">
        <v>75</v>
      </c>
      <c r="H24120" s="3">
        <v>0.33539999999999998</v>
      </c>
      <c r="I24120" s="3">
        <v>1.5763799999999999</v>
      </c>
      <c r="J24120" s="3">
        <v>35.451779999999999</v>
      </c>
      <c r="K24120" s="3">
        <v>54.541199999999996</v>
      </c>
      <c r="L24120" s="4">
        <v>0.35</v>
      </c>
    </row>
    <row r="24121" spans="1:12" x14ac:dyDescent="0.35">
      <c r="A24121" s="1" t="s">
        <v>38915</v>
      </c>
      <c r="B24121" t="s">
        <v>38916</v>
      </c>
      <c r="C24121" t="s">
        <v>1467</v>
      </c>
      <c r="D24121" t="s">
        <v>1468</v>
      </c>
      <c r="E24121">
        <v>1</v>
      </c>
      <c r="F24121" s="2">
        <v>26.43</v>
      </c>
      <c r="G24121" s="3">
        <v>59</v>
      </c>
      <c r="H24121" s="3">
        <v>0.26429999999999998</v>
      </c>
      <c r="I24121" s="3">
        <v>1.24221</v>
      </c>
      <c r="J24121" s="3">
        <v>27.936509999999998</v>
      </c>
      <c r="K24121" s="3">
        <v>42.979246153846148</v>
      </c>
      <c r="L24121" s="4">
        <v>0.35</v>
      </c>
    </row>
    <row r="24122" spans="1:12" x14ac:dyDescent="0.35">
      <c r="A24122" s="1" t="s">
        <v>38917</v>
      </c>
      <c r="B24122" t="s">
        <v>38918</v>
      </c>
      <c r="C24122" t="s">
        <v>1467</v>
      </c>
      <c r="D24122" t="s">
        <v>1468</v>
      </c>
      <c r="E24122">
        <v>1</v>
      </c>
      <c r="F24122" s="2">
        <v>8.51</v>
      </c>
      <c r="G24122" s="3">
        <v>19</v>
      </c>
      <c r="H24122" s="3">
        <v>8.5099999999999995E-2</v>
      </c>
      <c r="I24122" s="3">
        <v>0.39996999999999999</v>
      </c>
      <c r="J24122" s="3">
        <v>8.9950700000000001</v>
      </c>
      <c r="K24122" s="3">
        <v>13.838569230769231</v>
      </c>
      <c r="L24122" s="4">
        <v>0.35</v>
      </c>
    </row>
    <row r="24123" spans="1:12" x14ac:dyDescent="0.35">
      <c r="A24123" s="1" t="s">
        <v>38919</v>
      </c>
      <c r="B24123" t="s">
        <v>38920</v>
      </c>
      <c r="C24123" t="s">
        <v>1467</v>
      </c>
      <c r="D24123" t="s">
        <v>1468</v>
      </c>
      <c r="E24123">
        <v>1</v>
      </c>
      <c r="F24123" s="2">
        <v>101.8</v>
      </c>
      <c r="G24123" s="3">
        <v>227</v>
      </c>
      <c r="H24123" s="3">
        <v>1.018</v>
      </c>
      <c r="I24123" s="3">
        <v>4.7846000000000002</v>
      </c>
      <c r="J24123" s="3">
        <v>107.6026</v>
      </c>
      <c r="K24123" s="3">
        <v>165.54246153846154</v>
      </c>
      <c r="L24123" s="4">
        <v>0.35000000000000003</v>
      </c>
    </row>
    <row r="24124" spans="1:12" x14ac:dyDescent="0.35">
      <c r="A24124" s="1" t="s">
        <v>38921</v>
      </c>
      <c r="B24124" t="s">
        <v>38922</v>
      </c>
      <c r="C24124" t="s">
        <v>1467</v>
      </c>
      <c r="D24124" t="s">
        <v>1468</v>
      </c>
      <c r="E24124">
        <v>1</v>
      </c>
      <c r="F24124" s="2">
        <v>10.48</v>
      </c>
      <c r="G24124" s="3">
        <v>24</v>
      </c>
      <c r="H24124" s="3">
        <v>0.1048</v>
      </c>
      <c r="I24124" s="3">
        <v>0.49256</v>
      </c>
      <c r="J24124" s="3">
        <v>11.077360000000001</v>
      </c>
      <c r="K24124" s="3">
        <v>17.042092307692307</v>
      </c>
      <c r="L24124" s="4">
        <v>0.35</v>
      </c>
    </row>
    <row r="24125" spans="1:12" x14ac:dyDescent="0.35">
      <c r="A24125" s="1" t="s">
        <v>38923</v>
      </c>
      <c r="B24125" t="s">
        <v>38924</v>
      </c>
      <c r="C24125" t="s">
        <v>1467</v>
      </c>
      <c r="D24125" t="s">
        <v>1468</v>
      </c>
      <c r="E24125">
        <v>1</v>
      </c>
      <c r="F24125" s="2">
        <v>29.32</v>
      </c>
      <c r="G24125" s="3">
        <v>66</v>
      </c>
      <c r="H24125" s="3">
        <v>0.29320000000000002</v>
      </c>
      <c r="I24125" s="3">
        <v>1.3780399999999999</v>
      </c>
      <c r="J24125" s="3">
        <v>30.991239999999998</v>
      </c>
      <c r="K24125" s="3">
        <v>47.678830769230764</v>
      </c>
      <c r="L24125" s="4">
        <v>0.35</v>
      </c>
    </row>
    <row r="24126" spans="1:12" x14ac:dyDescent="0.35">
      <c r="A24126" s="1" t="s">
        <v>38925</v>
      </c>
      <c r="B24126" t="s">
        <v>38926</v>
      </c>
      <c r="C24126" t="s">
        <v>1467</v>
      </c>
      <c r="D24126" t="s">
        <v>1468</v>
      </c>
      <c r="E24126">
        <v>1</v>
      </c>
      <c r="F24126" s="2">
        <v>7.19</v>
      </c>
      <c r="G24126" s="3">
        <v>16</v>
      </c>
      <c r="H24126" s="3">
        <v>7.1900000000000006E-2</v>
      </c>
      <c r="I24126" s="3">
        <v>0.33793000000000001</v>
      </c>
      <c r="J24126" s="3">
        <v>7.5998300000000008</v>
      </c>
      <c r="K24126" s="3">
        <v>11.692046153846155</v>
      </c>
      <c r="L24126" s="4">
        <v>0.35</v>
      </c>
    </row>
    <row r="24127" spans="1:12" x14ac:dyDescent="0.35">
      <c r="A24127" s="1" t="s">
        <v>38927</v>
      </c>
      <c r="B24127" t="s">
        <v>38928</v>
      </c>
      <c r="C24127" t="s">
        <v>1467</v>
      </c>
      <c r="D24127" t="s">
        <v>1468</v>
      </c>
      <c r="E24127">
        <v>1</v>
      </c>
      <c r="F24127" s="2">
        <v>1.08</v>
      </c>
      <c r="G24127" s="3">
        <v>3</v>
      </c>
      <c r="H24127" s="3">
        <v>1.0800000000000001E-2</v>
      </c>
      <c r="I24127" s="3">
        <v>5.0760000000000007E-2</v>
      </c>
      <c r="J24127" s="3">
        <v>1.1415599999999999</v>
      </c>
      <c r="K24127" s="3">
        <v>1.7562461538461536</v>
      </c>
      <c r="L24127" s="4">
        <v>0.34999999999999992</v>
      </c>
    </row>
    <row r="24128" spans="1:12" x14ac:dyDescent="0.35">
      <c r="A24128" s="1" t="s">
        <v>38929</v>
      </c>
      <c r="B24128" t="s">
        <v>38930</v>
      </c>
      <c r="C24128" t="s">
        <v>1467</v>
      </c>
      <c r="D24128" t="s">
        <v>1468</v>
      </c>
      <c r="E24128">
        <v>1</v>
      </c>
      <c r="F24128" s="2">
        <v>5.69</v>
      </c>
      <c r="G24128" s="3">
        <v>13</v>
      </c>
      <c r="H24128" s="3">
        <v>5.6900000000000006E-2</v>
      </c>
      <c r="I24128" s="3">
        <v>0.26743</v>
      </c>
      <c r="J24128" s="3">
        <v>6.0143300000000002</v>
      </c>
      <c r="K24128" s="3">
        <v>9.2528153846153849</v>
      </c>
      <c r="L24128" s="4">
        <v>0.35</v>
      </c>
    </row>
    <row r="24129" spans="1:12" x14ac:dyDescent="0.35">
      <c r="A24129" s="1" t="s">
        <v>38931</v>
      </c>
      <c r="B24129" t="s">
        <v>38932</v>
      </c>
      <c r="C24129" t="s">
        <v>1467</v>
      </c>
      <c r="D24129" t="s">
        <v>1468</v>
      </c>
      <c r="E24129">
        <v>1</v>
      </c>
      <c r="F24129" s="2">
        <v>9.01</v>
      </c>
      <c r="G24129" s="3">
        <v>21</v>
      </c>
      <c r="H24129" s="3">
        <v>9.01E-2</v>
      </c>
      <c r="I24129" s="3">
        <v>0.42347000000000001</v>
      </c>
      <c r="J24129" s="3">
        <v>9.5235699999999994</v>
      </c>
      <c r="K24129" s="3">
        <v>14.651646153846153</v>
      </c>
      <c r="L24129" s="4">
        <v>0.35000000000000003</v>
      </c>
    </row>
    <row r="24130" spans="1:12" x14ac:dyDescent="0.35">
      <c r="A24130" s="1" t="s">
        <v>38933</v>
      </c>
      <c r="B24130" t="s">
        <v>38934</v>
      </c>
      <c r="C24130" t="s">
        <v>1467</v>
      </c>
      <c r="D24130" t="s">
        <v>1468</v>
      </c>
      <c r="E24130">
        <v>1</v>
      </c>
      <c r="F24130" s="2">
        <v>81.05</v>
      </c>
      <c r="G24130" s="3">
        <v>181</v>
      </c>
      <c r="H24130" s="3">
        <v>0.8105</v>
      </c>
      <c r="I24130" s="3">
        <v>3.8093499999999998</v>
      </c>
      <c r="J24130" s="3">
        <v>85.669849999999997</v>
      </c>
      <c r="K24130" s="3">
        <v>131.79976923076921</v>
      </c>
      <c r="L24130" s="4">
        <v>0.34999999999999992</v>
      </c>
    </row>
    <row r="24131" spans="1:12" x14ac:dyDescent="0.35">
      <c r="A24131" s="1" t="s">
        <v>38935</v>
      </c>
      <c r="B24131" t="s">
        <v>38936</v>
      </c>
      <c r="C24131" t="s">
        <v>1467</v>
      </c>
      <c r="D24131" t="s">
        <v>1468</v>
      </c>
      <c r="E24131">
        <v>1</v>
      </c>
      <c r="F24131" s="2">
        <v>16.059999999999999</v>
      </c>
      <c r="G24131" s="3">
        <v>36</v>
      </c>
      <c r="H24131" s="3">
        <v>0.16059999999999999</v>
      </c>
      <c r="I24131" s="3">
        <v>0.75481999999999994</v>
      </c>
      <c r="J24131" s="3">
        <v>16.975419999999996</v>
      </c>
      <c r="K24131" s="3">
        <v>26.116030769230761</v>
      </c>
      <c r="L24131" s="4">
        <v>0.34999999999999992</v>
      </c>
    </row>
    <row r="24132" spans="1:12" x14ac:dyDescent="0.35">
      <c r="A24132" s="1" t="s">
        <v>38937</v>
      </c>
      <c r="B24132" t="s">
        <v>38938</v>
      </c>
      <c r="C24132" t="s">
        <v>1467</v>
      </c>
      <c r="D24132" t="s">
        <v>1468</v>
      </c>
      <c r="E24132">
        <v>1</v>
      </c>
      <c r="F24132" s="2">
        <v>109.3</v>
      </c>
      <c r="G24132" s="3">
        <v>243</v>
      </c>
      <c r="H24132" s="3">
        <v>1.093</v>
      </c>
      <c r="I24132" s="3">
        <v>5.1371000000000002</v>
      </c>
      <c r="J24132" s="3">
        <v>115.5301</v>
      </c>
      <c r="K24132" s="3">
        <v>177.73861538461537</v>
      </c>
      <c r="L24132" s="4">
        <v>0.34999999999999992</v>
      </c>
    </row>
    <row r="24133" spans="1:12" x14ac:dyDescent="0.35">
      <c r="A24133" s="1" t="s">
        <v>38939</v>
      </c>
      <c r="B24133" t="s">
        <v>35143</v>
      </c>
      <c r="C24133" t="s">
        <v>1467</v>
      </c>
      <c r="D24133" t="s">
        <v>1468</v>
      </c>
      <c r="E24133">
        <v>1</v>
      </c>
      <c r="F24133" s="2">
        <v>0.71</v>
      </c>
      <c r="G24133" s="3">
        <v>2</v>
      </c>
      <c r="H24133" s="3">
        <v>7.0999999999999995E-3</v>
      </c>
      <c r="I24133" s="3">
        <v>3.3369999999999997E-2</v>
      </c>
      <c r="J24133" s="3">
        <v>0.75046999999999997</v>
      </c>
      <c r="K24133" s="3">
        <v>1.1545692307692308</v>
      </c>
      <c r="L24133" s="4">
        <v>0.35000000000000003</v>
      </c>
    </row>
    <row r="24134" spans="1:12" x14ac:dyDescent="0.35">
      <c r="A24134" s="1" t="s">
        <v>38940</v>
      </c>
      <c r="B24134" t="s">
        <v>38941</v>
      </c>
      <c r="C24134" t="s">
        <v>1467</v>
      </c>
      <c r="D24134" t="s">
        <v>1468</v>
      </c>
      <c r="E24134">
        <v>1</v>
      </c>
      <c r="F24134" s="2">
        <v>28.62</v>
      </c>
      <c r="G24134" s="3">
        <v>64</v>
      </c>
      <c r="H24134" s="3">
        <v>0.28620000000000001</v>
      </c>
      <c r="I24134" s="3">
        <v>1.34514</v>
      </c>
      <c r="J24134" s="3">
        <v>30.251340000000003</v>
      </c>
      <c r="K24134" s="3">
        <v>46.54052307692308</v>
      </c>
      <c r="L24134" s="4">
        <v>0.35</v>
      </c>
    </row>
    <row r="24135" spans="1:12" x14ac:dyDescent="0.35">
      <c r="A24135" s="1" t="s">
        <v>38942</v>
      </c>
      <c r="B24135" t="s">
        <v>38943</v>
      </c>
      <c r="C24135" t="s">
        <v>1467</v>
      </c>
      <c r="D24135" t="s">
        <v>1468</v>
      </c>
      <c r="E24135">
        <v>1</v>
      </c>
      <c r="F24135" s="2">
        <v>76.88</v>
      </c>
      <c r="G24135" s="3">
        <v>171</v>
      </c>
      <c r="H24135" s="3">
        <v>0.76879999999999993</v>
      </c>
      <c r="I24135" s="3">
        <v>3.6133599999999997</v>
      </c>
      <c r="J24135" s="3">
        <v>81.262159999999994</v>
      </c>
      <c r="K24135" s="3">
        <v>125.01870769230769</v>
      </c>
      <c r="L24135" s="4">
        <v>0.35000000000000003</v>
      </c>
    </row>
    <row r="24136" spans="1:12" x14ac:dyDescent="0.35">
      <c r="A24136" s="1" t="s">
        <v>38944</v>
      </c>
      <c r="B24136" t="s">
        <v>38945</v>
      </c>
      <c r="C24136" t="s">
        <v>1467</v>
      </c>
      <c r="D24136" t="s">
        <v>1468</v>
      </c>
      <c r="E24136">
        <v>1</v>
      </c>
      <c r="F24136" s="2">
        <v>36.67</v>
      </c>
      <c r="G24136" s="3">
        <v>82</v>
      </c>
      <c r="H24136" s="3">
        <v>0.36670000000000003</v>
      </c>
      <c r="I24136" s="3">
        <v>1.7234900000000002</v>
      </c>
      <c r="J24136" s="3">
        <v>38.760190000000001</v>
      </c>
      <c r="K24136" s="3">
        <v>59.631061538461537</v>
      </c>
      <c r="L24136" s="4">
        <v>0.35</v>
      </c>
    </row>
    <row r="24137" spans="1:12" x14ac:dyDescent="0.35">
      <c r="A24137" s="1" t="s">
        <v>38946</v>
      </c>
      <c r="B24137" t="s">
        <v>38947</v>
      </c>
      <c r="C24137" t="s">
        <v>1467</v>
      </c>
      <c r="D24137" t="s">
        <v>1468</v>
      </c>
      <c r="E24137">
        <v>1</v>
      </c>
      <c r="F24137" s="2">
        <v>17.32</v>
      </c>
      <c r="G24137" s="3">
        <v>39</v>
      </c>
      <c r="H24137" s="3">
        <v>0.17319999999999999</v>
      </c>
      <c r="I24137" s="3">
        <v>0.81403999999999999</v>
      </c>
      <c r="J24137" s="3">
        <v>18.30724</v>
      </c>
      <c r="K24137" s="3">
        <v>28.164984615384615</v>
      </c>
      <c r="L24137" s="4">
        <v>0.35</v>
      </c>
    </row>
    <row r="24138" spans="1:12" x14ac:dyDescent="0.35">
      <c r="A24138" s="1" t="s">
        <v>38948</v>
      </c>
      <c r="B24138" t="s">
        <v>38949</v>
      </c>
      <c r="C24138" t="s">
        <v>1467</v>
      </c>
      <c r="D24138" t="s">
        <v>1468</v>
      </c>
      <c r="E24138">
        <v>1</v>
      </c>
      <c r="F24138" s="2">
        <v>22.65</v>
      </c>
      <c r="G24138" s="3">
        <v>51</v>
      </c>
      <c r="H24138" s="3">
        <v>0.22649999999999998</v>
      </c>
      <c r="I24138" s="3">
        <v>1.0645499999999999</v>
      </c>
      <c r="J24138" s="3">
        <v>23.941050000000001</v>
      </c>
      <c r="K24138" s="3">
        <v>36.832384615384612</v>
      </c>
      <c r="L24138" s="4">
        <v>0.34999999999999992</v>
      </c>
    </row>
    <row r="24139" spans="1:12" x14ac:dyDescent="0.35">
      <c r="A24139" s="1" t="s">
        <v>38950</v>
      </c>
      <c r="B24139" t="s">
        <v>38088</v>
      </c>
      <c r="C24139" t="s">
        <v>1467</v>
      </c>
      <c r="D24139" t="s">
        <v>1468</v>
      </c>
      <c r="E24139">
        <v>1</v>
      </c>
      <c r="F24139" s="2">
        <v>23.13</v>
      </c>
      <c r="G24139" s="3">
        <v>52</v>
      </c>
      <c r="H24139" s="3">
        <v>0.23130000000000001</v>
      </c>
      <c r="I24139" s="3">
        <v>1.08711</v>
      </c>
      <c r="J24139" s="3">
        <v>24.448409999999999</v>
      </c>
      <c r="K24139" s="3">
        <v>37.612938461538462</v>
      </c>
      <c r="L24139" s="4">
        <v>0.35000000000000003</v>
      </c>
    </row>
    <row r="24140" spans="1:12" x14ac:dyDescent="0.35">
      <c r="A24140" s="1" t="s">
        <v>38951</v>
      </c>
      <c r="B24140" t="s">
        <v>38952</v>
      </c>
      <c r="C24140" t="s">
        <v>1467</v>
      </c>
      <c r="D24140" t="s">
        <v>1468</v>
      </c>
      <c r="E24140">
        <v>1</v>
      </c>
      <c r="F24140" s="2">
        <v>5.88</v>
      </c>
      <c r="G24140" s="3">
        <v>14</v>
      </c>
      <c r="H24140" s="3">
        <v>5.8799999999999998E-2</v>
      </c>
      <c r="I24140" s="3">
        <v>0.27635999999999999</v>
      </c>
      <c r="J24140" s="3">
        <v>6.21516</v>
      </c>
      <c r="K24140" s="3">
        <v>9.5617846153846155</v>
      </c>
      <c r="L24140" s="4">
        <v>0.35000000000000003</v>
      </c>
    </row>
    <row r="24141" spans="1:12" x14ac:dyDescent="0.35">
      <c r="A24141" s="1" t="s">
        <v>38953</v>
      </c>
      <c r="B24141" t="s">
        <v>38954</v>
      </c>
      <c r="C24141" t="s">
        <v>1467</v>
      </c>
      <c r="D24141" t="s">
        <v>1468</v>
      </c>
      <c r="E24141">
        <v>1</v>
      </c>
      <c r="F24141" s="2">
        <v>1.54</v>
      </c>
      <c r="G24141" s="3">
        <v>4</v>
      </c>
      <c r="H24141" s="3">
        <v>1.54E-2</v>
      </c>
      <c r="I24141" s="3">
        <v>7.238E-2</v>
      </c>
      <c r="J24141" s="3">
        <v>1.62778</v>
      </c>
      <c r="K24141" s="3">
        <v>2.5042769230769228</v>
      </c>
      <c r="L24141" s="4">
        <v>0.34999999999999992</v>
      </c>
    </row>
    <row r="24142" spans="1:12" x14ac:dyDescent="0.35">
      <c r="A24142" s="1" t="s">
        <v>38955</v>
      </c>
      <c r="B24142" t="s">
        <v>38956</v>
      </c>
      <c r="C24142" t="s">
        <v>1467</v>
      </c>
      <c r="D24142" t="s">
        <v>1468</v>
      </c>
      <c r="E24142">
        <v>1</v>
      </c>
      <c r="F24142" s="2">
        <v>1.23</v>
      </c>
      <c r="G24142" s="3">
        <v>3</v>
      </c>
      <c r="H24142" s="3">
        <v>1.23E-2</v>
      </c>
      <c r="I24142" s="3">
        <v>5.781E-2</v>
      </c>
      <c r="J24142" s="3">
        <v>1.3001099999999999</v>
      </c>
      <c r="K24142" s="3">
        <v>2.0001692307692305</v>
      </c>
      <c r="L24142" s="4">
        <v>0.35</v>
      </c>
    </row>
    <row r="24143" spans="1:12" x14ac:dyDescent="0.35">
      <c r="A24143" s="1" t="s">
        <v>38957</v>
      </c>
      <c r="B24143" t="s">
        <v>38958</v>
      </c>
      <c r="C24143" t="s">
        <v>1467</v>
      </c>
      <c r="D24143" t="s">
        <v>1468</v>
      </c>
      <c r="E24143">
        <v>1</v>
      </c>
      <c r="F24143" s="2">
        <v>27.13</v>
      </c>
      <c r="G24143" s="3">
        <v>61</v>
      </c>
      <c r="H24143" s="3">
        <v>0.27129999999999999</v>
      </c>
      <c r="I24143" s="3">
        <v>1.27511</v>
      </c>
      <c r="J24143" s="3">
        <v>28.676410000000001</v>
      </c>
      <c r="K24143" s="3">
        <v>44.117553846153847</v>
      </c>
      <c r="L24143" s="4">
        <v>0.35</v>
      </c>
    </row>
    <row r="24144" spans="1:12" x14ac:dyDescent="0.35">
      <c r="A24144" s="1" t="s">
        <v>38959</v>
      </c>
      <c r="B24144" t="s">
        <v>38960</v>
      </c>
      <c r="C24144" t="s">
        <v>1467</v>
      </c>
      <c r="D24144" t="s">
        <v>1468</v>
      </c>
      <c r="E24144">
        <v>1</v>
      </c>
      <c r="F24144" s="2">
        <v>22.42</v>
      </c>
      <c r="G24144" s="3">
        <v>50</v>
      </c>
      <c r="H24144" s="3">
        <v>0.22420000000000001</v>
      </c>
      <c r="I24144" s="3">
        <v>1.0537400000000001</v>
      </c>
      <c r="J24144" s="3">
        <v>23.697940000000003</v>
      </c>
      <c r="K24144" s="3">
        <v>36.458369230769236</v>
      </c>
      <c r="L24144" s="4">
        <v>0.35000000000000003</v>
      </c>
    </row>
    <row r="24145" spans="1:12" x14ac:dyDescent="0.35">
      <c r="A24145" s="1" t="s">
        <v>38961</v>
      </c>
      <c r="B24145" t="s">
        <v>38962</v>
      </c>
      <c r="C24145" t="s">
        <v>1467</v>
      </c>
      <c r="D24145" t="s">
        <v>1468</v>
      </c>
      <c r="E24145">
        <v>1</v>
      </c>
      <c r="F24145" s="2">
        <v>7.66</v>
      </c>
      <c r="G24145" s="3">
        <v>18</v>
      </c>
      <c r="H24145" s="3">
        <v>7.6600000000000001E-2</v>
      </c>
      <c r="I24145" s="3">
        <v>0.36002000000000001</v>
      </c>
      <c r="J24145" s="3">
        <v>8.0966199999999997</v>
      </c>
      <c r="K24145" s="3">
        <v>12.456338461538461</v>
      </c>
      <c r="L24145" s="4">
        <v>0.35000000000000003</v>
      </c>
    </row>
    <row r="24146" spans="1:12" x14ac:dyDescent="0.35">
      <c r="A24146" s="1" t="s">
        <v>38963</v>
      </c>
      <c r="B24146" t="s">
        <v>38964</v>
      </c>
      <c r="C24146" t="s">
        <v>1467</v>
      </c>
      <c r="D24146" t="s">
        <v>1468</v>
      </c>
      <c r="E24146">
        <v>1</v>
      </c>
      <c r="F24146" s="2">
        <v>48.24</v>
      </c>
      <c r="G24146" s="3">
        <v>108</v>
      </c>
      <c r="H24146" s="3">
        <v>0.48240000000000005</v>
      </c>
      <c r="I24146" s="3">
        <v>2.26728</v>
      </c>
      <c r="J24146" s="3">
        <v>50.98968</v>
      </c>
      <c r="K24146" s="3">
        <v>78.445661538461536</v>
      </c>
      <c r="L24146" s="4">
        <v>0.35</v>
      </c>
    </row>
    <row r="24147" spans="1:12" x14ac:dyDescent="0.35">
      <c r="A24147" s="1" t="s">
        <v>38965</v>
      </c>
      <c r="B24147" t="s">
        <v>38966</v>
      </c>
      <c r="C24147" t="s">
        <v>1467</v>
      </c>
      <c r="D24147" t="s">
        <v>1468</v>
      </c>
      <c r="E24147">
        <v>1</v>
      </c>
      <c r="F24147" s="2">
        <v>16.170000000000002</v>
      </c>
      <c r="G24147" s="3">
        <v>36</v>
      </c>
      <c r="H24147" s="3">
        <v>0.16170000000000001</v>
      </c>
      <c r="I24147" s="3">
        <v>0.75999000000000005</v>
      </c>
      <c r="J24147" s="3">
        <v>17.09169</v>
      </c>
      <c r="K24147" s="3">
        <v>26.294907692307692</v>
      </c>
      <c r="L24147" s="4">
        <v>0.35000000000000003</v>
      </c>
    </row>
    <row r="24148" spans="1:12" x14ac:dyDescent="0.35">
      <c r="A24148" s="1" t="s">
        <v>38967</v>
      </c>
      <c r="B24148" t="s">
        <v>38968</v>
      </c>
      <c r="C24148" t="s">
        <v>1467</v>
      </c>
      <c r="D24148" t="s">
        <v>1468</v>
      </c>
      <c r="E24148">
        <v>1</v>
      </c>
      <c r="F24148" s="2">
        <v>1.08</v>
      </c>
      <c r="G24148" s="3">
        <v>3</v>
      </c>
      <c r="H24148" s="3">
        <v>1.0800000000000001E-2</v>
      </c>
      <c r="I24148" s="3">
        <v>5.0760000000000007E-2</v>
      </c>
      <c r="J24148" s="3">
        <v>1.1415599999999999</v>
      </c>
      <c r="K24148" s="3">
        <v>1.7562461538461536</v>
      </c>
      <c r="L24148" s="4">
        <v>0.34999999999999992</v>
      </c>
    </row>
    <row r="24149" spans="1:12" x14ac:dyDescent="0.35">
      <c r="A24149" s="1" t="s">
        <v>38969</v>
      </c>
      <c r="B24149" t="s">
        <v>38970</v>
      </c>
      <c r="C24149" t="s">
        <v>1467</v>
      </c>
      <c r="D24149" t="s">
        <v>1468</v>
      </c>
      <c r="E24149">
        <v>1</v>
      </c>
      <c r="F24149" s="2">
        <v>48.23</v>
      </c>
      <c r="G24149" s="3">
        <v>108</v>
      </c>
      <c r="H24149" s="3">
        <v>0.48230000000000001</v>
      </c>
      <c r="I24149" s="3">
        <v>2.26681</v>
      </c>
      <c r="J24149" s="3">
        <v>50.979109999999999</v>
      </c>
      <c r="K24149" s="3">
        <v>78.429400000000001</v>
      </c>
      <c r="L24149" s="4">
        <v>0.35000000000000003</v>
      </c>
    </row>
    <row r="24150" spans="1:12" x14ac:dyDescent="0.35">
      <c r="A24150" s="1" t="s">
        <v>38971</v>
      </c>
      <c r="B24150" t="s">
        <v>38972</v>
      </c>
      <c r="C24150" t="s">
        <v>1467</v>
      </c>
      <c r="D24150" t="s">
        <v>1468</v>
      </c>
      <c r="E24150">
        <v>1</v>
      </c>
      <c r="F24150" s="2">
        <v>1.66</v>
      </c>
      <c r="G24150" s="3">
        <v>4</v>
      </c>
      <c r="H24150" s="3">
        <v>1.66E-2</v>
      </c>
      <c r="I24150" s="3">
        <v>7.8019999999999992E-2</v>
      </c>
      <c r="J24150" s="3">
        <v>1.7546199999999998</v>
      </c>
      <c r="K24150" s="3">
        <v>2.6994153846153841</v>
      </c>
      <c r="L24150" s="4">
        <v>0.34999999999999992</v>
      </c>
    </row>
    <row r="24151" spans="1:12" x14ac:dyDescent="0.35">
      <c r="A24151" s="1" t="s">
        <v>38973</v>
      </c>
      <c r="B24151" t="s">
        <v>38974</v>
      </c>
      <c r="C24151" t="s">
        <v>1467</v>
      </c>
      <c r="D24151" t="s">
        <v>1468</v>
      </c>
      <c r="E24151">
        <v>1</v>
      </c>
      <c r="F24151" s="2">
        <v>4.41</v>
      </c>
      <c r="G24151" s="3">
        <v>10</v>
      </c>
      <c r="H24151" s="3">
        <v>4.41E-2</v>
      </c>
      <c r="I24151" s="3">
        <v>0.20727000000000001</v>
      </c>
      <c r="J24151" s="3">
        <v>4.6613700000000007</v>
      </c>
      <c r="K24151" s="3">
        <v>7.1713384615384621</v>
      </c>
      <c r="L24151" s="4">
        <v>0.35</v>
      </c>
    </row>
    <row r="24152" spans="1:12" x14ac:dyDescent="0.35">
      <c r="A24152" s="1" t="s">
        <v>38975</v>
      </c>
      <c r="B24152" t="s">
        <v>38976</v>
      </c>
      <c r="C24152" t="s">
        <v>1467</v>
      </c>
      <c r="D24152" t="s">
        <v>1468</v>
      </c>
      <c r="E24152">
        <v>1</v>
      </c>
      <c r="F24152" s="2">
        <v>10.32</v>
      </c>
      <c r="G24152" s="3">
        <v>23</v>
      </c>
      <c r="H24152" s="3">
        <v>0.1032</v>
      </c>
      <c r="I24152" s="3">
        <v>0.48504000000000003</v>
      </c>
      <c r="J24152" s="3">
        <v>10.908239999999999</v>
      </c>
      <c r="K24152" s="3">
        <v>16.781907692307691</v>
      </c>
      <c r="L24152" s="4">
        <v>0.35</v>
      </c>
    </row>
    <row r="24153" spans="1:12" x14ac:dyDescent="0.35">
      <c r="A24153" s="1" t="s">
        <v>38977</v>
      </c>
      <c r="B24153" t="s">
        <v>38978</v>
      </c>
      <c r="C24153" t="s">
        <v>1467</v>
      </c>
      <c r="D24153" t="s">
        <v>1468</v>
      </c>
      <c r="E24153">
        <v>1</v>
      </c>
      <c r="F24153" s="2">
        <v>13.68</v>
      </c>
      <c r="G24153" s="3">
        <v>31</v>
      </c>
      <c r="H24153" s="3">
        <v>0.1368</v>
      </c>
      <c r="I24153" s="3">
        <v>0.64295999999999998</v>
      </c>
      <c r="J24153" s="3">
        <v>14.459759999999999</v>
      </c>
      <c r="K24153" s="3">
        <v>22.245784615384615</v>
      </c>
      <c r="L24153" s="4">
        <v>0.35000000000000003</v>
      </c>
    </row>
    <row r="24154" spans="1:12" x14ac:dyDescent="0.35">
      <c r="A24154" s="1" t="s">
        <v>38979</v>
      </c>
      <c r="B24154" t="s">
        <v>38980</v>
      </c>
      <c r="C24154" t="s">
        <v>1467</v>
      </c>
      <c r="D24154" t="s">
        <v>1468</v>
      </c>
      <c r="E24154">
        <v>1</v>
      </c>
      <c r="F24154" s="2">
        <v>845.74</v>
      </c>
      <c r="G24154" s="3">
        <v>1880</v>
      </c>
      <c r="H24154" s="3">
        <v>8.4573999999999998</v>
      </c>
      <c r="I24154" s="3">
        <v>39.749780000000001</v>
      </c>
      <c r="J24154" s="3">
        <v>893.94718</v>
      </c>
      <c r="K24154" s="3">
        <v>1375.3033538461539</v>
      </c>
      <c r="L24154" s="4">
        <v>0.35000000000000003</v>
      </c>
    </row>
    <row r="24155" spans="1:12" x14ac:dyDescent="0.35">
      <c r="A24155" s="1" t="s">
        <v>38981</v>
      </c>
      <c r="B24155" t="s">
        <v>38982</v>
      </c>
      <c r="C24155" t="s">
        <v>1467</v>
      </c>
      <c r="D24155" t="s">
        <v>1468</v>
      </c>
      <c r="E24155">
        <v>1</v>
      </c>
      <c r="F24155" s="2">
        <v>292.77999999999997</v>
      </c>
      <c r="G24155" s="3">
        <v>651</v>
      </c>
      <c r="H24155" s="3">
        <v>2.9278</v>
      </c>
      <c r="I24155" s="3">
        <v>13.760659999999998</v>
      </c>
      <c r="J24155" s="3">
        <v>309.46845999999994</v>
      </c>
      <c r="K24155" s="3">
        <v>476.10532307692296</v>
      </c>
      <c r="L24155" s="4">
        <v>0.35</v>
      </c>
    </row>
    <row r="24156" spans="1:12" x14ac:dyDescent="0.35">
      <c r="A24156" s="1" t="s">
        <v>38983</v>
      </c>
      <c r="B24156" t="s">
        <v>38984</v>
      </c>
      <c r="C24156" t="s">
        <v>21</v>
      </c>
      <c r="D24156" t="s">
        <v>22</v>
      </c>
      <c r="E24156">
        <v>1</v>
      </c>
      <c r="F24156" s="2">
        <v>57</v>
      </c>
      <c r="G24156" s="3">
        <v>127</v>
      </c>
      <c r="H24156" s="3">
        <v>0.57000000000000006</v>
      </c>
      <c r="I24156" s="3">
        <v>2.6789999999999998</v>
      </c>
      <c r="J24156" s="3">
        <v>60.249000000000002</v>
      </c>
      <c r="K24156" s="3">
        <v>92.690769230769234</v>
      </c>
      <c r="L24156" s="4">
        <v>0.35</v>
      </c>
    </row>
    <row r="24157" spans="1:12" x14ac:dyDescent="0.35">
      <c r="A24157" s="1" t="s">
        <v>38985</v>
      </c>
      <c r="B24157" t="s">
        <v>38986</v>
      </c>
      <c r="C24157" t="s">
        <v>1467</v>
      </c>
      <c r="D24157" t="s">
        <v>1468</v>
      </c>
      <c r="E24157">
        <v>1</v>
      </c>
      <c r="F24157" s="2">
        <v>32.770000000000003</v>
      </c>
      <c r="G24157" s="3">
        <v>73</v>
      </c>
      <c r="H24157" s="3">
        <v>0.32770000000000005</v>
      </c>
      <c r="I24157" s="3">
        <v>1.5401900000000002</v>
      </c>
      <c r="J24157" s="3">
        <v>34.637890000000006</v>
      </c>
      <c r="K24157" s="3">
        <v>53.289061538461546</v>
      </c>
      <c r="L24157" s="4">
        <v>0.35</v>
      </c>
    </row>
    <row r="24158" spans="1:12" x14ac:dyDescent="0.35">
      <c r="A24158" s="1" t="s">
        <v>38987</v>
      </c>
      <c r="B24158" t="s">
        <v>38988</v>
      </c>
      <c r="C24158" t="s">
        <v>1467</v>
      </c>
      <c r="D24158" t="s">
        <v>1468</v>
      </c>
      <c r="E24158">
        <v>1</v>
      </c>
      <c r="F24158" s="2">
        <v>1.06</v>
      </c>
      <c r="G24158" s="3">
        <v>3</v>
      </c>
      <c r="H24158" s="3">
        <v>1.06E-2</v>
      </c>
      <c r="I24158" s="3">
        <v>4.9820000000000003E-2</v>
      </c>
      <c r="J24158" s="3">
        <v>1.12042</v>
      </c>
      <c r="K24158" s="3">
        <v>1.7237230769230769</v>
      </c>
      <c r="L24158" s="4">
        <v>0.35000000000000003</v>
      </c>
    </row>
    <row r="24159" spans="1:12" x14ac:dyDescent="0.35">
      <c r="A24159" s="1" t="s">
        <v>38989</v>
      </c>
      <c r="B24159" t="s">
        <v>38990</v>
      </c>
      <c r="C24159" t="s">
        <v>1467</v>
      </c>
      <c r="D24159" t="s">
        <v>1468</v>
      </c>
      <c r="E24159">
        <v>1</v>
      </c>
      <c r="F24159" s="2">
        <v>12.25</v>
      </c>
      <c r="G24159" s="3">
        <v>28</v>
      </c>
      <c r="H24159" s="3">
        <v>0.1225</v>
      </c>
      <c r="I24159" s="3">
        <v>0.57574999999999998</v>
      </c>
      <c r="J24159" s="3">
        <v>12.94825</v>
      </c>
      <c r="K24159" s="3">
        <v>19.920384615384613</v>
      </c>
      <c r="L24159" s="4">
        <v>0.34999999999999992</v>
      </c>
    </row>
    <row r="24160" spans="1:12" x14ac:dyDescent="0.35">
      <c r="A24160" s="1" t="s">
        <v>38991</v>
      </c>
      <c r="B24160" t="s">
        <v>38992</v>
      </c>
      <c r="C24160" t="s">
        <v>1467</v>
      </c>
      <c r="D24160" t="s">
        <v>1468</v>
      </c>
      <c r="E24160">
        <v>1</v>
      </c>
      <c r="F24160" s="2">
        <v>0.84</v>
      </c>
      <c r="G24160" s="3">
        <v>2</v>
      </c>
      <c r="H24160" s="3">
        <v>8.3999999999999995E-3</v>
      </c>
      <c r="I24160" s="3">
        <v>3.9480000000000001E-2</v>
      </c>
      <c r="J24160" s="3">
        <v>0.88787999999999989</v>
      </c>
      <c r="K24160" s="3">
        <v>1.3659692307692306</v>
      </c>
      <c r="L24160" s="4">
        <v>0.35</v>
      </c>
    </row>
    <row r="24161" spans="1:12" x14ac:dyDescent="0.35">
      <c r="A24161" s="1" t="s">
        <v>38993</v>
      </c>
      <c r="B24161" t="s">
        <v>38994</v>
      </c>
      <c r="C24161" t="s">
        <v>1467</v>
      </c>
      <c r="D24161" t="s">
        <v>1468</v>
      </c>
      <c r="E24161">
        <v>1</v>
      </c>
      <c r="F24161" s="2">
        <v>1.1399999999999999</v>
      </c>
      <c r="G24161" s="3">
        <v>3</v>
      </c>
      <c r="H24161" s="3">
        <v>1.1399999999999999E-2</v>
      </c>
      <c r="I24161" s="3">
        <v>5.3579999999999996E-2</v>
      </c>
      <c r="J24161" s="3">
        <v>1.2049799999999999</v>
      </c>
      <c r="K24161" s="3">
        <v>1.8538153846153844</v>
      </c>
      <c r="L24161" s="4">
        <v>0.35</v>
      </c>
    </row>
    <row r="24162" spans="1:12" x14ac:dyDescent="0.35">
      <c r="A24162" s="1" t="s">
        <v>38995</v>
      </c>
      <c r="B24162" t="s">
        <v>38996</v>
      </c>
      <c r="C24162" t="s">
        <v>1467</v>
      </c>
      <c r="D24162" t="s">
        <v>1468</v>
      </c>
      <c r="E24162">
        <v>1</v>
      </c>
      <c r="F24162" s="2">
        <v>1.77</v>
      </c>
      <c r="G24162" s="3">
        <v>4</v>
      </c>
      <c r="H24162" s="3">
        <v>1.77E-2</v>
      </c>
      <c r="I24162" s="3">
        <v>8.319E-2</v>
      </c>
      <c r="J24162" s="3">
        <v>1.8708900000000002</v>
      </c>
      <c r="K24162" s="3">
        <v>2.8782923076923077</v>
      </c>
      <c r="L24162" s="4">
        <v>0.34999999999999992</v>
      </c>
    </row>
    <row r="24163" spans="1:12" x14ac:dyDescent="0.35">
      <c r="A24163" s="1" t="s">
        <v>38997</v>
      </c>
      <c r="B24163" t="s">
        <v>38998</v>
      </c>
      <c r="C24163" t="s">
        <v>1467</v>
      </c>
      <c r="D24163" t="s">
        <v>1468</v>
      </c>
      <c r="E24163">
        <v>1</v>
      </c>
      <c r="F24163" s="2">
        <v>40.17</v>
      </c>
      <c r="G24163" s="3">
        <v>90</v>
      </c>
      <c r="H24163" s="3">
        <v>0.4017</v>
      </c>
      <c r="I24163" s="3">
        <v>1.8879900000000001</v>
      </c>
      <c r="J24163" s="3">
        <v>42.459690000000002</v>
      </c>
      <c r="K24163" s="3">
        <v>65.322599999999994</v>
      </c>
      <c r="L24163" s="4">
        <v>0.34999999999999992</v>
      </c>
    </row>
    <row r="24164" spans="1:12" x14ac:dyDescent="0.35">
      <c r="A24164" s="1" t="s">
        <v>38999</v>
      </c>
      <c r="B24164" t="s">
        <v>39000</v>
      </c>
      <c r="C24164" t="s">
        <v>1467</v>
      </c>
      <c r="D24164" t="s">
        <v>1468</v>
      </c>
      <c r="E24164">
        <v>1</v>
      </c>
      <c r="F24164" s="2">
        <v>44.26</v>
      </c>
      <c r="G24164" s="3">
        <v>99</v>
      </c>
      <c r="H24164" s="3">
        <v>0.44259999999999999</v>
      </c>
      <c r="I24164" s="3">
        <v>2.0802199999999997</v>
      </c>
      <c r="J24164" s="3">
        <v>46.782819999999994</v>
      </c>
      <c r="K24164" s="3">
        <v>71.973569230769215</v>
      </c>
      <c r="L24164" s="4">
        <v>0.34999999999999992</v>
      </c>
    </row>
    <row r="24165" spans="1:12" x14ac:dyDescent="0.35">
      <c r="A24165" s="1" t="s">
        <v>39001</v>
      </c>
      <c r="B24165" t="s">
        <v>39002</v>
      </c>
      <c r="C24165" t="s">
        <v>1467</v>
      </c>
      <c r="D24165" t="s">
        <v>1468</v>
      </c>
      <c r="E24165">
        <v>1</v>
      </c>
      <c r="F24165" s="2">
        <v>81.87</v>
      </c>
      <c r="G24165" s="3">
        <v>182</v>
      </c>
      <c r="H24165" s="3">
        <v>0.81870000000000009</v>
      </c>
      <c r="I24165" s="3">
        <v>3.84789</v>
      </c>
      <c r="J24165" s="3">
        <v>86.536590000000018</v>
      </c>
      <c r="K24165" s="3">
        <v>133.1332153846154</v>
      </c>
      <c r="L24165" s="4">
        <v>0.34999999999999992</v>
      </c>
    </row>
    <row r="24166" spans="1:12" x14ac:dyDescent="0.35">
      <c r="A24166" s="1" t="s">
        <v>39003</v>
      </c>
      <c r="B24166" t="s">
        <v>39004</v>
      </c>
      <c r="C24166" t="s">
        <v>1467</v>
      </c>
      <c r="D24166" t="s">
        <v>1468</v>
      </c>
      <c r="E24166">
        <v>1</v>
      </c>
      <c r="F24166" s="2">
        <v>18.37</v>
      </c>
      <c r="G24166" s="3">
        <v>41</v>
      </c>
      <c r="H24166" s="3">
        <v>0.1837</v>
      </c>
      <c r="I24166" s="3">
        <v>0.8633900000000001</v>
      </c>
      <c r="J24166" s="3">
        <v>19.417090000000002</v>
      </c>
      <c r="K24166" s="3">
        <v>29.872446153846155</v>
      </c>
      <c r="L24166" s="4">
        <v>0.35</v>
      </c>
    </row>
    <row r="24167" spans="1:12" x14ac:dyDescent="0.35">
      <c r="A24167" s="1" t="s">
        <v>39005</v>
      </c>
      <c r="B24167" t="s">
        <v>39006</v>
      </c>
      <c r="C24167" t="s">
        <v>1467</v>
      </c>
      <c r="D24167" t="s">
        <v>1468</v>
      </c>
      <c r="E24167">
        <v>1</v>
      </c>
      <c r="F24167" s="2">
        <v>13.32</v>
      </c>
      <c r="G24167" s="3">
        <v>30</v>
      </c>
      <c r="H24167" s="3">
        <v>0.13320000000000001</v>
      </c>
      <c r="I24167" s="3">
        <v>0.62604000000000004</v>
      </c>
      <c r="J24167" s="3">
        <v>14.07924</v>
      </c>
      <c r="K24167" s="3">
        <v>21.660369230769231</v>
      </c>
      <c r="L24167" s="4">
        <v>0.35</v>
      </c>
    </row>
    <row r="24168" spans="1:12" x14ac:dyDescent="0.35">
      <c r="A24168" s="1" t="s">
        <v>39007</v>
      </c>
      <c r="B24168" t="s">
        <v>39008</v>
      </c>
      <c r="C24168" t="s">
        <v>1467</v>
      </c>
      <c r="D24168" t="s">
        <v>1468</v>
      </c>
      <c r="E24168">
        <v>1</v>
      </c>
      <c r="F24168" s="2">
        <v>4.45</v>
      </c>
      <c r="G24168" s="3">
        <v>10</v>
      </c>
      <c r="H24168" s="3">
        <v>4.4500000000000005E-2</v>
      </c>
      <c r="I24168" s="3">
        <v>0.20915</v>
      </c>
      <c r="J24168" s="3">
        <v>4.7036500000000006</v>
      </c>
      <c r="K24168" s="3">
        <v>7.2363846153846163</v>
      </c>
      <c r="L24168" s="4">
        <v>0.35000000000000003</v>
      </c>
    </row>
    <row r="24169" spans="1:12" x14ac:dyDescent="0.35">
      <c r="A24169" s="1" t="s">
        <v>39009</v>
      </c>
      <c r="B24169" t="s">
        <v>39010</v>
      </c>
      <c r="C24169" t="s">
        <v>1467</v>
      </c>
      <c r="D24169" t="s">
        <v>1468</v>
      </c>
      <c r="E24169">
        <v>1</v>
      </c>
      <c r="F24169" s="2">
        <v>1.57</v>
      </c>
      <c r="G24169" s="3">
        <v>4</v>
      </c>
      <c r="H24169" s="3">
        <v>1.5700000000000002E-2</v>
      </c>
      <c r="I24169" s="3">
        <v>7.3790000000000008E-2</v>
      </c>
      <c r="J24169" s="3">
        <v>1.6594900000000001</v>
      </c>
      <c r="K24169" s="3">
        <v>2.5530615384615385</v>
      </c>
      <c r="L24169" s="4">
        <v>0.35</v>
      </c>
    </row>
    <row r="24170" spans="1:12" x14ac:dyDescent="0.35">
      <c r="A24170" s="1" t="s">
        <v>39011</v>
      </c>
      <c r="B24170" t="s">
        <v>39012</v>
      </c>
      <c r="C24170" t="s">
        <v>1467</v>
      </c>
      <c r="D24170" t="s">
        <v>1468</v>
      </c>
      <c r="E24170">
        <v>1</v>
      </c>
      <c r="F24170" s="2">
        <v>434.37</v>
      </c>
      <c r="G24170" s="3">
        <v>966</v>
      </c>
      <c r="H24170" s="3">
        <v>4.3437000000000001</v>
      </c>
      <c r="I24170" s="3">
        <v>20.415389999999999</v>
      </c>
      <c r="J24170" s="3">
        <v>459.12909000000002</v>
      </c>
      <c r="K24170" s="3">
        <v>706.35244615384613</v>
      </c>
      <c r="L24170" s="4">
        <v>0.35</v>
      </c>
    </row>
    <row r="24171" spans="1:12" x14ac:dyDescent="0.35">
      <c r="A24171" s="1" t="s">
        <v>39013</v>
      </c>
      <c r="B24171" t="s">
        <v>39014</v>
      </c>
      <c r="C24171" t="s">
        <v>1467</v>
      </c>
      <c r="D24171" t="s">
        <v>1468</v>
      </c>
      <c r="E24171">
        <v>1</v>
      </c>
      <c r="F24171" s="2">
        <v>41.31</v>
      </c>
      <c r="G24171" s="3">
        <v>92</v>
      </c>
      <c r="H24171" s="3">
        <v>0.41310000000000002</v>
      </c>
      <c r="I24171" s="3">
        <v>1.94157</v>
      </c>
      <c r="J24171" s="3">
        <v>43.664670000000001</v>
      </c>
      <c r="K24171" s="3">
        <v>67.176415384615382</v>
      </c>
      <c r="L24171" s="4">
        <v>0.35</v>
      </c>
    </row>
    <row r="24172" spans="1:12" x14ac:dyDescent="0.35">
      <c r="A24172" s="1">
        <v>751</v>
      </c>
      <c r="B24172" t="s">
        <v>39015</v>
      </c>
      <c r="C24172" t="s">
        <v>1467</v>
      </c>
      <c r="D24172" t="s">
        <v>1468</v>
      </c>
      <c r="E24172">
        <v>1</v>
      </c>
      <c r="F24172" s="2">
        <v>84.37</v>
      </c>
      <c r="G24172" s="3">
        <v>188</v>
      </c>
      <c r="H24172" s="3">
        <v>0.84370000000000012</v>
      </c>
      <c r="I24172" s="3">
        <v>3.9653900000000002</v>
      </c>
      <c r="J24172" s="3">
        <v>89.179090000000002</v>
      </c>
      <c r="K24172" s="3">
        <v>137.1986</v>
      </c>
      <c r="L24172" s="4">
        <v>0.35</v>
      </c>
    </row>
    <row r="24173" spans="1:12" x14ac:dyDescent="0.35">
      <c r="A24173" s="1" t="s">
        <v>39016</v>
      </c>
      <c r="B24173" t="s">
        <v>39017</v>
      </c>
      <c r="C24173" t="s">
        <v>1467</v>
      </c>
      <c r="D24173" t="s">
        <v>1468</v>
      </c>
      <c r="E24173">
        <v>1</v>
      </c>
      <c r="F24173" s="2">
        <v>0.4</v>
      </c>
      <c r="G24173" s="3">
        <v>1</v>
      </c>
      <c r="H24173" s="3">
        <v>4.0000000000000001E-3</v>
      </c>
      <c r="I24173" s="3">
        <v>1.8800000000000001E-2</v>
      </c>
      <c r="J24173" s="3">
        <v>0.42280000000000001</v>
      </c>
      <c r="K24173" s="3">
        <v>0.65046153846153842</v>
      </c>
      <c r="L24173" s="4">
        <v>0.34999999999999992</v>
      </c>
    </row>
    <row r="24174" spans="1:12" x14ac:dyDescent="0.35">
      <c r="A24174" s="1">
        <v>221</v>
      </c>
      <c r="B24174" t="s">
        <v>39018</v>
      </c>
      <c r="C24174" t="s">
        <v>1467</v>
      </c>
      <c r="D24174" t="s">
        <v>1468</v>
      </c>
      <c r="E24174">
        <v>1</v>
      </c>
      <c r="F24174" s="2">
        <v>522.91</v>
      </c>
      <c r="G24174" s="3">
        <v>1163</v>
      </c>
      <c r="H24174" s="3">
        <v>5.2290999999999999</v>
      </c>
      <c r="I24174" s="3">
        <v>24.57677</v>
      </c>
      <c r="J24174" s="3">
        <v>552.71587</v>
      </c>
      <c r="K24174" s="3">
        <v>850.33210769230766</v>
      </c>
      <c r="L24174" s="4">
        <v>0.35</v>
      </c>
    </row>
    <row r="24175" spans="1:12" x14ac:dyDescent="0.35">
      <c r="A24175" s="1" t="s">
        <v>39019</v>
      </c>
      <c r="B24175" t="s">
        <v>39020</v>
      </c>
      <c r="C24175" t="s">
        <v>1467</v>
      </c>
      <c r="D24175" t="s">
        <v>1468</v>
      </c>
      <c r="E24175">
        <v>1</v>
      </c>
      <c r="F24175" s="2">
        <v>1.95</v>
      </c>
      <c r="G24175" s="3">
        <v>5</v>
      </c>
      <c r="H24175" s="3">
        <v>1.95E-2</v>
      </c>
      <c r="I24175" s="3">
        <v>9.1649999999999995E-2</v>
      </c>
      <c r="J24175" s="3">
        <v>2.06115</v>
      </c>
      <c r="K24175" s="3">
        <v>3.1709999999999998</v>
      </c>
      <c r="L24175" s="4">
        <v>0.35</v>
      </c>
    </row>
    <row r="24176" spans="1:12" x14ac:dyDescent="0.35">
      <c r="A24176" s="1" t="s">
        <v>39021</v>
      </c>
      <c r="B24176" t="s">
        <v>39022</v>
      </c>
      <c r="C24176" t="s">
        <v>1467</v>
      </c>
      <c r="D24176" t="s">
        <v>1468</v>
      </c>
      <c r="E24176">
        <v>1</v>
      </c>
      <c r="F24176" s="2">
        <v>10.039999999999999</v>
      </c>
      <c r="G24176" s="3">
        <v>23</v>
      </c>
      <c r="H24176" s="3">
        <v>0.10039999999999999</v>
      </c>
      <c r="I24176" s="3">
        <v>0.47187999999999997</v>
      </c>
      <c r="J24176" s="3">
        <v>10.61228</v>
      </c>
      <c r="K24176" s="3">
        <v>16.326584615384615</v>
      </c>
      <c r="L24176" s="4">
        <v>0.35</v>
      </c>
    </row>
    <row r="24177" spans="1:12" x14ac:dyDescent="0.35">
      <c r="A24177" s="1" t="s">
        <v>39023</v>
      </c>
      <c r="B24177" t="s">
        <v>39024</v>
      </c>
      <c r="C24177" t="s">
        <v>1467</v>
      </c>
      <c r="D24177" t="s">
        <v>1468</v>
      </c>
      <c r="E24177">
        <v>1</v>
      </c>
      <c r="F24177" s="2">
        <v>10.47</v>
      </c>
      <c r="G24177" s="3">
        <v>24</v>
      </c>
      <c r="H24177" s="3">
        <v>0.10470000000000002</v>
      </c>
      <c r="I24177" s="3">
        <v>0.49209000000000003</v>
      </c>
      <c r="J24177" s="3">
        <v>11.066789999999999</v>
      </c>
      <c r="K24177" s="3">
        <v>17.025830769230769</v>
      </c>
      <c r="L24177" s="4">
        <v>0.35000000000000003</v>
      </c>
    </row>
    <row r="24178" spans="1:12" x14ac:dyDescent="0.35">
      <c r="A24178" s="1" t="s">
        <v>39025</v>
      </c>
      <c r="B24178" t="s">
        <v>39026</v>
      </c>
      <c r="C24178" t="s">
        <v>1467</v>
      </c>
      <c r="D24178" t="s">
        <v>1468</v>
      </c>
      <c r="E24178">
        <v>1</v>
      </c>
      <c r="F24178" s="2">
        <v>27.66</v>
      </c>
      <c r="G24178" s="3">
        <v>62</v>
      </c>
      <c r="H24178" s="3">
        <v>0.27660000000000001</v>
      </c>
      <c r="I24178" s="3">
        <v>1.30002</v>
      </c>
      <c r="J24178" s="3">
        <v>29.236619999999998</v>
      </c>
      <c r="K24178" s="3">
        <v>44.979415384615379</v>
      </c>
      <c r="L24178" s="4">
        <v>0.35</v>
      </c>
    </row>
    <row r="24179" spans="1:12" x14ac:dyDescent="0.35">
      <c r="A24179" s="1" t="s">
        <v>39027</v>
      </c>
      <c r="B24179" t="s">
        <v>39028</v>
      </c>
      <c r="C24179" t="s">
        <v>1467</v>
      </c>
      <c r="D24179" t="s">
        <v>1468</v>
      </c>
      <c r="E24179">
        <v>1</v>
      </c>
      <c r="F24179" s="2">
        <v>75.73</v>
      </c>
      <c r="G24179" s="3">
        <v>169</v>
      </c>
      <c r="H24179" s="3">
        <v>0.75730000000000008</v>
      </c>
      <c r="I24179" s="3">
        <v>3.55931</v>
      </c>
      <c r="J24179" s="3">
        <v>80.046610000000001</v>
      </c>
      <c r="K24179" s="3">
        <v>123.14863076923076</v>
      </c>
      <c r="L24179" s="4">
        <v>0.35</v>
      </c>
    </row>
    <row r="24180" spans="1:12" x14ac:dyDescent="0.35">
      <c r="A24180" s="1" t="s">
        <v>39029</v>
      </c>
      <c r="B24180" t="s">
        <v>39030</v>
      </c>
      <c r="C24180" t="s">
        <v>1467</v>
      </c>
      <c r="D24180" t="s">
        <v>1468</v>
      </c>
      <c r="E24180">
        <v>1</v>
      </c>
      <c r="F24180" s="2">
        <v>14.82</v>
      </c>
      <c r="G24180" s="3">
        <v>33</v>
      </c>
      <c r="H24180" s="3">
        <v>0.1482</v>
      </c>
      <c r="I24180" s="3">
        <v>0.69654000000000005</v>
      </c>
      <c r="J24180" s="3">
        <v>15.66474</v>
      </c>
      <c r="K24180" s="3">
        <v>24.099599999999999</v>
      </c>
      <c r="L24180" s="4">
        <v>0.35</v>
      </c>
    </row>
    <row r="24181" spans="1:12" x14ac:dyDescent="0.35">
      <c r="A24181" s="1" t="s">
        <v>39031</v>
      </c>
      <c r="B24181" t="s">
        <v>39032</v>
      </c>
      <c r="C24181" t="s">
        <v>1467</v>
      </c>
      <c r="D24181" t="s">
        <v>1468</v>
      </c>
      <c r="E24181">
        <v>1</v>
      </c>
      <c r="F24181" s="2">
        <v>84.66</v>
      </c>
      <c r="G24181" s="3">
        <v>189</v>
      </c>
      <c r="H24181" s="3">
        <v>0.84660000000000002</v>
      </c>
      <c r="I24181" s="3">
        <v>3.9790199999999998</v>
      </c>
      <c r="J24181" s="3">
        <v>89.485619999999997</v>
      </c>
      <c r="K24181" s="3">
        <v>137.67018461538461</v>
      </c>
      <c r="L24181" s="4">
        <v>0.35000000000000003</v>
      </c>
    </row>
    <row r="24182" spans="1:12" x14ac:dyDescent="0.35">
      <c r="A24182" s="1" t="s">
        <v>39033</v>
      </c>
      <c r="B24182" t="s">
        <v>39034</v>
      </c>
      <c r="C24182" t="s">
        <v>1467</v>
      </c>
      <c r="D24182" t="s">
        <v>1468</v>
      </c>
      <c r="E24182">
        <v>1</v>
      </c>
      <c r="F24182" s="2">
        <v>44.87</v>
      </c>
      <c r="G24182" s="3">
        <v>100</v>
      </c>
      <c r="H24182" s="3">
        <v>0.44869999999999999</v>
      </c>
      <c r="I24182" s="3">
        <v>2.1088899999999997</v>
      </c>
      <c r="J24182" s="3">
        <v>47.427590000000002</v>
      </c>
      <c r="K24182" s="3">
        <v>72.965523076923077</v>
      </c>
      <c r="L24182" s="4">
        <v>0.35</v>
      </c>
    </row>
    <row r="24183" spans="1:12" x14ac:dyDescent="0.35">
      <c r="A24183" s="1" t="s">
        <v>39035</v>
      </c>
      <c r="B24183" t="s">
        <v>39036</v>
      </c>
      <c r="C24183" t="s">
        <v>1467</v>
      </c>
      <c r="D24183" t="s">
        <v>1468</v>
      </c>
      <c r="E24183">
        <v>1</v>
      </c>
      <c r="F24183" s="2">
        <v>12.11</v>
      </c>
      <c r="G24183" s="3">
        <v>27</v>
      </c>
      <c r="H24183" s="3">
        <v>0.1211</v>
      </c>
      <c r="I24183" s="3">
        <v>0.56916999999999995</v>
      </c>
      <c r="J24183" s="3">
        <v>12.800269999999999</v>
      </c>
      <c r="K24183" s="3">
        <v>19.692723076923077</v>
      </c>
      <c r="L24183" s="4">
        <v>0.35000000000000003</v>
      </c>
    </row>
    <row r="24184" spans="1:12" x14ac:dyDescent="0.35">
      <c r="A24184" s="1" t="s">
        <v>39037</v>
      </c>
      <c r="B24184" t="s">
        <v>39038</v>
      </c>
      <c r="C24184" t="s">
        <v>1467</v>
      </c>
      <c r="D24184" t="s">
        <v>1468</v>
      </c>
      <c r="E24184">
        <v>1</v>
      </c>
      <c r="F24184" s="2">
        <v>1.06</v>
      </c>
      <c r="G24184" s="3">
        <v>3</v>
      </c>
      <c r="H24184" s="3">
        <v>1.06E-2</v>
      </c>
      <c r="I24184" s="3">
        <v>4.9820000000000003E-2</v>
      </c>
      <c r="J24184" s="3">
        <v>1.12042</v>
      </c>
      <c r="K24184" s="3">
        <v>1.7237230769230769</v>
      </c>
      <c r="L24184" s="4">
        <v>0.35000000000000003</v>
      </c>
    </row>
    <row r="24185" spans="1:12" x14ac:dyDescent="0.35">
      <c r="A24185" s="1" t="s">
        <v>39039</v>
      </c>
      <c r="B24185" t="s">
        <v>39040</v>
      </c>
      <c r="C24185" t="s">
        <v>1467</v>
      </c>
      <c r="D24185" t="s">
        <v>1468</v>
      </c>
      <c r="E24185">
        <v>1</v>
      </c>
      <c r="F24185" s="2">
        <v>1.95</v>
      </c>
      <c r="G24185" s="3">
        <v>5</v>
      </c>
      <c r="H24185" s="3">
        <v>1.95E-2</v>
      </c>
      <c r="I24185" s="3">
        <v>9.1649999999999995E-2</v>
      </c>
      <c r="J24185" s="3">
        <v>2.06115</v>
      </c>
      <c r="K24185" s="3">
        <v>3.1709999999999998</v>
      </c>
      <c r="L24185" s="4">
        <v>0.35</v>
      </c>
    </row>
    <row r="24186" spans="1:12" x14ac:dyDescent="0.35">
      <c r="A24186" s="1" t="s">
        <v>39041</v>
      </c>
      <c r="B24186" t="s">
        <v>39042</v>
      </c>
      <c r="C24186" t="s">
        <v>1467</v>
      </c>
      <c r="D24186" t="s">
        <v>1468</v>
      </c>
      <c r="E24186">
        <v>1</v>
      </c>
      <c r="F24186" s="2">
        <v>523.27</v>
      </c>
      <c r="G24186" s="3">
        <v>1163</v>
      </c>
      <c r="H24186" s="3">
        <v>5.2327000000000004</v>
      </c>
      <c r="I24186" s="3">
        <v>24.593689999999999</v>
      </c>
      <c r="J24186" s="3">
        <v>553.09639000000004</v>
      </c>
      <c r="K24186" s="3">
        <v>850.91752307692309</v>
      </c>
      <c r="L24186" s="4">
        <v>0.35</v>
      </c>
    </row>
    <row r="24187" spans="1:12" x14ac:dyDescent="0.35">
      <c r="A24187" s="1" t="s">
        <v>39043</v>
      </c>
      <c r="B24187" t="s">
        <v>39044</v>
      </c>
      <c r="C24187" t="s">
        <v>1467</v>
      </c>
      <c r="D24187" t="s">
        <v>1468</v>
      </c>
      <c r="E24187">
        <v>1</v>
      </c>
      <c r="F24187" s="2">
        <v>39.03</v>
      </c>
      <c r="G24187" s="3">
        <v>87</v>
      </c>
      <c r="H24187" s="3">
        <v>0.39030000000000004</v>
      </c>
      <c r="I24187" s="3">
        <v>1.8344100000000001</v>
      </c>
      <c r="J24187" s="3">
        <v>41.254710000000003</v>
      </c>
      <c r="K24187" s="3">
        <v>63.468784615384621</v>
      </c>
      <c r="L24187" s="4">
        <v>0.35000000000000003</v>
      </c>
    </row>
    <row r="24188" spans="1:12" x14ac:dyDescent="0.35">
      <c r="A24188" s="1" t="s">
        <v>39045</v>
      </c>
      <c r="B24188" t="s">
        <v>39046</v>
      </c>
      <c r="C24188" t="s">
        <v>1467</v>
      </c>
      <c r="D24188" t="s">
        <v>1468</v>
      </c>
      <c r="E24188">
        <v>1</v>
      </c>
      <c r="F24188" s="2">
        <v>2</v>
      </c>
      <c r="G24188" s="3">
        <v>5</v>
      </c>
      <c r="H24188" s="3">
        <v>0.02</v>
      </c>
      <c r="I24188" s="3">
        <v>9.4E-2</v>
      </c>
      <c r="J24188" s="3">
        <v>2.1139999999999999</v>
      </c>
      <c r="K24188" s="3">
        <v>3.2523076923076921</v>
      </c>
      <c r="L24188" s="4">
        <v>0.35</v>
      </c>
    </row>
    <row r="24189" spans="1:12" x14ac:dyDescent="0.35">
      <c r="A24189" s="1" t="s">
        <v>39047</v>
      </c>
      <c r="B24189" t="s">
        <v>39048</v>
      </c>
      <c r="C24189" t="s">
        <v>1467</v>
      </c>
      <c r="D24189" t="s">
        <v>1468</v>
      </c>
      <c r="E24189">
        <v>1</v>
      </c>
      <c r="F24189" s="2">
        <v>16.23</v>
      </c>
      <c r="G24189" s="3">
        <v>37</v>
      </c>
      <c r="H24189" s="3">
        <v>0.1623</v>
      </c>
      <c r="I24189" s="3">
        <v>0.76280999999999999</v>
      </c>
      <c r="J24189" s="3">
        <v>17.155110000000001</v>
      </c>
      <c r="K24189" s="3">
        <v>26.392476923076924</v>
      </c>
      <c r="L24189" s="4">
        <v>0.35</v>
      </c>
    </row>
    <row r="24190" spans="1:12" x14ac:dyDescent="0.35">
      <c r="A24190" s="1" t="s">
        <v>39049</v>
      </c>
      <c r="B24190" t="s">
        <v>39050</v>
      </c>
      <c r="C24190" t="s">
        <v>1467</v>
      </c>
      <c r="D24190" t="s">
        <v>1468</v>
      </c>
      <c r="E24190">
        <v>1</v>
      </c>
      <c r="F24190" s="2">
        <v>23.48</v>
      </c>
      <c r="G24190" s="3">
        <v>53</v>
      </c>
      <c r="H24190" s="3">
        <v>0.23480000000000001</v>
      </c>
      <c r="I24190" s="3">
        <v>1.1035600000000001</v>
      </c>
      <c r="J24190" s="3">
        <v>24.818360000000002</v>
      </c>
      <c r="K24190" s="3">
        <v>38.182092307692308</v>
      </c>
      <c r="L24190" s="4">
        <v>0.35</v>
      </c>
    </row>
    <row r="24191" spans="1:12" x14ac:dyDescent="0.35">
      <c r="A24191" s="1" t="s">
        <v>39051</v>
      </c>
      <c r="B24191" t="s">
        <v>39052</v>
      </c>
      <c r="C24191" t="s">
        <v>1467</v>
      </c>
      <c r="D24191" t="s">
        <v>1468</v>
      </c>
      <c r="E24191">
        <v>1</v>
      </c>
      <c r="F24191" s="2">
        <v>7.51</v>
      </c>
      <c r="G24191" s="3">
        <v>17</v>
      </c>
      <c r="H24191" s="3">
        <v>7.51E-2</v>
      </c>
      <c r="I24191" s="3">
        <v>0.35297000000000001</v>
      </c>
      <c r="J24191" s="3">
        <v>7.9380699999999997</v>
      </c>
      <c r="K24191" s="3">
        <v>12.212415384615383</v>
      </c>
      <c r="L24191" s="4">
        <v>0.34999999999999992</v>
      </c>
    </row>
    <row r="24192" spans="1:12" x14ac:dyDescent="0.35">
      <c r="A24192" s="1" t="s">
        <v>39053</v>
      </c>
      <c r="B24192" t="s">
        <v>39054</v>
      </c>
      <c r="C24192" t="s">
        <v>1467</v>
      </c>
      <c r="D24192" t="s">
        <v>1468</v>
      </c>
      <c r="E24192">
        <v>1</v>
      </c>
      <c r="F24192" s="2">
        <v>1.85</v>
      </c>
      <c r="G24192" s="3">
        <v>5</v>
      </c>
      <c r="H24192" s="3">
        <v>1.8500000000000003E-2</v>
      </c>
      <c r="I24192" s="3">
        <v>8.695E-2</v>
      </c>
      <c r="J24192" s="3">
        <v>1.9554500000000001</v>
      </c>
      <c r="K24192" s="3">
        <v>3.0083846153846157</v>
      </c>
      <c r="L24192" s="4">
        <v>0.35000000000000003</v>
      </c>
    </row>
    <row r="24193" spans="1:12" x14ac:dyDescent="0.35">
      <c r="A24193" s="1" t="s">
        <v>39055</v>
      </c>
      <c r="B24193" t="s">
        <v>39056</v>
      </c>
      <c r="C24193" t="s">
        <v>1467</v>
      </c>
      <c r="D24193" t="s">
        <v>1468</v>
      </c>
      <c r="E24193">
        <v>1</v>
      </c>
      <c r="F24193" s="2">
        <v>3.73</v>
      </c>
      <c r="G24193" s="3">
        <v>9</v>
      </c>
      <c r="H24193" s="3">
        <v>3.73E-2</v>
      </c>
      <c r="I24193" s="3">
        <v>0.17530999999999999</v>
      </c>
      <c r="J24193" s="3">
        <v>3.9426100000000002</v>
      </c>
      <c r="K24193" s="3">
        <v>6.0655538461538461</v>
      </c>
      <c r="L24193" s="4">
        <v>0.35</v>
      </c>
    </row>
    <row r="24194" spans="1:12" x14ac:dyDescent="0.35">
      <c r="A24194" s="1" t="s">
        <v>39057</v>
      </c>
      <c r="B24194" t="s">
        <v>39058</v>
      </c>
      <c r="C24194" t="s">
        <v>1467</v>
      </c>
      <c r="D24194" t="s">
        <v>1468</v>
      </c>
      <c r="E24194">
        <v>1</v>
      </c>
      <c r="F24194" s="2">
        <v>10.19</v>
      </c>
      <c r="G24194" s="3">
        <v>23</v>
      </c>
      <c r="H24194" s="3">
        <v>0.10189999999999999</v>
      </c>
      <c r="I24194" s="3">
        <v>0.47892999999999997</v>
      </c>
      <c r="J24194" s="3">
        <v>10.77083</v>
      </c>
      <c r="K24194" s="3">
        <v>16.570507692307693</v>
      </c>
      <c r="L24194" s="4">
        <v>0.35000000000000003</v>
      </c>
    </row>
    <row r="24195" spans="1:12" x14ac:dyDescent="0.35">
      <c r="A24195" s="1">
        <v>424</v>
      </c>
      <c r="B24195" t="s">
        <v>39059</v>
      </c>
      <c r="C24195" t="s">
        <v>1467</v>
      </c>
      <c r="D24195" t="s">
        <v>1468</v>
      </c>
      <c r="E24195">
        <v>1</v>
      </c>
      <c r="F24195" s="2">
        <v>371.69</v>
      </c>
      <c r="G24195" s="3">
        <v>826</v>
      </c>
      <c r="H24195" s="3">
        <v>3.7168999999999999</v>
      </c>
      <c r="I24195" s="3">
        <v>17.469429999999999</v>
      </c>
      <c r="J24195" s="3">
        <v>392.87633</v>
      </c>
      <c r="K24195" s="3">
        <v>604.425123076923</v>
      </c>
      <c r="L24195" s="4">
        <v>0.34999999999999992</v>
      </c>
    </row>
    <row r="24196" spans="1:12" x14ac:dyDescent="0.35">
      <c r="A24196" s="1" t="s">
        <v>39060</v>
      </c>
      <c r="B24196" t="s">
        <v>39061</v>
      </c>
      <c r="C24196" t="s">
        <v>1467</v>
      </c>
      <c r="D24196" t="s">
        <v>1468</v>
      </c>
      <c r="E24196">
        <v>1</v>
      </c>
      <c r="F24196" s="2">
        <v>3.98</v>
      </c>
      <c r="G24196" s="3">
        <v>9</v>
      </c>
      <c r="H24196" s="3">
        <v>3.9800000000000002E-2</v>
      </c>
      <c r="I24196" s="3">
        <v>0.18706</v>
      </c>
      <c r="J24196" s="3">
        <v>4.2068599999999998</v>
      </c>
      <c r="K24196" s="3">
        <v>6.4720923076923071</v>
      </c>
      <c r="L24196" s="4">
        <v>0.35</v>
      </c>
    </row>
    <row r="24197" spans="1:12" x14ac:dyDescent="0.35">
      <c r="A24197" s="1" t="s">
        <v>39062</v>
      </c>
      <c r="B24197" t="s">
        <v>39063</v>
      </c>
      <c r="C24197" t="s">
        <v>1467</v>
      </c>
      <c r="D24197" t="s">
        <v>1468</v>
      </c>
      <c r="E24197">
        <v>1</v>
      </c>
      <c r="F24197" s="2">
        <v>0.96</v>
      </c>
      <c r="G24197" s="3">
        <v>3</v>
      </c>
      <c r="H24197" s="3">
        <v>9.5999999999999992E-3</v>
      </c>
      <c r="I24197" s="3">
        <v>4.512E-2</v>
      </c>
      <c r="J24197" s="3">
        <v>1.0147200000000001</v>
      </c>
      <c r="K24197" s="3">
        <v>1.5611076923076923</v>
      </c>
      <c r="L24197" s="4">
        <v>0.35</v>
      </c>
    </row>
    <row r="24198" spans="1:12" x14ac:dyDescent="0.35">
      <c r="A24198" s="1" t="s">
        <v>39064</v>
      </c>
      <c r="B24198" t="s">
        <v>37676</v>
      </c>
      <c r="C24198" t="s">
        <v>1467</v>
      </c>
      <c r="D24198" t="s">
        <v>1468</v>
      </c>
      <c r="E24198">
        <v>1</v>
      </c>
      <c r="F24198" s="2">
        <v>7.63</v>
      </c>
      <c r="G24198" s="3">
        <v>17</v>
      </c>
      <c r="H24198" s="3">
        <v>7.6300000000000007E-2</v>
      </c>
      <c r="I24198" s="3">
        <v>0.35860999999999998</v>
      </c>
      <c r="J24198" s="3">
        <v>8.0649099999999994</v>
      </c>
      <c r="K24198" s="3">
        <v>12.407553846153844</v>
      </c>
      <c r="L24198" s="4">
        <v>0.34999999999999992</v>
      </c>
    </row>
    <row r="24199" spans="1:12" x14ac:dyDescent="0.35">
      <c r="A24199" s="1" t="s">
        <v>39065</v>
      </c>
      <c r="B24199" t="s">
        <v>39066</v>
      </c>
      <c r="C24199" t="s">
        <v>1467</v>
      </c>
      <c r="D24199" t="s">
        <v>1468</v>
      </c>
      <c r="E24199">
        <v>1</v>
      </c>
      <c r="F24199" s="2">
        <v>21.62</v>
      </c>
      <c r="G24199" s="3">
        <v>49</v>
      </c>
      <c r="H24199" s="3">
        <v>0.2162</v>
      </c>
      <c r="I24199" s="3">
        <v>1.01614</v>
      </c>
      <c r="J24199" s="3">
        <v>22.852340000000002</v>
      </c>
      <c r="K24199" s="3">
        <v>35.157446153846152</v>
      </c>
      <c r="L24199" s="4">
        <v>0.34999999999999992</v>
      </c>
    </row>
    <row r="24200" spans="1:12" x14ac:dyDescent="0.35">
      <c r="A24200" s="1" t="s">
        <v>39067</v>
      </c>
      <c r="B24200" t="s">
        <v>39068</v>
      </c>
      <c r="C24200" t="s">
        <v>1467</v>
      </c>
      <c r="D24200" t="s">
        <v>1468</v>
      </c>
      <c r="E24200">
        <v>1</v>
      </c>
      <c r="F24200" s="2">
        <v>88.82</v>
      </c>
      <c r="G24200" s="3">
        <v>198</v>
      </c>
      <c r="H24200" s="3">
        <v>0.88819999999999999</v>
      </c>
      <c r="I24200" s="3">
        <v>4.1745399999999995</v>
      </c>
      <c r="J24200" s="3">
        <v>93.882739999999984</v>
      </c>
      <c r="K24200" s="3">
        <v>144.43498461538459</v>
      </c>
      <c r="L24200" s="4">
        <v>0.35000000000000003</v>
      </c>
    </row>
    <row r="24201" spans="1:12" x14ac:dyDescent="0.35">
      <c r="A24201" s="1" t="s">
        <v>39069</v>
      </c>
      <c r="B24201" t="s">
        <v>39070</v>
      </c>
      <c r="C24201" t="s">
        <v>1467</v>
      </c>
      <c r="D24201" t="s">
        <v>1468</v>
      </c>
      <c r="E24201">
        <v>1</v>
      </c>
      <c r="F24201" s="2">
        <v>93.34</v>
      </c>
      <c r="G24201" s="3">
        <v>208</v>
      </c>
      <c r="H24201" s="3">
        <v>0.93340000000000001</v>
      </c>
      <c r="I24201" s="3">
        <v>4.3869800000000003</v>
      </c>
      <c r="J24201" s="3">
        <v>98.660380000000004</v>
      </c>
      <c r="K24201" s="3">
        <v>151.7852</v>
      </c>
      <c r="L24201" s="4">
        <v>0.35</v>
      </c>
    </row>
    <row r="24202" spans="1:12" x14ac:dyDescent="0.35">
      <c r="A24202" s="1" t="s">
        <v>39071</v>
      </c>
      <c r="B24202" t="s">
        <v>39072</v>
      </c>
      <c r="C24202" t="s">
        <v>1467</v>
      </c>
      <c r="D24202" t="s">
        <v>1468</v>
      </c>
      <c r="E24202">
        <v>1</v>
      </c>
      <c r="F24202" s="2">
        <v>2.57</v>
      </c>
      <c r="G24202" s="3">
        <v>6</v>
      </c>
      <c r="H24202" s="3">
        <v>2.5700000000000001E-2</v>
      </c>
      <c r="I24202" s="3">
        <v>0.12078999999999999</v>
      </c>
      <c r="J24202" s="3">
        <v>2.7164899999999998</v>
      </c>
      <c r="K24202" s="3">
        <v>4.1792153846153841</v>
      </c>
      <c r="L24202" s="4">
        <v>0.35</v>
      </c>
    </row>
    <row r="24203" spans="1:12" x14ac:dyDescent="0.35">
      <c r="A24203" s="1" t="s">
        <v>39073</v>
      </c>
      <c r="B24203" t="s">
        <v>39074</v>
      </c>
      <c r="C24203" t="s">
        <v>1467</v>
      </c>
      <c r="D24203" t="s">
        <v>1468</v>
      </c>
      <c r="E24203">
        <v>1</v>
      </c>
      <c r="F24203" s="2">
        <v>31.14</v>
      </c>
      <c r="G24203" s="3">
        <v>70</v>
      </c>
      <c r="H24203" s="3">
        <v>0.31140000000000001</v>
      </c>
      <c r="I24203" s="3">
        <v>1.4635800000000001</v>
      </c>
      <c r="J24203" s="3">
        <v>32.91498</v>
      </c>
      <c r="K24203" s="3">
        <v>50.638430769230766</v>
      </c>
      <c r="L24203" s="4">
        <v>0.35</v>
      </c>
    </row>
    <row r="24204" spans="1:12" x14ac:dyDescent="0.35">
      <c r="A24204" s="1" t="s">
        <v>39075</v>
      </c>
      <c r="B24204" t="s">
        <v>39076</v>
      </c>
      <c r="C24204" t="s">
        <v>1467</v>
      </c>
      <c r="D24204" t="s">
        <v>1468</v>
      </c>
      <c r="E24204">
        <v>1</v>
      </c>
      <c r="F24204" s="2">
        <v>7.85</v>
      </c>
      <c r="G24204" s="3">
        <v>18</v>
      </c>
      <c r="H24204" s="3">
        <v>7.85E-2</v>
      </c>
      <c r="I24204" s="3">
        <v>0.36895</v>
      </c>
      <c r="J24204" s="3">
        <v>8.2974499999999995</v>
      </c>
      <c r="K24204" s="3">
        <v>12.765307692307692</v>
      </c>
      <c r="L24204" s="4">
        <v>0.35000000000000003</v>
      </c>
    </row>
    <row r="24205" spans="1:12" x14ac:dyDescent="0.35">
      <c r="A24205" s="1" t="s">
        <v>39077</v>
      </c>
      <c r="B24205" t="s">
        <v>39078</v>
      </c>
      <c r="C24205" t="s">
        <v>1467</v>
      </c>
      <c r="D24205" t="s">
        <v>1468</v>
      </c>
      <c r="E24205">
        <v>1</v>
      </c>
      <c r="F24205" s="2">
        <v>6.79</v>
      </c>
      <c r="G24205" s="3">
        <v>16</v>
      </c>
      <c r="H24205" s="3">
        <v>6.7900000000000002E-2</v>
      </c>
      <c r="I24205" s="3">
        <v>0.31913000000000002</v>
      </c>
      <c r="J24205" s="3">
        <v>7.1770300000000002</v>
      </c>
      <c r="K24205" s="3">
        <v>11.041584615384615</v>
      </c>
      <c r="L24205" s="4">
        <v>0.34999999999999992</v>
      </c>
    </row>
    <row r="24206" spans="1:12" x14ac:dyDescent="0.35">
      <c r="A24206" s="1" t="s">
        <v>39079</v>
      </c>
      <c r="B24206" t="s">
        <v>15210</v>
      </c>
      <c r="C24206" t="s">
        <v>1467</v>
      </c>
      <c r="D24206" t="s">
        <v>1468</v>
      </c>
      <c r="E24206">
        <v>1</v>
      </c>
      <c r="F24206" s="2">
        <v>36.44</v>
      </c>
      <c r="G24206" s="3">
        <v>81</v>
      </c>
      <c r="H24206" s="3">
        <v>0.3644</v>
      </c>
      <c r="I24206" s="3">
        <v>1.71268</v>
      </c>
      <c r="J24206" s="3">
        <v>38.51708</v>
      </c>
      <c r="K24206" s="3">
        <v>59.257046153846154</v>
      </c>
      <c r="L24206" s="4">
        <v>0.35000000000000003</v>
      </c>
    </row>
    <row r="24207" spans="1:12" x14ac:dyDescent="0.35">
      <c r="A24207" s="1" t="s">
        <v>39080</v>
      </c>
      <c r="B24207" t="s">
        <v>39081</v>
      </c>
      <c r="C24207" t="s">
        <v>1467</v>
      </c>
      <c r="D24207" t="s">
        <v>1468</v>
      </c>
      <c r="E24207">
        <v>1</v>
      </c>
      <c r="F24207" s="2">
        <v>35.67</v>
      </c>
      <c r="G24207" s="3">
        <v>80</v>
      </c>
      <c r="H24207" s="3">
        <v>0.35670000000000002</v>
      </c>
      <c r="I24207" s="3">
        <v>1.67649</v>
      </c>
      <c r="J24207" s="3">
        <v>37.703190000000006</v>
      </c>
      <c r="K24207" s="3">
        <v>58.004907692307697</v>
      </c>
      <c r="L24207" s="4">
        <v>0.34999999999999992</v>
      </c>
    </row>
    <row r="24208" spans="1:12" x14ac:dyDescent="0.35">
      <c r="A24208" s="1" t="s">
        <v>39082</v>
      </c>
      <c r="B24208" t="s">
        <v>39083</v>
      </c>
      <c r="C24208" t="s">
        <v>1467</v>
      </c>
      <c r="D24208" t="s">
        <v>1468</v>
      </c>
      <c r="E24208">
        <v>1</v>
      </c>
      <c r="F24208" s="2">
        <v>1.47</v>
      </c>
      <c r="G24208" s="3">
        <v>4</v>
      </c>
      <c r="H24208" s="3">
        <v>1.47E-2</v>
      </c>
      <c r="I24208" s="3">
        <v>6.9089999999999999E-2</v>
      </c>
      <c r="J24208" s="3">
        <v>1.55379</v>
      </c>
      <c r="K24208" s="3">
        <v>2.3904461538461539</v>
      </c>
      <c r="L24208" s="4">
        <v>0.35000000000000003</v>
      </c>
    </row>
    <row r="24209" spans="1:12" x14ac:dyDescent="0.35">
      <c r="A24209" s="1">
        <v>732</v>
      </c>
      <c r="B24209" t="s">
        <v>39084</v>
      </c>
      <c r="C24209" t="s">
        <v>1467</v>
      </c>
      <c r="D24209" t="s">
        <v>1468</v>
      </c>
      <c r="E24209">
        <v>1</v>
      </c>
      <c r="F24209" s="2">
        <v>70.09</v>
      </c>
      <c r="G24209" s="3">
        <v>156</v>
      </c>
      <c r="H24209" s="3">
        <v>0.70090000000000008</v>
      </c>
      <c r="I24209" s="3">
        <v>3.2942300000000002</v>
      </c>
      <c r="J24209" s="3">
        <v>74.085130000000007</v>
      </c>
      <c r="K24209" s="3">
        <v>113.97712307692308</v>
      </c>
      <c r="L24209" s="4">
        <v>0.35</v>
      </c>
    </row>
    <row r="24210" spans="1:12" x14ac:dyDescent="0.35">
      <c r="A24210" s="1" t="s">
        <v>39085</v>
      </c>
      <c r="B24210" t="s">
        <v>39086</v>
      </c>
      <c r="C24210" t="s">
        <v>1467</v>
      </c>
      <c r="D24210" t="s">
        <v>1468</v>
      </c>
      <c r="E24210">
        <v>1</v>
      </c>
      <c r="F24210" s="2">
        <v>3.56</v>
      </c>
      <c r="G24210" s="3">
        <v>8</v>
      </c>
      <c r="H24210" s="3">
        <v>3.56E-2</v>
      </c>
      <c r="I24210" s="3">
        <v>0.16732</v>
      </c>
      <c r="J24210" s="3">
        <v>3.7629200000000003</v>
      </c>
      <c r="K24210" s="3">
        <v>5.7891076923076925</v>
      </c>
      <c r="L24210" s="4">
        <v>0.35</v>
      </c>
    </row>
    <row r="24211" spans="1:12" x14ac:dyDescent="0.35">
      <c r="A24211" s="1" t="s">
        <v>39087</v>
      </c>
      <c r="B24211" t="s">
        <v>39088</v>
      </c>
      <c r="C24211" t="s">
        <v>1467</v>
      </c>
      <c r="D24211" t="s">
        <v>1468</v>
      </c>
      <c r="E24211">
        <v>1</v>
      </c>
      <c r="F24211" s="2">
        <v>95.83</v>
      </c>
      <c r="G24211" s="3">
        <v>213</v>
      </c>
      <c r="H24211" s="3">
        <v>0.95830000000000004</v>
      </c>
      <c r="I24211" s="3">
        <v>4.5040100000000001</v>
      </c>
      <c r="J24211" s="3">
        <v>101.29230999999999</v>
      </c>
      <c r="K24211" s="3">
        <v>155.83432307692306</v>
      </c>
      <c r="L24211" s="4">
        <v>0.35</v>
      </c>
    </row>
    <row r="24212" spans="1:12" x14ac:dyDescent="0.35">
      <c r="A24212" s="1" t="s">
        <v>39089</v>
      </c>
      <c r="B24212" t="s">
        <v>39090</v>
      </c>
      <c r="C24212" t="s">
        <v>1467</v>
      </c>
      <c r="D24212" t="s">
        <v>1468</v>
      </c>
      <c r="E24212">
        <v>1</v>
      </c>
      <c r="F24212" s="2">
        <v>199.98</v>
      </c>
      <c r="G24212" s="3">
        <v>445</v>
      </c>
      <c r="H24212" s="3">
        <v>1.9998</v>
      </c>
      <c r="I24212" s="3">
        <v>9.3990600000000004</v>
      </c>
      <c r="J24212" s="3">
        <v>211.37885999999997</v>
      </c>
      <c r="K24212" s="3">
        <v>325.19824615384613</v>
      </c>
      <c r="L24212" s="4">
        <v>0.35000000000000003</v>
      </c>
    </row>
    <row r="24213" spans="1:12" x14ac:dyDescent="0.35">
      <c r="A24213" s="1" t="s">
        <v>39091</v>
      </c>
      <c r="B24213" t="s">
        <v>39092</v>
      </c>
      <c r="C24213" t="s">
        <v>1467</v>
      </c>
      <c r="D24213" t="s">
        <v>1468</v>
      </c>
      <c r="E24213">
        <v>1</v>
      </c>
      <c r="F24213" s="2">
        <v>2.4900000000000002</v>
      </c>
      <c r="G24213" s="3">
        <v>6</v>
      </c>
      <c r="H24213" s="3">
        <v>2.4900000000000002E-2</v>
      </c>
      <c r="I24213" s="3">
        <v>0.11703000000000001</v>
      </c>
      <c r="J24213" s="3">
        <v>2.6319300000000005</v>
      </c>
      <c r="K24213" s="3">
        <v>4.0491230769230775</v>
      </c>
      <c r="L24213" s="4">
        <v>0.35</v>
      </c>
    </row>
    <row r="24214" spans="1:12" x14ac:dyDescent="0.35">
      <c r="A24214" s="1" t="s">
        <v>39093</v>
      </c>
      <c r="B24214" t="s">
        <v>39094</v>
      </c>
      <c r="C24214" t="s">
        <v>1467</v>
      </c>
      <c r="D24214" t="s">
        <v>1468</v>
      </c>
      <c r="E24214">
        <v>1</v>
      </c>
      <c r="F24214" s="2">
        <v>14.1</v>
      </c>
      <c r="G24214" s="3">
        <v>32</v>
      </c>
      <c r="H24214" s="3">
        <v>0.14099999999999999</v>
      </c>
      <c r="I24214" s="3">
        <v>0.66269999999999996</v>
      </c>
      <c r="J24214" s="3">
        <v>14.903699999999999</v>
      </c>
      <c r="K24214" s="3">
        <v>22.928769230769227</v>
      </c>
      <c r="L24214" s="4">
        <v>0.34999999999999992</v>
      </c>
    </row>
    <row r="24215" spans="1:12" x14ac:dyDescent="0.35">
      <c r="A24215" s="1" t="s">
        <v>39095</v>
      </c>
      <c r="B24215" t="s">
        <v>39096</v>
      </c>
      <c r="C24215" t="s">
        <v>1467</v>
      </c>
      <c r="D24215" t="s">
        <v>1468</v>
      </c>
      <c r="E24215">
        <v>1</v>
      </c>
      <c r="F24215" s="2">
        <v>11.15</v>
      </c>
      <c r="G24215" s="3">
        <v>25</v>
      </c>
      <c r="H24215" s="3">
        <v>0.1115</v>
      </c>
      <c r="I24215" s="3">
        <v>0.52405000000000002</v>
      </c>
      <c r="J24215" s="3">
        <v>11.785550000000001</v>
      </c>
      <c r="K24215" s="3">
        <v>18.131615384615387</v>
      </c>
      <c r="L24215" s="4">
        <v>0.35000000000000003</v>
      </c>
    </row>
    <row r="24216" spans="1:12" x14ac:dyDescent="0.35">
      <c r="A24216" s="1" t="s">
        <v>39097</v>
      </c>
      <c r="B24216" t="s">
        <v>39098</v>
      </c>
      <c r="C24216" t="s">
        <v>1467</v>
      </c>
      <c r="D24216" t="s">
        <v>1468</v>
      </c>
      <c r="E24216">
        <v>1</v>
      </c>
      <c r="F24216" s="2">
        <v>57.09</v>
      </c>
      <c r="G24216" s="3">
        <v>127</v>
      </c>
      <c r="H24216" s="3">
        <v>0.57090000000000007</v>
      </c>
      <c r="I24216" s="3">
        <v>2.68323</v>
      </c>
      <c r="J24216" s="3">
        <v>60.344130000000007</v>
      </c>
      <c r="K24216" s="3">
        <v>92.837123076923078</v>
      </c>
      <c r="L24216" s="4">
        <v>0.34999999999999992</v>
      </c>
    </row>
    <row r="24217" spans="1:12" x14ac:dyDescent="0.35">
      <c r="A24217" s="1" t="s">
        <v>39099</v>
      </c>
      <c r="B24217" t="s">
        <v>39100</v>
      </c>
      <c r="C24217" t="s">
        <v>1467</v>
      </c>
      <c r="D24217" t="s">
        <v>1468</v>
      </c>
      <c r="E24217">
        <v>1</v>
      </c>
      <c r="F24217" s="2">
        <v>9.57</v>
      </c>
      <c r="G24217" s="3">
        <v>22</v>
      </c>
      <c r="H24217" s="3">
        <v>9.5700000000000007E-2</v>
      </c>
      <c r="I24217" s="3">
        <v>0.44979000000000002</v>
      </c>
      <c r="J24217" s="3">
        <v>10.115490000000001</v>
      </c>
      <c r="K24217" s="3">
        <v>15.562292307692308</v>
      </c>
      <c r="L24217" s="4">
        <v>0.34999999999999992</v>
      </c>
    </row>
    <row r="24218" spans="1:12" x14ac:dyDescent="0.35">
      <c r="A24218" s="1" t="s">
        <v>39101</v>
      </c>
      <c r="B24218" t="s">
        <v>38165</v>
      </c>
      <c r="C24218" t="s">
        <v>1467</v>
      </c>
      <c r="D24218" t="s">
        <v>1468</v>
      </c>
      <c r="E24218">
        <v>1</v>
      </c>
      <c r="F24218" s="2">
        <v>4.13</v>
      </c>
      <c r="G24218" s="3">
        <v>10</v>
      </c>
      <c r="H24218" s="3">
        <v>4.1299999999999996E-2</v>
      </c>
      <c r="I24218" s="3">
        <v>0.19411</v>
      </c>
      <c r="J24218" s="3">
        <v>4.3654099999999998</v>
      </c>
      <c r="K24218" s="3">
        <v>6.7160153846153845</v>
      </c>
      <c r="L24218" s="4">
        <v>0.35000000000000003</v>
      </c>
    </row>
    <row r="24219" spans="1:12" x14ac:dyDescent="0.35">
      <c r="A24219" s="1" t="s">
        <v>39102</v>
      </c>
      <c r="B24219" t="s">
        <v>39103</v>
      </c>
      <c r="C24219" t="s">
        <v>1467</v>
      </c>
      <c r="D24219" t="s">
        <v>1468</v>
      </c>
      <c r="E24219">
        <v>1</v>
      </c>
      <c r="F24219" s="2">
        <v>17.14</v>
      </c>
      <c r="G24219" s="3">
        <v>39</v>
      </c>
      <c r="H24219" s="3">
        <v>0.1714</v>
      </c>
      <c r="I24219" s="3">
        <v>0.80558000000000007</v>
      </c>
      <c r="J24219" s="3">
        <v>18.116979999999998</v>
      </c>
      <c r="K24219" s="3">
        <v>27.872276923076921</v>
      </c>
      <c r="L24219" s="4">
        <v>0.35000000000000003</v>
      </c>
    </row>
    <row r="24220" spans="1:12" x14ac:dyDescent="0.35">
      <c r="A24220" s="1" t="s">
        <v>39104</v>
      </c>
      <c r="B24220" t="s">
        <v>39105</v>
      </c>
      <c r="C24220" t="s">
        <v>1467</v>
      </c>
      <c r="D24220" t="s">
        <v>1468</v>
      </c>
      <c r="E24220">
        <v>1</v>
      </c>
      <c r="F24220" s="2">
        <v>137.99</v>
      </c>
      <c r="G24220" s="3">
        <v>307</v>
      </c>
      <c r="H24220" s="3">
        <v>1.3799000000000001</v>
      </c>
      <c r="I24220" s="3">
        <v>6.4855300000000007</v>
      </c>
      <c r="J24220" s="3">
        <v>145.85543000000001</v>
      </c>
      <c r="K24220" s="3">
        <v>224.39296923076924</v>
      </c>
      <c r="L24220" s="4">
        <v>0.35</v>
      </c>
    </row>
    <row r="24221" spans="1:12" x14ac:dyDescent="0.35">
      <c r="A24221" s="1" t="s">
        <v>39106</v>
      </c>
      <c r="B24221" t="s">
        <v>39107</v>
      </c>
      <c r="C24221" t="s">
        <v>1467</v>
      </c>
      <c r="D24221" t="s">
        <v>1468</v>
      </c>
      <c r="E24221">
        <v>1</v>
      </c>
      <c r="F24221" s="2">
        <v>39.03</v>
      </c>
      <c r="G24221" s="3">
        <v>87</v>
      </c>
      <c r="H24221" s="3">
        <v>0.39030000000000004</v>
      </c>
      <c r="I24221" s="3">
        <v>1.8344100000000001</v>
      </c>
      <c r="J24221" s="3">
        <v>41.254710000000003</v>
      </c>
      <c r="K24221" s="3">
        <v>63.468784615384621</v>
      </c>
      <c r="L24221" s="4">
        <v>0.35000000000000003</v>
      </c>
    </row>
    <row r="24222" spans="1:12" x14ac:dyDescent="0.35">
      <c r="A24222" s="1" t="s">
        <v>39108</v>
      </c>
      <c r="B24222" t="s">
        <v>39109</v>
      </c>
      <c r="C24222" t="s">
        <v>1467</v>
      </c>
      <c r="D24222" t="s">
        <v>1468</v>
      </c>
      <c r="E24222">
        <v>1</v>
      </c>
      <c r="F24222" s="2">
        <v>200.05</v>
      </c>
      <c r="G24222" s="3">
        <v>445</v>
      </c>
      <c r="H24222" s="3">
        <v>2.0005000000000002</v>
      </c>
      <c r="I24222" s="3">
        <v>9.4023500000000002</v>
      </c>
      <c r="J24222" s="3">
        <v>211.45285000000001</v>
      </c>
      <c r="K24222" s="3">
        <v>325.31207692307692</v>
      </c>
      <c r="L24222" s="4">
        <v>0.34999999999999992</v>
      </c>
    </row>
    <row r="24223" spans="1:12" x14ac:dyDescent="0.35">
      <c r="A24223" s="1" t="s">
        <v>39110</v>
      </c>
      <c r="B24223" t="s">
        <v>39111</v>
      </c>
      <c r="C24223" t="s">
        <v>1467</v>
      </c>
      <c r="D24223" t="s">
        <v>1468</v>
      </c>
      <c r="E24223">
        <v>1</v>
      </c>
      <c r="F24223" s="2">
        <v>5.68</v>
      </c>
      <c r="G24223" s="3">
        <v>13</v>
      </c>
      <c r="H24223" s="3">
        <v>5.6799999999999996E-2</v>
      </c>
      <c r="I24223" s="3">
        <v>0.26695999999999998</v>
      </c>
      <c r="J24223" s="3">
        <v>6.0037599999999998</v>
      </c>
      <c r="K24223" s="3">
        <v>9.2365538461538463</v>
      </c>
      <c r="L24223" s="4">
        <v>0.35000000000000003</v>
      </c>
    </row>
    <row r="24224" spans="1:12" x14ac:dyDescent="0.35">
      <c r="A24224" s="1" t="s">
        <v>39112</v>
      </c>
      <c r="B24224" t="s">
        <v>39113</v>
      </c>
      <c r="C24224" t="s">
        <v>1467</v>
      </c>
      <c r="D24224" t="s">
        <v>1468</v>
      </c>
      <c r="E24224">
        <v>1</v>
      </c>
      <c r="F24224" s="2">
        <v>86.01</v>
      </c>
      <c r="G24224" s="3">
        <v>192</v>
      </c>
      <c r="H24224" s="3">
        <v>0.86010000000000009</v>
      </c>
      <c r="I24224" s="3">
        <v>4.0424700000000007</v>
      </c>
      <c r="J24224" s="3">
        <v>90.912570000000002</v>
      </c>
      <c r="K24224" s="3">
        <v>139.86549230769231</v>
      </c>
      <c r="L24224" s="4">
        <v>0.35</v>
      </c>
    </row>
    <row r="24225" spans="1:12" x14ac:dyDescent="0.35">
      <c r="A24225" s="1" t="s">
        <v>39114</v>
      </c>
      <c r="B24225" t="s">
        <v>39115</v>
      </c>
      <c r="C24225" t="s">
        <v>1467</v>
      </c>
      <c r="D24225" t="s">
        <v>1468</v>
      </c>
      <c r="E24225">
        <v>1</v>
      </c>
      <c r="F24225" s="2">
        <v>431.25</v>
      </c>
      <c r="G24225" s="3">
        <v>959</v>
      </c>
      <c r="H24225" s="3">
        <v>4.3125</v>
      </c>
      <c r="I24225" s="3">
        <v>20.268750000000001</v>
      </c>
      <c r="J24225" s="3">
        <v>455.83125000000001</v>
      </c>
      <c r="K24225" s="3">
        <v>701.27884615384619</v>
      </c>
      <c r="L24225" s="4">
        <v>0.35000000000000003</v>
      </c>
    </row>
    <row r="24226" spans="1:12" x14ac:dyDescent="0.35">
      <c r="A24226" s="1" t="s">
        <v>39116</v>
      </c>
      <c r="B24226" t="s">
        <v>39117</v>
      </c>
      <c r="C24226" t="s">
        <v>1467</v>
      </c>
      <c r="D24226" t="s">
        <v>1468</v>
      </c>
      <c r="E24226">
        <v>1</v>
      </c>
      <c r="F24226" s="2">
        <v>1230.01</v>
      </c>
      <c r="G24226" s="3">
        <v>2734</v>
      </c>
      <c r="H24226" s="3">
        <v>12.3001</v>
      </c>
      <c r="I24226" s="3">
        <v>57.810470000000002</v>
      </c>
      <c r="J24226" s="3">
        <v>1300.1205699999998</v>
      </c>
      <c r="K24226" s="3">
        <v>2000.1854923076919</v>
      </c>
      <c r="L24226" s="4">
        <v>0.35</v>
      </c>
    </row>
    <row r="24227" spans="1:12" x14ac:dyDescent="0.35">
      <c r="A24227" s="1" t="s">
        <v>39118</v>
      </c>
      <c r="B24227" t="s">
        <v>39119</v>
      </c>
      <c r="C24227" t="s">
        <v>1467</v>
      </c>
      <c r="D24227" t="s">
        <v>1468</v>
      </c>
      <c r="E24227">
        <v>1</v>
      </c>
      <c r="F24227" s="2">
        <v>37.33</v>
      </c>
      <c r="G24227" s="3">
        <v>83</v>
      </c>
      <c r="H24227" s="3">
        <v>0.37329999999999997</v>
      </c>
      <c r="I24227" s="3">
        <v>1.75451</v>
      </c>
      <c r="J24227" s="3">
        <v>39.457810000000002</v>
      </c>
      <c r="K24227" s="3">
        <v>60.704323076923075</v>
      </c>
      <c r="L24227" s="4">
        <v>0.34999999999999992</v>
      </c>
    </row>
    <row r="24228" spans="1:12" x14ac:dyDescent="0.35">
      <c r="A24228" s="1">
        <v>712</v>
      </c>
      <c r="B24228" t="s">
        <v>39120</v>
      </c>
      <c r="C24228" t="s">
        <v>1467</v>
      </c>
      <c r="D24228" t="s">
        <v>1468</v>
      </c>
      <c r="E24228">
        <v>1</v>
      </c>
      <c r="F24228" s="2">
        <v>38.17</v>
      </c>
      <c r="G24228" s="3">
        <v>85</v>
      </c>
      <c r="H24228" s="3">
        <v>0.38170000000000004</v>
      </c>
      <c r="I24228" s="3">
        <v>1.79399</v>
      </c>
      <c r="J24228" s="3">
        <v>40.345690000000005</v>
      </c>
      <c r="K24228" s="3">
        <v>62.070292307692313</v>
      </c>
      <c r="L24228" s="4">
        <v>0.35</v>
      </c>
    </row>
    <row r="24229" spans="1:12" x14ac:dyDescent="0.35">
      <c r="A24229" s="1" t="s">
        <v>39121</v>
      </c>
      <c r="B24229" t="s">
        <v>39122</v>
      </c>
      <c r="C24229" t="s">
        <v>1467</v>
      </c>
      <c r="D24229" t="s">
        <v>1468</v>
      </c>
      <c r="E24229">
        <v>1</v>
      </c>
      <c r="F24229" s="2">
        <v>36.07</v>
      </c>
      <c r="G24229" s="3">
        <v>81</v>
      </c>
      <c r="H24229" s="3">
        <v>0.36070000000000002</v>
      </c>
      <c r="I24229" s="3">
        <v>1.69529</v>
      </c>
      <c r="J24229" s="3">
        <v>38.125990000000002</v>
      </c>
      <c r="K24229" s="3">
        <v>58.655369230769232</v>
      </c>
      <c r="L24229" s="4">
        <v>0.35</v>
      </c>
    </row>
    <row r="24230" spans="1:12" x14ac:dyDescent="0.35">
      <c r="A24230" s="1" t="s">
        <v>39123</v>
      </c>
      <c r="B24230" t="s">
        <v>39124</v>
      </c>
      <c r="C24230" t="s">
        <v>1467</v>
      </c>
      <c r="D24230" t="s">
        <v>1468</v>
      </c>
      <c r="E24230">
        <v>1</v>
      </c>
      <c r="F24230" s="2">
        <v>48.91</v>
      </c>
      <c r="G24230" s="3">
        <v>109</v>
      </c>
      <c r="H24230" s="3">
        <v>0.48909999999999998</v>
      </c>
      <c r="I24230" s="3">
        <v>2.2987699999999998</v>
      </c>
      <c r="J24230" s="3">
        <v>51.697869999999995</v>
      </c>
      <c r="K24230" s="3">
        <v>79.535184615384608</v>
      </c>
      <c r="L24230" s="4">
        <v>0.35000000000000003</v>
      </c>
    </row>
    <row r="24231" spans="1:12" x14ac:dyDescent="0.35">
      <c r="A24231" s="1" t="s">
        <v>39125</v>
      </c>
      <c r="B24231" t="s">
        <v>39126</v>
      </c>
      <c r="C24231" t="s">
        <v>1467</v>
      </c>
      <c r="D24231" t="s">
        <v>1468</v>
      </c>
      <c r="E24231">
        <v>1</v>
      </c>
      <c r="F24231" s="2">
        <v>160.03</v>
      </c>
      <c r="G24231" s="3">
        <v>356</v>
      </c>
      <c r="H24231" s="3">
        <v>1.6003000000000001</v>
      </c>
      <c r="I24231" s="3">
        <v>7.5214100000000004</v>
      </c>
      <c r="J24231" s="3">
        <v>169.15171000000001</v>
      </c>
      <c r="K24231" s="3">
        <v>260.23340000000002</v>
      </c>
      <c r="L24231" s="4">
        <v>0.35000000000000003</v>
      </c>
    </row>
    <row r="24232" spans="1:12" x14ac:dyDescent="0.35">
      <c r="A24232" s="1" t="s">
        <v>39127</v>
      </c>
      <c r="B24232" t="s">
        <v>39128</v>
      </c>
      <c r="C24232" t="s">
        <v>1467</v>
      </c>
      <c r="D24232" t="s">
        <v>1468</v>
      </c>
      <c r="E24232">
        <v>1</v>
      </c>
      <c r="F24232" s="2">
        <v>29.67</v>
      </c>
      <c r="G24232" s="3">
        <v>66</v>
      </c>
      <c r="H24232" s="3">
        <v>0.29670000000000002</v>
      </c>
      <c r="I24232" s="3">
        <v>1.39449</v>
      </c>
      <c r="J24232" s="3">
        <v>31.361190000000004</v>
      </c>
      <c r="K24232" s="3">
        <v>48.247984615384617</v>
      </c>
      <c r="L24232" s="4">
        <v>0.34999999999999992</v>
      </c>
    </row>
    <row r="24233" spans="1:12" x14ac:dyDescent="0.35">
      <c r="A24233" s="1" t="s">
        <v>39129</v>
      </c>
      <c r="B24233" t="s">
        <v>39130</v>
      </c>
      <c r="C24233" t="s">
        <v>1467</v>
      </c>
      <c r="D24233" t="s">
        <v>1468</v>
      </c>
      <c r="E24233">
        <v>1</v>
      </c>
      <c r="F24233" s="2">
        <v>6.33</v>
      </c>
      <c r="G24233" s="3">
        <v>15</v>
      </c>
      <c r="H24233" s="3">
        <v>6.3299999999999995E-2</v>
      </c>
      <c r="I24233" s="3">
        <v>0.29751</v>
      </c>
      <c r="J24233" s="3">
        <v>6.6908099999999999</v>
      </c>
      <c r="K24233" s="3">
        <v>10.293553846153845</v>
      </c>
      <c r="L24233" s="4">
        <v>0.34999999999999992</v>
      </c>
    </row>
    <row r="24234" spans="1:12" x14ac:dyDescent="0.35">
      <c r="A24234" s="1" t="s">
        <v>39131</v>
      </c>
      <c r="B24234" t="s">
        <v>39132</v>
      </c>
      <c r="C24234" t="s">
        <v>17</v>
      </c>
      <c r="D24234" t="s">
        <v>18</v>
      </c>
      <c r="E24234">
        <v>1</v>
      </c>
      <c r="F24234" s="2">
        <v>27.92</v>
      </c>
      <c r="G24234" s="3">
        <v>83.72</v>
      </c>
      <c r="H24234" s="3">
        <v>0.2792</v>
      </c>
      <c r="I24234" s="3">
        <v>1.3122400000000001</v>
      </c>
      <c r="J24234" s="3">
        <v>29.51144</v>
      </c>
      <c r="K24234" s="3">
        <v>45.402215384615381</v>
      </c>
      <c r="L24234" s="4">
        <v>0.34999999999999992</v>
      </c>
    </row>
    <row r="24235" spans="1:12" x14ac:dyDescent="0.35">
      <c r="A24235" s="1" t="s">
        <v>39133</v>
      </c>
      <c r="B24235" t="s">
        <v>39134</v>
      </c>
      <c r="C24235" t="s">
        <v>34</v>
      </c>
      <c r="D24235" t="s">
        <v>35</v>
      </c>
      <c r="E24235">
        <v>1</v>
      </c>
      <c r="F24235" s="2">
        <v>123</v>
      </c>
      <c r="G24235" s="3">
        <v>194</v>
      </c>
      <c r="H24235" s="3">
        <v>1.23</v>
      </c>
      <c r="I24235" s="3">
        <v>5.7809999999999997</v>
      </c>
      <c r="J24235" s="3">
        <v>130.011</v>
      </c>
      <c r="K24235" s="3">
        <v>200.01692307692306</v>
      </c>
      <c r="L24235" s="4">
        <v>0.35</v>
      </c>
    </row>
    <row r="24236" spans="1:12" x14ac:dyDescent="0.35">
      <c r="A24236" s="1" t="s">
        <v>39135</v>
      </c>
      <c r="B24236" t="s">
        <v>39136</v>
      </c>
      <c r="C24236" t="s">
        <v>34</v>
      </c>
      <c r="D24236" t="s">
        <v>35</v>
      </c>
      <c r="E24236">
        <v>1</v>
      </c>
      <c r="F24236" s="2">
        <v>23.16</v>
      </c>
      <c r="G24236" s="3">
        <v>46</v>
      </c>
      <c r="H24236" s="3">
        <v>0.2316</v>
      </c>
      <c r="I24236" s="3">
        <v>1.0885199999999999</v>
      </c>
      <c r="J24236" s="3">
        <v>24.480119999999999</v>
      </c>
      <c r="K24236" s="3">
        <v>37.661723076923074</v>
      </c>
      <c r="L24236" s="4">
        <v>0.35</v>
      </c>
    </row>
    <row r="24237" spans="1:12" x14ac:dyDescent="0.35">
      <c r="A24237" s="1" t="s">
        <v>39137</v>
      </c>
      <c r="B24237" t="s">
        <v>39138</v>
      </c>
      <c r="C24237" t="s">
        <v>34</v>
      </c>
      <c r="D24237" t="s">
        <v>35</v>
      </c>
      <c r="E24237">
        <v>1</v>
      </c>
      <c r="F24237" s="2">
        <v>42.3</v>
      </c>
      <c r="G24237" s="3">
        <v>94</v>
      </c>
      <c r="H24237" s="3">
        <v>0.42299999999999999</v>
      </c>
      <c r="I24237" s="3">
        <v>1.9881</v>
      </c>
      <c r="J24237" s="3">
        <v>44.711100000000002</v>
      </c>
      <c r="K24237" s="3">
        <v>68.786307692307687</v>
      </c>
      <c r="L24237" s="4">
        <v>0.34999999999999992</v>
      </c>
    </row>
    <row r="24238" spans="1:12" x14ac:dyDescent="0.35">
      <c r="A24238" s="1" t="s">
        <v>39139</v>
      </c>
      <c r="B24238" t="s">
        <v>39140</v>
      </c>
      <c r="C24238" t="s">
        <v>34</v>
      </c>
      <c r="D24238" t="s">
        <v>35</v>
      </c>
      <c r="E24238">
        <v>1</v>
      </c>
      <c r="F24238" s="2">
        <v>39.92</v>
      </c>
      <c r="G24238" s="3">
        <v>75</v>
      </c>
      <c r="H24238" s="3">
        <v>0.3992</v>
      </c>
      <c r="I24238" s="3">
        <v>1.8762400000000001</v>
      </c>
      <c r="J24238" s="3">
        <v>42.195440000000005</v>
      </c>
      <c r="K24238" s="3">
        <v>64.916061538461548</v>
      </c>
      <c r="L24238" s="4">
        <v>0.35000000000000003</v>
      </c>
    </row>
    <row r="24239" spans="1:12" x14ac:dyDescent="0.35">
      <c r="A24239" s="1" t="s">
        <v>39141</v>
      </c>
      <c r="B24239" t="s">
        <v>39142</v>
      </c>
      <c r="C24239" t="s">
        <v>34</v>
      </c>
      <c r="D24239" t="s">
        <v>35</v>
      </c>
      <c r="E24239">
        <v>1</v>
      </c>
      <c r="F24239" s="2">
        <v>13.87</v>
      </c>
      <c r="G24239" s="3">
        <v>26</v>
      </c>
      <c r="H24239" s="3">
        <v>0.13869999999999999</v>
      </c>
      <c r="I24239" s="3">
        <v>0.65188999999999997</v>
      </c>
      <c r="J24239" s="3">
        <v>14.660589999999999</v>
      </c>
      <c r="K24239" s="3">
        <v>22.554753846153844</v>
      </c>
      <c r="L24239" s="4">
        <v>0.35</v>
      </c>
    </row>
    <row r="24240" spans="1:12" x14ac:dyDescent="0.35">
      <c r="A24240" s="1" t="s">
        <v>39143</v>
      </c>
      <c r="B24240" t="s">
        <v>39144</v>
      </c>
      <c r="C24240" t="s">
        <v>34</v>
      </c>
      <c r="D24240" t="s">
        <v>35</v>
      </c>
      <c r="E24240">
        <v>1</v>
      </c>
      <c r="F24240" s="2">
        <v>55.2</v>
      </c>
      <c r="G24240" s="3">
        <v>104</v>
      </c>
      <c r="H24240" s="3">
        <v>0.55200000000000005</v>
      </c>
      <c r="I24240" s="3">
        <v>2.5944000000000003</v>
      </c>
      <c r="J24240" s="3">
        <v>58.346400000000003</v>
      </c>
      <c r="K24240" s="3">
        <v>89.76369230769231</v>
      </c>
      <c r="L24240" s="4">
        <v>0.35</v>
      </c>
    </row>
    <row r="24241" spans="1:12" x14ac:dyDescent="0.35">
      <c r="A24241" s="1" t="s">
        <v>39145</v>
      </c>
      <c r="B24241" t="s">
        <v>39146</v>
      </c>
      <c r="C24241" t="s">
        <v>34</v>
      </c>
      <c r="D24241" t="s">
        <v>35</v>
      </c>
      <c r="E24241">
        <v>1</v>
      </c>
      <c r="F24241" s="2">
        <v>33.61</v>
      </c>
      <c r="G24241" s="3">
        <v>63</v>
      </c>
      <c r="H24241" s="3">
        <v>0.33610000000000001</v>
      </c>
      <c r="I24241" s="3">
        <v>1.5796699999999999</v>
      </c>
      <c r="J24241" s="3">
        <v>35.525770000000001</v>
      </c>
      <c r="K24241" s="3">
        <v>54.65503076923077</v>
      </c>
      <c r="L24241" s="4">
        <v>0.35</v>
      </c>
    </row>
    <row r="24242" spans="1:12" x14ac:dyDescent="0.35">
      <c r="A24242" s="1" t="s">
        <v>39147</v>
      </c>
      <c r="B24242" t="s">
        <v>39148</v>
      </c>
      <c r="C24242" t="s">
        <v>34</v>
      </c>
      <c r="D24242" t="s">
        <v>35</v>
      </c>
      <c r="E24242">
        <v>1</v>
      </c>
      <c r="F24242" s="2">
        <v>28.72</v>
      </c>
      <c r="G24242" s="3">
        <v>54</v>
      </c>
      <c r="H24242" s="3">
        <v>0.28720000000000001</v>
      </c>
      <c r="I24242" s="3">
        <v>1.3498399999999999</v>
      </c>
      <c r="J24242" s="3">
        <v>30.357039999999998</v>
      </c>
      <c r="K24242" s="3">
        <v>46.703138461538458</v>
      </c>
      <c r="L24242" s="4">
        <v>0.35</v>
      </c>
    </row>
    <row r="24243" spans="1:12" x14ac:dyDescent="0.35">
      <c r="A24243" s="1" t="s">
        <v>39149</v>
      </c>
      <c r="B24243" t="s">
        <v>39150</v>
      </c>
      <c r="C24243" t="s">
        <v>34</v>
      </c>
      <c r="D24243" t="s">
        <v>35</v>
      </c>
      <c r="E24243">
        <v>1</v>
      </c>
      <c r="F24243" s="2">
        <v>28.72</v>
      </c>
      <c r="G24243" s="3">
        <v>54</v>
      </c>
      <c r="H24243" s="3">
        <v>0.28720000000000001</v>
      </c>
      <c r="I24243" s="3">
        <v>1.3498399999999999</v>
      </c>
      <c r="J24243" s="3">
        <v>30.357039999999998</v>
      </c>
      <c r="K24243" s="3">
        <v>46.703138461538458</v>
      </c>
      <c r="L24243" s="4">
        <v>0.35</v>
      </c>
    </row>
    <row r="24244" spans="1:12" x14ac:dyDescent="0.35">
      <c r="A24244" s="1" t="s">
        <v>39151</v>
      </c>
      <c r="B24244" t="s">
        <v>39152</v>
      </c>
      <c r="C24244" t="s">
        <v>34</v>
      </c>
      <c r="D24244" t="s">
        <v>35</v>
      </c>
      <c r="E24244">
        <v>1</v>
      </c>
      <c r="F24244" s="2">
        <v>15.61</v>
      </c>
      <c r="G24244" s="3">
        <v>30</v>
      </c>
      <c r="H24244" s="3">
        <v>0.15609999999999999</v>
      </c>
      <c r="I24244" s="3">
        <v>0.73366999999999993</v>
      </c>
      <c r="J24244" s="3">
        <v>16.499769999999998</v>
      </c>
      <c r="K24244" s="3">
        <v>25.384261538461534</v>
      </c>
      <c r="L24244" s="4">
        <v>0.35</v>
      </c>
    </row>
    <row r="24245" spans="1:12" x14ac:dyDescent="0.35">
      <c r="A24245" s="1" t="s">
        <v>39153</v>
      </c>
      <c r="B24245" t="s">
        <v>39154</v>
      </c>
      <c r="C24245" t="s">
        <v>34</v>
      </c>
      <c r="D24245" t="s">
        <v>35</v>
      </c>
      <c r="E24245">
        <v>1</v>
      </c>
      <c r="F24245" s="2">
        <v>34.43</v>
      </c>
      <c r="G24245" s="3">
        <v>71</v>
      </c>
      <c r="H24245" s="3">
        <v>0.34429999999999999</v>
      </c>
      <c r="I24245" s="3">
        <v>1.6182099999999999</v>
      </c>
      <c r="J24245" s="3">
        <v>36.392509999999994</v>
      </c>
      <c r="K24245" s="3">
        <v>55.988476923076909</v>
      </c>
      <c r="L24245" s="4">
        <v>0.34999999999999992</v>
      </c>
    </row>
    <row r="24246" spans="1:12" x14ac:dyDescent="0.35">
      <c r="A24246" s="1" t="s">
        <v>39155</v>
      </c>
      <c r="B24246" t="s">
        <v>39156</v>
      </c>
      <c r="C24246" t="s">
        <v>34</v>
      </c>
      <c r="D24246" t="s">
        <v>35</v>
      </c>
      <c r="E24246">
        <v>1</v>
      </c>
      <c r="F24246" s="2">
        <v>19.95</v>
      </c>
      <c r="G24246" s="3">
        <v>38</v>
      </c>
      <c r="H24246" s="3">
        <v>0.19950000000000001</v>
      </c>
      <c r="I24246" s="3">
        <v>0.93764999999999998</v>
      </c>
      <c r="J24246" s="3">
        <v>21.087150000000001</v>
      </c>
      <c r="K24246" s="3">
        <v>32.441769230769232</v>
      </c>
      <c r="L24246" s="4">
        <v>0.35</v>
      </c>
    </row>
    <row r="24247" spans="1:12" x14ac:dyDescent="0.35">
      <c r="A24247" s="1" t="s">
        <v>39157</v>
      </c>
      <c r="B24247" t="s">
        <v>39158</v>
      </c>
      <c r="C24247" t="s">
        <v>34</v>
      </c>
      <c r="D24247" t="s">
        <v>35</v>
      </c>
      <c r="E24247">
        <v>1</v>
      </c>
      <c r="F24247" s="2">
        <v>34.43</v>
      </c>
      <c r="G24247" s="3">
        <v>71</v>
      </c>
      <c r="H24247" s="3">
        <v>0.34429999999999999</v>
      </c>
      <c r="I24247" s="3">
        <v>1.6182099999999999</v>
      </c>
      <c r="J24247" s="3">
        <v>36.392509999999994</v>
      </c>
      <c r="K24247" s="3">
        <v>55.988476923076909</v>
      </c>
      <c r="L24247" s="4">
        <v>0.34999999999999992</v>
      </c>
    </row>
    <row r="24248" spans="1:12" x14ac:dyDescent="0.35">
      <c r="A24248" s="1" t="s">
        <v>39159</v>
      </c>
      <c r="B24248" t="s">
        <v>39160</v>
      </c>
      <c r="C24248" t="s">
        <v>34</v>
      </c>
      <c r="D24248" t="s">
        <v>35</v>
      </c>
      <c r="E24248">
        <v>1</v>
      </c>
      <c r="F24248" s="2">
        <v>19.02</v>
      </c>
      <c r="G24248" s="3">
        <v>40</v>
      </c>
      <c r="H24248" s="3">
        <v>0.19020000000000001</v>
      </c>
      <c r="I24248" s="3">
        <v>0.89393999999999996</v>
      </c>
      <c r="J24248" s="3">
        <v>20.104140000000001</v>
      </c>
      <c r="K24248" s="3">
        <v>30.929446153846154</v>
      </c>
      <c r="L24248" s="4">
        <v>0.35</v>
      </c>
    </row>
    <row r="24249" spans="1:12" x14ac:dyDescent="0.35">
      <c r="A24249" s="1" t="s">
        <v>39161</v>
      </c>
      <c r="B24249" t="s">
        <v>39162</v>
      </c>
      <c r="C24249" t="s">
        <v>34</v>
      </c>
      <c r="D24249" t="s">
        <v>35</v>
      </c>
      <c r="E24249">
        <v>1</v>
      </c>
      <c r="F24249" s="2">
        <v>23.1</v>
      </c>
      <c r="G24249" s="3">
        <v>44</v>
      </c>
      <c r="H24249" s="3">
        <v>0.23100000000000001</v>
      </c>
      <c r="I24249" s="3">
        <v>1.0857000000000001</v>
      </c>
      <c r="J24249" s="3">
        <v>24.416700000000002</v>
      </c>
      <c r="K24249" s="3">
        <v>37.56415384615385</v>
      </c>
      <c r="L24249" s="4">
        <v>0.35000000000000003</v>
      </c>
    </row>
    <row r="24250" spans="1:12" x14ac:dyDescent="0.35">
      <c r="A24250" s="1" t="s">
        <v>39163</v>
      </c>
      <c r="B24250" t="s">
        <v>13679</v>
      </c>
      <c r="C24250" t="s">
        <v>34</v>
      </c>
      <c r="D24250" t="s">
        <v>35</v>
      </c>
      <c r="E24250">
        <v>1</v>
      </c>
      <c r="F24250" s="2">
        <v>214.63</v>
      </c>
      <c r="G24250" s="3">
        <v>477</v>
      </c>
      <c r="H24250" s="3">
        <v>2.1463000000000001</v>
      </c>
      <c r="I24250" s="3">
        <v>10.08761</v>
      </c>
      <c r="J24250" s="3">
        <v>226.86391</v>
      </c>
      <c r="K24250" s="3">
        <v>349.02139999999997</v>
      </c>
      <c r="L24250" s="4">
        <v>0.34999999999999992</v>
      </c>
    </row>
    <row r="24251" spans="1:12" x14ac:dyDescent="0.35">
      <c r="A24251" s="1" t="s">
        <v>39164</v>
      </c>
      <c r="B24251" t="s">
        <v>39165</v>
      </c>
      <c r="C24251" t="s">
        <v>34</v>
      </c>
      <c r="D24251" t="s">
        <v>35</v>
      </c>
      <c r="E24251">
        <v>1</v>
      </c>
      <c r="F24251" s="2">
        <v>21.71</v>
      </c>
      <c r="G24251" s="3">
        <v>49</v>
      </c>
      <c r="H24251" s="3">
        <v>0.21710000000000002</v>
      </c>
      <c r="I24251" s="3">
        <v>1.02037</v>
      </c>
      <c r="J24251" s="3">
        <v>22.947469999999999</v>
      </c>
      <c r="K24251" s="3">
        <v>35.303799999999995</v>
      </c>
      <c r="L24251" s="4">
        <v>0.34999999999999992</v>
      </c>
    </row>
    <row r="24252" spans="1:12" x14ac:dyDescent="0.35">
      <c r="A24252" s="1" t="s">
        <v>39166</v>
      </c>
      <c r="B24252" t="s">
        <v>39167</v>
      </c>
      <c r="C24252" t="s">
        <v>34</v>
      </c>
      <c r="D24252" t="s">
        <v>35</v>
      </c>
      <c r="E24252">
        <v>1</v>
      </c>
      <c r="F24252" s="2">
        <v>15.61</v>
      </c>
      <c r="G24252" s="3">
        <v>30</v>
      </c>
      <c r="H24252" s="3">
        <v>0.15609999999999999</v>
      </c>
      <c r="I24252" s="3">
        <v>0.73366999999999993</v>
      </c>
      <c r="J24252" s="3">
        <v>16.499769999999998</v>
      </c>
      <c r="K24252" s="3">
        <v>25.384261538461534</v>
      </c>
      <c r="L24252" s="4">
        <v>0.35</v>
      </c>
    </row>
    <row r="24253" spans="1:12" x14ac:dyDescent="0.35">
      <c r="A24253" s="1" t="s">
        <v>39168</v>
      </c>
      <c r="B24253" t="s">
        <v>39169</v>
      </c>
      <c r="C24253" t="s">
        <v>34</v>
      </c>
      <c r="D24253" t="s">
        <v>35</v>
      </c>
      <c r="E24253">
        <v>1</v>
      </c>
      <c r="F24253" s="2">
        <v>33.61</v>
      </c>
      <c r="G24253" s="3">
        <v>63</v>
      </c>
      <c r="H24253" s="3">
        <v>0.33610000000000001</v>
      </c>
      <c r="I24253" s="3">
        <v>1.5796699999999999</v>
      </c>
      <c r="J24253" s="3">
        <v>35.525770000000001</v>
      </c>
      <c r="K24253" s="3">
        <v>54.65503076923077</v>
      </c>
      <c r="L24253" s="4">
        <v>0.35</v>
      </c>
    </row>
    <row r="24254" spans="1:12" x14ac:dyDescent="0.35">
      <c r="A24254" s="1" t="s">
        <v>39170</v>
      </c>
      <c r="B24254" t="s">
        <v>39171</v>
      </c>
      <c r="C24254" t="s">
        <v>34</v>
      </c>
      <c r="D24254" t="s">
        <v>35</v>
      </c>
      <c r="E24254">
        <v>1</v>
      </c>
      <c r="F24254" s="2">
        <v>28.72</v>
      </c>
      <c r="G24254" s="3">
        <v>54</v>
      </c>
      <c r="H24254" s="3">
        <v>0.28720000000000001</v>
      </c>
      <c r="I24254" s="3">
        <v>1.3498399999999999</v>
      </c>
      <c r="J24254" s="3">
        <v>30.357039999999998</v>
      </c>
      <c r="K24254" s="3">
        <v>46.703138461538458</v>
      </c>
      <c r="L24254" s="4">
        <v>0.35</v>
      </c>
    </row>
    <row r="24255" spans="1:12" x14ac:dyDescent="0.35">
      <c r="A24255" s="1" t="s">
        <v>39172</v>
      </c>
      <c r="B24255" t="s">
        <v>39173</v>
      </c>
      <c r="C24255" t="s">
        <v>34</v>
      </c>
      <c r="D24255" t="s">
        <v>35</v>
      </c>
      <c r="E24255">
        <v>1</v>
      </c>
      <c r="F24255" s="2">
        <v>37.200000000000003</v>
      </c>
      <c r="G24255" s="3">
        <v>77</v>
      </c>
      <c r="H24255" s="3">
        <v>0.37200000000000005</v>
      </c>
      <c r="I24255" s="3">
        <v>1.7484000000000002</v>
      </c>
      <c r="J24255" s="3">
        <v>39.320400000000006</v>
      </c>
      <c r="K24255" s="3">
        <v>60.492923076923084</v>
      </c>
      <c r="L24255" s="4">
        <v>0.35</v>
      </c>
    </row>
    <row r="24256" spans="1:12" x14ac:dyDescent="0.35">
      <c r="A24256" s="1" t="s">
        <v>39174</v>
      </c>
      <c r="B24256" t="s">
        <v>39175</v>
      </c>
      <c r="C24256" t="s">
        <v>34</v>
      </c>
      <c r="D24256" t="s">
        <v>35</v>
      </c>
      <c r="E24256">
        <v>1</v>
      </c>
      <c r="F24256" s="2">
        <v>12.27</v>
      </c>
      <c r="G24256" s="3">
        <v>23</v>
      </c>
      <c r="H24256" s="3">
        <v>0.1227</v>
      </c>
      <c r="I24256" s="3">
        <v>0.57669000000000004</v>
      </c>
      <c r="J24256" s="3">
        <v>12.969389999999999</v>
      </c>
      <c r="K24256" s="3">
        <v>19.95290769230769</v>
      </c>
      <c r="L24256" s="4">
        <v>0.35</v>
      </c>
    </row>
    <row r="24257" spans="1:12" x14ac:dyDescent="0.35">
      <c r="A24257" s="1" t="s">
        <v>39176</v>
      </c>
      <c r="B24257" t="s">
        <v>39177</v>
      </c>
      <c r="C24257" t="s">
        <v>34</v>
      </c>
      <c r="D24257" t="s">
        <v>35</v>
      </c>
      <c r="E24257">
        <v>1</v>
      </c>
      <c r="F24257" s="2">
        <v>19.95</v>
      </c>
      <c r="G24257" s="3">
        <v>38</v>
      </c>
      <c r="H24257" s="3">
        <v>0.19950000000000001</v>
      </c>
      <c r="I24257" s="3">
        <v>0.93764999999999998</v>
      </c>
      <c r="J24257" s="3">
        <v>21.087150000000001</v>
      </c>
      <c r="K24257" s="3">
        <v>32.441769230769232</v>
      </c>
      <c r="L24257" s="4">
        <v>0.35</v>
      </c>
    </row>
    <row r="24258" spans="1:12" x14ac:dyDescent="0.35">
      <c r="A24258" s="1" t="s">
        <v>39178</v>
      </c>
      <c r="B24258" t="s">
        <v>39179</v>
      </c>
      <c r="C24258" t="s">
        <v>34</v>
      </c>
      <c r="D24258" t="s">
        <v>35</v>
      </c>
      <c r="E24258">
        <v>1</v>
      </c>
      <c r="F24258" s="2">
        <v>28.72</v>
      </c>
      <c r="G24258" s="3">
        <v>64</v>
      </c>
      <c r="H24258" s="3">
        <v>0.28720000000000001</v>
      </c>
      <c r="I24258" s="3">
        <v>1.3498399999999999</v>
      </c>
      <c r="J24258" s="3">
        <v>30.357039999999998</v>
      </c>
      <c r="K24258" s="3">
        <v>46.703138461538458</v>
      </c>
      <c r="L24258" s="4">
        <v>0.35</v>
      </c>
    </row>
    <row r="24259" spans="1:12" x14ac:dyDescent="0.35">
      <c r="A24259" s="1" t="s">
        <v>39180</v>
      </c>
      <c r="B24259" t="s">
        <v>39181</v>
      </c>
      <c r="C24259" t="s">
        <v>34</v>
      </c>
      <c r="D24259" t="s">
        <v>35</v>
      </c>
      <c r="E24259">
        <v>1</v>
      </c>
      <c r="F24259" s="2">
        <v>7.5</v>
      </c>
      <c r="G24259" s="3">
        <v>14</v>
      </c>
      <c r="H24259" s="3">
        <v>7.4999999999999997E-2</v>
      </c>
      <c r="I24259" s="3">
        <v>0.35249999999999998</v>
      </c>
      <c r="J24259" s="3">
        <v>7.9275000000000002</v>
      </c>
      <c r="K24259" s="3">
        <v>12.196153846153846</v>
      </c>
      <c r="L24259" s="4">
        <v>0.35</v>
      </c>
    </row>
    <row r="24260" spans="1:12" x14ac:dyDescent="0.35">
      <c r="A24260" s="1" t="s">
        <v>39182</v>
      </c>
      <c r="B24260" t="s">
        <v>39183</v>
      </c>
      <c r="C24260" t="s">
        <v>34</v>
      </c>
      <c r="D24260" t="s">
        <v>35</v>
      </c>
      <c r="E24260">
        <v>1</v>
      </c>
      <c r="F24260" s="2">
        <v>55.2</v>
      </c>
      <c r="G24260" s="3">
        <v>104</v>
      </c>
      <c r="H24260" s="3">
        <v>0.55200000000000005</v>
      </c>
      <c r="I24260" s="3">
        <v>2.5944000000000003</v>
      </c>
      <c r="J24260" s="3">
        <v>58.346400000000003</v>
      </c>
      <c r="K24260" s="3">
        <v>89.76369230769231</v>
      </c>
      <c r="L24260" s="4">
        <v>0.35</v>
      </c>
    </row>
    <row r="24261" spans="1:12" x14ac:dyDescent="0.35">
      <c r="A24261" s="1" t="s">
        <v>39184</v>
      </c>
      <c r="B24261" t="s">
        <v>39185</v>
      </c>
      <c r="C24261" t="s">
        <v>34</v>
      </c>
      <c r="D24261" t="s">
        <v>35</v>
      </c>
      <c r="E24261">
        <v>1</v>
      </c>
      <c r="F24261" s="2">
        <v>21.71</v>
      </c>
      <c r="G24261" s="3">
        <v>41</v>
      </c>
      <c r="H24261" s="3">
        <v>0.21710000000000002</v>
      </c>
      <c r="I24261" s="3">
        <v>1.02037</v>
      </c>
      <c r="J24261" s="3">
        <v>22.947469999999999</v>
      </c>
      <c r="K24261" s="3">
        <v>35.303799999999995</v>
      </c>
      <c r="L24261" s="4">
        <v>0.34999999999999992</v>
      </c>
    </row>
    <row r="24262" spans="1:12" x14ac:dyDescent="0.35">
      <c r="A24262" s="1" t="s">
        <v>39186</v>
      </c>
      <c r="B24262" t="s">
        <v>39187</v>
      </c>
      <c r="C24262" t="s">
        <v>34</v>
      </c>
      <c r="D24262" t="s">
        <v>35</v>
      </c>
      <c r="E24262">
        <v>1</v>
      </c>
      <c r="F24262" s="2">
        <v>37.5</v>
      </c>
      <c r="G24262" s="3">
        <v>71</v>
      </c>
      <c r="H24262" s="3">
        <v>0.375</v>
      </c>
      <c r="I24262" s="3">
        <v>1.7625</v>
      </c>
      <c r="J24262" s="3">
        <v>39.637500000000003</v>
      </c>
      <c r="K24262" s="3">
        <v>60.980769230769234</v>
      </c>
      <c r="L24262" s="4">
        <v>0.35</v>
      </c>
    </row>
    <row r="24263" spans="1:12" x14ac:dyDescent="0.35">
      <c r="A24263" s="1" t="s">
        <v>39188</v>
      </c>
      <c r="B24263" t="s">
        <v>39189</v>
      </c>
      <c r="C24263" t="s">
        <v>34</v>
      </c>
      <c r="D24263" t="s">
        <v>35</v>
      </c>
      <c r="E24263">
        <v>1</v>
      </c>
      <c r="F24263" s="2">
        <v>37.200000000000003</v>
      </c>
      <c r="G24263" s="3">
        <v>77</v>
      </c>
      <c r="H24263" s="3">
        <v>0.37200000000000005</v>
      </c>
      <c r="I24263" s="3">
        <v>1.7484000000000002</v>
      </c>
      <c r="J24263" s="3">
        <v>39.320400000000006</v>
      </c>
      <c r="K24263" s="3">
        <v>60.492923076923084</v>
      </c>
      <c r="L24263" s="4">
        <v>0.35</v>
      </c>
    </row>
    <row r="24264" spans="1:12" x14ac:dyDescent="0.35">
      <c r="A24264" s="1" t="s">
        <v>39190</v>
      </c>
      <c r="B24264" t="s">
        <v>39191</v>
      </c>
      <c r="C24264" t="s">
        <v>34</v>
      </c>
      <c r="D24264" t="s">
        <v>35</v>
      </c>
      <c r="E24264">
        <v>1</v>
      </c>
      <c r="F24264" s="2">
        <v>19.02</v>
      </c>
      <c r="G24264" s="3">
        <v>40</v>
      </c>
      <c r="H24264" s="3">
        <v>0.19020000000000001</v>
      </c>
      <c r="I24264" s="3">
        <v>0.89393999999999996</v>
      </c>
      <c r="J24264" s="3">
        <v>20.104140000000001</v>
      </c>
      <c r="K24264" s="3">
        <v>30.929446153846154</v>
      </c>
      <c r="L24264" s="4">
        <v>0.35</v>
      </c>
    </row>
    <row r="24265" spans="1:12" x14ac:dyDescent="0.35">
      <c r="A24265" s="1" t="s">
        <v>39192</v>
      </c>
      <c r="B24265" t="s">
        <v>39193</v>
      </c>
      <c r="C24265" t="s">
        <v>34</v>
      </c>
      <c r="D24265" t="s">
        <v>35</v>
      </c>
      <c r="E24265">
        <v>1</v>
      </c>
      <c r="F24265" s="2">
        <v>23.1</v>
      </c>
      <c r="G24265" s="3">
        <v>44</v>
      </c>
      <c r="H24265" s="3">
        <v>0.23100000000000001</v>
      </c>
      <c r="I24265" s="3">
        <v>1.0857000000000001</v>
      </c>
      <c r="J24265" s="3">
        <v>24.416700000000002</v>
      </c>
      <c r="K24265" s="3">
        <v>37.56415384615385</v>
      </c>
      <c r="L24265" s="4">
        <v>0.35000000000000003</v>
      </c>
    </row>
    <row r="24266" spans="1:12" x14ac:dyDescent="0.35">
      <c r="A24266" s="1" t="s">
        <v>39194</v>
      </c>
      <c r="B24266" t="s">
        <v>39195</v>
      </c>
      <c r="C24266" t="s">
        <v>34</v>
      </c>
      <c r="D24266" t="s">
        <v>35</v>
      </c>
      <c r="E24266">
        <v>1</v>
      </c>
      <c r="F24266" s="2">
        <v>39.92</v>
      </c>
      <c r="G24266" s="3">
        <v>75</v>
      </c>
      <c r="H24266" s="3">
        <v>0.3992</v>
      </c>
      <c r="I24266" s="3">
        <v>1.8762400000000001</v>
      </c>
      <c r="J24266" s="3">
        <v>42.195440000000005</v>
      </c>
      <c r="K24266" s="3">
        <v>64.916061538461548</v>
      </c>
      <c r="L24266" s="4">
        <v>0.35000000000000003</v>
      </c>
    </row>
    <row r="24267" spans="1:12" x14ac:dyDescent="0.35">
      <c r="A24267" s="1" t="s">
        <v>39196</v>
      </c>
      <c r="B24267" t="s">
        <v>39197</v>
      </c>
      <c r="C24267" t="s">
        <v>34</v>
      </c>
      <c r="D24267" t="s">
        <v>35</v>
      </c>
      <c r="E24267">
        <v>1</v>
      </c>
      <c r="F24267" s="2">
        <v>6.5</v>
      </c>
      <c r="G24267" s="3">
        <v>14</v>
      </c>
      <c r="H24267" s="3">
        <v>6.5000000000000002E-2</v>
      </c>
      <c r="I24267" s="3">
        <v>0.30549999999999999</v>
      </c>
      <c r="J24267" s="3">
        <v>6.8705000000000007</v>
      </c>
      <c r="K24267" s="3">
        <v>10.57</v>
      </c>
      <c r="L24267" s="4">
        <v>0.34999999999999992</v>
      </c>
    </row>
    <row r="24268" spans="1:12" x14ac:dyDescent="0.35">
      <c r="A24268" s="1" t="s">
        <v>39198</v>
      </c>
      <c r="B24268" t="s">
        <v>39199</v>
      </c>
      <c r="C24268" t="s">
        <v>34</v>
      </c>
      <c r="D24268" t="s">
        <v>35</v>
      </c>
      <c r="E24268">
        <v>1</v>
      </c>
      <c r="F24268" s="2">
        <v>15.5</v>
      </c>
      <c r="G24268" s="3">
        <v>29</v>
      </c>
      <c r="H24268" s="3">
        <v>0.155</v>
      </c>
      <c r="I24268" s="3">
        <v>0.72850000000000004</v>
      </c>
      <c r="J24268" s="3">
        <v>16.383499999999998</v>
      </c>
      <c r="K24268" s="3">
        <v>25.205384615384613</v>
      </c>
      <c r="L24268" s="4">
        <v>0.35000000000000003</v>
      </c>
    </row>
    <row r="24269" spans="1:12" x14ac:dyDescent="0.35">
      <c r="A24269" s="1" t="s">
        <v>39200</v>
      </c>
      <c r="B24269" t="s">
        <v>39201</v>
      </c>
      <c r="C24269" t="s">
        <v>34</v>
      </c>
      <c r="D24269" t="s">
        <v>35</v>
      </c>
      <c r="E24269">
        <v>1</v>
      </c>
      <c r="F24269" s="2">
        <v>23.1</v>
      </c>
      <c r="G24269" s="3">
        <v>44</v>
      </c>
      <c r="H24269" s="3">
        <v>0.23100000000000001</v>
      </c>
      <c r="I24269" s="3">
        <v>1.0857000000000001</v>
      </c>
      <c r="J24269" s="3">
        <v>24.416700000000002</v>
      </c>
      <c r="K24269" s="3">
        <v>37.56415384615385</v>
      </c>
      <c r="L24269" s="4">
        <v>0.35000000000000003</v>
      </c>
    </row>
    <row r="24270" spans="1:12" x14ac:dyDescent="0.35">
      <c r="A24270" s="1" t="s">
        <v>39202</v>
      </c>
      <c r="B24270" t="s">
        <v>39203</v>
      </c>
      <c r="C24270" t="s">
        <v>34</v>
      </c>
      <c r="D24270" t="s">
        <v>35</v>
      </c>
      <c r="E24270">
        <v>1</v>
      </c>
      <c r="F24270" s="2">
        <v>13.87</v>
      </c>
      <c r="G24270" s="3">
        <v>26</v>
      </c>
      <c r="H24270" s="3">
        <v>0.13869999999999999</v>
      </c>
      <c r="I24270" s="3">
        <v>0.65188999999999997</v>
      </c>
      <c r="J24270" s="3">
        <v>14.660589999999999</v>
      </c>
      <c r="K24270" s="3">
        <v>22.554753846153844</v>
      </c>
      <c r="L24270" s="4">
        <v>0.35</v>
      </c>
    </row>
    <row r="24271" spans="1:12" x14ac:dyDescent="0.35">
      <c r="A24271" s="1" t="s">
        <v>39204</v>
      </c>
      <c r="B24271" t="s">
        <v>39205</v>
      </c>
      <c r="C24271" t="s">
        <v>34</v>
      </c>
      <c r="D24271" t="s">
        <v>35</v>
      </c>
      <c r="E24271">
        <v>1</v>
      </c>
      <c r="F24271" s="2">
        <v>31</v>
      </c>
      <c r="G24271" s="3">
        <v>58</v>
      </c>
      <c r="H24271" s="3">
        <v>0.31</v>
      </c>
      <c r="I24271" s="3">
        <v>1.4570000000000001</v>
      </c>
      <c r="J24271" s="3">
        <v>32.766999999999996</v>
      </c>
      <c r="K24271" s="3">
        <v>50.410769230769226</v>
      </c>
      <c r="L24271" s="4">
        <v>0.35000000000000003</v>
      </c>
    </row>
    <row r="24272" spans="1:12" x14ac:dyDescent="0.35">
      <c r="A24272" s="1" t="s">
        <v>39206</v>
      </c>
      <c r="B24272" t="s">
        <v>39207</v>
      </c>
      <c r="C24272" t="s">
        <v>34</v>
      </c>
      <c r="D24272" t="s">
        <v>35</v>
      </c>
      <c r="E24272">
        <v>1</v>
      </c>
      <c r="F24272" s="2">
        <v>67.02</v>
      </c>
      <c r="G24272" s="3">
        <v>149</v>
      </c>
      <c r="H24272" s="3">
        <v>0.67020000000000002</v>
      </c>
      <c r="I24272" s="3">
        <v>3.14994</v>
      </c>
      <c r="J24272" s="3">
        <v>70.840139999999991</v>
      </c>
      <c r="K24272" s="3">
        <v>108.98483076923075</v>
      </c>
      <c r="L24272" s="4">
        <v>0.35</v>
      </c>
    </row>
    <row r="24273" spans="1:12" x14ac:dyDescent="0.35">
      <c r="A24273" s="1" t="s">
        <v>39208</v>
      </c>
      <c r="B24273" t="s">
        <v>39173</v>
      </c>
      <c r="C24273" t="s">
        <v>34</v>
      </c>
      <c r="D24273" t="s">
        <v>35</v>
      </c>
      <c r="E24273">
        <v>1</v>
      </c>
      <c r="F24273" s="2">
        <v>37.200000000000003</v>
      </c>
      <c r="G24273" s="3">
        <v>77</v>
      </c>
      <c r="H24273" s="3">
        <v>0.37200000000000005</v>
      </c>
      <c r="I24273" s="3">
        <v>1.7484000000000002</v>
      </c>
      <c r="J24273" s="3">
        <v>39.320400000000006</v>
      </c>
      <c r="K24273" s="3">
        <v>60.492923076923084</v>
      </c>
      <c r="L24273" s="4">
        <v>0.35</v>
      </c>
    </row>
    <row r="24274" spans="1:12" x14ac:dyDescent="0.35">
      <c r="A24274" s="1" t="s">
        <v>39209</v>
      </c>
      <c r="B24274" t="s">
        <v>39210</v>
      </c>
      <c r="C24274" t="s">
        <v>34</v>
      </c>
      <c r="D24274" t="s">
        <v>35</v>
      </c>
      <c r="E24274">
        <v>1</v>
      </c>
      <c r="F24274" s="2">
        <v>15.9</v>
      </c>
      <c r="G24274" s="3">
        <v>33</v>
      </c>
      <c r="H24274" s="3">
        <v>0.159</v>
      </c>
      <c r="I24274" s="3">
        <v>0.74729999999999996</v>
      </c>
      <c r="J24274" s="3">
        <v>16.8063</v>
      </c>
      <c r="K24274" s="3">
        <v>25.855846153846155</v>
      </c>
      <c r="L24274" s="4">
        <v>0.35000000000000003</v>
      </c>
    </row>
    <row r="24275" spans="1:12" x14ac:dyDescent="0.35">
      <c r="A24275" s="1" t="s">
        <v>39211</v>
      </c>
      <c r="B24275" t="s">
        <v>39212</v>
      </c>
      <c r="C24275" t="s">
        <v>34</v>
      </c>
      <c r="D24275" t="s">
        <v>35</v>
      </c>
      <c r="E24275">
        <v>1</v>
      </c>
      <c r="F24275" s="2">
        <v>31.8</v>
      </c>
      <c r="G24275" s="3">
        <v>60</v>
      </c>
      <c r="H24275" s="3">
        <v>0.318</v>
      </c>
      <c r="I24275" s="3">
        <v>1.4945999999999999</v>
      </c>
      <c r="J24275" s="3">
        <v>33.6126</v>
      </c>
      <c r="K24275" s="3">
        <v>51.71169230769231</v>
      </c>
      <c r="L24275" s="4">
        <v>0.35000000000000003</v>
      </c>
    </row>
    <row r="24276" spans="1:12" x14ac:dyDescent="0.35">
      <c r="A24276" s="1" t="s">
        <v>39213</v>
      </c>
      <c r="B24276" t="s">
        <v>39214</v>
      </c>
      <c r="C24276" t="s">
        <v>34</v>
      </c>
      <c r="D24276" t="s">
        <v>35</v>
      </c>
      <c r="E24276">
        <v>1</v>
      </c>
      <c r="F24276" s="2">
        <v>31.52</v>
      </c>
      <c r="G24276" s="3">
        <v>60</v>
      </c>
      <c r="H24276" s="3">
        <v>0.31519999999999998</v>
      </c>
      <c r="I24276" s="3">
        <v>1.4814400000000001</v>
      </c>
      <c r="J24276" s="3">
        <v>33.31664</v>
      </c>
      <c r="K24276" s="3">
        <v>51.256369230769231</v>
      </c>
      <c r="L24276" s="4">
        <v>0.35000000000000003</v>
      </c>
    </row>
    <row r="24277" spans="1:12" x14ac:dyDescent="0.35">
      <c r="A24277" s="1" t="s">
        <v>39215</v>
      </c>
      <c r="B24277" t="s">
        <v>39216</v>
      </c>
      <c r="C24277" t="s">
        <v>34</v>
      </c>
      <c r="D24277" t="s">
        <v>35</v>
      </c>
      <c r="E24277">
        <v>1</v>
      </c>
      <c r="F24277" s="2">
        <v>33.61</v>
      </c>
      <c r="G24277" s="3">
        <v>63</v>
      </c>
      <c r="H24277" s="3">
        <v>0.33610000000000001</v>
      </c>
      <c r="I24277" s="3">
        <v>1.5796699999999999</v>
      </c>
      <c r="J24277" s="3">
        <v>35.525770000000001</v>
      </c>
      <c r="K24277" s="3">
        <v>54.65503076923077</v>
      </c>
      <c r="L24277" s="4">
        <v>0.35</v>
      </c>
    </row>
    <row r="24278" spans="1:12" x14ac:dyDescent="0.35">
      <c r="A24278" s="1" t="s">
        <v>39217</v>
      </c>
      <c r="B24278" t="s">
        <v>39218</v>
      </c>
      <c r="C24278" t="s">
        <v>34</v>
      </c>
      <c r="D24278" t="s">
        <v>35</v>
      </c>
      <c r="E24278">
        <v>1</v>
      </c>
      <c r="F24278" s="2">
        <v>23.1</v>
      </c>
      <c r="G24278" s="3">
        <v>44</v>
      </c>
      <c r="H24278" s="3">
        <v>0.23100000000000001</v>
      </c>
      <c r="I24278" s="3">
        <v>1.0857000000000001</v>
      </c>
      <c r="J24278" s="3">
        <v>24.416700000000002</v>
      </c>
      <c r="K24278" s="3">
        <v>37.56415384615385</v>
      </c>
      <c r="L24278" s="4">
        <v>0.35000000000000003</v>
      </c>
    </row>
    <row r="24279" spans="1:12" x14ac:dyDescent="0.35">
      <c r="A24279" s="1" t="s">
        <v>39219</v>
      </c>
      <c r="B24279" t="s">
        <v>11730</v>
      </c>
      <c r="C24279" t="s">
        <v>34</v>
      </c>
      <c r="D24279" t="s">
        <v>35</v>
      </c>
      <c r="E24279">
        <v>1</v>
      </c>
      <c r="F24279" s="2">
        <v>37.200000000000003</v>
      </c>
      <c r="G24279" s="3">
        <v>77</v>
      </c>
      <c r="H24279" s="3">
        <v>0.37200000000000005</v>
      </c>
      <c r="I24279" s="3">
        <v>1.7484000000000002</v>
      </c>
      <c r="J24279" s="3">
        <v>39.320400000000006</v>
      </c>
      <c r="K24279" s="3">
        <v>60.492923076923084</v>
      </c>
      <c r="L24279" s="4">
        <v>0.35</v>
      </c>
    </row>
    <row r="24280" spans="1:12" x14ac:dyDescent="0.35">
      <c r="A24280" s="1" t="s">
        <v>39220</v>
      </c>
      <c r="B24280" t="s">
        <v>39221</v>
      </c>
      <c r="C24280" t="s">
        <v>34</v>
      </c>
      <c r="D24280" t="s">
        <v>35</v>
      </c>
      <c r="E24280">
        <v>1</v>
      </c>
      <c r="F24280" s="2">
        <v>33.61</v>
      </c>
      <c r="G24280" s="3">
        <v>63</v>
      </c>
      <c r="H24280" s="3">
        <v>0.33610000000000001</v>
      </c>
      <c r="I24280" s="3">
        <v>1.5796699999999999</v>
      </c>
      <c r="J24280" s="3">
        <v>35.525770000000001</v>
      </c>
      <c r="K24280" s="3">
        <v>54.65503076923077</v>
      </c>
      <c r="L24280" s="4">
        <v>0.35</v>
      </c>
    </row>
    <row r="24281" spans="1:12" x14ac:dyDescent="0.35">
      <c r="A24281" s="1" t="s">
        <v>39222</v>
      </c>
      <c r="B24281" t="s">
        <v>39223</v>
      </c>
      <c r="C24281" t="s">
        <v>34</v>
      </c>
      <c r="D24281" t="s">
        <v>35</v>
      </c>
      <c r="E24281">
        <v>1</v>
      </c>
      <c r="F24281" s="2">
        <v>55.2</v>
      </c>
      <c r="G24281" s="3">
        <v>104</v>
      </c>
      <c r="H24281" s="3">
        <v>0.55200000000000005</v>
      </c>
      <c r="I24281" s="3">
        <v>2.5944000000000003</v>
      </c>
      <c r="J24281" s="3">
        <v>58.346400000000003</v>
      </c>
      <c r="K24281" s="3">
        <v>89.76369230769231</v>
      </c>
      <c r="L24281" s="4">
        <v>0.35</v>
      </c>
    </row>
    <row r="24282" spans="1:12" x14ac:dyDescent="0.35">
      <c r="A24282" s="1" t="s">
        <v>39224</v>
      </c>
      <c r="B24282" t="s">
        <v>39225</v>
      </c>
      <c r="C24282" t="s">
        <v>34</v>
      </c>
      <c r="D24282" t="s">
        <v>35</v>
      </c>
      <c r="E24282">
        <v>1</v>
      </c>
      <c r="F24282" s="2">
        <v>25.21</v>
      </c>
      <c r="G24282" s="3">
        <v>48</v>
      </c>
      <c r="H24282" s="3">
        <v>0.25209999999999999</v>
      </c>
      <c r="I24282" s="3">
        <v>1.1848700000000001</v>
      </c>
      <c r="J24282" s="3">
        <v>26.64697</v>
      </c>
      <c r="K24282" s="3">
        <v>40.995338461538459</v>
      </c>
      <c r="L24282" s="4">
        <v>0.35</v>
      </c>
    </row>
    <row r="24283" spans="1:12" x14ac:dyDescent="0.35">
      <c r="A24283" s="1" t="s">
        <v>39226</v>
      </c>
      <c r="B24283" t="s">
        <v>39227</v>
      </c>
      <c r="C24283" t="s">
        <v>34</v>
      </c>
      <c r="D24283" t="s">
        <v>35</v>
      </c>
      <c r="E24283">
        <v>1</v>
      </c>
      <c r="F24283" s="2">
        <v>13.87</v>
      </c>
      <c r="G24283" s="3">
        <v>26</v>
      </c>
      <c r="H24283" s="3">
        <v>0.13869999999999999</v>
      </c>
      <c r="I24283" s="3">
        <v>0.65188999999999997</v>
      </c>
      <c r="J24283" s="3">
        <v>14.660589999999999</v>
      </c>
      <c r="K24283" s="3">
        <v>22.554753846153844</v>
      </c>
      <c r="L24283" s="4">
        <v>0.35</v>
      </c>
    </row>
    <row r="24284" spans="1:12" x14ac:dyDescent="0.35">
      <c r="A24284" s="1" t="s">
        <v>39228</v>
      </c>
      <c r="B24284" t="s">
        <v>39229</v>
      </c>
      <c r="C24284" t="s">
        <v>34</v>
      </c>
      <c r="D24284" t="s">
        <v>35</v>
      </c>
      <c r="E24284">
        <v>1</v>
      </c>
      <c r="F24284" s="2">
        <v>31</v>
      </c>
      <c r="G24284" s="3">
        <v>58</v>
      </c>
      <c r="H24284" s="3">
        <v>0.31</v>
      </c>
      <c r="I24284" s="3">
        <v>1.4570000000000001</v>
      </c>
      <c r="J24284" s="3">
        <v>32.766999999999996</v>
      </c>
      <c r="K24284" s="3">
        <v>50.410769230769226</v>
      </c>
      <c r="L24284" s="4">
        <v>0.35000000000000003</v>
      </c>
    </row>
    <row r="24285" spans="1:12" x14ac:dyDescent="0.35">
      <c r="A24285" s="1" t="s">
        <v>39230</v>
      </c>
      <c r="B24285" t="s">
        <v>39231</v>
      </c>
      <c r="C24285" t="s">
        <v>34</v>
      </c>
      <c r="D24285" t="s">
        <v>35</v>
      </c>
      <c r="E24285">
        <v>1</v>
      </c>
      <c r="F24285" s="2">
        <v>30.6</v>
      </c>
      <c r="G24285" s="3">
        <v>57</v>
      </c>
      <c r="H24285" s="3">
        <v>0.30599999999999999</v>
      </c>
      <c r="I24285" s="3">
        <v>1.4382000000000001</v>
      </c>
      <c r="J24285" s="3">
        <v>32.344200000000001</v>
      </c>
      <c r="K24285" s="3">
        <v>49.760307692307691</v>
      </c>
      <c r="L24285" s="4">
        <v>0.35</v>
      </c>
    </row>
    <row r="24286" spans="1:12" x14ac:dyDescent="0.35">
      <c r="A24286" s="1" t="s">
        <v>39232</v>
      </c>
      <c r="B24286" t="s">
        <v>39233</v>
      </c>
      <c r="C24286" t="s">
        <v>34</v>
      </c>
      <c r="D24286" t="s">
        <v>35</v>
      </c>
      <c r="E24286">
        <v>1</v>
      </c>
      <c r="F24286" s="2">
        <v>38.700000000000003</v>
      </c>
      <c r="G24286" s="3">
        <v>80</v>
      </c>
      <c r="H24286" s="3">
        <v>0.38700000000000001</v>
      </c>
      <c r="I24286" s="3">
        <v>1.8189000000000002</v>
      </c>
      <c r="J24286" s="3">
        <v>40.905900000000003</v>
      </c>
      <c r="K24286" s="3">
        <v>62.932153846153845</v>
      </c>
      <c r="L24286" s="4">
        <v>0.34999999999999992</v>
      </c>
    </row>
    <row r="24287" spans="1:12" x14ac:dyDescent="0.35">
      <c r="A24287" s="1" t="s">
        <v>39234</v>
      </c>
      <c r="B24287" t="s">
        <v>39235</v>
      </c>
      <c r="C24287" t="s">
        <v>34</v>
      </c>
      <c r="D24287" t="s">
        <v>35</v>
      </c>
      <c r="E24287">
        <v>1</v>
      </c>
      <c r="F24287" s="2">
        <v>35.700000000000003</v>
      </c>
      <c r="G24287" s="3">
        <v>67</v>
      </c>
      <c r="H24287" s="3">
        <v>0.35700000000000004</v>
      </c>
      <c r="I24287" s="3">
        <v>1.6779000000000002</v>
      </c>
      <c r="J24287" s="3">
        <v>37.734900000000003</v>
      </c>
      <c r="K24287" s="3">
        <v>58.053692307692309</v>
      </c>
      <c r="L24287" s="4">
        <v>0.35</v>
      </c>
    </row>
    <row r="24288" spans="1:12" x14ac:dyDescent="0.35">
      <c r="A24288" s="1" t="s">
        <v>39236</v>
      </c>
      <c r="B24288" t="s">
        <v>39237</v>
      </c>
      <c r="C24288" t="s">
        <v>34</v>
      </c>
      <c r="D24288" t="s">
        <v>35</v>
      </c>
      <c r="E24288">
        <v>1</v>
      </c>
      <c r="F24288" s="2">
        <v>39.92</v>
      </c>
      <c r="G24288" s="3">
        <v>75</v>
      </c>
      <c r="H24288" s="3">
        <v>0.3992</v>
      </c>
      <c r="I24288" s="3">
        <v>1.8762400000000001</v>
      </c>
      <c r="J24288" s="3">
        <v>42.195440000000005</v>
      </c>
      <c r="K24288" s="3">
        <v>64.916061538461548</v>
      </c>
      <c r="L24288" s="4">
        <v>0.35000000000000003</v>
      </c>
    </row>
    <row r="24289" spans="1:12" x14ac:dyDescent="0.35">
      <c r="A24289" s="1" t="s">
        <v>39238</v>
      </c>
      <c r="B24289" t="s">
        <v>39239</v>
      </c>
      <c r="C24289" t="s">
        <v>34</v>
      </c>
      <c r="D24289" t="s">
        <v>35</v>
      </c>
      <c r="E24289">
        <v>1</v>
      </c>
      <c r="F24289" s="2">
        <v>36.049999999999997</v>
      </c>
      <c r="G24289" s="3">
        <v>75</v>
      </c>
      <c r="H24289" s="3">
        <v>0.36049999999999999</v>
      </c>
      <c r="I24289" s="3">
        <v>1.6943499999999998</v>
      </c>
      <c r="J24289" s="3">
        <v>38.104849999999999</v>
      </c>
      <c r="K24289" s="3">
        <v>58.622846153846147</v>
      </c>
      <c r="L24289" s="4">
        <v>0.34999999999999992</v>
      </c>
    </row>
    <row r="24290" spans="1:12" x14ac:dyDescent="0.35">
      <c r="A24290" s="1" t="s">
        <v>39240</v>
      </c>
      <c r="B24290" t="s">
        <v>39241</v>
      </c>
      <c r="C24290" t="s">
        <v>34</v>
      </c>
      <c r="D24290" t="s">
        <v>35</v>
      </c>
      <c r="E24290">
        <v>1</v>
      </c>
      <c r="F24290" s="2">
        <v>33.61</v>
      </c>
      <c r="G24290" s="3">
        <v>63</v>
      </c>
      <c r="H24290" s="3">
        <v>0.33610000000000001</v>
      </c>
      <c r="I24290" s="3">
        <v>1.5796699999999999</v>
      </c>
      <c r="J24290" s="3">
        <v>35.525770000000001</v>
      </c>
      <c r="K24290" s="3">
        <v>54.65503076923077</v>
      </c>
      <c r="L24290" s="4">
        <v>0.35</v>
      </c>
    </row>
    <row r="24291" spans="1:12" x14ac:dyDescent="0.35">
      <c r="A24291" s="1" t="s">
        <v>39242</v>
      </c>
      <c r="B24291" t="s">
        <v>39243</v>
      </c>
      <c r="C24291" t="s">
        <v>34</v>
      </c>
      <c r="D24291" t="s">
        <v>35</v>
      </c>
      <c r="E24291">
        <v>1</v>
      </c>
      <c r="F24291" s="2">
        <v>21.71</v>
      </c>
      <c r="G24291" s="3">
        <v>41</v>
      </c>
      <c r="H24291" s="3">
        <v>0.21710000000000002</v>
      </c>
      <c r="I24291" s="3">
        <v>1.02037</v>
      </c>
      <c r="J24291" s="3">
        <v>22.947469999999999</v>
      </c>
      <c r="K24291" s="3">
        <v>35.303799999999995</v>
      </c>
      <c r="L24291" s="4">
        <v>0.34999999999999992</v>
      </c>
    </row>
    <row r="24292" spans="1:12" x14ac:dyDescent="0.35">
      <c r="A24292" s="1" t="s">
        <v>39244</v>
      </c>
      <c r="B24292" t="s">
        <v>39245</v>
      </c>
      <c r="C24292" t="s">
        <v>34</v>
      </c>
      <c r="D24292" t="s">
        <v>35</v>
      </c>
      <c r="E24292">
        <v>1</v>
      </c>
      <c r="F24292" s="2">
        <v>34.43</v>
      </c>
      <c r="G24292" s="3">
        <v>71</v>
      </c>
      <c r="H24292" s="3">
        <v>0.34429999999999999</v>
      </c>
      <c r="I24292" s="3">
        <v>1.6182099999999999</v>
      </c>
      <c r="J24292" s="3">
        <v>36.392509999999994</v>
      </c>
      <c r="K24292" s="3">
        <v>55.988476923076909</v>
      </c>
      <c r="L24292" s="4">
        <v>0.34999999999999992</v>
      </c>
    </row>
    <row r="24293" spans="1:12" x14ac:dyDescent="0.35">
      <c r="A24293" s="1" t="s">
        <v>39246</v>
      </c>
      <c r="B24293" t="s">
        <v>39247</v>
      </c>
      <c r="C24293" t="s">
        <v>34</v>
      </c>
      <c r="D24293" t="s">
        <v>35</v>
      </c>
      <c r="E24293">
        <v>1</v>
      </c>
      <c r="F24293" s="2">
        <v>37.5</v>
      </c>
      <c r="G24293" s="3">
        <v>71</v>
      </c>
      <c r="H24293" s="3">
        <v>0.375</v>
      </c>
      <c r="I24293" s="3">
        <v>1.7625</v>
      </c>
      <c r="J24293" s="3">
        <v>39.637500000000003</v>
      </c>
      <c r="K24293" s="3">
        <v>60.980769230769234</v>
      </c>
      <c r="L24293" s="4">
        <v>0.35</v>
      </c>
    </row>
    <row r="24294" spans="1:12" x14ac:dyDescent="0.35">
      <c r="A24294" s="1" t="s">
        <v>39248</v>
      </c>
      <c r="B24294" t="s">
        <v>39249</v>
      </c>
      <c r="C24294" t="s">
        <v>34</v>
      </c>
      <c r="D24294" t="s">
        <v>35</v>
      </c>
      <c r="E24294">
        <v>1</v>
      </c>
      <c r="F24294" s="2">
        <v>15.9</v>
      </c>
      <c r="G24294" s="3">
        <v>33</v>
      </c>
      <c r="H24294" s="3">
        <v>0.159</v>
      </c>
      <c r="I24294" s="3">
        <v>0.74729999999999996</v>
      </c>
      <c r="J24294" s="3">
        <v>16.8063</v>
      </c>
      <c r="K24294" s="3">
        <v>25.855846153846155</v>
      </c>
      <c r="L24294" s="4">
        <v>0.35000000000000003</v>
      </c>
    </row>
    <row r="24295" spans="1:12" x14ac:dyDescent="0.35">
      <c r="A24295" s="1" t="s">
        <v>39250</v>
      </c>
      <c r="B24295" t="s">
        <v>39251</v>
      </c>
      <c r="C24295" t="s">
        <v>34</v>
      </c>
      <c r="D24295" t="s">
        <v>35</v>
      </c>
      <c r="E24295">
        <v>1</v>
      </c>
      <c r="F24295" s="2">
        <v>7.5</v>
      </c>
      <c r="G24295" s="3">
        <v>14</v>
      </c>
      <c r="H24295" s="3">
        <v>7.4999999999999997E-2</v>
      </c>
      <c r="I24295" s="3">
        <v>0.35249999999999998</v>
      </c>
      <c r="J24295" s="3">
        <v>7.9275000000000002</v>
      </c>
      <c r="K24295" s="3">
        <v>12.196153846153846</v>
      </c>
      <c r="L24295" s="4">
        <v>0.35</v>
      </c>
    </row>
    <row r="24296" spans="1:12" x14ac:dyDescent="0.35">
      <c r="A24296" s="1" t="s">
        <v>39252</v>
      </c>
      <c r="B24296" t="s">
        <v>39253</v>
      </c>
      <c r="C24296" t="s">
        <v>34</v>
      </c>
      <c r="D24296" t="s">
        <v>35</v>
      </c>
      <c r="E24296">
        <v>1</v>
      </c>
      <c r="F24296" s="2">
        <v>28.72</v>
      </c>
      <c r="G24296" s="3">
        <v>54</v>
      </c>
      <c r="H24296" s="3">
        <v>0.28720000000000001</v>
      </c>
      <c r="I24296" s="3">
        <v>1.3498399999999999</v>
      </c>
      <c r="J24296" s="3">
        <v>30.357039999999998</v>
      </c>
      <c r="K24296" s="3">
        <v>46.703138461538458</v>
      </c>
      <c r="L24296" s="4">
        <v>0.35</v>
      </c>
    </row>
    <row r="24297" spans="1:12" x14ac:dyDescent="0.35">
      <c r="A24297" s="1" t="s">
        <v>39254</v>
      </c>
      <c r="B24297" t="s">
        <v>39255</v>
      </c>
      <c r="C24297" t="s">
        <v>34</v>
      </c>
      <c r="D24297" t="s">
        <v>35</v>
      </c>
      <c r="E24297">
        <v>1</v>
      </c>
      <c r="F24297" s="2">
        <v>12.61</v>
      </c>
      <c r="G24297" s="3">
        <v>26</v>
      </c>
      <c r="H24297" s="3">
        <v>0.12609999999999999</v>
      </c>
      <c r="I24297" s="3">
        <v>0.59267000000000003</v>
      </c>
      <c r="J24297" s="3">
        <v>13.328769999999999</v>
      </c>
      <c r="K24297" s="3">
        <v>20.505799999999997</v>
      </c>
      <c r="L24297" s="4">
        <v>0.35</v>
      </c>
    </row>
    <row r="24298" spans="1:12" x14ac:dyDescent="0.35">
      <c r="A24298" s="1" t="s">
        <v>39256</v>
      </c>
      <c r="B24298" t="s">
        <v>39257</v>
      </c>
      <c r="C24298" t="s">
        <v>34</v>
      </c>
      <c r="D24298" t="s">
        <v>35</v>
      </c>
      <c r="E24298">
        <v>1</v>
      </c>
      <c r="F24298" s="2">
        <v>55.2</v>
      </c>
      <c r="G24298" s="3">
        <v>104</v>
      </c>
      <c r="H24298" s="3">
        <v>0.55200000000000005</v>
      </c>
      <c r="I24298" s="3">
        <v>2.5944000000000003</v>
      </c>
      <c r="J24298" s="3">
        <v>58.346400000000003</v>
      </c>
      <c r="K24298" s="3">
        <v>89.76369230769231</v>
      </c>
      <c r="L24298" s="4">
        <v>0.35</v>
      </c>
    </row>
    <row r="24299" spans="1:12" x14ac:dyDescent="0.35">
      <c r="A24299" s="1" t="s">
        <v>39258</v>
      </c>
      <c r="B24299" t="s">
        <v>39259</v>
      </c>
      <c r="C24299" t="s">
        <v>34</v>
      </c>
      <c r="D24299" t="s">
        <v>35</v>
      </c>
      <c r="E24299">
        <v>1</v>
      </c>
      <c r="F24299" s="2">
        <v>25.21</v>
      </c>
      <c r="G24299" s="3">
        <v>48</v>
      </c>
      <c r="H24299" s="3">
        <v>0.25209999999999999</v>
      </c>
      <c r="I24299" s="3">
        <v>1.1848700000000001</v>
      </c>
      <c r="J24299" s="3">
        <v>26.64697</v>
      </c>
      <c r="K24299" s="3">
        <v>40.995338461538459</v>
      </c>
      <c r="L24299" s="4">
        <v>0.35</v>
      </c>
    </row>
    <row r="24300" spans="1:12" x14ac:dyDescent="0.35">
      <c r="A24300" s="1" t="s">
        <v>39260</v>
      </c>
      <c r="B24300" t="s">
        <v>39261</v>
      </c>
      <c r="C24300" t="s">
        <v>34</v>
      </c>
      <c r="D24300" t="s">
        <v>35</v>
      </c>
      <c r="E24300">
        <v>1</v>
      </c>
      <c r="F24300" s="2">
        <v>31.8</v>
      </c>
      <c r="G24300" s="3">
        <v>60</v>
      </c>
      <c r="H24300" s="3">
        <v>0.318</v>
      </c>
      <c r="I24300" s="3">
        <v>1.4945999999999999</v>
      </c>
      <c r="J24300" s="3">
        <v>33.6126</v>
      </c>
      <c r="K24300" s="3">
        <v>51.71169230769231</v>
      </c>
      <c r="L24300" s="4">
        <v>0.35000000000000003</v>
      </c>
    </row>
    <row r="24301" spans="1:12" x14ac:dyDescent="0.35">
      <c r="A24301" s="1" t="s">
        <v>39262</v>
      </c>
      <c r="B24301" t="s">
        <v>39263</v>
      </c>
      <c r="C24301" t="s">
        <v>34</v>
      </c>
      <c r="D24301" t="s">
        <v>35</v>
      </c>
      <c r="E24301">
        <v>1</v>
      </c>
      <c r="F24301" s="2">
        <v>30.6</v>
      </c>
      <c r="G24301" s="3">
        <v>57</v>
      </c>
      <c r="H24301" s="3">
        <v>0.30599999999999999</v>
      </c>
      <c r="I24301" s="3">
        <v>1.4382000000000001</v>
      </c>
      <c r="J24301" s="3">
        <v>32.344200000000001</v>
      </c>
      <c r="K24301" s="3">
        <v>49.760307692307691</v>
      </c>
      <c r="L24301" s="4">
        <v>0.35</v>
      </c>
    </row>
    <row r="24302" spans="1:12" x14ac:dyDescent="0.35">
      <c r="A24302" s="1" t="s">
        <v>39264</v>
      </c>
      <c r="B24302" t="s">
        <v>39265</v>
      </c>
      <c r="C24302" t="s">
        <v>34</v>
      </c>
      <c r="D24302" t="s">
        <v>35</v>
      </c>
      <c r="E24302">
        <v>1</v>
      </c>
      <c r="F24302" s="2">
        <v>55.2</v>
      </c>
      <c r="G24302" s="3">
        <v>104</v>
      </c>
      <c r="H24302" s="3">
        <v>0.55200000000000005</v>
      </c>
      <c r="I24302" s="3">
        <v>2.5944000000000003</v>
      </c>
      <c r="J24302" s="3">
        <v>58.346400000000003</v>
      </c>
      <c r="K24302" s="3">
        <v>89.76369230769231</v>
      </c>
      <c r="L24302" s="4">
        <v>0.35</v>
      </c>
    </row>
    <row r="24303" spans="1:12" x14ac:dyDescent="0.35">
      <c r="A24303" s="1" t="s">
        <v>39266</v>
      </c>
      <c r="B24303" t="s">
        <v>39267</v>
      </c>
      <c r="C24303" t="s">
        <v>34</v>
      </c>
      <c r="D24303" t="s">
        <v>35</v>
      </c>
      <c r="E24303">
        <v>1</v>
      </c>
      <c r="F24303" s="2">
        <v>21.71</v>
      </c>
      <c r="G24303" s="3">
        <v>41</v>
      </c>
      <c r="H24303" s="3">
        <v>0.21710000000000002</v>
      </c>
      <c r="I24303" s="3">
        <v>1.02037</v>
      </c>
      <c r="J24303" s="3">
        <v>22.947469999999999</v>
      </c>
      <c r="K24303" s="3">
        <v>35.303799999999995</v>
      </c>
      <c r="L24303" s="4">
        <v>0.34999999999999992</v>
      </c>
    </row>
    <row r="24304" spans="1:12" x14ac:dyDescent="0.35">
      <c r="A24304" s="1" t="s">
        <v>39268</v>
      </c>
      <c r="B24304" t="s">
        <v>39269</v>
      </c>
      <c r="C24304" t="s">
        <v>34</v>
      </c>
      <c r="D24304" t="s">
        <v>35</v>
      </c>
      <c r="E24304">
        <v>1</v>
      </c>
      <c r="F24304" s="2">
        <v>39.92</v>
      </c>
      <c r="G24304" s="3">
        <v>75</v>
      </c>
      <c r="H24304" s="3">
        <v>0.3992</v>
      </c>
      <c r="I24304" s="3">
        <v>1.8762400000000001</v>
      </c>
      <c r="J24304" s="3">
        <v>42.195440000000005</v>
      </c>
      <c r="K24304" s="3">
        <v>64.916061538461548</v>
      </c>
      <c r="L24304" s="4">
        <v>0.35000000000000003</v>
      </c>
    </row>
    <row r="24305" spans="1:12" x14ac:dyDescent="0.35">
      <c r="A24305" s="1" t="s">
        <v>39270</v>
      </c>
      <c r="B24305" t="s">
        <v>39271</v>
      </c>
      <c r="C24305" t="s">
        <v>34</v>
      </c>
      <c r="D24305" t="s">
        <v>35</v>
      </c>
      <c r="E24305">
        <v>1</v>
      </c>
      <c r="F24305" s="2">
        <v>30.6</v>
      </c>
      <c r="G24305" s="3">
        <v>57</v>
      </c>
      <c r="H24305" s="3">
        <v>0.30599999999999999</v>
      </c>
      <c r="I24305" s="3">
        <v>1.4382000000000001</v>
      </c>
      <c r="J24305" s="3">
        <v>32.344200000000001</v>
      </c>
      <c r="K24305" s="3">
        <v>49.760307692307691</v>
      </c>
      <c r="L24305" s="4">
        <v>0.35</v>
      </c>
    </row>
    <row r="24306" spans="1:12" x14ac:dyDescent="0.35">
      <c r="A24306" s="1" t="s">
        <v>39272</v>
      </c>
      <c r="B24306" t="s">
        <v>39273</v>
      </c>
      <c r="C24306" t="s">
        <v>34</v>
      </c>
      <c r="D24306" t="s">
        <v>35</v>
      </c>
      <c r="E24306">
        <v>1</v>
      </c>
      <c r="F24306" s="2">
        <v>30.6</v>
      </c>
      <c r="G24306" s="3">
        <v>57</v>
      </c>
      <c r="H24306" s="3">
        <v>0.30599999999999999</v>
      </c>
      <c r="I24306" s="3">
        <v>1.4382000000000001</v>
      </c>
      <c r="J24306" s="3">
        <v>32.344200000000001</v>
      </c>
      <c r="K24306" s="3">
        <v>49.760307692307691</v>
      </c>
      <c r="L24306" s="4">
        <v>0.35</v>
      </c>
    </row>
    <row r="24307" spans="1:12" x14ac:dyDescent="0.35">
      <c r="A24307" s="1" t="s">
        <v>39274</v>
      </c>
      <c r="B24307" t="s">
        <v>39275</v>
      </c>
      <c r="C24307" t="s">
        <v>34</v>
      </c>
      <c r="D24307" t="s">
        <v>35</v>
      </c>
      <c r="E24307">
        <v>1</v>
      </c>
      <c r="F24307" s="2">
        <v>21</v>
      </c>
      <c r="G24307" s="3">
        <v>40</v>
      </c>
      <c r="H24307" s="3">
        <v>0.21</v>
      </c>
      <c r="I24307" s="3">
        <v>0.98699999999999999</v>
      </c>
      <c r="J24307" s="3">
        <v>22.196999999999999</v>
      </c>
      <c r="K24307" s="3">
        <v>34.149230769230769</v>
      </c>
      <c r="L24307" s="4">
        <v>0.35000000000000003</v>
      </c>
    </row>
    <row r="24308" spans="1:12" x14ac:dyDescent="0.35">
      <c r="A24308" s="1" t="s">
        <v>39276</v>
      </c>
      <c r="B24308" t="s">
        <v>39277</v>
      </c>
      <c r="C24308" t="s">
        <v>34</v>
      </c>
      <c r="D24308" t="s">
        <v>35</v>
      </c>
      <c r="E24308">
        <v>1</v>
      </c>
      <c r="F24308" s="2">
        <v>33.61</v>
      </c>
      <c r="G24308" s="3">
        <v>63</v>
      </c>
      <c r="H24308" s="3">
        <v>0.33610000000000001</v>
      </c>
      <c r="I24308" s="3">
        <v>1.5796699999999999</v>
      </c>
      <c r="J24308" s="3">
        <v>35.525770000000001</v>
      </c>
      <c r="K24308" s="3">
        <v>54.65503076923077</v>
      </c>
      <c r="L24308" s="4">
        <v>0.35</v>
      </c>
    </row>
    <row r="24309" spans="1:12" x14ac:dyDescent="0.35">
      <c r="A24309" s="1" t="s">
        <v>39278</v>
      </c>
      <c r="B24309" t="s">
        <v>39279</v>
      </c>
      <c r="C24309" t="s">
        <v>34</v>
      </c>
      <c r="D24309" t="s">
        <v>35</v>
      </c>
      <c r="E24309">
        <v>1</v>
      </c>
      <c r="F24309" s="2">
        <v>39.92</v>
      </c>
      <c r="G24309" s="3">
        <v>75</v>
      </c>
      <c r="H24309" s="3">
        <v>0.3992</v>
      </c>
      <c r="I24309" s="3">
        <v>1.8762400000000001</v>
      </c>
      <c r="J24309" s="3">
        <v>42.195440000000005</v>
      </c>
      <c r="K24309" s="3">
        <v>64.916061538461548</v>
      </c>
      <c r="L24309" s="4">
        <v>0.35000000000000003</v>
      </c>
    </row>
    <row r="24310" spans="1:12" x14ac:dyDescent="0.35">
      <c r="A24310" s="1" t="s">
        <v>39280</v>
      </c>
      <c r="B24310" t="s">
        <v>39281</v>
      </c>
      <c r="C24310" t="s">
        <v>34</v>
      </c>
      <c r="D24310" t="s">
        <v>35</v>
      </c>
      <c r="E24310">
        <v>1</v>
      </c>
      <c r="F24310" s="2">
        <v>7.5</v>
      </c>
      <c r="G24310" s="3">
        <v>14</v>
      </c>
      <c r="H24310" s="3">
        <v>7.4999999999999997E-2</v>
      </c>
      <c r="I24310" s="3">
        <v>0.35249999999999998</v>
      </c>
      <c r="J24310" s="3">
        <v>7.9275000000000002</v>
      </c>
      <c r="K24310" s="3">
        <v>12.196153846153846</v>
      </c>
      <c r="L24310" s="4">
        <v>0.35</v>
      </c>
    </row>
    <row r="24311" spans="1:12" x14ac:dyDescent="0.35">
      <c r="A24311" s="1" t="s">
        <v>39282</v>
      </c>
      <c r="B24311" t="s">
        <v>39283</v>
      </c>
      <c r="C24311" t="s">
        <v>34</v>
      </c>
      <c r="D24311" t="s">
        <v>35</v>
      </c>
      <c r="E24311">
        <v>1</v>
      </c>
      <c r="F24311" s="2">
        <v>33.61</v>
      </c>
      <c r="G24311" s="3">
        <v>63</v>
      </c>
      <c r="H24311" s="3">
        <v>0.33610000000000001</v>
      </c>
      <c r="I24311" s="3">
        <v>1.5796699999999999</v>
      </c>
      <c r="J24311" s="3">
        <v>35.525770000000001</v>
      </c>
      <c r="K24311" s="3">
        <v>54.65503076923077</v>
      </c>
      <c r="L24311" s="4">
        <v>0.35</v>
      </c>
    </row>
    <row r="24312" spans="1:12" x14ac:dyDescent="0.35">
      <c r="A24312" s="1" t="s">
        <v>39284</v>
      </c>
      <c r="B24312" t="s">
        <v>39285</v>
      </c>
      <c r="C24312" t="s">
        <v>34</v>
      </c>
      <c r="D24312" t="s">
        <v>35</v>
      </c>
      <c r="E24312">
        <v>1</v>
      </c>
      <c r="F24312" s="2">
        <v>21</v>
      </c>
      <c r="G24312" s="3">
        <v>40</v>
      </c>
      <c r="H24312" s="3">
        <v>0.21</v>
      </c>
      <c r="I24312" s="3">
        <v>0.98699999999999999</v>
      </c>
      <c r="J24312" s="3">
        <v>22.196999999999999</v>
      </c>
      <c r="K24312" s="3">
        <v>34.149230769230769</v>
      </c>
      <c r="L24312" s="4">
        <v>0.35000000000000003</v>
      </c>
    </row>
    <row r="24313" spans="1:12" x14ac:dyDescent="0.35">
      <c r="A24313" s="1" t="s">
        <v>39286</v>
      </c>
      <c r="B24313" t="s">
        <v>39287</v>
      </c>
      <c r="C24313" t="s">
        <v>34</v>
      </c>
      <c r="D24313" t="s">
        <v>35</v>
      </c>
      <c r="E24313">
        <v>1</v>
      </c>
      <c r="F24313" s="2">
        <v>284.77</v>
      </c>
      <c r="G24313" s="3">
        <v>633</v>
      </c>
      <c r="H24313" s="3">
        <v>2.8476999999999997</v>
      </c>
      <c r="I24313" s="3">
        <v>13.384189999999998</v>
      </c>
      <c r="J24313" s="3">
        <v>301.00188999999995</v>
      </c>
      <c r="K24313" s="3">
        <v>463.07983076923068</v>
      </c>
      <c r="L24313" s="4">
        <v>0.35</v>
      </c>
    </row>
    <row r="24314" spans="1:12" x14ac:dyDescent="0.35">
      <c r="A24314" s="1" t="s">
        <v>39288</v>
      </c>
      <c r="B24314" t="s">
        <v>39289</v>
      </c>
      <c r="C24314" t="s">
        <v>34</v>
      </c>
      <c r="D24314" t="s">
        <v>35</v>
      </c>
      <c r="E24314">
        <v>1</v>
      </c>
      <c r="F24314" s="2">
        <v>28.72</v>
      </c>
      <c r="G24314" s="3">
        <v>54</v>
      </c>
      <c r="H24314" s="3">
        <v>0.28720000000000001</v>
      </c>
      <c r="I24314" s="3">
        <v>1.3498399999999999</v>
      </c>
      <c r="J24314" s="3">
        <v>30.357039999999998</v>
      </c>
      <c r="K24314" s="3">
        <v>46.703138461538458</v>
      </c>
      <c r="L24314" s="4">
        <v>0.35</v>
      </c>
    </row>
    <row r="24315" spans="1:12" x14ac:dyDescent="0.35">
      <c r="A24315" s="1" t="s">
        <v>39290</v>
      </c>
      <c r="B24315" t="s">
        <v>39291</v>
      </c>
      <c r="C24315" t="s">
        <v>34</v>
      </c>
      <c r="D24315" t="s">
        <v>35</v>
      </c>
      <c r="E24315">
        <v>1</v>
      </c>
      <c r="F24315" s="2">
        <v>30.6</v>
      </c>
      <c r="G24315" s="3">
        <v>57</v>
      </c>
      <c r="H24315" s="3">
        <v>0.30599999999999999</v>
      </c>
      <c r="I24315" s="3">
        <v>1.4382000000000001</v>
      </c>
      <c r="J24315" s="3">
        <v>32.344200000000001</v>
      </c>
      <c r="K24315" s="3">
        <v>49.760307692307691</v>
      </c>
      <c r="L24315" s="4">
        <v>0.35</v>
      </c>
    </row>
    <row r="24316" spans="1:12" x14ac:dyDescent="0.35">
      <c r="A24316" s="1" t="s">
        <v>39292</v>
      </c>
      <c r="B24316" t="s">
        <v>39293</v>
      </c>
      <c r="C24316" t="s">
        <v>34</v>
      </c>
      <c r="D24316" t="s">
        <v>35</v>
      </c>
      <c r="E24316">
        <v>1</v>
      </c>
      <c r="F24316" s="2">
        <v>126.75</v>
      </c>
      <c r="G24316" s="3">
        <v>282</v>
      </c>
      <c r="H24316" s="3">
        <v>1.2675000000000001</v>
      </c>
      <c r="I24316" s="3">
        <v>5.9572500000000002</v>
      </c>
      <c r="J24316" s="3">
        <v>133.97475</v>
      </c>
      <c r="K24316" s="3">
        <v>206.11499999999998</v>
      </c>
      <c r="L24316" s="4">
        <v>0.34999999999999992</v>
      </c>
    </row>
    <row r="24317" spans="1:12" x14ac:dyDescent="0.35">
      <c r="A24317" s="1" t="s">
        <v>39294</v>
      </c>
      <c r="B24317" t="s">
        <v>3529</v>
      </c>
      <c r="C24317" t="s">
        <v>34</v>
      </c>
      <c r="D24317" t="s">
        <v>35</v>
      </c>
      <c r="E24317">
        <v>1</v>
      </c>
      <c r="F24317" s="2">
        <v>23.1</v>
      </c>
      <c r="G24317" s="3">
        <v>44</v>
      </c>
      <c r="H24317" s="3">
        <v>0.23100000000000001</v>
      </c>
      <c r="I24317" s="3">
        <v>1.0857000000000001</v>
      </c>
      <c r="J24317" s="3">
        <v>24.416700000000002</v>
      </c>
      <c r="K24317" s="3">
        <v>37.56415384615385</v>
      </c>
      <c r="L24317" s="4">
        <v>0.35000000000000003</v>
      </c>
    </row>
    <row r="24318" spans="1:12" x14ac:dyDescent="0.35">
      <c r="A24318" s="1" t="s">
        <v>39295</v>
      </c>
      <c r="B24318" t="s">
        <v>39296</v>
      </c>
      <c r="C24318" t="s">
        <v>34</v>
      </c>
      <c r="D24318" t="s">
        <v>35</v>
      </c>
      <c r="E24318">
        <v>1</v>
      </c>
      <c r="F24318" s="2">
        <v>12.61</v>
      </c>
      <c r="G24318" s="3">
        <v>26</v>
      </c>
      <c r="H24318" s="3">
        <v>0.12609999999999999</v>
      </c>
      <c r="I24318" s="3">
        <v>0.59267000000000003</v>
      </c>
      <c r="J24318" s="3">
        <v>13.328769999999999</v>
      </c>
      <c r="K24318" s="3">
        <v>20.505799999999997</v>
      </c>
      <c r="L24318" s="4">
        <v>0.35</v>
      </c>
    </row>
    <row r="24319" spans="1:12" x14ac:dyDescent="0.35">
      <c r="A24319" s="1" t="s">
        <v>39297</v>
      </c>
      <c r="B24319" t="s">
        <v>39298</v>
      </c>
      <c r="C24319" t="s">
        <v>34</v>
      </c>
      <c r="D24319" t="s">
        <v>35</v>
      </c>
      <c r="E24319">
        <v>1</v>
      </c>
      <c r="F24319" s="2">
        <v>29.1</v>
      </c>
      <c r="G24319" s="3">
        <v>55</v>
      </c>
      <c r="H24319" s="3">
        <v>0.29100000000000004</v>
      </c>
      <c r="I24319" s="3">
        <v>1.3677000000000001</v>
      </c>
      <c r="J24319" s="3">
        <v>30.758700000000001</v>
      </c>
      <c r="K24319" s="3">
        <v>47.321076923076923</v>
      </c>
      <c r="L24319" s="4">
        <v>0.35</v>
      </c>
    </row>
    <row r="24320" spans="1:12" x14ac:dyDescent="0.35">
      <c r="A24320" s="1" t="s">
        <v>39299</v>
      </c>
      <c r="B24320" t="s">
        <v>39300</v>
      </c>
      <c r="C24320" t="s">
        <v>34</v>
      </c>
      <c r="D24320" t="s">
        <v>35</v>
      </c>
      <c r="E24320">
        <v>1</v>
      </c>
      <c r="F24320" s="2">
        <v>30.6</v>
      </c>
      <c r="G24320" s="3">
        <v>57</v>
      </c>
      <c r="H24320" s="3">
        <v>0.30599999999999999</v>
      </c>
      <c r="I24320" s="3">
        <v>1.4382000000000001</v>
      </c>
      <c r="J24320" s="3">
        <v>32.344200000000001</v>
      </c>
      <c r="K24320" s="3">
        <v>49.760307692307691</v>
      </c>
      <c r="L24320" s="4">
        <v>0.35</v>
      </c>
    </row>
    <row r="24321" spans="1:12" x14ac:dyDescent="0.35">
      <c r="A24321" s="1" t="s">
        <v>39301</v>
      </c>
      <c r="B24321" t="s">
        <v>39302</v>
      </c>
      <c r="C24321" t="s">
        <v>34</v>
      </c>
      <c r="D24321" t="s">
        <v>35</v>
      </c>
      <c r="E24321">
        <v>1</v>
      </c>
      <c r="F24321" s="2">
        <v>23.1</v>
      </c>
      <c r="G24321" s="3">
        <v>44</v>
      </c>
      <c r="H24321" s="3">
        <v>0.23100000000000001</v>
      </c>
      <c r="I24321" s="3">
        <v>1.0857000000000001</v>
      </c>
      <c r="J24321" s="3">
        <v>24.416700000000002</v>
      </c>
      <c r="K24321" s="3">
        <v>37.56415384615385</v>
      </c>
      <c r="L24321" s="4">
        <v>0.35000000000000003</v>
      </c>
    </row>
    <row r="24322" spans="1:12" x14ac:dyDescent="0.35">
      <c r="A24322" s="1" t="s">
        <v>39303</v>
      </c>
      <c r="B24322" t="s">
        <v>39304</v>
      </c>
      <c r="C24322" t="s">
        <v>34</v>
      </c>
      <c r="D24322" t="s">
        <v>35</v>
      </c>
      <c r="E24322">
        <v>1</v>
      </c>
      <c r="F24322" s="2">
        <v>21.71</v>
      </c>
      <c r="G24322" s="3">
        <v>41</v>
      </c>
      <c r="H24322" s="3">
        <v>0.21710000000000002</v>
      </c>
      <c r="I24322" s="3">
        <v>1.02037</v>
      </c>
      <c r="J24322" s="3">
        <v>22.947469999999999</v>
      </c>
      <c r="K24322" s="3">
        <v>35.303799999999995</v>
      </c>
      <c r="L24322" s="4">
        <v>0.34999999999999992</v>
      </c>
    </row>
    <row r="24323" spans="1:12" x14ac:dyDescent="0.35">
      <c r="A24323" s="1" t="s">
        <v>39305</v>
      </c>
      <c r="B24323" t="s">
        <v>39306</v>
      </c>
      <c r="C24323" t="s">
        <v>34</v>
      </c>
      <c r="D24323" t="s">
        <v>35</v>
      </c>
      <c r="E24323">
        <v>1</v>
      </c>
      <c r="F24323" s="2">
        <v>45.15</v>
      </c>
      <c r="G24323" s="3">
        <v>94</v>
      </c>
      <c r="H24323" s="3">
        <v>0.45150000000000001</v>
      </c>
      <c r="I24323" s="3">
        <v>2.1220499999999998</v>
      </c>
      <c r="J24323" s="3">
        <v>47.723550000000003</v>
      </c>
      <c r="K24323" s="3">
        <v>73.420846153846156</v>
      </c>
      <c r="L24323" s="4">
        <v>0.35</v>
      </c>
    </row>
    <row r="24324" spans="1:12" x14ac:dyDescent="0.35">
      <c r="A24324" s="1" t="s">
        <v>39307</v>
      </c>
      <c r="B24324" t="s">
        <v>39308</v>
      </c>
      <c r="C24324" t="s">
        <v>34</v>
      </c>
      <c r="D24324" t="s">
        <v>35</v>
      </c>
      <c r="E24324">
        <v>1</v>
      </c>
      <c r="F24324" s="2">
        <v>21.71</v>
      </c>
      <c r="G24324" s="3">
        <v>41</v>
      </c>
      <c r="H24324" s="3">
        <v>0.21710000000000002</v>
      </c>
      <c r="I24324" s="3">
        <v>1.02037</v>
      </c>
      <c r="J24324" s="3">
        <v>22.947469999999999</v>
      </c>
      <c r="K24324" s="3">
        <v>35.303799999999995</v>
      </c>
      <c r="L24324" s="4">
        <v>0.34999999999999992</v>
      </c>
    </row>
    <row r="24325" spans="1:12" x14ac:dyDescent="0.35">
      <c r="A24325" s="1" t="s">
        <v>39309</v>
      </c>
      <c r="B24325" t="s">
        <v>39310</v>
      </c>
      <c r="C24325" t="s">
        <v>34</v>
      </c>
      <c r="D24325" t="s">
        <v>35</v>
      </c>
      <c r="E24325">
        <v>1</v>
      </c>
      <c r="F24325" s="2">
        <v>39.92</v>
      </c>
      <c r="G24325" s="3">
        <v>75</v>
      </c>
      <c r="H24325" s="3">
        <v>0.3992</v>
      </c>
      <c r="I24325" s="3">
        <v>1.8762400000000001</v>
      </c>
      <c r="J24325" s="3">
        <v>42.195440000000005</v>
      </c>
      <c r="K24325" s="3">
        <v>64.916061538461548</v>
      </c>
      <c r="L24325" s="4">
        <v>0.35000000000000003</v>
      </c>
    </row>
    <row r="24326" spans="1:12" x14ac:dyDescent="0.35">
      <c r="A24326" s="1" t="s">
        <v>39311</v>
      </c>
      <c r="B24326" t="s">
        <v>39312</v>
      </c>
      <c r="C24326" t="s">
        <v>34</v>
      </c>
      <c r="D24326" t="s">
        <v>35</v>
      </c>
      <c r="E24326">
        <v>1</v>
      </c>
      <c r="F24326" s="2">
        <v>6.5</v>
      </c>
      <c r="G24326" s="3">
        <v>14</v>
      </c>
      <c r="H24326" s="3">
        <v>6.5000000000000002E-2</v>
      </c>
      <c r="I24326" s="3">
        <v>0.30549999999999999</v>
      </c>
      <c r="J24326" s="3">
        <v>6.8705000000000007</v>
      </c>
      <c r="K24326" s="3">
        <v>10.57</v>
      </c>
      <c r="L24326" s="4">
        <v>0.34999999999999992</v>
      </c>
    </row>
    <row r="24327" spans="1:12" x14ac:dyDescent="0.35">
      <c r="A24327" s="1" t="s">
        <v>39313</v>
      </c>
      <c r="B24327" t="s">
        <v>39314</v>
      </c>
      <c r="C24327" t="s">
        <v>34</v>
      </c>
      <c r="D24327" t="s">
        <v>35</v>
      </c>
      <c r="E24327">
        <v>1</v>
      </c>
      <c r="F24327" s="2">
        <v>33.61</v>
      </c>
      <c r="G24327" s="3">
        <v>63</v>
      </c>
      <c r="H24327" s="3">
        <v>0.33610000000000001</v>
      </c>
      <c r="I24327" s="3">
        <v>1.5796699999999999</v>
      </c>
      <c r="J24327" s="3">
        <v>35.525770000000001</v>
      </c>
      <c r="K24327" s="3">
        <v>54.65503076923077</v>
      </c>
      <c r="L24327" s="4">
        <v>0.35</v>
      </c>
    </row>
    <row r="24328" spans="1:12" x14ac:dyDescent="0.35">
      <c r="A24328" s="1" t="s">
        <v>39315</v>
      </c>
      <c r="B24328" t="s">
        <v>39316</v>
      </c>
      <c r="C24328" t="s">
        <v>34</v>
      </c>
      <c r="D24328" t="s">
        <v>35</v>
      </c>
      <c r="E24328">
        <v>1</v>
      </c>
      <c r="F24328" s="2">
        <v>31.52</v>
      </c>
      <c r="G24328" s="3">
        <v>60</v>
      </c>
      <c r="H24328" s="3">
        <v>0.31519999999999998</v>
      </c>
      <c r="I24328" s="3">
        <v>1.4814400000000001</v>
      </c>
      <c r="J24328" s="3">
        <v>33.31664</v>
      </c>
      <c r="K24328" s="3">
        <v>51.256369230769231</v>
      </c>
      <c r="L24328" s="4">
        <v>0.35000000000000003</v>
      </c>
    </row>
    <row r="24329" spans="1:12" x14ac:dyDescent="0.35">
      <c r="A24329" s="1" t="s">
        <v>39317</v>
      </c>
      <c r="B24329" t="s">
        <v>39318</v>
      </c>
      <c r="C24329" t="s">
        <v>34</v>
      </c>
      <c r="D24329" t="s">
        <v>35</v>
      </c>
      <c r="E24329">
        <v>1</v>
      </c>
      <c r="F24329" s="2">
        <v>55.2</v>
      </c>
      <c r="G24329" s="3">
        <v>104</v>
      </c>
      <c r="H24329" s="3">
        <v>0.55200000000000005</v>
      </c>
      <c r="I24329" s="3">
        <v>2.5944000000000003</v>
      </c>
      <c r="J24329" s="3">
        <v>58.346400000000003</v>
      </c>
      <c r="K24329" s="3">
        <v>89.76369230769231</v>
      </c>
      <c r="L24329" s="4">
        <v>0.35</v>
      </c>
    </row>
    <row r="24330" spans="1:12" x14ac:dyDescent="0.35">
      <c r="A24330" s="1" t="s">
        <v>39319</v>
      </c>
      <c r="B24330" t="s">
        <v>39320</v>
      </c>
      <c r="C24330" t="s">
        <v>34</v>
      </c>
      <c r="D24330" t="s">
        <v>35</v>
      </c>
      <c r="E24330">
        <v>1</v>
      </c>
      <c r="F24330" s="2">
        <v>182.48</v>
      </c>
      <c r="G24330" s="3">
        <v>406</v>
      </c>
      <c r="H24330" s="3">
        <v>1.8248</v>
      </c>
      <c r="I24330" s="3">
        <v>8.5765599999999989</v>
      </c>
      <c r="J24330" s="3">
        <v>192.88136</v>
      </c>
      <c r="K24330" s="3">
        <v>296.74055384615383</v>
      </c>
      <c r="L24330" s="4">
        <v>0.35</v>
      </c>
    </row>
    <row r="24331" spans="1:12" x14ac:dyDescent="0.35">
      <c r="A24331" s="1" t="s">
        <v>39321</v>
      </c>
      <c r="B24331" t="s">
        <v>39322</v>
      </c>
      <c r="C24331" t="s">
        <v>34</v>
      </c>
      <c r="D24331" t="s">
        <v>35</v>
      </c>
      <c r="E24331">
        <v>1</v>
      </c>
      <c r="F24331" s="2">
        <v>28.72</v>
      </c>
      <c r="G24331" s="3">
        <v>54</v>
      </c>
      <c r="H24331" s="3">
        <v>0.28720000000000001</v>
      </c>
      <c r="I24331" s="3">
        <v>1.3498399999999999</v>
      </c>
      <c r="J24331" s="3">
        <v>30.357039999999998</v>
      </c>
      <c r="K24331" s="3">
        <v>46.703138461538458</v>
      </c>
      <c r="L24331" s="4">
        <v>0.35</v>
      </c>
    </row>
    <row r="24332" spans="1:12" x14ac:dyDescent="0.35">
      <c r="A24332" s="1" t="s">
        <v>39323</v>
      </c>
      <c r="B24332" t="s">
        <v>39324</v>
      </c>
      <c r="C24332" t="s">
        <v>34</v>
      </c>
      <c r="D24332" t="s">
        <v>35</v>
      </c>
      <c r="E24332">
        <v>1</v>
      </c>
      <c r="F24332" s="2">
        <v>23.1</v>
      </c>
      <c r="G24332" s="3">
        <v>44</v>
      </c>
      <c r="H24332" s="3">
        <v>0.23100000000000001</v>
      </c>
      <c r="I24332" s="3">
        <v>1.0857000000000001</v>
      </c>
      <c r="J24332" s="3">
        <v>24.416700000000002</v>
      </c>
      <c r="K24332" s="3">
        <v>37.56415384615385</v>
      </c>
      <c r="L24332" s="4">
        <v>0.35000000000000003</v>
      </c>
    </row>
    <row r="24333" spans="1:12" x14ac:dyDescent="0.35">
      <c r="A24333" s="1" t="s">
        <v>39325</v>
      </c>
      <c r="B24333" t="s">
        <v>39326</v>
      </c>
      <c r="C24333" t="s">
        <v>34</v>
      </c>
      <c r="D24333" t="s">
        <v>35</v>
      </c>
      <c r="E24333">
        <v>1</v>
      </c>
      <c r="F24333" s="2">
        <v>13.87</v>
      </c>
      <c r="G24333" s="3">
        <v>26</v>
      </c>
      <c r="H24333" s="3">
        <v>0.13869999999999999</v>
      </c>
      <c r="I24333" s="3">
        <v>0.65188999999999997</v>
      </c>
      <c r="J24333" s="3">
        <v>14.660589999999999</v>
      </c>
      <c r="K24333" s="3">
        <v>22.554753846153844</v>
      </c>
      <c r="L24333" s="4">
        <v>0.35</v>
      </c>
    </row>
    <row r="24334" spans="1:12" x14ac:dyDescent="0.35">
      <c r="A24334" s="1" t="s">
        <v>39327</v>
      </c>
      <c r="B24334" t="s">
        <v>39328</v>
      </c>
      <c r="C24334" t="s">
        <v>34</v>
      </c>
      <c r="D24334" t="s">
        <v>35</v>
      </c>
      <c r="E24334">
        <v>1</v>
      </c>
      <c r="F24334" s="2">
        <v>39.92</v>
      </c>
      <c r="G24334" s="3">
        <v>75</v>
      </c>
      <c r="H24334" s="3">
        <v>0.3992</v>
      </c>
      <c r="I24334" s="3">
        <v>1.8762400000000001</v>
      </c>
      <c r="J24334" s="3">
        <v>42.195440000000005</v>
      </c>
      <c r="K24334" s="3">
        <v>64.916061538461548</v>
      </c>
      <c r="L24334" s="4">
        <v>0.35000000000000003</v>
      </c>
    </row>
    <row r="24335" spans="1:12" x14ac:dyDescent="0.35">
      <c r="A24335" s="1" t="s">
        <v>39329</v>
      </c>
      <c r="B24335" t="s">
        <v>39330</v>
      </c>
      <c r="C24335" t="s">
        <v>34</v>
      </c>
      <c r="D24335" t="s">
        <v>35</v>
      </c>
      <c r="E24335">
        <v>1</v>
      </c>
      <c r="F24335" s="2">
        <v>13.87</v>
      </c>
      <c r="G24335" s="3">
        <v>26</v>
      </c>
      <c r="H24335" s="3">
        <v>0.13869999999999999</v>
      </c>
      <c r="I24335" s="3">
        <v>0.65188999999999997</v>
      </c>
      <c r="J24335" s="3">
        <v>14.660589999999999</v>
      </c>
      <c r="K24335" s="3">
        <v>22.554753846153844</v>
      </c>
      <c r="L24335" s="4">
        <v>0.35</v>
      </c>
    </row>
    <row r="24336" spans="1:12" x14ac:dyDescent="0.35">
      <c r="A24336" s="1" t="s">
        <v>39331</v>
      </c>
      <c r="B24336" t="s">
        <v>39332</v>
      </c>
      <c r="C24336" t="s">
        <v>34</v>
      </c>
      <c r="D24336" t="s">
        <v>35</v>
      </c>
      <c r="E24336">
        <v>1</v>
      </c>
      <c r="F24336" s="2">
        <v>39.92</v>
      </c>
      <c r="G24336" s="3">
        <v>75</v>
      </c>
      <c r="H24336" s="3">
        <v>0.3992</v>
      </c>
      <c r="I24336" s="3">
        <v>1.8762400000000001</v>
      </c>
      <c r="J24336" s="3">
        <v>42.195440000000005</v>
      </c>
      <c r="K24336" s="3">
        <v>64.916061538461548</v>
      </c>
      <c r="L24336" s="4">
        <v>0.35000000000000003</v>
      </c>
    </row>
    <row r="24337" spans="1:12" x14ac:dyDescent="0.35">
      <c r="A24337" s="1" t="s">
        <v>39333</v>
      </c>
      <c r="B24337" t="s">
        <v>39334</v>
      </c>
      <c r="C24337" t="s">
        <v>34</v>
      </c>
      <c r="D24337" t="s">
        <v>35</v>
      </c>
      <c r="E24337">
        <v>1</v>
      </c>
      <c r="F24337" s="2">
        <v>30.6</v>
      </c>
      <c r="G24337" s="3">
        <v>57</v>
      </c>
      <c r="H24337" s="3">
        <v>0.30599999999999999</v>
      </c>
      <c r="I24337" s="3">
        <v>1.4382000000000001</v>
      </c>
      <c r="J24337" s="3">
        <v>32.344200000000001</v>
      </c>
      <c r="K24337" s="3">
        <v>49.760307692307691</v>
      </c>
      <c r="L24337" s="4">
        <v>0.35</v>
      </c>
    </row>
    <row r="24338" spans="1:12" x14ac:dyDescent="0.35">
      <c r="A24338" s="1" t="s">
        <v>39335</v>
      </c>
      <c r="B24338" t="s">
        <v>39336</v>
      </c>
      <c r="C24338" t="s">
        <v>34</v>
      </c>
      <c r="D24338" t="s">
        <v>35</v>
      </c>
      <c r="E24338">
        <v>1</v>
      </c>
      <c r="F24338" s="2">
        <v>34.049999999999997</v>
      </c>
      <c r="G24338" s="3">
        <v>67</v>
      </c>
      <c r="H24338" s="3">
        <v>0.34049999999999997</v>
      </c>
      <c r="I24338" s="3">
        <v>1.6003499999999999</v>
      </c>
      <c r="J24338" s="3">
        <v>35.990849999999995</v>
      </c>
      <c r="K24338" s="3">
        <v>55.370538461538452</v>
      </c>
      <c r="L24338" s="4">
        <v>0.35</v>
      </c>
    </row>
    <row r="24339" spans="1:12" x14ac:dyDescent="0.35">
      <c r="A24339" s="1" t="s">
        <v>39337</v>
      </c>
      <c r="B24339" t="s">
        <v>39338</v>
      </c>
      <c r="C24339" t="s">
        <v>34</v>
      </c>
      <c r="D24339" t="s">
        <v>35</v>
      </c>
      <c r="E24339">
        <v>1</v>
      </c>
      <c r="F24339" s="2">
        <v>39.99</v>
      </c>
      <c r="G24339" s="3">
        <v>75</v>
      </c>
      <c r="H24339" s="3">
        <v>0.39990000000000003</v>
      </c>
      <c r="I24339" s="3">
        <v>1.8795300000000001</v>
      </c>
      <c r="J24339" s="3">
        <v>42.269430000000007</v>
      </c>
      <c r="K24339" s="3">
        <v>65.029892307692322</v>
      </c>
      <c r="L24339" s="4">
        <v>0.35000000000000003</v>
      </c>
    </row>
    <row r="24340" spans="1:12" x14ac:dyDescent="0.35">
      <c r="A24340" s="1" t="s">
        <v>39339</v>
      </c>
      <c r="B24340" t="s">
        <v>39340</v>
      </c>
      <c r="C24340" t="s">
        <v>34</v>
      </c>
      <c r="D24340" t="s">
        <v>35</v>
      </c>
      <c r="E24340">
        <v>1</v>
      </c>
      <c r="F24340" s="2">
        <v>48.48</v>
      </c>
      <c r="G24340" s="3">
        <v>106</v>
      </c>
      <c r="H24340" s="3">
        <v>0.48479999999999995</v>
      </c>
      <c r="I24340" s="3">
        <v>2.2785599999999997</v>
      </c>
      <c r="J24340" s="3">
        <v>51.243359999999996</v>
      </c>
      <c r="K24340" s="3">
        <v>78.835938461538447</v>
      </c>
      <c r="L24340" s="4">
        <v>0.34999999999999992</v>
      </c>
    </row>
    <row r="24341" spans="1:12" x14ac:dyDescent="0.35">
      <c r="A24341" s="1" t="s">
        <v>39341</v>
      </c>
      <c r="B24341" t="s">
        <v>39342</v>
      </c>
      <c r="C24341" t="s">
        <v>34</v>
      </c>
      <c r="D24341" t="s">
        <v>35</v>
      </c>
      <c r="E24341">
        <v>1</v>
      </c>
      <c r="F24341" s="2">
        <v>232</v>
      </c>
      <c r="G24341" s="3">
        <v>516</v>
      </c>
      <c r="H24341" s="3">
        <v>2.3199999999999998</v>
      </c>
      <c r="I24341" s="3">
        <v>10.904</v>
      </c>
      <c r="J24341" s="3">
        <v>245.22399999999999</v>
      </c>
      <c r="K24341" s="3">
        <v>377.2676923076923</v>
      </c>
      <c r="L24341" s="4">
        <v>0.35000000000000003</v>
      </c>
    </row>
    <row r="24342" spans="1:12" x14ac:dyDescent="0.35">
      <c r="A24342" s="1" t="s">
        <v>39343</v>
      </c>
      <c r="B24342" t="s">
        <v>39344</v>
      </c>
      <c r="C24342" t="s">
        <v>34</v>
      </c>
      <c r="D24342" t="s">
        <v>35</v>
      </c>
      <c r="E24342">
        <v>1</v>
      </c>
      <c r="F24342" s="2">
        <v>37.03</v>
      </c>
      <c r="G24342" s="3">
        <v>73</v>
      </c>
      <c r="H24342" s="3">
        <v>0.37030000000000002</v>
      </c>
      <c r="I24342" s="3">
        <v>1.74041</v>
      </c>
      <c r="J24342" s="3">
        <v>39.140709999999999</v>
      </c>
      <c r="K24342" s="3">
        <v>60.216476923076918</v>
      </c>
      <c r="L24342" s="4">
        <v>0.35</v>
      </c>
    </row>
    <row r="24343" spans="1:12" x14ac:dyDescent="0.35">
      <c r="A24343" s="1" t="s">
        <v>39345</v>
      </c>
      <c r="B24343" t="s">
        <v>39346</v>
      </c>
      <c r="C24343" t="s">
        <v>34</v>
      </c>
      <c r="D24343" t="s">
        <v>35</v>
      </c>
      <c r="E24343">
        <v>1</v>
      </c>
      <c r="F24343" s="2">
        <v>107.83</v>
      </c>
      <c r="G24343" s="3">
        <v>230</v>
      </c>
      <c r="H24343" s="3">
        <v>1.0783</v>
      </c>
      <c r="I24343" s="3">
        <v>5.0680100000000001</v>
      </c>
      <c r="J24343" s="3">
        <v>113.97631</v>
      </c>
      <c r="K24343" s="3">
        <v>175.34816923076923</v>
      </c>
      <c r="L24343" s="4">
        <v>0.35000000000000003</v>
      </c>
    </row>
    <row r="24344" spans="1:12" x14ac:dyDescent="0.35">
      <c r="A24344" s="1" t="s">
        <v>39347</v>
      </c>
      <c r="B24344" t="s">
        <v>39348</v>
      </c>
      <c r="C24344" t="s">
        <v>34</v>
      </c>
      <c r="D24344" t="s">
        <v>35</v>
      </c>
      <c r="E24344">
        <v>1</v>
      </c>
      <c r="F24344" s="2">
        <v>6.71</v>
      </c>
      <c r="G24344" s="3">
        <v>114</v>
      </c>
      <c r="H24344" s="3">
        <v>6.7100000000000007E-2</v>
      </c>
      <c r="I24344" s="3">
        <v>0.31536999999999998</v>
      </c>
      <c r="J24344" s="3">
        <v>7.0924699999999996</v>
      </c>
      <c r="K24344" s="3">
        <v>10.911492307692306</v>
      </c>
      <c r="L24344" s="4">
        <v>0.35</v>
      </c>
    </row>
    <row r="24345" spans="1:12" x14ac:dyDescent="0.35">
      <c r="A24345" s="1" t="s">
        <v>39349</v>
      </c>
      <c r="B24345" t="s">
        <v>39350</v>
      </c>
      <c r="C24345" t="s">
        <v>26</v>
      </c>
      <c r="D24345" t="s">
        <v>27</v>
      </c>
      <c r="E24345">
        <v>1</v>
      </c>
      <c r="F24345" s="2">
        <v>290</v>
      </c>
      <c r="G24345" s="3">
        <v>477.38459999999998</v>
      </c>
      <c r="H24345" s="3">
        <v>2.9</v>
      </c>
      <c r="I24345" s="3">
        <v>13.63</v>
      </c>
      <c r="J24345" s="3">
        <v>306.52999999999997</v>
      </c>
      <c r="K24345" s="3">
        <v>471.58461538461535</v>
      </c>
      <c r="L24345" s="4">
        <v>0.35000000000000003</v>
      </c>
    </row>
    <row r="24346" spans="1:12" x14ac:dyDescent="0.35">
      <c r="A24346" s="1" t="s">
        <v>39351</v>
      </c>
      <c r="B24346" t="s">
        <v>39352</v>
      </c>
      <c r="C24346" t="s">
        <v>34</v>
      </c>
      <c r="D24346" t="s">
        <v>35</v>
      </c>
      <c r="E24346">
        <v>1</v>
      </c>
      <c r="F24346" s="2">
        <v>354.82</v>
      </c>
      <c r="G24346" s="3">
        <v>789</v>
      </c>
      <c r="H24346" s="3">
        <v>3.5482</v>
      </c>
      <c r="I24346" s="3">
        <v>16.676539999999999</v>
      </c>
      <c r="J24346" s="3">
        <v>375.04473999999999</v>
      </c>
      <c r="K24346" s="3">
        <v>576.99190769230768</v>
      </c>
      <c r="L24346" s="4">
        <v>0.35</v>
      </c>
    </row>
    <row r="24347" spans="1:12" x14ac:dyDescent="0.35">
      <c r="A24347" s="1" t="s">
        <v>39353</v>
      </c>
      <c r="B24347" t="s">
        <v>39354</v>
      </c>
      <c r="C24347" t="s">
        <v>34</v>
      </c>
      <c r="D24347" t="s">
        <v>35</v>
      </c>
      <c r="E24347">
        <v>1</v>
      </c>
      <c r="F24347" s="2">
        <v>135.86000000000001</v>
      </c>
      <c r="G24347" s="3">
        <v>302</v>
      </c>
      <c r="H24347" s="3">
        <v>1.3586000000000003</v>
      </c>
      <c r="I24347" s="3">
        <v>6.3854200000000008</v>
      </c>
      <c r="J24347" s="3">
        <v>143.60402000000002</v>
      </c>
      <c r="K24347" s="3">
        <v>220.92926153846156</v>
      </c>
      <c r="L24347" s="4">
        <v>0.35</v>
      </c>
    </row>
    <row r="24348" spans="1:12" x14ac:dyDescent="0.35">
      <c r="A24348" s="1" t="s">
        <v>39355</v>
      </c>
      <c r="B24348" t="s">
        <v>13687</v>
      </c>
      <c r="C24348" t="s">
        <v>34</v>
      </c>
      <c r="D24348" t="s">
        <v>35</v>
      </c>
      <c r="E24348">
        <v>1</v>
      </c>
      <c r="F24348" s="2">
        <v>173.62</v>
      </c>
      <c r="G24348" s="3">
        <v>386</v>
      </c>
      <c r="H24348" s="3">
        <v>1.7362000000000002</v>
      </c>
      <c r="I24348" s="3">
        <v>8.1601400000000002</v>
      </c>
      <c r="J24348" s="3">
        <v>183.51634000000001</v>
      </c>
      <c r="K24348" s="3">
        <v>282.33283076923078</v>
      </c>
      <c r="L24348" s="4">
        <v>0.35</v>
      </c>
    </row>
    <row r="24349" spans="1:12" x14ac:dyDescent="0.35">
      <c r="A24349" s="1" t="s">
        <v>39356</v>
      </c>
      <c r="B24349" t="s">
        <v>39357</v>
      </c>
      <c r="C24349" t="s">
        <v>34</v>
      </c>
      <c r="D24349" t="s">
        <v>35</v>
      </c>
      <c r="E24349">
        <v>1</v>
      </c>
      <c r="F24349" s="2">
        <v>55.36</v>
      </c>
      <c r="G24349" s="3">
        <v>124</v>
      </c>
      <c r="H24349" s="3">
        <v>0.55359999999999998</v>
      </c>
      <c r="I24349" s="3">
        <v>2.6019199999999998</v>
      </c>
      <c r="J24349" s="3">
        <v>58.515520000000002</v>
      </c>
      <c r="K24349" s="3">
        <v>90.023876923076926</v>
      </c>
      <c r="L24349" s="4">
        <v>0.35</v>
      </c>
    </row>
    <row r="24350" spans="1:12" x14ac:dyDescent="0.35">
      <c r="A24350" s="1" t="s">
        <v>39358</v>
      </c>
      <c r="B24350" t="s">
        <v>39359</v>
      </c>
      <c r="C24350" t="s">
        <v>34</v>
      </c>
      <c r="D24350" t="s">
        <v>35</v>
      </c>
      <c r="E24350">
        <v>1</v>
      </c>
      <c r="F24350" s="2">
        <v>118.28</v>
      </c>
      <c r="G24350" s="3">
        <v>263</v>
      </c>
      <c r="H24350" s="3">
        <v>1.1828000000000001</v>
      </c>
      <c r="I24350" s="3">
        <v>5.5591600000000003</v>
      </c>
      <c r="J24350" s="3">
        <v>125.02196000000001</v>
      </c>
      <c r="K24350" s="3">
        <v>192.34147692307693</v>
      </c>
      <c r="L24350" s="4">
        <v>0.35</v>
      </c>
    </row>
    <row r="24351" spans="1:12" x14ac:dyDescent="0.35">
      <c r="A24351" s="1" t="s">
        <v>39360</v>
      </c>
      <c r="B24351" t="s">
        <v>39361</v>
      </c>
      <c r="C24351" t="s">
        <v>34</v>
      </c>
      <c r="D24351" t="s">
        <v>35</v>
      </c>
      <c r="E24351">
        <v>1</v>
      </c>
      <c r="F24351" s="2">
        <v>155.44</v>
      </c>
      <c r="G24351" s="3">
        <v>346</v>
      </c>
      <c r="H24351" s="3">
        <v>1.5544</v>
      </c>
      <c r="I24351" s="3">
        <v>7.3056799999999997</v>
      </c>
      <c r="J24351" s="3">
        <v>164.30007999999998</v>
      </c>
      <c r="K24351" s="3">
        <v>252.76935384615382</v>
      </c>
      <c r="L24351" s="4">
        <v>0.35000000000000003</v>
      </c>
    </row>
    <row r="24352" spans="1:12" x14ac:dyDescent="0.35">
      <c r="A24352" s="1" t="s">
        <v>39362</v>
      </c>
      <c r="B24352" t="s">
        <v>39363</v>
      </c>
      <c r="C24352" t="s">
        <v>34</v>
      </c>
      <c r="D24352" t="s">
        <v>35</v>
      </c>
      <c r="E24352">
        <v>1</v>
      </c>
      <c r="F24352" s="2">
        <v>153.58000000000001</v>
      </c>
      <c r="G24352" s="3">
        <v>342</v>
      </c>
      <c r="H24352" s="3">
        <v>1.5358000000000001</v>
      </c>
      <c r="I24352" s="3">
        <v>7.2182600000000008</v>
      </c>
      <c r="J24352" s="3">
        <v>162.33406000000002</v>
      </c>
      <c r="K24352" s="3">
        <v>249.74470769230771</v>
      </c>
      <c r="L24352" s="4">
        <v>0.35</v>
      </c>
    </row>
    <row r="24353" spans="1:12" x14ac:dyDescent="0.35">
      <c r="A24353" s="1" t="s">
        <v>39364</v>
      </c>
      <c r="B24353" t="s">
        <v>39365</v>
      </c>
      <c r="C24353" t="s">
        <v>34</v>
      </c>
      <c r="D24353" t="s">
        <v>35</v>
      </c>
      <c r="E24353">
        <v>1</v>
      </c>
      <c r="F24353" s="2">
        <v>21.85</v>
      </c>
      <c r="G24353" s="3">
        <v>49</v>
      </c>
      <c r="H24353" s="3">
        <v>0.21850000000000003</v>
      </c>
      <c r="I24353" s="3">
        <v>1.02695</v>
      </c>
      <c r="J24353" s="3">
        <v>23.09545</v>
      </c>
      <c r="K24353" s="3">
        <v>35.531461538461535</v>
      </c>
      <c r="L24353" s="4">
        <v>0.34999999999999992</v>
      </c>
    </row>
    <row r="24354" spans="1:12" x14ac:dyDescent="0.35">
      <c r="A24354" s="1" t="s">
        <v>39366</v>
      </c>
      <c r="B24354" t="s">
        <v>39367</v>
      </c>
      <c r="C24354" t="s">
        <v>34</v>
      </c>
      <c r="D24354" t="s">
        <v>35</v>
      </c>
      <c r="E24354">
        <v>1</v>
      </c>
      <c r="F24354" s="2">
        <v>163.12</v>
      </c>
      <c r="G24354" s="3">
        <v>363</v>
      </c>
      <c r="H24354" s="3">
        <v>1.6312</v>
      </c>
      <c r="I24354" s="3">
        <v>7.6666400000000001</v>
      </c>
      <c r="J24354" s="3">
        <v>172.41784000000001</v>
      </c>
      <c r="K24354" s="3">
        <v>265.25821538461537</v>
      </c>
      <c r="L24354" s="4">
        <v>0.34999999999999992</v>
      </c>
    </row>
    <row r="24355" spans="1:12" x14ac:dyDescent="0.35">
      <c r="A24355" s="1" t="s">
        <v>39368</v>
      </c>
      <c r="B24355" t="s">
        <v>39369</v>
      </c>
      <c r="C24355" t="s">
        <v>13</v>
      </c>
      <c r="D24355" t="s">
        <v>14</v>
      </c>
      <c r="E24355">
        <v>1</v>
      </c>
      <c r="F24355" s="2">
        <v>185.3</v>
      </c>
      <c r="G24355" s="3">
        <v>348</v>
      </c>
      <c r="H24355" s="3">
        <v>1.8530000000000002</v>
      </c>
      <c r="I24355" s="3">
        <v>8.7091000000000012</v>
      </c>
      <c r="J24355" s="3">
        <v>195.86210000000003</v>
      </c>
      <c r="K24355" s="3">
        <v>301.32630769230775</v>
      </c>
      <c r="L24355" s="4">
        <v>0.35000000000000003</v>
      </c>
    </row>
    <row r="24356" spans="1:12" x14ac:dyDescent="0.35">
      <c r="A24356" s="1" t="s">
        <v>39370</v>
      </c>
      <c r="B24356" t="s">
        <v>39371</v>
      </c>
      <c r="C24356" t="s">
        <v>13</v>
      </c>
      <c r="D24356" t="s">
        <v>14</v>
      </c>
      <c r="E24356">
        <v>1</v>
      </c>
      <c r="F24356" s="2">
        <v>175.1</v>
      </c>
      <c r="G24356" s="3">
        <v>344</v>
      </c>
      <c r="H24356" s="3">
        <v>1.7509999999999999</v>
      </c>
      <c r="I24356" s="3">
        <v>8.2296999999999993</v>
      </c>
      <c r="J24356" s="3">
        <v>185.08070000000001</v>
      </c>
      <c r="K24356" s="3">
        <v>284.73953846153847</v>
      </c>
      <c r="L24356" s="4">
        <v>0.35</v>
      </c>
    </row>
    <row r="24357" spans="1:12" x14ac:dyDescent="0.35">
      <c r="A24357" s="1" t="s">
        <v>39372</v>
      </c>
      <c r="B24357" t="s">
        <v>39373</v>
      </c>
      <c r="C24357" t="s">
        <v>13</v>
      </c>
      <c r="D24357" t="s">
        <v>14</v>
      </c>
      <c r="E24357">
        <v>1</v>
      </c>
      <c r="F24357" s="2">
        <v>173.4</v>
      </c>
      <c r="G24357" s="3">
        <v>325</v>
      </c>
      <c r="H24357" s="3">
        <v>1.734</v>
      </c>
      <c r="I24357" s="3">
        <v>8.1498000000000008</v>
      </c>
      <c r="J24357" s="3">
        <v>183.28380000000001</v>
      </c>
      <c r="K24357" s="3">
        <v>281.97507692307693</v>
      </c>
      <c r="L24357" s="4">
        <v>0.35</v>
      </c>
    </row>
    <row r="24358" spans="1:12" x14ac:dyDescent="0.35">
      <c r="A24358" s="1" t="s">
        <v>39374</v>
      </c>
      <c r="B24358" t="s">
        <v>39375</v>
      </c>
      <c r="C24358" t="s">
        <v>13</v>
      </c>
      <c r="D24358" t="s">
        <v>14</v>
      </c>
      <c r="E24358">
        <v>1</v>
      </c>
      <c r="F24358" s="2">
        <v>82.45</v>
      </c>
      <c r="G24358" s="3">
        <v>155</v>
      </c>
      <c r="H24358" s="3">
        <v>0.82450000000000001</v>
      </c>
      <c r="I24358" s="3">
        <v>3.8751500000000001</v>
      </c>
      <c r="J24358" s="3">
        <v>87.149650000000008</v>
      </c>
      <c r="K24358" s="3">
        <v>134.07638461538463</v>
      </c>
      <c r="L24358" s="4">
        <v>0.35</v>
      </c>
    </row>
    <row r="24359" spans="1:12" x14ac:dyDescent="0.35">
      <c r="A24359" s="1" t="s">
        <v>39376</v>
      </c>
      <c r="B24359" t="s">
        <v>39377</v>
      </c>
      <c r="C24359" t="s">
        <v>13</v>
      </c>
      <c r="D24359" t="s">
        <v>14</v>
      </c>
      <c r="E24359">
        <v>1</v>
      </c>
      <c r="F24359" s="2">
        <v>106.25</v>
      </c>
      <c r="G24359" s="3">
        <v>199</v>
      </c>
      <c r="H24359" s="3">
        <v>1.0625</v>
      </c>
      <c r="I24359" s="3">
        <v>4.9937500000000004</v>
      </c>
      <c r="J24359" s="3">
        <v>112.30625000000001</v>
      </c>
      <c r="K24359" s="3">
        <v>172.77884615384616</v>
      </c>
      <c r="L24359" s="4">
        <v>0.35</v>
      </c>
    </row>
    <row r="24360" spans="1:12" x14ac:dyDescent="0.35">
      <c r="A24360" s="1" t="s">
        <v>39378</v>
      </c>
      <c r="B24360" t="s">
        <v>39379</v>
      </c>
      <c r="C24360" t="s">
        <v>13</v>
      </c>
      <c r="D24360" t="s">
        <v>14</v>
      </c>
      <c r="E24360">
        <v>1</v>
      </c>
      <c r="F24360" s="2">
        <v>82.45</v>
      </c>
      <c r="G24360" s="3">
        <v>155</v>
      </c>
      <c r="H24360" s="3">
        <v>0.82450000000000001</v>
      </c>
      <c r="I24360" s="3">
        <v>3.8751500000000001</v>
      </c>
      <c r="J24360" s="3">
        <v>87.149650000000008</v>
      </c>
      <c r="K24360" s="3">
        <v>134.07638461538463</v>
      </c>
      <c r="L24360" s="4">
        <v>0.35</v>
      </c>
    </row>
    <row r="24361" spans="1:12" x14ac:dyDescent="0.35">
      <c r="A24361" s="1" t="s">
        <v>39380</v>
      </c>
      <c r="B24361" t="s">
        <v>39381</v>
      </c>
      <c r="C24361" t="s">
        <v>13</v>
      </c>
      <c r="D24361" t="s">
        <v>14</v>
      </c>
      <c r="E24361">
        <v>1</v>
      </c>
      <c r="F24361" s="2">
        <v>1428.85</v>
      </c>
      <c r="G24361" s="3">
        <v>2678</v>
      </c>
      <c r="H24361" s="3">
        <v>14.288499999999999</v>
      </c>
      <c r="I24361" s="3">
        <v>67.15594999999999</v>
      </c>
      <c r="J24361" s="3">
        <v>1510.2944500000001</v>
      </c>
      <c r="K24361" s="3">
        <v>2323.5299230769233</v>
      </c>
      <c r="L24361" s="4">
        <v>0.35000000000000003</v>
      </c>
    </row>
    <row r="24362" spans="1:12" x14ac:dyDescent="0.35">
      <c r="A24362" s="1" t="s">
        <v>39382</v>
      </c>
      <c r="B24362" t="s">
        <v>39383</v>
      </c>
      <c r="C24362" t="s">
        <v>13</v>
      </c>
      <c r="D24362" t="s">
        <v>14</v>
      </c>
      <c r="E24362">
        <v>1</v>
      </c>
      <c r="F24362" s="2">
        <v>158.1</v>
      </c>
      <c r="G24362" s="3">
        <v>297</v>
      </c>
      <c r="H24362" s="3">
        <v>1.581</v>
      </c>
      <c r="I24362" s="3">
        <v>7.4306999999999999</v>
      </c>
      <c r="J24362" s="3">
        <v>167.11169999999998</v>
      </c>
      <c r="K24362" s="3">
        <v>257.09492307692307</v>
      </c>
      <c r="L24362" s="4">
        <v>0.35000000000000003</v>
      </c>
    </row>
    <row r="24363" spans="1:12" x14ac:dyDescent="0.35">
      <c r="A24363" s="1" t="s">
        <v>39384</v>
      </c>
      <c r="B24363" t="s">
        <v>39385</v>
      </c>
      <c r="C24363" t="s">
        <v>13</v>
      </c>
      <c r="D24363" t="s">
        <v>14</v>
      </c>
      <c r="E24363">
        <v>1</v>
      </c>
      <c r="F24363" s="2">
        <v>42.5</v>
      </c>
      <c r="G24363" s="3">
        <v>83</v>
      </c>
      <c r="H24363" s="3">
        <v>0.42499999999999999</v>
      </c>
      <c r="I24363" s="3">
        <v>1.9975000000000001</v>
      </c>
      <c r="J24363" s="3">
        <v>44.922499999999999</v>
      </c>
      <c r="K24363" s="3">
        <v>69.111538461538458</v>
      </c>
      <c r="L24363" s="4">
        <v>0.35</v>
      </c>
    </row>
    <row r="24364" spans="1:12" x14ac:dyDescent="0.35">
      <c r="A24364" s="1" t="s">
        <v>39386</v>
      </c>
      <c r="B24364" t="s">
        <v>39387</v>
      </c>
      <c r="C24364" t="s">
        <v>13</v>
      </c>
      <c r="D24364" t="s">
        <v>14</v>
      </c>
      <c r="E24364">
        <v>1</v>
      </c>
      <c r="F24364" s="2">
        <v>226.95</v>
      </c>
      <c r="G24364" s="3">
        <v>425</v>
      </c>
      <c r="H24364" s="3">
        <v>2.2694999999999999</v>
      </c>
      <c r="I24364" s="3">
        <v>10.666649999999999</v>
      </c>
      <c r="J24364" s="3">
        <v>239.88614999999999</v>
      </c>
      <c r="K24364" s="3">
        <v>369.05561538461535</v>
      </c>
      <c r="L24364" s="4">
        <v>0.35</v>
      </c>
    </row>
    <row r="24365" spans="1:12" x14ac:dyDescent="0.35">
      <c r="A24365" s="1" t="s">
        <v>39388</v>
      </c>
      <c r="B24365" t="s">
        <v>39389</v>
      </c>
      <c r="C24365" t="s">
        <v>13</v>
      </c>
      <c r="D24365" t="s">
        <v>14</v>
      </c>
      <c r="E24365">
        <v>1</v>
      </c>
      <c r="F24365" s="2">
        <v>50.15</v>
      </c>
      <c r="G24365" s="3">
        <v>99</v>
      </c>
      <c r="H24365" s="3">
        <v>0.50149999999999995</v>
      </c>
      <c r="I24365" s="3">
        <v>2.3570500000000001</v>
      </c>
      <c r="J24365" s="3">
        <v>53.00855</v>
      </c>
      <c r="K24365" s="3">
        <v>81.551615384615374</v>
      </c>
      <c r="L24365" s="4">
        <v>0.34999999999999992</v>
      </c>
    </row>
    <row r="24366" spans="1:12" x14ac:dyDescent="0.35">
      <c r="A24366" s="1" t="s">
        <v>39390</v>
      </c>
      <c r="B24366" t="s">
        <v>39391</v>
      </c>
      <c r="C24366" t="s">
        <v>13</v>
      </c>
      <c r="D24366" t="s">
        <v>14</v>
      </c>
      <c r="E24366">
        <v>1</v>
      </c>
      <c r="F24366" s="2">
        <v>593.29999999999995</v>
      </c>
      <c r="G24366" s="3">
        <v>1112</v>
      </c>
      <c r="H24366" s="3">
        <v>5.9329999999999998</v>
      </c>
      <c r="I24366" s="3">
        <v>27.885099999999998</v>
      </c>
      <c r="J24366" s="3">
        <v>627.11809999999991</v>
      </c>
      <c r="K24366" s="3">
        <v>964.7970769230767</v>
      </c>
      <c r="L24366" s="4">
        <v>0.34999999999999992</v>
      </c>
    </row>
    <row r="24367" spans="1:12" x14ac:dyDescent="0.35">
      <c r="A24367" s="1" t="s">
        <v>39392</v>
      </c>
      <c r="B24367" t="s">
        <v>39393</v>
      </c>
      <c r="C24367" t="s">
        <v>13</v>
      </c>
      <c r="D24367" t="s">
        <v>14</v>
      </c>
      <c r="E24367">
        <v>1</v>
      </c>
      <c r="F24367" s="2">
        <v>42.5</v>
      </c>
      <c r="G24367" s="3">
        <v>79</v>
      </c>
      <c r="H24367" s="3">
        <v>0.42499999999999999</v>
      </c>
      <c r="I24367" s="3">
        <v>1.9975000000000001</v>
      </c>
      <c r="J24367" s="3">
        <v>44.922499999999999</v>
      </c>
      <c r="K24367" s="3">
        <v>69.111538461538458</v>
      </c>
      <c r="L24367" s="4">
        <v>0.35</v>
      </c>
    </row>
    <row r="24368" spans="1:12" x14ac:dyDescent="0.35">
      <c r="A24368" s="1" t="s">
        <v>39394</v>
      </c>
      <c r="B24368" t="s">
        <v>39395</v>
      </c>
      <c r="C24368" t="s">
        <v>13</v>
      </c>
      <c r="D24368" t="s">
        <v>14</v>
      </c>
      <c r="E24368">
        <v>1</v>
      </c>
      <c r="F24368" s="2">
        <v>42.5</v>
      </c>
      <c r="G24368" s="3">
        <v>79</v>
      </c>
      <c r="H24368" s="3">
        <v>0.42499999999999999</v>
      </c>
      <c r="I24368" s="3">
        <v>1.9975000000000001</v>
      </c>
      <c r="J24368" s="3">
        <v>44.922499999999999</v>
      </c>
      <c r="K24368" s="3">
        <v>69.111538461538458</v>
      </c>
      <c r="L24368" s="4">
        <v>0.35</v>
      </c>
    </row>
    <row r="24369" spans="1:12" x14ac:dyDescent="0.35">
      <c r="A24369" s="1" t="s">
        <v>39396</v>
      </c>
      <c r="B24369" t="s">
        <v>39397</v>
      </c>
      <c r="C24369" t="s">
        <v>13</v>
      </c>
      <c r="D24369" t="s">
        <v>14</v>
      </c>
      <c r="E24369">
        <v>1</v>
      </c>
      <c r="F24369" s="2">
        <v>22.1</v>
      </c>
      <c r="G24369" s="3">
        <v>43</v>
      </c>
      <c r="H24369" s="3">
        <v>0.22100000000000003</v>
      </c>
      <c r="I24369" s="3">
        <v>1.0387000000000002</v>
      </c>
      <c r="J24369" s="3">
        <v>23.3597</v>
      </c>
      <c r="K24369" s="3">
        <v>35.938000000000002</v>
      </c>
      <c r="L24369" s="4">
        <v>0.35000000000000003</v>
      </c>
    </row>
    <row r="24370" spans="1:12" x14ac:dyDescent="0.35">
      <c r="A24370" s="1" t="s">
        <v>39398</v>
      </c>
      <c r="B24370" t="s">
        <v>39399</v>
      </c>
      <c r="C24370" t="s">
        <v>13</v>
      </c>
      <c r="D24370" t="s">
        <v>14</v>
      </c>
      <c r="E24370">
        <v>1</v>
      </c>
      <c r="F24370" s="2">
        <v>28.05</v>
      </c>
      <c r="G24370" s="3">
        <v>53</v>
      </c>
      <c r="H24370" s="3">
        <v>0.28050000000000003</v>
      </c>
      <c r="I24370" s="3">
        <v>1.3183500000000001</v>
      </c>
      <c r="J24370" s="3">
        <v>29.648849999999999</v>
      </c>
      <c r="K24370" s="3">
        <v>45.613615384615379</v>
      </c>
      <c r="L24370" s="4">
        <v>0.34999999999999992</v>
      </c>
    </row>
    <row r="24371" spans="1:12" x14ac:dyDescent="0.35">
      <c r="A24371" s="1" t="s">
        <v>39400</v>
      </c>
      <c r="B24371" t="s">
        <v>39401</v>
      </c>
      <c r="C24371" t="s">
        <v>13</v>
      </c>
      <c r="D24371" t="s">
        <v>14</v>
      </c>
      <c r="E24371">
        <v>1</v>
      </c>
      <c r="F24371" s="2">
        <v>158.94999999999999</v>
      </c>
      <c r="G24371" s="3">
        <v>298</v>
      </c>
      <c r="H24371" s="3">
        <v>1.5894999999999999</v>
      </c>
      <c r="I24371" s="3">
        <v>7.4706499999999991</v>
      </c>
      <c r="J24371" s="3">
        <v>168.01014999999998</v>
      </c>
      <c r="K24371" s="3">
        <v>258.47715384615378</v>
      </c>
      <c r="L24371" s="4">
        <v>0.34999999999999992</v>
      </c>
    </row>
    <row r="24372" spans="1:12" x14ac:dyDescent="0.35">
      <c r="A24372" s="1" t="s">
        <v>39402</v>
      </c>
      <c r="B24372" t="s">
        <v>39403</v>
      </c>
      <c r="C24372" t="s">
        <v>13</v>
      </c>
      <c r="D24372" t="s">
        <v>14</v>
      </c>
      <c r="E24372">
        <v>1</v>
      </c>
      <c r="F24372" s="2">
        <v>372.3</v>
      </c>
      <c r="G24372" s="3">
        <v>686</v>
      </c>
      <c r="H24372" s="3">
        <v>3.7230000000000003</v>
      </c>
      <c r="I24372" s="3">
        <v>17.498100000000001</v>
      </c>
      <c r="J24372" s="3">
        <v>393.52110000000005</v>
      </c>
      <c r="K24372" s="3">
        <v>605.41707692307693</v>
      </c>
      <c r="L24372" s="4">
        <v>0.34999999999999992</v>
      </c>
    </row>
    <row r="24373" spans="1:12" x14ac:dyDescent="0.35">
      <c r="A24373" s="1" t="s">
        <v>39404</v>
      </c>
      <c r="B24373" t="s">
        <v>39405</v>
      </c>
      <c r="C24373" t="s">
        <v>13</v>
      </c>
      <c r="D24373" t="s">
        <v>14</v>
      </c>
      <c r="E24373">
        <v>1</v>
      </c>
      <c r="F24373" s="2">
        <v>1292</v>
      </c>
      <c r="G24373" s="3">
        <v>2421</v>
      </c>
      <c r="H24373" s="3">
        <v>12.92</v>
      </c>
      <c r="I24373" s="3">
        <v>60.723999999999997</v>
      </c>
      <c r="J24373" s="3">
        <v>1365.644</v>
      </c>
      <c r="K24373" s="3">
        <v>2100.9907692307693</v>
      </c>
      <c r="L24373" s="4">
        <v>0.35000000000000003</v>
      </c>
    </row>
    <row r="24374" spans="1:12" x14ac:dyDescent="0.35">
      <c r="A24374" s="1" t="s">
        <v>39406</v>
      </c>
      <c r="B24374" t="s">
        <v>39407</v>
      </c>
      <c r="C24374" t="s">
        <v>13</v>
      </c>
      <c r="D24374" t="s">
        <v>14</v>
      </c>
      <c r="E24374">
        <v>1</v>
      </c>
      <c r="F24374" s="2">
        <v>334.05</v>
      </c>
      <c r="G24374" s="3">
        <v>626</v>
      </c>
      <c r="H24374" s="3">
        <v>3.3405</v>
      </c>
      <c r="I24374" s="3">
        <v>15.70035</v>
      </c>
      <c r="J24374" s="3">
        <v>353.09085000000005</v>
      </c>
      <c r="K24374" s="3">
        <v>543.21669230769237</v>
      </c>
      <c r="L24374" s="4">
        <v>0.35</v>
      </c>
    </row>
    <row r="24375" spans="1:12" x14ac:dyDescent="0.35">
      <c r="A24375" s="1" t="s">
        <v>39408</v>
      </c>
      <c r="B24375" t="s">
        <v>39409</v>
      </c>
      <c r="C24375" t="s">
        <v>13</v>
      </c>
      <c r="D24375" t="s">
        <v>14</v>
      </c>
      <c r="E24375">
        <v>1</v>
      </c>
      <c r="F24375" s="2">
        <v>145.35</v>
      </c>
      <c r="G24375" s="3">
        <v>272</v>
      </c>
      <c r="H24375" s="3">
        <v>1.4535</v>
      </c>
      <c r="I24375" s="3">
        <v>6.8314499999999994</v>
      </c>
      <c r="J24375" s="3">
        <v>153.63494999999998</v>
      </c>
      <c r="K24375" s="3">
        <v>236.3614615384615</v>
      </c>
      <c r="L24375" s="4">
        <v>0.35</v>
      </c>
    </row>
    <row r="24376" spans="1:12" x14ac:dyDescent="0.35">
      <c r="A24376" s="1" t="s">
        <v>39410</v>
      </c>
      <c r="B24376" t="s">
        <v>39411</v>
      </c>
      <c r="C24376" t="s">
        <v>13</v>
      </c>
      <c r="D24376" t="s">
        <v>14</v>
      </c>
      <c r="E24376">
        <v>1</v>
      </c>
      <c r="F24376" s="2">
        <v>63.75</v>
      </c>
      <c r="G24376" s="3">
        <v>120</v>
      </c>
      <c r="H24376" s="3">
        <v>0.63750000000000007</v>
      </c>
      <c r="I24376" s="3">
        <v>2.9962499999999999</v>
      </c>
      <c r="J24376" s="3">
        <v>67.383750000000006</v>
      </c>
      <c r="K24376" s="3">
        <v>103.6673076923077</v>
      </c>
      <c r="L24376" s="4">
        <v>0.35</v>
      </c>
    </row>
    <row r="24377" spans="1:12" x14ac:dyDescent="0.35">
      <c r="A24377" s="1" t="s">
        <v>39412</v>
      </c>
      <c r="B24377" t="s">
        <v>13403</v>
      </c>
      <c r="C24377" t="s">
        <v>13</v>
      </c>
      <c r="D24377" t="s">
        <v>14</v>
      </c>
      <c r="E24377">
        <v>1</v>
      </c>
      <c r="F24377" s="2">
        <v>368.05</v>
      </c>
      <c r="G24377" s="3">
        <v>689</v>
      </c>
      <c r="H24377" s="3">
        <v>3.6805000000000003</v>
      </c>
      <c r="I24377" s="3">
        <v>17.298349999999999</v>
      </c>
      <c r="J24377" s="3">
        <v>389.02885000000003</v>
      </c>
      <c r="K24377" s="3">
        <v>598.50592307692307</v>
      </c>
      <c r="L24377" s="4">
        <v>0.34999999999999992</v>
      </c>
    </row>
    <row r="24378" spans="1:12" x14ac:dyDescent="0.35">
      <c r="A24378" s="1" t="s">
        <v>39413</v>
      </c>
      <c r="B24378" t="s">
        <v>39414</v>
      </c>
      <c r="C24378" t="s">
        <v>13</v>
      </c>
      <c r="D24378" t="s">
        <v>14</v>
      </c>
      <c r="E24378">
        <v>1</v>
      </c>
      <c r="F24378" s="2">
        <v>188.7</v>
      </c>
      <c r="G24378" s="3">
        <v>370</v>
      </c>
      <c r="H24378" s="3">
        <v>1.887</v>
      </c>
      <c r="I24378" s="3">
        <v>8.8689</v>
      </c>
      <c r="J24378" s="3">
        <v>199.45589999999999</v>
      </c>
      <c r="K24378" s="3">
        <v>306.85523076923073</v>
      </c>
      <c r="L24378" s="4">
        <v>0.35</v>
      </c>
    </row>
    <row r="24379" spans="1:12" x14ac:dyDescent="0.35">
      <c r="A24379" s="1" t="s">
        <v>39415</v>
      </c>
      <c r="B24379" t="s">
        <v>39416</v>
      </c>
      <c r="C24379" t="s">
        <v>13</v>
      </c>
      <c r="D24379" t="s">
        <v>14</v>
      </c>
      <c r="E24379">
        <v>1</v>
      </c>
      <c r="F24379" s="2">
        <v>57.8</v>
      </c>
      <c r="G24379" s="3">
        <v>113</v>
      </c>
      <c r="H24379" s="3">
        <v>0.57799999999999996</v>
      </c>
      <c r="I24379" s="3">
        <v>2.7165999999999997</v>
      </c>
      <c r="J24379" s="3">
        <v>61.0946</v>
      </c>
      <c r="K24379" s="3">
        <v>93.991692307692304</v>
      </c>
      <c r="L24379" s="4">
        <v>0.35</v>
      </c>
    </row>
    <row r="24380" spans="1:12" x14ac:dyDescent="0.35">
      <c r="A24380" s="1" t="s">
        <v>39417</v>
      </c>
      <c r="B24380" t="s">
        <v>39418</v>
      </c>
      <c r="C24380" t="s">
        <v>13</v>
      </c>
      <c r="D24380" t="s">
        <v>14</v>
      </c>
      <c r="E24380">
        <v>1</v>
      </c>
      <c r="F24380" s="2">
        <v>60.35</v>
      </c>
      <c r="G24380" s="3">
        <v>118</v>
      </c>
      <c r="H24380" s="3">
        <v>0.60350000000000004</v>
      </c>
      <c r="I24380" s="3">
        <v>2.8364500000000001</v>
      </c>
      <c r="J24380" s="3">
        <v>63.789949999999997</v>
      </c>
      <c r="K24380" s="3">
        <v>98.138384615384609</v>
      </c>
      <c r="L24380" s="4">
        <v>0.35</v>
      </c>
    </row>
    <row r="24381" spans="1:12" x14ac:dyDescent="0.35">
      <c r="A24381" s="1" t="s">
        <v>39419</v>
      </c>
      <c r="B24381" t="s">
        <v>39420</v>
      </c>
      <c r="C24381" t="s">
        <v>13</v>
      </c>
      <c r="D24381" t="s">
        <v>14</v>
      </c>
      <c r="E24381">
        <v>1</v>
      </c>
      <c r="F24381" s="2">
        <v>137.69999999999999</v>
      </c>
      <c r="G24381" s="3">
        <v>258</v>
      </c>
      <c r="H24381" s="3">
        <v>1.377</v>
      </c>
      <c r="I24381" s="3">
        <v>6.4718999999999998</v>
      </c>
      <c r="J24381" s="3">
        <v>145.5489</v>
      </c>
      <c r="K24381" s="3">
        <v>223.92138461538462</v>
      </c>
      <c r="L24381" s="4">
        <v>0.35000000000000003</v>
      </c>
    </row>
    <row r="24382" spans="1:12" x14ac:dyDescent="0.35">
      <c r="A24382" s="1" t="s">
        <v>39421</v>
      </c>
      <c r="B24382" t="s">
        <v>39422</v>
      </c>
      <c r="C24382" t="s">
        <v>13</v>
      </c>
      <c r="D24382" t="s">
        <v>14</v>
      </c>
      <c r="E24382">
        <v>1</v>
      </c>
      <c r="F24382" s="2">
        <v>297.5</v>
      </c>
      <c r="G24382" s="3">
        <v>558</v>
      </c>
      <c r="H24382" s="3">
        <v>2.9750000000000001</v>
      </c>
      <c r="I24382" s="3">
        <v>13.9825</v>
      </c>
      <c r="J24382" s="3">
        <v>314.45750000000004</v>
      </c>
      <c r="K24382" s="3">
        <v>483.78076923076929</v>
      </c>
      <c r="L24382" s="4">
        <v>0.35000000000000003</v>
      </c>
    </row>
    <row r="24383" spans="1:12" x14ac:dyDescent="0.35">
      <c r="A24383" s="1" t="s">
        <v>39423</v>
      </c>
      <c r="B24383" t="s">
        <v>39424</v>
      </c>
      <c r="C24383" t="s">
        <v>13</v>
      </c>
      <c r="D24383" t="s">
        <v>14</v>
      </c>
      <c r="E24383">
        <v>1</v>
      </c>
      <c r="F24383" s="2">
        <v>156.4</v>
      </c>
      <c r="G24383" s="3">
        <v>307</v>
      </c>
      <c r="H24383" s="3">
        <v>1.5640000000000001</v>
      </c>
      <c r="I24383" s="3">
        <v>7.3508000000000004</v>
      </c>
      <c r="J24383" s="3">
        <v>165.31479999999999</v>
      </c>
      <c r="K24383" s="3">
        <v>254.33046153846152</v>
      </c>
      <c r="L24383" s="4">
        <v>0.35</v>
      </c>
    </row>
    <row r="24384" spans="1:12" x14ac:dyDescent="0.35">
      <c r="A24384" s="1" t="s">
        <v>39425</v>
      </c>
      <c r="B24384" t="s">
        <v>39426</v>
      </c>
      <c r="C24384" t="s">
        <v>13</v>
      </c>
      <c r="D24384" t="s">
        <v>14</v>
      </c>
      <c r="E24384">
        <v>1</v>
      </c>
      <c r="F24384" s="2">
        <v>42.5</v>
      </c>
      <c r="G24384" s="3">
        <v>83</v>
      </c>
      <c r="H24384" s="3">
        <v>0.42499999999999999</v>
      </c>
      <c r="I24384" s="3">
        <v>1.9975000000000001</v>
      </c>
      <c r="J24384" s="3">
        <v>44.922499999999999</v>
      </c>
      <c r="K24384" s="3">
        <v>69.111538461538458</v>
      </c>
      <c r="L24384" s="4">
        <v>0.35</v>
      </c>
    </row>
    <row r="24385" spans="1:12" x14ac:dyDescent="0.35">
      <c r="A24385" s="1" t="s">
        <v>39427</v>
      </c>
      <c r="B24385" t="s">
        <v>39428</v>
      </c>
      <c r="C24385" t="s">
        <v>13</v>
      </c>
      <c r="D24385" t="s">
        <v>14</v>
      </c>
      <c r="E24385">
        <v>1</v>
      </c>
      <c r="F24385" s="2">
        <v>87.55</v>
      </c>
      <c r="G24385" s="3">
        <v>161</v>
      </c>
      <c r="H24385" s="3">
        <v>0.87549999999999994</v>
      </c>
      <c r="I24385" s="3">
        <v>4.1148499999999997</v>
      </c>
      <c r="J24385" s="3">
        <v>92.540350000000004</v>
      </c>
      <c r="K24385" s="3">
        <v>142.36976923076924</v>
      </c>
      <c r="L24385" s="4">
        <v>0.35</v>
      </c>
    </row>
    <row r="24386" spans="1:12" x14ac:dyDescent="0.35">
      <c r="A24386" s="1" t="s">
        <v>39429</v>
      </c>
      <c r="B24386" t="s">
        <v>39430</v>
      </c>
      <c r="C24386" t="s">
        <v>13</v>
      </c>
      <c r="D24386" t="s">
        <v>14</v>
      </c>
      <c r="E24386">
        <v>1</v>
      </c>
      <c r="F24386" s="2">
        <v>210.8</v>
      </c>
      <c r="G24386" s="3">
        <v>395</v>
      </c>
      <c r="H24386" s="3">
        <v>2.1080000000000001</v>
      </c>
      <c r="I24386" s="3">
        <v>9.9076000000000004</v>
      </c>
      <c r="J24386" s="3">
        <v>222.81560000000002</v>
      </c>
      <c r="K24386" s="3">
        <v>342.79323076923077</v>
      </c>
      <c r="L24386" s="4">
        <v>0.35</v>
      </c>
    </row>
    <row r="24387" spans="1:12" x14ac:dyDescent="0.35">
      <c r="A24387" s="1" t="s">
        <v>39431</v>
      </c>
      <c r="B24387" t="s">
        <v>39432</v>
      </c>
      <c r="C24387" t="s">
        <v>13</v>
      </c>
      <c r="D24387" t="s">
        <v>14</v>
      </c>
      <c r="E24387">
        <v>1</v>
      </c>
      <c r="F24387" s="2">
        <v>133.44999999999999</v>
      </c>
      <c r="G24387" s="3">
        <v>249</v>
      </c>
      <c r="H24387" s="3">
        <v>1.3345</v>
      </c>
      <c r="I24387" s="3">
        <v>6.2721499999999999</v>
      </c>
      <c r="J24387" s="3">
        <v>141.05664999999999</v>
      </c>
      <c r="K24387" s="3">
        <v>217.01023076923076</v>
      </c>
      <c r="L24387" s="4">
        <v>0.35000000000000003</v>
      </c>
    </row>
    <row r="24388" spans="1:12" x14ac:dyDescent="0.35">
      <c r="A24388" s="1" t="s">
        <v>39433</v>
      </c>
      <c r="B24388" t="s">
        <v>39434</v>
      </c>
      <c r="C24388" t="s">
        <v>13</v>
      </c>
      <c r="D24388" t="s">
        <v>14</v>
      </c>
      <c r="E24388">
        <v>1</v>
      </c>
      <c r="F24388" s="2">
        <v>310.25</v>
      </c>
      <c r="G24388" s="3">
        <v>609</v>
      </c>
      <c r="H24388" s="3">
        <v>3.1025</v>
      </c>
      <c r="I24388" s="3">
        <v>14.58175</v>
      </c>
      <c r="J24388" s="3">
        <v>327.93425000000002</v>
      </c>
      <c r="K24388" s="3">
        <v>504.51423076923078</v>
      </c>
      <c r="L24388" s="4">
        <v>0.35</v>
      </c>
    </row>
    <row r="24389" spans="1:12" x14ac:dyDescent="0.35">
      <c r="A24389" s="1" t="s">
        <v>39435</v>
      </c>
      <c r="B24389" t="s">
        <v>39436</v>
      </c>
      <c r="C24389" t="s">
        <v>13</v>
      </c>
      <c r="D24389" t="s">
        <v>14</v>
      </c>
      <c r="E24389">
        <v>1</v>
      </c>
      <c r="F24389" s="2">
        <v>39.950000000000003</v>
      </c>
      <c r="G24389" s="3">
        <v>78</v>
      </c>
      <c r="H24389" s="3">
        <v>0.39950000000000002</v>
      </c>
      <c r="I24389" s="3">
        <v>1.87765</v>
      </c>
      <c r="J24389" s="3">
        <v>42.227150000000009</v>
      </c>
      <c r="K24389" s="3">
        <v>64.964846153846167</v>
      </c>
      <c r="L24389" s="4">
        <v>0.35</v>
      </c>
    </row>
    <row r="24390" spans="1:12" x14ac:dyDescent="0.35">
      <c r="A24390" s="1" t="s">
        <v>39437</v>
      </c>
      <c r="B24390" t="s">
        <v>39438</v>
      </c>
      <c r="C24390" t="s">
        <v>13</v>
      </c>
      <c r="D24390" t="s">
        <v>14</v>
      </c>
      <c r="E24390">
        <v>1</v>
      </c>
      <c r="F24390" s="2">
        <v>387.6</v>
      </c>
      <c r="G24390" s="3">
        <v>726</v>
      </c>
      <c r="H24390" s="3">
        <v>3.8760000000000003</v>
      </c>
      <c r="I24390" s="3">
        <v>18.217200000000002</v>
      </c>
      <c r="J24390" s="3">
        <v>409.69319999999999</v>
      </c>
      <c r="K24390" s="3">
        <v>630.29723076923074</v>
      </c>
      <c r="L24390" s="4">
        <v>0.35</v>
      </c>
    </row>
    <row r="24391" spans="1:12" x14ac:dyDescent="0.35">
      <c r="A24391" s="1" t="s">
        <v>39439</v>
      </c>
      <c r="B24391" t="s">
        <v>39440</v>
      </c>
      <c r="C24391" t="s">
        <v>13</v>
      </c>
      <c r="D24391" t="s">
        <v>14</v>
      </c>
      <c r="E24391">
        <v>1</v>
      </c>
      <c r="F24391" s="2">
        <v>129.19999999999999</v>
      </c>
      <c r="G24391" s="3">
        <v>242</v>
      </c>
      <c r="H24391" s="3">
        <v>1.2919999999999998</v>
      </c>
      <c r="I24391" s="3">
        <v>6.0723999999999991</v>
      </c>
      <c r="J24391" s="3">
        <v>136.56439999999998</v>
      </c>
      <c r="K24391" s="3">
        <v>210.09907692307689</v>
      </c>
      <c r="L24391" s="4">
        <v>0.35000000000000003</v>
      </c>
    </row>
    <row r="24392" spans="1:12" x14ac:dyDescent="0.35">
      <c r="A24392" s="1" t="s">
        <v>39441</v>
      </c>
      <c r="B24392" t="s">
        <v>39442</v>
      </c>
      <c r="C24392" t="s">
        <v>13</v>
      </c>
      <c r="D24392" t="s">
        <v>14</v>
      </c>
      <c r="E24392">
        <v>1</v>
      </c>
      <c r="F24392" s="2">
        <v>483.65</v>
      </c>
      <c r="G24392" s="3">
        <v>679</v>
      </c>
      <c r="H24392" s="3">
        <v>4.8365</v>
      </c>
      <c r="I24392" s="3">
        <v>22.731549999999999</v>
      </c>
      <c r="J24392" s="3">
        <v>511.21804999999995</v>
      </c>
      <c r="K24392" s="3">
        <v>786.48930769230753</v>
      </c>
      <c r="L24392" s="4">
        <v>0.34999999999999992</v>
      </c>
    </row>
    <row r="24393" spans="1:12" x14ac:dyDescent="0.35">
      <c r="A24393" s="1" t="s">
        <v>39443</v>
      </c>
      <c r="B24393" t="s">
        <v>39444</v>
      </c>
      <c r="C24393" t="s">
        <v>13</v>
      </c>
      <c r="D24393" t="s">
        <v>14</v>
      </c>
      <c r="E24393">
        <v>1</v>
      </c>
      <c r="F24393" s="2">
        <v>541.45000000000005</v>
      </c>
      <c r="G24393" s="3">
        <v>1015</v>
      </c>
      <c r="H24393" s="3">
        <v>5.4145000000000003</v>
      </c>
      <c r="I24393" s="3">
        <v>25.448150000000002</v>
      </c>
      <c r="J24393" s="3">
        <v>572.31265000000008</v>
      </c>
      <c r="K24393" s="3">
        <v>880.48100000000011</v>
      </c>
      <c r="L24393" s="4">
        <v>0.35</v>
      </c>
    </row>
    <row r="24394" spans="1:12" x14ac:dyDescent="0.35">
      <c r="A24394" s="1" t="s">
        <v>39445</v>
      </c>
      <c r="B24394" t="s">
        <v>39446</v>
      </c>
      <c r="C24394" t="s">
        <v>13</v>
      </c>
      <c r="D24394" t="s">
        <v>14</v>
      </c>
      <c r="E24394">
        <v>1</v>
      </c>
      <c r="F24394" s="2">
        <v>201.45</v>
      </c>
      <c r="G24394" s="3">
        <v>395</v>
      </c>
      <c r="H24394" s="3">
        <v>2.0145</v>
      </c>
      <c r="I24394" s="3">
        <v>9.4681499999999996</v>
      </c>
      <c r="J24394" s="3">
        <v>212.93265</v>
      </c>
      <c r="K24394" s="3">
        <v>327.58869230769227</v>
      </c>
      <c r="L24394" s="4">
        <v>0.34999999999999992</v>
      </c>
    </row>
    <row r="24395" spans="1:12" x14ac:dyDescent="0.35">
      <c r="A24395" s="1" t="s">
        <v>39447</v>
      </c>
      <c r="B24395" t="s">
        <v>39448</v>
      </c>
      <c r="C24395" t="s">
        <v>13</v>
      </c>
      <c r="D24395" t="s">
        <v>14</v>
      </c>
      <c r="E24395">
        <v>1</v>
      </c>
      <c r="F24395" s="2">
        <v>188.7</v>
      </c>
      <c r="G24395" s="3">
        <v>353</v>
      </c>
      <c r="H24395" s="3">
        <v>1.887</v>
      </c>
      <c r="I24395" s="3">
        <v>8.8689</v>
      </c>
      <c r="J24395" s="3">
        <v>199.45589999999999</v>
      </c>
      <c r="K24395" s="3">
        <v>306.85523076923073</v>
      </c>
      <c r="L24395" s="4">
        <v>0.35</v>
      </c>
    </row>
    <row r="24396" spans="1:12" x14ac:dyDescent="0.35">
      <c r="A24396" s="1" t="s">
        <v>39449</v>
      </c>
      <c r="B24396" t="s">
        <v>39450</v>
      </c>
      <c r="C24396" t="s">
        <v>13</v>
      </c>
      <c r="D24396" t="s">
        <v>14</v>
      </c>
      <c r="E24396">
        <v>1</v>
      </c>
      <c r="F24396" s="2">
        <v>1065.05</v>
      </c>
      <c r="G24396" s="3">
        <v>2091</v>
      </c>
      <c r="H24396" s="3">
        <v>10.650499999999999</v>
      </c>
      <c r="I24396" s="3">
        <v>50.05735</v>
      </c>
      <c r="J24396" s="3">
        <v>1125.75785</v>
      </c>
      <c r="K24396" s="3">
        <v>1731.9351538461538</v>
      </c>
      <c r="L24396" s="4">
        <v>0.35</v>
      </c>
    </row>
    <row r="24397" spans="1:12" x14ac:dyDescent="0.35">
      <c r="A24397" s="1" t="s">
        <v>39451</v>
      </c>
      <c r="B24397" t="s">
        <v>39452</v>
      </c>
      <c r="C24397" t="s">
        <v>13</v>
      </c>
      <c r="D24397" t="s">
        <v>14</v>
      </c>
      <c r="E24397">
        <v>1</v>
      </c>
      <c r="F24397" s="2">
        <v>56.1</v>
      </c>
      <c r="G24397" s="3">
        <v>106</v>
      </c>
      <c r="H24397" s="3">
        <v>0.56100000000000005</v>
      </c>
      <c r="I24397" s="3">
        <v>2.6367000000000003</v>
      </c>
      <c r="J24397" s="3">
        <v>59.297699999999999</v>
      </c>
      <c r="K24397" s="3">
        <v>91.227230769230758</v>
      </c>
      <c r="L24397" s="4">
        <v>0.34999999999999992</v>
      </c>
    </row>
    <row r="24398" spans="1:12" x14ac:dyDescent="0.35">
      <c r="A24398" s="1" t="s">
        <v>39453</v>
      </c>
      <c r="B24398" t="s">
        <v>39381</v>
      </c>
      <c r="C24398" t="s">
        <v>13</v>
      </c>
      <c r="D24398" t="s">
        <v>14</v>
      </c>
      <c r="E24398">
        <v>1</v>
      </c>
      <c r="F24398" s="2">
        <v>1016.6</v>
      </c>
      <c r="G24398" s="3">
        <v>1906</v>
      </c>
      <c r="H24398" s="3">
        <v>10.166</v>
      </c>
      <c r="I24398" s="3">
        <v>47.780200000000001</v>
      </c>
      <c r="J24398" s="3">
        <v>1074.5462</v>
      </c>
      <c r="K24398" s="3">
        <v>1653.1479999999999</v>
      </c>
      <c r="L24398" s="4">
        <v>0.35</v>
      </c>
    </row>
    <row r="24399" spans="1:12" x14ac:dyDescent="0.35">
      <c r="A24399" s="1" t="s">
        <v>39454</v>
      </c>
      <c r="B24399" t="s">
        <v>39455</v>
      </c>
      <c r="C24399" t="s">
        <v>13</v>
      </c>
      <c r="D24399" t="s">
        <v>14</v>
      </c>
      <c r="E24399">
        <v>1</v>
      </c>
      <c r="F24399" s="2">
        <v>233.75</v>
      </c>
      <c r="G24399" s="3">
        <v>458</v>
      </c>
      <c r="H24399" s="3">
        <v>2.3374999999999999</v>
      </c>
      <c r="I24399" s="3">
        <v>10.98625</v>
      </c>
      <c r="J24399" s="3">
        <v>247.07375000000002</v>
      </c>
      <c r="K24399" s="3">
        <v>380.11346153846154</v>
      </c>
      <c r="L24399" s="4">
        <v>0.34999999999999992</v>
      </c>
    </row>
    <row r="24400" spans="1:12" x14ac:dyDescent="0.35">
      <c r="A24400" s="1" t="s">
        <v>39456</v>
      </c>
      <c r="B24400" t="s">
        <v>39457</v>
      </c>
      <c r="C24400" t="s">
        <v>13</v>
      </c>
      <c r="D24400" t="s">
        <v>14</v>
      </c>
      <c r="E24400">
        <v>1</v>
      </c>
      <c r="F24400" s="2">
        <v>13.6</v>
      </c>
      <c r="G24400" s="3">
        <v>27</v>
      </c>
      <c r="H24400" s="3">
        <v>0.13600000000000001</v>
      </c>
      <c r="I24400" s="3">
        <v>0.63919999999999999</v>
      </c>
      <c r="J24400" s="3">
        <v>14.3752</v>
      </c>
      <c r="K24400" s="3">
        <v>22.115692307692306</v>
      </c>
      <c r="L24400" s="4">
        <v>0.35</v>
      </c>
    </row>
    <row r="24401" spans="1:12" x14ac:dyDescent="0.35">
      <c r="A24401" s="1" t="s">
        <v>39458</v>
      </c>
      <c r="B24401" t="s">
        <v>39459</v>
      </c>
      <c r="C24401" t="s">
        <v>13</v>
      </c>
      <c r="D24401" t="s">
        <v>14</v>
      </c>
      <c r="E24401">
        <v>1</v>
      </c>
      <c r="F24401" s="2">
        <v>209.95</v>
      </c>
      <c r="G24401" s="3">
        <v>412</v>
      </c>
      <c r="H24401" s="3">
        <v>2.0994999999999999</v>
      </c>
      <c r="I24401" s="3">
        <v>9.8676499999999994</v>
      </c>
      <c r="J24401" s="3">
        <v>221.91714999999999</v>
      </c>
      <c r="K24401" s="3">
        <v>341.411</v>
      </c>
      <c r="L24401" s="4">
        <v>0.35000000000000003</v>
      </c>
    </row>
    <row r="24402" spans="1:12" x14ac:dyDescent="0.35">
      <c r="A24402" s="1" t="s">
        <v>39460</v>
      </c>
      <c r="B24402" t="s">
        <v>39461</v>
      </c>
      <c r="C24402" t="s">
        <v>13</v>
      </c>
      <c r="D24402" t="s">
        <v>14</v>
      </c>
      <c r="E24402">
        <v>1</v>
      </c>
      <c r="F24402" s="2">
        <v>139.4</v>
      </c>
      <c r="G24402" s="3">
        <v>274</v>
      </c>
      <c r="H24402" s="3">
        <v>1.3940000000000001</v>
      </c>
      <c r="I24402" s="3">
        <v>6.5518000000000001</v>
      </c>
      <c r="J24402" s="3">
        <v>147.3458</v>
      </c>
      <c r="K24402" s="3">
        <v>226.68584615384614</v>
      </c>
      <c r="L24402" s="4">
        <v>0.35</v>
      </c>
    </row>
    <row r="24403" spans="1:12" x14ac:dyDescent="0.35">
      <c r="A24403" s="1" t="s">
        <v>39462</v>
      </c>
      <c r="B24403" t="s">
        <v>39463</v>
      </c>
      <c r="C24403" t="s">
        <v>13</v>
      </c>
      <c r="D24403" t="s">
        <v>14</v>
      </c>
      <c r="E24403">
        <v>1</v>
      </c>
      <c r="F24403" s="2">
        <v>797.3</v>
      </c>
      <c r="G24403" s="3">
        <v>1494</v>
      </c>
      <c r="H24403" s="3">
        <v>7.9729999999999999</v>
      </c>
      <c r="I24403" s="3">
        <v>37.473099999999995</v>
      </c>
      <c r="J24403" s="3">
        <v>842.74609999999996</v>
      </c>
      <c r="K24403" s="3">
        <v>1296.5324615384613</v>
      </c>
      <c r="L24403" s="4">
        <v>0.34999999999999992</v>
      </c>
    </row>
    <row r="24404" spans="1:12" x14ac:dyDescent="0.35">
      <c r="A24404" s="1" t="s">
        <v>39464</v>
      </c>
      <c r="B24404" t="s">
        <v>39465</v>
      </c>
      <c r="C24404" t="s">
        <v>13</v>
      </c>
      <c r="D24404" t="s">
        <v>14</v>
      </c>
      <c r="E24404">
        <v>1</v>
      </c>
      <c r="F24404" s="2">
        <v>17</v>
      </c>
      <c r="G24404" s="3">
        <v>34</v>
      </c>
      <c r="H24404" s="3">
        <v>0.17</v>
      </c>
      <c r="I24404" s="3">
        <v>0.79900000000000004</v>
      </c>
      <c r="J24404" s="3">
        <v>17.969000000000001</v>
      </c>
      <c r="K24404" s="3">
        <v>27.644615384615385</v>
      </c>
      <c r="L24404" s="4">
        <v>0.35</v>
      </c>
    </row>
    <row r="24405" spans="1:12" x14ac:dyDescent="0.35">
      <c r="A24405" s="1" t="s">
        <v>39466</v>
      </c>
      <c r="B24405" t="s">
        <v>39467</v>
      </c>
      <c r="C24405" t="s">
        <v>13</v>
      </c>
      <c r="D24405" t="s">
        <v>14</v>
      </c>
      <c r="E24405">
        <v>1</v>
      </c>
      <c r="F24405" s="2">
        <v>107.1</v>
      </c>
      <c r="G24405" s="3">
        <v>200</v>
      </c>
      <c r="H24405" s="3">
        <v>1.071</v>
      </c>
      <c r="I24405" s="3">
        <v>5.0336999999999996</v>
      </c>
      <c r="J24405" s="3">
        <v>113.20469999999999</v>
      </c>
      <c r="K24405" s="3">
        <v>174.16107692307691</v>
      </c>
      <c r="L24405" s="4">
        <v>0.35</v>
      </c>
    </row>
    <row r="24406" spans="1:12" x14ac:dyDescent="0.35">
      <c r="A24406" s="1" t="s">
        <v>39468</v>
      </c>
      <c r="B24406" t="s">
        <v>39469</v>
      </c>
      <c r="C24406" t="s">
        <v>13</v>
      </c>
      <c r="D24406" t="s">
        <v>14</v>
      </c>
      <c r="E24406">
        <v>1</v>
      </c>
      <c r="F24406" s="2">
        <v>105.4</v>
      </c>
      <c r="G24406" s="3">
        <v>197</v>
      </c>
      <c r="H24406" s="3">
        <v>1.054</v>
      </c>
      <c r="I24406" s="3">
        <v>4.9538000000000002</v>
      </c>
      <c r="J24406" s="3">
        <v>111.40780000000001</v>
      </c>
      <c r="K24406" s="3">
        <v>171.39661538461539</v>
      </c>
      <c r="L24406" s="4">
        <v>0.35</v>
      </c>
    </row>
    <row r="24407" spans="1:12" x14ac:dyDescent="0.35">
      <c r="A24407" s="1" t="s">
        <v>39470</v>
      </c>
      <c r="B24407" t="s">
        <v>39407</v>
      </c>
      <c r="C24407" t="s">
        <v>13</v>
      </c>
      <c r="D24407" t="s">
        <v>14</v>
      </c>
      <c r="E24407">
        <v>1</v>
      </c>
      <c r="F24407" s="2">
        <v>297.5</v>
      </c>
      <c r="G24407" s="3">
        <v>558</v>
      </c>
      <c r="H24407" s="3">
        <v>2.9750000000000001</v>
      </c>
      <c r="I24407" s="3">
        <v>13.9825</v>
      </c>
      <c r="J24407" s="3">
        <v>314.45750000000004</v>
      </c>
      <c r="K24407" s="3">
        <v>483.78076923076929</v>
      </c>
      <c r="L24407" s="4">
        <v>0.35000000000000003</v>
      </c>
    </row>
    <row r="24408" spans="1:12" x14ac:dyDescent="0.35">
      <c r="A24408" s="1" t="s">
        <v>39471</v>
      </c>
      <c r="B24408" t="s">
        <v>39472</v>
      </c>
      <c r="C24408" t="s">
        <v>13</v>
      </c>
      <c r="D24408" t="s">
        <v>14</v>
      </c>
      <c r="E24408">
        <v>1</v>
      </c>
      <c r="F24408" s="2">
        <v>710.6</v>
      </c>
      <c r="G24408" s="3">
        <v>1396</v>
      </c>
      <c r="H24408" s="3">
        <v>7.1060000000000008</v>
      </c>
      <c r="I24408" s="3">
        <v>33.398200000000003</v>
      </c>
      <c r="J24408" s="3">
        <v>751.10419999999999</v>
      </c>
      <c r="K24408" s="3">
        <v>1155.5449230769229</v>
      </c>
      <c r="L24408" s="4">
        <v>0.34999999999999992</v>
      </c>
    </row>
    <row r="24409" spans="1:12" x14ac:dyDescent="0.35">
      <c r="A24409" s="1" t="s">
        <v>39473</v>
      </c>
      <c r="B24409" t="s">
        <v>39474</v>
      </c>
      <c r="C24409" t="s">
        <v>13</v>
      </c>
      <c r="D24409" t="s">
        <v>14</v>
      </c>
      <c r="E24409">
        <v>1</v>
      </c>
      <c r="F24409" s="2">
        <v>136.85</v>
      </c>
      <c r="G24409" s="3">
        <v>289.20639999999997</v>
      </c>
      <c r="H24409" s="3">
        <v>1.3685</v>
      </c>
      <c r="I24409" s="3">
        <v>6.4319499999999996</v>
      </c>
      <c r="J24409" s="3">
        <v>144.65045000000001</v>
      </c>
      <c r="K24409" s="3">
        <v>222.53915384615385</v>
      </c>
      <c r="L24409" s="4">
        <v>0.35</v>
      </c>
    </row>
    <row r="24410" spans="1:12" x14ac:dyDescent="0.35">
      <c r="A24410" s="1" t="s">
        <v>39475</v>
      </c>
      <c r="B24410" t="s">
        <v>39476</v>
      </c>
      <c r="C24410" t="s">
        <v>13</v>
      </c>
      <c r="D24410" t="s">
        <v>14</v>
      </c>
      <c r="E24410">
        <v>1</v>
      </c>
      <c r="F24410" s="2">
        <v>18</v>
      </c>
      <c r="G24410" s="3">
        <v>18</v>
      </c>
      <c r="H24410" s="3">
        <v>0.18</v>
      </c>
      <c r="I24410" s="3">
        <v>0.84599999999999997</v>
      </c>
      <c r="J24410" s="3">
        <v>19.026</v>
      </c>
      <c r="K24410" s="3">
        <v>29.270769230769229</v>
      </c>
      <c r="L24410" s="4">
        <v>0.35</v>
      </c>
    </row>
    <row r="24411" spans="1:12" x14ac:dyDescent="0.35">
      <c r="A24411" s="1" t="s">
        <v>39477</v>
      </c>
      <c r="B24411" t="s">
        <v>39478</v>
      </c>
      <c r="C24411" t="s">
        <v>13</v>
      </c>
      <c r="D24411" t="s">
        <v>14</v>
      </c>
      <c r="E24411">
        <v>1</v>
      </c>
      <c r="F24411" s="2">
        <v>239.7</v>
      </c>
      <c r="G24411" s="3">
        <v>449</v>
      </c>
      <c r="H24411" s="3">
        <v>2.3969999999999998</v>
      </c>
      <c r="I24411" s="3">
        <v>11.2659</v>
      </c>
      <c r="J24411" s="3">
        <v>253.36289999999997</v>
      </c>
      <c r="K24411" s="3">
        <v>389.78907692307683</v>
      </c>
      <c r="L24411" s="4">
        <v>0.34999999999999992</v>
      </c>
    </row>
    <row r="24412" spans="1:12" x14ac:dyDescent="0.35">
      <c r="A24412" s="1" t="s">
        <v>39479</v>
      </c>
      <c r="B24412" t="s">
        <v>39480</v>
      </c>
      <c r="C24412" t="s">
        <v>13</v>
      </c>
      <c r="D24412" t="s">
        <v>14</v>
      </c>
      <c r="E24412">
        <v>1</v>
      </c>
      <c r="F24412" s="2">
        <v>538.04999999999995</v>
      </c>
      <c r="G24412" s="3">
        <v>1008</v>
      </c>
      <c r="H24412" s="3">
        <v>5.3804999999999996</v>
      </c>
      <c r="I24412" s="3">
        <v>25.288349999999998</v>
      </c>
      <c r="J24412" s="3">
        <v>568.71884999999997</v>
      </c>
      <c r="K24412" s="3">
        <v>874.9520769230769</v>
      </c>
      <c r="L24412" s="4">
        <v>0.35000000000000003</v>
      </c>
    </row>
    <row r="24413" spans="1:12" x14ac:dyDescent="0.35">
      <c r="A24413" s="1" t="s">
        <v>39481</v>
      </c>
      <c r="B24413" t="s">
        <v>39482</v>
      </c>
      <c r="C24413" t="s">
        <v>13</v>
      </c>
      <c r="D24413" t="s">
        <v>14</v>
      </c>
      <c r="E24413">
        <v>1</v>
      </c>
      <c r="F24413" s="2">
        <v>256.7</v>
      </c>
      <c r="G24413" s="3">
        <v>481</v>
      </c>
      <c r="H24413" s="3">
        <v>2.5669999999999997</v>
      </c>
      <c r="I24413" s="3">
        <v>12.0649</v>
      </c>
      <c r="J24413" s="3">
        <v>271.33190000000002</v>
      </c>
      <c r="K24413" s="3">
        <v>417.4336923076923</v>
      </c>
      <c r="L24413" s="4">
        <v>0.34999999999999992</v>
      </c>
    </row>
    <row r="24414" spans="1:12" x14ac:dyDescent="0.35">
      <c r="A24414" s="1" t="s">
        <v>39483</v>
      </c>
      <c r="B24414" t="s">
        <v>39484</v>
      </c>
      <c r="C24414" t="s">
        <v>13</v>
      </c>
      <c r="D24414" t="s">
        <v>14</v>
      </c>
      <c r="E24414">
        <v>1</v>
      </c>
      <c r="F24414" s="2">
        <v>900.15</v>
      </c>
      <c r="G24414" s="3">
        <v>1767</v>
      </c>
      <c r="H24414" s="3">
        <v>9.0015000000000001</v>
      </c>
      <c r="I24414" s="3">
        <v>42.307049999999997</v>
      </c>
      <c r="J24414" s="3">
        <v>951.45854999999995</v>
      </c>
      <c r="K24414" s="3">
        <v>1463.7823846153844</v>
      </c>
      <c r="L24414" s="4">
        <v>0.35</v>
      </c>
    </row>
    <row r="24415" spans="1:12" x14ac:dyDescent="0.35">
      <c r="A24415" s="1" t="s">
        <v>39485</v>
      </c>
      <c r="B24415" t="s">
        <v>39486</v>
      </c>
      <c r="C24415" t="s">
        <v>13</v>
      </c>
      <c r="D24415" t="s">
        <v>14</v>
      </c>
      <c r="E24415">
        <v>1</v>
      </c>
      <c r="F24415" s="2">
        <v>173.4</v>
      </c>
      <c r="G24415" s="3">
        <v>340</v>
      </c>
      <c r="H24415" s="3">
        <v>1.734</v>
      </c>
      <c r="I24415" s="3">
        <v>8.1498000000000008</v>
      </c>
      <c r="J24415" s="3">
        <v>183.28380000000001</v>
      </c>
      <c r="K24415" s="3">
        <v>281.97507692307693</v>
      </c>
      <c r="L24415" s="4">
        <v>0.35</v>
      </c>
    </row>
    <row r="24416" spans="1:12" x14ac:dyDescent="0.35">
      <c r="A24416" s="1" t="s">
        <v>39487</v>
      </c>
      <c r="B24416" t="s">
        <v>39488</v>
      </c>
      <c r="C24416" t="s">
        <v>13</v>
      </c>
      <c r="D24416" t="s">
        <v>14</v>
      </c>
      <c r="E24416">
        <v>1</v>
      </c>
      <c r="F24416" s="2">
        <v>85.85</v>
      </c>
      <c r="G24416" s="3">
        <v>169</v>
      </c>
      <c r="H24416" s="3">
        <v>0.85849999999999993</v>
      </c>
      <c r="I24416" s="3">
        <v>4.0349499999999994</v>
      </c>
      <c r="J24416" s="3">
        <v>90.743449999999996</v>
      </c>
      <c r="K24416" s="3">
        <v>139.60530769230769</v>
      </c>
      <c r="L24416" s="4">
        <v>0.35000000000000003</v>
      </c>
    </row>
    <row r="24417" spans="1:12" x14ac:dyDescent="0.35">
      <c r="A24417" s="1" t="s">
        <v>39489</v>
      </c>
      <c r="B24417" t="s">
        <v>39490</v>
      </c>
      <c r="C24417" t="s">
        <v>13</v>
      </c>
      <c r="D24417" t="s">
        <v>14</v>
      </c>
      <c r="E24417">
        <v>1</v>
      </c>
      <c r="F24417" s="2">
        <v>87.55</v>
      </c>
      <c r="G24417" s="3">
        <v>163</v>
      </c>
      <c r="H24417" s="3">
        <v>0.87549999999999994</v>
      </c>
      <c r="I24417" s="3">
        <v>4.1148499999999997</v>
      </c>
      <c r="J24417" s="3">
        <v>92.540350000000004</v>
      </c>
      <c r="K24417" s="3">
        <v>142.36976923076924</v>
      </c>
      <c r="L24417" s="4">
        <v>0.35</v>
      </c>
    </row>
    <row r="24418" spans="1:12" x14ac:dyDescent="0.35">
      <c r="A24418" s="1" t="s">
        <v>39491</v>
      </c>
      <c r="B24418" t="s">
        <v>39492</v>
      </c>
      <c r="C24418" t="s">
        <v>13</v>
      </c>
      <c r="D24418" t="s">
        <v>14</v>
      </c>
      <c r="E24418">
        <v>1</v>
      </c>
      <c r="F24418" s="2">
        <v>39.950000000000003</v>
      </c>
      <c r="G24418" s="3">
        <v>78</v>
      </c>
      <c r="H24418" s="3">
        <v>0.39950000000000002</v>
      </c>
      <c r="I24418" s="3">
        <v>1.87765</v>
      </c>
      <c r="J24418" s="3">
        <v>42.227150000000009</v>
      </c>
      <c r="K24418" s="3">
        <v>64.964846153846167</v>
      </c>
      <c r="L24418" s="4">
        <v>0.35</v>
      </c>
    </row>
    <row r="24419" spans="1:12" x14ac:dyDescent="0.35">
      <c r="A24419" s="1" t="s">
        <v>39493</v>
      </c>
      <c r="B24419" t="s">
        <v>39494</v>
      </c>
      <c r="C24419" t="s">
        <v>13</v>
      </c>
      <c r="D24419" t="s">
        <v>14</v>
      </c>
      <c r="E24419">
        <v>1</v>
      </c>
      <c r="F24419" s="2">
        <v>1941.4</v>
      </c>
      <c r="G24419" s="3">
        <v>3639</v>
      </c>
      <c r="H24419" s="3">
        <v>19.414000000000001</v>
      </c>
      <c r="I24419" s="3">
        <v>91.245800000000003</v>
      </c>
      <c r="J24419" s="3">
        <v>2052.0598</v>
      </c>
      <c r="K24419" s="3">
        <v>3157.0150769230768</v>
      </c>
      <c r="L24419" s="4">
        <v>0.35</v>
      </c>
    </row>
    <row r="24420" spans="1:12" x14ac:dyDescent="0.35">
      <c r="A24420" s="1" t="s">
        <v>39495</v>
      </c>
      <c r="B24420" t="s">
        <v>39496</v>
      </c>
      <c r="C24420" t="s">
        <v>13</v>
      </c>
      <c r="D24420" t="s">
        <v>14</v>
      </c>
      <c r="E24420">
        <v>1</v>
      </c>
      <c r="F24420" s="2">
        <v>715.7</v>
      </c>
      <c r="G24420" s="3">
        <v>1404</v>
      </c>
      <c r="H24420" s="3">
        <v>7.1570000000000009</v>
      </c>
      <c r="I24420" s="3">
        <v>33.637900000000002</v>
      </c>
      <c r="J24420" s="3">
        <v>756.49490000000014</v>
      </c>
      <c r="K24420" s="3">
        <v>1163.8383076923078</v>
      </c>
      <c r="L24420" s="4">
        <v>0.34999999999999992</v>
      </c>
    </row>
    <row r="24421" spans="1:12" x14ac:dyDescent="0.35">
      <c r="A24421" s="1" t="s">
        <v>39497</v>
      </c>
      <c r="B24421" t="s">
        <v>39498</v>
      </c>
      <c r="C24421" t="s">
        <v>13</v>
      </c>
      <c r="D24421" t="s">
        <v>14</v>
      </c>
      <c r="E24421">
        <v>1</v>
      </c>
      <c r="F24421" s="2">
        <v>150.44999999999999</v>
      </c>
      <c r="G24421" s="3">
        <v>295</v>
      </c>
      <c r="H24421" s="3">
        <v>1.5044999999999999</v>
      </c>
      <c r="I24421" s="3">
        <v>7.0711499999999994</v>
      </c>
      <c r="J24421" s="3">
        <v>159.02564999999998</v>
      </c>
      <c r="K24421" s="3">
        <v>244.65484615384611</v>
      </c>
      <c r="L24421" s="4">
        <v>0.34999999999999992</v>
      </c>
    </row>
    <row r="24422" spans="1:12" x14ac:dyDescent="0.35">
      <c r="A24422" s="1" t="s">
        <v>39499</v>
      </c>
      <c r="B24422" t="s">
        <v>39500</v>
      </c>
      <c r="C24422" t="s">
        <v>13</v>
      </c>
      <c r="D24422" t="s">
        <v>14</v>
      </c>
      <c r="E24422">
        <v>1</v>
      </c>
      <c r="F24422" s="2">
        <v>60.35</v>
      </c>
      <c r="G24422" s="3">
        <v>113</v>
      </c>
      <c r="H24422" s="3">
        <v>0.60350000000000004</v>
      </c>
      <c r="I24422" s="3">
        <v>2.8364500000000001</v>
      </c>
      <c r="J24422" s="3">
        <v>63.789949999999997</v>
      </c>
      <c r="K24422" s="3">
        <v>98.138384615384609</v>
      </c>
      <c r="L24422" s="4">
        <v>0.35</v>
      </c>
    </row>
    <row r="24423" spans="1:12" x14ac:dyDescent="0.35">
      <c r="A24423" s="1" t="s">
        <v>39501</v>
      </c>
      <c r="B24423" t="s">
        <v>39502</v>
      </c>
      <c r="C24423" t="s">
        <v>13</v>
      </c>
      <c r="D24423" t="s">
        <v>14</v>
      </c>
      <c r="E24423">
        <v>1</v>
      </c>
      <c r="F24423" s="2">
        <v>301.75</v>
      </c>
      <c r="G24423" s="3">
        <v>565</v>
      </c>
      <c r="H24423" s="3">
        <v>3.0175000000000001</v>
      </c>
      <c r="I24423" s="3">
        <v>14.18225</v>
      </c>
      <c r="J24423" s="3">
        <v>318.94974999999999</v>
      </c>
      <c r="K24423" s="3">
        <v>490.69192307692305</v>
      </c>
      <c r="L24423" s="4">
        <v>0.35</v>
      </c>
    </row>
    <row r="24424" spans="1:12" x14ac:dyDescent="0.35">
      <c r="A24424" s="1" t="s">
        <v>39503</v>
      </c>
      <c r="B24424" t="s">
        <v>39504</v>
      </c>
      <c r="C24424" t="s">
        <v>13</v>
      </c>
      <c r="D24424" t="s">
        <v>14</v>
      </c>
      <c r="E24424">
        <v>1</v>
      </c>
      <c r="F24424" s="2">
        <v>354.45</v>
      </c>
      <c r="G24424" s="3">
        <v>665</v>
      </c>
      <c r="H24424" s="3">
        <v>3.5444999999999998</v>
      </c>
      <c r="I24424" s="3">
        <v>16.65915</v>
      </c>
      <c r="J24424" s="3">
        <v>374.65365000000003</v>
      </c>
      <c r="K24424" s="3">
        <v>576.39023076923081</v>
      </c>
      <c r="L24424" s="4">
        <v>0.35</v>
      </c>
    </row>
    <row r="24425" spans="1:12" x14ac:dyDescent="0.35">
      <c r="A24425" s="1" t="s">
        <v>39505</v>
      </c>
      <c r="B24425" t="s">
        <v>39506</v>
      </c>
      <c r="C24425" t="s">
        <v>13</v>
      </c>
      <c r="D24425" t="s">
        <v>14</v>
      </c>
      <c r="E24425">
        <v>1</v>
      </c>
      <c r="F24425" s="2">
        <v>40.799999999999997</v>
      </c>
      <c r="G24425" s="3">
        <v>79</v>
      </c>
      <c r="H24425" s="3">
        <v>0.40799999999999997</v>
      </c>
      <c r="I24425" s="3">
        <v>1.9176</v>
      </c>
      <c r="J24425" s="3">
        <v>43.125599999999999</v>
      </c>
      <c r="K24425" s="3">
        <v>66.347076923076912</v>
      </c>
      <c r="L24425" s="4">
        <v>0.34999999999999992</v>
      </c>
    </row>
    <row r="24426" spans="1:12" x14ac:dyDescent="0.35">
      <c r="A24426" s="1" t="s">
        <v>39507</v>
      </c>
      <c r="B24426" t="s">
        <v>39508</v>
      </c>
      <c r="C24426" t="s">
        <v>13</v>
      </c>
      <c r="D24426" t="s">
        <v>14</v>
      </c>
      <c r="E24426">
        <v>1</v>
      </c>
      <c r="F24426" s="2">
        <v>38.25</v>
      </c>
      <c r="G24426" s="3">
        <v>74</v>
      </c>
      <c r="H24426" s="3">
        <v>0.38250000000000001</v>
      </c>
      <c r="I24426" s="3">
        <v>1.79775</v>
      </c>
      <c r="J24426" s="3">
        <v>40.430250000000001</v>
      </c>
      <c r="K24426" s="3">
        <v>62.200384615384614</v>
      </c>
      <c r="L24426" s="4">
        <v>0.35</v>
      </c>
    </row>
    <row r="24427" spans="1:12" x14ac:dyDescent="0.35">
      <c r="A24427" s="1" t="s">
        <v>39509</v>
      </c>
      <c r="B24427" t="s">
        <v>39510</v>
      </c>
      <c r="C24427" t="s">
        <v>13</v>
      </c>
      <c r="D24427" t="s">
        <v>14</v>
      </c>
      <c r="E24427">
        <v>1</v>
      </c>
      <c r="F24427" s="2">
        <v>190.4</v>
      </c>
      <c r="G24427" s="3">
        <v>356</v>
      </c>
      <c r="H24427" s="3">
        <v>1.9040000000000001</v>
      </c>
      <c r="I24427" s="3">
        <v>8.9488000000000003</v>
      </c>
      <c r="J24427" s="3">
        <v>201.25280000000001</v>
      </c>
      <c r="K24427" s="3">
        <v>309.61969230769233</v>
      </c>
      <c r="L24427" s="4">
        <v>0.35000000000000003</v>
      </c>
    </row>
    <row r="24428" spans="1:12" x14ac:dyDescent="0.35">
      <c r="A24428" s="1" t="s">
        <v>39511</v>
      </c>
      <c r="B24428" t="s">
        <v>39512</v>
      </c>
      <c r="C24428" t="s">
        <v>13</v>
      </c>
      <c r="D24428" t="s">
        <v>14</v>
      </c>
      <c r="E24428">
        <v>1</v>
      </c>
      <c r="F24428" s="2">
        <v>22.95</v>
      </c>
      <c r="G24428" s="3">
        <v>44</v>
      </c>
      <c r="H24428" s="3">
        <v>0.22950000000000001</v>
      </c>
      <c r="I24428" s="3">
        <v>1.0786499999999999</v>
      </c>
      <c r="J24428" s="3">
        <v>24.258150000000001</v>
      </c>
      <c r="K24428" s="3">
        <v>37.320230769230768</v>
      </c>
      <c r="L24428" s="4">
        <v>0.35</v>
      </c>
    </row>
    <row r="24429" spans="1:12" x14ac:dyDescent="0.35">
      <c r="A24429" s="1" t="s">
        <v>39513</v>
      </c>
      <c r="B24429" t="s">
        <v>39514</v>
      </c>
      <c r="C24429" t="s">
        <v>13</v>
      </c>
      <c r="D24429" t="s">
        <v>14</v>
      </c>
      <c r="E24429">
        <v>1</v>
      </c>
      <c r="F24429" s="2">
        <v>193.8</v>
      </c>
      <c r="G24429" s="3">
        <v>381</v>
      </c>
      <c r="H24429" s="3">
        <v>1.9380000000000002</v>
      </c>
      <c r="I24429" s="3">
        <v>9.1086000000000009</v>
      </c>
      <c r="J24429" s="3">
        <v>204.8466</v>
      </c>
      <c r="K24429" s="3">
        <v>315.14861538461537</v>
      </c>
      <c r="L24429" s="4">
        <v>0.35</v>
      </c>
    </row>
    <row r="24430" spans="1:12" x14ac:dyDescent="0.35">
      <c r="A24430" s="1" t="s">
        <v>39515</v>
      </c>
      <c r="B24430" t="s">
        <v>39516</v>
      </c>
      <c r="C24430" t="s">
        <v>13</v>
      </c>
      <c r="D24430" t="s">
        <v>14</v>
      </c>
      <c r="E24430">
        <v>1</v>
      </c>
      <c r="F24430" s="2">
        <v>126.65</v>
      </c>
      <c r="G24430" s="3">
        <v>237</v>
      </c>
      <c r="H24430" s="3">
        <v>1.2665000000000002</v>
      </c>
      <c r="I24430" s="3">
        <v>5.9525500000000005</v>
      </c>
      <c r="J24430" s="3">
        <v>133.86904999999999</v>
      </c>
      <c r="K24430" s="3">
        <v>205.9523846153846</v>
      </c>
      <c r="L24430" s="4">
        <v>0.35000000000000003</v>
      </c>
    </row>
    <row r="24431" spans="1:12" x14ac:dyDescent="0.35">
      <c r="A24431" s="1" t="s">
        <v>39517</v>
      </c>
      <c r="B24431" t="s">
        <v>39518</v>
      </c>
      <c r="C24431" t="s">
        <v>13</v>
      </c>
      <c r="D24431" t="s">
        <v>14</v>
      </c>
      <c r="E24431">
        <v>1</v>
      </c>
      <c r="F24431" s="2">
        <v>21.25</v>
      </c>
      <c r="G24431" s="3">
        <v>41</v>
      </c>
      <c r="H24431" s="3">
        <v>0.21249999999999999</v>
      </c>
      <c r="I24431" s="3">
        <v>0.99875000000000003</v>
      </c>
      <c r="J24431" s="3">
        <v>22.46125</v>
      </c>
      <c r="K24431" s="3">
        <v>34.555769230769229</v>
      </c>
      <c r="L24431" s="4">
        <v>0.35</v>
      </c>
    </row>
    <row r="24432" spans="1:12" x14ac:dyDescent="0.35">
      <c r="A24432" s="1" t="s">
        <v>39519</v>
      </c>
      <c r="B24432" t="s">
        <v>39520</v>
      </c>
      <c r="C24432" t="s">
        <v>13</v>
      </c>
      <c r="D24432" t="s">
        <v>14</v>
      </c>
      <c r="E24432">
        <v>1</v>
      </c>
      <c r="F24432" s="2">
        <v>221</v>
      </c>
      <c r="G24432" s="3">
        <v>433</v>
      </c>
      <c r="H24432" s="3">
        <v>2.21</v>
      </c>
      <c r="I24432" s="3">
        <v>10.387</v>
      </c>
      <c r="J24432" s="3">
        <v>233.59700000000001</v>
      </c>
      <c r="K24432" s="3">
        <v>359.38</v>
      </c>
      <c r="L24432" s="4">
        <v>0.35</v>
      </c>
    </row>
    <row r="24433" spans="1:12" x14ac:dyDescent="0.35">
      <c r="A24433" s="1" t="s">
        <v>39521</v>
      </c>
      <c r="B24433" t="s">
        <v>39522</v>
      </c>
      <c r="C24433" t="s">
        <v>13</v>
      </c>
      <c r="D24433" t="s">
        <v>14</v>
      </c>
      <c r="E24433">
        <v>1</v>
      </c>
      <c r="F24433" s="2">
        <v>207.4</v>
      </c>
      <c r="G24433" s="3">
        <v>388</v>
      </c>
      <c r="H24433" s="3">
        <v>2.0740000000000003</v>
      </c>
      <c r="I24433" s="3">
        <v>9.7477999999999998</v>
      </c>
      <c r="J24433" s="3">
        <v>219.22180000000003</v>
      </c>
      <c r="K24433" s="3">
        <v>337.26430769230774</v>
      </c>
      <c r="L24433" s="4">
        <v>0.35</v>
      </c>
    </row>
    <row r="24434" spans="1:12" x14ac:dyDescent="0.35">
      <c r="A24434" s="1" t="s">
        <v>39523</v>
      </c>
      <c r="B24434" t="s">
        <v>39524</v>
      </c>
      <c r="C24434" t="s">
        <v>13</v>
      </c>
      <c r="D24434" t="s">
        <v>14</v>
      </c>
      <c r="E24434">
        <v>1</v>
      </c>
      <c r="F24434" s="2">
        <v>364.65</v>
      </c>
      <c r="G24434" s="3">
        <v>684</v>
      </c>
      <c r="H24434" s="3">
        <v>3.6464999999999996</v>
      </c>
      <c r="I24434" s="3">
        <v>17.138549999999999</v>
      </c>
      <c r="J24434" s="3">
        <v>385.43504999999999</v>
      </c>
      <c r="K24434" s="3">
        <v>592.97699999999998</v>
      </c>
      <c r="L24434" s="4">
        <v>0.35</v>
      </c>
    </row>
    <row r="24435" spans="1:12" x14ac:dyDescent="0.35">
      <c r="A24435" s="1" t="s">
        <v>39525</v>
      </c>
      <c r="B24435" t="s">
        <v>39526</v>
      </c>
      <c r="C24435" t="s">
        <v>13</v>
      </c>
      <c r="D24435" t="s">
        <v>14</v>
      </c>
      <c r="E24435">
        <v>1</v>
      </c>
      <c r="F24435" s="2">
        <v>590.75</v>
      </c>
      <c r="G24435" s="3">
        <v>1106</v>
      </c>
      <c r="H24435" s="3">
        <v>5.9074999999999998</v>
      </c>
      <c r="I24435" s="3">
        <v>27.765250000000002</v>
      </c>
      <c r="J24435" s="3">
        <v>624.42275000000006</v>
      </c>
      <c r="K24435" s="3">
        <v>960.65038461538472</v>
      </c>
      <c r="L24435" s="4">
        <v>0.35000000000000003</v>
      </c>
    </row>
    <row r="24436" spans="1:12" x14ac:dyDescent="0.35">
      <c r="A24436" s="1" t="s">
        <v>39527</v>
      </c>
      <c r="B24436" t="s">
        <v>39528</v>
      </c>
      <c r="C24436" t="s">
        <v>13</v>
      </c>
      <c r="D24436" t="s">
        <v>14</v>
      </c>
      <c r="E24436">
        <v>1</v>
      </c>
      <c r="F24436" s="2">
        <v>68</v>
      </c>
      <c r="G24436" s="3">
        <v>127</v>
      </c>
      <c r="H24436" s="3">
        <v>0.68</v>
      </c>
      <c r="I24436" s="3">
        <v>3.1960000000000002</v>
      </c>
      <c r="J24436" s="3">
        <v>71.876000000000005</v>
      </c>
      <c r="K24436" s="3">
        <v>110.57846153846154</v>
      </c>
      <c r="L24436" s="4">
        <v>0.35</v>
      </c>
    </row>
    <row r="24437" spans="1:12" x14ac:dyDescent="0.35">
      <c r="A24437" s="1" t="s">
        <v>39529</v>
      </c>
      <c r="B24437" t="s">
        <v>39530</v>
      </c>
      <c r="C24437" t="s">
        <v>13</v>
      </c>
      <c r="D24437" t="s">
        <v>14</v>
      </c>
      <c r="E24437">
        <v>1</v>
      </c>
      <c r="F24437" s="2">
        <v>163.19999999999999</v>
      </c>
      <c r="G24437" s="3">
        <v>305</v>
      </c>
      <c r="H24437" s="3">
        <v>1.6319999999999999</v>
      </c>
      <c r="I24437" s="3">
        <v>7.6703999999999999</v>
      </c>
      <c r="J24437" s="3">
        <v>172.50239999999999</v>
      </c>
      <c r="K24437" s="3">
        <v>265.38830769230765</v>
      </c>
      <c r="L24437" s="4">
        <v>0.34999999999999992</v>
      </c>
    </row>
    <row r="24438" spans="1:12" x14ac:dyDescent="0.35">
      <c r="A24438" s="1" t="s">
        <v>39531</v>
      </c>
      <c r="B24438" t="s">
        <v>39532</v>
      </c>
      <c r="C24438" t="s">
        <v>21</v>
      </c>
      <c r="D24438" t="s">
        <v>22</v>
      </c>
      <c r="E24438">
        <v>1</v>
      </c>
      <c r="F24438" s="2">
        <v>54.5</v>
      </c>
      <c r="G24438" s="3">
        <v>85.02</v>
      </c>
      <c r="H24438" s="3">
        <v>0.54500000000000004</v>
      </c>
      <c r="I24438" s="3">
        <v>2.5615000000000001</v>
      </c>
      <c r="J24438" s="3">
        <v>57.606500000000004</v>
      </c>
      <c r="K24438" s="3">
        <v>88.625384615384618</v>
      </c>
      <c r="L24438" s="4">
        <v>0.35</v>
      </c>
    </row>
    <row r="24439" spans="1:12" x14ac:dyDescent="0.35">
      <c r="A24439" s="1" t="s">
        <v>39533</v>
      </c>
      <c r="B24439" t="s">
        <v>39534</v>
      </c>
      <c r="C24439" t="s">
        <v>13</v>
      </c>
      <c r="D24439" t="s">
        <v>14</v>
      </c>
      <c r="E24439">
        <v>1</v>
      </c>
      <c r="F24439" s="2">
        <v>289</v>
      </c>
      <c r="G24439" s="3">
        <v>567</v>
      </c>
      <c r="H24439" s="3">
        <v>2.89</v>
      </c>
      <c r="I24439" s="3">
        <v>13.583</v>
      </c>
      <c r="J24439" s="3">
        <v>305.47300000000001</v>
      </c>
      <c r="K24439" s="3">
        <v>469.95846153846156</v>
      </c>
      <c r="L24439" s="4">
        <v>0.35000000000000003</v>
      </c>
    </row>
    <row r="24440" spans="1:12" x14ac:dyDescent="0.35">
      <c r="A24440" s="1" t="s">
        <v>39535</v>
      </c>
      <c r="B24440" t="s">
        <v>39536</v>
      </c>
      <c r="C24440" t="s">
        <v>13</v>
      </c>
      <c r="D24440" t="s">
        <v>14</v>
      </c>
      <c r="E24440">
        <v>1</v>
      </c>
      <c r="F24440" s="2">
        <v>59.5</v>
      </c>
      <c r="G24440" s="3">
        <v>111</v>
      </c>
      <c r="H24440" s="3">
        <v>0.59499999999999997</v>
      </c>
      <c r="I24440" s="3">
        <v>2.7965</v>
      </c>
      <c r="J24440" s="3">
        <v>62.891500000000001</v>
      </c>
      <c r="K24440" s="3">
        <v>96.75615384615385</v>
      </c>
      <c r="L24440" s="4">
        <v>0.35000000000000003</v>
      </c>
    </row>
    <row r="24441" spans="1:12" x14ac:dyDescent="0.35">
      <c r="A24441" s="1" t="s">
        <v>39537</v>
      </c>
      <c r="B24441" t="s">
        <v>39469</v>
      </c>
      <c r="C24441" t="s">
        <v>13</v>
      </c>
      <c r="D24441" t="s">
        <v>14</v>
      </c>
      <c r="E24441">
        <v>1</v>
      </c>
      <c r="F24441" s="2">
        <v>107.1</v>
      </c>
      <c r="G24441" s="3">
        <v>200</v>
      </c>
      <c r="H24441" s="3">
        <v>1.071</v>
      </c>
      <c r="I24441" s="3">
        <v>5.0336999999999996</v>
      </c>
      <c r="J24441" s="3">
        <v>113.20469999999999</v>
      </c>
      <c r="K24441" s="3">
        <v>174.16107692307691</v>
      </c>
      <c r="L24441" s="4">
        <v>0.35</v>
      </c>
    </row>
    <row r="24442" spans="1:12" x14ac:dyDescent="0.35">
      <c r="A24442" s="1" t="s">
        <v>39538</v>
      </c>
      <c r="B24442" t="s">
        <v>39539</v>
      </c>
      <c r="C24442" t="s">
        <v>13</v>
      </c>
      <c r="D24442" t="s">
        <v>14</v>
      </c>
      <c r="E24442">
        <v>1</v>
      </c>
      <c r="F24442" s="2">
        <v>43.35</v>
      </c>
      <c r="G24442" s="3">
        <v>81</v>
      </c>
      <c r="H24442" s="3">
        <v>0.4335</v>
      </c>
      <c r="I24442" s="3">
        <v>2.0374500000000002</v>
      </c>
      <c r="J24442" s="3">
        <v>45.820950000000003</v>
      </c>
      <c r="K24442" s="3">
        <v>70.493769230769232</v>
      </c>
      <c r="L24442" s="4">
        <v>0.35</v>
      </c>
    </row>
    <row r="24443" spans="1:12" x14ac:dyDescent="0.35">
      <c r="A24443" s="1" t="s">
        <v>39540</v>
      </c>
      <c r="B24443" t="s">
        <v>39541</v>
      </c>
      <c r="C24443" t="s">
        <v>13</v>
      </c>
      <c r="D24443" t="s">
        <v>14</v>
      </c>
      <c r="E24443">
        <v>1</v>
      </c>
      <c r="F24443" s="2">
        <v>132.6</v>
      </c>
      <c r="G24443" s="3">
        <v>260</v>
      </c>
      <c r="H24443" s="3">
        <v>1.3260000000000001</v>
      </c>
      <c r="I24443" s="3">
        <v>6.2321999999999997</v>
      </c>
      <c r="J24443" s="3">
        <v>140.15819999999999</v>
      </c>
      <c r="K24443" s="3">
        <v>215.62799999999999</v>
      </c>
      <c r="L24443" s="4">
        <v>0.35</v>
      </c>
    </row>
    <row r="24444" spans="1:12" x14ac:dyDescent="0.35">
      <c r="A24444" s="1" t="s">
        <v>39542</v>
      </c>
      <c r="B24444" t="s">
        <v>39543</v>
      </c>
      <c r="C24444" t="s">
        <v>13</v>
      </c>
      <c r="D24444" t="s">
        <v>14</v>
      </c>
      <c r="E24444">
        <v>1</v>
      </c>
      <c r="F24444" s="2">
        <v>5.0999999999999996</v>
      </c>
      <c r="G24444" s="3">
        <v>10.4048</v>
      </c>
      <c r="H24444" s="3">
        <v>5.0999999999999997E-2</v>
      </c>
      <c r="I24444" s="3">
        <v>0.2397</v>
      </c>
      <c r="J24444" s="3">
        <v>5.3906999999999998</v>
      </c>
      <c r="K24444" s="3">
        <v>8.293384615384614</v>
      </c>
      <c r="L24444" s="4">
        <v>0.34999999999999992</v>
      </c>
    </row>
    <row r="24445" spans="1:12" x14ac:dyDescent="0.35">
      <c r="A24445" s="1" t="s">
        <v>39544</v>
      </c>
      <c r="B24445" t="s">
        <v>39545</v>
      </c>
      <c r="C24445" t="s">
        <v>13</v>
      </c>
      <c r="D24445" t="s">
        <v>14</v>
      </c>
      <c r="E24445">
        <v>1</v>
      </c>
      <c r="F24445" s="2">
        <v>79.05</v>
      </c>
      <c r="G24445" s="3">
        <v>148</v>
      </c>
      <c r="H24445" s="3">
        <v>0.79049999999999998</v>
      </c>
      <c r="I24445" s="3">
        <v>3.7153499999999999</v>
      </c>
      <c r="J24445" s="3">
        <v>83.555849999999992</v>
      </c>
      <c r="K24445" s="3">
        <v>128.54746153846153</v>
      </c>
      <c r="L24445" s="4">
        <v>0.35000000000000003</v>
      </c>
    </row>
    <row r="24446" spans="1:12" x14ac:dyDescent="0.35">
      <c r="A24446" s="1" t="s">
        <v>39546</v>
      </c>
      <c r="B24446" t="s">
        <v>39547</v>
      </c>
      <c r="C24446" t="s">
        <v>13</v>
      </c>
      <c r="D24446" t="s">
        <v>14</v>
      </c>
      <c r="E24446">
        <v>1</v>
      </c>
      <c r="F24446" s="2">
        <v>719.1</v>
      </c>
      <c r="G24446" s="3">
        <v>1348</v>
      </c>
      <c r="H24446" s="3">
        <v>7.1910000000000007</v>
      </c>
      <c r="I24446" s="3">
        <v>33.797699999999999</v>
      </c>
      <c r="J24446" s="3">
        <v>760.08870000000002</v>
      </c>
      <c r="K24446" s="3">
        <v>1169.3672307692307</v>
      </c>
      <c r="L24446" s="4">
        <v>0.34999999999999992</v>
      </c>
    </row>
    <row r="24447" spans="1:12" x14ac:dyDescent="0.35">
      <c r="A24447" s="1" t="s">
        <v>39548</v>
      </c>
      <c r="B24447" t="s">
        <v>39549</v>
      </c>
      <c r="C24447" t="s">
        <v>13</v>
      </c>
      <c r="D24447" t="s">
        <v>14</v>
      </c>
      <c r="E24447">
        <v>1</v>
      </c>
      <c r="F24447" s="2">
        <v>261.8</v>
      </c>
      <c r="G24447" s="3">
        <v>514</v>
      </c>
      <c r="H24447" s="3">
        <v>2.6180000000000003</v>
      </c>
      <c r="I24447" s="3">
        <v>12.304600000000001</v>
      </c>
      <c r="J24447" s="3">
        <v>276.7226</v>
      </c>
      <c r="K24447" s="3">
        <v>425.72707692307694</v>
      </c>
      <c r="L24447" s="4">
        <v>0.35000000000000003</v>
      </c>
    </row>
    <row r="24448" spans="1:12" x14ac:dyDescent="0.35">
      <c r="A24448" s="1" t="s">
        <v>39550</v>
      </c>
      <c r="B24448" t="s">
        <v>39551</v>
      </c>
      <c r="C24448" t="s">
        <v>13</v>
      </c>
      <c r="D24448" t="s">
        <v>14</v>
      </c>
      <c r="E24448">
        <v>1</v>
      </c>
      <c r="F24448" s="2">
        <v>17</v>
      </c>
      <c r="G24448" s="3">
        <v>34</v>
      </c>
      <c r="H24448" s="3">
        <v>0.17</v>
      </c>
      <c r="I24448" s="3">
        <v>0.79900000000000004</v>
      </c>
      <c r="J24448" s="3">
        <v>17.969000000000001</v>
      </c>
      <c r="K24448" s="3">
        <v>27.644615384615385</v>
      </c>
      <c r="L24448" s="4">
        <v>0.35</v>
      </c>
    </row>
    <row r="24449" spans="1:12" x14ac:dyDescent="0.35">
      <c r="A24449" s="1" t="s">
        <v>39552</v>
      </c>
      <c r="B24449" t="s">
        <v>39486</v>
      </c>
      <c r="C24449" t="s">
        <v>13</v>
      </c>
      <c r="D24449" t="s">
        <v>14</v>
      </c>
      <c r="E24449">
        <v>1</v>
      </c>
      <c r="F24449" s="2">
        <v>202.3</v>
      </c>
      <c r="G24449" s="3">
        <v>397</v>
      </c>
      <c r="H24449" s="3">
        <v>2.0230000000000001</v>
      </c>
      <c r="I24449" s="3">
        <v>9.5081000000000007</v>
      </c>
      <c r="J24449" s="3">
        <v>213.83110000000002</v>
      </c>
      <c r="K24449" s="3">
        <v>328.9709230769231</v>
      </c>
      <c r="L24449" s="4">
        <v>0.35</v>
      </c>
    </row>
    <row r="24450" spans="1:12" x14ac:dyDescent="0.35">
      <c r="A24450" s="1" t="s">
        <v>39553</v>
      </c>
      <c r="B24450" t="s">
        <v>39554</v>
      </c>
      <c r="C24450" t="s">
        <v>13</v>
      </c>
      <c r="D24450" t="s">
        <v>14</v>
      </c>
      <c r="E24450">
        <v>1</v>
      </c>
      <c r="F24450" s="2">
        <v>107.1</v>
      </c>
      <c r="G24450" s="3">
        <v>211</v>
      </c>
      <c r="H24450" s="3">
        <v>1.071</v>
      </c>
      <c r="I24450" s="3">
        <v>5.0336999999999996</v>
      </c>
      <c r="J24450" s="3">
        <v>113.20469999999999</v>
      </c>
      <c r="K24450" s="3">
        <v>174.16107692307691</v>
      </c>
      <c r="L24450" s="4">
        <v>0.35</v>
      </c>
    </row>
    <row r="24451" spans="1:12" x14ac:dyDescent="0.35">
      <c r="A24451" s="1" t="s">
        <v>39555</v>
      </c>
      <c r="B24451" t="s">
        <v>39556</v>
      </c>
      <c r="C24451" t="s">
        <v>13</v>
      </c>
      <c r="D24451" t="s">
        <v>14</v>
      </c>
      <c r="E24451">
        <v>1</v>
      </c>
      <c r="F24451" s="2">
        <v>89.25</v>
      </c>
      <c r="G24451" s="3">
        <v>167</v>
      </c>
      <c r="H24451" s="3">
        <v>0.89250000000000007</v>
      </c>
      <c r="I24451" s="3">
        <v>4.19475</v>
      </c>
      <c r="J24451" s="3">
        <v>94.337249999999997</v>
      </c>
      <c r="K24451" s="3">
        <v>145.13423076923075</v>
      </c>
      <c r="L24451" s="4">
        <v>0.35</v>
      </c>
    </row>
    <row r="24452" spans="1:12" x14ac:dyDescent="0.35">
      <c r="A24452" s="1" t="s">
        <v>39557</v>
      </c>
      <c r="B24452" t="s">
        <v>39558</v>
      </c>
      <c r="C24452" t="s">
        <v>13</v>
      </c>
      <c r="D24452" t="s">
        <v>14</v>
      </c>
      <c r="E24452">
        <v>1</v>
      </c>
      <c r="F24452" s="2">
        <v>162.35</v>
      </c>
      <c r="G24452" s="3">
        <v>318</v>
      </c>
      <c r="H24452" s="3">
        <v>1.6234999999999999</v>
      </c>
      <c r="I24452" s="3">
        <v>7.6304499999999997</v>
      </c>
      <c r="J24452" s="3">
        <v>171.60395</v>
      </c>
      <c r="K24452" s="3">
        <v>264.00607692307693</v>
      </c>
      <c r="L24452" s="4">
        <v>0.35000000000000003</v>
      </c>
    </row>
    <row r="24453" spans="1:12" x14ac:dyDescent="0.35">
      <c r="A24453" s="1" t="s">
        <v>39559</v>
      </c>
      <c r="B24453" t="s">
        <v>39560</v>
      </c>
      <c r="C24453" t="s">
        <v>13</v>
      </c>
      <c r="D24453" t="s">
        <v>14</v>
      </c>
      <c r="E24453">
        <v>1</v>
      </c>
      <c r="F24453" s="2">
        <v>502.35</v>
      </c>
      <c r="G24453" s="3">
        <v>942</v>
      </c>
      <c r="H24453" s="3">
        <v>5.0235000000000003</v>
      </c>
      <c r="I24453" s="3">
        <v>23.61045</v>
      </c>
      <c r="J24453" s="3">
        <v>530.98395000000005</v>
      </c>
      <c r="K24453" s="3">
        <v>816.89838461538466</v>
      </c>
      <c r="L24453" s="4">
        <v>0.35</v>
      </c>
    </row>
    <row r="24454" spans="1:12" x14ac:dyDescent="0.35">
      <c r="A24454" s="1" t="s">
        <v>39561</v>
      </c>
      <c r="B24454" t="s">
        <v>39562</v>
      </c>
      <c r="C24454" t="s">
        <v>13</v>
      </c>
      <c r="D24454" t="s">
        <v>14</v>
      </c>
      <c r="E24454">
        <v>1</v>
      </c>
      <c r="F24454" s="2">
        <v>264.35000000000002</v>
      </c>
      <c r="G24454" s="3">
        <v>495</v>
      </c>
      <c r="H24454" s="3">
        <v>2.6435000000000004</v>
      </c>
      <c r="I24454" s="3">
        <v>12.42445</v>
      </c>
      <c r="J24454" s="3">
        <v>279.41795000000002</v>
      </c>
      <c r="K24454" s="3">
        <v>429.87376923076926</v>
      </c>
      <c r="L24454" s="4">
        <v>0.35</v>
      </c>
    </row>
    <row r="24455" spans="1:12" x14ac:dyDescent="0.35">
      <c r="A24455" s="1" t="s">
        <v>39563</v>
      </c>
      <c r="B24455" t="s">
        <v>39564</v>
      </c>
      <c r="C24455" t="s">
        <v>13</v>
      </c>
      <c r="D24455" t="s">
        <v>14</v>
      </c>
      <c r="E24455">
        <v>1</v>
      </c>
      <c r="F24455" s="2">
        <v>17</v>
      </c>
      <c r="G24455" s="3">
        <v>34</v>
      </c>
      <c r="H24455" s="3">
        <v>0.17</v>
      </c>
      <c r="I24455" s="3">
        <v>0.79900000000000004</v>
      </c>
      <c r="J24455" s="3">
        <v>17.969000000000001</v>
      </c>
      <c r="K24455" s="3">
        <v>27.644615384615385</v>
      </c>
      <c r="L24455" s="4">
        <v>0.35</v>
      </c>
    </row>
    <row r="24456" spans="1:12" x14ac:dyDescent="0.35">
      <c r="A24456" s="1" t="s">
        <v>39565</v>
      </c>
      <c r="B24456" t="s">
        <v>39566</v>
      </c>
      <c r="C24456" t="s">
        <v>13</v>
      </c>
      <c r="D24456" t="s">
        <v>14</v>
      </c>
      <c r="E24456">
        <v>1</v>
      </c>
      <c r="F24456" s="2">
        <v>15.3</v>
      </c>
      <c r="G24456" s="3">
        <v>30</v>
      </c>
      <c r="H24456" s="3">
        <v>0.153</v>
      </c>
      <c r="I24456" s="3">
        <v>0.71910000000000007</v>
      </c>
      <c r="J24456" s="3">
        <v>16.1721</v>
      </c>
      <c r="K24456" s="3">
        <v>24.880153846153846</v>
      </c>
      <c r="L24456" s="4">
        <v>0.35</v>
      </c>
    </row>
    <row r="24457" spans="1:12" x14ac:dyDescent="0.35">
      <c r="A24457" s="1" t="s">
        <v>39567</v>
      </c>
      <c r="B24457" t="s">
        <v>39568</v>
      </c>
      <c r="C24457" t="s">
        <v>13</v>
      </c>
      <c r="D24457" t="s">
        <v>14</v>
      </c>
      <c r="E24457">
        <v>1</v>
      </c>
      <c r="F24457" s="2">
        <v>80.75</v>
      </c>
      <c r="G24457" s="3">
        <v>151</v>
      </c>
      <c r="H24457" s="3">
        <v>0.8075</v>
      </c>
      <c r="I24457" s="3">
        <v>3.7952499999999998</v>
      </c>
      <c r="J24457" s="3">
        <v>85.35275</v>
      </c>
      <c r="K24457" s="3">
        <v>131.31192307692308</v>
      </c>
      <c r="L24457" s="4">
        <v>0.35000000000000003</v>
      </c>
    </row>
    <row r="24458" spans="1:12" x14ac:dyDescent="0.35">
      <c r="A24458" s="1" t="s">
        <v>39569</v>
      </c>
      <c r="B24458" t="s">
        <v>39570</v>
      </c>
      <c r="C24458" t="s">
        <v>13</v>
      </c>
      <c r="D24458" t="s">
        <v>14</v>
      </c>
      <c r="E24458">
        <v>1</v>
      </c>
      <c r="F24458" s="2">
        <v>475.15</v>
      </c>
      <c r="G24458" s="3">
        <v>933</v>
      </c>
      <c r="H24458" s="3">
        <v>4.7515000000000001</v>
      </c>
      <c r="I24458" s="3">
        <v>22.332049999999999</v>
      </c>
      <c r="J24458" s="3">
        <v>502.23354999999998</v>
      </c>
      <c r="K24458" s="3">
        <v>772.66699999999992</v>
      </c>
      <c r="L24458" s="4">
        <v>0.35</v>
      </c>
    </row>
    <row r="24459" spans="1:12" x14ac:dyDescent="0.35">
      <c r="A24459" s="1" t="s">
        <v>39571</v>
      </c>
      <c r="B24459" t="s">
        <v>13411</v>
      </c>
      <c r="C24459" t="s">
        <v>13</v>
      </c>
      <c r="D24459" t="s">
        <v>14</v>
      </c>
      <c r="E24459">
        <v>1</v>
      </c>
      <c r="F24459" s="2">
        <v>89.25</v>
      </c>
      <c r="G24459" s="3">
        <v>167</v>
      </c>
      <c r="H24459" s="3">
        <v>0.89250000000000007</v>
      </c>
      <c r="I24459" s="3">
        <v>4.19475</v>
      </c>
      <c r="J24459" s="3">
        <v>94.337249999999997</v>
      </c>
      <c r="K24459" s="3">
        <v>145.13423076923075</v>
      </c>
      <c r="L24459" s="4">
        <v>0.35</v>
      </c>
    </row>
    <row r="24460" spans="1:12" x14ac:dyDescent="0.35">
      <c r="A24460" s="1" t="s">
        <v>39572</v>
      </c>
      <c r="B24460" t="s">
        <v>39573</v>
      </c>
      <c r="C24460" t="s">
        <v>13</v>
      </c>
      <c r="D24460" t="s">
        <v>14</v>
      </c>
      <c r="E24460">
        <v>1</v>
      </c>
      <c r="F24460" s="2">
        <v>42.5</v>
      </c>
      <c r="G24460" s="3">
        <v>83</v>
      </c>
      <c r="H24460" s="3">
        <v>0.42499999999999999</v>
      </c>
      <c r="I24460" s="3">
        <v>1.9975000000000001</v>
      </c>
      <c r="J24460" s="3">
        <v>44.922499999999999</v>
      </c>
      <c r="K24460" s="3">
        <v>69.111538461538458</v>
      </c>
      <c r="L24460" s="4">
        <v>0.35</v>
      </c>
    </row>
    <row r="24461" spans="1:12" x14ac:dyDescent="0.35">
      <c r="A24461" s="1" t="s">
        <v>39574</v>
      </c>
      <c r="B24461" t="s">
        <v>39575</v>
      </c>
      <c r="C24461" t="s">
        <v>13</v>
      </c>
      <c r="D24461" t="s">
        <v>14</v>
      </c>
      <c r="E24461">
        <v>1</v>
      </c>
      <c r="F24461" s="2">
        <v>64.599999999999994</v>
      </c>
      <c r="G24461" s="3">
        <v>121</v>
      </c>
      <c r="H24461" s="3">
        <v>0.64599999999999991</v>
      </c>
      <c r="I24461" s="3">
        <v>3.0361999999999996</v>
      </c>
      <c r="J24461" s="3">
        <v>68.282199999999989</v>
      </c>
      <c r="K24461" s="3">
        <v>105.04953846153845</v>
      </c>
      <c r="L24461" s="4">
        <v>0.35000000000000003</v>
      </c>
    </row>
    <row r="24462" spans="1:12" x14ac:dyDescent="0.35">
      <c r="A24462" s="1" t="s">
        <v>39576</v>
      </c>
      <c r="B24462" t="s">
        <v>39577</v>
      </c>
      <c r="C24462" t="s">
        <v>13</v>
      </c>
      <c r="D24462" t="s">
        <v>14</v>
      </c>
      <c r="E24462">
        <v>1</v>
      </c>
      <c r="F24462" s="2">
        <v>820.25</v>
      </c>
      <c r="G24462" s="3">
        <v>1538</v>
      </c>
      <c r="H24462" s="3">
        <v>8.2025000000000006</v>
      </c>
      <c r="I24462" s="3">
        <v>38.551749999999998</v>
      </c>
      <c r="J24462" s="3">
        <v>867.00424999999996</v>
      </c>
      <c r="K24462" s="3">
        <v>1333.8526923076922</v>
      </c>
      <c r="L24462" s="4">
        <v>0.35</v>
      </c>
    </row>
    <row r="24463" spans="1:12" x14ac:dyDescent="0.35">
      <c r="A24463" s="1" t="s">
        <v>39578</v>
      </c>
      <c r="B24463" t="s">
        <v>39579</v>
      </c>
      <c r="C24463" t="s">
        <v>13</v>
      </c>
      <c r="D24463" t="s">
        <v>14</v>
      </c>
      <c r="E24463">
        <v>1</v>
      </c>
      <c r="F24463" s="2">
        <v>93.5</v>
      </c>
      <c r="G24463" s="3">
        <v>176</v>
      </c>
      <c r="H24463" s="3">
        <v>0.93500000000000005</v>
      </c>
      <c r="I24463" s="3">
        <v>4.3944999999999999</v>
      </c>
      <c r="J24463" s="3">
        <v>98.829499999999996</v>
      </c>
      <c r="K24463" s="3">
        <v>152.04538461538459</v>
      </c>
      <c r="L24463" s="4">
        <v>0.34999999999999992</v>
      </c>
    </row>
    <row r="24464" spans="1:12" x14ac:dyDescent="0.35">
      <c r="A24464" s="1" t="s">
        <v>39580</v>
      </c>
      <c r="B24464" t="s">
        <v>39581</v>
      </c>
      <c r="C24464" t="s">
        <v>13</v>
      </c>
      <c r="D24464" t="s">
        <v>14</v>
      </c>
      <c r="E24464">
        <v>1</v>
      </c>
      <c r="F24464" s="2">
        <v>137.69999999999999</v>
      </c>
      <c r="G24464" s="3">
        <v>258</v>
      </c>
      <c r="H24464" s="3">
        <v>1.377</v>
      </c>
      <c r="I24464" s="3">
        <v>6.4718999999999998</v>
      </c>
      <c r="J24464" s="3">
        <v>145.5489</v>
      </c>
      <c r="K24464" s="3">
        <v>223.92138461538462</v>
      </c>
      <c r="L24464" s="4">
        <v>0.35000000000000003</v>
      </c>
    </row>
    <row r="24465" spans="1:12" x14ac:dyDescent="0.35">
      <c r="A24465" s="1" t="s">
        <v>39582</v>
      </c>
      <c r="B24465" t="s">
        <v>39583</v>
      </c>
      <c r="C24465" t="s">
        <v>13</v>
      </c>
      <c r="D24465" t="s">
        <v>14</v>
      </c>
      <c r="E24465">
        <v>1</v>
      </c>
      <c r="F24465" s="2">
        <v>143.65</v>
      </c>
      <c r="G24465" s="3">
        <v>269</v>
      </c>
      <c r="H24465" s="3">
        <v>1.4365000000000001</v>
      </c>
      <c r="I24465" s="3">
        <v>6.7515499999999999</v>
      </c>
      <c r="J24465" s="3">
        <v>151.83805000000001</v>
      </c>
      <c r="K24465" s="3">
        <v>233.59700000000001</v>
      </c>
      <c r="L24465" s="4">
        <v>0.35</v>
      </c>
    </row>
    <row r="24466" spans="1:12" x14ac:dyDescent="0.35">
      <c r="A24466" s="1" t="s">
        <v>39584</v>
      </c>
      <c r="B24466" t="s">
        <v>39585</v>
      </c>
      <c r="C24466" t="s">
        <v>13</v>
      </c>
      <c r="D24466" t="s">
        <v>14</v>
      </c>
      <c r="E24466">
        <v>1</v>
      </c>
      <c r="F24466" s="2">
        <v>83.3</v>
      </c>
      <c r="G24466" s="3">
        <v>156</v>
      </c>
      <c r="H24466" s="3">
        <v>0.83299999999999996</v>
      </c>
      <c r="I24466" s="3">
        <v>3.9150999999999998</v>
      </c>
      <c r="J24466" s="3">
        <v>88.048099999999991</v>
      </c>
      <c r="K24466" s="3">
        <v>135.45861538461537</v>
      </c>
      <c r="L24466" s="4">
        <v>0.35</v>
      </c>
    </row>
    <row r="24467" spans="1:12" x14ac:dyDescent="0.35">
      <c r="A24467" s="1" t="s">
        <v>39586</v>
      </c>
      <c r="B24467" t="s">
        <v>39587</v>
      </c>
      <c r="C24467" t="s">
        <v>13</v>
      </c>
      <c r="D24467" t="s">
        <v>14</v>
      </c>
      <c r="E24467">
        <v>1</v>
      </c>
      <c r="F24467" s="2">
        <v>316.2</v>
      </c>
      <c r="G24467" s="3">
        <v>593</v>
      </c>
      <c r="H24467" s="3">
        <v>3.1619999999999999</v>
      </c>
      <c r="I24467" s="3">
        <v>14.8614</v>
      </c>
      <c r="J24467" s="3">
        <v>334.22339999999997</v>
      </c>
      <c r="K24467" s="3">
        <v>514.18984615384613</v>
      </c>
      <c r="L24467" s="4">
        <v>0.35000000000000003</v>
      </c>
    </row>
    <row r="24468" spans="1:12" x14ac:dyDescent="0.35">
      <c r="A24468" s="1" t="s">
        <v>39588</v>
      </c>
      <c r="B24468" t="s">
        <v>39589</v>
      </c>
      <c r="C24468" t="s">
        <v>13</v>
      </c>
      <c r="D24468" t="s">
        <v>14</v>
      </c>
      <c r="E24468">
        <v>1</v>
      </c>
      <c r="F24468" s="2">
        <v>5.0999999999999996</v>
      </c>
      <c r="G24468" s="3">
        <v>10.4048</v>
      </c>
      <c r="H24468" s="3">
        <v>5.0999999999999997E-2</v>
      </c>
      <c r="I24468" s="3">
        <v>0.2397</v>
      </c>
      <c r="J24468" s="3">
        <v>5.3906999999999998</v>
      </c>
      <c r="K24468" s="3">
        <v>8.293384615384614</v>
      </c>
      <c r="L24468" s="4">
        <v>0.34999999999999992</v>
      </c>
    </row>
    <row r="24469" spans="1:12" x14ac:dyDescent="0.35">
      <c r="A24469" s="1" t="s">
        <v>39590</v>
      </c>
      <c r="B24469" t="s">
        <v>39591</v>
      </c>
      <c r="C24469" t="s">
        <v>13</v>
      </c>
      <c r="D24469" t="s">
        <v>14</v>
      </c>
      <c r="E24469">
        <v>1</v>
      </c>
      <c r="F24469" s="2">
        <v>576.29999999999995</v>
      </c>
      <c r="G24469" s="3">
        <v>1080</v>
      </c>
      <c r="H24469" s="3">
        <v>5.7629999999999999</v>
      </c>
      <c r="I24469" s="3">
        <v>27.086099999999998</v>
      </c>
      <c r="J24469" s="3">
        <v>609.14909999999998</v>
      </c>
      <c r="K24469" s="3">
        <v>937.15246153846147</v>
      </c>
      <c r="L24469" s="4">
        <v>0.35</v>
      </c>
    </row>
    <row r="24470" spans="1:12" x14ac:dyDescent="0.35">
      <c r="A24470" s="1" t="s">
        <v>39592</v>
      </c>
      <c r="B24470" t="s">
        <v>39593</v>
      </c>
      <c r="C24470" t="s">
        <v>13</v>
      </c>
      <c r="D24470" t="s">
        <v>14</v>
      </c>
      <c r="E24470">
        <v>1</v>
      </c>
      <c r="F24470" s="2">
        <v>298.35000000000002</v>
      </c>
      <c r="G24470" s="3">
        <v>586</v>
      </c>
      <c r="H24470" s="3">
        <v>2.9835000000000003</v>
      </c>
      <c r="I24470" s="3">
        <v>14.022450000000001</v>
      </c>
      <c r="J24470" s="3">
        <v>315.35595000000001</v>
      </c>
      <c r="K24470" s="3">
        <v>485.16300000000001</v>
      </c>
      <c r="L24470" s="4">
        <v>0.35</v>
      </c>
    </row>
    <row r="24471" spans="1:12" x14ac:dyDescent="0.35">
      <c r="A24471" s="1" t="s">
        <v>39594</v>
      </c>
      <c r="B24471" t="s">
        <v>39595</v>
      </c>
      <c r="C24471" t="s">
        <v>13</v>
      </c>
      <c r="D24471" t="s">
        <v>14</v>
      </c>
      <c r="E24471">
        <v>1</v>
      </c>
      <c r="F24471" s="2">
        <v>117.3</v>
      </c>
      <c r="G24471" s="3">
        <v>220</v>
      </c>
      <c r="H24471" s="3">
        <v>1.173</v>
      </c>
      <c r="I24471" s="3">
        <v>5.5130999999999997</v>
      </c>
      <c r="J24471" s="3">
        <v>123.98609999999999</v>
      </c>
      <c r="K24471" s="3">
        <v>190.74784615384613</v>
      </c>
      <c r="L24471" s="4">
        <v>0.34999999999999992</v>
      </c>
    </row>
    <row r="24472" spans="1:12" x14ac:dyDescent="0.35">
      <c r="A24472" s="1" t="s">
        <v>39596</v>
      </c>
      <c r="B24472" t="s">
        <v>39597</v>
      </c>
      <c r="C24472" t="s">
        <v>13</v>
      </c>
      <c r="D24472" t="s">
        <v>14</v>
      </c>
      <c r="E24472">
        <v>1</v>
      </c>
      <c r="F24472" s="2">
        <v>1107.55</v>
      </c>
      <c r="G24472" s="3">
        <v>2076</v>
      </c>
      <c r="H24472" s="3">
        <v>11.0755</v>
      </c>
      <c r="I24472" s="3">
        <v>52.054849999999995</v>
      </c>
      <c r="J24472" s="3">
        <v>1170.6803499999999</v>
      </c>
      <c r="K24472" s="3">
        <v>1801.046692307692</v>
      </c>
      <c r="L24472" s="4">
        <v>0.34999999999999992</v>
      </c>
    </row>
    <row r="24473" spans="1:12" x14ac:dyDescent="0.35">
      <c r="A24473" s="1" t="s">
        <v>39598</v>
      </c>
      <c r="B24473" t="s">
        <v>39599</v>
      </c>
      <c r="C24473" t="s">
        <v>13</v>
      </c>
      <c r="D24473" t="s">
        <v>14</v>
      </c>
      <c r="E24473">
        <v>1</v>
      </c>
      <c r="F24473" s="2">
        <v>187</v>
      </c>
      <c r="G24473" s="3">
        <v>351</v>
      </c>
      <c r="H24473" s="3">
        <v>1.87</v>
      </c>
      <c r="I24473" s="3">
        <v>8.7889999999999997</v>
      </c>
      <c r="J24473" s="3">
        <v>197.65899999999999</v>
      </c>
      <c r="K24473" s="3">
        <v>304.09076923076918</v>
      </c>
      <c r="L24473" s="4">
        <v>0.34999999999999992</v>
      </c>
    </row>
    <row r="24474" spans="1:12" x14ac:dyDescent="0.35">
      <c r="A24474" s="1" t="s">
        <v>39600</v>
      </c>
      <c r="B24474" t="s">
        <v>39601</v>
      </c>
      <c r="C24474" t="s">
        <v>13</v>
      </c>
      <c r="D24474" t="s">
        <v>14</v>
      </c>
      <c r="E24474">
        <v>1</v>
      </c>
      <c r="F24474" s="2">
        <v>101.15</v>
      </c>
      <c r="G24474" s="3">
        <v>190</v>
      </c>
      <c r="H24474" s="3">
        <v>1.0115000000000001</v>
      </c>
      <c r="I24474" s="3">
        <v>4.7540500000000003</v>
      </c>
      <c r="J24474" s="3">
        <v>106.91555000000001</v>
      </c>
      <c r="K24474" s="3">
        <v>164.48546153846155</v>
      </c>
      <c r="L24474" s="4">
        <v>0.35</v>
      </c>
    </row>
    <row r="24475" spans="1:12" x14ac:dyDescent="0.35">
      <c r="A24475" s="1" t="s">
        <v>39602</v>
      </c>
      <c r="B24475" t="s">
        <v>39603</v>
      </c>
      <c r="C24475" t="s">
        <v>13</v>
      </c>
      <c r="D24475" t="s">
        <v>14</v>
      </c>
      <c r="E24475">
        <v>1</v>
      </c>
      <c r="F24475" s="2">
        <v>214.2</v>
      </c>
      <c r="G24475" s="3">
        <v>421</v>
      </c>
      <c r="H24475" s="3">
        <v>2.1419999999999999</v>
      </c>
      <c r="I24475" s="3">
        <v>10.067399999999999</v>
      </c>
      <c r="J24475" s="3">
        <v>226.40939999999998</v>
      </c>
      <c r="K24475" s="3">
        <v>348.32215384615381</v>
      </c>
      <c r="L24475" s="4">
        <v>0.35</v>
      </c>
    </row>
    <row r="24476" spans="1:12" x14ac:dyDescent="0.35">
      <c r="A24476" s="1" t="s">
        <v>39604</v>
      </c>
      <c r="B24476" t="s">
        <v>39605</v>
      </c>
      <c r="C24476" t="s">
        <v>13</v>
      </c>
      <c r="D24476" t="s">
        <v>14</v>
      </c>
      <c r="E24476">
        <v>1</v>
      </c>
      <c r="F24476" s="2">
        <v>65.45</v>
      </c>
      <c r="G24476" s="3">
        <v>139.40639999999999</v>
      </c>
      <c r="H24476" s="3">
        <v>0.65450000000000008</v>
      </c>
      <c r="I24476" s="3">
        <v>3.0761500000000002</v>
      </c>
      <c r="J24476" s="3">
        <v>69.18065</v>
      </c>
      <c r="K24476" s="3">
        <v>106.43176923076923</v>
      </c>
      <c r="L24476" s="4">
        <v>0.35000000000000003</v>
      </c>
    </row>
    <row r="24477" spans="1:12" x14ac:dyDescent="0.35">
      <c r="A24477" s="1" t="s">
        <v>39606</v>
      </c>
      <c r="B24477" t="s">
        <v>39607</v>
      </c>
      <c r="C24477" t="s">
        <v>13</v>
      </c>
      <c r="D24477" t="s">
        <v>14</v>
      </c>
      <c r="E24477">
        <v>1</v>
      </c>
      <c r="F24477" s="2">
        <v>12.75</v>
      </c>
      <c r="G24477" s="3">
        <v>25</v>
      </c>
      <c r="H24477" s="3">
        <v>0.1275</v>
      </c>
      <c r="I24477" s="3">
        <v>0.59924999999999995</v>
      </c>
      <c r="J24477" s="3">
        <v>13.476749999999999</v>
      </c>
      <c r="K24477" s="3">
        <v>20.733461538461537</v>
      </c>
      <c r="L24477" s="4">
        <v>0.35</v>
      </c>
    </row>
    <row r="24478" spans="1:12" x14ac:dyDescent="0.35">
      <c r="A24478" s="1" t="s">
        <v>39608</v>
      </c>
      <c r="B24478" t="s">
        <v>39609</v>
      </c>
      <c r="C24478" t="s">
        <v>13</v>
      </c>
      <c r="D24478" t="s">
        <v>14</v>
      </c>
      <c r="E24478">
        <v>1</v>
      </c>
      <c r="F24478" s="2">
        <v>232.05</v>
      </c>
      <c r="G24478" s="3">
        <v>435</v>
      </c>
      <c r="H24478" s="3">
        <v>2.3205</v>
      </c>
      <c r="I24478" s="3">
        <v>10.90635</v>
      </c>
      <c r="J24478" s="3">
        <v>245.27685000000002</v>
      </c>
      <c r="K24478" s="3">
        <v>377.34900000000005</v>
      </c>
      <c r="L24478" s="4">
        <v>0.35000000000000003</v>
      </c>
    </row>
    <row r="24479" spans="1:12" x14ac:dyDescent="0.35">
      <c r="A24479" s="1" t="s">
        <v>39610</v>
      </c>
      <c r="B24479" t="s">
        <v>39611</v>
      </c>
      <c r="C24479" t="s">
        <v>13</v>
      </c>
      <c r="D24479" t="s">
        <v>14</v>
      </c>
      <c r="E24479">
        <v>1</v>
      </c>
      <c r="F24479" s="2">
        <v>96.05</v>
      </c>
      <c r="G24479" s="3">
        <v>179</v>
      </c>
      <c r="H24479" s="3">
        <v>0.96050000000000002</v>
      </c>
      <c r="I24479" s="3">
        <v>4.5143500000000003</v>
      </c>
      <c r="J24479" s="3">
        <v>101.52484999999999</v>
      </c>
      <c r="K24479" s="3">
        <v>156.19207692307691</v>
      </c>
      <c r="L24479" s="4">
        <v>0.35000000000000003</v>
      </c>
    </row>
    <row r="24480" spans="1:12" x14ac:dyDescent="0.35">
      <c r="A24480" s="1" t="s">
        <v>39612</v>
      </c>
      <c r="B24480" t="s">
        <v>39613</v>
      </c>
      <c r="C24480" t="s">
        <v>13</v>
      </c>
      <c r="D24480" t="s">
        <v>14</v>
      </c>
      <c r="E24480">
        <v>1</v>
      </c>
      <c r="F24480" s="2">
        <v>60.35</v>
      </c>
      <c r="G24480" s="3">
        <v>113</v>
      </c>
      <c r="H24480" s="3">
        <v>0.60350000000000004</v>
      </c>
      <c r="I24480" s="3">
        <v>2.8364500000000001</v>
      </c>
      <c r="J24480" s="3">
        <v>63.789949999999997</v>
      </c>
      <c r="K24480" s="3">
        <v>98.138384615384609</v>
      </c>
      <c r="L24480" s="4">
        <v>0.35</v>
      </c>
    </row>
    <row r="24481" spans="1:12" x14ac:dyDescent="0.35">
      <c r="A24481" s="1" t="s">
        <v>39614</v>
      </c>
      <c r="B24481" t="s">
        <v>39615</v>
      </c>
      <c r="C24481" t="s">
        <v>13</v>
      </c>
      <c r="D24481" t="s">
        <v>14</v>
      </c>
      <c r="E24481">
        <v>1</v>
      </c>
      <c r="F24481" s="2">
        <v>17</v>
      </c>
      <c r="G24481" s="3">
        <v>34</v>
      </c>
      <c r="H24481" s="3">
        <v>0.17</v>
      </c>
      <c r="I24481" s="3">
        <v>0.79900000000000004</v>
      </c>
      <c r="J24481" s="3">
        <v>17.969000000000001</v>
      </c>
      <c r="K24481" s="3">
        <v>27.644615384615385</v>
      </c>
      <c r="L24481" s="4">
        <v>0.35</v>
      </c>
    </row>
    <row r="24482" spans="1:12" x14ac:dyDescent="0.35">
      <c r="A24482" s="1" t="s">
        <v>39616</v>
      </c>
      <c r="B24482" t="s">
        <v>39617</v>
      </c>
      <c r="C24482" t="s">
        <v>13</v>
      </c>
      <c r="D24482" t="s">
        <v>14</v>
      </c>
      <c r="E24482">
        <v>1</v>
      </c>
      <c r="F24482" s="2">
        <v>260.10000000000002</v>
      </c>
      <c r="G24482" s="3">
        <v>488</v>
      </c>
      <c r="H24482" s="3">
        <v>2.6010000000000004</v>
      </c>
      <c r="I24482" s="3">
        <v>12.2247</v>
      </c>
      <c r="J24482" s="3">
        <v>274.92570000000001</v>
      </c>
      <c r="K24482" s="3">
        <v>422.96261538461539</v>
      </c>
      <c r="L24482" s="4">
        <v>0.35</v>
      </c>
    </row>
    <row r="24483" spans="1:12" x14ac:dyDescent="0.35">
      <c r="A24483" s="1" t="s">
        <v>39618</v>
      </c>
      <c r="B24483" t="s">
        <v>39619</v>
      </c>
      <c r="C24483" t="s">
        <v>13</v>
      </c>
      <c r="D24483" t="s">
        <v>14</v>
      </c>
      <c r="E24483">
        <v>1</v>
      </c>
      <c r="F24483" s="2">
        <v>50.15</v>
      </c>
      <c r="G24483" s="3">
        <v>93</v>
      </c>
      <c r="H24483" s="3">
        <v>0.50149999999999995</v>
      </c>
      <c r="I24483" s="3">
        <v>2.3570500000000001</v>
      </c>
      <c r="J24483" s="3">
        <v>53.00855</v>
      </c>
      <c r="K24483" s="3">
        <v>81.551615384615374</v>
      </c>
      <c r="L24483" s="4">
        <v>0.34999999999999992</v>
      </c>
    </row>
    <row r="24484" spans="1:12" x14ac:dyDescent="0.35">
      <c r="A24484" s="1" t="s">
        <v>39620</v>
      </c>
      <c r="B24484" t="s">
        <v>39621</v>
      </c>
      <c r="C24484" t="s">
        <v>13</v>
      </c>
      <c r="D24484" t="s">
        <v>14</v>
      </c>
      <c r="E24484">
        <v>1</v>
      </c>
      <c r="F24484" s="2">
        <v>96.05</v>
      </c>
      <c r="G24484" s="3">
        <v>179</v>
      </c>
      <c r="H24484" s="3">
        <v>0.96050000000000002</v>
      </c>
      <c r="I24484" s="3">
        <v>4.5143500000000003</v>
      </c>
      <c r="J24484" s="3">
        <v>101.52484999999999</v>
      </c>
      <c r="K24484" s="3">
        <v>156.19207692307691</v>
      </c>
      <c r="L24484" s="4">
        <v>0.35000000000000003</v>
      </c>
    </row>
    <row r="24485" spans="1:12" x14ac:dyDescent="0.35">
      <c r="A24485" s="1" t="s">
        <v>39622</v>
      </c>
      <c r="B24485" t="s">
        <v>39623</v>
      </c>
      <c r="C24485" t="s">
        <v>13</v>
      </c>
      <c r="D24485" t="s">
        <v>14</v>
      </c>
      <c r="E24485">
        <v>1</v>
      </c>
      <c r="F24485" s="2">
        <v>1096.5</v>
      </c>
      <c r="G24485" s="3">
        <v>2055</v>
      </c>
      <c r="H24485" s="3">
        <v>10.965</v>
      </c>
      <c r="I24485" s="3">
        <v>51.535499999999999</v>
      </c>
      <c r="J24485" s="3">
        <v>1159.0004999999999</v>
      </c>
      <c r="K24485" s="3">
        <v>1783.0776923076921</v>
      </c>
      <c r="L24485" s="4">
        <v>0.35000000000000003</v>
      </c>
    </row>
    <row r="24486" spans="1:12" x14ac:dyDescent="0.35">
      <c r="A24486" s="1" t="s">
        <v>39624</v>
      </c>
      <c r="B24486" t="s">
        <v>39625</v>
      </c>
      <c r="C24486" t="s">
        <v>13</v>
      </c>
      <c r="D24486" t="s">
        <v>14</v>
      </c>
      <c r="E24486">
        <v>1</v>
      </c>
      <c r="F24486" s="2">
        <v>226.1</v>
      </c>
      <c r="G24486" s="3">
        <v>444</v>
      </c>
      <c r="H24486" s="3">
        <v>2.2610000000000001</v>
      </c>
      <c r="I24486" s="3">
        <v>10.6267</v>
      </c>
      <c r="J24486" s="3">
        <v>238.98769999999999</v>
      </c>
      <c r="K24486" s="3">
        <v>367.67338461538458</v>
      </c>
      <c r="L24486" s="4">
        <v>0.35</v>
      </c>
    </row>
    <row r="24487" spans="1:12" x14ac:dyDescent="0.35">
      <c r="A24487" s="1" t="s">
        <v>39626</v>
      </c>
      <c r="B24487" t="s">
        <v>39627</v>
      </c>
      <c r="C24487" t="s">
        <v>13</v>
      </c>
      <c r="D24487" t="s">
        <v>14</v>
      </c>
      <c r="E24487">
        <v>1</v>
      </c>
      <c r="F24487" s="2">
        <v>218.45</v>
      </c>
      <c r="G24487" s="3">
        <v>428</v>
      </c>
      <c r="H24487" s="3">
        <v>2.1844999999999999</v>
      </c>
      <c r="I24487" s="3">
        <v>10.267149999999999</v>
      </c>
      <c r="J24487" s="3">
        <v>230.90164999999999</v>
      </c>
      <c r="K24487" s="3">
        <v>355.23330769230768</v>
      </c>
      <c r="L24487" s="4">
        <v>0.35</v>
      </c>
    </row>
    <row r="24488" spans="1:12" x14ac:dyDescent="0.35">
      <c r="A24488" s="1" t="s">
        <v>39628</v>
      </c>
      <c r="B24488" t="s">
        <v>39629</v>
      </c>
      <c r="C24488" t="s">
        <v>13</v>
      </c>
      <c r="D24488" t="s">
        <v>14</v>
      </c>
      <c r="E24488">
        <v>1</v>
      </c>
      <c r="F24488" s="2">
        <v>28.05</v>
      </c>
      <c r="G24488" s="3">
        <v>53</v>
      </c>
      <c r="H24488" s="3">
        <v>0.28050000000000003</v>
      </c>
      <c r="I24488" s="3">
        <v>1.3183500000000001</v>
      </c>
      <c r="J24488" s="3">
        <v>29.648849999999999</v>
      </c>
      <c r="K24488" s="3">
        <v>45.613615384615379</v>
      </c>
      <c r="L24488" s="4">
        <v>0.34999999999999992</v>
      </c>
    </row>
    <row r="24489" spans="1:12" x14ac:dyDescent="0.35">
      <c r="A24489" s="1" t="s">
        <v>39630</v>
      </c>
      <c r="B24489" t="s">
        <v>8388</v>
      </c>
      <c r="C24489" t="s">
        <v>13</v>
      </c>
      <c r="D24489" t="s">
        <v>14</v>
      </c>
      <c r="E24489">
        <v>1</v>
      </c>
      <c r="F24489" s="2">
        <v>83.3</v>
      </c>
      <c r="G24489" s="3">
        <v>150.47999999999999</v>
      </c>
      <c r="H24489" s="3">
        <v>0.83299999999999996</v>
      </c>
      <c r="I24489" s="3">
        <v>3.9150999999999998</v>
      </c>
      <c r="J24489" s="3">
        <v>88.048099999999991</v>
      </c>
      <c r="K24489" s="3">
        <v>135.45861538461537</v>
      </c>
      <c r="L24489" s="4">
        <v>0.35</v>
      </c>
    </row>
    <row r="24490" spans="1:12" x14ac:dyDescent="0.35">
      <c r="A24490" s="1" t="s">
        <v>39631</v>
      </c>
      <c r="B24490" t="s">
        <v>39632</v>
      </c>
      <c r="C24490" t="s">
        <v>13</v>
      </c>
      <c r="D24490" t="s">
        <v>14</v>
      </c>
      <c r="E24490">
        <v>1</v>
      </c>
      <c r="F24490" s="2">
        <v>12.75</v>
      </c>
      <c r="G24490" s="3">
        <v>22</v>
      </c>
      <c r="H24490" s="3">
        <v>0.1275</v>
      </c>
      <c r="I24490" s="3">
        <v>0.59924999999999995</v>
      </c>
      <c r="J24490" s="3">
        <v>13.476749999999999</v>
      </c>
      <c r="K24490" s="3">
        <v>20.733461538461537</v>
      </c>
      <c r="L24490" s="4">
        <v>0.35</v>
      </c>
    </row>
    <row r="24491" spans="1:12" x14ac:dyDescent="0.35">
      <c r="A24491" s="1" t="s">
        <v>39633</v>
      </c>
      <c r="B24491" t="s">
        <v>39634</v>
      </c>
      <c r="C24491" t="s">
        <v>13</v>
      </c>
      <c r="D24491" t="s">
        <v>14</v>
      </c>
      <c r="E24491">
        <v>1</v>
      </c>
      <c r="F24491" s="2">
        <v>210.8</v>
      </c>
      <c r="G24491" s="3">
        <v>395</v>
      </c>
      <c r="H24491" s="3">
        <v>2.1080000000000001</v>
      </c>
      <c r="I24491" s="3">
        <v>9.9076000000000004</v>
      </c>
      <c r="J24491" s="3">
        <v>222.81560000000002</v>
      </c>
      <c r="K24491" s="3">
        <v>342.79323076923077</v>
      </c>
      <c r="L24491" s="4">
        <v>0.35</v>
      </c>
    </row>
    <row r="24492" spans="1:12" x14ac:dyDescent="0.35">
      <c r="A24492" s="1" t="s">
        <v>39635</v>
      </c>
      <c r="B24492" t="s">
        <v>39636</v>
      </c>
      <c r="C24492" t="s">
        <v>13</v>
      </c>
      <c r="D24492" t="s">
        <v>14</v>
      </c>
      <c r="E24492">
        <v>1</v>
      </c>
      <c r="F24492" s="2">
        <v>62.9</v>
      </c>
      <c r="G24492" s="3">
        <v>118</v>
      </c>
      <c r="H24492" s="3">
        <v>0.629</v>
      </c>
      <c r="I24492" s="3">
        <v>2.9563000000000001</v>
      </c>
      <c r="J24492" s="3">
        <v>66.485299999999995</v>
      </c>
      <c r="K24492" s="3">
        <v>102.28507692307691</v>
      </c>
      <c r="L24492" s="4">
        <v>0.35</v>
      </c>
    </row>
    <row r="24493" spans="1:12" x14ac:dyDescent="0.35">
      <c r="A24493" s="1" t="s">
        <v>39637</v>
      </c>
      <c r="B24493" t="s">
        <v>39638</v>
      </c>
      <c r="C24493" t="s">
        <v>13</v>
      </c>
      <c r="D24493" t="s">
        <v>14</v>
      </c>
      <c r="E24493">
        <v>1</v>
      </c>
      <c r="F24493" s="2">
        <v>170</v>
      </c>
      <c r="G24493" s="3">
        <v>333</v>
      </c>
      <c r="H24493" s="3">
        <v>1.7</v>
      </c>
      <c r="I24493" s="3">
        <v>7.99</v>
      </c>
      <c r="J24493" s="3">
        <v>179.69</v>
      </c>
      <c r="K24493" s="3">
        <v>276.44615384615383</v>
      </c>
      <c r="L24493" s="4">
        <v>0.35</v>
      </c>
    </row>
    <row r="24494" spans="1:12" x14ac:dyDescent="0.35">
      <c r="A24494" s="1" t="s">
        <v>39639</v>
      </c>
      <c r="B24494" t="s">
        <v>39640</v>
      </c>
      <c r="C24494" t="s">
        <v>13</v>
      </c>
      <c r="D24494" t="s">
        <v>14</v>
      </c>
      <c r="E24494">
        <v>1</v>
      </c>
      <c r="F24494" s="2">
        <v>191.25</v>
      </c>
      <c r="G24494" s="3">
        <v>358</v>
      </c>
      <c r="H24494" s="3">
        <v>1.9125000000000001</v>
      </c>
      <c r="I24494" s="3">
        <v>8.9887499999999996</v>
      </c>
      <c r="J24494" s="3">
        <v>202.15125</v>
      </c>
      <c r="K24494" s="3">
        <v>311.00192307692305</v>
      </c>
      <c r="L24494" s="4">
        <v>0.34999999999999992</v>
      </c>
    </row>
    <row r="24495" spans="1:12" x14ac:dyDescent="0.35">
      <c r="A24495" s="1" t="s">
        <v>39641</v>
      </c>
      <c r="B24495" t="s">
        <v>39642</v>
      </c>
      <c r="C24495" t="s">
        <v>13</v>
      </c>
      <c r="D24495" t="s">
        <v>14</v>
      </c>
      <c r="E24495">
        <v>1</v>
      </c>
      <c r="F24495" s="2">
        <v>63.75</v>
      </c>
      <c r="G24495" s="3">
        <v>120</v>
      </c>
      <c r="H24495" s="3">
        <v>0.63750000000000007</v>
      </c>
      <c r="I24495" s="3">
        <v>2.9962499999999999</v>
      </c>
      <c r="J24495" s="3">
        <v>67.383750000000006</v>
      </c>
      <c r="K24495" s="3">
        <v>103.6673076923077</v>
      </c>
      <c r="L24495" s="4">
        <v>0.35</v>
      </c>
    </row>
    <row r="24496" spans="1:12" x14ac:dyDescent="0.35">
      <c r="A24496" s="1" t="s">
        <v>39643</v>
      </c>
      <c r="B24496" t="s">
        <v>39450</v>
      </c>
      <c r="C24496" t="s">
        <v>13</v>
      </c>
      <c r="D24496" t="s">
        <v>14</v>
      </c>
      <c r="E24496">
        <v>1</v>
      </c>
      <c r="F24496" s="2">
        <v>807.5</v>
      </c>
      <c r="G24496" s="3">
        <v>1585</v>
      </c>
      <c r="H24496" s="3">
        <v>8.0749999999999993</v>
      </c>
      <c r="I24496" s="3">
        <v>37.952500000000001</v>
      </c>
      <c r="J24496" s="3">
        <v>853.52750000000003</v>
      </c>
      <c r="K24496" s="3">
        <v>1313.1192307692309</v>
      </c>
      <c r="L24496" s="4">
        <v>0.35000000000000003</v>
      </c>
    </row>
    <row r="24497" spans="1:12" x14ac:dyDescent="0.35">
      <c r="A24497" s="1" t="s">
        <v>39644</v>
      </c>
      <c r="B24497" t="s">
        <v>39645</v>
      </c>
      <c r="C24497" t="s">
        <v>13</v>
      </c>
      <c r="D24497" t="s">
        <v>14</v>
      </c>
      <c r="E24497">
        <v>1</v>
      </c>
      <c r="F24497" s="2">
        <v>719.1</v>
      </c>
      <c r="G24497" s="3">
        <v>1348</v>
      </c>
      <c r="H24497" s="3">
        <v>7.1910000000000007</v>
      </c>
      <c r="I24497" s="3">
        <v>33.797699999999999</v>
      </c>
      <c r="J24497" s="3">
        <v>760.08870000000002</v>
      </c>
      <c r="K24497" s="3">
        <v>1169.3672307692307</v>
      </c>
      <c r="L24497" s="4">
        <v>0.34999999999999992</v>
      </c>
    </row>
    <row r="24498" spans="1:12" x14ac:dyDescent="0.35">
      <c r="A24498" s="1" t="s">
        <v>39646</v>
      </c>
      <c r="B24498" t="s">
        <v>39647</v>
      </c>
      <c r="C24498" t="s">
        <v>13</v>
      </c>
      <c r="D24498" t="s">
        <v>14</v>
      </c>
      <c r="E24498">
        <v>1</v>
      </c>
      <c r="F24498" s="2">
        <v>35.700000000000003</v>
      </c>
      <c r="G24498" s="3">
        <v>67</v>
      </c>
      <c r="H24498" s="3">
        <v>0.35700000000000004</v>
      </c>
      <c r="I24498" s="3">
        <v>1.6779000000000002</v>
      </c>
      <c r="J24498" s="3">
        <v>37.734900000000003</v>
      </c>
      <c r="K24498" s="3">
        <v>58.053692307692309</v>
      </c>
      <c r="L24498" s="4">
        <v>0.35</v>
      </c>
    </row>
    <row r="24499" spans="1:12" x14ac:dyDescent="0.35">
      <c r="A24499" s="1" t="s">
        <v>39648</v>
      </c>
      <c r="B24499" t="s">
        <v>39649</v>
      </c>
      <c r="C24499" t="s">
        <v>13</v>
      </c>
      <c r="D24499" t="s">
        <v>14</v>
      </c>
      <c r="E24499">
        <v>1</v>
      </c>
      <c r="F24499" s="2">
        <v>129.19999999999999</v>
      </c>
      <c r="G24499" s="3">
        <v>242</v>
      </c>
      <c r="H24499" s="3">
        <v>1.2919999999999998</v>
      </c>
      <c r="I24499" s="3">
        <v>6.0723999999999991</v>
      </c>
      <c r="J24499" s="3">
        <v>136.56439999999998</v>
      </c>
      <c r="K24499" s="3">
        <v>210.09907692307689</v>
      </c>
      <c r="L24499" s="4">
        <v>0.35000000000000003</v>
      </c>
    </row>
    <row r="24500" spans="1:12" x14ac:dyDescent="0.35">
      <c r="A24500" s="1" t="s">
        <v>39650</v>
      </c>
      <c r="B24500" t="s">
        <v>39651</v>
      </c>
      <c r="C24500" t="s">
        <v>13</v>
      </c>
      <c r="D24500" t="s">
        <v>14</v>
      </c>
      <c r="E24500">
        <v>1</v>
      </c>
      <c r="F24500" s="2">
        <v>48.45</v>
      </c>
      <c r="G24500" s="3">
        <v>90</v>
      </c>
      <c r="H24500" s="3">
        <v>0.48450000000000004</v>
      </c>
      <c r="I24500" s="3">
        <v>2.2771500000000002</v>
      </c>
      <c r="J24500" s="3">
        <v>51.211649999999999</v>
      </c>
      <c r="K24500" s="3">
        <v>78.787153846153842</v>
      </c>
      <c r="L24500" s="4">
        <v>0.35</v>
      </c>
    </row>
    <row r="24501" spans="1:12" x14ac:dyDescent="0.35">
      <c r="A24501" s="1" t="s">
        <v>39652</v>
      </c>
      <c r="B24501" t="s">
        <v>39653</v>
      </c>
      <c r="C24501" t="s">
        <v>13</v>
      </c>
      <c r="D24501" t="s">
        <v>14</v>
      </c>
      <c r="E24501">
        <v>1</v>
      </c>
      <c r="F24501" s="2">
        <v>117.3</v>
      </c>
      <c r="G24501" s="3">
        <v>220</v>
      </c>
      <c r="H24501" s="3">
        <v>1.173</v>
      </c>
      <c r="I24501" s="3">
        <v>5.5130999999999997</v>
      </c>
      <c r="J24501" s="3">
        <v>123.98609999999999</v>
      </c>
      <c r="K24501" s="3">
        <v>190.74784615384613</v>
      </c>
      <c r="L24501" s="4">
        <v>0.34999999999999992</v>
      </c>
    </row>
    <row r="24502" spans="1:12" x14ac:dyDescent="0.35">
      <c r="A24502" s="1" t="s">
        <v>39654</v>
      </c>
      <c r="B24502" t="s">
        <v>39655</v>
      </c>
      <c r="C24502" t="s">
        <v>13</v>
      </c>
      <c r="D24502" t="s">
        <v>14</v>
      </c>
      <c r="E24502">
        <v>1</v>
      </c>
      <c r="F24502" s="2">
        <v>98.6</v>
      </c>
      <c r="G24502" s="3">
        <v>185</v>
      </c>
      <c r="H24502" s="3">
        <v>0.98599999999999999</v>
      </c>
      <c r="I24502" s="3">
        <v>4.6341999999999999</v>
      </c>
      <c r="J24502" s="3">
        <v>104.22020000000001</v>
      </c>
      <c r="K24502" s="3">
        <v>160.33876923076923</v>
      </c>
      <c r="L24502" s="4">
        <v>0.35</v>
      </c>
    </row>
    <row r="24503" spans="1:12" x14ac:dyDescent="0.35">
      <c r="A24503" s="1" t="s">
        <v>39656</v>
      </c>
      <c r="B24503" t="s">
        <v>39657</v>
      </c>
      <c r="C24503" t="s">
        <v>13</v>
      </c>
      <c r="D24503" t="s">
        <v>14</v>
      </c>
      <c r="E24503">
        <v>1</v>
      </c>
      <c r="F24503" s="2">
        <v>39.1</v>
      </c>
      <c r="G24503" s="3">
        <v>72</v>
      </c>
      <c r="H24503" s="3">
        <v>0.39100000000000001</v>
      </c>
      <c r="I24503" s="3">
        <v>1.8377000000000001</v>
      </c>
      <c r="J24503" s="3">
        <v>41.328699999999998</v>
      </c>
      <c r="K24503" s="3">
        <v>63.58261538461538</v>
      </c>
      <c r="L24503" s="4">
        <v>0.35</v>
      </c>
    </row>
    <row r="24504" spans="1:12" x14ac:dyDescent="0.35">
      <c r="A24504" s="1" t="s">
        <v>39658</v>
      </c>
      <c r="B24504" t="s">
        <v>39659</v>
      </c>
      <c r="C24504" t="s">
        <v>13</v>
      </c>
      <c r="D24504" t="s">
        <v>14</v>
      </c>
      <c r="E24504">
        <v>1</v>
      </c>
      <c r="F24504" s="2">
        <v>23.8</v>
      </c>
      <c r="G24504" s="3">
        <v>44</v>
      </c>
      <c r="H24504" s="3">
        <v>0.23800000000000002</v>
      </c>
      <c r="I24504" s="3">
        <v>1.1186</v>
      </c>
      <c r="J24504" s="3">
        <v>25.156600000000001</v>
      </c>
      <c r="K24504" s="3">
        <v>38.702461538461542</v>
      </c>
      <c r="L24504" s="4">
        <v>0.35000000000000003</v>
      </c>
    </row>
    <row r="24505" spans="1:12" x14ac:dyDescent="0.35">
      <c r="A24505" s="1" t="s">
        <v>39660</v>
      </c>
      <c r="B24505" t="s">
        <v>39661</v>
      </c>
      <c r="C24505" t="s">
        <v>13</v>
      </c>
      <c r="D24505" t="s">
        <v>14</v>
      </c>
      <c r="E24505">
        <v>1</v>
      </c>
      <c r="F24505" s="2">
        <v>35.700000000000003</v>
      </c>
      <c r="G24505" s="3">
        <v>67</v>
      </c>
      <c r="H24505" s="3">
        <v>0.35700000000000004</v>
      </c>
      <c r="I24505" s="3">
        <v>1.6779000000000002</v>
      </c>
      <c r="J24505" s="3">
        <v>37.734900000000003</v>
      </c>
      <c r="K24505" s="3">
        <v>58.053692307692309</v>
      </c>
      <c r="L24505" s="4">
        <v>0.35</v>
      </c>
    </row>
    <row r="24506" spans="1:12" x14ac:dyDescent="0.35">
      <c r="A24506" s="1" t="s">
        <v>39662</v>
      </c>
      <c r="B24506" t="s">
        <v>39663</v>
      </c>
      <c r="C24506" t="s">
        <v>13</v>
      </c>
      <c r="D24506" t="s">
        <v>14</v>
      </c>
      <c r="E24506">
        <v>1</v>
      </c>
      <c r="F24506" s="2">
        <v>732.7</v>
      </c>
      <c r="G24506" s="3">
        <v>1373</v>
      </c>
      <c r="H24506" s="3">
        <v>7.3270000000000008</v>
      </c>
      <c r="I24506" s="3">
        <v>34.436900000000001</v>
      </c>
      <c r="J24506" s="3">
        <v>774.46390000000008</v>
      </c>
      <c r="K24506" s="3">
        <v>1191.4829230769233</v>
      </c>
      <c r="L24506" s="4">
        <v>0.35000000000000003</v>
      </c>
    </row>
    <row r="24507" spans="1:12" x14ac:dyDescent="0.35">
      <c r="A24507" s="1" t="s">
        <v>39664</v>
      </c>
      <c r="B24507" t="s">
        <v>39665</v>
      </c>
      <c r="C24507" t="s">
        <v>13</v>
      </c>
      <c r="D24507" t="s">
        <v>14</v>
      </c>
      <c r="E24507">
        <v>1</v>
      </c>
      <c r="F24507" s="2">
        <v>104.55</v>
      </c>
      <c r="G24507" s="3">
        <v>195</v>
      </c>
      <c r="H24507" s="3">
        <v>1.0455000000000001</v>
      </c>
      <c r="I24507" s="3">
        <v>4.9138500000000001</v>
      </c>
      <c r="J24507" s="3">
        <v>110.50935</v>
      </c>
      <c r="K24507" s="3">
        <v>170.01438461538461</v>
      </c>
      <c r="L24507" s="4">
        <v>0.35000000000000003</v>
      </c>
    </row>
    <row r="24508" spans="1:12" x14ac:dyDescent="0.35">
      <c r="A24508" s="1" t="s">
        <v>39666</v>
      </c>
      <c r="B24508" t="s">
        <v>39667</v>
      </c>
      <c r="C24508" t="s">
        <v>13</v>
      </c>
      <c r="D24508" t="s">
        <v>14</v>
      </c>
      <c r="E24508">
        <v>1</v>
      </c>
      <c r="F24508" s="2">
        <v>145.35</v>
      </c>
      <c r="G24508" s="3">
        <v>272</v>
      </c>
      <c r="H24508" s="3">
        <v>1.4535</v>
      </c>
      <c r="I24508" s="3">
        <v>6.8314499999999994</v>
      </c>
      <c r="J24508" s="3">
        <v>153.63494999999998</v>
      </c>
      <c r="K24508" s="3">
        <v>236.3614615384615</v>
      </c>
      <c r="L24508" s="4">
        <v>0.35</v>
      </c>
    </row>
    <row r="24509" spans="1:12" x14ac:dyDescent="0.35">
      <c r="A24509" s="1" t="s">
        <v>39668</v>
      </c>
      <c r="B24509" t="s">
        <v>39669</v>
      </c>
      <c r="C24509" t="s">
        <v>13</v>
      </c>
      <c r="D24509" t="s">
        <v>14</v>
      </c>
      <c r="E24509">
        <v>1</v>
      </c>
      <c r="F24509" s="2">
        <v>156.4</v>
      </c>
      <c r="G24509" s="3">
        <v>307</v>
      </c>
      <c r="H24509" s="3">
        <v>1.5640000000000001</v>
      </c>
      <c r="I24509" s="3">
        <v>7.3508000000000004</v>
      </c>
      <c r="J24509" s="3">
        <v>165.31479999999999</v>
      </c>
      <c r="K24509" s="3">
        <v>254.33046153846152</v>
      </c>
      <c r="L24509" s="4">
        <v>0.35</v>
      </c>
    </row>
    <row r="24510" spans="1:12" x14ac:dyDescent="0.35">
      <c r="A24510" s="1" t="s">
        <v>39670</v>
      </c>
      <c r="B24510" t="s">
        <v>39671</v>
      </c>
      <c r="C24510" t="s">
        <v>13</v>
      </c>
      <c r="D24510" t="s">
        <v>14</v>
      </c>
      <c r="E24510">
        <v>1</v>
      </c>
      <c r="F24510" s="2">
        <v>158.94999999999999</v>
      </c>
      <c r="G24510" s="3">
        <v>298</v>
      </c>
      <c r="H24510" s="3">
        <v>1.5894999999999999</v>
      </c>
      <c r="I24510" s="3">
        <v>7.4706499999999991</v>
      </c>
      <c r="J24510" s="3">
        <v>168.01014999999998</v>
      </c>
      <c r="K24510" s="3">
        <v>258.47715384615378</v>
      </c>
      <c r="L24510" s="4">
        <v>0.34999999999999992</v>
      </c>
    </row>
    <row r="24511" spans="1:12" x14ac:dyDescent="0.35">
      <c r="A24511" s="1" t="s">
        <v>39672</v>
      </c>
      <c r="B24511" t="s">
        <v>39673</v>
      </c>
      <c r="C24511" t="s">
        <v>34</v>
      </c>
      <c r="D24511" t="s">
        <v>35</v>
      </c>
      <c r="E24511">
        <v>1</v>
      </c>
      <c r="F24511" s="2">
        <v>228.56</v>
      </c>
      <c r="G24511" s="3">
        <v>366</v>
      </c>
      <c r="H24511" s="3">
        <v>2.2856000000000001</v>
      </c>
      <c r="I24511" s="3">
        <v>10.742319999999999</v>
      </c>
      <c r="J24511" s="3">
        <v>241.58792</v>
      </c>
      <c r="K24511" s="3">
        <v>371.67372307692307</v>
      </c>
      <c r="L24511" s="4">
        <v>0.35</v>
      </c>
    </row>
    <row r="24512" spans="1:12" x14ac:dyDescent="0.35">
      <c r="A24512" s="1" t="s">
        <v>39674</v>
      </c>
      <c r="B24512" t="s">
        <v>39675</v>
      </c>
      <c r="C24512" t="s">
        <v>13</v>
      </c>
      <c r="D24512" t="s">
        <v>14</v>
      </c>
      <c r="E24512">
        <v>1</v>
      </c>
      <c r="F24512" s="2">
        <v>135.15</v>
      </c>
      <c r="G24512" s="3">
        <v>253</v>
      </c>
      <c r="H24512" s="3">
        <v>1.3515000000000001</v>
      </c>
      <c r="I24512" s="3">
        <v>6.3520500000000002</v>
      </c>
      <c r="J24512" s="3">
        <v>142.85354999999998</v>
      </c>
      <c r="K24512" s="3">
        <v>219.77469230769228</v>
      </c>
      <c r="L24512" s="4">
        <v>0.35</v>
      </c>
    </row>
    <row r="24513" spans="1:12" x14ac:dyDescent="0.35">
      <c r="A24513" s="1" t="s">
        <v>39676</v>
      </c>
      <c r="B24513" t="s">
        <v>39677</v>
      </c>
      <c r="C24513" t="s">
        <v>13</v>
      </c>
      <c r="D24513" t="s">
        <v>14</v>
      </c>
      <c r="E24513">
        <v>1</v>
      </c>
      <c r="F24513" s="2">
        <v>114.75</v>
      </c>
      <c r="G24513" s="3">
        <v>214</v>
      </c>
      <c r="H24513" s="3">
        <v>1.1475</v>
      </c>
      <c r="I24513" s="3">
        <v>5.3932500000000001</v>
      </c>
      <c r="J24513" s="3">
        <v>121.29074999999999</v>
      </c>
      <c r="K24513" s="3">
        <v>186.60115384615384</v>
      </c>
      <c r="L24513" s="4">
        <v>0.35000000000000003</v>
      </c>
    </row>
    <row r="24514" spans="1:12" x14ac:dyDescent="0.35">
      <c r="A24514" s="1" t="s">
        <v>39678</v>
      </c>
      <c r="B24514" t="s">
        <v>39679</v>
      </c>
      <c r="C24514" t="s">
        <v>13</v>
      </c>
      <c r="D24514" t="s">
        <v>14</v>
      </c>
      <c r="E24514">
        <v>1</v>
      </c>
      <c r="F24514" s="2">
        <v>180.2</v>
      </c>
      <c r="G24514" s="3">
        <v>337</v>
      </c>
      <c r="H24514" s="3">
        <v>1.8019999999999998</v>
      </c>
      <c r="I24514" s="3">
        <v>8.4694000000000003</v>
      </c>
      <c r="J24514" s="3">
        <v>190.47139999999999</v>
      </c>
      <c r="K24514" s="3">
        <v>293.03292307692305</v>
      </c>
      <c r="L24514" s="4">
        <v>0.35</v>
      </c>
    </row>
    <row r="24515" spans="1:12" x14ac:dyDescent="0.35">
      <c r="A24515" s="1" t="s">
        <v>39680</v>
      </c>
      <c r="B24515" t="s">
        <v>39681</v>
      </c>
      <c r="C24515" t="s">
        <v>13</v>
      </c>
      <c r="D24515" t="s">
        <v>14</v>
      </c>
      <c r="E24515">
        <v>1</v>
      </c>
      <c r="F24515" s="2">
        <v>653.65</v>
      </c>
      <c r="G24515" s="3">
        <v>1226</v>
      </c>
      <c r="H24515" s="3">
        <v>6.5365000000000002</v>
      </c>
      <c r="I24515" s="3">
        <v>30.721550000000001</v>
      </c>
      <c r="J24515" s="3">
        <v>690.90805</v>
      </c>
      <c r="K24515" s="3">
        <v>1062.9354615384616</v>
      </c>
      <c r="L24515" s="4">
        <v>0.35000000000000003</v>
      </c>
    </row>
    <row r="24516" spans="1:12" x14ac:dyDescent="0.35">
      <c r="A24516" s="1" t="s">
        <v>39682</v>
      </c>
      <c r="B24516" t="s">
        <v>39683</v>
      </c>
      <c r="C24516" t="s">
        <v>13</v>
      </c>
      <c r="D24516" t="s">
        <v>14</v>
      </c>
      <c r="E24516">
        <v>1</v>
      </c>
      <c r="F24516" s="2">
        <v>489.6</v>
      </c>
      <c r="G24516" s="3">
        <v>961</v>
      </c>
      <c r="H24516" s="3">
        <v>4.8959999999999999</v>
      </c>
      <c r="I24516" s="3">
        <v>23.011200000000002</v>
      </c>
      <c r="J24516" s="3">
        <v>517.50720000000001</v>
      </c>
      <c r="K24516" s="3">
        <v>796.16492307692306</v>
      </c>
      <c r="L24516" s="4">
        <v>0.35</v>
      </c>
    </row>
    <row r="24517" spans="1:12" x14ac:dyDescent="0.35">
      <c r="A24517" s="1" t="s">
        <v>39684</v>
      </c>
      <c r="B24517" t="s">
        <v>39685</v>
      </c>
      <c r="C24517" t="s">
        <v>13</v>
      </c>
      <c r="D24517" t="s">
        <v>14</v>
      </c>
      <c r="E24517">
        <v>1</v>
      </c>
      <c r="F24517" s="2">
        <v>172.55</v>
      </c>
      <c r="G24517" s="3">
        <v>339</v>
      </c>
      <c r="H24517" s="3">
        <v>1.7255000000000003</v>
      </c>
      <c r="I24517" s="3">
        <v>8.1098499999999998</v>
      </c>
      <c r="J24517" s="3">
        <v>182.38535000000002</v>
      </c>
      <c r="K24517" s="3">
        <v>280.59284615384615</v>
      </c>
      <c r="L24517" s="4">
        <v>0.34999999999999992</v>
      </c>
    </row>
    <row r="24518" spans="1:12" x14ac:dyDescent="0.35">
      <c r="A24518" s="1" t="s">
        <v>39686</v>
      </c>
      <c r="B24518" t="s">
        <v>39687</v>
      </c>
      <c r="C24518" t="s">
        <v>13</v>
      </c>
      <c r="D24518" t="s">
        <v>14</v>
      </c>
      <c r="E24518">
        <v>1</v>
      </c>
      <c r="F24518" s="2">
        <v>132.6</v>
      </c>
      <c r="G24518" s="3">
        <v>248</v>
      </c>
      <c r="H24518" s="3">
        <v>1.3260000000000001</v>
      </c>
      <c r="I24518" s="3">
        <v>6.2321999999999997</v>
      </c>
      <c r="J24518" s="3">
        <v>140.15819999999999</v>
      </c>
      <c r="K24518" s="3">
        <v>215.62799999999999</v>
      </c>
      <c r="L24518" s="4">
        <v>0.35</v>
      </c>
    </row>
    <row r="24519" spans="1:12" x14ac:dyDescent="0.35">
      <c r="A24519" s="1" t="s">
        <v>39688</v>
      </c>
      <c r="B24519" t="s">
        <v>39689</v>
      </c>
      <c r="C24519" t="s">
        <v>13</v>
      </c>
      <c r="D24519" t="s">
        <v>14</v>
      </c>
      <c r="E24519">
        <v>1</v>
      </c>
      <c r="F24519" s="2">
        <v>263.5</v>
      </c>
      <c r="G24519" s="3">
        <v>493</v>
      </c>
      <c r="H24519" s="3">
        <v>2.6350000000000002</v>
      </c>
      <c r="I24519" s="3">
        <v>12.384499999999999</v>
      </c>
      <c r="J24519" s="3">
        <v>278.51949999999999</v>
      </c>
      <c r="K24519" s="3">
        <v>428.49153846153843</v>
      </c>
      <c r="L24519" s="4">
        <v>0.35</v>
      </c>
    </row>
    <row r="24520" spans="1:12" x14ac:dyDescent="0.35">
      <c r="A24520" s="1" t="s">
        <v>39690</v>
      </c>
      <c r="B24520" t="s">
        <v>39691</v>
      </c>
      <c r="C24520" t="s">
        <v>13</v>
      </c>
      <c r="D24520" t="s">
        <v>14</v>
      </c>
      <c r="E24520">
        <v>1</v>
      </c>
      <c r="F24520" s="2">
        <v>16.149999999999999</v>
      </c>
      <c r="G24520" s="3">
        <v>32</v>
      </c>
      <c r="H24520" s="3">
        <v>0.16149999999999998</v>
      </c>
      <c r="I24520" s="3">
        <v>0.75904999999999989</v>
      </c>
      <c r="J24520" s="3">
        <v>17.070549999999997</v>
      </c>
      <c r="K24520" s="3">
        <v>26.262384615384612</v>
      </c>
      <c r="L24520" s="4">
        <v>0.35000000000000003</v>
      </c>
    </row>
    <row r="24521" spans="1:12" x14ac:dyDescent="0.35">
      <c r="A24521" s="1" t="s">
        <v>39692</v>
      </c>
      <c r="B24521" t="s">
        <v>13821</v>
      </c>
      <c r="C24521" t="s">
        <v>34</v>
      </c>
      <c r="D24521" t="s">
        <v>35</v>
      </c>
      <c r="E24521">
        <v>1</v>
      </c>
      <c r="F24521" s="2">
        <v>249.99</v>
      </c>
      <c r="G24521" s="3">
        <v>556</v>
      </c>
      <c r="H24521" s="3">
        <v>2.4999000000000002</v>
      </c>
      <c r="I24521" s="3">
        <v>11.74953</v>
      </c>
      <c r="J24521" s="3">
        <v>264.23943000000003</v>
      </c>
      <c r="K24521" s="3">
        <v>406.52220000000005</v>
      </c>
      <c r="L24521" s="4">
        <v>0.35000000000000003</v>
      </c>
    </row>
    <row r="24522" spans="1:12" x14ac:dyDescent="0.35">
      <c r="A24522" s="1" t="s">
        <v>39693</v>
      </c>
      <c r="B24522" t="s">
        <v>39694</v>
      </c>
      <c r="C24522" t="s">
        <v>34</v>
      </c>
      <c r="D24522" t="s">
        <v>35</v>
      </c>
      <c r="E24522">
        <v>1</v>
      </c>
      <c r="F24522" s="2">
        <v>20.94</v>
      </c>
      <c r="G24522" s="3">
        <v>237</v>
      </c>
      <c r="H24522" s="3">
        <v>0.20940000000000003</v>
      </c>
      <c r="I24522" s="3">
        <v>0.98418000000000005</v>
      </c>
      <c r="J24522" s="3">
        <v>22.133579999999998</v>
      </c>
      <c r="K24522" s="3">
        <v>34.051661538461538</v>
      </c>
      <c r="L24522" s="4">
        <v>0.35000000000000003</v>
      </c>
    </row>
    <row r="24523" spans="1:12" x14ac:dyDescent="0.35">
      <c r="A24523" s="1" t="s">
        <v>39695</v>
      </c>
      <c r="B24523" t="s">
        <v>39696</v>
      </c>
      <c r="C24523" t="s">
        <v>34</v>
      </c>
      <c r="D24523" t="s">
        <v>35</v>
      </c>
      <c r="E24523">
        <v>1</v>
      </c>
      <c r="F24523" s="2">
        <v>228.56</v>
      </c>
      <c r="G24523" s="3">
        <v>189</v>
      </c>
      <c r="H24523" s="3">
        <v>2.2856000000000001</v>
      </c>
      <c r="I24523" s="3">
        <v>10.742319999999999</v>
      </c>
      <c r="J24523" s="3">
        <v>241.58792</v>
      </c>
      <c r="K24523" s="3">
        <v>371.67372307692307</v>
      </c>
      <c r="L24523" s="4">
        <v>0.35</v>
      </c>
    </row>
    <row r="24524" spans="1:12" x14ac:dyDescent="0.35">
      <c r="A24524" s="1" t="s">
        <v>39697</v>
      </c>
      <c r="B24524" t="s">
        <v>39698</v>
      </c>
      <c r="C24524" t="s">
        <v>34</v>
      </c>
      <c r="D24524" t="s">
        <v>35</v>
      </c>
      <c r="E24524">
        <v>1</v>
      </c>
      <c r="F24524" s="2">
        <v>202.55</v>
      </c>
      <c r="G24524" s="3">
        <v>177</v>
      </c>
      <c r="H24524" s="3">
        <v>2.0255000000000001</v>
      </c>
      <c r="I24524" s="3">
        <v>9.5198499999999999</v>
      </c>
      <c r="J24524" s="3">
        <v>214.09535</v>
      </c>
      <c r="K24524" s="3">
        <v>329.37746153846155</v>
      </c>
      <c r="L24524" s="4">
        <v>0.35000000000000003</v>
      </c>
    </row>
    <row r="24525" spans="1:12" x14ac:dyDescent="0.35">
      <c r="A24525" s="1" t="s">
        <v>39699</v>
      </c>
      <c r="B24525" t="s">
        <v>39700</v>
      </c>
      <c r="C24525" t="s">
        <v>34</v>
      </c>
      <c r="D24525" t="s">
        <v>35</v>
      </c>
      <c r="E24525">
        <v>1</v>
      </c>
      <c r="F24525" s="2">
        <v>162.82</v>
      </c>
      <c r="G24525" s="3">
        <v>362</v>
      </c>
      <c r="H24525" s="3">
        <v>1.6281999999999999</v>
      </c>
      <c r="I24525" s="3">
        <v>7.6525400000000001</v>
      </c>
      <c r="J24525" s="3">
        <v>172.10073999999997</v>
      </c>
      <c r="K24525" s="3">
        <v>264.77036923076918</v>
      </c>
      <c r="L24525" s="4">
        <v>0.35</v>
      </c>
    </row>
    <row r="24526" spans="1:12" x14ac:dyDescent="0.35">
      <c r="A24526" s="1" t="s">
        <v>39701</v>
      </c>
      <c r="B24526" t="s">
        <v>39702</v>
      </c>
      <c r="C24526" t="s">
        <v>21</v>
      </c>
      <c r="D24526" t="s">
        <v>22</v>
      </c>
      <c r="E24526">
        <v>1</v>
      </c>
      <c r="F24526" s="2">
        <v>13.6</v>
      </c>
      <c r="G24526" s="3">
        <v>31</v>
      </c>
      <c r="H24526" s="3">
        <v>0.13600000000000001</v>
      </c>
      <c r="I24526" s="3">
        <v>0.63919999999999999</v>
      </c>
      <c r="J24526" s="3">
        <v>14.3752</v>
      </c>
      <c r="K24526" s="3">
        <v>22.115692307692306</v>
      </c>
      <c r="L24526" s="4">
        <v>0.35</v>
      </c>
    </row>
    <row r="24527" spans="1:12" x14ac:dyDescent="0.35">
      <c r="A24527" s="1" t="s">
        <v>39703</v>
      </c>
      <c r="B24527" t="s">
        <v>14078</v>
      </c>
      <c r="C24527" t="s">
        <v>34</v>
      </c>
      <c r="D24527" t="s">
        <v>35</v>
      </c>
      <c r="E24527">
        <v>1</v>
      </c>
      <c r="F24527" s="2">
        <v>443.67</v>
      </c>
      <c r="G24527" s="3">
        <v>986</v>
      </c>
      <c r="H24527" s="3">
        <v>4.4367000000000001</v>
      </c>
      <c r="I24527" s="3">
        <v>20.85249</v>
      </c>
      <c r="J24527" s="3">
        <v>468.95918999999998</v>
      </c>
      <c r="K24527" s="3">
        <v>721.47567692307689</v>
      </c>
      <c r="L24527" s="4">
        <v>0.35</v>
      </c>
    </row>
    <row r="24528" spans="1:12" x14ac:dyDescent="0.35">
      <c r="A24528" s="1" t="s">
        <v>39704</v>
      </c>
      <c r="B24528" t="s">
        <v>39705</v>
      </c>
      <c r="C24528" t="s">
        <v>21</v>
      </c>
      <c r="D24528" t="s">
        <v>22</v>
      </c>
      <c r="E24528">
        <v>1</v>
      </c>
      <c r="F24528" s="2">
        <v>112</v>
      </c>
      <c r="G24528" s="3">
        <v>174.85</v>
      </c>
      <c r="H24528" s="3">
        <v>1.1200000000000001</v>
      </c>
      <c r="I24528" s="3">
        <v>5.2640000000000002</v>
      </c>
      <c r="J24528" s="3">
        <v>118.384</v>
      </c>
      <c r="K24528" s="3">
        <v>182.12923076923076</v>
      </c>
      <c r="L24528" s="4">
        <v>0.35</v>
      </c>
    </row>
    <row r="24529" spans="1:12" x14ac:dyDescent="0.35">
      <c r="A24529" s="1" t="s">
        <v>39706</v>
      </c>
      <c r="B24529" t="s">
        <v>14078</v>
      </c>
      <c r="C24529" t="s">
        <v>34</v>
      </c>
      <c r="D24529" t="s">
        <v>35</v>
      </c>
      <c r="E24529">
        <v>1</v>
      </c>
      <c r="F24529" s="2">
        <v>377.02</v>
      </c>
      <c r="G24529" s="3">
        <v>838</v>
      </c>
      <c r="H24529" s="3">
        <v>3.7702</v>
      </c>
      <c r="I24529" s="3">
        <v>17.719939999999998</v>
      </c>
      <c r="J24529" s="3">
        <v>398.51013999999998</v>
      </c>
      <c r="K24529" s="3">
        <v>613.09252307692304</v>
      </c>
      <c r="L24529" s="4">
        <v>0.35</v>
      </c>
    </row>
    <row r="24530" spans="1:12" x14ac:dyDescent="0.35">
      <c r="A24530" s="1" t="s">
        <v>39707</v>
      </c>
      <c r="B24530" t="s">
        <v>39708</v>
      </c>
      <c r="C24530" t="s">
        <v>34</v>
      </c>
      <c r="D24530" t="s">
        <v>35</v>
      </c>
      <c r="E24530">
        <v>1</v>
      </c>
      <c r="F24530" s="2">
        <v>126.75</v>
      </c>
      <c r="G24530" s="3">
        <v>239</v>
      </c>
      <c r="H24530" s="3">
        <v>1.2675000000000001</v>
      </c>
      <c r="I24530" s="3">
        <v>5.9572500000000002</v>
      </c>
      <c r="J24530" s="3">
        <v>133.97475</v>
      </c>
      <c r="K24530" s="3">
        <v>206.11499999999998</v>
      </c>
      <c r="L24530" s="4">
        <v>0.34999999999999992</v>
      </c>
    </row>
    <row r="24531" spans="1:12" x14ac:dyDescent="0.35">
      <c r="A24531" s="1" t="s">
        <v>39709</v>
      </c>
      <c r="B24531" t="s">
        <v>39710</v>
      </c>
      <c r="C24531" t="s">
        <v>34</v>
      </c>
      <c r="D24531" t="s">
        <v>35</v>
      </c>
      <c r="E24531">
        <v>1</v>
      </c>
      <c r="F24531" s="2">
        <v>23.09</v>
      </c>
      <c r="G24531" s="3">
        <v>46</v>
      </c>
      <c r="H24531" s="3">
        <v>0.23089999999999999</v>
      </c>
      <c r="I24531" s="3">
        <v>1.0852299999999999</v>
      </c>
      <c r="J24531" s="3">
        <v>24.406129999999997</v>
      </c>
      <c r="K24531" s="3">
        <v>37.547892307692301</v>
      </c>
      <c r="L24531" s="4">
        <v>0.35</v>
      </c>
    </row>
    <row r="24532" spans="1:12" x14ac:dyDescent="0.35">
      <c r="A24532" s="1" t="s">
        <v>39711</v>
      </c>
      <c r="B24532" t="s">
        <v>39712</v>
      </c>
      <c r="C24532" t="s">
        <v>34</v>
      </c>
      <c r="D24532" t="s">
        <v>35</v>
      </c>
      <c r="E24532">
        <v>1</v>
      </c>
      <c r="F24532" s="2">
        <v>832.5</v>
      </c>
      <c r="G24532" s="3">
        <v>1641</v>
      </c>
      <c r="H24532" s="3">
        <v>8.3249999999999993</v>
      </c>
      <c r="I24532" s="3">
        <v>39.127499999999998</v>
      </c>
      <c r="J24532" s="3">
        <v>879.9525000000001</v>
      </c>
      <c r="K24532" s="3">
        <v>1353.773076923077</v>
      </c>
      <c r="L24532" s="4">
        <v>0.35</v>
      </c>
    </row>
    <row r="24533" spans="1:12" x14ac:dyDescent="0.35">
      <c r="A24533" s="1" t="s">
        <v>39713</v>
      </c>
      <c r="B24533" t="s">
        <v>39714</v>
      </c>
      <c r="C24533" t="s">
        <v>34</v>
      </c>
      <c r="D24533" t="s">
        <v>35</v>
      </c>
      <c r="E24533">
        <v>1</v>
      </c>
      <c r="F24533" s="2">
        <v>36.01</v>
      </c>
      <c r="G24533" s="3">
        <v>60</v>
      </c>
      <c r="H24533" s="3">
        <v>0.36009999999999998</v>
      </c>
      <c r="I24533" s="3">
        <v>1.6924699999999999</v>
      </c>
      <c r="J24533" s="3">
        <v>38.062570000000001</v>
      </c>
      <c r="K24533" s="3">
        <v>58.5578</v>
      </c>
      <c r="L24533" s="4">
        <v>0.35</v>
      </c>
    </row>
    <row r="24534" spans="1:12" x14ac:dyDescent="0.35">
      <c r="A24534" s="1" t="s">
        <v>39715</v>
      </c>
      <c r="B24534" t="s">
        <v>39716</v>
      </c>
      <c r="C24534" t="s">
        <v>13</v>
      </c>
      <c r="D24534" t="s">
        <v>14</v>
      </c>
      <c r="E24534">
        <v>1</v>
      </c>
      <c r="F24534" s="2">
        <v>40</v>
      </c>
      <c r="G24534" s="3">
        <v>79</v>
      </c>
      <c r="H24534" s="3">
        <v>0.4</v>
      </c>
      <c r="I24534" s="3">
        <v>1.88</v>
      </c>
      <c r="J24534" s="3">
        <v>42.28</v>
      </c>
      <c r="K24534" s="3">
        <v>65.046153846153842</v>
      </c>
      <c r="L24534" s="4">
        <v>0.34999999999999992</v>
      </c>
    </row>
    <row r="24535" spans="1:12" x14ac:dyDescent="0.35">
      <c r="A24535" s="1">
        <v>7045</v>
      </c>
      <c r="B24535" t="s">
        <v>39717</v>
      </c>
      <c r="C24535" t="s">
        <v>13</v>
      </c>
      <c r="D24535" t="s">
        <v>14</v>
      </c>
      <c r="E24535">
        <v>1</v>
      </c>
      <c r="F24535" s="2">
        <v>48</v>
      </c>
      <c r="G24535" s="3">
        <v>95</v>
      </c>
      <c r="H24535" s="3">
        <v>0.48</v>
      </c>
      <c r="I24535" s="3">
        <v>2.2560000000000002</v>
      </c>
      <c r="J24535" s="3">
        <v>50.735999999999997</v>
      </c>
      <c r="K24535" s="3">
        <v>78.055384615384611</v>
      </c>
      <c r="L24535" s="4">
        <v>0.35</v>
      </c>
    </row>
    <row r="24536" spans="1:12" x14ac:dyDescent="0.35">
      <c r="A24536" s="1" t="s">
        <v>39718</v>
      </c>
      <c r="B24536" t="s">
        <v>39719</v>
      </c>
      <c r="C24536" t="s">
        <v>13</v>
      </c>
      <c r="D24536" t="s">
        <v>14</v>
      </c>
      <c r="E24536">
        <v>1</v>
      </c>
      <c r="F24536" s="2">
        <v>6257</v>
      </c>
      <c r="G24536" s="3">
        <v>12172</v>
      </c>
      <c r="H24536" s="3">
        <v>62.57</v>
      </c>
      <c r="I24536" s="3">
        <v>294.07900000000001</v>
      </c>
      <c r="J24536" s="3">
        <v>6613.6489999999994</v>
      </c>
      <c r="K24536" s="3">
        <v>10174.844615384614</v>
      </c>
      <c r="L24536" s="4">
        <v>0.35</v>
      </c>
    </row>
    <row r="24537" spans="1:12" x14ac:dyDescent="0.35">
      <c r="A24537" s="1" t="s">
        <v>39720</v>
      </c>
      <c r="B24537" t="s">
        <v>39721</v>
      </c>
      <c r="C24537" t="s">
        <v>13</v>
      </c>
      <c r="D24537" t="s">
        <v>14</v>
      </c>
      <c r="E24537">
        <v>1</v>
      </c>
      <c r="F24537" s="2">
        <v>263</v>
      </c>
      <c r="G24537" s="3">
        <v>522</v>
      </c>
      <c r="H24537" s="3">
        <v>2.63</v>
      </c>
      <c r="I24537" s="3">
        <v>12.361000000000001</v>
      </c>
      <c r="J24537" s="3">
        <v>277.99099999999999</v>
      </c>
      <c r="K24537" s="3">
        <v>427.67846153846148</v>
      </c>
      <c r="L24537" s="4">
        <v>0.34999999999999992</v>
      </c>
    </row>
    <row r="24538" spans="1:12" x14ac:dyDescent="0.35">
      <c r="A24538" s="1">
        <v>7049</v>
      </c>
      <c r="B24538" t="s">
        <v>39722</v>
      </c>
      <c r="C24538" t="s">
        <v>13</v>
      </c>
      <c r="D24538" t="s">
        <v>14</v>
      </c>
      <c r="E24538">
        <v>1</v>
      </c>
      <c r="F24538" s="2">
        <v>32</v>
      </c>
      <c r="G24538" s="3">
        <v>64</v>
      </c>
      <c r="H24538" s="3">
        <v>0.32</v>
      </c>
      <c r="I24538" s="3">
        <v>1.504</v>
      </c>
      <c r="J24538" s="3">
        <v>33.823999999999998</v>
      </c>
      <c r="K24538" s="3">
        <v>52.036923076923074</v>
      </c>
      <c r="L24538" s="4">
        <v>0.35</v>
      </c>
    </row>
    <row r="24539" spans="1:12" x14ac:dyDescent="0.35">
      <c r="A24539" s="1" t="s">
        <v>39723</v>
      </c>
      <c r="B24539" t="s">
        <v>39724</v>
      </c>
      <c r="C24539" t="s">
        <v>13</v>
      </c>
      <c r="D24539" t="s">
        <v>14</v>
      </c>
      <c r="E24539">
        <v>1</v>
      </c>
      <c r="F24539" s="2">
        <v>822</v>
      </c>
      <c r="G24539" s="3">
        <v>1615</v>
      </c>
      <c r="H24539" s="3">
        <v>8.2200000000000006</v>
      </c>
      <c r="I24539" s="3">
        <v>38.634</v>
      </c>
      <c r="J24539" s="3">
        <v>868.85400000000004</v>
      </c>
      <c r="K24539" s="3">
        <v>1336.6984615384615</v>
      </c>
      <c r="L24539" s="4">
        <v>0.35</v>
      </c>
    </row>
    <row r="24540" spans="1:12" x14ac:dyDescent="0.35">
      <c r="A24540" s="1">
        <v>7085</v>
      </c>
      <c r="B24540" t="s">
        <v>39725</v>
      </c>
      <c r="C24540" t="s">
        <v>13</v>
      </c>
      <c r="D24540" t="s">
        <v>14</v>
      </c>
      <c r="E24540">
        <v>1</v>
      </c>
      <c r="F24540" s="2">
        <v>40</v>
      </c>
      <c r="G24540" s="3">
        <v>79</v>
      </c>
      <c r="H24540" s="3">
        <v>0.4</v>
      </c>
      <c r="I24540" s="3">
        <v>1.88</v>
      </c>
      <c r="J24540" s="3">
        <v>42.28</v>
      </c>
      <c r="K24540" s="3">
        <v>65.046153846153842</v>
      </c>
      <c r="L24540" s="4">
        <v>0.34999999999999992</v>
      </c>
    </row>
    <row r="24541" spans="1:12" x14ac:dyDescent="0.35">
      <c r="A24541" s="1">
        <v>7090</v>
      </c>
      <c r="B24541" t="s">
        <v>39726</v>
      </c>
      <c r="C24541" t="s">
        <v>13</v>
      </c>
      <c r="D24541" t="s">
        <v>14</v>
      </c>
      <c r="E24541">
        <v>1</v>
      </c>
      <c r="F24541" s="2">
        <v>191</v>
      </c>
      <c r="G24541" s="3">
        <v>380</v>
      </c>
      <c r="H24541" s="3">
        <v>1.9100000000000001</v>
      </c>
      <c r="I24541" s="3">
        <v>8.9770000000000003</v>
      </c>
      <c r="J24541" s="3">
        <v>201.887</v>
      </c>
      <c r="K24541" s="3">
        <v>310.5953846153846</v>
      </c>
      <c r="L24541" s="4">
        <v>0.35</v>
      </c>
    </row>
    <row r="24542" spans="1:12" x14ac:dyDescent="0.35">
      <c r="A24542" s="1" t="s">
        <v>39727</v>
      </c>
      <c r="B24542" t="s">
        <v>39724</v>
      </c>
      <c r="C24542" t="s">
        <v>13</v>
      </c>
      <c r="D24542" t="s">
        <v>14</v>
      </c>
      <c r="E24542">
        <v>1</v>
      </c>
      <c r="F24542" s="2">
        <v>984</v>
      </c>
      <c r="G24542" s="3">
        <v>1932</v>
      </c>
      <c r="H24542" s="3">
        <v>9.84</v>
      </c>
      <c r="I24542" s="3">
        <v>46.247999999999998</v>
      </c>
      <c r="J24542" s="3">
        <v>1040.088</v>
      </c>
      <c r="K24542" s="3">
        <v>1600.1353846153845</v>
      </c>
      <c r="L24542" s="4">
        <v>0.35</v>
      </c>
    </row>
    <row r="24543" spans="1:12" x14ac:dyDescent="0.35">
      <c r="A24543" s="1">
        <v>7044</v>
      </c>
      <c r="B24543" t="s">
        <v>39728</v>
      </c>
      <c r="C24543" t="s">
        <v>13</v>
      </c>
      <c r="D24543" t="s">
        <v>14</v>
      </c>
      <c r="E24543">
        <v>1</v>
      </c>
      <c r="F24543" s="2">
        <v>32</v>
      </c>
      <c r="G24543" s="3">
        <v>64</v>
      </c>
      <c r="H24543" s="3">
        <v>0.32</v>
      </c>
      <c r="I24543" s="3">
        <v>1.504</v>
      </c>
      <c r="J24543" s="3">
        <v>33.823999999999998</v>
      </c>
      <c r="K24543" s="3">
        <v>52.036923076923074</v>
      </c>
      <c r="L24543" s="4">
        <v>0.35</v>
      </c>
    </row>
    <row r="24544" spans="1:12" x14ac:dyDescent="0.35">
      <c r="A24544" s="1">
        <v>7041</v>
      </c>
      <c r="B24544" t="s">
        <v>39729</v>
      </c>
      <c r="C24544" t="s">
        <v>13</v>
      </c>
      <c r="D24544" t="s">
        <v>14</v>
      </c>
      <c r="E24544">
        <v>1</v>
      </c>
      <c r="F24544" s="2">
        <v>40</v>
      </c>
      <c r="G24544" s="3">
        <v>79</v>
      </c>
      <c r="H24544" s="3">
        <v>0.4</v>
      </c>
      <c r="I24544" s="3">
        <v>1.88</v>
      </c>
      <c r="J24544" s="3">
        <v>42.28</v>
      </c>
      <c r="K24544" s="3">
        <v>65.046153846153842</v>
      </c>
      <c r="L24544" s="4">
        <v>0.34999999999999992</v>
      </c>
    </row>
    <row r="24545" spans="1:12" x14ac:dyDescent="0.35">
      <c r="A24545" s="1" t="s">
        <v>39730</v>
      </c>
      <c r="B24545" t="s">
        <v>39731</v>
      </c>
      <c r="C24545" t="s">
        <v>34</v>
      </c>
      <c r="D24545" t="s">
        <v>35</v>
      </c>
      <c r="E24545">
        <v>1</v>
      </c>
      <c r="F24545" s="2">
        <v>36.799999999999997</v>
      </c>
      <c r="G24545" s="3">
        <v>82</v>
      </c>
      <c r="H24545" s="3">
        <v>0.36799999999999999</v>
      </c>
      <c r="I24545" s="3">
        <v>1.7295999999999998</v>
      </c>
      <c r="J24545" s="3">
        <v>38.897599999999997</v>
      </c>
      <c r="K24545" s="3">
        <v>59.842461538461535</v>
      </c>
      <c r="L24545" s="4">
        <v>0.35000000000000003</v>
      </c>
    </row>
    <row r="24546" spans="1:12" x14ac:dyDescent="0.35">
      <c r="A24546" s="1" t="s">
        <v>39732</v>
      </c>
      <c r="B24546" t="s">
        <v>39733</v>
      </c>
      <c r="C24546" t="s">
        <v>13</v>
      </c>
      <c r="D24546" t="s">
        <v>14</v>
      </c>
      <c r="E24546">
        <v>1</v>
      </c>
      <c r="F24546" s="2">
        <v>394</v>
      </c>
      <c r="G24546" s="3">
        <v>782</v>
      </c>
      <c r="H24546" s="3">
        <v>3.94</v>
      </c>
      <c r="I24546" s="3">
        <v>18.518000000000001</v>
      </c>
      <c r="J24546" s="3">
        <v>416.45799999999997</v>
      </c>
      <c r="K24546" s="3">
        <v>640.70461538461529</v>
      </c>
      <c r="L24546" s="4">
        <v>0.35</v>
      </c>
    </row>
    <row r="24547" spans="1:12" x14ac:dyDescent="0.35">
      <c r="A24547" s="1" t="s">
        <v>39734</v>
      </c>
      <c r="B24547" t="s">
        <v>39724</v>
      </c>
      <c r="C24547" t="s">
        <v>13</v>
      </c>
      <c r="D24547" t="s">
        <v>14</v>
      </c>
      <c r="E24547">
        <v>1</v>
      </c>
      <c r="F24547" s="2">
        <v>644</v>
      </c>
      <c r="G24547" s="3">
        <v>1264</v>
      </c>
      <c r="H24547" s="3">
        <v>6.44</v>
      </c>
      <c r="I24547" s="3">
        <v>30.268000000000001</v>
      </c>
      <c r="J24547" s="3">
        <v>680.70800000000008</v>
      </c>
      <c r="K24547" s="3">
        <v>1047.2430769230771</v>
      </c>
      <c r="L24547" s="4">
        <v>0.35000000000000003</v>
      </c>
    </row>
    <row r="24548" spans="1:12" x14ac:dyDescent="0.35">
      <c r="A24548" s="1" t="s">
        <v>39735</v>
      </c>
      <c r="B24548" t="s">
        <v>39736</v>
      </c>
      <c r="C24548" t="s">
        <v>13</v>
      </c>
      <c r="D24548" t="s">
        <v>14</v>
      </c>
      <c r="E24548">
        <v>1</v>
      </c>
      <c r="F24548" s="2">
        <v>303</v>
      </c>
      <c r="G24548" s="3">
        <v>600</v>
      </c>
      <c r="H24548" s="3">
        <v>3.0300000000000002</v>
      </c>
      <c r="I24548" s="3">
        <v>14.241</v>
      </c>
      <c r="J24548" s="3">
        <v>320.27099999999996</v>
      </c>
      <c r="K24548" s="3">
        <v>492.72461538461528</v>
      </c>
      <c r="L24548" s="4">
        <v>0.34999999999999992</v>
      </c>
    </row>
    <row r="24549" spans="1:12" x14ac:dyDescent="0.35">
      <c r="A24549" s="1" t="s">
        <v>39737</v>
      </c>
      <c r="B24549" t="s">
        <v>39738</v>
      </c>
      <c r="C24549" t="s">
        <v>13</v>
      </c>
      <c r="D24549" t="s">
        <v>14</v>
      </c>
      <c r="E24549">
        <v>1</v>
      </c>
      <c r="F24549" s="2">
        <v>3199</v>
      </c>
      <c r="G24549" s="3">
        <v>6052</v>
      </c>
      <c r="H24549" s="3">
        <v>31.990000000000002</v>
      </c>
      <c r="I24549" s="3">
        <v>150.35300000000001</v>
      </c>
      <c r="J24549" s="3">
        <v>3381.3429999999998</v>
      </c>
      <c r="K24549" s="3">
        <v>5202.0661538461536</v>
      </c>
      <c r="L24549" s="4">
        <v>0.35</v>
      </c>
    </row>
    <row r="24550" spans="1:12" x14ac:dyDescent="0.35">
      <c r="A24550" s="1" t="s">
        <v>39739</v>
      </c>
      <c r="B24550" t="s">
        <v>39740</v>
      </c>
      <c r="C24550" t="s">
        <v>34</v>
      </c>
      <c r="D24550" t="s">
        <v>35</v>
      </c>
      <c r="E24550">
        <v>1</v>
      </c>
      <c r="F24550" s="2">
        <v>36.799999999999997</v>
      </c>
      <c r="G24550" s="3">
        <v>82</v>
      </c>
      <c r="H24550" s="3">
        <v>0.36799999999999999</v>
      </c>
      <c r="I24550" s="3">
        <v>1.7295999999999998</v>
      </c>
      <c r="J24550" s="3">
        <v>38.897599999999997</v>
      </c>
      <c r="K24550" s="3">
        <v>59.842461538461535</v>
      </c>
      <c r="L24550" s="4">
        <v>0.35000000000000003</v>
      </c>
    </row>
    <row r="24551" spans="1:12" x14ac:dyDescent="0.35">
      <c r="A24551" s="1" t="s">
        <v>39741</v>
      </c>
      <c r="B24551" t="s">
        <v>39742</v>
      </c>
      <c r="C24551" t="s">
        <v>13</v>
      </c>
      <c r="D24551" t="s">
        <v>14</v>
      </c>
      <c r="E24551">
        <v>1</v>
      </c>
      <c r="F24551" s="2">
        <v>264</v>
      </c>
      <c r="G24551" s="3">
        <v>524</v>
      </c>
      <c r="H24551" s="3">
        <v>2.64</v>
      </c>
      <c r="I24551" s="3">
        <v>12.407999999999999</v>
      </c>
      <c r="J24551" s="3">
        <v>279.048</v>
      </c>
      <c r="K24551" s="3">
        <v>429.30461538461537</v>
      </c>
      <c r="L24551" s="4">
        <v>0.35</v>
      </c>
    </row>
    <row r="24552" spans="1:12" x14ac:dyDescent="0.35">
      <c r="A24552" s="1" t="s">
        <v>39743</v>
      </c>
      <c r="B24552" t="s">
        <v>39744</v>
      </c>
      <c r="C24552" t="s">
        <v>13</v>
      </c>
      <c r="D24552" t="s">
        <v>14</v>
      </c>
      <c r="E24552">
        <v>1</v>
      </c>
      <c r="F24552" s="2">
        <v>386</v>
      </c>
      <c r="G24552" s="3">
        <v>765</v>
      </c>
      <c r="H24552" s="3">
        <v>3.86</v>
      </c>
      <c r="I24552" s="3">
        <v>18.141999999999999</v>
      </c>
      <c r="J24552" s="3">
        <v>408.00200000000001</v>
      </c>
      <c r="K24552" s="3">
        <v>627.69538461538457</v>
      </c>
      <c r="L24552" s="4">
        <v>0.34999999999999992</v>
      </c>
    </row>
    <row r="24553" spans="1:12" x14ac:dyDescent="0.35">
      <c r="A24553" s="1" t="s">
        <v>39745</v>
      </c>
      <c r="B24553" t="s">
        <v>39724</v>
      </c>
      <c r="C24553" t="s">
        <v>13</v>
      </c>
      <c r="D24553" t="s">
        <v>14</v>
      </c>
      <c r="E24553">
        <v>1</v>
      </c>
      <c r="F24553" s="2">
        <v>732</v>
      </c>
      <c r="G24553" s="3">
        <v>1438</v>
      </c>
      <c r="H24553" s="3">
        <v>7.32</v>
      </c>
      <c r="I24553" s="3">
        <v>34.404000000000003</v>
      </c>
      <c r="J24553" s="3">
        <v>773.72400000000005</v>
      </c>
      <c r="K24553" s="3">
        <v>1190.3446153846155</v>
      </c>
      <c r="L24553" s="4">
        <v>0.35000000000000003</v>
      </c>
    </row>
    <row r="24554" spans="1:12" x14ac:dyDescent="0.35">
      <c r="A24554" s="1" t="s">
        <v>39746</v>
      </c>
      <c r="B24554" t="s">
        <v>39724</v>
      </c>
      <c r="C24554" t="s">
        <v>13</v>
      </c>
      <c r="D24554" t="s">
        <v>14</v>
      </c>
      <c r="E24554">
        <v>1</v>
      </c>
      <c r="F24554" s="2">
        <v>822</v>
      </c>
      <c r="G24554" s="3">
        <v>1615</v>
      </c>
      <c r="H24554" s="3">
        <v>8.2200000000000006</v>
      </c>
      <c r="I24554" s="3">
        <v>38.634</v>
      </c>
      <c r="J24554" s="3">
        <v>868.85400000000004</v>
      </c>
      <c r="K24554" s="3">
        <v>1336.6984615384615</v>
      </c>
      <c r="L24554" s="4">
        <v>0.35</v>
      </c>
    </row>
    <row r="24555" spans="1:12" x14ac:dyDescent="0.35">
      <c r="A24555" s="1" t="s">
        <v>39747</v>
      </c>
      <c r="B24555" t="s">
        <v>39738</v>
      </c>
      <c r="C24555" t="s">
        <v>13</v>
      </c>
      <c r="D24555" t="s">
        <v>14</v>
      </c>
      <c r="E24555">
        <v>1</v>
      </c>
      <c r="F24555" s="2">
        <v>3199</v>
      </c>
      <c r="G24555" s="3">
        <v>6052</v>
      </c>
      <c r="H24555" s="3">
        <v>31.990000000000002</v>
      </c>
      <c r="I24555" s="3">
        <v>150.35300000000001</v>
      </c>
      <c r="J24555" s="3">
        <v>3381.3429999999998</v>
      </c>
      <c r="K24555" s="3">
        <v>5202.0661538461536</v>
      </c>
      <c r="L24555" s="4">
        <v>0.35</v>
      </c>
    </row>
    <row r="24556" spans="1:12" x14ac:dyDescent="0.35">
      <c r="A24556" s="1">
        <v>7043</v>
      </c>
      <c r="B24556" t="s">
        <v>39748</v>
      </c>
      <c r="C24556" t="s">
        <v>13</v>
      </c>
      <c r="D24556" t="s">
        <v>14</v>
      </c>
      <c r="E24556">
        <v>1</v>
      </c>
      <c r="F24556" s="2">
        <v>32</v>
      </c>
      <c r="G24556" s="3">
        <v>64</v>
      </c>
      <c r="H24556" s="3">
        <v>0.32</v>
      </c>
      <c r="I24556" s="3">
        <v>1.504</v>
      </c>
      <c r="J24556" s="3">
        <v>33.823999999999998</v>
      </c>
      <c r="K24556" s="3">
        <v>52.036923076923074</v>
      </c>
      <c r="L24556" s="4">
        <v>0.35</v>
      </c>
    </row>
    <row r="24557" spans="1:12" x14ac:dyDescent="0.35">
      <c r="A24557" s="1" t="s">
        <v>39749</v>
      </c>
      <c r="B24557" t="s">
        <v>39716</v>
      </c>
      <c r="C24557" t="s">
        <v>13</v>
      </c>
      <c r="D24557" t="s">
        <v>14</v>
      </c>
      <c r="E24557">
        <v>1</v>
      </c>
      <c r="F24557" s="2">
        <v>40</v>
      </c>
      <c r="G24557" s="3">
        <v>79</v>
      </c>
      <c r="H24557" s="3">
        <v>0.4</v>
      </c>
      <c r="I24557" s="3">
        <v>1.88</v>
      </c>
      <c r="J24557" s="3">
        <v>42.28</v>
      </c>
      <c r="K24557" s="3">
        <v>65.046153846153842</v>
      </c>
      <c r="L24557" s="4">
        <v>0.34999999999999992</v>
      </c>
    </row>
    <row r="24558" spans="1:12" x14ac:dyDescent="0.35">
      <c r="A24558" s="1" t="s">
        <v>39750</v>
      </c>
      <c r="B24558" t="s">
        <v>39751</v>
      </c>
      <c r="C24558" t="s">
        <v>21</v>
      </c>
      <c r="D24558" t="s">
        <v>22</v>
      </c>
      <c r="E24558">
        <v>1</v>
      </c>
      <c r="F24558" s="2">
        <v>2077.65</v>
      </c>
      <c r="G24558" s="3">
        <v>3949</v>
      </c>
      <c r="H24558" s="3">
        <v>20.776500000000002</v>
      </c>
      <c r="I24558" s="3">
        <v>97.649550000000005</v>
      </c>
      <c r="J24558" s="3">
        <v>2196.0760500000001</v>
      </c>
      <c r="K24558" s="3">
        <v>3378.5785384615388</v>
      </c>
      <c r="L24558" s="4">
        <v>0.35000000000000003</v>
      </c>
    </row>
    <row r="24559" spans="1:12" x14ac:dyDescent="0.35">
      <c r="A24559" s="1" t="s">
        <v>39752</v>
      </c>
      <c r="B24559" t="s">
        <v>39724</v>
      </c>
      <c r="C24559" t="s">
        <v>13</v>
      </c>
      <c r="D24559" t="s">
        <v>14</v>
      </c>
      <c r="E24559">
        <v>1</v>
      </c>
      <c r="F24559" s="2">
        <v>697</v>
      </c>
      <c r="G24559" s="3">
        <v>1370</v>
      </c>
      <c r="H24559" s="3">
        <v>6.97</v>
      </c>
      <c r="I24559" s="3">
        <v>32.759</v>
      </c>
      <c r="J24559" s="3">
        <v>736.72900000000004</v>
      </c>
      <c r="K24559" s="3">
        <v>1133.4292307692308</v>
      </c>
      <c r="L24559" s="4">
        <v>0.35</v>
      </c>
    </row>
    <row r="24560" spans="1:12" x14ac:dyDescent="0.35">
      <c r="A24560" s="1" t="s">
        <v>39753</v>
      </c>
      <c r="B24560" t="s">
        <v>39754</v>
      </c>
      <c r="C24560" t="s">
        <v>13</v>
      </c>
      <c r="D24560" t="s">
        <v>14</v>
      </c>
      <c r="E24560">
        <v>1</v>
      </c>
      <c r="F24560" s="2">
        <v>241</v>
      </c>
      <c r="G24560" s="3">
        <v>479</v>
      </c>
      <c r="H24560" s="3">
        <v>2.41</v>
      </c>
      <c r="I24560" s="3">
        <v>11.327</v>
      </c>
      <c r="J24560" s="3">
        <v>254.73699999999999</v>
      </c>
      <c r="K24560" s="3">
        <v>391.90307692307692</v>
      </c>
      <c r="L24560" s="4">
        <v>0.35000000000000003</v>
      </c>
    </row>
    <row r="24561" spans="1:12" x14ac:dyDescent="0.35">
      <c r="A24561" s="1" t="s">
        <v>39755</v>
      </c>
      <c r="B24561" t="s">
        <v>39724</v>
      </c>
      <c r="C24561" t="s">
        <v>13</v>
      </c>
      <c r="D24561" t="s">
        <v>14</v>
      </c>
      <c r="E24561">
        <v>1</v>
      </c>
      <c r="F24561" s="2">
        <v>984</v>
      </c>
      <c r="G24561" s="3">
        <v>1932</v>
      </c>
      <c r="H24561" s="3">
        <v>9.84</v>
      </c>
      <c r="I24561" s="3">
        <v>46.247999999999998</v>
      </c>
      <c r="J24561" s="3">
        <v>1040.088</v>
      </c>
      <c r="K24561" s="3">
        <v>1600.1353846153845</v>
      </c>
      <c r="L24561" s="4">
        <v>0.35</v>
      </c>
    </row>
    <row r="24562" spans="1:12" x14ac:dyDescent="0.35">
      <c r="A24562" s="1" t="s">
        <v>39756</v>
      </c>
      <c r="B24562" t="s">
        <v>26999</v>
      </c>
      <c r="C24562" t="s">
        <v>13</v>
      </c>
      <c r="D24562" t="s">
        <v>14</v>
      </c>
      <c r="E24562">
        <v>1</v>
      </c>
      <c r="F24562" s="2">
        <v>8441</v>
      </c>
      <c r="G24562" s="3">
        <v>15968</v>
      </c>
      <c r="H24562" s="3">
        <v>84.41</v>
      </c>
      <c r="I24562" s="3">
        <v>396.72699999999998</v>
      </c>
      <c r="J24562" s="3">
        <v>8922.1370000000006</v>
      </c>
      <c r="K24562" s="3">
        <v>13726.364615384617</v>
      </c>
      <c r="L24562" s="4">
        <v>0.35000000000000003</v>
      </c>
    </row>
    <row r="24563" spans="1:12" x14ac:dyDescent="0.35">
      <c r="A24563" s="1" t="s">
        <v>39757</v>
      </c>
      <c r="B24563" t="s">
        <v>39758</v>
      </c>
      <c r="C24563" t="s">
        <v>13</v>
      </c>
      <c r="D24563" t="s">
        <v>14</v>
      </c>
      <c r="E24563">
        <v>1</v>
      </c>
      <c r="F24563" s="2">
        <v>386</v>
      </c>
      <c r="G24563" s="3">
        <v>765</v>
      </c>
      <c r="H24563" s="3">
        <v>3.86</v>
      </c>
      <c r="I24563" s="3">
        <v>18.141999999999999</v>
      </c>
      <c r="J24563" s="3">
        <v>408.00200000000001</v>
      </c>
      <c r="K24563" s="3">
        <v>627.69538461538457</v>
      </c>
      <c r="L24563" s="4">
        <v>0.34999999999999992</v>
      </c>
    </row>
    <row r="24564" spans="1:12" x14ac:dyDescent="0.35">
      <c r="A24564" s="1">
        <v>7080</v>
      </c>
      <c r="B24564" t="s">
        <v>39759</v>
      </c>
      <c r="C24564" t="s">
        <v>13</v>
      </c>
      <c r="D24564" t="s">
        <v>14</v>
      </c>
      <c r="E24564">
        <v>1</v>
      </c>
      <c r="F24564" s="2">
        <v>32</v>
      </c>
      <c r="G24564" s="3">
        <v>64</v>
      </c>
      <c r="H24564" s="3">
        <v>0.32</v>
      </c>
      <c r="I24564" s="3">
        <v>1.504</v>
      </c>
      <c r="J24564" s="3">
        <v>33.823999999999998</v>
      </c>
      <c r="K24564" s="3">
        <v>52.036923076923074</v>
      </c>
      <c r="L24564" s="4">
        <v>0.35</v>
      </c>
    </row>
    <row r="24565" spans="1:12" x14ac:dyDescent="0.35">
      <c r="A24565" s="1">
        <v>7050</v>
      </c>
      <c r="B24565" t="s">
        <v>39760</v>
      </c>
      <c r="C24565" t="s">
        <v>13</v>
      </c>
      <c r="D24565" t="s">
        <v>14</v>
      </c>
      <c r="E24565">
        <v>1</v>
      </c>
      <c r="F24565" s="2">
        <v>191</v>
      </c>
      <c r="G24565" s="3">
        <v>380</v>
      </c>
      <c r="H24565" s="3">
        <v>1.9100000000000001</v>
      </c>
      <c r="I24565" s="3">
        <v>8.9770000000000003</v>
      </c>
      <c r="J24565" s="3">
        <v>201.887</v>
      </c>
      <c r="K24565" s="3">
        <v>310.5953846153846</v>
      </c>
      <c r="L24565" s="4">
        <v>0.35</v>
      </c>
    </row>
    <row r="24566" spans="1:12" x14ac:dyDescent="0.35">
      <c r="A24566" s="1">
        <v>7046</v>
      </c>
      <c r="B24566" t="s">
        <v>39761</v>
      </c>
      <c r="C24566" t="s">
        <v>13</v>
      </c>
      <c r="D24566" t="s">
        <v>14</v>
      </c>
      <c r="E24566">
        <v>1</v>
      </c>
      <c r="F24566" s="2">
        <v>83</v>
      </c>
      <c r="G24566" s="3">
        <v>165</v>
      </c>
      <c r="H24566" s="3">
        <v>0.83000000000000007</v>
      </c>
      <c r="I24566" s="3">
        <v>3.9009999999999998</v>
      </c>
      <c r="J24566" s="3">
        <v>87.730999999999995</v>
      </c>
      <c r="K24566" s="3">
        <v>134.97076923076921</v>
      </c>
      <c r="L24566" s="4">
        <v>0.34999999999999992</v>
      </c>
    </row>
    <row r="24567" spans="1:12" x14ac:dyDescent="0.35">
      <c r="A24567" s="1" t="s">
        <v>39762</v>
      </c>
      <c r="B24567" t="s">
        <v>39724</v>
      </c>
      <c r="C24567" t="s">
        <v>13</v>
      </c>
      <c r="D24567" t="s">
        <v>14</v>
      </c>
      <c r="E24567">
        <v>1</v>
      </c>
      <c r="F24567" s="2">
        <v>622</v>
      </c>
      <c r="G24567" s="3">
        <v>1221</v>
      </c>
      <c r="H24567" s="3">
        <v>6.22</v>
      </c>
      <c r="I24567" s="3">
        <v>29.234000000000002</v>
      </c>
      <c r="J24567" s="3">
        <v>657.45400000000006</v>
      </c>
      <c r="K24567" s="3">
        <v>1011.4676923076923</v>
      </c>
      <c r="L24567" s="4">
        <v>0.35</v>
      </c>
    </row>
    <row r="24568" spans="1:12" x14ac:dyDescent="0.35">
      <c r="A24568" s="1" t="s">
        <v>39763</v>
      </c>
      <c r="B24568" t="s">
        <v>39719</v>
      </c>
      <c r="C24568" t="s">
        <v>13</v>
      </c>
      <c r="D24568" t="s">
        <v>14</v>
      </c>
      <c r="E24568">
        <v>1</v>
      </c>
      <c r="F24568" s="2">
        <v>6257</v>
      </c>
      <c r="G24568" s="3">
        <v>12172</v>
      </c>
      <c r="H24568" s="3">
        <v>62.57</v>
      </c>
      <c r="I24568" s="3">
        <v>294.07900000000001</v>
      </c>
      <c r="J24568" s="3">
        <v>6613.6489999999994</v>
      </c>
      <c r="K24568" s="3">
        <v>10174.844615384614</v>
      </c>
      <c r="L24568" s="4">
        <v>0.35</v>
      </c>
    </row>
    <row r="24569" spans="1:12" x14ac:dyDescent="0.35">
      <c r="A24569" s="1" t="s">
        <v>39764</v>
      </c>
      <c r="B24569" t="s">
        <v>39765</v>
      </c>
      <c r="C24569" t="s">
        <v>17</v>
      </c>
      <c r="D24569" t="s">
        <v>18</v>
      </c>
      <c r="E24569">
        <v>1</v>
      </c>
      <c r="F24569" s="2">
        <v>76</v>
      </c>
      <c r="G24569" s="3">
        <v>169</v>
      </c>
      <c r="H24569" s="3">
        <v>0.76</v>
      </c>
      <c r="I24569" s="3">
        <v>3.5720000000000001</v>
      </c>
      <c r="J24569" s="3">
        <v>80.332000000000008</v>
      </c>
      <c r="K24569" s="3">
        <v>123.58769230769232</v>
      </c>
      <c r="L24569" s="4">
        <v>0.35000000000000003</v>
      </c>
    </row>
    <row r="24570" spans="1:12" x14ac:dyDescent="0.35">
      <c r="A24570" s="1" t="s">
        <v>39766</v>
      </c>
      <c r="B24570" t="s">
        <v>39767</v>
      </c>
      <c r="C24570" t="s">
        <v>21</v>
      </c>
      <c r="D24570" t="s">
        <v>22</v>
      </c>
      <c r="E24570">
        <v>1</v>
      </c>
      <c r="F24570" s="2">
        <v>58.57</v>
      </c>
      <c r="G24570" s="3">
        <v>112</v>
      </c>
      <c r="H24570" s="3">
        <v>0.5857</v>
      </c>
      <c r="I24570" s="3">
        <v>2.7527900000000001</v>
      </c>
      <c r="J24570" s="3">
        <v>61.90849</v>
      </c>
      <c r="K24570" s="3">
        <v>95.243830769230769</v>
      </c>
      <c r="L24570" s="4">
        <v>0.35</v>
      </c>
    </row>
    <row r="24571" spans="1:12" x14ac:dyDescent="0.35">
      <c r="A24571" s="1" t="s">
        <v>39768</v>
      </c>
      <c r="B24571" t="s">
        <v>39769</v>
      </c>
      <c r="C24571" t="s">
        <v>34</v>
      </c>
      <c r="D24571" t="s">
        <v>35</v>
      </c>
      <c r="E24571">
        <v>1</v>
      </c>
      <c r="F24571" s="2">
        <v>77.02</v>
      </c>
      <c r="G24571" s="3">
        <v>172</v>
      </c>
      <c r="H24571" s="3">
        <v>0.7702</v>
      </c>
      <c r="I24571" s="3">
        <v>3.6199399999999997</v>
      </c>
      <c r="J24571" s="3">
        <v>81.410139999999998</v>
      </c>
      <c r="K24571" s="3">
        <v>125.24636923076922</v>
      </c>
      <c r="L24571" s="4">
        <v>0.34999999999999992</v>
      </c>
    </row>
    <row r="24572" spans="1:12" x14ac:dyDescent="0.35">
      <c r="A24572" s="1" t="s">
        <v>39770</v>
      </c>
      <c r="B24572" t="s">
        <v>39771</v>
      </c>
      <c r="C24572" t="s">
        <v>34</v>
      </c>
      <c r="D24572" t="s">
        <v>35</v>
      </c>
      <c r="E24572">
        <v>1</v>
      </c>
      <c r="F24572" s="2">
        <v>75.98</v>
      </c>
      <c r="G24572" s="3">
        <v>145</v>
      </c>
      <c r="H24572" s="3">
        <v>0.75980000000000003</v>
      </c>
      <c r="I24572" s="3">
        <v>3.5710600000000001</v>
      </c>
      <c r="J24572" s="3">
        <v>80.310860000000005</v>
      </c>
      <c r="K24572" s="3">
        <v>123.55516923076924</v>
      </c>
      <c r="L24572" s="4">
        <v>0.35</v>
      </c>
    </row>
    <row r="24573" spans="1:12" x14ac:dyDescent="0.35">
      <c r="A24573" s="1" t="s">
        <v>39772</v>
      </c>
      <c r="B24573" t="s">
        <v>39773</v>
      </c>
      <c r="C24573" t="s">
        <v>21</v>
      </c>
      <c r="D24573" t="s">
        <v>22</v>
      </c>
      <c r="E24573">
        <v>1</v>
      </c>
      <c r="F24573" s="2">
        <v>425.01</v>
      </c>
      <c r="G24573" s="3">
        <v>871</v>
      </c>
      <c r="H24573" s="3">
        <v>4.2500999999999998</v>
      </c>
      <c r="I24573" s="3">
        <v>19.975470000000001</v>
      </c>
      <c r="J24573" s="3">
        <v>449.23556999999994</v>
      </c>
      <c r="K24573" s="3">
        <v>691.13164615384608</v>
      </c>
      <c r="L24573" s="4">
        <v>0.35000000000000003</v>
      </c>
    </row>
    <row r="24574" spans="1:12" x14ac:dyDescent="0.35">
      <c r="A24574" s="1" t="s">
        <v>39774</v>
      </c>
      <c r="B24574" t="s">
        <v>32810</v>
      </c>
      <c r="C24574" t="s">
        <v>363</v>
      </c>
      <c r="D24574" t="s">
        <v>364</v>
      </c>
      <c r="E24574">
        <v>1</v>
      </c>
      <c r="F24574" s="2">
        <v>3.44</v>
      </c>
      <c r="G24574" s="3">
        <v>8</v>
      </c>
      <c r="H24574" s="3">
        <v>3.44E-2</v>
      </c>
      <c r="I24574" s="3">
        <v>0.16167999999999999</v>
      </c>
      <c r="J24574" s="3">
        <v>3.6360800000000002</v>
      </c>
      <c r="K24574" s="3">
        <v>5.5939692307692308</v>
      </c>
      <c r="L24574" s="4">
        <v>0.35</v>
      </c>
    </row>
    <row r="24575" spans="1:12" x14ac:dyDescent="0.35">
      <c r="A24575" s="1" t="s">
        <v>39775</v>
      </c>
      <c r="B24575" t="s">
        <v>39776</v>
      </c>
      <c r="C24575" t="s">
        <v>34</v>
      </c>
      <c r="D24575" t="s">
        <v>35</v>
      </c>
      <c r="E24575">
        <v>1</v>
      </c>
      <c r="F24575" s="2">
        <v>46.77</v>
      </c>
      <c r="G24575" s="3">
        <v>685</v>
      </c>
      <c r="H24575" s="3">
        <v>0.46770000000000006</v>
      </c>
      <c r="I24575" s="3">
        <v>2.1981900000000003</v>
      </c>
      <c r="J24575" s="3">
        <v>49.435890000000001</v>
      </c>
      <c r="K24575" s="3">
        <v>76.05521538461538</v>
      </c>
      <c r="L24575" s="4">
        <v>0.35</v>
      </c>
    </row>
    <row r="24576" spans="1:12" x14ac:dyDescent="0.35">
      <c r="A24576" s="1" t="s">
        <v>39777</v>
      </c>
      <c r="B24576" t="s">
        <v>39778</v>
      </c>
      <c r="C24576" t="s">
        <v>21</v>
      </c>
      <c r="D24576" t="s">
        <v>22</v>
      </c>
      <c r="E24576">
        <v>1</v>
      </c>
      <c r="F24576" s="2">
        <v>112.38</v>
      </c>
      <c r="G24576" s="3">
        <v>214</v>
      </c>
      <c r="H24576" s="3">
        <v>1.1237999999999999</v>
      </c>
      <c r="I24576" s="3">
        <v>5.28186</v>
      </c>
      <c r="J24576" s="3">
        <v>118.78565999999999</v>
      </c>
      <c r="K24576" s="3">
        <v>182.7471692307692</v>
      </c>
      <c r="L24576" s="4">
        <v>0.34999999999999992</v>
      </c>
    </row>
    <row r="24577" spans="1:12" x14ac:dyDescent="0.35">
      <c r="A24577" s="1" t="s">
        <v>39779</v>
      </c>
      <c r="B24577" t="s">
        <v>39780</v>
      </c>
      <c r="C24577" t="s">
        <v>21</v>
      </c>
      <c r="D24577" t="s">
        <v>22</v>
      </c>
      <c r="E24577">
        <v>1</v>
      </c>
      <c r="F24577" s="2">
        <v>94.77</v>
      </c>
      <c r="G24577" s="3">
        <v>179</v>
      </c>
      <c r="H24577" s="3">
        <v>0.94769999999999999</v>
      </c>
      <c r="I24577" s="3">
        <v>4.4541899999999996</v>
      </c>
      <c r="J24577" s="3">
        <v>100.17188999999999</v>
      </c>
      <c r="K24577" s="3">
        <v>154.11059999999998</v>
      </c>
      <c r="L24577" s="4">
        <v>0.35</v>
      </c>
    </row>
    <row r="24578" spans="1:12" x14ac:dyDescent="0.35">
      <c r="A24578" s="1" t="s">
        <v>39781</v>
      </c>
      <c r="B24578" t="s">
        <v>39782</v>
      </c>
      <c r="C24578" t="s">
        <v>21</v>
      </c>
      <c r="D24578" t="s">
        <v>22</v>
      </c>
      <c r="E24578">
        <v>1</v>
      </c>
      <c r="F24578" s="2">
        <v>71.319999999999993</v>
      </c>
      <c r="G24578" s="3">
        <v>123</v>
      </c>
      <c r="H24578" s="3">
        <v>0.71319999999999995</v>
      </c>
      <c r="I24578" s="3">
        <v>3.3520399999999997</v>
      </c>
      <c r="J24578" s="3">
        <v>75.385239999999996</v>
      </c>
      <c r="K24578" s="3">
        <v>115.9772923076923</v>
      </c>
      <c r="L24578" s="4">
        <v>0.35</v>
      </c>
    </row>
    <row r="24579" spans="1:12" x14ac:dyDescent="0.35">
      <c r="A24579" s="1" t="s">
        <v>39783</v>
      </c>
      <c r="B24579" t="s">
        <v>39784</v>
      </c>
      <c r="C24579" t="s">
        <v>363</v>
      </c>
      <c r="D24579" t="s">
        <v>364</v>
      </c>
      <c r="E24579">
        <v>1</v>
      </c>
      <c r="F24579" s="2">
        <v>318</v>
      </c>
      <c r="G24579" s="3">
        <v>707</v>
      </c>
      <c r="H24579" s="3">
        <v>3.18</v>
      </c>
      <c r="I24579" s="3">
        <v>14.946</v>
      </c>
      <c r="J24579" s="3">
        <v>336.12600000000003</v>
      </c>
      <c r="K24579" s="3">
        <v>517.11692307692306</v>
      </c>
      <c r="L24579" s="4">
        <v>0.34999999999999992</v>
      </c>
    </row>
    <row r="24580" spans="1:12" x14ac:dyDescent="0.35">
      <c r="A24580" s="1" t="s">
        <v>39785</v>
      </c>
      <c r="B24580" t="s">
        <v>39786</v>
      </c>
      <c r="C24580" t="s">
        <v>34</v>
      </c>
      <c r="D24580" t="s">
        <v>35</v>
      </c>
      <c r="E24580">
        <v>1</v>
      </c>
      <c r="F24580" s="2">
        <v>98.37</v>
      </c>
      <c r="G24580" s="3">
        <v>195</v>
      </c>
      <c r="H24580" s="3">
        <v>0.98370000000000002</v>
      </c>
      <c r="I24580" s="3">
        <v>4.6233900000000006</v>
      </c>
      <c r="J24580" s="3">
        <v>103.97709</v>
      </c>
      <c r="K24580" s="3">
        <v>159.96475384615385</v>
      </c>
      <c r="L24580" s="4">
        <v>0.35000000000000003</v>
      </c>
    </row>
    <row r="24581" spans="1:12" x14ac:dyDescent="0.35">
      <c r="A24581" s="1" t="s">
        <v>39787</v>
      </c>
      <c r="B24581" t="s">
        <v>39788</v>
      </c>
      <c r="C24581" t="s">
        <v>34</v>
      </c>
      <c r="D24581" t="s">
        <v>35</v>
      </c>
      <c r="E24581">
        <v>1</v>
      </c>
      <c r="F24581" s="2">
        <v>48.48</v>
      </c>
      <c r="G24581" s="3">
        <v>106</v>
      </c>
      <c r="H24581" s="3">
        <v>0.48479999999999995</v>
      </c>
      <c r="I24581" s="3">
        <v>2.2785599999999997</v>
      </c>
      <c r="J24581" s="3">
        <v>51.243359999999996</v>
      </c>
      <c r="K24581" s="3">
        <v>78.835938461538447</v>
      </c>
      <c r="L24581" s="4">
        <v>0.34999999999999992</v>
      </c>
    </row>
    <row r="24582" spans="1:12" x14ac:dyDescent="0.35">
      <c r="A24582" s="1" t="s">
        <v>39789</v>
      </c>
      <c r="B24582" t="s">
        <v>39790</v>
      </c>
      <c r="C24582" t="s">
        <v>21</v>
      </c>
      <c r="D24582" t="s">
        <v>22</v>
      </c>
      <c r="E24582">
        <v>1</v>
      </c>
      <c r="F24582" s="2">
        <v>9.42</v>
      </c>
      <c r="G24582" s="3">
        <v>18</v>
      </c>
      <c r="H24582" s="3">
        <v>9.4200000000000006E-2</v>
      </c>
      <c r="I24582" s="3">
        <v>0.44274000000000002</v>
      </c>
      <c r="J24582" s="3">
        <v>9.9569400000000012</v>
      </c>
      <c r="K24582" s="3">
        <v>15.318369230769232</v>
      </c>
      <c r="L24582" s="4">
        <v>0.35</v>
      </c>
    </row>
    <row r="24583" spans="1:12" x14ac:dyDescent="0.35">
      <c r="A24583" s="1" t="s">
        <v>39791</v>
      </c>
      <c r="B24583" t="s">
        <v>39792</v>
      </c>
      <c r="C24583" t="s">
        <v>21</v>
      </c>
      <c r="D24583" t="s">
        <v>22</v>
      </c>
      <c r="E24583">
        <v>1</v>
      </c>
      <c r="F24583" s="2">
        <v>7.54</v>
      </c>
      <c r="G24583" s="3">
        <v>15</v>
      </c>
      <c r="H24583" s="3">
        <v>7.5400000000000009E-2</v>
      </c>
      <c r="I24583" s="3">
        <v>0.35438000000000003</v>
      </c>
      <c r="J24583" s="3">
        <v>7.9697800000000001</v>
      </c>
      <c r="K24583" s="3">
        <v>12.261200000000001</v>
      </c>
      <c r="L24583" s="4">
        <v>0.35000000000000003</v>
      </c>
    </row>
    <row r="24584" spans="1:12" x14ac:dyDescent="0.35">
      <c r="A24584" s="1" t="s">
        <v>39793</v>
      </c>
      <c r="B24584" t="s">
        <v>39794</v>
      </c>
      <c r="C24584" t="s">
        <v>34</v>
      </c>
      <c r="D24584" t="s">
        <v>35</v>
      </c>
      <c r="E24584">
        <v>1</v>
      </c>
      <c r="F24584" s="2">
        <v>142.84</v>
      </c>
      <c r="G24584" s="3">
        <v>318</v>
      </c>
      <c r="H24584" s="3">
        <v>1.4284000000000001</v>
      </c>
      <c r="I24584" s="3">
        <v>6.7134800000000006</v>
      </c>
      <c r="J24584" s="3">
        <v>150.98188000000002</v>
      </c>
      <c r="K24584" s="3">
        <v>232.2798153846154</v>
      </c>
      <c r="L24584" s="4">
        <v>0.35</v>
      </c>
    </row>
    <row r="24585" spans="1:12" x14ac:dyDescent="0.35">
      <c r="A24585" s="1" t="s">
        <v>39795</v>
      </c>
      <c r="B24585" t="s">
        <v>38009</v>
      </c>
      <c r="C24585" t="s">
        <v>34</v>
      </c>
      <c r="D24585" t="s">
        <v>35</v>
      </c>
      <c r="E24585">
        <v>1</v>
      </c>
      <c r="F24585" s="2">
        <v>66.260000000000005</v>
      </c>
      <c r="G24585" s="3">
        <v>132</v>
      </c>
      <c r="H24585" s="3">
        <v>0.66260000000000008</v>
      </c>
      <c r="I24585" s="3">
        <v>3.1142200000000004</v>
      </c>
      <c r="J24585" s="3">
        <v>70.036820000000006</v>
      </c>
      <c r="K24585" s="3">
        <v>107.74895384615385</v>
      </c>
      <c r="L24585" s="4">
        <v>0.35</v>
      </c>
    </row>
    <row r="24586" spans="1:12" x14ac:dyDescent="0.35">
      <c r="A24586" s="1" t="s">
        <v>39796</v>
      </c>
      <c r="B24586" t="s">
        <v>39797</v>
      </c>
      <c r="C24586" t="s">
        <v>21</v>
      </c>
      <c r="D24586" t="s">
        <v>22</v>
      </c>
      <c r="E24586">
        <v>1</v>
      </c>
      <c r="F24586" s="2">
        <v>2.75</v>
      </c>
      <c r="G24586" s="3">
        <v>6</v>
      </c>
      <c r="H24586" s="3">
        <v>2.75E-2</v>
      </c>
      <c r="I24586" s="3">
        <v>0.12925</v>
      </c>
      <c r="J24586" s="3">
        <v>2.9067499999999997</v>
      </c>
      <c r="K24586" s="3">
        <v>4.4719230769230762</v>
      </c>
      <c r="L24586" s="4">
        <v>0.35</v>
      </c>
    </row>
    <row r="24587" spans="1:12" x14ac:dyDescent="0.35">
      <c r="A24587" s="1" t="s">
        <v>39798</v>
      </c>
      <c r="B24587" t="s">
        <v>39799</v>
      </c>
      <c r="C24587" t="s">
        <v>21</v>
      </c>
      <c r="D24587" t="s">
        <v>22</v>
      </c>
      <c r="E24587">
        <v>1</v>
      </c>
      <c r="F24587" s="2">
        <v>33.14</v>
      </c>
      <c r="G24587" s="3">
        <v>63</v>
      </c>
      <c r="H24587" s="3">
        <v>0.33140000000000003</v>
      </c>
      <c r="I24587" s="3">
        <v>1.55758</v>
      </c>
      <c r="J24587" s="3">
        <v>35.028980000000004</v>
      </c>
      <c r="K24587" s="3">
        <v>53.890738461538469</v>
      </c>
      <c r="L24587" s="4">
        <v>0.35000000000000003</v>
      </c>
    </row>
    <row r="24588" spans="1:12" x14ac:dyDescent="0.35">
      <c r="A24588" s="1" t="s">
        <v>39800</v>
      </c>
      <c r="B24588" t="s">
        <v>5227</v>
      </c>
      <c r="C24588" t="s">
        <v>34</v>
      </c>
      <c r="D24588" t="s">
        <v>35</v>
      </c>
      <c r="E24588">
        <v>1</v>
      </c>
      <c r="F24588" s="2">
        <v>194</v>
      </c>
      <c r="G24588" s="3">
        <v>432</v>
      </c>
      <c r="H24588" s="3">
        <v>1.94</v>
      </c>
      <c r="I24588" s="3">
        <v>9.1180000000000003</v>
      </c>
      <c r="J24588" s="3">
        <v>205.05799999999999</v>
      </c>
      <c r="K24588" s="3">
        <v>315.47384615384613</v>
      </c>
      <c r="L24588" s="4">
        <v>0.35</v>
      </c>
    </row>
    <row r="24589" spans="1:12" x14ac:dyDescent="0.35">
      <c r="A24589" s="1" t="s">
        <v>39801</v>
      </c>
      <c r="B24589" t="s">
        <v>39802</v>
      </c>
      <c r="C24589" t="s">
        <v>21</v>
      </c>
      <c r="D24589" t="s">
        <v>22</v>
      </c>
      <c r="E24589">
        <v>1</v>
      </c>
      <c r="F24589" s="2">
        <v>2.27</v>
      </c>
      <c r="G24589" s="3">
        <v>5</v>
      </c>
      <c r="H24589" s="3">
        <v>2.2700000000000001E-2</v>
      </c>
      <c r="I24589" s="3">
        <v>0.10669000000000001</v>
      </c>
      <c r="J24589" s="3">
        <v>2.3993899999999999</v>
      </c>
      <c r="K24589" s="3">
        <v>3.6913692307692303</v>
      </c>
      <c r="L24589" s="4">
        <v>0.34999999999999992</v>
      </c>
    </row>
    <row r="24590" spans="1:12" x14ac:dyDescent="0.35">
      <c r="A24590" s="1" t="s">
        <v>39803</v>
      </c>
      <c r="B24590" t="s">
        <v>39804</v>
      </c>
      <c r="C24590" t="s">
        <v>34</v>
      </c>
      <c r="D24590" t="s">
        <v>35</v>
      </c>
      <c r="E24590">
        <v>1</v>
      </c>
      <c r="F24590" s="2">
        <v>1106.4000000000001</v>
      </c>
      <c r="G24590" s="3">
        <v>2111</v>
      </c>
      <c r="H24590" s="3">
        <v>11.064000000000002</v>
      </c>
      <c r="I24590" s="3">
        <v>52.000800000000005</v>
      </c>
      <c r="J24590" s="3">
        <v>1169.4648000000002</v>
      </c>
      <c r="K24590" s="3">
        <v>1799.1766153846156</v>
      </c>
      <c r="L24590" s="4">
        <v>0.35</v>
      </c>
    </row>
    <row r="24591" spans="1:12" x14ac:dyDescent="0.35">
      <c r="A24591" s="1" t="s">
        <v>39805</v>
      </c>
      <c r="B24591" t="s">
        <v>39806</v>
      </c>
      <c r="C24591" t="s">
        <v>34</v>
      </c>
      <c r="D24591" t="s">
        <v>35</v>
      </c>
      <c r="E24591">
        <v>1</v>
      </c>
      <c r="F24591" s="2">
        <v>227.09</v>
      </c>
      <c r="G24591" s="3">
        <v>447</v>
      </c>
      <c r="H24591" s="3">
        <v>2.2709000000000001</v>
      </c>
      <c r="I24591" s="3">
        <v>10.67323</v>
      </c>
      <c r="J24591" s="3">
        <v>240.03413</v>
      </c>
      <c r="K24591" s="3">
        <v>369.28327692307693</v>
      </c>
      <c r="L24591" s="4">
        <v>0.35</v>
      </c>
    </row>
    <row r="24592" spans="1:12" x14ac:dyDescent="0.35">
      <c r="A24592" s="1" t="s">
        <v>39807</v>
      </c>
      <c r="B24592" t="s">
        <v>39808</v>
      </c>
      <c r="C24592" t="s">
        <v>34</v>
      </c>
      <c r="D24592" t="s">
        <v>35</v>
      </c>
      <c r="E24592">
        <v>1</v>
      </c>
      <c r="F24592" s="2">
        <v>172.25</v>
      </c>
      <c r="G24592" s="3">
        <v>339</v>
      </c>
      <c r="H24592" s="3">
        <v>1.7225000000000001</v>
      </c>
      <c r="I24592" s="3">
        <v>8.0957500000000007</v>
      </c>
      <c r="J24592" s="3">
        <v>182.06825000000001</v>
      </c>
      <c r="K24592" s="3">
        <v>280.10500000000002</v>
      </c>
      <c r="L24592" s="4">
        <v>0.35000000000000003</v>
      </c>
    </row>
    <row r="24593" spans="1:12" x14ac:dyDescent="0.35">
      <c r="A24593" s="1" t="s">
        <v>39809</v>
      </c>
      <c r="B24593" t="s">
        <v>39810</v>
      </c>
      <c r="C24593" t="s">
        <v>34</v>
      </c>
      <c r="D24593" t="s">
        <v>35</v>
      </c>
      <c r="E24593">
        <v>1</v>
      </c>
      <c r="F24593" s="2">
        <v>18.989999999999998</v>
      </c>
      <c r="G24593" s="3">
        <v>37</v>
      </c>
      <c r="H24593" s="3">
        <v>0.18989999999999999</v>
      </c>
      <c r="I24593" s="3">
        <v>0.89252999999999993</v>
      </c>
      <c r="J24593" s="3">
        <v>20.072430000000001</v>
      </c>
      <c r="K24593" s="3">
        <v>30.880661538461538</v>
      </c>
      <c r="L24593" s="4">
        <v>0.35</v>
      </c>
    </row>
    <row r="24594" spans="1:12" x14ac:dyDescent="0.35">
      <c r="A24594" s="1" t="s">
        <v>39811</v>
      </c>
      <c r="B24594" t="s">
        <v>39812</v>
      </c>
      <c r="C24594" t="s">
        <v>34</v>
      </c>
      <c r="D24594" t="s">
        <v>35</v>
      </c>
      <c r="E24594">
        <v>1</v>
      </c>
      <c r="F24594" s="2">
        <v>45</v>
      </c>
      <c r="G24594" s="3">
        <v>75</v>
      </c>
      <c r="H24594" s="3">
        <v>0.45</v>
      </c>
      <c r="I24594" s="3">
        <v>2.1150000000000002</v>
      </c>
      <c r="J24594" s="3">
        <v>47.565000000000005</v>
      </c>
      <c r="K24594" s="3">
        <v>73.176923076923089</v>
      </c>
      <c r="L24594" s="4">
        <v>0.35000000000000003</v>
      </c>
    </row>
    <row r="24595" spans="1:12" x14ac:dyDescent="0.35">
      <c r="A24595" s="1" t="s">
        <v>39813</v>
      </c>
      <c r="B24595" t="s">
        <v>39814</v>
      </c>
      <c r="C24595" t="s">
        <v>34</v>
      </c>
      <c r="D24595" t="s">
        <v>35</v>
      </c>
      <c r="E24595">
        <v>1</v>
      </c>
      <c r="F24595" s="2">
        <v>21.68</v>
      </c>
      <c r="G24595" s="3">
        <v>39</v>
      </c>
      <c r="H24595" s="3">
        <v>0.21679999999999999</v>
      </c>
      <c r="I24595" s="3">
        <v>1.0189600000000001</v>
      </c>
      <c r="J24595" s="3">
        <v>22.915759999999999</v>
      </c>
      <c r="K24595" s="3">
        <v>35.255015384615383</v>
      </c>
      <c r="L24595" s="4">
        <v>0.35000000000000003</v>
      </c>
    </row>
    <row r="24596" spans="1:12" x14ac:dyDescent="0.35">
      <c r="A24596" s="1" t="s">
        <v>39815</v>
      </c>
      <c r="B24596" t="s">
        <v>39816</v>
      </c>
      <c r="C24596" t="s">
        <v>34</v>
      </c>
      <c r="D24596" t="s">
        <v>35</v>
      </c>
      <c r="E24596">
        <v>1</v>
      </c>
      <c r="F24596" s="2">
        <v>120.81</v>
      </c>
      <c r="G24596" s="3">
        <v>269</v>
      </c>
      <c r="H24596" s="3">
        <v>1.2081</v>
      </c>
      <c r="I24596" s="3">
        <v>5.67807</v>
      </c>
      <c r="J24596" s="3">
        <v>127.69617000000001</v>
      </c>
      <c r="K24596" s="3">
        <v>196.45564615384617</v>
      </c>
      <c r="L24596" s="4">
        <v>0.35000000000000003</v>
      </c>
    </row>
    <row r="24597" spans="1:12" x14ac:dyDescent="0.35">
      <c r="A24597" s="1" t="s">
        <v>39817</v>
      </c>
      <c r="B24597" t="s">
        <v>39818</v>
      </c>
      <c r="C24597" t="s">
        <v>34</v>
      </c>
      <c r="D24597" t="s">
        <v>35</v>
      </c>
      <c r="E24597">
        <v>1</v>
      </c>
      <c r="F24597" s="2">
        <v>61.19</v>
      </c>
      <c r="G24597" s="3">
        <v>116</v>
      </c>
      <c r="H24597" s="3">
        <v>0.6119</v>
      </c>
      <c r="I24597" s="3">
        <v>2.8759299999999999</v>
      </c>
      <c r="J24597" s="3">
        <v>64.67783</v>
      </c>
      <c r="K24597" s="3">
        <v>99.504353846153847</v>
      </c>
      <c r="L24597" s="4">
        <v>0.35000000000000003</v>
      </c>
    </row>
    <row r="24598" spans="1:12" x14ac:dyDescent="0.35">
      <c r="A24598" s="1" t="s">
        <v>39819</v>
      </c>
      <c r="B24598" t="s">
        <v>39820</v>
      </c>
      <c r="C24598" t="s">
        <v>34</v>
      </c>
      <c r="D24598" t="s">
        <v>35</v>
      </c>
      <c r="E24598">
        <v>1</v>
      </c>
      <c r="F24598" s="2">
        <v>21.07</v>
      </c>
      <c r="G24598" s="3">
        <v>39</v>
      </c>
      <c r="H24598" s="3">
        <v>0.2107</v>
      </c>
      <c r="I24598" s="3">
        <v>0.99029</v>
      </c>
      <c r="J24598" s="3">
        <v>22.270990000000001</v>
      </c>
      <c r="K24598" s="3">
        <v>34.263061538461542</v>
      </c>
      <c r="L24598" s="4">
        <v>0.35000000000000003</v>
      </c>
    </row>
    <row r="24599" spans="1:12" x14ac:dyDescent="0.35">
      <c r="A24599" s="1" t="s">
        <v>39821</v>
      </c>
      <c r="B24599" t="s">
        <v>39822</v>
      </c>
      <c r="C24599" t="s">
        <v>34</v>
      </c>
      <c r="D24599" t="s">
        <v>35</v>
      </c>
      <c r="E24599">
        <v>1</v>
      </c>
      <c r="F24599" s="2">
        <v>38.909999999999997</v>
      </c>
      <c r="G24599" s="3">
        <v>74</v>
      </c>
      <c r="H24599" s="3">
        <v>0.3891</v>
      </c>
      <c r="I24599" s="3">
        <v>1.8287699999999998</v>
      </c>
      <c r="J24599" s="3">
        <v>41.127869999999994</v>
      </c>
      <c r="K24599" s="3">
        <v>63.273646153846144</v>
      </c>
      <c r="L24599" s="4">
        <v>0.35</v>
      </c>
    </row>
    <row r="24600" spans="1:12" x14ac:dyDescent="0.35">
      <c r="A24600" s="1" t="s">
        <v>39823</v>
      </c>
      <c r="B24600" t="s">
        <v>39824</v>
      </c>
      <c r="C24600" t="s">
        <v>34</v>
      </c>
      <c r="D24600" t="s">
        <v>35</v>
      </c>
      <c r="E24600">
        <v>1</v>
      </c>
      <c r="F24600" s="2">
        <v>15.31</v>
      </c>
      <c r="G24600" s="3">
        <v>33</v>
      </c>
      <c r="H24600" s="3">
        <v>0.15310000000000001</v>
      </c>
      <c r="I24600" s="3">
        <v>0.71957000000000004</v>
      </c>
      <c r="J24600" s="3">
        <v>16.182670000000002</v>
      </c>
      <c r="K24600" s="3">
        <v>24.896415384615388</v>
      </c>
      <c r="L24600" s="4">
        <v>0.35000000000000003</v>
      </c>
    </row>
    <row r="24601" spans="1:12" x14ac:dyDescent="0.35">
      <c r="A24601" s="1" t="s">
        <v>39825</v>
      </c>
      <c r="B24601" t="s">
        <v>39826</v>
      </c>
      <c r="C24601" t="s">
        <v>34</v>
      </c>
      <c r="D24601" t="s">
        <v>35</v>
      </c>
      <c r="E24601">
        <v>1</v>
      </c>
      <c r="F24601" s="2">
        <v>19.989999999999998</v>
      </c>
      <c r="G24601" s="3">
        <v>37</v>
      </c>
      <c r="H24601" s="3">
        <v>0.19989999999999999</v>
      </c>
      <c r="I24601" s="3">
        <v>0.93952999999999998</v>
      </c>
      <c r="J24601" s="3">
        <v>21.129429999999999</v>
      </c>
      <c r="K24601" s="3">
        <v>32.506815384615379</v>
      </c>
      <c r="L24601" s="4">
        <v>0.34999999999999992</v>
      </c>
    </row>
    <row r="24602" spans="1:12" x14ac:dyDescent="0.35">
      <c r="A24602" s="1" t="s">
        <v>39827</v>
      </c>
      <c r="B24602" t="s">
        <v>39828</v>
      </c>
      <c r="C24602" t="s">
        <v>34</v>
      </c>
      <c r="D24602" t="s">
        <v>35</v>
      </c>
      <c r="E24602">
        <v>1</v>
      </c>
      <c r="F24602" s="2">
        <v>40.46</v>
      </c>
      <c r="G24602" s="3">
        <v>77</v>
      </c>
      <c r="H24602" s="3">
        <v>0.40460000000000002</v>
      </c>
      <c r="I24602" s="3">
        <v>1.9016200000000001</v>
      </c>
      <c r="J24602" s="3">
        <v>42.766220000000004</v>
      </c>
      <c r="K24602" s="3">
        <v>65.794184615384623</v>
      </c>
      <c r="L24602" s="4">
        <v>0.35000000000000003</v>
      </c>
    </row>
    <row r="24603" spans="1:12" x14ac:dyDescent="0.35">
      <c r="A24603" s="1" t="s">
        <v>39829</v>
      </c>
      <c r="B24603" t="s">
        <v>39830</v>
      </c>
      <c r="C24603" t="s">
        <v>1467</v>
      </c>
      <c r="D24603" t="s">
        <v>1468</v>
      </c>
      <c r="E24603">
        <v>1</v>
      </c>
      <c r="F24603" s="2">
        <v>28.35</v>
      </c>
      <c r="G24603" s="3">
        <v>63</v>
      </c>
      <c r="H24603" s="3">
        <v>0.28350000000000003</v>
      </c>
      <c r="I24603" s="3">
        <v>1.3324500000000001</v>
      </c>
      <c r="J24603" s="3">
        <v>29.965950000000003</v>
      </c>
      <c r="K24603" s="3">
        <v>46.101461538461542</v>
      </c>
      <c r="L24603" s="4">
        <v>0.35</v>
      </c>
    </row>
    <row r="24604" spans="1:12" x14ac:dyDescent="0.35">
      <c r="A24604" s="1" t="s">
        <v>39831</v>
      </c>
      <c r="B24604" t="s">
        <v>39832</v>
      </c>
      <c r="C24604" t="s">
        <v>34</v>
      </c>
      <c r="D24604" t="s">
        <v>35</v>
      </c>
      <c r="E24604">
        <v>1</v>
      </c>
      <c r="F24604" s="2">
        <v>35.65</v>
      </c>
      <c r="G24604" s="3">
        <v>72</v>
      </c>
      <c r="H24604" s="3">
        <v>0.35649999999999998</v>
      </c>
      <c r="I24604" s="3">
        <v>1.6755499999999999</v>
      </c>
      <c r="J24604" s="3">
        <v>37.682049999999997</v>
      </c>
      <c r="K24604" s="3">
        <v>57.972384615384605</v>
      </c>
      <c r="L24604" s="4">
        <v>0.34999999999999992</v>
      </c>
    </row>
    <row r="24605" spans="1:12" x14ac:dyDescent="0.35">
      <c r="A24605" s="1" t="s">
        <v>39833</v>
      </c>
      <c r="B24605" t="s">
        <v>39834</v>
      </c>
      <c r="C24605" t="s">
        <v>1467</v>
      </c>
      <c r="D24605" t="s">
        <v>1468</v>
      </c>
      <c r="E24605">
        <v>1</v>
      </c>
      <c r="F24605" s="2">
        <v>116.51</v>
      </c>
      <c r="G24605" s="3">
        <v>259</v>
      </c>
      <c r="H24605" s="3">
        <v>1.1651</v>
      </c>
      <c r="I24605" s="3">
        <v>5.4759700000000002</v>
      </c>
      <c r="J24605" s="3">
        <v>123.15107</v>
      </c>
      <c r="K24605" s="3">
        <v>189.46318461538462</v>
      </c>
      <c r="L24605" s="4">
        <v>0.35</v>
      </c>
    </row>
    <row r="24606" spans="1:12" x14ac:dyDescent="0.35">
      <c r="A24606" s="1" t="s">
        <v>39835</v>
      </c>
      <c r="B24606" t="s">
        <v>39836</v>
      </c>
      <c r="C24606" t="s">
        <v>34</v>
      </c>
      <c r="D24606" t="s">
        <v>35</v>
      </c>
      <c r="E24606">
        <v>1</v>
      </c>
      <c r="F24606" s="2">
        <v>20.18</v>
      </c>
      <c r="G24606" s="3">
        <v>37</v>
      </c>
      <c r="H24606" s="3">
        <v>0.20180000000000001</v>
      </c>
      <c r="I24606" s="3">
        <v>0.94845999999999997</v>
      </c>
      <c r="J24606" s="3">
        <v>21.330259999999999</v>
      </c>
      <c r="K24606" s="3">
        <v>32.815784615384615</v>
      </c>
      <c r="L24606" s="4">
        <v>0.35000000000000003</v>
      </c>
    </row>
    <row r="24607" spans="1:12" x14ac:dyDescent="0.35">
      <c r="A24607" s="1" t="s">
        <v>39837</v>
      </c>
      <c r="B24607" t="s">
        <v>39838</v>
      </c>
      <c r="C24607" t="s">
        <v>34</v>
      </c>
      <c r="D24607" t="s">
        <v>35</v>
      </c>
      <c r="E24607">
        <v>1</v>
      </c>
      <c r="F24607" s="2">
        <v>338.9</v>
      </c>
      <c r="G24607" s="3">
        <v>731</v>
      </c>
      <c r="H24607" s="3">
        <v>3.3889999999999998</v>
      </c>
      <c r="I24607" s="3">
        <v>15.928299999999998</v>
      </c>
      <c r="J24607" s="3">
        <v>358.21729999999997</v>
      </c>
      <c r="K24607" s="3">
        <v>551.10353846153839</v>
      </c>
      <c r="L24607" s="4">
        <v>0.35</v>
      </c>
    </row>
    <row r="24608" spans="1:12" x14ac:dyDescent="0.35">
      <c r="A24608" s="1" t="s">
        <v>39839</v>
      </c>
      <c r="B24608" t="s">
        <v>39840</v>
      </c>
      <c r="C24608" t="s">
        <v>34</v>
      </c>
      <c r="D24608" t="s">
        <v>35</v>
      </c>
      <c r="E24608">
        <v>1</v>
      </c>
      <c r="F24608" s="2">
        <v>38.020000000000003</v>
      </c>
      <c r="G24608" s="3">
        <v>72</v>
      </c>
      <c r="H24608" s="3">
        <v>0.38020000000000004</v>
      </c>
      <c r="I24608" s="3">
        <v>1.7869400000000002</v>
      </c>
      <c r="J24608" s="3">
        <v>40.187140000000007</v>
      </c>
      <c r="K24608" s="3">
        <v>61.826369230769238</v>
      </c>
      <c r="L24608" s="4">
        <v>0.35</v>
      </c>
    </row>
    <row r="24609" spans="1:12" x14ac:dyDescent="0.35">
      <c r="A24609" s="1" t="s">
        <v>39841</v>
      </c>
      <c r="B24609" t="s">
        <v>26773</v>
      </c>
      <c r="C24609" t="s">
        <v>34</v>
      </c>
      <c r="D24609" t="s">
        <v>35</v>
      </c>
      <c r="E24609">
        <v>1</v>
      </c>
      <c r="F24609" s="2">
        <v>110</v>
      </c>
      <c r="G24609" s="3">
        <v>196</v>
      </c>
      <c r="H24609" s="3">
        <v>1.1000000000000001</v>
      </c>
      <c r="I24609" s="3">
        <v>5.17</v>
      </c>
      <c r="J24609" s="3">
        <v>116.27</v>
      </c>
      <c r="K24609" s="3">
        <v>178.87692307692308</v>
      </c>
      <c r="L24609" s="4">
        <v>0.35000000000000003</v>
      </c>
    </row>
    <row r="24610" spans="1:12" x14ac:dyDescent="0.35">
      <c r="A24610" s="1" t="s">
        <v>39842</v>
      </c>
      <c r="B24610" t="s">
        <v>39843</v>
      </c>
      <c r="C24610" t="s">
        <v>34</v>
      </c>
      <c r="D24610" t="s">
        <v>35</v>
      </c>
      <c r="E24610">
        <v>1</v>
      </c>
      <c r="F24610" s="2">
        <v>38.479999999999997</v>
      </c>
      <c r="G24610" s="3">
        <v>75</v>
      </c>
      <c r="H24610" s="3">
        <v>0.38479999999999998</v>
      </c>
      <c r="I24610" s="3">
        <v>1.8085599999999999</v>
      </c>
      <c r="J24610" s="3">
        <v>40.673359999999995</v>
      </c>
      <c r="K24610" s="3">
        <v>62.57439999999999</v>
      </c>
      <c r="L24610" s="4">
        <v>0.35</v>
      </c>
    </row>
    <row r="24611" spans="1:12" x14ac:dyDescent="0.35">
      <c r="A24611" s="1" t="s">
        <v>39844</v>
      </c>
      <c r="B24611" t="s">
        <v>39845</v>
      </c>
      <c r="C24611" t="s">
        <v>34</v>
      </c>
      <c r="D24611" t="s">
        <v>35</v>
      </c>
      <c r="E24611">
        <v>1</v>
      </c>
      <c r="F24611" s="2">
        <v>21.61</v>
      </c>
      <c r="G24611" s="3">
        <v>39</v>
      </c>
      <c r="H24611" s="3">
        <v>0.21609999999999999</v>
      </c>
      <c r="I24611" s="3">
        <v>1.0156700000000001</v>
      </c>
      <c r="J24611" s="3">
        <v>22.84177</v>
      </c>
      <c r="K24611" s="3">
        <v>35.141184615384617</v>
      </c>
      <c r="L24611" s="4">
        <v>0.35000000000000003</v>
      </c>
    </row>
    <row r="24612" spans="1:12" x14ac:dyDescent="0.35">
      <c r="A24612" s="1" t="s">
        <v>39846</v>
      </c>
      <c r="B24612" t="s">
        <v>39843</v>
      </c>
      <c r="C24612" t="s">
        <v>34</v>
      </c>
      <c r="D24612" t="s">
        <v>35</v>
      </c>
      <c r="E24612">
        <v>1</v>
      </c>
      <c r="F24612" s="2">
        <v>38.479999999999997</v>
      </c>
      <c r="G24612" s="3">
        <v>75</v>
      </c>
      <c r="H24612" s="3">
        <v>0.38479999999999998</v>
      </c>
      <c r="I24612" s="3">
        <v>1.8085599999999999</v>
      </c>
      <c r="J24612" s="3">
        <v>40.673359999999995</v>
      </c>
      <c r="K24612" s="3">
        <v>62.57439999999999</v>
      </c>
      <c r="L24612" s="4">
        <v>0.35</v>
      </c>
    </row>
    <row r="24613" spans="1:12" x14ac:dyDescent="0.35">
      <c r="A24613" s="1" t="s">
        <v>39847</v>
      </c>
      <c r="B24613" t="s">
        <v>39826</v>
      </c>
      <c r="C24613" t="s">
        <v>34</v>
      </c>
      <c r="D24613" t="s">
        <v>35</v>
      </c>
      <c r="E24613">
        <v>1</v>
      </c>
      <c r="F24613" s="2">
        <v>19.989999999999998</v>
      </c>
      <c r="G24613" s="3">
        <v>37</v>
      </c>
      <c r="H24613" s="3">
        <v>0.19989999999999999</v>
      </c>
      <c r="I24613" s="3">
        <v>0.93952999999999998</v>
      </c>
      <c r="J24613" s="3">
        <v>21.129429999999999</v>
      </c>
      <c r="K24613" s="3">
        <v>32.506815384615379</v>
      </c>
      <c r="L24613" s="4">
        <v>0.34999999999999992</v>
      </c>
    </row>
    <row r="24614" spans="1:12" x14ac:dyDescent="0.35">
      <c r="A24614" s="1" t="s">
        <v>39848</v>
      </c>
      <c r="B24614" t="s">
        <v>39849</v>
      </c>
      <c r="C24614" t="s">
        <v>34</v>
      </c>
      <c r="D24614" t="s">
        <v>35</v>
      </c>
      <c r="E24614">
        <v>1</v>
      </c>
      <c r="F24614" s="2">
        <v>70</v>
      </c>
      <c r="G24614" s="3">
        <v>99</v>
      </c>
      <c r="H24614" s="3">
        <v>0.70000000000000007</v>
      </c>
      <c r="I24614" s="3">
        <v>3.29</v>
      </c>
      <c r="J24614" s="3">
        <v>73.990000000000009</v>
      </c>
      <c r="K24614" s="3">
        <v>113.83076923076923</v>
      </c>
      <c r="L24614" s="4">
        <v>0.34999999999999992</v>
      </c>
    </row>
    <row r="24615" spans="1:12" x14ac:dyDescent="0.35">
      <c r="A24615" s="1" t="s">
        <v>39850</v>
      </c>
      <c r="B24615" t="s">
        <v>39851</v>
      </c>
      <c r="C24615" t="s">
        <v>1467</v>
      </c>
      <c r="D24615" t="s">
        <v>1468</v>
      </c>
      <c r="E24615">
        <v>1</v>
      </c>
      <c r="F24615" s="2">
        <v>14.18</v>
      </c>
      <c r="G24615" s="3">
        <v>32</v>
      </c>
      <c r="H24615" s="3">
        <v>0.14180000000000001</v>
      </c>
      <c r="I24615" s="3">
        <v>0.66645999999999994</v>
      </c>
      <c r="J24615" s="3">
        <v>14.98826</v>
      </c>
      <c r="K24615" s="3">
        <v>23.058861538461539</v>
      </c>
      <c r="L24615" s="4">
        <v>0.35</v>
      </c>
    </row>
    <row r="24616" spans="1:12" x14ac:dyDescent="0.35">
      <c r="A24616" s="1" t="s">
        <v>39852</v>
      </c>
      <c r="B24616" t="s">
        <v>39853</v>
      </c>
      <c r="C24616" t="s">
        <v>34</v>
      </c>
      <c r="D24616" t="s">
        <v>35</v>
      </c>
      <c r="E24616">
        <v>1</v>
      </c>
      <c r="F24616" s="2">
        <v>19.989999999999998</v>
      </c>
      <c r="G24616" s="3">
        <v>37</v>
      </c>
      <c r="H24616" s="3">
        <v>0.19989999999999999</v>
      </c>
      <c r="I24616" s="3">
        <v>0.93952999999999998</v>
      </c>
      <c r="J24616" s="3">
        <v>21.129429999999999</v>
      </c>
      <c r="K24616" s="3">
        <v>32.506815384615379</v>
      </c>
      <c r="L24616" s="4">
        <v>0.34999999999999992</v>
      </c>
    </row>
    <row r="24617" spans="1:12" x14ac:dyDescent="0.35">
      <c r="A24617" s="1" t="s">
        <v>39854</v>
      </c>
      <c r="B24617" t="s">
        <v>39855</v>
      </c>
      <c r="C24617" t="s">
        <v>34</v>
      </c>
      <c r="D24617" t="s">
        <v>35</v>
      </c>
      <c r="E24617">
        <v>1</v>
      </c>
      <c r="F24617" s="2">
        <v>110</v>
      </c>
      <c r="G24617" s="3">
        <v>196</v>
      </c>
      <c r="H24617" s="3">
        <v>1.1000000000000001</v>
      </c>
      <c r="I24617" s="3">
        <v>5.17</v>
      </c>
      <c r="J24617" s="3">
        <v>116.27</v>
      </c>
      <c r="K24617" s="3">
        <v>178.87692307692308</v>
      </c>
      <c r="L24617" s="4">
        <v>0.35000000000000003</v>
      </c>
    </row>
    <row r="24618" spans="1:12" x14ac:dyDescent="0.35">
      <c r="A24618" s="1" t="s">
        <v>39856</v>
      </c>
      <c r="B24618" t="s">
        <v>39857</v>
      </c>
      <c r="C24618" t="s">
        <v>34</v>
      </c>
      <c r="D24618" t="s">
        <v>35</v>
      </c>
      <c r="E24618">
        <v>1</v>
      </c>
      <c r="F24618" s="2">
        <v>33.979999999999997</v>
      </c>
      <c r="G24618" s="3">
        <v>68</v>
      </c>
      <c r="H24618" s="3">
        <v>0.33979999999999999</v>
      </c>
      <c r="I24618" s="3">
        <v>1.5970599999999999</v>
      </c>
      <c r="J24618" s="3">
        <v>35.916859999999993</v>
      </c>
      <c r="K24618" s="3">
        <v>55.256707692307678</v>
      </c>
      <c r="L24618" s="4">
        <v>0.35</v>
      </c>
    </row>
    <row r="24619" spans="1:12" x14ac:dyDescent="0.35">
      <c r="A24619" s="1" t="s">
        <v>39858</v>
      </c>
      <c r="B24619" t="s">
        <v>39857</v>
      </c>
      <c r="C24619" t="s">
        <v>34</v>
      </c>
      <c r="D24619" t="s">
        <v>35</v>
      </c>
      <c r="E24619">
        <v>1</v>
      </c>
      <c r="F24619" s="2">
        <v>33.979999999999997</v>
      </c>
      <c r="G24619" s="3">
        <v>68</v>
      </c>
      <c r="H24619" s="3">
        <v>0.33979999999999999</v>
      </c>
      <c r="I24619" s="3">
        <v>1.5970599999999999</v>
      </c>
      <c r="J24619" s="3">
        <v>35.916859999999993</v>
      </c>
      <c r="K24619" s="3">
        <v>55.256707692307678</v>
      </c>
      <c r="L24619" s="4">
        <v>0.35</v>
      </c>
    </row>
    <row r="24620" spans="1:12" x14ac:dyDescent="0.35">
      <c r="A24620" s="1" t="s">
        <v>39859</v>
      </c>
      <c r="B24620" t="s">
        <v>39860</v>
      </c>
      <c r="C24620" t="s">
        <v>34</v>
      </c>
      <c r="D24620" t="s">
        <v>35</v>
      </c>
      <c r="E24620">
        <v>1</v>
      </c>
      <c r="F24620" s="2">
        <v>29.65</v>
      </c>
      <c r="G24620" s="3">
        <v>48</v>
      </c>
      <c r="H24620" s="3">
        <v>0.29649999999999999</v>
      </c>
      <c r="I24620" s="3">
        <v>1.3935499999999998</v>
      </c>
      <c r="J24620" s="3">
        <v>31.340050000000002</v>
      </c>
      <c r="K24620" s="3">
        <v>48.21546153846154</v>
      </c>
      <c r="L24620" s="4">
        <v>0.35</v>
      </c>
    </row>
    <row r="24621" spans="1:12" x14ac:dyDescent="0.35">
      <c r="A24621" s="1" t="s">
        <v>39861</v>
      </c>
      <c r="B24621" t="s">
        <v>39832</v>
      </c>
      <c r="C24621" t="s">
        <v>34</v>
      </c>
      <c r="D24621" t="s">
        <v>35</v>
      </c>
      <c r="E24621">
        <v>1</v>
      </c>
      <c r="F24621" s="2">
        <v>35.65</v>
      </c>
      <c r="G24621" s="3">
        <v>72</v>
      </c>
      <c r="H24621" s="3">
        <v>0.35649999999999998</v>
      </c>
      <c r="I24621" s="3">
        <v>1.6755499999999999</v>
      </c>
      <c r="J24621" s="3">
        <v>37.682049999999997</v>
      </c>
      <c r="K24621" s="3">
        <v>57.972384615384605</v>
      </c>
      <c r="L24621" s="4">
        <v>0.34999999999999992</v>
      </c>
    </row>
    <row r="24622" spans="1:12" x14ac:dyDescent="0.35">
      <c r="A24622" s="1" t="s">
        <v>39862</v>
      </c>
      <c r="B24622" t="s">
        <v>39863</v>
      </c>
      <c r="C24622" t="s">
        <v>34</v>
      </c>
      <c r="D24622" t="s">
        <v>35</v>
      </c>
      <c r="E24622">
        <v>1</v>
      </c>
      <c r="F24622" s="2">
        <v>64.56</v>
      </c>
      <c r="G24622" s="3">
        <v>130</v>
      </c>
      <c r="H24622" s="3">
        <v>0.64560000000000006</v>
      </c>
      <c r="I24622" s="3">
        <v>3.0343200000000001</v>
      </c>
      <c r="J24622" s="3">
        <v>68.239919999999998</v>
      </c>
      <c r="K24622" s="3">
        <v>104.98449230769231</v>
      </c>
      <c r="L24622" s="4">
        <v>0.35000000000000003</v>
      </c>
    </row>
    <row r="24623" spans="1:12" x14ac:dyDescent="0.35">
      <c r="A24623" s="1" t="s">
        <v>39864</v>
      </c>
      <c r="B24623" t="s">
        <v>39865</v>
      </c>
      <c r="C24623" t="s">
        <v>34</v>
      </c>
      <c r="D24623" t="s">
        <v>35</v>
      </c>
      <c r="E24623">
        <v>1</v>
      </c>
      <c r="F24623" s="2">
        <v>38.479999999999997</v>
      </c>
      <c r="G24623" s="3">
        <v>75</v>
      </c>
      <c r="H24623" s="3">
        <v>0.38479999999999998</v>
      </c>
      <c r="I24623" s="3">
        <v>1.8085599999999999</v>
      </c>
      <c r="J24623" s="3">
        <v>40.673359999999995</v>
      </c>
      <c r="K24623" s="3">
        <v>62.57439999999999</v>
      </c>
      <c r="L24623" s="4">
        <v>0.35</v>
      </c>
    </row>
    <row r="24624" spans="1:12" x14ac:dyDescent="0.35">
      <c r="A24624" s="1" t="s">
        <v>39866</v>
      </c>
      <c r="B24624" t="s">
        <v>39867</v>
      </c>
      <c r="C24624" t="s">
        <v>34</v>
      </c>
      <c r="D24624" t="s">
        <v>35</v>
      </c>
      <c r="E24624">
        <v>1</v>
      </c>
      <c r="F24624" s="2">
        <v>21.97</v>
      </c>
      <c r="G24624" s="3">
        <v>43</v>
      </c>
      <c r="H24624" s="3">
        <v>0.21970000000000001</v>
      </c>
      <c r="I24624" s="3">
        <v>1.0325899999999999</v>
      </c>
      <c r="J24624" s="3">
        <v>23.222289999999997</v>
      </c>
      <c r="K24624" s="3">
        <v>35.726599999999998</v>
      </c>
      <c r="L24624" s="4">
        <v>0.35000000000000003</v>
      </c>
    </row>
    <row r="24625" spans="1:12" x14ac:dyDescent="0.35">
      <c r="A24625" s="1" t="s">
        <v>39868</v>
      </c>
      <c r="B24625" t="s">
        <v>39869</v>
      </c>
      <c r="C24625" t="s">
        <v>34</v>
      </c>
      <c r="D24625" t="s">
        <v>35</v>
      </c>
      <c r="E24625">
        <v>1</v>
      </c>
      <c r="F24625" s="2">
        <v>130</v>
      </c>
      <c r="G24625" s="3">
        <v>224</v>
      </c>
      <c r="H24625" s="3">
        <v>1.3</v>
      </c>
      <c r="I24625" s="3">
        <v>6.11</v>
      </c>
      <c r="J24625" s="3">
        <v>137.41000000000003</v>
      </c>
      <c r="K24625" s="3">
        <v>211.40000000000003</v>
      </c>
      <c r="L24625" s="4">
        <v>0.35</v>
      </c>
    </row>
    <row r="24626" spans="1:12" x14ac:dyDescent="0.35">
      <c r="A24626" s="1" t="s">
        <v>39870</v>
      </c>
      <c r="B24626" t="s">
        <v>39860</v>
      </c>
      <c r="C24626" t="s">
        <v>34</v>
      </c>
      <c r="D24626" t="s">
        <v>35</v>
      </c>
      <c r="E24626">
        <v>1</v>
      </c>
      <c r="F24626" s="2">
        <v>29.18</v>
      </c>
      <c r="G24626" s="3">
        <v>56.74</v>
      </c>
      <c r="H24626" s="3">
        <v>0.2918</v>
      </c>
      <c r="I24626" s="3">
        <v>1.3714599999999999</v>
      </c>
      <c r="J24626" s="3">
        <v>30.843259999999997</v>
      </c>
      <c r="K24626" s="3">
        <v>47.451169230769224</v>
      </c>
      <c r="L24626" s="4">
        <v>0.35</v>
      </c>
    </row>
    <row r="24627" spans="1:12" x14ac:dyDescent="0.35">
      <c r="A24627" s="1" t="s">
        <v>39871</v>
      </c>
      <c r="B24627" t="s">
        <v>39872</v>
      </c>
      <c r="C24627" t="s">
        <v>34</v>
      </c>
      <c r="D24627" t="s">
        <v>35</v>
      </c>
      <c r="E24627">
        <v>1</v>
      </c>
      <c r="F24627" s="2">
        <v>31.56</v>
      </c>
      <c r="G24627" s="3">
        <v>60</v>
      </c>
      <c r="H24627" s="3">
        <v>0.31559999999999999</v>
      </c>
      <c r="I24627" s="3">
        <v>1.48332</v>
      </c>
      <c r="J24627" s="3">
        <v>33.358919999999998</v>
      </c>
      <c r="K24627" s="3">
        <v>51.321415384615378</v>
      </c>
      <c r="L24627" s="4">
        <v>0.35</v>
      </c>
    </row>
    <row r="24628" spans="1:12" x14ac:dyDescent="0.35">
      <c r="A24628" s="1" t="s">
        <v>39873</v>
      </c>
      <c r="B24628" t="s">
        <v>39857</v>
      </c>
      <c r="C24628" t="s">
        <v>34</v>
      </c>
      <c r="D24628" t="s">
        <v>35</v>
      </c>
      <c r="E24628">
        <v>1</v>
      </c>
      <c r="F24628" s="2">
        <v>33.979999999999997</v>
      </c>
      <c r="G24628" s="3">
        <v>68</v>
      </c>
      <c r="H24628" s="3">
        <v>0.33979999999999999</v>
      </c>
      <c r="I24628" s="3">
        <v>1.5970599999999999</v>
      </c>
      <c r="J24628" s="3">
        <v>35.916859999999993</v>
      </c>
      <c r="K24628" s="3">
        <v>55.256707692307678</v>
      </c>
      <c r="L24628" s="4">
        <v>0.35</v>
      </c>
    </row>
    <row r="24629" spans="1:12" x14ac:dyDescent="0.35">
      <c r="A24629" s="1" t="s">
        <v>39874</v>
      </c>
      <c r="B24629" t="s">
        <v>39832</v>
      </c>
      <c r="C24629" t="s">
        <v>34</v>
      </c>
      <c r="D24629" t="s">
        <v>35</v>
      </c>
      <c r="E24629">
        <v>1</v>
      </c>
      <c r="F24629" s="2">
        <v>35.65</v>
      </c>
      <c r="G24629" s="3">
        <v>72</v>
      </c>
      <c r="H24629" s="3">
        <v>0.35649999999999998</v>
      </c>
      <c r="I24629" s="3">
        <v>1.6755499999999999</v>
      </c>
      <c r="J24629" s="3">
        <v>37.682049999999997</v>
      </c>
      <c r="K24629" s="3">
        <v>57.972384615384605</v>
      </c>
      <c r="L24629" s="4">
        <v>0.34999999999999992</v>
      </c>
    </row>
    <row r="24630" spans="1:12" x14ac:dyDescent="0.35">
      <c r="A24630" s="1" t="s">
        <v>39875</v>
      </c>
      <c r="B24630" t="s">
        <v>39840</v>
      </c>
      <c r="C24630" t="s">
        <v>34</v>
      </c>
      <c r="D24630" t="s">
        <v>35</v>
      </c>
      <c r="E24630">
        <v>1</v>
      </c>
      <c r="F24630" s="2">
        <v>43.77</v>
      </c>
      <c r="G24630" s="3">
        <v>82</v>
      </c>
      <c r="H24630" s="3">
        <v>0.43770000000000003</v>
      </c>
      <c r="I24630" s="3">
        <v>2.0571900000000003</v>
      </c>
      <c r="J24630" s="3">
        <v>46.264890000000001</v>
      </c>
      <c r="K24630" s="3">
        <v>71.176753846153844</v>
      </c>
      <c r="L24630" s="4">
        <v>0.35</v>
      </c>
    </row>
    <row r="24631" spans="1:12" x14ac:dyDescent="0.35">
      <c r="A24631" s="1" t="s">
        <v>39876</v>
      </c>
      <c r="B24631" t="s">
        <v>39877</v>
      </c>
      <c r="C24631" t="s">
        <v>34</v>
      </c>
      <c r="D24631" t="s">
        <v>35</v>
      </c>
      <c r="E24631">
        <v>1</v>
      </c>
      <c r="F24631" s="2">
        <v>24.8</v>
      </c>
      <c r="G24631" s="3">
        <v>39</v>
      </c>
      <c r="H24631" s="3">
        <v>0.24800000000000003</v>
      </c>
      <c r="I24631" s="3">
        <v>1.1656</v>
      </c>
      <c r="J24631" s="3">
        <v>26.213600000000003</v>
      </c>
      <c r="K24631" s="3">
        <v>40.328615384615389</v>
      </c>
      <c r="L24631" s="4">
        <v>0.35</v>
      </c>
    </row>
    <row r="24632" spans="1:12" x14ac:dyDescent="0.35">
      <c r="A24632" s="1" t="s">
        <v>39878</v>
      </c>
      <c r="B24632" t="s">
        <v>39877</v>
      </c>
      <c r="C24632" t="s">
        <v>34</v>
      </c>
      <c r="D24632" t="s">
        <v>35</v>
      </c>
      <c r="E24632">
        <v>1</v>
      </c>
      <c r="F24632" s="2">
        <v>48.75</v>
      </c>
      <c r="G24632" s="3">
        <v>76</v>
      </c>
      <c r="H24632" s="3">
        <v>0.48749999999999999</v>
      </c>
      <c r="I24632" s="3">
        <v>2.2912499999999998</v>
      </c>
      <c r="J24632" s="3">
        <v>51.528749999999995</v>
      </c>
      <c r="K24632" s="3">
        <v>79.274999999999991</v>
      </c>
      <c r="L24632" s="4">
        <v>0.35</v>
      </c>
    </row>
    <row r="24633" spans="1:12" x14ac:dyDescent="0.35">
      <c r="A24633" s="1" t="s">
        <v>39879</v>
      </c>
      <c r="B24633" t="s">
        <v>39832</v>
      </c>
      <c r="C24633" t="s">
        <v>34</v>
      </c>
      <c r="D24633" t="s">
        <v>35</v>
      </c>
      <c r="E24633">
        <v>1</v>
      </c>
      <c r="F24633" s="2">
        <v>35.65</v>
      </c>
      <c r="G24633" s="3">
        <v>72</v>
      </c>
      <c r="H24633" s="3">
        <v>0.35649999999999998</v>
      </c>
      <c r="I24633" s="3">
        <v>1.6755499999999999</v>
      </c>
      <c r="J24633" s="3">
        <v>37.682049999999997</v>
      </c>
      <c r="K24633" s="3">
        <v>57.972384615384605</v>
      </c>
      <c r="L24633" s="4">
        <v>0.34999999999999992</v>
      </c>
    </row>
    <row r="24634" spans="1:12" x14ac:dyDescent="0.35">
      <c r="A24634" s="1" t="s">
        <v>39880</v>
      </c>
      <c r="B24634" t="s">
        <v>26773</v>
      </c>
      <c r="C24634" t="s">
        <v>34</v>
      </c>
      <c r="D24634" t="s">
        <v>35</v>
      </c>
      <c r="E24634">
        <v>1</v>
      </c>
      <c r="F24634" s="2">
        <v>110</v>
      </c>
      <c r="G24634" s="3">
        <v>196</v>
      </c>
      <c r="H24634" s="3">
        <v>1.1000000000000001</v>
      </c>
      <c r="I24634" s="3">
        <v>5.17</v>
      </c>
      <c r="J24634" s="3">
        <v>116.27</v>
      </c>
      <c r="K24634" s="3">
        <v>178.87692307692308</v>
      </c>
      <c r="L24634" s="4">
        <v>0.35000000000000003</v>
      </c>
    </row>
    <row r="24635" spans="1:12" x14ac:dyDescent="0.35">
      <c r="A24635" s="1" t="s">
        <v>39881</v>
      </c>
      <c r="B24635" t="s">
        <v>39877</v>
      </c>
      <c r="C24635" t="s">
        <v>34</v>
      </c>
      <c r="D24635" t="s">
        <v>35</v>
      </c>
      <c r="E24635">
        <v>1</v>
      </c>
      <c r="F24635" s="2">
        <v>18.350000000000001</v>
      </c>
      <c r="G24635" s="3">
        <v>29</v>
      </c>
      <c r="H24635" s="3">
        <v>0.18350000000000002</v>
      </c>
      <c r="I24635" s="3">
        <v>0.86245000000000005</v>
      </c>
      <c r="J24635" s="3">
        <v>19.395949999999999</v>
      </c>
      <c r="K24635" s="3">
        <v>29.839923076923075</v>
      </c>
      <c r="L24635" s="4">
        <v>0.35</v>
      </c>
    </row>
    <row r="24636" spans="1:12" x14ac:dyDescent="0.35">
      <c r="A24636" s="1" t="s">
        <v>39882</v>
      </c>
      <c r="B24636" t="s">
        <v>39883</v>
      </c>
      <c r="C24636" t="s">
        <v>34</v>
      </c>
      <c r="D24636" t="s">
        <v>35</v>
      </c>
      <c r="E24636">
        <v>1</v>
      </c>
      <c r="F24636" s="2">
        <v>14.02</v>
      </c>
      <c r="G24636" s="3">
        <v>26</v>
      </c>
      <c r="H24636" s="3">
        <v>0.14019999999999999</v>
      </c>
      <c r="I24636" s="3">
        <v>0.65893999999999997</v>
      </c>
      <c r="J24636" s="3">
        <v>14.819139999999999</v>
      </c>
      <c r="K24636" s="3">
        <v>22.798676923076922</v>
      </c>
      <c r="L24636" s="4">
        <v>0.35000000000000003</v>
      </c>
    </row>
    <row r="24637" spans="1:12" x14ac:dyDescent="0.35">
      <c r="A24637" s="1" t="s">
        <v>39884</v>
      </c>
      <c r="B24637" t="s">
        <v>39877</v>
      </c>
      <c r="C24637" t="s">
        <v>34</v>
      </c>
      <c r="D24637" t="s">
        <v>35</v>
      </c>
      <c r="E24637">
        <v>1</v>
      </c>
      <c r="F24637" s="2">
        <v>15.6</v>
      </c>
      <c r="G24637" s="3">
        <v>37</v>
      </c>
      <c r="H24637" s="3">
        <v>0.156</v>
      </c>
      <c r="I24637" s="3">
        <v>0.73319999999999996</v>
      </c>
      <c r="J24637" s="3">
        <v>16.4892</v>
      </c>
      <c r="K24637" s="3">
        <v>25.367999999999999</v>
      </c>
      <c r="L24637" s="4">
        <v>0.35</v>
      </c>
    </row>
    <row r="24638" spans="1:12" x14ac:dyDescent="0.35">
      <c r="A24638" s="1" t="s">
        <v>39885</v>
      </c>
      <c r="B24638" t="s">
        <v>39886</v>
      </c>
      <c r="C24638" t="s">
        <v>34</v>
      </c>
      <c r="D24638" t="s">
        <v>35</v>
      </c>
      <c r="E24638">
        <v>1</v>
      </c>
      <c r="F24638" s="2">
        <v>11.3</v>
      </c>
      <c r="G24638" s="3">
        <v>25</v>
      </c>
      <c r="H24638" s="3">
        <v>0.113</v>
      </c>
      <c r="I24638" s="3">
        <v>0.53110000000000002</v>
      </c>
      <c r="J24638" s="3">
        <v>11.944100000000001</v>
      </c>
      <c r="K24638" s="3">
        <v>18.375538461538461</v>
      </c>
      <c r="L24638" s="4">
        <v>0.35</v>
      </c>
    </row>
    <row r="24639" spans="1:12" x14ac:dyDescent="0.35">
      <c r="A24639" s="1" t="s">
        <v>39887</v>
      </c>
      <c r="B24639" t="s">
        <v>39888</v>
      </c>
      <c r="C24639" t="s">
        <v>34</v>
      </c>
      <c r="D24639" t="s">
        <v>35</v>
      </c>
      <c r="E24639">
        <v>1</v>
      </c>
      <c r="F24639" s="2">
        <v>62.44</v>
      </c>
      <c r="G24639" s="3">
        <v>118</v>
      </c>
      <c r="H24639" s="3">
        <v>0.62439999999999996</v>
      </c>
      <c r="I24639" s="3">
        <v>2.9346799999999997</v>
      </c>
      <c r="J24639" s="3">
        <v>65.999079999999992</v>
      </c>
      <c r="K24639" s="3">
        <v>101.53704615384613</v>
      </c>
      <c r="L24639" s="4">
        <v>0.35</v>
      </c>
    </row>
    <row r="24640" spans="1:12" x14ac:dyDescent="0.35">
      <c r="A24640" s="1" t="s">
        <v>39889</v>
      </c>
      <c r="B24640" t="s">
        <v>39890</v>
      </c>
      <c r="C24640" t="s">
        <v>34</v>
      </c>
      <c r="D24640" t="s">
        <v>35</v>
      </c>
      <c r="E24640">
        <v>1</v>
      </c>
      <c r="F24640" s="2">
        <v>49.92</v>
      </c>
      <c r="G24640" s="3">
        <v>111</v>
      </c>
      <c r="H24640" s="3">
        <v>0.49920000000000003</v>
      </c>
      <c r="I24640" s="3">
        <v>2.3462399999999999</v>
      </c>
      <c r="J24640" s="3">
        <v>52.765440000000005</v>
      </c>
      <c r="K24640" s="3">
        <v>81.177599999999998</v>
      </c>
      <c r="L24640" s="4">
        <v>0.34999999999999992</v>
      </c>
    </row>
    <row r="24641" spans="1:12" x14ac:dyDescent="0.35">
      <c r="A24641" s="1" t="s">
        <v>39891</v>
      </c>
      <c r="B24641" t="s">
        <v>39892</v>
      </c>
      <c r="C24641" t="s">
        <v>34</v>
      </c>
      <c r="D24641" t="s">
        <v>35</v>
      </c>
      <c r="E24641">
        <v>1</v>
      </c>
      <c r="F24641" s="2">
        <v>60.71</v>
      </c>
      <c r="G24641" s="3">
        <v>135</v>
      </c>
      <c r="H24641" s="3">
        <v>0.60709999999999997</v>
      </c>
      <c r="I24641" s="3">
        <v>2.85337</v>
      </c>
      <c r="J24641" s="3">
        <v>64.170470000000009</v>
      </c>
      <c r="K24641" s="3">
        <v>98.723800000000011</v>
      </c>
      <c r="L24641" s="4">
        <v>0.35</v>
      </c>
    </row>
    <row r="24642" spans="1:12" x14ac:dyDescent="0.35">
      <c r="A24642" s="1" t="s">
        <v>39893</v>
      </c>
      <c r="B24642" t="s">
        <v>39832</v>
      </c>
      <c r="C24642" t="s">
        <v>34</v>
      </c>
      <c r="D24642" t="s">
        <v>35</v>
      </c>
      <c r="E24642">
        <v>1</v>
      </c>
      <c r="F24642" s="2">
        <v>35.65</v>
      </c>
      <c r="G24642" s="3">
        <v>72</v>
      </c>
      <c r="H24642" s="3">
        <v>0.35649999999999998</v>
      </c>
      <c r="I24642" s="3">
        <v>1.6755499999999999</v>
      </c>
      <c r="J24642" s="3">
        <v>37.682049999999997</v>
      </c>
      <c r="K24642" s="3">
        <v>57.972384615384605</v>
      </c>
      <c r="L24642" s="4">
        <v>0.34999999999999992</v>
      </c>
    </row>
    <row r="24643" spans="1:12" x14ac:dyDescent="0.35">
      <c r="A24643" s="1" t="s">
        <v>39894</v>
      </c>
      <c r="B24643" t="s">
        <v>39877</v>
      </c>
      <c r="C24643" t="s">
        <v>34</v>
      </c>
      <c r="D24643" t="s">
        <v>35</v>
      </c>
      <c r="E24643">
        <v>1</v>
      </c>
      <c r="F24643" s="2">
        <v>28.8</v>
      </c>
      <c r="G24643" s="3">
        <v>49</v>
      </c>
      <c r="H24643" s="3">
        <v>0.28800000000000003</v>
      </c>
      <c r="I24643" s="3">
        <v>1.3536000000000001</v>
      </c>
      <c r="J24643" s="3">
        <v>30.441600000000001</v>
      </c>
      <c r="K24643" s="3">
        <v>46.833230769230767</v>
      </c>
      <c r="L24643" s="4">
        <v>0.34999999999999992</v>
      </c>
    </row>
    <row r="24644" spans="1:12" x14ac:dyDescent="0.35">
      <c r="A24644" s="1" t="s">
        <v>39895</v>
      </c>
      <c r="B24644" t="s">
        <v>39896</v>
      </c>
      <c r="C24644" t="s">
        <v>1467</v>
      </c>
      <c r="D24644" t="s">
        <v>1468</v>
      </c>
      <c r="E24644">
        <v>1</v>
      </c>
      <c r="F24644" s="2">
        <v>3.15</v>
      </c>
      <c r="G24644" s="3">
        <v>7</v>
      </c>
      <c r="H24644" s="3">
        <v>3.15E-2</v>
      </c>
      <c r="I24644" s="3">
        <v>0.14804999999999999</v>
      </c>
      <c r="J24644" s="3">
        <v>3.3295499999999998</v>
      </c>
      <c r="K24644" s="3">
        <v>5.1223846153846146</v>
      </c>
      <c r="L24644" s="4">
        <v>0.34999999999999992</v>
      </c>
    </row>
    <row r="24645" spans="1:12" x14ac:dyDescent="0.35">
      <c r="A24645" s="1" t="s">
        <v>39897</v>
      </c>
      <c r="B24645" t="s">
        <v>39857</v>
      </c>
      <c r="C24645" t="s">
        <v>34</v>
      </c>
      <c r="D24645" t="s">
        <v>35</v>
      </c>
      <c r="E24645">
        <v>1</v>
      </c>
      <c r="F24645" s="2">
        <v>33.979999999999997</v>
      </c>
      <c r="G24645" s="3">
        <v>68</v>
      </c>
      <c r="H24645" s="3">
        <v>0.33979999999999999</v>
      </c>
      <c r="I24645" s="3">
        <v>1.5970599999999999</v>
      </c>
      <c r="J24645" s="3">
        <v>35.916859999999993</v>
      </c>
      <c r="K24645" s="3">
        <v>55.256707692307678</v>
      </c>
      <c r="L24645" s="4">
        <v>0.35</v>
      </c>
    </row>
    <row r="24646" spans="1:12" x14ac:dyDescent="0.35">
      <c r="A24646" s="1" t="s">
        <v>39898</v>
      </c>
      <c r="B24646" t="s">
        <v>39899</v>
      </c>
      <c r="C24646" t="s">
        <v>34</v>
      </c>
      <c r="D24646" t="s">
        <v>35</v>
      </c>
      <c r="E24646">
        <v>1</v>
      </c>
      <c r="F24646" s="2">
        <v>130</v>
      </c>
      <c r="G24646" s="3">
        <v>242</v>
      </c>
      <c r="H24646" s="3">
        <v>1.3</v>
      </c>
      <c r="I24646" s="3">
        <v>6.11</v>
      </c>
      <c r="J24646" s="3">
        <v>137.41000000000003</v>
      </c>
      <c r="K24646" s="3">
        <v>211.40000000000003</v>
      </c>
      <c r="L24646" s="4">
        <v>0.35</v>
      </c>
    </row>
    <row r="24647" spans="1:12" x14ac:dyDescent="0.35">
      <c r="A24647" s="1" t="s">
        <v>39900</v>
      </c>
      <c r="B24647" t="s">
        <v>39901</v>
      </c>
      <c r="C24647" t="s">
        <v>34</v>
      </c>
      <c r="D24647" t="s">
        <v>35</v>
      </c>
      <c r="E24647">
        <v>1</v>
      </c>
      <c r="F24647" s="2">
        <v>23.6</v>
      </c>
      <c r="G24647" s="3">
        <v>44</v>
      </c>
      <c r="H24647" s="3">
        <v>0.23600000000000002</v>
      </c>
      <c r="I24647" s="3">
        <v>1.1092</v>
      </c>
      <c r="J24647" s="3">
        <v>24.945200000000003</v>
      </c>
      <c r="K24647" s="3">
        <v>38.377230769230771</v>
      </c>
      <c r="L24647" s="4">
        <v>0.34999999999999992</v>
      </c>
    </row>
    <row r="24648" spans="1:12" x14ac:dyDescent="0.35">
      <c r="A24648" s="1" t="s">
        <v>39902</v>
      </c>
      <c r="B24648" t="s">
        <v>39903</v>
      </c>
      <c r="C24648" t="s">
        <v>34</v>
      </c>
      <c r="D24648" t="s">
        <v>35</v>
      </c>
      <c r="E24648">
        <v>1</v>
      </c>
      <c r="F24648" s="2">
        <v>60.34</v>
      </c>
      <c r="G24648" s="3">
        <v>114</v>
      </c>
      <c r="H24648" s="3">
        <v>0.60340000000000005</v>
      </c>
      <c r="I24648" s="3">
        <v>2.8359800000000002</v>
      </c>
      <c r="J24648" s="3">
        <v>63.779380000000003</v>
      </c>
      <c r="K24648" s="3">
        <v>98.122123076923074</v>
      </c>
      <c r="L24648" s="4">
        <v>0.34999999999999992</v>
      </c>
    </row>
    <row r="24649" spans="1:12" x14ac:dyDescent="0.35">
      <c r="A24649" s="1" t="s">
        <v>39904</v>
      </c>
      <c r="B24649" t="s">
        <v>39857</v>
      </c>
      <c r="C24649" t="s">
        <v>34</v>
      </c>
      <c r="D24649" t="s">
        <v>35</v>
      </c>
      <c r="E24649">
        <v>1</v>
      </c>
      <c r="F24649" s="2">
        <v>33.979999999999997</v>
      </c>
      <c r="G24649" s="3">
        <v>68</v>
      </c>
      <c r="H24649" s="3">
        <v>0.33979999999999999</v>
      </c>
      <c r="I24649" s="3">
        <v>1.5970599999999999</v>
      </c>
      <c r="J24649" s="3">
        <v>35.916859999999993</v>
      </c>
      <c r="K24649" s="3">
        <v>55.256707692307678</v>
      </c>
      <c r="L24649" s="4">
        <v>0.35</v>
      </c>
    </row>
    <row r="24650" spans="1:12" x14ac:dyDescent="0.35">
      <c r="A24650" s="1" t="s">
        <v>39905</v>
      </c>
      <c r="B24650" t="s">
        <v>39836</v>
      </c>
      <c r="C24650" t="s">
        <v>34</v>
      </c>
      <c r="D24650" t="s">
        <v>35</v>
      </c>
      <c r="E24650">
        <v>1</v>
      </c>
      <c r="F24650" s="2">
        <v>19.43</v>
      </c>
      <c r="G24650" s="3">
        <v>36</v>
      </c>
      <c r="H24650" s="3">
        <v>0.1943</v>
      </c>
      <c r="I24650" s="3">
        <v>0.91320999999999997</v>
      </c>
      <c r="J24650" s="3">
        <v>20.537509999999997</v>
      </c>
      <c r="K24650" s="3">
        <v>31.596169230769227</v>
      </c>
      <c r="L24650" s="4">
        <v>0.35000000000000003</v>
      </c>
    </row>
    <row r="24651" spans="1:12" x14ac:dyDescent="0.35">
      <c r="A24651" s="1" t="s">
        <v>39906</v>
      </c>
      <c r="B24651" t="s">
        <v>39907</v>
      </c>
      <c r="C24651" t="s">
        <v>34</v>
      </c>
      <c r="D24651" t="s">
        <v>35</v>
      </c>
      <c r="E24651">
        <v>1</v>
      </c>
      <c r="F24651" s="2">
        <v>43.75</v>
      </c>
      <c r="G24651" s="3">
        <v>83</v>
      </c>
      <c r="H24651" s="3">
        <v>0.4375</v>
      </c>
      <c r="I24651" s="3">
        <v>2.0562499999999999</v>
      </c>
      <c r="J24651" s="3">
        <v>46.243749999999999</v>
      </c>
      <c r="K24651" s="3">
        <v>71.144230769230759</v>
      </c>
      <c r="L24651" s="4">
        <v>0.34999999999999992</v>
      </c>
    </row>
    <row r="24652" spans="1:12" x14ac:dyDescent="0.35">
      <c r="A24652" s="1" t="s">
        <v>39908</v>
      </c>
      <c r="B24652" t="s">
        <v>39909</v>
      </c>
      <c r="C24652" t="s">
        <v>34</v>
      </c>
      <c r="D24652" t="s">
        <v>35</v>
      </c>
      <c r="E24652">
        <v>1</v>
      </c>
      <c r="F24652" s="2">
        <v>21.07</v>
      </c>
      <c r="G24652" s="3">
        <v>39</v>
      </c>
      <c r="H24652" s="3">
        <v>0.2107</v>
      </c>
      <c r="I24652" s="3">
        <v>0.99029</v>
      </c>
      <c r="J24652" s="3">
        <v>22.270990000000001</v>
      </c>
      <c r="K24652" s="3">
        <v>34.263061538461542</v>
      </c>
      <c r="L24652" s="4">
        <v>0.35000000000000003</v>
      </c>
    </row>
    <row r="24653" spans="1:12" x14ac:dyDescent="0.35">
      <c r="A24653" s="1" t="s">
        <v>39910</v>
      </c>
      <c r="B24653" t="s">
        <v>39911</v>
      </c>
      <c r="C24653" t="s">
        <v>34</v>
      </c>
      <c r="D24653" t="s">
        <v>35</v>
      </c>
      <c r="E24653">
        <v>1</v>
      </c>
      <c r="F24653" s="2">
        <v>57.1</v>
      </c>
      <c r="G24653" s="3">
        <v>115</v>
      </c>
      <c r="H24653" s="3">
        <v>0.57100000000000006</v>
      </c>
      <c r="I24653" s="3">
        <v>2.6837</v>
      </c>
      <c r="J24653" s="3">
        <v>60.354700000000001</v>
      </c>
      <c r="K24653" s="3">
        <v>92.853384615384613</v>
      </c>
      <c r="L24653" s="4">
        <v>0.35</v>
      </c>
    </row>
    <row r="24654" spans="1:12" x14ac:dyDescent="0.35">
      <c r="A24654" s="1" t="s">
        <v>39912</v>
      </c>
      <c r="B24654" t="s">
        <v>5231</v>
      </c>
      <c r="C24654" t="s">
        <v>34</v>
      </c>
      <c r="D24654" t="s">
        <v>35</v>
      </c>
      <c r="E24654">
        <v>1</v>
      </c>
      <c r="F24654" s="2">
        <v>19.989999999999998</v>
      </c>
      <c r="G24654" s="3">
        <v>37</v>
      </c>
      <c r="H24654" s="3">
        <v>0.19989999999999999</v>
      </c>
      <c r="I24654" s="3">
        <v>0.93952999999999998</v>
      </c>
      <c r="J24654" s="3">
        <v>21.129429999999999</v>
      </c>
      <c r="K24654" s="3">
        <v>32.506815384615379</v>
      </c>
      <c r="L24654" s="4">
        <v>0.34999999999999992</v>
      </c>
    </row>
    <row r="24655" spans="1:12" x14ac:dyDescent="0.35">
      <c r="A24655" s="1" t="s">
        <v>39913</v>
      </c>
      <c r="B24655" t="s">
        <v>39843</v>
      </c>
      <c r="C24655" t="s">
        <v>34</v>
      </c>
      <c r="D24655" t="s">
        <v>35</v>
      </c>
      <c r="E24655">
        <v>1</v>
      </c>
      <c r="F24655" s="2">
        <v>38.479999999999997</v>
      </c>
      <c r="G24655" s="3">
        <v>75</v>
      </c>
      <c r="H24655" s="3">
        <v>0.38479999999999998</v>
      </c>
      <c r="I24655" s="3">
        <v>1.8085599999999999</v>
      </c>
      <c r="J24655" s="3">
        <v>40.673359999999995</v>
      </c>
      <c r="K24655" s="3">
        <v>62.57439999999999</v>
      </c>
      <c r="L24655" s="4">
        <v>0.35</v>
      </c>
    </row>
    <row r="24656" spans="1:12" x14ac:dyDescent="0.35">
      <c r="A24656" s="1" t="s">
        <v>39914</v>
      </c>
      <c r="B24656" t="s">
        <v>39832</v>
      </c>
      <c r="C24656" t="s">
        <v>34</v>
      </c>
      <c r="D24656" t="s">
        <v>35</v>
      </c>
      <c r="E24656">
        <v>1</v>
      </c>
      <c r="F24656" s="2">
        <v>35.65</v>
      </c>
      <c r="G24656" s="3">
        <v>72</v>
      </c>
      <c r="H24656" s="3">
        <v>0.35649999999999998</v>
      </c>
      <c r="I24656" s="3">
        <v>1.6755499999999999</v>
      </c>
      <c r="J24656" s="3">
        <v>37.682049999999997</v>
      </c>
      <c r="K24656" s="3">
        <v>57.972384615384605</v>
      </c>
      <c r="L24656" s="4">
        <v>0.34999999999999992</v>
      </c>
    </row>
    <row r="24657" spans="1:12" x14ac:dyDescent="0.35">
      <c r="A24657" s="1" t="s">
        <v>39915</v>
      </c>
      <c r="B24657" t="s">
        <v>39916</v>
      </c>
      <c r="C24657" t="s">
        <v>34</v>
      </c>
      <c r="D24657" t="s">
        <v>35</v>
      </c>
      <c r="E24657">
        <v>1</v>
      </c>
      <c r="F24657" s="2">
        <v>19.989999999999998</v>
      </c>
      <c r="G24657" s="3">
        <v>37</v>
      </c>
      <c r="H24657" s="3">
        <v>0.19989999999999999</v>
      </c>
      <c r="I24657" s="3">
        <v>0.93952999999999998</v>
      </c>
      <c r="J24657" s="3">
        <v>21.129429999999999</v>
      </c>
      <c r="K24657" s="3">
        <v>32.506815384615379</v>
      </c>
      <c r="L24657" s="4">
        <v>0.34999999999999992</v>
      </c>
    </row>
    <row r="24658" spans="1:12" x14ac:dyDescent="0.35">
      <c r="A24658" s="1" t="s">
        <v>39917</v>
      </c>
      <c r="B24658" t="s">
        <v>39865</v>
      </c>
      <c r="C24658" t="s">
        <v>34</v>
      </c>
      <c r="D24658" t="s">
        <v>35</v>
      </c>
      <c r="E24658">
        <v>1</v>
      </c>
      <c r="F24658" s="2">
        <v>38.479999999999997</v>
      </c>
      <c r="G24658" s="3">
        <v>75</v>
      </c>
      <c r="H24658" s="3">
        <v>0.38479999999999998</v>
      </c>
      <c r="I24658" s="3">
        <v>1.8085599999999999</v>
      </c>
      <c r="J24658" s="3">
        <v>40.673359999999995</v>
      </c>
      <c r="K24658" s="3">
        <v>62.57439999999999</v>
      </c>
      <c r="L24658" s="4">
        <v>0.35</v>
      </c>
    </row>
    <row r="24659" spans="1:12" x14ac:dyDescent="0.35">
      <c r="A24659" s="1" t="s">
        <v>39918</v>
      </c>
      <c r="B24659" t="s">
        <v>39919</v>
      </c>
      <c r="C24659" t="s">
        <v>34</v>
      </c>
      <c r="D24659" t="s">
        <v>35</v>
      </c>
      <c r="E24659">
        <v>1</v>
      </c>
      <c r="F24659" s="2">
        <v>19.989999999999998</v>
      </c>
      <c r="G24659" s="3">
        <v>37</v>
      </c>
      <c r="H24659" s="3">
        <v>0.19989999999999999</v>
      </c>
      <c r="I24659" s="3">
        <v>0.93952999999999998</v>
      </c>
      <c r="J24659" s="3">
        <v>21.129429999999999</v>
      </c>
      <c r="K24659" s="3">
        <v>32.506815384615379</v>
      </c>
      <c r="L24659" s="4">
        <v>0.34999999999999992</v>
      </c>
    </row>
    <row r="24660" spans="1:12" x14ac:dyDescent="0.35">
      <c r="A24660" s="1" t="s">
        <v>39920</v>
      </c>
      <c r="B24660" t="s">
        <v>39921</v>
      </c>
      <c r="C24660" t="s">
        <v>34</v>
      </c>
      <c r="D24660" t="s">
        <v>35</v>
      </c>
      <c r="E24660">
        <v>1</v>
      </c>
      <c r="F24660" s="2">
        <v>32.72</v>
      </c>
      <c r="G24660" s="3">
        <v>62</v>
      </c>
      <c r="H24660" s="3">
        <v>0.32719999999999999</v>
      </c>
      <c r="I24660" s="3">
        <v>1.5378399999999999</v>
      </c>
      <c r="J24660" s="3">
        <v>34.585039999999999</v>
      </c>
      <c r="K24660" s="3">
        <v>53.207753846153842</v>
      </c>
      <c r="L24660" s="4">
        <v>0.35</v>
      </c>
    </row>
    <row r="24661" spans="1:12" x14ac:dyDescent="0.35">
      <c r="A24661" s="1" t="s">
        <v>39922</v>
      </c>
      <c r="B24661" t="s">
        <v>39923</v>
      </c>
      <c r="C24661" t="s">
        <v>34</v>
      </c>
      <c r="D24661" t="s">
        <v>35</v>
      </c>
      <c r="E24661">
        <v>1</v>
      </c>
      <c r="F24661" s="2">
        <v>33.06</v>
      </c>
      <c r="G24661" s="3">
        <v>62</v>
      </c>
      <c r="H24661" s="3">
        <v>0.3306</v>
      </c>
      <c r="I24661" s="3">
        <v>1.5538200000000002</v>
      </c>
      <c r="J24661" s="3">
        <v>34.944420000000001</v>
      </c>
      <c r="K24661" s="3">
        <v>53.760646153846153</v>
      </c>
      <c r="L24661" s="4">
        <v>0.35</v>
      </c>
    </row>
    <row r="24662" spans="1:12" x14ac:dyDescent="0.35">
      <c r="A24662" s="1" t="s">
        <v>39924</v>
      </c>
      <c r="B24662" t="s">
        <v>39925</v>
      </c>
      <c r="C24662" t="s">
        <v>34</v>
      </c>
      <c r="D24662" t="s">
        <v>35</v>
      </c>
      <c r="E24662">
        <v>1</v>
      </c>
      <c r="F24662" s="2">
        <v>14.61</v>
      </c>
      <c r="G24662" s="3">
        <v>26</v>
      </c>
      <c r="H24662" s="3">
        <v>0.14610000000000001</v>
      </c>
      <c r="I24662" s="3">
        <v>0.68667</v>
      </c>
      <c r="J24662" s="3">
        <v>15.442769999999999</v>
      </c>
      <c r="K24662" s="3">
        <v>23.758107692307689</v>
      </c>
      <c r="L24662" s="4">
        <v>0.34999999999999992</v>
      </c>
    </row>
    <row r="24663" spans="1:12" x14ac:dyDescent="0.35">
      <c r="A24663" s="1" t="s">
        <v>39926</v>
      </c>
      <c r="B24663" t="s">
        <v>39927</v>
      </c>
      <c r="C24663" t="s">
        <v>34</v>
      </c>
      <c r="D24663" t="s">
        <v>35</v>
      </c>
      <c r="E24663">
        <v>1</v>
      </c>
      <c r="F24663" s="2">
        <v>23.4</v>
      </c>
      <c r="G24663" s="3">
        <v>43</v>
      </c>
      <c r="H24663" s="3">
        <v>0.23399999999999999</v>
      </c>
      <c r="I24663" s="3">
        <v>1.0997999999999999</v>
      </c>
      <c r="J24663" s="3">
        <v>24.733799999999999</v>
      </c>
      <c r="K24663" s="3">
        <v>38.052</v>
      </c>
      <c r="L24663" s="4">
        <v>0.35000000000000003</v>
      </c>
    </row>
    <row r="24664" spans="1:12" x14ac:dyDescent="0.35">
      <c r="A24664" s="1" t="s">
        <v>39928</v>
      </c>
      <c r="B24664" t="s">
        <v>39828</v>
      </c>
      <c r="C24664" t="s">
        <v>34</v>
      </c>
      <c r="D24664" t="s">
        <v>35</v>
      </c>
      <c r="E24664">
        <v>1</v>
      </c>
      <c r="F24664" s="2">
        <v>27.31</v>
      </c>
      <c r="G24664" s="3">
        <v>52</v>
      </c>
      <c r="H24664" s="3">
        <v>0.27310000000000001</v>
      </c>
      <c r="I24664" s="3">
        <v>1.2835699999999999</v>
      </c>
      <c r="J24664" s="3">
        <v>28.866669999999999</v>
      </c>
      <c r="K24664" s="3">
        <v>44.410261538461533</v>
      </c>
      <c r="L24664" s="4">
        <v>0.34999999999999992</v>
      </c>
    </row>
    <row r="24665" spans="1:12" x14ac:dyDescent="0.35">
      <c r="A24665" s="1" t="s">
        <v>39929</v>
      </c>
      <c r="B24665" t="s">
        <v>39826</v>
      </c>
      <c r="C24665" t="s">
        <v>34</v>
      </c>
      <c r="D24665" t="s">
        <v>35</v>
      </c>
      <c r="E24665">
        <v>1</v>
      </c>
      <c r="F24665" s="2">
        <v>19.989999999999998</v>
      </c>
      <c r="G24665" s="3">
        <v>37</v>
      </c>
      <c r="H24665" s="3">
        <v>0.19989999999999999</v>
      </c>
      <c r="I24665" s="3">
        <v>0.93952999999999998</v>
      </c>
      <c r="J24665" s="3">
        <v>21.129429999999999</v>
      </c>
      <c r="K24665" s="3">
        <v>32.506815384615379</v>
      </c>
      <c r="L24665" s="4">
        <v>0.34999999999999992</v>
      </c>
    </row>
    <row r="24666" spans="1:12" x14ac:dyDescent="0.35">
      <c r="A24666" s="1" t="s">
        <v>39930</v>
      </c>
      <c r="B24666" t="s">
        <v>26773</v>
      </c>
      <c r="C24666" t="s">
        <v>34</v>
      </c>
      <c r="D24666" t="s">
        <v>35</v>
      </c>
      <c r="E24666">
        <v>1</v>
      </c>
      <c r="F24666" s="2">
        <v>110</v>
      </c>
      <c r="G24666" s="3">
        <v>196</v>
      </c>
      <c r="H24666" s="3">
        <v>1.1000000000000001</v>
      </c>
      <c r="I24666" s="3">
        <v>5.17</v>
      </c>
      <c r="J24666" s="3">
        <v>116.27</v>
      </c>
      <c r="K24666" s="3">
        <v>178.87692307692308</v>
      </c>
      <c r="L24666" s="4">
        <v>0.35000000000000003</v>
      </c>
    </row>
    <row r="24667" spans="1:12" x14ac:dyDescent="0.35">
      <c r="A24667" s="1" t="s">
        <v>39931</v>
      </c>
      <c r="B24667" t="s">
        <v>39932</v>
      </c>
      <c r="C24667" t="s">
        <v>34</v>
      </c>
      <c r="D24667" t="s">
        <v>35</v>
      </c>
      <c r="E24667">
        <v>1</v>
      </c>
      <c r="F24667" s="2">
        <v>22.29</v>
      </c>
      <c r="G24667" s="3">
        <v>39</v>
      </c>
      <c r="H24667" s="3">
        <v>0.22289999999999999</v>
      </c>
      <c r="I24667" s="3">
        <v>1.0476300000000001</v>
      </c>
      <c r="J24667" s="3">
        <v>23.56053</v>
      </c>
      <c r="K24667" s="3">
        <v>36.246969230769231</v>
      </c>
      <c r="L24667" s="4">
        <v>0.35000000000000003</v>
      </c>
    </row>
    <row r="24668" spans="1:12" x14ac:dyDescent="0.35">
      <c r="A24668" s="1" t="s">
        <v>39933</v>
      </c>
      <c r="B24668" t="s">
        <v>39877</v>
      </c>
      <c r="C24668" t="s">
        <v>34</v>
      </c>
      <c r="D24668" t="s">
        <v>35</v>
      </c>
      <c r="E24668">
        <v>1</v>
      </c>
      <c r="F24668" s="2">
        <v>37.5</v>
      </c>
      <c r="G24668" s="3">
        <v>58</v>
      </c>
      <c r="H24668" s="3">
        <v>0.375</v>
      </c>
      <c r="I24668" s="3">
        <v>1.7625</v>
      </c>
      <c r="J24668" s="3">
        <v>39.637500000000003</v>
      </c>
      <c r="K24668" s="3">
        <v>60.980769230769234</v>
      </c>
      <c r="L24668" s="4">
        <v>0.35</v>
      </c>
    </row>
    <row r="24669" spans="1:12" x14ac:dyDescent="0.35">
      <c r="A24669" s="1" t="s">
        <v>39934</v>
      </c>
      <c r="B24669" t="s">
        <v>39836</v>
      </c>
      <c r="C24669" t="s">
        <v>34</v>
      </c>
      <c r="D24669" t="s">
        <v>35</v>
      </c>
      <c r="E24669">
        <v>1</v>
      </c>
      <c r="F24669" s="2">
        <v>23.26</v>
      </c>
      <c r="G24669" s="3">
        <v>43</v>
      </c>
      <c r="H24669" s="3">
        <v>0.23260000000000003</v>
      </c>
      <c r="I24669" s="3">
        <v>1.0932200000000001</v>
      </c>
      <c r="J24669" s="3">
        <v>24.585820000000002</v>
      </c>
      <c r="K24669" s="3">
        <v>37.82433846153846</v>
      </c>
      <c r="L24669" s="4">
        <v>0.34999999999999992</v>
      </c>
    </row>
    <row r="24670" spans="1:12" x14ac:dyDescent="0.35">
      <c r="A24670" s="1" t="s">
        <v>39935</v>
      </c>
      <c r="B24670" t="s">
        <v>39936</v>
      </c>
      <c r="C24670" t="s">
        <v>34</v>
      </c>
      <c r="D24670" t="s">
        <v>35</v>
      </c>
      <c r="E24670">
        <v>1</v>
      </c>
      <c r="F24670" s="2">
        <v>20.13</v>
      </c>
      <c r="G24670" s="3">
        <v>37</v>
      </c>
      <c r="H24670" s="3">
        <v>0.20130000000000001</v>
      </c>
      <c r="I24670" s="3">
        <v>0.94611000000000001</v>
      </c>
      <c r="J24670" s="3">
        <v>21.27741</v>
      </c>
      <c r="K24670" s="3">
        <v>32.734476923076919</v>
      </c>
      <c r="L24670" s="4">
        <v>0.34999999999999992</v>
      </c>
    </row>
    <row r="24671" spans="1:12" x14ac:dyDescent="0.35">
      <c r="A24671" s="1" t="s">
        <v>39937</v>
      </c>
      <c r="B24671" t="s">
        <v>39938</v>
      </c>
      <c r="C24671" t="s">
        <v>34</v>
      </c>
      <c r="D24671" t="s">
        <v>35</v>
      </c>
      <c r="E24671">
        <v>1</v>
      </c>
      <c r="F24671" s="2">
        <v>305.14999999999998</v>
      </c>
      <c r="G24671" s="3">
        <v>561</v>
      </c>
      <c r="H24671" s="3">
        <v>3.0514999999999999</v>
      </c>
      <c r="I24671" s="3">
        <v>14.342049999999999</v>
      </c>
      <c r="J24671" s="3">
        <v>322.54354999999993</v>
      </c>
      <c r="K24671" s="3">
        <v>496.22084615384603</v>
      </c>
      <c r="L24671" s="4">
        <v>0.35</v>
      </c>
    </row>
    <row r="24672" spans="1:12" x14ac:dyDescent="0.35">
      <c r="A24672" s="1" t="s">
        <v>39939</v>
      </c>
      <c r="B24672" t="s">
        <v>39940</v>
      </c>
      <c r="C24672" t="s">
        <v>13</v>
      </c>
      <c r="D24672" t="s">
        <v>14</v>
      </c>
      <c r="E24672">
        <v>1</v>
      </c>
      <c r="F24672" s="2">
        <v>319</v>
      </c>
      <c r="G24672" s="3">
        <v>709</v>
      </c>
      <c r="H24672" s="3">
        <v>3.19</v>
      </c>
      <c r="I24672" s="3">
        <v>14.993</v>
      </c>
      <c r="J24672" s="3">
        <v>337.18299999999999</v>
      </c>
      <c r="K24672" s="3">
        <v>518.74307692307684</v>
      </c>
      <c r="L24672" s="4">
        <v>0.34999999999999992</v>
      </c>
    </row>
    <row r="24673" spans="1:12" x14ac:dyDescent="0.35">
      <c r="A24673" s="1" t="s">
        <v>39941</v>
      </c>
      <c r="B24673" t="s">
        <v>39942</v>
      </c>
      <c r="C24673" t="s">
        <v>34</v>
      </c>
      <c r="D24673" t="s">
        <v>35</v>
      </c>
      <c r="E24673">
        <v>1</v>
      </c>
      <c r="F24673" s="2">
        <v>2.13</v>
      </c>
      <c r="G24673" s="3">
        <v>5</v>
      </c>
      <c r="H24673" s="3">
        <v>2.1299999999999999E-2</v>
      </c>
      <c r="I24673" s="3">
        <v>0.10010999999999999</v>
      </c>
      <c r="J24673" s="3">
        <v>2.2514099999999999</v>
      </c>
      <c r="K24673" s="3">
        <v>3.4637076923076919</v>
      </c>
      <c r="L24673" s="4">
        <v>0.35</v>
      </c>
    </row>
    <row r="24674" spans="1:12" x14ac:dyDescent="0.35">
      <c r="A24674" s="1" t="s">
        <v>39943</v>
      </c>
      <c r="B24674" t="s">
        <v>13671</v>
      </c>
      <c r="C24674" t="s">
        <v>34</v>
      </c>
      <c r="D24674" t="s">
        <v>35</v>
      </c>
      <c r="E24674">
        <v>1</v>
      </c>
      <c r="F24674" s="2">
        <v>730.77</v>
      </c>
      <c r="G24674" s="3">
        <v>1367</v>
      </c>
      <c r="H24674" s="3">
        <v>7.3076999999999996</v>
      </c>
      <c r="I24674" s="3">
        <v>34.34619</v>
      </c>
      <c r="J24674" s="3">
        <v>772.42388999999991</v>
      </c>
      <c r="K24674" s="3">
        <v>1188.3444461538461</v>
      </c>
      <c r="L24674" s="4">
        <v>0.35000000000000003</v>
      </c>
    </row>
    <row r="24675" spans="1:12" x14ac:dyDescent="0.35">
      <c r="A24675" s="1" t="s">
        <v>39944</v>
      </c>
      <c r="B24675" t="s">
        <v>39945</v>
      </c>
      <c r="C24675" t="s">
        <v>34</v>
      </c>
      <c r="D24675" t="s">
        <v>35</v>
      </c>
      <c r="E24675">
        <v>1</v>
      </c>
      <c r="F24675" s="2">
        <v>212.5</v>
      </c>
      <c r="G24675" s="3">
        <v>412</v>
      </c>
      <c r="H24675" s="3">
        <v>2.125</v>
      </c>
      <c r="I24675" s="3">
        <v>9.9875000000000007</v>
      </c>
      <c r="J24675" s="3">
        <v>224.61250000000001</v>
      </c>
      <c r="K24675" s="3">
        <v>345.55769230769232</v>
      </c>
      <c r="L24675" s="4">
        <v>0.35</v>
      </c>
    </row>
    <row r="24676" spans="1:12" x14ac:dyDescent="0.35">
      <c r="A24676" s="1" t="s">
        <v>39946</v>
      </c>
      <c r="B24676" t="s">
        <v>13683</v>
      </c>
      <c r="C24676" t="s">
        <v>34</v>
      </c>
      <c r="D24676" t="s">
        <v>35</v>
      </c>
      <c r="E24676">
        <v>1</v>
      </c>
      <c r="F24676" s="2">
        <v>137.18</v>
      </c>
      <c r="G24676" s="3">
        <v>305</v>
      </c>
      <c r="H24676" s="3">
        <v>1.3718000000000001</v>
      </c>
      <c r="I24676" s="3">
        <v>6.4474600000000004</v>
      </c>
      <c r="J24676" s="3">
        <v>144.99926000000002</v>
      </c>
      <c r="K24676" s="3">
        <v>223.07578461538463</v>
      </c>
      <c r="L24676" s="4">
        <v>0.35</v>
      </c>
    </row>
    <row r="24677" spans="1:12" x14ac:dyDescent="0.35">
      <c r="A24677" s="1" t="s">
        <v>39947</v>
      </c>
      <c r="B24677" t="s">
        <v>39948</v>
      </c>
      <c r="C24677" t="s">
        <v>34</v>
      </c>
      <c r="D24677" t="s">
        <v>35</v>
      </c>
      <c r="E24677">
        <v>1</v>
      </c>
      <c r="F24677" s="2">
        <v>82.54</v>
      </c>
      <c r="G24677" s="3">
        <v>221</v>
      </c>
      <c r="H24677" s="3">
        <v>0.82540000000000013</v>
      </c>
      <c r="I24677" s="3">
        <v>3.8793800000000003</v>
      </c>
      <c r="J24677" s="3">
        <v>87.244780000000006</v>
      </c>
      <c r="K24677" s="3">
        <v>134.22273846153846</v>
      </c>
      <c r="L24677" s="4">
        <v>0.34999999999999992</v>
      </c>
    </row>
    <row r="24678" spans="1:12" x14ac:dyDescent="0.35">
      <c r="A24678" s="1" t="s">
        <v>39949</v>
      </c>
      <c r="B24678" t="s">
        <v>39950</v>
      </c>
      <c r="C24678" t="s">
        <v>34</v>
      </c>
      <c r="D24678" t="s">
        <v>35</v>
      </c>
      <c r="E24678">
        <v>1</v>
      </c>
      <c r="F24678" s="2">
        <v>55.1</v>
      </c>
      <c r="G24678" s="3">
        <v>123</v>
      </c>
      <c r="H24678" s="3">
        <v>0.55100000000000005</v>
      </c>
      <c r="I24678" s="3">
        <v>2.5897000000000001</v>
      </c>
      <c r="J24678" s="3">
        <v>58.240700000000004</v>
      </c>
      <c r="K24678" s="3">
        <v>89.601076923076931</v>
      </c>
      <c r="L24678" s="4">
        <v>0.35000000000000003</v>
      </c>
    </row>
    <row r="24679" spans="1:12" x14ac:dyDescent="0.35">
      <c r="A24679" s="1">
        <v>423020</v>
      </c>
      <c r="B24679" t="s">
        <v>39951</v>
      </c>
      <c r="C24679" t="s">
        <v>17</v>
      </c>
      <c r="D24679" t="s">
        <v>18</v>
      </c>
      <c r="E24679">
        <v>1</v>
      </c>
      <c r="F24679" s="2">
        <v>509.51</v>
      </c>
      <c r="G24679" s="3">
        <v>1051</v>
      </c>
      <c r="H24679" s="3">
        <v>5.0951000000000004</v>
      </c>
      <c r="I24679" s="3">
        <v>23.94697</v>
      </c>
      <c r="J24679" s="3">
        <v>538.55206999999996</v>
      </c>
      <c r="K24679" s="3">
        <v>828.54164615384605</v>
      </c>
      <c r="L24679" s="4">
        <v>0.35</v>
      </c>
    </row>
    <row r="24680" spans="1:12" x14ac:dyDescent="0.35">
      <c r="A24680" s="1" t="s">
        <v>39952</v>
      </c>
      <c r="B24680" t="s">
        <v>39953</v>
      </c>
      <c r="C24680" t="s">
        <v>34</v>
      </c>
      <c r="D24680" t="s">
        <v>35</v>
      </c>
      <c r="E24680">
        <v>1</v>
      </c>
      <c r="F24680" s="2">
        <v>9.77</v>
      </c>
      <c r="G24680" s="3">
        <v>22</v>
      </c>
      <c r="H24680" s="3">
        <v>9.7699999999999995E-2</v>
      </c>
      <c r="I24680" s="3">
        <v>0.45918999999999999</v>
      </c>
      <c r="J24680" s="3">
        <v>10.326889999999999</v>
      </c>
      <c r="K24680" s="3">
        <v>15.887523076923074</v>
      </c>
      <c r="L24680" s="4">
        <v>0.35</v>
      </c>
    </row>
    <row r="24681" spans="1:12" x14ac:dyDescent="0.35">
      <c r="A24681" s="1" t="s">
        <v>39954</v>
      </c>
      <c r="B24681" t="s">
        <v>39955</v>
      </c>
      <c r="C24681" t="s">
        <v>34</v>
      </c>
      <c r="D24681" t="s">
        <v>35</v>
      </c>
      <c r="E24681">
        <v>1</v>
      </c>
      <c r="F24681" s="2">
        <v>258</v>
      </c>
      <c r="G24681" s="3">
        <v>471</v>
      </c>
      <c r="H24681" s="3">
        <v>2.58</v>
      </c>
      <c r="I24681" s="3">
        <v>12.125999999999999</v>
      </c>
      <c r="J24681" s="3">
        <v>272.70599999999996</v>
      </c>
      <c r="K24681" s="3">
        <v>419.54769230769222</v>
      </c>
      <c r="L24681" s="4">
        <v>0.35</v>
      </c>
    </row>
    <row r="24682" spans="1:12" x14ac:dyDescent="0.35">
      <c r="A24682" s="1" t="s">
        <v>39956</v>
      </c>
      <c r="B24682" t="s">
        <v>14858</v>
      </c>
      <c r="C24682" t="s">
        <v>34</v>
      </c>
      <c r="D24682" t="s">
        <v>35</v>
      </c>
      <c r="E24682">
        <v>1</v>
      </c>
      <c r="F24682" s="2">
        <v>109.3</v>
      </c>
      <c r="G24682" s="3">
        <v>243</v>
      </c>
      <c r="H24682" s="3">
        <v>1.093</v>
      </c>
      <c r="I24682" s="3">
        <v>5.1371000000000002</v>
      </c>
      <c r="J24682" s="3">
        <v>115.5301</v>
      </c>
      <c r="K24682" s="3">
        <v>177.73861538461537</v>
      </c>
      <c r="L24682" s="4">
        <v>0.34999999999999992</v>
      </c>
    </row>
    <row r="24683" spans="1:12" x14ac:dyDescent="0.35">
      <c r="A24683" s="1" t="s">
        <v>39957</v>
      </c>
      <c r="B24683" t="s">
        <v>14078</v>
      </c>
      <c r="C24683" t="s">
        <v>34</v>
      </c>
      <c r="D24683" t="s">
        <v>35</v>
      </c>
      <c r="E24683">
        <v>1</v>
      </c>
      <c r="F24683" s="2">
        <v>311.77999999999997</v>
      </c>
      <c r="G24683" s="3">
        <v>584</v>
      </c>
      <c r="H24683" s="3">
        <v>3.1177999999999999</v>
      </c>
      <c r="I24683" s="3">
        <v>14.653659999999999</v>
      </c>
      <c r="J24683" s="3">
        <v>329.55145999999996</v>
      </c>
      <c r="K24683" s="3">
        <v>507.0022461538461</v>
      </c>
      <c r="L24683" s="4">
        <v>0.35000000000000003</v>
      </c>
    </row>
    <row r="24684" spans="1:12" x14ac:dyDescent="0.35">
      <c r="A24684" s="1" t="s">
        <v>39958</v>
      </c>
      <c r="B24684" t="s">
        <v>39959</v>
      </c>
      <c r="C24684" t="s">
        <v>34</v>
      </c>
      <c r="D24684" t="s">
        <v>35</v>
      </c>
      <c r="E24684">
        <v>1</v>
      </c>
      <c r="F24684" s="2">
        <v>34.29</v>
      </c>
      <c r="G24684" s="3">
        <v>77</v>
      </c>
      <c r="H24684" s="3">
        <v>0.34289999999999998</v>
      </c>
      <c r="I24684" s="3">
        <v>1.6116299999999999</v>
      </c>
      <c r="J24684" s="3">
        <v>36.244529999999997</v>
      </c>
      <c r="K24684" s="3">
        <v>55.760815384615377</v>
      </c>
      <c r="L24684" s="4">
        <v>0.35</v>
      </c>
    </row>
    <row r="24685" spans="1:12" x14ac:dyDescent="0.35">
      <c r="A24685" s="1" t="s">
        <v>39960</v>
      </c>
      <c r="B24685" t="s">
        <v>39961</v>
      </c>
      <c r="C24685" t="s">
        <v>34</v>
      </c>
      <c r="D24685" t="s">
        <v>35</v>
      </c>
      <c r="E24685">
        <v>1</v>
      </c>
      <c r="F24685" s="2">
        <v>588.55999999999995</v>
      </c>
      <c r="G24685" s="3">
        <v>1108</v>
      </c>
      <c r="H24685" s="3">
        <v>5.8855999999999993</v>
      </c>
      <c r="I24685" s="3">
        <v>27.662319999999998</v>
      </c>
      <c r="J24685" s="3">
        <v>622.10791999999992</v>
      </c>
      <c r="K24685" s="3">
        <v>957.08910769230749</v>
      </c>
      <c r="L24685" s="4">
        <v>0.34999999999999992</v>
      </c>
    </row>
    <row r="24686" spans="1:12" x14ac:dyDescent="0.35">
      <c r="A24686" s="1" t="s">
        <v>39962</v>
      </c>
      <c r="B24686" t="s">
        <v>39963</v>
      </c>
      <c r="C24686" t="s">
        <v>34</v>
      </c>
      <c r="D24686" t="s">
        <v>35</v>
      </c>
      <c r="E24686">
        <v>1</v>
      </c>
      <c r="F24686" s="2">
        <v>670</v>
      </c>
      <c r="G24686" s="3">
        <v>1489</v>
      </c>
      <c r="H24686" s="3">
        <v>6.7</v>
      </c>
      <c r="I24686" s="3">
        <v>31.49</v>
      </c>
      <c r="J24686" s="3">
        <v>708.19</v>
      </c>
      <c r="K24686" s="3">
        <v>1089.523076923077</v>
      </c>
      <c r="L24686" s="4">
        <v>0.35000000000000003</v>
      </c>
    </row>
    <row r="24687" spans="1:12" x14ac:dyDescent="0.35">
      <c r="A24687" s="1" t="s">
        <v>39964</v>
      </c>
      <c r="B24687" t="s">
        <v>39965</v>
      </c>
      <c r="C24687" t="s">
        <v>34</v>
      </c>
      <c r="D24687" t="s">
        <v>35</v>
      </c>
      <c r="E24687">
        <v>1</v>
      </c>
      <c r="F24687" s="2">
        <v>3.33</v>
      </c>
      <c r="G24687" s="3">
        <v>8</v>
      </c>
      <c r="H24687" s="3">
        <v>3.3300000000000003E-2</v>
      </c>
      <c r="I24687" s="3">
        <v>0.15651000000000001</v>
      </c>
      <c r="J24687" s="3">
        <v>3.5198100000000001</v>
      </c>
      <c r="K24687" s="3">
        <v>5.4150923076923076</v>
      </c>
      <c r="L24687" s="4">
        <v>0.35</v>
      </c>
    </row>
    <row r="24688" spans="1:12" x14ac:dyDescent="0.35">
      <c r="A24688" s="1" t="s">
        <v>39966</v>
      </c>
      <c r="B24688" t="s">
        <v>39967</v>
      </c>
      <c r="C24688" t="s">
        <v>34</v>
      </c>
      <c r="D24688" t="s">
        <v>35</v>
      </c>
      <c r="E24688">
        <v>1</v>
      </c>
      <c r="F24688" s="2">
        <v>160.80000000000001</v>
      </c>
      <c r="G24688" s="3">
        <v>341</v>
      </c>
      <c r="H24688" s="3">
        <v>1.6080000000000001</v>
      </c>
      <c r="I24688" s="3">
        <v>7.5576000000000008</v>
      </c>
      <c r="J24688" s="3">
        <v>169.96560000000002</v>
      </c>
      <c r="K24688" s="3">
        <v>261.48553846153851</v>
      </c>
      <c r="L24688" s="4">
        <v>0.35000000000000003</v>
      </c>
    </row>
    <row r="24689" spans="1:12" x14ac:dyDescent="0.35">
      <c r="A24689" s="1" t="s">
        <v>39968</v>
      </c>
      <c r="B24689" t="s">
        <v>39969</v>
      </c>
      <c r="C24689" t="s">
        <v>34</v>
      </c>
      <c r="D24689" t="s">
        <v>35</v>
      </c>
      <c r="E24689">
        <v>1</v>
      </c>
      <c r="F24689" s="2">
        <v>83.14</v>
      </c>
      <c r="G24689" s="3">
        <v>182</v>
      </c>
      <c r="H24689" s="3">
        <v>0.83140000000000003</v>
      </c>
      <c r="I24689" s="3">
        <v>3.9075799999999998</v>
      </c>
      <c r="J24689" s="3">
        <v>87.878979999999999</v>
      </c>
      <c r="K24689" s="3">
        <v>135.19843076923075</v>
      </c>
      <c r="L24689" s="4">
        <v>0.34999999999999992</v>
      </c>
    </row>
    <row r="24690" spans="1:12" x14ac:dyDescent="0.35">
      <c r="A24690" s="1" t="s">
        <v>39970</v>
      </c>
      <c r="B24690" t="s">
        <v>39971</v>
      </c>
      <c r="C24690" t="s">
        <v>34</v>
      </c>
      <c r="D24690" t="s">
        <v>35</v>
      </c>
      <c r="E24690">
        <v>1</v>
      </c>
      <c r="F24690" s="2">
        <v>190.1</v>
      </c>
      <c r="G24690" s="3">
        <v>237</v>
      </c>
      <c r="H24690" s="3">
        <v>1.901</v>
      </c>
      <c r="I24690" s="3">
        <v>8.9346999999999994</v>
      </c>
      <c r="J24690" s="3">
        <v>200.9357</v>
      </c>
      <c r="K24690" s="3">
        <v>309.13184615384614</v>
      </c>
      <c r="L24690" s="4">
        <v>0.35</v>
      </c>
    </row>
    <row r="24691" spans="1:12" x14ac:dyDescent="0.35">
      <c r="A24691" s="1" t="s">
        <v>39972</v>
      </c>
      <c r="B24691" t="s">
        <v>39973</v>
      </c>
      <c r="C24691" t="s">
        <v>34</v>
      </c>
      <c r="D24691" t="s">
        <v>35</v>
      </c>
      <c r="E24691">
        <v>1</v>
      </c>
      <c r="F24691" s="2">
        <v>113.77</v>
      </c>
      <c r="G24691" s="3">
        <v>216</v>
      </c>
      <c r="H24691" s="3">
        <v>1.1376999999999999</v>
      </c>
      <c r="I24691" s="3">
        <v>5.3471899999999994</v>
      </c>
      <c r="J24691" s="3">
        <v>120.25488999999999</v>
      </c>
      <c r="K24691" s="3">
        <v>185.00752307692306</v>
      </c>
      <c r="L24691" s="4">
        <v>0.35000000000000003</v>
      </c>
    </row>
    <row r="24692" spans="1:12" x14ac:dyDescent="0.35">
      <c r="A24692" s="1" t="s">
        <v>39974</v>
      </c>
      <c r="B24692" t="s">
        <v>39975</v>
      </c>
      <c r="C24692" t="s">
        <v>21</v>
      </c>
      <c r="D24692" t="s">
        <v>22</v>
      </c>
      <c r="E24692">
        <v>1</v>
      </c>
      <c r="F24692" s="2">
        <v>41.65</v>
      </c>
      <c r="G24692" s="3">
        <v>80</v>
      </c>
      <c r="H24692" s="3">
        <v>0.41649999999999998</v>
      </c>
      <c r="I24692" s="3">
        <v>1.9575499999999999</v>
      </c>
      <c r="J24692" s="3">
        <v>44.024049999999995</v>
      </c>
      <c r="K24692" s="3">
        <v>67.729307692307685</v>
      </c>
      <c r="L24692" s="4">
        <v>0.35</v>
      </c>
    </row>
    <row r="24693" spans="1:12" x14ac:dyDescent="0.35">
      <c r="A24693" s="1" t="s">
        <v>39976</v>
      </c>
      <c r="B24693" t="s">
        <v>39977</v>
      </c>
      <c r="C24693" t="s">
        <v>21</v>
      </c>
      <c r="D24693" t="s">
        <v>22</v>
      </c>
      <c r="E24693">
        <v>1</v>
      </c>
      <c r="F24693" s="2">
        <v>112.38</v>
      </c>
      <c r="G24693" s="3">
        <v>214</v>
      </c>
      <c r="H24693" s="3">
        <v>1.1237999999999999</v>
      </c>
      <c r="I24693" s="3">
        <v>5.28186</v>
      </c>
      <c r="J24693" s="3">
        <v>118.78565999999999</v>
      </c>
      <c r="K24693" s="3">
        <v>182.7471692307692</v>
      </c>
      <c r="L24693" s="4">
        <v>0.34999999999999992</v>
      </c>
    </row>
    <row r="24694" spans="1:12" x14ac:dyDescent="0.35">
      <c r="A24694" s="1" t="s">
        <v>39978</v>
      </c>
      <c r="B24694" t="s">
        <v>39979</v>
      </c>
      <c r="C24694" t="s">
        <v>34</v>
      </c>
      <c r="D24694" t="s">
        <v>35</v>
      </c>
      <c r="E24694">
        <v>1</v>
      </c>
      <c r="F24694" s="2">
        <v>74.87</v>
      </c>
      <c r="G24694" s="3">
        <v>164</v>
      </c>
      <c r="H24694" s="3">
        <v>0.74870000000000003</v>
      </c>
      <c r="I24694" s="3">
        <v>3.5188900000000003</v>
      </c>
      <c r="J24694" s="3">
        <v>79.137590000000003</v>
      </c>
      <c r="K24694" s="3">
        <v>121.75013846153846</v>
      </c>
      <c r="L24694" s="4">
        <v>0.34999999999999992</v>
      </c>
    </row>
    <row r="24695" spans="1:12" x14ac:dyDescent="0.35">
      <c r="A24695" s="1" t="s">
        <v>39980</v>
      </c>
      <c r="B24695" t="s">
        <v>39981</v>
      </c>
      <c r="C24695" t="s">
        <v>34</v>
      </c>
      <c r="D24695" t="s">
        <v>35</v>
      </c>
      <c r="E24695">
        <v>1</v>
      </c>
      <c r="F24695" s="2">
        <v>7.92</v>
      </c>
      <c r="G24695" s="3">
        <v>17.012799999999999</v>
      </c>
      <c r="H24695" s="3">
        <v>7.9200000000000007E-2</v>
      </c>
      <c r="I24695" s="3">
        <v>0.37224000000000002</v>
      </c>
      <c r="J24695" s="3">
        <v>8.3714399999999998</v>
      </c>
      <c r="K24695" s="3">
        <v>12.87913846153846</v>
      </c>
      <c r="L24695" s="4">
        <v>0.34999999999999992</v>
      </c>
    </row>
    <row r="24696" spans="1:12" x14ac:dyDescent="0.35">
      <c r="A24696" s="1" t="s">
        <v>39982</v>
      </c>
      <c r="B24696" t="s">
        <v>39983</v>
      </c>
      <c r="C24696" t="s">
        <v>34</v>
      </c>
      <c r="D24696" t="s">
        <v>35</v>
      </c>
      <c r="E24696">
        <v>1</v>
      </c>
      <c r="F24696" s="2">
        <v>210.87</v>
      </c>
      <c r="G24696" s="3">
        <v>426</v>
      </c>
      <c r="H24696" s="3">
        <v>2.1087000000000002</v>
      </c>
      <c r="I24696" s="3">
        <v>9.9108900000000002</v>
      </c>
      <c r="J24696" s="3">
        <v>222.88959</v>
      </c>
      <c r="K24696" s="3">
        <v>342.90706153846151</v>
      </c>
      <c r="L24696" s="4">
        <v>0.34999999999999992</v>
      </c>
    </row>
    <row r="24697" spans="1:12" x14ac:dyDescent="0.35">
      <c r="A24697" s="1" t="s">
        <v>39984</v>
      </c>
      <c r="B24697" t="s">
        <v>39985</v>
      </c>
      <c r="C24697" t="s">
        <v>34</v>
      </c>
      <c r="D24697" t="s">
        <v>35</v>
      </c>
      <c r="E24697">
        <v>1</v>
      </c>
      <c r="F24697" s="2">
        <v>713.9</v>
      </c>
      <c r="G24697" s="3">
        <v>1429</v>
      </c>
      <c r="H24697" s="3">
        <v>7.1390000000000002</v>
      </c>
      <c r="I24697" s="3">
        <v>33.5533</v>
      </c>
      <c r="J24697" s="3">
        <v>754.59230000000002</v>
      </c>
      <c r="K24697" s="3">
        <v>1160.9112307692308</v>
      </c>
      <c r="L24697" s="4">
        <v>0.35</v>
      </c>
    </row>
    <row r="24698" spans="1:12" x14ac:dyDescent="0.35">
      <c r="A24698" s="1" t="s">
        <v>39986</v>
      </c>
      <c r="B24698" t="s">
        <v>39293</v>
      </c>
      <c r="C24698" t="s">
        <v>34</v>
      </c>
      <c r="D24698" t="s">
        <v>35</v>
      </c>
      <c r="E24698">
        <v>1</v>
      </c>
      <c r="F24698" s="2">
        <v>159.63</v>
      </c>
      <c r="G24698" s="3">
        <v>341</v>
      </c>
      <c r="H24698" s="3">
        <v>1.5963000000000001</v>
      </c>
      <c r="I24698" s="3">
        <v>7.5026099999999998</v>
      </c>
      <c r="J24698" s="3">
        <v>168.72891000000001</v>
      </c>
      <c r="K24698" s="3">
        <v>259.58293846153845</v>
      </c>
      <c r="L24698" s="4">
        <v>0.34999999999999992</v>
      </c>
    </row>
    <row r="24699" spans="1:12" x14ac:dyDescent="0.35">
      <c r="A24699" s="1" t="s">
        <v>39987</v>
      </c>
      <c r="B24699" t="s">
        <v>12139</v>
      </c>
      <c r="C24699" t="s">
        <v>34</v>
      </c>
      <c r="D24699" t="s">
        <v>35</v>
      </c>
      <c r="E24699">
        <v>1</v>
      </c>
      <c r="F24699" s="2">
        <v>129.27000000000001</v>
      </c>
      <c r="G24699" s="3">
        <v>281</v>
      </c>
      <c r="H24699" s="3">
        <v>1.2927000000000002</v>
      </c>
      <c r="I24699" s="3">
        <v>6.0756900000000007</v>
      </c>
      <c r="J24699" s="3">
        <v>136.63839000000002</v>
      </c>
      <c r="K24699" s="3">
        <v>210.21290769230771</v>
      </c>
      <c r="L24699" s="4">
        <v>0.35</v>
      </c>
    </row>
    <row r="24700" spans="1:12" x14ac:dyDescent="0.35">
      <c r="A24700" s="1" t="s">
        <v>39988</v>
      </c>
      <c r="B24700" t="s">
        <v>39989</v>
      </c>
      <c r="C24700" t="s">
        <v>34</v>
      </c>
      <c r="D24700" t="s">
        <v>35</v>
      </c>
      <c r="E24700">
        <v>1</v>
      </c>
      <c r="F24700" s="2">
        <v>377.5</v>
      </c>
      <c r="G24700" s="3">
        <v>431</v>
      </c>
      <c r="H24700" s="3">
        <v>3.7749999999999999</v>
      </c>
      <c r="I24700" s="3">
        <v>17.7425</v>
      </c>
      <c r="J24700" s="3">
        <v>399.01749999999998</v>
      </c>
      <c r="K24700" s="3">
        <v>613.87307692307684</v>
      </c>
      <c r="L24700" s="4">
        <v>0.34999999999999992</v>
      </c>
    </row>
    <row r="24701" spans="1:12" x14ac:dyDescent="0.35">
      <c r="A24701" s="1" t="s">
        <v>39990</v>
      </c>
      <c r="B24701" t="s">
        <v>39961</v>
      </c>
      <c r="C24701" t="s">
        <v>34</v>
      </c>
      <c r="D24701" t="s">
        <v>35</v>
      </c>
      <c r="E24701">
        <v>2</v>
      </c>
      <c r="F24701" s="2">
        <v>444.85</v>
      </c>
      <c r="G24701" s="3">
        <v>837</v>
      </c>
      <c r="H24701" s="3">
        <v>4.4485000000000001</v>
      </c>
      <c r="I24701" s="3">
        <v>0</v>
      </c>
      <c r="J24701" s="3">
        <v>449.29850000000005</v>
      </c>
      <c r="K24701" s="3">
        <v>691.2284615384616</v>
      </c>
      <c r="L24701" s="4">
        <v>0.35</v>
      </c>
    </row>
    <row r="24702" spans="1:12" x14ac:dyDescent="0.35">
      <c r="A24702" s="1" t="s">
        <v>39991</v>
      </c>
      <c r="B24702" t="s">
        <v>39992</v>
      </c>
      <c r="C24702" t="s">
        <v>34</v>
      </c>
      <c r="D24702" t="s">
        <v>35</v>
      </c>
      <c r="E24702">
        <v>1</v>
      </c>
      <c r="F24702" s="2">
        <v>217.57</v>
      </c>
      <c r="G24702" s="3">
        <v>461</v>
      </c>
      <c r="H24702" s="3">
        <v>2.1757</v>
      </c>
      <c r="I24702" s="3">
        <v>10.22579</v>
      </c>
      <c r="J24702" s="3">
        <v>229.97148999999999</v>
      </c>
      <c r="K24702" s="3">
        <v>353.80229230769226</v>
      </c>
      <c r="L24702" s="4">
        <v>0.34999999999999992</v>
      </c>
    </row>
    <row r="24703" spans="1:12" x14ac:dyDescent="0.35">
      <c r="A24703" s="1" t="s">
        <v>39993</v>
      </c>
      <c r="B24703" t="s">
        <v>39994</v>
      </c>
      <c r="C24703" t="s">
        <v>34</v>
      </c>
      <c r="D24703" t="s">
        <v>35</v>
      </c>
      <c r="E24703">
        <v>1</v>
      </c>
      <c r="F24703" s="2">
        <v>87.06</v>
      </c>
      <c r="G24703" s="3">
        <v>173</v>
      </c>
      <c r="H24703" s="3">
        <v>0.87060000000000004</v>
      </c>
      <c r="I24703" s="3">
        <v>4.0918200000000002</v>
      </c>
      <c r="J24703" s="3">
        <v>92.022419999999997</v>
      </c>
      <c r="K24703" s="3">
        <v>141.57295384615384</v>
      </c>
      <c r="L24703" s="4">
        <v>0.35</v>
      </c>
    </row>
    <row r="24704" spans="1:12" x14ac:dyDescent="0.35">
      <c r="A24704" s="1" t="s">
        <v>39995</v>
      </c>
      <c r="B24704" t="s">
        <v>13679</v>
      </c>
      <c r="C24704" t="s">
        <v>34</v>
      </c>
      <c r="D24704" t="s">
        <v>35</v>
      </c>
      <c r="E24704">
        <v>1</v>
      </c>
      <c r="F24704" s="2">
        <v>134.46</v>
      </c>
      <c r="G24704" s="3">
        <v>256</v>
      </c>
      <c r="H24704" s="3">
        <v>1.3446</v>
      </c>
      <c r="I24704" s="3">
        <v>6.3196200000000005</v>
      </c>
      <c r="J24704" s="3">
        <v>142.12422000000004</v>
      </c>
      <c r="K24704" s="3">
        <v>218.65264615384621</v>
      </c>
      <c r="L24704" s="4">
        <v>0.35</v>
      </c>
    </row>
    <row r="24705" spans="1:12" x14ac:dyDescent="0.35">
      <c r="A24705" s="1" t="s">
        <v>39996</v>
      </c>
      <c r="B24705" t="s">
        <v>39997</v>
      </c>
      <c r="C24705" t="s">
        <v>34</v>
      </c>
      <c r="D24705" t="s">
        <v>35</v>
      </c>
      <c r="E24705">
        <v>1</v>
      </c>
      <c r="F24705" s="2">
        <v>421.22</v>
      </c>
      <c r="G24705" s="3">
        <v>849</v>
      </c>
      <c r="H24705" s="3">
        <v>4.2122000000000002</v>
      </c>
      <c r="I24705" s="3">
        <v>19.797340000000002</v>
      </c>
      <c r="J24705" s="3">
        <v>445.22954000000004</v>
      </c>
      <c r="K24705" s="3">
        <v>684.96852307692313</v>
      </c>
      <c r="L24705" s="4">
        <v>0.35</v>
      </c>
    </row>
    <row r="24706" spans="1:12" x14ac:dyDescent="0.35">
      <c r="A24706" s="1" t="s">
        <v>39998</v>
      </c>
      <c r="B24706" t="s">
        <v>39999</v>
      </c>
      <c r="C24706" t="s">
        <v>34</v>
      </c>
      <c r="D24706" t="s">
        <v>35</v>
      </c>
      <c r="E24706">
        <v>1</v>
      </c>
      <c r="F24706" s="2">
        <v>109.6</v>
      </c>
      <c r="G24706" s="3">
        <v>239</v>
      </c>
      <c r="H24706" s="3">
        <v>1.0959999999999999</v>
      </c>
      <c r="I24706" s="3">
        <v>5.1511999999999993</v>
      </c>
      <c r="J24706" s="3">
        <v>115.8472</v>
      </c>
      <c r="K24706" s="3">
        <v>178.22646153846154</v>
      </c>
      <c r="L24706" s="4">
        <v>0.35</v>
      </c>
    </row>
    <row r="24707" spans="1:12" x14ac:dyDescent="0.35">
      <c r="A24707" s="1" t="s">
        <v>40000</v>
      </c>
      <c r="B24707" t="s">
        <v>40001</v>
      </c>
      <c r="C24707" t="s">
        <v>21</v>
      </c>
      <c r="D24707" t="s">
        <v>22</v>
      </c>
      <c r="E24707">
        <v>1</v>
      </c>
      <c r="F24707" s="2">
        <v>249.87</v>
      </c>
      <c r="G24707" s="3">
        <v>475</v>
      </c>
      <c r="H24707" s="3">
        <v>2.4986999999999999</v>
      </c>
      <c r="I24707" s="3">
        <v>11.74389</v>
      </c>
      <c r="J24707" s="3">
        <v>264.11259000000001</v>
      </c>
      <c r="K24707" s="3">
        <v>406.32706153846152</v>
      </c>
      <c r="L24707" s="4">
        <v>0.34999999999999992</v>
      </c>
    </row>
    <row r="24708" spans="1:12" x14ac:dyDescent="0.35">
      <c r="A24708" s="1" t="s">
        <v>40002</v>
      </c>
      <c r="B24708" t="s">
        <v>40003</v>
      </c>
      <c r="C24708" t="s">
        <v>34</v>
      </c>
      <c r="D24708" t="s">
        <v>35</v>
      </c>
      <c r="E24708">
        <v>1</v>
      </c>
      <c r="F24708" s="2">
        <v>17.66</v>
      </c>
      <c r="G24708" s="3">
        <v>38</v>
      </c>
      <c r="H24708" s="3">
        <v>0.17660000000000001</v>
      </c>
      <c r="I24708" s="3">
        <v>0.83001999999999998</v>
      </c>
      <c r="J24708" s="3">
        <v>18.666620000000002</v>
      </c>
      <c r="K24708" s="3">
        <v>28.717876923076926</v>
      </c>
      <c r="L24708" s="4">
        <v>0.35</v>
      </c>
    </row>
    <row r="24709" spans="1:12" x14ac:dyDescent="0.35">
      <c r="A24709" s="1" t="s">
        <v>40004</v>
      </c>
      <c r="B24709" t="s">
        <v>40005</v>
      </c>
      <c r="C24709" t="s">
        <v>34</v>
      </c>
      <c r="D24709" t="s">
        <v>35</v>
      </c>
      <c r="E24709">
        <v>1</v>
      </c>
      <c r="F24709" s="2">
        <v>210.42</v>
      </c>
      <c r="G24709" s="3">
        <v>449</v>
      </c>
      <c r="H24709" s="3">
        <v>2.1042000000000001</v>
      </c>
      <c r="I24709" s="3">
        <v>9.8897399999999998</v>
      </c>
      <c r="J24709" s="3">
        <v>222.41393999999997</v>
      </c>
      <c r="K24709" s="3">
        <v>342.17529230769225</v>
      </c>
      <c r="L24709" s="4">
        <v>0.35</v>
      </c>
    </row>
    <row r="24710" spans="1:12" x14ac:dyDescent="0.35">
      <c r="A24710" s="1" t="s">
        <v>40006</v>
      </c>
      <c r="B24710" t="s">
        <v>16571</v>
      </c>
      <c r="C24710" t="s">
        <v>34</v>
      </c>
      <c r="D24710" t="s">
        <v>35</v>
      </c>
      <c r="E24710">
        <v>1</v>
      </c>
      <c r="F24710" s="2">
        <v>17.37</v>
      </c>
      <c r="G24710" s="3">
        <v>35</v>
      </c>
      <c r="H24710" s="3">
        <v>0.17370000000000002</v>
      </c>
      <c r="I24710" s="3">
        <v>0.81639000000000006</v>
      </c>
      <c r="J24710" s="3">
        <v>18.36009</v>
      </c>
      <c r="K24710" s="3">
        <v>28.246292307692308</v>
      </c>
      <c r="L24710" s="4">
        <v>0.35000000000000003</v>
      </c>
    </row>
    <row r="24711" spans="1:12" x14ac:dyDescent="0.35">
      <c r="A24711" s="1" t="s">
        <v>40007</v>
      </c>
      <c r="B24711" t="s">
        <v>40008</v>
      </c>
      <c r="C24711" t="s">
        <v>21</v>
      </c>
      <c r="D24711" t="s">
        <v>22</v>
      </c>
      <c r="E24711">
        <v>1</v>
      </c>
      <c r="F24711" s="2">
        <v>11.95</v>
      </c>
      <c r="G24711" s="3">
        <v>18.62</v>
      </c>
      <c r="H24711" s="3">
        <v>0.1195</v>
      </c>
      <c r="I24711" s="3">
        <v>0.56164999999999998</v>
      </c>
      <c r="J24711" s="3">
        <v>12.63115</v>
      </c>
      <c r="K24711" s="3">
        <v>19.43253846153846</v>
      </c>
      <c r="L24711" s="4">
        <v>0.35</v>
      </c>
    </row>
    <row r="24712" spans="1:12" x14ac:dyDescent="0.35">
      <c r="A24712" s="1" t="s">
        <v>40009</v>
      </c>
      <c r="B24712" t="s">
        <v>40010</v>
      </c>
      <c r="C24712" t="s">
        <v>34</v>
      </c>
      <c r="D24712" t="s">
        <v>35</v>
      </c>
      <c r="E24712">
        <v>1</v>
      </c>
      <c r="F24712" s="2">
        <v>72.27</v>
      </c>
      <c r="G24712" s="3">
        <v>161</v>
      </c>
      <c r="H24712" s="3">
        <v>0.72270000000000001</v>
      </c>
      <c r="I24712" s="3">
        <v>3.39669</v>
      </c>
      <c r="J24712" s="3">
        <v>76.389390000000006</v>
      </c>
      <c r="K24712" s="3">
        <v>117.52213846153846</v>
      </c>
      <c r="L24712" s="4">
        <v>0.34999999999999992</v>
      </c>
    </row>
    <row r="24713" spans="1:12" x14ac:dyDescent="0.35">
      <c r="A24713" s="1" t="s">
        <v>40011</v>
      </c>
      <c r="B24713" t="s">
        <v>40012</v>
      </c>
      <c r="C24713" t="s">
        <v>21</v>
      </c>
      <c r="D24713" t="s">
        <v>22</v>
      </c>
      <c r="E24713">
        <v>1</v>
      </c>
      <c r="F24713" s="2">
        <v>19.05</v>
      </c>
      <c r="G24713" s="3">
        <v>43</v>
      </c>
      <c r="H24713" s="3">
        <v>0.1905</v>
      </c>
      <c r="I24713" s="3">
        <v>0.89535000000000009</v>
      </c>
      <c r="J24713" s="3">
        <v>20.135850000000001</v>
      </c>
      <c r="K24713" s="3">
        <v>30.97823076923077</v>
      </c>
      <c r="L24713" s="4">
        <v>0.35</v>
      </c>
    </row>
    <row r="24714" spans="1:12" x14ac:dyDescent="0.35">
      <c r="A24714" s="1" t="s">
        <v>40013</v>
      </c>
      <c r="B24714" t="s">
        <v>16797</v>
      </c>
      <c r="C24714" t="s">
        <v>34</v>
      </c>
      <c r="D24714" t="s">
        <v>35</v>
      </c>
      <c r="E24714">
        <v>1</v>
      </c>
      <c r="F24714" s="2">
        <v>51.87</v>
      </c>
      <c r="G24714" s="3">
        <v>103</v>
      </c>
      <c r="H24714" s="3">
        <v>0.51869999999999994</v>
      </c>
      <c r="I24714" s="3">
        <v>2.4378899999999999</v>
      </c>
      <c r="J24714" s="3">
        <v>54.826590000000003</v>
      </c>
      <c r="K24714" s="3">
        <v>84.348600000000005</v>
      </c>
      <c r="L24714" s="4">
        <v>0.35</v>
      </c>
    </row>
    <row r="24715" spans="1:12" x14ac:dyDescent="0.35">
      <c r="A24715" s="1" t="s">
        <v>40014</v>
      </c>
      <c r="B24715" t="s">
        <v>40015</v>
      </c>
      <c r="C24715" t="s">
        <v>21</v>
      </c>
      <c r="D24715" t="s">
        <v>22</v>
      </c>
      <c r="E24715">
        <v>1</v>
      </c>
      <c r="F24715" s="2">
        <v>83.5</v>
      </c>
      <c r="G24715" s="3">
        <v>187</v>
      </c>
      <c r="H24715" s="3">
        <v>0.83499999999999996</v>
      </c>
      <c r="I24715" s="3">
        <v>3.9245000000000001</v>
      </c>
      <c r="J24715" s="3">
        <v>88.259499999999989</v>
      </c>
      <c r="K24715" s="3">
        <v>135.78384615384613</v>
      </c>
      <c r="L24715" s="4">
        <v>0.35</v>
      </c>
    </row>
    <row r="24716" spans="1:12" x14ac:dyDescent="0.35">
      <c r="A24716" s="1" t="s">
        <v>40016</v>
      </c>
      <c r="B24716" t="s">
        <v>40017</v>
      </c>
      <c r="C24716" t="s">
        <v>34</v>
      </c>
      <c r="D24716" t="s">
        <v>35</v>
      </c>
      <c r="E24716">
        <v>1</v>
      </c>
      <c r="F24716" s="2">
        <v>135.5</v>
      </c>
      <c r="G24716" s="3">
        <v>258</v>
      </c>
      <c r="H24716" s="3">
        <v>1.355</v>
      </c>
      <c r="I24716" s="3">
        <v>6.3685</v>
      </c>
      <c r="J24716" s="3">
        <v>143.2235</v>
      </c>
      <c r="K24716" s="3">
        <v>220.34384615384616</v>
      </c>
      <c r="L24716" s="4">
        <v>0.35000000000000003</v>
      </c>
    </row>
    <row r="24717" spans="1:12" x14ac:dyDescent="0.35">
      <c r="A24717" s="1" t="s">
        <v>40018</v>
      </c>
      <c r="B24717" t="s">
        <v>40019</v>
      </c>
      <c r="C24717" t="s">
        <v>34</v>
      </c>
      <c r="D24717" t="s">
        <v>35</v>
      </c>
      <c r="E24717">
        <v>1</v>
      </c>
      <c r="F24717" s="2">
        <v>286.7</v>
      </c>
      <c r="G24717" s="3">
        <v>517</v>
      </c>
      <c r="H24717" s="3">
        <v>2.867</v>
      </c>
      <c r="I24717" s="3">
        <v>13.4749</v>
      </c>
      <c r="J24717" s="3">
        <v>303.0419</v>
      </c>
      <c r="K24717" s="3">
        <v>466.21830769230769</v>
      </c>
      <c r="L24717" s="4">
        <v>0.35</v>
      </c>
    </row>
    <row r="24718" spans="1:12" x14ac:dyDescent="0.35">
      <c r="A24718" s="1" t="s">
        <v>40020</v>
      </c>
      <c r="B24718" t="s">
        <v>13557</v>
      </c>
      <c r="C24718" t="s">
        <v>34</v>
      </c>
      <c r="D24718" t="s">
        <v>35</v>
      </c>
      <c r="E24718">
        <v>1</v>
      </c>
      <c r="F24718" s="2">
        <v>712</v>
      </c>
      <c r="G24718" s="3">
        <v>1425</v>
      </c>
      <c r="H24718" s="3">
        <v>7.12</v>
      </c>
      <c r="I24718" s="3">
        <v>33.463999999999999</v>
      </c>
      <c r="J24718" s="3">
        <v>752.58400000000006</v>
      </c>
      <c r="K24718" s="3">
        <v>1157.8215384615385</v>
      </c>
      <c r="L24718" s="4">
        <v>0.35</v>
      </c>
    </row>
    <row r="24719" spans="1:12" x14ac:dyDescent="0.35">
      <c r="A24719" s="1" t="s">
        <v>40021</v>
      </c>
      <c r="B24719" t="s">
        <v>40022</v>
      </c>
      <c r="C24719" t="s">
        <v>34</v>
      </c>
      <c r="D24719" t="s">
        <v>35</v>
      </c>
      <c r="E24719">
        <v>1</v>
      </c>
      <c r="F24719" s="2">
        <v>261.39999999999998</v>
      </c>
      <c r="G24719" s="3">
        <v>270</v>
      </c>
      <c r="H24719" s="3">
        <v>2.6139999999999999</v>
      </c>
      <c r="I24719" s="3">
        <v>12.285799999999998</v>
      </c>
      <c r="J24719" s="3">
        <v>276.29979999999995</v>
      </c>
      <c r="K24719" s="3">
        <v>425.07661538461531</v>
      </c>
      <c r="L24719" s="4">
        <v>0.35000000000000003</v>
      </c>
    </row>
    <row r="24720" spans="1:12" x14ac:dyDescent="0.35">
      <c r="A24720" s="1" t="s">
        <v>40023</v>
      </c>
      <c r="B24720" t="s">
        <v>40024</v>
      </c>
      <c r="C24720" t="s">
        <v>13</v>
      </c>
      <c r="D24720" t="s">
        <v>14</v>
      </c>
      <c r="E24720">
        <v>1</v>
      </c>
      <c r="F24720" s="2">
        <v>628.54999999999995</v>
      </c>
      <c r="G24720" s="3">
        <v>1152</v>
      </c>
      <c r="H24720" s="3">
        <v>6.2854999999999999</v>
      </c>
      <c r="I24720" s="3">
        <v>29.541849999999997</v>
      </c>
      <c r="J24720" s="3">
        <v>664.37734999999986</v>
      </c>
      <c r="K24720" s="3">
        <v>1022.1189999999998</v>
      </c>
      <c r="L24720" s="4">
        <v>0.35</v>
      </c>
    </row>
    <row r="24721" spans="1:12" x14ac:dyDescent="0.35">
      <c r="A24721" s="1" t="s">
        <v>40025</v>
      </c>
      <c r="B24721" t="s">
        <v>40026</v>
      </c>
      <c r="C24721" t="s">
        <v>34</v>
      </c>
      <c r="D24721" t="s">
        <v>35</v>
      </c>
      <c r="E24721">
        <v>1</v>
      </c>
      <c r="F24721" s="2">
        <v>219.59</v>
      </c>
      <c r="G24721" s="3">
        <v>330</v>
      </c>
      <c r="H24721" s="3">
        <v>2.1959</v>
      </c>
      <c r="I24721" s="3">
        <v>10.320730000000001</v>
      </c>
      <c r="J24721" s="3">
        <v>232.10663</v>
      </c>
      <c r="K24721" s="3">
        <v>357.08712307692304</v>
      </c>
      <c r="L24721" s="4">
        <v>0.34999999999999992</v>
      </c>
    </row>
    <row r="24722" spans="1:12" x14ac:dyDescent="0.35">
      <c r="A24722" s="1" t="s">
        <v>40027</v>
      </c>
      <c r="B24722" t="s">
        <v>40028</v>
      </c>
      <c r="C24722" t="s">
        <v>34</v>
      </c>
      <c r="D24722" t="s">
        <v>35</v>
      </c>
      <c r="E24722">
        <v>1</v>
      </c>
      <c r="F24722" s="2">
        <v>136.4</v>
      </c>
      <c r="G24722" s="3">
        <v>271</v>
      </c>
      <c r="H24722" s="3">
        <v>1.3640000000000001</v>
      </c>
      <c r="I24722" s="3">
        <v>6.4108000000000001</v>
      </c>
      <c r="J24722" s="3">
        <v>144.1748</v>
      </c>
      <c r="K24722" s="3">
        <v>221.80738461538462</v>
      </c>
      <c r="L24722" s="4">
        <v>0.35</v>
      </c>
    </row>
    <row r="24723" spans="1:12" x14ac:dyDescent="0.35">
      <c r="A24723" s="1" t="s">
        <v>40029</v>
      </c>
      <c r="B24723" t="s">
        <v>30276</v>
      </c>
      <c r="C24723" t="s">
        <v>34</v>
      </c>
      <c r="D24723" t="s">
        <v>35</v>
      </c>
      <c r="E24723">
        <v>1</v>
      </c>
      <c r="F24723" s="2">
        <v>139.88</v>
      </c>
      <c r="G24723" s="3">
        <v>2313</v>
      </c>
      <c r="H24723" s="3">
        <v>1.3988</v>
      </c>
      <c r="I24723" s="3">
        <v>6.5743599999999995</v>
      </c>
      <c r="J24723" s="3">
        <v>147.85316</v>
      </c>
      <c r="K24723" s="3">
        <v>227.46639999999999</v>
      </c>
      <c r="L24723" s="4">
        <v>0.35</v>
      </c>
    </row>
    <row r="24724" spans="1:12" x14ac:dyDescent="0.35">
      <c r="A24724" s="1" t="s">
        <v>40030</v>
      </c>
      <c r="B24724" t="s">
        <v>40031</v>
      </c>
      <c r="C24724" t="s">
        <v>34</v>
      </c>
      <c r="D24724" t="s">
        <v>35</v>
      </c>
      <c r="E24724">
        <v>1</v>
      </c>
      <c r="F24724" s="2">
        <v>93.8</v>
      </c>
      <c r="G24724" s="3">
        <v>181</v>
      </c>
      <c r="H24724" s="3">
        <v>0.93799999999999994</v>
      </c>
      <c r="I24724" s="3">
        <v>4.4085999999999999</v>
      </c>
      <c r="J24724" s="3">
        <v>99.146600000000007</v>
      </c>
      <c r="K24724" s="3">
        <v>152.53323076923078</v>
      </c>
      <c r="L24724" s="4">
        <v>0.35000000000000003</v>
      </c>
    </row>
    <row r="24725" spans="1:12" x14ac:dyDescent="0.35">
      <c r="A24725" s="1" t="s">
        <v>40032</v>
      </c>
      <c r="B24725" t="s">
        <v>13679</v>
      </c>
      <c r="C24725" t="s">
        <v>34</v>
      </c>
      <c r="D24725" t="s">
        <v>35</v>
      </c>
      <c r="E24725">
        <v>1</v>
      </c>
      <c r="F24725" s="2">
        <v>240.77</v>
      </c>
      <c r="G24725" s="3">
        <v>457</v>
      </c>
      <c r="H24725" s="3">
        <v>2.4077000000000002</v>
      </c>
      <c r="I24725" s="3">
        <v>11.316190000000001</v>
      </c>
      <c r="J24725" s="3">
        <v>254.49389000000002</v>
      </c>
      <c r="K24725" s="3">
        <v>391.52906153846158</v>
      </c>
      <c r="L24725" s="4">
        <v>0.35000000000000003</v>
      </c>
    </row>
    <row r="24726" spans="1:12" x14ac:dyDescent="0.35">
      <c r="A24726" s="1" t="s">
        <v>40033</v>
      </c>
      <c r="B24726" t="s">
        <v>40034</v>
      </c>
      <c r="C24726" t="s">
        <v>34</v>
      </c>
      <c r="D24726" t="s">
        <v>35</v>
      </c>
      <c r="E24726">
        <v>1</v>
      </c>
      <c r="F24726" s="2">
        <v>28.72</v>
      </c>
      <c r="G24726" s="3">
        <v>54</v>
      </c>
      <c r="H24726" s="3">
        <v>0.28720000000000001</v>
      </c>
      <c r="I24726" s="3">
        <v>1.3498399999999999</v>
      </c>
      <c r="J24726" s="3">
        <v>30.357039999999998</v>
      </c>
      <c r="K24726" s="3">
        <v>46.703138461538458</v>
      </c>
      <c r="L24726" s="4">
        <v>0.35</v>
      </c>
    </row>
    <row r="24727" spans="1:12" x14ac:dyDescent="0.35">
      <c r="A24727" s="1" t="s">
        <v>40035</v>
      </c>
      <c r="B24727" t="s">
        <v>40036</v>
      </c>
      <c r="C24727" t="s">
        <v>34</v>
      </c>
      <c r="D24727" t="s">
        <v>35</v>
      </c>
      <c r="E24727">
        <v>1</v>
      </c>
      <c r="F24727" s="2">
        <v>158</v>
      </c>
      <c r="G24727" s="3">
        <v>197</v>
      </c>
      <c r="H24727" s="3">
        <v>1.58</v>
      </c>
      <c r="I24727" s="3">
        <v>7.4260000000000002</v>
      </c>
      <c r="J24727" s="3">
        <v>167.006</v>
      </c>
      <c r="K24727" s="3">
        <v>256.93230769230769</v>
      </c>
      <c r="L24727" s="4">
        <v>0.35</v>
      </c>
    </row>
    <row r="24728" spans="1:12" x14ac:dyDescent="0.35">
      <c r="A24728" s="1" t="s">
        <v>40037</v>
      </c>
      <c r="B24728" t="s">
        <v>40038</v>
      </c>
      <c r="C24728" t="s">
        <v>34</v>
      </c>
      <c r="D24728" t="s">
        <v>35</v>
      </c>
      <c r="E24728">
        <v>1</v>
      </c>
      <c r="F24728" s="2">
        <v>189.18</v>
      </c>
      <c r="G24728" s="3">
        <v>401</v>
      </c>
      <c r="H24728" s="3">
        <v>1.8918000000000001</v>
      </c>
      <c r="I24728" s="3">
        <v>8.8914600000000004</v>
      </c>
      <c r="J24728" s="3">
        <v>199.96325999999999</v>
      </c>
      <c r="K24728" s="3">
        <v>307.63578461538458</v>
      </c>
      <c r="L24728" s="4">
        <v>0.35</v>
      </c>
    </row>
    <row r="24729" spans="1:12" x14ac:dyDescent="0.35">
      <c r="A24729" s="1" t="s">
        <v>40039</v>
      </c>
      <c r="B24729" t="s">
        <v>40040</v>
      </c>
      <c r="C24729" t="s">
        <v>34</v>
      </c>
      <c r="D24729" t="s">
        <v>35</v>
      </c>
      <c r="E24729">
        <v>1</v>
      </c>
      <c r="F24729" s="2">
        <v>132.41</v>
      </c>
      <c r="G24729" s="3">
        <v>381</v>
      </c>
      <c r="H24729" s="3">
        <v>1.3241000000000001</v>
      </c>
      <c r="I24729" s="3">
        <v>6.2232699999999994</v>
      </c>
      <c r="J24729" s="3">
        <v>139.95736999999997</v>
      </c>
      <c r="K24729" s="3">
        <v>215.31903076923072</v>
      </c>
      <c r="L24729" s="4">
        <v>0.35</v>
      </c>
    </row>
    <row r="24730" spans="1:12" x14ac:dyDescent="0.35">
      <c r="A24730" s="1" t="s">
        <v>40041</v>
      </c>
      <c r="B24730" t="s">
        <v>40042</v>
      </c>
      <c r="C24730" t="s">
        <v>34</v>
      </c>
      <c r="D24730" t="s">
        <v>35</v>
      </c>
      <c r="E24730">
        <v>1</v>
      </c>
      <c r="F24730" s="2">
        <v>8.9600000000000009</v>
      </c>
      <c r="G24730" s="3">
        <v>17</v>
      </c>
      <c r="H24730" s="3">
        <v>8.9600000000000013E-2</v>
      </c>
      <c r="I24730" s="3">
        <v>0.42112000000000005</v>
      </c>
      <c r="J24730" s="3">
        <v>9.4707200000000018</v>
      </c>
      <c r="K24730" s="3">
        <v>14.570338461538464</v>
      </c>
      <c r="L24730" s="4">
        <v>0.35</v>
      </c>
    </row>
    <row r="24731" spans="1:12" x14ac:dyDescent="0.35">
      <c r="A24731" s="1" t="s">
        <v>40043</v>
      </c>
      <c r="B24731" t="s">
        <v>40044</v>
      </c>
      <c r="C24731" t="s">
        <v>34</v>
      </c>
      <c r="D24731" t="s">
        <v>35</v>
      </c>
      <c r="E24731">
        <v>1</v>
      </c>
      <c r="F24731" s="2">
        <v>543.69000000000005</v>
      </c>
      <c r="G24731" s="3">
        <v>1160</v>
      </c>
      <c r="H24731" s="3">
        <v>5.4369000000000005</v>
      </c>
      <c r="I24731" s="3">
        <v>25.553430000000002</v>
      </c>
      <c r="J24731" s="3">
        <v>574.68033000000014</v>
      </c>
      <c r="K24731" s="3">
        <v>884.12358461538486</v>
      </c>
      <c r="L24731" s="4">
        <v>0.35000000000000003</v>
      </c>
    </row>
    <row r="24732" spans="1:12" x14ac:dyDescent="0.35">
      <c r="A24732" s="1" t="s">
        <v>40045</v>
      </c>
      <c r="B24732" t="s">
        <v>40046</v>
      </c>
      <c r="C24732" t="s">
        <v>34</v>
      </c>
      <c r="D24732" t="s">
        <v>35</v>
      </c>
      <c r="E24732">
        <v>1</v>
      </c>
      <c r="F24732" s="2">
        <v>34.29</v>
      </c>
      <c r="G24732" s="3">
        <v>74</v>
      </c>
      <c r="H24732" s="3">
        <v>0.34289999999999998</v>
      </c>
      <c r="I24732" s="3">
        <v>1.6116299999999999</v>
      </c>
      <c r="J24732" s="3">
        <v>36.244529999999997</v>
      </c>
      <c r="K24732" s="3">
        <v>55.760815384615377</v>
      </c>
      <c r="L24732" s="4">
        <v>0.35</v>
      </c>
    </row>
    <row r="24733" spans="1:12" x14ac:dyDescent="0.35">
      <c r="A24733" s="1" t="s">
        <v>40047</v>
      </c>
      <c r="B24733" t="s">
        <v>40048</v>
      </c>
      <c r="C24733" t="s">
        <v>34</v>
      </c>
      <c r="D24733" t="s">
        <v>35</v>
      </c>
      <c r="E24733">
        <v>1</v>
      </c>
      <c r="F24733" s="2">
        <v>331.1</v>
      </c>
      <c r="G24733" s="3">
        <v>781</v>
      </c>
      <c r="H24733" s="3">
        <v>3.3110000000000004</v>
      </c>
      <c r="I24733" s="3">
        <v>15.561700000000002</v>
      </c>
      <c r="J24733" s="3">
        <v>349.97270000000003</v>
      </c>
      <c r="K24733" s="3">
        <v>538.41953846153854</v>
      </c>
      <c r="L24733" s="4">
        <v>0.35000000000000003</v>
      </c>
    </row>
    <row r="24734" spans="1:12" x14ac:dyDescent="0.35">
      <c r="A24734" s="1" t="s">
        <v>40049</v>
      </c>
      <c r="B24734" t="s">
        <v>40050</v>
      </c>
      <c r="C24734" t="s">
        <v>363</v>
      </c>
      <c r="D24734" t="s">
        <v>364</v>
      </c>
      <c r="E24734">
        <v>1</v>
      </c>
      <c r="F24734" s="2">
        <v>630.29999999999995</v>
      </c>
      <c r="G24734" s="3">
        <v>4114</v>
      </c>
      <c r="H24734" s="3">
        <v>6.3029999999999999</v>
      </c>
      <c r="I24734" s="3">
        <v>29.624099999999999</v>
      </c>
      <c r="J24734" s="3">
        <v>666.22709999999995</v>
      </c>
      <c r="K24734" s="3">
        <v>1024.9647692307692</v>
      </c>
      <c r="L24734" s="4">
        <v>0.35000000000000003</v>
      </c>
    </row>
    <row r="24735" spans="1:12" hidden="1" x14ac:dyDescent="0.35">
      <c r="A24735" s="1">
        <v>4885</v>
      </c>
      <c r="B24735" t="s">
        <v>40051</v>
      </c>
      <c r="C24735" t="s">
        <v>46</v>
      </c>
      <c r="D24735" t="s">
        <v>47</v>
      </c>
      <c r="E24735">
        <v>1</v>
      </c>
      <c r="F24735" s="2">
        <v>214</v>
      </c>
      <c r="G24735" s="3">
        <v>429</v>
      </c>
      <c r="H24735" s="3">
        <v>2.14</v>
      </c>
      <c r="I24735" s="3">
        <v>10.058</v>
      </c>
      <c r="J24735" s="3">
        <v>226.19799999999998</v>
      </c>
      <c r="K24735" s="3">
        <v>347.99692307692305</v>
      </c>
      <c r="L24735" s="4">
        <v>0.35000000000000003</v>
      </c>
    </row>
    <row r="24736" spans="1:12" x14ac:dyDescent="0.35">
      <c r="A24736" s="1" t="s">
        <v>40052</v>
      </c>
      <c r="B24736" t="s">
        <v>40053</v>
      </c>
      <c r="C24736" t="s">
        <v>13</v>
      </c>
      <c r="D24736" t="s">
        <v>14</v>
      </c>
      <c r="E24736">
        <v>1</v>
      </c>
      <c r="F24736" s="2">
        <v>164.66</v>
      </c>
      <c r="G24736" s="3">
        <v>289</v>
      </c>
      <c r="H24736" s="3">
        <v>1.6466000000000001</v>
      </c>
      <c r="I24736" s="3">
        <v>7.73902</v>
      </c>
      <c r="J24736" s="3">
        <v>174.04562000000001</v>
      </c>
      <c r="K24736" s="3">
        <v>267.7624923076923</v>
      </c>
      <c r="L24736" s="4">
        <v>0.34999999999999992</v>
      </c>
    </row>
    <row r="24737" spans="1:12" x14ac:dyDescent="0.35">
      <c r="A24737" s="1" t="s">
        <v>40054</v>
      </c>
      <c r="B24737" t="s">
        <v>13698</v>
      </c>
      <c r="C24737" t="s">
        <v>34</v>
      </c>
      <c r="D24737" t="s">
        <v>35</v>
      </c>
      <c r="E24737">
        <v>1</v>
      </c>
      <c r="F24737" s="2">
        <v>444.13</v>
      </c>
      <c r="G24737" s="3">
        <v>831</v>
      </c>
      <c r="H24737" s="3">
        <v>4.4413</v>
      </c>
      <c r="I24737" s="3">
        <v>20.874109999999998</v>
      </c>
      <c r="J24737" s="3">
        <v>469.44540999999998</v>
      </c>
      <c r="K24737" s="3">
        <v>722.22370769230758</v>
      </c>
      <c r="L24737" s="4">
        <v>0.34999999999999992</v>
      </c>
    </row>
    <row r="24738" spans="1:12" x14ac:dyDescent="0.35">
      <c r="A24738" s="1" t="s">
        <v>40055</v>
      </c>
      <c r="B24738" t="s">
        <v>14390</v>
      </c>
      <c r="C24738" t="s">
        <v>34</v>
      </c>
      <c r="D24738" t="s">
        <v>35</v>
      </c>
      <c r="E24738">
        <v>1</v>
      </c>
      <c r="F24738" s="2">
        <v>539.69000000000005</v>
      </c>
      <c r="G24738" s="3">
        <v>1031</v>
      </c>
      <c r="H24738" s="3">
        <v>5.3969000000000005</v>
      </c>
      <c r="I24738" s="3">
        <v>25.365430000000003</v>
      </c>
      <c r="J24738" s="3">
        <v>570.45233000000007</v>
      </c>
      <c r="K24738" s="3">
        <v>877.61896923076927</v>
      </c>
      <c r="L24738" s="4">
        <v>0.34999999999999992</v>
      </c>
    </row>
    <row r="24739" spans="1:12" x14ac:dyDescent="0.35">
      <c r="A24739" s="1" t="s">
        <v>40056</v>
      </c>
      <c r="B24739" t="s">
        <v>40057</v>
      </c>
      <c r="C24739" t="s">
        <v>34</v>
      </c>
      <c r="D24739" t="s">
        <v>35</v>
      </c>
      <c r="E24739">
        <v>1</v>
      </c>
      <c r="F24739" s="2">
        <v>139.88</v>
      </c>
      <c r="G24739" s="3">
        <v>250.88</v>
      </c>
      <c r="H24739" s="3">
        <v>1.3988</v>
      </c>
      <c r="I24739" s="3">
        <v>6.5743599999999995</v>
      </c>
      <c r="J24739" s="3">
        <v>147.85316</v>
      </c>
      <c r="K24739" s="3">
        <v>227.46639999999999</v>
      </c>
      <c r="L24739" s="4">
        <v>0.35</v>
      </c>
    </row>
    <row r="24740" spans="1:12" x14ac:dyDescent="0.35">
      <c r="A24740" s="1" t="s">
        <v>40058</v>
      </c>
      <c r="B24740" t="s">
        <v>40059</v>
      </c>
      <c r="C24740" t="s">
        <v>34</v>
      </c>
      <c r="D24740" t="s">
        <v>35</v>
      </c>
      <c r="E24740">
        <v>1</v>
      </c>
      <c r="F24740" s="2">
        <v>460.65</v>
      </c>
      <c r="G24740" s="3">
        <v>982</v>
      </c>
      <c r="H24740" s="3">
        <v>4.6064999999999996</v>
      </c>
      <c r="I24740" s="3">
        <v>21.650549999999999</v>
      </c>
      <c r="J24740" s="3">
        <v>486.90704999999997</v>
      </c>
      <c r="K24740" s="3">
        <v>749.08776923076914</v>
      </c>
      <c r="L24740" s="4">
        <v>0.35</v>
      </c>
    </row>
    <row r="24741" spans="1:12" x14ac:dyDescent="0.35">
      <c r="A24741" s="1" t="s">
        <v>40060</v>
      </c>
      <c r="B24741" t="s">
        <v>40061</v>
      </c>
      <c r="C24741" t="s">
        <v>34</v>
      </c>
      <c r="D24741" t="s">
        <v>35</v>
      </c>
      <c r="E24741">
        <v>1</v>
      </c>
      <c r="F24741" s="2">
        <v>1767.25</v>
      </c>
      <c r="G24741" s="3">
        <v>25</v>
      </c>
      <c r="H24741" s="3">
        <v>17.672499999999999</v>
      </c>
      <c r="I24741" s="3">
        <v>83.060749999999999</v>
      </c>
      <c r="J24741" s="3">
        <v>1867.98325</v>
      </c>
      <c r="K24741" s="3">
        <v>2873.8203846153847</v>
      </c>
      <c r="L24741" s="4">
        <v>0.35000000000000003</v>
      </c>
    </row>
    <row r="24742" spans="1:12" x14ac:dyDescent="0.35">
      <c r="A24742" s="1" t="s">
        <v>40062</v>
      </c>
      <c r="B24742" t="s">
        <v>40063</v>
      </c>
      <c r="C24742" t="s">
        <v>21</v>
      </c>
      <c r="D24742" t="s">
        <v>22</v>
      </c>
      <c r="E24742">
        <v>1</v>
      </c>
      <c r="F24742" s="2">
        <v>94.77</v>
      </c>
      <c r="G24742" s="3">
        <v>170.24</v>
      </c>
      <c r="H24742" s="3">
        <v>0.94769999999999999</v>
      </c>
      <c r="I24742" s="3">
        <v>4.4541899999999996</v>
      </c>
      <c r="J24742" s="3">
        <v>100.17188999999999</v>
      </c>
      <c r="K24742" s="3">
        <v>154.11059999999998</v>
      </c>
      <c r="L24742" s="4">
        <v>0.35</v>
      </c>
    </row>
    <row r="24743" spans="1:12" x14ac:dyDescent="0.35">
      <c r="A24743" s="1" t="s">
        <v>40064</v>
      </c>
      <c r="B24743" t="s">
        <v>40065</v>
      </c>
      <c r="C24743" t="s">
        <v>34</v>
      </c>
      <c r="D24743" t="s">
        <v>35</v>
      </c>
      <c r="E24743">
        <v>1</v>
      </c>
      <c r="F24743" s="2">
        <v>383.45</v>
      </c>
      <c r="G24743" s="3">
        <v>582</v>
      </c>
      <c r="H24743" s="3">
        <v>3.8344999999999998</v>
      </c>
      <c r="I24743" s="3">
        <v>18.02215</v>
      </c>
      <c r="J24743" s="3">
        <v>405.30664999999999</v>
      </c>
      <c r="K24743" s="3">
        <v>623.54869230769225</v>
      </c>
      <c r="L24743" s="4">
        <v>0.35</v>
      </c>
    </row>
    <row r="24744" spans="1:12" x14ac:dyDescent="0.35">
      <c r="A24744" s="1" t="s">
        <v>40066</v>
      </c>
      <c r="B24744" t="s">
        <v>40067</v>
      </c>
      <c r="C24744" t="s">
        <v>21</v>
      </c>
      <c r="D24744" t="s">
        <v>22</v>
      </c>
      <c r="E24744">
        <v>1</v>
      </c>
      <c r="F24744" s="2">
        <v>70.209999999999994</v>
      </c>
      <c r="G24744" s="3">
        <v>134</v>
      </c>
      <c r="H24744" s="3">
        <v>0.70209999999999995</v>
      </c>
      <c r="I24744" s="3">
        <v>3.2998699999999999</v>
      </c>
      <c r="J24744" s="3">
        <v>74.211969999999994</v>
      </c>
      <c r="K24744" s="3">
        <v>114.17226153846153</v>
      </c>
      <c r="L24744" s="4">
        <v>0.35</v>
      </c>
    </row>
    <row r="24745" spans="1:12" x14ac:dyDescent="0.35">
      <c r="A24745" s="1" t="s">
        <v>40068</v>
      </c>
      <c r="B24745" t="s">
        <v>40069</v>
      </c>
      <c r="C24745" t="s">
        <v>34</v>
      </c>
      <c r="D24745" t="s">
        <v>35</v>
      </c>
      <c r="E24745">
        <v>1</v>
      </c>
      <c r="F24745" s="2">
        <v>141.09</v>
      </c>
      <c r="G24745" s="3">
        <v>268</v>
      </c>
      <c r="H24745" s="3">
        <v>1.4109</v>
      </c>
      <c r="I24745" s="3">
        <v>6.6312300000000004</v>
      </c>
      <c r="J24745" s="3">
        <v>149.13212999999999</v>
      </c>
      <c r="K24745" s="3">
        <v>229.43404615384614</v>
      </c>
      <c r="L24745" s="4">
        <v>0.35000000000000003</v>
      </c>
    </row>
    <row r="24746" spans="1:12" x14ac:dyDescent="0.35">
      <c r="A24746" s="1" t="s">
        <v>40070</v>
      </c>
      <c r="B24746" t="s">
        <v>40071</v>
      </c>
      <c r="C24746" t="s">
        <v>34</v>
      </c>
      <c r="D24746" t="s">
        <v>35</v>
      </c>
      <c r="E24746">
        <v>1</v>
      </c>
      <c r="F24746" s="2">
        <v>1103.3900000000001</v>
      </c>
      <c r="G24746" s="3">
        <v>2106</v>
      </c>
      <c r="H24746" s="3">
        <v>11.033900000000001</v>
      </c>
      <c r="I24746" s="3">
        <v>51.859330000000007</v>
      </c>
      <c r="J24746" s="3">
        <v>1166.28323</v>
      </c>
      <c r="K24746" s="3">
        <v>1794.2818923076923</v>
      </c>
      <c r="L24746" s="4">
        <v>0.35</v>
      </c>
    </row>
    <row r="24747" spans="1:12" x14ac:dyDescent="0.35">
      <c r="A24747" s="1" t="s">
        <v>40072</v>
      </c>
      <c r="B24747" t="s">
        <v>40073</v>
      </c>
      <c r="C24747" t="s">
        <v>34</v>
      </c>
      <c r="D24747" t="s">
        <v>35</v>
      </c>
      <c r="E24747">
        <v>1</v>
      </c>
      <c r="F24747" s="2">
        <v>69.47</v>
      </c>
      <c r="G24747" s="3">
        <v>141</v>
      </c>
      <c r="H24747" s="3">
        <v>0.69469999999999998</v>
      </c>
      <c r="I24747" s="3">
        <v>3.2650899999999998</v>
      </c>
      <c r="J24747" s="3">
        <v>73.429789999999997</v>
      </c>
      <c r="K24747" s="3">
        <v>112.96890769230768</v>
      </c>
      <c r="L24747" s="4">
        <v>0.35</v>
      </c>
    </row>
    <row r="24748" spans="1:12" x14ac:dyDescent="0.35">
      <c r="A24748" s="1" t="s">
        <v>40074</v>
      </c>
      <c r="B24748" t="s">
        <v>13679</v>
      </c>
      <c r="C24748" t="s">
        <v>34</v>
      </c>
      <c r="D24748" t="s">
        <v>35</v>
      </c>
      <c r="E24748">
        <v>1</v>
      </c>
      <c r="F24748" s="2">
        <v>284.77</v>
      </c>
      <c r="G24748" s="3">
        <v>588</v>
      </c>
      <c r="H24748" s="3">
        <v>2.8476999999999997</v>
      </c>
      <c r="I24748" s="3">
        <v>13.384189999999998</v>
      </c>
      <c r="J24748" s="3">
        <v>301.00188999999995</v>
      </c>
      <c r="K24748" s="3">
        <v>463.07983076923068</v>
      </c>
      <c r="L24748" s="4">
        <v>0.35</v>
      </c>
    </row>
    <row r="24749" spans="1:12" x14ac:dyDescent="0.35">
      <c r="A24749" s="1" t="s">
        <v>40075</v>
      </c>
      <c r="B24749" t="s">
        <v>40076</v>
      </c>
      <c r="C24749" t="s">
        <v>26</v>
      </c>
      <c r="D24749" t="s">
        <v>27</v>
      </c>
      <c r="E24749">
        <v>1</v>
      </c>
      <c r="F24749" s="2">
        <v>63</v>
      </c>
      <c r="G24749" s="3">
        <v>124</v>
      </c>
      <c r="H24749" s="3">
        <v>0.63</v>
      </c>
      <c r="I24749" s="3">
        <v>2.9609999999999999</v>
      </c>
      <c r="J24749" s="3">
        <v>66.591000000000008</v>
      </c>
      <c r="K24749" s="3">
        <v>102.44769230769232</v>
      </c>
      <c r="L24749" s="4">
        <v>0.35000000000000003</v>
      </c>
    </row>
    <row r="24750" spans="1:12" x14ac:dyDescent="0.35">
      <c r="A24750" s="1" t="s">
        <v>40077</v>
      </c>
      <c r="B24750" t="s">
        <v>16573</v>
      </c>
      <c r="C24750" t="s">
        <v>34</v>
      </c>
      <c r="D24750" t="s">
        <v>35</v>
      </c>
      <c r="E24750">
        <v>1</v>
      </c>
      <c r="F24750" s="2">
        <v>51.63</v>
      </c>
      <c r="G24750" s="3">
        <v>102</v>
      </c>
      <c r="H24750" s="3">
        <v>0.51629999999999998</v>
      </c>
      <c r="I24750" s="3">
        <v>2.4266100000000002</v>
      </c>
      <c r="J24750" s="3">
        <v>54.572910000000007</v>
      </c>
      <c r="K24750" s="3">
        <v>83.958323076923079</v>
      </c>
      <c r="L24750" s="4">
        <v>0.34999999999999992</v>
      </c>
    </row>
    <row r="24751" spans="1:12" x14ac:dyDescent="0.35">
      <c r="A24751" s="1" t="s">
        <v>40078</v>
      </c>
      <c r="B24751" t="s">
        <v>40079</v>
      </c>
      <c r="C24751" t="s">
        <v>34</v>
      </c>
      <c r="D24751" t="s">
        <v>35</v>
      </c>
      <c r="E24751">
        <v>1</v>
      </c>
      <c r="F24751" s="2">
        <v>184.44</v>
      </c>
      <c r="G24751" s="3">
        <v>365</v>
      </c>
      <c r="H24751" s="3">
        <v>1.8444</v>
      </c>
      <c r="I24751" s="3">
        <v>8.6686800000000002</v>
      </c>
      <c r="J24751" s="3">
        <v>194.95308</v>
      </c>
      <c r="K24751" s="3">
        <v>299.92781538461537</v>
      </c>
      <c r="L24751" s="4">
        <v>0.35</v>
      </c>
    </row>
    <row r="24752" spans="1:12" x14ac:dyDescent="0.35">
      <c r="A24752" s="1" t="s">
        <v>40080</v>
      </c>
      <c r="B24752" t="s">
        <v>40081</v>
      </c>
      <c r="C24752" t="s">
        <v>34</v>
      </c>
      <c r="D24752" t="s">
        <v>35</v>
      </c>
      <c r="E24752">
        <v>1</v>
      </c>
      <c r="F24752" s="2">
        <v>108.27</v>
      </c>
      <c r="G24752" s="3">
        <v>200</v>
      </c>
      <c r="H24752" s="3">
        <v>1.0827</v>
      </c>
      <c r="I24752" s="3">
        <v>5.0886899999999997</v>
      </c>
      <c r="J24752" s="3">
        <v>114.44139</v>
      </c>
      <c r="K24752" s="3">
        <v>176.06367692307691</v>
      </c>
      <c r="L24752" s="4">
        <v>0.35</v>
      </c>
    </row>
    <row r="24753" spans="1:12" x14ac:dyDescent="0.35">
      <c r="A24753" s="1" t="s">
        <v>40082</v>
      </c>
      <c r="B24753" t="s">
        <v>40083</v>
      </c>
      <c r="C24753" t="s">
        <v>34</v>
      </c>
      <c r="D24753" t="s">
        <v>35</v>
      </c>
      <c r="E24753">
        <v>1</v>
      </c>
      <c r="F24753" s="2">
        <v>72.27</v>
      </c>
      <c r="G24753" s="3">
        <v>130</v>
      </c>
      <c r="H24753" s="3">
        <v>0.72270000000000001</v>
      </c>
      <c r="I24753" s="3">
        <v>3.39669</v>
      </c>
      <c r="J24753" s="3">
        <v>76.389390000000006</v>
      </c>
      <c r="K24753" s="3">
        <v>117.52213846153846</v>
      </c>
      <c r="L24753" s="4">
        <v>0.34999999999999992</v>
      </c>
    </row>
    <row r="24754" spans="1:12" x14ac:dyDescent="0.35">
      <c r="A24754" s="1" t="s">
        <v>40084</v>
      </c>
      <c r="B24754" t="s">
        <v>13747</v>
      </c>
      <c r="C24754" t="s">
        <v>34</v>
      </c>
      <c r="D24754" t="s">
        <v>35</v>
      </c>
      <c r="E24754">
        <v>1</v>
      </c>
      <c r="F24754" s="2">
        <v>763.61</v>
      </c>
      <c r="G24754" s="3">
        <v>1429</v>
      </c>
      <c r="H24754" s="3">
        <v>7.6360999999999999</v>
      </c>
      <c r="I24754" s="3">
        <v>35.889670000000002</v>
      </c>
      <c r="J24754" s="3">
        <v>807.13577000000009</v>
      </c>
      <c r="K24754" s="3">
        <v>1241.7473384615387</v>
      </c>
      <c r="L24754" s="4">
        <v>0.35000000000000003</v>
      </c>
    </row>
    <row r="24755" spans="1:12" x14ac:dyDescent="0.35">
      <c r="A24755" s="1" t="s">
        <v>40085</v>
      </c>
      <c r="B24755" t="s">
        <v>40086</v>
      </c>
      <c r="C24755" t="s">
        <v>17</v>
      </c>
      <c r="D24755" t="s">
        <v>18</v>
      </c>
      <c r="E24755">
        <v>1</v>
      </c>
      <c r="F24755" s="2">
        <v>31.45</v>
      </c>
      <c r="G24755" s="3">
        <v>82</v>
      </c>
      <c r="H24755" s="3">
        <v>0.3145</v>
      </c>
      <c r="I24755" s="3">
        <v>1.4781500000000001</v>
      </c>
      <c r="J24755" s="3">
        <v>33.242649999999998</v>
      </c>
      <c r="K24755" s="3">
        <v>51.142538461538457</v>
      </c>
      <c r="L24755" s="4">
        <v>0.35</v>
      </c>
    </row>
    <row r="24756" spans="1:12" x14ac:dyDescent="0.35">
      <c r="A24756" s="1" t="s">
        <v>40087</v>
      </c>
      <c r="B24756" t="s">
        <v>40088</v>
      </c>
      <c r="C24756" t="s">
        <v>21</v>
      </c>
      <c r="D24756" t="s">
        <v>22</v>
      </c>
      <c r="E24756">
        <v>1</v>
      </c>
      <c r="F24756" s="2">
        <v>20</v>
      </c>
      <c r="G24756" s="3">
        <v>31.14</v>
      </c>
      <c r="H24756" s="3">
        <v>0.2</v>
      </c>
      <c r="I24756" s="3">
        <v>0.94</v>
      </c>
      <c r="J24756" s="3">
        <v>21.14</v>
      </c>
      <c r="K24756" s="3">
        <v>32.523076923076921</v>
      </c>
      <c r="L24756" s="4">
        <v>0.34999999999999992</v>
      </c>
    </row>
    <row r="24757" spans="1:12" x14ac:dyDescent="0.35">
      <c r="A24757" s="1" t="s">
        <v>40089</v>
      </c>
      <c r="B24757" t="s">
        <v>40090</v>
      </c>
      <c r="C24757" t="s">
        <v>34</v>
      </c>
      <c r="D24757" t="s">
        <v>35</v>
      </c>
      <c r="E24757">
        <v>1</v>
      </c>
      <c r="F24757" s="2">
        <v>213.16</v>
      </c>
      <c r="G24757" s="3">
        <v>405</v>
      </c>
      <c r="H24757" s="3">
        <v>2.1316000000000002</v>
      </c>
      <c r="I24757" s="3">
        <v>10.018520000000001</v>
      </c>
      <c r="J24757" s="3">
        <v>225.31011999999998</v>
      </c>
      <c r="K24757" s="3">
        <v>346.63095384615383</v>
      </c>
      <c r="L24757" s="4">
        <v>0.35000000000000003</v>
      </c>
    </row>
    <row r="24758" spans="1:12" x14ac:dyDescent="0.35">
      <c r="A24758" s="1" t="s">
        <v>40091</v>
      </c>
      <c r="B24758" t="s">
        <v>13835</v>
      </c>
      <c r="C24758" t="s">
        <v>34</v>
      </c>
      <c r="D24758" t="s">
        <v>35</v>
      </c>
      <c r="E24758">
        <v>1</v>
      </c>
      <c r="F24758" s="2">
        <v>22.08</v>
      </c>
      <c r="G24758" s="3">
        <v>42</v>
      </c>
      <c r="H24758" s="3">
        <v>0.2208</v>
      </c>
      <c r="I24758" s="3">
        <v>1.03776</v>
      </c>
      <c r="J24758" s="3">
        <v>23.338559999999998</v>
      </c>
      <c r="K24758" s="3">
        <v>35.905476923076918</v>
      </c>
      <c r="L24758" s="4">
        <v>0.35</v>
      </c>
    </row>
    <row r="24759" spans="1:12" x14ac:dyDescent="0.35">
      <c r="A24759" s="1" t="s">
        <v>40092</v>
      </c>
      <c r="B24759" t="s">
        <v>40093</v>
      </c>
      <c r="C24759" t="s">
        <v>21</v>
      </c>
      <c r="D24759" t="s">
        <v>22</v>
      </c>
      <c r="E24759">
        <v>1</v>
      </c>
      <c r="F24759" s="2">
        <v>48.5</v>
      </c>
      <c r="G24759" s="3">
        <v>109</v>
      </c>
      <c r="H24759" s="3">
        <v>0.48499999999999999</v>
      </c>
      <c r="I24759" s="3">
        <v>2.2795000000000001</v>
      </c>
      <c r="J24759" s="3">
        <v>51.264499999999998</v>
      </c>
      <c r="K24759" s="3">
        <v>78.868461538461531</v>
      </c>
      <c r="L24759" s="4">
        <v>0.35</v>
      </c>
    </row>
    <row r="24760" spans="1:12" x14ac:dyDescent="0.35">
      <c r="A24760" s="1" t="s">
        <v>40094</v>
      </c>
      <c r="B24760" t="s">
        <v>11069</v>
      </c>
      <c r="C24760" t="s">
        <v>34</v>
      </c>
      <c r="D24760" t="s">
        <v>35</v>
      </c>
      <c r="E24760">
        <v>1</v>
      </c>
      <c r="F24760" s="2">
        <v>7971</v>
      </c>
      <c r="G24760" s="3">
        <v>14493</v>
      </c>
      <c r="H24760" s="3">
        <v>79.710000000000008</v>
      </c>
      <c r="I24760" s="3">
        <v>374.637</v>
      </c>
      <c r="J24760" s="3">
        <v>8425.3469999999998</v>
      </c>
      <c r="K24760" s="3">
        <v>12962.072307692308</v>
      </c>
      <c r="L24760" s="4">
        <v>0.35000000000000003</v>
      </c>
    </row>
    <row r="24761" spans="1:12" x14ac:dyDescent="0.35">
      <c r="A24761" s="1" t="s">
        <v>40095</v>
      </c>
      <c r="B24761" t="s">
        <v>40096</v>
      </c>
      <c r="C24761" t="s">
        <v>34</v>
      </c>
      <c r="D24761" t="s">
        <v>35</v>
      </c>
      <c r="E24761">
        <v>1</v>
      </c>
      <c r="F24761" s="2">
        <v>36.93</v>
      </c>
      <c r="G24761" s="3">
        <v>73</v>
      </c>
      <c r="H24761" s="3">
        <v>0.36930000000000002</v>
      </c>
      <c r="I24761" s="3">
        <v>1.7357100000000001</v>
      </c>
      <c r="J24761" s="3">
        <v>39.03501</v>
      </c>
      <c r="K24761" s="3">
        <v>60.053861538461533</v>
      </c>
      <c r="L24761" s="4">
        <v>0.34999999999999992</v>
      </c>
    </row>
    <row r="24762" spans="1:12" x14ac:dyDescent="0.35">
      <c r="A24762" s="1" t="s">
        <v>40097</v>
      </c>
      <c r="B24762" t="s">
        <v>40098</v>
      </c>
      <c r="C24762" t="s">
        <v>34</v>
      </c>
      <c r="D24762" t="s">
        <v>35</v>
      </c>
      <c r="E24762">
        <v>1</v>
      </c>
      <c r="F24762" s="2">
        <v>3227</v>
      </c>
      <c r="G24762" s="3">
        <v>5623</v>
      </c>
      <c r="H24762" s="3">
        <v>32.270000000000003</v>
      </c>
      <c r="I24762" s="3">
        <v>151.66900000000001</v>
      </c>
      <c r="J24762" s="3">
        <v>3410.9389999999999</v>
      </c>
      <c r="K24762" s="3">
        <v>5247.5984615384614</v>
      </c>
      <c r="L24762" s="4">
        <v>0.35000000000000003</v>
      </c>
    </row>
    <row r="24763" spans="1:12" x14ac:dyDescent="0.35">
      <c r="A24763" s="1" t="s">
        <v>40099</v>
      </c>
      <c r="B24763" t="s">
        <v>40100</v>
      </c>
      <c r="C24763" t="s">
        <v>21</v>
      </c>
      <c r="D24763" t="s">
        <v>22</v>
      </c>
      <c r="E24763">
        <v>1</v>
      </c>
      <c r="F24763" s="2">
        <v>11.29</v>
      </c>
      <c r="G24763" s="3">
        <v>19.3</v>
      </c>
      <c r="H24763" s="3">
        <v>0.1129</v>
      </c>
      <c r="I24763" s="3">
        <v>0.53062999999999994</v>
      </c>
      <c r="J24763" s="3">
        <v>11.933529999999999</v>
      </c>
      <c r="K24763" s="3">
        <v>18.359276923076923</v>
      </c>
      <c r="L24763" s="4">
        <v>0.35000000000000003</v>
      </c>
    </row>
    <row r="24764" spans="1:12" x14ac:dyDescent="0.35">
      <c r="A24764" s="1" t="s">
        <v>40101</v>
      </c>
      <c r="B24764" t="s">
        <v>40102</v>
      </c>
      <c r="C24764" t="s">
        <v>34</v>
      </c>
      <c r="D24764" t="s">
        <v>35</v>
      </c>
      <c r="E24764">
        <v>1</v>
      </c>
      <c r="F24764" s="2">
        <v>29.13</v>
      </c>
      <c r="G24764" s="3">
        <v>56</v>
      </c>
      <c r="H24764" s="3">
        <v>0.2913</v>
      </c>
      <c r="I24764" s="3">
        <v>1.36911</v>
      </c>
      <c r="J24764" s="3">
        <v>30.790409999999998</v>
      </c>
      <c r="K24764" s="3">
        <v>47.369861538461535</v>
      </c>
      <c r="L24764" s="4">
        <v>0.35</v>
      </c>
    </row>
    <row r="24765" spans="1:12" x14ac:dyDescent="0.35">
      <c r="A24765" s="1" t="s">
        <v>40103</v>
      </c>
      <c r="B24765" t="s">
        <v>40104</v>
      </c>
      <c r="C24765" t="s">
        <v>34</v>
      </c>
      <c r="D24765" t="s">
        <v>35</v>
      </c>
      <c r="E24765">
        <v>1</v>
      </c>
      <c r="F24765" s="2">
        <v>649.9</v>
      </c>
      <c r="G24765" s="3">
        <v>1446</v>
      </c>
      <c r="H24765" s="3">
        <v>6.4989999999999997</v>
      </c>
      <c r="I24765" s="3">
        <v>30.545299999999997</v>
      </c>
      <c r="J24765" s="3">
        <v>686.9443</v>
      </c>
      <c r="K24765" s="3">
        <v>1056.8373846153845</v>
      </c>
      <c r="L24765" s="4">
        <v>0.34999999999999992</v>
      </c>
    </row>
    <row r="24766" spans="1:12" x14ac:dyDescent="0.35">
      <c r="A24766" s="1" t="s">
        <v>40105</v>
      </c>
      <c r="B24766" t="s">
        <v>40106</v>
      </c>
      <c r="C24766" t="s">
        <v>26</v>
      </c>
      <c r="D24766" t="s">
        <v>27</v>
      </c>
      <c r="E24766">
        <v>1</v>
      </c>
      <c r="F24766" s="2">
        <v>105.58</v>
      </c>
      <c r="G24766" s="3">
        <v>195</v>
      </c>
      <c r="H24766" s="3">
        <v>1.0558000000000001</v>
      </c>
      <c r="I24766" s="3">
        <v>4.9622599999999997</v>
      </c>
      <c r="J24766" s="3">
        <v>111.59806</v>
      </c>
      <c r="K24766" s="3">
        <v>171.68932307692307</v>
      </c>
      <c r="L24766" s="4">
        <v>0.35</v>
      </c>
    </row>
    <row r="24767" spans="1:12" x14ac:dyDescent="0.35">
      <c r="A24767" s="1" t="s">
        <v>40107</v>
      </c>
      <c r="B24767" t="s">
        <v>40108</v>
      </c>
      <c r="C24767" t="s">
        <v>26</v>
      </c>
      <c r="D24767" t="s">
        <v>27</v>
      </c>
      <c r="E24767">
        <v>1</v>
      </c>
      <c r="F24767" s="2">
        <v>38.630000000000003</v>
      </c>
      <c r="G24767" s="3">
        <v>67.75</v>
      </c>
      <c r="H24767" s="3">
        <v>0.38630000000000003</v>
      </c>
      <c r="I24767" s="3">
        <v>1.8156100000000002</v>
      </c>
      <c r="J24767" s="3">
        <v>40.831910000000001</v>
      </c>
      <c r="K24767" s="3">
        <v>62.818323076923079</v>
      </c>
      <c r="L24767" s="4">
        <v>0.35000000000000003</v>
      </c>
    </row>
    <row r="24768" spans="1:12" x14ac:dyDescent="0.35">
      <c r="A24768" s="1" t="s">
        <v>40109</v>
      </c>
      <c r="B24768" t="s">
        <v>40110</v>
      </c>
      <c r="C24768" t="s">
        <v>34</v>
      </c>
      <c r="D24768" t="s">
        <v>35</v>
      </c>
      <c r="E24768">
        <v>1</v>
      </c>
      <c r="F24768" s="2">
        <v>1981.67</v>
      </c>
      <c r="G24768" s="3">
        <v>3965</v>
      </c>
      <c r="H24768" s="3">
        <v>19.816700000000001</v>
      </c>
      <c r="I24768" s="3">
        <v>93.138490000000004</v>
      </c>
      <c r="J24768" s="3">
        <v>2094.6251900000002</v>
      </c>
      <c r="K24768" s="3">
        <v>3222.5002923076927</v>
      </c>
      <c r="L24768" s="4">
        <v>0.35000000000000003</v>
      </c>
    </row>
    <row r="24769" spans="1:12" x14ac:dyDescent="0.35">
      <c r="A24769" s="1" t="s">
        <v>40111</v>
      </c>
      <c r="B24769" t="s">
        <v>40112</v>
      </c>
      <c r="C24769" t="s">
        <v>34</v>
      </c>
      <c r="D24769" t="s">
        <v>35</v>
      </c>
      <c r="E24769">
        <v>1</v>
      </c>
      <c r="F24769" s="2">
        <v>138.97999999999999</v>
      </c>
      <c r="G24769" s="3">
        <v>273</v>
      </c>
      <c r="H24769" s="3">
        <v>1.3897999999999999</v>
      </c>
      <c r="I24769" s="3">
        <v>6.5320599999999995</v>
      </c>
      <c r="J24769" s="3">
        <v>146.90186</v>
      </c>
      <c r="K24769" s="3">
        <v>226.00286153846153</v>
      </c>
      <c r="L24769" s="4">
        <v>0.35</v>
      </c>
    </row>
    <row r="24770" spans="1:12" x14ac:dyDescent="0.35">
      <c r="A24770" s="1" t="s">
        <v>40113</v>
      </c>
      <c r="B24770" t="s">
        <v>40114</v>
      </c>
      <c r="C24770" t="s">
        <v>26</v>
      </c>
      <c r="D24770" t="s">
        <v>27</v>
      </c>
      <c r="E24770">
        <v>1</v>
      </c>
      <c r="F24770" s="2">
        <v>58</v>
      </c>
      <c r="G24770" s="3">
        <v>114</v>
      </c>
      <c r="H24770" s="3">
        <v>0.57999999999999996</v>
      </c>
      <c r="I24770" s="3">
        <v>2.726</v>
      </c>
      <c r="J24770" s="3">
        <v>61.305999999999997</v>
      </c>
      <c r="K24770" s="3">
        <v>94.316923076923075</v>
      </c>
      <c r="L24770" s="4">
        <v>0.35000000000000003</v>
      </c>
    </row>
    <row r="24771" spans="1:12" x14ac:dyDescent="0.35">
      <c r="A24771" s="1" t="s">
        <v>40115</v>
      </c>
      <c r="B24771" t="s">
        <v>40116</v>
      </c>
      <c r="C24771" t="s">
        <v>26</v>
      </c>
      <c r="D24771" t="s">
        <v>27</v>
      </c>
      <c r="E24771">
        <v>1</v>
      </c>
      <c r="F24771" s="2">
        <v>144</v>
      </c>
      <c r="G24771" s="3">
        <v>285</v>
      </c>
      <c r="H24771" s="3">
        <v>1.44</v>
      </c>
      <c r="I24771" s="3">
        <v>6.7679999999999998</v>
      </c>
      <c r="J24771" s="3">
        <v>152.208</v>
      </c>
      <c r="K24771" s="3">
        <v>234.16615384615383</v>
      </c>
      <c r="L24771" s="4">
        <v>0.35</v>
      </c>
    </row>
    <row r="24772" spans="1:12" x14ac:dyDescent="0.35">
      <c r="A24772" s="1" t="s">
        <v>40117</v>
      </c>
      <c r="B24772" t="s">
        <v>40118</v>
      </c>
      <c r="C24772" t="s">
        <v>34</v>
      </c>
      <c r="D24772" t="s">
        <v>35</v>
      </c>
      <c r="E24772">
        <v>1</v>
      </c>
      <c r="F24772" s="2">
        <v>239.74</v>
      </c>
      <c r="G24772" s="3">
        <v>441</v>
      </c>
      <c r="H24772" s="3">
        <v>2.3974000000000002</v>
      </c>
      <c r="I24772" s="3">
        <v>11.26778</v>
      </c>
      <c r="J24772" s="3">
        <v>253.40518</v>
      </c>
      <c r="K24772" s="3">
        <v>389.85412307692309</v>
      </c>
      <c r="L24772" s="4">
        <v>0.35000000000000003</v>
      </c>
    </row>
    <row r="24773" spans="1:12" x14ac:dyDescent="0.35">
      <c r="A24773" s="1" t="s">
        <v>40119</v>
      </c>
      <c r="B24773" t="s">
        <v>40120</v>
      </c>
      <c r="C24773" t="s">
        <v>34</v>
      </c>
      <c r="D24773" t="s">
        <v>35</v>
      </c>
      <c r="E24773">
        <v>1</v>
      </c>
      <c r="F24773" s="2">
        <v>43.99</v>
      </c>
      <c r="G24773" s="3">
        <v>84</v>
      </c>
      <c r="H24773" s="3">
        <v>0.43990000000000001</v>
      </c>
      <c r="I24773" s="3">
        <v>2.0675300000000001</v>
      </c>
      <c r="J24773" s="3">
        <v>46.497430000000001</v>
      </c>
      <c r="K24773" s="3">
        <v>71.534507692307699</v>
      </c>
      <c r="L24773" s="4">
        <v>0.35000000000000003</v>
      </c>
    </row>
    <row r="24774" spans="1:12" x14ac:dyDescent="0.35">
      <c r="A24774" s="1" t="s">
        <v>40121</v>
      </c>
      <c r="B24774" t="s">
        <v>40122</v>
      </c>
      <c r="C24774" t="s">
        <v>34</v>
      </c>
      <c r="D24774" t="s">
        <v>35</v>
      </c>
      <c r="E24774">
        <v>1</v>
      </c>
      <c r="F24774" s="2">
        <v>67.02</v>
      </c>
      <c r="G24774" s="3">
        <v>120</v>
      </c>
      <c r="H24774" s="3">
        <v>0.67020000000000002</v>
      </c>
      <c r="I24774" s="3">
        <v>3.14994</v>
      </c>
      <c r="J24774" s="3">
        <v>70.840139999999991</v>
      </c>
      <c r="K24774" s="3">
        <v>108.98483076923075</v>
      </c>
      <c r="L24774" s="4">
        <v>0.35</v>
      </c>
    </row>
    <row r="24775" spans="1:12" x14ac:dyDescent="0.35">
      <c r="A24775" s="1" t="s">
        <v>40123</v>
      </c>
      <c r="B24775" t="s">
        <v>40124</v>
      </c>
      <c r="C24775" t="s">
        <v>363</v>
      </c>
      <c r="D24775" t="s">
        <v>364</v>
      </c>
      <c r="E24775">
        <v>1</v>
      </c>
      <c r="F24775" s="2">
        <v>203.07</v>
      </c>
      <c r="G24775" s="3">
        <v>370</v>
      </c>
      <c r="H24775" s="3">
        <v>2.0306999999999999</v>
      </c>
      <c r="I24775" s="3">
        <v>9.5442900000000002</v>
      </c>
      <c r="J24775" s="3">
        <v>214.64498999999998</v>
      </c>
      <c r="K24775" s="3">
        <v>330.22306153846148</v>
      </c>
      <c r="L24775" s="4">
        <v>0.34999999999999992</v>
      </c>
    </row>
    <row r="24776" spans="1:12" x14ac:dyDescent="0.35">
      <c r="A24776" s="1" t="s">
        <v>40125</v>
      </c>
      <c r="B24776" t="s">
        <v>40126</v>
      </c>
      <c r="C24776" t="s">
        <v>34</v>
      </c>
      <c r="D24776" t="s">
        <v>35</v>
      </c>
      <c r="E24776">
        <v>1</v>
      </c>
      <c r="F24776" s="2">
        <v>39.99</v>
      </c>
      <c r="G24776" s="3">
        <v>320</v>
      </c>
      <c r="H24776" s="3">
        <v>0.39990000000000003</v>
      </c>
      <c r="I24776" s="3">
        <v>1.8795300000000001</v>
      </c>
      <c r="J24776" s="3">
        <v>42.269430000000007</v>
      </c>
      <c r="K24776" s="3">
        <v>65.029892307692322</v>
      </c>
      <c r="L24776" s="4">
        <v>0.35000000000000003</v>
      </c>
    </row>
    <row r="24777" spans="1:12" x14ac:dyDescent="0.35">
      <c r="A24777" s="1" t="s">
        <v>40127</v>
      </c>
      <c r="B24777" t="s">
        <v>40128</v>
      </c>
      <c r="C24777" t="s">
        <v>363</v>
      </c>
      <c r="D24777" t="s">
        <v>364</v>
      </c>
      <c r="E24777">
        <v>1</v>
      </c>
      <c r="F24777" s="2">
        <v>74.61</v>
      </c>
      <c r="G24777" s="3">
        <v>138</v>
      </c>
      <c r="H24777" s="3">
        <v>0.74609999999999999</v>
      </c>
      <c r="I24777" s="3">
        <v>3.5066700000000002</v>
      </c>
      <c r="J24777" s="3">
        <v>78.862769999999998</v>
      </c>
      <c r="K24777" s="3">
        <v>121.32733846153846</v>
      </c>
      <c r="L24777" s="4">
        <v>0.35000000000000003</v>
      </c>
    </row>
    <row r="24778" spans="1:12" x14ac:dyDescent="0.35">
      <c r="A24778" s="1" t="s">
        <v>40129</v>
      </c>
      <c r="B24778" t="s">
        <v>40130</v>
      </c>
      <c r="C24778" t="s">
        <v>34</v>
      </c>
      <c r="D24778" t="s">
        <v>35</v>
      </c>
      <c r="E24778">
        <v>1</v>
      </c>
      <c r="F24778" s="2">
        <v>52.5</v>
      </c>
      <c r="G24778" s="3">
        <v>99</v>
      </c>
      <c r="H24778" s="3">
        <v>0.52500000000000002</v>
      </c>
      <c r="I24778" s="3">
        <v>2.4674999999999998</v>
      </c>
      <c r="J24778" s="3">
        <v>55.4925</v>
      </c>
      <c r="K24778" s="3">
        <v>85.373076923076923</v>
      </c>
      <c r="L24778" s="4">
        <v>0.35</v>
      </c>
    </row>
    <row r="24779" spans="1:12" x14ac:dyDescent="0.35">
      <c r="A24779" s="1" t="s">
        <v>40131</v>
      </c>
      <c r="B24779" t="s">
        <v>40132</v>
      </c>
      <c r="C24779" t="s">
        <v>34</v>
      </c>
      <c r="D24779" t="s">
        <v>35</v>
      </c>
      <c r="E24779">
        <v>1</v>
      </c>
      <c r="F24779" s="2">
        <v>22</v>
      </c>
      <c r="G24779" s="3">
        <v>49</v>
      </c>
      <c r="H24779" s="3">
        <v>0.22</v>
      </c>
      <c r="I24779" s="3">
        <v>1.034</v>
      </c>
      <c r="J24779" s="3">
        <v>23.253999999999998</v>
      </c>
      <c r="K24779" s="3">
        <v>35.77538461538461</v>
      </c>
      <c r="L24779" s="4">
        <v>0.35</v>
      </c>
    </row>
    <row r="24780" spans="1:12" x14ac:dyDescent="0.35">
      <c r="A24780" s="1" t="s">
        <v>40133</v>
      </c>
      <c r="B24780" t="s">
        <v>40134</v>
      </c>
      <c r="C24780" t="s">
        <v>34</v>
      </c>
      <c r="D24780" t="s">
        <v>35</v>
      </c>
      <c r="E24780">
        <v>1</v>
      </c>
      <c r="F24780" s="2">
        <v>270.38</v>
      </c>
      <c r="G24780" s="3">
        <v>513</v>
      </c>
      <c r="H24780" s="3">
        <v>2.7038000000000002</v>
      </c>
      <c r="I24780" s="3">
        <v>12.70786</v>
      </c>
      <c r="J24780" s="3">
        <v>285.79165999999998</v>
      </c>
      <c r="K24780" s="3">
        <v>439.67947692307689</v>
      </c>
      <c r="L24780" s="4">
        <v>0.35</v>
      </c>
    </row>
    <row r="24781" spans="1:12" x14ac:dyDescent="0.35">
      <c r="A24781" s="1" t="s">
        <v>40135</v>
      </c>
      <c r="B24781" t="s">
        <v>40136</v>
      </c>
      <c r="C24781" t="s">
        <v>34</v>
      </c>
      <c r="D24781" t="s">
        <v>35</v>
      </c>
      <c r="E24781">
        <v>1</v>
      </c>
      <c r="F24781" s="2">
        <v>97</v>
      </c>
      <c r="G24781" s="3">
        <v>200</v>
      </c>
      <c r="H24781" s="3">
        <v>0.97</v>
      </c>
      <c r="I24781" s="3">
        <v>4.5590000000000002</v>
      </c>
      <c r="J24781" s="3">
        <v>102.529</v>
      </c>
      <c r="K24781" s="3">
        <v>157.73692307692306</v>
      </c>
      <c r="L24781" s="4">
        <v>0.35</v>
      </c>
    </row>
    <row r="24782" spans="1:12" x14ac:dyDescent="0.35">
      <c r="A24782" s="1" t="s">
        <v>40137</v>
      </c>
      <c r="B24782" t="s">
        <v>40138</v>
      </c>
      <c r="C24782" t="s">
        <v>34</v>
      </c>
      <c r="D24782" t="s">
        <v>35</v>
      </c>
      <c r="E24782">
        <v>1</v>
      </c>
      <c r="F24782" s="2">
        <v>504</v>
      </c>
      <c r="G24782" s="3">
        <v>916</v>
      </c>
      <c r="H24782" s="3">
        <v>5.04</v>
      </c>
      <c r="I24782" s="3">
        <v>23.687999999999999</v>
      </c>
      <c r="J24782" s="3">
        <v>532.72800000000007</v>
      </c>
      <c r="K24782" s="3">
        <v>819.58153846153857</v>
      </c>
      <c r="L24782" s="4">
        <v>0.35000000000000003</v>
      </c>
    </row>
    <row r="24783" spans="1:12" x14ac:dyDescent="0.35">
      <c r="A24783" s="1" t="s">
        <v>40139</v>
      </c>
      <c r="B24783" t="s">
        <v>40140</v>
      </c>
      <c r="C24783" t="s">
        <v>34</v>
      </c>
      <c r="D24783" t="s">
        <v>35</v>
      </c>
      <c r="E24783">
        <v>1</v>
      </c>
      <c r="F24783" s="2">
        <v>110</v>
      </c>
      <c r="G24783" s="3">
        <v>200</v>
      </c>
      <c r="H24783" s="3">
        <v>1.1000000000000001</v>
      </c>
      <c r="I24783" s="3">
        <v>5.17</v>
      </c>
      <c r="J24783" s="3">
        <v>116.27</v>
      </c>
      <c r="K24783" s="3">
        <v>178.87692307692308</v>
      </c>
      <c r="L24783" s="4">
        <v>0.35000000000000003</v>
      </c>
    </row>
    <row r="24784" spans="1:12" x14ac:dyDescent="0.35">
      <c r="A24784" s="1" t="s">
        <v>40141</v>
      </c>
      <c r="B24784" t="s">
        <v>30467</v>
      </c>
      <c r="C24784" t="s">
        <v>13</v>
      </c>
      <c r="D24784" t="s">
        <v>14</v>
      </c>
      <c r="E24784">
        <v>1</v>
      </c>
      <c r="F24784" s="2">
        <v>327.66000000000003</v>
      </c>
      <c r="G24784" s="3">
        <v>578</v>
      </c>
      <c r="H24784" s="3">
        <v>3.2766000000000002</v>
      </c>
      <c r="I24784" s="3">
        <v>15.400020000000001</v>
      </c>
      <c r="J24784" s="3">
        <v>346.33661999999998</v>
      </c>
      <c r="K24784" s="3">
        <v>532.82556923076913</v>
      </c>
      <c r="L24784" s="4">
        <v>0.34999999999999992</v>
      </c>
    </row>
    <row r="24785" spans="1:12" x14ac:dyDescent="0.35">
      <c r="A24785" s="1" t="s">
        <v>40142</v>
      </c>
      <c r="B24785" t="s">
        <v>40143</v>
      </c>
      <c r="C24785" t="s">
        <v>13</v>
      </c>
      <c r="D24785" t="s">
        <v>14</v>
      </c>
      <c r="E24785">
        <v>1</v>
      </c>
      <c r="F24785" s="2">
        <v>589.16999999999996</v>
      </c>
      <c r="G24785" s="3">
        <v>1044</v>
      </c>
      <c r="H24785" s="3">
        <v>5.8916999999999993</v>
      </c>
      <c r="I24785" s="3">
        <v>27.690989999999999</v>
      </c>
      <c r="J24785" s="3">
        <v>622.75269000000003</v>
      </c>
      <c r="K24785" s="3">
        <v>958.08106153846154</v>
      </c>
      <c r="L24785" s="4">
        <v>0.35</v>
      </c>
    </row>
    <row r="24786" spans="1:12" x14ac:dyDescent="0.35">
      <c r="A24786" s="1" t="s">
        <v>40144</v>
      </c>
      <c r="B24786" t="s">
        <v>40145</v>
      </c>
      <c r="C24786" t="s">
        <v>34</v>
      </c>
      <c r="D24786" t="s">
        <v>35</v>
      </c>
      <c r="E24786">
        <v>1</v>
      </c>
      <c r="F24786" s="2">
        <v>25</v>
      </c>
      <c r="G24786" s="3">
        <v>46</v>
      </c>
      <c r="H24786" s="3">
        <v>0.25</v>
      </c>
      <c r="I24786" s="3">
        <v>1.175</v>
      </c>
      <c r="J24786" s="3">
        <v>26.425000000000001</v>
      </c>
      <c r="K24786" s="3">
        <v>40.653846153846153</v>
      </c>
      <c r="L24786" s="4">
        <v>0.35</v>
      </c>
    </row>
    <row r="24787" spans="1:12" x14ac:dyDescent="0.35">
      <c r="A24787" s="1" t="s">
        <v>40146</v>
      </c>
      <c r="B24787" t="s">
        <v>40147</v>
      </c>
      <c r="C24787" t="s">
        <v>34</v>
      </c>
      <c r="D24787" t="s">
        <v>35</v>
      </c>
      <c r="E24787">
        <v>1</v>
      </c>
      <c r="F24787" s="2">
        <v>398</v>
      </c>
      <c r="G24787" s="3">
        <v>652</v>
      </c>
      <c r="H24787" s="3">
        <v>3.98</v>
      </c>
      <c r="I24787" s="3">
        <v>18.706</v>
      </c>
      <c r="J24787" s="3">
        <v>420.68600000000004</v>
      </c>
      <c r="K24787" s="3">
        <v>647.20923076923077</v>
      </c>
      <c r="L24787" s="4">
        <v>0.34999999999999992</v>
      </c>
    </row>
    <row r="24788" spans="1:12" x14ac:dyDescent="0.35">
      <c r="A24788" s="1" t="s">
        <v>40148</v>
      </c>
      <c r="B24788" t="s">
        <v>40149</v>
      </c>
      <c r="C24788" t="s">
        <v>34</v>
      </c>
      <c r="D24788" t="s">
        <v>35</v>
      </c>
      <c r="E24788">
        <v>1</v>
      </c>
      <c r="F24788" s="2">
        <v>290</v>
      </c>
      <c r="G24788" s="3">
        <v>520</v>
      </c>
      <c r="H24788" s="3">
        <v>2.9</v>
      </c>
      <c r="I24788" s="3">
        <v>13.63</v>
      </c>
      <c r="J24788" s="3">
        <v>306.52999999999997</v>
      </c>
      <c r="K24788" s="3">
        <v>471.58461538461535</v>
      </c>
      <c r="L24788" s="4">
        <v>0.35000000000000003</v>
      </c>
    </row>
    <row r="24789" spans="1:12" x14ac:dyDescent="0.35">
      <c r="A24789" s="1" t="s">
        <v>40150</v>
      </c>
      <c r="B24789" t="s">
        <v>40151</v>
      </c>
      <c r="C24789" t="s">
        <v>34</v>
      </c>
      <c r="D24789" t="s">
        <v>35</v>
      </c>
      <c r="E24789">
        <v>1</v>
      </c>
      <c r="F24789" s="2">
        <v>277</v>
      </c>
      <c r="G24789" s="3">
        <v>454</v>
      </c>
      <c r="H24789" s="3">
        <v>2.77</v>
      </c>
      <c r="I24789" s="3">
        <v>13.019</v>
      </c>
      <c r="J24789" s="3">
        <v>292.78899999999999</v>
      </c>
      <c r="K24789" s="3">
        <v>450.44461538461536</v>
      </c>
      <c r="L24789" s="4">
        <v>0.35</v>
      </c>
    </row>
    <row r="24790" spans="1:12" x14ac:dyDescent="0.35">
      <c r="A24790" s="1" t="s">
        <v>40152</v>
      </c>
      <c r="B24790" t="s">
        <v>40153</v>
      </c>
      <c r="C24790" t="s">
        <v>34</v>
      </c>
      <c r="D24790" t="s">
        <v>35</v>
      </c>
      <c r="E24790">
        <v>1</v>
      </c>
      <c r="F24790" s="2">
        <v>64</v>
      </c>
      <c r="G24790" s="3">
        <v>116</v>
      </c>
      <c r="H24790" s="3">
        <v>0.64</v>
      </c>
      <c r="I24790" s="3">
        <v>3.008</v>
      </c>
      <c r="J24790" s="3">
        <v>67.647999999999996</v>
      </c>
      <c r="K24790" s="3">
        <v>104.07384615384615</v>
      </c>
      <c r="L24790" s="4">
        <v>0.35</v>
      </c>
    </row>
    <row r="24791" spans="1:12" x14ac:dyDescent="0.35">
      <c r="A24791" s="1" t="s">
        <v>40154</v>
      </c>
      <c r="B24791" t="s">
        <v>40155</v>
      </c>
      <c r="C24791" t="s">
        <v>13</v>
      </c>
      <c r="D24791" t="s">
        <v>14</v>
      </c>
      <c r="E24791">
        <v>1</v>
      </c>
      <c r="F24791" s="2">
        <v>93.1</v>
      </c>
      <c r="G24791" s="3">
        <v>165</v>
      </c>
      <c r="H24791" s="3">
        <v>0.93099999999999994</v>
      </c>
      <c r="I24791" s="3">
        <v>4.3757000000000001</v>
      </c>
      <c r="J24791" s="3">
        <v>98.406699999999987</v>
      </c>
      <c r="K24791" s="3">
        <v>151.39492307692305</v>
      </c>
      <c r="L24791" s="4">
        <v>0.35</v>
      </c>
    </row>
    <row r="24792" spans="1:12" x14ac:dyDescent="0.35">
      <c r="A24792" s="1" t="s">
        <v>40156</v>
      </c>
      <c r="B24792" t="s">
        <v>40157</v>
      </c>
      <c r="C24792" t="s">
        <v>34</v>
      </c>
      <c r="D24792" t="s">
        <v>35</v>
      </c>
      <c r="E24792">
        <v>1</v>
      </c>
      <c r="F24792" s="2">
        <v>2807</v>
      </c>
      <c r="G24792" s="3">
        <v>4891</v>
      </c>
      <c r="H24792" s="3">
        <v>28.07</v>
      </c>
      <c r="I24792" s="3">
        <v>131.929</v>
      </c>
      <c r="J24792" s="3">
        <v>2966.9990000000003</v>
      </c>
      <c r="K24792" s="3">
        <v>4564.6138461538467</v>
      </c>
      <c r="L24792" s="4">
        <v>0.35000000000000003</v>
      </c>
    </row>
    <row r="24793" spans="1:12" x14ac:dyDescent="0.35">
      <c r="A24793" s="1" t="s">
        <v>40158</v>
      </c>
      <c r="B24793" t="s">
        <v>40159</v>
      </c>
      <c r="C24793" t="s">
        <v>13</v>
      </c>
      <c r="D24793" t="s">
        <v>14</v>
      </c>
      <c r="E24793">
        <v>1</v>
      </c>
      <c r="F24793" s="2">
        <v>1024.96</v>
      </c>
      <c r="G24793" s="3">
        <v>1815</v>
      </c>
      <c r="H24793" s="3">
        <v>10.249600000000001</v>
      </c>
      <c r="I24793" s="3">
        <v>48.173120000000004</v>
      </c>
      <c r="J24793" s="3">
        <v>1083.3827200000001</v>
      </c>
      <c r="K24793" s="3">
        <v>1666.7426461538462</v>
      </c>
      <c r="L24793" s="4">
        <v>0.35</v>
      </c>
    </row>
    <row r="24794" spans="1:12" x14ac:dyDescent="0.35">
      <c r="A24794" s="1" t="s">
        <v>40160</v>
      </c>
      <c r="B24794" t="s">
        <v>40161</v>
      </c>
      <c r="C24794" t="s">
        <v>34</v>
      </c>
      <c r="D24794" t="s">
        <v>35</v>
      </c>
      <c r="E24794">
        <v>1</v>
      </c>
      <c r="F24794" s="2">
        <v>795</v>
      </c>
      <c r="G24794" s="3">
        <v>1304</v>
      </c>
      <c r="H24794" s="3">
        <v>7.95</v>
      </c>
      <c r="I24794" s="3">
        <v>37.365000000000002</v>
      </c>
      <c r="J24794" s="3">
        <v>840.31500000000005</v>
      </c>
      <c r="K24794" s="3">
        <v>1292.7923076923078</v>
      </c>
      <c r="L24794" s="4">
        <v>0.35</v>
      </c>
    </row>
    <row r="24795" spans="1:12" x14ac:dyDescent="0.35">
      <c r="A24795" s="1" t="s">
        <v>40162</v>
      </c>
      <c r="B24795" t="s">
        <v>40163</v>
      </c>
      <c r="C24795" t="s">
        <v>34</v>
      </c>
      <c r="D24795" t="s">
        <v>35</v>
      </c>
      <c r="E24795">
        <v>1</v>
      </c>
      <c r="F24795" s="2">
        <v>170.4</v>
      </c>
      <c r="G24795" s="3">
        <v>229</v>
      </c>
      <c r="H24795" s="3">
        <v>1.7040000000000002</v>
      </c>
      <c r="I24795" s="3">
        <v>8.0088000000000008</v>
      </c>
      <c r="J24795" s="3">
        <v>180.11280000000002</v>
      </c>
      <c r="K24795" s="3">
        <v>277.0966153846154</v>
      </c>
      <c r="L24795" s="4">
        <v>0.35</v>
      </c>
    </row>
    <row r="24796" spans="1:12" x14ac:dyDescent="0.35">
      <c r="A24796" s="1" t="s">
        <v>40164</v>
      </c>
      <c r="B24796" t="s">
        <v>14020</v>
      </c>
      <c r="C24796" t="s">
        <v>34</v>
      </c>
      <c r="D24796" t="s">
        <v>35</v>
      </c>
      <c r="E24796">
        <v>1</v>
      </c>
      <c r="F24796" s="2">
        <v>396.14</v>
      </c>
      <c r="G24796" s="3">
        <v>833</v>
      </c>
      <c r="H24796" s="3">
        <v>3.9613999999999998</v>
      </c>
      <c r="I24796" s="3">
        <v>18.618579999999998</v>
      </c>
      <c r="J24796" s="3">
        <v>418.71998000000002</v>
      </c>
      <c r="K24796" s="3">
        <v>644.18458461538467</v>
      </c>
      <c r="L24796" s="4">
        <v>0.35000000000000003</v>
      </c>
    </row>
    <row r="24797" spans="1:12" x14ac:dyDescent="0.35">
      <c r="A24797" s="1" t="s">
        <v>40165</v>
      </c>
      <c r="B24797" t="s">
        <v>40166</v>
      </c>
      <c r="C24797" t="s">
        <v>34</v>
      </c>
      <c r="D24797" t="s">
        <v>35</v>
      </c>
      <c r="E24797">
        <v>1</v>
      </c>
      <c r="F24797" s="2">
        <v>194.17</v>
      </c>
      <c r="G24797" s="3">
        <v>350</v>
      </c>
      <c r="H24797" s="3">
        <v>1.9417</v>
      </c>
      <c r="I24797" s="3">
        <v>9.1259899999999998</v>
      </c>
      <c r="J24797" s="3">
        <v>205.23768999999999</v>
      </c>
      <c r="K24797" s="3">
        <v>315.75029230769229</v>
      </c>
      <c r="L24797" s="4">
        <v>0.35000000000000003</v>
      </c>
    </row>
    <row r="24798" spans="1:12" x14ac:dyDescent="0.35">
      <c r="A24798" s="1" t="s">
        <v>40167</v>
      </c>
      <c r="B24798" t="s">
        <v>40168</v>
      </c>
      <c r="C24798" t="s">
        <v>34</v>
      </c>
      <c r="D24798" t="s">
        <v>35</v>
      </c>
      <c r="E24798">
        <v>1</v>
      </c>
      <c r="F24798" s="2">
        <v>1102.22</v>
      </c>
      <c r="G24798" s="3">
        <v>2128</v>
      </c>
      <c r="H24798" s="3">
        <v>11.0222</v>
      </c>
      <c r="I24798" s="3">
        <v>51.804340000000003</v>
      </c>
      <c r="J24798" s="3">
        <v>1165.04654</v>
      </c>
      <c r="K24798" s="3">
        <v>1792.3792923076924</v>
      </c>
      <c r="L24798" s="4">
        <v>0.35</v>
      </c>
    </row>
    <row r="24799" spans="1:12" x14ac:dyDescent="0.35">
      <c r="A24799" s="1" t="s">
        <v>40169</v>
      </c>
      <c r="B24799" t="s">
        <v>40170</v>
      </c>
      <c r="C24799" t="s">
        <v>34</v>
      </c>
      <c r="D24799" t="s">
        <v>35</v>
      </c>
      <c r="E24799">
        <v>1</v>
      </c>
      <c r="F24799" s="2">
        <v>1859.3</v>
      </c>
      <c r="G24799" s="3">
        <v>3384</v>
      </c>
      <c r="H24799" s="3">
        <v>18.593</v>
      </c>
      <c r="I24799" s="3">
        <v>87.387100000000004</v>
      </c>
      <c r="J24799" s="3">
        <v>1965.2800999999999</v>
      </c>
      <c r="K24799" s="3">
        <v>3023.507846153846</v>
      </c>
      <c r="L24799" s="4">
        <v>0.35</v>
      </c>
    </row>
    <row r="24800" spans="1:12" x14ac:dyDescent="0.35">
      <c r="A24800" s="1" t="s">
        <v>40171</v>
      </c>
      <c r="B24800" t="s">
        <v>40172</v>
      </c>
      <c r="C24800" t="s">
        <v>13</v>
      </c>
      <c r="D24800" t="s">
        <v>14</v>
      </c>
      <c r="E24800">
        <v>1</v>
      </c>
      <c r="F24800" s="2">
        <v>285</v>
      </c>
      <c r="G24800" s="3">
        <v>588</v>
      </c>
      <c r="H24800" s="3">
        <v>2.85</v>
      </c>
      <c r="I24800" s="3">
        <v>13.395</v>
      </c>
      <c r="J24800" s="3">
        <v>301.245</v>
      </c>
      <c r="K24800" s="3">
        <v>463.45384615384614</v>
      </c>
      <c r="L24800" s="4">
        <v>0.35</v>
      </c>
    </row>
    <row r="24801" spans="1:12" x14ac:dyDescent="0.35">
      <c r="A24801" s="1" t="s">
        <v>40173</v>
      </c>
      <c r="B24801" t="s">
        <v>40174</v>
      </c>
      <c r="C24801" t="s">
        <v>363</v>
      </c>
      <c r="D24801" t="s">
        <v>364</v>
      </c>
      <c r="E24801">
        <v>1</v>
      </c>
      <c r="F24801" s="2">
        <v>112.27</v>
      </c>
      <c r="G24801" s="3">
        <v>217</v>
      </c>
      <c r="H24801" s="3">
        <v>1.1227</v>
      </c>
      <c r="I24801" s="3">
        <v>5.2766899999999994</v>
      </c>
      <c r="J24801" s="3">
        <v>118.66938999999999</v>
      </c>
      <c r="K24801" s="3">
        <v>182.5682923076923</v>
      </c>
      <c r="L24801" s="4">
        <v>0.35000000000000003</v>
      </c>
    </row>
    <row r="24802" spans="1:12" x14ac:dyDescent="0.35">
      <c r="A24802" s="1" t="s">
        <v>40175</v>
      </c>
      <c r="B24802" t="s">
        <v>40176</v>
      </c>
      <c r="C24802" t="s">
        <v>34</v>
      </c>
      <c r="D24802" t="s">
        <v>35</v>
      </c>
      <c r="E24802">
        <v>1</v>
      </c>
      <c r="F24802" s="2">
        <v>219.62</v>
      </c>
      <c r="G24802" s="3">
        <v>413</v>
      </c>
      <c r="H24802" s="3">
        <v>2.1962000000000002</v>
      </c>
      <c r="I24802" s="3">
        <v>10.322140000000001</v>
      </c>
      <c r="J24802" s="3">
        <v>232.13834</v>
      </c>
      <c r="K24802" s="3">
        <v>357.13590769230768</v>
      </c>
      <c r="L24802" s="4">
        <v>0.35</v>
      </c>
    </row>
    <row r="24803" spans="1:12" x14ac:dyDescent="0.35">
      <c r="A24803" s="1" t="s">
        <v>40177</v>
      </c>
      <c r="B24803" t="s">
        <v>40178</v>
      </c>
      <c r="C24803" t="s">
        <v>34</v>
      </c>
      <c r="D24803" t="s">
        <v>35</v>
      </c>
      <c r="E24803">
        <v>1</v>
      </c>
      <c r="F24803" s="2">
        <v>192.99</v>
      </c>
      <c r="G24803" s="3">
        <v>412</v>
      </c>
      <c r="H24803" s="3">
        <v>1.9299000000000002</v>
      </c>
      <c r="I24803" s="3">
        <v>9.0705299999999998</v>
      </c>
      <c r="J24803" s="3">
        <v>203.99043</v>
      </c>
      <c r="K24803" s="3">
        <v>313.83143076923079</v>
      </c>
      <c r="L24803" s="4">
        <v>0.35000000000000003</v>
      </c>
    </row>
    <row r="24804" spans="1:12" x14ac:dyDescent="0.35">
      <c r="A24804" s="1" t="s">
        <v>40179</v>
      </c>
      <c r="B24804" t="s">
        <v>40180</v>
      </c>
      <c r="C24804" t="s">
        <v>34</v>
      </c>
      <c r="D24804" t="s">
        <v>35</v>
      </c>
      <c r="E24804">
        <v>1</v>
      </c>
      <c r="F24804" s="2">
        <v>94.39</v>
      </c>
      <c r="G24804" s="3">
        <v>187</v>
      </c>
      <c r="H24804" s="3">
        <v>0.94390000000000007</v>
      </c>
      <c r="I24804" s="3">
        <v>4.4363299999999999</v>
      </c>
      <c r="J24804" s="3">
        <v>99.770229999999998</v>
      </c>
      <c r="K24804" s="3">
        <v>153.49266153846153</v>
      </c>
      <c r="L24804" s="4">
        <v>0.35</v>
      </c>
    </row>
    <row r="24805" spans="1:12" x14ac:dyDescent="0.35">
      <c r="A24805" s="1" t="s">
        <v>40181</v>
      </c>
      <c r="B24805" t="s">
        <v>40182</v>
      </c>
      <c r="C24805" t="s">
        <v>34</v>
      </c>
      <c r="D24805" t="s">
        <v>35</v>
      </c>
      <c r="E24805">
        <v>1</v>
      </c>
      <c r="F24805" s="2">
        <v>180.03</v>
      </c>
      <c r="G24805" s="3">
        <v>381</v>
      </c>
      <c r="H24805" s="3">
        <v>1.8003</v>
      </c>
      <c r="I24805" s="3">
        <v>8.4614100000000008</v>
      </c>
      <c r="J24805" s="3">
        <v>190.29170999999999</v>
      </c>
      <c r="K24805" s="3">
        <v>292.75647692307689</v>
      </c>
      <c r="L24805" s="4">
        <v>0.34999999999999992</v>
      </c>
    </row>
    <row r="24806" spans="1:12" x14ac:dyDescent="0.35">
      <c r="A24806" s="1" t="s">
        <v>40183</v>
      </c>
      <c r="B24806" t="s">
        <v>40184</v>
      </c>
      <c r="C24806" t="s">
        <v>34</v>
      </c>
      <c r="D24806" t="s">
        <v>35</v>
      </c>
      <c r="E24806">
        <v>1</v>
      </c>
      <c r="F24806" s="2">
        <v>231.88</v>
      </c>
      <c r="G24806" s="3">
        <v>440</v>
      </c>
      <c r="H24806" s="3">
        <v>2.3188</v>
      </c>
      <c r="I24806" s="3">
        <v>10.89836</v>
      </c>
      <c r="J24806" s="3">
        <v>245.09716</v>
      </c>
      <c r="K24806" s="3">
        <v>377.07255384615382</v>
      </c>
      <c r="L24806" s="4">
        <v>0.35</v>
      </c>
    </row>
    <row r="24807" spans="1:12" x14ac:dyDescent="0.35">
      <c r="A24807" s="1" t="s">
        <v>40185</v>
      </c>
      <c r="B24807" t="s">
        <v>40186</v>
      </c>
      <c r="C24807" t="s">
        <v>1467</v>
      </c>
      <c r="D24807" t="s">
        <v>1468</v>
      </c>
      <c r="E24807">
        <v>1</v>
      </c>
      <c r="F24807" s="2">
        <v>37.96</v>
      </c>
      <c r="G24807" s="3">
        <v>84</v>
      </c>
      <c r="H24807" s="3">
        <v>0.37959999999999999</v>
      </c>
      <c r="I24807" s="3">
        <v>1.7841200000000002</v>
      </c>
      <c r="J24807" s="3">
        <v>40.123720000000006</v>
      </c>
      <c r="K24807" s="3">
        <v>61.728800000000007</v>
      </c>
      <c r="L24807" s="4">
        <v>0.35</v>
      </c>
    </row>
    <row r="24808" spans="1:12" x14ac:dyDescent="0.35">
      <c r="A24808" s="1" t="s">
        <v>40187</v>
      </c>
      <c r="B24808" t="s">
        <v>40188</v>
      </c>
      <c r="C24808" t="s">
        <v>21</v>
      </c>
      <c r="D24808" t="s">
        <v>22</v>
      </c>
      <c r="E24808">
        <v>1</v>
      </c>
      <c r="F24808" s="2">
        <v>214.1</v>
      </c>
      <c r="G24808" s="3">
        <v>403</v>
      </c>
      <c r="H24808" s="3">
        <v>2.141</v>
      </c>
      <c r="I24808" s="3">
        <v>10.0627</v>
      </c>
      <c r="J24808" s="3">
        <v>226.30369999999999</v>
      </c>
      <c r="K24808" s="3">
        <v>348.15953846153843</v>
      </c>
      <c r="L24808" s="4">
        <v>0.35</v>
      </c>
    </row>
    <row r="24809" spans="1:12" x14ac:dyDescent="0.35">
      <c r="A24809" s="1" t="s">
        <v>40189</v>
      </c>
      <c r="B24809" t="s">
        <v>40190</v>
      </c>
      <c r="C24809" t="s">
        <v>34</v>
      </c>
      <c r="D24809" t="s">
        <v>35</v>
      </c>
      <c r="E24809">
        <v>1</v>
      </c>
      <c r="F24809" s="2">
        <v>50.79</v>
      </c>
      <c r="G24809" s="3">
        <v>97</v>
      </c>
      <c r="H24809" s="3">
        <v>0.50790000000000002</v>
      </c>
      <c r="I24809" s="3">
        <v>2.38713</v>
      </c>
      <c r="J24809" s="3">
        <v>53.685029999999998</v>
      </c>
      <c r="K24809" s="3">
        <v>82.592353846153841</v>
      </c>
      <c r="L24809" s="4">
        <v>0.35</v>
      </c>
    </row>
    <row r="24810" spans="1:12" x14ac:dyDescent="0.35">
      <c r="A24810" s="1" t="s">
        <v>40191</v>
      </c>
      <c r="B24810" t="s">
        <v>40192</v>
      </c>
      <c r="C24810" t="s">
        <v>34</v>
      </c>
      <c r="D24810" t="s">
        <v>35</v>
      </c>
      <c r="E24810">
        <v>1</v>
      </c>
      <c r="F24810" s="2">
        <v>79.13</v>
      </c>
      <c r="G24810" s="3">
        <v>150</v>
      </c>
      <c r="H24810" s="3">
        <v>0.7913</v>
      </c>
      <c r="I24810" s="3">
        <v>3.7191099999999997</v>
      </c>
      <c r="J24810" s="3">
        <v>83.640410000000003</v>
      </c>
      <c r="K24810" s="3">
        <v>128.67755384615384</v>
      </c>
      <c r="L24810" s="4">
        <v>0.35</v>
      </c>
    </row>
    <row r="24811" spans="1:12" x14ac:dyDescent="0.35">
      <c r="A24811" s="1" t="s">
        <v>40193</v>
      </c>
      <c r="B24811" t="s">
        <v>40194</v>
      </c>
      <c r="C24811" t="s">
        <v>34</v>
      </c>
      <c r="D24811" t="s">
        <v>35</v>
      </c>
      <c r="E24811">
        <v>1</v>
      </c>
      <c r="F24811" s="2">
        <v>14.87</v>
      </c>
      <c r="G24811" s="3">
        <v>25</v>
      </c>
      <c r="H24811" s="3">
        <v>0.1487</v>
      </c>
      <c r="I24811" s="3">
        <v>0.69889000000000001</v>
      </c>
      <c r="J24811" s="3">
        <v>15.71759</v>
      </c>
      <c r="K24811" s="3">
        <v>24.180907692307692</v>
      </c>
      <c r="L24811" s="4">
        <v>0.35</v>
      </c>
    </row>
    <row r="24812" spans="1:12" x14ac:dyDescent="0.35">
      <c r="A24812" s="1" t="s">
        <v>40195</v>
      </c>
      <c r="B24812" t="s">
        <v>40196</v>
      </c>
      <c r="C24812" t="s">
        <v>21</v>
      </c>
      <c r="D24812" t="s">
        <v>22</v>
      </c>
      <c r="E24812">
        <v>1</v>
      </c>
      <c r="F24812" s="2">
        <v>168.71</v>
      </c>
      <c r="G24812" s="3">
        <v>477.12</v>
      </c>
      <c r="H24812" s="3">
        <v>1.6871</v>
      </c>
      <c r="I24812" s="3">
        <v>7.9293700000000005</v>
      </c>
      <c r="J24812" s="3">
        <v>178.32647</v>
      </c>
      <c r="K24812" s="3">
        <v>274.34841538461535</v>
      </c>
      <c r="L24812" s="4">
        <v>0.34999999999999992</v>
      </c>
    </row>
    <row r="24813" spans="1:12" x14ac:dyDescent="0.35">
      <c r="A24813" s="1" t="s">
        <v>40197</v>
      </c>
      <c r="B24813" t="s">
        <v>30624</v>
      </c>
      <c r="C24813" t="s">
        <v>34</v>
      </c>
      <c r="D24813" t="s">
        <v>35</v>
      </c>
      <c r="E24813">
        <v>1</v>
      </c>
      <c r="F24813" s="2">
        <v>22.05</v>
      </c>
      <c r="G24813" s="3">
        <v>44</v>
      </c>
      <c r="H24813" s="3">
        <v>0.2205</v>
      </c>
      <c r="I24813" s="3">
        <v>1.0363500000000001</v>
      </c>
      <c r="J24813" s="3">
        <v>23.306850000000001</v>
      </c>
      <c r="K24813" s="3">
        <v>35.856692307692306</v>
      </c>
      <c r="L24813" s="4">
        <v>0.35</v>
      </c>
    </row>
    <row r="24814" spans="1:12" x14ac:dyDescent="0.35">
      <c r="A24814" s="1" t="s">
        <v>40198</v>
      </c>
      <c r="B24814" t="s">
        <v>40199</v>
      </c>
      <c r="C24814" t="s">
        <v>21</v>
      </c>
      <c r="D24814" t="s">
        <v>22</v>
      </c>
      <c r="E24814">
        <v>1</v>
      </c>
      <c r="F24814" s="2">
        <v>29.38</v>
      </c>
      <c r="G24814" s="3">
        <v>56</v>
      </c>
      <c r="H24814" s="3">
        <v>0.29380000000000001</v>
      </c>
      <c r="I24814" s="3">
        <v>1.38086</v>
      </c>
      <c r="J24814" s="3">
        <v>31.054659999999998</v>
      </c>
      <c r="K24814" s="3">
        <v>47.776399999999995</v>
      </c>
      <c r="L24814" s="4">
        <v>0.35</v>
      </c>
    </row>
    <row r="24815" spans="1:12" x14ac:dyDescent="0.35">
      <c r="A24815" s="1" t="s">
        <v>40200</v>
      </c>
      <c r="B24815" t="s">
        <v>40201</v>
      </c>
      <c r="C24815" t="s">
        <v>34</v>
      </c>
      <c r="D24815" t="s">
        <v>35</v>
      </c>
      <c r="E24815">
        <v>1</v>
      </c>
      <c r="F24815" s="2">
        <v>150.47999999999999</v>
      </c>
      <c r="G24815" s="3">
        <v>335</v>
      </c>
      <c r="H24815" s="3">
        <v>1.5047999999999999</v>
      </c>
      <c r="I24815" s="3">
        <v>7.0725599999999993</v>
      </c>
      <c r="J24815" s="3">
        <v>159.05735999999999</v>
      </c>
      <c r="K24815" s="3">
        <v>244.70363076923076</v>
      </c>
      <c r="L24815" s="4">
        <v>0.35000000000000003</v>
      </c>
    </row>
    <row r="24816" spans="1:12" x14ac:dyDescent="0.35">
      <c r="A24816" s="1" t="s">
        <v>40202</v>
      </c>
      <c r="B24816" t="s">
        <v>40203</v>
      </c>
      <c r="C24816" t="s">
        <v>21</v>
      </c>
      <c r="D24816" t="s">
        <v>22</v>
      </c>
      <c r="E24816">
        <v>1</v>
      </c>
      <c r="F24816" s="2">
        <v>113.51</v>
      </c>
      <c r="G24816" s="3">
        <v>216</v>
      </c>
      <c r="H24816" s="3">
        <v>1.1351</v>
      </c>
      <c r="I24816" s="3">
        <v>5.3349700000000002</v>
      </c>
      <c r="J24816" s="3">
        <v>119.98007</v>
      </c>
      <c r="K24816" s="3">
        <v>184.58472307692307</v>
      </c>
      <c r="L24816" s="4">
        <v>0.35</v>
      </c>
    </row>
    <row r="24817" spans="1:12" x14ac:dyDescent="0.35">
      <c r="A24817" s="1" t="s">
        <v>40204</v>
      </c>
      <c r="B24817" t="s">
        <v>40205</v>
      </c>
      <c r="C24817" t="s">
        <v>34</v>
      </c>
      <c r="D24817" t="s">
        <v>35</v>
      </c>
      <c r="E24817">
        <v>1</v>
      </c>
      <c r="F24817" s="2">
        <v>96.75</v>
      </c>
      <c r="G24817" s="3">
        <v>191</v>
      </c>
      <c r="H24817" s="3">
        <v>0.96750000000000003</v>
      </c>
      <c r="I24817" s="3">
        <v>4.54725</v>
      </c>
      <c r="J24817" s="3">
        <v>102.26475000000001</v>
      </c>
      <c r="K24817" s="3">
        <v>157.33038461538462</v>
      </c>
      <c r="L24817" s="4">
        <v>0.35</v>
      </c>
    </row>
    <row r="24818" spans="1:12" x14ac:dyDescent="0.35">
      <c r="A24818" s="1" t="s">
        <v>40206</v>
      </c>
      <c r="B24818" t="s">
        <v>40207</v>
      </c>
      <c r="C24818" t="s">
        <v>21</v>
      </c>
      <c r="D24818" t="s">
        <v>22</v>
      </c>
      <c r="E24818">
        <v>1</v>
      </c>
      <c r="F24818" s="2">
        <v>78.36</v>
      </c>
      <c r="G24818" s="3">
        <v>149</v>
      </c>
      <c r="H24818" s="3">
        <v>0.78359999999999996</v>
      </c>
      <c r="I24818" s="3">
        <v>3.6829200000000002</v>
      </c>
      <c r="J24818" s="3">
        <v>82.826520000000002</v>
      </c>
      <c r="K24818" s="3">
        <v>127.42541538461538</v>
      </c>
      <c r="L24818" s="4">
        <v>0.34999999999999992</v>
      </c>
    </row>
    <row r="24819" spans="1:12" x14ac:dyDescent="0.35">
      <c r="A24819" s="1" t="s">
        <v>40208</v>
      </c>
      <c r="B24819" t="s">
        <v>40209</v>
      </c>
      <c r="C24819" t="s">
        <v>34</v>
      </c>
      <c r="D24819" t="s">
        <v>35</v>
      </c>
      <c r="E24819">
        <v>1</v>
      </c>
      <c r="F24819" s="2">
        <v>472.5</v>
      </c>
      <c r="G24819" s="3">
        <v>931</v>
      </c>
      <c r="H24819" s="3">
        <v>4.7250000000000005</v>
      </c>
      <c r="I24819" s="3">
        <v>22.2075</v>
      </c>
      <c r="J24819" s="3">
        <v>499.4325</v>
      </c>
      <c r="K24819" s="3">
        <v>768.35769230769233</v>
      </c>
      <c r="L24819" s="4">
        <v>0.35000000000000003</v>
      </c>
    </row>
    <row r="24820" spans="1:12" x14ac:dyDescent="0.35">
      <c r="A24820" s="1" t="s">
        <v>40210</v>
      </c>
      <c r="B24820" t="s">
        <v>40211</v>
      </c>
      <c r="C24820" t="s">
        <v>13</v>
      </c>
      <c r="D24820" t="s">
        <v>14</v>
      </c>
      <c r="E24820">
        <v>1</v>
      </c>
      <c r="F24820" s="2">
        <v>365.95</v>
      </c>
      <c r="G24820" s="3">
        <v>643.65279999999996</v>
      </c>
      <c r="H24820" s="3">
        <v>3.6595</v>
      </c>
      <c r="I24820" s="3">
        <v>17.199649999999998</v>
      </c>
      <c r="J24820" s="3">
        <v>386.80914999999999</v>
      </c>
      <c r="K24820" s="3">
        <v>595.09100000000001</v>
      </c>
      <c r="L24820" s="4">
        <v>0.35000000000000003</v>
      </c>
    </row>
    <row r="24821" spans="1:12" x14ac:dyDescent="0.35">
      <c r="A24821" s="1" t="s">
        <v>40212</v>
      </c>
      <c r="B24821" t="s">
        <v>40213</v>
      </c>
      <c r="C24821" t="s">
        <v>21</v>
      </c>
      <c r="D24821" t="s">
        <v>22</v>
      </c>
      <c r="E24821">
        <v>1</v>
      </c>
      <c r="F24821" s="2">
        <v>31.07</v>
      </c>
      <c r="G24821" s="3">
        <v>65</v>
      </c>
      <c r="H24821" s="3">
        <v>0.31070000000000003</v>
      </c>
      <c r="I24821" s="3">
        <v>1.4602900000000001</v>
      </c>
      <c r="J24821" s="3">
        <v>32.840989999999998</v>
      </c>
      <c r="K24821" s="3">
        <v>50.524599999999992</v>
      </c>
      <c r="L24821" s="4">
        <v>0.34999999999999992</v>
      </c>
    </row>
    <row r="24822" spans="1:12" x14ac:dyDescent="0.35">
      <c r="A24822" s="1" t="s">
        <v>40214</v>
      </c>
      <c r="B24822" t="s">
        <v>40215</v>
      </c>
      <c r="C24822" t="s">
        <v>34</v>
      </c>
      <c r="D24822" t="s">
        <v>35</v>
      </c>
      <c r="E24822">
        <v>1</v>
      </c>
      <c r="F24822" s="2">
        <v>179.7</v>
      </c>
      <c r="G24822" s="3">
        <v>341</v>
      </c>
      <c r="H24822" s="3">
        <v>1.7969999999999999</v>
      </c>
      <c r="I24822" s="3">
        <v>8.4459</v>
      </c>
      <c r="J24822" s="3">
        <v>189.94289999999998</v>
      </c>
      <c r="K24822" s="3">
        <v>292.21984615384611</v>
      </c>
      <c r="L24822" s="4">
        <v>0.35</v>
      </c>
    </row>
    <row r="24823" spans="1:12" x14ac:dyDescent="0.35">
      <c r="A24823" s="1" t="s">
        <v>40216</v>
      </c>
      <c r="B24823" t="s">
        <v>40217</v>
      </c>
      <c r="C24823" t="s">
        <v>363</v>
      </c>
      <c r="D24823" t="s">
        <v>364</v>
      </c>
      <c r="E24823">
        <v>1</v>
      </c>
      <c r="F24823" s="2">
        <v>3.59</v>
      </c>
      <c r="G24823" s="3">
        <v>7</v>
      </c>
      <c r="H24823" s="3">
        <v>3.5900000000000001E-2</v>
      </c>
      <c r="I24823" s="3">
        <v>0.16872999999999999</v>
      </c>
      <c r="J24823" s="3">
        <v>3.7946299999999997</v>
      </c>
      <c r="K24823" s="3">
        <v>5.8378923076923073</v>
      </c>
      <c r="L24823" s="4">
        <v>0.35</v>
      </c>
    </row>
    <row r="24824" spans="1:12" x14ac:dyDescent="0.35">
      <c r="A24824" s="1" t="s">
        <v>40218</v>
      </c>
      <c r="B24824" t="s">
        <v>40219</v>
      </c>
      <c r="C24824" t="s">
        <v>34</v>
      </c>
      <c r="D24824" t="s">
        <v>35</v>
      </c>
      <c r="E24824">
        <v>1</v>
      </c>
      <c r="F24824" s="2">
        <v>57.94</v>
      </c>
      <c r="G24824" s="3">
        <v>109</v>
      </c>
      <c r="H24824" s="3">
        <v>0.57940000000000003</v>
      </c>
      <c r="I24824" s="3">
        <v>2.7231799999999997</v>
      </c>
      <c r="J24824" s="3">
        <v>61.242579999999997</v>
      </c>
      <c r="K24824" s="3">
        <v>94.219353846153837</v>
      </c>
      <c r="L24824" s="4">
        <v>0.35</v>
      </c>
    </row>
    <row r="24825" spans="1:12" x14ac:dyDescent="0.35">
      <c r="A24825" s="1">
        <v>5496</v>
      </c>
      <c r="B24825" t="s">
        <v>40220</v>
      </c>
      <c r="C24825" t="s">
        <v>34</v>
      </c>
      <c r="D24825" t="s">
        <v>35</v>
      </c>
      <c r="E24825">
        <v>1</v>
      </c>
      <c r="F24825" s="2">
        <v>528.99</v>
      </c>
      <c r="G24825" s="3">
        <v>1014</v>
      </c>
      <c r="H24825" s="3">
        <v>5.2899000000000003</v>
      </c>
      <c r="I24825" s="3">
        <v>24.86253</v>
      </c>
      <c r="J24825" s="3">
        <v>559.14242999999999</v>
      </c>
      <c r="K24825" s="3">
        <v>860.21912307692298</v>
      </c>
      <c r="L24825" s="4">
        <v>0.34999999999999992</v>
      </c>
    </row>
    <row r="24826" spans="1:12" x14ac:dyDescent="0.35">
      <c r="A24826" s="1" t="s">
        <v>40221</v>
      </c>
      <c r="B24826" t="s">
        <v>40222</v>
      </c>
      <c r="C24826" t="s">
        <v>34</v>
      </c>
      <c r="D24826" t="s">
        <v>35</v>
      </c>
      <c r="E24826">
        <v>1</v>
      </c>
      <c r="F24826" s="2">
        <v>1.74</v>
      </c>
      <c r="G24826" s="3">
        <v>4</v>
      </c>
      <c r="H24826" s="3">
        <v>1.7399999999999999E-2</v>
      </c>
      <c r="I24826" s="3">
        <v>8.1780000000000005E-2</v>
      </c>
      <c r="J24826" s="3">
        <v>1.83918</v>
      </c>
      <c r="K24826" s="3">
        <v>2.8295076923076921</v>
      </c>
      <c r="L24826" s="4">
        <v>0.34999999999999992</v>
      </c>
    </row>
    <row r="24827" spans="1:12" x14ac:dyDescent="0.35">
      <c r="A24827" s="1" t="s">
        <v>40223</v>
      </c>
      <c r="B24827" t="s">
        <v>40224</v>
      </c>
      <c r="C24827" t="s">
        <v>34</v>
      </c>
      <c r="D24827" t="s">
        <v>35</v>
      </c>
      <c r="E24827">
        <v>1</v>
      </c>
      <c r="F24827" s="2">
        <v>21.21</v>
      </c>
      <c r="G24827" s="3">
        <v>42</v>
      </c>
      <c r="H24827" s="3">
        <v>0.21210000000000001</v>
      </c>
      <c r="I24827" s="3">
        <v>0.99687000000000003</v>
      </c>
      <c r="J24827" s="3">
        <v>22.418970000000002</v>
      </c>
      <c r="K24827" s="3">
        <v>34.490723076923075</v>
      </c>
      <c r="L24827" s="4">
        <v>0.34999999999999992</v>
      </c>
    </row>
    <row r="24828" spans="1:12" x14ac:dyDescent="0.35">
      <c r="A24828" s="1" t="s">
        <v>40225</v>
      </c>
      <c r="B24828" t="s">
        <v>40226</v>
      </c>
      <c r="C24828" t="s">
        <v>34</v>
      </c>
      <c r="D24828" t="s">
        <v>35</v>
      </c>
      <c r="E24828">
        <v>1</v>
      </c>
      <c r="F24828" s="2">
        <v>93.29</v>
      </c>
      <c r="G24828" s="3">
        <v>185</v>
      </c>
      <c r="H24828" s="3">
        <v>0.93290000000000006</v>
      </c>
      <c r="I24828" s="3">
        <v>4.3846300000000005</v>
      </c>
      <c r="J24828" s="3">
        <v>98.607530000000011</v>
      </c>
      <c r="K24828" s="3">
        <v>151.70389230769231</v>
      </c>
      <c r="L24828" s="4">
        <v>0.35</v>
      </c>
    </row>
    <row r="24829" spans="1:12" x14ac:dyDescent="0.35">
      <c r="A24829" s="1" t="s">
        <v>40227</v>
      </c>
      <c r="B24829" t="s">
        <v>40228</v>
      </c>
      <c r="C24829" t="s">
        <v>34</v>
      </c>
      <c r="D24829" t="s">
        <v>35</v>
      </c>
      <c r="E24829">
        <v>1</v>
      </c>
      <c r="F24829" s="2">
        <v>974.2</v>
      </c>
      <c r="G24829" s="3">
        <v>1809</v>
      </c>
      <c r="H24829" s="3">
        <v>9.7420000000000009</v>
      </c>
      <c r="I24829" s="3">
        <v>45.787400000000005</v>
      </c>
      <c r="J24829" s="3">
        <v>1029.7293999999999</v>
      </c>
      <c r="K24829" s="3">
        <v>1584.1990769230767</v>
      </c>
      <c r="L24829" s="4">
        <v>0.35</v>
      </c>
    </row>
    <row r="24830" spans="1:12" x14ac:dyDescent="0.35">
      <c r="A24830" s="1" t="s">
        <v>40229</v>
      </c>
      <c r="B24830" t="s">
        <v>40230</v>
      </c>
      <c r="C24830" t="s">
        <v>34</v>
      </c>
      <c r="D24830" t="s">
        <v>35</v>
      </c>
      <c r="E24830">
        <v>1</v>
      </c>
      <c r="F24830" s="2">
        <v>73.62</v>
      </c>
      <c r="G24830" s="3">
        <v>146</v>
      </c>
      <c r="H24830" s="3">
        <v>0.73620000000000008</v>
      </c>
      <c r="I24830" s="3">
        <v>3.4601400000000004</v>
      </c>
      <c r="J24830" s="3">
        <v>77.816339999999997</v>
      </c>
      <c r="K24830" s="3">
        <v>119.71744615384614</v>
      </c>
      <c r="L24830" s="4">
        <v>0.35</v>
      </c>
    </row>
    <row r="24831" spans="1:12" x14ac:dyDescent="0.35">
      <c r="A24831" s="1" t="s">
        <v>40231</v>
      </c>
      <c r="B24831" t="s">
        <v>40232</v>
      </c>
      <c r="C24831" t="s">
        <v>34</v>
      </c>
      <c r="D24831" t="s">
        <v>35</v>
      </c>
      <c r="E24831">
        <v>1</v>
      </c>
      <c r="F24831" s="2">
        <v>458</v>
      </c>
      <c r="G24831" s="3">
        <v>658</v>
      </c>
      <c r="H24831" s="3">
        <v>4.58</v>
      </c>
      <c r="I24831" s="3">
        <v>21.526</v>
      </c>
      <c r="J24831" s="3">
        <v>484.10599999999999</v>
      </c>
      <c r="K24831" s="3">
        <v>744.77846153846156</v>
      </c>
      <c r="L24831" s="4">
        <v>0.35000000000000003</v>
      </c>
    </row>
    <row r="24832" spans="1:12" x14ac:dyDescent="0.35">
      <c r="A24832" s="1" t="s">
        <v>40233</v>
      </c>
      <c r="B24832" t="s">
        <v>40234</v>
      </c>
      <c r="C24832" t="s">
        <v>1467</v>
      </c>
      <c r="D24832" t="s">
        <v>1468</v>
      </c>
      <c r="E24832">
        <v>1</v>
      </c>
      <c r="F24832" s="2">
        <v>587.44000000000005</v>
      </c>
      <c r="G24832" s="3">
        <v>1291</v>
      </c>
      <c r="H24832" s="3">
        <v>5.8744000000000005</v>
      </c>
      <c r="I24832" s="3">
        <v>27.609680000000001</v>
      </c>
      <c r="J24832" s="3">
        <v>620.92408000000012</v>
      </c>
      <c r="K24832" s="3">
        <v>955.26781538461557</v>
      </c>
      <c r="L24832" s="4">
        <v>0.35000000000000003</v>
      </c>
    </row>
    <row r="24833" spans="1:12" x14ac:dyDescent="0.35">
      <c r="A24833" s="1" t="s">
        <v>40235</v>
      </c>
      <c r="B24833" t="s">
        <v>40236</v>
      </c>
      <c r="C24833" t="s">
        <v>34</v>
      </c>
      <c r="D24833" t="s">
        <v>35</v>
      </c>
      <c r="E24833">
        <v>1</v>
      </c>
      <c r="F24833" s="2">
        <v>60.68</v>
      </c>
      <c r="G24833" s="3">
        <v>117</v>
      </c>
      <c r="H24833" s="3">
        <v>0.60680000000000001</v>
      </c>
      <c r="I24833" s="3">
        <v>2.8519600000000001</v>
      </c>
      <c r="J24833" s="3">
        <v>64.138760000000005</v>
      </c>
      <c r="K24833" s="3">
        <v>98.675015384615392</v>
      </c>
      <c r="L24833" s="4">
        <v>0.35</v>
      </c>
    </row>
    <row r="24834" spans="1:12" x14ac:dyDescent="0.35">
      <c r="A24834" s="1" t="s">
        <v>40237</v>
      </c>
      <c r="B24834" t="s">
        <v>40238</v>
      </c>
      <c r="C24834" t="s">
        <v>34</v>
      </c>
      <c r="D24834" t="s">
        <v>35</v>
      </c>
      <c r="E24834">
        <v>1</v>
      </c>
      <c r="F24834" s="2">
        <v>73.599999999999994</v>
      </c>
      <c r="G24834" s="3">
        <v>141</v>
      </c>
      <c r="H24834" s="3">
        <v>0.73599999999999999</v>
      </c>
      <c r="I24834" s="3">
        <v>3.4591999999999996</v>
      </c>
      <c r="J24834" s="3">
        <v>77.795199999999994</v>
      </c>
      <c r="K24834" s="3">
        <v>119.68492307692307</v>
      </c>
      <c r="L24834" s="4">
        <v>0.35000000000000003</v>
      </c>
    </row>
    <row r="24835" spans="1:12" x14ac:dyDescent="0.35">
      <c r="A24835" s="1" t="s">
        <v>40239</v>
      </c>
      <c r="B24835" t="s">
        <v>40240</v>
      </c>
      <c r="C24835" t="s">
        <v>34</v>
      </c>
      <c r="D24835" t="s">
        <v>35</v>
      </c>
      <c r="E24835">
        <v>1</v>
      </c>
      <c r="F24835" s="2">
        <v>16.43</v>
      </c>
      <c r="G24835" s="3">
        <v>30</v>
      </c>
      <c r="H24835" s="3">
        <v>0.1643</v>
      </c>
      <c r="I24835" s="3">
        <v>0.77220999999999995</v>
      </c>
      <c r="J24835" s="3">
        <v>17.366510000000002</v>
      </c>
      <c r="K24835" s="3">
        <v>26.717707692307695</v>
      </c>
      <c r="L24835" s="4">
        <v>0.35</v>
      </c>
    </row>
    <row r="24836" spans="1:12" x14ac:dyDescent="0.35">
      <c r="A24836" s="1" t="s">
        <v>40241</v>
      </c>
      <c r="B24836" t="s">
        <v>40242</v>
      </c>
      <c r="C24836" t="s">
        <v>21</v>
      </c>
      <c r="D24836" t="s">
        <v>22</v>
      </c>
      <c r="E24836">
        <v>1</v>
      </c>
      <c r="F24836" s="2">
        <v>58</v>
      </c>
      <c r="G24836" s="3">
        <v>138</v>
      </c>
      <c r="H24836" s="3">
        <v>0.57999999999999996</v>
      </c>
      <c r="I24836" s="3">
        <v>2.726</v>
      </c>
      <c r="J24836" s="3">
        <v>61.305999999999997</v>
      </c>
      <c r="K24836" s="3">
        <v>94.316923076923075</v>
      </c>
      <c r="L24836" s="4">
        <v>0.35000000000000003</v>
      </c>
    </row>
    <row r="24837" spans="1:12" x14ac:dyDescent="0.35">
      <c r="A24837" s="1" t="s">
        <v>40243</v>
      </c>
      <c r="B24837" t="s">
        <v>40244</v>
      </c>
      <c r="C24837" t="s">
        <v>363</v>
      </c>
      <c r="D24837" t="s">
        <v>364</v>
      </c>
      <c r="E24837">
        <v>1</v>
      </c>
      <c r="F24837" s="2">
        <v>3.79</v>
      </c>
      <c r="G24837" s="3">
        <v>8</v>
      </c>
      <c r="H24837" s="3">
        <v>3.7900000000000003E-2</v>
      </c>
      <c r="I24837" s="3">
        <v>0.17813000000000001</v>
      </c>
      <c r="J24837" s="3">
        <v>4.00603</v>
      </c>
      <c r="K24837" s="3">
        <v>6.1631230769230765</v>
      </c>
      <c r="L24837" s="4">
        <v>0.35</v>
      </c>
    </row>
    <row r="24838" spans="1:12" x14ac:dyDescent="0.35">
      <c r="A24838" s="1">
        <v>304205030</v>
      </c>
      <c r="B24838" t="s">
        <v>40245</v>
      </c>
      <c r="C24838" t="s">
        <v>1467</v>
      </c>
      <c r="D24838" t="s">
        <v>1468</v>
      </c>
      <c r="E24838">
        <v>1</v>
      </c>
      <c r="F24838" s="2">
        <v>968.82</v>
      </c>
      <c r="G24838" s="3">
        <v>1058.71</v>
      </c>
      <c r="H24838" s="3">
        <v>9.6882000000000001</v>
      </c>
      <c r="I24838" s="3">
        <v>45.53454</v>
      </c>
      <c r="J24838" s="3">
        <v>1024.0427400000001</v>
      </c>
      <c r="K24838" s="3">
        <v>1575.4503692307694</v>
      </c>
      <c r="L24838" s="4">
        <v>0.35000000000000003</v>
      </c>
    </row>
    <row r="24839" spans="1:12" x14ac:dyDescent="0.35">
      <c r="A24839" s="1" t="s">
        <v>40246</v>
      </c>
      <c r="B24839" t="s">
        <v>40247</v>
      </c>
      <c r="C24839" t="s">
        <v>363</v>
      </c>
      <c r="D24839" t="s">
        <v>364</v>
      </c>
      <c r="E24839">
        <v>1</v>
      </c>
      <c r="F24839" s="2">
        <v>824.25</v>
      </c>
      <c r="G24839" s="3">
        <v>1240</v>
      </c>
      <c r="H24839" s="3">
        <v>8.2424999999999997</v>
      </c>
      <c r="I24839" s="3">
        <v>38.739750000000001</v>
      </c>
      <c r="J24839" s="3">
        <v>871.23224999999991</v>
      </c>
      <c r="K24839" s="3">
        <v>1340.3573076923076</v>
      </c>
      <c r="L24839" s="4">
        <v>0.35000000000000003</v>
      </c>
    </row>
    <row r="24840" spans="1:12" x14ac:dyDescent="0.35">
      <c r="A24840" s="1" t="s">
        <v>40248</v>
      </c>
      <c r="B24840" t="s">
        <v>40249</v>
      </c>
      <c r="C24840" t="s">
        <v>34</v>
      </c>
      <c r="D24840" t="s">
        <v>35</v>
      </c>
      <c r="E24840">
        <v>1</v>
      </c>
      <c r="F24840" s="2">
        <v>255.1</v>
      </c>
      <c r="G24840" s="3">
        <v>450</v>
      </c>
      <c r="H24840" s="3">
        <v>2.5510000000000002</v>
      </c>
      <c r="I24840" s="3">
        <v>11.989699999999999</v>
      </c>
      <c r="J24840" s="3">
        <v>269.64070000000004</v>
      </c>
      <c r="K24840" s="3">
        <v>414.83184615384619</v>
      </c>
      <c r="L24840" s="4">
        <v>0.35</v>
      </c>
    </row>
    <row r="24841" spans="1:12" x14ac:dyDescent="0.35">
      <c r="A24841" s="1" t="s">
        <v>40250</v>
      </c>
      <c r="B24841" t="s">
        <v>40251</v>
      </c>
      <c r="C24841" t="s">
        <v>34</v>
      </c>
      <c r="D24841" t="s">
        <v>35</v>
      </c>
      <c r="E24841">
        <v>1</v>
      </c>
      <c r="F24841" s="2">
        <v>287.10000000000002</v>
      </c>
      <c r="G24841" s="3">
        <v>431</v>
      </c>
      <c r="H24841" s="3">
        <v>2.8710000000000004</v>
      </c>
      <c r="I24841" s="3">
        <v>13.4937</v>
      </c>
      <c r="J24841" s="3">
        <v>303.46469999999999</v>
      </c>
      <c r="K24841" s="3">
        <v>466.8687692307692</v>
      </c>
      <c r="L24841" s="4">
        <v>0.35</v>
      </c>
    </row>
    <row r="24842" spans="1:12" x14ac:dyDescent="0.35">
      <c r="A24842" s="1" t="s">
        <v>40252</v>
      </c>
      <c r="B24842" t="s">
        <v>40253</v>
      </c>
      <c r="C24842" t="s">
        <v>34</v>
      </c>
      <c r="D24842" t="s">
        <v>35</v>
      </c>
      <c r="E24842">
        <v>1</v>
      </c>
      <c r="F24842" s="2">
        <v>222.5</v>
      </c>
      <c r="G24842" s="3">
        <v>197</v>
      </c>
      <c r="H24842" s="3">
        <v>2.2250000000000001</v>
      </c>
      <c r="I24842" s="3">
        <v>10.4575</v>
      </c>
      <c r="J24842" s="3">
        <v>235.1825</v>
      </c>
      <c r="K24842" s="3">
        <v>361.81923076923078</v>
      </c>
      <c r="L24842" s="4">
        <v>0.35000000000000003</v>
      </c>
    </row>
    <row r="24843" spans="1:12" x14ac:dyDescent="0.35">
      <c r="A24843" s="1" t="s">
        <v>40254</v>
      </c>
      <c r="B24843" t="s">
        <v>40255</v>
      </c>
      <c r="C24843" t="s">
        <v>34</v>
      </c>
      <c r="D24843" t="s">
        <v>35</v>
      </c>
      <c r="E24843">
        <v>1</v>
      </c>
      <c r="F24843" s="2">
        <v>60.28</v>
      </c>
      <c r="G24843" s="3">
        <v>125</v>
      </c>
      <c r="H24843" s="3">
        <v>0.6028</v>
      </c>
      <c r="I24843" s="3">
        <v>2.8331599999999999</v>
      </c>
      <c r="J24843" s="3">
        <v>63.715960000000003</v>
      </c>
      <c r="K24843" s="3">
        <v>98.02455384615385</v>
      </c>
      <c r="L24843" s="4">
        <v>0.35</v>
      </c>
    </row>
    <row r="24844" spans="1:12" x14ac:dyDescent="0.35">
      <c r="A24844" s="1" t="s">
        <v>40256</v>
      </c>
      <c r="B24844" t="s">
        <v>40257</v>
      </c>
      <c r="C24844" t="s">
        <v>34</v>
      </c>
      <c r="D24844" t="s">
        <v>35</v>
      </c>
      <c r="E24844">
        <v>1</v>
      </c>
      <c r="F24844" s="2">
        <v>125.2</v>
      </c>
      <c r="G24844" s="3">
        <v>227</v>
      </c>
      <c r="H24844" s="3">
        <v>1.252</v>
      </c>
      <c r="I24844" s="3">
        <v>5.8844000000000003</v>
      </c>
      <c r="J24844" s="3">
        <v>132.3364</v>
      </c>
      <c r="K24844" s="3">
        <v>203.59446153846153</v>
      </c>
      <c r="L24844" s="4">
        <v>0.35</v>
      </c>
    </row>
    <row r="24845" spans="1:12" x14ac:dyDescent="0.35">
      <c r="A24845" s="1" t="s">
        <v>40258</v>
      </c>
      <c r="B24845" t="s">
        <v>40259</v>
      </c>
      <c r="C24845" t="s">
        <v>363</v>
      </c>
      <c r="D24845" t="s">
        <v>364</v>
      </c>
      <c r="E24845">
        <v>1</v>
      </c>
      <c r="F24845" s="2">
        <v>3.89</v>
      </c>
      <c r="G24845" s="3">
        <v>8</v>
      </c>
      <c r="H24845" s="3">
        <v>3.8900000000000004E-2</v>
      </c>
      <c r="I24845" s="3">
        <v>0.18282999999999999</v>
      </c>
      <c r="J24845" s="3">
        <v>4.1117299999999997</v>
      </c>
      <c r="K24845" s="3">
        <v>6.3257384615384611</v>
      </c>
      <c r="L24845" s="4">
        <v>0.35000000000000003</v>
      </c>
    </row>
    <row r="24846" spans="1:12" x14ac:dyDescent="0.35">
      <c r="A24846" s="1" t="s">
        <v>40260</v>
      </c>
      <c r="B24846" t="s">
        <v>40261</v>
      </c>
      <c r="C24846" t="s">
        <v>34</v>
      </c>
      <c r="D24846" t="s">
        <v>35</v>
      </c>
      <c r="E24846">
        <v>1</v>
      </c>
      <c r="F24846" s="2">
        <v>194.1</v>
      </c>
      <c r="G24846" s="3">
        <v>333</v>
      </c>
      <c r="H24846" s="3">
        <v>1.9410000000000001</v>
      </c>
      <c r="I24846" s="3">
        <v>9.1227</v>
      </c>
      <c r="J24846" s="3">
        <v>205.16370000000001</v>
      </c>
      <c r="K24846" s="3">
        <v>315.63646153846156</v>
      </c>
      <c r="L24846" s="4">
        <v>0.35000000000000003</v>
      </c>
    </row>
    <row r="24847" spans="1:12" x14ac:dyDescent="0.35">
      <c r="A24847" s="1" t="s">
        <v>40262</v>
      </c>
      <c r="B24847" t="s">
        <v>16680</v>
      </c>
      <c r="C24847" t="s">
        <v>34</v>
      </c>
      <c r="D24847" t="s">
        <v>35</v>
      </c>
      <c r="E24847">
        <v>1</v>
      </c>
      <c r="F24847" s="2">
        <v>19.57</v>
      </c>
      <c r="G24847" s="3">
        <v>42</v>
      </c>
      <c r="H24847" s="3">
        <v>0.19570000000000001</v>
      </c>
      <c r="I24847" s="3">
        <v>0.91979</v>
      </c>
      <c r="J24847" s="3">
        <v>20.685489999999998</v>
      </c>
      <c r="K24847" s="3">
        <v>31.823830769230764</v>
      </c>
      <c r="L24847" s="4">
        <v>0.34999999999999992</v>
      </c>
    </row>
    <row r="24848" spans="1:12" x14ac:dyDescent="0.35">
      <c r="A24848" s="1" t="s">
        <v>40263</v>
      </c>
      <c r="B24848" t="s">
        <v>29927</v>
      </c>
      <c r="C24848" t="s">
        <v>26</v>
      </c>
      <c r="D24848" t="s">
        <v>27</v>
      </c>
      <c r="E24848">
        <v>1</v>
      </c>
      <c r="F24848" s="2">
        <v>96.44</v>
      </c>
      <c r="G24848" s="3">
        <v>165</v>
      </c>
      <c r="H24848" s="3">
        <v>0.96440000000000003</v>
      </c>
      <c r="I24848" s="3">
        <v>4.53268</v>
      </c>
      <c r="J24848" s="3">
        <v>101.93707999999999</v>
      </c>
      <c r="K24848" s="3">
        <v>156.8262769230769</v>
      </c>
      <c r="L24848" s="4">
        <v>0.35</v>
      </c>
    </row>
    <row r="24849" spans="1:12" x14ac:dyDescent="0.35">
      <c r="A24849" s="1" t="s">
        <v>40264</v>
      </c>
      <c r="B24849" t="s">
        <v>40265</v>
      </c>
      <c r="C24849" t="s">
        <v>34</v>
      </c>
      <c r="D24849" t="s">
        <v>35</v>
      </c>
      <c r="E24849">
        <v>1</v>
      </c>
      <c r="F24849" s="2">
        <v>6.65</v>
      </c>
      <c r="G24849" s="3">
        <v>13</v>
      </c>
      <c r="H24849" s="3">
        <v>6.6500000000000004E-2</v>
      </c>
      <c r="I24849" s="3">
        <v>0.31254999999999999</v>
      </c>
      <c r="J24849" s="3">
        <v>7.0290499999999998</v>
      </c>
      <c r="K24849" s="3">
        <v>10.813923076923077</v>
      </c>
      <c r="L24849" s="4">
        <v>0.35000000000000003</v>
      </c>
    </row>
    <row r="24850" spans="1:12" x14ac:dyDescent="0.35">
      <c r="A24850" s="1" t="s">
        <v>40266</v>
      </c>
      <c r="B24850" t="s">
        <v>40267</v>
      </c>
      <c r="C24850" t="s">
        <v>34</v>
      </c>
      <c r="D24850" t="s">
        <v>35</v>
      </c>
      <c r="E24850">
        <v>1</v>
      </c>
      <c r="F24850" s="2">
        <v>125.2</v>
      </c>
      <c r="G24850" s="3">
        <v>203</v>
      </c>
      <c r="H24850" s="3">
        <v>1.252</v>
      </c>
      <c r="I24850" s="3">
        <v>5.8844000000000003</v>
      </c>
      <c r="J24850" s="3">
        <v>132.3364</v>
      </c>
      <c r="K24850" s="3">
        <v>203.59446153846153</v>
      </c>
      <c r="L24850" s="4">
        <v>0.35</v>
      </c>
    </row>
    <row r="24851" spans="1:12" x14ac:dyDescent="0.35">
      <c r="A24851" s="1" t="s">
        <v>40268</v>
      </c>
      <c r="B24851" t="s">
        <v>40269</v>
      </c>
      <c r="C24851" t="s">
        <v>34</v>
      </c>
      <c r="D24851" t="s">
        <v>35</v>
      </c>
      <c r="E24851">
        <v>2</v>
      </c>
      <c r="F24851" s="2">
        <v>20.36</v>
      </c>
      <c r="G24851" s="3">
        <v>42</v>
      </c>
      <c r="H24851" s="3">
        <v>0.2036</v>
      </c>
      <c r="I24851" s="3">
        <v>0</v>
      </c>
      <c r="J24851" s="3">
        <v>20.563600000000001</v>
      </c>
      <c r="K24851" s="3">
        <v>31.636307692307692</v>
      </c>
      <c r="L24851" s="4">
        <v>0.35</v>
      </c>
    </row>
    <row r="24852" spans="1:12" x14ac:dyDescent="0.35">
      <c r="A24852" s="1" t="s">
        <v>40270</v>
      </c>
      <c r="B24852" t="s">
        <v>40271</v>
      </c>
      <c r="C24852" t="s">
        <v>34</v>
      </c>
      <c r="D24852" t="s">
        <v>35</v>
      </c>
      <c r="E24852">
        <v>1</v>
      </c>
      <c r="F24852" s="2">
        <v>237.7</v>
      </c>
      <c r="G24852" s="3">
        <v>410</v>
      </c>
      <c r="H24852" s="3">
        <v>2.3769999999999998</v>
      </c>
      <c r="I24852" s="3">
        <v>11.171899999999999</v>
      </c>
      <c r="J24852" s="3">
        <v>251.24889999999999</v>
      </c>
      <c r="K24852" s="3">
        <v>386.53676923076921</v>
      </c>
      <c r="L24852" s="4">
        <v>0.35</v>
      </c>
    </row>
    <row r="24853" spans="1:12" x14ac:dyDescent="0.35">
      <c r="A24853" s="1" t="s">
        <v>40272</v>
      </c>
      <c r="B24853" t="s">
        <v>40273</v>
      </c>
      <c r="C24853" t="s">
        <v>34</v>
      </c>
      <c r="D24853" t="s">
        <v>35</v>
      </c>
      <c r="E24853">
        <v>1</v>
      </c>
      <c r="F24853" s="2">
        <v>309.95</v>
      </c>
      <c r="G24853" s="3">
        <v>579</v>
      </c>
      <c r="H24853" s="3">
        <v>3.0994999999999999</v>
      </c>
      <c r="I24853" s="3">
        <v>14.567649999999999</v>
      </c>
      <c r="J24853" s="3">
        <v>327.61714999999998</v>
      </c>
      <c r="K24853" s="3">
        <v>504.02638461538459</v>
      </c>
      <c r="L24853" s="4">
        <v>0.35</v>
      </c>
    </row>
    <row r="24854" spans="1:12" x14ac:dyDescent="0.35">
      <c r="A24854" s="1" t="s">
        <v>40274</v>
      </c>
      <c r="B24854" t="s">
        <v>40275</v>
      </c>
      <c r="C24854" t="s">
        <v>21</v>
      </c>
      <c r="D24854" t="s">
        <v>22</v>
      </c>
      <c r="E24854">
        <v>1</v>
      </c>
      <c r="F24854" s="2">
        <v>79.72</v>
      </c>
      <c r="G24854" s="3">
        <v>158.16640000000001</v>
      </c>
      <c r="H24854" s="3">
        <v>0.79720000000000002</v>
      </c>
      <c r="I24854" s="3">
        <v>3.7468400000000002</v>
      </c>
      <c r="J24854" s="3">
        <v>84.264040000000008</v>
      </c>
      <c r="K24854" s="3">
        <v>129.63698461538462</v>
      </c>
      <c r="L24854" s="4">
        <v>0.35</v>
      </c>
    </row>
    <row r="24855" spans="1:12" x14ac:dyDescent="0.35">
      <c r="A24855" s="1" t="s">
        <v>40276</v>
      </c>
      <c r="B24855" t="s">
        <v>40277</v>
      </c>
      <c r="C24855" t="s">
        <v>34</v>
      </c>
      <c r="D24855" t="s">
        <v>35</v>
      </c>
      <c r="E24855">
        <v>1</v>
      </c>
      <c r="F24855" s="2">
        <v>135.1</v>
      </c>
      <c r="G24855" s="3">
        <v>245</v>
      </c>
      <c r="H24855" s="3">
        <v>1.351</v>
      </c>
      <c r="I24855" s="3">
        <v>6.3496999999999995</v>
      </c>
      <c r="J24855" s="3">
        <v>142.80070000000001</v>
      </c>
      <c r="K24855" s="3">
        <v>219.69338461538462</v>
      </c>
      <c r="L24855" s="4">
        <v>0.35</v>
      </c>
    </row>
    <row r="24856" spans="1:12" x14ac:dyDescent="0.35">
      <c r="A24856" s="1" t="s">
        <v>40278</v>
      </c>
      <c r="B24856" t="s">
        <v>40279</v>
      </c>
      <c r="C24856" t="s">
        <v>34</v>
      </c>
      <c r="D24856" t="s">
        <v>35</v>
      </c>
      <c r="E24856">
        <v>1</v>
      </c>
      <c r="F24856" s="2">
        <v>288.33999999999997</v>
      </c>
      <c r="G24856" s="3">
        <v>530</v>
      </c>
      <c r="H24856" s="3">
        <v>2.8834</v>
      </c>
      <c r="I24856" s="3">
        <v>13.551979999999999</v>
      </c>
      <c r="J24856" s="3">
        <v>304.77537999999998</v>
      </c>
      <c r="K24856" s="3">
        <v>468.88519999999994</v>
      </c>
      <c r="L24856" s="4">
        <v>0.35</v>
      </c>
    </row>
    <row r="24857" spans="1:12" x14ac:dyDescent="0.35">
      <c r="A24857" s="1" t="s">
        <v>40280</v>
      </c>
      <c r="B24857" t="s">
        <v>40281</v>
      </c>
      <c r="C24857" t="s">
        <v>363</v>
      </c>
      <c r="D24857" t="s">
        <v>364</v>
      </c>
      <c r="E24857">
        <v>1</v>
      </c>
      <c r="F24857" s="2">
        <v>220.99</v>
      </c>
      <c r="G24857" s="3">
        <v>380</v>
      </c>
      <c r="H24857" s="3">
        <v>2.2099000000000002</v>
      </c>
      <c r="I24857" s="3">
        <v>10.38653</v>
      </c>
      <c r="J24857" s="3">
        <v>233.58643000000001</v>
      </c>
      <c r="K24857" s="3">
        <v>359.36373846153845</v>
      </c>
      <c r="L24857" s="4">
        <v>0.35</v>
      </c>
    </row>
    <row r="24858" spans="1:12" x14ac:dyDescent="0.35">
      <c r="A24858" s="1" t="s">
        <v>40282</v>
      </c>
      <c r="B24858" t="s">
        <v>40283</v>
      </c>
      <c r="C24858" t="s">
        <v>1467</v>
      </c>
      <c r="D24858" t="s">
        <v>1468</v>
      </c>
      <c r="E24858">
        <v>1</v>
      </c>
      <c r="F24858" s="2">
        <v>15.56</v>
      </c>
      <c r="G24858" s="3">
        <v>37</v>
      </c>
      <c r="H24858" s="3">
        <v>0.15560000000000002</v>
      </c>
      <c r="I24858" s="3">
        <v>0.73131999999999997</v>
      </c>
      <c r="J24858" s="3">
        <v>16.446919999999999</v>
      </c>
      <c r="K24858" s="3">
        <v>25.302953846153844</v>
      </c>
      <c r="L24858" s="4">
        <v>0.35000000000000003</v>
      </c>
    </row>
    <row r="24859" spans="1:12" x14ac:dyDescent="0.35">
      <c r="A24859" s="1" t="s">
        <v>40284</v>
      </c>
      <c r="B24859" t="s">
        <v>40285</v>
      </c>
      <c r="C24859" t="s">
        <v>363</v>
      </c>
      <c r="D24859" t="s">
        <v>364</v>
      </c>
      <c r="E24859">
        <v>1</v>
      </c>
      <c r="F24859" s="2">
        <v>4.0199999999999996</v>
      </c>
      <c r="G24859" s="3">
        <v>8</v>
      </c>
      <c r="H24859" s="3">
        <v>4.02E-2</v>
      </c>
      <c r="I24859" s="3">
        <v>0.18893999999999997</v>
      </c>
      <c r="J24859" s="3">
        <v>4.2491399999999988</v>
      </c>
      <c r="K24859" s="3">
        <v>6.5371384615384596</v>
      </c>
      <c r="L24859" s="4">
        <v>0.35</v>
      </c>
    </row>
    <row r="24860" spans="1:12" x14ac:dyDescent="0.35">
      <c r="A24860" s="1" t="s">
        <v>40286</v>
      </c>
      <c r="B24860" t="s">
        <v>28393</v>
      </c>
      <c r="C24860" t="s">
        <v>34</v>
      </c>
      <c r="D24860" t="s">
        <v>35</v>
      </c>
      <c r="E24860">
        <v>1</v>
      </c>
      <c r="F24860" s="2">
        <v>3.74</v>
      </c>
      <c r="G24860" s="3">
        <v>74</v>
      </c>
      <c r="H24860" s="3">
        <v>3.7400000000000003E-2</v>
      </c>
      <c r="I24860" s="3">
        <v>0.17578000000000002</v>
      </c>
      <c r="J24860" s="3">
        <v>3.9531800000000001</v>
      </c>
      <c r="K24860" s="3">
        <v>6.0818153846153846</v>
      </c>
      <c r="L24860" s="4">
        <v>0.35</v>
      </c>
    </row>
    <row r="24861" spans="1:12" x14ac:dyDescent="0.35">
      <c r="A24861" s="1" t="s">
        <v>40287</v>
      </c>
      <c r="B24861" t="s">
        <v>40288</v>
      </c>
      <c r="C24861" t="s">
        <v>13</v>
      </c>
      <c r="D24861" t="s">
        <v>14</v>
      </c>
      <c r="E24861">
        <v>1</v>
      </c>
      <c r="F24861" s="2">
        <v>247.85</v>
      </c>
      <c r="G24861" s="3">
        <v>332.53</v>
      </c>
      <c r="H24861" s="3">
        <v>2.4784999999999999</v>
      </c>
      <c r="I24861" s="3">
        <v>11.648949999999999</v>
      </c>
      <c r="J24861" s="3">
        <v>261.97744999999998</v>
      </c>
      <c r="K24861" s="3">
        <v>403.04223076923074</v>
      </c>
      <c r="L24861" s="4">
        <v>0.35000000000000003</v>
      </c>
    </row>
    <row r="24862" spans="1:12" x14ac:dyDescent="0.35">
      <c r="A24862" s="1" t="s">
        <v>40289</v>
      </c>
      <c r="B24862" t="s">
        <v>40290</v>
      </c>
      <c r="C24862" t="s">
        <v>1467</v>
      </c>
      <c r="D24862" t="s">
        <v>1468</v>
      </c>
      <c r="E24862">
        <v>1</v>
      </c>
      <c r="F24862" s="2">
        <v>44.17</v>
      </c>
      <c r="G24862" s="3">
        <v>61</v>
      </c>
      <c r="H24862" s="3">
        <v>0.44170000000000004</v>
      </c>
      <c r="I24862" s="3">
        <v>2.07599</v>
      </c>
      <c r="J24862" s="3">
        <v>46.687689999999996</v>
      </c>
      <c r="K24862" s="3">
        <v>71.827215384615371</v>
      </c>
      <c r="L24862" s="4">
        <v>0.34999999999999992</v>
      </c>
    </row>
    <row r="24863" spans="1:12" x14ac:dyDescent="0.35">
      <c r="A24863" s="1" t="s">
        <v>40291</v>
      </c>
      <c r="B24863" t="s">
        <v>26889</v>
      </c>
      <c r="C24863" t="s">
        <v>34</v>
      </c>
      <c r="D24863" t="s">
        <v>35</v>
      </c>
      <c r="E24863">
        <v>1</v>
      </c>
      <c r="F24863" s="2">
        <v>35.19</v>
      </c>
      <c r="G24863" s="3">
        <v>63</v>
      </c>
      <c r="H24863" s="3">
        <v>0.35189999999999999</v>
      </c>
      <c r="I24863" s="3">
        <v>1.6539299999999999</v>
      </c>
      <c r="J24863" s="3">
        <v>37.195830000000001</v>
      </c>
      <c r="K24863" s="3">
        <v>57.224353846153846</v>
      </c>
      <c r="L24863" s="4">
        <v>0.35</v>
      </c>
    </row>
    <row r="24864" spans="1:12" x14ac:dyDescent="0.35">
      <c r="A24864" s="1" t="s">
        <v>40292</v>
      </c>
      <c r="B24864" t="s">
        <v>40293</v>
      </c>
      <c r="C24864" t="s">
        <v>34</v>
      </c>
      <c r="D24864" t="s">
        <v>35</v>
      </c>
      <c r="E24864">
        <v>1</v>
      </c>
      <c r="F24864" s="2">
        <v>92.29</v>
      </c>
      <c r="G24864" s="3">
        <v>178</v>
      </c>
      <c r="H24864" s="3">
        <v>0.92290000000000005</v>
      </c>
      <c r="I24864" s="3">
        <v>4.3376299999999999</v>
      </c>
      <c r="J24864" s="3">
        <v>97.550530000000009</v>
      </c>
      <c r="K24864" s="3">
        <v>150.07773846153847</v>
      </c>
      <c r="L24864" s="4">
        <v>0.35</v>
      </c>
    </row>
    <row r="24865" spans="1:12" x14ac:dyDescent="0.35">
      <c r="A24865" s="1" t="s">
        <v>40294</v>
      </c>
      <c r="B24865" t="s">
        <v>40295</v>
      </c>
      <c r="C24865" t="s">
        <v>21</v>
      </c>
      <c r="D24865" t="s">
        <v>22</v>
      </c>
      <c r="E24865">
        <v>1</v>
      </c>
      <c r="F24865" s="2">
        <v>82.56</v>
      </c>
      <c r="G24865" s="3">
        <v>157</v>
      </c>
      <c r="H24865" s="3">
        <v>0.8256</v>
      </c>
      <c r="I24865" s="3">
        <v>3.8803200000000002</v>
      </c>
      <c r="J24865" s="3">
        <v>87.265919999999994</v>
      </c>
      <c r="K24865" s="3">
        <v>134.25526153846153</v>
      </c>
      <c r="L24865" s="4">
        <v>0.35</v>
      </c>
    </row>
    <row r="24866" spans="1:12" x14ac:dyDescent="0.35">
      <c r="A24866" s="1" t="s">
        <v>40296</v>
      </c>
      <c r="B24866" t="s">
        <v>40297</v>
      </c>
      <c r="C24866" t="s">
        <v>34</v>
      </c>
      <c r="D24866" t="s">
        <v>35</v>
      </c>
      <c r="E24866">
        <v>1</v>
      </c>
      <c r="F24866" s="2">
        <v>136.4</v>
      </c>
      <c r="G24866" s="3">
        <v>259</v>
      </c>
      <c r="H24866" s="3">
        <v>1.3640000000000001</v>
      </c>
      <c r="I24866" s="3">
        <v>6.4108000000000001</v>
      </c>
      <c r="J24866" s="3">
        <v>144.1748</v>
      </c>
      <c r="K24866" s="3">
        <v>221.80738461538462</v>
      </c>
      <c r="L24866" s="4">
        <v>0.35</v>
      </c>
    </row>
    <row r="24867" spans="1:12" x14ac:dyDescent="0.35">
      <c r="A24867" s="1" t="s">
        <v>40298</v>
      </c>
      <c r="B24867" t="s">
        <v>40299</v>
      </c>
      <c r="C24867" t="s">
        <v>34</v>
      </c>
      <c r="D24867" t="s">
        <v>35</v>
      </c>
      <c r="E24867">
        <v>1</v>
      </c>
      <c r="F24867" s="2">
        <v>41.92</v>
      </c>
      <c r="G24867" s="3">
        <v>79</v>
      </c>
      <c r="H24867" s="3">
        <v>0.41920000000000002</v>
      </c>
      <c r="I24867" s="3">
        <v>1.97024</v>
      </c>
      <c r="J24867" s="3">
        <v>44.309440000000002</v>
      </c>
      <c r="K24867" s="3">
        <v>68.16836923076923</v>
      </c>
      <c r="L24867" s="4">
        <v>0.35</v>
      </c>
    </row>
    <row r="24868" spans="1:12" x14ac:dyDescent="0.35">
      <c r="A24868" s="1" t="s">
        <v>40300</v>
      </c>
      <c r="B24868" t="s">
        <v>40301</v>
      </c>
      <c r="C24868" t="s">
        <v>21</v>
      </c>
      <c r="D24868" t="s">
        <v>22</v>
      </c>
      <c r="E24868">
        <v>1</v>
      </c>
      <c r="F24868" s="2">
        <v>19.52</v>
      </c>
      <c r="G24868" s="3">
        <v>38</v>
      </c>
      <c r="H24868" s="3">
        <v>0.19520000000000001</v>
      </c>
      <c r="I24868" s="3">
        <v>0.91744000000000003</v>
      </c>
      <c r="J24868" s="3">
        <v>20.632639999999999</v>
      </c>
      <c r="K24868" s="3">
        <v>31.742523076923074</v>
      </c>
      <c r="L24868" s="4">
        <v>0.35</v>
      </c>
    </row>
    <row r="24869" spans="1:12" x14ac:dyDescent="0.35">
      <c r="A24869" s="1" t="s">
        <v>40302</v>
      </c>
      <c r="B24869" t="s">
        <v>40303</v>
      </c>
      <c r="C24869" t="s">
        <v>26</v>
      </c>
      <c r="D24869" t="s">
        <v>27</v>
      </c>
      <c r="E24869">
        <v>1</v>
      </c>
      <c r="F24869" s="2">
        <v>39.9</v>
      </c>
      <c r="G24869" s="3">
        <v>83</v>
      </c>
      <c r="H24869" s="3">
        <v>0.39900000000000002</v>
      </c>
      <c r="I24869" s="3">
        <v>1.8753</v>
      </c>
      <c r="J24869" s="3">
        <v>42.174300000000002</v>
      </c>
      <c r="K24869" s="3">
        <v>64.883538461538464</v>
      </c>
      <c r="L24869" s="4">
        <v>0.35</v>
      </c>
    </row>
    <row r="24870" spans="1:12" x14ac:dyDescent="0.35">
      <c r="A24870" s="1" t="s">
        <v>40304</v>
      </c>
      <c r="B24870" t="s">
        <v>40305</v>
      </c>
      <c r="C24870" t="s">
        <v>1467</v>
      </c>
      <c r="D24870" t="s">
        <v>1468</v>
      </c>
      <c r="E24870">
        <v>1</v>
      </c>
      <c r="F24870" s="2">
        <v>2173.38</v>
      </c>
      <c r="G24870" s="3">
        <v>4196</v>
      </c>
      <c r="H24870" s="3">
        <v>21.733800000000002</v>
      </c>
      <c r="I24870" s="3">
        <v>102.14886</v>
      </c>
      <c r="J24870" s="3">
        <v>2297.2626599999999</v>
      </c>
      <c r="K24870" s="3">
        <v>3534.2502461538456</v>
      </c>
      <c r="L24870" s="4">
        <v>0.34999999999999992</v>
      </c>
    </row>
    <row r="24871" spans="1:12" x14ac:dyDescent="0.35">
      <c r="A24871" s="1" t="s">
        <v>40306</v>
      </c>
      <c r="B24871" t="s">
        <v>40307</v>
      </c>
      <c r="C24871" t="s">
        <v>13</v>
      </c>
      <c r="D24871" t="s">
        <v>14</v>
      </c>
      <c r="E24871">
        <v>1</v>
      </c>
      <c r="F24871" s="2">
        <v>1886</v>
      </c>
      <c r="G24871" s="3">
        <v>3435</v>
      </c>
      <c r="H24871" s="3">
        <v>18.86</v>
      </c>
      <c r="I24871" s="3">
        <v>88.641999999999996</v>
      </c>
      <c r="J24871" s="3">
        <v>1993.502</v>
      </c>
      <c r="K24871" s="3">
        <v>3066.9261538461537</v>
      </c>
      <c r="L24871" s="4">
        <v>0.35</v>
      </c>
    </row>
    <row r="24872" spans="1:12" x14ac:dyDescent="0.35">
      <c r="A24872" s="1" t="s">
        <v>40308</v>
      </c>
      <c r="B24872" t="s">
        <v>40309</v>
      </c>
      <c r="C24872" t="s">
        <v>1467</v>
      </c>
      <c r="D24872" t="s">
        <v>1468</v>
      </c>
      <c r="E24872">
        <v>1</v>
      </c>
      <c r="F24872" s="2">
        <v>39.479999999999997</v>
      </c>
      <c r="G24872" s="3">
        <v>53</v>
      </c>
      <c r="H24872" s="3">
        <v>0.39479999999999998</v>
      </c>
      <c r="I24872" s="3">
        <v>1.8555599999999999</v>
      </c>
      <c r="J24872" s="3">
        <v>41.73035999999999</v>
      </c>
      <c r="K24872" s="3">
        <v>64.200553846153824</v>
      </c>
      <c r="L24872" s="4">
        <v>0.34999999999999992</v>
      </c>
    </row>
    <row r="24873" spans="1:12" x14ac:dyDescent="0.35">
      <c r="A24873" s="1" t="s">
        <v>40310</v>
      </c>
      <c r="B24873" t="s">
        <v>26784</v>
      </c>
      <c r="C24873" t="s">
        <v>34</v>
      </c>
      <c r="D24873" t="s">
        <v>35</v>
      </c>
      <c r="E24873">
        <v>1</v>
      </c>
      <c r="F24873" s="2">
        <v>27.24</v>
      </c>
      <c r="G24873" s="3">
        <v>69.44</v>
      </c>
      <c r="H24873" s="3">
        <v>0.27239999999999998</v>
      </c>
      <c r="I24873" s="3">
        <v>1.2802799999999999</v>
      </c>
      <c r="J24873" s="3">
        <v>28.792680000000001</v>
      </c>
      <c r="K24873" s="3">
        <v>44.296430769230767</v>
      </c>
      <c r="L24873" s="4">
        <v>0.35</v>
      </c>
    </row>
    <row r="24874" spans="1:12" x14ac:dyDescent="0.35">
      <c r="A24874" s="1" t="s">
        <v>40311</v>
      </c>
      <c r="B24874" t="s">
        <v>38717</v>
      </c>
      <c r="C24874" t="s">
        <v>1467</v>
      </c>
      <c r="D24874" t="s">
        <v>1468</v>
      </c>
      <c r="E24874">
        <v>1</v>
      </c>
      <c r="F24874" s="2">
        <v>43.27</v>
      </c>
      <c r="G24874" s="3">
        <v>93</v>
      </c>
      <c r="H24874" s="3">
        <v>0.43270000000000003</v>
      </c>
      <c r="I24874" s="3">
        <v>2.03369</v>
      </c>
      <c r="J24874" s="3">
        <v>45.73639</v>
      </c>
      <c r="K24874" s="3">
        <v>70.363676923076923</v>
      </c>
      <c r="L24874" s="4">
        <v>0.35</v>
      </c>
    </row>
    <row r="24875" spans="1:12" x14ac:dyDescent="0.35">
      <c r="A24875" s="1" t="s">
        <v>40312</v>
      </c>
      <c r="B24875" t="s">
        <v>40313</v>
      </c>
      <c r="C24875" t="s">
        <v>363</v>
      </c>
      <c r="D24875" t="s">
        <v>364</v>
      </c>
      <c r="E24875">
        <v>1</v>
      </c>
      <c r="F24875" s="2">
        <v>3.59</v>
      </c>
      <c r="G24875" s="3">
        <v>7</v>
      </c>
      <c r="H24875" s="3">
        <v>3.5900000000000001E-2</v>
      </c>
      <c r="I24875" s="3">
        <v>0.16872999999999999</v>
      </c>
      <c r="J24875" s="3">
        <v>3.7946299999999997</v>
      </c>
      <c r="K24875" s="3">
        <v>5.8378923076923073</v>
      </c>
      <c r="L24875" s="4">
        <v>0.35</v>
      </c>
    </row>
    <row r="24876" spans="1:12" x14ac:dyDescent="0.35">
      <c r="A24876" s="1" t="s">
        <v>40314</v>
      </c>
      <c r="B24876" t="s">
        <v>40315</v>
      </c>
      <c r="C24876" t="s">
        <v>34</v>
      </c>
      <c r="D24876" t="s">
        <v>35</v>
      </c>
      <c r="E24876">
        <v>1</v>
      </c>
      <c r="F24876" s="2">
        <v>143.16</v>
      </c>
      <c r="G24876" s="3">
        <v>274</v>
      </c>
      <c r="H24876" s="3">
        <v>1.4316</v>
      </c>
      <c r="I24876" s="3">
        <v>6.7285199999999996</v>
      </c>
      <c r="J24876" s="3">
        <v>151.32012</v>
      </c>
      <c r="K24876" s="3">
        <v>232.80018461538461</v>
      </c>
      <c r="L24876" s="4">
        <v>0.35</v>
      </c>
    </row>
    <row r="24877" spans="1:12" x14ac:dyDescent="0.35">
      <c r="A24877" s="1" t="s">
        <v>40316</v>
      </c>
      <c r="B24877" t="s">
        <v>40317</v>
      </c>
      <c r="C24877" t="s">
        <v>34</v>
      </c>
      <c r="D24877" t="s">
        <v>35</v>
      </c>
      <c r="E24877">
        <v>1</v>
      </c>
      <c r="F24877" s="2">
        <v>66.13</v>
      </c>
      <c r="G24877" s="3">
        <v>338.99</v>
      </c>
      <c r="H24877" s="3">
        <v>0.6613</v>
      </c>
      <c r="I24877" s="3">
        <v>3.1081099999999999</v>
      </c>
      <c r="J24877" s="3">
        <v>69.899409999999989</v>
      </c>
      <c r="K24877" s="3">
        <v>107.53755384615383</v>
      </c>
      <c r="L24877" s="4">
        <v>0.35</v>
      </c>
    </row>
    <row r="24878" spans="1:12" x14ac:dyDescent="0.35">
      <c r="A24878" s="1" t="s">
        <v>40318</v>
      </c>
      <c r="B24878" t="s">
        <v>40319</v>
      </c>
      <c r="C24878" t="s">
        <v>34</v>
      </c>
      <c r="D24878" t="s">
        <v>35</v>
      </c>
      <c r="E24878">
        <v>2</v>
      </c>
      <c r="F24878" s="2">
        <v>142</v>
      </c>
      <c r="G24878" s="3">
        <v>1060.83</v>
      </c>
      <c r="H24878" s="3">
        <v>1.42</v>
      </c>
      <c r="I24878" s="3">
        <v>0</v>
      </c>
      <c r="J24878" s="3">
        <v>143.41999999999999</v>
      </c>
      <c r="K24878" s="3">
        <v>220.64615384615382</v>
      </c>
      <c r="L24878" s="4">
        <v>0.35</v>
      </c>
    </row>
    <row r="24879" spans="1:12" x14ac:dyDescent="0.35">
      <c r="A24879" s="1" t="s">
        <v>40320</v>
      </c>
      <c r="B24879" t="s">
        <v>40321</v>
      </c>
      <c r="C24879" t="s">
        <v>34</v>
      </c>
      <c r="D24879" t="s">
        <v>35</v>
      </c>
      <c r="E24879">
        <v>2</v>
      </c>
      <c r="F24879" s="2">
        <v>1970.18</v>
      </c>
      <c r="G24879" s="3">
        <v>10100.450000000001</v>
      </c>
      <c r="H24879" s="3">
        <v>19.701800000000002</v>
      </c>
      <c r="I24879" s="3">
        <v>0</v>
      </c>
      <c r="J24879" s="3">
        <v>1989.8818000000001</v>
      </c>
      <c r="K24879" s="3">
        <v>3061.3566153846155</v>
      </c>
      <c r="L24879" s="4">
        <v>0.35</v>
      </c>
    </row>
    <row r="24880" spans="1:12" x14ac:dyDescent="0.35">
      <c r="A24880" s="1" t="s">
        <v>40322</v>
      </c>
      <c r="B24880" t="s">
        <v>40323</v>
      </c>
      <c r="C24880" t="s">
        <v>13</v>
      </c>
      <c r="D24880" t="s">
        <v>14</v>
      </c>
      <c r="E24880">
        <v>2</v>
      </c>
      <c r="F24880" s="2">
        <v>35.56</v>
      </c>
      <c r="G24880" s="3">
        <v>184.5</v>
      </c>
      <c r="H24880" s="3">
        <v>0.35560000000000003</v>
      </c>
      <c r="I24880" s="3">
        <v>0</v>
      </c>
      <c r="J24880" s="3">
        <v>35.915600000000005</v>
      </c>
      <c r="K24880" s="3">
        <v>55.254769230769234</v>
      </c>
      <c r="L24880" s="4">
        <v>0.35</v>
      </c>
    </row>
    <row r="24881" spans="1:12" x14ac:dyDescent="0.35">
      <c r="A24881" s="1" t="s">
        <v>40324</v>
      </c>
      <c r="B24881" t="s">
        <v>40325</v>
      </c>
      <c r="C24881" t="s">
        <v>13</v>
      </c>
      <c r="D24881" t="s">
        <v>14</v>
      </c>
      <c r="E24881">
        <v>2</v>
      </c>
      <c r="F24881" s="2">
        <v>595.75</v>
      </c>
      <c r="G24881" s="3">
        <v>3054.19</v>
      </c>
      <c r="H24881" s="3">
        <v>5.9575000000000005</v>
      </c>
      <c r="I24881" s="3">
        <v>0</v>
      </c>
      <c r="J24881" s="3">
        <v>601.70749999999998</v>
      </c>
      <c r="K24881" s="3">
        <v>925.70384615384614</v>
      </c>
      <c r="L24881" s="4">
        <v>0.35000000000000003</v>
      </c>
    </row>
    <row r="24882" spans="1:12" x14ac:dyDescent="0.35">
      <c r="A24882" s="1" t="s">
        <v>40326</v>
      </c>
      <c r="B24882" t="s">
        <v>40327</v>
      </c>
      <c r="C24882" t="s">
        <v>34</v>
      </c>
      <c r="D24882" t="s">
        <v>35</v>
      </c>
      <c r="E24882">
        <v>2</v>
      </c>
      <c r="F24882" s="2">
        <v>3176.31</v>
      </c>
      <c r="G24882" s="3">
        <v>16283.73</v>
      </c>
      <c r="H24882" s="3">
        <v>31.763100000000001</v>
      </c>
      <c r="I24882" s="3">
        <v>0</v>
      </c>
      <c r="J24882" s="3">
        <v>3208.0731000000001</v>
      </c>
      <c r="K24882" s="3">
        <v>4935.4970769230767</v>
      </c>
      <c r="L24882" s="4">
        <v>0.35</v>
      </c>
    </row>
    <row r="24883" spans="1:12" x14ac:dyDescent="0.35">
      <c r="A24883" s="1" t="s">
        <v>40328</v>
      </c>
      <c r="B24883" t="s">
        <v>40329</v>
      </c>
      <c r="C24883" t="s">
        <v>13</v>
      </c>
      <c r="D24883" t="s">
        <v>14</v>
      </c>
      <c r="E24883">
        <v>2</v>
      </c>
      <c r="F24883" s="2">
        <v>960.49</v>
      </c>
      <c r="G24883" s="3">
        <v>4924.1400000000003</v>
      </c>
      <c r="H24883" s="3">
        <v>9.6049000000000007</v>
      </c>
      <c r="I24883" s="3">
        <v>0</v>
      </c>
      <c r="J24883" s="3">
        <v>970.09490000000005</v>
      </c>
      <c r="K24883" s="3">
        <v>1492.4536923076923</v>
      </c>
      <c r="L24883" s="4">
        <v>0.35</v>
      </c>
    </row>
    <row r="24884" spans="1:12" hidden="1" x14ac:dyDescent="0.35">
      <c r="A24884" s="1" t="s">
        <v>40330</v>
      </c>
      <c r="B24884" t="s">
        <v>40331</v>
      </c>
      <c r="C24884" t="s">
        <v>46</v>
      </c>
      <c r="D24884" t="s">
        <v>47</v>
      </c>
      <c r="E24884">
        <v>1</v>
      </c>
      <c r="F24884" s="2">
        <v>13.22</v>
      </c>
      <c r="G24884" s="3">
        <v>67.78</v>
      </c>
      <c r="H24884" s="3">
        <v>0.13220000000000001</v>
      </c>
      <c r="I24884" s="3">
        <v>0.62134</v>
      </c>
      <c r="J24884" s="3">
        <v>13.97354</v>
      </c>
      <c r="K24884" s="3">
        <v>21.497753846153845</v>
      </c>
      <c r="L24884" s="4">
        <v>0.35</v>
      </c>
    </row>
    <row r="24885" spans="1:12" x14ac:dyDescent="0.35">
      <c r="A24885" s="1" t="s">
        <v>40332</v>
      </c>
      <c r="B24885" t="s">
        <v>40333</v>
      </c>
      <c r="C24885" t="s">
        <v>34</v>
      </c>
      <c r="D24885" t="s">
        <v>35</v>
      </c>
      <c r="E24885">
        <v>2</v>
      </c>
      <c r="F24885" s="2">
        <v>5.95</v>
      </c>
      <c r="G24885" s="3">
        <v>44.38</v>
      </c>
      <c r="H24885" s="3">
        <v>5.9500000000000004E-2</v>
      </c>
      <c r="I24885" s="3">
        <v>0</v>
      </c>
      <c r="J24885" s="3">
        <v>6.0095000000000001</v>
      </c>
      <c r="K24885" s="3">
        <v>9.2453846153846158</v>
      </c>
      <c r="L24885" s="4">
        <v>0.35000000000000003</v>
      </c>
    </row>
    <row r="24886" spans="1:12" x14ac:dyDescent="0.35">
      <c r="A24886" s="1" t="s">
        <v>40334</v>
      </c>
      <c r="B24886" t="s">
        <v>40335</v>
      </c>
      <c r="C24886" t="s">
        <v>34</v>
      </c>
      <c r="D24886" t="s">
        <v>35</v>
      </c>
      <c r="E24886">
        <v>1</v>
      </c>
      <c r="F24886" s="2">
        <v>5327.76</v>
      </c>
      <c r="G24886" s="3">
        <v>25948.85</v>
      </c>
      <c r="H24886" s="3">
        <v>53.277600000000007</v>
      </c>
      <c r="I24886" s="3">
        <v>250.40472</v>
      </c>
      <c r="J24886" s="3">
        <v>5631.4423200000001</v>
      </c>
      <c r="K24886" s="3">
        <v>8663.7574153846144</v>
      </c>
      <c r="L24886" s="4">
        <v>0.34999999999999992</v>
      </c>
    </row>
    <row r="24887" spans="1:12" x14ac:dyDescent="0.35">
      <c r="A24887" s="1" t="s">
        <v>40336</v>
      </c>
      <c r="B24887" t="s">
        <v>40337</v>
      </c>
      <c r="C24887" t="s">
        <v>13</v>
      </c>
      <c r="D24887" t="s">
        <v>14</v>
      </c>
      <c r="E24887">
        <v>2</v>
      </c>
      <c r="F24887" s="2">
        <v>48.4</v>
      </c>
      <c r="G24887" s="3">
        <v>237.43</v>
      </c>
      <c r="H24887" s="3">
        <v>0.48399999999999999</v>
      </c>
      <c r="I24887" s="3">
        <v>0</v>
      </c>
      <c r="J24887" s="3">
        <v>48.884</v>
      </c>
      <c r="K24887" s="3">
        <v>75.206153846153839</v>
      </c>
      <c r="L24887" s="4">
        <v>0.34999999999999992</v>
      </c>
    </row>
    <row r="24888" spans="1:12" x14ac:dyDescent="0.35">
      <c r="A24888" s="1" t="s">
        <v>40338</v>
      </c>
      <c r="B24888" t="s">
        <v>40339</v>
      </c>
      <c r="C24888" t="s">
        <v>34</v>
      </c>
      <c r="D24888" t="s">
        <v>35</v>
      </c>
      <c r="E24888">
        <v>1</v>
      </c>
      <c r="F24888" s="2">
        <v>146.72</v>
      </c>
      <c r="G24888" s="3">
        <v>787.75</v>
      </c>
      <c r="H24888" s="3">
        <v>1.4672000000000001</v>
      </c>
      <c r="I24888" s="3">
        <v>6.8958399999999997</v>
      </c>
      <c r="J24888" s="3">
        <v>155.08303999999998</v>
      </c>
      <c r="K24888" s="3">
        <v>238.58929230769226</v>
      </c>
      <c r="L24888" s="4">
        <v>0.34999999999999992</v>
      </c>
    </row>
    <row r="24889" spans="1:12" x14ac:dyDescent="0.35">
      <c r="A24889" s="1" t="s">
        <v>40340</v>
      </c>
      <c r="B24889" t="s">
        <v>40341</v>
      </c>
      <c r="C24889" t="s">
        <v>34</v>
      </c>
      <c r="D24889" t="s">
        <v>35</v>
      </c>
      <c r="E24889">
        <v>2</v>
      </c>
      <c r="F24889" s="2">
        <v>69.27</v>
      </c>
      <c r="G24889" s="3">
        <v>391.66</v>
      </c>
      <c r="H24889" s="3">
        <v>0.69269999999999998</v>
      </c>
      <c r="I24889" s="3">
        <v>0</v>
      </c>
      <c r="J24889" s="3">
        <v>69.962699999999998</v>
      </c>
      <c r="K24889" s="3">
        <v>107.63492307692307</v>
      </c>
      <c r="L24889" s="4">
        <v>0.35</v>
      </c>
    </row>
    <row r="24890" spans="1:12" x14ac:dyDescent="0.35">
      <c r="A24890" s="1" t="s">
        <v>40342</v>
      </c>
      <c r="B24890" t="s">
        <v>40343</v>
      </c>
      <c r="C24890" t="s">
        <v>34</v>
      </c>
      <c r="D24890" t="s">
        <v>35</v>
      </c>
      <c r="E24890">
        <v>1</v>
      </c>
      <c r="F24890" s="2">
        <v>1.01</v>
      </c>
      <c r="G24890" s="3">
        <v>5.19</v>
      </c>
      <c r="H24890" s="3">
        <v>1.01E-2</v>
      </c>
      <c r="I24890" s="3">
        <v>4.7469999999999998E-2</v>
      </c>
      <c r="J24890" s="3">
        <v>1.0675699999999999</v>
      </c>
      <c r="K24890" s="3">
        <v>1.6424153846153844</v>
      </c>
      <c r="L24890" s="4">
        <v>0.35</v>
      </c>
    </row>
    <row r="24891" spans="1:12" hidden="1" x14ac:dyDescent="0.35">
      <c r="A24891" s="1">
        <v>2757592</v>
      </c>
      <c r="B24891" t="s">
        <v>40344</v>
      </c>
      <c r="C24891" t="s">
        <v>46</v>
      </c>
      <c r="D24891" t="s">
        <v>47</v>
      </c>
      <c r="E24891">
        <v>1</v>
      </c>
      <c r="F24891" s="2">
        <v>14</v>
      </c>
      <c r="G24891" s="3">
        <v>67.17</v>
      </c>
      <c r="H24891" s="3">
        <v>0.14000000000000001</v>
      </c>
      <c r="I24891" s="3">
        <v>0.65800000000000003</v>
      </c>
      <c r="J24891" s="3">
        <v>14.798</v>
      </c>
      <c r="K24891" s="3">
        <v>22.766153846153845</v>
      </c>
      <c r="L24891" s="4">
        <v>0.35</v>
      </c>
    </row>
    <row r="24892" spans="1:12" x14ac:dyDescent="0.35">
      <c r="A24892" s="1" t="s">
        <v>40345</v>
      </c>
      <c r="B24892" t="s">
        <v>40346</v>
      </c>
      <c r="C24892" t="s">
        <v>34</v>
      </c>
      <c r="D24892" t="s">
        <v>35</v>
      </c>
      <c r="E24892">
        <v>1</v>
      </c>
      <c r="F24892" s="2">
        <v>5.93</v>
      </c>
      <c r="G24892" s="3">
        <v>30.37</v>
      </c>
      <c r="H24892" s="3">
        <v>5.9299999999999999E-2</v>
      </c>
      <c r="I24892" s="3">
        <v>0.27871000000000001</v>
      </c>
      <c r="J24892" s="3">
        <v>6.2680100000000003</v>
      </c>
      <c r="K24892" s="3">
        <v>9.6430923076923083</v>
      </c>
      <c r="L24892" s="4">
        <v>0.35000000000000003</v>
      </c>
    </row>
    <row r="24893" spans="1:12" x14ac:dyDescent="0.35">
      <c r="A24893" s="1" t="s">
        <v>40347</v>
      </c>
      <c r="B24893" t="s">
        <v>40348</v>
      </c>
      <c r="C24893" t="s">
        <v>34</v>
      </c>
      <c r="D24893" t="s">
        <v>35</v>
      </c>
      <c r="E24893">
        <v>1</v>
      </c>
      <c r="F24893" s="2">
        <v>330.91</v>
      </c>
      <c r="G24893" s="3">
        <v>1696.45</v>
      </c>
      <c r="H24893" s="3">
        <v>3.3091000000000004</v>
      </c>
      <c r="I24893" s="3">
        <v>15.552770000000001</v>
      </c>
      <c r="J24893" s="3">
        <v>349.77187000000004</v>
      </c>
      <c r="K24893" s="3">
        <v>538.11056923076922</v>
      </c>
      <c r="L24893" s="4">
        <v>0.34999999999999992</v>
      </c>
    </row>
    <row r="24894" spans="1:12" x14ac:dyDescent="0.35">
      <c r="A24894" s="1" t="s">
        <v>40349</v>
      </c>
      <c r="B24894" t="s">
        <v>40350</v>
      </c>
      <c r="C24894" t="s">
        <v>34</v>
      </c>
      <c r="D24894" t="s">
        <v>35</v>
      </c>
      <c r="E24894">
        <v>2</v>
      </c>
      <c r="F24894" s="2">
        <v>71.489999999999995</v>
      </c>
      <c r="G24894" s="3">
        <v>533.99</v>
      </c>
      <c r="H24894" s="3">
        <v>0.71489999999999998</v>
      </c>
      <c r="I24894" s="3">
        <v>0</v>
      </c>
      <c r="J24894" s="3">
        <v>72.204899999999995</v>
      </c>
      <c r="K24894" s="3">
        <v>111.08446153846153</v>
      </c>
      <c r="L24894" s="4">
        <v>0.35</v>
      </c>
    </row>
    <row r="24895" spans="1:12" x14ac:dyDescent="0.35">
      <c r="A24895" s="1" t="s">
        <v>40351</v>
      </c>
      <c r="B24895" t="s">
        <v>40352</v>
      </c>
      <c r="C24895" t="s">
        <v>13</v>
      </c>
      <c r="D24895" t="s">
        <v>14</v>
      </c>
      <c r="E24895">
        <v>1</v>
      </c>
      <c r="F24895" s="2">
        <v>73.95</v>
      </c>
      <c r="G24895" s="3">
        <v>379.11</v>
      </c>
      <c r="H24895" s="3">
        <v>0.73950000000000005</v>
      </c>
      <c r="I24895" s="3">
        <v>3.4756500000000004</v>
      </c>
      <c r="J24895" s="3">
        <v>78.165150000000011</v>
      </c>
      <c r="K24895" s="3">
        <v>120.25407692307694</v>
      </c>
      <c r="L24895" s="4">
        <v>0.35</v>
      </c>
    </row>
    <row r="24896" spans="1:12" x14ac:dyDescent="0.35">
      <c r="A24896" s="1" t="s">
        <v>40353</v>
      </c>
      <c r="B24896" t="s">
        <v>40354</v>
      </c>
      <c r="C24896" t="s">
        <v>34</v>
      </c>
      <c r="D24896" t="s">
        <v>35</v>
      </c>
      <c r="E24896">
        <v>2</v>
      </c>
      <c r="F24896" s="2">
        <v>4.79</v>
      </c>
      <c r="G24896" s="3">
        <v>35.799999999999997</v>
      </c>
      <c r="H24896" s="3">
        <v>4.7899999999999998E-2</v>
      </c>
      <c r="I24896" s="3">
        <v>0</v>
      </c>
      <c r="J24896" s="3">
        <v>4.8379000000000003</v>
      </c>
      <c r="K24896" s="3">
        <v>7.4429230769230772</v>
      </c>
      <c r="L24896" s="4">
        <v>0.35</v>
      </c>
    </row>
    <row r="24897" spans="1:12" x14ac:dyDescent="0.35">
      <c r="A24897" s="1" t="s">
        <v>40355</v>
      </c>
      <c r="B24897" t="s">
        <v>40356</v>
      </c>
      <c r="C24897" t="s">
        <v>34</v>
      </c>
      <c r="D24897" t="s">
        <v>35</v>
      </c>
      <c r="E24897">
        <v>1</v>
      </c>
      <c r="F24897" s="2">
        <v>13.07</v>
      </c>
      <c r="G24897" s="3">
        <v>68.430000000000007</v>
      </c>
      <c r="H24897" s="3">
        <v>0.13070000000000001</v>
      </c>
      <c r="I24897" s="3">
        <v>0.61429</v>
      </c>
      <c r="J24897" s="3">
        <v>13.81499</v>
      </c>
      <c r="K24897" s="3">
        <v>21.253830769230767</v>
      </c>
      <c r="L24897" s="4">
        <v>0.34999999999999992</v>
      </c>
    </row>
    <row r="24898" spans="1:12" hidden="1" x14ac:dyDescent="0.35">
      <c r="A24898" s="1" t="s">
        <v>40357</v>
      </c>
      <c r="B24898" t="s">
        <v>40358</v>
      </c>
      <c r="C24898" t="s">
        <v>46</v>
      </c>
      <c r="D24898" t="s">
        <v>47</v>
      </c>
      <c r="E24898">
        <v>1</v>
      </c>
      <c r="F24898" s="2">
        <v>1307.19</v>
      </c>
      <c r="G24898" s="3">
        <v>6701.47</v>
      </c>
      <c r="H24898" s="3">
        <v>13.071900000000001</v>
      </c>
      <c r="I24898" s="3">
        <v>61.437930000000001</v>
      </c>
      <c r="J24898" s="3">
        <v>1381.69983</v>
      </c>
      <c r="K24898" s="3">
        <v>2125.6920461538461</v>
      </c>
      <c r="L24898" s="4">
        <v>0.35</v>
      </c>
    </row>
    <row r="24899" spans="1:12" x14ac:dyDescent="0.35">
      <c r="A24899" s="1" t="s">
        <v>40359</v>
      </c>
      <c r="B24899" t="s">
        <v>40360</v>
      </c>
      <c r="C24899" t="s">
        <v>34</v>
      </c>
      <c r="D24899" t="s">
        <v>35</v>
      </c>
      <c r="E24899">
        <v>1</v>
      </c>
      <c r="F24899" s="2">
        <v>217.11</v>
      </c>
      <c r="G24899" s="3">
        <v>1136.7</v>
      </c>
      <c r="H24899" s="3">
        <v>2.1711</v>
      </c>
      <c r="I24899" s="3">
        <v>10.204170000000001</v>
      </c>
      <c r="J24899" s="3">
        <v>229.48527000000001</v>
      </c>
      <c r="K24899" s="3">
        <v>353.05426153846156</v>
      </c>
      <c r="L24899" s="4">
        <v>0.35</v>
      </c>
    </row>
    <row r="24900" spans="1:12" x14ac:dyDescent="0.35">
      <c r="A24900" s="1" t="s">
        <v>40361</v>
      </c>
      <c r="B24900" t="s">
        <v>40362</v>
      </c>
      <c r="C24900" t="s">
        <v>13</v>
      </c>
      <c r="D24900" t="s">
        <v>14</v>
      </c>
      <c r="E24900">
        <v>1</v>
      </c>
      <c r="F24900" s="2">
        <v>25.33</v>
      </c>
      <c r="G24900" s="3">
        <v>132.62</v>
      </c>
      <c r="H24900" s="3">
        <v>0.25329999999999997</v>
      </c>
      <c r="I24900" s="3">
        <v>1.19051</v>
      </c>
      <c r="J24900" s="3">
        <v>26.773809999999997</v>
      </c>
      <c r="K24900" s="3">
        <v>41.190476923076915</v>
      </c>
      <c r="L24900" s="4">
        <v>0.34999999999999992</v>
      </c>
    </row>
    <row r="24901" spans="1:12" x14ac:dyDescent="0.35">
      <c r="A24901" s="1" t="s">
        <v>40363</v>
      </c>
      <c r="B24901" t="s">
        <v>40364</v>
      </c>
      <c r="C24901" t="s">
        <v>34</v>
      </c>
      <c r="D24901" t="s">
        <v>35</v>
      </c>
      <c r="E24901">
        <v>1</v>
      </c>
      <c r="F24901" s="2">
        <v>27.78</v>
      </c>
      <c r="G24901" s="3">
        <v>145.27000000000001</v>
      </c>
      <c r="H24901" s="3">
        <v>0.27779999999999999</v>
      </c>
      <c r="I24901" s="3">
        <v>1.30566</v>
      </c>
      <c r="J24901" s="3">
        <v>29.36346</v>
      </c>
      <c r="K24901" s="3">
        <v>45.174553846153842</v>
      </c>
      <c r="L24901" s="4">
        <v>0.34999999999999992</v>
      </c>
    </row>
    <row r="24902" spans="1:12" x14ac:dyDescent="0.35">
      <c r="A24902" s="1" t="s">
        <v>40365</v>
      </c>
      <c r="B24902" t="s">
        <v>40366</v>
      </c>
      <c r="C24902" t="s">
        <v>34</v>
      </c>
      <c r="D24902" t="s">
        <v>35</v>
      </c>
      <c r="E24902">
        <v>2</v>
      </c>
      <c r="F24902" s="2">
        <v>42.67</v>
      </c>
      <c r="G24902" s="3">
        <v>223.4</v>
      </c>
      <c r="H24902" s="3">
        <v>0.42670000000000002</v>
      </c>
      <c r="I24902" s="3">
        <v>0</v>
      </c>
      <c r="J24902" s="3">
        <v>43.096699999999998</v>
      </c>
      <c r="K24902" s="3">
        <v>66.302615384615379</v>
      </c>
      <c r="L24902" s="4">
        <v>0.35</v>
      </c>
    </row>
    <row r="24903" spans="1:12" x14ac:dyDescent="0.35">
      <c r="A24903" s="1" t="s">
        <v>40367</v>
      </c>
      <c r="B24903" t="s">
        <v>40368</v>
      </c>
      <c r="C24903" t="s">
        <v>34</v>
      </c>
      <c r="D24903" t="s">
        <v>35</v>
      </c>
      <c r="E24903">
        <v>2</v>
      </c>
      <c r="F24903" s="2">
        <v>5.61</v>
      </c>
      <c r="G24903" s="3">
        <v>41.9</v>
      </c>
      <c r="H24903" s="3">
        <v>5.6100000000000004E-2</v>
      </c>
      <c r="I24903" s="3">
        <v>0</v>
      </c>
      <c r="J24903" s="3">
        <v>5.6661000000000001</v>
      </c>
      <c r="K24903" s="3">
        <v>8.7170769230769238</v>
      </c>
      <c r="L24903" s="4">
        <v>0.35000000000000003</v>
      </c>
    </row>
    <row r="24904" spans="1:12" x14ac:dyDescent="0.35">
      <c r="A24904" s="1" t="s">
        <v>40369</v>
      </c>
      <c r="B24904" t="s">
        <v>40370</v>
      </c>
      <c r="C24904" t="s">
        <v>34</v>
      </c>
      <c r="D24904" t="s">
        <v>35</v>
      </c>
      <c r="E24904">
        <v>2</v>
      </c>
      <c r="F24904" s="2">
        <v>276.33</v>
      </c>
      <c r="G24904" s="3">
        <v>1416.67</v>
      </c>
      <c r="H24904" s="3">
        <v>2.7633000000000001</v>
      </c>
      <c r="I24904" s="3">
        <v>0</v>
      </c>
      <c r="J24904" s="3">
        <v>279.0933</v>
      </c>
      <c r="K24904" s="3">
        <v>429.3743076923077</v>
      </c>
      <c r="L24904" s="4">
        <v>0.35000000000000003</v>
      </c>
    </row>
    <row r="24905" spans="1:12" x14ac:dyDescent="0.35">
      <c r="A24905" s="1" t="s">
        <v>40371</v>
      </c>
      <c r="B24905" t="s">
        <v>40372</v>
      </c>
      <c r="C24905" t="s">
        <v>34</v>
      </c>
      <c r="D24905" t="s">
        <v>35</v>
      </c>
      <c r="E24905">
        <v>1</v>
      </c>
      <c r="F24905" s="2">
        <v>3.05</v>
      </c>
      <c r="G24905" s="3">
        <v>15.95</v>
      </c>
      <c r="H24905" s="3">
        <v>3.0499999999999999E-2</v>
      </c>
      <c r="I24905" s="3">
        <v>0.14335000000000001</v>
      </c>
      <c r="J24905" s="3">
        <v>3.2238499999999997</v>
      </c>
      <c r="K24905" s="3">
        <v>4.95976923076923</v>
      </c>
      <c r="L24905" s="4">
        <v>0.35</v>
      </c>
    </row>
    <row r="24906" spans="1:12" x14ac:dyDescent="0.35">
      <c r="A24906" s="1" t="s">
        <v>40373</v>
      </c>
      <c r="B24906" t="s">
        <v>40374</v>
      </c>
      <c r="C24906" t="s">
        <v>34</v>
      </c>
      <c r="D24906" t="s">
        <v>35</v>
      </c>
      <c r="E24906">
        <v>2</v>
      </c>
      <c r="F24906" s="2">
        <v>17996.669999999998</v>
      </c>
      <c r="G24906" s="3">
        <v>94223.4</v>
      </c>
      <c r="H24906" s="3">
        <v>179.96669999999997</v>
      </c>
      <c r="I24906" s="3">
        <v>0</v>
      </c>
      <c r="J24906" s="3">
        <v>18176.636699999999</v>
      </c>
      <c r="K24906" s="3">
        <v>27964.056461538461</v>
      </c>
      <c r="L24906" s="4">
        <v>0.35000000000000003</v>
      </c>
    </row>
    <row r="24907" spans="1:12" x14ac:dyDescent="0.35">
      <c r="A24907" s="1" t="s">
        <v>40375</v>
      </c>
      <c r="B24907" t="s">
        <v>40376</v>
      </c>
      <c r="C24907" t="s">
        <v>34</v>
      </c>
      <c r="D24907" t="s">
        <v>35</v>
      </c>
      <c r="E24907">
        <v>2</v>
      </c>
      <c r="F24907" s="2">
        <v>27668.37</v>
      </c>
      <c r="G24907" s="3">
        <v>130733.23</v>
      </c>
      <c r="H24907" s="3">
        <v>276.68369999999999</v>
      </c>
      <c r="I24907" s="3">
        <v>0</v>
      </c>
      <c r="J24907" s="3">
        <v>27945.0537</v>
      </c>
      <c r="K24907" s="3">
        <v>42992.390307692309</v>
      </c>
      <c r="L24907" s="4">
        <v>0.35000000000000003</v>
      </c>
    </row>
    <row r="24908" spans="1:12" hidden="1" x14ac:dyDescent="0.35">
      <c r="A24908" s="1" t="s">
        <v>40377</v>
      </c>
      <c r="B24908" t="s">
        <v>40378</v>
      </c>
      <c r="C24908" t="s">
        <v>46</v>
      </c>
      <c r="D24908" t="s">
        <v>47</v>
      </c>
      <c r="E24908">
        <v>1</v>
      </c>
      <c r="F24908" s="2">
        <v>1362.06</v>
      </c>
      <c r="G24908" s="3">
        <v>6982.73</v>
      </c>
      <c r="H24908" s="3">
        <v>13.6206</v>
      </c>
      <c r="I24908" s="3">
        <v>64.016819999999996</v>
      </c>
      <c r="J24908" s="3">
        <v>1439.69742</v>
      </c>
      <c r="K24908" s="3">
        <v>2214.9191076923075</v>
      </c>
      <c r="L24908" s="4">
        <v>0.35</v>
      </c>
    </row>
    <row r="24909" spans="1:12" x14ac:dyDescent="0.35">
      <c r="A24909" s="1" t="s">
        <v>40379</v>
      </c>
      <c r="B24909" t="s">
        <v>40380</v>
      </c>
      <c r="C24909" t="s">
        <v>34</v>
      </c>
      <c r="D24909" t="s">
        <v>35</v>
      </c>
      <c r="E24909">
        <v>2</v>
      </c>
      <c r="F24909" s="2">
        <v>47.53</v>
      </c>
      <c r="G24909" s="3">
        <v>238.43</v>
      </c>
      <c r="H24909" s="3">
        <v>0.4753</v>
      </c>
      <c r="I24909" s="3">
        <v>0</v>
      </c>
      <c r="J24909" s="3">
        <v>48.005299999999998</v>
      </c>
      <c r="K24909" s="3">
        <v>73.854307692307685</v>
      </c>
      <c r="L24909" s="4">
        <v>0.35</v>
      </c>
    </row>
    <row r="24910" spans="1:12" hidden="1" x14ac:dyDescent="0.35">
      <c r="A24910" s="1" t="s">
        <v>40381</v>
      </c>
      <c r="B24910" t="s">
        <v>40382</v>
      </c>
      <c r="C24910" t="s">
        <v>46</v>
      </c>
      <c r="D24910" t="s">
        <v>47</v>
      </c>
      <c r="E24910">
        <v>1</v>
      </c>
      <c r="F24910" s="2">
        <v>1.5</v>
      </c>
      <c r="G24910" s="3">
        <v>7.72</v>
      </c>
      <c r="H24910" s="3">
        <v>1.4999999999999999E-2</v>
      </c>
      <c r="I24910" s="3">
        <v>7.0500000000000007E-2</v>
      </c>
      <c r="J24910" s="3">
        <v>1.5854999999999999</v>
      </c>
      <c r="K24910" s="3">
        <v>2.4392307692307691</v>
      </c>
      <c r="L24910" s="4">
        <v>0.35</v>
      </c>
    </row>
    <row r="24911" spans="1:12" x14ac:dyDescent="0.35">
      <c r="A24911" s="1" t="s">
        <v>40383</v>
      </c>
      <c r="B24911" t="s">
        <v>40384</v>
      </c>
      <c r="C24911" t="s">
        <v>34</v>
      </c>
      <c r="D24911" t="s">
        <v>35</v>
      </c>
      <c r="E24911">
        <v>1</v>
      </c>
      <c r="F24911" s="2">
        <v>49.45</v>
      </c>
      <c r="G24911" s="3">
        <v>465.48</v>
      </c>
      <c r="H24911" s="3">
        <v>0.49450000000000005</v>
      </c>
      <c r="I24911" s="3">
        <v>2.3241499999999999</v>
      </c>
      <c r="J24911" s="3">
        <v>52.268650000000008</v>
      </c>
      <c r="K24911" s="3">
        <v>80.413307692307697</v>
      </c>
      <c r="L24911" s="4">
        <v>0.34999999999999992</v>
      </c>
    </row>
    <row r="24912" spans="1:12" x14ac:dyDescent="0.35">
      <c r="A24912" s="1" t="s">
        <v>40385</v>
      </c>
      <c r="B24912" t="s">
        <v>40386</v>
      </c>
      <c r="C24912" t="s">
        <v>34</v>
      </c>
      <c r="D24912" t="s">
        <v>35</v>
      </c>
      <c r="E24912">
        <v>1</v>
      </c>
      <c r="F24912" s="2">
        <v>61.61</v>
      </c>
      <c r="G24912" s="3">
        <v>322.57</v>
      </c>
      <c r="H24912" s="3">
        <v>0.61609999999999998</v>
      </c>
      <c r="I24912" s="3">
        <v>2.89567</v>
      </c>
      <c r="J24912" s="3">
        <v>65.121769999999998</v>
      </c>
      <c r="K24912" s="3">
        <v>100.18733846153846</v>
      </c>
      <c r="L24912" s="4">
        <v>0.35000000000000003</v>
      </c>
    </row>
    <row r="24913" spans="1:12" x14ac:dyDescent="0.35">
      <c r="A24913" s="1" t="s">
        <v>40387</v>
      </c>
      <c r="B24913" t="s">
        <v>40388</v>
      </c>
      <c r="C24913" t="s">
        <v>34</v>
      </c>
      <c r="D24913" t="s">
        <v>35</v>
      </c>
      <c r="E24913">
        <v>1</v>
      </c>
      <c r="F24913" s="2">
        <v>1947.68</v>
      </c>
      <c r="G24913" s="3">
        <v>9985.08</v>
      </c>
      <c r="H24913" s="3">
        <v>19.476800000000001</v>
      </c>
      <c r="I24913" s="3">
        <v>91.540959999999998</v>
      </c>
      <c r="J24913" s="3">
        <v>2058.69776</v>
      </c>
      <c r="K24913" s="3">
        <v>3167.2273230769229</v>
      </c>
      <c r="L24913" s="4">
        <v>0.34999999999999992</v>
      </c>
    </row>
    <row r="24914" spans="1:12" x14ac:dyDescent="0.35">
      <c r="A24914" s="1">
        <v>41001243</v>
      </c>
      <c r="B24914" t="s">
        <v>40389</v>
      </c>
      <c r="C24914" t="s">
        <v>34</v>
      </c>
      <c r="D24914" t="s">
        <v>35</v>
      </c>
      <c r="E24914">
        <v>1</v>
      </c>
      <c r="F24914" s="2">
        <v>384.93</v>
      </c>
      <c r="G24914" s="3">
        <v>1973.4</v>
      </c>
      <c r="H24914" s="3">
        <v>3.8492999999999999</v>
      </c>
      <c r="I24914" s="3">
        <v>18.091709999999999</v>
      </c>
      <c r="J24914" s="3">
        <v>406.87101000000001</v>
      </c>
      <c r="K24914" s="3">
        <v>625.95540000000005</v>
      </c>
      <c r="L24914" s="4">
        <v>0.35000000000000003</v>
      </c>
    </row>
    <row r="24915" spans="1:12" x14ac:dyDescent="0.35">
      <c r="A24915" s="1" t="s">
        <v>40390</v>
      </c>
      <c r="B24915" t="s">
        <v>40391</v>
      </c>
      <c r="C24915" t="s">
        <v>34</v>
      </c>
      <c r="D24915" t="s">
        <v>35</v>
      </c>
      <c r="E24915">
        <v>2</v>
      </c>
      <c r="F24915" s="2">
        <v>76</v>
      </c>
      <c r="G24915" s="3">
        <v>567.71</v>
      </c>
      <c r="H24915" s="3">
        <v>0.76</v>
      </c>
      <c r="I24915" s="3">
        <v>0</v>
      </c>
      <c r="J24915" s="3">
        <v>76.760000000000005</v>
      </c>
      <c r="K24915" s="3">
        <v>118.0923076923077</v>
      </c>
      <c r="L24915" s="4">
        <v>0.35</v>
      </c>
    </row>
    <row r="24916" spans="1:12" x14ac:dyDescent="0.35">
      <c r="A24916" s="1" t="s">
        <v>40392</v>
      </c>
      <c r="B24916" t="s">
        <v>40393</v>
      </c>
      <c r="C24916" t="s">
        <v>34</v>
      </c>
      <c r="D24916" t="s">
        <v>35</v>
      </c>
      <c r="E24916">
        <v>2</v>
      </c>
      <c r="F24916" s="2">
        <v>1512.11</v>
      </c>
      <c r="G24916" s="3">
        <v>7916.81</v>
      </c>
      <c r="H24916" s="3">
        <v>15.121099999999998</v>
      </c>
      <c r="I24916" s="3">
        <v>0</v>
      </c>
      <c r="J24916" s="3">
        <v>1527.2311</v>
      </c>
      <c r="K24916" s="3">
        <v>2349.5863076923074</v>
      </c>
      <c r="L24916" s="4">
        <v>0.34999999999999992</v>
      </c>
    </row>
    <row r="24917" spans="1:12" x14ac:dyDescent="0.35">
      <c r="A24917" s="1" t="s">
        <v>40394</v>
      </c>
      <c r="B24917" t="s">
        <v>40395</v>
      </c>
      <c r="C24917" t="s">
        <v>34</v>
      </c>
      <c r="D24917" t="s">
        <v>35</v>
      </c>
      <c r="E24917">
        <v>2</v>
      </c>
      <c r="F24917" s="2">
        <v>32.28</v>
      </c>
      <c r="G24917" s="3">
        <v>168.83</v>
      </c>
      <c r="H24917" s="3">
        <v>0.32280000000000003</v>
      </c>
      <c r="I24917" s="3">
        <v>0</v>
      </c>
      <c r="J24917" s="3">
        <v>32.602800000000002</v>
      </c>
      <c r="K24917" s="3">
        <v>50.158153846153844</v>
      </c>
      <c r="L24917" s="4">
        <v>0.34999999999999992</v>
      </c>
    </row>
    <row r="24918" spans="1:12" x14ac:dyDescent="0.35">
      <c r="A24918" s="1" t="s">
        <v>40396</v>
      </c>
      <c r="B24918" t="s">
        <v>40397</v>
      </c>
      <c r="C24918" t="s">
        <v>34</v>
      </c>
      <c r="D24918" t="s">
        <v>35</v>
      </c>
      <c r="E24918">
        <v>2</v>
      </c>
      <c r="F24918" s="2">
        <v>702.31</v>
      </c>
      <c r="G24918" s="3">
        <v>3677.02</v>
      </c>
      <c r="H24918" s="3">
        <v>7.0230999999999995</v>
      </c>
      <c r="I24918" s="3">
        <v>0</v>
      </c>
      <c r="J24918" s="3">
        <v>709.33309999999994</v>
      </c>
      <c r="K24918" s="3">
        <v>1091.2816923076921</v>
      </c>
      <c r="L24918" s="4">
        <v>0.34999999999999992</v>
      </c>
    </row>
    <row r="24919" spans="1:12" x14ac:dyDescent="0.35">
      <c r="A24919" s="1" t="s">
        <v>40398</v>
      </c>
      <c r="B24919" t="s">
        <v>40399</v>
      </c>
      <c r="C24919" t="s">
        <v>34</v>
      </c>
      <c r="D24919" t="s">
        <v>35</v>
      </c>
      <c r="E24919">
        <v>2</v>
      </c>
      <c r="F24919" s="2">
        <v>44.85</v>
      </c>
      <c r="G24919" s="3">
        <v>234.82</v>
      </c>
      <c r="H24919" s="3">
        <v>0.44850000000000001</v>
      </c>
      <c r="I24919" s="3">
        <v>0</v>
      </c>
      <c r="J24919" s="3">
        <v>45.298500000000004</v>
      </c>
      <c r="K24919" s="3">
        <v>69.69</v>
      </c>
      <c r="L24919" s="4">
        <v>0.34999999999999992</v>
      </c>
    </row>
    <row r="24920" spans="1:12" x14ac:dyDescent="0.35">
      <c r="A24920" s="1" t="s">
        <v>40400</v>
      </c>
      <c r="B24920" t="s">
        <v>40401</v>
      </c>
      <c r="C24920" t="s">
        <v>13</v>
      </c>
      <c r="D24920" t="s">
        <v>14</v>
      </c>
      <c r="E24920">
        <v>2</v>
      </c>
      <c r="F24920" s="2">
        <v>684.27</v>
      </c>
      <c r="G24920" s="3">
        <v>3508.06</v>
      </c>
      <c r="H24920" s="3">
        <v>6.8426999999999998</v>
      </c>
      <c r="I24920" s="3">
        <v>0</v>
      </c>
      <c r="J24920" s="3">
        <v>691.11270000000002</v>
      </c>
      <c r="K24920" s="3">
        <v>1063.2503076923076</v>
      </c>
      <c r="L24920" s="4">
        <v>0.34999999999999992</v>
      </c>
    </row>
    <row r="24921" spans="1:12" x14ac:dyDescent="0.35">
      <c r="A24921" s="1" t="s">
        <v>40402</v>
      </c>
      <c r="B24921" t="s">
        <v>40403</v>
      </c>
      <c r="C24921" t="s">
        <v>34</v>
      </c>
      <c r="D24921" t="s">
        <v>35</v>
      </c>
      <c r="E24921">
        <v>2</v>
      </c>
      <c r="F24921" s="2">
        <v>49.13</v>
      </c>
      <c r="G24921" s="3">
        <v>367.03</v>
      </c>
      <c r="H24921" s="3">
        <v>0.49130000000000001</v>
      </c>
      <c r="I24921" s="3">
        <v>0</v>
      </c>
      <c r="J24921" s="3">
        <v>49.621300000000005</v>
      </c>
      <c r="K24921" s="3">
        <v>76.34046153846154</v>
      </c>
      <c r="L24921" s="4">
        <v>0.34999999999999992</v>
      </c>
    </row>
    <row r="24922" spans="1:12" x14ac:dyDescent="0.35">
      <c r="A24922" s="1" t="s">
        <v>40404</v>
      </c>
      <c r="B24922" t="s">
        <v>40405</v>
      </c>
      <c r="C24922" t="s">
        <v>34</v>
      </c>
      <c r="D24922" t="s">
        <v>35</v>
      </c>
      <c r="E24922">
        <v>2</v>
      </c>
      <c r="F24922" s="2">
        <v>5.39</v>
      </c>
      <c r="G24922" s="3">
        <v>40.26</v>
      </c>
      <c r="H24922" s="3">
        <v>5.3899999999999997E-2</v>
      </c>
      <c r="I24922" s="3">
        <v>0</v>
      </c>
      <c r="J24922" s="3">
        <v>5.4438999999999993</v>
      </c>
      <c r="K24922" s="3">
        <v>8.3752307692307681</v>
      </c>
      <c r="L24922" s="4">
        <v>0.35</v>
      </c>
    </row>
    <row r="24923" spans="1:12" x14ac:dyDescent="0.35">
      <c r="A24923" s="1" t="s">
        <v>40406</v>
      </c>
      <c r="B24923" t="s">
        <v>40407</v>
      </c>
      <c r="C24923" t="s">
        <v>13</v>
      </c>
      <c r="D24923" t="s">
        <v>14</v>
      </c>
      <c r="E24923">
        <v>2</v>
      </c>
      <c r="F24923" s="2">
        <v>616.34</v>
      </c>
      <c r="G24923" s="3">
        <v>3159.79</v>
      </c>
      <c r="H24923" s="3">
        <v>6.1634000000000002</v>
      </c>
      <c r="I24923" s="3">
        <v>0</v>
      </c>
      <c r="J24923" s="3">
        <v>622.50340000000006</v>
      </c>
      <c r="K24923" s="3">
        <v>957.69753846153856</v>
      </c>
      <c r="L24923" s="4">
        <v>0.35000000000000003</v>
      </c>
    </row>
    <row r="24924" spans="1:12" x14ac:dyDescent="0.35">
      <c r="A24924" s="1" t="s">
        <v>40408</v>
      </c>
      <c r="B24924" t="s">
        <v>40409</v>
      </c>
      <c r="C24924" t="s">
        <v>34</v>
      </c>
      <c r="D24924" t="s">
        <v>35</v>
      </c>
      <c r="E24924">
        <v>2</v>
      </c>
      <c r="F24924" s="2">
        <v>1275.29</v>
      </c>
      <c r="G24924" s="3">
        <v>6537.96</v>
      </c>
      <c r="H24924" s="3">
        <v>12.7529</v>
      </c>
      <c r="I24924" s="3">
        <v>0</v>
      </c>
      <c r="J24924" s="3">
        <v>1288.0428999999999</v>
      </c>
      <c r="K24924" s="3">
        <v>1981.6044615384612</v>
      </c>
      <c r="L24924" s="4">
        <v>0.34999999999999992</v>
      </c>
    </row>
    <row r="24925" spans="1:12" x14ac:dyDescent="0.35">
      <c r="A24925" s="1" t="s">
        <v>40410</v>
      </c>
      <c r="B24925" t="s">
        <v>40411</v>
      </c>
      <c r="C24925" t="s">
        <v>34</v>
      </c>
      <c r="D24925" t="s">
        <v>35</v>
      </c>
      <c r="E24925">
        <v>1</v>
      </c>
      <c r="F24925" s="2">
        <v>5.36</v>
      </c>
      <c r="G24925" s="3">
        <v>27.99</v>
      </c>
      <c r="H24925" s="3">
        <v>5.3600000000000002E-2</v>
      </c>
      <c r="I24925" s="3">
        <v>0.25192000000000003</v>
      </c>
      <c r="J24925" s="3">
        <v>5.6655200000000008</v>
      </c>
      <c r="K24925" s="3">
        <v>8.7161846153846163</v>
      </c>
      <c r="L24925" s="4">
        <v>0.35</v>
      </c>
    </row>
    <row r="24926" spans="1:12" x14ac:dyDescent="0.35">
      <c r="A24926" s="1" t="s">
        <v>40412</v>
      </c>
      <c r="B24926" t="s">
        <v>37751</v>
      </c>
      <c r="C24926" t="s">
        <v>34</v>
      </c>
      <c r="D24926" t="s">
        <v>35</v>
      </c>
      <c r="E24926">
        <v>1</v>
      </c>
      <c r="F24926" s="2">
        <v>28.78</v>
      </c>
      <c r="G24926" s="3">
        <v>144.4</v>
      </c>
      <c r="H24926" s="3">
        <v>0.2878</v>
      </c>
      <c r="I24926" s="3">
        <v>1.35266</v>
      </c>
      <c r="J24926" s="3">
        <v>30.420460000000002</v>
      </c>
      <c r="K24926" s="3">
        <v>46.800707692307697</v>
      </c>
      <c r="L24926" s="4">
        <v>0.35000000000000003</v>
      </c>
    </row>
    <row r="24927" spans="1:12" hidden="1" x14ac:dyDescent="0.35">
      <c r="A24927" s="1" t="s">
        <v>40413</v>
      </c>
      <c r="B24927" t="s">
        <v>40414</v>
      </c>
      <c r="C24927" t="s">
        <v>46</v>
      </c>
      <c r="D24927" t="s">
        <v>47</v>
      </c>
      <c r="E24927">
        <v>2</v>
      </c>
      <c r="F24927" s="2">
        <v>470.38</v>
      </c>
      <c r="G24927" s="3">
        <v>2411.52</v>
      </c>
      <c r="H24927" s="3">
        <v>4.7038000000000002</v>
      </c>
      <c r="I24927" s="3">
        <v>0</v>
      </c>
      <c r="J24927" s="3">
        <v>475.0838</v>
      </c>
      <c r="K24927" s="3">
        <v>730.89815384615383</v>
      </c>
      <c r="L24927" s="4">
        <v>0.35</v>
      </c>
    </row>
    <row r="24928" spans="1:12" x14ac:dyDescent="0.35">
      <c r="A24928" s="1" t="s">
        <v>40415</v>
      </c>
      <c r="B24928" t="s">
        <v>40416</v>
      </c>
      <c r="C24928" t="s">
        <v>34</v>
      </c>
      <c r="D24928" t="s">
        <v>35</v>
      </c>
      <c r="E24928">
        <v>1</v>
      </c>
      <c r="F24928" s="2">
        <v>105.76</v>
      </c>
      <c r="G24928" s="3">
        <v>553.72</v>
      </c>
      <c r="H24928" s="3">
        <v>1.0576000000000001</v>
      </c>
      <c r="I24928" s="3">
        <v>4.97072</v>
      </c>
      <c r="J24928" s="3">
        <v>111.78832</v>
      </c>
      <c r="K24928" s="3">
        <v>171.98203076923076</v>
      </c>
      <c r="L24928" s="4">
        <v>0.35</v>
      </c>
    </row>
    <row r="24929" spans="1:12" x14ac:dyDescent="0.35">
      <c r="A24929" s="1" t="s">
        <v>40417</v>
      </c>
      <c r="B24929" t="s">
        <v>40418</v>
      </c>
      <c r="C24929" t="s">
        <v>34</v>
      </c>
      <c r="D24929" t="s">
        <v>35</v>
      </c>
      <c r="E24929">
        <v>2</v>
      </c>
      <c r="F24929" s="2">
        <v>9.25</v>
      </c>
      <c r="G24929" s="3">
        <v>47.48</v>
      </c>
      <c r="H24929" s="3">
        <v>9.2499999999999999E-2</v>
      </c>
      <c r="I24929" s="3">
        <v>0</v>
      </c>
      <c r="J24929" s="3">
        <v>9.3424999999999994</v>
      </c>
      <c r="K24929" s="3">
        <v>14.373076923076921</v>
      </c>
      <c r="L24929" s="4">
        <v>0.34999999999999992</v>
      </c>
    </row>
    <row r="24930" spans="1:12" x14ac:dyDescent="0.35">
      <c r="A24930" s="1" t="s">
        <v>40419</v>
      </c>
      <c r="B24930" t="s">
        <v>40420</v>
      </c>
      <c r="C24930" t="s">
        <v>34</v>
      </c>
      <c r="D24930" t="s">
        <v>35</v>
      </c>
      <c r="E24930">
        <v>2</v>
      </c>
      <c r="F24930" s="2">
        <v>5.95</v>
      </c>
      <c r="G24930" s="3">
        <v>44.38</v>
      </c>
      <c r="H24930" s="3">
        <v>5.9500000000000004E-2</v>
      </c>
      <c r="I24930" s="3">
        <v>0</v>
      </c>
      <c r="J24930" s="3">
        <v>6.0095000000000001</v>
      </c>
      <c r="K24930" s="3">
        <v>9.2453846153846158</v>
      </c>
      <c r="L24930" s="4">
        <v>0.35000000000000003</v>
      </c>
    </row>
    <row r="24931" spans="1:12" x14ac:dyDescent="0.35">
      <c r="A24931" s="1" t="s">
        <v>40421</v>
      </c>
      <c r="B24931" t="s">
        <v>40422</v>
      </c>
      <c r="C24931" t="s">
        <v>34</v>
      </c>
      <c r="D24931" t="s">
        <v>35</v>
      </c>
      <c r="E24931">
        <v>1</v>
      </c>
      <c r="F24931" s="2">
        <v>11.51</v>
      </c>
      <c r="G24931" s="3">
        <v>59</v>
      </c>
      <c r="H24931" s="3">
        <v>0.11509999999999999</v>
      </c>
      <c r="I24931" s="3">
        <v>0.54096999999999995</v>
      </c>
      <c r="J24931" s="3">
        <v>12.166069999999999</v>
      </c>
      <c r="K24931" s="3">
        <v>18.717030769230767</v>
      </c>
      <c r="L24931" s="4">
        <v>0.35</v>
      </c>
    </row>
    <row r="24932" spans="1:12" x14ac:dyDescent="0.35">
      <c r="A24932" s="1" t="s">
        <v>40423</v>
      </c>
      <c r="B24932" t="s">
        <v>40424</v>
      </c>
      <c r="C24932" t="s">
        <v>34</v>
      </c>
      <c r="D24932" t="s">
        <v>35</v>
      </c>
      <c r="E24932">
        <v>2</v>
      </c>
      <c r="F24932" s="2">
        <v>632.58000000000004</v>
      </c>
      <c r="G24932" s="3">
        <v>3173.4</v>
      </c>
      <c r="H24932" s="3">
        <v>6.325800000000001</v>
      </c>
      <c r="I24932" s="3">
        <v>0</v>
      </c>
      <c r="J24932" s="3">
        <v>638.9058</v>
      </c>
      <c r="K24932" s="3">
        <v>982.93200000000002</v>
      </c>
      <c r="L24932" s="4">
        <v>0.35000000000000003</v>
      </c>
    </row>
    <row r="24933" spans="1:12" x14ac:dyDescent="0.35">
      <c r="A24933" s="1" t="s">
        <v>40425</v>
      </c>
      <c r="B24933" t="s">
        <v>40426</v>
      </c>
      <c r="C24933" t="s">
        <v>34</v>
      </c>
      <c r="D24933" t="s">
        <v>35</v>
      </c>
      <c r="E24933">
        <v>1</v>
      </c>
      <c r="F24933" s="2">
        <v>38.82</v>
      </c>
      <c r="G24933" s="3">
        <v>203.25</v>
      </c>
      <c r="H24933" s="3">
        <v>0.38819999999999999</v>
      </c>
      <c r="I24933" s="3">
        <v>1.8245400000000001</v>
      </c>
      <c r="J24933" s="3">
        <v>41.032739999999997</v>
      </c>
      <c r="K24933" s="3">
        <v>63.127292307692301</v>
      </c>
      <c r="L24933" s="4">
        <v>0.35</v>
      </c>
    </row>
    <row r="24934" spans="1:12" x14ac:dyDescent="0.35">
      <c r="A24934" s="1" t="s">
        <v>40427</v>
      </c>
      <c r="B24934" t="s">
        <v>40428</v>
      </c>
      <c r="C24934" t="s">
        <v>34</v>
      </c>
      <c r="D24934" t="s">
        <v>35</v>
      </c>
      <c r="E24934">
        <v>1</v>
      </c>
      <c r="F24934" s="2">
        <v>98.44</v>
      </c>
      <c r="G24934" s="3">
        <v>436.11</v>
      </c>
      <c r="H24934" s="3">
        <v>0.98440000000000005</v>
      </c>
      <c r="I24934" s="3">
        <v>4.6266800000000003</v>
      </c>
      <c r="J24934" s="3">
        <v>104.05107999999998</v>
      </c>
      <c r="K24934" s="3">
        <v>160.07858461538459</v>
      </c>
      <c r="L24934" s="4">
        <v>0.35</v>
      </c>
    </row>
    <row r="24935" spans="1:12" x14ac:dyDescent="0.35">
      <c r="A24935" s="1" t="s">
        <v>40429</v>
      </c>
      <c r="B24935" t="s">
        <v>40430</v>
      </c>
      <c r="C24935" t="s">
        <v>34</v>
      </c>
      <c r="D24935" t="s">
        <v>35</v>
      </c>
      <c r="E24935">
        <v>1</v>
      </c>
      <c r="F24935" s="2">
        <v>324.70999999999998</v>
      </c>
      <c r="G24935" s="3">
        <v>1664.66</v>
      </c>
      <c r="H24935" s="3">
        <v>3.2470999999999997</v>
      </c>
      <c r="I24935" s="3">
        <v>15.261369999999999</v>
      </c>
      <c r="J24935" s="3">
        <v>343.21846999999997</v>
      </c>
      <c r="K24935" s="3">
        <v>528.0284153846153</v>
      </c>
      <c r="L24935" s="4">
        <v>0.35</v>
      </c>
    </row>
    <row r="24936" spans="1:12" x14ac:dyDescent="0.35">
      <c r="A24936" s="1" t="s">
        <v>40431</v>
      </c>
      <c r="B24936" t="s">
        <v>40432</v>
      </c>
      <c r="C24936" t="s">
        <v>34</v>
      </c>
      <c r="D24936" t="s">
        <v>35</v>
      </c>
      <c r="E24936">
        <v>1</v>
      </c>
      <c r="F24936" s="2">
        <v>50.97</v>
      </c>
      <c r="G24936" s="3">
        <v>266.54000000000002</v>
      </c>
      <c r="H24936" s="3">
        <v>0.50970000000000004</v>
      </c>
      <c r="I24936" s="3">
        <v>2.3955899999999999</v>
      </c>
      <c r="J24936" s="3">
        <v>53.87529</v>
      </c>
      <c r="K24936" s="3">
        <v>82.885061538461528</v>
      </c>
      <c r="L24936" s="4">
        <v>0.34999999999999992</v>
      </c>
    </row>
    <row r="24937" spans="1:12" x14ac:dyDescent="0.35">
      <c r="A24937" s="1" t="s">
        <v>40433</v>
      </c>
      <c r="B24937" t="s">
        <v>40434</v>
      </c>
      <c r="C24937" t="s">
        <v>34</v>
      </c>
      <c r="D24937" t="s">
        <v>35</v>
      </c>
      <c r="E24937">
        <v>1</v>
      </c>
      <c r="F24937" s="2">
        <v>6.16</v>
      </c>
      <c r="G24937" s="3">
        <v>32.21</v>
      </c>
      <c r="H24937" s="3">
        <v>6.1600000000000002E-2</v>
      </c>
      <c r="I24937" s="3">
        <v>0.28952</v>
      </c>
      <c r="J24937" s="3">
        <v>6.51112</v>
      </c>
      <c r="K24937" s="3">
        <v>10.017107692307691</v>
      </c>
      <c r="L24937" s="4">
        <v>0.34999999999999992</v>
      </c>
    </row>
    <row r="24938" spans="1:12" x14ac:dyDescent="0.35">
      <c r="A24938" s="1" t="s">
        <v>40435</v>
      </c>
      <c r="B24938" t="s">
        <v>40436</v>
      </c>
      <c r="C24938" t="s">
        <v>34</v>
      </c>
      <c r="D24938" t="s">
        <v>35</v>
      </c>
      <c r="E24938">
        <v>1</v>
      </c>
      <c r="F24938" s="2">
        <v>40.549999999999997</v>
      </c>
      <c r="G24938" s="3">
        <v>358.83</v>
      </c>
      <c r="H24938" s="3">
        <v>0.40549999999999997</v>
      </c>
      <c r="I24938" s="3">
        <v>1.9058499999999998</v>
      </c>
      <c r="J24938" s="3">
        <v>42.861350000000002</v>
      </c>
      <c r="K24938" s="3">
        <v>65.940538461538466</v>
      </c>
      <c r="L24938" s="4">
        <v>0.35000000000000003</v>
      </c>
    </row>
    <row r="24939" spans="1:12" x14ac:dyDescent="0.35">
      <c r="A24939" s="1" t="s">
        <v>40437</v>
      </c>
      <c r="B24939" t="s">
        <v>40438</v>
      </c>
      <c r="C24939" t="s">
        <v>34</v>
      </c>
      <c r="D24939" t="s">
        <v>35</v>
      </c>
      <c r="E24939">
        <v>2</v>
      </c>
      <c r="F24939" s="2">
        <v>156.32</v>
      </c>
      <c r="G24939" s="3">
        <v>801.38</v>
      </c>
      <c r="H24939" s="3">
        <v>1.5631999999999999</v>
      </c>
      <c r="I24939" s="3">
        <v>0</v>
      </c>
      <c r="J24939" s="3">
        <v>157.88319999999999</v>
      </c>
      <c r="K24939" s="3">
        <v>242.89723076923073</v>
      </c>
      <c r="L24939" s="4">
        <v>0.34999999999999992</v>
      </c>
    </row>
    <row r="24940" spans="1:12" x14ac:dyDescent="0.35">
      <c r="A24940" s="1" t="s">
        <v>40439</v>
      </c>
      <c r="B24940" t="s">
        <v>40440</v>
      </c>
      <c r="C24940" t="s">
        <v>34</v>
      </c>
      <c r="D24940" t="s">
        <v>35</v>
      </c>
      <c r="E24940">
        <v>2</v>
      </c>
      <c r="F24940" s="2">
        <v>60.03</v>
      </c>
      <c r="G24940" s="3">
        <v>448.44</v>
      </c>
      <c r="H24940" s="3">
        <v>0.60030000000000006</v>
      </c>
      <c r="I24940" s="3">
        <v>0</v>
      </c>
      <c r="J24940" s="3">
        <v>60.630299999999998</v>
      </c>
      <c r="K24940" s="3">
        <v>93.277384615384605</v>
      </c>
      <c r="L24940" s="4">
        <v>0.34999999999999992</v>
      </c>
    </row>
    <row r="24941" spans="1:12" x14ac:dyDescent="0.35">
      <c r="A24941" s="1" t="s">
        <v>40441</v>
      </c>
      <c r="B24941" t="s">
        <v>40442</v>
      </c>
      <c r="C24941" t="s">
        <v>34</v>
      </c>
      <c r="D24941" t="s">
        <v>35</v>
      </c>
      <c r="E24941">
        <v>2</v>
      </c>
      <c r="F24941" s="2">
        <v>226.8</v>
      </c>
      <c r="G24941" s="3">
        <v>1187.43</v>
      </c>
      <c r="H24941" s="3">
        <v>2.2680000000000002</v>
      </c>
      <c r="I24941" s="3">
        <v>0</v>
      </c>
      <c r="J24941" s="3">
        <v>229.06800000000001</v>
      </c>
      <c r="K24941" s="3">
        <v>352.41230769230771</v>
      </c>
      <c r="L24941" s="4">
        <v>0.35</v>
      </c>
    </row>
    <row r="24942" spans="1:12" x14ac:dyDescent="0.35">
      <c r="A24942" s="1" t="s">
        <v>40443</v>
      </c>
      <c r="B24942" t="s">
        <v>40444</v>
      </c>
      <c r="C24942" t="s">
        <v>34</v>
      </c>
      <c r="D24942" t="s">
        <v>35</v>
      </c>
      <c r="E24942">
        <v>2</v>
      </c>
      <c r="F24942" s="2">
        <v>288.66000000000003</v>
      </c>
      <c r="G24942" s="3">
        <v>1520.47</v>
      </c>
      <c r="H24942" s="3">
        <v>2.8866000000000005</v>
      </c>
      <c r="I24942" s="3">
        <v>0</v>
      </c>
      <c r="J24942" s="3">
        <v>291.54660000000001</v>
      </c>
      <c r="K24942" s="3">
        <v>448.53323076923078</v>
      </c>
      <c r="L24942" s="4">
        <v>0.35</v>
      </c>
    </row>
    <row r="24943" spans="1:12" x14ac:dyDescent="0.35">
      <c r="A24943" s="1" t="s">
        <v>40445</v>
      </c>
      <c r="B24943" t="s">
        <v>40446</v>
      </c>
      <c r="C24943" t="s">
        <v>34</v>
      </c>
      <c r="D24943" t="s">
        <v>35</v>
      </c>
      <c r="E24943">
        <v>2</v>
      </c>
      <c r="F24943" s="2">
        <v>4374.33</v>
      </c>
      <c r="G24943" s="3">
        <v>22425.599999999999</v>
      </c>
      <c r="H24943" s="3">
        <v>43.743299999999998</v>
      </c>
      <c r="I24943" s="3">
        <v>0</v>
      </c>
      <c r="J24943" s="3">
        <v>4418.0733</v>
      </c>
      <c r="K24943" s="3">
        <v>6797.0358461538463</v>
      </c>
      <c r="L24943" s="4">
        <v>0.35000000000000003</v>
      </c>
    </row>
    <row r="24944" spans="1:12" x14ac:dyDescent="0.35">
      <c r="A24944" s="1" t="s">
        <v>40447</v>
      </c>
      <c r="B24944" t="s">
        <v>40448</v>
      </c>
      <c r="C24944" t="s">
        <v>34</v>
      </c>
      <c r="D24944" t="s">
        <v>35</v>
      </c>
      <c r="E24944">
        <v>1</v>
      </c>
      <c r="F24944" s="2">
        <v>12.33</v>
      </c>
      <c r="G24944" s="3">
        <v>61.88</v>
      </c>
      <c r="H24944" s="3">
        <v>0.12330000000000001</v>
      </c>
      <c r="I24944" s="3">
        <v>0.57950999999999997</v>
      </c>
      <c r="J24944" s="3">
        <v>13.032810000000001</v>
      </c>
      <c r="K24944" s="3">
        <v>20.050476923076925</v>
      </c>
      <c r="L24944" s="4">
        <v>0.35</v>
      </c>
    </row>
    <row r="24945" spans="1:12" x14ac:dyDescent="0.35">
      <c r="A24945" s="1" t="s">
        <v>40449</v>
      </c>
      <c r="B24945" t="s">
        <v>40450</v>
      </c>
      <c r="C24945" t="s">
        <v>34</v>
      </c>
      <c r="D24945" t="s">
        <v>35</v>
      </c>
      <c r="E24945">
        <v>1</v>
      </c>
      <c r="F24945" s="2">
        <v>105.76</v>
      </c>
      <c r="G24945" s="3">
        <v>553.72</v>
      </c>
      <c r="H24945" s="3">
        <v>1.0576000000000001</v>
      </c>
      <c r="I24945" s="3">
        <v>4.97072</v>
      </c>
      <c r="J24945" s="3">
        <v>111.78832</v>
      </c>
      <c r="K24945" s="3">
        <v>171.98203076923076</v>
      </c>
      <c r="L24945" s="4">
        <v>0.35</v>
      </c>
    </row>
    <row r="24946" spans="1:12" x14ac:dyDescent="0.35">
      <c r="A24946" s="1" t="s">
        <v>40451</v>
      </c>
      <c r="B24946" t="s">
        <v>40452</v>
      </c>
      <c r="C24946" t="s">
        <v>34</v>
      </c>
      <c r="D24946" t="s">
        <v>35</v>
      </c>
      <c r="E24946">
        <v>1</v>
      </c>
      <c r="F24946" s="2">
        <v>126.61</v>
      </c>
      <c r="G24946" s="3">
        <v>331.05</v>
      </c>
      <c r="H24946" s="3">
        <v>1.2661</v>
      </c>
      <c r="I24946" s="3">
        <v>5.9506699999999997</v>
      </c>
      <c r="J24946" s="3">
        <v>133.82676999999998</v>
      </c>
      <c r="K24946" s="3">
        <v>205.88733846153843</v>
      </c>
      <c r="L24946" s="4">
        <v>0.35</v>
      </c>
    </row>
    <row r="24947" spans="1:12" x14ac:dyDescent="0.35">
      <c r="A24947" s="1" t="s">
        <v>40453</v>
      </c>
      <c r="B24947" t="s">
        <v>40454</v>
      </c>
      <c r="C24947" t="s">
        <v>34</v>
      </c>
      <c r="D24947" t="s">
        <v>35</v>
      </c>
      <c r="E24947">
        <v>1</v>
      </c>
      <c r="F24947" s="2">
        <v>619.16</v>
      </c>
      <c r="G24947" s="3">
        <v>3174.22</v>
      </c>
      <c r="H24947" s="3">
        <v>6.1916000000000002</v>
      </c>
      <c r="I24947" s="3">
        <v>29.100519999999999</v>
      </c>
      <c r="J24947" s="3">
        <v>654.45211999999992</v>
      </c>
      <c r="K24947" s="3">
        <v>1006.8494153846152</v>
      </c>
      <c r="L24947" s="4">
        <v>0.35</v>
      </c>
    </row>
    <row r="24948" spans="1:12" x14ac:dyDescent="0.35">
      <c r="A24948" s="1" t="s">
        <v>40455</v>
      </c>
      <c r="B24948" t="s">
        <v>40456</v>
      </c>
      <c r="C24948" t="s">
        <v>34</v>
      </c>
      <c r="D24948" t="s">
        <v>35</v>
      </c>
      <c r="E24948">
        <v>1</v>
      </c>
      <c r="F24948" s="2">
        <v>23.92</v>
      </c>
      <c r="G24948" s="3">
        <v>122.66</v>
      </c>
      <c r="H24948" s="3">
        <v>0.23920000000000002</v>
      </c>
      <c r="I24948" s="3">
        <v>1.1242400000000001</v>
      </c>
      <c r="J24948" s="3">
        <v>25.283440000000002</v>
      </c>
      <c r="K24948" s="3">
        <v>38.897600000000004</v>
      </c>
      <c r="L24948" s="4">
        <v>0.35000000000000003</v>
      </c>
    </row>
    <row r="24949" spans="1:12" x14ac:dyDescent="0.35">
      <c r="A24949" s="1" t="s">
        <v>40457</v>
      </c>
      <c r="B24949" t="s">
        <v>40458</v>
      </c>
      <c r="C24949" t="s">
        <v>34</v>
      </c>
      <c r="D24949" t="s">
        <v>35</v>
      </c>
      <c r="E24949">
        <v>2</v>
      </c>
      <c r="F24949" s="2">
        <v>10.3</v>
      </c>
      <c r="G24949" s="3">
        <v>77</v>
      </c>
      <c r="H24949" s="3">
        <v>0.10300000000000001</v>
      </c>
      <c r="I24949" s="3">
        <v>0</v>
      </c>
      <c r="J24949" s="3">
        <v>10.403</v>
      </c>
      <c r="K24949" s="3">
        <v>16.004615384615384</v>
      </c>
      <c r="L24949" s="4">
        <v>0.35</v>
      </c>
    </row>
    <row r="24950" spans="1:12" x14ac:dyDescent="0.35">
      <c r="A24950" s="1" t="s">
        <v>40459</v>
      </c>
      <c r="B24950" t="s">
        <v>40460</v>
      </c>
      <c r="C24950" t="s">
        <v>34</v>
      </c>
      <c r="D24950" t="s">
        <v>35</v>
      </c>
      <c r="E24950">
        <v>2</v>
      </c>
      <c r="F24950" s="2">
        <v>828.86</v>
      </c>
      <c r="G24950" s="3">
        <v>4249.24</v>
      </c>
      <c r="H24950" s="3">
        <v>8.2886000000000006</v>
      </c>
      <c r="I24950" s="3">
        <v>0</v>
      </c>
      <c r="J24950" s="3">
        <v>837.14859999999999</v>
      </c>
      <c r="K24950" s="3">
        <v>1287.9209230769229</v>
      </c>
      <c r="L24950" s="4">
        <v>0.34999999999999992</v>
      </c>
    </row>
    <row r="24951" spans="1:12" x14ac:dyDescent="0.35">
      <c r="A24951" s="1" t="s">
        <v>40461</v>
      </c>
      <c r="B24951" t="s">
        <v>40462</v>
      </c>
      <c r="C24951" t="s">
        <v>34</v>
      </c>
      <c r="D24951" t="s">
        <v>35</v>
      </c>
      <c r="E24951">
        <v>2</v>
      </c>
      <c r="F24951" s="2">
        <v>176.04</v>
      </c>
      <c r="G24951" s="3">
        <v>902.47</v>
      </c>
      <c r="H24951" s="3">
        <v>1.7604</v>
      </c>
      <c r="I24951" s="3">
        <v>0</v>
      </c>
      <c r="J24951" s="3">
        <v>177.8004</v>
      </c>
      <c r="K24951" s="3">
        <v>273.53907692307689</v>
      </c>
      <c r="L24951" s="4">
        <v>0.34999999999999992</v>
      </c>
    </row>
    <row r="24952" spans="1:12" x14ac:dyDescent="0.35">
      <c r="A24952" s="1" t="s">
        <v>40463</v>
      </c>
      <c r="B24952" t="s">
        <v>40464</v>
      </c>
      <c r="C24952" t="s">
        <v>13</v>
      </c>
      <c r="D24952" t="s">
        <v>14</v>
      </c>
      <c r="E24952">
        <v>2</v>
      </c>
      <c r="F24952" s="2">
        <v>71.5</v>
      </c>
      <c r="G24952" s="3">
        <v>366.54</v>
      </c>
      <c r="H24952" s="3">
        <v>0.71499999999999997</v>
      </c>
      <c r="I24952" s="3">
        <v>0</v>
      </c>
      <c r="J24952" s="3">
        <v>72.215000000000003</v>
      </c>
      <c r="K24952" s="3">
        <v>111.10000000000001</v>
      </c>
      <c r="L24952" s="4">
        <v>0.35000000000000003</v>
      </c>
    </row>
    <row r="24953" spans="1:12" x14ac:dyDescent="0.35">
      <c r="A24953" s="1" t="s">
        <v>40465</v>
      </c>
      <c r="B24953" t="s">
        <v>40466</v>
      </c>
      <c r="C24953" t="s">
        <v>34</v>
      </c>
      <c r="D24953" t="s">
        <v>35</v>
      </c>
      <c r="E24953">
        <v>1</v>
      </c>
      <c r="F24953" s="2">
        <v>159.88</v>
      </c>
      <c r="G24953" s="3">
        <v>837.12</v>
      </c>
      <c r="H24953" s="3">
        <v>1.5988</v>
      </c>
      <c r="I24953" s="3">
        <v>7.5143599999999999</v>
      </c>
      <c r="J24953" s="3">
        <v>168.99316000000002</v>
      </c>
      <c r="K24953" s="3">
        <v>259.98947692307695</v>
      </c>
      <c r="L24953" s="4">
        <v>0.35</v>
      </c>
    </row>
    <row r="24954" spans="1:12" x14ac:dyDescent="0.35">
      <c r="A24954" s="1" t="s">
        <v>40467</v>
      </c>
      <c r="B24954" t="s">
        <v>40468</v>
      </c>
      <c r="C24954" t="s">
        <v>34</v>
      </c>
      <c r="D24954" t="s">
        <v>35</v>
      </c>
      <c r="E24954">
        <v>1</v>
      </c>
      <c r="F24954" s="2">
        <v>84.61</v>
      </c>
      <c r="G24954" s="3">
        <v>390.29</v>
      </c>
      <c r="H24954" s="3">
        <v>0.84609999999999996</v>
      </c>
      <c r="I24954" s="3">
        <v>3.9766699999999999</v>
      </c>
      <c r="J24954" s="3">
        <v>89.432770000000005</v>
      </c>
      <c r="K24954" s="3">
        <v>137.58887692307692</v>
      </c>
      <c r="L24954" s="4">
        <v>0.35</v>
      </c>
    </row>
    <row r="24955" spans="1:12" x14ac:dyDescent="0.35">
      <c r="A24955" s="1" t="s">
        <v>40469</v>
      </c>
      <c r="B24955" t="s">
        <v>40470</v>
      </c>
      <c r="C24955" t="s">
        <v>34</v>
      </c>
      <c r="D24955" t="s">
        <v>35</v>
      </c>
      <c r="E24955">
        <v>2</v>
      </c>
      <c r="F24955" s="2">
        <v>4870.95</v>
      </c>
      <c r="G24955" s="3">
        <v>24971.53</v>
      </c>
      <c r="H24955" s="3">
        <v>48.709499999999998</v>
      </c>
      <c r="I24955" s="3">
        <v>0</v>
      </c>
      <c r="J24955" s="3">
        <v>4919.6594999999998</v>
      </c>
      <c r="K24955" s="3">
        <v>7568.7069230769221</v>
      </c>
      <c r="L24955" s="4">
        <v>0.34999999999999992</v>
      </c>
    </row>
    <row r="24956" spans="1:12" x14ac:dyDescent="0.35">
      <c r="A24956" s="1" t="s">
        <v>40471</v>
      </c>
      <c r="B24956" t="s">
        <v>40472</v>
      </c>
      <c r="C24956" t="s">
        <v>34</v>
      </c>
      <c r="D24956" t="s">
        <v>35</v>
      </c>
      <c r="E24956">
        <v>1</v>
      </c>
      <c r="F24956" s="2">
        <v>161.72</v>
      </c>
      <c r="G24956" s="3">
        <v>829.11</v>
      </c>
      <c r="H24956" s="3">
        <v>1.6172</v>
      </c>
      <c r="I24956" s="3">
        <v>7.6008399999999998</v>
      </c>
      <c r="J24956" s="3">
        <v>170.93804</v>
      </c>
      <c r="K24956" s="3">
        <v>262.98160000000001</v>
      </c>
      <c r="L24956" s="4">
        <v>0.35000000000000003</v>
      </c>
    </row>
    <row r="24957" spans="1:12" x14ac:dyDescent="0.35">
      <c r="A24957" s="1" t="s">
        <v>40473</v>
      </c>
      <c r="B24957" t="s">
        <v>40474</v>
      </c>
      <c r="C24957" t="s">
        <v>34</v>
      </c>
      <c r="D24957" t="s">
        <v>35</v>
      </c>
      <c r="E24957">
        <v>1</v>
      </c>
      <c r="F24957" s="2">
        <v>2068.9699999999998</v>
      </c>
      <c r="G24957" s="3">
        <v>8620.7099999999991</v>
      </c>
      <c r="H24957" s="3">
        <v>20.689699999999998</v>
      </c>
      <c r="I24957" s="3">
        <v>97.241589999999988</v>
      </c>
      <c r="J24957" s="3">
        <v>2186.9012899999998</v>
      </c>
      <c r="K24957" s="3">
        <v>3364.4635230769227</v>
      </c>
      <c r="L24957" s="4">
        <v>0.35</v>
      </c>
    </row>
    <row r="24958" spans="1:12" x14ac:dyDescent="0.35">
      <c r="A24958" s="1" t="s">
        <v>40475</v>
      </c>
      <c r="B24958" t="s">
        <v>40476</v>
      </c>
      <c r="C24958" t="s">
        <v>34</v>
      </c>
      <c r="D24958" t="s">
        <v>35</v>
      </c>
      <c r="E24958">
        <v>1</v>
      </c>
      <c r="F24958" s="2">
        <v>84.22</v>
      </c>
      <c r="G24958" s="3">
        <v>431.8</v>
      </c>
      <c r="H24958" s="3">
        <v>0.84220000000000006</v>
      </c>
      <c r="I24958" s="3">
        <v>3.9583399999999997</v>
      </c>
      <c r="J24958" s="3">
        <v>89.020540000000011</v>
      </c>
      <c r="K24958" s="3">
        <v>136.95467692307693</v>
      </c>
      <c r="L24958" s="4">
        <v>0.35</v>
      </c>
    </row>
    <row r="24959" spans="1:12" x14ac:dyDescent="0.35">
      <c r="A24959" s="1" t="s">
        <v>40477</v>
      </c>
      <c r="B24959" t="s">
        <v>40478</v>
      </c>
      <c r="C24959" t="s">
        <v>34</v>
      </c>
      <c r="D24959" t="s">
        <v>35</v>
      </c>
      <c r="E24959">
        <v>1</v>
      </c>
      <c r="F24959" s="2">
        <v>28.11</v>
      </c>
      <c r="G24959" s="3">
        <v>144.1</v>
      </c>
      <c r="H24959" s="3">
        <v>0.28110000000000002</v>
      </c>
      <c r="I24959" s="3">
        <v>1.32117</v>
      </c>
      <c r="J24959" s="3">
        <v>29.712269999999997</v>
      </c>
      <c r="K24959" s="3">
        <v>45.71118461538461</v>
      </c>
      <c r="L24959" s="4">
        <v>0.35</v>
      </c>
    </row>
    <row r="24960" spans="1:12" x14ac:dyDescent="0.35">
      <c r="A24960" s="1" t="s">
        <v>40479</v>
      </c>
      <c r="B24960" t="s">
        <v>40480</v>
      </c>
      <c r="C24960" t="s">
        <v>34</v>
      </c>
      <c r="D24960" t="s">
        <v>35</v>
      </c>
      <c r="E24960">
        <v>2</v>
      </c>
      <c r="F24960" s="2">
        <v>5.04</v>
      </c>
      <c r="G24960" s="3">
        <v>37.659999999999997</v>
      </c>
      <c r="H24960" s="3">
        <v>5.04E-2</v>
      </c>
      <c r="I24960" s="3">
        <v>0</v>
      </c>
      <c r="J24960" s="3">
        <v>5.0903999999999998</v>
      </c>
      <c r="K24960" s="3">
        <v>7.8313846153846152</v>
      </c>
      <c r="L24960" s="4">
        <v>0.35000000000000003</v>
      </c>
    </row>
    <row r="24961" spans="1:12" x14ac:dyDescent="0.35">
      <c r="A24961" s="1" t="s">
        <v>40481</v>
      </c>
      <c r="B24961" t="s">
        <v>40482</v>
      </c>
      <c r="C24961" t="s">
        <v>13</v>
      </c>
      <c r="D24961" t="s">
        <v>14</v>
      </c>
      <c r="E24961">
        <v>2</v>
      </c>
      <c r="F24961" s="2">
        <v>4305.24</v>
      </c>
      <c r="G24961" s="3">
        <v>21121.05</v>
      </c>
      <c r="H24961" s="3">
        <v>43.052399999999999</v>
      </c>
      <c r="I24961" s="3">
        <v>0</v>
      </c>
      <c r="J24961" s="3">
        <v>4348.2923999999994</v>
      </c>
      <c r="K24961" s="3">
        <v>6689.6806153846146</v>
      </c>
      <c r="L24961" s="4">
        <v>0.35000000000000003</v>
      </c>
    </row>
    <row r="24962" spans="1:12" x14ac:dyDescent="0.35">
      <c r="A24962" s="1" t="s">
        <v>40483</v>
      </c>
      <c r="B24962" t="s">
        <v>40484</v>
      </c>
      <c r="C24962" t="s">
        <v>13</v>
      </c>
      <c r="D24962" t="s">
        <v>14</v>
      </c>
      <c r="E24962">
        <v>2</v>
      </c>
      <c r="F24962" s="2">
        <v>529.72</v>
      </c>
      <c r="G24962" s="3">
        <v>2715.65</v>
      </c>
      <c r="H24962" s="3">
        <v>5.2972000000000001</v>
      </c>
      <c r="I24962" s="3">
        <v>0</v>
      </c>
      <c r="J24962" s="3">
        <v>535.0172</v>
      </c>
      <c r="K24962" s="3">
        <v>823.10338461538458</v>
      </c>
      <c r="L24962" s="4">
        <v>0.35</v>
      </c>
    </row>
    <row r="24963" spans="1:12" x14ac:dyDescent="0.35">
      <c r="A24963" s="1" t="s">
        <v>40485</v>
      </c>
      <c r="B24963" t="s">
        <v>40486</v>
      </c>
      <c r="C24963" t="s">
        <v>34</v>
      </c>
      <c r="D24963" t="s">
        <v>35</v>
      </c>
      <c r="E24963">
        <v>2</v>
      </c>
      <c r="F24963" s="2">
        <v>172.05</v>
      </c>
      <c r="G24963" s="3">
        <v>882.05</v>
      </c>
      <c r="H24963" s="3">
        <v>1.7205000000000001</v>
      </c>
      <c r="I24963" s="3">
        <v>0</v>
      </c>
      <c r="J24963" s="3">
        <v>173.7705</v>
      </c>
      <c r="K24963" s="3">
        <v>267.33923076923077</v>
      </c>
      <c r="L24963" s="4">
        <v>0.35</v>
      </c>
    </row>
    <row r="24964" spans="1:12" x14ac:dyDescent="0.35">
      <c r="A24964" s="1" t="s">
        <v>40487</v>
      </c>
      <c r="B24964" t="s">
        <v>40488</v>
      </c>
      <c r="C24964" t="s">
        <v>34</v>
      </c>
      <c r="D24964" t="s">
        <v>35</v>
      </c>
      <c r="E24964">
        <v>1</v>
      </c>
      <c r="F24964" s="2">
        <v>15.79</v>
      </c>
      <c r="G24964" s="3">
        <v>80.97</v>
      </c>
      <c r="H24964" s="3">
        <v>0.15789999999999998</v>
      </c>
      <c r="I24964" s="3">
        <v>0.74212999999999996</v>
      </c>
      <c r="J24964" s="3">
        <v>16.69003</v>
      </c>
      <c r="K24964" s="3">
        <v>25.676969230769231</v>
      </c>
      <c r="L24964" s="4">
        <v>0.35</v>
      </c>
    </row>
    <row r="24965" spans="1:12" x14ac:dyDescent="0.35">
      <c r="A24965" s="1" t="s">
        <v>40489</v>
      </c>
      <c r="B24965" t="s">
        <v>40490</v>
      </c>
      <c r="C24965" t="s">
        <v>34</v>
      </c>
      <c r="D24965" t="s">
        <v>35</v>
      </c>
      <c r="E24965">
        <v>2</v>
      </c>
      <c r="F24965" s="2">
        <v>7.26</v>
      </c>
      <c r="G24965" s="3">
        <v>38.270000000000003</v>
      </c>
      <c r="H24965" s="3">
        <v>7.2599999999999998E-2</v>
      </c>
      <c r="I24965" s="3">
        <v>0</v>
      </c>
      <c r="J24965" s="3">
        <v>7.3325999999999993</v>
      </c>
      <c r="K24965" s="3">
        <v>11.280923076923075</v>
      </c>
      <c r="L24965" s="4">
        <v>0.35</v>
      </c>
    </row>
    <row r="24966" spans="1:12" x14ac:dyDescent="0.35">
      <c r="A24966" s="1" t="s">
        <v>40491</v>
      </c>
      <c r="B24966" t="s">
        <v>9375</v>
      </c>
      <c r="C24966" t="s">
        <v>34</v>
      </c>
      <c r="D24966" t="s">
        <v>35</v>
      </c>
      <c r="E24966">
        <v>1</v>
      </c>
      <c r="F24966" s="2">
        <v>21.87</v>
      </c>
      <c r="G24966" s="3">
        <v>114.5</v>
      </c>
      <c r="H24966" s="3">
        <v>0.21870000000000001</v>
      </c>
      <c r="I24966" s="3">
        <v>1.02789</v>
      </c>
      <c r="J24966" s="3">
        <v>23.116589999999999</v>
      </c>
      <c r="K24966" s="3">
        <v>35.563984615384612</v>
      </c>
      <c r="L24966" s="4">
        <v>0.35</v>
      </c>
    </row>
    <row r="24967" spans="1:12" x14ac:dyDescent="0.35">
      <c r="A24967" s="1" t="s">
        <v>40492</v>
      </c>
      <c r="B24967" t="s">
        <v>40493</v>
      </c>
      <c r="C24967" t="s">
        <v>34</v>
      </c>
      <c r="D24967" t="s">
        <v>35</v>
      </c>
      <c r="E24967">
        <v>2</v>
      </c>
      <c r="F24967" s="2">
        <v>1305.23</v>
      </c>
      <c r="G24967" s="3">
        <v>6875.24</v>
      </c>
      <c r="H24967" s="3">
        <v>13.052300000000001</v>
      </c>
      <c r="I24967" s="3">
        <v>0</v>
      </c>
      <c r="J24967" s="3">
        <v>1318.2823000000001</v>
      </c>
      <c r="K24967" s="3">
        <v>2028.1266153846154</v>
      </c>
      <c r="L24967" s="4">
        <v>0.35</v>
      </c>
    </row>
    <row r="24968" spans="1:12" x14ac:dyDescent="0.35">
      <c r="A24968" s="1" t="s">
        <v>40494</v>
      </c>
      <c r="B24968" t="s">
        <v>40495</v>
      </c>
      <c r="C24968" t="s">
        <v>34</v>
      </c>
      <c r="D24968" t="s">
        <v>35</v>
      </c>
      <c r="E24968">
        <v>2</v>
      </c>
      <c r="F24968" s="2">
        <v>320.73</v>
      </c>
      <c r="G24968" s="3">
        <v>1539.27</v>
      </c>
      <c r="H24968" s="3">
        <v>3.2073</v>
      </c>
      <c r="I24968" s="3">
        <v>0</v>
      </c>
      <c r="J24968" s="3">
        <v>323.93729999999999</v>
      </c>
      <c r="K24968" s="3">
        <v>498.36507692307691</v>
      </c>
      <c r="L24968" s="4">
        <v>0.35</v>
      </c>
    </row>
    <row r="24969" spans="1:12" x14ac:dyDescent="0.35">
      <c r="A24969" s="1" t="s">
        <v>40496</v>
      </c>
      <c r="B24969" t="s">
        <v>40497</v>
      </c>
      <c r="C24969" t="s">
        <v>34</v>
      </c>
      <c r="D24969" t="s">
        <v>35</v>
      </c>
      <c r="E24969">
        <v>1</v>
      </c>
      <c r="F24969" s="2">
        <v>65.459999999999994</v>
      </c>
      <c r="G24969" s="3">
        <v>342.72</v>
      </c>
      <c r="H24969" s="3">
        <v>0.65459999999999996</v>
      </c>
      <c r="I24969" s="3">
        <v>3.0766199999999997</v>
      </c>
      <c r="J24969" s="3">
        <v>69.191220000000001</v>
      </c>
      <c r="K24969" s="3">
        <v>106.44803076923077</v>
      </c>
      <c r="L24969" s="4">
        <v>0.35</v>
      </c>
    </row>
    <row r="24970" spans="1:12" x14ac:dyDescent="0.35">
      <c r="A24970" s="1" t="s">
        <v>40498</v>
      </c>
      <c r="B24970" t="s">
        <v>40499</v>
      </c>
      <c r="C24970" t="s">
        <v>34</v>
      </c>
      <c r="D24970" t="s">
        <v>35</v>
      </c>
      <c r="E24970">
        <v>2</v>
      </c>
      <c r="F24970" s="2">
        <v>1439.89</v>
      </c>
      <c r="G24970" s="3">
        <v>7381.78</v>
      </c>
      <c r="H24970" s="3">
        <v>14.398900000000001</v>
      </c>
      <c r="I24970" s="3">
        <v>0</v>
      </c>
      <c r="J24970" s="3">
        <v>1454.2889</v>
      </c>
      <c r="K24970" s="3">
        <v>2237.3675384615385</v>
      </c>
      <c r="L24970" s="4">
        <v>0.35000000000000003</v>
      </c>
    </row>
    <row r="24971" spans="1:12" hidden="1" x14ac:dyDescent="0.35">
      <c r="A24971" s="1" t="s">
        <v>40500</v>
      </c>
      <c r="B24971" t="s">
        <v>40501</v>
      </c>
      <c r="C24971" t="s">
        <v>46</v>
      </c>
      <c r="D24971" t="s">
        <v>47</v>
      </c>
      <c r="E24971">
        <v>1</v>
      </c>
      <c r="F24971" s="2">
        <v>18.75</v>
      </c>
      <c r="G24971" s="3">
        <v>96.1</v>
      </c>
      <c r="H24971" s="3">
        <v>0.1875</v>
      </c>
      <c r="I24971" s="3">
        <v>0.88124999999999998</v>
      </c>
      <c r="J24971" s="3">
        <v>19.818750000000001</v>
      </c>
      <c r="K24971" s="3">
        <v>30.490384615384617</v>
      </c>
      <c r="L24971" s="4">
        <v>0.35</v>
      </c>
    </row>
    <row r="24972" spans="1:12" x14ac:dyDescent="0.35">
      <c r="A24972" s="1" t="s">
        <v>40502</v>
      </c>
      <c r="B24972" t="s">
        <v>40503</v>
      </c>
      <c r="C24972" t="s">
        <v>34</v>
      </c>
      <c r="D24972" t="s">
        <v>35</v>
      </c>
      <c r="E24972">
        <v>1</v>
      </c>
      <c r="F24972" s="2">
        <v>38.72</v>
      </c>
      <c r="G24972" s="3">
        <v>638.52</v>
      </c>
      <c r="H24972" s="3">
        <v>0.38719999999999999</v>
      </c>
      <c r="I24972" s="3">
        <v>1.8198399999999999</v>
      </c>
      <c r="J24972" s="3">
        <v>40.927039999999998</v>
      </c>
      <c r="K24972" s="3">
        <v>62.964676923076915</v>
      </c>
      <c r="L24972" s="4">
        <v>0.34999999999999992</v>
      </c>
    </row>
    <row r="24973" spans="1:12" x14ac:dyDescent="0.35">
      <c r="A24973" s="1" t="s">
        <v>40504</v>
      </c>
      <c r="B24973" t="s">
        <v>40505</v>
      </c>
      <c r="C24973" t="s">
        <v>34</v>
      </c>
      <c r="D24973" t="s">
        <v>35</v>
      </c>
      <c r="E24973">
        <v>1</v>
      </c>
      <c r="F24973" s="2">
        <v>135.03</v>
      </c>
      <c r="G24973" s="3">
        <v>692.29</v>
      </c>
      <c r="H24973" s="3">
        <v>1.3503000000000001</v>
      </c>
      <c r="I24973" s="3">
        <v>6.3464099999999997</v>
      </c>
      <c r="J24973" s="3">
        <v>142.72671</v>
      </c>
      <c r="K24973" s="3">
        <v>219.57955384615383</v>
      </c>
      <c r="L24973" s="4">
        <v>0.35</v>
      </c>
    </row>
    <row r="24974" spans="1:12" x14ac:dyDescent="0.35">
      <c r="A24974" s="1" t="s">
        <v>40506</v>
      </c>
      <c r="B24974" t="s">
        <v>40507</v>
      </c>
      <c r="C24974" t="s">
        <v>34</v>
      </c>
      <c r="D24974" t="s">
        <v>35</v>
      </c>
      <c r="E24974">
        <v>2</v>
      </c>
      <c r="F24974" s="2">
        <v>9989.4699999999993</v>
      </c>
      <c r="G24974" s="3">
        <v>52300.89</v>
      </c>
      <c r="H24974" s="3">
        <v>99.8947</v>
      </c>
      <c r="I24974" s="3">
        <v>0</v>
      </c>
      <c r="J24974" s="3">
        <v>10089.3647</v>
      </c>
      <c r="K24974" s="3">
        <v>15522.099538461538</v>
      </c>
      <c r="L24974" s="4">
        <v>0.35</v>
      </c>
    </row>
    <row r="24975" spans="1:12" x14ac:dyDescent="0.35">
      <c r="A24975" s="1" t="s">
        <v>40508</v>
      </c>
      <c r="B24975" t="s">
        <v>40509</v>
      </c>
      <c r="C24975" t="s">
        <v>34</v>
      </c>
      <c r="D24975" t="s">
        <v>35</v>
      </c>
      <c r="E24975">
        <v>1</v>
      </c>
      <c r="F24975" s="2">
        <v>11.49</v>
      </c>
      <c r="G24975" s="3">
        <v>60.16</v>
      </c>
      <c r="H24975" s="3">
        <v>0.1149</v>
      </c>
      <c r="I24975" s="3">
        <v>0.54003000000000001</v>
      </c>
      <c r="J24975" s="3">
        <v>12.14493</v>
      </c>
      <c r="K24975" s="3">
        <v>18.684507692307694</v>
      </c>
      <c r="L24975" s="4">
        <v>0.35000000000000003</v>
      </c>
    </row>
    <row r="24976" spans="1:12" x14ac:dyDescent="0.35">
      <c r="A24976" s="1" t="s">
        <v>40510</v>
      </c>
      <c r="B24976" t="s">
        <v>40511</v>
      </c>
      <c r="C24976" t="s">
        <v>13</v>
      </c>
      <c r="D24976" t="s">
        <v>14</v>
      </c>
      <c r="E24976">
        <v>2</v>
      </c>
      <c r="F24976" s="2">
        <v>51.66</v>
      </c>
      <c r="G24976" s="3">
        <v>253.46</v>
      </c>
      <c r="H24976" s="3">
        <v>0.51659999999999995</v>
      </c>
      <c r="I24976" s="3">
        <v>0</v>
      </c>
      <c r="J24976" s="3">
        <v>52.176599999999993</v>
      </c>
      <c r="K24976" s="3">
        <v>80.271692307692291</v>
      </c>
      <c r="L24976" s="4">
        <v>0.34999999999999992</v>
      </c>
    </row>
    <row r="24977" spans="1:12" x14ac:dyDescent="0.35">
      <c r="A24977" s="1" t="s">
        <v>40512</v>
      </c>
      <c r="B24977" t="s">
        <v>40513</v>
      </c>
      <c r="C24977" t="s">
        <v>34</v>
      </c>
      <c r="D24977" t="s">
        <v>35</v>
      </c>
      <c r="E24977">
        <v>2</v>
      </c>
      <c r="F24977" s="2">
        <v>6675.76</v>
      </c>
      <c r="G24977" s="3">
        <v>34951.620000000003</v>
      </c>
      <c r="H24977" s="3">
        <v>66.757599999999996</v>
      </c>
      <c r="I24977" s="3">
        <v>0</v>
      </c>
      <c r="J24977" s="3">
        <v>6742.5176000000001</v>
      </c>
      <c r="K24977" s="3">
        <v>10373.103999999999</v>
      </c>
      <c r="L24977" s="4">
        <v>0.34999999999999992</v>
      </c>
    </row>
    <row r="24978" spans="1:12" x14ac:dyDescent="0.35">
      <c r="A24978" s="1" t="s">
        <v>40514</v>
      </c>
      <c r="B24978" t="s">
        <v>40515</v>
      </c>
      <c r="C24978" t="s">
        <v>34</v>
      </c>
      <c r="D24978" t="s">
        <v>35</v>
      </c>
      <c r="E24978">
        <v>2</v>
      </c>
      <c r="F24978" s="2">
        <v>60.32</v>
      </c>
      <c r="G24978" s="3">
        <v>309.23</v>
      </c>
      <c r="H24978" s="3">
        <v>0.60320000000000007</v>
      </c>
      <c r="I24978" s="3">
        <v>0</v>
      </c>
      <c r="J24978" s="3">
        <v>60.923200000000001</v>
      </c>
      <c r="K24978" s="3">
        <v>93.727999999999994</v>
      </c>
      <c r="L24978" s="4">
        <v>0.34999999999999992</v>
      </c>
    </row>
    <row r="24979" spans="1:12" hidden="1" x14ac:dyDescent="0.35">
      <c r="A24979" s="1">
        <v>1663944</v>
      </c>
      <c r="B24979" t="s">
        <v>40516</v>
      </c>
      <c r="C24979" t="s">
        <v>46</v>
      </c>
      <c r="D24979" t="s">
        <v>47</v>
      </c>
      <c r="E24979">
        <v>1</v>
      </c>
      <c r="F24979" s="2">
        <v>705.33</v>
      </c>
      <c r="G24979" s="3">
        <v>3622.88</v>
      </c>
      <c r="H24979" s="3">
        <v>7.0533000000000001</v>
      </c>
      <c r="I24979" s="3">
        <v>33.150510000000004</v>
      </c>
      <c r="J24979" s="3">
        <v>745.53381000000013</v>
      </c>
      <c r="K24979" s="3">
        <v>1146.9750923076924</v>
      </c>
      <c r="L24979" s="4">
        <v>0.35</v>
      </c>
    </row>
    <row r="24980" spans="1:12" x14ac:dyDescent="0.35">
      <c r="A24980" s="1" t="s">
        <v>40517</v>
      </c>
      <c r="B24980" t="s">
        <v>40518</v>
      </c>
      <c r="C24980" t="s">
        <v>34</v>
      </c>
      <c r="D24980" t="s">
        <v>35</v>
      </c>
      <c r="E24980">
        <v>2</v>
      </c>
      <c r="F24980" s="2">
        <v>79.8</v>
      </c>
      <c r="G24980" s="3">
        <v>417.8</v>
      </c>
      <c r="H24980" s="3">
        <v>0.79800000000000004</v>
      </c>
      <c r="I24980" s="3">
        <v>0</v>
      </c>
      <c r="J24980" s="3">
        <v>80.597999999999999</v>
      </c>
      <c r="K24980" s="3">
        <v>123.99692307692307</v>
      </c>
      <c r="L24980" s="4">
        <v>0.35</v>
      </c>
    </row>
    <row r="24981" spans="1:12" x14ac:dyDescent="0.35">
      <c r="A24981" s="1" t="s">
        <v>40519</v>
      </c>
      <c r="B24981" t="s">
        <v>40520</v>
      </c>
      <c r="C24981" t="s">
        <v>34</v>
      </c>
      <c r="D24981" t="s">
        <v>35</v>
      </c>
      <c r="E24981">
        <v>1</v>
      </c>
      <c r="F24981" s="2">
        <v>32.99</v>
      </c>
      <c r="G24981" s="3">
        <v>335.76</v>
      </c>
      <c r="H24981" s="3">
        <v>0.32990000000000003</v>
      </c>
      <c r="I24981" s="3">
        <v>1.5505300000000002</v>
      </c>
      <c r="J24981" s="3">
        <v>34.870430000000006</v>
      </c>
      <c r="K24981" s="3">
        <v>53.646815384615394</v>
      </c>
      <c r="L24981" s="4">
        <v>0.35</v>
      </c>
    </row>
    <row r="24982" spans="1:12" x14ac:dyDescent="0.35">
      <c r="A24982" s="1" t="s">
        <v>40521</v>
      </c>
      <c r="B24982" t="s">
        <v>40522</v>
      </c>
      <c r="C24982" t="s">
        <v>34</v>
      </c>
      <c r="D24982" t="s">
        <v>35</v>
      </c>
      <c r="E24982">
        <v>2</v>
      </c>
      <c r="F24982" s="2">
        <v>18.41</v>
      </c>
      <c r="G24982" s="3">
        <v>96.31</v>
      </c>
      <c r="H24982" s="3">
        <v>0.18410000000000001</v>
      </c>
      <c r="I24982" s="3">
        <v>0</v>
      </c>
      <c r="J24982" s="3">
        <v>18.594100000000001</v>
      </c>
      <c r="K24982" s="3">
        <v>28.606307692307691</v>
      </c>
      <c r="L24982" s="4">
        <v>0.34999999999999992</v>
      </c>
    </row>
    <row r="24983" spans="1:12" x14ac:dyDescent="0.35">
      <c r="A24983" s="1" t="s">
        <v>40523</v>
      </c>
      <c r="B24983" t="s">
        <v>40524</v>
      </c>
      <c r="C24983" t="s">
        <v>34</v>
      </c>
      <c r="D24983" t="s">
        <v>35</v>
      </c>
      <c r="E24983">
        <v>1</v>
      </c>
      <c r="F24983" s="2">
        <v>567.04999999999995</v>
      </c>
      <c r="G24983" s="3">
        <v>2907.02</v>
      </c>
      <c r="H24983" s="3">
        <v>5.6704999999999997</v>
      </c>
      <c r="I24983" s="3">
        <v>26.651349999999997</v>
      </c>
      <c r="J24983" s="3">
        <v>599.37184999999988</v>
      </c>
      <c r="K24983" s="3">
        <v>922.11053846153823</v>
      </c>
      <c r="L24983" s="4">
        <v>0.35</v>
      </c>
    </row>
    <row r="24984" spans="1:12" x14ac:dyDescent="0.35">
      <c r="A24984" s="1" t="s">
        <v>40525</v>
      </c>
      <c r="B24984" t="s">
        <v>40526</v>
      </c>
      <c r="C24984" t="s">
        <v>34</v>
      </c>
      <c r="D24984" t="s">
        <v>35</v>
      </c>
      <c r="E24984">
        <v>2</v>
      </c>
      <c r="F24984" s="2">
        <v>11962.35</v>
      </c>
      <c r="G24984" s="3">
        <v>62630.1</v>
      </c>
      <c r="H24984" s="3">
        <v>119.62350000000001</v>
      </c>
      <c r="I24984" s="3">
        <v>0</v>
      </c>
      <c r="J24984" s="3">
        <v>12081.9735</v>
      </c>
      <c r="K24984" s="3">
        <v>18587.651538461538</v>
      </c>
      <c r="L24984" s="4">
        <v>0.35</v>
      </c>
    </row>
    <row r="24985" spans="1:12" x14ac:dyDescent="0.35">
      <c r="A24985" s="1" t="s">
        <v>40527</v>
      </c>
      <c r="B24985" t="s">
        <v>40528</v>
      </c>
      <c r="C24985" t="s">
        <v>34</v>
      </c>
      <c r="D24985" t="s">
        <v>35</v>
      </c>
      <c r="E24985">
        <v>2</v>
      </c>
      <c r="F24985" s="2">
        <v>16.63</v>
      </c>
      <c r="G24985" s="3">
        <v>124.21</v>
      </c>
      <c r="H24985" s="3">
        <v>0.1663</v>
      </c>
      <c r="I24985" s="3">
        <v>0</v>
      </c>
      <c r="J24985" s="3">
        <v>16.796299999999999</v>
      </c>
      <c r="K24985" s="3">
        <v>25.840461538461536</v>
      </c>
      <c r="L24985" s="4">
        <v>0.35</v>
      </c>
    </row>
    <row r="24986" spans="1:12" x14ac:dyDescent="0.35">
      <c r="A24986" s="1" t="s">
        <v>40529</v>
      </c>
      <c r="B24986" t="s">
        <v>40530</v>
      </c>
      <c r="C24986" t="s">
        <v>34</v>
      </c>
      <c r="D24986" t="s">
        <v>35</v>
      </c>
      <c r="E24986">
        <v>2</v>
      </c>
      <c r="F24986" s="2">
        <v>2069.2199999999998</v>
      </c>
      <c r="G24986" s="3">
        <v>10608.12</v>
      </c>
      <c r="H24986" s="3">
        <v>20.6922</v>
      </c>
      <c r="I24986" s="3">
        <v>0</v>
      </c>
      <c r="J24986" s="3">
        <v>2089.9121999999998</v>
      </c>
      <c r="K24986" s="3">
        <v>3215.2495384615381</v>
      </c>
      <c r="L24986" s="4">
        <v>0.35000000000000003</v>
      </c>
    </row>
    <row r="24987" spans="1:12" x14ac:dyDescent="0.35">
      <c r="A24987" s="1" t="s">
        <v>40531</v>
      </c>
      <c r="B24987" t="s">
        <v>40532</v>
      </c>
      <c r="C24987" t="s">
        <v>34</v>
      </c>
      <c r="D24987" t="s">
        <v>35</v>
      </c>
      <c r="E24987">
        <v>2</v>
      </c>
      <c r="F24987" s="2">
        <v>158.81</v>
      </c>
      <c r="G24987" s="3">
        <v>814.19</v>
      </c>
      <c r="H24987" s="3">
        <v>1.5881000000000001</v>
      </c>
      <c r="I24987" s="3">
        <v>0</v>
      </c>
      <c r="J24987" s="3">
        <v>160.3981</v>
      </c>
      <c r="K24987" s="3">
        <v>246.76630769230769</v>
      </c>
      <c r="L24987" s="4">
        <v>0.35</v>
      </c>
    </row>
    <row r="24988" spans="1:12" x14ac:dyDescent="0.35">
      <c r="A24988" s="1" t="s">
        <v>40533</v>
      </c>
      <c r="B24988" t="s">
        <v>40534</v>
      </c>
      <c r="C24988" t="s">
        <v>34</v>
      </c>
      <c r="D24988" t="s">
        <v>35</v>
      </c>
      <c r="E24988">
        <v>1</v>
      </c>
      <c r="F24988" s="2">
        <v>905.45</v>
      </c>
      <c r="G24988" s="3">
        <v>4641.91</v>
      </c>
      <c r="H24988" s="3">
        <v>9.0545000000000009</v>
      </c>
      <c r="I24988" s="3">
        <v>42.556150000000002</v>
      </c>
      <c r="J24988" s="3">
        <v>957.06065000000001</v>
      </c>
      <c r="K24988" s="3">
        <v>1472.4010000000001</v>
      </c>
      <c r="L24988" s="4">
        <v>0.35000000000000003</v>
      </c>
    </row>
    <row r="24989" spans="1:12" x14ac:dyDescent="0.35">
      <c r="A24989" s="1" t="s">
        <v>40535</v>
      </c>
      <c r="B24989" t="s">
        <v>40536</v>
      </c>
      <c r="C24989" t="s">
        <v>34</v>
      </c>
      <c r="D24989" t="s">
        <v>35</v>
      </c>
      <c r="E24989">
        <v>1</v>
      </c>
      <c r="F24989" s="2">
        <v>208.09</v>
      </c>
      <c r="G24989" s="3">
        <v>1066.78</v>
      </c>
      <c r="H24989" s="3">
        <v>2.0809000000000002</v>
      </c>
      <c r="I24989" s="3">
        <v>9.7802299999999995</v>
      </c>
      <c r="J24989" s="3">
        <v>219.95113000000001</v>
      </c>
      <c r="K24989" s="3">
        <v>338.38635384615384</v>
      </c>
      <c r="L24989" s="4">
        <v>0.35</v>
      </c>
    </row>
    <row r="24990" spans="1:12" x14ac:dyDescent="0.35">
      <c r="A24990" s="1" t="s">
        <v>40537</v>
      </c>
      <c r="B24990" t="s">
        <v>40538</v>
      </c>
      <c r="C24990" t="s">
        <v>34</v>
      </c>
      <c r="D24990" t="s">
        <v>35</v>
      </c>
      <c r="E24990">
        <v>1</v>
      </c>
      <c r="F24990" s="2">
        <v>332.96</v>
      </c>
      <c r="G24990" s="3">
        <v>1659.25</v>
      </c>
      <c r="H24990" s="3">
        <v>3.3295999999999997</v>
      </c>
      <c r="I24990" s="3">
        <v>15.64912</v>
      </c>
      <c r="J24990" s="3">
        <v>351.93871999999999</v>
      </c>
      <c r="K24990" s="3">
        <v>541.44418461538453</v>
      </c>
      <c r="L24990" s="4">
        <v>0.34999999999999992</v>
      </c>
    </row>
    <row r="24991" spans="1:12" x14ac:dyDescent="0.35">
      <c r="A24991" s="1" t="s">
        <v>40539</v>
      </c>
      <c r="B24991" t="s">
        <v>40540</v>
      </c>
      <c r="C24991" t="s">
        <v>34</v>
      </c>
      <c r="D24991" t="s">
        <v>35</v>
      </c>
      <c r="E24991">
        <v>2</v>
      </c>
      <c r="F24991" s="2">
        <v>1876.96</v>
      </c>
      <c r="G24991" s="3">
        <v>9634.34</v>
      </c>
      <c r="H24991" s="3">
        <v>18.769600000000001</v>
      </c>
      <c r="I24991" s="3">
        <v>0</v>
      </c>
      <c r="J24991" s="3">
        <v>1895.7296000000001</v>
      </c>
      <c r="K24991" s="3">
        <v>2916.507076923077</v>
      </c>
      <c r="L24991" s="4">
        <v>0.35</v>
      </c>
    </row>
    <row r="24992" spans="1:12" x14ac:dyDescent="0.35">
      <c r="A24992" s="1" t="s">
        <v>40541</v>
      </c>
      <c r="B24992" t="s">
        <v>40542</v>
      </c>
      <c r="C24992" t="s">
        <v>34</v>
      </c>
      <c r="D24992" t="s">
        <v>35</v>
      </c>
      <c r="E24992">
        <v>2</v>
      </c>
      <c r="F24992" s="2">
        <v>51.65</v>
      </c>
      <c r="G24992" s="3">
        <v>270.42</v>
      </c>
      <c r="H24992" s="3">
        <v>0.51649999999999996</v>
      </c>
      <c r="I24992" s="3">
        <v>0</v>
      </c>
      <c r="J24992" s="3">
        <v>52.166499999999999</v>
      </c>
      <c r="K24992" s="3">
        <v>80.256153846153836</v>
      </c>
      <c r="L24992" s="4">
        <v>0.34999999999999992</v>
      </c>
    </row>
    <row r="24993" spans="1:12" x14ac:dyDescent="0.35">
      <c r="A24993" s="1" t="s">
        <v>40543</v>
      </c>
      <c r="B24993" t="s">
        <v>40544</v>
      </c>
      <c r="C24993" t="s">
        <v>34</v>
      </c>
      <c r="D24993" t="s">
        <v>35</v>
      </c>
      <c r="E24993">
        <v>1</v>
      </c>
      <c r="F24993" s="2">
        <v>171.11</v>
      </c>
      <c r="G24993" s="3">
        <v>877.16</v>
      </c>
      <c r="H24993" s="3">
        <v>1.7111000000000001</v>
      </c>
      <c r="I24993" s="3">
        <v>8.0421700000000005</v>
      </c>
      <c r="J24993" s="3">
        <v>180.86327</v>
      </c>
      <c r="K24993" s="3">
        <v>278.2511846153846</v>
      </c>
      <c r="L24993" s="4">
        <v>0.35</v>
      </c>
    </row>
    <row r="24994" spans="1:12" x14ac:dyDescent="0.35">
      <c r="A24994" s="1" t="s">
        <v>40545</v>
      </c>
      <c r="B24994" t="s">
        <v>40546</v>
      </c>
      <c r="C24994" t="s">
        <v>34</v>
      </c>
      <c r="D24994" t="s">
        <v>35</v>
      </c>
      <c r="E24994">
        <v>2</v>
      </c>
      <c r="F24994" s="2">
        <v>81.430000000000007</v>
      </c>
      <c r="G24994" s="3">
        <v>425.78</v>
      </c>
      <c r="H24994" s="3">
        <v>0.81430000000000013</v>
      </c>
      <c r="I24994" s="3">
        <v>0</v>
      </c>
      <c r="J24994" s="3">
        <v>82.24430000000001</v>
      </c>
      <c r="K24994" s="3">
        <v>126.52969230769232</v>
      </c>
      <c r="L24994" s="4">
        <v>0.35</v>
      </c>
    </row>
    <row r="24995" spans="1:12" x14ac:dyDescent="0.35">
      <c r="A24995" s="1" t="s">
        <v>40547</v>
      </c>
      <c r="B24995" t="s">
        <v>40548</v>
      </c>
      <c r="C24995" t="s">
        <v>34</v>
      </c>
      <c r="D24995" t="s">
        <v>35</v>
      </c>
      <c r="E24995">
        <v>2</v>
      </c>
      <c r="F24995" s="2">
        <v>3277.68</v>
      </c>
      <c r="G24995" s="3">
        <v>17160.63</v>
      </c>
      <c r="H24995" s="3">
        <v>32.776800000000001</v>
      </c>
      <c r="I24995" s="3">
        <v>0</v>
      </c>
      <c r="J24995" s="3">
        <v>3310.4567999999999</v>
      </c>
      <c r="K24995" s="3">
        <v>5093.0104615384616</v>
      </c>
      <c r="L24995" s="4">
        <v>0.35000000000000003</v>
      </c>
    </row>
    <row r="24996" spans="1:12" x14ac:dyDescent="0.35">
      <c r="A24996" s="1" t="s">
        <v>40549</v>
      </c>
      <c r="B24996" t="s">
        <v>40550</v>
      </c>
      <c r="C24996" t="s">
        <v>13</v>
      </c>
      <c r="D24996" t="s">
        <v>14</v>
      </c>
      <c r="E24996">
        <v>2</v>
      </c>
      <c r="F24996" s="2">
        <v>4.0999999999999996</v>
      </c>
      <c r="G24996" s="3">
        <v>4003.04</v>
      </c>
      <c r="H24996" s="3">
        <v>4.0999999999999995E-2</v>
      </c>
      <c r="I24996" s="3">
        <v>0</v>
      </c>
      <c r="J24996" s="3">
        <v>4.141</v>
      </c>
      <c r="K24996" s="3">
        <v>6.3707692307692305</v>
      </c>
      <c r="L24996" s="4">
        <v>0.35</v>
      </c>
    </row>
    <row r="24997" spans="1:12" hidden="1" x14ac:dyDescent="0.35">
      <c r="A24997" s="1" t="s">
        <v>40551</v>
      </c>
      <c r="B24997" t="s">
        <v>40552</v>
      </c>
      <c r="C24997" t="s">
        <v>46</v>
      </c>
      <c r="D24997" t="s">
        <v>47</v>
      </c>
      <c r="E24997">
        <v>1</v>
      </c>
      <c r="F24997" s="2">
        <v>208.34</v>
      </c>
      <c r="G24997" s="3">
        <v>1068.05</v>
      </c>
      <c r="H24997" s="3">
        <v>2.0834000000000001</v>
      </c>
      <c r="I24997" s="3">
        <v>9.7919800000000006</v>
      </c>
      <c r="J24997" s="3">
        <v>220.21538000000001</v>
      </c>
      <c r="K24997" s="3">
        <v>338.79289230769228</v>
      </c>
      <c r="L24997" s="4">
        <v>0.34999999999999992</v>
      </c>
    </row>
    <row r="24998" spans="1:12" x14ac:dyDescent="0.35">
      <c r="A24998" s="1" t="s">
        <v>40553</v>
      </c>
      <c r="B24998" t="s">
        <v>40554</v>
      </c>
      <c r="C24998" t="s">
        <v>34</v>
      </c>
      <c r="D24998" t="s">
        <v>35</v>
      </c>
      <c r="E24998">
        <v>1</v>
      </c>
      <c r="F24998" s="2">
        <v>156.55000000000001</v>
      </c>
      <c r="G24998" s="3">
        <v>819.63</v>
      </c>
      <c r="H24998" s="3">
        <v>1.5655000000000001</v>
      </c>
      <c r="I24998" s="3">
        <v>7.3578500000000009</v>
      </c>
      <c r="J24998" s="3">
        <v>165.47335000000001</v>
      </c>
      <c r="K24998" s="3">
        <v>254.57438461538462</v>
      </c>
      <c r="L24998" s="4">
        <v>0.35</v>
      </c>
    </row>
    <row r="24999" spans="1:12" x14ac:dyDescent="0.35">
      <c r="A24999" s="1" t="s">
        <v>40555</v>
      </c>
      <c r="B24999" t="s">
        <v>40556</v>
      </c>
      <c r="C24999" t="s">
        <v>13</v>
      </c>
      <c r="D24999" t="s">
        <v>14</v>
      </c>
      <c r="E24999">
        <v>2</v>
      </c>
      <c r="F24999" s="2">
        <v>602.54</v>
      </c>
      <c r="G24999" s="3">
        <v>2955.97</v>
      </c>
      <c r="H24999" s="3">
        <v>6.0253999999999994</v>
      </c>
      <c r="I24999" s="3">
        <v>0</v>
      </c>
      <c r="J24999" s="3">
        <v>608.56539999999995</v>
      </c>
      <c r="K24999" s="3">
        <v>936.25446153846144</v>
      </c>
      <c r="L24999" s="4">
        <v>0.35</v>
      </c>
    </row>
    <row r="25000" spans="1:12" x14ac:dyDescent="0.35">
      <c r="A25000" s="1" t="s">
        <v>40557</v>
      </c>
      <c r="B25000" t="s">
        <v>40558</v>
      </c>
      <c r="C25000" t="s">
        <v>34</v>
      </c>
      <c r="D25000" t="s">
        <v>35</v>
      </c>
      <c r="E25000">
        <v>2</v>
      </c>
      <c r="F25000" s="2">
        <v>1058.3599999999999</v>
      </c>
      <c r="G25000" s="3">
        <v>5425.8</v>
      </c>
      <c r="H25000" s="3">
        <v>10.583599999999999</v>
      </c>
      <c r="I25000" s="3">
        <v>0</v>
      </c>
      <c r="J25000" s="3">
        <v>1068.9435999999998</v>
      </c>
      <c r="K25000" s="3">
        <v>1644.528615384615</v>
      </c>
      <c r="L25000" s="4">
        <v>0.35</v>
      </c>
    </row>
    <row r="25001" spans="1:12" x14ac:dyDescent="0.35">
      <c r="A25001" s="1" t="s">
        <v>40559</v>
      </c>
      <c r="B25001" t="s">
        <v>40560</v>
      </c>
      <c r="C25001" t="s">
        <v>13</v>
      </c>
      <c r="D25001" t="s">
        <v>14</v>
      </c>
      <c r="E25001">
        <v>2</v>
      </c>
      <c r="F25001" s="2">
        <v>1286.29</v>
      </c>
      <c r="G25001" s="3">
        <v>6310.42</v>
      </c>
      <c r="H25001" s="3">
        <v>12.8629</v>
      </c>
      <c r="I25001" s="3">
        <v>0</v>
      </c>
      <c r="J25001" s="3">
        <v>1299.1529</v>
      </c>
      <c r="K25001" s="3">
        <v>1998.6967692307692</v>
      </c>
      <c r="L25001" s="4">
        <v>0.35</v>
      </c>
    </row>
    <row r="25002" spans="1:12" x14ac:dyDescent="0.35">
      <c r="A25002" s="1" t="s">
        <v>40561</v>
      </c>
      <c r="B25002" t="s">
        <v>40562</v>
      </c>
      <c r="C25002" t="s">
        <v>13</v>
      </c>
      <c r="D25002" t="s">
        <v>14</v>
      </c>
      <c r="E25002">
        <v>2</v>
      </c>
      <c r="F25002" s="2">
        <v>115.16</v>
      </c>
      <c r="G25002" s="3">
        <v>582.57000000000005</v>
      </c>
      <c r="H25002" s="3">
        <v>1.1516</v>
      </c>
      <c r="I25002" s="3">
        <v>0</v>
      </c>
      <c r="J25002" s="3">
        <v>116.3116</v>
      </c>
      <c r="K25002" s="3">
        <v>178.94092307692307</v>
      </c>
      <c r="L25002" s="4">
        <v>0.35</v>
      </c>
    </row>
    <row r="25003" spans="1:12" x14ac:dyDescent="0.35">
      <c r="A25003" s="1" t="s">
        <v>40563</v>
      </c>
      <c r="B25003" t="s">
        <v>40564</v>
      </c>
      <c r="C25003" t="s">
        <v>13</v>
      </c>
      <c r="D25003" t="s">
        <v>14</v>
      </c>
      <c r="E25003">
        <v>2</v>
      </c>
      <c r="F25003" s="2">
        <v>65.17</v>
      </c>
      <c r="G25003" s="3">
        <v>334.08</v>
      </c>
      <c r="H25003" s="3">
        <v>0.65170000000000006</v>
      </c>
      <c r="I25003" s="3">
        <v>0</v>
      </c>
      <c r="J25003" s="3">
        <v>65.821700000000007</v>
      </c>
      <c r="K25003" s="3">
        <v>101.26415384615386</v>
      </c>
      <c r="L25003" s="4">
        <v>0.35000000000000003</v>
      </c>
    </row>
    <row r="25004" spans="1:12" x14ac:dyDescent="0.35">
      <c r="A25004" s="1" t="s">
        <v>40565</v>
      </c>
      <c r="B25004" t="s">
        <v>40566</v>
      </c>
      <c r="C25004" t="s">
        <v>34</v>
      </c>
      <c r="D25004" t="s">
        <v>35</v>
      </c>
      <c r="E25004">
        <v>2</v>
      </c>
      <c r="F25004" s="2">
        <v>172.67</v>
      </c>
      <c r="G25004" s="3">
        <v>885.21</v>
      </c>
      <c r="H25004" s="3">
        <v>1.7266999999999999</v>
      </c>
      <c r="I25004" s="3">
        <v>0</v>
      </c>
      <c r="J25004" s="3">
        <v>174.39669999999998</v>
      </c>
      <c r="K25004" s="3">
        <v>268.30261538461536</v>
      </c>
      <c r="L25004" s="4">
        <v>0.35000000000000003</v>
      </c>
    </row>
    <row r="25005" spans="1:12" x14ac:dyDescent="0.35">
      <c r="A25005" s="1" t="s">
        <v>40567</v>
      </c>
      <c r="B25005" t="s">
        <v>40568</v>
      </c>
      <c r="C25005" t="s">
        <v>34</v>
      </c>
      <c r="D25005" t="s">
        <v>35</v>
      </c>
      <c r="E25005">
        <v>1</v>
      </c>
      <c r="F25005" s="2">
        <v>7.78</v>
      </c>
      <c r="G25005" s="3">
        <v>40.700000000000003</v>
      </c>
      <c r="H25005" s="3">
        <v>7.7800000000000008E-2</v>
      </c>
      <c r="I25005" s="3">
        <v>0.36565999999999999</v>
      </c>
      <c r="J25005" s="3">
        <v>8.2234599999999993</v>
      </c>
      <c r="K25005" s="3">
        <v>12.651476923076922</v>
      </c>
      <c r="L25005" s="4">
        <v>0.35000000000000003</v>
      </c>
    </row>
    <row r="25006" spans="1:12" x14ac:dyDescent="0.35">
      <c r="A25006" s="1" t="s">
        <v>40569</v>
      </c>
      <c r="B25006" t="s">
        <v>40570</v>
      </c>
      <c r="C25006" t="s">
        <v>34</v>
      </c>
      <c r="D25006" t="s">
        <v>35</v>
      </c>
      <c r="E25006">
        <v>2</v>
      </c>
      <c r="F25006" s="2">
        <v>15.28</v>
      </c>
      <c r="G25006" s="3">
        <v>114.15</v>
      </c>
      <c r="H25006" s="3">
        <v>0.15279999999999999</v>
      </c>
      <c r="I25006" s="3">
        <v>0</v>
      </c>
      <c r="J25006" s="3">
        <v>15.432799999999999</v>
      </c>
      <c r="K25006" s="3">
        <v>23.742769230769227</v>
      </c>
      <c r="L25006" s="4">
        <v>0.35</v>
      </c>
    </row>
    <row r="25007" spans="1:12" x14ac:dyDescent="0.35">
      <c r="A25007" s="1" t="s">
        <v>40571</v>
      </c>
      <c r="B25007" t="s">
        <v>40572</v>
      </c>
      <c r="C25007" t="s">
        <v>34</v>
      </c>
      <c r="D25007" t="s">
        <v>35</v>
      </c>
      <c r="E25007">
        <v>2</v>
      </c>
      <c r="F25007" s="2">
        <v>9.7100000000000009</v>
      </c>
      <c r="G25007" s="3">
        <v>49.8</v>
      </c>
      <c r="H25007" s="3">
        <v>9.7100000000000006E-2</v>
      </c>
      <c r="I25007" s="3">
        <v>0</v>
      </c>
      <c r="J25007" s="3">
        <v>9.8071000000000002</v>
      </c>
      <c r="K25007" s="3">
        <v>15.087846153846154</v>
      </c>
      <c r="L25007" s="4">
        <v>0.35000000000000003</v>
      </c>
    </row>
    <row r="25008" spans="1:12" x14ac:dyDescent="0.35">
      <c r="A25008" s="1">
        <v>41001254</v>
      </c>
      <c r="B25008" t="s">
        <v>40573</v>
      </c>
      <c r="C25008" t="s">
        <v>34</v>
      </c>
      <c r="D25008" t="s">
        <v>35</v>
      </c>
      <c r="E25008">
        <v>1</v>
      </c>
      <c r="F25008" s="2">
        <v>141.47999999999999</v>
      </c>
      <c r="G25008" s="3">
        <v>725.36</v>
      </c>
      <c r="H25008" s="3">
        <v>1.4147999999999998</v>
      </c>
      <c r="I25008" s="3">
        <v>6.6495599999999992</v>
      </c>
      <c r="J25008" s="3">
        <v>149.54436000000001</v>
      </c>
      <c r="K25008" s="3">
        <v>230.06824615384616</v>
      </c>
      <c r="L25008" s="4">
        <v>0.35</v>
      </c>
    </row>
    <row r="25009" spans="1:12" x14ac:dyDescent="0.35">
      <c r="A25009" s="1" t="s">
        <v>40574</v>
      </c>
      <c r="B25009" t="s">
        <v>40575</v>
      </c>
      <c r="C25009" t="s">
        <v>34</v>
      </c>
      <c r="D25009" t="s">
        <v>35</v>
      </c>
      <c r="E25009">
        <v>2</v>
      </c>
      <c r="F25009" s="2">
        <v>4.66</v>
      </c>
      <c r="G25009" s="3">
        <v>34.78</v>
      </c>
      <c r="H25009" s="3">
        <v>4.6600000000000003E-2</v>
      </c>
      <c r="I25009" s="3">
        <v>0</v>
      </c>
      <c r="J25009" s="3">
        <v>4.7065999999999999</v>
      </c>
      <c r="K25009" s="3">
        <v>7.2409230769230764</v>
      </c>
      <c r="L25009" s="4">
        <v>0.35</v>
      </c>
    </row>
    <row r="25010" spans="1:12" hidden="1" x14ac:dyDescent="0.35">
      <c r="A25010" s="1">
        <v>2713763</v>
      </c>
      <c r="B25010" t="s">
        <v>40576</v>
      </c>
      <c r="C25010" t="s">
        <v>46</v>
      </c>
      <c r="D25010" t="s">
        <v>47</v>
      </c>
      <c r="E25010">
        <v>1</v>
      </c>
      <c r="F25010" s="2">
        <v>13.45</v>
      </c>
      <c r="G25010" s="3">
        <v>64.55</v>
      </c>
      <c r="H25010" s="3">
        <v>0.13450000000000001</v>
      </c>
      <c r="I25010" s="3">
        <v>0.63214999999999999</v>
      </c>
      <c r="J25010" s="3">
        <v>14.216649999999998</v>
      </c>
      <c r="K25010" s="3">
        <v>21.871769230769228</v>
      </c>
      <c r="L25010" s="4">
        <v>0.35000000000000003</v>
      </c>
    </row>
    <row r="25011" spans="1:12" hidden="1" x14ac:dyDescent="0.35">
      <c r="A25011" s="1" t="s">
        <v>40577</v>
      </c>
      <c r="B25011" t="s">
        <v>40578</v>
      </c>
      <c r="C25011" t="s">
        <v>46</v>
      </c>
      <c r="D25011" t="s">
        <v>47</v>
      </c>
      <c r="E25011">
        <v>2</v>
      </c>
      <c r="F25011" s="2">
        <v>143.05000000000001</v>
      </c>
      <c r="G25011" s="3">
        <v>686.54</v>
      </c>
      <c r="H25011" s="3">
        <v>1.4305000000000001</v>
      </c>
      <c r="I25011" s="3">
        <v>0</v>
      </c>
      <c r="J25011" s="3">
        <v>144.48050000000001</v>
      </c>
      <c r="K25011" s="3">
        <v>222.27769230769232</v>
      </c>
      <c r="L25011" s="4">
        <v>0.35000000000000003</v>
      </c>
    </row>
    <row r="25012" spans="1:12" x14ac:dyDescent="0.35">
      <c r="A25012" s="1" t="s">
        <v>40579</v>
      </c>
      <c r="B25012" t="s">
        <v>40580</v>
      </c>
      <c r="C25012" t="s">
        <v>13</v>
      </c>
      <c r="D25012" t="s">
        <v>14</v>
      </c>
      <c r="E25012">
        <v>2</v>
      </c>
      <c r="F25012" s="2">
        <v>735.62</v>
      </c>
      <c r="G25012" s="3">
        <v>3608.85</v>
      </c>
      <c r="H25012" s="3">
        <v>7.3562000000000003</v>
      </c>
      <c r="I25012" s="3">
        <v>0</v>
      </c>
      <c r="J25012" s="3">
        <v>742.97619999999995</v>
      </c>
      <c r="K25012" s="3">
        <v>1143.0403076923076</v>
      </c>
      <c r="L25012" s="4">
        <v>0.35</v>
      </c>
    </row>
    <row r="25013" spans="1:12" x14ac:dyDescent="0.35">
      <c r="A25013" s="1" t="s">
        <v>40581</v>
      </c>
      <c r="B25013" t="s">
        <v>40582</v>
      </c>
      <c r="C25013" t="s">
        <v>13</v>
      </c>
      <c r="D25013" t="s">
        <v>14</v>
      </c>
      <c r="E25013">
        <v>1</v>
      </c>
      <c r="F25013" s="2">
        <v>52.79</v>
      </c>
      <c r="G25013" s="3">
        <v>270.63</v>
      </c>
      <c r="H25013" s="3">
        <v>0.52790000000000004</v>
      </c>
      <c r="I25013" s="3">
        <v>2.4811299999999998</v>
      </c>
      <c r="J25013" s="3">
        <v>55.799030000000002</v>
      </c>
      <c r="K25013" s="3">
        <v>85.844661538461537</v>
      </c>
      <c r="L25013" s="4">
        <v>0.35</v>
      </c>
    </row>
    <row r="25014" spans="1:12" x14ac:dyDescent="0.35">
      <c r="A25014" s="1" t="s">
        <v>40583</v>
      </c>
      <c r="B25014" t="s">
        <v>40584</v>
      </c>
      <c r="C25014" t="s">
        <v>34</v>
      </c>
      <c r="D25014" t="s">
        <v>35</v>
      </c>
      <c r="E25014">
        <v>1</v>
      </c>
      <c r="F25014" s="2">
        <v>271.74</v>
      </c>
      <c r="G25014" s="3">
        <v>1422.72</v>
      </c>
      <c r="H25014" s="3">
        <v>2.7174</v>
      </c>
      <c r="I25014" s="3">
        <v>12.77178</v>
      </c>
      <c r="J25014" s="3">
        <v>287.22917999999999</v>
      </c>
      <c r="K25014" s="3">
        <v>441.8910461538461</v>
      </c>
      <c r="L25014" s="4">
        <v>0.35</v>
      </c>
    </row>
    <row r="25015" spans="1:12" x14ac:dyDescent="0.35">
      <c r="A25015" s="1">
        <v>41001328</v>
      </c>
      <c r="B25015" t="s">
        <v>40585</v>
      </c>
      <c r="C25015" t="s">
        <v>34</v>
      </c>
      <c r="D25015" t="s">
        <v>35</v>
      </c>
      <c r="E25015">
        <v>1</v>
      </c>
      <c r="F25015" s="2">
        <v>1423.9</v>
      </c>
      <c r="G25015" s="3">
        <v>7299.79</v>
      </c>
      <c r="H25015" s="3">
        <v>14.239000000000001</v>
      </c>
      <c r="I25015" s="3">
        <v>66.923299999999998</v>
      </c>
      <c r="J25015" s="3">
        <v>1505.0623000000001</v>
      </c>
      <c r="K25015" s="3">
        <v>2315.4804615384614</v>
      </c>
      <c r="L25015" s="4">
        <v>0.35</v>
      </c>
    </row>
    <row r="25016" spans="1:12" x14ac:dyDescent="0.35">
      <c r="A25016" s="1" t="s">
        <v>40586</v>
      </c>
      <c r="B25016" t="s">
        <v>40587</v>
      </c>
      <c r="C25016" t="s">
        <v>34</v>
      </c>
      <c r="D25016" t="s">
        <v>35</v>
      </c>
      <c r="E25016">
        <v>2</v>
      </c>
      <c r="F25016" s="2">
        <v>474.15</v>
      </c>
      <c r="G25016" s="3">
        <v>2482.46</v>
      </c>
      <c r="H25016" s="3">
        <v>4.7415000000000003</v>
      </c>
      <c r="I25016" s="3">
        <v>0</v>
      </c>
      <c r="J25016" s="3">
        <v>478.89149999999995</v>
      </c>
      <c r="K25016" s="3">
        <v>736.75615384615378</v>
      </c>
      <c r="L25016" s="4">
        <v>0.35000000000000003</v>
      </c>
    </row>
    <row r="25017" spans="1:12" x14ac:dyDescent="0.35">
      <c r="A25017" s="1" t="s">
        <v>40588</v>
      </c>
      <c r="B25017" t="s">
        <v>40589</v>
      </c>
      <c r="C25017" t="s">
        <v>13</v>
      </c>
      <c r="D25017" t="s">
        <v>14</v>
      </c>
      <c r="E25017">
        <v>1</v>
      </c>
      <c r="F25017" s="2">
        <v>79.349999999999994</v>
      </c>
      <c r="G25017" s="3">
        <v>406.75</v>
      </c>
      <c r="H25017" s="3">
        <v>0.79349999999999998</v>
      </c>
      <c r="I25017" s="3">
        <v>3.7294499999999999</v>
      </c>
      <c r="J25017" s="3">
        <v>83.872949999999989</v>
      </c>
      <c r="K25017" s="3">
        <v>129.03530769230767</v>
      </c>
      <c r="L25017" s="4">
        <v>0.35</v>
      </c>
    </row>
    <row r="25018" spans="1:12" x14ac:dyDescent="0.35">
      <c r="A25018" s="1" t="s">
        <v>40590</v>
      </c>
      <c r="B25018" t="s">
        <v>40591</v>
      </c>
      <c r="C25018" t="s">
        <v>34</v>
      </c>
      <c r="D25018" t="s">
        <v>35</v>
      </c>
      <c r="E25018">
        <v>1</v>
      </c>
      <c r="F25018" s="2">
        <v>86.59</v>
      </c>
      <c r="G25018" s="3">
        <v>453.35</v>
      </c>
      <c r="H25018" s="3">
        <v>0.8659</v>
      </c>
      <c r="I25018" s="3">
        <v>4.0697299999999998</v>
      </c>
      <c r="J25018" s="3">
        <v>91.525630000000007</v>
      </c>
      <c r="K25018" s="3">
        <v>140.80866153846154</v>
      </c>
      <c r="L25018" s="4">
        <v>0.34999999999999992</v>
      </c>
    </row>
    <row r="25019" spans="1:12" x14ac:dyDescent="0.35">
      <c r="A25019" s="1" t="s">
        <v>40592</v>
      </c>
      <c r="B25019" t="s">
        <v>40593</v>
      </c>
      <c r="C25019" t="s">
        <v>34</v>
      </c>
      <c r="D25019" t="s">
        <v>35</v>
      </c>
      <c r="E25019">
        <v>1</v>
      </c>
      <c r="F25019" s="2">
        <v>32.72</v>
      </c>
      <c r="G25019" s="3">
        <v>171.08</v>
      </c>
      <c r="H25019" s="3">
        <v>0.32719999999999999</v>
      </c>
      <c r="I25019" s="3">
        <v>1.5378399999999999</v>
      </c>
      <c r="J25019" s="3">
        <v>34.585039999999999</v>
      </c>
      <c r="K25019" s="3">
        <v>53.207753846153842</v>
      </c>
      <c r="L25019" s="4">
        <v>0.35</v>
      </c>
    </row>
    <row r="25020" spans="1:12" hidden="1" x14ac:dyDescent="0.35">
      <c r="A25020" s="1" t="s">
        <v>40594</v>
      </c>
      <c r="B25020" t="s">
        <v>40595</v>
      </c>
      <c r="C25020" t="s">
        <v>46</v>
      </c>
      <c r="D25020" t="s">
        <v>47</v>
      </c>
      <c r="E25020">
        <v>1</v>
      </c>
      <c r="F25020" s="2">
        <v>12.68</v>
      </c>
      <c r="G25020" s="3">
        <v>65.02</v>
      </c>
      <c r="H25020" s="3">
        <v>0.1268</v>
      </c>
      <c r="I25020" s="3">
        <v>0.59595999999999993</v>
      </c>
      <c r="J25020" s="3">
        <v>13.402759999999999</v>
      </c>
      <c r="K25020" s="3">
        <v>20.619630769230767</v>
      </c>
      <c r="L25020" s="4">
        <v>0.35</v>
      </c>
    </row>
    <row r="25021" spans="1:12" x14ac:dyDescent="0.35">
      <c r="A25021" s="1" t="s">
        <v>40596</v>
      </c>
      <c r="B25021" t="s">
        <v>40597</v>
      </c>
      <c r="C25021" t="s">
        <v>34</v>
      </c>
      <c r="D25021" t="s">
        <v>35</v>
      </c>
      <c r="E25021">
        <v>2</v>
      </c>
      <c r="F25021" s="2">
        <v>208.88</v>
      </c>
      <c r="G25021" s="3">
        <v>1093.6600000000001</v>
      </c>
      <c r="H25021" s="3">
        <v>2.0888</v>
      </c>
      <c r="I25021" s="3">
        <v>0</v>
      </c>
      <c r="J25021" s="3">
        <v>210.96879999999999</v>
      </c>
      <c r="K25021" s="3">
        <v>324.56738461538458</v>
      </c>
      <c r="L25021" s="4">
        <v>0.35</v>
      </c>
    </row>
    <row r="25022" spans="1:12" x14ac:dyDescent="0.35">
      <c r="A25022" s="1" t="s">
        <v>40598</v>
      </c>
      <c r="B25022" t="s">
        <v>40599</v>
      </c>
      <c r="C25022" t="s">
        <v>29</v>
      </c>
      <c r="D25022" t="s">
        <v>30</v>
      </c>
      <c r="E25022">
        <v>2</v>
      </c>
      <c r="F25022" s="2">
        <v>3.04</v>
      </c>
      <c r="G25022" s="3">
        <v>15.57</v>
      </c>
      <c r="H25022" s="3">
        <v>3.04E-2</v>
      </c>
      <c r="I25022" s="3">
        <v>0</v>
      </c>
      <c r="J25022" s="3">
        <v>3.0704000000000002</v>
      </c>
      <c r="K25022" s="3">
        <v>4.7236923076923079</v>
      </c>
      <c r="L25022" s="4">
        <v>0.35</v>
      </c>
    </row>
    <row r="25023" spans="1:12" x14ac:dyDescent="0.35">
      <c r="A25023" s="1" t="s">
        <v>40600</v>
      </c>
      <c r="B25023" t="s">
        <v>40601</v>
      </c>
      <c r="C25023" t="s">
        <v>13</v>
      </c>
      <c r="D25023" t="s">
        <v>14</v>
      </c>
      <c r="E25023">
        <v>2</v>
      </c>
      <c r="F25023" s="2">
        <v>1686.16</v>
      </c>
      <c r="G25023" s="3">
        <v>5690.89</v>
      </c>
      <c r="H25023" s="3">
        <v>16.861600000000003</v>
      </c>
      <c r="I25023" s="3">
        <v>0</v>
      </c>
      <c r="J25023" s="3">
        <v>1703.0216</v>
      </c>
      <c r="K25023" s="3">
        <v>2620.0332307692306</v>
      </c>
      <c r="L25023" s="4">
        <v>0.34999999999999992</v>
      </c>
    </row>
    <row r="25024" spans="1:12" x14ac:dyDescent="0.35">
      <c r="A25024" s="1" t="s">
        <v>40602</v>
      </c>
      <c r="B25024" t="s">
        <v>40603</v>
      </c>
      <c r="C25024" t="s">
        <v>34</v>
      </c>
      <c r="D25024" t="s">
        <v>35</v>
      </c>
      <c r="E25024">
        <v>1</v>
      </c>
      <c r="F25024" s="2">
        <v>9.73</v>
      </c>
      <c r="G25024" s="3">
        <v>50.88</v>
      </c>
      <c r="H25024" s="3">
        <v>9.7300000000000011E-2</v>
      </c>
      <c r="I25024" s="3">
        <v>0.45730999999999999</v>
      </c>
      <c r="J25024" s="3">
        <v>10.284610000000001</v>
      </c>
      <c r="K25024" s="3">
        <v>15.822476923076923</v>
      </c>
      <c r="L25024" s="4">
        <v>0.35</v>
      </c>
    </row>
    <row r="25025" spans="1:12" x14ac:dyDescent="0.35">
      <c r="A25025" s="1" t="s">
        <v>40604</v>
      </c>
      <c r="B25025" t="s">
        <v>40605</v>
      </c>
      <c r="C25025" t="s">
        <v>34</v>
      </c>
      <c r="D25025" t="s">
        <v>35</v>
      </c>
      <c r="E25025">
        <v>1</v>
      </c>
      <c r="F25025" s="2">
        <v>25.28</v>
      </c>
      <c r="G25025" s="3">
        <v>132.19</v>
      </c>
      <c r="H25025" s="3">
        <v>0.25280000000000002</v>
      </c>
      <c r="I25025" s="3">
        <v>1.1881600000000001</v>
      </c>
      <c r="J25025" s="3">
        <v>26.720960000000002</v>
      </c>
      <c r="K25025" s="3">
        <v>41.109169230769233</v>
      </c>
      <c r="L25025" s="4">
        <v>0.35</v>
      </c>
    </row>
    <row r="25026" spans="1:12" x14ac:dyDescent="0.35">
      <c r="A25026" s="1" t="s">
        <v>40606</v>
      </c>
      <c r="B25026" t="s">
        <v>40607</v>
      </c>
      <c r="C25026" t="s">
        <v>34</v>
      </c>
      <c r="D25026" t="s">
        <v>35</v>
      </c>
      <c r="E25026">
        <v>2</v>
      </c>
      <c r="F25026" s="2">
        <v>2479.71</v>
      </c>
      <c r="G25026" s="3">
        <v>12712.57</v>
      </c>
      <c r="H25026" s="3">
        <v>24.7971</v>
      </c>
      <c r="I25026" s="3">
        <v>0</v>
      </c>
      <c r="J25026" s="3">
        <v>2504.5070999999998</v>
      </c>
      <c r="K25026" s="3">
        <v>3853.0878461538459</v>
      </c>
      <c r="L25026" s="4">
        <v>0.35000000000000003</v>
      </c>
    </row>
    <row r="25027" spans="1:12" x14ac:dyDescent="0.35">
      <c r="A25027" s="1" t="s">
        <v>40608</v>
      </c>
      <c r="B25027" t="s">
        <v>40609</v>
      </c>
      <c r="C25027" t="s">
        <v>13</v>
      </c>
      <c r="D25027" t="s">
        <v>14</v>
      </c>
      <c r="E25027">
        <v>2</v>
      </c>
      <c r="F25027" s="2">
        <v>664.81</v>
      </c>
      <c r="G25027" s="3">
        <v>3408.27</v>
      </c>
      <c r="H25027" s="3">
        <v>6.6480999999999995</v>
      </c>
      <c r="I25027" s="3">
        <v>0</v>
      </c>
      <c r="J25027" s="3">
        <v>671.45809999999994</v>
      </c>
      <c r="K25027" s="3">
        <v>1033.0124615384614</v>
      </c>
      <c r="L25027" s="4">
        <v>0.34999999999999992</v>
      </c>
    </row>
    <row r="25028" spans="1:12" x14ac:dyDescent="0.35">
      <c r="A25028" s="1" t="s">
        <v>40610</v>
      </c>
      <c r="B25028" t="s">
        <v>40611</v>
      </c>
      <c r="C25028" t="s">
        <v>34</v>
      </c>
      <c r="D25028" t="s">
        <v>35</v>
      </c>
      <c r="E25028">
        <v>2</v>
      </c>
      <c r="F25028" s="2">
        <v>58.67</v>
      </c>
      <c r="G25028" s="3">
        <v>307.17</v>
      </c>
      <c r="H25028" s="3">
        <v>0.5867</v>
      </c>
      <c r="I25028" s="3">
        <v>0</v>
      </c>
      <c r="J25028" s="3">
        <v>59.256700000000002</v>
      </c>
      <c r="K25028" s="3">
        <v>91.164153846153852</v>
      </c>
      <c r="L25028" s="4">
        <v>0.35000000000000003</v>
      </c>
    </row>
    <row r="25029" spans="1:12" x14ac:dyDescent="0.35">
      <c r="A25029" s="1" t="s">
        <v>40612</v>
      </c>
      <c r="B25029" t="s">
        <v>27543</v>
      </c>
      <c r="C25029" t="s">
        <v>34</v>
      </c>
      <c r="D25029" t="s">
        <v>35</v>
      </c>
      <c r="E25029">
        <v>1</v>
      </c>
      <c r="F25029" s="2">
        <v>16.18</v>
      </c>
      <c r="G25029" s="3">
        <v>84.66</v>
      </c>
      <c r="H25029" s="3">
        <v>0.1618</v>
      </c>
      <c r="I25029" s="3">
        <v>0.76046000000000002</v>
      </c>
      <c r="J25029" s="3">
        <v>17.102259999999998</v>
      </c>
      <c r="K25029" s="3">
        <v>26.311169230769227</v>
      </c>
      <c r="L25029" s="4">
        <v>0.35000000000000003</v>
      </c>
    </row>
    <row r="25030" spans="1:12" x14ac:dyDescent="0.35">
      <c r="A25030" s="1" t="s">
        <v>40613</v>
      </c>
      <c r="B25030" t="s">
        <v>40614</v>
      </c>
      <c r="C25030" t="s">
        <v>34</v>
      </c>
      <c r="D25030" t="s">
        <v>35</v>
      </c>
      <c r="E25030">
        <v>2</v>
      </c>
      <c r="F25030" s="2">
        <v>1627.5</v>
      </c>
      <c r="G25030" s="3">
        <v>7705.34</v>
      </c>
      <c r="H25030" s="3">
        <v>16.274999999999999</v>
      </c>
      <c r="I25030" s="3">
        <v>0</v>
      </c>
      <c r="J25030" s="3">
        <v>1643.7750000000001</v>
      </c>
      <c r="K25030" s="3">
        <v>2528.8846153846152</v>
      </c>
      <c r="L25030" s="4">
        <v>0.34999999999999992</v>
      </c>
    </row>
    <row r="25031" spans="1:12" x14ac:dyDescent="0.35">
      <c r="A25031" s="1" t="s">
        <v>40615</v>
      </c>
      <c r="B25031" t="s">
        <v>40616</v>
      </c>
      <c r="C25031" t="s">
        <v>34</v>
      </c>
      <c r="D25031" t="s">
        <v>35</v>
      </c>
      <c r="E25031">
        <v>2</v>
      </c>
      <c r="F25031" s="2">
        <v>26985.26</v>
      </c>
      <c r="G25031" s="3">
        <v>141284.1</v>
      </c>
      <c r="H25031" s="3">
        <v>269.8526</v>
      </c>
      <c r="I25031" s="3">
        <v>0</v>
      </c>
      <c r="J25031" s="3">
        <v>27255.112599999997</v>
      </c>
      <c r="K25031" s="3">
        <v>41930.942461538456</v>
      </c>
      <c r="L25031" s="4">
        <v>0.35</v>
      </c>
    </row>
    <row r="25032" spans="1:12" x14ac:dyDescent="0.35">
      <c r="A25032" s="1" t="s">
        <v>40617</v>
      </c>
      <c r="B25032" t="s">
        <v>40618</v>
      </c>
      <c r="C25032" t="s">
        <v>34</v>
      </c>
      <c r="D25032" t="s">
        <v>35</v>
      </c>
      <c r="E25032">
        <v>2</v>
      </c>
      <c r="F25032" s="2">
        <v>4.1100000000000003</v>
      </c>
      <c r="G25032" s="3">
        <v>20.63</v>
      </c>
      <c r="H25032" s="3">
        <v>4.1100000000000005E-2</v>
      </c>
      <c r="I25032" s="3">
        <v>0</v>
      </c>
      <c r="J25032" s="3">
        <v>4.1511000000000005</v>
      </c>
      <c r="K25032" s="3">
        <v>6.3863076923076925</v>
      </c>
      <c r="L25032" s="4">
        <v>0.34999999999999992</v>
      </c>
    </row>
    <row r="25033" spans="1:12" hidden="1" x14ac:dyDescent="0.35">
      <c r="A25033" s="1" t="s">
        <v>40619</v>
      </c>
      <c r="B25033" t="s">
        <v>40620</v>
      </c>
      <c r="C25033" t="s">
        <v>46</v>
      </c>
      <c r="D25033" t="s">
        <v>47</v>
      </c>
      <c r="E25033">
        <v>1</v>
      </c>
      <c r="F25033" s="2">
        <v>22.45</v>
      </c>
      <c r="G25033" s="3">
        <v>115.05</v>
      </c>
      <c r="H25033" s="3">
        <v>0.22450000000000001</v>
      </c>
      <c r="I25033" s="3">
        <v>1.05515</v>
      </c>
      <c r="J25033" s="3">
        <v>23.729649999999999</v>
      </c>
      <c r="K25033" s="3">
        <v>36.507153846153841</v>
      </c>
      <c r="L25033" s="4">
        <v>0.34999999999999992</v>
      </c>
    </row>
    <row r="25034" spans="1:12" x14ac:dyDescent="0.35">
      <c r="A25034" s="1">
        <v>41001287</v>
      </c>
      <c r="B25034" t="s">
        <v>40621</v>
      </c>
      <c r="C25034" t="s">
        <v>34</v>
      </c>
      <c r="D25034" t="s">
        <v>35</v>
      </c>
      <c r="E25034">
        <v>1</v>
      </c>
      <c r="F25034" s="2">
        <v>290.61</v>
      </c>
      <c r="G25034" s="3">
        <v>1489.78</v>
      </c>
      <c r="H25034" s="3">
        <v>2.9061000000000003</v>
      </c>
      <c r="I25034" s="3">
        <v>13.658670000000001</v>
      </c>
      <c r="J25034" s="3">
        <v>307.17476999999997</v>
      </c>
      <c r="K25034" s="3">
        <v>472.57656923076917</v>
      </c>
      <c r="L25034" s="4">
        <v>0.35</v>
      </c>
    </row>
    <row r="25035" spans="1:12" x14ac:dyDescent="0.35">
      <c r="A25035" s="1" t="s">
        <v>40622</v>
      </c>
      <c r="B25035" t="s">
        <v>40623</v>
      </c>
      <c r="C25035" t="s">
        <v>34</v>
      </c>
      <c r="D25035" t="s">
        <v>35</v>
      </c>
      <c r="E25035">
        <v>1</v>
      </c>
      <c r="F25035" s="2">
        <v>26.64</v>
      </c>
      <c r="G25035" s="3">
        <v>136.56</v>
      </c>
      <c r="H25035" s="3">
        <v>0.26640000000000003</v>
      </c>
      <c r="I25035" s="3">
        <v>1.2520800000000001</v>
      </c>
      <c r="J25035" s="3">
        <v>28.158480000000001</v>
      </c>
      <c r="K25035" s="3">
        <v>43.320738461538461</v>
      </c>
      <c r="L25035" s="4">
        <v>0.35</v>
      </c>
    </row>
    <row r="25036" spans="1:12" x14ac:dyDescent="0.35">
      <c r="A25036" s="1" t="s">
        <v>40624</v>
      </c>
      <c r="B25036" t="s">
        <v>23265</v>
      </c>
      <c r="C25036" t="s">
        <v>29</v>
      </c>
      <c r="D25036" t="s">
        <v>30</v>
      </c>
      <c r="E25036">
        <v>2</v>
      </c>
      <c r="F25036" s="2">
        <v>111.18</v>
      </c>
      <c r="G25036" s="3">
        <v>454.57</v>
      </c>
      <c r="H25036" s="3">
        <v>1.1118000000000001</v>
      </c>
      <c r="I25036" s="3">
        <v>0</v>
      </c>
      <c r="J25036" s="3">
        <v>112.29180000000001</v>
      </c>
      <c r="K25036" s="3">
        <v>172.7566153846154</v>
      </c>
      <c r="L25036" s="4">
        <v>0.35000000000000003</v>
      </c>
    </row>
    <row r="25037" spans="1:12" hidden="1" x14ac:dyDescent="0.35">
      <c r="A25037" s="1" t="s">
        <v>40625</v>
      </c>
      <c r="B25037" t="s">
        <v>40626</v>
      </c>
      <c r="C25037" t="s">
        <v>46</v>
      </c>
      <c r="D25037" t="s">
        <v>47</v>
      </c>
      <c r="E25037">
        <v>1</v>
      </c>
      <c r="F25037" s="2">
        <v>16.54</v>
      </c>
      <c r="G25037" s="3">
        <v>84.8</v>
      </c>
      <c r="H25037" s="3">
        <v>0.16539999999999999</v>
      </c>
      <c r="I25037" s="3">
        <v>0.77737999999999996</v>
      </c>
      <c r="J25037" s="3">
        <v>17.482779999999998</v>
      </c>
      <c r="K25037" s="3">
        <v>26.896584615384612</v>
      </c>
      <c r="L25037" s="4">
        <v>0.35</v>
      </c>
    </row>
    <row r="25038" spans="1:12" x14ac:dyDescent="0.35">
      <c r="A25038" s="1" t="s">
        <v>40627</v>
      </c>
      <c r="B25038" t="s">
        <v>40628</v>
      </c>
      <c r="C25038" t="s">
        <v>34</v>
      </c>
      <c r="D25038" t="s">
        <v>35</v>
      </c>
      <c r="E25038">
        <v>2</v>
      </c>
      <c r="F25038" s="2">
        <v>159.54</v>
      </c>
      <c r="G25038" s="3">
        <v>817.91</v>
      </c>
      <c r="H25038" s="3">
        <v>1.5953999999999999</v>
      </c>
      <c r="I25038" s="3">
        <v>0</v>
      </c>
      <c r="J25038" s="3">
        <v>161.1354</v>
      </c>
      <c r="K25038" s="3">
        <v>247.90061538461538</v>
      </c>
      <c r="L25038" s="4">
        <v>0.35</v>
      </c>
    </row>
    <row r="25039" spans="1:12" x14ac:dyDescent="0.35">
      <c r="A25039" s="1" t="s">
        <v>40629</v>
      </c>
      <c r="B25039" t="s">
        <v>40630</v>
      </c>
      <c r="C25039" t="s">
        <v>13</v>
      </c>
      <c r="D25039" t="s">
        <v>14</v>
      </c>
      <c r="E25039">
        <v>2</v>
      </c>
      <c r="F25039" s="2">
        <v>104.08</v>
      </c>
      <c r="G25039" s="3">
        <v>533.61</v>
      </c>
      <c r="H25039" s="3">
        <v>1.0407999999999999</v>
      </c>
      <c r="I25039" s="3">
        <v>0</v>
      </c>
      <c r="J25039" s="3">
        <v>105.1208</v>
      </c>
      <c r="K25039" s="3">
        <v>161.72430769230769</v>
      </c>
      <c r="L25039" s="4">
        <v>0.35</v>
      </c>
    </row>
    <row r="25040" spans="1:12" x14ac:dyDescent="0.35">
      <c r="A25040" s="1" t="s">
        <v>40631</v>
      </c>
      <c r="B25040" t="s">
        <v>40632</v>
      </c>
      <c r="C25040" t="s">
        <v>34</v>
      </c>
      <c r="D25040" t="s">
        <v>35</v>
      </c>
      <c r="E25040">
        <v>2</v>
      </c>
      <c r="F25040" s="2">
        <v>33.619999999999997</v>
      </c>
      <c r="G25040" s="3">
        <v>251.11</v>
      </c>
      <c r="H25040" s="3">
        <v>0.3362</v>
      </c>
      <c r="I25040" s="3">
        <v>0</v>
      </c>
      <c r="J25040" s="3">
        <v>33.956199999999995</v>
      </c>
      <c r="K25040" s="3">
        <v>52.240307692307681</v>
      </c>
      <c r="L25040" s="4">
        <v>0.34999999999999992</v>
      </c>
    </row>
    <row r="25041" spans="1:12" x14ac:dyDescent="0.35">
      <c r="A25041" s="1" t="s">
        <v>40633</v>
      </c>
      <c r="B25041" t="s">
        <v>40634</v>
      </c>
      <c r="C25041" t="s">
        <v>34</v>
      </c>
      <c r="D25041" t="s">
        <v>35</v>
      </c>
      <c r="E25041">
        <v>2</v>
      </c>
      <c r="F25041" s="2">
        <v>55.8</v>
      </c>
      <c r="G25041" s="3">
        <v>379.8</v>
      </c>
      <c r="H25041" s="3">
        <v>0.55799999999999994</v>
      </c>
      <c r="I25041" s="3">
        <v>0</v>
      </c>
      <c r="J25041" s="3">
        <v>56.357999999999997</v>
      </c>
      <c r="K25041" s="3">
        <v>86.70461538461538</v>
      </c>
      <c r="L25041" s="4">
        <v>0.35</v>
      </c>
    </row>
    <row r="25042" spans="1:12" hidden="1" x14ac:dyDescent="0.35">
      <c r="A25042" s="1" t="s">
        <v>40635</v>
      </c>
      <c r="B25042" t="s">
        <v>40636</v>
      </c>
      <c r="C25042" t="s">
        <v>46</v>
      </c>
      <c r="D25042" t="s">
        <v>47</v>
      </c>
      <c r="E25042">
        <v>1</v>
      </c>
      <c r="F25042" s="2">
        <v>2.87</v>
      </c>
      <c r="G25042" s="3">
        <v>15.01</v>
      </c>
      <c r="H25042" s="3">
        <v>2.8700000000000003E-2</v>
      </c>
      <c r="I25042" s="3">
        <v>0.13489000000000001</v>
      </c>
      <c r="J25042" s="3">
        <v>3.0335900000000002</v>
      </c>
      <c r="K25042" s="3">
        <v>4.6670615384615388</v>
      </c>
      <c r="L25042" s="4">
        <v>0.35</v>
      </c>
    </row>
    <row r="25043" spans="1:12" x14ac:dyDescent="0.35">
      <c r="A25043" s="1" t="s">
        <v>40637</v>
      </c>
      <c r="B25043" t="s">
        <v>40638</v>
      </c>
      <c r="C25043" t="s">
        <v>34</v>
      </c>
      <c r="D25043" t="s">
        <v>35</v>
      </c>
      <c r="E25043">
        <v>2</v>
      </c>
      <c r="F25043" s="2">
        <v>1202.6300000000001</v>
      </c>
      <c r="G25043" s="3">
        <v>0</v>
      </c>
      <c r="H25043" s="3">
        <v>12.026300000000001</v>
      </c>
      <c r="I25043" s="3">
        <v>0</v>
      </c>
      <c r="J25043" s="3">
        <v>1214.6563000000001</v>
      </c>
      <c r="K25043" s="3">
        <v>1868.702</v>
      </c>
      <c r="L25043" s="4">
        <v>0.34999999999999992</v>
      </c>
    </row>
    <row r="25044" spans="1:12" x14ac:dyDescent="0.35">
      <c r="A25044" s="1" t="s">
        <v>40639</v>
      </c>
      <c r="B25044" t="s">
        <v>40640</v>
      </c>
      <c r="C25044" t="s">
        <v>34</v>
      </c>
      <c r="D25044" t="s">
        <v>35</v>
      </c>
      <c r="E25044">
        <v>2</v>
      </c>
      <c r="F25044" s="2">
        <v>108.09</v>
      </c>
      <c r="G25044" s="3">
        <v>807.49</v>
      </c>
      <c r="H25044" s="3">
        <v>1.0809</v>
      </c>
      <c r="I25044" s="3">
        <v>0</v>
      </c>
      <c r="J25044" s="3">
        <v>109.1709</v>
      </c>
      <c r="K25044" s="3">
        <v>167.95523076923078</v>
      </c>
      <c r="L25044" s="4">
        <v>0.35000000000000003</v>
      </c>
    </row>
    <row r="25045" spans="1:12" x14ac:dyDescent="0.35">
      <c r="A25045" s="1" t="s">
        <v>40641</v>
      </c>
      <c r="B25045" t="s">
        <v>40642</v>
      </c>
      <c r="C25045" t="s">
        <v>34</v>
      </c>
      <c r="D25045" t="s">
        <v>35</v>
      </c>
      <c r="E25045">
        <v>1</v>
      </c>
      <c r="F25045" s="2">
        <v>38.21</v>
      </c>
      <c r="G25045" s="3">
        <v>200.05</v>
      </c>
      <c r="H25045" s="3">
        <v>0.3821</v>
      </c>
      <c r="I25045" s="3">
        <v>1.7958700000000001</v>
      </c>
      <c r="J25045" s="3">
        <v>40.387970000000003</v>
      </c>
      <c r="K25045" s="3">
        <v>62.135338461538467</v>
      </c>
      <c r="L25045" s="4">
        <v>0.35000000000000003</v>
      </c>
    </row>
    <row r="25046" spans="1:12" hidden="1" x14ac:dyDescent="0.35">
      <c r="A25046" s="1" t="s">
        <v>40643</v>
      </c>
      <c r="B25046" t="s">
        <v>40644</v>
      </c>
      <c r="C25046" t="s">
        <v>46</v>
      </c>
      <c r="D25046" t="s">
        <v>47</v>
      </c>
      <c r="E25046">
        <v>2</v>
      </c>
      <c r="F25046" s="2">
        <v>24.06</v>
      </c>
      <c r="G25046" s="3">
        <v>123.34</v>
      </c>
      <c r="H25046" s="3">
        <v>0.24059999999999998</v>
      </c>
      <c r="I25046" s="3">
        <v>0</v>
      </c>
      <c r="J25046" s="3">
        <v>24.300599999999999</v>
      </c>
      <c r="K25046" s="3">
        <v>37.385538461538459</v>
      </c>
      <c r="L25046" s="4">
        <v>0.35</v>
      </c>
    </row>
    <row r="25047" spans="1:12" hidden="1" x14ac:dyDescent="0.35">
      <c r="A25047" s="1" t="s">
        <v>40645</v>
      </c>
      <c r="B25047" t="s">
        <v>40646</v>
      </c>
      <c r="C25047" t="s">
        <v>46</v>
      </c>
      <c r="D25047" t="s">
        <v>47</v>
      </c>
      <c r="E25047">
        <v>2</v>
      </c>
      <c r="F25047" s="2">
        <v>170.73</v>
      </c>
      <c r="G25047" s="3">
        <v>875.26</v>
      </c>
      <c r="H25047" s="3">
        <v>1.7073</v>
      </c>
      <c r="I25047" s="3">
        <v>0</v>
      </c>
      <c r="J25047" s="3">
        <v>172.43729999999999</v>
      </c>
      <c r="K25047" s="3">
        <v>265.28815384615382</v>
      </c>
      <c r="L25047" s="4">
        <v>0.35</v>
      </c>
    </row>
    <row r="25048" spans="1:12" x14ac:dyDescent="0.35">
      <c r="A25048" s="1" t="s">
        <v>40647</v>
      </c>
      <c r="B25048" t="s">
        <v>40648</v>
      </c>
      <c r="C25048" t="s">
        <v>34</v>
      </c>
      <c r="D25048" t="s">
        <v>35</v>
      </c>
      <c r="E25048">
        <v>1</v>
      </c>
      <c r="F25048" s="2">
        <v>674.08</v>
      </c>
      <c r="G25048" s="3">
        <v>3455.73</v>
      </c>
      <c r="H25048" s="3">
        <v>6.7408000000000001</v>
      </c>
      <c r="I25048" s="3">
        <v>31.681760000000001</v>
      </c>
      <c r="J25048" s="3">
        <v>712.50256000000013</v>
      </c>
      <c r="K25048" s="3">
        <v>1096.1577846153848</v>
      </c>
      <c r="L25048" s="4">
        <v>0.35</v>
      </c>
    </row>
    <row r="25049" spans="1:12" x14ac:dyDescent="0.35">
      <c r="A25049" s="1" t="s">
        <v>40649</v>
      </c>
      <c r="B25049" t="s">
        <v>40650</v>
      </c>
      <c r="C25049" t="s">
        <v>34</v>
      </c>
      <c r="D25049" t="s">
        <v>35</v>
      </c>
      <c r="E25049">
        <v>2</v>
      </c>
      <c r="F25049" s="2">
        <v>3511.53</v>
      </c>
      <c r="G25049" s="3">
        <v>18384.97</v>
      </c>
      <c r="H25049" s="3">
        <v>35.115300000000005</v>
      </c>
      <c r="I25049" s="3">
        <v>0</v>
      </c>
      <c r="J25049" s="3">
        <v>3546.6453000000001</v>
      </c>
      <c r="K25049" s="3">
        <v>5456.3773846153845</v>
      </c>
      <c r="L25049" s="4">
        <v>0.35</v>
      </c>
    </row>
    <row r="25050" spans="1:12" x14ac:dyDescent="0.35">
      <c r="A25050" s="1" t="s">
        <v>40651</v>
      </c>
      <c r="B25050" t="s">
        <v>40652</v>
      </c>
      <c r="C25050" t="s">
        <v>34</v>
      </c>
      <c r="D25050" t="s">
        <v>35</v>
      </c>
      <c r="E25050">
        <v>1</v>
      </c>
      <c r="F25050" s="2">
        <v>1607.89</v>
      </c>
      <c r="G25050" s="3">
        <v>8418.27</v>
      </c>
      <c r="H25050" s="3">
        <v>16.078900000000001</v>
      </c>
      <c r="I25050" s="3">
        <v>75.570830000000001</v>
      </c>
      <c r="J25050" s="3">
        <v>1699.53973</v>
      </c>
      <c r="K25050" s="3">
        <v>2614.6765076923075</v>
      </c>
      <c r="L25050" s="4">
        <v>0.35</v>
      </c>
    </row>
    <row r="25051" spans="1:12" x14ac:dyDescent="0.35">
      <c r="A25051" s="1" t="s">
        <v>40653</v>
      </c>
      <c r="B25051" t="s">
        <v>40654</v>
      </c>
      <c r="C25051" t="s">
        <v>34</v>
      </c>
      <c r="D25051" t="s">
        <v>35</v>
      </c>
      <c r="E25051">
        <v>2</v>
      </c>
      <c r="F25051" s="2">
        <v>2934.96</v>
      </c>
      <c r="G25051" s="3">
        <v>15366.28</v>
      </c>
      <c r="H25051" s="3">
        <v>29.349600000000002</v>
      </c>
      <c r="I25051" s="3">
        <v>0</v>
      </c>
      <c r="J25051" s="3">
        <v>2964.3096</v>
      </c>
      <c r="K25051" s="3">
        <v>4560.4763076923073</v>
      </c>
      <c r="L25051" s="4">
        <v>0.34999999999999992</v>
      </c>
    </row>
    <row r="25052" spans="1:12" x14ac:dyDescent="0.35">
      <c r="A25052" s="1" t="s">
        <v>40655</v>
      </c>
      <c r="B25052" t="s">
        <v>40656</v>
      </c>
      <c r="C25052" t="s">
        <v>34</v>
      </c>
      <c r="D25052" t="s">
        <v>35</v>
      </c>
      <c r="E25052">
        <v>1</v>
      </c>
      <c r="F25052" s="2">
        <v>40.909999999999997</v>
      </c>
      <c r="G25052" s="3">
        <v>214.19</v>
      </c>
      <c r="H25052" s="3">
        <v>0.40909999999999996</v>
      </c>
      <c r="I25052" s="3">
        <v>1.9227699999999999</v>
      </c>
      <c r="J25052" s="3">
        <v>43.241869999999999</v>
      </c>
      <c r="K25052" s="3">
        <v>66.52595384615384</v>
      </c>
      <c r="L25052" s="4">
        <v>0.35</v>
      </c>
    </row>
    <row r="25053" spans="1:12" x14ac:dyDescent="0.35">
      <c r="A25053" s="1" t="s">
        <v>40657</v>
      </c>
      <c r="B25053" t="s">
        <v>40658</v>
      </c>
      <c r="C25053" t="s">
        <v>34</v>
      </c>
      <c r="D25053" t="s">
        <v>35</v>
      </c>
      <c r="E25053">
        <v>2</v>
      </c>
      <c r="F25053" s="2">
        <v>1398.72</v>
      </c>
      <c r="G25053" s="3">
        <v>7016.86</v>
      </c>
      <c r="H25053" s="3">
        <v>13.987200000000001</v>
      </c>
      <c r="I25053" s="3">
        <v>0</v>
      </c>
      <c r="J25053" s="3">
        <v>1412.7072000000001</v>
      </c>
      <c r="K25053" s="3">
        <v>2173.3956923076921</v>
      </c>
      <c r="L25053" s="4">
        <v>0.34999999999999992</v>
      </c>
    </row>
    <row r="25054" spans="1:12" x14ac:dyDescent="0.35">
      <c r="A25054" s="1" t="s">
        <v>40659</v>
      </c>
      <c r="B25054" t="s">
        <v>40660</v>
      </c>
      <c r="C25054" t="s">
        <v>34</v>
      </c>
      <c r="D25054" t="s">
        <v>35</v>
      </c>
      <c r="E25054">
        <v>1</v>
      </c>
      <c r="F25054" s="2">
        <v>288.39</v>
      </c>
      <c r="G25054" s="3">
        <v>1478.52</v>
      </c>
      <c r="H25054" s="3">
        <v>2.8839000000000001</v>
      </c>
      <c r="I25054" s="3">
        <v>13.55433</v>
      </c>
      <c r="J25054" s="3">
        <v>304.82822999999996</v>
      </c>
      <c r="K25054" s="3">
        <v>468.96650769230763</v>
      </c>
      <c r="L25054" s="4">
        <v>0.35</v>
      </c>
    </row>
    <row r="25055" spans="1:12" hidden="1" x14ac:dyDescent="0.35">
      <c r="A25055" s="1" t="s">
        <v>40661</v>
      </c>
      <c r="B25055" t="s">
        <v>40662</v>
      </c>
      <c r="C25055" t="s">
        <v>46</v>
      </c>
      <c r="D25055" t="s">
        <v>47</v>
      </c>
      <c r="E25055">
        <v>1</v>
      </c>
      <c r="F25055" s="2">
        <v>7812.5</v>
      </c>
      <c r="G25055" s="3">
        <v>40903.14</v>
      </c>
      <c r="H25055" s="3">
        <v>78.125</v>
      </c>
      <c r="I25055" s="3">
        <v>367.1875</v>
      </c>
      <c r="J25055" s="3">
        <v>8257.8125</v>
      </c>
      <c r="K25055" s="3">
        <v>12704.326923076922</v>
      </c>
      <c r="L25055" s="4">
        <v>0.34999999999999992</v>
      </c>
    </row>
    <row r="25056" spans="1:12" x14ac:dyDescent="0.35">
      <c r="A25056" s="1" t="s">
        <v>40663</v>
      </c>
      <c r="B25056" t="s">
        <v>40664</v>
      </c>
      <c r="C25056" t="s">
        <v>34</v>
      </c>
      <c r="D25056" t="s">
        <v>35</v>
      </c>
      <c r="E25056">
        <v>1</v>
      </c>
      <c r="F25056" s="2">
        <v>99.98</v>
      </c>
      <c r="G25056" s="3">
        <v>512.58000000000004</v>
      </c>
      <c r="H25056" s="3">
        <v>0.99980000000000002</v>
      </c>
      <c r="I25056" s="3">
        <v>4.6990600000000002</v>
      </c>
      <c r="J25056" s="3">
        <v>105.67886</v>
      </c>
      <c r="K25056" s="3">
        <v>162.58286153846154</v>
      </c>
      <c r="L25056" s="4">
        <v>0.35000000000000003</v>
      </c>
    </row>
    <row r="25057" spans="1:12" x14ac:dyDescent="0.35">
      <c r="A25057" s="1" t="s">
        <v>40665</v>
      </c>
      <c r="B25057" t="s">
        <v>40666</v>
      </c>
      <c r="C25057" t="s">
        <v>13</v>
      </c>
      <c r="D25057" t="s">
        <v>14</v>
      </c>
      <c r="E25057">
        <v>2</v>
      </c>
      <c r="F25057" s="2">
        <v>49.74</v>
      </c>
      <c r="G25057" s="3">
        <v>235.81</v>
      </c>
      <c r="H25057" s="3">
        <v>0.49740000000000001</v>
      </c>
      <c r="I25057" s="3">
        <v>0</v>
      </c>
      <c r="J25057" s="3">
        <v>50.237400000000001</v>
      </c>
      <c r="K25057" s="3">
        <v>77.288307692307697</v>
      </c>
      <c r="L25057" s="4">
        <v>0.35000000000000003</v>
      </c>
    </row>
    <row r="25058" spans="1:12" x14ac:dyDescent="0.35">
      <c r="A25058" s="1" t="s">
        <v>40667</v>
      </c>
      <c r="B25058" t="s">
        <v>40668</v>
      </c>
      <c r="C25058" t="s">
        <v>13</v>
      </c>
      <c r="D25058" t="s">
        <v>14</v>
      </c>
      <c r="E25058">
        <v>2</v>
      </c>
      <c r="F25058" s="2">
        <v>91.53</v>
      </c>
      <c r="G25058" s="3">
        <v>449.01</v>
      </c>
      <c r="H25058" s="3">
        <v>0.9153</v>
      </c>
      <c r="I25058" s="3">
        <v>0</v>
      </c>
      <c r="J25058" s="3">
        <v>92.445300000000003</v>
      </c>
      <c r="K25058" s="3">
        <v>142.22353846153845</v>
      </c>
      <c r="L25058" s="4">
        <v>0.34999999999999992</v>
      </c>
    </row>
    <row r="25059" spans="1:12" hidden="1" x14ac:dyDescent="0.35">
      <c r="A25059" s="1" t="s">
        <v>40669</v>
      </c>
      <c r="B25059" t="s">
        <v>40670</v>
      </c>
      <c r="C25059" t="s">
        <v>46</v>
      </c>
      <c r="D25059" t="s">
        <v>47</v>
      </c>
      <c r="E25059">
        <v>2</v>
      </c>
      <c r="F25059" s="2">
        <v>288.19</v>
      </c>
      <c r="G25059" s="3">
        <v>1477.49</v>
      </c>
      <c r="H25059" s="3">
        <v>2.8818999999999999</v>
      </c>
      <c r="I25059" s="3">
        <v>0</v>
      </c>
      <c r="J25059" s="3">
        <v>291.07189999999997</v>
      </c>
      <c r="K25059" s="3">
        <v>447.80292307692304</v>
      </c>
      <c r="L25059" s="4">
        <v>0.35000000000000003</v>
      </c>
    </row>
    <row r="25060" spans="1:12" x14ac:dyDescent="0.35">
      <c r="A25060" s="1" t="s">
        <v>40671</v>
      </c>
      <c r="B25060" t="s">
        <v>40672</v>
      </c>
      <c r="C25060" t="s">
        <v>34</v>
      </c>
      <c r="D25060" t="s">
        <v>35</v>
      </c>
      <c r="E25060">
        <v>1</v>
      </c>
      <c r="F25060" s="2">
        <v>5.49</v>
      </c>
      <c r="G25060" s="3">
        <v>28.69</v>
      </c>
      <c r="H25060" s="3">
        <v>5.4900000000000004E-2</v>
      </c>
      <c r="I25060" s="3">
        <v>0.25803000000000004</v>
      </c>
      <c r="J25060" s="3">
        <v>5.8029299999999999</v>
      </c>
      <c r="K25060" s="3">
        <v>8.9275846153846157</v>
      </c>
      <c r="L25060" s="4">
        <v>0.35000000000000003</v>
      </c>
    </row>
    <row r="25061" spans="1:12" x14ac:dyDescent="0.35">
      <c r="A25061" s="1" t="s">
        <v>40673</v>
      </c>
      <c r="B25061" t="s">
        <v>40674</v>
      </c>
      <c r="C25061" t="s">
        <v>34</v>
      </c>
      <c r="D25061" t="s">
        <v>35</v>
      </c>
      <c r="E25061">
        <v>2</v>
      </c>
      <c r="F25061" s="2">
        <v>5323.16</v>
      </c>
      <c r="G25061" s="3">
        <v>27869.95</v>
      </c>
      <c r="H25061" s="3">
        <v>53.2316</v>
      </c>
      <c r="I25061" s="3">
        <v>0</v>
      </c>
      <c r="J25061" s="3">
        <v>5376.3915999999999</v>
      </c>
      <c r="K25061" s="3">
        <v>8271.3716923076918</v>
      </c>
      <c r="L25061" s="4">
        <v>0.35</v>
      </c>
    </row>
    <row r="25062" spans="1:12" x14ac:dyDescent="0.35">
      <c r="A25062" s="1" t="s">
        <v>40675</v>
      </c>
      <c r="B25062" t="s">
        <v>40676</v>
      </c>
      <c r="C25062" t="s">
        <v>34</v>
      </c>
      <c r="D25062" t="s">
        <v>35</v>
      </c>
      <c r="E25062">
        <v>2</v>
      </c>
      <c r="F25062" s="2">
        <v>2919.24</v>
      </c>
      <c r="G25062" s="3">
        <v>14984.3</v>
      </c>
      <c r="H25062" s="3">
        <v>29.192399999999999</v>
      </c>
      <c r="I25062" s="3">
        <v>0</v>
      </c>
      <c r="J25062" s="3">
        <v>2948.4323999999997</v>
      </c>
      <c r="K25062" s="3">
        <v>4536.0498461538455</v>
      </c>
      <c r="L25062" s="4">
        <v>0.35</v>
      </c>
    </row>
    <row r="25063" spans="1:12" x14ac:dyDescent="0.35">
      <c r="A25063" s="1" t="s">
        <v>40677</v>
      </c>
      <c r="B25063" t="s">
        <v>40678</v>
      </c>
      <c r="C25063" t="s">
        <v>34</v>
      </c>
      <c r="D25063" t="s">
        <v>35</v>
      </c>
      <c r="E25063">
        <v>2</v>
      </c>
      <c r="F25063" s="2">
        <v>2388.16</v>
      </c>
      <c r="G25063" s="3">
        <v>11692.16</v>
      </c>
      <c r="H25063" s="3">
        <v>23.881599999999999</v>
      </c>
      <c r="I25063" s="3">
        <v>0</v>
      </c>
      <c r="J25063" s="3">
        <v>2412.0416</v>
      </c>
      <c r="K25063" s="3">
        <v>3710.8332307692308</v>
      </c>
      <c r="L25063" s="4">
        <v>0.35</v>
      </c>
    </row>
    <row r="25064" spans="1:12" x14ac:dyDescent="0.35">
      <c r="A25064" s="1" t="s">
        <v>40679</v>
      </c>
      <c r="B25064" t="s">
        <v>40680</v>
      </c>
      <c r="C25064" t="s">
        <v>34</v>
      </c>
      <c r="D25064" t="s">
        <v>35</v>
      </c>
      <c r="E25064">
        <v>1</v>
      </c>
      <c r="F25064" s="2">
        <v>42.24</v>
      </c>
      <c r="G25064" s="3">
        <v>321.85000000000002</v>
      </c>
      <c r="H25064" s="3">
        <v>0.42240000000000005</v>
      </c>
      <c r="I25064" s="3">
        <v>1.9852800000000002</v>
      </c>
      <c r="J25064" s="3">
        <v>44.647680000000008</v>
      </c>
      <c r="K25064" s="3">
        <v>68.688738461538478</v>
      </c>
      <c r="L25064" s="4">
        <v>0.35000000000000003</v>
      </c>
    </row>
    <row r="25065" spans="1:12" x14ac:dyDescent="0.35">
      <c r="A25065" s="1" t="s">
        <v>40681</v>
      </c>
      <c r="B25065" t="s">
        <v>40682</v>
      </c>
      <c r="C25065" t="s">
        <v>13</v>
      </c>
      <c r="D25065" t="s">
        <v>14</v>
      </c>
      <c r="E25065">
        <v>2</v>
      </c>
      <c r="F25065" s="2">
        <v>646.61</v>
      </c>
      <c r="G25065" s="3">
        <v>3314.92</v>
      </c>
      <c r="H25065" s="3">
        <v>6.4661</v>
      </c>
      <c r="I25065" s="3">
        <v>0</v>
      </c>
      <c r="J25065" s="3">
        <v>653.0761</v>
      </c>
      <c r="K25065" s="3">
        <v>1004.7324615384615</v>
      </c>
      <c r="L25065" s="4">
        <v>0.35</v>
      </c>
    </row>
    <row r="25066" spans="1:12" x14ac:dyDescent="0.35">
      <c r="A25066" s="1" t="s">
        <v>40683</v>
      </c>
      <c r="B25066" t="s">
        <v>40684</v>
      </c>
      <c r="C25066" t="s">
        <v>13</v>
      </c>
      <c r="D25066" t="s">
        <v>14</v>
      </c>
      <c r="E25066">
        <v>2</v>
      </c>
      <c r="F25066" s="2">
        <v>721.3</v>
      </c>
      <c r="G25066" s="3">
        <v>3697.85</v>
      </c>
      <c r="H25066" s="3">
        <v>7.2130000000000001</v>
      </c>
      <c r="I25066" s="3">
        <v>0</v>
      </c>
      <c r="J25066" s="3">
        <v>728.51299999999992</v>
      </c>
      <c r="K25066" s="3">
        <v>1120.7892307692307</v>
      </c>
      <c r="L25066" s="4">
        <v>0.35000000000000003</v>
      </c>
    </row>
    <row r="25067" spans="1:12" x14ac:dyDescent="0.35">
      <c r="A25067" s="1" t="s">
        <v>40685</v>
      </c>
      <c r="B25067" t="s">
        <v>40686</v>
      </c>
      <c r="C25067" t="s">
        <v>34</v>
      </c>
      <c r="D25067" t="s">
        <v>35</v>
      </c>
      <c r="E25067">
        <v>1</v>
      </c>
      <c r="F25067" s="2">
        <v>700.09</v>
      </c>
      <c r="G25067" s="3">
        <v>3589.08</v>
      </c>
      <c r="H25067" s="3">
        <v>7.0009000000000006</v>
      </c>
      <c r="I25067" s="3">
        <v>32.904229999999998</v>
      </c>
      <c r="J25067" s="3">
        <v>739.99513000000002</v>
      </c>
      <c r="K25067" s="3">
        <v>1138.4540461538461</v>
      </c>
      <c r="L25067" s="4">
        <v>0.35</v>
      </c>
    </row>
    <row r="25068" spans="1:12" x14ac:dyDescent="0.35">
      <c r="A25068" s="1" t="s">
        <v>40687</v>
      </c>
      <c r="B25068" t="s">
        <v>40688</v>
      </c>
      <c r="C25068" t="s">
        <v>34</v>
      </c>
      <c r="D25068" t="s">
        <v>35</v>
      </c>
      <c r="E25068">
        <v>1</v>
      </c>
      <c r="F25068" s="2">
        <v>72.760000000000005</v>
      </c>
      <c r="G25068" s="3">
        <v>380.94</v>
      </c>
      <c r="H25068" s="3">
        <v>0.72760000000000002</v>
      </c>
      <c r="I25068" s="3">
        <v>3.4197200000000003</v>
      </c>
      <c r="J25068" s="3">
        <v>76.907319999999999</v>
      </c>
      <c r="K25068" s="3">
        <v>118.31895384615385</v>
      </c>
      <c r="L25068" s="4">
        <v>0.35000000000000003</v>
      </c>
    </row>
    <row r="25069" spans="1:12" x14ac:dyDescent="0.35">
      <c r="A25069" s="1" t="s">
        <v>40689</v>
      </c>
      <c r="B25069" t="s">
        <v>40690</v>
      </c>
      <c r="C25069" t="s">
        <v>34</v>
      </c>
      <c r="D25069" t="s">
        <v>35</v>
      </c>
      <c r="E25069">
        <v>1</v>
      </c>
      <c r="F25069" s="2">
        <v>146.88999999999999</v>
      </c>
      <c r="G25069" s="3">
        <v>753.07</v>
      </c>
      <c r="H25069" s="3">
        <v>1.4688999999999999</v>
      </c>
      <c r="I25069" s="3">
        <v>6.9038299999999992</v>
      </c>
      <c r="J25069" s="3">
        <v>155.26272999999998</v>
      </c>
      <c r="K25069" s="3">
        <v>238.86573846153843</v>
      </c>
      <c r="L25069" s="4">
        <v>0.35000000000000003</v>
      </c>
    </row>
    <row r="25070" spans="1:12" x14ac:dyDescent="0.35">
      <c r="A25070" s="1" t="s">
        <v>40691</v>
      </c>
      <c r="B25070" t="s">
        <v>40692</v>
      </c>
      <c r="C25070" t="s">
        <v>13</v>
      </c>
      <c r="D25070" t="s">
        <v>14</v>
      </c>
      <c r="E25070">
        <v>2</v>
      </c>
      <c r="F25070" s="2">
        <v>13.49</v>
      </c>
      <c r="G25070" s="3">
        <v>69.16</v>
      </c>
      <c r="H25070" s="3">
        <v>0.13489999999999999</v>
      </c>
      <c r="I25070" s="3">
        <v>0</v>
      </c>
      <c r="J25070" s="3">
        <v>13.6249</v>
      </c>
      <c r="K25070" s="3">
        <v>20.961384615384613</v>
      </c>
      <c r="L25070" s="4">
        <v>0.34999999999999992</v>
      </c>
    </row>
    <row r="25071" spans="1:12" x14ac:dyDescent="0.35">
      <c r="A25071" s="1" t="s">
        <v>40693</v>
      </c>
      <c r="B25071" t="s">
        <v>40694</v>
      </c>
      <c r="C25071" t="s">
        <v>34</v>
      </c>
      <c r="D25071" t="s">
        <v>35</v>
      </c>
      <c r="E25071">
        <v>2</v>
      </c>
      <c r="F25071" s="2">
        <v>1361.3</v>
      </c>
      <c r="G25071" s="3">
        <v>7308.9</v>
      </c>
      <c r="H25071" s="3">
        <v>13.613</v>
      </c>
      <c r="I25071" s="3">
        <v>0</v>
      </c>
      <c r="J25071" s="3">
        <v>1374.913</v>
      </c>
      <c r="K25071" s="3">
        <v>2115.250769230769</v>
      </c>
      <c r="L25071" s="4">
        <v>0.34999999999999992</v>
      </c>
    </row>
    <row r="25072" spans="1:12" x14ac:dyDescent="0.35">
      <c r="A25072" s="1" t="s">
        <v>40695</v>
      </c>
      <c r="B25072" t="s">
        <v>40696</v>
      </c>
      <c r="C25072" t="s">
        <v>34</v>
      </c>
      <c r="D25072" t="s">
        <v>35</v>
      </c>
      <c r="E25072">
        <v>2</v>
      </c>
      <c r="F25072" s="2">
        <v>5170.82</v>
      </c>
      <c r="G25072" s="3">
        <v>27072.36</v>
      </c>
      <c r="H25072" s="3">
        <v>51.708199999999998</v>
      </c>
      <c r="I25072" s="3">
        <v>0</v>
      </c>
      <c r="J25072" s="3">
        <v>5222.5281999999997</v>
      </c>
      <c r="K25072" s="3">
        <v>8034.6587692307685</v>
      </c>
      <c r="L25072" s="4">
        <v>0.35</v>
      </c>
    </row>
    <row r="25073" spans="1:12" x14ac:dyDescent="0.35">
      <c r="A25073" s="1" t="s">
        <v>40697</v>
      </c>
      <c r="B25073" t="s">
        <v>40698</v>
      </c>
      <c r="C25073" t="s">
        <v>34</v>
      </c>
      <c r="D25073" t="s">
        <v>35</v>
      </c>
      <c r="E25073">
        <v>2</v>
      </c>
      <c r="F25073" s="2">
        <v>32.07</v>
      </c>
      <c r="G25073" s="3">
        <v>153.93</v>
      </c>
      <c r="H25073" s="3">
        <v>0.32069999999999999</v>
      </c>
      <c r="I25073" s="3">
        <v>0</v>
      </c>
      <c r="J25073" s="3">
        <v>32.390700000000002</v>
      </c>
      <c r="K25073" s="3">
        <v>49.831846153846158</v>
      </c>
      <c r="L25073" s="4">
        <v>0.35</v>
      </c>
    </row>
    <row r="25074" spans="1:12" x14ac:dyDescent="0.35">
      <c r="A25074" s="1" t="s">
        <v>40699</v>
      </c>
      <c r="B25074" t="s">
        <v>40700</v>
      </c>
      <c r="C25074" t="s">
        <v>34</v>
      </c>
      <c r="D25074" t="s">
        <v>35</v>
      </c>
      <c r="E25074">
        <v>1</v>
      </c>
      <c r="F25074" s="2">
        <v>96.95</v>
      </c>
      <c r="G25074" s="3">
        <v>507.59</v>
      </c>
      <c r="H25074" s="3">
        <v>0.96950000000000003</v>
      </c>
      <c r="I25074" s="3">
        <v>4.5566500000000003</v>
      </c>
      <c r="J25074" s="3">
        <v>102.47615</v>
      </c>
      <c r="K25074" s="3">
        <v>157.65561538461537</v>
      </c>
      <c r="L25074" s="4">
        <v>0.34999999999999992</v>
      </c>
    </row>
    <row r="25075" spans="1:12" x14ac:dyDescent="0.35">
      <c r="A25075" s="1" t="s">
        <v>40701</v>
      </c>
      <c r="B25075" t="s">
        <v>40702</v>
      </c>
      <c r="C25075" t="s">
        <v>34</v>
      </c>
      <c r="D25075" t="s">
        <v>35</v>
      </c>
      <c r="E25075">
        <v>2</v>
      </c>
      <c r="F25075" s="2">
        <v>513.11</v>
      </c>
      <c r="G25075" s="3">
        <v>2630.56</v>
      </c>
      <c r="H25075" s="3">
        <v>5.1311</v>
      </c>
      <c r="I25075" s="3">
        <v>0</v>
      </c>
      <c r="J25075" s="3">
        <v>518.24109999999996</v>
      </c>
      <c r="K25075" s="3">
        <v>797.29399999999987</v>
      </c>
      <c r="L25075" s="4">
        <v>0.34999999999999992</v>
      </c>
    </row>
    <row r="25076" spans="1:12" x14ac:dyDescent="0.35">
      <c r="A25076" s="1" t="s">
        <v>40703</v>
      </c>
      <c r="B25076" t="s">
        <v>40704</v>
      </c>
      <c r="C25076" t="s">
        <v>13</v>
      </c>
      <c r="D25076" t="s">
        <v>14</v>
      </c>
      <c r="E25076">
        <v>1</v>
      </c>
      <c r="F25076" s="2">
        <v>8.33</v>
      </c>
      <c r="G25076" s="3">
        <v>42.15</v>
      </c>
      <c r="H25076" s="3">
        <v>8.3299999999999999E-2</v>
      </c>
      <c r="I25076" s="3">
        <v>0.39151000000000002</v>
      </c>
      <c r="J25076" s="3">
        <v>8.8048099999999998</v>
      </c>
      <c r="K25076" s="3">
        <v>13.545861538461537</v>
      </c>
      <c r="L25076" s="4">
        <v>0.34999999999999992</v>
      </c>
    </row>
    <row r="25077" spans="1:12" x14ac:dyDescent="0.35">
      <c r="A25077" s="1" t="s">
        <v>40705</v>
      </c>
      <c r="B25077" t="s">
        <v>40706</v>
      </c>
      <c r="C25077" t="s">
        <v>34</v>
      </c>
      <c r="D25077" t="s">
        <v>35</v>
      </c>
      <c r="E25077">
        <v>1</v>
      </c>
      <c r="F25077" s="2">
        <v>55.81</v>
      </c>
      <c r="G25077" s="3">
        <v>292.2</v>
      </c>
      <c r="H25077" s="3">
        <v>0.55810000000000004</v>
      </c>
      <c r="I25077" s="3">
        <v>2.6230700000000002</v>
      </c>
      <c r="J25077" s="3">
        <v>58.991170000000004</v>
      </c>
      <c r="K25077" s="3">
        <v>90.755646153846158</v>
      </c>
      <c r="L25077" s="4">
        <v>0.35</v>
      </c>
    </row>
    <row r="25078" spans="1:12" x14ac:dyDescent="0.35">
      <c r="A25078" s="1" t="s">
        <v>40707</v>
      </c>
      <c r="B25078" t="s">
        <v>40708</v>
      </c>
      <c r="C25078" t="s">
        <v>13</v>
      </c>
      <c r="D25078" t="s">
        <v>14</v>
      </c>
      <c r="E25078">
        <v>1</v>
      </c>
      <c r="F25078" s="2">
        <v>56.13</v>
      </c>
      <c r="G25078" s="3">
        <v>283.98</v>
      </c>
      <c r="H25078" s="3">
        <v>0.56130000000000002</v>
      </c>
      <c r="I25078" s="3">
        <v>2.6381100000000002</v>
      </c>
      <c r="J25078" s="3">
        <v>59.329410000000003</v>
      </c>
      <c r="K25078" s="3">
        <v>91.276015384615391</v>
      </c>
      <c r="L25078" s="4">
        <v>0.35000000000000003</v>
      </c>
    </row>
    <row r="25079" spans="1:12" x14ac:dyDescent="0.35">
      <c r="A25079" s="1" t="s">
        <v>40709</v>
      </c>
      <c r="B25079" t="s">
        <v>40710</v>
      </c>
      <c r="C25079" t="s">
        <v>13</v>
      </c>
      <c r="D25079" t="s">
        <v>14</v>
      </c>
      <c r="E25079">
        <v>1</v>
      </c>
      <c r="F25079" s="2">
        <v>45.08</v>
      </c>
      <c r="G25079" s="3">
        <v>231.1</v>
      </c>
      <c r="H25079" s="3">
        <v>0.45079999999999998</v>
      </c>
      <c r="I25079" s="3">
        <v>2.11876</v>
      </c>
      <c r="J25079" s="3">
        <v>47.649560000000001</v>
      </c>
      <c r="K25079" s="3">
        <v>73.307015384615383</v>
      </c>
      <c r="L25079" s="4">
        <v>0.35</v>
      </c>
    </row>
    <row r="25080" spans="1:12" x14ac:dyDescent="0.35">
      <c r="A25080" s="1" t="s">
        <v>40711</v>
      </c>
      <c r="B25080" t="s">
        <v>40712</v>
      </c>
      <c r="C25080" t="s">
        <v>34</v>
      </c>
      <c r="D25080" t="s">
        <v>35</v>
      </c>
      <c r="E25080">
        <v>2</v>
      </c>
      <c r="F25080" s="2">
        <v>372.71</v>
      </c>
      <c r="G25080" s="3">
        <v>1951.36</v>
      </c>
      <c r="H25080" s="3">
        <v>3.7271000000000001</v>
      </c>
      <c r="I25080" s="3">
        <v>0</v>
      </c>
      <c r="J25080" s="3">
        <v>376.43709999999999</v>
      </c>
      <c r="K25080" s="3">
        <v>579.13400000000001</v>
      </c>
      <c r="L25080" s="4">
        <v>0.35000000000000003</v>
      </c>
    </row>
    <row r="25081" spans="1:12" hidden="1" x14ac:dyDescent="0.35">
      <c r="A25081" s="1" t="s">
        <v>40713</v>
      </c>
      <c r="B25081" t="s">
        <v>40714</v>
      </c>
      <c r="C25081" t="s">
        <v>46</v>
      </c>
      <c r="D25081" t="s">
        <v>47</v>
      </c>
      <c r="E25081">
        <v>1</v>
      </c>
      <c r="F25081" s="2">
        <v>312.77999999999997</v>
      </c>
      <c r="G25081" s="3">
        <v>1603.53</v>
      </c>
      <c r="H25081" s="3">
        <v>3.1277999999999997</v>
      </c>
      <c r="I25081" s="3">
        <v>14.700659999999999</v>
      </c>
      <c r="J25081" s="3">
        <v>330.60845999999992</v>
      </c>
      <c r="K25081" s="3">
        <v>508.62839999999989</v>
      </c>
      <c r="L25081" s="4">
        <v>0.35000000000000003</v>
      </c>
    </row>
    <row r="25082" spans="1:12" x14ac:dyDescent="0.35">
      <c r="A25082" s="1" t="s">
        <v>40715</v>
      </c>
      <c r="B25082" t="s">
        <v>40716</v>
      </c>
      <c r="C25082" t="s">
        <v>13</v>
      </c>
      <c r="D25082" t="s">
        <v>14</v>
      </c>
      <c r="E25082">
        <v>2</v>
      </c>
      <c r="F25082" s="2">
        <v>86.64</v>
      </c>
      <c r="G25082" s="3">
        <v>444.19</v>
      </c>
      <c r="H25082" s="3">
        <v>0.86640000000000006</v>
      </c>
      <c r="I25082" s="3">
        <v>0</v>
      </c>
      <c r="J25082" s="3">
        <v>87.506399999999999</v>
      </c>
      <c r="K25082" s="3">
        <v>134.62523076923077</v>
      </c>
      <c r="L25082" s="4">
        <v>0.35</v>
      </c>
    </row>
    <row r="25083" spans="1:12" x14ac:dyDescent="0.35">
      <c r="A25083" s="1" t="s">
        <v>40717</v>
      </c>
      <c r="B25083" t="s">
        <v>40718</v>
      </c>
      <c r="C25083" t="s">
        <v>34</v>
      </c>
      <c r="D25083" t="s">
        <v>35</v>
      </c>
      <c r="E25083">
        <v>1</v>
      </c>
      <c r="F25083" s="2">
        <v>114.52</v>
      </c>
      <c r="G25083" s="3">
        <v>599.58000000000004</v>
      </c>
      <c r="H25083" s="3">
        <v>1.1452</v>
      </c>
      <c r="I25083" s="3">
        <v>5.3824399999999999</v>
      </c>
      <c r="J25083" s="3">
        <v>121.04764</v>
      </c>
      <c r="K25083" s="3">
        <v>186.22713846153846</v>
      </c>
      <c r="L25083" s="4">
        <v>0.35</v>
      </c>
    </row>
    <row r="25084" spans="1:12" x14ac:dyDescent="0.35">
      <c r="A25084" s="1" t="s">
        <v>40719</v>
      </c>
      <c r="B25084" t="s">
        <v>40720</v>
      </c>
      <c r="C25084" t="s">
        <v>34</v>
      </c>
      <c r="D25084" t="s">
        <v>35</v>
      </c>
      <c r="E25084">
        <v>1</v>
      </c>
      <c r="F25084" s="2">
        <v>102.85</v>
      </c>
      <c r="G25084" s="3">
        <v>538.42999999999995</v>
      </c>
      <c r="H25084" s="3">
        <v>1.0285</v>
      </c>
      <c r="I25084" s="3">
        <v>4.8339499999999997</v>
      </c>
      <c r="J25084" s="3">
        <v>108.71244999999999</v>
      </c>
      <c r="K25084" s="3">
        <v>167.24992307692307</v>
      </c>
      <c r="L25084" s="4">
        <v>0.35000000000000003</v>
      </c>
    </row>
    <row r="25085" spans="1:12" x14ac:dyDescent="0.35">
      <c r="A25085" s="1" t="s">
        <v>40721</v>
      </c>
      <c r="B25085" t="s">
        <v>40722</v>
      </c>
      <c r="C25085" t="s">
        <v>34</v>
      </c>
      <c r="D25085" t="s">
        <v>35</v>
      </c>
      <c r="E25085">
        <v>2</v>
      </c>
      <c r="F25085" s="2">
        <v>85.99</v>
      </c>
      <c r="G25085" s="3">
        <v>449.63</v>
      </c>
      <c r="H25085" s="3">
        <v>0.8599</v>
      </c>
      <c r="I25085" s="3">
        <v>0</v>
      </c>
      <c r="J25085" s="3">
        <v>86.849899999999991</v>
      </c>
      <c r="K25085" s="3">
        <v>133.61523076923075</v>
      </c>
      <c r="L25085" s="4">
        <v>0.35</v>
      </c>
    </row>
    <row r="25086" spans="1:12" hidden="1" x14ac:dyDescent="0.35">
      <c r="A25086" s="1" t="s">
        <v>40723</v>
      </c>
      <c r="B25086" t="s">
        <v>40724</v>
      </c>
      <c r="C25086" t="s">
        <v>46</v>
      </c>
      <c r="D25086" t="s">
        <v>47</v>
      </c>
      <c r="E25086">
        <v>1</v>
      </c>
      <c r="F25086" s="2">
        <v>1410.66</v>
      </c>
      <c r="G25086" s="3">
        <v>7231.98</v>
      </c>
      <c r="H25086" s="3">
        <v>14.1066</v>
      </c>
      <c r="I25086" s="3">
        <v>66.301020000000008</v>
      </c>
      <c r="J25086" s="3">
        <v>1491.0676200000003</v>
      </c>
      <c r="K25086" s="3">
        <v>2293.9501846153848</v>
      </c>
      <c r="L25086" s="4">
        <v>0.35</v>
      </c>
    </row>
    <row r="25087" spans="1:12" x14ac:dyDescent="0.35">
      <c r="A25087" s="1" t="s">
        <v>40725</v>
      </c>
      <c r="B25087" t="s">
        <v>40726</v>
      </c>
      <c r="C25087" t="s">
        <v>34</v>
      </c>
      <c r="D25087" t="s">
        <v>35</v>
      </c>
      <c r="E25087">
        <v>1</v>
      </c>
      <c r="F25087" s="2">
        <v>3210.53</v>
      </c>
      <c r="G25087" s="3">
        <v>16809.060000000001</v>
      </c>
      <c r="H25087" s="3">
        <v>32.1053</v>
      </c>
      <c r="I25087" s="3">
        <v>150.89491000000001</v>
      </c>
      <c r="J25087" s="3">
        <v>3393.5302100000004</v>
      </c>
      <c r="K25087" s="3">
        <v>5220.815707692308</v>
      </c>
      <c r="L25087" s="4">
        <v>0.35</v>
      </c>
    </row>
    <row r="25088" spans="1:12" x14ac:dyDescent="0.35">
      <c r="A25088" s="1" t="s">
        <v>40727</v>
      </c>
      <c r="B25088" t="s">
        <v>40728</v>
      </c>
      <c r="C25088" t="s">
        <v>34</v>
      </c>
      <c r="D25088" t="s">
        <v>35</v>
      </c>
      <c r="E25088">
        <v>2</v>
      </c>
      <c r="F25088" s="2">
        <v>117.35</v>
      </c>
      <c r="G25088" s="3">
        <v>352.45</v>
      </c>
      <c r="H25088" s="3">
        <v>1.1735</v>
      </c>
      <c r="I25088" s="3">
        <v>0</v>
      </c>
      <c r="J25088" s="3">
        <v>118.5235</v>
      </c>
      <c r="K25088" s="3">
        <v>182.34384615384616</v>
      </c>
      <c r="L25088" s="4">
        <v>0.35000000000000003</v>
      </c>
    </row>
    <row r="25089" spans="1:12" x14ac:dyDescent="0.35">
      <c r="A25089" s="1" t="s">
        <v>40729</v>
      </c>
      <c r="B25089" t="s">
        <v>40730</v>
      </c>
      <c r="C25089" t="s">
        <v>13</v>
      </c>
      <c r="D25089" t="s">
        <v>14</v>
      </c>
      <c r="E25089">
        <v>1</v>
      </c>
      <c r="F25089" s="2">
        <v>56.95</v>
      </c>
      <c r="G25089" s="3">
        <v>288.06</v>
      </c>
      <c r="H25089" s="3">
        <v>0.56950000000000001</v>
      </c>
      <c r="I25089" s="3">
        <v>2.67665</v>
      </c>
      <c r="J25089" s="3">
        <v>60.196150000000003</v>
      </c>
      <c r="K25089" s="3">
        <v>92.609461538461545</v>
      </c>
      <c r="L25089" s="4">
        <v>0.35000000000000003</v>
      </c>
    </row>
    <row r="25090" spans="1:12" x14ac:dyDescent="0.35">
      <c r="A25090" s="1" t="s">
        <v>40731</v>
      </c>
      <c r="B25090" t="s">
        <v>40732</v>
      </c>
      <c r="C25090" t="s">
        <v>34</v>
      </c>
      <c r="D25090" t="s">
        <v>35</v>
      </c>
      <c r="E25090">
        <v>2</v>
      </c>
      <c r="F25090" s="2">
        <v>23.87</v>
      </c>
      <c r="G25090" s="3">
        <v>122.38</v>
      </c>
      <c r="H25090" s="3">
        <v>0.23870000000000002</v>
      </c>
      <c r="I25090" s="3">
        <v>0</v>
      </c>
      <c r="J25090" s="3">
        <v>24.108700000000002</v>
      </c>
      <c r="K25090" s="3">
        <v>37.090307692307697</v>
      </c>
      <c r="L25090" s="4">
        <v>0.35000000000000003</v>
      </c>
    </row>
    <row r="25091" spans="1:12" x14ac:dyDescent="0.35">
      <c r="A25091" s="1" t="s">
        <v>40733</v>
      </c>
      <c r="B25091" t="s">
        <v>40734</v>
      </c>
      <c r="C25091" t="s">
        <v>34</v>
      </c>
      <c r="D25091" t="s">
        <v>35</v>
      </c>
      <c r="E25091">
        <v>2</v>
      </c>
      <c r="F25091" s="2">
        <v>207.22</v>
      </c>
      <c r="G25091" s="3">
        <v>1039.53</v>
      </c>
      <c r="H25091" s="3">
        <v>2.0722</v>
      </c>
      <c r="I25091" s="3">
        <v>0</v>
      </c>
      <c r="J25091" s="3">
        <v>209.29220000000001</v>
      </c>
      <c r="K25091" s="3">
        <v>321.988</v>
      </c>
      <c r="L25091" s="4">
        <v>0.35</v>
      </c>
    </row>
    <row r="25092" spans="1:12" x14ac:dyDescent="0.35">
      <c r="A25092" s="1" t="s">
        <v>40735</v>
      </c>
      <c r="B25092" t="s">
        <v>40736</v>
      </c>
      <c r="C25092" t="s">
        <v>34</v>
      </c>
      <c r="D25092" t="s">
        <v>35</v>
      </c>
      <c r="E25092">
        <v>2</v>
      </c>
      <c r="F25092" s="2">
        <v>14117.65</v>
      </c>
      <c r="G25092" s="3">
        <v>73914.399999999994</v>
      </c>
      <c r="H25092" s="3">
        <v>141.1765</v>
      </c>
      <c r="I25092" s="3">
        <v>0</v>
      </c>
      <c r="J25092" s="3">
        <v>14258.826499999999</v>
      </c>
      <c r="K25092" s="3">
        <v>21936.65615384615</v>
      </c>
      <c r="L25092" s="4">
        <v>0.34999999999999992</v>
      </c>
    </row>
    <row r="25093" spans="1:12" x14ac:dyDescent="0.35">
      <c r="A25093" s="1" t="s">
        <v>40737</v>
      </c>
      <c r="B25093" t="s">
        <v>40738</v>
      </c>
      <c r="C25093" t="s">
        <v>34</v>
      </c>
      <c r="D25093" t="s">
        <v>35</v>
      </c>
      <c r="E25093">
        <v>1</v>
      </c>
      <c r="F25093" s="2">
        <v>11.67</v>
      </c>
      <c r="G25093" s="3">
        <v>61.1</v>
      </c>
      <c r="H25093" s="3">
        <v>0.1167</v>
      </c>
      <c r="I25093" s="3">
        <v>0.54849000000000003</v>
      </c>
      <c r="J25093" s="3">
        <v>12.335189999999999</v>
      </c>
      <c r="K25093" s="3">
        <v>18.977215384615384</v>
      </c>
      <c r="L25093" s="4">
        <v>0.35000000000000003</v>
      </c>
    </row>
    <row r="25094" spans="1:12" x14ac:dyDescent="0.35">
      <c r="A25094" s="1" t="s">
        <v>40739</v>
      </c>
      <c r="B25094" t="s">
        <v>40740</v>
      </c>
      <c r="C25094" t="s">
        <v>34</v>
      </c>
      <c r="D25094" t="s">
        <v>35</v>
      </c>
      <c r="E25094">
        <v>1</v>
      </c>
      <c r="F25094" s="2">
        <v>117.26</v>
      </c>
      <c r="G25094" s="3">
        <v>601.12</v>
      </c>
      <c r="H25094" s="3">
        <v>1.1726000000000001</v>
      </c>
      <c r="I25094" s="3">
        <v>5.5112200000000007</v>
      </c>
      <c r="J25094" s="3">
        <v>123.94382</v>
      </c>
      <c r="K25094" s="3">
        <v>190.68279999999999</v>
      </c>
      <c r="L25094" s="4">
        <v>0.34999999999999992</v>
      </c>
    </row>
    <row r="25095" spans="1:12" x14ac:dyDescent="0.35">
      <c r="A25095" s="1" t="s">
        <v>40741</v>
      </c>
      <c r="B25095" t="s">
        <v>40742</v>
      </c>
      <c r="C25095" t="s">
        <v>13</v>
      </c>
      <c r="D25095" t="s">
        <v>14</v>
      </c>
      <c r="E25095">
        <v>1</v>
      </c>
      <c r="F25095" s="2">
        <v>12.74</v>
      </c>
      <c r="G25095" s="3">
        <v>59.74</v>
      </c>
      <c r="H25095" s="3">
        <v>0.12740000000000001</v>
      </c>
      <c r="I25095" s="3">
        <v>0.59877999999999998</v>
      </c>
      <c r="J25095" s="3">
        <v>13.46618</v>
      </c>
      <c r="K25095" s="3">
        <v>20.717199999999998</v>
      </c>
      <c r="L25095" s="4">
        <v>0.35</v>
      </c>
    </row>
    <row r="25096" spans="1:12" x14ac:dyDescent="0.35">
      <c r="A25096" s="1" t="s">
        <v>40743</v>
      </c>
      <c r="B25096" t="s">
        <v>40744</v>
      </c>
      <c r="C25096" t="s">
        <v>34</v>
      </c>
      <c r="D25096" t="s">
        <v>35</v>
      </c>
      <c r="E25096">
        <v>1</v>
      </c>
      <c r="F25096" s="2">
        <v>525.14</v>
      </c>
      <c r="G25096" s="3">
        <v>2692.21</v>
      </c>
      <c r="H25096" s="3">
        <v>5.2514000000000003</v>
      </c>
      <c r="I25096" s="3">
        <v>24.68158</v>
      </c>
      <c r="J25096" s="3">
        <v>555.07298000000003</v>
      </c>
      <c r="K25096" s="3">
        <v>853.95843076923074</v>
      </c>
      <c r="L25096" s="4">
        <v>0.34999999999999992</v>
      </c>
    </row>
    <row r="25097" spans="1:12" x14ac:dyDescent="0.35">
      <c r="A25097" s="1">
        <v>41001281</v>
      </c>
      <c r="B25097" t="s">
        <v>40745</v>
      </c>
      <c r="C25097" t="s">
        <v>34</v>
      </c>
      <c r="D25097" t="s">
        <v>35</v>
      </c>
      <c r="E25097">
        <v>1</v>
      </c>
      <c r="F25097" s="2">
        <v>127.5</v>
      </c>
      <c r="G25097" s="3">
        <v>653.57000000000005</v>
      </c>
      <c r="H25097" s="3">
        <v>1.2750000000000001</v>
      </c>
      <c r="I25097" s="3">
        <v>5.9924999999999997</v>
      </c>
      <c r="J25097" s="3">
        <v>134.76750000000001</v>
      </c>
      <c r="K25097" s="3">
        <v>207.3346153846154</v>
      </c>
      <c r="L25097" s="4">
        <v>0.35</v>
      </c>
    </row>
    <row r="25098" spans="1:12" x14ac:dyDescent="0.35">
      <c r="A25098" s="1" t="s">
        <v>40746</v>
      </c>
      <c r="B25098" t="s">
        <v>40747</v>
      </c>
      <c r="C25098" t="s">
        <v>34</v>
      </c>
      <c r="D25098" t="s">
        <v>35</v>
      </c>
      <c r="E25098">
        <v>2</v>
      </c>
      <c r="F25098" s="2">
        <v>98.07</v>
      </c>
      <c r="G25098" s="3">
        <v>732.63</v>
      </c>
      <c r="H25098" s="3">
        <v>0.98069999999999991</v>
      </c>
      <c r="I25098" s="3">
        <v>0</v>
      </c>
      <c r="J25098" s="3">
        <v>99.050699999999992</v>
      </c>
      <c r="K25098" s="3">
        <v>152.3856923076923</v>
      </c>
      <c r="L25098" s="4">
        <v>0.35</v>
      </c>
    </row>
    <row r="25099" spans="1:12" x14ac:dyDescent="0.35">
      <c r="A25099" s="1" t="s">
        <v>40748</v>
      </c>
      <c r="B25099" t="s">
        <v>40749</v>
      </c>
      <c r="C25099" t="s">
        <v>34</v>
      </c>
      <c r="D25099" t="s">
        <v>35</v>
      </c>
      <c r="E25099">
        <v>2</v>
      </c>
      <c r="F25099" s="2">
        <v>2025</v>
      </c>
      <c r="G25099" s="3">
        <v>9479.5300000000007</v>
      </c>
      <c r="H25099" s="3">
        <v>20.25</v>
      </c>
      <c r="I25099" s="3">
        <v>0</v>
      </c>
      <c r="J25099" s="3">
        <v>2045.25</v>
      </c>
      <c r="K25099" s="3">
        <v>3146.5384615384614</v>
      </c>
      <c r="L25099" s="4">
        <v>0.35</v>
      </c>
    </row>
    <row r="25100" spans="1:12" x14ac:dyDescent="0.35">
      <c r="A25100" s="1" t="s">
        <v>40750</v>
      </c>
      <c r="B25100" t="s">
        <v>40751</v>
      </c>
      <c r="C25100" t="s">
        <v>34</v>
      </c>
      <c r="D25100" t="s">
        <v>35</v>
      </c>
      <c r="E25100">
        <v>2</v>
      </c>
      <c r="F25100" s="2">
        <v>8.76</v>
      </c>
      <c r="G25100" s="3">
        <v>45.8</v>
      </c>
      <c r="H25100" s="3">
        <v>8.7599999999999997E-2</v>
      </c>
      <c r="I25100" s="3">
        <v>0</v>
      </c>
      <c r="J25100" s="3">
        <v>8.8475999999999999</v>
      </c>
      <c r="K25100" s="3">
        <v>13.611692307692307</v>
      </c>
      <c r="L25100" s="4">
        <v>0.35</v>
      </c>
    </row>
    <row r="25101" spans="1:12" x14ac:dyDescent="0.35">
      <c r="A25101" s="1" t="s">
        <v>40752</v>
      </c>
      <c r="B25101" t="s">
        <v>40753</v>
      </c>
      <c r="C25101" t="s">
        <v>34</v>
      </c>
      <c r="D25101" t="s">
        <v>35</v>
      </c>
      <c r="E25101">
        <v>1</v>
      </c>
      <c r="F25101" s="2">
        <v>114.52</v>
      </c>
      <c r="G25101" s="3">
        <v>599.58000000000004</v>
      </c>
      <c r="H25101" s="3">
        <v>1.1452</v>
      </c>
      <c r="I25101" s="3">
        <v>5.3824399999999999</v>
      </c>
      <c r="J25101" s="3">
        <v>121.04764</v>
      </c>
      <c r="K25101" s="3">
        <v>186.22713846153846</v>
      </c>
      <c r="L25101" s="4">
        <v>0.35</v>
      </c>
    </row>
    <row r="25102" spans="1:12" x14ac:dyDescent="0.35">
      <c r="A25102" s="1" t="s">
        <v>40754</v>
      </c>
      <c r="B25102" t="s">
        <v>40666</v>
      </c>
      <c r="C25102" t="s">
        <v>13</v>
      </c>
      <c r="D25102" t="s">
        <v>14</v>
      </c>
      <c r="E25102">
        <v>2</v>
      </c>
      <c r="F25102" s="2">
        <v>98.55</v>
      </c>
      <c r="G25102" s="3">
        <v>424.08</v>
      </c>
      <c r="H25102" s="3">
        <v>0.98550000000000004</v>
      </c>
      <c r="I25102" s="3">
        <v>0</v>
      </c>
      <c r="J25102" s="3">
        <v>99.535499999999999</v>
      </c>
      <c r="K25102" s="3">
        <v>153.13153846153847</v>
      </c>
      <c r="L25102" s="4">
        <v>0.35000000000000003</v>
      </c>
    </row>
    <row r="25103" spans="1:12" x14ac:dyDescent="0.35">
      <c r="A25103" s="1" t="s">
        <v>40755</v>
      </c>
      <c r="B25103" t="s">
        <v>40756</v>
      </c>
      <c r="C25103" t="s">
        <v>34</v>
      </c>
      <c r="D25103" t="s">
        <v>35</v>
      </c>
      <c r="E25103">
        <v>1</v>
      </c>
      <c r="F25103" s="2">
        <v>124.93</v>
      </c>
      <c r="G25103" s="3">
        <v>653.29</v>
      </c>
      <c r="H25103" s="3">
        <v>1.2493000000000001</v>
      </c>
      <c r="I25103" s="3">
        <v>5.8717100000000002</v>
      </c>
      <c r="J25103" s="3">
        <v>132.05101000000002</v>
      </c>
      <c r="K25103" s="3">
        <v>203.15540000000001</v>
      </c>
      <c r="L25103" s="4">
        <v>0.35</v>
      </c>
    </row>
    <row r="25104" spans="1:12" x14ac:dyDescent="0.35">
      <c r="A25104" s="1" t="s">
        <v>40757</v>
      </c>
      <c r="B25104" t="s">
        <v>40758</v>
      </c>
      <c r="C25104" t="s">
        <v>34</v>
      </c>
      <c r="D25104" t="s">
        <v>35</v>
      </c>
      <c r="E25104">
        <v>1</v>
      </c>
      <c r="F25104" s="2">
        <v>1036.27</v>
      </c>
      <c r="G25104" s="3">
        <v>5425.5</v>
      </c>
      <c r="H25104" s="3">
        <v>10.3627</v>
      </c>
      <c r="I25104" s="3">
        <v>48.704689999999999</v>
      </c>
      <c r="J25104" s="3">
        <v>1095.3373899999999</v>
      </c>
      <c r="K25104" s="3">
        <v>1685.1344461538461</v>
      </c>
      <c r="L25104" s="4">
        <v>0.35000000000000003</v>
      </c>
    </row>
    <row r="25105" spans="1:12" x14ac:dyDescent="0.35">
      <c r="A25105" s="1" t="s">
        <v>40759</v>
      </c>
      <c r="B25105" t="s">
        <v>40760</v>
      </c>
      <c r="C25105" t="s">
        <v>34</v>
      </c>
      <c r="D25105" t="s">
        <v>35</v>
      </c>
      <c r="E25105">
        <v>2</v>
      </c>
      <c r="F25105" s="2">
        <v>23.25</v>
      </c>
      <c r="G25105" s="3">
        <v>122.41</v>
      </c>
      <c r="H25105" s="3">
        <v>0.23250000000000001</v>
      </c>
      <c r="I25105" s="3">
        <v>0</v>
      </c>
      <c r="J25105" s="3">
        <v>23.482500000000002</v>
      </c>
      <c r="K25105" s="3">
        <v>36.126923076923077</v>
      </c>
      <c r="L25105" s="4">
        <v>0.35</v>
      </c>
    </row>
    <row r="25106" spans="1:12" x14ac:dyDescent="0.35">
      <c r="A25106" s="1" t="s">
        <v>40761</v>
      </c>
      <c r="B25106" t="s">
        <v>40762</v>
      </c>
      <c r="C25106" t="s">
        <v>34</v>
      </c>
      <c r="D25106" t="s">
        <v>35</v>
      </c>
      <c r="E25106">
        <v>1</v>
      </c>
      <c r="F25106" s="2">
        <v>257.58</v>
      </c>
      <c r="G25106" s="3">
        <v>1292.2</v>
      </c>
      <c r="H25106" s="3">
        <v>2.5758000000000001</v>
      </c>
      <c r="I25106" s="3">
        <v>12.106259999999999</v>
      </c>
      <c r="J25106" s="3">
        <v>272.26206000000002</v>
      </c>
      <c r="K25106" s="3">
        <v>418.86470769230772</v>
      </c>
      <c r="L25106" s="4">
        <v>0.35</v>
      </c>
    </row>
    <row r="25107" spans="1:12" x14ac:dyDescent="0.35">
      <c r="A25107" s="1" t="s">
        <v>40763</v>
      </c>
      <c r="B25107" t="s">
        <v>16578</v>
      </c>
      <c r="C25107" t="s">
        <v>34</v>
      </c>
      <c r="D25107" t="s">
        <v>35</v>
      </c>
      <c r="E25107">
        <v>2</v>
      </c>
      <c r="F25107" s="2">
        <v>550</v>
      </c>
      <c r="G25107" s="3">
        <v>2879.58</v>
      </c>
      <c r="H25107" s="3">
        <v>5.5</v>
      </c>
      <c r="I25107" s="3">
        <v>0</v>
      </c>
      <c r="J25107" s="3">
        <v>555.5</v>
      </c>
      <c r="K25107" s="3">
        <v>854.61538461538464</v>
      </c>
      <c r="L25107" s="4">
        <v>0.35000000000000003</v>
      </c>
    </row>
    <row r="25108" spans="1:12" x14ac:dyDescent="0.35">
      <c r="A25108" s="1">
        <v>41007910</v>
      </c>
      <c r="B25108" t="s">
        <v>40764</v>
      </c>
      <c r="C25108" t="s">
        <v>34</v>
      </c>
      <c r="D25108" t="s">
        <v>35</v>
      </c>
      <c r="E25108">
        <v>1</v>
      </c>
      <c r="F25108" s="2">
        <v>477.96</v>
      </c>
      <c r="G25108" s="3">
        <v>2450.36</v>
      </c>
      <c r="H25108" s="3">
        <v>4.7796000000000003</v>
      </c>
      <c r="I25108" s="3">
        <v>22.464119999999998</v>
      </c>
      <c r="J25108" s="3">
        <v>505.20371999999998</v>
      </c>
      <c r="K25108" s="3">
        <v>777.23649230769229</v>
      </c>
      <c r="L25108" s="4">
        <v>0.35000000000000003</v>
      </c>
    </row>
    <row r="25109" spans="1:12" x14ac:dyDescent="0.35">
      <c r="A25109" s="1" t="s">
        <v>40765</v>
      </c>
      <c r="B25109" t="s">
        <v>40766</v>
      </c>
      <c r="C25109" t="s">
        <v>13</v>
      </c>
      <c r="D25109" t="s">
        <v>14</v>
      </c>
      <c r="E25109">
        <v>2</v>
      </c>
      <c r="F25109" s="2">
        <v>570.64</v>
      </c>
      <c r="G25109" s="3">
        <v>2925.45</v>
      </c>
      <c r="H25109" s="3">
        <v>5.7064000000000004</v>
      </c>
      <c r="I25109" s="3">
        <v>0</v>
      </c>
      <c r="J25109" s="3">
        <v>576.34640000000002</v>
      </c>
      <c r="K25109" s="3">
        <v>886.68676923076919</v>
      </c>
      <c r="L25109" s="4">
        <v>0.34999999999999992</v>
      </c>
    </row>
    <row r="25110" spans="1:12" hidden="1" x14ac:dyDescent="0.35">
      <c r="A25110" s="1" t="s">
        <v>40767</v>
      </c>
      <c r="B25110" t="s">
        <v>40768</v>
      </c>
      <c r="C25110" t="s">
        <v>46</v>
      </c>
      <c r="D25110" t="s">
        <v>47</v>
      </c>
      <c r="E25110">
        <v>1</v>
      </c>
      <c r="F25110" s="2">
        <v>255.69</v>
      </c>
      <c r="G25110" s="3">
        <v>1310.83</v>
      </c>
      <c r="H25110" s="3">
        <v>2.5569000000000002</v>
      </c>
      <c r="I25110" s="3">
        <v>12.017429999999999</v>
      </c>
      <c r="J25110" s="3">
        <v>270.26432999999997</v>
      </c>
      <c r="K25110" s="3">
        <v>415.79127692307685</v>
      </c>
      <c r="L25110" s="4">
        <v>0.35</v>
      </c>
    </row>
    <row r="25111" spans="1:12" x14ac:dyDescent="0.35">
      <c r="A25111" s="1" t="s">
        <v>40769</v>
      </c>
      <c r="B25111" t="s">
        <v>40770</v>
      </c>
      <c r="C25111" t="s">
        <v>34</v>
      </c>
      <c r="D25111" t="s">
        <v>35</v>
      </c>
      <c r="E25111">
        <v>2</v>
      </c>
      <c r="F25111" s="2">
        <v>49.52</v>
      </c>
      <c r="G25111" s="3">
        <v>369.94</v>
      </c>
      <c r="H25111" s="3">
        <v>0.49520000000000003</v>
      </c>
      <c r="I25111" s="3">
        <v>0</v>
      </c>
      <c r="J25111" s="3">
        <v>50.0152</v>
      </c>
      <c r="K25111" s="3">
        <v>76.946461538461534</v>
      </c>
      <c r="L25111" s="4">
        <v>0.35</v>
      </c>
    </row>
    <row r="25112" spans="1:12" hidden="1" x14ac:dyDescent="0.35">
      <c r="A25112" s="1" t="s">
        <v>40771</v>
      </c>
      <c r="B25112" t="s">
        <v>40772</v>
      </c>
      <c r="C25112" t="s">
        <v>46</v>
      </c>
      <c r="D25112" t="s">
        <v>47</v>
      </c>
      <c r="E25112">
        <v>2</v>
      </c>
      <c r="F25112" s="2">
        <v>39.24</v>
      </c>
      <c r="G25112" s="3">
        <v>201.18</v>
      </c>
      <c r="H25112" s="3">
        <v>0.39240000000000003</v>
      </c>
      <c r="I25112" s="3">
        <v>0</v>
      </c>
      <c r="J25112" s="3">
        <v>39.632400000000004</v>
      </c>
      <c r="K25112" s="3">
        <v>60.972923076923081</v>
      </c>
      <c r="L25112" s="4">
        <v>0.35</v>
      </c>
    </row>
    <row r="25113" spans="1:12" x14ac:dyDescent="0.35">
      <c r="A25113" s="1" t="s">
        <v>40773</v>
      </c>
      <c r="B25113" t="s">
        <v>40774</v>
      </c>
      <c r="C25113" t="s">
        <v>29</v>
      </c>
      <c r="D25113" t="s">
        <v>30</v>
      </c>
      <c r="E25113">
        <v>1</v>
      </c>
      <c r="F25113" s="2">
        <v>469.12</v>
      </c>
      <c r="G25113" s="3">
        <v>2405.02</v>
      </c>
      <c r="H25113" s="3">
        <v>4.6912000000000003</v>
      </c>
      <c r="I25113" s="3">
        <v>22.048639999999999</v>
      </c>
      <c r="J25113" s="3">
        <v>495.85983999999996</v>
      </c>
      <c r="K25113" s="3">
        <v>762.86129230769222</v>
      </c>
      <c r="L25113" s="4">
        <v>0.35</v>
      </c>
    </row>
    <row r="25114" spans="1:12" x14ac:dyDescent="0.35">
      <c r="A25114" s="1" t="s">
        <v>40775</v>
      </c>
      <c r="B25114" t="s">
        <v>40776</v>
      </c>
      <c r="C25114" t="s">
        <v>13</v>
      </c>
      <c r="D25114" t="s">
        <v>14</v>
      </c>
      <c r="E25114">
        <v>2</v>
      </c>
      <c r="F25114" s="2">
        <v>1092.1400000000001</v>
      </c>
      <c r="G25114" s="3">
        <v>5599.01</v>
      </c>
      <c r="H25114" s="3">
        <v>10.921400000000002</v>
      </c>
      <c r="I25114" s="3">
        <v>0</v>
      </c>
      <c r="J25114" s="3">
        <v>1103.0614</v>
      </c>
      <c r="K25114" s="3">
        <v>1697.0175384615384</v>
      </c>
      <c r="L25114" s="4">
        <v>0.34999999999999992</v>
      </c>
    </row>
    <row r="25115" spans="1:12" x14ac:dyDescent="0.35">
      <c r="A25115" s="1" t="s">
        <v>40777</v>
      </c>
      <c r="B25115" t="s">
        <v>40778</v>
      </c>
      <c r="C25115" t="s">
        <v>34</v>
      </c>
      <c r="D25115" t="s">
        <v>35</v>
      </c>
      <c r="E25115">
        <v>1</v>
      </c>
      <c r="F25115" s="2">
        <v>12.58</v>
      </c>
      <c r="G25115" s="3">
        <v>64.459999999999994</v>
      </c>
      <c r="H25115" s="3">
        <v>0.1258</v>
      </c>
      <c r="I25115" s="3">
        <v>0.59126000000000001</v>
      </c>
      <c r="J25115" s="3">
        <v>13.29706</v>
      </c>
      <c r="K25115" s="3">
        <v>20.457015384615385</v>
      </c>
      <c r="L25115" s="4">
        <v>0.35000000000000003</v>
      </c>
    </row>
    <row r="25116" spans="1:12" x14ac:dyDescent="0.35">
      <c r="A25116" s="1" t="s">
        <v>40779</v>
      </c>
      <c r="B25116" t="s">
        <v>40780</v>
      </c>
      <c r="C25116" t="s">
        <v>34</v>
      </c>
      <c r="D25116" t="s">
        <v>35</v>
      </c>
      <c r="E25116">
        <v>2</v>
      </c>
      <c r="F25116" s="2">
        <v>5.95</v>
      </c>
      <c r="G25116" s="3">
        <v>44.38</v>
      </c>
      <c r="H25116" s="3">
        <v>5.9500000000000004E-2</v>
      </c>
      <c r="I25116" s="3">
        <v>0</v>
      </c>
      <c r="J25116" s="3">
        <v>6.0095000000000001</v>
      </c>
      <c r="K25116" s="3">
        <v>9.2453846153846158</v>
      </c>
      <c r="L25116" s="4">
        <v>0.35000000000000003</v>
      </c>
    </row>
    <row r="25117" spans="1:12" x14ac:dyDescent="0.35">
      <c r="A25117" s="1" t="s">
        <v>40781</v>
      </c>
      <c r="B25117" t="s">
        <v>40782</v>
      </c>
      <c r="C25117" t="s">
        <v>13</v>
      </c>
      <c r="D25117" t="s">
        <v>14</v>
      </c>
      <c r="E25117">
        <v>1</v>
      </c>
      <c r="F25117" s="2">
        <v>12300</v>
      </c>
      <c r="G25117" s="3">
        <v>64397.91</v>
      </c>
      <c r="H25117" s="3">
        <v>123</v>
      </c>
      <c r="I25117" s="3">
        <v>578.1</v>
      </c>
      <c r="J25117" s="3">
        <v>13001.1</v>
      </c>
      <c r="K25117" s="3">
        <v>20001.692307692309</v>
      </c>
      <c r="L25117" s="4">
        <v>0.35000000000000003</v>
      </c>
    </row>
    <row r="25118" spans="1:12" x14ac:dyDescent="0.35">
      <c r="A25118" s="1" t="s">
        <v>40783</v>
      </c>
      <c r="B25118" t="s">
        <v>40784</v>
      </c>
      <c r="C25118" t="s">
        <v>34</v>
      </c>
      <c r="D25118" t="s">
        <v>35</v>
      </c>
      <c r="E25118">
        <v>1</v>
      </c>
      <c r="F25118" s="2">
        <v>210.43</v>
      </c>
      <c r="G25118" s="3">
        <v>1078.75</v>
      </c>
      <c r="H25118" s="3">
        <v>2.1043000000000003</v>
      </c>
      <c r="I25118" s="3">
        <v>9.8902099999999997</v>
      </c>
      <c r="J25118" s="3">
        <v>222.42451</v>
      </c>
      <c r="K25118" s="3">
        <v>342.19155384615385</v>
      </c>
      <c r="L25118" s="4">
        <v>0.35000000000000003</v>
      </c>
    </row>
    <row r="25119" spans="1:12" x14ac:dyDescent="0.35">
      <c r="A25119" s="1" t="s">
        <v>40785</v>
      </c>
      <c r="B25119" t="s">
        <v>40786</v>
      </c>
      <c r="C25119" t="s">
        <v>34</v>
      </c>
      <c r="D25119" t="s">
        <v>35</v>
      </c>
      <c r="E25119">
        <v>1</v>
      </c>
      <c r="F25119" s="2">
        <v>1064.31</v>
      </c>
      <c r="G25119" s="3">
        <v>5456.35</v>
      </c>
      <c r="H25119" s="3">
        <v>10.6431</v>
      </c>
      <c r="I25119" s="3">
        <v>50.022569999999995</v>
      </c>
      <c r="J25119" s="3">
        <v>1124.97567</v>
      </c>
      <c r="K25119" s="3">
        <v>1730.7318</v>
      </c>
      <c r="L25119" s="4">
        <v>0.35</v>
      </c>
    </row>
    <row r="25120" spans="1:12" x14ac:dyDescent="0.35">
      <c r="A25120" s="1" t="s">
        <v>40787</v>
      </c>
      <c r="B25120" t="s">
        <v>40788</v>
      </c>
      <c r="C25120" t="s">
        <v>34</v>
      </c>
      <c r="D25120" t="s">
        <v>35</v>
      </c>
      <c r="E25120">
        <v>2</v>
      </c>
      <c r="F25120" s="2">
        <v>42.83</v>
      </c>
      <c r="G25120" s="3">
        <v>219.58</v>
      </c>
      <c r="H25120" s="3">
        <v>0.42830000000000001</v>
      </c>
      <c r="I25120" s="3">
        <v>0</v>
      </c>
      <c r="J25120" s="3">
        <v>43.258299999999998</v>
      </c>
      <c r="K25120" s="3">
        <v>66.55123076923077</v>
      </c>
      <c r="L25120" s="4">
        <v>0.35000000000000003</v>
      </c>
    </row>
    <row r="25121" spans="1:12" x14ac:dyDescent="0.35">
      <c r="A25121" s="1">
        <v>41001363</v>
      </c>
      <c r="B25121" t="s">
        <v>40789</v>
      </c>
      <c r="C25121" t="s">
        <v>34</v>
      </c>
      <c r="D25121" t="s">
        <v>35</v>
      </c>
      <c r="E25121">
        <v>1</v>
      </c>
      <c r="F25121" s="2">
        <v>1454.38</v>
      </c>
      <c r="G25121" s="3">
        <v>7456.04</v>
      </c>
      <c r="H25121" s="3">
        <v>14.543800000000001</v>
      </c>
      <c r="I25121" s="3">
        <v>68.355860000000007</v>
      </c>
      <c r="J25121" s="3">
        <v>1537.2796600000001</v>
      </c>
      <c r="K25121" s="3">
        <v>2365.0456307692311</v>
      </c>
      <c r="L25121" s="4">
        <v>0.35000000000000003</v>
      </c>
    </row>
    <row r="25122" spans="1:12" hidden="1" x14ac:dyDescent="0.35">
      <c r="A25122" s="1" t="s">
        <v>40790</v>
      </c>
      <c r="B25122" t="s">
        <v>40791</v>
      </c>
      <c r="C25122" t="s">
        <v>46</v>
      </c>
      <c r="D25122" t="s">
        <v>47</v>
      </c>
      <c r="E25122">
        <v>1</v>
      </c>
      <c r="F25122" s="2">
        <v>78.540000000000006</v>
      </c>
      <c r="G25122" s="3">
        <v>402.64</v>
      </c>
      <c r="H25122" s="3">
        <v>0.7854000000000001</v>
      </c>
      <c r="I25122" s="3">
        <v>3.6913800000000001</v>
      </c>
      <c r="J25122" s="3">
        <v>83.016779999999997</v>
      </c>
      <c r="K25122" s="3">
        <v>127.71812307692306</v>
      </c>
      <c r="L25122" s="4">
        <v>0.35</v>
      </c>
    </row>
    <row r="25123" spans="1:12" x14ac:dyDescent="0.35">
      <c r="A25123" s="1">
        <v>41000641</v>
      </c>
      <c r="B25123" t="s">
        <v>40792</v>
      </c>
      <c r="C25123" t="s">
        <v>34</v>
      </c>
      <c r="D25123" t="s">
        <v>35</v>
      </c>
      <c r="E25123">
        <v>1</v>
      </c>
      <c r="F25123" s="2">
        <v>22.87</v>
      </c>
      <c r="G25123" s="3">
        <v>117.18</v>
      </c>
      <c r="H25123" s="3">
        <v>0.22870000000000001</v>
      </c>
      <c r="I25123" s="3">
        <v>1.0748900000000001</v>
      </c>
      <c r="J25123" s="3">
        <v>24.173590000000001</v>
      </c>
      <c r="K25123" s="3">
        <v>37.19013846153846</v>
      </c>
      <c r="L25123" s="4">
        <v>0.35</v>
      </c>
    </row>
    <row r="25124" spans="1:12" x14ac:dyDescent="0.35">
      <c r="A25124" s="1" t="s">
        <v>40793</v>
      </c>
      <c r="B25124" t="s">
        <v>40794</v>
      </c>
      <c r="C25124" t="s">
        <v>34</v>
      </c>
      <c r="D25124" t="s">
        <v>35</v>
      </c>
      <c r="E25124">
        <v>1</v>
      </c>
      <c r="F25124" s="2">
        <v>56.49</v>
      </c>
      <c r="G25124" s="3">
        <v>295.76</v>
      </c>
      <c r="H25124" s="3">
        <v>0.56490000000000007</v>
      </c>
      <c r="I25124" s="3">
        <v>2.65503</v>
      </c>
      <c r="J25124" s="3">
        <v>59.70993</v>
      </c>
      <c r="K25124" s="3">
        <v>91.861430769230765</v>
      </c>
      <c r="L25124" s="4">
        <v>0.35</v>
      </c>
    </row>
    <row r="25125" spans="1:12" x14ac:dyDescent="0.35">
      <c r="A25125" s="1" t="s">
        <v>40795</v>
      </c>
      <c r="B25125" t="s">
        <v>40796</v>
      </c>
      <c r="C25125" t="s">
        <v>34</v>
      </c>
      <c r="D25125" t="s">
        <v>35</v>
      </c>
      <c r="E25125">
        <v>2</v>
      </c>
      <c r="F25125" s="2">
        <v>8196.84</v>
      </c>
      <c r="G25125" s="3">
        <v>46098.559999999998</v>
      </c>
      <c r="H25125" s="3">
        <v>81.968400000000003</v>
      </c>
      <c r="I25125" s="3">
        <v>0</v>
      </c>
      <c r="J25125" s="3">
        <v>8278.8083999999999</v>
      </c>
      <c r="K25125" s="3">
        <v>12736.628307692306</v>
      </c>
      <c r="L25125" s="4">
        <v>0.34999999999999992</v>
      </c>
    </row>
    <row r="25126" spans="1:12" x14ac:dyDescent="0.35">
      <c r="A25126" s="1" t="s">
        <v>40797</v>
      </c>
      <c r="B25126" t="s">
        <v>40798</v>
      </c>
      <c r="C25126" t="s">
        <v>13</v>
      </c>
      <c r="D25126" t="s">
        <v>14</v>
      </c>
      <c r="E25126">
        <v>2</v>
      </c>
      <c r="F25126" s="2">
        <v>744.56</v>
      </c>
      <c r="G25126" s="3">
        <v>3898.22</v>
      </c>
      <c r="H25126" s="3">
        <v>7.4455999999999998</v>
      </c>
      <c r="I25126" s="3">
        <v>0</v>
      </c>
      <c r="J25126" s="3">
        <v>752.00559999999996</v>
      </c>
      <c r="K25126" s="3">
        <v>1156.9316923076922</v>
      </c>
      <c r="L25126" s="4">
        <v>0.35</v>
      </c>
    </row>
    <row r="25127" spans="1:12" x14ac:dyDescent="0.35">
      <c r="A25127" s="1" t="s">
        <v>40799</v>
      </c>
      <c r="B25127" t="s">
        <v>40411</v>
      </c>
      <c r="C25127" t="s">
        <v>34</v>
      </c>
      <c r="D25127" t="s">
        <v>35</v>
      </c>
      <c r="E25127">
        <v>1</v>
      </c>
      <c r="F25127" s="2">
        <v>10.43</v>
      </c>
      <c r="G25127" s="3">
        <v>54.55</v>
      </c>
      <c r="H25127" s="3">
        <v>0.1043</v>
      </c>
      <c r="I25127" s="3">
        <v>0.49020999999999998</v>
      </c>
      <c r="J25127" s="3">
        <v>11.024509999999999</v>
      </c>
      <c r="K25127" s="3">
        <v>16.960784615384615</v>
      </c>
      <c r="L25127" s="4">
        <v>0.35000000000000003</v>
      </c>
    </row>
    <row r="25128" spans="1:12" hidden="1" x14ac:dyDescent="0.35">
      <c r="A25128" s="1" t="s">
        <v>40800</v>
      </c>
      <c r="B25128" t="s">
        <v>40801</v>
      </c>
      <c r="C25128" t="s">
        <v>46</v>
      </c>
      <c r="D25128" t="s">
        <v>47</v>
      </c>
      <c r="E25128">
        <v>1</v>
      </c>
      <c r="F25128" s="2">
        <v>34.270000000000003</v>
      </c>
      <c r="G25128" s="3">
        <v>175.75</v>
      </c>
      <c r="H25128" s="3">
        <v>0.34270000000000006</v>
      </c>
      <c r="I25128" s="3">
        <v>1.6106900000000002</v>
      </c>
      <c r="J25128" s="3">
        <v>36.223390000000002</v>
      </c>
      <c r="K25128" s="3">
        <v>55.728292307692307</v>
      </c>
      <c r="L25128" s="4">
        <v>0.35</v>
      </c>
    </row>
    <row r="25129" spans="1:12" x14ac:dyDescent="0.35">
      <c r="A25129" s="1" t="s">
        <v>40802</v>
      </c>
      <c r="B25129" t="s">
        <v>40803</v>
      </c>
      <c r="C25129" t="s">
        <v>34</v>
      </c>
      <c r="D25129" t="s">
        <v>35</v>
      </c>
      <c r="E25129">
        <v>2</v>
      </c>
      <c r="F25129" s="2">
        <v>7.42</v>
      </c>
      <c r="G25129" s="3">
        <v>55.4</v>
      </c>
      <c r="H25129" s="3">
        <v>7.4200000000000002E-2</v>
      </c>
      <c r="I25129" s="3">
        <v>0</v>
      </c>
      <c r="J25129" s="3">
        <v>7.4942000000000002</v>
      </c>
      <c r="K25129" s="3">
        <v>11.529538461538461</v>
      </c>
      <c r="L25129" s="4">
        <v>0.35</v>
      </c>
    </row>
    <row r="25130" spans="1:12" hidden="1" x14ac:dyDescent="0.35">
      <c r="A25130" s="1" t="s">
        <v>40804</v>
      </c>
      <c r="B25130" t="s">
        <v>40805</v>
      </c>
      <c r="C25130" t="s">
        <v>46</v>
      </c>
      <c r="D25130" t="s">
        <v>47</v>
      </c>
      <c r="E25130">
        <v>1</v>
      </c>
      <c r="F25130" s="2">
        <v>23.06</v>
      </c>
      <c r="G25130" s="3">
        <v>118.24</v>
      </c>
      <c r="H25130" s="3">
        <v>0.2306</v>
      </c>
      <c r="I25130" s="3">
        <v>1.08382</v>
      </c>
      <c r="J25130" s="3">
        <v>24.374419999999997</v>
      </c>
      <c r="K25130" s="3">
        <v>37.499107692307689</v>
      </c>
      <c r="L25130" s="4">
        <v>0.35000000000000003</v>
      </c>
    </row>
    <row r="25131" spans="1:12" x14ac:dyDescent="0.35">
      <c r="A25131" s="1" t="s">
        <v>40806</v>
      </c>
      <c r="B25131" t="s">
        <v>40807</v>
      </c>
      <c r="C25131" t="s">
        <v>34</v>
      </c>
      <c r="D25131" t="s">
        <v>35</v>
      </c>
      <c r="E25131">
        <v>1</v>
      </c>
      <c r="F25131" s="2">
        <v>24.46</v>
      </c>
      <c r="G25131" s="3">
        <v>122.72</v>
      </c>
      <c r="H25131" s="3">
        <v>0.24460000000000001</v>
      </c>
      <c r="I25131" s="3">
        <v>1.1496200000000001</v>
      </c>
      <c r="J25131" s="3">
        <v>25.854219999999998</v>
      </c>
      <c r="K25131" s="3">
        <v>39.775723076923072</v>
      </c>
      <c r="L25131" s="4">
        <v>0.35</v>
      </c>
    </row>
    <row r="25132" spans="1:12" hidden="1" x14ac:dyDescent="0.35">
      <c r="A25132" s="1">
        <v>2606016</v>
      </c>
      <c r="B25132" t="s">
        <v>40808</v>
      </c>
      <c r="C25132" t="s">
        <v>46</v>
      </c>
      <c r="D25132" t="s">
        <v>47</v>
      </c>
      <c r="E25132">
        <v>1</v>
      </c>
      <c r="F25132" s="2">
        <v>48.91</v>
      </c>
      <c r="G25132" s="3">
        <v>167.49</v>
      </c>
      <c r="H25132" s="3">
        <v>0.48909999999999998</v>
      </c>
      <c r="I25132" s="3">
        <v>2.2987699999999998</v>
      </c>
      <c r="J25132" s="3">
        <v>51.697869999999995</v>
      </c>
      <c r="K25132" s="3">
        <v>79.535184615384608</v>
      </c>
      <c r="L25132" s="4">
        <v>0.35000000000000003</v>
      </c>
    </row>
    <row r="25133" spans="1:12" x14ac:dyDescent="0.35">
      <c r="A25133" s="1" t="s">
        <v>40809</v>
      </c>
      <c r="B25133" t="s">
        <v>40810</v>
      </c>
      <c r="C25133" t="s">
        <v>13</v>
      </c>
      <c r="D25133" t="s">
        <v>14</v>
      </c>
      <c r="E25133">
        <v>2</v>
      </c>
      <c r="F25133" s="2">
        <v>281.87</v>
      </c>
      <c r="G25133" s="3">
        <v>1445.03</v>
      </c>
      <c r="H25133" s="3">
        <v>2.8187000000000002</v>
      </c>
      <c r="I25133" s="3">
        <v>0</v>
      </c>
      <c r="J25133" s="3">
        <v>284.68869999999998</v>
      </c>
      <c r="K25133" s="3">
        <v>437.98261538461537</v>
      </c>
      <c r="L25133" s="4">
        <v>0.35000000000000003</v>
      </c>
    </row>
    <row r="25134" spans="1:12" x14ac:dyDescent="0.35">
      <c r="A25134" s="1" t="s">
        <v>40811</v>
      </c>
      <c r="B25134" t="s">
        <v>40812</v>
      </c>
      <c r="C25134" t="s">
        <v>34</v>
      </c>
      <c r="D25134" t="s">
        <v>35</v>
      </c>
      <c r="E25134">
        <v>1</v>
      </c>
      <c r="F25134" s="2">
        <v>1415.22</v>
      </c>
      <c r="G25134" s="3">
        <v>7164.5</v>
      </c>
      <c r="H25134" s="3">
        <v>14.152200000000001</v>
      </c>
      <c r="I25134" s="3">
        <v>66.515339999999995</v>
      </c>
      <c r="J25134" s="3">
        <v>1495.8875399999999</v>
      </c>
      <c r="K25134" s="3">
        <v>2301.3654461538458</v>
      </c>
      <c r="L25134" s="4">
        <v>0.34999999999999992</v>
      </c>
    </row>
    <row r="25135" spans="1:12" x14ac:dyDescent="0.35">
      <c r="A25135" s="1" t="s">
        <v>40813</v>
      </c>
      <c r="B25135" t="s">
        <v>40814</v>
      </c>
      <c r="C25135" t="s">
        <v>13</v>
      </c>
      <c r="D25135" t="s">
        <v>14</v>
      </c>
      <c r="E25135">
        <v>1</v>
      </c>
      <c r="F25135" s="2">
        <v>127.94</v>
      </c>
      <c r="G25135" s="3">
        <v>655.92</v>
      </c>
      <c r="H25135" s="3">
        <v>1.2794000000000001</v>
      </c>
      <c r="I25135" s="3">
        <v>6.0131800000000002</v>
      </c>
      <c r="J25135" s="3">
        <v>135.23258000000001</v>
      </c>
      <c r="K25135" s="3">
        <v>208.05012307692309</v>
      </c>
      <c r="L25135" s="4">
        <v>0.35</v>
      </c>
    </row>
    <row r="25136" spans="1:12" x14ac:dyDescent="0.35">
      <c r="A25136" s="1" t="s">
        <v>40815</v>
      </c>
      <c r="B25136" t="s">
        <v>40816</v>
      </c>
      <c r="C25136" t="s">
        <v>34</v>
      </c>
      <c r="D25136" t="s">
        <v>35</v>
      </c>
      <c r="E25136">
        <v>2</v>
      </c>
      <c r="F25136" s="2">
        <v>47.49</v>
      </c>
      <c r="G25136" s="3">
        <v>254.92</v>
      </c>
      <c r="H25136" s="3">
        <v>0.47490000000000004</v>
      </c>
      <c r="I25136" s="3">
        <v>0</v>
      </c>
      <c r="J25136" s="3">
        <v>47.9649</v>
      </c>
      <c r="K25136" s="3">
        <v>73.792153846153838</v>
      </c>
      <c r="L25136" s="4">
        <v>0.34999999999999992</v>
      </c>
    </row>
    <row r="25137" spans="1:12" x14ac:dyDescent="0.35">
      <c r="A25137" s="1" t="s">
        <v>40817</v>
      </c>
      <c r="B25137" t="s">
        <v>40818</v>
      </c>
      <c r="C25137" t="s">
        <v>13</v>
      </c>
      <c r="D25137" t="s">
        <v>14</v>
      </c>
      <c r="E25137">
        <v>1</v>
      </c>
      <c r="F25137" s="2">
        <v>5999.33</v>
      </c>
      <c r="G25137" s="3">
        <v>31410.1</v>
      </c>
      <c r="H25137" s="3">
        <v>59.993299999999998</v>
      </c>
      <c r="I25137" s="3">
        <v>281.96850999999998</v>
      </c>
      <c r="J25137" s="3">
        <v>6341.2918099999997</v>
      </c>
      <c r="K25137" s="3">
        <v>9755.8335538461524</v>
      </c>
      <c r="L25137" s="4">
        <v>0.34999999999999992</v>
      </c>
    </row>
    <row r="25138" spans="1:12" x14ac:dyDescent="0.35">
      <c r="A25138" s="1" t="s">
        <v>40819</v>
      </c>
      <c r="B25138" t="s">
        <v>40820</v>
      </c>
      <c r="C25138" t="s">
        <v>34</v>
      </c>
      <c r="D25138" t="s">
        <v>35</v>
      </c>
      <c r="E25138">
        <v>1</v>
      </c>
      <c r="F25138" s="2">
        <v>1143.5899999999999</v>
      </c>
      <c r="G25138" s="3">
        <v>5862.81</v>
      </c>
      <c r="H25138" s="3">
        <v>11.4359</v>
      </c>
      <c r="I25138" s="3">
        <v>53.748729999999995</v>
      </c>
      <c r="J25138" s="3">
        <v>1208.7746299999999</v>
      </c>
      <c r="K25138" s="3">
        <v>1859.6532769230766</v>
      </c>
      <c r="L25138" s="4">
        <v>0.35</v>
      </c>
    </row>
    <row r="25139" spans="1:12" x14ac:dyDescent="0.35">
      <c r="A25139" s="1" t="s">
        <v>40821</v>
      </c>
      <c r="B25139" t="s">
        <v>40822</v>
      </c>
      <c r="C25139" t="s">
        <v>34</v>
      </c>
      <c r="D25139" t="s">
        <v>35</v>
      </c>
      <c r="E25139">
        <v>1</v>
      </c>
      <c r="F25139" s="2">
        <v>157.41999999999999</v>
      </c>
      <c r="G25139" s="3">
        <v>806.98</v>
      </c>
      <c r="H25139" s="3">
        <v>1.5741999999999998</v>
      </c>
      <c r="I25139" s="3">
        <v>7.3987399999999992</v>
      </c>
      <c r="J25139" s="3">
        <v>166.39293999999998</v>
      </c>
      <c r="K25139" s="3">
        <v>255.98913846153843</v>
      </c>
      <c r="L25139" s="4">
        <v>0.35</v>
      </c>
    </row>
    <row r="25140" spans="1:12" x14ac:dyDescent="0.35">
      <c r="A25140" s="1" t="s">
        <v>40823</v>
      </c>
      <c r="B25140" t="s">
        <v>40824</v>
      </c>
      <c r="C25140" t="s">
        <v>34</v>
      </c>
      <c r="D25140" t="s">
        <v>35</v>
      </c>
      <c r="E25140">
        <v>2</v>
      </c>
      <c r="F25140" s="2">
        <v>94.37</v>
      </c>
      <c r="G25140" s="3">
        <v>483.74</v>
      </c>
      <c r="H25140" s="3">
        <v>0.94370000000000009</v>
      </c>
      <c r="I25140" s="3">
        <v>0</v>
      </c>
      <c r="J25140" s="3">
        <v>95.313700000000011</v>
      </c>
      <c r="K25140" s="3">
        <v>146.63646153846156</v>
      </c>
      <c r="L25140" s="4">
        <v>0.35000000000000003</v>
      </c>
    </row>
    <row r="25141" spans="1:12" x14ac:dyDescent="0.35">
      <c r="A25141" s="1" t="s">
        <v>40825</v>
      </c>
      <c r="B25141" t="s">
        <v>40826</v>
      </c>
      <c r="C25141" t="s">
        <v>34</v>
      </c>
      <c r="D25141" t="s">
        <v>35</v>
      </c>
      <c r="E25141">
        <v>2</v>
      </c>
      <c r="F25141" s="2">
        <v>94.59</v>
      </c>
      <c r="G25141" s="3">
        <v>706.62</v>
      </c>
      <c r="H25141" s="3">
        <v>0.94590000000000007</v>
      </c>
      <c r="I25141" s="3">
        <v>0</v>
      </c>
      <c r="J25141" s="3">
        <v>95.535899999999998</v>
      </c>
      <c r="K25141" s="3">
        <v>146.97830769230768</v>
      </c>
      <c r="L25141" s="4">
        <v>0.35</v>
      </c>
    </row>
    <row r="25142" spans="1:12" x14ac:dyDescent="0.35">
      <c r="A25142" s="1" t="s">
        <v>40827</v>
      </c>
      <c r="B25142" t="s">
        <v>40828</v>
      </c>
      <c r="C25142" t="s">
        <v>34</v>
      </c>
      <c r="D25142" t="s">
        <v>35</v>
      </c>
      <c r="E25142">
        <v>1</v>
      </c>
      <c r="F25142" s="2">
        <v>107.15</v>
      </c>
      <c r="G25142" s="3">
        <v>549.33000000000004</v>
      </c>
      <c r="H25142" s="3">
        <v>1.0715000000000001</v>
      </c>
      <c r="I25142" s="3">
        <v>5.0360500000000004</v>
      </c>
      <c r="J25142" s="3">
        <v>113.25755000000001</v>
      </c>
      <c r="K25142" s="3">
        <v>174.24238461538462</v>
      </c>
      <c r="L25142" s="4">
        <v>0.35</v>
      </c>
    </row>
    <row r="25143" spans="1:12" x14ac:dyDescent="0.35">
      <c r="A25143" s="1" t="s">
        <v>40829</v>
      </c>
      <c r="B25143" t="s">
        <v>40830</v>
      </c>
      <c r="C25143" t="s">
        <v>34</v>
      </c>
      <c r="D25143" t="s">
        <v>35</v>
      </c>
      <c r="E25143">
        <v>1</v>
      </c>
      <c r="F25143" s="2">
        <v>1254.1099999999999</v>
      </c>
      <c r="G25143" s="3">
        <v>6429.35</v>
      </c>
      <c r="H25143" s="3">
        <v>12.5411</v>
      </c>
      <c r="I25143" s="3">
        <v>58.943169999999995</v>
      </c>
      <c r="J25143" s="3">
        <v>1325.5942699999998</v>
      </c>
      <c r="K25143" s="3">
        <v>2039.3757999999996</v>
      </c>
      <c r="L25143" s="4">
        <v>0.34999999999999992</v>
      </c>
    </row>
    <row r="25144" spans="1:12" x14ac:dyDescent="0.35">
      <c r="A25144" s="1" t="s">
        <v>40831</v>
      </c>
      <c r="B25144" t="s">
        <v>40832</v>
      </c>
      <c r="C25144" t="s">
        <v>34</v>
      </c>
      <c r="D25144" t="s">
        <v>35</v>
      </c>
      <c r="E25144">
        <v>2</v>
      </c>
      <c r="F25144" s="2">
        <v>2699.62</v>
      </c>
      <c r="G25144" s="3">
        <v>13840.01</v>
      </c>
      <c r="H25144" s="3">
        <v>26.996199999999998</v>
      </c>
      <c r="I25144" s="3">
        <v>0</v>
      </c>
      <c r="J25144" s="3">
        <v>2726.6161999999999</v>
      </c>
      <c r="K25144" s="3">
        <v>4194.7941538461537</v>
      </c>
      <c r="L25144" s="4">
        <v>0.35</v>
      </c>
    </row>
    <row r="25145" spans="1:12" x14ac:dyDescent="0.35">
      <c r="A25145" s="1" t="s">
        <v>40833</v>
      </c>
      <c r="B25145" t="s">
        <v>40834</v>
      </c>
      <c r="C25145" t="s">
        <v>34</v>
      </c>
      <c r="D25145" t="s">
        <v>35</v>
      </c>
      <c r="E25145">
        <v>2</v>
      </c>
      <c r="F25145" s="2">
        <v>85.53</v>
      </c>
      <c r="G25145" s="3">
        <v>167.49</v>
      </c>
      <c r="H25145" s="3">
        <v>0.85530000000000006</v>
      </c>
      <c r="I25145" s="3">
        <v>0</v>
      </c>
      <c r="J25145" s="3">
        <v>86.385300000000001</v>
      </c>
      <c r="K25145" s="3">
        <v>132.90046153846154</v>
      </c>
      <c r="L25145" s="4">
        <v>0.35000000000000003</v>
      </c>
    </row>
    <row r="25146" spans="1:12" x14ac:dyDescent="0.35">
      <c r="A25146" s="1" t="s">
        <v>40835</v>
      </c>
      <c r="B25146" t="s">
        <v>40836</v>
      </c>
      <c r="C25146" t="s">
        <v>34</v>
      </c>
      <c r="D25146" t="s">
        <v>35</v>
      </c>
      <c r="E25146">
        <v>2</v>
      </c>
      <c r="F25146" s="2">
        <v>35.19</v>
      </c>
      <c r="G25146" s="3">
        <v>172.52</v>
      </c>
      <c r="H25146" s="3">
        <v>0.35189999999999999</v>
      </c>
      <c r="I25146" s="3">
        <v>0</v>
      </c>
      <c r="J25146" s="3">
        <v>35.541899999999998</v>
      </c>
      <c r="K25146" s="3">
        <v>54.67984615384615</v>
      </c>
      <c r="L25146" s="4">
        <v>0.35</v>
      </c>
    </row>
    <row r="25147" spans="1:12" x14ac:dyDescent="0.35">
      <c r="A25147" s="1" t="s">
        <v>40837</v>
      </c>
      <c r="B25147" t="s">
        <v>40838</v>
      </c>
      <c r="C25147" t="s">
        <v>13</v>
      </c>
      <c r="D25147" t="s">
        <v>14</v>
      </c>
      <c r="E25147">
        <v>2</v>
      </c>
      <c r="F25147" s="2">
        <v>633.41999999999996</v>
      </c>
      <c r="G25147" s="3">
        <v>3247.33</v>
      </c>
      <c r="H25147" s="3">
        <v>6.3342000000000001</v>
      </c>
      <c r="I25147" s="3">
        <v>0</v>
      </c>
      <c r="J25147" s="3">
        <v>639.75419999999997</v>
      </c>
      <c r="K25147" s="3">
        <v>984.23723076923068</v>
      </c>
      <c r="L25147" s="4">
        <v>0.35</v>
      </c>
    </row>
    <row r="25148" spans="1:12" hidden="1" x14ac:dyDescent="0.35">
      <c r="A25148" s="1" t="s">
        <v>40839</v>
      </c>
      <c r="B25148" t="s">
        <v>40840</v>
      </c>
      <c r="C25148" t="s">
        <v>46</v>
      </c>
      <c r="D25148" t="s">
        <v>47</v>
      </c>
      <c r="E25148">
        <v>1</v>
      </c>
      <c r="F25148" s="2">
        <v>41.36</v>
      </c>
      <c r="G25148" s="3">
        <v>212.02</v>
      </c>
      <c r="H25148" s="3">
        <v>0.41360000000000002</v>
      </c>
      <c r="I25148" s="3">
        <v>1.9439199999999999</v>
      </c>
      <c r="J25148" s="3">
        <v>43.71752</v>
      </c>
      <c r="K25148" s="3">
        <v>67.257723076923071</v>
      </c>
      <c r="L25148" s="4">
        <v>0.34999999999999992</v>
      </c>
    </row>
    <row r="25149" spans="1:12" x14ac:dyDescent="0.35">
      <c r="A25149" s="1" t="s">
        <v>40841</v>
      </c>
      <c r="B25149" t="s">
        <v>40842</v>
      </c>
      <c r="C25149" t="s">
        <v>34</v>
      </c>
      <c r="D25149" t="s">
        <v>35</v>
      </c>
      <c r="E25149">
        <v>1</v>
      </c>
      <c r="F25149" s="2">
        <v>61.61</v>
      </c>
      <c r="G25149" s="3">
        <v>322.57</v>
      </c>
      <c r="H25149" s="3">
        <v>0.61609999999999998</v>
      </c>
      <c r="I25149" s="3">
        <v>2.89567</v>
      </c>
      <c r="J25149" s="3">
        <v>65.121769999999998</v>
      </c>
      <c r="K25149" s="3">
        <v>100.18733846153846</v>
      </c>
      <c r="L25149" s="4">
        <v>0.35000000000000003</v>
      </c>
    </row>
    <row r="25150" spans="1:12" x14ac:dyDescent="0.35">
      <c r="A25150" s="1" t="s">
        <v>40843</v>
      </c>
      <c r="B25150" t="s">
        <v>40844</v>
      </c>
      <c r="C25150" t="s">
        <v>34</v>
      </c>
      <c r="D25150" t="s">
        <v>35</v>
      </c>
      <c r="E25150">
        <v>2</v>
      </c>
      <c r="F25150" s="2">
        <v>137.59</v>
      </c>
      <c r="G25150" s="3">
        <v>724.76</v>
      </c>
      <c r="H25150" s="3">
        <v>1.3759000000000001</v>
      </c>
      <c r="I25150" s="3">
        <v>0</v>
      </c>
      <c r="J25150" s="3">
        <v>138.9659</v>
      </c>
      <c r="K25150" s="3">
        <v>213.79369230769231</v>
      </c>
      <c r="L25150" s="4">
        <v>0.35</v>
      </c>
    </row>
    <row r="25151" spans="1:12" x14ac:dyDescent="0.35">
      <c r="A25151" s="1" t="s">
        <v>40845</v>
      </c>
      <c r="B25151" t="s">
        <v>40846</v>
      </c>
      <c r="C25151" t="s">
        <v>34</v>
      </c>
      <c r="D25151" t="s">
        <v>35</v>
      </c>
      <c r="E25151">
        <v>1</v>
      </c>
      <c r="F25151" s="2">
        <v>56.49</v>
      </c>
      <c r="G25151" s="3">
        <v>295.76</v>
      </c>
      <c r="H25151" s="3">
        <v>0.56490000000000007</v>
      </c>
      <c r="I25151" s="3">
        <v>2.65503</v>
      </c>
      <c r="J25151" s="3">
        <v>59.70993</v>
      </c>
      <c r="K25151" s="3">
        <v>91.861430769230765</v>
      </c>
      <c r="L25151" s="4">
        <v>0.35</v>
      </c>
    </row>
    <row r="25152" spans="1:12" hidden="1" x14ac:dyDescent="0.35">
      <c r="A25152" s="1" t="s">
        <v>40847</v>
      </c>
      <c r="B25152" t="s">
        <v>40848</v>
      </c>
      <c r="C25152" t="s">
        <v>46</v>
      </c>
      <c r="D25152" t="s">
        <v>47</v>
      </c>
      <c r="E25152">
        <v>1</v>
      </c>
      <c r="F25152" s="2">
        <v>163.66999999999999</v>
      </c>
      <c r="G25152" s="3">
        <v>839.07</v>
      </c>
      <c r="H25152" s="3">
        <v>1.6366999999999998</v>
      </c>
      <c r="I25152" s="3">
        <v>7.6924899999999994</v>
      </c>
      <c r="J25152" s="3">
        <v>172.99918999999997</v>
      </c>
      <c r="K25152" s="3">
        <v>266.15259999999995</v>
      </c>
      <c r="L25152" s="4">
        <v>0.35</v>
      </c>
    </row>
    <row r="25153" spans="1:12" x14ac:dyDescent="0.35">
      <c r="A25153" s="1" t="s">
        <v>40849</v>
      </c>
      <c r="B25153" t="s">
        <v>40850</v>
      </c>
      <c r="C25153" t="s">
        <v>34</v>
      </c>
      <c r="D25153" t="s">
        <v>35</v>
      </c>
      <c r="E25153">
        <v>2</v>
      </c>
      <c r="F25153" s="2">
        <v>9135.58</v>
      </c>
      <c r="G25153" s="3">
        <v>47830.26</v>
      </c>
      <c r="H25153" s="3">
        <v>91.355800000000002</v>
      </c>
      <c r="I25153" s="3">
        <v>0</v>
      </c>
      <c r="J25153" s="3">
        <v>9226.9357999999993</v>
      </c>
      <c r="K25153" s="3">
        <v>14195.285846153845</v>
      </c>
      <c r="L25153" s="4">
        <v>0.35000000000000003</v>
      </c>
    </row>
    <row r="25154" spans="1:12" x14ac:dyDescent="0.35">
      <c r="A25154" s="1" t="s">
        <v>40851</v>
      </c>
      <c r="B25154" t="s">
        <v>40852</v>
      </c>
      <c r="C25154" t="s">
        <v>34</v>
      </c>
      <c r="D25154" t="s">
        <v>35</v>
      </c>
      <c r="E25154">
        <v>2</v>
      </c>
      <c r="F25154" s="2">
        <v>554</v>
      </c>
      <c r="G25154" s="3">
        <v>2900.52</v>
      </c>
      <c r="H25154" s="3">
        <v>5.54</v>
      </c>
      <c r="I25154" s="3">
        <v>0</v>
      </c>
      <c r="J25154" s="3">
        <v>559.54</v>
      </c>
      <c r="K25154" s="3">
        <v>860.83076923076919</v>
      </c>
      <c r="L25154" s="4">
        <v>0.35000000000000003</v>
      </c>
    </row>
    <row r="25155" spans="1:12" x14ac:dyDescent="0.35">
      <c r="A25155" s="1" t="s">
        <v>40853</v>
      </c>
      <c r="B25155" t="s">
        <v>40854</v>
      </c>
      <c r="C25155" t="s">
        <v>34</v>
      </c>
      <c r="D25155" t="s">
        <v>35</v>
      </c>
      <c r="E25155">
        <v>1</v>
      </c>
      <c r="F25155" s="2">
        <v>22.45</v>
      </c>
      <c r="G25155" s="3">
        <v>117.54</v>
      </c>
      <c r="H25155" s="3">
        <v>0.22450000000000001</v>
      </c>
      <c r="I25155" s="3">
        <v>1.05515</v>
      </c>
      <c r="J25155" s="3">
        <v>23.729649999999999</v>
      </c>
      <c r="K25155" s="3">
        <v>36.507153846153841</v>
      </c>
      <c r="L25155" s="4">
        <v>0.34999999999999992</v>
      </c>
    </row>
    <row r="25156" spans="1:12" x14ac:dyDescent="0.35">
      <c r="A25156" s="1" t="s">
        <v>40855</v>
      </c>
      <c r="B25156" t="s">
        <v>40856</v>
      </c>
      <c r="C25156" t="s">
        <v>34</v>
      </c>
      <c r="D25156" t="s">
        <v>35</v>
      </c>
      <c r="E25156">
        <v>1</v>
      </c>
      <c r="F25156" s="2">
        <v>1197.3699999999999</v>
      </c>
      <c r="G25156" s="3">
        <v>6268.95</v>
      </c>
      <c r="H25156" s="3">
        <v>11.973699999999999</v>
      </c>
      <c r="I25156" s="3">
        <v>56.276389999999992</v>
      </c>
      <c r="J25156" s="3">
        <v>1265.6200899999999</v>
      </c>
      <c r="K25156" s="3">
        <v>1947.1078307692305</v>
      </c>
      <c r="L25156" s="4">
        <v>0.35</v>
      </c>
    </row>
    <row r="25157" spans="1:12" x14ac:dyDescent="0.35">
      <c r="A25157" s="1" t="s">
        <v>40857</v>
      </c>
      <c r="B25157" t="s">
        <v>40858</v>
      </c>
      <c r="C25157" t="s">
        <v>34</v>
      </c>
      <c r="D25157" t="s">
        <v>35</v>
      </c>
      <c r="E25157">
        <v>1</v>
      </c>
      <c r="F25157" s="2">
        <v>56.49</v>
      </c>
      <c r="G25157" s="3">
        <v>295.76</v>
      </c>
      <c r="H25157" s="3">
        <v>0.56490000000000007</v>
      </c>
      <c r="I25157" s="3">
        <v>2.65503</v>
      </c>
      <c r="J25157" s="3">
        <v>59.70993</v>
      </c>
      <c r="K25157" s="3">
        <v>91.861430769230765</v>
      </c>
      <c r="L25157" s="4">
        <v>0.35</v>
      </c>
    </row>
    <row r="25158" spans="1:12" hidden="1" x14ac:dyDescent="0.35">
      <c r="A25158" s="1" t="s">
        <v>40859</v>
      </c>
      <c r="B25158" t="s">
        <v>40860</v>
      </c>
      <c r="C25158" t="s">
        <v>46</v>
      </c>
      <c r="D25158" t="s">
        <v>47</v>
      </c>
      <c r="E25158">
        <v>1</v>
      </c>
      <c r="F25158" s="2">
        <v>6.06</v>
      </c>
      <c r="G25158" s="3">
        <v>31.03</v>
      </c>
      <c r="H25158" s="3">
        <v>6.0599999999999994E-2</v>
      </c>
      <c r="I25158" s="3">
        <v>0.28481999999999996</v>
      </c>
      <c r="J25158" s="3">
        <v>6.4054199999999994</v>
      </c>
      <c r="K25158" s="3">
        <v>9.8544923076923059</v>
      </c>
      <c r="L25158" s="4">
        <v>0.34999999999999992</v>
      </c>
    </row>
    <row r="25159" spans="1:12" hidden="1" x14ac:dyDescent="0.35">
      <c r="A25159" s="1" t="s">
        <v>40861</v>
      </c>
      <c r="B25159" t="s">
        <v>40862</v>
      </c>
      <c r="C25159" t="s">
        <v>46</v>
      </c>
      <c r="D25159" t="s">
        <v>47</v>
      </c>
      <c r="E25159">
        <v>1</v>
      </c>
      <c r="F25159" s="2">
        <v>10.52</v>
      </c>
      <c r="G25159" s="3">
        <v>53.95</v>
      </c>
      <c r="H25159" s="3">
        <v>0.1052</v>
      </c>
      <c r="I25159" s="3">
        <v>0.49443999999999999</v>
      </c>
      <c r="J25159" s="3">
        <v>11.11964</v>
      </c>
      <c r="K25159" s="3">
        <v>17.107138461538462</v>
      </c>
      <c r="L25159" s="4">
        <v>0.35</v>
      </c>
    </row>
    <row r="25160" spans="1:12" hidden="1" x14ac:dyDescent="0.35">
      <c r="A25160" s="1" t="s">
        <v>40863</v>
      </c>
      <c r="B25160" t="s">
        <v>40864</v>
      </c>
      <c r="C25160" t="s">
        <v>46</v>
      </c>
      <c r="D25160" t="s">
        <v>47</v>
      </c>
      <c r="E25160">
        <v>1</v>
      </c>
      <c r="F25160" s="2">
        <v>1296.23</v>
      </c>
      <c r="G25160" s="3">
        <v>6645.3</v>
      </c>
      <c r="H25160" s="3">
        <v>12.962300000000001</v>
      </c>
      <c r="I25160" s="3">
        <v>60.922809999999998</v>
      </c>
      <c r="J25160" s="3">
        <v>1370.11511</v>
      </c>
      <c r="K25160" s="3">
        <v>2107.8694</v>
      </c>
      <c r="L25160" s="4">
        <v>0.35000000000000003</v>
      </c>
    </row>
    <row r="25161" spans="1:12" x14ac:dyDescent="0.35">
      <c r="A25161" s="1" t="s">
        <v>40865</v>
      </c>
      <c r="B25161" t="s">
        <v>40866</v>
      </c>
      <c r="C25161" t="s">
        <v>34</v>
      </c>
      <c r="D25161" t="s">
        <v>35</v>
      </c>
      <c r="E25161">
        <v>1</v>
      </c>
      <c r="F25161" s="2">
        <v>35.659999999999997</v>
      </c>
      <c r="G25161" s="3">
        <v>182.84</v>
      </c>
      <c r="H25161" s="3">
        <v>0.35659999999999997</v>
      </c>
      <c r="I25161" s="3">
        <v>1.6760199999999998</v>
      </c>
      <c r="J25161" s="3">
        <v>37.692619999999998</v>
      </c>
      <c r="K25161" s="3">
        <v>57.988646153846148</v>
      </c>
      <c r="L25161" s="4">
        <v>0.35</v>
      </c>
    </row>
    <row r="25162" spans="1:12" x14ac:dyDescent="0.35">
      <c r="A25162" s="1" t="s">
        <v>40867</v>
      </c>
      <c r="B25162" t="s">
        <v>40868</v>
      </c>
      <c r="C25162" t="s">
        <v>34</v>
      </c>
      <c r="D25162" t="s">
        <v>35</v>
      </c>
      <c r="E25162">
        <v>2</v>
      </c>
      <c r="F25162" s="2">
        <v>6.55</v>
      </c>
      <c r="G25162" s="3">
        <v>48.9</v>
      </c>
      <c r="H25162" s="3">
        <v>6.5500000000000003E-2</v>
      </c>
      <c r="I25162" s="3">
        <v>0</v>
      </c>
      <c r="J25162" s="3">
        <v>6.6154999999999999</v>
      </c>
      <c r="K25162" s="3">
        <v>10.177692307692308</v>
      </c>
      <c r="L25162" s="4">
        <v>0.35</v>
      </c>
    </row>
    <row r="25163" spans="1:12" x14ac:dyDescent="0.35">
      <c r="A25163" s="1" t="s">
        <v>40869</v>
      </c>
      <c r="B25163" t="s">
        <v>40870</v>
      </c>
      <c r="C25163" t="s">
        <v>34</v>
      </c>
      <c r="D25163" t="s">
        <v>35</v>
      </c>
      <c r="E25163">
        <v>2</v>
      </c>
      <c r="F25163" s="2">
        <v>16.32</v>
      </c>
      <c r="G25163" s="3">
        <v>85.92</v>
      </c>
      <c r="H25163" s="3">
        <v>0.16320000000000001</v>
      </c>
      <c r="I25163" s="3">
        <v>0</v>
      </c>
      <c r="J25163" s="3">
        <v>16.4832</v>
      </c>
      <c r="K25163" s="3">
        <v>25.35876923076923</v>
      </c>
      <c r="L25163" s="4">
        <v>0.35</v>
      </c>
    </row>
    <row r="25164" spans="1:12" x14ac:dyDescent="0.35">
      <c r="A25164" s="1" t="s">
        <v>40871</v>
      </c>
      <c r="B25164" t="s">
        <v>40872</v>
      </c>
      <c r="C25164" t="s">
        <v>13</v>
      </c>
      <c r="D25164" t="s">
        <v>14</v>
      </c>
      <c r="E25164">
        <v>1</v>
      </c>
      <c r="F25164" s="2">
        <v>91.85</v>
      </c>
      <c r="G25164" s="3">
        <v>565.5</v>
      </c>
      <c r="H25164" s="3">
        <v>0.91849999999999998</v>
      </c>
      <c r="I25164" s="3">
        <v>4.3169499999999994</v>
      </c>
      <c r="J25164" s="3">
        <v>97.085449999999994</v>
      </c>
      <c r="K25164" s="3">
        <v>149.36223076923076</v>
      </c>
      <c r="L25164" s="4">
        <v>0.35000000000000003</v>
      </c>
    </row>
    <row r="25165" spans="1:12" x14ac:dyDescent="0.35">
      <c r="A25165" s="1" t="s">
        <v>40873</v>
      </c>
      <c r="B25165" t="s">
        <v>40874</v>
      </c>
      <c r="C25165" t="s">
        <v>13</v>
      </c>
      <c r="D25165" t="s">
        <v>14</v>
      </c>
      <c r="E25165">
        <v>2</v>
      </c>
      <c r="F25165" s="2">
        <v>25.99</v>
      </c>
      <c r="G25165" s="3">
        <v>133.25</v>
      </c>
      <c r="H25165" s="3">
        <v>0.25989999999999996</v>
      </c>
      <c r="I25165" s="3">
        <v>0</v>
      </c>
      <c r="J25165" s="3">
        <v>26.249899999999997</v>
      </c>
      <c r="K25165" s="3">
        <v>40.38446153846153</v>
      </c>
      <c r="L25165" s="4">
        <v>0.34999999999999992</v>
      </c>
    </row>
    <row r="25166" spans="1:12" x14ac:dyDescent="0.35">
      <c r="A25166" s="1" t="s">
        <v>40875</v>
      </c>
      <c r="B25166" t="s">
        <v>40876</v>
      </c>
      <c r="C25166" t="s">
        <v>34</v>
      </c>
      <c r="D25166" t="s">
        <v>35</v>
      </c>
      <c r="E25166">
        <v>1</v>
      </c>
      <c r="F25166" s="2">
        <v>23537.040000000001</v>
      </c>
      <c r="G25166" s="3">
        <v>120665.83</v>
      </c>
      <c r="H25166" s="3">
        <v>235.37040000000002</v>
      </c>
      <c r="I25166" s="3">
        <v>1106.2408800000001</v>
      </c>
      <c r="J25166" s="3">
        <v>24878.651280000002</v>
      </c>
      <c r="K25166" s="3">
        <v>38274.848123076925</v>
      </c>
      <c r="L25166" s="4">
        <v>0.35</v>
      </c>
    </row>
    <row r="25167" spans="1:12" x14ac:dyDescent="0.35">
      <c r="A25167" s="1" t="s">
        <v>40877</v>
      </c>
      <c r="B25167" t="s">
        <v>13712</v>
      </c>
      <c r="C25167" t="s">
        <v>34</v>
      </c>
      <c r="D25167" t="s">
        <v>35</v>
      </c>
      <c r="E25167">
        <v>2</v>
      </c>
      <c r="F25167" s="2">
        <v>862.67</v>
      </c>
      <c r="G25167" s="3">
        <v>4516.6000000000004</v>
      </c>
      <c r="H25167" s="3">
        <v>8.6266999999999996</v>
      </c>
      <c r="I25167" s="3">
        <v>0</v>
      </c>
      <c r="J25167" s="3">
        <v>871.29669999999999</v>
      </c>
      <c r="K25167" s="3">
        <v>1340.4564615384616</v>
      </c>
      <c r="L25167" s="4">
        <v>0.35000000000000003</v>
      </c>
    </row>
    <row r="25168" spans="1:12" hidden="1" x14ac:dyDescent="0.35">
      <c r="A25168" s="1">
        <v>2761244</v>
      </c>
      <c r="B25168" t="s">
        <v>40878</v>
      </c>
      <c r="C25168" t="s">
        <v>46</v>
      </c>
      <c r="D25168" t="s">
        <v>47</v>
      </c>
      <c r="E25168">
        <v>1</v>
      </c>
      <c r="F25168" s="2">
        <v>14</v>
      </c>
      <c r="G25168" s="3">
        <v>67.17</v>
      </c>
      <c r="H25168" s="3">
        <v>0.14000000000000001</v>
      </c>
      <c r="I25168" s="3">
        <v>0.65800000000000003</v>
      </c>
      <c r="J25168" s="3">
        <v>14.798</v>
      </c>
      <c r="K25168" s="3">
        <v>22.766153846153845</v>
      </c>
      <c r="L25168" s="4">
        <v>0.35</v>
      </c>
    </row>
    <row r="25169" spans="1:12" x14ac:dyDescent="0.35">
      <c r="A25169" s="1" t="s">
        <v>40879</v>
      </c>
      <c r="B25169" t="s">
        <v>40880</v>
      </c>
      <c r="C25169" t="s">
        <v>34</v>
      </c>
      <c r="D25169" t="s">
        <v>35</v>
      </c>
      <c r="E25169">
        <v>1</v>
      </c>
      <c r="F25169" s="2">
        <v>62.7</v>
      </c>
      <c r="G25169" s="3">
        <v>327.84</v>
      </c>
      <c r="H25169" s="3">
        <v>0.627</v>
      </c>
      <c r="I25169" s="3">
        <v>2.9469000000000003</v>
      </c>
      <c r="J25169" s="3">
        <v>66.273900000000012</v>
      </c>
      <c r="K25169" s="3">
        <v>101.95984615384617</v>
      </c>
      <c r="L25169" s="4">
        <v>0.35</v>
      </c>
    </row>
    <row r="25170" spans="1:12" x14ac:dyDescent="0.35">
      <c r="A25170" s="1" t="s">
        <v>40881</v>
      </c>
      <c r="B25170" t="s">
        <v>40882</v>
      </c>
      <c r="C25170" t="s">
        <v>34</v>
      </c>
      <c r="D25170" t="s">
        <v>35</v>
      </c>
      <c r="E25170">
        <v>1</v>
      </c>
      <c r="F25170" s="2">
        <v>670.39</v>
      </c>
      <c r="G25170" s="3">
        <v>3509.9</v>
      </c>
      <c r="H25170" s="3">
        <v>6.7039</v>
      </c>
      <c r="I25170" s="3">
        <v>31.508330000000001</v>
      </c>
      <c r="J25170" s="3">
        <v>708.60222999999996</v>
      </c>
      <c r="K25170" s="3">
        <v>1090.1572769230768</v>
      </c>
      <c r="L25170" s="4">
        <v>0.34999999999999992</v>
      </c>
    </row>
    <row r="25171" spans="1:12" x14ac:dyDescent="0.35">
      <c r="A25171" s="1" t="s">
        <v>40883</v>
      </c>
      <c r="B25171" t="s">
        <v>40884</v>
      </c>
      <c r="C25171" t="s">
        <v>29</v>
      </c>
      <c r="D25171" t="s">
        <v>30</v>
      </c>
      <c r="E25171">
        <v>1</v>
      </c>
      <c r="F25171" s="2">
        <v>28.15</v>
      </c>
      <c r="G25171" s="3">
        <v>144.51</v>
      </c>
      <c r="H25171" s="3">
        <v>0.28149999999999997</v>
      </c>
      <c r="I25171" s="3">
        <v>1.3230499999999998</v>
      </c>
      <c r="J25171" s="3">
        <v>29.754549999999998</v>
      </c>
      <c r="K25171" s="3">
        <v>45.776230769230764</v>
      </c>
      <c r="L25171" s="4">
        <v>0.35</v>
      </c>
    </row>
    <row r="25172" spans="1:12" x14ac:dyDescent="0.35">
      <c r="A25172" s="1" t="s">
        <v>40885</v>
      </c>
      <c r="B25172" t="s">
        <v>40886</v>
      </c>
      <c r="C25172" t="s">
        <v>34</v>
      </c>
      <c r="D25172" t="s">
        <v>35</v>
      </c>
      <c r="E25172">
        <v>1</v>
      </c>
      <c r="F25172" s="2">
        <v>410.53</v>
      </c>
      <c r="G25172" s="3">
        <v>2149.37</v>
      </c>
      <c r="H25172" s="3">
        <v>4.1052999999999997</v>
      </c>
      <c r="I25172" s="3">
        <v>19.294909999999998</v>
      </c>
      <c r="J25172" s="3">
        <v>433.93020999999999</v>
      </c>
      <c r="K25172" s="3">
        <v>667.5849384615384</v>
      </c>
      <c r="L25172" s="4">
        <v>0.35</v>
      </c>
    </row>
    <row r="25173" spans="1:12" x14ac:dyDescent="0.35">
      <c r="A25173" s="1" t="s">
        <v>40887</v>
      </c>
      <c r="B25173" t="s">
        <v>40888</v>
      </c>
      <c r="C25173" t="s">
        <v>34</v>
      </c>
      <c r="D25173" t="s">
        <v>35</v>
      </c>
      <c r="E25173">
        <v>1</v>
      </c>
      <c r="F25173" s="2">
        <v>77.22</v>
      </c>
      <c r="G25173" s="3">
        <v>411.9</v>
      </c>
      <c r="H25173" s="3">
        <v>0.7722</v>
      </c>
      <c r="I25173" s="3">
        <v>3.62934</v>
      </c>
      <c r="J25173" s="3">
        <v>81.621539999999996</v>
      </c>
      <c r="K25173" s="3">
        <v>125.57159999999999</v>
      </c>
      <c r="L25173" s="4">
        <v>0.35</v>
      </c>
    </row>
    <row r="25174" spans="1:12" x14ac:dyDescent="0.35">
      <c r="A25174" s="1">
        <v>40077999</v>
      </c>
      <c r="B25174" t="s">
        <v>40889</v>
      </c>
      <c r="C25174" t="s">
        <v>34</v>
      </c>
      <c r="D25174" t="s">
        <v>35</v>
      </c>
      <c r="E25174">
        <v>2</v>
      </c>
      <c r="F25174" s="2">
        <v>191.09</v>
      </c>
      <c r="G25174" s="3">
        <v>979.63</v>
      </c>
      <c r="H25174" s="3">
        <v>1.9109</v>
      </c>
      <c r="I25174" s="3">
        <v>0</v>
      </c>
      <c r="J25174" s="3">
        <v>193.0009</v>
      </c>
      <c r="K25174" s="3">
        <v>296.92446153846151</v>
      </c>
      <c r="L25174" s="4">
        <v>0.34999999999999992</v>
      </c>
    </row>
    <row r="25175" spans="1:12" x14ac:dyDescent="0.35">
      <c r="A25175" s="1" t="s">
        <v>40890</v>
      </c>
      <c r="B25175" t="s">
        <v>40891</v>
      </c>
      <c r="C25175" t="s">
        <v>34</v>
      </c>
      <c r="D25175" t="s">
        <v>35</v>
      </c>
      <c r="E25175">
        <v>2</v>
      </c>
      <c r="F25175" s="2">
        <v>5420.05</v>
      </c>
      <c r="G25175" s="3">
        <v>27786.61</v>
      </c>
      <c r="H25175" s="3">
        <v>54.200500000000005</v>
      </c>
      <c r="I25175" s="3">
        <v>0</v>
      </c>
      <c r="J25175" s="3">
        <v>5474.2505000000001</v>
      </c>
      <c r="K25175" s="3">
        <v>8421.9238461538462</v>
      </c>
      <c r="L25175" s="4">
        <v>0.35</v>
      </c>
    </row>
    <row r="25176" spans="1:12" x14ac:dyDescent="0.35">
      <c r="A25176" s="1" t="s">
        <v>40892</v>
      </c>
      <c r="B25176" t="s">
        <v>40893</v>
      </c>
      <c r="C25176" t="s">
        <v>34</v>
      </c>
      <c r="D25176" t="s">
        <v>35</v>
      </c>
      <c r="E25176">
        <v>2</v>
      </c>
      <c r="F25176" s="2">
        <v>30.69</v>
      </c>
      <c r="G25176" s="3">
        <v>160.68</v>
      </c>
      <c r="H25176" s="3">
        <v>0.30690000000000001</v>
      </c>
      <c r="I25176" s="3">
        <v>0</v>
      </c>
      <c r="J25176" s="3">
        <v>30.9969</v>
      </c>
      <c r="K25176" s="3">
        <v>47.687538461538459</v>
      </c>
      <c r="L25176" s="4">
        <v>0.35</v>
      </c>
    </row>
    <row r="25177" spans="1:12" x14ac:dyDescent="0.35">
      <c r="A25177" s="1" t="s">
        <v>40894</v>
      </c>
      <c r="B25177" t="s">
        <v>40895</v>
      </c>
      <c r="C25177" t="s">
        <v>34</v>
      </c>
      <c r="D25177" t="s">
        <v>35</v>
      </c>
      <c r="E25177">
        <v>2</v>
      </c>
      <c r="F25177" s="2">
        <v>81.569999999999993</v>
      </c>
      <c r="G25177" s="3">
        <v>609.29</v>
      </c>
      <c r="H25177" s="3">
        <v>0.81569999999999998</v>
      </c>
      <c r="I25177" s="3">
        <v>0</v>
      </c>
      <c r="J25177" s="3">
        <v>82.3857</v>
      </c>
      <c r="K25177" s="3">
        <v>126.74723076923077</v>
      </c>
      <c r="L25177" s="4">
        <v>0.35</v>
      </c>
    </row>
    <row r="25178" spans="1:12" x14ac:dyDescent="0.35">
      <c r="A25178" s="1" t="s">
        <v>40896</v>
      </c>
      <c r="B25178" t="s">
        <v>40897</v>
      </c>
      <c r="C25178" t="s">
        <v>34</v>
      </c>
      <c r="D25178" t="s">
        <v>35</v>
      </c>
      <c r="E25178">
        <v>1</v>
      </c>
      <c r="F25178" s="2">
        <v>345.73</v>
      </c>
      <c r="G25178" s="3">
        <v>1772.42</v>
      </c>
      <c r="H25178" s="3">
        <v>3.4573</v>
      </c>
      <c r="I25178" s="3">
        <v>16.249310000000001</v>
      </c>
      <c r="J25178" s="3">
        <v>365.43660999999997</v>
      </c>
      <c r="K25178" s="3">
        <v>562.21016923076922</v>
      </c>
      <c r="L25178" s="4">
        <v>0.35000000000000003</v>
      </c>
    </row>
    <row r="25179" spans="1:12" x14ac:dyDescent="0.35">
      <c r="A25179" s="1" t="s">
        <v>40898</v>
      </c>
      <c r="B25179" t="s">
        <v>40899</v>
      </c>
      <c r="C25179" t="s">
        <v>34</v>
      </c>
      <c r="D25179" t="s">
        <v>35</v>
      </c>
      <c r="E25179">
        <v>1</v>
      </c>
      <c r="F25179" s="2">
        <v>80.55</v>
      </c>
      <c r="G25179" s="3">
        <v>421.73</v>
      </c>
      <c r="H25179" s="3">
        <v>0.80549999999999999</v>
      </c>
      <c r="I25179" s="3">
        <v>3.7858499999999999</v>
      </c>
      <c r="J25179" s="3">
        <v>85.141349999999989</v>
      </c>
      <c r="K25179" s="3">
        <v>130.98669230769229</v>
      </c>
      <c r="L25179" s="4">
        <v>0.35000000000000003</v>
      </c>
    </row>
    <row r="25180" spans="1:12" x14ac:dyDescent="0.35">
      <c r="A25180" s="1" t="s">
        <v>40900</v>
      </c>
      <c r="B25180" t="s">
        <v>40901</v>
      </c>
      <c r="C25180" t="s">
        <v>34</v>
      </c>
      <c r="D25180" t="s">
        <v>35</v>
      </c>
      <c r="E25180">
        <v>2</v>
      </c>
      <c r="F25180" s="2">
        <v>118.7</v>
      </c>
      <c r="G25180" s="3">
        <v>886.66</v>
      </c>
      <c r="H25180" s="3">
        <v>1.1870000000000001</v>
      </c>
      <c r="I25180" s="3">
        <v>0</v>
      </c>
      <c r="J25180" s="3">
        <v>119.887</v>
      </c>
      <c r="K25180" s="3">
        <v>184.44153846153844</v>
      </c>
      <c r="L25180" s="4">
        <v>0.34999999999999992</v>
      </c>
    </row>
    <row r="25181" spans="1:12" x14ac:dyDescent="0.35">
      <c r="A25181" s="1" t="s">
        <v>40902</v>
      </c>
      <c r="B25181" t="s">
        <v>40903</v>
      </c>
      <c r="C25181" t="s">
        <v>34</v>
      </c>
      <c r="D25181" t="s">
        <v>35</v>
      </c>
      <c r="E25181">
        <v>2</v>
      </c>
      <c r="F25181" s="2">
        <v>21.7</v>
      </c>
      <c r="G25181" s="3">
        <v>113.49</v>
      </c>
      <c r="H25181" s="3">
        <v>0.217</v>
      </c>
      <c r="I25181" s="3">
        <v>0</v>
      </c>
      <c r="J25181" s="3">
        <v>21.916999999999998</v>
      </c>
      <c r="K25181" s="3">
        <v>33.718461538461533</v>
      </c>
      <c r="L25181" s="4">
        <v>0.34999999999999992</v>
      </c>
    </row>
    <row r="25182" spans="1:12" hidden="1" x14ac:dyDescent="0.35">
      <c r="A25182" s="1" t="s">
        <v>40904</v>
      </c>
      <c r="B25182" t="s">
        <v>40905</v>
      </c>
      <c r="C25182" t="s">
        <v>46</v>
      </c>
      <c r="D25182" t="s">
        <v>47</v>
      </c>
      <c r="E25182">
        <v>1</v>
      </c>
      <c r="F25182" s="2">
        <v>9.92</v>
      </c>
      <c r="G25182" s="3">
        <v>51.96</v>
      </c>
      <c r="H25182" s="3">
        <v>9.9199999999999997E-2</v>
      </c>
      <c r="I25182" s="3">
        <v>0.46623999999999999</v>
      </c>
      <c r="J25182" s="3">
        <v>10.485440000000001</v>
      </c>
      <c r="K25182" s="3">
        <v>16.131446153846156</v>
      </c>
      <c r="L25182" s="4">
        <v>0.35000000000000003</v>
      </c>
    </row>
    <row r="25183" spans="1:12" x14ac:dyDescent="0.35">
      <c r="A25183" s="1" t="s">
        <v>40906</v>
      </c>
      <c r="B25183" t="s">
        <v>40907</v>
      </c>
      <c r="C25183" t="s">
        <v>13</v>
      </c>
      <c r="D25183" t="s">
        <v>14</v>
      </c>
      <c r="E25183">
        <v>2</v>
      </c>
      <c r="F25183" s="2">
        <v>642.71</v>
      </c>
      <c r="G25183" s="3">
        <v>3294.97</v>
      </c>
      <c r="H25183" s="3">
        <v>6.4271000000000003</v>
      </c>
      <c r="I25183" s="3">
        <v>0</v>
      </c>
      <c r="J25183" s="3">
        <v>649.13710000000003</v>
      </c>
      <c r="K25183" s="3">
        <v>998.67246153846156</v>
      </c>
      <c r="L25183" s="4">
        <v>0.35</v>
      </c>
    </row>
    <row r="25184" spans="1:12" x14ac:dyDescent="0.35">
      <c r="A25184" s="1" t="s">
        <v>40908</v>
      </c>
      <c r="B25184" t="s">
        <v>40909</v>
      </c>
      <c r="C25184" t="s">
        <v>34</v>
      </c>
      <c r="D25184" t="s">
        <v>35</v>
      </c>
      <c r="E25184">
        <v>2</v>
      </c>
      <c r="F25184" s="2">
        <v>161.16999999999999</v>
      </c>
      <c r="G25184" s="3">
        <v>808.53</v>
      </c>
      <c r="H25184" s="3">
        <v>1.6116999999999999</v>
      </c>
      <c r="I25184" s="3">
        <v>0</v>
      </c>
      <c r="J25184" s="3">
        <v>162.7817</v>
      </c>
      <c r="K25184" s="3">
        <v>250.4333846153846</v>
      </c>
      <c r="L25184" s="4">
        <v>0.34999999999999992</v>
      </c>
    </row>
    <row r="25185" spans="1:12" x14ac:dyDescent="0.35">
      <c r="A25185" s="1" t="s">
        <v>40910</v>
      </c>
      <c r="B25185" t="s">
        <v>40911</v>
      </c>
      <c r="C25185" t="s">
        <v>34</v>
      </c>
      <c r="D25185" t="s">
        <v>35</v>
      </c>
      <c r="E25185">
        <v>2</v>
      </c>
      <c r="F25185" s="2">
        <v>61.88</v>
      </c>
      <c r="G25185" s="3">
        <v>310.42</v>
      </c>
      <c r="H25185" s="3">
        <v>0.61880000000000002</v>
      </c>
      <c r="I25185" s="3">
        <v>0</v>
      </c>
      <c r="J25185" s="3">
        <v>62.498800000000003</v>
      </c>
      <c r="K25185" s="3">
        <v>96.152000000000001</v>
      </c>
      <c r="L25185" s="4">
        <v>0.35</v>
      </c>
    </row>
    <row r="25186" spans="1:12" x14ac:dyDescent="0.35">
      <c r="A25186" s="1" t="s">
        <v>40912</v>
      </c>
      <c r="B25186" t="s">
        <v>40913</v>
      </c>
      <c r="C25186" t="s">
        <v>13</v>
      </c>
      <c r="D25186" t="s">
        <v>14</v>
      </c>
      <c r="E25186">
        <v>2</v>
      </c>
      <c r="F25186" s="2">
        <v>588.85</v>
      </c>
      <c r="G25186" s="3">
        <v>3018.85</v>
      </c>
      <c r="H25186" s="3">
        <v>5.8885000000000005</v>
      </c>
      <c r="I25186" s="3">
        <v>0</v>
      </c>
      <c r="J25186" s="3">
        <v>594.73850000000004</v>
      </c>
      <c r="K25186" s="3">
        <v>914.9823076923077</v>
      </c>
      <c r="L25186" s="4">
        <v>0.35</v>
      </c>
    </row>
    <row r="25187" spans="1:12" x14ac:dyDescent="0.35">
      <c r="A25187" s="1" t="s">
        <v>40914</v>
      </c>
      <c r="B25187" t="s">
        <v>40915</v>
      </c>
      <c r="C25187" t="s">
        <v>34</v>
      </c>
      <c r="D25187" t="s">
        <v>35</v>
      </c>
      <c r="E25187">
        <v>2</v>
      </c>
      <c r="F25187" s="2">
        <v>12740</v>
      </c>
      <c r="G25187" s="3">
        <v>66701.570000000007</v>
      </c>
      <c r="H25187" s="3">
        <v>127.4</v>
      </c>
      <c r="I25187" s="3">
        <v>0</v>
      </c>
      <c r="J25187" s="3">
        <v>12867.4</v>
      </c>
      <c r="K25187" s="3">
        <v>19796</v>
      </c>
      <c r="L25187" s="4">
        <v>0.35000000000000003</v>
      </c>
    </row>
    <row r="25188" spans="1:12" hidden="1" x14ac:dyDescent="0.35">
      <c r="A25188" s="1" t="s">
        <v>40916</v>
      </c>
      <c r="B25188" t="s">
        <v>40917</v>
      </c>
      <c r="C25188" t="s">
        <v>46</v>
      </c>
      <c r="D25188" t="s">
        <v>47</v>
      </c>
      <c r="E25188">
        <v>1</v>
      </c>
      <c r="F25188" s="2">
        <v>91.47</v>
      </c>
      <c r="G25188" s="3">
        <v>468.92</v>
      </c>
      <c r="H25188" s="3">
        <v>0.91469999999999996</v>
      </c>
      <c r="I25188" s="3">
        <v>4.2990899999999996</v>
      </c>
      <c r="J25188" s="3">
        <v>96.683789999999988</v>
      </c>
      <c r="K25188" s="3">
        <v>148.74429230769229</v>
      </c>
      <c r="L25188" s="4">
        <v>0.35000000000000003</v>
      </c>
    </row>
    <row r="25189" spans="1:12" x14ac:dyDescent="0.35">
      <c r="A25189" s="1">
        <v>41000156</v>
      </c>
      <c r="B25189" t="s">
        <v>40918</v>
      </c>
      <c r="C25189" t="s">
        <v>34</v>
      </c>
      <c r="D25189" t="s">
        <v>35</v>
      </c>
      <c r="E25189">
        <v>1</v>
      </c>
      <c r="F25189" s="2">
        <v>576.98</v>
      </c>
      <c r="G25189" s="3">
        <v>2961.6</v>
      </c>
      <c r="H25189" s="3">
        <v>5.7698</v>
      </c>
      <c r="I25189" s="3">
        <v>27.11806</v>
      </c>
      <c r="J25189" s="3">
        <v>609.86786000000006</v>
      </c>
      <c r="K25189" s="3">
        <v>938.25824615384624</v>
      </c>
      <c r="L25189" s="4">
        <v>0.35</v>
      </c>
    </row>
    <row r="25190" spans="1:12" x14ac:dyDescent="0.35">
      <c r="A25190" s="1" t="s">
        <v>40919</v>
      </c>
      <c r="B25190" t="s">
        <v>40920</v>
      </c>
      <c r="C25190" t="s">
        <v>34</v>
      </c>
      <c r="D25190" t="s">
        <v>35</v>
      </c>
      <c r="E25190">
        <v>1</v>
      </c>
      <c r="F25190" s="2">
        <v>62.85</v>
      </c>
      <c r="G25190" s="3">
        <v>329.01</v>
      </c>
      <c r="H25190" s="3">
        <v>0.62850000000000006</v>
      </c>
      <c r="I25190" s="3">
        <v>2.9539499999999999</v>
      </c>
      <c r="J25190" s="3">
        <v>66.432450000000003</v>
      </c>
      <c r="K25190" s="3">
        <v>102.20376923076923</v>
      </c>
      <c r="L25190" s="4">
        <v>0.34999999999999992</v>
      </c>
    </row>
    <row r="25191" spans="1:12" x14ac:dyDescent="0.35">
      <c r="A25191" s="1" t="s">
        <v>40921</v>
      </c>
      <c r="B25191" t="s">
        <v>40922</v>
      </c>
      <c r="C25191" t="s">
        <v>13</v>
      </c>
      <c r="D25191" t="s">
        <v>14</v>
      </c>
      <c r="E25191">
        <v>1</v>
      </c>
      <c r="F25191" s="2">
        <v>190.72</v>
      </c>
      <c r="G25191" s="3">
        <v>977.75</v>
      </c>
      <c r="H25191" s="3">
        <v>1.9072</v>
      </c>
      <c r="I25191" s="3">
        <v>8.9638399999999994</v>
      </c>
      <c r="J25191" s="3">
        <v>201.59103999999999</v>
      </c>
      <c r="K25191" s="3">
        <v>310.14006153846151</v>
      </c>
      <c r="L25191" s="4">
        <v>0.35</v>
      </c>
    </row>
    <row r="25192" spans="1:12" x14ac:dyDescent="0.35">
      <c r="A25192" s="1" t="s">
        <v>40923</v>
      </c>
      <c r="B25192" t="s">
        <v>40924</v>
      </c>
      <c r="C25192" t="s">
        <v>34</v>
      </c>
      <c r="D25192" t="s">
        <v>35</v>
      </c>
      <c r="E25192">
        <v>1</v>
      </c>
      <c r="F25192" s="2">
        <v>160.54</v>
      </c>
      <c r="G25192" s="3">
        <v>823.03</v>
      </c>
      <c r="H25192" s="3">
        <v>1.6053999999999999</v>
      </c>
      <c r="I25192" s="3">
        <v>7.5453799999999998</v>
      </c>
      <c r="J25192" s="3">
        <v>169.69077999999999</v>
      </c>
      <c r="K25192" s="3">
        <v>261.06273846153846</v>
      </c>
      <c r="L25192" s="4">
        <v>0.35000000000000003</v>
      </c>
    </row>
    <row r="25193" spans="1:12" hidden="1" x14ac:dyDescent="0.35">
      <c r="A25193" s="1" t="s">
        <v>40925</v>
      </c>
      <c r="B25193" t="s">
        <v>40926</v>
      </c>
      <c r="C25193" t="s">
        <v>46</v>
      </c>
      <c r="D25193" t="s">
        <v>47</v>
      </c>
      <c r="E25193">
        <v>1</v>
      </c>
      <c r="F25193" s="2">
        <v>1556.1</v>
      </c>
      <c r="G25193" s="3">
        <v>7977.6</v>
      </c>
      <c r="H25193" s="3">
        <v>15.561</v>
      </c>
      <c r="I25193" s="3">
        <v>73.13669999999999</v>
      </c>
      <c r="J25193" s="3">
        <v>1644.7976999999998</v>
      </c>
      <c r="K25193" s="3">
        <v>2530.4579999999996</v>
      </c>
      <c r="L25193" s="4">
        <v>0.35</v>
      </c>
    </row>
    <row r="25194" spans="1:12" x14ac:dyDescent="0.35">
      <c r="A25194" s="1" t="s">
        <v>40927</v>
      </c>
      <c r="B25194" t="s">
        <v>40928</v>
      </c>
      <c r="C25194" t="s">
        <v>34</v>
      </c>
      <c r="D25194" t="s">
        <v>35</v>
      </c>
      <c r="E25194">
        <v>1</v>
      </c>
      <c r="F25194" s="2">
        <v>730.19</v>
      </c>
      <c r="G25194" s="3">
        <v>7941.51</v>
      </c>
      <c r="H25194" s="3">
        <v>7.3019000000000007</v>
      </c>
      <c r="I25194" s="3">
        <v>34.318930000000002</v>
      </c>
      <c r="J25194" s="3">
        <v>771.81083000000012</v>
      </c>
      <c r="K25194" s="3">
        <v>1187.4012769230771</v>
      </c>
      <c r="L25194" s="4">
        <v>0.35000000000000003</v>
      </c>
    </row>
    <row r="25195" spans="1:12" hidden="1" x14ac:dyDescent="0.35">
      <c r="A25195" s="1" t="s">
        <v>40929</v>
      </c>
      <c r="B25195" t="s">
        <v>40930</v>
      </c>
      <c r="C25195" t="s">
        <v>46</v>
      </c>
      <c r="D25195" t="s">
        <v>47</v>
      </c>
      <c r="E25195">
        <v>1</v>
      </c>
      <c r="F25195" s="2">
        <v>9829.5300000000007</v>
      </c>
      <c r="G25195" s="3">
        <v>46558.43</v>
      </c>
      <c r="H25195" s="3">
        <v>98.295300000000012</v>
      </c>
      <c r="I25195" s="3">
        <v>461.98791000000006</v>
      </c>
      <c r="J25195" s="3">
        <v>10389.81321</v>
      </c>
      <c r="K25195" s="3">
        <v>15984.328015384615</v>
      </c>
      <c r="L25195" s="4">
        <v>0.35</v>
      </c>
    </row>
    <row r="25196" spans="1:12" x14ac:dyDescent="0.35">
      <c r="A25196" s="1" t="s">
        <v>40931</v>
      </c>
      <c r="B25196" t="s">
        <v>40932</v>
      </c>
      <c r="C25196" t="s">
        <v>34</v>
      </c>
      <c r="D25196" t="s">
        <v>35</v>
      </c>
      <c r="E25196">
        <v>2</v>
      </c>
      <c r="F25196" s="2">
        <v>484.21</v>
      </c>
      <c r="G25196" s="3">
        <v>3390.33</v>
      </c>
      <c r="H25196" s="3">
        <v>4.8421000000000003</v>
      </c>
      <c r="I25196" s="3">
        <v>0</v>
      </c>
      <c r="J25196" s="3">
        <v>489.0521</v>
      </c>
      <c r="K25196" s="3">
        <v>752.38784615384611</v>
      </c>
      <c r="L25196" s="4">
        <v>0.35</v>
      </c>
    </row>
    <row r="25197" spans="1:12" x14ac:dyDescent="0.35">
      <c r="A25197" s="1" t="s">
        <v>40933</v>
      </c>
      <c r="B25197" t="s">
        <v>40934</v>
      </c>
      <c r="C25197" t="s">
        <v>34</v>
      </c>
      <c r="D25197" t="s">
        <v>35</v>
      </c>
      <c r="E25197">
        <v>1</v>
      </c>
      <c r="F25197" s="2">
        <v>79.37</v>
      </c>
      <c r="G25197" s="3">
        <v>406.91</v>
      </c>
      <c r="H25197" s="3">
        <v>0.79370000000000007</v>
      </c>
      <c r="I25197" s="3">
        <v>3.7303900000000003</v>
      </c>
      <c r="J25197" s="3">
        <v>83.894090000000006</v>
      </c>
      <c r="K25197" s="3">
        <v>129.06783076923077</v>
      </c>
      <c r="L25197" s="4">
        <v>0.34999999999999992</v>
      </c>
    </row>
    <row r="25198" spans="1:12" x14ac:dyDescent="0.35">
      <c r="A25198" s="1" t="s">
        <v>40935</v>
      </c>
      <c r="B25198" t="s">
        <v>40936</v>
      </c>
      <c r="C25198" t="s">
        <v>34</v>
      </c>
      <c r="D25198" t="s">
        <v>35</v>
      </c>
      <c r="E25198">
        <v>1</v>
      </c>
      <c r="F25198" s="2">
        <v>70.959999999999994</v>
      </c>
      <c r="G25198" s="3">
        <v>530.05999999999995</v>
      </c>
      <c r="H25198" s="3">
        <v>0.7095999999999999</v>
      </c>
      <c r="I25198" s="3">
        <v>3.3351199999999999</v>
      </c>
      <c r="J25198" s="3">
        <v>75.004719999999992</v>
      </c>
      <c r="K25198" s="3">
        <v>115.39187692307691</v>
      </c>
      <c r="L25198" s="4">
        <v>0.35</v>
      </c>
    </row>
    <row r="25199" spans="1:12" x14ac:dyDescent="0.35">
      <c r="A25199" s="1" t="s">
        <v>40937</v>
      </c>
      <c r="B25199" t="s">
        <v>40938</v>
      </c>
      <c r="C25199" t="s">
        <v>13</v>
      </c>
      <c r="D25199" t="s">
        <v>14</v>
      </c>
      <c r="E25199">
        <v>2</v>
      </c>
      <c r="F25199" s="2">
        <v>43.39</v>
      </c>
      <c r="G25199" s="3">
        <v>181.62</v>
      </c>
      <c r="H25199" s="3">
        <v>0.43390000000000001</v>
      </c>
      <c r="I25199" s="3">
        <v>0</v>
      </c>
      <c r="J25199" s="3">
        <v>43.823900000000002</v>
      </c>
      <c r="K25199" s="3">
        <v>67.421384615384611</v>
      </c>
      <c r="L25199" s="4">
        <v>0.34999999999999992</v>
      </c>
    </row>
    <row r="25200" spans="1:12" x14ac:dyDescent="0.35">
      <c r="A25200" s="1" t="s">
        <v>40939</v>
      </c>
      <c r="B25200" t="s">
        <v>40940</v>
      </c>
      <c r="C25200" t="s">
        <v>13</v>
      </c>
      <c r="D25200" t="s">
        <v>14</v>
      </c>
      <c r="E25200">
        <v>1</v>
      </c>
      <c r="F25200" s="2">
        <v>107.87</v>
      </c>
      <c r="G25200" s="3">
        <v>545.65</v>
      </c>
      <c r="H25200" s="3">
        <v>1.0787</v>
      </c>
      <c r="I25200" s="3">
        <v>5.06989</v>
      </c>
      <c r="J25200" s="3">
        <v>114.01859</v>
      </c>
      <c r="K25200" s="3">
        <v>175.41321538461537</v>
      </c>
      <c r="L25200" s="4">
        <v>0.34999999999999992</v>
      </c>
    </row>
    <row r="25201" spans="1:12" x14ac:dyDescent="0.35">
      <c r="A25201" s="1" t="s">
        <v>40941</v>
      </c>
      <c r="B25201" t="s">
        <v>40942</v>
      </c>
      <c r="C25201" t="s">
        <v>34</v>
      </c>
      <c r="D25201" t="s">
        <v>35</v>
      </c>
      <c r="E25201">
        <v>2</v>
      </c>
      <c r="F25201" s="2">
        <v>54.01</v>
      </c>
      <c r="G25201" s="3">
        <v>282.77</v>
      </c>
      <c r="H25201" s="3">
        <v>0.54010000000000002</v>
      </c>
      <c r="I25201" s="3">
        <v>0</v>
      </c>
      <c r="J25201" s="3">
        <v>54.5501</v>
      </c>
      <c r="K25201" s="3">
        <v>83.92323076923077</v>
      </c>
      <c r="L25201" s="4">
        <v>0.35</v>
      </c>
    </row>
    <row r="25202" spans="1:12" x14ac:dyDescent="0.35">
      <c r="A25202" s="1" t="s">
        <v>40943</v>
      </c>
      <c r="B25202" t="s">
        <v>40944</v>
      </c>
      <c r="C25202" t="s">
        <v>34</v>
      </c>
      <c r="D25202" t="s">
        <v>35</v>
      </c>
      <c r="E25202">
        <v>1</v>
      </c>
      <c r="F25202" s="2">
        <v>1998.92</v>
      </c>
      <c r="G25202" s="3">
        <v>10247.719999999999</v>
      </c>
      <c r="H25202" s="3">
        <v>19.9892</v>
      </c>
      <c r="I25202" s="3">
        <v>93.949240000000003</v>
      </c>
      <c r="J25202" s="3">
        <v>2112.85844</v>
      </c>
      <c r="K25202" s="3">
        <v>3250.551446153846</v>
      </c>
      <c r="L25202" s="4">
        <v>0.35</v>
      </c>
    </row>
    <row r="25203" spans="1:12" x14ac:dyDescent="0.35">
      <c r="A25203" s="1" t="s">
        <v>40945</v>
      </c>
      <c r="B25203" t="s">
        <v>40946</v>
      </c>
      <c r="C25203" t="s">
        <v>34</v>
      </c>
      <c r="D25203" t="s">
        <v>35</v>
      </c>
      <c r="E25203">
        <v>2</v>
      </c>
      <c r="F25203" s="2">
        <v>145.19</v>
      </c>
      <c r="G25203" s="3">
        <v>744.31</v>
      </c>
      <c r="H25203" s="3">
        <v>1.4519</v>
      </c>
      <c r="I25203" s="3">
        <v>0</v>
      </c>
      <c r="J25203" s="3">
        <v>146.64189999999999</v>
      </c>
      <c r="K25203" s="3">
        <v>225.60292307692305</v>
      </c>
      <c r="L25203" s="4">
        <v>0.34999999999999992</v>
      </c>
    </row>
    <row r="25204" spans="1:12" x14ac:dyDescent="0.35">
      <c r="A25204" s="1" t="s">
        <v>40947</v>
      </c>
      <c r="B25204" t="s">
        <v>40948</v>
      </c>
      <c r="C25204" t="s">
        <v>34</v>
      </c>
      <c r="D25204" t="s">
        <v>35</v>
      </c>
      <c r="E25204">
        <v>2</v>
      </c>
      <c r="F25204" s="2">
        <v>7330</v>
      </c>
      <c r="G25204" s="3">
        <v>38376.959999999999</v>
      </c>
      <c r="H25204" s="3">
        <v>73.3</v>
      </c>
      <c r="I25204" s="3">
        <v>0</v>
      </c>
      <c r="J25204" s="3">
        <v>7403.3</v>
      </c>
      <c r="K25204" s="3">
        <v>11389.692307692307</v>
      </c>
      <c r="L25204" s="4">
        <v>0.34999999999999992</v>
      </c>
    </row>
    <row r="25205" spans="1:12" x14ac:dyDescent="0.35">
      <c r="A25205" s="1" t="s">
        <v>40949</v>
      </c>
      <c r="B25205" t="s">
        <v>40950</v>
      </c>
      <c r="C25205" t="s">
        <v>13</v>
      </c>
      <c r="D25205" t="s">
        <v>14</v>
      </c>
      <c r="E25205">
        <v>2</v>
      </c>
      <c r="F25205" s="2">
        <v>291.16000000000003</v>
      </c>
      <c r="G25205" s="3">
        <v>1428.38</v>
      </c>
      <c r="H25205" s="3">
        <v>2.9116000000000004</v>
      </c>
      <c r="I25205" s="3">
        <v>0</v>
      </c>
      <c r="J25205" s="3">
        <v>294.07160000000005</v>
      </c>
      <c r="K25205" s="3">
        <v>452.4178461538462</v>
      </c>
      <c r="L25205" s="4">
        <v>0.35</v>
      </c>
    </row>
    <row r="25206" spans="1:12" x14ac:dyDescent="0.35">
      <c r="A25206" s="1" t="s">
        <v>40951</v>
      </c>
      <c r="B25206" t="s">
        <v>40952</v>
      </c>
      <c r="C25206" t="s">
        <v>34</v>
      </c>
      <c r="D25206" t="s">
        <v>35</v>
      </c>
      <c r="E25206">
        <v>1</v>
      </c>
      <c r="F25206" s="2">
        <v>174.74</v>
      </c>
      <c r="G25206" s="3">
        <v>895.81</v>
      </c>
      <c r="H25206" s="3">
        <v>1.7474000000000001</v>
      </c>
      <c r="I25206" s="3">
        <v>8.2127800000000004</v>
      </c>
      <c r="J25206" s="3">
        <v>184.70018000000002</v>
      </c>
      <c r="K25206" s="3">
        <v>284.1541230769231</v>
      </c>
      <c r="L25206" s="4">
        <v>0.35</v>
      </c>
    </row>
    <row r="25207" spans="1:12" x14ac:dyDescent="0.35">
      <c r="A25207" s="1">
        <v>41001248</v>
      </c>
      <c r="B25207" t="s">
        <v>40953</v>
      </c>
      <c r="C25207" t="s">
        <v>34</v>
      </c>
      <c r="D25207" t="s">
        <v>35</v>
      </c>
      <c r="E25207">
        <v>1</v>
      </c>
      <c r="F25207" s="2">
        <v>261.97000000000003</v>
      </c>
      <c r="G25207" s="3">
        <v>1342.99</v>
      </c>
      <c r="H25207" s="3">
        <v>2.6197000000000004</v>
      </c>
      <c r="I25207" s="3">
        <v>12.312590000000002</v>
      </c>
      <c r="J25207" s="3">
        <v>276.90229000000005</v>
      </c>
      <c r="K25207" s="3">
        <v>426.00352307692316</v>
      </c>
      <c r="L25207" s="4">
        <v>0.35000000000000003</v>
      </c>
    </row>
    <row r="25208" spans="1:12" x14ac:dyDescent="0.35">
      <c r="A25208" s="1" t="s">
        <v>40954</v>
      </c>
      <c r="B25208" t="s">
        <v>40955</v>
      </c>
      <c r="C25208" t="s">
        <v>34</v>
      </c>
      <c r="D25208" t="s">
        <v>35</v>
      </c>
      <c r="E25208">
        <v>1</v>
      </c>
      <c r="F25208" s="2">
        <v>3.06</v>
      </c>
      <c r="G25208" s="3">
        <v>15.7</v>
      </c>
      <c r="H25208" s="3">
        <v>3.0600000000000002E-2</v>
      </c>
      <c r="I25208" s="3">
        <v>0.14382</v>
      </c>
      <c r="J25208" s="3">
        <v>3.2344200000000001</v>
      </c>
      <c r="K25208" s="3">
        <v>4.9760307692307695</v>
      </c>
      <c r="L25208" s="4">
        <v>0.35000000000000003</v>
      </c>
    </row>
    <row r="25209" spans="1:12" x14ac:dyDescent="0.35">
      <c r="A25209" s="1" t="s">
        <v>40956</v>
      </c>
      <c r="B25209" t="s">
        <v>40957</v>
      </c>
      <c r="C25209" t="s">
        <v>34</v>
      </c>
      <c r="D25209" t="s">
        <v>35</v>
      </c>
      <c r="E25209">
        <v>2</v>
      </c>
      <c r="F25209" s="2">
        <v>11.05</v>
      </c>
      <c r="G25209" s="3">
        <v>82.54</v>
      </c>
      <c r="H25209" s="3">
        <v>0.11050000000000001</v>
      </c>
      <c r="I25209" s="3">
        <v>0</v>
      </c>
      <c r="J25209" s="3">
        <v>11.160500000000001</v>
      </c>
      <c r="K25209" s="3">
        <v>17.170000000000002</v>
      </c>
      <c r="L25209" s="4">
        <v>0.35000000000000003</v>
      </c>
    </row>
    <row r="25210" spans="1:12" x14ac:dyDescent="0.35">
      <c r="A25210" s="1" t="s">
        <v>40958</v>
      </c>
      <c r="B25210" t="s">
        <v>40959</v>
      </c>
      <c r="C25210" t="s">
        <v>34</v>
      </c>
      <c r="D25210" t="s">
        <v>35</v>
      </c>
      <c r="E25210">
        <v>1</v>
      </c>
      <c r="F25210" s="2">
        <v>1320.06</v>
      </c>
      <c r="G25210" s="3">
        <v>6767.45</v>
      </c>
      <c r="H25210" s="3">
        <v>13.2006</v>
      </c>
      <c r="I25210" s="3">
        <v>62.042819999999999</v>
      </c>
      <c r="J25210" s="3">
        <v>1395.3034199999997</v>
      </c>
      <c r="K25210" s="3">
        <v>2146.6206461538459</v>
      </c>
      <c r="L25210" s="4">
        <v>0.35000000000000003</v>
      </c>
    </row>
    <row r="25211" spans="1:12" x14ac:dyDescent="0.35">
      <c r="A25211" s="1" t="s">
        <v>40960</v>
      </c>
      <c r="B25211" t="s">
        <v>40384</v>
      </c>
      <c r="C25211" t="s">
        <v>34</v>
      </c>
      <c r="D25211" t="s">
        <v>35</v>
      </c>
      <c r="E25211">
        <v>1</v>
      </c>
      <c r="F25211" s="2">
        <v>53.98</v>
      </c>
      <c r="G25211" s="3">
        <v>498.04</v>
      </c>
      <c r="H25211" s="3">
        <v>0.53979999999999995</v>
      </c>
      <c r="I25211" s="3">
        <v>2.5370599999999999</v>
      </c>
      <c r="J25211" s="3">
        <v>57.056859999999993</v>
      </c>
      <c r="K25211" s="3">
        <v>87.7797846153846</v>
      </c>
      <c r="L25211" s="4">
        <v>0.35</v>
      </c>
    </row>
    <row r="25212" spans="1:12" x14ac:dyDescent="0.35">
      <c r="A25212" s="1">
        <v>41006320</v>
      </c>
      <c r="B25212" t="s">
        <v>40961</v>
      </c>
      <c r="C25212" t="s">
        <v>34</v>
      </c>
      <c r="D25212" t="s">
        <v>35</v>
      </c>
      <c r="E25212">
        <v>2</v>
      </c>
      <c r="F25212" s="2">
        <v>1173.0999999999999</v>
      </c>
      <c r="G25212" s="3">
        <v>6014.07</v>
      </c>
      <c r="H25212" s="3">
        <v>11.731</v>
      </c>
      <c r="I25212" s="3">
        <v>0</v>
      </c>
      <c r="J25212" s="3">
        <v>1184.8309999999999</v>
      </c>
      <c r="K25212" s="3">
        <v>1822.8169230769229</v>
      </c>
      <c r="L25212" s="4">
        <v>0.35</v>
      </c>
    </row>
    <row r="25213" spans="1:12" x14ac:dyDescent="0.35">
      <c r="A25213" s="1" t="s">
        <v>40962</v>
      </c>
      <c r="B25213" t="s">
        <v>40963</v>
      </c>
      <c r="C25213" t="s">
        <v>34</v>
      </c>
      <c r="D25213" t="s">
        <v>35</v>
      </c>
      <c r="E25213">
        <v>1</v>
      </c>
      <c r="F25213" s="2">
        <v>1.18</v>
      </c>
      <c r="G25213" s="3">
        <v>1.1599999999999999</v>
      </c>
      <c r="H25213" s="3">
        <v>1.18E-2</v>
      </c>
      <c r="I25213" s="3">
        <v>5.5459999999999995E-2</v>
      </c>
      <c r="J25213" s="3">
        <v>1.24726</v>
      </c>
      <c r="K25213" s="3">
        <v>1.9188615384615384</v>
      </c>
      <c r="L25213" s="4">
        <v>0.35</v>
      </c>
    </row>
    <row r="25214" spans="1:12" x14ac:dyDescent="0.35">
      <c r="A25214" s="1">
        <v>41005451</v>
      </c>
      <c r="B25214" t="s">
        <v>40964</v>
      </c>
      <c r="C25214" t="s">
        <v>34</v>
      </c>
      <c r="D25214" t="s">
        <v>35</v>
      </c>
      <c r="E25214">
        <v>2</v>
      </c>
      <c r="F25214" s="2">
        <v>231.12</v>
      </c>
      <c r="G25214" s="3">
        <v>1184.8399999999999</v>
      </c>
      <c r="H25214" s="3">
        <v>2.3111999999999999</v>
      </c>
      <c r="I25214" s="3">
        <v>0</v>
      </c>
      <c r="J25214" s="3">
        <v>233.43120000000002</v>
      </c>
      <c r="K25214" s="3">
        <v>359.1249230769231</v>
      </c>
      <c r="L25214" s="4">
        <v>0.35</v>
      </c>
    </row>
    <row r="25215" spans="1:12" x14ac:dyDescent="0.35">
      <c r="A25215" s="1" t="s">
        <v>40965</v>
      </c>
      <c r="B25215" t="s">
        <v>40966</v>
      </c>
      <c r="C25215" t="s">
        <v>34</v>
      </c>
      <c r="D25215" t="s">
        <v>35</v>
      </c>
      <c r="E25215">
        <v>2</v>
      </c>
      <c r="F25215" s="2">
        <v>3458.74</v>
      </c>
      <c r="G25215" s="3">
        <v>17873.13</v>
      </c>
      <c r="H25215" s="3">
        <v>34.587399999999995</v>
      </c>
      <c r="I25215" s="3">
        <v>0</v>
      </c>
      <c r="J25215" s="3">
        <v>3493.3273999999997</v>
      </c>
      <c r="K25215" s="3">
        <v>5374.3498461538456</v>
      </c>
      <c r="L25215" s="4">
        <v>0.35</v>
      </c>
    </row>
    <row r="25216" spans="1:12" x14ac:dyDescent="0.35">
      <c r="A25216" s="1" t="s">
        <v>40967</v>
      </c>
      <c r="B25216" t="s">
        <v>40968</v>
      </c>
      <c r="C25216" t="s">
        <v>34</v>
      </c>
      <c r="D25216" t="s">
        <v>35</v>
      </c>
      <c r="E25216">
        <v>1</v>
      </c>
      <c r="F25216" s="2">
        <v>21.86</v>
      </c>
      <c r="G25216" s="3">
        <v>163.77000000000001</v>
      </c>
      <c r="H25216" s="3">
        <v>0.21859999999999999</v>
      </c>
      <c r="I25216" s="3">
        <v>1.02742</v>
      </c>
      <c r="J25216" s="3">
        <v>23.106019999999997</v>
      </c>
      <c r="K25216" s="3">
        <v>35.54772307692307</v>
      </c>
      <c r="L25216" s="4">
        <v>0.35</v>
      </c>
    </row>
    <row r="25217" spans="1:12" x14ac:dyDescent="0.35">
      <c r="A25217" s="1" t="s">
        <v>40969</v>
      </c>
      <c r="B25217" t="s">
        <v>40970</v>
      </c>
      <c r="C25217" t="s">
        <v>34</v>
      </c>
      <c r="D25217" t="s">
        <v>35</v>
      </c>
      <c r="E25217">
        <v>1</v>
      </c>
      <c r="F25217" s="2">
        <v>27.41</v>
      </c>
      <c r="G25217" s="3">
        <v>247.61</v>
      </c>
      <c r="H25217" s="3">
        <v>0.27410000000000001</v>
      </c>
      <c r="I25217" s="3">
        <v>1.28827</v>
      </c>
      <c r="J25217" s="3">
        <v>28.972370000000002</v>
      </c>
      <c r="K25217" s="3">
        <v>44.572876923076926</v>
      </c>
      <c r="L25217" s="4">
        <v>0.35000000000000003</v>
      </c>
    </row>
    <row r="25218" spans="1:12" x14ac:dyDescent="0.35">
      <c r="A25218" s="1" t="s">
        <v>40971</v>
      </c>
      <c r="B25218" t="s">
        <v>40972</v>
      </c>
      <c r="C25218" t="s">
        <v>34</v>
      </c>
      <c r="D25218" t="s">
        <v>35</v>
      </c>
      <c r="E25218">
        <v>1</v>
      </c>
      <c r="F25218" s="2">
        <v>18.940000000000001</v>
      </c>
      <c r="G25218" s="3">
        <v>251.88</v>
      </c>
      <c r="H25218" s="3">
        <v>0.18940000000000001</v>
      </c>
      <c r="I25218" s="3">
        <v>0.89018000000000008</v>
      </c>
      <c r="J25218" s="3">
        <v>20.019580000000001</v>
      </c>
      <c r="K25218" s="3">
        <v>30.799353846153846</v>
      </c>
      <c r="L25218" s="4">
        <v>0.34999999999999992</v>
      </c>
    </row>
    <row r="25219" spans="1:12" x14ac:dyDescent="0.35">
      <c r="A25219" s="1" t="s">
        <v>40973</v>
      </c>
      <c r="B25219" t="s">
        <v>40974</v>
      </c>
      <c r="C25219" t="s">
        <v>34</v>
      </c>
      <c r="D25219" t="s">
        <v>35</v>
      </c>
      <c r="E25219">
        <v>2</v>
      </c>
      <c r="F25219" s="2">
        <v>1034.1600000000001</v>
      </c>
      <c r="G25219" s="3">
        <v>5414.45</v>
      </c>
      <c r="H25219" s="3">
        <v>10.341600000000001</v>
      </c>
      <c r="I25219" s="3">
        <v>0</v>
      </c>
      <c r="J25219" s="3">
        <v>1044.5016000000001</v>
      </c>
      <c r="K25219" s="3">
        <v>1606.9255384615385</v>
      </c>
      <c r="L25219" s="4">
        <v>0.35</v>
      </c>
    </row>
    <row r="25220" spans="1:12" x14ac:dyDescent="0.35">
      <c r="A25220" s="1">
        <v>41009755</v>
      </c>
      <c r="B25220" t="s">
        <v>40975</v>
      </c>
      <c r="C25220" t="s">
        <v>34</v>
      </c>
      <c r="D25220" t="s">
        <v>35</v>
      </c>
      <c r="E25220">
        <v>2</v>
      </c>
      <c r="F25220" s="2">
        <v>4947.2</v>
      </c>
      <c r="G25220" s="3">
        <v>25362.52</v>
      </c>
      <c r="H25220" s="3">
        <v>49.472000000000001</v>
      </c>
      <c r="I25220" s="3">
        <v>0</v>
      </c>
      <c r="J25220" s="3">
        <v>4996.6719999999996</v>
      </c>
      <c r="K25220" s="3">
        <v>7687.1876923076916</v>
      </c>
      <c r="L25220" s="4">
        <v>0.35</v>
      </c>
    </row>
    <row r="25221" spans="1:12" x14ac:dyDescent="0.35">
      <c r="A25221" s="1" t="s">
        <v>40976</v>
      </c>
      <c r="B25221" t="s">
        <v>40977</v>
      </c>
      <c r="C25221" t="s">
        <v>34</v>
      </c>
      <c r="D25221" t="s">
        <v>35</v>
      </c>
      <c r="E25221">
        <v>1</v>
      </c>
      <c r="F25221" s="2">
        <v>3.57</v>
      </c>
      <c r="G25221" s="3">
        <v>18.68</v>
      </c>
      <c r="H25221" s="3">
        <v>3.5700000000000003E-2</v>
      </c>
      <c r="I25221" s="3">
        <v>0.16778999999999999</v>
      </c>
      <c r="J25221" s="3">
        <v>3.7734899999999998</v>
      </c>
      <c r="K25221" s="3">
        <v>5.8053692307692302</v>
      </c>
      <c r="L25221" s="4">
        <v>0.35</v>
      </c>
    </row>
    <row r="25222" spans="1:12" x14ac:dyDescent="0.35">
      <c r="A25222" s="1" t="s">
        <v>40978</v>
      </c>
      <c r="B25222" t="s">
        <v>40979</v>
      </c>
      <c r="C25222" t="s">
        <v>13</v>
      </c>
      <c r="D25222" t="s">
        <v>14</v>
      </c>
      <c r="E25222">
        <v>2</v>
      </c>
      <c r="F25222" s="2">
        <v>27.31</v>
      </c>
      <c r="G25222" s="3">
        <v>140</v>
      </c>
      <c r="H25222" s="3">
        <v>0.27310000000000001</v>
      </c>
      <c r="I25222" s="3">
        <v>0</v>
      </c>
      <c r="J25222" s="3">
        <v>27.583099999999998</v>
      </c>
      <c r="K25222" s="3">
        <v>42.435538461538457</v>
      </c>
      <c r="L25222" s="4">
        <v>0.35</v>
      </c>
    </row>
    <row r="25223" spans="1:12" x14ac:dyDescent="0.35">
      <c r="A25223" s="1" t="s">
        <v>40980</v>
      </c>
      <c r="B25223" t="s">
        <v>40981</v>
      </c>
      <c r="C25223" t="s">
        <v>34</v>
      </c>
      <c r="D25223" t="s">
        <v>35</v>
      </c>
      <c r="E25223">
        <v>1</v>
      </c>
      <c r="F25223" s="2">
        <v>135.26</v>
      </c>
      <c r="G25223" s="3">
        <v>693.41</v>
      </c>
      <c r="H25223" s="3">
        <v>1.3526</v>
      </c>
      <c r="I25223" s="3">
        <v>6.3572199999999999</v>
      </c>
      <c r="J25223" s="3">
        <v>142.96982</v>
      </c>
      <c r="K25223" s="3">
        <v>219.95356923076923</v>
      </c>
      <c r="L25223" s="4">
        <v>0.35000000000000003</v>
      </c>
    </row>
    <row r="25224" spans="1:12" hidden="1" x14ac:dyDescent="0.35">
      <c r="A25224" s="1" t="s">
        <v>40982</v>
      </c>
      <c r="B25224" t="s">
        <v>40983</v>
      </c>
      <c r="C25224" t="s">
        <v>46</v>
      </c>
      <c r="D25224" t="s">
        <v>47</v>
      </c>
      <c r="E25224">
        <v>1</v>
      </c>
      <c r="F25224" s="2">
        <v>18.72</v>
      </c>
      <c r="G25224" s="3">
        <v>95.93</v>
      </c>
      <c r="H25224" s="3">
        <v>0.18720000000000001</v>
      </c>
      <c r="I25224" s="3">
        <v>0.87983999999999996</v>
      </c>
      <c r="J25224" s="3">
        <v>19.787040000000001</v>
      </c>
      <c r="K25224" s="3">
        <v>30.441600000000001</v>
      </c>
      <c r="L25224" s="4">
        <v>0.35</v>
      </c>
    </row>
    <row r="25225" spans="1:12" x14ac:dyDescent="0.35">
      <c r="A25225" s="1" t="s">
        <v>40984</v>
      </c>
      <c r="B25225" t="s">
        <v>40985</v>
      </c>
      <c r="C25225" t="s">
        <v>34</v>
      </c>
      <c r="D25225" t="s">
        <v>35</v>
      </c>
      <c r="E25225">
        <v>1</v>
      </c>
      <c r="F25225" s="2">
        <v>111.83</v>
      </c>
      <c r="G25225" s="3">
        <v>573.32000000000005</v>
      </c>
      <c r="H25225" s="3">
        <v>1.1183000000000001</v>
      </c>
      <c r="I25225" s="3">
        <v>5.2560099999999998</v>
      </c>
      <c r="J25225" s="3">
        <v>118.20431000000001</v>
      </c>
      <c r="K25225" s="3">
        <v>181.85278461538462</v>
      </c>
      <c r="L25225" s="4">
        <v>0.35</v>
      </c>
    </row>
    <row r="25226" spans="1:12" x14ac:dyDescent="0.35">
      <c r="A25226" s="1" t="s">
        <v>40986</v>
      </c>
      <c r="B25226" t="s">
        <v>40987</v>
      </c>
      <c r="C25226" t="s">
        <v>34</v>
      </c>
      <c r="D25226" t="s">
        <v>35</v>
      </c>
      <c r="E25226">
        <v>2</v>
      </c>
      <c r="F25226" s="2">
        <v>928.79</v>
      </c>
      <c r="G25226" s="3">
        <v>4659.42</v>
      </c>
      <c r="H25226" s="3">
        <v>9.2879000000000005</v>
      </c>
      <c r="I25226" s="3">
        <v>0</v>
      </c>
      <c r="J25226" s="3">
        <v>938.0779</v>
      </c>
      <c r="K25226" s="3">
        <v>1443.1967692307692</v>
      </c>
      <c r="L25226" s="4">
        <v>0.35</v>
      </c>
    </row>
    <row r="25227" spans="1:12" x14ac:dyDescent="0.35">
      <c r="A25227" s="1" t="s">
        <v>40988</v>
      </c>
      <c r="B25227" t="s">
        <v>40989</v>
      </c>
      <c r="C25227" t="s">
        <v>34</v>
      </c>
      <c r="D25227" t="s">
        <v>35</v>
      </c>
      <c r="E25227">
        <v>2</v>
      </c>
      <c r="F25227" s="2">
        <v>5420.05</v>
      </c>
      <c r="G25227" s="3">
        <v>27786.61</v>
      </c>
      <c r="H25227" s="3">
        <v>54.200500000000005</v>
      </c>
      <c r="I25227" s="3">
        <v>0</v>
      </c>
      <c r="J25227" s="3">
        <v>5474.2505000000001</v>
      </c>
      <c r="K25227" s="3">
        <v>8421.9238461538462</v>
      </c>
      <c r="L25227" s="4">
        <v>0.35</v>
      </c>
    </row>
    <row r="25228" spans="1:12" x14ac:dyDescent="0.35">
      <c r="A25228" s="1" t="s">
        <v>40990</v>
      </c>
      <c r="B25228" t="s">
        <v>40991</v>
      </c>
      <c r="C25228" t="s">
        <v>34</v>
      </c>
      <c r="D25228" t="s">
        <v>35</v>
      </c>
      <c r="E25228">
        <v>1</v>
      </c>
      <c r="F25228" s="2">
        <v>79.45</v>
      </c>
      <c r="G25228" s="3">
        <v>407.27</v>
      </c>
      <c r="H25228" s="3">
        <v>0.7945000000000001</v>
      </c>
      <c r="I25228" s="3">
        <v>3.7341500000000001</v>
      </c>
      <c r="J25228" s="3">
        <v>83.978650000000002</v>
      </c>
      <c r="K25228" s="3">
        <v>129.19792307692308</v>
      </c>
      <c r="L25228" s="4">
        <v>0.35</v>
      </c>
    </row>
    <row r="25229" spans="1:12" x14ac:dyDescent="0.35">
      <c r="A25229" s="1" t="s">
        <v>40992</v>
      </c>
      <c r="B25229" t="s">
        <v>40993</v>
      </c>
      <c r="C25229" t="s">
        <v>34</v>
      </c>
      <c r="D25229" t="s">
        <v>35</v>
      </c>
      <c r="E25229">
        <v>2</v>
      </c>
      <c r="F25229" s="2">
        <v>1313.68</v>
      </c>
      <c r="G25229" s="3">
        <v>6877.91</v>
      </c>
      <c r="H25229" s="3">
        <v>13.136800000000001</v>
      </c>
      <c r="I25229" s="3">
        <v>0</v>
      </c>
      <c r="J25229" s="3">
        <v>1326.8168000000001</v>
      </c>
      <c r="K25229" s="3">
        <v>2041.2566153846153</v>
      </c>
      <c r="L25229" s="4">
        <v>0.34999999999999992</v>
      </c>
    </row>
    <row r="25230" spans="1:12" x14ac:dyDescent="0.35">
      <c r="A25230" s="1" t="s">
        <v>40994</v>
      </c>
      <c r="B25230" t="s">
        <v>40995</v>
      </c>
      <c r="C25230" t="s">
        <v>34</v>
      </c>
      <c r="D25230" t="s">
        <v>35</v>
      </c>
      <c r="E25230">
        <v>2</v>
      </c>
      <c r="F25230" s="2">
        <v>13.21</v>
      </c>
      <c r="G25230" s="3">
        <v>98.78</v>
      </c>
      <c r="H25230" s="3">
        <v>0.13210000000000002</v>
      </c>
      <c r="I25230" s="3">
        <v>0</v>
      </c>
      <c r="J25230" s="3">
        <v>13.3421</v>
      </c>
      <c r="K25230" s="3">
        <v>20.526307692307693</v>
      </c>
      <c r="L25230" s="4">
        <v>0.35000000000000003</v>
      </c>
    </row>
    <row r="25231" spans="1:12" x14ac:dyDescent="0.35">
      <c r="A25231" s="1" t="s">
        <v>40996</v>
      </c>
      <c r="B25231" t="s">
        <v>40997</v>
      </c>
      <c r="C25231" t="s">
        <v>34</v>
      </c>
      <c r="D25231" t="s">
        <v>35</v>
      </c>
      <c r="E25231">
        <v>1</v>
      </c>
      <c r="F25231" s="2">
        <v>428.75</v>
      </c>
      <c r="G25231" s="3">
        <v>2198.02</v>
      </c>
      <c r="H25231" s="3">
        <v>4.2875000000000005</v>
      </c>
      <c r="I25231" s="3">
        <v>20.151250000000001</v>
      </c>
      <c r="J25231" s="3">
        <v>453.18875000000003</v>
      </c>
      <c r="K25231" s="3">
        <v>697.2134615384615</v>
      </c>
      <c r="L25231" s="4">
        <v>0.34999999999999992</v>
      </c>
    </row>
    <row r="25232" spans="1:12" x14ac:dyDescent="0.35">
      <c r="A25232" s="1" t="s">
        <v>40998</v>
      </c>
      <c r="B25232" t="s">
        <v>40999</v>
      </c>
      <c r="C25232" t="s">
        <v>34</v>
      </c>
      <c r="D25232" t="s">
        <v>35</v>
      </c>
      <c r="E25232">
        <v>1</v>
      </c>
      <c r="F25232" s="2">
        <v>1099.4000000000001</v>
      </c>
      <c r="G25232" s="3">
        <v>5902.72</v>
      </c>
      <c r="H25232" s="3">
        <v>10.994000000000002</v>
      </c>
      <c r="I25232" s="3">
        <v>51.671800000000005</v>
      </c>
      <c r="J25232" s="3">
        <v>1162.0658000000001</v>
      </c>
      <c r="K25232" s="3">
        <v>1787.7935384615384</v>
      </c>
      <c r="L25232" s="4">
        <v>0.34999999999999992</v>
      </c>
    </row>
    <row r="25233" spans="1:12" x14ac:dyDescent="0.35">
      <c r="A25233" s="1" t="s">
        <v>41000</v>
      </c>
      <c r="B25233" t="s">
        <v>41001</v>
      </c>
      <c r="C25233" t="s">
        <v>34</v>
      </c>
      <c r="D25233" t="s">
        <v>35</v>
      </c>
      <c r="E25233">
        <v>1</v>
      </c>
      <c r="F25233" s="2">
        <v>70.59</v>
      </c>
      <c r="G25233" s="3">
        <v>419.53</v>
      </c>
      <c r="H25233" s="3">
        <v>0.70590000000000008</v>
      </c>
      <c r="I25233" s="3">
        <v>3.3177300000000001</v>
      </c>
      <c r="J25233" s="3">
        <v>74.613630000000001</v>
      </c>
      <c r="K25233" s="3">
        <v>114.7902</v>
      </c>
      <c r="L25233" s="4">
        <v>0.35</v>
      </c>
    </row>
    <row r="25234" spans="1:12" x14ac:dyDescent="0.35">
      <c r="A25234" s="1" t="s">
        <v>41002</v>
      </c>
      <c r="B25234" t="s">
        <v>41003</v>
      </c>
      <c r="C25234" t="s">
        <v>34</v>
      </c>
      <c r="D25234" t="s">
        <v>35</v>
      </c>
      <c r="E25234">
        <v>1</v>
      </c>
      <c r="F25234" s="2">
        <v>1046.24</v>
      </c>
      <c r="G25234" s="3">
        <v>5470.94</v>
      </c>
      <c r="H25234" s="3">
        <v>10.462400000000001</v>
      </c>
      <c r="I25234" s="3">
        <v>49.173279999999998</v>
      </c>
      <c r="J25234" s="3">
        <v>1105.8756799999999</v>
      </c>
      <c r="K25234" s="3">
        <v>1701.3471999999997</v>
      </c>
      <c r="L25234" s="4">
        <v>0.35</v>
      </c>
    </row>
    <row r="25235" spans="1:12" hidden="1" x14ac:dyDescent="0.35">
      <c r="A25235" s="1" t="s">
        <v>41004</v>
      </c>
      <c r="B25235" t="s">
        <v>41005</v>
      </c>
      <c r="C25235" t="s">
        <v>46</v>
      </c>
      <c r="D25235" t="s">
        <v>47</v>
      </c>
      <c r="E25235">
        <v>2</v>
      </c>
      <c r="F25235" s="2">
        <v>96.28</v>
      </c>
      <c r="G25235" s="3">
        <v>493.58</v>
      </c>
      <c r="H25235" s="3">
        <v>0.96279999999999999</v>
      </c>
      <c r="I25235" s="3">
        <v>0</v>
      </c>
      <c r="J25235" s="3">
        <v>97.242800000000003</v>
      </c>
      <c r="K25235" s="3">
        <v>149.60430769230769</v>
      </c>
      <c r="L25235" s="4">
        <v>0.35</v>
      </c>
    </row>
    <row r="25236" spans="1:12" x14ac:dyDescent="0.35">
      <c r="A25236" s="1" t="s">
        <v>41006</v>
      </c>
      <c r="B25236" t="s">
        <v>41007</v>
      </c>
      <c r="C25236" t="s">
        <v>34</v>
      </c>
      <c r="D25236" t="s">
        <v>35</v>
      </c>
      <c r="E25236">
        <v>2</v>
      </c>
      <c r="F25236" s="2">
        <v>13478.95</v>
      </c>
      <c r="G25236" s="3">
        <v>70570.42</v>
      </c>
      <c r="H25236" s="3">
        <v>134.7895</v>
      </c>
      <c r="I25236" s="3">
        <v>0</v>
      </c>
      <c r="J25236" s="3">
        <v>13613.739500000001</v>
      </c>
      <c r="K25236" s="3">
        <v>20944.214615384615</v>
      </c>
      <c r="L25236" s="4">
        <v>0.34999999999999992</v>
      </c>
    </row>
    <row r="25237" spans="1:12" x14ac:dyDescent="0.35">
      <c r="A25237" s="1" t="s">
        <v>41008</v>
      </c>
      <c r="B25237" t="s">
        <v>41009</v>
      </c>
      <c r="C25237" t="s">
        <v>13</v>
      </c>
      <c r="D25237" t="s">
        <v>14</v>
      </c>
      <c r="E25237">
        <v>2</v>
      </c>
      <c r="F25237" s="2">
        <v>526.70000000000005</v>
      </c>
      <c r="G25237" s="3">
        <v>2700.21</v>
      </c>
      <c r="H25237" s="3">
        <v>5.2670000000000003</v>
      </c>
      <c r="I25237" s="3">
        <v>0</v>
      </c>
      <c r="J25237" s="3">
        <v>531.9670000000001</v>
      </c>
      <c r="K25237" s="3">
        <v>818.41076923076935</v>
      </c>
      <c r="L25237" s="4">
        <v>0.35</v>
      </c>
    </row>
    <row r="25238" spans="1:12" x14ac:dyDescent="0.35">
      <c r="A25238" s="1" t="s">
        <v>41010</v>
      </c>
      <c r="B25238" t="s">
        <v>41011</v>
      </c>
      <c r="C25238" t="s">
        <v>34</v>
      </c>
      <c r="D25238" t="s">
        <v>35</v>
      </c>
      <c r="E25238">
        <v>1</v>
      </c>
      <c r="F25238" s="2">
        <v>40.909999999999997</v>
      </c>
      <c r="G25238" s="3">
        <v>214.19</v>
      </c>
      <c r="H25238" s="3">
        <v>0.40909999999999996</v>
      </c>
      <c r="I25238" s="3">
        <v>1.9227699999999999</v>
      </c>
      <c r="J25238" s="3">
        <v>43.241869999999999</v>
      </c>
      <c r="K25238" s="3">
        <v>66.52595384615384</v>
      </c>
      <c r="L25238" s="4">
        <v>0.35</v>
      </c>
    </row>
    <row r="25239" spans="1:12" x14ac:dyDescent="0.35">
      <c r="A25239" s="1" t="s">
        <v>41012</v>
      </c>
      <c r="B25239" t="s">
        <v>41013</v>
      </c>
      <c r="C25239" t="s">
        <v>34</v>
      </c>
      <c r="D25239" t="s">
        <v>35</v>
      </c>
      <c r="E25239">
        <v>2</v>
      </c>
      <c r="F25239" s="2">
        <v>6.01</v>
      </c>
      <c r="G25239" s="3">
        <v>44.89</v>
      </c>
      <c r="H25239" s="3">
        <v>6.0100000000000001E-2</v>
      </c>
      <c r="I25239" s="3">
        <v>0</v>
      </c>
      <c r="J25239" s="3">
        <v>6.0701000000000001</v>
      </c>
      <c r="K25239" s="3">
        <v>9.3386153846153839</v>
      </c>
      <c r="L25239" s="4">
        <v>0.34999999999999992</v>
      </c>
    </row>
    <row r="25240" spans="1:12" x14ac:dyDescent="0.35">
      <c r="A25240" s="1" t="s">
        <v>41014</v>
      </c>
      <c r="B25240" t="s">
        <v>41015</v>
      </c>
      <c r="C25240" t="s">
        <v>13</v>
      </c>
      <c r="D25240" t="s">
        <v>14</v>
      </c>
      <c r="E25240">
        <v>2</v>
      </c>
      <c r="F25240" s="2">
        <v>664.81</v>
      </c>
      <c r="G25240" s="3">
        <v>3261.47</v>
      </c>
      <c r="H25240" s="3">
        <v>6.6480999999999995</v>
      </c>
      <c r="I25240" s="3">
        <v>0</v>
      </c>
      <c r="J25240" s="3">
        <v>671.45809999999994</v>
      </c>
      <c r="K25240" s="3">
        <v>1033.0124615384614</v>
      </c>
      <c r="L25240" s="4">
        <v>0.34999999999999992</v>
      </c>
    </row>
    <row r="25241" spans="1:12" x14ac:dyDescent="0.35">
      <c r="A25241" s="1" t="s">
        <v>41016</v>
      </c>
      <c r="B25241" t="s">
        <v>41017</v>
      </c>
      <c r="C25241" t="s">
        <v>34</v>
      </c>
      <c r="D25241" t="s">
        <v>35</v>
      </c>
      <c r="E25241">
        <v>1</v>
      </c>
      <c r="F25241" s="2">
        <v>1211.6199999999999</v>
      </c>
      <c r="G25241" s="3">
        <v>6211.5</v>
      </c>
      <c r="H25241" s="3">
        <v>12.116199999999999</v>
      </c>
      <c r="I25241" s="3">
        <v>56.946139999999993</v>
      </c>
      <c r="J25241" s="3">
        <v>1280.6823399999998</v>
      </c>
      <c r="K25241" s="3">
        <v>1970.2805230769227</v>
      </c>
      <c r="L25241" s="4">
        <v>0.35</v>
      </c>
    </row>
    <row r="25242" spans="1:12" x14ac:dyDescent="0.35">
      <c r="A25242" s="1" t="s">
        <v>41018</v>
      </c>
      <c r="B25242" t="s">
        <v>41019</v>
      </c>
      <c r="C25242" t="s">
        <v>29</v>
      </c>
      <c r="D25242" t="s">
        <v>30</v>
      </c>
      <c r="E25242">
        <v>2</v>
      </c>
      <c r="F25242" s="2">
        <v>101.47</v>
      </c>
      <c r="G25242" s="3">
        <v>728.97</v>
      </c>
      <c r="H25242" s="3">
        <v>1.0146999999999999</v>
      </c>
      <c r="I25242" s="3">
        <v>0</v>
      </c>
      <c r="J25242" s="3">
        <v>102.4847</v>
      </c>
      <c r="K25242" s="3">
        <v>157.66876923076924</v>
      </c>
      <c r="L25242" s="4">
        <v>0.35000000000000003</v>
      </c>
    </row>
    <row r="25243" spans="1:12" x14ac:dyDescent="0.35">
      <c r="A25243" s="1" t="s">
        <v>41020</v>
      </c>
      <c r="B25243" t="s">
        <v>41021</v>
      </c>
      <c r="C25243" t="s">
        <v>34</v>
      </c>
      <c r="D25243" t="s">
        <v>35</v>
      </c>
      <c r="E25243">
        <v>1</v>
      </c>
      <c r="F25243" s="2">
        <v>19.649999999999999</v>
      </c>
      <c r="G25243" s="3">
        <v>100.74</v>
      </c>
      <c r="H25243" s="3">
        <v>0.19649999999999998</v>
      </c>
      <c r="I25243" s="3">
        <v>0.92354999999999998</v>
      </c>
      <c r="J25243" s="3">
        <v>20.770049999999998</v>
      </c>
      <c r="K25243" s="3">
        <v>31.953923076923072</v>
      </c>
      <c r="L25243" s="4">
        <v>0.35</v>
      </c>
    </row>
    <row r="25244" spans="1:12" x14ac:dyDescent="0.35">
      <c r="A25244" s="1" t="s">
        <v>41022</v>
      </c>
      <c r="B25244" t="s">
        <v>41023</v>
      </c>
      <c r="C25244" t="s">
        <v>34</v>
      </c>
      <c r="D25244" t="s">
        <v>35</v>
      </c>
      <c r="E25244">
        <v>1</v>
      </c>
      <c r="F25244" s="2">
        <v>1769.51</v>
      </c>
      <c r="G25244" s="3">
        <v>9071.6200000000008</v>
      </c>
      <c r="H25244" s="3">
        <v>17.6951</v>
      </c>
      <c r="I25244" s="3">
        <v>83.166970000000006</v>
      </c>
      <c r="J25244" s="3">
        <v>1870.3720699999999</v>
      </c>
      <c r="K25244" s="3">
        <v>2877.4954923076921</v>
      </c>
      <c r="L25244" s="4">
        <v>0.35</v>
      </c>
    </row>
    <row r="25245" spans="1:12" x14ac:dyDescent="0.35">
      <c r="A25245" s="1" t="s">
        <v>41024</v>
      </c>
      <c r="B25245" t="s">
        <v>41025</v>
      </c>
      <c r="C25245" t="s">
        <v>34</v>
      </c>
      <c r="D25245" t="s">
        <v>35</v>
      </c>
      <c r="E25245">
        <v>2</v>
      </c>
      <c r="F25245" s="2">
        <v>678.08</v>
      </c>
      <c r="G25245" s="3">
        <v>0</v>
      </c>
      <c r="H25245" s="3">
        <v>6.7808000000000002</v>
      </c>
      <c r="I25245" s="3">
        <v>0</v>
      </c>
      <c r="J25245" s="3">
        <v>684.86080000000004</v>
      </c>
      <c r="K25245" s="3">
        <v>1053.6320000000001</v>
      </c>
      <c r="L25245" s="4">
        <v>0.35</v>
      </c>
    </row>
    <row r="25246" spans="1:12" x14ac:dyDescent="0.35">
      <c r="A25246" s="1" t="s">
        <v>41026</v>
      </c>
      <c r="B25246" t="s">
        <v>41027</v>
      </c>
      <c r="C25246" t="s">
        <v>29</v>
      </c>
      <c r="D25246" t="s">
        <v>30</v>
      </c>
      <c r="E25246">
        <v>2</v>
      </c>
      <c r="F25246" s="2">
        <v>144.84</v>
      </c>
      <c r="G25246" s="3">
        <v>1196.08</v>
      </c>
      <c r="H25246" s="3">
        <v>1.4484000000000001</v>
      </c>
      <c r="I25246" s="3">
        <v>0</v>
      </c>
      <c r="J25246" s="3">
        <v>146.2884</v>
      </c>
      <c r="K25246" s="3">
        <v>225.0590769230769</v>
      </c>
      <c r="L25246" s="4">
        <v>0.35</v>
      </c>
    </row>
    <row r="25247" spans="1:12" x14ac:dyDescent="0.35">
      <c r="A25247" s="1" t="s">
        <v>41028</v>
      </c>
      <c r="B25247" t="s">
        <v>41029</v>
      </c>
      <c r="C25247" t="s">
        <v>13</v>
      </c>
      <c r="D25247" t="s">
        <v>14</v>
      </c>
      <c r="E25247">
        <v>1</v>
      </c>
      <c r="F25247" s="2">
        <v>3754.05</v>
      </c>
      <c r="G25247" s="3">
        <v>19245.759999999998</v>
      </c>
      <c r="H25247" s="3">
        <v>37.540500000000002</v>
      </c>
      <c r="I25247" s="3">
        <v>176.44035</v>
      </c>
      <c r="J25247" s="3">
        <v>3968.0308500000001</v>
      </c>
      <c r="K25247" s="3">
        <v>6104.6628461538457</v>
      </c>
      <c r="L25247" s="4">
        <v>0.34999999999999992</v>
      </c>
    </row>
    <row r="25248" spans="1:12" x14ac:dyDescent="0.35">
      <c r="A25248" s="1" t="s">
        <v>41030</v>
      </c>
      <c r="B25248" t="s">
        <v>41031</v>
      </c>
      <c r="C25248" t="s">
        <v>34</v>
      </c>
      <c r="D25248" t="s">
        <v>35</v>
      </c>
      <c r="E25248">
        <v>2</v>
      </c>
      <c r="F25248" s="2">
        <v>31.65</v>
      </c>
      <c r="G25248" s="3">
        <v>162.26</v>
      </c>
      <c r="H25248" s="3">
        <v>0.3165</v>
      </c>
      <c r="I25248" s="3">
        <v>0</v>
      </c>
      <c r="J25248" s="3">
        <v>31.9665</v>
      </c>
      <c r="K25248" s="3">
        <v>49.17923076923077</v>
      </c>
      <c r="L25248" s="4">
        <v>0.35000000000000003</v>
      </c>
    </row>
    <row r="25249" spans="1:12" x14ac:dyDescent="0.35">
      <c r="A25249" s="1" t="s">
        <v>41032</v>
      </c>
      <c r="B25249" t="s">
        <v>41033</v>
      </c>
      <c r="C25249" t="s">
        <v>34</v>
      </c>
      <c r="D25249" t="s">
        <v>35</v>
      </c>
      <c r="E25249">
        <v>2</v>
      </c>
      <c r="F25249" s="2">
        <v>87.29</v>
      </c>
      <c r="G25249" s="3">
        <v>457.02</v>
      </c>
      <c r="H25249" s="3">
        <v>0.87290000000000012</v>
      </c>
      <c r="I25249" s="3">
        <v>0</v>
      </c>
      <c r="J25249" s="3">
        <v>88.162900000000008</v>
      </c>
      <c r="K25249" s="3">
        <v>135.63523076923079</v>
      </c>
      <c r="L25249" s="4">
        <v>0.35000000000000003</v>
      </c>
    </row>
    <row r="25250" spans="1:12" x14ac:dyDescent="0.35">
      <c r="A25250" s="1" t="s">
        <v>41034</v>
      </c>
      <c r="B25250" t="s">
        <v>41035</v>
      </c>
      <c r="C25250" t="s">
        <v>34</v>
      </c>
      <c r="D25250" t="s">
        <v>35</v>
      </c>
      <c r="E25250">
        <v>1</v>
      </c>
      <c r="F25250" s="2">
        <v>658.28</v>
      </c>
      <c r="G25250" s="3">
        <v>3374.71</v>
      </c>
      <c r="H25250" s="3">
        <v>6.5827999999999998</v>
      </c>
      <c r="I25250" s="3">
        <v>30.939159999999998</v>
      </c>
      <c r="J25250" s="3">
        <v>695.80196000000001</v>
      </c>
      <c r="K25250" s="3">
        <v>1070.4645538461539</v>
      </c>
      <c r="L25250" s="4">
        <v>0.35000000000000003</v>
      </c>
    </row>
    <row r="25251" spans="1:12" x14ac:dyDescent="0.35">
      <c r="A25251" s="1" t="s">
        <v>41036</v>
      </c>
      <c r="B25251" t="s">
        <v>41037</v>
      </c>
      <c r="C25251" t="s">
        <v>34</v>
      </c>
      <c r="D25251" t="s">
        <v>35</v>
      </c>
      <c r="E25251">
        <v>2</v>
      </c>
      <c r="F25251" s="2">
        <v>5413.77</v>
      </c>
      <c r="G25251" s="3">
        <v>27754.43</v>
      </c>
      <c r="H25251" s="3">
        <v>54.137700000000002</v>
      </c>
      <c r="I25251" s="3">
        <v>0</v>
      </c>
      <c r="J25251" s="3">
        <v>5467.9077000000007</v>
      </c>
      <c r="K25251" s="3">
        <v>8412.1656923076935</v>
      </c>
      <c r="L25251" s="4">
        <v>0.35000000000000003</v>
      </c>
    </row>
    <row r="25252" spans="1:12" x14ac:dyDescent="0.35">
      <c r="A25252" s="1" t="s">
        <v>41038</v>
      </c>
      <c r="B25252" t="s">
        <v>41039</v>
      </c>
      <c r="C25252" t="s">
        <v>34</v>
      </c>
      <c r="D25252" t="s">
        <v>35</v>
      </c>
      <c r="E25252">
        <v>1</v>
      </c>
      <c r="F25252" s="2">
        <v>42.16</v>
      </c>
      <c r="G25252" s="3">
        <v>220.43</v>
      </c>
      <c r="H25252" s="3">
        <v>0.42159999999999997</v>
      </c>
      <c r="I25252" s="3">
        <v>1.9815199999999999</v>
      </c>
      <c r="J25252" s="3">
        <v>44.563119999999998</v>
      </c>
      <c r="K25252" s="3">
        <v>68.558646153846155</v>
      </c>
      <c r="L25252" s="4">
        <v>0.35000000000000003</v>
      </c>
    </row>
    <row r="25253" spans="1:12" x14ac:dyDescent="0.35">
      <c r="A25253" s="1" t="s">
        <v>41040</v>
      </c>
      <c r="B25253" t="s">
        <v>41041</v>
      </c>
      <c r="C25253" t="s">
        <v>34</v>
      </c>
      <c r="D25253" t="s">
        <v>35</v>
      </c>
      <c r="E25253">
        <v>2</v>
      </c>
      <c r="F25253" s="2">
        <v>84.56</v>
      </c>
      <c r="G25253" s="3">
        <v>631.67999999999995</v>
      </c>
      <c r="H25253" s="3">
        <v>0.84560000000000002</v>
      </c>
      <c r="I25253" s="3">
        <v>0</v>
      </c>
      <c r="J25253" s="3">
        <v>85.405600000000007</v>
      </c>
      <c r="K25253" s="3">
        <v>131.39323076923077</v>
      </c>
      <c r="L25253" s="4">
        <v>0.34999999999999992</v>
      </c>
    </row>
    <row r="25254" spans="1:12" x14ac:dyDescent="0.35">
      <c r="A25254" s="1">
        <v>41001244</v>
      </c>
      <c r="B25254" t="s">
        <v>41042</v>
      </c>
      <c r="C25254" t="s">
        <v>34</v>
      </c>
      <c r="D25254" t="s">
        <v>35</v>
      </c>
      <c r="E25254">
        <v>1</v>
      </c>
      <c r="F25254" s="2">
        <v>404.05</v>
      </c>
      <c r="G25254" s="3">
        <v>2071.4299999999998</v>
      </c>
      <c r="H25254" s="3">
        <v>4.0404999999999998</v>
      </c>
      <c r="I25254" s="3">
        <v>18.990349999999999</v>
      </c>
      <c r="J25254" s="3">
        <v>427.08085</v>
      </c>
      <c r="K25254" s="3">
        <v>657.04746153846156</v>
      </c>
      <c r="L25254" s="4">
        <v>0.35000000000000003</v>
      </c>
    </row>
    <row r="25255" spans="1:12" x14ac:dyDescent="0.35">
      <c r="A25255" s="1" t="s">
        <v>41043</v>
      </c>
      <c r="B25255" t="s">
        <v>41044</v>
      </c>
      <c r="C25255" t="s">
        <v>13</v>
      </c>
      <c r="D25255" t="s">
        <v>14</v>
      </c>
      <c r="E25255">
        <v>2</v>
      </c>
      <c r="F25255" s="2">
        <v>227.13</v>
      </c>
      <c r="G25255" s="3">
        <v>1164.4000000000001</v>
      </c>
      <c r="H25255" s="3">
        <v>2.2713000000000001</v>
      </c>
      <c r="I25255" s="3">
        <v>0</v>
      </c>
      <c r="J25255" s="3">
        <v>229.40129999999999</v>
      </c>
      <c r="K25255" s="3">
        <v>352.92507692307692</v>
      </c>
      <c r="L25255" s="4">
        <v>0.35000000000000003</v>
      </c>
    </row>
    <row r="25256" spans="1:12" x14ac:dyDescent="0.35">
      <c r="A25256" s="1" t="s">
        <v>41045</v>
      </c>
      <c r="B25256" t="s">
        <v>41046</v>
      </c>
      <c r="C25256" t="s">
        <v>34</v>
      </c>
      <c r="D25256" t="s">
        <v>35</v>
      </c>
      <c r="E25256">
        <v>1</v>
      </c>
      <c r="F25256" s="2">
        <v>51.72</v>
      </c>
      <c r="G25256" s="3">
        <v>300.89999999999998</v>
      </c>
      <c r="H25256" s="3">
        <v>0.51719999999999999</v>
      </c>
      <c r="I25256" s="3">
        <v>2.4308399999999999</v>
      </c>
      <c r="J25256" s="3">
        <v>54.668040000000005</v>
      </c>
      <c r="K25256" s="3">
        <v>84.104676923076923</v>
      </c>
      <c r="L25256" s="4">
        <v>0.34999999999999992</v>
      </c>
    </row>
    <row r="25257" spans="1:12" x14ac:dyDescent="0.35">
      <c r="A25257" s="1" t="s">
        <v>41047</v>
      </c>
      <c r="B25257" t="s">
        <v>41048</v>
      </c>
      <c r="C25257" t="s">
        <v>34</v>
      </c>
      <c r="D25257" t="s">
        <v>35</v>
      </c>
      <c r="E25257">
        <v>1</v>
      </c>
      <c r="F25257" s="2">
        <v>106.65</v>
      </c>
      <c r="G25257" s="3">
        <v>558.38</v>
      </c>
      <c r="H25257" s="3">
        <v>1.0665</v>
      </c>
      <c r="I25257" s="3">
        <v>5.0125500000000001</v>
      </c>
      <c r="J25257" s="3">
        <v>112.72905000000002</v>
      </c>
      <c r="K25257" s="3">
        <v>173.4293076923077</v>
      </c>
      <c r="L25257" s="4">
        <v>0.35</v>
      </c>
    </row>
    <row r="25258" spans="1:12" x14ac:dyDescent="0.35">
      <c r="A25258" s="1" t="s">
        <v>41049</v>
      </c>
      <c r="B25258" t="s">
        <v>41050</v>
      </c>
      <c r="C25258" t="s">
        <v>29</v>
      </c>
      <c r="D25258" t="s">
        <v>30</v>
      </c>
      <c r="E25258">
        <v>2</v>
      </c>
      <c r="F25258" s="2">
        <v>1773.27</v>
      </c>
      <c r="G25258" s="3">
        <v>9090.85</v>
      </c>
      <c r="H25258" s="3">
        <v>17.732700000000001</v>
      </c>
      <c r="I25258" s="3">
        <v>0</v>
      </c>
      <c r="J25258" s="3">
        <v>1791.0027</v>
      </c>
      <c r="K25258" s="3">
        <v>2755.388769230769</v>
      </c>
      <c r="L25258" s="4">
        <v>0.34999999999999992</v>
      </c>
    </row>
    <row r="25259" spans="1:12" hidden="1" x14ac:dyDescent="0.35">
      <c r="A25259" s="1" t="s">
        <v>41051</v>
      </c>
      <c r="B25259" t="s">
        <v>41052</v>
      </c>
      <c r="C25259" t="s">
        <v>46</v>
      </c>
      <c r="D25259" t="s">
        <v>47</v>
      </c>
      <c r="E25259">
        <v>1</v>
      </c>
      <c r="F25259" s="2">
        <v>1559.09</v>
      </c>
      <c r="G25259" s="3">
        <v>7992.89</v>
      </c>
      <c r="H25259" s="3">
        <v>15.5909</v>
      </c>
      <c r="I25259" s="3">
        <v>73.277230000000003</v>
      </c>
      <c r="J25259" s="3">
        <v>1647.9581299999998</v>
      </c>
      <c r="K25259" s="3">
        <v>2535.3201999999997</v>
      </c>
      <c r="L25259" s="4">
        <v>0.35000000000000003</v>
      </c>
    </row>
    <row r="25260" spans="1:12" x14ac:dyDescent="0.35">
      <c r="A25260" s="1" t="s">
        <v>41053</v>
      </c>
      <c r="B25260" t="s">
        <v>41054</v>
      </c>
      <c r="C25260" t="s">
        <v>34</v>
      </c>
      <c r="D25260" t="s">
        <v>35</v>
      </c>
      <c r="E25260">
        <v>1</v>
      </c>
      <c r="F25260" s="2">
        <v>57.93</v>
      </c>
      <c r="G25260" s="3">
        <v>296.98</v>
      </c>
      <c r="H25260" s="3">
        <v>0.57930000000000004</v>
      </c>
      <c r="I25260" s="3">
        <v>2.7227100000000002</v>
      </c>
      <c r="J25260" s="3">
        <v>61.232010000000002</v>
      </c>
      <c r="K25260" s="3">
        <v>94.203092307692302</v>
      </c>
      <c r="L25260" s="4">
        <v>0.34999999999999992</v>
      </c>
    </row>
    <row r="25261" spans="1:12" x14ac:dyDescent="0.35">
      <c r="A25261" s="1" t="s">
        <v>41055</v>
      </c>
      <c r="B25261" t="s">
        <v>41056</v>
      </c>
      <c r="C25261" t="s">
        <v>13</v>
      </c>
      <c r="D25261" t="s">
        <v>14</v>
      </c>
      <c r="E25261">
        <v>1</v>
      </c>
      <c r="F25261" s="2">
        <v>33.299999999999997</v>
      </c>
      <c r="G25261" s="3">
        <v>174.35</v>
      </c>
      <c r="H25261" s="3">
        <v>0.33299999999999996</v>
      </c>
      <c r="I25261" s="3">
        <v>1.5650999999999999</v>
      </c>
      <c r="J25261" s="3">
        <v>35.198099999999997</v>
      </c>
      <c r="K25261" s="3">
        <v>54.150923076923071</v>
      </c>
      <c r="L25261" s="4">
        <v>0.35</v>
      </c>
    </row>
    <row r="25262" spans="1:12" x14ac:dyDescent="0.35">
      <c r="A25262" s="1" t="s">
        <v>41057</v>
      </c>
      <c r="B25262" t="s">
        <v>41058</v>
      </c>
      <c r="C25262" t="s">
        <v>34</v>
      </c>
      <c r="D25262" t="s">
        <v>35</v>
      </c>
      <c r="E25262">
        <v>1</v>
      </c>
      <c r="F25262" s="2">
        <v>2.88</v>
      </c>
      <c r="G25262" s="3">
        <v>14.72</v>
      </c>
      <c r="H25262" s="3">
        <v>2.8799999999999999E-2</v>
      </c>
      <c r="I25262" s="3">
        <v>0.13536000000000001</v>
      </c>
      <c r="J25262" s="3">
        <v>3.0441599999999998</v>
      </c>
      <c r="K25262" s="3">
        <v>4.6833230769230765</v>
      </c>
      <c r="L25262" s="4">
        <v>0.35</v>
      </c>
    </row>
    <row r="25263" spans="1:12" x14ac:dyDescent="0.35">
      <c r="A25263" s="1" t="s">
        <v>41059</v>
      </c>
      <c r="B25263" t="s">
        <v>41060</v>
      </c>
      <c r="C25263" t="s">
        <v>34</v>
      </c>
      <c r="D25263" t="s">
        <v>35</v>
      </c>
      <c r="E25263">
        <v>1</v>
      </c>
      <c r="F25263" s="2">
        <v>1126.74</v>
      </c>
      <c r="G25263" s="3">
        <v>5776.4</v>
      </c>
      <c r="H25263" s="3">
        <v>11.2674</v>
      </c>
      <c r="I25263" s="3">
        <v>52.956780000000002</v>
      </c>
      <c r="J25263" s="3">
        <v>1190.9641799999999</v>
      </c>
      <c r="K25263" s="3">
        <v>1832.2525846153844</v>
      </c>
      <c r="L25263" s="4">
        <v>0.35</v>
      </c>
    </row>
    <row r="25264" spans="1:12" hidden="1" x14ac:dyDescent="0.35">
      <c r="A25264" s="1" t="s">
        <v>41061</v>
      </c>
      <c r="B25264" t="s">
        <v>41062</v>
      </c>
      <c r="C25264" t="s">
        <v>46</v>
      </c>
      <c r="D25264" t="s">
        <v>47</v>
      </c>
      <c r="E25264">
        <v>1</v>
      </c>
      <c r="F25264" s="2">
        <v>17.45</v>
      </c>
      <c r="G25264" s="3">
        <v>89.49</v>
      </c>
      <c r="H25264" s="3">
        <v>0.17449999999999999</v>
      </c>
      <c r="I25264" s="3">
        <v>0.82014999999999993</v>
      </c>
      <c r="J25264" s="3">
        <v>18.444649999999996</v>
      </c>
      <c r="K25264" s="3">
        <v>28.376384615384609</v>
      </c>
      <c r="L25264" s="4">
        <v>0.35</v>
      </c>
    </row>
    <row r="25265" spans="1:12" x14ac:dyDescent="0.35">
      <c r="A25265" s="1" t="s">
        <v>41063</v>
      </c>
      <c r="B25265" t="s">
        <v>41064</v>
      </c>
      <c r="C25265" t="s">
        <v>1467</v>
      </c>
      <c r="D25265" t="s">
        <v>1468</v>
      </c>
      <c r="E25265">
        <v>1</v>
      </c>
      <c r="F25265" s="2">
        <v>61.67</v>
      </c>
      <c r="G25265" s="3">
        <v>324.87</v>
      </c>
      <c r="H25265" s="3">
        <v>0.61670000000000003</v>
      </c>
      <c r="I25265" s="3">
        <v>2.8984900000000002</v>
      </c>
      <c r="J25265" s="3">
        <v>65.185190000000006</v>
      </c>
      <c r="K25265" s="3">
        <v>100.2849076923077</v>
      </c>
      <c r="L25265" s="4">
        <v>0.35</v>
      </c>
    </row>
    <row r="25266" spans="1:12" x14ac:dyDescent="0.35">
      <c r="A25266" s="1">
        <v>41003207</v>
      </c>
      <c r="B25266" t="s">
        <v>41065</v>
      </c>
      <c r="C25266" t="s">
        <v>34</v>
      </c>
      <c r="D25266" t="s">
        <v>35</v>
      </c>
      <c r="E25266">
        <v>2</v>
      </c>
      <c r="F25266" s="2">
        <v>247.59</v>
      </c>
      <c r="G25266" s="3">
        <v>1269.32</v>
      </c>
      <c r="H25266" s="3">
        <v>2.4759000000000002</v>
      </c>
      <c r="I25266" s="3">
        <v>0</v>
      </c>
      <c r="J25266" s="3">
        <v>250.0659</v>
      </c>
      <c r="K25266" s="3">
        <v>384.71676923076922</v>
      </c>
      <c r="L25266" s="4">
        <v>0.35</v>
      </c>
    </row>
    <row r="25267" spans="1:12" hidden="1" x14ac:dyDescent="0.35">
      <c r="A25267" s="1" t="s">
        <v>41066</v>
      </c>
      <c r="B25267" t="s">
        <v>41067</v>
      </c>
      <c r="C25267" t="s">
        <v>46</v>
      </c>
      <c r="D25267" t="s">
        <v>47</v>
      </c>
      <c r="E25267">
        <v>2</v>
      </c>
      <c r="F25267" s="2">
        <v>604.9</v>
      </c>
      <c r="G25267" s="3">
        <v>3104.91</v>
      </c>
      <c r="H25267" s="3">
        <v>6.0489999999999995</v>
      </c>
      <c r="I25267" s="3">
        <v>0</v>
      </c>
      <c r="J25267" s="3">
        <v>610.94899999999996</v>
      </c>
      <c r="K25267" s="3">
        <v>939.92153846153838</v>
      </c>
      <c r="L25267" s="4">
        <v>0.35</v>
      </c>
    </row>
    <row r="25268" spans="1:12" x14ac:dyDescent="0.35">
      <c r="A25268" s="1" t="s">
        <v>41068</v>
      </c>
      <c r="B25268" t="s">
        <v>41069</v>
      </c>
      <c r="C25268" t="s">
        <v>34</v>
      </c>
      <c r="D25268" t="s">
        <v>35</v>
      </c>
      <c r="E25268">
        <v>2</v>
      </c>
      <c r="F25268" s="2">
        <v>8299.33</v>
      </c>
      <c r="G25268" s="3">
        <v>43451.99</v>
      </c>
      <c r="H25268" s="3">
        <v>82.993300000000005</v>
      </c>
      <c r="I25268" s="3">
        <v>0</v>
      </c>
      <c r="J25268" s="3">
        <v>8382.3233</v>
      </c>
      <c r="K25268" s="3">
        <v>12895.882</v>
      </c>
      <c r="L25268" s="4">
        <v>0.35</v>
      </c>
    </row>
    <row r="25269" spans="1:12" x14ac:dyDescent="0.35">
      <c r="A25269" s="1" t="s">
        <v>41070</v>
      </c>
      <c r="B25269" t="s">
        <v>41071</v>
      </c>
      <c r="C25269" t="s">
        <v>13</v>
      </c>
      <c r="D25269" t="s">
        <v>14</v>
      </c>
      <c r="E25269">
        <v>2</v>
      </c>
      <c r="F25269" s="2">
        <v>2.67</v>
      </c>
      <c r="G25269" s="3">
        <v>13.98</v>
      </c>
      <c r="H25269" s="3">
        <v>2.6700000000000002E-2</v>
      </c>
      <c r="I25269" s="3">
        <v>0</v>
      </c>
      <c r="J25269" s="3">
        <v>2.6966999999999999</v>
      </c>
      <c r="K25269" s="3">
        <v>4.1487692307692301</v>
      </c>
      <c r="L25269" s="4">
        <v>0.34999999999999992</v>
      </c>
    </row>
    <row r="25270" spans="1:12" x14ac:dyDescent="0.35">
      <c r="A25270" s="1" t="s">
        <v>41072</v>
      </c>
      <c r="B25270" t="s">
        <v>41073</v>
      </c>
      <c r="C25270" t="s">
        <v>34</v>
      </c>
      <c r="D25270" t="s">
        <v>35</v>
      </c>
      <c r="E25270">
        <v>1</v>
      </c>
      <c r="F25270" s="2">
        <v>374.01</v>
      </c>
      <c r="G25270" s="3">
        <v>1917.41</v>
      </c>
      <c r="H25270" s="3">
        <v>3.7401</v>
      </c>
      <c r="I25270" s="3">
        <v>17.578469999999999</v>
      </c>
      <c r="J25270" s="3">
        <v>395.32856999999996</v>
      </c>
      <c r="K25270" s="3">
        <v>608.19779999999992</v>
      </c>
      <c r="L25270" s="4">
        <v>0.35</v>
      </c>
    </row>
    <row r="25271" spans="1:12" x14ac:dyDescent="0.35">
      <c r="A25271" s="1" t="s">
        <v>41074</v>
      </c>
      <c r="B25271" t="s">
        <v>41075</v>
      </c>
      <c r="C25271" t="s">
        <v>13</v>
      </c>
      <c r="D25271" t="s">
        <v>14</v>
      </c>
      <c r="E25271">
        <v>1</v>
      </c>
      <c r="F25271" s="2">
        <v>4.8</v>
      </c>
      <c r="G25271" s="3">
        <v>24.29</v>
      </c>
      <c r="H25271" s="3">
        <v>4.8000000000000001E-2</v>
      </c>
      <c r="I25271" s="3">
        <v>0.22559999999999999</v>
      </c>
      <c r="J25271" s="3">
        <v>5.0735999999999999</v>
      </c>
      <c r="K25271" s="3">
        <v>7.8055384615384611</v>
      </c>
      <c r="L25271" s="4">
        <v>0.35</v>
      </c>
    </row>
    <row r="25272" spans="1:12" x14ac:dyDescent="0.35">
      <c r="A25272" s="1" t="s">
        <v>41076</v>
      </c>
      <c r="B25272" t="s">
        <v>41077</v>
      </c>
      <c r="C25272" t="s">
        <v>13</v>
      </c>
      <c r="D25272" t="s">
        <v>14</v>
      </c>
      <c r="E25272">
        <v>2</v>
      </c>
      <c r="F25272" s="2">
        <v>101.57</v>
      </c>
      <c r="G25272" s="3">
        <v>469.37</v>
      </c>
      <c r="H25272" s="3">
        <v>1.0157</v>
      </c>
      <c r="I25272" s="3">
        <v>0</v>
      </c>
      <c r="J25272" s="3">
        <v>102.58569999999999</v>
      </c>
      <c r="K25272" s="3">
        <v>157.82415384615382</v>
      </c>
      <c r="L25272" s="4">
        <v>0.35</v>
      </c>
    </row>
    <row r="25273" spans="1:12" x14ac:dyDescent="0.35">
      <c r="A25273" s="1" t="s">
        <v>41078</v>
      </c>
      <c r="B25273" t="s">
        <v>41079</v>
      </c>
      <c r="C25273" t="s">
        <v>34</v>
      </c>
      <c r="D25273" t="s">
        <v>35</v>
      </c>
      <c r="E25273">
        <v>2</v>
      </c>
      <c r="F25273" s="2">
        <v>4999.33</v>
      </c>
      <c r="G25273" s="3">
        <v>26174.5</v>
      </c>
      <c r="H25273" s="3">
        <v>49.993299999999998</v>
      </c>
      <c r="I25273" s="3">
        <v>0</v>
      </c>
      <c r="J25273" s="3">
        <v>5049.3233</v>
      </c>
      <c r="K25273" s="3">
        <v>7768.189692307692</v>
      </c>
      <c r="L25273" s="4">
        <v>0.35</v>
      </c>
    </row>
    <row r="25274" spans="1:12" x14ac:dyDescent="0.35">
      <c r="A25274" s="1" t="s">
        <v>41080</v>
      </c>
      <c r="B25274" t="s">
        <v>41081</v>
      </c>
      <c r="C25274" t="s">
        <v>29</v>
      </c>
      <c r="D25274" t="s">
        <v>30</v>
      </c>
      <c r="E25274">
        <v>2</v>
      </c>
      <c r="F25274" s="2">
        <v>105</v>
      </c>
      <c r="G25274" s="3">
        <v>410.96</v>
      </c>
      <c r="H25274" s="3">
        <v>1.05</v>
      </c>
      <c r="I25274" s="3">
        <v>0</v>
      </c>
      <c r="J25274" s="3">
        <v>106.05</v>
      </c>
      <c r="K25274" s="3">
        <v>163.15384615384613</v>
      </c>
      <c r="L25274" s="4">
        <v>0.34999999999999992</v>
      </c>
    </row>
    <row r="25275" spans="1:12" x14ac:dyDescent="0.35">
      <c r="A25275" s="1" t="s">
        <v>41082</v>
      </c>
      <c r="B25275" t="s">
        <v>41083</v>
      </c>
      <c r="C25275" t="s">
        <v>13</v>
      </c>
      <c r="D25275" t="s">
        <v>14</v>
      </c>
      <c r="E25275">
        <v>1</v>
      </c>
      <c r="F25275" s="2">
        <v>371.36</v>
      </c>
      <c r="G25275" s="3">
        <v>1878.59</v>
      </c>
      <c r="H25275" s="3">
        <v>3.7136</v>
      </c>
      <c r="I25275" s="3">
        <v>17.45392</v>
      </c>
      <c r="J25275" s="3">
        <v>392.52751999999998</v>
      </c>
      <c r="K25275" s="3">
        <v>603.88849230769222</v>
      </c>
      <c r="L25275" s="4">
        <v>0.34999999999999992</v>
      </c>
    </row>
    <row r="25276" spans="1:12" x14ac:dyDescent="0.35">
      <c r="A25276" s="1" t="s">
        <v>41084</v>
      </c>
      <c r="B25276" t="s">
        <v>41085</v>
      </c>
      <c r="C25276" t="s">
        <v>34</v>
      </c>
      <c r="D25276" t="s">
        <v>35</v>
      </c>
      <c r="E25276">
        <v>1</v>
      </c>
      <c r="F25276" s="2">
        <v>85.66</v>
      </c>
      <c r="G25276" s="3">
        <v>439.13</v>
      </c>
      <c r="H25276" s="3">
        <v>0.85660000000000003</v>
      </c>
      <c r="I25276" s="3">
        <v>4.0260199999999999</v>
      </c>
      <c r="J25276" s="3">
        <v>90.542619999999999</v>
      </c>
      <c r="K25276" s="3">
        <v>139.29633846153845</v>
      </c>
      <c r="L25276" s="4">
        <v>0.35</v>
      </c>
    </row>
    <row r="25277" spans="1:12" x14ac:dyDescent="0.35">
      <c r="A25277" s="1" t="s">
        <v>41086</v>
      </c>
      <c r="B25277" t="s">
        <v>41087</v>
      </c>
      <c r="C25277" t="s">
        <v>34</v>
      </c>
      <c r="D25277" t="s">
        <v>35</v>
      </c>
      <c r="E25277">
        <v>2</v>
      </c>
      <c r="F25277" s="2">
        <v>1182.49</v>
      </c>
      <c r="G25277" s="3">
        <v>6062.18</v>
      </c>
      <c r="H25277" s="3">
        <v>11.8249</v>
      </c>
      <c r="I25277" s="3">
        <v>0</v>
      </c>
      <c r="J25277" s="3">
        <v>1194.3149000000001</v>
      </c>
      <c r="K25277" s="3">
        <v>1837.4075384615385</v>
      </c>
      <c r="L25277" s="4">
        <v>0.35</v>
      </c>
    </row>
    <row r="25278" spans="1:12" x14ac:dyDescent="0.35">
      <c r="A25278" s="1" t="s">
        <v>41088</v>
      </c>
      <c r="B25278" t="s">
        <v>41089</v>
      </c>
      <c r="C25278" t="s">
        <v>34</v>
      </c>
      <c r="D25278" t="s">
        <v>35</v>
      </c>
      <c r="E25278">
        <v>2</v>
      </c>
      <c r="F25278" s="2">
        <v>64.41</v>
      </c>
      <c r="G25278" s="3">
        <v>345.81</v>
      </c>
      <c r="H25278" s="3">
        <v>0.64410000000000001</v>
      </c>
      <c r="I25278" s="3">
        <v>0</v>
      </c>
      <c r="J25278" s="3">
        <v>65.054099999999991</v>
      </c>
      <c r="K25278" s="3">
        <v>100.08323076923075</v>
      </c>
      <c r="L25278" s="4">
        <v>0.35</v>
      </c>
    </row>
    <row r="25279" spans="1:12" x14ac:dyDescent="0.35">
      <c r="A25279" s="1" t="s">
        <v>41090</v>
      </c>
      <c r="B25279" t="s">
        <v>41091</v>
      </c>
      <c r="C25279" t="s">
        <v>34</v>
      </c>
      <c r="D25279" t="s">
        <v>35</v>
      </c>
      <c r="E25279">
        <v>2</v>
      </c>
      <c r="F25279" s="2">
        <v>104.74</v>
      </c>
      <c r="G25279" s="3">
        <v>782.49</v>
      </c>
      <c r="H25279" s="3">
        <v>1.0473999999999999</v>
      </c>
      <c r="I25279" s="3">
        <v>0</v>
      </c>
      <c r="J25279" s="3">
        <v>105.78739999999999</v>
      </c>
      <c r="K25279" s="3">
        <v>162.74984615384614</v>
      </c>
      <c r="L25279" s="4">
        <v>0.35</v>
      </c>
    </row>
    <row r="25280" spans="1:12" x14ac:dyDescent="0.35">
      <c r="A25280" s="1" t="s">
        <v>41092</v>
      </c>
      <c r="B25280" t="s">
        <v>41093</v>
      </c>
      <c r="C25280" t="s">
        <v>34</v>
      </c>
      <c r="D25280" t="s">
        <v>35</v>
      </c>
      <c r="E25280">
        <v>2</v>
      </c>
      <c r="F25280" s="2">
        <v>1268.8</v>
      </c>
      <c r="G25280" s="3">
        <v>6504.7</v>
      </c>
      <c r="H25280" s="3">
        <v>12.688000000000001</v>
      </c>
      <c r="I25280" s="3">
        <v>0</v>
      </c>
      <c r="J25280" s="3">
        <v>1281.4880000000001</v>
      </c>
      <c r="K25280" s="3">
        <v>1971.52</v>
      </c>
      <c r="L25280" s="4">
        <v>0.35</v>
      </c>
    </row>
    <row r="25281" spans="1:12" x14ac:dyDescent="0.35">
      <c r="A25281" s="1" t="s">
        <v>41094</v>
      </c>
      <c r="B25281" t="s">
        <v>41095</v>
      </c>
      <c r="C25281" t="s">
        <v>34</v>
      </c>
      <c r="D25281" t="s">
        <v>35</v>
      </c>
      <c r="E25281">
        <v>2</v>
      </c>
      <c r="F25281" s="2">
        <v>477.58</v>
      </c>
      <c r="G25281" s="3">
        <v>2500.42</v>
      </c>
      <c r="H25281" s="3">
        <v>4.7758000000000003</v>
      </c>
      <c r="I25281" s="3">
        <v>0</v>
      </c>
      <c r="J25281" s="3">
        <v>482.35579999999999</v>
      </c>
      <c r="K25281" s="3">
        <v>742.08584615384609</v>
      </c>
      <c r="L25281" s="4">
        <v>0.35</v>
      </c>
    </row>
    <row r="25282" spans="1:12" x14ac:dyDescent="0.35">
      <c r="A25282" s="1" t="s">
        <v>41096</v>
      </c>
      <c r="B25282" t="s">
        <v>41097</v>
      </c>
      <c r="C25282" t="s">
        <v>34</v>
      </c>
      <c r="D25282" t="s">
        <v>35</v>
      </c>
      <c r="E25282">
        <v>2</v>
      </c>
      <c r="F25282" s="2">
        <v>4515.79</v>
      </c>
      <c r="G25282" s="3">
        <v>23642.880000000001</v>
      </c>
      <c r="H25282" s="3">
        <v>45.157899999999998</v>
      </c>
      <c r="I25282" s="3">
        <v>0</v>
      </c>
      <c r="J25282" s="3">
        <v>4560.9479000000001</v>
      </c>
      <c r="K25282" s="3">
        <v>7016.8429230769234</v>
      </c>
      <c r="L25282" s="4">
        <v>0.35000000000000003</v>
      </c>
    </row>
    <row r="25283" spans="1:12" x14ac:dyDescent="0.35">
      <c r="A25283" s="1" t="s">
        <v>41098</v>
      </c>
      <c r="B25283" t="s">
        <v>41099</v>
      </c>
      <c r="C25283" t="s">
        <v>13</v>
      </c>
      <c r="D25283" t="s">
        <v>14</v>
      </c>
      <c r="E25283">
        <v>2</v>
      </c>
      <c r="F25283" s="2">
        <v>67.680000000000007</v>
      </c>
      <c r="G25283" s="3">
        <v>346.96</v>
      </c>
      <c r="H25283" s="3">
        <v>0.67680000000000007</v>
      </c>
      <c r="I25283" s="3">
        <v>0</v>
      </c>
      <c r="J25283" s="3">
        <v>68.356800000000007</v>
      </c>
      <c r="K25283" s="3">
        <v>105.1643076923077</v>
      </c>
      <c r="L25283" s="4">
        <v>0.35</v>
      </c>
    </row>
    <row r="25284" spans="1:12" x14ac:dyDescent="0.35">
      <c r="A25284" s="1" t="s">
        <v>41100</v>
      </c>
      <c r="B25284" t="s">
        <v>41101</v>
      </c>
      <c r="C25284" t="s">
        <v>13</v>
      </c>
      <c r="D25284" t="s">
        <v>14</v>
      </c>
      <c r="E25284">
        <v>2</v>
      </c>
      <c r="F25284" s="2">
        <v>563.74</v>
      </c>
      <c r="G25284" s="3">
        <v>2890.1</v>
      </c>
      <c r="H25284" s="3">
        <v>5.6374000000000004</v>
      </c>
      <c r="I25284" s="3">
        <v>0</v>
      </c>
      <c r="J25284" s="3">
        <v>569.37739999999997</v>
      </c>
      <c r="K25284" s="3">
        <v>875.96523076923074</v>
      </c>
      <c r="L25284" s="4">
        <v>0.35000000000000003</v>
      </c>
    </row>
    <row r="25285" spans="1:12" x14ac:dyDescent="0.35">
      <c r="A25285" s="1" t="s">
        <v>41102</v>
      </c>
      <c r="B25285" t="s">
        <v>41103</v>
      </c>
      <c r="C25285" t="s">
        <v>34</v>
      </c>
      <c r="D25285" t="s">
        <v>35</v>
      </c>
      <c r="E25285">
        <v>2</v>
      </c>
      <c r="F25285" s="2">
        <v>118.39</v>
      </c>
      <c r="G25285" s="3">
        <v>623.55999999999995</v>
      </c>
      <c r="H25285" s="3">
        <v>1.1839</v>
      </c>
      <c r="I25285" s="3">
        <v>0</v>
      </c>
      <c r="J25285" s="3">
        <v>119.57389999999999</v>
      </c>
      <c r="K25285" s="3">
        <v>183.95984615384614</v>
      </c>
      <c r="L25285" s="4">
        <v>0.35</v>
      </c>
    </row>
    <row r="25286" spans="1:12" x14ac:dyDescent="0.35">
      <c r="A25286" s="1" t="s">
        <v>41104</v>
      </c>
      <c r="B25286" t="s">
        <v>41105</v>
      </c>
      <c r="C25286" t="s">
        <v>13</v>
      </c>
      <c r="D25286" t="s">
        <v>14</v>
      </c>
      <c r="E25286">
        <v>1</v>
      </c>
      <c r="F25286" s="2">
        <v>58.42</v>
      </c>
      <c r="G25286" s="3">
        <v>289.95</v>
      </c>
      <c r="H25286" s="3">
        <v>0.58420000000000005</v>
      </c>
      <c r="I25286" s="3">
        <v>2.7457400000000001</v>
      </c>
      <c r="J25286" s="3">
        <v>61.749940000000002</v>
      </c>
      <c r="K25286" s="3">
        <v>94.999907692307687</v>
      </c>
      <c r="L25286" s="4">
        <v>0.34999999999999992</v>
      </c>
    </row>
    <row r="25287" spans="1:12" x14ac:dyDescent="0.35">
      <c r="A25287" s="1" t="s">
        <v>41106</v>
      </c>
      <c r="B25287" t="s">
        <v>41107</v>
      </c>
      <c r="C25287" t="s">
        <v>13</v>
      </c>
      <c r="D25287" t="s">
        <v>14</v>
      </c>
      <c r="E25287">
        <v>2</v>
      </c>
      <c r="F25287" s="2">
        <v>796.64</v>
      </c>
      <c r="G25287" s="3">
        <v>3908.22</v>
      </c>
      <c r="H25287" s="3">
        <v>7.9664000000000001</v>
      </c>
      <c r="I25287" s="3">
        <v>0</v>
      </c>
      <c r="J25287" s="3">
        <v>804.60640000000001</v>
      </c>
      <c r="K25287" s="3">
        <v>1237.856</v>
      </c>
      <c r="L25287" s="4">
        <v>0.35</v>
      </c>
    </row>
    <row r="25288" spans="1:12" hidden="1" x14ac:dyDescent="0.35">
      <c r="A25288" s="1" t="s">
        <v>41108</v>
      </c>
      <c r="B25288" t="s">
        <v>41109</v>
      </c>
      <c r="C25288" t="s">
        <v>46</v>
      </c>
      <c r="D25288" t="s">
        <v>47</v>
      </c>
      <c r="E25288">
        <v>1</v>
      </c>
      <c r="F25288" s="2">
        <v>576.07000000000005</v>
      </c>
      <c r="G25288" s="3">
        <v>2953.27</v>
      </c>
      <c r="H25288" s="3">
        <v>5.7607000000000008</v>
      </c>
      <c r="I25288" s="3">
        <v>27.075290000000003</v>
      </c>
      <c r="J25288" s="3">
        <v>608.90599000000009</v>
      </c>
      <c r="K25288" s="3">
        <v>936.77844615384629</v>
      </c>
      <c r="L25288" s="4">
        <v>0.35</v>
      </c>
    </row>
    <row r="25289" spans="1:12" x14ac:dyDescent="0.35">
      <c r="A25289" s="1" t="s">
        <v>41110</v>
      </c>
      <c r="B25289" t="s">
        <v>41111</v>
      </c>
      <c r="C25289" t="s">
        <v>34</v>
      </c>
      <c r="D25289" t="s">
        <v>35</v>
      </c>
      <c r="E25289">
        <v>1</v>
      </c>
      <c r="F25289" s="2">
        <v>1.18</v>
      </c>
      <c r="G25289" s="3">
        <v>1.1599999999999999</v>
      </c>
      <c r="H25289" s="3">
        <v>1.18E-2</v>
      </c>
      <c r="I25289" s="3">
        <v>5.5459999999999995E-2</v>
      </c>
      <c r="J25289" s="3">
        <v>1.24726</v>
      </c>
      <c r="K25289" s="3">
        <v>1.9188615384615384</v>
      </c>
      <c r="L25289" s="4">
        <v>0.35</v>
      </c>
    </row>
    <row r="25290" spans="1:12" x14ac:dyDescent="0.35">
      <c r="A25290" s="1" t="s">
        <v>41112</v>
      </c>
      <c r="B25290" t="s">
        <v>41113</v>
      </c>
      <c r="C25290" t="s">
        <v>34</v>
      </c>
      <c r="D25290" t="s">
        <v>35</v>
      </c>
      <c r="E25290">
        <v>2</v>
      </c>
      <c r="F25290" s="2">
        <v>12.1</v>
      </c>
      <c r="G25290" s="3">
        <v>90.41</v>
      </c>
      <c r="H25290" s="3">
        <v>0.121</v>
      </c>
      <c r="I25290" s="3">
        <v>0</v>
      </c>
      <c r="J25290" s="3">
        <v>12.221</v>
      </c>
      <c r="K25290" s="3">
        <v>18.80153846153846</v>
      </c>
      <c r="L25290" s="4">
        <v>0.34999999999999992</v>
      </c>
    </row>
    <row r="25291" spans="1:12" x14ac:dyDescent="0.35">
      <c r="A25291" s="1" t="s">
        <v>41114</v>
      </c>
      <c r="B25291" t="s">
        <v>41115</v>
      </c>
      <c r="C25291" t="s">
        <v>34</v>
      </c>
      <c r="D25291" t="s">
        <v>35</v>
      </c>
      <c r="E25291">
        <v>1</v>
      </c>
      <c r="F25291" s="2">
        <v>14.45</v>
      </c>
      <c r="G25291" s="3">
        <v>74.099999999999994</v>
      </c>
      <c r="H25291" s="3">
        <v>0.14449999999999999</v>
      </c>
      <c r="I25291" s="3">
        <v>0.67914999999999992</v>
      </c>
      <c r="J25291" s="3">
        <v>15.27365</v>
      </c>
      <c r="K25291" s="3">
        <v>23.497923076923076</v>
      </c>
      <c r="L25291" s="4">
        <v>0.35</v>
      </c>
    </row>
    <row r="25292" spans="1:12" x14ac:dyDescent="0.35">
      <c r="A25292" s="1" t="s">
        <v>41116</v>
      </c>
      <c r="B25292" t="s">
        <v>41117</v>
      </c>
      <c r="C25292" t="s">
        <v>13</v>
      </c>
      <c r="D25292" t="s">
        <v>14</v>
      </c>
      <c r="E25292">
        <v>1</v>
      </c>
      <c r="F25292" s="2">
        <v>16.64</v>
      </c>
      <c r="G25292" s="3">
        <v>85.29</v>
      </c>
      <c r="H25292" s="3">
        <v>0.16640000000000002</v>
      </c>
      <c r="I25292" s="3">
        <v>0.78208</v>
      </c>
      <c r="J25292" s="3">
        <v>17.588480000000001</v>
      </c>
      <c r="K25292" s="3">
        <v>27.059200000000001</v>
      </c>
      <c r="L25292" s="4">
        <v>0.35</v>
      </c>
    </row>
    <row r="25293" spans="1:12" x14ac:dyDescent="0.35">
      <c r="A25293" s="1" t="s">
        <v>41118</v>
      </c>
      <c r="B25293" t="s">
        <v>41119</v>
      </c>
      <c r="C25293" t="s">
        <v>29</v>
      </c>
      <c r="D25293" t="s">
        <v>30</v>
      </c>
      <c r="E25293">
        <v>2</v>
      </c>
      <c r="F25293" s="2">
        <v>32.49</v>
      </c>
      <c r="G25293" s="3">
        <v>166.59</v>
      </c>
      <c r="H25293" s="3">
        <v>0.32490000000000002</v>
      </c>
      <c r="I25293" s="3">
        <v>0</v>
      </c>
      <c r="J25293" s="3">
        <v>32.814900000000002</v>
      </c>
      <c r="K25293" s="3">
        <v>50.484461538461538</v>
      </c>
      <c r="L25293" s="4">
        <v>0.35</v>
      </c>
    </row>
    <row r="25294" spans="1:12" hidden="1" x14ac:dyDescent="0.35">
      <c r="A25294" s="1" t="s">
        <v>41120</v>
      </c>
      <c r="B25294" t="s">
        <v>41121</v>
      </c>
      <c r="C25294" t="s">
        <v>46</v>
      </c>
      <c r="D25294" t="s">
        <v>47</v>
      </c>
      <c r="E25294">
        <v>1</v>
      </c>
      <c r="F25294" s="2">
        <v>5.44</v>
      </c>
      <c r="G25294" s="3">
        <v>27.9</v>
      </c>
      <c r="H25294" s="3">
        <v>5.4400000000000004E-2</v>
      </c>
      <c r="I25294" s="3">
        <v>0.25568000000000002</v>
      </c>
      <c r="J25294" s="3">
        <v>5.7500800000000005</v>
      </c>
      <c r="K25294" s="3">
        <v>8.8462769230769229</v>
      </c>
      <c r="L25294" s="4">
        <v>0.34999999999999992</v>
      </c>
    </row>
    <row r="25295" spans="1:12" hidden="1" x14ac:dyDescent="0.35">
      <c r="A25295" s="1" t="s">
        <v>41122</v>
      </c>
      <c r="B25295" t="s">
        <v>41123</v>
      </c>
      <c r="C25295" t="s">
        <v>46</v>
      </c>
      <c r="D25295" t="s">
        <v>47</v>
      </c>
      <c r="E25295">
        <v>1</v>
      </c>
      <c r="F25295" s="2">
        <v>32.01</v>
      </c>
      <c r="G25295" s="3">
        <v>164.05</v>
      </c>
      <c r="H25295" s="3">
        <v>0.3201</v>
      </c>
      <c r="I25295" s="3">
        <v>1.50447</v>
      </c>
      <c r="J25295" s="3">
        <v>33.834569999999992</v>
      </c>
      <c r="K25295" s="3">
        <v>52.053184615384602</v>
      </c>
      <c r="L25295" s="4">
        <v>0.35</v>
      </c>
    </row>
    <row r="25296" spans="1:12" x14ac:dyDescent="0.35">
      <c r="A25296" s="1" t="s">
        <v>41124</v>
      </c>
      <c r="B25296" t="s">
        <v>41125</v>
      </c>
      <c r="C25296" t="s">
        <v>34</v>
      </c>
      <c r="D25296" t="s">
        <v>35</v>
      </c>
      <c r="E25296">
        <v>1</v>
      </c>
      <c r="F25296" s="2">
        <v>5.0999999999999996</v>
      </c>
      <c r="G25296" s="3">
        <v>26.14</v>
      </c>
      <c r="H25296" s="3">
        <v>5.0999999999999997E-2</v>
      </c>
      <c r="I25296" s="3">
        <v>0.2397</v>
      </c>
      <c r="J25296" s="3">
        <v>5.3906999999999998</v>
      </c>
      <c r="K25296" s="3">
        <v>8.293384615384614</v>
      </c>
      <c r="L25296" s="4">
        <v>0.34999999999999992</v>
      </c>
    </row>
    <row r="25297" spans="1:12" x14ac:dyDescent="0.35">
      <c r="A25297" s="1" t="s">
        <v>41126</v>
      </c>
      <c r="B25297" t="s">
        <v>41127</v>
      </c>
      <c r="C25297" t="s">
        <v>34</v>
      </c>
      <c r="D25297" t="s">
        <v>35</v>
      </c>
      <c r="E25297">
        <v>2</v>
      </c>
      <c r="F25297" s="2">
        <v>1118.9000000000001</v>
      </c>
      <c r="G25297" s="3">
        <v>5893.72</v>
      </c>
      <c r="H25297" s="3">
        <v>11.189000000000002</v>
      </c>
      <c r="I25297" s="3">
        <v>0</v>
      </c>
      <c r="J25297" s="3">
        <v>1130.0890000000002</v>
      </c>
      <c r="K25297" s="3">
        <v>1738.5984615384618</v>
      </c>
      <c r="L25297" s="4">
        <v>0.35000000000000003</v>
      </c>
    </row>
    <row r="25298" spans="1:12" x14ac:dyDescent="0.35">
      <c r="A25298" s="1" t="s">
        <v>41128</v>
      </c>
      <c r="B25298" t="s">
        <v>41129</v>
      </c>
      <c r="C25298" t="s">
        <v>34</v>
      </c>
      <c r="D25298" t="s">
        <v>35</v>
      </c>
      <c r="E25298">
        <v>2</v>
      </c>
      <c r="F25298" s="2">
        <v>81.58</v>
      </c>
      <c r="G25298" s="3">
        <v>429.69</v>
      </c>
      <c r="H25298" s="3">
        <v>0.81579999999999997</v>
      </c>
      <c r="I25298" s="3">
        <v>0</v>
      </c>
      <c r="J25298" s="3">
        <v>82.395799999999994</v>
      </c>
      <c r="K25298" s="3">
        <v>126.76276923076922</v>
      </c>
      <c r="L25298" s="4">
        <v>0.35000000000000003</v>
      </c>
    </row>
    <row r="25299" spans="1:12" x14ac:dyDescent="0.35">
      <c r="A25299" s="1" t="s">
        <v>41130</v>
      </c>
      <c r="B25299" t="s">
        <v>41131</v>
      </c>
      <c r="C25299" t="s">
        <v>34</v>
      </c>
      <c r="D25299" t="s">
        <v>35</v>
      </c>
      <c r="E25299">
        <v>1</v>
      </c>
      <c r="F25299" s="2">
        <v>37.130000000000003</v>
      </c>
      <c r="G25299" s="3">
        <v>190.37</v>
      </c>
      <c r="H25299" s="3">
        <v>0.37130000000000002</v>
      </c>
      <c r="I25299" s="3">
        <v>1.7451100000000002</v>
      </c>
      <c r="J25299" s="3">
        <v>39.246409999999997</v>
      </c>
      <c r="K25299" s="3">
        <v>60.379092307692304</v>
      </c>
      <c r="L25299" s="4">
        <v>0.35</v>
      </c>
    </row>
    <row r="25300" spans="1:12" x14ac:dyDescent="0.35">
      <c r="A25300" s="1" t="s">
        <v>41132</v>
      </c>
      <c r="B25300" t="s">
        <v>41133</v>
      </c>
      <c r="C25300" t="s">
        <v>34</v>
      </c>
      <c r="D25300" t="s">
        <v>35</v>
      </c>
      <c r="E25300">
        <v>1</v>
      </c>
      <c r="F25300" s="2">
        <v>328.58</v>
      </c>
      <c r="G25300" s="3">
        <v>1718.23</v>
      </c>
      <c r="H25300" s="3">
        <v>3.2858000000000001</v>
      </c>
      <c r="I25300" s="3">
        <v>15.443259999999999</v>
      </c>
      <c r="J25300" s="3">
        <v>347.30905999999999</v>
      </c>
      <c r="K25300" s="3">
        <v>534.32163076923075</v>
      </c>
      <c r="L25300" s="4">
        <v>0.35</v>
      </c>
    </row>
    <row r="25301" spans="1:12" x14ac:dyDescent="0.35">
      <c r="A25301" s="1" t="s">
        <v>41134</v>
      </c>
      <c r="B25301" t="s">
        <v>41135</v>
      </c>
      <c r="C25301" t="s">
        <v>34</v>
      </c>
      <c r="D25301" t="s">
        <v>35</v>
      </c>
      <c r="E25301">
        <v>1</v>
      </c>
      <c r="F25301" s="2">
        <v>1421.63</v>
      </c>
      <c r="G25301" s="3">
        <v>7288.15</v>
      </c>
      <c r="H25301" s="3">
        <v>14.216300000000002</v>
      </c>
      <c r="I25301" s="3">
        <v>66.816610000000011</v>
      </c>
      <c r="J25301" s="3">
        <v>1502.6629100000002</v>
      </c>
      <c r="K25301" s="3">
        <v>2311.7890923076925</v>
      </c>
      <c r="L25301" s="4">
        <v>0.35</v>
      </c>
    </row>
    <row r="25302" spans="1:12" x14ac:dyDescent="0.35">
      <c r="A25302" s="1" t="s">
        <v>41136</v>
      </c>
      <c r="B25302" t="s">
        <v>41137</v>
      </c>
      <c r="C25302" t="s">
        <v>13</v>
      </c>
      <c r="D25302" t="s">
        <v>14</v>
      </c>
      <c r="E25302">
        <v>2</v>
      </c>
      <c r="F25302" s="2">
        <v>65.97</v>
      </c>
      <c r="G25302" s="3">
        <v>338.22</v>
      </c>
      <c r="H25302" s="3">
        <v>0.65969999999999995</v>
      </c>
      <c r="I25302" s="3">
        <v>0</v>
      </c>
      <c r="J25302" s="3">
        <v>66.6297</v>
      </c>
      <c r="K25302" s="3">
        <v>102.50723076923076</v>
      </c>
      <c r="L25302" s="4">
        <v>0.34999999999999992</v>
      </c>
    </row>
    <row r="25303" spans="1:12" x14ac:dyDescent="0.35">
      <c r="A25303" s="1" t="s">
        <v>41138</v>
      </c>
      <c r="B25303" t="s">
        <v>41139</v>
      </c>
      <c r="C25303" t="s">
        <v>34</v>
      </c>
      <c r="D25303" t="s">
        <v>35</v>
      </c>
      <c r="E25303">
        <v>2</v>
      </c>
      <c r="F25303" s="2">
        <v>472</v>
      </c>
      <c r="G25303" s="3">
        <v>2534.19</v>
      </c>
      <c r="H25303" s="3">
        <v>4.72</v>
      </c>
      <c r="I25303" s="3">
        <v>0</v>
      </c>
      <c r="J25303" s="3">
        <v>476.72</v>
      </c>
      <c r="K25303" s="3">
        <v>733.4153846153846</v>
      </c>
      <c r="L25303" s="4">
        <v>0.34999999999999992</v>
      </c>
    </row>
    <row r="25304" spans="1:12" x14ac:dyDescent="0.35">
      <c r="A25304" s="1" t="s">
        <v>41140</v>
      </c>
      <c r="B25304" t="s">
        <v>41141</v>
      </c>
      <c r="C25304" t="s">
        <v>34</v>
      </c>
      <c r="D25304" t="s">
        <v>35</v>
      </c>
      <c r="E25304">
        <v>1</v>
      </c>
      <c r="F25304" s="2">
        <v>57.39</v>
      </c>
      <c r="G25304" s="3">
        <v>294.23</v>
      </c>
      <c r="H25304" s="3">
        <v>0.57389999999999997</v>
      </c>
      <c r="I25304" s="3">
        <v>2.69733</v>
      </c>
      <c r="J25304" s="3">
        <v>60.661230000000003</v>
      </c>
      <c r="K25304" s="3">
        <v>93.324969230769227</v>
      </c>
      <c r="L25304" s="4">
        <v>0.34999999999999992</v>
      </c>
    </row>
    <row r="25305" spans="1:12" hidden="1" x14ac:dyDescent="0.35">
      <c r="A25305" s="1" t="s">
        <v>41142</v>
      </c>
      <c r="B25305" t="s">
        <v>41143</v>
      </c>
      <c r="C25305" t="s">
        <v>46</v>
      </c>
      <c r="D25305" t="s">
        <v>47</v>
      </c>
      <c r="E25305">
        <v>1</v>
      </c>
      <c r="F25305" s="2">
        <v>11.23</v>
      </c>
      <c r="G25305" s="3">
        <v>57.62</v>
      </c>
      <c r="H25305" s="3">
        <v>0.11230000000000001</v>
      </c>
      <c r="I25305" s="3">
        <v>0.52781</v>
      </c>
      <c r="J25305" s="3">
        <v>11.87011</v>
      </c>
      <c r="K25305" s="3">
        <v>18.261707692307692</v>
      </c>
      <c r="L25305" s="4">
        <v>0.35</v>
      </c>
    </row>
    <row r="25306" spans="1:12" x14ac:dyDescent="0.35">
      <c r="A25306" s="1" t="s">
        <v>41144</v>
      </c>
      <c r="B25306" t="s">
        <v>41145</v>
      </c>
      <c r="C25306" t="s">
        <v>34</v>
      </c>
      <c r="D25306" t="s">
        <v>35</v>
      </c>
      <c r="E25306">
        <v>1</v>
      </c>
      <c r="F25306" s="2">
        <v>7.23</v>
      </c>
      <c r="G25306" s="3">
        <v>54</v>
      </c>
      <c r="H25306" s="3">
        <v>7.2300000000000003E-2</v>
      </c>
      <c r="I25306" s="3">
        <v>0.33981</v>
      </c>
      <c r="J25306" s="3">
        <v>7.6421100000000006</v>
      </c>
      <c r="K25306" s="3">
        <v>11.757092307692309</v>
      </c>
      <c r="L25306" s="4">
        <v>0.35000000000000003</v>
      </c>
    </row>
    <row r="25307" spans="1:12" x14ac:dyDescent="0.35">
      <c r="A25307" s="1" t="s">
        <v>41146</v>
      </c>
      <c r="B25307" t="s">
        <v>41147</v>
      </c>
      <c r="C25307" t="s">
        <v>34</v>
      </c>
      <c r="D25307" t="s">
        <v>35</v>
      </c>
      <c r="E25307">
        <v>2</v>
      </c>
      <c r="F25307" s="2">
        <v>73.989999999999995</v>
      </c>
      <c r="G25307" s="3">
        <v>552.71</v>
      </c>
      <c r="H25307" s="3">
        <v>0.7399</v>
      </c>
      <c r="I25307" s="3">
        <v>0</v>
      </c>
      <c r="J25307" s="3">
        <v>74.729900000000001</v>
      </c>
      <c r="K25307" s="3">
        <v>114.96907692307693</v>
      </c>
      <c r="L25307" s="4">
        <v>0.35000000000000003</v>
      </c>
    </row>
    <row r="25308" spans="1:12" x14ac:dyDescent="0.35">
      <c r="A25308" s="1" t="s">
        <v>41148</v>
      </c>
      <c r="B25308" t="s">
        <v>41149</v>
      </c>
      <c r="C25308" t="s">
        <v>34</v>
      </c>
      <c r="D25308" t="s">
        <v>35</v>
      </c>
      <c r="E25308">
        <v>2</v>
      </c>
      <c r="F25308" s="2">
        <v>8.82</v>
      </c>
      <c r="G25308" s="3">
        <v>65.92</v>
      </c>
      <c r="H25308" s="3">
        <v>8.8200000000000001E-2</v>
      </c>
      <c r="I25308" s="3">
        <v>0</v>
      </c>
      <c r="J25308" s="3">
        <v>8.9082000000000008</v>
      </c>
      <c r="K25308" s="3">
        <v>13.704923076923079</v>
      </c>
      <c r="L25308" s="4">
        <v>0.35000000000000003</v>
      </c>
    </row>
    <row r="25309" spans="1:12" hidden="1" x14ac:dyDescent="0.35">
      <c r="A25309" s="1" t="s">
        <v>41150</v>
      </c>
      <c r="B25309" t="s">
        <v>41151</v>
      </c>
      <c r="C25309" t="s">
        <v>46</v>
      </c>
      <c r="D25309" t="s">
        <v>47</v>
      </c>
      <c r="E25309">
        <v>1</v>
      </c>
      <c r="F25309" s="2">
        <v>4.7</v>
      </c>
      <c r="G25309" s="3">
        <v>24.12</v>
      </c>
      <c r="H25309" s="3">
        <v>4.7E-2</v>
      </c>
      <c r="I25309" s="3">
        <v>0.22090000000000001</v>
      </c>
      <c r="J25309" s="3">
        <v>4.9679000000000002</v>
      </c>
      <c r="K25309" s="3">
        <v>7.6429230769230774</v>
      </c>
      <c r="L25309" s="4">
        <v>0.35000000000000003</v>
      </c>
    </row>
    <row r="25310" spans="1:12" x14ac:dyDescent="0.35">
      <c r="A25310" s="1" t="s">
        <v>41152</v>
      </c>
      <c r="B25310" t="s">
        <v>41153</v>
      </c>
      <c r="C25310" t="s">
        <v>34</v>
      </c>
      <c r="D25310" t="s">
        <v>35</v>
      </c>
      <c r="E25310">
        <v>2</v>
      </c>
      <c r="F25310" s="2">
        <v>36.39</v>
      </c>
      <c r="G25310" s="3">
        <v>271.91000000000003</v>
      </c>
      <c r="H25310" s="3">
        <v>0.3639</v>
      </c>
      <c r="I25310" s="3">
        <v>0</v>
      </c>
      <c r="J25310" s="3">
        <v>36.753900000000002</v>
      </c>
      <c r="K25310" s="3">
        <v>56.54446153846154</v>
      </c>
      <c r="L25310" s="4">
        <v>0.35</v>
      </c>
    </row>
    <row r="25311" spans="1:12" x14ac:dyDescent="0.35">
      <c r="A25311" s="1" t="s">
        <v>41154</v>
      </c>
      <c r="B25311" t="s">
        <v>41155</v>
      </c>
      <c r="C25311" t="s">
        <v>34</v>
      </c>
      <c r="D25311" t="s">
        <v>35</v>
      </c>
      <c r="E25311">
        <v>1</v>
      </c>
      <c r="F25311" s="2">
        <v>1682.64</v>
      </c>
      <c r="G25311" s="3">
        <v>11934.21</v>
      </c>
      <c r="H25311" s="3">
        <v>16.8264</v>
      </c>
      <c r="I25311" s="3">
        <v>79.08408</v>
      </c>
      <c r="J25311" s="3">
        <v>1778.5504800000001</v>
      </c>
      <c r="K25311" s="3">
        <v>2736.2315076923078</v>
      </c>
      <c r="L25311" s="4">
        <v>0.35</v>
      </c>
    </row>
    <row r="25312" spans="1:12" x14ac:dyDescent="0.35">
      <c r="A25312" s="1" t="s">
        <v>41156</v>
      </c>
      <c r="B25312" t="s">
        <v>41157</v>
      </c>
      <c r="C25312" t="s">
        <v>34</v>
      </c>
      <c r="D25312" t="s">
        <v>35</v>
      </c>
      <c r="E25312">
        <v>1</v>
      </c>
      <c r="F25312" s="2">
        <v>24.71</v>
      </c>
      <c r="G25312" s="3">
        <v>146.84</v>
      </c>
      <c r="H25312" s="3">
        <v>0.24710000000000001</v>
      </c>
      <c r="I25312" s="3">
        <v>1.16137</v>
      </c>
      <c r="J25312" s="3">
        <v>26.118470000000002</v>
      </c>
      <c r="K25312" s="3">
        <v>40.182261538461539</v>
      </c>
      <c r="L25312" s="4">
        <v>0.35</v>
      </c>
    </row>
    <row r="25313" spans="1:12" x14ac:dyDescent="0.35">
      <c r="A25313" s="1" t="s">
        <v>41158</v>
      </c>
      <c r="B25313" t="s">
        <v>41159</v>
      </c>
      <c r="C25313" t="s">
        <v>34</v>
      </c>
      <c r="D25313" t="s">
        <v>35</v>
      </c>
      <c r="E25313">
        <v>1</v>
      </c>
      <c r="F25313" s="2">
        <v>335.49</v>
      </c>
      <c r="G25313" s="3">
        <v>1719.89</v>
      </c>
      <c r="H25313" s="3">
        <v>3.3549000000000002</v>
      </c>
      <c r="I25313" s="3">
        <v>15.768030000000001</v>
      </c>
      <c r="J25313" s="3">
        <v>354.61293000000001</v>
      </c>
      <c r="K25313" s="3">
        <v>545.55835384615386</v>
      </c>
      <c r="L25313" s="4">
        <v>0.35000000000000003</v>
      </c>
    </row>
    <row r="25314" spans="1:12" x14ac:dyDescent="0.35">
      <c r="A25314" s="1" t="s">
        <v>41160</v>
      </c>
      <c r="B25314" t="s">
        <v>41161</v>
      </c>
      <c r="C25314" t="s">
        <v>34</v>
      </c>
      <c r="D25314" t="s">
        <v>35</v>
      </c>
      <c r="E25314">
        <v>1</v>
      </c>
      <c r="F25314" s="2">
        <v>444.24</v>
      </c>
      <c r="G25314" s="3">
        <v>2325.86</v>
      </c>
      <c r="H25314" s="3">
        <v>4.4424000000000001</v>
      </c>
      <c r="I25314" s="3">
        <v>20.879280000000001</v>
      </c>
      <c r="J25314" s="3">
        <v>469.56168000000002</v>
      </c>
      <c r="K25314" s="3">
        <v>722.40258461538463</v>
      </c>
      <c r="L25314" s="4">
        <v>0.35</v>
      </c>
    </row>
    <row r="25315" spans="1:12" x14ac:dyDescent="0.35">
      <c r="A25315" s="1" t="s">
        <v>41162</v>
      </c>
      <c r="B25315" t="s">
        <v>41163</v>
      </c>
      <c r="C25315" t="s">
        <v>34</v>
      </c>
      <c r="D25315" t="s">
        <v>35</v>
      </c>
      <c r="E25315">
        <v>1</v>
      </c>
      <c r="F25315" s="2">
        <v>1036.69</v>
      </c>
      <c r="G25315" s="3">
        <v>5314.69</v>
      </c>
      <c r="H25315" s="3">
        <v>10.366900000000001</v>
      </c>
      <c r="I25315" s="3">
        <v>48.724430000000005</v>
      </c>
      <c r="J25315" s="3">
        <v>1095.78133</v>
      </c>
      <c r="K25315" s="3">
        <v>1685.8174307692307</v>
      </c>
      <c r="L25315" s="4">
        <v>0.34999999999999992</v>
      </c>
    </row>
    <row r="25316" spans="1:12" x14ac:dyDescent="0.35">
      <c r="A25316" s="1">
        <v>41001289</v>
      </c>
      <c r="B25316" t="s">
        <v>40784</v>
      </c>
      <c r="C25316" t="s">
        <v>34</v>
      </c>
      <c r="D25316" t="s">
        <v>35</v>
      </c>
      <c r="E25316">
        <v>1</v>
      </c>
      <c r="F25316" s="2">
        <v>210.43</v>
      </c>
      <c r="G25316" s="3">
        <v>1078.75</v>
      </c>
      <c r="H25316" s="3">
        <v>2.1043000000000003</v>
      </c>
      <c r="I25316" s="3">
        <v>9.8902099999999997</v>
      </c>
      <c r="J25316" s="3">
        <v>222.42451</v>
      </c>
      <c r="K25316" s="3">
        <v>342.19155384615385</v>
      </c>
      <c r="L25316" s="4">
        <v>0.35000000000000003</v>
      </c>
    </row>
    <row r="25317" spans="1:12" x14ac:dyDescent="0.35">
      <c r="A25317" s="1" t="s">
        <v>41164</v>
      </c>
      <c r="B25317" t="s">
        <v>41165</v>
      </c>
      <c r="C25317" t="s">
        <v>13</v>
      </c>
      <c r="D25317" t="s">
        <v>14</v>
      </c>
      <c r="E25317">
        <v>2</v>
      </c>
      <c r="F25317" s="2">
        <v>711.76</v>
      </c>
      <c r="G25317" s="3">
        <v>3491.83</v>
      </c>
      <c r="H25317" s="3">
        <v>7.1176000000000004</v>
      </c>
      <c r="I25317" s="3">
        <v>0</v>
      </c>
      <c r="J25317" s="3">
        <v>718.87760000000003</v>
      </c>
      <c r="K25317" s="3">
        <v>1105.9655384615385</v>
      </c>
      <c r="L25317" s="4">
        <v>0.35</v>
      </c>
    </row>
    <row r="25318" spans="1:12" x14ac:dyDescent="0.35">
      <c r="A25318" s="1" t="s">
        <v>41166</v>
      </c>
      <c r="B25318" t="s">
        <v>41167</v>
      </c>
      <c r="C25318" t="s">
        <v>34</v>
      </c>
      <c r="D25318" t="s">
        <v>35</v>
      </c>
      <c r="E25318">
        <v>2</v>
      </c>
      <c r="F25318" s="2">
        <v>480.97</v>
      </c>
      <c r="G25318" s="3">
        <v>2465.7600000000002</v>
      </c>
      <c r="H25318" s="3">
        <v>4.8097000000000003</v>
      </c>
      <c r="I25318" s="3">
        <v>0</v>
      </c>
      <c r="J25318" s="3">
        <v>485.77970000000005</v>
      </c>
      <c r="K25318" s="3">
        <v>747.3533846153847</v>
      </c>
      <c r="L25318" s="4">
        <v>0.35000000000000003</v>
      </c>
    </row>
    <row r="25319" spans="1:12" x14ac:dyDescent="0.35">
      <c r="A25319" s="1" t="s">
        <v>41168</v>
      </c>
      <c r="B25319" t="s">
        <v>41169</v>
      </c>
      <c r="C25319" t="s">
        <v>34</v>
      </c>
      <c r="D25319" t="s">
        <v>35</v>
      </c>
      <c r="E25319">
        <v>1</v>
      </c>
      <c r="F25319" s="2">
        <v>43.49</v>
      </c>
      <c r="G25319" s="3">
        <v>380.77</v>
      </c>
      <c r="H25319" s="3">
        <v>0.43490000000000001</v>
      </c>
      <c r="I25319" s="3">
        <v>2.0440300000000002</v>
      </c>
      <c r="J25319" s="3">
        <v>45.96893</v>
      </c>
      <c r="K25319" s="3">
        <v>70.721430769230764</v>
      </c>
      <c r="L25319" s="4">
        <v>0.34999999999999992</v>
      </c>
    </row>
    <row r="25320" spans="1:12" x14ac:dyDescent="0.35">
      <c r="A25320" s="1">
        <v>41001296</v>
      </c>
      <c r="B25320" t="s">
        <v>41170</v>
      </c>
      <c r="C25320" t="s">
        <v>34</v>
      </c>
      <c r="D25320" t="s">
        <v>35</v>
      </c>
      <c r="E25320">
        <v>1</v>
      </c>
      <c r="F25320" s="2">
        <v>131.55000000000001</v>
      </c>
      <c r="G25320" s="3">
        <v>674.41</v>
      </c>
      <c r="H25320" s="3">
        <v>1.3155000000000001</v>
      </c>
      <c r="I25320" s="3">
        <v>6.1828500000000002</v>
      </c>
      <c r="J25320" s="3">
        <v>139.04835</v>
      </c>
      <c r="K25320" s="3">
        <v>213.92053846153846</v>
      </c>
      <c r="L25320" s="4">
        <v>0.35</v>
      </c>
    </row>
    <row r="25321" spans="1:12" x14ac:dyDescent="0.35">
      <c r="A25321" s="1" t="s">
        <v>41171</v>
      </c>
      <c r="B25321" t="s">
        <v>41172</v>
      </c>
      <c r="C25321" t="s">
        <v>34</v>
      </c>
      <c r="D25321" t="s">
        <v>35</v>
      </c>
      <c r="E25321">
        <v>2</v>
      </c>
      <c r="F25321" s="2">
        <v>24.4</v>
      </c>
      <c r="G25321" s="3">
        <v>127.61</v>
      </c>
      <c r="H25321" s="3">
        <v>0.24399999999999999</v>
      </c>
      <c r="I25321" s="3">
        <v>0</v>
      </c>
      <c r="J25321" s="3">
        <v>24.643999999999998</v>
      </c>
      <c r="K25321" s="3">
        <v>37.913846153846151</v>
      </c>
      <c r="L25321" s="4">
        <v>0.35</v>
      </c>
    </row>
    <row r="25322" spans="1:12" hidden="1" x14ac:dyDescent="0.35">
      <c r="A25322" s="1" t="s">
        <v>41173</v>
      </c>
      <c r="B25322" t="s">
        <v>41174</v>
      </c>
      <c r="C25322" t="s">
        <v>46</v>
      </c>
      <c r="D25322" t="s">
        <v>47</v>
      </c>
      <c r="E25322">
        <v>1</v>
      </c>
      <c r="F25322" s="2">
        <v>1000.37</v>
      </c>
      <c r="G25322" s="3">
        <v>5128.5600000000004</v>
      </c>
      <c r="H25322" s="3">
        <v>10.0037</v>
      </c>
      <c r="I25322" s="3">
        <v>47.017389999999999</v>
      </c>
      <c r="J25322" s="3">
        <v>1057.3910900000001</v>
      </c>
      <c r="K25322" s="3">
        <v>1626.7555230769231</v>
      </c>
      <c r="L25322" s="4">
        <v>0.34999999999999992</v>
      </c>
    </row>
    <row r="25323" spans="1:12" x14ac:dyDescent="0.35">
      <c r="A25323" s="1" t="s">
        <v>41175</v>
      </c>
      <c r="B25323" t="s">
        <v>41176</v>
      </c>
      <c r="C25323" t="s">
        <v>34</v>
      </c>
      <c r="D25323" t="s">
        <v>35</v>
      </c>
      <c r="E25323">
        <v>1</v>
      </c>
      <c r="F25323" s="2">
        <v>2269.9699999999998</v>
      </c>
      <c r="G25323" s="3">
        <v>14337.2</v>
      </c>
      <c r="H25323" s="3">
        <v>22.6997</v>
      </c>
      <c r="I25323" s="3">
        <v>106.68858999999999</v>
      </c>
      <c r="J25323" s="3">
        <v>2399.3582900000001</v>
      </c>
      <c r="K25323" s="3">
        <v>3691.3204461538462</v>
      </c>
      <c r="L25323" s="4">
        <v>0.35</v>
      </c>
    </row>
    <row r="25324" spans="1:12" x14ac:dyDescent="0.35">
      <c r="A25324" s="1" t="s">
        <v>41177</v>
      </c>
      <c r="B25324" t="s">
        <v>41178</v>
      </c>
      <c r="C25324" t="s">
        <v>34</v>
      </c>
      <c r="D25324" t="s">
        <v>35</v>
      </c>
      <c r="E25324">
        <v>2</v>
      </c>
      <c r="F25324" s="2">
        <v>65.459999999999994</v>
      </c>
      <c r="G25324" s="3">
        <v>342.72</v>
      </c>
      <c r="H25324" s="3">
        <v>0.65459999999999996</v>
      </c>
      <c r="I25324" s="3">
        <v>0</v>
      </c>
      <c r="J25324" s="3">
        <v>66.114599999999996</v>
      </c>
      <c r="K25324" s="3">
        <v>101.71476923076922</v>
      </c>
      <c r="L25324" s="4">
        <v>0.35</v>
      </c>
    </row>
    <row r="25325" spans="1:12" x14ac:dyDescent="0.35">
      <c r="A25325" s="1" t="s">
        <v>41179</v>
      </c>
      <c r="B25325" t="s">
        <v>41180</v>
      </c>
      <c r="C25325" t="s">
        <v>34</v>
      </c>
      <c r="D25325" t="s">
        <v>35</v>
      </c>
      <c r="E25325">
        <v>1</v>
      </c>
      <c r="F25325" s="2">
        <v>103.74</v>
      </c>
      <c r="G25325" s="3">
        <v>429.69</v>
      </c>
      <c r="H25325" s="3">
        <v>1.0373999999999999</v>
      </c>
      <c r="I25325" s="3">
        <v>4.8757799999999998</v>
      </c>
      <c r="J25325" s="3">
        <v>109.65318000000001</v>
      </c>
      <c r="K25325" s="3">
        <v>168.69720000000001</v>
      </c>
      <c r="L25325" s="4">
        <v>0.35</v>
      </c>
    </row>
    <row r="25326" spans="1:12" x14ac:dyDescent="0.35">
      <c r="A25326" s="1" t="s">
        <v>41181</v>
      </c>
      <c r="B25326" t="s">
        <v>41182</v>
      </c>
      <c r="C25326" t="s">
        <v>34</v>
      </c>
      <c r="D25326" t="s">
        <v>35</v>
      </c>
      <c r="E25326">
        <v>1</v>
      </c>
      <c r="F25326" s="2">
        <v>45.98</v>
      </c>
      <c r="G25326" s="3">
        <v>235.78</v>
      </c>
      <c r="H25326" s="3">
        <v>0.45979999999999999</v>
      </c>
      <c r="I25326" s="3">
        <v>2.16106</v>
      </c>
      <c r="J25326" s="3">
        <v>48.600859999999997</v>
      </c>
      <c r="K25326" s="3">
        <v>74.770553846153845</v>
      </c>
      <c r="L25326" s="4">
        <v>0.35000000000000003</v>
      </c>
    </row>
    <row r="25327" spans="1:12" x14ac:dyDescent="0.35">
      <c r="A25327" s="1" t="s">
        <v>41183</v>
      </c>
      <c r="B25327" t="s">
        <v>41184</v>
      </c>
      <c r="C25327" t="s">
        <v>34</v>
      </c>
      <c r="D25327" t="s">
        <v>35</v>
      </c>
      <c r="E25327">
        <v>2</v>
      </c>
      <c r="F25327" s="2">
        <v>1034.1600000000001</v>
      </c>
      <c r="G25327" s="3">
        <v>5414.45</v>
      </c>
      <c r="H25327" s="3">
        <v>10.341600000000001</v>
      </c>
      <c r="I25327" s="3">
        <v>0</v>
      </c>
      <c r="J25327" s="3">
        <v>1044.5016000000001</v>
      </c>
      <c r="K25327" s="3">
        <v>1606.9255384615385</v>
      </c>
      <c r="L25327" s="4">
        <v>0.35</v>
      </c>
    </row>
    <row r="25328" spans="1:12" x14ac:dyDescent="0.35">
      <c r="A25328" s="1" t="s">
        <v>41185</v>
      </c>
      <c r="B25328" t="s">
        <v>41186</v>
      </c>
      <c r="C25328" t="s">
        <v>34</v>
      </c>
      <c r="D25328" t="s">
        <v>35</v>
      </c>
      <c r="E25328">
        <v>1</v>
      </c>
      <c r="F25328" s="2">
        <v>1147.97</v>
      </c>
      <c r="G25328" s="3">
        <v>5885.18</v>
      </c>
      <c r="H25328" s="3">
        <v>11.479700000000001</v>
      </c>
      <c r="I25328" s="3">
        <v>53.954590000000003</v>
      </c>
      <c r="J25328" s="3">
        <v>1213.4042900000002</v>
      </c>
      <c r="K25328" s="3">
        <v>1866.7758307692309</v>
      </c>
      <c r="L25328" s="4">
        <v>0.34999999999999992</v>
      </c>
    </row>
    <row r="25329" spans="1:12" x14ac:dyDescent="0.35">
      <c r="A25329" s="1" t="s">
        <v>41187</v>
      </c>
      <c r="B25329" t="s">
        <v>41188</v>
      </c>
      <c r="C25329" t="s">
        <v>13</v>
      </c>
      <c r="D25329" t="s">
        <v>14</v>
      </c>
      <c r="E25329">
        <v>2</v>
      </c>
      <c r="F25329" s="2">
        <v>194.48</v>
      </c>
      <c r="G25329" s="3">
        <v>997.07</v>
      </c>
      <c r="H25329" s="3">
        <v>1.9447999999999999</v>
      </c>
      <c r="I25329" s="3">
        <v>0</v>
      </c>
      <c r="J25329" s="3">
        <v>196.42479999999998</v>
      </c>
      <c r="K25329" s="3">
        <v>302.19199999999995</v>
      </c>
      <c r="L25329" s="4">
        <v>0.35</v>
      </c>
    </row>
    <row r="25330" spans="1:12" hidden="1" x14ac:dyDescent="0.35">
      <c r="A25330" s="1" t="s">
        <v>41189</v>
      </c>
      <c r="B25330" t="s">
        <v>41190</v>
      </c>
      <c r="C25330" t="s">
        <v>46</v>
      </c>
      <c r="D25330" t="s">
        <v>47</v>
      </c>
      <c r="E25330">
        <v>1</v>
      </c>
      <c r="F25330" s="2">
        <v>412.52</v>
      </c>
      <c r="G25330" s="3">
        <v>2114.85</v>
      </c>
      <c r="H25330" s="3">
        <v>4.1251999999999995</v>
      </c>
      <c r="I25330" s="3">
        <v>19.388439999999999</v>
      </c>
      <c r="J25330" s="3">
        <v>436.03363999999999</v>
      </c>
      <c r="K25330" s="3">
        <v>670.82098461538453</v>
      </c>
      <c r="L25330" s="4">
        <v>0.34999999999999992</v>
      </c>
    </row>
    <row r="25331" spans="1:12" x14ac:dyDescent="0.35">
      <c r="A25331" s="1" t="s">
        <v>41191</v>
      </c>
      <c r="B25331" t="s">
        <v>41192</v>
      </c>
      <c r="C25331" t="s">
        <v>34</v>
      </c>
      <c r="D25331" t="s">
        <v>35</v>
      </c>
      <c r="E25331">
        <v>1</v>
      </c>
      <c r="F25331" s="2">
        <v>65.72</v>
      </c>
      <c r="G25331" s="3">
        <v>490.93</v>
      </c>
      <c r="H25331" s="3">
        <v>0.65720000000000001</v>
      </c>
      <c r="I25331" s="3">
        <v>3.0888399999999998</v>
      </c>
      <c r="J25331" s="3">
        <v>69.466040000000007</v>
      </c>
      <c r="K25331" s="3">
        <v>106.87083076923078</v>
      </c>
      <c r="L25331" s="4">
        <v>0.35</v>
      </c>
    </row>
    <row r="25332" spans="1:12" hidden="1" x14ac:dyDescent="0.35">
      <c r="A25332" s="1" t="s">
        <v>41193</v>
      </c>
      <c r="B25332" t="s">
        <v>41194</v>
      </c>
      <c r="C25332" t="s">
        <v>46</v>
      </c>
      <c r="D25332" t="s">
        <v>47</v>
      </c>
      <c r="E25332">
        <v>2</v>
      </c>
      <c r="F25332" s="2">
        <v>251.22</v>
      </c>
      <c r="G25332" s="3">
        <v>1205.6500000000001</v>
      </c>
      <c r="H25332" s="3">
        <v>2.5122</v>
      </c>
      <c r="I25332" s="3">
        <v>0</v>
      </c>
      <c r="J25332" s="3">
        <v>253.73220000000001</v>
      </c>
      <c r="K25332" s="3">
        <v>390.35723076923074</v>
      </c>
      <c r="L25332" s="4">
        <v>0.34999999999999992</v>
      </c>
    </row>
    <row r="25333" spans="1:12" x14ac:dyDescent="0.35">
      <c r="A25333" s="1" t="s">
        <v>41195</v>
      </c>
      <c r="B25333" t="s">
        <v>41196</v>
      </c>
      <c r="C25333" t="s">
        <v>34</v>
      </c>
      <c r="D25333" t="s">
        <v>35</v>
      </c>
      <c r="E25333">
        <v>1</v>
      </c>
      <c r="F25333" s="2">
        <v>166.47</v>
      </c>
      <c r="G25333" s="3">
        <v>775.53</v>
      </c>
      <c r="H25333" s="3">
        <v>1.6647000000000001</v>
      </c>
      <c r="I25333" s="3">
        <v>7.82409</v>
      </c>
      <c r="J25333" s="3">
        <v>175.95879000000002</v>
      </c>
      <c r="K25333" s="3">
        <v>270.70583076923077</v>
      </c>
      <c r="L25333" s="4">
        <v>0.34999999999999992</v>
      </c>
    </row>
    <row r="25334" spans="1:12" hidden="1" x14ac:dyDescent="0.35">
      <c r="A25334" s="1" t="s">
        <v>41197</v>
      </c>
      <c r="B25334" t="s">
        <v>41198</v>
      </c>
      <c r="C25334" t="s">
        <v>46</v>
      </c>
      <c r="D25334" t="s">
        <v>47</v>
      </c>
      <c r="E25334">
        <v>2</v>
      </c>
      <c r="F25334" s="2">
        <v>65.84</v>
      </c>
      <c r="G25334" s="3">
        <v>337.55</v>
      </c>
      <c r="H25334" s="3">
        <v>0.6584000000000001</v>
      </c>
      <c r="I25334" s="3">
        <v>0</v>
      </c>
      <c r="J25334" s="3">
        <v>66.498400000000004</v>
      </c>
      <c r="K25334" s="3">
        <v>102.30523076923077</v>
      </c>
      <c r="L25334" s="4">
        <v>0.35</v>
      </c>
    </row>
    <row r="25335" spans="1:12" x14ac:dyDescent="0.35">
      <c r="A25335" s="1" t="s">
        <v>41199</v>
      </c>
      <c r="B25335" t="s">
        <v>41200</v>
      </c>
      <c r="C25335" t="s">
        <v>34</v>
      </c>
      <c r="D25335" t="s">
        <v>35</v>
      </c>
      <c r="E25335">
        <v>2</v>
      </c>
      <c r="F25335" s="2">
        <v>324.36</v>
      </c>
      <c r="G25335" s="3">
        <v>1664.92</v>
      </c>
      <c r="H25335" s="3">
        <v>3.2436000000000003</v>
      </c>
      <c r="I25335" s="3">
        <v>0</v>
      </c>
      <c r="J25335" s="3">
        <v>327.60360000000003</v>
      </c>
      <c r="K25335" s="3">
        <v>504.00553846153849</v>
      </c>
      <c r="L25335" s="4">
        <v>0.35</v>
      </c>
    </row>
    <row r="25336" spans="1:12" x14ac:dyDescent="0.35">
      <c r="A25336" s="1" t="s">
        <v>41201</v>
      </c>
      <c r="B25336" t="s">
        <v>41202</v>
      </c>
      <c r="C25336" t="s">
        <v>34</v>
      </c>
      <c r="D25336" t="s">
        <v>35</v>
      </c>
      <c r="E25336">
        <v>1</v>
      </c>
      <c r="F25336" s="2">
        <v>831.33</v>
      </c>
      <c r="G25336" s="3">
        <v>4352.51</v>
      </c>
      <c r="H25336" s="3">
        <v>8.3132999999999999</v>
      </c>
      <c r="I25336" s="3">
        <v>39.072510000000001</v>
      </c>
      <c r="J25336" s="3">
        <v>878.71581000000003</v>
      </c>
      <c r="K25336" s="3">
        <v>1351.8704769230769</v>
      </c>
      <c r="L25336" s="4">
        <v>0.35</v>
      </c>
    </row>
    <row r="25337" spans="1:12" x14ac:dyDescent="0.35">
      <c r="A25337" s="1" t="s">
        <v>41203</v>
      </c>
      <c r="B25337" t="s">
        <v>41204</v>
      </c>
      <c r="C25337" t="s">
        <v>13</v>
      </c>
      <c r="D25337" t="s">
        <v>14</v>
      </c>
      <c r="E25337">
        <v>1</v>
      </c>
      <c r="F25337" s="2">
        <v>4.8499999999999996</v>
      </c>
      <c r="G25337" s="3">
        <v>25.39</v>
      </c>
      <c r="H25337" s="3">
        <v>4.8499999999999995E-2</v>
      </c>
      <c r="I25337" s="3">
        <v>0.22794999999999999</v>
      </c>
      <c r="J25337" s="3">
        <v>5.1264499999999993</v>
      </c>
      <c r="K25337" s="3">
        <v>7.8868461538461521</v>
      </c>
      <c r="L25337" s="4">
        <v>0.34999999999999992</v>
      </c>
    </row>
    <row r="25338" spans="1:12" x14ac:dyDescent="0.35">
      <c r="A25338" s="1" t="s">
        <v>41205</v>
      </c>
      <c r="B25338" t="s">
        <v>41206</v>
      </c>
      <c r="C25338" t="s">
        <v>13</v>
      </c>
      <c r="D25338" t="s">
        <v>14</v>
      </c>
      <c r="E25338">
        <v>2</v>
      </c>
      <c r="F25338" s="2">
        <v>78.099999999999994</v>
      </c>
      <c r="G25338" s="3">
        <v>400.37</v>
      </c>
      <c r="H25338" s="3">
        <v>0.78099999999999992</v>
      </c>
      <c r="I25338" s="3">
        <v>0</v>
      </c>
      <c r="J25338" s="3">
        <v>78.881</v>
      </c>
      <c r="K25338" s="3">
        <v>121.35538461538461</v>
      </c>
      <c r="L25338" s="4">
        <v>0.35</v>
      </c>
    </row>
    <row r="25339" spans="1:12" x14ac:dyDescent="0.35">
      <c r="A25339" s="1" t="s">
        <v>41207</v>
      </c>
      <c r="B25339" t="s">
        <v>41208</v>
      </c>
      <c r="C25339" t="s">
        <v>34</v>
      </c>
      <c r="D25339" t="s">
        <v>35</v>
      </c>
      <c r="E25339">
        <v>1</v>
      </c>
      <c r="F25339" s="2">
        <v>19.760000000000002</v>
      </c>
      <c r="G25339" s="3">
        <v>99.16</v>
      </c>
      <c r="H25339" s="3">
        <v>0.19760000000000003</v>
      </c>
      <c r="I25339" s="3">
        <v>0.9287200000000001</v>
      </c>
      <c r="J25339" s="3">
        <v>20.886320000000001</v>
      </c>
      <c r="K25339" s="3">
        <v>32.132800000000003</v>
      </c>
      <c r="L25339" s="4">
        <v>0.35000000000000003</v>
      </c>
    </row>
    <row r="25340" spans="1:12" x14ac:dyDescent="0.35">
      <c r="A25340" s="1" t="s">
        <v>41209</v>
      </c>
      <c r="B25340" t="s">
        <v>41210</v>
      </c>
      <c r="C25340" t="s">
        <v>34</v>
      </c>
      <c r="D25340" t="s">
        <v>35</v>
      </c>
      <c r="E25340">
        <v>1</v>
      </c>
      <c r="F25340" s="2">
        <v>613.20000000000005</v>
      </c>
      <c r="G25340" s="3">
        <v>3076.18</v>
      </c>
      <c r="H25340" s="3">
        <v>6.1320000000000006</v>
      </c>
      <c r="I25340" s="3">
        <v>28.820400000000003</v>
      </c>
      <c r="J25340" s="3">
        <v>648.15239999999994</v>
      </c>
      <c r="K25340" s="3">
        <v>997.15753846153837</v>
      </c>
      <c r="L25340" s="4">
        <v>0.35</v>
      </c>
    </row>
    <row r="25341" spans="1:12" x14ac:dyDescent="0.35">
      <c r="A25341" s="1" t="s">
        <v>41211</v>
      </c>
      <c r="B25341" t="s">
        <v>41212</v>
      </c>
      <c r="C25341" t="s">
        <v>34</v>
      </c>
      <c r="D25341" t="s">
        <v>35</v>
      </c>
      <c r="E25341">
        <v>1</v>
      </c>
      <c r="F25341" s="2">
        <v>292.32</v>
      </c>
      <c r="G25341" s="3">
        <v>1530.47</v>
      </c>
      <c r="H25341" s="3">
        <v>2.9232</v>
      </c>
      <c r="I25341" s="3">
        <v>13.739039999999999</v>
      </c>
      <c r="J25341" s="3">
        <v>308.98223999999999</v>
      </c>
      <c r="K25341" s="3">
        <v>475.35729230769226</v>
      </c>
      <c r="L25341" s="4">
        <v>0.35</v>
      </c>
    </row>
    <row r="25342" spans="1:12" x14ac:dyDescent="0.35">
      <c r="A25342" s="1" t="s">
        <v>41213</v>
      </c>
      <c r="B25342" t="s">
        <v>41214</v>
      </c>
      <c r="C25342" t="s">
        <v>29</v>
      </c>
      <c r="D25342" t="s">
        <v>30</v>
      </c>
      <c r="E25342">
        <v>2</v>
      </c>
      <c r="F25342" s="2">
        <v>49.41</v>
      </c>
      <c r="G25342" s="3">
        <v>202.78</v>
      </c>
      <c r="H25342" s="3">
        <v>0.49409999999999998</v>
      </c>
      <c r="I25342" s="3">
        <v>0</v>
      </c>
      <c r="J25342" s="3">
        <v>49.9041</v>
      </c>
      <c r="K25342" s="3">
        <v>76.77553846153846</v>
      </c>
      <c r="L25342" s="4">
        <v>0.35</v>
      </c>
    </row>
    <row r="25343" spans="1:12" x14ac:dyDescent="0.35">
      <c r="A25343" s="1" t="s">
        <v>41215</v>
      </c>
      <c r="B25343" t="s">
        <v>41216</v>
      </c>
      <c r="C25343" t="s">
        <v>34</v>
      </c>
      <c r="D25343" t="s">
        <v>35</v>
      </c>
      <c r="E25343">
        <v>2</v>
      </c>
      <c r="F25343" s="2">
        <v>8.64</v>
      </c>
      <c r="G25343" s="3">
        <v>45.24</v>
      </c>
      <c r="H25343" s="3">
        <v>8.6400000000000005E-2</v>
      </c>
      <c r="I25343" s="3">
        <v>0</v>
      </c>
      <c r="J25343" s="3">
        <v>8.7263999999999999</v>
      </c>
      <c r="K25343" s="3">
        <v>13.425230769230769</v>
      </c>
      <c r="L25343" s="4">
        <v>0.35</v>
      </c>
    </row>
    <row r="25344" spans="1:12" x14ac:dyDescent="0.35">
      <c r="A25344" s="1" t="s">
        <v>41217</v>
      </c>
      <c r="B25344" t="s">
        <v>41218</v>
      </c>
      <c r="C25344" t="s">
        <v>34</v>
      </c>
      <c r="D25344" t="s">
        <v>35</v>
      </c>
      <c r="E25344">
        <v>1</v>
      </c>
      <c r="F25344" s="2">
        <v>676.73</v>
      </c>
      <c r="G25344" s="3">
        <v>3469.38</v>
      </c>
      <c r="H25344" s="3">
        <v>6.7673000000000005</v>
      </c>
      <c r="I25344" s="3">
        <v>31.80631</v>
      </c>
      <c r="J25344" s="3">
        <v>715.30361000000005</v>
      </c>
      <c r="K25344" s="3">
        <v>1100.4670923076924</v>
      </c>
      <c r="L25344" s="4">
        <v>0.35</v>
      </c>
    </row>
    <row r="25345" spans="1:12" x14ac:dyDescent="0.35">
      <c r="A25345" s="1" t="s">
        <v>41219</v>
      </c>
      <c r="B25345" t="s">
        <v>41220</v>
      </c>
      <c r="C25345" t="s">
        <v>34</v>
      </c>
      <c r="D25345" t="s">
        <v>35</v>
      </c>
      <c r="E25345">
        <v>1</v>
      </c>
      <c r="F25345" s="2">
        <v>23.36</v>
      </c>
      <c r="G25345" s="3">
        <v>94.9</v>
      </c>
      <c r="H25345" s="3">
        <v>0.2336</v>
      </c>
      <c r="I25345" s="3">
        <v>1.09792</v>
      </c>
      <c r="J25345" s="3">
        <v>24.691519999999997</v>
      </c>
      <c r="K25345" s="3">
        <v>37.986953846153838</v>
      </c>
      <c r="L25345" s="4">
        <v>0.34999999999999992</v>
      </c>
    </row>
    <row r="25346" spans="1:12" hidden="1" x14ac:dyDescent="0.35">
      <c r="A25346" s="1" t="s">
        <v>41221</v>
      </c>
      <c r="B25346" t="s">
        <v>41222</v>
      </c>
      <c r="C25346" t="s">
        <v>46</v>
      </c>
      <c r="D25346" t="s">
        <v>47</v>
      </c>
      <c r="E25346">
        <v>2</v>
      </c>
      <c r="F25346" s="2">
        <v>333.29</v>
      </c>
      <c r="G25346" s="3">
        <v>1708.6</v>
      </c>
      <c r="H25346" s="3">
        <v>3.3329000000000004</v>
      </c>
      <c r="I25346" s="3">
        <v>0</v>
      </c>
      <c r="J25346" s="3">
        <v>336.62290000000002</v>
      </c>
      <c r="K25346" s="3">
        <v>517.8813846153846</v>
      </c>
      <c r="L25346" s="4">
        <v>0.35</v>
      </c>
    </row>
    <row r="25347" spans="1:12" x14ac:dyDescent="0.35">
      <c r="A25347" s="1" t="s">
        <v>41223</v>
      </c>
      <c r="B25347" t="s">
        <v>41224</v>
      </c>
      <c r="C25347" t="s">
        <v>13</v>
      </c>
      <c r="D25347" t="s">
        <v>14</v>
      </c>
      <c r="E25347">
        <v>2</v>
      </c>
      <c r="F25347" s="2">
        <v>103.42</v>
      </c>
      <c r="G25347" s="3">
        <v>541.47</v>
      </c>
      <c r="H25347" s="3">
        <v>1.0342</v>
      </c>
      <c r="I25347" s="3">
        <v>0</v>
      </c>
      <c r="J25347" s="3">
        <v>104.4542</v>
      </c>
      <c r="K25347" s="3">
        <v>160.69876923076922</v>
      </c>
      <c r="L25347" s="4">
        <v>0.34999999999999992</v>
      </c>
    </row>
    <row r="25348" spans="1:12" x14ac:dyDescent="0.35">
      <c r="A25348" s="1" t="s">
        <v>41225</v>
      </c>
      <c r="B25348" t="s">
        <v>41226</v>
      </c>
      <c r="C25348" t="s">
        <v>34</v>
      </c>
      <c r="D25348" t="s">
        <v>35</v>
      </c>
      <c r="E25348">
        <v>2</v>
      </c>
      <c r="F25348" s="2">
        <v>921.18</v>
      </c>
      <c r="G25348" s="3">
        <v>4822.93</v>
      </c>
      <c r="H25348" s="3">
        <v>9.2118000000000002</v>
      </c>
      <c r="I25348" s="3">
        <v>0</v>
      </c>
      <c r="J25348" s="3">
        <v>930.39179999999999</v>
      </c>
      <c r="K25348" s="3">
        <v>1431.3719999999998</v>
      </c>
      <c r="L25348" s="4">
        <v>0.34999999999999992</v>
      </c>
    </row>
    <row r="25349" spans="1:12" x14ac:dyDescent="0.35">
      <c r="A25349" s="1" t="s">
        <v>41227</v>
      </c>
      <c r="B25349" t="s">
        <v>41228</v>
      </c>
      <c r="C25349" t="s">
        <v>34</v>
      </c>
      <c r="D25349" t="s">
        <v>35</v>
      </c>
      <c r="E25349">
        <v>2</v>
      </c>
      <c r="F25349" s="2">
        <v>226.8</v>
      </c>
      <c r="G25349" s="3">
        <v>1187.43</v>
      </c>
      <c r="H25349" s="3">
        <v>2.2680000000000002</v>
      </c>
      <c r="I25349" s="3">
        <v>0</v>
      </c>
      <c r="J25349" s="3">
        <v>229.06800000000001</v>
      </c>
      <c r="K25349" s="3">
        <v>352.41230769230771</v>
      </c>
      <c r="L25349" s="4">
        <v>0.35</v>
      </c>
    </row>
    <row r="25350" spans="1:12" hidden="1" x14ac:dyDescent="0.35">
      <c r="A25350" s="1" t="s">
        <v>41229</v>
      </c>
      <c r="B25350" t="s">
        <v>41230</v>
      </c>
      <c r="C25350" t="s">
        <v>46</v>
      </c>
      <c r="D25350" t="s">
        <v>47</v>
      </c>
      <c r="E25350">
        <v>1</v>
      </c>
      <c r="F25350" s="2">
        <v>1307.19</v>
      </c>
      <c r="G25350" s="3">
        <v>6701.47</v>
      </c>
      <c r="H25350" s="3">
        <v>13.071900000000001</v>
      </c>
      <c r="I25350" s="3">
        <v>61.437930000000001</v>
      </c>
      <c r="J25350" s="3">
        <v>1381.69983</v>
      </c>
      <c r="K25350" s="3">
        <v>2125.6920461538461</v>
      </c>
      <c r="L25350" s="4">
        <v>0.35</v>
      </c>
    </row>
    <row r="25351" spans="1:12" x14ac:dyDescent="0.35">
      <c r="A25351" s="1" t="s">
        <v>41231</v>
      </c>
      <c r="B25351" t="s">
        <v>41232</v>
      </c>
      <c r="C25351" t="s">
        <v>34</v>
      </c>
      <c r="D25351" t="s">
        <v>35</v>
      </c>
      <c r="E25351">
        <v>1</v>
      </c>
      <c r="F25351" s="2">
        <v>42.42</v>
      </c>
      <c r="G25351" s="3">
        <v>217.53</v>
      </c>
      <c r="H25351" s="3">
        <v>0.42420000000000002</v>
      </c>
      <c r="I25351" s="3">
        <v>1.9937400000000001</v>
      </c>
      <c r="J25351" s="3">
        <v>44.837940000000003</v>
      </c>
      <c r="K25351" s="3">
        <v>68.98144615384615</v>
      </c>
      <c r="L25351" s="4">
        <v>0.34999999999999992</v>
      </c>
    </row>
    <row r="25352" spans="1:12" x14ac:dyDescent="0.35">
      <c r="A25352" s="1" t="s">
        <v>41233</v>
      </c>
      <c r="B25352" t="s">
        <v>41234</v>
      </c>
      <c r="C25352" t="s">
        <v>34</v>
      </c>
      <c r="D25352" t="s">
        <v>35</v>
      </c>
      <c r="E25352">
        <v>2</v>
      </c>
      <c r="F25352" s="2">
        <v>18.39</v>
      </c>
      <c r="G25352" s="3">
        <v>94.3</v>
      </c>
      <c r="H25352" s="3">
        <v>0.18390000000000001</v>
      </c>
      <c r="I25352" s="3">
        <v>0</v>
      </c>
      <c r="J25352" s="3">
        <v>18.573900000000002</v>
      </c>
      <c r="K25352" s="3">
        <v>28.575230769230771</v>
      </c>
      <c r="L25352" s="4">
        <v>0.35</v>
      </c>
    </row>
    <row r="25353" spans="1:12" x14ac:dyDescent="0.35">
      <c r="A25353" s="1" t="s">
        <v>41235</v>
      </c>
      <c r="B25353" t="s">
        <v>41236</v>
      </c>
      <c r="C25353" t="s">
        <v>13</v>
      </c>
      <c r="D25353" t="s">
        <v>14</v>
      </c>
      <c r="E25353">
        <v>2</v>
      </c>
      <c r="F25353" s="2">
        <v>63.91</v>
      </c>
      <c r="G25353" s="3">
        <v>327.64</v>
      </c>
      <c r="H25353" s="3">
        <v>0.6391</v>
      </c>
      <c r="I25353" s="3">
        <v>0</v>
      </c>
      <c r="J25353" s="3">
        <v>64.549099999999996</v>
      </c>
      <c r="K25353" s="3">
        <v>99.306307692307684</v>
      </c>
      <c r="L25353" s="4">
        <v>0.35</v>
      </c>
    </row>
    <row r="25354" spans="1:12" x14ac:dyDescent="0.35">
      <c r="A25354" s="1" t="s">
        <v>41237</v>
      </c>
      <c r="B25354" t="s">
        <v>41238</v>
      </c>
      <c r="C25354" t="s">
        <v>34</v>
      </c>
      <c r="D25354" t="s">
        <v>35</v>
      </c>
      <c r="E25354">
        <v>1</v>
      </c>
      <c r="F25354" s="2">
        <v>55.81</v>
      </c>
      <c r="G25354" s="3">
        <v>292.2</v>
      </c>
      <c r="H25354" s="3">
        <v>0.55810000000000004</v>
      </c>
      <c r="I25354" s="3">
        <v>2.6230700000000002</v>
      </c>
      <c r="J25354" s="3">
        <v>58.991170000000004</v>
      </c>
      <c r="K25354" s="3">
        <v>90.755646153846158</v>
      </c>
      <c r="L25354" s="4">
        <v>0.35</v>
      </c>
    </row>
    <row r="25355" spans="1:12" x14ac:dyDescent="0.35">
      <c r="A25355" s="1" t="s">
        <v>41239</v>
      </c>
      <c r="B25355" t="s">
        <v>41240</v>
      </c>
      <c r="C25355" t="s">
        <v>34</v>
      </c>
      <c r="D25355" t="s">
        <v>35</v>
      </c>
      <c r="E25355">
        <v>2</v>
      </c>
      <c r="F25355" s="2">
        <v>41.26</v>
      </c>
      <c r="G25355" s="3">
        <v>308.26</v>
      </c>
      <c r="H25355" s="3">
        <v>0.41259999999999997</v>
      </c>
      <c r="I25355" s="3">
        <v>0</v>
      </c>
      <c r="J25355" s="3">
        <v>41.672599999999996</v>
      </c>
      <c r="K25355" s="3">
        <v>64.111692307692294</v>
      </c>
      <c r="L25355" s="4">
        <v>0.34999999999999992</v>
      </c>
    </row>
    <row r="25356" spans="1:12" x14ac:dyDescent="0.35">
      <c r="A25356" s="1" t="s">
        <v>41241</v>
      </c>
      <c r="B25356" t="s">
        <v>41242</v>
      </c>
      <c r="C25356" t="s">
        <v>34</v>
      </c>
      <c r="D25356" t="s">
        <v>35</v>
      </c>
      <c r="E25356">
        <v>2</v>
      </c>
      <c r="F25356" s="2">
        <v>114.38</v>
      </c>
      <c r="G25356" s="3">
        <v>587.09</v>
      </c>
      <c r="H25356" s="3">
        <v>1.1437999999999999</v>
      </c>
      <c r="I25356" s="3">
        <v>0</v>
      </c>
      <c r="J25356" s="3">
        <v>115.52379999999999</v>
      </c>
      <c r="K25356" s="3">
        <v>177.72892307692305</v>
      </c>
      <c r="L25356" s="4">
        <v>0.34999999999999992</v>
      </c>
    </row>
    <row r="25357" spans="1:12" x14ac:dyDescent="0.35">
      <c r="A25357" s="1" t="s">
        <v>41243</v>
      </c>
      <c r="B25357" t="s">
        <v>41244</v>
      </c>
      <c r="C25357" t="s">
        <v>13</v>
      </c>
      <c r="D25357" t="s">
        <v>14</v>
      </c>
      <c r="E25357">
        <v>1</v>
      </c>
      <c r="F25357" s="2">
        <v>113.31</v>
      </c>
      <c r="G25357" s="3">
        <v>580.89</v>
      </c>
      <c r="H25357" s="3">
        <v>1.1331</v>
      </c>
      <c r="I25357" s="3">
        <v>5.3255699999999999</v>
      </c>
      <c r="J25357" s="3">
        <v>119.76867</v>
      </c>
      <c r="K25357" s="3">
        <v>184.25949230769231</v>
      </c>
      <c r="L25357" s="4">
        <v>0.35000000000000003</v>
      </c>
    </row>
    <row r="25358" spans="1:12" x14ac:dyDescent="0.35">
      <c r="A25358" s="1" t="s">
        <v>41245</v>
      </c>
      <c r="B25358" t="s">
        <v>41246</v>
      </c>
      <c r="C25358" t="s">
        <v>34</v>
      </c>
      <c r="D25358" t="s">
        <v>35</v>
      </c>
      <c r="E25358">
        <v>2</v>
      </c>
      <c r="F25358" s="2">
        <v>18.940000000000001</v>
      </c>
      <c r="G25358" s="3">
        <v>141.51</v>
      </c>
      <c r="H25358" s="3">
        <v>0.18940000000000001</v>
      </c>
      <c r="I25358" s="3">
        <v>0</v>
      </c>
      <c r="J25358" s="3">
        <v>19.1294</v>
      </c>
      <c r="K25358" s="3">
        <v>29.429846153846153</v>
      </c>
      <c r="L25358" s="4">
        <v>0.35</v>
      </c>
    </row>
    <row r="25359" spans="1:12" x14ac:dyDescent="0.35">
      <c r="A25359" s="1" t="s">
        <v>41247</v>
      </c>
      <c r="B25359" t="s">
        <v>41248</v>
      </c>
      <c r="C25359" t="s">
        <v>34</v>
      </c>
      <c r="D25359" t="s">
        <v>35</v>
      </c>
      <c r="E25359">
        <v>2</v>
      </c>
      <c r="F25359" s="2">
        <v>62.75</v>
      </c>
      <c r="G25359" s="3">
        <v>330.52</v>
      </c>
      <c r="H25359" s="3">
        <v>0.62750000000000006</v>
      </c>
      <c r="I25359" s="3">
        <v>0</v>
      </c>
      <c r="J25359" s="3">
        <v>63.377499999999998</v>
      </c>
      <c r="K25359" s="3">
        <v>97.503846153846141</v>
      </c>
      <c r="L25359" s="4">
        <v>0.34999999999999992</v>
      </c>
    </row>
    <row r="25360" spans="1:12" x14ac:dyDescent="0.35">
      <c r="A25360" s="1" t="s">
        <v>41249</v>
      </c>
      <c r="B25360" t="s">
        <v>41250</v>
      </c>
      <c r="C25360" t="s">
        <v>34</v>
      </c>
      <c r="D25360" t="s">
        <v>35</v>
      </c>
      <c r="E25360">
        <v>2</v>
      </c>
      <c r="F25360" s="2">
        <v>68.5</v>
      </c>
      <c r="G25360" s="3">
        <v>351.23</v>
      </c>
      <c r="H25360" s="3">
        <v>0.68500000000000005</v>
      </c>
      <c r="I25360" s="3">
        <v>0</v>
      </c>
      <c r="J25360" s="3">
        <v>69.185000000000002</v>
      </c>
      <c r="K25360" s="3">
        <v>106.43846153846154</v>
      </c>
      <c r="L25360" s="4">
        <v>0.35</v>
      </c>
    </row>
    <row r="25361" spans="1:12" x14ac:dyDescent="0.35">
      <c r="A25361" s="1" t="s">
        <v>41251</v>
      </c>
      <c r="B25361" t="s">
        <v>41252</v>
      </c>
      <c r="C25361" t="s">
        <v>34</v>
      </c>
      <c r="D25361" t="s">
        <v>35</v>
      </c>
      <c r="E25361">
        <v>2</v>
      </c>
      <c r="F25361" s="2">
        <v>7.32</v>
      </c>
      <c r="G25361" s="3">
        <v>54.66</v>
      </c>
      <c r="H25361" s="3">
        <v>7.3200000000000001E-2</v>
      </c>
      <c r="I25361" s="3">
        <v>0</v>
      </c>
      <c r="J25361" s="3">
        <v>7.3932000000000002</v>
      </c>
      <c r="K25361" s="3">
        <v>11.374153846153845</v>
      </c>
      <c r="L25361" s="4">
        <v>0.34999999999999992</v>
      </c>
    </row>
    <row r="25362" spans="1:12" x14ac:dyDescent="0.35">
      <c r="A25362" s="1" t="s">
        <v>41253</v>
      </c>
      <c r="B25362" t="s">
        <v>41254</v>
      </c>
      <c r="C25362" t="s">
        <v>34</v>
      </c>
      <c r="D25362" t="s">
        <v>35</v>
      </c>
      <c r="E25362">
        <v>2</v>
      </c>
      <c r="F25362" s="2">
        <v>2166.44</v>
      </c>
      <c r="G25362" s="3">
        <v>11852.2</v>
      </c>
      <c r="H25362" s="3">
        <v>21.664400000000001</v>
      </c>
      <c r="I25362" s="3">
        <v>0</v>
      </c>
      <c r="J25362" s="3">
        <v>2188.1044000000002</v>
      </c>
      <c r="K25362" s="3">
        <v>3366.3144615384617</v>
      </c>
      <c r="L25362" s="4">
        <v>0.35</v>
      </c>
    </row>
    <row r="25363" spans="1:12" x14ac:dyDescent="0.35">
      <c r="A25363" s="1" t="s">
        <v>41255</v>
      </c>
      <c r="B25363" t="s">
        <v>41256</v>
      </c>
      <c r="C25363" t="s">
        <v>13</v>
      </c>
      <c r="D25363" t="s">
        <v>14</v>
      </c>
      <c r="E25363">
        <v>2</v>
      </c>
      <c r="F25363" s="2">
        <v>256.01</v>
      </c>
      <c r="G25363" s="3">
        <v>1255.92</v>
      </c>
      <c r="H25363" s="3">
        <v>2.5600999999999998</v>
      </c>
      <c r="I25363" s="3">
        <v>0</v>
      </c>
      <c r="J25363" s="3">
        <v>258.57009999999997</v>
      </c>
      <c r="K25363" s="3">
        <v>397.80015384615376</v>
      </c>
      <c r="L25363" s="4">
        <v>0.34999999999999992</v>
      </c>
    </row>
    <row r="25364" spans="1:12" hidden="1" x14ac:dyDescent="0.35">
      <c r="A25364" s="1" t="s">
        <v>41257</v>
      </c>
      <c r="B25364" t="s">
        <v>41258</v>
      </c>
      <c r="C25364" t="s">
        <v>46</v>
      </c>
      <c r="D25364" t="s">
        <v>47</v>
      </c>
      <c r="E25364">
        <v>2</v>
      </c>
      <c r="F25364" s="2">
        <v>23.04</v>
      </c>
      <c r="G25364" s="3">
        <v>72.430000000000007</v>
      </c>
      <c r="H25364" s="3">
        <v>0.23039999999999999</v>
      </c>
      <c r="I25364" s="3">
        <v>0</v>
      </c>
      <c r="J25364" s="3">
        <v>23.270399999999999</v>
      </c>
      <c r="K25364" s="3">
        <v>35.800615384615384</v>
      </c>
      <c r="L25364" s="4">
        <v>0.35000000000000003</v>
      </c>
    </row>
    <row r="25365" spans="1:12" x14ac:dyDescent="0.35">
      <c r="A25365" s="1" t="s">
        <v>41259</v>
      </c>
      <c r="B25365" t="s">
        <v>41260</v>
      </c>
      <c r="C25365" t="s">
        <v>34</v>
      </c>
      <c r="D25365" t="s">
        <v>35</v>
      </c>
      <c r="E25365">
        <v>1</v>
      </c>
      <c r="F25365" s="2">
        <v>48.01</v>
      </c>
      <c r="G25365" s="3">
        <v>486.71</v>
      </c>
      <c r="H25365" s="3">
        <v>0.48009999999999997</v>
      </c>
      <c r="I25365" s="3">
        <v>2.2564699999999998</v>
      </c>
      <c r="J25365" s="3">
        <v>50.746569999999998</v>
      </c>
      <c r="K25365" s="3">
        <v>78.071646153846146</v>
      </c>
      <c r="L25365" s="4">
        <v>0.35</v>
      </c>
    </row>
    <row r="25366" spans="1:12" x14ac:dyDescent="0.35">
      <c r="A25366" s="1" t="s">
        <v>41261</v>
      </c>
      <c r="B25366" t="s">
        <v>41262</v>
      </c>
      <c r="C25366" t="s">
        <v>34</v>
      </c>
      <c r="D25366" t="s">
        <v>35</v>
      </c>
      <c r="E25366">
        <v>2</v>
      </c>
      <c r="F25366" s="2">
        <v>105.44</v>
      </c>
      <c r="G25366" s="3">
        <v>787.69</v>
      </c>
      <c r="H25366" s="3">
        <v>1.0544</v>
      </c>
      <c r="I25366" s="3">
        <v>0</v>
      </c>
      <c r="J25366" s="3">
        <v>106.4944</v>
      </c>
      <c r="K25366" s="3">
        <v>163.83753846153846</v>
      </c>
      <c r="L25366" s="4">
        <v>0.35</v>
      </c>
    </row>
    <row r="25367" spans="1:12" x14ac:dyDescent="0.35">
      <c r="A25367" s="1">
        <v>40107999</v>
      </c>
      <c r="B25367" t="s">
        <v>40889</v>
      </c>
      <c r="C25367" t="s">
        <v>34</v>
      </c>
      <c r="D25367" t="s">
        <v>35</v>
      </c>
      <c r="E25367">
        <v>2</v>
      </c>
      <c r="F25367" s="2">
        <v>191.09</v>
      </c>
      <c r="G25367" s="3">
        <v>979.63</v>
      </c>
      <c r="H25367" s="3">
        <v>1.9109</v>
      </c>
      <c r="I25367" s="3">
        <v>0</v>
      </c>
      <c r="J25367" s="3">
        <v>193.0009</v>
      </c>
      <c r="K25367" s="3">
        <v>296.92446153846151</v>
      </c>
      <c r="L25367" s="4">
        <v>0.34999999999999992</v>
      </c>
    </row>
    <row r="25368" spans="1:12" x14ac:dyDescent="0.35">
      <c r="A25368" s="1" t="s">
        <v>41263</v>
      </c>
      <c r="B25368" t="s">
        <v>41264</v>
      </c>
      <c r="C25368" t="s">
        <v>34</v>
      </c>
      <c r="D25368" t="s">
        <v>35</v>
      </c>
      <c r="E25368">
        <v>1</v>
      </c>
      <c r="F25368" s="2">
        <v>105.76</v>
      </c>
      <c r="G25368" s="3">
        <v>553.72</v>
      </c>
      <c r="H25368" s="3">
        <v>1.0576000000000001</v>
      </c>
      <c r="I25368" s="3">
        <v>4.97072</v>
      </c>
      <c r="J25368" s="3">
        <v>111.78832</v>
      </c>
      <c r="K25368" s="3">
        <v>171.98203076923076</v>
      </c>
      <c r="L25368" s="4">
        <v>0.35</v>
      </c>
    </row>
    <row r="25369" spans="1:12" x14ac:dyDescent="0.35">
      <c r="A25369" s="1" t="s">
        <v>41265</v>
      </c>
      <c r="B25369" t="s">
        <v>41266</v>
      </c>
      <c r="C25369" t="s">
        <v>34</v>
      </c>
      <c r="D25369" t="s">
        <v>35</v>
      </c>
      <c r="E25369">
        <v>2</v>
      </c>
      <c r="F25369" s="2">
        <v>395.33</v>
      </c>
      <c r="G25369" s="3">
        <v>2069.79</v>
      </c>
      <c r="H25369" s="3">
        <v>3.9533</v>
      </c>
      <c r="I25369" s="3">
        <v>0</v>
      </c>
      <c r="J25369" s="3">
        <v>399.2833</v>
      </c>
      <c r="K25369" s="3">
        <v>614.28199999999993</v>
      </c>
      <c r="L25369" s="4">
        <v>0.34999999999999992</v>
      </c>
    </row>
    <row r="25370" spans="1:12" x14ac:dyDescent="0.35">
      <c r="A25370" s="1" t="s">
        <v>41267</v>
      </c>
      <c r="B25370" t="s">
        <v>41268</v>
      </c>
      <c r="C25370" t="s">
        <v>34</v>
      </c>
      <c r="D25370" t="s">
        <v>35</v>
      </c>
      <c r="E25370">
        <v>2</v>
      </c>
      <c r="F25370" s="2">
        <v>192.36</v>
      </c>
      <c r="G25370" s="3">
        <v>923.19</v>
      </c>
      <c r="H25370" s="3">
        <v>1.9236000000000002</v>
      </c>
      <c r="I25370" s="3">
        <v>0</v>
      </c>
      <c r="J25370" s="3">
        <v>194.28360000000001</v>
      </c>
      <c r="K25370" s="3">
        <v>298.89784615384616</v>
      </c>
      <c r="L25370" s="4">
        <v>0.35</v>
      </c>
    </row>
    <row r="25371" spans="1:12" x14ac:dyDescent="0.35">
      <c r="A25371" s="1" t="s">
        <v>41269</v>
      </c>
      <c r="B25371" t="s">
        <v>41270</v>
      </c>
      <c r="C25371" t="s">
        <v>34</v>
      </c>
      <c r="D25371" t="s">
        <v>35</v>
      </c>
      <c r="E25371">
        <v>1</v>
      </c>
      <c r="F25371" s="2">
        <v>6330.49</v>
      </c>
      <c r="G25371" s="3">
        <v>30832.720000000001</v>
      </c>
      <c r="H25371" s="3">
        <v>63.304899999999996</v>
      </c>
      <c r="I25371" s="3">
        <v>297.53303</v>
      </c>
      <c r="J25371" s="3">
        <v>6691.3279299999995</v>
      </c>
      <c r="K25371" s="3">
        <v>10294.350661538459</v>
      </c>
      <c r="L25371" s="4">
        <v>0.34999999999999992</v>
      </c>
    </row>
    <row r="25372" spans="1:12" x14ac:dyDescent="0.35">
      <c r="A25372" s="1" t="s">
        <v>41271</v>
      </c>
      <c r="B25372" t="s">
        <v>41272</v>
      </c>
      <c r="C25372" t="s">
        <v>13</v>
      </c>
      <c r="D25372" t="s">
        <v>14</v>
      </c>
      <c r="E25372">
        <v>2</v>
      </c>
      <c r="F25372" s="2">
        <v>626.52</v>
      </c>
      <c r="G25372" s="3">
        <v>3211.94</v>
      </c>
      <c r="H25372" s="3">
        <v>6.2652000000000001</v>
      </c>
      <c r="I25372" s="3">
        <v>0</v>
      </c>
      <c r="J25372" s="3">
        <v>632.78520000000003</v>
      </c>
      <c r="K25372" s="3">
        <v>973.51569230769235</v>
      </c>
      <c r="L25372" s="4">
        <v>0.35</v>
      </c>
    </row>
    <row r="25373" spans="1:12" x14ac:dyDescent="0.35">
      <c r="A25373" s="1" t="s">
        <v>41273</v>
      </c>
      <c r="B25373" t="s">
        <v>41274</v>
      </c>
      <c r="C25373" t="s">
        <v>34</v>
      </c>
      <c r="D25373" t="s">
        <v>35</v>
      </c>
      <c r="E25373">
        <v>1</v>
      </c>
      <c r="F25373" s="2">
        <v>224.95</v>
      </c>
      <c r="G25373" s="3">
        <v>1153.27</v>
      </c>
      <c r="H25373" s="3">
        <v>2.2494999999999998</v>
      </c>
      <c r="I25373" s="3">
        <v>10.572649999999999</v>
      </c>
      <c r="J25373" s="3">
        <v>237.77215000000001</v>
      </c>
      <c r="K25373" s="3">
        <v>365.80330769230767</v>
      </c>
      <c r="L25373" s="4">
        <v>0.34999999999999992</v>
      </c>
    </row>
    <row r="25374" spans="1:12" x14ac:dyDescent="0.35">
      <c r="A25374" s="1" t="s">
        <v>41275</v>
      </c>
      <c r="B25374" t="s">
        <v>41276</v>
      </c>
      <c r="C25374" t="s">
        <v>13</v>
      </c>
      <c r="D25374" t="s">
        <v>14</v>
      </c>
      <c r="E25374">
        <v>1</v>
      </c>
      <c r="F25374" s="2">
        <v>226.47</v>
      </c>
      <c r="G25374" s="3">
        <v>1290.26</v>
      </c>
      <c r="H25374" s="3">
        <v>2.2646999999999999</v>
      </c>
      <c r="I25374" s="3">
        <v>10.64409</v>
      </c>
      <c r="J25374" s="3">
        <v>239.37879000000001</v>
      </c>
      <c r="K25374" s="3">
        <v>368.27506153846156</v>
      </c>
      <c r="L25374" s="4">
        <v>0.35000000000000003</v>
      </c>
    </row>
    <row r="25375" spans="1:12" x14ac:dyDescent="0.35">
      <c r="A25375" s="1" t="s">
        <v>41277</v>
      </c>
      <c r="B25375" t="s">
        <v>41278</v>
      </c>
      <c r="C25375" t="s">
        <v>13</v>
      </c>
      <c r="D25375" t="s">
        <v>14</v>
      </c>
      <c r="E25375">
        <v>1</v>
      </c>
      <c r="F25375" s="2">
        <v>527.21</v>
      </c>
      <c r="G25375" s="3">
        <v>2702.83</v>
      </c>
      <c r="H25375" s="3">
        <v>5.2721000000000009</v>
      </c>
      <c r="I25375" s="3">
        <v>24.778870000000001</v>
      </c>
      <c r="J25375" s="3">
        <v>557.26097000000004</v>
      </c>
      <c r="K25375" s="3">
        <v>857.32456923076927</v>
      </c>
      <c r="L25375" s="4">
        <v>0.35</v>
      </c>
    </row>
    <row r="25376" spans="1:12" x14ac:dyDescent="0.35">
      <c r="A25376" s="1" t="s">
        <v>41279</v>
      </c>
      <c r="B25376" t="s">
        <v>41280</v>
      </c>
      <c r="C25376" t="s">
        <v>34</v>
      </c>
      <c r="D25376" t="s">
        <v>35</v>
      </c>
      <c r="E25376">
        <v>1</v>
      </c>
      <c r="F25376" s="2">
        <v>448.83</v>
      </c>
      <c r="G25376" s="3">
        <v>2300.98</v>
      </c>
      <c r="H25376" s="3">
        <v>4.4882999999999997</v>
      </c>
      <c r="I25376" s="3">
        <v>21.095009999999998</v>
      </c>
      <c r="J25376" s="3">
        <v>474.41330999999997</v>
      </c>
      <c r="K25376" s="3">
        <v>729.86663076923071</v>
      </c>
      <c r="L25376" s="4">
        <v>0.35</v>
      </c>
    </row>
    <row r="25377" spans="1:12" x14ac:dyDescent="0.35">
      <c r="A25377" s="1" t="s">
        <v>41281</v>
      </c>
      <c r="B25377" t="s">
        <v>41282</v>
      </c>
      <c r="C25377" t="s">
        <v>34</v>
      </c>
      <c r="D25377" t="s">
        <v>35</v>
      </c>
      <c r="E25377">
        <v>1</v>
      </c>
      <c r="F25377" s="2">
        <v>6.46</v>
      </c>
      <c r="G25377" s="3">
        <v>33.82</v>
      </c>
      <c r="H25377" s="3">
        <v>6.4600000000000005E-2</v>
      </c>
      <c r="I25377" s="3">
        <v>0.30362</v>
      </c>
      <c r="J25377" s="3">
        <v>6.82822</v>
      </c>
      <c r="K25377" s="3">
        <v>10.504953846153846</v>
      </c>
      <c r="L25377" s="4">
        <v>0.35</v>
      </c>
    </row>
    <row r="25378" spans="1:12" x14ac:dyDescent="0.35">
      <c r="A25378" s="1" t="s">
        <v>41283</v>
      </c>
      <c r="B25378" t="s">
        <v>41284</v>
      </c>
      <c r="C25378" t="s">
        <v>13</v>
      </c>
      <c r="D25378" t="s">
        <v>14</v>
      </c>
      <c r="E25378">
        <v>2</v>
      </c>
      <c r="F25378" s="2">
        <v>588.85</v>
      </c>
      <c r="G25378" s="3">
        <v>3018.85</v>
      </c>
      <c r="H25378" s="3">
        <v>5.8885000000000005</v>
      </c>
      <c r="I25378" s="3">
        <v>0</v>
      </c>
      <c r="J25378" s="3">
        <v>594.73850000000004</v>
      </c>
      <c r="K25378" s="3">
        <v>914.9823076923077</v>
      </c>
      <c r="L25378" s="4">
        <v>0.35</v>
      </c>
    </row>
    <row r="25379" spans="1:12" x14ac:dyDescent="0.35">
      <c r="A25379" s="1" t="s">
        <v>41285</v>
      </c>
      <c r="B25379" t="s">
        <v>41286</v>
      </c>
      <c r="C25379" t="s">
        <v>29</v>
      </c>
      <c r="D25379" t="s">
        <v>30</v>
      </c>
      <c r="E25379">
        <v>1</v>
      </c>
      <c r="F25379" s="2">
        <v>114.71</v>
      </c>
      <c r="G25379" s="3">
        <v>633.94000000000005</v>
      </c>
      <c r="H25379" s="3">
        <v>1.1471</v>
      </c>
      <c r="I25379" s="3">
        <v>5.3913699999999993</v>
      </c>
      <c r="J25379" s="3">
        <v>121.24846999999998</v>
      </c>
      <c r="K25379" s="3">
        <v>186.53610769230767</v>
      </c>
      <c r="L25379" s="4">
        <v>0.35</v>
      </c>
    </row>
    <row r="25380" spans="1:12" x14ac:dyDescent="0.35">
      <c r="A25380" s="1" t="s">
        <v>41287</v>
      </c>
      <c r="B25380" t="s">
        <v>41288</v>
      </c>
      <c r="C25380" t="s">
        <v>34</v>
      </c>
      <c r="D25380" t="s">
        <v>35</v>
      </c>
      <c r="E25380">
        <v>2</v>
      </c>
      <c r="F25380" s="2">
        <v>4.91</v>
      </c>
      <c r="G25380" s="3">
        <v>36.64</v>
      </c>
      <c r="H25380" s="3">
        <v>4.9100000000000005E-2</v>
      </c>
      <c r="I25380" s="3">
        <v>0</v>
      </c>
      <c r="J25380" s="3">
        <v>4.9591000000000003</v>
      </c>
      <c r="K25380" s="3">
        <v>7.6293846153846152</v>
      </c>
      <c r="L25380" s="4">
        <v>0.34999999999999992</v>
      </c>
    </row>
    <row r="25381" spans="1:12" x14ac:dyDescent="0.35">
      <c r="A25381" s="1" t="s">
        <v>41289</v>
      </c>
      <c r="B25381" t="s">
        <v>40450</v>
      </c>
      <c r="C25381" t="s">
        <v>34</v>
      </c>
      <c r="D25381" t="s">
        <v>35</v>
      </c>
      <c r="E25381">
        <v>1</v>
      </c>
      <c r="F25381" s="2">
        <v>105.76</v>
      </c>
      <c r="G25381" s="3">
        <v>553.72</v>
      </c>
      <c r="H25381" s="3">
        <v>1.0576000000000001</v>
      </c>
      <c r="I25381" s="3">
        <v>4.97072</v>
      </c>
      <c r="J25381" s="3">
        <v>111.78832</v>
      </c>
      <c r="K25381" s="3">
        <v>171.98203076923076</v>
      </c>
      <c r="L25381" s="4">
        <v>0.35</v>
      </c>
    </row>
    <row r="25382" spans="1:12" x14ac:dyDescent="0.35">
      <c r="A25382" s="1" t="s">
        <v>41290</v>
      </c>
      <c r="B25382" t="s">
        <v>41291</v>
      </c>
      <c r="C25382" t="s">
        <v>34</v>
      </c>
      <c r="D25382" t="s">
        <v>35</v>
      </c>
      <c r="E25382">
        <v>1</v>
      </c>
      <c r="F25382" s="2">
        <v>65.459999999999994</v>
      </c>
      <c r="G25382" s="3">
        <v>342.72</v>
      </c>
      <c r="H25382" s="3">
        <v>0.65459999999999996</v>
      </c>
      <c r="I25382" s="3">
        <v>3.0766199999999997</v>
      </c>
      <c r="J25382" s="3">
        <v>69.191220000000001</v>
      </c>
      <c r="K25382" s="3">
        <v>106.44803076923077</v>
      </c>
      <c r="L25382" s="4">
        <v>0.35</v>
      </c>
    </row>
    <row r="25383" spans="1:12" x14ac:dyDescent="0.35">
      <c r="A25383" s="1" t="s">
        <v>41292</v>
      </c>
      <c r="B25383" t="s">
        <v>39769</v>
      </c>
      <c r="C25383" t="s">
        <v>34</v>
      </c>
      <c r="D25383" t="s">
        <v>35</v>
      </c>
      <c r="E25383">
        <v>1</v>
      </c>
      <c r="F25383" s="2">
        <v>77.06</v>
      </c>
      <c r="G25383" s="3">
        <v>35</v>
      </c>
      <c r="H25383" s="3">
        <v>0.77060000000000006</v>
      </c>
      <c r="I25383" s="3">
        <v>3.62182</v>
      </c>
      <c r="J25383" s="3">
        <v>81.452420000000004</v>
      </c>
      <c r="K25383" s="3">
        <v>125.31141538461539</v>
      </c>
      <c r="L25383" s="4">
        <v>0.35</v>
      </c>
    </row>
    <row r="25384" spans="1:12" x14ac:dyDescent="0.35">
      <c r="A25384" s="1" t="s">
        <v>41293</v>
      </c>
      <c r="B25384" t="s">
        <v>41294</v>
      </c>
      <c r="C25384" t="s">
        <v>13</v>
      </c>
      <c r="D25384" t="s">
        <v>14</v>
      </c>
      <c r="E25384">
        <v>2</v>
      </c>
      <c r="F25384" s="2">
        <v>1392.4</v>
      </c>
      <c r="G25384" s="3">
        <v>7138.32</v>
      </c>
      <c r="H25384" s="3">
        <v>13.924000000000001</v>
      </c>
      <c r="I25384" s="3">
        <v>0</v>
      </c>
      <c r="J25384" s="3">
        <v>1406.3240000000001</v>
      </c>
      <c r="K25384" s="3">
        <v>2163.5753846153848</v>
      </c>
      <c r="L25384" s="4">
        <v>0.35000000000000003</v>
      </c>
    </row>
    <row r="25385" spans="1:12" x14ac:dyDescent="0.35">
      <c r="A25385" s="1" t="s">
        <v>41295</v>
      </c>
      <c r="B25385" t="s">
        <v>41296</v>
      </c>
      <c r="C25385" t="s">
        <v>34</v>
      </c>
      <c r="D25385" t="s">
        <v>35</v>
      </c>
      <c r="E25385">
        <v>1</v>
      </c>
      <c r="F25385" s="2">
        <v>509.92</v>
      </c>
      <c r="G25385" s="3">
        <v>2614.14</v>
      </c>
      <c r="H25385" s="3">
        <v>5.0992000000000006</v>
      </c>
      <c r="I25385" s="3">
        <v>23.966239999999999</v>
      </c>
      <c r="J25385" s="3">
        <v>538.98544000000004</v>
      </c>
      <c r="K25385" s="3">
        <v>829.20836923076922</v>
      </c>
      <c r="L25385" s="4">
        <v>0.34999999999999992</v>
      </c>
    </row>
    <row r="25386" spans="1:12" x14ac:dyDescent="0.35">
      <c r="A25386" s="1" t="s">
        <v>41297</v>
      </c>
      <c r="B25386" t="s">
        <v>41298</v>
      </c>
      <c r="C25386" t="s">
        <v>34</v>
      </c>
      <c r="D25386" t="s">
        <v>35</v>
      </c>
      <c r="E25386">
        <v>1</v>
      </c>
      <c r="F25386" s="2">
        <v>56.57</v>
      </c>
      <c r="G25386" s="3">
        <v>289.99</v>
      </c>
      <c r="H25386" s="3">
        <v>0.56569999999999998</v>
      </c>
      <c r="I25386" s="3">
        <v>2.6587900000000002</v>
      </c>
      <c r="J25386" s="3">
        <v>59.794490000000003</v>
      </c>
      <c r="K25386" s="3">
        <v>91.991523076923073</v>
      </c>
      <c r="L25386" s="4">
        <v>0.34999999999999992</v>
      </c>
    </row>
    <row r="25387" spans="1:12" hidden="1" x14ac:dyDescent="0.35">
      <c r="A25387" s="1">
        <v>2841598</v>
      </c>
      <c r="B25387" t="s">
        <v>41299</v>
      </c>
      <c r="C25387" t="s">
        <v>46</v>
      </c>
      <c r="D25387" t="s">
        <v>47</v>
      </c>
      <c r="E25387">
        <v>1</v>
      </c>
      <c r="F25387" s="2">
        <v>145.63999999999999</v>
      </c>
      <c r="G25387" s="3">
        <v>748.06</v>
      </c>
      <c r="H25387" s="3">
        <v>1.4563999999999999</v>
      </c>
      <c r="I25387" s="3">
        <v>6.8450799999999994</v>
      </c>
      <c r="J25387" s="3">
        <v>153.94147999999998</v>
      </c>
      <c r="K25387" s="3">
        <v>236.83304615384611</v>
      </c>
      <c r="L25387" s="4">
        <v>0.35</v>
      </c>
    </row>
    <row r="25388" spans="1:12" x14ac:dyDescent="0.35">
      <c r="A25388" s="1" t="s">
        <v>41300</v>
      </c>
      <c r="B25388" t="s">
        <v>41301</v>
      </c>
      <c r="C25388" t="s">
        <v>34</v>
      </c>
      <c r="D25388" t="s">
        <v>35</v>
      </c>
      <c r="E25388">
        <v>1</v>
      </c>
      <c r="F25388" s="2">
        <v>928.79</v>
      </c>
      <c r="G25388" s="3">
        <v>4659.42</v>
      </c>
      <c r="H25388" s="3">
        <v>9.2879000000000005</v>
      </c>
      <c r="I25388" s="3">
        <v>43.653129999999997</v>
      </c>
      <c r="J25388" s="3">
        <v>981.73103000000003</v>
      </c>
      <c r="K25388" s="3">
        <v>1510.3554307692307</v>
      </c>
      <c r="L25388" s="4">
        <v>0.34999999999999992</v>
      </c>
    </row>
    <row r="25389" spans="1:12" x14ac:dyDescent="0.35">
      <c r="A25389" s="1" t="s">
        <v>41302</v>
      </c>
      <c r="B25389" t="s">
        <v>41303</v>
      </c>
      <c r="C25389" t="s">
        <v>34</v>
      </c>
      <c r="D25389" t="s">
        <v>35</v>
      </c>
      <c r="E25389">
        <v>2</v>
      </c>
      <c r="F25389" s="2">
        <v>808.08</v>
      </c>
      <c r="G25389" s="3">
        <v>4230.79</v>
      </c>
      <c r="H25389" s="3">
        <v>8.0808</v>
      </c>
      <c r="I25389" s="3">
        <v>0</v>
      </c>
      <c r="J25389" s="3">
        <v>816.16079999999999</v>
      </c>
      <c r="K25389" s="3">
        <v>1255.6320000000001</v>
      </c>
      <c r="L25389" s="4">
        <v>0.35000000000000003</v>
      </c>
    </row>
    <row r="25390" spans="1:12" x14ac:dyDescent="0.35">
      <c r="A25390" s="1" t="s">
        <v>41304</v>
      </c>
      <c r="B25390" t="s">
        <v>41305</v>
      </c>
      <c r="C25390" t="s">
        <v>13</v>
      </c>
      <c r="D25390" t="s">
        <v>14</v>
      </c>
      <c r="E25390">
        <v>2</v>
      </c>
      <c r="F25390" s="2">
        <v>124.93</v>
      </c>
      <c r="G25390" s="3">
        <v>640.47</v>
      </c>
      <c r="H25390" s="3">
        <v>1.2493000000000001</v>
      </c>
      <c r="I25390" s="3">
        <v>0</v>
      </c>
      <c r="J25390" s="3">
        <v>126.17930000000001</v>
      </c>
      <c r="K25390" s="3">
        <v>194.12200000000001</v>
      </c>
      <c r="L25390" s="4">
        <v>0.35</v>
      </c>
    </row>
    <row r="25391" spans="1:12" x14ac:dyDescent="0.35">
      <c r="A25391" s="1" t="s">
        <v>41306</v>
      </c>
      <c r="B25391" t="s">
        <v>41307</v>
      </c>
      <c r="C25391" t="s">
        <v>34</v>
      </c>
      <c r="D25391" t="s">
        <v>35</v>
      </c>
      <c r="E25391">
        <v>2</v>
      </c>
      <c r="F25391" s="2">
        <v>2458.9499999999998</v>
      </c>
      <c r="G25391" s="3">
        <v>12606.12</v>
      </c>
      <c r="H25391" s="3">
        <v>24.589499999999997</v>
      </c>
      <c r="I25391" s="3">
        <v>0</v>
      </c>
      <c r="J25391" s="3">
        <v>2483.5394999999999</v>
      </c>
      <c r="K25391" s="3">
        <v>3820.8299999999995</v>
      </c>
      <c r="L25391" s="4">
        <v>0.34999999999999992</v>
      </c>
    </row>
    <row r="25392" spans="1:12" x14ac:dyDescent="0.35">
      <c r="A25392" s="1" t="s">
        <v>41308</v>
      </c>
      <c r="B25392" t="s">
        <v>41309</v>
      </c>
      <c r="C25392" t="s">
        <v>34</v>
      </c>
      <c r="D25392" t="s">
        <v>35</v>
      </c>
      <c r="E25392">
        <v>2</v>
      </c>
      <c r="F25392" s="2">
        <v>52.6</v>
      </c>
      <c r="G25392" s="3">
        <v>282.41000000000003</v>
      </c>
      <c r="H25392" s="3">
        <v>0.52600000000000002</v>
      </c>
      <c r="I25392" s="3">
        <v>0</v>
      </c>
      <c r="J25392" s="3">
        <v>53.126000000000005</v>
      </c>
      <c r="K25392" s="3">
        <v>81.7323076923077</v>
      </c>
      <c r="L25392" s="4">
        <v>0.35</v>
      </c>
    </row>
    <row r="25393" spans="1:12" x14ac:dyDescent="0.35">
      <c r="A25393" s="1" t="s">
        <v>41310</v>
      </c>
      <c r="B25393" t="s">
        <v>41311</v>
      </c>
      <c r="C25393" t="s">
        <v>34</v>
      </c>
      <c r="D25393" t="s">
        <v>35</v>
      </c>
      <c r="E25393">
        <v>1</v>
      </c>
      <c r="F25393" s="2">
        <v>51.65</v>
      </c>
      <c r="G25393" s="3">
        <v>270.42</v>
      </c>
      <c r="H25393" s="3">
        <v>0.51649999999999996</v>
      </c>
      <c r="I25393" s="3">
        <v>2.4275500000000001</v>
      </c>
      <c r="J25393" s="3">
        <v>54.594049999999996</v>
      </c>
      <c r="K25393" s="3">
        <v>83.990846153846149</v>
      </c>
      <c r="L25393" s="4">
        <v>0.35000000000000003</v>
      </c>
    </row>
    <row r="25394" spans="1:12" x14ac:dyDescent="0.35">
      <c r="A25394" s="1" t="s">
        <v>41312</v>
      </c>
      <c r="B25394" t="s">
        <v>41313</v>
      </c>
      <c r="C25394" t="s">
        <v>34</v>
      </c>
      <c r="D25394" t="s">
        <v>35</v>
      </c>
      <c r="E25394">
        <v>1</v>
      </c>
      <c r="F25394" s="2">
        <v>4184.21</v>
      </c>
      <c r="G25394" s="3">
        <v>21906.86</v>
      </c>
      <c r="H25394" s="3">
        <v>41.842100000000002</v>
      </c>
      <c r="I25394" s="3">
        <v>196.65787</v>
      </c>
      <c r="J25394" s="3">
        <v>4422.7099699999999</v>
      </c>
      <c r="K25394" s="3">
        <v>6804.1691846153844</v>
      </c>
      <c r="L25394" s="4">
        <v>0.35</v>
      </c>
    </row>
    <row r="25395" spans="1:12" x14ac:dyDescent="0.35">
      <c r="A25395" s="1" t="s">
        <v>41314</v>
      </c>
      <c r="B25395" t="s">
        <v>41315</v>
      </c>
      <c r="C25395" t="s">
        <v>13</v>
      </c>
      <c r="D25395" t="s">
        <v>14</v>
      </c>
      <c r="E25395">
        <v>2</v>
      </c>
      <c r="F25395" s="2">
        <v>141.75</v>
      </c>
      <c r="G25395" s="3">
        <v>726.7</v>
      </c>
      <c r="H25395" s="3">
        <v>1.4175</v>
      </c>
      <c r="I25395" s="3">
        <v>0</v>
      </c>
      <c r="J25395" s="3">
        <v>143.16749999999999</v>
      </c>
      <c r="K25395" s="3">
        <v>220.25769230769228</v>
      </c>
      <c r="L25395" s="4">
        <v>0.35</v>
      </c>
    </row>
    <row r="25396" spans="1:12" hidden="1" x14ac:dyDescent="0.35">
      <c r="A25396" s="1" t="s">
        <v>41316</v>
      </c>
      <c r="B25396" t="s">
        <v>41317</v>
      </c>
      <c r="C25396" t="s">
        <v>46</v>
      </c>
      <c r="D25396" t="s">
        <v>47</v>
      </c>
      <c r="E25396">
        <v>1</v>
      </c>
      <c r="F25396" s="2">
        <v>1437.53</v>
      </c>
      <c r="G25396" s="3">
        <v>7369.7</v>
      </c>
      <c r="H25396" s="3">
        <v>14.375299999999999</v>
      </c>
      <c r="I25396" s="3">
        <v>67.563909999999993</v>
      </c>
      <c r="J25396" s="3">
        <v>1519.46921</v>
      </c>
      <c r="K25396" s="3">
        <v>2337.6449384615385</v>
      </c>
      <c r="L25396" s="4">
        <v>0.35000000000000003</v>
      </c>
    </row>
    <row r="25397" spans="1:12" x14ac:dyDescent="0.35">
      <c r="A25397" s="1" t="s">
        <v>41318</v>
      </c>
      <c r="B25397" t="s">
        <v>41319</v>
      </c>
      <c r="C25397" t="s">
        <v>13</v>
      </c>
      <c r="D25397" t="s">
        <v>14</v>
      </c>
      <c r="E25397">
        <v>2</v>
      </c>
      <c r="F25397" s="2">
        <v>463.49</v>
      </c>
      <c r="G25397" s="3">
        <v>2195.39</v>
      </c>
      <c r="H25397" s="3">
        <v>4.6349</v>
      </c>
      <c r="I25397" s="3">
        <v>0</v>
      </c>
      <c r="J25397" s="3">
        <v>468.12490000000003</v>
      </c>
      <c r="K25397" s="3">
        <v>720.19215384615381</v>
      </c>
      <c r="L25397" s="4">
        <v>0.34999999999999992</v>
      </c>
    </row>
    <row r="25398" spans="1:12" x14ac:dyDescent="0.35">
      <c r="A25398" s="1" t="s">
        <v>41320</v>
      </c>
      <c r="B25398" t="s">
        <v>41321</v>
      </c>
      <c r="C25398" t="s">
        <v>34</v>
      </c>
      <c r="D25398" t="s">
        <v>35</v>
      </c>
      <c r="E25398">
        <v>2</v>
      </c>
      <c r="F25398" s="2">
        <v>7285.46</v>
      </c>
      <c r="G25398" s="3">
        <v>38143.769999999997</v>
      </c>
      <c r="H25398" s="3">
        <v>72.854600000000005</v>
      </c>
      <c r="I25398" s="3">
        <v>0</v>
      </c>
      <c r="J25398" s="3">
        <v>7358.3145999999997</v>
      </c>
      <c r="K25398" s="3">
        <v>11320.483999999999</v>
      </c>
      <c r="L25398" s="4">
        <v>0.34999999999999992</v>
      </c>
    </row>
    <row r="25399" spans="1:12" x14ac:dyDescent="0.35">
      <c r="A25399" s="1" t="s">
        <v>41322</v>
      </c>
      <c r="B25399" t="s">
        <v>41323</v>
      </c>
      <c r="C25399" t="s">
        <v>34</v>
      </c>
      <c r="D25399" t="s">
        <v>35</v>
      </c>
      <c r="E25399">
        <v>1</v>
      </c>
      <c r="F25399" s="2">
        <v>197.65</v>
      </c>
      <c r="G25399" s="3">
        <v>1013.25</v>
      </c>
      <c r="H25399" s="3">
        <v>1.9765000000000001</v>
      </c>
      <c r="I25399" s="3">
        <v>9.2895500000000002</v>
      </c>
      <c r="J25399" s="3">
        <v>208.91604999999998</v>
      </c>
      <c r="K25399" s="3">
        <v>321.40930769230766</v>
      </c>
      <c r="L25399" s="4">
        <v>0.35</v>
      </c>
    </row>
    <row r="25400" spans="1:12" x14ac:dyDescent="0.35">
      <c r="A25400" s="1" t="s">
        <v>41324</v>
      </c>
      <c r="B25400" t="s">
        <v>41325</v>
      </c>
      <c r="C25400" t="s">
        <v>13</v>
      </c>
      <c r="D25400" t="s">
        <v>14</v>
      </c>
      <c r="E25400">
        <v>2</v>
      </c>
      <c r="F25400" s="2">
        <v>61.59</v>
      </c>
      <c r="G25400" s="3">
        <v>315.76</v>
      </c>
      <c r="H25400" s="3">
        <v>0.6159</v>
      </c>
      <c r="I25400" s="3">
        <v>0</v>
      </c>
      <c r="J25400" s="3">
        <v>62.205900000000007</v>
      </c>
      <c r="K25400" s="3">
        <v>95.701384615384626</v>
      </c>
      <c r="L25400" s="4">
        <v>0.35</v>
      </c>
    </row>
    <row r="25401" spans="1:12" x14ac:dyDescent="0.35">
      <c r="A25401" s="1">
        <v>41001288</v>
      </c>
      <c r="B25401" t="s">
        <v>41326</v>
      </c>
      <c r="C25401" t="s">
        <v>34</v>
      </c>
      <c r="D25401" t="s">
        <v>35</v>
      </c>
      <c r="E25401">
        <v>1</v>
      </c>
      <c r="F25401" s="2">
        <v>264.68</v>
      </c>
      <c r="G25401" s="3">
        <v>1356.9</v>
      </c>
      <c r="H25401" s="3">
        <v>2.6468000000000003</v>
      </c>
      <c r="I25401" s="3">
        <v>12.439960000000001</v>
      </c>
      <c r="J25401" s="3">
        <v>279.76675999999998</v>
      </c>
      <c r="K25401" s="3">
        <v>430.41039999999992</v>
      </c>
      <c r="L25401" s="4">
        <v>0.34999999999999992</v>
      </c>
    </row>
    <row r="25402" spans="1:12" x14ac:dyDescent="0.35">
      <c r="A25402" s="1" t="s">
        <v>41327</v>
      </c>
      <c r="B25402" t="s">
        <v>41328</v>
      </c>
      <c r="C25402" t="s">
        <v>34</v>
      </c>
      <c r="D25402" t="s">
        <v>35</v>
      </c>
      <c r="E25402">
        <v>2</v>
      </c>
      <c r="F25402" s="2">
        <v>4.4800000000000004</v>
      </c>
      <c r="G25402" s="3">
        <v>33.42</v>
      </c>
      <c r="H25402" s="3">
        <v>4.4800000000000006E-2</v>
      </c>
      <c r="I25402" s="3">
        <v>0</v>
      </c>
      <c r="J25402" s="3">
        <v>4.5248000000000008</v>
      </c>
      <c r="K25402" s="3">
        <v>6.9612307692307702</v>
      </c>
      <c r="L25402" s="4">
        <v>0.35</v>
      </c>
    </row>
    <row r="25403" spans="1:12" x14ac:dyDescent="0.35">
      <c r="A25403" s="1" t="s">
        <v>41329</v>
      </c>
      <c r="B25403" t="s">
        <v>41330</v>
      </c>
      <c r="C25403" t="s">
        <v>34</v>
      </c>
      <c r="D25403" t="s">
        <v>35</v>
      </c>
      <c r="E25403">
        <v>1</v>
      </c>
      <c r="F25403" s="2">
        <v>8.86</v>
      </c>
      <c r="G25403" s="3">
        <v>45.46</v>
      </c>
      <c r="H25403" s="3">
        <v>8.8599999999999998E-2</v>
      </c>
      <c r="I25403" s="3">
        <v>0.41641999999999996</v>
      </c>
      <c r="J25403" s="3">
        <v>9.3650199999999995</v>
      </c>
      <c r="K25403" s="3">
        <v>14.407723076923075</v>
      </c>
      <c r="L25403" s="4">
        <v>0.34999999999999992</v>
      </c>
    </row>
    <row r="25404" spans="1:12" x14ac:dyDescent="0.35">
      <c r="A25404" s="1" t="s">
        <v>41331</v>
      </c>
      <c r="B25404" t="s">
        <v>41332</v>
      </c>
      <c r="C25404" t="s">
        <v>34</v>
      </c>
      <c r="D25404" t="s">
        <v>35</v>
      </c>
      <c r="E25404">
        <v>2</v>
      </c>
      <c r="F25404" s="2">
        <v>166.94</v>
      </c>
      <c r="G25404" s="3">
        <v>872.96</v>
      </c>
      <c r="H25404" s="3">
        <v>1.6694</v>
      </c>
      <c r="I25404" s="3">
        <v>0</v>
      </c>
      <c r="J25404" s="3">
        <v>168.60939999999999</v>
      </c>
      <c r="K25404" s="3">
        <v>259.3990769230769</v>
      </c>
      <c r="L25404" s="4">
        <v>0.35</v>
      </c>
    </row>
    <row r="25405" spans="1:12" x14ac:dyDescent="0.35">
      <c r="A25405" s="1" t="s">
        <v>41333</v>
      </c>
      <c r="B25405" t="s">
        <v>41334</v>
      </c>
      <c r="C25405" t="s">
        <v>34</v>
      </c>
      <c r="D25405" t="s">
        <v>35</v>
      </c>
      <c r="E25405">
        <v>1</v>
      </c>
      <c r="F25405" s="2">
        <v>682.6</v>
      </c>
      <c r="G25405" s="3">
        <v>3499.43</v>
      </c>
      <c r="H25405" s="3">
        <v>6.8260000000000005</v>
      </c>
      <c r="I25405" s="3">
        <v>32.0822</v>
      </c>
      <c r="J25405" s="3">
        <v>721.50819999999999</v>
      </c>
      <c r="K25405" s="3">
        <v>1110.0126153846154</v>
      </c>
      <c r="L25405" s="4">
        <v>0.35000000000000003</v>
      </c>
    </row>
    <row r="25406" spans="1:12" x14ac:dyDescent="0.35">
      <c r="A25406" s="1" t="s">
        <v>41335</v>
      </c>
      <c r="B25406" t="s">
        <v>41336</v>
      </c>
      <c r="C25406" t="s">
        <v>34</v>
      </c>
      <c r="D25406" t="s">
        <v>35</v>
      </c>
      <c r="E25406">
        <v>2</v>
      </c>
      <c r="F25406" s="2">
        <v>492.31</v>
      </c>
      <c r="G25406" s="3">
        <v>2523.9</v>
      </c>
      <c r="H25406" s="3">
        <v>4.9230999999999998</v>
      </c>
      <c r="I25406" s="3">
        <v>0</v>
      </c>
      <c r="J25406" s="3">
        <v>497.23309999999998</v>
      </c>
      <c r="K25406" s="3">
        <v>764.97399999999993</v>
      </c>
      <c r="L25406" s="4">
        <v>0.35</v>
      </c>
    </row>
    <row r="25407" spans="1:12" x14ac:dyDescent="0.35">
      <c r="A25407" s="1" t="s">
        <v>41337</v>
      </c>
      <c r="B25407" t="s">
        <v>41338</v>
      </c>
      <c r="C25407" t="s">
        <v>34</v>
      </c>
      <c r="D25407" t="s">
        <v>35</v>
      </c>
      <c r="E25407">
        <v>2</v>
      </c>
      <c r="F25407" s="2">
        <v>14.2</v>
      </c>
      <c r="G25407" s="3">
        <v>106.06</v>
      </c>
      <c r="H25407" s="3">
        <v>0.14199999999999999</v>
      </c>
      <c r="I25407" s="3">
        <v>0</v>
      </c>
      <c r="J25407" s="3">
        <v>14.341999999999999</v>
      </c>
      <c r="K25407" s="3">
        <v>22.064615384615383</v>
      </c>
      <c r="L25407" s="4">
        <v>0.35000000000000003</v>
      </c>
    </row>
    <row r="25408" spans="1:12" x14ac:dyDescent="0.35">
      <c r="A25408" s="1" t="s">
        <v>41339</v>
      </c>
      <c r="B25408" t="s">
        <v>41340</v>
      </c>
      <c r="C25408" t="s">
        <v>34</v>
      </c>
      <c r="D25408" t="s">
        <v>35</v>
      </c>
      <c r="E25408">
        <v>2</v>
      </c>
      <c r="F25408" s="2">
        <v>1361.53</v>
      </c>
      <c r="G25408" s="3">
        <v>7310.1</v>
      </c>
      <c r="H25408" s="3">
        <v>13.6153</v>
      </c>
      <c r="I25408" s="3">
        <v>0</v>
      </c>
      <c r="J25408" s="3">
        <v>1375.1452999999999</v>
      </c>
      <c r="K25408" s="3">
        <v>2115.6081538461535</v>
      </c>
      <c r="L25408" s="4">
        <v>0.34999999999999992</v>
      </c>
    </row>
    <row r="25409" spans="1:12" x14ac:dyDescent="0.35">
      <c r="A25409" s="1" t="s">
        <v>41341</v>
      </c>
      <c r="B25409" t="s">
        <v>41342</v>
      </c>
      <c r="C25409" t="s">
        <v>34</v>
      </c>
      <c r="D25409" t="s">
        <v>35</v>
      </c>
      <c r="E25409">
        <v>1</v>
      </c>
      <c r="F25409" s="2">
        <v>2010.69</v>
      </c>
      <c r="G25409" s="3">
        <v>11081.17</v>
      </c>
      <c r="H25409" s="3">
        <v>20.1069</v>
      </c>
      <c r="I25409" s="3">
        <v>94.502430000000004</v>
      </c>
      <c r="J25409" s="3">
        <v>2125.2993299999998</v>
      </c>
      <c r="K25409" s="3">
        <v>3269.6912769230767</v>
      </c>
      <c r="L25409" s="4">
        <v>0.35</v>
      </c>
    </row>
    <row r="25410" spans="1:12" x14ac:dyDescent="0.35">
      <c r="A25410" s="1" t="s">
        <v>41343</v>
      </c>
      <c r="B25410" t="s">
        <v>41344</v>
      </c>
      <c r="C25410" t="s">
        <v>34</v>
      </c>
      <c r="D25410" t="s">
        <v>35</v>
      </c>
      <c r="E25410">
        <v>1</v>
      </c>
      <c r="F25410" s="2">
        <v>1607.89</v>
      </c>
      <c r="G25410" s="3">
        <v>8418.27</v>
      </c>
      <c r="H25410" s="3">
        <v>16.078900000000001</v>
      </c>
      <c r="I25410" s="3">
        <v>75.570830000000001</v>
      </c>
      <c r="J25410" s="3">
        <v>1699.53973</v>
      </c>
      <c r="K25410" s="3">
        <v>2614.6765076923075</v>
      </c>
      <c r="L25410" s="4">
        <v>0.35</v>
      </c>
    </row>
    <row r="25411" spans="1:12" x14ac:dyDescent="0.35">
      <c r="A25411" s="1" t="s">
        <v>41345</v>
      </c>
      <c r="B25411" t="s">
        <v>41346</v>
      </c>
      <c r="C25411" t="s">
        <v>13</v>
      </c>
      <c r="D25411" t="s">
        <v>14</v>
      </c>
      <c r="E25411">
        <v>2</v>
      </c>
      <c r="F25411" s="2">
        <v>620.47</v>
      </c>
      <c r="G25411" s="3">
        <v>3210.16</v>
      </c>
      <c r="H25411" s="3">
        <v>6.2047000000000008</v>
      </c>
      <c r="I25411" s="3">
        <v>0</v>
      </c>
      <c r="J25411" s="3">
        <v>626.67470000000003</v>
      </c>
      <c r="K25411" s="3">
        <v>964.11492307692311</v>
      </c>
      <c r="L25411" s="4">
        <v>0.35</v>
      </c>
    </row>
    <row r="25412" spans="1:12" x14ac:dyDescent="0.35">
      <c r="A25412" s="1" t="s">
        <v>41347</v>
      </c>
      <c r="B25412" t="s">
        <v>41348</v>
      </c>
      <c r="C25412" t="s">
        <v>17</v>
      </c>
      <c r="D25412" t="s">
        <v>18</v>
      </c>
      <c r="E25412">
        <v>1</v>
      </c>
      <c r="F25412" s="2">
        <v>47.83</v>
      </c>
      <c r="G25412" s="3">
        <v>234.66</v>
      </c>
      <c r="H25412" s="3">
        <v>0.4783</v>
      </c>
      <c r="I25412" s="3">
        <v>2.2480099999999998</v>
      </c>
      <c r="J25412" s="3">
        <v>50.556309999999996</v>
      </c>
      <c r="K25412" s="3">
        <v>77.778938461538459</v>
      </c>
      <c r="L25412" s="4">
        <v>0.35000000000000003</v>
      </c>
    </row>
    <row r="25413" spans="1:12" x14ac:dyDescent="0.35">
      <c r="A25413" s="1" t="s">
        <v>41349</v>
      </c>
      <c r="B25413" t="s">
        <v>41350</v>
      </c>
      <c r="C25413" t="s">
        <v>34</v>
      </c>
      <c r="D25413" t="s">
        <v>35</v>
      </c>
      <c r="E25413">
        <v>1</v>
      </c>
      <c r="F25413" s="2">
        <v>4718.92</v>
      </c>
      <c r="G25413" s="3">
        <v>24192.17</v>
      </c>
      <c r="H25413" s="3">
        <v>47.1892</v>
      </c>
      <c r="I25413" s="3">
        <v>221.78924000000001</v>
      </c>
      <c r="J25413" s="3">
        <v>4987.8984399999999</v>
      </c>
      <c r="K25413" s="3">
        <v>7673.6899076923073</v>
      </c>
      <c r="L25413" s="4">
        <v>0.35</v>
      </c>
    </row>
    <row r="25414" spans="1:12" x14ac:dyDescent="0.35">
      <c r="A25414" s="1" t="s">
        <v>41351</v>
      </c>
      <c r="B25414" t="s">
        <v>41352</v>
      </c>
      <c r="C25414" t="s">
        <v>34</v>
      </c>
      <c r="D25414" t="s">
        <v>35</v>
      </c>
      <c r="E25414">
        <v>1</v>
      </c>
      <c r="F25414" s="2">
        <v>44.2</v>
      </c>
      <c r="G25414" s="3">
        <v>220.77</v>
      </c>
      <c r="H25414" s="3">
        <v>0.44200000000000006</v>
      </c>
      <c r="I25414" s="3">
        <v>2.0774000000000004</v>
      </c>
      <c r="J25414" s="3">
        <v>46.7194</v>
      </c>
      <c r="K25414" s="3">
        <v>71.876000000000005</v>
      </c>
      <c r="L25414" s="4">
        <v>0.35000000000000003</v>
      </c>
    </row>
    <row r="25415" spans="1:12" x14ac:dyDescent="0.35">
      <c r="A25415" s="1" t="s">
        <v>41353</v>
      </c>
      <c r="B25415" t="s">
        <v>41354</v>
      </c>
      <c r="C25415" t="s">
        <v>13</v>
      </c>
      <c r="D25415" t="s">
        <v>14</v>
      </c>
      <c r="E25415">
        <v>2</v>
      </c>
      <c r="F25415" s="2">
        <v>70.930000000000007</v>
      </c>
      <c r="G25415" s="3">
        <v>350.84</v>
      </c>
      <c r="H25415" s="3">
        <v>0.70930000000000004</v>
      </c>
      <c r="I25415" s="3">
        <v>0</v>
      </c>
      <c r="J25415" s="3">
        <v>71.639300000000006</v>
      </c>
      <c r="K25415" s="3">
        <v>110.2143076923077</v>
      </c>
      <c r="L25415" s="4">
        <v>0.35</v>
      </c>
    </row>
    <row r="25416" spans="1:12" hidden="1" x14ac:dyDescent="0.35">
      <c r="A25416" s="1" t="s">
        <v>41355</v>
      </c>
      <c r="B25416" t="s">
        <v>41356</v>
      </c>
      <c r="C25416" t="s">
        <v>46</v>
      </c>
      <c r="D25416" t="s">
        <v>47</v>
      </c>
      <c r="E25416">
        <v>1</v>
      </c>
      <c r="F25416" s="2">
        <v>342.25</v>
      </c>
      <c r="G25416" s="3">
        <v>1754.62</v>
      </c>
      <c r="H25416" s="3">
        <v>3.4224999999999999</v>
      </c>
      <c r="I25416" s="3">
        <v>16.085750000000001</v>
      </c>
      <c r="J25416" s="3">
        <v>361.75825000000003</v>
      </c>
      <c r="K25416" s="3">
        <v>556.55115384615385</v>
      </c>
      <c r="L25416" s="4">
        <v>0.34999999999999992</v>
      </c>
    </row>
    <row r="25417" spans="1:12" hidden="1" x14ac:dyDescent="0.35">
      <c r="A25417" s="1" t="s">
        <v>41357</v>
      </c>
      <c r="B25417" t="s">
        <v>41358</v>
      </c>
      <c r="C25417" t="s">
        <v>46</v>
      </c>
      <c r="D25417" t="s">
        <v>47</v>
      </c>
      <c r="E25417">
        <v>1</v>
      </c>
      <c r="F25417" s="2">
        <v>406.09</v>
      </c>
      <c r="G25417" s="3">
        <v>2081.9</v>
      </c>
      <c r="H25417" s="3">
        <v>4.0609000000000002</v>
      </c>
      <c r="I25417" s="3">
        <v>19.08623</v>
      </c>
      <c r="J25417" s="3">
        <v>429.23712999999998</v>
      </c>
      <c r="K25417" s="3">
        <v>660.36481538461533</v>
      </c>
      <c r="L25417" s="4">
        <v>0.35</v>
      </c>
    </row>
    <row r="25418" spans="1:12" x14ac:dyDescent="0.35">
      <c r="A25418" s="1" t="s">
        <v>41359</v>
      </c>
      <c r="B25418" t="s">
        <v>41360</v>
      </c>
      <c r="C25418" t="s">
        <v>34</v>
      </c>
      <c r="D25418" t="s">
        <v>35</v>
      </c>
      <c r="E25418">
        <v>1</v>
      </c>
      <c r="F25418" s="2">
        <v>67.790000000000006</v>
      </c>
      <c r="G25418" s="3">
        <v>354.87</v>
      </c>
      <c r="H25418" s="3">
        <v>0.67790000000000006</v>
      </c>
      <c r="I25418" s="3">
        <v>3.1861300000000004</v>
      </c>
      <c r="J25418" s="3">
        <v>71.654030000000006</v>
      </c>
      <c r="K25418" s="3">
        <v>110.23696923076923</v>
      </c>
      <c r="L25418" s="4">
        <v>0.35</v>
      </c>
    </row>
    <row r="25419" spans="1:12" x14ac:dyDescent="0.35">
      <c r="A25419" s="1" t="s">
        <v>41361</v>
      </c>
      <c r="B25419" t="s">
        <v>41362</v>
      </c>
      <c r="C25419" t="s">
        <v>34</v>
      </c>
      <c r="D25419" t="s">
        <v>35</v>
      </c>
      <c r="E25419">
        <v>1</v>
      </c>
      <c r="F25419" s="2">
        <v>1070.56</v>
      </c>
      <c r="G25419" s="3">
        <v>5488.38</v>
      </c>
      <c r="H25419" s="3">
        <v>10.7056</v>
      </c>
      <c r="I25419" s="3">
        <v>50.316319999999997</v>
      </c>
      <c r="J25419" s="3">
        <v>1131.5819199999999</v>
      </c>
      <c r="K25419" s="3">
        <v>1740.8952615384612</v>
      </c>
      <c r="L25419" s="4">
        <v>0.35</v>
      </c>
    </row>
    <row r="25420" spans="1:12" x14ac:dyDescent="0.35">
      <c r="A25420" s="1" t="s">
        <v>41363</v>
      </c>
      <c r="B25420" t="s">
        <v>41364</v>
      </c>
      <c r="C25420" t="s">
        <v>34</v>
      </c>
      <c r="D25420" t="s">
        <v>35</v>
      </c>
      <c r="E25420">
        <v>1</v>
      </c>
      <c r="F25420" s="2">
        <v>82.01</v>
      </c>
      <c r="G25420" s="3">
        <v>624.83000000000004</v>
      </c>
      <c r="H25420" s="3">
        <v>0.82010000000000005</v>
      </c>
      <c r="I25420" s="3">
        <v>3.8544700000000001</v>
      </c>
      <c r="J25420" s="3">
        <v>86.684570000000008</v>
      </c>
      <c r="K25420" s="3">
        <v>133.36087692307694</v>
      </c>
      <c r="L25420" s="4">
        <v>0.35000000000000003</v>
      </c>
    </row>
    <row r="25421" spans="1:12" x14ac:dyDescent="0.35">
      <c r="A25421" s="1" t="s">
        <v>41365</v>
      </c>
      <c r="B25421" t="s">
        <v>41366</v>
      </c>
      <c r="C25421" t="s">
        <v>13</v>
      </c>
      <c r="D25421" t="s">
        <v>14</v>
      </c>
      <c r="E25421">
        <v>2</v>
      </c>
      <c r="F25421" s="2">
        <v>7929.71</v>
      </c>
      <c r="G25421" s="3">
        <v>41136.86</v>
      </c>
      <c r="H25421" s="3">
        <v>79.2971</v>
      </c>
      <c r="I25421" s="3">
        <v>0</v>
      </c>
      <c r="J25421" s="3">
        <v>8009.0070999999998</v>
      </c>
      <c r="K25421" s="3">
        <v>12321.549384615384</v>
      </c>
      <c r="L25421" s="4">
        <v>0.35</v>
      </c>
    </row>
    <row r="25422" spans="1:12" x14ac:dyDescent="0.35">
      <c r="A25422" s="1" t="s">
        <v>41367</v>
      </c>
      <c r="B25422" t="s">
        <v>41368</v>
      </c>
      <c r="C25422" t="s">
        <v>34</v>
      </c>
      <c r="D25422" t="s">
        <v>35</v>
      </c>
      <c r="E25422">
        <v>2</v>
      </c>
      <c r="F25422" s="2">
        <v>72.67</v>
      </c>
      <c r="G25422" s="3">
        <v>380.47</v>
      </c>
      <c r="H25422" s="3">
        <v>0.72670000000000001</v>
      </c>
      <c r="I25422" s="3">
        <v>0</v>
      </c>
      <c r="J25422" s="3">
        <v>73.396699999999996</v>
      </c>
      <c r="K25422" s="3">
        <v>112.91799999999999</v>
      </c>
      <c r="L25422" s="4">
        <v>0.35</v>
      </c>
    </row>
    <row r="25423" spans="1:12" x14ac:dyDescent="0.35">
      <c r="A25423" s="1" t="s">
        <v>41369</v>
      </c>
      <c r="B25423" t="s">
        <v>41370</v>
      </c>
      <c r="C25423" t="s">
        <v>34</v>
      </c>
      <c r="D25423" t="s">
        <v>35</v>
      </c>
      <c r="E25423">
        <v>2</v>
      </c>
      <c r="F25423" s="2">
        <v>382.76</v>
      </c>
      <c r="G25423" s="3">
        <v>1962.26</v>
      </c>
      <c r="H25423" s="3">
        <v>3.8275999999999999</v>
      </c>
      <c r="I25423" s="3">
        <v>0</v>
      </c>
      <c r="J25423" s="3">
        <v>386.58760000000001</v>
      </c>
      <c r="K25423" s="3">
        <v>594.75015384615381</v>
      </c>
      <c r="L25423" s="4">
        <v>0.34999999999999992</v>
      </c>
    </row>
    <row r="25424" spans="1:12" x14ac:dyDescent="0.35">
      <c r="A25424" s="1" t="s">
        <v>41371</v>
      </c>
      <c r="B25424" t="s">
        <v>41372</v>
      </c>
      <c r="C25424" t="s">
        <v>34</v>
      </c>
      <c r="D25424" t="s">
        <v>35</v>
      </c>
      <c r="E25424">
        <v>2</v>
      </c>
      <c r="F25424" s="2">
        <v>24.67</v>
      </c>
      <c r="G25424" s="3">
        <v>129.94999999999999</v>
      </c>
      <c r="H25424" s="3">
        <v>0.24670000000000003</v>
      </c>
      <c r="I25424" s="3">
        <v>0</v>
      </c>
      <c r="J25424" s="3">
        <v>24.916700000000002</v>
      </c>
      <c r="K25424" s="3">
        <v>38.333384615384617</v>
      </c>
      <c r="L25424" s="4">
        <v>0.35</v>
      </c>
    </row>
    <row r="25425" spans="1:12" hidden="1" x14ac:dyDescent="0.35">
      <c r="A25425" s="1" t="s">
        <v>41373</v>
      </c>
      <c r="B25425" t="s">
        <v>41374</v>
      </c>
      <c r="C25425" t="s">
        <v>46</v>
      </c>
      <c r="D25425" t="s">
        <v>47</v>
      </c>
      <c r="E25425">
        <v>2</v>
      </c>
      <c r="F25425" s="2">
        <v>291.14999999999998</v>
      </c>
      <c r="G25425" s="3">
        <v>1492.56</v>
      </c>
      <c r="H25425" s="3">
        <v>2.9114999999999998</v>
      </c>
      <c r="I25425" s="3">
        <v>0</v>
      </c>
      <c r="J25425" s="3">
        <v>294.06149999999997</v>
      </c>
      <c r="K25425" s="3">
        <v>452.4023076923076</v>
      </c>
      <c r="L25425" s="4">
        <v>0.34999999999999992</v>
      </c>
    </row>
    <row r="25426" spans="1:12" x14ac:dyDescent="0.35">
      <c r="A25426" s="1" t="s">
        <v>41375</v>
      </c>
      <c r="B25426" t="s">
        <v>41376</v>
      </c>
      <c r="C25426" t="s">
        <v>34</v>
      </c>
      <c r="D25426" t="s">
        <v>35</v>
      </c>
      <c r="E25426">
        <v>1</v>
      </c>
      <c r="F25426" s="2">
        <v>14.04</v>
      </c>
      <c r="G25426" s="3">
        <v>71.94</v>
      </c>
      <c r="H25426" s="3">
        <v>0.1404</v>
      </c>
      <c r="I25426" s="3">
        <v>0.65987999999999991</v>
      </c>
      <c r="J25426" s="3">
        <v>14.840279999999998</v>
      </c>
      <c r="K25426" s="3">
        <v>22.831199999999995</v>
      </c>
      <c r="L25426" s="4">
        <v>0.35</v>
      </c>
    </row>
    <row r="25427" spans="1:12" x14ac:dyDescent="0.35">
      <c r="A25427" s="1" t="s">
        <v>41377</v>
      </c>
      <c r="B25427" t="s">
        <v>41378</v>
      </c>
      <c r="C25427" t="s">
        <v>13</v>
      </c>
      <c r="D25427" t="s">
        <v>14</v>
      </c>
      <c r="E25427">
        <v>1</v>
      </c>
      <c r="F25427" s="2">
        <v>48.71</v>
      </c>
      <c r="G25427" s="3">
        <v>246.39</v>
      </c>
      <c r="H25427" s="3">
        <v>0.48710000000000003</v>
      </c>
      <c r="I25427" s="3">
        <v>2.2893699999999999</v>
      </c>
      <c r="J25427" s="3">
        <v>51.486469999999997</v>
      </c>
      <c r="K25427" s="3">
        <v>79.209953846153837</v>
      </c>
      <c r="L25427" s="4">
        <v>0.35</v>
      </c>
    </row>
    <row r="25428" spans="1:12" x14ac:dyDescent="0.35">
      <c r="A25428" s="1" t="s">
        <v>41379</v>
      </c>
      <c r="B25428" t="s">
        <v>41380</v>
      </c>
      <c r="C25428" t="s">
        <v>34</v>
      </c>
      <c r="D25428" t="s">
        <v>35</v>
      </c>
      <c r="E25428">
        <v>1</v>
      </c>
      <c r="F25428" s="2">
        <v>36.549999999999997</v>
      </c>
      <c r="G25428" s="3">
        <v>187.34</v>
      </c>
      <c r="H25428" s="3">
        <v>0.36549999999999999</v>
      </c>
      <c r="I25428" s="3">
        <v>1.7178499999999999</v>
      </c>
      <c r="J25428" s="3">
        <v>38.633349999999993</v>
      </c>
      <c r="K25428" s="3">
        <v>59.435923076923061</v>
      </c>
      <c r="L25428" s="4">
        <v>0.34999999999999992</v>
      </c>
    </row>
    <row r="25429" spans="1:12" x14ac:dyDescent="0.35">
      <c r="A25429" s="1" t="s">
        <v>41381</v>
      </c>
      <c r="B25429" t="s">
        <v>41382</v>
      </c>
      <c r="C25429" t="s">
        <v>34</v>
      </c>
      <c r="D25429" t="s">
        <v>35</v>
      </c>
      <c r="E25429">
        <v>1</v>
      </c>
      <c r="F25429" s="2">
        <v>5.88</v>
      </c>
      <c r="G25429" s="3">
        <v>43.86</v>
      </c>
      <c r="H25429" s="3">
        <v>5.8799999999999998E-2</v>
      </c>
      <c r="I25429" s="3">
        <v>0.27635999999999999</v>
      </c>
      <c r="J25429" s="3">
        <v>6.21516</v>
      </c>
      <c r="K25429" s="3">
        <v>9.5617846153846155</v>
      </c>
      <c r="L25429" s="4">
        <v>0.35000000000000003</v>
      </c>
    </row>
    <row r="25430" spans="1:12" x14ac:dyDescent="0.35">
      <c r="A25430" s="1" t="s">
        <v>41383</v>
      </c>
      <c r="B25430" t="s">
        <v>41384</v>
      </c>
      <c r="C25430" t="s">
        <v>34</v>
      </c>
      <c r="D25430" t="s">
        <v>35</v>
      </c>
      <c r="E25430">
        <v>1</v>
      </c>
      <c r="F25430" s="2">
        <v>106.74</v>
      </c>
      <c r="G25430" s="3">
        <v>558.85</v>
      </c>
      <c r="H25430" s="3">
        <v>1.0673999999999999</v>
      </c>
      <c r="I25430" s="3">
        <v>5.0167799999999998</v>
      </c>
      <c r="J25430" s="3">
        <v>112.82418</v>
      </c>
      <c r="K25430" s="3">
        <v>173.57566153846153</v>
      </c>
      <c r="L25430" s="4">
        <v>0.35</v>
      </c>
    </row>
    <row r="25431" spans="1:12" x14ac:dyDescent="0.35">
      <c r="A25431" s="1" t="s">
        <v>41385</v>
      </c>
      <c r="B25431" t="s">
        <v>41386</v>
      </c>
      <c r="C25431" t="s">
        <v>34</v>
      </c>
      <c r="D25431" t="s">
        <v>35</v>
      </c>
      <c r="E25431">
        <v>2</v>
      </c>
      <c r="F25431" s="2">
        <v>108.84</v>
      </c>
      <c r="G25431" s="3">
        <v>813.07</v>
      </c>
      <c r="H25431" s="3">
        <v>1.0884</v>
      </c>
      <c r="I25431" s="3">
        <v>0</v>
      </c>
      <c r="J25431" s="3">
        <v>109.92840000000001</v>
      </c>
      <c r="K25431" s="3">
        <v>169.12061538461541</v>
      </c>
      <c r="L25431" s="4">
        <v>0.35000000000000003</v>
      </c>
    </row>
    <row r="25432" spans="1:12" x14ac:dyDescent="0.35">
      <c r="A25432" s="1" t="s">
        <v>41387</v>
      </c>
      <c r="B25432" t="s">
        <v>41388</v>
      </c>
      <c r="C25432" t="s">
        <v>34</v>
      </c>
      <c r="D25432" t="s">
        <v>35</v>
      </c>
      <c r="E25432">
        <v>2</v>
      </c>
      <c r="F25432" s="2">
        <v>19.11</v>
      </c>
      <c r="G25432" s="3">
        <v>96.6</v>
      </c>
      <c r="H25432" s="3">
        <v>0.19109999999999999</v>
      </c>
      <c r="I25432" s="3">
        <v>0</v>
      </c>
      <c r="J25432" s="3">
        <v>19.301099999999998</v>
      </c>
      <c r="K25432" s="3">
        <v>29.693999999999996</v>
      </c>
      <c r="L25432" s="4">
        <v>0.35</v>
      </c>
    </row>
    <row r="25433" spans="1:12" x14ac:dyDescent="0.35">
      <c r="A25433" s="1" t="s">
        <v>41389</v>
      </c>
      <c r="B25433" t="s">
        <v>41390</v>
      </c>
      <c r="C25433" t="s">
        <v>34</v>
      </c>
      <c r="D25433" t="s">
        <v>35</v>
      </c>
      <c r="E25433">
        <v>2</v>
      </c>
      <c r="F25433" s="2">
        <v>3458.74</v>
      </c>
      <c r="G25433" s="3">
        <v>17873.13</v>
      </c>
      <c r="H25433" s="3">
        <v>34.587399999999995</v>
      </c>
      <c r="I25433" s="3">
        <v>0</v>
      </c>
      <c r="J25433" s="3">
        <v>3493.3273999999997</v>
      </c>
      <c r="K25433" s="3">
        <v>5374.3498461538456</v>
      </c>
      <c r="L25433" s="4">
        <v>0.35</v>
      </c>
    </row>
    <row r="25434" spans="1:12" x14ac:dyDescent="0.35">
      <c r="A25434" s="1" t="s">
        <v>41391</v>
      </c>
      <c r="B25434" t="s">
        <v>41392</v>
      </c>
      <c r="C25434" t="s">
        <v>13</v>
      </c>
      <c r="D25434" t="s">
        <v>14</v>
      </c>
      <c r="E25434">
        <v>1</v>
      </c>
      <c r="F25434" s="2">
        <v>234.72</v>
      </c>
      <c r="G25434" s="3">
        <v>1228.9000000000001</v>
      </c>
      <c r="H25434" s="3">
        <v>2.3472</v>
      </c>
      <c r="I25434" s="3">
        <v>11.031840000000001</v>
      </c>
      <c r="J25434" s="3">
        <v>248.09903999999997</v>
      </c>
      <c r="K25434" s="3">
        <v>381.69083076923073</v>
      </c>
      <c r="L25434" s="4">
        <v>0.35</v>
      </c>
    </row>
    <row r="25435" spans="1:12" hidden="1" x14ac:dyDescent="0.35">
      <c r="A25435" s="1" t="s">
        <v>41393</v>
      </c>
      <c r="B25435" t="s">
        <v>41394</v>
      </c>
      <c r="C25435" t="s">
        <v>46</v>
      </c>
      <c r="D25435" t="s">
        <v>47</v>
      </c>
      <c r="E25435">
        <v>2</v>
      </c>
      <c r="F25435" s="2">
        <v>18.5</v>
      </c>
      <c r="G25435" s="3">
        <v>94.85</v>
      </c>
      <c r="H25435" s="3">
        <v>0.185</v>
      </c>
      <c r="I25435" s="3">
        <v>0</v>
      </c>
      <c r="J25435" s="3">
        <v>18.684999999999999</v>
      </c>
      <c r="K25435" s="3">
        <v>28.746153846153842</v>
      </c>
      <c r="L25435" s="4">
        <v>0.34999999999999992</v>
      </c>
    </row>
    <row r="25436" spans="1:12" x14ac:dyDescent="0.35">
      <c r="A25436" s="1" t="s">
        <v>41395</v>
      </c>
      <c r="B25436" t="s">
        <v>41396</v>
      </c>
      <c r="C25436" t="s">
        <v>34</v>
      </c>
      <c r="D25436" t="s">
        <v>35</v>
      </c>
      <c r="E25436">
        <v>1</v>
      </c>
      <c r="F25436" s="2">
        <v>1870.12</v>
      </c>
      <c r="G25436" s="3">
        <v>9587.4599999999991</v>
      </c>
      <c r="H25436" s="3">
        <v>18.7012</v>
      </c>
      <c r="I25436" s="3">
        <v>87.89564</v>
      </c>
      <c r="J25436" s="3">
        <v>1976.7168399999998</v>
      </c>
      <c r="K25436" s="3">
        <v>3041.1028307692304</v>
      </c>
      <c r="L25436" s="4">
        <v>0.35</v>
      </c>
    </row>
    <row r="25437" spans="1:12" x14ac:dyDescent="0.35">
      <c r="A25437" s="1" t="s">
        <v>41397</v>
      </c>
      <c r="B25437" t="s">
        <v>41398</v>
      </c>
      <c r="C25437" t="s">
        <v>34</v>
      </c>
      <c r="D25437" t="s">
        <v>35</v>
      </c>
      <c r="E25437">
        <v>1</v>
      </c>
      <c r="F25437" s="2">
        <v>80.17</v>
      </c>
      <c r="G25437" s="3">
        <v>411</v>
      </c>
      <c r="H25437" s="3">
        <v>0.80170000000000008</v>
      </c>
      <c r="I25437" s="3">
        <v>3.7679900000000002</v>
      </c>
      <c r="J25437" s="3">
        <v>84.739689999999996</v>
      </c>
      <c r="K25437" s="3">
        <v>130.36875384615382</v>
      </c>
      <c r="L25437" s="4">
        <v>0.34999999999999992</v>
      </c>
    </row>
    <row r="25438" spans="1:12" x14ac:dyDescent="0.35">
      <c r="A25438" s="1" t="s">
        <v>41399</v>
      </c>
      <c r="B25438" t="s">
        <v>41400</v>
      </c>
      <c r="C25438" t="s">
        <v>13</v>
      </c>
      <c r="D25438" t="s">
        <v>14</v>
      </c>
      <c r="E25438">
        <v>2</v>
      </c>
      <c r="F25438" s="2">
        <v>82.75</v>
      </c>
      <c r="G25438" s="3">
        <v>405.92</v>
      </c>
      <c r="H25438" s="3">
        <v>0.82750000000000001</v>
      </c>
      <c r="I25438" s="3">
        <v>0</v>
      </c>
      <c r="J25438" s="3">
        <v>83.577500000000001</v>
      </c>
      <c r="K25438" s="3">
        <v>128.58076923076922</v>
      </c>
      <c r="L25438" s="4">
        <v>0.34999999999999992</v>
      </c>
    </row>
    <row r="25439" spans="1:12" x14ac:dyDescent="0.35">
      <c r="A25439" s="1" t="s">
        <v>41401</v>
      </c>
      <c r="B25439" t="s">
        <v>41402</v>
      </c>
      <c r="C25439" t="s">
        <v>29</v>
      </c>
      <c r="D25439" t="s">
        <v>30</v>
      </c>
      <c r="E25439">
        <v>2</v>
      </c>
      <c r="F25439" s="2">
        <v>14.59</v>
      </c>
      <c r="G25439" s="3">
        <v>74.849999999999994</v>
      </c>
      <c r="H25439" s="3">
        <v>0.1459</v>
      </c>
      <c r="I25439" s="3">
        <v>0</v>
      </c>
      <c r="J25439" s="3">
        <v>14.735899999999999</v>
      </c>
      <c r="K25439" s="3">
        <v>22.670615384615381</v>
      </c>
      <c r="L25439" s="4">
        <v>0.34999999999999992</v>
      </c>
    </row>
    <row r="25440" spans="1:12" x14ac:dyDescent="0.35">
      <c r="A25440" s="1" t="s">
        <v>41403</v>
      </c>
      <c r="B25440" t="s">
        <v>41404</v>
      </c>
      <c r="C25440" t="s">
        <v>34</v>
      </c>
      <c r="D25440" t="s">
        <v>35</v>
      </c>
      <c r="E25440">
        <v>2</v>
      </c>
      <c r="F25440" s="2">
        <v>125.11</v>
      </c>
      <c r="G25440" s="3">
        <v>641.41</v>
      </c>
      <c r="H25440" s="3">
        <v>1.2511000000000001</v>
      </c>
      <c r="I25440" s="3">
        <v>0</v>
      </c>
      <c r="J25440" s="3">
        <v>126.36109999999999</v>
      </c>
      <c r="K25440" s="3">
        <v>194.40169230769229</v>
      </c>
      <c r="L25440" s="4">
        <v>0.35</v>
      </c>
    </row>
    <row r="25441" spans="1:12" hidden="1" x14ac:dyDescent="0.35">
      <c r="A25441" s="1" t="s">
        <v>41405</v>
      </c>
      <c r="B25441" t="s">
        <v>41406</v>
      </c>
      <c r="C25441" t="s">
        <v>46</v>
      </c>
      <c r="D25441" t="s">
        <v>47</v>
      </c>
      <c r="E25441">
        <v>1</v>
      </c>
      <c r="F25441" s="2">
        <v>32.06</v>
      </c>
      <c r="G25441" s="3">
        <v>164.37</v>
      </c>
      <c r="H25441" s="3">
        <v>0.32060000000000005</v>
      </c>
      <c r="I25441" s="3">
        <v>1.50682</v>
      </c>
      <c r="J25441" s="3">
        <v>33.887419999999999</v>
      </c>
      <c r="K25441" s="3">
        <v>52.134492307692305</v>
      </c>
      <c r="L25441" s="4">
        <v>0.35</v>
      </c>
    </row>
    <row r="25442" spans="1:12" x14ac:dyDescent="0.35">
      <c r="A25442" s="1" t="s">
        <v>41407</v>
      </c>
      <c r="B25442" t="s">
        <v>41390</v>
      </c>
      <c r="C25442" t="s">
        <v>34</v>
      </c>
      <c r="D25442" t="s">
        <v>35</v>
      </c>
      <c r="E25442">
        <v>2</v>
      </c>
      <c r="F25442" s="2">
        <v>2676.32</v>
      </c>
      <c r="G25442" s="3">
        <v>15795.43</v>
      </c>
      <c r="H25442" s="3">
        <v>26.763200000000001</v>
      </c>
      <c r="I25442" s="3">
        <v>0</v>
      </c>
      <c r="J25442" s="3">
        <v>2703.0832</v>
      </c>
      <c r="K25442" s="3">
        <v>4158.5895384615387</v>
      </c>
      <c r="L25442" s="4">
        <v>0.35000000000000003</v>
      </c>
    </row>
    <row r="25443" spans="1:12" x14ac:dyDescent="0.35">
      <c r="A25443" s="1" t="s">
        <v>41408</v>
      </c>
      <c r="B25443" t="s">
        <v>41409</v>
      </c>
      <c r="C25443" t="s">
        <v>34</v>
      </c>
      <c r="D25443" t="s">
        <v>35</v>
      </c>
      <c r="E25443">
        <v>2</v>
      </c>
      <c r="F25443" s="2">
        <v>5170.82</v>
      </c>
      <c r="G25443" s="3">
        <v>27072.36</v>
      </c>
      <c r="H25443" s="3">
        <v>51.708199999999998</v>
      </c>
      <c r="I25443" s="3">
        <v>0</v>
      </c>
      <c r="J25443" s="3">
        <v>5222.5281999999997</v>
      </c>
      <c r="K25443" s="3">
        <v>8034.6587692307685</v>
      </c>
      <c r="L25443" s="4">
        <v>0.35</v>
      </c>
    </row>
    <row r="25444" spans="1:12" x14ac:dyDescent="0.35">
      <c r="A25444" s="1" t="s">
        <v>41410</v>
      </c>
      <c r="B25444" t="s">
        <v>41411</v>
      </c>
      <c r="C25444" t="s">
        <v>34</v>
      </c>
      <c r="D25444" t="s">
        <v>35</v>
      </c>
      <c r="E25444">
        <v>2</v>
      </c>
      <c r="F25444" s="2">
        <v>10.11</v>
      </c>
      <c r="G25444" s="3">
        <v>75.55</v>
      </c>
      <c r="H25444" s="3">
        <v>0.1011</v>
      </c>
      <c r="I25444" s="3">
        <v>0</v>
      </c>
      <c r="J25444" s="3">
        <v>10.2111</v>
      </c>
      <c r="K25444" s="3">
        <v>15.709384615384614</v>
      </c>
      <c r="L25444" s="4">
        <v>0.35</v>
      </c>
    </row>
    <row r="25445" spans="1:12" x14ac:dyDescent="0.35">
      <c r="A25445" s="1" t="s">
        <v>41412</v>
      </c>
      <c r="B25445" t="s">
        <v>41413</v>
      </c>
      <c r="C25445" t="s">
        <v>13</v>
      </c>
      <c r="D25445" t="s">
        <v>14</v>
      </c>
      <c r="E25445">
        <v>2</v>
      </c>
      <c r="F25445" s="2">
        <v>416.44</v>
      </c>
      <c r="G25445" s="3">
        <v>2160.37</v>
      </c>
      <c r="H25445" s="3">
        <v>4.1643999999999997</v>
      </c>
      <c r="I25445" s="3">
        <v>0</v>
      </c>
      <c r="J25445" s="3">
        <v>420.6044</v>
      </c>
      <c r="K25445" s="3">
        <v>647.08369230769233</v>
      </c>
      <c r="L25445" s="4">
        <v>0.35000000000000003</v>
      </c>
    </row>
    <row r="25446" spans="1:12" x14ac:dyDescent="0.35">
      <c r="A25446" s="1" t="s">
        <v>41414</v>
      </c>
      <c r="B25446" t="s">
        <v>41415</v>
      </c>
      <c r="C25446" t="s">
        <v>34</v>
      </c>
      <c r="D25446" t="s">
        <v>35</v>
      </c>
      <c r="E25446">
        <v>1</v>
      </c>
      <c r="F25446" s="2">
        <v>70.61</v>
      </c>
      <c r="G25446" s="3">
        <v>369.74</v>
      </c>
      <c r="H25446" s="3">
        <v>0.70610000000000006</v>
      </c>
      <c r="I25446" s="3">
        <v>3.31867</v>
      </c>
      <c r="J25446" s="3">
        <v>74.634770000000003</v>
      </c>
      <c r="K25446" s="3">
        <v>114.82272307692308</v>
      </c>
      <c r="L25446" s="4">
        <v>0.35000000000000003</v>
      </c>
    </row>
    <row r="25447" spans="1:12" x14ac:dyDescent="0.35">
      <c r="A25447" s="1" t="s">
        <v>41416</v>
      </c>
      <c r="B25447" t="s">
        <v>41417</v>
      </c>
      <c r="C25447" t="s">
        <v>34</v>
      </c>
      <c r="D25447" t="s">
        <v>35</v>
      </c>
      <c r="E25447">
        <v>2</v>
      </c>
      <c r="F25447" s="2">
        <v>4545.45</v>
      </c>
      <c r="G25447" s="3">
        <v>23798.17</v>
      </c>
      <c r="H25447" s="3">
        <v>45.454499999999996</v>
      </c>
      <c r="I25447" s="3">
        <v>0</v>
      </c>
      <c r="J25447" s="3">
        <v>4590.9044999999996</v>
      </c>
      <c r="K25447" s="3">
        <v>7062.9299999999994</v>
      </c>
      <c r="L25447" s="4">
        <v>0.35</v>
      </c>
    </row>
    <row r="25448" spans="1:12" x14ac:dyDescent="0.35">
      <c r="A25448" s="1" t="s">
        <v>41418</v>
      </c>
      <c r="B25448" t="s">
        <v>41419</v>
      </c>
      <c r="C25448" t="s">
        <v>29</v>
      </c>
      <c r="D25448" t="s">
        <v>30</v>
      </c>
      <c r="E25448">
        <v>2</v>
      </c>
      <c r="F25448" s="2">
        <v>1162.73</v>
      </c>
      <c r="G25448" s="3">
        <v>5960.9</v>
      </c>
      <c r="H25448" s="3">
        <v>11.6273</v>
      </c>
      <c r="I25448" s="3">
        <v>0</v>
      </c>
      <c r="J25448" s="3">
        <v>1174.3573000000001</v>
      </c>
      <c r="K25448" s="3">
        <v>1806.7035384615385</v>
      </c>
      <c r="L25448" s="4">
        <v>0.35</v>
      </c>
    </row>
    <row r="25449" spans="1:12" x14ac:dyDescent="0.35">
      <c r="A25449" s="1" t="s">
        <v>41420</v>
      </c>
      <c r="B25449" t="s">
        <v>41421</v>
      </c>
      <c r="C25449" t="s">
        <v>34</v>
      </c>
      <c r="D25449" t="s">
        <v>35</v>
      </c>
      <c r="E25449">
        <v>2</v>
      </c>
      <c r="F25449" s="2">
        <v>39.74</v>
      </c>
      <c r="G25449" s="3">
        <v>213.4</v>
      </c>
      <c r="H25449" s="3">
        <v>0.39740000000000003</v>
      </c>
      <c r="I25449" s="3">
        <v>0</v>
      </c>
      <c r="J25449" s="3">
        <v>40.1374</v>
      </c>
      <c r="K25449" s="3">
        <v>61.74984615384615</v>
      </c>
      <c r="L25449" s="4">
        <v>0.35</v>
      </c>
    </row>
    <row r="25450" spans="1:12" x14ac:dyDescent="0.35">
      <c r="A25450" s="1" t="s">
        <v>41422</v>
      </c>
      <c r="B25450" t="s">
        <v>41423</v>
      </c>
      <c r="C25450" t="s">
        <v>34</v>
      </c>
      <c r="D25450" t="s">
        <v>35</v>
      </c>
      <c r="E25450">
        <v>1</v>
      </c>
      <c r="F25450" s="2">
        <v>55.59</v>
      </c>
      <c r="G25450" s="3">
        <v>419.53</v>
      </c>
      <c r="H25450" s="3">
        <v>0.55590000000000006</v>
      </c>
      <c r="I25450" s="3">
        <v>2.61273</v>
      </c>
      <c r="J25450" s="3">
        <v>58.758630000000004</v>
      </c>
      <c r="K25450" s="3">
        <v>90.397892307692317</v>
      </c>
      <c r="L25450" s="4">
        <v>0.35000000000000003</v>
      </c>
    </row>
    <row r="25451" spans="1:12" x14ac:dyDescent="0.35">
      <c r="A25451" s="1" t="s">
        <v>41424</v>
      </c>
      <c r="B25451" t="s">
        <v>41425</v>
      </c>
      <c r="C25451" t="s">
        <v>34</v>
      </c>
      <c r="D25451" t="s">
        <v>35</v>
      </c>
      <c r="E25451">
        <v>1</v>
      </c>
      <c r="F25451" s="2">
        <v>87.15</v>
      </c>
      <c r="G25451" s="3">
        <v>455.72</v>
      </c>
      <c r="H25451" s="3">
        <v>0.87150000000000005</v>
      </c>
      <c r="I25451" s="3">
        <v>4.09605</v>
      </c>
      <c r="J25451" s="3">
        <v>92.117550000000008</v>
      </c>
      <c r="K25451" s="3">
        <v>141.71930769230769</v>
      </c>
      <c r="L25451" s="4">
        <v>0.34999999999999992</v>
      </c>
    </row>
    <row r="25452" spans="1:12" x14ac:dyDescent="0.35">
      <c r="A25452" s="1" t="s">
        <v>41426</v>
      </c>
      <c r="B25452" t="s">
        <v>41427</v>
      </c>
      <c r="C25452" t="s">
        <v>13</v>
      </c>
      <c r="D25452" t="s">
        <v>14</v>
      </c>
      <c r="E25452">
        <v>1</v>
      </c>
      <c r="F25452" s="2">
        <v>41.3</v>
      </c>
      <c r="G25452" s="3">
        <v>216.23</v>
      </c>
      <c r="H25452" s="3">
        <v>0.41299999999999998</v>
      </c>
      <c r="I25452" s="3">
        <v>1.9410999999999998</v>
      </c>
      <c r="J25452" s="3">
        <v>43.654099999999993</v>
      </c>
      <c r="K25452" s="3">
        <v>67.160153846153833</v>
      </c>
      <c r="L25452" s="4">
        <v>0.35</v>
      </c>
    </row>
    <row r="25453" spans="1:12" x14ac:dyDescent="0.35">
      <c r="A25453" s="1" t="s">
        <v>41428</v>
      </c>
      <c r="B25453" t="s">
        <v>41429</v>
      </c>
      <c r="C25453" t="s">
        <v>34</v>
      </c>
      <c r="D25453" t="s">
        <v>35</v>
      </c>
      <c r="E25453">
        <v>2</v>
      </c>
      <c r="F25453" s="2">
        <v>9100</v>
      </c>
      <c r="G25453" s="3">
        <v>47643.98</v>
      </c>
      <c r="H25453" s="3">
        <v>91</v>
      </c>
      <c r="I25453" s="3">
        <v>0</v>
      </c>
      <c r="J25453" s="3">
        <v>9191</v>
      </c>
      <c r="K25453" s="3">
        <v>14140</v>
      </c>
      <c r="L25453" s="4">
        <v>0.35</v>
      </c>
    </row>
    <row r="25454" spans="1:12" x14ac:dyDescent="0.35">
      <c r="A25454" s="1" t="s">
        <v>41430</v>
      </c>
      <c r="B25454" t="s">
        <v>41431</v>
      </c>
      <c r="C25454" t="s">
        <v>34</v>
      </c>
      <c r="D25454" t="s">
        <v>35</v>
      </c>
      <c r="E25454">
        <v>1</v>
      </c>
      <c r="F25454" s="2">
        <v>57.16</v>
      </c>
      <c r="G25454" s="3">
        <v>326.22000000000003</v>
      </c>
      <c r="H25454" s="3">
        <v>0.5716</v>
      </c>
      <c r="I25454" s="3">
        <v>2.6865199999999998</v>
      </c>
      <c r="J25454" s="3">
        <v>60.418119999999995</v>
      </c>
      <c r="K25454" s="3">
        <v>92.950953846153837</v>
      </c>
      <c r="L25454" s="4">
        <v>0.35</v>
      </c>
    </row>
    <row r="25455" spans="1:12" hidden="1" x14ac:dyDescent="0.35">
      <c r="A25455" s="1">
        <v>2615878</v>
      </c>
      <c r="B25455" t="s">
        <v>41432</v>
      </c>
      <c r="C25455" t="s">
        <v>46</v>
      </c>
      <c r="D25455" t="s">
        <v>47</v>
      </c>
      <c r="E25455">
        <v>1</v>
      </c>
      <c r="F25455" s="2">
        <v>32.49</v>
      </c>
      <c r="G25455" s="3">
        <v>111.31</v>
      </c>
      <c r="H25455" s="3">
        <v>0.32490000000000002</v>
      </c>
      <c r="I25455" s="3">
        <v>1.5270300000000001</v>
      </c>
      <c r="J25455" s="3">
        <v>34.341930000000005</v>
      </c>
      <c r="K25455" s="3">
        <v>52.833738461538466</v>
      </c>
      <c r="L25455" s="4">
        <v>0.35</v>
      </c>
    </row>
    <row r="25456" spans="1:12" x14ac:dyDescent="0.35">
      <c r="A25456" s="1" t="s">
        <v>41433</v>
      </c>
      <c r="B25456" t="s">
        <v>41434</v>
      </c>
      <c r="C25456" t="s">
        <v>34</v>
      </c>
      <c r="D25456" t="s">
        <v>35</v>
      </c>
      <c r="E25456">
        <v>1</v>
      </c>
      <c r="F25456" s="2">
        <v>64.17</v>
      </c>
      <c r="G25456" s="3">
        <v>328.98</v>
      </c>
      <c r="H25456" s="3">
        <v>0.64170000000000005</v>
      </c>
      <c r="I25456" s="3">
        <v>3.0159899999999999</v>
      </c>
      <c r="J25456" s="3">
        <v>67.827690000000004</v>
      </c>
      <c r="K25456" s="3">
        <v>104.35029230769231</v>
      </c>
      <c r="L25456" s="4">
        <v>0.35</v>
      </c>
    </row>
    <row r="25457" spans="1:12" x14ac:dyDescent="0.35">
      <c r="A25457" s="1" t="s">
        <v>41435</v>
      </c>
      <c r="B25457" t="s">
        <v>41436</v>
      </c>
      <c r="C25457" t="s">
        <v>13</v>
      </c>
      <c r="D25457" t="s">
        <v>14</v>
      </c>
      <c r="E25457">
        <v>2</v>
      </c>
      <c r="F25457" s="2">
        <v>104.86</v>
      </c>
      <c r="G25457" s="3">
        <v>502.57</v>
      </c>
      <c r="H25457" s="3">
        <v>1.0486</v>
      </c>
      <c r="I25457" s="3">
        <v>0</v>
      </c>
      <c r="J25457" s="3">
        <v>105.90859999999999</v>
      </c>
      <c r="K25457" s="3">
        <v>162.93630769230768</v>
      </c>
      <c r="L25457" s="4">
        <v>0.35</v>
      </c>
    </row>
    <row r="25458" spans="1:12" x14ac:dyDescent="0.35">
      <c r="A25458" s="1" t="s">
        <v>41437</v>
      </c>
      <c r="B25458" t="s">
        <v>41438</v>
      </c>
      <c r="C25458" t="s">
        <v>34</v>
      </c>
      <c r="D25458" t="s">
        <v>35</v>
      </c>
      <c r="E25458">
        <v>2</v>
      </c>
      <c r="F25458" s="2">
        <v>286.82</v>
      </c>
      <c r="G25458" s="3">
        <v>2317.12</v>
      </c>
      <c r="H25458" s="3">
        <v>2.8681999999999999</v>
      </c>
      <c r="I25458" s="3">
        <v>0</v>
      </c>
      <c r="J25458" s="3">
        <v>289.68819999999999</v>
      </c>
      <c r="K25458" s="3">
        <v>445.67415384615384</v>
      </c>
      <c r="L25458" s="4">
        <v>0.35000000000000003</v>
      </c>
    </row>
    <row r="25459" spans="1:12" x14ac:dyDescent="0.35">
      <c r="A25459" s="1" t="s">
        <v>41439</v>
      </c>
      <c r="B25459" t="s">
        <v>41398</v>
      </c>
      <c r="C25459" t="s">
        <v>34</v>
      </c>
      <c r="D25459" t="s">
        <v>35</v>
      </c>
      <c r="E25459">
        <v>1</v>
      </c>
      <c r="F25459" s="2">
        <v>206.57</v>
      </c>
      <c r="G25459" s="3">
        <v>1059.02</v>
      </c>
      <c r="H25459" s="3">
        <v>2.0657000000000001</v>
      </c>
      <c r="I25459" s="3">
        <v>9.7087900000000005</v>
      </c>
      <c r="J25459" s="3">
        <v>218.34448999999998</v>
      </c>
      <c r="K25459" s="3">
        <v>335.91459999999995</v>
      </c>
      <c r="L25459" s="4">
        <v>0.35</v>
      </c>
    </row>
    <row r="25460" spans="1:12" x14ac:dyDescent="0.35">
      <c r="A25460" s="1" t="s">
        <v>41440</v>
      </c>
      <c r="B25460" t="s">
        <v>41441</v>
      </c>
      <c r="C25460" t="s">
        <v>34</v>
      </c>
      <c r="D25460" t="s">
        <v>35</v>
      </c>
      <c r="E25460">
        <v>2</v>
      </c>
      <c r="F25460" s="2">
        <v>87.29</v>
      </c>
      <c r="G25460" s="3">
        <v>457.02</v>
      </c>
      <c r="H25460" s="3">
        <v>0.87290000000000012</v>
      </c>
      <c r="I25460" s="3">
        <v>0</v>
      </c>
      <c r="J25460" s="3">
        <v>88.162900000000008</v>
      </c>
      <c r="K25460" s="3">
        <v>135.63523076923079</v>
      </c>
      <c r="L25460" s="4">
        <v>0.35000000000000003</v>
      </c>
    </row>
    <row r="25461" spans="1:12" x14ac:dyDescent="0.35">
      <c r="A25461" s="1" t="s">
        <v>41442</v>
      </c>
      <c r="B25461" t="s">
        <v>41443</v>
      </c>
      <c r="C25461" t="s">
        <v>34</v>
      </c>
      <c r="D25461" t="s">
        <v>35</v>
      </c>
      <c r="E25461">
        <v>1</v>
      </c>
      <c r="F25461" s="2">
        <v>12.82</v>
      </c>
      <c r="G25461" s="3">
        <v>67.17</v>
      </c>
      <c r="H25461" s="3">
        <v>0.12820000000000001</v>
      </c>
      <c r="I25461" s="3">
        <v>0.60253999999999996</v>
      </c>
      <c r="J25461" s="3">
        <v>13.550739999999999</v>
      </c>
      <c r="K25461" s="3">
        <v>20.847292307692307</v>
      </c>
      <c r="L25461" s="4">
        <v>0.35</v>
      </c>
    </row>
    <row r="25462" spans="1:12" hidden="1" x14ac:dyDescent="0.35">
      <c r="A25462" s="1">
        <v>2244427</v>
      </c>
      <c r="B25462" t="s">
        <v>41444</v>
      </c>
      <c r="C25462" t="s">
        <v>46</v>
      </c>
      <c r="D25462" t="s">
        <v>47</v>
      </c>
      <c r="E25462">
        <v>1</v>
      </c>
      <c r="F25462" s="2">
        <v>6.42</v>
      </c>
      <c r="G25462" s="3">
        <v>30.79</v>
      </c>
      <c r="H25462" s="3">
        <v>6.4200000000000007E-2</v>
      </c>
      <c r="I25462" s="3">
        <v>0.30174000000000001</v>
      </c>
      <c r="J25462" s="3">
        <v>6.7859399999999992</v>
      </c>
      <c r="K25462" s="3">
        <v>10.43990769230769</v>
      </c>
      <c r="L25462" s="4">
        <v>0.34999999999999992</v>
      </c>
    </row>
    <row r="25463" spans="1:12" x14ac:dyDescent="0.35">
      <c r="A25463" s="1" t="s">
        <v>41445</v>
      </c>
      <c r="B25463" t="s">
        <v>41446</v>
      </c>
      <c r="C25463" t="s">
        <v>13</v>
      </c>
      <c r="D25463" t="s">
        <v>14</v>
      </c>
      <c r="E25463">
        <v>2</v>
      </c>
      <c r="F25463" s="2">
        <v>522.17999999999995</v>
      </c>
      <c r="G25463" s="3">
        <v>2677.07</v>
      </c>
      <c r="H25463" s="3">
        <v>5.2218</v>
      </c>
      <c r="I25463" s="3">
        <v>0</v>
      </c>
      <c r="J25463" s="3">
        <v>527.40179999999998</v>
      </c>
      <c r="K25463" s="3">
        <v>811.38738461538458</v>
      </c>
      <c r="L25463" s="4">
        <v>0.35</v>
      </c>
    </row>
    <row r="25464" spans="1:12" x14ac:dyDescent="0.35">
      <c r="A25464" s="1">
        <v>41001275</v>
      </c>
      <c r="B25464" t="s">
        <v>41447</v>
      </c>
      <c r="C25464" t="s">
        <v>34</v>
      </c>
      <c r="D25464" t="s">
        <v>35</v>
      </c>
      <c r="E25464">
        <v>1</v>
      </c>
      <c r="F25464" s="2">
        <v>324.2</v>
      </c>
      <c r="G25464" s="3">
        <v>1662.07</v>
      </c>
      <c r="H25464" s="3">
        <v>3.242</v>
      </c>
      <c r="I25464" s="3">
        <v>15.237399999999999</v>
      </c>
      <c r="J25464" s="3">
        <v>342.67939999999999</v>
      </c>
      <c r="K25464" s="3">
        <v>527.19907692307686</v>
      </c>
      <c r="L25464" s="4">
        <v>0.34999999999999992</v>
      </c>
    </row>
    <row r="25465" spans="1:12" x14ac:dyDescent="0.35">
      <c r="A25465" s="1" t="s">
        <v>41448</v>
      </c>
      <c r="B25465" t="s">
        <v>41449</v>
      </c>
      <c r="C25465" t="s">
        <v>34</v>
      </c>
      <c r="D25465" t="s">
        <v>35</v>
      </c>
      <c r="E25465">
        <v>1</v>
      </c>
      <c r="F25465" s="2">
        <v>4.28</v>
      </c>
      <c r="G25465" s="3">
        <v>21.92</v>
      </c>
      <c r="H25465" s="3">
        <v>4.2800000000000005E-2</v>
      </c>
      <c r="I25465" s="3">
        <v>0.20116000000000001</v>
      </c>
      <c r="J25465" s="3">
        <v>4.5239599999999998</v>
      </c>
      <c r="K25465" s="3">
        <v>6.959938461538461</v>
      </c>
      <c r="L25465" s="4">
        <v>0.35</v>
      </c>
    </row>
    <row r="25466" spans="1:12" x14ac:dyDescent="0.35">
      <c r="A25466" s="1" t="s">
        <v>41450</v>
      </c>
      <c r="B25466" t="s">
        <v>41451</v>
      </c>
      <c r="C25466" t="s">
        <v>34</v>
      </c>
      <c r="D25466" t="s">
        <v>35</v>
      </c>
      <c r="E25466">
        <v>2</v>
      </c>
      <c r="F25466" s="2">
        <v>4.7</v>
      </c>
      <c r="G25466" s="3">
        <v>35.17</v>
      </c>
      <c r="H25466" s="3">
        <v>4.7E-2</v>
      </c>
      <c r="I25466" s="3">
        <v>0</v>
      </c>
      <c r="J25466" s="3">
        <v>4.7469999999999999</v>
      </c>
      <c r="K25466" s="3">
        <v>7.3030769230769224</v>
      </c>
      <c r="L25466" s="4">
        <v>0.35</v>
      </c>
    </row>
    <row r="25467" spans="1:12" x14ac:dyDescent="0.35">
      <c r="A25467" s="1" t="s">
        <v>41452</v>
      </c>
      <c r="B25467" t="s">
        <v>41453</v>
      </c>
      <c r="C25467" t="s">
        <v>34</v>
      </c>
      <c r="D25467" t="s">
        <v>35</v>
      </c>
      <c r="E25467">
        <v>2</v>
      </c>
      <c r="F25467" s="2">
        <v>26985.26</v>
      </c>
      <c r="G25467" s="3">
        <v>141284.07999999999</v>
      </c>
      <c r="H25467" s="3">
        <v>269.8526</v>
      </c>
      <c r="I25467" s="3">
        <v>0</v>
      </c>
      <c r="J25467" s="3">
        <v>27255.112599999997</v>
      </c>
      <c r="K25467" s="3">
        <v>41930.942461538456</v>
      </c>
      <c r="L25467" s="4">
        <v>0.35</v>
      </c>
    </row>
    <row r="25468" spans="1:12" hidden="1" x14ac:dyDescent="0.35">
      <c r="A25468" s="1" t="s">
        <v>41454</v>
      </c>
      <c r="B25468" t="s">
        <v>41455</v>
      </c>
      <c r="C25468" t="s">
        <v>46</v>
      </c>
      <c r="D25468" t="s">
        <v>47</v>
      </c>
      <c r="E25468">
        <v>1</v>
      </c>
      <c r="F25468" s="2">
        <v>30.07</v>
      </c>
      <c r="G25468" s="3">
        <v>154.13</v>
      </c>
      <c r="H25468" s="3">
        <v>0.30070000000000002</v>
      </c>
      <c r="I25468" s="3">
        <v>1.4132899999999999</v>
      </c>
      <c r="J25468" s="3">
        <v>31.783989999999999</v>
      </c>
      <c r="K25468" s="3">
        <v>48.898446153846152</v>
      </c>
      <c r="L25468" s="4">
        <v>0.35</v>
      </c>
    </row>
    <row r="25469" spans="1:12" x14ac:dyDescent="0.35">
      <c r="A25469" s="1" t="s">
        <v>41456</v>
      </c>
      <c r="B25469" t="s">
        <v>41457</v>
      </c>
      <c r="C25469" t="s">
        <v>29</v>
      </c>
      <c r="D25469" t="s">
        <v>30</v>
      </c>
      <c r="E25469">
        <v>2</v>
      </c>
      <c r="F25469" s="2">
        <v>142.19999999999999</v>
      </c>
      <c r="G25469" s="3">
        <v>995.52</v>
      </c>
      <c r="H25469" s="3">
        <v>1.4219999999999999</v>
      </c>
      <c r="I25469" s="3">
        <v>0</v>
      </c>
      <c r="J25469" s="3">
        <v>143.62199999999999</v>
      </c>
      <c r="K25469" s="3">
        <v>220.95692307692306</v>
      </c>
      <c r="L25469" s="4">
        <v>0.35000000000000003</v>
      </c>
    </row>
    <row r="25470" spans="1:12" x14ac:dyDescent="0.35">
      <c r="A25470" s="1">
        <v>41001290</v>
      </c>
      <c r="B25470" t="s">
        <v>41458</v>
      </c>
      <c r="C25470" t="s">
        <v>34</v>
      </c>
      <c r="D25470" t="s">
        <v>35</v>
      </c>
      <c r="E25470">
        <v>1</v>
      </c>
      <c r="F25470" s="2">
        <v>461.23</v>
      </c>
      <c r="G25470" s="3">
        <v>2364.58</v>
      </c>
      <c r="H25470" s="3">
        <v>4.6123000000000003</v>
      </c>
      <c r="I25470" s="3">
        <v>21.677810000000001</v>
      </c>
      <c r="J25470" s="3">
        <v>487.52011000000005</v>
      </c>
      <c r="K25470" s="3">
        <v>750.03093846153854</v>
      </c>
      <c r="L25470" s="4">
        <v>0.35000000000000003</v>
      </c>
    </row>
    <row r="25471" spans="1:12" x14ac:dyDescent="0.35">
      <c r="A25471" s="1" t="s">
        <v>41459</v>
      </c>
      <c r="B25471" t="s">
        <v>41460</v>
      </c>
      <c r="C25471" t="s">
        <v>34</v>
      </c>
      <c r="D25471" t="s">
        <v>35</v>
      </c>
      <c r="E25471">
        <v>2</v>
      </c>
      <c r="F25471" s="2">
        <v>615.79</v>
      </c>
      <c r="G25471" s="3">
        <v>2479.15</v>
      </c>
      <c r="H25471" s="3">
        <v>6.1578999999999997</v>
      </c>
      <c r="I25471" s="3">
        <v>0</v>
      </c>
      <c r="J25471" s="3">
        <v>621.9479</v>
      </c>
      <c r="K25471" s="3">
        <v>956.84292307692306</v>
      </c>
      <c r="L25471" s="4">
        <v>0.35</v>
      </c>
    </row>
    <row r="25472" spans="1:12" x14ac:dyDescent="0.35">
      <c r="A25472" s="1" t="s">
        <v>41461</v>
      </c>
      <c r="B25472" t="s">
        <v>41462</v>
      </c>
      <c r="C25472" t="s">
        <v>34</v>
      </c>
      <c r="D25472" t="s">
        <v>35</v>
      </c>
      <c r="E25472">
        <v>2</v>
      </c>
      <c r="F25472" s="2">
        <v>3277.68</v>
      </c>
      <c r="G25472" s="3">
        <v>17160.63</v>
      </c>
      <c r="H25472" s="3">
        <v>32.776800000000001</v>
      </c>
      <c r="I25472" s="3">
        <v>0</v>
      </c>
      <c r="J25472" s="3">
        <v>3310.4567999999999</v>
      </c>
      <c r="K25472" s="3">
        <v>5093.0104615384616</v>
      </c>
      <c r="L25472" s="4">
        <v>0.35000000000000003</v>
      </c>
    </row>
    <row r="25473" spans="1:12" hidden="1" x14ac:dyDescent="0.35">
      <c r="A25473" s="1" t="s">
        <v>41463</v>
      </c>
      <c r="B25473" t="s">
        <v>41464</v>
      </c>
      <c r="C25473" t="s">
        <v>46</v>
      </c>
      <c r="D25473" t="s">
        <v>47</v>
      </c>
      <c r="E25473">
        <v>1</v>
      </c>
      <c r="F25473" s="2">
        <v>7977.76</v>
      </c>
      <c r="G25473" s="3">
        <v>40899.269999999997</v>
      </c>
      <c r="H25473" s="3">
        <v>79.777600000000007</v>
      </c>
      <c r="I25473" s="3">
        <v>374.95472000000001</v>
      </c>
      <c r="J25473" s="3">
        <v>8432.4923200000012</v>
      </c>
      <c r="K25473" s="3">
        <v>12973.06510769231</v>
      </c>
      <c r="L25473" s="4">
        <v>0.35</v>
      </c>
    </row>
    <row r="25474" spans="1:12" x14ac:dyDescent="0.35">
      <c r="A25474" s="1" t="s">
        <v>41465</v>
      </c>
      <c r="B25474" t="s">
        <v>41466</v>
      </c>
      <c r="C25474" t="s">
        <v>34</v>
      </c>
      <c r="D25474" t="s">
        <v>35</v>
      </c>
      <c r="E25474">
        <v>1</v>
      </c>
      <c r="F25474" s="2">
        <v>934.57</v>
      </c>
      <c r="G25474" s="3">
        <v>5170.8900000000003</v>
      </c>
      <c r="H25474" s="3">
        <v>9.3457000000000008</v>
      </c>
      <c r="I25474" s="3">
        <v>43.924790000000002</v>
      </c>
      <c r="J25474" s="3">
        <v>987.84049000000005</v>
      </c>
      <c r="K25474" s="3">
        <v>1519.7546</v>
      </c>
      <c r="L25474" s="4">
        <v>0.35</v>
      </c>
    </row>
    <row r="25475" spans="1:12" x14ac:dyDescent="0.35">
      <c r="A25475" s="1" t="s">
        <v>41467</v>
      </c>
      <c r="B25475" t="s">
        <v>41468</v>
      </c>
      <c r="C25475" t="s">
        <v>34</v>
      </c>
      <c r="D25475" t="s">
        <v>35</v>
      </c>
      <c r="E25475">
        <v>2</v>
      </c>
      <c r="F25475" s="2">
        <v>5.61</v>
      </c>
      <c r="G25475" s="3">
        <v>41.9</v>
      </c>
      <c r="H25475" s="3">
        <v>5.6100000000000004E-2</v>
      </c>
      <c r="I25475" s="3">
        <v>0</v>
      </c>
      <c r="J25475" s="3">
        <v>5.6661000000000001</v>
      </c>
      <c r="K25475" s="3">
        <v>8.7170769230769238</v>
      </c>
      <c r="L25475" s="4">
        <v>0.35000000000000003</v>
      </c>
    </row>
    <row r="25476" spans="1:12" x14ac:dyDescent="0.35">
      <c r="A25476" s="1" t="s">
        <v>41469</v>
      </c>
      <c r="B25476" t="s">
        <v>41470</v>
      </c>
      <c r="C25476" t="s">
        <v>34</v>
      </c>
      <c r="D25476" t="s">
        <v>35</v>
      </c>
      <c r="E25476">
        <v>2</v>
      </c>
      <c r="F25476" s="2">
        <v>8196.84</v>
      </c>
      <c r="G25476" s="3">
        <v>42915.39</v>
      </c>
      <c r="H25476" s="3">
        <v>81.968400000000003</v>
      </c>
      <c r="I25476" s="3">
        <v>0</v>
      </c>
      <c r="J25476" s="3">
        <v>8278.8083999999999</v>
      </c>
      <c r="K25476" s="3">
        <v>12736.628307692306</v>
      </c>
      <c r="L25476" s="4">
        <v>0.34999999999999992</v>
      </c>
    </row>
    <row r="25477" spans="1:12" x14ac:dyDescent="0.35">
      <c r="A25477" s="1" t="s">
        <v>41471</v>
      </c>
      <c r="B25477" t="s">
        <v>41472</v>
      </c>
      <c r="C25477" t="s">
        <v>34</v>
      </c>
      <c r="D25477" t="s">
        <v>35</v>
      </c>
      <c r="E25477">
        <v>2</v>
      </c>
      <c r="F25477" s="2">
        <v>2906.4</v>
      </c>
      <c r="G25477" s="3">
        <v>13948.69</v>
      </c>
      <c r="H25477" s="3">
        <v>29.064</v>
      </c>
      <c r="I25477" s="3">
        <v>0</v>
      </c>
      <c r="J25477" s="3">
        <v>2935.4639999999999</v>
      </c>
      <c r="K25477" s="3">
        <v>4516.0984615384614</v>
      </c>
      <c r="L25477" s="4">
        <v>0.35</v>
      </c>
    </row>
    <row r="25478" spans="1:12" x14ac:dyDescent="0.35">
      <c r="A25478" s="1" t="s">
        <v>41473</v>
      </c>
      <c r="B25478" t="s">
        <v>41474</v>
      </c>
      <c r="C25478" t="s">
        <v>34</v>
      </c>
      <c r="D25478" t="s">
        <v>35</v>
      </c>
      <c r="E25478">
        <v>2</v>
      </c>
      <c r="F25478" s="2">
        <v>67.83</v>
      </c>
      <c r="G25478" s="3">
        <v>364.19</v>
      </c>
      <c r="H25478" s="3">
        <v>0.67830000000000001</v>
      </c>
      <c r="I25478" s="3">
        <v>0</v>
      </c>
      <c r="J25478" s="3">
        <v>68.508299999999991</v>
      </c>
      <c r="K25478" s="3">
        <v>105.3973846153846</v>
      </c>
      <c r="L25478" s="4">
        <v>0.35</v>
      </c>
    </row>
    <row r="25479" spans="1:12" x14ac:dyDescent="0.35">
      <c r="A25479" s="1" t="s">
        <v>41475</v>
      </c>
      <c r="B25479" t="s">
        <v>41476</v>
      </c>
      <c r="C25479" t="s">
        <v>34</v>
      </c>
      <c r="D25479" t="s">
        <v>35</v>
      </c>
      <c r="E25479">
        <v>2</v>
      </c>
      <c r="F25479" s="2">
        <v>4.99</v>
      </c>
      <c r="G25479" s="3">
        <v>37.26</v>
      </c>
      <c r="H25479" s="3">
        <v>4.99E-2</v>
      </c>
      <c r="I25479" s="3">
        <v>0</v>
      </c>
      <c r="J25479" s="3">
        <v>5.0399000000000003</v>
      </c>
      <c r="K25479" s="3">
        <v>7.7536923076923081</v>
      </c>
      <c r="L25479" s="4">
        <v>0.35</v>
      </c>
    </row>
    <row r="25480" spans="1:12" x14ac:dyDescent="0.35">
      <c r="A25480" s="1" t="s">
        <v>41477</v>
      </c>
      <c r="B25480" t="s">
        <v>41478</v>
      </c>
      <c r="C25480" t="s">
        <v>34</v>
      </c>
      <c r="D25480" t="s">
        <v>35</v>
      </c>
      <c r="E25480">
        <v>2</v>
      </c>
      <c r="F25480" s="2">
        <v>324.36</v>
      </c>
      <c r="G25480" s="3">
        <v>1664.92</v>
      </c>
      <c r="H25480" s="3">
        <v>3.2436000000000003</v>
      </c>
      <c r="I25480" s="3">
        <v>0</v>
      </c>
      <c r="J25480" s="3">
        <v>327.60360000000003</v>
      </c>
      <c r="K25480" s="3">
        <v>504.00553846153849</v>
      </c>
      <c r="L25480" s="4">
        <v>0.35</v>
      </c>
    </row>
    <row r="25481" spans="1:12" x14ac:dyDescent="0.35">
      <c r="A25481" s="1" t="s">
        <v>41479</v>
      </c>
      <c r="B25481" t="s">
        <v>41480</v>
      </c>
      <c r="C25481" t="s">
        <v>34</v>
      </c>
      <c r="D25481" t="s">
        <v>35</v>
      </c>
      <c r="E25481">
        <v>2</v>
      </c>
      <c r="F25481" s="2">
        <v>890.79</v>
      </c>
      <c r="G25481" s="3">
        <v>3886.27</v>
      </c>
      <c r="H25481" s="3">
        <v>8.9078999999999997</v>
      </c>
      <c r="I25481" s="3">
        <v>0</v>
      </c>
      <c r="J25481" s="3">
        <v>899.6979</v>
      </c>
      <c r="K25481" s="3">
        <v>1384.1506153846153</v>
      </c>
      <c r="L25481" s="4">
        <v>0.35</v>
      </c>
    </row>
    <row r="25482" spans="1:12" x14ac:dyDescent="0.35">
      <c r="A25482" s="1" t="s">
        <v>41481</v>
      </c>
      <c r="B25482" t="s">
        <v>41482</v>
      </c>
      <c r="C25482" t="s">
        <v>34</v>
      </c>
      <c r="D25482" t="s">
        <v>35</v>
      </c>
      <c r="E25482">
        <v>2</v>
      </c>
      <c r="F25482" s="2">
        <v>47.63</v>
      </c>
      <c r="G25482" s="3">
        <v>355.83</v>
      </c>
      <c r="H25482" s="3">
        <v>0.47630000000000006</v>
      </c>
      <c r="I25482" s="3">
        <v>0</v>
      </c>
      <c r="J25482" s="3">
        <v>48.106300000000005</v>
      </c>
      <c r="K25482" s="3">
        <v>74.009692307692319</v>
      </c>
      <c r="L25482" s="4">
        <v>0.35000000000000003</v>
      </c>
    </row>
    <row r="25483" spans="1:12" hidden="1" x14ac:dyDescent="0.35">
      <c r="A25483" s="1" t="s">
        <v>41483</v>
      </c>
      <c r="B25483" t="s">
        <v>41484</v>
      </c>
      <c r="C25483" t="s">
        <v>46</v>
      </c>
      <c r="D25483" t="s">
        <v>47</v>
      </c>
      <c r="E25483">
        <v>1</v>
      </c>
      <c r="F25483" s="2">
        <v>35.25</v>
      </c>
      <c r="G25483" s="3">
        <v>180.94</v>
      </c>
      <c r="H25483" s="3">
        <v>0.35249999999999998</v>
      </c>
      <c r="I25483" s="3">
        <v>1.6567499999999999</v>
      </c>
      <c r="J25483" s="3">
        <v>37.259250000000002</v>
      </c>
      <c r="K25483" s="3">
        <v>57.321923076923078</v>
      </c>
      <c r="L25483" s="4">
        <v>0.35</v>
      </c>
    </row>
    <row r="25484" spans="1:12" x14ac:dyDescent="0.35">
      <c r="A25484" s="1" t="s">
        <v>41485</v>
      </c>
      <c r="B25484" t="s">
        <v>41486</v>
      </c>
      <c r="C25484" t="s">
        <v>13</v>
      </c>
      <c r="D25484" t="s">
        <v>14</v>
      </c>
      <c r="E25484">
        <v>1</v>
      </c>
      <c r="F25484" s="2">
        <v>286.14999999999998</v>
      </c>
      <c r="G25484" s="3">
        <v>1447.49</v>
      </c>
      <c r="H25484" s="3">
        <v>2.8614999999999999</v>
      </c>
      <c r="I25484" s="3">
        <v>13.44905</v>
      </c>
      <c r="J25484" s="3">
        <v>302.46054999999996</v>
      </c>
      <c r="K25484" s="3">
        <v>465.32392307692299</v>
      </c>
      <c r="L25484" s="4">
        <v>0.35</v>
      </c>
    </row>
    <row r="25485" spans="1:12" x14ac:dyDescent="0.35">
      <c r="A25485" s="1" t="s">
        <v>41487</v>
      </c>
      <c r="B25485" t="s">
        <v>41488</v>
      </c>
      <c r="C25485" t="s">
        <v>34</v>
      </c>
      <c r="D25485" t="s">
        <v>35</v>
      </c>
      <c r="E25485">
        <v>1</v>
      </c>
      <c r="F25485" s="2">
        <v>114.52</v>
      </c>
      <c r="G25485" s="3">
        <v>599.58000000000004</v>
      </c>
      <c r="H25485" s="3">
        <v>1.1452</v>
      </c>
      <c r="I25485" s="3">
        <v>5.3824399999999999</v>
      </c>
      <c r="J25485" s="3">
        <v>121.04764</v>
      </c>
      <c r="K25485" s="3">
        <v>186.22713846153846</v>
      </c>
      <c r="L25485" s="4">
        <v>0.35</v>
      </c>
    </row>
    <row r="25486" spans="1:12" x14ac:dyDescent="0.35">
      <c r="A25486" s="1" t="s">
        <v>41489</v>
      </c>
      <c r="B25486" t="s">
        <v>41490</v>
      </c>
      <c r="C25486" t="s">
        <v>13</v>
      </c>
      <c r="D25486" t="s">
        <v>14</v>
      </c>
      <c r="E25486">
        <v>2</v>
      </c>
      <c r="F25486" s="2">
        <v>17.82</v>
      </c>
      <c r="G25486" s="3">
        <v>70.209999999999994</v>
      </c>
      <c r="H25486" s="3">
        <v>0.1782</v>
      </c>
      <c r="I25486" s="3">
        <v>0</v>
      </c>
      <c r="J25486" s="3">
        <v>17.998200000000001</v>
      </c>
      <c r="K25486" s="3">
        <v>27.689538461538461</v>
      </c>
      <c r="L25486" s="4">
        <v>0.35</v>
      </c>
    </row>
    <row r="25487" spans="1:12" x14ac:dyDescent="0.35">
      <c r="A25487" s="1" t="s">
        <v>41491</v>
      </c>
      <c r="B25487" t="s">
        <v>41492</v>
      </c>
      <c r="C25487" t="s">
        <v>34</v>
      </c>
      <c r="D25487" t="s">
        <v>35</v>
      </c>
      <c r="E25487">
        <v>2</v>
      </c>
      <c r="F25487" s="2">
        <v>79.75</v>
      </c>
      <c r="G25487" s="3">
        <v>595.75</v>
      </c>
      <c r="H25487" s="3">
        <v>0.79749999999999999</v>
      </c>
      <c r="I25487" s="3">
        <v>0</v>
      </c>
      <c r="J25487" s="3">
        <v>80.547499999999999</v>
      </c>
      <c r="K25487" s="3">
        <v>123.91923076923077</v>
      </c>
      <c r="L25487" s="4">
        <v>0.35</v>
      </c>
    </row>
    <row r="25488" spans="1:12" x14ac:dyDescent="0.35">
      <c r="A25488" s="1" t="s">
        <v>41493</v>
      </c>
      <c r="B25488" t="s">
        <v>41494</v>
      </c>
      <c r="C25488" t="s">
        <v>34</v>
      </c>
      <c r="D25488" t="s">
        <v>35</v>
      </c>
      <c r="E25488">
        <v>2</v>
      </c>
      <c r="F25488" s="2">
        <v>202.09</v>
      </c>
      <c r="G25488" s="3">
        <v>1085.08</v>
      </c>
      <c r="H25488" s="3">
        <v>2.0209000000000001</v>
      </c>
      <c r="I25488" s="3">
        <v>0</v>
      </c>
      <c r="J25488" s="3">
        <v>204.11090000000002</v>
      </c>
      <c r="K25488" s="3">
        <v>314.01676923076923</v>
      </c>
      <c r="L25488" s="4">
        <v>0.34999999999999992</v>
      </c>
    </row>
    <row r="25489" spans="1:12" x14ac:dyDescent="0.35">
      <c r="A25489" s="1" t="s">
        <v>41495</v>
      </c>
      <c r="B25489" t="s">
        <v>41496</v>
      </c>
      <c r="C25489" t="s">
        <v>13</v>
      </c>
      <c r="D25489" t="s">
        <v>14</v>
      </c>
      <c r="E25489">
        <v>1</v>
      </c>
      <c r="F25489" s="2">
        <v>81.48</v>
      </c>
      <c r="G25489" s="3">
        <v>417.75</v>
      </c>
      <c r="H25489" s="3">
        <v>0.81480000000000008</v>
      </c>
      <c r="I25489" s="3">
        <v>3.8295600000000003</v>
      </c>
      <c r="J25489" s="3">
        <v>86.12436000000001</v>
      </c>
      <c r="K25489" s="3">
        <v>132.4990153846154</v>
      </c>
      <c r="L25489" s="4">
        <v>0.35000000000000003</v>
      </c>
    </row>
    <row r="25490" spans="1:12" hidden="1" x14ac:dyDescent="0.35">
      <c r="A25490" s="1" t="s">
        <v>41497</v>
      </c>
      <c r="B25490" t="s">
        <v>41498</v>
      </c>
      <c r="C25490" t="s">
        <v>46</v>
      </c>
      <c r="D25490" t="s">
        <v>47</v>
      </c>
      <c r="E25490">
        <v>1</v>
      </c>
      <c r="F25490" s="2">
        <v>145.21</v>
      </c>
      <c r="G25490" s="3">
        <v>744.43</v>
      </c>
      <c r="H25490" s="3">
        <v>1.4521000000000002</v>
      </c>
      <c r="I25490" s="3">
        <v>6.8248700000000007</v>
      </c>
      <c r="J25490" s="3">
        <v>153.48697000000001</v>
      </c>
      <c r="K25490" s="3">
        <v>236.13380000000001</v>
      </c>
      <c r="L25490" s="4">
        <v>0.35</v>
      </c>
    </row>
    <row r="25491" spans="1:12" x14ac:dyDescent="0.35">
      <c r="A25491" s="1">
        <v>41009834</v>
      </c>
      <c r="B25491" t="s">
        <v>41499</v>
      </c>
      <c r="C25491" t="s">
        <v>34</v>
      </c>
      <c r="D25491" t="s">
        <v>35</v>
      </c>
      <c r="E25491">
        <v>2</v>
      </c>
      <c r="F25491" s="2">
        <v>31.9</v>
      </c>
      <c r="G25491" s="3">
        <v>163.53</v>
      </c>
      <c r="H25491" s="3">
        <v>0.31900000000000001</v>
      </c>
      <c r="I25491" s="3">
        <v>0</v>
      </c>
      <c r="J25491" s="3">
        <v>32.219000000000001</v>
      </c>
      <c r="K25491" s="3">
        <v>49.567692307692305</v>
      </c>
      <c r="L25491" s="4">
        <v>0.34999999999999992</v>
      </c>
    </row>
    <row r="25492" spans="1:12" x14ac:dyDescent="0.35">
      <c r="A25492" s="1" t="s">
        <v>41500</v>
      </c>
      <c r="B25492" t="s">
        <v>41501</v>
      </c>
      <c r="C25492" t="s">
        <v>34</v>
      </c>
      <c r="D25492" t="s">
        <v>35</v>
      </c>
      <c r="E25492">
        <v>2</v>
      </c>
      <c r="F25492" s="2">
        <v>5.61</v>
      </c>
      <c r="G25492" s="3">
        <v>41.9</v>
      </c>
      <c r="H25492" s="3">
        <v>5.6100000000000004E-2</v>
      </c>
      <c r="I25492" s="3">
        <v>0</v>
      </c>
      <c r="J25492" s="3">
        <v>5.6661000000000001</v>
      </c>
      <c r="K25492" s="3">
        <v>8.7170769230769238</v>
      </c>
      <c r="L25492" s="4">
        <v>0.35000000000000003</v>
      </c>
    </row>
    <row r="25493" spans="1:12" x14ac:dyDescent="0.35">
      <c r="A25493" s="1" t="s">
        <v>41502</v>
      </c>
      <c r="B25493" t="s">
        <v>41503</v>
      </c>
      <c r="C25493" t="s">
        <v>34</v>
      </c>
      <c r="D25493" t="s">
        <v>35</v>
      </c>
      <c r="E25493">
        <v>2</v>
      </c>
      <c r="F25493" s="2">
        <v>203.28</v>
      </c>
      <c r="G25493" s="3">
        <v>1064.29</v>
      </c>
      <c r="H25493" s="3">
        <v>2.0327999999999999</v>
      </c>
      <c r="I25493" s="3">
        <v>0</v>
      </c>
      <c r="J25493" s="3">
        <v>205.31280000000001</v>
      </c>
      <c r="K25493" s="3">
        <v>315.86584615384618</v>
      </c>
      <c r="L25493" s="4">
        <v>0.35000000000000003</v>
      </c>
    </row>
    <row r="25494" spans="1:12" x14ac:dyDescent="0.35">
      <c r="A25494" s="1" t="s">
        <v>41504</v>
      </c>
      <c r="B25494" t="s">
        <v>41505</v>
      </c>
      <c r="C25494" t="s">
        <v>34</v>
      </c>
      <c r="D25494" t="s">
        <v>35</v>
      </c>
      <c r="E25494">
        <v>2</v>
      </c>
      <c r="F25494" s="2">
        <v>1908.85</v>
      </c>
      <c r="G25494" s="3">
        <v>9161.15</v>
      </c>
      <c r="H25494" s="3">
        <v>19.0885</v>
      </c>
      <c r="I25494" s="3">
        <v>0</v>
      </c>
      <c r="J25494" s="3">
        <v>1927.9385</v>
      </c>
      <c r="K25494" s="3">
        <v>2966.0592307692305</v>
      </c>
      <c r="L25494" s="4">
        <v>0.34999999999999992</v>
      </c>
    </row>
    <row r="25495" spans="1:12" x14ac:dyDescent="0.35">
      <c r="A25495" s="1" t="s">
        <v>41506</v>
      </c>
      <c r="B25495" t="s">
        <v>41507</v>
      </c>
      <c r="C25495" t="s">
        <v>34</v>
      </c>
      <c r="D25495" t="s">
        <v>35</v>
      </c>
      <c r="E25495">
        <v>1</v>
      </c>
      <c r="F25495" s="2">
        <v>12.73</v>
      </c>
      <c r="G25495" s="3">
        <v>65.27</v>
      </c>
      <c r="H25495" s="3">
        <v>0.1273</v>
      </c>
      <c r="I25495" s="3">
        <v>0.59831000000000001</v>
      </c>
      <c r="J25495" s="3">
        <v>13.45561</v>
      </c>
      <c r="K25495" s="3">
        <v>20.70093846153846</v>
      </c>
      <c r="L25495" s="4">
        <v>0.34999999999999992</v>
      </c>
    </row>
    <row r="25496" spans="1:12" hidden="1" x14ac:dyDescent="0.35">
      <c r="A25496" s="1" t="s">
        <v>41508</v>
      </c>
      <c r="B25496" t="s">
        <v>41509</v>
      </c>
      <c r="C25496" t="s">
        <v>46</v>
      </c>
      <c r="D25496" t="s">
        <v>47</v>
      </c>
      <c r="E25496">
        <v>1</v>
      </c>
      <c r="F25496" s="2">
        <v>7.08</v>
      </c>
      <c r="G25496" s="3">
        <v>36.369999999999997</v>
      </c>
      <c r="H25496" s="3">
        <v>7.0800000000000002E-2</v>
      </c>
      <c r="I25496" s="3">
        <v>0.33276</v>
      </c>
      <c r="J25496" s="3">
        <v>7.4835600000000007</v>
      </c>
      <c r="K25496" s="3">
        <v>11.513169230769231</v>
      </c>
      <c r="L25496" s="4">
        <v>0.34999999999999992</v>
      </c>
    </row>
    <row r="25497" spans="1:12" x14ac:dyDescent="0.35">
      <c r="A25497" s="1">
        <v>41001301</v>
      </c>
      <c r="B25497" t="s">
        <v>41510</v>
      </c>
      <c r="C25497" t="s">
        <v>34</v>
      </c>
      <c r="D25497" t="s">
        <v>35</v>
      </c>
      <c r="E25497">
        <v>1</v>
      </c>
      <c r="F25497" s="2">
        <v>267.16000000000003</v>
      </c>
      <c r="G25497" s="3">
        <v>1369.56</v>
      </c>
      <c r="H25497" s="3">
        <v>2.6716000000000002</v>
      </c>
      <c r="I25497" s="3">
        <v>12.556520000000001</v>
      </c>
      <c r="J25497" s="3">
        <v>282.38812000000001</v>
      </c>
      <c r="K25497" s="3">
        <v>434.44326153846157</v>
      </c>
      <c r="L25497" s="4">
        <v>0.35000000000000003</v>
      </c>
    </row>
    <row r="25498" spans="1:12" hidden="1" x14ac:dyDescent="0.35">
      <c r="A25498" s="1" t="s">
        <v>41511</v>
      </c>
      <c r="B25498" t="s">
        <v>41512</v>
      </c>
      <c r="C25498" t="s">
        <v>46</v>
      </c>
      <c r="D25498" t="s">
        <v>47</v>
      </c>
      <c r="E25498">
        <v>1</v>
      </c>
      <c r="F25498" s="2">
        <v>2.06</v>
      </c>
      <c r="G25498" s="3">
        <v>10.55</v>
      </c>
      <c r="H25498" s="3">
        <v>2.06E-2</v>
      </c>
      <c r="I25498" s="3">
        <v>9.6820000000000003E-2</v>
      </c>
      <c r="J25498" s="3">
        <v>2.1774200000000001</v>
      </c>
      <c r="K25498" s="3">
        <v>3.349876923076923</v>
      </c>
      <c r="L25498" s="4">
        <v>0.34999999999999992</v>
      </c>
    </row>
    <row r="25499" spans="1:12" hidden="1" x14ac:dyDescent="0.35">
      <c r="A25499" s="1" t="s">
        <v>41513</v>
      </c>
      <c r="B25499" t="s">
        <v>41514</v>
      </c>
      <c r="C25499" t="s">
        <v>46</v>
      </c>
      <c r="D25499" t="s">
        <v>47</v>
      </c>
      <c r="E25499">
        <v>1</v>
      </c>
      <c r="F25499" s="2">
        <v>1475.3</v>
      </c>
      <c r="G25499" s="3">
        <v>7563.29</v>
      </c>
      <c r="H25499" s="3">
        <v>14.753</v>
      </c>
      <c r="I25499" s="3">
        <v>69.339100000000002</v>
      </c>
      <c r="J25499" s="3">
        <v>1559.3920999999998</v>
      </c>
      <c r="K25499" s="3">
        <v>2399.0647692307689</v>
      </c>
      <c r="L25499" s="4">
        <v>0.35</v>
      </c>
    </row>
    <row r="25500" spans="1:12" x14ac:dyDescent="0.35">
      <c r="A25500" s="1">
        <v>41001361</v>
      </c>
      <c r="B25500" t="s">
        <v>41515</v>
      </c>
      <c r="C25500" t="s">
        <v>34</v>
      </c>
      <c r="D25500" t="s">
        <v>35</v>
      </c>
      <c r="E25500">
        <v>1</v>
      </c>
      <c r="F25500" s="2">
        <v>1292.58</v>
      </c>
      <c r="G25500" s="3">
        <v>6626.61</v>
      </c>
      <c r="H25500" s="3">
        <v>12.925799999999999</v>
      </c>
      <c r="I25500" s="3">
        <v>60.751259999999995</v>
      </c>
      <c r="J25500" s="3">
        <v>1366.2570599999999</v>
      </c>
      <c r="K25500" s="3">
        <v>2101.9339384615382</v>
      </c>
      <c r="L25500" s="4">
        <v>0.35</v>
      </c>
    </row>
    <row r="25501" spans="1:12" x14ac:dyDescent="0.35">
      <c r="A25501" s="1" t="s">
        <v>41516</v>
      </c>
      <c r="B25501" t="s">
        <v>41517</v>
      </c>
      <c r="C25501" t="s">
        <v>34</v>
      </c>
      <c r="D25501" t="s">
        <v>35</v>
      </c>
      <c r="E25501">
        <v>2</v>
      </c>
      <c r="F25501" s="2">
        <v>5.17</v>
      </c>
      <c r="G25501" s="3">
        <v>38.619999999999997</v>
      </c>
      <c r="H25501" s="3">
        <v>5.1700000000000003E-2</v>
      </c>
      <c r="I25501" s="3">
        <v>0</v>
      </c>
      <c r="J25501" s="3">
        <v>5.2217000000000002</v>
      </c>
      <c r="K25501" s="3">
        <v>8.033384615384616</v>
      </c>
      <c r="L25501" s="4">
        <v>0.35000000000000003</v>
      </c>
    </row>
    <row r="25502" spans="1:12" x14ac:dyDescent="0.35">
      <c r="A25502" s="1" t="s">
        <v>41518</v>
      </c>
      <c r="B25502" t="s">
        <v>41519</v>
      </c>
      <c r="C25502" t="s">
        <v>34</v>
      </c>
      <c r="D25502" t="s">
        <v>35</v>
      </c>
      <c r="E25502">
        <v>1</v>
      </c>
      <c r="F25502" s="2">
        <v>115.15</v>
      </c>
      <c r="G25502" s="3">
        <v>602.88</v>
      </c>
      <c r="H25502" s="3">
        <v>1.1515000000000002</v>
      </c>
      <c r="I25502" s="3">
        <v>5.4120500000000007</v>
      </c>
      <c r="J25502" s="3">
        <v>121.71355</v>
      </c>
      <c r="K25502" s="3">
        <v>187.25161538461538</v>
      </c>
      <c r="L25502" s="4">
        <v>0.35</v>
      </c>
    </row>
    <row r="25503" spans="1:12" x14ac:dyDescent="0.35">
      <c r="A25503" s="1">
        <v>41001325</v>
      </c>
      <c r="B25503" t="s">
        <v>41520</v>
      </c>
      <c r="C25503" t="s">
        <v>34</v>
      </c>
      <c r="D25503" t="s">
        <v>35</v>
      </c>
      <c r="E25503">
        <v>1</v>
      </c>
      <c r="F25503" s="2">
        <v>1203.6099999999999</v>
      </c>
      <c r="G25503" s="3">
        <v>6170.5</v>
      </c>
      <c r="H25503" s="3">
        <v>12.036099999999999</v>
      </c>
      <c r="I25503" s="3">
        <v>56.569669999999995</v>
      </c>
      <c r="J25503" s="3">
        <v>1272.21577</v>
      </c>
      <c r="K25503" s="3">
        <v>1957.2550307692306</v>
      </c>
      <c r="L25503" s="4">
        <v>0.34999999999999992</v>
      </c>
    </row>
    <row r="25504" spans="1:12" x14ac:dyDescent="0.35">
      <c r="A25504" s="1" t="s">
        <v>41521</v>
      </c>
      <c r="B25504" t="s">
        <v>41522</v>
      </c>
      <c r="C25504" t="s">
        <v>34</v>
      </c>
      <c r="D25504" t="s">
        <v>35</v>
      </c>
      <c r="E25504">
        <v>1</v>
      </c>
      <c r="F25504" s="2">
        <v>47.18</v>
      </c>
      <c r="G25504" s="3">
        <v>241.84</v>
      </c>
      <c r="H25504" s="3">
        <v>0.4718</v>
      </c>
      <c r="I25504" s="3">
        <v>2.21746</v>
      </c>
      <c r="J25504" s="3">
        <v>49.869260000000004</v>
      </c>
      <c r="K25504" s="3">
        <v>76.721938461538471</v>
      </c>
      <c r="L25504" s="4">
        <v>0.35000000000000003</v>
      </c>
    </row>
    <row r="25505" spans="1:12" x14ac:dyDescent="0.35">
      <c r="A25505" s="1" t="s">
        <v>41523</v>
      </c>
      <c r="B25505" t="s">
        <v>41524</v>
      </c>
      <c r="C25505" t="s">
        <v>13</v>
      </c>
      <c r="D25505" t="s">
        <v>14</v>
      </c>
      <c r="E25505">
        <v>2</v>
      </c>
      <c r="F25505" s="2">
        <v>3408.79</v>
      </c>
      <c r="G25505" s="3">
        <v>16747.75</v>
      </c>
      <c r="H25505" s="3">
        <v>34.087899999999998</v>
      </c>
      <c r="I25505" s="3">
        <v>0</v>
      </c>
      <c r="J25505" s="3">
        <v>3442.8779</v>
      </c>
      <c r="K25505" s="3">
        <v>5296.7352307692308</v>
      </c>
      <c r="L25505" s="4">
        <v>0.35000000000000003</v>
      </c>
    </row>
    <row r="25506" spans="1:12" x14ac:dyDescent="0.35">
      <c r="A25506" s="1" t="s">
        <v>41525</v>
      </c>
      <c r="B25506" t="s">
        <v>41526</v>
      </c>
      <c r="C25506" t="s">
        <v>13</v>
      </c>
      <c r="D25506" t="s">
        <v>14</v>
      </c>
      <c r="E25506">
        <v>1</v>
      </c>
      <c r="F25506" s="2">
        <v>36.42</v>
      </c>
      <c r="G25506" s="3">
        <v>178.64</v>
      </c>
      <c r="H25506" s="3">
        <v>0.36420000000000002</v>
      </c>
      <c r="I25506" s="3">
        <v>1.71174</v>
      </c>
      <c r="J25506" s="3">
        <v>38.495939999999997</v>
      </c>
      <c r="K25506" s="3">
        <v>59.22452307692307</v>
      </c>
      <c r="L25506" s="4">
        <v>0.35</v>
      </c>
    </row>
    <row r="25507" spans="1:12" x14ac:dyDescent="0.35">
      <c r="A25507" s="1" t="s">
        <v>41527</v>
      </c>
      <c r="B25507" t="s">
        <v>41528</v>
      </c>
      <c r="C25507" t="s">
        <v>13</v>
      </c>
      <c r="D25507" t="s">
        <v>14</v>
      </c>
      <c r="E25507">
        <v>2</v>
      </c>
      <c r="F25507" s="2">
        <v>97.81</v>
      </c>
      <c r="G25507" s="3">
        <v>479.84</v>
      </c>
      <c r="H25507" s="3">
        <v>0.97810000000000008</v>
      </c>
      <c r="I25507" s="3">
        <v>0</v>
      </c>
      <c r="J25507" s="3">
        <v>98.7881</v>
      </c>
      <c r="K25507" s="3">
        <v>151.9816923076923</v>
      </c>
      <c r="L25507" s="4">
        <v>0.35</v>
      </c>
    </row>
    <row r="25508" spans="1:12" x14ac:dyDescent="0.35">
      <c r="A25508" s="1" t="s">
        <v>41529</v>
      </c>
      <c r="B25508" t="s">
        <v>41530</v>
      </c>
      <c r="C25508" t="s">
        <v>13</v>
      </c>
      <c r="D25508" t="s">
        <v>14</v>
      </c>
      <c r="E25508">
        <v>2</v>
      </c>
      <c r="F25508" s="2">
        <v>1286.29</v>
      </c>
      <c r="G25508" s="3">
        <v>6594.4</v>
      </c>
      <c r="H25508" s="3">
        <v>12.8629</v>
      </c>
      <c r="I25508" s="3">
        <v>0</v>
      </c>
      <c r="J25508" s="3">
        <v>1299.1529</v>
      </c>
      <c r="K25508" s="3">
        <v>1998.6967692307692</v>
      </c>
      <c r="L25508" s="4">
        <v>0.35</v>
      </c>
    </row>
    <row r="25509" spans="1:12" x14ac:dyDescent="0.35">
      <c r="A25509" s="1" t="s">
        <v>41531</v>
      </c>
      <c r="B25509" t="s">
        <v>41532</v>
      </c>
      <c r="C25509" t="s">
        <v>34</v>
      </c>
      <c r="D25509" t="s">
        <v>35</v>
      </c>
      <c r="E25509">
        <v>2</v>
      </c>
      <c r="F25509" s="2">
        <v>715.13</v>
      </c>
      <c r="G25509" s="3">
        <v>3432.09</v>
      </c>
      <c r="H25509" s="3">
        <v>7.1513</v>
      </c>
      <c r="I25509" s="3">
        <v>0</v>
      </c>
      <c r="J25509" s="3">
        <v>722.28129999999999</v>
      </c>
      <c r="K25509" s="3">
        <v>1111.202</v>
      </c>
      <c r="L25509" s="4">
        <v>0.35000000000000003</v>
      </c>
    </row>
    <row r="25510" spans="1:12" x14ac:dyDescent="0.35">
      <c r="A25510" s="1" t="s">
        <v>41533</v>
      </c>
      <c r="B25510" t="s">
        <v>41534</v>
      </c>
      <c r="C25510" t="s">
        <v>34</v>
      </c>
      <c r="D25510" t="s">
        <v>35</v>
      </c>
      <c r="E25510">
        <v>1</v>
      </c>
      <c r="F25510" s="2">
        <v>72.010000000000005</v>
      </c>
      <c r="G25510" s="3">
        <v>377.02</v>
      </c>
      <c r="H25510" s="3">
        <v>0.72010000000000007</v>
      </c>
      <c r="I25510" s="3">
        <v>3.3844700000000003</v>
      </c>
      <c r="J25510" s="3">
        <v>76.114570000000015</v>
      </c>
      <c r="K25510" s="3">
        <v>117.09933846153848</v>
      </c>
      <c r="L25510" s="4">
        <v>0.35</v>
      </c>
    </row>
    <row r="25511" spans="1:12" x14ac:dyDescent="0.35">
      <c r="A25511" s="1" t="s">
        <v>41535</v>
      </c>
      <c r="B25511" t="s">
        <v>40550</v>
      </c>
      <c r="C25511" t="s">
        <v>13</v>
      </c>
      <c r="D25511" t="s">
        <v>14</v>
      </c>
      <c r="E25511">
        <v>2</v>
      </c>
      <c r="F25511" s="2">
        <v>3577.03</v>
      </c>
      <c r="G25511" s="3">
        <v>17950.63</v>
      </c>
      <c r="H25511" s="3">
        <v>35.770300000000006</v>
      </c>
      <c r="I25511" s="3">
        <v>0</v>
      </c>
      <c r="J25511" s="3">
        <v>3612.8003000000003</v>
      </c>
      <c r="K25511" s="3">
        <v>5558.1543076923081</v>
      </c>
      <c r="L25511" s="4">
        <v>0.35</v>
      </c>
    </row>
    <row r="25512" spans="1:12" x14ac:dyDescent="0.35">
      <c r="A25512" s="1" t="s">
        <v>41536</v>
      </c>
      <c r="B25512" t="s">
        <v>41537</v>
      </c>
      <c r="C25512" t="s">
        <v>34</v>
      </c>
      <c r="D25512" t="s">
        <v>35</v>
      </c>
      <c r="E25512">
        <v>2</v>
      </c>
      <c r="F25512" s="2">
        <v>80.430000000000007</v>
      </c>
      <c r="G25512" s="3">
        <v>690.35</v>
      </c>
      <c r="H25512" s="3">
        <v>0.80430000000000013</v>
      </c>
      <c r="I25512" s="3">
        <v>0</v>
      </c>
      <c r="J25512" s="3">
        <v>81.234300000000005</v>
      </c>
      <c r="K25512" s="3">
        <v>124.97584615384616</v>
      </c>
      <c r="L25512" s="4">
        <v>0.35000000000000003</v>
      </c>
    </row>
    <row r="25513" spans="1:12" hidden="1" x14ac:dyDescent="0.35">
      <c r="A25513" s="1" t="s">
        <v>41538</v>
      </c>
      <c r="B25513" t="s">
        <v>41539</v>
      </c>
      <c r="C25513" t="s">
        <v>46</v>
      </c>
      <c r="D25513" t="s">
        <v>47</v>
      </c>
      <c r="E25513">
        <v>1</v>
      </c>
      <c r="F25513" s="2">
        <v>183.08</v>
      </c>
      <c r="G25513" s="3">
        <v>938.56</v>
      </c>
      <c r="H25513" s="3">
        <v>1.8308000000000002</v>
      </c>
      <c r="I25513" s="3">
        <v>8.6047600000000006</v>
      </c>
      <c r="J25513" s="3">
        <v>193.51556000000002</v>
      </c>
      <c r="K25513" s="3">
        <v>297.71624615384616</v>
      </c>
      <c r="L25513" s="4">
        <v>0.34999999999999992</v>
      </c>
    </row>
    <row r="25514" spans="1:12" x14ac:dyDescent="0.35">
      <c r="A25514" s="1" t="s">
        <v>41540</v>
      </c>
      <c r="B25514" t="s">
        <v>41541</v>
      </c>
      <c r="C25514" t="s">
        <v>34</v>
      </c>
      <c r="D25514" t="s">
        <v>35</v>
      </c>
      <c r="E25514">
        <v>1</v>
      </c>
      <c r="F25514" s="2">
        <v>1907.92</v>
      </c>
      <c r="G25514" s="3">
        <v>9781.2199999999993</v>
      </c>
      <c r="H25514" s="3">
        <v>19.0792</v>
      </c>
      <c r="I25514" s="3">
        <v>89.672240000000002</v>
      </c>
      <c r="J25514" s="3">
        <v>2016.6714400000001</v>
      </c>
      <c r="K25514" s="3">
        <v>3102.571446153846</v>
      </c>
      <c r="L25514" s="4">
        <v>0.34999999999999992</v>
      </c>
    </row>
    <row r="25515" spans="1:12" hidden="1" x14ac:dyDescent="0.35">
      <c r="A25515" s="1" t="s">
        <v>41542</v>
      </c>
      <c r="B25515" t="s">
        <v>41543</v>
      </c>
      <c r="C25515" t="s">
        <v>46</v>
      </c>
      <c r="D25515" t="s">
        <v>47</v>
      </c>
      <c r="E25515">
        <v>1</v>
      </c>
      <c r="F25515" s="2">
        <v>97.02</v>
      </c>
      <c r="G25515" s="3">
        <v>497.43</v>
      </c>
      <c r="H25515" s="3">
        <v>0.97019999999999995</v>
      </c>
      <c r="I25515" s="3">
        <v>4.5599400000000001</v>
      </c>
      <c r="J25515" s="3">
        <v>102.55014</v>
      </c>
      <c r="K25515" s="3">
        <v>157.76944615384616</v>
      </c>
      <c r="L25515" s="4">
        <v>0.35000000000000003</v>
      </c>
    </row>
    <row r="25516" spans="1:12" hidden="1" x14ac:dyDescent="0.35">
      <c r="A25516" s="1">
        <v>2597981</v>
      </c>
      <c r="B25516" t="s">
        <v>41544</v>
      </c>
      <c r="C25516" t="s">
        <v>46</v>
      </c>
      <c r="D25516" t="s">
        <v>47</v>
      </c>
      <c r="E25516">
        <v>1</v>
      </c>
      <c r="F25516" s="2">
        <v>1145.45</v>
      </c>
      <c r="G25516" s="3">
        <v>3922.41</v>
      </c>
      <c r="H25516" s="3">
        <v>11.454500000000001</v>
      </c>
      <c r="I25516" s="3">
        <v>53.836150000000004</v>
      </c>
      <c r="J25516" s="3">
        <v>1210.7406500000002</v>
      </c>
      <c r="K25516" s="3">
        <v>1862.6779230769232</v>
      </c>
      <c r="L25516" s="4">
        <v>0.34999999999999992</v>
      </c>
    </row>
    <row r="25517" spans="1:12" x14ac:dyDescent="0.35">
      <c r="A25517" s="1" t="s">
        <v>41545</v>
      </c>
      <c r="B25517" t="s">
        <v>41546</v>
      </c>
      <c r="C25517" t="s">
        <v>34</v>
      </c>
      <c r="D25517" t="s">
        <v>35</v>
      </c>
      <c r="E25517">
        <v>1</v>
      </c>
      <c r="F25517" s="2">
        <v>89.7</v>
      </c>
      <c r="G25517" s="3">
        <v>459.82</v>
      </c>
      <c r="H25517" s="3">
        <v>0.89700000000000002</v>
      </c>
      <c r="I25517" s="3">
        <v>4.2159000000000004</v>
      </c>
      <c r="J25517" s="3">
        <v>94.812900000000013</v>
      </c>
      <c r="K25517" s="3">
        <v>145.86600000000001</v>
      </c>
      <c r="L25517" s="4">
        <v>0.35</v>
      </c>
    </row>
    <row r="25518" spans="1:12" x14ac:dyDescent="0.35">
      <c r="A25518" s="1" t="s">
        <v>41547</v>
      </c>
      <c r="B25518" t="s">
        <v>41548</v>
      </c>
      <c r="C25518" t="s">
        <v>34</v>
      </c>
      <c r="D25518" t="s">
        <v>35</v>
      </c>
      <c r="E25518">
        <v>1</v>
      </c>
      <c r="F25518" s="2">
        <v>5649.66</v>
      </c>
      <c r="G25518" s="3">
        <v>28963.74</v>
      </c>
      <c r="H25518" s="3">
        <v>56.496600000000001</v>
      </c>
      <c r="I25518" s="3">
        <v>265.53402</v>
      </c>
      <c r="J25518" s="3">
        <v>5971.6906200000003</v>
      </c>
      <c r="K25518" s="3">
        <v>9187.2163384615378</v>
      </c>
      <c r="L25518" s="4">
        <v>0.34999999999999992</v>
      </c>
    </row>
    <row r="25519" spans="1:12" x14ac:dyDescent="0.35">
      <c r="A25519" s="1" t="s">
        <v>41549</v>
      </c>
      <c r="B25519" t="s">
        <v>41550</v>
      </c>
      <c r="C25519" t="s">
        <v>34</v>
      </c>
      <c r="D25519" t="s">
        <v>35</v>
      </c>
      <c r="E25519">
        <v>1</v>
      </c>
      <c r="F25519" s="2">
        <v>271.86</v>
      </c>
      <c r="G25519" s="3">
        <v>1393.71</v>
      </c>
      <c r="H25519" s="3">
        <v>2.7186000000000003</v>
      </c>
      <c r="I25519" s="3">
        <v>12.777420000000001</v>
      </c>
      <c r="J25519" s="3">
        <v>287.35602</v>
      </c>
      <c r="K25519" s="3">
        <v>442.08618461538458</v>
      </c>
      <c r="L25519" s="4">
        <v>0.34999999999999992</v>
      </c>
    </row>
    <row r="25520" spans="1:12" x14ac:dyDescent="0.35">
      <c r="A25520" s="1" t="s">
        <v>41551</v>
      </c>
      <c r="B25520" t="s">
        <v>41552</v>
      </c>
      <c r="C25520" t="s">
        <v>13</v>
      </c>
      <c r="D25520" t="s">
        <v>14</v>
      </c>
      <c r="E25520">
        <v>2</v>
      </c>
      <c r="F25520" s="2">
        <v>621.5</v>
      </c>
      <c r="G25520" s="3">
        <v>3186.18</v>
      </c>
      <c r="H25520" s="3">
        <v>6.2149999999999999</v>
      </c>
      <c r="I25520" s="3">
        <v>0</v>
      </c>
      <c r="J25520" s="3">
        <v>627.71500000000003</v>
      </c>
      <c r="K25520" s="3">
        <v>965.71538461538466</v>
      </c>
      <c r="L25520" s="4">
        <v>0.35</v>
      </c>
    </row>
    <row r="25521" spans="1:12" x14ac:dyDescent="0.35">
      <c r="A25521" s="1" t="s">
        <v>41553</v>
      </c>
      <c r="B25521" t="s">
        <v>41554</v>
      </c>
      <c r="C25521" t="s">
        <v>34</v>
      </c>
      <c r="D25521" t="s">
        <v>35</v>
      </c>
      <c r="E25521">
        <v>2</v>
      </c>
      <c r="F25521" s="2">
        <v>8.75</v>
      </c>
      <c r="G25521" s="3">
        <v>65.36</v>
      </c>
      <c r="H25521" s="3">
        <v>8.7500000000000008E-2</v>
      </c>
      <c r="I25521" s="3">
        <v>0</v>
      </c>
      <c r="J25521" s="3">
        <v>8.8375000000000004</v>
      </c>
      <c r="K25521" s="3">
        <v>13.596153846153847</v>
      </c>
      <c r="L25521" s="4">
        <v>0.35</v>
      </c>
    </row>
    <row r="25522" spans="1:12" hidden="1" x14ac:dyDescent="0.35">
      <c r="A25522" s="1" t="s">
        <v>41555</v>
      </c>
      <c r="B25522" t="s">
        <v>41556</v>
      </c>
      <c r="C25522" t="s">
        <v>46</v>
      </c>
      <c r="D25522" t="s">
        <v>47</v>
      </c>
      <c r="E25522">
        <v>1</v>
      </c>
      <c r="F25522" s="2">
        <v>1086.07</v>
      </c>
      <c r="G25522" s="3">
        <v>5567.87</v>
      </c>
      <c r="H25522" s="3">
        <v>10.8607</v>
      </c>
      <c r="I25522" s="3">
        <v>51.045289999999994</v>
      </c>
      <c r="J25522" s="3">
        <v>1147.9759899999999</v>
      </c>
      <c r="K25522" s="3">
        <v>1766.1169076923074</v>
      </c>
      <c r="L25522" s="4">
        <v>0.35</v>
      </c>
    </row>
    <row r="25523" spans="1:12" x14ac:dyDescent="0.35">
      <c r="A25523" s="1" t="s">
        <v>41557</v>
      </c>
      <c r="B25523" t="s">
        <v>41558</v>
      </c>
      <c r="C25523" t="s">
        <v>13</v>
      </c>
      <c r="D25523" t="s">
        <v>14</v>
      </c>
      <c r="E25523">
        <v>1</v>
      </c>
      <c r="F25523" s="2">
        <v>131.19999999999999</v>
      </c>
      <c r="G25523" s="3">
        <v>643.66</v>
      </c>
      <c r="H25523" s="3">
        <v>1.3119999999999998</v>
      </c>
      <c r="I25523" s="3">
        <v>6.1663999999999994</v>
      </c>
      <c r="J25523" s="3">
        <v>138.67840000000001</v>
      </c>
      <c r="K25523" s="3">
        <v>213.35138461538463</v>
      </c>
      <c r="L25523" s="4">
        <v>0.35</v>
      </c>
    </row>
    <row r="25524" spans="1:12" hidden="1" x14ac:dyDescent="0.35">
      <c r="A25524" s="1" t="s">
        <v>41559</v>
      </c>
      <c r="B25524" t="s">
        <v>41560</v>
      </c>
      <c r="C25524" t="s">
        <v>46</v>
      </c>
      <c r="D25524" t="s">
        <v>47</v>
      </c>
      <c r="E25524">
        <v>2</v>
      </c>
      <c r="F25524" s="2">
        <v>87.07</v>
      </c>
      <c r="G25524" s="3">
        <v>417.91</v>
      </c>
      <c r="H25524" s="3">
        <v>0.87069999999999992</v>
      </c>
      <c r="I25524" s="3">
        <v>0</v>
      </c>
      <c r="J25524" s="3">
        <v>87.940699999999993</v>
      </c>
      <c r="K25524" s="3">
        <v>135.29338461538461</v>
      </c>
      <c r="L25524" s="4">
        <v>0.35000000000000003</v>
      </c>
    </row>
    <row r="25525" spans="1:12" x14ac:dyDescent="0.35">
      <c r="A25525" s="1" t="s">
        <v>41561</v>
      </c>
      <c r="B25525" t="s">
        <v>41562</v>
      </c>
      <c r="C25525" t="s">
        <v>34</v>
      </c>
      <c r="D25525" t="s">
        <v>35</v>
      </c>
      <c r="E25525">
        <v>1</v>
      </c>
      <c r="F25525" s="2">
        <v>1453.07</v>
      </c>
      <c r="G25525" s="3">
        <v>7449.29</v>
      </c>
      <c r="H25525" s="3">
        <v>14.5307</v>
      </c>
      <c r="I25525" s="3">
        <v>68.294290000000004</v>
      </c>
      <c r="J25525" s="3">
        <v>1535.89499</v>
      </c>
      <c r="K25525" s="3">
        <v>2362.9153692307691</v>
      </c>
      <c r="L25525" s="4">
        <v>0.35</v>
      </c>
    </row>
    <row r="25526" spans="1:12" hidden="1" x14ac:dyDescent="0.35">
      <c r="A25526" s="1" t="s">
        <v>41563</v>
      </c>
      <c r="B25526" t="s">
        <v>41564</v>
      </c>
      <c r="C25526" t="s">
        <v>46</v>
      </c>
      <c r="D25526" t="s">
        <v>47</v>
      </c>
      <c r="E25526">
        <v>1</v>
      </c>
      <c r="F25526" s="2">
        <v>529.59</v>
      </c>
      <c r="G25526" s="3">
        <v>2715.05</v>
      </c>
      <c r="H25526" s="3">
        <v>5.2959000000000005</v>
      </c>
      <c r="I25526" s="3">
        <v>24.890730000000001</v>
      </c>
      <c r="J25526" s="3">
        <v>559.77662999999995</v>
      </c>
      <c r="K25526" s="3">
        <v>861.19481538461525</v>
      </c>
      <c r="L25526" s="4">
        <v>0.35</v>
      </c>
    </row>
    <row r="25527" spans="1:12" x14ac:dyDescent="0.35">
      <c r="A25527" s="1" t="s">
        <v>41565</v>
      </c>
      <c r="B25527" t="s">
        <v>41566</v>
      </c>
      <c r="C25527" t="s">
        <v>34</v>
      </c>
      <c r="D25527" t="s">
        <v>35</v>
      </c>
      <c r="E25527">
        <v>1</v>
      </c>
      <c r="F25527" s="2">
        <v>1491.02</v>
      </c>
      <c r="G25527" s="3">
        <v>7643.87</v>
      </c>
      <c r="H25527" s="3">
        <v>14.9102</v>
      </c>
      <c r="I25527" s="3">
        <v>70.077939999999998</v>
      </c>
      <c r="J25527" s="3">
        <v>1576.0081399999999</v>
      </c>
      <c r="K25527" s="3">
        <v>2424.6279076923074</v>
      </c>
      <c r="L25527" s="4">
        <v>0.35</v>
      </c>
    </row>
    <row r="25528" spans="1:12" x14ac:dyDescent="0.35">
      <c r="A25528" s="1" t="s">
        <v>41567</v>
      </c>
      <c r="B25528" t="s">
        <v>41568</v>
      </c>
      <c r="C25528" t="s">
        <v>13</v>
      </c>
      <c r="D25528" t="s">
        <v>14</v>
      </c>
      <c r="E25528">
        <v>2</v>
      </c>
      <c r="F25528" s="2">
        <v>339.49</v>
      </c>
      <c r="G25528" s="3">
        <v>1608.01</v>
      </c>
      <c r="H25528" s="3">
        <v>3.3949000000000003</v>
      </c>
      <c r="I25528" s="3">
        <v>0</v>
      </c>
      <c r="J25528" s="3">
        <v>342.88490000000002</v>
      </c>
      <c r="K25528" s="3">
        <v>527.51523076923081</v>
      </c>
      <c r="L25528" s="4">
        <v>0.35000000000000003</v>
      </c>
    </row>
    <row r="25529" spans="1:12" x14ac:dyDescent="0.35">
      <c r="A25529" s="1" t="s">
        <v>41569</v>
      </c>
      <c r="B25529" t="s">
        <v>41570</v>
      </c>
      <c r="C25529" t="s">
        <v>13</v>
      </c>
      <c r="D25529" t="s">
        <v>14</v>
      </c>
      <c r="E25529">
        <v>2</v>
      </c>
      <c r="F25529" s="2">
        <v>616.34</v>
      </c>
      <c r="G25529" s="3">
        <v>3159.79</v>
      </c>
      <c r="H25529" s="3">
        <v>6.1634000000000002</v>
      </c>
      <c r="I25529" s="3">
        <v>0</v>
      </c>
      <c r="J25529" s="3">
        <v>622.50340000000006</v>
      </c>
      <c r="K25529" s="3">
        <v>957.69753846153856</v>
      </c>
      <c r="L25529" s="4">
        <v>0.35000000000000003</v>
      </c>
    </row>
    <row r="25530" spans="1:12" x14ac:dyDescent="0.35">
      <c r="A25530" s="1" t="s">
        <v>41571</v>
      </c>
      <c r="B25530" t="s">
        <v>41572</v>
      </c>
      <c r="C25530" t="s">
        <v>29</v>
      </c>
      <c r="D25530" t="s">
        <v>30</v>
      </c>
      <c r="E25530">
        <v>2</v>
      </c>
      <c r="F25530" s="2">
        <v>103.51</v>
      </c>
      <c r="G25530" s="3">
        <v>546.07000000000005</v>
      </c>
      <c r="H25530" s="3">
        <v>1.0351000000000001</v>
      </c>
      <c r="I25530" s="3">
        <v>0</v>
      </c>
      <c r="J25530" s="3">
        <v>104.54510000000001</v>
      </c>
      <c r="K25530" s="3">
        <v>160.83861538461539</v>
      </c>
      <c r="L25530" s="4">
        <v>0.35000000000000003</v>
      </c>
    </row>
    <row r="25531" spans="1:12" x14ac:dyDescent="0.35">
      <c r="A25531" s="1" t="s">
        <v>41573</v>
      </c>
      <c r="B25531" t="s">
        <v>41574</v>
      </c>
      <c r="C25531" t="s">
        <v>34</v>
      </c>
      <c r="D25531" t="s">
        <v>35</v>
      </c>
      <c r="E25531">
        <v>1</v>
      </c>
      <c r="F25531" s="2">
        <v>1415.22</v>
      </c>
      <c r="G25531" s="3">
        <v>7164.5</v>
      </c>
      <c r="H25531" s="3">
        <v>14.152200000000001</v>
      </c>
      <c r="I25531" s="3">
        <v>66.515339999999995</v>
      </c>
      <c r="J25531" s="3">
        <v>1495.8875399999999</v>
      </c>
      <c r="K25531" s="3">
        <v>2301.3654461538458</v>
      </c>
      <c r="L25531" s="4">
        <v>0.34999999999999992</v>
      </c>
    </row>
    <row r="25532" spans="1:12" x14ac:dyDescent="0.35">
      <c r="A25532" s="1" t="s">
        <v>41575</v>
      </c>
      <c r="B25532" t="s">
        <v>41576</v>
      </c>
      <c r="C25532" t="s">
        <v>13</v>
      </c>
      <c r="D25532" t="s">
        <v>14</v>
      </c>
      <c r="E25532">
        <v>2</v>
      </c>
      <c r="F25532" s="2">
        <v>30.14</v>
      </c>
      <c r="G25532" s="3">
        <v>156.38999999999999</v>
      </c>
      <c r="H25532" s="3">
        <v>0.3014</v>
      </c>
      <c r="I25532" s="3">
        <v>0</v>
      </c>
      <c r="J25532" s="3">
        <v>30.441400000000002</v>
      </c>
      <c r="K25532" s="3">
        <v>46.83292307692308</v>
      </c>
      <c r="L25532" s="4">
        <v>0.35000000000000003</v>
      </c>
    </row>
    <row r="25533" spans="1:12" hidden="1" x14ac:dyDescent="0.35">
      <c r="A25533" s="1" t="s">
        <v>41577</v>
      </c>
      <c r="B25533" t="s">
        <v>41578</v>
      </c>
      <c r="C25533" t="s">
        <v>46</v>
      </c>
      <c r="D25533" t="s">
        <v>47</v>
      </c>
      <c r="E25533">
        <v>1</v>
      </c>
      <c r="F25533" s="2">
        <v>1448.11</v>
      </c>
      <c r="G25533" s="3">
        <v>7423.94</v>
      </c>
      <c r="H25533" s="3">
        <v>14.4811</v>
      </c>
      <c r="I25533" s="3">
        <v>68.06116999999999</v>
      </c>
      <c r="J25533" s="3">
        <v>1530.6522699999998</v>
      </c>
      <c r="K25533" s="3">
        <v>2354.8496461538457</v>
      </c>
      <c r="L25533" s="4">
        <v>0.35</v>
      </c>
    </row>
    <row r="25534" spans="1:12" x14ac:dyDescent="0.35">
      <c r="A25534" s="1">
        <v>41001333</v>
      </c>
      <c r="B25534" t="s">
        <v>41579</v>
      </c>
      <c r="C25534" t="s">
        <v>34</v>
      </c>
      <c r="D25534" t="s">
        <v>35</v>
      </c>
      <c r="E25534">
        <v>1</v>
      </c>
      <c r="F25534" s="2">
        <v>1856.11</v>
      </c>
      <c r="G25534" s="3">
        <v>9515.6200000000008</v>
      </c>
      <c r="H25534" s="3">
        <v>18.5611</v>
      </c>
      <c r="I25534" s="3">
        <v>87.237169999999992</v>
      </c>
      <c r="J25534" s="3">
        <v>1961.9082699999999</v>
      </c>
      <c r="K25534" s="3">
        <v>3018.320415384615</v>
      </c>
      <c r="L25534" s="4">
        <v>0.34999999999999992</v>
      </c>
    </row>
    <row r="25535" spans="1:12" x14ac:dyDescent="0.35">
      <c r="A25535" s="1" t="s">
        <v>41580</v>
      </c>
      <c r="B25535" t="s">
        <v>41581</v>
      </c>
      <c r="C25535" t="s">
        <v>13</v>
      </c>
      <c r="D25535" t="s">
        <v>14</v>
      </c>
      <c r="E25535">
        <v>1</v>
      </c>
      <c r="F25535" s="2">
        <v>144.38999999999999</v>
      </c>
      <c r="G25535" s="3">
        <v>740.26</v>
      </c>
      <c r="H25535" s="3">
        <v>1.4439</v>
      </c>
      <c r="I25535" s="3">
        <v>6.7863299999999995</v>
      </c>
      <c r="J25535" s="3">
        <v>152.62022999999999</v>
      </c>
      <c r="K25535" s="3">
        <v>234.80035384615383</v>
      </c>
      <c r="L25535" s="4">
        <v>0.35</v>
      </c>
    </row>
    <row r="25536" spans="1:12" x14ac:dyDescent="0.35">
      <c r="A25536" s="1" t="s">
        <v>41582</v>
      </c>
      <c r="B25536" t="s">
        <v>41583</v>
      </c>
      <c r="C25536" t="s">
        <v>34</v>
      </c>
      <c r="D25536" t="s">
        <v>35</v>
      </c>
      <c r="E25536">
        <v>1</v>
      </c>
      <c r="F25536" s="2">
        <v>40.98</v>
      </c>
      <c r="G25536" s="3">
        <v>210.12</v>
      </c>
      <c r="H25536" s="3">
        <v>0.4098</v>
      </c>
      <c r="I25536" s="3">
        <v>1.9260599999999999</v>
      </c>
      <c r="J25536" s="3">
        <v>43.315859999999994</v>
      </c>
      <c r="K25536" s="3">
        <v>66.639784615384599</v>
      </c>
      <c r="L25536" s="4">
        <v>0.34999999999999992</v>
      </c>
    </row>
    <row r="25537" spans="1:12" x14ac:dyDescent="0.35">
      <c r="A25537" s="1" t="s">
        <v>41584</v>
      </c>
      <c r="B25537" t="s">
        <v>41585</v>
      </c>
      <c r="C25537" t="s">
        <v>34</v>
      </c>
      <c r="D25537" t="s">
        <v>35</v>
      </c>
      <c r="E25537">
        <v>2</v>
      </c>
      <c r="F25537" s="2">
        <v>575.33000000000004</v>
      </c>
      <c r="G25537" s="3">
        <v>2949.48</v>
      </c>
      <c r="H25537" s="3">
        <v>5.7533000000000003</v>
      </c>
      <c r="I25537" s="3">
        <v>0</v>
      </c>
      <c r="J25537" s="3">
        <v>581.08330000000001</v>
      </c>
      <c r="K25537" s="3">
        <v>893.97430769230766</v>
      </c>
      <c r="L25537" s="4">
        <v>0.35</v>
      </c>
    </row>
    <row r="25538" spans="1:12" x14ac:dyDescent="0.35">
      <c r="A25538" s="1" t="s">
        <v>41586</v>
      </c>
      <c r="B25538" t="s">
        <v>41587</v>
      </c>
      <c r="C25538" t="s">
        <v>34</v>
      </c>
      <c r="D25538" t="s">
        <v>35</v>
      </c>
      <c r="E25538">
        <v>1</v>
      </c>
      <c r="F25538" s="2">
        <v>979.48</v>
      </c>
      <c r="G25538" s="3">
        <v>5128.22</v>
      </c>
      <c r="H25538" s="3">
        <v>9.7948000000000004</v>
      </c>
      <c r="I25538" s="3">
        <v>46.035560000000004</v>
      </c>
      <c r="J25538" s="3">
        <v>1035.3103599999999</v>
      </c>
      <c r="K25538" s="3">
        <v>1592.785169230769</v>
      </c>
      <c r="L25538" s="4">
        <v>0.35</v>
      </c>
    </row>
    <row r="25539" spans="1:12" x14ac:dyDescent="0.35">
      <c r="A25539" s="1" t="s">
        <v>41588</v>
      </c>
      <c r="B25539" t="s">
        <v>41589</v>
      </c>
      <c r="C25539" t="s">
        <v>34</v>
      </c>
      <c r="D25539" t="s">
        <v>35</v>
      </c>
      <c r="E25539">
        <v>1</v>
      </c>
      <c r="F25539" s="2">
        <v>649.64</v>
      </c>
      <c r="G25539" s="3">
        <v>3330.47</v>
      </c>
      <c r="H25539" s="3">
        <v>6.4964000000000004</v>
      </c>
      <c r="I25539" s="3">
        <v>30.533079999999998</v>
      </c>
      <c r="J25539" s="3">
        <v>686.66948000000002</v>
      </c>
      <c r="K25539" s="3">
        <v>1056.4145846153847</v>
      </c>
      <c r="L25539" s="4">
        <v>0.35000000000000003</v>
      </c>
    </row>
    <row r="25540" spans="1:12" x14ac:dyDescent="0.35">
      <c r="A25540" s="1" t="s">
        <v>41590</v>
      </c>
      <c r="B25540" t="s">
        <v>41591</v>
      </c>
      <c r="C25540" t="s">
        <v>34</v>
      </c>
      <c r="D25540" t="s">
        <v>35</v>
      </c>
      <c r="E25540">
        <v>2</v>
      </c>
      <c r="F25540" s="2">
        <v>62.02</v>
      </c>
      <c r="G25540" s="3">
        <v>463.25</v>
      </c>
      <c r="H25540" s="3">
        <v>0.62020000000000008</v>
      </c>
      <c r="I25540" s="3">
        <v>0</v>
      </c>
      <c r="J25540" s="3">
        <v>62.6402</v>
      </c>
      <c r="K25540" s="3">
        <v>96.369538461538454</v>
      </c>
      <c r="L25540" s="4">
        <v>0.34999999999999992</v>
      </c>
    </row>
    <row r="25541" spans="1:12" x14ac:dyDescent="0.35">
      <c r="A25541" s="1" t="s">
        <v>41592</v>
      </c>
      <c r="B25541" t="s">
        <v>41593</v>
      </c>
      <c r="C25541" t="s">
        <v>34</v>
      </c>
      <c r="D25541" t="s">
        <v>35</v>
      </c>
      <c r="E25541">
        <v>2</v>
      </c>
      <c r="F25541" s="2">
        <v>427.46</v>
      </c>
      <c r="G25541" s="3">
        <v>2191.4499999999998</v>
      </c>
      <c r="H25541" s="3">
        <v>4.2745999999999995</v>
      </c>
      <c r="I25541" s="3">
        <v>0</v>
      </c>
      <c r="J25541" s="3">
        <v>431.7346</v>
      </c>
      <c r="K25541" s="3">
        <v>664.2070769230769</v>
      </c>
      <c r="L25541" s="4">
        <v>0.35</v>
      </c>
    </row>
    <row r="25542" spans="1:12" x14ac:dyDescent="0.35">
      <c r="A25542" s="1" t="s">
        <v>41594</v>
      </c>
      <c r="B25542" t="s">
        <v>41595</v>
      </c>
      <c r="C25542" t="s">
        <v>34</v>
      </c>
      <c r="D25542" t="s">
        <v>35</v>
      </c>
      <c r="E25542">
        <v>2</v>
      </c>
      <c r="F25542" s="2">
        <v>86.71</v>
      </c>
      <c r="G25542" s="3">
        <v>453.44</v>
      </c>
      <c r="H25542" s="3">
        <v>0.86709999999999998</v>
      </c>
      <c r="I25542" s="3">
        <v>0</v>
      </c>
      <c r="J25542" s="3">
        <v>87.577099999999987</v>
      </c>
      <c r="K25542" s="3">
        <v>134.73399999999998</v>
      </c>
      <c r="L25542" s="4">
        <v>0.35</v>
      </c>
    </row>
    <row r="25543" spans="1:12" x14ac:dyDescent="0.35">
      <c r="A25543" s="1" t="s">
        <v>41596</v>
      </c>
      <c r="B25543" t="s">
        <v>41597</v>
      </c>
      <c r="C25543" t="s">
        <v>34</v>
      </c>
      <c r="D25543" t="s">
        <v>35</v>
      </c>
      <c r="E25543">
        <v>2</v>
      </c>
      <c r="F25543" s="2">
        <v>3838.8</v>
      </c>
      <c r="G25543" s="3">
        <v>0</v>
      </c>
      <c r="H25543" s="3">
        <v>38.388000000000005</v>
      </c>
      <c r="I25543" s="3">
        <v>0</v>
      </c>
      <c r="J25543" s="3">
        <v>3877.1880000000001</v>
      </c>
      <c r="K25543" s="3">
        <v>5964.9046153846157</v>
      </c>
      <c r="L25543" s="4">
        <v>0.35000000000000003</v>
      </c>
    </row>
    <row r="25544" spans="1:12" x14ac:dyDescent="0.35">
      <c r="A25544" s="1" t="s">
        <v>41598</v>
      </c>
      <c r="B25544" t="s">
        <v>41599</v>
      </c>
      <c r="C25544" t="s">
        <v>13</v>
      </c>
      <c r="D25544" t="s">
        <v>14</v>
      </c>
      <c r="E25544">
        <v>2</v>
      </c>
      <c r="F25544" s="2">
        <v>386.59</v>
      </c>
      <c r="G25544" s="3">
        <v>1981.88</v>
      </c>
      <c r="H25544" s="3">
        <v>3.8658999999999999</v>
      </c>
      <c r="I25544" s="3">
        <v>0</v>
      </c>
      <c r="J25544" s="3">
        <v>390.45589999999999</v>
      </c>
      <c r="K25544" s="3">
        <v>600.70138461538454</v>
      </c>
      <c r="L25544" s="4">
        <v>0.34999999999999992</v>
      </c>
    </row>
    <row r="25545" spans="1:12" x14ac:dyDescent="0.35">
      <c r="A25545" s="1" t="s">
        <v>41600</v>
      </c>
      <c r="B25545" t="s">
        <v>41601</v>
      </c>
      <c r="C25545" t="s">
        <v>13</v>
      </c>
      <c r="D25545" t="s">
        <v>14</v>
      </c>
      <c r="E25545">
        <v>1</v>
      </c>
      <c r="F25545" s="2">
        <v>18.71</v>
      </c>
      <c r="G25545" s="3">
        <v>95.92</v>
      </c>
      <c r="H25545" s="3">
        <v>0.18710000000000002</v>
      </c>
      <c r="I25545" s="3">
        <v>0.8793700000000001</v>
      </c>
      <c r="J25545" s="3">
        <v>19.776470000000003</v>
      </c>
      <c r="K25545" s="3">
        <v>30.425338461538466</v>
      </c>
      <c r="L25545" s="4">
        <v>0.35</v>
      </c>
    </row>
    <row r="25546" spans="1:12" x14ac:dyDescent="0.35">
      <c r="A25546" s="1" t="s">
        <v>41602</v>
      </c>
      <c r="B25546" t="s">
        <v>41603</v>
      </c>
      <c r="C25546" t="s">
        <v>34</v>
      </c>
      <c r="D25546" t="s">
        <v>35</v>
      </c>
      <c r="E25546">
        <v>2</v>
      </c>
      <c r="F25546" s="2">
        <v>10.66</v>
      </c>
      <c r="G25546" s="3">
        <v>85.74</v>
      </c>
      <c r="H25546" s="3">
        <v>0.1066</v>
      </c>
      <c r="I25546" s="3">
        <v>0</v>
      </c>
      <c r="J25546" s="3">
        <v>10.7666</v>
      </c>
      <c r="K25546" s="3">
        <v>16.564</v>
      </c>
      <c r="L25546" s="4">
        <v>0.35</v>
      </c>
    </row>
    <row r="25547" spans="1:12" x14ac:dyDescent="0.35">
      <c r="A25547" s="1" t="s">
        <v>41604</v>
      </c>
      <c r="B25547" t="s">
        <v>41605</v>
      </c>
      <c r="C25547" t="s">
        <v>34</v>
      </c>
      <c r="D25547" t="s">
        <v>35</v>
      </c>
      <c r="E25547">
        <v>2</v>
      </c>
      <c r="F25547" s="2">
        <v>89.42</v>
      </c>
      <c r="G25547" s="3">
        <v>668.01</v>
      </c>
      <c r="H25547" s="3">
        <v>0.89419999999999999</v>
      </c>
      <c r="I25547" s="3">
        <v>0</v>
      </c>
      <c r="J25547" s="3">
        <v>90.3142</v>
      </c>
      <c r="K25547" s="3">
        <v>138.94492307692306</v>
      </c>
      <c r="L25547" s="4">
        <v>0.34999999999999992</v>
      </c>
    </row>
    <row r="25548" spans="1:12" x14ac:dyDescent="0.35">
      <c r="A25548" s="1" t="s">
        <v>41606</v>
      </c>
      <c r="B25548" t="s">
        <v>41607</v>
      </c>
      <c r="C25548" t="s">
        <v>34</v>
      </c>
      <c r="D25548" t="s">
        <v>35</v>
      </c>
      <c r="E25548">
        <v>2</v>
      </c>
      <c r="F25548" s="2">
        <v>44.47</v>
      </c>
      <c r="G25548" s="3">
        <v>332.16</v>
      </c>
      <c r="H25548" s="3">
        <v>0.44469999999999998</v>
      </c>
      <c r="I25548" s="3">
        <v>0</v>
      </c>
      <c r="J25548" s="3">
        <v>44.914699999999996</v>
      </c>
      <c r="K25548" s="3">
        <v>69.099538461538458</v>
      </c>
      <c r="L25548" s="4">
        <v>0.35000000000000003</v>
      </c>
    </row>
    <row r="25549" spans="1:12" x14ac:dyDescent="0.35">
      <c r="A25549" s="1" t="s">
        <v>41608</v>
      </c>
      <c r="B25549" t="s">
        <v>41609</v>
      </c>
      <c r="C25549" t="s">
        <v>34</v>
      </c>
      <c r="D25549" t="s">
        <v>35</v>
      </c>
      <c r="E25549">
        <v>2</v>
      </c>
      <c r="F25549" s="2">
        <v>68.599999999999994</v>
      </c>
      <c r="G25549" s="3">
        <v>358.7</v>
      </c>
      <c r="H25549" s="3">
        <v>0.68599999999999994</v>
      </c>
      <c r="I25549" s="3">
        <v>0</v>
      </c>
      <c r="J25549" s="3">
        <v>69.286000000000001</v>
      </c>
      <c r="K25549" s="3">
        <v>106.59384615384616</v>
      </c>
      <c r="L25549" s="4">
        <v>0.35000000000000003</v>
      </c>
    </row>
    <row r="25550" spans="1:12" x14ac:dyDescent="0.35">
      <c r="A25550" s="1" t="s">
        <v>41610</v>
      </c>
      <c r="B25550" t="s">
        <v>41611</v>
      </c>
      <c r="C25550" t="s">
        <v>13</v>
      </c>
      <c r="D25550" t="s">
        <v>14</v>
      </c>
      <c r="E25550">
        <v>2</v>
      </c>
      <c r="F25550" s="2">
        <v>455.42</v>
      </c>
      <c r="G25550" s="3">
        <v>2157.12</v>
      </c>
      <c r="H25550" s="3">
        <v>4.5542000000000007</v>
      </c>
      <c r="I25550" s="3">
        <v>0</v>
      </c>
      <c r="J25550" s="3">
        <v>459.9742</v>
      </c>
      <c r="K25550" s="3">
        <v>707.65261538461539</v>
      </c>
      <c r="L25550" s="4">
        <v>0.35000000000000003</v>
      </c>
    </row>
    <row r="25551" spans="1:12" x14ac:dyDescent="0.35">
      <c r="A25551" s="1" t="s">
        <v>41612</v>
      </c>
      <c r="B25551" t="s">
        <v>41613</v>
      </c>
      <c r="C25551" t="s">
        <v>34</v>
      </c>
      <c r="D25551" t="s">
        <v>35</v>
      </c>
      <c r="E25551">
        <v>2</v>
      </c>
      <c r="F25551" s="2">
        <v>3838.8</v>
      </c>
      <c r="G25551" s="3">
        <v>20098.43</v>
      </c>
      <c r="H25551" s="3">
        <v>38.388000000000005</v>
      </c>
      <c r="I25551" s="3">
        <v>0</v>
      </c>
      <c r="J25551" s="3">
        <v>3877.1880000000001</v>
      </c>
      <c r="K25551" s="3">
        <v>5964.9046153846157</v>
      </c>
      <c r="L25551" s="4">
        <v>0.35000000000000003</v>
      </c>
    </row>
    <row r="25552" spans="1:12" x14ac:dyDescent="0.35">
      <c r="A25552" s="1" t="s">
        <v>41614</v>
      </c>
      <c r="B25552" t="s">
        <v>41615</v>
      </c>
      <c r="C25552" t="s">
        <v>34</v>
      </c>
      <c r="D25552" t="s">
        <v>35</v>
      </c>
      <c r="E25552">
        <v>1</v>
      </c>
      <c r="F25552" s="2">
        <v>217.11</v>
      </c>
      <c r="G25552" s="3">
        <v>1136.7</v>
      </c>
      <c r="H25552" s="3">
        <v>2.1711</v>
      </c>
      <c r="I25552" s="3">
        <v>10.204170000000001</v>
      </c>
      <c r="J25552" s="3">
        <v>229.48527000000001</v>
      </c>
      <c r="K25552" s="3">
        <v>353.05426153846156</v>
      </c>
      <c r="L25552" s="4">
        <v>0.35</v>
      </c>
    </row>
    <row r="25553" spans="1:12" x14ac:dyDescent="0.35">
      <c r="A25553" s="1" t="s">
        <v>41616</v>
      </c>
      <c r="B25553" t="s">
        <v>41617</v>
      </c>
      <c r="C25553" t="s">
        <v>34</v>
      </c>
      <c r="D25553" t="s">
        <v>35</v>
      </c>
      <c r="E25553">
        <v>1</v>
      </c>
      <c r="F25553" s="2">
        <v>80.55</v>
      </c>
      <c r="G25553" s="3">
        <v>421.73</v>
      </c>
      <c r="H25553" s="3">
        <v>0.80549999999999999</v>
      </c>
      <c r="I25553" s="3">
        <v>3.7858499999999999</v>
      </c>
      <c r="J25553" s="3">
        <v>85.141349999999989</v>
      </c>
      <c r="K25553" s="3">
        <v>130.98669230769229</v>
      </c>
      <c r="L25553" s="4">
        <v>0.35000000000000003</v>
      </c>
    </row>
    <row r="25554" spans="1:12" x14ac:dyDescent="0.35">
      <c r="A25554" s="1" t="s">
        <v>41618</v>
      </c>
      <c r="B25554" t="s">
        <v>41619</v>
      </c>
      <c r="C25554" t="s">
        <v>34</v>
      </c>
      <c r="D25554" t="s">
        <v>35</v>
      </c>
      <c r="E25554">
        <v>2</v>
      </c>
      <c r="F25554" s="2">
        <v>413.7</v>
      </c>
      <c r="G25554" s="3">
        <v>2120.87</v>
      </c>
      <c r="H25554" s="3">
        <v>4.1369999999999996</v>
      </c>
      <c r="I25554" s="3">
        <v>0</v>
      </c>
      <c r="J25554" s="3">
        <v>417.83699999999999</v>
      </c>
      <c r="K25554" s="3">
        <v>642.82615384615383</v>
      </c>
      <c r="L25554" s="4">
        <v>0.35</v>
      </c>
    </row>
    <row r="25555" spans="1:12" x14ac:dyDescent="0.35">
      <c r="A25555" s="1" t="s">
        <v>41620</v>
      </c>
      <c r="B25555" t="s">
        <v>41621</v>
      </c>
      <c r="C25555" t="s">
        <v>34</v>
      </c>
      <c r="D25555" t="s">
        <v>35</v>
      </c>
      <c r="E25555">
        <v>1</v>
      </c>
      <c r="F25555" s="2">
        <v>188.24</v>
      </c>
      <c r="G25555" s="3">
        <v>985.55</v>
      </c>
      <c r="H25555" s="3">
        <v>1.8824000000000001</v>
      </c>
      <c r="I25555" s="3">
        <v>8.8472799999999996</v>
      </c>
      <c r="J25555" s="3">
        <v>198.96968000000001</v>
      </c>
      <c r="K25555" s="3">
        <v>306.10720000000003</v>
      </c>
      <c r="L25555" s="4">
        <v>0.35000000000000003</v>
      </c>
    </row>
    <row r="25556" spans="1:12" x14ac:dyDescent="0.35">
      <c r="A25556" s="1" t="s">
        <v>41622</v>
      </c>
      <c r="B25556" t="s">
        <v>41623</v>
      </c>
      <c r="C25556" t="s">
        <v>34</v>
      </c>
      <c r="D25556" t="s">
        <v>35</v>
      </c>
      <c r="E25556">
        <v>1</v>
      </c>
      <c r="F25556" s="2">
        <v>87.35</v>
      </c>
      <c r="G25556" s="3">
        <v>457.33</v>
      </c>
      <c r="H25556" s="3">
        <v>0.87349999999999994</v>
      </c>
      <c r="I25556" s="3">
        <v>4.1054499999999994</v>
      </c>
      <c r="J25556" s="3">
        <v>92.328950000000006</v>
      </c>
      <c r="K25556" s="3">
        <v>142.04453846153848</v>
      </c>
      <c r="L25556" s="4">
        <v>0.35000000000000003</v>
      </c>
    </row>
    <row r="25557" spans="1:12" hidden="1" x14ac:dyDescent="0.35">
      <c r="A25557" s="1" t="s">
        <v>41624</v>
      </c>
      <c r="B25557" t="s">
        <v>41625</v>
      </c>
      <c r="C25557" t="s">
        <v>46</v>
      </c>
      <c r="D25557" t="s">
        <v>47</v>
      </c>
      <c r="E25557">
        <v>1</v>
      </c>
      <c r="F25557" s="2">
        <v>394.94</v>
      </c>
      <c r="G25557" s="3">
        <v>2024.7</v>
      </c>
      <c r="H25557" s="3">
        <v>3.9494000000000002</v>
      </c>
      <c r="I25557" s="3">
        <v>18.562180000000001</v>
      </c>
      <c r="J25557" s="3">
        <v>417.45158000000004</v>
      </c>
      <c r="K25557" s="3">
        <v>642.23320000000001</v>
      </c>
      <c r="L25557" s="4">
        <v>0.35</v>
      </c>
    </row>
    <row r="25558" spans="1:12" x14ac:dyDescent="0.35">
      <c r="A25558" s="1" t="s">
        <v>41626</v>
      </c>
      <c r="B25558" t="s">
        <v>41627</v>
      </c>
      <c r="C25558" t="s">
        <v>13</v>
      </c>
      <c r="D25558" t="s">
        <v>14</v>
      </c>
      <c r="E25558">
        <v>1</v>
      </c>
      <c r="F25558" s="2">
        <v>120.59</v>
      </c>
      <c r="G25558" s="3">
        <v>618.22</v>
      </c>
      <c r="H25558" s="3">
        <v>1.2059</v>
      </c>
      <c r="I25558" s="3">
        <v>5.6677300000000006</v>
      </c>
      <c r="J25558" s="3">
        <v>127.46363000000001</v>
      </c>
      <c r="K25558" s="3">
        <v>196.09789230769232</v>
      </c>
      <c r="L25558" s="4">
        <v>0.35</v>
      </c>
    </row>
    <row r="25559" spans="1:12" x14ac:dyDescent="0.35">
      <c r="A25559" s="1" t="s">
        <v>41628</v>
      </c>
      <c r="B25559" t="s">
        <v>41629</v>
      </c>
      <c r="C25559" t="s">
        <v>34</v>
      </c>
      <c r="D25559" t="s">
        <v>35</v>
      </c>
      <c r="E25559">
        <v>2</v>
      </c>
      <c r="F25559" s="2">
        <v>50.45</v>
      </c>
      <c r="G25559" s="3">
        <v>258.61</v>
      </c>
      <c r="H25559" s="3">
        <v>0.50450000000000006</v>
      </c>
      <c r="I25559" s="3">
        <v>0</v>
      </c>
      <c r="J25559" s="3">
        <v>50.954500000000003</v>
      </c>
      <c r="K25559" s="3">
        <v>78.39153846153846</v>
      </c>
      <c r="L25559" s="4">
        <v>0.34999999999999992</v>
      </c>
    </row>
    <row r="25560" spans="1:12" x14ac:dyDescent="0.35">
      <c r="A25560" s="1" t="s">
        <v>41630</v>
      </c>
      <c r="B25560" t="s">
        <v>27043</v>
      </c>
      <c r="C25560" t="s">
        <v>34</v>
      </c>
      <c r="D25560" t="s">
        <v>35</v>
      </c>
      <c r="E25560">
        <v>2</v>
      </c>
      <c r="F25560" s="2">
        <v>310.91000000000003</v>
      </c>
      <c r="G25560" s="3">
        <v>1593.9</v>
      </c>
      <c r="H25560" s="3">
        <v>3.1091000000000002</v>
      </c>
      <c r="I25560" s="3">
        <v>0</v>
      </c>
      <c r="J25560" s="3">
        <v>314.01910000000004</v>
      </c>
      <c r="K25560" s="3">
        <v>483.10630769230772</v>
      </c>
      <c r="L25560" s="4">
        <v>0.35</v>
      </c>
    </row>
    <row r="25561" spans="1:12" hidden="1" x14ac:dyDescent="0.35">
      <c r="A25561" s="1">
        <v>2613321</v>
      </c>
      <c r="B25561" t="s">
        <v>41631</v>
      </c>
      <c r="C25561" t="s">
        <v>46</v>
      </c>
      <c r="D25561" t="s">
        <v>47</v>
      </c>
      <c r="E25561">
        <v>1</v>
      </c>
      <c r="F25561" s="2">
        <v>27.27</v>
      </c>
      <c r="G25561" s="3">
        <v>93.35</v>
      </c>
      <c r="H25561" s="3">
        <v>0.2727</v>
      </c>
      <c r="I25561" s="3">
        <v>1.28169</v>
      </c>
      <c r="J25561" s="3">
        <v>28.824390000000001</v>
      </c>
      <c r="K25561" s="3">
        <v>44.345215384615386</v>
      </c>
      <c r="L25561" s="4">
        <v>0.35</v>
      </c>
    </row>
    <row r="25562" spans="1:12" x14ac:dyDescent="0.35">
      <c r="A25562" s="1" t="s">
        <v>41632</v>
      </c>
      <c r="B25562" t="s">
        <v>41633</v>
      </c>
      <c r="C25562" t="s">
        <v>13</v>
      </c>
      <c r="D25562" t="s">
        <v>14</v>
      </c>
      <c r="E25562">
        <v>2</v>
      </c>
      <c r="F25562" s="2">
        <v>31.26</v>
      </c>
      <c r="G25562" s="3">
        <v>160.26</v>
      </c>
      <c r="H25562" s="3">
        <v>0.31260000000000004</v>
      </c>
      <c r="I25562" s="3">
        <v>0</v>
      </c>
      <c r="J25562" s="3">
        <v>31.572600000000001</v>
      </c>
      <c r="K25562" s="3">
        <v>48.573230769230769</v>
      </c>
      <c r="L25562" s="4">
        <v>0.35</v>
      </c>
    </row>
    <row r="25563" spans="1:12" x14ac:dyDescent="0.35">
      <c r="A25563" s="1" t="s">
        <v>41634</v>
      </c>
      <c r="B25563" t="s">
        <v>41635</v>
      </c>
      <c r="C25563" t="s">
        <v>34</v>
      </c>
      <c r="D25563" t="s">
        <v>35</v>
      </c>
      <c r="E25563">
        <v>1</v>
      </c>
      <c r="F25563" s="2">
        <v>550</v>
      </c>
      <c r="G25563" s="3">
        <v>2879.58</v>
      </c>
      <c r="H25563" s="3">
        <v>5.5</v>
      </c>
      <c r="I25563" s="3">
        <v>25.85</v>
      </c>
      <c r="J25563" s="3">
        <v>581.35</v>
      </c>
      <c r="K25563" s="3">
        <v>894.38461538461536</v>
      </c>
      <c r="L25563" s="4">
        <v>0.35</v>
      </c>
    </row>
    <row r="25564" spans="1:12" x14ac:dyDescent="0.35">
      <c r="A25564" s="1" t="s">
        <v>41636</v>
      </c>
      <c r="B25564" t="s">
        <v>41637</v>
      </c>
      <c r="C25564" t="s">
        <v>34</v>
      </c>
      <c r="D25564" t="s">
        <v>35</v>
      </c>
      <c r="E25564">
        <v>2</v>
      </c>
      <c r="F25564" s="2">
        <v>26.78</v>
      </c>
      <c r="G25564" s="3">
        <v>140.16</v>
      </c>
      <c r="H25564" s="3">
        <v>0.26780000000000004</v>
      </c>
      <c r="I25564" s="3">
        <v>0</v>
      </c>
      <c r="J25564" s="3">
        <v>27.047800000000002</v>
      </c>
      <c r="K25564" s="3">
        <v>41.612000000000002</v>
      </c>
      <c r="L25564" s="4">
        <v>0.35</v>
      </c>
    </row>
    <row r="25565" spans="1:12" x14ac:dyDescent="0.35">
      <c r="A25565" s="1" t="s">
        <v>41638</v>
      </c>
      <c r="B25565" t="s">
        <v>41639</v>
      </c>
      <c r="C25565" t="s">
        <v>34</v>
      </c>
      <c r="D25565" t="s">
        <v>35</v>
      </c>
      <c r="E25565">
        <v>2</v>
      </c>
      <c r="F25565" s="2">
        <v>5.79</v>
      </c>
      <c r="G25565" s="3">
        <v>43.31</v>
      </c>
      <c r="H25565" s="3">
        <v>5.79E-2</v>
      </c>
      <c r="I25565" s="3">
        <v>0</v>
      </c>
      <c r="J25565" s="3">
        <v>5.8479000000000001</v>
      </c>
      <c r="K25565" s="3">
        <v>8.99676923076923</v>
      </c>
      <c r="L25565" s="4">
        <v>0.34999999999999992</v>
      </c>
    </row>
    <row r="25566" spans="1:12" x14ac:dyDescent="0.35">
      <c r="A25566" s="1" t="s">
        <v>41640</v>
      </c>
      <c r="B25566" t="s">
        <v>41641</v>
      </c>
      <c r="C25566" t="s">
        <v>34</v>
      </c>
      <c r="D25566" t="s">
        <v>35</v>
      </c>
      <c r="E25566">
        <v>2</v>
      </c>
      <c r="F25566" s="2">
        <v>53.16</v>
      </c>
      <c r="G25566" s="3">
        <v>272.55</v>
      </c>
      <c r="H25566" s="3">
        <v>0.53159999999999996</v>
      </c>
      <c r="I25566" s="3">
        <v>0</v>
      </c>
      <c r="J25566" s="3">
        <v>53.691599999999994</v>
      </c>
      <c r="K25566" s="3">
        <v>82.602461538461526</v>
      </c>
      <c r="L25566" s="4">
        <v>0.35</v>
      </c>
    </row>
    <row r="25567" spans="1:12" x14ac:dyDescent="0.35">
      <c r="A25567" s="1" t="s">
        <v>41642</v>
      </c>
      <c r="B25567" t="s">
        <v>41643</v>
      </c>
      <c r="C25567" t="s">
        <v>34</v>
      </c>
      <c r="D25567" t="s">
        <v>35</v>
      </c>
      <c r="E25567">
        <v>2</v>
      </c>
      <c r="F25567" s="2">
        <v>702.31</v>
      </c>
      <c r="G25567" s="3">
        <v>3677.02</v>
      </c>
      <c r="H25567" s="3">
        <v>7.0230999999999995</v>
      </c>
      <c r="I25567" s="3">
        <v>0</v>
      </c>
      <c r="J25567" s="3">
        <v>709.33309999999994</v>
      </c>
      <c r="K25567" s="3">
        <v>1091.2816923076921</v>
      </c>
      <c r="L25567" s="4">
        <v>0.34999999999999992</v>
      </c>
    </row>
    <row r="25568" spans="1:12" x14ac:dyDescent="0.35">
      <c r="A25568" s="1">
        <v>41001268</v>
      </c>
      <c r="B25568" t="s">
        <v>41644</v>
      </c>
      <c r="C25568" t="s">
        <v>34</v>
      </c>
      <c r="D25568" t="s">
        <v>35</v>
      </c>
      <c r="E25568">
        <v>1</v>
      </c>
      <c r="F25568" s="2">
        <v>711.57</v>
      </c>
      <c r="G25568" s="3">
        <v>3647.97</v>
      </c>
      <c r="H25568" s="3">
        <v>7.1157000000000004</v>
      </c>
      <c r="I25568" s="3">
        <v>33.44379</v>
      </c>
      <c r="J25568" s="3">
        <v>752.12949000000003</v>
      </c>
      <c r="K25568" s="3">
        <v>1157.1222923076923</v>
      </c>
      <c r="L25568" s="4">
        <v>0.35</v>
      </c>
    </row>
    <row r="25569" spans="1:12" x14ac:dyDescent="0.35">
      <c r="A25569" s="1" t="s">
        <v>41645</v>
      </c>
      <c r="B25569" t="s">
        <v>41646</v>
      </c>
      <c r="C25569" t="s">
        <v>34</v>
      </c>
      <c r="D25569" t="s">
        <v>35</v>
      </c>
      <c r="E25569">
        <v>2</v>
      </c>
      <c r="F25569" s="2">
        <v>5.44</v>
      </c>
      <c r="G25569" s="3">
        <v>40.69</v>
      </c>
      <c r="H25569" s="3">
        <v>5.4400000000000004E-2</v>
      </c>
      <c r="I25569" s="3">
        <v>0</v>
      </c>
      <c r="J25569" s="3">
        <v>5.4944000000000006</v>
      </c>
      <c r="K25569" s="3">
        <v>8.4529230769230779</v>
      </c>
      <c r="L25569" s="4">
        <v>0.35</v>
      </c>
    </row>
    <row r="25570" spans="1:12" x14ac:dyDescent="0.35">
      <c r="A25570" s="1" t="s">
        <v>41647</v>
      </c>
      <c r="B25570" t="s">
        <v>41648</v>
      </c>
      <c r="C25570" t="s">
        <v>34</v>
      </c>
      <c r="D25570" t="s">
        <v>35</v>
      </c>
      <c r="E25570">
        <v>2</v>
      </c>
      <c r="F25570" s="2">
        <v>13.99</v>
      </c>
      <c r="G25570" s="3">
        <v>104.48</v>
      </c>
      <c r="H25570" s="3">
        <v>0.1399</v>
      </c>
      <c r="I25570" s="3">
        <v>0</v>
      </c>
      <c r="J25570" s="3">
        <v>14.129900000000001</v>
      </c>
      <c r="K25570" s="3">
        <v>21.738307692307693</v>
      </c>
      <c r="L25570" s="4">
        <v>0.35</v>
      </c>
    </row>
    <row r="25571" spans="1:12" x14ac:dyDescent="0.35">
      <c r="A25571" s="1" t="s">
        <v>41649</v>
      </c>
      <c r="B25571" t="s">
        <v>41650</v>
      </c>
      <c r="C25571" t="s">
        <v>13</v>
      </c>
      <c r="D25571" t="s">
        <v>14</v>
      </c>
      <c r="E25571">
        <v>2</v>
      </c>
      <c r="F25571" s="2">
        <v>45.08</v>
      </c>
      <c r="G25571" s="3">
        <v>231.1</v>
      </c>
      <c r="H25571" s="3">
        <v>0.45079999999999998</v>
      </c>
      <c r="I25571" s="3">
        <v>0</v>
      </c>
      <c r="J25571" s="3">
        <v>45.530799999999999</v>
      </c>
      <c r="K25571" s="3">
        <v>70.047384615384615</v>
      </c>
      <c r="L25571" s="4">
        <v>0.35000000000000003</v>
      </c>
    </row>
    <row r="25572" spans="1:12" x14ac:dyDescent="0.35">
      <c r="A25572" s="1" t="s">
        <v>41651</v>
      </c>
      <c r="B25572" t="s">
        <v>41652</v>
      </c>
      <c r="C25572" t="s">
        <v>13</v>
      </c>
      <c r="D25572" t="s">
        <v>14</v>
      </c>
      <c r="E25572">
        <v>2</v>
      </c>
      <c r="F25572" s="2">
        <v>38.99</v>
      </c>
      <c r="G25572" s="3">
        <v>191.26</v>
      </c>
      <c r="H25572" s="3">
        <v>0.38990000000000002</v>
      </c>
      <c r="I25572" s="3">
        <v>0</v>
      </c>
      <c r="J25572" s="3">
        <v>39.379899999999999</v>
      </c>
      <c r="K25572" s="3">
        <v>60.584461538461532</v>
      </c>
      <c r="L25572" s="4">
        <v>0.34999999999999992</v>
      </c>
    </row>
    <row r="25573" spans="1:12" x14ac:dyDescent="0.35">
      <c r="A25573" s="1" t="s">
        <v>41653</v>
      </c>
      <c r="B25573" t="s">
        <v>41654</v>
      </c>
      <c r="C25573" t="s">
        <v>34</v>
      </c>
      <c r="D25573" t="s">
        <v>35</v>
      </c>
      <c r="E25573">
        <v>2</v>
      </c>
      <c r="F25573" s="2">
        <v>4206.72</v>
      </c>
      <c r="G25573" s="3">
        <v>0</v>
      </c>
      <c r="H25573" s="3">
        <v>42.067200000000007</v>
      </c>
      <c r="I25573" s="3">
        <v>0</v>
      </c>
      <c r="J25573" s="3">
        <v>4248.7872000000007</v>
      </c>
      <c r="K25573" s="3">
        <v>6536.5956923076928</v>
      </c>
      <c r="L25573" s="4">
        <v>0.35</v>
      </c>
    </row>
    <row r="25574" spans="1:12" x14ac:dyDescent="0.35">
      <c r="A25574" s="1" t="s">
        <v>41655</v>
      </c>
      <c r="B25574" t="s">
        <v>41656</v>
      </c>
      <c r="C25574" t="s">
        <v>13</v>
      </c>
      <c r="D25574" t="s">
        <v>14</v>
      </c>
      <c r="E25574">
        <v>1</v>
      </c>
      <c r="F25574" s="2">
        <v>109.11</v>
      </c>
      <c r="G25574" s="3">
        <v>559.37</v>
      </c>
      <c r="H25574" s="3">
        <v>1.0911</v>
      </c>
      <c r="I25574" s="3">
        <v>5.1281699999999999</v>
      </c>
      <c r="J25574" s="3">
        <v>115.32926999999999</v>
      </c>
      <c r="K25574" s="3">
        <v>177.42964615384614</v>
      </c>
      <c r="L25574" s="4">
        <v>0.35</v>
      </c>
    </row>
    <row r="25575" spans="1:12" hidden="1" x14ac:dyDescent="0.35">
      <c r="A25575" s="1">
        <v>2739330</v>
      </c>
      <c r="B25575" t="s">
        <v>41657</v>
      </c>
      <c r="C25575" t="s">
        <v>46</v>
      </c>
      <c r="D25575" t="s">
        <v>47</v>
      </c>
      <c r="E25575">
        <v>1</v>
      </c>
      <c r="F25575" s="2">
        <v>14</v>
      </c>
      <c r="G25575" s="3">
        <v>67.17</v>
      </c>
      <c r="H25575" s="3">
        <v>0.14000000000000001</v>
      </c>
      <c r="I25575" s="3">
        <v>0.65800000000000003</v>
      </c>
      <c r="J25575" s="3">
        <v>14.798</v>
      </c>
      <c r="K25575" s="3">
        <v>22.766153846153845</v>
      </c>
      <c r="L25575" s="4">
        <v>0.35</v>
      </c>
    </row>
    <row r="25576" spans="1:12" x14ac:dyDescent="0.35">
      <c r="A25576" s="1" t="s">
        <v>41658</v>
      </c>
      <c r="B25576" t="s">
        <v>41659</v>
      </c>
      <c r="C25576" t="s">
        <v>13</v>
      </c>
      <c r="D25576" t="s">
        <v>14</v>
      </c>
      <c r="E25576">
        <v>2</v>
      </c>
      <c r="F25576" s="2">
        <v>664.81</v>
      </c>
      <c r="G25576" s="3">
        <v>3261.47</v>
      </c>
      <c r="H25576" s="3">
        <v>6.6480999999999995</v>
      </c>
      <c r="I25576" s="3">
        <v>0</v>
      </c>
      <c r="J25576" s="3">
        <v>671.45809999999994</v>
      </c>
      <c r="K25576" s="3">
        <v>1033.0124615384614</v>
      </c>
      <c r="L25576" s="4">
        <v>0.34999999999999992</v>
      </c>
    </row>
    <row r="25577" spans="1:12" x14ac:dyDescent="0.35">
      <c r="A25577" s="1" t="s">
        <v>41660</v>
      </c>
      <c r="B25577" t="s">
        <v>41661</v>
      </c>
      <c r="C25577" t="s">
        <v>34</v>
      </c>
      <c r="D25577" t="s">
        <v>35</v>
      </c>
      <c r="E25577">
        <v>2</v>
      </c>
      <c r="F25577" s="2">
        <v>12740</v>
      </c>
      <c r="G25577" s="3">
        <v>66701.570000000007</v>
      </c>
      <c r="H25577" s="3">
        <v>127.4</v>
      </c>
      <c r="I25577" s="3">
        <v>0</v>
      </c>
      <c r="J25577" s="3">
        <v>12867.4</v>
      </c>
      <c r="K25577" s="3">
        <v>19796</v>
      </c>
      <c r="L25577" s="4">
        <v>0.35000000000000003</v>
      </c>
    </row>
    <row r="25578" spans="1:12" hidden="1" x14ac:dyDescent="0.35">
      <c r="A25578" s="1">
        <v>2783158</v>
      </c>
      <c r="B25578" t="s">
        <v>41662</v>
      </c>
      <c r="C25578" t="s">
        <v>46</v>
      </c>
      <c r="D25578" t="s">
        <v>47</v>
      </c>
      <c r="E25578">
        <v>1</v>
      </c>
      <c r="F25578" s="2">
        <v>14</v>
      </c>
      <c r="G25578" s="3">
        <v>67.17</v>
      </c>
      <c r="H25578" s="3">
        <v>0.14000000000000001</v>
      </c>
      <c r="I25578" s="3">
        <v>0.65800000000000003</v>
      </c>
      <c r="J25578" s="3">
        <v>14.798</v>
      </c>
      <c r="K25578" s="3">
        <v>22.766153846153845</v>
      </c>
      <c r="L25578" s="4">
        <v>0.35</v>
      </c>
    </row>
    <row r="25579" spans="1:12" x14ac:dyDescent="0.35">
      <c r="A25579" s="1" t="s">
        <v>41663</v>
      </c>
      <c r="B25579" t="s">
        <v>41664</v>
      </c>
      <c r="C25579" t="s">
        <v>13</v>
      </c>
      <c r="D25579" t="s">
        <v>14</v>
      </c>
      <c r="E25579">
        <v>2</v>
      </c>
      <c r="F25579" s="2">
        <v>1103.6199999999999</v>
      </c>
      <c r="G25579" s="3">
        <v>5414.24</v>
      </c>
      <c r="H25579" s="3">
        <v>11.036199999999999</v>
      </c>
      <c r="I25579" s="3">
        <v>0</v>
      </c>
      <c r="J25579" s="3">
        <v>1114.6561999999999</v>
      </c>
      <c r="K25579" s="3">
        <v>1714.8556923076922</v>
      </c>
      <c r="L25579" s="4">
        <v>0.35</v>
      </c>
    </row>
    <row r="25580" spans="1:12" x14ac:dyDescent="0.35">
      <c r="A25580" s="1" t="s">
        <v>41665</v>
      </c>
      <c r="B25580" t="s">
        <v>41666</v>
      </c>
      <c r="C25580" t="s">
        <v>34</v>
      </c>
      <c r="D25580" t="s">
        <v>35</v>
      </c>
      <c r="E25580">
        <v>1</v>
      </c>
      <c r="F25580" s="2">
        <v>38.82</v>
      </c>
      <c r="G25580" s="3">
        <v>203.25</v>
      </c>
      <c r="H25580" s="3">
        <v>0.38819999999999999</v>
      </c>
      <c r="I25580" s="3">
        <v>1.8245400000000001</v>
      </c>
      <c r="J25580" s="3">
        <v>41.032739999999997</v>
      </c>
      <c r="K25580" s="3">
        <v>63.127292307692301</v>
      </c>
      <c r="L25580" s="4">
        <v>0.35</v>
      </c>
    </row>
    <row r="25581" spans="1:12" x14ac:dyDescent="0.35">
      <c r="A25581" s="1" t="s">
        <v>41667</v>
      </c>
      <c r="B25581" t="s">
        <v>41668</v>
      </c>
      <c r="C25581" t="s">
        <v>13</v>
      </c>
      <c r="D25581" t="s">
        <v>14</v>
      </c>
      <c r="E25581">
        <v>1</v>
      </c>
      <c r="F25581" s="2">
        <v>79.16</v>
      </c>
      <c r="G25581" s="3">
        <v>405.86</v>
      </c>
      <c r="H25581" s="3">
        <v>0.79159999999999997</v>
      </c>
      <c r="I25581" s="3">
        <v>3.72052</v>
      </c>
      <c r="J25581" s="3">
        <v>83.672119999999993</v>
      </c>
      <c r="K25581" s="3">
        <v>128.72633846153843</v>
      </c>
      <c r="L25581" s="4">
        <v>0.34999999999999992</v>
      </c>
    </row>
    <row r="25582" spans="1:12" x14ac:dyDescent="0.35">
      <c r="A25582" s="1" t="s">
        <v>41669</v>
      </c>
      <c r="B25582" t="s">
        <v>41670</v>
      </c>
      <c r="C25582" t="s">
        <v>34</v>
      </c>
      <c r="D25582" t="s">
        <v>35</v>
      </c>
      <c r="E25582">
        <v>1</v>
      </c>
      <c r="F25582" s="2">
        <v>13.6</v>
      </c>
      <c r="G25582" s="3">
        <v>69.67</v>
      </c>
      <c r="H25582" s="3">
        <v>0.13600000000000001</v>
      </c>
      <c r="I25582" s="3">
        <v>0.63919999999999999</v>
      </c>
      <c r="J25582" s="3">
        <v>14.3752</v>
      </c>
      <c r="K25582" s="3">
        <v>22.115692307692306</v>
      </c>
      <c r="L25582" s="4">
        <v>0.35</v>
      </c>
    </row>
    <row r="25583" spans="1:12" hidden="1" x14ac:dyDescent="0.35">
      <c r="A25583" s="1" t="s">
        <v>41671</v>
      </c>
      <c r="B25583" t="s">
        <v>41672</v>
      </c>
      <c r="C25583" t="s">
        <v>46</v>
      </c>
      <c r="D25583" t="s">
        <v>47</v>
      </c>
      <c r="E25583">
        <v>1</v>
      </c>
      <c r="F25583" s="2">
        <v>159.46</v>
      </c>
      <c r="G25583" s="3">
        <v>817.5</v>
      </c>
      <c r="H25583" s="3">
        <v>1.5946</v>
      </c>
      <c r="I25583" s="3">
        <v>7.4946200000000003</v>
      </c>
      <c r="J25583" s="3">
        <v>168.54922000000002</v>
      </c>
      <c r="K25583" s="3">
        <v>259.30649230769234</v>
      </c>
      <c r="L25583" s="4">
        <v>0.35</v>
      </c>
    </row>
    <row r="25584" spans="1:12" x14ac:dyDescent="0.35">
      <c r="A25584" s="1" t="s">
        <v>41673</v>
      </c>
      <c r="B25584" t="s">
        <v>41674</v>
      </c>
      <c r="C25584" t="s">
        <v>34</v>
      </c>
      <c r="D25584" t="s">
        <v>35</v>
      </c>
      <c r="E25584">
        <v>1</v>
      </c>
      <c r="F25584" s="2">
        <v>846.84</v>
      </c>
      <c r="G25584" s="3">
        <v>4685.5</v>
      </c>
      <c r="H25584" s="3">
        <v>8.4684000000000008</v>
      </c>
      <c r="I25584" s="3">
        <v>39.801480000000005</v>
      </c>
      <c r="J25584" s="3">
        <v>895.10987999999998</v>
      </c>
      <c r="K25584" s="3">
        <v>1377.0921230769229</v>
      </c>
      <c r="L25584" s="4">
        <v>0.34999999999999992</v>
      </c>
    </row>
    <row r="25585" spans="1:12" x14ac:dyDescent="0.35">
      <c r="A25585" s="1" t="s">
        <v>41675</v>
      </c>
      <c r="B25585" t="s">
        <v>41676</v>
      </c>
      <c r="C25585" t="s">
        <v>13</v>
      </c>
      <c r="D25585" t="s">
        <v>14</v>
      </c>
      <c r="E25585">
        <v>2</v>
      </c>
      <c r="F25585" s="2">
        <v>696.19</v>
      </c>
      <c r="G25585" s="3">
        <v>3569.16</v>
      </c>
      <c r="H25585" s="3">
        <v>6.9619000000000009</v>
      </c>
      <c r="I25585" s="3">
        <v>0</v>
      </c>
      <c r="J25585" s="3">
        <v>703.15190000000007</v>
      </c>
      <c r="K25585" s="3">
        <v>1081.772153846154</v>
      </c>
      <c r="L25585" s="4">
        <v>0.35000000000000003</v>
      </c>
    </row>
    <row r="25586" spans="1:12" x14ac:dyDescent="0.35">
      <c r="A25586" s="1" t="s">
        <v>41677</v>
      </c>
      <c r="B25586" t="s">
        <v>41678</v>
      </c>
      <c r="C25586" t="s">
        <v>34</v>
      </c>
      <c r="D25586" t="s">
        <v>35</v>
      </c>
      <c r="E25586">
        <v>1</v>
      </c>
      <c r="F25586" s="2">
        <v>38.18</v>
      </c>
      <c r="G25586" s="3">
        <v>199.9</v>
      </c>
      <c r="H25586" s="3">
        <v>0.38180000000000003</v>
      </c>
      <c r="I25586" s="3">
        <v>1.7944599999999999</v>
      </c>
      <c r="J25586" s="3">
        <v>40.356259999999999</v>
      </c>
      <c r="K25586" s="3">
        <v>62.086553846153841</v>
      </c>
      <c r="L25586" s="4">
        <v>0.35</v>
      </c>
    </row>
    <row r="25587" spans="1:12" x14ac:dyDescent="0.35">
      <c r="A25587" s="1" t="s">
        <v>41679</v>
      </c>
      <c r="B25587" t="s">
        <v>41680</v>
      </c>
      <c r="C25587" t="s">
        <v>34</v>
      </c>
      <c r="D25587" t="s">
        <v>35</v>
      </c>
      <c r="E25587">
        <v>1</v>
      </c>
      <c r="F25587" s="2">
        <v>3966.99</v>
      </c>
      <c r="G25587" s="3">
        <v>20337.34</v>
      </c>
      <c r="H25587" s="3">
        <v>39.669899999999998</v>
      </c>
      <c r="I25587" s="3">
        <v>186.44852999999998</v>
      </c>
      <c r="J25587" s="3">
        <v>4193.1084299999993</v>
      </c>
      <c r="K25587" s="3">
        <v>6450.9360461538445</v>
      </c>
      <c r="L25587" s="4">
        <v>0.34999999999999992</v>
      </c>
    </row>
    <row r="25588" spans="1:12" x14ac:dyDescent="0.35">
      <c r="A25588" s="1" t="s">
        <v>41681</v>
      </c>
      <c r="B25588" t="s">
        <v>41065</v>
      </c>
      <c r="C25588" t="s">
        <v>34</v>
      </c>
      <c r="D25588" t="s">
        <v>35</v>
      </c>
      <c r="E25588">
        <v>2</v>
      </c>
      <c r="F25588" s="2">
        <v>247.59</v>
      </c>
      <c r="G25588" s="3">
        <v>1269.32</v>
      </c>
      <c r="H25588" s="3">
        <v>2.4759000000000002</v>
      </c>
      <c r="I25588" s="3">
        <v>0</v>
      </c>
      <c r="J25588" s="3">
        <v>250.0659</v>
      </c>
      <c r="K25588" s="3">
        <v>384.71676923076922</v>
      </c>
      <c r="L25588" s="4">
        <v>0.35</v>
      </c>
    </row>
    <row r="25589" spans="1:12" x14ac:dyDescent="0.35">
      <c r="A25589" s="1" t="s">
        <v>41682</v>
      </c>
      <c r="B25589" t="s">
        <v>41683</v>
      </c>
      <c r="C25589" t="s">
        <v>34</v>
      </c>
      <c r="D25589" t="s">
        <v>35</v>
      </c>
      <c r="E25589">
        <v>1</v>
      </c>
      <c r="F25589" s="2">
        <v>910.75</v>
      </c>
      <c r="G25589" s="3">
        <v>4669.08</v>
      </c>
      <c r="H25589" s="3">
        <v>9.1074999999999999</v>
      </c>
      <c r="I25589" s="3">
        <v>42.805250000000001</v>
      </c>
      <c r="J25589" s="3">
        <v>962.66274999999996</v>
      </c>
      <c r="K25589" s="3">
        <v>1481.0196153846152</v>
      </c>
      <c r="L25589" s="4">
        <v>0.35</v>
      </c>
    </row>
    <row r="25590" spans="1:12" x14ac:dyDescent="0.35">
      <c r="A25590" s="1" t="s">
        <v>41684</v>
      </c>
      <c r="B25590" t="s">
        <v>41685</v>
      </c>
      <c r="C25590" t="s">
        <v>13</v>
      </c>
      <c r="D25590" t="s">
        <v>14</v>
      </c>
      <c r="E25590">
        <v>1</v>
      </c>
      <c r="F25590" s="2">
        <v>183.19</v>
      </c>
      <c r="G25590" s="3">
        <v>939.16</v>
      </c>
      <c r="H25590" s="3">
        <v>1.8319000000000001</v>
      </c>
      <c r="I25590" s="3">
        <v>8.6099300000000003</v>
      </c>
      <c r="J25590" s="3">
        <v>193.63182999999998</v>
      </c>
      <c r="K25590" s="3">
        <v>297.89512307692303</v>
      </c>
      <c r="L25590" s="4">
        <v>0.35</v>
      </c>
    </row>
    <row r="25591" spans="1:12" x14ac:dyDescent="0.35">
      <c r="A25591" s="1" t="s">
        <v>41686</v>
      </c>
      <c r="B25591" t="s">
        <v>41687</v>
      </c>
      <c r="C25591" t="s">
        <v>34</v>
      </c>
      <c r="D25591" t="s">
        <v>35</v>
      </c>
      <c r="E25591">
        <v>1</v>
      </c>
      <c r="F25591" s="2">
        <v>1603.78</v>
      </c>
      <c r="G25591" s="3">
        <v>8221.9699999999993</v>
      </c>
      <c r="H25591" s="3">
        <v>16.037800000000001</v>
      </c>
      <c r="I25591" s="3">
        <v>75.377660000000006</v>
      </c>
      <c r="J25591" s="3">
        <v>1695.1954600000001</v>
      </c>
      <c r="K25591" s="3">
        <v>2607.9930153846153</v>
      </c>
      <c r="L25591" s="4">
        <v>0.34999999999999992</v>
      </c>
    </row>
    <row r="25592" spans="1:12" hidden="1" x14ac:dyDescent="0.35">
      <c r="A25592" s="1" t="s">
        <v>41688</v>
      </c>
      <c r="B25592" t="s">
        <v>41689</v>
      </c>
      <c r="C25592" t="s">
        <v>46</v>
      </c>
      <c r="D25592" t="s">
        <v>47</v>
      </c>
      <c r="E25592">
        <v>1</v>
      </c>
      <c r="F25592" s="2">
        <v>194.32</v>
      </c>
      <c r="G25592" s="3">
        <v>996.23</v>
      </c>
      <c r="H25592" s="3">
        <v>1.9432</v>
      </c>
      <c r="I25592" s="3">
        <v>9.1330399999999994</v>
      </c>
      <c r="J25592" s="3">
        <v>205.39623999999998</v>
      </c>
      <c r="K25592" s="3">
        <v>315.99421538461536</v>
      </c>
      <c r="L25592" s="4">
        <v>0.35000000000000003</v>
      </c>
    </row>
    <row r="25593" spans="1:12" x14ac:dyDescent="0.35">
      <c r="A25593" s="1" t="s">
        <v>41690</v>
      </c>
      <c r="B25593" t="s">
        <v>41691</v>
      </c>
      <c r="C25593" t="s">
        <v>34</v>
      </c>
      <c r="D25593" t="s">
        <v>35</v>
      </c>
      <c r="E25593">
        <v>1</v>
      </c>
      <c r="F25593" s="2">
        <v>1115.45</v>
      </c>
      <c r="G25593" s="3">
        <v>5832.91</v>
      </c>
      <c r="H25593" s="3">
        <v>11.154500000000001</v>
      </c>
      <c r="I25593" s="3">
        <v>52.42615</v>
      </c>
      <c r="J25593" s="3">
        <v>1179.0306500000002</v>
      </c>
      <c r="K25593" s="3">
        <v>1813.8933076923079</v>
      </c>
      <c r="L25593" s="4">
        <v>0.35</v>
      </c>
    </row>
    <row r="25594" spans="1:12" hidden="1" x14ac:dyDescent="0.35">
      <c r="A25594" s="1" t="s">
        <v>41692</v>
      </c>
      <c r="B25594" t="s">
        <v>41693</v>
      </c>
      <c r="C25594" t="s">
        <v>46</v>
      </c>
      <c r="D25594" t="s">
        <v>47</v>
      </c>
      <c r="E25594">
        <v>1</v>
      </c>
      <c r="F25594" s="2">
        <v>1113.29</v>
      </c>
      <c r="G25594" s="3">
        <v>5707.41</v>
      </c>
      <c r="H25594" s="3">
        <v>11.132899999999999</v>
      </c>
      <c r="I25594" s="3">
        <v>52.324629999999999</v>
      </c>
      <c r="J25594" s="3">
        <v>1176.7475300000001</v>
      </c>
      <c r="K25594" s="3">
        <v>1810.3808153846155</v>
      </c>
      <c r="L25594" s="4">
        <v>0.35</v>
      </c>
    </row>
    <row r="25595" spans="1:12" x14ac:dyDescent="0.35">
      <c r="A25595" s="1" t="s">
        <v>41694</v>
      </c>
      <c r="B25595" t="s">
        <v>41695</v>
      </c>
      <c r="C25595" t="s">
        <v>34</v>
      </c>
      <c r="D25595" t="s">
        <v>35</v>
      </c>
      <c r="E25595">
        <v>1</v>
      </c>
      <c r="F25595" s="2">
        <v>506.58</v>
      </c>
      <c r="G25595" s="3">
        <v>2652.25</v>
      </c>
      <c r="H25595" s="3">
        <v>5.0658000000000003</v>
      </c>
      <c r="I25595" s="3">
        <v>23.809259999999998</v>
      </c>
      <c r="J25595" s="3">
        <v>535.45506</v>
      </c>
      <c r="K25595" s="3">
        <v>823.77701538461531</v>
      </c>
      <c r="L25595" s="4">
        <v>0.34999999999999992</v>
      </c>
    </row>
    <row r="25596" spans="1:12" x14ac:dyDescent="0.35">
      <c r="A25596" s="1" t="s">
        <v>41696</v>
      </c>
      <c r="B25596" t="s">
        <v>41619</v>
      </c>
      <c r="C25596" t="s">
        <v>34</v>
      </c>
      <c r="D25596" t="s">
        <v>35</v>
      </c>
      <c r="E25596">
        <v>2</v>
      </c>
      <c r="F25596" s="2">
        <v>417.26</v>
      </c>
      <c r="G25596" s="3">
        <v>2139.14</v>
      </c>
      <c r="H25596" s="3">
        <v>4.1726000000000001</v>
      </c>
      <c r="I25596" s="3">
        <v>0</v>
      </c>
      <c r="J25596" s="3">
        <v>421.43259999999998</v>
      </c>
      <c r="K25596" s="3">
        <v>648.35784615384614</v>
      </c>
      <c r="L25596" s="4">
        <v>0.35000000000000003</v>
      </c>
    </row>
    <row r="25597" spans="1:12" x14ac:dyDescent="0.35">
      <c r="A25597" s="1" t="s">
        <v>41697</v>
      </c>
      <c r="B25597" t="s">
        <v>41698</v>
      </c>
      <c r="C25597" t="s">
        <v>34</v>
      </c>
      <c r="D25597" t="s">
        <v>35</v>
      </c>
      <c r="E25597">
        <v>2</v>
      </c>
      <c r="F25597" s="2">
        <v>52.33</v>
      </c>
      <c r="G25597" s="3">
        <v>273.98</v>
      </c>
      <c r="H25597" s="3">
        <v>0.52329999999999999</v>
      </c>
      <c r="I25597" s="3">
        <v>0</v>
      </c>
      <c r="J25597" s="3">
        <v>52.853299999999997</v>
      </c>
      <c r="K25597" s="3">
        <v>81.31276923076922</v>
      </c>
      <c r="L25597" s="4">
        <v>0.34999999999999992</v>
      </c>
    </row>
    <row r="25598" spans="1:12" x14ac:dyDescent="0.35">
      <c r="A25598" s="1" t="s">
        <v>41699</v>
      </c>
      <c r="B25598" t="s">
        <v>41700</v>
      </c>
      <c r="C25598" t="s">
        <v>13</v>
      </c>
      <c r="D25598" t="s">
        <v>14</v>
      </c>
      <c r="E25598">
        <v>2</v>
      </c>
      <c r="F25598" s="2">
        <v>1643.5</v>
      </c>
      <c r="G25598" s="3">
        <v>8062.83</v>
      </c>
      <c r="H25598" s="3">
        <v>16.434999999999999</v>
      </c>
      <c r="I25598" s="3">
        <v>0</v>
      </c>
      <c r="J25598" s="3">
        <v>1659.9349999999999</v>
      </c>
      <c r="K25598" s="3">
        <v>2553.7461538461539</v>
      </c>
      <c r="L25598" s="4">
        <v>0.35000000000000003</v>
      </c>
    </row>
    <row r="25599" spans="1:12" x14ac:dyDescent="0.35">
      <c r="A25599" s="1" t="s">
        <v>41701</v>
      </c>
      <c r="B25599" t="s">
        <v>41702</v>
      </c>
      <c r="C25599" t="s">
        <v>34</v>
      </c>
      <c r="D25599" t="s">
        <v>35</v>
      </c>
      <c r="E25599">
        <v>1</v>
      </c>
      <c r="F25599" s="2">
        <v>45.07</v>
      </c>
      <c r="G25599" s="3">
        <v>235.97</v>
      </c>
      <c r="H25599" s="3">
        <v>0.45069999999999999</v>
      </c>
      <c r="I25599" s="3">
        <v>2.11829</v>
      </c>
      <c r="J25599" s="3">
        <v>47.63899</v>
      </c>
      <c r="K25599" s="3">
        <v>73.290753846153848</v>
      </c>
      <c r="L25599" s="4">
        <v>0.35000000000000003</v>
      </c>
    </row>
    <row r="25600" spans="1:12" hidden="1" x14ac:dyDescent="0.35">
      <c r="A25600" s="1" t="s">
        <v>41703</v>
      </c>
      <c r="B25600" t="s">
        <v>41704</v>
      </c>
      <c r="C25600" t="s">
        <v>46</v>
      </c>
      <c r="D25600" t="s">
        <v>47</v>
      </c>
      <c r="E25600">
        <v>1</v>
      </c>
      <c r="F25600" s="2">
        <v>42.32</v>
      </c>
      <c r="G25600" s="3">
        <v>216.93</v>
      </c>
      <c r="H25600" s="3">
        <v>0.42320000000000002</v>
      </c>
      <c r="I25600" s="3">
        <v>1.9890399999999999</v>
      </c>
      <c r="J25600" s="3">
        <v>44.732240000000004</v>
      </c>
      <c r="K25600" s="3">
        <v>68.818830769230772</v>
      </c>
      <c r="L25600" s="4">
        <v>0.35</v>
      </c>
    </row>
    <row r="25601" spans="1:12" x14ac:dyDescent="0.35">
      <c r="A25601" s="1" t="s">
        <v>41705</v>
      </c>
      <c r="B25601" t="s">
        <v>41706</v>
      </c>
      <c r="C25601" t="s">
        <v>34</v>
      </c>
      <c r="D25601" t="s">
        <v>35</v>
      </c>
      <c r="E25601">
        <v>2</v>
      </c>
      <c r="F25601" s="2">
        <v>1908.85</v>
      </c>
      <c r="G25601" s="3">
        <v>9161.15</v>
      </c>
      <c r="H25601" s="3">
        <v>19.0885</v>
      </c>
      <c r="I25601" s="3">
        <v>0</v>
      </c>
      <c r="J25601" s="3">
        <v>1927.9385</v>
      </c>
      <c r="K25601" s="3">
        <v>2966.0592307692305</v>
      </c>
      <c r="L25601" s="4">
        <v>0.34999999999999992</v>
      </c>
    </row>
    <row r="25602" spans="1:12" x14ac:dyDescent="0.35">
      <c r="A25602" s="1" t="s">
        <v>41707</v>
      </c>
      <c r="B25602" t="s">
        <v>41708</v>
      </c>
      <c r="C25602" t="s">
        <v>34</v>
      </c>
      <c r="D25602" t="s">
        <v>35</v>
      </c>
      <c r="E25602">
        <v>1</v>
      </c>
      <c r="F25602" s="2">
        <v>587.88</v>
      </c>
      <c r="G25602" s="3">
        <v>3013.82</v>
      </c>
      <c r="H25602" s="3">
        <v>5.8788</v>
      </c>
      <c r="I25602" s="3">
        <v>27.63036</v>
      </c>
      <c r="J25602" s="3">
        <v>621.38915999999995</v>
      </c>
      <c r="K25602" s="3">
        <v>955.98332307692294</v>
      </c>
      <c r="L25602" s="4">
        <v>0.35</v>
      </c>
    </row>
    <row r="25603" spans="1:12" x14ac:dyDescent="0.35">
      <c r="A25603" s="1" t="s">
        <v>41709</v>
      </c>
      <c r="B25603" t="s">
        <v>41710</v>
      </c>
      <c r="C25603" t="s">
        <v>13</v>
      </c>
      <c r="D25603" t="s">
        <v>14</v>
      </c>
      <c r="E25603">
        <v>2</v>
      </c>
      <c r="F25603" s="2">
        <v>23.92</v>
      </c>
      <c r="G25603" s="3">
        <v>122.62</v>
      </c>
      <c r="H25603" s="3">
        <v>0.23920000000000002</v>
      </c>
      <c r="I25603" s="3">
        <v>0</v>
      </c>
      <c r="J25603" s="3">
        <v>24.159200000000002</v>
      </c>
      <c r="K25603" s="3">
        <v>37.167999999999999</v>
      </c>
      <c r="L25603" s="4">
        <v>0.34999999999999992</v>
      </c>
    </row>
    <row r="25604" spans="1:12" x14ac:dyDescent="0.35">
      <c r="A25604" s="1" t="s">
        <v>41711</v>
      </c>
      <c r="B25604" t="s">
        <v>41712</v>
      </c>
      <c r="C25604" t="s">
        <v>29</v>
      </c>
      <c r="D25604" t="s">
        <v>30</v>
      </c>
      <c r="E25604">
        <v>2</v>
      </c>
      <c r="F25604" s="2">
        <v>149.27000000000001</v>
      </c>
      <c r="G25604" s="3">
        <v>1190.79</v>
      </c>
      <c r="H25604" s="3">
        <v>1.4927000000000001</v>
      </c>
      <c r="I25604" s="3">
        <v>0</v>
      </c>
      <c r="J25604" s="3">
        <v>150.76270000000002</v>
      </c>
      <c r="K25604" s="3">
        <v>231.94261538461541</v>
      </c>
      <c r="L25604" s="4">
        <v>0.35</v>
      </c>
    </row>
    <row r="25605" spans="1:12" x14ac:dyDescent="0.35">
      <c r="A25605" s="1" t="s">
        <v>41713</v>
      </c>
      <c r="B25605" t="s">
        <v>41714</v>
      </c>
      <c r="C25605" t="s">
        <v>34</v>
      </c>
      <c r="D25605" t="s">
        <v>35</v>
      </c>
      <c r="E25605">
        <v>1</v>
      </c>
      <c r="F25605" s="2">
        <v>554.54999999999995</v>
      </c>
      <c r="G25605" s="3">
        <v>2843.02</v>
      </c>
      <c r="H25605" s="3">
        <v>5.5454999999999997</v>
      </c>
      <c r="I25605" s="3">
        <v>26.063849999999999</v>
      </c>
      <c r="J25605" s="3">
        <v>586.1593499999999</v>
      </c>
      <c r="K25605" s="3">
        <v>901.78361538461525</v>
      </c>
      <c r="L25605" s="4">
        <v>0.35000000000000003</v>
      </c>
    </row>
    <row r="25606" spans="1:12" x14ac:dyDescent="0.35">
      <c r="A25606" s="1" t="s">
        <v>41715</v>
      </c>
      <c r="B25606" t="s">
        <v>41716</v>
      </c>
      <c r="C25606" t="s">
        <v>34</v>
      </c>
      <c r="D25606" t="s">
        <v>35</v>
      </c>
      <c r="E25606">
        <v>2</v>
      </c>
      <c r="F25606" s="2">
        <v>1137.18</v>
      </c>
      <c r="G25606" s="3">
        <v>5829.87</v>
      </c>
      <c r="H25606" s="3">
        <v>11.3718</v>
      </c>
      <c r="I25606" s="3">
        <v>0</v>
      </c>
      <c r="J25606" s="3">
        <v>1148.5518</v>
      </c>
      <c r="K25606" s="3">
        <v>1767.0027692307692</v>
      </c>
      <c r="L25606" s="4">
        <v>0.35000000000000003</v>
      </c>
    </row>
    <row r="25607" spans="1:12" x14ac:dyDescent="0.35">
      <c r="A25607" s="1" t="s">
        <v>41717</v>
      </c>
      <c r="B25607" t="s">
        <v>41718</v>
      </c>
      <c r="C25607" t="s">
        <v>34</v>
      </c>
      <c r="D25607" t="s">
        <v>35</v>
      </c>
      <c r="E25607">
        <v>1</v>
      </c>
      <c r="F25607" s="2">
        <v>20.45</v>
      </c>
      <c r="G25607" s="3">
        <v>106.95</v>
      </c>
      <c r="H25607" s="3">
        <v>0.20449999999999999</v>
      </c>
      <c r="I25607" s="3">
        <v>0.96114999999999995</v>
      </c>
      <c r="J25607" s="3">
        <v>21.615649999999999</v>
      </c>
      <c r="K25607" s="3">
        <v>33.254846153846152</v>
      </c>
      <c r="L25607" s="4">
        <v>0.35000000000000003</v>
      </c>
    </row>
    <row r="25608" spans="1:12" x14ac:dyDescent="0.35">
      <c r="A25608" s="1" t="s">
        <v>41719</v>
      </c>
      <c r="B25608" t="s">
        <v>41720</v>
      </c>
      <c r="C25608" t="s">
        <v>13</v>
      </c>
      <c r="D25608" t="s">
        <v>14</v>
      </c>
      <c r="E25608">
        <v>2</v>
      </c>
      <c r="F25608" s="2">
        <v>572.4</v>
      </c>
      <c r="G25608" s="3">
        <v>2934.5</v>
      </c>
      <c r="H25608" s="3">
        <v>5.7240000000000002</v>
      </c>
      <c r="I25608" s="3">
        <v>0</v>
      </c>
      <c r="J25608" s="3">
        <v>578.12400000000002</v>
      </c>
      <c r="K25608" s="3">
        <v>889.42153846153849</v>
      </c>
      <c r="L25608" s="4">
        <v>0.35</v>
      </c>
    </row>
    <row r="25609" spans="1:12" x14ac:dyDescent="0.35">
      <c r="A25609" s="1" t="s">
        <v>41721</v>
      </c>
      <c r="B25609" t="s">
        <v>41722</v>
      </c>
      <c r="C25609" t="s">
        <v>34</v>
      </c>
      <c r="D25609" t="s">
        <v>35</v>
      </c>
      <c r="E25609">
        <v>2</v>
      </c>
      <c r="F25609" s="2">
        <v>86</v>
      </c>
      <c r="G25609" s="3">
        <v>450.26</v>
      </c>
      <c r="H25609" s="3">
        <v>0.86</v>
      </c>
      <c r="I25609" s="3">
        <v>0</v>
      </c>
      <c r="J25609" s="3">
        <v>86.86</v>
      </c>
      <c r="K25609" s="3">
        <v>133.63076923076923</v>
      </c>
      <c r="L25609" s="4">
        <v>0.35000000000000003</v>
      </c>
    </row>
    <row r="25610" spans="1:12" x14ac:dyDescent="0.35">
      <c r="A25610" s="1" t="s">
        <v>41723</v>
      </c>
      <c r="B25610" t="s">
        <v>41724</v>
      </c>
      <c r="C25610" t="s">
        <v>34</v>
      </c>
      <c r="D25610" t="s">
        <v>35</v>
      </c>
      <c r="E25610">
        <v>1</v>
      </c>
      <c r="F25610" s="2">
        <v>113.3</v>
      </c>
      <c r="G25610" s="3">
        <v>580.83000000000004</v>
      </c>
      <c r="H25610" s="3">
        <v>1.133</v>
      </c>
      <c r="I25610" s="3">
        <v>5.3250999999999999</v>
      </c>
      <c r="J25610" s="3">
        <v>119.7581</v>
      </c>
      <c r="K25610" s="3">
        <v>184.24323076923076</v>
      </c>
      <c r="L25610" s="4">
        <v>0.35</v>
      </c>
    </row>
    <row r="25611" spans="1:12" x14ac:dyDescent="0.35">
      <c r="A25611" s="1" t="s">
        <v>41725</v>
      </c>
      <c r="B25611" t="s">
        <v>41726</v>
      </c>
      <c r="C25611" t="s">
        <v>34</v>
      </c>
      <c r="D25611" t="s">
        <v>35</v>
      </c>
      <c r="E25611">
        <v>2</v>
      </c>
      <c r="F25611" s="2">
        <v>2795.29</v>
      </c>
      <c r="G25611" s="3">
        <v>14330.46</v>
      </c>
      <c r="H25611" s="3">
        <v>27.9529</v>
      </c>
      <c r="I25611" s="3">
        <v>0</v>
      </c>
      <c r="J25611" s="3">
        <v>2823.2429000000002</v>
      </c>
      <c r="K25611" s="3">
        <v>4343.450615384616</v>
      </c>
      <c r="L25611" s="4">
        <v>0.35000000000000003</v>
      </c>
    </row>
    <row r="25612" spans="1:12" hidden="1" x14ac:dyDescent="0.35">
      <c r="A25612" s="1" t="s">
        <v>41727</v>
      </c>
      <c r="B25612" t="s">
        <v>41728</v>
      </c>
      <c r="C25612" t="s">
        <v>46</v>
      </c>
      <c r="D25612" t="s">
        <v>47</v>
      </c>
      <c r="E25612">
        <v>2</v>
      </c>
      <c r="F25612" s="2">
        <v>1373.8</v>
      </c>
      <c r="G25612" s="3">
        <v>7051.62</v>
      </c>
      <c r="H25612" s="3">
        <v>13.738</v>
      </c>
      <c r="I25612" s="3">
        <v>0</v>
      </c>
      <c r="J25612" s="3">
        <v>1387.538</v>
      </c>
      <c r="K25612" s="3">
        <v>2134.6738461538462</v>
      </c>
      <c r="L25612" s="4">
        <v>0.35</v>
      </c>
    </row>
    <row r="25613" spans="1:12" x14ac:dyDescent="0.35">
      <c r="A25613" s="1" t="s">
        <v>41729</v>
      </c>
      <c r="B25613" t="s">
        <v>41730</v>
      </c>
      <c r="C25613" t="s">
        <v>13</v>
      </c>
      <c r="D25613" t="s">
        <v>14</v>
      </c>
      <c r="E25613">
        <v>2</v>
      </c>
      <c r="F25613" s="2">
        <v>7887.65</v>
      </c>
      <c r="G25613" s="3">
        <v>40591.31</v>
      </c>
      <c r="H25613" s="3">
        <v>78.876499999999993</v>
      </c>
      <c r="I25613" s="3">
        <v>0</v>
      </c>
      <c r="J25613" s="3">
        <v>7966.5264999999999</v>
      </c>
      <c r="K25613" s="3">
        <v>12256.194615384615</v>
      </c>
      <c r="L25613" s="4">
        <v>0.35</v>
      </c>
    </row>
    <row r="25614" spans="1:12" x14ac:dyDescent="0.35">
      <c r="A25614" s="1" t="s">
        <v>41731</v>
      </c>
      <c r="B25614" t="s">
        <v>41732</v>
      </c>
      <c r="C25614" t="s">
        <v>34</v>
      </c>
      <c r="D25614" t="s">
        <v>35</v>
      </c>
      <c r="E25614">
        <v>1</v>
      </c>
      <c r="F25614" s="2">
        <v>197.49</v>
      </c>
      <c r="G25614" s="3">
        <v>1032.72</v>
      </c>
      <c r="H25614" s="3">
        <v>1.9749000000000001</v>
      </c>
      <c r="I25614" s="3">
        <v>9.2820300000000007</v>
      </c>
      <c r="J25614" s="3">
        <v>208.74692999999999</v>
      </c>
      <c r="K25614" s="3">
        <v>321.14912307692305</v>
      </c>
      <c r="L25614" s="4">
        <v>0.35</v>
      </c>
    </row>
    <row r="25615" spans="1:12" x14ac:dyDescent="0.35">
      <c r="A25615" s="1" t="s">
        <v>41733</v>
      </c>
      <c r="B25615" t="s">
        <v>41734</v>
      </c>
      <c r="C25615" t="s">
        <v>13</v>
      </c>
      <c r="D25615" t="s">
        <v>14</v>
      </c>
      <c r="E25615">
        <v>1</v>
      </c>
      <c r="F25615" s="2">
        <v>23.34</v>
      </c>
      <c r="G25615" s="3">
        <v>115.86</v>
      </c>
      <c r="H25615" s="3">
        <v>0.2334</v>
      </c>
      <c r="I25615" s="3">
        <v>1.0969800000000001</v>
      </c>
      <c r="J25615" s="3">
        <v>24.670379999999998</v>
      </c>
      <c r="K25615" s="3">
        <v>37.954430769230768</v>
      </c>
      <c r="L25615" s="4">
        <v>0.35000000000000003</v>
      </c>
    </row>
    <row r="25616" spans="1:12" x14ac:dyDescent="0.35">
      <c r="A25616" s="1" t="s">
        <v>41735</v>
      </c>
      <c r="B25616" t="s">
        <v>41736</v>
      </c>
      <c r="C25616" t="s">
        <v>34</v>
      </c>
      <c r="D25616" t="s">
        <v>35</v>
      </c>
      <c r="E25616">
        <v>2</v>
      </c>
      <c r="F25616" s="2">
        <v>12.1</v>
      </c>
      <c r="G25616" s="3">
        <v>90.41</v>
      </c>
      <c r="H25616" s="3">
        <v>0.121</v>
      </c>
      <c r="I25616" s="3">
        <v>0</v>
      </c>
      <c r="J25616" s="3">
        <v>12.221</v>
      </c>
      <c r="K25616" s="3">
        <v>18.80153846153846</v>
      </c>
      <c r="L25616" s="4">
        <v>0.34999999999999992</v>
      </c>
    </row>
    <row r="25617" spans="1:12" x14ac:dyDescent="0.35">
      <c r="A25617" s="1" t="s">
        <v>41737</v>
      </c>
      <c r="B25617" t="s">
        <v>41738</v>
      </c>
      <c r="C25617" t="s">
        <v>13</v>
      </c>
      <c r="D25617" t="s">
        <v>14</v>
      </c>
      <c r="E25617">
        <v>2</v>
      </c>
      <c r="F25617" s="2">
        <v>666.56</v>
      </c>
      <c r="G25617" s="3">
        <v>3417.23</v>
      </c>
      <c r="H25617" s="3">
        <v>6.6655999999999995</v>
      </c>
      <c r="I25617" s="3">
        <v>0</v>
      </c>
      <c r="J25617" s="3">
        <v>673.22559999999999</v>
      </c>
      <c r="K25617" s="3">
        <v>1035.7316923076924</v>
      </c>
      <c r="L25617" s="4">
        <v>0.35000000000000003</v>
      </c>
    </row>
    <row r="25618" spans="1:12" hidden="1" x14ac:dyDescent="0.35">
      <c r="A25618" s="1" t="s">
        <v>41739</v>
      </c>
      <c r="B25618" t="s">
        <v>41740</v>
      </c>
      <c r="C25618" t="s">
        <v>46</v>
      </c>
      <c r="D25618" t="s">
        <v>47</v>
      </c>
      <c r="E25618">
        <v>1</v>
      </c>
      <c r="F25618" s="2">
        <v>1535.08</v>
      </c>
      <c r="G25618" s="3">
        <v>7869.76</v>
      </c>
      <c r="H25618" s="3">
        <v>15.3508</v>
      </c>
      <c r="I25618" s="3">
        <v>72.148759999999996</v>
      </c>
      <c r="J25618" s="3">
        <v>1622.5795599999999</v>
      </c>
      <c r="K25618" s="3">
        <v>2496.2762461538459</v>
      </c>
      <c r="L25618" s="4">
        <v>0.35</v>
      </c>
    </row>
    <row r="25619" spans="1:12" x14ac:dyDescent="0.35">
      <c r="A25619" s="1" t="s">
        <v>41741</v>
      </c>
      <c r="B25619" t="s">
        <v>41742</v>
      </c>
      <c r="C25619" t="s">
        <v>34</v>
      </c>
      <c r="D25619" t="s">
        <v>35</v>
      </c>
      <c r="E25619">
        <v>1</v>
      </c>
      <c r="F25619" s="2">
        <v>305.5</v>
      </c>
      <c r="G25619" s="3">
        <v>1566.18</v>
      </c>
      <c r="H25619" s="3">
        <v>3.0550000000000002</v>
      </c>
      <c r="I25619" s="3">
        <v>14.358499999999999</v>
      </c>
      <c r="J25619" s="3">
        <v>322.9135</v>
      </c>
      <c r="K25619" s="3">
        <v>496.78999999999996</v>
      </c>
      <c r="L25619" s="4">
        <v>0.35</v>
      </c>
    </row>
    <row r="25620" spans="1:12" x14ac:dyDescent="0.35">
      <c r="A25620" s="1" t="s">
        <v>41743</v>
      </c>
      <c r="B25620" t="s">
        <v>41744</v>
      </c>
      <c r="C25620" t="s">
        <v>34</v>
      </c>
      <c r="D25620" t="s">
        <v>35</v>
      </c>
      <c r="E25620">
        <v>1</v>
      </c>
      <c r="F25620" s="2">
        <v>140.54</v>
      </c>
      <c r="G25620" s="3">
        <v>1049.83</v>
      </c>
      <c r="H25620" s="3">
        <v>1.4054</v>
      </c>
      <c r="I25620" s="3">
        <v>6.6053799999999994</v>
      </c>
      <c r="J25620" s="3">
        <v>148.55077999999997</v>
      </c>
      <c r="K25620" s="3">
        <v>228.5396615384615</v>
      </c>
      <c r="L25620" s="4">
        <v>0.35000000000000003</v>
      </c>
    </row>
    <row r="25621" spans="1:12" hidden="1" x14ac:dyDescent="0.35">
      <c r="A25621" s="1" t="s">
        <v>41745</v>
      </c>
      <c r="B25621" t="s">
        <v>41746</v>
      </c>
      <c r="C25621" t="s">
        <v>46</v>
      </c>
      <c r="D25621" t="s">
        <v>47</v>
      </c>
      <c r="E25621">
        <v>1</v>
      </c>
      <c r="F25621" s="2">
        <v>1</v>
      </c>
      <c r="G25621" s="3">
        <v>5.1100000000000003</v>
      </c>
      <c r="H25621" s="3">
        <v>0.01</v>
      </c>
      <c r="I25621" s="3">
        <v>4.7E-2</v>
      </c>
      <c r="J25621" s="3">
        <v>1.0569999999999999</v>
      </c>
      <c r="K25621" s="3">
        <v>1.6261538461538461</v>
      </c>
      <c r="L25621" s="4">
        <v>0.35</v>
      </c>
    </row>
    <row r="25622" spans="1:12" x14ac:dyDescent="0.35">
      <c r="A25622" s="1" t="s">
        <v>41747</v>
      </c>
      <c r="B25622" t="s">
        <v>41748</v>
      </c>
      <c r="C25622" t="s">
        <v>13</v>
      </c>
      <c r="D25622" t="s">
        <v>14</v>
      </c>
      <c r="E25622">
        <v>1</v>
      </c>
      <c r="F25622" s="2">
        <v>81.48</v>
      </c>
      <c r="G25622" s="3">
        <v>417.75</v>
      </c>
      <c r="H25622" s="3">
        <v>0.81480000000000008</v>
      </c>
      <c r="I25622" s="3">
        <v>3.8295600000000003</v>
      </c>
      <c r="J25622" s="3">
        <v>86.12436000000001</v>
      </c>
      <c r="K25622" s="3">
        <v>132.4990153846154</v>
      </c>
      <c r="L25622" s="4">
        <v>0.35000000000000003</v>
      </c>
    </row>
    <row r="25623" spans="1:12" x14ac:dyDescent="0.35">
      <c r="A25623" s="1" t="s">
        <v>41749</v>
      </c>
      <c r="B25623" t="s">
        <v>41750</v>
      </c>
      <c r="C25623" t="s">
        <v>34</v>
      </c>
      <c r="D25623" t="s">
        <v>35</v>
      </c>
      <c r="E25623">
        <v>2</v>
      </c>
      <c r="F25623" s="2">
        <v>856.44</v>
      </c>
      <c r="G25623" s="3">
        <v>4390.6400000000003</v>
      </c>
      <c r="H25623" s="3">
        <v>8.5644000000000009</v>
      </c>
      <c r="I25623" s="3">
        <v>0</v>
      </c>
      <c r="J25623" s="3">
        <v>865.00440000000003</v>
      </c>
      <c r="K25623" s="3">
        <v>1330.7760000000001</v>
      </c>
      <c r="L25623" s="4">
        <v>0.35000000000000003</v>
      </c>
    </row>
    <row r="25624" spans="1:12" x14ac:dyDescent="0.35">
      <c r="A25624" s="1" t="s">
        <v>41751</v>
      </c>
      <c r="B25624" t="s">
        <v>41752</v>
      </c>
      <c r="C25624" t="s">
        <v>34</v>
      </c>
      <c r="D25624" t="s">
        <v>35</v>
      </c>
      <c r="E25624">
        <v>1</v>
      </c>
      <c r="F25624" s="2">
        <v>17266.740000000002</v>
      </c>
      <c r="G25624" s="3">
        <v>90401.78</v>
      </c>
      <c r="H25624" s="3">
        <v>172.66740000000001</v>
      </c>
      <c r="I25624" s="3">
        <v>811.53678000000002</v>
      </c>
      <c r="J25624" s="3">
        <v>18250.944179999999</v>
      </c>
      <c r="K25624" s="3">
        <v>28078.375661538459</v>
      </c>
      <c r="L25624" s="4">
        <v>0.35</v>
      </c>
    </row>
    <row r="25625" spans="1:12" x14ac:dyDescent="0.35">
      <c r="A25625" s="1" t="s">
        <v>41753</v>
      </c>
      <c r="B25625" t="s">
        <v>41754</v>
      </c>
      <c r="C25625" t="s">
        <v>13</v>
      </c>
      <c r="D25625" t="s">
        <v>14</v>
      </c>
      <c r="E25625">
        <v>2</v>
      </c>
      <c r="F25625" s="2">
        <v>666.56</v>
      </c>
      <c r="G25625" s="3">
        <v>3417.23</v>
      </c>
      <c r="H25625" s="3">
        <v>6.6655999999999995</v>
      </c>
      <c r="I25625" s="3">
        <v>0</v>
      </c>
      <c r="J25625" s="3">
        <v>673.22559999999999</v>
      </c>
      <c r="K25625" s="3">
        <v>1035.7316923076924</v>
      </c>
      <c r="L25625" s="4">
        <v>0.35000000000000003</v>
      </c>
    </row>
    <row r="25626" spans="1:12" x14ac:dyDescent="0.35">
      <c r="A25626" s="1" t="s">
        <v>41755</v>
      </c>
      <c r="B25626" t="s">
        <v>41756</v>
      </c>
      <c r="C25626" t="s">
        <v>34</v>
      </c>
      <c r="D25626" t="s">
        <v>35</v>
      </c>
      <c r="E25626">
        <v>2</v>
      </c>
      <c r="F25626" s="2">
        <v>25.65</v>
      </c>
      <c r="G25626" s="3">
        <v>123.14</v>
      </c>
      <c r="H25626" s="3">
        <v>0.25650000000000001</v>
      </c>
      <c r="I25626" s="3">
        <v>0</v>
      </c>
      <c r="J25626" s="3">
        <v>25.906499999999998</v>
      </c>
      <c r="K25626" s="3">
        <v>39.856153846153845</v>
      </c>
      <c r="L25626" s="4">
        <v>0.35000000000000003</v>
      </c>
    </row>
    <row r="25627" spans="1:12" x14ac:dyDescent="0.35">
      <c r="A25627" s="1" t="s">
        <v>41757</v>
      </c>
      <c r="B25627" t="s">
        <v>41758</v>
      </c>
      <c r="C25627" t="s">
        <v>13</v>
      </c>
      <c r="D25627" t="s">
        <v>14</v>
      </c>
      <c r="E25627">
        <v>2</v>
      </c>
      <c r="F25627" s="2">
        <v>658.53</v>
      </c>
      <c r="G25627" s="3">
        <v>3376.02</v>
      </c>
      <c r="H25627" s="3">
        <v>6.5853000000000002</v>
      </c>
      <c r="I25627" s="3">
        <v>0</v>
      </c>
      <c r="J25627" s="3">
        <v>665.11529999999993</v>
      </c>
      <c r="K25627" s="3">
        <v>1023.2543076923075</v>
      </c>
      <c r="L25627" s="4">
        <v>0.35</v>
      </c>
    </row>
    <row r="25628" spans="1:12" x14ac:dyDescent="0.35">
      <c r="A25628" s="1" t="s">
        <v>41759</v>
      </c>
      <c r="B25628" t="s">
        <v>41760</v>
      </c>
      <c r="C25628" t="s">
        <v>34</v>
      </c>
      <c r="D25628" t="s">
        <v>35</v>
      </c>
      <c r="E25628">
        <v>2</v>
      </c>
      <c r="F25628" s="2">
        <v>59.05</v>
      </c>
      <c r="G25628" s="3">
        <v>308.77</v>
      </c>
      <c r="H25628" s="3">
        <v>0.59050000000000002</v>
      </c>
      <c r="I25628" s="3">
        <v>0</v>
      </c>
      <c r="J25628" s="3">
        <v>59.640499999999996</v>
      </c>
      <c r="K25628" s="3">
        <v>91.754615384615377</v>
      </c>
      <c r="L25628" s="4">
        <v>0.35</v>
      </c>
    </row>
    <row r="25629" spans="1:12" x14ac:dyDescent="0.35">
      <c r="A25629" s="1" t="s">
        <v>41761</v>
      </c>
      <c r="B25629" t="s">
        <v>41762</v>
      </c>
      <c r="C25629" t="s">
        <v>34</v>
      </c>
      <c r="D25629" t="s">
        <v>35</v>
      </c>
      <c r="E25629">
        <v>2</v>
      </c>
      <c r="F25629" s="2">
        <v>191.26</v>
      </c>
      <c r="G25629" s="3">
        <v>980.55</v>
      </c>
      <c r="H25629" s="3">
        <v>1.9125999999999999</v>
      </c>
      <c r="I25629" s="3">
        <v>0</v>
      </c>
      <c r="J25629" s="3">
        <v>193.17259999999999</v>
      </c>
      <c r="K25629" s="3">
        <v>297.18861538461533</v>
      </c>
      <c r="L25629" s="4">
        <v>0.34999999999999992</v>
      </c>
    </row>
    <row r="25630" spans="1:12" x14ac:dyDescent="0.35">
      <c r="A25630" s="1" t="s">
        <v>41763</v>
      </c>
      <c r="B25630" t="s">
        <v>41764</v>
      </c>
      <c r="C25630" t="s">
        <v>34</v>
      </c>
      <c r="D25630" t="s">
        <v>35</v>
      </c>
      <c r="E25630">
        <v>1</v>
      </c>
      <c r="F25630" s="2">
        <v>14.71</v>
      </c>
      <c r="G25630" s="3">
        <v>86.43</v>
      </c>
      <c r="H25630" s="3">
        <v>0.14710000000000001</v>
      </c>
      <c r="I25630" s="3">
        <v>0.69137000000000004</v>
      </c>
      <c r="J25630" s="3">
        <v>15.548470000000002</v>
      </c>
      <c r="K25630" s="3">
        <v>23.920723076923078</v>
      </c>
      <c r="L25630" s="4">
        <v>0.35</v>
      </c>
    </row>
    <row r="25631" spans="1:12" x14ac:dyDescent="0.35">
      <c r="A25631" s="1">
        <v>41006310</v>
      </c>
      <c r="B25631" t="s">
        <v>41765</v>
      </c>
      <c r="C25631" t="s">
        <v>34</v>
      </c>
      <c r="D25631" t="s">
        <v>35</v>
      </c>
      <c r="E25631">
        <v>2</v>
      </c>
      <c r="F25631" s="2">
        <v>1254.1099999999999</v>
      </c>
      <c r="G25631" s="3">
        <v>6429.35</v>
      </c>
      <c r="H25631" s="3">
        <v>12.5411</v>
      </c>
      <c r="I25631" s="3">
        <v>0</v>
      </c>
      <c r="J25631" s="3">
        <v>1266.6510999999998</v>
      </c>
      <c r="K25631" s="3">
        <v>1948.6939999999997</v>
      </c>
      <c r="L25631" s="4">
        <v>0.35000000000000003</v>
      </c>
    </row>
    <row r="25632" spans="1:12" x14ac:dyDescent="0.35">
      <c r="A25632" s="1" t="s">
        <v>41766</v>
      </c>
      <c r="B25632" t="s">
        <v>41767</v>
      </c>
      <c r="C25632" t="s">
        <v>13</v>
      </c>
      <c r="D25632" t="s">
        <v>14</v>
      </c>
      <c r="E25632">
        <v>1</v>
      </c>
      <c r="F25632" s="2">
        <v>160.59</v>
      </c>
      <c r="G25632" s="3">
        <v>823.3</v>
      </c>
      <c r="H25632" s="3">
        <v>1.6059000000000001</v>
      </c>
      <c r="I25632" s="3">
        <v>7.5477300000000005</v>
      </c>
      <c r="J25632" s="3">
        <v>169.74363</v>
      </c>
      <c r="K25632" s="3">
        <v>261.14404615384615</v>
      </c>
      <c r="L25632" s="4">
        <v>0.35</v>
      </c>
    </row>
    <row r="25633" spans="1:12" x14ac:dyDescent="0.35">
      <c r="A25633" s="1" t="s">
        <v>41768</v>
      </c>
      <c r="B25633" t="s">
        <v>41769</v>
      </c>
      <c r="C25633" t="s">
        <v>34</v>
      </c>
      <c r="D25633" t="s">
        <v>35</v>
      </c>
      <c r="E25633">
        <v>1</v>
      </c>
      <c r="F25633" s="2">
        <v>63.99</v>
      </c>
      <c r="G25633" s="3">
        <v>334.97</v>
      </c>
      <c r="H25633" s="3">
        <v>0.63990000000000002</v>
      </c>
      <c r="I25633" s="3">
        <v>3.00753</v>
      </c>
      <c r="J25633" s="3">
        <v>67.637430000000009</v>
      </c>
      <c r="K25633" s="3">
        <v>104.05758461538463</v>
      </c>
      <c r="L25633" s="4">
        <v>0.35</v>
      </c>
    </row>
    <row r="25634" spans="1:12" x14ac:dyDescent="0.35">
      <c r="A25634" s="1" t="s">
        <v>41770</v>
      </c>
      <c r="B25634" t="s">
        <v>41771</v>
      </c>
      <c r="C25634" t="s">
        <v>34</v>
      </c>
      <c r="D25634" t="s">
        <v>35</v>
      </c>
      <c r="E25634">
        <v>1</v>
      </c>
      <c r="F25634" s="2">
        <v>173.04</v>
      </c>
      <c r="G25634" s="3">
        <v>887.15</v>
      </c>
      <c r="H25634" s="3">
        <v>1.7303999999999999</v>
      </c>
      <c r="I25634" s="3">
        <v>8.1328800000000001</v>
      </c>
      <c r="J25634" s="3">
        <v>182.90328</v>
      </c>
      <c r="K25634" s="3">
        <v>281.3896615384615</v>
      </c>
      <c r="L25634" s="4">
        <v>0.34999999999999992</v>
      </c>
    </row>
    <row r="25635" spans="1:12" x14ac:dyDescent="0.35">
      <c r="A25635" s="1" t="s">
        <v>41772</v>
      </c>
      <c r="B25635" t="s">
        <v>41773</v>
      </c>
      <c r="C25635" t="s">
        <v>34</v>
      </c>
      <c r="D25635" t="s">
        <v>35</v>
      </c>
      <c r="E25635">
        <v>1</v>
      </c>
      <c r="F25635" s="2">
        <v>13.53</v>
      </c>
      <c r="G25635" s="3">
        <v>72.150000000000006</v>
      </c>
      <c r="H25635" s="3">
        <v>0.1353</v>
      </c>
      <c r="I25635" s="3">
        <v>0.63590999999999998</v>
      </c>
      <c r="J25635" s="3">
        <v>14.301210000000001</v>
      </c>
      <c r="K25635" s="3">
        <v>22.00186153846154</v>
      </c>
      <c r="L25635" s="4">
        <v>0.35</v>
      </c>
    </row>
    <row r="25636" spans="1:12" x14ac:dyDescent="0.35">
      <c r="A25636" s="1" t="s">
        <v>41774</v>
      </c>
      <c r="B25636" t="s">
        <v>41775</v>
      </c>
      <c r="C25636" t="s">
        <v>13</v>
      </c>
      <c r="D25636" t="s">
        <v>14</v>
      </c>
      <c r="E25636">
        <v>2</v>
      </c>
      <c r="F25636" s="2">
        <v>8850.2800000000007</v>
      </c>
      <c r="G25636" s="3">
        <v>45372.41</v>
      </c>
      <c r="H25636" s="3">
        <v>88.502800000000008</v>
      </c>
      <c r="I25636" s="3">
        <v>0</v>
      </c>
      <c r="J25636" s="3">
        <v>8938.7828000000009</v>
      </c>
      <c r="K25636" s="3">
        <v>13751.97353846154</v>
      </c>
      <c r="L25636" s="4">
        <v>0.35</v>
      </c>
    </row>
    <row r="25637" spans="1:12" x14ac:dyDescent="0.35">
      <c r="A25637" s="1">
        <v>41006032</v>
      </c>
      <c r="B25637" t="s">
        <v>41776</v>
      </c>
      <c r="C25637" t="s">
        <v>34</v>
      </c>
      <c r="D25637" t="s">
        <v>35</v>
      </c>
      <c r="E25637">
        <v>1</v>
      </c>
      <c r="F25637" s="2">
        <v>232.97</v>
      </c>
      <c r="G25637" s="3">
        <v>1194.31</v>
      </c>
      <c r="H25637" s="3">
        <v>2.3296999999999999</v>
      </c>
      <c r="I25637" s="3">
        <v>10.949590000000001</v>
      </c>
      <c r="J25637" s="3">
        <v>246.24929</v>
      </c>
      <c r="K25637" s="3">
        <v>378.84506153846155</v>
      </c>
      <c r="L25637" s="4">
        <v>0.35000000000000003</v>
      </c>
    </row>
    <row r="25638" spans="1:12" x14ac:dyDescent="0.35">
      <c r="A25638" s="1" t="s">
        <v>41777</v>
      </c>
      <c r="B25638" t="s">
        <v>40985</v>
      </c>
      <c r="C25638" t="s">
        <v>34</v>
      </c>
      <c r="D25638" t="s">
        <v>35</v>
      </c>
      <c r="E25638">
        <v>1</v>
      </c>
      <c r="F25638" s="2">
        <v>258.88</v>
      </c>
      <c r="G25638" s="3">
        <v>1327.12</v>
      </c>
      <c r="H25638" s="3">
        <v>2.5888</v>
      </c>
      <c r="I25638" s="3">
        <v>12.16736</v>
      </c>
      <c r="J25638" s="3">
        <v>273.63615999999996</v>
      </c>
      <c r="K25638" s="3">
        <v>420.97870769230764</v>
      </c>
      <c r="L25638" s="4">
        <v>0.35000000000000003</v>
      </c>
    </row>
    <row r="25639" spans="1:12" hidden="1" x14ac:dyDescent="0.35">
      <c r="A25639" s="1" t="s">
        <v>41778</v>
      </c>
      <c r="B25639" t="s">
        <v>41779</v>
      </c>
      <c r="C25639" t="s">
        <v>46</v>
      </c>
      <c r="D25639" t="s">
        <v>47</v>
      </c>
      <c r="E25639">
        <v>1</v>
      </c>
      <c r="F25639" s="2">
        <v>152.72</v>
      </c>
      <c r="G25639" s="3">
        <v>782.88</v>
      </c>
      <c r="H25639" s="3">
        <v>1.5272000000000001</v>
      </c>
      <c r="I25639" s="3">
        <v>7.1778399999999998</v>
      </c>
      <c r="J25639" s="3">
        <v>161.42504</v>
      </c>
      <c r="K25639" s="3">
        <v>248.34621538461536</v>
      </c>
      <c r="L25639" s="4">
        <v>0.35</v>
      </c>
    </row>
    <row r="25640" spans="1:12" x14ac:dyDescent="0.35">
      <c r="A25640" s="1" t="s">
        <v>41780</v>
      </c>
      <c r="B25640" t="s">
        <v>41781</v>
      </c>
      <c r="C25640" t="s">
        <v>13</v>
      </c>
      <c r="D25640" t="s">
        <v>14</v>
      </c>
      <c r="E25640">
        <v>2</v>
      </c>
      <c r="F25640" s="2">
        <v>341.28</v>
      </c>
      <c r="G25640" s="3">
        <v>1616.49</v>
      </c>
      <c r="H25640" s="3">
        <v>3.4127999999999998</v>
      </c>
      <c r="I25640" s="3">
        <v>0</v>
      </c>
      <c r="J25640" s="3">
        <v>344.69279999999998</v>
      </c>
      <c r="K25640" s="3">
        <v>530.29661538461528</v>
      </c>
      <c r="L25640" s="4">
        <v>0.34999999999999992</v>
      </c>
    </row>
    <row r="25641" spans="1:12" x14ac:dyDescent="0.35">
      <c r="A25641" s="1" t="s">
        <v>41782</v>
      </c>
      <c r="B25641" t="s">
        <v>41783</v>
      </c>
      <c r="C25641" t="s">
        <v>13</v>
      </c>
      <c r="D25641" t="s">
        <v>14</v>
      </c>
      <c r="E25641">
        <v>2</v>
      </c>
      <c r="F25641" s="2">
        <v>62.66</v>
      </c>
      <c r="G25641" s="3">
        <v>321.2</v>
      </c>
      <c r="H25641" s="3">
        <v>0.62659999999999993</v>
      </c>
      <c r="I25641" s="3">
        <v>0</v>
      </c>
      <c r="J25641" s="3">
        <v>63.2866</v>
      </c>
      <c r="K25641" s="3">
        <v>97.36399999999999</v>
      </c>
      <c r="L25641" s="4">
        <v>0.34999999999999992</v>
      </c>
    </row>
    <row r="25642" spans="1:12" x14ac:dyDescent="0.35">
      <c r="A25642" s="1" t="s">
        <v>41784</v>
      </c>
      <c r="B25642" t="s">
        <v>41785</v>
      </c>
      <c r="C25642" t="s">
        <v>34</v>
      </c>
      <c r="D25642" t="s">
        <v>35</v>
      </c>
      <c r="E25642">
        <v>2</v>
      </c>
      <c r="F25642" s="2">
        <v>36.369999999999997</v>
      </c>
      <c r="G25642" s="3">
        <v>186.44</v>
      </c>
      <c r="H25642" s="3">
        <v>0.36369999999999997</v>
      </c>
      <c r="I25642" s="3">
        <v>0</v>
      </c>
      <c r="J25642" s="3">
        <v>36.733699999999999</v>
      </c>
      <c r="K25642" s="3">
        <v>56.513384615384609</v>
      </c>
      <c r="L25642" s="4">
        <v>0.34999999999999992</v>
      </c>
    </row>
    <row r="25643" spans="1:12" x14ac:dyDescent="0.35">
      <c r="A25643" s="1" t="s">
        <v>41786</v>
      </c>
      <c r="B25643" t="s">
        <v>41787</v>
      </c>
      <c r="C25643" t="s">
        <v>13</v>
      </c>
      <c r="D25643" t="s">
        <v>14</v>
      </c>
      <c r="E25643">
        <v>2</v>
      </c>
      <c r="F25643" s="2">
        <v>1010.58</v>
      </c>
      <c r="G25643" s="3">
        <v>4957.8</v>
      </c>
      <c r="H25643" s="3">
        <v>10.1058</v>
      </c>
      <c r="I25643" s="3">
        <v>0</v>
      </c>
      <c r="J25643" s="3">
        <v>1020.6858000000001</v>
      </c>
      <c r="K25643" s="3">
        <v>1570.2858461538463</v>
      </c>
      <c r="L25643" s="4">
        <v>0.35</v>
      </c>
    </row>
    <row r="25644" spans="1:12" x14ac:dyDescent="0.35">
      <c r="A25644" s="1" t="s">
        <v>41788</v>
      </c>
      <c r="B25644" t="s">
        <v>41789</v>
      </c>
      <c r="C25644" t="s">
        <v>34</v>
      </c>
      <c r="D25644" t="s">
        <v>35</v>
      </c>
      <c r="E25644">
        <v>1</v>
      </c>
      <c r="F25644" s="2">
        <v>389.84</v>
      </c>
      <c r="G25644" s="3">
        <v>1998.6</v>
      </c>
      <c r="H25644" s="3">
        <v>3.8983999999999996</v>
      </c>
      <c r="I25644" s="3">
        <v>18.322479999999999</v>
      </c>
      <c r="J25644" s="3">
        <v>412.06087999999994</v>
      </c>
      <c r="K25644" s="3">
        <v>633.93981538461526</v>
      </c>
      <c r="L25644" s="4">
        <v>0.35</v>
      </c>
    </row>
    <row r="25645" spans="1:12" x14ac:dyDescent="0.35">
      <c r="A25645" s="1" t="s">
        <v>41790</v>
      </c>
      <c r="B25645" t="s">
        <v>41791</v>
      </c>
      <c r="C25645" t="s">
        <v>34</v>
      </c>
      <c r="D25645" t="s">
        <v>35</v>
      </c>
      <c r="E25645">
        <v>1</v>
      </c>
      <c r="F25645" s="2">
        <v>72.010000000000005</v>
      </c>
      <c r="G25645" s="3">
        <v>377.02</v>
      </c>
      <c r="H25645" s="3">
        <v>0.72010000000000007</v>
      </c>
      <c r="I25645" s="3">
        <v>3.3844700000000003</v>
      </c>
      <c r="J25645" s="3">
        <v>76.114570000000015</v>
      </c>
      <c r="K25645" s="3">
        <v>117.09933846153848</v>
      </c>
      <c r="L25645" s="4">
        <v>0.35</v>
      </c>
    </row>
    <row r="25646" spans="1:12" x14ac:dyDescent="0.35">
      <c r="A25646" s="1" t="s">
        <v>41792</v>
      </c>
      <c r="B25646" t="s">
        <v>41793</v>
      </c>
      <c r="C25646" t="s">
        <v>34</v>
      </c>
      <c r="D25646" t="s">
        <v>35</v>
      </c>
      <c r="E25646">
        <v>1</v>
      </c>
      <c r="F25646" s="2">
        <v>31.75</v>
      </c>
      <c r="G25646" s="3">
        <v>170.72</v>
      </c>
      <c r="H25646" s="3">
        <v>0.3175</v>
      </c>
      <c r="I25646" s="3">
        <v>1.4922500000000001</v>
      </c>
      <c r="J25646" s="3">
        <v>33.559750000000001</v>
      </c>
      <c r="K25646" s="3">
        <v>51.630384615384614</v>
      </c>
      <c r="L25646" s="4">
        <v>0.35</v>
      </c>
    </row>
    <row r="25647" spans="1:12" x14ac:dyDescent="0.35">
      <c r="A25647" s="1" t="s">
        <v>41794</v>
      </c>
      <c r="B25647" t="s">
        <v>41795</v>
      </c>
      <c r="C25647" t="s">
        <v>34</v>
      </c>
      <c r="D25647" t="s">
        <v>35</v>
      </c>
      <c r="E25647">
        <v>2</v>
      </c>
      <c r="F25647" s="2">
        <v>86.48</v>
      </c>
      <c r="G25647" s="3">
        <v>645.97</v>
      </c>
      <c r="H25647" s="3">
        <v>0.86480000000000001</v>
      </c>
      <c r="I25647" s="3">
        <v>0</v>
      </c>
      <c r="J25647" s="3">
        <v>87.344800000000006</v>
      </c>
      <c r="K25647" s="3">
        <v>134.37661538461538</v>
      </c>
      <c r="L25647" s="4">
        <v>0.34999999999999992</v>
      </c>
    </row>
    <row r="25648" spans="1:12" x14ac:dyDescent="0.35">
      <c r="A25648" s="1" t="s">
        <v>41796</v>
      </c>
      <c r="B25648" t="s">
        <v>41797</v>
      </c>
      <c r="C25648" t="s">
        <v>34</v>
      </c>
      <c r="D25648" t="s">
        <v>35</v>
      </c>
      <c r="E25648">
        <v>2</v>
      </c>
      <c r="F25648" s="2">
        <v>207.21</v>
      </c>
      <c r="G25648" s="3">
        <v>1062.32</v>
      </c>
      <c r="H25648" s="3">
        <v>2.0721000000000003</v>
      </c>
      <c r="I25648" s="3">
        <v>0</v>
      </c>
      <c r="J25648" s="3">
        <v>209.28210000000001</v>
      </c>
      <c r="K25648" s="3">
        <v>321.97246153846157</v>
      </c>
      <c r="L25648" s="4">
        <v>0.35000000000000003</v>
      </c>
    </row>
    <row r="25649" spans="1:12" x14ac:dyDescent="0.35">
      <c r="A25649" s="1" t="s">
        <v>41798</v>
      </c>
      <c r="B25649" t="s">
        <v>41799</v>
      </c>
      <c r="C25649" t="s">
        <v>34</v>
      </c>
      <c r="D25649" t="s">
        <v>35</v>
      </c>
      <c r="E25649">
        <v>2</v>
      </c>
      <c r="F25649" s="2">
        <v>678.08</v>
      </c>
      <c r="G25649" s="3">
        <v>0</v>
      </c>
      <c r="H25649" s="3">
        <v>6.7808000000000002</v>
      </c>
      <c r="I25649" s="3">
        <v>0</v>
      </c>
      <c r="J25649" s="3">
        <v>684.86080000000004</v>
      </c>
      <c r="K25649" s="3">
        <v>1053.6320000000001</v>
      </c>
      <c r="L25649" s="4">
        <v>0.35</v>
      </c>
    </row>
    <row r="25650" spans="1:12" x14ac:dyDescent="0.35">
      <c r="A25650" s="1" t="s">
        <v>41800</v>
      </c>
      <c r="B25650" t="s">
        <v>41801</v>
      </c>
      <c r="C25650" t="s">
        <v>34</v>
      </c>
      <c r="D25650" t="s">
        <v>35</v>
      </c>
      <c r="E25650">
        <v>1</v>
      </c>
      <c r="F25650" s="2">
        <v>21.14</v>
      </c>
      <c r="G25650" s="3">
        <v>108.41</v>
      </c>
      <c r="H25650" s="3">
        <v>0.2114</v>
      </c>
      <c r="I25650" s="3">
        <v>0.99358000000000002</v>
      </c>
      <c r="J25650" s="3">
        <v>22.344980000000003</v>
      </c>
      <c r="K25650" s="3">
        <v>34.376892307692309</v>
      </c>
      <c r="L25650" s="4">
        <v>0.34999999999999992</v>
      </c>
    </row>
    <row r="25651" spans="1:12" hidden="1" x14ac:dyDescent="0.35">
      <c r="A25651" s="1" t="s">
        <v>41802</v>
      </c>
      <c r="B25651" t="s">
        <v>41803</v>
      </c>
      <c r="C25651" t="s">
        <v>46</v>
      </c>
      <c r="D25651" t="s">
        <v>47</v>
      </c>
      <c r="E25651">
        <v>1</v>
      </c>
      <c r="F25651" s="2">
        <v>346.64</v>
      </c>
      <c r="G25651" s="3">
        <v>1777.05</v>
      </c>
      <c r="H25651" s="3">
        <v>3.4664000000000001</v>
      </c>
      <c r="I25651" s="3">
        <v>16.292079999999999</v>
      </c>
      <c r="J25651" s="3">
        <v>366.39848000000001</v>
      </c>
      <c r="K25651" s="3">
        <v>563.68996923076918</v>
      </c>
      <c r="L25651" s="4">
        <v>0.34999999999999992</v>
      </c>
    </row>
    <row r="25652" spans="1:12" x14ac:dyDescent="0.35">
      <c r="A25652" s="1" t="s">
        <v>41804</v>
      </c>
      <c r="B25652" t="s">
        <v>41805</v>
      </c>
      <c r="C25652" t="s">
        <v>29</v>
      </c>
      <c r="D25652" t="s">
        <v>30</v>
      </c>
      <c r="E25652">
        <v>2</v>
      </c>
      <c r="F25652" s="2">
        <v>61.18</v>
      </c>
      <c r="G25652" s="3">
        <v>338.12</v>
      </c>
      <c r="H25652" s="3">
        <v>0.61180000000000001</v>
      </c>
      <c r="I25652" s="3">
        <v>0</v>
      </c>
      <c r="J25652" s="3">
        <v>61.791800000000002</v>
      </c>
      <c r="K25652" s="3">
        <v>95.064307692307693</v>
      </c>
      <c r="L25652" s="4">
        <v>0.35</v>
      </c>
    </row>
    <row r="25653" spans="1:12" x14ac:dyDescent="0.35">
      <c r="A25653" s="1" t="s">
        <v>41806</v>
      </c>
      <c r="B25653" t="s">
        <v>41765</v>
      </c>
      <c r="C25653" t="s">
        <v>34</v>
      </c>
      <c r="D25653" t="s">
        <v>35</v>
      </c>
      <c r="E25653">
        <v>2</v>
      </c>
      <c r="F25653" s="2">
        <v>1237.2</v>
      </c>
      <c r="G25653" s="3">
        <v>6342.66</v>
      </c>
      <c r="H25653" s="3">
        <v>12.372</v>
      </c>
      <c r="I25653" s="3">
        <v>0</v>
      </c>
      <c r="J25653" s="3">
        <v>1249.5720000000001</v>
      </c>
      <c r="K25653" s="3">
        <v>1922.4184615384615</v>
      </c>
      <c r="L25653" s="4">
        <v>0.34999999999999992</v>
      </c>
    </row>
    <row r="25654" spans="1:12" x14ac:dyDescent="0.35">
      <c r="A25654" s="1" t="s">
        <v>41807</v>
      </c>
      <c r="B25654" t="s">
        <v>41808</v>
      </c>
      <c r="C25654" t="s">
        <v>34</v>
      </c>
      <c r="D25654" t="s">
        <v>35</v>
      </c>
      <c r="E25654">
        <v>2</v>
      </c>
      <c r="F25654" s="2">
        <v>103.38</v>
      </c>
      <c r="G25654" s="3">
        <v>772.27</v>
      </c>
      <c r="H25654" s="3">
        <v>1.0338000000000001</v>
      </c>
      <c r="I25654" s="3">
        <v>0</v>
      </c>
      <c r="J25654" s="3">
        <v>104.41379999999999</v>
      </c>
      <c r="K25654" s="3">
        <v>160.63661538461537</v>
      </c>
      <c r="L25654" s="4">
        <v>0.35</v>
      </c>
    </row>
    <row r="25655" spans="1:12" x14ac:dyDescent="0.35">
      <c r="A25655" s="1" t="s">
        <v>41809</v>
      </c>
      <c r="B25655" t="s">
        <v>41810</v>
      </c>
      <c r="C25655" t="s">
        <v>34</v>
      </c>
      <c r="D25655" t="s">
        <v>35</v>
      </c>
      <c r="E25655">
        <v>1</v>
      </c>
      <c r="F25655" s="2">
        <v>80.66</v>
      </c>
      <c r="G25655" s="3">
        <v>413.53</v>
      </c>
      <c r="H25655" s="3">
        <v>0.80659999999999998</v>
      </c>
      <c r="I25655" s="3">
        <v>3.7910200000000001</v>
      </c>
      <c r="J25655" s="3">
        <v>85.257620000000003</v>
      </c>
      <c r="K25655" s="3">
        <v>131.16556923076922</v>
      </c>
      <c r="L25655" s="4">
        <v>0.34999999999999992</v>
      </c>
    </row>
    <row r="25656" spans="1:12" x14ac:dyDescent="0.35">
      <c r="A25656" s="1" t="s">
        <v>41811</v>
      </c>
      <c r="B25656" t="s">
        <v>41812</v>
      </c>
      <c r="C25656" t="s">
        <v>34</v>
      </c>
      <c r="D25656" t="s">
        <v>35</v>
      </c>
      <c r="E25656">
        <v>2</v>
      </c>
      <c r="F25656" s="2">
        <v>64.88</v>
      </c>
      <c r="G25656" s="3">
        <v>332.61</v>
      </c>
      <c r="H25656" s="3">
        <v>0.64879999999999993</v>
      </c>
      <c r="I25656" s="3">
        <v>0</v>
      </c>
      <c r="J25656" s="3">
        <v>65.52879999999999</v>
      </c>
      <c r="K25656" s="3">
        <v>100.81353846153844</v>
      </c>
      <c r="L25656" s="4">
        <v>0.35</v>
      </c>
    </row>
    <row r="25657" spans="1:12" x14ac:dyDescent="0.35">
      <c r="A25657" s="1" t="s">
        <v>41813</v>
      </c>
      <c r="B25657" t="s">
        <v>41814</v>
      </c>
      <c r="C25657" t="s">
        <v>34</v>
      </c>
      <c r="D25657" t="s">
        <v>35</v>
      </c>
      <c r="E25657">
        <v>1</v>
      </c>
      <c r="F25657" s="2">
        <v>8.9499999999999993</v>
      </c>
      <c r="G25657" s="3">
        <v>46.86</v>
      </c>
      <c r="H25657" s="3">
        <v>8.9499999999999996E-2</v>
      </c>
      <c r="I25657" s="3">
        <v>0.42064999999999997</v>
      </c>
      <c r="J25657" s="3">
        <v>9.4601499999999987</v>
      </c>
      <c r="K25657" s="3">
        <v>14.55407692307692</v>
      </c>
      <c r="L25657" s="4">
        <v>0.35</v>
      </c>
    </row>
    <row r="25658" spans="1:12" x14ac:dyDescent="0.35">
      <c r="A25658" s="1" t="s">
        <v>41815</v>
      </c>
      <c r="B25658" t="s">
        <v>41816</v>
      </c>
      <c r="C25658" t="s">
        <v>34</v>
      </c>
      <c r="D25658" t="s">
        <v>35</v>
      </c>
      <c r="E25658">
        <v>1</v>
      </c>
      <c r="F25658" s="2">
        <v>762.69</v>
      </c>
      <c r="G25658" s="3">
        <v>3826.13</v>
      </c>
      <c r="H25658" s="3">
        <v>7.6269000000000009</v>
      </c>
      <c r="I25658" s="3">
        <v>35.846430000000005</v>
      </c>
      <c r="J25658" s="3">
        <v>806.16333000000009</v>
      </c>
      <c r="K25658" s="3">
        <v>1240.2512769230771</v>
      </c>
      <c r="L25658" s="4">
        <v>0.35</v>
      </c>
    </row>
    <row r="25659" spans="1:12" x14ac:dyDescent="0.35">
      <c r="A25659" s="1" t="s">
        <v>41817</v>
      </c>
      <c r="B25659" t="s">
        <v>41818</v>
      </c>
      <c r="C25659" t="s">
        <v>34</v>
      </c>
      <c r="D25659" t="s">
        <v>35</v>
      </c>
      <c r="E25659">
        <v>2</v>
      </c>
      <c r="F25659" s="2">
        <v>56.41</v>
      </c>
      <c r="G25659" s="3">
        <v>294.98</v>
      </c>
      <c r="H25659" s="3">
        <v>0.56409999999999993</v>
      </c>
      <c r="I25659" s="3">
        <v>0</v>
      </c>
      <c r="J25659" s="3">
        <v>56.9741</v>
      </c>
      <c r="K25659" s="3">
        <v>87.652461538461537</v>
      </c>
      <c r="L25659" s="4">
        <v>0.35</v>
      </c>
    </row>
    <row r="25660" spans="1:12" x14ac:dyDescent="0.35">
      <c r="A25660" s="1" t="s">
        <v>41819</v>
      </c>
      <c r="B25660" t="s">
        <v>41820</v>
      </c>
      <c r="C25660" t="s">
        <v>34</v>
      </c>
      <c r="D25660" t="s">
        <v>35</v>
      </c>
      <c r="E25660">
        <v>2</v>
      </c>
      <c r="F25660" s="2">
        <v>68.760000000000005</v>
      </c>
      <c r="G25660" s="3">
        <v>359.5</v>
      </c>
      <c r="H25660" s="3">
        <v>0.6876000000000001</v>
      </c>
      <c r="I25660" s="3">
        <v>0</v>
      </c>
      <c r="J25660" s="3">
        <v>69.447600000000008</v>
      </c>
      <c r="K25660" s="3">
        <v>106.84246153846155</v>
      </c>
      <c r="L25660" s="4">
        <v>0.35</v>
      </c>
    </row>
    <row r="25661" spans="1:12" x14ac:dyDescent="0.35">
      <c r="A25661" s="1" t="s">
        <v>41821</v>
      </c>
      <c r="B25661" t="s">
        <v>41822</v>
      </c>
      <c r="C25661" t="s">
        <v>34</v>
      </c>
      <c r="D25661" t="s">
        <v>35</v>
      </c>
      <c r="E25661">
        <v>1</v>
      </c>
      <c r="F25661" s="2">
        <v>43.57</v>
      </c>
      <c r="G25661" s="3">
        <v>223.36</v>
      </c>
      <c r="H25661" s="3">
        <v>0.43570000000000003</v>
      </c>
      <c r="I25661" s="3">
        <v>2.04779</v>
      </c>
      <c r="J25661" s="3">
        <v>46.053489999999996</v>
      </c>
      <c r="K25661" s="3">
        <v>70.851523076923073</v>
      </c>
      <c r="L25661" s="4">
        <v>0.35000000000000003</v>
      </c>
    </row>
    <row r="25662" spans="1:12" x14ac:dyDescent="0.35">
      <c r="A25662" s="1" t="s">
        <v>41823</v>
      </c>
      <c r="B25662" t="s">
        <v>41824</v>
      </c>
      <c r="C25662" t="s">
        <v>13</v>
      </c>
      <c r="D25662" t="s">
        <v>14</v>
      </c>
      <c r="E25662">
        <v>1</v>
      </c>
      <c r="F25662" s="2">
        <v>1711.25</v>
      </c>
      <c r="G25662" s="3">
        <v>8783.81</v>
      </c>
      <c r="H25662" s="3">
        <v>17.112500000000001</v>
      </c>
      <c r="I25662" s="3">
        <v>80.428749999999994</v>
      </c>
      <c r="J25662" s="3">
        <v>1808.79125</v>
      </c>
      <c r="K25662" s="3">
        <v>2782.7557692307691</v>
      </c>
      <c r="L25662" s="4">
        <v>0.35</v>
      </c>
    </row>
    <row r="25663" spans="1:12" x14ac:dyDescent="0.35">
      <c r="A25663" s="1" t="s">
        <v>41825</v>
      </c>
      <c r="B25663" t="s">
        <v>41826</v>
      </c>
      <c r="C25663" t="s">
        <v>34</v>
      </c>
      <c r="D25663" t="s">
        <v>35</v>
      </c>
      <c r="E25663">
        <v>2</v>
      </c>
      <c r="F25663" s="2">
        <v>3.53</v>
      </c>
      <c r="G25663" s="3">
        <v>16.239999999999998</v>
      </c>
      <c r="H25663" s="3">
        <v>3.5299999999999998E-2</v>
      </c>
      <c r="I25663" s="3">
        <v>0</v>
      </c>
      <c r="J25663" s="3">
        <v>3.5652999999999997</v>
      </c>
      <c r="K25663" s="3">
        <v>5.4850769230769227</v>
      </c>
      <c r="L25663" s="4">
        <v>0.35000000000000003</v>
      </c>
    </row>
    <row r="25664" spans="1:12" x14ac:dyDescent="0.35">
      <c r="A25664" s="1" t="s">
        <v>41827</v>
      </c>
      <c r="B25664" t="s">
        <v>41828</v>
      </c>
      <c r="C25664" t="s">
        <v>34</v>
      </c>
      <c r="D25664" t="s">
        <v>35</v>
      </c>
      <c r="E25664">
        <v>2</v>
      </c>
      <c r="F25664" s="2">
        <v>281.7</v>
      </c>
      <c r="G25664" s="3">
        <v>1444.22</v>
      </c>
      <c r="H25664" s="3">
        <v>2.8169999999999997</v>
      </c>
      <c r="I25664" s="3">
        <v>0</v>
      </c>
      <c r="J25664" s="3">
        <v>284.517</v>
      </c>
      <c r="K25664" s="3">
        <v>437.7184615384615</v>
      </c>
      <c r="L25664" s="4">
        <v>0.34999999999999992</v>
      </c>
    </row>
    <row r="25665" spans="1:12" x14ac:dyDescent="0.35">
      <c r="A25665" s="1" t="s">
        <v>41829</v>
      </c>
      <c r="B25665" t="s">
        <v>41830</v>
      </c>
      <c r="C25665" t="s">
        <v>13</v>
      </c>
      <c r="D25665" t="s">
        <v>14</v>
      </c>
      <c r="E25665">
        <v>1</v>
      </c>
      <c r="F25665" s="2">
        <v>25.95</v>
      </c>
      <c r="G25665" s="3">
        <v>134.61000000000001</v>
      </c>
      <c r="H25665" s="3">
        <v>0.25950000000000001</v>
      </c>
      <c r="I25665" s="3">
        <v>1.2196499999999999</v>
      </c>
      <c r="J25665" s="3">
        <v>27.42915</v>
      </c>
      <c r="K25665" s="3">
        <v>42.198692307692305</v>
      </c>
      <c r="L25665" s="4">
        <v>0.35</v>
      </c>
    </row>
    <row r="25666" spans="1:12" hidden="1" x14ac:dyDescent="0.35">
      <c r="A25666" s="1" t="s">
        <v>41831</v>
      </c>
      <c r="B25666" t="s">
        <v>41832</v>
      </c>
      <c r="C25666" t="s">
        <v>46</v>
      </c>
      <c r="D25666" t="s">
        <v>47</v>
      </c>
      <c r="E25666">
        <v>1</v>
      </c>
      <c r="F25666" s="2">
        <v>1.8</v>
      </c>
      <c r="G25666" s="3">
        <v>9.2100000000000009</v>
      </c>
      <c r="H25666" s="3">
        <v>1.8000000000000002E-2</v>
      </c>
      <c r="I25666" s="3">
        <v>8.4600000000000009E-2</v>
      </c>
      <c r="J25666" s="3">
        <v>1.9026000000000001</v>
      </c>
      <c r="K25666" s="3">
        <v>2.9270769230769229</v>
      </c>
      <c r="L25666" s="4">
        <v>0.34999999999999992</v>
      </c>
    </row>
    <row r="25667" spans="1:12" x14ac:dyDescent="0.35">
      <c r="A25667" s="1" t="s">
        <v>41833</v>
      </c>
      <c r="B25667" t="s">
        <v>41834</v>
      </c>
      <c r="C25667" t="s">
        <v>34</v>
      </c>
      <c r="D25667" t="s">
        <v>35</v>
      </c>
      <c r="E25667">
        <v>1</v>
      </c>
      <c r="F25667" s="2">
        <v>1491.02</v>
      </c>
      <c r="G25667" s="3">
        <v>7256.4</v>
      </c>
      <c r="H25667" s="3">
        <v>14.9102</v>
      </c>
      <c r="I25667" s="3">
        <v>70.077939999999998</v>
      </c>
      <c r="J25667" s="3">
        <v>1576.0081399999999</v>
      </c>
      <c r="K25667" s="3">
        <v>2424.6279076923074</v>
      </c>
      <c r="L25667" s="4">
        <v>0.35</v>
      </c>
    </row>
    <row r="25668" spans="1:12" x14ac:dyDescent="0.35">
      <c r="A25668" s="1" t="s">
        <v>41835</v>
      </c>
      <c r="B25668" t="s">
        <v>41836</v>
      </c>
      <c r="C25668" t="s">
        <v>34</v>
      </c>
      <c r="D25668" t="s">
        <v>35</v>
      </c>
      <c r="E25668">
        <v>1</v>
      </c>
      <c r="F25668" s="2">
        <v>1299.98</v>
      </c>
      <c r="G25668" s="3">
        <v>6664.54</v>
      </c>
      <c r="H25668" s="3">
        <v>12.9998</v>
      </c>
      <c r="I25668" s="3">
        <v>61.099060000000001</v>
      </c>
      <c r="J25668" s="3">
        <v>1374.0788600000001</v>
      </c>
      <c r="K25668" s="3">
        <v>2113.9674769230769</v>
      </c>
      <c r="L25668" s="4">
        <v>0.35</v>
      </c>
    </row>
    <row r="25669" spans="1:12" x14ac:dyDescent="0.35">
      <c r="A25669" s="1" t="s">
        <v>41837</v>
      </c>
      <c r="B25669" t="s">
        <v>41838</v>
      </c>
      <c r="C25669" t="s">
        <v>13</v>
      </c>
      <c r="D25669" t="s">
        <v>14</v>
      </c>
      <c r="E25669">
        <v>1</v>
      </c>
      <c r="F25669" s="2">
        <v>141.88</v>
      </c>
      <c r="G25669" s="3">
        <v>696.02</v>
      </c>
      <c r="H25669" s="3">
        <v>1.4188000000000001</v>
      </c>
      <c r="I25669" s="3">
        <v>6.6683599999999998</v>
      </c>
      <c r="J25669" s="3">
        <v>149.96716000000001</v>
      </c>
      <c r="K25669" s="3">
        <v>230.7187076923077</v>
      </c>
      <c r="L25669" s="4">
        <v>0.35</v>
      </c>
    </row>
    <row r="25670" spans="1:12" hidden="1" x14ac:dyDescent="0.35">
      <c r="A25670" s="1" t="s">
        <v>41839</v>
      </c>
      <c r="B25670" t="s">
        <v>41840</v>
      </c>
      <c r="C25670" t="s">
        <v>46</v>
      </c>
      <c r="D25670" t="s">
        <v>47</v>
      </c>
      <c r="E25670">
        <v>1</v>
      </c>
      <c r="F25670" s="2">
        <v>34.75</v>
      </c>
      <c r="G25670" s="3">
        <v>181.71</v>
      </c>
      <c r="H25670" s="3">
        <v>0.34750000000000003</v>
      </c>
      <c r="I25670" s="3">
        <v>1.6332500000000001</v>
      </c>
      <c r="J25670" s="3">
        <v>36.730749999999993</v>
      </c>
      <c r="K25670" s="3">
        <v>56.508846153846143</v>
      </c>
      <c r="L25670" s="4">
        <v>0.35</v>
      </c>
    </row>
    <row r="25671" spans="1:12" x14ac:dyDescent="0.35">
      <c r="A25671" s="1" t="s">
        <v>41841</v>
      </c>
      <c r="B25671" t="s">
        <v>41842</v>
      </c>
      <c r="C25671" t="s">
        <v>13</v>
      </c>
      <c r="D25671" t="s">
        <v>14</v>
      </c>
      <c r="E25671">
        <v>2</v>
      </c>
      <c r="F25671" s="2">
        <v>14.6</v>
      </c>
      <c r="G25671" s="3">
        <v>73.87</v>
      </c>
      <c r="H25671" s="3">
        <v>0.14599999999999999</v>
      </c>
      <c r="I25671" s="3">
        <v>0</v>
      </c>
      <c r="J25671" s="3">
        <v>14.746</v>
      </c>
      <c r="K25671" s="3">
        <v>22.686153846153847</v>
      </c>
      <c r="L25671" s="4">
        <v>0.35</v>
      </c>
    </row>
    <row r="25672" spans="1:12" hidden="1" x14ac:dyDescent="0.35">
      <c r="A25672" s="1" t="s">
        <v>41843</v>
      </c>
      <c r="B25672" t="s">
        <v>41844</v>
      </c>
      <c r="C25672" t="s">
        <v>46</v>
      </c>
      <c r="D25672" t="s">
        <v>47</v>
      </c>
      <c r="E25672">
        <v>1</v>
      </c>
      <c r="F25672" s="2">
        <v>1551.99</v>
      </c>
      <c r="G25672" s="3">
        <v>7956.5</v>
      </c>
      <c r="H25672" s="3">
        <v>15.5199</v>
      </c>
      <c r="I25672" s="3">
        <v>72.943529999999996</v>
      </c>
      <c r="J25672" s="3">
        <v>1640.45343</v>
      </c>
      <c r="K25672" s="3">
        <v>2523.7745076923075</v>
      </c>
      <c r="L25672" s="4">
        <v>0.34999999999999992</v>
      </c>
    </row>
    <row r="25673" spans="1:12" x14ac:dyDescent="0.35">
      <c r="A25673" s="1" t="s">
        <v>41845</v>
      </c>
      <c r="B25673" t="s">
        <v>41846</v>
      </c>
      <c r="C25673" t="s">
        <v>34</v>
      </c>
      <c r="D25673" t="s">
        <v>35</v>
      </c>
      <c r="E25673">
        <v>1</v>
      </c>
      <c r="F25673" s="2">
        <v>75.739999999999995</v>
      </c>
      <c r="G25673" s="3">
        <v>533.75</v>
      </c>
      <c r="H25673" s="3">
        <v>0.75739999999999996</v>
      </c>
      <c r="I25673" s="3">
        <v>3.5597799999999999</v>
      </c>
      <c r="J25673" s="3">
        <v>80.057180000000002</v>
      </c>
      <c r="K25673" s="3">
        <v>123.16489230769231</v>
      </c>
      <c r="L25673" s="4">
        <v>0.35000000000000003</v>
      </c>
    </row>
    <row r="25674" spans="1:12" x14ac:dyDescent="0.35">
      <c r="A25674" s="1" t="s">
        <v>41847</v>
      </c>
      <c r="B25674" t="s">
        <v>41848</v>
      </c>
      <c r="C25674" t="s">
        <v>34</v>
      </c>
      <c r="D25674" t="s">
        <v>35</v>
      </c>
      <c r="E25674">
        <v>2</v>
      </c>
      <c r="F25674" s="2">
        <v>7.72</v>
      </c>
      <c r="G25674" s="3">
        <v>39.56</v>
      </c>
      <c r="H25674" s="3">
        <v>7.7200000000000005E-2</v>
      </c>
      <c r="I25674" s="3">
        <v>0</v>
      </c>
      <c r="J25674" s="3">
        <v>7.7972000000000001</v>
      </c>
      <c r="K25674" s="3">
        <v>11.995692307692307</v>
      </c>
      <c r="L25674" s="4">
        <v>0.35</v>
      </c>
    </row>
    <row r="25675" spans="1:12" x14ac:dyDescent="0.35">
      <c r="A25675" s="1" t="s">
        <v>41849</v>
      </c>
      <c r="B25675" t="s">
        <v>41597</v>
      </c>
      <c r="C25675" t="s">
        <v>34</v>
      </c>
      <c r="D25675" t="s">
        <v>35</v>
      </c>
      <c r="E25675">
        <v>2</v>
      </c>
      <c r="F25675" s="2">
        <v>3838.8</v>
      </c>
      <c r="G25675" s="3">
        <v>0</v>
      </c>
      <c r="H25675" s="3">
        <v>38.388000000000005</v>
      </c>
      <c r="I25675" s="3">
        <v>0</v>
      </c>
      <c r="J25675" s="3">
        <v>3877.1880000000001</v>
      </c>
      <c r="K25675" s="3">
        <v>5964.9046153846157</v>
      </c>
      <c r="L25675" s="4">
        <v>0.35000000000000003</v>
      </c>
    </row>
    <row r="25676" spans="1:12" x14ac:dyDescent="0.35">
      <c r="A25676" s="1" t="s">
        <v>41850</v>
      </c>
      <c r="B25676" t="s">
        <v>41851</v>
      </c>
      <c r="C25676" t="s">
        <v>34</v>
      </c>
      <c r="D25676" t="s">
        <v>35</v>
      </c>
      <c r="E25676">
        <v>1</v>
      </c>
      <c r="F25676" s="2">
        <v>40.909999999999997</v>
      </c>
      <c r="G25676" s="3">
        <v>214.19</v>
      </c>
      <c r="H25676" s="3">
        <v>0.40909999999999996</v>
      </c>
      <c r="I25676" s="3">
        <v>1.9227699999999999</v>
      </c>
      <c r="J25676" s="3">
        <v>43.241869999999999</v>
      </c>
      <c r="K25676" s="3">
        <v>66.52595384615384</v>
      </c>
      <c r="L25676" s="4">
        <v>0.35</v>
      </c>
    </row>
    <row r="25677" spans="1:12" x14ac:dyDescent="0.35">
      <c r="A25677" s="1" t="s">
        <v>41852</v>
      </c>
      <c r="B25677" t="s">
        <v>41853</v>
      </c>
      <c r="C25677" t="s">
        <v>34</v>
      </c>
      <c r="D25677" t="s">
        <v>35</v>
      </c>
      <c r="E25677">
        <v>2</v>
      </c>
      <c r="F25677" s="2">
        <v>4.79</v>
      </c>
      <c r="G25677" s="3">
        <v>35.799999999999997</v>
      </c>
      <c r="H25677" s="3">
        <v>4.7899999999999998E-2</v>
      </c>
      <c r="I25677" s="3">
        <v>0</v>
      </c>
      <c r="J25677" s="3">
        <v>4.8379000000000003</v>
      </c>
      <c r="K25677" s="3">
        <v>7.4429230769230772</v>
      </c>
      <c r="L25677" s="4">
        <v>0.35</v>
      </c>
    </row>
    <row r="25678" spans="1:12" x14ac:dyDescent="0.35">
      <c r="A25678" s="1" t="s">
        <v>41854</v>
      </c>
      <c r="B25678" t="s">
        <v>41855</v>
      </c>
      <c r="C25678" t="s">
        <v>34</v>
      </c>
      <c r="D25678" t="s">
        <v>35</v>
      </c>
      <c r="E25678">
        <v>2</v>
      </c>
      <c r="F25678" s="2">
        <v>42.67</v>
      </c>
      <c r="G25678" s="3">
        <v>223.4</v>
      </c>
      <c r="H25678" s="3">
        <v>0.42670000000000002</v>
      </c>
      <c r="I25678" s="3">
        <v>0</v>
      </c>
      <c r="J25678" s="3">
        <v>43.096699999999998</v>
      </c>
      <c r="K25678" s="3">
        <v>66.302615384615379</v>
      </c>
      <c r="L25678" s="4">
        <v>0.35</v>
      </c>
    </row>
    <row r="25679" spans="1:12" x14ac:dyDescent="0.35">
      <c r="A25679" s="1" t="s">
        <v>41856</v>
      </c>
      <c r="B25679" t="s">
        <v>41857</v>
      </c>
      <c r="C25679" t="s">
        <v>34</v>
      </c>
      <c r="D25679" t="s">
        <v>35</v>
      </c>
      <c r="E25679">
        <v>2</v>
      </c>
      <c r="F25679" s="2">
        <v>4.97</v>
      </c>
      <c r="G25679" s="3">
        <v>37.090000000000003</v>
      </c>
      <c r="H25679" s="3">
        <v>4.9700000000000001E-2</v>
      </c>
      <c r="I25679" s="3">
        <v>0</v>
      </c>
      <c r="J25679" s="3">
        <v>5.0196999999999994</v>
      </c>
      <c r="K25679" s="3">
        <v>7.7226153846153833</v>
      </c>
      <c r="L25679" s="4">
        <v>0.35</v>
      </c>
    </row>
    <row r="25680" spans="1:12" x14ac:dyDescent="0.35">
      <c r="A25680" s="1" t="s">
        <v>41858</v>
      </c>
      <c r="B25680" t="s">
        <v>41859</v>
      </c>
      <c r="C25680" t="s">
        <v>34</v>
      </c>
      <c r="D25680" t="s">
        <v>35</v>
      </c>
      <c r="E25680">
        <v>1</v>
      </c>
      <c r="F25680" s="2">
        <v>100.29</v>
      </c>
      <c r="G25680" s="3">
        <v>525.08000000000004</v>
      </c>
      <c r="H25680" s="3">
        <v>1.0029000000000001</v>
      </c>
      <c r="I25680" s="3">
        <v>4.7136300000000002</v>
      </c>
      <c r="J25680" s="3">
        <v>106.00653</v>
      </c>
      <c r="K25680" s="3">
        <v>163.08696923076923</v>
      </c>
      <c r="L25680" s="4">
        <v>0.35</v>
      </c>
    </row>
    <row r="25681" spans="1:12" x14ac:dyDescent="0.35">
      <c r="A25681" s="1" t="s">
        <v>41860</v>
      </c>
      <c r="B25681" t="s">
        <v>41861</v>
      </c>
      <c r="C25681" t="s">
        <v>34</v>
      </c>
      <c r="D25681" t="s">
        <v>35</v>
      </c>
      <c r="E25681">
        <v>1</v>
      </c>
      <c r="F25681" s="2">
        <v>82.13</v>
      </c>
      <c r="G25681" s="3">
        <v>438.05</v>
      </c>
      <c r="H25681" s="3">
        <v>0.82129999999999992</v>
      </c>
      <c r="I25681" s="3">
        <v>3.8601099999999997</v>
      </c>
      <c r="J25681" s="3">
        <v>86.811409999999995</v>
      </c>
      <c r="K25681" s="3">
        <v>133.55601538461536</v>
      </c>
      <c r="L25681" s="4">
        <v>0.34999999999999992</v>
      </c>
    </row>
    <row r="25682" spans="1:12" x14ac:dyDescent="0.35">
      <c r="A25682" s="1" t="s">
        <v>41862</v>
      </c>
      <c r="B25682" t="s">
        <v>41863</v>
      </c>
      <c r="C25682" t="s">
        <v>34</v>
      </c>
      <c r="D25682" t="s">
        <v>35</v>
      </c>
      <c r="E25682">
        <v>2</v>
      </c>
      <c r="F25682" s="2">
        <v>4705.88</v>
      </c>
      <c r="G25682" s="3">
        <v>24638.12</v>
      </c>
      <c r="H25682" s="3">
        <v>47.058800000000005</v>
      </c>
      <c r="I25682" s="3">
        <v>0</v>
      </c>
      <c r="J25682" s="3">
        <v>4752.9387999999999</v>
      </c>
      <c r="K25682" s="3">
        <v>7312.2135384615376</v>
      </c>
      <c r="L25682" s="4">
        <v>0.34999999999999992</v>
      </c>
    </row>
    <row r="25683" spans="1:12" x14ac:dyDescent="0.35">
      <c r="A25683" s="1" t="s">
        <v>41864</v>
      </c>
      <c r="B25683" t="s">
        <v>41865</v>
      </c>
      <c r="C25683" t="s">
        <v>34</v>
      </c>
      <c r="D25683" t="s">
        <v>35</v>
      </c>
      <c r="E25683">
        <v>2</v>
      </c>
      <c r="F25683" s="2">
        <v>52.8</v>
      </c>
      <c r="G25683" s="3">
        <v>270.63</v>
      </c>
      <c r="H25683" s="3">
        <v>0.52800000000000002</v>
      </c>
      <c r="I25683" s="3">
        <v>0</v>
      </c>
      <c r="J25683" s="3">
        <v>53.327999999999996</v>
      </c>
      <c r="K25683" s="3">
        <v>82.04307692307691</v>
      </c>
      <c r="L25683" s="4">
        <v>0.34999999999999992</v>
      </c>
    </row>
    <row r="25684" spans="1:12" x14ac:dyDescent="0.35">
      <c r="A25684" s="1" t="s">
        <v>41866</v>
      </c>
      <c r="B25684" t="s">
        <v>41867</v>
      </c>
      <c r="C25684" t="s">
        <v>13</v>
      </c>
      <c r="D25684" t="s">
        <v>14</v>
      </c>
      <c r="E25684">
        <v>1</v>
      </c>
      <c r="F25684" s="2">
        <v>111.62</v>
      </c>
      <c r="G25684" s="3">
        <v>547.59</v>
      </c>
      <c r="H25684" s="3">
        <v>1.1162000000000001</v>
      </c>
      <c r="I25684" s="3">
        <v>5.2461400000000005</v>
      </c>
      <c r="J25684" s="3">
        <v>117.98234000000001</v>
      </c>
      <c r="K25684" s="3">
        <v>181.51129230769232</v>
      </c>
      <c r="L25684" s="4">
        <v>0.35</v>
      </c>
    </row>
    <row r="25685" spans="1:12" hidden="1" x14ac:dyDescent="0.35">
      <c r="A25685" s="1" t="s">
        <v>41868</v>
      </c>
      <c r="B25685" t="s">
        <v>41869</v>
      </c>
      <c r="C25685" t="s">
        <v>46</v>
      </c>
      <c r="D25685" t="s">
        <v>47</v>
      </c>
      <c r="E25685">
        <v>1</v>
      </c>
      <c r="F25685" s="2">
        <v>25.2</v>
      </c>
      <c r="G25685" s="3">
        <v>129.18</v>
      </c>
      <c r="H25685" s="3">
        <v>0.252</v>
      </c>
      <c r="I25685" s="3">
        <v>1.1843999999999999</v>
      </c>
      <c r="J25685" s="3">
        <v>26.636399999999998</v>
      </c>
      <c r="K25685" s="3">
        <v>40.979076923076917</v>
      </c>
      <c r="L25685" s="4">
        <v>0.34999999999999992</v>
      </c>
    </row>
    <row r="25686" spans="1:12" hidden="1" x14ac:dyDescent="0.35">
      <c r="A25686" s="1" t="s">
        <v>41870</v>
      </c>
      <c r="B25686" t="s">
        <v>41871</v>
      </c>
      <c r="C25686" t="s">
        <v>46</v>
      </c>
      <c r="D25686" t="s">
        <v>47</v>
      </c>
      <c r="E25686">
        <v>1</v>
      </c>
      <c r="F25686" s="2">
        <v>232.9</v>
      </c>
      <c r="G25686" s="3">
        <v>1193.97</v>
      </c>
      <c r="H25686" s="3">
        <v>2.3290000000000002</v>
      </c>
      <c r="I25686" s="3">
        <v>10.946300000000001</v>
      </c>
      <c r="J25686" s="3">
        <v>246.17530000000002</v>
      </c>
      <c r="K25686" s="3">
        <v>378.73123076923076</v>
      </c>
      <c r="L25686" s="4">
        <v>0.34999999999999992</v>
      </c>
    </row>
    <row r="25687" spans="1:12" x14ac:dyDescent="0.35">
      <c r="A25687" s="1" t="s">
        <v>41872</v>
      </c>
      <c r="B25687" t="s">
        <v>41873</v>
      </c>
      <c r="C25687" t="s">
        <v>34</v>
      </c>
      <c r="D25687" t="s">
        <v>35</v>
      </c>
      <c r="E25687">
        <v>2</v>
      </c>
      <c r="F25687" s="2">
        <v>212.25</v>
      </c>
      <c r="G25687" s="3">
        <v>1117.96</v>
      </c>
      <c r="H25687" s="3">
        <v>2.1225000000000001</v>
      </c>
      <c r="I25687" s="3">
        <v>0</v>
      </c>
      <c r="J25687" s="3">
        <v>214.3725</v>
      </c>
      <c r="K25687" s="3">
        <v>329.80384615384617</v>
      </c>
      <c r="L25687" s="4">
        <v>0.35000000000000003</v>
      </c>
    </row>
    <row r="25688" spans="1:12" x14ac:dyDescent="0.35">
      <c r="A25688" s="1" t="s">
        <v>41874</v>
      </c>
      <c r="B25688" t="s">
        <v>41875</v>
      </c>
      <c r="C25688" t="s">
        <v>13</v>
      </c>
      <c r="D25688" t="s">
        <v>14</v>
      </c>
      <c r="E25688">
        <v>2</v>
      </c>
      <c r="F25688" s="2">
        <v>810.96</v>
      </c>
      <c r="G25688" s="3">
        <v>3978.43</v>
      </c>
      <c r="H25688" s="3">
        <v>8.1096000000000004</v>
      </c>
      <c r="I25688" s="3">
        <v>0</v>
      </c>
      <c r="J25688" s="3">
        <v>819.06960000000004</v>
      </c>
      <c r="K25688" s="3">
        <v>1260.1070769230769</v>
      </c>
      <c r="L25688" s="4">
        <v>0.34999999999999992</v>
      </c>
    </row>
    <row r="25689" spans="1:12" x14ac:dyDescent="0.35">
      <c r="A25689" s="1">
        <v>41009222</v>
      </c>
      <c r="B25689" t="s">
        <v>41876</v>
      </c>
      <c r="C25689" t="s">
        <v>34</v>
      </c>
      <c r="D25689" t="s">
        <v>35</v>
      </c>
      <c r="E25689">
        <v>1</v>
      </c>
      <c r="F25689" s="2">
        <v>8268.11</v>
      </c>
      <c r="G25689" s="3">
        <v>42387.55</v>
      </c>
      <c r="H25689" s="3">
        <v>82.681100000000001</v>
      </c>
      <c r="I25689" s="3">
        <v>388.60117000000002</v>
      </c>
      <c r="J25689" s="3">
        <v>8739.3922700000003</v>
      </c>
      <c r="K25689" s="3">
        <v>13445.218876923076</v>
      </c>
      <c r="L25689" s="4">
        <v>0.34999999999999992</v>
      </c>
    </row>
    <row r="25690" spans="1:12" x14ac:dyDescent="0.35">
      <c r="A25690" s="1" t="s">
        <v>41877</v>
      </c>
      <c r="B25690" t="s">
        <v>41878</v>
      </c>
      <c r="C25690" t="s">
        <v>13</v>
      </c>
      <c r="D25690" t="s">
        <v>14</v>
      </c>
      <c r="E25690">
        <v>2</v>
      </c>
      <c r="F25690" s="2">
        <v>651.63</v>
      </c>
      <c r="G25690" s="3">
        <v>3196.81</v>
      </c>
      <c r="H25690" s="3">
        <v>6.5163000000000002</v>
      </c>
      <c r="I25690" s="3">
        <v>0</v>
      </c>
      <c r="J25690" s="3">
        <v>658.1463</v>
      </c>
      <c r="K25690" s="3">
        <v>1012.5327692307692</v>
      </c>
      <c r="L25690" s="4">
        <v>0.35</v>
      </c>
    </row>
    <row r="25691" spans="1:12" x14ac:dyDescent="0.35">
      <c r="A25691" s="1" t="s">
        <v>41879</v>
      </c>
      <c r="B25691" t="s">
        <v>41880</v>
      </c>
      <c r="C25691" t="s">
        <v>29</v>
      </c>
      <c r="D25691" t="s">
        <v>30</v>
      </c>
      <c r="E25691">
        <v>2</v>
      </c>
      <c r="F25691" s="2">
        <v>108.36</v>
      </c>
      <c r="G25691" s="3">
        <v>830.54</v>
      </c>
      <c r="H25691" s="3">
        <v>1.0836000000000001</v>
      </c>
      <c r="I25691" s="3">
        <v>0</v>
      </c>
      <c r="J25691" s="3">
        <v>109.4436</v>
      </c>
      <c r="K25691" s="3">
        <v>168.37476923076923</v>
      </c>
      <c r="L25691" s="4">
        <v>0.35</v>
      </c>
    </row>
    <row r="25692" spans="1:12" x14ac:dyDescent="0.35">
      <c r="A25692" s="1" t="s">
        <v>41881</v>
      </c>
      <c r="B25692" t="s">
        <v>41882</v>
      </c>
      <c r="C25692" t="s">
        <v>34</v>
      </c>
      <c r="D25692" t="s">
        <v>35</v>
      </c>
      <c r="E25692">
        <v>1</v>
      </c>
      <c r="F25692" s="2">
        <v>2763.38</v>
      </c>
      <c r="G25692" s="3">
        <v>13824.24</v>
      </c>
      <c r="H25692" s="3">
        <v>27.633800000000001</v>
      </c>
      <c r="I25692" s="3">
        <v>129.87886</v>
      </c>
      <c r="J25692" s="3">
        <v>2920.89266</v>
      </c>
      <c r="K25692" s="3">
        <v>4493.6810153846154</v>
      </c>
      <c r="L25692" s="4">
        <v>0.35000000000000003</v>
      </c>
    </row>
    <row r="25693" spans="1:12" x14ac:dyDescent="0.35">
      <c r="A25693" s="1">
        <v>41000625</v>
      </c>
      <c r="B25693" t="s">
        <v>41883</v>
      </c>
      <c r="C25693" t="s">
        <v>34</v>
      </c>
      <c r="D25693" t="s">
        <v>35</v>
      </c>
      <c r="E25693">
        <v>1</v>
      </c>
      <c r="F25693" s="2">
        <v>335.29</v>
      </c>
      <c r="G25693" s="3">
        <v>1718.96</v>
      </c>
      <c r="H25693" s="3">
        <v>3.3529000000000004</v>
      </c>
      <c r="I25693" s="3">
        <v>15.75863</v>
      </c>
      <c r="J25693" s="3">
        <v>354.40152999999998</v>
      </c>
      <c r="K25693" s="3">
        <v>545.23312307692299</v>
      </c>
      <c r="L25693" s="4">
        <v>0.34999999999999992</v>
      </c>
    </row>
    <row r="25694" spans="1:12" x14ac:dyDescent="0.35">
      <c r="A25694" s="1">
        <v>41009615</v>
      </c>
      <c r="B25694" t="s">
        <v>41884</v>
      </c>
      <c r="C25694" t="s">
        <v>34</v>
      </c>
      <c r="D25694" t="s">
        <v>35</v>
      </c>
      <c r="E25694">
        <v>1</v>
      </c>
      <c r="F25694" s="2">
        <v>456.04</v>
      </c>
      <c r="G25694" s="3">
        <v>2337.9499999999998</v>
      </c>
      <c r="H25694" s="3">
        <v>4.5604000000000005</v>
      </c>
      <c r="I25694" s="3">
        <v>21.433880000000002</v>
      </c>
      <c r="J25694" s="3">
        <v>482.03428000000002</v>
      </c>
      <c r="K25694" s="3">
        <v>741.59119999999996</v>
      </c>
      <c r="L25694" s="4">
        <v>0.34999999999999992</v>
      </c>
    </row>
    <row r="25695" spans="1:12" x14ac:dyDescent="0.35">
      <c r="A25695" s="1" t="s">
        <v>41885</v>
      </c>
      <c r="B25695" t="s">
        <v>41886</v>
      </c>
      <c r="C25695" t="s">
        <v>13</v>
      </c>
      <c r="D25695" t="s">
        <v>14</v>
      </c>
      <c r="E25695">
        <v>2</v>
      </c>
      <c r="F25695" s="2">
        <v>16580.29</v>
      </c>
      <c r="G25695" s="3">
        <v>80967.070000000007</v>
      </c>
      <c r="H25695" s="3">
        <v>165.80290000000002</v>
      </c>
      <c r="I25695" s="3">
        <v>0</v>
      </c>
      <c r="J25695" s="3">
        <v>16746.0929</v>
      </c>
      <c r="K25695" s="3">
        <v>25763.219846153846</v>
      </c>
      <c r="L25695" s="4">
        <v>0.35000000000000003</v>
      </c>
    </row>
    <row r="25696" spans="1:12" x14ac:dyDescent="0.35">
      <c r="A25696" s="1" t="s">
        <v>41887</v>
      </c>
      <c r="B25696" t="s">
        <v>41888</v>
      </c>
      <c r="C25696" t="s">
        <v>34</v>
      </c>
      <c r="D25696" t="s">
        <v>35</v>
      </c>
      <c r="E25696">
        <v>2</v>
      </c>
      <c r="F25696" s="2">
        <v>119.44</v>
      </c>
      <c r="G25696" s="3">
        <v>641.26</v>
      </c>
      <c r="H25696" s="3">
        <v>1.1943999999999999</v>
      </c>
      <c r="I25696" s="3">
        <v>0</v>
      </c>
      <c r="J25696" s="3">
        <v>120.6344</v>
      </c>
      <c r="K25696" s="3">
        <v>185.59138461538461</v>
      </c>
      <c r="L25696" s="4">
        <v>0.35</v>
      </c>
    </row>
    <row r="25697" spans="1:12" hidden="1" x14ac:dyDescent="0.35">
      <c r="A25697" s="1" t="s">
        <v>41889</v>
      </c>
      <c r="B25697" t="s">
        <v>41890</v>
      </c>
      <c r="C25697" t="s">
        <v>46</v>
      </c>
      <c r="D25697" t="s">
        <v>47</v>
      </c>
      <c r="E25697">
        <v>1</v>
      </c>
      <c r="F25697" s="2">
        <v>37.4</v>
      </c>
      <c r="G25697" s="3">
        <v>191.72</v>
      </c>
      <c r="H25697" s="3">
        <v>0.374</v>
      </c>
      <c r="I25697" s="3">
        <v>1.7578</v>
      </c>
      <c r="J25697" s="3">
        <v>39.531800000000004</v>
      </c>
      <c r="K25697" s="3">
        <v>60.818153846153848</v>
      </c>
      <c r="L25697" s="4">
        <v>0.35</v>
      </c>
    </row>
    <row r="25698" spans="1:12" x14ac:dyDescent="0.35">
      <c r="A25698" s="1" t="s">
        <v>41891</v>
      </c>
      <c r="B25698" t="s">
        <v>41892</v>
      </c>
      <c r="C25698" t="s">
        <v>13</v>
      </c>
      <c r="D25698" t="s">
        <v>14</v>
      </c>
      <c r="E25698">
        <v>1</v>
      </c>
      <c r="F25698" s="2">
        <v>1599.33</v>
      </c>
      <c r="G25698" s="3">
        <v>8373.4599999999991</v>
      </c>
      <c r="H25698" s="3">
        <v>15.9933</v>
      </c>
      <c r="I25698" s="3">
        <v>75.168509999999998</v>
      </c>
      <c r="J25698" s="3">
        <v>1690.49181</v>
      </c>
      <c r="K25698" s="3">
        <v>2600.7566307692305</v>
      </c>
      <c r="L25698" s="4">
        <v>0.34999999999999992</v>
      </c>
    </row>
    <row r="25699" spans="1:12" x14ac:dyDescent="0.35">
      <c r="A25699" s="1" t="s">
        <v>41893</v>
      </c>
      <c r="B25699" t="s">
        <v>41894</v>
      </c>
      <c r="C25699" t="s">
        <v>34</v>
      </c>
      <c r="D25699" t="s">
        <v>35</v>
      </c>
      <c r="E25699">
        <v>2</v>
      </c>
      <c r="F25699" s="2">
        <v>125.11</v>
      </c>
      <c r="G25699" s="3">
        <v>641.41</v>
      </c>
      <c r="H25699" s="3">
        <v>1.2511000000000001</v>
      </c>
      <c r="I25699" s="3">
        <v>0</v>
      </c>
      <c r="J25699" s="3">
        <v>126.36109999999999</v>
      </c>
      <c r="K25699" s="3">
        <v>194.40169230769229</v>
      </c>
      <c r="L25699" s="4">
        <v>0.35</v>
      </c>
    </row>
    <row r="25700" spans="1:12" x14ac:dyDescent="0.35">
      <c r="A25700" s="1" t="s">
        <v>41895</v>
      </c>
      <c r="B25700" t="s">
        <v>41896</v>
      </c>
      <c r="C25700" t="s">
        <v>13</v>
      </c>
      <c r="D25700" t="s">
        <v>14</v>
      </c>
      <c r="E25700">
        <v>1</v>
      </c>
      <c r="F25700" s="2">
        <v>54.14</v>
      </c>
      <c r="G25700" s="3">
        <v>273.87</v>
      </c>
      <c r="H25700" s="3">
        <v>0.54139999999999999</v>
      </c>
      <c r="I25700" s="3">
        <v>2.5445799999999998</v>
      </c>
      <c r="J25700" s="3">
        <v>57.225980000000007</v>
      </c>
      <c r="K25700" s="3">
        <v>88.039969230769245</v>
      </c>
      <c r="L25700" s="4">
        <v>0.35000000000000003</v>
      </c>
    </row>
    <row r="25701" spans="1:12" x14ac:dyDescent="0.35">
      <c r="A25701" s="1" t="s">
        <v>41897</v>
      </c>
      <c r="B25701" t="s">
        <v>41898</v>
      </c>
      <c r="C25701" t="s">
        <v>34</v>
      </c>
      <c r="D25701" t="s">
        <v>35</v>
      </c>
      <c r="E25701">
        <v>1</v>
      </c>
      <c r="F25701" s="2">
        <v>2306.27</v>
      </c>
      <c r="G25701" s="3">
        <v>11823.44</v>
      </c>
      <c r="H25701" s="3">
        <v>23.0627</v>
      </c>
      <c r="I25701" s="3">
        <v>108.39469</v>
      </c>
      <c r="J25701" s="3">
        <v>2437.72739</v>
      </c>
      <c r="K25701" s="3">
        <v>3750.3498307692307</v>
      </c>
      <c r="L25701" s="4">
        <v>0.35</v>
      </c>
    </row>
    <row r="25702" spans="1:12" x14ac:dyDescent="0.35">
      <c r="A25702" s="1" t="s">
        <v>41899</v>
      </c>
      <c r="B25702" t="s">
        <v>41900</v>
      </c>
      <c r="C25702" t="s">
        <v>34</v>
      </c>
      <c r="D25702" t="s">
        <v>35</v>
      </c>
      <c r="E25702">
        <v>2</v>
      </c>
      <c r="F25702" s="2">
        <v>1293.1099999999999</v>
      </c>
      <c r="G25702" s="3">
        <v>4654.5</v>
      </c>
      <c r="H25702" s="3">
        <v>12.931099999999999</v>
      </c>
      <c r="I25702" s="3">
        <v>0</v>
      </c>
      <c r="J25702" s="3">
        <v>1306.0410999999999</v>
      </c>
      <c r="K25702" s="3">
        <v>2009.2939999999999</v>
      </c>
      <c r="L25702" s="4">
        <v>0.35</v>
      </c>
    </row>
    <row r="25703" spans="1:12" x14ac:dyDescent="0.35">
      <c r="A25703" s="1" t="s">
        <v>41901</v>
      </c>
      <c r="B25703" t="s">
        <v>41902</v>
      </c>
      <c r="C25703" t="s">
        <v>34</v>
      </c>
      <c r="D25703" t="s">
        <v>35</v>
      </c>
      <c r="E25703">
        <v>1</v>
      </c>
      <c r="F25703" s="2">
        <v>17.29</v>
      </c>
      <c r="G25703" s="3">
        <v>90.42</v>
      </c>
      <c r="H25703" s="3">
        <v>0.1729</v>
      </c>
      <c r="I25703" s="3">
        <v>0.81262999999999996</v>
      </c>
      <c r="J25703" s="3">
        <v>18.275529999999996</v>
      </c>
      <c r="K25703" s="3">
        <v>28.116199999999992</v>
      </c>
      <c r="L25703" s="4">
        <v>0.34999999999999992</v>
      </c>
    </row>
    <row r="25704" spans="1:12" x14ac:dyDescent="0.35">
      <c r="A25704" s="1" t="s">
        <v>41903</v>
      </c>
      <c r="B25704" t="s">
        <v>41904</v>
      </c>
      <c r="C25704" t="s">
        <v>13</v>
      </c>
      <c r="D25704" t="s">
        <v>14</v>
      </c>
      <c r="E25704">
        <v>2</v>
      </c>
      <c r="F25704" s="2">
        <v>37.67</v>
      </c>
      <c r="G25704" s="3">
        <v>184.76</v>
      </c>
      <c r="H25704" s="3">
        <v>0.37670000000000003</v>
      </c>
      <c r="I25704" s="3">
        <v>0</v>
      </c>
      <c r="J25704" s="3">
        <v>38.046700000000001</v>
      </c>
      <c r="K25704" s="3">
        <v>58.533384615384612</v>
      </c>
      <c r="L25704" s="4">
        <v>0.34999999999999992</v>
      </c>
    </row>
    <row r="25705" spans="1:12" x14ac:dyDescent="0.35">
      <c r="A25705" s="1" t="s">
        <v>41905</v>
      </c>
      <c r="B25705" t="s">
        <v>41906</v>
      </c>
      <c r="C25705" t="s">
        <v>34</v>
      </c>
      <c r="D25705" t="s">
        <v>35</v>
      </c>
      <c r="E25705">
        <v>2</v>
      </c>
      <c r="F25705" s="2">
        <v>181.44</v>
      </c>
      <c r="G25705" s="3">
        <v>949.95</v>
      </c>
      <c r="H25705" s="3">
        <v>1.8144</v>
      </c>
      <c r="I25705" s="3">
        <v>0</v>
      </c>
      <c r="J25705" s="3">
        <v>183.2544</v>
      </c>
      <c r="K25705" s="3">
        <v>281.92984615384614</v>
      </c>
      <c r="L25705" s="4">
        <v>0.35</v>
      </c>
    </row>
    <row r="25706" spans="1:12" x14ac:dyDescent="0.35">
      <c r="A25706" s="1" t="s">
        <v>41907</v>
      </c>
      <c r="B25706" t="s">
        <v>41908</v>
      </c>
      <c r="C25706" t="s">
        <v>34</v>
      </c>
      <c r="D25706" t="s">
        <v>35</v>
      </c>
      <c r="E25706">
        <v>1</v>
      </c>
      <c r="F25706" s="2">
        <v>93.12</v>
      </c>
      <c r="G25706" s="3">
        <v>487.54</v>
      </c>
      <c r="H25706" s="3">
        <v>0.93120000000000003</v>
      </c>
      <c r="I25706" s="3">
        <v>4.3766400000000001</v>
      </c>
      <c r="J25706" s="3">
        <v>98.427840000000003</v>
      </c>
      <c r="K25706" s="3">
        <v>151.42744615384615</v>
      </c>
      <c r="L25706" s="4">
        <v>0.35</v>
      </c>
    </row>
    <row r="25707" spans="1:12" x14ac:dyDescent="0.35">
      <c r="A25707" s="1" t="s">
        <v>41909</v>
      </c>
      <c r="B25707" t="s">
        <v>41910</v>
      </c>
      <c r="C25707" t="s">
        <v>34</v>
      </c>
      <c r="D25707" t="s">
        <v>35</v>
      </c>
      <c r="E25707">
        <v>1</v>
      </c>
      <c r="F25707" s="2">
        <v>5.91</v>
      </c>
      <c r="G25707" s="3">
        <v>30.88</v>
      </c>
      <c r="H25707" s="3">
        <v>5.91E-2</v>
      </c>
      <c r="I25707" s="3">
        <v>0.27777000000000002</v>
      </c>
      <c r="J25707" s="3">
        <v>6.2468700000000004</v>
      </c>
      <c r="K25707" s="3">
        <v>9.6105692307692312</v>
      </c>
      <c r="L25707" s="4">
        <v>0.35</v>
      </c>
    </row>
    <row r="25708" spans="1:12" x14ac:dyDescent="0.35">
      <c r="A25708" s="1" t="s">
        <v>41911</v>
      </c>
      <c r="B25708" t="s">
        <v>41912</v>
      </c>
      <c r="C25708" t="s">
        <v>13</v>
      </c>
      <c r="D25708" t="s">
        <v>14</v>
      </c>
      <c r="E25708">
        <v>2</v>
      </c>
      <c r="F25708" s="2">
        <v>701.85</v>
      </c>
      <c r="G25708" s="3">
        <v>3598.17</v>
      </c>
      <c r="H25708" s="3">
        <v>7.0185000000000004</v>
      </c>
      <c r="I25708" s="3">
        <v>0</v>
      </c>
      <c r="J25708" s="3">
        <v>708.86850000000004</v>
      </c>
      <c r="K25708" s="3">
        <v>1090.5669230769231</v>
      </c>
      <c r="L25708" s="4">
        <v>0.35</v>
      </c>
    </row>
    <row r="25709" spans="1:12" x14ac:dyDescent="0.35">
      <c r="A25709" s="1" t="s">
        <v>41913</v>
      </c>
      <c r="B25709" t="s">
        <v>41914</v>
      </c>
      <c r="C25709" t="s">
        <v>34</v>
      </c>
      <c r="D25709" t="s">
        <v>35</v>
      </c>
      <c r="E25709">
        <v>1</v>
      </c>
      <c r="F25709" s="2">
        <v>2779.14</v>
      </c>
      <c r="G25709" s="3">
        <v>14550.47</v>
      </c>
      <c r="H25709" s="3">
        <v>27.791399999999999</v>
      </c>
      <c r="I25709" s="3">
        <v>130.61957999999998</v>
      </c>
      <c r="J25709" s="3">
        <v>2937.55098</v>
      </c>
      <c r="K25709" s="3">
        <v>4519.3091999999997</v>
      </c>
      <c r="L25709" s="4">
        <v>0.35</v>
      </c>
    </row>
    <row r="25710" spans="1:12" x14ac:dyDescent="0.35">
      <c r="A25710" s="1" t="s">
        <v>41915</v>
      </c>
      <c r="B25710" t="s">
        <v>41916</v>
      </c>
      <c r="C25710" t="s">
        <v>34</v>
      </c>
      <c r="D25710" t="s">
        <v>35</v>
      </c>
      <c r="E25710">
        <v>1</v>
      </c>
      <c r="F25710" s="2">
        <v>238.33</v>
      </c>
      <c r="G25710" s="3">
        <v>1221.82</v>
      </c>
      <c r="H25710" s="3">
        <v>2.3833000000000002</v>
      </c>
      <c r="I25710" s="3">
        <v>11.201510000000001</v>
      </c>
      <c r="J25710" s="3">
        <v>251.91481000000002</v>
      </c>
      <c r="K25710" s="3">
        <v>387.56124615384618</v>
      </c>
      <c r="L25710" s="4">
        <v>0.35000000000000003</v>
      </c>
    </row>
    <row r="25711" spans="1:12" hidden="1" x14ac:dyDescent="0.35">
      <c r="A25711" s="1" t="s">
        <v>41917</v>
      </c>
      <c r="B25711" t="s">
        <v>41918</v>
      </c>
      <c r="C25711" t="s">
        <v>46</v>
      </c>
      <c r="D25711" t="s">
        <v>47</v>
      </c>
      <c r="E25711">
        <v>1</v>
      </c>
      <c r="F25711" s="2">
        <v>154.41</v>
      </c>
      <c r="G25711" s="3">
        <v>791.58</v>
      </c>
      <c r="H25711" s="3">
        <v>1.5441</v>
      </c>
      <c r="I25711" s="3">
        <v>7.2572700000000001</v>
      </c>
      <c r="J25711" s="3">
        <v>163.21136999999999</v>
      </c>
      <c r="K25711" s="3">
        <v>251.09441538461536</v>
      </c>
      <c r="L25711" s="4">
        <v>0.35</v>
      </c>
    </row>
    <row r="25712" spans="1:12" x14ac:dyDescent="0.35">
      <c r="A25712" s="1" t="s">
        <v>41919</v>
      </c>
      <c r="B25712" t="s">
        <v>41920</v>
      </c>
      <c r="C25712" t="s">
        <v>13</v>
      </c>
      <c r="D25712" t="s">
        <v>14</v>
      </c>
      <c r="E25712">
        <v>2</v>
      </c>
      <c r="F25712" s="2">
        <v>77.400000000000006</v>
      </c>
      <c r="G25712" s="3">
        <v>391.57</v>
      </c>
      <c r="H25712" s="3">
        <v>0.77400000000000002</v>
      </c>
      <c r="I25712" s="3">
        <v>0</v>
      </c>
      <c r="J25712" s="3">
        <v>78.174000000000007</v>
      </c>
      <c r="K25712" s="3">
        <v>120.26769230769231</v>
      </c>
      <c r="L25712" s="4">
        <v>0.35</v>
      </c>
    </row>
    <row r="25713" spans="1:12" x14ac:dyDescent="0.35">
      <c r="A25713" s="1" t="s">
        <v>41921</v>
      </c>
      <c r="B25713" t="s">
        <v>41922</v>
      </c>
      <c r="C25713" t="s">
        <v>34</v>
      </c>
      <c r="D25713" t="s">
        <v>35</v>
      </c>
      <c r="E25713">
        <v>1</v>
      </c>
      <c r="F25713" s="2">
        <v>57.28</v>
      </c>
      <c r="G25713" s="3">
        <v>299.55</v>
      </c>
      <c r="H25713" s="3">
        <v>0.57279999999999998</v>
      </c>
      <c r="I25713" s="3">
        <v>2.6921599999999999</v>
      </c>
      <c r="J25713" s="3">
        <v>60.544960000000003</v>
      </c>
      <c r="K25713" s="3">
        <v>93.146092307692314</v>
      </c>
      <c r="L25713" s="4">
        <v>0.35000000000000003</v>
      </c>
    </row>
    <row r="25714" spans="1:12" x14ac:dyDescent="0.35">
      <c r="A25714" s="1" t="s">
        <v>41923</v>
      </c>
      <c r="B25714" t="s">
        <v>41924</v>
      </c>
      <c r="C25714" t="s">
        <v>13</v>
      </c>
      <c r="D25714" t="s">
        <v>14</v>
      </c>
      <c r="E25714">
        <v>2</v>
      </c>
      <c r="F25714" s="2">
        <v>325.19</v>
      </c>
      <c r="G25714" s="3">
        <v>1667.12</v>
      </c>
      <c r="H25714" s="3">
        <v>3.2519</v>
      </c>
      <c r="I25714" s="3">
        <v>0</v>
      </c>
      <c r="J25714" s="3">
        <v>328.44189999999998</v>
      </c>
      <c r="K25714" s="3">
        <v>505.29523076923073</v>
      </c>
      <c r="L25714" s="4">
        <v>0.35</v>
      </c>
    </row>
    <row r="25715" spans="1:12" x14ac:dyDescent="0.35">
      <c r="A25715" s="1" t="s">
        <v>41925</v>
      </c>
      <c r="B25715" t="s">
        <v>41926</v>
      </c>
      <c r="C25715" t="s">
        <v>34</v>
      </c>
      <c r="D25715" t="s">
        <v>35</v>
      </c>
      <c r="E25715">
        <v>1</v>
      </c>
      <c r="F25715" s="2">
        <v>134.5</v>
      </c>
      <c r="G25715" s="3">
        <v>703.33</v>
      </c>
      <c r="H25715" s="3">
        <v>1.345</v>
      </c>
      <c r="I25715" s="3">
        <v>6.3215000000000003</v>
      </c>
      <c r="J25715" s="3">
        <v>142.16649999999998</v>
      </c>
      <c r="K25715" s="3">
        <v>218.71769230769229</v>
      </c>
      <c r="L25715" s="4">
        <v>0.35000000000000003</v>
      </c>
    </row>
    <row r="25716" spans="1:12" x14ac:dyDescent="0.35">
      <c r="A25716" s="1" t="s">
        <v>41927</v>
      </c>
      <c r="B25716" t="s">
        <v>41928</v>
      </c>
      <c r="C25716" t="s">
        <v>34</v>
      </c>
      <c r="D25716" t="s">
        <v>35</v>
      </c>
      <c r="E25716">
        <v>2</v>
      </c>
      <c r="F25716" s="2">
        <v>5.89</v>
      </c>
      <c r="G25716" s="3">
        <v>43.94</v>
      </c>
      <c r="H25716" s="3">
        <v>5.8900000000000001E-2</v>
      </c>
      <c r="I25716" s="3">
        <v>0</v>
      </c>
      <c r="J25716" s="3">
        <v>5.9489000000000001</v>
      </c>
      <c r="K25716" s="3">
        <v>9.1521538461538459</v>
      </c>
      <c r="L25716" s="4">
        <v>0.35</v>
      </c>
    </row>
    <row r="25717" spans="1:12" x14ac:dyDescent="0.35">
      <c r="A25717" s="1" t="s">
        <v>41929</v>
      </c>
      <c r="B25717" t="s">
        <v>41930</v>
      </c>
      <c r="C25717" t="s">
        <v>34</v>
      </c>
      <c r="D25717" t="s">
        <v>35</v>
      </c>
      <c r="E25717">
        <v>2</v>
      </c>
      <c r="F25717" s="2">
        <v>9.75</v>
      </c>
      <c r="G25717" s="3">
        <v>72.89</v>
      </c>
      <c r="H25717" s="3">
        <v>9.7500000000000003E-2</v>
      </c>
      <c r="I25717" s="3">
        <v>0</v>
      </c>
      <c r="J25717" s="3">
        <v>9.8475000000000001</v>
      </c>
      <c r="K25717" s="3">
        <v>15.15</v>
      </c>
      <c r="L25717" s="4">
        <v>0.35000000000000003</v>
      </c>
    </row>
    <row r="25718" spans="1:12" x14ac:dyDescent="0.35">
      <c r="A25718" s="1" t="s">
        <v>41931</v>
      </c>
      <c r="B25718" t="s">
        <v>41932</v>
      </c>
      <c r="C25718" t="s">
        <v>13</v>
      </c>
      <c r="D25718" t="s">
        <v>14</v>
      </c>
      <c r="E25718">
        <v>1</v>
      </c>
      <c r="F25718" s="2">
        <v>164.39</v>
      </c>
      <c r="G25718" s="3">
        <v>831.52</v>
      </c>
      <c r="H25718" s="3">
        <v>1.6438999999999999</v>
      </c>
      <c r="I25718" s="3">
        <v>7.726329999999999</v>
      </c>
      <c r="J25718" s="3">
        <v>173.76022999999998</v>
      </c>
      <c r="K25718" s="3">
        <v>267.32343076923075</v>
      </c>
      <c r="L25718" s="4">
        <v>0.35000000000000003</v>
      </c>
    </row>
    <row r="25719" spans="1:12" x14ac:dyDescent="0.35">
      <c r="A25719" s="1" t="s">
        <v>41933</v>
      </c>
      <c r="B25719" t="s">
        <v>41934</v>
      </c>
      <c r="C25719" t="s">
        <v>34</v>
      </c>
      <c r="D25719" t="s">
        <v>35</v>
      </c>
      <c r="E25719">
        <v>2</v>
      </c>
      <c r="F25719" s="2">
        <v>531.17999999999995</v>
      </c>
      <c r="G25719" s="3">
        <v>1839.05</v>
      </c>
      <c r="H25719" s="3">
        <v>5.3117999999999999</v>
      </c>
      <c r="I25719" s="3">
        <v>0</v>
      </c>
      <c r="J25719" s="3">
        <v>536.4917999999999</v>
      </c>
      <c r="K25719" s="3">
        <v>825.37199999999984</v>
      </c>
      <c r="L25719" s="4">
        <v>0.35</v>
      </c>
    </row>
    <row r="25720" spans="1:12" x14ac:dyDescent="0.35">
      <c r="A25720" s="1" t="s">
        <v>41935</v>
      </c>
      <c r="B25720" t="s">
        <v>41936</v>
      </c>
      <c r="C25720" t="s">
        <v>29</v>
      </c>
      <c r="D25720" t="s">
        <v>30</v>
      </c>
      <c r="E25720">
        <v>1</v>
      </c>
      <c r="F25720" s="2">
        <v>225.59</v>
      </c>
      <c r="G25720" s="3">
        <v>1246.79</v>
      </c>
      <c r="H25720" s="3">
        <v>2.2559</v>
      </c>
      <c r="I25720" s="3">
        <v>10.602729999999999</v>
      </c>
      <c r="J25720" s="3">
        <v>238.44863000000001</v>
      </c>
      <c r="K25720" s="3">
        <v>366.84404615384614</v>
      </c>
      <c r="L25720" s="4">
        <v>0.34999999999999992</v>
      </c>
    </row>
    <row r="25721" spans="1:12" x14ac:dyDescent="0.35">
      <c r="A25721" s="1" t="s">
        <v>41937</v>
      </c>
      <c r="B25721" t="s">
        <v>41938</v>
      </c>
      <c r="C25721" t="s">
        <v>34</v>
      </c>
      <c r="D25721" t="s">
        <v>35</v>
      </c>
      <c r="E25721">
        <v>2</v>
      </c>
      <c r="F25721" s="2">
        <v>58.78</v>
      </c>
      <c r="G25721" s="3">
        <v>307.39</v>
      </c>
      <c r="H25721" s="3">
        <v>0.58779999999999999</v>
      </c>
      <c r="I25721" s="3">
        <v>0</v>
      </c>
      <c r="J25721" s="3">
        <v>59.367800000000003</v>
      </c>
      <c r="K25721" s="3">
        <v>91.335076923076926</v>
      </c>
      <c r="L25721" s="4">
        <v>0.35</v>
      </c>
    </row>
    <row r="25722" spans="1:12" x14ac:dyDescent="0.35">
      <c r="A25722" s="1" t="s">
        <v>41939</v>
      </c>
      <c r="B25722" t="s">
        <v>41940</v>
      </c>
      <c r="C25722" t="s">
        <v>34</v>
      </c>
      <c r="D25722" t="s">
        <v>35</v>
      </c>
      <c r="E25722">
        <v>2</v>
      </c>
      <c r="F25722" s="2">
        <v>88.61</v>
      </c>
      <c r="G25722" s="3">
        <v>454.24</v>
      </c>
      <c r="H25722" s="3">
        <v>0.8861</v>
      </c>
      <c r="I25722" s="3">
        <v>0</v>
      </c>
      <c r="J25722" s="3">
        <v>89.496099999999998</v>
      </c>
      <c r="K25722" s="3">
        <v>137.68630769230768</v>
      </c>
      <c r="L25722" s="4">
        <v>0.34999999999999992</v>
      </c>
    </row>
    <row r="25723" spans="1:12" x14ac:dyDescent="0.35">
      <c r="A25723" s="1" t="s">
        <v>41941</v>
      </c>
      <c r="B25723" t="s">
        <v>41942</v>
      </c>
      <c r="C25723" t="s">
        <v>34</v>
      </c>
      <c r="D25723" t="s">
        <v>35</v>
      </c>
      <c r="E25723">
        <v>2</v>
      </c>
      <c r="F25723" s="2">
        <v>7.16</v>
      </c>
      <c r="G25723" s="3">
        <v>53.43</v>
      </c>
      <c r="H25723" s="3">
        <v>7.1599999999999997E-2</v>
      </c>
      <c r="I25723" s="3">
        <v>0</v>
      </c>
      <c r="J25723" s="3">
        <v>7.2316000000000003</v>
      </c>
      <c r="K25723" s="3">
        <v>11.125538461538461</v>
      </c>
      <c r="L25723" s="4">
        <v>0.35</v>
      </c>
    </row>
    <row r="25724" spans="1:12" x14ac:dyDescent="0.35">
      <c r="A25724" s="1">
        <v>41009760</v>
      </c>
      <c r="B25724" t="s">
        <v>41943</v>
      </c>
      <c r="C25724" t="s">
        <v>34</v>
      </c>
      <c r="D25724" t="s">
        <v>35</v>
      </c>
      <c r="E25724">
        <v>2</v>
      </c>
      <c r="F25724" s="2">
        <v>5039</v>
      </c>
      <c r="G25724" s="3">
        <v>25833.18</v>
      </c>
      <c r="H25724" s="3">
        <v>50.39</v>
      </c>
      <c r="I25724" s="3">
        <v>0</v>
      </c>
      <c r="J25724" s="3">
        <v>5089.3900000000003</v>
      </c>
      <c r="K25724" s="3">
        <v>7829.8307692307699</v>
      </c>
      <c r="L25724" s="4">
        <v>0.35000000000000003</v>
      </c>
    </row>
    <row r="25725" spans="1:12" hidden="1" x14ac:dyDescent="0.35">
      <c r="A25725" s="1" t="s">
        <v>41944</v>
      </c>
      <c r="B25725" t="s">
        <v>41945</v>
      </c>
      <c r="C25725" t="s">
        <v>46</v>
      </c>
      <c r="D25725" t="s">
        <v>47</v>
      </c>
      <c r="E25725">
        <v>2</v>
      </c>
      <c r="F25725" s="2">
        <v>23.04</v>
      </c>
      <c r="G25725" s="3">
        <v>72.430000000000007</v>
      </c>
      <c r="H25725" s="3">
        <v>0.23039999999999999</v>
      </c>
      <c r="I25725" s="3">
        <v>0</v>
      </c>
      <c r="J25725" s="3">
        <v>23.270399999999999</v>
      </c>
      <c r="K25725" s="3">
        <v>35.800615384615384</v>
      </c>
      <c r="L25725" s="4">
        <v>0.35000000000000003</v>
      </c>
    </row>
    <row r="25726" spans="1:12" x14ac:dyDescent="0.35">
      <c r="A25726" s="1" t="s">
        <v>41946</v>
      </c>
      <c r="B25726" t="s">
        <v>41947</v>
      </c>
      <c r="C25726" t="s">
        <v>29</v>
      </c>
      <c r="D25726" t="s">
        <v>30</v>
      </c>
      <c r="E25726">
        <v>2</v>
      </c>
      <c r="F25726" s="2">
        <v>6.31</v>
      </c>
      <c r="G25726" s="3">
        <v>32.36</v>
      </c>
      <c r="H25726" s="3">
        <v>6.3100000000000003E-2</v>
      </c>
      <c r="I25726" s="3">
        <v>0</v>
      </c>
      <c r="J25726" s="3">
        <v>6.3731</v>
      </c>
      <c r="K25726" s="3">
        <v>9.8047692307692298</v>
      </c>
      <c r="L25726" s="4">
        <v>0.34999999999999992</v>
      </c>
    </row>
    <row r="25727" spans="1:12" hidden="1" x14ac:dyDescent="0.35">
      <c r="A25727" s="1" t="s">
        <v>41948</v>
      </c>
      <c r="B25727" t="s">
        <v>41949</v>
      </c>
      <c r="C25727" t="s">
        <v>46</v>
      </c>
      <c r="D25727" t="s">
        <v>47</v>
      </c>
      <c r="E25727">
        <v>1</v>
      </c>
      <c r="F25727" s="2">
        <v>2.21</v>
      </c>
      <c r="G25727" s="3">
        <v>11.37</v>
      </c>
      <c r="H25727" s="3">
        <v>2.2100000000000002E-2</v>
      </c>
      <c r="I25727" s="3">
        <v>0.10387</v>
      </c>
      <c r="J25727" s="3">
        <v>2.3359700000000001</v>
      </c>
      <c r="K25727" s="3">
        <v>3.5937999999999999</v>
      </c>
      <c r="L25727" s="4">
        <v>0.35</v>
      </c>
    </row>
    <row r="25728" spans="1:12" x14ac:dyDescent="0.35">
      <c r="A25728" s="1" t="s">
        <v>41950</v>
      </c>
      <c r="B25728" t="s">
        <v>41951</v>
      </c>
      <c r="C25728" t="s">
        <v>34</v>
      </c>
      <c r="D25728" t="s">
        <v>35</v>
      </c>
      <c r="E25728">
        <v>2</v>
      </c>
      <c r="F25728" s="2">
        <v>884.56</v>
      </c>
      <c r="G25728" s="3">
        <v>4659.42</v>
      </c>
      <c r="H25728" s="3">
        <v>8.8455999999999992</v>
      </c>
      <c r="I25728" s="3">
        <v>0</v>
      </c>
      <c r="J25728" s="3">
        <v>893.40559999999994</v>
      </c>
      <c r="K25728" s="3">
        <v>1374.4701538461536</v>
      </c>
      <c r="L25728" s="4">
        <v>0.34999999999999992</v>
      </c>
    </row>
    <row r="25729" spans="1:12" x14ac:dyDescent="0.35">
      <c r="A25729" s="1" t="s">
        <v>41952</v>
      </c>
      <c r="B25729" t="s">
        <v>41953</v>
      </c>
      <c r="C25729" t="s">
        <v>13</v>
      </c>
      <c r="D25729" t="s">
        <v>14</v>
      </c>
      <c r="E25729">
        <v>2</v>
      </c>
      <c r="F25729" s="2">
        <v>558.72</v>
      </c>
      <c r="G25729" s="3">
        <v>2864.35</v>
      </c>
      <c r="H25729" s="3">
        <v>5.5872000000000002</v>
      </c>
      <c r="I25729" s="3">
        <v>0</v>
      </c>
      <c r="J25729" s="3">
        <v>564.30720000000008</v>
      </c>
      <c r="K25729" s="3">
        <v>868.16492307692317</v>
      </c>
      <c r="L25729" s="4">
        <v>0.35</v>
      </c>
    </row>
    <row r="25730" spans="1:12" x14ac:dyDescent="0.35">
      <c r="A25730" s="1" t="s">
        <v>41954</v>
      </c>
      <c r="B25730" t="s">
        <v>41955</v>
      </c>
      <c r="C25730" t="s">
        <v>34</v>
      </c>
      <c r="D25730" t="s">
        <v>35</v>
      </c>
      <c r="E25730">
        <v>1</v>
      </c>
      <c r="F25730" s="2">
        <v>621.76</v>
      </c>
      <c r="G25730" s="3">
        <v>3255.29</v>
      </c>
      <c r="H25730" s="3">
        <v>6.2176</v>
      </c>
      <c r="I25730" s="3">
        <v>29.222719999999999</v>
      </c>
      <c r="J25730" s="3">
        <v>657.20031999999992</v>
      </c>
      <c r="K25730" s="3">
        <v>1011.0774153846153</v>
      </c>
      <c r="L25730" s="4">
        <v>0.35000000000000003</v>
      </c>
    </row>
    <row r="25731" spans="1:12" x14ac:dyDescent="0.35">
      <c r="A25731" s="1" t="s">
        <v>41956</v>
      </c>
      <c r="B25731" t="s">
        <v>41957</v>
      </c>
      <c r="C25731" t="s">
        <v>34</v>
      </c>
      <c r="D25731" t="s">
        <v>35</v>
      </c>
      <c r="E25731">
        <v>2</v>
      </c>
      <c r="F25731" s="2">
        <v>5.93</v>
      </c>
      <c r="G25731" s="3">
        <v>44.28</v>
      </c>
      <c r="H25731" s="3">
        <v>5.9299999999999999E-2</v>
      </c>
      <c r="I25731" s="3">
        <v>0</v>
      </c>
      <c r="J25731" s="3">
        <v>5.9893000000000001</v>
      </c>
      <c r="K25731" s="3">
        <v>9.2143076923076919</v>
      </c>
      <c r="L25731" s="4">
        <v>0.35</v>
      </c>
    </row>
    <row r="25732" spans="1:12" x14ac:dyDescent="0.35">
      <c r="A25732" s="1" t="s">
        <v>41958</v>
      </c>
      <c r="B25732" t="s">
        <v>41959</v>
      </c>
      <c r="C25732" t="s">
        <v>34</v>
      </c>
      <c r="D25732" t="s">
        <v>35</v>
      </c>
      <c r="E25732">
        <v>2</v>
      </c>
      <c r="F25732" s="2">
        <v>153.91999999999999</v>
      </c>
      <c r="G25732" s="3">
        <v>804.89</v>
      </c>
      <c r="H25732" s="3">
        <v>1.5391999999999999</v>
      </c>
      <c r="I25732" s="3">
        <v>0</v>
      </c>
      <c r="J25732" s="3">
        <v>155.45919999999998</v>
      </c>
      <c r="K25732" s="3">
        <v>239.16799999999995</v>
      </c>
      <c r="L25732" s="4">
        <v>0.34999999999999992</v>
      </c>
    </row>
    <row r="25733" spans="1:12" x14ac:dyDescent="0.35">
      <c r="A25733" s="1" t="s">
        <v>41960</v>
      </c>
      <c r="B25733" t="s">
        <v>41961</v>
      </c>
      <c r="C25733" t="s">
        <v>13</v>
      </c>
      <c r="D25733" t="s">
        <v>14</v>
      </c>
      <c r="E25733">
        <v>1</v>
      </c>
      <c r="F25733" s="2">
        <v>17.3</v>
      </c>
      <c r="G25733" s="3">
        <v>89.74</v>
      </c>
      <c r="H25733" s="3">
        <v>0.17300000000000001</v>
      </c>
      <c r="I25733" s="3">
        <v>0.81310000000000004</v>
      </c>
      <c r="J25733" s="3">
        <v>18.286099999999998</v>
      </c>
      <c r="K25733" s="3">
        <v>28.132461538461534</v>
      </c>
      <c r="L25733" s="4">
        <v>0.35</v>
      </c>
    </row>
    <row r="25734" spans="1:12" x14ac:dyDescent="0.35">
      <c r="A25734" s="1" t="s">
        <v>41962</v>
      </c>
      <c r="B25734" t="s">
        <v>40918</v>
      </c>
      <c r="C25734" t="s">
        <v>34</v>
      </c>
      <c r="D25734" t="s">
        <v>35</v>
      </c>
      <c r="E25734">
        <v>1</v>
      </c>
      <c r="F25734" s="2">
        <v>576.98</v>
      </c>
      <c r="G25734" s="3">
        <v>2961.6</v>
      </c>
      <c r="H25734" s="3">
        <v>5.7698</v>
      </c>
      <c r="I25734" s="3">
        <v>27.11806</v>
      </c>
      <c r="J25734" s="3">
        <v>609.86786000000006</v>
      </c>
      <c r="K25734" s="3">
        <v>938.25824615384624</v>
      </c>
      <c r="L25734" s="4">
        <v>0.35</v>
      </c>
    </row>
    <row r="25735" spans="1:12" x14ac:dyDescent="0.35">
      <c r="A25735" s="1">
        <v>41001319</v>
      </c>
      <c r="B25735" t="s">
        <v>41963</v>
      </c>
      <c r="C25735" t="s">
        <v>34</v>
      </c>
      <c r="D25735" t="s">
        <v>35</v>
      </c>
      <c r="E25735">
        <v>1</v>
      </c>
      <c r="F25735" s="2">
        <v>1666.54</v>
      </c>
      <c r="G25735" s="3">
        <v>8543.77</v>
      </c>
      <c r="H25735" s="3">
        <v>16.665399999999998</v>
      </c>
      <c r="I25735" s="3">
        <v>78.327380000000005</v>
      </c>
      <c r="J25735" s="3">
        <v>1761.53278</v>
      </c>
      <c r="K25735" s="3">
        <v>2710.0504307692308</v>
      </c>
      <c r="L25735" s="4">
        <v>0.35000000000000003</v>
      </c>
    </row>
    <row r="25736" spans="1:12" x14ac:dyDescent="0.35">
      <c r="A25736" s="1" t="s">
        <v>41964</v>
      </c>
      <c r="B25736" t="s">
        <v>41965</v>
      </c>
      <c r="C25736" t="s">
        <v>34</v>
      </c>
      <c r="D25736" t="s">
        <v>35</v>
      </c>
      <c r="E25736">
        <v>2</v>
      </c>
      <c r="F25736" s="2">
        <v>1759.65</v>
      </c>
      <c r="G25736" s="3">
        <v>9021.1</v>
      </c>
      <c r="H25736" s="3">
        <v>17.596500000000002</v>
      </c>
      <c r="I25736" s="3">
        <v>0</v>
      </c>
      <c r="J25736" s="3">
        <v>1777.2465000000002</v>
      </c>
      <c r="K25736" s="3">
        <v>2734.2253846153849</v>
      </c>
      <c r="L25736" s="4">
        <v>0.35</v>
      </c>
    </row>
    <row r="25737" spans="1:12" x14ac:dyDescent="0.35">
      <c r="A25737" s="1" t="s">
        <v>41966</v>
      </c>
      <c r="B25737" t="s">
        <v>41967</v>
      </c>
      <c r="C25737" t="s">
        <v>34</v>
      </c>
      <c r="D25737" t="s">
        <v>35</v>
      </c>
      <c r="E25737">
        <v>1</v>
      </c>
      <c r="F25737" s="2">
        <v>1104.32</v>
      </c>
      <c r="G25737" s="3">
        <v>5781.78</v>
      </c>
      <c r="H25737" s="3">
        <v>11.043199999999999</v>
      </c>
      <c r="I25737" s="3">
        <v>51.903039999999997</v>
      </c>
      <c r="J25737" s="3">
        <v>1167.2662399999999</v>
      </c>
      <c r="K25737" s="3">
        <v>1795.7942153846152</v>
      </c>
      <c r="L25737" s="4">
        <v>0.35</v>
      </c>
    </row>
    <row r="25738" spans="1:12" x14ac:dyDescent="0.35">
      <c r="A25738" s="1" t="s">
        <v>41968</v>
      </c>
      <c r="B25738" t="s">
        <v>41969</v>
      </c>
      <c r="C25738" t="s">
        <v>34</v>
      </c>
      <c r="D25738" t="s">
        <v>35</v>
      </c>
      <c r="E25738">
        <v>2</v>
      </c>
      <c r="F25738" s="2">
        <v>102.06</v>
      </c>
      <c r="G25738" s="3">
        <v>523.23</v>
      </c>
      <c r="H25738" s="3">
        <v>1.0206</v>
      </c>
      <c r="I25738" s="3">
        <v>0</v>
      </c>
      <c r="J25738" s="3">
        <v>103.0806</v>
      </c>
      <c r="K25738" s="3">
        <v>158.58553846153848</v>
      </c>
      <c r="L25738" s="4">
        <v>0.35000000000000003</v>
      </c>
    </row>
    <row r="25739" spans="1:12" x14ac:dyDescent="0.35">
      <c r="A25739" s="1" t="s">
        <v>41970</v>
      </c>
      <c r="B25739" t="s">
        <v>41971</v>
      </c>
      <c r="C25739" t="s">
        <v>34</v>
      </c>
      <c r="D25739" t="s">
        <v>35</v>
      </c>
      <c r="E25739">
        <v>1</v>
      </c>
      <c r="F25739" s="2">
        <v>4.82</v>
      </c>
      <c r="G25739" s="3">
        <v>25.22</v>
      </c>
      <c r="H25739" s="3">
        <v>4.8200000000000007E-2</v>
      </c>
      <c r="I25739" s="3">
        <v>0.22654000000000002</v>
      </c>
      <c r="J25739" s="3">
        <v>5.0947399999999998</v>
      </c>
      <c r="K25739" s="3">
        <v>7.8380615384615382</v>
      </c>
      <c r="L25739" s="4">
        <v>0.35</v>
      </c>
    </row>
    <row r="25740" spans="1:12" x14ac:dyDescent="0.35">
      <c r="A25740" s="1" t="s">
        <v>41972</v>
      </c>
      <c r="B25740" t="s">
        <v>41973</v>
      </c>
      <c r="C25740" t="s">
        <v>34</v>
      </c>
      <c r="D25740" t="s">
        <v>35</v>
      </c>
      <c r="E25740">
        <v>2</v>
      </c>
      <c r="F25740" s="2">
        <v>1281.4100000000001</v>
      </c>
      <c r="G25740" s="3">
        <v>6569.28</v>
      </c>
      <c r="H25740" s="3">
        <v>12.814100000000002</v>
      </c>
      <c r="I25740" s="3">
        <v>0</v>
      </c>
      <c r="J25740" s="3">
        <v>1294.2241000000001</v>
      </c>
      <c r="K25740" s="3">
        <v>1991.114</v>
      </c>
      <c r="L25740" s="4">
        <v>0.34999999999999992</v>
      </c>
    </row>
    <row r="25741" spans="1:12" x14ac:dyDescent="0.35">
      <c r="A25741" s="1" t="s">
        <v>41974</v>
      </c>
      <c r="B25741" t="s">
        <v>41975</v>
      </c>
      <c r="C25741" t="s">
        <v>34</v>
      </c>
      <c r="D25741" t="s">
        <v>35</v>
      </c>
      <c r="E25741">
        <v>1</v>
      </c>
      <c r="F25741" s="2">
        <v>173.18</v>
      </c>
      <c r="G25741" s="3">
        <v>906.7</v>
      </c>
      <c r="H25741" s="3">
        <v>1.7318</v>
      </c>
      <c r="I25741" s="3">
        <v>8.1394599999999997</v>
      </c>
      <c r="J25741" s="3">
        <v>183.05126000000001</v>
      </c>
      <c r="K25741" s="3">
        <v>281.61732307692307</v>
      </c>
      <c r="L25741" s="4">
        <v>0.34999999999999992</v>
      </c>
    </row>
    <row r="25742" spans="1:12" x14ac:dyDescent="0.35">
      <c r="A25742" s="1" t="s">
        <v>41976</v>
      </c>
      <c r="B25742" t="s">
        <v>41977</v>
      </c>
      <c r="C25742" t="s">
        <v>34</v>
      </c>
      <c r="D25742" t="s">
        <v>35</v>
      </c>
      <c r="E25742">
        <v>2</v>
      </c>
      <c r="F25742" s="2">
        <v>3838.8</v>
      </c>
      <c r="G25742" s="3">
        <v>20098.43</v>
      </c>
      <c r="H25742" s="3">
        <v>38.388000000000005</v>
      </c>
      <c r="I25742" s="3">
        <v>0</v>
      </c>
      <c r="J25742" s="3">
        <v>3877.1880000000001</v>
      </c>
      <c r="K25742" s="3">
        <v>5964.9046153846157</v>
      </c>
      <c r="L25742" s="4">
        <v>0.35000000000000003</v>
      </c>
    </row>
    <row r="25743" spans="1:12" x14ac:dyDescent="0.35">
      <c r="A25743" s="1" t="s">
        <v>41978</v>
      </c>
      <c r="B25743" t="s">
        <v>41979</v>
      </c>
      <c r="C25743" t="s">
        <v>34</v>
      </c>
      <c r="D25743" t="s">
        <v>35</v>
      </c>
      <c r="E25743">
        <v>1</v>
      </c>
      <c r="F25743" s="2">
        <v>12.75</v>
      </c>
      <c r="G25743" s="3">
        <v>65.38</v>
      </c>
      <c r="H25743" s="3">
        <v>0.1275</v>
      </c>
      <c r="I25743" s="3">
        <v>0.59924999999999995</v>
      </c>
      <c r="J25743" s="3">
        <v>13.476749999999999</v>
      </c>
      <c r="K25743" s="3">
        <v>20.733461538461537</v>
      </c>
      <c r="L25743" s="4">
        <v>0.35</v>
      </c>
    </row>
    <row r="25744" spans="1:12" x14ac:dyDescent="0.35">
      <c r="A25744" s="1">
        <v>41005450</v>
      </c>
      <c r="B25744" t="s">
        <v>41332</v>
      </c>
      <c r="C25744" t="s">
        <v>34</v>
      </c>
      <c r="D25744" t="s">
        <v>35</v>
      </c>
      <c r="E25744">
        <v>2</v>
      </c>
      <c r="F25744" s="2">
        <v>166.94</v>
      </c>
      <c r="G25744" s="3">
        <v>855.84</v>
      </c>
      <c r="H25744" s="3">
        <v>1.6694</v>
      </c>
      <c r="I25744" s="3">
        <v>0</v>
      </c>
      <c r="J25744" s="3">
        <v>168.60939999999999</v>
      </c>
      <c r="K25744" s="3">
        <v>259.3990769230769</v>
      </c>
      <c r="L25744" s="4">
        <v>0.35</v>
      </c>
    </row>
    <row r="25745" spans="1:12" x14ac:dyDescent="0.35">
      <c r="A25745" s="1" t="s">
        <v>41980</v>
      </c>
      <c r="B25745" t="s">
        <v>41981</v>
      </c>
      <c r="C25745" t="s">
        <v>34</v>
      </c>
      <c r="D25745" t="s">
        <v>35</v>
      </c>
      <c r="E25745">
        <v>2</v>
      </c>
      <c r="F25745" s="2">
        <v>123.36</v>
      </c>
      <c r="G25745" s="3">
        <v>921.52</v>
      </c>
      <c r="H25745" s="3">
        <v>1.2336</v>
      </c>
      <c r="I25745" s="3">
        <v>0</v>
      </c>
      <c r="J25745" s="3">
        <v>124.5936</v>
      </c>
      <c r="K25745" s="3">
        <v>191.68246153846152</v>
      </c>
      <c r="L25745" s="4">
        <v>0.35</v>
      </c>
    </row>
    <row r="25746" spans="1:12" x14ac:dyDescent="0.35">
      <c r="A25746" s="1" t="s">
        <v>41982</v>
      </c>
      <c r="B25746" t="s">
        <v>41983</v>
      </c>
      <c r="C25746" t="s">
        <v>34</v>
      </c>
      <c r="D25746" t="s">
        <v>35</v>
      </c>
      <c r="E25746">
        <v>2</v>
      </c>
      <c r="F25746" s="2">
        <v>1601</v>
      </c>
      <c r="G25746" s="3">
        <v>7683.66</v>
      </c>
      <c r="H25746" s="3">
        <v>16.010000000000002</v>
      </c>
      <c r="I25746" s="3">
        <v>0</v>
      </c>
      <c r="J25746" s="3">
        <v>1617.01</v>
      </c>
      <c r="K25746" s="3">
        <v>2487.707692307692</v>
      </c>
      <c r="L25746" s="4">
        <v>0.34999999999999992</v>
      </c>
    </row>
    <row r="25747" spans="1:12" x14ac:dyDescent="0.35">
      <c r="A25747" s="1" t="s">
        <v>41984</v>
      </c>
      <c r="B25747" t="s">
        <v>41985</v>
      </c>
      <c r="C25747" t="s">
        <v>34</v>
      </c>
      <c r="D25747" t="s">
        <v>35</v>
      </c>
      <c r="E25747">
        <v>2</v>
      </c>
      <c r="F25747" s="2">
        <v>2239.2399999999998</v>
      </c>
      <c r="G25747" s="3">
        <v>11479.78</v>
      </c>
      <c r="H25747" s="3">
        <v>22.392399999999999</v>
      </c>
      <c r="I25747" s="3">
        <v>0</v>
      </c>
      <c r="J25747" s="3">
        <v>2261.6324</v>
      </c>
      <c r="K25747" s="3">
        <v>3479.4344615384612</v>
      </c>
      <c r="L25747" s="4">
        <v>0.34999999999999992</v>
      </c>
    </row>
    <row r="25748" spans="1:12" x14ac:dyDescent="0.35">
      <c r="A25748" s="1" t="s">
        <v>41986</v>
      </c>
      <c r="B25748" t="s">
        <v>41987</v>
      </c>
      <c r="C25748" t="s">
        <v>34</v>
      </c>
      <c r="D25748" t="s">
        <v>35</v>
      </c>
      <c r="E25748">
        <v>1</v>
      </c>
      <c r="F25748" s="2">
        <v>853.77</v>
      </c>
      <c r="G25748" s="3">
        <v>4376.96</v>
      </c>
      <c r="H25748" s="3">
        <v>8.5376999999999992</v>
      </c>
      <c r="I25748" s="3">
        <v>40.127189999999999</v>
      </c>
      <c r="J25748" s="3">
        <v>902.43489</v>
      </c>
      <c r="K25748" s="3">
        <v>1388.3613692307692</v>
      </c>
      <c r="L25748" s="4">
        <v>0.35000000000000003</v>
      </c>
    </row>
    <row r="25749" spans="1:12" x14ac:dyDescent="0.35">
      <c r="A25749" s="1" t="s">
        <v>41988</v>
      </c>
      <c r="B25749" t="s">
        <v>41989</v>
      </c>
      <c r="C25749" t="s">
        <v>34</v>
      </c>
      <c r="D25749" t="s">
        <v>35</v>
      </c>
      <c r="E25749">
        <v>1</v>
      </c>
      <c r="F25749" s="2">
        <v>345.62</v>
      </c>
      <c r="G25749" s="3">
        <v>1771.85</v>
      </c>
      <c r="H25749" s="3">
        <v>3.4561999999999999</v>
      </c>
      <c r="I25749" s="3">
        <v>16.244140000000002</v>
      </c>
      <c r="J25749" s="3">
        <v>365.32034000000004</v>
      </c>
      <c r="K25749" s="3">
        <v>562.03129230769241</v>
      </c>
      <c r="L25749" s="4">
        <v>0.35000000000000003</v>
      </c>
    </row>
    <row r="25750" spans="1:12" x14ac:dyDescent="0.35">
      <c r="A25750" s="1" t="s">
        <v>41990</v>
      </c>
      <c r="B25750" t="s">
        <v>41991</v>
      </c>
      <c r="C25750" t="s">
        <v>34</v>
      </c>
      <c r="D25750" t="s">
        <v>35</v>
      </c>
      <c r="E25750">
        <v>2</v>
      </c>
      <c r="F25750" s="2">
        <v>158.12</v>
      </c>
      <c r="G25750" s="3">
        <v>827.85</v>
      </c>
      <c r="H25750" s="3">
        <v>1.5812000000000002</v>
      </c>
      <c r="I25750" s="3">
        <v>0</v>
      </c>
      <c r="J25750" s="3">
        <v>159.7012</v>
      </c>
      <c r="K25750" s="3">
        <v>245.69415384615382</v>
      </c>
      <c r="L25750" s="4">
        <v>0.34999999999999992</v>
      </c>
    </row>
    <row r="25751" spans="1:12" x14ac:dyDescent="0.35">
      <c r="A25751" s="1" t="s">
        <v>41992</v>
      </c>
      <c r="B25751" t="s">
        <v>41993</v>
      </c>
      <c r="C25751" t="s">
        <v>34</v>
      </c>
      <c r="D25751" t="s">
        <v>35</v>
      </c>
      <c r="E25751">
        <v>1</v>
      </c>
      <c r="F25751" s="2">
        <v>73.64</v>
      </c>
      <c r="G25751" s="3">
        <v>710.39</v>
      </c>
      <c r="H25751" s="3">
        <v>0.73640000000000005</v>
      </c>
      <c r="I25751" s="3">
        <v>3.4610799999999999</v>
      </c>
      <c r="J25751" s="3">
        <v>77.837479999999999</v>
      </c>
      <c r="K25751" s="3">
        <v>119.74996923076922</v>
      </c>
      <c r="L25751" s="4">
        <v>0.35</v>
      </c>
    </row>
    <row r="25752" spans="1:12" hidden="1" x14ac:dyDescent="0.35">
      <c r="A25752" s="1" t="s">
        <v>41994</v>
      </c>
      <c r="B25752" t="s">
        <v>41995</v>
      </c>
      <c r="C25752" t="s">
        <v>46</v>
      </c>
      <c r="D25752" t="s">
        <v>47</v>
      </c>
      <c r="E25752">
        <v>2</v>
      </c>
      <c r="F25752" s="2">
        <v>292.64999999999998</v>
      </c>
      <c r="G25752" s="3">
        <v>1404.55</v>
      </c>
      <c r="H25752" s="3">
        <v>2.9264999999999999</v>
      </c>
      <c r="I25752" s="3">
        <v>0</v>
      </c>
      <c r="J25752" s="3">
        <v>295.57649999999995</v>
      </c>
      <c r="K25752" s="3">
        <v>454.73307692307685</v>
      </c>
      <c r="L25752" s="4">
        <v>0.35</v>
      </c>
    </row>
    <row r="25753" spans="1:12" x14ac:dyDescent="0.35">
      <c r="A25753" s="1" t="s">
        <v>41996</v>
      </c>
      <c r="B25753" t="s">
        <v>41997</v>
      </c>
      <c r="C25753" t="s">
        <v>34</v>
      </c>
      <c r="D25753" t="s">
        <v>35</v>
      </c>
      <c r="E25753">
        <v>1</v>
      </c>
      <c r="F25753" s="2">
        <v>709.74</v>
      </c>
      <c r="G25753" s="3">
        <v>3638.5</v>
      </c>
      <c r="H25753" s="3">
        <v>7.0974000000000004</v>
      </c>
      <c r="I25753" s="3">
        <v>33.357779999999998</v>
      </c>
      <c r="J25753" s="3">
        <v>750.19518000000005</v>
      </c>
      <c r="K25753" s="3">
        <v>1154.1464307692308</v>
      </c>
      <c r="L25753" s="4">
        <v>0.35</v>
      </c>
    </row>
    <row r="25754" spans="1:12" x14ac:dyDescent="0.35">
      <c r="A25754" s="1" t="s">
        <v>41998</v>
      </c>
      <c r="B25754" t="s">
        <v>41999</v>
      </c>
      <c r="C25754" t="s">
        <v>34</v>
      </c>
      <c r="D25754" t="s">
        <v>35</v>
      </c>
      <c r="E25754">
        <v>1</v>
      </c>
      <c r="F25754" s="2">
        <v>5.0199999999999996</v>
      </c>
      <c r="G25754" s="3">
        <v>25.76</v>
      </c>
      <c r="H25754" s="3">
        <v>5.0199999999999995E-2</v>
      </c>
      <c r="I25754" s="3">
        <v>0.23593999999999998</v>
      </c>
      <c r="J25754" s="3">
        <v>5.3061400000000001</v>
      </c>
      <c r="K25754" s="3">
        <v>8.1632923076923074</v>
      </c>
      <c r="L25754" s="4">
        <v>0.35</v>
      </c>
    </row>
    <row r="25755" spans="1:12" x14ac:dyDescent="0.35">
      <c r="A25755" s="1" t="s">
        <v>42000</v>
      </c>
      <c r="B25755" t="s">
        <v>42001</v>
      </c>
      <c r="C25755" t="s">
        <v>34</v>
      </c>
      <c r="D25755" t="s">
        <v>35</v>
      </c>
      <c r="E25755">
        <v>1</v>
      </c>
      <c r="F25755" s="2">
        <v>4.4000000000000004</v>
      </c>
      <c r="G25755" s="3">
        <v>22.57</v>
      </c>
      <c r="H25755" s="3">
        <v>4.4000000000000004E-2</v>
      </c>
      <c r="I25755" s="3">
        <v>0.20680000000000001</v>
      </c>
      <c r="J25755" s="3">
        <v>4.6508000000000003</v>
      </c>
      <c r="K25755" s="3">
        <v>7.1550769230769236</v>
      </c>
      <c r="L25755" s="4">
        <v>0.35000000000000003</v>
      </c>
    </row>
    <row r="25756" spans="1:12" x14ac:dyDescent="0.35">
      <c r="A25756" s="1" t="s">
        <v>42002</v>
      </c>
      <c r="B25756" t="s">
        <v>42003</v>
      </c>
      <c r="C25756" t="s">
        <v>34</v>
      </c>
      <c r="D25756" t="s">
        <v>35</v>
      </c>
      <c r="E25756">
        <v>1</v>
      </c>
      <c r="F25756" s="2">
        <v>6672.92</v>
      </c>
      <c r="G25756" s="3">
        <v>34936.75</v>
      </c>
      <c r="H25756" s="3">
        <v>66.729200000000006</v>
      </c>
      <c r="I25756" s="3">
        <v>313.62724000000003</v>
      </c>
      <c r="J25756" s="3">
        <v>7053.2764399999996</v>
      </c>
      <c r="K25756" s="3">
        <v>10851.194523076922</v>
      </c>
      <c r="L25756" s="4">
        <v>0.34999999999999992</v>
      </c>
    </row>
    <row r="25757" spans="1:12" x14ac:dyDescent="0.35">
      <c r="A25757" s="1" t="s">
        <v>42004</v>
      </c>
      <c r="B25757" t="s">
        <v>42005</v>
      </c>
      <c r="C25757" t="s">
        <v>34</v>
      </c>
      <c r="D25757" t="s">
        <v>35</v>
      </c>
      <c r="E25757">
        <v>2</v>
      </c>
      <c r="F25757" s="2">
        <v>5170.82</v>
      </c>
      <c r="G25757" s="3">
        <v>27072.36</v>
      </c>
      <c r="H25757" s="3">
        <v>51.708199999999998</v>
      </c>
      <c r="I25757" s="3">
        <v>0</v>
      </c>
      <c r="J25757" s="3">
        <v>5222.5281999999997</v>
      </c>
      <c r="K25757" s="3">
        <v>8034.6587692307685</v>
      </c>
      <c r="L25757" s="4">
        <v>0.35</v>
      </c>
    </row>
    <row r="25758" spans="1:12" x14ac:dyDescent="0.35">
      <c r="A25758" s="1" t="s">
        <v>42006</v>
      </c>
      <c r="B25758" t="s">
        <v>42007</v>
      </c>
      <c r="C25758" t="s">
        <v>13</v>
      </c>
      <c r="D25758" t="s">
        <v>14</v>
      </c>
      <c r="E25758">
        <v>2</v>
      </c>
      <c r="F25758" s="2">
        <v>281.12</v>
      </c>
      <c r="G25758" s="3">
        <v>1441.2</v>
      </c>
      <c r="H25758" s="3">
        <v>2.8111999999999999</v>
      </c>
      <c r="I25758" s="3">
        <v>0</v>
      </c>
      <c r="J25758" s="3">
        <v>283.93119999999999</v>
      </c>
      <c r="K25758" s="3">
        <v>436.81723076923072</v>
      </c>
      <c r="L25758" s="4">
        <v>0.34999999999999992</v>
      </c>
    </row>
    <row r="25759" spans="1:12" x14ac:dyDescent="0.35">
      <c r="A25759" s="1" t="s">
        <v>42008</v>
      </c>
      <c r="B25759" t="s">
        <v>41910</v>
      </c>
      <c r="C25759" t="s">
        <v>34</v>
      </c>
      <c r="D25759" t="s">
        <v>35</v>
      </c>
      <c r="E25759">
        <v>1</v>
      </c>
      <c r="F25759" s="2">
        <v>5.2</v>
      </c>
      <c r="G25759" s="3">
        <v>27.18</v>
      </c>
      <c r="H25759" s="3">
        <v>5.2000000000000005E-2</v>
      </c>
      <c r="I25759" s="3">
        <v>0.24440000000000001</v>
      </c>
      <c r="J25759" s="3">
        <v>5.4963999999999995</v>
      </c>
      <c r="K25759" s="3">
        <v>8.4559999999999995</v>
      </c>
      <c r="L25759" s="4">
        <v>0.35000000000000003</v>
      </c>
    </row>
    <row r="25760" spans="1:12" hidden="1" x14ac:dyDescent="0.35">
      <c r="A25760" s="1" t="s">
        <v>42009</v>
      </c>
      <c r="B25760" t="s">
        <v>42010</v>
      </c>
      <c r="C25760" t="s">
        <v>46</v>
      </c>
      <c r="D25760" t="s">
        <v>47</v>
      </c>
      <c r="E25760">
        <v>1</v>
      </c>
      <c r="F25760" s="2">
        <v>499.14</v>
      </c>
      <c r="G25760" s="3">
        <v>2610.04</v>
      </c>
      <c r="H25760" s="3">
        <v>4.9913999999999996</v>
      </c>
      <c r="I25760" s="3">
        <v>23.459579999999999</v>
      </c>
      <c r="J25760" s="3">
        <v>527.59097999999994</v>
      </c>
      <c r="K25760" s="3">
        <v>811.67843076923066</v>
      </c>
      <c r="L25760" s="4">
        <v>0.35</v>
      </c>
    </row>
    <row r="25761" spans="1:12" x14ac:dyDescent="0.35">
      <c r="A25761" s="1" t="s">
        <v>42011</v>
      </c>
      <c r="B25761" t="s">
        <v>42012</v>
      </c>
      <c r="C25761" t="s">
        <v>34</v>
      </c>
      <c r="D25761" t="s">
        <v>35</v>
      </c>
      <c r="E25761">
        <v>1</v>
      </c>
      <c r="F25761" s="2">
        <v>162.19999999999999</v>
      </c>
      <c r="G25761" s="3">
        <v>831.55</v>
      </c>
      <c r="H25761" s="3">
        <v>1.6219999999999999</v>
      </c>
      <c r="I25761" s="3">
        <v>7.6233999999999993</v>
      </c>
      <c r="J25761" s="3">
        <v>171.44540000000001</v>
      </c>
      <c r="K25761" s="3">
        <v>263.76215384615386</v>
      </c>
      <c r="L25761" s="4">
        <v>0.35000000000000003</v>
      </c>
    </row>
    <row r="25762" spans="1:12" x14ac:dyDescent="0.35">
      <c r="A25762" s="1" t="s">
        <v>42013</v>
      </c>
      <c r="B25762" t="s">
        <v>42014</v>
      </c>
      <c r="C25762" t="s">
        <v>34</v>
      </c>
      <c r="D25762" t="s">
        <v>35</v>
      </c>
      <c r="E25762">
        <v>2</v>
      </c>
      <c r="F25762" s="2">
        <v>523.66</v>
      </c>
      <c r="G25762" s="3">
        <v>2684.64</v>
      </c>
      <c r="H25762" s="3">
        <v>5.2366000000000001</v>
      </c>
      <c r="I25762" s="3">
        <v>0</v>
      </c>
      <c r="J25762" s="3">
        <v>528.89659999999992</v>
      </c>
      <c r="K25762" s="3">
        <v>813.6870769230768</v>
      </c>
      <c r="L25762" s="4">
        <v>0.35</v>
      </c>
    </row>
    <row r="25763" spans="1:12" x14ac:dyDescent="0.35">
      <c r="A25763" s="1" t="s">
        <v>42015</v>
      </c>
      <c r="B25763" t="s">
        <v>42016</v>
      </c>
      <c r="C25763" t="s">
        <v>34</v>
      </c>
      <c r="D25763" t="s">
        <v>35</v>
      </c>
      <c r="E25763">
        <v>1</v>
      </c>
      <c r="F25763" s="2">
        <v>52.33</v>
      </c>
      <c r="G25763" s="3">
        <v>273.98</v>
      </c>
      <c r="H25763" s="3">
        <v>0.52329999999999999</v>
      </c>
      <c r="I25763" s="3">
        <v>2.4595099999999999</v>
      </c>
      <c r="J25763" s="3">
        <v>55.312809999999999</v>
      </c>
      <c r="K25763" s="3">
        <v>85.096630769230771</v>
      </c>
      <c r="L25763" s="4">
        <v>0.35000000000000003</v>
      </c>
    </row>
    <row r="25764" spans="1:12" x14ac:dyDescent="0.35">
      <c r="A25764" s="1" t="s">
        <v>42017</v>
      </c>
      <c r="B25764" t="s">
        <v>42018</v>
      </c>
      <c r="C25764" t="s">
        <v>34</v>
      </c>
      <c r="D25764" t="s">
        <v>35</v>
      </c>
      <c r="E25764">
        <v>1</v>
      </c>
      <c r="F25764" s="2">
        <v>120.07</v>
      </c>
      <c r="G25764" s="3">
        <v>628.64</v>
      </c>
      <c r="H25764" s="3">
        <v>1.2006999999999999</v>
      </c>
      <c r="I25764" s="3">
        <v>5.6432899999999995</v>
      </c>
      <c r="J25764" s="3">
        <v>126.91398999999998</v>
      </c>
      <c r="K25764" s="3">
        <v>195.25229230769227</v>
      </c>
      <c r="L25764" s="4">
        <v>0.35</v>
      </c>
    </row>
    <row r="25765" spans="1:12" x14ac:dyDescent="0.35">
      <c r="A25765" s="1" t="s">
        <v>42019</v>
      </c>
      <c r="B25765" t="s">
        <v>42020</v>
      </c>
      <c r="C25765" t="s">
        <v>13</v>
      </c>
      <c r="D25765" t="s">
        <v>14</v>
      </c>
      <c r="E25765">
        <v>1</v>
      </c>
      <c r="F25765" s="2">
        <v>140.04</v>
      </c>
      <c r="G25765" s="3">
        <v>708.32</v>
      </c>
      <c r="H25765" s="3">
        <v>1.4003999999999999</v>
      </c>
      <c r="I25765" s="3">
        <v>6.58188</v>
      </c>
      <c r="J25765" s="3">
        <v>148.02227999999999</v>
      </c>
      <c r="K25765" s="3">
        <v>227.72658461538461</v>
      </c>
      <c r="L25765" s="4">
        <v>0.35000000000000003</v>
      </c>
    </row>
    <row r="25766" spans="1:12" x14ac:dyDescent="0.35">
      <c r="A25766" s="1" t="s">
        <v>42021</v>
      </c>
      <c r="B25766" t="s">
        <v>42022</v>
      </c>
      <c r="C25766" t="s">
        <v>13</v>
      </c>
      <c r="D25766" t="s">
        <v>14</v>
      </c>
      <c r="E25766">
        <v>2</v>
      </c>
      <c r="F25766" s="2">
        <v>658.53</v>
      </c>
      <c r="G25766" s="3">
        <v>3376.02</v>
      </c>
      <c r="H25766" s="3">
        <v>6.5853000000000002</v>
      </c>
      <c r="I25766" s="3">
        <v>0</v>
      </c>
      <c r="J25766" s="3">
        <v>665.11529999999993</v>
      </c>
      <c r="K25766" s="3">
        <v>1023.2543076923075</v>
      </c>
      <c r="L25766" s="4">
        <v>0.35</v>
      </c>
    </row>
    <row r="25767" spans="1:12" x14ac:dyDescent="0.35">
      <c r="A25767" s="1" t="s">
        <v>42023</v>
      </c>
      <c r="B25767" t="s">
        <v>42024</v>
      </c>
      <c r="C25767" t="s">
        <v>34</v>
      </c>
      <c r="D25767" t="s">
        <v>35</v>
      </c>
      <c r="E25767">
        <v>2</v>
      </c>
      <c r="F25767" s="2">
        <v>223.28</v>
      </c>
      <c r="G25767" s="3">
        <v>3499.88</v>
      </c>
      <c r="H25767" s="3">
        <v>2.2328000000000001</v>
      </c>
      <c r="I25767" s="3">
        <v>0</v>
      </c>
      <c r="J25767" s="3">
        <v>225.5128</v>
      </c>
      <c r="K25767" s="3">
        <v>346.94276923076922</v>
      </c>
      <c r="L25767" s="4">
        <v>0.35</v>
      </c>
    </row>
    <row r="25768" spans="1:12" x14ac:dyDescent="0.35">
      <c r="A25768" s="1" t="s">
        <v>42025</v>
      </c>
      <c r="B25768" t="s">
        <v>42026</v>
      </c>
      <c r="C25768" t="s">
        <v>34</v>
      </c>
      <c r="D25768" t="s">
        <v>35</v>
      </c>
      <c r="E25768">
        <v>1</v>
      </c>
      <c r="F25768" s="2">
        <v>760.04</v>
      </c>
      <c r="G25768" s="3">
        <v>3979.21</v>
      </c>
      <c r="H25768" s="3">
        <v>7.6003999999999996</v>
      </c>
      <c r="I25768" s="3">
        <v>35.721879999999999</v>
      </c>
      <c r="J25768" s="3">
        <v>803.36228000000006</v>
      </c>
      <c r="K25768" s="3">
        <v>1235.9419692307692</v>
      </c>
      <c r="L25768" s="4">
        <v>0.35</v>
      </c>
    </row>
    <row r="25769" spans="1:12" x14ac:dyDescent="0.35">
      <c r="A25769" s="1" t="s">
        <v>42027</v>
      </c>
      <c r="B25769" t="s">
        <v>42028</v>
      </c>
      <c r="C25769" t="s">
        <v>34</v>
      </c>
      <c r="D25769" t="s">
        <v>35</v>
      </c>
      <c r="E25769">
        <v>1</v>
      </c>
      <c r="F25769" s="2">
        <v>65.459999999999994</v>
      </c>
      <c r="G25769" s="3">
        <v>342.72</v>
      </c>
      <c r="H25769" s="3">
        <v>0.65459999999999996</v>
      </c>
      <c r="I25769" s="3">
        <v>3.0766199999999997</v>
      </c>
      <c r="J25769" s="3">
        <v>69.191220000000001</v>
      </c>
      <c r="K25769" s="3">
        <v>106.44803076923077</v>
      </c>
      <c r="L25769" s="4">
        <v>0.35</v>
      </c>
    </row>
    <row r="25770" spans="1:12" x14ac:dyDescent="0.35">
      <c r="A25770" s="1" t="s">
        <v>42029</v>
      </c>
      <c r="B25770" t="s">
        <v>42030</v>
      </c>
      <c r="C25770" t="s">
        <v>34</v>
      </c>
      <c r="D25770" t="s">
        <v>35</v>
      </c>
      <c r="E25770">
        <v>1</v>
      </c>
      <c r="F25770" s="2">
        <v>30.48</v>
      </c>
      <c r="G25770" s="3">
        <v>156.27000000000001</v>
      </c>
      <c r="H25770" s="3">
        <v>0.30480000000000002</v>
      </c>
      <c r="I25770" s="3">
        <v>1.4325600000000001</v>
      </c>
      <c r="J25770" s="3">
        <v>32.217359999999999</v>
      </c>
      <c r="K25770" s="3">
        <v>49.565169230769229</v>
      </c>
      <c r="L25770" s="4">
        <v>0.35</v>
      </c>
    </row>
    <row r="25771" spans="1:12" x14ac:dyDescent="0.35">
      <c r="A25771" s="1" t="s">
        <v>42031</v>
      </c>
      <c r="B25771" t="s">
        <v>42032</v>
      </c>
      <c r="C25771" t="s">
        <v>34</v>
      </c>
      <c r="D25771" t="s">
        <v>35</v>
      </c>
      <c r="E25771">
        <v>2</v>
      </c>
      <c r="F25771" s="2">
        <v>31.26</v>
      </c>
      <c r="G25771" s="3">
        <v>163.66</v>
      </c>
      <c r="H25771" s="3">
        <v>0.31260000000000004</v>
      </c>
      <c r="I25771" s="3">
        <v>0</v>
      </c>
      <c r="J25771" s="3">
        <v>31.572600000000001</v>
      </c>
      <c r="K25771" s="3">
        <v>48.573230769230769</v>
      </c>
      <c r="L25771" s="4">
        <v>0.35</v>
      </c>
    </row>
    <row r="25772" spans="1:12" x14ac:dyDescent="0.35">
      <c r="A25772" s="1" t="s">
        <v>42033</v>
      </c>
      <c r="B25772" t="s">
        <v>42034</v>
      </c>
      <c r="C25772" t="s">
        <v>34</v>
      </c>
      <c r="D25772" t="s">
        <v>35</v>
      </c>
      <c r="E25772">
        <v>2</v>
      </c>
      <c r="F25772" s="2">
        <v>1046.24</v>
      </c>
      <c r="G25772" s="3">
        <v>5363.67</v>
      </c>
      <c r="H25772" s="3">
        <v>10.462400000000001</v>
      </c>
      <c r="I25772" s="3">
        <v>0</v>
      </c>
      <c r="J25772" s="3">
        <v>1056.7023999999999</v>
      </c>
      <c r="K25772" s="3">
        <v>1625.6959999999997</v>
      </c>
      <c r="L25772" s="4">
        <v>0.34999999999999992</v>
      </c>
    </row>
    <row r="25773" spans="1:12" hidden="1" x14ac:dyDescent="0.35">
      <c r="A25773" s="1" t="s">
        <v>42035</v>
      </c>
      <c r="B25773" t="s">
        <v>42036</v>
      </c>
      <c r="C25773" t="s">
        <v>46</v>
      </c>
      <c r="D25773" t="s">
        <v>47</v>
      </c>
      <c r="E25773">
        <v>1</v>
      </c>
      <c r="F25773" s="2">
        <v>1.87</v>
      </c>
      <c r="G25773" s="3">
        <v>9.57</v>
      </c>
      <c r="H25773" s="3">
        <v>1.8700000000000001E-2</v>
      </c>
      <c r="I25773" s="3">
        <v>8.789000000000001E-2</v>
      </c>
      <c r="J25773" s="3">
        <v>1.9765900000000001</v>
      </c>
      <c r="K25773" s="3">
        <v>3.0409076923076923</v>
      </c>
      <c r="L25773" s="4">
        <v>0.35</v>
      </c>
    </row>
    <row r="25774" spans="1:12" x14ac:dyDescent="0.35">
      <c r="A25774" s="1" t="s">
        <v>42037</v>
      </c>
      <c r="B25774" t="s">
        <v>42038</v>
      </c>
      <c r="C25774" t="s">
        <v>34</v>
      </c>
      <c r="D25774" t="s">
        <v>35</v>
      </c>
      <c r="E25774">
        <v>1</v>
      </c>
      <c r="F25774" s="2">
        <v>755.02</v>
      </c>
      <c r="G25774" s="3">
        <v>3870.72</v>
      </c>
      <c r="H25774" s="3">
        <v>7.5502000000000002</v>
      </c>
      <c r="I25774" s="3">
        <v>35.485939999999999</v>
      </c>
      <c r="J25774" s="3">
        <v>798.05614000000003</v>
      </c>
      <c r="K25774" s="3">
        <v>1227.778676923077</v>
      </c>
      <c r="L25774" s="4">
        <v>0.35000000000000003</v>
      </c>
    </row>
    <row r="25775" spans="1:12" hidden="1" x14ac:dyDescent="0.35">
      <c r="A25775" s="1">
        <v>2863512</v>
      </c>
      <c r="B25775" t="s">
        <v>42039</v>
      </c>
      <c r="C25775" t="s">
        <v>46</v>
      </c>
      <c r="D25775" t="s">
        <v>47</v>
      </c>
      <c r="E25775">
        <v>1</v>
      </c>
      <c r="F25775" s="2">
        <v>145.63999999999999</v>
      </c>
      <c r="G25775" s="3">
        <v>748.06</v>
      </c>
      <c r="H25775" s="3">
        <v>1.4563999999999999</v>
      </c>
      <c r="I25775" s="3">
        <v>6.8450799999999994</v>
      </c>
      <c r="J25775" s="3">
        <v>153.94147999999998</v>
      </c>
      <c r="K25775" s="3">
        <v>236.83304615384611</v>
      </c>
      <c r="L25775" s="4">
        <v>0.35</v>
      </c>
    </row>
    <row r="25776" spans="1:12" x14ac:dyDescent="0.35">
      <c r="A25776" s="1" t="s">
        <v>42040</v>
      </c>
      <c r="B25776" t="s">
        <v>42041</v>
      </c>
      <c r="C25776" t="s">
        <v>34</v>
      </c>
      <c r="D25776" t="s">
        <v>35</v>
      </c>
      <c r="E25776">
        <v>2</v>
      </c>
      <c r="F25776" s="2">
        <v>102.65</v>
      </c>
      <c r="G25776" s="3">
        <v>526.25</v>
      </c>
      <c r="H25776" s="3">
        <v>1.0265</v>
      </c>
      <c r="I25776" s="3">
        <v>0</v>
      </c>
      <c r="J25776" s="3">
        <v>103.6765</v>
      </c>
      <c r="K25776" s="3">
        <v>159.50230769230768</v>
      </c>
      <c r="L25776" s="4">
        <v>0.34999999999999992</v>
      </c>
    </row>
    <row r="25777" spans="1:12" x14ac:dyDescent="0.35">
      <c r="A25777" s="1" t="s">
        <v>42042</v>
      </c>
      <c r="B25777" t="s">
        <v>42043</v>
      </c>
      <c r="C25777" t="s">
        <v>13</v>
      </c>
      <c r="D25777" t="s">
        <v>14</v>
      </c>
      <c r="E25777">
        <v>2</v>
      </c>
      <c r="F25777" s="2">
        <v>46.77</v>
      </c>
      <c r="G25777" s="3">
        <v>239.79</v>
      </c>
      <c r="H25777" s="3">
        <v>0.46770000000000006</v>
      </c>
      <c r="I25777" s="3">
        <v>0</v>
      </c>
      <c r="J25777" s="3">
        <v>47.237700000000004</v>
      </c>
      <c r="K25777" s="3">
        <v>72.67338461538462</v>
      </c>
      <c r="L25777" s="4">
        <v>0.35</v>
      </c>
    </row>
    <row r="25778" spans="1:12" x14ac:dyDescent="0.35">
      <c r="A25778" s="1" t="s">
        <v>42044</v>
      </c>
      <c r="B25778" t="s">
        <v>42045</v>
      </c>
      <c r="C25778" t="s">
        <v>34</v>
      </c>
      <c r="D25778" t="s">
        <v>35</v>
      </c>
      <c r="E25778">
        <v>2</v>
      </c>
      <c r="F25778" s="2">
        <v>78.459999999999994</v>
      </c>
      <c r="G25778" s="3">
        <v>586.13</v>
      </c>
      <c r="H25778" s="3">
        <v>0.78459999999999996</v>
      </c>
      <c r="I25778" s="3">
        <v>0</v>
      </c>
      <c r="J25778" s="3">
        <v>79.244599999999991</v>
      </c>
      <c r="K25778" s="3">
        <v>121.91476923076921</v>
      </c>
      <c r="L25778" s="4">
        <v>0.35</v>
      </c>
    </row>
    <row r="25779" spans="1:12" x14ac:dyDescent="0.35">
      <c r="A25779" s="1" t="s">
        <v>42046</v>
      </c>
      <c r="B25779" t="s">
        <v>42047</v>
      </c>
      <c r="C25779" t="s">
        <v>13</v>
      </c>
      <c r="D25779" t="s">
        <v>14</v>
      </c>
      <c r="E25779">
        <v>2</v>
      </c>
      <c r="F25779" s="2">
        <v>64.47</v>
      </c>
      <c r="G25779" s="3">
        <v>316.27999999999997</v>
      </c>
      <c r="H25779" s="3">
        <v>0.64470000000000005</v>
      </c>
      <c r="I25779" s="3">
        <v>0</v>
      </c>
      <c r="J25779" s="3">
        <v>65.114699999999999</v>
      </c>
      <c r="K25779" s="3">
        <v>100.17646153846154</v>
      </c>
      <c r="L25779" s="4">
        <v>0.35000000000000003</v>
      </c>
    </row>
    <row r="25780" spans="1:12" x14ac:dyDescent="0.35">
      <c r="A25780" s="1" t="s">
        <v>42048</v>
      </c>
      <c r="B25780" t="s">
        <v>42049</v>
      </c>
      <c r="C25780" t="s">
        <v>29</v>
      </c>
      <c r="D25780" t="s">
        <v>30</v>
      </c>
      <c r="E25780">
        <v>2</v>
      </c>
      <c r="F25780" s="2">
        <v>6.52</v>
      </c>
      <c r="G25780" s="3">
        <v>36.14</v>
      </c>
      <c r="H25780" s="3">
        <v>6.5199999999999994E-2</v>
      </c>
      <c r="I25780" s="3">
        <v>0</v>
      </c>
      <c r="J25780" s="3">
        <v>6.5851999999999995</v>
      </c>
      <c r="K25780" s="3">
        <v>10.131076923076922</v>
      </c>
      <c r="L25780" s="4">
        <v>0.35</v>
      </c>
    </row>
    <row r="25781" spans="1:12" x14ac:dyDescent="0.35">
      <c r="A25781" s="1" t="s">
        <v>42050</v>
      </c>
      <c r="B25781" t="s">
        <v>42051</v>
      </c>
      <c r="C25781" t="s">
        <v>34</v>
      </c>
      <c r="D25781" t="s">
        <v>35</v>
      </c>
      <c r="E25781">
        <v>1</v>
      </c>
      <c r="F25781" s="2">
        <v>105.76</v>
      </c>
      <c r="G25781" s="3">
        <v>553.72</v>
      </c>
      <c r="H25781" s="3">
        <v>1.0576000000000001</v>
      </c>
      <c r="I25781" s="3">
        <v>4.97072</v>
      </c>
      <c r="J25781" s="3">
        <v>111.78832</v>
      </c>
      <c r="K25781" s="3">
        <v>171.98203076923076</v>
      </c>
      <c r="L25781" s="4">
        <v>0.35</v>
      </c>
    </row>
    <row r="25782" spans="1:12" x14ac:dyDescent="0.35">
      <c r="A25782" s="1" t="s">
        <v>42052</v>
      </c>
      <c r="B25782" t="s">
        <v>42053</v>
      </c>
      <c r="C25782" t="s">
        <v>34</v>
      </c>
      <c r="D25782" t="s">
        <v>35</v>
      </c>
      <c r="E25782">
        <v>2</v>
      </c>
      <c r="F25782" s="2">
        <v>474.15</v>
      </c>
      <c r="G25782" s="3">
        <v>2482.46</v>
      </c>
      <c r="H25782" s="3">
        <v>4.7415000000000003</v>
      </c>
      <c r="I25782" s="3">
        <v>0</v>
      </c>
      <c r="J25782" s="3">
        <v>478.89149999999995</v>
      </c>
      <c r="K25782" s="3">
        <v>736.75615384615378</v>
      </c>
      <c r="L25782" s="4">
        <v>0.35000000000000003</v>
      </c>
    </row>
    <row r="25783" spans="1:12" x14ac:dyDescent="0.35">
      <c r="A25783" s="1" t="s">
        <v>42054</v>
      </c>
      <c r="B25783" t="s">
        <v>42055</v>
      </c>
      <c r="C25783" t="s">
        <v>34</v>
      </c>
      <c r="D25783" t="s">
        <v>35</v>
      </c>
      <c r="E25783">
        <v>2</v>
      </c>
      <c r="F25783" s="2">
        <v>201.39</v>
      </c>
      <c r="G25783" s="3">
        <v>1053.07</v>
      </c>
      <c r="H25783" s="3">
        <v>2.0139</v>
      </c>
      <c r="I25783" s="3">
        <v>0</v>
      </c>
      <c r="J25783" s="3">
        <v>203.40389999999999</v>
      </c>
      <c r="K25783" s="3">
        <v>312.92907692307688</v>
      </c>
      <c r="L25783" s="4">
        <v>0.34999999999999992</v>
      </c>
    </row>
    <row r="25784" spans="1:12" x14ac:dyDescent="0.35">
      <c r="A25784" s="1" t="s">
        <v>42056</v>
      </c>
      <c r="B25784" t="s">
        <v>42057</v>
      </c>
      <c r="C25784" t="s">
        <v>34</v>
      </c>
      <c r="D25784" t="s">
        <v>35</v>
      </c>
      <c r="E25784">
        <v>1</v>
      </c>
      <c r="F25784" s="2">
        <v>66.14</v>
      </c>
      <c r="G25784" s="3">
        <v>346.28</v>
      </c>
      <c r="H25784" s="3">
        <v>0.66139999999999999</v>
      </c>
      <c r="I25784" s="3">
        <v>3.1085799999999999</v>
      </c>
      <c r="J25784" s="3">
        <v>69.909980000000004</v>
      </c>
      <c r="K25784" s="3">
        <v>107.55381538461539</v>
      </c>
      <c r="L25784" s="4">
        <v>0.35</v>
      </c>
    </row>
    <row r="25785" spans="1:12" x14ac:dyDescent="0.35">
      <c r="A25785" s="1" t="s">
        <v>42058</v>
      </c>
      <c r="B25785" t="s">
        <v>42059</v>
      </c>
      <c r="C25785" t="s">
        <v>13</v>
      </c>
      <c r="D25785" t="s">
        <v>14</v>
      </c>
      <c r="E25785">
        <v>2</v>
      </c>
      <c r="F25785" s="2">
        <v>1195.46</v>
      </c>
      <c r="G25785" s="3">
        <v>5662.41</v>
      </c>
      <c r="H25785" s="3">
        <v>11.954600000000001</v>
      </c>
      <c r="I25785" s="3">
        <v>0</v>
      </c>
      <c r="J25785" s="3">
        <v>1207.4146000000001</v>
      </c>
      <c r="K25785" s="3">
        <v>1857.560923076923</v>
      </c>
      <c r="L25785" s="4">
        <v>0.34999999999999992</v>
      </c>
    </row>
    <row r="25786" spans="1:12" hidden="1" x14ac:dyDescent="0.35">
      <c r="A25786" s="1">
        <v>1662118</v>
      </c>
      <c r="B25786" t="s">
        <v>42060</v>
      </c>
      <c r="C25786" t="s">
        <v>46</v>
      </c>
      <c r="D25786" t="s">
        <v>47</v>
      </c>
      <c r="E25786">
        <v>1</v>
      </c>
      <c r="F25786" s="2">
        <v>470.22</v>
      </c>
      <c r="G25786" s="3">
        <v>2415.29</v>
      </c>
      <c r="H25786" s="3">
        <v>4.7022000000000004</v>
      </c>
      <c r="I25786" s="3">
        <v>22.100340000000003</v>
      </c>
      <c r="J25786" s="3">
        <v>497.02254000000005</v>
      </c>
      <c r="K25786" s="3">
        <v>764.65006153846161</v>
      </c>
      <c r="L25786" s="4">
        <v>0.35</v>
      </c>
    </row>
    <row r="25787" spans="1:12" x14ac:dyDescent="0.35">
      <c r="A25787" s="1">
        <v>41006033</v>
      </c>
      <c r="B25787" t="s">
        <v>42061</v>
      </c>
      <c r="C25787" t="s">
        <v>34</v>
      </c>
      <c r="D25787" t="s">
        <v>35</v>
      </c>
      <c r="E25787">
        <v>1</v>
      </c>
      <c r="F25787" s="2">
        <v>117.78</v>
      </c>
      <c r="G25787" s="3">
        <v>603.84</v>
      </c>
      <c r="H25787" s="3">
        <v>1.1778</v>
      </c>
      <c r="I25787" s="3">
        <v>5.53566</v>
      </c>
      <c r="J25787" s="3">
        <v>124.49346</v>
      </c>
      <c r="K25787" s="3">
        <v>191.5284</v>
      </c>
      <c r="L25787" s="4">
        <v>0.35000000000000003</v>
      </c>
    </row>
    <row r="25788" spans="1:12" x14ac:dyDescent="0.35">
      <c r="A25788" s="1" t="s">
        <v>42062</v>
      </c>
      <c r="B25788" t="s">
        <v>42063</v>
      </c>
      <c r="C25788" t="s">
        <v>13</v>
      </c>
      <c r="D25788" t="s">
        <v>14</v>
      </c>
      <c r="E25788">
        <v>2</v>
      </c>
      <c r="F25788" s="2">
        <v>1229.18</v>
      </c>
      <c r="G25788" s="3">
        <v>6301.57</v>
      </c>
      <c r="H25788" s="3">
        <v>12.2918</v>
      </c>
      <c r="I25788" s="3">
        <v>0</v>
      </c>
      <c r="J25788" s="3">
        <v>1241.4718</v>
      </c>
      <c r="K25788" s="3">
        <v>1909.9566153846154</v>
      </c>
      <c r="L25788" s="4">
        <v>0.35</v>
      </c>
    </row>
    <row r="25789" spans="1:12" x14ac:dyDescent="0.35">
      <c r="A25789" s="1" t="s">
        <v>42064</v>
      </c>
      <c r="B25789" t="s">
        <v>42065</v>
      </c>
      <c r="C25789" t="s">
        <v>34</v>
      </c>
      <c r="D25789" t="s">
        <v>35</v>
      </c>
      <c r="E25789">
        <v>2</v>
      </c>
      <c r="F25789" s="2">
        <v>104.46</v>
      </c>
      <c r="G25789" s="3">
        <v>780.3</v>
      </c>
      <c r="H25789" s="3">
        <v>1.0446</v>
      </c>
      <c r="I25789" s="3">
        <v>0</v>
      </c>
      <c r="J25789" s="3">
        <v>105.5046</v>
      </c>
      <c r="K25789" s="3">
        <v>162.31476923076923</v>
      </c>
      <c r="L25789" s="4">
        <v>0.35000000000000003</v>
      </c>
    </row>
    <row r="25790" spans="1:12" x14ac:dyDescent="0.35">
      <c r="A25790" s="1" t="s">
        <v>42066</v>
      </c>
      <c r="B25790" t="s">
        <v>42067</v>
      </c>
      <c r="C25790" t="s">
        <v>13</v>
      </c>
      <c r="D25790" t="s">
        <v>14</v>
      </c>
      <c r="E25790">
        <v>2</v>
      </c>
      <c r="F25790" s="2">
        <v>526.08000000000004</v>
      </c>
      <c r="G25790" s="3">
        <v>2580.84</v>
      </c>
      <c r="H25790" s="3">
        <v>5.2608000000000006</v>
      </c>
      <c r="I25790" s="3">
        <v>0</v>
      </c>
      <c r="J25790" s="3">
        <v>531.34080000000006</v>
      </c>
      <c r="K25790" s="3">
        <v>817.44738461538464</v>
      </c>
      <c r="L25790" s="4">
        <v>0.34999999999999992</v>
      </c>
    </row>
    <row r="25791" spans="1:12" x14ac:dyDescent="0.35">
      <c r="A25791" s="1" t="s">
        <v>42068</v>
      </c>
      <c r="B25791" t="s">
        <v>42069</v>
      </c>
      <c r="C25791" t="s">
        <v>34</v>
      </c>
      <c r="D25791" t="s">
        <v>35</v>
      </c>
      <c r="E25791">
        <v>2</v>
      </c>
      <c r="F25791" s="2">
        <v>2919.24</v>
      </c>
      <c r="G25791" s="3">
        <v>14984.3</v>
      </c>
      <c r="H25791" s="3">
        <v>29.192399999999999</v>
      </c>
      <c r="I25791" s="3">
        <v>0</v>
      </c>
      <c r="J25791" s="3">
        <v>2948.4323999999997</v>
      </c>
      <c r="K25791" s="3">
        <v>4536.0498461538455</v>
      </c>
      <c r="L25791" s="4">
        <v>0.35</v>
      </c>
    </row>
    <row r="25792" spans="1:12" x14ac:dyDescent="0.35">
      <c r="A25792" s="1" t="s">
        <v>42070</v>
      </c>
      <c r="B25792" t="s">
        <v>42071</v>
      </c>
      <c r="C25792" t="s">
        <v>34</v>
      </c>
      <c r="D25792" t="s">
        <v>35</v>
      </c>
      <c r="E25792">
        <v>1</v>
      </c>
      <c r="F25792" s="2">
        <v>40.22</v>
      </c>
      <c r="G25792" s="3">
        <v>210.3</v>
      </c>
      <c r="H25792" s="3">
        <v>0.4022</v>
      </c>
      <c r="I25792" s="3">
        <v>1.8903399999999999</v>
      </c>
      <c r="J25792" s="3">
        <v>42.512540000000001</v>
      </c>
      <c r="K25792" s="3">
        <v>65.403907692307698</v>
      </c>
      <c r="L25792" s="4">
        <v>0.35000000000000003</v>
      </c>
    </row>
    <row r="25793" spans="1:12" x14ac:dyDescent="0.35">
      <c r="A25793" s="1" t="s">
        <v>42072</v>
      </c>
      <c r="B25793" t="s">
        <v>42073</v>
      </c>
      <c r="C25793" t="s">
        <v>34</v>
      </c>
      <c r="D25793" t="s">
        <v>35</v>
      </c>
      <c r="E25793">
        <v>1</v>
      </c>
      <c r="F25793" s="2">
        <v>87.29</v>
      </c>
      <c r="G25793" s="3">
        <v>457.02</v>
      </c>
      <c r="H25793" s="3">
        <v>0.87290000000000012</v>
      </c>
      <c r="I25793" s="3">
        <v>4.1026300000000004</v>
      </c>
      <c r="J25793" s="3">
        <v>92.265530000000012</v>
      </c>
      <c r="K25793" s="3">
        <v>141.94696923076924</v>
      </c>
      <c r="L25793" s="4">
        <v>0.35</v>
      </c>
    </row>
    <row r="25794" spans="1:12" x14ac:dyDescent="0.35">
      <c r="A25794" s="1" t="s">
        <v>42074</v>
      </c>
      <c r="B25794" t="s">
        <v>42075</v>
      </c>
      <c r="C25794" t="s">
        <v>34</v>
      </c>
      <c r="D25794" t="s">
        <v>35</v>
      </c>
      <c r="E25794">
        <v>2</v>
      </c>
      <c r="F25794" s="2">
        <v>141.72</v>
      </c>
      <c r="G25794" s="3">
        <v>1058.7</v>
      </c>
      <c r="H25794" s="3">
        <v>1.4172</v>
      </c>
      <c r="I25794" s="3">
        <v>0</v>
      </c>
      <c r="J25794" s="3">
        <v>143.13720000000001</v>
      </c>
      <c r="K25794" s="3">
        <v>220.21107692307692</v>
      </c>
      <c r="L25794" s="4">
        <v>0.34999999999999992</v>
      </c>
    </row>
    <row r="25795" spans="1:12" x14ac:dyDescent="0.35">
      <c r="A25795" s="1" t="s">
        <v>42076</v>
      </c>
      <c r="B25795" t="s">
        <v>42077</v>
      </c>
      <c r="C25795" t="s">
        <v>13</v>
      </c>
      <c r="D25795" t="s">
        <v>14</v>
      </c>
      <c r="E25795">
        <v>2</v>
      </c>
      <c r="F25795" s="2">
        <v>16.670000000000002</v>
      </c>
      <c r="G25795" s="3">
        <v>87.28</v>
      </c>
      <c r="H25795" s="3">
        <v>0.16670000000000001</v>
      </c>
      <c r="I25795" s="3">
        <v>0</v>
      </c>
      <c r="J25795" s="3">
        <v>16.8367</v>
      </c>
      <c r="K25795" s="3">
        <v>25.902615384615384</v>
      </c>
      <c r="L25795" s="4">
        <v>0.35</v>
      </c>
    </row>
    <row r="25796" spans="1:12" x14ac:dyDescent="0.35">
      <c r="A25796" s="1" t="s">
        <v>42078</v>
      </c>
      <c r="B25796" t="s">
        <v>42079</v>
      </c>
      <c r="C25796" t="s">
        <v>13</v>
      </c>
      <c r="D25796" t="s">
        <v>14</v>
      </c>
      <c r="E25796">
        <v>2</v>
      </c>
      <c r="F25796" s="2">
        <v>10621</v>
      </c>
      <c r="G25796" s="3">
        <v>54450.26</v>
      </c>
      <c r="H25796" s="3">
        <v>106.21000000000001</v>
      </c>
      <c r="I25796" s="3">
        <v>0</v>
      </c>
      <c r="J25796" s="3">
        <v>10727.21</v>
      </c>
      <c r="K25796" s="3">
        <v>16503.399999999998</v>
      </c>
      <c r="L25796" s="4">
        <v>0.35</v>
      </c>
    </row>
    <row r="25797" spans="1:12" x14ac:dyDescent="0.35">
      <c r="A25797" s="1" t="s">
        <v>42080</v>
      </c>
      <c r="B25797" t="s">
        <v>42081</v>
      </c>
      <c r="C25797" t="s">
        <v>13</v>
      </c>
      <c r="D25797" t="s">
        <v>14</v>
      </c>
      <c r="E25797">
        <v>2</v>
      </c>
      <c r="F25797" s="2">
        <v>202.02</v>
      </c>
      <c r="G25797" s="3">
        <v>1035.6500000000001</v>
      </c>
      <c r="H25797" s="3">
        <v>2.0202</v>
      </c>
      <c r="I25797" s="3">
        <v>0</v>
      </c>
      <c r="J25797" s="3">
        <v>204.0402</v>
      </c>
      <c r="K25797" s="3">
        <v>313.90800000000002</v>
      </c>
      <c r="L25797" s="4">
        <v>0.35000000000000003</v>
      </c>
    </row>
    <row r="25798" spans="1:12" x14ac:dyDescent="0.35">
      <c r="A25798" s="1" t="s">
        <v>42082</v>
      </c>
      <c r="B25798" t="s">
        <v>42083</v>
      </c>
      <c r="C25798" t="s">
        <v>34</v>
      </c>
      <c r="D25798" t="s">
        <v>35</v>
      </c>
      <c r="E25798">
        <v>1</v>
      </c>
      <c r="F25798" s="2">
        <v>71.31</v>
      </c>
      <c r="G25798" s="3">
        <v>532.65</v>
      </c>
      <c r="H25798" s="3">
        <v>0.71310000000000007</v>
      </c>
      <c r="I25798" s="3">
        <v>3.3515700000000002</v>
      </c>
      <c r="J25798" s="3">
        <v>75.374669999999995</v>
      </c>
      <c r="K25798" s="3">
        <v>115.96103076923076</v>
      </c>
      <c r="L25798" s="4">
        <v>0.35</v>
      </c>
    </row>
    <row r="25799" spans="1:12" x14ac:dyDescent="0.35">
      <c r="A25799" s="1" t="s">
        <v>42084</v>
      </c>
      <c r="B25799" t="s">
        <v>42085</v>
      </c>
      <c r="C25799" t="s">
        <v>34</v>
      </c>
      <c r="D25799" t="s">
        <v>35</v>
      </c>
      <c r="E25799">
        <v>1</v>
      </c>
      <c r="F25799" s="2">
        <v>962.59</v>
      </c>
      <c r="G25799" s="3">
        <v>5070.42</v>
      </c>
      <c r="H25799" s="3">
        <v>9.6258999999999997</v>
      </c>
      <c r="I25799" s="3">
        <v>45.241730000000004</v>
      </c>
      <c r="J25799" s="3">
        <v>1017.45763</v>
      </c>
      <c r="K25799" s="3">
        <v>1565.3194307692306</v>
      </c>
      <c r="L25799" s="4">
        <v>0.34999999999999992</v>
      </c>
    </row>
    <row r="25800" spans="1:12" x14ac:dyDescent="0.35">
      <c r="A25800" s="1" t="s">
        <v>42086</v>
      </c>
      <c r="B25800" t="s">
        <v>42087</v>
      </c>
      <c r="C25800" t="s">
        <v>34</v>
      </c>
      <c r="D25800" t="s">
        <v>35</v>
      </c>
      <c r="E25800">
        <v>2</v>
      </c>
      <c r="F25800" s="2">
        <v>3805.58</v>
      </c>
      <c r="G25800" s="3">
        <v>21351.16</v>
      </c>
      <c r="H25800" s="3">
        <v>38.055799999999998</v>
      </c>
      <c r="I25800" s="3">
        <v>0</v>
      </c>
      <c r="J25800" s="3">
        <v>3843.6358</v>
      </c>
      <c r="K25800" s="3">
        <v>5913.2858461538463</v>
      </c>
      <c r="L25800" s="4">
        <v>0.35000000000000003</v>
      </c>
    </row>
    <row r="25801" spans="1:12" x14ac:dyDescent="0.35">
      <c r="A25801" s="1" t="s">
        <v>42088</v>
      </c>
      <c r="B25801" t="s">
        <v>42089</v>
      </c>
      <c r="C25801" t="s">
        <v>34</v>
      </c>
      <c r="D25801" t="s">
        <v>35</v>
      </c>
      <c r="E25801">
        <v>2</v>
      </c>
      <c r="F25801" s="2">
        <v>345.98</v>
      </c>
      <c r="G25801" s="3">
        <v>1775.91</v>
      </c>
      <c r="H25801" s="3">
        <v>3.4598000000000004</v>
      </c>
      <c r="I25801" s="3">
        <v>0</v>
      </c>
      <c r="J25801" s="3">
        <v>349.43979999999999</v>
      </c>
      <c r="K25801" s="3">
        <v>537.59969230769229</v>
      </c>
      <c r="L25801" s="4">
        <v>0.35</v>
      </c>
    </row>
    <row r="25802" spans="1:12" x14ac:dyDescent="0.35">
      <c r="A25802" s="1" t="s">
        <v>42090</v>
      </c>
      <c r="B25802" t="s">
        <v>42091</v>
      </c>
      <c r="C25802" t="s">
        <v>34</v>
      </c>
      <c r="D25802" t="s">
        <v>35</v>
      </c>
      <c r="E25802">
        <v>2</v>
      </c>
      <c r="F25802" s="2">
        <v>13136.84</v>
      </c>
      <c r="G25802" s="3">
        <v>63036.55</v>
      </c>
      <c r="H25802" s="3">
        <v>131.36840000000001</v>
      </c>
      <c r="I25802" s="3">
        <v>0</v>
      </c>
      <c r="J25802" s="3">
        <v>13268.2084</v>
      </c>
      <c r="K25802" s="3">
        <v>20412.628307692306</v>
      </c>
      <c r="L25802" s="4">
        <v>0.35</v>
      </c>
    </row>
    <row r="25803" spans="1:12" hidden="1" x14ac:dyDescent="0.35">
      <c r="A25803" s="1" t="s">
        <v>42092</v>
      </c>
      <c r="B25803" t="s">
        <v>42093</v>
      </c>
      <c r="C25803" t="s">
        <v>46</v>
      </c>
      <c r="D25803" t="s">
        <v>47</v>
      </c>
      <c r="E25803">
        <v>1</v>
      </c>
      <c r="F25803" s="2">
        <v>106.99</v>
      </c>
      <c r="G25803" s="3">
        <v>548.49</v>
      </c>
      <c r="H25803" s="3">
        <v>1.0699000000000001</v>
      </c>
      <c r="I25803" s="3">
        <v>5.0285299999999999</v>
      </c>
      <c r="J25803" s="3">
        <v>113.08843</v>
      </c>
      <c r="K25803" s="3">
        <v>173.98220000000001</v>
      </c>
      <c r="L25803" s="4">
        <v>0.35000000000000003</v>
      </c>
    </row>
    <row r="25804" spans="1:12" x14ac:dyDescent="0.35">
      <c r="A25804" s="1" t="s">
        <v>42094</v>
      </c>
      <c r="B25804" t="s">
        <v>42095</v>
      </c>
      <c r="C25804" t="s">
        <v>34</v>
      </c>
      <c r="D25804" t="s">
        <v>35</v>
      </c>
      <c r="E25804">
        <v>2</v>
      </c>
      <c r="F25804" s="2">
        <v>402.92</v>
      </c>
      <c r="G25804" s="3">
        <v>2021.31</v>
      </c>
      <c r="H25804" s="3">
        <v>4.0292000000000003</v>
      </c>
      <c r="I25804" s="3">
        <v>0</v>
      </c>
      <c r="J25804" s="3">
        <v>406.94920000000002</v>
      </c>
      <c r="K25804" s="3">
        <v>626.07569230769229</v>
      </c>
      <c r="L25804" s="4">
        <v>0.35</v>
      </c>
    </row>
    <row r="25805" spans="1:12" x14ac:dyDescent="0.35">
      <c r="A25805" s="1" t="s">
        <v>42096</v>
      </c>
      <c r="B25805" t="s">
        <v>42097</v>
      </c>
      <c r="C25805" t="s">
        <v>34</v>
      </c>
      <c r="D25805" t="s">
        <v>35</v>
      </c>
      <c r="E25805">
        <v>1</v>
      </c>
      <c r="F25805" s="2">
        <v>140.05000000000001</v>
      </c>
      <c r="G25805" s="3">
        <v>732.3</v>
      </c>
      <c r="H25805" s="3">
        <v>1.4005000000000001</v>
      </c>
      <c r="I25805" s="3">
        <v>6.5823500000000008</v>
      </c>
      <c r="J25805" s="3">
        <v>148.03285</v>
      </c>
      <c r="K25805" s="3">
        <v>227.74284615384613</v>
      </c>
      <c r="L25805" s="4">
        <v>0.35</v>
      </c>
    </row>
    <row r="25806" spans="1:12" x14ac:dyDescent="0.35">
      <c r="A25806" s="1" t="s">
        <v>42098</v>
      </c>
      <c r="B25806" t="s">
        <v>41883</v>
      </c>
      <c r="C25806" t="s">
        <v>34</v>
      </c>
      <c r="D25806" t="s">
        <v>35</v>
      </c>
      <c r="E25806">
        <v>1</v>
      </c>
      <c r="F25806" s="2">
        <v>335.29</v>
      </c>
      <c r="G25806" s="3">
        <v>1718.96</v>
      </c>
      <c r="H25806" s="3">
        <v>3.3529000000000004</v>
      </c>
      <c r="I25806" s="3">
        <v>15.75863</v>
      </c>
      <c r="J25806" s="3">
        <v>354.40152999999998</v>
      </c>
      <c r="K25806" s="3">
        <v>545.23312307692299</v>
      </c>
      <c r="L25806" s="4">
        <v>0.34999999999999992</v>
      </c>
    </row>
    <row r="25807" spans="1:12" x14ac:dyDescent="0.35">
      <c r="A25807" s="1" t="s">
        <v>42099</v>
      </c>
      <c r="B25807" t="s">
        <v>42100</v>
      </c>
      <c r="C25807" t="s">
        <v>34</v>
      </c>
      <c r="D25807" t="s">
        <v>35</v>
      </c>
      <c r="E25807">
        <v>1</v>
      </c>
      <c r="F25807" s="2">
        <v>61.61</v>
      </c>
      <c r="G25807" s="3">
        <v>322.57</v>
      </c>
      <c r="H25807" s="3">
        <v>0.61609999999999998</v>
      </c>
      <c r="I25807" s="3">
        <v>2.89567</v>
      </c>
      <c r="J25807" s="3">
        <v>65.121769999999998</v>
      </c>
      <c r="K25807" s="3">
        <v>100.18733846153846</v>
      </c>
      <c r="L25807" s="4">
        <v>0.35000000000000003</v>
      </c>
    </row>
    <row r="25808" spans="1:12" x14ac:dyDescent="0.35">
      <c r="A25808" s="1" t="s">
        <v>42101</v>
      </c>
      <c r="B25808" t="s">
        <v>42102</v>
      </c>
      <c r="C25808" t="s">
        <v>34</v>
      </c>
      <c r="D25808" t="s">
        <v>35</v>
      </c>
      <c r="E25808">
        <v>1</v>
      </c>
      <c r="F25808" s="2">
        <v>122.32</v>
      </c>
      <c r="G25808" s="3">
        <v>613.61</v>
      </c>
      <c r="H25808" s="3">
        <v>1.2232000000000001</v>
      </c>
      <c r="I25808" s="3">
        <v>5.7490399999999999</v>
      </c>
      <c r="J25808" s="3">
        <v>129.29223999999999</v>
      </c>
      <c r="K25808" s="3">
        <v>198.91113846153846</v>
      </c>
      <c r="L25808" s="4">
        <v>0.35000000000000003</v>
      </c>
    </row>
    <row r="25809" spans="1:12" x14ac:dyDescent="0.35">
      <c r="A25809" s="1" t="s">
        <v>42103</v>
      </c>
      <c r="B25809" t="s">
        <v>42104</v>
      </c>
      <c r="C25809" t="s">
        <v>34</v>
      </c>
      <c r="D25809" t="s">
        <v>35</v>
      </c>
      <c r="E25809">
        <v>2</v>
      </c>
      <c r="F25809" s="2">
        <v>63.53</v>
      </c>
      <c r="G25809" s="3">
        <v>474.55</v>
      </c>
      <c r="H25809" s="3">
        <v>0.63529999999999998</v>
      </c>
      <c r="I25809" s="3">
        <v>0</v>
      </c>
      <c r="J25809" s="3">
        <v>64.165300000000002</v>
      </c>
      <c r="K25809" s="3">
        <v>98.715846153846158</v>
      </c>
      <c r="L25809" s="4">
        <v>0.35000000000000003</v>
      </c>
    </row>
    <row r="25810" spans="1:12" x14ac:dyDescent="0.35">
      <c r="A25810" s="1" t="s">
        <v>42105</v>
      </c>
      <c r="B25810" t="s">
        <v>42106</v>
      </c>
      <c r="C25810" t="s">
        <v>13</v>
      </c>
      <c r="D25810" t="s">
        <v>14</v>
      </c>
      <c r="E25810">
        <v>2</v>
      </c>
      <c r="F25810" s="2">
        <v>426.88</v>
      </c>
      <c r="G25810" s="3">
        <v>2188.48</v>
      </c>
      <c r="H25810" s="3">
        <v>4.2687999999999997</v>
      </c>
      <c r="I25810" s="3">
        <v>0</v>
      </c>
      <c r="J25810" s="3">
        <v>431.14879999999999</v>
      </c>
      <c r="K25810" s="3">
        <v>663.30584615384612</v>
      </c>
      <c r="L25810" s="4">
        <v>0.35</v>
      </c>
    </row>
    <row r="25811" spans="1:12" x14ac:dyDescent="0.35">
      <c r="A25811" s="1" t="s">
        <v>42107</v>
      </c>
      <c r="B25811" t="s">
        <v>42108</v>
      </c>
      <c r="C25811" t="s">
        <v>34</v>
      </c>
      <c r="D25811" t="s">
        <v>35</v>
      </c>
      <c r="E25811">
        <v>2</v>
      </c>
      <c r="F25811" s="2">
        <v>4185.93</v>
      </c>
      <c r="G25811" s="3">
        <v>21459.75</v>
      </c>
      <c r="H25811" s="3">
        <v>41.859300000000005</v>
      </c>
      <c r="I25811" s="3">
        <v>0</v>
      </c>
      <c r="J25811" s="3">
        <v>4227.7893000000004</v>
      </c>
      <c r="K25811" s="3">
        <v>6504.2912307692313</v>
      </c>
      <c r="L25811" s="4">
        <v>0.35</v>
      </c>
    </row>
    <row r="25812" spans="1:12" hidden="1" x14ac:dyDescent="0.35">
      <c r="A25812" s="1" t="s">
        <v>42109</v>
      </c>
      <c r="B25812" t="s">
        <v>42110</v>
      </c>
      <c r="C25812" t="s">
        <v>46</v>
      </c>
      <c r="D25812" t="s">
        <v>47</v>
      </c>
      <c r="E25812">
        <v>1</v>
      </c>
      <c r="F25812" s="2">
        <v>10.06</v>
      </c>
      <c r="G25812" s="3">
        <v>51.55</v>
      </c>
      <c r="H25812" s="3">
        <v>0.10060000000000001</v>
      </c>
      <c r="I25812" s="3">
        <v>0.47282000000000002</v>
      </c>
      <c r="J25812" s="3">
        <v>10.633420000000001</v>
      </c>
      <c r="K25812" s="3">
        <v>16.359107692307692</v>
      </c>
      <c r="L25812" s="4">
        <v>0.34999999999999992</v>
      </c>
    </row>
    <row r="25813" spans="1:12" x14ac:dyDescent="0.35">
      <c r="A25813" s="1" t="s">
        <v>42111</v>
      </c>
      <c r="B25813" t="s">
        <v>42112</v>
      </c>
      <c r="C25813" t="s">
        <v>34</v>
      </c>
      <c r="D25813" t="s">
        <v>35</v>
      </c>
      <c r="E25813">
        <v>1</v>
      </c>
      <c r="F25813" s="2">
        <v>55.81</v>
      </c>
      <c r="G25813" s="3">
        <v>292.2</v>
      </c>
      <c r="H25813" s="3">
        <v>0.55810000000000004</v>
      </c>
      <c r="I25813" s="3">
        <v>2.6230700000000002</v>
      </c>
      <c r="J25813" s="3">
        <v>58.991170000000004</v>
      </c>
      <c r="K25813" s="3">
        <v>90.755646153846158</v>
      </c>
      <c r="L25813" s="4">
        <v>0.35</v>
      </c>
    </row>
    <row r="25814" spans="1:12" x14ac:dyDescent="0.35">
      <c r="A25814" s="1" t="s">
        <v>42113</v>
      </c>
      <c r="B25814" t="s">
        <v>42114</v>
      </c>
      <c r="C25814" t="s">
        <v>34</v>
      </c>
      <c r="D25814" t="s">
        <v>35</v>
      </c>
      <c r="E25814">
        <v>2</v>
      </c>
      <c r="F25814" s="2">
        <v>15.28</v>
      </c>
      <c r="G25814" s="3">
        <v>114.15</v>
      </c>
      <c r="H25814" s="3">
        <v>0.15279999999999999</v>
      </c>
      <c r="I25814" s="3">
        <v>0</v>
      </c>
      <c r="J25814" s="3">
        <v>15.432799999999999</v>
      </c>
      <c r="K25814" s="3">
        <v>23.742769230769227</v>
      </c>
      <c r="L25814" s="4">
        <v>0.35</v>
      </c>
    </row>
    <row r="25815" spans="1:12" x14ac:dyDescent="0.35">
      <c r="A25815" s="1" t="s">
        <v>42115</v>
      </c>
      <c r="B25815" t="s">
        <v>42116</v>
      </c>
      <c r="C25815" t="s">
        <v>13</v>
      </c>
      <c r="D25815" t="s">
        <v>14</v>
      </c>
      <c r="E25815">
        <v>1</v>
      </c>
      <c r="F25815" s="2">
        <v>77.400000000000006</v>
      </c>
      <c r="G25815" s="3">
        <v>391.57</v>
      </c>
      <c r="H25815" s="3">
        <v>0.77400000000000002</v>
      </c>
      <c r="I25815" s="3">
        <v>3.6378000000000004</v>
      </c>
      <c r="J25815" s="3">
        <v>81.811800000000005</v>
      </c>
      <c r="K25815" s="3">
        <v>125.86430769230769</v>
      </c>
      <c r="L25815" s="4">
        <v>0.34999999999999992</v>
      </c>
    </row>
    <row r="25816" spans="1:12" x14ac:dyDescent="0.35">
      <c r="A25816" s="1">
        <v>41003112</v>
      </c>
      <c r="B25816" t="s">
        <v>42117</v>
      </c>
      <c r="C25816" t="s">
        <v>34</v>
      </c>
      <c r="D25816" t="s">
        <v>35</v>
      </c>
      <c r="E25816">
        <v>2</v>
      </c>
      <c r="F25816" s="2">
        <v>69.45</v>
      </c>
      <c r="G25816" s="3">
        <v>356.05</v>
      </c>
      <c r="H25816" s="3">
        <v>0.69450000000000001</v>
      </c>
      <c r="I25816" s="3">
        <v>0</v>
      </c>
      <c r="J25816" s="3">
        <v>70.144500000000008</v>
      </c>
      <c r="K25816" s="3">
        <v>107.91461538461539</v>
      </c>
      <c r="L25816" s="4">
        <v>0.34999999999999992</v>
      </c>
    </row>
    <row r="25817" spans="1:12" hidden="1" x14ac:dyDescent="0.35">
      <c r="A25817" s="1">
        <v>2237852</v>
      </c>
      <c r="B25817" t="s">
        <v>42118</v>
      </c>
      <c r="C25817" t="s">
        <v>46</v>
      </c>
      <c r="D25817" t="s">
        <v>47</v>
      </c>
      <c r="E25817">
        <v>1</v>
      </c>
      <c r="F25817" s="2">
        <v>14.44</v>
      </c>
      <c r="G25817" s="3">
        <v>49.42</v>
      </c>
      <c r="H25817" s="3">
        <v>0.1444</v>
      </c>
      <c r="I25817" s="3">
        <v>0.67867999999999995</v>
      </c>
      <c r="J25817" s="3">
        <v>15.263079999999999</v>
      </c>
      <c r="K25817" s="3">
        <v>23.481661538461534</v>
      </c>
      <c r="L25817" s="4">
        <v>0.34999999999999992</v>
      </c>
    </row>
    <row r="25818" spans="1:12" x14ac:dyDescent="0.35">
      <c r="A25818" s="1" t="s">
        <v>42119</v>
      </c>
      <c r="B25818" t="s">
        <v>42120</v>
      </c>
      <c r="C25818" t="s">
        <v>34</v>
      </c>
      <c r="D25818" t="s">
        <v>35</v>
      </c>
      <c r="E25818">
        <v>2</v>
      </c>
      <c r="F25818" s="2">
        <v>60.53</v>
      </c>
      <c r="G25818" s="3">
        <v>461.19</v>
      </c>
      <c r="H25818" s="3">
        <v>0.60530000000000006</v>
      </c>
      <c r="I25818" s="3">
        <v>0</v>
      </c>
      <c r="J25818" s="3">
        <v>61.135300000000001</v>
      </c>
      <c r="K25818" s="3">
        <v>94.054307692307688</v>
      </c>
      <c r="L25818" s="4">
        <v>0.35</v>
      </c>
    </row>
    <row r="25819" spans="1:12" x14ac:dyDescent="0.35">
      <c r="A25819" s="1" t="s">
        <v>42121</v>
      </c>
      <c r="B25819" t="s">
        <v>42122</v>
      </c>
      <c r="C25819" t="s">
        <v>34</v>
      </c>
      <c r="D25819" t="s">
        <v>35</v>
      </c>
      <c r="E25819">
        <v>1</v>
      </c>
      <c r="F25819" s="2">
        <v>895.73</v>
      </c>
      <c r="G25819" s="3">
        <v>4592.07</v>
      </c>
      <c r="H25819" s="3">
        <v>8.9573</v>
      </c>
      <c r="I25819" s="3">
        <v>42.099310000000003</v>
      </c>
      <c r="J25819" s="3">
        <v>946.78661000000011</v>
      </c>
      <c r="K25819" s="3">
        <v>1456.5947846153847</v>
      </c>
      <c r="L25819" s="4">
        <v>0.35</v>
      </c>
    </row>
    <row r="25820" spans="1:12" x14ac:dyDescent="0.35">
      <c r="A25820" s="1" t="s">
        <v>42123</v>
      </c>
      <c r="B25820" t="s">
        <v>42124</v>
      </c>
      <c r="C25820" t="s">
        <v>13</v>
      </c>
      <c r="D25820" t="s">
        <v>14</v>
      </c>
      <c r="E25820">
        <v>2</v>
      </c>
      <c r="F25820" s="2">
        <v>680.38</v>
      </c>
      <c r="G25820" s="3">
        <v>3337.85</v>
      </c>
      <c r="H25820" s="3">
        <v>6.8037999999999998</v>
      </c>
      <c r="I25820" s="3">
        <v>0</v>
      </c>
      <c r="J25820" s="3">
        <v>687.18380000000002</v>
      </c>
      <c r="K25820" s="3">
        <v>1057.2058461538461</v>
      </c>
      <c r="L25820" s="4">
        <v>0.34999999999999992</v>
      </c>
    </row>
    <row r="25821" spans="1:12" x14ac:dyDescent="0.35">
      <c r="A25821" s="1" t="s">
        <v>42125</v>
      </c>
      <c r="B25821" t="s">
        <v>42126</v>
      </c>
      <c r="C25821" t="s">
        <v>13</v>
      </c>
      <c r="D25821" t="s">
        <v>14</v>
      </c>
      <c r="E25821">
        <v>1</v>
      </c>
      <c r="F25821" s="2">
        <v>53.04</v>
      </c>
      <c r="G25821" s="3">
        <v>271.94</v>
      </c>
      <c r="H25821" s="3">
        <v>0.53039999999999998</v>
      </c>
      <c r="I25821" s="3">
        <v>2.49288</v>
      </c>
      <c r="J25821" s="3">
        <v>56.063279999999999</v>
      </c>
      <c r="K25821" s="3">
        <v>86.251199999999997</v>
      </c>
      <c r="L25821" s="4">
        <v>0.35</v>
      </c>
    </row>
    <row r="25822" spans="1:12" x14ac:dyDescent="0.35">
      <c r="A25822" s="1" t="s">
        <v>42127</v>
      </c>
      <c r="B25822" t="s">
        <v>42128</v>
      </c>
      <c r="C25822" t="s">
        <v>34</v>
      </c>
      <c r="D25822" t="s">
        <v>35</v>
      </c>
      <c r="E25822">
        <v>2</v>
      </c>
      <c r="F25822" s="2">
        <v>29.07</v>
      </c>
      <c r="G25822" s="3">
        <v>145.81</v>
      </c>
      <c r="H25822" s="3">
        <v>0.29070000000000001</v>
      </c>
      <c r="I25822" s="3">
        <v>0</v>
      </c>
      <c r="J25822" s="3">
        <v>29.360700000000001</v>
      </c>
      <c r="K25822" s="3">
        <v>45.170307692307695</v>
      </c>
      <c r="L25822" s="4">
        <v>0.35000000000000003</v>
      </c>
    </row>
    <row r="25823" spans="1:12" x14ac:dyDescent="0.35">
      <c r="A25823" s="1">
        <v>41001411</v>
      </c>
      <c r="B25823" t="s">
        <v>42129</v>
      </c>
      <c r="C25823" t="s">
        <v>34</v>
      </c>
      <c r="D25823" t="s">
        <v>35</v>
      </c>
      <c r="E25823">
        <v>2</v>
      </c>
      <c r="F25823" s="2">
        <v>1550.62</v>
      </c>
      <c r="G25823" s="3">
        <v>7949.5</v>
      </c>
      <c r="H25823" s="3">
        <v>15.5062</v>
      </c>
      <c r="I25823" s="3">
        <v>0</v>
      </c>
      <c r="J25823" s="3">
        <v>1566.1261999999999</v>
      </c>
      <c r="K25823" s="3">
        <v>2409.4249230769228</v>
      </c>
      <c r="L25823" s="4">
        <v>0.35</v>
      </c>
    </row>
    <row r="25824" spans="1:12" hidden="1" x14ac:dyDescent="0.35">
      <c r="A25824" s="1" t="s">
        <v>42130</v>
      </c>
      <c r="B25824" t="s">
        <v>42131</v>
      </c>
      <c r="C25824" t="s">
        <v>46</v>
      </c>
      <c r="D25824" t="s">
        <v>47</v>
      </c>
      <c r="E25824">
        <v>1</v>
      </c>
      <c r="F25824" s="2">
        <v>385.62</v>
      </c>
      <c r="G25824" s="3">
        <v>1976.95</v>
      </c>
      <c r="H25824" s="3">
        <v>3.8562000000000003</v>
      </c>
      <c r="I25824" s="3">
        <v>18.124140000000001</v>
      </c>
      <c r="J25824" s="3">
        <v>407.60034000000002</v>
      </c>
      <c r="K25824" s="3">
        <v>627.07744615384615</v>
      </c>
      <c r="L25824" s="4">
        <v>0.35</v>
      </c>
    </row>
    <row r="25825" spans="1:12" x14ac:dyDescent="0.35">
      <c r="A25825" s="1" t="s">
        <v>42132</v>
      </c>
      <c r="B25825" t="s">
        <v>42133</v>
      </c>
      <c r="C25825" t="s">
        <v>34</v>
      </c>
      <c r="D25825" t="s">
        <v>35</v>
      </c>
      <c r="E25825">
        <v>2</v>
      </c>
      <c r="F25825" s="2">
        <v>1.18</v>
      </c>
      <c r="G25825" s="3">
        <v>1.1599999999999999</v>
      </c>
      <c r="H25825" s="3">
        <v>1.18E-2</v>
      </c>
      <c r="I25825" s="3">
        <v>0</v>
      </c>
      <c r="J25825" s="3">
        <v>1.1918</v>
      </c>
      <c r="K25825" s="3">
        <v>1.8335384615384613</v>
      </c>
      <c r="L25825" s="4">
        <v>0.34999999999999992</v>
      </c>
    </row>
    <row r="25826" spans="1:12" x14ac:dyDescent="0.35">
      <c r="A25826" s="1" t="s">
        <v>42134</v>
      </c>
      <c r="B25826" t="s">
        <v>42135</v>
      </c>
      <c r="C25826" t="s">
        <v>13</v>
      </c>
      <c r="D25826" t="s">
        <v>14</v>
      </c>
      <c r="E25826">
        <v>1</v>
      </c>
      <c r="F25826" s="2">
        <v>76.97</v>
      </c>
      <c r="G25826" s="3">
        <v>394.55</v>
      </c>
      <c r="H25826" s="3">
        <v>0.76970000000000005</v>
      </c>
      <c r="I25826" s="3">
        <v>3.6175899999999999</v>
      </c>
      <c r="J25826" s="3">
        <v>81.357290000000006</v>
      </c>
      <c r="K25826" s="3">
        <v>125.16506153846154</v>
      </c>
      <c r="L25826" s="4">
        <v>0.35</v>
      </c>
    </row>
    <row r="25827" spans="1:12" x14ac:dyDescent="0.35">
      <c r="A25827" s="1" t="s">
        <v>42136</v>
      </c>
      <c r="B25827" t="s">
        <v>42137</v>
      </c>
      <c r="C25827" t="s">
        <v>34</v>
      </c>
      <c r="D25827" t="s">
        <v>35</v>
      </c>
      <c r="E25827">
        <v>2</v>
      </c>
      <c r="F25827" s="2">
        <v>16.27</v>
      </c>
      <c r="G25827" s="3">
        <v>184.92</v>
      </c>
      <c r="H25827" s="3">
        <v>0.16270000000000001</v>
      </c>
      <c r="I25827" s="3">
        <v>0</v>
      </c>
      <c r="J25827" s="3">
        <v>16.432700000000001</v>
      </c>
      <c r="K25827" s="3">
        <v>25.281076923076924</v>
      </c>
      <c r="L25827" s="4">
        <v>0.35</v>
      </c>
    </row>
    <row r="25828" spans="1:12" x14ac:dyDescent="0.35">
      <c r="A25828" s="1" t="s">
        <v>42138</v>
      </c>
      <c r="B25828" t="s">
        <v>42139</v>
      </c>
      <c r="C25828" t="s">
        <v>13</v>
      </c>
      <c r="D25828" t="s">
        <v>14</v>
      </c>
      <c r="E25828">
        <v>2</v>
      </c>
      <c r="F25828" s="2">
        <v>492.05</v>
      </c>
      <c r="G25828" s="3">
        <v>2522.5700000000002</v>
      </c>
      <c r="H25828" s="3">
        <v>4.9205000000000005</v>
      </c>
      <c r="I25828" s="3">
        <v>0</v>
      </c>
      <c r="J25828" s="3">
        <v>496.97050000000002</v>
      </c>
      <c r="K25828" s="3">
        <v>764.57</v>
      </c>
      <c r="L25828" s="4">
        <v>0.35000000000000003</v>
      </c>
    </row>
    <row r="25829" spans="1:12" x14ac:dyDescent="0.35">
      <c r="A25829" s="1" t="s">
        <v>42140</v>
      </c>
      <c r="B25829" t="s">
        <v>42141</v>
      </c>
      <c r="C25829" t="s">
        <v>34</v>
      </c>
      <c r="D25829" t="s">
        <v>35</v>
      </c>
      <c r="E25829">
        <v>1</v>
      </c>
      <c r="F25829" s="2">
        <v>72.010000000000005</v>
      </c>
      <c r="G25829" s="3">
        <v>377.02</v>
      </c>
      <c r="H25829" s="3">
        <v>0.72010000000000007</v>
      </c>
      <c r="I25829" s="3">
        <v>3.3844700000000003</v>
      </c>
      <c r="J25829" s="3">
        <v>76.114570000000015</v>
      </c>
      <c r="K25829" s="3">
        <v>117.09933846153848</v>
      </c>
      <c r="L25829" s="4">
        <v>0.35</v>
      </c>
    </row>
    <row r="25830" spans="1:12" hidden="1" x14ac:dyDescent="0.35">
      <c r="A25830" s="1" t="s">
        <v>42142</v>
      </c>
      <c r="B25830" t="s">
        <v>42143</v>
      </c>
      <c r="C25830" t="s">
        <v>46</v>
      </c>
      <c r="D25830" t="s">
        <v>47</v>
      </c>
      <c r="E25830">
        <v>1</v>
      </c>
      <c r="F25830" s="2">
        <v>14.85</v>
      </c>
      <c r="G25830" s="3">
        <v>76.14</v>
      </c>
      <c r="H25830" s="3">
        <v>0.14849999999999999</v>
      </c>
      <c r="I25830" s="3">
        <v>0.69794999999999996</v>
      </c>
      <c r="J25830" s="3">
        <v>15.69645</v>
      </c>
      <c r="K25830" s="3">
        <v>24.148384615384614</v>
      </c>
      <c r="L25830" s="4">
        <v>0.35</v>
      </c>
    </row>
    <row r="25831" spans="1:12" x14ac:dyDescent="0.35">
      <c r="A25831" s="1" t="s">
        <v>42144</v>
      </c>
      <c r="B25831" t="s">
        <v>42145</v>
      </c>
      <c r="C25831" t="s">
        <v>34</v>
      </c>
      <c r="D25831" t="s">
        <v>35</v>
      </c>
      <c r="E25831">
        <v>1</v>
      </c>
      <c r="F25831" s="2">
        <v>52.75</v>
      </c>
      <c r="G25831" s="3">
        <v>270.45999999999998</v>
      </c>
      <c r="H25831" s="3">
        <v>0.52749999999999997</v>
      </c>
      <c r="I25831" s="3">
        <v>2.47925</v>
      </c>
      <c r="J25831" s="3">
        <v>55.756750000000004</v>
      </c>
      <c r="K25831" s="3">
        <v>85.779615384615383</v>
      </c>
      <c r="L25831" s="4">
        <v>0.34999999999999992</v>
      </c>
    </row>
    <row r="25832" spans="1:12" x14ac:dyDescent="0.35">
      <c r="A25832" s="1" t="s">
        <v>42146</v>
      </c>
      <c r="B25832" t="s">
        <v>40666</v>
      </c>
      <c r="C25832" t="s">
        <v>13</v>
      </c>
      <c r="D25832" t="s">
        <v>14</v>
      </c>
      <c r="E25832">
        <v>2</v>
      </c>
      <c r="F25832" s="2">
        <v>23.6</v>
      </c>
      <c r="G25832" s="3">
        <v>100.47</v>
      </c>
      <c r="H25832" s="3">
        <v>0.23600000000000002</v>
      </c>
      <c r="I25832" s="3">
        <v>0</v>
      </c>
      <c r="J25832" s="3">
        <v>23.836000000000002</v>
      </c>
      <c r="K25832" s="3">
        <v>36.670769230769231</v>
      </c>
      <c r="L25832" s="4">
        <v>0.35</v>
      </c>
    </row>
    <row r="25833" spans="1:12" x14ac:dyDescent="0.35">
      <c r="A25833" s="1" t="s">
        <v>42147</v>
      </c>
      <c r="B25833" t="s">
        <v>42148</v>
      </c>
      <c r="C25833" t="s">
        <v>34</v>
      </c>
      <c r="D25833" t="s">
        <v>35</v>
      </c>
      <c r="E25833">
        <v>1</v>
      </c>
      <c r="F25833" s="2">
        <v>1562.39</v>
      </c>
      <c r="G25833" s="3">
        <v>8009.76</v>
      </c>
      <c r="H25833" s="3">
        <v>15.623900000000001</v>
      </c>
      <c r="I25833" s="3">
        <v>73.432330000000007</v>
      </c>
      <c r="J25833" s="3">
        <v>1651.4462300000002</v>
      </c>
      <c r="K25833" s="3">
        <v>2540.6865076923082</v>
      </c>
      <c r="L25833" s="4">
        <v>0.35000000000000003</v>
      </c>
    </row>
    <row r="25834" spans="1:12" x14ac:dyDescent="0.35">
      <c r="A25834" s="1" t="s">
        <v>42149</v>
      </c>
      <c r="B25834" t="s">
        <v>41515</v>
      </c>
      <c r="C25834" t="s">
        <v>34</v>
      </c>
      <c r="D25834" t="s">
        <v>35</v>
      </c>
      <c r="E25834">
        <v>1</v>
      </c>
      <c r="F25834" s="2">
        <v>1292.58</v>
      </c>
      <c r="G25834" s="3">
        <v>6626.61</v>
      </c>
      <c r="H25834" s="3">
        <v>12.925799999999999</v>
      </c>
      <c r="I25834" s="3">
        <v>60.751259999999995</v>
      </c>
      <c r="J25834" s="3">
        <v>1366.2570599999999</v>
      </c>
      <c r="K25834" s="3">
        <v>2101.9339384615382</v>
      </c>
      <c r="L25834" s="4">
        <v>0.35</v>
      </c>
    </row>
    <row r="25835" spans="1:12" x14ac:dyDescent="0.35">
      <c r="A25835" s="1">
        <v>41009620</v>
      </c>
      <c r="B25835" t="s">
        <v>42150</v>
      </c>
      <c r="C25835" t="s">
        <v>34</v>
      </c>
      <c r="D25835" t="s">
        <v>35</v>
      </c>
      <c r="E25835">
        <v>1</v>
      </c>
      <c r="F25835" s="2">
        <v>1518.13</v>
      </c>
      <c r="G25835" s="3">
        <v>7782.87</v>
      </c>
      <c r="H25835" s="3">
        <v>15.181300000000002</v>
      </c>
      <c r="I25835" s="3">
        <v>71.35211000000001</v>
      </c>
      <c r="J25835" s="3">
        <v>1604.6634100000001</v>
      </c>
      <c r="K25835" s="3">
        <v>2468.7129384615387</v>
      </c>
      <c r="L25835" s="4">
        <v>0.35000000000000003</v>
      </c>
    </row>
    <row r="25836" spans="1:12" x14ac:dyDescent="0.35">
      <c r="A25836" s="1" t="s">
        <v>42151</v>
      </c>
      <c r="B25836" t="s">
        <v>42152</v>
      </c>
      <c r="C25836" t="s">
        <v>34</v>
      </c>
      <c r="D25836" t="s">
        <v>35</v>
      </c>
      <c r="E25836">
        <v>1</v>
      </c>
      <c r="F25836" s="2">
        <v>146.81</v>
      </c>
      <c r="G25836" s="3">
        <v>753.5</v>
      </c>
      <c r="H25836" s="3">
        <v>1.4681</v>
      </c>
      <c r="I25836" s="3">
        <v>6.9000700000000004</v>
      </c>
      <c r="J25836" s="3">
        <v>155.17816999999999</v>
      </c>
      <c r="K25836" s="3">
        <v>238.73564615384615</v>
      </c>
      <c r="L25836" s="4">
        <v>0.35000000000000003</v>
      </c>
    </row>
    <row r="25837" spans="1:12" hidden="1" x14ac:dyDescent="0.35">
      <c r="A25837" s="1" t="s">
        <v>42153</v>
      </c>
      <c r="B25837" t="s">
        <v>42154</v>
      </c>
      <c r="C25837" t="s">
        <v>46</v>
      </c>
      <c r="D25837" t="s">
        <v>47</v>
      </c>
      <c r="E25837">
        <v>1</v>
      </c>
      <c r="F25837" s="2">
        <v>0.92</v>
      </c>
      <c r="G25837" s="3">
        <v>4.7</v>
      </c>
      <c r="H25837" s="3">
        <v>9.1999999999999998E-3</v>
      </c>
      <c r="I25837" s="3">
        <v>4.3240000000000001E-2</v>
      </c>
      <c r="J25837" s="3">
        <v>0.97243999999999997</v>
      </c>
      <c r="K25837" s="3">
        <v>1.4960615384615383</v>
      </c>
      <c r="L25837" s="4">
        <v>0.35</v>
      </c>
    </row>
    <row r="25838" spans="1:12" x14ac:dyDescent="0.35">
      <c r="A25838" s="1" t="s">
        <v>42155</v>
      </c>
      <c r="B25838" t="s">
        <v>42156</v>
      </c>
      <c r="C25838" t="s">
        <v>13</v>
      </c>
      <c r="D25838" t="s">
        <v>14</v>
      </c>
      <c r="E25838">
        <v>1</v>
      </c>
      <c r="F25838" s="2">
        <v>7666</v>
      </c>
      <c r="G25838" s="3">
        <v>40136.129999999997</v>
      </c>
      <c r="H25838" s="3">
        <v>76.66</v>
      </c>
      <c r="I25838" s="3">
        <v>360.30200000000002</v>
      </c>
      <c r="J25838" s="3">
        <v>8102.9619999999995</v>
      </c>
      <c r="K25838" s="3">
        <v>12466.095384615384</v>
      </c>
      <c r="L25838" s="4">
        <v>0.35000000000000003</v>
      </c>
    </row>
    <row r="25839" spans="1:12" x14ac:dyDescent="0.35">
      <c r="A25839" s="1" t="s">
        <v>42157</v>
      </c>
      <c r="B25839" t="s">
        <v>42158</v>
      </c>
      <c r="C25839" t="s">
        <v>13</v>
      </c>
      <c r="D25839" t="s">
        <v>14</v>
      </c>
      <c r="E25839">
        <v>2</v>
      </c>
      <c r="F25839" s="2">
        <v>541.01</v>
      </c>
      <c r="G25839" s="3">
        <v>2654.14</v>
      </c>
      <c r="H25839" s="3">
        <v>5.4100999999999999</v>
      </c>
      <c r="I25839" s="3">
        <v>0</v>
      </c>
      <c r="J25839" s="3">
        <v>546.42010000000005</v>
      </c>
      <c r="K25839" s="3">
        <v>840.64630769230769</v>
      </c>
      <c r="L25839" s="4">
        <v>0.34999999999999992</v>
      </c>
    </row>
    <row r="25840" spans="1:12" x14ac:dyDescent="0.35">
      <c r="A25840" s="1" t="s">
        <v>42159</v>
      </c>
      <c r="B25840" t="s">
        <v>42160</v>
      </c>
      <c r="C25840" t="s">
        <v>34</v>
      </c>
      <c r="D25840" t="s">
        <v>35</v>
      </c>
      <c r="E25840">
        <v>2</v>
      </c>
      <c r="F25840" s="2">
        <v>9.32</v>
      </c>
      <c r="G25840" s="3">
        <v>69.599999999999994</v>
      </c>
      <c r="H25840" s="3">
        <v>9.3200000000000005E-2</v>
      </c>
      <c r="I25840" s="3">
        <v>0</v>
      </c>
      <c r="J25840" s="3">
        <v>9.4131999999999998</v>
      </c>
      <c r="K25840" s="3">
        <v>14.481846153846153</v>
      </c>
      <c r="L25840" s="4">
        <v>0.35</v>
      </c>
    </row>
    <row r="25841" spans="1:12" hidden="1" x14ac:dyDescent="0.35">
      <c r="A25841" s="1" t="s">
        <v>42161</v>
      </c>
      <c r="B25841" t="s">
        <v>42162</v>
      </c>
      <c r="C25841" t="s">
        <v>46</v>
      </c>
      <c r="D25841" t="s">
        <v>47</v>
      </c>
      <c r="E25841">
        <v>1</v>
      </c>
      <c r="F25841" s="2">
        <v>74.48</v>
      </c>
      <c r="G25841" s="3">
        <v>381.82</v>
      </c>
      <c r="H25841" s="3">
        <v>0.74480000000000002</v>
      </c>
      <c r="I25841" s="3">
        <v>3.5005600000000001</v>
      </c>
      <c r="J25841" s="3">
        <v>78.725359999999995</v>
      </c>
      <c r="K25841" s="3">
        <v>121.11593846153845</v>
      </c>
      <c r="L25841" s="4">
        <v>0.35</v>
      </c>
    </row>
    <row r="25842" spans="1:12" x14ac:dyDescent="0.35">
      <c r="A25842" s="1" t="s">
        <v>42163</v>
      </c>
      <c r="B25842" t="s">
        <v>42164</v>
      </c>
      <c r="C25842" t="s">
        <v>34</v>
      </c>
      <c r="D25842" t="s">
        <v>35</v>
      </c>
      <c r="E25842">
        <v>2</v>
      </c>
      <c r="F25842" s="2">
        <v>11.03</v>
      </c>
      <c r="G25842" s="3">
        <v>82.48</v>
      </c>
      <c r="H25842" s="3">
        <v>0.1103</v>
      </c>
      <c r="I25842" s="3">
        <v>0</v>
      </c>
      <c r="J25842" s="3">
        <v>11.1403</v>
      </c>
      <c r="K25842" s="3">
        <v>17.138923076923078</v>
      </c>
      <c r="L25842" s="4">
        <v>0.35000000000000003</v>
      </c>
    </row>
    <row r="25843" spans="1:12" hidden="1" x14ac:dyDescent="0.35">
      <c r="A25843" s="1" t="s">
        <v>42165</v>
      </c>
      <c r="B25843" t="s">
        <v>42166</v>
      </c>
      <c r="C25843" t="s">
        <v>46</v>
      </c>
      <c r="D25843" t="s">
        <v>47</v>
      </c>
      <c r="E25843">
        <v>1</v>
      </c>
      <c r="F25843" s="2">
        <v>545.29999999999995</v>
      </c>
      <c r="G25843" s="3">
        <v>2795.57</v>
      </c>
      <c r="H25843" s="3">
        <v>5.4529999999999994</v>
      </c>
      <c r="I25843" s="3">
        <v>25.629099999999998</v>
      </c>
      <c r="J25843" s="3">
        <v>576.38209999999992</v>
      </c>
      <c r="K25843" s="3">
        <v>886.74169230769212</v>
      </c>
      <c r="L25843" s="4">
        <v>0.34999999999999992</v>
      </c>
    </row>
    <row r="25844" spans="1:12" x14ac:dyDescent="0.35">
      <c r="A25844" s="1" t="s">
        <v>42167</v>
      </c>
      <c r="B25844" t="s">
        <v>42168</v>
      </c>
      <c r="C25844" t="s">
        <v>13</v>
      </c>
      <c r="D25844" t="s">
        <v>14</v>
      </c>
      <c r="E25844">
        <v>1</v>
      </c>
      <c r="F25844" s="2">
        <v>45.08</v>
      </c>
      <c r="G25844" s="3">
        <v>231.1</v>
      </c>
      <c r="H25844" s="3">
        <v>0.45079999999999998</v>
      </c>
      <c r="I25844" s="3">
        <v>2.11876</v>
      </c>
      <c r="J25844" s="3">
        <v>47.649560000000001</v>
      </c>
      <c r="K25844" s="3">
        <v>73.307015384615383</v>
      </c>
      <c r="L25844" s="4">
        <v>0.35</v>
      </c>
    </row>
    <row r="25845" spans="1:12" x14ac:dyDescent="0.35">
      <c r="A25845" s="1" t="s">
        <v>42169</v>
      </c>
      <c r="B25845" t="s">
        <v>42170</v>
      </c>
      <c r="C25845" t="s">
        <v>34</v>
      </c>
      <c r="D25845" t="s">
        <v>35</v>
      </c>
      <c r="E25845">
        <v>1</v>
      </c>
      <c r="F25845" s="2">
        <v>58.93</v>
      </c>
      <c r="G25845" s="3">
        <v>310.42</v>
      </c>
      <c r="H25845" s="3">
        <v>0.58930000000000005</v>
      </c>
      <c r="I25845" s="3">
        <v>2.7697099999999999</v>
      </c>
      <c r="J25845" s="3">
        <v>62.289010000000005</v>
      </c>
      <c r="K25845" s="3">
        <v>95.829246153846157</v>
      </c>
      <c r="L25845" s="4">
        <v>0.35</v>
      </c>
    </row>
    <row r="25846" spans="1:12" x14ac:dyDescent="0.35">
      <c r="A25846" s="1">
        <v>41002506</v>
      </c>
      <c r="B25846" t="s">
        <v>42171</v>
      </c>
      <c r="C25846" t="s">
        <v>34</v>
      </c>
      <c r="D25846" t="s">
        <v>35</v>
      </c>
      <c r="E25846">
        <v>2</v>
      </c>
      <c r="F25846" s="2">
        <v>364.91</v>
      </c>
      <c r="G25846" s="3">
        <v>1873.04</v>
      </c>
      <c r="H25846" s="3">
        <v>3.6491000000000002</v>
      </c>
      <c r="I25846" s="3">
        <v>0</v>
      </c>
      <c r="J25846" s="3">
        <v>368.5591</v>
      </c>
      <c r="K25846" s="3">
        <v>567.01400000000001</v>
      </c>
      <c r="L25846" s="4">
        <v>0.35000000000000003</v>
      </c>
    </row>
    <row r="25847" spans="1:12" x14ac:dyDescent="0.35">
      <c r="A25847" s="1" t="s">
        <v>42172</v>
      </c>
      <c r="B25847" t="s">
        <v>42173</v>
      </c>
      <c r="C25847" t="s">
        <v>34</v>
      </c>
      <c r="D25847" t="s">
        <v>35</v>
      </c>
      <c r="E25847">
        <v>2</v>
      </c>
      <c r="F25847" s="2">
        <v>197.2</v>
      </c>
      <c r="G25847" s="3">
        <v>103.25</v>
      </c>
      <c r="H25847" s="3">
        <v>1.972</v>
      </c>
      <c r="I25847" s="3">
        <v>0</v>
      </c>
      <c r="J25847" s="3">
        <v>199.172</v>
      </c>
      <c r="K25847" s="3">
        <v>306.41846153846154</v>
      </c>
      <c r="L25847" s="4">
        <v>0.35000000000000003</v>
      </c>
    </row>
    <row r="25848" spans="1:12" x14ac:dyDescent="0.35">
      <c r="A25848" s="1" t="s">
        <v>42174</v>
      </c>
      <c r="B25848" t="s">
        <v>41641</v>
      </c>
      <c r="C25848" t="s">
        <v>34</v>
      </c>
      <c r="D25848" t="s">
        <v>35</v>
      </c>
      <c r="E25848">
        <v>2</v>
      </c>
      <c r="F25848" s="2">
        <v>84.17</v>
      </c>
      <c r="G25848" s="3">
        <v>431.5</v>
      </c>
      <c r="H25848" s="3">
        <v>0.8417</v>
      </c>
      <c r="I25848" s="3">
        <v>0</v>
      </c>
      <c r="J25848" s="3">
        <v>85.011700000000005</v>
      </c>
      <c r="K25848" s="3">
        <v>130.78723076923077</v>
      </c>
      <c r="L25848" s="4">
        <v>0.35</v>
      </c>
    </row>
    <row r="25849" spans="1:12" x14ac:dyDescent="0.35">
      <c r="A25849" s="1" t="s">
        <v>42175</v>
      </c>
      <c r="B25849" t="s">
        <v>42176</v>
      </c>
      <c r="C25849" t="s">
        <v>34</v>
      </c>
      <c r="D25849" t="s">
        <v>35</v>
      </c>
      <c r="E25849">
        <v>1</v>
      </c>
      <c r="F25849" s="2">
        <v>2211.7600000000002</v>
      </c>
      <c r="G25849" s="3">
        <v>11067.86</v>
      </c>
      <c r="H25849" s="3">
        <v>22.117600000000003</v>
      </c>
      <c r="I25849" s="3">
        <v>103.95272000000001</v>
      </c>
      <c r="J25849" s="3">
        <v>2337.8303200000005</v>
      </c>
      <c r="K25849" s="3">
        <v>3596.6620307692315</v>
      </c>
      <c r="L25849" s="4">
        <v>0.35</v>
      </c>
    </row>
    <row r="25850" spans="1:12" x14ac:dyDescent="0.35">
      <c r="A25850" s="1" t="s">
        <v>42177</v>
      </c>
      <c r="B25850" t="s">
        <v>42178</v>
      </c>
      <c r="C25850" t="s">
        <v>34</v>
      </c>
      <c r="D25850" t="s">
        <v>35</v>
      </c>
      <c r="E25850">
        <v>1</v>
      </c>
      <c r="F25850" s="2">
        <v>56.49</v>
      </c>
      <c r="G25850" s="3">
        <v>295.76</v>
      </c>
      <c r="H25850" s="3">
        <v>0.56490000000000007</v>
      </c>
      <c r="I25850" s="3">
        <v>2.65503</v>
      </c>
      <c r="J25850" s="3">
        <v>59.70993</v>
      </c>
      <c r="K25850" s="3">
        <v>91.861430769230765</v>
      </c>
      <c r="L25850" s="4">
        <v>0.35</v>
      </c>
    </row>
    <row r="25851" spans="1:12" x14ac:dyDescent="0.35">
      <c r="A25851" s="1" t="s">
        <v>42179</v>
      </c>
      <c r="B25851" t="s">
        <v>42180</v>
      </c>
      <c r="C25851" t="s">
        <v>34</v>
      </c>
      <c r="D25851" t="s">
        <v>35</v>
      </c>
      <c r="E25851">
        <v>1</v>
      </c>
      <c r="F25851" s="2">
        <v>47.7</v>
      </c>
      <c r="G25851" s="3">
        <v>356.3</v>
      </c>
      <c r="H25851" s="3">
        <v>0.47700000000000004</v>
      </c>
      <c r="I25851" s="3">
        <v>2.2419000000000002</v>
      </c>
      <c r="J25851" s="3">
        <v>50.418900000000001</v>
      </c>
      <c r="K25851" s="3">
        <v>77.567538461538462</v>
      </c>
      <c r="L25851" s="4">
        <v>0.35</v>
      </c>
    </row>
    <row r="25852" spans="1:12" x14ac:dyDescent="0.35">
      <c r="A25852" s="1" t="s">
        <v>42181</v>
      </c>
      <c r="B25852" t="s">
        <v>42182</v>
      </c>
      <c r="C25852" t="s">
        <v>34</v>
      </c>
      <c r="D25852" t="s">
        <v>35</v>
      </c>
      <c r="E25852">
        <v>2</v>
      </c>
      <c r="F25852" s="2">
        <v>114.38</v>
      </c>
      <c r="G25852" s="3">
        <v>587.09</v>
      </c>
      <c r="H25852" s="3">
        <v>1.1437999999999999</v>
      </c>
      <c r="I25852" s="3">
        <v>0</v>
      </c>
      <c r="J25852" s="3">
        <v>115.52379999999999</v>
      </c>
      <c r="K25852" s="3">
        <v>177.72892307692305</v>
      </c>
      <c r="L25852" s="4">
        <v>0.34999999999999992</v>
      </c>
    </row>
    <row r="25853" spans="1:12" x14ac:dyDescent="0.35">
      <c r="A25853" s="1" t="s">
        <v>42183</v>
      </c>
      <c r="B25853" t="s">
        <v>42184</v>
      </c>
      <c r="C25853" t="s">
        <v>34</v>
      </c>
      <c r="D25853" t="s">
        <v>35</v>
      </c>
      <c r="E25853">
        <v>1</v>
      </c>
      <c r="F25853" s="2">
        <v>91.45</v>
      </c>
      <c r="G25853" s="3">
        <v>478.8</v>
      </c>
      <c r="H25853" s="3">
        <v>0.91450000000000009</v>
      </c>
      <c r="I25853" s="3">
        <v>4.2981500000000006</v>
      </c>
      <c r="J25853" s="3">
        <v>96.662650000000014</v>
      </c>
      <c r="K25853" s="3">
        <v>148.71176923076925</v>
      </c>
      <c r="L25853" s="4">
        <v>0.35</v>
      </c>
    </row>
    <row r="25854" spans="1:12" x14ac:dyDescent="0.35">
      <c r="A25854" s="1" t="s">
        <v>42185</v>
      </c>
      <c r="B25854" t="s">
        <v>42186</v>
      </c>
      <c r="C25854" t="s">
        <v>34</v>
      </c>
      <c r="D25854" t="s">
        <v>35</v>
      </c>
      <c r="E25854">
        <v>2</v>
      </c>
      <c r="F25854" s="2">
        <v>6456.36</v>
      </c>
      <c r="G25854" s="3">
        <v>34443.57</v>
      </c>
      <c r="H25854" s="3">
        <v>64.563599999999994</v>
      </c>
      <c r="I25854" s="3">
        <v>0</v>
      </c>
      <c r="J25854" s="3">
        <v>6520.9236000000001</v>
      </c>
      <c r="K25854" s="3">
        <v>10032.190153846153</v>
      </c>
      <c r="L25854" s="4">
        <v>0.35</v>
      </c>
    </row>
    <row r="25855" spans="1:12" x14ac:dyDescent="0.35">
      <c r="A25855" s="1" t="s">
        <v>42187</v>
      </c>
      <c r="B25855" t="s">
        <v>42188</v>
      </c>
      <c r="C25855" t="s">
        <v>34</v>
      </c>
      <c r="D25855" t="s">
        <v>35</v>
      </c>
      <c r="E25855">
        <v>1</v>
      </c>
      <c r="F25855" s="2">
        <v>4.74</v>
      </c>
      <c r="G25855" s="3">
        <v>24.36</v>
      </c>
      <c r="H25855" s="3">
        <v>4.7400000000000005E-2</v>
      </c>
      <c r="I25855" s="3">
        <v>0.22278000000000001</v>
      </c>
      <c r="J25855" s="3">
        <v>5.0101800000000001</v>
      </c>
      <c r="K25855" s="3">
        <v>7.7079692307692307</v>
      </c>
      <c r="L25855" s="4">
        <v>0.35</v>
      </c>
    </row>
    <row r="25856" spans="1:12" x14ac:dyDescent="0.35">
      <c r="A25856" s="1" t="s">
        <v>42189</v>
      </c>
      <c r="B25856" t="s">
        <v>42190</v>
      </c>
      <c r="C25856" t="s">
        <v>34</v>
      </c>
      <c r="D25856" t="s">
        <v>35</v>
      </c>
      <c r="E25856">
        <v>2</v>
      </c>
      <c r="F25856" s="2">
        <v>6.07</v>
      </c>
      <c r="G25856" s="3">
        <v>45.35</v>
      </c>
      <c r="H25856" s="3">
        <v>6.0700000000000004E-2</v>
      </c>
      <c r="I25856" s="3">
        <v>0</v>
      </c>
      <c r="J25856" s="3">
        <v>6.1307</v>
      </c>
      <c r="K25856" s="3">
        <v>9.4318461538461538</v>
      </c>
      <c r="L25856" s="4">
        <v>0.35</v>
      </c>
    </row>
    <row r="25857" spans="1:12" x14ac:dyDescent="0.35">
      <c r="A25857" s="1" t="s">
        <v>42191</v>
      </c>
      <c r="B25857" t="s">
        <v>42192</v>
      </c>
      <c r="C25857" t="s">
        <v>34</v>
      </c>
      <c r="D25857" t="s">
        <v>35</v>
      </c>
      <c r="E25857">
        <v>2</v>
      </c>
      <c r="F25857" s="2">
        <v>8.7899999999999991</v>
      </c>
      <c r="G25857" s="3">
        <v>45.97</v>
      </c>
      <c r="H25857" s="3">
        <v>8.7899999999999992E-2</v>
      </c>
      <c r="I25857" s="3">
        <v>0</v>
      </c>
      <c r="J25857" s="3">
        <v>8.8778999999999986</v>
      </c>
      <c r="K25857" s="3">
        <v>13.658307692307689</v>
      </c>
      <c r="L25857" s="4">
        <v>0.35</v>
      </c>
    </row>
    <row r="25858" spans="1:12" hidden="1" x14ac:dyDescent="0.35">
      <c r="A25858" s="1" t="s">
        <v>42193</v>
      </c>
      <c r="B25858" t="s">
        <v>42194</v>
      </c>
      <c r="C25858" t="s">
        <v>46</v>
      </c>
      <c r="D25858" t="s">
        <v>47</v>
      </c>
      <c r="E25858">
        <v>1</v>
      </c>
      <c r="F25858" s="2">
        <v>663.93</v>
      </c>
      <c r="G25858" s="3">
        <v>3403.72</v>
      </c>
      <c r="H25858" s="3">
        <v>6.6392999999999995</v>
      </c>
      <c r="I25858" s="3">
        <v>31.204709999999999</v>
      </c>
      <c r="J25858" s="3">
        <v>701.77400999999998</v>
      </c>
      <c r="K25858" s="3">
        <v>1079.652323076923</v>
      </c>
      <c r="L25858" s="4">
        <v>0.35</v>
      </c>
    </row>
    <row r="25859" spans="1:12" x14ac:dyDescent="0.35">
      <c r="A25859" s="1" t="s">
        <v>42195</v>
      </c>
      <c r="B25859" t="s">
        <v>42196</v>
      </c>
      <c r="C25859" t="s">
        <v>13</v>
      </c>
      <c r="D25859" t="s">
        <v>14</v>
      </c>
      <c r="E25859">
        <v>2</v>
      </c>
      <c r="F25859" s="2">
        <v>464.43</v>
      </c>
      <c r="G25859" s="3">
        <v>2380.94</v>
      </c>
      <c r="H25859" s="3">
        <v>4.6443000000000003</v>
      </c>
      <c r="I25859" s="3">
        <v>0</v>
      </c>
      <c r="J25859" s="3">
        <v>469.07429999999999</v>
      </c>
      <c r="K25859" s="3">
        <v>721.6527692307692</v>
      </c>
      <c r="L25859" s="4">
        <v>0.35</v>
      </c>
    </row>
    <row r="25860" spans="1:12" x14ac:dyDescent="0.35">
      <c r="A25860" s="1" t="s">
        <v>42197</v>
      </c>
      <c r="B25860" t="s">
        <v>42198</v>
      </c>
      <c r="C25860" t="s">
        <v>34</v>
      </c>
      <c r="D25860" t="s">
        <v>35</v>
      </c>
      <c r="E25860">
        <v>2</v>
      </c>
      <c r="F25860" s="2">
        <v>9415.5300000000007</v>
      </c>
      <c r="G25860" s="3">
        <v>49295.97</v>
      </c>
      <c r="H25860" s="3">
        <v>94.155300000000011</v>
      </c>
      <c r="I25860" s="3">
        <v>0</v>
      </c>
      <c r="J25860" s="3">
        <v>9509.685300000001</v>
      </c>
      <c r="K25860" s="3">
        <v>14630.285076923077</v>
      </c>
      <c r="L25860" s="4">
        <v>0.34999999999999992</v>
      </c>
    </row>
    <row r="25861" spans="1:12" x14ac:dyDescent="0.35">
      <c r="A25861" s="1" t="s">
        <v>42199</v>
      </c>
      <c r="B25861" t="s">
        <v>42200</v>
      </c>
      <c r="C25861" t="s">
        <v>34</v>
      </c>
      <c r="D25861" t="s">
        <v>35</v>
      </c>
      <c r="E25861">
        <v>2</v>
      </c>
      <c r="F25861" s="2">
        <v>577.30999999999995</v>
      </c>
      <c r="G25861" s="3">
        <v>2770.68</v>
      </c>
      <c r="H25861" s="3">
        <v>5.7730999999999995</v>
      </c>
      <c r="I25861" s="3">
        <v>0</v>
      </c>
      <c r="J25861" s="3">
        <v>583.08309999999994</v>
      </c>
      <c r="K25861" s="3">
        <v>897.05092307692291</v>
      </c>
      <c r="L25861" s="4">
        <v>0.34999999999999992</v>
      </c>
    </row>
    <row r="25862" spans="1:12" x14ac:dyDescent="0.35">
      <c r="A25862" s="1" t="s">
        <v>42201</v>
      </c>
      <c r="B25862" t="s">
        <v>42202</v>
      </c>
      <c r="C25862" t="s">
        <v>13</v>
      </c>
      <c r="D25862" t="s">
        <v>14</v>
      </c>
      <c r="E25862">
        <v>2</v>
      </c>
      <c r="F25862" s="2">
        <v>739.52</v>
      </c>
      <c r="G25862" s="3">
        <v>3791.26</v>
      </c>
      <c r="H25862" s="3">
        <v>7.3952</v>
      </c>
      <c r="I25862" s="3">
        <v>0</v>
      </c>
      <c r="J25862" s="3">
        <v>746.91520000000003</v>
      </c>
      <c r="K25862" s="3">
        <v>1149.1003076923078</v>
      </c>
      <c r="L25862" s="4">
        <v>0.35000000000000003</v>
      </c>
    </row>
    <row r="25863" spans="1:12" x14ac:dyDescent="0.35">
      <c r="A25863" s="1" t="s">
        <v>42203</v>
      </c>
      <c r="B25863" t="s">
        <v>42204</v>
      </c>
      <c r="C25863" t="s">
        <v>34</v>
      </c>
      <c r="D25863" t="s">
        <v>35</v>
      </c>
      <c r="E25863">
        <v>2</v>
      </c>
      <c r="F25863" s="2">
        <v>78.900000000000006</v>
      </c>
      <c r="G25863" s="3">
        <v>423.61</v>
      </c>
      <c r="H25863" s="3">
        <v>0.78900000000000003</v>
      </c>
      <c r="I25863" s="3">
        <v>0</v>
      </c>
      <c r="J25863" s="3">
        <v>79.689000000000007</v>
      </c>
      <c r="K25863" s="3">
        <v>122.59846153846155</v>
      </c>
      <c r="L25863" s="4">
        <v>0.35</v>
      </c>
    </row>
    <row r="25864" spans="1:12" x14ac:dyDescent="0.35">
      <c r="A25864" s="1" t="s">
        <v>42205</v>
      </c>
      <c r="B25864" t="s">
        <v>42206</v>
      </c>
      <c r="C25864" t="s">
        <v>34</v>
      </c>
      <c r="D25864" t="s">
        <v>35</v>
      </c>
      <c r="E25864">
        <v>2</v>
      </c>
      <c r="F25864" s="2">
        <v>96.09</v>
      </c>
      <c r="G25864" s="3">
        <v>503.09</v>
      </c>
      <c r="H25864" s="3">
        <v>0.96090000000000009</v>
      </c>
      <c r="I25864" s="3">
        <v>0</v>
      </c>
      <c r="J25864" s="3">
        <v>97.050899999999999</v>
      </c>
      <c r="K25864" s="3">
        <v>149.30907692307693</v>
      </c>
      <c r="L25864" s="4">
        <v>0.35000000000000003</v>
      </c>
    </row>
    <row r="25865" spans="1:12" x14ac:dyDescent="0.35">
      <c r="A25865" s="1">
        <v>41006052</v>
      </c>
      <c r="B25865" t="s">
        <v>42207</v>
      </c>
      <c r="C25865" t="s">
        <v>34</v>
      </c>
      <c r="D25865" t="s">
        <v>35</v>
      </c>
      <c r="E25865">
        <v>1</v>
      </c>
      <c r="F25865" s="2">
        <v>431.21</v>
      </c>
      <c r="G25865" s="3">
        <v>2210.64</v>
      </c>
      <c r="H25865" s="3">
        <v>4.3121</v>
      </c>
      <c r="I25865" s="3">
        <v>20.266870000000001</v>
      </c>
      <c r="J25865" s="3">
        <v>455.78896999999995</v>
      </c>
      <c r="K25865" s="3">
        <v>701.21379999999988</v>
      </c>
      <c r="L25865" s="4">
        <v>0.35</v>
      </c>
    </row>
    <row r="25866" spans="1:12" x14ac:dyDescent="0.35">
      <c r="A25866" s="1" t="s">
        <v>42208</v>
      </c>
      <c r="B25866" t="s">
        <v>42209</v>
      </c>
      <c r="C25866" t="s">
        <v>34</v>
      </c>
      <c r="D25866" t="s">
        <v>35</v>
      </c>
      <c r="E25866">
        <v>2</v>
      </c>
      <c r="F25866" s="2">
        <v>14.93</v>
      </c>
      <c r="G25866" s="3">
        <v>43.3</v>
      </c>
      <c r="H25866" s="3">
        <v>0.14929999999999999</v>
      </c>
      <c r="I25866" s="3">
        <v>0</v>
      </c>
      <c r="J25866" s="3">
        <v>15.0793</v>
      </c>
      <c r="K25866" s="3">
        <v>23.198923076923077</v>
      </c>
      <c r="L25866" s="4">
        <v>0.35</v>
      </c>
    </row>
    <row r="25867" spans="1:12" x14ac:dyDescent="0.35">
      <c r="A25867" s="1" t="s">
        <v>42210</v>
      </c>
      <c r="B25867" t="s">
        <v>42211</v>
      </c>
      <c r="C25867" t="s">
        <v>13</v>
      </c>
      <c r="D25867" t="s">
        <v>14</v>
      </c>
      <c r="E25867">
        <v>2</v>
      </c>
      <c r="F25867" s="2">
        <v>522.17999999999995</v>
      </c>
      <c r="G25867" s="3">
        <v>2677.07</v>
      </c>
      <c r="H25867" s="3">
        <v>5.2218</v>
      </c>
      <c r="I25867" s="3">
        <v>0</v>
      </c>
      <c r="J25867" s="3">
        <v>527.40179999999998</v>
      </c>
      <c r="K25867" s="3">
        <v>811.38738461538458</v>
      </c>
      <c r="L25867" s="4">
        <v>0.35</v>
      </c>
    </row>
    <row r="25868" spans="1:12" hidden="1" x14ac:dyDescent="0.35">
      <c r="A25868" s="1">
        <v>2808726</v>
      </c>
      <c r="B25868" t="s">
        <v>42212</v>
      </c>
      <c r="C25868" t="s">
        <v>46</v>
      </c>
      <c r="D25868" t="s">
        <v>47</v>
      </c>
      <c r="E25868">
        <v>1</v>
      </c>
      <c r="F25868" s="2">
        <v>145.63999999999999</v>
      </c>
      <c r="G25868" s="3">
        <v>748.06</v>
      </c>
      <c r="H25868" s="3">
        <v>1.4563999999999999</v>
      </c>
      <c r="I25868" s="3">
        <v>6.8450799999999994</v>
      </c>
      <c r="J25868" s="3">
        <v>153.94147999999998</v>
      </c>
      <c r="K25868" s="3">
        <v>236.83304615384611</v>
      </c>
      <c r="L25868" s="4">
        <v>0.35</v>
      </c>
    </row>
    <row r="25869" spans="1:12" x14ac:dyDescent="0.35">
      <c r="A25869" s="1" t="s">
        <v>42213</v>
      </c>
      <c r="B25869" t="s">
        <v>42214</v>
      </c>
      <c r="C25869" t="s">
        <v>34</v>
      </c>
      <c r="D25869" t="s">
        <v>35</v>
      </c>
      <c r="E25869">
        <v>2</v>
      </c>
      <c r="F25869" s="2">
        <v>12.41</v>
      </c>
      <c r="G25869" s="3">
        <v>64.87</v>
      </c>
      <c r="H25869" s="3">
        <v>0.1241</v>
      </c>
      <c r="I25869" s="3">
        <v>0</v>
      </c>
      <c r="J25869" s="3">
        <v>12.5341</v>
      </c>
      <c r="K25869" s="3">
        <v>19.283230769230769</v>
      </c>
      <c r="L25869" s="4">
        <v>0.35</v>
      </c>
    </row>
    <row r="25870" spans="1:12" x14ac:dyDescent="0.35">
      <c r="A25870" s="1" t="s">
        <v>42215</v>
      </c>
      <c r="B25870" t="s">
        <v>42216</v>
      </c>
      <c r="C25870" t="s">
        <v>34</v>
      </c>
      <c r="D25870" t="s">
        <v>35</v>
      </c>
      <c r="E25870">
        <v>2</v>
      </c>
      <c r="F25870" s="2">
        <v>2601.7800000000002</v>
      </c>
      <c r="G25870" s="3">
        <v>13338.35</v>
      </c>
      <c r="H25870" s="3">
        <v>26.017800000000001</v>
      </c>
      <c r="I25870" s="3">
        <v>0</v>
      </c>
      <c r="J25870" s="3">
        <v>2627.7978000000003</v>
      </c>
      <c r="K25870" s="3">
        <v>4042.7658461538463</v>
      </c>
      <c r="L25870" s="4">
        <v>0.34999999999999992</v>
      </c>
    </row>
    <row r="25871" spans="1:12" x14ac:dyDescent="0.35">
      <c r="A25871" s="1" t="s">
        <v>42217</v>
      </c>
      <c r="B25871" t="s">
        <v>42218</v>
      </c>
      <c r="C25871" t="s">
        <v>13</v>
      </c>
      <c r="D25871" t="s">
        <v>14</v>
      </c>
      <c r="E25871">
        <v>1</v>
      </c>
      <c r="F25871" s="2">
        <v>141.75</v>
      </c>
      <c r="G25871" s="3">
        <v>726.7</v>
      </c>
      <c r="H25871" s="3">
        <v>1.4175</v>
      </c>
      <c r="I25871" s="3">
        <v>6.6622500000000002</v>
      </c>
      <c r="J25871" s="3">
        <v>149.82974999999999</v>
      </c>
      <c r="K25871" s="3">
        <v>230.50730769230768</v>
      </c>
      <c r="L25871" s="4">
        <v>0.35</v>
      </c>
    </row>
    <row r="25872" spans="1:12" x14ac:dyDescent="0.35">
      <c r="A25872" s="1" t="s">
        <v>42219</v>
      </c>
      <c r="B25872" t="s">
        <v>42220</v>
      </c>
      <c r="C25872" t="s">
        <v>34</v>
      </c>
      <c r="D25872" t="s">
        <v>35</v>
      </c>
      <c r="E25872">
        <v>1</v>
      </c>
      <c r="F25872" s="2">
        <v>67.94</v>
      </c>
      <c r="G25872" s="3">
        <v>244.78</v>
      </c>
      <c r="H25872" s="3">
        <v>0.6794</v>
      </c>
      <c r="I25872" s="3">
        <v>3.1931799999999999</v>
      </c>
      <c r="J25872" s="3">
        <v>71.812579999999997</v>
      </c>
      <c r="K25872" s="3">
        <v>110.4808923076923</v>
      </c>
      <c r="L25872" s="4">
        <v>0.35</v>
      </c>
    </row>
    <row r="25873" spans="1:12" x14ac:dyDescent="0.35">
      <c r="A25873" s="1" t="s">
        <v>42221</v>
      </c>
      <c r="B25873" t="s">
        <v>42222</v>
      </c>
      <c r="C25873" t="s">
        <v>34</v>
      </c>
      <c r="D25873" t="s">
        <v>35</v>
      </c>
      <c r="E25873">
        <v>1</v>
      </c>
      <c r="F25873" s="2">
        <v>351.55</v>
      </c>
      <c r="G25873" s="3">
        <v>1802.31</v>
      </c>
      <c r="H25873" s="3">
        <v>3.5155000000000003</v>
      </c>
      <c r="I25873" s="3">
        <v>16.522850000000002</v>
      </c>
      <c r="J25873" s="3">
        <v>371.58834999999999</v>
      </c>
      <c r="K25873" s="3">
        <v>571.67438461538461</v>
      </c>
      <c r="L25873" s="4">
        <v>0.35000000000000003</v>
      </c>
    </row>
    <row r="25874" spans="1:12" x14ac:dyDescent="0.35">
      <c r="A25874" s="1" t="s">
        <v>42223</v>
      </c>
      <c r="B25874" t="s">
        <v>42224</v>
      </c>
      <c r="C25874" t="s">
        <v>34</v>
      </c>
      <c r="D25874" t="s">
        <v>35</v>
      </c>
      <c r="E25874">
        <v>2</v>
      </c>
      <c r="F25874" s="2">
        <v>93.42</v>
      </c>
      <c r="G25874" s="3">
        <v>489.11</v>
      </c>
      <c r="H25874" s="3">
        <v>0.93420000000000003</v>
      </c>
      <c r="I25874" s="3">
        <v>0</v>
      </c>
      <c r="J25874" s="3">
        <v>94.354200000000006</v>
      </c>
      <c r="K25874" s="3">
        <v>145.1603076923077</v>
      </c>
      <c r="L25874" s="4">
        <v>0.35</v>
      </c>
    </row>
    <row r="25875" spans="1:12" x14ac:dyDescent="0.35">
      <c r="A25875" s="1" t="s">
        <v>42225</v>
      </c>
      <c r="B25875" t="s">
        <v>42226</v>
      </c>
      <c r="C25875" t="s">
        <v>34</v>
      </c>
      <c r="D25875" t="s">
        <v>35</v>
      </c>
      <c r="E25875">
        <v>1</v>
      </c>
      <c r="F25875" s="2">
        <v>91.2</v>
      </c>
      <c r="G25875" s="3">
        <v>477.49</v>
      </c>
      <c r="H25875" s="3">
        <v>0.91200000000000003</v>
      </c>
      <c r="I25875" s="3">
        <v>4.2864000000000004</v>
      </c>
      <c r="J25875" s="3">
        <v>96.398400000000009</v>
      </c>
      <c r="K25875" s="3">
        <v>148.30523076923077</v>
      </c>
      <c r="L25875" s="4">
        <v>0.35</v>
      </c>
    </row>
    <row r="25876" spans="1:12" x14ac:dyDescent="0.35">
      <c r="A25876" s="1" t="s">
        <v>42227</v>
      </c>
      <c r="B25876" t="s">
        <v>42228</v>
      </c>
      <c r="C25876" t="s">
        <v>34</v>
      </c>
      <c r="D25876" t="s">
        <v>35</v>
      </c>
      <c r="E25876">
        <v>1</v>
      </c>
      <c r="F25876" s="2">
        <v>14.41</v>
      </c>
      <c r="G25876" s="3">
        <v>75.45</v>
      </c>
      <c r="H25876" s="3">
        <v>0.14410000000000001</v>
      </c>
      <c r="I25876" s="3">
        <v>0.67727000000000004</v>
      </c>
      <c r="J25876" s="3">
        <v>15.23137</v>
      </c>
      <c r="K25876" s="3">
        <v>23.432876923076922</v>
      </c>
      <c r="L25876" s="4">
        <v>0.35</v>
      </c>
    </row>
    <row r="25877" spans="1:12" x14ac:dyDescent="0.35">
      <c r="A25877" s="1" t="s">
        <v>42229</v>
      </c>
      <c r="B25877" t="s">
        <v>42230</v>
      </c>
      <c r="C25877" t="s">
        <v>34</v>
      </c>
      <c r="D25877" t="s">
        <v>35</v>
      </c>
      <c r="E25877">
        <v>2</v>
      </c>
      <c r="F25877" s="2">
        <v>46.13</v>
      </c>
      <c r="G25877" s="3">
        <v>247.7</v>
      </c>
      <c r="H25877" s="3">
        <v>0.46130000000000004</v>
      </c>
      <c r="I25877" s="3">
        <v>0</v>
      </c>
      <c r="J25877" s="3">
        <v>46.591300000000004</v>
      </c>
      <c r="K25877" s="3">
        <v>71.678923076923084</v>
      </c>
      <c r="L25877" s="4">
        <v>0.35000000000000003</v>
      </c>
    </row>
    <row r="25878" spans="1:12" x14ac:dyDescent="0.35">
      <c r="A25878" s="1" t="s">
        <v>42231</v>
      </c>
      <c r="B25878" t="s">
        <v>42232</v>
      </c>
      <c r="C25878" t="s">
        <v>34</v>
      </c>
      <c r="D25878" t="s">
        <v>35</v>
      </c>
      <c r="E25878">
        <v>2</v>
      </c>
      <c r="F25878" s="2">
        <v>65.7</v>
      </c>
      <c r="G25878" s="3">
        <v>336.78</v>
      </c>
      <c r="H25878" s="3">
        <v>0.65700000000000003</v>
      </c>
      <c r="I25878" s="3">
        <v>0</v>
      </c>
      <c r="J25878" s="3">
        <v>66.356999999999999</v>
      </c>
      <c r="K25878" s="3">
        <v>102.08769230769231</v>
      </c>
      <c r="L25878" s="4">
        <v>0.35000000000000003</v>
      </c>
    </row>
    <row r="25879" spans="1:12" x14ac:dyDescent="0.35">
      <c r="A25879" s="1" t="s">
        <v>42233</v>
      </c>
      <c r="B25879" t="s">
        <v>42234</v>
      </c>
      <c r="C25879" t="s">
        <v>34</v>
      </c>
      <c r="D25879" t="s">
        <v>35</v>
      </c>
      <c r="E25879">
        <v>1</v>
      </c>
      <c r="F25879" s="2">
        <v>306.47000000000003</v>
      </c>
      <c r="G25879" s="3">
        <v>1571.12</v>
      </c>
      <c r="H25879" s="3">
        <v>3.0647000000000002</v>
      </c>
      <c r="I25879" s="3">
        <v>14.404090000000002</v>
      </c>
      <c r="J25879" s="3">
        <v>323.93879000000004</v>
      </c>
      <c r="K25879" s="3">
        <v>498.36736923076927</v>
      </c>
      <c r="L25879" s="4">
        <v>0.35</v>
      </c>
    </row>
    <row r="25880" spans="1:12" x14ac:dyDescent="0.35">
      <c r="A25880" s="1" t="s">
        <v>42235</v>
      </c>
      <c r="B25880" t="s">
        <v>42236</v>
      </c>
      <c r="C25880" t="s">
        <v>34</v>
      </c>
      <c r="D25880" t="s">
        <v>35</v>
      </c>
      <c r="E25880">
        <v>2</v>
      </c>
      <c r="F25880" s="2">
        <v>154.22999999999999</v>
      </c>
      <c r="G25880" s="3">
        <v>1152.1600000000001</v>
      </c>
      <c r="H25880" s="3">
        <v>1.5423</v>
      </c>
      <c r="I25880" s="3">
        <v>0</v>
      </c>
      <c r="J25880" s="3">
        <v>155.7723</v>
      </c>
      <c r="K25880" s="3">
        <v>239.64969230769231</v>
      </c>
      <c r="L25880" s="4">
        <v>0.35</v>
      </c>
    </row>
    <row r="25881" spans="1:12" x14ac:dyDescent="0.35">
      <c r="A25881" s="1" t="s">
        <v>42237</v>
      </c>
      <c r="B25881" t="s">
        <v>42238</v>
      </c>
      <c r="C25881" t="s">
        <v>34</v>
      </c>
      <c r="D25881" t="s">
        <v>35</v>
      </c>
      <c r="E25881">
        <v>1</v>
      </c>
      <c r="F25881" s="2">
        <v>897.87</v>
      </c>
      <c r="G25881" s="3">
        <v>4603.01</v>
      </c>
      <c r="H25881" s="3">
        <v>8.9786999999999999</v>
      </c>
      <c r="I25881" s="3">
        <v>42.199890000000003</v>
      </c>
      <c r="J25881" s="3">
        <v>949.04858999999999</v>
      </c>
      <c r="K25881" s="3">
        <v>1460.0747538461537</v>
      </c>
      <c r="L25881" s="4">
        <v>0.35</v>
      </c>
    </row>
    <row r="25882" spans="1:12" hidden="1" x14ac:dyDescent="0.35">
      <c r="A25882" s="1" t="s">
        <v>42239</v>
      </c>
      <c r="B25882" t="s">
        <v>42240</v>
      </c>
      <c r="C25882" t="s">
        <v>46</v>
      </c>
      <c r="D25882" t="s">
        <v>47</v>
      </c>
      <c r="E25882">
        <v>2</v>
      </c>
      <c r="F25882" s="2">
        <v>8.15</v>
      </c>
      <c r="G25882" s="3">
        <v>41.82</v>
      </c>
      <c r="H25882" s="3">
        <v>8.1500000000000003E-2</v>
      </c>
      <c r="I25882" s="3">
        <v>0</v>
      </c>
      <c r="J25882" s="3">
        <v>8.2315000000000005</v>
      </c>
      <c r="K25882" s="3">
        <v>12.663846153846155</v>
      </c>
      <c r="L25882" s="4">
        <v>0.35000000000000003</v>
      </c>
    </row>
    <row r="25883" spans="1:12" x14ac:dyDescent="0.35">
      <c r="A25883" s="1" t="s">
        <v>42241</v>
      </c>
      <c r="B25883" t="s">
        <v>42242</v>
      </c>
      <c r="C25883" t="s">
        <v>34</v>
      </c>
      <c r="D25883" t="s">
        <v>35</v>
      </c>
      <c r="E25883">
        <v>2</v>
      </c>
      <c r="F25883" s="2">
        <v>30.69</v>
      </c>
      <c r="G25883" s="3">
        <v>160.68</v>
      </c>
      <c r="H25883" s="3">
        <v>0.30690000000000001</v>
      </c>
      <c r="I25883" s="3">
        <v>0</v>
      </c>
      <c r="J25883" s="3">
        <v>30.9969</v>
      </c>
      <c r="K25883" s="3">
        <v>47.687538461538459</v>
      </c>
      <c r="L25883" s="4">
        <v>0.35</v>
      </c>
    </row>
    <row r="25884" spans="1:12" x14ac:dyDescent="0.35">
      <c r="A25884" s="1" t="s">
        <v>42243</v>
      </c>
      <c r="B25884" t="s">
        <v>42244</v>
      </c>
      <c r="C25884" t="s">
        <v>34</v>
      </c>
      <c r="D25884" t="s">
        <v>35</v>
      </c>
      <c r="E25884">
        <v>1</v>
      </c>
      <c r="F25884" s="2">
        <v>145.08000000000001</v>
      </c>
      <c r="G25884" s="3">
        <v>759.58</v>
      </c>
      <c r="H25884" s="3">
        <v>1.4508000000000001</v>
      </c>
      <c r="I25884" s="3">
        <v>6.818760000000001</v>
      </c>
      <c r="J25884" s="3">
        <v>153.34956</v>
      </c>
      <c r="K25884" s="3">
        <v>235.92239999999998</v>
      </c>
      <c r="L25884" s="4">
        <v>0.35</v>
      </c>
    </row>
    <row r="25885" spans="1:12" x14ac:dyDescent="0.35">
      <c r="A25885" s="1" t="s">
        <v>42245</v>
      </c>
      <c r="B25885" t="s">
        <v>42246</v>
      </c>
      <c r="C25885" t="s">
        <v>34</v>
      </c>
      <c r="D25885" t="s">
        <v>35</v>
      </c>
      <c r="E25885">
        <v>1</v>
      </c>
      <c r="F25885" s="2">
        <v>25.41</v>
      </c>
      <c r="G25885" s="3">
        <v>133.04</v>
      </c>
      <c r="H25885" s="3">
        <v>0.25409999999999999</v>
      </c>
      <c r="I25885" s="3">
        <v>1.1942699999999999</v>
      </c>
      <c r="J25885" s="3">
        <v>26.858370000000001</v>
      </c>
      <c r="K25885" s="3">
        <v>41.32056923076923</v>
      </c>
      <c r="L25885" s="4">
        <v>0.35</v>
      </c>
    </row>
    <row r="25886" spans="1:12" x14ac:dyDescent="0.35">
      <c r="A25886" s="1" t="s">
        <v>42247</v>
      </c>
      <c r="B25886" t="s">
        <v>42248</v>
      </c>
      <c r="C25886" t="s">
        <v>34</v>
      </c>
      <c r="D25886" t="s">
        <v>35</v>
      </c>
      <c r="E25886">
        <v>2</v>
      </c>
      <c r="F25886" s="2">
        <v>16024.21</v>
      </c>
      <c r="G25886" s="3">
        <v>83896.39</v>
      </c>
      <c r="H25886" s="3">
        <v>160.24209999999999</v>
      </c>
      <c r="I25886" s="3">
        <v>0</v>
      </c>
      <c r="J25886" s="3">
        <v>16184.452099999999</v>
      </c>
      <c r="K25886" s="3">
        <v>24899.157076923075</v>
      </c>
      <c r="L25886" s="4">
        <v>0.35</v>
      </c>
    </row>
    <row r="25887" spans="1:12" x14ac:dyDescent="0.35">
      <c r="A25887" s="1" t="s">
        <v>42249</v>
      </c>
      <c r="B25887" t="s">
        <v>42250</v>
      </c>
      <c r="C25887" t="s">
        <v>34</v>
      </c>
      <c r="D25887" t="s">
        <v>35</v>
      </c>
      <c r="E25887">
        <v>1</v>
      </c>
      <c r="F25887" s="2">
        <v>345.66</v>
      </c>
      <c r="G25887" s="3">
        <v>1772.06</v>
      </c>
      <c r="H25887" s="3">
        <v>3.4566000000000003</v>
      </c>
      <c r="I25887" s="3">
        <v>16.246020000000001</v>
      </c>
      <c r="J25887" s="3">
        <v>365.36261999999999</v>
      </c>
      <c r="K25887" s="3">
        <v>562.09633846153838</v>
      </c>
      <c r="L25887" s="4">
        <v>0.34999999999999992</v>
      </c>
    </row>
    <row r="25888" spans="1:12" x14ac:dyDescent="0.35">
      <c r="A25888" s="1" t="s">
        <v>42251</v>
      </c>
      <c r="B25888" t="s">
        <v>42252</v>
      </c>
      <c r="C25888" t="s">
        <v>34</v>
      </c>
      <c r="D25888" t="s">
        <v>35</v>
      </c>
      <c r="E25888">
        <v>1</v>
      </c>
      <c r="F25888" s="2">
        <v>752.15</v>
      </c>
      <c r="G25888" s="3">
        <v>3855.99</v>
      </c>
      <c r="H25888" s="3">
        <v>7.5214999999999996</v>
      </c>
      <c r="I25888" s="3">
        <v>35.351050000000001</v>
      </c>
      <c r="J25888" s="3">
        <v>795.02254999999991</v>
      </c>
      <c r="K25888" s="3">
        <v>1223.1116153846151</v>
      </c>
      <c r="L25888" s="4">
        <v>0.34999999999999992</v>
      </c>
    </row>
    <row r="25889" spans="1:12" hidden="1" x14ac:dyDescent="0.35">
      <c r="A25889" s="1" t="s">
        <v>42253</v>
      </c>
      <c r="B25889" t="s">
        <v>42254</v>
      </c>
      <c r="C25889" t="s">
        <v>46</v>
      </c>
      <c r="D25889" t="s">
        <v>47</v>
      </c>
      <c r="E25889">
        <v>1</v>
      </c>
      <c r="F25889" s="2">
        <v>111.26</v>
      </c>
      <c r="G25889" s="3">
        <v>570.44000000000005</v>
      </c>
      <c r="H25889" s="3">
        <v>1.1126</v>
      </c>
      <c r="I25889" s="3">
        <v>5.2292200000000006</v>
      </c>
      <c r="J25889" s="3">
        <v>117.60182</v>
      </c>
      <c r="K25889" s="3">
        <v>180.92587692307691</v>
      </c>
      <c r="L25889" s="4">
        <v>0.34999999999999992</v>
      </c>
    </row>
    <row r="25890" spans="1:12" x14ac:dyDescent="0.35">
      <c r="A25890" s="1" t="s">
        <v>42255</v>
      </c>
      <c r="B25890" t="s">
        <v>42256</v>
      </c>
      <c r="C25890" t="s">
        <v>13</v>
      </c>
      <c r="D25890" t="s">
        <v>14</v>
      </c>
      <c r="E25890">
        <v>1</v>
      </c>
      <c r="F25890" s="2">
        <v>157.01</v>
      </c>
      <c r="G25890" s="3">
        <v>804.92</v>
      </c>
      <c r="H25890" s="3">
        <v>1.5701000000000001</v>
      </c>
      <c r="I25890" s="3">
        <v>7.3794699999999995</v>
      </c>
      <c r="J25890" s="3">
        <v>165.95956999999999</v>
      </c>
      <c r="K25890" s="3">
        <v>255.32241538461534</v>
      </c>
      <c r="L25890" s="4">
        <v>0.34999999999999992</v>
      </c>
    </row>
    <row r="25891" spans="1:12" x14ac:dyDescent="0.35">
      <c r="A25891" s="1" t="s">
        <v>42257</v>
      </c>
      <c r="B25891" t="s">
        <v>42258</v>
      </c>
      <c r="C25891" t="s">
        <v>34</v>
      </c>
      <c r="D25891" t="s">
        <v>35</v>
      </c>
      <c r="E25891">
        <v>2</v>
      </c>
      <c r="F25891" s="2">
        <v>698.95</v>
      </c>
      <c r="G25891" s="3">
        <v>3354.45</v>
      </c>
      <c r="H25891" s="3">
        <v>6.9895000000000005</v>
      </c>
      <c r="I25891" s="3">
        <v>0</v>
      </c>
      <c r="J25891" s="3">
        <v>705.93950000000007</v>
      </c>
      <c r="K25891" s="3">
        <v>1086.0607692307692</v>
      </c>
      <c r="L25891" s="4">
        <v>0.34999999999999992</v>
      </c>
    </row>
    <row r="25892" spans="1:12" x14ac:dyDescent="0.35">
      <c r="A25892" s="1" t="s">
        <v>42259</v>
      </c>
      <c r="B25892" t="s">
        <v>42260</v>
      </c>
      <c r="C25892" t="s">
        <v>34</v>
      </c>
      <c r="D25892" t="s">
        <v>35</v>
      </c>
      <c r="E25892">
        <v>1</v>
      </c>
      <c r="F25892" s="2">
        <v>76.83</v>
      </c>
      <c r="G25892" s="3">
        <v>401.78</v>
      </c>
      <c r="H25892" s="3">
        <v>0.76829999999999998</v>
      </c>
      <c r="I25892" s="3">
        <v>3.6110099999999998</v>
      </c>
      <c r="J25892" s="3">
        <v>81.209309999999988</v>
      </c>
      <c r="K25892" s="3">
        <v>124.93739999999998</v>
      </c>
      <c r="L25892" s="4">
        <v>0.35000000000000003</v>
      </c>
    </row>
    <row r="25893" spans="1:12" x14ac:dyDescent="0.35">
      <c r="A25893" s="1" t="s">
        <v>42261</v>
      </c>
      <c r="B25893" t="s">
        <v>42262</v>
      </c>
      <c r="C25893" t="s">
        <v>34</v>
      </c>
      <c r="D25893" t="s">
        <v>35</v>
      </c>
      <c r="E25893">
        <v>2</v>
      </c>
      <c r="F25893" s="2">
        <v>5.71</v>
      </c>
      <c r="G25893" s="3">
        <v>42.63</v>
      </c>
      <c r="H25893" s="3">
        <v>5.7099999999999998E-2</v>
      </c>
      <c r="I25893" s="3">
        <v>0</v>
      </c>
      <c r="J25893" s="3">
        <v>5.7671000000000001</v>
      </c>
      <c r="K25893" s="3">
        <v>8.872461538461538</v>
      </c>
      <c r="L25893" s="4">
        <v>0.34999999999999992</v>
      </c>
    </row>
    <row r="25894" spans="1:12" x14ac:dyDescent="0.35">
      <c r="A25894" s="1" t="s">
        <v>42263</v>
      </c>
      <c r="B25894" t="s">
        <v>40548</v>
      </c>
      <c r="C25894" t="s">
        <v>34</v>
      </c>
      <c r="D25894" t="s">
        <v>35</v>
      </c>
      <c r="E25894">
        <v>2</v>
      </c>
      <c r="F25894" s="2">
        <v>3963.12</v>
      </c>
      <c r="G25894" s="3">
        <v>20749.32</v>
      </c>
      <c r="H25894" s="3">
        <v>39.6312</v>
      </c>
      <c r="I25894" s="3">
        <v>0</v>
      </c>
      <c r="J25894" s="3">
        <v>4002.7511999999997</v>
      </c>
      <c r="K25894" s="3">
        <v>6158.0787692307686</v>
      </c>
      <c r="L25894" s="4">
        <v>0.35</v>
      </c>
    </row>
    <row r="25895" spans="1:12" x14ac:dyDescent="0.35">
      <c r="A25895" s="1" t="s">
        <v>42264</v>
      </c>
      <c r="B25895" t="s">
        <v>42265</v>
      </c>
      <c r="C25895" t="s">
        <v>34</v>
      </c>
      <c r="D25895" t="s">
        <v>35</v>
      </c>
      <c r="E25895">
        <v>1</v>
      </c>
      <c r="F25895" s="2">
        <v>194.4</v>
      </c>
      <c r="G25895" s="3">
        <v>996.6</v>
      </c>
      <c r="H25895" s="3">
        <v>1.9440000000000002</v>
      </c>
      <c r="I25895" s="3">
        <v>9.1368000000000009</v>
      </c>
      <c r="J25895" s="3">
        <v>205.48079999999999</v>
      </c>
      <c r="K25895" s="3">
        <v>316.12430769230764</v>
      </c>
      <c r="L25895" s="4">
        <v>0.34999999999999992</v>
      </c>
    </row>
    <row r="25896" spans="1:12" x14ac:dyDescent="0.35">
      <c r="A25896" s="1" t="s">
        <v>42266</v>
      </c>
      <c r="B25896" t="s">
        <v>42267</v>
      </c>
      <c r="C25896" t="s">
        <v>34</v>
      </c>
      <c r="D25896" t="s">
        <v>35</v>
      </c>
      <c r="E25896">
        <v>2</v>
      </c>
      <c r="F25896" s="2">
        <v>93.47</v>
      </c>
      <c r="G25896" s="3">
        <v>698.24</v>
      </c>
      <c r="H25896" s="3">
        <v>0.93469999999999998</v>
      </c>
      <c r="I25896" s="3">
        <v>0</v>
      </c>
      <c r="J25896" s="3">
        <v>94.404700000000005</v>
      </c>
      <c r="K25896" s="3">
        <v>145.238</v>
      </c>
      <c r="L25896" s="4">
        <v>0.35</v>
      </c>
    </row>
    <row r="25897" spans="1:12" x14ac:dyDescent="0.35">
      <c r="A25897" s="1" t="s">
        <v>42268</v>
      </c>
      <c r="B25897" t="s">
        <v>42269</v>
      </c>
      <c r="C25897" t="s">
        <v>34</v>
      </c>
      <c r="D25897" t="s">
        <v>35</v>
      </c>
      <c r="E25897">
        <v>1</v>
      </c>
      <c r="F25897" s="2">
        <v>9.25</v>
      </c>
      <c r="G25897" s="3">
        <v>69.14</v>
      </c>
      <c r="H25897" s="3">
        <v>9.2499999999999999E-2</v>
      </c>
      <c r="I25897" s="3">
        <v>0.43475000000000003</v>
      </c>
      <c r="J25897" s="3">
        <v>9.7772499999999987</v>
      </c>
      <c r="K25897" s="3">
        <v>15.041923076923075</v>
      </c>
      <c r="L25897" s="4">
        <v>0.35</v>
      </c>
    </row>
    <row r="25898" spans="1:12" x14ac:dyDescent="0.35">
      <c r="A25898" s="1" t="s">
        <v>42270</v>
      </c>
      <c r="B25898" t="s">
        <v>42271</v>
      </c>
      <c r="C25898" t="s">
        <v>34</v>
      </c>
      <c r="D25898" t="s">
        <v>35</v>
      </c>
      <c r="E25898">
        <v>1</v>
      </c>
      <c r="F25898" s="2">
        <v>127.15</v>
      </c>
      <c r="G25898" s="3">
        <v>339.08</v>
      </c>
      <c r="H25898" s="3">
        <v>1.2715000000000001</v>
      </c>
      <c r="I25898" s="3">
        <v>5.9760499999999999</v>
      </c>
      <c r="J25898" s="3">
        <v>134.39755</v>
      </c>
      <c r="K25898" s="3">
        <v>206.76546153846152</v>
      </c>
      <c r="L25898" s="4">
        <v>0.35</v>
      </c>
    </row>
    <row r="25899" spans="1:12" x14ac:dyDescent="0.35">
      <c r="A25899" s="1" t="s">
        <v>42272</v>
      </c>
      <c r="B25899" t="s">
        <v>42273</v>
      </c>
      <c r="C25899" t="s">
        <v>34</v>
      </c>
      <c r="D25899" t="s">
        <v>35</v>
      </c>
      <c r="E25899">
        <v>2</v>
      </c>
      <c r="F25899" s="2">
        <v>175.33</v>
      </c>
      <c r="G25899" s="3">
        <v>917.96</v>
      </c>
      <c r="H25899" s="3">
        <v>1.7533000000000001</v>
      </c>
      <c r="I25899" s="3">
        <v>0</v>
      </c>
      <c r="J25899" s="3">
        <v>177.08330000000001</v>
      </c>
      <c r="K25899" s="3">
        <v>272.43584615384617</v>
      </c>
      <c r="L25899" s="4">
        <v>0.35000000000000003</v>
      </c>
    </row>
    <row r="25900" spans="1:12" x14ac:dyDescent="0.35">
      <c r="A25900" s="1" t="s">
        <v>42274</v>
      </c>
      <c r="B25900" t="s">
        <v>42275</v>
      </c>
      <c r="C25900" t="s">
        <v>34</v>
      </c>
      <c r="D25900" t="s">
        <v>35</v>
      </c>
      <c r="E25900">
        <v>2</v>
      </c>
      <c r="F25900" s="2">
        <v>53.96</v>
      </c>
      <c r="G25900" s="3">
        <v>276.66000000000003</v>
      </c>
      <c r="H25900" s="3">
        <v>0.53959999999999997</v>
      </c>
      <c r="I25900" s="3">
        <v>0</v>
      </c>
      <c r="J25900" s="3">
        <v>54.499600000000001</v>
      </c>
      <c r="K25900" s="3">
        <v>83.845538461538453</v>
      </c>
      <c r="L25900" s="4">
        <v>0.34999999999999992</v>
      </c>
    </row>
    <row r="25901" spans="1:12" x14ac:dyDescent="0.35">
      <c r="A25901" s="1" t="s">
        <v>42276</v>
      </c>
      <c r="B25901" t="s">
        <v>42277</v>
      </c>
      <c r="C25901" t="s">
        <v>34</v>
      </c>
      <c r="D25901" t="s">
        <v>35</v>
      </c>
      <c r="E25901">
        <v>2</v>
      </c>
      <c r="F25901" s="2">
        <v>1313.68</v>
      </c>
      <c r="G25901" s="3">
        <v>6877.91</v>
      </c>
      <c r="H25901" s="3">
        <v>13.136800000000001</v>
      </c>
      <c r="I25901" s="3">
        <v>0</v>
      </c>
      <c r="J25901" s="3">
        <v>1326.8168000000001</v>
      </c>
      <c r="K25901" s="3">
        <v>2041.2566153846153</v>
      </c>
      <c r="L25901" s="4">
        <v>0.34999999999999992</v>
      </c>
    </row>
    <row r="25902" spans="1:12" x14ac:dyDescent="0.35">
      <c r="A25902" s="1" t="s">
        <v>42278</v>
      </c>
      <c r="B25902" t="s">
        <v>42279</v>
      </c>
      <c r="C25902" t="s">
        <v>13</v>
      </c>
      <c r="D25902" t="s">
        <v>14</v>
      </c>
      <c r="E25902">
        <v>2</v>
      </c>
      <c r="F25902" s="2">
        <v>376.54</v>
      </c>
      <c r="G25902" s="3">
        <v>1930.42</v>
      </c>
      <c r="H25902" s="3">
        <v>3.7654000000000001</v>
      </c>
      <c r="I25902" s="3">
        <v>0</v>
      </c>
      <c r="J25902" s="3">
        <v>380.30540000000002</v>
      </c>
      <c r="K25902" s="3">
        <v>585.08523076923075</v>
      </c>
      <c r="L25902" s="4">
        <v>0.34999999999999992</v>
      </c>
    </row>
    <row r="25903" spans="1:12" x14ac:dyDescent="0.35">
      <c r="A25903" s="1" t="s">
        <v>42280</v>
      </c>
      <c r="B25903" t="s">
        <v>42281</v>
      </c>
      <c r="C25903" t="s">
        <v>34</v>
      </c>
      <c r="D25903" t="s">
        <v>35</v>
      </c>
      <c r="E25903">
        <v>1</v>
      </c>
      <c r="F25903" s="2">
        <v>172.82</v>
      </c>
      <c r="G25903" s="3">
        <v>904.87</v>
      </c>
      <c r="H25903" s="3">
        <v>1.7282</v>
      </c>
      <c r="I25903" s="3">
        <v>8.122539999999999</v>
      </c>
      <c r="J25903" s="3">
        <v>182.67073999999997</v>
      </c>
      <c r="K25903" s="3">
        <v>281.03190769230764</v>
      </c>
      <c r="L25903" s="4">
        <v>0.35</v>
      </c>
    </row>
    <row r="25904" spans="1:12" hidden="1" x14ac:dyDescent="0.35">
      <c r="A25904" s="1" t="s">
        <v>42282</v>
      </c>
      <c r="B25904" t="s">
        <v>42283</v>
      </c>
      <c r="C25904" t="s">
        <v>46</v>
      </c>
      <c r="D25904" t="s">
        <v>47</v>
      </c>
      <c r="E25904">
        <v>2</v>
      </c>
      <c r="F25904" s="2">
        <v>554.52</v>
      </c>
      <c r="G25904" s="3">
        <v>2846.34</v>
      </c>
      <c r="H25904" s="3">
        <v>5.5452000000000004</v>
      </c>
      <c r="I25904" s="3">
        <v>0</v>
      </c>
      <c r="J25904" s="3">
        <v>560.0652</v>
      </c>
      <c r="K25904" s="3">
        <v>861.63876923076919</v>
      </c>
      <c r="L25904" s="4">
        <v>0.35</v>
      </c>
    </row>
    <row r="25905" spans="1:12" x14ac:dyDescent="0.35">
      <c r="A25905" s="1" t="s">
        <v>42284</v>
      </c>
      <c r="B25905" t="s">
        <v>42285</v>
      </c>
      <c r="C25905" t="s">
        <v>34</v>
      </c>
      <c r="D25905" t="s">
        <v>35</v>
      </c>
      <c r="E25905">
        <v>1</v>
      </c>
      <c r="F25905" s="2">
        <v>141.47999999999999</v>
      </c>
      <c r="G25905" s="3">
        <v>725.36</v>
      </c>
      <c r="H25905" s="3">
        <v>1.4147999999999998</v>
      </c>
      <c r="I25905" s="3">
        <v>6.6495599999999992</v>
      </c>
      <c r="J25905" s="3">
        <v>149.54436000000001</v>
      </c>
      <c r="K25905" s="3">
        <v>230.06824615384616</v>
      </c>
      <c r="L25905" s="4">
        <v>0.35</v>
      </c>
    </row>
    <row r="25906" spans="1:12" x14ac:dyDescent="0.35">
      <c r="A25906" s="1" t="s">
        <v>42286</v>
      </c>
      <c r="B25906" t="s">
        <v>42287</v>
      </c>
      <c r="C25906" t="s">
        <v>34</v>
      </c>
      <c r="D25906" t="s">
        <v>35</v>
      </c>
      <c r="E25906">
        <v>1</v>
      </c>
      <c r="F25906" s="2">
        <v>15.85</v>
      </c>
      <c r="G25906" s="3">
        <v>82.98</v>
      </c>
      <c r="H25906" s="3">
        <v>0.1585</v>
      </c>
      <c r="I25906" s="3">
        <v>0.74495</v>
      </c>
      <c r="J25906" s="3">
        <v>16.753449999999997</v>
      </c>
      <c r="K25906" s="3">
        <v>25.774538461538455</v>
      </c>
      <c r="L25906" s="4">
        <v>0.34999999999999992</v>
      </c>
    </row>
    <row r="25907" spans="1:12" x14ac:dyDescent="0.35">
      <c r="A25907" s="1" t="s">
        <v>42288</v>
      </c>
      <c r="B25907" t="s">
        <v>42289</v>
      </c>
      <c r="C25907" t="s">
        <v>34</v>
      </c>
      <c r="D25907" t="s">
        <v>35</v>
      </c>
      <c r="E25907">
        <v>1</v>
      </c>
      <c r="F25907" s="2">
        <v>564.55999999999995</v>
      </c>
      <c r="G25907" s="3">
        <v>3354.2</v>
      </c>
      <c r="H25907" s="3">
        <v>5.6456</v>
      </c>
      <c r="I25907" s="3">
        <v>26.534319999999997</v>
      </c>
      <c r="J25907" s="3">
        <v>596.73991999999987</v>
      </c>
      <c r="K25907" s="3">
        <v>918.0614153846152</v>
      </c>
      <c r="L25907" s="4">
        <v>0.35000000000000003</v>
      </c>
    </row>
    <row r="25908" spans="1:12" x14ac:dyDescent="0.35">
      <c r="A25908" s="1" t="s">
        <v>42290</v>
      </c>
      <c r="B25908" t="s">
        <v>42291</v>
      </c>
      <c r="C25908" t="s">
        <v>34</v>
      </c>
      <c r="D25908" t="s">
        <v>35</v>
      </c>
      <c r="E25908">
        <v>2</v>
      </c>
      <c r="F25908" s="2">
        <v>7409.9</v>
      </c>
      <c r="G25908" s="3">
        <v>37987.9</v>
      </c>
      <c r="H25908" s="3">
        <v>74.099000000000004</v>
      </c>
      <c r="I25908" s="3">
        <v>0</v>
      </c>
      <c r="J25908" s="3">
        <v>7483.9989999999998</v>
      </c>
      <c r="K25908" s="3">
        <v>11513.844615384614</v>
      </c>
      <c r="L25908" s="4">
        <v>0.35</v>
      </c>
    </row>
    <row r="25909" spans="1:12" x14ac:dyDescent="0.35">
      <c r="A25909" s="1" t="s">
        <v>42292</v>
      </c>
      <c r="B25909" t="s">
        <v>41141</v>
      </c>
      <c r="C25909" t="s">
        <v>34</v>
      </c>
      <c r="D25909" t="s">
        <v>35</v>
      </c>
      <c r="E25909">
        <v>1</v>
      </c>
      <c r="F25909" s="2">
        <v>52.94</v>
      </c>
      <c r="G25909" s="3">
        <v>271.33999999999997</v>
      </c>
      <c r="H25909" s="3">
        <v>0.52939999999999998</v>
      </c>
      <c r="I25909" s="3">
        <v>2.4881799999999998</v>
      </c>
      <c r="J25909" s="3">
        <v>55.95758</v>
      </c>
      <c r="K25909" s="3">
        <v>86.088584615384619</v>
      </c>
      <c r="L25909" s="4">
        <v>0.35000000000000003</v>
      </c>
    </row>
    <row r="25910" spans="1:12" x14ac:dyDescent="0.35">
      <c r="A25910" s="1" t="s">
        <v>42293</v>
      </c>
      <c r="B25910" t="s">
        <v>42294</v>
      </c>
      <c r="C25910" t="s">
        <v>34</v>
      </c>
      <c r="D25910" t="s">
        <v>35</v>
      </c>
      <c r="E25910">
        <v>1</v>
      </c>
      <c r="F25910" s="2">
        <v>271</v>
      </c>
      <c r="G25910" s="3">
        <v>1389.31</v>
      </c>
      <c r="H25910" s="3">
        <v>2.71</v>
      </c>
      <c r="I25910" s="3">
        <v>12.737</v>
      </c>
      <c r="J25910" s="3">
        <v>286.447</v>
      </c>
      <c r="K25910" s="3">
        <v>440.68769230769232</v>
      </c>
      <c r="L25910" s="4">
        <v>0.35000000000000003</v>
      </c>
    </row>
    <row r="25911" spans="1:12" x14ac:dyDescent="0.35">
      <c r="A25911" s="1" t="s">
        <v>42295</v>
      </c>
      <c r="B25911" t="s">
        <v>40584</v>
      </c>
      <c r="C25911" t="s">
        <v>34</v>
      </c>
      <c r="D25911" t="s">
        <v>35</v>
      </c>
      <c r="E25911">
        <v>1</v>
      </c>
      <c r="F25911" s="2">
        <v>743.18</v>
      </c>
      <c r="G25911" s="3">
        <v>3890.99</v>
      </c>
      <c r="H25911" s="3">
        <v>7.4318</v>
      </c>
      <c r="I25911" s="3">
        <v>34.929459999999999</v>
      </c>
      <c r="J25911" s="3">
        <v>785.54125999999985</v>
      </c>
      <c r="K25911" s="3">
        <v>1208.525015384615</v>
      </c>
      <c r="L25911" s="4">
        <v>0.34999999999999992</v>
      </c>
    </row>
    <row r="25912" spans="1:12" x14ac:dyDescent="0.35">
      <c r="A25912" s="1" t="s">
        <v>42296</v>
      </c>
      <c r="B25912" t="s">
        <v>42297</v>
      </c>
      <c r="C25912" t="s">
        <v>34</v>
      </c>
      <c r="D25912" t="s">
        <v>35</v>
      </c>
      <c r="E25912">
        <v>1</v>
      </c>
      <c r="F25912" s="2">
        <v>1237.77</v>
      </c>
      <c r="G25912" s="3">
        <v>6345.55</v>
      </c>
      <c r="H25912" s="3">
        <v>12.377700000000001</v>
      </c>
      <c r="I25912" s="3">
        <v>58.175190000000001</v>
      </c>
      <c r="J25912" s="3">
        <v>1308.3228899999999</v>
      </c>
      <c r="K25912" s="3">
        <v>2012.8044461538459</v>
      </c>
      <c r="L25912" s="4">
        <v>0.35</v>
      </c>
    </row>
    <row r="25913" spans="1:12" x14ac:dyDescent="0.35">
      <c r="A25913" s="1" t="s">
        <v>42298</v>
      </c>
      <c r="B25913" t="s">
        <v>42299</v>
      </c>
      <c r="C25913" t="s">
        <v>34</v>
      </c>
      <c r="D25913" t="s">
        <v>35</v>
      </c>
      <c r="E25913">
        <v>2</v>
      </c>
      <c r="F25913" s="2">
        <v>3020.29</v>
      </c>
      <c r="G25913" s="3">
        <v>9981.15</v>
      </c>
      <c r="H25913" s="3">
        <v>30.2029</v>
      </c>
      <c r="I25913" s="3">
        <v>0</v>
      </c>
      <c r="J25913" s="3">
        <v>3050.4929000000002</v>
      </c>
      <c r="K25913" s="3">
        <v>4693.0659999999998</v>
      </c>
      <c r="L25913" s="4">
        <v>0.34999999999999992</v>
      </c>
    </row>
    <row r="25914" spans="1:12" x14ac:dyDescent="0.35">
      <c r="A25914" s="1" t="s">
        <v>42300</v>
      </c>
      <c r="B25914" t="s">
        <v>42301</v>
      </c>
      <c r="C25914" t="s">
        <v>34</v>
      </c>
      <c r="D25914" t="s">
        <v>35</v>
      </c>
      <c r="E25914">
        <v>1</v>
      </c>
      <c r="F25914" s="2">
        <v>562.04</v>
      </c>
      <c r="G25914" s="3">
        <v>2881.39</v>
      </c>
      <c r="H25914" s="3">
        <v>5.6204000000000001</v>
      </c>
      <c r="I25914" s="3">
        <v>26.415879999999998</v>
      </c>
      <c r="J25914" s="3">
        <v>594.07628</v>
      </c>
      <c r="K25914" s="3">
        <v>913.96350769230764</v>
      </c>
      <c r="L25914" s="4">
        <v>0.35</v>
      </c>
    </row>
    <row r="25915" spans="1:12" x14ac:dyDescent="0.35">
      <c r="A25915" s="1" t="s">
        <v>42302</v>
      </c>
      <c r="B25915" t="s">
        <v>42303</v>
      </c>
      <c r="C25915" t="s">
        <v>34</v>
      </c>
      <c r="D25915" t="s">
        <v>35</v>
      </c>
      <c r="E25915">
        <v>2</v>
      </c>
      <c r="F25915" s="2">
        <v>9.59</v>
      </c>
      <c r="G25915" s="3">
        <v>51.52</v>
      </c>
      <c r="H25915" s="3">
        <v>9.5899999999999999E-2</v>
      </c>
      <c r="I25915" s="3">
        <v>0</v>
      </c>
      <c r="J25915" s="3">
        <v>9.6859000000000002</v>
      </c>
      <c r="K25915" s="3">
        <v>14.901384615384615</v>
      </c>
      <c r="L25915" s="4">
        <v>0.35</v>
      </c>
    </row>
    <row r="25916" spans="1:12" x14ac:dyDescent="0.35">
      <c r="A25916" s="1" t="s">
        <v>42304</v>
      </c>
      <c r="B25916" t="s">
        <v>42305</v>
      </c>
      <c r="C25916" t="s">
        <v>34</v>
      </c>
      <c r="D25916" t="s">
        <v>35</v>
      </c>
      <c r="E25916">
        <v>2</v>
      </c>
      <c r="F25916" s="2">
        <v>1192.27</v>
      </c>
      <c r="G25916" s="3">
        <v>6280.26</v>
      </c>
      <c r="H25916" s="3">
        <v>11.922700000000001</v>
      </c>
      <c r="I25916" s="3">
        <v>0</v>
      </c>
      <c r="J25916" s="3">
        <v>1204.1927000000001</v>
      </c>
      <c r="K25916" s="3">
        <v>1852.6041538461538</v>
      </c>
      <c r="L25916" s="4">
        <v>0.35</v>
      </c>
    </row>
    <row r="25917" spans="1:12" x14ac:dyDescent="0.35">
      <c r="A25917" s="1" t="s">
        <v>42306</v>
      </c>
      <c r="B25917" t="s">
        <v>42307</v>
      </c>
      <c r="C25917" t="s">
        <v>34</v>
      </c>
      <c r="D25917" t="s">
        <v>35</v>
      </c>
      <c r="E25917">
        <v>1</v>
      </c>
      <c r="F25917" s="2">
        <v>396.08</v>
      </c>
      <c r="G25917" s="3">
        <v>2030.53</v>
      </c>
      <c r="H25917" s="3">
        <v>3.9607999999999999</v>
      </c>
      <c r="I25917" s="3">
        <v>18.615759999999998</v>
      </c>
      <c r="J25917" s="3">
        <v>418.65656000000001</v>
      </c>
      <c r="K25917" s="3">
        <v>644.08701538461537</v>
      </c>
      <c r="L25917" s="4">
        <v>0.35</v>
      </c>
    </row>
    <row r="25918" spans="1:12" x14ac:dyDescent="0.35">
      <c r="A25918" s="1" t="s">
        <v>42308</v>
      </c>
      <c r="B25918" t="s">
        <v>42309</v>
      </c>
      <c r="C25918" t="s">
        <v>13</v>
      </c>
      <c r="D25918" t="s">
        <v>14</v>
      </c>
      <c r="E25918">
        <v>2</v>
      </c>
      <c r="F25918" s="2">
        <v>960.49</v>
      </c>
      <c r="G25918" s="3">
        <v>4708.95</v>
      </c>
      <c r="H25918" s="3">
        <v>9.6049000000000007</v>
      </c>
      <c r="I25918" s="3">
        <v>0</v>
      </c>
      <c r="J25918" s="3">
        <v>970.09490000000005</v>
      </c>
      <c r="K25918" s="3">
        <v>1492.4536923076923</v>
      </c>
      <c r="L25918" s="4">
        <v>0.35</v>
      </c>
    </row>
    <row r="25919" spans="1:12" x14ac:dyDescent="0.35">
      <c r="A25919" s="1" t="s">
        <v>42310</v>
      </c>
      <c r="B25919" t="s">
        <v>42311</v>
      </c>
      <c r="C25919" t="s">
        <v>13</v>
      </c>
      <c r="D25919" t="s">
        <v>14</v>
      </c>
      <c r="E25919">
        <v>1</v>
      </c>
      <c r="F25919" s="2">
        <v>157.49</v>
      </c>
      <c r="G25919" s="3">
        <v>796.65</v>
      </c>
      <c r="H25919" s="3">
        <v>1.5749000000000002</v>
      </c>
      <c r="I25919" s="3">
        <v>7.4020300000000008</v>
      </c>
      <c r="J25919" s="3">
        <v>166.46693000000002</v>
      </c>
      <c r="K25919" s="3">
        <v>256.10296923076925</v>
      </c>
      <c r="L25919" s="4">
        <v>0.35</v>
      </c>
    </row>
    <row r="25920" spans="1:12" x14ac:dyDescent="0.35">
      <c r="A25920" s="1" t="s">
        <v>42312</v>
      </c>
      <c r="B25920" t="s">
        <v>42313</v>
      </c>
      <c r="C25920" t="s">
        <v>34</v>
      </c>
      <c r="D25920" t="s">
        <v>35</v>
      </c>
      <c r="E25920">
        <v>1</v>
      </c>
      <c r="F25920" s="2">
        <v>1189.32</v>
      </c>
      <c r="G25920" s="3">
        <v>6104.71</v>
      </c>
      <c r="H25920" s="3">
        <v>11.8932</v>
      </c>
      <c r="I25920" s="3">
        <v>55.898039999999995</v>
      </c>
      <c r="J25920" s="3">
        <v>1257.11124</v>
      </c>
      <c r="K25920" s="3">
        <v>1934.0172923076921</v>
      </c>
      <c r="L25920" s="4">
        <v>0.34999999999999992</v>
      </c>
    </row>
    <row r="25921" spans="1:12" x14ac:dyDescent="0.35">
      <c r="A25921" s="1" t="s">
        <v>42314</v>
      </c>
      <c r="B25921" t="s">
        <v>42315</v>
      </c>
      <c r="C25921" t="s">
        <v>34</v>
      </c>
      <c r="D25921" t="s">
        <v>35</v>
      </c>
      <c r="E25921">
        <v>1</v>
      </c>
      <c r="F25921" s="2">
        <v>2585.41</v>
      </c>
      <c r="G25921" s="3">
        <v>13536.18</v>
      </c>
      <c r="H25921" s="3">
        <v>25.854099999999999</v>
      </c>
      <c r="I25921" s="3">
        <v>121.51427</v>
      </c>
      <c r="J25921" s="3">
        <v>2732.77837</v>
      </c>
      <c r="K25921" s="3">
        <v>4204.2744153846152</v>
      </c>
      <c r="L25921" s="4">
        <v>0.35</v>
      </c>
    </row>
    <row r="25922" spans="1:12" x14ac:dyDescent="0.35">
      <c r="A25922" s="1" t="s">
        <v>42316</v>
      </c>
      <c r="B25922" t="s">
        <v>42317</v>
      </c>
      <c r="C25922" t="s">
        <v>34</v>
      </c>
      <c r="D25922" t="s">
        <v>35</v>
      </c>
      <c r="E25922">
        <v>1</v>
      </c>
      <c r="F25922" s="2">
        <v>388.72</v>
      </c>
      <c r="G25922" s="3">
        <v>1992.82</v>
      </c>
      <c r="H25922" s="3">
        <v>3.8872000000000004</v>
      </c>
      <c r="I25922" s="3">
        <v>18.269840000000002</v>
      </c>
      <c r="J25922" s="3">
        <v>410.87704000000002</v>
      </c>
      <c r="K25922" s="3">
        <v>632.11852307692311</v>
      </c>
      <c r="L25922" s="4">
        <v>0.35</v>
      </c>
    </row>
    <row r="25923" spans="1:12" x14ac:dyDescent="0.35">
      <c r="A25923" s="1" t="s">
        <v>42318</v>
      </c>
      <c r="B25923" t="s">
        <v>42319</v>
      </c>
      <c r="C25923" t="s">
        <v>13</v>
      </c>
      <c r="D25923" t="s">
        <v>14</v>
      </c>
      <c r="E25923">
        <v>2</v>
      </c>
      <c r="F25923" s="2">
        <v>61.59</v>
      </c>
      <c r="G25923" s="3">
        <v>302.14999999999998</v>
      </c>
      <c r="H25923" s="3">
        <v>0.6159</v>
      </c>
      <c r="I25923" s="3">
        <v>0</v>
      </c>
      <c r="J25923" s="3">
        <v>62.205900000000007</v>
      </c>
      <c r="K25923" s="3">
        <v>95.701384615384626</v>
      </c>
      <c r="L25923" s="4">
        <v>0.35</v>
      </c>
    </row>
    <row r="25924" spans="1:12" hidden="1" x14ac:dyDescent="0.35">
      <c r="A25924" s="1" t="s">
        <v>42320</v>
      </c>
      <c r="B25924" t="s">
        <v>42321</v>
      </c>
      <c r="C25924" t="s">
        <v>46</v>
      </c>
      <c r="D25924" t="s">
        <v>47</v>
      </c>
      <c r="E25924">
        <v>1</v>
      </c>
      <c r="F25924" s="2">
        <v>6.67</v>
      </c>
      <c r="G25924" s="3">
        <v>34.229999999999997</v>
      </c>
      <c r="H25924" s="3">
        <v>6.6699999999999995E-2</v>
      </c>
      <c r="I25924" s="3">
        <v>0.31348999999999999</v>
      </c>
      <c r="J25924" s="3">
        <v>7.0501899999999997</v>
      </c>
      <c r="K25924" s="3">
        <v>10.846446153846154</v>
      </c>
      <c r="L25924" s="4">
        <v>0.35000000000000003</v>
      </c>
    </row>
    <row r="25925" spans="1:12" x14ac:dyDescent="0.35">
      <c r="A25925" s="1" t="s">
        <v>42322</v>
      </c>
      <c r="B25925" t="s">
        <v>42323</v>
      </c>
      <c r="C25925" t="s">
        <v>34</v>
      </c>
      <c r="D25925" t="s">
        <v>35</v>
      </c>
      <c r="E25925">
        <v>1</v>
      </c>
      <c r="F25925" s="2">
        <v>476.23</v>
      </c>
      <c r="G25925" s="3">
        <v>2685.98</v>
      </c>
      <c r="H25925" s="3">
        <v>4.7623000000000006</v>
      </c>
      <c r="I25925" s="3">
        <v>22.382809999999999</v>
      </c>
      <c r="J25925" s="3">
        <v>503.37511000000001</v>
      </c>
      <c r="K25925" s="3">
        <v>774.42324615384609</v>
      </c>
      <c r="L25925" s="4">
        <v>0.34999999999999992</v>
      </c>
    </row>
    <row r="25926" spans="1:12" x14ac:dyDescent="0.35">
      <c r="A25926" s="1" t="s">
        <v>42324</v>
      </c>
      <c r="B25926" t="s">
        <v>42325</v>
      </c>
      <c r="C25926" t="s">
        <v>34</v>
      </c>
      <c r="D25926" t="s">
        <v>35</v>
      </c>
      <c r="E25926">
        <v>1</v>
      </c>
      <c r="F25926" s="2">
        <v>187.44</v>
      </c>
      <c r="G25926" s="3">
        <v>960.91</v>
      </c>
      <c r="H25926" s="3">
        <v>1.8744000000000001</v>
      </c>
      <c r="I25926" s="3">
        <v>8.8096800000000002</v>
      </c>
      <c r="J25926" s="3">
        <v>198.12407999999999</v>
      </c>
      <c r="K25926" s="3">
        <v>304.80627692307689</v>
      </c>
      <c r="L25926" s="4">
        <v>0.35</v>
      </c>
    </row>
    <row r="25927" spans="1:12" x14ac:dyDescent="0.35">
      <c r="A25927" s="1" t="s">
        <v>42326</v>
      </c>
      <c r="B25927" t="s">
        <v>42327</v>
      </c>
      <c r="C25927" t="s">
        <v>13</v>
      </c>
      <c r="D25927" t="s">
        <v>14</v>
      </c>
      <c r="E25927">
        <v>2</v>
      </c>
      <c r="F25927" s="2">
        <v>15.57</v>
      </c>
      <c r="G25927" s="3">
        <v>76.39</v>
      </c>
      <c r="H25927" s="3">
        <v>0.15570000000000001</v>
      </c>
      <c r="I25927" s="3">
        <v>0</v>
      </c>
      <c r="J25927" s="3">
        <v>15.7257</v>
      </c>
      <c r="K25927" s="3">
        <v>24.193384615384613</v>
      </c>
      <c r="L25927" s="4">
        <v>0.34999999999999992</v>
      </c>
    </row>
    <row r="25928" spans="1:12" x14ac:dyDescent="0.35">
      <c r="A25928" s="1" t="s">
        <v>42328</v>
      </c>
      <c r="B25928" t="s">
        <v>42329</v>
      </c>
      <c r="C25928" t="s">
        <v>34</v>
      </c>
      <c r="D25928" t="s">
        <v>35</v>
      </c>
      <c r="E25928">
        <v>1</v>
      </c>
      <c r="F25928" s="2">
        <v>1798.52</v>
      </c>
      <c r="G25928" s="3">
        <v>9220.2800000000007</v>
      </c>
      <c r="H25928" s="3">
        <v>17.985199999999999</v>
      </c>
      <c r="I25928" s="3">
        <v>84.530439999999999</v>
      </c>
      <c r="J25928" s="3">
        <v>1901.0356400000001</v>
      </c>
      <c r="K25928" s="3">
        <v>2924.6702153846154</v>
      </c>
      <c r="L25928" s="4">
        <v>0.35</v>
      </c>
    </row>
    <row r="25929" spans="1:12" x14ac:dyDescent="0.35">
      <c r="A25929" s="1" t="s">
        <v>42330</v>
      </c>
      <c r="B25929" t="s">
        <v>42331</v>
      </c>
      <c r="C25929" t="s">
        <v>13</v>
      </c>
      <c r="D25929" t="s">
        <v>14</v>
      </c>
      <c r="E25929">
        <v>1</v>
      </c>
      <c r="F25929" s="2">
        <v>25.3</v>
      </c>
      <c r="G25929" s="3">
        <v>129.74</v>
      </c>
      <c r="H25929" s="3">
        <v>0.253</v>
      </c>
      <c r="I25929" s="3">
        <v>1.1891</v>
      </c>
      <c r="J25929" s="3">
        <v>26.742100000000001</v>
      </c>
      <c r="K25929" s="3">
        <v>41.14169230769231</v>
      </c>
      <c r="L25929" s="4">
        <v>0.35000000000000003</v>
      </c>
    </row>
    <row r="25930" spans="1:12" x14ac:dyDescent="0.35">
      <c r="A25930" s="1" t="s">
        <v>42332</v>
      </c>
      <c r="B25930" t="s">
        <v>40964</v>
      </c>
      <c r="C25930" t="s">
        <v>34</v>
      </c>
      <c r="D25930" t="s">
        <v>35</v>
      </c>
      <c r="E25930">
        <v>2</v>
      </c>
      <c r="F25930" s="2">
        <v>231.12</v>
      </c>
      <c r="G25930" s="3">
        <v>1208.54</v>
      </c>
      <c r="H25930" s="3">
        <v>2.3111999999999999</v>
      </c>
      <c r="I25930" s="3">
        <v>0</v>
      </c>
      <c r="J25930" s="3">
        <v>233.43120000000002</v>
      </c>
      <c r="K25930" s="3">
        <v>359.1249230769231</v>
      </c>
      <c r="L25930" s="4">
        <v>0.35</v>
      </c>
    </row>
    <row r="25931" spans="1:12" hidden="1" x14ac:dyDescent="0.35">
      <c r="A25931" s="1">
        <v>2742982</v>
      </c>
      <c r="B25931" t="s">
        <v>42333</v>
      </c>
      <c r="C25931" t="s">
        <v>46</v>
      </c>
      <c r="D25931" t="s">
        <v>47</v>
      </c>
      <c r="E25931">
        <v>1</v>
      </c>
      <c r="F25931" s="2">
        <v>14</v>
      </c>
      <c r="G25931" s="3">
        <v>67.17</v>
      </c>
      <c r="H25931" s="3">
        <v>0.14000000000000001</v>
      </c>
      <c r="I25931" s="3">
        <v>0.65800000000000003</v>
      </c>
      <c r="J25931" s="3">
        <v>14.798</v>
      </c>
      <c r="K25931" s="3">
        <v>22.766153846153845</v>
      </c>
      <c r="L25931" s="4">
        <v>0.35</v>
      </c>
    </row>
    <row r="25932" spans="1:12" x14ac:dyDescent="0.35">
      <c r="A25932" s="1" t="s">
        <v>42334</v>
      </c>
      <c r="B25932" t="s">
        <v>42335</v>
      </c>
      <c r="C25932" t="s">
        <v>13</v>
      </c>
      <c r="D25932" t="s">
        <v>14</v>
      </c>
      <c r="E25932">
        <v>2</v>
      </c>
      <c r="F25932" s="2">
        <v>483.48</v>
      </c>
      <c r="G25932" s="3">
        <v>2290.0500000000002</v>
      </c>
      <c r="H25932" s="3">
        <v>4.8348000000000004</v>
      </c>
      <c r="I25932" s="3">
        <v>0</v>
      </c>
      <c r="J25932" s="3">
        <v>488.31479999999999</v>
      </c>
      <c r="K25932" s="3">
        <v>751.25353846153837</v>
      </c>
      <c r="L25932" s="4">
        <v>0.34999999999999992</v>
      </c>
    </row>
    <row r="25933" spans="1:12" x14ac:dyDescent="0.35">
      <c r="A25933" s="1" t="s">
        <v>42336</v>
      </c>
      <c r="B25933" t="s">
        <v>42337</v>
      </c>
      <c r="C25933" t="s">
        <v>13</v>
      </c>
      <c r="D25933" t="s">
        <v>14</v>
      </c>
      <c r="E25933">
        <v>2</v>
      </c>
      <c r="F25933" s="2">
        <v>62.66</v>
      </c>
      <c r="G25933" s="3">
        <v>321.2</v>
      </c>
      <c r="H25933" s="3">
        <v>0.62659999999999993</v>
      </c>
      <c r="I25933" s="3">
        <v>0</v>
      </c>
      <c r="J25933" s="3">
        <v>63.2866</v>
      </c>
      <c r="K25933" s="3">
        <v>97.36399999999999</v>
      </c>
      <c r="L25933" s="4">
        <v>0.34999999999999992</v>
      </c>
    </row>
    <row r="25934" spans="1:12" x14ac:dyDescent="0.35">
      <c r="A25934" s="1" t="s">
        <v>42338</v>
      </c>
      <c r="B25934" t="s">
        <v>42339</v>
      </c>
      <c r="C25934" t="s">
        <v>34</v>
      </c>
      <c r="D25934" t="s">
        <v>35</v>
      </c>
      <c r="E25934">
        <v>1</v>
      </c>
      <c r="F25934" s="2">
        <v>350.46</v>
      </c>
      <c r="G25934" s="3">
        <v>1796.7</v>
      </c>
      <c r="H25934" s="3">
        <v>3.5045999999999999</v>
      </c>
      <c r="I25934" s="3">
        <v>16.471619999999998</v>
      </c>
      <c r="J25934" s="3">
        <v>370.43621999999993</v>
      </c>
      <c r="K25934" s="3">
        <v>569.90187692307677</v>
      </c>
      <c r="L25934" s="4">
        <v>0.34999999999999992</v>
      </c>
    </row>
    <row r="25935" spans="1:12" x14ac:dyDescent="0.35">
      <c r="A25935" s="1" t="s">
        <v>42340</v>
      </c>
      <c r="B25935" t="s">
        <v>42341</v>
      </c>
      <c r="C25935" t="s">
        <v>34</v>
      </c>
      <c r="D25935" t="s">
        <v>35</v>
      </c>
      <c r="E25935">
        <v>1</v>
      </c>
      <c r="F25935" s="2">
        <v>563.20000000000005</v>
      </c>
      <c r="G25935" s="3">
        <v>2887.37</v>
      </c>
      <c r="H25935" s="3">
        <v>5.6320000000000006</v>
      </c>
      <c r="I25935" s="3">
        <v>26.470400000000001</v>
      </c>
      <c r="J25935" s="3">
        <v>595.30240000000003</v>
      </c>
      <c r="K25935" s="3">
        <v>915.84984615384622</v>
      </c>
      <c r="L25935" s="4">
        <v>0.35000000000000003</v>
      </c>
    </row>
    <row r="25936" spans="1:12" x14ac:dyDescent="0.35">
      <c r="A25936" s="1" t="s">
        <v>42342</v>
      </c>
      <c r="B25936" t="s">
        <v>42343</v>
      </c>
      <c r="C25936" t="s">
        <v>13</v>
      </c>
      <c r="D25936" t="s">
        <v>14</v>
      </c>
      <c r="E25936">
        <v>1</v>
      </c>
      <c r="F25936" s="2">
        <v>57.32</v>
      </c>
      <c r="G25936" s="3">
        <v>202.09</v>
      </c>
      <c r="H25936" s="3">
        <v>0.57320000000000004</v>
      </c>
      <c r="I25936" s="3">
        <v>2.6940400000000002</v>
      </c>
      <c r="J25936" s="3">
        <v>60.587240000000001</v>
      </c>
      <c r="K25936" s="3">
        <v>93.211138461538454</v>
      </c>
      <c r="L25936" s="4">
        <v>0.34999999999999992</v>
      </c>
    </row>
    <row r="25937" spans="1:12" x14ac:dyDescent="0.35">
      <c r="A25937" s="1" t="s">
        <v>42344</v>
      </c>
      <c r="B25937" t="s">
        <v>42345</v>
      </c>
      <c r="C25937" t="s">
        <v>34</v>
      </c>
      <c r="D25937" t="s">
        <v>35</v>
      </c>
      <c r="E25937">
        <v>2</v>
      </c>
      <c r="F25937" s="2">
        <v>79.459999999999994</v>
      </c>
      <c r="G25937" s="3">
        <v>407.37</v>
      </c>
      <c r="H25937" s="3">
        <v>0.79459999999999997</v>
      </c>
      <c r="I25937" s="3">
        <v>0</v>
      </c>
      <c r="J25937" s="3">
        <v>80.254599999999996</v>
      </c>
      <c r="K25937" s="3">
        <v>123.46861538461538</v>
      </c>
      <c r="L25937" s="4">
        <v>0.35</v>
      </c>
    </row>
    <row r="25938" spans="1:12" x14ac:dyDescent="0.35">
      <c r="A25938" s="1" t="s">
        <v>42346</v>
      </c>
      <c r="B25938" t="s">
        <v>42347</v>
      </c>
      <c r="C25938" t="s">
        <v>13</v>
      </c>
      <c r="D25938" t="s">
        <v>14</v>
      </c>
      <c r="E25938">
        <v>2</v>
      </c>
      <c r="F25938" s="2">
        <v>96.68</v>
      </c>
      <c r="G25938" s="3">
        <v>495.65</v>
      </c>
      <c r="H25938" s="3">
        <v>0.9668000000000001</v>
      </c>
      <c r="I25938" s="3">
        <v>0</v>
      </c>
      <c r="J25938" s="3">
        <v>97.646800000000013</v>
      </c>
      <c r="K25938" s="3">
        <v>150.22584615384616</v>
      </c>
      <c r="L25938" s="4">
        <v>0.35</v>
      </c>
    </row>
    <row r="25939" spans="1:12" x14ac:dyDescent="0.35">
      <c r="A25939" s="1" t="s">
        <v>42348</v>
      </c>
      <c r="B25939" t="s">
        <v>42349</v>
      </c>
      <c r="C25939" t="s">
        <v>13</v>
      </c>
      <c r="D25939" t="s">
        <v>14</v>
      </c>
      <c r="E25939">
        <v>2</v>
      </c>
      <c r="F25939" s="2">
        <v>521.04999999999995</v>
      </c>
      <c r="G25939" s="3">
        <v>2671.26</v>
      </c>
      <c r="H25939" s="3">
        <v>5.2104999999999997</v>
      </c>
      <c r="I25939" s="3">
        <v>0</v>
      </c>
      <c r="J25939" s="3">
        <v>526.26049999999998</v>
      </c>
      <c r="K25939" s="3">
        <v>809.63153846153841</v>
      </c>
      <c r="L25939" s="4">
        <v>0.35</v>
      </c>
    </row>
    <row r="25940" spans="1:12" x14ac:dyDescent="0.35">
      <c r="A25940" s="1" t="s">
        <v>42350</v>
      </c>
      <c r="B25940" t="s">
        <v>42351</v>
      </c>
      <c r="C25940" t="s">
        <v>34</v>
      </c>
      <c r="D25940" t="s">
        <v>35</v>
      </c>
      <c r="E25940">
        <v>2</v>
      </c>
      <c r="F25940" s="2">
        <v>87.29</v>
      </c>
      <c r="G25940" s="3">
        <v>457.02</v>
      </c>
      <c r="H25940" s="3">
        <v>0.87290000000000012</v>
      </c>
      <c r="I25940" s="3">
        <v>0</v>
      </c>
      <c r="J25940" s="3">
        <v>88.162900000000008</v>
      </c>
      <c r="K25940" s="3">
        <v>135.63523076923079</v>
      </c>
      <c r="L25940" s="4">
        <v>0.35000000000000003</v>
      </c>
    </row>
    <row r="25941" spans="1:12" x14ac:dyDescent="0.35">
      <c r="A25941" s="1" t="s">
        <v>42352</v>
      </c>
      <c r="B25941" t="s">
        <v>42353</v>
      </c>
      <c r="C25941" t="s">
        <v>13</v>
      </c>
      <c r="D25941" t="s">
        <v>14</v>
      </c>
      <c r="E25941">
        <v>2</v>
      </c>
      <c r="F25941" s="2">
        <v>633.41999999999996</v>
      </c>
      <c r="G25941" s="3">
        <v>3107.49</v>
      </c>
      <c r="H25941" s="3">
        <v>6.3342000000000001</v>
      </c>
      <c r="I25941" s="3">
        <v>0</v>
      </c>
      <c r="J25941" s="3">
        <v>639.75419999999997</v>
      </c>
      <c r="K25941" s="3">
        <v>984.23723076923068</v>
      </c>
      <c r="L25941" s="4">
        <v>0.35</v>
      </c>
    </row>
    <row r="25942" spans="1:12" x14ac:dyDescent="0.35">
      <c r="A25942" s="1" t="s">
        <v>42354</v>
      </c>
      <c r="B25942" t="s">
        <v>42355</v>
      </c>
      <c r="C25942" t="s">
        <v>34</v>
      </c>
      <c r="D25942" t="s">
        <v>35</v>
      </c>
      <c r="E25942">
        <v>1</v>
      </c>
      <c r="F25942" s="2">
        <v>74.16</v>
      </c>
      <c r="G25942" s="3">
        <v>388.27</v>
      </c>
      <c r="H25942" s="3">
        <v>0.74159999999999993</v>
      </c>
      <c r="I25942" s="3">
        <v>3.4855199999999997</v>
      </c>
      <c r="J25942" s="3">
        <v>78.387119999999996</v>
      </c>
      <c r="K25942" s="3">
        <v>120.59556923076921</v>
      </c>
      <c r="L25942" s="4">
        <v>0.34999999999999992</v>
      </c>
    </row>
    <row r="25943" spans="1:12" x14ac:dyDescent="0.35">
      <c r="A25943" s="1" t="s">
        <v>42356</v>
      </c>
      <c r="B25943" t="s">
        <v>42357</v>
      </c>
      <c r="C25943" t="s">
        <v>13</v>
      </c>
      <c r="D25943" t="s">
        <v>14</v>
      </c>
      <c r="E25943">
        <v>2</v>
      </c>
      <c r="F25943" s="2">
        <v>630.16</v>
      </c>
      <c r="G25943" s="3">
        <v>3091.47</v>
      </c>
      <c r="H25943" s="3">
        <v>6.3015999999999996</v>
      </c>
      <c r="I25943" s="3">
        <v>0</v>
      </c>
      <c r="J25943" s="3">
        <v>636.46159999999998</v>
      </c>
      <c r="K25943" s="3">
        <v>979.17169230769218</v>
      </c>
      <c r="L25943" s="4">
        <v>0.34999999999999992</v>
      </c>
    </row>
    <row r="25944" spans="1:12" x14ac:dyDescent="0.35">
      <c r="A25944" s="1" t="s">
        <v>42358</v>
      </c>
      <c r="B25944" t="s">
        <v>42359</v>
      </c>
      <c r="C25944" t="s">
        <v>34</v>
      </c>
      <c r="D25944" t="s">
        <v>35</v>
      </c>
      <c r="E25944">
        <v>1</v>
      </c>
      <c r="F25944" s="2">
        <v>62.76</v>
      </c>
      <c r="G25944" s="3">
        <v>328.59</v>
      </c>
      <c r="H25944" s="3">
        <v>0.62760000000000005</v>
      </c>
      <c r="I25944" s="3">
        <v>2.9497200000000001</v>
      </c>
      <c r="J25944" s="3">
        <v>66.337320000000005</v>
      </c>
      <c r="K25944" s="3">
        <v>102.0574153846154</v>
      </c>
      <c r="L25944" s="4">
        <v>0.35000000000000003</v>
      </c>
    </row>
    <row r="25945" spans="1:12" x14ac:dyDescent="0.35">
      <c r="A25945" s="1" t="s">
        <v>42360</v>
      </c>
      <c r="B25945" t="s">
        <v>42361</v>
      </c>
      <c r="C25945" t="s">
        <v>13</v>
      </c>
      <c r="D25945" t="s">
        <v>14</v>
      </c>
      <c r="E25945">
        <v>2</v>
      </c>
      <c r="F25945" s="2">
        <v>50.29</v>
      </c>
      <c r="G25945" s="3">
        <v>263.3</v>
      </c>
      <c r="H25945" s="3">
        <v>0.50290000000000001</v>
      </c>
      <c r="I25945" s="3">
        <v>0</v>
      </c>
      <c r="J25945" s="3">
        <v>50.792899999999996</v>
      </c>
      <c r="K25945" s="3">
        <v>78.142923076923068</v>
      </c>
      <c r="L25945" s="4">
        <v>0.35</v>
      </c>
    </row>
    <row r="25946" spans="1:12" x14ac:dyDescent="0.35">
      <c r="A25946" s="1" t="s">
        <v>42362</v>
      </c>
      <c r="B25946" t="s">
        <v>41354</v>
      </c>
      <c r="C25946" t="s">
        <v>13</v>
      </c>
      <c r="D25946" t="s">
        <v>14</v>
      </c>
      <c r="E25946">
        <v>2</v>
      </c>
      <c r="F25946" s="2">
        <v>13.65</v>
      </c>
      <c r="G25946" s="3">
        <v>64.290000000000006</v>
      </c>
      <c r="H25946" s="3">
        <v>0.13650000000000001</v>
      </c>
      <c r="I25946" s="3">
        <v>0</v>
      </c>
      <c r="J25946" s="3">
        <v>13.7865</v>
      </c>
      <c r="K25946" s="3">
        <v>21.21</v>
      </c>
      <c r="L25946" s="4">
        <v>0.35000000000000003</v>
      </c>
    </row>
    <row r="25947" spans="1:12" x14ac:dyDescent="0.35">
      <c r="A25947" s="1" t="s">
        <v>42363</v>
      </c>
      <c r="B25947" t="s">
        <v>42364</v>
      </c>
      <c r="C25947" t="s">
        <v>34</v>
      </c>
      <c r="D25947" t="s">
        <v>35</v>
      </c>
      <c r="E25947">
        <v>1</v>
      </c>
      <c r="F25947" s="2">
        <v>701.21</v>
      </c>
      <c r="G25947" s="3">
        <v>3594.84</v>
      </c>
      <c r="H25947" s="3">
        <v>7.0121000000000002</v>
      </c>
      <c r="I25947" s="3">
        <v>32.956870000000002</v>
      </c>
      <c r="J25947" s="3">
        <v>741.17897000000005</v>
      </c>
      <c r="K25947" s="3">
        <v>1140.2753384615385</v>
      </c>
      <c r="L25947" s="4">
        <v>0.35</v>
      </c>
    </row>
    <row r="25948" spans="1:12" x14ac:dyDescent="0.35">
      <c r="A25948" s="1" t="s">
        <v>42365</v>
      </c>
      <c r="B25948" t="s">
        <v>42366</v>
      </c>
      <c r="C25948" t="s">
        <v>34</v>
      </c>
      <c r="D25948" t="s">
        <v>35</v>
      </c>
      <c r="E25948">
        <v>1</v>
      </c>
      <c r="F25948" s="2">
        <v>113.21</v>
      </c>
      <c r="G25948" s="3">
        <v>581.13</v>
      </c>
      <c r="H25948" s="3">
        <v>1.1320999999999999</v>
      </c>
      <c r="I25948" s="3">
        <v>5.3208699999999993</v>
      </c>
      <c r="J25948" s="3">
        <v>119.66296999999999</v>
      </c>
      <c r="K25948" s="3">
        <v>184.09687692307691</v>
      </c>
      <c r="L25948" s="4">
        <v>0.35000000000000003</v>
      </c>
    </row>
    <row r="25949" spans="1:12" x14ac:dyDescent="0.35">
      <c r="A25949" s="1" t="s">
        <v>42367</v>
      </c>
      <c r="B25949" t="s">
        <v>42368</v>
      </c>
      <c r="C25949" t="s">
        <v>34</v>
      </c>
      <c r="D25949" t="s">
        <v>35</v>
      </c>
      <c r="E25949">
        <v>2</v>
      </c>
      <c r="F25949" s="2">
        <v>6990.95</v>
      </c>
      <c r="G25949" s="3">
        <v>37295.46</v>
      </c>
      <c r="H25949" s="3">
        <v>69.909499999999994</v>
      </c>
      <c r="I25949" s="3">
        <v>0</v>
      </c>
      <c r="J25949" s="3">
        <v>7060.8594999999996</v>
      </c>
      <c r="K25949" s="3">
        <v>10862.860769230769</v>
      </c>
      <c r="L25949" s="4">
        <v>0.35000000000000003</v>
      </c>
    </row>
    <row r="25950" spans="1:12" x14ac:dyDescent="0.35">
      <c r="A25950" s="1" t="s">
        <v>42369</v>
      </c>
      <c r="B25950" t="s">
        <v>42370</v>
      </c>
      <c r="C25950" t="s">
        <v>34</v>
      </c>
      <c r="D25950" t="s">
        <v>35</v>
      </c>
      <c r="E25950">
        <v>2</v>
      </c>
      <c r="F25950" s="2">
        <v>9100</v>
      </c>
      <c r="G25950" s="3">
        <v>47643.98</v>
      </c>
      <c r="H25950" s="3">
        <v>91</v>
      </c>
      <c r="I25950" s="3">
        <v>0</v>
      </c>
      <c r="J25950" s="3">
        <v>9191</v>
      </c>
      <c r="K25950" s="3">
        <v>14140</v>
      </c>
      <c r="L25950" s="4">
        <v>0.35</v>
      </c>
    </row>
    <row r="25951" spans="1:12" x14ac:dyDescent="0.35">
      <c r="A25951" s="1" t="s">
        <v>42371</v>
      </c>
      <c r="B25951" t="s">
        <v>42372</v>
      </c>
      <c r="C25951" t="s">
        <v>13</v>
      </c>
      <c r="D25951" t="s">
        <v>14</v>
      </c>
      <c r="E25951">
        <v>2</v>
      </c>
      <c r="F25951" s="2">
        <v>1802.21</v>
      </c>
      <c r="G25951" s="3">
        <v>8536.2800000000007</v>
      </c>
      <c r="H25951" s="3">
        <v>18.022100000000002</v>
      </c>
      <c r="I25951" s="3">
        <v>0</v>
      </c>
      <c r="J25951" s="3">
        <v>1820.2320999999999</v>
      </c>
      <c r="K25951" s="3">
        <v>2800.3570769230769</v>
      </c>
      <c r="L25951" s="4">
        <v>0.35000000000000003</v>
      </c>
    </row>
    <row r="25952" spans="1:12" x14ac:dyDescent="0.35">
      <c r="A25952" s="1" t="s">
        <v>42373</v>
      </c>
      <c r="B25952" t="s">
        <v>42374</v>
      </c>
      <c r="C25952" t="s">
        <v>13</v>
      </c>
      <c r="D25952" t="s">
        <v>14</v>
      </c>
      <c r="E25952">
        <v>1</v>
      </c>
      <c r="F25952" s="2">
        <v>16.64</v>
      </c>
      <c r="G25952" s="3">
        <v>85.29</v>
      </c>
      <c r="H25952" s="3">
        <v>0.16640000000000002</v>
      </c>
      <c r="I25952" s="3">
        <v>0.78208</v>
      </c>
      <c r="J25952" s="3">
        <v>17.588480000000001</v>
      </c>
      <c r="K25952" s="3">
        <v>27.059200000000001</v>
      </c>
      <c r="L25952" s="4">
        <v>0.35</v>
      </c>
    </row>
    <row r="25953" spans="1:12" x14ac:dyDescent="0.35">
      <c r="A25953" s="1" t="s">
        <v>42375</v>
      </c>
      <c r="B25953" t="s">
        <v>42376</v>
      </c>
      <c r="C25953" t="s">
        <v>34</v>
      </c>
      <c r="D25953" t="s">
        <v>35</v>
      </c>
      <c r="E25953">
        <v>1</v>
      </c>
      <c r="F25953" s="2">
        <v>7.43</v>
      </c>
      <c r="G25953" s="3">
        <v>38.83</v>
      </c>
      <c r="H25953" s="3">
        <v>7.4300000000000005E-2</v>
      </c>
      <c r="I25953" s="3">
        <v>0.34920999999999996</v>
      </c>
      <c r="J25953" s="3">
        <v>7.85351</v>
      </c>
      <c r="K25953" s="3">
        <v>12.082323076923076</v>
      </c>
      <c r="L25953" s="4">
        <v>0.35</v>
      </c>
    </row>
    <row r="25954" spans="1:12" x14ac:dyDescent="0.35">
      <c r="A25954" s="1" t="s">
        <v>42377</v>
      </c>
      <c r="B25954" t="s">
        <v>42378</v>
      </c>
      <c r="C25954" t="s">
        <v>34</v>
      </c>
      <c r="D25954" t="s">
        <v>35</v>
      </c>
      <c r="E25954">
        <v>2</v>
      </c>
      <c r="F25954" s="2">
        <v>10673.68</v>
      </c>
      <c r="G25954" s="3">
        <v>55883.14</v>
      </c>
      <c r="H25954" s="3">
        <v>106.7368</v>
      </c>
      <c r="I25954" s="3">
        <v>0</v>
      </c>
      <c r="J25954" s="3">
        <v>10780.416800000001</v>
      </c>
      <c r="K25954" s="3">
        <v>16585.256615384616</v>
      </c>
      <c r="L25954" s="4">
        <v>0.35</v>
      </c>
    </row>
    <row r="25955" spans="1:12" x14ac:dyDescent="0.35">
      <c r="A25955" s="1" t="s">
        <v>42379</v>
      </c>
      <c r="B25955" t="s">
        <v>42380</v>
      </c>
      <c r="C25955" t="s">
        <v>34</v>
      </c>
      <c r="D25955" t="s">
        <v>35</v>
      </c>
      <c r="E25955">
        <v>2</v>
      </c>
      <c r="F25955" s="2">
        <v>6.07</v>
      </c>
      <c r="G25955" s="3">
        <v>45.35</v>
      </c>
      <c r="H25955" s="3">
        <v>6.0700000000000004E-2</v>
      </c>
      <c r="I25955" s="3">
        <v>0</v>
      </c>
      <c r="J25955" s="3">
        <v>6.1307</v>
      </c>
      <c r="K25955" s="3">
        <v>9.4318461538461538</v>
      </c>
      <c r="L25955" s="4">
        <v>0.35</v>
      </c>
    </row>
    <row r="25956" spans="1:12" x14ac:dyDescent="0.35">
      <c r="A25956" s="1" t="s">
        <v>42381</v>
      </c>
      <c r="B25956" t="s">
        <v>42382</v>
      </c>
      <c r="C25956" t="s">
        <v>34</v>
      </c>
      <c r="D25956" t="s">
        <v>35</v>
      </c>
      <c r="E25956">
        <v>1</v>
      </c>
      <c r="F25956" s="2">
        <v>31.91</v>
      </c>
      <c r="G25956" s="3">
        <v>166.84</v>
      </c>
      <c r="H25956" s="3">
        <v>0.31909999999999999</v>
      </c>
      <c r="I25956" s="3">
        <v>1.49977</v>
      </c>
      <c r="J25956" s="3">
        <v>33.728870000000001</v>
      </c>
      <c r="K25956" s="3">
        <v>51.890569230769231</v>
      </c>
      <c r="L25956" s="4">
        <v>0.35</v>
      </c>
    </row>
    <row r="25957" spans="1:12" x14ac:dyDescent="0.35">
      <c r="A25957" s="1" t="s">
        <v>42383</v>
      </c>
      <c r="B25957" t="s">
        <v>42384</v>
      </c>
      <c r="C25957" t="s">
        <v>34</v>
      </c>
      <c r="D25957" t="s">
        <v>35</v>
      </c>
      <c r="E25957">
        <v>2</v>
      </c>
      <c r="F25957" s="2">
        <v>458.17</v>
      </c>
      <c r="G25957" s="3">
        <v>2459.9</v>
      </c>
      <c r="H25957" s="3">
        <v>4.5817000000000005</v>
      </c>
      <c r="I25957" s="3">
        <v>0</v>
      </c>
      <c r="J25957" s="3">
        <v>462.75170000000003</v>
      </c>
      <c r="K25957" s="3">
        <v>711.92569230769232</v>
      </c>
      <c r="L25957" s="4">
        <v>0.35</v>
      </c>
    </row>
    <row r="25958" spans="1:12" x14ac:dyDescent="0.35">
      <c r="A25958" s="1" t="s">
        <v>42385</v>
      </c>
      <c r="B25958" t="s">
        <v>42386</v>
      </c>
      <c r="C25958" t="s">
        <v>34</v>
      </c>
      <c r="D25958" t="s">
        <v>35</v>
      </c>
      <c r="E25958">
        <v>2</v>
      </c>
      <c r="F25958" s="2">
        <v>517.08000000000004</v>
      </c>
      <c r="G25958" s="3">
        <v>2707.23</v>
      </c>
      <c r="H25958" s="3">
        <v>5.1708000000000007</v>
      </c>
      <c r="I25958" s="3">
        <v>0</v>
      </c>
      <c r="J25958" s="3">
        <v>522.25080000000003</v>
      </c>
      <c r="K25958" s="3">
        <v>803.46276923076925</v>
      </c>
      <c r="L25958" s="4">
        <v>0.35</v>
      </c>
    </row>
    <row r="25959" spans="1:12" hidden="1" x14ac:dyDescent="0.35">
      <c r="A25959" s="1">
        <v>2790463</v>
      </c>
      <c r="B25959" t="s">
        <v>42387</v>
      </c>
      <c r="C25959" t="s">
        <v>46</v>
      </c>
      <c r="D25959" t="s">
        <v>47</v>
      </c>
      <c r="E25959">
        <v>1</v>
      </c>
      <c r="F25959" s="2">
        <v>14</v>
      </c>
      <c r="G25959" s="3">
        <v>67.17</v>
      </c>
      <c r="H25959" s="3">
        <v>0.14000000000000001</v>
      </c>
      <c r="I25959" s="3">
        <v>0.65800000000000003</v>
      </c>
      <c r="J25959" s="3">
        <v>14.798</v>
      </c>
      <c r="K25959" s="3">
        <v>22.766153846153845</v>
      </c>
      <c r="L25959" s="4">
        <v>0.35</v>
      </c>
    </row>
    <row r="25960" spans="1:12" hidden="1" x14ac:dyDescent="0.35">
      <c r="A25960" s="1" t="s">
        <v>42388</v>
      </c>
      <c r="B25960" t="s">
        <v>42389</v>
      </c>
      <c r="C25960" t="s">
        <v>46</v>
      </c>
      <c r="D25960" t="s">
        <v>47</v>
      </c>
      <c r="E25960">
        <v>1</v>
      </c>
      <c r="F25960" s="2">
        <v>11.39</v>
      </c>
      <c r="G25960" s="3">
        <v>58.41</v>
      </c>
      <c r="H25960" s="3">
        <v>0.1139</v>
      </c>
      <c r="I25960" s="3">
        <v>0.53532999999999997</v>
      </c>
      <c r="J25960" s="3">
        <v>12.03923</v>
      </c>
      <c r="K25960" s="3">
        <v>18.521892307692308</v>
      </c>
      <c r="L25960" s="4">
        <v>0.35000000000000003</v>
      </c>
    </row>
    <row r="25961" spans="1:12" x14ac:dyDescent="0.35">
      <c r="A25961" s="1" t="s">
        <v>42390</v>
      </c>
      <c r="B25961" t="s">
        <v>42391</v>
      </c>
      <c r="C25961" t="s">
        <v>34</v>
      </c>
      <c r="D25961" t="s">
        <v>35</v>
      </c>
      <c r="E25961">
        <v>1</v>
      </c>
      <c r="F25961" s="2">
        <v>62.64</v>
      </c>
      <c r="G25961" s="3">
        <v>327.54000000000002</v>
      </c>
      <c r="H25961" s="3">
        <v>0.62640000000000007</v>
      </c>
      <c r="I25961" s="3">
        <v>2.94408</v>
      </c>
      <c r="J25961" s="3">
        <v>66.210480000000004</v>
      </c>
      <c r="K25961" s="3">
        <v>101.86227692307692</v>
      </c>
      <c r="L25961" s="4">
        <v>0.34999999999999992</v>
      </c>
    </row>
    <row r="25962" spans="1:12" x14ac:dyDescent="0.35">
      <c r="A25962" s="1" t="s">
        <v>42392</v>
      </c>
      <c r="B25962" t="s">
        <v>42393</v>
      </c>
      <c r="C25962" t="s">
        <v>34</v>
      </c>
      <c r="D25962" t="s">
        <v>35</v>
      </c>
      <c r="E25962">
        <v>1</v>
      </c>
      <c r="F25962" s="2">
        <v>760.04</v>
      </c>
      <c r="G25962" s="3">
        <v>3979.21</v>
      </c>
      <c r="H25962" s="3">
        <v>7.6003999999999996</v>
      </c>
      <c r="I25962" s="3">
        <v>35.721879999999999</v>
      </c>
      <c r="J25962" s="3">
        <v>803.36228000000006</v>
      </c>
      <c r="K25962" s="3">
        <v>1235.9419692307692</v>
      </c>
      <c r="L25962" s="4">
        <v>0.35</v>
      </c>
    </row>
    <row r="25963" spans="1:12" x14ac:dyDescent="0.35">
      <c r="A25963" s="1" t="s">
        <v>42394</v>
      </c>
      <c r="B25963" t="s">
        <v>42395</v>
      </c>
      <c r="C25963" t="s">
        <v>29</v>
      </c>
      <c r="D25963" t="s">
        <v>30</v>
      </c>
      <c r="E25963">
        <v>2</v>
      </c>
      <c r="F25963" s="2">
        <v>93.16</v>
      </c>
      <c r="G25963" s="3">
        <v>491.47</v>
      </c>
      <c r="H25963" s="3">
        <v>0.93159999999999998</v>
      </c>
      <c r="I25963" s="3">
        <v>0</v>
      </c>
      <c r="J25963" s="3">
        <v>94.0916</v>
      </c>
      <c r="K25963" s="3">
        <v>144.7563076923077</v>
      </c>
      <c r="L25963" s="4">
        <v>0.35000000000000003</v>
      </c>
    </row>
    <row r="25964" spans="1:12" x14ac:dyDescent="0.35">
      <c r="A25964" s="1" t="s">
        <v>42396</v>
      </c>
      <c r="B25964" t="s">
        <v>42397</v>
      </c>
      <c r="C25964" t="s">
        <v>34</v>
      </c>
      <c r="D25964" t="s">
        <v>35</v>
      </c>
      <c r="E25964">
        <v>2</v>
      </c>
      <c r="F25964" s="2">
        <v>1189.95</v>
      </c>
      <c r="G25964" s="3">
        <v>6388.9</v>
      </c>
      <c r="H25964" s="3">
        <v>11.899500000000002</v>
      </c>
      <c r="I25964" s="3">
        <v>0</v>
      </c>
      <c r="J25964" s="3">
        <v>1201.8495</v>
      </c>
      <c r="K25964" s="3">
        <v>1848.9992307692307</v>
      </c>
      <c r="L25964" s="4">
        <v>0.35</v>
      </c>
    </row>
    <row r="25965" spans="1:12" x14ac:dyDescent="0.35">
      <c r="A25965" s="1" t="s">
        <v>42398</v>
      </c>
      <c r="B25965" t="s">
        <v>42399</v>
      </c>
      <c r="C25965" t="s">
        <v>13</v>
      </c>
      <c r="D25965" t="s">
        <v>14</v>
      </c>
      <c r="E25965">
        <v>1</v>
      </c>
      <c r="F25965" s="2">
        <v>16.64</v>
      </c>
      <c r="G25965" s="3">
        <v>85.29</v>
      </c>
      <c r="H25965" s="3">
        <v>0.16640000000000002</v>
      </c>
      <c r="I25965" s="3">
        <v>0.78208</v>
      </c>
      <c r="J25965" s="3">
        <v>17.588480000000001</v>
      </c>
      <c r="K25965" s="3">
        <v>27.059200000000001</v>
      </c>
      <c r="L25965" s="4">
        <v>0.35</v>
      </c>
    </row>
    <row r="25966" spans="1:12" x14ac:dyDescent="0.35">
      <c r="A25966" s="1" t="s">
        <v>42400</v>
      </c>
      <c r="B25966" t="s">
        <v>42401</v>
      </c>
      <c r="C25966" t="s">
        <v>34</v>
      </c>
      <c r="D25966" t="s">
        <v>35</v>
      </c>
      <c r="E25966">
        <v>2</v>
      </c>
      <c r="F25966" s="2">
        <v>1189.32</v>
      </c>
      <c r="G25966" s="3">
        <v>6104.71</v>
      </c>
      <c r="H25966" s="3">
        <v>11.8932</v>
      </c>
      <c r="I25966" s="3">
        <v>0</v>
      </c>
      <c r="J25966" s="3">
        <v>1201.2131999999999</v>
      </c>
      <c r="K25966" s="3">
        <v>1848.0203076923076</v>
      </c>
      <c r="L25966" s="4">
        <v>0.35000000000000003</v>
      </c>
    </row>
    <row r="25967" spans="1:12" x14ac:dyDescent="0.35">
      <c r="A25967" s="1" t="s">
        <v>42402</v>
      </c>
      <c r="B25967" t="s">
        <v>40478</v>
      </c>
      <c r="C25967" t="s">
        <v>34</v>
      </c>
      <c r="D25967" t="s">
        <v>35</v>
      </c>
      <c r="E25967">
        <v>1</v>
      </c>
      <c r="F25967" s="2">
        <v>110.57</v>
      </c>
      <c r="G25967" s="3">
        <v>566.80999999999995</v>
      </c>
      <c r="H25967" s="3">
        <v>1.1056999999999999</v>
      </c>
      <c r="I25967" s="3">
        <v>5.19679</v>
      </c>
      <c r="J25967" s="3">
        <v>116.87249</v>
      </c>
      <c r="K25967" s="3">
        <v>179.80383076923076</v>
      </c>
      <c r="L25967" s="4">
        <v>0.35</v>
      </c>
    </row>
    <row r="25968" spans="1:12" x14ac:dyDescent="0.35">
      <c r="A25968" s="1" t="s">
        <v>42403</v>
      </c>
      <c r="B25968" t="s">
        <v>42404</v>
      </c>
      <c r="C25968" t="s">
        <v>34</v>
      </c>
      <c r="D25968" t="s">
        <v>35</v>
      </c>
      <c r="E25968">
        <v>1</v>
      </c>
      <c r="F25968" s="2">
        <v>596.88</v>
      </c>
      <c r="G25968" s="3">
        <v>3060.02</v>
      </c>
      <c r="H25968" s="3">
        <v>5.9687999999999999</v>
      </c>
      <c r="I25968" s="3">
        <v>28.053360000000001</v>
      </c>
      <c r="J25968" s="3">
        <v>630.90215999999998</v>
      </c>
      <c r="K25968" s="3">
        <v>970.61870769230768</v>
      </c>
      <c r="L25968" s="4">
        <v>0.35000000000000003</v>
      </c>
    </row>
    <row r="25969" spans="1:12" x14ac:dyDescent="0.35">
      <c r="A25969" s="1" t="s">
        <v>42405</v>
      </c>
      <c r="B25969" t="s">
        <v>42406</v>
      </c>
      <c r="C25969" t="s">
        <v>34</v>
      </c>
      <c r="D25969" t="s">
        <v>35</v>
      </c>
      <c r="E25969">
        <v>2</v>
      </c>
      <c r="F25969" s="2">
        <v>48.93</v>
      </c>
      <c r="G25969" s="3">
        <v>245.45</v>
      </c>
      <c r="H25969" s="3">
        <v>0.48930000000000001</v>
      </c>
      <c r="I25969" s="3">
        <v>0</v>
      </c>
      <c r="J25969" s="3">
        <v>49.4193</v>
      </c>
      <c r="K25969" s="3">
        <v>76.029692307692301</v>
      </c>
      <c r="L25969" s="4">
        <v>0.34999999999999992</v>
      </c>
    </row>
    <row r="25970" spans="1:12" x14ac:dyDescent="0.35">
      <c r="A25970" s="1" t="s">
        <v>42407</v>
      </c>
      <c r="B25970" t="s">
        <v>42408</v>
      </c>
      <c r="C25970" t="s">
        <v>34</v>
      </c>
      <c r="D25970" t="s">
        <v>35</v>
      </c>
      <c r="E25970">
        <v>1</v>
      </c>
      <c r="F25970" s="2">
        <v>1084.68</v>
      </c>
      <c r="G25970" s="3">
        <v>5560.79</v>
      </c>
      <c r="H25970" s="3">
        <v>10.8468</v>
      </c>
      <c r="I25970" s="3">
        <v>50.979960000000005</v>
      </c>
      <c r="J25970" s="3">
        <v>1146.5067600000002</v>
      </c>
      <c r="K25970" s="3">
        <v>1763.8565538461542</v>
      </c>
      <c r="L25970" s="4">
        <v>0.35</v>
      </c>
    </row>
    <row r="25971" spans="1:12" x14ac:dyDescent="0.35">
      <c r="A25971" s="1" t="s">
        <v>42409</v>
      </c>
      <c r="B25971" t="s">
        <v>41597</v>
      </c>
      <c r="C25971" t="s">
        <v>34</v>
      </c>
      <c r="D25971" t="s">
        <v>35</v>
      </c>
      <c r="E25971">
        <v>2</v>
      </c>
      <c r="F25971" s="2">
        <v>3872.4</v>
      </c>
      <c r="G25971" s="3">
        <v>0</v>
      </c>
      <c r="H25971" s="3">
        <v>38.724000000000004</v>
      </c>
      <c r="I25971" s="3">
        <v>0</v>
      </c>
      <c r="J25971" s="3">
        <v>3911.1240000000003</v>
      </c>
      <c r="K25971" s="3">
        <v>6017.1138461538467</v>
      </c>
      <c r="L25971" s="4">
        <v>0.35000000000000003</v>
      </c>
    </row>
    <row r="25972" spans="1:12" x14ac:dyDescent="0.35">
      <c r="A25972" s="1">
        <v>41000647</v>
      </c>
      <c r="B25972" t="s">
        <v>42410</v>
      </c>
      <c r="C25972" t="s">
        <v>34</v>
      </c>
      <c r="D25972" t="s">
        <v>35</v>
      </c>
      <c r="E25972">
        <v>2</v>
      </c>
      <c r="F25972" s="2">
        <v>53.51</v>
      </c>
      <c r="G25972" s="3">
        <v>274.3</v>
      </c>
      <c r="H25972" s="3">
        <v>0.53510000000000002</v>
      </c>
      <c r="I25972" s="3">
        <v>0</v>
      </c>
      <c r="J25972" s="3">
        <v>54.045099999999998</v>
      </c>
      <c r="K25972" s="3">
        <v>83.146307692307687</v>
      </c>
      <c r="L25972" s="4">
        <v>0.35</v>
      </c>
    </row>
    <row r="25973" spans="1:12" x14ac:dyDescent="0.35">
      <c r="A25973" s="1" t="s">
        <v>42411</v>
      </c>
      <c r="B25973" t="s">
        <v>42412</v>
      </c>
      <c r="C25973" t="s">
        <v>34</v>
      </c>
      <c r="D25973" t="s">
        <v>35</v>
      </c>
      <c r="E25973">
        <v>2</v>
      </c>
      <c r="F25973" s="2">
        <v>1816.41</v>
      </c>
      <c r="G25973" s="3">
        <v>9312.0400000000009</v>
      </c>
      <c r="H25973" s="3">
        <v>18.164100000000001</v>
      </c>
      <c r="I25973" s="3">
        <v>0</v>
      </c>
      <c r="J25973" s="3">
        <v>1834.5741</v>
      </c>
      <c r="K25973" s="3">
        <v>2822.4216923076924</v>
      </c>
      <c r="L25973" s="4">
        <v>0.35000000000000003</v>
      </c>
    </row>
    <row r="25974" spans="1:12" x14ac:dyDescent="0.35">
      <c r="A25974" s="1" t="s">
        <v>42413</v>
      </c>
      <c r="B25974" t="s">
        <v>42414</v>
      </c>
      <c r="C25974" t="s">
        <v>34</v>
      </c>
      <c r="D25974" t="s">
        <v>35</v>
      </c>
      <c r="E25974">
        <v>2</v>
      </c>
      <c r="F25974" s="2">
        <v>1512.11</v>
      </c>
      <c r="G25974" s="3">
        <v>7916.81</v>
      </c>
      <c r="H25974" s="3">
        <v>15.121099999999998</v>
      </c>
      <c r="I25974" s="3">
        <v>0</v>
      </c>
      <c r="J25974" s="3">
        <v>1527.2311</v>
      </c>
      <c r="K25974" s="3">
        <v>2349.5863076923074</v>
      </c>
      <c r="L25974" s="4">
        <v>0.34999999999999992</v>
      </c>
    </row>
    <row r="25975" spans="1:12" x14ac:dyDescent="0.35">
      <c r="A25975" s="1" t="s">
        <v>42415</v>
      </c>
      <c r="B25975" t="s">
        <v>42416</v>
      </c>
      <c r="C25975" t="s">
        <v>34</v>
      </c>
      <c r="D25975" t="s">
        <v>35</v>
      </c>
      <c r="E25975">
        <v>2</v>
      </c>
      <c r="F25975" s="2">
        <v>947.64</v>
      </c>
      <c r="G25975" s="3">
        <v>5087.91</v>
      </c>
      <c r="H25975" s="3">
        <v>9.4763999999999999</v>
      </c>
      <c r="I25975" s="3">
        <v>0</v>
      </c>
      <c r="J25975" s="3">
        <v>957.1164</v>
      </c>
      <c r="K25975" s="3">
        <v>1472.4867692307691</v>
      </c>
      <c r="L25975" s="4">
        <v>0.35</v>
      </c>
    </row>
    <row r="25976" spans="1:12" x14ac:dyDescent="0.35">
      <c r="A25976" s="1" t="s">
        <v>42417</v>
      </c>
      <c r="B25976" t="s">
        <v>41510</v>
      </c>
      <c r="C25976" t="s">
        <v>34</v>
      </c>
      <c r="D25976" t="s">
        <v>35</v>
      </c>
      <c r="E25976">
        <v>1</v>
      </c>
      <c r="F25976" s="2">
        <v>267.16000000000003</v>
      </c>
      <c r="G25976" s="3">
        <v>1369.56</v>
      </c>
      <c r="H25976" s="3">
        <v>2.6716000000000002</v>
      </c>
      <c r="I25976" s="3">
        <v>12.556520000000001</v>
      </c>
      <c r="J25976" s="3">
        <v>282.38812000000001</v>
      </c>
      <c r="K25976" s="3">
        <v>434.44326153846157</v>
      </c>
      <c r="L25976" s="4">
        <v>0.35000000000000003</v>
      </c>
    </row>
    <row r="25977" spans="1:12" hidden="1" x14ac:dyDescent="0.35">
      <c r="A25977" s="1" t="s">
        <v>42418</v>
      </c>
      <c r="B25977" t="s">
        <v>42419</v>
      </c>
      <c r="C25977" t="s">
        <v>46</v>
      </c>
      <c r="D25977" t="s">
        <v>47</v>
      </c>
      <c r="E25977">
        <v>1</v>
      </c>
      <c r="F25977" s="2">
        <v>59.24</v>
      </c>
      <c r="G25977" s="3">
        <v>303.72000000000003</v>
      </c>
      <c r="H25977" s="3">
        <v>0.59240000000000004</v>
      </c>
      <c r="I25977" s="3">
        <v>2.7842800000000003</v>
      </c>
      <c r="J25977" s="3">
        <v>62.616680000000002</v>
      </c>
      <c r="K25977" s="3">
        <v>96.333353846153841</v>
      </c>
      <c r="L25977" s="4">
        <v>0.34999999999999992</v>
      </c>
    </row>
    <row r="25978" spans="1:12" x14ac:dyDescent="0.35">
      <c r="A25978" s="1" t="s">
        <v>42420</v>
      </c>
      <c r="B25978" t="s">
        <v>42421</v>
      </c>
      <c r="C25978" t="s">
        <v>34</v>
      </c>
      <c r="D25978" t="s">
        <v>35</v>
      </c>
      <c r="E25978">
        <v>1</v>
      </c>
      <c r="F25978" s="2">
        <v>268.01</v>
      </c>
      <c r="G25978" s="3">
        <v>1373.94</v>
      </c>
      <c r="H25978" s="3">
        <v>2.6800999999999999</v>
      </c>
      <c r="I25978" s="3">
        <v>12.59647</v>
      </c>
      <c r="J25978" s="3">
        <v>283.28656999999998</v>
      </c>
      <c r="K25978" s="3">
        <v>435.82549230769229</v>
      </c>
      <c r="L25978" s="4">
        <v>0.35000000000000003</v>
      </c>
    </row>
    <row r="25979" spans="1:12" x14ac:dyDescent="0.35">
      <c r="A25979" s="1" t="s">
        <v>42422</v>
      </c>
      <c r="B25979" t="s">
        <v>42423</v>
      </c>
      <c r="C25979" t="s">
        <v>34</v>
      </c>
      <c r="D25979" t="s">
        <v>35</v>
      </c>
      <c r="E25979">
        <v>2</v>
      </c>
      <c r="F25979" s="2">
        <v>102.41</v>
      </c>
      <c r="G25979" s="3">
        <v>765.03</v>
      </c>
      <c r="H25979" s="3">
        <v>1.0241</v>
      </c>
      <c r="I25979" s="3">
        <v>0</v>
      </c>
      <c r="J25979" s="3">
        <v>103.4341</v>
      </c>
      <c r="K25979" s="3">
        <v>159.12938461538462</v>
      </c>
      <c r="L25979" s="4">
        <v>0.35000000000000003</v>
      </c>
    </row>
    <row r="25980" spans="1:12" x14ac:dyDescent="0.35">
      <c r="A25980" s="1" t="s">
        <v>42424</v>
      </c>
      <c r="B25980" t="s">
        <v>42425</v>
      </c>
      <c r="C25980" t="s">
        <v>34</v>
      </c>
      <c r="D25980" t="s">
        <v>35</v>
      </c>
      <c r="E25980">
        <v>1</v>
      </c>
      <c r="F25980" s="2">
        <v>38.799999999999997</v>
      </c>
      <c r="G25980" s="3">
        <v>429.53</v>
      </c>
      <c r="H25980" s="3">
        <v>0.38799999999999996</v>
      </c>
      <c r="I25980" s="3">
        <v>1.8235999999999999</v>
      </c>
      <c r="J25980" s="3">
        <v>41.011599999999994</v>
      </c>
      <c r="K25980" s="3">
        <v>63.094769230769217</v>
      </c>
      <c r="L25980" s="4">
        <v>0.34999999999999992</v>
      </c>
    </row>
    <row r="25981" spans="1:12" x14ac:dyDescent="0.35">
      <c r="A25981" s="1" t="s">
        <v>42426</v>
      </c>
      <c r="B25981" t="s">
        <v>42427</v>
      </c>
      <c r="C25981" t="s">
        <v>34</v>
      </c>
      <c r="D25981" t="s">
        <v>35</v>
      </c>
      <c r="E25981">
        <v>2</v>
      </c>
      <c r="F25981" s="2">
        <v>1335.15</v>
      </c>
      <c r="G25981" s="3">
        <v>6990.31</v>
      </c>
      <c r="H25981" s="3">
        <v>13.351500000000001</v>
      </c>
      <c r="I25981" s="3">
        <v>0</v>
      </c>
      <c r="J25981" s="3">
        <v>1348.5015000000001</v>
      </c>
      <c r="K25981" s="3">
        <v>2074.6176923076923</v>
      </c>
      <c r="L25981" s="4">
        <v>0.35</v>
      </c>
    </row>
    <row r="25982" spans="1:12" x14ac:dyDescent="0.35">
      <c r="A25982" s="1" t="s">
        <v>42428</v>
      </c>
      <c r="B25982" t="s">
        <v>42429</v>
      </c>
      <c r="C25982" t="s">
        <v>34</v>
      </c>
      <c r="D25982" t="s">
        <v>35</v>
      </c>
      <c r="E25982">
        <v>1</v>
      </c>
      <c r="F25982" s="2">
        <v>523.67999999999995</v>
      </c>
      <c r="G25982" s="3">
        <v>2741.78</v>
      </c>
      <c r="H25982" s="3">
        <v>5.2367999999999997</v>
      </c>
      <c r="I25982" s="3">
        <v>24.612959999999998</v>
      </c>
      <c r="J25982" s="3">
        <v>553.52976000000001</v>
      </c>
      <c r="K25982" s="3">
        <v>851.58424615384615</v>
      </c>
      <c r="L25982" s="4">
        <v>0.35</v>
      </c>
    </row>
    <row r="25983" spans="1:12" x14ac:dyDescent="0.35">
      <c r="A25983" s="1" t="s">
        <v>42430</v>
      </c>
      <c r="B25983" t="s">
        <v>42431</v>
      </c>
      <c r="C25983" t="s">
        <v>29</v>
      </c>
      <c r="D25983" t="s">
        <v>30</v>
      </c>
      <c r="E25983">
        <v>2</v>
      </c>
      <c r="F25983" s="2">
        <v>9.09</v>
      </c>
      <c r="G25983" s="3">
        <v>38.31</v>
      </c>
      <c r="H25983" s="3">
        <v>9.0899999999999995E-2</v>
      </c>
      <c r="I25983" s="3">
        <v>0</v>
      </c>
      <c r="J25983" s="3">
        <v>9.1808999999999994</v>
      </c>
      <c r="K25983" s="3">
        <v>14.124461538461537</v>
      </c>
      <c r="L25983" s="4">
        <v>0.35</v>
      </c>
    </row>
    <row r="25984" spans="1:12" x14ac:dyDescent="0.35">
      <c r="A25984" s="1" t="s">
        <v>42432</v>
      </c>
      <c r="B25984" t="s">
        <v>42433</v>
      </c>
      <c r="C25984" t="s">
        <v>34</v>
      </c>
      <c r="D25984" t="s">
        <v>35</v>
      </c>
      <c r="E25984">
        <v>1</v>
      </c>
      <c r="F25984" s="2">
        <v>114.28</v>
      </c>
      <c r="G25984" s="3">
        <v>585.89</v>
      </c>
      <c r="H25984" s="3">
        <v>1.1428</v>
      </c>
      <c r="I25984" s="3">
        <v>5.3711599999999997</v>
      </c>
      <c r="J25984" s="3">
        <v>120.79396</v>
      </c>
      <c r="K25984" s="3">
        <v>185.83686153846153</v>
      </c>
      <c r="L25984" s="4">
        <v>0.35</v>
      </c>
    </row>
    <row r="25985" spans="1:12" hidden="1" x14ac:dyDescent="0.35">
      <c r="A25985" s="1">
        <v>2728373</v>
      </c>
      <c r="B25985" t="s">
        <v>42434</v>
      </c>
      <c r="C25985" t="s">
        <v>46</v>
      </c>
      <c r="D25985" t="s">
        <v>47</v>
      </c>
      <c r="E25985">
        <v>1</v>
      </c>
      <c r="F25985" s="2">
        <v>100</v>
      </c>
      <c r="G25985" s="3">
        <v>479.95</v>
      </c>
      <c r="H25985" s="3">
        <v>1</v>
      </c>
      <c r="I25985" s="3">
        <v>4.7</v>
      </c>
      <c r="J25985" s="3">
        <v>105.7</v>
      </c>
      <c r="K25985" s="3">
        <v>162.61538461538461</v>
      </c>
      <c r="L25985" s="4">
        <v>0.35</v>
      </c>
    </row>
    <row r="25986" spans="1:12" hidden="1" x14ac:dyDescent="0.35">
      <c r="A25986" s="1">
        <v>2779506</v>
      </c>
      <c r="B25986" t="s">
        <v>42435</v>
      </c>
      <c r="C25986" t="s">
        <v>46</v>
      </c>
      <c r="D25986" t="s">
        <v>47</v>
      </c>
      <c r="E25986">
        <v>1</v>
      </c>
      <c r="F25986" s="2">
        <v>14</v>
      </c>
      <c r="G25986" s="3">
        <v>67.17</v>
      </c>
      <c r="H25986" s="3">
        <v>0.14000000000000001</v>
      </c>
      <c r="I25986" s="3">
        <v>0.65800000000000003</v>
      </c>
      <c r="J25986" s="3">
        <v>14.798</v>
      </c>
      <c r="K25986" s="3">
        <v>22.766153846153845</v>
      </c>
      <c r="L25986" s="4">
        <v>0.35</v>
      </c>
    </row>
    <row r="25987" spans="1:12" x14ac:dyDescent="0.35">
      <c r="A25987" s="1" t="s">
        <v>42436</v>
      </c>
      <c r="B25987" t="s">
        <v>42437</v>
      </c>
      <c r="C25987" t="s">
        <v>13</v>
      </c>
      <c r="D25987" t="s">
        <v>14</v>
      </c>
      <c r="E25987">
        <v>2</v>
      </c>
      <c r="F25987" s="2">
        <v>1200.27</v>
      </c>
      <c r="G25987" s="3">
        <v>5685.18</v>
      </c>
      <c r="H25987" s="3">
        <v>12.002700000000001</v>
      </c>
      <c r="I25987" s="3">
        <v>0</v>
      </c>
      <c r="J25987" s="3">
        <v>1212.2727</v>
      </c>
      <c r="K25987" s="3">
        <v>1865.034923076923</v>
      </c>
      <c r="L25987" s="4">
        <v>0.35</v>
      </c>
    </row>
    <row r="25988" spans="1:12" x14ac:dyDescent="0.35">
      <c r="A25988" s="1">
        <v>41003209</v>
      </c>
      <c r="B25988" t="s">
        <v>42024</v>
      </c>
      <c r="C25988" t="s">
        <v>34</v>
      </c>
      <c r="D25988" t="s">
        <v>35</v>
      </c>
      <c r="E25988">
        <v>2</v>
      </c>
      <c r="F25988" s="2">
        <v>771.02</v>
      </c>
      <c r="G25988" s="3">
        <v>3499.88</v>
      </c>
      <c r="H25988" s="3">
        <v>7.7102000000000004</v>
      </c>
      <c r="I25988" s="3">
        <v>0</v>
      </c>
      <c r="J25988" s="3">
        <v>778.73019999999997</v>
      </c>
      <c r="K25988" s="3">
        <v>1198.0464615384615</v>
      </c>
      <c r="L25988" s="4">
        <v>0.35</v>
      </c>
    </row>
    <row r="25989" spans="1:12" x14ac:dyDescent="0.35">
      <c r="A25989" s="1" t="s">
        <v>42438</v>
      </c>
      <c r="B25989" t="s">
        <v>42439</v>
      </c>
      <c r="C25989" t="s">
        <v>34</v>
      </c>
      <c r="D25989" t="s">
        <v>35</v>
      </c>
      <c r="E25989">
        <v>1</v>
      </c>
      <c r="F25989" s="2">
        <v>13.65</v>
      </c>
      <c r="G25989" s="3">
        <v>71.41</v>
      </c>
      <c r="H25989" s="3">
        <v>0.13650000000000001</v>
      </c>
      <c r="I25989" s="3">
        <v>0.64155000000000006</v>
      </c>
      <c r="J25989" s="3">
        <v>14.428050000000001</v>
      </c>
      <c r="K25989" s="3">
        <v>22.196999999999999</v>
      </c>
      <c r="L25989" s="4">
        <v>0.34999999999999992</v>
      </c>
    </row>
    <row r="25990" spans="1:12" x14ac:dyDescent="0.35">
      <c r="A25990" s="1" t="s">
        <v>42440</v>
      </c>
      <c r="B25990" t="s">
        <v>42441</v>
      </c>
      <c r="C25990" t="s">
        <v>13</v>
      </c>
      <c r="D25990" t="s">
        <v>14</v>
      </c>
      <c r="E25990">
        <v>2</v>
      </c>
      <c r="F25990" s="2">
        <v>91.53</v>
      </c>
      <c r="G25990" s="3">
        <v>449.01</v>
      </c>
      <c r="H25990" s="3">
        <v>0.9153</v>
      </c>
      <c r="I25990" s="3">
        <v>0</v>
      </c>
      <c r="J25990" s="3">
        <v>92.445300000000003</v>
      </c>
      <c r="K25990" s="3">
        <v>142.22353846153845</v>
      </c>
      <c r="L25990" s="4">
        <v>0.34999999999999992</v>
      </c>
    </row>
    <row r="25991" spans="1:12" x14ac:dyDescent="0.35">
      <c r="A25991" s="1" t="s">
        <v>42442</v>
      </c>
      <c r="B25991" t="s">
        <v>42443</v>
      </c>
      <c r="C25991" t="s">
        <v>34</v>
      </c>
      <c r="D25991" t="s">
        <v>35</v>
      </c>
      <c r="E25991">
        <v>1</v>
      </c>
      <c r="F25991" s="2">
        <v>87.29</v>
      </c>
      <c r="G25991" s="3">
        <v>457.02</v>
      </c>
      <c r="H25991" s="3">
        <v>0.87290000000000012</v>
      </c>
      <c r="I25991" s="3">
        <v>4.1026300000000004</v>
      </c>
      <c r="J25991" s="3">
        <v>92.265530000000012</v>
      </c>
      <c r="K25991" s="3">
        <v>141.94696923076924</v>
      </c>
      <c r="L25991" s="4">
        <v>0.35</v>
      </c>
    </row>
    <row r="25992" spans="1:12" x14ac:dyDescent="0.35">
      <c r="A25992" s="1" t="s">
        <v>42444</v>
      </c>
      <c r="B25992" t="s">
        <v>42445</v>
      </c>
      <c r="C25992" t="s">
        <v>34</v>
      </c>
      <c r="D25992" t="s">
        <v>35</v>
      </c>
      <c r="E25992">
        <v>2</v>
      </c>
      <c r="F25992" s="2">
        <v>1046.05</v>
      </c>
      <c r="G25992" s="3">
        <v>4896.8100000000004</v>
      </c>
      <c r="H25992" s="3">
        <v>10.4605</v>
      </c>
      <c r="I25992" s="3">
        <v>0</v>
      </c>
      <c r="J25992" s="3">
        <v>1056.5104999999999</v>
      </c>
      <c r="K25992" s="3">
        <v>1625.4007692307689</v>
      </c>
      <c r="L25992" s="4">
        <v>0.35</v>
      </c>
    </row>
    <row r="25993" spans="1:12" x14ac:dyDescent="0.35">
      <c r="A25993" s="1" t="s">
        <v>42446</v>
      </c>
      <c r="B25993" t="s">
        <v>42447</v>
      </c>
      <c r="C25993" t="s">
        <v>34</v>
      </c>
      <c r="D25993" t="s">
        <v>35</v>
      </c>
      <c r="E25993">
        <v>2</v>
      </c>
      <c r="F25993" s="2">
        <v>5.88</v>
      </c>
      <c r="G25993" s="3">
        <v>43.93</v>
      </c>
      <c r="H25993" s="3">
        <v>5.8799999999999998E-2</v>
      </c>
      <c r="I25993" s="3">
        <v>0</v>
      </c>
      <c r="J25993" s="3">
        <v>5.9387999999999996</v>
      </c>
      <c r="K25993" s="3">
        <v>9.1366153846153839</v>
      </c>
      <c r="L25993" s="4">
        <v>0.35</v>
      </c>
    </row>
    <row r="25994" spans="1:12" x14ac:dyDescent="0.35">
      <c r="A25994" s="1" t="s">
        <v>42448</v>
      </c>
      <c r="B25994" t="s">
        <v>42449</v>
      </c>
      <c r="C25994" t="s">
        <v>34</v>
      </c>
      <c r="D25994" t="s">
        <v>35</v>
      </c>
      <c r="E25994">
        <v>1</v>
      </c>
      <c r="F25994" s="2">
        <v>87.78</v>
      </c>
      <c r="G25994" s="3">
        <v>440.37</v>
      </c>
      <c r="H25994" s="3">
        <v>0.87780000000000002</v>
      </c>
      <c r="I25994" s="3">
        <v>4.1256599999999999</v>
      </c>
      <c r="J25994" s="3">
        <v>92.783459999999991</v>
      </c>
      <c r="K25994" s="3">
        <v>142.74378461538458</v>
      </c>
      <c r="L25994" s="4">
        <v>0.34999999999999992</v>
      </c>
    </row>
    <row r="25995" spans="1:12" x14ac:dyDescent="0.35">
      <c r="A25995" s="1" t="s">
        <v>42450</v>
      </c>
      <c r="B25995" t="s">
        <v>42451</v>
      </c>
      <c r="C25995" t="s">
        <v>34</v>
      </c>
      <c r="D25995" t="s">
        <v>35</v>
      </c>
      <c r="E25995">
        <v>1</v>
      </c>
      <c r="F25995" s="2">
        <v>3.91</v>
      </c>
      <c r="G25995" s="3">
        <v>20.03</v>
      </c>
      <c r="H25995" s="3">
        <v>3.9100000000000003E-2</v>
      </c>
      <c r="I25995" s="3">
        <v>0.18377000000000002</v>
      </c>
      <c r="J25995" s="3">
        <v>4.1328700000000005</v>
      </c>
      <c r="K25995" s="3">
        <v>6.3582615384615391</v>
      </c>
      <c r="L25995" s="4">
        <v>0.35</v>
      </c>
    </row>
    <row r="25996" spans="1:12" x14ac:dyDescent="0.35">
      <c r="A25996" s="1" t="s">
        <v>42452</v>
      </c>
      <c r="B25996" t="s">
        <v>42453</v>
      </c>
      <c r="C25996" t="s">
        <v>34</v>
      </c>
      <c r="D25996" t="s">
        <v>35</v>
      </c>
      <c r="E25996">
        <v>2</v>
      </c>
      <c r="F25996" s="2">
        <v>87.76</v>
      </c>
      <c r="G25996" s="3">
        <v>655.54</v>
      </c>
      <c r="H25996" s="3">
        <v>0.87760000000000005</v>
      </c>
      <c r="I25996" s="3">
        <v>0</v>
      </c>
      <c r="J25996" s="3">
        <v>88.637600000000006</v>
      </c>
      <c r="K25996" s="3">
        <v>136.36553846153848</v>
      </c>
      <c r="L25996" s="4">
        <v>0.35000000000000003</v>
      </c>
    </row>
    <row r="25997" spans="1:12" x14ac:dyDescent="0.35">
      <c r="A25997" s="1" t="s">
        <v>42454</v>
      </c>
      <c r="B25997" t="s">
        <v>42455</v>
      </c>
      <c r="C25997" t="s">
        <v>34</v>
      </c>
      <c r="D25997" t="s">
        <v>35</v>
      </c>
      <c r="E25997">
        <v>2</v>
      </c>
      <c r="F25997" s="2">
        <v>17996.669999999998</v>
      </c>
      <c r="G25997" s="3">
        <v>94223.4</v>
      </c>
      <c r="H25997" s="3">
        <v>179.96669999999997</v>
      </c>
      <c r="I25997" s="3">
        <v>0</v>
      </c>
      <c r="J25997" s="3">
        <v>18176.636699999999</v>
      </c>
      <c r="K25997" s="3">
        <v>27964.056461538461</v>
      </c>
      <c r="L25997" s="4">
        <v>0.35000000000000003</v>
      </c>
    </row>
    <row r="25998" spans="1:12" x14ac:dyDescent="0.35">
      <c r="A25998" s="1" t="s">
        <v>42456</v>
      </c>
      <c r="B25998" t="s">
        <v>42457</v>
      </c>
      <c r="C25998" t="s">
        <v>34</v>
      </c>
      <c r="D25998" t="s">
        <v>35</v>
      </c>
      <c r="E25998">
        <v>1</v>
      </c>
      <c r="F25998" s="2">
        <v>1491.02</v>
      </c>
      <c r="G25998" s="3">
        <v>7256.4</v>
      </c>
      <c r="H25998" s="3">
        <v>14.9102</v>
      </c>
      <c r="I25998" s="3">
        <v>70.077939999999998</v>
      </c>
      <c r="J25998" s="3">
        <v>1576.0081399999999</v>
      </c>
      <c r="K25998" s="3">
        <v>2424.6279076923074</v>
      </c>
      <c r="L25998" s="4">
        <v>0.35</v>
      </c>
    </row>
    <row r="25999" spans="1:12" x14ac:dyDescent="0.35">
      <c r="A25999" s="1" t="s">
        <v>42458</v>
      </c>
      <c r="B25999" t="s">
        <v>42459</v>
      </c>
      <c r="C25999" t="s">
        <v>34</v>
      </c>
      <c r="D25999" t="s">
        <v>35</v>
      </c>
      <c r="E25999">
        <v>2</v>
      </c>
      <c r="F25999" s="2">
        <v>4.1100000000000003</v>
      </c>
      <c r="G25999" s="3">
        <v>20.63</v>
      </c>
      <c r="H25999" s="3">
        <v>4.1100000000000005E-2</v>
      </c>
      <c r="I25999" s="3">
        <v>0</v>
      </c>
      <c r="J25999" s="3">
        <v>4.1511000000000005</v>
      </c>
      <c r="K25999" s="3">
        <v>6.3863076923076925</v>
      </c>
      <c r="L25999" s="4">
        <v>0.34999999999999992</v>
      </c>
    </row>
    <row r="26000" spans="1:12" x14ac:dyDescent="0.35">
      <c r="A26000" s="1" t="s">
        <v>42460</v>
      </c>
      <c r="B26000" t="s">
        <v>42461</v>
      </c>
      <c r="C26000" t="s">
        <v>34</v>
      </c>
      <c r="D26000" t="s">
        <v>35</v>
      </c>
      <c r="E26000">
        <v>2</v>
      </c>
      <c r="F26000" s="2">
        <v>324.36</v>
      </c>
      <c r="G26000" s="3">
        <v>1664.92</v>
      </c>
      <c r="H26000" s="3">
        <v>3.2436000000000003</v>
      </c>
      <c r="I26000" s="3">
        <v>0</v>
      </c>
      <c r="J26000" s="3">
        <v>327.60360000000003</v>
      </c>
      <c r="K26000" s="3">
        <v>504.00553846153849</v>
      </c>
      <c r="L26000" s="4">
        <v>0.35</v>
      </c>
    </row>
    <row r="26001" spans="1:12" x14ac:dyDescent="0.35">
      <c r="A26001" s="1">
        <v>41006080</v>
      </c>
      <c r="B26001" t="s">
        <v>42462</v>
      </c>
      <c r="C26001" t="s">
        <v>34</v>
      </c>
      <c r="D26001" t="s">
        <v>35</v>
      </c>
      <c r="E26001">
        <v>2</v>
      </c>
      <c r="F26001" s="2">
        <v>352.62</v>
      </c>
      <c r="G26001" s="3">
        <v>1807.78</v>
      </c>
      <c r="H26001" s="3">
        <v>3.5262000000000002</v>
      </c>
      <c r="I26001" s="3">
        <v>0</v>
      </c>
      <c r="J26001" s="3">
        <v>356.14620000000002</v>
      </c>
      <c r="K26001" s="3">
        <v>547.91723076923074</v>
      </c>
      <c r="L26001" s="4">
        <v>0.34999999999999992</v>
      </c>
    </row>
    <row r="26002" spans="1:12" x14ac:dyDescent="0.35">
      <c r="A26002" s="1" t="s">
        <v>42463</v>
      </c>
      <c r="B26002" t="s">
        <v>42464</v>
      </c>
      <c r="C26002" t="s">
        <v>34</v>
      </c>
      <c r="D26002" t="s">
        <v>35</v>
      </c>
      <c r="E26002">
        <v>1</v>
      </c>
      <c r="F26002" s="2">
        <v>1128.82</v>
      </c>
      <c r="G26002" s="3">
        <v>5787.09</v>
      </c>
      <c r="H26002" s="3">
        <v>11.2882</v>
      </c>
      <c r="I26002" s="3">
        <v>53.054539999999996</v>
      </c>
      <c r="J26002" s="3">
        <v>1193.16274</v>
      </c>
      <c r="K26002" s="3">
        <v>1835.6349846153846</v>
      </c>
      <c r="L26002" s="4">
        <v>0.35000000000000003</v>
      </c>
    </row>
    <row r="26003" spans="1:12" x14ac:dyDescent="0.35">
      <c r="A26003" s="1" t="s">
        <v>42465</v>
      </c>
      <c r="B26003" t="s">
        <v>42466</v>
      </c>
      <c r="C26003" t="s">
        <v>34</v>
      </c>
      <c r="D26003" t="s">
        <v>35</v>
      </c>
      <c r="E26003">
        <v>2</v>
      </c>
      <c r="F26003" s="2">
        <v>8643.76</v>
      </c>
      <c r="G26003" s="3">
        <v>45255.29</v>
      </c>
      <c r="H26003" s="3">
        <v>86.437600000000003</v>
      </c>
      <c r="I26003" s="3">
        <v>0</v>
      </c>
      <c r="J26003" s="3">
        <v>8730.1975999999995</v>
      </c>
      <c r="K26003" s="3">
        <v>13431.073230769229</v>
      </c>
      <c r="L26003" s="4">
        <v>0.34999999999999992</v>
      </c>
    </row>
    <row r="26004" spans="1:12" x14ac:dyDescent="0.35">
      <c r="A26004" s="1" t="s">
        <v>42467</v>
      </c>
      <c r="B26004" t="s">
        <v>42468</v>
      </c>
      <c r="C26004" t="s">
        <v>34</v>
      </c>
      <c r="D26004" t="s">
        <v>35</v>
      </c>
      <c r="E26004">
        <v>2</v>
      </c>
      <c r="F26004" s="2">
        <v>4807.91</v>
      </c>
      <c r="G26004" s="3">
        <v>24648.400000000001</v>
      </c>
      <c r="H26004" s="3">
        <v>48.079099999999997</v>
      </c>
      <c r="I26004" s="3">
        <v>0</v>
      </c>
      <c r="J26004" s="3">
        <v>4855.9890999999998</v>
      </c>
      <c r="K26004" s="3">
        <v>7470.7524615384609</v>
      </c>
      <c r="L26004" s="4">
        <v>0.35</v>
      </c>
    </row>
    <row r="26005" spans="1:12" x14ac:dyDescent="0.35">
      <c r="A26005" s="1" t="s">
        <v>42469</v>
      </c>
      <c r="B26005" t="s">
        <v>42470</v>
      </c>
      <c r="C26005" t="s">
        <v>13</v>
      </c>
      <c r="D26005" t="s">
        <v>14</v>
      </c>
      <c r="E26005">
        <v>2</v>
      </c>
      <c r="F26005" s="2">
        <v>464.43</v>
      </c>
      <c r="G26005" s="3">
        <v>2380.94</v>
      </c>
      <c r="H26005" s="3">
        <v>4.6443000000000003</v>
      </c>
      <c r="I26005" s="3">
        <v>0</v>
      </c>
      <c r="J26005" s="3">
        <v>469.07429999999999</v>
      </c>
      <c r="K26005" s="3">
        <v>721.6527692307692</v>
      </c>
      <c r="L26005" s="4">
        <v>0.35</v>
      </c>
    </row>
    <row r="26006" spans="1:12" x14ac:dyDescent="0.35">
      <c r="A26006" s="1" t="s">
        <v>42471</v>
      </c>
      <c r="B26006" t="s">
        <v>42472</v>
      </c>
      <c r="C26006" t="s">
        <v>13</v>
      </c>
      <c r="D26006" t="s">
        <v>14</v>
      </c>
      <c r="E26006">
        <v>2</v>
      </c>
      <c r="F26006" s="2">
        <v>588.85</v>
      </c>
      <c r="G26006" s="3">
        <v>3018.85</v>
      </c>
      <c r="H26006" s="3">
        <v>5.8885000000000005</v>
      </c>
      <c r="I26006" s="3">
        <v>0</v>
      </c>
      <c r="J26006" s="3">
        <v>594.73850000000004</v>
      </c>
      <c r="K26006" s="3">
        <v>914.9823076923077</v>
      </c>
      <c r="L26006" s="4">
        <v>0.35</v>
      </c>
    </row>
    <row r="26007" spans="1:12" x14ac:dyDescent="0.35">
      <c r="A26007" s="1">
        <v>41001331</v>
      </c>
      <c r="B26007" t="s">
        <v>42473</v>
      </c>
      <c r="C26007" t="s">
        <v>34</v>
      </c>
      <c r="D26007" t="s">
        <v>35</v>
      </c>
      <c r="E26007">
        <v>1</v>
      </c>
      <c r="F26007" s="2">
        <v>1534.74</v>
      </c>
      <c r="G26007" s="3">
        <v>7868.05</v>
      </c>
      <c r="H26007" s="3">
        <v>15.3474</v>
      </c>
      <c r="I26007" s="3">
        <v>72.132779999999997</v>
      </c>
      <c r="J26007" s="3">
        <v>1622.22018</v>
      </c>
      <c r="K26007" s="3">
        <v>2495.7233538461537</v>
      </c>
      <c r="L26007" s="4">
        <v>0.35</v>
      </c>
    </row>
    <row r="26008" spans="1:12" x14ac:dyDescent="0.35">
      <c r="A26008" s="1" t="s">
        <v>42474</v>
      </c>
      <c r="B26008" t="s">
        <v>42475</v>
      </c>
      <c r="C26008" t="s">
        <v>13</v>
      </c>
      <c r="D26008" t="s">
        <v>14</v>
      </c>
      <c r="E26008">
        <v>2</v>
      </c>
      <c r="F26008" s="2">
        <v>4.0999999999999996</v>
      </c>
      <c r="G26008" s="3">
        <v>5193.51</v>
      </c>
      <c r="H26008" s="3">
        <v>4.0999999999999995E-2</v>
      </c>
      <c r="I26008" s="3">
        <v>0</v>
      </c>
      <c r="J26008" s="3">
        <v>4.141</v>
      </c>
      <c r="K26008" s="3">
        <v>6.3707692307692305</v>
      </c>
      <c r="L26008" s="4">
        <v>0.35</v>
      </c>
    </row>
    <row r="26009" spans="1:12" x14ac:dyDescent="0.35">
      <c r="A26009" s="1" t="s">
        <v>42476</v>
      </c>
      <c r="B26009" t="s">
        <v>42477</v>
      </c>
      <c r="C26009" t="s">
        <v>34</v>
      </c>
      <c r="D26009" t="s">
        <v>35</v>
      </c>
      <c r="E26009">
        <v>2</v>
      </c>
      <c r="F26009" s="2">
        <v>15996.67</v>
      </c>
      <c r="G26009" s="3">
        <v>83752.2</v>
      </c>
      <c r="H26009" s="3">
        <v>159.9667</v>
      </c>
      <c r="I26009" s="3">
        <v>0</v>
      </c>
      <c r="J26009" s="3">
        <v>16156.636700000001</v>
      </c>
      <c r="K26009" s="3">
        <v>24856.364153846156</v>
      </c>
      <c r="L26009" s="4">
        <v>0.35000000000000003</v>
      </c>
    </row>
    <row r="26010" spans="1:12" hidden="1" x14ac:dyDescent="0.35">
      <c r="A26010" s="1" t="s">
        <v>42478</v>
      </c>
      <c r="B26010" t="s">
        <v>42479</v>
      </c>
      <c r="C26010" t="s">
        <v>46</v>
      </c>
      <c r="D26010" t="s">
        <v>47</v>
      </c>
      <c r="E26010">
        <v>1</v>
      </c>
      <c r="F26010" s="2">
        <v>554.39</v>
      </c>
      <c r="G26010" s="3">
        <v>2842.13</v>
      </c>
      <c r="H26010" s="3">
        <v>5.5438999999999998</v>
      </c>
      <c r="I26010" s="3">
        <v>26.056329999999999</v>
      </c>
      <c r="J26010" s="3">
        <v>585.99023</v>
      </c>
      <c r="K26010" s="3">
        <v>901.52343076923069</v>
      </c>
      <c r="L26010" s="4">
        <v>0.34999999999999992</v>
      </c>
    </row>
    <row r="26011" spans="1:12" x14ac:dyDescent="0.35">
      <c r="A26011" s="1" t="s">
        <v>42480</v>
      </c>
      <c r="B26011" t="s">
        <v>42481</v>
      </c>
      <c r="C26011" t="s">
        <v>34</v>
      </c>
      <c r="D26011" t="s">
        <v>35</v>
      </c>
      <c r="E26011">
        <v>2</v>
      </c>
      <c r="F26011" s="2">
        <v>92.1</v>
      </c>
      <c r="G26011" s="3">
        <v>687.96</v>
      </c>
      <c r="H26011" s="3">
        <v>0.92099999999999993</v>
      </c>
      <c r="I26011" s="3">
        <v>0</v>
      </c>
      <c r="J26011" s="3">
        <v>93.021000000000001</v>
      </c>
      <c r="K26011" s="3">
        <v>143.10923076923078</v>
      </c>
      <c r="L26011" s="4">
        <v>0.35000000000000003</v>
      </c>
    </row>
    <row r="26012" spans="1:12" hidden="1" x14ac:dyDescent="0.35">
      <c r="A26012" s="1" t="s">
        <v>42482</v>
      </c>
      <c r="B26012" t="s">
        <v>42483</v>
      </c>
      <c r="C26012" t="s">
        <v>46</v>
      </c>
      <c r="D26012" t="s">
        <v>47</v>
      </c>
      <c r="E26012">
        <v>1</v>
      </c>
      <c r="F26012" s="2">
        <v>91.18</v>
      </c>
      <c r="G26012" s="3">
        <v>467.38</v>
      </c>
      <c r="H26012" s="3">
        <v>0.91180000000000005</v>
      </c>
      <c r="I26012" s="3">
        <v>4.2854600000000005</v>
      </c>
      <c r="J26012" s="3">
        <v>96.377260000000007</v>
      </c>
      <c r="K26012" s="3">
        <v>148.2727076923077</v>
      </c>
      <c r="L26012" s="4">
        <v>0.35000000000000003</v>
      </c>
    </row>
    <row r="26013" spans="1:12" x14ac:dyDescent="0.35">
      <c r="A26013" s="1" t="s">
        <v>42484</v>
      </c>
      <c r="B26013" t="s">
        <v>42485</v>
      </c>
      <c r="C26013" t="s">
        <v>34</v>
      </c>
      <c r="D26013" t="s">
        <v>35</v>
      </c>
      <c r="E26013">
        <v>2</v>
      </c>
      <c r="F26013" s="2">
        <v>60.72</v>
      </c>
      <c r="G26013" s="3">
        <v>453.58</v>
      </c>
      <c r="H26013" s="3">
        <v>0.60719999999999996</v>
      </c>
      <c r="I26013" s="3">
        <v>0</v>
      </c>
      <c r="J26013" s="3">
        <v>61.327199999999998</v>
      </c>
      <c r="K26013" s="3">
        <v>94.349538461538458</v>
      </c>
      <c r="L26013" s="4">
        <v>0.35</v>
      </c>
    </row>
    <row r="26014" spans="1:12" x14ac:dyDescent="0.35">
      <c r="A26014" s="1" t="s">
        <v>42486</v>
      </c>
      <c r="B26014" t="s">
        <v>42487</v>
      </c>
      <c r="C26014" t="s">
        <v>34</v>
      </c>
      <c r="D26014" t="s">
        <v>35</v>
      </c>
      <c r="E26014">
        <v>1</v>
      </c>
      <c r="F26014" s="2">
        <v>4.99</v>
      </c>
      <c r="G26014" s="3">
        <v>25.55</v>
      </c>
      <c r="H26014" s="3">
        <v>4.99E-2</v>
      </c>
      <c r="I26014" s="3">
        <v>0.23453000000000002</v>
      </c>
      <c r="J26014" s="3">
        <v>5.2744300000000006</v>
      </c>
      <c r="K26014" s="3">
        <v>8.1145076923076935</v>
      </c>
      <c r="L26014" s="4">
        <v>0.35000000000000003</v>
      </c>
    </row>
    <row r="26015" spans="1:12" x14ac:dyDescent="0.35">
      <c r="A26015" s="1" t="s">
        <v>42488</v>
      </c>
      <c r="B26015" t="s">
        <v>42489</v>
      </c>
      <c r="C26015" t="s">
        <v>13</v>
      </c>
      <c r="D26015" t="s">
        <v>14</v>
      </c>
      <c r="E26015">
        <v>1</v>
      </c>
      <c r="F26015" s="2">
        <v>140.5</v>
      </c>
      <c r="G26015" s="3">
        <v>720.31</v>
      </c>
      <c r="H26015" s="3">
        <v>1.405</v>
      </c>
      <c r="I26015" s="3">
        <v>6.6035000000000004</v>
      </c>
      <c r="J26015" s="3">
        <v>148.5085</v>
      </c>
      <c r="K26015" s="3">
        <v>228.47461538461536</v>
      </c>
      <c r="L26015" s="4">
        <v>0.34999999999999992</v>
      </c>
    </row>
    <row r="26016" spans="1:12" x14ac:dyDescent="0.35">
      <c r="A26016" s="1">
        <v>41001336</v>
      </c>
      <c r="B26016" t="s">
        <v>42490</v>
      </c>
      <c r="C26016" t="s">
        <v>34</v>
      </c>
      <c r="D26016" t="s">
        <v>35</v>
      </c>
      <c r="E26016">
        <v>1</v>
      </c>
      <c r="F26016" s="2">
        <v>781.42</v>
      </c>
      <c r="G26016" s="3">
        <v>3803.02</v>
      </c>
      <c r="H26016" s="3">
        <v>7.8141999999999996</v>
      </c>
      <c r="I26016" s="3">
        <v>36.726739999999999</v>
      </c>
      <c r="J26016" s="3">
        <v>825.96093999999994</v>
      </c>
      <c r="K26016" s="3">
        <v>1270.7091384615383</v>
      </c>
      <c r="L26016" s="4">
        <v>0.34999999999999992</v>
      </c>
    </row>
    <row r="26017" spans="1:12" x14ac:dyDescent="0.35">
      <c r="A26017" s="1" t="s">
        <v>42491</v>
      </c>
      <c r="B26017" t="s">
        <v>42492</v>
      </c>
      <c r="C26017" t="s">
        <v>34</v>
      </c>
      <c r="D26017" t="s">
        <v>35</v>
      </c>
      <c r="E26017">
        <v>2</v>
      </c>
      <c r="F26017" s="2">
        <v>20.12</v>
      </c>
      <c r="G26017" s="3">
        <v>113.74</v>
      </c>
      <c r="H26017" s="3">
        <v>0.20120000000000002</v>
      </c>
      <c r="I26017" s="3">
        <v>0</v>
      </c>
      <c r="J26017" s="3">
        <v>20.321200000000001</v>
      </c>
      <c r="K26017" s="3">
        <v>31.263384615384616</v>
      </c>
      <c r="L26017" s="4">
        <v>0.35</v>
      </c>
    </row>
    <row r="26018" spans="1:12" x14ac:dyDescent="0.35">
      <c r="A26018" s="1" t="s">
        <v>42493</v>
      </c>
      <c r="B26018" t="s">
        <v>42494</v>
      </c>
      <c r="C26018" t="s">
        <v>34</v>
      </c>
      <c r="D26018" t="s">
        <v>35</v>
      </c>
      <c r="E26018">
        <v>1</v>
      </c>
      <c r="F26018" s="2">
        <v>65.459999999999994</v>
      </c>
      <c r="G26018" s="3">
        <v>342.72</v>
      </c>
      <c r="H26018" s="3">
        <v>0.65459999999999996</v>
      </c>
      <c r="I26018" s="3">
        <v>3.0766199999999997</v>
      </c>
      <c r="J26018" s="3">
        <v>69.191220000000001</v>
      </c>
      <c r="K26018" s="3">
        <v>106.44803076923077</v>
      </c>
      <c r="L26018" s="4">
        <v>0.35</v>
      </c>
    </row>
    <row r="26019" spans="1:12" x14ac:dyDescent="0.35">
      <c r="A26019" s="1" t="s">
        <v>42495</v>
      </c>
      <c r="B26019" t="s">
        <v>42496</v>
      </c>
      <c r="C26019" t="s">
        <v>34</v>
      </c>
      <c r="D26019" t="s">
        <v>35</v>
      </c>
      <c r="E26019">
        <v>1</v>
      </c>
      <c r="F26019" s="2">
        <v>37.700000000000003</v>
      </c>
      <c r="G26019" s="3">
        <v>193.29</v>
      </c>
      <c r="H26019" s="3">
        <v>0.37700000000000006</v>
      </c>
      <c r="I26019" s="3">
        <v>1.7719</v>
      </c>
      <c r="J26019" s="3">
        <v>39.848900000000008</v>
      </c>
      <c r="K26019" s="3">
        <v>61.306000000000012</v>
      </c>
      <c r="L26019" s="4">
        <v>0.35</v>
      </c>
    </row>
    <row r="26020" spans="1:12" hidden="1" x14ac:dyDescent="0.35">
      <c r="A26020" s="1" t="s">
        <v>42497</v>
      </c>
      <c r="B26020" t="s">
        <v>42498</v>
      </c>
      <c r="C26020" t="s">
        <v>46</v>
      </c>
      <c r="D26020" t="s">
        <v>47</v>
      </c>
      <c r="E26020">
        <v>1</v>
      </c>
      <c r="F26020" s="2">
        <v>0.64</v>
      </c>
      <c r="G26020" s="3">
        <v>3.35</v>
      </c>
      <c r="H26020" s="3">
        <v>6.4000000000000003E-3</v>
      </c>
      <c r="I26020" s="3">
        <v>3.0079999999999999E-2</v>
      </c>
      <c r="J26020" s="3">
        <v>0.67647999999999997</v>
      </c>
      <c r="K26020" s="3">
        <v>1.0407384615384614</v>
      </c>
      <c r="L26020" s="4">
        <v>0.34999999999999992</v>
      </c>
    </row>
    <row r="26021" spans="1:12" x14ac:dyDescent="0.35">
      <c r="A26021" s="1" t="s">
        <v>42499</v>
      </c>
      <c r="B26021" t="s">
        <v>42500</v>
      </c>
      <c r="C26021" t="s">
        <v>34</v>
      </c>
      <c r="D26021" t="s">
        <v>35</v>
      </c>
      <c r="E26021">
        <v>2</v>
      </c>
      <c r="F26021" s="2">
        <v>93.14</v>
      </c>
      <c r="G26021" s="3">
        <v>695.69</v>
      </c>
      <c r="H26021" s="3">
        <v>0.93140000000000001</v>
      </c>
      <c r="I26021" s="3">
        <v>0</v>
      </c>
      <c r="J26021" s="3">
        <v>94.071399999999997</v>
      </c>
      <c r="K26021" s="3">
        <v>144.72523076923076</v>
      </c>
      <c r="L26021" s="4">
        <v>0.35</v>
      </c>
    </row>
    <row r="26022" spans="1:12" hidden="1" x14ac:dyDescent="0.35">
      <c r="A26022" s="1">
        <v>2823336</v>
      </c>
      <c r="B26022" t="s">
        <v>42501</v>
      </c>
      <c r="C26022" t="s">
        <v>46</v>
      </c>
      <c r="D26022" t="s">
        <v>47</v>
      </c>
      <c r="E26022">
        <v>1</v>
      </c>
      <c r="F26022" s="2">
        <v>145.63999999999999</v>
      </c>
      <c r="G26022" s="3">
        <v>748.06</v>
      </c>
      <c r="H26022" s="3">
        <v>1.4563999999999999</v>
      </c>
      <c r="I26022" s="3">
        <v>6.8450799999999994</v>
      </c>
      <c r="J26022" s="3">
        <v>153.94147999999998</v>
      </c>
      <c r="K26022" s="3">
        <v>236.83304615384611</v>
      </c>
      <c r="L26022" s="4">
        <v>0.35</v>
      </c>
    </row>
    <row r="26023" spans="1:12" x14ac:dyDescent="0.35">
      <c r="A26023" s="1" t="s">
        <v>42502</v>
      </c>
      <c r="B26023" t="s">
        <v>42503</v>
      </c>
      <c r="C26023" t="s">
        <v>34</v>
      </c>
      <c r="D26023" t="s">
        <v>35</v>
      </c>
      <c r="E26023">
        <v>2</v>
      </c>
      <c r="F26023" s="2">
        <v>2598.5300000000002</v>
      </c>
      <c r="G26023" s="3">
        <v>12471.1</v>
      </c>
      <c r="H26023" s="3">
        <v>25.985300000000002</v>
      </c>
      <c r="I26023" s="3">
        <v>0</v>
      </c>
      <c r="J26023" s="3">
        <v>2624.5153</v>
      </c>
      <c r="K26023" s="3">
        <v>4037.7158461538461</v>
      </c>
      <c r="L26023" s="4">
        <v>0.35</v>
      </c>
    </row>
    <row r="26024" spans="1:12" x14ac:dyDescent="0.35">
      <c r="A26024" s="1" t="s">
        <v>42504</v>
      </c>
      <c r="B26024" t="s">
        <v>42505</v>
      </c>
      <c r="C26024" t="s">
        <v>34</v>
      </c>
      <c r="D26024" t="s">
        <v>35</v>
      </c>
      <c r="E26024">
        <v>1</v>
      </c>
      <c r="F26024" s="2">
        <v>133.13</v>
      </c>
      <c r="G26024" s="3">
        <v>696.16</v>
      </c>
      <c r="H26024" s="3">
        <v>1.3312999999999999</v>
      </c>
      <c r="I26024" s="3">
        <v>6.2571099999999999</v>
      </c>
      <c r="J26024" s="3">
        <v>140.71841000000001</v>
      </c>
      <c r="K26024" s="3">
        <v>216.48986153846155</v>
      </c>
      <c r="L26024" s="4">
        <v>0.35000000000000003</v>
      </c>
    </row>
    <row r="26025" spans="1:12" x14ac:dyDescent="0.35">
      <c r="A26025" s="1" t="s">
        <v>42506</v>
      </c>
      <c r="B26025" t="s">
        <v>42507</v>
      </c>
      <c r="C26025" t="s">
        <v>34</v>
      </c>
      <c r="D26025" t="s">
        <v>35</v>
      </c>
      <c r="E26025">
        <v>1</v>
      </c>
      <c r="F26025" s="2">
        <v>336.9</v>
      </c>
      <c r="G26025" s="3">
        <v>1727.12</v>
      </c>
      <c r="H26025" s="3">
        <v>3.3689999999999998</v>
      </c>
      <c r="I26025" s="3">
        <v>15.834299999999999</v>
      </c>
      <c r="J26025" s="3">
        <v>356.10329999999999</v>
      </c>
      <c r="K26025" s="3">
        <v>547.85123076923071</v>
      </c>
      <c r="L26025" s="4">
        <v>0.34999999999999992</v>
      </c>
    </row>
    <row r="26026" spans="1:12" x14ac:dyDescent="0.35">
      <c r="A26026" s="1" t="s">
        <v>42508</v>
      </c>
      <c r="B26026" t="s">
        <v>42509</v>
      </c>
      <c r="C26026" t="s">
        <v>34</v>
      </c>
      <c r="D26026" t="s">
        <v>35</v>
      </c>
      <c r="E26026">
        <v>1</v>
      </c>
      <c r="F26026" s="2">
        <v>37.369999999999997</v>
      </c>
      <c r="G26026" s="3">
        <v>200.63</v>
      </c>
      <c r="H26026" s="3">
        <v>0.37369999999999998</v>
      </c>
      <c r="I26026" s="3">
        <v>1.7563899999999999</v>
      </c>
      <c r="J26026" s="3">
        <v>39.50009</v>
      </c>
      <c r="K26026" s="3">
        <v>60.769369230769229</v>
      </c>
      <c r="L26026" s="4">
        <v>0.35</v>
      </c>
    </row>
    <row r="26027" spans="1:12" x14ac:dyDescent="0.35">
      <c r="A26027" s="1" t="s">
        <v>42510</v>
      </c>
      <c r="B26027" t="s">
        <v>42511</v>
      </c>
      <c r="C26027" t="s">
        <v>34</v>
      </c>
      <c r="D26027" t="s">
        <v>35</v>
      </c>
      <c r="E26027">
        <v>1</v>
      </c>
      <c r="F26027" s="2">
        <v>1156.02</v>
      </c>
      <c r="G26027" s="3">
        <v>5926.49</v>
      </c>
      <c r="H26027" s="3">
        <v>11.5602</v>
      </c>
      <c r="I26027" s="3">
        <v>54.332940000000001</v>
      </c>
      <c r="J26027" s="3">
        <v>1221.9131399999999</v>
      </c>
      <c r="K26027" s="3">
        <v>1879.8663692307689</v>
      </c>
      <c r="L26027" s="4">
        <v>0.34999999999999992</v>
      </c>
    </row>
    <row r="26028" spans="1:12" x14ac:dyDescent="0.35">
      <c r="A26028" s="1" t="s">
        <v>42512</v>
      </c>
      <c r="B26028" t="s">
        <v>42513</v>
      </c>
      <c r="C26028" t="s">
        <v>34</v>
      </c>
      <c r="D26028" t="s">
        <v>35</v>
      </c>
      <c r="E26028">
        <v>2</v>
      </c>
      <c r="F26028" s="2">
        <v>617.54999999999995</v>
      </c>
      <c r="G26028" s="3">
        <v>3165.92</v>
      </c>
      <c r="H26028" s="3">
        <v>6.1754999999999995</v>
      </c>
      <c r="I26028" s="3">
        <v>0</v>
      </c>
      <c r="J26028" s="3">
        <v>623.72550000000001</v>
      </c>
      <c r="K26028" s="3">
        <v>959.57769230769225</v>
      </c>
      <c r="L26028" s="4">
        <v>0.34999999999999992</v>
      </c>
    </row>
    <row r="26029" spans="1:12" x14ac:dyDescent="0.35">
      <c r="A26029" s="1" t="s">
        <v>42514</v>
      </c>
      <c r="B26029" t="s">
        <v>42515</v>
      </c>
      <c r="C26029" t="s">
        <v>34</v>
      </c>
      <c r="D26029" t="s">
        <v>35</v>
      </c>
      <c r="E26029">
        <v>1</v>
      </c>
      <c r="F26029" s="2">
        <v>72.760000000000005</v>
      </c>
      <c r="G26029" s="3">
        <v>380.94</v>
      </c>
      <c r="H26029" s="3">
        <v>0.72760000000000002</v>
      </c>
      <c r="I26029" s="3">
        <v>3.4197200000000003</v>
      </c>
      <c r="J26029" s="3">
        <v>76.907319999999999</v>
      </c>
      <c r="K26029" s="3">
        <v>118.31895384615385</v>
      </c>
      <c r="L26029" s="4">
        <v>0.35000000000000003</v>
      </c>
    </row>
    <row r="26030" spans="1:12" x14ac:dyDescent="0.35">
      <c r="A26030" s="1" t="s">
        <v>42516</v>
      </c>
      <c r="B26030" t="s">
        <v>42517</v>
      </c>
      <c r="C26030" t="s">
        <v>13</v>
      </c>
      <c r="D26030" t="s">
        <v>14</v>
      </c>
      <c r="E26030">
        <v>2</v>
      </c>
      <c r="F26030" s="2">
        <v>64.47</v>
      </c>
      <c r="G26030" s="3">
        <v>330.52</v>
      </c>
      <c r="H26030" s="3">
        <v>0.64470000000000005</v>
      </c>
      <c r="I26030" s="3">
        <v>0</v>
      </c>
      <c r="J26030" s="3">
        <v>65.114699999999999</v>
      </c>
      <c r="K26030" s="3">
        <v>100.17646153846154</v>
      </c>
      <c r="L26030" s="4">
        <v>0.35000000000000003</v>
      </c>
    </row>
    <row r="26031" spans="1:12" x14ac:dyDescent="0.35">
      <c r="A26031" s="1" t="s">
        <v>42518</v>
      </c>
      <c r="B26031" t="s">
        <v>42519</v>
      </c>
      <c r="C26031" t="s">
        <v>34</v>
      </c>
      <c r="D26031" t="s">
        <v>35</v>
      </c>
      <c r="E26031">
        <v>1</v>
      </c>
      <c r="F26031" s="2">
        <v>592.80999999999995</v>
      </c>
      <c r="G26031" s="3">
        <v>3039.14</v>
      </c>
      <c r="H26031" s="3">
        <v>5.9280999999999997</v>
      </c>
      <c r="I26031" s="3">
        <v>27.862069999999999</v>
      </c>
      <c r="J26031" s="3">
        <v>626.60016999999993</v>
      </c>
      <c r="K26031" s="3">
        <v>964.00026153846136</v>
      </c>
      <c r="L26031" s="4">
        <v>0.34999999999999992</v>
      </c>
    </row>
    <row r="26032" spans="1:12" x14ac:dyDescent="0.35">
      <c r="A26032" s="1" t="s">
        <v>42520</v>
      </c>
      <c r="B26032" t="s">
        <v>42521</v>
      </c>
      <c r="C26032" t="s">
        <v>13</v>
      </c>
      <c r="D26032" t="s">
        <v>14</v>
      </c>
      <c r="E26032">
        <v>1</v>
      </c>
      <c r="F26032" s="2">
        <v>60.27</v>
      </c>
      <c r="G26032" s="3">
        <v>308.95</v>
      </c>
      <c r="H26032" s="3">
        <v>0.60270000000000001</v>
      </c>
      <c r="I26032" s="3">
        <v>2.8326900000000004</v>
      </c>
      <c r="J26032" s="3">
        <v>63.705390000000001</v>
      </c>
      <c r="K26032" s="3">
        <v>98.008292307692301</v>
      </c>
      <c r="L26032" s="4">
        <v>0.34999999999999992</v>
      </c>
    </row>
    <row r="26033" spans="1:12" x14ac:dyDescent="0.35">
      <c r="A26033" s="1" t="s">
        <v>42522</v>
      </c>
      <c r="B26033" t="s">
        <v>42523</v>
      </c>
      <c r="C26033" t="s">
        <v>34</v>
      </c>
      <c r="D26033" t="s">
        <v>35</v>
      </c>
      <c r="E26033">
        <v>2</v>
      </c>
      <c r="F26033" s="2">
        <v>10.35</v>
      </c>
      <c r="G26033" s="3">
        <v>77.349999999999994</v>
      </c>
      <c r="H26033" s="3">
        <v>0.10349999999999999</v>
      </c>
      <c r="I26033" s="3">
        <v>0</v>
      </c>
      <c r="J26033" s="3">
        <v>10.4535</v>
      </c>
      <c r="K26033" s="3">
        <v>16.08230769230769</v>
      </c>
      <c r="L26033" s="4">
        <v>0.34999999999999992</v>
      </c>
    </row>
    <row r="26034" spans="1:12" x14ac:dyDescent="0.35">
      <c r="A26034" s="1" t="s">
        <v>42524</v>
      </c>
      <c r="B26034" t="s">
        <v>42525</v>
      </c>
      <c r="C26034" t="s">
        <v>34</v>
      </c>
      <c r="D26034" t="s">
        <v>35</v>
      </c>
      <c r="E26034">
        <v>1</v>
      </c>
      <c r="F26034" s="2">
        <v>410.53</v>
      </c>
      <c r="G26034" s="3">
        <v>2149.37</v>
      </c>
      <c r="H26034" s="3">
        <v>4.1052999999999997</v>
      </c>
      <c r="I26034" s="3">
        <v>19.294909999999998</v>
      </c>
      <c r="J26034" s="3">
        <v>433.93020999999999</v>
      </c>
      <c r="K26034" s="3">
        <v>667.5849384615384</v>
      </c>
      <c r="L26034" s="4">
        <v>0.35</v>
      </c>
    </row>
    <row r="26035" spans="1:12" hidden="1" x14ac:dyDescent="0.35">
      <c r="A26035" s="1" t="s">
        <v>42526</v>
      </c>
      <c r="B26035" t="s">
        <v>42527</v>
      </c>
      <c r="C26035" t="s">
        <v>46</v>
      </c>
      <c r="D26035" t="s">
        <v>47</v>
      </c>
      <c r="E26035">
        <v>2</v>
      </c>
      <c r="F26035" s="2">
        <v>19.82</v>
      </c>
      <c r="G26035" s="3">
        <v>101.59</v>
      </c>
      <c r="H26035" s="3">
        <v>0.19820000000000002</v>
      </c>
      <c r="I26035" s="3">
        <v>0</v>
      </c>
      <c r="J26035" s="3">
        <v>20.0182</v>
      </c>
      <c r="K26035" s="3">
        <v>30.797230769230769</v>
      </c>
      <c r="L26035" s="4">
        <v>0.35</v>
      </c>
    </row>
    <row r="26036" spans="1:12" hidden="1" x14ac:dyDescent="0.35">
      <c r="A26036" s="1" t="s">
        <v>42528</v>
      </c>
      <c r="B26036" t="s">
        <v>42529</v>
      </c>
      <c r="C26036" t="s">
        <v>46</v>
      </c>
      <c r="D26036" t="s">
        <v>47</v>
      </c>
      <c r="E26036">
        <v>1</v>
      </c>
      <c r="F26036" s="2">
        <v>25.76</v>
      </c>
      <c r="G26036" s="3">
        <v>132.01</v>
      </c>
      <c r="H26036" s="3">
        <v>0.2576</v>
      </c>
      <c r="I26036" s="3">
        <v>1.21072</v>
      </c>
      <c r="J26036" s="3">
        <v>27.22832</v>
      </c>
      <c r="K26036" s="3">
        <v>41.889723076923076</v>
      </c>
      <c r="L26036" s="4">
        <v>0.35</v>
      </c>
    </row>
    <row r="26037" spans="1:12" x14ac:dyDescent="0.35">
      <c r="A26037" s="1" t="s">
        <v>42530</v>
      </c>
      <c r="B26037" t="s">
        <v>42531</v>
      </c>
      <c r="C26037" t="s">
        <v>34</v>
      </c>
      <c r="D26037" t="s">
        <v>35</v>
      </c>
      <c r="E26037">
        <v>2</v>
      </c>
      <c r="F26037" s="2">
        <v>432.48</v>
      </c>
      <c r="G26037" s="3">
        <v>1766.67</v>
      </c>
      <c r="H26037" s="3">
        <v>4.3248000000000006</v>
      </c>
      <c r="I26037" s="3">
        <v>0</v>
      </c>
      <c r="J26037" s="3">
        <v>436.8048</v>
      </c>
      <c r="K26037" s="3">
        <v>672.00738461538458</v>
      </c>
      <c r="L26037" s="4">
        <v>0.35</v>
      </c>
    </row>
    <row r="26038" spans="1:12" x14ac:dyDescent="0.35">
      <c r="A26038" s="1" t="s">
        <v>42532</v>
      </c>
      <c r="B26038" t="s">
        <v>42533</v>
      </c>
      <c r="C26038" t="s">
        <v>34</v>
      </c>
      <c r="D26038" t="s">
        <v>35</v>
      </c>
      <c r="E26038">
        <v>2</v>
      </c>
      <c r="F26038" s="2">
        <v>71.31</v>
      </c>
      <c r="G26038" s="3">
        <v>532.65</v>
      </c>
      <c r="H26038" s="3">
        <v>0.71310000000000007</v>
      </c>
      <c r="I26038" s="3">
        <v>0</v>
      </c>
      <c r="J26038" s="3">
        <v>72.023099999999999</v>
      </c>
      <c r="K26038" s="3">
        <v>110.80476923076922</v>
      </c>
      <c r="L26038" s="4">
        <v>0.35</v>
      </c>
    </row>
    <row r="26039" spans="1:12" x14ac:dyDescent="0.35">
      <c r="A26039" s="1" t="s">
        <v>42534</v>
      </c>
      <c r="B26039" t="s">
        <v>42535</v>
      </c>
      <c r="C26039" t="s">
        <v>34</v>
      </c>
      <c r="D26039" t="s">
        <v>35</v>
      </c>
      <c r="E26039">
        <v>1</v>
      </c>
      <c r="F26039" s="2">
        <v>186.21</v>
      </c>
      <c r="G26039" s="3">
        <v>954.68</v>
      </c>
      <c r="H26039" s="3">
        <v>1.8621000000000001</v>
      </c>
      <c r="I26039" s="3">
        <v>8.7518700000000003</v>
      </c>
      <c r="J26039" s="3">
        <v>196.82397</v>
      </c>
      <c r="K26039" s="3">
        <v>302.80610769230771</v>
      </c>
      <c r="L26039" s="4">
        <v>0.35000000000000003</v>
      </c>
    </row>
    <row r="26040" spans="1:12" x14ac:dyDescent="0.35">
      <c r="A26040" s="1">
        <v>41009709</v>
      </c>
      <c r="B26040" t="s">
        <v>42536</v>
      </c>
      <c r="C26040" t="s">
        <v>34</v>
      </c>
      <c r="D26040" t="s">
        <v>35</v>
      </c>
      <c r="E26040">
        <v>2</v>
      </c>
      <c r="F26040" s="2">
        <v>1406</v>
      </c>
      <c r="G26040" s="3">
        <v>7208.03</v>
      </c>
      <c r="H26040" s="3">
        <v>14.06</v>
      </c>
      <c r="I26040" s="3">
        <v>0</v>
      </c>
      <c r="J26040" s="3">
        <v>1420.06</v>
      </c>
      <c r="K26040" s="3">
        <v>2184.707692307692</v>
      </c>
      <c r="L26040" s="4">
        <v>0.34999999999999992</v>
      </c>
    </row>
    <row r="26041" spans="1:12" x14ac:dyDescent="0.35">
      <c r="A26041" s="1" t="s">
        <v>42537</v>
      </c>
      <c r="B26041" t="s">
        <v>42538</v>
      </c>
      <c r="C26041" t="s">
        <v>34</v>
      </c>
      <c r="D26041" t="s">
        <v>35</v>
      </c>
      <c r="E26041">
        <v>1</v>
      </c>
      <c r="F26041" s="2">
        <v>935.06</v>
      </c>
      <c r="G26041" s="3">
        <v>4793.74</v>
      </c>
      <c r="H26041" s="3">
        <v>9.3506</v>
      </c>
      <c r="I26041" s="3">
        <v>43.94782</v>
      </c>
      <c r="J26041" s="3">
        <v>988.35841999999991</v>
      </c>
      <c r="K26041" s="3">
        <v>1520.5514153846152</v>
      </c>
      <c r="L26041" s="4">
        <v>0.35</v>
      </c>
    </row>
    <row r="26042" spans="1:12" x14ac:dyDescent="0.35">
      <c r="A26042" s="1" t="s">
        <v>42539</v>
      </c>
      <c r="B26042" t="s">
        <v>42540</v>
      </c>
      <c r="C26042" t="s">
        <v>34</v>
      </c>
      <c r="D26042" t="s">
        <v>35</v>
      </c>
      <c r="E26042">
        <v>2</v>
      </c>
      <c r="F26042" s="2">
        <v>9.66</v>
      </c>
      <c r="G26042" s="3">
        <v>72.09</v>
      </c>
      <c r="H26042" s="3">
        <v>9.6600000000000005E-2</v>
      </c>
      <c r="I26042" s="3">
        <v>0</v>
      </c>
      <c r="J26042" s="3">
        <v>9.7566000000000006</v>
      </c>
      <c r="K26042" s="3">
        <v>15.010153846153846</v>
      </c>
      <c r="L26042" s="4">
        <v>0.35</v>
      </c>
    </row>
    <row r="26043" spans="1:12" hidden="1" x14ac:dyDescent="0.35">
      <c r="A26043" s="1">
        <v>2602364</v>
      </c>
      <c r="B26043" t="s">
        <v>42541</v>
      </c>
      <c r="C26043" t="s">
        <v>46</v>
      </c>
      <c r="D26043" t="s">
        <v>47</v>
      </c>
      <c r="E26043">
        <v>1</v>
      </c>
      <c r="F26043" s="2">
        <v>40.090000000000003</v>
      </c>
      <c r="G26043" s="3">
        <v>137.28</v>
      </c>
      <c r="H26043" s="3">
        <v>0.40090000000000003</v>
      </c>
      <c r="I26043" s="3">
        <v>1.8842300000000001</v>
      </c>
      <c r="J26043" s="3">
        <v>42.375130000000006</v>
      </c>
      <c r="K26043" s="3">
        <v>65.1925076923077</v>
      </c>
      <c r="L26043" s="4">
        <v>0.35</v>
      </c>
    </row>
    <row r="26044" spans="1:12" x14ac:dyDescent="0.35">
      <c r="A26044" s="1" t="s">
        <v>42542</v>
      </c>
      <c r="B26044" t="s">
        <v>42543</v>
      </c>
      <c r="C26044" t="s">
        <v>34</v>
      </c>
      <c r="D26044" t="s">
        <v>35</v>
      </c>
      <c r="E26044">
        <v>1</v>
      </c>
      <c r="F26044" s="2">
        <v>629.75</v>
      </c>
      <c r="G26044" s="3">
        <v>3228.47</v>
      </c>
      <c r="H26044" s="3">
        <v>6.2975000000000003</v>
      </c>
      <c r="I26044" s="3">
        <v>29.59825</v>
      </c>
      <c r="J26044" s="3">
        <v>665.64575000000002</v>
      </c>
      <c r="K26044" s="3">
        <v>1024.0703846153847</v>
      </c>
      <c r="L26044" s="4">
        <v>0.35000000000000003</v>
      </c>
    </row>
    <row r="26045" spans="1:12" hidden="1" x14ac:dyDescent="0.35">
      <c r="A26045" s="1" t="s">
        <v>42544</v>
      </c>
      <c r="B26045" t="s">
        <v>42545</v>
      </c>
      <c r="C26045" t="s">
        <v>46</v>
      </c>
      <c r="D26045" t="s">
        <v>47</v>
      </c>
      <c r="E26045">
        <v>1</v>
      </c>
      <c r="F26045" s="2">
        <v>197.09</v>
      </c>
      <c r="G26045" s="3">
        <v>1010.43</v>
      </c>
      <c r="H26045" s="3">
        <v>1.9709000000000001</v>
      </c>
      <c r="I26045" s="3">
        <v>9.2632300000000001</v>
      </c>
      <c r="J26045" s="3">
        <v>208.32413</v>
      </c>
      <c r="K26045" s="3">
        <v>320.49866153846153</v>
      </c>
      <c r="L26045" s="4">
        <v>0.35</v>
      </c>
    </row>
    <row r="26046" spans="1:12" x14ac:dyDescent="0.35">
      <c r="A26046" s="1" t="s">
        <v>42546</v>
      </c>
      <c r="B26046" t="s">
        <v>42547</v>
      </c>
      <c r="C26046" t="s">
        <v>34</v>
      </c>
      <c r="D26046" t="s">
        <v>35</v>
      </c>
      <c r="E26046">
        <v>2</v>
      </c>
      <c r="F26046" s="2">
        <v>1778.15</v>
      </c>
      <c r="G26046" s="3">
        <v>9547.02</v>
      </c>
      <c r="H26046" s="3">
        <v>17.781500000000001</v>
      </c>
      <c r="I26046" s="3">
        <v>0</v>
      </c>
      <c r="J26046" s="3">
        <v>1795.9315000000001</v>
      </c>
      <c r="K26046" s="3">
        <v>2762.9715384615388</v>
      </c>
      <c r="L26046" s="4">
        <v>0.35000000000000003</v>
      </c>
    </row>
    <row r="26047" spans="1:12" x14ac:dyDescent="0.35">
      <c r="A26047" s="1" t="s">
        <v>42548</v>
      </c>
      <c r="B26047" t="s">
        <v>42549</v>
      </c>
      <c r="C26047" t="s">
        <v>34</v>
      </c>
      <c r="D26047" t="s">
        <v>35</v>
      </c>
      <c r="E26047">
        <v>2</v>
      </c>
      <c r="F26047" s="2">
        <v>4817.6499999999996</v>
      </c>
      <c r="G26047" s="3">
        <v>25223.3</v>
      </c>
      <c r="H26047" s="3">
        <v>48.176499999999997</v>
      </c>
      <c r="I26047" s="3">
        <v>0</v>
      </c>
      <c r="J26047" s="3">
        <v>4865.8264999999992</v>
      </c>
      <c r="K26047" s="3">
        <v>7485.8869230769214</v>
      </c>
      <c r="L26047" s="4">
        <v>0.35</v>
      </c>
    </row>
    <row r="26048" spans="1:12" x14ac:dyDescent="0.35">
      <c r="A26048" s="1" t="s">
        <v>42550</v>
      </c>
      <c r="B26048" t="s">
        <v>42551</v>
      </c>
      <c r="C26048" t="s">
        <v>34</v>
      </c>
      <c r="D26048" t="s">
        <v>35</v>
      </c>
      <c r="E26048">
        <v>1</v>
      </c>
      <c r="F26048" s="2">
        <v>1129.92</v>
      </c>
      <c r="G26048" s="3">
        <v>5792.68</v>
      </c>
      <c r="H26048" s="3">
        <v>11.299200000000001</v>
      </c>
      <c r="I26048" s="3">
        <v>53.106240000000007</v>
      </c>
      <c r="J26048" s="3">
        <v>1194.3254400000001</v>
      </c>
      <c r="K26048" s="3">
        <v>1837.4237538461539</v>
      </c>
      <c r="L26048" s="4">
        <v>0.35</v>
      </c>
    </row>
    <row r="26049" spans="1:12" x14ac:dyDescent="0.35">
      <c r="A26049" s="1" t="s">
        <v>42552</v>
      </c>
      <c r="B26049" t="s">
        <v>42553</v>
      </c>
      <c r="C26049" t="s">
        <v>34</v>
      </c>
      <c r="D26049" t="s">
        <v>35</v>
      </c>
      <c r="E26049">
        <v>1</v>
      </c>
      <c r="F26049" s="2">
        <v>145.08000000000001</v>
      </c>
      <c r="G26049" s="3">
        <v>759.58</v>
      </c>
      <c r="H26049" s="3">
        <v>1.4508000000000001</v>
      </c>
      <c r="I26049" s="3">
        <v>6.818760000000001</v>
      </c>
      <c r="J26049" s="3">
        <v>153.34956</v>
      </c>
      <c r="K26049" s="3">
        <v>235.92239999999998</v>
      </c>
      <c r="L26049" s="4">
        <v>0.35</v>
      </c>
    </row>
    <row r="26050" spans="1:12" x14ac:dyDescent="0.35">
      <c r="A26050" s="1" t="s">
        <v>42554</v>
      </c>
      <c r="B26050" t="s">
        <v>42555</v>
      </c>
      <c r="C26050" t="s">
        <v>34</v>
      </c>
      <c r="D26050" t="s">
        <v>35</v>
      </c>
      <c r="E26050">
        <v>2</v>
      </c>
      <c r="F26050" s="2">
        <v>102.85</v>
      </c>
      <c r="G26050" s="3">
        <v>538.48</v>
      </c>
      <c r="H26050" s="3">
        <v>1.0285</v>
      </c>
      <c r="I26050" s="3">
        <v>0</v>
      </c>
      <c r="J26050" s="3">
        <v>103.87849999999999</v>
      </c>
      <c r="K26050" s="3">
        <v>159.81307692307689</v>
      </c>
      <c r="L26050" s="4">
        <v>0.34999999999999992</v>
      </c>
    </row>
    <row r="26051" spans="1:12" x14ac:dyDescent="0.35">
      <c r="A26051" s="1" t="s">
        <v>42556</v>
      </c>
      <c r="B26051" t="s">
        <v>42557</v>
      </c>
      <c r="C26051" t="s">
        <v>34</v>
      </c>
      <c r="D26051" t="s">
        <v>35</v>
      </c>
      <c r="E26051">
        <v>1</v>
      </c>
      <c r="F26051" s="2">
        <v>6.53</v>
      </c>
      <c r="G26051" s="3">
        <v>34.14</v>
      </c>
      <c r="H26051" s="3">
        <v>6.5299999999999997E-2</v>
      </c>
      <c r="I26051" s="3">
        <v>0.30691000000000002</v>
      </c>
      <c r="J26051" s="3">
        <v>6.9022100000000002</v>
      </c>
      <c r="K26051" s="3">
        <v>10.618784615384616</v>
      </c>
      <c r="L26051" s="4">
        <v>0.35000000000000003</v>
      </c>
    </row>
    <row r="26052" spans="1:12" x14ac:dyDescent="0.35">
      <c r="A26052" s="1" t="s">
        <v>42558</v>
      </c>
      <c r="B26052" t="s">
        <v>42559</v>
      </c>
      <c r="C26052" t="s">
        <v>34</v>
      </c>
      <c r="D26052" t="s">
        <v>35</v>
      </c>
      <c r="E26052">
        <v>2</v>
      </c>
      <c r="F26052" s="2">
        <v>125.33</v>
      </c>
      <c r="G26052" s="3">
        <v>656.18</v>
      </c>
      <c r="H26052" s="3">
        <v>1.2533000000000001</v>
      </c>
      <c r="I26052" s="3">
        <v>0</v>
      </c>
      <c r="J26052" s="3">
        <v>126.58329999999999</v>
      </c>
      <c r="K26052" s="3">
        <v>194.74353846153844</v>
      </c>
      <c r="L26052" s="4">
        <v>0.34999999999999992</v>
      </c>
    </row>
    <row r="26053" spans="1:12" x14ac:dyDescent="0.35">
      <c r="A26053" s="1" t="s">
        <v>42560</v>
      </c>
      <c r="B26053" t="s">
        <v>42561</v>
      </c>
      <c r="C26053" t="s">
        <v>34</v>
      </c>
      <c r="D26053" t="s">
        <v>35</v>
      </c>
      <c r="E26053">
        <v>2</v>
      </c>
      <c r="F26053" s="2">
        <v>21.62</v>
      </c>
      <c r="G26053" s="3">
        <v>110.99</v>
      </c>
      <c r="H26053" s="3">
        <v>0.2162</v>
      </c>
      <c r="I26053" s="3">
        <v>0</v>
      </c>
      <c r="J26053" s="3">
        <v>21.836200000000002</v>
      </c>
      <c r="K26053" s="3">
        <v>33.594153846153844</v>
      </c>
      <c r="L26053" s="4">
        <v>0.34999999999999992</v>
      </c>
    </row>
    <row r="26054" spans="1:12" x14ac:dyDescent="0.35">
      <c r="A26054" s="1">
        <v>41001278</v>
      </c>
      <c r="B26054" t="s">
        <v>42562</v>
      </c>
      <c r="C26054" t="s">
        <v>34</v>
      </c>
      <c r="D26054" t="s">
        <v>35</v>
      </c>
      <c r="E26054">
        <v>1</v>
      </c>
      <c r="F26054" s="2">
        <v>240.8</v>
      </c>
      <c r="G26054" s="3">
        <v>1234.52</v>
      </c>
      <c r="H26054" s="3">
        <v>2.4080000000000004</v>
      </c>
      <c r="I26054" s="3">
        <v>11.317600000000001</v>
      </c>
      <c r="J26054" s="3">
        <v>254.5256</v>
      </c>
      <c r="K26054" s="3">
        <v>391.57784615384611</v>
      </c>
      <c r="L26054" s="4">
        <v>0.34999999999999992</v>
      </c>
    </row>
    <row r="26055" spans="1:12" x14ac:dyDescent="0.35">
      <c r="A26055" s="1" t="s">
        <v>42563</v>
      </c>
      <c r="B26055" t="s">
        <v>42564</v>
      </c>
      <c r="C26055" t="s">
        <v>13</v>
      </c>
      <c r="D26055" t="s">
        <v>14</v>
      </c>
      <c r="E26055">
        <v>2</v>
      </c>
      <c r="F26055" s="2">
        <v>86.86</v>
      </c>
      <c r="G26055" s="3">
        <v>443.81</v>
      </c>
      <c r="H26055" s="3">
        <v>0.86860000000000004</v>
      </c>
      <c r="I26055" s="3">
        <v>0</v>
      </c>
      <c r="J26055" s="3">
        <v>87.7286</v>
      </c>
      <c r="K26055" s="3">
        <v>134.96707692307692</v>
      </c>
      <c r="L26055" s="4">
        <v>0.35</v>
      </c>
    </row>
    <row r="26056" spans="1:12" x14ac:dyDescent="0.35">
      <c r="A26056" s="1" t="s">
        <v>42565</v>
      </c>
      <c r="B26056" t="s">
        <v>42566</v>
      </c>
      <c r="C26056" t="s">
        <v>34</v>
      </c>
      <c r="D26056" t="s">
        <v>35</v>
      </c>
      <c r="E26056">
        <v>2</v>
      </c>
      <c r="F26056" s="2">
        <v>153.35</v>
      </c>
      <c r="G26056" s="3">
        <v>786.16</v>
      </c>
      <c r="H26056" s="3">
        <v>1.5335000000000001</v>
      </c>
      <c r="I26056" s="3">
        <v>0</v>
      </c>
      <c r="J26056" s="3">
        <v>154.8835</v>
      </c>
      <c r="K26056" s="3">
        <v>238.28230769230768</v>
      </c>
      <c r="L26056" s="4">
        <v>0.35</v>
      </c>
    </row>
    <row r="26057" spans="1:12" x14ac:dyDescent="0.35">
      <c r="A26057" s="1" t="s">
        <v>42567</v>
      </c>
      <c r="B26057" t="s">
        <v>42568</v>
      </c>
      <c r="C26057" t="s">
        <v>34</v>
      </c>
      <c r="D26057" t="s">
        <v>35</v>
      </c>
      <c r="E26057">
        <v>1</v>
      </c>
      <c r="F26057" s="2">
        <v>298.95</v>
      </c>
      <c r="G26057" s="3">
        <v>1532.62</v>
      </c>
      <c r="H26057" s="3">
        <v>2.9895</v>
      </c>
      <c r="I26057" s="3">
        <v>14.050649999999999</v>
      </c>
      <c r="J26057" s="3">
        <v>315.99015000000003</v>
      </c>
      <c r="K26057" s="3">
        <v>486.13869230769234</v>
      </c>
      <c r="L26057" s="4">
        <v>0.35</v>
      </c>
    </row>
    <row r="26058" spans="1:12" x14ac:dyDescent="0.35">
      <c r="A26058" s="1" t="s">
        <v>42569</v>
      </c>
      <c r="B26058" t="s">
        <v>42570</v>
      </c>
      <c r="C26058" t="s">
        <v>34</v>
      </c>
      <c r="D26058" t="s">
        <v>35</v>
      </c>
      <c r="E26058">
        <v>1</v>
      </c>
      <c r="F26058" s="2">
        <v>91.45</v>
      </c>
      <c r="G26058" s="3">
        <v>478.8</v>
      </c>
      <c r="H26058" s="3">
        <v>0.91450000000000009</v>
      </c>
      <c r="I26058" s="3">
        <v>4.2981500000000006</v>
      </c>
      <c r="J26058" s="3">
        <v>96.662650000000014</v>
      </c>
      <c r="K26058" s="3">
        <v>148.71176923076925</v>
      </c>
      <c r="L26058" s="4">
        <v>0.35</v>
      </c>
    </row>
    <row r="26059" spans="1:12" x14ac:dyDescent="0.35">
      <c r="A26059" s="1" t="s">
        <v>42571</v>
      </c>
      <c r="B26059" t="s">
        <v>42572</v>
      </c>
      <c r="C26059" t="s">
        <v>34</v>
      </c>
      <c r="D26059" t="s">
        <v>35</v>
      </c>
      <c r="E26059">
        <v>1</v>
      </c>
      <c r="F26059" s="2">
        <v>104.77</v>
      </c>
      <c r="G26059" s="3">
        <v>537.16999999999996</v>
      </c>
      <c r="H26059" s="3">
        <v>1.0477000000000001</v>
      </c>
      <c r="I26059" s="3">
        <v>4.9241899999999994</v>
      </c>
      <c r="J26059" s="3">
        <v>110.74189</v>
      </c>
      <c r="K26059" s="3">
        <v>170.37213846153844</v>
      </c>
      <c r="L26059" s="4">
        <v>0.34999999999999992</v>
      </c>
    </row>
    <row r="26060" spans="1:12" hidden="1" x14ac:dyDescent="0.35">
      <c r="A26060" s="1" t="s">
        <v>42573</v>
      </c>
      <c r="B26060" t="s">
        <v>42574</v>
      </c>
      <c r="C26060" t="s">
        <v>46</v>
      </c>
      <c r="D26060" t="s">
        <v>47</v>
      </c>
      <c r="E26060">
        <v>1</v>
      </c>
      <c r="F26060" s="2">
        <v>25.08</v>
      </c>
      <c r="G26060" s="3">
        <v>128.58000000000001</v>
      </c>
      <c r="H26060" s="3">
        <v>0.25079999999999997</v>
      </c>
      <c r="I26060" s="3">
        <v>1.17876</v>
      </c>
      <c r="J26060" s="3">
        <v>26.50956</v>
      </c>
      <c r="K26060" s="3">
        <v>40.783938461538462</v>
      </c>
      <c r="L26060" s="4">
        <v>0.35</v>
      </c>
    </row>
    <row r="26061" spans="1:12" hidden="1" x14ac:dyDescent="0.35">
      <c r="A26061" s="1" t="s">
        <v>42575</v>
      </c>
      <c r="B26061" t="s">
        <v>42576</v>
      </c>
      <c r="C26061" t="s">
        <v>46</v>
      </c>
      <c r="D26061" t="s">
        <v>47</v>
      </c>
      <c r="E26061">
        <v>1</v>
      </c>
      <c r="F26061" s="2">
        <v>12.52</v>
      </c>
      <c r="G26061" s="3">
        <v>64.17</v>
      </c>
      <c r="H26061" s="3">
        <v>0.12520000000000001</v>
      </c>
      <c r="I26061" s="3">
        <v>0.58843999999999996</v>
      </c>
      <c r="J26061" s="3">
        <v>13.233639999999999</v>
      </c>
      <c r="K26061" s="3">
        <v>20.359446153846154</v>
      </c>
      <c r="L26061" s="4">
        <v>0.35000000000000003</v>
      </c>
    </row>
    <row r="26062" spans="1:12" x14ac:dyDescent="0.35">
      <c r="A26062" s="1" t="s">
        <v>42577</v>
      </c>
      <c r="B26062" t="s">
        <v>42578</v>
      </c>
      <c r="C26062" t="s">
        <v>13</v>
      </c>
      <c r="D26062" t="s">
        <v>14</v>
      </c>
      <c r="E26062">
        <v>2</v>
      </c>
      <c r="F26062" s="2">
        <v>507.86</v>
      </c>
      <c r="G26062" s="3">
        <v>2603.61</v>
      </c>
      <c r="H26062" s="3">
        <v>5.0786000000000007</v>
      </c>
      <c r="I26062" s="3">
        <v>0</v>
      </c>
      <c r="J26062" s="3">
        <v>512.93860000000006</v>
      </c>
      <c r="K26062" s="3">
        <v>789.13630769230781</v>
      </c>
      <c r="L26062" s="4">
        <v>0.35000000000000003</v>
      </c>
    </row>
    <row r="26063" spans="1:12" hidden="1" x14ac:dyDescent="0.35">
      <c r="A26063" s="1" t="s">
        <v>42579</v>
      </c>
      <c r="B26063" t="s">
        <v>42580</v>
      </c>
      <c r="C26063" t="s">
        <v>46</v>
      </c>
      <c r="D26063" t="s">
        <v>47</v>
      </c>
      <c r="E26063">
        <v>1</v>
      </c>
      <c r="F26063" s="2">
        <v>361.08</v>
      </c>
      <c r="G26063" s="3">
        <v>1851.13</v>
      </c>
      <c r="H26063" s="3">
        <v>3.6107999999999998</v>
      </c>
      <c r="I26063" s="3">
        <v>16.970759999999999</v>
      </c>
      <c r="J26063" s="3">
        <v>381.66155999999995</v>
      </c>
      <c r="K26063" s="3">
        <v>587.17163076923066</v>
      </c>
      <c r="L26063" s="4">
        <v>0.35</v>
      </c>
    </row>
    <row r="26064" spans="1:12" hidden="1" x14ac:dyDescent="0.35">
      <c r="A26064" s="1">
        <v>2830641</v>
      </c>
      <c r="B26064" t="s">
        <v>42581</v>
      </c>
      <c r="C26064" t="s">
        <v>46</v>
      </c>
      <c r="D26064" t="s">
        <v>47</v>
      </c>
      <c r="E26064">
        <v>1</v>
      </c>
      <c r="F26064" s="2">
        <v>145.63999999999999</v>
      </c>
      <c r="G26064" s="3">
        <v>748.06</v>
      </c>
      <c r="H26064" s="3">
        <v>1.4563999999999999</v>
      </c>
      <c r="I26064" s="3">
        <v>6.8450799999999994</v>
      </c>
      <c r="J26064" s="3">
        <v>153.94147999999998</v>
      </c>
      <c r="K26064" s="3">
        <v>236.83304615384611</v>
      </c>
      <c r="L26064" s="4">
        <v>0.35</v>
      </c>
    </row>
    <row r="26065" spans="1:12" x14ac:dyDescent="0.35">
      <c r="A26065" s="1" t="s">
        <v>42582</v>
      </c>
      <c r="B26065" t="s">
        <v>42583</v>
      </c>
      <c r="C26065" t="s">
        <v>34</v>
      </c>
      <c r="D26065" t="s">
        <v>35</v>
      </c>
      <c r="E26065">
        <v>1</v>
      </c>
      <c r="F26065" s="2">
        <v>70.61</v>
      </c>
      <c r="G26065" s="3">
        <v>369.74</v>
      </c>
      <c r="H26065" s="3">
        <v>0.70610000000000006</v>
      </c>
      <c r="I26065" s="3">
        <v>3.31867</v>
      </c>
      <c r="J26065" s="3">
        <v>74.634770000000003</v>
      </c>
      <c r="K26065" s="3">
        <v>114.82272307692308</v>
      </c>
      <c r="L26065" s="4">
        <v>0.35000000000000003</v>
      </c>
    </row>
    <row r="26066" spans="1:12" x14ac:dyDescent="0.35">
      <c r="A26066" s="1" t="s">
        <v>42584</v>
      </c>
      <c r="B26066" t="s">
        <v>42585</v>
      </c>
      <c r="C26066" t="s">
        <v>34</v>
      </c>
      <c r="D26066" t="s">
        <v>35</v>
      </c>
      <c r="E26066">
        <v>2</v>
      </c>
      <c r="F26066" s="2">
        <v>45.33</v>
      </c>
      <c r="G26066" s="3">
        <v>237.33</v>
      </c>
      <c r="H26066" s="3">
        <v>0.45329999999999998</v>
      </c>
      <c r="I26066" s="3">
        <v>0</v>
      </c>
      <c r="J26066" s="3">
        <v>45.783299999999997</v>
      </c>
      <c r="K26066" s="3">
        <v>70.435846153846143</v>
      </c>
      <c r="L26066" s="4">
        <v>0.34999999999999992</v>
      </c>
    </row>
    <row r="26067" spans="1:12" x14ac:dyDescent="0.35">
      <c r="A26067" s="1" t="s">
        <v>42586</v>
      </c>
      <c r="B26067" t="s">
        <v>42587</v>
      </c>
      <c r="C26067" t="s">
        <v>34</v>
      </c>
      <c r="D26067" t="s">
        <v>35</v>
      </c>
      <c r="E26067">
        <v>1</v>
      </c>
      <c r="F26067" s="2">
        <v>1197.3699999999999</v>
      </c>
      <c r="G26067" s="3">
        <v>6268.95</v>
      </c>
      <c r="H26067" s="3">
        <v>11.973699999999999</v>
      </c>
      <c r="I26067" s="3">
        <v>56.276389999999992</v>
      </c>
      <c r="J26067" s="3">
        <v>1265.6200899999999</v>
      </c>
      <c r="K26067" s="3">
        <v>1947.1078307692305</v>
      </c>
      <c r="L26067" s="4">
        <v>0.35</v>
      </c>
    </row>
    <row r="26068" spans="1:12" x14ac:dyDescent="0.35">
      <c r="A26068" s="1">
        <v>976243</v>
      </c>
      <c r="B26068" t="s">
        <v>42588</v>
      </c>
      <c r="C26068" t="s">
        <v>34</v>
      </c>
      <c r="D26068" t="s">
        <v>35</v>
      </c>
      <c r="E26068">
        <v>1</v>
      </c>
      <c r="F26068" s="2">
        <v>64.290000000000006</v>
      </c>
      <c r="G26068" s="3">
        <v>329.59</v>
      </c>
      <c r="H26068" s="3">
        <v>0.64290000000000003</v>
      </c>
      <c r="I26068" s="3">
        <v>3.0216300000000005</v>
      </c>
      <c r="J26068" s="3">
        <v>67.954530000000005</v>
      </c>
      <c r="K26068" s="3">
        <v>104.54543076923078</v>
      </c>
      <c r="L26068" s="4">
        <v>0.35</v>
      </c>
    </row>
    <row r="26069" spans="1:12" x14ac:dyDescent="0.35">
      <c r="A26069" s="1" t="s">
        <v>42589</v>
      </c>
      <c r="B26069" t="s">
        <v>42590</v>
      </c>
      <c r="C26069" t="s">
        <v>34</v>
      </c>
      <c r="D26069" t="s">
        <v>35</v>
      </c>
      <c r="E26069">
        <v>1</v>
      </c>
      <c r="F26069" s="2">
        <v>72.58</v>
      </c>
      <c r="G26069" s="3">
        <v>553.05999999999995</v>
      </c>
      <c r="H26069" s="3">
        <v>0.7258</v>
      </c>
      <c r="I26069" s="3">
        <v>3.41126</v>
      </c>
      <c r="J26069" s="3">
        <v>76.717060000000004</v>
      </c>
      <c r="K26069" s="3">
        <v>118.02624615384616</v>
      </c>
      <c r="L26069" s="4">
        <v>0.35</v>
      </c>
    </row>
    <row r="26070" spans="1:12" x14ac:dyDescent="0.35">
      <c r="A26070" s="1" t="s">
        <v>42591</v>
      </c>
      <c r="B26070" t="s">
        <v>42592</v>
      </c>
      <c r="C26070" t="s">
        <v>34</v>
      </c>
      <c r="D26070" t="s">
        <v>35</v>
      </c>
      <c r="E26070">
        <v>1</v>
      </c>
      <c r="F26070" s="2">
        <v>145.08000000000001</v>
      </c>
      <c r="G26070" s="3">
        <v>759.58</v>
      </c>
      <c r="H26070" s="3">
        <v>1.4508000000000001</v>
      </c>
      <c r="I26070" s="3">
        <v>6.818760000000001</v>
      </c>
      <c r="J26070" s="3">
        <v>153.34956</v>
      </c>
      <c r="K26070" s="3">
        <v>235.92239999999998</v>
      </c>
      <c r="L26070" s="4">
        <v>0.35</v>
      </c>
    </row>
    <row r="26071" spans="1:12" x14ac:dyDescent="0.35">
      <c r="A26071" s="1" t="s">
        <v>42593</v>
      </c>
      <c r="B26071" t="s">
        <v>42594</v>
      </c>
      <c r="C26071" t="s">
        <v>34</v>
      </c>
      <c r="D26071" t="s">
        <v>35</v>
      </c>
      <c r="E26071">
        <v>2</v>
      </c>
      <c r="F26071" s="2">
        <v>42.67</v>
      </c>
      <c r="G26071" s="3">
        <v>223.4</v>
      </c>
      <c r="H26071" s="3">
        <v>0.42670000000000002</v>
      </c>
      <c r="I26071" s="3">
        <v>0</v>
      </c>
      <c r="J26071" s="3">
        <v>43.096699999999998</v>
      </c>
      <c r="K26071" s="3">
        <v>66.302615384615379</v>
      </c>
      <c r="L26071" s="4">
        <v>0.35</v>
      </c>
    </row>
    <row r="26072" spans="1:12" hidden="1" x14ac:dyDescent="0.35">
      <c r="A26072" s="1" t="s">
        <v>42595</v>
      </c>
      <c r="B26072" t="s">
        <v>42596</v>
      </c>
      <c r="C26072" t="s">
        <v>46</v>
      </c>
      <c r="D26072" t="s">
        <v>47</v>
      </c>
      <c r="E26072">
        <v>1</v>
      </c>
      <c r="F26072" s="2">
        <v>76.89</v>
      </c>
      <c r="G26072" s="3">
        <v>394.16</v>
      </c>
      <c r="H26072" s="3">
        <v>0.76890000000000003</v>
      </c>
      <c r="I26072" s="3">
        <v>3.6138300000000001</v>
      </c>
      <c r="J26072" s="3">
        <v>81.272729999999996</v>
      </c>
      <c r="K26072" s="3">
        <v>125.03496923076922</v>
      </c>
      <c r="L26072" s="4">
        <v>0.35</v>
      </c>
    </row>
    <row r="26073" spans="1:12" x14ac:dyDescent="0.35">
      <c r="A26073" s="1" t="s">
        <v>42597</v>
      </c>
      <c r="B26073" t="s">
        <v>42598</v>
      </c>
      <c r="C26073" t="s">
        <v>34</v>
      </c>
      <c r="D26073" t="s">
        <v>35</v>
      </c>
      <c r="E26073">
        <v>1</v>
      </c>
      <c r="F26073" s="2">
        <v>30.27</v>
      </c>
      <c r="G26073" s="3">
        <v>158.30000000000001</v>
      </c>
      <c r="H26073" s="3">
        <v>0.30270000000000002</v>
      </c>
      <c r="I26073" s="3">
        <v>1.42269</v>
      </c>
      <c r="J26073" s="3">
        <v>31.99539</v>
      </c>
      <c r="K26073" s="3">
        <v>49.223676923076923</v>
      </c>
      <c r="L26073" s="4">
        <v>0.35</v>
      </c>
    </row>
    <row r="26074" spans="1:12" x14ac:dyDescent="0.35">
      <c r="A26074" s="1" t="s">
        <v>42599</v>
      </c>
      <c r="B26074" t="s">
        <v>42600</v>
      </c>
      <c r="C26074" t="s">
        <v>34</v>
      </c>
      <c r="D26074" t="s">
        <v>35</v>
      </c>
      <c r="E26074">
        <v>1</v>
      </c>
      <c r="F26074" s="2">
        <v>2139</v>
      </c>
      <c r="G26074" s="3">
        <v>10664.23</v>
      </c>
      <c r="H26074" s="3">
        <v>21.39</v>
      </c>
      <c r="I26074" s="3">
        <v>100.533</v>
      </c>
      <c r="J26074" s="3">
        <v>2260.9229999999998</v>
      </c>
      <c r="K26074" s="3">
        <v>3478.3430769230763</v>
      </c>
      <c r="L26074" s="4">
        <v>0.34999999999999992</v>
      </c>
    </row>
    <row r="26075" spans="1:12" x14ac:dyDescent="0.35">
      <c r="A26075" s="1" t="s">
        <v>42601</v>
      </c>
      <c r="B26075" t="s">
        <v>42602</v>
      </c>
      <c r="C26075" t="s">
        <v>34</v>
      </c>
      <c r="D26075" t="s">
        <v>35</v>
      </c>
      <c r="E26075">
        <v>1</v>
      </c>
      <c r="F26075" s="2">
        <v>25.91</v>
      </c>
      <c r="G26075" s="3">
        <v>136.96</v>
      </c>
      <c r="H26075" s="3">
        <v>0.2591</v>
      </c>
      <c r="I26075" s="3">
        <v>1.21777</v>
      </c>
      <c r="J26075" s="3">
        <v>27.386870000000002</v>
      </c>
      <c r="K26075" s="3">
        <v>42.133646153846158</v>
      </c>
      <c r="L26075" s="4">
        <v>0.35000000000000003</v>
      </c>
    </row>
    <row r="26076" spans="1:12" x14ac:dyDescent="0.35">
      <c r="A26076" s="1" t="s">
        <v>42603</v>
      </c>
      <c r="B26076" t="s">
        <v>42604</v>
      </c>
      <c r="C26076" t="s">
        <v>34</v>
      </c>
      <c r="D26076" t="s">
        <v>35</v>
      </c>
      <c r="E26076">
        <v>1</v>
      </c>
      <c r="F26076" s="2">
        <v>663.66</v>
      </c>
      <c r="G26076" s="3">
        <v>4562.7</v>
      </c>
      <c r="H26076" s="3">
        <v>6.6365999999999996</v>
      </c>
      <c r="I26076" s="3">
        <v>31.192019999999999</v>
      </c>
      <c r="J26076" s="3">
        <v>701.48861999999997</v>
      </c>
      <c r="K26076" s="3">
        <v>1079.2132615384614</v>
      </c>
      <c r="L26076" s="4">
        <v>0.35</v>
      </c>
    </row>
    <row r="26077" spans="1:12" x14ac:dyDescent="0.35">
      <c r="A26077" s="1" t="s">
        <v>42605</v>
      </c>
      <c r="B26077" t="s">
        <v>42606</v>
      </c>
      <c r="C26077" t="s">
        <v>34</v>
      </c>
      <c r="D26077" t="s">
        <v>35</v>
      </c>
      <c r="E26077">
        <v>2</v>
      </c>
      <c r="F26077" s="2">
        <v>1023.58</v>
      </c>
      <c r="G26077" s="3">
        <v>5011.79</v>
      </c>
      <c r="H26077" s="3">
        <v>10.235800000000001</v>
      </c>
      <c r="I26077" s="3">
        <v>0</v>
      </c>
      <c r="J26077" s="3">
        <v>1033.8158000000001</v>
      </c>
      <c r="K26077" s="3">
        <v>1590.4858461538463</v>
      </c>
      <c r="L26077" s="4">
        <v>0.35000000000000003</v>
      </c>
    </row>
    <row r="26078" spans="1:12" x14ac:dyDescent="0.35">
      <c r="A26078" s="1" t="s">
        <v>42607</v>
      </c>
      <c r="B26078" t="s">
        <v>42608</v>
      </c>
      <c r="C26078" t="s">
        <v>34</v>
      </c>
      <c r="D26078" t="s">
        <v>35</v>
      </c>
      <c r="E26078">
        <v>2</v>
      </c>
      <c r="F26078" s="2">
        <v>42</v>
      </c>
      <c r="G26078" s="3">
        <v>205.45</v>
      </c>
      <c r="H26078" s="3">
        <v>0.42</v>
      </c>
      <c r="I26078" s="3">
        <v>0</v>
      </c>
      <c r="J26078" s="3">
        <v>42.42</v>
      </c>
      <c r="K26078" s="3">
        <v>65.261538461538464</v>
      </c>
      <c r="L26078" s="4">
        <v>0.35</v>
      </c>
    </row>
    <row r="26079" spans="1:12" x14ac:dyDescent="0.35">
      <c r="A26079" s="1" t="s">
        <v>42609</v>
      </c>
      <c r="B26079" t="s">
        <v>42610</v>
      </c>
      <c r="C26079" t="s">
        <v>13</v>
      </c>
      <c r="D26079" t="s">
        <v>14</v>
      </c>
      <c r="E26079">
        <v>2</v>
      </c>
      <c r="F26079" s="2">
        <v>563.74</v>
      </c>
      <c r="G26079" s="3">
        <v>2890.1</v>
      </c>
      <c r="H26079" s="3">
        <v>5.6374000000000004</v>
      </c>
      <c r="I26079" s="3">
        <v>0</v>
      </c>
      <c r="J26079" s="3">
        <v>569.37739999999997</v>
      </c>
      <c r="K26079" s="3">
        <v>875.96523076923074</v>
      </c>
      <c r="L26079" s="4">
        <v>0.35000000000000003</v>
      </c>
    </row>
    <row r="26080" spans="1:12" x14ac:dyDescent="0.35">
      <c r="A26080" s="1" t="s">
        <v>42611</v>
      </c>
      <c r="B26080" t="s">
        <v>42612</v>
      </c>
      <c r="C26080" t="s">
        <v>34</v>
      </c>
      <c r="D26080" t="s">
        <v>35</v>
      </c>
      <c r="E26080">
        <v>2</v>
      </c>
      <c r="F26080" s="2">
        <v>4.1500000000000004</v>
      </c>
      <c r="G26080" s="3">
        <v>20.84</v>
      </c>
      <c r="H26080" s="3">
        <v>4.1500000000000002E-2</v>
      </c>
      <c r="I26080" s="3">
        <v>0</v>
      </c>
      <c r="J26080" s="3">
        <v>4.1915000000000004</v>
      </c>
      <c r="K26080" s="3">
        <v>6.4484615384615394</v>
      </c>
      <c r="L26080" s="4">
        <v>0.35000000000000003</v>
      </c>
    </row>
    <row r="26081" spans="1:12" x14ac:dyDescent="0.35">
      <c r="A26081" s="1" t="s">
        <v>42613</v>
      </c>
      <c r="B26081" t="s">
        <v>42614</v>
      </c>
      <c r="C26081" t="s">
        <v>34</v>
      </c>
      <c r="D26081" t="s">
        <v>35</v>
      </c>
      <c r="E26081">
        <v>2</v>
      </c>
      <c r="F26081" s="2">
        <v>86</v>
      </c>
      <c r="G26081" s="3">
        <v>450.26</v>
      </c>
      <c r="H26081" s="3">
        <v>0.86</v>
      </c>
      <c r="I26081" s="3">
        <v>0</v>
      </c>
      <c r="J26081" s="3">
        <v>86.86</v>
      </c>
      <c r="K26081" s="3">
        <v>133.63076923076923</v>
      </c>
      <c r="L26081" s="4">
        <v>0.35000000000000003</v>
      </c>
    </row>
    <row r="26082" spans="1:12" x14ac:dyDescent="0.35">
      <c r="A26082" s="1">
        <v>41001315</v>
      </c>
      <c r="B26082" t="s">
        <v>42615</v>
      </c>
      <c r="C26082" t="s">
        <v>34</v>
      </c>
      <c r="D26082" t="s">
        <v>35</v>
      </c>
      <c r="E26082">
        <v>1</v>
      </c>
      <c r="F26082" s="2">
        <v>1264.8399999999999</v>
      </c>
      <c r="G26082" s="3">
        <v>6484.37</v>
      </c>
      <c r="H26082" s="3">
        <v>12.648399999999999</v>
      </c>
      <c r="I26082" s="3">
        <v>59.447479999999999</v>
      </c>
      <c r="J26082" s="3">
        <v>1336.93588</v>
      </c>
      <c r="K26082" s="3">
        <v>2056.8244307692307</v>
      </c>
      <c r="L26082" s="4">
        <v>0.35</v>
      </c>
    </row>
    <row r="26083" spans="1:12" x14ac:dyDescent="0.35">
      <c r="A26083" s="1" t="s">
        <v>42616</v>
      </c>
      <c r="B26083" t="s">
        <v>42617</v>
      </c>
      <c r="C26083" t="s">
        <v>13</v>
      </c>
      <c r="D26083" t="s">
        <v>14</v>
      </c>
      <c r="E26083">
        <v>2</v>
      </c>
      <c r="F26083" s="2">
        <v>194.48</v>
      </c>
      <c r="G26083" s="3">
        <v>997.07</v>
      </c>
      <c r="H26083" s="3">
        <v>1.9447999999999999</v>
      </c>
      <c r="I26083" s="3">
        <v>0</v>
      </c>
      <c r="J26083" s="3">
        <v>196.42479999999998</v>
      </c>
      <c r="K26083" s="3">
        <v>302.19199999999995</v>
      </c>
      <c r="L26083" s="4">
        <v>0.35</v>
      </c>
    </row>
    <row r="26084" spans="1:12" x14ac:dyDescent="0.35">
      <c r="A26084" s="1" t="s">
        <v>42618</v>
      </c>
      <c r="B26084" t="s">
        <v>42619</v>
      </c>
      <c r="C26084" t="s">
        <v>34</v>
      </c>
      <c r="D26084" t="s">
        <v>35</v>
      </c>
      <c r="E26084">
        <v>2</v>
      </c>
      <c r="F26084" s="2">
        <v>2096.11</v>
      </c>
      <c r="G26084" s="3">
        <v>10746</v>
      </c>
      <c r="H26084" s="3">
        <v>20.961100000000002</v>
      </c>
      <c r="I26084" s="3">
        <v>0</v>
      </c>
      <c r="J26084" s="3">
        <v>2117.0711000000001</v>
      </c>
      <c r="K26084" s="3">
        <v>3257.0324615384616</v>
      </c>
      <c r="L26084" s="4">
        <v>0.35</v>
      </c>
    </row>
    <row r="26085" spans="1:12" x14ac:dyDescent="0.35">
      <c r="A26085" s="1" t="s">
        <v>42620</v>
      </c>
      <c r="B26085" t="s">
        <v>42621</v>
      </c>
      <c r="C26085" t="s">
        <v>34</v>
      </c>
      <c r="D26085" t="s">
        <v>35</v>
      </c>
      <c r="E26085">
        <v>2</v>
      </c>
      <c r="F26085" s="2">
        <v>1759.65</v>
      </c>
      <c r="G26085" s="3">
        <v>9021.1</v>
      </c>
      <c r="H26085" s="3">
        <v>17.596500000000002</v>
      </c>
      <c r="I26085" s="3">
        <v>0</v>
      </c>
      <c r="J26085" s="3">
        <v>1777.2465000000002</v>
      </c>
      <c r="K26085" s="3">
        <v>2734.2253846153849</v>
      </c>
      <c r="L26085" s="4">
        <v>0.35</v>
      </c>
    </row>
    <row r="26086" spans="1:12" x14ac:dyDescent="0.35">
      <c r="A26086" s="1" t="s">
        <v>42622</v>
      </c>
      <c r="B26086" t="s">
        <v>42623</v>
      </c>
      <c r="C26086" t="s">
        <v>13</v>
      </c>
      <c r="D26086" t="s">
        <v>14</v>
      </c>
      <c r="E26086">
        <v>2</v>
      </c>
      <c r="F26086" s="2">
        <v>1167.02</v>
      </c>
      <c r="G26086" s="3">
        <v>5725.29</v>
      </c>
      <c r="H26086" s="3">
        <v>11.670199999999999</v>
      </c>
      <c r="I26086" s="3">
        <v>0</v>
      </c>
      <c r="J26086" s="3">
        <v>1178.6902</v>
      </c>
      <c r="K26086" s="3">
        <v>1813.3695384615385</v>
      </c>
      <c r="L26086" s="4">
        <v>0.35</v>
      </c>
    </row>
    <row r="26087" spans="1:12" hidden="1" x14ac:dyDescent="0.35">
      <c r="A26087" s="1" t="s">
        <v>42624</v>
      </c>
      <c r="B26087" t="s">
        <v>42625</v>
      </c>
      <c r="C26087" t="s">
        <v>46</v>
      </c>
      <c r="D26087" t="s">
        <v>47</v>
      </c>
      <c r="E26087">
        <v>1</v>
      </c>
      <c r="F26087" s="2">
        <v>17.420000000000002</v>
      </c>
      <c r="G26087" s="3">
        <v>89.32</v>
      </c>
      <c r="H26087" s="3">
        <v>0.17420000000000002</v>
      </c>
      <c r="I26087" s="3">
        <v>0.81874000000000013</v>
      </c>
      <c r="J26087" s="3">
        <v>18.412940000000003</v>
      </c>
      <c r="K26087" s="3">
        <v>28.327600000000004</v>
      </c>
      <c r="L26087" s="4">
        <v>0.35</v>
      </c>
    </row>
    <row r="26088" spans="1:12" x14ac:dyDescent="0.35">
      <c r="A26088" s="1" t="s">
        <v>42626</v>
      </c>
      <c r="B26088" t="s">
        <v>42627</v>
      </c>
      <c r="C26088" t="s">
        <v>34</v>
      </c>
      <c r="D26088" t="s">
        <v>35</v>
      </c>
      <c r="E26088">
        <v>1</v>
      </c>
      <c r="F26088" s="2">
        <v>33.42</v>
      </c>
      <c r="G26088" s="3">
        <v>174.97</v>
      </c>
      <c r="H26088" s="3">
        <v>0.3342</v>
      </c>
      <c r="I26088" s="3">
        <v>1.57074</v>
      </c>
      <c r="J26088" s="3">
        <v>35.324940000000005</v>
      </c>
      <c r="K26088" s="3">
        <v>54.346061538461548</v>
      </c>
      <c r="L26088" s="4">
        <v>0.35000000000000003</v>
      </c>
    </row>
    <row r="26089" spans="1:12" x14ac:dyDescent="0.35">
      <c r="A26089" s="1" t="s">
        <v>42628</v>
      </c>
      <c r="B26089" t="s">
        <v>42629</v>
      </c>
      <c r="C26089" t="s">
        <v>34</v>
      </c>
      <c r="D26089" t="s">
        <v>35</v>
      </c>
      <c r="E26089">
        <v>1</v>
      </c>
      <c r="F26089" s="2">
        <v>72.010000000000005</v>
      </c>
      <c r="G26089" s="3">
        <v>377.02</v>
      </c>
      <c r="H26089" s="3">
        <v>0.72010000000000007</v>
      </c>
      <c r="I26089" s="3">
        <v>3.3844700000000003</v>
      </c>
      <c r="J26089" s="3">
        <v>76.114570000000015</v>
      </c>
      <c r="K26089" s="3">
        <v>117.09933846153848</v>
      </c>
      <c r="L26089" s="4">
        <v>0.35</v>
      </c>
    </row>
    <row r="26090" spans="1:12" x14ac:dyDescent="0.35">
      <c r="A26090" s="1" t="s">
        <v>42630</v>
      </c>
      <c r="B26090" t="s">
        <v>42631</v>
      </c>
      <c r="C26090" t="s">
        <v>34</v>
      </c>
      <c r="D26090" t="s">
        <v>35</v>
      </c>
      <c r="E26090">
        <v>1</v>
      </c>
      <c r="F26090" s="2">
        <v>110.61</v>
      </c>
      <c r="G26090" s="3">
        <v>579.11</v>
      </c>
      <c r="H26090" s="3">
        <v>1.1061000000000001</v>
      </c>
      <c r="I26090" s="3">
        <v>5.1986699999999999</v>
      </c>
      <c r="J26090" s="3">
        <v>116.91477</v>
      </c>
      <c r="K26090" s="3">
        <v>179.86887692307693</v>
      </c>
      <c r="L26090" s="4">
        <v>0.35</v>
      </c>
    </row>
    <row r="26091" spans="1:12" x14ac:dyDescent="0.35">
      <c r="A26091" s="1" t="s">
        <v>42632</v>
      </c>
      <c r="B26091" t="s">
        <v>42633</v>
      </c>
      <c r="C26091" t="s">
        <v>13</v>
      </c>
      <c r="D26091" t="s">
        <v>14</v>
      </c>
      <c r="E26091">
        <v>2</v>
      </c>
      <c r="F26091" s="2">
        <v>264.79000000000002</v>
      </c>
      <c r="G26091" s="3">
        <v>1357.49</v>
      </c>
      <c r="H26091" s="3">
        <v>2.6479000000000004</v>
      </c>
      <c r="I26091" s="3">
        <v>0</v>
      </c>
      <c r="J26091" s="3">
        <v>267.43790000000001</v>
      </c>
      <c r="K26091" s="3">
        <v>411.44292307692308</v>
      </c>
      <c r="L26091" s="4">
        <v>0.35</v>
      </c>
    </row>
    <row r="26092" spans="1:12" x14ac:dyDescent="0.35">
      <c r="A26092" s="1" t="s">
        <v>42634</v>
      </c>
      <c r="B26092" t="s">
        <v>42635</v>
      </c>
      <c r="C26092" t="s">
        <v>34</v>
      </c>
      <c r="D26092" t="s">
        <v>35</v>
      </c>
      <c r="E26092">
        <v>2</v>
      </c>
      <c r="F26092" s="2">
        <v>55.37</v>
      </c>
      <c r="G26092" s="3">
        <v>297.27999999999997</v>
      </c>
      <c r="H26092" s="3">
        <v>0.55369999999999997</v>
      </c>
      <c r="I26092" s="3">
        <v>0</v>
      </c>
      <c r="J26092" s="3">
        <v>55.923699999999997</v>
      </c>
      <c r="K26092" s="3">
        <v>86.036461538461523</v>
      </c>
      <c r="L26092" s="4">
        <v>0.34999999999999992</v>
      </c>
    </row>
    <row r="26093" spans="1:12" x14ac:dyDescent="0.35">
      <c r="A26093" s="1" t="s">
        <v>42636</v>
      </c>
      <c r="B26093" t="s">
        <v>42637</v>
      </c>
      <c r="C26093" t="s">
        <v>13</v>
      </c>
      <c r="D26093" t="s">
        <v>14</v>
      </c>
      <c r="E26093">
        <v>2</v>
      </c>
      <c r="F26093" s="2">
        <v>67.11</v>
      </c>
      <c r="G26093" s="3">
        <v>329.21</v>
      </c>
      <c r="H26093" s="3">
        <v>0.67110000000000003</v>
      </c>
      <c r="I26093" s="3">
        <v>0</v>
      </c>
      <c r="J26093" s="3">
        <v>67.781099999999995</v>
      </c>
      <c r="K26093" s="3">
        <v>104.27861538461538</v>
      </c>
      <c r="L26093" s="4">
        <v>0.35000000000000003</v>
      </c>
    </row>
    <row r="26094" spans="1:12" x14ac:dyDescent="0.35">
      <c r="A26094" s="1" t="s">
        <v>42638</v>
      </c>
      <c r="B26094" t="s">
        <v>42639</v>
      </c>
      <c r="C26094" t="s">
        <v>34</v>
      </c>
      <c r="D26094" t="s">
        <v>35</v>
      </c>
      <c r="E26094">
        <v>1</v>
      </c>
      <c r="F26094" s="2">
        <v>220.31</v>
      </c>
      <c r="G26094" s="3">
        <v>1129.45</v>
      </c>
      <c r="H26094" s="3">
        <v>2.2031000000000001</v>
      </c>
      <c r="I26094" s="3">
        <v>10.354570000000001</v>
      </c>
      <c r="J26094" s="3">
        <v>232.86767</v>
      </c>
      <c r="K26094" s="3">
        <v>358.25795384615384</v>
      </c>
      <c r="L26094" s="4">
        <v>0.35</v>
      </c>
    </row>
    <row r="26095" spans="1:12" x14ac:dyDescent="0.35">
      <c r="A26095" s="1" t="s">
        <v>42640</v>
      </c>
      <c r="B26095" t="s">
        <v>42641</v>
      </c>
      <c r="C26095" t="s">
        <v>13</v>
      </c>
      <c r="D26095" t="s">
        <v>14</v>
      </c>
      <c r="E26095">
        <v>1</v>
      </c>
      <c r="F26095" s="2">
        <v>47.83</v>
      </c>
      <c r="G26095" s="3">
        <v>245.24</v>
      </c>
      <c r="H26095" s="3">
        <v>0.4783</v>
      </c>
      <c r="I26095" s="3">
        <v>2.2480099999999998</v>
      </c>
      <c r="J26095" s="3">
        <v>50.556309999999996</v>
      </c>
      <c r="K26095" s="3">
        <v>77.778938461538459</v>
      </c>
      <c r="L26095" s="4">
        <v>0.35000000000000003</v>
      </c>
    </row>
    <row r="26096" spans="1:12" hidden="1" x14ac:dyDescent="0.35">
      <c r="A26096" s="1" t="s">
        <v>42642</v>
      </c>
      <c r="B26096" t="s">
        <v>42643</v>
      </c>
      <c r="C26096" t="s">
        <v>46</v>
      </c>
      <c r="D26096" t="s">
        <v>47</v>
      </c>
      <c r="E26096">
        <v>1</v>
      </c>
      <c r="F26096" s="2">
        <v>98.56</v>
      </c>
      <c r="G26096" s="3">
        <v>505.29</v>
      </c>
      <c r="H26096" s="3">
        <v>0.98560000000000003</v>
      </c>
      <c r="I26096" s="3">
        <v>4.63232</v>
      </c>
      <c r="J26096" s="3">
        <v>104.17792</v>
      </c>
      <c r="K26096" s="3">
        <v>160.27372307692306</v>
      </c>
      <c r="L26096" s="4">
        <v>0.34999999999999992</v>
      </c>
    </row>
    <row r="26097" spans="1:12" x14ac:dyDescent="0.35">
      <c r="A26097" s="1" t="s">
        <v>42644</v>
      </c>
      <c r="B26097" t="s">
        <v>42645</v>
      </c>
      <c r="C26097" t="s">
        <v>34</v>
      </c>
      <c r="D26097" t="s">
        <v>35</v>
      </c>
      <c r="E26097">
        <v>2</v>
      </c>
      <c r="F26097" s="2">
        <v>720.73</v>
      </c>
      <c r="G26097" s="3">
        <v>3694.93</v>
      </c>
      <c r="H26097" s="3">
        <v>7.2073</v>
      </c>
      <c r="I26097" s="3">
        <v>0</v>
      </c>
      <c r="J26097" s="3">
        <v>727.93730000000005</v>
      </c>
      <c r="K26097" s="3">
        <v>1119.9035384615386</v>
      </c>
      <c r="L26097" s="4">
        <v>0.35000000000000003</v>
      </c>
    </row>
    <row r="26098" spans="1:12" x14ac:dyDescent="0.35">
      <c r="A26098" s="1" t="s">
        <v>42646</v>
      </c>
      <c r="B26098" t="s">
        <v>42647</v>
      </c>
      <c r="C26098" t="s">
        <v>34</v>
      </c>
      <c r="D26098" t="s">
        <v>35</v>
      </c>
      <c r="E26098">
        <v>2</v>
      </c>
      <c r="F26098" s="2">
        <v>123.53</v>
      </c>
      <c r="G26098" s="3">
        <v>538.4</v>
      </c>
      <c r="H26098" s="3">
        <v>1.2353000000000001</v>
      </c>
      <c r="I26098" s="3">
        <v>0</v>
      </c>
      <c r="J26098" s="3">
        <v>124.7653</v>
      </c>
      <c r="K26098" s="3">
        <v>191.94661538461537</v>
      </c>
      <c r="L26098" s="4">
        <v>0.35</v>
      </c>
    </row>
    <row r="26099" spans="1:12" x14ac:dyDescent="0.35">
      <c r="A26099" s="1" t="s">
        <v>42648</v>
      </c>
      <c r="B26099" t="s">
        <v>42649</v>
      </c>
      <c r="C26099" t="s">
        <v>34</v>
      </c>
      <c r="D26099" t="s">
        <v>35</v>
      </c>
      <c r="E26099">
        <v>2</v>
      </c>
      <c r="F26099" s="2">
        <v>52.49</v>
      </c>
      <c r="G26099" s="3">
        <v>392.12</v>
      </c>
      <c r="H26099" s="3">
        <v>0.52490000000000003</v>
      </c>
      <c r="I26099" s="3">
        <v>0</v>
      </c>
      <c r="J26099" s="3">
        <v>53.014900000000004</v>
      </c>
      <c r="K26099" s="3">
        <v>81.561384615384625</v>
      </c>
      <c r="L26099" s="4">
        <v>0.35000000000000003</v>
      </c>
    </row>
    <row r="26100" spans="1:12" x14ac:dyDescent="0.35">
      <c r="A26100" s="1" t="s">
        <v>42650</v>
      </c>
      <c r="B26100" t="s">
        <v>42651</v>
      </c>
      <c r="C26100" t="s">
        <v>34</v>
      </c>
      <c r="D26100" t="s">
        <v>35</v>
      </c>
      <c r="E26100">
        <v>1</v>
      </c>
      <c r="F26100" s="2">
        <v>366.2</v>
      </c>
      <c r="G26100" s="3">
        <v>2360.5700000000002</v>
      </c>
      <c r="H26100" s="3">
        <v>3.6619999999999999</v>
      </c>
      <c r="I26100" s="3">
        <v>17.211400000000001</v>
      </c>
      <c r="J26100" s="3">
        <v>387.07339999999999</v>
      </c>
      <c r="K26100" s="3">
        <v>595.4975384615384</v>
      </c>
      <c r="L26100" s="4">
        <v>0.34999999999999992</v>
      </c>
    </row>
    <row r="26101" spans="1:12" x14ac:dyDescent="0.35">
      <c r="A26101" s="1" t="s">
        <v>42652</v>
      </c>
      <c r="B26101" t="s">
        <v>42653</v>
      </c>
      <c r="C26101" t="s">
        <v>29</v>
      </c>
      <c r="D26101" t="s">
        <v>30</v>
      </c>
      <c r="E26101">
        <v>1</v>
      </c>
      <c r="F26101" s="2">
        <v>112.24</v>
      </c>
      <c r="G26101" s="3">
        <v>575.42999999999995</v>
      </c>
      <c r="H26101" s="3">
        <v>1.1224000000000001</v>
      </c>
      <c r="I26101" s="3">
        <v>5.2752799999999995</v>
      </c>
      <c r="J26101" s="3">
        <v>118.63767999999999</v>
      </c>
      <c r="K26101" s="3">
        <v>182.51950769230766</v>
      </c>
      <c r="L26101" s="4">
        <v>0.34999999999999992</v>
      </c>
    </row>
    <row r="26102" spans="1:12" x14ac:dyDescent="0.35">
      <c r="A26102" s="1" t="s">
        <v>42654</v>
      </c>
      <c r="B26102" t="s">
        <v>42655</v>
      </c>
      <c r="C26102" t="s">
        <v>13</v>
      </c>
      <c r="D26102" t="s">
        <v>14</v>
      </c>
      <c r="E26102">
        <v>2</v>
      </c>
      <c r="F26102" s="2">
        <v>510.88</v>
      </c>
      <c r="G26102" s="3">
        <v>2619.11</v>
      </c>
      <c r="H26102" s="3">
        <v>5.1088000000000005</v>
      </c>
      <c r="I26102" s="3">
        <v>0</v>
      </c>
      <c r="J26102" s="3">
        <v>515.98879999999997</v>
      </c>
      <c r="K26102" s="3">
        <v>793.82892307692305</v>
      </c>
      <c r="L26102" s="4">
        <v>0.35000000000000003</v>
      </c>
    </row>
    <row r="26103" spans="1:12" x14ac:dyDescent="0.35">
      <c r="A26103" s="1">
        <v>41001323</v>
      </c>
      <c r="B26103" t="s">
        <v>42656</v>
      </c>
      <c r="C26103" t="s">
        <v>34</v>
      </c>
      <c r="D26103" t="s">
        <v>35</v>
      </c>
      <c r="E26103">
        <v>1</v>
      </c>
      <c r="F26103" s="2">
        <v>1038.79</v>
      </c>
      <c r="G26103" s="3">
        <v>5325.47</v>
      </c>
      <c r="H26103" s="3">
        <v>10.3879</v>
      </c>
      <c r="I26103" s="3">
        <v>48.823129999999999</v>
      </c>
      <c r="J26103" s="3">
        <v>1098.0010299999999</v>
      </c>
      <c r="K26103" s="3">
        <v>1689.2323538461537</v>
      </c>
      <c r="L26103" s="4">
        <v>0.35000000000000003</v>
      </c>
    </row>
    <row r="26104" spans="1:12" x14ac:dyDescent="0.35">
      <c r="A26104" s="1" t="s">
        <v>42657</v>
      </c>
      <c r="B26104" t="s">
        <v>42658</v>
      </c>
      <c r="C26104" t="s">
        <v>13</v>
      </c>
      <c r="D26104" t="s">
        <v>14</v>
      </c>
      <c r="E26104">
        <v>1</v>
      </c>
      <c r="F26104" s="2">
        <v>189.26</v>
      </c>
      <c r="G26104" s="3">
        <v>971.5</v>
      </c>
      <c r="H26104" s="3">
        <v>1.8925999999999998</v>
      </c>
      <c r="I26104" s="3">
        <v>8.8952200000000001</v>
      </c>
      <c r="J26104" s="3">
        <v>200.04781999999997</v>
      </c>
      <c r="K26104" s="3">
        <v>307.76587692307686</v>
      </c>
      <c r="L26104" s="4">
        <v>0.35</v>
      </c>
    </row>
    <row r="26105" spans="1:12" x14ac:dyDescent="0.35">
      <c r="A26105" s="1" t="s">
        <v>42659</v>
      </c>
      <c r="B26105" t="s">
        <v>42660</v>
      </c>
      <c r="C26105" t="s">
        <v>34</v>
      </c>
      <c r="D26105" t="s">
        <v>35</v>
      </c>
      <c r="E26105">
        <v>2</v>
      </c>
      <c r="F26105" s="2">
        <v>69.92</v>
      </c>
      <c r="G26105" s="3">
        <v>522.33000000000004</v>
      </c>
      <c r="H26105" s="3">
        <v>0.69920000000000004</v>
      </c>
      <c r="I26105" s="3">
        <v>0</v>
      </c>
      <c r="J26105" s="3">
        <v>70.619200000000006</v>
      </c>
      <c r="K26105" s="3">
        <v>108.64492307692308</v>
      </c>
      <c r="L26105" s="4">
        <v>0.34999999999999992</v>
      </c>
    </row>
    <row r="26106" spans="1:12" x14ac:dyDescent="0.35">
      <c r="A26106" s="1" t="s">
        <v>42661</v>
      </c>
      <c r="B26106" t="s">
        <v>42662</v>
      </c>
      <c r="C26106" t="s">
        <v>34</v>
      </c>
      <c r="D26106" t="s">
        <v>35</v>
      </c>
      <c r="E26106">
        <v>1</v>
      </c>
      <c r="F26106" s="2">
        <v>171.93</v>
      </c>
      <c r="G26106" s="3">
        <v>881.4</v>
      </c>
      <c r="H26106" s="3">
        <v>1.7193000000000001</v>
      </c>
      <c r="I26106" s="3">
        <v>8.0807099999999998</v>
      </c>
      <c r="J26106" s="3">
        <v>181.73001000000002</v>
      </c>
      <c r="K26106" s="3">
        <v>279.58463076923078</v>
      </c>
      <c r="L26106" s="4">
        <v>0.35</v>
      </c>
    </row>
    <row r="26107" spans="1:12" x14ac:dyDescent="0.35">
      <c r="A26107" s="1" t="s">
        <v>42663</v>
      </c>
      <c r="B26107" t="s">
        <v>42664</v>
      </c>
      <c r="C26107" t="s">
        <v>13</v>
      </c>
      <c r="D26107" t="s">
        <v>14</v>
      </c>
      <c r="E26107">
        <v>2</v>
      </c>
      <c r="F26107" s="2">
        <v>108.27</v>
      </c>
      <c r="G26107" s="3">
        <v>566.86</v>
      </c>
      <c r="H26107" s="3">
        <v>1.0827</v>
      </c>
      <c r="I26107" s="3">
        <v>0</v>
      </c>
      <c r="J26107" s="3">
        <v>109.3527</v>
      </c>
      <c r="K26107" s="3">
        <v>168.23492307692308</v>
      </c>
      <c r="L26107" s="4">
        <v>0.35000000000000003</v>
      </c>
    </row>
    <row r="26108" spans="1:12" x14ac:dyDescent="0.35">
      <c r="A26108" s="1" t="s">
        <v>42665</v>
      </c>
      <c r="B26108" t="s">
        <v>42666</v>
      </c>
      <c r="C26108" t="s">
        <v>34</v>
      </c>
      <c r="D26108" t="s">
        <v>35</v>
      </c>
      <c r="E26108">
        <v>2</v>
      </c>
      <c r="F26108" s="2">
        <v>544.39</v>
      </c>
      <c r="G26108" s="3">
        <v>2790.87</v>
      </c>
      <c r="H26108" s="3">
        <v>5.4439000000000002</v>
      </c>
      <c r="I26108" s="3">
        <v>0</v>
      </c>
      <c r="J26108" s="3">
        <v>549.83389999999997</v>
      </c>
      <c r="K26108" s="3">
        <v>845.89830769230764</v>
      </c>
      <c r="L26108" s="4">
        <v>0.35</v>
      </c>
    </row>
    <row r="26109" spans="1:12" x14ac:dyDescent="0.35">
      <c r="A26109" s="1" t="s">
        <v>42667</v>
      </c>
      <c r="B26109" t="s">
        <v>42668</v>
      </c>
      <c r="C26109" t="s">
        <v>34</v>
      </c>
      <c r="D26109" t="s">
        <v>35</v>
      </c>
      <c r="E26109">
        <v>2</v>
      </c>
      <c r="F26109" s="2">
        <v>28</v>
      </c>
      <c r="G26109" s="3">
        <v>146.6</v>
      </c>
      <c r="H26109" s="3">
        <v>0.28000000000000003</v>
      </c>
      <c r="I26109" s="3">
        <v>0</v>
      </c>
      <c r="J26109" s="3">
        <v>28.28</v>
      </c>
      <c r="K26109" s="3">
        <v>43.507692307692309</v>
      </c>
      <c r="L26109" s="4">
        <v>0.35</v>
      </c>
    </row>
    <row r="26110" spans="1:12" x14ac:dyDescent="0.35">
      <c r="A26110" s="1" t="s">
        <v>42669</v>
      </c>
      <c r="B26110" t="s">
        <v>42670</v>
      </c>
      <c r="C26110" t="s">
        <v>13</v>
      </c>
      <c r="D26110" t="s">
        <v>14</v>
      </c>
      <c r="E26110">
        <v>1</v>
      </c>
      <c r="F26110" s="2">
        <v>54.05</v>
      </c>
      <c r="G26110" s="3">
        <v>277.12</v>
      </c>
      <c r="H26110" s="3">
        <v>0.54049999999999998</v>
      </c>
      <c r="I26110" s="3">
        <v>2.5403499999999997</v>
      </c>
      <c r="J26110" s="3">
        <v>57.130849999999995</v>
      </c>
      <c r="K26110" s="3">
        <v>87.893615384615373</v>
      </c>
      <c r="L26110" s="4">
        <v>0.35</v>
      </c>
    </row>
    <row r="26111" spans="1:12" x14ac:dyDescent="0.35">
      <c r="A26111" s="1" t="s">
        <v>42671</v>
      </c>
      <c r="B26111" t="s">
        <v>42672</v>
      </c>
      <c r="C26111" t="s">
        <v>34</v>
      </c>
      <c r="D26111" t="s">
        <v>35</v>
      </c>
      <c r="E26111">
        <v>1</v>
      </c>
      <c r="F26111" s="2">
        <v>10.3</v>
      </c>
      <c r="G26111" s="3">
        <v>53.86</v>
      </c>
      <c r="H26111" s="3">
        <v>0.10300000000000001</v>
      </c>
      <c r="I26111" s="3">
        <v>0.48410000000000003</v>
      </c>
      <c r="J26111" s="3">
        <v>10.8871</v>
      </c>
      <c r="K26111" s="3">
        <v>16.749384615384614</v>
      </c>
      <c r="L26111" s="4">
        <v>0.34999999999999992</v>
      </c>
    </row>
    <row r="26112" spans="1:12" x14ac:dyDescent="0.35">
      <c r="A26112" s="1">
        <v>41001285</v>
      </c>
      <c r="B26112" t="s">
        <v>42673</v>
      </c>
      <c r="C26112" t="s">
        <v>34</v>
      </c>
      <c r="D26112" t="s">
        <v>35</v>
      </c>
      <c r="E26112">
        <v>1</v>
      </c>
      <c r="F26112" s="2">
        <v>227.72</v>
      </c>
      <c r="G26112" s="3">
        <v>1167.4000000000001</v>
      </c>
      <c r="H26112" s="3">
        <v>2.2772000000000001</v>
      </c>
      <c r="I26112" s="3">
        <v>10.70284</v>
      </c>
      <c r="J26112" s="3">
        <v>240.70004</v>
      </c>
      <c r="K26112" s="3">
        <v>370.30775384615384</v>
      </c>
      <c r="L26112" s="4">
        <v>0.35</v>
      </c>
    </row>
    <row r="26113" spans="1:12" x14ac:dyDescent="0.35">
      <c r="A26113" s="1" t="s">
        <v>42674</v>
      </c>
      <c r="B26113" t="s">
        <v>42675</v>
      </c>
      <c r="C26113" t="s">
        <v>13</v>
      </c>
      <c r="D26113" t="s">
        <v>14</v>
      </c>
      <c r="E26113">
        <v>1</v>
      </c>
      <c r="F26113" s="2">
        <v>332.67</v>
      </c>
      <c r="G26113" s="3">
        <v>1741.73</v>
      </c>
      <c r="H26113" s="3">
        <v>3.3267000000000002</v>
      </c>
      <c r="I26113" s="3">
        <v>15.635490000000001</v>
      </c>
      <c r="J26113" s="3">
        <v>351.63219000000004</v>
      </c>
      <c r="K26113" s="3">
        <v>540.97260000000006</v>
      </c>
      <c r="L26113" s="4">
        <v>0.35</v>
      </c>
    </row>
    <row r="26114" spans="1:12" hidden="1" x14ac:dyDescent="0.35">
      <c r="A26114" s="1" t="s">
        <v>42676</v>
      </c>
      <c r="B26114" t="s">
        <v>41067</v>
      </c>
      <c r="C26114" t="s">
        <v>46</v>
      </c>
      <c r="D26114" t="s">
        <v>47</v>
      </c>
      <c r="E26114">
        <v>2</v>
      </c>
      <c r="F26114" s="2">
        <v>604.9</v>
      </c>
      <c r="G26114" s="3">
        <v>3101.09</v>
      </c>
      <c r="H26114" s="3">
        <v>6.0489999999999995</v>
      </c>
      <c r="I26114" s="3">
        <v>0</v>
      </c>
      <c r="J26114" s="3">
        <v>610.94899999999996</v>
      </c>
      <c r="K26114" s="3">
        <v>939.92153846153838</v>
      </c>
      <c r="L26114" s="4">
        <v>0.35</v>
      </c>
    </row>
    <row r="26115" spans="1:12" x14ac:dyDescent="0.35">
      <c r="A26115" s="1" t="s">
        <v>42677</v>
      </c>
      <c r="B26115" t="s">
        <v>42678</v>
      </c>
      <c r="C26115" t="s">
        <v>34</v>
      </c>
      <c r="D26115" t="s">
        <v>35</v>
      </c>
      <c r="E26115">
        <v>1</v>
      </c>
      <c r="F26115" s="2">
        <v>275.45</v>
      </c>
      <c r="G26115" s="3">
        <v>1478.95</v>
      </c>
      <c r="H26115" s="3">
        <v>2.7544999999999997</v>
      </c>
      <c r="I26115" s="3">
        <v>12.946149999999999</v>
      </c>
      <c r="J26115" s="3">
        <v>291.15064999999998</v>
      </c>
      <c r="K26115" s="3">
        <v>447.92407692307688</v>
      </c>
      <c r="L26115" s="4">
        <v>0.35</v>
      </c>
    </row>
    <row r="26116" spans="1:12" x14ac:dyDescent="0.35">
      <c r="A26116" s="1" t="s">
        <v>42679</v>
      </c>
      <c r="B26116" t="s">
        <v>42680</v>
      </c>
      <c r="C26116" t="s">
        <v>13</v>
      </c>
      <c r="D26116" t="s">
        <v>14</v>
      </c>
      <c r="E26116">
        <v>1</v>
      </c>
      <c r="F26116" s="2">
        <v>14.31</v>
      </c>
      <c r="G26116" s="3">
        <v>73.349999999999994</v>
      </c>
      <c r="H26116" s="3">
        <v>0.1431</v>
      </c>
      <c r="I26116" s="3">
        <v>0.67257</v>
      </c>
      <c r="J26116" s="3">
        <v>15.125670000000001</v>
      </c>
      <c r="K26116" s="3">
        <v>23.27026153846154</v>
      </c>
      <c r="L26116" s="4">
        <v>0.35</v>
      </c>
    </row>
    <row r="26117" spans="1:12" x14ac:dyDescent="0.35">
      <c r="A26117" s="1" t="s">
        <v>42681</v>
      </c>
      <c r="B26117" t="s">
        <v>42682</v>
      </c>
      <c r="C26117" t="s">
        <v>34</v>
      </c>
      <c r="D26117" t="s">
        <v>35</v>
      </c>
      <c r="E26117">
        <v>2</v>
      </c>
      <c r="F26117" s="2">
        <v>2310.7600000000002</v>
      </c>
      <c r="G26117" s="3">
        <v>11846.42</v>
      </c>
      <c r="H26117" s="3">
        <v>23.107600000000001</v>
      </c>
      <c r="I26117" s="3">
        <v>0</v>
      </c>
      <c r="J26117" s="3">
        <v>2333.8676</v>
      </c>
      <c r="K26117" s="3">
        <v>3590.5655384615384</v>
      </c>
      <c r="L26117" s="4">
        <v>0.35</v>
      </c>
    </row>
    <row r="26118" spans="1:12" x14ac:dyDescent="0.35">
      <c r="A26118" s="1" t="s">
        <v>42683</v>
      </c>
      <c r="B26118" t="s">
        <v>42684</v>
      </c>
      <c r="C26118" t="s">
        <v>34</v>
      </c>
      <c r="D26118" t="s">
        <v>35</v>
      </c>
      <c r="E26118">
        <v>2</v>
      </c>
      <c r="F26118" s="2">
        <v>2756.88</v>
      </c>
      <c r="G26118" s="3">
        <v>14433.93</v>
      </c>
      <c r="H26118" s="3">
        <v>27.568800000000003</v>
      </c>
      <c r="I26118" s="3">
        <v>0</v>
      </c>
      <c r="J26118" s="3">
        <v>2784.4488000000001</v>
      </c>
      <c r="K26118" s="3">
        <v>4283.7673846153848</v>
      </c>
      <c r="L26118" s="4">
        <v>0.35</v>
      </c>
    </row>
    <row r="26119" spans="1:12" x14ac:dyDescent="0.35">
      <c r="A26119" s="1" t="s">
        <v>42685</v>
      </c>
      <c r="B26119" t="s">
        <v>42686</v>
      </c>
      <c r="C26119" t="s">
        <v>34</v>
      </c>
      <c r="D26119" t="s">
        <v>35</v>
      </c>
      <c r="E26119">
        <v>1</v>
      </c>
      <c r="F26119" s="2">
        <v>182.59</v>
      </c>
      <c r="G26119" s="3">
        <v>955.97</v>
      </c>
      <c r="H26119" s="3">
        <v>1.8259000000000001</v>
      </c>
      <c r="I26119" s="3">
        <v>8.5817300000000003</v>
      </c>
      <c r="J26119" s="3">
        <v>192.99762999999999</v>
      </c>
      <c r="K26119" s="3">
        <v>296.91943076923076</v>
      </c>
      <c r="L26119" s="4">
        <v>0.35000000000000003</v>
      </c>
    </row>
    <row r="26120" spans="1:12" hidden="1" x14ac:dyDescent="0.35">
      <c r="A26120" s="1" t="s">
        <v>42687</v>
      </c>
      <c r="B26120" t="s">
        <v>42688</v>
      </c>
      <c r="C26120" t="s">
        <v>46</v>
      </c>
      <c r="D26120" t="s">
        <v>47</v>
      </c>
      <c r="E26120">
        <v>1</v>
      </c>
      <c r="F26120" s="2">
        <v>58.55</v>
      </c>
      <c r="G26120" s="3">
        <v>300.13</v>
      </c>
      <c r="H26120" s="3">
        <v>0.58550000000000002</v>
      </c>
      <c r="I26120" s="3">
        <v>2.7518499999999997</v>
      </c>
      <c r="J26120" s="3">
        <v>61.887349999999998</v>
      </c>
      <c r="K26120" s="3">
        <v>95.211307692307685</v>
      </c>
      <c r="L26120" s="4">
        <v>0.35</v>
      </c>
    </row>
    <row r="26121" spans="1:12" x14ac:dyDescent="0.35">
      <c r="A26121" s="1" t="s">
        <v>42689</v>
      </c>
      <c r="B26121" t="s">
        <v>42690</v>
      </c>
      <c r="C26121" t="s">
        <v>34</v>
      </c>
      <c r="D26121" t="s">
        <v>35</v>
      </c>
      <c r="E26121">
        <v>2</v>
      </c>
      <c r="F26121" s="2">
        <v>7.49</v>
      </c>
      <c r="G26121" s="3">
        <v>55.86</v>
      </c>
      <c r="H26121" s="3">
        <v>7.4900000000000008E-2</v>
      </c>
      <c r="I26121" s="3">
        <v>0</v>
      </c>
      <c r="J26121" s="3">
        <v>7.5649000000000006</v>
      </c>
      <c r="K26121" s="3">
        <v>11.638307692307693</v>
      </c>
      <c r="L26121" s="4">
        <v>0.35</v>
      </c>
    </row>
    <row r="26122" spans="1:12" x14ac:dyDescent="0.35">
      <c r="A26122" s="1" t="s">
        <v>42691</v>
      </c>
      <c r="B26122" t="s">
        <v>42692</v>
      </c>
      <c r="C26122" t="s">
        <v>34</v>
      </c>
      <c r="D26122" t="s">
        <v>35</v>
      </c>
      <c r="E26122">
        <v>2</v>
      </c>
      <c r="F26122" s="2">
        <v>1363.64</v>
      </c>
      <c r="G26122" s="3">
        <v>7139.48</v>
      </c>
      <c r="H26122" s="3">
        <v>13.636400000000002</v>
      </c>
      <c r="I26122" s="3">
        <v>0</v>
      </c>
      <c r="J26122" s="3">
        <v>1377.2764000000002</v>
      </c>
      <c r="K26122" s="3">
        <v>2118.8867692307695</v>
      </c>
      <c r="L26122" s="4">
        <v>0.35</v>
      </c>
    </row>
    <row r="26123" spans="1:12" x14ac:dyDescent="0.35">
      <c r="A26123" s="1" t="s">
        <v>42693</v>
      </c>
      <c r="B26123" t="s">
        <v>42694</v>
      </c>
      <c r="C26123" t="s">
        <v>34</v>
      </c>
      <c r="D26123" t="s">
        <v>35</v>
      </c>
      <c r="E26123">
        <v>1</v>
      </c>
      <c r="F26123" s="2">
        <v>180.07</v>
      </c>
      <c r="G26123" s="3">
        <v>923.19</v>
      </c>
      <c r="H26123" s="3">
        <v>1.8007</v>
      </c>
      <c r="I26123" s="3">
        <v>8.4632899999999989</v>
      </c>
      <c r="J26123" s="3">
        <v>190.33399</v>
      </c>
      <c r="K26123" s="3">
        <v>292.82152307692309</v>
      </c>
      <c r="L26123" s="4">
        <v>0.35000000000000003</v>
      </c>
    </row>
    <row r="26124" spans="1:12" x14ac:dyDescent="0.35">
      <c r="A26124" s="1" t="s">
        <v>42695</v>
      </c>
      <c r="B26124" t="s">
        <v>42696</v>
      </c>
      <c r="C26124" t="s">
        <v>34</v>
      </c>
      <c r="D26124" t="s">
        <v>35</v>
      </c>
      <c r="E26124">
        <v>2</v>
      </c>
      <c r="F26124" s="2">
        <v>1255.02</v>
      </c>
      <c r="G26124" s="3">
        <v>6610.79</v>
      </c>
      <c r="H26124" s="3">
        <v>12.5502</v>
      </c>
      <c r="I26124" s="3">
        <v>0</v>
      </c>
      <c r="J26124" s="3">
        <v>1267.5701999999999</v>
      </c>
      <c r="K26124" s="3">
        <v>1950.1079999999997</v>
      </c>
      <c r="L26124" s="4">
        <v>0.35</v>
      </c>
    </row>
    <row r="26125" spans="1:12" x14ac:dyDescent="0.35">
      <c r="A26125" s="1" t="s">
        <v>42697</v>
      </c>
      <c r="B26125" t="s">
        <v>42698</v>
      </c>
      <c r="C26125" t="s">
        <v>34</v>
      </c>
      <c r="D26125" t="s">
        <v>35</v>
      </c>
      <c r="E26125">
        <v>1</v>
      </c>
      <c r="F26125" s="2">
        <v>32.409999999999997</v>
      </c>
      <c r="G26125" s="3">
        <v>166.11</v>
      </c>
      <c r="H26125" s="3">
        <v>0.3241</v>
      </c>
      <c r="I26125" s="3">
        <v>1.5232699999999999</v>
      </c>
      <c r="J26125" s="3">
        <v>34.257369999999995</v>
      </c>
      <c r="K26125" s="3">
        <v>52.703646153846144</v>
      </c>
      <c r="L26125" s="4">
        <v>0.35</v>
      </c>
    </row>
    <row r="26126" spans="1:12" x14ac:dyDescent="0.35">
      <c r="A26126" s="1" t="s">
        <v>42699</v>
      </c>
      <c r="B26126" t="s">
        <v>42700</v>
      </c>
      <c r="C26126" t="s">
        <v>34</v>
      </c>
      <c r="D26126" t="s">
        <v>35</v>
      </c>
      <c r="E26126">
        <v>1</v>
      </c>
      <c r="F26126" s="2">
        <v>44.34</v>
      </c>
      <c r="G26126" s="3">
        <v>227.33</v>
      </c>
      <c r="H26126" s="3">
        <v>0.44340000000000002</v>
      </c>
      <c r="I26126" s="3">
        <v>2.0839799999999999</v>
      </c>
      <c r="J26126" s="3">
        <v>46.867379999999997</v>
      </c>
      <c r="K26126" s="3">
        <v>72.103661538461537</v>
      </c>
      <c r="L26126" s="4">
        <v>0.35000000000000003</v>
      </c>
    </row>
    <row r="26127" spans="1:12" x14ac:dyDescent="0.35">
      <c r="A26127" s="1" t="s">
        <v>42701</v>
      </c>
      <c r="B26127" t="s">
        <v>42702</v>
      </c>
      <c r="C26127" t="s">
        <v>34</v>
      </c>
      <c r="D26127" t="s">
        <v>35</v>
      </c>
      <c r="E26127">
        <v>1</v>
      </c>
      <c r="F26127" s="2">
        <v>4.83</v>
      </c>
      <c r="G26127" s="3">
        <v>36.07</v>
      </c>
      <c r="H26127" s="3">
        <v>4.8300000000000003E-2</v>
      </c>
      <c r="I26127" s="3">
        <v>0.22701000000000002</v>
      </c>
      <c r="J26127" s="3">
        <v>5.1053100000000002</v>
      </c>
      <c r="K26127" s="3">
        <v>7.8543230769230767</v>
      </c>
      <c r="L26127" s="4">
        <v>0.35</v>
      </c>
    </row>
    <row r="26128" spans="1:12" x14ac:dyDescent="0.35">
      <c r="A26128" s="1" t="s">
        <v>42703</v>
      </c>
      <c r="B26128" t="s">
        <v>42704</v>
      </c>
      <c r="C26128" t="s">
        <v>34</v>
      </c>
      <c r="D26128" t="s">
        <v>35</v>
      </c>
      <c r="E26128">
        <v>1</v>
      </c>
      <c r="F26128" s="2">
        <v>608.02</v>
      </c>
      <c r="G26128" s="3">
        <v>3183.35</v>
      </c>
      <c r="H26128" s="3">
        <v>6.0801999999999996</v>
      </c>
      <c r="I26128" s="3">
        <v>28.57694</v>
      </c>
      <c r="J26128" s="3">
        <v>642.67714000000001</v>
      </c>
      <c r="K26128" s="3">
        <v>988.73406153846156</v>
      </c>
      <c r="L26128" s="4">
        <v>0.35000000000000003</v>
      </c>
    </row>
    <row r="26129" spans="1:12" x14ac:dyDescent="0.35">
      <c r="A26129" s="1" t="s">
        <v>42705</v>
      </c>
      <c r="B26129" t="s">
        <v>42706</v>
      </c>
      <c r="C26129" t="s">
        <v>34</v>
      </c>
      <c r="D26129" t="s">
        <v>35</v>
      </c>
      <c r="E26129">
        <v>1</v>
      </c>
      <c r="F26129" s="2">
        <v>6.5</v>
      </c>
      <c r="G26129" s="3">
        <v>33.340000000000003</v>
      </c>
      <c r="H26129" s="3">
        <v>6.5000000000000002E-2</v>
      </c>
      <c r="I26129" s="3">
        <v>0.30549999999999999</v>
      </c>
      <c r="J26129" s="3">
        <v>6.8705000000000007</v>
      </c>
      <c r="K26129" s="3">
        <v>10.57</v>
      </c>
      <c r="L26129" s="4">
        <v>0.34999999999999992</v>
      </c>
    </row>
    <row r="26130" spans="1:12" x14ac:dyDescent="0.35">
      <c r="A26130" s="1" t="s">
        <v>42707</v>
      </c>
      <c r="B26130" t="s">
        <v>42708</v>
      </c>
      <c r="C26130" t="s">
        <v>34</v>
      </c>
      <c r="D26130" t="s">
        <v>35</v>
      </c>
      <c r="E26130">
        <v>1</v>
      </c>
      <c r="F26130" s="2">
        <v>118.51</v>
      </c>
      <c r="G26130" s="3">
        <v>619.71</v>
      </c>
      <c r="H26130" s="3">
        <v>1.1851</v>
      </c>
      <c r="I26130" s="3">
        <v>5.5699700000000005</v>
      </c>
      <c r="J26130" s="3">
        <v>125.26507000000001</v>
      </c>
      <c r="K26130" s="3">
        <v>192.7154923076923</v>
      </c>
      <c r="L26130" s="4">
        <v>0.34999999999999992</v>
      </c>
    </row>
    <row r="26131" spans="1:12" x14ac:dyDescent="0.35">
      <c r="A26131" s="1" t="s">
        <v>42709</v>
      </c>
      <c r="B26131" t="s">
        <v>42710</v>
      </c>
      <c r="C26131" t="s">
        <v>13</v>
      </c>
      <c r="D26131" t="s">
        <v>14</v>
      </c>
      <c r="E26131">
        <v>1</v>
      </c>
      <c r="F26131" s="2">
        <v>14663.33</v>
      </c>
      <c r="G26131" s="3">
        <v>76771.360000000001</v>
      </c>
      <c r="H26131" s="3">
        <v>146.63329999999999</v>
      </c>
      <c r="I26131" s="3">
        <v>689.17651000000001</v>
      </c>
      <c r="J26131" s="3">
        <v>15499.139809999999</v>
      </c>
      <c r="K26131" s="3">
        <v>23844.830476923074</v>
      </c>
      <c r="L26131" s="4">
        <v>0.35</v>
      </c>
    </row>
    <row r="26132" spans="1:12" x14ac:dyDescent="0.35">
      <c r="A26132" s="1" t="s">
        <v>42711</v>
      </c>
      <c r="B26132" t="s">
        <v>42712</v>
      </c>
      <c r="C26132" t="s">
        <v>13</v>
      </c>
      <c r="D26132" t="s">
        <v>14</v>
      </c>
      <c r="E26132">
        <v>1</v>
      </c>
      <c r="F26132" s="2">
        <v>94.6</v>
      </c>
      <c r="G26132" s="3">
        <v>485.03</v>
      </c>
      <c r="H26132" s="3">
        <v>0.94599999999999995</v>
      </c>
      <c r="I26132" s="3">
        <v>4.4462000000000002</v>
      </c>
      <c r="J26132" s="3">
        <v>99.992199999999997</v>
      </c>
      <c r="K26132" s="3">
        <v>153.83415384615384</v>
      </c>
      <c r="L26132" s="4">
        <v>0.35</v>
      </c>
    </row>
    <row r="26133" spans="1:12" hidden="1" x14ac:dyDescent="0.35">
      <c r="A26133" s="1" t="s">
        <v>42713</v>
      </c>
      <c r="B26133" t="s">
        <v>41404</v>
      </c>
      <c r="C26133" t="s">
        <v>46</v>
      </c>
      <c r="D26133" t="s">
        <v>47</v>
      </c>
      <c r="E26133">
        <v>2</v>
      </c>
      <c r="F26133" s="2">
        <v>110.25</v>
      </c>
      <c r="G26133" s="3">
        <v>565.17999999999995</v>
      </c>
      <c r="H26133" s="3">
        <v>1.1025</v>
      </c>
      <c r="I26133" s="3">
        <v>0</v>
      </c>
      <c r="J26133" s="3">
        <v>111.35250000000001</v>
      </c>
      <c r="K26133" s="3">
        <v>171.31153846153848</v>
      </c>
      <c r="L26133" s="4">
        <v>0.35000000000000003</v>
      </c>
    </row>
    <row r="26134" spans="1:12" hidden="1" x14ac:dyDescent="0.35">
      <c r="A26134" s="1" t="s">
        <v>42714</v>
      </c>
      <c r="B26134" t="s">
        <v>42715</v>
      </c>
      <c r="C26134" t="s">
        <v>46</v>
      </c>
      <c r="D26134" t="s">
        <v>47</v>
      </c>
      <c r="E26134">
        <v>1</v>
      </c>
      <c r="F26134" s="2">
        <v>24.31</v>
      </c>
      <c r="G26134" s="3">
        <v>124.59</v>
      </c>
      <c r="H26134" s="3">
        <v>0.24309999999999998</v>
      </c>
      <c r="I26134" s="3">
        <v>1.1425699999999999</v>
      </c>
      <c r="J26134" s="3">
        <v>25.695669999999996</v>
      </c>
      <c r="K26134" s="3">
        <v>39.53179999999999</v>
      </c>
      <c r="L26134" s="4">
        <v>0.34999999999999992</v>
      </c>
    </row>
    <row r="26135" spans="1:12" x14ac:dyDescent="0.35">
      <c r="A26135" s="1" t="s">
        <v>42716</v>
      </c>
      <c r="B26135" t="s">
        <v>42717</v>
      </c>
      <c r="C26135" t="s">
        <v>34</v>
      </c>
      <c r="D26135" t="s">
        <v>35</v>
      </c>
      <c r="E26135">
        <v>2</v>
      </c>
      <c r="F26135" s="2">
        <v>157.33000000000001</v>
      </c>
      <c r="G26135" s="3">
        <v>823.72</v>
      </c>
      <c r="H26135" s="3">
        <v>1.5733000000000001</v>
      </c>
      <c r="I26135" s="3">
        <v>0</v>
      </c>
      <c r="J26135" s="3">
        <v>158.9033</v>
      </c>
      <c r="K26135" s="3">
        <v>244.46661538461538</v>
      </c>
      <c r="L26135" s="4">
        <v>0.35</v>
      </c>
    </row>
    <row r="26136" spans="1:12" x14ac:dyDescent="0.35">
      <c r="A26136" s="1" t="s">
        <v>42718</v>
      </c>
      <c r="B26136" t="s">
        <v>42719</v>
      </c>
      <c r="C26136" t="s">
        <v>34</v>
      </c>
      <c r="D26136" t="s">
        <v>35</v>
      </c>
      <c r="E26136">
        <v>1</v>
      </c>
      <c r="F26136" s="2">
        <v>96.95</v>
      </c>
      <c r="G26136" s="3">
        <v>507.59</v>
      </c>
      <c r="H26136" s="3">
        <v>0.96950000000000003</v>
      </c>
      <c r="I26136" s="3">
        <v>4.5566500000000003</v>
      </c>
      <c r="J26136" s="3">
        <v>102.47615</v>
      </c>
      <c r="K26136" s="3">
        <v>157.65561538461537</v>
      </c>
      <c r="L26136" s="4">
        <v>0.34999999999999992</v>
      </c>
    </row>
    <row r="26137" spans="1:12" x14ac:dyDescent="0.35">
      <c r="A26137" s="1" t="s">
        <v>42720</v>
      </c>
      <c r="B26137" t="s">
        <v>42721</v>
      </c>
      <c r="C26137" t="s">
        <v>34</v>
      </c>
      <c r="D26137" t="s">
        <v>35</v>
      </c>
      <c r="E26137">
        <v>1</v>
      </c>
      <c r="F26137" s="2">
        <v>66.14</v>
      </c>
      <c r="G26137" s="3">
        <v>346.28</v>
      </c>
      <c r="H26137" s="3">
        <v>0.66139999999999999</v>
      </c>
      <c r="I26137" s="3">
        <v>3.1085799999999999</v>
      </c>
      <c r="J26137" s="3">
        <v>69.909980000000004</v>
      </c>
      <c r="K26137" s="3">
        <v>107.55381538461539</v>
      </c>
      <c r="L26137" s="4">
        <v>0.35</v>
      </c>
    </row>
    <row r="26138" spans="1:12" x14ac:dyDescent="0.35">
      <c r="A26138" s="1" t="s">
        <v>42722</v>
      </c>
      <c r="B26138" t="s">
        <v>42723</v>
      </c>
      <c r="C26138" t="s">
        <v>34</v>
      </c>
      <c r="D26138" t="s">
        <v>35</v>
      </c>
      <c r="E26138">
        <v>1</v>
      </c>
      <c r="F26138" s="2">
        <v>79.28</v>
      </c>
      <c r="G26138" s="3">
        <v>422.9</v>
      </c>
      <c r="H26138" s="3">
        <v>0.79280000000000006</v>
      </c>
      <c r="I26138" s="3">
        <v>3.7261600000000001</v>
      </c>
      <c r="J26138" s="3">
        <v>83.798959999999994</v>
      </c>
      <c r="K26138" s="3">
        <v>128.92147692307691</v>
      </c>
      <c r="L26138" s="4">
        <v>0.35</v>
      </c>
    </row>
    <row r="26139" spans="1:12" x14ac:dyDescent="0.35">
      <c r="A26139" s="1" t="s">
        <v>42724</v>
      </c>
      <c r="B26139" t="s">
        <v>42725</v>
      </c>
      <c r="C26139" t="s">
        <v>34</v>
      </c>
      <c r="D26139" t="s">
        <v>35</v>
      </c>
      <c r="E26139">
        <v>1</v>
      </c>
      <c r="F26139" s="2">
        <v>466.33</v>
      </c>
      <c r="G26139" s="3">
        <v>2390.7199999999998</v>
      </c>
      <c r="H26139" s="3">
        <v>4.6632999999999996</v>
      </c>
      <c r="I26139" s="3">
        <v>21.91751</v>
      </c>
      <c r="J26139" s="3">
        <v>492.91080999999997</v>
      </c>
      <c r="K26139" s="3">
        <v>758.32432307692295</v>
      </c>
      <c r="L26139" s="4">
        <v>0.34999999999999992</v>
      </c>
    </row>
    <row r="26140" spans="1:12" x14ac:dyDescent="0.35">
      <c r="A26140" s="1" t="s">
        <v>42726</v>
      </c>
      <c r="B26140" t="s">
        <v>42727</v>
      </c>
      <c r="C26140" t="s">
        <v>13</v>
      </c>
      <c r="D26140" t="s">
        <v>14</v>
      </c>
      <c r="E26140">
        <v>1</v>
      </c>
      <c r="F26140" s="2">
        <v>9.09</v>
      </c>
      <c r="G26140" s="3">
        <v>46.02</v>
      </c>
      <c r="H26140" s="3">
        <v>9.0899999999999995E-2</v>
      </c>
      <c r="I26140" s="3">
        <v>0.42723</v>
      </c>
      <c r="J26140" s="3">
        <v>9.6081299999999992</v>
      </c>
      <c r="K26140" s="3">
        <v>14.78173846153846</v>
      </c>
      <c r="L26140" s="4">
        <v>0.35</v>
      </c>
    </row>
    <row r="26141" spans="1:12" hidden="1" x14ac:dyDescent="0.35">
      <c r="A26141" s="1" t="s">
        <v>42728</v>
      </c>
      <c r="B26141" t="s">
        <v>42729</v>
      </c>
      <c r="C26141" t="s">
        <v>46</v>
      </c>
      <c r="D26141" t="s">
        <v>47</v>
      </c>
      <c r="E26141">
        <v>2</v>
      </c>
      <c r="F26141" s="2">
        <v>187.37</v>
      </c>
      <c r="G26141" s="3">
        <v>960.56</v>
      </c>
      <c r="H26141" s="3">
        <v>1.8737000000000001</v>
      </c>
      <c r="I26141" s="3">
        <v>0</v>
      </c>
      <c r="J26141" s="3">
        <v>189.24370000000002</v>
      </c>
      <c r="K26141" s="3">
        <v>291.14415384615387</v>
      </c>
      <c r="L26141" s="4">
        <v>0.35</v>
      </c>
    </row>
    <row r="26142" spans="1:12" x14ac:dyDescent="0.35">
      <c r="A26142" s="1" t="s">
        <v>42730</v>
      </c>
      <c r="B26142" t="s">
        <v>42731</v>
      </c>
      <c r="C26142" t="s">
        <v>34</v>
      </c>
      <c r="D26142" t="s">
        <v>35</v>
      </c>
      <c r="E26142">
        <v>2</v>
      </c>
      <c r="F26142" s="2">
        <v>43.33</v>
      </c>
      <c r="G26142" s="3">
        <v>232.67</v>
      </c>
      <c r="H26142" s="3">
        <v>0.43330000000000002</v>
      </c>
      <c r="I26142" s="3">
        <v>0</v>
      </c>
      <c r="J26142" s="3">
        <v>43.763300000000001</v>
      </c>
      <c r="K26142" s="3">
        <v>67.328153846153839</v>
      </c>
      <c r="L26142" s="4">
        <v>0.34999999999999992</v>
      </c>
    </row>
    <row r="26143" spans="1:12" x14ac:dyDescent="0.35">
      <c r="A26143" s="1" t="s">
        <v>42732</v>
      </c>
      <c r="B26143" t="s">
        <v>42733</v>
      </c>
      <c r="C26143" t="s">
        <v>29</v>
      </c>
      <c r="D26143" t="s">
        <v>30</v>
      </c>
      <c r="E26143">
        <v>2</v>
      </c>
      <c r="F26143" s="2">
        <v>212.64</v>
      </c>
      <c r="G26143" s="3">
        <v>1245.0999999999999</v>
      </c>
      <c r="H26143" s="3">
        <v>2.1263999999999998</v>
      </c>
      <c r="I26143" s="3">
        <v>0</v>
      </c>
      <c r="J26143" s="3">
        <v>214.76639999999998</v>
      </c>
      <c r="K26143" s="3">
        <v>330.4098461538461</v>
      </c>
      <c r="L26143" s="4">
        <v>0.35</v>
      </c>
    </row>
    <row r="26144" spans="1:12" x14ac:dyDescent="0.35">
      <c r="A26144" s="1" t="s">
        <v>42734</v>
      </c>
      <c r="B26144" t="s">
        <v>42735</v>
      </c>
      <c r="C26144" t="s">
        <v>29</v>
      </c>
      <c r="D26144" t="s">
        <v>30</v>
      </c>
      <c r="E26144">
        <v>1</v>
      </c>
      <c r="F26144" s="2">
        <v>272.93</v>
      </c>
      <c r="G26144" s="3">
        <v>1399.18</v>
      </c>
      <c r="H26144" s="3">
        <v>2.7293000000000003</v>
      </c>
      <c r="I26144" s="3">
        <v>12.82771</v>
      </c>
      <c r="J26144" s="3">
        <v>288.48701000000005</v>
      </c>
      <c r="K26144" s="3">
        <v>443.82616923076932</v>
      </c>
      <c r="L26144" s="4">
        <v>0.35000000000000003</v>
      </c>
    </row>
    <row r="26145" spans="1:12" x14ac:dyDescent="0.35">
      <c r="A26145" s="1" t="s">
        <v>42736</v>
      </c>
      <c r="B26145" t="s">
        <v>42737</v>
      </c>
      <c r="C26145" t="s">
        <v>13</v>
      </c>
      <c r="D26145" t="s">
        <v>14</v>
      </c>
      <c r="E26145">
        <v>2</v>
      </c>
      <c r="F26145" s="2">
        <v>1442.62</v>
      </c>
      <c r="G26145" s="3">
        <v>7077.28</v>
      </c>
      <c r="H26145" s="3">
        <v>14.4262</v>
      </c>
      <c r="I26145" s="3">
        <v>0</v>
      </c>
      <c r="J26145" s="3">
        <v>1457.0462</v>
      </c>
      <c r="K26145" s="3">
        <v>2241.6095384615382</v>
      </c>
      <c r="L26145" s="4">
        <v>0.34999999999999992</v>
      </c>
    </row>
    <row r="26146" spans="1:12" x14ac:dyDescent="0.35">
      <c r="A26146" s="1" t="s">
        <v>42738</v>
      </c>
      <c r="B26146" t="s">
        <v>42739</v>
      </c>
      <c r="C26146" t="s">
        <v>34</v>
      </c>
      <c r="D26146" t="s">
        <v>35</v>
      </c>
      <c r="E26146">
        <v>1</v>
      </c>
      <c r="F26146" s="2">
        <v>115.15</v>
      </c>
      <c r="G26146" s="3">
        <v>602.88</v>
      </c>
      <c r="H26146" s="3">
        <v>1.1515000000000002</v>
      </c>
      <c r="I26146" s="3">
        <v>5.4120500000000007</v>
      </c>
      <c r="J26146" s="3">
        <v>121.71355</v>
      </c>
      <c r="K26146" s="3">
        <v>187.25161538461538</v>
      </c>
      <c r="L26146" s="4">
        <v>0.35</v>
      </c>
    </row>
    <row r="26147" spans="1:12" x14ac:dyDescent="0.35">
      <c r="A26147" s="1" t="s">
        <v>42740</v>
      </c>
      <c r="B26147" t="s">
        <v>42741</v>
      </c>
      <c r="C26147" t="s">
        <v>34</v>
      </c>
      <c r="D26147" t="s">
        <v>35</v>
      </c>
      <c r="E26147">
        <v>2</v>
      </c>
      <c r="F26147" s="2">
        <v>14.38</v>
      </c>
      <c r="G26147" s="3">
        <v>107.43</v>
      </c>
      <c r="H26147" s="3">
        <v>0.14380000000000001</v>
      </c>
      <c r="I26147" s="3">
        <v>0</v>
      </c>
      <c r="J26147" s="3">
        <v>14.523800000000001</v>
      </c>
      <c r="K26147" s="3">
        <v>22.344307692307694</v>
      </c>
      <c r="L26147" s="4">
        <v>0.35</v>
      </c>
    </row>
    <row r="26148" spans="1:12" x14ac:dyDescent="0.35">
      <c r="A26148" s="1" t="s">
        <v>42742</v>
      </c>
      <c r="B26148" t="s">
        <v>42743</v>
      </c>
      <c r="C26148" t="s">
        <v>13</v>
      </c>
      <c r="D26148" t="s">
        <v>14</v>
      </c>
      <c r="E26148">
        <v>2</v>
      </c>
      <c r="F26148" s="2">
        <v>639.07000000000005</v>
      </c>
      <c r="G26148" s="3">
        <v>3276.34</v>
      </c>
      <c r="H26148" s="3">
        <v>6.3907000000000007</v>
      </c>
      <c r="I26148" s="3">
        <v>0</v>
      </c>
      <c r="J26148" s="3">
        <v>645.46070000000009</v>
      </c>
      <c r="K26148" s="3">
        <v>993.01646153846161</v>
      </c>
      <c r="L26148" s="4">
        <v>0.35</v>
      </c>
    </row>
    <row r="26149" spans="1:12" x14ac:dyDescent="0.35">
      <c r="A26149" s="1" t="s">
        <v>42744</v>
      </c>
      <c r="B26149" t="s">
        <v>42745</v>
      </c>
      <c r="C26149" t="s">
        <v>34</v>
      </c>
      <c r="D26149" t="s">
        <v>35</v>
      </c>
      <c r="E26149">
        <v>2</v>
      </c>
      <c r="F26149" s="2">
        <v>1361.58</v>
      </c>
      <c r="G26149" s="3">
        <v>5011.6000000000004</v>
      </c>
      <c r="H26149" s="3">
        <v>13.6158</v>
      </c>
      <c r="I26149" s="3">
        <v>0</v>
      </c>
      <c r="J26149" s="3">
        <v>1375.1958</v>
      </c>
      <c r="K26149" s="3">
        <v>2115.6858461538459</v>
      </c>
      <c r="L26149" s="4">
        <v>0.34999999999999992</v>
      </c>
    </row>
    <row r="26150" spans="1:12" hidden="1" x14ac:dyDescent="0.35">
      <c r="A26150" s="1" t="s">
        <v>42746</v>
      </c>
      <c r="B26150" t="s">
        <v>42747</v>
      </c>
      <c r="C26150" t="s">
        <v>46</v>
      </c>
      <c r="D26150" t="s">
        <v>47</v>
      </c>
      <c r="E26150">
        <v>1</v>
      </c>
      <c r="F26150" s="2">
        <v>552.02</v>
      </c>
      <c r="G26150" s="3">
        <v>2830.07</v>
      </c>
      <c r="H26150" s="3">
        <v>5.5202</v>
      </c>
      <c r="I26150" s="3">
        <v>25.944939999999999</v>
      </c>
      <c r="J26150" s="3">
        <v>583.48514</v>
      </c>
      <c r="K26150" s="3">
        <v>897.66944615384614</v>
      </c>
      <c r="L26150" s="4">
        <v>0.35</v>
      </c>
    </row>
    <row r="26151" spans="1:12" x14ac:dyDescent="0.35">
      <c r="A26151" s="1" t="s">
        <v>42748</v>
      </c>
      <c r="B26151" t="s">
        <v>42749</v>
      </c>
      <c r="C26151" t="s">
        <v>34</v>
      </c>
      <c r="D26151" t="s">
        <v>35</v>
      </c>
      <c r="E26151">
        <v>2</v>
      </c>
      <c r="F26151" s="2">
        <v>105.13</v>
      </c>
      <c r="G26151" s="3">
        <v>785.35</v>
      </c>
      <c r="H26151" s="3">
        <v>1.0512999999999999</v>
      </c>
      <c r="I26151" s="3">
        <v>0</v>
      </c>
      <c r="J26151" s="3">
        <v>106.18129999999999</v>
      </c>
      <c r="K26151" s="3">
        <v>163.35584615384613</v>
      </c>
      <c r="L26151" s="4">
        <v>0.34999999999999992</v>
      </c>
    </row>
    <row r="26152" spans="1:12" x14ac:dyDescent="0.35">
      <c r="A26152" s="1" t="s">
        <v>42750</v>
      </c>
      <c r="B26152" t="s">
        <v>42751</v>
      </c>
      <c r="C26152" t="s">
        <v>34</v>
      </c>
      <c r="D26152" t="s">
        <v>35</v>
      </c>
      <c r="E26152">
        <v>2</v>
      </c>
      <c r="F26152" s="2">
        <v>5554.08</v>
      </c>
      <c r="G26152" s="3">
        <v>29078.95</v>
      </c>
      <c r="H26152" s="3">
        <v>55.540799999999997</v>
      </c>
      <c r="I26152" s="3">
        <v>0</v>
      </c>
      <c r="J26152" s="3">
        <v>5609.6207999999997</v>
      </c>
      <c r="K26152" s="3">
        <v>8630.185846153845</v>
      </c>
      <c r="L26152" s="4">
        <v>0.34999999999999992</v>
      </c>
    </row>
    <row r="26153" spans="1:12" x14ac:dyDescent="0.35">
      <c r="A26153" s="1" t="s">
        <v>42752</v>
      </c>
      <c r="B26153" t="s">
        <v>42753</v>
      </c>
      <c r="C26153" t="s">
        <v>34</v>
      </c>
      <c r="D26153" t="s">
        <v>35</v>
      </c>
      <c r="E26153">
        <v>1</v>
      </c>
      <c r="F26153" s="2">
        <v>6.11</v>
      </c>
      <c r="G26153" s="3">
        <v>31.96</v>
      </c>
      <c r="H26153" s="3">
        <v>6.1100000000000002E-2</v>
      </c>
      <c r="I26153" s="3">
        <v>0.28717000000000004</v>
      </c>
      <c r="J26153" s="3">
        <v>6.4582699999999997</v>
      </c>
      <c r="K26153" s="3">
        <v>9.9357999999999986</v>
      </c>
      <c r="L26153" s="4">
        <v>0.34999999999999992</v>
      </c>
    </row>
    <row r="26154" spans="1:12" x14ac:dyDescent="0.35">
      <c r="A26154" s="1" t="s">
        <v>42754</v>
      </c>
      <c r="B26154" t="s">
        <v>42755</v>
      </c>
      <c r="C26154" t="s">
        <v>34</v>
      </c>
      <c r="D26154" t="s">
        <v>35</v>
      </c>
      <c r="E26154">
        <v>1</v>
      </c>
      <c r="F26154" s="2">
        <v>26.3</v>
      </c>
      <c r="G26154" s="3">
        <v>131.94</v>
      </c>
      <c r="H26154" s="3">
        <v>0.26300000000000001</v>
      </c>
      <c r="I26154" s="3">
        <v>1.2361</v>
      </c>
      <c r="J26154" s="3">
        <v>27.799100000000003</v>
      </c>
      <c r="K26154" s="3">
        <v>42.767846153846158</v>
      </c>
      <c r="L26154" s="4">
        <v>0.35</v>
      </c>
    </row>
    <row r="26155" spans="1:12" hidden="1" x14ac:dyDescent="0.35">
      <c r="A26155" s="1">
        <v>2750287</v>
      </c>
      <c r="B26155" t="s">
        <v>42756</v>
      </c>
      <c r="C26155" t="s">
        <v>46</v>
      </c>
      <c r="D26155" t="s">
        <v>47</v>
      </c>
      <c r="E26155">
        <v>1</v>
      </c>
      <c r="F26155" s="2">
        <v>14</v>
      </c>
      <c r="G26155" s="3">
        <v>67.17</v>
      </c>
      <c r="H26155" s="3">
        <v>0.14000000000000001</v>
      </c>
      <c r="I26155" s="3">
        <v>0.65800000000000003</v>
      </c>
      <c r="J26155" s="3">
        <v>14.798</v>
      </c>
      <c r="K26155" s="3">
        <v>22.766153846153845</v>
      </c>
      <c r="L26155" s="4">
        <v>0.35</v>
      </c>
    </row>
    <row r="26156" spans="1:12" x14ac:dyDescent="0.35">
      <c r="A26156" s="1" t="s">
        <v>42757</v>
      </c>
      <c r="B26156" t="s">
        <v>42173</v>
      </c>
      <c r="C26156" t="s">
        <v>34</v>
      </c>
      <c r="D26156" t="s">
        <v>35</v>
      </c>
      <c r="E26156">
        <v>2</v>
      </c>
      <c r="F26156" s="2">
        <v>103.33</v>
      </c>
      <c r="G26156" s="3">
        <v>540.99</v>
      </c>
      <c r="H26156" s="3">
        <v>1.0333000000000001</v>
      </c>
      <c r="I26156" s="3">
        <v>0</v>
      </c>
      <c r="J26156" s="3">
        <v>104.3633</v>
      </c>
      <c r="K26156" s="3">
        <v>160.55892307692307</v>
      </c>
      <c r="L26156" s="4">
        <v>0.35</v>
      </c>
    </row>
    <row r="26157" spans="1:12" x14ac:dyDescent="0.35">
      <c r="A26157" s="1" t="s">
        <v>42758</v>
      </c>
      <c r="B26157" t="s">
        <v>42759</v>
      </c>
      <c r="C26157" t="s">
        <v>34</v>
      </c>
      <c r="D26157" t="s">
        <v>35</v>
      </c>
      <c r="E26157">
        <v>1</v>
      </c>
      <c r="F26157" s="2">
        <v>6.5</v>
      </c>
      <c r="G26157" s="3">
        <v>33.340000000000003</v>
      </c>
      <c r="H26157" s="3">
        <v>6.5000000000000002E-2</v>
      </c>
      <c r="I26157" s="3">
        <v>0.30549999999999999</v>
      </c>
      <c r="J26157" s="3">
        <v>6.8705000000000007</v>
      </c>
      <c r="K26157" s="3">
        <v>10.57</v>
      </c>
      <c r="L26157" s="4">
        <v>0.34999999999999992</v>
      </c>
    </row>
    <row r="26158" spans="1:12" x14ac:dyDescent="0.35">
      <c r="A26158" s="1" t="s">
        <v>42760</v>
      </c>
      <c r="B26158" t="s">
        <v>42761</v>
      </c>
      <c r="C26158" t="s">
        <v>34</v>
      </c>
      <c r="D26158" t="s">
        <v>35</v>
      </c>
      <c r="E26158">
        <v>2</v>
      </c>
      <c r="F26158" s="2">
        <v>28.51</v>
      </c>
      <c r="G26158" s="3">
        <v>146.13999999999999</v>
      </c>
      <c r="H26158" s="3">
        <v>0.28510000000000002</v>
      </c>
      <c r="I26158" s="3">
        <v>0</v>
      </c>
      <c r="J26158" s="3">
        <v>28.795100000000001</v>
      </c>
      <c r="K26158" s="3">
        <v>44.300153846153847</v>
      </c>
      <c r="L26158" s="4">
        <v>0.35</v>
      </c>
    </row>
    <row r="26159" spans="1:12" x14ac:dyDescent="0.35">
      <c r="A26159" s="1" t="s">
        <v>42762</v>
      </c>
      <c r="B26159" t="s">
        <v>42763</v>
      </c>
      <c r="C26159" t="s">
        <v>13</v>
      </c>
      <c r="D26159" t="s">
        <v>14</v>
      </c>
      <c r="E26159">
        <v>1</v>
      </c>
      <c r="F26159" s="2">
        <v>67.680000000000007</v>
      </c>
      <c r="G26159" s="3">
        <v>346.96</v>
      </c>
      <c r="H26159" s="3">
        <v>0.67680000000000007</v>
      </c>
      <c r="I26159" s="3">
        <v>3.1809600000000002</v>
      </c>
      <c r="J26159" s="3">
        <v>71.537760000000006</v>
      </c>
      <c r="K26159" s="3">
        <v>110.05809230769232</v>
      </c>
      <c r="L26159" s="4">
        <v>0.35000000000000003</v>
      </c>
    </row>
    <row r="26160" spans="1:12" x14ac:dyDescent="0.35">
      <c r="A26160" s="1" t="s">
        <v>42764</v>
      </c>
      <c r="B26160" t="s">
        <v>42765</v>
      </c>
      <c r="C26160" t="s">
        <v>34</v>
      </c>
      <c r="D26160" t="s">
        <v>35</v>
      </c>
      <c r="E26160">
        <v>2</v>
      </c>
      <c r="F26160" s="2">
        <v>79.8</v>
      </c>
      <c r="G26160" s="3">
        <v>417.8</v>
      </c>
      <c r="H26160" s="3">
        <v>0.79800000000000004</v>
      </c>
      <c r="I26160" s="3">
        <v>0</v>
      </c>
      <c r="J26160" s="3">
        <v>80.597999999999999</v>
      </c>
      <c r="K26160" s="3">
        <v>123.99692307692307</v>
      </c>
      <c r="L26160" s="4">
        <v>0.35</v>
      </c>
    </row>
    <row r="26161" spans="1:12" x14ac:dyDescent="0.35">
      <c r="A26161" s="1" t="s">
        <v>42766</v>
      </c>
      <c r="B26161" t="s">
        <v>40621</v>
      </c>
      <c r="C26161" t="s">
        <v>34</v>
      </c>
      <c r="D26161" t="s">
        <v>35</v>
      </c>
      <c r="E26161">
        <v>1</v>
      </c>
      <c r="F26161" s="2">
        <v>290.61</v>
      </c>
      <c r="G26161" s="3">
        <v>1489.78</v>
      </c>
      <c r="H26161" s="3">
        <v>2.9061000000000003</v>
      </c>
      <c r="I26161" s="3">
        <v>13.658670000000001</v>
      </c>
      <c r="J26161" s="3">
        <v>307.17476999999997</v>
      </c>
      <c r="K26161" s="3">
        <v>472.57656923076917</v>
      </c>
      <c r="L26161" s="4">
        <v>0.35</v>
      </c>
    </row>
    <row r="26162" spans="1:12" x14ac:dyDescent="0.35">
      <c r="A26162" s="1" t="s">
        <v>42767</v>
      </c>
      <c r="B26162" t="s">
        <v>42768</v>
      </c>
      <c r="C26162" t="s">
        <v>34</v>
      </c>
      <c r="D26162" t="s">
        <v>35</v>
      </c>
      <c r="E26162">
        <v>1</v>
      </c>
      <c r="F26162" s="2">
        <v>146.94</v>
      </c>
      <c r="G26162" s="3">
        <v>753.33</v>
      </c>
      <c r="H26162" s="3">
        <v>1.4694</v>
      </c>
      <c r="I26162" s="3">
        <v>6.90618</v>
      </c>
      <c r="J26162" s="3">
        <v>155.31558000000001</v>
      </c>
      <c r="K26162" s="3">
        <v>238.94704615384617</v>
      </c>
      <c r="L26162" s="4">
        <v>0.35000000000000003</v>
      </c>
    </row>
    <row r="26163" spans="1:12" hidden="1" x14ac:dyDescent="0.35">
      <c r="A26163" s="1" t="s">
        <v>42769</v>
      </c>
      <c r="B26163" t="s">
        <v>42770</v>
      </c>
      <c r="C26163" t="s">
        <v>46</v>
      </c>
      <c r="D26163" t="s">
        <v>47</v>
      </c>
      <c r="E26163">
        <v>1</v>
      </c>
      <c r="F26163" s="2">
        <v>26.29</v>
      </c>
      <c r="G26163" s="3">
        <v>134.78</v>
      </c>
      <c r="H26163" s="3">
        <v>0.26290000000000002</v>
      </c>
      <c r="I26163" s="3">
        <v>1.23563</v>
      </c>
      <c r="J26163" s="3">
        <v>27.788529999999998</v>
      </c>
      <c r="K26163" s="3">
        <v>42.751584615384608</v>
      </c>
      <c r="L26163" s="4">
        <v>0.34999999999999992</v>
      </c>
    </row>
    <row r="26164" spans="1:12" x14ac:dyDescent="0.35">
      <c r="A26164" s="1" t="s">
        <v>42771</v>
      </c>
      <c r="B26164" t="s">
        <v>42772</v>
      </c>
      <c r="C26164" t="s">
        <v>13</v>
      </c>
      <c r="D26164" t="s">
        <v>14</v>
      </c>
      <c r="E26164">
        <v>2</v>
      </c>
      <c r="F26164" s="2">
        <v>14.6</v>
      </c>
      <c r="G26164" s="3">
        <v>73.87</v>
      </c>
      <c r="H26164" s="3">
        <v>0.14599999999999999</v>
      </c>
      <c r="I26164" s="3">
        <v>0</v>
      </c>
      <c r="J26164" s="3">
        <v>14.746</v>
      </c>
      <c r="K26164" s="3">
        <v>22.686153846153847</v>
      </c>
      <c r="L26164" s="4">
        <v>0.35</v>
      </c>
    </row>
    <row r="26165" spans="1:12" x14ac:dyDescent="0.35">
      <c r="A26165" s="1" t="s">
        <v>42773</v>
      </c>
      <c r="B26165" t="s">
        <v>42774</v>
      </c>
      <c r="C26165" t="s">
        <v>34</v>
      </c>
      <c r="D26165" t="s">
        <v>35</v>
      </c>
      <c r="E26165">
        <v>1</v>
      </c>
      <c r="F26165" s="2">
        <v>647.78</v>
      </c>
      <c r="G26165" s="3">
        <v>3320.91</v>
      </c>
      <c r="H26165" s="3">
        <v>6.4778000000000002</v>
      </c>
      <c r="I26165" s="3">
        <v>30.44566</v>
      </c>
      <c r="J26165" s="3">
        <v>684.70345999999995</v>
      </c>
      <c r="K26165" s="3">
        <v>1053.3899384615383</v>
      </c>
      <c r="L26165" s="4">
        <v>0.35</v>
      </c>
    </row>
    <row r="26166" spans="1:12" x14ac:dyDescent="0.35">
      <c r="A26166" s="1" t="s">
        <v>42775</v>
      </c>
      <c r="B26166" t="s">
        <v>42776</v>
      </c>
      <c r="C26166" t="s">
        <v>34</v>
      </c>
      <c r="D26166" t="s">
        <v>35</v>
      </c>
      <c r="E26166">
        <v>1</v>
      </c>
      <c r="F26166" s="2">
        <v>528.75</v>
      </c>
      <c r="G26166" s="3">
        <v>2710.72</v>
      </c>
      <c r="H26166" s="3">
        <v>5.2875000000000005</v>
      </c>
      <c r="I26166" s="3">
        <v>24.85125</v>
      </c>
      <c r="J26166" s="3">
        <v>558.88875000000007</v>
      </c>
      <c r="K26166" s="3">
        <v>859.82884615384626</v>
      </c>
      <c r="L26166" s="4">
        <v>0.35</v>
      </c>
    </row>
    <row r="26167" spans="1:12" hidden="1" x14ac:dyDescent="0.35">
      <c r="A26167" s="1" t="s">
        <v>42777</v>
      </c>
      <c r="B26167" t="s">
        <v>42778</v>
      </c>
      <c r="C26167" t="s">
        <v>46</v>
      </c>
      <c r="D26167" t="s">
        <v>47</v>
      </c>
      <c r="E26167">
        <v>1</v>
      </c>
      <c r="F26167" s="2">
        <v>55.98</v>
      </c>
      <c r="G26167" s="3">
        <v>287.27999999999997</v>
      </c>
      <c r="H26167" s="3">
        <v>0.55979999999999996</v>
      </c>
      <c r="I26167" s="3">
        <v>2.6310599999999997</v>
      </c>
      <c r="J26167" s="3">
        <v>59.170859999999998</v>
      </c>
      <c r="K26167" s="3">
        <v>91.032092307692295</v>
      </c>
      <c r="L26167" s="4">
        <v>0.34999999999999992</v>
      </c>
    </row>
    <row r="26168" spans="1:12" x14ac:dyDescent="0.35">
      <c r="A26168" s="1" t="s">
        <v>42779</v>
      </c>
      <c r="B26168" t="s">
        <v>42780</v>
      </c>
      <c r="C26168" t="s">
        <v>34</v>
      </c>
      <c r="D26168" t="s">
        <v>35</v>
      </c>
      <c r="E26168">
        <v>2</v>
      </c>
      <c r="F26168" s="2">
        <v>394.16</v>
      </c>
      <c r="G26168" s="3">
        <v>2020.73</v>
      </c>
      <c r="H26168" s="3">
        <v>3.9416000000000002</v>
      </c>
      <c r="I26168" s="3">
        <v>0</v>
      </c>
      <c r="J26168" s="3">
        <v>398.10160000000002</v>
      </c>
      <c r="K26168" s="3">
        <v>612.46400000000006</v>
      </c>
      <c r="L26168" s="4">
        <v>0.35000000000000003</v>
      </c>
    </row>
    <row r="26169" spans="1:12" x14ac:dyDescent="0.35">
      <c r="A26169" s="1" t="s">
        <v>42781</v>
      </c>
      <c r="B26169" t="s">
        <v>42782</v>
      </c>
      <c r="C26169" t="s">
        <v>34</v>
      </c>
      <c r="D26169" t="s">
        <v>35</v>
      </c>
      <c r="E26169">
        <v>1</v>
      </c>
      <c r="F26169" s="2">
        <v>169.55</v>
      </c>
      <c r="G26169" s="3">
        <v>887.7</v>
      </c>
      <c r="H26169" s="3">
        <v>1.6955000000000002</v>
      </c>
      <c r="I26169" s="3">
        <v>7.9688500000000007</v>
      </c>
      <c r="J26169" s="3">
        <v>179.21435000000002</v>
      </c>
      <c r="K26169" s="3">
        <v>275.71438461538463</v>
      </c>
      <c r="L26169" s="4">
        <v>0.34999999999999992</v>
      </c>
    </row>
    <row r="26170" spans="1:12" x14ac:dyDescent="0.35">
      <c r="A26170" s="1" t="s">
        <v>42783</v>
      </c>
      <c r="B26170" t="s">
        <v>42784</v>
      </c>
      <c r="C26170" t="s">
        <v>34</v>
      </c>
      <c r="D26170" t="s">
        <v>35</v>
      </c>
      <c r="E26170">
        <v>1</v>
      </c>
      <c r="F26170" s="2">
        <v>117.38</v>
      </c>
      <c r="G26170" s="3">
        <v>601.76</v>
      </c>
      <c r="H26170" s="3">
        <v>1.1738</v>
      </c>
      <c r="I26170" s="3">
        <v>5.5168599999999994</v>
      </c>
      <c r="J26170" s="3">
        <v>124.07065999999999</v>
      </c>
      <c r="K26170" s="3">
        <v>190.87793846153843</v>
      </c>
      <c r="L26170" s="4">
        <v>0.35</v>
      </c>
    </row>
    <row r="26171" spans="1:12" x14ac:dyDescent="0.35">
      <c r="A26171" s="1" t="s">
        <v>42785</v>
      </c>
      <c r="B26171" t="s">
        <v>42786</v>
      </c>
      <c r="C26171" t="s">
        <v>34</v>
      </c>
      <c r="D26171" t="s">
        <v>35</v>
      </c>
      <c r="E26171">
        <v>2</v>
      </c>
      <c r="F26171" s="2">
        <v>116.37</v>
      </c>
      <c r="G26171" s="3">
        <v>596.59</v>
      </c>
      <c r="H26171" s="3">
        <v>1.1637000000000002</v>
      </c>
      <c r="I26171" s="3">
        <v>0</v>
      </c>
      <c r="J26171" s="3">
        <v>117.53370000000001</v>
      </c>
      <c r="K26171" s="3">
        <v>180.82107692307693</v>
      </c>
      <c r="L26171" s="4">
        <v>0.35</v>
      </c>
    </row>
    <row r="26172" spans="1:12" x14ac:dyDescent="0.35">
      <c r="A26172" s="1" t="s">
        <v>42787</v>
      </c>
      <c r="B26172" t="s">
        <v>42788</v>
      </c>
      <c r="C26172" t="s">
        <v>34</v>
      </c>
      <c r="D26172" t="s">
        <v>35</v>
      </c>
      <c r="E26172">
        <v>2</v>
      </c>
      <c r="F26172" s="2">
        <v>2585.41</v>
      </c>
      <c r="G26172" s="3">
        <v>13536.18</v>
      </c>
      <c r="H26172" s="3">
        <v>25.854099999999999</v>
      </c>
      <c r="I26172" s="3">
        <v>0</v>
      </c>
      <c r="J26172" s="3">
        <v>2611.2640999999999</v>
      </c>
      <c r="K26172" s="3">
        <v>4017.3293846153842</v>
      </c>
      <c r="L26172" s="4">
        <v>0.35</v>
      </c>
    </row>
    <row r="26173" spans="1:12" x14ac:dyDescent="0.35">
      <c r="A26173" s="1" t="s">
        <v>42789</v>
      </c>
      <c r="B26173" t="s">
        <v>42790</v>
      </c>
      <c r="C26173" t="s">
        <v>13</v>
      </c>
      <c r="D26173" t="s">
        <v>14</v>
      </c>
      <c r="E26173">
        <v>1</v>
      </c>
      <c r="F26173" s="2">
        <v>96.8</v>
      </c>
      <c r="G26173" s="3">
        <v>496.28</v>
      </c>
      <c r="H26173" s="3">
        <v>0.96799999999999997</v>
      </c>
      <c r="I26173" s="3">
        <v>4.5495999999999999</v>
      </c>
      <c r="J26173" s="3">
        <v>102.3176</v>
      </c>
      <c r="K26173" s="3">
        <v>157.41169230769231</v>
      </c>
      <c r="L26173" s="4">
        <v>0.35</v>
      </c>
    </row>
    <row r="26174" spans="1:12" hidden="1" x14ac:dyDescent="0.35">
      <c r="A26174" s="1" t="s">
        <v>42791</v>
      </c>
      <c r="B26174" t="s">
        <v>42792</v>
      </c>
      <c r="C26174" t="s">
        <v>46</v>
      </c>
      <c r="D26174" t="s">
        <v>47</v>
      </c>
      <c r="E26174">
        <v>2</v>
      </c>
      <c r="F26174" s="2">
        <v>13.64</v>
      </c>
      <c r="G26174" s="3">
        <v>69.91</v>
      </c>
      <c r="H26174" s="3">
        <v>0.13640000000000002</v>
      </c>
      <c r="I26174" s="3">
        <v>0</v>
      </c>
      <c r="J26174" s="3">
        <v>13.776400000000001</v>
      </c>
      <c r="K26174" s="3">
        <v>21.194461538461539</v>
      </c>
      <c r="L26174" s="4">
        <v>0.35</v>
      </c>
    </row>
    <row r="26175" spans="1:12" x14ac:dyDescent="0.35">
      <c r="A26175" s="1" t="s">
        <v>42793</v>
      </c>
      <c r="B26175" t="s">
        <v>42793</v>
      </c>
      <c r="C26175" t="s">
        <v>34</v>
      </c>
      <c r="D26175" t="s">
        <v>35</v>
      </c>
      <c r="E26175">
        <v>2</v>
      </c>
      <c r="F26175" s="2">
        <v>16024.21</v>
      </c>
      <c r="G26175" s="3">
        <v>83896.39</v>
      </c>
      <c r="H26175" s="3">
        <v>160.24209999999999</v>
      </c>
      <c r="I26175" s="3">
        <v>0</v>
      </c>
      <c r="J26175" s="3">
        <v>16184.452099999999</v>
      </c>
      <c r="K26175" s="3">
        <v>24899.157076923075</v>
      </c>
      <c r="L26175" s="4">
        <v>0.35</v>
      </c>
    </row>
    <row r="26176" spans="1:12" x14ac:dyDescent="0.35">
      <c r="A26176" s="1" t="s">
        <v>42794</v>
      </c>
      <c r="B26176" t="s">
        <v>42795</v>
      </c>
      <c r="C26176" t="s">
        <v>34</v>
      </c>
      <c r="D26176" t="s">
        <v>35</v>
      </c>
      <c r="E26176">
        <v>1</v>
      </c>
      <c r="F26176" s="2">
        <v>575.64</v>
      </c>
      <c r="G26176" s="3">
        <v>2951.12</v>
      </c>
      <c r="H26176" s="3">
        <v>5.7564000000000002</v>
      </c>
      <c r="I26176" s="3">
        <v>27.05508</v>
      </c>
      <c r="J26176" s="3">
        <v>608.45147999999995</v>
      </c>
      <c r="K26176" s="3">
        <v>936.0791999999999</v>
      </c>
      <c r="L26176" s="4">
        <v>0.35</v>
      </c>
    </row>
    <row r="26177" spans="1:12" x14ac:dyDescent="0.35">
      <c r="A26177" s="1" t="s">
        <v>42796</v>
      </c>
      <c r="B26177" t="s">
        <v>42797</v>
      </c>
      <c r="C26177" t="s">
        <v>13</v>
      </c>
      <c r="D26177" t="s">
        <v>14</v>
      </c>
      <c r="E26177">
        <v>2</v>
      </c>
      <c r="F26177" s="2">
        <v>305.35000000000002</v>
      </c>
      <c r="G26177" s="3">
        <v>1446.34</v>
      </c>
      <c r="H26177" s="3">
        <v>3.0535000000000001</v>
      </c>
      <c r="I26177" s="3">
        <v>0</v>
      </c>
      <c r="J26177" s="3">
        <v>308.40350000000001</v>
      </c>
      <c r="K26177" s="3">
        <v>474.46692307692308</v>
      </c>
      <c r="L26177" s="4">
        <v>0.35</v>
      </c>
    </row>
    <row r="26178" spans="1:12" x14ac:dyDescent="0.35">
      <c r="A26178" s="1" t="s">
        <v>42798</v>
      </c>
      <c r="B26178" t="s">
        <v>42799</v>
      </c>
      <c r="C26178" t="s">
        <v>34</v>
      </c>
      <c r="D26178" t="s">
        <v>35</v>
      </c>
      <c r="E26178">
        <v>1</v>
      </c>
      <c r="F26178" s="2">
        <v>431.04</v>
      </c>
      <c r="G26178" s="3">
        <v>2209.79</v>
      </c>
      <c r="H26178" s="3">
        <v>4.3104000000000005</v>
      </c>
      <c r="I26178" s="3">
        <v>20.258880000000001</v>
      </c>
      <c r="J26178" s="3">
        <v>455.60928000000001</v>
      </c>
      <c r="K26178" s="3">
        <v>700.93735384615388</v>
      </c>
      <c r="L26178" s="4">
        <v>0.35000000000000003</v>
      </c>
    </row>
    <row r="26179" spans="1:12" x14ac:dyDescent="0.35">
      <c r="A26179" s="1" t="s">
        <v>42800</v>
      </c>
      <c r="B26179" t="s">
        <v>40478</v>
      </c>
      <c r="C26179" t="s">
        <v>34</v>
      </c>
      <c r="D26179" t="s">
        <v>35</v>
      </c>
      <c r="E26179">
        <v>1</v>
      </c>
      <c r="F26179" s="2">
        <v>64.09</v>
      </c>
      <c r="G26179" s="3">
        <v>328.56</v>
      </c>
      <c r="H26179" s="3">
        <v>0.64090000000000003</v>
      </c>
      <c r="I26179" s="3">
        <v>3.0122300000000002</v>
      </c>
      <c r="J26179" s="3">
        <v>67.743130000000008</v>
      </c>
      <c r="K26179" s="3">
        <v>104.22020000000001</v>
      </c>
      <c r="L26179" s="4">
        <v>0.35</v>
      </c>
    </row>
    <row r="26180" spans="1:12" x14ac:dyDescent="0.35">
      <c r="A26180" s="1" t="s">
        <v>42801</v>
      </c>
      <c r="B26180" t="s">
        <v>42802</v>
      </c>
      <c r="C26180" t="s">
        <v>34</v>
      </c>
      <c r="D26180" t="s">
        <v>35</v>
      </c>
      <c r="E26180">
        <v>1</v>
      </c>
      <c r="F26180" s="2">
        <v>8.52</v>
      </c>
      <c r="G26180" s="3">
        <v>44.57</v>
      </c>
      <c r="H26180" s="3">
        <v>8.5199999999999998E-2</v>
      </c>
      <c r="I26180" s="3">
        <v>0.40043999999999996</v>
      </c>
      <c r="J26180" s="3">
        <v>9.0056399999999996</v>
      </c>
      <c r="K26180" s="3">
        <v>13.854830769230768</v>
      </c>
      <c r="L26180" s="4">
        <v>0.35</v>
      </c>
    </row>
    <row r="26181" spans="1:12" x14ac:dyDescent="0.35">
      <c r="A26181" s="1" t="s">
        <v>42803</v>
      </c>
      <c r="B26181" t="s">
        <v>42804</v>
      </c>
      <c r="C26181" t="s">
        <v>13</v>
      </c>
      <c r="D26181" t="s">
        <v>14</v>
      </c>
      <c r="E26181">
        <v>1</v>
      </c>
      <c r="F26181" s="2">
        <v>37.549999999999997</v>
      </c>
      <c r="G26181" s="3">
        <v>192.46</v>
      </c>
      <c r="H26181" s="3">
        <v>0.3755</v>
      </c>
      <c r="I26181" s="3">
        <v>1.7648499999999998</v>
      </c>
      <c r="J26181" s="3">
        <v>39.690350000000002</v>
      </c>
      <c r="K26181" s="3">
        <v>61.062076923076923</v>
      </c>
      <c r="L26181" s="4">
        <v>0.35</v>
      </c>
    </row>
    <row r="26182" spans="1:12" x14ac:dyDescent="0.35">
      <c r="A26182" s="1" t="s">
        <v>42805</v>
      </c>
      <c r="B26182" t="s">
        <v>40317</v>
      </c>
      <c r="C26182" t="s">
        <v>34</v>
      </c>
      <c r="D26182" t="s">
        <v>35</v>
      </c>
      <c r="E26182">
        <v>1</v>
      </c>
      <c r="F26182" s="2">
        <v>117.44</v>
      </c>
      <c r="G26182" s="3">
        <v>602.04</v>
      </c>
      <c r="H26182" s="3">
        <v>1.1744000000000001</v>
      </c>
      <c r="I26182" s="3">
        <v>5.5196800000000001</v>
      </c>
      <c r="J26182" s="3">
        <v>124.13408</v>
      </c>
      <c r="K26182" s="3">
        <v>190.97550769230767</v>
      </c>
      <c r="L26182" s="4">
        <v>0.34999999999999992</v>
      </c>
    </row>
    <row r="26183" spans="1:12" x14ac:dyDescent="0.35">
      <c r="A26183" s="1" t="s">
        <v>42806</v>
      </c>
      <c r="B26183" t="s">
        <v>42807</v>
      </c>
      <c r="C26183" t="s">
        <v>34</v>
      </c>
      <c r="D26183" t="s">
        <v>35</v>
      </c>
      <c r="E26183">
        <v>2</v>
      </c>
      <c r="F26183" s="2">
        <v>300</v>
      </c>
      <c r="G26183" s="3">
        <v>1570.68</v>
      </c>
      <c r="H26183" s="3">
        <v>3</v>
      </c>
      <c r="I26183" s="3">
        <v>0</v>
      </c>
      <c r="J26183" s="3">
        <v>303</v>
      </c>
      <c r="K26183" s="3">
        <v>466.15384615384613</v>
      </c>
      <c r="L26183" s="4">
        <v>0.35</v>
      </c>
    </row>
    <row r="26184" spans="1:12" x14ac:dyDescent="0.35">
      <c r="A26184" s="1" t="s">
        <v>42808</v>
      </c>
      <c r="B26184" t="s">
        <v>42809</v>
      </c>
      <c r="C26184" t="s">
        <v>34</v>
      </c>
      <c r="D26184" t="s">
        <v>35</v>
      </c>
      <c r="E26184">
        <v>1</v>
      </c>
      <c r="F26184" s="2">
        <v>343.63</v>
      </c>
      <c r="G26184" s="3">
        <v>1761.65</v>
      </c>
      <c r="H26184" s="3">
        <v>3.4363000000000001</v>
      </c>
      <c r="I26184" s="3">
        <v>16.15061</v>
      </c>
      <c r="J26184" s="3">
        <v>363.21690999999998</v>
      </c>
      <c r="K26184" s="3">
        <v>558.79524615384616</v>
      </c>
      <c r="L26184" s="4">
        <v>0.35000000000000003</v>
      </c>
    </row>
    <row r="26185" spans="1:12" x14ac:dyDescent="0.35">
      <c r="A26185" s="1" t="s">
        <v>42810</v>
      </c>
      <c r="B26185" t="s">
        <v>42811</v>
      </c>
      <c r="C26185" t="s">
        <v>34</v>
      </c>
      <c r="D26185" t="s">
        <v>35</v>
      </c>
      <c r="E26185">
        <v>2</v>
      </c>
      <c r="F26185" s="2">
        <v>125.16</v>
      </c>
      <c r="G26185" s="3">
        <v>953.64</v>
      </c>
      <c r="H26185" s="3">
        <v>1.2516</v>
      </c>
      <c r="I26185" s="3">
        <v>0</v>
      </c>
      <c r="J26185" s="3">
        <v>126.41159999999999</v>
      </c>
      <c r="K26185" s="3">
        <v>194.47938461538459</v>
      </c>
      <c r="L26185" s="4">
        <v>0.34999999999999992</v>
      </c>
    </row>
    <row r="26186" spans="1:12" x14ac:dyDescent="0.35">
      <c r="A26186" s="1" t="s">
        <v>42812</v>
      </c>
      <c r="B26186" t="s">
        <v>42813</v>
      </c>
      <c r="C26186" t="s">
        <v>34</v>
      </c>
      <c r="D26186" t="s">
        <v>35</v>
      </c>
      <c r="E26186">
        <v>2</v>
      </c>
      <c r="F26186" s="2">
        <v>715.59</v>
      </c>
      <c r="G26186" s="3">
        <v>3668.59</v>
      </c>
      <c r="H26186" s="3">
        <v>7.1559000000000008</v>
      </c>
      <c r="I26186" s="3">
        <v>0</v>
      </c>
      <c r="J26186" s="3">
        <v>722.74590000000001</v>
      </c>
      <c r="K26186" s="3">
        <v>1111.9167692307692</v>
      </c>
      <c r="L26186" s="4">
        <v>0.35</v>
      </c>
    </row>
    <row r="26187" spans="1:12" x14ac:dyDescent="0.35">
      <c r="A26187" s="1" t="s">
        <v>42814</v>
      </c>
      <c r="B26187" t="s">
        <v>42815</v>
      </c>
      <c r="C26187" t="s">
        <v>34</v>
      </c>
      <c r="D26187" t="s">
        <v>35</v>
      </c>
      <c r="E26187">
        <v>2</v>
      </c>
      <c r="F26187" s="2">
        <v>1023.58</v>
      </c>
      <c r="G26187" s="3">
        <v>5011.79</v>
      </c>
      <c r="H26187" s="3">
        <v>10.235800000000001</v>
      </c>
      <c r="I26187" s="3">
        <v>0</v>
      </c>
      <c r="J26187" s="3">
        <v>1033.8158000000001</v>
      </c>
      <c r="K26187" s="3">
        <v>1590.4858461538463</v>
      </c>
      <c r="L26187" s="4">
        <v>0.35000000000000003</v>
      </c>
    </row>
    <row r="26188" spans="1:12" x14ac:dyDescent="0.35">
      <c r="A26188" s="1" t="s">
        <v>42816</v>
      </c>
      <c r="B26188" t="s">
        <v>42817</v>
      </c>
      <c r="C26188" t="s">
        <v>34</v>
      </c>
      <c r="D26188" t="s">
        <v>35</v>
      </c>
      <c r="E26188">
        <v>1</v>
      </c>
      <c r="F26188" s="2">
        <v>105.76</v>
      </c>
      <c r="G26188" s="3">
        <v>553.72</v>
      </c>
      <c r="H26188" s="3">
        <v>1.0576000000000001</v>
      </c>
      <c r="I26188" s="3">
        <v>4.97072</v>
      </c>
      <c r="J26188" s="3">
        <v>111.78832</v>
      </c>
      <c r="K26188" s="3">
        <v>171.98203076923076</v>
      </c>
      <c r="L26188" s="4">
        <v>0.35</v>
      </c>
    </row>
    <row r="26189" spans="1:12" hidden="1" x14ac:dyDescent="0.35">
      <c r="A26189" s="1" t="s">
        <v>42818</v>
      </c>
      <c r="B26189" t="s">
        <v>41464</v>
      </c>
      <c r="C26189" t="s">
        <v>46</v>
      </c>
      <c r="D26189" t="s">
        <v>47</v>
      </c>
      <c r="E26189">
        <v>1</v>
      </c>
      <c r="F26189" s="2">
        <v>6758.27</v>
      </c>
      <c r="G26189" s="3">
        <v>32011.15</v>
      </c>
      <c r="H26189" s="3">
        <v>67.582700000000003</v>
      </c>
      <c r="I26189" s="3">
        <v>317.63869</v>
      </c>
      <c r="J26189" s="3">
        <v>7143.4913900000001</v>
      </c>
      <c r="K26189" s="3">
        <v>10989.986753846153</v>
      </c>
      <c r="L26189" s="4">
        <v>0.34999999999999992</v>
      </c>
    </row>
    <row r="26190" spans="1:12" x14ac:dyDescent="0.35">
      <c r="A26190" s="1" t="s">
        <v>42819</v>
      </c>
      <c r="B26190" t="s">
        <v>42820</v>
      </c>
      <c r="C26190" t="s">
        <v>34</v>
      </c>
      <c r="D26190" t="s">
        <v>35</v>
      </c>
      <c r="E26190">
        <v>2</v>
      </c>
      <c r="F26190" s="2">
        <v>10.35</v>
      </c>
      <c r="G26190" s="3">
        <v>77.349999999999994</v>
      </c>
      <c r="H26190" s="3">
        <v>0.10349999999999999</v>
      </c>
      <c r="I26190" s="3">
        <v>0</v>
      </c>
      <c r="J26190" s="3">
        <v>10.4535</v>
      </c>
      <c r="K26190" s="3">
        <v>16.08230769230769</v>
      </c>
      <c r="L26190" s="4">
        <v>0.34999999999999992</v>
      </c>
    </row>
    <row r="26191" spans="1:12" x14ac:dyDescent="0.35">
      <c r="A26191" s="1" t="s">
        <v>42821</v>
      </c>
      <c r="B26191" t="s">
        <v>42822</v>
      </c>
      <c r="C26191" t="s">
        <v>34</v>
      </c>
      <c r="D26191" t="s">
        <v>35</v>
      </c>
      <c r="E26191">
        <v>1</v>
      </c>
      <c r="F26191" s="2">
        <v>558.17999999999995</v>
      </c>
      <c r="G26191" s="3">
        <v>2861.61</v>
      </c>
      <c r="H26191" s="3">
        <v>5.5817999999999994</v>
      </c>
      <c r="I26191" s="3">
        <v>26.234459999999999</v>
      </c>
      <c r="J26191" s="3">
        <v>589.99626000000001</v>
      </c>
      <c r="K26191" s="3">
        <v>907.68655384615386</v>
      </c>
      <c r="L26191" s="4">
        <v>0.35</v>
      </c>
    </row>
    <row r="26192" spans="1:12" x14ac:dyDescent="0.35">
      <c r="A26192" s="1" t="s">
        <v>42823</v>
      </c>
      <c r="B26192" t="s">
        <v>42824</v>
      </c>
      <c r="C26192" t="s">
        <v>34</v>
      </c>
      <c r="D26192" t="s">
        <v>35</v>
      </c>
      <c r="E26192">
        <v>1</v>
      </c>
      <c r="F26192" s="2">
        <v>928.12</v>
      </c>
      <c r="G26192" s="3">
        <v>4674.6099999999997</v>
      </c>
      <c r="H26192" s="3">
        <v>9.2812000000000001</v>
      </c>
      <c r="I26192" s="3">
        <v>43.621639999999999</v>
      </c>
      <c r="J26192" s="3">
        <v>981.02283999999997</v>
      </c>
      <c r="K26192" s="3">
        <v>1509.2659076923076</v>
      </c>
      <c r="L26192" s="4">
        <v>0.35</v>
      </c>
    </row>
    <row r="26193" spans="1:12" x14ac:dyDescent="0.35">
      <c r="A26193" s="1" t="s">
        <v>42825</v>
      </c>
      <c r="B26193" t="s">
        <v>42826</v>
      </c>
      <c r="C26193" t="s">
        <v>34</v>
      </c>
      <c r="D26193" t="s">
        <v>35</v>
      </c>
      <c r="E26193">
        <v>2</v>
      </c>
      <c r="F26193" s="2">
        <v>126.26</v>
      </c>
      <c r="G26193" s="3">
        <v>943.14</v>
      </c>
      <c r="H26193" s="3">
        <v>1.2626000000000002</v>
      </c>
      <c r="I26193" s="3">
        <v>0</v>
      </c>
      <c r="J26193" s="3">
        <v>127.52260000000001</v>
      </c>
      <c r="K26193" s="3">
        <v>196.18861538461539</v>
      </c>
      <c r="L26193" s="4">
        <v>0.35</v>
      </c>
    </row>
    <row r="26194" spans="1:12" x14ac:dyDescent="0.35">
      <c r="A26194" s="1" t="s">
        <v>42827</v>
      </c>
      <c r="B26194" t="s">
        <v>42828</v>
      </c>
      <c r="C26194" t="s">
        <v>13</v>
      </c>
      <c r="D26194" t="s">
        <v>14</v>
      </c>
      <c r="E26194">
        <v>2</v>
      </c>
      <c r="F26194" s="2">
        <v>589.48</v>
      </c>
      <c r="G26194" s="3">
        <v>3022.04</v>
      </c>
      <c r="H26194" s="3">
        <v>5.8948</v>
      </c>
      <c r="I26194" s="3">
        <v>0</v>
      </c>
      <c r="J26194" s="3">
        <v>595.37480000000005</v>
      </c>
      <c r="K26194" s="3">
        <v>915.96123076923084</v>
      </c>
      <c r="L26194" s="4">
        <v>0.35</v>
      </c>
    </row>
    <row r="26195" spans="1:12" x14ac:dyDescent="0.35">
      <c r="A26195" s="1" t="s">
        <v>42829</v>
      </c>
      <c r="B26195" t="s">
        <v>42830</v>
      </c>
      <c r="C26195" t="s">
        <v>34</v>
      </c>
      <c r="D26195" t="s">
        <v>35</v>
      </c>
      <c r="E26195">
        <v>1</v>
      </c>
      <c r="F26195" s="2">
        <v>149.01</v>
      </c>
      <c r="G26195" s="3">
        <v>389.62</v>
      </c>
      <c r="H26195" s="3">
        <v>1.4901</v>
      </c>
      <c r="I26195" s="3">
        <v>7.0034699999999992</v>
      </c>
      <c r="J26195" s="3">
        <v>157.50357</v>
      </c>
      <c r="K26195" s="3">
        <v>242.31318461538461</v>
      </c>
      <c r="L26195" s="4">
        <v>0.35000000000000003</v>
      </c>
    </row>
    <row r="26196" spans="1:12" x14ac:dyDescent="0.35">
      <c r="A26196" s="1" t="s">
        <v>42831</v>
      </c>
      <c r="B26196" t="s">
        <v>42832</v>
      </c>
      <c r="C26196" t="s">
        <v>34</v>
      </c>
      <c r="D26196" t="s">
        <v>35</v>
      </c>
      <c r="E26196">
        <v>1</v>
      </c>
      <c r="F26196" s="2">
        <v>159.63</v>
      </c>
      <c r="G26196" s="3">
        <v>417.35</v>
      </c>
      <c r="H26196" s="3">
        <v>1.5963000000000001</v>
      </c>
      <c r="I26196" s="3">
        <v>7.5026099999999998</v>
      </c>
      <c r="J26196" s="3">
        <v>168.72891000000001</v>
      </c>
      <c r="K26196" s="3">
        <v>259.58293846153845</v>
      </c>
      <c r="L26196" s="4">
        <v>0.34999999999999992</v>
      </c>
    </row>
    <row r="26197" spans="1:12" x14ac:dyDescent="0.35">
      <c r="A26197" s="1" t="s">
        <v>42833</v>
      </c>
      <c r="B26197" t="s">
        <v>42834</v>
      </c>
      <c r="C26197" t="s">
        <v>13</v>
      </c>
      <c r="D26197" t="s">
        <v>14</v>
      </c>
      <c r="E26197">
        <v>2</v>
      </c>
      <c r="F26197" s="2">
        <v>498.32</v>
      </c>
      <c r="G26197" s="3">
        <v>2554.71</v>
      </c>
      <c r="H26197" s="3">
        <v>4.9832000000000001</v>
      </c>
      <c r="I26197" s="3">
        <v>0</v>
      </c>
      <c r="J26197" s="3">
        <v>503.3032</v>
      </c>
      <c r="K26197" s="3">
        <v>774.31261538461536</v>
      </c>
      <c r="L26197" s="4">
        <v>0.35</v>
      </c>
    </row>
    <row r="26198" spans="1:12" x14ac:dyDescent="0.35">
      <c r="A26198" s="1" t="s">
        <v>42835</v>
      </c>
      <c r="B26198" t="s">
        <v>41597</v>
      </c>
      <c r="C26198" t="s">
        <v>34</v>
      </c>
      <c r="D26198" t="s">
        <v>35</v>
      </c>
      <c r="E26198">
        <v>2</v>
      </c>
      <c r="F26198" s="2">
        <v>4082.4</v>
      </c>
      <c r="G26198" s="3">
        <v>0</v>
      </c>
      <c r="H26198" s="3">
        <v>40.824000000000005</v>
      </c>
      <c r="I26198" s="3">
        <v>0</v>
      </c>
      <c r="J26198" s="3">
        <v>4123.2240000000002</v>
      </c>
      <c r="K26198" s="3">
        <v>6343.4215384615381</v>
      </c>
      <c r="L26198" s="4">
        <v>0.34999999999999992</v>
      </c>
    </row>
    <row r="26199" spans="1:12" x14ac:dyDescent="0.35">
      <c r="A26199" s="1" t="s">
        <v>42836</v>
      </c>
      <c r="B26199" t="s">
        <v>42837</v>
      </c>
      <c r="C26199" t="s">
        <v>34</v>
      </c>
      <c r="D26199" t="s">
        <v>35</v>
      </c>
      <c r="E26199">
        <v>1</v>
      </c>
      <c r="F26199" s="2">
        <v>1303.6600000000001</v>
      </c>
      <c r="G26199" s="3">
        <v>6683.4</v>
      </c>
      <c r="H26199" s="3">
        <v>13.036600000000002</v>
      </c>
      <c r="I26199" s="3">
        <v>61.272020000000005</v>
      </c>
      <c r="J26199" s="3">
        <v>1377.9686200000001</v>
      </c>
      <c r="K26199" s="3">
        <v>2119.9517230769234</v>
      </c>
      <c r="L26199" s="4">
        <v>0.35000000000000003</v>
      </c>
    </row>
    <row r="26200" spans="1:12" x14ac:dyDescent="0.35">
      <c r="A26200" s="1" t="s">
        <v>42838</v>
      </c>
      <c r="B26200" t="s">
        <v>42839</v>
      </c>
      <c r="C26200" t="s">
        <v>34</v>
      </c>
      <c r="D26200" t="s">
        <v>35</v>
      </c>
      <c r="E26200">
        <v>1</v>
      </c>
      <c r="F26200" s="2">
        <v>81.03</v>
      </c>
      <c r="G26200" s="3">
        <v>423.71</v>
      </c>
      <c r="H26200" s="3">
        <v>0.81030000000000002</v>
      </c>
      <c r="I26200" s="3">
        <v>3.8084099999999999</v>
      </c>
      <c r="J26200" s="3">
        <v>85.648709999999994</v>
      </c>
      <c r="K26200" s="3">
        <v>131.76724615384614</v>
      </c>
      <c r="L26200" s="4">
        <v>0.35</v>
      </c>
    </row>
    <row r="26201" spans="1:12" x14ac:dyDescent="0.35">
      <c r="A26201" s="1" t="s">
        <v>42840</v>
      </c>
      <c r="B26201" t="s">
        <v>42841</v>
      </c>
      <c r="C26201" t="s">
        <v>34</v>
      </c>
      <c r="D26201" t="s">
        <v>35</v>
      </c>
      <c r="E26201">
        <v>1</v>
      </c>
      <c r="F26201" s="2">
        <v>10.92</v>
      </c>
      <c r="G26201" s="3">
        <v>213.77</v>
      </c>
      <c r="H26201" s="3">
        <v>0.10920000000000001</v>
      </c>
      <c r="I26201" s="3">
        <v>0.51324000000000003</v>
      </c>
      <c r="J26201" s="3">
        <v>11.542439999999999</v>
      </c>
      <c r="K26201" s="3">
        <v>17.757599999999996</v>
      </c>
      <c r="L26201" s="4">
        <v>0.34999999999999992</v>
      </c>
    </row>
    <row r="26202" spans="1:12" x14ac:dyDescent="0.35">
      <c r="A26202" s="1" t="s">
        <v>42842</v>
      </c>
      <c r="B26202" t="s">
        <v>42843</v>
      </c>
      <c r="C26202" t="s">
        <v>13</v>
      </c>
      <c r="D26202" t="s">
        <v>14</v>
      </c>
      <c r="E26202">
        <v>2</v>
      </c>
      <c r="F26202" s="2">
        <v>464.43</v>
      </c>
      <c r="G26202" s="3">
        <v>2380.94</v>
      </c>
      <c r="H26202" s="3">
        <v>4.6443000000000003</v>
      </c>
      <c r="I26202" s="3">
        <v>0</v>
      </c>
      <c r="J26202" s="3">
        <v>469.07429999999999</v>
      </c>
      <c r="K26202" s="3">
        <v>721.6527692307692</v>
      </c>
      <c r="L26202" s="4">
        <v>0.35</v>
      </c>
    </row>
    <row r="26203" spans="1:12" x14ac:dyDescent="0.35">
      <c r="A26203" s="1" t="s">
        <v>42844</v>
      </c>
      <c r="B26203" t="s">
        <v>42845</v>
      </c>
      <c r="C26203" t="s">
        <v>13</v>
      </c>
      <c r="D26203" t="s">
        <v>14</v>
      </c>
      <c r="E26203">
        <v>1</v>
      </c>
      <c r="F26203" s="2">
        <v>74.66</v>
      </c>
      <c r="G26203" s="3">
        <v>377.64</v>
      </c>
      <c r="H26203" s="3">
        <v>0.74659999999999993</v>
      </c>
      <c r="I26203" s="3">
        <v>3.50902</v>
      </c>
      <c r="J26203" s="3">
        <v>78.915620000000004</v>
      </c>
      <c r="K26203" s="3">
        <v>121.40864615384615</v>
      </c>
      <c r="L26203" s="4">
        <v>0.34999999999999992</v>
      </c>
    </row>
    <row r="26204" spans="1:12" x14ac:dyDescent="0.35">
      <c r="A26204" s="1" t="s">
        <v>42846</v>
      </c>
      <c r="B26204" t="s">
        <v>42847</v>
      </c>
      <c r="C26204" t="s">
        <v>13</v>
      </c>
      <c r="D26204" t="s">
        <v>14</v>
      </c>
      <c r="E26204">
        <v>2</v>
      </c>
      <c r="F26204" s="2">
        <v>78.099999999999994</v>
      </c>
      <c r="G26204" s="3">
        <v>383.14</v>
      </c>
      <c r="H26204" s="3">
        <v>0.78099999999999992</v>
      </c>
      <c r="I26204" s="3">
        <v>0</v>
      </c>
      <c r="J26204" s="3">
        <v>78.881</v>
      </c>
      <c r="K26204" s="3">
        <v>121.35538461538461</v>
      </c>
      <c r="L26204" s="4">
        <v>0.35</v>
      </c>
    </row>
    <row r="26205" spans="1:12" x14ac:dyDescent="0.35">
      <c r="A26205" s="1" t="s">
        <v>42848</v>
      </c>
      <c r="B26205" t="s">
        <v>42849</v>
      </c>
      <c r="C26205" t="s">
        <v>29</v>
      </c>
      <c r="D26205" t="s">
        <v>30</v>
      </c>
      <c r="E26205">
        <v>2</v>
      </c>
      <c r="F26205" s="2">
        <v>101.47</v>
      </c>
      <c r="G26205" s="3">
        <v>717.72</v>
      </c>
      <c r="H26205" s="3">
        <v>1.0146999999999999</v>
      </c>
      <c r="I26205" s="3">
        <v>0</v>
      </c>
      <c r="J26205" s="3">
        <v>102.4847</v>
      </c>
      <c r="K26205" s="3">
        <v>157.66876923076924</v>
      </c>
      <c r="L26205" s="4">
        <v>0.35000000000000003</v>
      </c>
    </row>
    <row r="26206" spans="1:12" x14ac:dyDescent="0.35">
      <c r="A26206" s="1" t="s">
        <v>42850</v>
      </c>
      <c r="B26206" t="s">
        <v>42851</v>
      </c>
      <c r="C26206" t="s">
        <v>34</v>
      </c>
      <c r="D26206" t="s">
        <v>35</v>
      </c>
      <c r="E26206">
        <v>2</v>
      </c>
      <c r="F26206" s="2">
        <v>102.06</v>
      </c>
      <c r="G26206" s="3">
        <v>523.23</v>
      </c>
      <c r="H26206" s="3">
        <v>1.0206</v>
      </c>
      <c r="I26206" s="3">
        <v>0</v>
      </c>
      <c r="J26206" s="3">
        <v>103.0806</v>
      </c>
      <c r="K26206" s="3">
        <v>158.58553846153848</v>
      </c>
      <c r="L26206" s="4">
        <v>0.35000000000000003</v>
      </c>
    </row>
    <row r="26207" spans="1:12" x14ac:dyDescent="0.35">
      <c r="A26207" s="1" t="s">
        <v>42852</v>
      </c>
      <c r="B26207" t="s">
        <v>42853</v>
      </c>
      <c r="C26207" t="s">
        <v>13</v>
      </c>
      <c r="D26207" t="s">
        <v>14</v>
      </c>
      <c r="E26207">
        <v>2</v>
      </c>
      <c r="F26207" s="2">
        <v>779.56</v>
      </c>
      <c r="G26207" s="3">
        <v>3824.45</v>
      </c>
      <c r="H26207" s="3">
        <v>7.7955999999999994</v>
      </c>
      <c r="I26207" s="3">
        <v>0</v>
      </c>
      <c r="J26207" s="3">
        <v>787.35559999999998</v>
      </c>
      <c r="K26207" s="3">
        <v>1211.3163076923076</v>
      </c>
      <c r="L26207" s="4">
        <v>0.35</v>
      </c>
    </row>
    <row r="26208" spans="1:12" x14ac:dyDescent="0.35">
      <c r="A26208" s="1" t="s">
        <v>42854</v>
      </c>
      <c r="B26208" t="s">
        <v>42855</v>
      </c>
      <c r="C26208" t="s">
        <v>13</v>
      </c>
      <c r="D26208" t="s">
        <v>14</v>
      </c>
      <c r="E26208">
        <v>2</v>
      </c>
      <c r="F26208" s="2">
        <v>684.27</v>
      </c>
      <c r="G26208" s="3">
        <v>3508.06</v>
      </c>
      <c r="H26208" s="3">
        <v>6.8426999999999998</v>
      </c>
      <c r="I26208" s="3">
        <v>0</v>
      </c>
      <c r="J26208" s="3">
        <v>691.11270000000002</v>
      </c>
      <c r="K26208" s="3">
        <v>1063.2503076923076</v>
      </c>
      <c r="L26208" s="4">
        <v>0.34999999999999992</v>
      </c>
    </row>
    <row r="26209" spans="1:12" x14ac:dyDescent="0.35">
      <c r="A26209" s="1" t="s">
        <v>42856</v>
      </c>
      <c r="B26209" t="s">
        <v>42857</v>
      </c>
      <c r="C26209" t="s">
        <v>34</v>
      </c>
      <c r="D26209" t="s">
        <v>35</v>
      </c>
      <c r="E26209">
        <v>1</v>
      </c>
      <c r="F26209" s="2">
        <v>663.84</v>
      </c>
      <c r="G26209" s="3">
        <v>3403.21</v>
      </c>
      <c r="H26209" s="3">
        <v>6.6384000000000007</v>
      </c>
      <c r="I26209" s="3">
        <v>31.200480000000002</v>
      </c>
      <c r="J26209" s="3">
        <v>701.67888000000005</v>
      </c>
      <c r="K26209" s="3">
        <v>1079.5059692307693</v>
      </c>
      <c r="L26209" s="4">
        <v>0.35000000000000003</v>
      </c>
    </row>
    <row r="26210" spans="1:12" x14ac:dyDescent="0.35">
      <c r="A26210" s="1" t="s">
        <v>42858</v>
      </c>
      <c r="B26210" t="s">
        <v>42859</v>
      </c>
      <c r="C26210" t="s">
        <v>13</v>
      </c>
      <c r="D26210" t="s">
        <v>14</v>
      </c>
      <c r="E26210">
        <v>2</v>
      </c>
      <c r="F26210" s="2">
        <v>11.47</v>
      </c>
      <c r="G26210" s="3">
        <v>45.71</v>
      </c>
      <c r="H26210" s="3">
        <v>0.11470000000000001</v>
      </c>
      <c r="I26210" s="3">
        <v>0</v>
      </c>
      <c r="J26210" s="3">
        <v>11.5847</v>
      </c>
      <c r="K26210" s="3">
        <v>17.822615384615382</v>
      </c>
      <c r="L26210" s="4">
        <v>0.34999999999999992</v>
      </c>
    </row>
    <row r="26211" spans="1:12" x14ac:dyDescent="0.35">
      <c r="A26211" s="1" t="s">
        <v>42860</v>
      </c>
      <c r="B26211" t="s">
        <v>42861</v>
      </c>
      <c r="C26211" t="s">
        <v>34</v>
      </c>
      <c r="D26211" t="s">
        <v>35</v>
      </c>
      <c r="E26211">
        <v>1</v>
      </c>
      <c r="F26211" s="2">
        <v>13.26</v>
      </c>
      <c r="G26211" s="3">
        <v>69.34</v>
      </c>
      <c r="H26211" s="3">
        <v>0.1326</v>
      </c>
      <c r="I26211" s="3">
        <v>0.62322</v>
      </c>
      <c r="J26211" s="3">
        <v>14.01582</v>
      </c>
      <c r="K26211" s="3">
        <v>21.562799999999999</v>
      </c>
      <c r="L26211" s="4">
        <v>0.35</v>
      </c>
    </row>
    <row r="26212" spans="1:12" x14ac:dyDescent="0.35">
      <c r="A26212" s="1" t="s">
        <v>42862</v>
      </c>
      <c r="B26212" t="s">
        <v>42863</v>
      </c>
      <c r="C26212" t="s">
        <v>34</v>
      </c>
      <c r="D26212" t="s">
        <v>35</v>
      </c>
      <c r="E26212">
        <v>1</v>
      </c>
      <c r="F26212" s="2">
        <v>92.83</v>
      </c>
      <c r="G26212" s="3">
        <v>475.88</v>
      </c>
      <c r="H26212" s="3">
        <v>0.92830000000000001</v>
      </c>
      <c r="I26212" s="3">
        <v>4.3630100000000001</v>
      </c>
      <c r="J26212" s="3">
        <v>98.121309999999994</v>
      </c>
      <c r="K26212" s="3">
        <v>150.95586153846153</v>
      </c>
      <c r="L26212" s="4">
        <v>0.35000000000000003</v>
      </c>
    </row>
    <row r="26213" spans="1:12" x14ac:dyDescent="0.35">
      <c r="A26213" s="1" t="s">
        <v>42864</v>
      </c>
      <c r="B26213" t="s">
        <v>42865</v>
      </c>
      <c r="C26213" t="s">
        <v>34</v>
      </c>
      <c r="D26213" t="s">
        <v>35</v>
      </c>
      <c r="E26213">
        <v>1</v>
      </c>
      <c r="F26213" s="2">
        <v>183.26</v>
      </c>
      <c r="G26213" s="3">
        <v>939.54</v>
      </c>
      <c r="H26213" s="3">
        <v>1.8326</v>
      </c>
      <c r="I26213" s="3">
        <v>8.6132200000000001</v>
      </c>
      <c r="J26213" s="3">
        <v>193.70582000000002</v>
      </c>
      <c r="K26213" s="3">
        <v>298.00895384615387</v>
      </c>
      <c r="L26213" s="4">
        <v>0.35</v>
      </c>
    </row>
    <row r="26214" spans="1:12" x14ac:dyDescent="0.35">
      <c r="A26214" s="1" t="s">
        <v>42866</v>
      </c>
      <c r="B26214" t="s">
        <v>42867</v>
      </c>
      <c r="C26214" t="s">
        <v>34</v>
      </c>
      <c r="D26214" t="s">
        <v>35</v>
      </c>
      <c r="E26214">
        <v>2</v>
      </c>
      <c r="F26214" s="2">
        <v>3</v>
      </c>
      <c r="G26214" s="3">
        <v>15.34</v>
      </c>
      <c r="H26214" s="3">
        <v>0.03</v>
      </c>
      <c r="I26214" s="3">
        <v>0</v>
      </c>
      <c r="J26214" s="3">
        <v>3.03</v>
      </c>
      <c r="K26214" s="3">
        <v>4.661538461538461</v>
      </c>
      <c r="L26214" s="4">
        <v>0.35</v>
      </c>
    </row>
    <row r="26215" spans="1:12" x14ac:dyDescent="0.35">
      <c r="A26215" s="1" t="s">
        <v>42868</v>
      </c>
      <c r="B26215" t="s">
        <v>42869</v>
      </c>
      <c r="C26215" t="s">
        <v>34</v>
      </c>
      <c r="D26215" t="s">
        <v>35</v>
      </c>
      <c r="E26215">
        <v>2</v>
      </c>
      <c r="F26215" s="2">
        <v>31.68</v>
      </c>
      <c r="G26215" s="3">
        <v>162.38</v>
      </c>
      <c r="H26215" s="3">
        <v>0.31680000000000003</v>
      </c>
      <c r="I26215" s="3">
        <v>0</v>
      </c>
      <c r="J26215" s="3">
        <v>31.9968</v>
      </c>
      <c r="K26215" s="3">
        <v>49.225846153846156</v>
      </c>
      <c r="L26215" s="4">
        <v>0.35000000000000003</v>
      </c>
    </row>
    <row r="26216" spans="1:12" x14ac:dyDescent="0.35">
      <c r="A26216" s="1" t="s">
        <v>42870</v>
      </c>
      <c r="B26216" t="s">
        <v>42871</v>
      </c>
      <c r="C26216" t="s">
        <v>34</v>
      </c>
      <c r="D26216" t="s">
        <v>35</v>
      </c>
      <c r="E26216">
        <v>1</v>
      </c>
      <c r="F26216" s="2">
        <v>3.06</v>
      </c>
      <c r="G26216" s="3">
        <v>15.7</v>
      </c>
      <c r="H26216" s="3">
        <v>3.0600000000000002E-2</v>
      </c>
      <c r="I26216" s="3">
        <v>0.14382</v>
      </c>
      <c r="J26216" s="3">
        <v>3.2344200000000001</v>
      </c>
      <c r="K26216" s="3">
        <v>4.9760307692307695</v>
      </c>
      <c r="L26216" s="4">
        <v>0.35000000000000003</v>
      </c>
    </row>
    <row r="26217" spans="1:12" x14ac:dyDescent="0.35">
      <c r="A26217" s="1">
        <v>41009601</v>
      </c>
      <c r="B26217" t="s">
        <v>42872</v>
      </c>
      <c r="C26217" t="s">
        <v>34</v>
      </c>
      <c r="D26217" t="s">
        <v>35</v>
      </c>
      <c r="E26217">
        <v>1</v>
      </c>
      <c r="F26217" s="2">
        <v>663.84</v>
      </c>
      <c r="G26217" s="3">
        <v>3403.21</v>
      </c>
      <c r="H26217" s="3">
        <v>6.6384000000000007</v>
      </c>
      <c r="I26217" s="3">
        <v>31.200480000000002</v>
      </c>
      <c r="J26217" s="3">
        <v>701.67888000000005</v>
      </c>
      <c r="K26217" s="3">
        <v>1079.5059692307693</v>
      </c>
      <c r="L26217" s="4">
        <v>0.35000000000000003</v>
      </c>
    </row>
    <row r="26218" spans="1:12" x14ac:dyDescent="0.35">
      <c r="A26218" s="1" t="s">
        <v>42873</v>
      </c>
      <c r="B26218" t="s">
        <v>42874</v>
      </c>
      <c r="C26218" t="s">
        <v>34</v>
      </c>
      <c r="D26218" t="s">
        <v>35</v>
      </c>
      <c r="E26218">
        <v>1</v>
      </c>
      <c r="F26218" s="2">
        <v>52.75</v>
      </c>
      <c r="G26218" s="3">
        <v>270.45999999999998</v>
      </c>
      <c r="H26218" s="3">
        <v>0.52749999999999997</v>
      </c>
      <c r="I26218" s="3">
        <v>2.47925</v>
      </c>
      <c r="J26218" s="3">
        <v>55.756750000000004</v>
      </c>
      <c r="K26218" s="3">
        <v>85.779615384615383</v>
      </c>
      <c r="L26218" s="4">
        <v>0.34999999999999992</v>
      </c>
    </row>
    <row r="26219" spans="1:12" x14ac:dyDescent="0.35">
      <c r="A26219" s="1" t="s">
        <v>42875</v>
      </c>
      <c r="B26219" t="s">
        <v>42876</v>
      </c>
      <c r="C26219" t="s">
        <v>34</v>
      </c>
      <c r="D26219" t="s">
        <v>35</v>
      </c>
      <c r="E26219">
        <v>1</v>
      </c>
      <c r="F26219" s="2">
        <v>466.71</v>
      </c>
      <c r="G26219" s="3">
        <v>2392.65</v>
      </c>
      <c r="H26219" s="3">
        <v>4.6670999999999996</v>
      </c>
      <c r="I26219" s="3">
        <v>21.935369999999999</v>
      </c>
      <c r="J26219" s="3">
        <v>493.31246999999996</v>
      </c>
      <c r="K26219" s="3">
        <v>758.94226153846148</v>
      </c>
      <c r="L26219" s="4">
        <v>0.35</v>
      </c>
    </row>
    <row r="26220" spans="1:12" hidden="1" x14ac:dyDescent="0.35">
      <c r="A26220" s="1" t="s">
        <v>42877</v>
      </c>
      <c r="B26220" t="s">
        <v>42878</v>
      </c>
      <c r="C26220" t="s">
        <v>46</v>
      </c>
      <c r="D26220" t="s">
        <v>47</v>
      </c>
      <c r="E26220">
        <v>1</v>
      </c>
      <c r="F26220" s="2">
        <v>155.85</v>
      </c>
      <c r="G26220" s="3">
        <v>798.96</v>
      </c>
      <c r="H26220" s="3">
        <v>1.5585</v>
      </c>
      <c r="I26220" s="3">
        <v>7.3249499999999994</v>
      </c>
      <c r="J26220" s="3">
        <v>164.73345</v>
      </c>
      <c r="K26220" s="3">
        <v>253.43607692307691</v>
      </c>
      <c r="L26220" s="4">
        <v>0.34999999999999992</v>
      </c>
    </row>
    <row r="26221" spans="1:12" x14ac:dyDescent="0.35">
      <c r="A26221" s="1" t="s">
        <v>42879</v>
      </c>
      <c r="B26221" t="s">
        <v>42880</v>
      </c>
      <c r="C26221" t="s">
        <v>13</v>
      </c>
      <c r="D26221" t="s">
        <v>14</v>
      </c>
      <c r="E26221">
        <v>1</v>
      </c>
      <c r="F26221" s="2">
        <v>24.46</v>
      </c>
      <c r="G26221" s="3">
        <v>123.77</v>
      </c>
      <c r="H26221" s="3">
        <v>0.24460000000000001</v>
      </c>
      <c r="I26221" s="3">
        <v>1.1496200000000001</v>
      </c>
      <c r="J26221" s="3">
        <v>25.854219999999998</v>
      </c>
      <c r="K26221" s="3">
        <v>39.775723076923072</v>
      </c>
      <c r="L26221" s="4">
        <v>0.35</v>
      </c>
    </row>
    <row r="26222" spans="1:12" x14ac:dyDescent="0.35">
      <c r="A26222" s="1" t="s">
        <v>42881</v>
      </c>
      <c r="B26222" t="s">
        <v>42882</v>
      </c>
      <c r="C26222" t="s">
        <v>34</v>
      </c>
      <c r="D26222" t="s">
        <v>35</v>
      </c>
      <c r="E26222">
        <v>2</v>
      </c>
      <c r="F26222" s="2">
        <v>702.31</v>
      </c>
      <c r="G26222" s="3">
        <v>3677.02</v>
      </c>
      <c r="H26222" s="3">
        <v>7.0230999999999995</v>
      </c>
      <c r="I26222" s="3">
        <v>0</v>
      </c>
      <c r="J26222" s="3">
        <v>709.33309999999994</v>
      </c>
      <c r="K26222" s="3">
        <v>1091.2816923076921</v>
      </c>
      <c r="L26222" s="4">
        <v>0.34999999999999992</v>
      </c>
    </row>
    <row r="26223" spans="1:12" x14ac:dyDescent="0.35">
      <c r="A26223" s="1" t="s">
        <v>42883</v>
      </c>
      <c r="B26223" t="s">
        <v>42884</v>
      </c>
      <c r="C26223" t="s">
        <v>34</v>
      </c>
      <c r="D26223" t="s">
        <v>35</v>
      </c>
      <c r="E26223">
        <v>2</v>
      </c>
      <c r="F26223" s="2">
        <v>957.89</v>
      </c>
      <c r="G26223" s="3">
        <v>5015.13</v>
      </c>
      <c r="H26223" s="3">
        <v>9.5789000000000009</v>
      </c>
      <c r="I26223" s="3">
        <v>0</v>
      </c>
      <c r="J26223" s="3">
        <v>967.46889999999996</v>
      </c>
      <c r="K26223" s="3">
        <v>1488.4136923076921</v>
      </c>
      <c r="L26223" s="4">
        <v>0.35</v>
      </c>
    </row>
    <row r="26224" spans="1:12" x14ac:dyDescent="0.35">
      <c r="A26224" s="1" t="s">
        <v>42885</v>
      </c>
      <c r="B26224" t="s">
        <v>41101</v>
      </c>
      <c r="C26224" t="s">
        <v>13</v>
      </c>
      <c r="D26224" t="s">
        <v>14</v>
      </c>
      <c r="E26224">
        <v>2</v>
      </c>
      <c r="F26224" s="2">
        <v>488.97</v>
      </c>
      <c r="G26224" s="3">
        <v>2536.65</v>
      </c>
      <c r="H26224" s="3">
        <v>4.8897000000000004</v>
      </c>
      <c r="I26224" s="3">
        <v>0</v>
      </c>
      <c r="J26224" s="3">
        <v>493.85970000000003</v>
      </c>
      <c r="K26224" s="3">
        <v>759.78415384615391</v>
      </c>
      <c r="L26224" s="4">
        <v>0.35000000000000003</v>
      </c>
    </row>
    <row r="26225" spans="1:12" x14ac:dyDescent="0.35">
      <c r="A26225" s="1">
        <v>41006110</v>
      </c>
      <c r="B26225" t="s">
        <v>42886</v>
      </c>
      <c r="C26225" t="s">
        <v>34</v>
      </c>
      <c r="D26225" t="s">
        <v>35</v>
      </c>
      <c r="E26225">
        <v>2</v>
      </c>
      <c r="F26225" s="2">
        <v>5944.07</v>
      </c>
      <c r="G26225" s="3">
        <v>30473.09</v>
      </c>
      <c r="H26225" s="3">
        <v>59.4407</v>
      </c>
      <c r="I26225" s="3">
        <v>0</v>
      </c>
      <c r="J26225" s="3">
        <v>6003.5106999999998</v>
      </c>
      <c r="K26225" s="3">
        <v>9236.1703076923077</v>
      </c>
      <c r="L26225" s="4">
        <v>0.35000000000000003</v>
      </c>
    </row>
    <row r="26226" spans="1:12" x14ac:dyDescent="0.35">
      <c r="A26226" s="1" t="s">
        <v>42887</v>
      </c>
      <c r="B26226" t="s">
        <v>42888</v>
      </c>
      <c r="C26226" t="s">
        <v>34</v>
      </c>
      <c r="D26226" t="s">
        <v>35</v>
      </c>
      <c r="E26226">
        <v>2</v>
      </c>
      <c r="F26226" s="2">
        <v>56.51</v>
      </c>
      <c r="G26226" s="3">
        <v>422.04</v>
      </c>
      <c r="H26226" s="3">
        <v>0.56510000000000005</v>
      </c>
      <c r="I26226" s="3">
        <v>0</v>
      </c>
      <c r="J26226" s="3">
        <v>57.075099999999999</v>
      </c>
      <c r="K26226" s="3">
        <v>87.807846153846143</v>
      </c>
      <c r="L26226" s="4">
        <v>0.34999999999999992</v>
      </c>
    </row>
    <row r="26227" spans="1:12" x14ac:dyDescent="0.35">
      <c r="A26227" s="1" t="s">
        <v>42889</v>
      </c>
      <c r="B26227" t="s">
        <v>42890</v>
      </c>
      <c r="C26227" t="s">
        <v>34</v>
      </c>
      <c r="D26227" t="s">
        <v>35</v>
      </c>
      <c r="E26227">
        <v>2</v>
      </c>
      <c r="F26227" s="2">
        <v>1053.83</v>
      </c>
      <c r="G26227" s="3">
        <v>5402.62</v>
      </c>
      <c r="H26227" s="3">
        <v>10.5383</v>
      </c>
      <c r="I26227" s="3">
        <v>0</v>
      </c>
      <c r="J26227" s="3">
        <v>1064.3682999999999</v>
      </c>
      <c r="K26227" s="3">
        <v>1637.4896923076919</v>
      </c>
      <c r="L26227" s="4">
        <v>0.34999999999999992</v>
      </c>
    </row>
    <row r="26228" spans="1:12" hidden="1" x14ac:dyDescent="0.35">
      <c r="A26228" s="1" t="s">
        <v>42891</v>
      </c>
      <c r="B26228" t="s">
        <v>42892</v>
      </c>
      <c r="C26228" t="s">
        <v>46</v>
      </c>
      <c r="D26228" t="s">
        <v>47</v>
      </c>
      <c r="E26228">
        <v>1</v>
      </c>
      <c r="F26228" s="2">
        <v>884.71</v>
      </c>
      <c r="G26228" s="3">
        <v>4535.54</v>
      </c>
      <c r="H26228" s="3">
        <v>8.8471000000000011</v>
      </c>
      <c r="I26228" s="3">
        <v>41.58137</v>
      </c>
      <c r="J26228" s="3">
        <v>935.13846999999998</v>
      </c>
      <c r="K26228" s="3">
        <v>1438.6745692307691</v>
      </c>
      <c r="L26228" s="4">
        <v>0.34999999999999992</v>
      </c>
    </row>
    <row r="26229" spans="1:12" x14ac:dyDescent="0.35">
      <c r="A26229" s="1" t="s">
        <v>42893</v>
      </c>
      <c r="B26229" t="s">
        <v>42894</v>
      </c>
      <c r="C26229" t="s">
        <v>34</v>
      </c>
      <c r="D26229" t="s">
        <v>35</v>
      </c>
      <c r="E26229">
        <v>2</v>
      </c>
      <c r="F26229" s="2">
        <v>79.8</v>
      </c>
      <c r="G26229" s="3">
        <v>417.8</v>
      </c>
      <c r="H26229" s="3">
        <v>0.79800000000000004</v>
      </c>
      <c r="I26229" s="3">
        <v>0</v>
      </c>
      <c r="J26229" s="3">
        <v>80.597999999999999</v>
      </c>
      <c r="K26229" s="3">
        <v>123.99692307692307</v>
      </c>
      <c r="L26229" s="4">
        <v>0.35</v>
      </c>
    </row>
    <row r="26230" spans="1:12" hidden="1" x14ac:dyDescent="0.35">
      <c r="A26230" s="1" t="s">
        <v>42895</v>
      </c>
      <c r="B26230" t="s">
        <v>42896</v>
      </c>
      <c r="C26230" t="s">
        <v>46</v>
      </c>
      <c r="D26230" t="s">
        <v>47</v>
      </c>
      <c r="E26230">
        <v>2</v>
      </c>
      <c r="F26230" s="2">
        <v>598.97</v>
      </c>
      <c r="G26230" s="3">
        <v>3070.72</v>
      </c>
      <c r="H26230" s="3">
        <v>5.9897</v>
      </c>
      <c r="I26230" s="3">
        <v>0</v>
      </c>
      <c r="J26230" s="3">
        <v>604.9597</v>
      </c>
      <c r="K26230" s="3">
        <v>930.7072307692307</v>
      </c>
      <c r="L26230" s="4">
        <v>0.35</v>
      </c>
    </row>
    <row r="26231" spans="1:12" x14ac:dyDescent="0.35">
      <c r="A26231" s="1" t="s">
        <v>42897</v>
      </c>
      <c r="B26231" t="s">
        <v>42898</v>
      </c>
      <c r="C26231" t="s">
        <v>34</v>
      </c>
      <c r="D26231" t="s">
        <v>35</v>
      </c>
      <c r="E26231">
        <v>2</v>
      </c>
      <c r="F26231" s="2">
        <v>11.05</v>
      </c>
      <c r="G26231" s="3">
        <v>82.54</v>
      </c>
      <c r="H26231" s="3">
        <v>0.11050000000000001</v>
      </c>
      <c r="I26231" s="3">
        <v>0</v>
      </c>
      <c r="J26231" s="3">
        <v>11.160500000000001</v>
      </c>
      <c r="K26231" s="3">
        <v>17.170000000000002</v>
      </c>
      <c r="L26231" s="4">
        <v>0.35000000000000003</v>
      </c>
    </row>
    <row r="26232" spans="1:12" x14ac:dyDescent="0.35">
      <c r="A26232" s="1" t="s">
        <v>42899</v>
      </c>
      <c r="B26232" t="s">
        <v>42900</v>
      </c>
      <c r="C26232" t="s">
        <v>34</v>
      </c>
      <c r="D26232" t="s">
        <v>35</v>
      </c>
      <c r="E26232">
        <v>1</v>
      </c>
      <c r="F26232" s="2">
        <v>90.8</v>
      </c>
      <c r="G26232" s="3">
        <v>465.49</v>
      </c>
      <c r="H26232" s="3">
        <v>0.90800000000000003</v>
      </c>
      <c r="I26232" s="3">
        <v>4.2675999999999998</v>
      </c>
      <c r="J26232" s="3">
        <v>95.9756</v>
      </c>
      <c r="K26232" s="3">
        <v>147.65476923076923</v>
      </c>
      <c r="L26232" s="4">
        <v>0.35000000000000003</v>
      </c>
    </row>
    <row r="26233" spans="1:12" x14ac:dyDescent="0.35">
      <c r="A26233" s="1" t="s">
        <v>42901</v>
      </c>
      <c r="B26233" t="s">
        <v>42902</v>
      </c>
      <c r="C26233" t="s">
        <v>13</v>
      </c>
      <c r="D26233" t="s">
        <v>14</v>
      </c>
      <c r="E26233">
        <v>2</v>
      </c>
      <c r="F26233" s="2">
        <v>1249.27</v>
      </c>
      <c r="G26233" s="3">
        <v>6404.55</v>
      </c>
      <c r="H26233" s="3">
        <v>12.492699999999999</v>
      </c>
      <c r="I26233" s="3">
        <v>0</v>
      </c>
      <c r="J26233" s="3">
        <v>1261.7627</v>
      </c>
      <c r="K26233" s="3">
        <v>1941.1733846153845</v>
      </c>
      <c r="L26233" s="4">
        <v>0.35</v>
      </c>
    </row>
    <row r="26234" spans="1:12" x14ac:dyDescent="0.35">
      <c r="A26234" s="1" t="s">
        <v>42903</v>
      </c>
      <c r="B26234" t="s">
        <v>42904</v>
      </c>
      <c r="C26234" t="s">
        <v>34</v>
      </c>
      <c r="D26234" t="s">
        <v>35</v>
      </c>
      <c r="E26234">
        <v>2</v>
      </c>
      <c r="F26234" s="2">
        <v>1567.74</v>
      </c>
      <c r="G26234" s="3">
        <v>8047.12</v>
      </c>
      <c r="H26234" s="3">
        <v>15.6774</v>
      </c>
      <c r="I26234" s="3">
        <v>0</v>
      </c>
      <c r="J26234" s="3">
        <v>1583.4174</v>
      </c>
      <c r="K26234" s="3">
        <v>2436.0267692307693</v>
      </c>
      <c r="L26234" s="4">
        <v>0.35000000000000003</v>
      </c>
    </row>
    <row r="26235" spans="1:12" x14ac:dyDescent="0.35">
      <c r="A26235" s="1" t="s">
        <v>42905</v>
      </c>
      <c r="B26235" t="s">
        <v>42906</v>
      </c>
      <c r="C26235" t="s">
        <v>13</v>
      </c>
      <c r="D26235" t="s">
        <v>14</v>
      </c>
      <c r="E26235">
        <v>1</v>
      </c>
      <c r="F26235" s="2">
        <v>99.31</v>
      </c>
      <c r="G26235" s="3">
        <v>519.95000000000005</v>
      </c>
      <c r="H26235" s="3">
        <v>0.99310000000000009</v>
      </c>
      <c r="I26235" s="3">
        <v>4.6675700000000004</v>
      </c>
      <c r="J26235" s="3">
        <v>104.97067</v>
      </c>
      <c r="K26235" s="3">
        <v>161.49333846153846</v>
      </c>
      <c r="L26235" s="4">
        <v>0.35</v>
      </c>
    </row>
    <row r="26236" spans="1:12" x14ac:dyDescent="0.35">
      <c r="A26236" s="1" t="s">
        <v>42907</v>
      </c>
      <c r="B26236" t="s">
        <v>42751</v>
      </c>
      <c r="C26236" t="s">
        <v>34</v>
      </c>
      <c r="D26236" t="s">
        <v>35</v>
      </c>
      <c r="E26236">
        <v>2</v>
      </c>
      <c r="F26236" s="2">
        <v>5554.08</v>
      </c>
      <c r="G26236" s="3">
        <v>29078.95</v>
      </c>
      <c r="H26236" s="3">
        <v>55.540799999999997</v>
      </c>
      <c r="I26236" s="3">
        <v>0</v>
      </c>
      <c r="J26236" s="3">
        <v>5609.6207999999997</v>
      </c>
      <c r="K26236" s="3">
        <v>8630.185846153845</v>
      </c>
      <c r="L26236" s="4">
        <v>0.34999999999999992</v>
      </c>
    </row>
    <row r="26237" spans="1:12" x14ac:dyDescent="0.35">
      <c r="A26237" s="1" t="s">
        <v>42908</v>
      </c>
      <c r="B26237" t="s">
        <v>42909</v>
      </c>
      <c r="C26237" t="s">
        <v>13</v>
      </c>
      <c r="D26237" t="s">
        <v>14</v>
      </c>
      <c r="E26237">
        <v>2</v>
      </c>
      <c r="F26237" s="2">
        <v>23.28</v>
      </c>
      <c r="G26237" s="3">
        <v>120.79</v>
      </c>
      <c r="H26237" s="3">
        <v>0.23280000000000001</v>
      </c>
      <c r="I26237" s="3">
        <v>0</v>
      </c>
      <c r="J26237" s="3">
        <v>23.512800000000002</v>
      </c>
      <c r="K26237" s="3">
        <v>36.173538461538463</v>
      </c>
      <c r="L26237" s="4">
        <v>0.35</v>
      </c>
    </row>
    <row r="26238" spans="1:12" x14ac:dyDescent="0.35">
      <c r="A26238" s="1" t="s">
        <v>42910</v>
      </c>
      <c r="B26238" t="s">
        <v>42911</v>
      </c>
      <c r="C26238" t="s">
        <v>34</v>
      </c>
      <c r="D26238" t="s">
        <v>35</v>
      </c>
      <c r="E26238">
        <v>1</v>
      </c>
      <c r="F26238" s="2">
        <v>333.62</v>
      </c>
      <c r="G26238" s="3">
        <v>1710.41</v>
      </c>
      <c r="H26238" s="3">
        <v>3.3362000000000003</v>
      </c>
      <c r="I26238" s="3">
        <v>15.68014</v>
      </c>
      <c r="J26238" s="3">
        <v>352.63634000000002</v>
      </c>
      <c r="K26238" s="3">
        <v>542.51744615384621</v>
      </c>
      <c r="L26238" s="4">
        <v>0.35000000000000003</v>
      </c>
    </row>
    <row r="26239" spans="1:12" x14ac:dyDescent="0.35">
      <c r="A26239" s="1" t="s">
        <v>42912</v>
      </c>
      <c r="B26239" t="s">
        <v>42913</v>
      </c>
      <c r="C26239" t="s">
        <v>13</v>
      </c>
      <c r="D26239" t="s">
        <v>14</v>
      </c>
      <c r="E26239">
        <v>2</v>
      </c>
      <c r="F26239" s="2">
        <v>13.65</v>
      </c>
      <c r="G26239" s="3">
        <v>64.290000000000006</v>
      </c>
      <c r="H26239" s="3">
        <v>0.13650000000000001</v>
      </c>
      <c r="I26239" s="3">
        <v>0</v>
      </c>
      <c r="J26239" s="3">
        <v>13.7865</v>
      </c>
      <c r="K26239" s="3">
        <v>21.21</v>
      </c>
      <c r="L26239" s="4">
        <v>0.35000000000000003</v>
      </c>
    </row>
    <row r="26240" spans="1:12" x14ac:dyDescent="0.35">
      <c r="A26240" s="1" t="s">
        <v>42914</v>
      </c>
      <c r="B26240" t="s">
        <v>41828</v>
      </c>
      <c r="C26240" t="s">
        <v>34</v>
      </c>
      <c r="D26240" t="s">
        <v>35</v>
      </c>
      <c r="E26240">
        <v>2</v>
      </c>
      <c r="F26240" s="2">
        <v>281.86</v>
      </c>
      <c r="G26240" s="3">
        <v>1445.01</v>
      </c>
      <c r="H26240" s="3">
        <v>2.8186</v>
      </c>
      <c r="I26240" s="3">
        <v>0</v>
      </c>
      <c r="J26240" s="3">
        <v>284.67860000000002</v>
      </c>
      <c r="K26240" s="3">
        <v>437.96707692307695</v>
      </c>
      <c r="L26240" s="4">
        <v>0.35</v>
      </c>
    </row>
    <row r="26241" spans="1:12" x14ac:dyDescent="0.35">
      <c r="A26241" s="1" t="s">
        <v>42915</v>
      </c>
      <c r="B26241" t="s">
        <v>42916</v>
      </c>
      <c r="C26241" t="s">
        <v>13</v>
      </c>
      <c r="D26241" t="s">
        <v>14</v>
      </c>
      <c r="E26241">
        <v>2</v>
      </c>
      <c r="F26241" s="2">
        <v>721.3</v>
      </c>
      <c r="G26241" s="3">
        <v>3697.85</v>
      </c>
      <c r="H26241" s="3">
        <v>7.2130000000000001</v>
      </c>
      <c r="I26241" s="3">
        <v>0</v>
      </c>
      <c r="J26241" s="3">
        <v>728.51299999999992</v>
      </c>
      <c r="K26241" s="3">
        <v>1120.7892307692307</v>
      </c>
      <c r="L26241" s="4">
        <v>0.35000000000000003</v>
      </c>
    </row>
    <row r="26242" spans="1:12" x14ac:dyDescent="0.35">
      <c r="A26242" s="1" t="s">
        <v>42917</v>
      </c>
      <c r="B26242" t="s">
        <v>42918</v>
      </c>
      <c r="C26242" t="s">
        <v>13</v>
      </c>
      <c r="D26242" t="s">
        <v>14</v>
      </c>
      <c r="E26242">
        <v>2</v>
      </c>
      <c r="F26242" s="2">
        <v>362.5</v>
      </c>
      <c r="G26242" s="3">
        <v>1697.59</v>
      </c>
      <c r="H26242" s="3">
        <v>3.625</v>
      </c>
      <c r="I26242" s="3">
        <v>0</v>
      </c>
      <c r="J26242" s="3">
        <v>366.125</v>
      </c>
      <c r="K26242" s="3">
        <v>563.26923076923072</v>
      </c>
      <c r="L26242" s="4">
        <v>0.34999999999999992</v>
      </c>
    </row>
    <row r="26243" spans="1:12" x14ac:dyDescent="0.35">
      <c r="A26243" s="1" t="s">
        <v>42919</v>
      </c>
      <c r="B26243" t="s">
        <v>42920</v>
      </c>
      <c r="C26243" t="s">
        <v>34</v>
      </c>
      <c r="D26243" t="s">
        <v>35</v>
      </c>
      <c r="E26243">
        <v>2</v>
      </c>
      <c r="F26243" s="2">
        <v>4.78</v>
      </c>
      <c r="G26243" s="3">
        <v>35.67</v>
      </c>
      <c r="H26243" s="3">
        <v>4.7800000000000002E-2</v>
      </c>
      <c r="I26243" s="3">
        <v>0</v>
      </c>
      <c r="J26243" s="3">
        <v>4.8277999999999999</v>
      </c>
      <c r="K26243" s="3">
        <v>7.4273846153846153</v>
      </c>
      <c r="L26243" s="4">
        <v>0.35000000000000003</v>
      </c>
    </row>
    <row r="26244" spans="1:12" x14ac:dyDescent="0.35">
      <c r="A26244" s="1" t="s">
        <v>42921</v>
      </c>
      <c r="B26244" t="s">
        <v>42922</v>
      </c>
      <c r="C26244" t="s">
        <v>34</v>
      </c>
      <c r="D26244" t="s">
        <v>35</v>
      </c>
      <c r="E26244">
        <v>2</v>
      </c>
      <c r="F26244" s="2">
        <v>42.67</v>
      </c>
      <c r="G26244" s="3">
        <v>223.4</v>
      </c>
      <c r="H26244" s="3">
        <v>0.42670000000000002</v>
      </c>
      <c r="I26244" s="3">
        <v>0</v>
      </c>
      <c r="J26244" s="3">
        <v>43.096699999999998</v>
      </c>
      <c r="K26244" s="3">
        <v>66.302615384615379</v>
      </c>
      <c r="L26244" s="4">
        <v>0.35</v>
      </c>
    </row>
    <row r="26245" spans="1:12" x14ac:dyDescent="0.35">
      <c r="A26245" s="1" t="s">
        <v>42923</v>
      </c>
      <c r="B26245" t="s">
        <v>42924</v>
      </c>
      <c r="C26245" t="s">
        <v>13</v>
      </c>
      <c r="D26245" t="s">
        <v>14</v>
      </c>
      <c r="E26245">
        <v>2</v>
      </c>
      <c r="F26245" s="2">
        <v>405.59</v>
      </c>
      <c r="G26245" s="3">
        <v>1921.1</v>
      </c>
      <c r="H26245" s="3">
        <v>4.0558999999999994</v>
      </c>
      <c r="I26245" s="3">
        <v>0</v>
      </c>
      <c r="J26245" s="3">
        <v>409.64589999999998</v>
      </c>
      <c r="K26245" s="3">
        <v>630.22446153846147</v>
      </c>
      <c r="L26245" s="4">
        <v>0.35</v>
      </c>
    </row>
    <row r="26246" spans="1:12" x14ac:dyDescent="0.35">
      <c r="A26246" s="1" t="s">
        <v>42925</v>
      </c>
      <c r="B26246" t="s">
        <v>42926</v>
      </c>
      <c r="C26246" t="s">
        <v>34</v>
      </c>
      <c r="D26246" t="s">
        <v>35</v>
      </c>
      <c r="E26246">
        <v>1</v>
      </c>
      <c r="F26246" s="2">
        <v>91.45</v>
      </c>
      <c r="G26246" s="3">
        <v>478.8</v>
      </c>
      <c r="H26246" s="3">
        <v>0.91450000000000009</v>
      </c>
      <c r="I26246" s="3">
        <v>4.2981500000000006</v>
      </c>
      <c r="J26246" s="3">
        <v>96.662650000000014</v>
      </c>
      <c r="K26246" s="3">
        <v>148.71176923076925</v>
      </c>
      <c r="L26246" s="4">
        <v>0.35</v>
      </c>
    </row>
    <row r="26247" spans="1:12" x14ac:dyDescent="0.35">
      <c r="A26247" s="1" t="s">
        <v>42927</v>
      </c>
      <c r="B26247" t="s">
        <v>42928</v>
      </c>
      <c r="C26247" t="s">
        <v>34</v>
      </c>
      <c r="D26247" t="s">
        <v>35</v>
      </c>
      <c r="E26247">
        <v>1</v>
      </c>
      <c r="F26247" s="2">
        <v>93.12</v>
      </c>
      <c r="G26247" s="3">
        <v>487.54</v>
      </c>
      <c r="H26247" s="3">
        <v>0.93120000000000003</v>
      </c>
      <c r="I26247" s="3">
        <v>4.3766400000000001</v>
      </c>
      <c r="J26247" s="3">
        <v>98.427840000000003</v>
      </c>
      <c r="K26247" s="3">
        <v>151.42744615384615</v>
      </c>
      <c r="L26247" s="4">
        <v>0.35</v>
      </c>
    </row>
    <row r="26248" spans="1:12" x14ac:dyDescent="0.35">
      <c r="A26248" s="1" t="s">
        <v>42929</v>
      </c>
      <c r="B26248" t="s">
        <v>42930</v>
      </c>
      <c r="C26248" t="s">
        <v>13</v>
      </c>
      <c r="D26248" t="s">
        <v>14</v>
      </c>
      <c r="E26248">
        <v>2</v>
      </c>
      <c r="F26248" s="2">
        <v>352.16</v>
      </c>
      <c r="G26248" s="3">
        <v>1668.06</v>
      </c>
      <c r="H26248" s="3">
        <v>3.5216000000000003</v>
      </c>
      <c r="I26248" s="3">
        <v>0</v>
      </c>
      <c r="J26248" s="3">
        <v>355.6816</v>
      </c>
      <c r="K26248" s="3">
        <v>547.20246153846153</v>
      </c>
      <c r="L26248" s="4">
        <v>0.35</v>
      </c>
    </row>
    <row r="26249" spans="1:12" x14ac:dyDescent="0.35">
      <c r="A26249" s="1" t="s">
        <v>42931</v>
      </c>
      <c r="B26249" t="s">
        <v>42051</v>
      </c>
      <c r="C26249" t="s">
        <v>34</v>
      </c>
      <c r="D26249" t="s">
        <v>35</v>
      </c>
      <c r="E26249">
        <v>1</v>
      </c>
      <c r="F26249" s="2">
        <v>105.76</v>
      </c>
      <c r="G26249" s="3">
        <v>553.72</v>
      </c>
      <c r="H26249" s="3">
        <v>1.0576000000000001</v>
      </c>
      <c r="I26249" s="3">
        <v>4.97072</v>
      </c>
      <c r="J26249" s="3">
        <v>111.78832</v>
      </c>
      <c r="K26249" s="3">
        <v>171.98203076923076</v>
      </c>
      <c r="L26249" s="4">
        <v>0.35</v>
      </c>
    </row>
    <row r="26250" spans="1:12" x14ac:dyDescent="0.35">
      <c r="A26250" s="1" t="s">
        <v>42932</v>
      </c>
      <c r="B26250" t="s">
        <v>42933</v>
      </c>
      <c r="C26250" t="s">
        <v>34</v>
      </c>
      <c r="D26250" t="s">
        <v>35</v>
      </c>
      <c r="E26250">
        <v>1</v>
      </c>
      <c r="F26250" s="2">
        <v>149.13999999999999</v>
      </c>
      <c r="G26250" s="3">
        <v>389.92</v>
      </c>
      <c r="H26250" s="3">
        <v>1.4913999999999998</v>
      </c>
      <c r="I26250" s="3">
        <v>7.0095799999999997</v>
      </c>
      <c r="J26250" s="3">
        <v>157.64097999999998</v>
      </c>
      <c r="K26250" s="3">
        <v>242.52458461538458</v>
      </c>
      <c r="L26250" s="4">
        <v>0.35</v>
      </c>
    </row>
    <row r="26251" spans="1:12" x14ac:dyDescent="0.35">
      <c r="A26251" s="1" t="s">
        <v>42934</v>
      </c>
      <c r="B26251" t="s">
        <v>42935</v>
      </c>
      <c r="C26251" t="s">
        <v>34</v>
      </c>
      <c r="D26251" t="s">
        <v>35</v>
      </c>
      <c r="E26251">
        <v>2</v>
      </c>
      <c r="F26251" s="2">
        <v>3162.99</v>
      </c>
      <c r="G26251" s="3">
        <v>16215.47</v>
      </c>
      <c r="H26251" s="3">
        <v>31.629899999999999</v>
      </c>
      <c r="I26251" s="3">
        <v>0</v>
      </c>
      <c r="J26251" s="3">
        <v>3194.6198999999997</v>
      </c>
      <c r="K26251" s="3">
        <v>4914.7998461538455</v>
      </c>
      <c r="L26251" s="4">
        <v>0.35</v>
      </c>
    </row>
    <row r="26252" spans="1:12" x14ac:dyDescent="0.35">
      <c r="A26252" s="1" t="s">
        <v>42936</v>
      </c>
      <c r="B26252" t="s">
        <v>42937</v>
      </c>
      <c r="C26252" t="s">
        <v>34</v>
      </c>
      <c r="D26252" t="s">
        <v>35</v>
      </c>
      <c r="E26252">
        <v>2</v>
      </c>
      <c r="F26252" s="2">
        <v>136.84</v>
      </c>
      <c r="G26252" s="3">
        <v>716.44</v>
      </c>
      <c r="H26252" s="3">
        <v>1.3684000000000001</v>
      </c>
      <c r="I26252" s="3">
        <v>0</v>
      </c>
      <c r="J26252" s="3">
        <v>138.20840000000001</v>
      </c>
      <c r="K26252" s="3">
        <v>212.62830769230771</v>
      </c>
      <c r="L26252" s="4">
        <v>0.35000000000000003</v>
      </c>
    </row>
    <row r="26253" spans="1:12" x14ac:dyDescent="0.35">
      <c r="A26253" s="1" t="s">
        <v>42938</v>
      </c>
      <c r="B26253" t="s">
        <v>42939</v>
      </c>
      <c r="C26253" t="s">
        <v>34</v>
      </c>
      <c r="D26253" t="s">
        <v>35</v>
      </c>
      <c r="E26253">
        <v>1</v>
      </c>
      <c r="F26253" s="2">
        <v>455.95</v>
      </c>
      <c r="G26253" s="3">
        <v>2337.52</v>
      </c>
      <c r="H26253" s="3">
        <v>4.5594999999999999</v>
      </c>
      <c r="I26253" s="3">
        <v>21.429649999999999</v>
      </c>
      <c r="J26253" s="3">
        <v>481.93914999999998</v>
      </c>
      <c r="K26253" s="3">
        <v>741.44484615384613</v>
      </c>
      <c r="L26253" s="4">
        <v>0.35</v>
      </c>
    </row>
    <row r="26254" spans="1:12" hidden="1" x14ac:dyDescent="0.35">
      <c r="A26254" s="1" t="s">
        <v>42940</v>
      </c>
      <c r="B26254" t="s">
        <v>42941</v>
      </c>
      <c r="C26254" t="s">
        <v>46</v>
      </c>
      <c r="D26254" t="s">
        <v>47</v>
      </c>
      <c r="E26254">
        <v>2</v>
      </c>
      <c r="F26254" s="2">
        <v>47.93</v>
      </c>
      <c r="G26254" s="3">
        <v>246.04</v>
      </c>
      <c r="H26254" s="3">
        <v>0.4793</v>
      </c>
      <c r="I26254" s="3">
        <v>0</v>
      </c>
      <c r="J26254" s="3">
        <v>48.409300000000002</v>
      </c>
      <c r="K26254" s="3">
        <v>74.475846153846149</v>
      </c>
      <c r="L26254" s="4">
        <v>0.34999999999999992</v>
      </c>
    </row>
    <row r="26255" spans="1:12" x14ac:dyDescent="0.35">
      <c r="A26255" s="1" t="s">
        <v>42942</v>
      </c>
      <c r="B26255" t="s">
        <v>42943</v>
      </c>
      <c r="C26255" t="s">
        <v>34</v>
      </c>
      <c r="D26255" t="s">
        <v>35</v>
      </c>
      <c r="E26255">
        <v>1</v>
      </c>
      <c r="F26255" s="2">
        <v>49.74</v>
      </c>
      <c r="G26255" s="3">
        <v>252.77</v>
      </c>
      <c r="H26255" s="3">
        <v>0.49740000000000001</v>
      </c>
      <c r="I26255" s="3">
        <v>2.33778</v>
      </c>
      <c r="J26255" s="3">
        <v>52.575180000000003</v>
      </c>
      <c r="K26255" s="3">
        <v>80.884892307692311</v>
      </c>
      <c r="L26255" s="4">
        <v>0.35</v>
      </c>
    </row>
    <row r="26256" spans="1:12" x14ac:dyDescent="0.35">
      <c r="A26256" s="1" t="s">
        <v>42944</v>
      </c>
      <c r="B26256" t="s">
        <v>42945</v>
      </c>
      <c r="C26256" t="s">
        <v>13</v>
      </c>
      <c r="D26256" t="s">
        <v>14</v>
      </c>
      <c r="E26256">
        <v>1</v>
      </c>
      <c r="F26256" s="2">
        <v>308.74</v>
      </c>
      <c r="G26256" s="3">
        <v>1582.83</v>
      </c>
      <c r="H26256" s="3">
        <v>3.0874000000000001</v>
      </c>
      <c r="I26256" s="3">
        <v>14.51078</v>
      </c>
      <c r="J26256" s="3">
        <v>326.33818000000002</v>
      </c>
      <c r="K26256" s="3">
        <v>502.0587384615385</v>
      </c>
      <c r="L26256" s="4">
        <v>0.35</v>
      </c>
    </row>
    <row r="26257" spans="1:12" x14ac:dyDescent="0.35">
      <c r="A26257" s="1" t="s">
        <v>42946</v>
      </c>
      <c r="B26257" t="s">
        <v>42947</v>
      </c>
      <c r="C26257" t="s">
        <v>34</v>
      </c>
      <c r="D26257" t="s">
        <v>35</v>
      </c>
      <c r="E26257">
        <v>2</v>
      </c>
      <c r="F26257" s="2">
        <v>5.89</v>
      </c>
      <c r="G26257" s="3">
        <v>43.94</v>
      </c>
      <c r="H26257" s="3">
        <v>5.8900000000000001E-2</v>
      </c>
      <c r="I26257" s="3">
        <v>0</v>
      </c>
      <c r="J26257" s="3">
        <v>5.9489000000000001</v>
      </c>
      <c r="K26257" s="3">
        <v>9.1521538461538459</v>
      </c>
      <c r="L26257" s="4">
        <v>0.35</v>
      </c>
    </row>
    <row r="26258" spans="1:12" x14ac:dyDescent="0.35">
      <c r="A26258" s="1" t="s">
        <v>42948</v>
      </c>
      <c r="B26258" t="s">
        <v>42949</v>
      </c>
      <c r="C26258" t="s">
        <v>34</v>
      </c>
      <c r="D26258" t="s">
        <v>35</v>
      </c>
      <c r="E26258">
        <v>2</v>
      </c>
      <c r="F26258" s="2">
        <v>1193.92</v>
      </c>
      <c r="G26258" s="3">
        <v>6120.75</v>
      </c>
      <c r="H26258" s="3">
        <v>11.939200000000001</v>
      </c>
      <c r="I26258" s="3">
        <v>0</v>
      </c>
      <c r="J26258" s="3">
        <v>1205.8592000000001</v>
      </c>
      <c r="K26258" s="3">
        <v>1855.1680000000001</v>
      </c>
      <c r="L26258" s="4">
        <v>0.35</v>
      </c>
    </row>
    <row r="26259" spans="1:12" x14ac:dyDescent="0.35">
      <c r="A26259" s="1" t="s">
        <v>42950</v>
      </c>
      <c r="B26259" t="s">
        <v>42951</v>
      </c>
      <c r="C26259" t="s">
        <v>13</v>
      </c>
      <c r="D26259" t="s">
        <v>14</v>
      </c>
      <c r="E26259">
        <v>2</v>
      </c>
      <c r="F26259" s="2">
        <v>4179.6899999999996</v>
      </c>
      <c r="G26259" s="3">
        <v>20505.080000000002</v>
      </c>
      <c r="H26259" s="3">
        <v>41.796899999999994</v>
      </c>
      <c r="I26259" s="3">
        <v>0</v>
      </c>
      <c r="J26259" s="3">
        <v>4221.4868999999999</v>
      </c>
      <c r="K26259" s="3">
        <v>6494.5952307692305</v>
      </c>
      <c r="L26259" s="4">
        <v>0.35</v>
      </c>
    </row>
    <row r="26260" spans="1:12" x14ac:dyDescent="0.35">
      <c r="A26260" s="1" t="s">
        <v>42952</v>
      </c>
      <c r="B26260" t="s">
        <v>42953</v>
      </c>
      <c r="C26260" t="s">
        <v>34</v>
      </c>
      <c r="D26260" t="s">
        <v>35</v>
      </c>
      <c r="E26260">
        <v>2</v>
      </c>
      <c r="F26260" s="2">
        <v>42.67</v>
      </c>
      <c r="G26260" s="3">
        <v>223.4</v>
      </c>
      <c r="H26260" s="3">
        <v>0.42670000000000002</v>
      </c>
      <c r="I26260" s="3">
        <v>0</v>
      </c>
      <c r="J26260" s="3">
        <v>43.096699999999998</v>
      </c>
      <c r="K26260" s="3">
        <v>66.302615384615379</v>
      </c>
      <c r="L26260" s="4">
        <v>0.35</v>
      </c>
    </row>
    <row r="26261" spans="1:12" x14ac:dyDescent="0.35">
      <c r="A26261" s="1" t="s">
        <v>42954</v>
      </c>
      <c r="B26261" t="s">
        <v>42955</v>
      </c>
      <c r="C26261" t="s">
        <v>34</v>
      </c>
      <c r="D26261" t="s">
        <v>35</v>
      </c>
      <c r="E26261">
        <v>1</v>
      </c>
      <c r="F26261" s="2">
        <v>717.11</v>
      </c>
      <c r="G26261" s="3">
        <v>3754.5</v>
      </c>
      <c r="H26261" s="3">
        <v>7.1711</v>
      </c>
      <c r="I26261" s="3">
        <v>33.704169999999998</v>
      </c>
      <c r="J26261" s="3">
        <v>757.98527000000001</v>
      </c>
      <c r="K26261" s="3">
        <v>1166.1311846153847</v>
      </c>
      <c r="L26261" s="4">
        <v>0.35000000000000003</v>
      </c>
    </row>
    <row r="26262" spans="1:12" x14ac:dyDescent="0.35">
      <c r="A26262" s="1" t="s">
        <v>42956</v>
      </c>
      <c r="B26262" t="s">
        <v>42957</v>
      </c>
      <c r="C26262" t="s">
        <v>34</v>
      </c>
      <c r="D26262" t="s">
        <v>35</v>
      </c>
      <c r="E26262">
        <v>2</v>
      </c>
      <c r="F26262" s="2">
        <v>3511.53</v>
      </c>
      <c r="G26262" s="3">
        <v>18384.97</v>
      </c>
      <c r="H26262" s="3">
        <v>35.115300000000005</v>
      </c>
      <c r="I26262" s="3">
        <v>0</v>
      </c>
      <c r="J26262" s="3">
        <v>3546.6453000000001</v>
      </c>
      <c r="K26262" s="3">
        <v>5456.3773846153845</v>
      </c>
      <c r="L26262" s="4">
        <v>0.35</v>
      </c>
    </row>
    <row r="26263" spans="1:12" hidden="1" x14ac:dyDescent="0.35">
      <c r="A26263" s="1" t="s">
        <v>42958</v>
      </c>
      <c r="B26263" t="s">
        <v>42959</v>
      </c>
      <c r="C26263" t="s">
        <v>46</v>
      </c>
      <c r="D26263" t="s">
        <v>47</v>
      </c>
      <c r="E26263">
        <v>1</v>
      </c>
      <c r="F26263" s="2">
        <v>16.04</v>
      </c>
      <c r="G26263" s="3">
        <v>54.92</v>
      </c>
      <c r="H26263" s="3">
        <v>0.16039999999999999</v>
      </c>
      <c r="I26263" s="3">
        <v>0.75387999999999999</v>
      </c>
      <c r="J26263" s="3">
        <v>16.954279999999997</v>
      </c>
      <c r="K26263" s="3">
        <v>26.083507692307688</v>
      </c>
      <c r="L26263" s="4">
        <v>0.35</v>
      </c>
    </row>
    <row r="26264" spans="1:12" x14ac:dyDescent="0.35">
      <c r="A26264" s="1" t="s">
        <v>42960</v>
      </c>
      <c r="B26264" t="s">
        <v>42961</v>
      </c>
      <c r="C26264" t="s">
        <v>34</v>
      </c>
      <c r="D26264" t="s">
        <v>35</v>
      </c>
      <c r="E26264">
        <v>2</v>
      </c>
      <c r="F26264" s="2">
        <v>984.48</v>
      </c>
      <c r="G26264" s="3">
        <v>5154.3500000000004</v>
      </c>
      <c r="H26264" s="3">
        <v>9.8448000000000011</v>
      </c>
      <c r="I26264" s="3">
        <v>0</v>
      </c>
      <c r="J26264" s="3">
        <v>994.32479999999998</v>
      </c>
      <c r="K26264" s="3">
        <v>1529.7304615384614</v>
      </c>
      <c r="L26264" s="4">
        <v>0.35</v>
      </c>
    </row>
    <row r="26265" spans="1:12" x14ac:dyDescent="0.35">
      <c r="A26265" s="1" t="s">
        <v>42962</v>
      </c>
      <c r="B26265" t="s">
        <v>42963</v>
      </c>
      <c r="C26265" t="s">
        <v>34</v>
      </c>
      <c r="D26265" t="s">
        <v>35</v>
      </c>
      <c r="E26265">
        <v>1</v>
      </c>
      <c r="F26265" s="2">
        <v>326.41000000000003</v>
      </c>
      <c r="G26265" s="3">
        <v>1673.42</v>
      </c>
      <c r="H26265" s="3">
        <v>3.2641000000000004</v>
      </c>
      <c r="I26265" s="3">
        <v>15.341270000000002</v>
      </c>
      <c r="J26265" s="3">
        <v>345.01537000000002</v>
      </c>
      <c r="K26265" s="3">
        <v>530.79287692307696</v>
      </c>
      <c r="L26265" s="4">
        <v>0.35000000000000003</v>
      </c>
    </row>
    <row r="26266" spans="1:12" x14ac:dyDescent="0.35">
      <c r="A26266" s="1" t="s">
        <v>42964</v>
      </c>
      <c r="B26266" t="s">
        <v>42965</v>
      </c>
      <c r="C26266" t="s">
        <v>34</v>
      </c>
      <c r="D26266" t="s">
        <v>35</v>
      </c>
      <c r="E26266">
        <v>1</v>
      </c>
      <c r="F26266" s="2">
        <v>172.82</v>
      </c>
      <c r="G26266" s="3">
        <v>904.87</v>
      </c>
      <c r="H26266" s="3">
        <v>1.7282</v>
      </c>
      <c r="I26266" s="3">
        <v>8.122539999999999</v>
      </c>
      <c r="J26266" s="3">
        <v>182.67073999999997</v>
      </c>
      <c r="K26266" s="3">
        <v>281.03190769230764</v>
      </c>
      <c r="L26266" s="4">
        <v>0.35</v>
      </c>
    </row>
    <row r="26267" spans="1:12" x14ac:dyDescent="0.35">
      <c r="A26267" s="1" t="s">
        <v>42966</v>
      </c>
      <c r="B26267" t="s">
        <v>42967</v>
      </c>
      <c r="C26267" t="s">
        <v>34</v>
      </c>
      <c r="D26267" t="s">
        <v>35</v>
      </c>
      <c r="E26267">
        <v>2</v>
      </c>
      <c r="F26267" s="2">
        <v>3277.68</v>
      </c>
      <c r="G26267" s="3">
        <v>17160.63</v>
      </c>
      <c r="H26267" s="3">
        <v>32.776800000000001</v>
      </c>
      <c r="I26267" s="3">
        <v>0</v>
      </c>
      <c r="J26267" s="3">
        <v>3310.4567999999999</v>
      </c>
      <c r="K26267" s="3">
        <v>5093.0104615384616</v>
      </c>
      <c r="L26267" s="4">
        <v>0.35000000000000003</v>
      </c>
    </row>
    <row r="26268" spans="1:12" x14ac:dyDescent="0.35">
      <c r="A26268" s="1" t="s">
        <v>42968</v>
      </c>
      <c r="B26268" t="s">
        <v>42969</v>
      </c>
      <c r="C26268" t="s">
        <v>34</v>
      </c>
      <c r="D26268" t="s">
        <v>35</v>
      </c>
      <c r="E26268">
        <v>1</v>
      </c>
      <c r="F26268" s="2">
        <v>1518.13</v>
      </c>
      <c r="G26268" s="3">
        <v>7782.87</v>
      </c>
      <c r="H26268" s="3">
        <v>15.181300000000002</v>
      </c>
      <c r="I26268" s="3">
        <v>71.35211000000001</v>
      </c>
      <c r="J26268" s="3">
        <v>1604.6634100000001</v>
      </c>
      <c r="K26268" s="3">
        <v>2468.7129384615387</v>
      </c>
      <c r="L26268" s="4">
        <v>0.35000000000000003</v>
      </c>
    </row>
    <row r="26269" spans="1:12" x14ac:dyDescent="0.35">
      <c r="A26269" s="1" t="s">
        <v>42970</v>
      </c>
      <c r="B26269" t="s">
        <v>42971</v>
      </c>
      <c r="C26269" t="s">
        <v>34</v>
      </c>
      <c r="D26269" t="s">
        <v>35</v>
      </c>
      <c r="E26269">
        <v>2</v>
      </c>
      <c r="F26269" s="2">
        <v>352.66</v>
      </c>
      <c r="G26269" s="3">
        <v>1857.64</v>
      </c>
      <c r="H26269" s="3">
        <v>3.5266000000000002</v>
      </c>
      <c r="I26269" s="3">
        <v>0</v>
      </c>
      <c r="J26269" s="3">
        <v>356.1866</v>
      </c>
      <c r="K26269" s="3">
        <v>547.97938461538456</v>
      </c>
      <c r="L26269" s="4">
        <v>0.34999999999999992</v>
      </c>
    </row>
    <row r="26270" spans="1:12" x14ac:dyDescent="0.35">
      <c r="A26270" s="1" t="s">
        <v>42972</v>
      </c>
      <c r="B26270" t="s">
        <v>42973</v>
      </c>
      <c r="C26270" t="s">
        <v>13</v>
      </c>
      <c r="D26270" t="s">
        <v>14</v>
      </c>
      <c r="E26270">
        <v>1</v>
      </c>
      <c r="F26270" s="2">
        <v>136.86000000000001</v>
      </c>
      <c r="G26270" s="3">
        <v>701.62</v>
      </c>
      <c r="H26270" s="3">
        <v>1.3686000000000003</v>
      </c>
      <c r="I26270" s="3">
        <v>6.4324200000000005</v>
      </c>
      <c r="J26270" s="3">
        <v>144.66102000000001</v>
      </c>
      <c r="K26270" s="3">
        <v>222.5554153846154</v>
      </c>
      <c r="L26270" s="4">
        <v>0.35000000000000003</v>
      </c>
    </row>
    <row r="26271" spans="1:12" x14ac:dyDescent="0.35">
      <c r="A26271" s="1" t="s">
        <v>42974</v>
      </c>
      <c r="B26271" t="s">
        <v>42975</v>
      </c>
      <c r="C26271" t="s">
        <v>34</v>
      </c>
      <c r="D26271" t="s">
        <v>35</v>
      </c>
      <c r="E26271">
        <v>1</v>
      </c>
      <c r="F26271" s="2">
        <v>38.18</v>
      </c>
      <c r="G26271" s="3">
        <v>199.9</v>
      </c>
      <c r="H26271" s="3">
        <v>0.38180000000000003</v>
      </c>
      <c r="I26271" s="3">
        <v>1.7944599999999999</v>
      </c>
      <c r="J26271" s="3">
        <v>40.356259999999999</v>
      </c>
      <c r="K26271" s="3">
        <v>62.086553846153841</v>
      </c>
      <c r="L26271" s="4">
        <v>0.35</v>
      </c>
    </row>
    <row r="26272" spans="1:12" x14ac:dyDescent="0.35">
      <c r="A26272" s="1" t="s">
        <v>42976</v>
      </c>
      <c r="B26272" t="s">
        <v>42977</v>
      </c>
      <c r="C26272" t="s">
        <v>34</v>
      </c>
      <c r="D26272" t="s">
        <v>35</v>
      </c>
      <c r="E26272">
        <v>1</v>
      </c>
      <c r="F26272" s="2">
        <v>72.760000000000005</v>
      </c>
      <c r="G26272" s="3">
        <v>380.94</v>
      </c>
      <c r="H26272" s="3">
        <v>0.72760000000000002</v>
      </c>
      <c r="I26272" s="3">
        <v>3.4197200000000003</v>
      </c>
      <c r="J26272" s="3">
        <v>76.907319999999999</v>
      </c>
      <c r="K26272" s="3">
        <v>118.31895384615385</v>
      </c>
      <c r="L26272" s="4">
        <v>0.35000000000000003</v>
      </c>
    </row>
    <row r="26273" spans="1:12" x14ac:dyDescent="0.35">
      <c r="A26273" s="1" t="s">
        <v>42978</v>
      </c>
      <c r="B26273" t="s">
        <v>42979</v>
      </c>
      <c r="C26273" t="s">
        <v>34</v>
      </c>
      <c r="D26273" t="s">
        <v>35</v>
      </c>
      <c r="E26273">
        <v>2</v>
      </c>
      <c r="F26273" s="2">
        <v>2632.56</v>
      </c>
      <c r="G26273" s="3">
        <v>13783.04</v>
      </c>
      <c r="H26273" s="3">
        <v>26.325600000000001</v>
      </c>
      <c r="I26273" s="3">
        <v>0</v>
      </c>
      <c r="J26273" s="3">
        <v>2658.8856000000001</v>
      </c>
      <c r="K26273" s="3">
        <v>4090.5932307692306</v>
      </c>
      <c r="L26273" s="4">
        <v>0.34999999999999992</v>
      </c>
    </row>
    <row r="26274" spans="1:12" x14ac:dyDescent="0.35">
      <c r="A26274" s="1" t="s">
        <v>42980</v>
      </c>
      <c r="B26274" t="s">
        <v>42981</v>
      </c>
      <c r="C26274" t="s">
        <v>34</v>
      </c>
      <c r="D26274" t="s">
        <v>35</v>
      </c>
      <c r="E26274">
        <v>2</v>
      </c>
      <c r="F26274" s="2">
        <v>54.94</v>
      </c>
      <c r="G26274" s="3">
        <v>410.43</v>
      </c>
      <c r="H26274" s="3">
        <v>0.5494</v>
      </c>
      <c r="I26274" s="3">
        <v>0</v>
      </c>
      <c r="J26274" s="3">
        <v>55.489399999999996</v>
      </c>
      <c r="K26274" s="3">
        <v>85.368307692307681</v>
      </c>
      <c r="L26274" s="4">
        <v>0.35</v>
      </c>
    </row>
    <row r="26275" spans="1:12" x14ac:dyDescent="0.35">
      <c r="A26275" s="1" t="s">
        <v>42982</v>
      </c>
      <c r="B26275" t="s">
        <v>42983</v>
      </c>
      <c r="C26275" t="s">
        <v>34</v>
      </c>
      <c r="D26275" t="s">
        <v>35</v>
      </c>
      <c r="E26275">
        <v>2</v>
      </c>
      <c r="F26275" s="2">
        <v>113.91</v>
      </c>
      <c r="G26275" s="3">
        <v>850.93</v>
      </c>
      <c r="H26275" s="3">
        <v>1.1391</v>
      </c>
      <c r="I26275" s="3">
        <v>0</v>
      </c>
      <c r="J26275" s="3">
        <v>115.0491</v>
      </c>
      <c r="K26275" s="3">
        <v>176.99861538461536</v>
      </c>
      <c r="L26275" s="4">
        <v>0.34999999999999992</v>
      </c>
    </row>
    <row r="26276" spans="1:12" x14ac:dyDescent="0.35">
      <c r="A26276" s="1" t="s">
        <v>42984</v>
      </c>
      <c r="B26276" t="s">
        <v>42985</v>
      </c>
      <c r="C26276" t="s">
        <v>34</v>
      </c>
      <c r="D26276" t="s">
        <v>35</v>
      </c>
      <c r="E26276">
        <v>2</v>
      </c>
      <c r="F26276" s="2">
        <v>4515.79</v>
      </c>
      <c r="G26276" s="3">
        <v>23642.880000000001</v>
      </c>
      <c r="H26276" s="3">
        <v>45.157899999999998</v>
      </c>
      <c r="I26276" s="3">
        <v>0</v>
      </c>
      <c r="J26276" s="3">
        <v>4560.9479000000001</v>
      </c>
      <c r="K26276" s="3">
        <v>7016.8429230769234</v>
      </c>
      <c r="L26276" s="4">
        <v>0.35000000000000003</v>
      </c>
    </row>
    <row r="26277" spans="1:12" x14ac:dyDescent="0.35">
      <c r="A26277" s="1" t="s">
        <v>42986</v>
      </c>
      <c r="B26277" t="s">
        <v>42987</v>
      </c>
      <c r="C26277" t="s">
        <v>34</v>
      </c>
      <c r="D26277" t="s">
        <v>35</v>
      </c>
      <c r="E26277">
        <v>2</v>
      </c>
      <c r="F26277" s="2">
        <v>22.14</v>
      </c>
      <c r="G26277" s="3">
        <v>126.15</v>
      </c>
      <c r="H26277" s="3">
        <v>0.22140000000000001</v>
      </c>
      <c r="I26277" s="3">
        <v>0</v>
      </c>
      <c r="J26277" s="3">
        <v>22.3614</v>
      </c>
      <c r="K26277" s="3">
        <v>34.402153846153844</v>
      </c>
      <c r="L26277" s="4">
        <v>0.35</v>
      </c>
    </row>
    <row r="26278" spans="1:12" x14ac:dyDescent="0.35">
      <c r="A26278" s="1" t="s">
        <v>42988</v>
      </c>
      <c r="B26278" t="s">
        <v>40985</v>
      </c>
      <c r="C26278" t="s">
        <v>34</v>
      </c>
      <c r="D26278" t="s">
        <v>35</v>
      </c>
      <c r="E26278">
        <v>1</v>
      </c>
      <c r="F26278" s="2">
        <v>282.33999999999997</v>
      </c>
      <c r="G26278" s="3">
        <v>1447.4</v>
      </c>
      <c r="H26278" s="3">
        <v>2.8233999999999999</v>
      </c>
      <c r="I26278" s="3">
        <v>13.269979999999999</v>
      </c>
      <c r="J26278" s="3">
        <v>298.43337999999994</v>
      </c>
      <c r="K26278" s="3">
        <v>459.12827692307684</v>
      </c>
      <c r="L26278" s="4">
        <v>0.35000000000000003</v>
      </c>
    </row>
    <row r="26279" spans="1:12" x14ac:dyDescent="0.35">
      <c r="A26279" s="1" t="s">
        <v>42989</v>
      </c>
      <c r="B26279" t="s">
        <v>42990</v>
      </c>
      <c r="C26279" t="s">
        <v>34</v>
      </c>
      <c r="D26279" t="s">
        <v>35</v>
      </c>
      <c r="E26279">
        <v>1</v>
      </c>
      <c r="F26279" s="2">
        <v>854.69</v>
      </c>
      <c r="G26279" s="3">
        <v>4381.67</v>
      </c>
      <c r="H26279" s="3">
        <v>8.5469000000000008</v>
      </c>
      <c r="I26279" s="3">
        <v>40.170430000000003</v>
      </c>
      <c r="J26279" s="3">
        <v>903.40733000000012</v>
      </c>
      <c r="K26279" s="3">
        <v>1389.8574307692309</v>
      </c>
      <c r="L26279" s="4">
        <v>0.35</v>
      </c>
    </row>
    <row r="26280" spans="1:12" x14ac:dyDescent="0.35">
      <c r="A26280" s="1" t="s">
        <v>42991</v>
      </c>
      <c r="B26280" t="s">
        <v>42992</v>
      </c>
      <c r="C26280" t="s">
        <v>34</v>
      </c>
      <c r="D26280" t="s">
        <v>35</v>
      </c>
      <c r="E26280">
        <v>1</v>
      </c>
      <c r="F26280" s="2">
        <v>300.94</v>
      </c>
      <c r="G26280" s="3">
        <v>1573.67</v>
      </c>
      <c r="H26280" s="3">
        <v>3.0093999999999999</v>
      </c>
      <c r="I26280" s="3">
        <v>14.14418</v>
      </c>
      <c r="J26280" s="3">
        <v>318.09358000000003</v>
      </c>
      <c r="K26280" s="3">
        <v>489.37473846153847</v>
      </c>
      <c r="L26280" s="4">
        <v>0.34999999999999992</v>
      </c>
    </row>
    <row r="26281" spans="1:12" x14ac:dyDescent="0.35">
      <c r="A26281" s="1" t="s">
        <v>42993</v>
      </c>
      <c r="B26281" t="s">
        <v>42994</v>
      </c>
      <c r="C26281" t="s">
        <v>34</v>
      </c>
      <c r="D26281" t="s">
        <v>35</v>
      </c>
      <c r="E26281">
        <v>2</v>
      </c>
      <c r="F26281" s="2">
        <v>1259.1300000000001</v>
      </c>
      <c r="G26281" s="3">
        <v>6316.6</v>
      </c>
      <c r="H26281" s="3">
        <v>12.591300000000002</v>
      </c>
      <c r="I26281" s="3">
        <v>0</v>
      </c>
      <c r="J26281" s="3">
        <v>1271.7213000000002</v>
      </c>
      <c r="K26281" s="3">
        <v>1956.4943076923078</v>
      </c>
      <c r="L26281" s="4">
        <v>0.34999999999999992</v>
      </c>
    </row>
    <row r="26282" spans="1:12" x14ac:dyDescent="0.35">
      <c r="A26282" s="1" t="s">
        <v>42995</v>
      </c>
      <c r="B26282" t="s">
        <v>42996</v>
      </c>
      <c r="C26282" t="s">
        <v>34</v>
      </c>
      <c r="D26282" t="s">
        <v>35</v>
      </c>
      <c r="E26282">
        <v>1</v>
      </c>
      <c r="F26282" s="2">
        <v>286.24</v>
      </c>
      <c r="G26282" s="3">
        <v>1496.79</v>
      </c>
      <c r="H26282" s="3">
        <v>2.8624000000000001</v>
      </c>
      <c r="I26282" s="3">
        <v>13.453280000000001</v>
      </c>
      <c r="J26282" s="3">
        <v>302.55568</v>
      </c>
      <c r="K26282" s="3">
        <v>465.47027692307688</v>
      </c>
      <c r="L26282" s="4">
        <v>0.35</v>
      </c>
    </row>
    <row r="26283" spans="1:12" x14ac:dyDescent="0.35">
      <c r="A26283" s="1" t="s">
        <v>42997</v>
      </c>
      <c r="B26283" t="s">
        <v>41250</v>
      </c>
      <c r="C26283" t="s">
        <v>34</v>
      </c>
      <c r="D26283" t="s">
        <v>35</v>
      </c>
      <c r="E26283">
        <v>2</v>
      </c>
      <c r="F26283" s="2">
        <v>54.06</v>
      </c>
      <c r="G26283" s="3">
        <v>277.49</v>
      </c>
      <c r="H26283" s="3">
        <v>0.54060000000000008</v>
      </c>
      <c r="I26283" s="3">
        <v>0</v>
      </c>
      <c r="J26283" s="3">
        <v>54.6006</v>
      </c>
      <c r="K26283" s="3">
        <v>84.000923076923073</v>
      </c>
      <c r="L26283" s="4">
        <v>0.35</v>
      </c>
    </row>
    <row r="26284" spans="1:12" x14ac:dyDescent="0.35">
      <c r="A26284" s="1" t="s">
        <v>42998</v>
      </c>
      <c r="B26284" t="s">
        <v>42999</v>
      </c>
      <c r="C26284" t="s">
        <v>34</v>
      </c>
      <c r="D26284" t="s">
        <v>35</v>
      </c>
      <c r="E26284">
        <v>2</v>
      </c>
      <c r="F26284" s="2">
        <v>10.97</v>
      </c>
      <c r="G26284" s="3">
        <v>81.94</v>
      </c>
      <c r="H26284" s="3">
        <v>0.10970000000000001</v>
      </c>
      <c r="I26284" s="3">
        <v>0</v>
      </c>
      <c r="J26284" s="3">
        <v>11.079700000000001</v>
      </c>
      <c r="K26284" s="3">
        <v>17.04569230769231</v>
      </c>
      <c r="L26284" s="4">
        <v>0.35000000000000003</v>
      </c>
    </row>
    <row r="26285" spans="1:12" x14ac:dyDescent="0.35">
      <c r="A26285" s="1" t="s">
        <v>43000</v>
      </c>
      <c r="B26285" t="s">
        <v>43001</v>
      </c>
      <c r="C26285" t="s">
        <v>34</v>
      </c>
      <c r="D26285" t="s">
        <v>35</v>
      </c>
      <c r="E26285">
        <v>1</v>
      </c>
      <c r="F26285" s="2">
        <v>100.35</v>
      </c>
      <c r="G26285" s="3">
        <v>525.45000000000005</v>
      </c>
      <c r="H26285" s="3">
        <v>1.0035000000000001</v>
      </c>
      <c r="I26285" s="3">
        <v>4.71645</v>
      </c>
      <c r="J26285" s="3">
        <v>106.06994999999999</v>
      </c>
      <c r="K26285" s="3">
        <v>163.18453846153844</v>
      </c>
      <c r="L26285" s="4">
        <v>0.35</v>
      </c>
    </row>
    <row r="26286" spans="1:12" x14ac:dyDescent="0.35">
      <c r="A26286" s="1" t="s">
        <v>43002</v>
      </c>
      <c r="B26286" t="s">
        <v>43003</v>
      </c>
      <c r="C26286" t="s">
        <v>34</v>
      </c>
      <c r="D26286" t="s">
        <v>35</v>
      </c>
      <c r="E26286">
        <v>1</v>
      </c>
      <c r="F26286" s="2">
        <v>357.28</v>
      </c>
      <c r="G26286" s="3">
        <v>1831.58</v>
      </c>
      <c r="H26286" s="3">
        <v>3.5728</v>
      </c>
      <c r="I26286" s="3">
        <v>16.792159999999999</v>
      </c>
      <c r="J26286" s="3">
        <v>377.64495999999997</v>
      </c>
      <c r="K26286" s="3">
        <v>580.99224615384605</v>
      </c>
      <c r="L26286" s="4">
        <v>0.34999999999999992</v>
      </c>
    </row>
    <row r="26287" spans="1:12" x14ac:dyDescent="0.35">
      <c r="A26287" s="1" t="s">
        <v>43004</v>
      </c>
      <c r="B26287" t="s">
        <v>43005</v>
      </c>
      <c r="C26287" t="s">
        <v>13</v>
      </c>
      <c r="D26287" t="s">
        <v>14</v>
      </c>
      <c r="E26287">
        <v>2</v>
      </c>
      <c r="F26287" s="2">
        <v>49.6</v>
      </c>
      <c r="G26287" s="3">
        <v>254.24</v>
      </c>
      <c r="H26287" s="3">
        <v>0.49600000000000005</v>
      </c>
      <c r="I26287" s="3">
        <v>0</v>
      </c>
      <c r="J26287" s="3">
        <v>50.096000000000004</v>
      </c>
      <c r="K26287" s="3">
        <v>77.07076923076923</v>
      </c>
      <c r="L26287" s="4">
        <v>0.34999999999999992</v>
      </c>
    </row>
    <row r="26288" spans="1:12" x14ac:dyDescent="0.35">
      <c r="A26288" s="1" t="s">
        <v>43006</v>
      </c>
      <c r="B26288" t="s">
        <v>43007</v>
      </c>
      <c r="C26288" t="s">
        <v>13</v>
      </c>
      <c r="D26288" t="s">
        <v>14</v>
      </c>
      <c r="E26288">
        <v>1</v>
      </c>
      <c r="F26288" s="2">
        <v>48.4</v>
      </c>
      <c r="G26288" s="3">
        <v>248.12</v>
      </c>
      <c r="H26288" s="3">
        <v>0.48399999999999999</v>
      </c>
      <c r="I26288" s="3">
        <v>2.2747999999999999</v>
      </c>
      <c r="J26288" s="3">
        <v>51.158799999999999</v>
      </c>
      <c r="K26288" s="3">
        <v>78.705846153846153</v>
      </c>
      <c r="L26288" s="4">
        <v>0.35</v>
      </c>
    </row>
    <row r="26289" spans="1:12" x14ac:dyDescent="0.35">
      <c r="A26289" s="1" t="s">
        <v>43008</v>
      </c>
      <c r="B26289" t="s">
        <v>43009</v>
      </c>
      <c r="C26289" t="s">
        <v>13</v>
      </c>
      <c r="D26289" t="s">
        <v>14</v>
      </c>
      <c r="E26289">
        <v>2</v>
      </c>
      <c r="F26289" s="2">
        <v>41.81</v>
      </c>
      <c r="G26289" s="3">
        <v>214.35</v>
      </c>
      <c r="H26289" s="3">
        <v>0.41810000000000003</v>
      </c>
      <c r="I26289" s="3">
        <v>0</v>
      </c>
      <c r="J26289" s="3">
        <v>42.228100000000005</v>
      </c>
      <c r="K26289" s="3">
        <v>64.966307692307694</v>
      </c>
      <c r="L26289" s="4">
        <v>0.34999999999999992</v>
      </c>
    </row>
    <row r="26290" spans="1:12" x14ac:dyDescent="0.35">
      <c r="A26290" s="1" t="s">
        <v>43010</v>
      </c>
      <c r="B26290" t="s">
        <v>43011</v>
      </c>
      <c r="C26290" t="s">
        <v>34</v>
      </c>
      <c r="D26290" t="s">
        <v>35</v>
      </c>
      <c r="E26290">
        <v>2</v>
      </c>
      <c r="F26290" s="2">
        <v>68.05</v>
      </c>
      <c r="G26290" s="3">
        <v>348.91</v>
      </c>
      <c r="H26290" s="3">
        <v>0.68049999999999999</v>
      </c>
      <c r="I26290" s="3">
        <v>0</v>
      </c>
      <c r="J26290" s="3">
        <v>68.730499999999992</v>
      </c>
      <c r="K26290" s="3">
        <v>105.73923076923076</v>
      </c>
      <c r="L26290" s="4">
        <v>0.35000000000000003</v>
      </c>
    </row>
    <row r="26291" spans="1:12" x14ac:dyDescent="0.35">
      <c r="A26291" s="1" t="s">
        <v>43012</v>
      </c>
      <c r="B26291" t="s">
        <v>43013</v>
      </c>
      <c r="C26291" t="s">
        <v>34</v>
      </c>
      <c r="D26291" t="s">
        <v>35</v>
      </c>
      <c r="E26291">
        <v>2</v>
      </c>
      <c r="F26291" s="2">
        <v>35.18</v>
      </c>
      <c r="G26291" s="3">
        <v>200.4</v>
      </c>
      <c r="H26291" s="3">
        <v>0.3518</v>
      </c>
      <c r="I26291" s="3">
        <v>0</v>
      </c>
      <c r="J26291" s="3">
        <v>35.531799999999997</v>
      </c>
      <c r="K26291" s="3">
        <v>54.664307692307688</v>
      </c>
      <c r="L26291" s="4">
        <v>0.35</v>
      </c>
    </row>
    <row r="26292" spans="1:12" x14ac:dyDescent="0.35">
      <c r="A26292" s="1" t="s">
        <v>43014</v>
      </c>
      <c r="B26292" t="s">
        <v>43015</v>
      </c>
      <c r="C26292" t="s">
        <v>34</v>
      </c>
      <c r="D26292" t="s">
        <v>35</v>
      </c>
      <c r="E26292">
        <v>2</v>
      </c>
      <c r="F26292" s="2">
        <v>5.77</v>
      </c>
      <c r="G26292" s="3">
        <v>43.14</v>
      </c>
      <c r="H26292" s="3">
        <v>5.7699999999999994E-2</v>
      </c>
      <c r="I26292" s="3">
        <v>0</v>
      </c>
      <c r="J26292" s="3">
        <v>5.8276999999999992</v>
      </c>
      <c r="K26292" s="3">
        <v>8.9656923076923061</v>
      </c>
      <c r="L26292" s="4">
        <v>0.35</v>
      </c>
    </row>
    <row r="26293" spans="1:12" x14ac:dyDescent="0.35">
      <c r="A26293" s="1" t="s">
        <v>43016</v>
      </c>
      <c r="B26293" t="s">
        <v>43017</v>
      </c>
      <c r="C26293" t="s">
        <v>13</v>
      </c>
      <c r="D26293" t="s">
        <v>14</v>
      </c>
      <c r="E26293">
        <v>2</v>
      </c>
      <c r="F26293" s="2">
        <v>204.53</v>
      </c>
      <c r="G26293" s="3">
        <v>1048.53</v>
      </c>
      <c r="H26293" s="3">
        <v>2.0453000000000001</v>
      </c>
      <c r="I26293" s="3">
        <v>0</v>
      </c>
      <c r="J26293" s="3">
        <v>206.5753</v>
      </c>
      <c r="K26293" s="3">
        <v>317.80815384615386</v>
      </c>
      <c r="L26293" s="4">
        <v>0.35000000000000003</v>
      </c>
    </row>
    <row r="26294" spans="1:12" x14ac:dyDescent="0.35">
      <c r="A26294" s="1" t="s">
        <v>43018</v>
      </c>
      <c r="B26294" t="s">
        <v>43019</v>
      </c>
      <c r="C26294" t="s">
        <v>34</v>
      </c>
      <c r="D26294" t="s">
        <v>35</v>
      </c>
      <c r="E26294">
        <v>2</v>
      </c>
      <c r="F26294" s="2">
        <v>1769.51</v>
      </c>
      <c r="G26294" s="3">
        <v>9071.6200000000008</v>
      </c>
      <c r="H26294" s="3">
        <v>17.6951</v>
      </c>
      <c r="I26294" s="3">
        <v>0</v>
      </c>
      <c r="J26294" s="3">
        <v>1787.2050999999999</v>
      </c>
      <c r="K26294" s="3">
        <v>2749.5463076923074</v>
      </c>
      <c r="L26294" s="4">
        <v>0.35</v>
      </c>
    </row>
    <row r="26295" spans="1:12" x14ac:dyDescent="0.35">
      <c r="A26295" s="1" t="s">
        <v>43020</v>
      </c>
      <c r="B26295" t="s">
        <v>43021</v>
      </c>
      <c r="C26295" t="s">
        <v>34</v>
      </c>
      <c r="D26295" t="s">
        <v>35</v>
      </c>
      <c r="E26295">
        <v>1</v>
      </c>
      <c r="F26295" s="2">
        <v>42.16</v>
      </c>
      <c r="G26295" s="3">
        <v>220.43</v>
      </c>
      <c r="H26295" s="3">
        <v>0.42159999999999997</v>
      </c>
      <c r="I26295" s="3">
        <v>1.9815199999999999</v>
      </c>
      <c r="J26295" s="3">
        <v>44.563119999999998</v>
      </c>
      <c r="K26295" s="3">
        <v>68.558646153846155</v>
      </c>
      <c r="L26295" s="4">
        <v>0.35000000000000003</v>
      </c>
    </row>
    <row r="26296" spans="1:12" x14ac:dyDescent="0.35">
      <c r="A26296" s="1" t="s">
        <v>43022</v>
      </c>
      <c r="B26296" t="s">
        <v>43023</v>
      </c>
      <c r="C26296" t="s">
        <v>34</v>
      </c>
      <c r="D26296" t="s">
        <v>35</v>
      </c>
      <c r="E26296">
        <v>2</v>
      </c>
      <c r="F26296" s="2">
        <v>74.11</v>
      </c>
      <c r="G26296" s="3">
        <v>553.66999999999996</v>
      </c>
      <c r="H26296" s="3">
        <v>0.74109999999999998</v>
      </c>
      <c r="I26296" s="3">
        <v>0</v>
      </c>
      <c r="J26296" s="3">
        <v>74.851100000000002</v>
      </c>
      <c r="K26296" s="3">
        <v>115.15553846153846</v>
      </c>
      <c r="L26296" s="4">
        <v>0.34999999999999992</v>
      </c>
    </row>
    <row r="26297" spans="1:12" x14ac:dyDescent="0.35">
      <c r="A26297" s="1" t="s">
        <v>43024</v>
      </c>
      <c r="B26297" t="s">
        <v>43025</v>
      </c>
      <c r="C26297" t="s">
        <v>34</v>
      </c>
      <c r="D26297" t="s">
        <v>35</v>
      </c>
      <c r="E26297">
        <v>1</v>
      </c>
      <c r="F26297" s="2">
        <v>18.079999999999998</v>
      </c>
      <c r="G26297" s="3">
        <v>94.66</v>
      </c>
      <c r="H26297" s="3">
        <v>0.18079999999999999</v>
      </c>
      <c r="I26297" s="3">
        <v>0.84975999999999996</v>
      </c>
      <c r="J26297" s="3">
        <v>19.11056</v>
      </c>
      <c r="K26297" s="3">
        <v>29.400861538461537</v>
      </c>
      <c r="L26297" s="4">
        <v>0.35</v>
      </c>
    </row>
    <row r="26298" spans="1:12" x14ac:dyDescent="0.35">
      <c r="A26298" s="1" t="s">
        <v>43026</v>
      </c>
      <c r="B26298" t="s">
        <v>43027</v>
      </c>
      <c r="C26298" t="s">
        <v>13</v>
      </c>
      <c r="D26298" t="s">
        <v>14</v>
      </c>
      <c r="E26298">
        <v>1</v>
      </c>
      <c r="F26298" s="2">
        <v>96.8</v>
      </c>
      <c r="G26298" s="3">
        <v>496.28</v>
      </c>
      <c r="H26298" s="3">
        <v>0.96799999999999997</v>
      </c>
      <c r="I26298" s="3">
        <v>4.5495999999999999</v>
      </c>
      <c r="J26298" s="3">
        <v>102.3176</v>
      </c>
      <c r="K26298" s="3">
        <v>157.41169230769231</v>
      </c>
      <c r="L26298" s="4">
        <v>0.35</v>
      </c>
    </row>
    <row r="26299" spans="1:12" hidden="1" x14ac:dyDescent="0.35">
      <c r="A26299" s="1" t="s">
        <v>43028</v>
      </c>
      <c r="B26299" t="s">
        <v>43029</v>
      </c>
      <c r="C26299" t="s">
        <v>46</v>
      </c>
      <c r="D26299" t="s">
        <v>47</v>
      </c>
      <c r="E26299">
        <v>1</v>
      </c>
      <c r="F26299" s="2">
        <v>1072.8499999999999</v>
      </c>
      <c r="G26299" s="3">
        <v>5500.16</v>
      </c>
      <c r="H26299" s="3">
        <v>10.728499999999999</v>
      </c>
      <c r="I26299" s="3">
        <v>50.423949999999998</v>
      </c>
      <c r="J26299" s="3">
        <v>1134.00245</v>
      </c>
      <c r="K26299" s="3">
        <v>1744.6191538461537</v>
      </c>
      <c r="L26299" s="4">
        <v>0.35</v>
      </c>
    </row>
    <row r="26300" spans="1:12" x14ac:dyDescent="0.35">
      <c r="A26300" s="1" t="s">
        <v>43030</v>
      </c>
      <c r="B26300" t="s">
        <v>43031</v>
      </c>
      <c r="C26300" t="s">
        <v>34</v>
      </c>
      <c r="D26300" t="s">
        <v>35</v>
      </c>
      <c r="E26300">
        <v>2</v>
      </c>
      <c r="F26300" s="2">
        <v>135.53</v>
      </c>
      <c r="G26300" s="3">
        <v>709.58</v>
      </c>
      <c r="H26300" s="3">
        <v>1.3552999999999999</v>
      </c>
      <c r="I26300" s="3">
        <v>0</v>
      </c>
      <c r="J26300" s="3">
        <v>136.8853</v>
      </c>
      <c r="K26300" s="3">
        <v>210.59276923076922</v>
      </c>
      <c r="L26300" s="4">
        <v>0.35</v>
      </c>
    </row>
    <row r="26301" spans="1:12" x14ac:dyDescent="0.35">
      <c r="A26301" s="1" t="s">
        <v>43032</v>
      </c>
      <c r="B26301" t="s">
        <v>43033</v>
      </c>
      <c r="C26301" t="s">
        <v>34</v>
      </c>
      <c r="D26301" t="s">
        <v>35</v>
      </c>
      <c r="E26301">
        <v>2</v>
      </c>
      <c r="F26301" s="2">
        <v>5733.07</v>
      </c>
      <c r="G26301" s="3">
        <v>30584.880000000001</v>
      </c>
      <c r="H26301" s="3">
        <v>57.3307</v>
      </c>
      <c r="I26301" s="3">
        <v>0</v>
      </c>
      <c r="J26301" s="3">
        <v>5790.4007000000001</v>
      </c>
      <c r="K26301" s="3">
        <v>8908.308769230769</v>
      </c>
      <c r="L26301" s="4">
        <v>0.35</v>
      </c>
    </row>
    <row r="26302" spans="1:12" x14ac:dyDescent="0.35">
      <c r="A26302" s="1" t="s">
        <v>43034</v>
      </c>
      <c r="B26302" t="s">
        <v>43035</v>
      </c>
      <c r="C26302" t="s">
        <v>34</v>
      </c>
      <c r="D26302" t="s">
        <v>35</v>
      </c>
      <c r="E26302">
        <v>2</v>
      </c>
      <c r="F26302" s="2">
        <v>4.7</v>
      </c>
      <c r="G26302" s="3">
        <v>35.17</v>
      </c>
      <c r="H26302" s="3">
        <v>4.7E-2</v>
      </c>
      <c r="I26302" s="3">
        <v>0</v>
      </c>
      <c r="J26302" s="3">
        <v>4.7469999999999999</v>
      </c>
      <c r="K26302" s="3">
        <v>7.3030769230769224</v>
      </c>
      <c r="L26302" s="4">
        <v>0.35</v>
      </c>
    </row>
    <row r="26303" spans="1:12" x14ac:dyDescent="0.35">
      <c r="A26303" s="1" t="s">
        <v>43036</v>
      </c>
      <c r="B26303" t="s">
        <v>43037</v>
      </c>
      <c r="C26303" t="s">
        <v>13</v>
      </c>
      <c r="D26303" t="s">
        <v>14</v>
      </c>
      <c r="E26303">
        <v>1</v>
      </c>
      <c r="F26303" s="2">
        <v>254.75</v>
      </c>
      <c r="G26303" s="3">
        <v>1306.02</v>
      </c>
      <c r="H26303" s="3">
        <v>2.5474999999999999</v>
      </c>
      <c r="I26303" s="3">
        <v>11.97325</v>
      </c>
      <c r="J26303" s="3">
        <v>269.27075000000002</v>
      </c>
      <c r="K26303" s="3">
        <v>414.2626923076923</v>
      </c>
      <c r="L26303" s="4">
        <v>0.34999999999999992</v>
      </c>
    </row>
    <row r="26304" spans="1:12" x14ac:dyDescent="0.35">
      <c r="A26304" s="1" t="s">
        <v>43038</v>
      </c>
      <c r="B26304" t="s">
        <v>43039</v>
      </c>
      <c r="C26304" t="s">
        <v>29</v>
      </c>
      <c r="D26304" t="s">
        <v>30</v>
      </c>
      <c r="E26304">
        <v>2</v>
      </c>
      <c r="F26304" s="2">
        <v>12.39</v>
      </c>
      <c r="G26304" s="3">
        <v>63.59</v>
      </c>
      <c r="H26304" s="3">
        <v>0.12390000000000001</v>
      </c>
      <c r="I26304" s="3">
        <v>0</v>
      </c>
      <c r="J26304" s="3">
        <v>12.513900000000001</v>
      </c>
      <c r="K26304" s="3">
        <v>19.252153846153849</v>
      </c>
      <c r="L26304" s="4">
        <v>0.35000000000000003</v>
      </c>
    </row>
    <row r="26305" spans="1:12" x14ac:dyDescent="0.35">
      <c r="A26305" s="1" t="s">
        <v>43040</v>
      </c>
      <c r="B26305" t="s">
        <v>43041</v>
      </c>
      <c r="C26305" t="s">
        <v>34</v>
      </c>
      <c r="D26305" t="s">
        <v>35</v>
      </c>
      <c r="E26305">
        <v>1</v>
      </c>
      <c r="F26305" s="2">
        <v>16.88</v>
      </c>
      <c r="G26305" s="3">
        <v>86.55</v>
      </c>
      <c r="H26305" s="3">
        <v>0.16880000000000001</v>
      </c>
      <c r="I26305" s="3">
        <v>0.79335999999999995</v>
      </c>
      <c r="J26305" s="3">
        <v>17.84216</v>
      </c>
      <c r="K26305" s="3">
        <v>27.449476923076922</v>
      </c>
      <c r="L26305" s="4">
        <v>0.35</v>
      </c>
    </row>
    <row r="26306" spans="1:12" x14ac:dyDescent="0.35">
      <c r="A26306" s="1" t="s">
        <v>43042</v>
      </c>
      <c r="B26306" t="s">
        <v>43043</v>
      </c>
      <c r="C26306" t="s">
        <v>34</v>
      </c>
      <c r="D26306" t="s">
        <v>35</v>
      </c>
      <c r="E26306">
        <v>1</v>
      </c>
      <c r="F26306" s="2">
        <v>242.6</v>
      </c>
      <c r="G26306" s="3">
        <v>1243.72</v>
      </c>
      <c r="H26306" s="3">
        <v>2.4260000000000002</v>
      </c>
      <c r="I26306" s="3">
        <v>11.402200000000001</v>
      </c>
      <c r="J26306" s="3">
        <v>256.4282</v>
      </c>
      <c r="K26306" s="3">
        <v>394.50492307692309</v>
      </c>
      <c r="L26306" s="4">
        <v>0.35000000000000003</v>
      </c>
    </row>
    <row r="26307" spans="1:12" x14ac:dyDescent="0.35">
      <c r="A26307" s="1">
        <v>41000645</v>
      </c>
      <c r="B26307" t="s">
        <v>40788</v>
      </c>
      <c r="C26307" t="s">
        <v>34</v>
      </c>
      <c r="D26307" t="s">
        <v>35</v>
      </c>
      <c r="E26307">
        <v>2</v>
      </c>
      <c r="F26307" s="2">
        <v>42.83</v>
      </c>
      <c r="G26307" s="3">
        <v>219.58</v>
      </c>
      <c r="H26307" s="3">
        <v>0.42830000000000001</v>
      </c>
      <c r="I26307" s="3">
        <v>0</v>
      </c>
      <c r="J26307" s="3">
        <v>43.258299999999998</v>
      </c>
      <c r="K26307" s="3">
        <v>66.55123076923077</v>
      </c>
      <c r="L26307" s="4">
        <v>0.35000000000000003</v>
      </c>
    </row>
    <row r="26308" spans="1:12" x14ac:dyDescent="0.35">
      <c r="A26308" s="1" t="s">
        <v>43044</v>
      </c>
      <c r="B26308" t="s">
        <v>43045</v>
      </c>
      <c r="C26308" t="s">
        <v>13</v>
      </c>
      <c r="D26308" t="s">
        <v>14</v>
      </c>
      <c r="E26308">
        <v>2</v>
      </c>
      <c r="F26308" s="2">
        <v>129.33000000000001</v>
      </c>
      <c r="G26308" s="3">
        <v>634.45000000000005</v>
      </c>
      <c r="H26308" s="3">
        <v>1.2933000000000001</v>
      </c>
      <c r="I26308" s="3">
        <v>0</v>
      </c>
      <c r="J26308" s="3">
        <v>130.6233</v>
      </c>
      <c r="K26308" s="3">
        <v>200.95892307692307</v>
      </c>
      <c r="L26308" s="4">
        <v>0.35</v>
      </c>
    </row>
    <row r="26309" spans="1:12" x14ac:dyDescent="0.35">
      <c r="A26309" s="1" t="s">
        <v>43046</v>
      </c>
      <c r="B26309" t="s">
        <v>43047</v>
      </c>
      <c r="C26309" t="s">
        <v>34</v>
      </c>
      <c r="D26309" t="s">
        <v>35</v>
      </c>
      <c r="E26309">
        <v>1</v>
      </c>
      <c r="F26309" s="2">
        <v>8.7100000000000009</v>
      </c>
      <c r="G26309" s="3">
        <v>45.55</v>
      </c>
      <c r="H26309" s="3">
        <v>8.7100000000000011E-2</v>
      </c>
      <c r="I26309" s="3">
        <v>0.40937000000000007</v>
      </c>
      <c r="J26309" s="3">
        <v>9.2064700000000013</v>
      </c>
      <c r="K26309" s="3">
        <v>14.163800000000002</v>
      </c>
      <c r="L26309" s="4">
        <v>0.35</v>
      </c>
    </row>
    <row r="26310" spans="1:12" x14ac:dyDescent="0.35">
      <c r="A26310" s="1">
        <v>41001253</v>
      </c>
      <c r="B26310" t="s">
        <v>43048</v>
      </c>
      <c r="C26310" t="s">
        <v>34</v>
      </c>
      <c r="D26310" t="s">
        <v>35</v>
      </c>
      <c r="E26310">
        <v>1</v>
      </c>
      <c r="F26310" s="2">
        <v>171.93</v>
      </c>
      <c r="G26310" s="3">
        <v>881.4</v>
      </c>
      <c r="H26310" s="3">
        <v>1.7193000000000001</v>
      </c>
      <c r="I26310" s="3">
        <v>8.0807099999999998</v>
      </c>
      <c r="J26310" s="3">
        <v>181.73001000000002</v>
      </c>
      <c r="K26310" s="3">
        <v>279.58463076923078</v>
      </c>
      <c r="L26310" s="4">
        <v>0.35</v>
      </c>
    </row>
    <row r="26311" spans="1:12" x14ac:dyDescent="0.35">
      <c r="A26311" s="1" t="s">
        <v>43049</v>
      </c>
      <c r="B26311" t="s">
        <v>42171</v>
      </c>
      <c r="C26311" t="s">
        <v>34</v>
      </c>
      <c r="D26311" t="s">
        <v>35</v>
      </c>
      <c r="E26311">
        <v>2</v>
      </c>
      <c r="F26311" s="2">
        <v>364.91</v>
      </c>
      <c r="G26311" s="3">
        <v>1873.04</v>
      </c>
      <c r="H26311" s="3">
        <v>3.6491000000000002</v>
      </c>
      <c r="I26311" s="3">
        <v>0</v>
      </c>
      <c r="J26311" s="3">
        <v>368.5591</v>
      </c>
      <c r="K26311" s="3">
        <v>567.01400000000001</v>
      </c>
      <c r="L26311" s="4">
        <v>0.35000000000000003</v>
      </c>
    </row>
    <row r="26312" spans="1:12" x14ac:dyDescent="0.35">
      <c r="A26312" s="1" t="s">
        <v>43050</v>
      </c>
      <c r="B26312" t="s">
        <v>43051</v>
      </c>
      <c r="C26312" t="s">
        <v>34</v>
      </c>
      <c r="D26312" t="s">
        <v>35</v>
      </c>
      <c r="E26312">
        <v>1</v>
      </c>
      <c r="F26312" s="2">
        <v>3610.52</v>
      </c>
      <c r="G26312" s="3">
        <v>18509.849999999999</v>
      </c>
      <c r="H26312" s="3">
        <v>36.105200000000004</v>
      </c>
      <c r="I26312" s="3">
        <v>169.69443999999999</v>
      </c>
      <c r="J26312" s="3">
        <v>3816.3196399999997</v>
      </c>
      <c r="K26312" s="3">
        <v>5871.2609846153837</v>
      </c>
      <c r="L26312" s="4">
        <v>0.34999999999999992</v>
      </c>
    </row>
    <row r="26313" spans="1:12" x14ac:dyDescent="0.35">
      <c r="A26313" s="1" t="s">
        <v>43052</v>
      </c>
      <c r="B26313" t="s">
        <v>43053</v>
      </c>
      <c r="C26313" t="s">
        <v>34</v>
      </c>
      <c r="D26313" t="s">
        <v>35</v>
      </c>
      <c r="E26313">
        <v>2</v>
      </c>
      <c r="F26313" s="2">
        <v>4.91</v>
      </c>
      <c r="G26313" s="3">
        <v>25.14</v>
      </c>
      <c r="H26313" s="3">
        <v>4.9100000000000005E-2</v>
      </c>
      <c r="I26313" s="3">
        <v>0</v>
      </c>
      <c r="J26313" s="3">
        <v>4.9591000000000003</v>
      </c>
      <c r="K26313" s="3">
        <v>7.6293846153846152</v>
      </c>
      <c r="L26313" s="4">
        <v>0.34999999999999992</v>
      </c>
    </row>
    <row r="26314" spans="1:12" x14ac:dyDescent="0.35">
      <c r="A26314" s="1" t="s">
        <v>43054</v>
      </c>
      <c r="B26314" t="s">
        <v>43055</v>
      </c>
      <c r="C26314" t="s">
        <v>34</v>
      </c>
      <c r="D26314" t="s">
        <v>35</v>
      </c>
      <c r="E26314">
        <v>2</v>
      </c>
      <c r="F26314" s="2">
        <v>20.079999999999998</v>
      </c>
      <c r="G26314" s="3">
        <v>150.05000000000001</v>
      </c>
      <c r="H26314" s="3">
        <v>0.20079999999999998</v>
      </c>
      <c r="I26314" s="3">
        <v>0</v>
      </c>
      <c r="J26314" s="3">
        <v>20.280799999999999</v>
      </c>
      <c r="K26314" s="3">
        <v>31.201230769230769</v>
      </c>
      <c r="L26314" s="4">
        <v>0.35000000000000003</v>
      </c>
    </row>
    <row r="26315" spans="1:12" x14ac:dyDescent="0.35">
      <c r="A26315" s="1" t="s">
        <v>43056</v>
      </c>
      <c r="B26315" t="s">
        <v>43057</v>
      </c>
      <c r="C26315" t="s">
        <v>34</v>
      </c>
      <c r="D26315" t="s">
        <v>35</v>
      </c>
      <c r="E26315">
        <v>2</v>
      </c>
      <c r="F26315" s="2">
        <v>55.79</v>
      </c>
      <c r="G26315" s="3">
        <v>416.75</v>
      </c>
      <c r="H26315" s="3">
        <v>0.55789999999999995</v>
      </c>
      <c r="I26315" s="3">
        <v>0</v>
      </c>
      <c r="J26315" s="3">
        <v>56.347899999999996</v>
      </c>
      <c r="K26315" s="3">
        <v>86.689076923076911</v>
      </c>
      <c r="L26315" s="4">
        <v>0.35</v>
      </c>
    </row>
    <row r="26316" spans="1:12" x14ac:dyDescent="0.35">
      <c r="A26316" s="1" t="s">
        <v>43058</v>
      </c>
      <c r="B26316" t="s">
        <v>41644</v>
      </c>
      <c r="C26316" t="s">
        <v>34</v>
      </c>
      <c r="D26316" t="s">
        <v>35</v>
      </c>
      <c r="E26316">
        <v>1</v>
      </c>
      <c r="F26316" s="2">
        <v>711.57</v>
      </c>
      <c r="G26316" s="3">
        <v>3647.97</v>
      </c>
      <c r="H26316" s="3">
        <v>7.1157000000000004</v>
      </c>
      <c r="I26316" s="3">
        <v>33.44379</v>
      </c>
      <c r="J26316" s="3">
        <v>752.12949000000003</v>
      </c>
      <c r="K26316" s="3">
        <v>1157.1222923076923</v>
      </c>
      <c r="L26316" s="4">
        <v>0.35</v>
      </c>
    </row>
    <row r="26317" spans="1:12" x14ac:dyDescent="0.35">
      <c r="A26317" s="1" t="s">
        <v>43059</v>
      </c>
      <c r="B26317" t="s">
        <v>43060</v>
      </c>
      <c r="C26317" t="s">
        <v>13</v>
      </c>
      <c r="D26317" t="s">
        <v>14</v>
      </c>
      <c r="E26317">
        <v>2</v>
      </c>
      <c r="F26317" s="2">
        <v>3634.78</v>
      </c>
      <c r="G26317" s="3">
        <v>18634.29</v>
      </c>
      <c r="H26317" s="3">
        <v>36.347799999999999</v>
      </c>
      <c r="I26317" s="3">
        <v>0</v>
      </c>
      <c r="J26317" s="3">
        <v>3671.1278000000002</v>
      </c>
      <c r="K26317" s="3">
        <v>5647.8889230769228</v>
      </c>
      <c r="L26317" s="4">
        <v>0.34999999999999992</v>
      </c>
    </row>
    <row r="26318" spans="1:12" x14ac:dyDescent="0.35">
      <c r="A26318" s="1" t="s">
        <v>43061</v>
      </c>
      <c r="B26318" t="s">
        <v>43062</v>
      </c>
      <c r="C26318" t="s">
        <v>13</v>
      </c>
      <c r="D26318" t="s">
        <v>14</v>
      </c>
      <c r="E26318">
        <v>2</v>
      </c>
      <c r="F26318" s="2">
        <v>364.11</v>
      </c>
      <c r="G26318" s="3">
        <v>1724.61</v>
      </c>
      <c r="H26318" s="3">
        <v>3.6411000000000002</v>
      </c>
      <c r="I26318" s="3">
        <v>0</v>
      </c>
      <c r="J26318" s="3">
        <v>367.75110000000001</v>
      </c>
      <c r="K26318" s="3">
        <v>565.77092307692305</v>
      </c>
      <c r="L26318" s="4">
        <v>0.35</v>
      </c>
    </row>
    <row r="26319" spans="1:12" x14ac:dyDescent="0.35">
      <c r="A26319" s="1" t="s">
        <v>43063</v>
      </c>
      <c r="B26319" t="s">
        <v>43064</v>
      </c>
      <c r="C26319" t="s">
        <v>34</v>
      </c>
      <c r="D26319" t="s">
        <v>35</v>
      </c>
      <c r="E26319">
        <v>1</v>
      </c>
      <c r="F26319" s="2">
        <v>4125.32</v>
      </c>
      <c r="G26319" s="3">
        <v>21149</v>
      </c>
      <c r="H26319" s="3">
        <v>41.2532</v>
      </c>
      <c r="I26319" s="3">
        <v>193.89004</v>
      </c>
      <c r="J26319" s="3">
        <v>4360.46324</v>
      </c>
      <c r="K26319" s="3">
        <v>6708.4049846153848</v>
      </c>
      <c r="L26319" s="4">
        <v>0.35000000000000003</v>
      </c>
    </row>
    <row r="26320" spans="1:12" x14ac:dyDescent="0.35">
      <c r="A26320" s="1">
        <v>41005131</v>
      </c>
      <c r="B26320" t="s">
        <v>43065</v>
      </c>
      <c r="C26320" t="s">
        <v>34</v>
      </c>
      <c r="D26320" t="s">
        <v>35</v>
      </c>
      <c r="E26320">
        <v>2</v>
      </c>
      <c r="F26320" s="2">
        <v>57.93</v>
      </c>
      <c r="G26320" s="3">
        <v>296.99</v>
      </c>
      <c r="H26320" s="3">
        <v>0.57930000000000004</v>
      </c>
      <c r="I26320" s="3">
        <v>0</v>
      </c>
      <c r="J26320" s="3">
        <v>58.509300000000003</v>
      </c>
      <c r="K26320" s="3">
        <v>90.014307692307696</v>
      </c>
      <c r="L26320" s="4">
        <v>0.35</v>
      </c>
    </row>
    <row r="26321" spans="1:12" x14ac:dyDescent="0.35">
      <c r="A26321" s="1" t="s">
        <v>43066</v>
      </c>
      <c r="B26321" t="s">
        <v>43067</v>
      </c>
      <c r="C26321" t="s">
        <v>34</v>
      </c>
      <c r="D26321" t="s">
        <v>35</v>
      </c>
      <c r="E26321">
        <v>1</v>
      </c>
      <c r="F26321" s="2">
        <v>4021.39</v>
      </c>
      <c r="G26321" s="3">
        <v>23366.39</v>
      </c>
      <c r="H26321" s="3">
        <v>40.213900000000002</v>
      </c>
      <c r="I26321" s="3">
        <v>189.00532999999999</v>
      </c>
      <c r="J26321" s="3">
        <v>4250.60923</v>
      </c>
      <c r="K26321" s="3">
        <v>6539.3988153846149</v>
      </c>
      <c r="L26321" s="4">
        <v>0.34999999999999992</v>
      </c>
    </row>
    <row r="26322" spans="1:12" hidden="1" x14ac:dyDescent="0.35">
      <c r="A26322" s="1" t="s">
        <v>43068</v>
      </c>
      <c r="B26322" t="s">
        <v>43069</v>
      </c>
      <c r="C26322" t="s">
        <v>46</v>
      </c>
      <c r="D26322" t="s">
        <v>47</v>
      </c>
      <c r="E26322">
        <v>1</v>
      </c>
      <c r="F26322" s="2">
        <v>29.09</v>
      </c>
      <c r="G26322" s="3">
        <v>149.16</v>
      </c>
      <c r="H26322" s="3">
        <v>0.29089999999999999</v>
      </c>
      <c r="I26322" s="3">
        <v>1.3672299999999999</v>
      </c>
      <c r="J26322" s="3">
        <v>30.74813</v>
      </c>
      <c r="K26322" s="3">
        <v>47.304815384615381</v>
      </c>
      <c r="L26322" s="4">
        <v>0.35</v>
      </c>
    </row>
    <row r="26323" spans="1:12" x14ac:dyDescent="0.35">
      <c r="A26323" s="1" t="s">
        <v>43070</v>
      </c>
      <c r="B26323" t="s">
        <v>43071</v>
      </c>
      <c r="C26323" t="s">
        <v>34</v>
      </c>
      <c r="D26323" t="s">
        <v>35</v>
      </c>
      <c r="E26323">
        <v>1</v>
      </c>
      <c r="F26323" s="2">
        <v>429.66</v>
      </c>
      <c r="G26323" s="3">
        <v>2202.8000000000002</v>
      </c>
      <c r="H26323" s="3">
        <v>4.2966000000000006</v>
      </c>
      <c r="I26323" s="3">
        <v>20.194020000000002</v>
      </c>
      <c r="J26323" s="3">
        <v>454.15062000000006</v>
      </c>
      <c r="K26323" s="3">
        <v>698.69326153846157</v>
      </c>
      <c r="L26323" s="4">
        <v>0.34999999999999992</v>
      </c>
    </row>
    <row r="26324" spans="1:12" x14ac:dyDescent="0.35">
      <c r="A26324" s="1" t="s">
        <v>43072</v>
      </c>
      <c r="B26324" t="s">
        <v>43073</v>
      </c>
      <c r="C26324" t="s">
        <v>34</v>
      </c>
      <c r="D26324" t="s">
        <v>35</v>
      </c>
      <c r="E26324">
        <v>2</v>
      </c>
      <c r="F26324" s="2">
        <v>4.8099999999999996</v>
      </c>
      <c r="G26324" s="3">
        <v>35.97</v>
      </c>
      <c r="H26324" s="3">
        <v>4.8099999999999997E-2</v>
      </c>
      <c r="I26324" s="3">
        <v>0</v>
      </c>
      <c r="J26324" s="3">
        <v>4.8580999999999994</v>
      </c>
      <c r="K26324" s="3">
        <v>7.4739999999999984</v>
      </c>
      <c r="L26324" s="4">
        <v>0.34999999999999992</v>
      </c>
    </row>
    <row r="26325" spans="1:12" hidden="1" x14ac:dyDescent="0.35">
      <c r="A26325" s="1" t="s">
        <v>43074</v>
      </c>
      <c r="B26325" t="s">
        <v>43075</v>
      </c>
      <c r="C26325" t="s">
        <v>46</v>
      </c>
      <c r="D26325" t="s">
        <v>47</v>
      </c>
      <c r="E26325">
        <v>1</v>
      </c>
      <c r="F26325" s="2">
        <v>11.42</v>
      </c>
      <c r="G26325" s="3">
        <v>58.58</v>
      </c>
      <c r="H26325" s="3">
        <v>0.1142</v>
      </c>
      <c r="I26325" s="3">
        <v>0.53673999999999999</v>
      </c>
      <c r="J26325" s="3">
        <v>12.07094</v>
      </c>
      <c r="K26325" s="3">
        <v>18.570676923076924</v>
      </c>
      <c r="L26325" s="4">
        <v>0.35000000000000003</v>
      </c>
    </row>
    <row r="26326" spans="1:12" x14ac:dyDescent="0.35">
      <c r="A26326" s="1" t="s">
        <v>43076</v>
      </c>
      <c r="B26326" t="s">
        <v>43077</v>
      </c>
      <c r="C26326" t="s">
        <v>13</v>
      </c>
      <c r="D26326" t="s">
        <v>14</v>
      </c>
      <c r="E26326">
        <v>2</v>
      </c>
      <c r="F26326" s="2">
        <v>735.62</v>
      </c>
      <c r="G26326" s="3">
        <v>3608.85</v>
      </c>
      <c r="H26326" s="3">
        <v>7.3562000000000003</v>
      </c>
      <c r="I26326" s="3">
        <v>0</v>
      </c>
      <c r="J26326" s="3">
        <v>742.97619999999995</v>
      </c>
      <c r="K26326" s="3">
        <v>1143.0403076923076</v>
      </c>
      <c r="L26326" s="4">
        <v>0.35</v>
      </c>
    </row>
    <row r="26327" spans="1:12" x14ac:dyDescent="0.35">
      <c r="A26327" s="1" t="s">
        <v>43078</v>
      </c>
      <c r="B26327" t="s">
        <v>43079</v>
      </c>
      <c r="C26327" t="s">
        <v>34</v>
      </c>
      <c r="D26327" t="s">
        <v>35</v>
      </c>
      <c r="E26327">
        <v>2</v>
      </c>
      <c r="F26327" s="2">
        <v>50.84</v>
      </c>
      <c r="G26327" s="3">
        <v>379.73</v>
      </c>
      <c r="H26327" s="3">
        <v>0.50840000000000007</v>
      </c>
      <c r="I26327" s="3">
        <v>0</v>
      </c>
      <c r="J26327" s="3">
        <v>51.348400000000005</v>
      </c>
      <c r="K26327" s="3">
        <v>78.997538461538468</v>
      </c>
      <c r="L26327" s="4">
        <v>0.35</v>
      </c>
    </row>
    <row r="26328" spans="1:12" x14ac:dyDescent="0.35">
      <c r="A26328" s="1" t="s">
        <v>43080</v>
      </c>
      <c r="B26328" t="s">
        <v>43081</v>
      </c>
      <c r="C26328" t="s">
        <v>34</v>
      </c>
      <c r="D26328" t="s">
        <v>35</v>
      </c>
      <c r="E26328">
        <v>2</v>
      </c>
      <c r="F26328" s="2">
        <v>1621.8</v>
      </c>
      <c r="G26328" s="3">
        <v>8324.6</v>
      </c>
      <c r="H26328" s="3">
        <v>16.218</v>
      </c>
      <c r="I26328" s="3">
        <v>0</v>
      </c>
      <c r="J26328" s="3">
        <v>1638.018</v>
      </c>
      <c r="K26328" s="3">
        <v>2520.0276923076922</v>
      </c>
      <c r="L26328" s="4">
        <v>0.35</v>
      </c>
    </row>
    <row r="26329" spans="1:12" x14ac:dyDescent="0.35">
      <c r="A26329" s="1">
        <v>41006031</v>
      </c>
      <c r="B26329" t="s">
        <v>42694</v>
      </c>
      <c r="C26329" t="s">
        <v>34</v>
      </c>
      <c r="D26329" t="s">
        <v>35</v>
      </c>
      <c r="E26329">
        <v>1</v>
      </c>
      <c r="F26329" s="2">
        <v>180.07</v>
      </c>
      <c r="G26329" s="3">
        <v>923.19</v>
      </c>
      <c r="H26329" s="3">
        <v>1.8007</v>
      </c>
      <c r="I26329" s="3">
        <v>8.4632899999999989</v>
      </c>
      <c r="J26329" s="3">
        <v>190.33399</v>
      </c>
      <c r="K26329" s="3">
        <v>292.82152307692309</v>
      </c>
      <c r="L26329" s="4">
        <v>0.35000000000000003</v>
      </c>
    </row>
    <row r="26330" spans="1:12" x14ac:dyDescent="0.35">
      <c r="A26330" s="1">
        <v>41001242</v>
      </c>
      <c r="B26330" t="s">
        <v>43082</v>
      </c>
      <c r="C26330" t="s">
        <v>34</v>
      </c>
      <c r="D26330" t="s">
        <v>35</v>
      </c>
      <c r="E26330">
        <v>1</v>
      </c>
      <c r="F26330" s="2">
        <v>160</v>
      </c>
      <c r="G26330" s="3">
        <v>820.24</v>
      </c>
      <c r="H26330" s="3">
        <v>1.6</v>
      </c>
      <c r="I26330" s="3">
        <v>7.52</v>
      </c>
      <c r="J26330" s="3">
        <v>169.12</v>
      </c>
      <c r="K26330" s="3">
        <v>260.18461538461537</v>
      </c>
      <c r="L26330" s="4">
        <v>0.34999999999999992</v>
      </c>
    </row>
    <row r="26331" spans="1:12" x14ac:dyDescent="0.35">
      <c r="A26331" s="1" t="s">
        <v>43083</v>
      </c>
      <c r="B26331" t="s">
        <v>43084</v>
      </c>
      <c r="C26331" t="s">
        <v>34</v>
      </c>
      <c r="D26331" t="s">
        <v>35</v>
      </c>
      <c r="E26331">
        <v>2</v>
      </c>
      <c r="F26331" s="2">
        <v>2853.93</v>
      </c>
      <c r="G26331" s="3">
        <v>14631.02</v>
      </c>
      <c r="H26331" s="3">
        <v>28.539299999999997</v>
      </c>
      <c r="I26331" s="3">
        <v>0</v>
      </c>
      <c r="J26331" s="3">
        <v>2882.4692999999997</v>
      </c>
      <c r="K26331" s="3">
        <v>4434.5681538461531</v>
      </c>
      <c r="L26331" s="4">
        <v>0.34999999999999992</v>
      </c>
    </row>
    <row r="26332" spans="1:12" x14ac:dyDescent="0.35">
      <c r="A26332" s="1" t="s">
        <v>43085</v>
      </c>
      <c r="B26332" t="s">
        <v>43086</v>
      </c>
      <c r="C26332" t="s">
        <v>13</v>
      </c>
      <c r="D26332" t="s">
        <v>14</v>
      </c>
      <c r="E26332">
        <v>2</v>
      </c>
      <c r="F26332" s="2">
        <v>1543.06</v>
      </c>
      <c r="G26332" s="3">
        <v>7570.05</v>
      </c>
      <c r="H26332" s="3">
        <v>15.4306</v>
      </c>
      <c r="I26332" s="3">
        <v>0</v>
      </c>
      <c r="J26332" s="3">
        <v>1558.4905999999999</v>
      </c>
      <c r="K26332" s="3">
        <v>2397.6778461538461</v>
      </c>
      <c r="L26332" s="4">
        <v>0.35000000000000003</v>
      </c>
    </row>
    <row r="26333" spans="1:12" x14ac:dyDescent="0.35">
      <c r="A26333" s="1" t="s">
        <v>43087</v>
      </c>
      <c r="B26333" t="s">
        <v>43088</v>
      </c>
      <c r="C26333" t="s">
        <v>34</v>
      </c>
      <c r="D26333" t="s">
        <v>35</v>
      </c>
      <c r="E26333">
        <v>1</v>
      </c>
      <c r="F26333" s="2">
        <v>323.94</v>
      </c>
      <c r="G26333" s="3">
        <v>1660.72</v>
      </c>
      <c r="H26333" s="3">
        <v>3.2393999999999998</v>
      </c>
      <c r="I26333" s="3">
        <v>15.22518</v>
      </c>
      <c r="J26333" s="3">
        <v>342.40458000000001</v>
      </c>
      <c r="K26333" s="3">
        <v>526.77627692307692</v>
      </c>
      <c r="L26333" s="4">
        <v>0.35</v>
      </c>
    </row>
    <row r="26334" spans="1:12" x14ac:dyDescent="0.35">
      <c r="A26334" s="1" t="s">
        <v>43089</v>
      </c>
      <c r="B26334" t="s">
        <v>43090</v>
      </c>
      <c r="C26334" t="s">
        <v>34</v>
      </c>
      <c r="D26334" t="s">
        <v>35</v>
      </c>
      <c r="E26334">
        <v>2</v>
      </c>
      <c r="F26334" s="2">
        <v>957.89</v>
      </c>
      <c r="G26334" s="3">
        <v>5015.13</v>
      </c>
      <c r="H26334" s="3">
        <v>9.5789000000000009</v>
      </c>
      <c r="I26334" s="3">
        <v>0</v>
      </c>
      <c r="J26334" s="3">
        <v>967.46889999999996</v>
      </c>
      <c r="K26334" s="3">
        <v>1488.4136923076921</v>
      </c>
      <c r="L26334" s="4">
        <v>0.35</v>
      </c>
    </row>
    <row r="26335" spans="1:12" x14ac:dyDescent="0.35">
      <c r="A26335" s="1" t="s">
        <v>43091</v>
      </c>
      <c r="B26335" t="s">
        <v>43092</v>
      </c>
      <c r="C26335" t="s">
        <v>34</v>
      </c>
      <c r="D26335" t="s">
        <v>35</v>
      </c>
      <c r="E26335">
        <v>1</v>
      </c>
      <c r="F26335" s="2">
        <v>170.73</v>
      </c>
      <c r="G26335" s="3">
        <v>893.87</v>
      </c>
      <c r="H26335" s="3">
        <v>1.7073</v>
      </c>
      <c r="I26335" s="3">
        <v>8.0243099999999998</v>
      </c>
      <c r="J26335" s="3">
        <v>180.46161000000001</v>
      </c>
      <c r="K26335" s="3">
        <v>277.63324615384613</v>
      </c>
      <c r="L26335" s="4">
        <v>0.34999999999999992</v>
      </c>
    </row>
    <row r="26336" spans="1:12" x14ac:dyDescent="0.35">
      <c r="A26336" s="1" t="s">
        <v>43093</v>
      </c>
      <c r="B26336" t="s">
        <v>43094</v>
      </c>
      <c r="C26336" t="s">
        <v>34</v>
      </c>
      <c r="D26336" t="s">
        <v>35</v>
      </c>
      <c r="E26336">
        <v>2</v>
      </c>
      <c r="F26336" s="2">
        <v>4.66</v>
      </c>
      <c r="G26336" s="3">
        <v>34.78</v>
      </c>
      <c r="H26336" s="3">
        <v>4.6600000000000003E-2</v>
      </c>
      <c r="I26336" s="3">
        <v>0</v>
      </c>
      <c r="J26336" s="3">
        <v>4.7065999999999999</v>
      </c>
      <c r="K26336" s="3">
        <v>7.2409230769230764</v>
      </c>
      <c r="L26336" s="4">
        <v>0.35</v>
      </c>
    </row>
    <row r="26337" spans="1:12" x14ac:dyDescent="0.35">
      <c r="A26337" s="1" t="s">
        <v>43095</v>
      </c>
      <c r="B26337" t="s">
        <v>43096</v>
      </c>
      <c r="C26337" t="s">
        <v>34</v>
      </c>
      <c r="D26337" t="s">
        <v>35</v>
      </c>
      <c r="E26337">
        <v>1</v>
      </c>
      <c r="F26337" s="2">
        <v>493.92</v>
      </c>
      <c r="G26337" s="3">
        <v>2532.15</v>
      </c>
      <c r="H26337" s="3">
        <v>4.9392000000000005</v>
      </c>
      <c r="I26337" s="3">
        <v>23.21424</v>
      </c>
      <c r="J26337" s="3">
        <v>522.07344000000001</v>
      </c>
      <c r="K26337" s="3">
        <v>803.18990769230766</v>
      </c>
      <c r="L26337" s="4">
        <v>0.35</v>
      </c>
    </row>
    <row r="26338" spans="1:12" x14ac:dyDescent="0.35">
      <c r="A26338" s="1" t="s">
        <v>43097</v>
      </c>
      <c r="B26338" t="s">
        <v>41443</v>
      </c>
      <c r="C26338" t="s">
        <v>34</v>
      </c>
      <c r="D26338" t="s">
        <v>35</v>
      </c>
      <c r="E26338">
        <v>1</v>
      </c>
      <c r="F26338" s="2">
        <v>12.82</v>
      </c>
      <c r="G26338" s="3">
        <v>67.17</v>
      </c>
      <c r="H26338" s="3">
        <v>0.12820000000000001</v>
      </c>
      <c r="I26338" s="3">
        <v>0.60253999999999996</v>
      </c>
      <c r="J26338" s="3">
        <v>13.550739999999999</v>
      </c>
      <c r="K26338" s="3">
        <v>20.847292307692307</v>
      </c>
      <c r="L26338" s="4">
        <v>0.35</v>
      </c>
    </row>
    <row r="26339" spans="1:12" x14ac:dyDescent="0.35">
      <c r="A26339" s="1" t="s">
        <v>43098</v>
      </c>
      <c r="B26339" t="s">
        <v>43099</v>
      </c>
      <c r="C26339" t="s">
        <v>34</v>
      </c>
      <c r="D26339" t="s">
        <v>35</v>
      </c>
      <c r="E26339">
        <v>2</v>
      </c>
      <c r="F26339" s="2">
        <v>59</v>
      </c>
      <c r="G26339" s="3">
        <v>295.97000000000003</v>
      </c>
      <c r="H26339" s="3">
        <v>0.59</v>
      </c>
      <c r="I26339" s="3">
        <v>0</v>
      </c>
      <c r="J26339" s="3">
        <v>59.59</v>
      </c>
      <c r="K26339" s="3">
        <v>91.676923076923075</v>
      </c>
      <c r="L26339" s="4">
        <v>0.34999999999999992</v>
      </c>
    </row>
    <row r="26340" spans="1:12" x14ac:dyDescent="0.35">
      <c r="A26340" s="1" t="s">
        <v>43100</v>
      </c>
      <c r="B26340" t="s">
        <v>43101</v>
      </c>
      <c r="C26340" t="s">
        <v>34</v>
      </c>
      <c r="D26340" t="s">
        <v>35</v>
      </c>
      <c r="E26340">
        <v>1</v>
      </c>
      <c r="F26340" s="2">
        <v>889.47</v>
      </c>
      <c r="G26340" s="3">
        <v>4656.91</v>
      </c>
      <c r="H26340" s="3">
        <v>8.8947000000000003</v>
      </c>
      <c r="I26340" s="3">
        <v>41.80509</v>
      </c>
      <c r="J26340" s="3">
        <v>940.16979000000003</v>
      </c>
      <c r="K26340" s="3">
        <v>1446.4150615384615</v>
      </c>
      <c r="L26340" s="4">
        <v>0.35</v>
      </c>
    </row>
    <row r="26341" spans="1:12" x14ac:dyDescent="0.35">
      <c r="A26341" s="1" t="s">
        <v>43102</v>
      </c>
      <c r="B26341" t="s">
        <v>43103</v>
      </c>
      <c r="C26341" t="s">
        <v>34</v>
      </c>
      <c r="D26341" t="s">
        <v>35</v>
      </c>
      <c r="E26341">
        <v>1</v>
      </c>
      <c r="F26341" s="2">
        <v>991.65</v>
      </c>
      <c r="G26341" s="3">
        <v>5083.87</v>
      </c>
      <c r="H26341" s="3">
        <v>9.9164999999999992</v>
      </c>
      <c r="I26341" s="3">
        <v>46.607549999999996</v>
      </c>
      <c r="J26341" s="3">
        <v>1048.1740500000001</v>
      </c>
      <c r="K26341" s="3">
        <v>1612.5754615384617</v>
      </c>
      <c r="L26341" s="4">
        <v>0.35000000000000003</v>
      </c>
    </row>
    <row r="26342" spans="1:12" x14ac:dyDescent="0.35">
      <c r="A26342" s="1" t="s">
        <v>43104</v>
      </c>
      <c r="B26342" t="s">
        <v>43105</v>
      </c>
      <c r="C26342" t="s">
        <v>13</v>
      </c>
      <c r="D26342" t="s">
        <v>14</v>
      </c>
      <c r="E26342">
        <v>2</v>
      </c>
      <c r="F26342" s="2">
        <v>721.3</v>
      </c>
      <c r="G26342" s="3">
        <v>3697.85</v>
      </c>
      <c r="H26342" s="3">
        <v>7.2130000000000001</v>
      </c>
      <c r="I26342" s="3">
        <v>0</v>
      </c>
      <c r="J26342" s="3">
        <v>728.51299999999992</v>
      </c>
      <c r="K26342" s="3">
        <v>1120.7892307692307</v>
      </c>
      <c r="L26342" s="4">
        <v>0.35000000000000003</v>
      </c>
    </row>
    <row r="26343" spans="1:12" x14ac:dyDescent="0.35">
      <c r="A26343" s="1" t="s">
        <v>43106</v>
      </c>
      <c r="B26343" t="s">
        <v>43107</v>
      </c>
      <c r="C26343" t="s">
        <v>34</v>
      </c>
      <c r="D26343" t="s">
        <v>35</v>
      </c>
      <c r="E26343">
        <v>1</v>
      </c>
      <c r="F26343" s="2">
        <v>52.66</v>
      </c>
      <c r="G26343" s="3">
        <v>401.31</v>
      </c>
      <c r="H26343" s="3">
        <v>0.52659999999999996</v>
      </c>
      <c r="I26343" s="3">
        <v>2.4750199999999998</v>
      </c>
      <c r="J26343" s="3">
        <v>55.661619999999999</v>
      </c>
      <c r="K26343" s="3">
        <v>85.633261538461539</v>
      </c>
      <c r="L26343" s="4">
        <v>0.35000000000000003</v>
      </c>
    </row>
    <row r="26344" spans="1:12" x14ac:dyDescent="0.35">
      <c r="A26344" s="1" t="s">
        <v>43108</v>
      </c>
      <c r="B26344" t="s">
        <v>43109</v>
      </c>
      <c r="C26344" t="s">
        <v>34</v>
      </c>
      <c r="D26344" t="s">
        <v>35</v>
      </c>
      <c r="E26344">
        <v>2</v>
      </c>
      <c r="F26344" s="2">
        <v>52.74</v>
      </c>
      <c r="G26344" s="3">
        <v>393.99</v>
      </c>
      <c r="H26344" s="3">
        <v>0.52739999999999998</v>
      </c>
      <c r="I26344" s="3">
        <v>0</v>
      </c>
      <c r="J26344" s="3">
        <v>53.267400000000002</v>
      </c>
      <c r="K26344" s="3">
        <v>81.949846153846153</v>
      </c>
      <c r="L26344" s="4">
        <v>0.35</v>
      </c>
    </row>
    <row r="26345" spans="1:12" x14ac:dyDescent="0.35">
      <c r="A26345" s="1" t="s">
        <v>43110</v>
      </c>
      <c r="B26345" t="s">
        <v>43111</v>
      </c>
      <c r="C26345" t="s">
        <v>34</v>
      </c>
      <c r="D26345" t="s">
        <v>35</v>
      </c>
      <c r="E26345">
        <v>1</v>
      </c>
      <c r="F26345" s="2">
        <v>966.61</v>
      </c>
      <c r="G26345" s="3">
        <v>4955.4799999999996</v>
      </c>
      <c r="H26345" s="3">
        <v>9.6661000000000001</v>
      </c>
      <c r="I26345" s="3">
        <v>45.430669999999999</v>
      </c>
      <c r="J26345" s="3">
        <v>1021.70677</v>
      </c>
      <c r="K26345" s="3">
        <v>1571.8565692307691</v>
      </c>
      <c r="L26345" s="4">
        <v>0.34999999999999992</v>
      </c>
    </row>
    <row r="26346" spans="1:12" x14ac:dyDescent="0.35">
      <c r="A26346" s="1" t="s">
        <v>43112</v>
      </c>
      <c r="B26346" t="s">
        <v>43113</v>
      </c>
      <c r="C26346" t="s">
        <v>34</v>
      </c>
      <c r="D26346" t="s">
        <v>35</v>
      </c>
      <c r="E26346">
        <v>1</v>
      </c>
      <c r="F26346" s="2">
        <v>96.01</v>
      </c>
      <c r="G26346" s="3">
        <v>492.17</v>
      </c>
      <c r="H26346" s="3">
        <v>0.96010000000000006</v>
      </c>
      <c r="I26346" s="3">
        <v>4.5124700000000004</v>
      </c>
      <c r="J26346" s="3">
        <v>101.48257000000001</v>
      </c>
      <c r="K26346" s="3">
        <v>156.12703076923077</v>
      </c>
      <c r="L26346" s="4">
        <v>0.34999999999999992</v>
      </c>
    </row>
    <row r="26347" spans="1:12" x14ac:dyDescent="0.35">
      <c r="A26347" s="1" t="s">
        <v>43114</v>
      </c>
      <c r="B26347" t="s">
        <v>43115</v>
      </c>
      <c r="C26347" t="s">
        <v>34</v>
      </c>
      <c r="D26347" t="s">
        <v>35</v>
      </c>
      <c r="E26347">
        <v>1</v>
      </c>
      <c r="F26347" s="2">
        <v>52.53</v>
      </c>
      <c r="G26347" s="3">
        <v>274.69</v>
      </c>
      <c r="H26347" s="3">
        <v>0.52529999999999999</v>
      </c>
      <c r="I26347" s="3">
        <v>2.4689100000000002</v>
      </c>
      <c r="J26347" s="3">
        <v>55.524210000000004</v>
      </c>
      <c r="K26347" s="3">
        <v>85.421861538461542</v>
      </c>
      <c r="L26347" s="4">
        <v>0.35</v>
      </c>
    </row>
    <row r="26348" spans="1:12" hidden="1" x14ac:dyDescent="0.35">
      <c r="A26348" s="1" t="s">
        <v>43116</v>
      </c>
      <c r="B26348" t="s">
        <v>43117</v>
      </c>
      <c r="C26348" t="s">
        <v>46</v>
      </c>
      <c r="D26348" t="s">
        <v>47</v>
      </c>
      <c r="E26348">
        <v>1</v>
      </c>
      <c r="F26348" s="2">
        <v>122.11</v>
      </c>
      <c r="G26348" s="3">
        <v>626.01</v>
      </c>
      <c r="H26348" s="3">
        <v>1.2211000000000001</v>
      </c>
      <c r="I26348" s="3">
        <v>5.7391699999999997</v>
      </c>
      <c r="J26348" s="3">
        <v>129.07026999999999</v>
      </c>
      <c r="K26348" s="3">
        <v>198.56964615384615</v>
      </c>
      <c r="L26348" s="4">
        <v>0.35000000000000003</v>
      </c>
    </row>
    <row r="26349" spans="1:12" hidden="1" x14ac:dyDescent="0.35">
      <c r="A26349" s="1">
        <v>2764897</v>
      </c>
      <c r="B26349" t="s">
        <v>43118</v>
      </c>
      <c r="C26349" t="s">
        <v>46</v>
      </c>
      <c r="D26349" t="s">
        <v>47</v>
      </c>
      <c r="E26349">
        <v>1</v>
      </c>
      <c r="F26349" s="2">
        <v>14</v>
      </c>
      <c r="G26349" s="3">
        <v>67.17</v>
      </c>
      <c r="H26349" s="3">
        <v>0.14000000000000001</v>
      </c>
      <c r="I26349" s="3">
        <v>0.65800000000000003</v>
      </c>
      <c r="J26349" s="3">
        <v>14.798</v>
      </c>
      <c r="K26349" s="3">
        <v>22.766153846153845</v>
      </c>
      <c r="L26349" s="4">
        <v>0.35</v>
      </c>
    </row>
    <row r="26350" spans="1:12" x14ac:dyDescent="0.35">
      <c r="A26350" s="1" t="s">
        <v>43119</v>
      </c>
      <c r="B26350" t="s">
        <v>43120</v>
      </c>
      <c r="C26350" t="s">
        <v>34</v>
      </c>
      <c r="D26350" t="s">
        <v>35</v>
      </c>
      <c r="E26350">
        <v>2</v>
      </c>
      <c r="F26350" s="2">
        <v>72.239999999999995</v>
      </c>
      <c r="G26350" s="3">
        <v>370.35</v>
      </c>
      <c r="H26350" s="3">
        <v>0.72239999999999993</v>
      </c>
      <c r="I26350" s="3">
        <v>0</v>
      </c>
      <c r="J26350" s="3">
        <v>72.962399999999988</v>
      </c>
      <c r="K26350" s="3">
        <v>112.24984615384614</v>
      </c>
      <c r="L26350" s="4">
        <v>0.35</v>
      </c>
    </row>
    <row r="26351" spans="1:12" x14ac:dyDescent="0.35">
      <c r="A26351" s="1" t="s">
        <v>43121</v>
      </c>
      <c r="B26351" t="s">
        <v>43122</v>
      </c>
      <c r="C26351" t="s">
        <v>34</v>
      </c>
      <c r="D26351" t="s">
        <v>35</v>
      </c>
      <c r="E26351">
        <v>1</v>
      </c>
      <c r="F26351" s="2">
        <v>7.21</v>
      </c>
      <c r="G26351" s="3">
        <v>36.99</v>
      </c>
      <c r="H26351" s="3">
        <v>7.2099999999999997E-2</v>
      </c>
      <c r="I26351" s="3">
        <v>0.33887</v>
      </c>
      <c r="J26351" s="3">
        <v>7.6209699999999998</v>
      </c>
      <c r="K26351" s="3">
        <v>11.72456923076923</v>
      </c>
      <c r="L26351" s="4">
        <v>0.35</v>
      </c>
    </row>
    <row r="26352" spans="1:12" x14ac:dyDescent="0.35">
      <c r="A26352" s="1" t="s">
        <v>43123</v>
      </c>
      <c r="B26352" t="s">
        <v>43124</v>
      </c>
      <c r="C26352" t="s">
        <v>34</v>
      </c>
      <c r="D26352" t="s">
        <v>35</v>
      </c>
      <c r="E26352">
        <v>2</v>
      </c>
      <c r="F26352" s="2">
        <v>164.87</v>
      </c>
      <c r="G26352" s="3">
        <v>845.21</v>
      </c>
      <c r="H26352" s="3">
        <v>1.6487000000000001</v>
      </c>
      <c r="I26352" s="3">
        <v>0</v>
      </c>
      <c r="J26352" s="3">
        <v>166.5187</v>
      </c>
      <c r="K26352" s="3">
        <v>256.18261538461536</v>
      </c>
      <c r="L26352" s="4">
        <v>0.35</v>
      </c>
    </row>
    <row r="26353" spans="1:12" x14ac:dyDescent="0.35">
      <c r="A26353" s="1" t="s">
        <v>43125</v>
      </c>
      <c r="B26353" t="s">
        <v>43126</v>
      </c>
      <c r="C26353" t="s">
        <v>34</v>
      </c>
      <c r="D26353" t="s">
        <v>35</v>
      </c>
      <c r="E26353">
        <v>2</v>
      </c>
      <c r="F26353" s="2">
        <v>27668.37</v>
      </c>
      <c r="G26353" s="3">
        <v>141845.56</v>
      </c>
      <c r="H26353" s="3">
        <v>276.68369999999999</v>
      </c>
      <c r="I26353" s="3">
        <v>0</v>
      </c>
      <c r="J26353" s="3">
        <v>27945.0537</v>
      </c>
      <c r="K26353" s="3">
        <v>42992.390307692309</v>
      </c>
      <c r="L26353" s="4">
        <v>0.35000000000000003</v>
      </c>
    </row>
    <row r="26354" spans="1:12" x14ac:dyDescent="0.35">
      <c r="A26354" s="1" t="s">
        <v>43127</v>
      </c>
      <c r="B26354" t="s">
        <v>43128</v>
      </c>
      <c r="C26354" t="s">
        <v>34</v>
      </c>
      <c r="D26354" t="s">
        <v>35</v>
      </c>
      <c r="E26354">
        <v>2</v>
      </c>
      <c r="F26354" s="2">
        <v>1605.94</v>
      </c>
      <c r="G26354" s="3">
        <v>8622.2999999999993</v>
      </c>
      <c r="H26354" s="3">
        <v>16.0594</v>
      </c>
      <c r="I26354" s="3">
        <v>0</v>
      </c>
      <c r="J26354" s="3">
        <v>1621.9994000000002</v>
      </c>
      <c r="K26354" s="3">
        <v>2495.3836923076924</v>
      </c>
      <c r="L26354" s="4">
        <v>0.35</v>
      </c>
    </row>
    <row r="26355" spans="1:12" x14ac:dyDescent="0.35">
      <c r="A26355" s="1" t="s">
        <v>43129</v>
      </c>
      <c r="B26355" t="s">
        <v>43130</v>
      </c>
      <c r="C26355" t="s">
        <v>34</v>
      </c>
      <c r="D26355" t="s">
        <v>35</v>
      </c>
      <c r="E26355">
        <v>2</v>
      </c>
      <c r="F26355" s="2">
        <v>593.04</v>
      </c>
      <c r="G26355" s="3">
        <v>3104.92</v>
      </c>
      <c r="H26355" s="3">
        <v>5.9303999999999997</v>
      </c>
      <c r="I26355" s="3">
        <v>0</v>
      </c>
      <c r="J26355" s="3">
        <v>598.97039999999993</v>
      </c>
      <c r="K26355" s="3">
        <v>921.49292307692292</v>
      </c>
      <c r="L26355" s="4">
        <v>0.35</v>
      </c>
    </row>
    <row r="26356" spans="1:12" x14ac:dyDescent="0.35">
      <c r="A26356" s="1" t="s">
        <v>43131</v>
      </c>
      <c r="B26356" t="s">
        <v>43132</v>
      </c>
      <c r="C26356" t="s">
        <v>34</v>
      </c>
      <c r="D26356" t="s">
        <v>35</v>
      </c>
      <c r="E26356">
        <v>2</v>
      </c>
      <c r="F26356" s="2">
        <v>3153.36</v>
      </c>
      <c r="G26356" s="3">
        <v>16509.740000000002</v>
      </c>
      <c r="H26356" s="3">
        <v>31.533600000000003</v>
      </c>
      <c r="I26356" s="3">
        <v>0</v>
      </c>
      <c r="J26356" s="3">
        <v>3184.8936000000003</v>
      </c>
      <c r="K26356" s="3">
        <v>4899.8363076923079</v>
      </c>
      <c r="L26356" s="4">
        <v>0.35</v>
      </c>
    </row>
    <row r="26357" spans="1:12" x14ac:dyDescent="0.35">
      <c r="A26357" s="1" t="s">
        <v>43133</v>
      </c>
      <c r="B26357" t="s">
        <v>43134</v>
      </c>
      <c r="C26357" t="s">
        <v>13</v>
      </c>
      <c r="D26357" t="s">
        <v>14</v>
      </c>
      <c r="E26357">
        <v>1</v>
      </c>
      <c r="F26357" s="2">
        <v>38.479999999999997</v>
      </c>
      <c r="G26357" s="3">
        <v>197.28</v>
      </c>
      <c r="H26357" s="3">
        <v>0.38479999999999998</v>
      </c>
      <c r="I26357" s="3">
        <v>1.8085599999999999</v>
      </c>
      <c r="J26357" s="3">
        <v>40.673359999999995</v>
      </c>
      <c r="K26357" s="3">
        <v>62.57439999999999</v>
      </c>
      <c r="L26357" s="4">
        <v>0.35</v>
      </c>
    </row>
    <row r="26358" spans="1:12" x14ac:dyDescent="0.35">
      <c r="A26358" s="1" t="s">
        <v>43135</v>
      </c>
      <c r="B26358" t="s">
        <v>43136</v>
      </c>
      <c r="C26358" t="s">
        <v>34</v>
      </c>
      <c r="D26358" t="s">
        <v>35</v>
      </c>
      <c r="E26358">
        <v>2</v>
      </c>
      <c r="F26358" s="2">
        <v>72.67</v>
      </c>
      <c r="G26358" s="3">
        <v>380.47</v>
      </c>
      <c r="H26358" s="3">
        <v>0.72670000000000001</v>
      </c>
      <c r="I26358" s="3">
        <v>0</v>
      </c>
      <c r="J26358" s="3">
        <v>73.396699999999996</v>
      </c>
      <c r="K26358" s="3">
        <v>112.91799999999999</v>
      </c>
      <c r="L26358" s="4">
        <v>0.35</v>
      </c>
    </row>
    <row r="26359" spans="1:12" x14ac:dyDescent="0.35">
      <c r="A26359" s="1">
        <v>41001294</v>
      </c>
      <c r="B26359" t="s">
        <v>43137</v>
      </c>
      <c r="C26359" t="s">
        <v>34</v>
      </c>
      <c r="D26359" t="s">
        <v>35</v>
      </c>
      <c r="E26359">
        <v>1</v>
      </c>
      <c r="F26359" s="2">
        <v>40.98</v>
      </c>
      <c r="G26359" s="3">
        <v>210.12</v>
      </c>
      <c r="H26359" s="3">
        <v>0.4098</v>
      </c>
      <c r="I26359" s="3">
        <v>1.9260599999999999</v>
      </c>
      <c r="J26359" s="3">
        <v>43.315859999999994</v>
      </c>
      <c r="K26359" s="3">
        <v>66.639784615384599</v>
      </c>
      <c r="L26359" s="4">
        <v>0.34999999999999992</v>
      </c>
    </row>
    <row r="26360" spans="1:12" x14ac:dyDescent="0.35">
      <c r="A26360" s="1" t="s">
        <v>43138</v>
      </c>
      <c r="B26360" t="s">
        <v>43139</v>
      </c>
      <c r="C26360" t="s">
        <v>34</v>
      </c>
      <c r="D26360" t="s">
        <v>35</v>
      </c>
      <c r="E26360">
        <v>2</v>
      </c>
      <c r="F26360" s="2">
        <v>9.4</v>
      </c>
      <c r="G26360" s="3">
        <v>70.28</v>
      </c>
      <c r="H26360" s="3">
        <v>9.4E-2</v>
      </c>
      <c r="I26360" s="3">
        <v>0</v>
      </c>
      <c r="J26360" s="3">
        <v>9.4939999999999998</v>
      </c>
      <c r="K26360" s="3">
        <v>14.606153846153845</v>
      </c>
      <c r="L26360" s="4">
        <v>0.35</v>
      </c>
    </row>
    <row r="26361" spans="1:12" hidden="1" x14ac:dyDescent="0.35">
      <c r="A26361" s="1" t="s">
        <v>43140</v>
      </c>
      <c r="B26361" t="s">
        <v>43141</v>
      </c>
      <c r="C26361" t="s">
        <v>46</v>
      </c>
      <c r="D26361" t="s">
        <v>47</v>
      </c>
      <c r="E26361">
        <v>1</v>
      </c>
      <c r="F26361" s="2">
        <v>169.51</v>
      </c>
      <c r="G26361" s="3">
        <v>886.38</v>
      </c>
      <c r="H26361" s="3">
        <v>1.6951000000000001</v>
      </c>
      <c r="I26361" s="3">
        <v>7.9669699999999999</v>
      </c>
      <c r="J26361" s="3">
        <v>179.17206999999999</v>
      </c>
      <c r="K26361" s="3">
        <v>275.64933846153843</v>
      </c>
      <c r="L26361" s="4">
        <v>0.35</v>
      </c>
    </row>
    <row r="26362" spans="1:12" x14ac:dyDescent="0.35">
      <c r="A26362" s="1" t="s">
        <v>43142</v>
      </c>
      <c r="B26362" t="s">
        <v>43143</v>
      </c>
      <c r="C26362" t="s">
        <v>34</v>
      </c>
      <c r="D26362" t="s">
        <v>35</v>
      </c>
      <c r="E26362">
        <v>1</v>
      </c>
      <c r="F26362" s="2">
        <v>43.62</v>
      </c>
      <c r="G26362" s="3">
        <v>228.06</v>
      </c>
      <c r="H26362" s="3">
        <v>0.43619999999999998</v>
      </c>
      <c r="I26362" s="3">
        <v>2.0501399999999999</v>
      </c>
      <c r="J26362" s="3">
        <v>46.106339999999996</v>
      </c>
      <c r="K26362" s="3">
        <v>70.932830769230762</v>
      </c>
      <c r="L26362" s="4">
        <v>0.35</v>
      </c>
    </row>
    <row r="26363" spans="1:12" x14ac:dyDescent="0.35">
      <c r="A26363" s="1" t="s">
        <v>43144</v>
      </c>
      <c r="B26363" t="s">
        <v>43145</v>
      </c>
      <c r="C26363" t="s">
        <v>34</v>
      </c>
      <c r="D26363" t="s">
        <v>35</v>
      </c>
      <c r="E26363">
        <v>1</v>
      </c>
      <c r="F26363" s="2">
        <v>55.81</v>
      </c>
      <c r="G26363" s="3">
        <v>292.2</v>
      </c>
      <c r="H26363" s="3">
        <v>0.55810000000000004</v>
      </c>
      <c r="I26363" s="3">
        <v>2.6230700000000002</v>
      </c>
      <c r="J26363" s="3">
        <v>58.991170000000004</v>
      </c>
      <c r="K26363" s="3">
        <v>90.755646153846158</v>
      </c>
      <c r="L26363" s="4">
        <v>0.35</v>
      </c>
    </row>
    <row r="26364" spans="1:12" x14ac:dyDescent="0.35">
      <c r="A26364" s="1" t="s">
        <v>43146</v>
      </c>
      <c r="B26364" t="s">
        <v>43147</v>
      </c>
      <c r="C26364" t="s">
        <v>34</v>
      </c>
      <c r="D26364" t="s">
        <v>35</v>
      </c>
      <c r="E26364">
        <v>1</v>
      </c>
      <c r="F26364" s="2">
        <v>35.15</v>
      </c>
      <c r="G26364" s="3">
        <v>183.79</v>
      </c>
      <c r="H26364" s="3">
        <v>0.35149999999999998</v>
      </c>
      <c r="I26364" s="3">
        <v>1.65205</v>
      </c>
      <c r="J26364" s="3">
        <v>37.153550000000003</v>
      </c>
      <c r="K26364" s="3">
        <v>57.159307692307692</v>
      </c>
      <c r="L26364" s="4">
        <v>0.35</v>
      </c>
    </row>
    <row r="26365" spans="1:12" x14ac:dyDescent="0.35">
      <c r="A26365" s="1">
        <v>41001337</v>
      </c>
      <c r="B26365" t="s">
        <v>43148</v>
      </c>
      <c r="C26365" t="s">
        <v>34</v>
      </c>
      <c r="D26365" t="s">
        <v>35</v>
      </c>
      <c r="E26365">
        <v>1</v>
      </c>
      <c r="F26365" s="2">
        <v>1108.42</v>
      </c>
      <c r="G26365" s="3">
        <v>5682.48</v>
      </c>
      <c r="H26365" s="3">
        <v>11.084200000000001</v>
      </c>
      <c r="I26365" s="3">
        <v>52.095740000000006</v>
      </c>
      <c r="J26365" s="3">
        <v>1171.5999400000001</v>
      </c>
      <c r="K26365" s="3">
        <v>1802.4614461538463</v>
      </c>
      <c r="L26365" s="4">
        <v>0.35000000000000003</v>
      </c>
    </row>
    <row r="26366" spans="1:12" x14ac:dyDescent="0.35">
      <c r="A26366" s="1" t="s">
        <v>43149</v>
      </c>
      <c r="B26366" t="s">
        <v>43150</v>
      </c>
      <c r="C26366" t="s">
        <v>34</v>
      </c>
      <c r="D26366" t="s">
        <v>35</v>
      </c>
      <c r="E26366">
        <v>1</v>
      </c>
      <c r="F26366" s="2">
        <v>484.21</v>
      </c>
      <c r="G26366" s="3">
        <v>2535.13</v>
      </c>
      <c r="H26366" s="3">
        <v>4.8421000000000003</v>
      </c>
      <c r="I26366" s="3">
        <v>22.75787</v>
      </c>
      <c r="J26366" s="3">
        <v>511.80997000000002</v>
      </c>
      <c r="K26366" s="3">
        <v>787.39995384615384</v>
      </c>
      <c r="L26366" s="4">
        <v>0.35</v>
      </c>
    </row>
    <row r="26367" spans="1:12" x14ac:dyDescent="0.35">
      <c r="A26367" s="1">
        <v>41006069</v>
      </c>
      <c r="B26367" t="s">
        <v>43151</v>
      </c>
      <c r="C26367" t="s">
        <v>34</v>
      </c>
      <c r="D26367" t="s">
        <v>35</v>
      </c>
      <c r="E26367">
        <v>1</v>
      </c>
      <c r="F26367" s="2">
        <v>2676.38</v>
      </c>
      <c r="G26367" s="3">
        <v>13720.84</v>
      </c>
      <c r="H26367" s="3">
        <v>26.763800000000003</v>
      </c>
      <c r="I26367" s="3">
        <v>125.78986</v>
      </c>
      <c r="J26367" s="3">
        <v>2828.9336600000001</v>
      </c>
      <c r="K26367" s="3">
        <v>4352.205630769231</v>
      </c>
      <c r="L26367" s="4">
        <v>0.35</v>
      </c>
    </row>
    <row r="26368" spans="1:12" x14ac:dyDescent="0.35">
      <c r="A26368" s="1" t="s">
        <v>43152</v>
      </c>
      <c r="B26368" t="s">
        <v>43153</v>
      </c>
      <c r="C26368" t="s">
        <v>34</v>
      </c>
      <c r="D26368" t="s">
        <v>35</v>
      </c>
      <c r="E26368">
        <v>1</v>
      </c>
      <c r="F26368" s="2">
        <v>342.63</v>
      </c>
      <c r="G26368" s="3">
        <v>1756.52</v>
      </c>
      <c r="H26368" s="3">
        <v>3.4262999999999999</v>
      </c>
      <c r="I26368" s="3">
        <v>16.10361</v>
      </c>
      <c r="J26368" s="3">
        <v>362.15991000000002</v>
      </c>
      <c r="K26368" s="3">
        <v>557.16909230769238</v>
      </c>
      <c r="L26368" s="4">
        <v>0.35000000000000003</v>
      </c>
    </row>
    <row r="26369" spans="1:12" x14ac:dyDescent="0.35">
      <c r="A26369" s="1" t="s">
        <v>43154</v>
      </c>
      <c r="B26369" t="s">
        <v>43155</v>
      </c>
      <c r="C26369" t="s">
        <v>34</v>
      </c>
      <c r="D26369" t="s">
        <v>35</v>
      </c>
      <c r="E26369">
        <v>2</v>
      </c>
      <c r="F26369" s="2">
        <v>40.69</v>
      </c>
      <c r="G26369" s="3">
        <v>212.75</v>
      </c>
      <c r="H26369" s="3">
        <v>0.40689999999999998</v>
      </c>
      <c r="I26369" s="3">
        <v>0</v>
      </c>
      <c r="J26369" s="3">
        <v>41.096899999999998</v>
      </c>
      <c r="K26369" s="3">
        <v>63.225999999999992</v>
      </c>
      <c r="L26369" s="4">
        <v>0.34999999999999992</v>
      </c>
    </row>
    <row r="26370" spans="1:12" hidden="1" x14ac:dyDescent="0.35">
      <c r="A26370" s="1" t="s">
        <v>43156</v>
      </c>
      <c r="B26370" t="s">
        <v>43157</v>
      </c>
      <c r="C26370" t="s">
        <v>46</v>
      </c>
      <c r="D26370" t="s">
        <v>47</v>
      </c>
      <c r="E26370">
        <v>1</v>
      </c>
      <c r="F26370" s="2">
        <v>612.48</v>
      </c>
      <c r="G26370" s="3">
        <v>3139.94</v>
      </c>
      <c r="H26370" s="3">
        <v>6.1248000000000005</v>
      </c>
      <c r="I26370" s="3">
        <v>28.786560000000001</v>
      </c>
      <c r="J26370" s="3">
        <v>647.39136000000008</v>
      </c>
      <c r="K26370" s="3">
        <v>995.98670769230773</v>
      </c>
      <c r="L26370" s="4">
        <v>0.34999999999999992</v>
      </c>
    </row>
    <row r="26371" spans="1:12" x14ac:dyDescent="0.35">
      <c r="A26371" s="1" t="s">
        <v>43158</v>
      </c>
      <c r="B26371" t="s">
        <v>43159</v>
      </c>
      <c r="C26371" t="s">
        <v>13</v>
      </c>
      <c r="D26371" t="s">
        <v>14</v>
      </c>
      <c r="E26371">
        <v>2</v>
      </c>
      <c r="F26371" s="2">
        <v>12542.81</v>
      </c>
      <c r="G26371" s="3">
        <v>64302.720000000001</v>
      </c>
      <c r="H26371" s="3">
        <v>125.4281</v>
      </c>
      <c r="I26371" s="3">
        <v>0</v>
      </c>
      <c r="J26371" s="3">
        <v>12668.238099999999</v>
      </c>
      <c r="K26371" s="3">
        <v>19489.597076923073</v>
      </c>
      <c r="L26371" s="4">
        <v>0.35</v>
      </c>
    </row>
    <row r="26372" spans="1:12" x14ac:dyDescent="0.35">
      <c r="A26372" s="1" t="s">
        <v>43160</v>
      </c>
      <c r="B26372" t="s">
        <v>43161</v>
      </c>
      <c r="C26372" t="s">
        <v>34</v>
      </c>
      <c r="D26372" t="s">
        <v>35</v>
      </c>
      <c r="E26372">
        <v>2</v>
      </c>
      <c r="F26372" s="2">
        <v>704.95</v>
      </c>
      <c r="G26372" s="3">
        <v>3614.04</v>
      </c>
      <c r="H26372" s="3">
        <v>7.049500000000001</v>
      </c>
      <c r="I26372" s="3">
        <v>0</v>
      </c>
      <c r="J26372" s="3">
        <v>711.99950000000001</v>
      </c>
      <c r="K26372" s="3">
        <v>1095.3838461538462</v>
      </c>
      <c r="L26372" s="4">
        <v>0.35000000000000003</v>
      </c>
    </row>
    <row r="26373" spans="1:12" hidden="1" x14ac:dyDescent="0.35">
      <c r="A26373" s="1" t="s">
        <v>43162</v>
      </c>
      <c r="B26373" t="s">
        <v>43163</v>
      </c>
      <c r="C26373" t="s">
        <v>46</v>
      </c>
      <c r="D26373" t="s">
        <v>47</v>
      </c>
      <c r="E26373">
        <v>1</v>
      </c>
      <c r="F26373" s="2">
        <v>83.72</v>
      </c>
      <c r="G26373" s="3">
        <v>429.16</v>
      </c>
      <c r="H26373" s="3">
        <v>0.83720000000000006</v>
      </c>
      <c r="I26373" s="3">
        <v>3.9348399999999999</v>
      </c>
      <c r="J26373" s="3">
        <v>88.492039999999989</v>
      </c>
      <c r="K26373" s="3">
        <v>136.14159999999998</v>
      </c>
      <c r="L26373" s="4">
        <v>0.35</v>
      </c>
    </row>
    <row r="26374" spans="1:12" x14ac:dyDescent="0.35">
      <c r="A26374" s="1" t="s">
        <v>43164</v>
      </c>
      <c r="B26374" t="s">
        <v>43165</v>
      </c>
      <c r="C26374" t="s">
        <v>13</v>
      </c>
      <c r="D26374" t="s">
        <v>14</v>
      </c>
      <c r="E26374">
        <v>1</v>
      </c>
      <c r="F26374" s="2">
        <v>54.05</v>
      </c>
      <c r="G26374" s="3">
        <v>277.12</v>
      </c>
      <c r="H26374" s="3">
        <v>0.54049999999999998</v>
      </c>
      <c r="I26374" s="3">
        <v>2.5403499999999997</v>
      </c>
      <c r="J26374" s="3">
        <v>57.130849999999995</v>
      </c>
      <c r="K26374" s="3">
        <v>87.893615384615373</v>
      </c>
      <c r="L26374" s="4">
        <v>0.35</v>
      </c>
    </row>
    <row r="26375" spans="1:12" x14ac:dyDescent="0.35">
      <c r="A26375" s="1" t="s">
        <v>43166</v>
      </c>
      <c r="B26375" t="s">
        <v>43167</v>
      </c>
      <c r="C26375" t="s">
        <v>34</v>
      </c>
      <c r="D26375" t="s">
        <v>35</v>
      </c>
      <c r="E26375">
        <v>2</v>
      </c>
      <c r="F26375" s="2">
        <v>70.7</v>
      </c>
      <c r="G26375" s="3">
        <v>362.48</v>
      </c>
      <c r="H26375" s="3">
        <v>0.70700000000000007</v>
      </c>
      <c r="I26375" s="3">
        <v>0</v>
      </c>
      <c r="J26375" s="3">
        <v>71.406999999999996</v>
      </c>
      <c r="K26375" s="3">
        <v>109.85692307692307</v>
      </c>
      <c r="L26375" s="4">
        <v>0.35</v>
      </c>
    </row>
    <row r="26376" spans="1:12" x14ac:dyDescent="0.35">
      <c r="A26376" s="1" t="s">
        <v>43168</v>
      </c>
      <c r="B26376" t="s">
        <v>43169</v>
      </c>
      <c r="C26376" t="s">
        <v>34</v>
      </c>
      <c r="D26376" t="s">
        <v>35</v>
      </c>
      <c r="E26376">
        <v>1</v>
      </c>
      <c r="F26376" s="2">
        <v>4453.26</v>
      </c>
      <c r="G26376" s="3">
        <v>22830.240000000002</v>
      </c>
      <c r="H26376" s="3">
        <v>44.532600000000002</v>
      </c>
      <c r="I26376" s="3">
        <v>209.30322000000001</v>
      </c>
      <c r="J26376" s="3">
        <v>4707.0958200000005</v>
      </c>
      <c r="K26376" s="3">
        <v>7241.6858769230776</v>
      </c>
      <c r="L26376" s="4">
        <v>0.35</v>
      </c>
    </row>
    <row r="26377" spans="1:12" x14ac:dyDescent="0.35">
      <c r="A26377" s="1" t="s">
        <v>43170</v>
      </c>
      <c r="B26377" t="s">
        <v>43171</v>
      </c>
      <c r="C26377" t="s">
        <v>34</v>
      </c>
      <c r="D26377" t="s">
        <v>35</v>
      </c>
      <c r="E26377">
        <v>1</v>
      </c>
      <c r="F26377" s="2">
        <v>785.67</v>
      </c>
      <c r="G26377" s="3">
        <v>4027.8</v>
      </c>
      <c r="H26377" s="3">
        <v>7.8567</v>
      </c>
      <c r="I26377" s="3">
        <v>36.926490000000001</v>
      </c>
      <c r="J26377" s="3">
        <v>830.45318999999995</v>
      </c>
      <c r="K26377" s="3">
        <v>1277.6202923076921</v>
      </c>
      <c r="L26377" s="4">
        <v>0.34999999999999992</v>
      </c>
    </row>
    <row r="26378" spans="1:12" x14ac:dyDescent="0.35">
      <c r="A26378" s="1" t="s">
        <v>43172</v>
      </c>
      <c r="B26378" t="s">
        <v>40603</v>
      </c>
      <c r="C26378" t="s">
        <v>34</v>
      </c>
      <c r="D26378" t="s">
        <v>35</v>
      </c>
      <c r="E26378">
        <v>1</v>
      </c>
      <c r="F26378" s="2">
        <v>7.23</v>
      </c>
      <c r="G26378" s="3">
        <v>37.799999999999997</v>
      </c>
      <c r="H26378" s="3">
        <v>7.2300000000000003E-2</v>
      </c>
      <c r="I26378" s="3">
        <v>0.33981</v>
      </c>
      <c r="J26378" s="3">
        <v>7.6421100000000006</v>
      </c>
      <c r="K26378" s="3">
        <v>11.757092307692309</v>
      </c>
      <c r="L26378" s="4">
        <v>0.35000000000000003</v>
      </c>
    </row>
    <row r="26379" spans="1:12" x14ac:dyDescent="0.35">
      <c r="A26379" s="1" t="s">
        <v>43173</v>
      </c>
      <c r="B26379" t="s">
        <v>43174</v>
      </c>
      <c r="C26379" t="s">
        <v>34</v>
      </c>
      <c r="D26379" t="s">
        <v>35</v>
      </c>
      <c r="E26379">
        <v>2</v>
      </c>
      <c r="F26379" s="2">
        <v>269.11</v>
      </c>
      <c r="G26379" s="3">
        <v>1379.62</v>
      </c>
      <c r="H26379" s="3">
        <v>2.6911</v>
      </c>
      <c r="I26379" s="3">
        <v>0</v>
      </c>
      <c r="J26379" s="3">
        <v>271.80110000000002</v>
      </c>
      <c r="K26379" s="3">
        <v>418.15553846153847</v>
      </c>
      <c r="L26379" s="4">
        <v>0.35</v>
      </c>
    </row>
    <row r="26380" spans="1:12" hidden="1" x14ac:dyDescent="0.35">
      <c r="A26380" s="1">
        <v>2609669</v>
      </c>
      <c r="B26380" t="s">
        <v>43175</v>
      </c>
      <c r="C26380" t="s">
        <v>46</v>
      </c>
      <c r="D26380" t="s">
        <v>47</v>
      </c>
      <c r="E26380">
        <v>1</v>
      </c>
      <c r="F26380" s="2">
        <v>30.47</v>
      </c>
      <c r="G26380" s="3">
        <v>104.35</v>
      </c>
      <c r="H26380" s="3">
        <v>0.30469999999999997</v>
      </c>
      <c r="I26380" s="3">
        <v>1.4320899999999999</v>
      </c>
      <c r="J26380" s="3">
        <v>32.206789999999998</v>
      </c>
      <c r="K26380" s="3">
        <v>49.548907692307687</v>
      </c>
      <c r="L26380" s="4">
        <v>0.35</v>
      </c>
    </row>
    <row r="26381" spans="1:12" x14ac:dyDescent="0.35">
      <c r="A26381" s="1" t="s">
        <v>43176</v>
      </c>
      <c r="B26381" t="s">
        <v>43177</v>
      </c>
      <c r="C26381" t="s">
        <v>34</v>
      </c>
      <c r="D26381" t="s">
        <v>35</v>
      </c>
      <c r="E26381">
        <v>1</v>
      </c>
      <c r="F26381" s="2">
        <v>38.76</v>
      </c>
      <c r="G26381" s="3">
        <v>198.69</v>
      </c>
      <c r="H26381" s="3">
        <v>0.3876</v>
      </c>
      <c r="I26381" s="3">
        <v>1.82172</v>
      </c>
      <c r="J26381" s="3">
        <v>40.969319999999996</v>
      </c>
      <c r="K26381" s="3">
        <v>63.029723076923069</v>
      </c>
      <c r="L26381" s="4">
        <v>0.35</v>
      </c>
    </row>
    <row r="26382" spans="1:12" x14ac:dyDescent="0.35">
      <c r="A26382" s="1" t="s">
        <v>43178</v>
      </c>
      <c r="B26382" t="s">
        <v>43179</v>
      </c>
      <c r="C26382" t="s">
        <v>34</v>
      </c>
      <c r="D26382" t="s">
        <v>35</v>
      </c>
      <c r="E26382">
        <v>1</v>
      </c>
      <c r="F26382" s="2">
        <v>2779.14</v>
      </c>
      <c r="G26382" s="3">
        <v>14550.47</v>
      </c>
      <c r="H26382" s="3">
        <v>27.791399999999999</v>
      </c>
      <c r="I26382" s="3">
        <v>130.61957999999998</v>
      </c>
      <c r="J26382" s="3">
        <v>2937.55098</v>
      </c>
      <c r="K26382" s="3">
        <v>4519.3091999999997</v>
      </c>
      <c r="L26382" s="4">
        <v>0.35</v>
      </c>
    </row>
    <row r="26383" spans="1:12" x14ac:dyDescent="0.35">
      <c r="A26383" s="1" t="s">
        <v>43180</v>
      </c>
      <c r="B26383" t="s">
        <v>43181</v>
      </c>
      <c r="C26383" t="s">
        <v>34</v>
      </c>
      <c r="D26383" t="s">
        <v>35</v>
      </c>
      <c r="E26383">
        <v>1</v>
      </c>
      <c r="F26383" s="2">
        <v>127.89</v>
      </c>
      <c r="G26383" s="3">
        <v>668.72</v>
      </c>
      <c r="H26383" s="3">
        <v>1.2788999999999999</v>
      </c>
      <c r="I26383" s="3">
        <v>6.0108300000000003</v>
      </c>
      <c r="J26383" s="3">
        <v>135.17973000000001</v>
      </c>
      <c r="K26383" s="3">
        <v>207.9688153846154</v>
      </c>
      <c r="L26383" s="4">
        <v>0.35000000000000003</v>
      </c>
    </row>
    <row r="26384" spans="1:12" x14ac:dyDescent="0.35">
      <c r="A26384" s="1" t="s">
        <v>43182</v>
      </c>
      <c r="B26384" t="s">
        <v>43183</v>
      </c>
      <c r="C26384" t="s">
        <v>34</v>
      </c>
      <c r="D26384" t="s">
        <v>35</v>
      </c>
      <c r="E26384">
        <v>2</v>
      </c>
      <c r="F26384" s="2">
        <v>65.790000000000006</v>
      </c>
      <c r="G26384" s="3">
        <v>501.31</v>
      </c>
      <c r="H26384" s="3">
        <v>0.65790000000000004</v>
      </c>
      <c r="I26384" s="3">
        <v>0</v>
      </c>
      <c r="J26384" s="3">
        <v>66.447900000000004</v>
      </c>
      <c r="K26384" s="3">
        <v>102.22753846153846</v>
      </c>
      <c r="L26384" s="4">
        <v>0.34999999999999992</v>
      </c>
    </row>
    <row r="26385" spans="1:12" x14ac:dyDescent="0.35">
      <c r="A26385" s="1" t="s">
        <v>43184</v>
      </c>
      <c r="B26385" t="s">
        <v>43185</v>
      </c>
      <c r="C26385" t="s">
        <v>34</v>
      </c>
      <c r="D26385" t="s">
        <v>35</v>
      </c>
      <c r="E26385">
        <v>2</v>
      </c>
      <c r="F26385" s="2">
        <v>5.01</v>
      </c>
      <c r="G26385" s="3">
        <v>37.42</v>
      </c>
      <c r="H26385" s="3">
        <v>5.0099999999999999E-2</v>
      </c>
      <c r="I26385" s="3">
        <v>0</v>
      </c>
      <c r="J26385" s="3">
        <v>5.0600999999999994</v>
      </c>
      <c r="K26385" s="3">
        <v>7.7847692307692293</v>
      </c>
      <c r="L26385" s="4">
        <v>0.35</v>
      </c>
    </row>
    <row r="26386" spans="1:12" x14ac:dyDescent="0.35">
      <c r="A26386" s="1" t="s">
        <v>43186</v>
      </c>
      <c r="B26386" t="s">
        <v>43187</v>
      </c>
      <c r="C26386" t="s">
        <v>34</v>
      </c>
      <c r="D26386" t="s">
        <v>35</v>
      </c>
      <c r="E26386">
        <v>1</v>
      </c>
      <c r="F26386" s="2">
        <v>95.18</v>
      </c>
      <c r="G26386" s="3">
        <v>498.27</v>
      </c>
      <c r="H26386" s="3">
        <v>0.95180000000000009</v>
      </c>
      <c r="I26386" s="3">
        <v>4.4734600000000002</v>
      </c>
      <c r="J26386" s="3">
        <v>100.60526000000002</v>
      </c>
      <c r="K26386" s="3">
        <v>154.7773230769231</v>
      </c>
      <c r="L26386" s="4">
        <v>0.35</v>
      </c>
    </row>
    <row r="26387" spans="1:12" hidden="1" x14ac:dyDescent="0.35">
      <c r="A26387" s="1" t="s">
        <v>43188</v>
      </c>
      <c r="B26387" t="s">
        <v>43189</v>
      </c>
      <c r="C26387" t="s">
        <v>46</v>
      </c>
      <c r="D26387" t="s">
        <v>47</v>
      </c>
      <c r="E26387">
        <v>1</v>
      </c>
      <c r="F26387" s="2">
        <v>8.76</v>
      </c>
      <c r="G26387" s="3">
        <v>44.93</v>
      </c>
      <c r="H26387" s="3">
        <v>8.7599999999999997E-2</v>
      </c>
      <c r="I26387" s="3">
        <v>0.41171999999999997</v>
      </c>
      <c r="J26387" s="3">
        <v>9.2593200000000007</v>
      </c>
      <c r="K26387" s="3">
        <v>14.245107692307693</v>
      </c>
      <c r="L26387" s="4">
        <v>0.35</v>
      </c>
    </row>
    <row r="26388" spans="1:12" x14ac:dyDescent="0.35">
      <c r="A26388" s="1" t="s">
        <v>43190</v>
      </c>
      <c r="B26388" t="s">
        <v>43191</v>
      </c>
      <c r="C26388" t="s">
        <v>34</v>
      </c>
      <c r="D26388" t="s">
        <v>35</v>
      </c>
      <c r="E26388">
        <v>1</v>
      </c>
      <c r="F26388" s="2">
        <v>121.28</v>
      </c>
      <c r="G26388" s="3">
        <v>621.74</v>
      </c>
      <c r="H26388" s="3">
        <v>1.2128000000000001</v>
      </c>
      <c r="I26388" s="3">
        <v>5.7001600000000003</v>
      </c>
      <c r="J26388" s="3">
        <v>128.19296</v>
      </c>
      <c r="K26388" s="3">
        <v>197.21993846153845</v>
      </c>
      <c r="L26388" s="4">
        <v>0.35</v>
      </c>
    </row>
    <row r="26389" spans="1:12" x14ac:dyDescent="0.35">
      <c r="A26389" s="1" t="s">
        <v>43192</v>
      </c>
      <c r="B26389" t="s">
        <v>43193</v>
      </c>
      <c r="C26389" t="s">
        <v>34</v>
      </c>
      <c r="D26389" t="s">
        <v>35</v>
      </c>
      <c r="E26389">
        <v>1</v>
      </c>
      <c r="F26389" s="2">
        <v>72.010000000000005</v>
      </c>
      <c r="G26389" s="3">
        <v>377.02</v>
      </c>
      <c r="H26389" s="3">
        <v>0.72010000000000007</v>
      </c>
      <c r="I26389" s="3">
        <v>3.3844700000000003</v>
      </c>
      <c r="J26389" s="3">
        <v>76.114570000000015</v>
      </c>
      <c r="K26389" s="3">
        <v>117.09933846153848</v>
      </c>
      <c r="L26389" s="4">
        <v>0.35</v>
      </c>
    </row>
    <row r="26390" spans="1:12" x14ac:dyDescent="0.35">
      <c r="A26390" s="1" t="s">
        <v>43194</v>
      </c>
      <c r="B26390" t="s">
        <v>43195</v>
      </c>
      <c r="C26390" t="s">
        <v>13</v>
      </c>
      <c r="D26390" t="s">
        <v>14</v>
      </c>
      <c r="E26390">
        <v>1</v>
      </c>
      <c r="F26390" s="2">
        <v>81.48</v>
      </c>
      <c r="G26390" s="3">
        <v>417.75</v>
      </c>
      <c r="H26390" s="3">
        <v>0.81480000000000008</v>
      </c>
      <c r="I26390" s="3">
        <v>3.8295600000000003</v>
      </c>
      <c r="J26390" s="3">
        <v>86.12436000000001</v>
      </c>
      <c r="K26390" s="3">
        <v>132.4990153846154</v>
      </c>
      <c r="L26390" s="4">
        <v>0.35000000000000003</v>
      </c>
    </row>
    <row r="26391" spans="1:12" x14ac:dyDescent="0.35">
      <c r="A26391" s="1" t="s">
        <v>43196</v>
      </c>
      <c r="B26391" t="s">
        <v>43197</v>
      </c>
      <c r="C26391" t="s">
        <v>34</v>
      </c>
      <c r="D26391" t="s">
        <v>35</v>
      </c>
      <c r="E26391">
        <v>1</v>
      </c>
      <c r="F26391" s="2">
        <v>14.45</v>
      </c>
      <c r="G26391" s="3">
        <v>74.099999999999994</v>
      </c>
      <c r="H26391" s="3">
        <v>0.14449999999999999</v>
      </c>
      <c r="I26391" s="3">
        <v>0.67914999999999992</v>
      </c>
      <c r="J26391" s="3">
        <v>15.27365</v>
      </c>
      <c r="K26391" s="3">
        <v>23.497923076923076</v>
      </c>
      <c r="L26391" s="4">
        <v>0.35</v>
      </c>
    </row>
    <row r="26392" spans="1:12" x14ac:dyDescent="0.35">
      <c r="A26392" s="1" t="s">
        <v>43198</v>
      </c>
      <c r="B26392" t="s">
        <v>43199</v>
      </c>
      <c r="C26392" t="s">
        <v>34</v>
      </c>
      <c r="D26392" t="s">
        <v>35</v>
      </c>
      <c r="E26392">
        <v>2</v>
      </c>
      <c r="F26392" s="2">
        <v>124.29</v>
      </c>
      <c r="G26392" s="3">
        <v>425.6</v>
      </c>
      <c r="H26392" s="3">
        <v>1.2429000000000001</v>
      </c>
      <c r="I26392" s="3">
        <v>0</v>
      </c>
      <c r="J26392" s="3">
        <v>125.53290000000001</v>
      </c>
      <c r="K26392" s="3">
        <v>193.12753846153848</v>
      </c>
      <c r="L26392" s="4">
        <v>0.35</v>
      </c>
    </row>
    <row r="26393" spans="1:12" x14ac:dyDescent="0.35">
      <c r="A26393" s="1" t="s">
        <v>43200</v>
      </c>
      <c r="B26393" t="s">
        <v>43201</v>
      </c>
      <c r="C26393" t="s">
        <v>34</v>
      </c>
      <c r="D26393" t="s">
        <v>35</v>
      </c>
      <c r="E26393">
        <v>2</v>
      </c>
      <c r="F26393" s="2">
        <v>389.23</v>
      </c>
      <c r="G26393" s="3">
        <v>1997.91</v>
      </c>
      <c r="H26393" s="3">
        <v>3.8923000000000001</v>
      </c>
      <c r="I26393" s="3">
        <v>0</v>
      </c>
      <c r="J26393" s="3">
        <v>393.1223</v>
      </c>
      <c r="K26393" s="3">
        <v>604.80353846153844</v>
      </c>
      <c r="L26393" s="4">
        <v>0.35</v>
      </c>
    </row>
    <row r="26394" spans="1:12" hidden="1" x14ac:dyDescent="0.35">
      <c r="A26394" s="1" t="s">
        <v>43202</v>
      </c>
      <c r="B26394" t="s">
        <v>43203</v>
      </c>
      <c r="C26394" t="s">
        <v>46</v>
      </c>
      <c r="D26394" t="s">
        <v>47</v>
      </c>
      <c r="E26394">
        <v>1</v>
      </c>
      <c r="F26394" s="2">
        <v>13.28</v>
      </c>
      <c r="G26394" s="3">
        <v>68.08</v>
      </c>
      <c r="H26394" s="3">
        <v>0.1328</v>
      </c>
      <c r="I26394" s="3">
        <v>0.62415999999999994</v>
      </c>
      <c r="J26394" s="3">
        <v>14.036959999999999</v>
      </c>
      <c r="K26394" s="3">
        <v>21.595323076923073</v>
      </c>
      <c r="L26394" s="4">
        <v>0.34999999999999992</v>
      </c>
    </row>
    <row r="26395" spans="1:12" x14ac:dyDescent="0.35">
      <c r="A26395" s="1" t="s">
        <v>43204</v>
      </c>
      <c r="B26395" t="s">
        <v>43205</v>
      </c>
      <c r="C26395" t="s">
        <v>34</v>
      </c>
      <c r="D26395" t="s">
        <v>35</v>
      </c>
      <c r="E26395">
        <v>1</v>
      </c>
      <c r="F26395" s="2">
        <v>611.16</v>
      </c>
      <c r="G26395" s="3">
        <v>3133.2</v>
      </c>
      <c r="H26395" s="3">
        <v>6.1116000000000001</v>
      </c>
      <c r="I26395" s="3">
        <v>28.724519999999998</v>
      </c>
      <c r="J26395" s="3">
        <v>645.99611999999991</v>
      </c>
      <c r="K26395" s="3">
        <v>993.84018461538449</v>
      </c>
      <c r="L26395" s="4">
        <v>0.35000000000000003</v>
      </c>
    </row>
    <row r="26396" spans="1:12" x14ac:dyDescent="0.35">
      <c r="A26396" s="1" t="s">
        <v>43206</v>
      </c>
      <c r="B26396" t="s">
        <v>43207</v>
      </c>
      <c r="C26396" t="s">
        <v>34</v>
      </c>
      <c r="D26396" t="s">
        <v>35</v>
      </c>
      <c r="E26396">
        <v>2</v>
      </c>
      <c r="F26396" s="2">
        <v>44.03</v>
      </c>
      <c r="G26396" s="3">
        <v>328.97</v>
      </c>
      <c r="H26396" s="3">
        <v>0.44030000000000002</v>
      </c>
      <c r="I26396" s="3">
        <v>0</v>
      </c>
      <c r="J26396" s="3">
        <v>44.470300000000002</v>
      </c>
      <c r="K26396" s="3">
        <v>68.415846153846161</v>
      </c>
      <c r="L26396" s="4">
        <v>0.35000000000000003</v>
      </c>
    </row>
    <row r="26397" spans="1:12" x14ac:dyDescent="0.35">
      <c r="A26397" s="1" t="s">
        <v>43208</v>
      </c>
      <c r="B26397" t="s">
        <v>43209</v>
      </c>
      <c r="C26397" t="s">
        <v>13</v>
      </c>
      <c r="D26397" t="s">
        <v>14</v>
      </c>
      <c r="E26397">
        <v>2</v>
      </c>
      <c r="F26397" s="2">
        <v>101.57</v>
      </c>
      <c r="G26397" s="3">
        <v>469.37</v>
      </c>
      <c r="H26397" s="3">
        <v>1.0157</v>
      </c>
      <c r="I26397" s="3">
        <v>0</v>
      </c>
      <c r="J26397" s="3">
        <v>102.58569999999999</v>
      </c>
      <c r="K26397" s="3">
        <v>157.82415384615382</v>
      </c>
      <c r="L26397" s="4">
        <v>0.35</v>
      </c>
    </row>
    <row r="26398" spans="1:12" x14ac:dyDescent="0.35">
      <c r="A26398" s="1" t="s">
        <v>43210</v>
      </c>
      <c r="B26398" t="s">
        <v>43211</v>
      </c>
      <c r="C26398" t="s">
        <v>34</v>
      </c>
      <c r="D26398" t="s">
        <v>35</v>
      </c>
      <c r="E26398">
        <v>2</v>
      </c>
      <c r="F26398" s="2">
        <v>126.26</v>
      </c>
      <c r="G26398" s="3">
        <v>943.19</v>
      </c>
      <c r="H26398" s="3">
        <v>1.2626000000000002</v>
      </c>
      <c r="I26398" s="3">
        <v>0</v>
      </c>
      <c r="J26398" s="3">
        <v>127.52260000000001</v>
      </c>
      <c r="K26398" s="3">
        <v>196.18861538461539</v>
      </c>
      <c r="L26398" s="4">
        <v>0.35</v>
      </c>
    </row>
    <row r="26399" spans="1:12" x14ac:dyDescent="0.35">
      <c r="A26399" s="1" t="s">
        <v>43212</v>
      </c>
      <c r="B26399" t="s">
        <v>43213</v>
      </c>
      <c r="C26399" t="s">
        <v>13</v>
      </c>
      <c r="D26399" t="s">
        <v>14</v>
      </c>
      <c r="E26399">
        <v>1</v>
      </c>
      <c r="F26399" s="2">
        <v>109.17</v>
      </c>
      <c r="G26399" s="3">
        <v>559.63</v>
      </c>
      <c r="H26399" s="3">
        <v>1.0917000000000001</v>
      </c>
      <c r="I26399" s="3">
        <v>5.1309899999999997</v>
      </c>
      <c r="J26399" s="3">
        <v>115.39269</v>
      </c>
      <c r="K26399" s="3">
        <v>177.52721538461537</v>
      </c>
      <c r="L26399" s="4">
        <v>0.35</v>
      </c>
    </row>
    <row r="26400" spans="1:12" x14ac:dyDescent="0.35">
      <c r="A26400" s="1" t="s">
        <v>43214</v>
      </c>
      <c r="B26400" t="s">
        <v>43215</v>
      </c>
      <c r="C26400" t="s">
        <v>34</v>
      </c>
      <c r="D26400" t="s">
        <v>35</v>
      </c>
      <c r="E26400">
        <v>2</v>
      </c>
      <c r="F26400" s="2">
        <v>23.55</v>
      </c>
      <c r="G26400" s="3">
        <v>175.9</v>
      </c>
      <c r="H26400" s="3">
        <v>0.23550000000000001</v>
      </c>
      <c r="I26400" s="3">
        <v>0</v>
      </c>
      <c r="J26400" s="3">
        <v>23.785499999999999</v>
      </c>
      <c r="K26400" s="3">
        <v>36.593076923076922</v>
      </c>
      <c r="L26400" s="4">
        <v>0.35</v>
      </c>
    </row>
    <row r="26401" spans="1:12" hidden="1" x14ac:dyDescent="0.35">
      <c r="A26401" s="1" t="s">
        <v>43216</v>
      </c>
      <c r="B26401" t="s">
        <v>43217</v>
      </c>
      <c r="C26401" t="s">
        <v>46</v>
      </c>
      <c r="D26401" t="s">
        <v>47</v>
      </c>
      <c r="E26401">
        <v>1</v>
      </c>
      <c r="F26401" s="2">
        <v>188.9</v>
      </c>
      <c r="G26401" s="3">
        <v>968.44</v>
      </c>
      <c r="H26401" s="3">
        <v>1.889</v>
      </c>
      <c r="I26401" s="3">
        <v>8.8782999999999994</v>
      </c>
      <c r="J26401" s="3">
        <v>199.66730000000001</v>
      </c>
      <c r="K26401" s="3">
        <v>307.18046153846154</v>
      </c>
      <c r="L26401" s="4">
        <v>0.35</v>
      </c>
    </row>
    <row r="26402" spans="1:12" x14ac:dyDescent="0.35">
      <c r="A26402" s="1" t="s">
        <v>43218</v>
      </c>
      <c r="B26402" t="s">
        <v>43219</v>
      </c>
      <c r="C26402" t="s">
        <v>13</v>
      </c>
      <c r="D26402" t="s">
        <v>14</v>
      </c>
      <c r="E26402">
        <v>2</v>
      </c>
      <c r="F26402" s="2">
        <v>13816.91</v>
      </c>
      <c r="G26402" s="3">
        <v>65445.03</v>
      </c>
      <c r="H26402" s="3">
        <v>138.16910000000001</v>
      </c>
      <c r="I26402" s="3">
        <v>0</v>
      </c>
      <c r="J26402" s="3">
        <v>13955.079099999999</v>
      </c>
      <c r="K26402" s="3">
        <v>21469.352461538459</v>
      </c>
      <c r="L26402" s="4">
        <v>0.35</v>
      </c>
    </row>
    <row r="26403" spans="1:12" x14ac:dyDescent="0.35">
      <c r="A26403" s="1" t="s">
        <v>43220</v>
      </c>
      <c r="B26403" t="s">
        <v>41447</v>
      </c>
      <c r="C26403" t="s">
        <v>34</v>
      </c>
      <c r="D26403" t="s">
        <v>35</v>
      </c>
      <c r="E26403">
        <v>1</v>
      </c>
      <c r="F26403" s="2">
        <v>324.2</v>
      </c>
      <c r="G26403" s="3">
        <v>1662.07</v>
      </c>
      <c r="H26403" s="3">
        <v>3.242</v>
      </c>
      <c r="I26403" s="3">
        <v>15.237399999999999</v>
      </c>
      <c r="J26403" s="3">
        <v>342.67939999999999</v>
      </c>
      <c r="K26403" s="3">
        <v>527.19907692307686</v>
      </c>
      <c r="L26403" s="4">
        <v>0.34999999999999992</v>
      </c>
    </row>
    <row r="26404" spans="1:12" x14ac:dyDescent="0.35">
      <c r="A26404" s="1" t="s">
        <v>43221</v>
      </c>
      <c r="B26404" t="s">
        <v>43222</v>
      </c>
      <c r="C26404" t="s">
        <v>34</v>
      </c>
      <c r="D26404" t="s">
        <v>35</v>
      </c>
      <c r="E26404">
        <v>2</v>
      </c>
      <c r="F26404" s="2">
        <v>641.42999999999995</v>
      </c>
      <c r="G26404" s="3">
        <v>3082.07</v>
      </c>
      <c r="H26404" s="3">
        <v>6.4142999999999999</v>
      </c>
      <c r="I26404" s="3">
        <v>0</v>
      </c>
      <c r="J26404" s="3">
        <v>647.84429999999998</v>
      </c>
      <c r="K26404" s="3">
        <v>996.68353846153843</v>
      </c>
      <c r="L26404" s="4">
        <v>0.35000000000000003</v>
      </c>
    </row>
    <row r="26405" spans="1:12" hidden="1" x14ac:dyDescent="0.35">
      <c r="A26405" s="1" t="s">
        <v>43223</v>
      </c>
      <c r="B26405" t="s">
        <v>43224</v>
      </c>
      <c r="C26405" t="s">
        <v>46</v>
      </c>
      <c r="D26405" t="s">
        <v>47</v>
      </c>
      <c r="E26405">
        <v>1</v>
      </c>
      <c r="F26405" s="2">
        <v>3.63</v>
      </c>
      <c r="G26405" s="3">
        <v>18.62</v>
      </c>
      <c r="H26405" s="3">
        <v>3.6299999999999999E-2</v>
      </c>
      <c r="I26405" s="3">
        <v>0.17060999999999998</v>
      </c>
      <c r="J26405" s="3">
        <v>3.8369099999999996</v>
      </c>
      <c r="K26405" s="3">
        <v>5.9029384615384606</v>
      </c>
      <c r="L26405" s="4">
        <v>0.35</v>
      </c>
    </row>
    <row r="26406" spans="1:12" x14ac:dyDescent="0.35">
      <c r="A26406" s="1" t="s">
        <v>43225</v>
      </c>
      <c r="B26406" t="s">
        <v>43226</v>
      </c>
      <c r="C26406" t="s">
        <v>34</v>
      </c>
      <c r="D26406" t="s">
        <v>35</v>
      </c>
      <c r="E26406">
        <v>1</v>
      </c>
      <c r="F26406" s="2">
        <v>55.59</v>
      </c>
      <c r="G26406" s="3">
        <v>153.84</v>
      </c>
      <c r="H26406" s="3">
        <v>0.55590000000000006</v>
      </c>
      <c r="I26406" s="3">
        <v>2.61273</v>
      </c>
      <c r="J26406" s="3">
        <v>58.758630000000004</v>
      </c>
      <c r="K26406" s="3">
        <v>90.397892307692317</v>
      </c>
      <c r="L26406" s="4">
        <v>0.35000000000000003</v>
      </c>
    </row>
    <row r="26407" spans="1:12" x14ac:dyDescent="0.35">
      <c r="A26407" s="1">
        <v>41001270</v>
      </c>
      <c r="B26407" t="s">
        <v>43227</v>
      </c>
      <c r="C26407" t="s">
        <v>34</v>
      </c>
      <c r="D26407" t="s">
        <v>35</v>
      </c>
      <c r="E26407">
        <v>1</v>
      </c>
      <c r="F26407" s="2">
        <v>680.62</v>
      </c>
      <c r="G26407" s="3">
        <v>3489.24</v>
      </c>
      <c r="H26407" s="3">
        <v>6.8062000000000005</v>
      </c>
      <c r="I26407" s="3">
        <v>31.989139999999999</v>
      </c>
      <c r="J26407" s="3">
        <v>719.41534000000001</v>
      </c>
      <c r="K26407" s="3">
        <v>1106.7928307692307</v>
      </c>
      <c r="L26407" s="4">
        <v>0.34999999999999992</v>
      </c>
    </row>
    <row r="26408" spans="1:12" x14ac:dyDescent="0.35">
      <c r="A26408" s="1" t="s">
        <v>43228</v>
      </c>
      <c r="B26408" t="s">
        <v>43229</v>
      </c>
      <c r="C26408" t="s">
        <v>34</v>
      </c>
      <c r="D26408" t="s">
        <v>35</v>
      </c>
      <c r="E26408">
        <v>2</v>
      </c>
      <c r="F26408" s="2">
        <v>66.25</v>
      </c>
      <c r="G26408" s="3">
        <v>419.03</v>
      </c>
      <c r="H26408" s="3">
        <v>0.66249999999999998</v>
      </c>
      <c r="I26408" s="3">
        <v>0</v>
      </c>
      <c r="J26408" s="3">
        <v>66.912499999999994</v>
      </c>
      <c r="K26408" s="3">
        <v>102.94230769230768</v>
      </c>
      <c r="L26408" s="4">
        <v>0.35</v>
      </c>
    </row>
    <row r="26409" spans="1:12" x14ac:dyDescent="0.35">
      <c r="A26409" s="1">
        <v>41009617</v>
      </c>
      <c r="B26409" t="s">
        <v>43230</v>
      </c>
      <c r="C26409" t="s">
        <v>34</v>
      </c>
      <c r="D26409" t="s">
        <v>35</v>
      </c>
      <c r="E26409">
        <v>2</v>
      </c>
      <c r="F26409" s="2">
        <v>2149.5300000000002</v>
      </c>
      <c r="G26409" s="3">
        <v>11019.8</v>
      </c>
      <c r="H26409" s="3">
        <v>21.495300000000004</v>
      </c>
      <c r="I26409" s="3">
        <v>0</v>
      </c>
      <c r="J26409" s="3">
        <v>2171.0253000000002</v>
      </c>
      <c r="K26409" s="3">
        <v>3340.0389230769233</v>
      </c>
      <c r="L26409" s="4">
        <v>0.35</v>
      </c>
    </row>
    <row r="26410" spans="1:12" hidden="1" x14ac:dyDescent="0.35">
      <c r="A26410" s="1" t="s">
        <v>43231</v>
      </c>
      <c r="B26410" t="s">
        <v>43232</v>
      </c>
      <c r="C26410" t="s">
        <v>46</v>
      </c>
      <c r="D26410" t="s">
        <v>47</v>
      </c>
      <c r="E26410">
        <v>1</v>
      </c>
      <c r="F26410" s="2">
        <v>1504.47</v>
      </c>
      <c r="G26410" s="3">
        <v>7712.87</v>
      </c>
      <c r="H26410" s="3">
        <v>15.044700000000001</v>
      </c>
      <c r="I26410" s="3">
        <v>70.710090000000008</v>
      </c>
      <c r="J26410" s="3">
        <v>1590.22479</v>
      </c>
      <c r="K26410" s="3">
        <v>2446.499676923077</v>
      </c>
      <c r="L26410" s="4">
        <v>0.35000000000000003</v>
      </c>
    </row>
    <row r="26411" spans="1:12" x14ac:dyDescent="0.35">
      <c r="A26411" s="1" t="s">
        <v>43233</v>
      </c>
      <c r="B26411" t="s">
        <v>43234</v>
      </c>
      <c r="C26411" t="s">
        <v>34</v>
      </c>
      <c r="D26411" t="s">
        <v>35</v>
      </c>
      <c r="E26411">
        <v>1</v>
      </c>
      <c r="F26411" s="2">
        <v>1146.48</v>
      </c>
      <c r="G26411" s="3">
        <v>5877.64</v>
      </c>
      <c r="H26411" s="3">
        <v>11.4648</v>
      </c>
      <c r="I26411" s="3">
        <v>53.88456</v>
      </c>
      <c r="J26411" s="3">
        <v>1211.82936</v>
      </c>
      <c r="K26411" s="3">
        <v>1864.3528615384614</v>
      </c>
      <c r="L26411" s="4">
        <v>0.35</v>
      </c>
    </row>
    <row r="26412" spans="1:12" hidden="1" x14ac:dyDescent="0.35">
      <c r="A26412" s="1" t="s">
        <v>43235</v>
      </c>
      <c r="B26412" t="s">
        <v>13502</v>
      </c>
      <c r="C26412" t="s">
        <v>46</v>
      </c>
      <c r="D26412" t="s">
        <v>47</v>
      </c>
      <c r="E26412">
        <v>1</v>
      </c>
      <c r="F26412" s="2">
        <v>246.72</v>
      </c>
      <c r="G26412" s="3">
        <v>1264.81</v>
      </c>
      <c r="H26412" s="3">
        <v>2.4672000000000001</v>
      </c>
      <c r="I26412" s="3">
        <v>11.595840000000001</v>
      </c>
      <c r="J26412" s="3">
        <v>260.78303999999997</v>
      </c>
      <c r="K26412" s="3">
        <v>401.20467692307687</v>
      </c>
      <c r="L26412" s="4">
        <v>0.35</v>
      </c>
    </row>
    <row r="26413" spans="1:12" x14ac:dyDescent="0.35">
      <c r="A26413" s="1" t="s">
        <v>43236</v>
      </c>
      <c r="B26413" t="s">
        <v>43237</v>
      </c>
      <c r="C26413" t="s">
        <v>34</v>
      </c>
      <c r="D26413" t="s">
        <v>35</v>
      </c>
      <c r="E26413">
        <v>2</v>
      </c>
      <c r="F26413" s="2">
        <v>113.45</v>
      </c>
      <c r="G26413" s="3">
        <v>847.52</v>
      </c>
      <c r="H26413" s="3">
        <v>1.1345000000000001</v>
      </c>
      <c r="I26413" s="3">
        <v>0</v>
      </c>
      <c r="J26413" s="3">
        <v>114.58450000000001</v>
      </c>
      <c r="K26413" s="3">
        <v>176.28384615384616</v>
      </c>
      <c r="L26413" s="4">
        <v>0.35</v>
      </c>
    </row>
    <row r="26414" spans="1:12" x14ac:dyDescent="0.35">
      <c r="A26414" s="1" t="s">
        <v>43238</v>
      </c>
      <c r="B26414" t="s">
        <v>43239</v>
      </c>
      <c r="C26414" t="s">
        <v>34</v>
      </c>
      <c r="D26414" t="s">
        <v>35</v>
      </c>
      <c r="E26414">
        <v>2</v>
      </c>
      <c r="F26414" s="2">
        <v>10.81</v>
      </c>
      <c r="G26414" s="3">
        <v>55.5</v>
      </c>
      <c r="H26414" s="3">
        <v>0.1081</v>
      </c>
      <c r="I26414" s="3">
        <v>0</v>
      </c>
      <c r="J26414" s="3">
        <v>10.918100000000001</v>
      </c>
      <c r="K26414" s="3">
        <v>16.797076923076922</v>
      </c>
      <c r="L26414" s="4">
        <v>0.34999999999999992</v>
      </c>
    </row>
    <row r="26415" spans="1:12" x14ac:dyDescent="0.35">
      <c r="A26415" s="1" t="s">
        <v>43240</v>
      </c>
      <c r="B26415" t="s">
        <v>43241</v>
      </c>
      <c r="C26415" t="s">
        <v>34</v>
      </c>
      <c r="D26415" t="s">
        <v>35</v>
      </c>
      <c r="E26415">
        <v>1</v>
      </c>
      <c r="F26415" s="2">
        <v>17.66</v>
      </c>
      <c r="G26415" s="3">
        <v>90.5</v>
      </c>
      <c r="H26415" s="3">
        <v>0.17660000000000001</v>
      </c>
      <c r="I26415" s="3">
        <v>0.83001999999999998</v>
      </c>
      <c r="J26415" s="3">
        <v>18.666620000000002</v>
      </c>
      <c r="K26415" s="3">
        <v>28.717876923076926</v>
      </c>
      <c r="L26415" s="4">
        <v>0.35</v>
      </c>
    </row>
    <row r="26416" spans="1:12" x14ac:dyDescent="0.35">
      <c r="A26416" s="1" t="s">
        <v>43242</v>
      </c>
      <c r="B26416" t="s">
        <v>43243</v>
      </c>
      <c r="C26416" t="s">
        <v>34</v>
      </c>
      <c r="D26416" t="s">
        <v>35</v>
      </c>
      <c r="E26416">
        <v>2</v>
      </c>
      <c r="F26416" s="2">
        <v>55.81</v>
      </c>
      <c r="G26416" s="3">
        <v>292.2</v>
      </c>
      <c r="H26416" s="3">
        <v>0.55810000000000004</v>
      </c>
      <c r="I26416" s="3">
        <v>0</v>
      </c>
      <c r="J26416" s="3">
        <v>56.368100000000005</v>
      </c>
      <c r="K26416" s="3">
        <v>86.720153846153849</v>
      </c>
      <c r="L26416" s="4">
        <v>0.35</v>
      </c>
    </row>
    <row r="26417" spans="1:12" x14ac:dyDescent="0.35">
      <c r="A26417" s="1" t="s">
        <v>43244</v>
      </c>
      <c r="B26417" t="s">
        <v>43245</v>
      </c>
      <c r="C26417" t="s">
        <v>34</v>
      </c>
      <c r="D26417" t="s">
        <v>35</v>
      </c>
      <c r="E26417">
        <v>2</v>
      </c>
      <c r="F26417" s="2">
        <v>590.54</v>
      </c>
      <c r="G26417" s="3">
        <v>3091.83</v>
      </c>
      <c r="H26417" s="3">
        <v>5.9053999999999993</v>
      </c>
      <c r="I26417" s="3">
        <v>0</v>
      </c>
      <c r="J26417" s="3">
        <v>596.44539999999995</v>
      </c>
      <c r="K26417" s="3">
        <v>917.60830769230756</v>
      </c>
      <c r="L26417" s="4">
        <v>0.35</v>
      </c>
    </row>
    <row r="26418" spans="1:12" x14ac:dyDescent="0.35">
      <c r="A26418" s="1" t="s">
        <v>43246</v>
      </c>
      <c r="B26418" t="s">
        <v>43247</v>
      </c>
      <c r="C26418" t="s">
        <v>34</v>
      </c>
      <c r="D26418" t="s">
        <v>35</v>
      </c>
      <c r="E26418">
        <v>2</v>
      </c>
      <c r="F26418" s="2">
        <v>9066</v>
      </c>
      <c r="G26418" s="3">
        <v>47465.97</v>
      </c>
      <c r="H26418" s="3">
        <v>90.66</v>
      </c>
      <c r="I26418" s="3">
        <v>0</v>
      </c>
      <c r="J26418" s="3">
        <v>9156.66</v>
      </c>
      <c r="K26418" s="3">
        <v>14087.16923076923</v>
      </c>
      <c r="L26418" s="4">
        <v>0.35</v>
      </c>
    </row>
    <row r="26419" spans="1:12" hidden="1" x14ac:dyDescent="0.35">
      <c r="A26419" s="1" t="s">
        <v>43248</v>
      </c>
      <c r="B26419" t="s">
        <v>43249</v>
      </c>
      <c r="C26419" t="s">
        <v>46</v>
      </c>
      <c r="D26419" t="s">
        <v>47</v>
      </c>
      <c r="E26419">
        <v>1</v>
      </c>
      <c r="F26419" s="2">
        <v>21.8</v>
      </c>
      <c r="G26419" s="3">
        <v>111.75</v>
      </c>
      <c r="H26419" s="3">
        <v>0.218</v>
      </c>
      <c r="I26419" s="3">
        <v>1.0246</v>
      </c>
      <c r="J26419" s="3">
        <v>23.0426</v>
      </c>
      <c r="K26419" s="3">
        <v>35.450153846153846</v>
      </c>
      <c r="L26419" s="4">
        <v>0.35</v>
      </c>
    </row>
    <row r="26420" spans="1:12" x14ac:dyDescent="0.35">
      <c r="A26420" s="1" t="s">
        <v>43250</v>
      </c>
      <c r="B26420" t="s">
        <v>43251</v>
      </c>
      <c r="C26420" t="s">
        <v>34</v>
      </c>
      <c r="D26420" t="s">
        <v>35</v>
      </c>
      <c r="E26420">
        <v>1</v>
      </c>
      <c r="F26420" s="2">
        <v>43.24</v>
      </c>
      <c r="G26420" s="3">
        <v>221.71</v>
      </c>
      <c r="H26420" s="3">
        <v>0.43240000000000001</v>
      </c>
      <c r="I26420" s="3">
        <v>2.0322800000000001</v>
      </c>
      <c r="J26420" s="3">
        <v>45.704680000000003</v>
      </c>
      <c r="K26420" s="3">
        <v>70.314892307692304</v>
      </c>
      <c r="L26420" s="4">
        <v>0.34999999999999992</v>
      </c>
    </row>
    <row r="26421" spans="1:12" x14ac:dyDescent="0.35">
      <c r="A26421" s="1" t="s">
        <v>43252</v>
      </c>
      <c r="B26421" t="s">
        <v>43253</v>
      </c>
      <c r="C26421" t="s">
        <v>34</v>
      </c>
      <c r="D26421" t="s">
        <v>35</v>
      </c>
      <c r="E26421">
        <v>1</v>
      </c>
      <c r="F26421" s="2">
        <v>53.55</v>
      </c>
      <c r="G26421" s="3">
        <v>287.85000000000002</v>
      </c>
      <c r="H26421" s="3">
        <v>0.53549999999999998</v>
      </c>
      <c r="I26421" s="3">
        <v>2.5168499999999998</v>
      </c>
      <c r="J26421" s="3">
        <v>56.602349999999994</v>
      </c>
      <c r="K26421" s="3">
        <v>87.080538461538453</v>
      </c>
      <c r="L26421" s="4">
        <v>0.35</v>
      </c>
    </row>
    <row r="26422" spans="1:12" hidden="1" x14ac:dyDescent="0.35">
      <c r="A26422" s="1" t="s">
        <v>43254</v>
      </c>
      <c r="B26422" t="s">
        <v>43255</v>
      </c>
      <c r="C26422" t="s">
        <v>46</v>
      </c>
      <c r="D26422" t="s">
        <v>47</v>
      </c>
      <c r="E26422">
        <v>1</v>
      </c>
      <c r="F26422" s="2">
        <v>85</v>
      </c>
      <c r="G26422" s="3">
        <v>291.05</v>
      </c>
      <c r="H26422" s="3">
        <v>0.85</v>
      </c>
      <c r="I26422" s="3">
        <v>3.9950000000000001</v>
      </c>
      <c r="J26422" s="3">
        <v>89.844999999999999</v>
      </c>
      <c r="K26422" s="3">
        <v>138.22307692307692</v>
      </c>
      <c r="L26422" s="4">
        <v>0.35</v>
      </c>
    </row>
    <row r="26423" spans="1:12" x14ac:dyDescent="0.35">
      <c r="A26423" s="1" t="s">
        <v>43256</v>
      </c>
      <c r="B26423" t="s">
        <v>42410</v>
      </c>
      <c r="C26423" t="s">
        <v>34</v>
      </c>
      <c r="D26423" t="s">
        <v>35</v>
      </c>
      <c r="E26423">
        <v>2</v>
      </c>
      <c r="F26423" s="2">
        <v>53.51</v>
      </c>
      <c r="G26423" s="3">
        <v>274.3</v>
      </c>
      <c r="H26423" s="3">
        <v>0.53510000000000002</v>
      </c>
      <c r="I26423" s="3">
        <v>0</v>
      </c>
      <c r="J26423" s="3">
        <v>54.045099999999998</v>
      </c>
      <c r="K26423" s="3">
        <v>83.146307692307687</v>
      </c>
      <c r="L26423" s="4">
        <v>0.35</v>
      </c>
    </row>
    <row r="26424" spans="1:12" x14ac:dyDescent="0.35">
      <c r="A26424" s="1" t="s">
        <v>43257</v>
      </c>
      <c r="B26424" t="s">
        <v>43258</v>
      </c>
      <c r="C26424" t="s">
        <v>34</v>
      </c>
      <c r="D26424" t="s">
        <v>35</v>
      </c>
      <c r="E26424">
        <v>2</v>
      </c>
      <c r="F26424" s="2">
        <v>9989.4699999999993</v>
      </c>
      <c r="G26424" s="3">
        <v>47933.88</v>
      </c>
      <c r="H26424" s="3">
        <v>99.8947</v>
      </c>
      <c r="I26424" s="3">
        <v>0</v>
      </c>
      <c r="J26424" s="3">
        <v>10089.3647</v>
      </c>
      <c r="K26424" s="3">
        <v>15522.099538461538</v>
      </c>
      <c r="L26424" s="4">
        <v>0.35</v>
      </c>
    </row>
    <row r="26425" spans="1:12" x14ac:dyDescent="0.35">
      <c r="A26425" s="1" t="s">
        <v>43259</v>
      </c>
      <c r="B26425" t="s">
        <v>43260</v>
      </c>
      <c r="C26425" t="s">
        <v>34</v>
      </c>
      <c r="D26425" t="s">
        <v>35</v>
      </c>
      <c r="E26425">
        <v>1</v>
      </c>
      <c r="F26425" s="2">
        <v>109.04</v>
      </c>
      <c r="G26425" s="3">
        <v>570.84</v>
      </c>
      <c r="H26425" s="3">
        <v>1.0904</v>
      </c>
      <c r="I26425" s="3">
        <v>5.1248800000000001</v>
      </c>
      <c r="J26425" s="3">
        <v>115.25528000000001</v>
      </c>
      <c r="K26425" s="3">
        <v>177.31581538461541</v>
      </c>
      <c r="L26425" s="4">
        <v>0.35</v>
      </c>
    </row>
    <row r="26426" spans="1:12" x14ac:dyDescent="0.35">
      <c r="A26426" s="1" t="s">
        <v>43261</v>
      </c>
      <c r="B26426" t="s">
        <v>43262</v>
      </c>
      <c r="C26426" t="s">
        <v>34</v>
      </c>
      <c r="D26426" t="s">
        <v>35</v>
      </c>
      <c r="E26426">
        <v>1</v>
      </c>
      <c r="F26426" s="2">
        <v>62.85</v>
      </c>
      <c r="G26426" s="3">
        <v>329.01</v>
      </c>
      <c r="H26426" s="3">
        <v>0.62850000000000006</v>
      </c>
      <c r="I26426" s="3">
        <v>2.9539499999999999</v>
      </c>
      <c r="J26426" s="3">
        <v>66.432450000000003</v>
      </c>
      <c r="K26426" s="3">
        <v>102.20376923076923</v>
      </c>
      <c r="L26426" s="4">
        <v>0.34999999999999992</v>
      </c>
    </row>
    <row r="26427" spans="1:12" x14ac:dyDescent="0.35">
      <c r="A26427" s="1" t="s">
        <v>43263</v>
      </c>
      <c r="B26427" t="s">
        <v>43264</v>
      </c>
      <c r="C26427" t="s">
        <v>34</v>
      </c>
      <c r="D26427" t="s">
        <v>35</v>
      </c>
      <c r="E26427">
        <v>1</v>
      </c>
      <c r="F26427" s="2">
        <v>28.78</v>
      </c>
      <c r="G26427" s="3">
        <v>293.62</v>
      </c>
      <c r="H26427" s="3">
        <v>0.2878</v>
      </c>
      <c r="I26427" s="3">
        <v>1.35266</v>
      </c>
      <c r="J26427" s="3">
        <v>30.420460000000002</v>
      </c>
      <c r="K26427" s="3">
        <v>46.800707692307697</v>
      </c>
      <c r="L26427" s="4">
        <v>0.35000000000000003</v>
      </c>
    </row>
    <row r="26428" spans="1:12" x14ac:dyDescent="0.35">
      <c r="A26428" s="1" t="s">
        <v>43265</v>
      </c>
      <c r="B26428" t="s">
        <v>43266</v>
      </c>
      <c r="C26428" t="s">
        <v>34</v>
      </c>
      <c r="D26428" t="s">
        <v>35</v>
      </c>
      <c r="E26428">
        <v>2</v>
      </c>
      <c r="F26428" s="2">
        <v>4707.76</v>
      </c>
      <c r="G26428" s="3">
        <v>24647.96</v>
      </c>
      <c r="H26428" s="3">
        <v>47.077600000000004</v>
      </c>
      <c r="I26428" s="3">
        <v>0</v>
      </c>
      <c r="J26428" s="3">
        <v>4754.8375999999998</v>
      </c>
      <c r="K26428" s="3">
        <v>7315.1347692307691</v>
      </c>
      <c r="L26428" s="4">
        <v>0.35000000000000003</v>
      </c>
    </row>
    <row r="26429" spans="1:12" x14ac:dyDescent="0.35">
      <c r="A26429" s="1" t="s">
        <v>43267</v>
      </c>
      <c r="B26429" t="s">
        <v>43268</v>
      </c>
      <c r="C26429" t="s">
        <v>34</v>
      </c>
      <c r="D26429" t="s">
        <v>35</v>
      </c>
      <c r="E26429">
        <v>2</v>
      </c>
      <c r="F26429" s="2">
        <v>68.88</v>
      </c>
      <c r="G26429" s="3">
        <v>353.15</v>
      </c>
      <c r="H26429" s="3">
        <v>0.68879999999999997</v>
      </c>
      <c r="I26429" s="3">
        <v>0</v>
      </c>
      <c r="J26429" s="3">
        <v>69.568799999999996</v>
      </c>
      <c r="K26429" s="3">
        <v>107.02892307692306</v>
      </c>
      <c r="L26429" s="4">
        <v>0.35</v>
      </c>
    </row>
    <row r="26430" spans="1:12" x14ac:dyDescent="0.35">
      <c r="A26430" s="1" t="s">
        <v>43269</v>
      </c>
      <c r="B26430" t="s">
        <v>43270</v>
      </c>
      <c r="C26430" t="s">
        <v>34</v>
      </c>
      <c r="D26430" t="s">
        <v>35</v>
      </c>
      <c r="E26430">
        <v>2</v>
      </c>
      <c r="F26430" s="2">
        <v>1987.49</v>
      </c>
      <c r="G26430" s="3">
        <v>10189.15</v>
      </c>
      <c r="H26430" s="3">
        <v>19.8749</v>
      </c>
      <c r="I26430" s="3">
        <v>0</v>
      </c>
      <c r="J26430" s="3">
        <v>2007.3649</v>
      </c>
      <c r="K26430" s="3">
        <v>3088.2536923076923</v>
      </c>
      <c r="L26430" s="4">
        <v>0.35</v>
      </c>
    </row>
    <row r="26431" spans="1:12" x14ac:dyDescent="0.35">
      <c r="A26431" s="1" t="s">
        <v>43271</v>
      </c>
      <c r="B26431" t="s">
        <v>43272</v>
      </c>
      <c r="C26431" t="s">
        <v>34</v>
      </c>
      <c r="D26431" t="s">
        <v>35</v>
      </c>
      <c r="E26431">
        <v>2</v>
      </c>
      <c r="F26431" s="2">
        <v>137.49</v>
      </c>
      <c r="G26431" s="3">
        <v>1027.04</v>
      </c>
      <c r="H26431" s="3">
        <v>1.3749</v>
      </c>
      <c r="I26431" s="3">
        <v>0</v>
      </c>
      <c r="J26431" s="3">
        <v>138.86490000000001</v>
      </c>
      <c r="K26431" s="3">
        <v>213.63830769230771</v>
      </c>
      <c r="L26431" s="4">
        <v>0.35000000000000003</v>
      </c>
    </row>
    <row r="26432" spans="1:12" x14ac:dyDescent="0.35">
      <c r="A26432" s="1" t="s">
        <v>43273</v>
      </c>
      <c r="B26432" t="s">
        <v>43274</v>
      </c>
      <c r="C26432" t="s">
        <v>34</v>
      </c>
      <c r="D26432" t="s">
        <v>35</v>
      </c>
      <c r="E26432">
        <v>2</v>
      </c>
      <c r="F26432" s="2">
        <v>3114.74</v>
      </c>
      <c r="G26432" s="3">
        <v>16307.54</v>
      </c>
      <c r="H26432" s="3">
        <v>31.147399999999998</v>
      </c>
      <c r="I26432" s="3">
        <v>0</v>
      </c>
      <c r="J26432" s="3">
        <v>3145.8873999999996</v>
      </c>
      <c r="K26432" s="3">
        <v>4839.8267692307682</v>
      </c>
      <c r="L26432" s="4">
        <v>0.34999999999999992</v>
      </c>
    </row>
    <row r="26433" spans="1:12" x14ac:dyDescent="0.35">
      <c r="A26433" s="1" t="s">
        <v>43275</v>
      </c>
      <c r="B26433" t="s">
        <v>43276</v>
      </c>
      <c r="C26433" t="s">
        <v>34</v>
      </c>
      <c r="D26433" t="s">
        <v>35</v>
      </c>
      <c r="E26433">
        <v>2</v>
      </c>
      <c r="F26433" s="2">
        <v>2756.88</v>
      </c>
      <c r="G26433" s="3">
        <v>14433.93</v>
      </c>
      <c r="H26433" s="3">
        <v>27.568800000000003</v>
      </c>
      <c r="I26433" s="3">
        <v>0</v>
      </c>
      <c r="J26433" s="3">
        <v>2784.4488000000001</v>
      </c>
      <c r="K26433" s="3">
        <v>4283.7673846153848</v>
      </c>
      <c r="L26433" s="4">
        <v>0.35</v>
      </c>
    </row>
    <row r="26434" spans="1:12" x14ac:dyDescent="0.35">
      <c r="A26434" s="1" t="s">
        <v>43277</v>
      </c>
      <c r="B26434" t="s">
        <v>43278</v>
      </c>
      <c r="C26434" t="s">
        <v>13</v>
      </c>
      <c r="D26434" t="s">
        <v>14</v>
      </c>
      <c r="E26434">
        <v>1</v>
      </c>
      <c r="F26434" s="2">
        <v>291.16000000000003</v>
      </c>
      <c r="G26434" s="3">
        <v>1492.72</v>
      </c>
      <c r="H26434" s="3">
        <v>2.9116000000000004</v>
      </c>
      <c r="I26434" s="3">
        <v>13.684520000000001</v>
      </c>
      <c r="J26434" s="3">
        <v>307.75612000000007</v>
      </c>
      <c r="K26434" s="3">
        <v>473.47095384615392</v>
      </c>
      <c r="L26434" s="4">
        <v>0.35</v>
      </c>
    </row>
    <row r="26435" spans="1:12" x14ac:dyDescent="0.35">
      <c r="A26435" s="1" t="s">
        <v>43279</v>
      </c>
      <c r="B26435" t="s">
        <v>43280</v>
      </c>
      <c r="C26435" t="s">
        <v>34</v>
      </c>
      <c r="D26435" t="s">
        <v>35</v>
      </c>
      <c r="E26435">
        <v>2</v>
      </c>
      <c r="F26435" s="2">
        <v>10.029999999999999</v>
      </c>
      <c r="G26435" s="3">
        <v>74.86</v>
      </c>
      <c r="H26435" s="3">
        <v>0.1003</v>
      </c>
      <c r="I26435" s="3">
        <v>0</v>
      </c>
      <c r="J26435" s="3">
        <v>10.1303</v>
      </c>
      <c r="K26435" s="3">
        <v>15.585076923076922</v>
      </c>
      <c r="L26435" s="4">
        <v>0.35</v>
      </c>
    </row>
    <row r="26436" spans="1:12" x14ac:dyDescent="0.35">
      <c r="A26436" s="1" t="s">
        <v>43281</v>
      </c>
      <c r="B26436" t="s">
        <v>43282</v>
      </c>
      <c r="C26436" t="s">
        <v>13</v>
      </c>
      <c r="D26436" t="s">
        <v>14</v>
      </c>
      <c r="E26436">
        <v>2</v>
      </c>
      <c r="F26436" s="2">
        <v>228.39</v>
      </c>
      <c r="G26436" s="3">
        <v>1170.8900000000001</v>
      </c>
      <c r="H26436" s="3">
        <v>2.2839</v>
      </c>
      <c r="I26436" s="3">
        <v>0</v>
      </c>
      <c r="J26436" s="3">
        <v>230.67389999999997</v>
      </c>
      <c r="K26436" s="3">
        <v>354.88292307692302</v>
      </c>
      <c r="L26436" s="4">
        <v>0.35</v>
      </c>
    </row>
    <row r="26437" spans="1:12" x14ac:dyDescent="0.35">
      <c r="A26437" s="1" t="s">
        <v>43283</v>
      </c>
      <c r="B26437" t="s">
        <v>43284</v>
      </c>
      <c r="C26437" t="s">
        <v>34</v>
      </c>
      <c r="D26437" t="s">
        <v>35</v>
      </c>
      <c r="E26437">
        <v>2</v>
      </c>
      <c r="F26437" s="2">
        <v>801.45</v>
      </c>
      <c r="G26437" s="3">
        <v>4020.58</v>
      </c>
      <c r="H26437" s="3">
        <v>8.0145</v>
      </c>
      <c r="I26437" s="3">
        <v>0</v>
      </c>
      <c r="J26437" s="3">
        <v>809.46450000000004</v>
      </c>
      <c r="K26437" s="3">
        <v>1245.33</v>
      </c>
      <c r="L26437" s="4">
        <v>0.34999999999999992</v>
      </c>
    </row>
    <row r="26438" spans="1:12" x14ac:dyDescent="0.35">
      <c r="A26438" s="1" t="s">
        <v>43285</v>
      </c>
      <c r="B26438" t="s">
        <v>43286</v>
      </c>
      <c r="C26438" t="s">
        <v>34</v>
      </c>
      <c r="D26438" t="s">
        <v>35</v>
      </c>
      <c r="E26438">
        <v>1</v>
      </c>
      <c r="F26438" s="2">
        <v>95.8</v>
      </c>
      <c r="G26438" s="3">
        <v>491.1</v>
      </c>
      <c r="H26438" s="3">
        <v>0.95799999999999996</v>
      </c>
      <c r="I26438" s="3">
        <v>4.5026000000000002</v>
      </c>
      <c r="J26438" s="3">
        <v>101.2606</v>
      </c>
      <c r="K26438" s="3">
        <v>155.78553846153847</v>
      </c>
      <c r="L26438" s="4">
        <v>0.35000000000000003</v>
      </c>
    </row>
    <row r="26439" spans="1:12" x14ac:dyDescent="0.35">
      <c r="A26439" s="1" t="s">
        <v>43287</v>
      </c>
      <c r="B26439" t="s">
        <v>43288</v>
      </c>
      <c r="C26439" t="s">
        <v>34</v>
      </c>
      <c r="D26439" t="s">
        <v>35</v>
      </c>
      <c r="E26439">
        <v>2</v>
      </c>
      <c r="F26439" s="2">
        <v>15531.58</v>
      </c>
      <c r="G26439" s="3">
        <v>76048.03</v>
      </c>
      <c r="H26439" s="3">
        <v>155.3158</v>
      </c>
      <c r="I26439" s="3">
        <v>0</v>
      </c>
      <c r="J26439" s="3">
        <v>15686.8958</v>
      </c>
      <c r="K26439" s="3">
        <v>24133.685846153847</v>
      </c>
      <c r="L26439" s="4">
        <v>0.35000000000000003</v>
      </c>
    </row>
    <row r="26440" spans="1:12" x14ac:dyDescent="0.35">
      <c r="A26440" s="1" t="s">
        <v>43289</v>
      </c>
      <c r="B26440" t="s">
        <v>43290</v>
      </c>
      <c r="C26440" t="s">
        <v>13</v>
      </c>
      <c r="D26440" t="s">
        <v>14</v>
      </c>
      <c r="E26440">
        <v>1</v>
      </c>
      <c r="F26440" s="2">
        <v>174.53</v>
      </c>
      <c r="G26440" s="3">
        <v>894.71</v>
      </c>
      <c r="H26440" s="3">
        <v>1.7453000000000001</v>
      </c>
      <c r="I26440" s="3">
        <v>8.2029099999999993</v>
      </c>
      <c r="J26440" s="3">
        <v>184.47820999999999</v>
      </c>
      <c r="K26440" s="3">
        <v>283.81263076923074</v>
      </c>
      <c r="L26440" s="4">
        <v>0.35</v>
      </c>
    </row>
    <row r="26441" spans="1:12" x14ac:dyDescent="0.35">
      <c r="A26441" s="1" t="s">
        <v>43291</v>
      </c>
      <c r="B26441" t="s">
        <v>43292</v>
      </c>
      <c r="C26441" t="s">
        <v>13</v>
      </c>
      <c r="D26441" t="s">
        <v>14</v>
      </c>
      <c r="E26441">
        <v>2</v>
      </c>
      <c r="F26441" s="2">
        <v>482.75</v>
      </c>
      <c r="G26441" s="3">
        <v>2368.3200000000002</v>
      </c>
      <c r="H26441" s="3">
        <v>4.8274999999999997</v>
      </c>
      <c r="I26441" s="3">
        <v>0</v>
      </c>
      <c r="J26441" s="3">
        <v>487.57749999999999</v>
      </c>
      <c r="K26441" s="3">
        <v>750.11923076923074</v>
      </c>
      <c r="L26441" s="4">
        <v>0.35</v>
      </c>
    </row>
    <row r="26442" spans="1:12" x14ac:dyDescent="0.35">
      <c r="A26442" s="1" t="s">
        <v>43293</v>
      </c>
      <c r="B26442" t="s">
        <v>43294</v>
      </c>
      <c r="C26442" t="s">
        <v>34</v>
      </c>
      <c r="D26442" t="s">
        <v>35</v>
      </c>
      <c r="E26442">
        <v>2</v>
      </c>
      <c r="F26442" s="2">
        <v>37.590000000000003</v>
      </c>
      <c r="G26442" s="3">
        <v>280.74</v>
      </c>
      <c r="H26442" s="3">
        <v>0.37590000000000007</v>
      </c>
      <c r="I26442" s="3">
        <v>0</v>
      </c>
      <c r="J26442" s="3">
        <v>37.965900000000005</v>
      </c>
      <c r="K26442" s="3">
        <v>58.409076923076931</v>
      </c>
      <c r="L26442" s="4">
        <v>0.35000000000000003</v>
      </c>
    </row>
    <row r="26443" spans="1:12" x14ac:dyDescent="0.35">
      <c r="A26443" s="1" t="s">
        <v>43295</v>
      </c>
      <c r="B26443" t="s">
        <v>43296</v>
      </c>
      <c r="C26443" t="s">
        <v>34</v>
      </c>
      <c r="D26443" t="s">
        <v>35</v>
      </c>
      <c r="E26443">
        <v>1</v>
      </c>
      <c r="F26443" s="2">
        <v>1050.5</v>
      </c>
      <c r="G26443" s="3">
        <v>5385.49</v>
      </c>
      <c r="H26443" s="3">
        <v>10.505000000000001</v>
      </c>
      <c r="I26443" s="3">
        <v>49.3735</v>
      </c>
      <c r="J26443" s="3">
        <v>1110.3785</v>
      </c>
      <c r="K26443" s="3">
        <v>1708.2746153846153</v>
      </c>
      <c r="L26443" s="4">
        <v>0.35</v>
      </c>
    </row>
    <row r="26444" spans="1:12" x14ac:dyDescent="0.35">
      <c r="A26444" s="1" t="s">
        <v>43297</v>
      </c>
      <c r="B26444" t="s">
        <v>43298</v>
      </c>
      <c r="C26444" t="s">
        <v>34</v>
      </c>
      <c r="D26444" t="s">
        <v>35</v>
      </c>
      <c r="E26444">
        <v>2</v>
      </c>
      <c r="F26444" s="2">
        <v>52.73</v>
      </c>
      <c r="G26444" s="3">
        <v>275.74</v>
      </c>
      <c r="H26444" s="3">
        <v>0.52729999999999999</v>
      </c>
      <c r="I26444" s="3">
        <v>0</v>
      </c>
      <c r="J26444" s="3">
        <v>53.257299999999994</v>
      </c>
      <c r="K26444" s="3">
        <v>81.934307692307684</v>
      </c>
      <c r="L26444" s="4">
        <v>0.35000000000000003</v>
      </c>
    </row>
    <row r="26445" spans="1:12" x14ac:dyDescent="0.35">
      <c r="A26445" s="1" t="s">
        <v>43299</v>
      </c>
      <c r="B26445" t="s">
        <v>43300</v>
      </c>
      <c r="C26445" t="s">
        <v>34</v>
      </c>
      <c r="D26445" t="s">
        <v>35</v>
      </c>
      <c r="E26445">
        <v>1</v>
      </c>
      <c r="F26445" s="2">
        <v>38.130000000000003</v>
      </c>
      <c r="G26445" s="3">
        <v>195.44</v>
      </c>
      <c r="H26445" s="3">
        <v>0.38130000000000003</v>
      </c>
      <c r="I26445" s="3">
        <v>1.7921100000000001</v>
      </c>
      <c r="J26445" s="3">
        <v>40.303410000000007</v>
      </c>
      <c r="K26445" s="3">
        <v>62.005246153846159</v>
      </c>
      <c r="L26445" s="4">
        <v>0.34999999999999992</v>
      </c>
    </row>
    <row r="26446" spans="1:12" x14ac:dyDescent="0.35">
      <c r="A26446" s="1" t="s">
        <v>43301</v>
      </c>
      <c r="B26446" t="s">
        <v>43302</v>
      </c>
      <c r="C26446" t="s">
        <v>34</v>
      </c>
      <c r="D26446" t="s">
        <v>35</v>
      </c>
      <c r="E26446">
        <v>2</v>
      </c>
      <c r="F26446" s="2">
        <v>5323.16</v>
      </c>
      <c r="G26446" s="3">
        <v>27869.95</v>
      </c>
      <c r="H26446" s="3">
        <v>53.2316</v>
      </c>
      <c r="I26446" s="3">
        <v>0</v>
      </c>
      <c r="J26446" s="3">
        <v>5376.3915999999999</v>
      </c>
      <c r="K26446" s="3">
        <v>8271.3716923076918</v>
      </c>
      <c r="L26446" s="4">
        <v>0.35</v>
      </c>
    </row>
    <row r="26447" spans="1:12" x14ac:dyDescent="0.35">
      <c r="A26447" s="1" t="s">
        <v>43303</v>
      </c>
      <c r="B26447" t="s">
        <v>43304</v>
      </c>
      <c r="C26447" t="s">
        <v>34</v>
      </c>
      <c r="D26447" t="s">
        <v>35</v>
      </c>
      <c r="E26447">
        <v>2</v>
      </c>
      <c r="F26447" s="2">
        <v>1567.74</v>
      </c>
      <c r="G26447" s="3">
        <v>8047.12</v>
      </c>
      <c r="H26447" s="3">
        <v>15.6774</v>
      </c>
      <c r="I26447" s="3">
        <v>0</v>
      </c>
      <c r="J26447" s="3">
        <v>1583.4174</v>
      </c>
      <c r="K26447" s="3">
        <v>2436.0267692307693</v>
      </c>
      <c r="L26447" s="4">
        <v>0.35000000000000003</v>
      </c>
    </row>
    <row r="26448" spans="1:12" x14ac:dyDescent="0.35">
      <c r="A26448" s="1" t="s">
        <v>43305</v>
      </c>
      <c r="B26448" t="s">
        <v>43306</v>
      </c>
      <c r="C26448" t="s">
        <v>13</v>
      </c>
      <c r="D26448" t="s">
        <v>14</v>
      </c>
      <c r="E26448">
        <v>2</v>
      </c>
      <c r="F26448" s="2">
        <v>50.29</v>
      </c>
      <c r="G26448" s="3">
        <v>263.3</v>
      </c>
      <c r="H26448" s="3">
        <v>0.50290000000000001</v>
      </c>
      <c r="I26448" s="3">
        <v>0</v>
      </c>
      <c r="J26448" s="3">
        <v>50.792899999999996</v>
      </c>
      <c r="K26448" s="3">
        <v>78.142923076923068</v>
      </c>
      <c r="L26448" s="4">
        <v>0.35</v>
      </c>
    </row>
    <row r="26449" spans="1:12" x14ac:dyDescent="0.35">
      <c r="A26449" s="1" t="s">
        <v>43307</v>
      </c>
      <c r="B26449" t="s">
        <v>43308</v>
      </c>
      <c r="C26449" t="s">
        <v>34</v>
      </c>
      <c r="D26449" t="s">
        <v>35</v>
      </c>
      <c r="E26449">
        <v>1</v>
      </c>
      <c r="F26449" s="2">
        <v>1.18</v>
      </c>
      <c r="G26449" s="3">
        <v>1.1599999999999999</v>
      </c>
      <c r="H26449" s="3">
        <v>1.18E-2</v>
      </c>
      <c r="I26449" s="3">
        <v>5.5459999999999995E-2</v>
      </c>
      <c r="J26449" s="3">
        <v>1.24726</v>
      </c>
      <c r="K26449" s="3">
        <v>1.9188615384615384</v>
      </c>
      <c r="L26449" s="4">
        <v>0.35</v>
      </c>
    </row>
    <row r="26450" spans="1:12" x14ac:dyDescent="0.35">
      <c r="A26450" s="1" t="s">
        <v>43309</v>
      </c>
      <c r="B26450" t="s">
        <v>43310</v>
      </c>
      <c r="C26450" t="s">
        <v>34</v>
      </c>
      <c r="D26450" t="s">
        <v>35</v>
      </c>
      <c r="E26450">
        <v>1</v>
      </c>
      <c r="F26450" s="2">
        <v>80.290000000000006</v>
      </c>
      <c r="G26450" s="3">
        <v>272.75</v>
      </c>
      <c r="H26450" s="3">
        <v>0.80290000000000006</v>
      </c>
      <c r="I26450" s="3">
        <v>3.7736300000000003</v>
      </c>
      <c r="J26450" s="3">
        <v>84.866529999999997</v>
      </c>
      <c r="K26450" s="3">
        <v>130.5638923076923</v>
      </c>
      <c r="L26450" s="4">
        <v>0.35</v>
      </c>
    </row>
    <row r="26451" spans="1:12" x14ac:dyDescent="0.35">
      <c r="A26451" s="1" t="s">
        <v>43311</v>
      </c>
      <c r="B26451" t="s">
        <v>43312</v>
      </c>
      <c r="C26451" t="s">
        <v>34</v>
      </c>
      <c r="D26451" t="s">
        <v>35</v>
      </c>
      <c r="E26451">
        <v>1</v>
      </c>
      <c r="F26451" s="2">
        <v>4.54</v>
      </c>
      <c r="G26451" s="3">
        <v>23.75</v>
      </c>
      <c r="H26451" s="3">
        <v>4.5400000000000003E-2</v>
      </c>
      <c r="I26451" s="3">
        <v>0.21338000000000001</v>
      </c>
      <c r="J26451" s="3">
        <v>4.7987799999999998</v>
      </c>
      <c r="K26451" s="3">
        <v>7.3827384615384606</v>
      </c>
      <c r="L26451" s="4">
        <v>0.34999999999999992</v>
      </c>
    </row>
    <row r="26452" spans="1:12" x14ac:dyDescent="0.35">
      <c r="A26452" s="1" t="s">
        <v>43313</v>
      </c>
      <c r="B26452" t="s">
        <v>43314</v>
      </c>
      <c r="C26452" t="s">
        <v>34</v>
      </c>
      <c r="D26452" t="s">
        <v>35</v>
      </c>
      <c r="E26452">
        <v>2</v>
      </c>
      <c r="F26452" s="2">
        <v>84.16</v>
      </c>
      <c r="G26452" s="3">
        <v>628.72</v>
      </c>
      <c r="H26452" s="3">
        <v>0.84160000000000001</v>
      </c>
      <c r="I26452" s="3">
        <v>0</v>
      </c>
      <c r="J26452" s="3">
        <v>85.001599999999996</v>
      </c>
      <c r="K26452" s="3">
        <v>130.77169230769229</v>
      </c>
      <c r="L26452" s="4">
        <v>0.34999999999999992</v>
      </c>
    </row>
    <row r="26453" spans="1:12" hidden="1" x14ac:dyDescent="0.35">
      <c r="A26453" s="1" t="s">
        <v>43315</v>
      </c>
      <c r="B26453" t="s">
        <v>43316</v>
      </c>
      <c r="C26453" t="s">
        <v>46</v>
      </c>
      <c r="D26453" t="s">
        <v>47</v>
      </c>
      <c r="E26453">
        <v>1</v>
      </c>
      <c r="F26453" s="2">
        <v>32.86</v>
      </c>
      <c r="G26453" s="3">
        <v>168.51</v>
      </c>
      <c r="H26453" s="3">
        <v>0.3286</v>
      </c>
      <c r="I26453" s="3">
        <v>1.5444199999999999</v>
      </c>
      <c r="J26453" s="3">
        <v>34.733020000000003</v>
      </c>
      <c r="K26453" s="3">
        <v>53.435415384615389</v>
      </c>
      <c r="L26453" s="4">
        <v>0.35</v>
      </c>
    </row>
    <row r="26454" spans="1:12" x14ac:dyDescent="0.35">
      <c r="A26454" s="1" t="s">
        <v>43317</v>
      </c>
      <c r="B26454" t="s">
        <v>43318</v>
      </c>
      <c r="C26454" t="s">
        <v>34</v>
      </c>
      <c r="D26454" t="s">
        <v>35</v>
      </c>
      <c r="E26454">
        <v>2</v>
      </c>
      <c r="F26454" s="2">
        <v>8.1199999999999992</v>
      </c>
      <c r="G26454" s="3">
        <v>60.66</v>
      </c>
      <c r="H26454" s="3">
        <v>8.1199999999999994E-2</v>
      </c>
      <c r="I26454" s="3">
        <v>0</v>
      </c>
      <c r="J26454" s="3">
        <v>8.2012</v>
      </c>
      <c r="K26454" s="3">
        <v>12.617230769230769</v>
      </c>
      <c r="L26454" s="4">
        <v>0.35</v>
      </c>
    </row>
    <row r="26455" spans="1:12" x14ac:dyDescent="0.35">
      <c r="A26455" s="1" t="s">
        <v>43319</v>
      </c>
      <c r="B26455" t="s">
        <v>43320</v>
      </c>
      <c r="C26455" t="s">
        <v>34</v>
      </c>
      <c r="D26455" t="s">
        <v>35</v>
      </c>
      <c r="E26455">
        <v>2</v>
      </c>
      <c r="F26455" s="2">
        <v>37.14</v>
      </c>
      <c r="G26455" s="3">
        <v>277.41000000000003</v>
      </c>
      <c r="H26455" s="3">
        <v>0.37140000000000001</v>
      </c>
      <c r="I26455" s="3">
        <v>0</v>
      </c>
      <c r="J26455" s="3">
        <v>37.511400000000002</v>
      </c>
      <c r="K26455" s="3">
        <v>57.709846153846158</v>
      </c>
      <c r="L26455" s="4">
        <v>0.35000000000000003</v>
      </c>
    </row>
    <row r="26456" spans="1:12" x14ac:dyDescent="0.35">
      <c r="A26456" s="1" t="s">
        <v>43321</v>
      </c>
      <c r="B26456" t="s">
        <v>43322</v>
      </c>
      <c r="C26456" t="s">
        <v>34</v>
      </c>
      <c r="D26456" t="s">
        <v>35</v>
      </c>
      <c r="E26456">
        <v>2</v>
      </c>
      <c r="F26456" s="2">
        <v>58.66</v>
      </c>
      <c r="G26456" s="3">
        <v>307.12</v>
      </c>
      <c r="H26456" s="3">
        <v>0.58660000000000001</v>
      </c>
      <c r="I26456" s="3">
        <v>0</v>
      </c>
      <c r="J26456" s="3">
        <v>59.246599999999994</v>
      </c>
      <c r="K26456" s="3">
        <v>91.148615384615368</v>
      </c>
      <c r="L26456" s="4">
        <v>0.35</v>
      </c>
    </row>
    <row r="26457" spans="1:12" x14ac:dyDescent="0.35">
      <c r="A26457" s="1" t="s">
        <v>43323</v>
      </c>
      <c r="B26457" t="s">
        <v>43324</v>
      </c>
      <c r="C26457" t="s">
        <v>13</v>
      </c>
      <c r="D26457" t="s">
        <v>14</v>
      </c>
      <c r="E26457">
        <v>2</v>
      </c>
      <c r="F26457" s="2">
        <v>142.12</v>
      </c>
      <c r="G26457" s="3">
        <v>744.08</v>
      </c>
      <c r="H26457" s="3">
        <v>1.4212</v>
      </c>
      <c r="I26457" s="3">
        <v>0</v>
      </c>
      <c r="J26457" s="3">
        <v>143.5412</v>
      </c>
      <c r="K26457" s="3">
        <v>220.83261538461539</v>
      </c>
      <c r="L26457" s="4">
        <v>0.35000000000000003</v>
      </c>
    </row>
    <row r="26458" spans="1:12" x14ac:dyDescent="0.35">
      <c r="A26458" s="1" t="s">
        <v>43325</v>
      </c>
      <c r="B26458" t="s">
        <v>43326</v>
      </c>
      <c r="C26458" t="s">
        <v>34</v>
      </c>
      <c r="D26458" t="s">
        <v>35</v>
      </c>
      <c r="E26458">
        <v>1</v>
      </c>
      <c r="F26458" s="2">
        <v>67.66</v>
      </c>
      <c r="G26458" s="3">
        <v>346.89</v>
      </c>
      <c r="H26458" s="3">
        <v>0.67659999999999998</v>
      </c>
      <c r="I26458" s="3">
        <v>3.1800199999999998</v>
      </c>
      <c r="J26458" s="3">
        <v>71.516619999999989</v>
      </c>
      <c r="K26458" s="3">
        <v>110.02556923076921</v>
      </c>
      <c r="L26458" s="4">
        <v>0.35</v>
      </c>
    </row>
    <row r="26459" spans="1:12" x14ac:dyDescent="0.35">
      <c r="A26459" s="1" t="s">
        <v>43327</v>
      </c>
      <c r="B26459" t="s">
        <v>43328</v>
      </c>
      <c r="C26459" t="s">
        <v>34</v>
      </c>
      <c r="D26459" t="s">
        <v>35</v>
      </c>
      <c r="E26459">
        <v>1</v>
      </c>
      <c r="F26459" s="2">
        <v>31244</v>
      </c>
      <c r="G26459" s="3">
        <v>160176.54999999999</v>
      </c>
      <c r="H26459" s="3">
        <v>312.44</v>
      </c>
      <c r="I26459" s="3">
        <v>1468.4680000000001</v>
      </c>
      <c r="J26459" s="3">
        <v>33024.907999999996</v>
      </c>
      <c r="K26459" s="3">
        <v>50807.550769230758</v>
      </c>
      <c r="L26459" s="4">
        <v>0.34999999999999992</v>
      </c>
    </row>
    <row r="26460" spans="1:12" x14ac:dyDescent="0.35">
      <c r="A26460" s="1" t="s">
        <v>43329</v>
      </c>
      <c r="B26460" t="s">
        <v>43330</v>
      </c>
      <c r="C26460" t="s">
        <v>34</v>
      </c>
      <c r="D26460" t="s">
        <v>35</v>
      </c>
      <c r="E26460">
        <v>1</v>
      </c>
      <c r="F26460" s="2">
        <v>4184.21</v>
      </c>
      <c r="G26460" s="3">
        <v>21906.86</v>
      </c>
      <c r="H26460" s="3">
        <v>41.842100000000002</v>
      </c>
      <c r="I26460" s="3">
        <v>196.65787</v>
      </c>
      <c r="J26460" s="3">
        <v>4422.7099699999999</v>
      </c>
      <c r="K26460" s="3">
        <v>6804.1691846153844</v>
      </c>
      <c r="L26460" s="4">
        <v>0.35</v>
      </c>
    </row>
    <row r="26461" spans="1:12" x14ac:dyDescent="0.35">
      <c r="A26461" s="1" t="s">
        <v>43331</v>
      </c>
      <c r="B26461" t="s">
        <v>43332</v>
      </c>
      <c r="C26461" t="s">
        <v>34</v>
      </c>
      <c r="D26461" t="s">
        <v>35</v>
      </c>
      <c r="E26461">
        <v>1</v>
      </c>
      <c r="F26461" s="2">
        <v>21.11</v>
      </c>
      <c r="G26461" s="3">
        <v>108.26</v>
      </c>
      <c r="H26461" s="3">
        <v>0.21110000000000001</v>
      </c>
      <c r="I26461" s="3">
        <v>0.99217</v>
      </c>
      <c r="J26461" s="3">
        <v>22.313269999999999</v>
      </c>
      <c r="K26461" s="3">
        <v>34.32810769230769</v>
      </c>
      <c r="L26461" s="4">
        <v>0.35</v>
      </c>
    </row>
    <row r="26462" spans="1:12" x14ac:dyDescent="0.35">
      <c r="A26462" s="1" t="s">
        <v>43333</v>
      </c>
      <c r="B26462" t="s">
        <v>43334</v>
      </c>
      <c r="C26462" t="s">
        <v>34</v>
      </c>
      <c r="D26462" t="s">
        <v>35</v>
      </c>
      <c r="E26462">
        <v>2</v>
      </c>
      <c r="F26462" s="2">
        <v>6163.33</v>
      </c>
      <c r="G26462" s="3">
        <v>32268.74</v>
      </c>
      <c r="H26462" s="3">
        <v>61.633299999999998</v>
      </c>
      <c r="I26462" s="3">
        <v>0</v>
      </c>
      <c r="J26462" s="3">
        <v>6224.9633000000003</v>
      </c>
      <c r="K26462" s="3">
        <v>9576.8666153846152</v>
      </c>
      <c r="L26462" s="4">
        <v>0.35</v>
      </c>
    </row>
    <row r="26463" spans="1:12" hidden="1" x14ac:dyDescent="0.35">
      <c r="A26463" s="1" t="s">
        <v>43335</v>
      </c>
      <c r="B26463" t="s">
        <v>43336</v>
      </c>
      <c r="C26463" t="s">
        <v>46</v>
      </c>
      <c r="D26463" t="s">
        <v>47</v>
      </c>
      <c r="E26463">
        <v>1</v>
      </c>
      <c r="F26463" s="2">
        <v>0.45</v>
      </c>
      <c r="G26463" s="3">
        <v>22.78</v>
      </c>
      <c r="H26463" s="3">
        <v>4.5000000000000005E-3</v>
      </c>
      <c r="I26463" s="3">
        <v>2.1150000000000002E-2</v>
      </c>
      <c r="J26463" s="3">
        <v>0.47565000000000002</v>
      </c>
      <c r="K26463" s="3">
        <v>0.73176923076923073</v>
      </c>
      <c r="L26463" s="4">
        <v>0.34999999999999992</v>
      </c>
    </row>
    <row r="26464" spans="1:12" x14ac:dyDescent="0.35">
      <c r="A26464" s="1" t="s">
        <v>43337</v>
      </c>
      <c r="B26464" t="s">
        <v>43338</v>
      </c>
      <c r="C26464" t="s">
        <v>34</v>
      </c>
      <c r="D26464" t="s">
        <v>35</v>
      </c>
      <c r="E26464">
        <v>2</v>
      </c>
      <c r="F26464" s="2">
        <v>9.59</v>
      </c>
      <c r="G26464" s="3">
        <v>51.52</v>
      </c>
      <c r="H26464" s="3">
        <v>9.5899999999999999E-2</v>
      </c>
      <c r="I26464" s="3">
        <v>0</v>
      </c>
      <c r="J26464" s="3">
        <v>9.6859000000000002</v>
      </c>
      <c r="K26464" s="3">
        <v>14.901384615384615</v>
      </c>
      <c r="L26464" s="4">
        <v>0.35</v>
      </c>
    </row>
    <row r="26465" spans="1:12" x14ac:dyDescent="0.35">
      <c r="A26465" s="1" t="s">
        <v>43339</v>
      </c>
      <c r="B26465" t="s">
        <v>43340</v>
      </c>
      <c r="C26465" t="s">
        <v>34</v>
      </c>
      <c r="D26465" t="s">
        <v>35</v>
      </c>
      <c r="E26465">
        <v>1</v>
      </c>
      <c r="F26465" s="2">
        <v>302.64999999999998</v>
      </c>
      <c r="G26465" s="3">
        <v>1599.93</v>
      </c>
      <c r="H26465" s="3">
        <v>3.0265</v>
      </c>
      <c r="I26465" s="3">
        <v>14.224549999999999</v>
      </c>
      <c r="J26465" s="3">
        <v>319.90105</v>
      </c>
      <c r="K26465" s="3">
        <v>492.15546153846151</v>
      </c>
      <c r="L26465" s="4">
        <v>0.35</v>
      </c>
    </row>
    <row r="26466" spans="1:12" x14ac:dyDescent="0.35">
      <c r="A26466" s="1" t="s">
        <v>43341</v>
      </c>
      <c r="B26466" t="s">
        <v>43342</v>
      </c>
      <c r="C26466" t="s">
        <v>34</v>
      </c>
      <c r="D26466" t="s">
        <v>35</v>
      </c>
      <c r="E26466">
        <v>1</v>
      </c>
      <c r="F26466" s="2">
        <v>13.65</v>
      </c>
      <c r="G26466" s="3">
        <v>59.74</v>
      </c>
      <c r="H26466" s="3">
        <v>0.13650000000000001</v>
      </c>
      <c r="I26466" s="3">
        <v>0.64155000000000006</v>
      </c>
      <c r="J26466" s="3">
        <v>14.428050000000001</v>
      </c>
      <c r="K26466" s="3">
        <v>22.196999999999999</v>
      </c>
      <c r="L26466" s="4">
        <v>0.34999999999999992</v>
      </c>
    </row>
    <row r="26467" spans="1:12" hidden="1" x14ac:dyDescent="0.35">
      <c r="A26467" s="1" t="s">
        <v>43343</v>
      </c>
      <c r="B26467" t="s">
        <v>43344</v>
      </c>
      <c r="C26467" t="s">
        <v>46</v>
      </c>
      <c r="D26467" t="s">
        <v>47</v>
      </c>
      <c r="E26467">
        <v>1</v>
      </c>
      <c r="F26467" s="2">
        <v>5.62</v>
      </c>
      <c r="G26467" s="3">
        <v>28.81</v>
      </c>
      <c r="H26467" s="3">
        <v>5.62E-2</v>
      </c>
      <c r="I26467" s="3">
        <v>0.26413999999999999</v>
      </c>
      <c r="J26467" s="3">
        <v>5.94034</v>
      </c>
      <c r="K26467" s="3">
        <v>9.138984615384615</v>
      </c>
      <c r="L26467" s="4">
        <v>0.35</v>
      </c>
    </row>
    <row r="26468" spans="1:12" x14ac:dyDescent="0.35">
      <c r="A26468" s="1" t="s">
        <v>43345</v>
      </c>
      <c r="B26468" t="s">
        <v>43346</v>
      </c>
      <c r="C26468" t="s">
        <v>34</v>
      </c>
      <c r="D26468" t="s">
        <v>35</v>
      </c>
      <c r="E26468">
        <v>2</v>
      </c>
      <c r="F26468" s="2">
        <v>119.28</v>
      </c>
      <c r="G26468" s="3">
        <v>624.5</v>
      </c>
      <c r="H26468" s="3">
        <v>1.1928000000000001</v>
      </c>
      <c r="I26468" s="3">
        <v>0</v>
      </c>
      <c r="J26468" s="3">
        <v>120.47280000000001</v>
      </c>
      <c r="K26468" s="3">
        <v>185.34276923076922</v>
      </c>
      <c r="L26468" s="4">
        <v>0.34999999999999992</v>
      </c>
    </row>
    <row r="26469" spans="1:12" hidden="1" x14ac:dyDescent="0.35">
      <c r="A26469" s="1" t="s">
        <v>43347</v>
      </c>
      <c r="B26469" t="s">
        <v>43348</v>
      </c>
      <c r="C26469" t="s">
        <v>46</v>
      </c>
      <c r="D26469" t="s">
        <v>47</v>
      </c>
      <c r="E26469">
        <v>1</v>
      </c>
      <c r="F26469" s="2">
        <v>35</v>
      </c>
      <c r="G26469" s="3">
        <v>179.39</v>
      </c>
      <c r="H26469" s="3">
        <v>0.35000000000000003</v>
      </c>
      <c r="I26469" s="3">
        <v>1.645</v>
      </c>
      <c r="J26469" s="3">
        <v>36.995000000000005</v>
      </c>
      <c r="K26469" s="3">
        <v>56.915384615384617</v>
      </c>
      <c r="L26469" s="4">
        <v>0.34999999999999992</v>
      </c>
    </row>
    <row r="26470" spans="1:12" x14ac:dyDescent="0.35">
      <c r="A26470" s="1" t="s">
        <v>43349</v>
      </c>
      <c r="B26470" t="s">
        <v>40424</v>
      </c>
      <c r="C26470" t="s">
        <v>34</v>
      </c>
      <c r="D26470" t="s">
        <v>35</v>
      </c>
      <c r="E26470">
        <v>2</v>
      </c>
      <c r="F26470" s="2">
        <v>632.58000000000004</v>
      </c>
      <c r="G26470" s="3">
        <v>3173.4</v>
      </c>
      <c r="H26470" s="3">
        <v>6.325800000000001</v>
      </c>
      <c r="I26470" s="3">
        <v>0</v>
      </c>
      <c r="J26470" s="3">
        <v>638.9058</v>
      </c>
      <c r="K26470" s="3">
        <v>982.93200000000002</v>
      </c>
      <c r="L26470" s="4">
        <v>0.35000000000000003</v>
      </c>
    </row>
    <row r="26471" spans="1:12" x14ac:dyDescent="0.35">
      <c r="A26471" s="1" t="s">
        <v>43350</v>
      </c>
      <c r="B26471" t="s">
        <v>43351</v>
      </c>
      <c r="C26471" t="s">
        <v>34</v>
      </c>
      <c r="D26471" t="s">
        <v>35</v>
      </c>
      <c r="E26471">
        <v>1</v>
      </c>
      <c r="F26471" s="2">
        <v>176.81</v>
      </c>
      <c r="G26471" s="3">
        <v>906.45</v>
      </c>
      <c r="H26471" s="3">
        <v>1.7681</v>
      </c>
      <c r="I26471" s="3">
        <v>8.3100699999999996</v>
      </c>
      <c r="J26471" s="3">
        <v>186.88817</v>
      </c>
      <c r="K26471" s="3">
        <v>287.52026153846151</v>
      </c>
      <c r="L26471" s="4">
        <v>0.34999999999999992</v>
      </c>
    </row>
    <row r="26472" spans="1:12" x14ac:dyDescent="0.35">
      <c r="A26472" s="1" t="s">
        <v>43352</v>
      </c>
      <c r="B26472" t="s">
        <v>43353</v>
      </c>
      <c r="C26472" t="s">
        <v>29</v>
      </c>
      <c r="D26472" t="s">
        <v>30</v>
      </c>
      <c r="E26472">
        <v>2</v>
      </c>
      <c r="F26472" s="2">
        <v>100.33</v>
      </c>
      <c r="G26472" s="3">
        <v>789.05</v>
      </c>
      <c r="H26472" s="3">
        <v>1.0033000000000001</v>
      </c>
      <c r="I26472" s="3">
        <v>0</v>
      </c>
      <c r="J26472" s="3">
        <v>101.33329999999999</v>
      </c>
      <c r="K26472" s="3">
        <v>155.8973846153846</v>
      </c>
      <c r="L26472" s="4">
        <v>0.35</v>
      </c>
    </row>
    <row r="26473" spans="1:12" x14ac:dyDescent="0.35">
      <c r="A26473" s="1" t="s">
        <v>43354</v>
      </c>
      <c r="B26473" t="s">
        <v>43355</v>
      </c>
      <c r="C26473" t="s">
        <v>13</v>
      </c>
      <c r="D26473" t="s">
        <v>14</v>
      </c>
      <c r="E26473">
        <v>1</v>
      </c>
      <c r="F26473" s="2">
        <v>62.66</v>
      </c>
      <c r="G26473" s="3">
        <v>321.2</v>
      </c>
      <c r="H26473" s="3">
        <v>0.62659999999999993</v>
      </c>
      <c r="I26473" s="3">
        <v>2.94502</v>
      </c>
      <c r="J26473" s="3">
        <v>66.231620000000007</v>
      </c>
      <c r="K26473" s="3">
        <v>101.8948</v>
      </c>
      <c r="L26473" s="4">
        <v>0.35</v>
      </c>
    </row>
    <row r="26474" spans="1:12" x14ac:dyDescent="0.35">
      <c r="A26474" s="1" t="s">
        <v>43356</v>
      </c>
      <c r="B26474" t="s">
        <v>43357</v>
      </c>
      <c r="C26474" t="s">
        <v>34</v>
      </c>
      <c r="D26474" t="s">
        <v>35</v>
      </c>
      <c r="E26474">
        <v>1</v>
      </c>
      <c r="F26474" s="2">
        <v>146.72</v>
      </c>
      <c r="G26474" s="3">
        <v>736.07</v>
      </c>
      <c r="H26474" s="3">
        <v>1.4672000000000001</v>
      </c>
      <c r="I26474" s="3">
        <v>6.8958399999999997</v>
      </c>
      <c r="J26474" s="3">
        <v>155.08303999999998</v>
      </c>
      <c r="K26474" s="3">
        <v>238.58929230769226</v>
      </c>
      <c r="L26474" s="4">
        <v>0.34999999999999992</v>
      </c>
    </row>
    <row r="26475" spans="1:12" x14ac:dyDescent="0.35">
      <c r="A26475" s="1" t="s">
        <v>43358</v>
      </c>
      <c r="B26475" t="s">
        <v>43359</v>
      </c>
      <c r="C26475" t="s">
        <v>34</v>
      </c>
      <c r="D26475" t="s">
        <v>35</v>
      </c>
      <c r="E26475">
        <v>2</v>
      </c>
      <c r="F26475" s="2">
        <v>73.010000000000005</v>
      </c>
      <c r="G26475" s="3">
        <v>545.39</v>
      </c>
      <c r="H26475" s="3">
        <v>0.73010000000000008</v>
      </c>
      <c r="I26475" s="3">
        <v>0</v>
      </c>
      <c r="J26475" s="3">
        <v>73.740099999999998</v>
      </c>
      <c r="K26475" s="3">
        <v>113.44630769230768</v>
      </c>
      <c r="L26475" s="4">
        <v>0.35</v>
      </c>
    </row>
    <row r="26476" spans="1:12" x14ac:dyDescent="0.35">
      <c r="A26476" s="1" t="s">
        <v>43360</v>
      </c>
      <c r="B26476" t="s">
        <v>43361</v>
      </c>
      <c r="C26476" t="s">
        <v>34</v>
      </c>
      <c r="D26476" t="s">
        <v>35</v>
      </c>
      <c r="E26476">
        <v>2</v>
      </c>
      <c r="F26476" s="2">
        <v>1361.58</v>
      </c>
      <c r="G26476" s="3">
        <v>5011.6000000000004</v>
      </c>
      <c r="H26476" s="3">
        <v>13.6158</v>
      </c>
      <c r="I26476" s="3">
        <v>0</v>
      </c>
      <c r="J26476" s="3">
        <v>1375.1958</v>
      </c>
      <c r="K26476" s="3">
        <v>2115.6858461538459</v>
      </c>
      <c r="L26476" s="4">
        <v>0.34999999999999992</v>
      </c>
    </row>
    <row r="26477" spans="1:12" x14ac:dyDescent="0.35">
      <c r="A26477" s="1" t="s">
        <v>43362</v>
      </c>
      <c r="B26477" t="s">
        <v>43363</v>
      </c>
      <c r="C26477" t="s">
        <v>13</v>
      </c>
      <c r="D26477" t="s">
        <v>14</v>
      </c>
      <c r="E26477">
        <v>1</v>
      </c>
      <c r="F26477" s="2">
        <v>42.61</v>
      </c>
      <c r="G26477" s="3">
        <v>211.47</v>
      </c>
      <c r="H26477" s="3">
        <v>0.42609999999999998</v>
      </c>
      <c r="I26477" s="3">
        <v>2.0026700000000002</v>
      </c>
      <c r="J26477" s="3">
        <v>45.03877</v>
      </c>
      <c r="K26477" s="3">
        <v>69.290415384615386</v>
      </c>
      <c r="L26477" s="4">
        <v>0.35000000000000003</v>
      </c>
    </row>
    <row r="26478" spans="1:12" x14ac:dyDescent="0.35">
      <c r="A26478" s="1" t="s">
        <v>43364</v>
      </c>
      <c r="B26478" t="s">
        <v>43365</v>
      </c>
      <c r="C26478" t="s">
        <v>34</v>
      </c>
      <c r="D26478" t="s">
        <v>35</v>
      </c>
      <c r="E26478">
        <v>2</v>
      </c>
      <c r="F26478" s="2">
        <v>656.94</v>
      </c>
      <c r="G26478" s="3">
        <v>3367.87</v>
      </c>
      <c r="H26478" s="3">
        <v>6.5694000000000008</v>
      </c>
      <c r="I26478" s="3">
        <v>0</v>
      </c>
      <c r="J26478" s="3">
        <v>663.50940000000003</v>
      </c>
      <c r="K26478" s="3">
        <v>1020.7836923076923</v>
      </c>
      <c r="L26478" s="4">
        <v>0.34999999999999992</v>
      </c>
    </row>
    <row r="26479" spans="1:12" x14ac:dyDescent="0.35">
      <c r="A26479" s="1" t="s">
        <v>43366</v>
      </c>
      <c r="B26479" t="s">
        <v>43367</v>
      </c>
      <c r="C26479" t="s">
        <v>13</v>
      </c>
      <c r="D26479" t="s">
        <v>14</v>
      </c>
      <c r="E26479">
        <v>2</v>
      </c>
      <c r="F26479" s="2">
        <v>651.63</v>
      </c>
      <c r="G26479" s="3">
        <v>3340.68</v>
      </c>
      <c r="H26479" s="3">
        <v>6.5163000000000002</v>
      </c>
      <c r="I26479" s="3">
        <v>0</v>
      </c>
      <c r="J26479" s="3">
        <v>658.1463</v>
      </c>
      <c r="K26479" s="3">
        <v>1012.5327692307692</v>
      </c>
      <c r="L26479" s="4">
        <v>0.35</v>
      </c>
    </row>
    <row r="26480" spans="1:12" x14ac:dyDescent="0.35">
      <c r="A26480" s="1" t="s">
        <v>43368</v>
      </c>
      <c r="B26480" t="s">
        <v>43369</v>
      </c>
      <c r="C26480" t="s">
        <v>13</v>
      </c>
      <c r="D26480" t="s">
        <v>14</v>
      </c>
      <c r="E26480">
        <v>1</v>
      </c>
      <c r="F26480" s="2">
        <v>78.099999999999994</v>
      </c>
      <c r="G26480" s="3">
        <v>383.14</v>
      </c>
      <c r="H26480" s="3">
        <v>0.78099999999999992</v>
      </c>
      <c r="I26480" s="3">
        <v>3.6706999999999996</v>
      </c>
      <c r="J26480" s="3">
        <v>82.551699999999997</v>
      </c>
      <c r="K26480" s="3">
        <v>127.00261538461538</v>
      </c>
      <c r="L26480" s="4">
        <v>0.35000000000000003</v>
      </c>
    </row>
    <row r="26481" spans="1:12" hidden="1" x14ac:dyDescent="0.35">
      <c r="A26481" s="1">
        <v>2746634</v>
      </c>
      <c r="B26481" t="s">
        <v>43370</v>
      </c>
      <c r="C26481" t="s">
        <v>46</v>
      </c>
      <c r="D26481" t="s">
        <v>47</v>
      </c>
      <c r="E26481">
        <v>1</v>
      </c>
      <c r="F26481" s="2">
        <v>14</v>
      </c>
      <c r="G26481" s="3">
        <v>67.17</v>
      </c>
      <c r="H26481" s="3">
        <v>0.14000000000000001</v>
      </c>
      <c r="I26481" s="3">
        <v>0.65800000000000003</v>
      </c>
      <c r="J26481" s="3">
        <v>14.798</v>
      </c>
      <c r="K26481" s="3">
        <v>22.766153846153845</v>
      </c>
      <c r="L26481" s="4">
        <v>0.35</v>
      </c>
    </row>
    <row r="26482" spans="1:12" x14ac:dyDescent="0.35">
      <c r="A26482" s="1" t="s">
        <v>43371</v>
      </c>
      <c r="B26482" t="s">
        <v>43372</v>
      </c>
      <c r="C26482" t="s">
        <v>34</v>
      </c>
      <c r="D26482" t="s">
        <v>35</v>
      </c>
      <c r="E26482">
        <v>1</v>
      </c>
      <c r="F26482" s="2">
        <v>76.83</v>
      </c>
      <c r="G26482" s="3">
        <v>401.78</v>
      </c>
      <c r="H26482" s="3">
        <v>0.76829999999999998</v>
      </c>
      <c r="I26482" s="3">
        <v>3.6110099999999998</v>
      </c>
      <c r="J26482" s="3">
        <v>81.209309999999988</v>
      </c>
      <c r="K26482" s="3">
        <v>124.93739999999998</v>
      </c>
      <c r="L26482" s="4">
        <v>0.35000000000000003</v>
      </c>
    </row>
    <row r="26483" spans="1:12" x14ac:dyDescent="0.35">
      <c r="A26483" s="1" t="s">
        <v>43373</v>
      </c>
      <c r="B26483" t="s">
        <v>43374</v>
      </c>
      <c r="C26483" t="s">
        <v>34</v>
      </c>
      <c r="D26483" t="s">
        <v>35</v>
      </c>
      <c r="E26483">
        <v>2</v>
      </c>
      <c r="F26483" s="2">
        <v>101.73</v>
      </c>
      <c r="G26483" s="3">
        <v>759.91</v>
      </c>
      <c r="H26483" s="3">
        <v>1.0173000000000001</v>
      </c>
      <c r="I26483" s="3">
        <v>0</v>
      </c>
      <c r="J26483" s="3">
        <v>102.74730000000001</v>
      </c>
      <c r="K26483" s="3">
        <v>158.07276923076924</v>
      </c>
      <c r="L26483" s="4">
        <v>0.35</v>
      </c>
    </row>
    <row r="26484" spans="1:12" x14ac:dyDescent="0.35">
      <c r="A26484" s="1" t="s">
        <v>43375</v>
      </c>
      <c r="B26484" t="s">
        <v>43376</v>
      </c>
      <c r="C26484" t="s">
        <v>34</v>
      </c>
      <c r="D26484" t="s">
        <v>35</v>
      </c>
      <c r="E26484">
        <v>2</v>
      </c>
      <c r="F26484" s="2">
        <v>60.41</v>
      </c>
      <c r="G26484" s="3">
        <v>451.35</v>
      </c>
      <c r="H26484" s="3">
        <v>0.60409999999999997</v>
      </c>
      <c r="I26484" s="3">
        <v>0</v>
      </c>
      <c r="J26484" s="3">
        <v>61.014099999999999</v>
      </c>
      <c r="K26484" s="3">
        <v>93.867846153846145</v>
      </c>
      <c r="L26484" s="4">
        <v>0.34999999999999992</v>
      </c>
    </row>
    <row r="26485" spans="1:12" hidden="1" x14ac:dyDescent="0.35">
      <c r="A26485" s="1" t="s">
        <v>43377</v>
      </c>
      <c r="B26485" t="s">
        <v>43378</v>
      </c>
      <c r="C26485" t="s">
        <v>46</v>
      </c>
      <c r="D26485" t="s">
        <v>47</v>
      </c>
      <c r="E26485">
        <v>2</v>
      </c>
      <c r="F26485" s="2">
        <v>431.52</v>
      </c>
      <c r="G26485" s="3">
        <v>2212.2199999999998</v>
      </c>
      <c r="H26485" s="3">
        <v>4.3151999999999999</v>
      </c>
      <c r="I26485" s="3">
        <v>0</v>
      </c>
      <c r="J26485" s="3">
        <v>435.83519999999999</v>
      </c>
      <c r="K26485" s="3">
        <v>670.51569230769223</v>
      </c>
      <c r="L26485" s="4">
        <v>0.34999999999999992</v>
      </c>
    </row>
    <row r="26486" spans="1:12" x14ac:dyDescent="0.35">
      <c r="A26486" s="1" t="s">
        <v>43379</v>
      </c>
      <c r="B26486" t="s">
        <v>43380</v>
      </c>
      <c r="C26486" t="s">
        <v>13</v>
      </c>
      <c r="D26486" t="s">
        <v>14</v>
      </c>
      <c r="E26486">
        <v>2</v>
      </c>
      <c r="F26486" s="2">
        <v>541.01</v>
      </c>
      <c r="G26486" s="3">
        <v>2773.56</v>
      </c>
      <c r="H26486" s="3">
        <v>5.4100999999999999</v>
      </c>
      <c r="I26486" s="3">
        <v>0</v>
      </c>
      <c r="J26486" s="3">
        <v>546.42010000000005</v>
      </c>
      <c r="K26486" s="3">
        <v>840.64630769230769</v>
      </c>
      <c r="L26486" s="4">
        <v>0.34999999999999992</v>
      </c>
    </row>
    <row r="26487" spans="1:12" hidden="1" x14ac:dyDescent="0.35">
      <c r="A26487" s="1">
        <v>2775854</v>
      </c>
      <c r="B26487" t="s">
        <v>43381</v>
      </c>
      <c r="C26487" t="s">
        <v>46</v>
      </c>
      <c r="D26487" t="s">
        <v>47</v>
      </c>
      <c r="E26487">
        <v>1</v>
      </c>
      <c r="F26487" s="2">
        <v>14</v>
      </c>
      <c r="G26487" s="3">
        <v>67.17</v>
      </c>
      <c r="H26487" s="3">
        <v>0.14000000000000001</v>
      </c>
      <c r="I26487" s="3">
        <v>0.65800000000000003</v>
      </c>
      <c r="J26487" s="3">
        <v>14.798</v>
      </c>
      <c r="K26487" s="3">
        <v>22.766153846153845</v>
      </c>
      <c r="L26487" s="4">
        <v>0.35</v>
      </c>
    </row>
    <row r="26488" spans="1:12" x14ac:dyDescent="0.35">
      <c r="A26488" s="1" t="s">
        <v>43382</v>
      </c>
      <c r="B26488" t="s">
        <v>43383</v>
      </c>
      <c r="C26488" t="s">
        <v>34</v>
      </c>
      <c r="D26488" t="s">
        <v>35</v>
      </c>
      <c r="E26488">
        <v>2</v>
      </c>
      <c r="F26488" s="2">
        <v>556.62</v>
      </c>
      <c r="G26488" s="3">
        <v>3045.36</v>
      </c>
      <c r="H26488" s="3">
        <v>5.5662000000000003</v>
      </c>
      <c r="I26488" s="3">
        <v>0</v>
      </c>
      <c r="J26488" s="3">
        <v>562.18619999999999</v>
      </c>
      <c r="K26488" s="3">
        <v>864.90184615384612</v>
      </c>
      <c r="L26488" s="4">
        <v>0.35</v>
      </c>
    </row>
    <row r="26489" spans="1:12" x14ac:dyDescent="0.35">
      <c r="A26489" s="1" t="s">
        <v>43384</v>
      </c>
      <c r="B26489" t="s">
        <v>43385</v>
      </c>
      <c r="C26489" t="s">
        <v>34</v>
      </c>
      <c r="D26489" t="s">
        <v>35</v>
      </c>
      <c r="E26489">
        <v>2</v>
      </c>
      <c r="F26489" s="2">
        <v>600</v>
      </c>
      <c r="G26489" s="3">
        <v>3141.36</v>
      </c>
      <c r="H26489" s="3">
        <v>6</v>
      </c>
      <c r="I26489" s="3">
        <v>0</v>
      </c>
      <c r="J26489" s="3">
        <v>606</v>
      </c>
      <c r="K26489" s="3">
        <v>932.30769230769226</v>
      </c>
      <c r="L26489" s="4">
        <v>0.35</v>
      </c>
    </row>
    <row r="26490" spans="1:12" x14ac:dyDescent="0.35">
      <c r="A26490" s="1" t="s">
        <v>43386</v>
      </c>
      <c r="B26490" t="s">
        <v>43387</v>
      </c>
      <c r="C26490" t="s">
        <v>34</v>
      </c>
      <c r="D26490" t="s">
        <v>35</v>
      </c>
      <c r="E26490">
        <v>1</v>
      </c>
      <c r="F26490" s="2">
        <v>1629.83</v>
      </c>
      <c r="G26490" s="3">
        <v>8355.5499999999993</v>
      </c>
      <c r="H26490" s="3">
        <v>16.298300000000001</v>
      </c>
      <c r="I26490" s="3">
        <v>76.602009999999993</v>
      </c>
      <c r="J26490" s="3">
        <v>1722.7303099999999</v>
      </c>
      <c r="K26490" s="3">
        <v>2650.3543230769228</v>
      </c>
      <c r="L26490" s="4">
        <v>0.35</v>
      </c>
    </row>
    <row r="26491" spans="1:12" x14ac:dyDescent="0.35">
      <c r="A26491" s="1" t="s">
        <v>43388</v>
      </c>
      <c r="B26491" t="s">
        <v>43389</v>
      </c>
      <c r="C26491" t="s">
        <v>34</v>
      </c>
      <c r="D26491" t="s">
        <v>35</v>
      </c>
      <c r="E26491">
        <v>1</v>
      </c>
      <c r="F26491" s="2">
        <v>13.49</v>
      </c>
      <c r="G26491" s="3">
        <v>70.569999999999993</v>
      </c>
      <c r="H26491" s="3">
        <v>0.13489999999999999</v>
      </c>
      <c r="I26491" s="3">
        <v>0.63402999999999998</v>
      </c>
      <c r="J26491" s="3">
        <v>14.258929999999999</v>
      </c>
      <c r="K26491" s="3">
        <v>21.936815384615382</v>
      </c>
      <c r="L26491" s="4">
        <v>0.35</v>
      </c>
    </row>
    <row r="26492" spans="1:12" x14ac:dyDescent="0.35">
      <c r="A26492" s="1" t="s">
        <v>43390</v>
      </c>
      <c r="B26492" t="s">
        <v>43391</v>
      </c>
      <c r="C26492" t="s">
        <v>13</v>
      </c>
      <c r="D26492" t="s">
        <v>14</v>
      </c>
      <c r="E26492">
        <v>1</v>
      </c>
      <c r="F26492" s="2">
        <v>233.41</v>
      </c>
      <c r="G26492" s="3">
        <v>1145.08</v>
      </c>
      <c r="H26492" s="3">
        <v>2.3340999999999998</v>
      </c>
      <c r="I26492" s="3">
        <v>10.970269999999999</v>
      </c>
      <c r="J26492" s="3">
        <v>246.71437</v>
      </c>
      <c r="K26492" s="3">
        <v>379.5605692307692</v>
      </c>
      <c r="L26492" s="4">
        <v>0.34999999999999992</v>
      </c>
    </row>
    <row r="26493" spans="1:12" x14ac:dyDescent="0.35">
      <c r="A26493" s="1" t="s">
        <v>43392</v>
      </c>
      <c r="B26493" t="s">
        <v>43393</v>
      </c>
      <c r="C26493" t="s">
        <v>34</v>
      </c>
      <c r="D26493" t="s">
        <v>35</v>
      </c>
      <c r="E26493">
        <v>2</v>
      </c>
      <c r="F26493" s="2">
        <v>1140.4000000000001</v>
      </c>
      <c r="G26493" s="3">
        <v>5846.4</v>
      </c>
      <c r="H26493" s="3">
        <v>11.404000000000002</v>
      </c>
      <c r="I26493" s="3">
        <v>0</v>
      </c>
      <c r="J26493" s="3">
        <v>1151.8040000000001</v>
      </c>
      <c r="K26493" s="3">
        <v>1772.0061538461539</v>
      </c>
      <c r="L26493" s="4">
        <v>0.35</v>
      </c>
    </row>
    <row r="26494" spans="1:12" x14ac:dyDescent="0.35">
      <c r="A26494" s="1" t="s">
        <v>43394</v>
      </c>
      <c r="B26494" t="s">
        <v>43395</v>
      </c>
      <c r="C26494" t="s">
        <v>34</v>
      </c>
      <c r="D26494" t="s">
        <v>35</v>
      </c>
      <c r="E26494">
        <v>2</v>
      </c>
      <c r="F26494" s="2">
        <v>4621.01</v>
      </c>
      <c r="G26494" s="3">
        <v>23690.18</v>
      </c>
      <c r="H26494" s="3">
        <v>46.210100000000004</v>
      </c>
      <c r="I26494" s="3">
        <v>0</v>
      </c>
      <c r="J26494" s="3">
        <v>4667.2201000000005</v>
      </c>
      <c r="K26494" s="3">
        <v>7180.3386153846159</v>
      </c>
      <c r="L26494" s="4">
        <v>0.35</v>
      </c>
    </row>
    <row r="26495" spans="1:12" x14ac:dyDescent="0.35">
      <c r="A26495" s="1" t="s">
        <v>43396</v>
      </c>
      <c r="B26495" t="s">
        <v>43397</v>
      </c>
      <c r="C26495" t="s">
        <v>34</v>
      </c>
      <c r="D26495" t="s">
        <v>35</v>
      </c>
      <c r="E26495">
        <v>1</v>
      </c>
      <c r="F26495" s="2">
        <v>114.57</v>
      </c>
      <c r="G26495" s="3">
        <v>587.32000000000005</v>
      </c>
      <c r="H26495" s="3">
        <v>1.1456999999999999</v>
      </c>
      <c r="I26495" s="3">
        <v>5.3847899999999997</v>
      </c>
      <c r="J26495" s="3">
        <v>121.10048999999999</v>
      </c>
      <c r="K26495" s="3">
        <v>186.30844615384615</v>
      </c>
      <c r="L26495" s="4">
        <v>0.35000000000000003</v>
      </c>
    </row>
    <row r="26496" spans="1:12" x14ac:dyDescent="0.35">
      <c r="A26496" s="1" t="s">
        <v>43398</v>
      </c>
      <c r="B26496" t="s">
        <v>43399</v>
      </c>
      <c r="C26496" t="s">
        <v>34</v>
      </c>
      <c r="D26496" t="s">
        <v>35</v>
      </c>
      <c r="E26496">
        <v>2</v>
      </c>
      <c r="F26496" s="2">
        <v>1513.68</v>
      </c>
      <c r="G26496" s="3">
        <v>7769.63</v>
      </c>
      <c r="H26496" s="3">
        <v>15.136800000000001</v>
      </c>
      <c r="I26496" s="3">
        <v>0</v>
      </c>
      <c r="J26496" s="3">
        <v>1528.8168000000001</v>
      </c>
      <c r="K26496" s="3">
        <v>2352.025846153846</v>
      </c>
      <c r="L26496" s="4">
        <v>0.34999999999999992</v>
      </c>
    </row>
    <row r="26497" spans="1:12" x14ac:dyDescent="0.35">
      <c r="A26497" s="1" t="s">
        <v>43400</v>
      </c>
      <c r="B26497" t="s">
        <v>43401</v>
      </c>
      <c r="C26497" t="s">
        <v>13</v>
      </c>
      <c r="D26497" t="s">
        <v>14</v>
      </c>
      <c r="E26497">
        <v>1</v>
      </c>
      <c r="F26497" s="2">
        <v>133.09</v>
      </c>
      <c r="G26497" s="3">
        <v>682.3</v>
      </c>
      <c r="H26497" s="3">
        <v>1.3309</v>
      </c>
      <c r="I26497" s="3">
        <v>6.2552300000000001</v>
      </c>
      <c r="J26497" s="3">
        <v>140.67613000000003</v>
      </c>
      <c r="K26497" s="3">
        <v>216.42481538461541</v>
      </c>
      <c r="L26497" s="4">
        <v>0.35</v>
      </c>
    </row>
    <row r="26498" spans="1:12" x14ac:dyDescent="0.35">
      <c r="A26498" s="1" t="s">
        <v>43402</v>
      </c>
      <c r="B26498" t="s">
        <v>41765</v>
      </c>
      <c r="C26498" t="s">
        <v>34</v>
      </c>
      <c r="D26498" t="s">
        <v>35</v>
      </c>
      <c r="E26498">
        <v>2</v>
      </c>
      <c r="F26498" s="2">
        <v>1254.1099999999999</v>
      </c>
      <c r="G26498" s="3">
        <v>6429.35</v>
      </c>
      <c r="H26498" s="3">
        <v>12.5411</v>
      </c>
      <c r="I26498" s="3">
        <v>0</v>
      </c>
      <c r="J26498" s="3">
        <v>1266.6510999999998</v>
      </c>
      <c r="K26498" s="3">
        <v>1948.6939999999997</v>
      </c>
      <c r="L26498" s="4">
        <v>0.35000000000000003</v>
      </c>
    </row>
    <row r="26499" spans="1:12" x14ac:dyDescent="0.35">
      <c r="A26499" s="1" t="s">
        <v>43403</v>
      </c>
      <c r="B26499" t="s">
        <v>43404</v>
      </c>
      <c r="C26499" t="s">
        <v>34</v>
      </c>
      <c r="D26499" t="s">
        <v>35</v>
      </c>
      <c r="E26499">
        <v>2</v>
      </c>
      <c r="F26499" s="2">
        <v>37.520000000000003</v>
      </c>
      <c r="G26499" s="3">
        <v>192.33</v>
      </c>
      <c r="H26499" s="3">
        <v>0.37520000000000003</v>
      </c>
      <c r="I26499" s="3">
        <v>0</v>
      </c>
      <c r="J26499" s="3">
        <v>37.895200000000003</v>
      </c>
      <c r="K26499" s="3">
        <v>58.300307692307697</v>
      </c>
      <c r="L26499" s="4">
        <v>0.35000000000000003</v>
      </c>
    </row>
    <row r="26500" spans="1:12" x14ac:dyDescent="0.35">
      <c r="A26500" s="1" t="s">
        <v>43405</v>
      </c>
      <c r="B26500" t="s">
        <v>40460</v>
      </c>
      <c r="C26500" t="s">
        <v>34</v>
      </c>
      <c r="D26500" t="s">
        <v>35</v>
      </c>
      <c r="E26500">
        <v>2</v>
      </c>
      <c r="F26500" s="2">
        <v>828.86</v>
      </c>
      <c r="G26500" s="3">
        <v>4249.24</v>
      </c>
      <c r="H26500" s="3">
        <v>8.2886000000000006</v>
      </c>
      <c r="I26500" s="3">
        <v>0</v>
      </c>
      <c r="J26500" s="3">
        <v>837.14859999999999</v>
      </c>
      <c r="K26500" s="3">
        <v>1287.9209230769229</v>
      </c>
      <c r="L26500" s="4">
        <v>0.34999999999999992</v>
      </c>
    </row>
    <row r="26501" spans="1:12" x14ac:dyDescent="0.35">
      <c r="A26501" s="1" t="s">
        <v>43406</v>
      </c>
      <c r="B26501" t="s">
        <v>43407</v>
      </c>
      <c r="C26501" t="s">
        <v>34</v>
      </c>
      <c r="D26501" t="s">
        <v>35</v>
      </c>
      <c r="E26501">
        <v>1</v>
      </c>
      <c r="F26501" s="2">
        <v>512.53</v>
      </c>
      <c r="G26501" s="3">
        <v>2683.4</v>
      </c>
      <c r="H26501" s="3">
        <v>5.1253000000000002</v>
      </c>
      <c r="I26501" s="3">
        <v>24.088909999999998</v>
      </c>
      <c r="J26501" s="3">
        <v>541.74421000000007</v>
      </c>
      <c r="K26501" s="3">
        <v>833.45263076923084</v>
      </c>
      <c r="L26501" s="4">
        <v>0.35</v>
      </c>
    </row>
    <row r="26502" spans="1:12" x14ac:dyDescent="0.35">
      <c r="A26502" s="1" t="s">
        <v>43408</v>
      </c>
      <c r="B26502" t="s">
        <v>43409</v>
      </c>
      <c r="C26502" t="s">
        <v>34</v>
      </c>
      <c r="D26502" t="s">
        <v>35</v>
      </c>
      <c r="E26502">
        <v>1</v>
      </c>
      <c r="F26502" s="2">
        <v>115.7</v>
      </c>
      <c r="G26502" s="3">
        <v>605.01</v>
      </c>
      <c r="H26502" s="3">
        <v>1.157</v>
      </c>
      <c r="I26502" s="3">
        <v>5.4379</v>
      </c>
      <c r="J26502" s="3">
        <v>122.2949</v>
      </c>
      <c r="K26502" s="3">
        <v>188.14599999999999</v>
      </c>
      <c r="L26502" s="4">
        <v>0.35</v>
      </c>
    </row>
    <row r="26503" spans="1:12" x14ac:dyDescent="0.35">
      <c r="A26503" s="1" t="s">
        <v>43410</v>
      </c>
      <c r="B26503" t="s">
        <v>43411</v>
      </c>
      <c r="C26503" t="s">
        <v>34</v>
      </c>
      <c r="D26503" t="s">
        <v>35</v>
      </c>
      <c r="E26503">
        <v>1</v>
      </c>
      <c r="F26503" s="2">
        <v>50.55</v>
      </c>
      <c r="G26503" s="3">
        <v>259.14</v>
      </c>
      <c r="H26503" s="3">
        <v>0.50549999999999995</v>
      </c>
      <c r="I26503" s="3">
        <v>2.3758499999999998</v>
      </c>
      <c r="J26503" s="3">
        <v>53.431349999999995</v>
      </c>
      <c r="K26503" s="3">
        <v>82.202076923076916</v>
      </c>
      <c r="L26503" s="4">
        <v>0.35000000000000003</v>
      </c>
    </row>
    <row r="26504" spans="1:12" x14ac:dyDescent="0.35">
      <c r="A26504" s="1" t="s">
        <v>43412</v>
      </c>
      <c r="B26504" t="s">
        <v>43413</v>
      </c>
      <c r="C26504" t="s">
        <v>34</v>
      </c>
      <c r="D26504" t="s">
        <v>35</v>
      </c>
      <c r="E26504">
        <v>1</v>
      </c>
      <c r="F26504" s="2">
        <v>62.76</v>
      </c>
      <c r="G26504" s="3">
        <v>328.59</v>
      </c>
      <c r="H26504" s="3">
        <v>0.62760000000000005</v>
      </c>
      <c r="I26504" s="3">
        <v>2.9497200000000001</v>
      </c>
      <c r="J26504" s="3">
        <v>66.337320000000005</v>
      </c>
      <c r="K26504" s="3">
        <v>102.0574153846154</v>
      </c>
      <c r="L26504" s="4">
        <v>0.35000000000000003</v>
      </c>
    </row>
    <row r="26505" spans="1:12" x14ac:dyDescent="0.35">
      <c r="A26505" s="1" t="s">
        <v>43414</v>
      </c>
      <c r="B26505" t="s">
        <v>43415</v>
      </c>
      <c r="C26505" t="s">
        <v>34</v>
      </c>
      <c r="D26505" t="s">
        <v>35</v>
      </c>
      <c r="E26505">
        <v>2</v>
      </c>
      <c r="F26505" s="2">
        <v>171.47</v>
      </c>
      <c r="G26505" s="3">
        <v>1280.8499999999999</v>
      </c>
      <c r="H26505" s="3">
        <v>1.7147000000000001</v>
      </c>
      <c r="I26505" s="3">
        <v>0</v>
      </c>
      <c r="J26505" s="3">
        <v>173.18469999999999</v>
      </c>
      <c r="K26505" s="3">
        <v>266.43799999999999</v>
      </c>
      <c r="L26505" s="4">
        <v>0.35</v>
      </c>
    </row>
    <row r="26506" spans="1:12" hidden="1" x14ac:dyDescent="0.35">
      <c r="A26506" s="1" t="s">
        <v>43416</v>
      </c>
      <c r="B26506" t="s">
        <v>43417</v>
      </c>
      <c r="C26506" t="s">
        <v>46</v>
      </c>
      <c r="D26506" t="s">
        <v>47</v>
      </c>
      <c r="E26506">
        <v>1</v>
      </c>
      <c r="F26506" s="2">
        <v>90.51</v>
      </c>
      <c r="G26506" s="3">
        <v>464.05</v>
      </c>
      <c r="H26506" s="3">
        <v>0.90510000000000002</v>
      </c>
      <c r="I26506" s="3">
        <v>4.2539699999999998</v>
      </c>
      <c r="J26506" s="3">
        <v>95.669070000000005</v>
      </c>
      <c r="K26506" s="3">
        <v>147.18318461538462</v>
      </c>
      <c r="L26506" s="4">
        <v>0.35</v>
      </c>
    </row>
    <row r="26507" spans="1:12" x14ac:dyDescent="0.35">
      <c r="A26507" s="1" t="s">
        <v>43418</v>
      </c>
      <c r="B26507" t="s">
        <v>43419</v>
      </c>
      <c r="C26507" t="s">
        <v>13</v>
      </c>
      <c r="D26507" t="s">
        <v>14</v>
      </c>
      <c r="E26507">
        <v>2</v>
      </c>
      <c r="F26507" s="2">
        <v>87.32</v>
      </c>
      <c r="G26507" s="3">
        <v>447.7</v>
      </c>
      <c r="H26507" s="3">
        <v>0.87319999999999998</v>
      </c>
      <c r="I26507" s="3">
        <v>0</v>
      </c>
      <c r="J26507" s="3">
        <v>88.19319999999999</v>
      </c>
      <c r="K26507" s="3">
        <v>135.68184615384612</v>
      </c>
      <c r="L26507" s="4">
        <v>0.34999999999999992</v>
      </c>
    </row>
    <row r="26508" spans="1:12" x14ac:dyDescent="0.35">
      <c r="A26508" s="1" t="s">
        <v>43420</v>
      </c>
      <c r="B26508" t="s">
        <v>43421</v>
      </c>
      <c r="C26508" t="s">
        <v>29</v>
      </c>
      <c r="D26508" t="s">
        <v>30</v>
      </c>
      <c r="E26508">
        <v>1</v>
      </c>
      <c r="F26508" s="2">
        <v>323.66000000000003</v>
      </c>
      <c r="G26508" s="3">
        <v>1659.27</v>
      </c>
      <c r="H26508" s="3">
        <v>3.2366000000000001</v>
      </c>
      <c r="I26508" s="3">
        <v>15.212020000000001</v>
      </c>
      <c r="J26508" s="3">
        <v>342.10862000000003</v>
      </c>
      <c r="K26508" s="3">
        <v>526.32095384615388</v>
      </c>
      <c r="L26508" s="4">
        <v>0.35</v>
      </c>
    </row>
    <row r="26509" spans="1:12" x14ac:dyDescent="0.35">
      <c r="A26509" s="1" t="s">
        <v>43422</v>
      </c>
      <c r="B26509" t="s">
        <v>43423</v>
      </c>
      <c r="C26509" t="s">
        <v>34</v>
      </c>
      <c r="D26509" t="s">
        <v>35</v>
      </c>
      <c r="E26509">
        <v>2</v>
      </c>
      <c r="F26509" s="2">
        <v>15.02</v>
      </c>
      <c r="G26509" s="3">
        <v>112.23</v>
      </c>
      <c r="H26509" s="3">
        <v>0.1502</v>
      </c>
      <c r="I26509" s="3">
        <v>0</v>
      </c>
      <c r="J26509" s="3">
        <v>15.170199999999999</v>
      </c>
      <c r="K26509" s="3">
        <v>23.33876923076923</v>
      </c>
      <c r="L26509" s="4">
        <v>0.35000000000000003</v>
      </c>
    </row>
    <row r="26510" spans="1:12" x14ac:dyDescent="0.35">
      <c r="A26510" s="1" t="s">
        <v>43424</v>
      </c>
      <c r="B26510" t="s">
        <v>43425</v>
      </c>
      <c r="C26510" t="s">
        <v>34</v>
      </c>
      <c r="D26510" t="s">
        <v>35</v>
      </c>
      <c r="E26510">
        <v>2</v>
      </c>
      <c r="F26510" s="2">
        <v>33.42</v>
      </c>
      <c r="G26510" s="3">
        <v>174.97</v>
      </c>
      <c r="H26510" s="3">
        <v>0.3342</v>
      </c>
      <c r="I26510" s="3">
        <v>0</v>
      </c>
      <c r="J26510" s="3">
        <v>33.754200000000004</v>
      </c>
      <c r="K26510" s="3">
        <v>51.929538461538463</v>
      </c>
      <c r="L26510" s="4">
        <v>0.34999999999999992</v>
      </c>
    </row>
    <row r="26511" spans="1:12" x14ac:dyDescent="0.35">
      <c r="A26511" s="1" t="s">
        <v>43426</v>
      </c>
      <c r="B26511" t="s">
        <v>43427</v>
      </c>
      <c r="C26511" t="s">
        <v>34</v>
      </c>
      <c r="D26511" t="s">
        <v>35</v>
      </c>
      <c r="E26511">
        <v>2</v>
      </c>
      <c r="F26511" s="2">
        <v>44.79</v>
      </c>
      <c r="G26511" s="3">
        <v>129.84</v>
      </c>
      <c r="H26511" s="3">
        <v>0.44790000000000002</v>
      </c>
      <c r="I26511" s="3">
        <v>0</v>
      </c>
      <c r="J26511" s="3">
        <v>45.237899999999996</v>
      </c>
      <c r="K26511" s="3">
        <v>69.596769230769226</v>
      </c>
      <c r="L26511" s="4">
        <v>0.35000000000000003</v>
      </c>
    </row>
    <row r="26512" spans="1:12" x14ac:dyDescent="0.35">
      <c r="A26512" s="1" t="s">
        <v>43428</v>
      </c>
      <c r="B26512" t="s">
        <v>43429</v>
      </c>
      <c r="C26512" t="s">
        <v>34</v>
      </c>
      <c r="D26512" t="s">
        <v>35</v>
      </c>
      <c r="E26512">
        <v>1</v>
      </c>
      <c r="F26512" s="2">
        <v>67.14</v>
      </c>
      <c r="G26512" s="3">
        <v>735.31</v>
      </c>
      <c r="H26512" s="3">
        <v>0.6714</v>
      </c>
      <c r="I26512" s="3">
        <v>3.1555800000000001</v>
      </c>
      <c r="J26512" s="3">
        <v>70.966980000000007</v>
      </c>
      <c r="K26512" s="3">
        <v>109.17996923076923</v>
      </c>
      <c r="L26512" s="4">
        <v>0.34999999999999992</v>
      </c>
    </row>
    <row r="26513" spans="1:12" x14ac:dyDescent="0.35">
      <c r="A26513" s="1">
        <v>23901.01</v>
      </c>
      <c r="B26513" t="s">
        <v>43430</v>
      </c>
      <c r="C26513" t="s">
        <v>34</v>
      </c>
      <c r="D26513" t="s">
        <v>35</v>
      </c>
      <c r="E26513">
        <v>1</v>
      </c>
      <c r="F26513" s="2">
        <v>24.07</v>
      </c>
      <c r="G26513" s="3">
        <v>100.32</v>
      </c>
      <c r="H26513" s="3">
        <v>0.2407</v>
      </c>
      <c r="I26513" s="3">
        <v>1.1312899999999999</v>
      </c>
      <c r="J26513" s="3">
        <v>25.441990000000001</v>
      </c>
      <c r="K26513" s="3">
        <v>39.141523076923079</v>
      </c>
      <c r="L26513" s="4">
        <v>0.35000000000000003</v>
      </c>
    </row>
    <row r="26514" spans="1:12" x14ac:dyDescent="0.35">
      <c r="A26514" s="1" t="s">
        <v>43431</v>
      </c>
      <c r="B26514" t="s">
        <v>43432</v>
      </c>
      <c r="C26514" t="s">
        <v>34</v>
      </c>
      <c r="D26514" t="s">
        <v>35</v>
      </c>
      <c r="E26514">
        <v>1</v>
      </c>
      <c r="F26514" s="2">
        <v>72.760000000000005</v>
      </c>
      <c r="G26514" s="3">
        <v>380.94</v>
      </c>
      <c r="H26514" s="3">
        <v>0.72760000000000002</v>
      </c>
      <c r="I26514" s="3">
        <v>3.4197200000000003</v>
      </c>
      <c r="J26514" s="3">
        <v>76.907319999999999</v>
      </c>
      <c r="K26514" s="3">
        <v>118.31895384615385</v>
      </c>
      <c r="L26514" s="4">
        <v>0.35000000000000003</v>
      </c>
    </row>
    <row r="26515" spans="1:12" x14ac:dyDescent="0.35">
      <c r="A26515" s="1" t="s">
        <v>43433</v>
      </c>
      <c r="B26515" t="s">
        <v>43434</v>
      </c>
      <c r="C26515" t="s">
        <v>34</v>
      </c>
      <c r="D26515" t="s">
        <v>35</v>
      </c>
      <c r="E26515">
        <v>2</v>
      </c>
      <c r="F26515" s="2">
        <v>5054.66</v>
      </c>
      <c r="G26515" s="3">
        <v>25913.4</v>
      </c>
      <c r="H26515" s="3">
        <v>50.546599999999998</v>
      </c>
      <c r="I26515" s="3">
        <v>0</v>
      </c>
      <c r="J26515" s="3">
        <v>5105.2065999999995</v>
      </c>
      <c r="K26515" s="3">
        <v>7854.1639999999989</v>
      </c>
      <c r="L26515" s="4">
        <v>0.35</v>
      </c>
    </row>
    <row r="26516" spans="1:12" x14ac:dyDescent="0.35">
      <c r="A26516" s="1" t="s">
        <v>43435</v>
      </c>
      <c r="B26516" t="s">
        <v>43436</v>
      </c>
      <c r="C26516" t="s">
        <v>34</v>
      </c>
      <c r="D26516" t="s">
        <v>35</v>
      </c>
      <c r="E26516">
        <v>1</v>
      </c>
      <c r="F26516" s="2">
        <v>7.42</v>
      </c>
      <c r="G26516" s="3">
        <v>38</v>
      </c>
      <c r="H26516" s="3">
        <v>7.4200000000000002E-2</v>
      </c>
      <c r="I26516" s="3">
        <v>0.34873999999999999</v>
      </c>
      <c r="J26516" s="3">
        <v>7.8429400000000005</v>
      </c>
      <c r="K26516" s="3">
        <v>12.066061538461538</v>
      </c>
      <c r="L26516" s="4">
        <v>0.34999999999999992</v>
      </c>
    </row>
    <row r="26517" spans="1:12" x14ac:dyDescent="0.35">
      <c r="A26517" s="1" t="s">
        <v>43437</v>
      </c>
      <c r="B26517" t="s">
        <v>43438</v>
      </c>
      <c r="C26517" t="s">
        <v>34</v>
      </c>
      <c r="D26517" t="s">
        <v>35</v>
      </c>
      <c r="E26517">
        <v>2</v>
      </c>
      <c r="F26517" s="2">
        <v>2233.7399999999998</v>
      </c>
      <c r="G26517" s="3">
        <v>11451.56</v>
      </c>
      <c r="H26517" s="3">
        <v>22.337399999999999</v>
      </c>
      <c r="I26517" s="3">
        <v>0</v>
      </c>
      <c r="J26517" s="3">
        <v>2256.0773999999997</v>
      </c>
      <c r="K26517" s="3">
        <v>3470.8883076923071</v>
      </c>
      <c r="L26517" s="4">
        <v>0.35</v>
      </c>
    </row>
    <row r="26518" spans="1:12" x14ac:dyDescent="0.35">
      <c r="A26518" s="1" t="s">
        <v>43439</v>
      </c>
      <c r="B26518" t="s">
        <v>43440</v>
      </c>
      <c r="C26518" t="s">
        <v>34</v>
      </c>
      <c r="D26518" t="s">
        <v>35</v>
      </c>
      <c r="E26518">
        <v>1</v>
      </c>
      <c r="F26518" s="2">
        <v>63.32</v>
      </c>
      <c r="G26518" s="3">
        <v>317.64</v>
      </c>
      <c r="H26518" s="3">
        <v>0.63319999999999999</v>
      </c>
      <c r="I26518" s="3">
        <v>2.9760400000000002</v>
      </c>
      <c r="J26518" s="3">
        <v>66.929240000000007</v>
      </c>
      <c r="K26518" s="3">
        <v>102.96806153846154</v>
      </c>
      <c r="L26518" s="4">
        <v>0.34999999999999992</v>
      </c>
    </row>
    <row r="26519" spans="1:12" x14ac:dyDescent="0.35">
      <c r="A26519" s="1" t="s">
        <v>43441</v>
      </c>
      <c r="B26519" t="s">
        <v>43442</v>
      </c>
      <c r="C26519" t="s">
        <v>13</v>
      </c>
      <c r="D26519" t="s">
        <v>14</v>
      </c>
      <c r="E26519">
        <v>1</v>
      </c>
      <c r="F26519" s="2">
        <v>3803.03</v>
      </c>
      <c r="G26519" s="3">
        <v>18657.23</v>
      </c>
      <c r="H26519" s="3">
        <v>38.030300000000004</v>
      </c>
      <c r="I26519" s="3">
        <v>178.74241000000001</v>
      </c>
      <c r="J26519" s="3">
        <v>4019.8027099999999</v>
      </c>
      <c r="K26519" s="3">
        <v>6184.311861538461</v>
      </c>
      <c r="L26519" s="4">
        <v>0.35</v>
      </c>
    </row>
    <row r="26520" spans="1:12" x14ac:dyDescent="0.35">
      <c r="A26520" s="1" t="s">
        <v>43443</v>
      </c>
      <c r="B26520" t="s">
        <v>43444</v>
      </c>
      <c r="C26520" t="s">
        <v>34</v>
      </c>
      <c r="D26520" t="s">
        <v>35</v>
      </c>
      <c r="E26520">
        <v>2</v>
      </c>
      <c r="F26520" s="2">
        <v>6.74</v>
      </c>
      <c r="G26520" s="3">
        <v>50.43</v>
      </c>
      <c r="H26520" s="3">
        <v>6.7400000000000002E-2</v>
      </c>
      <c r="I26520" s="3">
        <v>0</v>
      </c>
      <c r="J26520" s="3">
        <v>6.8074000000000003</v>
      </c>
      <c r="K26520" s="3">
        <v>10.472923076923077</v>
      </c>
      <c r="L26520" s="4">
        <v>0.35</v>
      </c>
    </row>
    <row r="26521" spans="1:12" x14ac:dyDescent="0.35">
      <c r="A26521" s="1" t="s">
        <v>43445</v>
      </c>
      <c r="B26521" t="s">
        <v>43446</v>
      </c>
      <c r="C26521" t="s">
        <v>34</v>
      </c>
      <c r="D26521" t="s">
        <v>35</v>
      </c>
      <c r="E26521">
        <v>2</v>
      </c>
      <c r="F26521" s="2">
        <v>17</v>
      </c>
      <c r="G26521" s="3">
        <v>88.89</v>
      </c>
      <c r="H26521" s="3">
        <v>0.17</v>
      </c>
      <c r="I26521" s="3">
        <v>0</v>
      </c>
      <c r="J26521" s="3">
        <v>17.170000000000002</v>
      </c>
      <c r="K26521" s="3">
        <v>26.415384615384617</v>
      </c>
      <c r="L26521" s="4">
        <v>0.35</v>
      </c>
    </row>
    <row r="26522" spans="1:12" x14ac:dyDescent="0.35">
      <c r="A26522" s="1" t="s">
        <v>43447</v>
      </c>
      <c r="B26522" t="s">
        <v>43448</v>
      </c>
      <c r="C26522" t="s">
        <v>34</v>
      </c>
      <c r="D26522" t="s">
        <v>35</v>
      </c>
      <c r="E26522">
        <v>2</v>
      </c>
      <c r="F26522" s="2">
        <v>57.98</v>
      </c>
      <c r="G26522" s="3">
        <v>303.56</v>
      </c>
      <c r="H26522" s="3">
        <v>0.57979999999999998</v>
      </c>
      <c r="I26522" s="3">
        <v>0</v>
      </c>
      <c r="J26522" s="3">
        <v>58.559799999999996</v>
      </c>
      <c r="K26522" s="3">
        <v>90.091999999999985</v>
      </c>
      <c r="L26522" s="4">
        <v>0.34999999999999992</v>
      </c>
    </row>
    <row r="26523" spans="1:12" x14ac:dyDescent="0.35">
      <c r="A26523" s="1" t="s">
        <v>43449</v>
      </c>
      <c r="B26523" t="s">
        <v>43450</v>
      </c>
      <c r="C26523" t="s">
        <v>34</v>
      </c>
      <c r="D26523" t="s">
        <v>35</v>
      </c>
      <c r="E26523">
        <v>1</v>
      </c>
      <c r="F26523" s="2">
        <v>75.75</v>
      </c>
      <c r="G26523" s="3">
        <v>388.31</v>
      </c>
      <c r="H26523" s="3">
        <v>0.75750000000000006</v>
      </c>
      <c r="I26523" s="3">
        <v>3.5602499999999999</v>
      </c>
      <c r="J26523" s="3">
        <v>80.06774999999999</v>
      </c>
      <c r="K26523" s="3">
        <v>123.18115384615382</v>
      </c>
      <c r="L26523" s="4">
        <v>0.34999999999999992</v>
      </c>
    </row>
    <row r="26524" spans="1:12" x14ac:dyDescent="0.35">
      <c r="A26524" s="1" t="s">
        <v>43451</v>
      </c>
      <c r="B26524" t="s">
        <v>43452</v>
      </c>
      <c r="C26524" t="s">
        <v>34</v>
      </c>
      <c r="D26524" t="s">
        <v>35</v>
      </c>
      <c r="E26524">
        <v>1</v>
      </c>
      <c r="F26524" s="2">
        <v>87.16</v>
      </c>
      <c r="G26524" s="3">
        <v>455.77</v>
      </c>
      <c r="H26524" s="3">
        <v>0.87159999999999993</v>
      </c>
      <c r="I26524" s="3">
        <v>4.0965199999999999</v>
      </c>
      <c r="J26524" s="3">
        <v>92.128119999999996</v>
      </c>
      <c r="K26524" s="3">
        <v>141.73556923076922</v>
      </c>
      <c r="L26524" s="4">
        <v>0.35</v>
      </c>
    </row>
    <row r="26525" spans="1:12" x14ac:dyDescent="0.35">
      <c r="A26525" s="1">
        <v>41001295</v>
      </c>
      <c r="B26525" t="s">
        <v>43453</v>
      </c>
      <c r="C26525" t="s">
        <v>34</v>
      </c>
      <c r="D26525" t="s">
        <v>35</v>
      </c>
      <c r="E26525">
        <v>1</v>
      </c>
      <c r="F26525" s="2">
        <v>186.26</v>
      </c>
      <c r="G26525" s="3">
        <v>954.87</v>
      </c>
      <c r="H26525" s="3">
        <v>1.8626</v>
      </c>
      <c r="I26525" s="3">
        <v>8.7542200000000001</v>
      </c>
      <c r="J26525" s="3">
        <v>196.87681999999998</v>
      </c>
      <c r="K26525" s="3">
        <v>302.88741538461534</v>
      </c>
      <c r="L26525" s="4">
        <v>0.35</v>
      </c>
    </row>
    <row r="26526" spans="1:12" x14ac:dyDescent="0.35">
      <c r="A26526" s="1" t="s">
        <v>43454</v>
      </c>
      <c r="B26526" t="s">
        <v>41354</v>
      </c>
      <c r="C26526" t="s">
        <v>13</v>
      </c>
      <c r="D26526" t="s">
        <v>14</v>
      </c>
      <c r="E26526">
        <v>2</v>
      </c>
      <c r="F26526" s="2">
        <v>16.05</v>
      </c>
      <c r="G26526" s="3">
        <v>84.03</v>
      </c>
      <c r="H26526" s="3">
        <v>0.1605</v>
      </c>
      <c r="I26526" s="3">
        <v>0</v>
      </c>
      <c r="J26526" s="3">
        <v>16.2105</v>
      </c>
      <c r="K26526" s="3">
        <v>24.939230769230768</v>
      </c>
      <c r="L26526" s="4">
        <v>0.35</v>
      </c>
    </row>
    <row r="26527" spans="1:12" x14ac:dyDescent="0.35">
      <c r="A26527" s="1" t="s">
        <v>43455</v>
      </c>
      <c r="B26527" t="s">
        <v>43456</v>
      </c>
      <c r="C26527" t="s">
        <v>34</v>
      </c>
      <c r="D26527" t="s">
        <v>35</v>
      </c>
      <c r="E26527">
        <v>2</v>
      </c>
      <c r="F26527" s="2">
        <v>310.06</v>
      </c>
      <c r="G26527" s="3">
        <v>1664.71</v>
      </c>
      <c r="H26527" s="3">
        <v>3.1006</v>
      </c>
      <c r="I26527" s="3">
        <v>0</v>
      </c>
      <c r="J26527" s="3">
        <v>313.16059999999999</v>
      </c>
      <c r="K26527" s="3">
        <v>481.78553846153841</v>
      </c>
      <c r="L26527" s="4">
        <v>0.35</v>
      </c>
    </row>
    <row r="26528" spans="1:12" x14ac:dyDescent="0.35">
      <c r="A26528" s="1" t="s">
        <v>43457</v>
      </c>
      <c r="B26528" t="s">
        <v>43458</v>
      </c>
      <c r="C26528" t="s">
        <v>34</v>
      </c>
      <c r="D26528" t="s">
        <v>35</v>
      </c>
      <c r="E26528">
        <v>1</v>
      </c>
      <c r="F26528" s="2">
        <v>52.75</v>
      </c>
      <c r="G26528" s="3">
        <v>270.45999999999998</v>
      </c>
      <c r="H26528" s="3">
        <v>0.52749999999999997</v>
      </c>
      <c r="I26528" s="3">
        <v>2.47925</v>
      </c>
      <c r="J26528" s="3">
        <v>55.756750000000004</v>
      </c>
      <c r="K26528" s="3">
        <v>85.779615384615383</v>
      </c>
      <c r="L26528" s="4">
        <v>0.34999999999999992</v>
      </c>
    </row>
    <row r="26529" spans="1:12" hidden="1" x14ac:dyDescent="0.35">
      <c r="A26529" s="1">
        <v>2753939</v>
      </c>
      <c r="B26529" t="s">
        <v>43459</v>
      </c>
      <c r="C26529" t="s">
        <v>46</v>
      </c>
      <c r="D26529" t="s">
        <v>47</v>
      </c>
      <c r="E26529">
        <v>1</v>
      </c>
      <c r="F26529" s="2">
        <v>14</v>
      </c>
      <c r="G26529" s="3">
        <v>67.17</v>
      </c>
      <c r="H26529" s="3">
        <v>0.14000000000000001</v>
      </c>
      <c r="I26529" s="3">
        <v>0.65800000000000003</v>
      </c>
      <c r="J26529" s="3">
        <v>14.798</v>
      </c>
      <c r="K26529" s="3">
        <v>22.766153846153845</v>
      </c>
      <c r="L26529" s="4">
        <v>0.35</v>
      </c>
    </row>
    <row r="26530" spans="1:12" x14ac:dyDescent="0.35">
      <c r="A26530" s="1" t="s">
        <v>43460</v>
      </c>
      <c r="B26530" t="s">
        <v>43461</v>
      </c>
      <c r="C26530" t="s">
        <v>13</v>
      </c>
      <c r="D26530" t="s">
        <v>14</v>
      </c>
      <c r="E26530">
        <v>2</v>
      </c>
      <c r="F26530" s="2">
        <v>194.61</v>
      </c>
      <c r="G26530" s="3">
        <v>997.7</v>
      </c>
      <c r="H26530" s="3">
        <v>1.9461000000000002</v>
      </c>
      <c r="I26530" s="3">
        <v>0</v>
      </c>
      <c r="J26530" s="3">
        <v>196.55610000000001</v>
      </c>
      <c r="K26530" s="3">
        <v>302.39400000000001</v>
      </c>
      <c r="L26530" s="4">
        <v>0.35</v>
      </c>
    </row>
    <row r="26531" spans="1:12" x14ac:dyDescent="0.35">
      <c r="A26531" s="1" t="s">
        <v>43462</v>
      </c>
      <c r="B26531" t="s">
        <v>43463</v>
      </c>
      <c r="C26531" t="s">
        <v>34</v>
      </c>
      <c r="D26531" t="s">
        <v>35</v>
      </c>
      <c r="E26531">
        <v>2</v>
      </c>
      <c r="F26531" s="2">
        <v>65.25</v>
      </c>
      <c r="G26531" s="3">
        <v>334.5</v>
      </c>
      <c r="H26531" s="3">
        <v>0.65249999999999997</v>
      </c>
      <c r="I26531" s="3">
        <v>0</v>
      </c>
      <c r="J26531" s="3">
        <v>65.902500000000003</v>
      </c>
      <c r="K26531" s="3">
        <v>101.38846153846154</v>
      </c>
      <c r="L26531" s="4">
        <v>0.35</v>
      </c>
    </row>
    <row r="26532" spans="1:12" x14ac:dyDescent="0.35">
      <c r="A26532" s="1" t="s">
        <v>43464</v>
      </c>
      <c r="B26532" t="s">
        <v>43465</v>
      </c>
      <c r="C26532" t="s">
        <v>34</v>
      </c>
      <c r="D26532" t="s">
        <v>35</v>
      </c>
      <c r="E26532">
        <v>1</v>
      </c>
      <c r="F26532" s="2">
        <v>66.89</v>
      </c>
      <c r="G26532" s="3">
        <v>350.26</v>
      </c>
      <c r="H26532" s="3">
        <v>0.66890000000000005</v>
      </c>
      <c r="I26532" s="3">
        <v>3.1438299999999999</v>
      </c>
      <c r="J26532" s="3">
        <v>70.702729999999988</v>
      </c>
      <c r="K26532" s="3">
        <v>108.77343076923074</v>
      </c>
      <c r="L26532" s="4">
        <v>0.34999999999999992</v>
      </c>
    </row>
    <row r="26533" spans="1:12" x14ac:dyDescent="0.35">
      <c r="A26533" s="1" t="s">
        <v>43466</v>
      </c>
      <c r="B26533" t="s">
        <v>40822</v>
      </c>
      <c r="C26533" t="s">
        <v>34</v>
      </c>
      <c r="D26533" t="s">
        <v>35</v>
      </c>
      <c r="E26533">
        <v>1</v>
      </c>
      <c r="F26533" s="2">
        <v>82.99</v>
      </c>
      <c r="G26533" s="3">
        <v>425.43</v>
      </c>
      <c r="H26533" s="3">
        <v>0.82989999999999997</v>
      </c>
      <c r="I26533" s="3">
        <v>3.9005299999999998</v>
      </c>
      <c r="J26533" s="3">
        <v>87.720429999999993</v>
      </c>
      <c r="K26533" s="3">
        <v>134.95450769230769</v>
      </c>
      <c r="L26533" s="4">
        <v>0.35000000000000003</v>
      </c>
    </row>
    <row r="26534" spans="1:12" x14ac:dyDescent="0.35">
      <c r="A26534" s="1" t="s">
        <v>43467</v>
      </c>
      <c r="B26534" t="s">
        <v>43468</v>
      </c>
      <c r="C26534" t="s">
        <v>34</v>
      </c>
      <c r="D26534" t="s">
        <v>35</v>
      </c>
      <c r="E26534">
        <v>2</v>
      </c>
      <c r="F26534" s="2">
        <v>67.81</v>
      </c>
      <c r="G26534" s="3">
        <v>347.68</v>
      </c>
      <c r="H26534" s="3">
        <v>0.67810000000000004</v>
      </c>
      <c r="I26534" s="3">
        <v>0</v>
      </c>
      <c r="J26534" s="3">
        <v>68.488100000000003</v>
      </c>
      <c r="K26534" s="3">
        <v>105.3663076923077</v>
      </c>
      <c r="L26534" s="4">
        <v>0.35000000000000003</v>
      </c>
    </row>
    <row r="26535" spans="1:12" x14ac:dyDescent="0.35">
      <c r="A26535" s="1" t="s">
        <v>43469</v>
      </c>
      <c r="B26535" t="s">
        <v>43470</v>
      </c>
      <c r="C26535" t="s">
        <v>34</v>
      </c>
      <c r="D26535" t="s">
        <v>35</v>
      </c>
      <c r="E26535">
        <v>1</v>
      </c>
      <c r="F26535" s="2">
        <v>83.6</v>
      </c>
      <c r="G26535" s="3">
        <v>428.54</v>
      </c>
      <c r="H26535" s="3">
        <v>0.83599999999999997</v>
      </c>
      <c r="I26535" s="3">
        <v>3.9291999999999998</v>
      </c>
      <c r="J26535" s="3">
        <v>88.365199999999987</v>
      </c>
      <c r="K26535" s="3">
        <v>135.94646153846151</v>
      </c>
      <c r="L26535" s="4">
        <v>0.34999999999999992</v>
      </c>
    </row>
    <row r="26536" spans="1:12" x14ac:dyDescent="0.35">
      <c r="A26536" s="1" t="s">
        <v>43471</v>
      </c>
      <c r="B26536" t="s">
        <v>43472</v>
      </c>
      <c r="C26536" t="s">
        <v>34</v>
      </c>
      <c r="D26536" t="s">
        <v>35</v>
      </c>
      <c r="E26536">
        <v>2</v>
      </c>
      <c r="F26536" s="2">
        <v>50.62</v>
      </c>
      <c r="G26536" s="3">
        <v>378.11</v>
      </c>
      <c r="H26536" s="3">
        <v>0.50619999999999998</v>
      </c>
      <c r="I26536" s="3">
        <v>0</v>
      </c>
      <c r="J26536" s="3">
        <v>51.126199999999997</v>
      </c>
      <c r="K26536" s="3">
        <v>78.655692307692306</v>
      </c>
      <c r="L26536" s="4">
        <v>0.35000000000000003</v>
      </c>
    </row>
    <row r="26537" spans="1:12" x14ac:dyDescent="0.35">
      <c r="A26537" s="1" t="s">
        <v>43473</v>
      </c>
      <c r="B26537" t="s">
        <v>43474</v>
      </c>
      <c r="C26537" t="s">
        <v>13</v>
      </c>
      <c r="D26537" t="s">
        <v>14</v>
      </c>
      <c r="E26537">
        <v>2</v>
      </c>
      <c r="F26537" s="2">
        <v>71.5</v>
      </c>
      <c r="G26537" s="3">
        <v>350.79</v>
      </c>
      <c r="H26537" s="3">
        <v>0.71499999999999997</v>
      </c>
      <c r="I26537" s="3">
        <v>0</v>
      </c>
      <c r="J26537" s="3">
        <v>72.215000000000003</v>
      </c>
      <c r="K26537" s="3">
        <v>111.10000000000001</v>
      </c>
      <c r="L26537" s="4">
        <v>0.35000000000000003</v>
      </c>
    </row>
    <row r="26538" spans="1:12" x14ac:dyDescent="0.35">
      <c r="A26538" s="1" t="s">
        <v>43475</v>
      </c>
      <c r="B26538" t="s">
        <v>43476</v>
      </c>
      <c r="C26538" t="s">
        <v>13</v>
      </c>
      <c r="D26538" t="s">
        <v>14</v>
      </c>
      <c r="E26538">
        <v>2</v>
      </c>
      <c r="F26538" s="2">
        <v>716.79</v>
      </c>
      <c r="G26538" s="3">
        <v>3674.71</v>
      </c>
      <c r="H26538" s="3">
        <v>7.1678999999999995</v>
      </c>
      <c r="I26538" s="3">
        <v>0</v>
      </c>
      <c r="J26538" s="3">
        <v>723.9579</v>
      </c>
      <c r="K26538" s="3">
        <v>1113.7813846153845</v>
      </c>
      <c r="L26538" s="4">
        <v>0.34999999999999992</v>
      </c>
    </row>
    <row r="26539" spans="1:12" hidden="1" x14ac:dyDescent="0.35">
      <c r="A26539" s="1" t="s">
        <v>43477</v>
      </c>
      <c r="B26539" t="s">
        <v>43478</v>
      </c>
      <c r="C26539" t="s">
        <v>46</v>
      </c>
      <c r="D26539" t="s">
        <v>47</v>
      </c>
      <c r="E26539">
        <v>1</v>
      </c>
      <c r="F26539" s="2">
        <v>1451.26</v>
      </c>
      <c r="G26539" s="3">
        <v>7440.07</v>
      </c>
      <c r="H26539" s="3">
        <v>14.512600000000001</v>
      </c>
      <c r="I26539" s="3">
        <v>68.209220000000002</v>
      </c>
      <c r="J26539" s="3">
        <v>1533.98182</v>
      </c>
      <c r="K26539" s="3">
        <v>2359.9720307692305</v>
      </c>
      <c r="L26539" s="4">
        <v>0.34999999999999992</v>
      </c>
    </row>
    <row r="26540" spans="1:12" x14ac:dyDescent="0.35">
      <c r="A26540" s="1" t="s">
        <v>43479</v>
      </c>
      <c r="B26540" t="s">
        <v>43480</v>
      </c>
      <c r="C26540" t="s">
        <v>34</v>
      </c>
      <c r="D26540" t="s">
        <v>35</v>
      </c>
      <c r="E26540">
        <v>2</v>
      </c>
      <c r="F26540" s="2">
        <v>1525.03</v>
      </c>
      <c r="G26540" s="3">
        <v>7827.9</v>
      </c>
      <c r="H26540" s="3">
        <v>15.250299999999999</v>
      </c>
      <c r="I26540" s="3">
        <v>0</v>
      </c>
      <c r="J26540" s="3">
        <v>1540.2802999999999</v>
      </c>
      <c r="K26540" s="3">
        <v>2369.6619999999998</v>
      </c>
      <c r="L26540" s="4">
        <v>0.35</v>
      </c>
    </row>
    <row r="26541" spans="1:12" x14ac:dyDescent="0.35">
      <c r="A26541" s="1" t="s">
        <v>43481</v>
      </c>
      <c r="B26541" t="s">
        <v>43482</v>
      </c>
      <c r="C26541" t="s">
        <v>34</v>
      </c>
      <c r="D26541" t="s">
        <v>35</v>
      </c>
      <c r="E26541">
        <v>2</v>
      </c>
      <c r="F26541" s="2">
        <v>1424.42</v>
      </c>
      <c r="G26541" s="3">
        <v>7302.47</v>
      </c>
      <c r="H26541" s="3">
        <v>14.244200000000001</v>
      </c>
      <c r="I26541" s="3">
        <v>0</v>
      </c>
      <c r="J26541" s="3">
        <v>1438.6642000000002</v>
      </c>
      <c r="K26541" s="3">
        <v>2213.3295384615385</v>
      </c>
      <c r="L26541" s="4">
        <v>0.34999999999999992</v>
      </c>
    </row>
    <row r="26542" spans="1:12" x14ac:dyDescent="0.35">
      <c r="A26542" s="1" t="s">
        <v>43483</v>
      </c>
      <c r="B26542" t="s">
        <v>43484</v>
      </c>
      <c r="C26542" t="s">
        <v>13</v>
      </c>
      <c r="D26542" t="s">
        <v>14</v>
      </c>
      <c r="E26542">
        <v>1</v>
      </c>
      <c r="F26542" s="2">
        <v>91.53</v>
      </c>
      <c r="G26542" s="3">
        <v>469.21</v>
      </c>
      <c r="H26542" s="3">
        <v>0.9153</v>
      </c>
      <c r="I26542" s="3">
        <v>4.3019100000000003</v>
      </c>
      <c r="J26542" s="3">
        <v>96.74721000000001</v>
      </c>
      <c r="K26542" s="3">
        <v>148.84186153846156</v>
      </c>
      <c r="L26542" s="4">
        <v>0.35000000000000003</v>
      </c>
    </row>
    <row r="26543" spans="1:12" hidden="1" x14ac:dyDescent="0.35">
      <c r="A26543" s="1">
        <v>2834293</v>
      </c>
      <c r="B26543" t="s">
        <v>43485</v>
      </c>
      <c r="C26543" t="s">
        <v>46</v>
      </c>
      <c r="D26543" t="s">
        <v>47</v>
      </c>
      <c r="E26543">
        <v>1</v>
      </c>
      <c r="F26543" s="2">
        <v>145.63999999999999</v>
      </c>
      <c r="G26543" s="3">
        <v>748.06</v>
      </c>
      <c r="H26543" s="3">
        <v>1.4563999999999999</v>
      </c>
      <c r="I26543" s="3">
        <v>6.8450799999999994</v>
      </c>
      <c r="J26543" s="3">
        <v>153.94147999999998</v>
      </c>
      <c r="K26543" s="3">
        <v>236.83304615384611</v>
      </c>
      <c r="L26543" s="4">
        <v>0.35</v>
      </c>
    </row>
    <row r="26544" spans="1:12" hidden="1" x14ac:dyDescent="0.35">
      <c r="A26544" s="1" t="s">
        <v>43486</v>
      </c>
      <c r="B26544" t="s">
        <v>6823</v>
      </c>
      <c r="C26544" t="s">
        <v>46</v>
      </c>
      <c r="D26544" t="s">
        <v>47</v>
      </c>
      <c r="E26544">
        <v>1</v>
      </c>
      <c r="F26544" s="2">
        <v>11.78</v>
      </c>
      <c r="G26544" s="3">
        <v>60.42</v>
      </c>
      <c r="H26544" s="3">
        <v>0.1178</v>
      </c>
      <c r="I26544" s="3">
        <v>0.55365999999999993</v>
      </c>
      <c r="J26544" s="3">
        <v>12.451460000000001</v>
      </c>
      <c r="K26544" s="3">
        <v>19.156092307692308</v>
      </c>
      <c r="L26544" s="4">
        <v>0.35</v>
      </c>
    </row>
    <row r="26545" spans="1:12" x14ac:dyDescent="0.35">
      <c r="A26545" s="1" t="s">
        <v>43487</v>
      </c>
      <c r="B26545" t="s">
        <v>43488</v>
      </c>
      <c r="C26545" t="s">
        <v>34</v>
      </c>
      <c r="D26545" t="s">
        <v>35</v>
      </c>
      <c r="E26545">
        <v>2</v>
      </c>
      <c r="F26545" s="2">
        <v>244.67</v>
      </c>
      <c r="G26545" s="3">
        <v>1280.99</v>
      </c>
      <c r="H26545" s="3">
        <v>2.4466999999999999</v>
      </c>
      <c r="I26545" s="3">
        <v>0</v>
      </c>
      <c r="J26545" s="3">
        <v>247.11669999999998</v>
      </c>
      <c r="K26545" s="3">
        <v>380.17953846153841</v>
      </c>
      <c r="L26545" s="4">
        <v>0.35</v>
      </c>
    </row>
    <row r="26546" spans="1:12" x14ac:dyDescent="0.35">
      <c r="A26546" s="1" t="s">
        <v>43489</v>
      </c>
      <c r="B26546" t="s">
        <v>43490</v>
      </c>
      <c r="C26546" t="s">
        <v>34</v>
      </c>
      <c r="D26546" t="s">
        <v>35</v>
      </c>
      <c r="E26546">
        <v>2</v>
      </c>
      <c r="F26546" s="2">
        <v>5.36</v>
      </c>
      <c r="G26546" s="3">
        <v>39.97</v>
      </c>
      <c r="H26546" s="3">
        <v>5.3600000000000002E-2</v>
      </c>
      <c r="I26546" s="3">
        <v>0</v>
      </c>
      <c r="J26546" s="3">
        <v>5.4136000000000006</v>
      </c>
      <c r="K26546" s="3">
        <v>8.3286153846153859</v>
      </c>
      <c r="L26546" s="4">
        <v>0.35000000000000003</v>
      </c>
    </row>
    <row r="26547" spans="1:12" x14ac:dyDescent="0.35">
      <c r="A26547" s="1" t="s">
        <v>43491</v>
      </c>
      <c r="B26547" t="s">
        <v>43492</v>
      </c>
      <c r="C26547" t="s">
        <v>34</v>
      </c>
      <c r="D26547" t="s">
        <v>35</v>
      </c>
      <c r="E26547">
        <v>1</v>
      </c>
      <c r="F26547" s="2">
        <v>74.16</v>
      </c>
      <c r="G26547" s="3">
        <v>388.27</v>
      </c>
      <c r="H26547" s="3">
        <v>0.74159999999999993</v>
      </c>
      <c r="I26547" s="3">
        <v>3.4855199999999997</v>
      </c>
      <c r="J26547" s="3">
        <v>78.387119999999996</v>
      </c>
      <c r="K26547" s="3">
        <v>120.59556923076921</v>
      </c>
      <c r="L26547" s="4">
        <v>0.34999999999999992</v>
      </c>
    </row>
    <row r="26548" spans="1:12" hidden="1" x14ac:dyDescent="0.35">
      <c r="A26548" s="1" t="s">
        <v>43493</v>
      </c>
      <c r="B26548" t="s">
        <v>43494</v>
      </c>
      <c r="C26548" t="s">
        <v>46</v>
      </c>
      <c r="D26548" t="s">
        <v>47</v>
      </c>
      <c r="E26548">
        <v>1</v>
      </c>
      <c r="F26548" s="2">
        <v>254.51</v>
      </c>
      <c r="G26548" s="3">
        <v>1304.81</v>
      </c>
      <c r="H26548" s="3">
        <v>2.5451000000000001</v>
      </c>
      <c r="I26548" s="3">
        <v>11.961969999999999</v>
      </c>
      <c r="J26548" s="3">
        <v>269.01706999999999</v>
      </c>
      <c r="K26548" s="3">
        <v>413.87241538461535</v>
      </c>
      <c r="L26548" s="4">
        <v>0.35</v>
      </c>
    </row>
    <row r="26549" spans="1:12" x14ac:dyDescent="0.35">
      <c r="A26549" s="1" t="s">
        <v>43495</v>
      </c>
      <c r="B26549" t="s">
        <v>43496</v>
      </c>
      <c r="C26549" t="s">
        <v>34</v>
      </c>
      <c r="D26549" t="s">
        <v>35</v>
      </c>
      <c r="E26549">
        <v>1</v>
      </c>
      <c r="F26549" s="2">
        <v>55.81</v>
      </c>
      <c r="G26549" s="3">
        <v>292.2</v>
      </c>
      <c r="H26549" s="3">
        <v>0.55810000000000004</v>
      </c>
      <c r="I26549" s="3">
        <v>2.6230700000000002</v>
      </c>
      <c r="J26549" s="3">
        <v>58.991170000000004</v>
      </c>
      <c r="K26549" s="3">
        <v>90.755646153846158</v>
      </c>
      <c r="L26549" s="4">
        <v>0.35</v>
      </c>
    </row>
    <row r="26550" spans="1:12" x14ac:dyDescent="0.35">
      <c r="A26550" s="1" t="s">
        <v>43497</v>
      </c>
      <c r="B26550" t="s">
        <v>43498</v>
      </c>
      <c r="C26550" t="s">
        <v>34</v>
      </c>
      <c r="D26550" t="s">
        <v>35</v>
      </c>
      <c r="E26550">
        <v>1</v>
      </c>
      <c r="F26550" s="2">
        <v>91.45</v>
      </c>
      <c r="G26550" s="3">
        <v>478.8</v>
      </c>
      <c r="H26550" s="3">
        <v>0.91450000000000009</v>
      </c>
      <c r="I26550" s="3">
        <v>4.2981500000000006</v>
      </c>
      <c r="J26550" s="3">
        <v>96.662650000000014</v>
      </c>
      <c r="K26550" s="3">
        <v>148.71176923076925</v>
      </c>
      <c r="L26550" s="4">
        <v>0.35</v>
      </c>
    </row>
    <row r="26551" spans="1:12" x14ac:dyDescent="0.35">
      <c r="A26551" s="1" t="s">
        <v>43499</v>
      </c>
      <c r="B26551" t="s">
        <v>43500</v>
      </c>
      <c r="C26551" t="s">
        <v>13</v>
      </c>
      <c r="D26551" t="s">
        <v>14</v>
      </c>
      <c r="E26551">
        <v>1</v>
      </c>
      <c r="F26551" s="2">
        <v>112.37</v>
      </c>
      <c r="G26551" s="3">
        <v>576.13</v>
      </c>
      <c r="H26551" s="3">
        <v>1.1237000000000001</v>
      </c>
      <c r="I26551" s="3">
        <v>5.28139</v>
      </c>
      <c r="J26551" s="3">
        <v>118.77509000000001</v>
      </c>
      <c r="K26551" s="3">
        <v>182.73090769230768</v>
      </c>
      <c r="L26551" s="4">
        <v>0.34999999999999992</v>
      </c>
    </row>
    <row r="26552" spans="1:12" hidden="1" x14ac:dyDescent="0.35">
      <c r="A26552" s="1" t="s">
        <v>43501</v>
      </c>
      <c r="B26552" t="s">
        <v>43502</v>
      </c>
      <c r="C26552" t="s">
        <v>46</v>
      </c>
      <c r="D26552" t="s">
        <v>47</v>
      </c>
      <c r="E26552">
        <v>1</v>
      </c>
      <c r="F26552" s="2">
        <v>5.7</v>
      </c>
      <c r="G26552" s="3">
        <v>29.22</v>
      </c>
      <c r="H26552" s="3">
        <v>5.7000000000000002E-2</v>
      </c>
      <c r="I26552" s="3">
        <v>0.26790000000000003</v>
      </c>
      <c r="J26552" s="3">
        <v>6.0249000000000006</v>
      </c>
      <c r="K26552" s="3">
        <v>9.2690769230769234</v>
      </c>
      <c r="L26552" s="4">
        <v>0.35</v>
      </c>
    </row>
    <row r="26553" spans="1:12" x14ac:dyDescent="0.35">
      <c r="A26553" s="1" t="s">
        <v>43503</v>
      </c>
      <c r="B26553" t="s">
        <v>43504</v>
      </c>
      <c r="C26553" t="s">
        <v>34</v>
      </c>
      <c r="D26553" t="s">
        <v>35</v>
      </c>
      <c r="E26553">
        <v>2</v>
      </c>
      <c r="F26553" s="2">
        <v>3897.89</v>
      </c>
      <c r="G26553" s="3">
        <v>21566.75</v>
      </c>
      <c r="H26553" s="3">
        <v>38.978900000000003</v>
      </c>
      <c r="I26553" s="3">
        <v>0</v>
      </c>
      <c r="J26553" s="3">
        <v>3936.8688999999999</v>
      </c>
      <c r="K26553" s="3">
        <v>6056.7213846153845</v>
      </c>
      <c r="L26553" s="4">
        <v>0.35</v>
      </c>
    </row>
    <row r="26554" spans="1:12" x14ac:dyDescent="0.35">
      <c r="A26554" s="1" t="s">
        <v>43505</v>
      </c>
      <c r="B26554" t="s">
        <v>43506</v>
      </c>
      <c r="C26554" t="s">
        <v>34</v>
      </c>
      <c r="D26554" t="s">
        <v>35</v>
      </c>
      <c r="E26554">
        <v>1</v>
      </c>
      <c r="F26554" s="2">
        <v>142.71</v>
      </c>
      <c r="G26554" s="3">
        <v>731.61</v>
      </c>
      <c r="H26554" s="3">
        <v>1.4271</v>
      </c>
      <c r="I26554" s="3">
        <v>6.7073700000000001</v>
      </c>
      <c r="J26554" s="3">
        <v>150.84447</v>
      </c>
      <c r="K26554" s="3">
        <v>232.06841538461538</v>
      </c>
      <c r="L26554" s="4">
        <v>0.35</v>
      </c>
    </row>
    <row r="26555" spans="1:12" x14ac:dyDescent="0.35">
      <c r="A26555" s="1" t="s">
        <v>43507</v>
      </c>
      <c r="B26555" t="s">
        <v>43508</v>
      </c>
      <c r="C26555" t="s">
        <v>34</v>
      </c>
      <c r="D26555" t="s">
        <v>35</v>
      </c>
      <c r="E26555">
        <v>2</v>
      </c>
      <c r="F26555" s="2">
        <v>3100.84</v>
      </c>
      <c r="G26555" s="3">
        <v>17461.29</v>
      </c>
      <c r="H26555" s="3">
        <v>31.008400000000002</v>
      </c>
      <c r="I26555" s="3">
        <v>0</v>
      </c>
      <c r="J26555" s="3">
        <v>3131.8484000000003</v>
      </c>
      <c r="K26555" s="3">
        <v>4818.2283076923077</v>
      </c>
      <c r="L26555" s="4">
        <v>0.34999999999999992</v>
      </c>
    </row>
    <row r="26556" spans="1:12" x14ac:dyDescent="0.35">
      <c r="A26556" s="1" t="s">
        <v>43509</v>
      </c>
      <c r="B26556" t="s">
        <v>43510</v>
      </c>
      <c r="C26556" t="s">
        <v>34</v>
      </c>
      <c r="D26556" t="s">
        <v>35</v>
      </c>
      <c r="E26556">
        <v>1</v>
      </c>
      <c r="F26556" s="2">
        <v>502.64</v>
      </c>
      <c r="G26556" s="3">
        <v>2576.85</v>
      </c>
      <c r="H26556" s="3">
        <v>5.0263999999999998</v>
      </c>
      <c r="I26556" s="3">
        <v>23.624079999999999</v>
      </c>
      <c r="J26556" s="3">
        <v>531.29048</v>
      </c>
      <c r="K26556" s="3">
        <v>817.36996923076924</v>
      </c>
      <c r="L26556" s="4">
        <v>0.35000000000000003</v>
      </c>
    </row>
    <row r="26557" spans="1:12" x14ac:dyDescent="0.35">
      <c r="A26557" s="1" t="s">
        <v>43511</v>
      </c>
      <c r="B26557" t="s">
        <v>43512</v>
      </c>
      <c r="C26557" t="s">
        <v>34</v>
      </c>
      <c r="D26557" t="s">
        <v>35</v>
      </c>
      <c r="E26557">
        <v>2</v>
      </c>
      <c r="F26557" s="2">
        <v>18.41</v>
      </c>
      <c r="G26557" s="3">
        <v>94.42</v>
      </c>
      <c r="H26557" s="3">
        <v>0.18410000000000001</v>
      </c>
      <c r="I26557" s="3">
        <v>0</v>
      </c>
      <c r="J26557" s="3">
        <v>18.594100000000001</v>
      </c>
      <c r="K26557" s="3">
        <v>28.606307692307691</v>
      </c>
      <c r="L26557" s="4">
        <v>0.34999999999999992</v>
      </c>
    </row>
    <row r="26558" spans="1:12" x14ac:dyDescent="0.35">
      <c r="A26558" s="1" t="s">
        <v>43513</v>
      </c>
      <c r="B26558" t="s">
        <v>43514</v>
      </c>
      <c r="C26558" t="s">
        <v>13</v>
      </c>
      <c r="D26558" t="s">
        <v>14</v>
      </c>
      <c r="E26558">
        <v>2</v>
      </c>
      <c r="F26558" s="2">
        <v>413.7</v>
      </c>
      <c r="G26558" s="3">
        <v>2120.89</v>
      </c>
      <c r="H26558" s="3">
        <v>4.1369999999999996</v>
      </c>
      <c r="I26558" s="3">
        <v>0</v>
      </c>
      <c r="J26558" s="3">
        <v>417.83699999999999</v>
      </c>
      <c r="K26558" s="3">
        <v>642.82615384615383</v>
      </c>
      <c r="L26558" s="4">
        <v>0.35</v>
      </c>
    </row>
    <row r="26559" spans="1:12" x14ac:dyDescent="0.35">
      <c r="A26559" s="1" t="s">
        <v>43515</v>
      </c>
      <c r="B26559" t="s">
        <v>43516</v>
      </c>
      <c r="C26559" t="s">
        <v>13</v>
      </c>
      <c r="D26559" t="s">
        <v>14</v>
      </c>
      <c r="E26559">
        <v>2</v>
      </c>
      <c r="F26559" s="2">
        <v>572.4</v>
      </c>
      <c r="G26559" s="3">
        <v>2934.5</v>
      </c>
      <c r="H26559" s="3">
        <v>5.7240000000000002</v>
      </c>
      <c r="I26559" s="3">
        <v>0</v>
      </c>
      <c r="J26559" s="3">
        <v>578.12400000000002</v>
      </c>
      <c r="K26559" s="3">
        <v>889.42153846153849</v>
      </c>
      <c r="L26559" s="4">
        <v>0.35</v>
      </c>
    </row>
    <row r="26560" spans="1:12" x14ac:dyDescent="0.35">
      <c r="A26560" s="1" t="s">
        <v>43517</v>
      </c>
      <c r="B26560" t="s">
        <v>43518</v>
      </c>
      <c r="C26560" t="s">
        <v>34</v>
      </c>
      <c r="D26560" t="s">
        <v>35</v>
      </c>
      <c r="E26560">
        <v>1</v>
      </c>
      <c r="F26560" s="2">
        <v>62.84</v>
      </c>
      <c r="G26560" s="3">
        <v>329.01</v>
      </c>
      <c r="H26560" s="3">
        <v>0.62840000000000007</v>
      </c>
      <c r="I26560" s="3">
        <v>2.9534800000000003</v>
      </c>
      <c r="J26560" s="3">
        <v>66.421880000000002</v>
      </c>
      <c r="K26560" s="3">
        <v>102.18750769230769</v>
      </c>
      <c r="L26560" s="4">
        <v>0.35</v>
      </c>
    </row>
    <row r="26561" spans="1:12" x14ac:dyDescent="0.35">
      <c r="A26561" s="1" t="s">
        <v>43519</v>
      </c>
      <c r="B26561" t="s">
        <v>43520</v>
      </c>
      <c r="C26561" t="s">
        <v>34</v>
      </c>
      <c r="D26561" t="s">
        <v>35</v>
      </c>
      <c r="E26561">
        <v>2</v>
      </c>
      <c r="F26561" s="2">
        <v>5723.76</v>
      </c>
      <c r="G26561" s="3">
        <v>29967.33</v>
      </c>
      <c r="H26561" s="3">
        <v>57.2376</v>
      </c>
      <c r="I26561" s="3">
        <v>0</v>
      </c>
      <c r="J26561" s="3">
        <v>5780.9976000000006</v>
      </c>
      <c r="K26561" s="3">
        <v>8893.8424615384629</v>
      </c>
      <c r="L26561" s="4">
        <v>0.35000000000000003</v>
      </c>
    </row>
    <row r="26562" spans="1:12" x14ac:dyDescent="0.35">
      <c r="A26562" s="1" t="s">
        <v>43521</v>
      </c>
      <c r="B26562" t="s">
        <v>43522</v>
      </c>
      <c r="C26562" t="s">
        <v>34</v>
      </c>
      <c r="D26562" t="s">
        <v>35</v>
      </c>
      <c r="E26562">
        <v>2</v>
      </c>
      <c r="F26562" s="2">
        <v>12740</v>
      </c>
      <c r="G26562" s="3">
        <v>66701.570000000007</v>
      </c>
      <c r="H26562" s="3">
        <v>127.4</v>
      </c>
      <c r="I26562" s="3">
        <v>0</v>
      </c>
      <c r="J26562" s="3">
        <v>12867.4</v>
      </c>
      <c r="K26562" s="3">
        <v>19796</v>
      </c>
      <c r="L26562" s="4">
        <v>0.35000000000000003</v>
      </c>
    </row>
    <row r="26563" spans="1:12" x14ac:dyDescent="0.35">
      <c r="A26563" s="1">
        <v>41001249</v>
      </c>
      <c r="B26563" t="s">
        <v>41274</v>
      </c>
      <c r="C26563" t="s">
        <v>34</v>
      </c>
      <c r="D26563" t="s">
        <v>35</v>
      </c>
      <c r="E26563">
        <v>1</v>
      </c>
      <c r="F26563" s="2">
        <v>224.95</v>
      </c>
      <c r="G26563" s="3">
        <v>1153.27</v>
      </c>
      <c r="H26563" s="3">
        <v>2.2494999999999998</v>
      </c>
      <c r="I26563" s="3">
        <v>10.572649999999999</v>
      </c>
      <c r="J26563" s="3">
        <v>237.77215000000001</v>
      </c>
      <c r="K26563" s="3">
        <v>365.80330769230767</v>
      </c>
      <c r="L26563" s="4">
        <v>0.34999999999999992</v>
      </c>
    </row>
    <row r="26564" spans="1:12" x14ac:dyDescent="0.35">
      <c r="A26564" s="1" t="s">
        <v>43523</v>
      </c>
      <c r="B26564" t="s">
        <v>43524</v>
      </c>
      <c r="C26564" t="s">
        <v>34</v>
      </c>
      <c r="D26564" t="s">
        <v>35</v>
      </c>
      <c r="E26564">
        <v>1</v>
      </c>
      <c r="F26564" s="2">
        <v>292.51</v>
      </c>
      <c r="G26564" s="3">
        <v>1499.58</v>
      </c>
      <c r="H26564" s="3">
        <v>2.9251</v>
      </c>
      <c r="I26564" s="3">
        <v>13.74797</v>
      </c>
      <c r="J26564" s="3">
        <v>309.18306999999999</v>
      </c>
      <c r="K26564" s="3">
        <v>475.66626153846153</v>
      </c>
      <c r="L26564" s="4">
        <v>0.35000000000000003</v>
      </c>
    </row>
    <row r="26565" spans="1:12" x14ac:dyDescent="0.35">
      <c r="A26565" s="1" t="s">
        <v>43525</v>
      </c>
      <c r="B26565" t="s">
        <v>43526</v>
      </c>
      <c r="C26565" t="s">
        <v>34</v>
      </c>
      <c r="D26565" t="s">
        <v>35</v>
      </c>
      <c r="E26565">
        <v>2</v>
      </c>
      <c r="F26565" s="2">
        <v>23.25</v>
      </c>
      <c r="G26565" s="3">
        <v>173.63</v>
      </c>
      <c r="H26565" s="3">
        <v>0.23250000000000001</v>
      </c>
      <c r="I26565" s="3">
        <v>0</v>
      </c>
      <c r="J26565" s="3">
        <v>23.482500000000002</v>
      </c>
      <c r="K26565" s="3">
        <v>36.126923076923077</v>
      </c>
      <c r="L26565" s="4">
        <v>0.35</v>
      </c>
    </row>
    <row r="26566" spans="1:12" x14ac:dyDescent="0.35">
      <c r="A26566" s="1" t="s">
        <v>43527</v>
      </c>
      <c r="B26566" t="s">
        <v>43528</v>
      </c>
      <c r="C26566" t="s">
        <v>34</v>
      </c>
      <c r="D26566" t="s">
        <v>35</v>
      </c>
      <c r="E26566">
        <v>2</v>
      </c>
      <c r="F26566" s="2">
        <v>10.11</v>
      </c>
      <c r="G26566" s="3">
        <v>75.55</v>
      </c>
      <c r="H26566" s="3">
        <v>0.1011</v>
      </c>
      <c r="I26566" s="3">
        <v>0</v>
      </c>
      <c r="J26566" s="3">
        <v>10.2111</v>
      </c>
      <c r="K26566" s="3">
        <v>15.709384615384614</v>
      </c>
      <c r="L26566" s="4">
        <v>0.35</v>
      </c>
    </row>
    <row r="26567" spans="1:12" x14ac:dyDescent="0.35">
      <c r="A26567" s="1" t="s">
        <v>43529</v>
      </c>
      <c r="B26567" t="s">
        <v>43530</v>
      </c>
      <c r="C26567" t="s">
        <v>34</v>
      </c>
      <c r="D26567" t="s">
        <v>35</v>
      </c>
      <c r="E26567">
        <v>2</v>
      </c>
      <c r="F26567" s="2">
        <v>628.17999999999995</v>
      </c>
      <c r="G26567" s="3">
        <v>0</v>
      </c>
      <c r="H26567" s="3">
        <v>6.2817999999999996</v>
      </c>
      <c r="I26567" s="3">
        <v>0</v>
      </c>
      <c r="J26567" s="3">
        <v>634.46179999999993</v>
      </c>
      <c r="K26567" s="3">
        <v>976.09507692307682</v>
      </c>
      <c r="L26567" s="4">
        <v>0.35000000000000003</v>
      </c>
    </row>
    <row r="26568" spans="1:12" x14ac:dyDescent="0.35">
      <c r="A26568" s="1">
        <v>41005403</v>
      </c>
      <c r="B26568" t="s">
        <v>43531</v>
      </c>
      <c r="C26568" t="s">
        <v>34</v>
      </c>
      <c r="D26568" t="s">
        <v>35</v>
      </c>
      <c r="E26568">
        <v>2</v>
      </c>
      <c r="F26568" s="2">
        <v>15.19</v>
      </c>
      <c r="G26568" s="3">
        <v>77.89</v>
      </c>
      <c r="H26568" s="3">
        <v>0.15190000000000001</v>
      </c>
      <c r="I26568" s="3">
        <v>0</v>
      </c>
      <c r="J26568" s="3">
        <v>15.341899999999999</v>
      </c>
      <c r="K26568" s="3">
        <v>23.602923076923073</v>
      </c>
      <c r="L26568" s="4">
        <v>0.34999999999999992</v>
      </c>
    </row>
    <row r="26569" spans="1:12" x14ac:dyDescent="0.35">
      <c r="A26569" s="1">
        <v>41009765</v>
      </c>
      <c r="B26569" t="s">
        <v>43532</v>
      </c>
      <c r="C26569" t="s">
        <v>34</v>
      </c>
      <c r="D26569" t="s">
        <v>35</v>
      </c>
      <c r="E26569">
        <v>2</v>
      </c>
      <c r="F26569" s="2">
        <v>7046.47</v>
      </c>
      <c r="G26569" s="3">
        <v>36124.629999999997</v>
      </c>
      <c r="H26569" s="3">
        <v>70.464700000000008</v>
      </c>
      <c r="I26569" s="3">
        <v>0</v>
      </c>
      <c r="J26569" s="3">
        <v>7116.9347000000007</v>
      </c>
      <c r="K26569" s="3">
        <v>10949.130307692309</v>
      </c>
      <c r="L26569" s="4">
        <v>0.35</v>
      </c>
    </row>
    <row r="26570" spans="1:12" x14ac:dyDescent="0.35">
      <c r="A26570" s="1" t="s">
        <v>43533</v>
      </c>
      <c r="B26570" t="s">
        <v>43534</v>
      </c>
      <c r="C26570" t="s">
        <v>21</v>
      </c>
      <c r="D26570" t="s">
        <v>22</v>
      </c>
      <c r="E26570">
        <v>1</v>
      </c>
      <c r="F26570" s="2">
        <v>9.3800000000000008</v>
      </c>
      <c r="G26570" s="3">
        <v>49.06</v>
      </c>
      <c r="H26570" s="3">
        <v>9.3800000000000008E-2</v>
      </c>
      <c r="I26570" s="3">
        <v>0.44086000000000003</v>
      </c>
      <c r="J26570" s="3">
        <v>9.9146600000000014</v>
      </c>
      <c r="K26570" s="3">
        <v>15.253323076923078</v>
      </c>
      <c r="L26570" s="4">
        <v>0.34999999999999992</v>
      </c>
    </row>
    <row r="26571" spans="1:12" x14ac:dyDescent="0.35">
      <c r="A26571" s="1" t="s">
        <v>43535</v>
      </c>
      <c r="B26571" t="s">
        <v>43536</v>
      </c>
      <c r="C26571" t="s">
        <v>34</v>
      </c>
      <c r="D26571" t="s">
        <v>35</v>
      </c>
      <c r="E26571">
        <v>1</v>
      </c>
      <c r="F26571" s="2">
        <v>105.76</v>
      </c>
      <c r="G26571" s="3">
        <v>553.72</v>
      </c>
      <c r="H26571" s="3">
        <v>1.0576000000000001</v>
      </c>
      <c r="I26571" s="3">
        <v>4.97072</v>
      </c>
      <c r="J26571" s="3">
        <v>111.78832</v>
      </c>
      <c r="K26571" s="3">
        <v>171.98203076923076</v>
      </c>
      <c r="L26571" s="4">
        <v>0.35</v>
      </c>
    </row>
    <row r="26572" spans="1:12" x14ac:dyDescent="0.35">
      <c r="A26572" s="1" t="s">
        <v>43537</v>
      </c>
      <c r="B26572" t="s">
        <v>43538</v>
      </c>
      <c r="C26572" t="s">
        <v>34</v>
      </c>
      <c r="D26572" t="s">
        <v>35</v>
      </c>
      <c r="E26572">
        <v>1</v>
      </c>
      <c r="F26572" s="2">
        <v>105.76</v>
      </c>
      <c r="G26572" s="3">
        <v>553.72</v>
      </c>
      <c r="H26572" s="3">
        <v>1.0576000000000001</v>
      </c>
      <c r="I26572" s="3">
        <v>4.97072</v>
      </c>
      <c r="J26572" s="3">
        <v>111.78832</v>
      </c>
      <c r="K26572" s="3">
        <v>171.98203076923076</v>
      </c>
      <c r="L26572" s="4">
        <v>0.35</v>
      </c>
    </row>
    <row r="26573" spans="1:12" x14ac:dyDescent="0.35">
      <c r="A26573" s="1">
        <v>41000621</v>
      </c>
      <c r="B26573" t="s">
        <v>43539</v>
      </c>
      <c r="C26573" t="s">
        <v>34</v>
      </c>
      <c r="D26573" t="s">
        <v>35</v>
      </c>
      <c r="E26573">
        <v>1</v>
      </c>
      <c r="F26573" s="2">
        <v>187.44</v>
      </c>
      <c r="G26573" s="3">
        <v>960.91</v>
      </c>
      <c r="H26573" s="3">
        <v>1.8744000000000001</v>
      </c>
      <c r="I26573" s="3">
        <v>8.8096800000000002</v>
      </c>
      <c r="J26573" s="3">
        <v>198.12407999999999</v>
      </c>
      <c r="K26573" s="3">
        <v>304.80627692307689</v>
      </c>
      <c r="L26573" s="4">
        <v>0.35</v>
      </c>
    </row>
    <row r="26574" spans="1:12" x14ac:dyDescent="0.35">
      <c r="A26574" s="1" t="s">
        <v>43540</v>
      </c>
      <c r="B26574" t="s">
        <v>43541</v>
      </c>
      <c r="C26574" t="s">
        <v>34</v>
      </c>
      <c r="D26574" t="s">
        <v>35</v>
      </c>
      <c r="E26574">
        <v>1</v>
      </c>
      <c r="F26574" s="2">
        <v>93.12</v>
      </c>
      <c r="G26574" s="3">
        <v>487.54</v>
      </c>
      <c r="H26574" s="3">
        <v>0.93120000000000003</v>
      </c>
      <c r="I26574" s="3">
        <v>4.3766400000000001</v>
      </c>
      <c r="J26574" s="3">
        <v>98.427840000000003</v>
      </c>
      <c r="K26574" s="3">
        <v>151.42744615384615</v>
      </c>
      <c r="L26574" s="4">
        <v>0.35</v>
      </c>
    </row>
    <row r="26575" spans="1:12" x14ac:dyDescent="0.35">
      <c r="A26575" s="1" t="s">
        <v>43542</v>
      </c>
      <c r="B26575" t="s">
        <v>43543</v>
      </c>
      <c r="C26575" t="s">
        <v>13</v>
      </c>
      <c r="D26575" t="s">
        <v>14</v>
      </c>
      <c r="E26575">
        <v>2</v>
      </c>
      <c r="F26575" s="2">
        <v>541.01</v>
      </c>
      <c r="G26575" s="3">
        <v>2654.14</v>
      </c>
      <c r="H26575" s="3">
        <v>5.4100999999999999</v>
      </c>
      <c r="I26575" s="3">
        <v>0</v>
      </c>
      <c r="J26575" s="3">
        <v>546.42010000000005</v>
      </c>
      <c r="K26575" s="3">
        <v>840.64630769230769</v>
      </c>
      <c r="L26575" s="4">
        <v>0.34999999999999992</v>
      </c>
    </row>
    <row r="26576" spans="1:12" x14ac:dyDescent="0.35">
      <c r="A26576" s="1" t="s">
        <v>43544</v>
      </c>
      <c r="B26576" t="s">
        <v>43545</v>
      </c>
      <c r="C26576" t="s">
        <v>34</v>
      </c>
      <c r="D26576" t="s">
        <v>35</v>
      </c>
      <c r="E26576">
        <v>2</v>
      </c>
      <c r="F26576" s="2">
        <v>20.83</v>
      </c>
      <c r="G26576" s="3">
        <v>108.89</v>
      </c>
      <c r="H26576" s="3">
        <v>0.20829999999999999</v>
      </c>
      <c r="I26576" s="3">
        <v>0</v>
      </c>
      <c r="J26576" s="3">
        <v>21.0383</v>
      </c>
      <c r="K26576" s="3">
        <v>32.366615384615386</v>
      </c>
      <c r="L26576" s="4">
        <v>0.35000000000000003</v>
      </c>
    </row>
    <row r="26577" spans="1:12" hidden="1" x14ac:dyDescent="0.35">
      <c r="A26577" s="1" t="s">
        <v>43546</v>
      </c>
      <c r="B26577" t="s">
        <v>43547</v>
      </c>
      <c r="C26577" t="s">
        <v>46</v>
      </c>
      <c r="D26577" t="s">
        <v>47</v>
      </c>
      <c r="E26577">
        <v>2</v>
      </c>
      <c r="F26577" s="2">
        <v>8.06</v>
      </c>
      <c r="G26577" s="3">
        <v>41.32</v>
      </c>
      <c r="H26577" s="3">
        <v>8.0600000000000005E-2</v>
      </c>
      <c r="I26577" s="3">
        <v>0</v>
      </c>
      <c r="J26577" s="3">
        <v>8.1406000000000009</v>
      </c>
      <c r="K26577" s="3">
        <v>12.524000000000001</v>
      </c>
      <c r="L26577" s="4">
        <v>0.35</v>
      </c>
    </row>
    <row r="26578" spans="1:12" x14ac:dyDescent="0.35">
      <c r="A26578" s="1" t="s">
        <v>43548</v>
      </c>
      <c r="B26578" t="s">
        <v>43549</v>
      </c>
      <c r="C26578" t="s">
        <v>34</v>
      </c>
      <c r="D26578" t="s">
        <v>35</v>
      </c>
      <c r="E26578">
        <v>1</v>
      </c>
      <c r="F26578" s="2">
        <v>79.83</v>
      </c>
      <c r="G26578" s="3">
        <v>359.55</v>
      </c>
      <c r="H26578" s="3">
        <v>0.79830000000000001</v>
      </c>
      <c r="I26578" s="3">
        <v>3.7520099999999998</v>
      </c>
      <c r="J26578" s="3">
        <v>84.380309999999994</v>
      </c>
      <c r="K26578" s="3">
        <v>129.81586153846152</v>
      </c>
      <c r="L26578" s="4">
        <v>0.34999999999999992</v>
      </c>
    </row>
    <row r="26579" spans="1:12" x14ac:dyDescent="0.35">
      <c r="A26579" s="1" t="s">
        <v>43550</v>
      </c>
      <c r="B26579" t="s">
        <v>43551</v>
      </c>
      <c r="C26579" t="s">
        <v>34</v>
      </c>
      <c r="D26579" t="s">
        <v>35</v>
      </c>
      <c r="E26579">
        <v>2</v>
      </c>
      <c r="F26579" s="2">
        <v>28.67</v>
      </c>
      <c r="G26579" s="3">
        <v>150.1</v>
      </c>
      <c r="H26579" s="3">
        <v>0.28670000000000001</v>
      </c>
      <c r="I26579" s="3">
        <v>0</v>
      </c>
      <c r="J26579" s="3">
        <v>28.956700000000001</v>
      </c>
      <c r="K26579" s="3">
        <v>44.548769230769231</v>
      </c>
      <c r="L26579" s="4">
        <v>0.35</v>
      </c>
    </row>
    <row r="26580" spans="1:12" hidden="1" x14ac:dyDescent="0.35">
      <c r="A26580" s="1" t="s">
        <v>43552</v>
      </c>
      <c r="B26580" t="s">
        <v>43553</v>
      </c>
      <c r="C26580" t="s">
        <v>46</v>
      </c>
      <c r="D26580" t="s">
        <v>47</v>
      </c>
      <c r="E26580">
        <v>1</v>
      </c>
      <c r="F26580" s="2">
        <v>629.42999999999995</v>
      </c>
      <c r="G26580" s="3">
        <v>3291.4</v>
      </c>
      <c r="H26580" s="3">
        <v>6.2942999999999998</v>
      </c>
      <c r="I26580" s="3">
        <v>29.583209999999998</v>
      </c>
      <c r="J26580" s="3">
        <v>665.30750999999998</v>
      </c>
      <c r="K26580" s="3">
        <v>1023.5500153846153</v>
      </c>
      <c r="L26580" s="4">
        <v>0.35</v>
      </c>
    </row>
    <row r="26581" spans="1:12" hidden="1" x14ac:dyDescent="0.35">
      <c r="A26581" s="1" t="s">
        <v>43554</v>
      </c>
      <c r="B26581" t="s">
        <v>43555</v>
      </c>
      <c r="C26581" t="s">
        <v>46</v>
      </c>
      <c r="D26581" t="s">
        <v>47</v>
      </c>
      <c r="E26581">
        <v>1</v>
      </c>
      <c r="F26581" s="2">
        <v>39.479999999999997</v>
      </c>
      <c r="G26581" s="3">
        <v>202.43</v>
      </c>
      <c r="H26581" s="3">
        <v>0.39479999999999998</v>
      </c>
      <c r="I26581" s="3">
        <v>1.8555599999999999</v>
      </c>
      <c r="J26581" s="3">
        <v>41.73035999999999</v>
      </c>
      <c r="K26581" s="3">
        <v>64.200553846153824</v>
      </c>
      <c r="L26581" s="4">
        <v>0.34999999999999992</v>
      </c>
    </row>
    <row r="26582" spans="1:12" hidden="1" x14ac:dyDescent="0.35">
      <c r="A26582" s="1" t="s">
        <v>43556</v>
      </c>
      <c r="B26582" t="s">
        <v>43557</v>
      </c>
      <c r="C26582" t="s">
        <v>46</v>
      </c>
      <c r="D26582" t="s">
        <v>47</v>
      </c>
      <c r="E26582">
        <v>1</v>
      </c>
      <c r="F26582" s="2">
        <v>64.17</v>
      </c>
      <c r="G26582" s="3">
        <v>328.97</v>
      </c>
      <c r="H26582" s="3">
        <v>0.64170000000000005</v>
      </c>
      <c r="I26582" s="3">
        <v>3.0159899999999999</v>
      </c>
      <c r="J26582" s="3">
        <v>67.827690000000004</v>
      </c>
      <c r="K26582" s="3">
        <v>104.35029230769231</v>
      </c>
      <c r="L26582" s="4">
        <v>0.35</v>
      </c>
    </row>
    <row r="26583" spans="1:12" x14ac:dyDescent="0.35">
      <c r="A26583" s="1" t="s">
        <v>43558</v>
      </c>
      <c r="B26583" t="s">
        <v>43559</v>
      </c>
      <c r="C26583" t="s">
        <v>34</v>
      </c>
      <c r="D26583" t="s">
        <v>35</v>
      </c>
      <c r="E26583">
        <v>1</v>
      </c>
      <c r="F26583" s="2">
        <v>991.87</v>
      </c>
      <c r="G26583" s="3">
        <v>5084.97</v>
      </c>
      <c r="H26583" s="3">
        <v>9.9186999999999994</v>
      </c>
      <c r="I26583" s="3">
        <v>46.617890000000003</v>
      </c>
      <c r="J26583" s="3">
        <v>1048.4065900000001</v>
      </c>
      <c r="K26583" s="3">
        <v>1612.9332153846153</v>
      </c>
      <c r="L26583" s="4">
        <v>0.34999999999999992</v>
      </c>
    </row>
    <row r="26584" spans="1:12" hidden="1" x14ac:dyDescent="0.35">
      <c r="A26584" s="1" t="s">
        <v>43560</v>
      </c>
      <c r="B26584" t="s">
        <v>43561</v>
      </c>
      <c r="C26584" t="s">
        <v>46</v>
      </c>
      <c r="D26584" t="s">
        <v>47</v>
      </c>
      <c r="E26584">
        <v>1</v>
      </c>
      <c r="F26584" s="2">
        <v>4.7</v>
      </c>
      <c r="G26584" s="3">
        <v>24.12</v>
      </c>
      <c r="H26584" s="3">
        <v>4.7E-2</v>
      </c>
      <c r="I26584" s="3">
        <v>0.22090000000000001</v>
      </c>
      <c r="J26584" s="3">
        <v>4.9679000000000002</v>
      </c>
      <c r="K26584" s="3">
        <v>7.6429230769230774</v>
      </c>
      <c r="L26584" s="4">
        <v>0.35000000000000003</v>
      </c>
    </row>
    <row r="26585" spans="1:12" x14ac:dyDescent="0.35">
      <c r="A26585" s="1" t="s">
        <v>43562</v>
      </c>
      <c r="B26585" t="s">
        <v>43563</v>
      </c>
      <c r="C26585" t="s">
        <v>34</v>
      </c>
      <c r="D26585" t="s">
        <v>35</v>
      </c>
      <c r="E26585">
        <v>1</v>
      </c>
      <c r="F26585" s="2">
        <v>417.22</v>
      </c>
      <c r="G26585" s="3">
        <v>2138.96</v>
      </c>
      <c r="H26585" s="3">
        <v>4.1722000000000001</v>
      </c>
      <c r="I26585" s="3">
        <v>19.609340000000003</v>
      </c>
      <c r="J26585" s="3">
        <v>441.00153999999998</v>
      </c>
      <c r="K26585" s="3">
        <v>678.46390769230766</v>
      </c>
      <c r="L26585" s="4">
        <v>0.35</v>
      </c>
    </row>
    <row r="26586" spans="1:12" hidden="1" x14ac:dyDescent="0.35">
      <c r="A26586" s="1" t="s">
        <v>43564</v>
      </c>
      <c r="B26586" t="s">
        <v>43565</v>
      </c>
      <c r="C26586" t="s">
        <v>46</v>
      </c>
      <c r="D26586" t="s">
        <v>47</v>
      </c>
      <c r="E26586">
        <v>1</v>
      </c>
      <c r="F26586" s="2">
        <v>466.01</v>
      </c>
      <c r="G26586" s="3">
        <v>2389.04</v>
      </c>
      <c r="H26586" s="3">
        <v>4.6600999999999999</v>
      </c>
      <c r="I26586" s="3">
        <v>21.902470000000001</v>
      </c>
      <c r="J26586" s="3">
        <v>492.57256999999998</v>
      </c>
      <c r="K26586" s="3">
        <v>757.80395384615383</v>
      </c>
      <c r="L26586" s="4">
        <v>0.35000000000000003</v>
      </c>
    </row>
    <row r="26587" spans="1:12" x14ac:dyDescent="0.35">
      <c r="A26587" s="1" t="s">
        <v>43566</v>
      </c>
      <c r="B26587" t="s">
        <v>43567</v>
      </c>
      <c r="C26587" t="s">
        <v>34</v>
      </c>
      <c r="D26587" t="s">
        <v>35</v>
      </c>
      <c r="E26587">
        <v>2</v>
      </c>
      <c r="F26587" s="2">
        <v>1169.95</v>
      </c>
      <c r="G26587" s="3">
        <v>4211.2</v>
      </c>
      <c r="H26587" s="3">
        <v>11.6995</v>
      </c>
      <c r="I26587" s="3">
        <v>0</v>
      </c>
      <c r="J26587" s="3">
        <v>1181.6495</v>
      </c>
      <c r="K26587" s="3">
        <v>1817.9223076923076</v>
      </c>
      <c r="L26587" s="4">
        <v>0.35</v>
      </c>
    </row>
    <row r="26588" spans="1:12" x14ac:dyDescent="0.35">
      <c r="A26588" s="1" t="s">
        <v>43568</v>
      </c>
      <c r="B26588" t="s">
        <v>43569</v>
      </c>
      <c r="C26588" t="s">
        <v>13</v>
      </c>
      <c r="D26588" t="s">
        <v>14</v>
      </c>
      <c r="E26588">
        <v>2</v>
      </c>
      <c r="F26588" s="2">
        <v>463.3</v>
      </c>
      <c r="G26588" s="3">
        <v>2272.88</v>
      </c>
      <c r="H26588" s="3">
        <v>4.633</v>
      </c>
      <c r="I26588" s="3">
        <v>0</v>
      </c>
      <c r="J26588" s="3">
        <v>467.93299999999999</v>
      </c>
      <c r="K26588" s="3">
        <v>719.89692307692303</v>
      </c>
      <c r="L26588" s="4">
        <v>0.35</v>
      </c>
    </row>
    <row r="26589" spans="1:12" x14ac:dyDescent="0.35">
      <c r="A26589" s="1" t="s">
        <v>43570</v>
      </c>
      <c r="B26589" t="s">
        <v>43571</v>
      </c>
      <c r="C26589" t="s">
        <v>34</v>
      </c>
      <c r="D26589" t="s">
        <v>35</v>
      </c>
      <c r="E26589">
        <v>1</v>
      </c>
      <c r="F26589" s="2">
        <v>442.83</v>
      </c>
      <c r="G26589" s="3">
        <v>2270.21</v>
      </c>
      <c r="H26589" s="3">
        <v>4.4283000000000001</v>
      </c>
      <c r="I26589" s="3">
        <v>20.813009999999998</v>
      </c>
      <c r="J26589" s="3">
        <v>468.07130999999998</v>
      </c>
      <c r="K26589" s="3">
        <v>720.10970769230767</v>
      </c>
      <c r="L26589" s="4">
        <v>0.35</v>
      </c>
    </row>
    <row r="26590" spans="1:12" x14ac:dyDescent="0.35">
      <c r="A26590" s="1" t="s">
        <v>43572</v>
      </c>
      <c r="B26590" t="s">
        <v>43573</v>
      </c>
      <c r="C26590" t="s">
        <v>34</v>
      </c>
      <c r="D26590" t="s">
        <v>35</v>
      </c>
      <c r="E26590">
        <v>1</v>
      </c>
      <c r="F26590" s="2">
        <v>481.56</v>
      </c>
      <c r="G26590" s="3">
        <v>2468.84</v>
      </c>
      <c r="H26590" s="3">
        <v>4.8155999999999999</v>
      </c>
      <c r="I26590" s="3">
        <v>22.633320000000001</v>
      </c>
      <c r="J26590" s="3">
        <v>509.00892000000005</v>
      </c>
      <c r="K26590" s="3">
        <v>783.09064615384625</v>
      </c>
      <c r="L26590" s="4">
        <v>0.35000000000000003</v>
      </c>
    </row>
    <row r="26591" spans="1:12" x14ac:dyDescent="0.35">
      <c r="A26591" s="1" t="s">
        <v>43574</v>
      </c>
      <c r="B26591" t="s">
        <v>43575</v>
      </c>
      <c r="C26591" t="s">
        <v>34</v>
      </c>
      <c r="D26591" t="s">
        <v>35</v>
      </c>
      <c r="E26591">
        <v>1</v>
      </c>
      <c r="F26591" s="2">
        <v>3337.88</v>
      </c>
      <c r="G26591" s="3">
        <v>17475.810000000001</v>
      </c>
      <c r="H26591" s="3">
        <v>33.378799999999998</v>
      </c>
      <c r="I26591" s="3">
        <v>156.88036</v>
      </c>
      <c r="J26591" s="3">
        <v>3528.1391600000002</v>
      </c>
      <c r="K26591" s="3">
        <v>5427.9063999999998</v>
      </c>
      <c r="L26591" s="4">
        <v>0.34999999999999992</v>
      </c>
    </row>
    <row r="26592" spans="1:12" x14ac:dyDescent="0.35">
      <c r="A26592" s="1" t="s">
        <v>43576</v>
      </c>
      <c r="B26592" t="s">
        <v>43577</v>
      </c>
      <c r="C26592" t="s">
        <v>34</v>
      </c>
      <c r="D26592" t="s">
        <v>35</v>
      </c>
      <c r="E26592">
        <v>1</v>
      </c>
      <c r="F26592" s="2">
        <v>1033.1199999999999</v>
      </c>
      <c r="G26592" s="3">
        <v>5296.4</v>
      </c>
      <c r="H26592" s="3">
        <v>10.331199999999999</v>
      </c>
      <c r="I26592" s="3">
        <v>48.556639999999994</v>
      </c>
      <c r="J26592" s="3">
        <v>1092.00784</v>
      </c>
      <c r="K26592" s="3">
        <v>1680.0120615384615</v>
      </c>
      <c r="L26592" s="4">
        <v>0.35</v>
      </c>
    </row>
    <row r="26593" spans="1:12" x14ac:dyDescent="0.35">
      <c r="A26593" s="1" t="s">
        <v>43578</v>
      </c>
      <c r="B26593" t="s">
        <v>43579</v>
      </c>
      <c r="C26593" t="s">
        <v>34</v>
      </c>
      <c r="D26593" t="s">
        <v>35</v>
      </c>
      <c r="E26593">
        <v>1</v>
      </c>
      <c r="F26593" s="2">
        <v>72.010000000000005</v>
      </c>
      <c r="G26593" s="3">
        <v>377.02</v>
      </c>
      <c r="H26593" s="3">
        <v>0.72010000000000007</v>
      </c>
      <c r="I26593" s="3">
        <v>3.3844700000000003</v>
      </c>
      <c r="J26593" s="3">
        <v>76.114570000000015</v>
      </c>
      <c r="K26593" s="3">
        <v>117.09933846153848</v>
      </c>
      <c r="L26593" s="4">
        <v>0.35</v>
      </c>
    </row>
    <row r="26594" spans="1:12" x14ac:dyDescent="0.35">
      <c r="A26594" s="1" t="s">
        <v>43580</v>
      </c>
      <c r="B26594" t="s">
        <v>40325</v>
      </c>
      <c r="C26594" t="s">
        <v>13</v>
      </c>
      <c r="D26594" t="s">
        <v>14</v>
      </c>
      <c r="E26594">
        <v>2</v>
      </c>
      <c r="F26594" s="2">
        <v>458.28</v>
      </c>
      <c r="G26594" s="3">
        <v>2349.42</v>
      </c>
      <c r="H26594" s="3">
        <v>4.5827999999999998</v>
      </c>
      <c r="I26594" s="3">
        <v>0</v>
      </c>
      <c r="J26594" s="3">
        <v>462.86279999999999</v>
      </c>
      <c r="K26594" s="3">
        <v>712.09661538461535</v>
      </c>
      <c r="L26594" s="4">
        <v>0.35</v>
      </c>
    </row>
    <row r="26595" spans="1:12" x14ac:dyDescent="0.35">
      <c r="A26595" s="1" t="s">
        <v>43581</v>
      </c>
      <c r="B26595" t="s">
        <v>43582</v>
      </c>
      <c r="C26595" t="s">
        <v>13</v>
      </c>
      <c r="D26595" t="s">
        <v>14</v>
      </c>
      <c r="E26595">
        <v>1</v>
      </c>
      <c r="F26595" s="2">
        <v>61.49</v>
      </c>
      <c r="G26595" s="3">
        <v>330.52</v>
      </c>
      <c r="H26595" s="3">
        <v>0.6149</v>
      </c>
      <c r="I26595" s="3">
        <v>2.8900300000000003</v>
      </c>
      <c r="J26595" s="3">
        <v>64.994929999999997</v>
      </c>
      <c r="K26595" s="3">
        <v>99.992199999999997</v>
      </c>
      <c r="L26595" s="4">
        <v>0.35000000000000003</v>
      </c>
    </row>
    <row r="26596" spans="1:12" x14ac:dyDescent="0.35">
      <c r="A26596" s="1" t="s">
        <v>43583</v>
      </c>
      <c r="B26596" t="s">
        <v>43584</v>
      </c>
      <c r="C26596" t="s">
        <v>34</v>
      </c>
      <c r="D26596" t="s">
        <v>35</v>
      </c>
      <c r="E26596">
        <v>1</v>
      </c>
      <c r="F26596" s="2">
        <v>1069.82</v>
      </c>
      <c r="G26596" s="3">
        <v>5484.5</v>
      </c>
      <c r="H26596" s="3">
        <v>10.6982</v>
      </c>
      <c r="I26596" s="3">
        <v>50.28154</v>
      </c>
      <c r="J26596" s="3">
        <v>1130.7997399999999</v>
      </c>
      <c r="K26596" s="3">
        <v>1739.6919076923075</v>
      </c>
      <c r="L26596" s="4">
        <v>0.35</v>
      </c>
    </row>
    <row r="26597" spans="1:12" x14ac:dyDescent="0.35">
      <c r="A26597" s="1" t="s">
        <v>43585</v>
      </c>
      <c r="B26597" t="s">
        <v>43586</v>
      </c>
      <c r="C26597" t="s">
        <v>13</v>
      </c>
      <c r="D26597" t="s">
        <v>14</v>
      </c>
      <c r="E26597">
        <v>2</v>
      </c>
      <c r="F26597" s="2">
        <v>1417.51</v>
      </c>
      <c r="G26597" s="3">
        <v>6954.14</v>
      </c>
      <c r="H26597" s="3">
        <v>14.1751</v>
      </c>
      <c r="I26597" s="3">
        <v>0</v>
      </c>
      <c r="J26597" s="3">
        <v>1431.6850999999999</v>
      </c>
      <c r="K26597" s="3">
        <v>2202.5924615384615</v>
      </c>
      <c r="L26597" s="4">
        <v>0.35000000000000003</v>
      </c>
    </row>
    <row r="26598" spans="1:12" x14ac:dyDescent="0.35">
      <c r="A26598" s="1" t="s">
        <v>43587</v>
      </c>
      <c r="B26598" t="s">
        <v>43588</v>
      </c>
      <c r="C26598" t="s">
        <v>34</v>
      </c>
      <c r="D26598" t="s">
        <v>35</v>
      </c>
      <c r="E26598">
        <v>2</v>
      </c>
      <c r="F26598" s="2">
        <v>11330</v>
      </c>
      <c r="G26598" s="3">
        <v>59319.37</v>
      </c>
      <c r="H26598" s="3">
        <v>113.3</v>
      </c>
      <c r="I26598" s="3">
        <v>0</v>
      </c>
      <c r="J26598" s="3">
        <v>11443.3</v>
      </c>
      <c r="K26598" s="3">
        <v>17605.076923076922</v>
      </c>
      <c r="L26598" s="4">
        <v>0.35</v>
      </c>
    </row>
    <row r="26599" spans="1:12" x14ac:dyDescent="0.35">
      <c r="A26599" s="1" t="s">
        <v>43589</v>
      </c>
      <c r="B26599" t="s">
        <v>43590</v>
      </c>
      <c r="C26599" t="s">
        <v>34</v>
      </c>
      <c r="D26599" t="s">
        <v>35</v>
      </c>
      <c r="E26599">
        <v>2</v>
      </c>
      <c r="F26599" s="2">
        <v>146.55000000000001</v>
      </c>
      <c r="G26599" s="3">
        <v>1094.77</v>
      </c>
      <c r="H26599" s="3">
        <v>1.4655000000000002</v>
      </c>
      <c r="I26599" s="3">
        <v>0</v>
      </c>
      <c r="J26599" s="3">
        <v>148.0155</v>
      </c>
      <c r="K26599" s="3">
        <v>227.71615384615384</v>
      </c>
      <c r="L26599" s="4">
        <v>0.35</v>
      </c>
    </row>
    <row r="26600" spans="1:12" x14ac:dyDescent="0.35">
      <c r="A26600" s="1" t="s">
        <v>43591</v>
      </c>
      <c r="B26600" t="s">
        <v>43592</v>
      </c>
      <c r="C26600" t="s">
        <v>34</v>
      </c>
      <c r="D26600" t="s">
        <v>35</v>
      </c>
      <c r="E26600">
        <v>2</v>
      </c>
      <c r="F26600" s="2">
        <v>5.37</v>
      </c>
      <c r="G26600" s="3">
        <v>40.03</v>
      </c>
      <c r="H26600" s="3">
        <v>5.3700000000000005E-2</v>
      </c>
      <c r="I26600" s="3">
        <v>0</v>
      </c>
      <c r="J26600" s="3">
        <v>5.4237000000000002</v>
      </c>
      <c r="K26600" s="3">
        <v>8.344153846153846</v>
      </c>
      <c r="L26600" s="4">
        <v>0.35</v>
      </c>
    </row>
    <row r="26601" spans="1:12" x14ac:dyDescent="0.35">
      <c r="A26601" s="1" t="s">
        <v>43593</v>
      </c>
      <c r="B26601" t="s">
        <v>43594</v>
      </c>
      <c r="C26601" t="s">
        <v>34</v>
      </c>
      <c r="D26601" t="s">
        <v>35</v>
      </c>
      <c r="E26601">
        <v>1</v>
      </c>
      <c r="F26601" s="2">
        <v>10.55</v>
      </c>
      <c r="G26601" s="3">
        <v>55.55</v>
      </c>
      <c r="H26601" s="3">
        <v>0.10550000000000001</v>
      </c>
      <c r="I26601" s="3">
        <v>0.49585000000000001</v>
      </c>
      <c r="J26601" s="3">
        <v>11.151350000000001</v>
      </c>
      <c r="K26601" s="3">
        <v>17.155923076923077</v>
      </c>
      <c r="L26601" s="4">
        <v>0.35</v>
      </c>
    </row>
    <row r="26602" spans="1:12" x14ac:dyDescent="0.35">
      <c r="A26602" s="1" t="s">
        <v>43595</v>
      </c>
      <c r="B26602" t="s">
        <v>43596</v>
      </c>
      <c r="C26602" t="s">
        <v>34</v>
      </c>
      <c r="D26602" t="s">
        <v>35</v>
      </c>
      <c r="E26602">
        <v>2</v>
      </c>
      <c r="F26602" s="2">
        <v>33.35</v>
      </c>
      <c r="G26602" s="3">
        <v>175.65</v>
      </c>
      <c r="H26602" s="3">
        <v>0.33350000000000002</v>
      </c>
      <c r="I26602" s="3">
        <v>0</v>
      </c>
      <c r="J26602" s="3">
        <v>33.683500000000002</v>
      </c>
      <c r="K26602" s="3">
        <v>51.82076923076923</v>
      </c>
      <c r="L26602" s="4">
        <v>0.34999999999999992</v>
      </c>
    </row>
    <row r="26603" spans="1:12" x14ac:dyDescent="0.35">
      <c r="A26603" s="1" t="s">
        <v>43597</v>
      </c>
      <c r="B26603" t="s">
        <v>43598</v>
      </c>
      <c r="C26603" t="s">
        <v>34</v>
      </c>
      <c r="D26603" t="s">
        <v>35</v>
      </c>
      <c r="E26603">
        <v>1</v>
      </c>
      <c r="F26603" s="2">
        <v>227.31</v>
      </c>
      <c r="G26603" s="3">
        <v>1165.3499999999999</v>
      </c>
      <c r="H26603" s="3">
        <v>2.2730999999999999</v>
      </c>
      <c r="I26603" s="3">
        <v>10.68357</v>
      </c>
      <c r="J26603" s="3">
        <v>240.26667</v>
      </c>
      <c r="K26603" s="3">
        <v>369.64103076923078</v>
      </c>
      <c r="L26603" s="4">
        <v>0.35000000000000003</v>
      </c>
    </row>
    <row r="26604" spans="1:12" hidden="1" x14ac:dyDescent="0.35">
      <c r="A26604" s="1">
        <v>2816031</v>
      </c>
      <c r="B26604" t="s">
        <v>43599</v>
      </c>
      <c r="C26604" t="s">
        <v>46</v>
      </c>
      <c r="D26604" t="s">
        <v>47</v>
      </c>
      <c r="E26604">
        <v>1</v>
      </c>
      <c r="F26604" s="2">
        <v>145.63999999999999</v>
      </c>
      <c r="G26604" s="3">
        <v>748.06</v>
      </c>
      <c r="H26604" s="3">
        <v>1.4563999999999999</v>
      </c>
      <c r="I26604" s="3">
        <v>6.8450799999999994</v>
      </c>
      <c r="J26604" s="3">
        <v>153.94147999999998</v>
      </c>
      <c r="K26604" s="3">
        <v>236.83304615384611</v>
      </c>
      <c r="L26604" s="4">
        <v>0.35</v>
      </c>
    </row>
    <row r="26605" spans="1:12" x14ac:dyDescent="0.35">
      <c r="A26605" s="1" t="s">
        <v>43600</v>
      </c>
      <c r="B26605" t="s">
        <v>43601</v>
      </c>
      <c r="C26605" t="s">
        <v>13</v>
      </c>
      <c r="D26605" t="s">
        <v>14</v>
      </c>
      <c r="E26605">
        <v>1</v>
      </c>
      <c r="F26605" s="2">
        <v>40.340000000000003</v>
      </c>
      <c r="G26605" s="3">
        <v>149.63</v>
      </c>
      <c r="H26605" s="3">
        <v>0.40340000000000004</v>
      </c>
      <c r="I26605" s="3">
        <v>1.8959800000000002</v>
      </c>
      <c r="J26605" s="3">
        <v>42.639380000000003</v>
      </c>
      <c r="K26605" s="3">
        <v>65.59904615384616</v>
      </c>
      <c r="L26605" s="4">
        <v>0.35000000000000003</v>
      </c>
    </row>
    <row r="26606" spans="1:12" x14ac:dyDescent="0.35">
      <c r="A26606" s="1" t="s">
        <v>43602</v>
      </c>
      <c r="B26606" t="s">
        <v>43603</v>
      </c>
      <c r="C26606" t="s">
        <v>34</v>
      </c>
      <c r="D26606" t="s">
        <v>35</v>
      </c>
      <c r="E26606">
        <v>1</v>
      </c>
      <c r="F26606" s="2">
        <v>10.36</v>
      </c>
      <c r="G26606" s="3">
        <v>55.71</v>
      </c>
      <c r="H26606" s="3">
        <v>0.1036</v>
      </c>
      <c r="I26606" s="3">
        <v>0.48691999999999996</v>
      </c>
      <c r="J26606" s="3">
        <v>10.950519999999999</v>
      </c>
      <c r="K26606" s="3">
        <v>16.846953846153845</v>
      </c>
      <c r="L26606" s="4">
        <v>0.35</v>
      </c>
    </row>
    <row r="26607" spans="1:12" x14ac:dyDescent="0.35">
      <c r="A26607" s="1" t="s">
        <v>43604</v>
      </c>
      <c r="B26607" t="s">
        <v>43605</v>
      </c>
      <c r="C26607" t="s">
        <v>34</v>
      </c>
      <c r="D26607" t="s">
        <v>35</v>
      </c>
      <c r="E26607">
        <v>2</v>
      </c>
      <c r="F26607" s="2">
        <v>459.51</v>
      </c>
      <c r="G26607" s="3">
        <v>2358.64</v>
      </c>
      <c r="H26607" s="3">
        <v>4.5951000000000004</v>
      </c>
      <c r="I26607" s="3">
        <v>0</v>
      </c>
      <c r="J26607" s="3">
        <v>464.10509999999999</v>
      </c>
      <c r="K26607" s="3">
        <v>714.00784615384612</v>
      </c>
      <c r="L26607" s="4">
        <v>0.35</v>
      </c>
    </row>
    <row r="26608" spans="1:12" x14ac:dyDescent="0.35">
      <c r="A26608" s="1" t="s">
        <v>43606</v>
      </c>
      <c r="B26608" t="s">
        <v>43607</v>
      </c>
      <c r="C26608" t="s">
        <v>34</v>
      </c>
      <c r="D26608" t="s">
        <v>35</v>
      </c>
      <c r="E26608">
        <v>2</v>
      </c>
      <c r="F26608" s="2">
        <v>5.76</v>
      </c>
      <c r="G26608" s="3">
        <v>30.13</v>
      </c>
      <c r="H26608" s="3">
        <v>5.7599999999999998E-2</v>
      </c>
      <c r="I26608" s="3">
        <v>0</v>
      </c>
      <c r="J26608" s="3">
        <v>5.8175999999999997</v>
      </c>
      <c r="K26608" s="3">
        <v>8.9501538461538459</v>
      </c>
      <c r="L26608" s="4">
        <v>0.35000000000000003</v>
      </c>
    </row>
    <row r="26609" spans="1:12" x14ac:dyDescent="0.35">
      <c r="A26609" s="1" t="s">
        <v>43608</v>
      </c>
      <c r="B26609" t="s">
        <v>43609</v>
      </c>
      <c r="C26609" t="s">
        <v>34</v>
      </c>
      <c r="D26609" t="s">
        <v>35</v>
      </c>
      <c r="E26609">
        <v>2</v>
      </c>
      <c r="F26609" s="2">
        <v>957.89</v>
      </c>
      <c r="G26609" s="3">
        <v>5015.13</v>
      </c>
      <c r="H26609" s="3">
        <v>9.5789000000000009</v>
      </c>
      <c r="I26609" s="3">
        <v>0</v>
      </c>
      <c r="J26609" s="3">
        <v>967.46889999999996</v>
      </c>
      <c r="K26609" s="3">
        <v>1488.4136923076921</v>
      </c>
      <c r="L26609" s="4">
        <v>0.35</v>
      </c>
    </row>
    <row r="26610" spans="1:12" x14ac:dyDescent="0.35">
      <c r="A26610" s="1" t="s">
        <v>43610</v>
      </c>
      <c r="B26610" t="s">
        <v>43611</v>
      </c>
      <c r="C26610" t="s">
        <v>34</v>
      </c>
      <c r="D26610" t="s">
        <v>35</v>
      </c>
      <c r="E26610">
        <v>1</v>
      </c>
      <c r="F26610" s="2">
        <v>1323.66</v>
      </c>
      <c r="G26610" s="3">
        <v>6785.9</v>
      </c>
      <c r="H26610" s="3">
        <v>13.236600000000001</v>
      </c>
      <c r="I26610" s="3">
        <v>62.212020000000003</v>
      </c>
      <c r="J26610" s="3">
        <v>1399.10862</v>
      </c>
      <c r="K26610" s="3">
        <v>2152.4748</v>
      </c>
      <c r="L26610" s="4">
        <v>0.35</v>
      </c>
    </row>
    <row r="26611" spans="1:12" hidden="1" x14ac:dyDescent="0.35">
      <c r="A26611" s="1" t="s">
        <v>43612</v>
      </c>
      <c r="B26611" t="s">
        <v>43613</v>
      </c>
      <c r="C26611" t="s">
        <v>46</v>
      </c>
      <c r="D26611" t="s">
        <v>47</v>
      </c>
      <c r="E26611">
        <v>1</v>
      </c>
      <c r="F26611" s="2">
        <v>1593.71</v>
      </c>
      <c r="G26611" s="3">
        <v>8170.34</v>
      </c>
      <c r="H26611" s="3">
        <v>15.937100000000001</v>
      </c>
      <c r="I26611" s="3">
        <v>74.90437</v>
      </c>
      <c r="J26611" s="3">
        <v>1684.5514700000001</v>
      </c>
      <c r="K26611" s="3">
        <v>2591.6176461538462</v>
      </c>
      <c r="L26611" s="4">
        <v>0.35</v>
      </c>
    </row>
    <row r="26612" spans="1:12" x14ac:dyDescent="0.35">
      <c r="A26612" s="1" t="s">
        <v>43614</v>
      </c>
      <c r="B26612" t="s">
        <v>43615</v>
      </c>
      <c r="C26612" t="s">
        <v>34</v>
      </c>
      <c r="D26612" t="s">
        <v>35</v>
      </c>
      <c r="E26612">
        <v>2</v>
      </c>
      <c r="F26612" s="2">
        <v>29.56</v>
      </c>
      <c r="G26612" s="3">
        <v>151.56</v>
      </c>
      <c r="H26612" s="3">
        <v>0.29559999999999997</v>
      </c>
      <c r="I26612" s="3">
        <v>0</v>
      </c>
      <c r="J26612" s="3">
        <v>29.855599999999999</v>
      </c>
      <c r="K26612" s="3">
        <v>45.931692307692302</v>
      </c>
      <c r="L26612" s="4">
        <v>0.34999999999999992</v>
      </c>
    </row>
    <row r="26613" spans="1:12" x14ac:dyDescent="0.35">
      <c r="A26613" s="1" t="s">
        <v>43616</v>
      </c>
      <c r="B26613" t="s">
        <v>43617</v>
      </c>
      <c r="C26613" t="s">
        <v>34</v>
      </c>
      <c r="D26613" t="s">
        <v>35</v>
      </c>
      <c r="E26613">
        <v>2</v>
      </c>
      <c r="F26613" s="2">
        <v>7776.67</v>
      </c>
      <c r="G26613" s="3">
        <v>40715.550000000003</v>
      </c>
      <c r="H26613" s="3">
        <v>77.7667</v>
      </c>
      <c r="I26613" s="3">
        <v>0</v>
      </c>
      <c r="J26613" s="3">
        <v>7854.4367000000002</v>
      </c>
      <c r="K26613" s="3">
        <v>12083.74876923077</v>
      </c>
      <c r="L26613" s="4">
        <v>0.35</v>
      </c>
    </row>
    <row r="26614" spans="1:12" x14ac:dyDescent="0.35">
      <c r="A26614" s="1" t="s">
        <v>43618</v>
      </c>
      <c r="B26614" t="s">
        <v>43619</v>
      </c>
      <c r="C26614" t="s">
        <v>13</v>
      </c>
      <c r="D26614" t="s">
        <v>14</v>
      </c>
      <c r="E26614">
        <v>2</v>
      </c>
      <c r="F26614" s="2">
        <v>55.12</v>
      </c>
      <c r="G26614" s="3">
        <v>282.62</v>
      </c>
      <c r="H26614" s="3">
        <v>0.55120000000000002</v>
      </c>
      <c r="I26614" s="3">
        <v>0</v>
      </c>
      <c r="J26614" s="3">
        <v>55.671199999999999</v>
      </c>
      <c r="K26614" s="3">
        <v>85.647999999999996</v>
      </c>
      <c r="L26614" s="4">
        <v>0.35</v>
      </c>
    </row>
    <row r="26615" spans="1:12" x14ac:dyDescent="0.35">
      <c r="A26615" s="1" t="s">
        <v>43620</v>
      </c>
      <c r="B26615" t="s">
        <v>43621</v>
      </c>
      <c r="C26615" t="s">
        <v>34</v>
      </c>
      <c r="D26615" t="s">
        <v>35</v>
      </c>
      <c r="E26615">
        <v>2</v>
      </c>
      <c r="F26615" s="2">
        <v>159.51</v>
      </c>
      <c r="G26615" s="3">
        <v>840.21</v>
      </c>
      <c r="H26615" s="3">
        <v>1.5951</v>
      </c>
      <c r="I26615" s="3">
        <v>0</v>
      </c>
      <c r="J26615" s="3">
        <v>161.10509999999999</v>
      </c>
      <c r="K26615" s="3">
        <v>247.85399999999998</v>
      </c>
      <c r="L26615" s="4">
        <v>0.35</v>
      </c>
    </row>
    <row r="26616" spans="1:12" x14ac:dyDescent="0.35">
      <c r="A26616" s="1" t="s">
        <v>43622</v>
      </c>
      <c r="B26616" t="s">
        <v>43623</v>
      </c>
      <c r="C26616" t="s">
        <v>34</v>
      </c>
      <c r="D26616" t="s">
        <v>35</v>
      </c>
      <c r="E26616">
        <v>2</v>
      </c>
      <c r="F26616" s="2">
        <v>18.41</v>
      </c>
      <c r="G26616" s="3">
        <v>94.42</v>
      </c>
      <c r="H26616" s="3">
        <v>0.18410000000000001</v>
      </c>
      <c r="I26616" s="3">
        <v>0</v>
      </c>
      <c r="J26616" s="3">
        <v>18.594100000000001</v>
      </c>
      <c r="K26616" s="3">
        <v>28.606307692307691</v>
      </c>
      <c r="L26616" s="4">
        <v>0.34999999999999992</v>
      </c>
    </row>
    <row r="26617" spans="1:12" x14ac:dyDescent="0.35">
      <c r="A26617" s="1" t="s">
        <v>43624</v>
      </c>
      <c r="B26617" t="s">
        <v>43625</v>
      </c>
      <c r="C26617" t="s">
        <v>34</v>
      </c>
      <c r="D26617" t="s">
        <v>35</v>
      </c>
      <c r="E26617">
        <v>2</v>
      </c>
      <c r="F26617" s="2">
        <v>4587.1099999999997</v>
      </c>
      <c r="G26617" s="3">
        <v>23516.44</v>
      </c>
      <c r="H26617" s="3">
        <v>45.871099999999998</v>
      </c>
      <c r="I26617" s="3">
        <v>0</v>
      </c>
      <c r="J26617" s="3">
        <v>4632.9811</v>
      </c>
      <c r="K26617" s="3">
        <v>7127.6632307692307</v>
      </c>
      <c r="L26617" s="4">
        <v>0.35</v>
      </c>
    </row>
    <row r="26618" spans="1:12" x14ac:dyDescent="0.35">
      <c r="A26618" s="1">
        <v>41001283</v>
      </c>
      <c r="B26618" t="s">
        <v>42152</v>
      </c>
      <c r="C26618" t="s">
        <v>34</v>
      </c>
      <c r="D26618" t="s">
        <v>35</v>
      </c>
      <c r="E26618">
        <v>1</v>
      </c>
      <c r="F26618" s="2">
        <v>146.81</v>
      </c>
      <c r="G26618" s="3">
        <v>753.5</v>
      </c>
      <c r="H26618" s="3">
        <v>1.4681</v>
      </c>
      <c r="I26618" s="3">
        <v>6.9000700000000004</v>
      </c>
      <c r="J26618" s="3">
        <v>155.17816999999999</v>
      </c>
      <c r="K26618" s="3">
        <v>238.73564615384615</v>
      </c>
      <c r="L26618" s="4">
        <v>0.35000000000000003</v>
      </c>
    </row>
    <row r="26619" spans="1:12" x14ac:dyDescent="0.35">
      <c r="A26619" s="1" t="s">
        <v>43626</v>
      </c>
      <c r="B26619" t="s">
        <v>43627</v>
      </c>
      <c r="C26619" t="s">
        <v>13</v>
      </c>
      <c r="D26619" t="s">
        <v>14</v>
      </c>
      <c r="E26619">
        <v>2</v>
      </c>
      <c r="F26619" s="2">
        <v>462.64</v>
      </c>
      <c r="G26619" s="3">
        <v>2171.94</v>
      </c>
      <c r="H26619" s="3">
        <v>4.6264000000000003</v>
      </c>
      <c r="I26619" s="3">
        <v>0</v>
      </c>
      <c r="J26619" s="3">
        <v>467.26639999999998</v>
      </c>
      <c r="K26619" s="3">
        <v>718.8713846153845</v>
      </c>
      <c r="L26619" s="4">
        <v>0.34999999999999992</v>
      </c>
    </row>
    <row r="26620" spans="1:12" x14ac:dyDescent="0.35">
      <c r="A26620" s="1" t="s">
        <v>43628</v>
      </c>
      <c r="B26620" t="s">
        <v>43629</v>
      </c>
      <c r="C26620" t="s">
        <v>34</v>
      </c>
      <c r="D26620" t="s">
        <v>35</v>
      </c>
      <c r="E26620">
        <v>2</v>
      </c>
      <c r="F26620" s="2">
        <v>41.26</v>
      </c>
      <c r="G26620" s="3">
        <v>211.52</v>
      </c>
      <c r="H26620" s="3">
        <v>0.41259999999999997</v>
      </c>
      <c r="I26620" s="3">
        <v>0</v>
      </c>
      <c r="J26620" s="3">
        <v>41.672599999999996</v>
      </c>
      <c r="K26620" s="3">
        <v>64.111692307692294</v>
      </c>
      <c r="L26620" s="4">
        <v>0.34999999999999992</v>
      </c>
    </row>
    <row r="26621" spans="1:12" x14ac:dyDescent="0.35">
      <c r="A26621" s="1" t="s">
        <v>43630</v>
      </c>
      <c r="B26621" t="s">
        <v>43631</v>
      </c>
      <c r="C26621" t="s">
        <v>34</v>
      </c>
      <c r="D26621" t="s">
        <v>35</v>
      </c>
      <c r="E26621">
        <v>2</v>
      </c>
      <c r="F26621" s="2">
        <v>2805.74</v>
      </c>
      <c r="G26621" s="3">
        <v>14779.06</v>
      </c>
      <c r="H26621" s="3">
        <v>28.057399999999998</v>
      </c>
      <c r="I26621" s="3">
        <v>0</v>
      </c>
      <c r="J26621" s="3">
        <v>2833.7973999999999</v>
      </c>
      <c r="K26621" s="3">
        <v>4359.6883076923077</v>
      </c>
      <c r="L26621" s="4">
        <v>0.35000000000000003</v>
      </c>
    </row>
    <row r="26622" spans="1:12" hidden="1" x14ac:dyDescent="0.35">
      <c r="A26622" s="1" t="s">
        <v>43632</v>
      </c>
      <c r="B26622" t="s">
        <v>43633</v>
      </c>
      <c r="C26622" t="s">
        <v>46</v>
      </c>
      <c r="D26622" t="s">
        <v>47</v>
      </c>
      <c r="E26622">
        <v>1</v>
      </c>
      <c r="F26622" s="2">
        <v>293.79000000000002</v>
      </c>
      <c r="G26622" s="3">
        <v>1506.16</v>
      </c>
      <c r="H26622" s="3">
        <v>2.9379000000000004</v>
      </c>
      <c r="I26622" s="3">
        <v>13.80813</v>
      </c>
      <c r="J26622" s="3">
        <v>310.53603000000004</v>
      </c>
      <c r="K26622" s="3">
        <v>477.74773846153852</v>
      </c>
      <c r="L26622" s="4">
        <v>0.35</v>
      </c>
    </row>
    <row r="26623" spans="1:12" x14ac:dyDescent="0.35">
      <c r="A26623" s="1" t="s">
        <v>43634</v>
      </c>
      <c r="B26623" t="s">
        <v>43635</v>
      </c>
      <c r="C26623" t="s">
        <v>13</v>
      </c>
      <c r="D26623" t="s">
        <v>14</v>
      </c>
      <c r="E26623">
        <v>1</v>
      </c>
      <c r="F26623" s="2">
        <v>27.06</v>
      </c>
      <c r="G26623" s="3">
        <v>138.69</v>
      </c>
      <c r="H26623" s="3">
        <v>0.27060000000000001</v>
      </c>
      <c r="I26623" s="3">
        <v>1.27182</v>
      </c>
      <c r="J26623" s="3">
        <v>28.602420000000002</v>
      </c>
      <c r="K26623" s="3">
        <v>44.00372307692308</v>
      </c>
      <c r="L26623" s="4">
        <v>0.35</v>
      </c>
    </row>
    <row r="26624" spans="1:12" x14ac:dyDescent="0.35">
      <c r="A26624" s="1" t="s">
        <v>43636</v>
      </c>
      <c r="B26624" t="s">
        <v>41963</v>
      </c>
      <c r="C26624" t="s">
        <v>34</v>
      </c>
      <c r="D26624" t="s">
        <v>35</v>
      </c>
      <c r="E26624">
        <v>1</v>
      </c>
      <c r="F26624" s="2">
        <v>1666.54</v>
      </c>
      <c r="G26624" s="3">
        <v>8543.77</v>
      </c>
      <c r="H26624" s="3">
        <v>16.665399999999998</v>
      </c>
      <c r="I26624" s="3">
        <v>78.327380000000005</v>
      </c>
      <c r="J26624" s="3">
        <v>1761.53278</v>
      </c>
      <c r="K26624" s="3">
        <v>2710.0504307692308</v>
      </c>
      <c r="L26624" s="4">
        <v>0.35000000000000003</v>
      </c>
    </row>
    <row r="26625" spans="1:12" x14ac:dyDescent="0.35">
      <c r="A26625" s="1" t="s">
        <v>43637</v>
      </c>
      <c r="B26625" t="s">
        <v>43638</v>
      </c>
      <c r="C26625" t="s">
        <v>29</v>
      </c>
      <c r="D26625" t="s">
        <v>30</v>
      </c>
      <c r="E26625">
        <v>1</v>
      </c>
      <c r="F26625" s="2">
        <v>263.82</v>
      </c>
      <c r="G26625" s="3">
        <v>1458.05</v>
      </c>
      <c r="H26625" s="3">
        <v>2.6381999999999999</v>
      </c>
      <c r="I26625" s="3">
        <v>12.39954</v>
      </c>
      <c r="J26625" s="3">
        <v>278.85773999999998</v>
      </c>
      <c r="K26625" s="3">
        <v>429.01190769230766</v>
      </c>
      <c r="L26625" s="4">
        <v>0.35</v>
      </c>
    </row>
    <row r="26626" spans="1:12" x14ac:dyDescent="0.35">
      <c r="A26626" s="1" t="s">
        <v>43639</v>
      </c>
      <c r="B26626" t="s">
        <v>43640</v>
      </c>
      <c r="C26626" t="s">
        <v>34</v>
      </c>
      <c r="D26626" t="s">
        <v>35</v>
      </c>
      <c r="E26626">
        <v>2</v>
      </c>
      <c r="F26626" s="2">
        <v>70.260000000000005</v>
      </c>
      <c r="G26626" s="3">
        <v>524.83000000000004</v>
      </c>
      <c r="H26626" s="3">
        <v>0.70260000000000011</v>
      </c>
      <c r="I26626" s="3">
        <v>0</v>
      </c>
      <c r="J26626" s="3">
        <v>70.962600000000009</v>
      </c>
      <c r="K26626" s="3">
        <v>109.17323076923078</v>
      </c>
      <c r="L26626" s="4">
        <v>0.35000000000000003</v>
      </c>
    </row>
    <row r="26627" spans="1:12" x14ac:dyDescent="0.35">
      <c r="A26627" s="1" t="s">
        <v>43641</v>
      </c>
      <c r="B26627" t="s">
        <v>43642</v>
      </c>
      <c r="C26627" t="s">
        <v>34</v>
      </c>
      <c r="D26627" t="s">
        <v>35</v>
      </c>
      <c r="E26627">
        <v>2</v>
      </c>
      <c r="F26627" s="2">
        <v>310.06</v>
      </c>
      <c r="G26627" s="3">
        <v>1664.71</v>
      </c>
      <c r="H26627" s="3">
        <v>3.1006</v>
      </c>
      <c r="I26627" s="3">
        <v>0</v>
      </c>
      <c r="J26627" s="3">
        <v>313.16059999999999</v>
      </c>
      <c r="K26627" s="3">
        <v>481.78553846153841</v>
      </c>
      <c r="L26627" s="4">
        <v>0.35</v>
      </c>
    </row>
    <row r="26628" spans="1:12" x14ac:dyDescent="0.35">
      <c r="A26628" s="1" t="s">
        <v>43643</v>
      </c>
      <c r="B26628" t="s">
        <v>43644</v>
      </c>
      <c r="C26628" t="s">
        <v>34</v>
      </c>
      <c r="D26628" t="s">
        <v>35</v>
      </c>
      <c r="E26628">
        <v>2</v>
      </c>
      <c r="F26628" s="2">
        <v>55.31</v>
      </c>
      <c r="G26628" s="3">
        <v>421.44</v>
      </c>
      <c r="H26628" s="3">
        <v>0.55310000000000004</v>
      </c>
      <c r="I26628" s="3">
        <v>0</v>
      </c>
      <c r="J26628" s="3">
        <v>55.863100000000003</v>
      </c>
      <c r="K26628" s="3">
        <v>85.943230769230766</v>
      </c>
      <c r="L26628" s="4">
        <v>0.34999999999999992</v>
      </c>
    </row>
    <row r="26629" spans="1:12" x14ac:dyDescent="0.35">
      <c r="A26629" s="1" t="s">
        <v>43645</v>
      </c>
      <c r="B26629" t="s">
        <v>43646</v>
      </c>
      <c r="C26629" t="s">
        <v>34</v>
      </c>
      <c r="D26629" t="s">
        <v>35</v>
      </c>
      <c r="E26629">
        <v>2</v>
      </c>
      <c r="F26629" s="2">
        <v>237.86</v>
      </c>
      <c r="G26629" s="3">
        <v>1193.3</v>
      </c>
      <c r="H26629" s="3">
        <v>2.3786</v>
      </c>
      <c r="I26629" s="3">
        <v>0</v>
      </c>
      <c r="J26629" s="3">
        <v>240.23860000000002</v>
      </c>
      <c r="K26629" s="3">
        <v>369.59784615384615</v>
      </c>
      <c r="L26629" s="4">
        <v>0.34999999999999992</v>
      </c>
    </row>
    <row r="26630" spans="1:12" x14ac:dyDescent="0.35">
      <c r="A26630" s="1" t="s">
        <v>43647</v>
      </c>
      <c r="B26630" t="s">
        <v>43648</v>
      </c>
      <c r="C26630" t="s">
        <v>13</v>
      </c>
      <c r="D26630" t="s">
        <v>14</v>
      </c>
      <c r="E26630">
        <v>1</v>
      </c>
      <c r="F26630" s="2">
        <v>170.63</v>
      </c>
      <c r="G26630" s="3">
        <v>874.76</v>
      </c>
      <c r="H26630" s="3">
        <v>1.7062999999999999</v>
      </c>
      <c r="I26630" s="3">
        <v>8.0196100000000001</v>
      </c>
      <c r="J26630" s="3">
        <v>180.35590999999999</v>
      </c>
      <c r="K26630" s="3">
        <v>277.47063076923075</v>
      </c>
      <c r="L26630" s="4">
        <v>0.35</v>
      </c>
    </row>
    <row r="26631" spans="1:12" x14ac:dyDescent="0.35">
      <c r="A26631" s="1" t="s">
        <v>43649</v>
      </c>
      <c r="B26631" t="s">
        <v>43650</v>
      </c>
      <c r="C26631" t="s">
        <v>13</v>
      </c>
      <c r="D26631" t="s">
        <v>14</v>
      </c>
      <c r="E26631">
        <v>2</v>
      </c>
      <c r="F26631" s="2">
        <v>99.19</v>
      </c>
      <c r="G26631" s="3">
        <v>508.53</v>
      </c>
      <c r="H26631" s="3">
        <v>0.9919</v>
      </c>
      <c r="I26631" s="3">
        <v>0</v>
      </c>
      <c r="J26631" s="3">
        <v>100.1819</v>
      </c>
      <c r="K26631" s="3">
        <v>154.126</v>
      </c>
      <c r="L26631" s="4">
        <v>0.35000000000000003</v>
      </c>
    </row>
    <row r="26632" spans="1:12" x14ac:dyDescent="0.35">
      <c r="A26632" s="1" t="s">
        <v>43651</v>
      </c>
      <c r="B26632" t="s">
        <v>43652</v>
      </c>
      <c r="C26632" t="s">
        <v>34</v>
      </c>
      <c r="D26632" t="s">
        <v>35</v>
      </c>
      <c r="E26632">
        <v>2</v>
      </c>
      <c r="F26632" s="2">
        <v>9.41</v>
      </c>
      <c r="G26632" s="3">
        <v>70.33</v>
      </c>
      <c r="H26632" s="3">
        <v>9.4100000000000003E-2</v>
      </c>
      <c r="I26632" s="3">
        <v>0</v>
      </c>
      <c r="J26632" s="3">
        <v>9.5040999999999993</v>
      </c>
      <c r="K26632" s="3">
        <v>14.621692307692307</v>
      </c>
      <c r="L26632" s="4">
        <v>0.35</v>
      </c>
    </row>
    <row r="26633" spans="1:12" x14ac:dyDescent="0.35">
      <c r="A26633" s="1" t="s">
        <v>43653</v>
      </c>
      <c r="B26633" t="s">
        <v>43654</v>
      </c>
      <c r="C26633" t="s">
        <v>34</v>
      </c>
      <c r="D26633" t="s">
        <v>35</v>
      </c>
      <c r="E26633">
        <v>2</v>
      </c>
      <c r="F26633" s="2">
        <v>82.02</v>
      </c>
      <c r="G26633" s="3">
        <v>440.42</v>
      </c>
      <c r="H26633" s="3">
        <v>0.82019999999999993</v>
      </c>
      <c r="I26633" s="3">
        <v>0</v>
      </c>
      <c r="J26633" s="3">
        <v>82.840199999999996</v>
      </c>
      <c r="K26633" s="3">
        <v>127.44646153846153</v>
      </c>
      <c r="L26633" s="4">
        <v>0.35000000000000003</v>
      </c>
    </row>
    <row r="26634" spans="1:12" x14ac:dyDescent="0.35">
      <c r="A26634" s="1" t="s">
        <v>43655</v>
      </c>
      <c r="B26634" t="s">
        <v>43656</v>
      </c>
      <c r="C26634" t="s">
        <v>34</v>
      </c>
      <c r="D26634" t="s">
        <v>35</v>
      </c>
      <c r="E26634">
        <v>2</v>
      </c>
      <c r="F26634" s="2">
        <v>1281.4100000000001</v>
      </c>
      <c r="G26634" s="3">
        <v>6569.28</v>
      </c>
      <c r="H26634" s="3">
        <v>12.814100000000002</v>
      </c>
      <c r="I26634" s="3">
        <v>0</v>
      </c>
      <c r="J26634" s="3">
        <v>1294.2241000000001</v>
      </c>
      <c r="K26634" s="3">
        <v>1991.114</v>
      </c>
      <c r="L26634" s="4">
        <v>0.34999999999999992</v>
      </c>
    </row>
    <row r="26635" spans="1:12" x14ac:dyDescent="0.35">
      <c r="A26635" s="1" t="s">
        <v>43657</v>
      </c>
      <c r="B26635" t="s">
        <v>43658</v>
      </c>
      <c r="C26635" t="s">
        <v>34</v>
      </c>
      <c r="D26635" t="s">
        <v>35</v>
      </c>
      <c r="E26635">
        <v>2</v>
      </c>
      <c r="F26635" s="2">
        <v>198.19</v>
      </c>
      <c r="G26635" s="3">
        <v>1480.47</v>
      </c>
      <c r="H26635" s="3">
        <v>1.9819</v>
      </c>
      <c r="I26635" s="3">
        <v>0</v>
      </c>
      <c r="J26635" s="3">
        <v>200.17189999999999</v>
      </c>
      <c r="K26635" s="3">
        <v>307.95676923076923</v>
      </c>
      <c r="L26635" s="4">
        <v>0.35000000000000003</v>
      </c>
    </row>
    <row r="26636" spans="1:12" hidden="1" x14ac:dyDescent="0.35">
      <c r="A26636" s="1" t="s">
        <v>43659</v>
      </c>
      <c r="B26636" t="s">
        <v>43660</v>
      </c>
      <c r="C26636" t="s">
        <v>46</v>
      </c>
      <c r="D26636" t="s">
        <v>47</v>
      </c>
      <c r="E26636">
        <v>1</v>
      </c>
      <c r="F26636" s="2">
        <v>181.85</v>
      </c>
      <c r="G26636" s="3">
        <v>932.25</v>
      </c>
      <c r="H26636" s="3">
        <v>1.8185</v>
      </c>
      <c r="I26636" s="3">
        <v>8.5469499999999989</v>
      </c>
      <c r="J26636" s="3">
        <v>192.21545</v>
      </c>
      <c r="K26636" s="3">
        <v>295.71607692307691</v>
      </c>
      <c r="L26636" s="4">
        <v>0.35</v>
      </c>
    </row>
    <row r="26637" spans="1:12" x14ac:dyDescent="0.35">
      <c r="A26637" s="1" t="s">
        <v>43661</v>
      </c>
      <c r="B26637" t="s">
        <v>43662</v>
      </c>
      <c r="C26637" t="s">
        <v>34</v>
      </c>
      <c r="D26637" t="s">
        <v>35</v>
      </c>
      <c r="E26637">
        <v>2</v>
      </c>
      <c r="F26637" s="2">
        <v>13410.53</v>
      </c>
      <c r="G26637" s="3">
        <v>75513.25</v>
      </c>
      <c r="H26637" s="3">
        <v>134.1053</v>
      </c>
      <c r="I26637" s="3">
        <v>0</v>
      </c>
      <c r="J26637" s="3">
        <v>13544.6353</v>
      </c>
      <c r="K26637" s="3">
        <v>20837.900461538462</v>
      </c>
      <c r="L26637" s="4">
        <v>0.35000000000000003</v>
      </c>
    </row>
    <row r="26638" spans="1:12" x14ac:dyDescent="0.35">
      <c r="A26638" s="1" t="s">
        <v>43663</v>
      </c>
      <c r="B26638" t="s">
        <v>43664</v>
      </c>
      <c r="C26638" t="s">
        <v>34</v>
      </c>
      <c r="D26638" t="s">
        <v>35</v>
      </c>
      <c r="E26638">
        <v>1</v>
      </c>
      <c r="F26638" s="2">
        <v>878.34</v>
      </c>
      <c r="G26638" s="3">
        <v>4502.9799999999996</v>
      </c>
      <c r="H26638" s="3">
        <v>8.7834000000000003</v>
      </c>
      <c r="I26638" s="3">
        <v>41.281980000000004</v>
      </c>
      <c r="J26638" s="3">
        <v>928.40538000000004</v>
      </c>
      <c r="K26638" s="3">
        <v>1428.3159692307693</v>
      </c>
      <c r="L26638" s="4">
        <v>0.35</v>
      </c>
    </row>
    <row r="26639" spans="1:12" x14ac:dyDescent="0.35">
      <c r="A26639" s="1" t="s">
        <v>43665</v>
      </c>
      <c r="B26639" t="s">
        <v>43666</v>
      </c>
      <c r="C26639" t="s">
        <v>34</v>
      </c>
      <c r="D26639" t="s">
        <v>35</v>
      </c>
      <c r="E26639">
        <v>2</v>
      </c>
      <c r="F26639" s="2">
        <v>1184.3499999999999</v>
      </c>
      <c r="G26639" s="3">
        <v>6286.6</v>
      </c>
      <c r="H26639" s="3">
        <v>11.843499999999999</v>
      </c>
      <c r="I26639" s="3">
        <v>0</v>
      </c>
      <c r="J26639" s="3">
        <v>1196.1934999999999</v>
      </c>
      <c r="K26639" s="3">
        <v>1840.2976923076919</v>
      </c>
      <c r="L26639" s="4">
        <v>0.34999999999999992</v>
      </c>
    </row>
    <row r="26640" spans="1:12" x14ac:dyDescent="0.35">
      <c r="A26640" s="1" t="s">
        <v>43667</v>
      </c>
      <c r="B26640" t="s">
        <v>43668</v>
      </c>
      <c r="C26640" t="s">
        <v>13</v>
      </c>
      <c r="D26640" t="s">
        <v>14</v>
      </c>
      <c r="E26640">
        <v>2</v>
      </c>
      <c r="F26640" s="2">
        <v>1802.21</v>
      </c>
      <c r="G26640" s="3">
        <v>8536.2800000000007</v>
      </c>
      <c r="H26640" s="3">
        <v>18.022100000000002</v>
      </c>
      <c r="I26640" s="3">
        <v>0</v>
      </c>
      <c r="J26640" s="3">
        <v>1820.2320999999999</v>
      </c>
      <c r="K26640" s="3">
        <v>2800.3570769230769</v>
      </c>
      <c r="L26640" s="4">
        <v>0.35000000000000003</v>
      </c>
    </row>
    <row r="26641" spans="1:12" x14ac:dyDescent="0.35">
      <c r="A26641" s="1" t="s">
        <v>43669</v>
      </c>
      <c r="B26641" t="s">
        <v>43670</v>
      </c>
      <c r="C26641" t="s">
        <v>34</v>
      </c>
      <c r="D26641" t="s">
        <v>35</v>
      </c>
      <c r="E26641">
        <v>1</v>
      </c>
      <c r="F26641" s="2">
        <v>68.680000000000007</v>
      </c>
      <c r="G26641" s="3">
        <v>372.98</v>
      </c>
      <c r="H26641" s="3">
        <v>0.68680000000000008</v>
      </c>
      <c r="I26641" s="3">
        <v>3.2279600000000004</v>
      </c>
      <c r="J26641" s="3">
        <v>72.594760000000008</v>
      </c>
      <c r="K26641" s="3">
        <v>111.68424615384616</v>
      </c>
      <c r="L26641" s="4">
        <v>0.35</v>
      </c>
    </row>
    <row r="26642" spans="1:12" x14ac:dyDescent="0.35">
      <c r="A26642" s="1" t="s">
        <v>43671</v>
      </c>
      <c r="B26642" t="s">
        <v>43672</v>
      </c>
      <c r="C26642" t="s">
        <v>34</v>
      </c>
      <c r="D26642" t="s">
        <v>35</v>
      </c>
      <c r="E26642">
        <v>2</v>
      </c>
      <c r="F26642" s="2">
        <v>1539.42</v>
      </c>
      <c r="G26642" s="3">
        <v>7388.12</v>
      </c>
      <c r="H26642" s="3">
        <v>15.394200000000001</v>
      </c>
      <c r="I26642" s="3">
        <v>0</v>
      </c>
      <c r="J26642" s="3">
        <v>1554.8142</v>
      </c>
      <c r="K26642" s="3">
        <v>2392.0218461538461</v>
      </c>
      <c r="L26642" s="4">
        <v>0.35</v>
      </c>
    </row>
    <row r="26643" spans="1:12" x14ac:dyDescent="0.35">
      <c r="A26643" s="1" t="s">
        <v>43673</v>
      </c>
      <c r="B26643" t="s">
        <v>43674</v>
      </c>
      <c r="C26643" t="s">
        <v>34</v>
      </c>
      <c r="D26643" t="s">
        <v>35</v>
      </c>
      <c r="E26643">
        <v>1</v>
      </c>
      <c r="F26643" s="2">
        <v>43.2</v>
      </c>
      <c r="G26643" s="3">
        <v>230.4</v>
      </c>
      <c r="H26643" s="3">
        <v>0.43200000000000005</v>
      </c>
      <c r="I26643" s="3">
        <v>2.0304000000000002</v>
      </c>
      <c r="J26643" s="3">
        <v>45.662400000000005</v>
      </c>
      <c r="K26643" s="3">
        <v>70.249846153846164</v>
      </c>
      <c r="L26643" s="4">
        <v>0.35000000000000003</v>
      </c>
    </row>
    <row r="26644" spans="1:12" x14ac:dyDescent="0.35">
      <c r="A26644" s="1" t="s">
        <v>43675</v>
      </c>
      <c r="B26644" t="s">
        <v>43676</v>
      </c>
      <c r="C26644" t="s">
        <v>34</v>
      </c>
      <c r="D26644" t="s">
        <v>35</v>
      </c>
      <c r="E26644">
        <v>2</v>
      </c>
      <c r="F26644" s="2">
        <v>1770.59</v>
      </c>
      <c r="G26644" s="3">
        <v>9270.1</v>
      </c>
      <c r="H26644" s="3">
        <v>17.7059</v>
      </c>
      <c r="I26644" s="3">
        <v>0</v>
      </c>
      <c r="J26644" s="3">
        <v>1788.2958999999998</v>
      </c>
      <c r="K26644" s="3">
        <v>2751.2244615384611</v>
      </c>
      <c r="L26644" s="4">
        <v>0.35</v>
      </c>
    </row>
    <row r="26645" spans="1:12" x14ac:dyDescent="0.35">
      <c r="A26645" s="1" t="s">
        <v>43677</v>
      </c>
      <c r="B26645" t="s">
        <v>43678</v>
      </c>
      <c r="C26645" t="s">
        <v>29</v>
      </c>
      <c r="D26645" t="s">
        <v>30</v>
      </c>
      <c r="E26645">
        <v>2</v>
      </c>
      <c r="F26645" s="2">
        <v>1.87</v>
      </c>
      <c r="G26645" s="3">
        <v>9.7799999999999994</v>
      </c>
      <c r="H26645" s="3">
        <v>1.8700000000000001E-2</v>
      </c>
      <c r="I26645" s="3">
        <v>0</v>
      </c>
      <c r="J26645" s="3">
        <v>1.8887</v>
      </c>
      <c r="K26645" s="3">
        <v>2.9056923076923078</v>
      </c>
      <c r="L26645" s="4">
        <v>0.35000000000000003</v>
      </c>
    </row>
    <row r="26646" spans="1:12" hidden="1" x14ac:dyDescent="0.35">
      <c r="A26646" s="1" t="s">
        <v>43679</v>
      </c>
      <c r="B26646" t="s">
        <v>43680</v>
      </c>
      <c r="C26646" t="s">
        <v>46</v>
      </c>
      <c r="D26646" t="s">
        <v>47</v>
      </c>
      <c r="E26646">
        <v>1</v>
      </c>
      <c r="F26646" s="2">
        <v>51.65</v>
      </c>
      <c r="G26646" s="3">
        <v>264.8</v>
      </c>
      <c r="H26646" s="3">
        <v>0.51649999999999996</v>
      </c>
      <c r="I26646" s="3">
        <v>2.4275500000000001</v>
      </c>
      <c r="J26646" s="3">
        <v>54.594049999999996</v>
      </c>
      <c r="K26646" s="3">
        <v>83.990846153846149</v>
      </c>
      <c r="L26646" s="4">
        <v>0.35000000000000003</v>
      </c>
    </row>
    <row r="26647" spans="1:12" x14ac:dyDescent="0.35">
      <c r="A26647" s="1" t="s">
        <v>43681</v>
      </c>
      <c r="B26647" t="s">
        <v>43682</v>
      </c>
      <c r="C26647" t="s">
        <v>34</v>
      </c>
      <c r="D26647" t="s">
        <v>35</v>
      </c>
      <c r="E26647">
        <v>1</v>
      </c>
      <c r="F26647" s="2">
        <v>125.74</v>
      </c>
      <c r="G26647" s="3">
        <v>644.6</v>
      </c>
      <c r="H26647" s="3">
        <v>1.2574000000000001</v>
      </c>
      <c r="I26647" s="3">
        <v>5.9097799999999996</v>
      </c>
      <c r="J26647" s="3">
        <v>132.90718000000001</v>
      </c>
      <c r="K26647" s="3">
        <v>204.47258461538462</v>
      </c>
      <c r="L26647" s="4">
        <v>0.35</v>
      </c>
    </row>
    <row r="26648" spans="1:12" x14ac:dyDescent="0.35">
      <c r="A26648" s="1" t="s">
        <v>43683</v>
      </c>
      <c r="B26648" t="s">
        <v>43684</v>
      </c>
      <c r="C26648" t="s">
        <v>34</v>
      </c>
      <c r="D26648" t="s">
        <v>35</v>
      </c>
      <c r="E26648">
        <v>1</v>
      </c>
      <c r="F26648" s="2">
        <v>55.81</v>
      </c>
      <c r="G26648" s="3">
        <v>292.2</v>
      </c>
      <c r="H26648" s="3">
        <v>0.55810000000000004</v>
      </c>
      <c r="I26648" s="3">
        <v>2.6230700000000002</v>
      </c>
      <c r="J26648" s="3">
        <v>58.991170000000004</v>
      </c>
      <c r="K26648" s="3">
        <v>90.755646153846158</v>
      </c>
      <c r="L26648" s="4">
        <v>0.35</v>
      </c>
    </row>
    <row r="26649" spans="1:12" x14ac:dyDescent="0.35">
      <c r="A26649" s="1" t="s">
        <v>43685</v>
      </c>
      <c r="B26649" t="s">
        <v>43686</v>
      </c>
      <c r="C26649" t="s">
        <v>34</v>
      </c>
      <c r="D26649" t="s">
        <v>35</v>
      </c>
      <c r="E26649">
        <v>1</v>
      </c>
      <c r="F26649" s="2">
        <v>546.76</v>
      </c>
      <c r="G26649" s="3">
        <v>2742.88</v>
      </c>
      <c r="H26649" s="3">
        <v>5.4676</v>
      </c>
      <c r="I26649" s="3">
        <v>25.69772</v>
      </c>
      <c r="J26649" s="3">
        <v>577.92531999999994</v>
      </c>
      <c r="K26649" s="3">
        <v>889.11587692307683</v>
      </c>
      <c r="L26649" s="4">
        <v>0.35</v>
      </c>
    </row>
    <row r="26650" spans="1:12" x14ac:dyDescent="0.35">
      <c r="A26650" s="1" t="s">
        <v>43687</v>
      </c>
      <c r="B26650" t="s">
        <v>43688</v>
      </c>
      <c r="C26650" t="s">
        <v>34</v>
      </c>
      <c r="D26650" t="s">
        <v>35</v>
      </c>
      <c r="E26650">
        <v>2</v>
      </c>
      <c r="F26650" s="2">
        <v>291.58999999999997</v>
      </c>
      <c r="G26650" s="3">
        <v>1494.87</v>
      </c>
      <c r="H26650" s="3">
        <v>2.9158999999999997</v>
      </c>
      <c r="I26650" s="3">
        <v>0</v>
      </c>
      <c r="J26650" s="3">
        <v>294.5059</v>
      </c>
      <c r="K26650" s="3">
        <v>453.08599999999996</v>
      </c>
      <c r="L26650" s="4">
        <v>0.34999999999999992</v>
      </c>
    </row>
    <row r="26651" spans="1:12" x14ac:dyDescent="0.35">
      <c r="A26651" s="1" t="s">
        <v>43689</v>
      </c>
      <c r="B26651" t="s">
        <v>43690</v>
      </c>
      <c r="C26651" t="s">
        <v>34</v>
      </c>
      <c r="D26651" t="s">
        <v>35</v>
      </c>
      <c r="E26651">
        <v>1</v>
      </c>
      <c r="F26651" s="2">
        <v>243.32</v>
      </c>
      <c r="G26651" s="3">
        <v>1272.3599999999999</v>
      </c>
      <c r="H26651" s="3">
        <v>2.4331999999999998</v>
      </c>
      <c r="I26651" s="3">
        <v>11.43604</v>
      </c>
      <c r="J26651" s="3">
        <v>257.18923999999998</v>
      </c>
      <c r="K26651" s="3">
        <v>395.67575384615378</v>
      </c>
      <c r="L26651" s="4">
        <v>0.34999999999999992</v>
      </c>
    </row>
    <row r="26652" spans="1:12" x14ac:dyDescent="0.35">
      <c r="A26652" s="1" t="s">
        <v>43691</v>
      </c>
      <c r="B26652" t="s">
        <v>43692</v>
      </c>
      <c r="C26652" t="s">
        <v>34</v>
      </c>
      <c r="D26652" t="s">
        <v>35</v>
      </c>
      <c r="E26652">
        <v>1</v>
      </c>
      <c r="F26652" s="2">
        <v>21</v>
      </c>
      <c r="G26652" s="3">
        <v>157.30000000000001</v>
      </c>
      <c r="H26652" s="3">
        <v>0.21</v>
      </c>
      <c r="I26652" s="3">
        <v>0.98699999999999999</v>
      </c>
      <c r="J26652" s="3">
        <v>22.196999999999999</v>
      </c>
      <c r="K26652" s="3">
        <v>34.149230769230769</v>
      </c>
      <c r="L26652" s="4">
        <v>0.35000000000000003</v>
      </c>
    </row>
    <row r="26653" spans="1:12" hidden="1" x14ac:dyDescent="0.35">
      <c r="A26653" s="1">
        <v>2819683</v>
      </c>
      <c r="B26653" t="s">
        <v>43693</v>
      </c>
      <c r="C26653" t="s">
        <v>46</v>
      </c>
      <c r="D26653" t="s">
        <v>47</v>
      </c>
      <c r="E26653">
        <v>1</v>
      </c>
      <c r="F26653" s="2">
        <v>145.63999999999999</v>
      </c>
      <c r="G26653" s="3">
        <v>748.06</v>
      </c>
      <c r="H26653" s="3">
        <v>1.4563999999999999</v>
      </c>
      <c r="I26653" s="3">
        <v>6.8450799999999994</v>
      </c>
      <c r="J26653" s="3">
        <v>153.94147999999998</v>
      </c>
      <c r="K26653" s="3">
        <v>236.83304615384611</v>
      </c>
      <c r="L26653" s="4">
        <v>0.35</v>
      </c>
    </row>
    <row r="26654" spans="1:12" x14ac:dyDescent="0.35">
      <c r="A26654" s="1" t="s">
        <v>43694</v>
      </c>
      <c r="B26654" t="s">
        <v>43695</v>
      </c>
      <c r="C26654" t="s">
        <v>29</v>
      </c>
      <c r="D26654" t="s">
        <v>30</v>
      </c>
      <c r="E26654">
        <v>1</v>
      </c>
      <c r="F26654" s="2">
        <v>17.64</v>
      </c>
      <c r="G26654" s="3">
        <v>90.4</v>
      </c>
      <c r="H26654" s="3">
        <v>0.1764</v>
      </c>
      <c r="I26654" s="3">
        <v>0.82908000000000004</v>
      </c>
      <c r="J26654" s="3">
        <v>18.645480000000003</v>
      </c>
      <c r="K26654" s="3">
        <v>28.685353846153848</v>
      </c>
      <c r="L26654" s="4">
        <v>0.35</v>
      </c>
    </row>
    <row r="26655" spans="1:12" x14ac:dyDescent="0.35">
      <c r="A26655" s="1" t="s">
        <v>43696</v>
      </c>
      <c r="B26655" t="s">
        <v>43697</v>
      </c>
      <c r="C26655" t="s">
        <v>13</v>
      </c>
      <c r="D26655" t="s">
        <v>14</v>
      </c>
      <c r="E26655">
        <v>2</v>
      </c>
      <c r="F26655" s="2">
        <v>2849.89</v>
      </c>
      <c r="G26655" s="3">
        <v>14784.35</v>
      </c>
      <c r="H26655" s="3">
        <v>28.498899999999999</v>
      </c>
      <c r="I26655" s="3">
        <v>0</v>
      </c>
      <c r="J26655" s="3">
        <v>2878.3888999999999</v>
      </c>
      <c r="K26655" s="3">
        <v>4428.2906153846152</v>
      </c>
      <c r="L26655" s="4">
        <v>0.35</v>
      </c>
    </row>
    <row r="26656" spans="1:12" hidden="1" x14ac:dyDescent="0.35">
      <c r="A26656" s="1" t="s">
        <v>43698</v>
      </c>
      <c r="B26656" t="s">
        <v>43699</v>
      </c>
      <c r="C26656" t="s">
        <v>46</v>
      </c>
      <c r="D26656" t="s">
        <v>47</v>
      </c>
      <c r="E26656">
        <v>1</v>
      </c>
      <c r="F26656" s="2">
        <v>58.12</v>
      </c>
      <c r="G26656" s="3">
        <v>297.94</v>
      </c>
      <c r="H26656" s="3">
        <v>0.58119999999999994</v>
      </c>
      <c r="I26656" s="3">
        <v>2.7316400000000001</v>
      </c>
      <c r="J26656" s="3">
        <v>61.432839999999999</v>
      </c>
      <c r="K26656" s="3">
        <v>94.512061538461538</v>
      </c>
      <c r="L26656" s="4">
        <v>0.35000000000000003</v>
      </c>
    </row>
    <row r="26657" spans="1:12" x14ac:dyDescent="0.35">
      <c r="A26657" s="1" t="s">
        <v>43700</v>
      </c>
      <c r="B26657" t="s">
        <v>43701</v>
      </c>
      <c r="C26657" t="s">
        <v>34</v>
      </c>
      <c r="D26657" t="s">
        <v>35</v>
      </c>
      <c r="E26657">
        <v>1</v>
      </c>
      <c r="F26657" s="2">
        <v>134.11000000000001</v>
      </c>
      <c r="G26657" s="3">
        <v>702.09</v>
      </c>
      <c r="H26657" s="3">
        <v>1.3411000000000002</v>
      </c>
      <c r="I26657" s="3">
        <v>6.3031700000000006</v>
      </c>
      <c r="J26657" s="3">
        <v>141.75427000000002</v>
      </c>
      <c r="K26657" s="3">
        <v>218.08349230769232</v>
      </c>
      <c r="L26657" s="4">
        <v>0.35</v>
      </c>
    </row>
    <row r="26658" spans="1:12" x14ac:dyDescent="0.35">
      <c r="A26658" s="1" t="s">
        <v>43702</v>
      </c>
      <c r="B26658" t="s">
        <v>43703</v>
      </c>
      <c r="C26658" t="s">
        <v>34</v>
      </c>
      <c r="D26658" t="s">
        <v>35</v>
      </c>
      <c r="E26658">
        <v>1</v>
      </c>
      <c r="F26658" s="2">
        <v>65.459999999999994</v>
      </c>
      <c r="G26658" s="3">
        <v>342.72</v>
      </c>
      <c r="H26658" s="3">
        <v>0.65459999999999996</v>
      </c>
      <c r="I26658" s="3">
        <v>3.0766199999999997</v>
      </c>
      <c r="J26658" s="3">
        <v>69.191220000000001</v>
      </c>
      <c r="K26658" s="3">
        <v>106.44803076923077</v>
      </c>
      <c r="L26658" s="4">
        <v>0.35</v>
      </c>
    </row>
    <row r="26659" spans="1:12" x14ac:dyDescent="0.35">
      <c r="A26659" s="1" t="s">
        <v>43704</v>
      </c>
      <c r="B26659" t="s">
        <v>43705</v>
      </c>
      <c r="C26659" t="s">
        <v>34</v>
      </c>
      <c r="D26659" t="s">
        <v>35</v>
      </c>
      <c r="E26659">
        <v>2</v>
      </c>
      <c r="F26659" s="2">
        <v>56.49</v>
      </c>
      <c r="G26659" s="3">
        <v>295.76</v>
      </c>
      <c r="H26659" s="3">
        <v>0.56490000000000007</v>
      </c>
      <c r="I26659" s="3">
        <v>0</v>
      </c>
      <c r="J26659" s="3">
        <v>57.054900000000004</v>
      </c>
      <c r="K26659" s="3">
        <v>87.776769230769233</v>
      </c>
      <c r="L26659" s="4">
        <v>0.35</v>
      </c>
    </row>
    <row r="26660" spans="1:12" x14ac:dyDescent="0.35">
      <c r="A26660" s="1" t="s">
        <v>43706</v>
      </c>
      <c r="B26660" t="s">
        <v>43707</v>
      </c>
      <c r="C26660" t="s">
        <v>34</v>
      </c>
      <c r="D26660" t="s">
        <v>35</v>
      </c>
      <c r="E26660">
        <v>2</v>
      </c>
      <c r="F26660" s="2">
        <v>7.25</v>
      </c>
      <c r="G26660" s="3">
        <v>54.17</v>
      </c>
      <c r="H26660" s="3">
        <v>7.2499999999999995E-2</v>
      </c>
      <c r="I26660" s="3">
        <v>0</v>
      </c>
      <c r="J26660" s="3">
        <v>7.3224999999999998</v>
      </c>
      <c r="K26660" s="3">
        <v>11.265384615384615</v>
      </c>
      <c r="L26660" s="4">
        <v>0.35000000000000003</v>
      </c>
    </row>
    <row r="26661" spans="1:12" x14ac:dyDescent="0.35">
      <c r="A26661" s="1" t="s">
        <v>43708</v>
      </c>
      <c r="B26661" t="s">
        <v>43709</v>
      </c>
      <c r="C26661" t="s">
        <v>13</v>
      </c>
      <c r="D26661" t="s">
        <v>14</v>
      </c>
      <c r="E26661">
        <v>2</v>
      </c>
      <c r="F26661" s="2">
        <v>92.12</v>
      </c>
      <c r="G26661" s="3">
        <v>366.81</v>
      </c>
      <c r="H26661" s="3">
        <v>0.92120000000000002</v>
      </c>
      <c r="I26661" s="3">
        <v>0</v>
      </c>
      <c r="J26661" s="3">
        <v>93.041200000000003</v>
      </c>
      <c r="K26661" s="3">
        <v>143.14030769230769</v>
      </c>
      <c r="L26661" s="4">
        <v>0.35</v>
      </c>
    </row>
    <row r="26662" spans="1:12" x14ac:dyDescent="0.35">
      <c r="A26662" s="1" t="s">
        <v>43710</v>
      </c>
      <c r="B26662" t="s">
        <v>43711</v>
      </c>
      <c r="C26662" t="s">
        <v>34</v>
      </c>
      <c r="D26662" t="s">
        <v>35</v>
      </c>
      <c r="E26662">
        <v>2</v>
      </c>
      <c r="F26662" s="2">
        <v>86</v>
      </c>
      <c r="G26662" s="3">
        <v>450.26</v>
      </c>
      <c r="H26662" s="3">
        <v>0.86</v>
      </c>
      <c r="I26662" s="3">
        <v>0</v>
      </c>
      <c r="J26662" s="3">
        <v>86.86</v>
      </c>
      <c r="K26662" s="3">
        <v>133.63076923076923</v>
      </c>
      <c r="L26662" s="4">
        <v>0.35000000000000003</v>
      </c>
    </row>
    <row r="26663" spans="1:12" x14ac:dyDescent="0.35">
      <c r="A26663" s="1" t="s">
        <v>43712</v>
      </c>
      <c r="B26663" t="s">
        <v>43713</v>
      </c>
      <c r="C26663" t="s">
        <v>34</v>
      </c>
      <c r="D26663" t="s">
        <v>35</v>
      </c>
      <c r="E26663">
        <v>2</v>
      </c>
      <c r="F26663" s="2">
        <v>198.19</v>
      </c>
      <c r="G26663" s="3">
        <v>1016.01</v>
      </c>
      <c r="H26663" s="3">
        <v>1.9819</v>
      </c>
      <c r="I26663" s="3">
        <v>0</v>
      </c>
      <c r="J26663" s="3">
        <v>200.17189999999999</v>
      </c>
      <c r="K26663" s="3">
        <v>307.95676923076923</v>
      </c>
      <c r="L26663" s="4">
        <v>0.35000000000000003</v>
      </c>
    </row>
    <row r="26664" spans="1:12" hidden="1" x14ac:dyDescent="0.35">
      <c r="A26664" s="1" t="s">
        <v>43714</v>
      </c>
      <c r="B26664" t="s">
        <v>43715</v>
      </c>
      <c r="C26664" t="s">
        <v>46</v>
      </c>
      <c r="D26664" t="s">
        <v>47</v>
      </c>
      <c r="E26664">
        <v>1</v>
      </c>
      <c r="F26664" s="2">
        <v>13.79</v>
      </c>
      <c r="G26664" s="3">
        <v>70.66</v>
      </c>
      <c r="H26664" s="3">
        <v>0.13789999999999999</v>
      </c>
      <c r="I26664" s="3">
        <v>0.64812999999999998</v>
      </c>
      <c r="J26664" s="3">
        <v>14.576029999999999</v>
      </c>
      <c r="K26664" s="3">
        <v>22.424661538461535</v>
      </c>
      <c r="L26664" s="4">
        <v>0.34999999999999992</v>
      </c>
    </row>
    <row r="26665" spans="1:12" x14ac:dyDescent="0.35">
      <c r="A26665" s="1" t="s">
        <v>43716</v>
      </c>
      <c r="B26665" t="s">
        <v>43717</v>
      </c>
      <c r="C26665" t="s">
        <v>34</v>
      </c>
      <c r="D26665" t="s">
        <v>35</v>
      </c>
      <c r="E26665">
        <v>2</v>
      </c>
      <c r="F26665" s="2">
        <v>18.329999999999998</v>
      </c>
      <c r="G26665" s="3">
        <v>136.88</v>
      </c>
      <c r="H26665" s="3">
        <v>0.18329999999999999</v>
      </c>
      <c r="I26665" s="3">
        <v>0</v>
      </c>
      <c r="J26665" s="3">
        <v>18.513299999999997</v>
      </c>
      <c r="K26665" s="3">
        <v>28.481999999999996</v>
      </c>
      <c r="L26665" s="4">
        <v>0.35</v>
      </c>
    </row>
    <row r="26666" spans="1:12" x14ac:dyDescent="0.35">
      <c r="A26666" s="1" t="s">
        <v>43718</v>
      </c>
      <c r="B26666" t="s">
        <v>43719</v>
      </c>
      <c r="C26666" t="s">
        <v>34</v>
      </c>
      <c r="D26666" t="s">
        <v>35</v>
      </c>
      <c r="E26666">
        <v>2</v>
      </c>
      <c r="F26666" s="2">
        <v>145.58000000000001</v>
      </c>
      <c r="G26666" s="3">
        <v>1087.55</v>
      </c>
      <c r="H26666" s="3">
        <v>1.4558000000000002</v>
      </c>
      <c r="I26666" s="3">
        <v>0</v>
      </c>
      <c r="J26666" s="3">
        <v>147.03580000000002</v>
      </c>
      <c r="K26666" s="3">
        <v>226.2089230769231</v>
      </c>
      <c r="L26666" s="4">
        <v>0.35</v>
      </c>
    </row>
    <row r="26667" spans="1:12" x14ac:dyDescent="0.35">
      <c r="A26667" s="1" t="s">
        <v>43720</v>
      </c>
      <c r="B26667" t="s">
        <v>43721</v>
      </c>
      <c r="C26667" t="s">
        <v>34</v>
      </c>
      <c r="D26667" t="s">
        <v>35</v>
      </c>
      <c r="E26667">
        <v>1</v>
      </c>
      <c r="F26667" s="2">
        <v>92</v>
      </c>
      <c r="G26667" s="3">
        <v>471.63</v>
      </c>
      <c r="H26667" s="3">
        <v>0.92</v>
      </c>
      <c r="I26667" s="3">
        <v>4.3239999999999998</v>
      </c>
      <c r="J26667" s="3">
        <v>97.244</v>
      </c>
      <c r="K26667" s="3">
        <v>149.60615384615383</v>
      </c>
      <c r="L26667" s="4">
        <v>0.34999999999999992</v>
      </c>
    </row>
    <row r="26668" spans="1:12" x14ac:dyDescent="0.35">
      <c r="A26668" s="1" t="s">
        <v>43722</v>
      </c>
      <c r="B26668" t="s">
        <v>43723</v>
      </c>
      <c r="C26668" t="s">
        <v>34</v>
      </c>
      <c r="D26668" t="s">
        <v>35</v>
      </c>
      <c r="E26668">
        <v>1</v>
      </c>
      <c r="F26668" s="2">
        <v>172.82</v>
      </c>
      <c r="G26668" s="3">
        <v>904.87</v>
      </c>
      <c r="H26668" s="3">
        <v>1.7282</v>
      </c>
      <c r="I26668" s="3">
        <v>8.122539999999999</v>
      </c>
      <c r="J26668" s="3">
        <v>182.67073999999997</v>
      </c>
      <c r="K26668" s="3">
        <v>281.03190769230764</v>
      </c>
      <c r="L26668" s="4">
        <v>0.35</v>
      </c>
    </row>
    <row r="26669" spans="1:12" x14ac:dyDescent="0.35">
      <c r="A26669" s="1" t="s">
        <v>43724</v>
      </c>
      <c r="B26669" t="s">
        <v>43725</v>
      </c>
      <c r="C26669" t="s">
        <v>34</v>
      </c>
      <c r="D26669" t="s">
        <v>35</v>
      </c>
      <c r="E26669">
        <v>1</v>
      </c>
      <c r="F26669" s="2">
        <v>5649.66</v>
      </c>
      <c r="G26669" s="3">
        <v>28963.74</v>
      </c>
      <c r="H26669" s="3">
        <v>56.496600000000001</v>
      </c>
      <c r="I26669" s="3">
        <v>265.53402</v>
      </c>
      <c r="J26669" s="3">
        <v>5971.6906200000003</v>
      </c>
      <c r="K26669" s="3">
        <v>9187.2163384615378</v>
      </c>
      <c r="L26669" s="4">
        <v>0.34999999999999992</v>
      </c>
    </row>
    <row r="26670" spans="1:12" x14ac:dyDescent="0.35">
      <c r="A26670" s="1" t="s">
        <v>43726</v>
      </c>
      <c r="B26670" t="s">
        <v>43727</v>
      </c>
      <c r="C26670" t="s">
        <v>34</v>
      </c>
      <c r="D26670" t="s">
        <v>35</v>
      </c>
      <c r="E26670">
        <v>2</v>
      </c>
      <c r="F26670" s="2">
        <v>4375.0200000000004</v>
      </c>
      <c r="G26670" s="3">
        <v>22429.15</v>
      </c>
      <c r="H26670" s="3">
        <v>43.750200000000007</v>
      </c>
      <c r="I26670" s="3">
        <v>0</v>
      </c>
      <c r="J26670" s="3">
        <v>4418.7702000000008</v>
      </c>
      <c r="K26670" s="3">
        <v>6798.1080000000011</v>
      </c>
      <c r="L26670" s="4">
        <v>0.35</v>
      </c>
    </row>
    <row r="26671" spans="1:12" hidden="1" x14ac:dyDescent="0.35">
      <c r="A26671" s="1" t="s">
        <v>43728</v>
      </c>
      <c r="B26671" t="s">
        <v>43729</v>
      </c>
      <c r="C26671" t="s">
        <v>46</v>
      </c>
      <c r="D26671" t="s">
        <v>47</v>
      </c>
      <c r="E26671">
        <v>1</v>
      </c>
      <c r="F26671" s="2">
        <v>53.09</v>
      </c>
      <c r="G26671" s="3">
        <v>277.58</v>
      </c>
      <c r="H26671" s="3">
        <v>0.53090000000000004</v>
      </c>
      <c r="I26671" s="3">
        <v>2.4952300000000003</v>
      </c>
      <c r="J26671" s="3">
        <v>56.116130000000005</v>
      </c>
      <c r="K26671" s="3">
        <v>86.332507692307701</v>
      </c>
      <c r="L26671" s="4">
        <v>0.35</v>
      </c>
    </row>
    <row r="26672" spans="1:12" x14ac:dyDescent="0.35">
      <c r="A26672" s="1" t="s">
        <v>43730</v>
      </c>
      <c r="B26672" t="s">
        <v>43731</v>
      </c>
      <c r="C26672" t="s">
        <v>13</v>
      </c>
      <c r="D26672" t="s">
        <v>14</v>
      </c>
      <c r="E26672">
        <v>2</v>
      </c>
      <c r="F26672" s="2">
        <v>23987.360000000001</v>
      </c>
      <c r="G26672" s="3">
        <v>123129.06</v>
      </c>
      <c r="H26672" s="3">
        <v>239.87360000000001</v>
      </c>
      <c r="I26672" s="3">
        <v>0</v>
      </c>
      <c r="J26672" s="3">
        <v>24227.2336</v>
      </c>
      <c r="K26672" s="3">
        <v>37272.667076923077</v>
      </c>
      <c r="L26672" s="4">
        <v>0.35000000000000003</v>
      </c>
    </row>
    <row r="26673" spans="1:12" x14ac:dyDescent="0.35">
      <c r="A26673" s="1" t="s">
        <v>43732</v>
      </c>
      <c r="B26673" t="s">
        <v>43733</v>
      </c>
      <c r="C26673" t="s">
        <v>34</v>
      </c>
      <c r="D26673" t="s">
        <v>35</v>
      </c>
      <c r="E26673">
        <v>2</v>
      </c>
      <c r="F26673" s="2">
        <v>119.19</v>
      </c>
      <c r="G26673" s="3">
        <v>890.41</v>
      </c>
      <c r="H26673" s="3">
        <v>1.1919</v>
      </c>
      <c r="I26673" s="3">
        <v>0</v>
      </c>
      <c r="J26673" s="3">
        <v>120.3819</v>
      </c>
      <c r="K26673" s="3">
        <v>185.20292307692307</v>
      </c>
      <c r="L26673" s="4">
        <v>0.35</v>
      </c>
    </row>
    <row r="26674" spans="1:12" x14ac:dyDescent="0.35">
      <c r="A26674" s="1">
        <v>41006048</v>
      </c>
      <c r="B26674" t="s">
        <v>43734</v>
      </c>
      <c r="C26674" t="s">
        <v>34</v>
      </c>
      <c r="D26674" t="s">
        <v>35</v>
      </c>
      <c r="E26674">
        <v>1</v>
      </c>
      <c r="F26674" s="2">
        <v>937.75</v>
      </c>
      <c r="G26674" s="3">
        <v>4807.46</v>
      </c>
      <c r="H26674" s="3">
        <v>9.3774999999999995</v>
      </c>
      <c r="I26674" s="3">
        <v>44.074249999999999</v>
      </c>
      <c r="J26674" s="3">
        <v>991.20175000000006</v>
      </c>
      <c r="K26674" s="3">
        <v>1524.9257692307692</v>
      </c>
      <c r="L26674" s="4">
        <v>0.35</v>
      </c>
    </row>
    <row r="26675" spans="1:12" x14ac:dyDescent="0.35">
      <c r="A26675" s="1" t="s">
        <v>43735</v>
      </c>
      <c r="B26675" t="s">
        <v>43736</v>
      </c>
      <c r="C26675" t="s">
        <v>34</v>
      </c>
      <c r="D26675" t="s">
        <v>35</v>
      </c>
      <c r="E26675">
        <v>2</v>
      </c>
      <c r="F26675" s="2">
        <v>13555.85</v>
      </c>
      <c r="G26675" s="3">
        <v>71404.759999999995</v>
      </c>
      <c r="H26675" s="3">
        <v>135.55850000000001</v>
      </c>
      <c r="I26675" s="3">
        <v>0</v>
      </c>
      <c r="J26675" s="3">
        <v>13691.4085</v>
      </c>
      <c r="K26675" s="3">
        <v>21063.705384615383</v>
      </c>
      <c r="L26675" s="4">
        <v>0.35</v>
      </c>
    </row>
    <row r="26676" spans="1:12" x14ac:dyDescent="0.35">
      <c r="A26676" s="1" t="s">
        <v>43737</v>
      </c>
      <c r="B26676" t="s">
        <v>43738</v>
      </c>
      <c r="C26676" t="s">
        <v>34</v>
      </c>
      <c r="D26676" t="s">
        <v>35</v>
      </c>
      <c r="E26676">
        <v>2</v>
      </c>
      <c r="F26676" s="2">
        <v>8196.84</v>
      </c>
      <c r="G26676" s="3">
        <v>42915.39</v>
      </c>
      <c r="H26676" s="3">
        <v>81.968400000000003</v>
      </c>
      <c r="I26676" s="3">
        <v>0</v>
      </c>
      <c r="J26676" s="3">
        <v>8278.8083999999999</v>
      </c>
      <c r="K26676" s="3">
        <v>12736.628307692306</v>
      </c>
      <c r="L26676" s="4">
        <v>0.34999999999999992</v>
      </c>
    </row>
    <row r="26677" spans="1:12" x14ac:dyDescent="0.35">
      <c r="A26677" s="1" t="s">
        <v>43739</v>
      </c>
      <c r="B26677" t="s">
        <v>43740</v>
      </c>
      <c r="C26677" t="s">
        <v>34</v>
      </c>
      <c r="D26677" t="s">
        <v>35</v>
      </c>
      <c r="E26677">
        <v>1</v>
      </c>
      <c r="F26677" s="2">
        <v>18.489999999999998</v>
      </c>
      <c r="G26677" s="3">
        <v>94.8</v>
      </c>
      <c r="H26677" s="3">
        <v>0.18489999999999998</v>
      </c>
      <c r="I26677" s="3">
        <v>0.86902999999999997</v>
      </c>
      <c r="J26677" s="3">
        <v>19.543929999999996</v>
      </c>
      <c r="K26677" s="3">
        <v>30.067584615384607</v>
      </c>
      <c r="L26677" s="4">
        <v>0.35</v>
      </c>
    </row>
    <row r="26678" spans="1:12" x14ac:dyDescent="0.35">
      <c r="A26678" s="1" t="s">
        <v>43741</v>
      </c>
      <c r="B26678" t="s">
        <v>43742</v>
      </c>
      <c r="C26678" t="s">
        <v>34</v>
      </c>
      <c r="D26678" t="s">
        <v>35</v>
      </c>
      <c r="E26678">
        <v>2</v>
      </c>
      <c r="F26678" s="2">
        <v>202.09</v>
      </c>
      <c r="G26678" s="3">
        <v>1085.08</v>
      </c>
      <c r="H26678" s="3">
        <v>2.0209000000000001</v>
      </c>
      <c r="I26678" s="3">
        <v>0</v>
      </c>
      <c r="J26678" s="3">
        <v>204.11090000000002</v>
      </c>
      <c r="K26678" s="3">
        <v>314.01676923076923</v>
      </c>
      <c r="L26678" s="4">
        <v>0.34999999999999992</v>
      </c>
    </row>
    <row r="26679" spans="1:12" x14ac:dyDescent="0.35">
      <c r="A26679" s="1" t="s">
        <v>43743</v>
      </c>
      <c r="B26679" t="s">
        <v>43744</v>
      </c>
      <c r="C26679" t="s">
        <v>34</v>
      </c>
      <c r="D26679" t="s">
        <v>35</v>
      </c>
      <c r="E26679">
        <v>2</v>
      </c>
      <c r="F26679" s="2">
        <v>5420.05</v>
      </c>
      <c r="G26679" s="3">
        <v>27786.61</v>
      </c>
      <c r="H26679" s="3">
        <v>54.200500000000005</v>
      </c>
      <c r="I26679" s="3">
        <v>0</v>
      </c>
      <c r="J26679" s="3">
        <v>5474.2505000000001</v>
      </c>
      <c r="K26679" s="3">
        <v>8421.9238461538462</v>
      </c>
      <c r="L26679" s="4">
        <v>0.35</v>
      </c>
    </row>
    <row r="26680" spans="1:12" hidden="1" x14ac:dyDescent="0.35">
      <c r="A26680" s="1" t="s">
        <v>43745</v>
      </c>
      <c r="B26680" t="s">
        <v>43746</v>
      </c>
      <c r="C26680" t="s">
        <v>46</v>
      </c>
      <c r="D26680" t="s">
        <v>47</v>
      </c>
      <c r="E26680">
        <v>1</v>
      </c>
      <c r="F26680" s="2">
        <v>140.66999999999999</v>
      </c>
      <c r="G26680" s="3">
        <v>721.16</v>
      </c>
      <c r="H26680" s="3">
        <v>1.4066999999999998</v>
      </c>
      <c r="I26680" s="3">
        <v>6.6114899999999999</v>
      </c>
      <c r="J26680" s="3">
        <v>148.68818999999999</v>
      </c>
      <c r="K26680" s="3">
        <v>228.75106153846153</v>
      </c>
      <c r="L26680" s="4">
        <v>0.35000000000000003</v>
      </c>
    </row>
    <row r="26681" spans="1:12" hidden="1" x14ac:dyDescent="0.35">
      <c r="A26681" s="1" t="s">
        <v>43747</v>
      </c>
      <c r="B26681" t="s">
        <v>43748</v>
      </c>
      <c r="C26681" t="s">
        <v>46</v>
      </c>
      <c r="D26681" t="s">
        <v>47</v>
      </c>
      <c r="E26681">
        <v>1</v>
      </c>
      <c r="F26681" s="2">
        <v>406.09</v>
      </c>
      <c r="G26681" s="3">
        <v>2081.9</v>
      </c>
      <c r="H26681" s="3">
        <v>4.0609000000000002</v>
      </c>
      <c r="I26681" s="3">
        <v>19.08623</v>
      </c>
      <c r="J26681" s="3">
        <v>429.23712999999998</v>
      </c>
      <c r="K26681" s="3">
        <v>660.36481538461533</v>
      </c>
      <c r="L26681" s="4">
        <v>0.35</v>
      </c>
    </row>
    <row r="26682" spans="1:12" x14ac:dyDescent="0.35">
      <c r="A26682" s="1" t="s">
        <v>43749</v>
      </c>
      <c r="B26682" t="s">
        <v>43750</v>
      </c>
      <c r="C26682" t="s">
        <v>13</v>
      </c>
      <c r="D26682" t="s">
        <v>14</v>
      </c>
      <c r="E26682">
        <v>2</v>
      </c>
      <c r="F26682" s="2">
        <v>601.41</v>
      </c>
      <c r="G26682" s="3">
        <v>3083.19</v>
      </c>
      <c r="H26682" s="3">
        <v>6.0141</v>
      </c>
      <c r="I26682" s="3">
        <v>0</v>
      </c>
      <c r="J26682" s="3">
        <v>607.42409999999995</v>
      </c>
      <c r="K26682" s="3">
        <v>934.49861538461528</v>
      </c>
      <c r="L26682" s="4">
        <v>0.35</v>
      </c>
    </row>
    <row r="26683" spans="1:12" x14ac:dyDescent="0.35">
      <c r="A26683" s="1" t="s">
        <v>43751</v>
      </c>
      <c r="B26683" t="s">
        <v>43752</v>
      </c>
      <c r="C26683" t="s">
        <v>34</v>
      </c>
      <c r="D26683" t="s">
        <v>35</v>
      </c>
      <c r="E26683">
        <v>1</v>
      </c>
      <c r="F26683" s="2">
        <v>173.56</v>
      </c>
      <c r="G26683" s="3">
        <v>908.74</v>
      </c>
      <c r="H26683" s="3">
        <v>1.7356</v>
      </c>
      <c r="I26683" s="3">
        <v>8.1573200000000003</v>
      </c>
      <c r="J26683" s="3">
        <v>183.45292000000001</v>
      </c>
      <c r="K26683" s="3">
        <v>282.23526153846154</v>
      </c>
      <c r="L26683" s="4">
        <v>0.35</v>
      </c>
    </row>
    <row r="26684" spans="1:12" x14ac:dyDescent="0.35">
      <c r="A26684" s="1">
        <v>976200</v>
      </c>
      <c r="B26684" t="s">
        <v>43753</v>
      </c>
      <c r="C26684" t="s">
        <v>29</v>
      </c>
      <c r="D26684" t="s">
        <v>30</v>
      </c>
      <c r="E26684">
        <v>1</v>
      </c>
      <c r="F26684" s="2">
        <v>47.33</v>
      </c>
      <c r="G26684" s="3">
        <v>566.82000000000005</v>
      </c>
      <c r="H26684" s="3">
        <v>0.4733</v>
      </c>
      <c r="I26684" s="3">
        <v>2.22451</v>
      </c>
      <c r="J26684" s="3">
        <v>50.027810000000002</v>
      </c>
      <c r="K26684" s="3">
        <v>76.965861538461539</v>
      </c>
      <c r="L26684" s="4">
        <v>0.35</v>
      </c>
    </row>
    <row r="26685" spans="1:12" x14ac:dyDescent="0.35">
      <c r="A26685" s="1" t="s">
        <v>43754</v>
      </c>
      <c r="B26685" t="s">
        <v>40953</v>
      </c>
      <c r="C26685" t="s">
        <v>34</v>
      </c>
      <c r="D26685" t="s">
        <v>35</v>
      </c>
      <c r="E26685">
        <v>1</v>
      </c>
      <c r="F26685" s="2">
        <v>261.97000000000003</v>
      </c>
      <c r="G26685" s="3">
        <v>1342.99</v>
      </c>
      <c r="H26685" s="3">
        <v>2.6197000000000004</v>
      </c>
      <c r="I26685" s="3">
        <v>12.312590000000002</v>
      </c>
      <c r="J26685" s="3">
        <v>276.90229000000005</v>
      </c>
      <c r="K26685" s="3">
        <v>426.00352307692316</v>
      </c>
      <c r="L26685" s="4">
        <v>0.35000000000000003</v>
      </c>
    </row>
    <row r="26686" spans="1:12" x14ac:dyDescent="0.35">
      <c r="A26686" s="1" t="s">
        <v>43755</v>
      </c>
      <c r="B26686" t="s">
        <v>43756</v>
      </c>
      <c r="C26686" t="s">
        <v>13</v>
      </c>
      <c r="D26686" t="s">
        <v>14</v>
      </c>
      <c r="E26686">
        <v>2</v>
      </c>
      <c r="F26686" s="2">
        <v>36.04</v>
      </c>
      <c r="G26686" s="3">
        <v>200.79</v>
      </c>
      <c r="H26686" s="3">
        <v>0.3604</v>
      </c>
      <c r="I26686" s="3">
        <v>0</v>
      </c>
      <c r="J26686" s="3">
        <v>36.400399999999998</v>
      </c>
      <c r="K26686" s="3">
        <v>56.000615384615379</v>
      </c>
      <c r="L26686" s="4">
        <v>0.35</v>
      </c>
    </row>
    <row r="26687" spans="1:12" x14ac:dyDescent="0.35">
      <c r="A26687" s="1" t="s">
        <v>43757</v>
      </c>
      <c r="B26687" t="s">
        <v>43758</v>
      </c>
      <c r="C26687" t="s">
        <v>34</v>
      </c>
      <c r="D26687" t="s">
        <v>35</v>
      </c>
      <c r="E26687">
        <v>2</v>
      </c>
      <c r="F26687" s="2">
        <v>525.99</v>
      </c>
      <c r="G26687" s="3">
        <v>2770.63</v>
      </c>
      <c r="H26687" s="3">
        <v>5.2599</v>
      </c>
      <c r="I26687" s="3">
        <v>0</v>
      </c>
      <c r="J26687" s="3">
        <v>531.24990000000003</v>
      </c>
      <c r="K26687" s="3">
        <v>817.30753846153846</v>
      </c>
      <c r="L26687" s="4">
        <v>0.35</v>
      </c>
    </row>
    <row r="26688" spans="1:12" hidden="1" x14ac:dyDescent="0.35">
      <c r="A26688" s="1" t="s">
        <v>43759</v>
      </c>
      <c r="B26688" t="s">
        <v>40930</v>
      </c>
      <c r="C26688" t="s">
        <v>46</v>
      </c>
      <c r="D26688" t="s">
        <v>47</v>
      </c>
      <c r="E26688">
        <v>1</v>
      </c>
      <c r="F26688" s="2">
        <v>12417.26</v>
      </c>
      <c r="G26688" s="3">
        <v>63659.06</v>
      </c>
      <c r="H26688" s="3">
        <v>124.1726</v>
      </c>
      <c r="I26688" s="3">
        <v>583.61122</v>
      </c>
      <c r="J26688" s="3">
        <v>13125.043820000001</v>
      </c>
      <c r="K26688" s="3">
        <v>20192.375107692307</v>
      </c>
      <c r="L26688" s="4">
        <v>0.34999999999999992</v>
      </c>
    </row>
    <row r="26689" spans="1:12" x14ac:dyDescent="0.35">
      <c r="A26689" s="1" t="s">
        <v>43760</v>
      </c>
      <c r="B26689" t="s">
        <v>42059</v>
      </c>
      <c r="C26689" t="s">
        <v>13</v>
      </c>
      <c r="D26689" t="s">
        <v>14</v>
      </c>
      <c r="E26689">
        <v>2</v>
      </c>
      <c r="F26689" s="2">
        <v>1171.43</v>
      </c>
      <c r="G26689" s="3">
        <v>5548.59</v>
      </c>
      <c r="H26689" s="3">
        <v>11.714300000000001</v>
      </c>
      <c r="I26689" s="3">
        <v>0</v>
      </c>
      <c r="J26689" s="3">
        <v>1183.1443000000002</v>
      </c>
      <c r="K26689" s="3">
        <v>1820.2220000000002</v>
      </c>
      <c r="L26689" s="4">
        <v>0.35</v>
      </c>
    </row>
    <row r="26690" spans="1:12" x14ac:dyDescent="0.35">
      <c r="A26690" s="1" t="s">
        <v>43761</v>
      </c>
      <c r="B26690" t="s">
        <v>43762</v>
      </c>
      <c r="C26690" t="s">
        <v>34</v>
      </c>
      <c r="D26690" t="s">
        <v>35</v>
      </c>
      <c r="E26690">
        <v>2</v>
      </c>
      <c r="F26690" s="2">
        <v>17.399999999999999</v>
      </c>
      <c r="G26690" s="3">
        <v>129.91999999999999</v>
      </c>
      <c r="H26690" s="3">
        <v>0.17399999999999999</v>
      </c>
      <c r="I26690" s="3">
        <v>0</v>
      </c>
      <c r="J26690" s="3">
        <v>17.573999999999998</v>
      </c>
      <c r="K26690" s="3">
        <v>27.036923076923074</v>
      </c>
      <c r="L26690" s="4">
        <v>0.35</v>
      </c>
    </row>
    <row r="26691" spans="1:12" x14ac:dyDescent="0.35">
      <c r="A26691" s="1" t="s">
        <v>43763</v>
      </c>
      <c r="B26691" t="s">
        <v>43764</v>
      </c>
      <c r="C26691" t="s">
        <v>34</v>
      </c>
      <c r="D26691" t="s">
        <v>35</v>
      </c>
      <c r="E26691">
        <v>2</v>
      </c>
      <c r="F26691" s="2">
        <v>49.51</v>
      </c>
      <c r="G26691" s="3">
        <v>369.82</v>
      </c>
      <c r="H26691" s="3">
        <v>0.49509999999999998</v>
      </c>
      <c r="I26691" s="3">
        <v>0</v>
      </c>
      <c r="J26691" s="3">
        <v>50.005099999999999</v>
      </c>
      <c r="K26691" s="3">
        <v>76.930923076923079</v>
      </c>
      <c r="L26691" s="4">
        <v>0.35000000000000003</v>
      </c>
    </row>
    <row r="26692" spans="1:12" x14ac:dyDescent="0.35">
      <c r="A26692" s="1" t="s">
        <v>43765</v>
      </c>
      <c r="B26692" t="s">
        <v>43766</v>
      </c>
      <c r="C26692" t="s">
        <v>34</v>
      </c>
      <c r="D26692" t="s">
        <v>35</v>
      </c>
      <c r="E26692">
        <v>1</v>
      </c>
      <c r="F26692" s="2">
        <v>2695.05</v>
      </c>
      <c r="G26692" s="3">
        <v>13816.54</v>
      </c>
      <c r="H26692" s="3">
        <v>26.950500000000002</v>
      </c>
      <c r="I26692" s="3">
        <v>126.66735000000001</v>
      </c>
      <c r="J26692" s="3">
        <v>2848.6678500000003</v>
      </c>
      <c r="K26692" s="3">
        <v>4382.5659230769234</v>
      </c>
      <c r="L26692" s="4">
        <v>0.35</v>
      </c>
    </row>
    <row r="26693" spans="1:12" x14ac:dyDescent="0.35">
      <c r="A26693" s="1" t="s">
        <v>43767</v>
      </c>
      <c r="B26693" t="s">
        <v>43768</v>
      </c>
      <c r="C26693" t="s">
        <v>13</v>
      </c>
      <c r="D26693" t="s">
        <v>14</v>
      </c>
      <c r="E26693">
        <v>2</v>
      </c>
      <c r="F26693" s="2">
        <v>91.53</v>
      </c>
      <c r="G26693" s="3">
        <v>449.01</v>
      </c>
      <c r="H26693" s="3">
        <v>0.9153</v>
      </c>
      <c r="I26693" s="3">
        <v>0</v>
      </c>
      <c r="J26693" s="3">
        <v>92.445300000000003</v>
      </c>
      <c r="K26693" s="3">
        <v>142.22353846153845</v>
      </c>
      <c r="L26693" s="4">
        <v>0.34999999999999992</v>
      </c>
    </row>
    <row r="26694" spans="1:12" x14ac:dyDescent="0.35">
      <c r="A26694" s="1" t="s">
        <v>43769</v>
      </c>
      <c r="B26694" t="s">
        <v>43770</v>
      </c>
      <c r="C26694" t="s">
        <v>13</v>
      </c>
      <c r="D26694" t="s">
        <v>14</v>
      </c>
      <c r="E26694">
        <v>2</v>
      </c>
      <c r="F26694" s="2">
        <v>859.41</v>
      </c>
      <c r="G26694" s="3">
        <v>4405.92</v>
      </c>
      <c r="H26694" s="3">
        <v>8.5940999999999992</v>
      </c>
      <c r="I26694" s="3">
        <v>0</v>
      </c>
      <c r="J26694" s="3">
        <v>868.00409999999999</v>
      </c>
      <c r="K26694" s="3">
        <v>1335.3909230769229</v>
      </c>
      <c r="L26694" s="4">
        <v>0.34999999999999992</v>
      </c>
    </row>
    <row r="26695" spans="1:12" x14ac:dyDescent="0.35">
      <c r="A26695" s="1" t="s">
        <v>43771</v>
      </c>
      <c r="B26695" t="s">
        <v>43772</v>
      </c>
      <c r="C26695" t="s">
        <v>34</v>
      </c>
      <c r="D26695" t="s">
        <v>35</v>
      </c>
      <c r="E26695">
        <v>2</v>
      </c>
      <c r="F26695" s="2">
        <v>531.27</v>
      </c>
      <c r="G26695" s="3">
        <v>2798.43</v>
      </c>
      <c r="H26695" s="3">
        <v>5.3126999999999995</v>
      </c>
      <c r="I26695" s="3">
        <v>0</v>
      </c>
      <c r="J26695" s="3">
        <v>536.58269999999993</v>
      </c>
      <c r="K26695" s="3">
        <v>825.51184615384602</v>
      </c>
      <c r="L26695" s="4">
        <v>0.35</v>
      </c>
    </row>
    <row r="26696" spans="1:12" x14ac:dyDescent="0.35">
      <c r="A26696" s="1" t="s">
        <v>43773</v>
      </c>
      <c r="B26696" t="s">
        <v>43774</v>
      </c>
      <c r="C26696" t="s">
        <v>34</v>
      </c>
      <c r="D26696" t="s">
        <v>35</v>
      </c>
      <c r="E26696">
        <v>1</v>
      </c>
      <c r="F26696" s="2">
        <v>91.67</v>
      </c>
      <c r="G26696" s="3">
        <v>469.93</v>
      </c>
      <c r="H26696" s="3">
        <v>0.91670000000000007</v>
      </c>
      <c r="I26696" s="3">
        <v>4.3084899999999999</v>
      </c>
      <c r="J26696" s="3">
        <v>96.895190000000014</v>
      </c>
      <c r="K26696" s="3">
        <v>149.0695230769231</v>
      </c>
      <c r="L26696" s="4">
        <v>0.35000000000000003</v>
      </c>
    </row>
    <row r="26697" spans="1:12" x14ac:dyDescent="0.35">
      <c r="A26697" s="1" t="s">
        <v>43775</v>
      </c>
      <c r="B26697" t="s">
        <v>43776</v>
      </c>
      <c r="C26697" t="s">
        <v>34</v>
      </c>
      <c r="D26697" t="s">
        <v>35</v>
      </c>
      <c r="E26697">
        <v>2</v>
      </c>
      <c r="F26697" s="2">
        <v>7.07</v>
      </c>
      <c r="G26697" s="3">
        <v>52.81</v>
      </c>
      <c r="H26697" s="3">
        <v>7.0699999999999999E-2</v>
      </c>
      <c r="I26697" s="3">
        <v>0</v>
      </c>
      <c r="J26697" s="3">
        <v>7.1407000000000007</v>
      </c>
      <c r="K26697" s="3">
        <v>10.985692307692309</v>
      </c>
      <c r="L26697" s="4">
        <v>0.35000000000000003</v>
      </c>
    </row>
    <row r="26698" spans="1:12" x14ac:dyDescent="0.35">
      <c r="A26698" s="1" t="s">
        <v>43777</v>
      </c>
      <c r="B26698" t="s">
        <v>42684</v>
      </c>
      <c r="C26698" t="s">
        <v>34</v>
      </c>
      <c r="D26698" t="s">
        <v>35</v>
      </c>
      <c r="E26698">
        <v>2</v>
      </c>
      <c r="F26698" s="2">
        <v>2756.88</v>
      </c>
      <c r="G26698" s="3">
        <v>14433.93</v>
      </c>
      <c r="H26698" s="3">
        <v>27.568800000000003</v>
      </c>
      <c r="I26698" s="3">
        <v>0</v>
      </c>
      <c r="J26698" s="3">
        <v>2784.4488000000001</v>
      </c>
      <c r="K26698" s="3">
        <v>4283.7673846153848</v>
      </c>
      <c r="L26698" s="4">
        <v>0.35</v>
      </c>
    </row>
    <row r="26699" spans="1:12" x14ac:dyDescent="0.35">
      <c r="A26699" s="1" t="s">
        <v>43778</v>
      </c>
      <c r="B26699" t="s">
        <v>43779</v>
      </c>
      <c r="C26699" t="s">
        <v>34</v>
      </c>
      <c r="D26699" t="s">
        <v>35</v>
      </c>
      <c r="E26699">
        <v>1</v>
      </c>
      <c r="F26699" s="2">
        <v>308.77999999999997</v>
      </c>
      <c r="G26699" s="3">
        <v>1657.85</v>
      </c>
      <c r="H26699" s="3">
        <v>3.0877999999999997</v>
      </c>
      <c r="I26699" s="3">
        <v>14.512659999999999</v>
      </c>
      <c r="J26699" s="3">
        <v>326.38045999999997</v>
      </c>
      <c r="K26699" s="3">
        <v>502.12378461538458</v>
      </c>
      <c r="L26699" s="4">
        <v>0.35000000000000003</v>
      </c>
    </row>
    <row r="26700" spans="1:12" x14ac:dyDescent="0.35">
      <c r="A26700" s="1" t="s">
        <v>43780</v>
      </c>
      <c r="B26700" t="s">
        <v>43781</v>
      </c>
      <c r="C26700" t="s">
        <v>34</v>
      </c>
      <c r="D26700" t="s">
        <v>35</v>
      </c>
      <c r="E26700">
        <v>1</v>
      </c>
      <c r="F26700" s="2">
        <v>87.29</v>
      </c>
      <c r="G26700" s="3">
        <v>457.02</v>
      </c>
      <c r="H26700" s="3">
        <v>0.87290000000000012</v>
      </c>
      <c r="I26700" s="3">
        <v>4.1026300000000004</v>
      </c>
      <c r="J26700" s="3">
        <v>92.265530000000012</v>
      </c>
      <c r="K26700" s="3">
        <v>141.94696923076924</v>
      </c>
      <c r="L26700" s="4">
        <v>0.35</v>
      </c>
    </row>
    <row r="26701" spans="1:12" x14ac:dyDescent="0.35">
      <c r="A26701" s="1" t="s">
        <v>43782</v>
      </c>
      <c r="B26701" t="s">
        <v>43783</v>
      </c>
      <c r="C26701" t="s">
        <v>34</v>
      </c>
      <c r="D26701" t="s">
        <v>35</v>
      </c>
      <c r="E26701">
        <v>1</v>
      </c>
      <c r="F26701" s="2">
        <v>61.02</v>
      </c>
      <c r="G26701" s="3">
        <v>242.24</v>
      </c>
      <c r="H26701" s="3">
        <v>0.61020000000000008</v>
      </c>
      <c r="I26701" s="3">
        <v>2.8679399999999999</v>
      </c>
      <c r="J26701" s="3">
        <v>64.498140000000006</v>
      </c>
      <c r="K26701" s="3">
        <v>99.227907692307696</v>
      </c>
      <c r="L26701" s="4">
        <v>0.35</v>
      </c>
    </row>
    <row r="26702" spans="1:12" hidden="1" x14ac:dyDescent="0.35">
      <c r="A26702" s="1" t="s">
        <v>43784</v>
      </c>
      <c r="B26702" t="s">
        <v>43785</v>
      </c>
      <c r="C26702" t="s">
        <v>46</v>
      </c>
      <c r="D26702" t="s">
        <v>47</v>
      </c>
      <c r="E26702">
        <v>1</v>
      </c>
      <c r="F26702" s="2">
        <v>8.32</v>
      </c>
      <c r="G26702" s="3">
        <v>42.7</v>
      </c>
      <c r="H26702" s="3">
        <v>8.320000000000001E-2</v>
      </c>
      <c r="I26702" s="3">
        <v>0.39104</v>
      </c>
      <c r="J26702" s="3">
        <v>8.7942400000000003</v>
      </c>
      <c r="K26702" s="3">
        <v>13.5296</v>
      </c>
      <c r="L26702" s="4">
        <v>0.35</v>
      </c>
    </row>
    <row r="26703" spans="1:12" x14ac:dyDescent="0.35">
      <c r="A26703" s="1" t="s">
        <v>43786</v>
      </c>
      <c r="B26703" t="s">
        <v>43787</v>
      </c>
      <c r="C26703" t="s">
        <v>34</v>
      </c>
      <c r="D26703" t="s">
        <v>35</v>
      </c>
      <c r="E26703">
        <v>2</v>
      </c>
      <c r="F26703" s="2">
        <v>6232.67</v>
      </c>
      <c r="G26703" s="3">
        <v>32631.78</v>
      </c>
      <c r="H26703" s="3">
        <v>62.326700000000002</v>
      </c>
      <c r="I26703" s="3">
        <v>0</v>
      </c>
      <c r="J26703" s="3">
        <v>6294.9966999999997</v>
      </c>
      <c r="K26703" s="3">
        <v>9684.6103076923064</v>
      </c>
      <c r="L26703" s="4">
        <v>0.34999999999999992</v>
      </c>
    </row>
    <row r="26704" spans="1:12" x14ac:dyDescent="0.35">
      <c r="A26704" s="1" t="s">
        <v>43788</v>
      </c>
      <c r="B26704" t="s">
        <v>43789</v>
      </c>
      <c r="C26704" t="s">
        <v>13</v>
      </c>
      <c r="D26704" t="s">
        <v>14</v>
      </c>
      <c r="E26704">
        <v>1</v>
      </c>
      <c r="F26704" s="2">
        <v>114.38</v>
      </c>
      <c r="G26704" s="3">
        <v>586.39</v>
      </c>
      <c r="H26704" s="3">
        <v>1.1437999999999999</v>
      </c>
      <c r="I26704" s="3">
        <v>5.3758599999999994</v>
      </c>
      <c r="J26704" s="3">
        <v>120.89966</v>
      </c>
      <c r="K26704" s="3">
        <v>185.99947692307691</v>
      </c>
      <c r="L26704" s="4">
        <v>0.35</v>
      </c>
    </row>
    <row r="26705" spans="1:12" x14ac:dyDescent="0.35">
      <c r="A26705" s="1" t="s">
        <v>43790</v>
      </c>
      <c r="B26705" t="s">
        <v>43791</v>
      </c>
      <c r="C26705" t="s">
        <v>34</v>
      </c>
      <c r="D26705" t="s">
        <v>35</v>
      </c>
      <c r="E26705">
        <v>1</v>
      </c>
      <c r="F26705" s="2">
        <v>57.08</v>
      </c>
      <c r="G26705" s="3">
        <v>298.89999999999998</v>
      </c>
      <c r="H26705" s="3">
        <v>0.57079999999999997</v>
      </c>
      <c r="I26705" s="3">
        <v>2.68276</v>
      </c>
      <c r="J26705" s="3">
        <v>60.333559999999999</v>
      </c>
      <c r="K26705" s="3">
        <v>92.820861538461529</v>
      </c>
      <c r="L26705" s="4">
        <v>0.34999999999999992</v>
      </c>
    </row>
    <row r="26706" spans="1:12" hidden="1" x14ac:dyDescent="0.35">
      <c r="A26706" s="1" t="s">
        <v>43792</v>
      </c>
      <c r="B26706" t="s">
        <v>43793</v>
      </c>
      <c r="C26706" t="s">
        <v>46</v>
      </c>
      <c r="D26706" t="s">
        <v>47</v>
      </c>
      <c r="E26706">
        <v>2</v>
      </c>
      <c r="F26706" s="2">
        <v>9.6</v>
      </c>
      <c r="G26706" s="3">
        <v>49.19</v>
      </c>
      <c r="H26706" s="3">
        <v>9.6000000000000002E-2</v>
      </c>
      <c r="I26706" s="3">
        <v>0</v>
      </c>
      <c r="J26706" s="3">
        <v>9.6959999999999997</v>
      </c>
      <c r="K26706" s="3">
        <v>14.916923076923077</v>
      </c>
      <c r="L26706" s="4">
        <v>0.35</v>
      </c>
    </row>
    <row r="26707" spans="1:12" hidden="1" x14ac:dyDescent="0.35">
      <c r="A26707" s="1" t="s">
        <v>43794</v>
      </c>
      <c r="B26707" t="s">
        <v>43795</v>
      </c>
      <c r="C26707" t="s">
        <v>46</v>
      </c>
      <c r="D26707" t="s">
        <v>47</v>
      </c>
      <c r="E26707">
        <v>1</v>
      </c>
      <c r="F26707" s="2">
        <v>21.39</v>
      </c>
      <c r="G26707" s="3">
        <v>109.64</v>
      </c>
      <c r="H26707" s="3">
        <v>0.21390000000000001</v>
      </c>
      <c r="I26707" s="3">
        <v>1.0053300000000001</v>
      </c>
      <c r="J26707" s="3">
        <v>22.60923</v>
      </c>
      <c r="K26707" s="3">
        <v>34.783430769230769</v>
      </c>
      <c r="L26707" s="4">
        <v>0.35</v>
      </c>
    </row>
    <row r="26708" spans="1:12" x14ac:dyDescent="0.35">
      <c r="A26708" s="1" t="s">
        <v>43796</v>
      </c>
      <c r="B26708" t="s">
        <v>43797</v>
      </c>
      <c r="C26708" t="s">
        <v>13</v>
      </c>
      <c r="D26708" t="s">
        <v>14</v>
      </c>
      <c r="E26708">
        <v>2</v>
      </c>
      <c r="F26708" s="2">
        <v>1404.95</v>
      </c>
      <c r="G26708" s="3">
        <v>6892.51</v>
      </c>
      <c r="H26708" s="3">
        <v>14.0495</v>
      </c>
      <c r="I26708" s="3">
        <v>0</v>
      </c>
      <c r="J26708" s="3">
        <v>1418.9995000000001</v>
      </c>
      <c r="K26708" s="3">
        <v>2183.0761538461538</v>
      </c>
      <c r="L26708" s="4">
        <v>0.34999999999999992</v>
      </c>
    </row>
    <row r="26709" spans="1:12" x14ac:dyDescent="0.35">
      <c r="A26709" s="1" t="s">
        <v>43798</v>
      </c>
      <c r="B26709" t="s">
        <v>43799</v>
      </c>
      <c r="C26709" t="s">
        <v>13</v>
      </c>
      <c r="D26709" t="s">
        <v>14</v>
      </c>
      <c r="E26709">
        <v>2</v>
      </c>
      <c r="F26709" s="2">
        <v>1060.3</v>
      </c>
      <c r="G26709" s="3">
        <v>5022.2</v>
      </c>
      <c r="H26709" s="3">
        <v>10.603</v>
      </c>
      <c r="I26709" s="3">
        <v>0</v>
      </c>
      <c r="J26709" s="3">
        <v>1070.903</v>
      </c>
      <c r="K26709" s="3">
        <v>1647.5430769230768</v>
      </c>
      <c r="L26709" s="4">
        <v>0.34999999999999992</v>
      </c>
    </row>
    <row r="26710" spans="1:12" x14ac:dyDescent="0.35">
      <c r="A26710" s="1" t="s">
        <v>43800</v>
      </c>
      <c r="B26710" t="s">
        <v>43801</v>
      </c>
      <c r="C26710" t="s">
        <v>34</v>
      </c>
      <c r="D26710" t="s">
        <v>35</v>
      </c>
      <c r="E26710">
        <v>2</v>
      </c>
      <c r="F26710" s="2">
        <v>525.99</v>
      </c>
      <c r="G26710" s="3">
        <v>2770.63</v>
      </c>
      <c r="H26710" s="3">
        <v>5.2599</v>
      </c>
      <c r="I26710" s="3">
        <v>0</v>
      </c>
      <c r="J26710" s="3">
        <v>531.24990000000003</v>
      </c>
      <c r="K26710" s="3">
        <v>817.30753846153846</v>
      </c>
      <c r="L26710" s="4">
        <v>0.35</v>
      </c>
    </row>
    <row r="26711" spans="1:12" x14ac:dyDescent="0.35">
      <c r="A26711" s="1" t="s">
        <v>43802</v>
      </c>
      <c r="B26711" t="s">
        <v>43803</v>
      </c>
      <c r="C26711" t="s">
        <v>13</v>
      </c>
      <c r="D26711" t="s">
        <v>14</v>
      </c>
      <c r="E26711">
        <v>1</v>
      </c>
      <c r="F26711" s="2">
        <v>101.14</v>
      </c>
      <c r="G26711" s="3">
        <v>511.62</v>
      </c>
      <c r="H26711" s="3">
        <v>1.0114000000000001</v>
      </c>
      <c r="I26711" s="3">
        <v>4.7535800000000004</v>
      </c>
      <c r="J26711" s="3">
        <v>106.90497999999999</v>
      </c>
      <c r="K26711" s="3">
        <v>164.46919999999997</v>
      </c>
      <c r="L26711" s="4">
        <v>0.34999999999999992</v>
      </c>
    </row>
    <row r="26712" spans="1:12" x14ac:dyDescent="0.35">
      <c r="A26712" s="1" t="s">
        <v>43804</v>
      </c>
      <c r="B26712" t="s">
        <v>43805</v>
      </c>
      <c r="C26712" t="s">
        <v>34</v>
      </c>
      <c r="D26712" t="s">
        <v>35</v>
      </c>
      <c r="E26712">
        <v>1</v>
      </c>
      <c r="F26712" s="2">
        <v>1556.33</v>
      </c>
      <c r="G26712" s="3">
        <v>7978.69</v>
      </c>
      <c r="H26712" s="3">
        <v>15.5633</v>
      </c>
      <c r="I26712" s="3">
        <v>73.147509999999997</v>
      </c>
      <c r="J26712" s="3">
        <v>1645.04081</v>
      </c>
      <c r="K26712" s="3">
        <v>2530.8320153846153</v>
      </c>
      <c r="L26712" s="4">
        <v>0.35</v>
      </c>
    </row>
    <row r="26713" spans="1:12" hidden="1" x14ac:dyDescent="0.35">
      <c r="A26713" s="1" t="s">
        <v>43806</v>
      </c>
      <c r="B26713" t="s">
        <v>43807</v>
      </c>
      <c r="C26713" t="s">
        <v>46</v>
      </c>
      <c r="D26713" t="s">
        <v>47</v>
      </c>
      <c r="E26713">
        <v>1</v>
      </c>
      <c r="F26713" s="2">
        <v>290.49</v>
      </c>
      <c r="G26713" s="3">
        <v>1489.2</v>
      </c>
      <c r="H26713" s="3">
        <v>2.9049</v>
      </c>
      <c r="I26713" s="3">
        <v>13.653030000000001</v>
      </c>
      <c r="J26713" s="3">
        <v>307.04793000000001</v>
      </c>
      <c r="K26713" s="3">
        <v>472.38143076923075</v>
      </c>
      <c r="L26713" s="4">
        <v>0.35</v>
      </c>
    </row>
    <row r="26714" spans="1:12" x14ac:dyDescent="0.35">
      <c r="A26714" s="1" t="s">
        <v>43808</v>
      </c>
      <c r="B26714" t="s">
        <v>43809</v>
      </c>
      <c r="C26714" t="s">
        <v>34</v>
      </c>
      <c r="D26714" t="s">
        <v>35</v>
      </c>
      <c r="E26714">
        <v>2</v>
      </c>
      <c r="F26714" s="2">
        <v>6.01</v>
      </c>
      <c r="G26714" s="3">
        <v>44.89</v>
      </c>
      <c r="H26714" s="3">
        <v>6.0100000000000001E-2</v>
      </c>
      <c r="I26714" s="3">
        <v>0</v>
      </c>
      <c r="J26714" s="3">
        <v>6.0701000000000001</v>
      </c>
      <c r="K26714" s="3">
        <v>9.3386153846153839</v>
      </c>
      <c r="L26714" s="4">
        <v>0.34999999999999992</v>
      </c>
    </row>
    <row r="26715" spans="1:12" x14ac:dyDescent="0.35">
      <c r="A26715" s="1" t="s">
        <v>43810</v>
      </c>
      <c r="B26715" t="s">
        <v>43811</v>
      </c>
      <c r="C26715" t="s">
        <v>34</v>
      </c>
      <c r="D26715" t="s">
        <v>35</v>
      </c>
      <c r="E26715">
        <v>1</v>
      </c>
      <c r="F26715" s="2">
        <v>533.87</v>
      </c>
      <c r="G26715" s="3">
        <v>2678.22</v>
      </c>
      <c r="H26715" s="3">
        <v>5.3387000000000002</v>
      </c>
      <c r="I26715" s="3">
        <v>25.091889999999999</v>
      </c>
      <c r="J26715" s="3">
        <v>564.30059000000006</v>
      </c>
      <c r="K26715" s="3">
        <v>868.15475384615388</v>
      </c>
      <c r="L26715" s="4">
        <v>0.35</v>
      </c>
    </row>
    <row r="26716" spans="1:12" x14ac:dyDescent="0.35">
      <c r="A26716" s="1" t="s">
        <v>43812</v>
      </c>
      <c r="B26716" t="s">
        <v>43813</v>
      </c>
      <c r="C26716" t="s">
        <v>34</v>
      </c>
      <c r="D26716" t="s">
        <v>35</v>
      </c>
      <c r="E26716">
        <v>2</v>
      </c>
      <c r="F26716" s="2">
        <v>72.28</v>
      </c>
      <c r="G26716" s="3">
        <v>482.15</v>
      </c>
      <c r="H26716" s="3">
        <v>0.7228</v>
      </c>
      <c r="I26716" s="3">
        <v>0</v>
      </c>
      <c r="J26716" s="3">
        <v>73.002800000000008</v>
      </c>
      <c r="K26716" s="3">
        <v>112.31200000000001</v>
      </c>
      <c r="L26716" s="4">
        <v>0.35</v>
      </c>
    </row>
    <row r="26717" spans="1:12" x14ac:dyDescent="0.35">
      <c r="A26717" s="1" t="s">
        <v>43814</v>
      </c>
      <c r="B26717" t="s">
        <v>43815</v>
      </c>
      <c r="C26717" t="s">
        <v>34</v>
      </c>
      <c r="D26717" t="s">
        <v>35</v>
      </c>
      <c r="E26717">
        <v>2</v>
      </c>
      <c r="F26717" s="2">
        <v>4.91</v>
      </c>
      <c r="G26717" s="3">
        <v>36.64</v>
      </c>
      <c r="H26717" s="3">
        <v>4.9100000000000005E-2</v>
      </c>
      <c r="I26717" s="3">
        <v>0</v>
      </c>
      <c r="J26717" s="3">
        <v>4.9591000000000003</v>
      </c>
      <c r="K26717" s="3">
        <v>7.6293846153846152</v>
      </c>
      <c r="L26717" s="4">
        <v>0.34999999999999992</v>
      </c>
    </row>
    <row r="26718" spans="1:12" x14ac:dyDescent="0.35">
      <c r="A26718" s="1" t="s">
        <v>43816</v>
      </c>
      <c r="B26718" t="s">
        <v>43817</v>
      </c>
      <c r="C26718" t="s">
        <v>34</v>
      </c>
      <c r="D26718" t="s">
        <v>35</v>
      </c>
      <c r="E26718">
        <v>1</v>
      </c>
      <c r="F26718" s="2">
        <v>30.75</v>
      </c>
      <c r="G26718" s="3">
        <v>157.63</v>
      </c>
      <c r="H26718" s="3">
        <v>0.3075</v>
      </c>
      <c r="I26718" s="3">
        <v>1.4452499999999999</v>
      </c>
      <c r="J26718" s="3">
        <v>32.502749999999999</v>
      </c>
      <c r="K26718" s="3">
        <v>50.004230769230766</v>
      </c>
      <c r="L26718" s="4">
        <v>0.35</v>
      </c>
    </row>
    <row r="26719" spans="1:12" x14ac:dyDescent="0.35">
      <c r="A26719" s="1" t="s">
        <v>43818</v>
      </c>
      <c r="B26719" t="s">
        <v>43819</v>
      </c>
      <c r="C26719" t="s">
        <v>34</v>
      </c>
      <c r="D26719" t="s">
        <v>35</v>
      </c>
      <c r="E26719">
        <v>1</v>
      </c>
      <c r="F26719" s="2">
        <v>171.05</v>
      </c>
      <c r="G26719" s="3">
        <v>923.76</v>
      </c>
      <c r="H26719" s="3">
        <v>1.7105000000000001</v>
      </c>
      <c r="I26719" s="3">
        <v>8.0393500000000007</v>
      </c>
      <c r="J26719" s="3">
        <v>180.79985000000002</v>
      </c>
      <c r="K26719" s="3">
        <v>278.15361538461542</v>
      </c>
      <c r="L26719" s="4">
        <v>0.35000000000000003</v>
      </c>
    </row>
    <row r="26720" spans="1:12" x14ac:dyDescent="0.35">
      <c r="A26720" s="1" t="s">
        <v>43820</v>
      </c>
      <c r="B26720" t="s">
        <v>43821</v>
      </c>
      <c r="C26720" t="s">
        <v>34</v>
      </c>
      <c r="D26720" t="s">
        <v>35</v>
      </c>
      <c r="E26720">
        <v>2</v>
      </c>
      <c r="F26720" s="2">
        <v>6266</v>
      </c>
      <c r="G26720" s="3">
        <v>32806.28</v>
      </c>
      <c r="H26720" s="3">
        <v>62.660000000000004</v>
      </c>
      <c r="I26720" s="3">
        <v>0</v>
      </c>
      <c r="J26720" s="3">
        <v>6328.66</v>
      </c>
      <c r="K26720" s="3">
        <v>9736.4</v>
      </c>
      <c r="L26720" s="4">
        <v>0.35</v>
      </c>
    </row>
    <row r="26721" spans="1:12" x14ac:dyDescent="0.35">
      <c r="A26721" s="1" t="s">
        <v>43822</v>
      </c>
      <c r="B26721" t="s">
        <v>40868</v>
      </c>
      <c r="C26721" t="s">
        <v>34</v>
      </c>
      <c r="D26721" t="s">
        <v>35</v>
      </c>
      <c r="E26721">
        <v>2</v>
      </c>
      <c r="F26721" s="2">
        <v>5.72</v>
      </c>
      <c r="G26721" s="3">
        <v>42.74</v>
      </c>
      <c r="H26721" s="3">
        <v>5.7200000000000001E-2</v>
      </c>
      <c r="I26721" s="3">
        <v>0</v>
      </c>
      <c r="J26721" s="3">
        <v>5.7771999999999997</v>
      </c>
      <c r="K26721" s="3">
        <v>8.8879999999999999</v>
      </c>
      <c r="L26721" s="4">
        <v>0.35000000000000003</v>
      </c>
    </row>
    <row r="26722" spans="1:12" x14ac:dyDescent="0.35">
      <c r="A26722" s="1" t="s">
        <v>43823</v>
      </c>
      <c r="B26722" t="s">
        <v>43824</v>
      </c>
      <c r="C26722" t="s">
        <v>34</v>
      </c>
      <c r="D26722" t="s">
        <v>35</v>
      </c>
      <c r="E26722">
        <v>1</v>
      </c>
      <c r="F26722" s="2">
        <v>43.24</v>
      </c>
      <c r="G26722" s="3">
        <v>216.75</v>
      </c>
      <c r="H26722" s="3">
        <v>0.43240000000000001</v>
      </c>
      <c r="I26722" s="3">
        <v>2.0322800000000001</v>
      </c>
      <c r="J26722" s="3">
        <v>45.704680000000003</v>
      </c>
      <c r="K26722" s="3">
        <v>70.314892307692304</v>
      </c>
      <c r="L26722" s="4">
        <v>0.34999999999999992</v>
      </c>
    </row>
    <row r="26723" spans="1:12" x14ac:dyDescent="0.35">
      <c r="A26723" s="1" t="s">
        <v>43825</v>
      </c>
      <c r="B26723" t="s">
        <v>43826</v>
      </c>
      <c r="C26723" t="s">
        <v>34</v>
      </c>
      <c r="D26723" t="s">
        <v>35</v>
      </c>
      <c r="E26723">
        <v>2</v>
      </c>
      <c r="F26723" s="2">
        <v>7.96</v>
      </c>
      <c r="G26723" s="3">
        <v>59.48</v>
      </c>
      <c r="H26723" s="3">
        <v>7.9600000000000004E-2</v>
      </c>
      <c r="I26723" s="3">
        <v>0</v>
      </c>
      <c r="J26723" s="3">
        <v>8.0396000000000001</v>
      </c>
      <c r="K26723" s="3">
        <v>12.368615384615385</v>
      </c>
      <c r="L26723" s="4">
        <v>0.35000000000000003</v>
      </c>
    </row>
    <row r="26724" spans="1:12" x14ac:dyDescent="0.35">
      <c r="A26724" s="1" t="s">
        <v>43827</v>
      </c>
      <c r="B26724" t="s">
        <v>43828</v>
      </c>
      <c r="C26724" t="s">
        <v>34</v>
      </c>
      <c r="D26724" t="s">
        <v>35</v>
      </c>
      <c r="E26724">
        <v>1</v>
      </c>
      <c r="F26724" s="2">
        <v>72.760000000000005</v>
      </c>
      <c r="G26724" s="3">
        <v>380.94</v>
      </c>
      <c r="H26724" s="3">
        <v>0.72760000000000002</v>
      </c>
      <c r="I26724" s="3">
        <v>3.4197200000000003</v>
      </c>
      <c r="J26724" s="3">
        <v>76.907319999999999</v>
      </c>
      <c r="K26724" s="3">
        <v>118.31895384615385</v>
      </c>
      <c r="L26724" s="4">
        <v>0.35000000000000003</v>
      </c>
    </row>
    <row r="26725" spans="1:12" x14ac:dyDescent="0.35">
      <c r="A26725" s="1" t="s">
        <v>43829</v>
      </c>
      <c r="B26725" t="s">
        <v>43830</v>
      </c>
      <c r="C26725" t="s">
        <v>34</v>
      </c>
      <c r="D26725" t="s">
        <v>35</v>
      </c>
      <c r="E26725">
        <v>1</v>
      </c>
      <c r="F26725" s="2">
        <v>31.9</v>
      </c>
      <c r="G26725" s="3">
        <v>166.81</v>
      </c>
      <c r="H26725" s="3">
        <v>0.31900000000000001</v>
      </c>
      <c r="I26725" s="3">
        <v>1.4992999999999999</v>
      </c>
      <c r="J26725" s="3">
        <v>33.718299999999999</v>
      </c>
      <c r="K26725" s="3">
        <v>51.874307692307688</v>
      </c>
      <c r="L26725" s="4">
        <v>0.35</v>
      </c>
    </row>
    <row r="26726" spans="1:12" x14ac:dyDescent="0.35">
      <c r="A26726" s="1" t="s">
        <v>43831</v>
      </c>
      <c r="B26726" t="s">
        <v>43832</v>
      </c>
      <c r="C26726" t="s">
        <v>34</v>
      </c>
      <c r="D26726" t="s">
        <v>35</v>
      </c>
      <c r="E26726">
        <v>2</v>
      </c>
      <c r="F26726" s="2">
        <v>2057.89</v>
      </c>
      <c r="G26726" s="3">
        <v>10550.04</v>
      </c>
      <c r="H26726" s="3">
        <v>20.578900000000001</v>
      </c>
      <c r="I26726" s="3">
        <v>0</v>
      </c>
      <c r="J26726" s="3">
        <v>2078.4688999999998</v>
      </c>
      <c r="K26726" s="3">
        <v>3197.6444615384612</v>
      </c>
      <c r="L26726" s="4">
        <v>0.35</v>
      </c>
    </row>
    <row r="26727" spans="1:12" hidden="1" x14ac:dyDescent="0.35">
      <c r="A26727" s="1" t="s">
        <v>43833</v>
      </c>
      <c r="B26727" t="s">
        <v>43834</v>
      </c>
      <c r="C26727" t="s">
        <v>46</v>
      </c>
      <c r="D26727" t="s">
        <v>47</v>
      </c>
      <c r="E26727">
        <v>2</v>
      </c>
      <c r="F26727" s="2">
        <v>23.04</v>
      </c>
      <c r="G26727" s="3">
        <v>72.430000000000007</v>
      </c>
      <c r="H26727" s="3">
        <v>0.23039999999999999</v>
      </c>
      <c r="I26727" s="3">
        <v>0</v>
      </c>
      <c r="J26727" s="3">
        <v>23.270399999999999</v>
      </c>
      <c r="K26727" s="3">
        <v>35.800615384615384</v>
      </c>
      <c r="L26727" s="4">
        <v>0.35000000000000003</v>
      </c>
    </row>
    <row r="26728" spans="1:12" x14ac:dyDescent="0.35">
      <c r="A26728" s="1" t="s">
        <v>43835</v>
      </c>
      <c r="B26728" t="s">
        <v>43836</v>
      </c>
      <c r="C26728" t="s">
        <v>34</v>
      </c>
      <c r="D26728" t="s">
        <v>35</v>
      </c>
      <c r="E26728">
        <v>1</v>
      </c>
      <c r="F26728" s="2">
        <v>7.86</v>
      </c>
      <c r="G26728" s="3">
        <v>41.12</v>
      </c>
      <c r="H26728" s="3">
        <v>7.8600000000000003E-2</v>
      </c>
      <c r="I26728" s="3">
        <v>0.36942000000000003</v>
      </c>
      <c r="J26728" s="3">
        <v>8.3080200000000008</v>
      </c>
      <c r="K26728" s="3">
        <v>12.781569230769232</v>
      </c>
      <c r="L26728" s="4">
        <v>0.35000000000000003</v>
      </c>
    </row>
    <row r="26729" spans="1:12" x14ac:dyDescent="0.35">
      <c r="A26729" s="1" t="s">
        <v>43837</v>
      </c>
      <c r="B26729" t="s">
        <v>43838</v>
      </c>
      <c r="C26729" t="s">
        <v>34</v>
      </c>
      <c r="D26729" t="s">
        <v>35</v>
      </c>
      <c r="E26729">
        <v>2</v>
      </c>
      <c r="F26729" s="2">
        <v>2412.48</v>
      </c>
      <c r="G26729" s="3">
        <v>12630.79</v>
      </c>
      <c r="H26729" s="3">
        <v>24.1248</v>
      </c>
      <c r="I26729" s="3">
        <v>0</v>
      </c>
      <c r="J26729" s="3">
        <v>2436.6048000000001</v>
      </c>
      <c r="K26729" s="3">
        <v>3748.6227692307693</v>
      </c>
      <c r="L26729" s="4">
        <v>0.35</v>
      </c>
    </row>
    <row r="26730" spans="1:12" hidden="1" x14ac:dyDescent="0.35">
      <c r="A26730" s="1" t="s">
        <v>43839</v>
      </c>
      <c r="B26730" t="s">
        <v>43840</v>
      </c>
      <c r="C26730" t="s">
        <v>46</v>
      </c>
      <c r="D26730" t="s">
        <v>47</v>
      </c>
      <c r="E26730">
        <v>1</v>
      </c>
      <c r="F26730" s="2">
        <v>21.76</v>
      </c>
      <c r="G26730" s="3">
        <v>111.5</v>
      </c>
      <c r="H26730" s="3">
        <v>0.21760000000000002</v>
      </c>
      <c r="I26730" s="3">
        <v>1.0227200000000001</v>
      </c>
      <c r="J26730" s="3">
        <v>23.000320000000002</v>
      </c>
      <c r="K26730" s="3">
        <v>35.385107692307692</v>
      </c>
      <c r="L26730" s="4">
        <v>0.34999999999999992</v>
      </c>
    </row>
    <row r="26731" spans="1:12" x14ac:dyDescent="0.35">
      <c r="A26731" s="1" t="s">
        <v>43841</v>
      </c>
      <c r="B26731" t="s">
        <v>43842</v>
      </c>
      <c r="C26731" t="s">
        <v>13</v>
      </c>
      <c r="D26731" t="s">
        <v>14</v>
      </c>
      <c r="E26731">
        <v>1</v>
      </c>
      <c r="F26731" s="2">
        <v>37.96</v>
      </c>
      <c r="G26731" s="3">
        <v>198.8</v>
      </c>
      <c r="H26731" s="3">
        <v>0.37959999999999999</v>
      </c>
      <c r="I26731" s="3">
        <v>1.7841200000000002</v>
      </c>
      <c r="J26731" s="3">
        <v>40.123720000000006</v>
      </c>
      <c r="K26731" s="3">
        <v>61.728800000000007</v>
      </c>
      <c r="L26731" s="4">
        <v>0.35</v>
      </c>
    </row>
    <row r="26732" spans="1:12" x14ac:dyDescent="0.35">
      <c r="A26732" s="1" t="s">
        <v>43843</v>
      </c>
      <c r="B26732" t="s">
        <v>43844</v>
      </c>
      <c r="C26732" t="s">
        <v>34</v>
      </c>
      <c r="D26732" t="s">
        <v>35</v>
      </c>
      <c r="E26732">
        <v>2</v>
      </c>
      <c r="F26732" s="2">
        <v>3458.74</v>
      </c>
      <c r="G26732" s="3">
        <v>15598.5</v>
      </c>
      <c r="H26732" s="3">
        <v>34.587399999999995</v>
      </c>
      <c r="I26732" s="3">
        <v>0</v>
      </c>
      <c r="J26732" s="3">
        <v>3493.3273999999997</v>
      </c>
      <c r="K26732" s="3">
        <v>5374.3498461538456</v>
      </c>
      <c r="L26732" s="4">
        <v>0.35</v>
      </c>
    </row>
    <row r="26733" spans="1:12" x14ac:dyDescent="0.35">
      <c r="A26733" s="1" t="s">
        <v>43845</v>
      </c>
      <c r="B26733" t="s">
        <v>43846</v>
      </c>
      <c r="C26733" t="s">
        <v>34</v>
      </c>
      <c r="D26733" t="s">
        <v>35</v>
      </c>
      <c r="E26733">
        <v>2</v>
      </c>
      <c r="F26733" s="2">
        <v>252.63</v>
      </c>
      <c r="G26733" s="3">
        <v>1322.67</v>
      </c>
      <c r="H26733" s="3">
        <v>2.5263</v>
      </c>
      <c r="I26733" s="3">
        <v>0</v>
      </c>
      <c r="J26733" s="3">
        <v>255.15629999999999</v>
      </c>
      <c r="K26733" s="3">
        <v>392.54815384615381</v>
      </c>
      <c r="L26733" s="4">
        <v>0.35</v>
      </c>
    </row>
    <row r="26734" spans="1:12" x14ac:dyDescent="0.35">
      <c r="A26734" s="1" t="s">
        <v>43847</v>
      </c>
      <c r="B26734" t="s">
        <v>43848</v>
      </c>
      <c r="C26734" t="s">
        <v>34</v>
      </c>
      <c r="D26734" t="s">
        <v>35</v>
      </c>
      <c r="E26734">
        <v>2</v>
      </c>
      <c r="F26734" s="2">
        <v>13410.53</v>
      </c>
      <c r="G26734" s="3">
        <v>70212.2</v>
      </c>
      <c r="H26734" s="3">
        <v>134.1053</v>
      </c>
      <c r="I26734" s="3">
        <v>0</v>
      </c>
      <c r="J26734" s="3">
        <v>13544.6353</v>
      </c>
      <c r="K26734" s="3">
        <v>20837.900461538462</v>
      </c>
      <c r="L26734" s="4">
        <v>0.35000000000000003</v>
      </c>
    </row>
    <row r="26735" spans="1:12" x14ac:dyDescent="0.35">
      <c r="A26735" s="1" t="s">
        <v>43849</v>
      </c>
      <c r="B26735" t="s">
        <v>41198</v>
      </c>
      <c r="C26735" t="s">
        <v>34</v>
      </c>
      <c r="D26735" t="s">
        <v>35</v>
      </c>
      <c r="E26735">
        <v>2</v>
      </c>
      <c r="F26735" s="2">
        <v>93.82</v>
      </c>
      <c r="G26735" s="3">
        <v>480.95</v>
      </c>
      <c r="H26735" s="3">
        <v>0.93819999999999992</v>
      </c>
      <c r="I26735" s="3">
        <v>0</v>
      </c>
      <c r="J26735" s="3">
        <v>94.758199999999988</v>
      </c>
      <c r="K26735" s="3">
        <v>145.78184615384612</v>
      </c>
      <c r="L26735" s="4">
        <v>0.34999999999999992</v>
      </c>
    </row>
    <row r="26736" spans="1:12" x14ac:dyDescent="0.35">
      <c r="A26736" s="1" t="s">
        <v>43850</v>
      </c>
      <c r="B26736" t="s">
        <v>43851</v>
      </c>
      <c r="C26736" t="s">
        <v>34</v>
      </c>
      <c r="D26736" t="s">
        <v>35</v>
      </c>
      <c r="E26736">
        <v>2</v>
      </c>
      <c r="F26736" s="2">
        <v>415.15</v>
      </c>
      <c r="G26736" s="3">
        <v>2128.31</v>
      </c>
      <c r="H26736" s="3">
        <v>4.1514999999999995</v>
      </c>
      <c r="I26736" s="3">
        <v>0</v>
      </c>
      <c r="J26736" s="3">
        <v>419.30149999999998</v>
      </c>
      <c r="K26736" s="3">
        <v>645.07923076923066</v>
      </c>
      <c r="L26736" s="4">
        <v>0.34999999999999992</v>
      </c>
    </row>
    <row r="26737" spans="1:12" x14ac:dyDescent="0.35">
      <c r="A26737" s="1" t="s">
        <v>43852</v>
      </c>
      <c r="B26737" t="s">
        <v>43853</v>
      </c>
      <c r="C26737" t="s">
        <v>34</v>
      </c>
      <c r="D26737" t="s">
        <v>35</v>
      </c>
      <c r="E26737">
        <v>2</v>
      </c>
      <c r="F26737" s="2">
        <v>1099.33</v>
      </c>
      <c r="G26737" s="3">
        <v>5755.65</v>
      </c>
      <c r="H26737" s="3">
        <v>10.9933</v>
      </c>
      <c r="I26737" s="3">
        <v>0</v>
      </c>
      <c r="J26737" s="3">
        <v>1110.3233</v>
      </c>
      <c r="K26737" s="3">
        <v>1708.1896923076922</v>
      </c>
      <c r="L26737" s="4">
        <v>0.35</v>
      </c>
    </row>
    <row r="26738" spans="1:12" x14ac:dyDescent="0.35">
      <c r="A26738" s="1" t="s">
        <v>43854</v>
      </c>
      <c r="B26738" t="s">
        <v>43855</v>
      </c>
      <c r="C26738" t="s">
        <v>34</v>
      </c>
      <c r="D26738" t="s">
        <v>35</v>
      </c>
      <c r="E26738">
        <v>1</v>
      </c>
      <c r="F26738" s="2">
        <v>909.75</v>
      </c>
      <c r="G26738" s="3">
        <v>4663.8900000000003</v>
      </c>
      <c r="H26738" s="3">
        <v>9.0975000000000001</v>
      </c>
      <c r="I26738" s="3">
        <v>42.758249999999997</v>
      </c>
      <c r="J26738" s="3">
        <v>961.60574999999994</v>
      </c>
      <c r="K26738" s="3">
        <v>1479.3934615384615</v>
      </c>
      <c r="L26738" s="4">
        <v>0.35</v>
      </c>
    </row>
    <row r="26739" spans="1:12" x14ac:dyDescent="0.35">
      <c r="A26739" s="1" t="s">
        <v>43856</v>
      </c>
      <c r="B26739" t="s">
        <v>43857</v>
      </c>
      <c r="C26739" t="s">
        <v>34</v>
      </c>
      <c r="D26739" t="s">
        <v>35</v>
      </c>
      <c r="E26739">
        <v>2</v>
      </c>
      <c r="F26739" s="2">
        <v>25.33</v>
      </c>
      <c r="G26739" s="3">
        <v>132.62</v>
      </c>
      <c r="H26739" s="3">
        <v>0.25329999999999997</v>
      </c>
      <c r="I26739" s="3">
        <v>0</v>
      </c>
      <c r="J26739" s="3">
        <v>25.583299999999998</v>
      </c>
      <c r="K26739" s="3">
        <v>39.35892307692307</v>
      </c>
      <c r="L26739" s="4">
        <v>0.34999999999999992</v>
      </c>
    </row>
    <row r="26740" spans="1:12" x14ac:dyDescent="0.35">
      <c r="A26740" s="1" t="s">
        <v>43858</v>
      </c>
      <c r="B26740" t="s">
        <v>43859</v>
      </c>
      <c r="C26740" t="s">
        <v>34</v>
      </c>
      <c r="D26740" t="s">
        <v>35</v>
      </c>
      <c r="E26740">
        <v>2</v>
      </c>
      <c r="F26740" s="2">
        <v>1604.55</v>
      </c>
      <c r="G26740" s="3">
        <v>8275.0300000000007</v>
      </c>
      <c r="H26740" s="3">
        <v>16.045500000000001</v>
      </c>
      <c r="I26740" s="3">
        <v>0</v>
      </c>
      <c r="J26740" s="3">
        <v>1620.5954999999999</v>
      </c>
      <c r="K26740" s="3">
        <v>2493.2238461538459</v>
      </c>
      <c r="L26740" s="4">
        <v>0.35</v>
      </c>
    </row>
    <row r="26741" spans="1:12" x14ac:dyDescent="0.35">
      <c r="A26741" s="1" t="s">
        <v>43860</v>
      </c>
      <c r="B26741" t="s">
        <v>43861</v>
      </c>
      <c r="C26741" t="s">
        <v>13</v>
      </c>
      <c r="D26741" t="s">
        <v>14</v>
      </c>
      <c r="E26741">
        <v>1</v>
      </c>
      <c r="F26741" s="2">
        <v>38.75</v>
      </c>
      <c r="G26741" s="3">
        <v>195.08</v>
      </c>
      <c r="H26741" s="3">
        <v>0.38750000000000001</v>
      </c>
      <c r="I26741" s="3">
        <v>1.82125</v>
      </c>
      <c r="J26741" s="3">
        <v>40.958750000000002</v>
      </c>
      <c r="K26741" s="3">
        <v>63.013461538461542</v>
      </c>
      <c r="L26741" s="4">
        <v>0.35</v>
      </c>
    </row>
    <row r="26742" spans="1:12" x14ac:dyDescent="0.35">
      <c r="A26742" s="1" t="s">
        <v>43862</v>
      </c>
      <c r="B26742" t="s">
        <v>43863</v>
      </c>
      <c r="C26742" t="s">
        <v>34</v>
      </c>
      <c r="D26742" t="s">
        <v>35</v>
      </c>
      <c r="E26742">
        <v>1</v>
      </c>
      <c r="F26742" s="2">
        <v>1857.76</v>
      </c>
      <c r="G26742" s="3">
        <v>9524.06</v>
      </c>
      <c r="H26742" s="3">
        <v>18.5776</v>
      </c>
      <c r="I26742" s="3">
        <v>87.314719999999994</v>
      </c>
      <c r="J26742" s="3">
        <v>1963.6523200000001</v>
      </c>
      <c r="K26742" s="3">
        <v>3021.0035692307692</v>
      </c>
      <c r="L26742" s="4">
        <v>0.35</v>
      </c>
    </row>
    <row r="26743" spans="1:12" x14ac:dyDescent="0.35">
      <c r="A26743" s="1" t="s">
        <v>43864</v>
      </c>
      <c r="B26743" t="s">
        <v>43865</v>
      </c>
      <c r="C26743" t="s">
        <v>34</v>
      </c>
      <c r="D26743" t="s">
        <v>35</v>
      </c>
      <c r="E26743">
        <v>2</v>
      </c>
      <c r="F26743" s="2">
        <v>86</v>
      </c>
      <c r="G26743" s="3">
        <v>450.26</v>
      </c>
      <c r="H26743" s="3">
        <v>0.86</v>
      </c>
      <c r="I26743" s="3">
        <v>0</v>
      </c>
      <c r="J26743" s="3">
        <v>86.86</v>
      </c>
      <c r="K26743" s="3">
        <v>133.63076923076923</v>
      </c>
      <c r="L26743" s="4">
        <v>0.35000000000000003</v>
      </c>
    </row>
    <row r="26744" spans="1:12" x14ac:dyDescent="0.35">
      <c r="A26744" s="1">
        <v>41006104</v>
      </c>
      <c r="B26744" t="s">
        <v>40830</v>
      </c>
      <c r="C26744" t="s">
        <v>34</v>
      </c>
      <c r="D26744" t="s">
        <v>35</v>
      </c>
      <c r="E26744">
        <v>2</v>
      </c>
      <c r="F26744" s="2">
        <v>1254.1099999999999</v>
      </c>
      <c r="G26744" s="3">
        <v>6429.35</v>
      </c>
      <c r="H26744" s="3">
        <v>12.5411</v>
      </c>
      <c r="I26744" s="3">
        <v>0</v>
      </c>
      <c r="J26744" s="3">
        <v>1266.6510999999998</v>
      </c>
      <c r="K26744" s="3">
        <v>1948.6939999999997</v>
      </c>
      <c r="L26744" s="4">
        <v>0.35000000000000003</v>
      </c>
    </row>
    <row r="26745" spans="1:12" x14ac:dyDescent="0.35">
      <c r="A26745" s="1" t="s">
        <v>43866</v>
      </c>
      <c r="B26745" t="s">
        <v>43867</v>
      </c>
      <c r="C26745" t="s">
        <v>34</v>
      </c>
      <c r="D26745" t="s">
        <v>35</v>
      </c>
      <c r="E26745">
        <v>2</v>
      </c>
      <c r="F26745" s="2">
        <v>247.77</v>
      </c>
      <c r="G26745" s="3">
        <v>1242.98</v>
      </c>
      <c r="H26745" s="3">
        <v>2.4777</v>
      </c>
      <c r="I26745" s="3">
        <v>0</v>
      </c>
      <c r="J26745" s="3">
        <v>250.24770000000001</v>
      </c>
      <c r="K26745" s="3">
        <v>384.99646153846152</v>
      </c>
      <c r="L26745" s="4">
        <v>0.34999999999999992</v>
      </c>
    </row>
    <row r="26746" spans="1:12" x14ac:dyDescent="0.35">
      <c r="A26746" s="1" t="s">
        <v>43868</v>
      </c>
      <c r="B26746" t="s">
        <v>43869</v>
      </c>
      <c r="C26746" t="s">
        <v>34</v>
      </c>
      <c r="D26746" t="s">
        <v>35</v>
      </c>
      <c r="E26746">
        <v>2</v>
      </c>
      <c r="F26746" s="2">
        <v>179.33</v>
      </c>
      <c r="G26746" s="3">
        <v>938.9</v>
      </c>
      <c r="H26746" s="3">
        <v>1.7933000000000001</v>
      </c>
      <c r="I26746" s="3">
        <v>0</v>
      </c>
      <c r="J26746" s="3">
        <v>181.1233</v>
      </c>
      <c r="K26746" s="3">
        <v>278.65123076923078</v>
      </c>
      <c r="L26746" s="4">
        <v>0.35000000000000003</v>
      </c>
    </row>
    <row r="26747" spans="1:12" x14ac:dyDescent="0.35">
      <c r="A26747" s="1" t="s">
        <v>43870</v>
      </c>
      <c r="B26747" t="s">
        <v>43871</v>
      </c>
      <c r="C26747" t="s">
        <v>34</v>
      </c>
      <c r="D26747" t="s">
        <v>35</v>
      </c>
      <c r="E26747">
        <v>1</v>
      </c>
      <c r="F26747" s="2">
        <v>72.69</v>
      </c>
      <c r="G26747" s="3">
        <v>390.31</v>
      </c>
      <c r="H26747" s="3">
        <v>0.72689999999999999</v>
      </c>
      <c r="I26747" s="3">
        <v>3.4164300000000001</v>
      </c>
      <c r="J26747" s="3">
        <v>76.833330000000004</v>
      </c>
      <c r="K26747" s="3">
        <v>118.20512307692307</v>
      </c>
      <c r="L26747" s="4">
        <v>0.34999999999999992</v>
      </c>
    </row>
    <row r="26748" spans="1:12" x14ac:dyDescent="0.35">
      <c r="A26748" s="1" t="s">
        <v>43872</v>
      </c>
      <c r="B26748" t="s">
        <v>43873</v>
      </c>
      <c r="C26748" t="s">
        <v>13</v>
      </c>
      <c r="D26748" t="s">
        <v>14</v>
      </c>
      <c r="E26748">
        <v>1</v>
      </c>
      <c r="F26748" s="2">
        <v>95.74</v>
      </c>
      <c r="G26748" s="3">
        <v>484.35</v>
      </c>
      <c r="H26748" s="3">
        <v>0.95739999999999992</v>
      </c>
      <c r="I26748" s="3">
        <v>4.4997799999999994</v>
      </c>
      <c r="J26748" s="3">
        <v>101.19718</v>
      </c>
      <c r="K26748" s="3">
        <v>155.68796923076923</v>
      </c>
      <c r="L26748" s="4">
        <v>0.35</v>
      </c>
    </row>
    <row r="26749" spans="1:12" x14ac:dyDescent="0.35">
      <c r="A26749" s="1" t="s">
        <v>43874</v>
      </c>
      <c r="B26749" t="s">
        <v>43875</v>
      </c>
      <c r="C26749" t="s">
        <v>34</v>
      </c>
      <c r="D26749" t="s">
        <v>35</v>
      </c>
      <c r="E26749">
        <v>1</v>
      </c>
      <c r="F26749" s="2">
        <v>152.65</v>
      </c>
      <c r="G26749" s="3">
        <v>798.28</v>
      </c>
      <c r="H26749" s="3">
        <v>1.5265000000000002</v>
      </c>
      <c r="I26749" s="3">
        <v>7.17455</v>
      </c>
      <c r="J26749" s="3">
        <v>161.35105000000001</v>
      </c>
      <c r="K26749" s="3">
        <v>248.23238461538463</v>
      </c>
      <c r="L26749" s="4">
        <v>0.35</v>
      </c>
    </row>
    <row r="26750" spans="1:12" x14ac:dyDescent="0.35">
      <c r="A26750" s="1" t="s">
        <v>43876</v>
      </c>
      <c r="B26750" t="s">
        <v>43877</v>
      </c>
      <c r="C26750" t="s">
        <v>13</v>
      </c>
      <c r="D26750" t="s">
        <v>14</v>
      </c>
      <c r="E26750">
        <v>2</v>
      </c>
      <c r="F26750" s="2">
        <v>9011.0300000000007</v>
      </c>
      <c r="G26750" s="3">
        <v>46746.44</v>
      </c>
      <c r="H26750" s="3">
        <v>90.110300000000009</v>
      </c>
      <c r="I26750" s="3">
        <v>0</v>
      </c>
      <c r="J26750" s="3">
        <v>9101.1403000000009</v>
      </c>
      <c r="K26750" s="3">
        <v>14001.754307692308</v>
      </c>
      <c r="L26750" s="4">
        <v>0.35</v>
      </c>
    </row>
    <row r="26751" spans="1:12" x14ac:dyDescent="0.35">
      <c r="A26751" s="1" t="s">
        <v>43878</v>
      </c>
      <c r="B26751" t="s">
        <v>43879</v>
      </c>
      <c r="C26751" t="s">
        <v>34</v>
      </c>
      <c r="D26751" t="s">
        <v>35</v>
      </c>
      <c r="E26751">
        <v>1</v>
      </c>
      <c r="F26751" s="2">
        <v>152.41</v>
      </c>
      <c r="G26751" s="3">
        <v>781.3</v>
      </c>
      <c r="H26751" s="3">
        <v>1.5241</v>
      </c>
      <c r="I26751" s="3">
        <v>7.1632699999999998</v>
      </c>
      <c r="J26751" s="3">
        <v>161.09737000000001</v>
      </c>
      <c r="K26751" s="3">
        <v>247.84210769230771</v>
      </c>
      <c r="L26751" s="4">
        <v>0.35</v>
      </c>
    </row>
    <row r="26752" spans="1:12" x14ac:dyDescent="0.35">
      <c r="A26752" s="1" t="s">
        <v>43880</v>
      </c>
      <c r="B26752" t="s">
        <v>43881</v>
      </c>
      <c r="C26752" t="s">
        <v>34</v>
      </c>
      <c r="D26752" t="s">
        <v>35</v>
      </c>
      <c r="E26752">
        <v>2</v>
      </c>
      <c r="F26752" s="2">
        <v>287.73</v>
      </c>
      <c r="G26752" s="3">
        <v>1475.07</v>
      </c>
      <c r="H26752" s="3">
        <v>2.8773000000000004</v>
      </c>
      <c r="I26752" s="3">
        <v>0</v>
      </c>
      <c r="J26752" s="3">
        <v>290.60730000000001</v>
      </c>
      <c r="K26752" s="3">
        <v>447.08815384615383</v>
      </c>
      <c r="L26752" s="4">
        <v>0.35</v>
      </c>
    </row>
    <row r="26753" spans="1:12" x14ac:dyDescent="0.35">
      <c r="A26753" s="1" t="s">
        <v>43882</v>
      </c>
      <c r="B26753" t="s">
        <v>43883</v>
      </c>
      <c r="C26753" t="s">
        <v>13</v>
      </c>
      <c r="D26753" t="s">
        <v>14</v>
      </c>
      <c r="E26753">
        <v>2</v>
      </c>
      <c r="F26753" s="2">
        <v>41.47</v>
      </c>
      <c r="G26753" s="3">
        <v>160.68</v>
      </c>
      <c r="H26753" s="3">
        <v>0.41470000000000001</v>
      </c>
      <c r="I26753" s="3">
        <v>0</v>
      </c>
      <c r="J26753" s="3">
        <v>41.884700000000002</v>
      </c>
      <c r="K26753" s="3">
        <v>64.438000000000002</v>
      </c>
      <c r="L26753" s="4">
        <v>0.35</v>
      </c>
    </row>
    <row r="26754" spans="1:12" x14ac:dyDescent="0.35">
      <c r="A26754" s="1" t="s">
        <v>43884</v>
      </c>
      <c r="B26754" t="s">
        <v>43885</v>
      </c>
      <c r="C26754" t="s">
        <v>34</v>
      </c>
      <c r="D26754" t="s">
        <v>35</v>
      </c>
      <c r="E26754">
        <v>2</v>
      </c>
      <c r="F26754" s="2">
        <v>77.67</v>
      </c>
      <c r="G26754" s="3">
        <v>406.16</v>
      </c>
      <c r="H26754" s="3">
        <v>0.77670000000000006</v>
      </c>
      <c r="I26754" s="3">
        <v>0</v>
      </c>
      <c r="J26754" s="3">
        <v>78.446700000000007</v>
      </c>
      <c r="K26754" s="3">
        <v>120.68723076923078</v>
      </c>
      <c r="L26754" s="4">
        <v>0.35</v>
      </c>
    </row>
    <row r="26755" spans="1:12" hidden="1" x14ac:dyDescent="0.35">
      <c r="A26755" s="1" t="s">
        <v>43886</v>
      </c>
      <c r="B26755" t="s">
        <v>43887</v>
      </c>
      <c r="C26755" t="s">
        <v>46</v>
      </c>
      <c r="D26755" t="s">
        <v>47</v>
      </c>
      <c r="E26755">
        <v>1</v>
      </c>
      <c r="F26755" s="2">
        <v>1126.28</v>
      </c>
      <c r="G26755" s="3">
        <v>5774.05</v>
      </c>
      <c r="H26755" s="3">
        <v>11.2628</v>
      </c>
      <c r="I26755" s="3">
        <v>52.935159999999996</v>
      </c>
      <c r="J26755" s="3">
        <v>1190.4779599999999</v>
      </c>
      <c r="K26755" s="3">
        <v>1831.5045538461536</v>
      </c>
      <c r="L26755" s="4">
        <v>0.35</v>
      </c>
    </row>
    <row r="26756" spans="1:12" x14ac:dyDescent="0.35">
      <c r="A26756" s="1" t="s">
        <v>43888</v>
      </c>
      <c r="B26756" t="s">
        <v>43889</v>
      </c>
      <c r="C26756" t="s">
        <v>34</v>
      </c>
      <c r="D26756" t="s">
        <v>35</v>
      </c>
      <c r="E26756">
        <v>2</v>
      </c>
      <c r="F26756" s="2">
        <v>5.0199999999999996</v>
      </c>
      <c r="G26756" s="3">
        <v>37.49</v>
      </c>
      <c r="H26756" s="3">
        <v>5.0199999999999995E-2</v>
      </c>
      <c r="I26756" s="3">
        <v>0</v>
      </c>
      <c r="J26756" s="3">
        <v>5.0701999999999998</v>
      </c>
      <c r="K26756" s="3">
        <v>7.8003076923076922</v>
      </c>
      <c r="L26756" s="4">
        <v>0.35000000000000003</v>
      </c>
    </row>
    <row r="26757" spans="1:12" hidden="1" x14ac:dyDescent="0.35">
      <c r="A26757" s="1" t="s">
        <v>43890</v>
      </c>
      <c r="B26757" t="s">
        <v>43891</v>
      </c>
      <c r="C26757" t="s">
        <v>46</v>
      </c>
      <c r="D26757" t="s">
        <v>47</v>
      </c>
      <c r="E26757">
        <v>2</v>
      </c>
      <c r="F26757" s="2">
        <v>1168.73</v>
      </c>
      <c r="G26757" s="3">
        <v>5991.64</v>
      </c>
      <c r="H26757" s="3">
        <v>11.6873</v>
      </c>
      <c r="I26757" s="3">
        <v>0</v>
      </c>
      <c r="J26757" s="3">
        <v>1180.4173000000001</v>
      </c>
      <c r="K26757" s="3">
        <v>1816.0266153846155</v>
      </c>
      <c r="L26757" s="4">
        <v>0.35000000000000003</v>
      </c>
    </row>
    <row r="26758" spans="1:12" x14ac:dyDescent="0.35">
      <c r="A26758" s="1" t="s">
        <v>43892</v>
      </c>
      <c r="B26758" t="s">
        <v>43893</v>
      </c>
      <c r="C26758" t="s">
        <v>13</v>
      </c>
      <c r="D26758" t="s">
        <v>14</v>
      </c>
      <c r="E26758">
        <v>1</v>
      </c>
      <c r="F26758" s="2">
        <v>51.84</v>
      </c>
      <c r="G26758" s="3">
        <v>262.2</v>
      </c>
      <c r="H26758" s="3">
        <v>0.51840000000000008</v>
      </c>
      <c r="I26758" s="3">
        <v>2.43648</v>
      </c>
      <c r="J26758" s="3">
        <v>54.794880000000006</v>
      </c>
      <c r="K26758" s="3">
        <v>84.299815384615385</v>
      </c>
      <c r="L26758" s="4">
        <v>0.34999999999999992</v>
      </c>
    </row>
    <row r="26759" spans="1:12" x14ac:dyDescent="0.35">
      <c r="A26759" s="1" t="s">
        <v>43894</v>
      </c>
      <c r="B26759" t="s">
        <v>43895</v>
      </c>
      <c r="C26759" t="s">
        <v>13</v>
      </c>
      <c r="D26759" t="s">
        <v>14</v>
      </c>
      <c r="E26759">
        <v>2</v>
      </c>
      <c r="F26759" s="2">
        <v>95.75</v>
      </c>
      <c r="G26759" s="3">
        <v>453.51</v>
      </c>
      <c r="H26759" s="3">
        <v>0.95750000000000002</v>
      </c>
      <c r="I26759" s="3">
        <v>0</v>
      </c>
      <c r="J26759" s="3">
        <v>96.707499999999996</v>
      </c>
      <c r="K26759" s="3">
        <v>148.78076923076921</v>
      </c>
      <c r="L26759" s="4">
        <v>0.34999999999999992</v>
      </c>
    </row>
    <row r="26760" spans="1:12" x14ac:dyDescent="0.35">
      <c r="A26760" s="1" t="s">
        <v>43896</v>
      </c>
      <c r="B26760" t="s">
        <v>43897</v>
      </c>
      <c r="C26760" t="s">
        <v>34</v>
      </c>
      <c r="D26760" t="s">
        <v>35</v>
      </c>
      <c r="E26760">
        <v>2</v>
      </c>
      <c r="F26760" s="2">
        <v>1759.65</v>
      </c>
      <c r="G26760" s="3">
        <v>9021.1</v>
      </c>
      <c r="H26760" s="3">
        <v>17.596500000000002</v>
      </c>
      <c r="I26760" s="3">
        <v>0</v>
      </c>
      <c r="J26760" s="3">
        <v>1777.2465000000002</v>
      </c>
      <c r="K26760" s="3">
        <v>2734.2253846153849</v>
      </c>
      <c r="L26760" s="4">
        <v>0.35</v>
      </c>
    </row>
    <row r="26761" spans="1:12" x14ac:dyDescent="0.35">
      <c r="A26761" s="1" t="s">
        <v>43898</v>
      </c>
      <c r="B26761" t="s">
        <v>43899</v>
      </c>
      <c r="C26761" t="s">
        <v>34</v>
      </c>
      <c r="D26761" t="s">
        <v>35</v>
      </c>
      <c r="E26761">
        <v>2</v>
      </c>
      <c r="F26761" s="2">
        <v>5254.74</v>
      </c>
      <c r="G26761" s="3">
        <v>29810.09</v>
      </c>
      <c r="H26761" s="3">
        <v>52.547399999999996</v>
      </c>
      <c r="I26761" s="3">
        <v>0</v>
      </c>
      <c r="J26761" s="3">
        <v>5307.2874000000002</v>
      </c>
      <c r="K26761" s="3">
        <v>8165.0575384615386</v>
      </c>
      <c r="L26761" s="4">
        <v>0.35</v>
      </c>
    </row>
    <row r="26762" spans="1:12" x14ac:dyDescent="0.35">
      <c r="A26762" s="1" t="s">
        <v>43900</v>
      </c>
      <c r="B26762" t="s">
        <v>43901</v>
      </c>
      <c r="C26762" t="s">
        <v>34</v>
      </c>
      <c r="D26762" t="s">
        <v>35</v>
      </c>
      <c r="E26762">
        <v>2</v>
      </c>
      <c r="F26762" s="2">
        <v>1404.61</v>
      </c>
      <c r="G26762" s="3">
        <v>7353.98</v>
      </c>
      <c r="H26762" s="3">
        <v>14.046099999999999</v>
      </c>
      <c r="I26762" s="3">
        <v>0</v>
      </c>
      <c r="J26762" s="3">
        <v>1418.6560999999999</v>
      </c>
      <c r="K26762" s="3">
        <v>2182.547846153846</v>
      </c>
      <c r="L26762" s="4">
        <v>0.35</v>
      </c>
    </row>
    <row r="26763" spans="1:12" hidden="1" x14ac:dyDescent="0.35">
      <c r="A26763" s="1" t="s">
        <v>43902</v>
      </c>
      <c r="B26763" t="s">
        <v>43903</v>
      </c>
      <c r="C26763" t="s">
        <v>46</v>
      </c>
      <c r="D26763" t="s">
        <v>47</v>
      </c>
      <c r="E26763">
        <v>1</v>
      </c>
      <c r="F26763" s="2">
        <v>90.29</v>
      </c>
      <c r="G26763" s="3">
        <v>462.9</v>
      </c>
      <c r="H26763" s="3">
        <v>0.90290000000000004</v>
      </c>
      <c r="I26763" s="3">
        <v>4.2436300000000005</v>
      </c>
      <c r="J26763" s="3">
        <v>95.436530000000005</v>
      </c>
      <c r="K26763" s="3">
        <v>146.82543076923076</v>
      </c>
      <c r="L26763" s="4">
        <v>0.34999999999999992</v>
      </c>
    </row>
    <row r="26764" spans="1:12" x14ac:dyDescent="0.35">
      <c r="A26764" s="1" t="s">
        <v>43904</v>
      </c>
      <c r="B26764" t="s">
        <v>43905</v>
      </c>
      <c r="C26764" t="s">
        <v>34</v>
      </c>
      <c r="D26764" t="s">
        <v>35</v>
      </c>
      <c r="E26764">
        <v>2</v>
      </c>
      <c r="F26764" s="2">
        <v>22.08</v>
      </c>
      <c r="G26764" s="3">
        <v>113.17</v>
      </c>
      <c r="H26764" s="3">
        <v>0.2208</v>
      </c>
      <c r="I26764" s="3">
        <v>0</v>
      </c>
      <c r="J26764" s="3">
        <v>22.300799999999999</v>
      </c>
      <c r="K26764" s="3">
        <v>34.308923076923072</v>
      </c>
      <c r="L26764" s="4">
        <v>0.34999999999999992</v>
      </c>
    </row>
    <row r="26765" spans="1:12" x14ac:dyDescent="0.35">
      <c r="A26765" s="1" t="s">
        <v>43906</v>
      </c>
      <c r="B26765" t="s">
        <v>43907</v>
      </c>
      <c r="C26765" t="s">
        <v>34</v>
      </c>
      <c r="D26765" t="s">
        <v>35</v>
      </c>
      <c r="E26765">
        <v>2</v>
      </c>
      <c r="F26765" s="2">
        <v>3640</v>
      </c>
      <c r="G26765" s="3">
        <v>20649.71</v>
      </c>
      <c r="H26765" s="3">
        <v>36.4</v>
      </c>
      <c r="I26765" s="3">
        <v>0</v>
      </c>
      <c r="J26765" s="3">
        <v>3676.4</v>
      </c>
      <c r="K26765" s="3">
        <v>5656</v>
      </c>
      <c r="L26765" s="4">
        <v>0.35</v>
      </c>
    </row>
    <row r="26766" spans="1:12" x14ac:dyDescent="0.35">
      <c r="A26766" s="1" t="s">
        <v>43908</v>
      </c>
      <c r="B26766" t="s">
        <v>43909</v>
      </c>
      <c r="C26766" t="s">
        <v>13</v>
      </c>
      <c r="D26766" t="s">
        <v>14</v>
      </c>
      <c r="E26766">
        <v>1</v>
      </c>
      <c r="F26766" s="2">
        <v>81.89</v>
      </c>
      <c r="G26766" s="3">
        <v>424.14</v>
      </c>
      <c r="H26766" s="3">
        <v>0.81890000000000007</v>
      </c>
      <c r="I26766" s="3">
        <v>3.84883</v>
      </c>
      <c r="J26766" s="3">
        <v>86.557730000000006</v>
      </c>
      <c r="K26766" s="3">
        <v>133.16573846153847</v>
      </c>
      <c r="L26766" s="4">
        <v>0.35</v>
      </c>
    </row>
    <row r="26767" spans="1:12" x14ac:dyDescent="0.35">
      <c r="A26767" s="1" t="s">
        <v>43910</v>
      </c>
      <c r="B26767" t="s">
        <v>43911</v>
      </c>
      <c r="C26767" t="s">
        <v>13</v>
      </c>
      <c r="D26767" t="s">
        <v>14</v>
      </c>
      <c r="E26767">
        <v>2</v>
      </c>
      <c r="F26767" s="2">
        <v>46.77</v>
      </c>
      <c r="G26767" s="3">
        <v>239.79</v>
      </c>
      <c r="H26767" s="3">
        <v>0.46770000000000006</v>
      </c>
      <c r="I26767" s="3">
        <v>0</v>
      </c>
      <c r="J26767" s="3">
        <v>47.237700000000004</v>
      </c>
      <c r="K26767" s="3">
        <v>72.67338461538462</v>
      </c>
      <c r="L26767" s="4">
        <v>0.35</v>
      </c>
    </row>
    <row r="26768" spans="1:12" x14ac:dyDescent="0.35">
      <c r="A26768" s="1" t="s">
        <v>43912</v>
      </c>
      <c r="B26768" t="s">
        <v>43913</v>
      </c>
      <c r="C26768" t="s">
        <v>13</v>
      </c>
      <c r="D26768" t="s">
        <v>14</v>
      </c>
      <c r="E26768">
        <v>2</v>
      </c>
      <c r="F26768" s="2">
        <v>6453.46</v>
      </c>
      <c r="G26768" s="3">
        <v>31690.79</v>
      </c>
      <c r="H26768" s="3">
        <v>64.534599999999998</v>
      </c>
      <c r="I26768" s="3">
        <v>0</v>
      </c>
      <c r="J26768" s="3">
        <v>6517.9946</v>
      </c>
      <c r="K26768" s="3">
        <v>10027.683999999999</v>
      </c>
      <c r="L26768" s="4">
        <v>0.35</v>
      </c>
    </row>
    <row r="26769" spans="1:12" x14ac:dyDescent="0.35">
      <c r="A26769" s="1" t="s">
        <v>43914</v>
      </c>
      <c r="B26769" t="s">
        <v>43915</v>
      </c>
      <c r="C26769" t="s">
        <v>13</v>
      </c>
      <c r="D26769" t="s">
        <v>14</v>
      </c>
      <c r="E26769">
        <v>1</v>
      </c>
      <c r="F26769" s="2">
        <v>333.33</v>
      </c>
      <c r="G26769" s="3">
        <v>1745.18</v>
      </c>
      <c r="H26769" s="3">
        <v>3.3332999999999999</v>
      </c>
      <c r="I26769" s="3">
        <v>15.666509999999999</v>
      </c>
      <c r="J26769" s="3">
        <v>352.32981000000001</v>
      </c>
      <c r="K26769" s="3">
        <v>542.04586153846151</v>
      </c>
      <c r="L26769" s="4">
        <v>0.34999999999999992</v>
      </c>
    </row>
    <row r="26770" spans="1:12" x14ac:dyDescent="0.35">
      <c r="A26770" s="1" t="s">
        <v>43916</v>
      </c>
      <c r="B26770" t="s">
        <v>43917</v>
      </c>
      <c r="C26770" t="s">
        <v>34</v>
      </c>
      <c r="D26770" t="s">
        <v>35</v>
      </c>
      <c r="E26770">
        <v>1</v>
      </c>
      <c r="F26770" s="2">
        <v>135.35</v>
      </c>
      <c r="G26770" s="3">
        <v>707.74</v>
      </c>
      <c r="H26770" s="3">
        <v>1.3534999999999999</v>
      </c>
      <c r="I26770" s="3">
        <v>6.3614499999999996</v>
      </c>
      <c r="J26770" s="3">
        <v>143.06494999999998</v>
      </c>
      <c r="K26770" s="3">
        <v>220.09992307692303</v>
      </c>
      <c r="L26770" s="4">
        <v>0.35</v>
      </c>
    </row>
    <row r="26771" spans="1:12" x14ac:dyDescent="0.35">
      <c r="A26771" s="1">
        <v>41001364</v>
      </c>
      <c r="B26771" t="s">
        <v>43918</v>
      </c>
      <c r="C26771" t="s">
        <v>34</v>
      </c>
      <c r="D26771" t="s">
        <v>35</v>
      </c>
      <c r="E26771">
        <v>1</v>
      </c>
      <c r="F26771" s="2">
        <v>1444.71</v>
      </c>
      <c r="G26771" s="3">
        <v>7406.52</v>
      </c>
      <c r="H26771" s="3">
        <v>14.447100000000001</v>
      </c>
      <c r="I26771" s="3">
        <v>67.90137</v>
      </c>
      <c r="J26771" s="3">
        <v>1527.0584700000002</v>
      </c>
      <c r="K26771" s="3">
        <v>2349.3207230769231</v>
      </c>
      <c r="L26771" s="4">
        <v>0.34999999999999992</v>
      </c>
    </row>
    <row r="26772" spans="1:12" x14ac:dyDescent="0.35">
      <c r="A26772" s="1" t="s">
        <v>43919</v>
      </c>
      <c r="B26772" t="s">
        <v>40961</v>
      </c>
      <c r="C26772" t="s">
        <v>34</v>
      </c>
      <c r="D26772" t="s">
        <v>35</v>
      </c>
      <c r="E26772">
        <v>2</v>
      </c>
      <c r="F26772" s="2">
        <v>1173.0999999999999</v>
      </c>
      <c r="G26772" s="3">
        <v>6014.07</v>
      </c>
      <c r="H26772" s="3">
        <v>11.731</v>
      </c>
      <c r="I26772" s="3">
        <v>0</v>
      </c>
      <c r="J26772" s="3">
        <v>1184.8309999999999</v>
      </c>
      <c r="K26772" s="3">
        <v>1822.8169230769229</v>
      </c>
      <c r="L26772" s="4">
        <v>0.35</v>
      </c>
    </row>
    <row r="26773" spans="1:12" x14ac:dyDescent="0.35">
      <c r="A26773" s="1" t="s">
        <v>43920</v>
      </c>
      <c r="B26773" t="s">
        <v>43921</v>
      </c>
      <c r="C26773" t="s">
        <v>34</v>
      </c>
      <c r="D26773" t="s">
        <v>35</v>
      </c>
      <c r="E26773">
        <v>1</v>
      </c>
      <c r="F26773" s="2">
        <v>56.49</v>
      </c>
      <c r="G26773" s="3">
        <v>295.76</v>
      </c>
      <c r="H26773" s="3">
        <v>0.56490000000000007</v>
      </c>
      <c r="I26773" s="3">
        <v>2.65503</v>
      </c>
      <c r="J26773" s="3">
        <v>59.70993</v>
      </c>
      <c r="K26773" s="3">
        <v>91.861430769230765</v>
      </c>
      <c r="L26773" s="4">
        <v>0.35</v>
      </c>
    </row>
    <row r="26774" spans="1:12" x14ac:dyDescent="0.35">
      <c r="A26774" s="1" t="s">
        <v>43922</v>
      </c>
      <c r="B26774" t="s">
        <v>43923</v>
      </c>
      <c r="C26774" t="s">
        <v>34</v>
      </c>
      <c r="D26774" t="s">
        <v>35</v>
      </c>
      <c r="E26774">
        <v>1</v>
      </c>
      <c r="F26774" s="2">
        <v>1551.11</v>
      </c>
      <c r="G26774" s="3">
        <v>7951.97</v>
      </c>
      <c r="H26774" s="3">
        <v>15.511099999999999</v>
      </c>
      <c r="I26774" s="3">
        <v>72.902169999999998</v>
      </c>
      <c r="J26774" s="3">
        <v>1639.5232699999999</v>
      </c>
      <c r="K26774" s="3">
        <v>2522.343492307692</v>
      </c>
      <c r="L26774" s="4">
        <v>0.35</v>
      </c>
    </row>
    <row r="26775" spans="1:12" x14ac:dyDescent="0.35">
      <c r="A26775" s="1" t="s">
        <v>43924</v>
      </c>
      <c r="B26775" t="s">
        <v>43925</v>
      </c>
      <c r="C26775" t="s">
        <v>34</v>
      </c>
      <c r="D26775" t="s">
        <v>35</v>
      </c>
      <c r="E26775">
        <v>2</v>
      </c>
      <c r="F26775" s="2">
        <v>4031.45</v>
      </c>
      <c r="G26775" s="3">
        <v>20693.18</v>
      </c>
      <c r="H26775" s="3">
        <v>40.314500000000002</v>
      </c>
      <c r="I26775" s="3">
        <v>0</v>
      </c>
      <c r="J26775" s="3">
        <v>4071.7644999999998</v>
      </c>
      <c r="K26775" s="3">
        <v>6264.2530769230762</v>
      </c>
      <c r="L26775" s="4">
        <v>0.35</v>
      </c>
    </row>
    <row r="26776" spans="1:12" x14ac:dyDescent="0.35">
      <c r="A26776" s="1" t="s">
        <v>43926</v>
      </c>
      <c r="B26776" t="s">
        <v>43927</v>
      </c>
      <c r="C26776" t="s">
        <v>29</v>
      </c>
      <c r="D26776" t="s">
        <v>30</v>
      </c>
      <c r="E26776">
        <v>1</v>
      </c>
      <c r="F26776" s="2">
        <v>224.12</v>
      </c>
      <c r="G26776" s="3">
        <v>1149</v>
      </c>
      <c r="H26776" s="3">
        <v>2.2412000000000001</v>
      </c>
      <c r="I26776" s="3">
        <v>10.53364</v>
      </c>
      <c r="J26776" s="3">
        <v>236.89483999999999</v>
      </c>
      <c r="K26776" s="3">
        <v>364.45359999999999</v>
      </c>
      <c r="L26776" s="4">
        <v>0.35000000000000003</v>
      </c>
    </row>
    <row r="26777" spans="1:12" x14ac:dyDescent="0.35">
      <c r="A26777" s="1">
        <v>41006111</v>
      </c>
      <c r="B26777" t="s">
        <v>42291</v>
      </c>
      <c r="C26777" t="s">
        <v>34</v>
      </c>
      <c r="D26777" t="s">
        <v>35</v>
      </c>
      <c r="E26777">
        <v>2</v>
      </c>
      <c r="F26777" s="2">
        <v>7409.9</v>
      </c>
      <c r="G26777" s="3">
        <v>37987.9</v>
      </c>
      <c r="H26777" s="3">
        <v>74.099000000000004</v>
      </c>
      <c r="I26777" s="3">
        <v>0</v>
      </c>
      <c r="J26777" s="3">
        <v>7483.9989999999998</v>
      </c>
      <c r="K26777" s="3">
        <v>11513.844615384614</v>
      </c>
      <c r="L26777" s="4">
        <v>0.35</v>
      </c>
    </row>
    <row r="26778" spans="1:12" hidden="1" x14ac:dyDescent="0.35">
      <c r="A26778" s="1" t="s">
        <v>43928</v>
      </c>
      <c r="B26778" t="s">
        <v>43929</v>
      </c>
      <c r="C26778" t="s">
        <v>46</v>
      </c>
      <c r="D26778" t="s">
        <v>47</v>
      </c>
      <c r="E26778">
        <v>1</v>
      </c>
      <c r="F26778" s="2">
        <v>7.98</v>
      </c>
      <c r="G26778" s="3">
        <v>40.880000000000003</v>
      </c>
      <c r="H26778" s="3">
        <v>7.980000000000001E-2</v>
      </c>
      <c r="I26778" s="3">
        <v>0.37506</v>
      </c>
      <c r="J26778" s="3">
        <v>8.4348600000000005</v>
      </c>
      <c r="K26778" s="3">
        <v>12.976707692307693</v>
      </c>
      <c r="L26778" s="4">
        <v>0.35000000000000003</v>
      </c>
    </row>
    <row r="26779" spans="1:12" x14ac:dyDescent="0.35">
      <c r="A26779" s="1" t="s">
        <v>43930</v>
      </c>
      <c r="B26779" t="s">
        <v>43931</v>
      </c>
      <c r="C26779" t="s">
        <v>34</v>
      </c>
      <c r="D26779" t="s">
        <v>35</v>
      </c>
      <c r="E26779">
        <v>1</v>
      </c>
      <c r="F26779" s="2">
        <v>1470.7</v>
      </c>
      <c r="G26779" s="3">
        <v>7896.28</v>
      </c>
      <c r="H26779" s="3">
        <v>14.707000000000001</v>
      </c>
      <c r="I26779" s="3">
        <v>69.122900000000001</v>
      </c>
      <c r="J26779" s="3">
        <v>1554.5299000000002</v>
      </c>
      <c r="K26779" s="3">
        <v>2391.5844615384617</v>
      </c>
      <c r="L26779" s="4">
        <v>0.35</v>
      </c>
    </row>
    <row r="26780" spans="1:12" x14ac:dyDescent="0.35">
      <c r="A26780" s="1" t="s">
        <v>43932</v>
      </c>
      <c r="B26780" t="s">
        <v>43933</v>
      </c>
      <c r="C26780" t="s">
        <v>34</v>
      </c>
      <c r="D26780" t="s">
        <v>35</v>
      </c>
      <c r="E26780">
        <v>2</v>
      </c>
      <c r="F26780" s="2">
        <v>94.85</v>
      </c>
      <c r="G26780" s="3">
        <v>708.57</v>
      </c>
      <c r="H26780" s="3">
        <v>0.94850000000000001</v>
      </c>
      <c r="I26780" s="3">
        <v>0</v>
      </c>
      <c r="J26780" s="3">
        <v>95.79849999999999</v>
      </c>
      <c r="K26780" s="3">
        <v>147.38230769230768</v>
      </c>
      <c r="L26780" s="4">
        <v>0.35</v>
      </c>
    </row>
    <row r="26781" spans="1:12" x14ac:dyDescent="0.35">
      <c r="A26781" s="1" t="s">
        <v>43934</v>
      </c>
      <c r="B26781" t="s">
        <v>43935</v>
      </c>
      <c r="C26781" t="s">
        <v>34</v>
      </c>
      <c r="D26781" t="s">
        <v>35</v>
      </c>
      <c r="E26781">
        <v>1</v>
      </c>
      <c r="F26781" s="2">
        <v>512.53</v>
      </c>
      <c r="G26781" s="3">
        <v>2683.4</v>
      </c>
      <c r="H26781" s="3">
        <v>5.1253000000000002</v>
      </c>
      <c r="I26781" s="3">
        <v>24.088909999999998</v>
      </c>
      <c r="J26781" s="3">
        <v>541.74421000000007</v>
      </c>
      <c r="K26781" s="3">
        <v>833.45263076923084</v>
      </c>
      <c r="L26781" s="4">
        <v>0.35</v>
      </c>
    </row>
    <row r="26782" spans="1:12" x14ac:dyDescent="0.35">
      <c r="A26782" s="1" t="s">
        <v>43936</v>
      </c>
      <c r="B26782" t="s">
        <v>43937</v>
      </c>
      <c r="C26782" t="s">
        <v>34</v>
      </c>
      <c r="D26782" t="s">
        <v>35</v>
      </c>
      <c r="E26782">
        <v>1</v>
      </c>
      <c r="F26782" s="2">
        <v>164.38</v>
      </c>
      <c r="G26782" s="3">
        <v>842.76</v>
      </c>
      <c r="H26782" s="3">
        <v>1.6437999999999999</v>
      </c>
      <c r="I26782" s="3">
        <v>7.7258599999999999</v>
      </c>
      <c r="J26782" s="3">
        <v>173.74966000000001</v>
      </c>
      <c r="K26782" s="3">
        <v>267.3071692307692</v>
      </c>
      <c r="L26782" s="4">
        <v>0.34999999999999992</v>
      </c>
    </row>
    <row r="26783" spans="1:12" x14ac:dyDescent="0.35">
      <c r="A26783" s="1" t="s">
        <v>43938</v>
      </c>
      <c r="B26783" t="s">
        <v>43939</v>
      </c>
      <c r="C26783" t="s">
        <v>13</v>
      </c>
      <c r="D26783" t="s">
        <v>14</v>
      </c>
      <c r="E26783">
        <v>2</v>
      </c>
      <c r="F26783" s="2">
        <v>8.68</v>
      </c>
      <c r="G26783" s="3">
        <v>45.45</v>
      </c>
      <c r="H26783" s="3">
        <v>8.6800000000000002E-2</v>
      </c>
      <c r="I26783" s="3">
        <v>0</v>
      </c>
      <c r="J26783" s="3">
        <v>8.7667999999999999</v>
      </c>
      <c r="K26783" s="3">
        <v>13.487384615384615</v>
      </c>
      <c r="L26783" s="4">
        <v>0.35</v>
      </c>
    </row>
    <row r="26784" spans="1:12" x14ac:dyDescent="0.35">
      <c r="A26784" s="1" t="s">
        <v>43940</v>
      </c>
      <c r="B26784" t="s">
        <v>43941</v>
      </c>
      <c r="C26784" t="s">
        <v>34</v>
      </c>
      <c r="D26784" t="s">
        <v>35</v>
      </c>
      <c r="E26784">
        <v>2</v>
      </c>
      <c r="F26784" s="2">
        <v>641.42999999999995</v>
      </c>
      <c r="G26784" s="3">
        <v>3082.07</v>
      </c>
      <c r="H26784" s="3">
        <v>6.4142999999999999</v>
      </c>
      <c r="I26784" s="3">
        <v>0</v>
      </c>
      <c r="J26784" s="3">
        <v>647.84429999999998</v>
      </c>
      <c r="K26784" s="3">
        <v>996.68353846153843</v>
      </c>
      <c r="L26784" s="4">
        <v>0.35000000000000003</v>
      </c>
    </row>
    <row r="26785" spans="1:12" x14ac:dyDescent="0.35">
      <c r="A26785" s="1" t="s">
        <v>43942</v>
      </c>
      <c r="B26785" t="s">
        <v>43943</v>
      </c>
      <c r="C26785" t="s">
        <v>13</v>
      </c>
      <c r="D26785" t="s">
        <v>14</v>
      </c>
      <c r="E26785">
        <v>1</v>
      </c>
      <c r="F26785" s="2">
        <v>50.59</v>
      </c>
      <c r="G26785" s="3">
        <v>259.37</v>
      </c>
      <c r="H26785" s="3">
        <v>0.50590000000000002</v>
      </c>
      <c r="I26785" s="3">
        <v>2.3777300000000001</v>
      </c>
      <c r="J26785" s="3">
        <v>53.47363</v>
      </c>
      <c r="K26785" s="3">
        <v>82.26712307692307</v>
      </c>
      <c r="L26785" s="4">
        <v>0.34999999999999992</v>
      </c>
    </row>
    <row r="26786" spans="1:12" x14ac:dyDescent="0.35">
      <c r="A26786" s="1" t="s">
        <v>43944</v>
      </c>
      <c r="B26786" t="s">
        <v>43945</v>
      </c>
      <c r="C26786" t="s">
        <v>34</v>
      </c>
      <c r="D26786" t="s">
        <v>35</v>
      </c>
      <c r="E26786">
        <v>1</v>
      </c>
      <c r="F26786" s="2">
        <v>62.33</v>
      </c>
      <c r="G26786" s="3">
        <v>332.07</v>
      </c>
      <c r="H26786" s="3">
        <v>0.62329999999999997</v>
      </c>
      <c r="I26786" s="3">
        <v>2.9295100000000001</v>
      </c>
      <c r="J26786" s="3">
        <v>65.882809999999992</v>
      </c>
      <c r="K26786" s="3">
        <v>101.35816923076922</v>
      </c>
      <c r="L26786" s="4">
        <v>0.35000000000000003</v>
      </c>
    </row>
    <row r="26787" spans="1:12" hidden="1" x14ac:dyDescent="0.35">
      <c r="A26787" s="1" t="s">
        <v>43946</v>
      </c>
      <c r="B26787" t="s">
        <v>43947</v>
      </c>
      <c r="C26787" t="s">
        <v>46</v>
      </c>
      <c r="D26787" t="s">
        <v>47</v>
      </c>
      <c r="E26787">
        <v>1</v>
      </c>
      <c r="F26787" s="2">
        <v>16.34</v>
      </c>
      <c r="G26787" s="3">
        <v>83.77</v>
      </c>
      <c r="H26787" s="3">
        <v>0.16339999999999999</v>
      </c>
      <c r="I26787" s="3">
        <v>0.76798</v>
      </c>
      <c r="J26787" s="3">
        <v>17.271380000000001</v>
      </c>
      <c r="K26787" s="3">
        <v>26.571353846153848</v>
      </c>
      <c r="L26787" s="4">
        <v>0.35000000000000003</v>
      </c>
    </row>
    <row r="26788" spans="1:12" x14ac:dyDescent="0.35">
      <c r="A26788" s="1" t="s">
        <v>43948</v>
      </c>
      <c r="B26788" t="s">
        <v>43949</v>
      </c>
      <c r="C26788" t="s">
        <v>13</v>
      </c>
      <c r="D26788" t="s">
        <v>14</v>
      </c>
      <c r="E26788">
        <v>1</v>
      </c>
      <c r="F26788" s="2">
        <v>157.49</v>
      </c>
      <c r="G26788" s="3">
        <v>796.65</v>
      </c>
      <c r="H26788" s="3">
        <v>1.5749000000000002</v>
      </c>
      <c r="I26788" s="3">
        <v>7.4020300000000008</v>
      </c>
      <c r="J26788" s="3">
        <v>166.46693000000002</v>
      </c>
      <c r="K26788" s="3">
        <v>256.10296923076925</v>
      </c>
      <c r="L26788" s="4">
        <v>0.35</v>
      </c>
    </row>
    <row r="26789" spans="1:12" x14ac:dyDescent="0.35">
      <c r="A26789" s="1" t="s">
        <v>43950</v>
      </c>
      <c r="B26789" t="s">
        <v>43951</v>
      </c>
      <c r="C26789" t="s">
        <v>29</v>
      </c>
      <c r="D26789" t="s">
        <v>30</v>
      </c>
      <c r="E26789">
        <v>2</v>
      </c>
      <c r="F26789" s="2">
        <v>438.53</v>
      </c>
      <c r="G26789" s="3">
        <v>678.28</v>
      </c>
      <c r="H26789" s="3">
        <v>4.3853</v>
      </c>
      <c r="I26789" s="3">
        <v>0</v>
      </c>
      <c r="J26789" s="3">
        <v>442.91529999999995</v>
      </c>
      <c r="K26789" s="3">
        <v>681.40815384615371</v>
      </c>
      <c r="L26789" s="4">
        <v>0.34999999999999992</v>
      </c>
    </row>
    <row r="26790" spans="1:12" x14ac:dyDescent="0.35">
      <c r="A26790" s="1" t="s">
        <v>43952</v>
      </c>
      <c r="B26790" t="s">
        <v>43953</v>
      </c>
      <c r="C26790" t="s">
        <v>34</v>
      </c>
      <c r="D26790" t="s">
        <v>35</v>
      </c>
      <c r="E26790">
        <v>2</v>
      </c>
      <c r="F26790" s="2">
        <v>1783.54</v>
      </c>
      <c r="G26790" s="3">
        <v>9575.92</v>
      </c>
      <c r="H26790" s="3">
        <v>17.8354</v>
      </c>
      <c r="I26790" s="3">
        <v>0</v>
      </c>
      <c r="J26790" s="3">
        <v>1801.3753999999999</v>
      </c>
      <c r="K26790" s="3">
        <v>2771.346769230769</v>
      </c>
      <c r="L26790" s="4">
        <v>0.35</v>
      </c>
    </row>
    <row r="26791" spans="1:12" x14ac:dyDescent="0.35">
      <c r="A26791" s="1" t="s">
        <v>43954</v>
      </c>
      <c r="B26791" t="s">
        <v>43955</v>
      </c>
      <c r="C26791" t="s">
        <v>13</v>
      </c>
      <c r="D26791" t="s">
        <v>14</v>
      </c>
      <c r="E26791">
        <v>1</v>
      </c>
      <c r="F26791" s="2">
        <v>65.010000000000005</v>
      </c>
      <c r="G26791" s="3">
        <v>327.27999999999997</v>
      </c>
      <c r="H26791" s="3">
        <v>0.65010000000000001</v>
      </c>
      <c r="I26791" s="3">
        <v>3.0554700000000001</v>
      </c>
      <c r="J26791" s="3">
        <v>68.71557</v>
      </c>
      <c r="K26791" s="3">
        <v>105.71626153846154</v>
      </c>
      <c r="L26791" s="4">
        <v>0.35</v>
      </c>
    </row>
    <row r="26792" spans="1:12" x14ac:dyDescent="0.35">
      <c r="A26792" s="1" t="s">
        <v>43956</v>
      </c>
      <c r="B26792" t="s">
        <v>43957</v>
      </c>
      <c r="C26792" t="s">
        <v>34</v>
      </c>
      <c r="D26792" t="s">
        <v>35</v>
      </c>
      <c r="E26792">
        <v>2</v>
      </c>
      <c r="F26792" s="2">
        <v>58.67</v>
      </c>
      <c r="G26792" s="3">
        <v>307.17</v>
      </c>
      <c r="H26792" s="3">
        <v>0.5867</v>
      </c>
      <c r="I26792" s="3">
        <v>0</v>
      </c>
      <c r="J26792" s="3">
        <v>59.256700000000002</v>
      </c>
      <c r="K26792" s="3">
        <v>91.164153846153852</v>
      </c>
      <c r="L26792" s="4">
        <v>0.35000000000000003</v>
      </c>
    </row>
    <row r="26793" spans="1:12" hidden="1" x14ac:dyDescent="0.35">
      <c r="A26793" s="1" t="s">
        <v>43958</v>
      </c>
      <c r="B26793" t="s">
        <v>43959</v>
      </c>
      <c r="C26793" t="s">
        <v>46</v>
      </c>
      <c r="D26793" t="s">
        <v>47</v>
      </c>
      <c r="E26793">
        <v>1</v>
      </c>
      <c r="F26793" s="2">
        <v>7.98</v>
      </c>
      <c r="G26793" s="3">
        <v>40.880000000000003</v>
      </c>
      <c r="H26793" s="3">
        <v>7.980000000000001E-2</v>
      </c>
      <c r="I26793" s="3">
        <v>0.37506</v>
      </c>
      <c r="J26793" s="3">
        <v>8.4348600000000005</v>
      </c>
      <c r="K26793" s="3">
        <v>12.976707692307693</v>
      </c>
      <c r="L26793" s="4">
        <v>0.35000000000000003</v>
      </c>
    </row>
    <row r="26794" spans="1:12" x14ac:dyDescent="0.35">
      <c r="A26794" s="1" t="s">
        <v>43960</v>
      </c>
      <c r="B26794" t="s">
        <v>43961</v>
      </c>
      <c r="C26794" t="s">
        <v>34</v>
      </c>
      <c r="D26794" t="s">
        <v>35</v>
      </c>
      <c r="E26794">
        <v>2</v>
      </c>
      <c r="F26794" s="2">
        <v>8.85</v>
      </c>
      <c r="G26794" s="3">
        <v>66.14</v>
      </c>
      <c r="H26794" s="3">
        <v>8.8499999999999995E-2</v>
      </c>
      <c r="I26794" s="3">
        <v>0</v>
      </c>
      <c r="J26794" s="3">
        <v>8.9384999999999994</v>
      </c>
      <c r="K26794" s="3">
        <v>13.751538461538461</v>
      </c>
      <c r="L26794" s="4">
        <v>0.35000000000000003</v>
      </c>
    </row>
    <row r="26795" spans="1:12" x14ac:dyDescent="0.35">
      <c r="A26795" s="1" t="s">
        <v>43962</v>
      </c>
      <c r="B26795" t="s">
        <v>43963</v>
      </c>
      <c r="C26795" t="s">
        <v>34</v>
      </c>
      <c r="D26795" t="s">
        <v>35</v>
      </c>
      <c r="E26795">
        <v>1</v>
      </c>
      <c r="F26795" s="2">
        <v>264.68</v>
      </c>
      <c r="G26795" s="3">
        <v>1356.9</v>
      </c>
      <c r="H26795" s="3">
        <v>2.6468000000000003</v>
      </c>
      <c r="I26795" s="3">
        <v>12.439960000000001</v>
      </c>
      <c r="J26795" s="3">
        <v>279.76675999999998</v>
      </c>
      <c r="K26795" s="3">
        <v>430.41039999999992</v>
      </c>
      <c r="L26795" s="4">
        <v>0.34999999999999992</v>
      </c>
    </row>
    <row r="26796" spans="1:12" x14ac:dyDescent="0.35">
      <c r="A26796" s="1" t="s">
        <v>43964</v>
      </c>
      <c r="B26796" t="s">
        <v>43965</v>
      </c>
      <c r="C26796" t="s">
        <v>34</v>
      </c>
      <c r="D26796" t="s">
        <v>35</v>
      </c>
      <c r="E26796">
        <v>1</v>
      </c>
      <c r="F26796" s="2">
        <v>5323.16</v>
      </c>
      <c r="G26796" s="3">
        <v>27869.95</v>
      </c>
      <c r="H26796" s="3">
        <v>53.2316</v>
      </c>
      <c r="I26796" s="3">
        <v>250.18851999999998</v>
      </c>
      <c r="J26796" s="3">
        <v>5626.5801199999996</v>
      </c>
      <c r="K26796" s="3">
        <v>8656.2771076923073</v>
      </c>
      <c r="L26796" s="4">
        <v>0.35000000000000003</v>
      </c>
    </row>
    <row r="26797" spans="1:12" x14ac:dyDescent="0.35">
      <c r="A26797" s="1" t="s">
        <v>43966</v>
      </c>
      <c r="B26797" t="s">
        <v>43967</v>
      </c>
      <c r="C26797" t="s">
        <v>34</v>
      </c>
      <c r="D26797" t="s">
        <v>35</v>
      </c>
      <c r="E26797">
        <v>1</v>
      </c>
      <c r="F26797" s="2">
        <v>5353.16</v>
      </c>
      <c r="G26797" s="3">
        <v>25848.27</v>
      </c>
      <c r="H26797" s="3">
        <v>53.531599999999997</v>
      </c>
      <c r="I26797" s="3">
        <v>251.59852000000001</v>
      </c>
      <c r="J26797" s="3">
        <v>5658.2901199999997</v>
      </c>
      <c r="K26797" s="3">
        <v>8705.0617230769221</v>
      </c>
      <c r="L26797" s="4">
        <v>0.35</v>
      </c>
    </row>
    <row r="26798" spans="1:12" x14ac:dyDescent="0.35">
      <c r="A26798" s="1" t="s">
        <v>43968</v>
      </c>
      <c r="B26798" t="s">
        <v>43969</v>
      </c>
      <c r="C26798" t="s">
        <v>34</v>
      </c>
      <c r="D26798" t="s">
        <v>35</v>
      </c>
      <c r="E26798">
        <v>2</v>
      </c>
      <c r="F26798" s="2">
        <v>9.89</v>
      </c>
      <c r="G26798" s="3">
        <v>73.900000000000006</v>
      </c>
      <c r="H26798" s="3">
        <v>9.8900000000000002E-2</v>
      </c>
      <c r="I26798" s="3">
        <v>0</v>
      </c>
      <c r="J26798" s="3">
        <v>9.988900000000001</v>
      </c>
      <c r="K26798" s="3">
        <v>15.367538461538462</v>
      </c>
      <c r="L26798" s="4">
        <v>0.35</v>
      </c>
    </row>
    <row r="26799" spans="1:12" x14ac:dyDescent="0.35">
      <c r="A26799" s="1" t="s">
        <v>43970</v>
      </c>
      <c r="B26799" t="s">
        <v>43971</v>
      </c>
      <c r="C26799" t="s">
        <v>34</v>
      </c>
      <c r="D26799" t="s">
        <v>35</v>
      </c>
      <c r="E26799">
        <v>1</v>
      </c>
      <c r="F26799" s="2">
        <v>61.61</v>
      </c>
      <c r="G26799" s="3">
        <v>322.57</v>
      </c>
      <c r="H26799" s="3">
        <v>0.61609999999999998</v>
      </c>
      <c r="I26799" s="3">
        <v>2.89567</v>
      </c>
      <c r="J26799" s="3">
        <v>65.121769999999998</v>
      </c>
      <c r="K26799" s="3">
        <v>100.18733846153846</v>
      </c>
      <c r="L26799" s="4">
        <v>0.35000000000000003</v>
      </c>
    </row>
    <row r="26800" spans="1:12" x14ac:dyDescent="0.35">
      <c r="A26800" s="1" t="s">
        <v>43972</v>
      </c>
      <c r="B26800" t="s">
        <v>43973</v>
      </c>
      <c r="C26800" t="s">
        <v>34</v>
      </c>
      <c r="D26800" t="s">
        <v>35</v>
      </c>
      <c r="E26800">
        <v>1</v>
      </c>
      <c r="F26800" s="2">
        <v>51.3</v>
      </c>
      <c r="G26800" s="3">
        <v>268.2</v>
      </c>
      <c r="H26800" s="3">
        <v>0.51300000000000001</v>
      </c>
      <c r="I26800" s="3">
        <v>2.4110999999999998</v>
      </c>
      <c r="J26800" s="3">
        <v>54.224099999999993</v>
      </c>
      <c r="K26800" s="3">
        <v>83.421692307692297</v>
      </c>
      <c r="L26800" s="4">
        <v>0.35</v>
      </c>
    </row>
    <row r="26801" spans="1:12" x14ac:dyDescent="0.35">
      <c r="A26801" s="1" t="s">
        <v>43974</v>
      </c>
      <c r="B26801" t="s">
        <v>43975</v>
      </c>
      <c r="C26801" t="s">
        <v>34</v>
      </c>
      <c r="D26801" t="s">
        <v>35</v>
      </c>
      <c r="E26801">
        <v>1</v>
      </c>
      <c r="F26801" s="2">
        <v>4.8099999999999996</v>
      </c>
      <c r="G26801" s="3">
        <v>24.62</v>
      </c>
      <c r="H26801" s="3">
        <v>4.8099999999999997E-2</v>
      </c>
      <c r="I26801" s="3">
        <v>0.22606999999999999</v>
      </c>
      <c r="J26801" s="3">
        <v>5.0841699999999994</v>
      </c>
      <c r="K26801" s="3">
        <v>7.8217999999999988</v>
      </c>
      <c r="L26801" s="4">
        <v>0.35</v>
      </c>
    </row>
    <row r="26802" spans="1:12" x14ac:dyDescent="0.35">
      <c r="A26802" s="1" t="s">
        <v>43976</v>
      </c>
      <c r="B26802" t="s">
        <v>43977</v>
      </c>
      <c r="C26802" t="s">
        <v>34</v>
      </c>
      <c r="D26802" t="s">
        <v>35</v>
      </c>
      <c r="E26802">
        <v>2</v>
      </c>
      <c r="F26802" s="2">
        <v>104</v>
      </c>
      <c r="G26802" s="3">
        <v>544.5</v>
      </c>
      <c r="H26802" s="3">
        <v>1.04</v>
      </c>
      <c r="I26802" s="3">
        <v>0</v>
      </c>
      <c r="J26802" s="3">
        <v>105.04</v>
      </c>
      <c r="K26802" s="3">
        <v>161.6</v>
      </c>
      <c r="L26802" s="4">
        <v>0.34999999999999992</v>
      </c>
    </row>
    <row r="26803" spans="1:12" x14ac:dyDescent="0.35">
      <c r="A26803" s="1" t="s">
        <v>43978</v>
      </c>
      <c r="B26803" t="s">
        <v>43979</v>
      </c>
      <c r="C26803" t="s">
        <v>34</v>
      </c>
      <c r="D26803" t="s">
        <v>35</v>
      </c>
      <c r="E26803">
        <v>1</v>
      </c>
      <c r="F26803" s="2">
        <v>93.12</v>
      </c>
      <c r="G26803" s="3">
        <v>487.54</v>
      </c>
      <c r="H26803" s="3">
        <v>0.93120000000000003</v>
      </c>
      <c r="I26803" s="3">
        <v>4.3766400000000001</v>
      </c>
      <c r="J26803" s="3">
        <v>98.427840000000003</v>
      </c>
      <c r="K26803" s="3">
        <v>151.42744615384615</v>
      </c>
      <c r="L26803" s="4">
        <v>0.35</v>
      </c>
    </row>
    <row r="26804" spans="1:12" x14ac:dyDescent="0.35">
      <c r="A26804" s="1" t="s">
        <v>43980</v>
      </c>
      <c r="B26804" t="s">
        <v>40456</v>
      </c>
      <c r="C26804" t="s">
        <v>34</v>
      </c>
      <c r="D26804" t="s">
        <v>35</v>
      </c>
      <c r="E26804">
        <v>1</v>
      </c>
      <c r="F26804" s="2">
        <v>15.65</v>
      </c>
      <c r="G26804" s="3">
        <v>80.22</v>
      </c>
      <c r="H26804" s="3">
        <v>0.1565</v>
      </c>
      <c r="I26804" s="3">
        <v>0.73555000000000004</v>
      </c>
      <c r="J26804" s="3">
        <v>16.54205</v>
      </c>
      <c r="K26804" s="3">
        <v>25.449307692307691</v>
      </c>
      <c r="L26804" s="4">
        <v>0.35</v>
      </c>
    </row>
    <row r="26805" spans="1:12" x14ac:dyDescent="0.35">
      <c r="A26805" s="1" t="s">
        <v>43981</v>
      </c>
      <c r="B26805" t="s">
        <v>43982</v>
      </c>
      <c r="C26805" t="s">
        <v>34</v>
      </c>
      <c r="D26805" t="s">
        <v>35</v>
      </c>
      <c r="E26805">
        <v>1</v>
      </c>
      <c r="F26805" s="2">
        <v>36.74</v>
      </c>
      <c r="G26805" s="3">
        <v>296.97000000000003</v>
      </c>
      <c r="H26805" s="3">
        <v>0.3674</v>
      </c>
      <c r="I26805" s="3">
        <v>1.7267800000000002</v>
      </c>
      <c r="J26805" s="3">
        <v>38.834180000000003</v>
      </c>
      <c r="K26805" s="3">
        <v>59.744892307692311</v>
      </c>
      <c r="L26805" s="4">
        <v>0.35</v>
      </c>
    </row>
    <row r="26806" spans="1:12" x14ac:dyDescent="0.35">
      <c r="A26806" s="1" t="s">
        <v>43983</v>
      </c>
      <c r="B26806" t="s">
        <v>43984</v>
      </c>
      <c r="C26806" t="s">
        <v>34</v>
      </c>
      <c r="D26806" t="s">
        <v>35</v>
      </c>
      <c r="E26806">
        <v>2</v>
      </c>
      <c r="F26806" s="2">
        <v>3736.84</v>
      </c>
      <c r="G26806" s="3">
        <v>19564.61</v>
      </c>
      <c r="H26806" s="3">
        <v>37.368400000000001</v>
      </c>
      <c r="I26806" s="3">
        <v>0</v>
      </c>
      <c r="J26806" s="3">
        <v>3774.2084</v>
      </c>
      <c r="K26806" s="3">
        <v>5806.4744615384616</v>
      </c>
      <c r="L26806" s="4">
        <v>0.35000000000000003</v>
      </c>
    </row>
    <row r="26807" spans="1:12" hidden="1" x14ac:dyDescent="0.35">
      <c r="A26807" s="1" t="s">
        <v>43985</v>
      </c>
      <c r="B26807" t="s">
        <v>43986</v>
      </c>
      <c r="C26807" t="s">
        <v>46</v>
      </c>
      <c r="D26807" t="s">
        <v>47</v>
      </c>
      <c r="E26807">
        <v>1</v>
      </c>
      <c r="F26807" s="2">
        <v>14.96</v>
      </c>
      <c r="G26807" s="3">
        <v>76.739999999999995</v>
      </c>
      <c r="H26807" s="3">
        <v>0.14960000000000001</v>
      </c>
      <c r="I26807" s="3">
        <v>0.70312000000000008</v>
      </c>
      <c r="J26807" s="3">
        <v>15.812720000000001</v>
      </c>
      <c r="K26807" s="3">
        <v>24.327261538461538</v>
      </c>
      <c r="L26807" s="4">
        <v>0.35</v>
      </c>
    </row>
    <row r="26808" spans="1:12" x14ac:dyDescent="0.35">
      <c r="A26808" s="1" t="s">
        <v>43987</v>
      </c>
      <c r="B26808" t="s">
        <v>43369</v>
      </c>
      <c r="C26808" t="s">
        <v>13</v>
      </c>
      <c r="D26808" t="s">
        <v>14</v>
      </c>
      <c r="E26808">
        <v>1</v>
      </c>
      <c r="F26808" s="2">
        <v>94.6</v>
      </c>
      <c r="G26808" s="3">
        <v>464.14</v>
      </c>
      <c r="H26808" s="3">
        <v>0.94599999999999995</v>
      </c>
      <c r="I26808" s="3">
        <v>4.4462000000000002</v>
      </c>
      <c r="J26808" s="3">
        <v>99.992199999999997</v>
      </c>
      <c r="K26808" s="3">
        <v>153.83415384615384</v>
      </c>
      <c r="L26808" s="4">
        <v>0.35</v>
      </c>
    </row>
    <row r="26809" spans="1:12" x14ac:dyDescent="0.35">
      <c r="A26809" s="1" t="s">
        <v>43988</v>
      </c>
      <c r="B26809" t="s">
        <v>41916</v>
      </c>
      <c r="C26809" t="s">
        <v>34</v>
      </c>
      <c r="D26809" t="s">
        <v>35</v>
      </c>
      <c r="E26809">
        <v>1</v>
      </c>
      <c r="F26809" s="2">
        <v>228.17</v>
      </c>
      <c r="G26809" s="3">
        <v>1169.81</v>
      </c>
      <c r="H26809" s="3">
        <v>2.2816999999999998</v>
      </c>
      <c r="I26809" s="3">
        <v>10.723989999999999</v>
      </c>
      <c r="J26809" s="3">
        <v>241.17568999999997</v>
      </c>
      <c r="K26809" s="3">
        <v>371.03952307692305</v>
      </c>
      <c r="L26809" s="4">
        <v>0.35000000000000003</v>
      </c>
    </row>
    <row r="26810" spans="1:12" x14ac:dyDescent="0.35">
      <c r="A26810" s="1" t="s">
        <v>43989</v>
      </c>
      <c r="B26810" t="s">
        <v>43990</v>
      </c>
      <c r="C26810" t="s">
        <v>34</v>
      </c>
      <c r="D26810" t="s">
        <v>35</v>
      </c>
      <c r="E26810">
        <v>1</v>
      </c>
      <c r="F26810" s="2">
        <v>109.15</v>
      </c>
      <c r="G26810" s="3">
        <v>571.47</v>
      </c>
      <c r="H26810" s="3">
        <v>1.0915000000000001</v>
      </c>
      <c r="I26810" s="3">
        <v>5.1300500000000007</v>
      </c>
      <c r="J26810" s="3">
        <v>115.37155</v>
      </c>
      <c r="K26810" s="3">
        <v>177.4946923076923</v>
      </c>
      <c r="L26810" s="4">
        <v>0.35</v>
      </c>
    </row>
    <row r="26811" spans="1:12" x14ac:dyDescent="0.35">
      <c r="A26811" s="1" t="s">
        <v>43991</v>
      </c>
      <c r="B26811" t="s">
        <v>43992</v>
      </c>
      <c r="C26811" t="s">
        <v>29</v>
      </c>
      <c r="D26811" t="s">
        <v>30</v>
      </c>
      <c r="E26811">
        <v>1</v>
      </c>
      <c r="F26811" s="2">
        <v>64.61</v>
      </c>
      <c r="G26811" s="3">
        <v>331.2</v>
      </c>
      <c r="H26811" s="3">
        <v>0.64610000000000001</v>
      </c>
      <c r="I26811" s="3">
        <v>3.03667</v>
      </c>
      <c r="J26811" s="3">
        <v>68.292770000000004</v>
      </c>
      <c r="K26811" s="3">
        <v>105.06580000000001</v>
      </c>
      <c r="L26811" s="4">
        <v>0.35000000000000003</v>
      </c>
    </row>
    <row r="26812" spans="1:12" hidden="1" x14ac:dyDescent="0.35">
      <c r="A26812" s="1" t="s">
        <v>43993</v>
      </c>
      <c r="B26812" t="s">
        <v>43994</v>
      </c>
      <c r="C26812" t="s">
        <v>46</v>
      </c>
      <c r="D26812" t="s">
        <v>47</v>
      </c>
      <c r="E26812">
        <v>1</v>
      </c>
      <c r="F26812" s="2">
        <v>1161.93</v>
      </c>
      <c r="G26812" s="3">
        <v>5956.82</v>
      </c>
      <c r="H26812" s="3">
        <v>11.619300000000001</v>
      </c>
      <c r="I26812" s="3">
        <v>54.610710000000005</v>
      </c>
      <c r="J26812" s="3">
        <v>1228.1600100000001</v>
      </c>
      <c r="K26812" s="3">
        <v>1889.4769384615386</v>
      </c>
      <c r="L26812" s="4">
        <v>0.35000000000000003</v>
      </c>
    </row>
    <row r="26813" spans="1:12" x14ac:dyDescent="0.35">
      <c r="A26813" s="1" t="s">
        <v>43995</v>
      </c>
      <c r="B26813" t="s">
        <v>43996</v>
      </c>
      <c r="C26813" t="s">
        <v>29</v>
      </c>
      <c r="D26813" t="s">
        <v>30</v>
      </c>
      <c r="E26813">
        <v>2</v>
      </c>
      <c r="F26813" s="2">
        <v>100.33</v>
      </c>
      <c r="G26813" s="3">
        <v>1469</v>
      </c>
      <c r="H26813" s="3">
        <v>1.0033000000000001</v>
      </c>
      <c r="I26813" s="3">
        <v>0</v>
      </c>
      <c r="J26813" s="3">
        <v>101.33329999999999</v>
      </c>
      <c r="K26813" s="3">
        <v>155.8973846153846</v>
      </c>
      <c r="L26813" s="4">
        <v>0.35</v>
      </c>
    </row>
    <row r="26814" spans="1:12" x14ac:dyDescent="0.35">
      <c r="A26814" s="1" t="s">
        <v>43997</v>
      </c>
      <c r="B26814" t="s">
        <v>43998</v>
      </c>
      <c r="C26814" t="s">
        <v>29</v>
      </c>
      <c r="D26814" t="s">
        <v>30</v>
      </c>
      <c r="E26814">
        <v>1</v>
      </c>
      <c r="F26814" s="2">
        <v>57.84</v>
      </c>
      <c r="G26814" s="3">
        <v>279.77</v>
      </c>
      <c r="H26814" s="3">
        <v>0.57840000000000003</v>
      </c>
      <c r="I26814" s="3">
        <v>2.71848</v>
      </c>
      <c r="J26814" s="3">
        <v>61.136880000000005</v>
      </c>
      <c r="K26814" s="3">
        <v>94.056738461538473</v>
      </c>
      <c r="L26814" s="4">
        <v>0.35000000000000003</v>
      </c>
    </row>
    <row r="26815" spans="1:12" hidden="1" x14ac:dyDescent="0.35">
      <c r="A26815" s="1">
        <v>1660292</v>
      </c>
      <c r="B26815" t="s">
        <v>43999</v>
      </c>
      <c r="C26815" t="s">
        <v>46</v>
      </c>
      <c r="D26815" t="s">
        <v>47</v>
      </c>
      <c r="E26815">
        <v>1</v>
      </c>
      <c r="F26815" s="2">
        <v>626.95000000000005</v>
      </c>
      <c r="G26815" s="3">
        <v>3220.26</v>
      </c>
      <c r="H26815" s="3">
        <v>6.2695000000000007</v>
      </c>
      <c r="I26815" s="3">
        <v>29.466650000000001</v>
      </c>
      <c r="J26815" s="3">
        <v>662.68615</v>
      </c>
      <c r="K26815" s="3">
        <v>1019.5171538461539</v>
      </c>
      <c r="L26815" s="4">
        <v>0.35000000000000003</v>
      </c>
    </row>
    <row r="26816" spans="1:12" x14ac:dyDescent="0.35">
      <c r="A26816" s="1" t="s">
        <v>44000</v>
      </c>
      <c r="B26816" t="s">
        <v>41499</v>
      </c>
      <c r="C26816" t="s">
        <v>34</v>
      </c>
      <c r="D26816" t="s">
        <v>35</v>
      </c>
      <c r="E26816">
        <v>2</v>
      </c>
      <c r="F26816" s="2">
        <v>31.19</v>
      </c>
      <c r="G26816" s="3">
        <v>159.91</v>
      </c>
      <c r="H26816" s="3">
        <v>0.31190000000000001</v>
      </c>
      <c r="I26816" s="3">
        <v>0</v>
      </c>
      <c r="J26816" s="3">
        <v>31.501900000000003</v>
      </c>
      <c r="K26816" s="3">
        <v>48.464461538461542</v>
      </c>
      <c r="L26816" s="4">
        <v>0.35</v>
      </c>
    </row>
    <row r="26817" spans="1:12" x14ac:dyDescent="0.35">
      <c r="A26817" s="1" t="s">
        <v>44001</v>
      </c>
      <c r="B26817" t="s">
        <v>44002</v>
      </c>
      <c r="C26817" t="s">
        <v>34</v>
      </c>
      <c r="D26817" t="s">
        <v>35</v>
      </c>
      <c r="E26817">
        <v>2</v>
      </c>
      <c r="F26817" s="2">
        <v>1361.58</v>
      </c>
      <c r="G26817" s="3">
        <v>5011.6000000000004</v>
      </c>
      <c r="H26817" s="3">
        <v>13.6158</v>
      </c>
      <c r="I26817" s="3">
        <v>0</v>
      </c>
      <c r="J26817" s="3">
        <v>1375.1958</v>
      </c>
      <c r="K26817" s="3">
        <v>2115.6858461538459</v>
      </c>
      <c r="L26817" s="4">
        <v>0.34999999999999992</v>
      </c>
    </row>
    <row r="26818" spans="1:12" x14ac:dyDescent="0.35">
      <c r="A26818" s="1" t="s">
        <v>44003</v>
      </c>
      <c r="B26818" t="s">
        <v>44004</v>
      </c>
      <c r="C26818" t="s">
        <v>34</v>
      </c>
      <c r="D26818" t="s">
        <v>35</v>
      </c>
      <c r="E26818">
        <v>2</v>
      </c>
      <c r="F26818" s="2">
        <v>1404.61</v>
      </c>
      <c r="G26818" s="3">
        <v>7353.98</v>
      </c>
      <c r="H26818" s="3">
        <v>14.046099999999999</v>
      </c>
      <c r="I26818" s="3">
        <v>0</v>
      </c>
      <c r="J26818" s="3">
        <v>1418.6560999999999</v>
      </c>
      <c r="K26818" s="3">
        <v>2182.547846153846</v>
      </c>
      <c r="L26818" s="4">
        <v>0.35</v>
      </c>
    </row>
    <row r="26819" spans="1:12" x14ac:dyDescent="0.35">
      <c r="A26819" s="1" t="s">
        <v>44005</v>
      </c>
      <c r="B26819" t="s">
        <v>44006</v>
      </c>
      <c r="C26819" t="s">
        <v>34</v>
      </c>
      <c r="D26819" t="s">
        <v>35</v>
      </c>
      <c r="E26819">
        <v>2</v>
      </c>
      <c r="F26819" s="2">
        <v>11.17</v>
      </c>
      <c r="G26819" s="3">
        <v>83.39</v>
      </c>
      <c r="H26819" s="3">
        <v>0.11170000000000001</v>
      </c>
      <c r="I26819" s="3">
        <v>0</v>
      </c>
      <c r="J26819" s="3">
        <v>11.281700000000001</v>
      </c>
      <c r="K26819" s="3">
        <v>17.356461538461538</v>
      </c>
      <c r="L26819" s="4">
        <v>0.34999999999999992</v>
      </c>
    </row>
    <row r="26820" spans="1:12" x14ac:dyDescent="0.35">
      <c r="A26820" s="1" t="s">
        <v>44007</v>
      </c>
      <c r="B26820" t="s">
        <v>44008</v>
      </c>
      <c r="C26820" t="s">
        <v>13</v>
      </c>
      <c r="D26820" t="s">
        <v>14</v>
      </c>
      <c r="E26820">
        <v>2</v>
      </c>
      <c r="F26820" s="2">
        <v>41811.18</v>
      </c>
      <c r="G26820" s="3">
        <v>216903.51</v>
      </c>
      <c r="H26820" s="3">
        <v>418.11180000000002</v>
      </c>
      <c r="I26820" s="3">
        <v>0</v>
      </c>
      <c r="J26820" s="3">
        <v>42229.291799999999</v>
      </c>
      <c r="K26820" s="3">
        <v>64968.14123076923</v>
      </c>
      <c r="L26820" s="4">
        <v>0.35000000000000003</v>
      </c>
    </row>
    <row r="26821" spans="1:12" x14ac:dyDescent="0.35">
      <c r="A26821" s="1" t="s">
        <v>44009</v>
      </c>
      <c r="B26821" t="s">
        <v>44010</v>
      </c>
      <c r="C26821" t="s">
        <v>13</v>
      </c>
      <c r="D26821" t="s">
        <v>14</v>
      </c>
      <c r="E26821">
        <v>2</v>
      </c>
      <c r="F26821" s="2">
        <v>10884.92</v>
      </c>
      <c r="G26821" s="3">
        <v>51557.38</v>
      </c>
      <c r="H26821" s="3">
        <v>108.8492</v>
      </c>
      <c r="I26821" s="3">
        <v>0</v>
      </c>
      <c r="J26821" s="3">
        <v>10993.769200000001</v>
      </c>
      <c r="K26821" s="3">
        <v>16913.491076923077</v>
      </c>
      <c r="L26821" s="4">
        <v>0.35</v>
      </c>
    </row>
    <row r="26822" spans="1:12" x14ac:dyDescent="0.35">
      <c r="A26822" s="1" t="s">
        <v>44011</v>
      </c>
      <c r="B26822" t="s">
        <v>44012</v>
      </c>
      <c r="C26822" t="s">
        <v>34</v>
      </c>
      <c r="D26822" t="s">
        <v>35</v>
      </c>
      <c r="E26822">
        <v>2</v>
      </c>
      <c r="F26822" s="2">
        <v>347.81</v>
      </c>
      <c r="G26822" s="3">
        <v>1820.99</v>
      </c>
      <c r="H26822" s="3">
        <v>3.4781</v>
      </c>
      <c r="I26822" s="3">
        <v>0</v>
      </c>
      <c r="J26822" s="3">
        <v>351.28809999999999</v>
      </c>
      <c r="K26822" s="3">
        <v>540.44323076923069</v>
      </c>
      <c r="L26822" s="4">
        <v>0.34999999999999992</v>
      </c>
    </row>
    <row r="26823" spans="1:12" x14ac:dyDescent="0.35">
      <c r="A26823" s="1" t="s">
        <v>44013</v>
      </c>
      <c r="B26823" t="s">
        <v>44014</v>
      </c>
      <c r="C26823" t="s">
        <v>34</v>
      </c>
      <c r="D26823" t="s">
        <v>35</v>
      </c>
      <c r="E26823">
        <v>2</v>
      </c>
      <c r="F26823" s="2">
        <v>82.92</v>
      </c>
      <c r="G26823" s="3">
        <v>436.75</v>
      </c>
      <c r="H26823" s="3">
        <v>0.82920000000000005</v>
      </c>
      <c r="I26823" s="3">
        <v>0</v>
      </c>
      <c r="J26823" s="3">
        <v>83.749200000000002</v>
      </c>
      <c r="K26823" s="3">
        <v>128.84492307692307</v>
      </c>
      <c r="L26823" s="4">
        <v>0.34999999999999992</v>
      </c>
    </row>
    <row r="26824" spans="1:12" x14ac:dyDescent="0.35">
      <c r="A26824" s="1" t="s">
        <v>44015</v>
      </c>
      <c r="B26824" t="s">
        <v>44016</v>
      </c>
      <c r="C26824" t="s">
        <v>34</v>
      </c>
      <c r="D26824" t="s">
        <v>35</v>
      </c>
      <c r="E26824">
        <v>1</v>
      </c>
      <c r="F26824" s="2">
        <v>162</v>
      </c>
      <c r="G26824" s="3">
        <v>830.47</v>
      </c>
      <c r="H26824" s="3">
        <v>1.62</v>
      </c>
      <c r="I26824" s="3">
        <v>7.6139999999999999</v>
      </c>
      <c r="J26824" s="3">
        <v>171.23400000000001</v>
      </c>
      <c r="K26824" s="3">
        <v>263.43692307692311</v>
      </c>
      <c r="L26824" s="4">
        <v>0.35000000000000003</v>
      </c>
    </row>
    <row r="26825" spans="1:12" x14ac:dyDescent="0.35">
      <c r="A26825" s="1" t="s">
        <v>44017</v>
      </c>
      <c r="B26825" t="s">
        <v>44018</v>
      </c>
      <c r="C26825" t="s">
        <v>34</v>
      </c>
      <c r="D26825" t="s">
        <v>35</v>
      </c>
      <c r="E26825">
        <v>2</v>
      </c>
      <c r="F26825" s="2">
        <v>106.57</v>
      </c>
      <c r="G26825" s="3">
        <v>796.14</v>
      </c>
      <c r="H26825" s="3">
        <v>1.0656999999999999</v>
      </c>
      <c r="I26825" s="3">
        <v>0</v>
      </c>
      <c r="J26825" s="3">
        <v>107.6357</v>
      </c>
      <c r="K26825" s="3">
        <v>165.59338461538462</v>
      </c>
      <c r="L26825" s="4">
        <v>0.35000000000000003</v>
      </c>
    </row>
    <row r="26826" spans="1:12" hidden="1" x14ac:dyDescent="0.35">
      <c r="A26826" s="1" t="s">
        <v>44019</v>
      </c>
      <c r="B26826" t="s">
        <v>44020</v>
      </c>
      <c r="C26826" t="s">
        <v>46</v>
      </c>
      <c r="D26826" t="s">
        <v>47</v>
      </c>
      <c r="E26826">
        <v>1</v>
      </c>
      <c r="F26826" s="2">
        <v>22.51</v>
      </c>
      <c r="G26826" s="3">
        <v>115.41</v>
      </c>
      <c r="H26826" s="3">
        <v>0.22510000000000002</v>
      </c>
      <c r="I26826" s="3">
        <v>1.0579700000000001</v>
      </c>
      <c r="J26826" s="3">
        <v>23.793070000000004</v>
      </c>
      <c r="K26826" s="3">
        <v>36.604723076923079</v>
      </c>
      <c r="L26826" s="4">
        <v>0.34999999999999992</v>
      </c>
    </row>
    <row r="26827" spans="1:12" x14ac:dyDescent="0.35">
      <c r="A26827" s="1" t="s">
        <v>44021</v>
      </c>
      <c r="B26827" t="s">
        <v>44022</v>
      </c>
      <c r="C26827" t="s">
        <v>34</v>
      </c>
      <c r="D26827" t="s">
        <v>35</v>
      </c>
      <c r="E26827">
        <v>1</v>
      </c>
      <c r="F26827" s="2">
        <v>106.74</v>
      </c>
      <c r="G26827" s="3">
        <v>558.85</v>
      </c>
      <c r="H26827" s="3">
        <v>1.0673999999999999</v>
      </c>
      <c r="I26827" s="3">
        <v>5.0167799999999998</v>
      </c>
      <c r="J26827" s="3">
        <v>112.82418</v>
      </c>
      <c r="K26827" s="3">
        <v>173.57566153846153</v>
      </c>
      <c r="L26827" s="4">
        <v>0.35</v>
      </c>
    </row>
    <row r="26828" spans="1:12" x14ac:dyDescent="0.35">
      <c r="A26828" s="1" t="s">
        <v>44023</v>
      </c>
      <c r="B26828" t="s">
        <v>44024</v>
      </c>
      <c r="C26828" t="s">
        <v>34</v>
      </c>
      <c r="D26828" t="s">
        <v>35</v>
      </c>
      <c r="E26828">
        <v>1</v>
      </c>
      <c r="F26828" s="2">
        <v>157.79</v>
      </c>
      <c r="G26828" s="3">
        <v>826.13</v>
      </c>
      <c r="H26828" s="3">
        <v>1.5778999999999999</v>
      </c>
      <c r="I26828" s="3">
        <v>7.4161299999999999</v>
      </c>
      <c r="J26828" s="3">
        <v>166.78403</v>
      </c>
      <c r="K26828" s="3">
        <v>256.59081538461538</v>
      </c>
      <c r="L26828" s="4">
        <v>0.35</v>
      </c>
    </row>
    <row r="26829" spans="1:12" x14ac:dyDescent="0.35">
      <c r="A26829" s="1" t="s">
        <v>44025</v>
      </c>
      <c r="B26829" t="s">
        <v>44026</v>
      </c>
      <c r="C26829" t="s">
        <v>34</v>
      </c>
      <c r="D26829" t="s">
        <v>35</v>
      </c>
      <c r="E26829">
        <v>2</v>
      </c>
      <c r="F26829" s="2">
        <v>15843.2</v>
      </c>
      <c r="G26829" s="3">
        <v>83453.25</v>
      </c>
      <c r="H26829" s="3">
        <v>158.43200000000002</v>
      </c>
      <c r="I26829" s="3">
        <v>0</v>
      </c>
      <c r="J26829" s="3">
        <v>16001.632000000001</v>
      </c>
      <c r="K26829" s="3">
        <v>24617.895384615385</v>
      </c>
      <c r="L26829" s="4">
        <v>0.35</v>
      </c>
    </row>
    <row r="26830" spans="1:12" x14ac:dyDescent="0.35">
      <c r="A26830" s="1" t="s">
        <v>44027</v>
      </c>
      <c r="B26830" t="s">
        <v>44028</v>
      </c>
      <c r="C26830" t="s">
        <v>13</v>
      </c>
      <c r="D26830" t="s">
        <v>14</v>
      </c>
      <c r="E26830">
        <v>2</v>
      </c>
      <c r="F26830" s="2">
        <v>777.18</v>
      </c>
      <c r="G26830" s="3">
        <v>3984.35</v>
      </c>
      <c r="H26830" s="3">
        <v>7.7717999999999998</v>
      </c>
      <c r="I26830" s="3">
        <v>0</v>
      </c>
      <c r="J26830" s="3">
        <v>784.95179999999993</v>
      </c>
      <c r="K26830" s="3">
        <v>1207.6181538461537</v>
      </c>
      <c r="L26830" s="4">
        <v>0.35</v>
      </c>
    </row>
    <row r="26831" spans="1:12" x14ac:dyDescent="0.35">
      <c r="A26831" s="1" t="s">
        <v>44029</v>
      </c>
      <c r="B26831" t="s">
        <v>44030</v>
      </c>
      <c r="C26831" t="s">
        <v>34</v>
      </c>
      <c r="D26831" t="s">
        <v>35</v>
      </c>
      <c r="E26831">
        <v>1</v>
      </c>
      <c r="F26831" s="2">
        <v>91.45</v>
      </c>
      <c r="G26831" s="3">
        <v>478.8</v>
      </c>
      <c r="H26831" s="3">
        <v>0.91450000000000009</v>
      </c>
      <c r="I26831" s="3">
        <v>4.2981500000000006</v>
      </c>
      <c r="J26831" s="3">
        <v>96.662650000000014</v>
      </c>
      <c r="K26831" s="3">
        <v>148.71176923076925</v>
      </c>
      <c r="L26831" s="4">
        <v>0.35</v>
      </c>
    </row>
    <row r="26832" spans="1:12" x14ac:dyDescent="0.35">
      <c r="A26832" s="1" t="s">
        <v>44031</v>
      </c>
      <c r="B26832" t="s">
        <v>44032</v>
      </c>
      <c r="C26832" t="s">
        <v>13</v>
      </c>
      <c r="D26832" t="s">
        <v>14</v>
      </c>
      <c r="E26832">
        <v>1</v>
      </c>
      <c r="F26832" s="2">
        <v>238.55</v>
      </c>
      <c r="G26832" s="3">
        <v>1222.98</v>
      </c>
      <c r="H26832" s="3">
        <v>2.3855</v>
      </c>
      <c r="I26832" s="3">
        <v>11.21185</v>
      </c>
      <c r="J26832" s="3">
        <v>252.14735000000002</v>
      </c>
      <c r="K26832" s="3">
        <v>387.91900000000004</v>
      </c>
      <c r="L26832" s="4">
        <v>0.35000000000000003</v>
      </c>
    </row>
    <row r="26833" spans="1:12" x14ac:dyDescent="0.35">
      <c r="A26833" s="1" t="s">
        <v>44033</v>
      </c>
      <c r="B26833" t="s">
        <v>44034</v>
      </c>
      <c r="C26833" t="s">
        <v>34</v>
      </c>
      <c r="D26833" t="s">
        <v>35</v>
      </c>
      <c r="E26833">
        <v>1</v>
      </c>
      <c r="F26833" s="2">
        <v>254.65</v>
      </c>
      <c r="G26833" s="3">
        <v>1333.19</v>
      </c>
      <c r="H26833" s="3">
        <v>2.5465</v>
      </c>
      <c r="I26833" s="3">
        <v>11.96855</v>
      </c>
      <c r="J26833" s="3">
        <v>269.16505000000001</v>
      </c>
      <c r="K26833" s="3">
        <v>414.10007692307693</v>
      </c>
      <c r="L26833" s="4">
        <v>0.35</v>
      </c>
    </row>
    <row r="26834" spans="1:12" x14ac:dyDescent="0.35">
      <c r="A26834" s="1" t="s">
        <v>44035</v>
      </c>
      <c r="B26834" t="s">
        <v>44036</v>
      </c>
      <c r="C26834" t="s">
        <v>34</v>
      </c>
      <c r="D26834" t="s">
        <v>35</v>
      </c>
      <c r="E26834">
        <v>2</v>
      </c>
      <c r="F26834" s="2">
        <v>332.22</v>
      </c>
      <c r="G26834" s="3">
        <v>1739.37</v>
      </c>
      <c r="H26834" s="3">
        <v>3.3222000000000005</v>
      </c>
      <c r="I26834" s="3">
        <v>0</v>
      </c>
      <c r="J26834" s="3">
        <v>335.54220000000004</v>
      </c>
      <c r="K26834" s="3">
        <v>516.21876923076923</v>
      </c>
      <c r="L26834" s="4">
        <v>0.34999999999999992</v>
      </c>
    </row>
    <row r="26835" spans="1:12" hidden="1" x14ac:dyDescent="0.35">
      <c r="A26835" s="1">
        <v>2845251</v>
      </c>
      <c r="B26835" t="s">
        <v>44037</v>
      </c>
      <c r="C26835" t="s">
        <v>46</v>
      </c>
      <c r="D26835" t="s">
        <v>47</v>
      </c>
      <c r="E26835">
        <v>1</v>
      </c>
      <c r="F26835" s="2">
        <v>145.63999999999999</v>
      </c>
      <c r="G26835" s="3">
        <v>748.06</v>
      </c>
      <c r="H26835" s="3">
        <v>1.4563999999999999</v>
      </c>
      <c r="I26835" s="3">
        <v>6.8450799999999994</v>
      </c>
      <c r="J26835" s="3">
        <v>153.94147999999998</v>
      </c>
      <c r="K26835" s="3">
        <v>236.83304615384611</v>
      </c>
      <c r="L26835" s="4">
        <v>0.35</v>
      </c>
    </row>
    <row r="26836" spans="1:12" x14ac:dyDescent="0.35">
      <c r="A26836" s="1" t="s">
        <v>44038</v>
      </c>
      <c r="B26836" t="s">
        <v>44039</v>
      </c>
      <c r="C26836" t="s">
        <v>34</v>
      </c>
      <c r="D26836" t="s">
        <v>35</v>
      </c>
      <c r="E26836">
        <v>1</v>
      </c>
      <c r="F26836" s="2">
        <v>2497</v>
      </c>
      <c r="G26836" s="3">
        <v>12801.17</v>
      </c>
      <c r="H26836" s="3">
        <v>24.97</v>
      </c>
      <c r="I26836" s="3">
        <v>117.35899999999999</v>
      </c>
      <c r="J26836" s="3">
        <v>2639.3289999999997</v>
      </c>
      <c r="K26836" s="3">
        <v>4060.5061538461532</v>
      </c>
      <c r="L26836" s="4">
        <v>0.35</v>
      </c>
    </row>
    <row r="26837" spans="1:12" hidden="1" x14ac:dyDescent="0.35">
      <c r="A26837" s="1" t="s">
        <v>44040</v>
      </c>
      <c r="B26837" t="s">
        <v>44041</v>
      </c>
      <c r="C26837" t="s">
        <v>46</v>
      </c>
      <c r="D26837" t="s">
        <v>47</v>
      </c>
      <c r="E26837">
        <v>2</v>
      </c>
      <c r="F26837" s="2">
        <v>444.8</v>
      </c>
      <c r="G26837" s="3">
        <v>2280.36</v>
      </c>
      <c r="H26837" s="3">
        <v>4.4480000000000004</v>
      </c>
      <c r="I26837" s="3">
        <v>0</v>
      </c>
      <c r="J26837" s="3">
        <v>449.24799999999999</v>
      </c>
      <c r="K26837" s="3">
        <v>691.15076923076924</v>
      </c>
      <c r="L26837" s="4">
        <v>0.35000000000000003</v>
      </c>
    </row>
    <row r="26838" spans="1:12" x14ac:dyDescent="0.35">
      <c r="A26838" s="1" t="s">
        <v>44042</v>
      </c>
      <c r="B26838" t="s">
        <v>44043</v>
      </c>
      <c r="C26838" t="s">
        <v>34</v>
      </c>
      <c r="D26838" t="s">
        <v>35</v>
      </c>
      <c r="E26838">
        <v>1</v>
      </c>
      <c r="F26838" s="2">
        <v>549.23</v>
      </c>
      <c r="G26838" s="3">
        <v>2815.67</v>
      </c>
      <c r="H26838" s="3">
        <v>5.4923000000000002</v>
      </c>
      <c r="I26838" s="3">
        <v>25.81381</v>
      </c>
      <c r="J26838" s="3">
        <v>580.53611000000001</v>
      </c>
      <c r="K26838" s="3">
        <v>893.13247692307687</v>
      </c>
      <c r="L26838" s="4">
        <v>0.34999999999999992</v>
      </c>
    </row>
    <row r="26839" spans="1:12" x14ac:dyDescent="0.35">
      <c r="A26839" s="1" t="s">
        <v>44044</v>
      </c>
      <c r="B26839" t="s">
        <v>43276</v>
      </c>
      <c r="C26839" t="s">
        <v>34</v>
      </c>
      <c r="D26839" t="s">
        <v>35</v>
      </c>
      <c r="E26839">
        <v>2</v>
      </c>
      <c r="F26839" s="2">
        <v>2756.88</v>
      </c>
      <c r="G26839" s="3">
        <v>14433.93</v>
      </c>
      <c r="H26839" s="3">
        <v>27.568800000000003</v>
      </c>
      <c r="I26839" s="3">
        <v>0</v>
      </c>
      <c r="J26839" s="3">
        <v>2784.4488000000001</v>
      </c>
      <c r="K26839" s="3">
        <v>4283.7673846153848</v>
      </c>
      <c r="L26839" s="4">
        <v>0.35</v>
      </c>
    </row>
    <row r="26840" spans="1:12" x14ac:dyDescent="0.35">
      <c r="A26840" s="1" t="s">
        <v>44045</v>
      </c>
      <c r="B26840" t="s">
        <v>44046</v>
      </c>
      <c r="C26840" t="s">
        <v>34</v>
      </c>
      <c r="D26840" t="s">
        <v>35</v>
      </c>
      <c r="E26840">
        <v>1</v>
      </c>
      <c r="F26840" s="2">
        <v>125</v>
      </c>
      <c r="G26840" s="3">
        <v>654.45000000000005</v>
      </c>
      <c r="H26840" s="3">
        <v>1.25</v>
      </c>
      <c r="I26840" s="3">
        <v>5.875</v>
      </c>
      <c r="J26840" s="3">
        <v>132.125</v>
      </c>
      <c r="K26840" s="3">
        <v>203.26923076923077</v>
      </c>
      <c r="L26840" s="4">
        <v>0.35000000000000003</v>
      </c>
    </row>
    <row r="26841" spans="1:12" x14ac:dyDescent="0.35">
      <c r="A26841" s="1" t="s">
        <v>44047</v>
      </c>
      <c r="B26841" t="s">
        <v>44048</v>
      </c>
      <c r="C26841" t="s">
        <v>34</v>
      </c>
      <c r="D26841" t="s">
        <v>35</v>
      </c>
      <c r="E26841">
        <v>2</v>
      </c>
      <c r="F26841" s="2">
        <v>21</v>
      </c>
      <c r="G26841" s="3">
        <v>156.83000000000001</v>
      </c>
      <c r="H26841" s="3">
        <v>0.21</v>
      </c>
      <c r="I26841" s="3">
        <v>0</v>
      </c>
      <c r="J26841" s="3">
        <v>21.21</v>
      </c>
      <c r="K26841" s="3">
        <v>32.630769230769232</v>
      </c>
      <c r="L26841" s="4">
        <v>0.35</v>
      </c>
    </row>
    <row r="26842" spans="1:12" x14ac:dyDescent="0.35">
      <c r="A26842" s="1" t="s">
        <v>44049</v>
      </c>
      <c r="B26842" t="s">
        <v>44050</v>
      </c>
      <c r="C26842" t="s">
        <v>34</v>
      </c>
      <c r="D26842" t="s">
        <v>35</v>
      </c>
      <c r="E26842">
        <v>2</v>
      </c>
      <c r="F26842" s="2">
        <v>47.49</v>
      </c>
      <c r="G26842" s="3">
        <v>238.22</v>
      </c>
      <c r="H26842" s="3">
        <v>0.47490000000000004</v>
      </c>
      <c r="I26842" s="3">
        <v>0</v>
      </c>
      <c r="J26842" s="3">
        <v>47.9649</v>
      </c>
      <c r="K26842" s="3">
        <v>73.792153846153838</v>
      </c>
      <c r="L26842" s="4">
        <v>0.34999999999999992</v>
      </c>
    </row>
    <row r="26843" spans="1:12" x14ac:dyDescent="0.35">
      <c r="A26843" s="1" t="s">
        <v>44051</v>
      </c>
      <c r="B26843" t="s">
        <v>44052</v>
      </c>
      <c r="C26843" t="s">
        <v>34</v>
      </c>
      <c r="D26843" t="s">
        <v>35</v>
      </c>
      <c r="E26843">
        <v>1</v>
      </c>
      <c r="F26843" s="2">
        <v>5844.23</v>
      </c>
      <c r="G26843" s="3">
        <v>28451.52</v>
      </c>
      <c r="H26843" s="3">
        <v>58.442299999999996</v>
      </c>
      <c r="I26843" s="3">
        <v>274.67881</v>
      </c>
      <c r="J26843" s="3">
        <v>6177.3511099999996</v>
      </c>
      <c r="K26843" s="3">
        <v>9503.6170923076916</v>
      </c>
      <c r="L26843" s="4">
        <v>0.35</v>
      </c>
    </row>
    <row r="26844" spans="1:12" x14ac:dyDescent="0.35">
      <c r="A26844" s="1" t="s">
        <v>44053</v>
      </c>
      <c r="B26844" t="s">
        <v>44054</v>
      </c>
      <c r="C26844" t="s">
        <v>34</v>
      </c>
      <c r="D26844" t="s">
        <v>35</v>
      </c>
      <c r="E26844">
        <v>1</v>
      </c>
      <c r="F26844" s="2">
        <v>104.15</v>
      </c>
      <c r="G26844" s="3">
        <v>548.64</v>
      </c>
      <c r="H26844" s="3">
        <v>1.0415000000000001</v>
      </c>
      <c r="I26844" s="3">
        <v>4.8950500000000003</v>
      </c>
      <c r="J26844" s="3">
        <v>110.08655</v>
      </c>
      <c r="K26844" s="3">
        <v>169.36392307692307</v>
      </c>
      <c r="L26844" s="4">
        <v>0.35</v>
      </c>
    </row>
    <row r="26845" spans="1:12" x14ac:dyDescent="0.35">
      <c r="A26845" s="1" t="s">
        <v>44055</v>
      </c>
      <c r="B26845" t="s">
        <v>44056</v>
      </c>
      <c r="C26845" t="s">
        <v>34</v>
      </c>
      <c r="D26845" t="s">
        <v>35</v>
      </c>
      <c r="E26845">
        <v>1</v>
      </c>
      <c r="F26845" s="2">
        <v>1682.64</v>
      </c>
      <c r="G26845" s="3">
        <v>11934.21</v>
      </c>
      <c r="H26845" s="3">
        <v>16.8264</v>
      </c>
      <c r="I26845" s="3">
        <v>79.08408</v>
      </c>
      <c r="J26845" s="3">
        <v>1778.5504800000001</v>
      </c>
      <c r="K26845" s="3">
        <v>2736.2315076923078</v>
      </c>
      <c r="L26845" s="4">
        <v>0.35</v>
      </c>
    </row>
    <row r="26846" spans="1:12" x14ac:dyDescent="0.35">
      <c r="A26846" s="1" t="s">
        <v>44057</v>
      </c>
      <c r="B26846" t="s">
        <v>44058</v>
      </c>
      <c r="C26846" t="s">
        <v>13</v>
      </c>
      <c r="D26846" t="s">
        <v>14</v>
      </c>
      <c r="E26846">
        <v>2</v>
      </c>
      <c r="F26846" s="2">
        <v>16.600000000000001</v>
      </c>
      <c r="G26846" s="3">
        <v>76.48</v>
      </c>
      <c r="H26846" s="3">
        <v>0.16600000000000001</v>
      </c>
      <c r="I26846" s="3">
        <v>0</v>
      </c>
      <c r="J26846" s="3">
        <v>16.766000000000002</v>
      </c>
      <c r="K26846" s="3">
        <v>25.793846153846157</v>
      </c>
      <c r="L26846" s="4">
        <v>0.35000000000000003</v>
      </c>
    </row>
    <row r="26847" spans="1:12" x14ac:dyDescent="0.35">
      <c r="A26847" s="1" t="s">
        <v>44059</v>
      </c>
      <c r="B26847" t="s">
        <v>44060</v>
      </c>
      <c r="C26847" t="s">
        <v>34</v>
      </c>
      <c r="D26847" t="s">
        <v>35</v>
      </c>
      <c r="E26847">
        <v>1</v>
      </c>
      <c r="F26847" s="2">
        <v>72.760000000000005</v>
      </c>
      <c r="G26847" s="3">
        <v>380.94</v>
      </c>
      <c r="H26847" s="3">
        <v>0.72760000000000002</v>
      </c>
      <c r="I26847" s="3">
        <v>3.4197200000000003</v>
      </c>
      <c r="J26847" s="3">
        <v>76.907319999999999</v>
      </c>
      <c r="K26847" s="3">
        <v>118.31895384615385</v>
      </c>
      <c r="L26847" s="4">
        <v>0.35000000000000003</v>
      </c>
    </row>
    <row r="26848" spans="1:12" x14ac:dyDescent="0.35">
      <c r="A26848" s="1" t="s">
        <v>44061</v>
      </c>
      <c r="B26848" t="s">
        <v>44062</v>
      </c>
      <c r="C26848" t="s">
        <v>34</v>
      </c>
      <c r="D26848" t="s">
        <v>35</v>
      </c>
      <c r="E26848">
        <v>2</v>
      </c>
      <c r="F26848" s="2">
        <v>144.71</v>
      </c>
      <c r="G26848" s="3">
        <v>1081.04</v>
      </c>
      <c r="H26848" s="3">
        <v>1.4471000000000001</v>
      </c>
      <c r="I26848" s="3">
        <v>0</v>
      </c>
      <c r="J26848" s="3">
        <v>146.15710000000001</v>
      </c>
      <c r="K26848" s="3">
        <v>224.85707692307693</v>
      </c>
      <c r="L26848" s="4">
        <v>0.35</v>
      </c>
    </row>
    <row r="26849" spans="1:12" x14ac:dyDescent="0.35">
      <c r="A26849" s="1" t="s">
        <v>44063</v>
      </c>
      <c r="B26849" t="s">
        <v>44064</v>
      </c>
      <c r="C26849" t="s">
        <v>13</v>
      </c>
      <c r="D26849" t="s">
        <v>14</v>
      </c>
      <c r="E26849">
        <v>1</v>
      </c>
      <c r="F26849" s="2">
        <v>1010.08</v>
      </c>
      <c r="G26849" s="3">
        <v>5178.32</v>
      </c>
      <c r="H26849" s="3">
        <v>10.100800000000001</v>
      </c>
      <c r="I26849" s="3">
        <v>47.473759999999999</v>
      </c>
      <c r="J26849" s="3">
        <v>1067.6545600000002</v>
      </c>
      <c r="K26849" s="3">
        <v>1642.5454769230771</v>
      </c>
      <c r="L26849" s="4">
        <v>0.35</v>
      </c>
    </row>
    <row r="26850" spans="1:12" hidden="1" x14ac:dyDescent="0.35">
      <c r="A26850" s="1" t="s">
        <v>44065</v>
      </c>
      <c r="B26850" t="s">
        <v>44066</v>
      </c>
      <c r="C26850" t="s">
        <v>46</v>
      </c>
      <c r="D26850" t="s">
        <v>47</v>
      </c>
      <c r="E26850">
        <v>1</v>
      </c>
      <c r="F26850" s="2">
        <v>24.46</v>
      </c>
      <c r="G26850" s="3">
        <v>125.4</v>
      </c>
      <c r="H26850" s="3">
        <v>0.24460000000000001</v>
      </c>
      <c r="I26850" s="3">
        <v>1.1496200000000001</v>
      </c>
      <c r="J26850" s="3">
        <v>25.854219999999998</v>
      </c>
      <c r="K26850" s="3">
        <v>39.775723076923072</v>
      </c>
      <c r="L26850" s="4">
        <v>0.35</v>
      </c>
    </row>
    <row r="26851" spans="1:12" x14ac:dyDescent="0.35">
      <c r="A26851" s="1" t="s">
        <v>44067</v>
      </c>
      <c r="B26851" t="s">
        <v>44068</v>
      </c>
      <c r="C26851" t="s">
        <v>34</v>
      </c>
      <c r="D26851" t="s">
        <v>35</v>
      </c>
      <c r="E26851">
        <v>1</v>
      </c>
      <c r="F26851" s="2">
        <v>703.86</v>
      </c>
      <c r="G26851" s="3">
        <v>3608.44</v>
      </c>
      <c r="H26851" s="3">
        <v>7.0386000000000006</v>
      </c>
      <c r="I26851" s="3">
        <v>33.081420000000001</v>
      </c>
      <c r="J26851" s="3">
        <v>743.98001999999997</v>
      </c>
      <c r="K26851" s="3">
        <v>1144.5846461538461</v>
      </c>
      <c r="L26851" s="4">
        <v>0.35</v>
      </c>
    </row>
    <row r="26852" spans="1:12" x14ac:dyDescent="0.35">
      <c r="A26852" s="1" t="s">
        <v>44069</v>
      </c>
      <c r="B26852" t="s">
        <v>44070</v>
      </c>
      <c r="C26852" t="s">
        <v>34</v>
      </c>
      <c r="D26852" t="s">
        <v>35</v>
      </c>
      <c r="E26852">
        <v>2</v>
      </c>
      <c r="F26852" s="2">
        <v>1665.29</v>
      </c>
      <c r="G26852" s="3">
        <v>7992.25</v>
      </c>
      <c r="H26852" s="3">
        <v>16.652899999999999</v>
      </c>
      <c r="I26852" s="3">
        <v>0</v>
      </c>
      <c r="J26852" s="3">
        <v>1681.9429</v>
      </c>
      <c r="K26852" s="3">
        <v>2587.6044615384612</v>
      </c>
      <c r="L26852" s="4">
        <v>0.34999999999999992</v>
      </c>
    </row>
    <row r="26853" spans="1:12" x14ac:dyDescent="0.35">
      <c r="A26853" s="1" t="s">
        <v>44071</v>
      </c>
      <c r="B26853" t="s">
        <v>41769</v>
      </c>
      <c r="C26853" t="s">
        <v>34</v>
      </c>
      <c r="D26853" t="s">
        <v>35</v>
      </c>
      <c r="E26853">
        <v>1</v>
      </c>
      <c r="F26853" s="2">
        <v>49.51</v>
      </c>
      <c r="G26853" s="3">
        <v>259.16000000000003</v>
      </c>
      <c r="H26853" s="3">
        <v>0.49509999999999998</v>
      </c>
      <c r="I26853" s="3">
        <v>2.3269699999999998</v>
      </c>
      <c r="J26853" s="3">
        <v>52.332070000000002</v>
      </c>
      <c r="K26853" s="3">
        <v>80.510876923076921</v>
      </c>
      <c r="L26853" s="4">
        <v>0.35</v>
      </c>
    </row>
    <row r="26854" spans="1:12" x14ac:dyDescent="0.35">
      <c r="A26854" s="1" t="s">
        <v>44072</v>
      </c>
      <c r="B26854" t="s">
        <v>44073</v>
      </c>
      <c r="C26854" t="s">
        <v>34</v>
      </c>
      <c r="D26854" t="s">
        <v>35</v>
      </c>
      <c r="E26854">
        <v>1</v>
      </c>
      <c r="F26854" s="2">
        <v>6828.42</v>
      </c>
      <c r="G26854" s="3">
        <v>35750.89</v>
      </c>
      <c r="H26854" s="3">
        <v>68.284199999999998</v>
      </c>
      <c r="I26854" s="3">
        <v>320.93574000000001</v>
      </c>
      <c r="J26854" s="3">
        <v>7217.63994</v>
      </c>
      <c r="K26854" s="3">
        <v>11104.061446153846</v>
      </c>
      <c r="L26854" s="4">
        <v>0.35</v>
      </c>
    </row>
    <row r="26855" spans="1:12" x14ac:dyDescent="0.35">
      <c r="A26855" s="1" t="s">
        <v>44074</v>
      </c>
      <c r="B26855" t="s">
        <v>44075</v>
      </c>
      <c r="C26855" t="s">
        <v>34</v>
      </c>
      <c r="D26855" t="s">
        <v>35</v>
      </c>
      <c r="E26855">
        <v>1</v>
      </c>
      <c r="F26855" s="2">
        <v>136.21</v>
      </c>
      <c r="G26855" s="3">
        <v>713.14</v>
      </c>
      <c r="H26855" s="3">
        <v>1.3621000000000001</v>
      </c>
      <c r="I26855" s="3">
        <v>6.4018700000000006</v>
      </c>
      <c r="J26855" s="3">
        <v>143.97397000000001</v>
      </c>
      <c r="K26855" s="3">
        <v>221.49841538461538</v>
      </c>
      <c r="L26855" s="4">
        <v>0.35</v>
      </c>
    </row>
    <row r="26856" spans="1:12" x14ac:dyDescent="0.35">
      <c r="A26856" s="1" t="s">
        <v>44076</v>
      </c>
      <c r="B26856" t="s">
        <v>41303</v>
      </c>
      <c r="C26856" t="s">
        <v>34</v>
      </c>
      <c r="D26856" t="s">
        <v>35</v>
      </c>
      <c r="E26856">
        <v>2</v>
      </c>
      <c r="F26856" s="2">
        <v>809.76</v>
      </c>
      <c r="G26856" s="3">
        <v>4239.58</v>
      </c>
      <c r="H26856" s="3">
        <v>8.0975999999999999</v>
      </c>
      <c r="I26856" s="3">
        <v>0</v>
      </c>
      <c r="J26856" s="3">
        <v>817.85760000000005</v>
      </c>
      <c r="K26856" s="3">
        <v>1258.2424615384616</v>
      </c>
      <c r="L26856" s="4">
        <v>0.35</v>
      </c>
    </row>
    <row r="26857" spans="1:12" x14ac:dyDescent="0.35">
      <c r="A26857" s="1" t="s">
        <v>44077</v>
      </c>
      <c r="B26857" t="s">
        <v>44078</v>
      </c>
      <c r="C26857" t="s">
        <v>34</v>
      </c>
      <c r="D26857" t="s">
        <v>35</v>
      </c>
      <c r="E26857">
        <v>1</v>
      </c>
      <c r="F26857" s="2">
        <v>75.47</v>
      </c>
      <c r="G26857" s="3">
        <v>402.5</v>
      </c>
      <c r="H26857" s="3">
        <v>0.75470000000000004</v>
      </c>
      <c r="I26857" s="3">
        <v>3.5470899999999999</v>
      </c>
      <c r="J26857" s="3">
        <v>79.771789999999996</v>
      </c>
      <c r="K26857" s="3">
        <v>122.72583076923075</v>
      </c>
      <c r="L26857" s="4">
        <v>0.35</v>
      </c>
    </row>
    <row r="26858" spans="1:12" x14ac:dyDescent="0.35">
      <c r="A26858" s="1" t="s">
        <v>44079</v>
      </c>
      <c r="B26858" t="s">
        <v>44080</v>
      </c>
      <c r="C26858" t="s">
        <v>34</v>
      </c>
      <c r="D26858" t="s">
        <v>35</v>
      </c>
      <c r="E26858">
        <v>1</v>
      </c>
      <c r="F26858" s="2">
        <v>91.45</v>
      </c>
      <c r="G26858" s="3">
        <v>478.8</v>
      </c>
      <c r="H26858" s="3">
        <v>0.91450000000000009</v>
      </c>
      <c r="I26858" s="3">
        <v>4.2981500000000006</v>
      </c>
      <c r="J26858" s="3">
        <v>96.662650000000014</v>
      </c>
      <c r="K26858" s="3">
        <v>148.71176923076925</v>
      </c>
      <c r="L26858" s="4">
        <v>0.35</v>
      </c>
    </row>
    <row r="26859" spans="1:12" x14ac:dyDescent="0.35">
      <c r="A26859" s="1" t="s">
        <v>44081</v>
      </c>
      <c r="B26859" t="s">
        <v>44082</v>
      </c>
      <c r="C26859" t="s">
        <v>34</v>
      </c>
      <c r="D26859" t="s">
        <v>35</v>
      </c>
      <c r="E26859">
        <v>2</v>
      </c>
      <c r="F26859" s="2">
        <v>508.34</v>
      </c>
      <c r="G26859" s="3">
        <v>2606.0700000000002</v>
      </c>
      <c r="H26859" s="3">
        <v>5.0834000000000001</v>
      </c>
      <c r="I26859" s="3">
        <v>0</v>
      </c>
      <c r="J26859" s="3">
        <v>513.42340000000002</v>
      </c>
      <c r="K26859" s="3">
        <v>789.88215384615387</v>
      </c>
      <c r="L26859" s="4">
        <v>0.35</v>
      </c>
    </row>
    <row r="26860" spans="1:12" x14ac:dyDescent="0.35">
      <c r="A26860" s="1" t="s">
        <v>44083</v>
      </c>
      <c r="B26860" t="s">
        <v>44084</v>
      </c>
      <c r="C26860" t="s">
        <v>34</v>
      </c>
      <c r="D26860" t="s">
        <v>35</v>
      </c>
      <c r="E26860">
        <v>2</v>
      </c>
      <c r="F26860" s="2">
        <v>41.3</v>
      </c>
      <c r="G26860" s="3">
        <v>211.76</v>
      </c>
      <c r="H26860" s="3">
        <v>0.41299999999999998</v>
      </c>
      <c r="I26860" s="3">
        <v>0</v>
      </c>
      <c r="J26860" s="3">
        <v>41.712999999999994</v>
      </c>
      <c r="K26860" s="3">
        <v>64.173846153846142</v>
      </c>
      <c r="L26860" s="4">
        <v>0.35</v>
      </c>
    </row>
    <row r="26861" spans="1:12" x14ac:dyDescent="0.35">
      <c r="A26861" s="1" t="s">
        <v>44085</v>
      </c>
      <c r="B26861" t="s">
        <v>44086</v>
      </c>
      <c r="C26861" t="s">
        <v>34</v>
      </c>
      <c r="D26861" t="s">
        <v>35</v>
      </c>
      <c r="E26861">
        <v>2</v>
      </c>
      <c r="F26861" s="2">
        <v>950</v>
      </c>
      <c r="G26861" s="3">
        <v>5509.65</v>
      </c>
      <c r="H26861" s="3">
        <v>9.5</v>
      </c>
      <c r="I26861" s="3">
        <v>0</v>
      </c>
      <c r="J26861" s="3">
        <v>959.5</v>
      </c>
      <c r="K26861" s="3">
        <v>1476.1538461538462</v>
      </c>
      <c r="L26861" s="4">
        <v>0.35000000000000003</v>
      </c>
    </row>
    <row r="26862" spans="1:12" hidden="1" x14ac:dyDescent="0.35">
      <c r="A26862" s="1" t="s">
        <v>44087</v>
      </c>
      <c r="B26862" t="s">
        <v>44088</v>
      </c>
      <c r="C26862" t="s">
        <v>46</v>
      </c>
      <c r="D26862" t="s">
        <v>47</v>
      </c>
      <c r="E26862">
        <v>1</v>
      </c>
      <c r="F26862" s="2">
        <v>280.27</v>
      </c>
      <c r="G26862" s="3">
        <v>1436.82</v>
      </c>
      <c r="H26862" s="3">
        <v>2.8026999999999997</v>
      </c>
      <c r="I26862" s="3">
        <v>13.172689999999999</v>
      </c>
      <c r="J26862" s="3">
        <v>296.24538999999999</v>
      </c>
      <c r="K26862" s="3">
        <v>455.76213846153843</v>
      </c>
      <c r="L26862" s="4">
        <v>0.35</v>
      </c>
    </row>
    <row r="26863" spans="1:12" hidden="1" x14ac:dyDescent="0.35">
      <c r="A26863" s="1" t="s">
        <v>44089</v>
      </c>
      <c r="B26863" t="s">
        <v>44090</v>
      </c>
      <c r="C26863" t="s">
        <v>46</v>
      </c>
      <c r="D26863" t="s">
        <v>47</v>
      </c>
      <c r="E26863">
        <v>1</v>
      </c>
      <c r="F26863" s="2">
        <v>11.34</v>
      </c>
      <c r="G26863" s="3">
        <v>58.15</v>
      </c>
      <c r="H26863" s="3">
        <v>0.1134</v>
      </c>
      <c r="I26863" s="3">
        <v>0.53298000000000001</v>
      </c>
      <c r="J26863" s="3">
        <v>11.98638</v>
      </c>
      <c r="K26863" s="3">
        <v>18.440584615384616</v>
      </c>
      <c r="L26863" s="4">
        <v>0.35</v>
      </c>
    </row>
    <row r="26864" spans="1:12" x14ac:dyDescent="0.35">
      <c r="A26864" s="1" t="s">
        <v>44091</v>
      </c>
      <c r="B26864" t="s">
        <v>44092</v>
      </c>
      <c r="C26864" t="s">
        <v>34</v>
      </c>
      <c r="D26864" t="s">
        <v>35</v>
      </c>
      <c r="E26864">
        <v>1</v>
      </c>
      <c r="F26864" s="2">
        <v>109.04</v>
      </c>
      <c r="G26864" s="3">
        <v>570.84</v>
      </c>
      <c r="H26864" s="3">
        <v>1.0904</v>
      </c>
      <c r="I26864" s="3">
        <v>5.1248800000000001</v>
      </c>
      <c r="J26864" s="3">
        <v>115.25528000000001</v>
      </c>
      <c r="K26864" s="3">
        <v>177.31581538461541</v>
      </c>
      <c r="L26864" s="4">
        <v>0.35</v>
      </c>
    </row>
    <row r="26865" spans="1:12" hidden="1" x14ac:dyDescent="0.35">
      <c r="A26865" s="1" t="s">
        <v>44093</v>
      </c>
      <c r="B26865" t="s">
        <v>44094</v>
      </c>
      <c r="C26865" t="s">
        <v>46</v>
      </c>
      <c r="D26865" t="s">
        <v>47</v>
      </c>
      <c r="E26865">
        <v>1</v>
      </c>
      <c r="F26865" s="2">
        <v>1153.7</v>
      </c>
      <c r="G26865" s="3">
        <v>5914.65</v>
      </c>
      <c r="H26865" s="3">
        <v>11.537000000000001</v>
      </c>
      <c r="I26865" s="3">
        <v>54.2239</v>
      </c>
      <c r="J26865" s="3">
        <v>1219.4609</v>
      </c>
      <c r="K26865" s="3">
        <v>1876.0936923076922</v>
      </c>
      <c r="L26865" s="4">
        <v>0.34999999999999992</v>
      </c>
    </row>
    <row r="26866" spans="1:12" hidden="1" x14ac:dyDescent="0.35">
      <c r="A26866" s="1" t="s">
        <v>44095</v>
      </c>
      <c r="B26866" t="s">
        <v>44096</v>
      </c>
      <c r="C26866" t="s">
        <v>46</v>
      </c>
      <c r="D26866" t="s">
        <v>47</v>
      </c>
      <c r="E26866">
        <v>1</v>
      </c>
      <c r="F26866" s="2">
        <v>11.35</v>
      </c>
      <c r="G26866" s="3">
        <v>58.2</v>
      </c>
      <c r="H26866" s="3">
        <v>0.1135</v>
      </c>
      <c r="I26866" s="3">
        <v>0.53344999999999998</v>
      </c>
      <c r="J26866" s="3">
        <v>11.99695</v>
      </c>
      <c r="K26866" s="3">
        <v>18.456846153846154</v>
      </c>
      <c r="L26866" s="4">
        <v>0.35000000000000003</v>
      </c>
    </row>
    <row r="26867" spans="1:12" x14ac:dyDescent="0.35">
      <c r="A26867" s="1" t="s">
        <v>44097</v>
      </c>
      <c r="B26867" t="s">
        <v>44098</v>
      </c>
      <c r="C26867" t="s">
        <v>13</v>
      </c>
      <c r="D26867" t="s">
        <v>14</v>
      </c>
      <c r="E26867">
        <v>2</v>
      </c>
      <c r="F26867" s="2">
        <v>608.29999999999995</v>
      </c>
      <c r="G26867" s="3">
        <v>3118.59</v>
      </c>
      <c r="H26867" s="3">
        <v>6.0829999999999993</v>
      </c>
      <c r="I26867" s="3">
        <v>0</v>
      </c>
      <c r="J26867" s="3">
        <v>614.38299999999992</v>
      </c>
      <c r="K26867" s="3">
        <v>945.20461538461518</v>
      </c>
      <c r="L26867" s="4">
        <v>0.34999999999999992</v>
      </c>
    </row>
    <row r="26868" spans="1:12" x14ac:dyDescent="0.35">
      <c r="A26868" s="1" t="s">
        <v>44099</v>
      </c>
      <c r="B26868" t="s">
        <v>44100</v>
      </c>
      <c r="C26868" t="s">
        <v>34</v>
      </c>
      <c r="D26868" t="s">
        <v>35</v>
      </c>
      <c r="E26868">
        <v>2</v>
      </c>
      <c r="F26868" s="2">
        <v>389.23</v>
      </c>
      <c r="G26868" s="3">
        <v>1997.91</v>
      </c>
      <c r="H26868" s="3">
        <v>3.8923000000000001</v>
      </c>
      <c r="I26868" s="3">
        <v>0</v>
      </c>
      <c r="J26868" s="3">
        <v>393.1223</v>
      </c>
      <c r="K26868" s="3">
        <v>604.80353846153844</v>
      </c>
      <c r="L26868" s="4">
        <v>0.35</v>
      </c>
    </row>
    <row r="26869" spans="1:12" x14ac:dyDescent="0.35">
      <c r="A26869" s="1" t="s">
        <v>44101</v>
      </c>
      <c r="B26869" t="s">
        <v>44102</v>
      </c>
      <c r="C26869" t="s">
        <v>34</v>
      </c>
      <c r="D26869" t="s">
        <v>35</v>
      </c>
      <c r="E26869">
        <v>1</v>
      </c>
      <c r="F26869" s="2">
        <v>709.67</v>
      </c>
      <c r="G26869" s="3">
        <v>3638.22</v>
      </c>
      <c r="H26869" s="3">
        <v>7.0966999999999993</v>
      </c>
      <c r="I26869" s="3">
        <v>33.354489999999998</v>
      </c>
      <c r="J26869" s="3">
        <v>750.12119000000007</v>
      </c>
      <c r="K26869" s="3">
        <v>1154.0326</v>
      </c>
      <c r="L26869" s="4">
        <v>0.34999999999999992</v>
      </c>
    </row>
    <row r="26870" spans="1:12" x14ac:dyDescent="0.35">
      <c r="A26870" s="1" t="s">
        <v>44103</v>
      </c>
      <c r="B26870" t="s">
        <v>44104</v>
      </c>
      <c r="C26870" t="s">
        <v>34</v>
      </c>
      <c r="D26870" t="s">
        <v>35</v>
      </c>
      <c r="E26870">
        <v>2</v>
      </c>
      <c r="F26870" s="2">
        <v>3114.74</v>
      </c>
      <c r="G26870" s="3">
        <v>16307.54</v>
      </c>
      <c r="H26870" s="3">
        <v>31.147399999999998</v>
      </c>
      <c r="I26870" s="3">
        <v>0</v>
      </c>
      <c r="J26870" s="3">
        <v>3145.8873999999996</v>
      </c>
      <c r="K26870" s="3">
        <v>4839.8267692307682</v>
      </c>
      <c r="L26870" s="4">
        <v>0.34999999999999992</v>
      </c>
    </row>
    <row r="26871" spans="1:12" x14ac:dyDescent="0.35">
      <c r="A26871" s="1" t="s">
        <v>44105</v>
      </c>
      <c r="B26871" t="s">
        <v>44106</v>
      </c>
      <c r="C26871" t="s">
        <v>13</v>
      </c>
      <c r="D26871" t="s">
        <v>14</v>
      </c>
      <c r="E26871">
        <v>1</v>
      </c>
      <c r="F26871" s="2">
        <v>77.400000000000006</v>
      </c>
      <c r="G26871" s="3">
        <v>391.57</v>
      </c>
      <c r="H26871" s="3">
        <v>0.77400000000000002</v>
      </c>
      <c r="I26871" s="3">
        <v>3.6378000000000004</v>
      </c>
      <c r="J26871" s="3">
        <v>81.811800000000005</v>
      </c>
      <c r="K26871" s="3">
        <v>125.86430769230769</v>
      </c>
      <c r="L26871" s="4">
        <v>0.34999999999999992</v>
      </c>
    </row>
    <row r="26872" spans="1:12" x14ac:dyDescent="0.35">
      <c r="A26872" s="1" t="s">
        <v>44107</v>
      </c>
      <c r="B26872" t="s">
        <v>44108</v>
      </c>
      <c r="C26872" t="s">
        <v>34</v>
      </c>
      <c r="D26872" t="s">
        <v>35</v>
      </c>
      <c r="E26872">
        <v>2</v>
      </c>
      <c r="F26872" s="2">
        <v>1.98</v>
      </c>
      <c r="G26872" s="3">
        <v>10.35</v>
      </c>
      <c r="H26872" s="3">
        <v>1.9800000000000002E-2</v>
      </c>
      <c r="I26872" s="3">
        <v>0</v>
      </c>
      <c r="J26872" s="3">
        <v>1.9998</v>
      </c>
      <c r="K26872" s="3">
        <v>3.0766153846153848</v>
      </c>
      <c r="L26872" s="4">
        <v>0.35000000000000003</v>
      </c>
    </row>
    <row r="26873" spans="1:12" x14ac:dyDescent="0.35">
      <c r="A26873" s="1" t="s">
        <v>44109</v>
      </c>
      <c r="B26873" t="s">
        <v>44110</v>
      </c>
      <c r="C26873" t="s">
        <v>34</v>
      </c>
      <c r="D26873" t="s">
        <v>35</v>
      </c>
      <c r="E26873">
        <v>2</v>
      </c>
      <c r="F26873" s="2">
        <v>5.69</v>
      </c>
      <c r="G26873" s="3">
        <v>42.52</v>
      </c>
      <c r="H26873" s="3">
        <v>5.6900000000000006E-2</v>
      </c>
      <c r="I26873" s="3">
        <v>0</v>
      </c>
      <c r="J26873" s="3">
        <v>5.7469000000000001</v>
      </c>
      <c r="K26873" s="3">
        <v>8.8413846153846158</v>
      </c>
      <c r="L26873" s="4">
        <v>0.35000000000000003</v>
      </c>
    </row>
    <row r="26874" spans="1:12" x14ac:dyDescent="0.35">
      <c r="A26874" s="1" t="s">
        <v>44111</v>
      </c>
      <c r="B26874" t="s">
        <v>44112</v>
      </c>
      <c r="C26874" t="s">
        <v>34</v>
      </c>
      <c r="D26874" t="s">
        <v>35</v>
      </c>
      <c r="E26874">
        <v>2</v>
      </c>
      <c r="F26874" s="2">
        <v>57.98</v>
      </c>
      <c r="G26874" s="3">
        <v>303.56</v>
      </c>
      <c r="H26874" s="3">
        <v>0.57979999999999998</v>
      </c>
      <c r="I26874" s="3">
        <v>0</v>
      </c>
      <c r="J26874" s="3">
        <v>58.559799999999996</v>
      </c>
      <c r="K26874" s="3">
        <v>90.091999999999985</v>
      </c>
      <c r="L26874" s="4">
        <v>0.34999999999999992</v>
      </c>
    </row>
    <row r="26875" spans="1:12" hidden="1" x14ac:dyDescent="0.35">
      <c r="A26875" s="1" t="s">
        <v>44113</v>
      </c>
      <c r="B26875" t="s">
        <v>44114</v>
      </c>
      <c r="C26875" t="s">
        <v>46</v>
      </c>
      <c r="D26875" t="s">
        <v>47</v>
      </c>
      <c r="E26875">
        <v>1</v>
      </c>
      <c r="F26875" s="2">
        <v>245.46</v>
      </c>
      <c r="G26875" s="3">
        <v>1258.3800000000001</v>
      </c>
      <c r="H26875" s="3">
        <v>2.4546000000000001</v>
      </c>
      <c r="I26875" s="3">
        <v>11.536620000000001</v>
      </c>
      <c r="J26875" s="3">
        <v>259.45122000000003</v>
      </c>
      <c r="K26875" s="3">
        <v>399.1557230769231</v>
      </c>
      <c r="L26875" s="4">
        <v>0.34999999999999992</v>
      </c>
    </row>
    <row r="26876" spans="1:12" x14ac:dyDescent="0.35">
      <c r="A26876" s="1" t="s">
        <v>44115</v>
      </c>
      <c r="B26876" t="s">
        <v>44116</v>
      </c>
      <c r="C26876" t="s">
        <v>34</v>
      </c>
      <c r="D26876" t="s">
        <v>35</v>
      </c>
      <c r="E26876">
        <v>2</v>
      </c>
      <c r="F26876" s="2">
        <v>2585.41</v>
      </c>
      <c r="G26876" s="3">
        <v>13536.18</v>
      </c>
      <c r="H26876" s="3">
        <v>25.854099999999999</v>
      </c>
      <c r="I26876" s="3">
        <v>0</v>
      </c>
      <c r="J26876" s="3">
        <v>2611.2640999999999</v>
      </c>
      <c r="K26876" s="3">
        <v>4017.3293846153842</v>
      </c>
      <c r="L26876" s="4">
        <v>0.35</v>
      </c>
    </row>
    <row r="26877" spans="1:12" x14ac:dyDescent="0.35">
      <c r="A26877" s="1" t="s">
        <v>44117</v>
      </c>
      <c r="B26877" t="s">
        <v>44118</v>
      </c>
      <c r="C26877" t="s">
        <v>34</v>
      </c>
      <c r="D26877" t="s">
        <v>35</v>
      </c>
      <c r="E26877">
        <v>1</v>
      </c>
      <c r="F26877" s="2">
        <v>32.35</v>
      </c>
      <c r="G26877" s="3">
        <v>169.14</v>
      </c>
      <c r="H26877" s="3">
        <v>0.32350000000000001</v>
      </c>
      <c r="I26877" s="3">
        <v>1.5204500000000001</v>
      </c>
      <c r="J26877" s="3">
        <v>34.193950000000001</v>
      </c>
      <c r="K26877" s="3">
        <v>52.60607692307692</v>
      </c>
      <c r="L26877" s="4">
        <v>0.34999999999999992</v>
      </c>
    </row>
    <row r="26878" spans="1:12" hidden="1" x14ac:dyDescent="0.35">
      <c r="A26878" s="1" t="s">
        <v>44119</v>
      </c>
      <c r="B26878" t="s">
        <v>44120</v>
      </c>
      <c r="C26878" t="s">
        <v>46</v>
      </c>
      <c r="D26878" t="s">
        <v>47</v>
      </c>
      <c r="E26878">
        <v>1</v>
      </c>
      <c r="F26878" s="2">
        <v>1.58</v>
      </c>
      <c r="G26878" s="3">
        <v>8.1300000000000008</v>
      </c>
      <c r="H26878" s="3">
        <v>1.5800000000000002E-2</v>
      </c>
      <c r="I26878" s="3">
        <v>7.4260000000000007E-2</v>
      </c>
      <c r="J26878" s="3">
        <v>1.6700600000000001</v>
      </c>
      <c r="K26878" s="3">
        <v>2.569323076923077</v>
      </c>
      <c r="L26878" s="4">
        <v>0.35</v>
      </c>
    </row>
    <row r="26879" spans="1:12" x14ac:dyDescent="0.35">
      <c r="A26879" s="1" t="s">
        <v>44121</v>
      </c>
      <c r="B26879" t="s">
        <v>44122</v>
      </c>
      <c r="C26879" t="s">
        <v>34</v>
      </c>
      <c r="D26879" t="s">
        <v>35</v>
      </c>
      <c r="E26879">
        <v>1</v>
      </c>
      <c r="F26879" s="2">
        <v>18.7</v>
      </c>
      <c r="G26879" s="3">
        <v>97.75</v>
      </c>
      <c r="H26879" s="3">
        <v>0.187</v>
      </c>
      <c r="I26879" s="3">
        <v>0.87890000000000001</v>
      </c>
      <c r="J26879" s="3">
        <v>19.765900000000002</v>
      </c>
      <c r="K26879" s="3">
        <v>30.409076923076924</v>
      </c>
      <c r="L26879" s="4">
        <v>0.35</v>
      </c>
    </row>
    <row r="26880" spans="1:12" x14ac:dyDescent="0.35">
      <c r="A26880" s="1" t="s">
        <v>44123</v>
      </c>
      <c r="B26880" t="s">
        <v>44124</v>
      </c>
      <c r="C26880" t="s">
        <v>34</v>
      </c>
      <c r="D26880" t="s">
        <v>35</v>
      </c>
      <c r="E26880">
        <v>1</v>
      </c>
      <c r="F26880" s="2">
        <v>450.35</v>
      </c>
      <c r="G26880" s="3">
        <v>2308.8200000000002</v>
      </c>
      <c r="H26880" s="3">
        <v>4.5035000000000007</v>
      </c>
      <c r="I26880" s="3">
        <v>21.166450000000001</v>
      </c>
      <c r="J26880" s="3">
        <v>476.01994999999999</v>
      </c>
      <c r="K26880" s="3">
        <v>732.3383846153846</v>
      </c>
      <c r="L26880" s="4">
        <v>0.35</v>
      </c>
    </row>
    <row r="26881" spans="1:12" x14ac:dyDescent="0.35">
      <c r="A26881" s="1">
        <v>41001273</v>
      </c>
      <c r="B26881" t="s">
        <v>44125</v>
      </c>
      <c r="C26881" t="s">
        <v>34</v>
      </c>
      <c r="D26881" t="s">
        <v>35</v>
      </c>
      <c r="E26881">
        <v>1</v>
      </c>
      <c r="F26881" s="2">
        <v>113</v>
      </c>
      <c r="G26881" s="3">
        <v>579.27</v>
      </c>
      <c r="H26881" s="3">
        <v>1.1300000000000001</v>
      </c>
      <c r="I26881" s="3">
        <v>5.3109999999999999</v>
      </c>
      <c r="J26881" s="3">
        <v>119.441</v>
      </c>
      <c r="K26881" s="3">
        <v>183.7553846153846</v>
      </c>
      <c r="L26881" s="4">
        <v>0.34999999999999992</v>
      </c>
    </row>
    <row r="26882" spans="1:12" x14ac:dyDescent="0.35">
      <c r="A26882" s="1" t="s">
        <v>44126</v>
      </c>
      <c r="B26882" t="s">
        <v>44127</v>
      </c>
      <c r="C26882" t="s">
        <v>34</v>
      </c>
      <c r="D26882" t="s">
        <v>35</v>
      </c>
      <c r="E26882">
        <v>2</v>
      </c>
      <c r="F26882" s="2">
        <v>3736.84</v>
      </c>
      <c r="G26882" s="3">
        <v>19564.61</v>
      </c>
      <c r="H26882" s="3">
        <v>37.368400000000001</v>
      </c>
      <c r="I26882" s="3">
        <v>0</v>
      </c>
      <c r="J26882" s="3">
        <v>3774.2084</v>
      </c>
      <c r="K26882" s="3">
        <v>5806.4744615384616</v>
      </c>
      <c r="L26882" s="4">
        <v>0.35000000000000003</v>
      </c>
    </row>
    <row r="26883" spans="1:12" x14ac:dyDescent="0.35">
      <c r="A26883" s="1" t="s">
        <v>44128</v>
      </c>
      <c r="B26883" t="s">
        <v>44129</v>
      </c>
      <c r="C26883" t="s">
        <v>34</v>
      </c>
      <c r="D26883" t="s">
        <v>35</v>
      </c>
      <c r="E26883">
        <v>2</v>
      </c>
      <c r="F26883" s="2">
        <v>4040.27</v>
      </c>
      <c r="G26883" s="3">
        <v>20738.490000000002</v>
      </c>
      <c r="H26883" s="3">
        <v>40.402700000000003</v>
      </c>
      <c r="I26883" s="3">
        <v>0</v>
      </c>
      <c r="J26883" s="3">
        <v>4080.6727000000001</v>
      </c>
      <c r="K26883" s="3">
        <v>6277.9579999999996</v>
      </c>
      <c r="L26883" s="4">
        <v>0.34999999999999992</v>
      </c>
    </row>
    <row r="26884" spans="1:12" x14ac:dyDescent="0.35">
      <c r="A26884" s="1">
        <v>41000650</v>
      </c>
      <c r="B26884" t="s">
        <v>41398</v>
      </c>
      <c r="C26884" t="s">
        <v>34</v>
      </c>
      <c r="D26884" t="s">
        <v>35</v>
      </c>
      <c r="E26884">
        <v>1</v>
      </c>
      <c r="F26884" s="2">
        <v>80.17</v>
      </c>
      <c r="G26884" s="3">
        <v>411</v>
      </c>
      <c r="H26884" s="3">
        <v>0.80170000000000008</v>
      </c>
      <c r="I26884" s="3">
        <v>3.7679900000000002</v>
      </c>
      <c r="J26884" s="3">
        <v>84.739689999999996</v>
      </c>
      <c r="K26884" s="3">
        <v>130.36875384615382</v>
      </c>
      <c r="L26884" s="4">
        <v>0.34999999999999992</v>
      </c>
    </row>
    <row r="26885" spans="1:12" x14ac:dyDescent="0.35">
      <c r="A26885" s="1" t="s">
        <v>44130</v>
      </c>
      <c r="B26885" t="s">
        <v>44131</v>
      </c>
      <c r="C26885" t="s">
        <v>34</v>
      </c>
      <c r="D26885" t="s">
        <v>35</v>
      </c>
      <c r="E26885">
        <v>1</v>
      </c>
      <c r="F26885" s="2">
        <v>309.83999999999997</v>
      </c>
      <c r="G26885" s="3">
        <v>1588.45</v>
      </c>
      <c r="H26885" s="3">
        <v>3.0983999999999998</v>
      </c>
      <c r="I26885" s="3">
        <v>14.562479999999999</v>
      </c>
      <c r="J26885" s="3">
        <v>327.50088</v>
      </c>
      <c r="K26885" s="3">
        <v>503.84750769230766</v>
      </c>
      <c r="L26885" s="4">
        <v>0.35</v>
      </c>
    </row>
    <row r="26886" spans="1:12" hidden="1" x14ac:dyDescent="0.35">
      <c r="A26886" s="1" t="s">
        <v>44132</v>
      </c>
      <c r="B26886" t="s">
        <v>44133</v>
      </c>
      <c r="C26886" t="s">
        <v>46</v>
      </c>
      <c r="D26886" t="s">
        <v>47</v>
      </c>
      <c r="E26886">
        <v>1</v>
      </c>
      <c r="F26886" s="2">
        <v>54.24</v>
      </c>
      <c r="G26886" s="3">
        <v>278.08999999999997</v>
      </c>
      <c r="H26886" s="3">
        <v>0.54239999999999999</v>
      </c>
      <c r="I26886" s="3">
        <v>2.54928</v>
      </c>
      <c r="J26886" s="3">
        <v>57.331680000000006</v>
      </c>
      <c r="K26886" s="3">
        <v>88.202584615384623</v>
      </c>
      <c r="L26886" s="4">
        <v>0.35</v>
      </c>
    </row>
    <row r="26887" spans="1:12" x14ac:dyDescent="0.35">
      <c r="A26887" s="1" t="s">
        <v>44134</v>
      </c>
      <c r="B26887" t="s">
        <v>44135</v>
      </c>
      <c r="C26887" t="s">
        <v>13</v>
      </c>
      <c r="D26887" t="s">
        <v>14</v>
      </c>
      <c r="E26887">
        <v>1</v>
      </c>
      <c r="F26887" s="2">
        <v>242.19</v>
      </c>
      <c r="G26887" s="3">
        <v>1241.6199999999999</v>
      </c>
      <c r="H26887" s="3">
        <v>2.4218999999999999</v>
      </c>
      <c r="I26887" s="3">
        <v>11.38293</v>
      </c>
      <c r="J26887" s="3">
        <v>255.99482999999998</v>
      </c>
      <c r="K26887" s="3">
        <v>393.83819999999997</v>
      </c>
      <c r="L26887" s="4">
        <v>0.35000000000000003</v>
      </c>
    </row>
    <row r="26888" spans="1:12" x14ac:dyDescent="0.35">
      <c r="A26888" s="1" t="s">
        <v>44136</v>
      </c>
      <c r="B26888" t="s">
        <v>44137</v>
      </c>
      <c r="C26888" t="s">
        <v>34</v>
      </c>
      <c r="D26888" t="s">
        <v>35</v>
      </c>
      <c r="E26888">
        <v>1</v>
      </c>
      <c r="F26888" s="2">
        <v>1267.1400000000001</v>
      </c>
      <c r="G26888" s="3">
        <v>6496.17</v>
      </c>
      <c r="H26888" s="3">
        <v>12.671400000000002</v>
      </c>
      <c r="I26888" s="3">
        <v>59.555580000000006</v>
      </c>
      <c r="J26888" s="3">
        <v>1339.36698</v>
      </c>
      <c r="K26888" s="3">
        <v>2060.5645846153848</v>
      </c>
      <c r="L26888" s="4">
        <v>0.35000000000000003</v>
      </c>
    </row>
    <row r="26889" spans="1:12" x14ac:dyDescent="0.35">
      <c r="A26889" s="1" t="s">
        <v>44138</v>
      </c>
      <c r="B26889" t="s">
        <v>44139</v>
      </c>
      <c r="C26889" t="s">
        <v>34</v>
      </c>
      <c r="D26889" t="s">
        <v>35</v>
      </c>
      <c r="E26889">
        <v>1</v>
      </c>
      <c r="F26889" s="2">
        <v>423.07</v>
      </c>
      <c r="G26889" s="3">
        <v>2122.36</v>
      </c>
      <c r="H26889" s="3">
        <v>4.2306999999999997</v>
      </c>
      <c r="I26889" s="3">
        <v>19.88429</v>
      </c>
      <c r="J26889" s="3">
        <v>447.18499000000003</v>
      </c>
      <c r="K26889" s="3">
        <v>687.97690769230769</v>
      </c>
      <c r="L26889" s="4">
        <v>0.35</v>
      </c>
    </row>
    <row r="26890" spans="1:12" hidden="1" x14ac:dyDescent="0.35">
      <c r="A26890" s="1" t="s">
        <v>44140</v>
      </c>
      <c r="B26890" t="s">
        <v>44141</v>
      </c>
      <c r="C26890" t="s">
        <v>46</v>
      </c>
      <c r="D26890" t="s">
        <v>47</v>
      </c>
      <c r="E26890">
        <v>1</v>
      </c>
      <c r="F26890" s="2">
        <v>32.799999999999997</v>
      </c>
      <c r="G26890" s="3">
        <v>168.16</v>
      </c>
      <c r="H26890" s="3">
        <v>0.32799999999999996</v>
      </c>
      <c r="I26890" s="3">
        <v>1.5415999999999999</v>
      </c>
      <c r="J26890" s="3">
        <v>34.669600000000003</v>
      </c>
      <c r="K26890" s="3">
        <v>53.337846153846158</v>
      </c>
      <c r="L26890" s="4">
        <v>0.35</v>
      </c>
    </row>
    <row r="26891" spans="1:12" x14ac:dyDescent="0.35">
      <c r="A26891" s="1" t="s">
        <v>44142</v>
      </c>
      <c r="B26891" t="s">
        <v>44143</v>
      </c>
      <c r="C26891" t="s">
        <v>34</v>
      </c>
      <c r="D26891" t="s">
        <v>35</v>
      </c>
      <c r="E26891">
        <v>2</v>
      </c>
      <c r="F26891" s="2">
        <v>69.09</v>
      </c>
      <c r="G26891" s="3">
        <v>0</v>
      </c>
      <c r="H26891" s="3">
        <v>0.69090000000000007</v>
      </c>
      <c r="I26891" s="3">
        <v>0</v>
      </c>
      <c r="J26891" s="3">
        <v>69.780900000000003</v>
      </c>
      <c r="K26891" s="3">
        <v>107.35523076923077</v>
      </c>
      <c r="L26891" s="4">
        <v>0.35</v>
      </c>
    </row>
    <row r="26892" spans="1:12" x14ac:dyDescent="0.35">
      <c r="A26892" s="1" t="s">
        <v>44144</v>
      </c>
      <c r="B26892" t="s">
        <v>44145</v>
      </c>
      <c r="C26892" t="s">
        <v>13</v>
      </c>
      <c r="D26892" t="s">
        <v>14</v>
      </c>
      <c r="E26892">
        <v>2</v>
      </c>
      <c r="F26892" s="2">
        <v>2812.4</v>
      </c>
      <c r="G26892" s="3">
        <v>13828.17</v>
      </c>
      <c r="H26892" s="3">
        <v>28.124000000000002</v>
      </c>
      <c r="I26892" s="3">
        <v>0</v>
      </c>
      <c r="J26892" s="3">
        <v>2840.5239999999999</v>
      </c>
      <c r="K26892" s="3">
        <v>4370.0369230769229</v>
      </c>
      <c r="L26892" s="4">
        <v>0.35</v>
      </c>
    </row>
    <row r="26893" spans="1:12" x14ac:dyDescent="0.35">
      <c r="A26893" s="1" t="s">
        <v>44146</v>
      </c>
      <c r="B26893" t="s">
        <v>44147</v>
      </c>
      <c r="C26893" t="s">
        <v>34</v>
      </c>
      <c r="D26893" t="s">
        <v>35</v>
      </c>
      <c r="E26893">
        <v>2</v>
      </c>
      <c r="F26893" s="2">
        <v>15.41</v>
      </c>
      <c r="G26893" s="3">
        <v>115.11</v>
      </c>
      <c r="H26893" s="3">
        <v>0.15410000000000001</v>
      </c>
      <c r="I26893" s="3">
        <v>0</v>
      </c>
      <c r="J26893" s="3">
        <v>15.5641</v>
      </c>
      <c r="K26893" s="3">
        <v>23.944769230769229</v>
      </c>
      <c r="L26893" s="4">
        <v>0.34999999999999992</v>
      </c>
    </row>
    <row r="26894" spans="1:12" x14ac:dyDescent="0.35">
      <c r="A26894" s="1" t="s">
        <v>44148</v>
      </c>
      <c r="B26894" t="s">
        <v>44149</v>
      </c>
      <c r="C26894" t="s">
        <v>13</v>
      </c>
      <c r="D26894" t="s">
        <v>14</v>
      </c>
      <c r="E26894">
        <v>1</v>
      </c>
      <c r="F26894" s="2">
        <v>59.04</v>
      </c>
      <c r="G26894" s="3">
        <v>298.64</v>
      </c>
      <c r="H26894" s="3">
        <v>0.59040000000000004</v>
      </c>
      <c r="I26894" s="3">
        <v>2.77488</v>
      </c>
      <c r="J26894" s="3">
        <v>62.405280000000005</v>
      </c>
      <c r="K26894" s="3">
        <v>96.008123076923084</v>
      </c>
      <c r="L26894" s="4">
        <v>0.35</v>
      </c>
    </row>
    <row r="26895" spans="1:12" x14ac:dyDescent="0.35">
      <c r="A26895" s="1" t="s">
        <v>44150</v>
      </c>
      <c r="B26895" t="s">
        <v>44151</v>
      </c>
      <c r="C26895" t="s">
        <v>34</v>
      </c>
      <c r="D26895" t="s">
        <v>35</v>
      </c>
      <c r="E26895">
        <v>2</v>
      </c>
      <c r="F26895" s="2">
        <v>86.34</v>
      </c>
      <c r="G26895" s="3">
        <v>644.95000000000005</v>
      </c>
      <c r="H26895" s="3">
        <v>0.86340000000000006</v>
      </c>
      <c r="I26895" s="3">
        <v>0</v>
      </c>
      <c r="J26895" s="3">
        <v>87.203400000000002</v>
      </c>
      <c r="K26895" s="3">
        <v>134.15907692307692</v>
      </c>
      <c r="L26895" s="4">
        <v>0.35</v>
      </c>
    </row>
    <row r="26896" spans="1:12" x14ac:dyDescent="0.35">
      <c r="A26896" s="1" t="s">
        <v>44152</v>
      </c>
      <c r="B26896" t="s">
        <v>44153</v>
      </c>
      <c r="C26896" t="s">
        <v>34</v>
      </c>
      <c r="D26896" t="s">
        <v>35</v>
      </c>
      <c r="E26896">
        <v>2</v>
      </c>
      <c r="F26896" s="2">
        <v>159.51</v>
      </c>
      <c r="G26896" s="3">
        <v>840.21</v>
      </c>
      <c r="H26896" s="3">
        <v>1.5951</v>
      </c>
      <c r="I26896" s="3">
        <v>0</v>
      </c>
      <c r="J26896" s="3">
        <v>161.10509999999999</v>
      </c>
      <c r="K26896" s="3">
        <v>247.85399999999998</v>
      </c>
      <c r="L26896" s="4">
        <v>0.35</v>
      </c>
    </row>
    <row r="26897" spans="1:12" x14ac:dyDescent="0.35">
      <c r="A26897" s="1" t="s">
        <v>44154</v>
      </c>
      <c r="B26897" t="s">
        <v>44155</v>
      </c>
      <c r="C26897" t="s">
        <v>13</v>
      </c>
      <c r="D26897" t="s">
        <v>14</v>
      </c>
      <c r="E26897">
        <v>2</v>
      </c>
      <c r="F26897" s="2">
        <v>304.97000000000003</v>
      </c>
      <c r="G26897" s="3">
        <v>1563.46</v>
      </c>
      <c r="H26897" s="3">
        <v>3.0497000000000005</v>
      </c>
      <c r="I26897" s="3">
        <v>0</v>
      </c>
      <c r="J26897" s="3">
        <v>308.0197</v>
      </c>
      <c r="K26897" s="3">
        <v>473.87646153846151</v>
      </c>
      <c r="L26897" s="4">
        <v>0.35</v>
      </c>
    </row>
    <row r="26898" spans="1:12" hidden="1" x14ac:dyDescent="0.35">
      <c r="A26898" s="1" t="s">
        <v>44156</v>
      </c>
      <c r="B26898" t="s">
        <v>44157</v>
      </c>
      <c r="C26898" t="s">
        <v>46</v>
      </c>
      <c r="D26898" t="s">
        <v>47</v>
      </c>
      <c r="E26898">
        <v>2</v>
      </c>
      <c r="F26898" s="2">
        <v>23.04</v>
      </c>
      <c r="G26898" s="3">
        <v>72.430000000000007</v>
      </c>
      <c r="H26898" s="3">
        <v>0.23039999999999999</v>
      </c>
      <c r="I26898" s="3">
        <v>0</v>
      </c>
      <c r="J26898" s="3">
        <v>23.270399999999999</v>
      </c>
      <c r="K26898" s="3">
        <v>35.800615384615384</v>
      </c>
      <c r="L26898" s="4">
        <v>0.35000000000000003</v>
      </c>
    </row>
    <row r="26899" spans="1:12" x14ac:dyDescent="0.35">
      <c r="A26899" s="1" t="s">
        <v>44158</v>
      </c>
      <c r="B26899" t="s">
        <v>44159</v>
      </c>
      <c r="C26899" t="s">
        <v>13</v>
      </c>
      <c r="D26899" t="s">
        <v>14</v>
      </c>
      <c r="E26899">
        <v>2</v>
      </c>
      <c r="F26899" s="2">
        <v>664.81</v>
      </c>
      <c r="G26899" s="3">
        <v>3408.27</v>
      </c>
      <c r="H26899" s="3">
        <v>6.6480999999999995</v>
      </c>
      <c r="I26899" s="3">
        <v>0</v>
      </c>
      <c r="J26899" s="3">
        <v>671.45809999999994</v>
      </c>
      <c r="K26899" s="3">
        <v>1033.0124615384614</v>
      </c>
      <c r="L26899" s="4">
        <v>0.34999999999999992</v>
      </c>
    </row>
    <row r="26900" spans="1:12" x14ac:dyDescent="0.35">
      <c r="A26900" s="1" t="s">
        <v>44160</v>
      </c>
      <c r="B26900" t="s">
        <v>44161</v>
      </c>
      <c r="C26900" t="s">
        <v>34</v>
      </c>
      <c r="D26900" t="s">
        <v>35</v>
      </c>
      <c r="E26900">
        <v>2</v>
      </c>
      <c r="F26900" s="2">
        <v>87.8</v>
      </c>
      <c r="G26900" s="3">
        <v>655.94</v>
      </c>
      <c r="H26900" s="3">
        <v>0.878</v>
      </c>
      <c r="I26900" s="3">
        <v>0</v>
      </c>
      <c r="J26900" s="3">
        <v>88.677999999999997</v>
      </c>
      <c r="K26900" s="3">
        <v>136.4276923076923</v>
      </c>
      <c r="L26900" s="4">
        <v>0.35</v>
      </c>
    </row>
    <row r="26901" spans="1:12" x14ac:dyDescent="0.35">
      <c r="A26901" s="1" t="s">
        <v>44162</v>
      </c>
      <c r="B26901" t="s">
        <v>44163</v>
      </c>
      <c r="C26901" t="s">
        <v>13</v>
      </c>
      <c r="D26901" t="s">
        <v>14</v>
      </c>
      <c r="E26901">
        <v>2</v>
      </c>
      <c r="F26901" s="2">
        <v>117.49</v>
      </c>
      <c r="G26901" s="3">
        <v>561.20000000000005</v>
      </c>
      <c r="H26901" s="3">
        <v>1.1749000000000001</v>
      </c>
      <c r="I26901" s="3">
        <v>0</v>
      </c>
      <c r="J26901" s="3">
        <v>118.66489999999999</v>
      </c>
      <c r="K26901" s="3">
        <v>182.56138461538458</v>
      </c>
      <c r="L26901" s="4">
        <v>0.34999999999999992</v>
      </c>
    </row>
    <row r="26902" spans="1:12" x14ac:dyDescent="0.35">
      <c r="A26902" s="1" t="s">
        <v>44164</v>
      </c>
      <c r="B26902" t="s">
        <v>44165</v>
      </c>
      <c r="C26902" t="s">
        <v>29</v>
      </c>
      <c r="D26902" t="s">
        <v>30</v>
      </c>
      <c r="E26902">
        <v>2</v>
      </c>
      <c r="F26902" s="2">
        <v>210</v>
      </c>
      <c r="G26902" s="3">
        <v>643.35</v>
      </c>
      <c r="H26902" s="3">
        <v>2.1</v>
      </c>
      <c r="I26902" s="3">
        <v>0</v>
      </c>
      <c r="J26902" s="3">
        <v>212.1</v>
      </c>
      <c r="K26902" s="3">
        <v>326.30769230769226</v>
      </c>
      <c r="L26902" s="4">
        <v>0.34999999999999992</v>
      </c>
    </row>
    <row r="26903" spans="1:12" x14ac:dyDescent="0.35">
      <c r="A26903" s="1" t="s">
        <v>44166</v>
      </c>
      <c r="B26903" t="s">
        <v>44167</v>
      </c>
      <c r="C26903" t="s">
        <v>34</v>
      </c>
      <c r="D26903" t="s">
        <v>35</v>
      </c>
      <c r="E26903">
        <v>2</v>
      </c>
      <c r="F26903" s="2">
        <v>950</v>
      </c>
      <c r="G26903" s="3">
        <v>5509.65</v>
      </c>
      <c r="H26903" s="3">
        <v>9.5</v>
      </c>
      <c r="I26903" s="3">
        <v>0</v>
      </c>
      <c r="J26903" s="3">
        <v>959.5</v>
      </c>
      <c r="K26903" s="3">
        <v>1476.1538461538462</v>
      </c>
      <c r="L26903" s="4">
        <v>0.35000000000000003</v>
      </c>
    </row>
    <row r="26904" spans="1:12" hidden="1" x14ac:dyDescent="0.35">
      <c r="A26904" s="1" t="s">
        <v>44168</v>
      </c>
      <c r="B26904" t="s">
        <v>44169</v>
      </c>
      <c r="C26904" t="s">
        <v>46</v>
      </c>
      <c r="D26904" t="s">
        <v>47</v>
      </c>
      <c r="E26904">
        <v>1</v>
      </c>
      <c r="F26904" s="2">
        <v>125.05</v>
      </c>
      <c r="G26904" s="3">
        <v>641.1</v>
      </c>
      <c r="H26904" s="3">
        <v>1.2504999999999999</v>
      </c>
      <c r="I26904" s="3">
        <v>5.8773499999999999</v>
      </c>
      <c r="J26904" s="3">
        <v>132.17785000000001</v>
      </c>
      <c r="K26904" s="3">
        <v>203.35053846153846</v>
      </c>
      <c r="L26904" s="4">
        <v>0.35</v>
      </c>
    </row>
    <row r="26905" spans="1:12" hidden="1" x14ac:dyDescent="0.35">
      <c r="A26905" s="1">
        <v>2867165</v>
      </c>
      <c r="B26905" t="s">
        <v>44170</v>
      </c>
      <c r="C26905" t="s">
        <v>46</v>
      </c>
      <c r="D26905" t="s">
        <v>47</v>
      </c>
      <c r="E26905">
        <v>1</v>
      </c>
      <c r="F26905" s="2">
        <v>88.36</v>
      </c>
      <c r="G26905" s="3">
        <v>453.82</v>
      </c>
      <c r="H26905" s="3">
        <v>0.88360000000000005</v>
      </c>
      <c r="I26905" s="3">
        <v>4.1529199999999999</v>
      </c>
      <c r="J26905" s="3">
        <v>93.396519999999995</v>
      </c>
      <c r="K26905" s="3">
        <v>143.68695384615384</v>
      </c>
      <c r="L26905" s="4">
        <v>0.35000000000000003</v>
      </c>
    </row>
    <row r="26906" spans="1:12" x14ac:dyDescent="0.35">
      <c r="A26906" s="1" t="s">
        <v>44171</v>
      </c>
      <c r="B26906" t="s">
        <v>44172</v>
      </c>
      <c r="C26906" t="s">
        <v>13</v>
      </c>
      <c r="D26906" t="s">
        <v>14</v>
      </c>
      <c r="E26906">
        <v>2</v>
      </c>
      <c r="F26906" s="2">
        <v>777.81</v>
      </c>
      <c r="G26906" s="3">
        <v>3987.54</v>
      </c>
      <c r="H26906" s="3">
        <v>7.7780999999999993</v>
      </c>
      <c r="I26906" s="3">
        <v>0</v>
      </c>
      <c r="J26906" s="3">
        <v>785.58809999999994</v>
      </c>
      <c r="K26906" s="3">
        <v>1208.5970769230769</v>
      </c>
      <c r="L26906" s="4">
        <v>0.35000000000000003</v>
      </c>
    </row>
    <row r="26907" spans="1:12" x14ac:dyDescent="0.35">
      <c r="A26907" s="1" t="s">
        <v>44173</v>
      </c>
      <c r="B26907" t="s">
        <v>44174</v>
      </c>
      <c r="C26907" t="s">
        <v>34</v>
      </c>
      <c r="D26907" t="s">
        <v>35</v>
      </c>
      <c r="E26907">
        <v>2</v>
      </c>
      <c r="F26907" s="2">
        <v>4375.5200000000004</v>
      </c>
      <c r="G26907" s="3">
        <v>24522.720000000001</v>
      </c>
      <c r="H26907" s="3">
        <v>43.755200000000002</v>
      </c>
      <c r="I26907" s="3">
        <v>0</v>
      </c>
      <c r="J26907" s="3">
        <v>4419.2752</v>
      </c>
      <c r="K26907" s="3">
        <v>6798.8849230769229</v>
      </c>
      <c r="L26907" s="4">
        <v>0.35</v>
      </c>
    </row>
    <row r="26908" spans="1:12" x14ac:dyDescent="0.35">
      <c r="A26908" s="1" t="s">
        <v>44175</v>
      </c>
      <c r="B26908" t="s">
        <v>43627</v>
      </c>
      <c r="C26908" t="s">
        <v>13</v>
      </c>
      <c r="D26908" t="s">
        <v>14</v>
      </c>
      <c r="E26908">
        <v>2</v>
      </c>
      <c r="F26908" s="2">
        <v>655.27</v>
      </c>
      <c r="G26908" s="3">
        <v>3359.37</v>
      </c>
      <c r="H26908" s="3">
        <v>6.5526999999999997</v>
      </c>
      <c r="I26908" s="3">
        <v>0</v>
      </c>
      <c r="J26908" s="3">
        <v>661.82269999999994</v>
      </c>
      <c r="K26908" s="3">
        <v>1018.1887692307691</v>
      </c>
      <c r="L26908" s="4">
        <v>0.35</v>
      </c>
    </row>
    <row r="26909" spans="1:12" hidden="1" x14ac:dyDescent="0.35">
      <c r="A26909" s="1" t="s">
        <v>44176</v>
      </c>
      <c r="B26909" t="s">
        <v>44177</v>
      </c>
      <c r="C26909" t="s">
        <v>46</v>
      </c>
      <c r="D26909" t="s">
        <v>47</v>
      </c>
      <c r="E26909">
        <v>2</v>
      </c>
      <c r="F26909" s="2">
        <v>16.29</v>
      </c>
      <c r="G26909" s="3">
        <v>83.54</v>
      </c>
      <c r="H26909" s="3">
        <v>0.16289999999999999</v>
      </c>
      <c r="I26909" s="3">
        <v>0</v>
      </c>
      <c r="J26909" s="3">
        <v>16.4529</v>
      </c>
      <c r="K26909" s="3">
        <v>25.312153846153844</v>
      </c>
      <c r="L26909" s="4">
        <v>0.35</v>
      </c>
    </row>
    <row r="26910" spans="1:12" x14ac:dyDescent="0.35">
      <c r="A26910" s="1" t="s">
        <v>44178</v>
      </c>
      <c r="B26910" t="s">
        <v>44179</v>
      </c>
      <c r="C26910" t="s">
        <v>13</v>
      </c>
      <c r="D26910" t="s">
        <v>14</v>
      </c>
      <c r="E26910">
        <v>1</v>
      </c>
      <c r="F26910" s="2">
        <v>598.76</v>
      </c>
      <c r="G26910" s="3">
        <v>3069.69</v>
      </c>
      <c r="H26910" s="3">
        <v>5.9876000000000005</v>
      </c>
      <c r="I26910" s="3">
        <v>28.141719999999999</v>
      </c>
      <c r="J26910" s="3">
        <v>632.88932</v>
      </c>
      <c r="K26910" s="3">
        <v>973.67587692307688</v>
      </c>
      <c r="L26910" s="4">
        <v>0.35</v>
      </c>
    </row>
    <row r="26911" spans="1:12" x14ac:dyDescent="0.35">
      <c r="A26911" s="1" t="s">
        <v>44180</v>
      </c>
      <c r="B26911" t="s">
        <v>43918</v>
      </c>
      <c r="C26911" t="s">
        <v>34</v>
      </c>
      <c r="D26911" t="s">
        <v>35</v>
      </c>
      <c r="E26911">
        <v>1</v>
      </c>
      <c r="F26911" s="2">
        <v>1444.71</v>
      </c>
      <c r="G26911" s="3">
        <v>7406.52</v>
      </c>
      <c r="H26911" s="3">
        <v>14.447100000000001</v>
      </c>
      <c r="I26911" s="3">
        <v>67.90137</v>
      </c>
      <c r="J26911" s="3">
        <v>1527.0584700000002</v>
      </c>
      <c r="K26911" s="3">
        <v>2349.3207230769231</v>
      </c>
      <c r="L26911" s="4">
        <v>0.34999999999999992</v>
      </c>
    </row>
    <row r="26912" spans="1:12" x14ac:dyDescent="0.35">
      <c r="A26912" s="1" t="s">
        <v>44181</v>
      </c>
      <c r="B26912" t="s">
        <v>44182</v>
      </c>
      <c r="C26912" t="s">
        <v>34</v>
      </c>
      <c r="D26912" t="s">
        <v>35</v>
      </c>
      <c r="E26912">
        <v>1</v>
      </c>
      <c r="F26912" s="2">
        <v>72.64</v>
      </c>
      <c r="G26912" s="3">
        <v>365.71</v>
      </c>
      <c r="H26912" s="3">
        <v>0.72640000000000005</v>
      </c>
      <c r="I26912" s="3">
        <v>3.4140800000000002</v>
      </c>
      <c r="J26912" s="3">
        <v>76.780479999999997</v>
      </c>
      <c r="K26912" s="3">
        <v>118.12381538461537</v>
      </c>
      <c r="L26912" s="4">
        <v>0.34999999999999992</v>
      </c>
    </row>
    <row r="26913" spans="1:12" hidden="1" x14ac:dyDescent="0.35">
      <c r="A26913" s="1" t="s">
        <v>44183</v>
      </c>
      <c r="B26913" t="s">
        <v>44184</v>
      </c>
      <c r="C26913" t="s">
        <v>46</v>
      </c>
      <c r="D26913" t="s">
        <v>47</v>
      </c>
      <c r="E26913">
        <v>1</v>
      </c>
      <c r="F26913" s="2">
        <v>3.48</v>
      </c>
      <c r="G26913" s="3">
        <v>17.87</v>
      </c>
      <c r="H26913" s="3">
        <v>3.4799999999999998E-2</v>
      </c>
      <c r="I26913" s="3">
        <v>0.16356000000000001</v>
      </c>
      <c r="J26913" s="3">
        <v>3.6783600000000001</v>
      </c>
      <c r="K26913" s="3">
        <v>5.6590153846153841</v>
      </c>
      <c r="L26913" s="4">
        <v>0.34999999999999992</v>
      </c>
    </row>
    <row r="26914" spans="1:12" hidden="1" x14ac:dyDescent="0.35">
      <c r="A26914" s="1" t="s">
        <v>44185</v>
      </c>
      <c r="B26914" t="s">
        <v>44186</v>
      </c>
      <c r="C26914" t="s">
        <v>46</v>
      </c>
      <c r="D26914" t="s">
        <v>47</v>
      </c>
      <c r="E26914">
        <v>1</v>
      </c>
      <c r="F26914" s="2">
        <v>1604.33</v>
      </c>
      <c r="G26914" s="3">
        <v>8224.76</v>
      </c>
      <c r="H26914" s="3">
        <v>16.043299999999999</v>
      </c>
      <c r="I26914" s="3">
        <v>75.403509999999997</v>
      </c>
      <c r="J26914" s="3">
        <v>1695.7768100000001</v>
      </c>
      <c r="K26914" s="3">
        <v>2608.8874000000001</v>
      </c>
      <c r="L26914" s="4">
        <v>0.35</v>
      </c>
    </row>
    <row r="26915" spans="1:12" x14ac:dyDescent="0.35">
      <c r="A26915" s="1" t="s">
        <v>44187</v>
      </c>
      <c r="B26915" t="s">
        <v>44188</v>
      </c>
      <c r="C26915" t="s">
        <v>34</v>
      </c>
      <c r="D26915" t="s">
        <v>35</v>
      </c>
      <c r="E26915">
        <v>2</v>
      </c>
      <c r="F26915" s="2">
        <v>517.08000000000004</v>
      </c>
      <c r="G26915" s="3">
        <v>2707.23</v>
      </c>
      <c r="H26915" s="3">
        <v>5.1708000000000007</v>
      </c>
      <c r="I26915" s="3">
        <v>0</v>
      </c>
      <c r="J26915" s="3">
        <v>522.25080000000003</v>
      </c>
      <c r="K26915" s="3">
        <v>803.46276923076925</v>
      </c>
      <c r="L26915" s="4">
        <v>0.35</v>
      </c>
    </row>
    <row r="26916" spans="1:12" x14ac:dyDescent="0.35">
      <c r="A26916" s="1" t="s">
        <v>44189</v>
      </c>
      <c r="B26916" t="s">
        <v>44190</v>
      </c>
      <c r="C26916" t="s">
        <v>34</v>
      </c>
      <c r="D26916" t="s">
        <v>35</v>
      </c>
      <c r="E26916">
        <v>2</v>
      </c>
      <c r="F26916" s="2">
        <v>15.42</v>
      </c>
      <c r="G26916" s="3">
        <v>115.17</v>
      </c>
      <c r="H26916" s="3">
        <v>0.1542</v>
      </c>
      <c r="I26916" s="3">
        <v>0</v>
      </c>
      <c r="J26916" s="3">
        <v>15.574199999999999</v>
      </c>
      <c r="K26916" s="3">
        <v>23.960307692307691</v>
      </c>
      <c r="L26916" s="4">
        <v>0.35</v>
      </c>
    </row>
    <row r="26917" spans="1:12" x14ac:dyDescent="0.35">
      <c r="A26917" s="1" t="s">
        <v>44191</v>
      </c>
      <c r="B26917" t="s">
        <v>44192</v>
      </c>
      <c r="C26917" t="s">
        <v>34</v>
      </c>
      <c r="D26917" t="s">
        <v>35</v>
      </c>
      <c r="E26917">
        <v>1</v>
      </c>
      <c r="F26917" s="2">
        <v>570.77</v>
      </c>
      <c r="G26917" s="3">
        <v>2926.14</v>
      </c>
      <c r="H26917" s="3">
        <v>5.7077</v>
      </c>
      <c r="I26917" s="3">
        <v>26.82619</v>
      </c>
      <c r="J26917" s="3">
        <v>603.30389000000002</v>
      </c>
      <c r="K26917" s="3">
        <v>928.15983076923078</v>
      </c>
      <c r="L26917" s="4">
        <v>0.35</v>
      </c>
    </row>
    <row r="26918" spans="1:12" hidden="1" x14ac:dyDescent="0.35">
      <c r="A26918" s="1">
        <v>2619530</v>
      </c>
      <c r="B26918" t="s">
        <v>44193</v>
      </c>
      <c r="C26918" t="s">
        <v>46</v>
      </c>
      <c r="D26918" t="s">
        <v>47</v>
      </c>
      <c r="E26918">
        <v>1</v>
      </c>
      <c r="F26918" s="2">
        <v>86.69</v>
      </c>
      <c r="G26918" s="3">
        <v>296.86</v>
      </c>
      <c r="H26918" s="3">
        <v>0.8669</v>
      </c>
      <c r="I26918" s="3">
        <v>4.0744299999999996</v>
      </c>
      <c r="J26918" s="3">
        <v>91.631329999999991</v>
      </c>
      <c r="K26918" s="3">
        <v>140.97127692307691</v>
      </c>
      <c r="L26918" s="4">
        <v>0.35000000000000003</v>
      </c>
    </row>
    <row r="26919" spans="1:12" hidden="1" x14ac:dyDescent="0.35">
      <c r="A26919" s="1" t="s">
        <v>44194</v>
      </c>
      <c r="B26919" t="s">
        <v>44195</v>
      </c>
      <c r="C26919" t="s">
        <v>46</v>
      </c>
      <c r="D26919" t="s">
        <v>47</v>
      </c>
      <c r="E26919">
        <v>1</v>
      </c>
      <c r="F26919" s="2">
        <v>1742.71</v>
      </c>
      <c r="G26919" s="3">
        <v>8934.25</v>
      </c>
      <c r="H26919" s="3">
        <v>17.427099999999999</v>
      </c>
      <c r="I26919" s="3">
        <v>81.90737</v>
      </c>
      <c r="J26919" s="3">
        <v>1842.04447</v>
      </c>
      <c r="K26919" s="3">
        <v>2833.9145692307693</v>
      </c>
      <c r="L26919" s="4">
        <v>0.35</v>
      </c>
    </row>
    <row r="26920" spans="1:12" x14ac:dyDescent="0.35">
      <c r="A26920" s="1" t="s">
        <v>44196</v>
      </c>
      <c r="B26920" t="s">
        <v>41828</v>
      </c>
      <c r="C26920" t="s">
        <v>34</v>
      </c>
      <c r="D26920" t="s">
        <v>35</v>
      </c>
      <c r="E26920">
        <v>2</v>
      </c>
      <c r="F26920" s="2">
        <v>291.24</v>
      </c>
      <c r="G26920" s="3">
        <v>1493.12</v>
      </c>
      <c r="H26920" s="3">
        <v>2.9124000000000003</v>
      </c>
      <c r="I26920" s="3">
        <v>0</v>
      </c>
      <c r="J26920" s="3">
        <v>294.1524</v>
      </c>
      <c r="K26920" s="3">
        <v>452.54215384615384</v>
      </c>
      <c r="L26920" s="4">
        <v>0.35</v>
      </c>
    </row>
    <row r="26921" spans="1:12" x14ac:dyDescent="0.35">
      <c r="A26921" s="1" t="s">
        <v>44197</v>
      </c>
      <c r="B26921" t="s">
        <v>44198</v>
      </c>
      <c r="C26921" t="s">
        <v>13</v>
      </c>
      <c r="D26921" t="s">
        <v>14</v>
      </c>
      <c r="E26921">
        <v>2</v>
      </c>
      <c r="F26921" s="2">
        <v>461.92</v>
      </c>
      <c r="G26921" s="3">
        <v>2368.12</v>
      </c>
      <c r="H26921" s="3">
        <v>4.6192000000000002</v>
      </c>
      <c r="I26921" s="3">
        <v>0</v>
      </c>
      <c r="J26921" s="3">
        <v>466.53919999999999</v>
      </c>
      <c r="K26921" s="3">
        <v>717.7526153846153</v>
      </c>
      <c r="L26921" s="4">
        <v>0.34999999999999992</v>
      </c>
    </row>
    <row r="26922" spans="1:12" x14ac:dyDescent="0.35">
      <c r="A26922" s="1">
        <v>41009616</v>
      </c>
      <c r="B26922" t="s">
        <v>44199</v>
      </c>
      <c r="C26922" t="s">
        <v>34</v>
      </c>
      <c r="D26922" t="s">
        <v>35</v>
      </c>
      <c r="E26922">
        <v>2</v>
      </c>
      <c r="F26922" s="2">
        <v>2144.94</v>
      </c>
      <c r="G26922" s="3">
        <v>10996.27</v>
      </c>
      <c r="H26922" s="3">
        <v>21.449400000000001</v>
      </c>
      <c r="I26922" s="3">
        <v>0</v>
      </c>
      <c r="J26922" s="3">
        <v>2166.3894</v>
      </c>
      <c r="K26922" s="3">
        <v>3332.906769230769</v>
      </c>
      <c r="L26922" s="4">
        <v>0.34999999999999992</v>
      </c>
    </row>
    <row r="26923" spans="1:12" x14ac:dyDescent="0.35">
      <c r="A26923" s="1" t="s">
        <v>44200</v>
      </c>
      <c r="B26923" t="s">
        <v>44201</v>
      </c>
      <c r="C26923" t="s">
        <v>34</v>
      </c>
      <c r="D26923" t="s">
        <v>35</v>
      </c>
      <c r="E26923">
        <v>1</v>
      </c>
      <c r="F26923" s="2">
        <v>101.95</v>
      </c>
      <c r="G26923" s="3">
        <v>533.77</v>
      </c>
      <c r="H26923" s="3">
        <v>1.0195000000000001</v>
      </c>
      <c r="I26923" s="3">
        <v>4.7916499999999997</v>
      </c>
      <c r="J26923" s="3">
        <v>107.76115</v>
      </c>
      <c r="K26923" s="3">
        <v>165.78638461538461</v>
      </c>
      <c r="L26923" s="4">
        <v>0.35</v>
      </c>
    </row>
    <row r="26924" spans="1:12" x14ac:dyDescent="0.35">
      <c r="A26924" s="1" t="s">
        <v>44202</v>
      </c>
      <c r="B26924" t="s">
        <v>44203</v>
      </c>
      <c r="C26924" t="s">
        <v>34</v>
      </c>
      <c r="D26924" t="s">
        <v>35</v>
      </c>
      <c r="E26924">
        <v>2</v>
      </c>
      <c r="F26924" s="2">
        <v>17.399999999999999</v>
      </c>
      <c r="G26924" s="3">
        <v>129.97999999999999</v>
      </c>
      <c r="H26924" s="3">
        <v>0.17399999999999999</v>
      </c>
      <c r="I26924" s="3">
        <v>0</v>
      </c>
      <c r="J26924" s="3">
        <v>17.573999999999998</v>
      </c>
      <c r="K26924" s="3">
        <v>27.036923076923074</v>
      </c>
      <c r="L26924" s="4">
        <v>0.35</v>
      </c>
    </row>
    <row r="26925" spans="1:12" x14ac:dyDescent="0.35">
      <c r="A26925" s="1" t="s">
        <v>44204</v>
      </c>
      <c r="B26925" t="s">
        <v>44205</v>
      </c>
      <c r="C26925" t="s">
        <v>34</v>
      </c>
      <c r="D26925" t="s">
        <v>35</v>
      </c>
      <c r="E26925">
        <v>2</v>
      </c>
      <c r="F26925" s="2">
        <v>48</v>
      </c>
      <c r="G26925" s="3">
        <v>251.31</v>
      </c>
      <c r="H26925" s="3">
        <v>0.48</v>
      </c>
      <c r="I26925" s="3">
        <v>0</v>
      </c>
      <c r="J26925" s="3">
        <v>48.48</v>
      </c>
      <c r="K26925" s="3">
        <v>74.584615384615375</v>
      </c>
      <c r="L26925" s="4">
        <v>0.35</v>
      </c>
    </row>
    <row r="26926" spans="1:12" x14ac:dyDescent="0.35">
      <c r="A26926" s="1" t="s">
        <v>44206</v>
      </c>
      <c r="B26926" t="s">
        <v>44207</v>
      </c>
      <c r="C26926" t="s">
        <v>34</v>
      </c>
      <c r="D26926" t="s">
        <v>35</v>
      </c>
      <c r="E26926">
        <v>1</v>
      </c>
      <c r="F26926" s="2">
        <v>11.78</v>
      </c>
      <c r="G26926" s="3">
        <v>60.42</v>
      </c>
      <c r="H26926" s="3">
        <v>0.1178</v>
      </c>
      <c r="I26926" s="3">
        <v>0.55365999999999993</v>
      </c>
      <c r="J26926" s="3">
        <v>12.451460000000001</v>
      </c>
      <c r="K26926" s="3">
        <v>19.156092307692308</v>
      </c>
      <c r="L26926" s="4">
        <v>0.35</v>
      </c>
    </row>
    <row r="26927" spans="1:12" x14ac:dyDescent="0.35">
      <c r="A26927" s="1" t="s">
        <v>44208</v>
      </c>
      <c r="B26927" t="s">
        <v>44209</v>
      </c>
      <c r="C26927" t="s">
        <v>13</v>
      </c>
      <c r="D26927" t="s">
        <v>14</v>
      </c>
      <c r="E26927">
        <v>2</v>
      </c>
      <c r="F26927" s="2">
        <v>522.17999999999995</v>
      </c>
      <c r="G26927" s="3">
        <v>2677.07</v>
      </c>
      <c r="H26927" s="3">
        <v>5.2218</v>
      </c>
      <c r="I26927" s="3">
        <v>0</v>
      </c>
      <c r="J26927" s="3">
        <v>527.40179999999998</v>
      </c>
      <c r="K26927" s="3">
        <v>811.38738461538458</v>
      </c>
      <c r="L26927" s="4">
        <v>0.35</v>
      </c>
    </row>
    <row r="26928" spans="1:12" x14ac:dyDescent="0.35">
      <c r="A26928" s="1" t="s">
        <v>44210</v>
      </c>
      <c r="B26928" t="s">
        <v>44211</v>
      </c>
      <c r="C26928" t="s">
        <v>13</v>
      </c>
      <c r="D26928" t="s">
        <v>14</v>
      </c>
      <c r="E26928">
        <v>1</v>
      </c>
      <c r="F26928" s="2">
        <v>176.47</v>
      </c>
      <c r="G26928" s="3">
        <v>6145.22</v>
      </c>
      <c r="H26928" s="3">
        <v>1.7646999999999999</v>
      </c>
      <c r="I26928" s="3">
        <v>8.2940900000000006</v>
      </c>
      <c r="J26928" s="3">
        <v>186.52879000000001</v>
      </c>
      <c r="K26928" s="3">
        <v>286.96736923076924</v>
      </c>
      <c r="L26928" s="4">
        <v>0.35</v>
      </c>
    </row>
    <row r="26929" spans="1:12" x14ac:dyDescent="0.35">
      <c r="A26929" s="1" t="s">
        <v>44212</v>
      </c>
      <c r="B26929" t="s">
        <v>44213</v>
      </c>
      <c r="C26929" t="s">
        <v>34</v>
      </c>
      <c r="D26929" t="s">
        <v>35</v>
      </c>
      <c r="E26929">
        <v>1</v>
      </c>
      <c r="F26929" s="2">
        <v>674.54</v>
      </c>
      <c r="G26929" s="3">
        <v>3458.09</v>
      </c>
      <c r="H26929" s="3">
        <v>6.7454000000000001</v>
      </c>
      <c r="I26929" s="3">
        <v>31.703379999999999</v>
      </c>
      <c r="J26929" s="3">
        <v>712.98878000000002</v>
      </c>
      <c r="K26929" s="3">
        <v>1096.9058153846154</v>
      </c>
      <c r="L26929" s="4">
        <v>0.35</v>
      </c>
    </row>
    <row r="26930" spans="1:12" x14ac:dyDescent="0.35">
      <c r="A26930" s="1" t="s">
        <v>44214</v>
      </c>
      <c r="B26930" t="s">
        <v>44215</v>
      </c>
      <c r="C26930" t="s">
        <v>34</v>
      </c>
      <c r="D26930" t="s">
        <v>35</v>
      </c>
      <c r="E26930">
        <v>2</v>
      </c>
      <c r="F26930" s="2">
        <v>33.31</v>
      </c>
      <c r="G26930" s="3">
        <v>174.17</v>
      </c>
      <c r="H26930" s="3">
        <v>0.33310000000000001</v>
      </c>
      <c r="I26930" s="3">
        <v>0</v>
      </c>
      <c r="J26930" s="3">
        <v>33.643100000000004</v>
      </c>
      <c r="K26930" s="3">
        <v>51.758615384615389</v>
      </c>
      <c r="L26930" s="4">
        <v>0.35</v>
      </c>
    </row>
    <row r="26931" spans="1:12" x14ac:dyDescent="0.35">
      <c r="A26931" s="1" t="s">
        <v>44216</v>
      </c>
      <c r="B26931" t="s">
        <v>44217</v>
      </c>
      <c r="C26931" t="s">
        <v>34</v>
      </c>
      <c r="D26931" t="s">
        <v>35</v>
      </c>
      <c r="E26931">
        <v>1</v>
      </c>
      <c r="F26931" s="2">
        <v>72.010000000000005</v>
      </c>
      <c r="G26931" s="3">
        <v>377.02</v>
      </c>
      <c r="H26931" s="3">
        <v>0.72010000000000007</v>
      </c>
      <c r="I26931" s="3">
        <v>3.3844700000000003</v>
      </c>
      <c r="J26931" s="3">
        <v>76.114570000000015</v>
      </c>
      <c r="K26931" s="3">
        <v>117.09933846153848</v>
      </c>
      <c r="L26931" s="4">
        <v>0.35</v>
      </c>
    </row>
    <row r="26932" spans="1:12" x14ac:dyDescent="0.35">
      <c r="A26932" s="1" t="s">
        <v>44218</v>
      </c>
      <c r="B26932" t="s">
        <v>40548</v>
      </c>
      <c r="C26932" t="s">
        <v>34</v>
      </c>
      <c r="D26932" t="s">
        <v>35</v>
      </c>
      <c r="E26932">
        <v>2</v>
      </c>
      <c r="F26932" s="2">
        <v>3963.12</v>
      </c>
      <c r="G26932" s="3">
        <v>20749.32</v>
      </c>
      <c r="H26932" s="3">
        <v>39.6312</v>
      </c>
      <c r="I26932" s="3">
        <v>0</v>
      </c>
      <c r="J26932" s="3">
        <v>4002.7511999999997</v>
      </c>
      <c r="K26932" s="3">
        <v>6158.0787692307686</v>
      </c>
      <c r="L26932" s="4">
        <v>0.35</v>
      </c>
    </row>
    <row r="26933" spans="1:12" x14ac:dyDescent="0.35">
      <c r="A26933" s="1" t="s">
        <v>44219</v>
      </c>
      <c r="B26933" t="s">
        <v>44220</v>
      </c>
      <c r="C26933" t="s">
        <v>34</v>
      </c>
      <c r="D26933" t="s">
        <v>35</v>
      </c>
      <c r="E26933">
        <v>2</v>
      </c>
      <c r="F26933" s="2">
        <v>19624.89</v>
      </c>
      <c r="G26933" s="3">
        <v>100609.66</v>
      </c>
      <c r="H26933" s="3">
        <v>196.24889999999999</v>
      </c>
      <c r="I26933" s="3">
        <v>0</v>
      </c>
      <c r="J26933" s="3">
        <v>19821.138899999998</v>
      </c>
      <c r="K26933" s="3">
        <v>30494.059846153843</v>
      </c>
      <c r="L26933" s="4">
        <v>0.35</v>
      </c>
    </row>
    <row r="26934" spans="1:12" x14ac:dyDescent="0.35">
      <c r="A26934" s="1">
        <v>41006308</v>
      </c>
      <c r="B26934" t="s">
        <v>40460</v>
      </c>
      <c r="C26934" t="s">
        <v>34</v>
      </c>
      <c r="D26934" t="s">
        <v>35</v>
      </c>
      <c r="E26934">
        <v>2</v>
      </c>
      <c r="F26934" s="2">
        <v>828.39</v>
      </c>
      <c r="G26934" s="3">
        <v>4246.88</v>
      </c>
      <c r="H26934" s="3">
        <v>8.2838999999999992</v>
      </c>
      <c r="I26934" s="3">
        <v>0</v>
      </c>
      <c r="J26934" s="3">
        <v>836.6739</v>
      </c>
      <c r="K26934" s="3">
        <v>1287.1906153846153</v>
      </c>
      <c r="L26934" s="4">
        <v>0.34999999999999992</v>
      </c>
    </row>
    <row r="26935" spans="1:12" x14ac:dyDescent="0.35">
      <c r="A26935" s="1" t="s">
        <v>44221</v>
      </c>
      <c r="B26935" t="s">
        <v>44222</v>
      </c>
      <c r="C26935" t="s">
        <v>13</v>
      </c>
      <c r="D26935" t="s">
        <v>14</v>
      </c>
      <c r="E26935">
        <v>1</v>
      </c>
      <c r="F26935" s="2">
        <v>266.05</v>
      </c>
      <c r="G26935" s="3">
        <v>1363.98</v>
      </c>
      <c r="H26935" s="3">
        <v>2.6605000000000003</v>
      </c>
      <c r="I26935" s="3">
        <v>12.504350000000001</v>
      </c>
      <c r="J26935" s="3">
        <v>281.21485000000001</v>
      </c>
      <c r="K26935" s="3">
        <v>432.6382307692308</v>
      </c>
      <c r="L26935" s="4">
        <v>0.35000000000000003</v>
      </c>
    </row>
    <row r="26936" spans="1:12" x14ac:dyDescent="0.35">
      <c r="A26936" s="1" t="s">
        <v>44223</v>
      </c>
      <c r="B26936" t="s">
        <v>44224</v>
      </c>
      <c r="C26936" t="s">
        <v>13</v>
      </c>
      <c r="D26936" t="s">
        <v>14</v>
      </c>
      <c r="E26936">
        <v>2</v>
      </c>
      <c r="F26936" s="2">
        <v>1404.95</v>
      </c>
      <c r="G26936" s="3">
        <v>6892.51</v>
      </c>
      <c r="H26936" s="3">
        <v>14.0495</v>
      </c>
      <c r="I26936" s="3">
        <v>0</v>
      </c>
      <c r="J26936" s="3">
        <v>1418.9995000000001</v>
      </c>
      <c r="K26936" s="3">
        <v>2183.0761538461538</v>
      </c>
      <c r="L26936" s="4">
        <v>0.34999999999999992</v>
      </c>
    </row>
    <row r="26937" spans="1:12" x14ac:dyDescent="0.35">
      <c r="A26937" s="1" t="s">
        <v>44225</v>
      </c>
      <c r="B26937" t="s">
        <v>44226</v>
      </c>
      <c r="C26937" t="s">
        <v>13</v>
      </c>
      <c r="D26937" t="s">
        <v>14</v>
      </c>
      <c r="E26937">
        <v>2</v>
      </c>
      <c r="F26937" s="2">
        <v>784.08</v>
      </c>
      <c r="G26937" s="3">
        <v>4019.69</v>
      </c>
      <c r="H26937" s="3">
        <v>7.8408000000000007</v>
      </c>
      <c r="I26937" s="3">
        <v>0</v>
      </c>
      <c r="J26937" s="3">
        <v>791.92079999999999</v>
      </c>
      <c r="K26937" s="3">
        <v>1218.3396923076923</v>
      </c>
      <c r="L26937" s="4">
        <v>0.35000000000000003</v>
      </c>
    </row>
    <row r="26938" spans="1:12" x14ac:dyDescent="0.35">
      <c r="A26938" s="1" t="s">
        <v>44227</v>
      </c>
      <c r="B26938" t="s">
        <v>44228</v>
      </c>
      <c r="C26938" t="s">
        <v>34</v>
      </c>
      <c r="D26938" t="s">
        <v>35</v>
      </c>
      <c r="E26938">
        <v>1</v>
      </c>
      <c r="F26938" s="2">
        <v>226.94</v>
      </c>
      <c r="G26938" s="3">
        <v>1163.48</v>
      </c>
      <c r="H26938" s="3">
        <v>2.2694000000000001</v>
      </c>
      <c r="I26938" s="3">
        <v>10.666180000000001</v>
      </c>
      <c r="J26938" s="3">
        <v>239.87557999999999</v>
      </c>
      <c r="K26938" s="3">
        <v>369.0393538461538</v>
      </c>
      <c r="L26938" s="4">
        <v>0.35</v>
      </c>
    </row>
    <row r="26939" spans="1:12" x14ac:dyDescent="0.35">
      <c r="A26939" s="1" t="s">
        <v>44229</v>
      </c>
      <c r="B26939" t="s">
        <v>44230</v>
      </c>
      <c r="C26939" t="s">
        <v>13</v>
      </c>
      <c r="D26939" t="s">
        <v>14</v>
      </c>
      <c r="E26939">
        <v>2</v>
      </c>
      <c r="F26939" s="2">
        <v>13.65</v>
      </c>
      <c r="G26939" s="3">
        <v>64.290000000000006</v>
      </c>
      <c r="H26939" s="3">
        <v>0.13650000000000001</v>
      </c>
      <c r="I26939" s="3">
        <v>0</v>
      </c>
      <c r="J26939" s="3">
        <v>13.7865</v>
      </c>
      <c r="K26939" s="3">
        <v>21.21</v>
      </c>
      <c r="L26939" s="4">
        <v>0.35000000000000003</v>
      </c>
    </row>
    <row r="26940" spans="1:12" x14ac:dyDescent="0.35">
      <c r="A26940" s="1" t="s">
        <v>44231</v>
      </c>
      <c r="B26940" t="s">
        <v>44232</v>
      </c>
      <c r="C26940" t="s">
        <v>34</v>
      </c>
      <c r="D26940" t="s">
        <v>35</v>
      </c>
      <c r="E26940">
        <v>1</v>
      </c>
      <c r="F26940" s="2">
        <v>67.19</v>
      </c>
      <c r="G26940" s="3">
        <v>351.73</v>
      </c>
      <c r="H26940" s="3">
        <v>0.67189999999999994</v>
      </c>
      <c r="I26940" s="3">
        <v>3.1579299999999999</v>
      </c>
      <c r="J26940" s="3">
        <v>71.019829999999985</v>
      </c>
      <c r="K26940" s="3">
        <v>109.26127692307689</v>
      </c>
      <c r="L26940" s="4">
        <v>0.35</v>
      </c>
    </row>
    <row r="26941" spans="1:12" x14ac:dyDescent="0.35">
      <c r="A26941" s="1" t="s">
        <v>44233</v>
      </c>
      <c r="B26941" t="s">
        <v>44234</v>
      </c>
      <c r="C26941" t="s">
        <v>13</v>
      </c>
      <c r="D26941" t="s">
        <v>14</v>
      </c>
      <c r="E26941">
        <v>2</v>
      </c>
      <c r="F26941" s="2">
        <v>664.18</v>
      </c>
      <c r="G26941" s="3">
        <v>3405.03</v>
      </c>
      <c r="H26941" s="3">
        <v>6.6417999999999999</v>
      </c>
      <c r="I26941" s="3">
        <v>0</v>
      </c>
      <c r="J26941" s="3">
        <v>670.82179999999994</v>
      </c>
      <c r="K26941" s="3">
        <v>1032.0335384615382</v>
      </c>
      <c r="L26941" s="4">
        <v>0.34999999999999992</v>
      </c>
    </row>
    <row r="26942" spans="1:12" x14ac:dyDescent="0.35">
      <c r="A26942" s="1" t="s">
        <v>44235</v>
      </c>
      <c r="B26942" t="s">
        <v>44236</v>
      </c>
      <c r="C26942" t="s">
        <v>29</v>
      </c>
      <c r="D26942" t="s">
        <v>30</v>
      </c>
      <c r="E26942">
        <v>1</v>
      </c>
      <c r="F26942" s="2">
        <v>98.95</v>
      </c>
      <c r="G26942" s="3">
        <v>507.28</v>
      </c>
      <c r="H26942" s="3">
        <v>0.98950000000000005</v>
      </c>
      <c r="I26942" s="3">
        <v>4.6506499999999997</v>
      </c>
      <c r="J26942" s="3">
        <v>104.59015000000001</v>
      </c>
      <c r="K26942" s="3">
        <v>160.90792307692308</v>
      </c>
      <c r="L26942" s="4">
        <v>0.35</v>
      </c>
    </row>
    <row r="26943" spans="1:12" x14ac:dyDescent="0.35">
      <c r="A26943" s="1" t="s">
        <v>44237</v>
      </c>
      <c r="B26943" t="s">
        <v>44238</v>
      </c>
      <c r="C26943" t="s">
        <v>34</v>
      </c>
      <c r="D26943" t="s">
        <v>35</v>
      </c>
      <c r="E26943">
        <v>1</v>
      </c>
      <c r="F26943" s="2">
        <v>447.95</v>
      </c>
      <c r="G26943" s="3">
        <v>2296.44</v>
      </c>
      <c r="H26943" s="3">
        <v>4.4794999999999998</v>
      </c>
      <c r="I26943" s="3">
        <v>21.053650000000001</v>
      </c>
      <c r="J26943" s="3">
        <v>473.48314999999997</v>
      </c>
      <c r="K26943" s="3">
        <v>728.43561538461529</v>
      </c>
      <c r="L26943" s="4">
        <v>0.35</v>
      </c>
    </row>
    <row r="26944" spans="1:12" hidden="1" x14ac:dyDescent="0.35">
      <c r="A26944" s="1" t="s">
        <v>44239</v>
      </c>
      <c r="B26944" t="s">
        <v>44240</v>
      </c>
      <c r="C26944" t="s">
        <v>46</v>
      </c>
      <c r="D26944" t="s">
        <v>47</v>
      </c>
      <c r="E26944">
        <v>1</v>
      </c>
      <c r="F26944" s="2">
        <v>22.45</v>
      </c>
      <c r="G26944" s="3">
        <v>115.19</v>
      </c>
      <c r="H26944" s="3">
        <v>0.22450000000000001</v>
      </c>
      <c r="I26944" s="3">
        <v>1.05515</v>
      </c>
      <c r="J26944" s="3">
        <v>23.729649999999999</v>
      </c>
      <c r="K26944" s="3">
        <v>36.507153846153841</v>
      </c>
      <c r="L26944" s="4">
        <v>0.34999999999999992</v>
      </c>
    </row>
    <row r="26945" spans="1:12" x14ac:dyDescent="0.35">
      <c r="A26945" s="1" t="s">
        <v>44241</v>
      </c>
      <c r="B26945" t="s">
        <v>43465</v>
      </c>
      <c r="C26945" t="s">
        <v>34</v>
      </c>
      <c r="D26945" t="s">
        <v>35</v>
      </c>
      <c r="E26945">
        <v>1</v>
      </c>
      <c r="F26945" s="2">
        <v>66.89</v>
      </c>
      <c r="G26945" s="3">
        <v>350.26</v>
      </c>
      <c r="H26945" s="3">
        <v>0.66890000000000005</v>
      </c>
      <c r="I26945" s="3">
        <v>3.1438299999999999</v>
      </c>
      <c r="J26945" s="3">
        <v>70.702729999999988</v>
      </c>
      <c r="K26945" s="3">
        <v>108.77343076923074</v>
      </c>
      <c r="L26945" s="4">
        <v>0.34999999999999992</v>
      </c>
    </row>
    <row r="26946" spans="1:12" hidden="1" x14ac:dyDescent="0.35">
      <c r="A26946" s="1" t="s">
        <v>44242</v>
      </c>
      <c r="B26946" t="s">
        <v>44243</v>
      </c>
      <c r="C26946" t="s">
        <v>46</v>
      </c>
      <c r="D26946" t="s">
        <v>47</v>
      </c>
      <c r="E26946">
        <v>2</v>
      </c>
      <c r="F26946" s="2">
        <v>31.44</v>
      </c>
      <c r="G26946" s="3">
        <v>161.37</v>
      </c>
      <c r="H26946" s="3">
        <v>0.31440000000000001</v>
      </c>
      <c r="I26946" s="3">
        <v>0</v>
      </c>
      <c r="J26946" s="3">
        <v>31.7544</v>
      </c>
      <c r="K26946" s="3">
        <v>48.852923076923076</v>
      </c>
      <c r="L26946" s="4">
        <v>0.35</v>
      </c>
    </row>
    <row r="26947" spans="1:12" x14ac:dyDescent="0.35">
      <c r="A26947" s="1" t="s">
        <v>44244</v>
      </c>
      <c r="B26947" t="s">
        <v>44245</v>
      </c>
      <c r="C26947" t="s">
        <v>34</v>
      </c>
      <c r="D26947" t="s">
        <v>35</v>
      </c>
      <c r="E26947">
        <v>2</v>
      </c>
      <c r="F26947" s="2">
        <v>1759.65</v>
      </c>
      <c r="G26947" s="3">
        <v>9021.1</v>
      </c>
      <c r="H26947" s="3">
        <v>17.596500000000002</v>
      </c>
      <c r="I26947" s="3">
        <v>0</v>
      </c>
      <c r="J26947" s="3">
        <v>1777.2465000000002</v>
      </c>
      <c r="K26947" s="3">
        <v>2734.2253846153849</v>
      </c>
      <c r="L26947" s="4">
        <v>0.35</v>
      </c>
    </row>
    <row r="26948" spans="1:12" hidden="1" x14ac:dyDescent="0.35">
      <c r="A26948" s="1" t="s">
        <v>44246</v>
      </c>
      <c r="B26948" t="s">
        <v>44247</v>
      </c>
      <c r="C26948" t="s">
        <v>46</v>
      </c>
      <c r="D26948" t="s">
        <v>47</v>
      </c>
      <c r="E26948">
        <v>1</v>
      </c>
      <c r="F26948" s="2">
        <v>36.21</v>
      </c>
      <c r="G26948" s="3">
        <v>185.66</v>
      </c>
      <c r="H26948" s="3">
        <v>0.36210000000000003</v>
      </c>
      <c r="I26948" s="3">
        <v>1.70187</v>
      </c>
      <c r="J26948" s="3">
        <v>38.273969999999998</v>
      </c>
      <c r="K26948" s="3">
        <v>58.883030769230764</v>
      </c>
      <c r="L26948" s="4">
        <v>0.35</v>
      </c>
    </row>
    <row r="26949" spans="1:12" x14ac:dyDescent="0.35">
      <c r="A26949" s="1" t="s">
        <v>44248</v>
      </c>
      <c r="B26949" t="s">
        <v>44249</v>
      </c>
      <c r="C26949" t="s">
        <v>34</v>
      </c>
      <c r="D26949" t="s">
        <v>35</v>
      </c>
      <c r="E26949">
        <v>2</v>
      </c>
      <c r="F26949" s="2">
        <v>16024.21</v>
      </c>
      <c r="G26949" s="3">
        <v>78461.399999999994</v>
      </c>
      <c r="H26949" s="3">
        <v>160.24209999999999</v>
      </c>
      <c r="I26949" s="3">
        <v>0</v>
      </c>
      <c r="J26949" s="3">
        <v>16184.452099999999</v>
      </c>
      <c r="K26949" s="3">
        <v>24899.157076923075</v>
      </c>
      <c r="L26949" s="4">
        <v>0.35</v>
      </c>
    </row>
    <row r="26950" spans="1:12" hidden="1" x14ac:dyDescent="0.35">
      <c r="A26950" s="1" t="s">
        <v>44250</v>
      </c>
      <c r="B26950" t="s">
        <v>44251</v>
      </c>
      <c r="C26950" t="s">
        <v>46</v>
      </c>
      <c r="D26950" t="s">
        <v>47</v>
      </c>
      <c r="E26950">
        <v>1</v>
      </c>
      <c r="F26950" s="2">
        <v>15.08</v>
      </c>
      <c r="G26950" s="3">
        <v>77.27</v>
      </c>
      <c r="H26950" s="3">
        <v>0.15080000000000002</v>
      </c>
      <c r="I26950" s="3">
        <v>0.70876000000000006</v>
      </c>
      <c r="J26950" s="3">
        <v>15.93956</v>
      </c>
      <c r="K26950" s="3">
        <v>24.522400000000001</v>
      </c>
      <c r="L26950" s="4">
        <v>0.35000000000000003</v>
      </c>
    </row>
    <row r="26951" spans="1:12" x14ac:dyDescent="0.35">
      <c r="A26951" s="1" t="s">
        <v>44252</v>
      </c>
      <c r="B26951" t="s">
        <v>44253</v>
      </c>
      <c r="C26951" t="s">
        <v>34</v>
      </c>
      <c r="D26951" t="s">
        <v>35</v>
      </c>
      <c r="E26951">
        <v>1</v>
      </c>
      <c r="F26951" s="2">
        <v>3881.58</v>
      </c>
      <c r="G26951" s="3">
        <v>20322.41</v>
      </c>
      <c r="H26951" s="3">
        <v>38.815800000000003</v>
      </c>
      <c r="I26951" s="3">
        <v>182.43425999999999</v>
      </c>
      <c r="J26951" s="3">
        <v>4102.8300600000002</v>
      </c>
      <c r="K26951" s="3">
        <v>6312.0462461538464</v>
      </c>
      <c r="L26951" s="4">
        <v>0.35</v>
      </c>
    </row>
    <row r="26952" spans="1:12" x14ac:dyDescent="0.35">
      <c r="A26952" s="1" t="s">
        <v>44254</v>
      </c>
      <c r="B26952" t="s">
        <v>44255</v>
      </c>
      <c r="C26952" t="s">
        <v>13</v>
      </c>
      <c r="D26952" t="s">
        <v>14</v>
      </c>
      <c r="E26952">
        <v>1</v>
      </c>
      <c r="F26952" s="2">
        <v>85.26</v>
      </c>
      <c r="G26952" s="3">
        <v>418.22</v>
      </c>
      <c r="H26952" s="3">
        <v>0.85260000000000002</v>
      </c>
      <c r="I26952" s="3">
        <v>4.0072200000000002</v>
      </c>
      <c r="J26952" s="3">
        <v>90.119820000000004</v>
      </c>
      <c r="K26952" s="3">
        <v>138.64587692307691</v>
      </c>
      <c r="L26952" s="4">
        <v>0.34999999999999992</v>
      </c>
    </row>
    <row r="26953" spans="1:12" x14ac:dyDescent="0.35">
      <c r="A26953" s="1" t="s">
        <v>44256</v>
      </c>
      <c r="B26953" t="s">
        <v>44257</v>
      </c>
      <c r="C26953" t="s">
        <v>34</v>
      </c>
      <c r="D26953" t="s">
        <v>35</v>
      </c>
      <c r="E26953">
        <v>1</v>
      </c>
      <c r="F26953" s="2">
        <v>4.79</v>
      </c>
      <c r="G26953" s="3">
        <v>35.799999999999997</v>
      </c>
      <c r="H26953" s="3">
        <v>4.7899999999999998E-2</v>
      </c>
      <c r="I26953" s="3">
        <v>0.22513</v>
      </c>
      <c r="J26953" s="3">
        <v>5.0630300000000004</v>
      </c>
      <c r="K26953" s="3">
        <v>7.7892769230769234</v>
      </c>
      <c r="L26953" s="4">
        <v>0.35</v>
      </c>
    </row>
    <row r="26954" spans="1:12" x14ac:dyDescent="0.35">
      <c r="A26954" s="1" t="s">
        <v>44258</v>
      </c>
      <c r="B26954" t="s">
        <v>44259</v>
      </c>
      <c r="C26954" t="s">
        <v>13</v>
      </c>
      <c r="D26954" t="s">
        <v>14</v>
      </c>
      <c r="E26954">
        <v>1</v>
      </c>
      <c r="F26954" s="2">
        <v>69.69</v>
      </c>
      <c r="G26954" s="3">
        <v>357.28</v>
      </c>
      <c r="H26954" s="3">
        <v>0.69689999999999996</v>
      </c>
      <c r="I26954" s="3">
        <v>3.2754300000000001</v>
      </c>
      <c r="J26954" s="3">
        <v>73.662329999999997</v>
      </c>
      <c r="K26954" s="3">
        <v>113.32666153846154</v>
      </c>
      <c r="L26954" s="4">
        <v>0.35000000000000003</v>
      </c>
    </row>
    <row r="26955" spans="1:12" x14ac:dyDescent="0.35">
      <c r="A26955" s="1" t="s">
        <v>44260</v>
      </c>
      <c r="B26955" t="s">
        <v>44261</v>
      </c>
      <c r="C26955" t="s">
        <v>34</v>
      </c>
      <c r="D26955" t="s">
        <v>35</v>
      </c>
      <c r="E26955">
        <v>1</v>
      </c>
      <c r="F26955" s="2">
        <v>100.29</v>
      </c>
      <c r="G26955" s="3">
        <v>525.08000000000004</v>
      </c>
      <c r="H26955" s="3">
        <v>1.0029000000000001</v>
      </c>
      <c r="I26955" s="3">
        <v>4.7136300000000002</v>
      </c>
      <c r="J26955" s="3">
        <v>106.00653</v>
      </c>
      <c r="K26955" s="3">
        <v>163.08696923076923</v>
      </c>
      <c r="L26955" s="4">
        <v>0.35</v>
      </c>
    </row>
    <row r="26956" spans="1:12" x14ac:dyDescent="0.35">
      <c r="A26956" s="1" t="s">
        <v>44262</v>
      </c>
      <c r="B26956" t="s">
        <v>44263</v>
      </c>
      <c r="C26956" t="s">
        <v>13</v>
      </c>
      <c r="D26956" t="s">
        <v>14</v>
      </c>
      <c r="E26956">
        <v>2</v>
      </c>
      <c r="F26956" s="2">
        <v>684.27</v>
      </c>
      <c r="G26956" s="3">
        <v>3508.06</v>
      </c>
      <c r="H26956" s="3">
        <v>6.8426999999999998</v>
      </c>
      <c r="I26956" s="3">
        <v>0</v>
      </c>
      <c r="J26956" s="3">
        <v>691.11270000000002</v>
      </c>
      <c r="K26956" s="3">
        <v>1063.2503076923076</v>
      </c>
      <c r="L26956" s="4">
        <v>0.34999999999999992</v>
      </c>
    </row>
    <row r="26957" spans="1:12" x14ac:dyDescent="0.35">
      <c r="A26957" s="1">
        <v>41001274</v>
      </c>
      <c r="B26957" t="s">
        <v>41186</v>
      </c>
      <c r="C26957" t="s">
        <v>34</v>
      </c>
      <c r="D26957" t="s">
        <v>35</v>
      </c>
      <c r="E26957">
        <v>1</v>
      </c>
      <c r="F26957" s="2">
        <v>1147.97</v>
      </c>
      <c r="G26957" s="3">
        <v>5885.18</v>
      </c>
      <c r="H26957" s="3">
        <v>11.479700000000001</v>
      </c>
      <c r="I26957" s="3">
        <v>53.954590000000003</v>
      </c>
      <c r="J26957" s="3">
        <v>1213.4042900000002</v>
      </c>
      <c r="K26957" s="3">
        <v>1866.7758307692309</v>
      </c>
      <c r="L26957" s="4">
        <v>0.34999999999999992</v>
      </c>
    </row>
    <row r="26958" spans="1:12" x14ac:dyDescent="0.35">
      <c r="A26958" s="1" t="s">
        <v>44264</v>
      </c>
      <c r="B26958" t="s">
        <v>44265</v>
      </c>
      <c r="C26958" t="s">
        <v>34</v>
      </c>
      <c r="D26958" t="s">
        <v>35</v>
      </c>
      <c r="E26958">
        <v>1</v>
      </c>
      <c r="F26958" s="2">
        <v>11.14</v>
      </c>
      <c r="G26958" s="3">
        <v>58.22</v>
      </c>
      <c r="H26958" s="3">
        <v>0.11140000000000001</v>
      </c>
      <c r="I26958" s="3">
        <v>0.52358000000000005</v>
      </c>
      <c r="J26958" s="3">
        <v>11.774980000000001</v>
      </c>
      <c r="K26958" s="3">
        <v>18.115353846153848</v>
      </c>
      <c r="L26958" s="4">
        <v>0.35000000000000003</v>
      </c>
    </row>
    <row r="26959" spans="1:12" hidden="1" x14ac:dyDescent="0.35">
      <c r="A26959" s="1" t="s">
        <v>44266</v>
      </c>
      <c r="B26959" t="s">
        <v>44267</v>
      </c>
      <c r="C26959" t="s">
        <v>46</v>
      </c>
      <c r="D26959" t="s">
        <v>47</v>
      </c>
      <c r="E26959">
        <v>1</v>
      </c>
      <c r="F26959" s="2">
        <v>193.77</v>
      </c>
      <c r="G26959" s="3">
        <v>993.4</v>
      </c>
      <c r="H26959" s="3">
        <v>1.9377000000000002</v>
      </c>
      <c r="I26959" s="3">
        <v>9.107190000000001</v>
      </c>
      <c r="J26959" s="3">
        <v>204.81489000000002</v>
      </c>
      <c r="K26959" s="3">
        <v>315.09983076923078</v>
      </c>
      <c r="L26959" s="4">
        <v>0.35</v>
      </c>
    </row>
    <row r="26960" spans="1:12" x14ac:dyDescent="0.35">
      <c r="A26960" s="1" t="s">
        <v>44268</v>
      </c>
      <c r="B26960" t="s">
        <v>44269</v>
      </c>
      <c r="C26960" t="s">
        <v>34</v>
      </c>
      <c r="D26960" t="s">
        <v>35</v>
      </c>
      <c r="E26960">
        <v>2</v>
      </c>
      <c r="F26960" s="2">
        <v>224</v>
      </c>
      <c r="G26960" s="3">
        <v>1172.77</v>
      </c>
      <c r="H26960" s="3">
        <v>2.2400000000000002</v>
      </c>
      <c r="I26960" s="3">
        <v>0</v>
      </c>
      <c r="J26960" s="3">
        <v>226.24</v>
      </c>
      <c r="K26960" s="3">
        <v>348.06153846153848</v>
      </c>
      <c r="L26960" s="4">
        <v>0.35</v>
      </c>
    </row>
    <row r="26961" spans="1:12" x14ac:dyDescent="0.35">
      <c r="A26961" s="1" t="s">
        <v>44270</v>
      </c>
      <c r="B26961" t="s">
        <v>44271</v>
      </c>
      <c r="C26961" t="s">
        <v>34</v>
      </c>
      <c r="D26961" t="s">
        <v>35</v>
      </c>
      <c r="E26961">
        <v>1</v>
      </c>
      <c r="F26961" s="2">
        <v>4.66</v>
      </c>
      <c r="G26961" s="3">
        <v>23.87</v>
      </c>
      <c r="H26961" s="3">
        <v>4.6600000000000003E-2</v>
      </c>
      <c r="I26961" s="3">
        <v>0.21902000000000002</v>
      </c>
      <c r="J26961" s="3">
        <v>4.9256200000000003</v>
      </c>
      <c r="K26961" s="3">
        <v>7.5778769230769232</v>
      </c>
      <c r="L26961" s="4">
        <v>0.35</v>
      </c>
    </row>
    <row r="26962" spans="1:12" x14ac:dyDescent="0.35">
      <c r="A26962" s="1" t="s">
        <v>44272</v>
      </c>
      <c r="B26962" t="s">
        <v>42003</v>
      </c>
      <c r="C26962" t="s">
        <v>34</v>
      </c>
      <c r="D26962" t="s">
        <v>35</v>
      </c>
      <c r="E26962">
        <v>1</v>
      </c>
      <c r="F26962" s="2">
        <v>5078.13</v>
      </c>
      <c r="G26962" s="3">
        <v>26587.07</v>
      </c>
      <c r="H26962" s="3">
        <v>50.781300000000002</v>
      </c>
      <c r="I26962" s="3">
        <v>238.67211</v>
      </c>
      <c r="J26962" s="3">
        <v>5367.5834100000002</v>
      </c>
      <c r="K26962" s="3">
        <v>8257.8206307692308</v>
      </c>
      <c r="L26962" s="4">
        <v>0.35</v>
      </c>
    </row>
    <row r="26963" spans="1:12" x14ac:dyDescent="0.35">
      <c r="A26963" s="1" t="s">
        <v>44273</v>
      </c>
      <c r="B26963" t="s">
        <v>44274</v>
      </c>
      <c r="C26963" t="s">
        <v>13</v>
      </c>
      <c r="D26963" t="s">
        <v>14</v>
      </c>
      <c r="E26963">
        <v>2</v>
      </c>
      <c r="F26963" s="2">
        <v>558.72</v>
      </c>
      <c r="G26963" s="3">
        <v>2864.35</v>
      </c>
      <c r="H26963" s="3">
        <v>5.5872000000000002</v>
      </c>
      <c r="I26963" s="3">
        <v>0</v>
      </c>
      <c r="J26963" s="3">
        <v>564.30720000000008</v>
      </c>
      <c r="K26963" s="3">
        <v>868.16492307692317</v>
      </c>
      <c r="L26963" s="4">
        <v>0.35</v>
      </c>
    </row>
    <row r="26964" spans="1:12" x14ac:dyDescent="0.35">
      <c r="A26964" s="1" t="s">
        <v>44275</v>
      </c>
      <c r="B26964" t="s">
        <v>44276</v>
      </c>
      <c r="C26964" t="s">
        <v>13</v>
      </c>
      <c r="D26964" t="s">
        <v>14</v>
      </c>
      <c r="E26964">
        <v>1</v>
      </c>
      <c r="F26964" s="2">
        <v>330.08</v>
      </c>
      <c r="G26964" s="3">
        <v>1692.2</v>
      </c>
      <c r="H26964" s="3">
        <v>3.3007999999999997</v>
      </c>
      <c r="I26964" s="3">
        <v>15.51376</v>
      </c>
      <c r="J26964" s="3">
        <v>348.89455999999996</v>
      </c>
      <c r="K26964" s="3">
        <v>536.76086153846143</v>
      </c>
      <c r="L26964" s="4">
        <v>0.34999999999999992</v>
      </c>
    </row>
    <row r="26965" spans="1:12" x14ac:dyDescent="0.35">
      <c r="A26965" s="1" t="s">
        <v>44277</v>
      </c>
      <c r="B26965" t="s">
        <v>44278</v>
      </c>
      <c r="C26965" t="s">
        <v>34</v>
      </c>
      <c r="D26965" t="s">
        <v>35</v>
      </c>
      <c r="E26965">
        <v>1</v>
      </c>
      <c r="F26965" s="2">
        <v>3960.38</v>
      </c>
      <c r="G26965" s="3">
        <v>20303.43</v>
      </c>
      <c r="H26965" s="3">
        <v>39.6038</v>
      </c>
      <c r="I26965" s="3">
        <v>186.13786000000002</v>
      </c>
      <c r="J26965" s="3">
        <v>4186.1216599999998</v>
      </c>
      <c r="K26965" s="3">
        <v>6440.1871692307686</v>
      </c>
      <c r="L26965" s="4">
        <v>0.35</v>
      </c>
    </row>
    <row r="26966" spans="1:12" hidden="1" x14ac:dyDescent="0.35">
      <c r="A26966" s="1">
        <v>2848903</v>
      </c>
      <c r="B26966" t="s">
        <v>44279</v>
      </c>
      <c r="C26966" t="s">
        <v>46</v>
      </c>
      <c r="D26966" t="s">
        <v>47</v>
      </c>
      <c r="E26966">
        <v>1</v>
      </c>
      <c r="F26966" s="2">
        <v>145.63999999999999</v>
      </c>
      <c r="G26966" s="3">
        <v>748.06</v>
      </c>
      <c r="H26966" s="3">
        <v>1.4563999999999999</v>
      </c>
      <c r="I26966" s="3">
        <v>6.8450799999999994</v>
      </c>
      <c r="J26966" s="3">
        <v>153.94147999999998</v>
      </c>
      <c r="K26966" s="3">
        <v>236.83304615384611</v>
      </c>
      <c r="L26966" s="4">
        <v>0.35</v>
      </c>
    </row>
    <row r="26967" spans="1:12" x14ac:dyDescent="0.35">
      <c r="A26967" s="1" t="s">
        <v>44280</v>
      </c>
      <c r="B26967" t="s">
        <v>44281</v>
      </c>
      <c r="C26967" t="s">
        <v>13</v>
      </c>
      <c r="D26967" t="s">
        <v>14</v>
      </c>
      <c r="E26967">
        <v>1</v>
      </c>
      <c r="F26967" s="2">
        <v>68.930000000000007</v>
      </c>
      <c r="G26967" s="3">
        <v>353.35</v>
      </c>
      <c r="H26967" s="3">
        <v>0.68930000000000013</v>
      </c>
      <c r="I26967" s="3">
        <v>3.2397100000000005</v>
      </c>
      <c r="J26967" s="3">
        <v>72.859010000000012</v>
      </c>
      <c r="K26967" s="3">
        <v>112.09078461538464</v>
      </c>
      <c r="L26967" s="4">
        <v>0.35000000000000003</v>
      </c>
    </row>
    <row r="26968" spans="1:12" x14ac:dyDescent="0.35">
      <c r="A26968" s="1" t="s">
        <v>44282</v>
      </c>
      <c r="B26968" t="s">
        <v>44283</v>
      </c>
      <c r="C26968" t="s">
        <v>34</v>
      </c>
      <c r="D26968" t="s">
        <v>35</v>
      </c>
      <c r="E26968">
        <v>2</v>
      </c>
      <c r="F26968" s="2">
        <v>1604.55</v>
      </c>
      <c r="G26968" s="3">
        <v>7738.96</v>
      </c>
      <c r="H26968" s="3">
        <v>16.045500000000001</v>
      </c>
      <c r="I26968" s="3">
        <v>0</v>
      </c>
      <c r="J26968" s="3">
        <v>1620.5954999999999</v>
      </c>
      <c r="K26968" s="3">
        <v>2493.2238461538459</v>
      </c>
      <c r="L26968" s="4">
        <v>0.35</v>
      </c>
    </row>
    <row r="26969" spans="1:12" x14ac:dyDescent="0.35">
      <c r="A26969" s="1" t="s">
        <v>44284</v>
      </c>
      <c r="B26969" t="s">
        <v>44285</v>
      </c>
      <c r="C26969" t="s">
        <v>34</v>
      </c>
      <c r="D26969" t="s">
        <v>35</v>
      </c>
      <c r="E26969">
        <v>1</v>
      </c>
      <c r="F26969" s="2">
        <v>444</v>
      </c>
      <c r="G26969" s="3">
        <v>2276.21</v>
      </c>
      <c r="H26969" s="3">
        <v>4.4400000000000004</v>
      </c>
      <c r="I26969" s="3">
        <v>20.867999999999999</v>
      </c>
      <c r="J26969" s="3">
        <v>469.30799999999999</v>
      </c>
      <c r="K26969" s="3">
        <v>722.01230769230767</v>
      </c>
      <c r="L26969" s="4">
        <v>0.35</v>
      </c>
    </row>
    <row r="26970" spans="1:12" x14ac:dyDescent="0.35">
      <c r="A26970" s="1" t="s">
        <v>44286</v>
      </c>
      <c r="B26970" t="s">
        <v>44287</v>
      </c>
      <c r="C26970" t="s">
        <v>34</v>
      </c>
      <c r="D26970" t="s">
        <v>35</v>
      </c>
      <c r="E26970">
        <v>2</v>
      </c>
      <c r="F26970" s="2">
        <v>65.23</v>
      </c>
      <c r="G26970" s="3">
        <v>487.31</v>
      </c>
      <c r="H26970" s="3">
        <v>0.6523000000000001</v>
      </c>
      <c r="I26970" s="3">
        <v>0</v>
      </c>
      <c r="J26970" s="3">
        <v>65.882300000000001</v>
      </c>
      <c r="K26970" s="3">
        <v>101.35738461538462</v>
      </c>
      <c r="L26970" s="4">
        <v>0.35000000000000003</v>
      </c>
    </row>
    <row r="26971" spans="1:12" x14ac:dyDescent="0.35">
      <c r="A26971" s="1" t="s">
        <v>44288</v>
      </c>
      <c r="B26971" t="s">
        <v>41979</v>
      </c>
      <c r="C26971" t="s">
        <v>34</v>
      </c>
      <c r="D26971" t="s">
        <v>35</v>
      </c>
      <c r="E26971">
        <v>1</v>
      </c>
      <c r="F26971" s="2">
        <v>12.92</v>
      </c>
      <c r="G26971" s="3">
        <v>66.19</v>
      </c>
      <c r="H26971" s="3">
        <v>0.12920000000000001</v>
      </c>
      <c r="I26971" s="3">
        <v>0.60724</v>
      </c>
      <c r="J26971" s="3">
        <v>13.65644</v>
      </c>
      <c r="K26971" s="3">
        <v>21.009907692307692</v>
      </c>
      <c r="L26971" s="4">
        <v>0.35</v>
      </c>
    </row>
    <row r="26972" spans="1:12" x14ac:dyDescent="0.35">
      <c r="A26972" s="1" t="s">
        <v>44289</v>
      </c>
      <c r="B26972" t="s">
        <v>44290</v>
      </c>
      <c r="C26972" t="s">
        <v>34</v>
      </c>
      <c r="D26972" t="s">
        <v>35</v>
      </c>
      <c r="E26972">
        <v>1</v>
      </c>
      <c r="F26972" s="2">
        <v>734.38</v>
      </c>
      <c r="G26972" s="3">
        <v>3764.93</v>
      </c>
      <c r="H26972" s="3">
        <v>7.3437999999999999</v>
      </c>
      <c r="I26972" s="3">
        <v>34.515859999999996</v>
      </c>
      <c r="J26972" s="3">
        <v>776.23965999999996</v>
      </c>
      <c r="K26972" s="3">
        <v>1194.2148615384615</v>
      </c>
      <c r="L26972" s="4">
        <v>0.35000000000000003</v>
      </c>
    </row>
    <row r="26973" spans="1:12" x14ac:dyDescent="0.35">
      <c r="A26973" s="1" t="s">
        <v>44291</v>
      </c>
      <c r="B26973" t="s">
        <v>44292</v>
      </c>
      <c r="C26973" t="s">
        <v>13</v>
      </c>
      <c r="D26973" t="s">
        <v>14</v>
      </c>
      <c r="E26973">
        <v>2</v>
      </c>
      <c r="F26973" s="2">
        <v>47.15</v>
      </c>
      <c r="G26973" s="3">
        <v>222.15</v>
      </c>
      <c r="H26973" s="3">
        <v>0.47149999999999997</v>
      </c>
      <c r="I26973" s="3">
        <v>0</v>
      </c>
      <c r="J26973" s="3">
        <v>47.621499999999997</v>
      </c>
      <c r="K26973" s="3">
        <v>73.263846153846146</v>
      </c>
      <c r="L26973" s="4">
        <v>0.35</v>
      </c>
    </row>
    <row r="26974" spans="1:12" hidden="1" x14ac:dyDescent="0.35">
      <c r="A26974" s="1" t="s">
        <v>44293</v>
      </c>
      <c r="B26974" t="s">
        <v>44294</v>
      </c>
      <c r="C26974" t="s">
        <v>46</v>
      </c>
      <c r="D26974" t="s">
        <v>47</v>
      </c>
      <c r="E26974">
        <v>1</v>
      </c>
      <c r="F26974" s="2">
        <v>271.93</v>
      </c>
      <c r="G26974" s="3">
        <v>1394.13</v>
      </c>
      <c r="H26974" s="3">
        <v>2.7193000000000001</v>
      </c>
      <c r="I26974" s="3">
        <v>12.780710000000001</v>
      </c>
      <c r="J26974" s="3">
        <v>287.43000999999998</v>
      </c>
      <c r="K26974" s="3">
        <v>442.20001538461537</v>
      </c>
      <c r="L26974" s="4">
        <v>0.35000000000000003</v>
      </c>
    </row>
    <row r="26975" spans="1:12" x14ac:dyDescent="0.35">
      <c r="A26975" s="1" t="s">
        <v>44295</v>
      </c>
      <c r="B26975" t="s">
        <v>44296</v>
      </c>
      <c r="C26975" t="s">
        <v>13</v>
      </c>
      <c r="D26975" t="s">
        <v>14</v>
      </c>
      <c r="E26975">
        <v>2</v>
      </c>
      <c r="F26975" s="2">
        <v>588.85</v>
      </c>
      <c r="G26975" s="3">
        <v>2888.8</v>
      </c>
      <c r="H26975" s="3">
        <v>5.8885000000000005</v>
      </c>
      <c r="I26975" s="3">
        <v>0</v>
      </c>
      <c r="J26975" s="3">
        <v>594.73850000000004</v>
      </c>
      <c r="K26975" s="3">
        <v>914.9823076923077</v>
      </c>
      <c r="L26975" s="4">
        <v>0.35</v>
      </c>
    </row>
    <row r="26976" spans="1:12" x14ac:dyDescent="0.35">
      <c r="A26976" s="1" t="s">
        <v>44297</v>
      </c>
      <c r="B26976" t="s">
        <v>44298</v>
      </c>
      <c r="C26976" t="s">
        <v>29</v>
      </c>
      <c r="D26976" t="s">
        <v>30</v>
      </c>
      <c r="E26976">
        <v>1</v>
      </c>
      <c r="F26976" s="2">
        <v>309.70999999999998</v>
      </c>
      <c r="G26976" s="3">
        <v>1711.72</v>
      </c>
      <c r="H26976" s="3">
        <v>3.0970999999999997</v>
      </c>
      <c r="I26976" s="3">
        <v>14.556369999999999</v>
      </c>
      <c r="J26976" s="3">
        <v>327.36347000000001</v>
      </c>
      <c r="K26976" s="3">
        <v>503.63610769230769</v>
      </c>
      <c r="L26976" s="4">
        <v>0.35</v>
      </c>
    </row>
    <row r="26977" spans="1:12" x14ac:dyDescent="0.35">
      <c r="A26977" s="1" t="s">
        <v>44299</v>
      </c>
      <c r="B26977" t="s">
        <v>44300</v>
      </c>
      <c r="C26977" t="s">
        <v>34</v>
      </c>
      <c r="D26977" t="s">
        <v>35</v>
      </c>
      <c r="E26977">
        <v>1</v>
      </c>
      <c r="F26977" s="2">
        <v>222.67</v>
      </c>
      <c r="G26977" s="3">
        <v>1772.69</v>
      </c>
      <c r="H26977" s="3">
        <v>2.2267000000000001</v>
      </c>
      <c r="I26977" s="3">
        <v>10.465489999999999</v>
      </c>
      <c r="J26977" s="3">
        <v>235.36218999999997</v>
      </c>
      <c r="K26977" s="3">
        <v>362.09567692307684</v>
      </c>
      <c r="L26977" s="4">
        <v>0.34999999999999992</v>
      </c>
    </row>
    <row r="26978" spans="1:12" x14ac:dyDescent="0.35">
      <c r="A26978" s="1" t="s">
        <v>44301</v>
      </c>
      <c r="B26978" t="s">
        <v>44302</v>
      </c>
      <c r="C26978" t="s">
        <v>13</v>
      </c>
      <c r="D26978" t="s">
        <v>14</v>
      </c>
      <c r="E26978">
        <v>2</v>
      </c>
      <c r="F26978" s="2">
        <v>603.79</v>
      </c>
      <c r="G26978" s="3">
        <v>3095.39</v>
      </c>
      <c r="H26978" s="3">
        <v>6.0378999999999996</v>
      </c>
      <c r="I26978" s="3">
        <v>0</v>
      </c>
      <c r="J26978" s="3">
        <v>609.8279</v>
      </c>
      <c r="K26978" s="3">
        <v>938.19676923076918</v>
      </c>
      <c r="L26978" s="4">
        <v>0.35</v>
      </c>
    </row>
    <row r="26979" spans="1:12" x14ac:dyDescent="0.35">
      <c r="A26979" s="1" t="s">
        <v>44303</v>
      </c>
      <c r="B26979" t="s">
        <v>44304</v>
      </c>
      <c r="C26979" t="s">
        <v>13</v>
      </c>
      <c r="D26979" t="s">
        <v>14</v>
      </c>
      <c r="E26979">
        <v>2</v>
      </c>
      <c r="F26979" s="2">
        <v>603.79</v>
      </c>
      <c r="G26979" s="3">
        <v>2962.09</v>
      </c>
      <c r="H26979" s="3">
        <v>6.0378999999999996</v>
      </c>
      <c r="I26979" s="3">
        <v>0</v>
      </c>
      <c r="J26979" s="3">
        <v>609.8279</v>
      </c>
      <c r="K26979" s="3">
        <v>938.19676923076918</v>
      </c>
      <c r="L26979" s="4">
        <v>0.35</v>
      </c>
    </row>
    <row r="26980" spans="1:12" x14ac:dyDescent="0.35">
      <c r="A26980" s="1" t="s">
        <v>44305</v>
      </c>
      <c r="B26980" t="s">
        <v>44306</v>
      </c>
      <c r="C26980" t="s">
        <v>34</v>
      </c>
      <c r="D26980" t="s">
        <v>35</v>
      </c>
      <c r="E26980">
        <v>2</v>
      </c>
      <c r="F26980" s="2">
        <v>96.62</v>
      </c>
      <c r="G26980" s="3">
        <v>495.35</v>
      </c>
      <c r="H26980" s="3">
        <v>0.96620000000000006</v>
      </c>
      <c r="I26980" s="3">
        <v>0</v>
      </c>
      <c r="J26980" s="3">
        <v>97.586200000000005</v>
      </c>
      <c r="K26980" s="3">
        <v>150.13261538461538</v>
      </c>
      <c r="L26980" s="4">
        <v>0.34999999999999992</v>
      </c>
    </row>
    <row r="26981" spans="1:12" x14ac:dyDescent="0.35">
      <c r="A26981" s="1" t="s">
        <v>44307</v>
      </c>
      <c r="B26981" t="s">
        <v>44308</v>
      </c>
      <c r="C26981" t="s">
        <v>34</v>
      </c>
      <c r="D26981" t="s">
        <v>35</v>
      </c>
      <c r="E26981">
        <v>1</v>
      </c>
      <c r="F26981" s="2">
        <v>90.94</v>
      </c>
      <c r="G26981" s="3">
        <v>384.92</v>
      </c>
      <c r="H26981" s="3">
        <v>0.90939999999999999</v>
      </c>
      <c r="I26981" s="3">
        <v>4.2741800000000003</v>
      </c>
      <c r="J26981" s="3">
        <v>96.123580000000004</v>
      </c>
      <c r="K26981" s="3">
        <v>147.88243076923078</v>
      </c>
      <c r="L26981" s="4">
        <v>0.35000000000000003</v>
      </c>
    </row>
    <row r="26982" spans="1:12" x14ac:dyDescent="0.35">
      <c r="A26982" s="1" t="s">
        <v>44309</v>
      </c>
      <c r="B26982" t="s">
        <v>41593</v>
      </c>
      <c r="C26982" t="s">
        <v>34</v>
      </c>
      <c r="D26982" t="s">
        <v>35</v>
      </c>
      <c r="E26982">
        <v>2</v>
      </c>
      <c r="F26982" s="2">
        <v>417.26</v>
      </c>
      <c r="G26982" s="3">
        <v>2139.14</v>
      </c>
      <c r="H26982" s="3">
        <v>4.1726000000000001</v>
      </c>
      <c r="I26982" s="3">
        <v>0</v>
      </c>
      <c r="J26982" s="3">
        <v>421.43259999999998</v>
      </c>
      <c r="K26982" s="3">
        <v>648.35784615384614</v>
      </c>
      <c r="L26982" s="4">
        <v>0.35000000000000003</v>
      </c>
    </row>
    <row r="26983" spans="1:12" x14ac:dyDescent="0.35">
      <c r="A26983" s="1" t="s">
        <v>44310</v>
      </c>
      <c r="B26983" t="s">
        <v>44311</v>
      </c>
      <c r="C26983" t="s">
        <v>34</v>
      </c>
      <c r="D26983" t="s">
        <v>35</v>
      </c>
      <c r="E26983">
        <v>2</v>
      </c>
      <c r="F26983" s="2">
        <v>23.53</v>
      </c>
      <c r="G26983" s="3">
        <v>123.19</v>
      </c>
      <c r="H26983" s="3">
        <v>0.23530000000000001</v>
      </c>
      <c r="I26983" s="3">
        <v>0</v>
      </c>
      <c r="J26983" s="3">
        <v>23.7653</v>
      </c>
      <c r="K26983" s="3">
        <v>36.561999999999998</v>
      </c>
      <c r="L26983" s="4">
        <v>0.35</v>
      </c>
    </row>
    <row r="26984" spans="1:12" x14ac:dyDescent="0.35">
      <c r="A26984" s="1" t="s">
        <v>44312</v>
      </c>
      <c r="B26984" t="s">
        <v>44313</v>
      </c>
      <c r="C26984" t="s">
        <v>34</v>
      </c>
      <c r="D26984" t="s">
        <v>35</v>
      </c>
      <c r="E26984">
        <v>2</v>
      </c>
      <c r="F26984" s="2">
        <v>702.31</v>
      </c>
      <c r="G26984" s="3">
        <v>3677.02</v>
      </c>
      <c r="H26984" s="3">
        <v>7.0230999999999995</v>
      </c>
      <c r="I26984" s="3">
        <v>0</v>
      </c>
      <c r="J26984" s="3">
        <v>709.33309999999994</v>
      </c>
      <c r="K26984" s="3">
        <v>1091.2816923076921</v>
      </c>
      <c r="L26984" s="4">
        <v>0.34999999999999992</v>
      </c>
    </row>
    <row r="26985" spans="1:12" x14ac:dyDescent="0.35">
      <c r="A26985" s="1" t="s">
        <v>44314</v>
      </c>
      <c r="B26985" t="s">
        <v>44315</v>
      </c>
      <c r="C26985" t="s">
        <v>34</v>
      </c>
      <c r="D26985" t="s">
        <v>35</v>
      </c>
      <c r="E26985">
        <v>1</v>
      </c>
      <c r="F26985" s="2">
        <v>56.49</v>
      </c>
      <c r="G26985" s="3">
        <v>295.76</v>
      </c>
      <c r="H26985" s="3">
        <v>0.56490000000000007</v>
      </c>
      <c r="I26985" s="3">
        <v>2.65503</v>
      </c>
      <c r="J26985" s="3">
        <v>59.70993</v>
      </c>
      <c r="K26985" s="3">
        <v>91.861430769230765</v>
      </c>
      <c r="L26985" s="4">
        <v>0.35</v>
      </c>
    </row>
    <row r="26986" spans="1:12" x14ac:dyDescent="0.35">
      <c r="A26986" s="1" t="s">
        <v>44316</v>
      </c>
      <c r="B26986" t="s">
        <v>44317</v>
      </c>
      <c r="C26986" t="s">
        <v>34</v>
      </c>
      <c r="D26986" t="s">
        <v>35</v>
      </c>
      <c r="E26986">
        <v>1</v>
      </c>
      <c r="F26986" s="2">
        <v>55.5</v>
      </c>
      <c r="G26986" s="3">
        <v>284.55</v>
      </c>
      <c r="H26986" s="3">
        <v>0.55500000000000005</v>
      </c>
      <c r="I26986" s="3">
        <v>2.6084999999999998</v>
      </c>
      <c r="J26986" s="3">
        <v>58.663499999999999</v>
      </c>
      <c r="K26986" s="3">
        <v>90.251538461538459</v>
      </c>
      <c r="L26986" s="4">
        <v>0.35</v>
      </c>
    </row>
    <row r="26987" spans="1:12" x14ac:dyDescent="0.35">
      <c r="A26987" s="1" t="s">
        <v>44318</v>
      </c>
      <c r="B26987" t="s">
        <v>43065</v>
      </c>
      <c r="C26987" t="s">
        <v>34</v>
      </c>
      <c r="D26987" t="s">
        <v>35</v>
      </c>
      <c r="E26987">
        <v>2</v>
      </c>
      <c r="F26987" s="2">
        <v>57.93</v>
      </c>
      <c r="G26987" s="3">
        <v>296.99</v>
      </c>
      <c r="H26987" s="3">
        <v>0.57930000000000004</v>
      </c>
      <c r="I26987" s="3">
        <v>0</v>
      </c>
      <c r="J26987" s="3">
        <v>58.509300000000003</v>
      </c>
      <c r="K26987" s="3">
        <v>90.014307692307696</v>
      </c>
      <c r="L26987" s="4">
        <v>0.35</v>
      </c>
    </row>
    <row r="26988" spans="1:12" x14ac:dyDescent="0.35">
      <c r="A26988" s="1" t="s">
        <v>44319</v>
      </c>
      <c r="B26988" t="s">
        <v>40601</v>
      </c>
      <c r="C26988" t="s">
        <v>13</v>
      </c>
      <c r="D26988" t="s">
        <v>14</v>
      </c>
      <c r="E26988">
        <v>2</v>
      </c>
      <c r="F26988" s="2">
        <v>2022.57</v>
      </c>
      <c r="G26988" s="3">
        <v>10492.46</v>
      </c>
      <c r="H26988" s="3">
        <v>20.2257</v>
      </c>
      <c r="I26988" s="3">
        <v>0</v>
      </c>
      <c r="J26988" s="3">
        <v>2042.7956999999999</v>
      </c>
      <c r="K26988" s="3">
        <v>3142.7626153846149</v>
      </c>
      <c r="L26988" s="4">
        <v>0.34999999999999992</v>
      </c>
    </row>
    <row r="26989" spans="1:12" x14ac:dyDescent="0.35">
      <c r="A26989" s="1">
        <v>41001332</v>
      </c>
      <c r="B26989" t="s">
        <v>43863</v>
      </c>
      <c r="C26989" t="s">
        <v>34</v>
      </c>
      <c r="D26989" t="s">
        <v>35</v>
      </c>
      <c r="E26989">
        <v>1</v>
      </c>
      <c r="F26989" s="2">
        <v>1857.76</v>
      </c>
      <c r="G26989" s="3">
        <v>9524.06</v>
      </c>
      <c r="H26989" s="3">
        <v>18.5776</v>
      </c>
      <c r="I26989" s="3">
        <v>87.314719999999994</v>
      </c>
      <c r="J26989" s="3">
        <v>1963.6523200000001</v>
      </c>
      <c r="K26989" s="3">
        <v>3021.0035692307692</v>
      </c>
      <c r="L26989" s="4">
        <v>0.35</v>
      </c>
    </row>
    <row r="26990" spans="1:12" x14ac:dyDescent="0.35">
      <c r="A26990" s="1">
        <v>41001313</v>
      </c>
      <c r="B26990" t="s">
        <v>44320</v>
      </c>
      <c r="C26990" t="s">
        <v>34</v>
      </c>
      <c r="D26990" t="s">
        <v>35</v>
      </c>
      <c r="E26990">
        <v>1</v>
      </c>
      <c r="F26990" s="2">
        <v>1188.1199999999999</v>
      </c>
      <c r="G26990" s="3">
        <v>6091.04</v>
      </c>
      <c r="H26990" s="3">
        <v>11.8812</v>
      </c>
      <c r="I26990" s="3">
        <v>55.841639999999998</v>
      </c>
      <c r="J26990" s="3">
        <v>1255.84284</v>
      </c>
      <c r="K26990" s="3">
        <v>1932.0659076923077</v>
      </c>
      <c r="L26990" s="4">
        <v>0.35000000000000003</v>
      </c>
    </row>
    <row r="26991" spans="1:12" x14ac:dyDescent="0.35">
      <c r="A26991" s="1" t="s">
        <v>44321</v>
      </c>
      <c r="B26991" t="s">
        <v>44322</v>
      </c>
      <c r="C26991" t="s">
        <v>34</v>
      </c>
      <c r="D26991" t="s">
        <v>35</v>
      </c>
      <c r="E26991">
        <v>1</v>
      </c>
      <c r="F26991" s="2">
        <v>72.06</v>
      </c>
      <c r="G26991" s="3">
        <v>369.41</v>
      </c>
      <c r="H26991" s="3">
        <v>0.72060000000000002</v>
      </c>
      <c r="I26991" s="3">
        <v>3.3868200000000002</v>
      </c>
      <c r="J26991" s="3">
        <v>76.167420000000007</v>
      </c>
      <c r="K26991" s="3">
        <v>117.18064615384615</v>
      </c>
      <c r="L26991" s="4">
        <v>0.34999999999999992</v>
      </c>
    </row>
    <row r="26992" spans="1:12" x14ac:dyDescent="0.35">
      <c r="A26992" s="1" t="s">
        <v>44323</v>
      </c>
      <c r="B26992" t="s">
        <v>44324</v>
      </c>
      <c r="C26992" t="s">
        <v>34</v>
      </c>
      <c r="D26992" t="s">
        <v>35</v>
      </c>
      <c r="E26992">
        <v>1</v>
      </c>
      <c r="F26992" s="2">
        <v>493.92</v>
      </c>
      <c r="G26992" s="3">
        <v>2532.15</v>
      </c>
      <c r="H26992" s="3">
        <v>4.9392000000000005</v>
      </c>
      <c r="I26992" s="3">
        <v>23.21424</v>
      </c>
      <c r="J26992" s="3">
        <v>522.07344000000001</v>
      </c>
      <c r="K26992" s="3">
        <v>803.18990769230766</v>
      </c>
      <c r="L26992" s="4">
        <v>0.35</v>
      </c>
    </row>
    <row r="26993" spans="1:12" x14ac:dyDescent="0.35">
      <c r="A26993" s="1" t="s">
        <v>44325</v>
      </c>
      <c r="B26993" t="s">
        <v>44326</v>
      </c>
      <c r="C26993" t="s">
        <v>34</v>
      </c>
      <c r="D26993" t="s">
        <v>35</v>
      </c>
      <c r="E26993">
        <v>1</v>
      </c>
      <c r="F26993" s="2">
        <v>56.49</v>
      </c>
      <c r="G26993" s="3">
        <v>295.76</v>
      </c>
      <c r="H26993" s="3">
        <v>0.56490000000000007</v>
      </c>
      <c r="I26993" s="3">
        <v>2.65503</v>
      </c>
      <c r="J26993" s="3">
        <v>59.70993</v>
      </c>
      <c r="K26993" s="3">
        <v>91.861430769230765</v>
      </c>
      <c r="L26993" s="4">
        <v>0.35</v>
      </c>
    </row>
    <row r="26994" spans="1:12" x14ac:dyDescent="0.35">
      <c r="A26994" s="1" t="s">
        <v>44327</v>
      </c>
      <c r="B26994" t="s">
        <v>44328</v>
      </c>
      <c r="C26994" t="s">
        <v>34</v>
      </c>
      <c r="D26994" t="s">
        <v>35</v>
      </c>
      <c r="E26994">
        <v>1</v>
      </c>
      <c r="F26994" s="2">
        <v>661.58</v>
      </c>
      <c r="G26994" s="3">
        <v>1461.42</v>
      </c>
      <c r="H26994" s="3">
        <v>6.6158000000000001</v>
      </c>
      <c r="I26994" s="3">
        <v>31.094260000000002</v>
      </c>
      <c r="J26994" s="3">
        <v>699.29006000000004</v>
      </c>
      <c r="K26994" s="3">
        <v>1075.8308615384615</v>
      </c>
      <c r="L26994" s="4">
        <v>0.34999999999999992</v>
      </c>
    </row>
    <row r="26995" spans="1:12" x14ac:dyDescent="0.35">
      <c r="A26995" s="1" t="s">
        <v>44329</v>
      </c>
      <c r="B26995" t="s">
        <v>44330</v>
      </c>
      <c r="C26995" t="s">
        <v>34</v>
      </c>
      <c r="D26995" t="s">
        <v>35</v>
      </c>
      <c r="E26995">
        <v>2</v>
      </c>
      <c r="F26995" s="2">
        <v>44.75</v>
      </c>
      <c r="G26995" s="3">
        <v>229.44</v>
      </c>
      <c r="H26995" s="3">
        <v>0.44750000000000001</v>
      </c>
      <c r="I26995" s="3">
        <v>0</v>
      </c>
      <c r="J26995" s="3">
        <v>45.197499999999998</v>
      </c>
      <c r="K26995" s="3">
        <v>69.534615384615378</v>
      </c>
      <c r="L26995" s="4">
        <v>0.35</v>
      </c>
    </row>
    <row r="26996" spans="1:12" x14ac:dyDescent="0.35">
      <c r="A26996" s="1" t="s">
        <v>44331</v>
      </c>
      <c r="B26996" t="s">
        <v>44332</v>
      </c>
      <c r="C26996" t="s">
        <v>13</v>
      </c>
      <c r="D26996" t="s">
        <v>14</v>
      </c>
      <c r="E26996">
        <v>1</v>
      </c>
      <c r="F26996" s="2">
        <v>50</v>
      </c>
      <c r="G26996" s="3">
        <v>261.77999999999997</v>
      </c>
      <c r="H26996" s="3">
        <v>0.5</v>
      </c>
      <c r="I26996" s="3">
        <v>2.35</v>
      </c>
      <c r="J26996" s="3">
        <v>52.85</v>
      </c>
      <c r="K26996" s="3">
        <v>81.307692307692307</v>
      </c>
      <c r="L26996" s="4">
        <v>0.35</v>
      </c>
    </row>
    <row r="26997" spans="1:12" x14ac:dyDescent="0.35">
      <c r="A26997" s="1" t="s">
        <v>44333</v>
      </c>
      <c r="B26997" t="s">
        <v>44334</v>
      </c>
      <c r="C26997" t="s">
        <v>13</v>
      </c>
      <c r="D26997" t="s">
        <v>14</v>
      </c>
      <c r="E26997">
        <v>1</v>
      </c>
      <c r="F26997" s="2">
        <v>136.86000000000001</v>
      </c>
      <c r="G26997" s="3">
        <v>671.41</v>
      </c>
      <c r="H26997" s="3">
        <v>1.3686000000000003</v>
      </c>
      <c r="I26997" s="3">
        <v>6.4324200000000005</v>
      </c>
      <c r="J26997" s="3">
        <v>144.66102000000001</v>
      </c>
      <c r="K26997" s="3">
        <v>222.5554153846154</v>
      </c>
      <c r="L26997" s="4">
        <v>0.35000000000000003</v>
      </c>
    </row>
    <row r="26998" spans="1:12" x14ac:dyDescent="0.35">
      <c r="A26998" s="1" t="s">
        <v>44335</v>
      </c>
      <c r="B26998" t="s">
        <v>44336</v>
      </c>
      <c r="C26998" t="s">
        <v>13</v>
      </c>
      <c r="D26998" t="s">
        <v>14</v>
      </c>
      <c r="E26998">
        <v>2</v>
      </c>
      <c r="F26998" s="2">
        <v>16.739999999999998</v>
      </c>
      <c r="G26998" s="3">
        <v>76.86</v>
      </c>
      <c r="H26998" s="3">
        <v>0.16739999999999999</v>
      </c>
      <c r="I26998" s="3">
        <v>0</v>
      </c>
      <c r="J26998" s="3">
        <v>16.907399999999999</v>
      </c>
      <c r="K26998" s="3">
        <v>26.011384615384614</v>
      </c>
      <c r="L26998" s="4">
        <v>0.35</v>
      </c>
    </row>
    <row r="26999" spans="1:12" x14ac:dyDescent="0.35">
      <c r="A26999" s="1" t="s">
        <v>44337</v>
      </c>
      <c r="B26999" t="s">
        <v>44338</v>
      </c>
      <c r="C26999" t="s">
        <v>34</v>
      </c>
      <c r="D26999" t="s">
        <v>35</v>
      </c>
      <c r="E26999">
        <v>2</v>
      </c>
      <c r="F26999" s="2">
        <v>2633.46</v>
      </c>
      <c r="G26999" s="3">
        <v>14889.32</v>
      </c>
      <c r="H26999" s="3">
        <v>26.334600000000002</v>
      </c>
      <c r="I26999" s="3">
        <v>0</v>
      </c>
      <c r="J26999" s="3">
        <v>2659.7946000000002</v>
      </c>
      <c r="K26999" s="3">
        <v>4091.9916923076926</v>
      </c>
      <c r="L26999" s="4">
        <v>0.35</v>
      </c>
    </row>
    <row r="27000" spans="1:12" x14ac:dyDescent="0.35">
      <c r="A27000" s="1" t="s">
        <v>44339</v>
      </c>
      <c r="B27000" t="s">
        <v>44340</v>
      </c>
      <c r="C27000" t="s">
        <v>34</v>
      </c>
      <c r="D27000" t="s">
        <v>35</v>
      </c>
      <c r="E27000">
        <v>2</v>
      </c>
      <c r="F27000" s="2">
        <v>3581.76</v>
      </c>
      <c r="G27000" s="3">
        <v>0</v>
      </c>
      <c r="H27000" s="3">
        <v>35.817600000000006</v>
      </c>
      <c r="I27000" s="3">
        <v>0</v>
      </c>
      <c r="J27000" s="3">
        <v>3617.5776000000001</v>
      </c>
      <c r="K27000" s="3">
        <v>5565.5039999999999</v>
      </c>
      <c r="L27000" s="4">
        <v>0.35</v>
      </c>
    </row>
    <row r="27001" spans="1:12" x14ac:dyDescent="0.35">
      <c r="A27001" s="1" t="s">
        <v>44341</v>
      </c>
      <c r="B27001" t="s">
        <v>44342</v>
      </c>
      <c r="C27001" t="s">
        <v>34</v>
      </c>
      <c r="D27001" t="s">
        <v>35</v>
      </c>
      <c r="E27001">
        <v>2</v>
      </c>
      <c r="F27001" s="2">
        <v>57.43</v>
      </c>
      <c r="G27001" s="3">
        <v>294.39</v>
      </c>
      <c r="H27001" s="3">
        <v>0.57430000000000003</v>
      </c>
      <c r="I27001" s="3">
        <v>0</v>
      </c>
      <c r="J27001" s="3">
        <v>58.004300000000001</v>
      </c>
      <c r="K27001" s="3">
        <v>89.237384615384613</v>
      </c>
      <c r="L27001" s="4">
        <v>0.35</v>
      </c>
    </row>
    <row r="27002" spans="1:12" x14ac:dyDescent="0.35">
      <c r="A27002" s="1" t="s">
        <v>44343</v>
      </c>
      <c r="B27002" t="s">
        <v>44344</v>
      </c>
      <c r="C27002" t="s">
        <v>34</v>
      </c>
      <c r="D27002" t="s">
        <v>35</v>
      </c>
      <c r="E27002">
        <v>2</v>
      </c>
      <c r="F27002" s="2">
        <v>28.85</v>
      </c>
      <c r="G27002" s="3">
        <v>147.87</v>
      </c>
      <c r="H27002" s="3">
        <v>0.28850000000000003</v>
      </c>
      <c r="I27002" s="3">
        <v>0</v>
      </c>
      <c r="J27002" s="3">
        <v>29.138500000000001</v>
      </c>
      <c r="K27002" s="3">
        <v>44.828461538461539</v>
      </c>
      <c r="L27002" s="4">
        <v>0.35</v>
      </c>
    </row>
    <row r="27003" spans="1:12" x14ac:dyDescent="0.35">
      <c r="A27003" s="1" t="s">
        <v>44345</v>
      </c>
      <c r="B27003" t="s">
        <v>44346</v>
      </c>
      <c r="C27003" t="s">
        <v>34</v>
      </c>
      <c r="D27003" t="s">
        <v>35</v>
      </c>
      <c r="E27003">
        <v>2</v>
      </c>
      <c r="F27003" s="2">
        <v>79.98</v>
      </c>
      <c r="G27003" s="3">
        <v>597.42999999999995</v>
      </c>
      <c r="H27003" s="3">
        <v>0.79980000000000007</v>
      </c>
      <c r="I27003" s="3">
        <v>0</v>
      </c>
      <c r="J27003" s="3">
        <v>80.779800000000009</v>
      </c>
      <c r="K27003" s="3">
        <v>124.2766153846154</v>
      </c>
      <c r="L27003" s="4">
        <v>0.35</v>
      </c>
    </row>
    <row r="27004" spans="1:12" x14ac:dyDescent="0.35">
      <c r="A27004" s="1" t="s">
        <v>44347</v>
      </c>
      <c r="B27004" t="s">
        <v>44348</v>
      </c>
      <c r="C27004" t="s">
        <v>34</v>
      </c>
      <c r="D27004" t="s">
        <v>35</v>
      </c>
      <c r="E27004">
        <v>2</v>
      </c>
      <c r="F27004" s="2">
        <v>42.67</v>
      </c>
      <c r="G27004" s="3">
        <v>223.4</v>
      </c>
      <c r="H27004" s="3">
        <v>0.42670000000000002</v>
      </c>
      <c r="I27004" s="3">
        <v>0</v>
      </c>
      <c r="J27004" s="3">
        <v>43.096699999999998</v>
      </c>
      <c r="K27004" s="3">
        <v>66.302615384615379</v>
      </c>
      <c r="L27004" s="4">
        <v>0.35</v>
      </c>
    </row>
    <row r="27005" spans="1:12" x14ac:dyDescent="0.35">
      <c r="A27005" s="1" t="s">
        <v>44349</v>
      </c>
      <c r="B27005" t="s">
        <v>44350</v>
      </c>
      <c r="C27005" t="s">
        <v>34</v>
      </c>
      <c r="D27005" t="s">
        <v>35</v>
      </c>
      <c r="E27005">
        <v>1</v>
      </c>
      <c r="F27005" s="2">
        <v>1341.24</v>
      </c>
      <c r="G27005" s="3">
        <v>6876.07</v>
      </c>
      <c r="H27005" s="3">
        <v>13.4124</v>
      </c>
      <c r="I27005" s="3">
        <v>63.03828</v>
      </c>
      <c r="J27005" s="3">
        <v>1417.6906799999999</v>
      </c>
      <c r="K27005" s="3">
        <v>2181.0625846153844</v>
      </c>
      <c r="L27005" s="4">
        <v>0.35</v>
      </c>
    </row>
    <row r="27006" spans="1:12" x14ac:dyDescent="0.35">
      <c r="A27006" s="1" t="s">
        <v>44351</v>
      </c>
      <c r="B27006" t="s">
        <v>44352</v>
      </c>
      <c r="C27006" t="s">
        <v>34</v>
      </c>
      <c r="D27006" t="s">
        <v>35</v>
      </c>
      <c r="E27006">
        <v>1</v>
      </c>
      <c r="F27006" s="2">
        <v>3185.68</v>
      </c>
      <c r="G27006" s="3">
        <v>16678.95</v>
      </c>
      <c r="H27006" s="3">
        <v>31.8568</v>
      </c>
      <c r="I27006" s="3">
        <v>149.72695999999999</v>
      </c>
      <c r="J27006" s="3">
        <v>3367.2637599999998</v>
      </c>
      <c r="K27006" s="3">
        <v>5180.4057846153837</v>
      </c>
      <c r="L27006" s="4">
        <v>0.34999999999999992</v>
      </c>
    </row>
    <row r="27007" spans="1:12" x14ac:dyDescent="0.35">
      <c r="A27007" s="1" t="s">
        <v>44353</v>
      </c>
      <c r="B27007" t="s">
        <v>44340</v>
      </c>
      <c r="C27007" t="s">
        <v>34</v>
      </c>
      <c r="D27007" t="s">
        <v>35</v>
      </c>
      <c r="E27007">
        <v>2</v>
      </c>
      <c r="F27007" s="2">
        <v>3581.76</v>
      </c>
      <c r="G27007" s="3">
        <v>0</v>
      </c>
      <c r="H27007" s="3">
        <v>35.817600000000006</v>
      </c>
      <c r="I27007" s="3">
        <v>0</v>
      </c>
      <c r="J27007" s="3">
        <v>3617.5776000000001</v>
      </c>
      <c r="K27007" s="3">
        <v>5565.5039999999999</v>
      </c>
      <c r="L27007" s="4">
        <v>0.35</v>
      </c>
    </row>
    <row r="27008" spans="1:12" x14ac:dyDescent="0.35">
      <c r="A27008" s="1" t="s">
        <v>44354</v>
      </c>
      <c r="B27008" t="s">
        <v>44355</v>
      </c>
      <c r="C27008" t="s">
        <v>13</v>
      </c>
      <c r="D27008" t="s">
        <v>14</v>
      </c>
      <c r="E27008">
        <v>2</v>
      </c>
      <c r="F27008" s="2">
        <v>47.27</v>
      </c>
      <c r="G27008" s="3">
        <v>231.88</v>
      </c>
      <c r="H27008" s="3">
        <v>0.47270000000000006</v>
      </c>
      <c r="I27008" s="3">
        <v>0</v>
      </c>
      <c r="J27008" s="3">
        <v>47.742700000000006</v>
      </c>
      <c r="K27008" s="3">
        <v>73.450307692307703</v>
      </c>
      <c r="L27008" s="4">
        <v>0.35000000000000003</v>
      </c>
    </row>
    <row r="27009" spans="1:12" x14ac:dyDescent="0.35">
      <c r="A27009" s="1" t="s">
        <v>44356</v>
      </c>
      <c r="B27009" t="s">
        <v>44357</v>
      </c>
      <c r="C27009" t="s">
        <v>34</v>
      </c>
      <c r="D27009" t="s">
        <v>35</v>
      </c>
      <c r="E27009">
        <v>1</v>
      </c>
      <c r="F27009" s="2">
        <v>9.86</v>
      </c>
      <c r="G27009" s="3">
        <v>50.56</v>
      </c>
      <c r="H27009" s="3">
        <v>9.8599999999999993E-2</v>
      </c>
      <c r="I27009" s="3">
        <v>0.46342</v>
      </c>
      <c r="J27009" s="3">
        <v>10.422019999999998</v>
      </c>
      <c r="K27009" s="3">
        <v>16.033876923076921</v>
      </c>
      <c r="L27009" s="4">
        <v>0.35000000000000003</v>
      </c>
    </row>
    <row r="27010" spans="1:12" x14ac:dyDescent="0.35">
      <c r="A27010" s="1" t="s">
        <v>44358</v>
      </c>
      <c r="B27010" t="s">
        <v>44359</v>
      </c>
      <c r="C27010" t="s">
        <v>34</v>
      </c>
      <c r="D27010" t="s">
        <v>35</v>
      </c>
      <c r="E27010">
        <v>1</v>
      </c>
      <c r="F27010" s="2">
        <v>177.75</v>
      </c>
      <c r="G27010" s="3">
        <v>911.25</v>
      </c>
      <c r="H27010" s="3">
        <v>1.7775000000000001</v>
      </c>
      <c r="I27010" s="3">
        <v>8.3542500000000004</v>
      </c>
      <c r="J27010" s="3">
        <v>187.88175000000001</v>
      </c>
      <c r="K27010" s="3">
        <v>289.04884615384617</v>
      </c>
      <c r="L27010" s="4">
        <v>0.35</v>
      </c>
    </row>
    <row r="27011" spans="1:12" x14ac:dyDescent="0.35">
      <c r="A27011" s="1" t="s">
        <v>44360</v>
      </c>
      <c r="B27011" t="s">
        <v>44361</v>
      </c>
      <c r="C27011" t="s">
        <v>34</v>
      </c>
      <c r="D27011" t="s">
        <v>35</v>
      </c>
      <c r="E27011">
        <v>1</v>
      </c>
      <c r="F27011" s="2">
        <v>52.08</v>
      </c>
      <c r="G27011" s="3">
        <v>267.04000000000002</v>
      </c>
      <c r="H27011" s="3">
        <v>0.52080000000000004</v>
      </c>
      <c r="I27011" s="3">
        <v>2.4477599999999997</v>
      </c>
      <c r="J27011" s="3">
        <v>55.048560000000002</v>
      </c>
      <c r="K27011" s="3">
        <v>84.690092307692311</v>
      </c>
      <c r="L27011" s="4">
        <v>0.35</v>
      </c>
    </row>
    <row r="27012" spans="1:12" hidden="1" x14ac:dyDescent="0.35">
      <c r="A27012" s="1">
        <v>2772202</v>
      </c>
      <c r="B27012" t="s">
        <v>44362</v>
      </c>
      <c r="C27012" t="s">
        <v>46</v>
      </c>
      <c r="D27012" t="s">
        <v>47</v>
      </c>
      <c r="E27012">
        <v>1</v>
      </c>
      <c r="F27012" s="2">
        <v>14</v>
      </c>
      <c r="G27012" s="3">
        <v>67.17</v>
      </c>
      <c r="H27012" s="3">
        <v>0.14000000000000001</v>
      </c>
      <c r="I27012" s="3">
        <v>0.65800000000000003</v>
      </c>
      <c r="J27012" s="3">
        <v>14.798</v>
      </c>
      <c r="K27012" s="3">
        <v>22.766153846153845</v>
      </c>
      <c r="L27012" s="4">
        <v>0.35</v>
      </c>
    </row>
    <row r="27013" spans="1:12" hidden="1" x14ac:dyDescent="0.35">
      <c r="A27013" s="1" t="s">
        <v>44363</v>
      </c>
      <c r="B27013" t="s">
        <v>44364</v>
      </c>
      <c r="C27013" t="s">
        <v>46</v>
      </c>
      <c r="D27013" t="s">
        <v>47</v>
      </c>
      <c r="E27013">
        <v>1</v>
      </c>
      <c r="F27013" s="2">
        <v>30.1</v>
      </c>
      <c r="G27013" s="3">
        <v>154.33000000000001</v>
      </c>
      <c r="H27013" s="3">
        <v>0.30100000000000005</v>
      </c>
      <c r="I27013" s="3">
        <v>1.4147000000000001</v>
      </c>
      <c r="J27013" s="3">
        <v>31.8157</v>
      </c>
      <c r="K27013" s="3">
        <v>48.947230769230764</v>
      </c>
      <c r="L27013" s="4">
        <v>0.34999999999999992</v>
      </c>
    </row>
    <row r="27014" spans="1:12" x14ac:dyDescent="0.35">
      <c r="A27014" s="1" t="s">
        <v>44365</v>
      </c>
      <c r="B27014" t="s">
        <v>44366</v>
      </c>
      <c r="C27014" t="s">
        <v>34</v>
      </c>
      <c r="D27014" t="s">
        <v>35</v>
      </c>
      <c r="E27014">
        <v>2</v>
      </c>
      <c r="F27014" s="2">
        <v>121.81</v>
      </c>
      <c r="G27014" s="3">
        <v>611.04999999999995</v>
      </c>
      <c r="H27014" s="3">
        <v>1.2181</v>
      </c>
      <c r="I27014" s="3">
        <v>0</v>
      </c>
      <c r="J27014" s="3">
        <v>123.02810000000001</v>
      </c>
      <c r="K27014" s="3">
        <v>189.274</v>
      </c>
      <c r="L27014" s="4">
        <v>0.35</v>
      </c>
    </row>
    <row r="27015" spans="1:12" x14ac:dyDescent="0.35">
      <c r="A27015" s="1" t="s">
        <v>44367</v>
      </c>
      <c r="B27015" t="s">
        <v>44368</v>
      </c>
      <c r="C27015" t="s">
        <v>13</v>
      </c>
      <c r="D27015" t="s">
        <v>14</v>
      </c>
      <c r="E27015">
        <v>1</v>
      </c>
      <c r="F27015" s="2">
        <v>136.86000000000001</v>
      </c>
      <c r="G27015" s="3">
        <v>701.62</v>
      </c>
      <c r="H27015" s="3">
        <v>1.3686000000000003</v>
      </c>
      <c r="I27015" s="3">
        <v>6.4324200000000005</v>
      </c>
      <c r="J27015" s="3">
        <v>144.66102000000001</v>
      </c>
      <c r="K27015" s="3">
        <v>222.5554153846154</v>
      </c>
      <c r="L27015" s="4">
        <v>0.35000000000000003</v>
      </c>
    </row>
    <row r="27016" spans="1:12" x14ac:dyDescent="0.35">
      <c r="A27016" s="1" t="s">
        <v>44369</v>
      </c>
      <c r="B27016" t="s">
        <v>44370</v>
      </c>
      <c r="C27016" t="s">
        <v>34</v>
      </c>
      <c r="D27016" t="s">
        <v>35</v>
      </c>
      <c r="E27016">
        <v>1</v>
      </c>
      <c r="F27016" s="2">
        <v>14.84</v>
      </c>
      <c r="G27016" s="3">
        <v>77.599999999999994</v>
      </c>
      <c r="H27016" s="3">
        <v>0.1484</v>
      </c>
      <c r="I27016" s="3">
        <v>0.69747999999999999</v>
      </c>
      <c r="J27016" s="3">
        <v>15.685880000000001</v>
      </c>
      <c r="K27016" s="3">
        <v>24.132123076923076</v>
      </c>
      <c r="L27016" s="4">
        <v>0.34999999999999992</v>
      </c>
    </row>
    <row r="27017" spans="1:12" x14ac:dyDescent="0.35">
      <c r="A27017" s="1" t="s">
        <v>44371</v>
      </c>
      <c r="B27017" t="s">
        <v>44372</v>
      </c>
      <c r="C27017" t="s">
        <v>34</v>
      </c>
      <c r="D27017" t="s">
        <v>35</v>
      </c>
      <c r="E27017">
        <v>1</v>
      </c>
      <c r="F27017" s="2">
        <v>416.07</v>
      </c>
      <c r="G27017" s="3">
        <v>2133.0100000000002</v>
      </c>
      <c r="H27017" s="3">
        <v>4.1607000000000003</v>
      </c>
      <c r="I27017" s="3">
        <v>19.555289999999999</v>
      </c>
      <c r="J27017" s="3">
        <v>439.78599000000003</v>
      </c>
      <c r="K27017" s="3">
        <v>676.59383076923075</v>
      </c>
      <c r="L27017" s="4">
        <v>0.34999999999999992</v>
      </c>
    </row>
    <row r="27018" spans="1:12" x14ac:dyDescent="0.35">
      <c r="A27018" s="1" t="s">
        <v>44373</v>
      </c>
      <c r="B27018" t="s">
        <v>44374</v>
      </c>
      <c r="C27018" t="s">
        <v>34</v>
      </c>
      <c r="D27018" t="s">
        <v>35</v>
      </c>
      <c r="E27018">
        <v>1</v>
      </c>
      <c r="F27018" s="2">
        <v>772.96</v>
      </c>
      <c r="G27018" s="3">
        <v>3962.67</v>
      </c>
      <c r="H27018" s="3">
        <v>7.7296000000000005</v>
      </c>
      <c r="I27018" s="3">
        <v>36.329120000000003</v>
      </c>
      <c r="J27018" s="3">
        <v>817.01872000000003</v>
      </c>
      <c r="K27018" s="3">
        <v>1256.951876923077</v>
      </c>
      <c r="L27018" s="4">
        <v>0.35</v>
      </c>
    </row>
    <row r="27019" spans="1:12" x14ac:dyDescent="0.35">
      <c r="A27019" s="1" t="s">
        <v>44375</v>
      </c>
      <c r="B27019" t="s">
        <v>44376</v>
      </c>
      <c r="C27019" t="s">
        <v>34</v>
      </c>
      <c r="D27019" t="s">
        <v>35</v>
      </c>
      <c r="E27019">
        <v>2</v>
      </c>
      <c r="F27019" s="2">
        <v>1023.58</v>
      </c>
      <c r="G27019" s="3">
        <v>5011.79</v>
      </c>
      <c r="H27019" s="3">
        <v>10.235800000000001</v>
      </c>
      <c r="I27019" s="3">
        <v>0</v>
      </c>
      <c r="J27019" s="3">
        <v>1033.8158000000001</v>
      </c>
      <c r="K27019" s="3">
        <v>1590.4858461538463</v>
      </c>
      <c r="L27019" s="4">
        <v>0.35000000000000003</v>
      </c>
    </row>
    <row r="27020" spans="1:12" hidden="1" x14ac:dyDescent="0.35">
      <c r="A27020" s="1" t="s">
        <v>44377</v>
      </c>
      <c r="B27020" t="s">
        <v>44378</v>
      </c>
      <c r="C27020" t="s">
        <v>46</v>
      </c>
      <c r="D27020" t="s">
        <v>47</v>
      </c>
      <c r="E27020">
        <v>2</v>
      </c>
      <c r="F27020" s="2">
        <v>727.32</v>
      </c>
      <c r="G27020" s="3">
        <v>3728.72</v>
      </c>
      <c r="H27020" s="3">
        <v>7.273200000000001</v>
      </c>
      <c r="I27020" s="3">
        <v>0</v>
      </c>
      <c r="J27020" s="3">
        <v>734.59320000000002</v>
      </c>
      <c r="K27020" s="3">
        <v>1130.1433846153845</v>
      </c>
      <c r="L27020" s="4">
        <v>0.34999999999999992</v>
      </c>
    </row>
    <row r="27021" spans="1:12" x14ac:dyDescent="0.35">
      <c r="A27021" s="1" t="s">
        <v>44379</v>
      </c>
      <c r="B27021" t="s">
        <v>44380</v>
      </c>
      <c r="C27021" t="s">
        <v>34</v>
      </c>
      <c r="D27021" t="s">
        <v>35</v>
      </c>
      <c r="E27021">
        <v>1</v>
      </c>
      <c r="F27021" s="2">
        <v>40.93</v>
      </c>
      <c r="G27021" s="3">
        <v>209.85</v>
      </c>
      <c r="H27021" s="3">
        <v>0.4093</v>
      </c>
      <c r="I27021" s="3">
        <v>1.92371</v>
      </c>
      <c r="J27021" s="3">
        <v>43.263010000000001</v>
      </c>
      <c r="K27021" s="3">
        <v>66.558476923076924</v>
      </c>
      <c r="L27021" s="4">
        <v>0.35</v>
      </c>
    </row>
    <row r="27022" spans="1:12" x14ac:dyDescent="0.35">
      <c r="A27022" s="1" t="s">
        <v>44381</v>
      </c>
      <c r="B27022" t="s">
        <v>44382</v>
      </c>
      <c r="C27022" t="s">
        <v>34</v>
      </c>
      <c r="D27022" t="s">
        <v>35</v>
      </c>
      <c r="E27022">
        <v>2</v>
      </c>
      <c r="F27022" s="2">
        <v>985.22</v>
      </c>
      <c r="G27022" s="3">
        <v>3546.28</v>
      </c>
      <c r="H27022" s="3">
        <v>9.8521999999999998</v>
      </c>
      <c r="I27022" s="3">
        <v>0</v>
      </c>
      <c r="J27022" s="3">
        <v>995.07220000000007</v>
      </c>
      <c r="K27022" s="3">
        <v>1530.8803076923077</v>
      </c>
      <c r="L27022" s="4">
        <v>0.35</v>
      </c>
    </row>
    <row r="27023" spans="1:12" hidden="1" x14ac:dyDescent="0.35">
      <c r="A27023" s="1" t="s">
        <v>44383</v>
      </c>
      <c r="B27023" t="s">
        <v>44384</v>
      </c>
      <c r="C27023" t="s">
        <v>46</v>
      </c>
      <c r="D27023" t="s">
        <v>47</v>
      </c>
      <c r="E27023">
        <v>1</v>
      </c>
      <c r="F27023" s="2">
        <v>93.29</v>
      </c>
      <c r="G27023" s="3">
        <v>478.23</v>
      </c>
      <c r="H27023" s="3">
        <v>0.93290000000000006</v>
      </c>
      <c r="I27023" s="3">
        <v>4.3846300000000005</v>
      </c>
      <c r="J27023" s="3">
        <v>98.607530000000011</v>
      </c>
      <c r="K27023" s="3">
        <v>151.70389230769231</v>
      </c>
      <c r="L27023" s="4">
        <v>0.35</v>
      </c>
    </row>
    <row r="27024" spans="1:12" x14ac:dyDescent="0.35">
      <c r="A27024" s="1" t="s">
        <v>44385</v>
      </c>
      <c r="B27024" t="s">
        <v>42666</v>
      </c>
      <c r="C27024" t="s">
        <v>34</v>
      </c>
      <c r="D27024" t="s">
        <v>35</v>
      </c>
      <c r="E27024">
        <v>2</v>
      </c>
      <c r="F27024" s="2">
        <v>547.34</v>
      </c>
      <c r="G27024" s="3">
        <v>2806.03</v>
      </c>
      <c r="H27024" s="3">
        <v>5.4734000000000007</v>
      </c>
      <c r="I27024" s="3">
        <v>0</v>
      </c>
      <c r="J27024" s="3">
        <v>552.8134</v>
      </c>
      <c r="K27024" s="3">
        <v>850.48215384615378</v>
      </c>
      <c r="L27024" s="4">
        <v>0.34999999999999992</v>
      </c>
    </row>
    <row r="27025" spans="1:12" x14ac:dyDescent="0.35">
      <c r="A27025" s="1" t="s">
        <v>44386</v>
      </c>
      <c r="B27025" t="s">
        <v>44387</v>
      </c>
      <c r="C27025" t="s">
        <v>34</v>
      </c>
      <c r="D27025" t="s">
        <v>35</v>
      </c>
      <c r="E27025">
        <v>1</v>
      </c>
      <c r="F27025" s="2">
        <v>6571.87</v>
      </c>
      <c r="G27025" s="3">
        <v>34702.300000000003</v>
      </c>
      <c r="H27025" s="3">
        <v>65.718699999999998</v>
      </c>
      <c r="I27025" s="3">
        <v>308.87788999999998</v>
      </c>
      <c r="J27025" s="3">
        <v>6946.46659</v>
      </c>
      <c r="K27025" s="3">
        <v>10686.871676923076</v>
      </c>
      <c r="L27025" s="4">
        <v>0.34999999999999992</v>
      </c>
    </row>
    <row r="27026" spans="1:12" x14ac:dyDescent="0.35">
      <c r="A27026" s="1" t="s">
        <v>44388</v>
      </c>
      <c r="B27026" t="s">
        <v>44389</v>
      </c>
      <c r="C27026" t="s">
        <v>34</v>
      </c>
      <c r="D27026" t="s">
        <v>35</v>
      </c>
      <c r="E27026">
        <v>1</v>
      </c>
      <c r="F27026" s="2">
        <v>114.57</v>
      </c>
      <c r="G27026" s="3">
        <v>587.32000000000005</v>
      </c>
      <c r="H27026" s="3">
        <v>1.1456999999999999</v>
      </c>
      <c r="I27026" s="3">
        <v>5.3847899999999997</v>
      </c>
      <c r="J27026" s="3">
        <v>121.10048999999999</v>
      </c>
      <c r="K27026" s="3">
        <v>186.30844615384615</v>
      </c>
      <c r="L27026" s="4">
        <v>0.35000000000000003</v>
      </c>
    </row>
    <row r="27027" spans="1:12" x14ac:dyDescent="0.35">
      <c r="A27027" s="1" t="s">
        <v>44390</v>
      </c>
      <c r="B27027" t="s">
        <v>42297</v>
      </c>
      <c r="C27027" t="s">
        <v>34</v>
      </c>
      <c r="D27027" t="s">
        <v>35</v>
      </c>
      <c r="E27027">
        <v>1</v>
      </c>
      <c r="F27027" s="2">
        <v>1238.48</v>
      </c>
      <c r="G27027" s="3">
        <v>6349.23</v>
      </c>
      <c r="H27027" s="3">
        <v>12.3848</v>
      </c>
      <c r="I27027" s="3">
        <v>58.208559999999999</v>
      </c>
      <c r="J27027" s="3">
        <v>1309.0733600000001</v>
      </c>
      <c r="K27027" s="3">
        <v>2013.9590153846154</v>
      </c>
      <c r="L27027" s="4">
        <v>0.35</v>
      </c>
    </row>
    <row r="27028" spans="1:12" x14ac:dyDescent="0.35">
      <c r="A27028" s="1" t="s">
        <v>44391</v>
      </c>
      <c r="B27028" t="s">
        <v>44392</v>
      </c>
      <c r="C27028" t="s">
        <v>34</v>
      </c>
      <c r="D27028" t="s">
        <v>35</v>
      </c>
      <c r="E27028">
        <v>2</v>
      </c>
      <c r="F27028" s="2">
        <v>1627.5</v>
      </c>
      <c r="G27028" s="3">
        <v>7705.34</v>
      </c>
      <c r="H27028" s="3">
        <v>16.274999999999999</v>
      </c>
      <c r="I27028" s="3">
        <v>0</v>
      </c>
      <c r="J27028" s="3">
        <v>1643.7750000000001</v>
      </c>
      <c r="K27028" s="3">
        <v>2528.8846153846152</v>
      </c>
      <c r="L27028" s="4">
        <v>0.34999999999999992</v>
      </c>
    </row>
    <row r="27029" spans="1:12" hidden="1" x14ac:dyDescent="0.35">
      <c r="A27029" s="1" t="s">
        <v>44393</v>
      </c>
      <c r="B27029" t="s">
        <v>44394</v>
      </c>
      <c r="C27029" t="s">
        <v>46</v>
      </c>
      <c r="D27029" t="s">
        <v>47</v>
      </c>
      <c r="E27029">
        <v>1</v>
      </c>
      <c r="F27029" s="2">
        <v>7.0000000000000007E-2</v>
      </c>
      <c r="G27029" s="3">
        <v>0.36</v>
      </c>
      <c r="H27029" s="3">
        <v>7.000000000000001E-4</v>
      </c>
      <c r="I27029" s="3">
        <v>3.2900000000000004E-3</v>
      </c>
      <c r="J27029" s="3">
        <v>7.3990000000000014E-2</v>
      </c>
      <c r="K27029" s="3">
        <v>0.11383076923076925</v>
      </c>
      <c r="L27029" s="4">
        <v>0.35</v>
      </c>
    </row>
    <row r="27030" spans="1:12" x14ac:dyDescent="0.35">
      <c r="A27030" s="1" t="s">
        <v>44395</v>
      </c>
      <c r="B27030" t="s">
        <v>44396</v>
      </c>
      <c r="C27030" t="s">
        <v>34</v>
      </c>
      <c r="D27030" t="s">
        <v>35</v>
      </c>
      <c r="E27030">
        <v>2</v>
      </c>
      <c r="F27030" s="2">
        <v>58.67</v>
      </c>
      <c r="G27030" s="3">
        <v>307.17</v>
      </c>
      <c r="H27030" s="3">
        <v>0.5867</v>
      </c>
      <c r="I27030" s="3">
        <v>0</v>
      </c>
      <c r="J27030" s="3">
        <v>59.256700000000002</v>
      </c>
      <c r="K27030" s="3">
        <v>91.164153846153852</v>
      </c>
      <c r="L27030" s="4">
        <v>0.35000000000000003</v>
      </c>
    </row>
    <row r="27031" spans="1:12" x14ac:dyDescent="0.35">
      <c r="A27031" s="1" t="s">
        <v>44397</v>
      </c>
      <c r="B27031" t="s">
        <v>44340</v>
      </c>
      <c r="C27031" t="s">
        <v>34</v>
      </c>
      <c r="D27031" t="s">
        <v>35</v>
      </c>
      <c r="E27031">
        <v>2</v>
      </c>
      <c r="F27031" s="2">
        <v>3338.16</v>
      </c>
      <c r="G27031" s="3">
        <v>0</v>
      </c>
      <c r="H27031" s="3">
        <v>33.381599999999999</v>
      </c>
      <c r="I27031" s="3">
        <v>0</v>
      </c>
      <c r="J27031" s="3">
        <v>3371.5416</v>
      </c>
      <c r="K27031" s="3">
        <v>5186.9870769230765</v>
      </c>
      <c r="L27031" s="4">
        <v>0.34999999999999992</v>
      </c>
    </row>
    <row r="27032" spans="1:12" x14ac:dyDescent="0.35">
      <c r="A27032" s="1" t="s">
        <v>44398</v>
      </c>
      <c r="B27032" t="s">
        <v>44399</v>
      </c>
      <c r="C27032" t="s">
        <v>34</v>
      </c>
      <c r="D27032" t="s">
        <v>35</v>
      </c>
      <c r="E27032">
        <v>2</v>
      </c>
      <c r="F27032" s="2">
        <v>79.8</v>
      </c>
      <c r="G27032" s="3">
        <v>417.8</v>
      </c>
      <c r="H27032" s="3">
        <v>0.79800000000000004</v>
      </c>
      <c r="I27032" s="3">
        <v>0</v>
      </c>
      <c r="J27032" s="3">
        <v>80.597999999999999</v>
      </c>
      <c r="K27032" s="3">
        <v>123.99692307692307</v>
      </c>
      <c r="L27032" s="4">
        <v>0.35</v>
      </c>
    </row>
    <row r="27033" spans="1:12" x14ac:dyDescent="0.35">
      <c r="A27033" s="1" t="s">
        <v>44400</v>
      </c>
      <c r="B27033" t="s">
        <v>44401</v>
      </c>
      <c r="C27033" t="s">
        <v>34</v>
      </c>
      <c r="D27033" t="s">
        <v>35</v>
      </c>
      <c r="E27033">
        <v>2</v>
      </c>
      <c r="F27033" s="2">
        <v>72.67</v>
      </c>
      <c r="G27033" s="3">
        <v>380.47</v>
      </c>
      <c r="H27033" s="3">
        <v>0.72670000000000001</v>
      </c>
      <c r="I27033" s="3">
        <v>0</v>
      </c>
      <c r="J27033" s="3">
        <v>73.396699999999996</v>
      </c>
      <c r="K27033" s="3">
        <v>112.91799999999999</v>
      </c>
      <c r="L27033" s="4">
        <v>0.35</v>
      </c>
    </row>
    <row r="27034" spans="1:12" hidden="1" x14ac:dyDescent="0.35">
      <c r="A27034" s="1" t="s">
        <v>44402</v>
      </c>
      <c r="B27034" t="s">
        <v>44403</v>
      </c>
      <c r="C27034" t="s">
        <v>46</v>
      </c>
      <c r="D27034" t="s">
        <v>47</v>
      </c>
      <c r="E27034">
        <v>1</v>
      </c>
      <c r="F27034" s="2">
        <v>3.68</v>
      </c>
      <c r="G27034" s="3">
        <v>18.899999999999999</v>
      </c>
      <c r="H27034" s="3">
        <v>3.6799999999999999E-2</v>
      </c>
      <c r="I27034" s="3">
        <v>0.17296</v>
      </c>
      <c r="J27034" s="3">
        <v>3.8897599999999999</v>
      </c>
      <c r="K27034" s="3">
        <v>5.9842461538461533</v>
      </c>
      <c r="L27034" s="4">
        <v>0.35</v>
      </c>
    </row>
    <row r="27035" spans="1:12" x14ac:dyDescent="0.35">
      <c r="A27035" s="1" t="s">
        <v>44404</v>
      </c>
      <c r="B27035" t="s">
        <v>44405</v>
      </c>
      <c r="C27035" t="s">
        <v>13</v>
      </c>
      <c r="D27035" t="s">
        <v>14</v>
      </c>
      <c r="E27035">
        <v>2</v>
      </c>
      <c r="F27035" s="2">
        <v>588.85</v>
      </c>
      <c r="G27035" s="3">
        <v>2888.8</v>
      </c>
      <c r="H27035" s="3">
        <v>5.8885000000000005</v>
      </c>
      <c r="I27035" s="3">
        <v>0</v>
      </c>
      <c r="J27035" s="3">
        <v>594.73850000000004</v>
      </c>
      <c r="K27035" s="3">
        <v>914.9823076923077</v>
      </c>
      <c r="L27035" s="4">
        <v>0.35</v>
      </c>
    </row>
    <row r="27036" spans="1:12" x14ac:dyDescent="0.35">
      <c r="A27036" s="1" t="s">
        <v>44406</v>
      </c>
      <c r="B27036" t="s">
        <v>44407</v>
      </c>
      <c r="C27036" t="s">
        <v>34</v>
      </c>
      <c r="D27036" t="s">
        <v>35</v>
      </c>
      <c r="E27036">
        <v>1</v>
      </c>
      <c r="F27036" s="2">
        <v>70.38</v>
      </c>
      <c r="G27036" s="3">
        <v>360.81</v>
      </c>
      <c r="H27036" s="3">
        <v>0.70379999999999998</v>
      </c>
      <c r="I27036" s="3">
        <v>3.3078599999999998</v>
      </c>
      <c r="J27036" s="3">
        <v>74.391660000000002</v>
      </c>
      <c r="K27036" s="3">
        <v>114.44870769230769</v>
      </c>
      <c r="L27036" s="4">
        <v>0.35</v>
      </c>
    </row>
    <row r="27037" spans="1:12" x14ac:dyDescent="0.35">
      <c r="A27037" s="1" t="s">
        <v>44408</v>
      </c>
      <c r="B27037" t="s">
        <v>44409</v>
      </c>
      <c r="C27037" t="s">
        <v>34</v>
      </c>
      <c r="D27037" t="s">
        <v>35</v>
      </c>
      <c r="E27037">
        <v>1</v>
      </c>
      <c r="F27037" s="2">
        <v>824.17</v>
      </c>
      <c r="G27037" s="3">
        <v>4353.13</v>
      </c>
      <c r="H27037" s="3">
        <v>8.2416999999999998</v>
      </c>
      <c r="I27037" s="3">
        <v>38.735990000000001</v>
      </c>
      <c r="J27037" s="3">
        <v>871.14769000000001</v>
      </c>
      <c r="K27037" s="3">
        <v>1340.2272153846154</v>
      </c>
      <c r="L27037" s="4">
        <v>0.35000000000000003</v>
      </c>
    </row>
    <row r="27038" spans="1:12" x14ac:dyDescent="0.35">
      <c r="A27038" s="1" t="s">
        <v>44410</v>
      </c>
      <c r="B27038" t="s">
        <v>42645</v>
      </c>
      <c r="C27038" t="s">
        <v>34</v>
      </c>
      <c r="D27038" t="s">
        <v>35</v>
      </c>
      <c r="E27038">
        <v>2</v>
      </c>
      <c r="F27038" s="2">
        <v>697.52</v>
      </c>
      <c r="G27038" s="3">
        <v>3575.9</v>
      </c>
      <c r="H27038" s="3">
        <v>6.9752000000000001</v>
      </c>
      <c r="I27038" s="3">
        <v>0</v>
      </c>
      <c r="J27038" s="3">
        <v>704.49519999999995</v>
      </c>
      <c r="K27038" s="3">
        <v>1083.8387692307692</v>
      </c>
      <c r="L27038" s="4">
        <v>0.35000000000000003</v>
      </c>
    </row>
    <row r="27039" spans="1:12" x14ac:dyDescent="0.35">
      <c r="A27039" s="1" t="s">
        <v>44411</v>
      </c>
      <c r="B27039" t="s">
        <v>44412</v>
      </c>
      <c r="C27039" t="s">
        <v>29</v>
      </c>
      <c r="D27039" t="s">
        <v>30</v>
      </c>
      <c r="E27039">
        <v>1</v>
      </c>
      <c r="F27039" s="2">
        <v>60.08</v>
      </c>
      <c r="G27039" s="3">
        <v>308.05</v>
      </c>
      <c r="H27039" s="3">
        <v>0.6008</v>
      </c>
      <c r="I27039" s="3">
        <v>2.82376</v>
      </c>
      <c r="J27039" s="3">
        <v>63.504559999999998</v>
      </c>
      <c r="K27039" s="3">
        <v>97.699323076923065</v>
      </c>
      <c r="L27039" s="4">
        <v>0.34999999999999992</v>
      </c>
    </row>
    <row r="27040" spans="1:12" x14ac:dyDescent="0.35">
      <c r="A27040" s="1" t="s">
        <v>44413</v>
      </c>
      <c r="B27040" t="s">
        <v>41619</v>
      </c>
      <c r="C27040" t="s">
        <v>34</v>
      </c>
      <c r="D27040" t="s">
        <v>35</v>
      </c>
      <c r="E27040">
        <v>2</v>
      </c>
      <c r="F27040" s="2">
        <v>427.46</v>
      </c>
      <c r="G27040" s="3">
        <v>2191.4499999999998</v>
      </c>
      <c r="H27040" s="3">
        <v>4.2745999999999995</v>
      </c>
      <c r="I27040" s="3">
        <v>0</v>
      </c>
      <c r="J27040" s="3">
        <v>431.7346</v>
      </c>
      <c r="K27040" s="3">
        <v>664.2070769230769</v>
      </c>
      <c r="L27040" s="4">
        <v>0.35</v>
      </c>
    </row>
    <row r="27041" spans="1:12" x14ac:dyDescent="0.35">
      <c r="A27041" s="1" t="s">
        <v>44414</v>
      </c>
      <c r="B27041" t="s">
        <v>44415</v>
      </c>
      <c r="C27041" t="s">
        <v>34</v>
      </c>
      <c r="D27041" t="s">
        <v>35</v>
      </c>
      <c r="E27041">
        <v>2</v>
      </c>
      <c r="F27041" s="2">
        <v>120.42</v>
      </c>
      <c r="G27041" s="3">
        <v>646.6</v>
      </c>
      <c r="H27041" s="3">
        <v>1.2041999999999999</v>
      </c>
      <c r="I27041" s="3">
        <v>0</v>
      </c>
      <c r="J27041" s="3">
        <v>121.6242</v>
      </c>
      <c r="K27041" s="3">
        <v>187.11415384615384</v>
      </c>
      <c r="L27041" s="4">
        <v>0.35</v>
      </c>
    </row>
    <row r="27042" spans="1:12" x14ac:dyDescent="0.35">
      <c r="A27042" s="1" t="s">
        <v>44416</v>
      </c>
      <c r="B27042" t="s">
        <v>44417</v>
      </c>
      <c r="C27042" t="s">
        <v>34</v>
      </c>
      <c r="D27042" t="s">
        <v>35</v>
      </c>
      <c r="E27042">
        <v>1</v>
      </c>
      <c r="F27042" s="2">
        <v>50.22</v>
      </c>
      <c r="G27042" s="3">
        <v>257.47000000000003</v>
      </c>
      <c r="H27042" s="3">
        <v>0.50219999999999998</v>
      </c>
      <c r="I27042" s="3">
        <v>2.3603399999999999</v>
      </c>
      <c r="J27042" s="3">
        <v>53.082540000000002</v>
      </c>
      <c r="K27042" s="3">
        <v>81.665446153846148</v>
      </c>
      <c r="L27042" s="4">
        <v>0.34999999999999992</v>
      </c>
    </row>
    <row r="27043" spans="1:12" x14ac:dyDescent="0.35">
      <c r="A27043" s="1" t="s">
        <v>44418</v>
      </c>
      <c r="B27043" t="s">
        <v>41732</v>
      </c>
      <c r="C27043" t="s">
        <v>34</v>
      </c>
      <c r="D27043" t="s">
        <v>35</v>
      </c>
      <c r="E27043">
        <v>1</v>
      </c>
      <c r="F27043" s="2">
        <v>185.04</v>
      </c>
      <c r="G27043" s="3">
        <v>948.63</v>
      </c>
      <c r="H27043" s="3">
        <v>1.8504</v>
      </c>
      <c r="I27043" s="3">
        <v>8.6968800000000002</v>
      </c>
      <c r="J27043" s="3">
        <v>195.58727999999999</v>
      </c>
      <c r="K27043" s="3">
        <v>300.9035076923077</v>
      </c>
      <c r="L27043" s="4">
        <v>0.35000000000000003</v>
      </c>
    </row>
    <row r="27044" spans="1:12" x14ac:dyDescent="0.35">
      <c r="A27044" s="1" t="s">
        <v>44419</v>
      </c>
      <c r="B27044" t="s">
        <v>43577</v>
      </c>
      <c r="C27044" t="s">
        <v>34</v>
      </c>
      <c r="D27044" t="s">
        <v>35</v>
      </c>
      <c r="E27044">
        <v>1</v>
      </c>
      <c r="F27044" s="2">
        <v>1043.1400000000001</v>
      </c>
      <c r="G27044" s="3">
        <v>5347.83</v>
      </c>
      <c r="H27044" s="3">
        <v>10.431400000000002</v>
      </c>
      <c r="I27044" s="3">
        <v>49.027580000000007</v>
      </c>
      <c r="J27044" s="3">
        <v>1102.59898</v>
      </c>
      <c r="K27044" s="3">
        <v>1696.3061230769231</v>
      </c>
      <c r="L27044" s="4">
        <v>0.35000000000000003</v>
      </c>
    </row>
    <row r="27045" spans="1:12" x14ac:dyDescent="0.35">
      <c r="A27045" s="1" t="s">
        <v>44420</v>
      </c>
      <c r="B27045" t="s">
        <v>44421</v>
      </c>
      <c r="C27045" t="s">
        <v>34</v>
      </c>
      <c r="D27045" t="s">
        <v>35</v>
      </c>
      <c r="E27045">
        <v>1</v>
      </c>
      <c r="F27045" s="2">
        <v>5110.72</v>
      </c>
      <c r="G27045" s="3">
        <v>24005.85</v>
      </c>
      <c r="H27045" s="3">
        <v>51.107200000000006</v>
      </c>
      <c r="I27045" s="3">
        <v>240.20384000000001</v>
      </c>
      <c r="J27045" s="3">
        <v>5402.0310400000008</v>
      </c>
      <c r="K27045" s="3">
        <v>8310.8169846153851</v>
      </c>
      <c r="L27045" s="4">
        <v>0.34999999999999992</v>
      </c>
    </row>
    <row r="27046" spans="1:12" x14ac:dyDescent="0.35">
      <c r="A27046" s="1" t="s">
        <v>44422</v>
      </c>
      <c r="B27046" t="s">
        <v>44423</v>
      </c>
      <c r="C27046" t="s">
        <v>34</v>
      </c>
      <c r="D27046" t="s">
        <v>35</v>
      </c>
      <c r="E27046">
        <v>2</v>
      </c>
      <c r="F27046" s="2">
        <v>4089.11</v>
      </c>
      <c r="G27046" s="3">
        <v>21814.69</v>
      </c>
      <c r="H27046" s="3">
        <v>40.891100000000002</v>
      </c>
      <c r="I27046" s="3">
        <v>0</v>
      </c>
      <c r="J27046" s="3">
        <v>4130.0011000000004</v>
      </c>
      <c r="K27046" s="3">
        <v>6353.8478461538461</v>
      </c>
      <c r="L27046" s="4">
        <v>0.34999999999999992</v>
      </c>
    </row>
    <row r="27047" spans="1:12" x14ac:dyDescent="0.35">
      <c r="A27047" s="1" t="s">
        <v>44424</v>
      </c>
      <c r="B27047" t="s">
        <v>44425</v>
      </c>
      <c r="C27047" t="s">
        <v>34</v>
      </c>
      <c r="D27047" t="s">
        <v>35</v>
      </c>
      <c r="E27047">
        <v>1</v>
      </c>
      <c r="F27047" s="2">
        <v>29.04</v>
      </c>
      <c r="G27047" s="3">
        <v>151.83000000000001</v>
      </c>
      <c r="H27047" s="3">
        <v>0.29039999999999999</v>
      </c>
      <c r="I27047" s="3">
        <v>1.3648799999999999</v>
      </c>
      <c r="J27047" s="3">
        <v>30.695279999999997</v>
      </c>
      <c r="K27047" s="3">
        <v>47.223507692307685</v>
      </c>
      <c r="L27047" s="4">
        <v>0.35</v>
      </c>
    </row>
    <row r="27048" spans="1:12" x14ac:dyDescent="0.35">
      <c r="A27048" s="1" t="s">
        <v>44426</v>
      </c>
      <c r="B27048" t="s">
        <v>44427</v>
      </c>
      <c r="C27048" t="s">
        <v>34</v>
      </c>
      <c r="D27048" t="s">
        <v>35</v>
      </c>
      <c r="E27048">
        <v>1</v>
      </c>
      <c r="F27048" s="2">
        <v>37.78</v>
      </c>
      <c r="G27048" s="3">
        <v>193.65</v>
      </c>
      <c r="H27048" s="3">
        <v>0.37780000000000002</v>
      </c>
      <c r="I27048" s="3">
        <v>1.77566</v>
      </c>
      <c r="J27048" s="3">
        <v>39.933460000000004</v>
      </c>
      <c r="K27048" s="3">
        <v>61.436092307692313</v>
      </c>
      <c r="L27048" s="4">
        <v>0.35</v>
      </c>
    </row>
    <row r="27049" spans="1:12" x14ac:dyDescent="0.35">
      <c r="A27049" s="1" t="s">
        <v>44428</v>
      </c>
      <c r="B27049" t="s">
        <v>44429</v>
      </c>
      <c r="C27049" t="s">
        <v>34</v>
      </c>
      <c r="D27049" t="s">
        <v>35</v>
      </c>
      <c r="E27049">
        <v>2</v>
      </c>
      <c r="F27049" s="2">
        <v>56.5</v>
      </c>
      <c r="G27049" s="3">
        <v>289.63</v>
      </c>
      <c r="H27049" s="3">
        <v>0.56500000000000006</v>
      </c>
      <c r="I27049" s="3">
        <v>0</v>
      </c>
      <c r="J27049" s="3">
        <v>57.064999999999998</v>
      </c>
      <c r="K27049" s="3">
        <v>87.792307692307688</v>
      </c>
      <c r="L27049" s="4">
        <v>0.35</v>
      </c>
    </row>
    <row r="27050" spans="1:12" x14ac:dyDescent="0.35">
      <c r="A27050" s="1" t="s">
        <v>44430</v>
      </c>
      <c r="B27050" t="s">
        <v>44431</v>
      </c>
      <c r="C27050" t="s">
        <v>34</v>
      </c>
      <c r="D27050" t="s">
        <v>35</v>
      </c>
      <c r="E27050">
        <v>1</v>
      </c>
      <c r="F27050" s="2">
        <v>1539.47</v>
      </c>
      <c r="G27050" s="3">
        <v>8060.05</v>
      </c>
      <c r="H27050" s="3">
        <v>15.3947</v>
      </c>
      <c r="I27050" s="3">
        <v>72.355090000000004</v>
      </c>
      <c r="J27050" s="3">
        <v>1627.2197900000001</v>
      </c>
      <c r="K27050" s="3">
        <v>2503.4150615384615</v>
      </c>
      <c r="L27050" s="4">
        <v>0.34999999999999992</v>
      </c>
    </row>
    <row r="27051" spans="1:12" x14ac:dyDescent="0.35">
      <c r="A27051" s="1" t="s">
        <v>44432</v>
      </c>
      <c r="B27051" t="s">
        <v>44433</v>
      </c>
      <c r="C27051" t="s">
        <v>34</v>
      </c>
      <c r="D27051" t="s">
        <v>35</v>
      </c>
      <c r="E27051">
        <v>2</v>
      </c>
      <c r="F27051" s="2">
        <v>5.34</v>
      </c>
      <c r="G27051" s="3">
        <v>39.92</v>
      </c>
      <c r="H27051" s="3">
        <v>5.3400000000000003E-2</v>
      </c>
      <c r="I27051" s="3">
        <v>0</v>
      </c>
      <c r="J27051" s="3">
        <v>5.3933999999999997</v>
      </c>
      <c r="K27051" s="3">
        <v>8.2975384615384602</v>
      </c>
      <c r="L27051" s="4">
        <v>0.34999999999999992</v>
      </c>
    </row>
    <row r="27052" spans="1:12" x14ac:dyDescent="0.35">
      <c r="A27052" s="1" t="s">
        <v>44434</v>
      </c>
      <c r="B27052" t="s">
        <v>44435</v>
      </c>
      <c r="C27052" t="s">
        <v>34</v>
      </c>
      <c r="D27052" t="s">
        <v>35</v>
      </c>
      <c r="E27052">
        <v>2</v>
      </c>
      <c r="F27052" s="2">
        <v>12.58</v>
      </c>
      <c r="G27052" s="3">
        <v>65.86</v>
      </c>
      <c r="H27052" s="3">
        <v>0.1258</v>
      </c>
      <c r="I27052" s="3">
        <v>0</v>
      </c>
      <c r="J27052" s="3">
        <v>12.7058</v>
      </c>
      <c r="K27052" s="3">
        <v>19.547384615384615</v>
      </c>
      <c r="L27052" s="4">
        <v>0.35</v>
      </c>
    </row>
    <row r="27053" spans="1:12" x14ac:dyDescent="0.35">
      <c r="A27053" s="1" t="s">
        <v>44436</v>
      </c>
      <c r="B27053" t="s">
        <v>44437</v>
      </c>
      <c r="C27053" t="s">
        <v>13</v>
      </c>
      <c r="D27053" t="s">
        <v>14</v>
      </c>
      <c r="E27053">
        <v>1</v>
      </c>
      <c r="F27053" s="2">
        <v>33.020000000000003</v>
      </c>
      <c r="G27053" s="3">
        <v>169.27</v>
      </c>
      <c r="H27053" s="3">
        <v>0.33020000000000005</v>
      </c>
      <c r="I27053" s="3">
        <v>1.5519400000000001</v>
      </c>
      <c r="J27053" s="3">
        <v>34.902140000000003</v>
      </c>
      <c r="K27053" s="3">
        <v>53.695600000000006</v>
      </c>
      <c r="L27053" s="4">
        <v>0.35000000000000003</v>
      </c>
    </row>
    <row r="27054" spans="1:12" x14ac:dyDescent="0.35">
      <c r="A27054" s="1" t="s">
        <v>44438</v>
      </c>
      <c r="B27054" t="s">
        <v>42666</v>
      </c>
      <c r="C27054" t="s">
        <v>34</v>
      </c>
      <c r="D27054" t="s">
        <v>35</v>
      </c>
      <c r="E27054">
        <v>2</v>
      </c>
      <c r="F27054" s="2">
        <v>562.52</v>
      </c>
      <c r="G27054" s="3">
        <v>2883.8</v>
      </c>
      <c r="H27054" s="3">
        <v>5.6251999999999995</v>
      </c>
      <c r="I27054" s="3">
        <v>0</v>
      </c>
      <c r="J27054" s="3">
        <v>568.14519999999993</v>
      </c>
      <c r="K27054" s="3">
        <v>874.06953846153829</v>
      </c>
      <c r="L27054" s="4">
        <v>0.34999999999999992</v>
      </c>
    </row>
    <row r="27055" spans="1:12" x14ac:dyDescent="0.35">
      <c r="A27055" s="1" t="s">
        <v>44439</v>
      </c>
      <c r="B27055" t="s">
        <v>44440</v>
      </c>
      <c r="C27055" t="s">
        <v>34</v>
      </c>
      <c r="D27055" t="s">
        <v>35</v>
      </c>
      <c r="E27055">
        <v>2</v>
      </c>
      <c r="F27055" s="2">
        <v>562.52</v>
      </c>
      <c r="G27055" s="3">
        <v>2883.8</v>
      </c>
      <c r="H27055" s="3">
        <v>5.6251999999999995</v>
      </c>
      <c r="I27055" s="3">
        <v>0</v>
      </c>
      <c r="J27055" s="3">
        <v>568.14519999999993</v>
      </c>
      <c r="K27055" s="3">
        <v>874.06953846153829</v>
      </c>
      <c r="L27055" s="4">
        <v>0.34999999999999992</v>
      </c>
    </row>
    <row r="27056" spans="1:12" x14ac:dyDescent="0.35">
      <c r="A27056" s="1" t="s">
        <v>44441</v>
      </c>
      <c r="B27056" t="s">
        <v>44442</v>
      </c>
      <c r="C27056" t="s">
        <v>13</v>
      </c>
      <c r="D27056" t="s">
        <v>14</v>
      </c>
      <c r="E27056">
        <v>1</v>
      </c>
      <c r="F27056" s="2">
        <v>41.78</v>
      </c>
      <c r="G27056" s="3">
        <v>210.26</v>
      </c>
      <c r="H27056" s="3">
        <v>0.4178</v>
      </c>
      <c r="I27056" s="3">
        <v>1.96366</v>
      </c>
      <c r="J27056" s="3">
        <v>44.161459999999998</v>
      </c>
      <c r="K27056" s="3">
        <v>67.940707692307683</v>
      </c>
      <c r="L27056" s="4">
        <v>0.34999999999999992</v>
      </c>
    </row>
    <row r="27057" spans="1:12" x14ac:dyDescent="0.35">
      <c r="A27057" s="1" t="s">
        <v>44443</v>
      </c>
      <c r="B27057" t="s">
        <v>44444</v>
      </c>
      <c r="C27057" t="s">
        <v>34</v>
      </c>
      <c r="D27057" t="s">
        <v>35</v>
      </c>
      <c r="E27057">
        <v>2</v>
      </c>
      <c r="F27057" s="2">
        <v>246.4</v>
      </c>
      <c r="G27057" s="3">
        <v>1380.94</v>
      </c>
      <c r="H27057" s="3">
        <v>2.464</v>
      </c>
      <c r="I27057" s="3">
        <v>0</v>
      </c>
      <c r="J27057" s="3">
        <v>248.864</v>
      </c>
      <c r="K27057" s="3">
        <v>382.86769230769232</v>
      </c>
      <c r="L27057" s="4">
        <v>0.35000000000000003</v>
      </c>
    </row>
    <row r="27058" spans="1:12" hidden="1" x14ac:dyDescent="0.35">
      <c r="A27058" s="1" t="s">
        <v>44445</v>
      </c>
      <c r="B27058" t="s">
        <v>44446</v>
      </c>
      <c r="C27058" t="s">
        <v>46</v>
      </c>
      <c r="D27058" t="s">
        <v>47</v>
      </c>
      <c r="E27058">
        <v>2</v>
      </c>
      <c r="F27058" s="2">
        <v>696.16</v>
      </c>
      <c r="G27058" s="3">
        <v>3575.81</v>
      </c>
      <c r="H27058" s="3">
        <v>6.9615999999999998</v>
      </c>
      <c r="I27058" s="3">
        <v>0</v>
      </c>
      <c r="J27058" s="3">
        <v>703.12159999999994</v>
      </c>
      <c r="K27058" s="3">
        <v>1081.7255384615382</v>
      </c>
      <c r="L27058" s="4">
        <v>0.34999999999999992</v>
      </c>
    </row>
    <row r="27059" spans="1:12" x14ac:dyDescent="0.35">
      <c r="A27059" s="1" t="s">
        <v>44447</v>
      </c>
      <c r="B27059" t="s">
        <v>44448</v>
      </c>
      <c r="C27059" t="s">
        <v>34</v>
      </c>
      <c r="D27059" t="s">
        <v>35</v>
      </c>
      <c r="E27059">
        <v>2</v>
      </c>
      <c r="F27059" s="2">
        <v>33.32</v>
      </c>
      <c r="G27059" s="3">
        <v>170.87</v>
      </c>
      <c r="H27059" s="3">
        <v>0.3332</v>
      </c>
      <c r="I27059" s="3">
        <v>0</v>
      </c>
      <c r="J27059" s="3">
        <v>33.653199999999998</v>
      </c>
      <c r="K27059" s="3">
        <v>51.774153846153844</v>
      </c>
      <c r="L27059" s="4">
        <v>0.35000000000000003</v>
      </c>
    </row>
    <row r="27060" spans="1:12" x14ac:dyDescent="0.35">
      <c r="A27060" s="1" t="s">
        <v>44449</v>
      </c>
      <c r="B27060" t="s">
        <v>44450</v>
      </c>
      <c r="C27060" t="s">
        <v>34</v>
      </c>
      <c r="D27060" t="s">
        <v>35</v>
      </c>
      <c r="E27060">
        <v>1</v>
      </c>
      <c r="F27060" s="2">
        <v>48.06</v>
      </c>
      <c r="G27060" s="3">
        <v>256.35000000000002</v>
      </c>
      <c r="H27060" s="3">
        <v>0.48060000000000003</v>
      </c>
      <c r="I27060" s="3">
        <v>2.2588200000000001</v>
      </c>
      <c r="J27060" s="3">
        <v>50.799420000000005</v>
      </c>
      <c r="K27060" s="3">
        <v>78.152953846153849</v>
      </c>
      <c r="L27060" s="4">
        <v>0.35</v>
      </c>
    </row>
    <row r="27061" spans="1:12" x14ac:dyDescent="0.35">
      <c r="A27061" s="1" t="s">
        <v>44451</v>
      </c>
      <c r="B27061" t="s">
        <v>44452</v>
      </c>
      <c r="C27061" t="s">
        <v>34</v>
      </c>
      <c r="D27061" t="s">
        <v>35</v>
      </c>
      <c r="E27061">
        <v>2</v>
      </c>
      <c r="F27061" s="2">
        <v>55.31</v>
      </c>
      <c r="G27061" s="3">
        <v>413.18</v>
      </c>
      <c r="H27061" s="3">
        <v>0.55310000000000004</v>
      </c>
      <c r="I27061" s="3">
        <v>0</v>
      </c>
      <c r="J27061" s="3">
        <v>55.863100000000003</v>
      </c>
      <c r="K27061" s="3">
        <v>85.943230769230766</v>
      </c>
      <c r="L27061" s="4">
        <v>0.34999999999999992</v>
      </c>
    </row>
    <row r="27062" spans="1:12" hidden="1" x14ac:dyDescent="0.35">
      <c r="A27062" s="1" t="s">
        <v>44453</v>
      </c>
      <c r="B27062" t="s">
        <v>44454</v>
      </c>
      <c r="C27062" t="s">
        <v>46</v>
      </c>
      <c r="D27062" t="s">
        <v>47</v>
      </c>
      <c r="E27062">
        <v>1</v>
      </c>
      <c r="F27062" s="2">
        <v>22.75</v>
      </c>
      <c r="G27062" s="3">
        <v>116.61</v>
      </c>
      <c r="H27062" s="3">
        <v>0.22750000000000001</v>
      </c>
      <c r="I27062" s="3">
        <v>1.06925</v>
      </c>
      <c r="J27062" s="3">
        <v>24.046749999999999</v>
      </c>
      <c r="K27062" s="3">
        <v>36.994999999999997</v>
      </c>
      <c r="L27062" s="4">
        <v>0.35</v>
      </c>
    </row>
    <row r="27063" spans="1:12" x14ac:dyDescent="0.35">
      <c r="A27063" s="1" t="s">
        <v>44455</v>
      </c>
      <c r="B27063" t="s">
        <v>44456</v>
      </c>
      <c r="C27063" t="s">
        <v>34</v>
      </c>
      <c r="D27063" t="s">
        <v>35</v>
      </c>
      <c r="E27063">
        <v>1</v>
      </c>
      <c r="F27063" s="2">
        <v>95.73</v>
      </c>
      <c r="G27063" s="3">
        <v>477.08</v>
      </c>
      <c r="H27063" s="3">
        <v>0.95730000000000004</v>
      </c>
      <c r="I27063" s="3">
        <v>4.4993100000000004</v>
      </c>
      <c r="J27063" s="3">
        <v>101.18661</v>
      </c>
      <c r="K27063" s="3">
        <v>155.67170769230768</v>
      </c>
      <c r="L27063" s="4">
        <v>0.34999999999999992</v>
      </c>
    </row>
    <row r="27064" spans="1:12" x14ac:dyDescent="0.35">
      <c r="A27064" s="1" t="s">
        <v>44457</v>
      </c>
      <c r="B27064" t="s">
        <v>41593</v>
      </c>
      <c r="C27064" t="s">
        <v>34</v>
      </c>
      <c r="D27064" t="s">
        <v>35</v>
      </c>
      <c r="E27064">
        <v>2</v>
      </c>
      <c r="F27064" s="2">
        <v>413.7</v>
      </c>
      <c r="G27064" s="3">
        <v>2120.87</v>
      </c>
      <c r="H27064" s="3">
        <v>4.1369999999999996</v>
      </c>
      <c r="I27064" s="3">
        <v>0</v>
      </c>
      <c r="J27064" s="3">
        <v>417.83699999999999</v>
      </c>
      <c r="K27064" s="3">
        <v>642.82615384615383</v>
      </c>
      <c r="L27064" s="4">
        <v>0.35</v>
      </c>
    </row>
    <row r="27065" spans="1:12" x14ac:dyDescent="0.35">
      <c r="A27065" s="1" t="s">
        <v>44458</v>
      </c>
      <c r="B27065" t="s">
        <v>44459</v>
      </c>
      <c r="C27065" t="s">
        <v>13</v>
      </c>
      <c r="D27065" t="s">
        <v>14</v>
      </c>
      <c r="E27065">
        <v>2</v>
      </c>
      <c r="F27065" s="2">
        <v>53.86</v>
      </c>
      <c r="G27065" s="3">
        <v>276.13</v>
      </c>
      <c r="H27065" s="3">
        <v>0.53859999999999997</v>
      </c>
      <c r="I27065" s="3">
        <v>0</v>
      </c>
      <c r="J27065" s="3">
        <v>54.398600000000002</v>
      </c>
      <c r="K27065" s="3">
        <v>83.690153846153848</v>
      </c>
      <c r="L27065" s="4">
        <v>0.35</v>
      </c>
    </row>
    <row r="27066" spans="1:12" x14ac:dyDescent="0.35">
      <c r="A27066" s="1" t="s">
        <v>44460</v>
      </c>
      <c r="B27066" t="s">
        <v>44461</v>
      </c>
      <c r="C27066" t="s">
        <v>34</v>
      </c>
      <c r="D27066" t="s">
        <v>35</v>
      </c>
      <c r="E27066">
        <v>2</v>
      </c>
      <c r="F27066" s="2">
        <v>67.86</v>
      </c>
      <c r="G27066" s="3">
        <v>368.17</v>
      </c>
      <c r="H27066" s="3">
        <v>0.67859999999999998</v>
      </c>
      <c r="I27066" s="3">
        <v>0</v>
      </c>
      <c r="J27066" s="3">
        <v>68.538600000000002</v>
      </c>
      <c r="K27066" s="3">
        <v>105.444</v>
      </c>
      <c r="L27066" s="4">
        <v>0.35</v>
      </c>
    </row>
    <row r="27067" spans="1:12" x14ac:dyDescent="0.35">
      <c r="A27067" s="1" t="s">
        <v>44462</v>
      </c>
      <c r="B27067" t="s">
        <v>44463</v>
      </c>
      <c r="C27067" t="s">
        <v>13</v>
      </c>
      <c r="D27067" t="s">
        <v>14</v>
      </c>
      <c r="E27067">
        <v>2</v>
      </c>
      <c r="F27067" s="2">
        <v>26.37</v>
      </c>
      <c r="G27067" s="3">
        <v>129.37</v>
      </c>
      <c r="H27067" s="3">
        <v>0.26369999999999999</v>
      </c>
      <c r="I27067" s="3">
        <v>0</v>
      </c>
      <c r="J27067" s="3">
        <v>26.633700000000001</v>
      </c>
      <c r="K27067" s="3">
        <v>40.974923076923076</v>
      </c>
      <c r="L27067" s="4">
        <v>0.35</v>
      </c>
    </row>
    <row r="27068" spans="1:12" hidden="1" x14ac:dyDescent="0.35">
      <c r="A27068" s="1" t="s">
        <v>44464</v>
      </c>
      <c r="B27068" t="s">
        <v>44465</v>
      </c>
      <c r="C27068" t="s">
        <v>46</v>
      </c>
      <c r="D27068" t="s">
        <v>47</v>
      </c>
      <c r="E27068">
        <v>2</v>
      </c>
      <c r="F27068" s="2">
        <v>352.1</v>
      </c>
      <c r="G27068" s="3">
        <v>1805.13</v>
      </c>
      <c r="H27068" s="3">
        <v>3.5210000000000004</v>
      </c>
      <c r="I27068" s="3">
        <v>0</v>
      </c>
      <c r="J27068" s="3">
        <v>355.62100000000004</v>
      </c>
      <c r="K27068" s="3">
        <v>547.10923076923086</v>
      </c>
      <c r="L27068" s="4">
        <v>0.35000000000000003</v>
      </c>
    </row>
    <row r="27069" spans="1:12" hidden="1" x14ac:dyDescent="0.35">
      <c r="A27069" s="1" t="s">
        <v>44466</v>
      </c>
      <c r="B27069" t="s">
        <v>44467</v>
      </c>
      <c r="C27069" t="s">
        <v>46</v>
      </c>
      <c r="D27069" t="s">
        <v>47</v>
      </c>
      <c r="E27069">
        <v>1</v>
      </c>
      <c r="F27069" s="2">
        <v>1.24</v>
      </c>
      <c r="G27069" s="3">
        <v>6.38</v>
      </c>
      <c r="H27069" s="3">
        <v>1.24E-2</v>
      </c>
      <c r="I27069" s="3">
        <v>5.8279999999999998E-2</v>
      </c>
      <c r="J27069" s="3">
        <v>1.3106800000000001</v>
      </c>
      <c r="K27069" s="3">
        <v>2.0164307692307695</v>
      </c>
      <c r="L27069" s="4">
        <v>0.35000000000000003</v>
      </c>
    </row>
    <row r="27070" spans="1:12" x14ac:dyDescent="0.35">
      <c r="A27070" s="1" t="s">
        <v>44468</v>
      </c>
      <c r="B27070" t="s">
        <v>44469</v>
      </c>
      <c r="C27070" t="s">
        <v>13</v>
      </c>
      <c r="D27070" t="s">
        <v>14</v>
      </c>
      <c r="E27070">
        <v>1</v>
      </c>
      <c r="F27070" s="2">
        <v>905.12</v>
      </c>
      <c r="G27070" s="3">
        <v>4640.21</v>
      </c>
      <c r="H27070" s="3">
        <v>9.0511999999999997</v>
      </c>
      <c r="I27070" s="3">
        <v>42.540640000000003</v>
      </c>
      <c r="J27070" s="3">
        <v>956.71184000000005</v>
      </c>
      <c r="K27070" s="3">
        <v>1471.8643692307692</v>
      </c>
      <c r="L27070" s="4">
        <v>0.34999999999999992</v>
      </c>
    </row>
    <row r="27071" spans="1:12" x14ac:dyDescent="0.35">
      <c r="A27071" s="1" t="s">
        <v>44470</v>
      </c>
      <c r="B27071" t="s">
        <v>44471</v>
      </c>
      <c r="C27071" t="s">
        <v>34</v>
      </c>
      <c r="D27071" t="s">
        <v>35</v>
      </c>
      <c r="E27071">
        <v>1</v>
      </c>
      <c r="F27071" s="2">
        <v>51.65</v>
      </c>
      <c r="G27071" s="3">
        <v>270.42</v>
      </c>
      <c r="H27071" s="3">
        <v>0.51649999999999996</v>
      </c>
      <c r="I27071" s="3">
        <v>2.4275500000000001</v>
      </c>
      <c r="J27071" s="3">
        <v>54.594049999999996</v>
      </c>
      <c r="K27071" s="3">
        <v>83.990846153846149</v>
      </c>
      <c r="L27071" s="4">
        <v>0.35000000000000003</v>
      </c>
    </row>
    <row r="27072" spans="1:12" x14ac:dyDescent="0.35">
      <c r="A27072" s="1" t="s">
        <v>44472</v>
      </c>
      <c r="B27072" t="s">
        <v>44473</v>
      </c>
      <c r="C27072" t="s">
        <v>13</v>
      </c>
      <c r="D27072" t="s">
        <v>14</v>
      </c>
      <c r="E27072">
        <v>2</v>
      </c>
      <c r="F27072" s="2">
        <v>4.0999999999999996</v>
      </c>
      <c r="G27072" s="3">
        <v>2978.38</v>
      </c>
      <c r="H27072" s="3">
        <v>4.0999999999999995E-2</v>
      </c>
      <c r="I27072" s="3">
        <v>0</v>
      </c>
      <c r="J27072" s="3">
        <v>4.141</v>
      </c>
      <c r="K27072" s="3">
        <v>6.3707692307692305</v>
      </c>
      <c r="L27072" s="4">
        <v>0.35</v>
      </c>
    </row>
    <row r="27073" spans="1:12" x14ac:dyDescent="0.35">
      <c r="A27073" s="1" t="s">
        <v>44474</v>
      </c>
      <c r="B27073" t="s">
        <v>44475</v>
      </c>
      <c r="C27073" t="s">
        <v>34</v>
      </c>
      <c r="D27073" t="s">
        <v>35</v>
      </c>
      <c r="E27073">
        <v>1</v>
      </c>
      <c r="F27073" s="2">
        <v>1040.73</v>
      </c>
      <c r="G27073" s="3">
        <v>5335.46</v>
      </c>
      <c r="H27073" s="3">
        <v>10.407300000000001</v>
      </c>
      <c r="I27073" s="3">
        <v>48.91431</v>
      </c>
      <c r="J27073" s="3">
        <v>1100.05161</v>
      </c>
      <c r="K27073" s="3">
        <v>1692.3870923076922</v>
      </c>
      <c r="L27073" s="4">
        <v>0.35</v>
      </c>
    </row>
    <row r="27074" spans="1:12" x14ac:dyDescent="0.35">
      <c r="A27074" s="1" t="s">
        <v>44476</v>
      </c>
      <c r="B27074" t="s">
        <v>44477</v>
      </c>
      <c r="C27074" t="s">
        <v>34</v>
      </c>
      <c r="D27074" t="s">
        <v>35</v>
      </c>
      <c r="E27074">
        <v>2</v>
      </c>
      <c r="F27074" s="2">
        <v>4.6900000000000004</v>
      </c>
      <c r="G27074" s="3">
        <v>35.049999999999997</v>
      </c>
      <c r="H27074" s="3">
        <v>4.6900000000000004E-2</v>
      </c>
      <c r="I27074" s="3">
        <v>0</v>
      </c>
      <c r="J27074" s="3">
        <v>4.7369000000000003</v>
      </c>
      <c r="K27074" s="3">
        <v>7.2875384615384622</v>
      </c>
      <c r="L27074" s="4">
        <v>0.35000000000000003</v>
      </c>
    </row>
    <row r="27075" spans="1:12" x14ac:dyDescent="0.35">
      <c r="A27075" s="1" t="s">
        <v>44478</v>
      </c>
      <c r="B27075" t="s">
        <v>44479</v>
      </c>
      <c r="C27075" t="s">
        <v>34</v>
      </c>
      <c r="D27075" t="s">
        <v>35</v>
      </c>
      <c r="E27075">
        <v>1</v>
      </c>
      <c r="F27075" s="2">
        <v>608.02</v>
      </c>
      <c r="G27075" s="3">
        <v>3183.35</v>
      </c>
      <c r="H27075" s="3">
        <v>6.0801999999999996</v>
      </c>
      <c r="I27075" s="3">
        <v>28.57694</v>
      </c>
      <c r="J27075" s="3">
        <v>642.67714000000001</v>
      </c>
      <c r="K27075" s="3">
        <v>988.73406153846156</v>
      </c>
      <c r="L27075" s="4">
        <v>0.35000000000000003</v>
      </c>
    </row>
    <row r="27076" spans="1:12" x14ac:dyDescent="0.35">
      <c r="A27076" s="1" t="s">
        <v>44480</v>
      </c>
      <c r="B27076" t="s">
        <v>44481</v>
      </c>
      <c r="C27076" t="s">
        <v>34</v>
      </c>
      <c r="D27076" t="s">
        <v>35</v>
      </c>
      <c r="E27076">
        <v>1</v>
      </c>
      <c r="F27076" s="2">
        <v>396.27</v>
      </c>
      <c r="G27076" s="3">
        <v>2031.53</v>
      </c>
      <c r="H27076" s="3">
        <v>3.9626999999999999</v>
      </c>
      <c r="I27076" s="3">
        <v>18.624689999999998</v>
      </c>
      <c r="J27076" s="3">
        <v>418.85738999999995</v>
      </c>
      <c r="K27076" s="3">
        <v>644.39598461538446</v>
      </c>
      <c r="L27076" s="4">
        <v>0.34999999999999992</v>
      </c>
    </row>
    <row r="27077" spans="1:12" x14ac:dyDescent="0.35">
      <c r="A27077" s="1" t="s">
        <v>44482</v>
      </c>
      <c r="B27077" t="s">
        <v>44483</v>
      </c>
      <c r="C27077" t="s">
        <v>34</v>
      </c>
      <c r="D27077" t="s">
        <v>35</v>
      </c>
      <c r="E27077">
        <v>2</v>
      </c>
      <c r="F27077" s="2">
        <v>7.89</v>
      </c>
      <c r="G27077" s="3">
        <v>58.97</v>
      </c>
      <c r="H27077" s="3">
        <v>7.8899999999999998E-2</v>
      </c>
      <c r="I27077" s="3">
        <v>0</v>
      </c>
      <c r="J27077" s="3">
        <v>7.9688999999999997</v>
      </c>
      <c r="K27077" s="3">
        <v>12.259846153846153</v>
      </c>
      <c r="L27077" s="4">
        <v>0.35</v>
      </c>
    </row>
    <row r="27078" spans="1:12" x14ac:dyDescent="0.35">
      <c r="A27078" s="1" t="s">
        <v>44484</v>
      </c>
      <c r="B27078" t="s">
        <v>44485</v>
      </c>
      <c r="C27078" t="s">
        <v>13</v>
      </c>
      <c r="D27078" t="s">
        <v>14</v>
      </c>
      <c r="E27078">
        <v>2</v>
      </c>
      <c r="F27078" s="2">
        <v>642.71</v>
      </c>
      <c r="G27078" s="3">
        <v>3294.97</v>
      </c>
      <c r="H27078" s="3">
        <v>6.4271000000000003</v>
      </c>
      <c r="I27078" s="3">
        <v>0</v>
      </c>
      <c r="J27078" s="3">
        <v>649.13710000000003</v>
      </c>
      <c r="K27078" s="3">
        <v>998.67246153846156</v>
      </c>
      <c r="L27078" s="4">
        <v>0.35</v>
      </c>
    </row>
    <row r="27079" spans="1:12" x14ac:dyDescent="0.35">
      <c r="A27079" s="1" t="s">
        <v>44486</v>
      </c>
      <c r="B27079" t="s">
        <v>44487</v>
      </c>
      <c r="C27079" t="s">
        <v>34</v>
      </c>
      <c r="D27079" t="s">
        <v>35</v>
      </c>
      <c r="E27079">
        <v>2</v>
      </c>
      <c r="F27079" s="2">
        <v>35.18</v>
      </c>
      <c r="G27079" s="3">
        <v>319.91000000000003</v>
      </c>
      <c r="H27079" s="3">
        <v>0.3518</v>
      </c>
      <c r="I27079" s="3">
        <v>0</v>
      </c>
      <c r="J27079" s="3">
        <v>35.531799999999997</v>
      </c>
      <c r="K27079" s="3">
        <v>54.664307692307688</v>
      </c>
      <c r="L27079" s="4">
        <v>0.35</v>
      </c>
    </row>
    <row r="27080" spans="1:12" x14ac:dyDescent="0.35">
      <c r="A27080" s="1" t="s">
        <v>44488</v>
      </c>
      <c r="B27080" t="s">
        <v>44489</v>
      </c>
      <c r="C27080" t="s">
        <v>34</v>
      </c>
      <c r="D27080" t="s">
        <v>35</v>
      </c>
      <c r="E27080">
        <v>2</v>
      </c>
      <c r="F27080" s="2">
        <v>176.32</v>
      </c>
      <c r="G27080" s="3">
        <v>864.38</v>
      </c>
      <c r="H27080" s="3">
        <v>1.7631999999999999</v>
      </c>
      <c r="I27080" s="3">
        <v>0</v>
      </c>
      <c r="J27080" s="3">
        <v>178.08320000000001</v>
      </c>
      <c r="K27080" s="3">
        <v>273.97415384615385</v>
      </c>
      <c r="L27080" s="4">
        <v>0.35</v>
      </c>
    </row>
    <row r="27081" spans="1:12" hidden="1" x14ac:dyDescent="0.35">
      <c r="A27081" s="1" t="s">
        <v>44490</v>
      </c>
      <c r="B27081" t="s">
        <v>44491</v>
      </c>
      <c r="C27081" t="s">
        <v>46</v>
      </c>
      <c r="D27081" t="s">
        <v>47</v>
      </c>
      <c r="E27081">
        <v>1</v>
      </c>
      <c r="F27081" s="2">
        <v>251.62</v>
      </c>
      <c r="G27081" s="3">
        <v>1290.02</v>
      </c>
      <c r="H27081" s="3">
        <v>2.5162</v>
      </c>
      <c r="I27081" s="3">
        <v>11.826140000000001</v>
      </c>
      <c r="J27081" s="3">
        <v>265.96233999999998</v>
      </c>
      <c r="K27081" s="3">
        <v>409.17283076923076</v>
      </c>
      <c r="L27081" s="4">
        <v>0.35000000000000003</v>
      </c>
    </row>
    <row r="27082" spans="1:12" x14ac:dyDescent="0.35">
      <c r="A27082" s="1" t="s">
        <v>44492</v>
      </c>
      <c r="B27082" t="s">
        <v>44493</v>
      </c>
      <c r="C27082" t="s">
        <v>13</v>
      </c>
      <c r="D27082" t="s">
        <v>14</v>
      </c>
      <c r="E27082">
        <v>2</v>
      </c>
      <c r="F27082" s="2">
        <v>185.7</v>
      </c>
      <c r="G27082" s="3">
        <v>952.04</v>
      </c>
      <c r="H27082" s="3">
        <v>1.857</v>
      </c>
      <c r="I27082" s="3">
        <v>0</v>
      </c>
      <c r="J27082" s="3">
        <v>187.55699999999999</v>
      </c>
      <c r="K27082" s="3">
        <v>288.54923076923075</v>
      </c>
      <c r="L27082" s="4">
        <v>0.35</v>
      </c>
    </row>
    <row r="27083" spans="1:12" x14ac:dyDescent="0.35">
      <c r="A27083" s="1" t="s">
        <v>44494</v>
      </c>
      <c r="B27083" t="s">
        <v>44495</v>
      </c>
      <c r="C27083" t="s">
        <v>13</v>
      </c>
      <c r="D27083" t="s">
        <v>14</v>
      </c>
      <c r="E27083">
        <v>2</v>
      </c>
      <c r="F27083" s="2">
        <v>1825.03</v>
      </c>
      <c r="G27083" s="3">
        <v>9356.34</v>
      </c>
      <c r="H27083" s="3">
        <v>18.250299999999999</v>
      </c>
      <c r="I27083" s="3">
        <v>0</v>
      </c>
      <c r="J27083" s="3">
        <v>1843.2802999999999</v>
      </c>
      <c r="K27083" s="3">
        <v>2835.815846153846</v>
      </c>
      <c r="L27083" s="4">
        <v>0.35</v>
      </c>
    </row>
    <row r="27084" spans="1:12" x14ac:dyDescent="0.35">
      <c r="A27084" s="1" t="s">
        <v>44496</v>
      </c>
      <c r="B27084" t="s">
        <v>44497</v>
      </c>
      <c r="C27084" t="s">
        <v>34</v>
      </c>
      <c r="D27084" t="s">
        <v>35</v>
      </c>
      <c r="E27084">
        <v>2</v>
      </c>
      <c r="F27084" s="2">
        <v>497.37</v>
      </c>
      <c r="G27084" s="3">
        <v>2328.3200000000002</v>
      </c>
      <c r="H27084" s="3">
        <v>4.9737</v>
      </c>
      <c r="I27084" s="3">
        <v>0</v>
      </c>
      <c r="J27084" s="3">
        <v>502.34370000000001</v>
      </c>
      <c r="K27084" s="3">
        <v>772.83646153846155</v>
      </c>
      <c r="L27084" s="4">
        <v>0.35</v>
      </c>
    </row>
    <row r="27085" spans="1:12" x14ac:dyDescent="0.35">
      <c r="A27085" s="1" t="s">
        <v>44498</v>
      </c>
      <c r="B27085" t="s">
        <v>44499</v>
      </c>
      <c r="C27085" t="s">
        <v>29</v>
      </c>
      <c r="D27085" t="s">
        <v>30</v>
      </c>
      <c r="E27085">
        <v>1</v>
      </c>
      <c r="F27085" s="2">
        <v>8.82</v>
      </c>
      <c r="G27085" s="3">
        <v>45.22</v>
      </c>
      <c r="H27085" s="3">
        <v>8.8200000000000001E-2</v>
      </c>
      <c r="I27085" s="3">
        <v>0.41454000000000002</v>
      </c>
      <c r="J27085" s="3">
        <v>9.3227400000000014</v>
      </c>
      <c r="K27085" s="3">
        <v>14.342676923076924</v>
      </c>
      <c r="L27085" s="4">
        <v>0.35</v>
      </c>
    </row>
    <row r="27086" spans="1:12" x14ac:dyDescent="0.35">
      <c r="A27086" s="1" t="s">
        <v>44500</v>
      </c>
      <c r="B27086" t="s">
        <v>44501</v>
      </c>
      <c r="C27086" t="s">
        <v>34</v>
      </c>
      <c r="D27086" t="s">
        <v>35</v>
      </c>
      <c r="E27086">
        <v>1</v>
      </c>
      <c r="F27086" s="2">
        <v>431.21</v>
      </c>
      <c r="G27086" s="3">
        <v>2210.64</v>
      </c>
      <c r="H27086" s="3">
        <v>4.3121</v>
      </c>
      <c r="I27086" s="3">
        <v>20.266870000000001</v>
      </c>
      <c r="J27086" s="3">
        <v>455.78896999999995</v>
      </c>
      <c r="K27086" s="3">
        <v>701.21379999999988</v>
      </c>
      <c r="L27086" s="4">
        <v>0.35</v>
      </c>
    </row>
    <row r="27087" spans="1:12" x14ac:dyDescent="0.35">
      <c r="A27087" s="1">
        <v>41000646</v>
      </c>
      <c r="B27087" t="s">
        <v>44084</v>
      </c>
      <c r="C27087" t="s">
        <v>34</v>
      </c>
      <c r="D27087" t="s">
        <v>35</v>
      </c>
      <c r="E27087">
        <v>2</v>
      </c>
      <c r="F27087" s="2">
        <v>41.3</v>
      </c>
      <c r="G27087" s="3">
        <v>211.76</v>
      </c>
      <c r="H27087" s="3">
        <v>0.41299999999999998</v>
      </c>
      <c r="I27087" s="3">
        <v>0</v>
      </c>
      <c r="J27087" s="3">
        <v>41.712999999999994</v>
      </c>
      <c r="K27087" s="3">
        <v>64.173846153846142</v>
      </c>
      <c r="L27087" s="4">
        <v>0.35</v>
      </c>
    </row>
    <row r="27088" spans="1:12" x14ac:dyDescent="0.35">
      <c r="A27088" s="1" t="s">
        <v>44502</v>
      </c>
      <c r="B27088" t="s">
        <v>44503</v>
      </c>
      <c r="C27088" t="s">
        <v>29</v>
      </c>
      <c r="D27088" t="s">
        <v>30</v>
      </c>
      <c r="E27088">
        <v>1</v>
      </c>
      <c r="F27088" s="2">
        <v>165.16</v>
      </c>
      <c r="G27088" s="3">
        <v>846.65</v>
      </c>
      <c r="H27088" s="3">
        <v>1.6516</v>
      </c>
      <c r="I27088" s="3">
        <v>7.7625199999999994</v>
      </c>
      <c r="J27088" s="3">
        <v>174.57411999999999</v>
      </c>
      <c r="K27088" s="3">
        <v>268.57556923076919</v>
      </c>
      <c r="L27088" s="4">
        <v>0.34999999999999992</v>
      </c>
    </row>
    <row r="27089" spans="1:12" x14ac:dyDescent="0.35">
      <c r="A27089" s="1" t="s">
        <v>44504</v>
      </c>
      <c r="B27089" t="s">
        <v>44505</v>
      </c>
      <c r="C27089" t="s">
        <v>34</v>
      </c>
      <c r="D27089" t="s">
        <v>35</v>
      </c>
      <c r="E27089">
        <v>2</v>
      </c>
      <c r="F27089" s="2">
        <v>27668.37</v>
      </c>
      <c r="G27089" s="3">
        <v>130733.23</v>
      </c>
      <c r="H27089" s="3">
        <v>276.68369999999999</v>
      </c>
      <c r="I27089" s="3">
        <v>0</v>
      </c>
      <c r="J27089" s="3">
        <v>27945.0537</v>
      </c>
      <c r="K27089" s="3">
        <v>42992.390307692309</v>
      </c>
      <c r="L27089" s="4">
        <v>0.35000000000000003</v>
      </c>
    </row>
    <row r="27090" spans="1:12" x14ac:dyDescent="0.35">
      <c r="A27090" s="1" t="s">
        <v>44506</v>
      </c>
      <c r="B27090" t="s">
        <v>44507</v>
      </c>
      <c r="C27090" t="s">
        <v>13</v>
      </c>
      <c r="D27090" t="s">
        <v>14</v>
      </c>
      <c r="E27090">
        <v>2</v>
      </c>
      <c r="F27090" s="2">
        <v>117.9</v>
      </c>
      <c r="G27090" s="3">
        <v>604.45000000000005</v>
      </c>
      <c r="H27090" s="3">
        <v>1.179</v>
      </c>
      <c r="I27090" s="3">
        <v>0</v>
      </c>
      <c r="J27090" s="3">
        <v>119.07900000000001</v>
      </c>
      <c r="K27090" s="3">
        <v>183.19846153846154</v>
      </c>
      <c r="L27090" s="4">
        <v>0.35</v>
      </c>
    </row>
    <row r="27091" spans="1:12" x14ac:dyDescent="0.35">
      <c r="A27091" s="1" t="s">
        <v>44508</v>
      </c>
      <c r="B27091" t="s">
        <v>44509</v>
      </c>
      <c r="C27091" t="s">
        <v>13</v>
      </c>
      <c r="D27091" t="s">
        <v>14</v>
      </c>
      <c r="E27091">
        <v>2</v>
      </c>
      <c r="F27091" s="2">
        <v>10.11</v>
      </c>
      <c r="G27091" s="3">
        <v>47.12</v>
      </c>
      <c r="H27091" s="3">
        <v>0.1011</v>
      </c>
      <c r="I27091" s="3">
        <v>0</v>
      </c>
      <c r="J27091" s="3">
        <v>10.2111</v>
      </c>
      <c r="K27091" s="3">
        <v>15.709384615384614</v>
      </c>
      <c r="L27091" s="4">
        <v>0.35</v>
      </c>
    </row>
    <row r="27092" spans="1:12" x14ac:dyDescent="0.35">
      <c r="A27092" s="1" t="s">
        <v>44510</v>
      </c>
      <c r="B27092" t="s">
        <v>44440</v>
      </c>
      <c r="C27092" t="s">
        <v>34</v>
      </c>
      <c r="D27092" t="s">
        <v>35</v>
      </c>
      <c r="E27092">
        <v>2</v>
      </c>
      <c r="F27092" s="2">
        <v>544.39</v>
      </c>
      <c r="G27092" s="3">
        <v>2790.87</v>
      </c>
      <c r="H27092" s="3">
        <v>5.4439000000000002</v>
      </c>
      <c r="I27092" s="3">
        <v>0</v>
      </c>
      <c r="J27092" s="3">
        <v>549.83389999999997</v>
      </c>
      <c r="K27092" s="3">
        <v>845.89830769230764</v>
      </c>
      <c r="L27092" s="4">
        <v>0.35</v>
      </c>
    </row>
    <row r="27093" spans="1:12" hidden="1" x14ac:dyDescent="0.35">
      <c r="A27093" s="1" t="s">
        <v>44511</v>
      </c>
      <c r="B27093" t="s">
        <v>44512</v>
      </c>
      <c r="C27093" t="s">
        <v>46</v>
      </c>
      <c r="D27093" t="s">
        <v>47</v>
      </c>
      <c r="E27093">
        <v>1</v>
      </c>
      <c r="F27093" s="2">
        <v>24.83</v>
      </c>
      <c r="G27093" s="3">
        <v>127.26</v>
      </c>
      <c r="H27093" s="3">
        <v>0.24829999999999999</v>
      </c>
      <c r="I27093" s="3">
        <v>1.1670099999999999</v>
      </c>
      <c r="J27093" s="3">
        <v>26.24531</v>
      </c>
      <c r="K27093" s="3">
        <v>40.377400000000002</v>
      </c>
      <c r="L27093" s="4">
        <v>0.35000000000000003</v>
      </c>
    </row>
    <row r="27094" spans="1:12" hidden="1" x14ac:dyDescent="0.35">
      <c r="A27094" s="1">
        <v>2682718</v>
      </c>
      <c r="B27094" t="s">
        <v>44513</v>
      </c>
      <c r="C27094" t="s">
        <v>46</v>
      </c>
      <c r="D27094" t="s">
        <v>47</v>
      </c>
      <c r="E27094">
        <v>1</v>
      </c>
      <c r="F27094" s="2">
        <v>45.56</v>
      </c>
      <c r="G27094" s="3">
        <v>156.02000000000001</v>
      </c>
      <c r="H27094" s="3">
        <v>0.4556</v>
      </c>
      <c r="I27094" s="3">
        <v>2.1413199999999999</v>
      </c>
      <c r="J27094" s="3">
        <v>48.15692</v>
      </c>
      <c r="K27094" s="3">
        <v>74.087569230769233</v>
      </c>
      <c r="L27094" s="4">
        <v>0.35000000000000003</v>
      </c>
    </row>
    <row r="27095" spans="1:12" x14ac:dyDescent="0.35">
      <c r="A27095" s="1" t="s">
        <v>44514</v>
      </c>
      <c r="B27095" t="s">
        <v>44515</v>
      </c>
      <c r="C27095" t="s">
        <v>34</v>
      </c>
      <c r="D27095" t="s">
        <v>35</v>
      </c>
      <c r="E27095">
        <v>2</v>
      </c>
      <c r="F27095" s="2">
        <v>153.38</v>
      </c>
      <c r="G27095" s="3">
        <v>1145.82</v>
      </c>
      <c r="H27095" s="3">
        <v>1.5338000000000001</v>
      </c>
      <c r="I27095" s="3">
        <v>0</v>
      </c>
      <c r="J27095" s="3">
        <v>154.91380000000001</v>
      </c>
      <c r="K27095" s="3">
        <v>238.32892307692308</v>
      </c>
      <c r="L27095" s="4">
        <v>0.35</v>
      </c>
    </row>
    <row r="27096" spans="1:12" hidden="1" x14ac:dyDescent="0.35">
      <c r="A27096" s="1" t="s">
        <v>44516</v>
      </c>
      <c r="B27096" t="s">
        <v>44517</v>
      </c>
      <c r="C27096" t="s">
        <v>46</v>
      </c>
      <c r="D27096" t="s">
        <v>47</v>
      </c>
      <c r="E27096">
        <v>1</v>
      </c>
      <c r="F27096" s="2">
        <v>10.92</v>
      </c>
      <c r="G27096" s="3">
        <v>55.99</v>
      </c>
      <c r="H27096" s="3">
        <v>0.10920000000000001</v>
      </c>
      <c r="I27096" s="3">
        <v>0.51324000000000003</v>
      </c>
      <c r="J27096" s="3">
        <v>11.542439999999999</v>
      </c>
      <c r="K27096" s="3">
        <v>17.757599999999996</v>
      </c>
      <c r="L27096" s="4">
        <v>0.34999999999999992</v>
      </c>
    </row>
    <row r="27097" spans="1:12" x14ac:dyDescent="0.35">
      <c r="A27097" s="1" t="s">
        <v>44518</v>
      </c>
      <c r="B27097" t="s">
        <v>44519</v>
      </c>
      <c r="C27097" t="s">
        <v>34</v>
      </c>
      <c r="D27097" t="s">
        <v>35</v>
      </c>
      <c r="E27097">
        <v>2</v>
      </c>
      <c r="F27097" s="2">
        <v>70.180000000000007</v>
      </c>
      <c r="G27097" s="3">
        <v>524.25</v>
      </c>
      <c r="H27097" s="3">
        <v>0.70180000000000009</v>
      </c>
      <c r="I27097" s="3">
        <v>0</v>
      </c>
      <c r="J27097" s="3">
        <v>70.881800000000013</v>
      </c>
      <c r="K27097" s="3">
        <v>109.04892307692309</v>
      </c>
      <c r="L27097" s="4">
        <v>0.35</v>
      </c>
    </row>
    <row r="27098" spans="1:12" x14ac:dyDescent="0.35">
      <c r="A27098" s="1" t="s">
        <v>44520</v>
      </c>
      <c r="B27098" t="s">
        <v>44521</v>
      </c>
      <c r="C27098" t="s">
        <v>13</v>
      </c>
      <c r="D27098" t="s">
        <v>14</v>
      </c>
      <c r="E27098">
        <v>1</v>
      </c>
      <c r="F27098" s="2">
        <v>226.47</v>
      </c>
      <c r="G27098" s="3">
        <v>1145.5999999999999</v>
      </c>
      <c r="H27098" s="3">
        <v>2.2646999999999999</v>
      </c>
      <c r="I27098" s="3">
        <v>10.64409</v>
      </c>
      <c r="J27098" s="3">
        <v>239.37879000000001</v>
      </c>
      <c r="K27098" s="3">
        <v>368.27506153846156</v>
      </c>
      <c r="L27098" s="4">
        <v>0.35000000000000003</v>
      </c>
    </row>
    <row r="27099" spans="1:12" x14ac:dyDescent="0.35">
      <c r="A27099" s="1" t="s">
        <v>44522</v>
      </c>
      <c r="B27099" t="s">
        <v>44523</v>
      </c>
      <c r="C27099" t="s">
        <v>13</v>
      </c>
      <c r="D27099" t="s">
        <v>14</v>
      </c>
      <c r="E27099">
        <v>2</v>
      </c>
      <c r="F27099" s="2">
        <v>45.08</v>
      </c>
      <c r="G27099" s="3">
        <v>231.1</v>
      </c>
      <c r="H27099" s="3">
        <v>0.45079999999999998</v>
      </c>
      <c r="I27099" s="3">
        <v>0</v>
      </c>
      <c r="J27099" s="3">
        <v>45.530799999999999</v>
      </c>
      <c r="K27099" s="3">
        <v>70.047384615384615</v>
      </c>
      <c r="L27099" s="4">
        <v>0.35000000000000003</v>
      </c>
    </row>
    <row r="27100" spans="1:12" x14ac:dyDescent="0.35">
      <c r="A27100" s="1" t="s">
        <v>44524</v>
      </c>
      <c r="B27100" t="s">
        <v>44525</v>
      </c>
      <c r="C27100" t="s">
        <v>34</v>
      </c>
      <c r="D27100" t="s">
        <v>35</v>
      </c>
      <c r="E27100">
        <v>2</v>
      </c>
      <c r="F27100" s="2">
        <v>1101.58</v>
      </c>
      <c r="G27100" s="3">
        <v>5767.43</v>
      </c>
      <c r="H27100" s="3">
        <v>11.015799999999999</v>
      </c>
      <c r="I27100" s="3">
        <v>0</v>
      </c>
      <c r="J27100" s="3">
        <v>1112.5957999999998</v>
      </c>
      <c r="K27100" s="3">
        <v>1711.6858461538459</v>
      </c>
      <c r="L27100" s="4">
        <v>0.35</v>
      </c>
    </row>
    <row r="27101" spans="1:12" x14ac:dyDescent="0.35">
      <c r="A27101" s="1" t="s">
        <v>44526</v>
      </c>
      <c r="B27101" t="s">
        <v>44527</v>
      </c>
      <c r="C27101" t="s">
        <v>34</v>
      </c>
      <c r="D27101" t="s">
        <v>35</v>
      </c>
      <c r="E27101">
        <v>2</v>
      </c>
      <c r="F27101" s="2">
        <v>567.27</v>
      </c>
      <c r="G27101" s="3">
        <v>2913.77</v>
      </c>
      <c r="H27101" s="3">
        <v>5.6726999999999999</v>
      </c>
      <c r="I27101" s="3">
        <v>0</v>
      </c>
      <c r="J27101" s="3">
        <v>572.94269999999995</v>
      </c>
      <c r="K27101" s="3">
        <v>881.45030769230755</v>
      </c>
      <c r="L27101" s="4">
        <v>0.35</v>
      </c>
    </row>
    <row r="27102" spans="1:12" x14ac:dyDescent="0.35">
      <c r="A27102" s="1" t="s">
        <v>44528</v>
      </c>
      <c r="B27102" t="s">
        <v>44529</v>
      </c>
      <c r="C27102" t="s">
        <v>34</v>
      </c>
      <c r="D27102" t="s">
        <v>35</v>
      </c>
      <c r="E27102">
        <v>1</v>
      </c>
      <c r="F27102" s="2">
        <v>598.12</v>
      </c>
      <c r="G27102" s="3">
        <v>3131.52</v>
      </c>
      <c r="H27102" s="3">
        <v>5.9812000000000003</v>
      </c>
      <c r="I27102" s="3">
        <v>28.111640000000001</v>
      </c>
      <c r="J27102" s="3">
        <v>632.21283999999991</v>
      </c>
      <c r="K27102" s="3">
        <v>972.6351384615383</v>
      </c>
      <c r="L27102" s="4">
        <v>0.35</v>
      </c>
    </row>
    <row r="27103" spans="1:12" x14ac:dyDescent="0.35">
      <c r="A27103" s="1" t="s">
        <v>44530</v>
      </c>
      <c r="B27103" t="s">
        <v>44531</v>
      </c>
      <c r="C27103" t="s">
        <v>34</v>
      </c>
      <c r="D27103" t="s">
        <v>35</v>
      </c>
      <c r="E27103">
        <v>1</v>
      </c>
      <c r="F27103" s="2">
        <v>180.19</v>
      </c>
      <c r="G27103" s="3">
        <v>923.76</v>
      </c>
      <c r="H27103" s="3">
        <v>1.8019000000000001</v>
      </c>
      <c r="I27103" s="3">
        <v>8.4689300000000003</v>
      </c>
      <c r="J27103" s="3">
        <v>190.46082999999999</v>
      </c>
      <c r="K27103" s="3">
        <v>293.01666153846151</v>
      </c>
      <c r="L27103" s="4">
        <v>0.35</v>
      </c>
    </row>
    <row r="27104" spans="1:12" x14ac:dyDescent="0.35">
      <c r="A27104" s="1" t="s">
        <v>44532</v>
      </c>
      <c r="B27104" t="s">
        <v>44533</v>
      </c>
      <c r="C27104" t="s">
        <v>13</v>
      </c>
      <c r="D27104" t="s">
        <v>14</v>
      </c>
      <c r="E27104">
        <v>1</v>
      </c>
      <c r="F27104" s="2">
        <v>123.16</v>
      </c>
      <c r="G27104" s="3">
        <v>604.24</v>
      </c>
      <c r="H27104" s="3">
        <v>1.2316</v>
      </c>
      <c r="I27104" s="3">
        <v>5.7885200000000001</v>
      </c>
      <c r="J27104" s="3">
        <v>130.18011999999999</v>
      </c>
      <c r="K27104" s="3">
        <v>200.27710769230768</v>
      </c>
      <c r="L27104" s="4">
        <v>0.35000000000000003</v>
      </c>
    </row>
    <row r="27105" spans="1:12" x14ac:dyDescent="0.35">
      <c r="A27105" s="1" t="s">
        <v>44534</v>
      </c>
      <c r="B27105" t="s">
        <v>44535</v>
      </c>
      <c r="C27105" t="s">
        <v>34</v>
      </c>
      <c r="D27105" t="s">
        <v>35</v>
      </c>
      <c r="E27105">
        <v>1</v>
      </c>
      <c r="F27105" s="2">
        <v>296.83999999999997</v>
      </c>
      <c r="G27105" s="3">
        <v>1521.79</v>
      </c>
      <c r="H27105" s="3">
        <v>2.9683999999999999</v>
      </c>
      <c r="I27105" s="3">
        <v>13.951479999999998</v>
      </c>
      <c r="J27105" s="3">
        <v>313.75987999999995</v>
      </c>
      <c r="K27105" s="3">
        <v>482.70750769230762</v>
      </c>
      <c r="L27105" s="4">
        <v>0.35</v>
      </c>
    </row>
    <row r="27106" spans="1:12" x14ac:dyDescent="0.35">
      <c r="A27106" s="1" t="s">
        <v>44536</v>
      </c>
      <c r="B27106" t="s">
        <v>44537</v>
      </c>
      <c r="C27106" t="s">
        <v>34</v>
      </c>
      <c r="D27106" t="s">
        <v>35</v>
      </c>
      <c r="E27106">
        <v>2</v>
      </c>
      <c r="F27106" s="2">
        <v>26.78</v>
      </c>
      <c r="G27106" s="3">
        <v>140.16</v>
      </c>
      <c r="H27106" s="3">
        <v>0.26780000000000004</v>
      </c>
      <c r="I27106" s="3">
        <v>0</v>
      </c>
      <c r="J27106" s="3">
        <v>27.047800000000002</v>
      </c>
      <c r="K27106" s="3">
        <v>41.612000000000002</v>
      </c>
      <c r="L27106" s="4">
        <v>0.35</v>
      </c>
    </row>
    <row r="27107" spans="1:12" x14ac:dyDescent="0.35">
      <c r="A27107" s="1" t="s">
        <v>44538</v>
      </c>
      <c r="B27107" t="s">
        <v>44539</v>
      </c>
      <c r="C27107" t="s">
        <v>13</v>
      </c>
      <c r="D27107" t="s">
        <v>14</v>
      </c>
      <c r="E27107">
        <v>2</v>
      </c>
      <c r="F27107" s="2">
        <v>2877.52</v>
      </c>
      <c r="G27107" s="3">
        <v>14752.09</v>
      </c>
      <c r="H27107" s="3">
        <v>28.775200000000002</v>
      </c>
      <c r="I27107" s="3">
        <v>0</v>
      </c>
      <c r="J27107" s="3">
        <v>2906.2952</v>
      </c>
      <c r="K27107" s="3">
        <v>4471.2233846153849</v>
      </c>
      <c r="L27107" s="4">
        <v>0.35000000000000003</v>
      </c>
    </row>
    <row r="27108" spans="1:12" x14ac:dyDescent="0.35">
      <c r="A27108" s="1" t="s">
        <v>44540</v>
      </c>
      <c r="B27108" t="s">
        <v>44541</v>
      </c>
      <c r="C27108" t="s">
        <v>13</v>
      </c>
      <c r="D27108" t="s">
        <v>14</v>
      </c>
      <c r="E27108">
        <v>1</v>
      </c>
      <c r="F27108" s="2">
        <v>59.65</v>
      </c>
      <c r="G27108" s="3">
        <v>301.77999999999997</v>
      </c>
      <c r="H27108" s="3">
        <v>0.59650000000000003</v>
      </c>
      <c r="I27108" s="3">
        <v>2.80355</v>
      </c>
      <c r="J27108" s="3">
        <v>63.050049999999999</v>
      </c>
      <c r="K27108" s="3">
        <v>97.000076923076918</v>
      </c>
      <c r="L27108" s="4">
        <v>0.35</v>
      </c>
    </row>
    <row r="27109" spans="1:12" x14ac:dyDescent="0.35">
      <c r="A27109" s="1" t="s">
        <v>44542</v>
      </c>
      <c r="B27109" t="s">
        <v>44543</v>
      </c>
      <c r="C27109" t="s">
        <v>34</v>
      </c>
      <c r="D27109" t="s">
        <v>35</v>
      </c>
      <c r="E27109">
        <v>1</v>
      </c>
      <c r="F27109" s="2">
        <v>1668.26</v>
      </c>
      <c r="G27109" s="3">
        <v>8552.5499999999993</v>
      </c>
      <c r="H27109" s="3">
        <v>16.682600000000001</v>
      </c>
      <c r="I27109" s="3">
        <v>78.40822</v>
      </c>
      <c r="J27109" s="3">
        <v>1763.3508200000001</v>
      </c>
      <c r="K27109" s="3">
        <v>2712.8474153846155</v>
      </c>
      <c r="L27109" s="4">
        <v>0.35</v>
      </c>
    </row>
    <row r="27110" spans="1:12" x14ac:dyDescent="0.35">
      <c r="A27110" s="1" t="s">
        <v>44544</v>
      </c>
      <c r="B27110" t="s">
        <v>44545</v>
      </c>
      <c r="C27110" t="s">
        <v>34</v>
      </c>
      <c r="D27110" t="s">
        <v>35</v>
      </c>
      <c r="E27110">
        <v>1</v>
      </c>
      <c r="F27110" s="2">
        <v>147.38</v>
      </c>
      <c r="G27110" s="3">
        <v>1359.6</v>
      </c>
      <c r="H27110" s="3">
        <v>1.4738</v>
      </c>
      <c r="I27110" s="3">
        <v>6.9268599999999996</v>
      </c>
      <c r="J27110" s="3">
        <v>155.78066000000001</v>
      </c>
      <c r="K27110" s="3">
        <v>239.66255384615386</v>
      </c>
      <c r="L27110" s="4">
        <v>0.35</v>
      </c>
    </row>
    <row r="27111" spans="1:12" x14ac:dyDescent="0.35">
      <c r="A27111" s="1" t="s">
        <v>44546</v>
      </c>
      <c r="B27111" t="s">
        <v>44547</v>
      </c>
      <c r="C27111" t="s">
        <v>13</v>
      </c>
      <c r="D27111" t="s">
        <v>14</v>
      </c>
      <c r="E27111">
        <v>2</v>
      </c>
      <c r="F27111" s="2">
        <v>95.48</v>
      </c>
      <c r="G27111" s="3">
        <v>468.43</v>
      </c>
      <c r="H27111" s="3">
        <v>0.95480000000000009</v>
      </c>
      <c r="I27111" s="3">
        <v>0</v>
      </c>
      <c r="J27111" s="3">
        <v>96.43480000000001</v>
      </c>
      <c r="K27111" s="3">
        <v>148.36123076923079</v>
      </c>
      <c r="L27111" s="4">
        <v>0.35000000000000003</v>
      </c>
    </row>
    <row r="27112" spans="1:12" x14ac:dyDescent="0.35">
      <c r="A27112" s="1" t="s">
        <v>44548</v>
      </c>
      <c r="B27112" t="s">
        <v>42462</v>
      </c>
      <c r="C27112" t="s">
        <v>34</v>
      </c>
      <c r="D27112" t="s">
        <v>35</v>
      </c>
      <c r="E27112">
        <v>2</v>
      </c>
      <c r="F27112" s="2">
        <v>352.62</v>
      </c>
      <c r="G27112" s="3">
        <v>1807.78</v>
      </c>
      <c r="H27112" s="3">
        <v>3.5262000000000002</v>
      </c>
      <c r="I27112" s="3">
        <v>0</v>
      </c>
      <c r="J27112" s="3">
        <v>356.14620000000002</v>
      </c>
      <c r="K27112" s="3">
        <v>547.91723076923074</v>
      </c>
      <c r="L27112" s="4">
        <v>0.34999999999999992</v>
      </c>
    </row>
    <row r="27113" spans="1:12" x14ac:dyDescent="0.35">
      <c r="A27113" s="1" t="s">
        <v>44549</v>
      </c>
      <c r="B27113" t="s">
        <v>44550</v>
      </c>
      <c r="C27113" t="s">
        <v>13</v>
      </c>
      <c r="D27113" t="s">
        <v>14</v>
      </c>
      <c r="E27113">
        <v>2</v>
      </c>
      <c r="F27113" s="2">
        <v>621.5</v>
      </c>
      <c r="G27113" s="3">
        <v>3186.18</v>
      </c>
      <c r="H27113" s="3">
        <v>6.2149999999999999</v>
      </c>
      <c r="I27113" s="3">
        <v>0</v>
      </c>
      <c r="J27113" s="3">
        <v>627.71500000000003</v>
      </c>
      <c r="K27113" s="3">
        <v>965.71538461538466</v>
      </c>
      <c r="L27113" s="4">
        <v>0.35</v>
      </c>
    </row>
    <row r="27114" spans="1:12" x14ac:dyDescent="0.35">
      <c r="A27114" s="1" t="s">
        <v>44551</v>
      </c>
      <c r="B27114" t="s">
        <v>44552</v>
      </c>
      <c r="C27114" t="s">
        <v>34</v>
      </c>
      <c r="D27114" t="s">
        <v>35</v>
      </c>
      <c r="E27114">
        <v>2</v>
      </c>
      <c r="F27114" s="2">
        <v>72.67</v>
      </c>
      <c r="G27114" s="3">
        <v>380.47</v>
      </c>
      <c r="H27114" s="3">
        <v>0.72670000000000001</v>
      </c>
      <c r="I27114" s="3">
        <v>0</v>
      </c>
      <c r="J27114" s="3">
        <v>73.396699999999996</v>
      </c>
      <c r="K27114" s="3">
        <v>112.91799999999999</v>
      </c>
      <c r="L27114" s="4">
        <v>0.35</v>
      </c>
    </row>
    <row r="27115" spans="1:12" hidden="1" x14ac:dyDescent="0.35">
      <c r="A27115" s="1">
        <v>2735678</v>
      </c>
      <c r="B27115" t="s">
        <v>44553</v>
      </c>
      <c r="C27115" t="s">
        <v>46</v>
      </c>
      <c r="D27115" t="s">
        <v>47</v>
      </c>
      <c r="E27115">
        <v>1</v>
      </c>
      <c r="F27115" s="2">
        <v>14</v>
      </c>
      <c r="G27115" s="3">
        <v>67.17</v>
      </c>
      <c r="H27115" s="3">
        <v>0.14000000000000001</v>
      </c>
      <c r="I27115" s="3">
        <v>0.65800000000000003</v>
      </c>
      <c r="J27115" s="3">
        <v>14.798</v>
      </c>
      <c r="K27115" s="3">
        <v>22.766153846153845</v>
      </c>
      <c r="L27115" s="4">
        <v>0.35</v>
      </c>
    </row>
    <row r="27116" spans="1:12" x14ac:dyDescent="0.35">
      <c r="A27116" s="1" t="s">
        <v>44554</v>
      </c>
      <c r="B27116" t="s">
        <v>44555</v>
      </c>
      <c r="C27116" t="s">
        <v>34</v>
      </c>
      <c r="D27116" t="s">
        <v>35</v>
      </c>
      <c r="E27116">
        <v>2</v>
      </c>
      <c r="F27116" s="2">
        <v>26.34</v>
      </c>
      <c r="G27116" s="3">
        <v>137.85</v>
      </c>
      <c r="H27116" s="3">
        <v>0.26340000000000002</v>
      </c>
      <c r="I27116" s="3">
        <v>0</v>
      </c>
      <c r="J27116" s="3">
        <v>26.603400000000001</v>
      </c>
      <c r="K27116" s="3">
        <v>40.928307692307691</v>
      </c>
      <c r="L27116" s="4">
        <v>0.35</v>
      </c>
    </row>
    <row r="27117" spans="1:12" x14ac:dyDescent="0.35">
      <c r="A27117" s="1" t="s">
        <v>44556</v>
      </c>
      <c r="B27117" t="s">
        <v>44557</v>
      </c>
      <c r="C27117" t="s">
        <v>34</v>
      </c>
      <c r="D27117" t="s">
        <v>35</v>
      </c>
      <c r="E27117">
        <v>2</v>
      </c>
      <c r="F27117" s="2">
        <v>55.52</v>
      </c>
      <c r="G27117" s="3">
        <v>290.33999999999997</v>
      </c>
      <c r="H27117" s="3">
        <v>0.55520000000000003</v>
      </c>
      <c r="I27117" s="3">
        <v>0</v>
      </c>
      <c r="J27117" s="3">
        <v>56.075200000000002</v>
      </c>
      <c r="K27117" s="3">
        <v>86.26953846153846</v>
      </c>
      <c r="L27117" s="4">
        <v>0.35</v>
      </c>
    </row>
    <row r="27118" spans="1:12" x14ac:dyDescent="0.35">
      <c r="A27118" s="1" t="s">
        <v>44558</v>
      </c>
      <c r="B27118" t="s">
        <v>41232</v>
      </c>
      <c r="C27118" t="s">
        <v>34</v>
      </c>
      <c r="D27118" t="s">
        <v>35</v>
      </c>
      <c r="E27118">
        <v>1</v>
      </c>
      <c r="F27118" s="2">
        <v>53.64</v>
      </c>
      <c r="G27118" s="3">
        <v>274.95999999999998</v>
      </c>
      <c r="H27118" s="3">
        <v>0.53639999999999999</v>
      </c>
      <c r="I27118" s="3">
        <v>2.52108</v>
      </c>
      <c r="J27118" s="3">
        <v>56.697479999999999</v>
      </c>
      <c r="K27118" s="3">
        <v>87.226892307692296</v>
      </c>
      <c r="L27118" s="4">
        <v>0.34999999999999992</v>
      </c>
    </row>
    <row r="27119" spans="1:12" x14ac:dyDescent="0.35">
      <c r="A27119" s="1" t="s">
        <v>44559</v>
      </c>
      <c r="B27119" t="s">
        <v>44560</v>
      </c>
      <c r="C27119" t="s">
        <v>34</v>
      </c>
      <c r="D27119" t="s">
        <v>35</v>
      </c>
      <c r="E27119">
        <v>2</v>
      </c>
      <c r="F27119" s="2">
        <v>41.33</v>
      </c>
      <c r="G27119" s="3">
        <v>216.39</v>
      </c>
      <c r="H27119" s="3">
        <v>0.4133</v>
      </c>
      <c r="I27119" s="3">
        <v>0</v>
      </c>
      <c r="J27119" s="3">
        <v>41.743299999999998</v>
      </c>
      <c r="K27119" s="3">
        <v>64.220461538461535</v>
      </c>
      <c r="L27119" s="4">
        <v>0.35</v>
      </c>
    </row>
    <row r="27120" spans="1:12" x14ac:dyDescent="0.35">
      <c r="A27120" s="1" t="s">
        <v>44561</v>
      </c>
      <c r="B27120" t="s">
        <v>44562</v>
      </c>
      <c r="C27120" t="s">
        <v>34</v>
      </c>
      <c r="D27120" t="s">
        <v>35</v>
      </c>
      <c r="E27120">
        <v>1</v>
      </c>
      <c r="F27120" s="2">
        <v>100.35</v>
      </c>
      <c r="G27120" s="3">
        <v>525.45000000000005</v>
      </c>
      <c r="H27120" s="3">
        <v>1.0035000000000001</v>
      </c>
      <c r="I27120" s="3">
        <v>4.71645</v>
      </c>
      <c r="J27120" s="3">
        <v>106.06994999999999</v>
      </c>
      <c r="K27120" s="3">
        <v>163.18453846153844</v>
      </c>
      <c r="L27120" s="4">
        <v>0.35</v>
      </c>
    </row>
    <row r="27121" spans="1:12" x14ac:dyDescent="0.35">
      <c r="A27121" s="1" t="s">
        <v>44563</v>
      </c>
      <c r="B27121" t="s">
        <v>44564</v>
      </c>
      <c r="C27121" t="s">
        <v>34</v>
      </c>
      <c r="D27121" t="s">
        <v>35</v>
      </c>
      <c r="E27121">
        <v>2</v>
      </c>
      <c r="F27121" s="2">
        <v>107.88</v>
      </c>
      <c r="G27121" s="3">
        <v>564.09</v>
      </c>
      <c r="H27121" s="3">
        <v>1.0788</v>
      </c>
      <c r="I27121" s="3">
        <v>0</v>
      </c>
      <c r="J27121" s="3">
        <v>108.9588</v>
      </c>
      <c r="K27121" s="3">
        <v>167.62892307692306</v>
      </c>
      <c r="L27121" s="4">
        <v>0.34999999999999992</v>
      </c>
    </row>
    <row r="27122" spans="1:12" x14ac:dyDescent="0.35">
      <c r="A27122" s="1" t="s">
        <v>44565</v>
      </c>
      <c r="B27122" t="s">
        <v>44566</v>
      </c>
      <c r="C27122" t="s">
        <v>34</v>
      </c>
      <c r="D27122" t="s">
        <v>35</v>
      </c>
      <c r="E27122">
        <v>1</v>
      </c>
      <c r="F27122" s="2">
        <v>762.69</v>
      </c>
      <c r="G27122" s="3">
        <v>3826.13</v>
      </c>
      <c r="H27122" s="3">
        <v>7.6269000000000009</v>
      </c>
      <c r="I27122" s="3">
        <v>35.846430000000005</v>
      </c>
      <c r="J27122" s="3">
        <v>806.16333000000009</v>
      </c>
      <c r="K27122" s="3">
        <v>1240.2512769230771</v>
      </c>
      <c r="L27122" s="4">
        <v>0.35</v>
      </c>
    </row>
    <row r="27123" spans="1:12" x14ac:dyDescent="0.35">
      <c r="A27123" s="1" t="s">
        <v>44567</v>
      </c>
      <c r="B27123" t="s">
        <v>44568</v>
      </c>
      <c r="C27123" t="s">
        <v>34</v>
      </c>
      <c r="D27123" t="s">
        <v>35</v>
      </c>
      <c r="E27123">
        <v>1</v>
      </c>
      <c r="F27123" s="2">
        <v>87.29</v>
      </c>
      <c r="G27123" s="3">
        <v>457.02</v>
      </c>
      <c r="H27123" s="3">
        <v>0.87290000000000012</v>
      </c>
      <c r="I27123" s="3">
        <v>4.1026300000000004</v>
      </c>
      <c r="J27123" s="3">
        <v>92.265530000000012</v>
      </c>
      <c r="K27123" s="3">
        <v>141.94696923076924</v>
      </c>
      <c r="L27123" s="4">
        <v>0.35</v>
      </c>
    </row>
    <row r="27124" spans="1:12" x14ac:dyDescent="0.35">
      <c r="A27124" s="1" t="s">
        <v>44569</v>
      </c>
      <c r="B27124" t="s">
        <v>44570</v>
      </c>
      <c r="C27124" t="s">
        <v>34</v>
      </c>
      <c r="D27124" t="s">
        <v>35</v>
      </c>
      <c r="E27124">
        <v>1</v>
      </c>
      <c r="F27124" s="2">
        <v>470.79</v>
      </c>
      <c r="G27124" s="3">
        <v>2413.56</v>
      </c>
      <c r="H27124" s="3">
        <v>4.7079000000000004</v>
      </c>
      <c r="I27124" s="3">
        <v>22.127130000000001</v>
      </c>
      <c r="J27124" s="3">
        <v>497.62503000000004</v>
      </c>
      <c r="K27124" s="3">
        <v>765.57696923076924</v>
      </c>
      <c r="L27124" s="4">
        <v>0.35</v>
      </c>
    </row>
    <row r="27125" spans="1:12" x14ac:dyDescent="0.35">
      <c r="A27125" s="1" t="s">
        <v>44571</v>
      </c>
      <c r="B27125" t="s">
        <v>44572</v>
      </c>
      <c r="C27125" t="s">
        <v>34</v>
      </c>
      <c r="D27125" t="s">
        <v>35</v>
      </c>
      <c r="E27125">
        <v>2</v>
      </c>
      <c r="F27125" s="2">
        <v>89.57</v>
      </c>
      <c r="G27125" s="3">
        <v>468.36</v>
      </c>
      <c r="H27125" s="3">
        <v>0.89569999999999994</v>
      </c>
      <c r="I27125" s="3">
        <v>0</v>
      </c>
      <c r="J27125" s="3">
        <v>90.465699999999998</v>
      </c>
      <c r="K27125" s="3">
        <v>139.178</v>
      </c>
      <c r="L27125" s="4">
        <v>0.35</v>
      </c>
    </row>
    <row r="27126" spans="1:12" x14ac:dyDescent="0.35">
      <c r="A27126" s="1" t="s">
        <v>44573</v>
      </c>
      <c r="B27126" t="s">
        <v>44574</v>
      </c>
      <c r="C27126" t="s">
        <v>34</v>
      </c>
      <c r="D27126" t="s">
        <v>35</v>
      </c>
      <c r="E27126">
        <v>1</v>
      </c>
      <c r="F27126" s="2">
        <v>72.010000000000005</v>
      </c>
      <c r="G27126" s="3">
        <v>377.02</v>
      </c>
      <c r="H27126" s="3">
        <v>0.72010000000000007</v>
      </c>
      <c r="I27126" s="3">
        <v>3.3844700000000003</v>
      </c>
      <c r="J27126" s="3">
        <v>76.114570000000015</v>
      </c>
      <c r="K27126" s="3">
        <v>117.09933846153848</v>
      </c>
      <c r="L27126" s="4">
        <v>0.35</v>
      </c>
    </row>
    <row r="27127" spans="1:12" x14ac:dyDescent="0.35">
      <c r="A27127" s="1" t="s">
        <v>44575</v>
      </c>
      <c r="B27127" t="s">
        <v>44576</v>
      </c>
      <c r="C27127" t="s">
        <v>34</v>
      </c>
      <c r="D27127" t="s">
        <v>35</v>
      </c>
      <c r="E27127">
        <v>1</v>
      </c>
      <c r="F27127" s="2">
        <v>204.35</v>
      </c>
      <c r="G27127" s="3">
        <v>1047.5899999999999</v>
      </c>
      <c r="H27127" s="3">
        <v>2.0434999999999999</v>
      </c>
      <c r="I27127" s="3">
        <v>9.6044499999999999</v>
      </c>
      <c r="J27127" s="3">
        <v>215.99795</v>
      </c>
      <c r="K27127" s="3">
        <v>332.30453846153847</v>
      </c>
      <c r="L27127" s="4">
        <v>0.35000000000000003</v>
      </c>
    </row>
    <row r="27128" spans="1:12" x14ac:dyDescent="0.35">
      <c r="A27128" s="1" t="s">
        <v>44577</v>
      </c>
      <c r="B27128" t="s">
        <v>44578</v>
      </c>
      <c r="C27128" t="s">
        <v>34</v>
      </c>
      <c r="D27128" t="s">
        <v>35</v>
      </c>
      <c r="E27128">
        <v>2</v>
      </c>
      <c r="F27128" s="2">
        <v>1000.67</v>
      </c>
      <c r="G27128" s="3">
        <v>5239.1099999999997</v>
      </c>
      <c r="H27128" s="3">
        <v>10.0067</v>
      </c>
      <c r="I27128" s="3">
        <v>0</v>
      </c>
      <c r="J27128" s="3">
        <v>1010.6767</v>
      </c>
      <c r="K27128" s="3">
        <v>1554.8872307692307</v>
      </c>
      <c r="L27128" s="4">
        <v>0.35</v>
      </c>
    </row>
    <row r="27129" spans="1:12" hidden="1" x14ac:dyDescent="0.35">
      <c r="A27129" s="1" t="s">
        <v>44579</v>
      </c>
      <c r="B27129" t="s">
        <v>44580</v>
      </c>
      <c r="C27129" t="s">
        <v>46</v>
      </c>
      <c r="D27129" t="s">
        <v>47</v>
      </c>
      <c r="E27129">
        <v>1</v>
      </c>
      <c r="F27129" s="2">
        <v>151.66999999999999</v>
      </c>
      <c r="G27129" s="3">
        <v>777.56</v>
      </c>
      <c r="H27129" s="3">
        <v>1.5166999999999999</v>
      </c>
      <c r="I27129" s="3">
        <v>7.1284899999999993</v>
      </c>
      <c r="J27129" s="3">
        <v>160.31518999999997</v>
      </c>
      <c r="K27129" s="3">
        <v>246.6387538461538</v>
      </c>
      <c r="L27129" s="4">
        <v>0.35</v>
      </c>
    </row>
    <row r="27130" spans="1:12" x14ac:dyDescent="0.35">
      <c r="A27130" s="1" t="s">
        <v>44581</v>
      </c>
      <c r="B27130" t="s">
        <v>44582</v>
      </c>
      <c r="C27130" t="s">
        <v>34</v>
      </c>
      <c r="D27130" t="s">
        <v>35</v>
      </c>
      <c r="E27130">
        <v>2</v>
      </c>
      <c r="F27130" s="2">
        <v>1727.53</v>
      </c>
      <c r="G27130" s="3">
        <v>8290.94</v>
      </c>
      <c r="H27130" s="3">
        <v>17.275300000000001</v>
      </c>
      <c r="I27130" s="3">
        <v>0</v>
      </c>
      <c r="J27130" s="3">
        <v>1744.8053</v>
      </c>
      <c r="K27130" s="3">
        <v>2684.315846153846</v>
      </c>
      <c r="L27130" s="4">
        <v>0.35</v>
      </c>
    </row>
    <row r="27131" spans="1:12" x14ac:dyDescent="0.35">
      <c r="A27131" s="1" t="s">
        <v>44583</v>
      </c>
      <c r="B27131" t="s">
        <v>44584</v>
      </c>
      <c r="C27131" t="s">
        <v>34</v>
      </c>
      <c r="D27131" t="s">
        <v>35</v>
      </c>
      <c r="E27131">
        <v>1</v>
      </c>
      <c r="F27131" s="2">
        <v>451.45</v>
      </c>
      <c r="G27131" s="3">
        <v>2314.44</v>
      </c>
      <c r="H27131" s="3">
        <v>4.5145</v>
      </c>
      <c r="I27131" s="3">
        <v>21.218149999999998</v>
      </c>
      <c r="J27131" s="3">
        <v>477.18264999999997</v>
      </c>
      <c r="K27131" s="3">
        <v>734.12715384615376</v>
      </c>
      <c r="L27131" s="4">
        <v>0.35</v>
      </c>
    </row>
    <row r="27132" spans="1:12" x14ac:dyDescent="0.35">
      <c r="A27132" s="1" t="s">
        <v>44585</v>
      </c>
      <c r="B27132" t="s">
        <v>40792</v>
      </c>
      <c r="C27132" t="s">
        <v>34</v>
      </c>
      <c r="D27132" t="s">
        <v>35</v>
      </c>
      <c r="E27132">
        <v>1</v>
      </c>
      <c r="F27132" s="2">
        <v>22.87</v>
      </c>
      <c r="G27132" s="3">
        <v>117.18</v>
      </c>
      <c r="H27132" s="3">
        <v>0.22870000000000001</v>
      </c>
      <c r="I27132" s="3">
        <v>1.0748900000000001</v>
      </c>
      <c r="J27132" s="3">
        <v>24.173590000000001</v>
      </c>
      <c r="K27132" s="3">
        <v>37.19013846153846</v>
      </c>
      <c r="L27132" s="4">
        <v>0.35</v>
      </c>
    </row>
    <row r="27133" spans="1:12" x14ac:dyDescent="0.35">
      <c r="A27133" s="1" t="s">
        <v>44586</v>
      </c>
      <c r="B27133" t="s">
        <v>41458</v>
      </c>
      <c r="C27133" t="s">
        <v>34</v>
      </c>
      <c r="D27133" t="s">
        <v>35</v>
      </c>
      <c r="E27133">
        <v>1</v>
      </c>
      <c r="F27133" s="2">
        <v>461.23</v>
      </c>
      <c r="G27133" s="3">
        <v>2364.58</v>
      </c>
      <c r="H27133" s="3">
        <v>4.6123000000000003</v>
      </c>
      <c r="I27133" s="3">
        <v>21.677810000000001</v>
      </c>
      <c r="J27133" s="3">
        <v>487.52011000000005</v>
      </c>
      <c r="K27133" s="3">
        <v>750.03093846153854</v>
      </c>
      <c r="L27133" s="4">
        <v>0.35000000000000003</v>
      </c>
    </row>
    <row r="27134" spans="1:12" x14ac:dyDescent="0.35">
      <c r="A27134" s="1" t="s">
        <v>44587</v>
      </c>
      <c r="B27134" t="s">
        <v>44588</v>
      </c>
      <c r="C27134" t="s">
        <v>13</v>
      </c>
      <c r="D27134" t="s">
        <v>14</v>
      </c>
      <c r="E27134">
        <v>2</v>
      </c>
      <c r="F27134" s="2">
        <v>3577.03</v>
      </c>
      <c r="G27134" s="3">
        <v>17523.87</v>
      </c>
      <c r="H27134" s="3">
        <v>35.770300000000006</v>
      </c>
      <c r="I27134" s="3">
        <v>0</v>
      </c>
      <c r="J27134" s="3">
        <v>3612.8003000000003</v>
      </c>
      <c r="K27134" s="3">
        <v>5558.1543076923081</v>
      </c>
      <c r="L27134" s="4">
        <v>0.35</v>
      </c>
    </row>
    <row r="27135" spans="1:12" x14ac:dyDescent="0.35">
      <c r="A27135" s="1" t="s">
        <v>44589</v>
      </c>
      <c r="B27135" t="s">
        <v>44590</v>
      </c>
      <c r="C27135" t="s">
        <v>13</v>
      </c>
      <c r="D27135" t="s">
        <v>14</v>
      </c>
      <c r="E27135">
        <v>2</v>
      </c>
      <c r="F27135" s="2">
        <v>51.66</v>
      </c>
      <c r="G27135" s="3">
        <v>253.46</v>
      </c>
      <c r="H27135" s="3">
        <v>0.51659999999999995</v>
      </c>
      <c r="I27135" s="3">
        <v>0</v>
      </c>
      <c r="J27135" s="3">
        <v>52.176599999999993</v>
      </c>
      <c r="K27135" s="3">
        <v>80.271692307692291</v>
      </c>
      <c r="L27135" s="4">
        <v>0.34999999999999992</v>
      </c>
    </row>
    <row r="27136" spans="1:12" x14ac:dyDescent="0.35">
      <c r="A27136" s="1" t="s">
        <v>44591</v>
      </c>
      <c r="B27136" t="s">
        <v>44592</v>
      </c>
      <c r="C27136" t="s">
        <v>34</v>
      </c>
      <c r="D27136" t="s">
        <v>35</v>
      </c>
      <c r="E27136">
        <v>1</v>
      </c>
      <c r="F27136" s="2">
        <v>136.96</v>
      </c>
      <c r="G27136" s="3">
        <v>1023.07</v>
      </c>
      <c r="H27136" s="3">
        <v>1.3696000000000002</v>
      </c>
      <c r="I27136" s="3">
        <v>6.4371200000000002</v>
      </c>
      <c r="J27136" s="3">
        <v>144.76671999999999</v>
      </c>
      <c r="K27136" s="3">
        <v>222.71803076923075</v>
      </c>
      <c r="L27136" s="4">
        <v>0.35</v>
      </c>
    </row>
    <row r="27137" spans="1:12" x14ac:dyDescent="0.35">
      <c r="A27137" s="1" t="s">
        <v>44593</v>
      </c>
      <c r="B27137" t="s">
        <v>44594</v>
      </c>
      <c r="C27137" t="s">
        <v>34</v>
      </c>
      <c r="D27137" t="s">
        <v>35</v>
      </c>
      <c r="E27137">
        <v>2</v>
      </c>
      <c r="F27137" s="2">
        <v>75.25</v>
      </c>
      <c r="G27137" s="3">
        <v>385.76</v>
      </c>
      <c r="H27137" s="3">
        <v>0.75250000000000006</v>
      </c>
      <c r="I27137" s="3">
        <v>0</v>
      </c>
      <c r="J27137" s="3">
        <v>76.002499999999998</v>
      </c>
      <c r="K27137" s="3">
        <v>116.92692307692307</v>
      </c>
      <c r="L27137" s="4">
        <v>0.35000000000000003</v>
      </c>
    </row>
    <row r="27138" spans="1:12" hidden="1" x14ac:dyDescent="0.35">
      <c r="A27138" s="1" t="s">
        <v>44595</v>
      </c>
      <c r="B27138" t="s">
        <v>44596</v>
      </c>
      <c r="C27138" t="s">
        <v>46</v>
      </c>
      <c r="D27138" t="s">
        <v>47</v>
      </c>
      <c r="E27138">
        <v>2</v>
      </c>
      <c r="F27138" s="2">
        <v>23.04</v>
      </c>
      <c r="G27138" s="3">
        <v>72.430000000000007</v>
      </c>
      <c r="H27138" s="3">
        <v>0.23039999999999999</v>
      </c>
      <c r="I27138" s="3">
        <v>0</v>
      </c>
      <c r="J27138" s="3">
        <v>23.270399999999999</v>
      </c>
      <c r="K27138" s="3">
        <v>35.800615384615384</v>
      </c>
      <c r="L27138" s="4">
        <v>0.35000000000000003</v>
      </c>
    </row>
    <row r="27139" spans="1:12" x14ac:dyDescent="0.35">
      <c r="A27139" s="1" t="s">
        <v>44597</v>
      </c>
      <c r="B27139" t="s">
        <v>44598</v>
      </c>
      <c r="C27139" t="s">
        <v>34</v>
      </c>
      <c r="D27139" t="s">
        <v>35</v>
      </c>
      <c r="E27139">
        <v>2</v>
      </c>
      <c r="F27139" s="2">
        <v>97.41</v>
      </c>
      <c r="G27139" s="3">
        <v>742.19</v>
      </c>
      <c r="H27139" s="3">
        <v>0.97409999999999997</v>
      </c>
      <c r="I27139" s="3">
        <v>0</v>
      </c>
      <c r="J27139" s="3">
        <v>98.384099999999989</v>
      </c>
      <c r="K27139" s="3">
        <v>151.36015384615382</v>
      </c>
      <c r="L27139" s="4">
        <v>0.35</v>
      </c>
    </row>
    <row r="27140" spans="1:12" x14ac:dyDescent="0.35">
      <c r="A27140" s="1" t="s">
        <v>44599</v>
      </c>
      <c r="B27140" t="s">
        <v>44600</v>
      </c>
      <c r="C27140" t="s">
        <v>13</v>
      </c>
      <c r="D27140" t="s">
        <v>14</v>
      </c>
      <c r="E27140">
        <v>2</v>
      </c>
      <c r="F27140" s="2">
        <v>589.98</v>
      </c>
      <c r="G27140" s="3">
        <v>3024.66</v>
      </c>
      <c r="H27140" s="3">
        <v>5.8997999999999999</v>
      </c>
      <c r="I27140" s="3">
        <v>0</v>
      </c>
      <c r="J27140" s="3">
        <v>595.87980000000005</v>
      </c>
      <c r="K27140" s="3">
        <v>916.73815384615386</v>
      </c>
      <c r="L27140" s="4">
        <v>0.35</v>
      </c>
    </row>
    <row r="27141" spans="1:12" hidden="1" x14ac:dyDescent="0.35">
      <c r="A27141" s="1" t="s">
        <v>44601</v>
      </c>
      <c r="B27141" t="s">
        <v>44602</v>
      </c>
      <c r="C27141" t="s">
        <v>46</v>
      </c>
      <c r="D27141" t="s">
        <v>47</v>
      </c>
      <c r="E27141">
        <v>1</v>
      </c>
      <c r="F27141" s="2">
        <v>494.9</v>
      </c>
      <c r="G27141" s="3">
        <v>2537.2199999999998</v>
      </c>
      <c r="H27141" s="3">
        <v>4.9489999999999998</v>
      </c>
      <c r="I27141" s="3">
        <v>23.260299999999997</v>
      </c>
      <c r="J27141" s="3">
        <v>523.10929999999996</v>
      </c>
      <c r="K27141" s="3">
        <v>804.78353846153834</v>
      </c>
      <c r="L27141" s="4">
        <v>0.35</v>
      </c>
    </row>
    <row r="27142" spans="1:12" hidden="1" x14ac:dyDescent="0.35">
      <c r="A27142" s="1" t="s">
        <v>44603</v>
      </c>
      <c r="B27142" t="s">
        <v>44604</v>
      </c>
      <c r="C27142" t="s">
        <v>46</v>
      </c>
      <c r="D27142" t="s">
        <v>47</v>
      </c>
      <c r="E27142">
        <v>2</v>
      </c>
      <c r="F27142" s="2">
        <v>9.75</v>
      </c>
      <c r="G27142" s="3">
        <v>69.7</v>
      </c>
      <c r="H27142" s="3">
        <v>9.7500000000000003E-2</v>
      </c>
      <c r="I27142" s="3">
        <v>0</v>
      </c>
      <c r="J27142" s="3">
        <v>9.8475000000000001</v>
      </c>
      <c r="K27142" s="3">
        <v>15.15</v>
      </c>
      <c r="L27142" s="4">
        <v>0.35000000000000003</v>
      </c>
    </row>
    <row r="27143" spans="1:12" x14ac:dyDescent="0.35">
      <c r="A27143" s="1" t="s">
        <v>44605</v>
      </c>
      <c r="B27143" t="s">
        <v>44606</v>
      </c>
      <c r="C27143" t="s">
        <v>34</v>
      </c>
      <c r="D27143" t="s">
        <v>35</v>
      </c>
      <c r="E27143">
        <v>2</v>
      </c>
      <c r="F27143" s="2">
        <v>3642.73</v>
      </c>
      <c r="G27143" s="3">
        <v>19071.88</v>
      </c>
      <c r="H27143" s="3">
        <v>36.427300000000002</v>
      </c>
      <c r="I27143" s="3">
        <v>0</v>
      </c>
      <c r="J27143" s="3">
        <v>3679.1572999999999</v>
      </c>
      <c r="K27143" s="3">
        <v>5660.2419999999993</v>
      </c>
      <c r="L27143" s="4">
        <v>0.34999999999999992</v>
      </c>
    </row>
    <row r="27144" spans="1:12" x14ac:dyDescent="0.35">
      <c r="A27144" s="1" t="s">
        <v>44607</v>
      </c>
      <c r="B27144" t="s">
        <v>44608</v>
      </c>
      <c r="C27144" t="s">
        <v>34</v>
      </c>
      <c r="D27144" t="s">
        <v>35</v>
      </c>
      <c r="E27144">
        <v>1</v>
      </c>
      <c r="F27144" s="2">
        <v>62.76</v>
      </c>
      <c r="G27144" s="3">
        <v>328.59</v>
      </c>
      <c r="H27144" s="3">
        <v>0.62760000000000005</v>
      </c>
      <c r="I27144" s="3">
        <v>2.9497200000000001</v>
      </c>
      <c r="J27144" s="3">
        <v>66.337320000000005</v>
      </c>
      <c r="K27144" s="3">
        <v>102.0574153846154</v>
      </c>
      <c r="L27144" s="4">
        <v>0.35000000000000003</v>
      </c>
    </row>
    <row r="27145" spans="1:12" x14ac:dyDescent="0.35">
      <c r="A27145" s="1" t="s">
        <v>44609</v>
      </c>
      <c r="B27145" t="s">
        <v>44610</v>
      </c>
      <c r="C27145" t="s">
        <v>13</v>
      </c>
      <c r="D27145" t="s">
        <v>14</v>
      </c>
      <c r="E27145">
        <v>1</v>
      </c>
      <c r="F27145" s="2">
        <v>126.13</v>
      </c>
      <c r="G27145" s="3">
        <v>638.01</v>
      </c>
      <c r="H27145" s="3">
        <v>1.2613000000000001</v>
      </c>
      <c r="I27145" s="3">
        <v>5.9281100000000002</v>
      </c>
      <c r="J27145" s="3">
        <v>133.31941</v>
      </c>
      <c r="K27145" s="3">
        <v>205.10678461538461</v>
      </c>
      <c r="L27145" s="4">
        <v>0.35</v>
      </c>
    </row>
    <row r="27146" spans="1:12" x14ac:dyDescent="0.35">
      <c r="A27146" s="1" t="s">
        <v>44611</v>
      </c>
      <c r="B27146" t="s">
        <v>44612</v>
      </c>
      <c r="C27146" t="s">
        <v>34</v>
      </c>
      <c r="D27146" t="s">
        <v>35</v>
      </c>
      <c r="E27146">
        <v>2</v>
      </c>
      <c r="F27146" s="2">
        <v>3458.74</v>
      </c>
      <c r="G27146" s="3">
        <v>17873.13</v>
      </c>
      <c r="H27146" s="3">
        <v>34.587399999999995</v>
      </c>
      <c r="I27146" s="3">
        <v>0</v>
      </c>
      <c r="J27146" s="3">
        <v>3493.3273999999997</v>
      </c>
      <c r="K27146" s="3">
        <v>5374.3498461538456</v>
      </c>
      <c r="L27146" s="4">
        <v>0.35</v>
      </c>
    </row>
    <row r="27147" spans="1:12" hidden="1" x14ac:dyDescent="0.35">
      <c r="A27147" s="1" t="s">
        <v>44613</v>
      </c>
      <c r="B27147" t="s">
        <v>44614</v>
      </c>
      <c r="C27147" t="s">
        <v>46</v>
      </c>
      <c r="D27147" t="s">
        <v>47</v>
      </c>
      <c r="E27147">
        <v>1</v>
      </c>
      <c r="F27147" s="2">
        <v>663.72</v>
      </c>
      <c r="G27147" s="3">
        <v>3402.73</v>
      </c>
      <c r="H27147" s="3">
        <v>6.6372</v>
      </c>
      <c r="I27147" s="3">
        <v>31.194840000000003</v>
      </c>
      <c r="J27147" s="3">
        <v>701.55204000000003</v>
      </c>
      <c r="K27147" s="3">
        <v>1079.3108307692307</v>
      </c>
      <c r="L27147" s="4">
        <v>0.34999999999999992</v>
      </c>
    </row>
    <row r="27148" spans="1:12" x14ac:dyDescent="0.35">
      <c r="A27148" s="1" t="s">
        <v>44615</v>
      </c>
      <c r="B27148" t="s">
        <v>42129</v>
      </c>
      <c r="C27148" t="s">
        <v>34</v>
      </c>
      <c r="D27148" t="s">
        <v>35</v>
      </c>
      <c r="E27148">
        <v>2</v>
      </c>
      <c r="F27148" s="2">
        <v>1550.62</v>
      </c>
      <c r="G27148" s="3">
        <v>7949.5</v>
      </c>
      <c r="H27148" s="3">
        <v>15.5062</v>
      </c>
      <c r="I27148" s="3">
        <v>0</v>
      </c>
      <c r="J27148" s="3">
        <v>1566.1261999999999</v>
      </c>
      <c r="K27148" s="3">
        <v>2409.4249230769228</v>
      </c>
      <c r="L27148" s="4">
        <v>0.35</v>
      </c>
    </row>
    <row r="27149" spans="1:12" x14ac:dyDescent="0.35">
      <c r="A27149" s="1" t="s">
        <v>44616</v>
      </c>
      <c r="B27149" t="s">
        <v>44617</v>
      </c>
      <c r="C27149" t="s">
        <v>34</v>
      </c>
      <c r="D27149" t="s">
        <v>35</v>
      </c>
      <c r="E27149">
        <v>1</v>
      </c>
      <c r="F27149" s="2">
        <v>375.56</v>
      </c>
      <c r="G27149" s="3">
        <v>1925.39</v>
      </c>
      <c r="H27149" s="3">
        <v>3.7556000000000003</v>
      </c>
      <c r="I27149" s="3">
        <v>17.651320000000002</v>
      </c>
      <c r="J27149" s="3">
        <v>396.96692000000002</v>
      </c>
      <c r="K27149" s="3">
        <v>610.71833846153845</v>
      </c>
      <c r="L27149" s="4">
        <v>0.35</v>
      </c>
    </row>
    <row r="27150" spans="1:12" x14ac:dyDescent="0.35">
      <c r="A27150" s="1" t="s">
        <v>44618</v>
      </c>
      <c r="B27150" t="s">
        <v>44619</v>
      </c>
      <c r="C27150" t="s">
        <v>34</v>
      </c>
      <c r="D27150" t="s">
        <v>35</v>
      </c>
      <c r="E27150">
        <v>2</v>
      </c>
      <c r="F27150" s="2">
        <v>21.5</v>
      </c>
      <c r="G27150" s="3">
        <v>160.63</v>
      </c>
      <c r="H27150" s="3">
        <v>0.215</v>
      </c>
      <c r="I27150" s="3">
        <v>0</v>
      </c>
      <c r="J27150" s="3">
        <v>21.715</v>
      </c>
      <c r="K27150" s="3">
        <v>33.407692307692308</v>
      </c>
      <c r="L27150" s="4">
        <v>0.35000000000000003</v>
      </c>
    </row>
    <row r="27151" spans="1:12" x14ac:dyDescent="0.35">
      <c r="A27151" s="1" t="s">
        <v>44620</v>
      </c>
      <c r="B27151" t="s">
        <v>44621</v>
      </c>
      <c r="C27151" t="s">
        <v>34</v>
      </c>
      <c r="D27151" t="s">
        <v>35</v>
      </c>
      <c r="E27151">
        <v>2</v>
      </c>
      <c r="F27151" s="2">
        <v>154.74</v>
      </c>
      <c r="G27151" s="3">
        <v>803.99</v>
      </c>
      <c r="H27151" s="3">
        <v>1.5474000000000001</v>
      </c>
      <c r="I27151" s="3">
        <v>0</v>
      </c>
      <c r="J27151" s="3">
        <v>156.28740000000002</v>
      </c>
      <c r="K27151" s="3">
        <v>240.44215384615387</v>
      </c>
      <c r="L27151" s="4">
        <v>0.35</v>
      </c>
    </row>
    <row r="27152" spans="1:12" x14ac:dyDescent="0.35">
      <c r="A27152" s="1" t="s">
        <v>44622</v>
      </c>
      <c r="B27152" t="s">
        <v>44623</v>
      </c>
      <c r="C27152" t="s">
        <v>13</v>
      </c>
      <c r="D27152" t="s">
        <v>14</v>
      </c>
      <c r="E27152">
        <v>2</v>
      </c>
      <c r="F27152" s="2">
        <v>204.26</v>
      </c>
      <c r="G27152" s="3">
        <v>960.63</v>
      </c>
      <c r="H27152" s="3">
        <v>2.0425999999999997</v>
      </c>
      <c r="I27152" s="3">
        <v>0</v>
      </c>
      <c r="J27152" s="3">
        <v>206.30259999999998</v>
      </c>
      <c r="K27152" s="3">
        <v>317.38861538461538</v>
      </c>
      <c r="L27152" s="4">
        <v>0.35000000000000003</v>
      </c>
    </row>
    <row r="27153" spans="1:12" x14ac:dyDescent="0.35">
      <c r="A27153" s="1" t="s">
        <v>44624</v>
      </c>
      <c r="B27153" t="s">
        <v>44625</v>
      </c>
      <c r="C27153" t="s">
        <v>13</v>
      </c>
      <c r="D27153" t="s">
        <v>14</v>
      </c>
      <c r="E27153">
        <v>1</v>
      </c>
      <c r="F27153" s="2">
        <v>91.53</v>
      </c>
      <c r="G27153" s="3">
        <v>469.21</v>
      </c>
      <c r="H27153" s="3">
        <v>0.9153</v>
      </c>
      <c r="I27153" s="3">
        <v>4.3019100000000003</v>
      </c>
      <c r="J27153" s="3">
        <v>96.74721000000001</v>
      </c>
      <c r="K27153" s="3">
        <v>148.84186153846156</v>
      </c>
      <c r="L27153" s="4">
        <v>0.35000000000000003</v>
      </c>
    </row>
    <row r="27154" spans="1:12" x14ac:dyDescent="0.35">
      <c r="A27154" s="1" t="s">
        <v>44626</v>
      </c>
      <c r="B27154" t="s">
        <v>44627</v>
      </c>
      <c r="C27154" t="s">
        <v>34</v>
      </c>
      <c r="D27154" t="s">
        <v>35</v>
      </c>
      <c r="E27154">
        <v>1</v>
      </c>
      <c r="F27154" s="2">
        <v>292.32</v>
      </c>
      <c r="G27154" s="3">
        <v>1530.47</v>
      </c>
      <c r="H27154" s="3">
        <v>2.9232</v>
      </c>
      <c r="I27154" s="3">
        <v>13.739039999999999</v>
      </c>
      <c r="J27154" s="3">
        <v>308.98223999999999</v>
      </c>
      <c r="K27154" s="3">
        <v>475.35729230769226</v>
      </c>
      <c r="L27154" s="4">
        <v>0.35</v>
      </c>
    </row>
    <row r="27155" spans="1:12" x14ac:dyDescent="0.35">
      <c r="A27155" s="1">
        <v>41000636</v>
      </c>
      <c r="B27155" t="s">
        <v>44628</v>
      </c>
      <c r="C27155" t="s">
        <v>34</v>
      </c>
      <c r="D27155" t="s">
        <v>35</v>
      </c>
      <c r="E27155">
        <v>1</v>
      </c>
      <c r="F27155" s="2">
        <v>49.9</v>
      </c>
      <c r="G27155" s="3">
        <v>255.75</v>
      </c>
      <c r="H27155" s="3">
        <v>0.499</v>
      </c>
      <c r="I27155" s="3">
        <v>2.3452999999999999</v>
      </c>
      <c r="J27155" s="3">
        <v>52.744300000000003</v>
      </c>
      <c r="K27155" s="3">
        <v>81.145076923076928</v>
      </c>
      <c r="L27155" s="4">
        <v>0.35000000000000003</v>
      </c>
    </row>
    <row r="27156" spans="1:12" x14ac:dyDescent="0.35">
      <c r="A27156" s="1" t="s">
        <v>44629</v>
      </c>
      <c r="B27156" t="s">
        <v>44630</v>
      </c>
      <c r="C27156" t="s">
        <v>34</v>
      </c>
      <c r="D27156" t="s">
        <v>35</v>
      </c>
      <c r="E27156">
        <v>1</v>
      </c>
      <c r="F27156" s="2">
        <v>1607.89</v>
      </c>
      <c r="G27156" s="3">
        <v>8418.27</v>
      </c>
      <c r="H27156" s="3">
        <v>16.078900000000001</v>
      </c>
      <c r="I27156" s="3">
        <v>75.570830000000001</v>
      </c>
      <c r="J27156" s="3">
        <v>1699.53973</v>
      </c>
      <c r="K27156" s="3">
        <v>2614.6765076923075</v>
      </c>
      <c r="L27156" s="4">
        <v>0.35</v>
      </c>
    </row>
    <row r="27157" spans="1:12" x14ac:dyDescent="0.35">
      <c r="A27157" s="1" t="s">
        <v>44631</v>
      </c>
      <c r="B27157" t="s">
        <v>44632</v>
      </c>
      <c r="C27157" t="s">
        <v>34</v>
      </c>
      <c r="D27157" t="s">
        <v>35</v>
      </c>
      <c r="E27157">
        <v>1</v>
      </c>
      <c r="F27157" s="2">
        <v>55.81</v>
      </c>
      <c r="G27157" s="3">
        <v>292.2</v>
      </c>
      <c r="H27157" s="3">
        <v>0.55810000000000004</v>
      </c>
      <c r="I27157" s="3">
        <v>2.6230700000000002</v>
      </c>
      <c r="J27157" s="3">
        <v>58.991170000000004</v>
      </c>
      <c r="K27157" s="3">
        <v>90.755646153846158</v>
      </c>
      <c r="L27157" s="4">
        <v>0.35</v>
      </c>
    </row>
    <row r="27158" spans="1:12" x14ac:dyDescent="0.35">
      <c r="A27158" s="1" t="s">
        <v>44633</v>
      </c>
      <c r="B27158" t="s">
        <v>44634</v>
      </c>
      <c r="C27158" t="s">
        <v>34</v>
      </c>
      <c r="D27158" t="s">
        <v>35</v>
      </c>
      <c r="E27158">
        <v>1</v>
      </c>
      <c r="F27158" s="2">
        <v>11.57</v>
      </c>
      <c r="G27158" s="3">
        <v>59.26</v>
      </c>
      <c r="H27158" s="3">
        <v>0.11570000000000001</v>
      </c>
      <c r="I27158" s="3">
        <v>0.54379</v>
      </c>
      <c r="J27158" s="3">
        <v>12.22949</v>
      </c>
      <c r="K27158" s="3">
        <v>18.814599999999999</v>
      </c>
      <c r="L27158" s="4">
        <v>0.34999999999999992</v>
      </c>
    </row>
    <row r="27159" spans="1:12" x14ac:dyDescent="0.35">
      <c r="A27159" s="1" t="s">
        <v>44635</v>
      </c>
      <c r="B27159" t="s">
        <v>44636</v>
      </c>
      <c r="C27159" t="s">
        <v>34</v>
      </c>
      <c r="D27159" t="s">
        <v>35</v>
      </c>
      <c r="E27159">
        <v>1</v>
      </c>
      <c r="F27159" s="2">
        <v>106.74</v>
      </c>
      <c r="G27159" s="3">
        <v>558.85</v>
      </c>
      <c r="H27159" s="3">
        <v>1.0673999999999999</v>
      </c>
      <c r="I27159" s="3">
        <v>5.0167799999999998</v>
      </c>
      <c r="J27159" s="3">
        <v>112.82418</v>
      </c>
      <c r="K27159" s="3">
        <v>173.57566153846153</v>
      </c>
      <c r="L27159" s="4">
        <v>0.35</v>
      </c>
    </row>
    <row r="27160" spans="1:12" x14ac:dyDescent="0.35">
      <c r="A27160" s="1" t="s">
        <v>44637</v>
      </c>
      <c r="B27160" t="s">
        <v>44638</v>
      </c>
      <c r="C27160" t="s">
        <v>34</v>
      </c>
      <c r="D27160" t="s">
        <v>35</v>
      </c>
      <c r="E27160">
        <v>1</v>
      </c>
      <c r="F27160" s="2">
        <v>542.63</v>
      </c>
      <c r="G27160" s="3">
        <v>2781.87</v>
      </c>
      <c r="H27160" s="3">
        <v>5.4263000000000003</v>
      </c>
      <c r="I27160" s="3">
        <v>25.503609999999998</v>
      </c>
      <c r="J27160" s="3">
        <v>573.55990999999995</v>
      </c>
      <c r="K27160" s="3">
        <v>882.39986153846144</v>
      </c>
      <c r="L27160" s="4">
        <v>0.35</v>
      </c>
    </row>
    <row r="27161" spans="1:12" x14ac:dyDescent="0.35">
      <c r="A27161" s="1" t="s">
        <v>44639</v>
      </c>
      <c r="B27161" t="s">
        <v>44640</v>
      </c>
      <c r="C27161" t="s">
        <v>34</v>
      </c>
      <c r="D27161" t="s">
        <v>35</v>
      </c>
      <c r="E27161">
        <v>2</v>
      </c>
      <c r="F27161" s="2">
        <v>30.89</v>
      </c>
      <c r="G27161" s="3">
        <v>230.73</v>
      </c>
      <c r="H27161" s="3">
        <v>0.30890000000000001</v>
      </c>
      <c r="I27161" s="3">
        <v>0</v>
      </c>
      <c r="J27161" s="3">
        <v>31.198900000000002</v>
      </c>
      <c r="K27161" s="3">
        <v>47.998307692307691</v>
      </c>
      <c r="L27161" s="4">
        <v>0.34999999999999992</v>
      </c>
    </row>
    <row r="27162" spans="1:12" x14ac:dyDescent="0.35">
      <c r="A27162" s="1" t="s">
        <v>44641</v>
      </c>
      <c r="B27162" t="s">
        <v>43528</v>
      </c>
      <c r="C27162" t="s">
        <v>34</v>
      </c>
      <c r="D27162" t="s">
        <v>35</v>
      </c>
      <c r="E27162">
        <v>2</v>
      </c>
      <c r="F27162" s="2">
        <v>21.31</v>
      </c>
      <c r="G27162" s="3">
        <v>159.21</v>
      </c>
      <c r="H27162" s="3">
        <v>0.21309999999999998</v>
      </c>
      <c r="I27162" s="3">
        <v>0</v>
      </c>
      <c r="J27162" s="3">
        <v>21.523099999999999</v>
      </c>
      <c r="K27162" s="3">
        <v>33.112461538461538</v>
      </c>
      <c r="L27162" s="4">
        <v>0.35000000000000003</v>
      </c>
    </row>
    <row r="27163" spans="1:12" x14ac:dyDescent="0.35">
      <c r="A27163" s="1" t="s">
        <v>44642</v>
      </c>
      <c r="B27163" t="s">
        <v>44643</v>
      </c>
      <c r="C27163" t="s">
        <v>13</v>
      </c>
      <c r="D27163" t="s">
        <v>14</v>
      </c>
      <c r="E27163">
        <v>2</v>
      </c>
      <c r="F27163" s="2">
        <v>204.59</v>
      </c>
      <c r="G27163" s="3">
        <v>1003.72</v>
      </c>
      <c r="H27163" s="3">
        <v>2.0459000000000001</v>
      </c>
      <c r="I27163" s="3">
        <v>0</v>
      </c>
      <c r="J27163" s="3">
        <v>206.63589999999999</v>
      </c>
      <c r="K27163" s="3">
        <v>317.90138461538459</v>
      </c>
      <c r="L27163" s="4">
        <v>0.35</v>
      </c>
    </row>
    <row r="27164" spans="1:12" x14ac:dyDescent="0.35">
      <c r="A27164" s="1" t="s">
        <v>44644</v>
      </c>
      <c r="B27164" t="s">
        <v>44645</v>
      </c>
      <c r="C27164" t="s">
        <v>34</v>
      </c>
      <c r="D27164" t="s">
        <v>35</v>
      </c>
      <c r="E27164">
        <v>2</v>
      </c>
      <c r="F27164" s="2">
        <v>782.67</v>
      </c>
      <c r="G27164" s="3">
        <v>4097.75</v>
      </c>
      <c r="H27164" s="3">
        <v>7.8266999999999998</v>
      </c>
      <c r="I27164" s="3">
        <v>0</v>
      </c>
      <c r="J27164" s="3">
        <v>790.49669999999992</v>
      </c>
      <c r="K27164" s="3">
        <v>1216.1487692307692</v>
      </c>
      <c r="L27164" s="4">
        <v>0.35000000000000003</v>
      </c>
    </row>
    <row r="27165" spans="1:12" x14ac:dyDescent="0.35">
      <c r="A27165" s="1" t="s">
        <v>44646</v>
      </c>
      <c r="B27165" t="s">
        <v>44647</v>
      </c>
      <c r="C27165" t="s">
        <v>34</v>
      </c>
      <c r="D27165" t="s">
        <v>35</v>
      </c>
      <c r="E27165">
        <v>2</v>
      </c>
      <c r="F27165" s="2">
        <v>96.46</v>
      </c>
      <c r="G27165" s="3">
        <v>720.63</v>
      </c>
      <c r="H27165" s="3">
        <v>0.96460000000000001</v>
      </c>
      <c r="I27165" s="3">
        <v>0</v>
      </c>
      <c r="J27165" s="3">
        <v>97.424599999999998</v>
      </c>
      <c r="K27165" s="3">
        <v>149.88399999999999</v>
      </c>
      <c r="L27165" s="4">
        <v>0.35</v>
      </c>
    </row>
    <row r="27166" spans="1:12" x14ac:dyDescent="0.35">
      <c r="A27166" s="1" t="s">
        <v>44648</v>
      </c>
      <c r="B27166" t="s">
        <v>44649</v>
      </c>
      <c r="C27166" t="s">
        <v>34</v>
      </c>
      <c r="D27166" t="s">
        <v>35</v>
      </c>
      <c r="E27166">
        <v>2</v>
      </c>
      <c r="F27166" s="2">
        <v>31.26</v>
      </c>
      <c r="G27166" s="3">
        <v>163.66</v>
      </c>
      <c r="H27166" s="3">
        <v>0.31260000000000004</v>
      </c>
      <c r="I27166" s="3">
        <v>0</v>
      </c>
      <c r="J27166" s="3">
        <v>31.572600000000001</v>
      </c>
      <c r="K27166" s="3">
        <v>48.573230769230769</v>
      </c>
      <c r="L27166" s="4">
        <v>0.35</v>
      </c>
    </row>
    <row r="27167" spans="1:12" x14ac:dyDescent="0.35">
      <c r="A27167" s="1" t="s">
        <v>44650</v>
      </c>
      <c r="B27167" t="s">
        <v>44651</v>
      </c>
      <c r="C27167" t="s">
        <v>34</v>
      </c>
      <c r="D27167" t="s">
        <v>35</v>
      </c>
      <c r="E27167">
        <v>1</v>
      </c>
      <c r="F27167" s="2">
        <v>1600.4</v>
      </c>
      <c r="G27167" s="3">
        <v>8204.7000000000007</v>
      </c>
      <c r="H27167" s="3">
        <v>16.004000000000001</v>
      </c>
      <c r="I27167" s="3">
        <v>75.218800000000002</v>
      </c>
      <c r="J27167" s="3">
        <v>1691.6228000000001</v>
      </c>
      <c r="K27167" s="3">
        <v>2602.4966153846153</v>
      </c>
      <c r="L27167" s="4">
        <v>0.34999999999999992</v>
      </c>
    </row>
    <row r="27168" spans="1:12" x14ac:dyDescent="0.35">
      <c r="A27168" s="1" t="s">
        <v>44652</v>
      </c>
      <c r="B27168" t="s">
        <v>44653</v>
      </c>
      <c r="C27168" t="s">
        <v>34</v>
      </c>
      <c r="D27168" t="s">
        <v>35</v>
      </c>
      <c r="E27168">
        <v>1</v>
      </c>
      <c r="F27168" s="2">
        <v>644.9</v>
      </c>
      <c r="G27168" s="3">
        <v>3306.11</v>
      </c>
      <c r="H27168" s="3">
        <v>6.4489999999999998</v>
      </c>
      <c r="I27168" s="3">
        <v>30.310299999999998</v>
      </c>
      <c r="J27168" s="3">
        <v>681.65929999999992</v>
      </c>
      <c r="K27168" s="3">
        <v>1048.7066153846151</v>
      </c>
      <c r="L27168" s="4">
        <v>0.34999999999999992</v>
      </c>
    </row>
    <row r="27169" spans="1:12" x14ac:dyDescent="0.35">
      <c r="A27169" s="1" t="s">
        <v>44654</v>
      </c>
      <c r="B27169" t="s">
        <v>44655</v>
      </c>
      <c r="C27169" t="s">
        <v>34</v>
      </c>
      <c r="D27169" t="s">
        <v>35</v>
      </c>
      <c r="E27169">
        <v>1</v>
      </c>
      <c r="F27169" s="2">
        <v>72.010000000000005</v>
      </c>
      <c r="G27169" s="3">
        <v>377.02</v>
      </c>
      <c r="H27169" s="3">
        <v>0.72010000000000007</v>
      </c>
      <c r="I27169" s="3">
        <v>3.3844700000000003</v>
      </c>
      <c r="J27169" s="3">
        <v>76.114570000000015</v>
      </c>
      <c r="K27169" s="3">
        <v>117.09933846153848</v>
      </c>
      <c r="L27169" s="4">
        <v>0.35</v>
      </c>
    </row>
    <row r="27170" spans="1:12" x14ac:dyDescent="0.35">
      <c r="A27170" s="1" t="s">
        <v>44656</v>
      </c>
      <c r="B27170" t="s">
        <v>44657</v>
      </c>
      <c r="C27170" t="s">
        <v>34</v>
      </c>
      <c r="D27170" t="s">
        <v>35</v>
      </c>
      <c r="E27170">
        <v>2</v>
      </c>
      <c r="F27170" s="2">
        <v>39.950000000000003</v>
      </c>
      <c r="G27170" s="3">
        <v>298.43</v>
      </c>
      <c r="H27170" s="3">
        <v>0.39950000000000002</v>
      </c>
      <c r="I27170" s="3">
        <v>0</v>
      </c>
      <c r="J27170" s="3">
        <v>40.349500000000006</v>
      </c>
      <c r="K27170" s="3">
        <v>62.076153846153851</v>
      </c>
      <c r="L27170" s="4">
        <v>0.34999999999999992</v>
      </c>
    </row>
    <row r="27171" spans="1:12" x14ac:dyDescent="0.35">
      <c r="A27171" s="1" t="s">
        <v>44658</v>
      </c>
      <c r="B27171" t="s">
        <v>44659</v>
      </c>
      <c r="C27171" t="s">
        <v>34</v>
      </c>
      <c r="D27171" t="s">
        <v>35</v>
      </c>
      <c r="E27171">
        <v>1</v>
      </c>
      <c r="F27171" s="2">
        <v>4321.88</v>
      </c>
      <c r="G27171" s="3">
        <v>22627.64</v>
      </c>
      <c r="H27171" s="3">
        <v>43.218800000000002</v>
      </c>
      <c r="I27171" s="3">
        <v>203.12836000000001</v>
      </c>
      <c r="J27171" s="3">
        <v>4568.2271599999995</v>
      </c>
      <c r="K27171" s="3">
        <v>7028.0417846153832</v>
      </c>
      <c r="L27171" s="4">
        <v>0.34999999999999992</v>
      </c>
    </row>
    <row r="27172" spans="1:12" x14ac:dyDescent="0.35">
      <c r="A27172" s="1" t="s">
        <v>44660</v>
      </c>
      <c r="B27172" t="s">
        <v>44661</v>
      </c>
      <c r="C27172" t="s">
        <v>29</v>
      </c>
      <c r="D27172" t="s">
        <v>30</v>
      </c>
      <c r="E27172">
        <v>2</v>
      </c>
      <c r="F27172" s="2">
        <v>47.27</v>
      </c>
      <c r="G27172" s="3">
        <v>231.88</v>
      </c>
      <c r="H27172" s="3">
        <v>0.47270000000000006</v>
      </c>
      <c r="I27172" s="3">
        <v>0</v>
      </c>
      <c r="J27172" s="3">
        <v>47.742700000000006</v>
      </c>
      <c r="K27172" s="3">
        <v>73.450307692307703</v>
      </c>
      <c r="L27172" s="4">
        <v>0.35000000000000003</v>
      </c>
    </row>
    <row r="27173" spans="1:12" x14ac:dyDescent="0.35">
      <c r="A27173" s="1" t="s">
        <v>44662</v>
      </c>
      <c r="B27173" t="s">
        <v>44663</v>
      </c>
      <c r="C27173" t="s">
        <v>34</v>
      </c>
      <c r="D27173" t="s">
        <v>35</v>
      </c>
      <c r="E27173">
        <v>1</v>
      </c>
      <c r="F27173" s="2">
        <v>13.65</v>
      </c>
      <c r="G27173" s="3">
        <v>106</v>
      </c>
      <c r="H27173" s="3">
        <v>0.13650000000000001</v>
      </c>
      <c r="I27173" s="3">
        <v>0.64155000000000006</v>
      </c>
      <c r="J27173" s="3">
        <v>14.428050000000001</v>
      </c>
      <c r="K27173" s="3">
        <v>22.196999999999999</v>
      </c>
      <c r="L27173" s="4">
        <v>0.34999999999999992</v>
      </c>
    </row>
    <row r="27174" spans="1:12" x14ac:dyDescent="0.35">
      <c r="A27174" s="1" t="s">
        <v>44664</v>
      </c>
      <c r="B27174" t="s">
        <v>44665</v>
      </c>
      <c r="C27174" t="s">
        <v>34</v>
      </c>
      <c r="D27174" t="s">
        <v>35</v>
      </c>
      <c r="E27174">
        <v>2</v>
      </c>
      <c r="F27174" s="2">
        <v>5.76</v>
      </c>
      <c r="G27174" s="3">
        <v>30.13</v>
      </c>
      <c r="H27174" s="3">
        <v>5.7599999999999998E-2</v>
      </c>
      <c r="I27174" s="3">
        <v>0</v>
      </c>
      <c r="J27174" s="3">
        <v>5.8175999999999997</v>
      </c>
      <c r="K27174" s="3">
        <v>8.9501538461538459</v>
      </c>
      <c r="L27174" s="4">
        <v>0.35000000000000003</v>
      </c>
    </row>
    <row r="27175" spans="1:12" x14ac:dyDescent="0.35">
      <c r="A27175" s="1" t="s">
        <v>44666</v>
      </c>
      <c r="B27175" t="s">
        <v>44667</v>
      </c>
      <c r="C27175" t="s">
        <v>34</v>
      </c>
      <c r="D27175" t="s">
        <v>35</v>
      </c>
      <c r="E27175">
        <v>2</v>
      </c>
      <c r="F27175" s="2">
        <v>9.4</v>
      </c>
      <c r="G27175" s="3">
        <v>70.28</v>
      </c>
      <c r="H27175" s="3">
        <v>9.4E-2</v>
      </c>
      <c r="I27175" s="3">
        <v>0</v>
      </c>
      <c r="J27175" s="3">
        <v>9.4939999999999998</v>
      </c>
      <c r="K27175" s="3">
        <v>14.606153846153845</v>
      </c>
      <c r="L27175" s="4">
        <v>0.35</v>
      </c>
    </row>
    <row r="27176" spans="1:12" hidden="1" x14ac:dyDescent="0.35">
      <c r="A27176" s="1" t="s">
        <v>44668</v>
      </c>
      <c r="B27176" t="s">
        <v>44669</v>
      </c>
      <c r="C27176" t="s">
        <v>46</v>
      </c>
      <c r="D27176" t="s">
        <v>47</v>
      </c>
      <c r="E27176">
        <v>1</v>
      </c>
      <c r="F27176" s="2">
        <v>21.22</v>
      </c>
      <c r="G27176" s="3">
        <v>108.73</v>
      </c>
      <c r="H27176" s="3">
        <v>0.2122</v>
      </c>
      <c r="I27176" s="3">
        <v>0.99734</v>
      </c>
      <c r="J27176" s="3">
        <v>22.429539999999999</v>
      </c>
      <c r="K27176" s="3">
        <v>34.50698461538461</v>
      </c>
      <c r="L27176" s="4">
        <v>0.34999999999999992</v>
      </c>
    </row>
    <row r="27177" spans="1:12" hidden="1" x14ac:dyDescent="0.35">
      <c r="A27177" s="1" t="s">
        <v>44670</v>
      </c>
      <c r="B27177" t="s">
        <v>44671</v>
      </c>
      <c r="C27177" t="s">
        <v>46</v>
      </c>
      <c r="D27177" t="s">
        <v>47</v>
      </c>
      <c r="E27177">
        <v>2</v>
      </c>
      <c r="F27177" s="2">
        <v>76.709999999999994</v>
      </c>
      <c r="G27177" s="3">
        <v>368.17</v>
      </c>
      <c r="H27177" s="3">
        <v>0.7671</v>
      </c>
      <c r="I27177" s="3">
        <v>0</v>
      </c>
      <c r="J27177" s="3">
        <v>77.477099999999993</v>
      </c>
      <c r="K27177" s="3">
        <v>119.19553846153845</v>
      </c>
      <c r="L27177" s="4">
        <v>0.35</v>
      </c>
    </row>
    <row r="27178" spans="1:12" x14ac:dyDescent="0.35">
      <c r="A27178" s="1" t="s">
        <v>44672</v>
      </c>
      <c r="B27178" t="s">
        <v>44673</v>
      </c>
      <c r="C27178" t="s">
        <v>13</v>
      </c>
      <c r="D27178" t="s">
        <v>14</v>
      </c>
      <c r="E27178">
        <v>2</v>
      </c>
      <c r="F27178" s="2">
        <v>959.27</v>
      </c>
      <c r="G27178" s="3">
        <v>4543.66</v>
      </c>
      <c r="H27178" s="3">
        <v>9.5927000000000007</v>
      </c>
      <c r="I27178" s="3">
        <v>0</v>
      </c>
      <c r="J27178" s="3">
        <v>968.86270000000002</v>
      </c>
      <c r="K27178" s="3">
        <v>1490.558</v>
      </c>
      <c r="L27178" s="4">
        <v>0.35</v>
      </c>
    </row>
    <row r="27179" spans="1:12" x14ac:dyDescent="0.35">
      <c r="A27179" s="1" t="s">
        <v>44674</v>
      </c>
      <c r="B27179" t="s">
        <v>44675</v>
      </c>
      <c r="C27179" t="s">
        <v>34</v>
      </c>
      <c r="D27179" t="s">
        <v>35</v>
      </c>
      <c r="E27179">
        <v>2</v>
      </c>
      <c r="F27179" s="2">
        <v>1460.79</v>
      </c>
      <c r="G27179" s="3">
        <v>7843.09</v>
      </c>
      <c r="H27179" s="3">
        <v>14.607900000000001</v>
      </c>
      <c r="I27179" s="3">
        <v>0</v>
      </c>
      <c r="J27179" s="3">
        <v>1475.3978999999999</v>
      </c>
      <c r="K27179" s="3">
        <v>2269.8429230769229</v>
      </c>
      <c r="L27179" s="4">
        <v>0.35</v>
      </c>
    </row>
    <row r="27180" spans="1:12" x14ac:dyDescent="0.35">
      <c r="A27180" s="1" t="s">
        <v>44676</v>
      </c>
      <c r="B27180" t="s">
        <v>44677</v>
      </c>
      <c r="C27180" t="s">
        <v>29</v>
      </c>
      <c r="D27180" t="s">
        <v>30</v>
      </c>
      <c r="E27180">
        <v>1</v>
      </c>
      <c r="F27180" s="2">
        <v>197.27</v>
      </c>
      <c r="G27180" s="3">
        <v>1011.32</v>
      </c>
      <c r="H27180" s="3">
        <v>1.9727000000000001</v>
      </c>
      <c r="I27180" s="3">
        <v>9.2716900000000013</v>
      </c>
      <c r="J27180" s="3">
        <v>208.51439000000002</v>
      </c>
      <c r="K27180" s="3">
        <v>320.79136923076925</v>
      </c>
      <c r="L27180" s="4">
        <v>0.35</v>
      </c>
    </row>
    <row r="27181" spans="1:12" x14ac:dyDescent="0.35">
      <c r="A27181" s="1" t="s">
        <v>44678</v>
      </c>
      <c r="B27181" t="s">
        <v>44679</v>
      </c>
      <c r="C27181" t="s">
        <v>13</v>
      </c>
      <c r="D27181" t="s">
        <v>14</v>
      </c>
      <c r="E27181">
        <v>2</v>
      </c>
      <c r="F27181" s="2">
        <v>78.099999999999994</v>
      </c>
      <c r="G27181" s="3">
        <v>383.14</v>
      </c>
      <c r="H27181" s="3">
        <v>0.78099999999999992</v>
      </c>
      <c r="I27181" s="3">
        <v>0</v>
      </c>
      <c r="J27181" s="3">
        <v>78.881</v>
      </c>
      <c r="K27181" s="3">
        <v>121.35538461538461</v>
      </c>
      <c r="L27181" s="4">
        <v>0.35</v>
      </c>
    </row>
    <row r="27182" spans="1:12" x14ac:dyDescent="0.35">
      <c r="A27182" s="1" t="s">
        <v>44680</v>
      </c>
      <c r="B27182" t="s">
        <v>44681</v>
      </c>
      <c r="C27182" t="s">
        <v>29</v>
      </c>
      <c r="D27182" t="s">
        <v>30</v>
      </c>
      <c r="E27182">
        <v>1</v>
      </c>
      <c r="F27182" s="2">
        <v>40.74</v>
      </c>
      <c r="G27182" s="3">
        <v>208.87</v>
      </c>
      <c r="H27182" s="3">
        <v>0.40740000000000004</v>
      </c>
      <c r="I27182" s="3">
        <v>1.9147800000000001</v>
      </c>
      <c r="J27182" s="3">
        <v>43.062180000000005</v>
      </c>
      <c r="K27182" s="3">
        <v>66.249507692307702</v>
      </c>
      <c r="L27182" s="4">
        <v>0.35000000000000003</v>
      </c>
    </row>
    <row r="27183" spans="1:12" x14ac:dyDescent="0.35">
      <c r="A27183" s="1" t="s">
        <v>44682</v>
      </c>
      <c r="B27183" t="s">
        <v>44683</v>
      </c>
      <c r="C27183" t="s">
        <v>34</v>
      </c>
      <c r="D27183" t="s">
        <v>35</v>
      </c>
      <c r="E27183">
        <v>2</v>
      </c>
      <c r="F27183" s="2">
        <v>1604.55</v>
      </c>
      <c r="G27183" s="3">
        <v>7738.96</v>
      </c>
      <c r="H27183" s="3">
        <v>16.045500000000001</v>
      </c>
      <c r="I27183" s="3">
        <v>0</v>
      </c>
      <c r="J27183" s="3">
        <v>1620.5954999999999</v>
      </c>
      <c r="K27183" s="3">
        <v>2493.2238461538459</v>
      </c>
      <c r="L27183" s="4">
        <v>0.35</v>
      </c>
    </row>
    <row r="27184" spans="1:12" hidden="1" x14ac:dyDescent="0.35">
      <c r="A27184" s="1" t="s">
        <v>44684</v>
      </c>
      <c r="B27184" t="s">
        <v>44685</v>
      </c>
      <c r="C27184" t="s">
        <v>46</v>
      </c>
      <c r="D27184" t="s">
        <v>47</v>
      </c>
      <c r="E27184">
        <v>1</v>
      </c>
      <c r="F27184" s="2">
        <v>21.22</v>
      </c>
      <c r="G27184" s="3">
        <v>108.73</v>
      </c>
      <c r="H27184" s="3">
        <v>0.2122</v>
      </c>
      <c r="I27184" s="3">
        <v>0.99734</v>
      </c>
      <c r="J27184" s="3">
        <v>22.429539999999999</v>
      </c>
      <c r="K27184" s="3">
        <v>34.50698461538461</v>
      </c>
      <c r="L27184" s="4">
        <v>0.34999999999999992</v>
      </c>
    </row>
    <row r="27185" spans="1:12" x14ac:dyDescent="0.35">
      <c r="A27185" s="1" t="s">
        <v>44686</v>
      </c>
      <c r="B27185" t="s">
        <v>44687</v>
      </c>
      <c r="C27185" t="s">
        <v>34</v>
      </c>
      <c r="D27185" t="s">
        <v>35</v>
      </c>
      <c r="E27185">
        <v>2</v>
      </c>
      <c r="F27185" s="2">
        <v>1278.99</v>
      </c>
      <c r="G27185" s="3">
        <v>6416.23</v>
      </c>
      <c r="H27185" s="3">
        <v>12.789900000000001</v>
      </c>
      <c r="I27185" s="3">
        <v>0</v>
      </c>
      <c r="J27185" s="3">
        <v>1291.7799</v>
      </c>
      <c r="K27185" s="3">
        <v>1987.3536923076922</v>
      </c>
      <c r="L27185" s="4">
        <v>0.35</v>
      </c>
    </row>
    <row r="27186" spans="1:12" x14ac:dyDescent="0.35">
      <c r="A27186" s="1" t="s">
        <v>44688</v>
      </c>
      <c r="B27186" t="s">
        <v>44689</v>
      </c>
      <c r="C27186" t="s">
        <v>34</v>
      </c>
      <c r="D27186" t="s">
        <v>35</v>
      </c>
      <c r="E27186">
        <v>1</v>
      </c>
      <c r="F27186" s="2">
        <v>236.1</v>
      </c>
      <c r="G27186" s="3">
        <v>1210.3900000000001</v>
      </c>
      <c r="H27186" s="3">
        <v>2.3610000000000002</v>
      </c>
      <c r="I27186" s="3">
        <v>11.0967</v>
      </c>
      <c r="J27186" s="3">
        <v>249.55769999999998</v>
      </c>
      <c r="K27186" s="3">
        <v>383.93492307692304</v>
      </c>
      <c r="L27186" s="4">
        <v>0.35</v>
      </c>
    </row>
    <row r="27187" spans="1:12" x14ac:dyDescent="0.35">
      <c r="A27187" s="1" t="s">
        <v>44690</v>
      </c>
      <c r="B27187" t="s">
        <v>44691</v>
      </c>
      <c r="C27187" t="s">
        <v>13</v>
      </c>
      <c r="D27187" t="s">
        <v>14</v>
      </c>
      <c r="E27187">
        <v>2</v>
      </c>
      <c r="F27187" s="2">
        <v>701.85</v>
      </c>
      <c r="G27187" s="3">
        <v>3443.19</v>
      </c>
      <c r="H27187" s="3">
        <v>7.0185000000000004</v>
      </c>
      <c r="I27187" s="3">
        <v>0</v>
      </c>
      <c r="J27187" s="3">
        <v>708.86850000000004</v>
      </c>
      <c r="K27187" s="3">
        <v>1090.5669230769231</v>
      </c>
      <c r="L27187" s="4">
        <v>0.35</v>
      </c>
    </row>
    <row r="27188" spans="1:12" x14ac:dyDescent="0.35">
      <c r="A27188" s="1" t="s">
        <v>44692</v>
      </c>
      <c r="B27188" t="s">
        <v>44693</v>
      </c>
      <c r="C27188" t="s">
        <v>34</v>
      </c>
      <c r="D27188" t="s">
        <v>35</v>
      </c>
      <c r="E27188">
        <v>1</v>
      </c>
      <c r="F27188" s="2">
        <v>452.17</v>
      </c>
      <c r="G27188" s="3">
        <v>2318.14</v>
      </c>
      <c r="H27188" s="3">
        <v>4.5217000000000001</v>
      </c>
      <c r="I27188" s="3">
        <v>21.251989999999999</v>
      </c>
      <c r="J27188" s="3">
        <v>477.94369</v>
      </c>
      <c r="K27188" s="3">
        <v>735.29798461538462</v>
      </c>
      <c r="L27188" s="4">
        <v>0.35</v>
      </c>
    </row>
    <row r="27189" spans="1:12" x14ac:dyDescent="0.35">
      <c r="A27189" s="1" t="s">
        <v>44694</v>
      </c>
      <c r="B27189" t="s">
        <v>44695</v>
      </c>
      <c r="C27189" t="s">
        <v>13</v>
      </c>
      <c r="D27189" t="s">
        <v>14</v>
      </c>
      <c r="E27189">
        <v>2</v>
      </c>
      <c r="F27189" s="2">
        <v>1010.58</v>
      </c>
      <c r="G27189" s="3">
        <v>4957.8</v>
      </c>
      <c r="H27189" s="3">
        <v>10.1058</v>
      </c>
      <c r="I27189" s="3">
        <v>0</v>
      </c>
      <c r="J27189" s="3">
        <v>1020.6858000000001</v>
      </c>
      <c r="K27189" s="3">
        <v>1570.2858461538463</v>
      </c>
      <c r="L27189" s="4">
        <v>0.35</v>
      </c>
    </row>
    <row r="27190" spans="1:12" x14ac:dyDescent="0.35">
      <c r="A27190" s="1" t="s">
        <v>44696</v>
      </c>
      <c r="B27190" t="s">
        <v>44697</v>
      </c>
      <c r="C27190" t="s">
        <v>34</v>
      </c>
      <c r="D27190" t="s">
        <v>35</v>
      </c>
      <c r="E27190">
        <v>2</v>
      </c>
      <c r="F27190" s="2">
        <v>60.9</v>
      </c>
      <c r="G27190" s="3">
        <v>327.02</v>
      </c>
      <c r="H27190" s="3">
        <v>0.60899999999999999</v>
      </c>
      <c r="I27190" s="3">
        <v>0</v>
      </c>
      <c r="J27190" s="3">
        <v>61.509</v>
      </c>
      <c r="K27190" s="3">
        <v>94.629230769230773</v>
      </c>
      <c r="L27190" s="4">
        <v>0.35000000000000003</v>
      </c>
    </row>
    <row r="27191" spans="1:12" x14ac:dyDescent="0.35">
      <c r="A27191" s="1" t="s">
        <v>44698</v>
      </c>
      <c r="B27191" t="s">
        <v>44699</v>
      </c>
      <c r="C27191" t="s">
        <v>34</v>
      </c>
      <c r="D27191" t="s">
        <v>35</v>
      </c>
      <c r="E27191">
        <v>1</v>
      </c>
      <c r="F27191" s="2">
        <v>17.989999999999998</v>
      </c>
      <c r="G27191" s="3">
        <v>94.19</v>
      </c>
      <c r="H27191" s="3">
        <v>0.17989999999999998</v>
      </c>
      <c r="I27191" s="3">
        <v>0.84552999999999989</v>
      </c>
      <c r="J27191" s="3">
        <v>19.015429999999999</v>
      </c>
      <c r="K27191" s="3">
        <v>29.254507692307691</v>
      </c>
      <c r="L27191" s="4">
        <v>0.35000000000000003</v>
      </c>
    </row>
    <row r="27192" spans="1:12" x14ac:dyDescent="0.35">
      <c r="A27192" s="1" t="s">
        <v>44700</v>
      </c>
      <c r="B27192" t="s">
        <v>44701</v>
      </c>
      <c r="C27192" t="s">
        <v>34</v>
      </c>
      <c r="D27192" t="s">
        <v>35</v>
      </c>
      <c r="E27192">
        <v>2</v>
      </c>
      <c r="F27192" s="2">
        <v>0.01</v>
      </c>
      <c r="G27192" s="3">
        <v>0.01</v>
      </c>
      <c r="H27192" s="3">
        <v>1E-4</v>
      </c>
      <c r="I27192" s="3">
        <v>0</v>
      </c>
      <c r="J27192" s="3">
        <v>1.01E-2</v>
      </c>
      <c r="K27192" s="3">
        <v>1.5538461538461537E-2</v>
      </c>
      <c r="L27192" s="4">
        <v>0.35</v>
      </c>
    </row>
    <row r="27193" spans="1:12" x14ac:dyDescent="0.35">
      <c r="A27193" s="1" t="s">
        <v>44702</v>
      </c>
      <c r="B27193" t="s">
        <v>44703</v>
      </c>
      <c r="C27193" t="s">
        <v>34</v>
      </c>
      <c r="D27193" t="s">
        <v>35</v>
      </c>
      <c r="E27193">
        <v>1</v>
      </c>
      <c r="F27193" s="2">
        <v>51.65</v>
      </c>
      <c r="G27193" s="3">
        <v>270.42</v>
      </c>
      <c r="H27193" s="3">
        <v>0.51649999999999996</v>
      </c>
      <c r="I27193" s="3">
        <v>2.4275500000000001</v>
      </c>
      <c r="J27193" s="3">
        <v>54.594049999999996</v>
      </c>
      <c r="K27193" s="3">
        <v>83.990846153846149</v>
      </c>
      <c r="L27193" s="4">
        <v>0.35000000000000003</v>
      </c>
    </row>
    <row r="27194" spans="1:12" x14ac:dyDescent="0.35">
      <c r="A27194" s="1" t="s">
        <v>44704</v>
      </c>
      <c r="B27194" t="s">
        <v>44705</v>
      </c>
      <c r="C27194" t="s">
        <v>13</v>
      </c>
      <c r="D27194" t="s">
        <v>14</v>
      </c>
      <c r="E27194">
        <v>1</v>
      </c>
      <c r="F27194" s="2">
        <v>45.08</v>
      </c>
      <c r="G27194" s="3">
        <v>231.1</v>
      </c>
      <c r="H27194" s="3">
        <v>0.45079999999999998</v>
      </c>
      <c r="I27194" s="3">
        <v>2.11876</v>
      </c>
      <c r="J27194" s="3">
        <v>47.649560000000001</v>
      </c>
      <c r="K27194" s="3">
        <v>73.307015384615383</v>
      </c>
      <c r="L27194" s="4">
        <v>0.35</v>
      </c>
    </row>
    <row r="27195" spans="1:12" hidden="1" x14ac:dyDescent="0.35">
      <c r="A27195" s="1">
        <v>1665771</v>
      </c>
      <c r="B27195" t="s">
        <v>44706</v>
      </c>
      <c r="C27195" t="s">
        <v>46</v>
      </c>
      <c r="D27195" t="s">
        <v>47</v>
      </c>
      <c r="E27195">
        <v>1</v>
      </c>
      <c r="F27195" s="2">
        <v>548.58000000000004</v>
      </c>
      <c r="G27195" s="3">
        <v>2817.8</v>
      </c>
      <c r="H27195" s="3">
        <v>5.4858000000000002</v>
      </c>
      <c r="I27195" s="3">
        <v>25.783260000000002</v>
      </c>
      <c r="J27195" s="3">
        <v>579.84906000000012</v>
      </c>
      <c r="K27195" s="3">
        <v>892.07547692307708</v>
      </c>
      <c r="L27195" s="4">
        <v>0.35</v>
      </c>
    </row>
    <row r="27196" spans="1:12" x14ac:dyDescent="0.35">
      <c r="A27196" s="1" t="s">
        <v>44707</v>
      </c>
      <c r="B27196" t="s">
        <v>44708</v>
      </c>
      <c r="C27196" t="s">
        <v>34</v>
      </c>
      <c r="D27196" t="s">
        <v>35</v>
      </c>
      <c r="E27196">
        <v>1</v>
      </c>
      <c r="F27196" s="2">
        <v>178.33</v>
      </c>
      <c r="G27196" s="3">
        <v>914.21</v>
      </c>
      <c r="H27196" s="3">
        <v>1.7833000000000001</v>
      </c>
      <c r="I27196" s="3">
        <v>8.3815100000000005</v>
      </c>
      <c r="J27196" s="3">
        <v>188.49481</v>
      </c>
      <c r="K27196" s="3">
        <v>289.9920153846154</v>
      </c>
      <c r="L27196" s="4">
        <v>0.35000000000000003</v>
      </c>
    </row>
    <row r="27197" spans="1:12" x14ac:dyDescent="0.35">
      <c r="A27197" s="1" t="s">
        <v>44709</v>
      </c>
      <c r="B27197" t="s">
        <v>44710</v>
      </c>
      <c r="C27197" t="s">
        <v>34</v>
      </c>
      <c r="D27197" t="s">
        <v>35</v>
      </c>
      <c r="E27197">
        <v>1</v>
      </c>
      <c r="F27197" s="2">
        <v>474.35</v>
      </c>
      <c r="G27197" s="3">
        <v>2431.85</v>
      </c>
      <c r="H27197" s="3">
        <v>4.7435</v>
      </c>
      <c r="I27197" s="3">
        <v>22.294450000000001</v>
      </c>
      <c r="J27197" s="3">
        <v>501.38794999999999</v>
      </c>
      <c r="K27197" s="3">
        <v>771.36607692307689</v>
      </c>
      <c r="L27197" s="4">
        <v>0.35</v>
      </c>
    </row>
    <row r="27198" spans="1:12" x14ac:dyDescent="0.35">
      <c r="A27198" s="1" t="s">
        <v>44711</v>
      </c>
      <c r="B27198" t="s">
        <v>44712</v>
      </c>
      <c r="C27198" t="s">
        <v>34</v>
      </c>
      <c r="D27198" t="s">
        <v>35</v>
      </c>
      <c r="E27198">
        <v>1</v>
      </c>
      <c r="F27198" s="2">
        <v>87.58</v>
      </c>
      <c r="G27198" s="3">
        <v>448.95</v>
      </c>
      <c r="H27198" s="3">
        <v>0.87580000000000002</v>
      </c>
      <c r="I27198" s="3">
        <v>4.1162599999999996</v>
      </c>
      <c r="J27198" s="3">
        <v>92.572059999999993</v>
      </c>
      <c r="K27198" s="3">
        <v>142.41855384615383</v>
      </c>
      <c r="L27198" s="4">
        <v>0.35</v>
      </c>
    </row>
    <row r="27199" spans="1:12" x14ac:dyDescent="0.35">
      <c r="A27199" s="1" t="s">
        <v>44713</v>
      </c>
      <c r="B27199" t="s">
        <v>44714</v>
      </c>
      <c r="C27199" t="s">
        <v>34</v>
      </c>
      <c r="D27199" t="s">
        <v>35</v>
      </c>
      <c r="E27199">
        <v>2</v>
      </c>
      <c r="F27199" s="2">
        <v>112.65</v>
      </c>
      <c r="G27199" s="3">
        <v>841.53</v>
      </c>
      <c r="H27199" s="3">
        <v>1.1265000000000001</v>
      </c>
      <c r="I27199" s="3">
        <v>0</v>
      </c>
      <c r="J27199" s="3">
        <v>113.7765</v>
      </c>
      <c r="K27199" s="3">
        <v>175.04076923076923</v>
      </c>
      <c r="L27199" s="4">
        <v>0.35</v>
      </c>
    </row>
    <row r="27200" spans="1:12" x14ac:dyDescent="0.35">
      <c r="A27200" s="1" t="s">
        <v>44715</v>
      </c>
      <c r="B27200" t="s">
        <v>41593</v>
      </c>
      <c r="C27200" t="s">
        <v>34</v>
      </c>
      <c r="D27200" t="s">
        <v>35</v>
      </c>
      <c r="E27200">
        <v>2</v>
      </c>
      <c r="F27200" s="2">
        <v>413.7</v>
      </c>
      <c r="G27200" s="3">
        <v>2120.87</v>
      </c>
      <c r="H27200" s="3">
        <v>4.1369999999999996</v>
      </c>
      <c r="I27200" s="3">
        <v>0</v>
      </c>
      <c r="J27200" s="3">
        <v>417.83699999999999</v>
      </c>
      <c r="K27200" s="3">
        <v>642.82615384615383</v>
      </c>
      <c r="L27200" s="4">
        <v>0.35</v>
      </c>
    </row>
    <row r="27201" spans="1:12" x14ac:dyDescent="0.35">
      <c r="A27201" s="1" t="s">
        <v>44716</v>
      </c>
      <c r="B27201" t="s">
        <v>44717</v>
      </c>
      <c r="C27201" t="s">
        <v>34</v>
      </c>
      <c r="D27201" t="s">
        <v>35</v>
      </c>
      <c r="E27201">
        <v>2</v>
      </c>
      <c r="F27201" s="2">
        <v>99.51</v>
      </c>
      <c r="G27201" s="3">
        <v>510.15</v>
      </c>
      <c r="H27201" s="3">
        <v>0.9951000000000001</v>
      </c>
      <c r="I27201" s="3">
        <v>0</v>
      </c>
      <c r="J27201" s="3">
        <v>100.5051</v>
      </c>
      <c r="K27201" s="3">
        <v>154.62323076923076</v>
      </c>
      <c r="L27201" s="4">
        <v>0.35</v>
      </c>
    </row>
    <row r="27202" spans="1:12" x14ac:dyDescent="0.35">
      <c r="A27202" s="1" t="s">
        <v>44718</v>
      </c>
      <c r="B27202" t="s">
        <v>44719</v>
      </c>
      <c r="C27202" t="s">
        <v>34</v>
      </c>
      <c r="D27202" t="s">
        <v>35</v>
      </c>
      <c r="E27202">
        <v>2</v>
      </c>
      <c r="F27202" s="2">
        <v>117.35</v>
      </c>
      <c r="G27202" s="3">
        <v>503.47</v>
      </c>
      <c r="H27202" s="3">
        <v>1.1735</v>
      </c>
      <c r="I27202" s="3">
        <v>0</v>
      </c>
      <c r="J27202" s="3">
        <v>118.5235</v>
      </c>
      <c r="K27202" s="3">
        <v>182.34384615384616</v>
      </c>
      <c r="L27202" s="4">
        <v>0.35000000000000003</v>
      </c>
    </row>
    <row r="27203" spans="1:12" x14ac:dyDescent="0.35">
      <c r="A27203" s="1" t="s">
        <v>44720</v>
      </c>
      <c r="B27203" t="s">
        <v>44721</v>
      </c>
      <c r="C27203" t="s">
        <v>34</v>
      </c>
      <c r="D27203" t="s">
        <v>35</v>
      </c>
      <c r="E27203">
        <v>1</v>
      </c>
      <c r="F27203" s="2">
        <v>8.1</v>
      </c>
      <c r="G27203" s="3">
        <v>42.34</v>
      </c>
      <c r="H27203" s="3">
        <v>8.1000000000000003E-2</v>
      </c>
      <c r="I27203" s="3">
        <v>0.38069999999999998</v>
      </c>
      <c r="J27203" s="3">
        <v>8.5616999999999983</v>
      </c>
      <c r="K27203" s="3">
        <v>13.17184615384615</v>
      </c>
      <c r="L27203" s="4">
        <v>0.35</v>
      </c>
    </row>
    <row r="27204" spans="1:12" x14ac:dyDescent="0.35">
      <c r="A27204" s="1" t="s">
        <v>44722</v>
      </c>
      <c r="B27204" t="s">
        <v>44723</v>
      </c>
      <c r="C27204" t="s">
        <v>34</v>
      </c>
      <c r="D27204" t="s">
        <v>35</v>
      </c>
      <c r="E27204">
        <v>2</v>
      </c>
      <c r="F27204" s="2">
        <v>51.65</v>
      </c>
      <c r="G27204" s="3">
        <v>270.42</v>
      </c>
      <c r="H27204" s="3">
        <v>0.51649999999999996</v>
      </c>
      <c r="I27204" s="3">
        <v>0</v>
      </c>
      <c r="J27204" s="3">
        <v>52.166499999999999</v>
      </c>
      <c r="K27204" s="3">
        <v>80.256153846153836</v>
      </c>
      <c r="L27204" s="4">
        <v>0.34999999999999992</v>
      </c>
    </row>
    <row r="27205" spans="1:12" x14ac:dyDescent="0.35">
      <c r="A27205" s="1" t="s">
        <v>44724</v>
      </c>
      <c r="B27205" t="s">
        <v>44725</v>
      </c>
      <c r="C27205" t="s">
        <v>34</v>
      </c>
      <c r="D27205" t="s">
        <v>35</v>
      </c>
      <c r="E27205">
        <v>1</v>
      </c>
      <c r="F27205" s="2">
        <v>503.37</v>
      </c>
      <c r="G27205" s="3">
        <v>2580.6</v>
      </c>
      <c r="H27205" s="3">
        <v>5.0337000000000005</v>
      </c>
      <c r="I27205" s="3">
        <v>23.658390000000001</v>
      </c>
      <c r="J27205" s="3">
        <v>532.06209000000001</v>
      </c>
      <c r="K27205" s="3">
        <v>818.55706153846154</v>
      </c>
      <c r="L27205" s="4">
        <v>0.35</v>
      </c>
    </row>
    <row r="27206" spans="1:12" x14ac:dyDescent="0.35">
      <c r="A27206" s="1" t="s">
        <v>44726</v>
      </c>
      <c r="B27206" t="s">
        <v>44727</v>
      </c>
      <c r="C27206" t="s">
        <v>34</v>
      </c>
      <c r="D27206" t="s">
        <v>35</v>
      </c>
      <c r="E27206">
        <v>2</v>
      </c>
      <c r="F27206" s="2">
        <v>68.86</v>
      </c>
      <c r="G27206" s="3">
        <v>514.45000000000005</v>
      </c>
      <c r="H27206" s="3">
        <v>0.68859999999999999</v>
      </c>
      <c r="I27206" s="3">
        <v>0</v>
      </c>
      <c r="J27206" s="3">
        <v>69.548599999999993</v>
      </c>
      <c r="K27206" s="3">
        <v>106.99784615384614</v>
      </c>
      <c r="L27206" s="4">
        <v>0.35</v>
      </c>
    </row>
    <row r="27207" spans="1:12" x14ac:dyDescent="0.35">
      <c r="A27207" s="1" t="s">
        <v>44728</v>
      </c>
      <c r="B27207" t="s">
        <v>44729</v>
      </c>
      <c r="C27207" t="s">
        <v>34</v>
      </c>
      <c r="D27207" t="s">
        <v>35</v>
      </c>
      <c r="E27207">
        <v>1</v>
      </c>
      <c r="F27207" s="2">
        <v>18.53</v>
      </c>
      <c r="G27207" s="3">
        <v>90.94</v>
      </c>
      <c r="H27207" s="3">
        <v>0.18530000000000002</v>
      </c>
      <c r="I27207" s="3">
        <v>0.87091000000000007</v>
      </c>
      <c r="J27207" s="3">
        <v>19.586210000000001</v>
      </c>
      <c r="K27207" s="3">
        <v>30.132630769230769</v>
      </c>
      <c r="L27207" s="4">
        <v>0.34999999999999992</v>
      </c>
    </row>
    <row r="27208" spans="1:12" x14ac:dyDescent="0.35">
      <c r="A27208" s="1">
        <v>41005128</v>
      </c>
      <c r="B27208" t="s">
        <v>44322</v>
      </c>
      <c r="C27208" t="s">
        <v>34</v>
      </c>
      <c r="D27208" t="s">
        <v>35</v>
      </c>
      <c r="E27208">
        <v>1</v>
      </c>
      <c r="F27208" s="2">
        <v>72.06</v>
      </c>
      <c r="G27208" s="3">
        <v>369.41</v>
      </c>
      <c r="H27208" s="3">
        <v>0.72060000000000002</v>
      </c>
      <c r="I27208" s="3">
        <v>3.3868200000000002</v>
      </c>
      <c r="J27208" s="3">
        <v>76.167420000000007</v>
      </c>
      <c r="K27208" s="3">
        <v>117.18064615384615</v>
      </c>
      <c r="L27208" s="4">
        <v>0.34999999999999992</v>
      </c>
    </row>
    <row r="27209" spans="1:12" x14ac:dyDescent="0.35">
      <c r="A27209" s="1" t="s">
        <v>44730</v>
      </c>
      <c r="B27209" t="s">
        <v>44731</v>
      </c>
      <c r="C27209" t="s">
        <v>34</v>
      </c>
      <c r="D27209" t="s">
        <v>35</v>
      </c>
      <c r="E27209">
        <v>2</v>
      </c>
      <c r="F27209" s="2">
        <v>5.69</v>
      </c>
      <c r="G27209" s="3">
        <v>42.52</v>
      </c>
      <c r="H27209" s="3">
        <v>5.6900000000000006E-2</v>
      </c>
      <c r="I27209" s="3">
        <v>0</v>
      </c>
      <c r="J27209" s="3">
        <v>5.7469000000000001</v>
      </c>
      <c r="K27209" s="3">
        <v>8.8413846153846158</v>
      </c>
      <c r="L27209" s="4">
        <v>0.35000000000000003</v>
      </c>
    </row>
    <row r="27210" spans="1:12" x14ac:dyDescent="0.35">
      <c r="A27210" s="1" t="s">
        <v>44732</v>
      </c>
      <c r="B27210" t="s">
        <v>44733</v>
      </c>
      <c r="C27210" t="s">
        <v>13</v>
      </c>
      <c r="D27210" t="s">
        <v>14</v>
      </c>
      <c r="E27210">
        <v>2</v>
      </c>
      <c r="F27210" s="2">
        <v>45</v>
      </c>
      <c r="G27210" s="3">
        <v>216.54</v>
      </c>
      <c r="H27210" s="3">
        <v>0.45</v>
      </c>
      <c r="I27210" s="3">
        <v>0</v>
      </c>
      <c r="J27210" s="3">
        <v>45.45</v>
      </c>
      <c r="K27210" s="3">
        <v>69.92307692307692</v>
      </c>
      <c r="L27210" s="4">
        <v>0.34999999999999992</v>
      </c>
    </row>
    <row r="27211" spans="1:12" x14ac:dyDescent="0.35">
      <c r="A27211" s="1" t="s">
        <v>44734</v>
      </c>
      <c r="B27211" t="s">
        <v>42372</v>
      </c>
      <c r="C27211" t="s">
        <v>13</v>
      </c>
      <c r="D27211" t="s">
        <v>14</v>
      </c>
      <c r="E27211">
        <v>2</v>
      </c>
      <c r="F27211" s="2">
        <v>2673.04</v>
      </c>
      <c r="G27211" s="3">
        <v>13703.77</v>
      </c>
      <c r="H27211" s="3">
        <v>26.730399999999999</v>
      </c>
      <c r="I27211" s="3">
        <v>0</v>
      </c>
      <c r="J27211" s="3">
        <v>2699.7703999999999</v>
      </c>
      <c r="K27211" s="3">
        <v>4153.492923076923</v>
      </c>
      <c r="L27211" s="4">
        <v>0.35000000000000003</v>
      </c>
    </row>
    <row r="27212" spans="1:12" x14ac:dyDescent="0.35">
      <c r="A27212" s="1" t="s">
        <v>44735</v>
      </c>
      <c r="B27212" t="s">
        <v>44736</v>
      </c>
      <c r="C27212" t="s">
        <v>34</v>
      </c>
      <c r="D27212" t="s">
        <v>35</v>
      </c>
      <c r="E27212">
        <v>2</v>
      </c>
      <c r="F27212" s="2">
        <v>4.75</v>
      </c>
      <c r="G27212" s="3">
        <v>35.51</v>
      </c>
      <c r="H27212" s="3">
        <v>4.7500000000000001E-2</v>
      </c>
      <c r="I27212" s="3">
        <v>0</v>
      </c>
      <c r="J27212" s="3">
        <v>4.7975000000000003</v>
      </c>
      <c r="K27212" s="3">
        <v>7.3807692307692312</v>
      </c>
      <c r="L27212" s="4">
        <v>0.35</v>
      </c>
    </row>
    <row r="27213" spans="1:12" x14ac:dyDescent="0.35">
      <c r="A27213" s="1" t="s">
        <v>44737</v>
      </c>
      <c r="B27213" t="s">
        <v>41462</v>
      </c>
      <c r="C27213" t="s">
        <v>34</v>
      </c>
      <c r="D27213" t="s">
        <v>35</v>
      </c>
      <c r="E27213">
        <v>2</v>
      </c>
      <c r="F27213" s="2">
        <v>3277.68</v>
      </c>
      <c r="G27213" s="3">
        <v>17160.63</v>
      </c>
      <c r="H27213" s="3">
        <v>32.776800000000001</v>
      </c>
      <c r="I27213" s="3">
        <v>0</v>
      </c>
      <c r="J27213" s="3">
        <v>3310.4567999999999</v>
      </c>
      <c r="K27213" s="3">
        <v>5093.0104615384616</v>
      </c>
      <c r="L27213" s="4">
        <v>0.35000000000000003</v>
      </c>
    </row>
    <row r="27214" spans="1:12" x14ac:dyDescent="0.35">
      <c r="A27214" s="1" t="s">
        <v>44738</v>
      </c>
      <c r="B27214" t="s">
        <v>44739</v>
      </c>
      <c r="C27214" t="s">
        <v>13</v>
      </c>
      <c r="D27214" t="s">
        <v>14</v>
      </c>
      <c r="E27214">
        <v>2</v>
      </c>
      <c r="F27214" s="2">
        <v>645.97</v>
      </c>
      <c r="G27214" s="3">
        <v>3311.68</v>
      </c>
      <c r="H27214" s="3">
        <v>6.4597000000000007</v>
      </c>
      <c r="I27214" s="3">
        <v>0</v>
      </c>
      <c r="J27214" s="3">
        <v>652.42970000000003</v>
      </c>
      <c r="K27214" s="3">
        <v>1003.7380000000001</v>
      </c>
      <c r="L27214" s="4">
        <v>0.35000000000000003</v>
      </c>
    </row>
    <row r="27215" spans="1:12" hidden="1" x14ac:dyDescent="0.35">
      <c r="A27215" s="1">
        <v>1658466</v>
      </c>
      <c r="B27215" t="s">
        <v>44740</v>
      </c>
      <c r="C27215" t="s">
        <v>46</v>
      </c>
      <c r="D27215" t="s">
        <v>47</v>
      </c>
      <c r="E27215">
        <v>1</v>
      </c>
      <c r="F27215" s="2">
        <v>638.69000000000005</v>
      </c>
      <c r="G27215" s="3">
        <v>3280.63</v>
      </c>
      <c r="H27215" s="3">
        <v>6.3869000000000007</v>
      </c>
      <c r="I27215" s="3">
        <v>30.018430000000002</v>
      </c>
      <c r="J27215" s="3">
        <v>675.09532999999999</v>
      </c>
      <c r="K27215" s="3">
        <v>1038.6081999999999</v>
      </c>
      <c r="L27215" s="4">
        <v>0.34999999999999992</v>
      </c>
    </row>
    <row r="27216" spans="1:12" x14ac:dyDescent="0.35">
      <c r="A27216" s="1" t="s">
        <v>44741</v>
      </c>
      <c r="B27216" t="s">
        <v>44742</v>
      </c>
      <c r="C27216" t="s">
        <v>34</v>
      </c>
      <c r="D27216" t="s">
        <v>35</v>
      </c>
      <c r="E27216">
        <v>2</v>
      </c>
      <c r="F27216" s="2">
        <v>128.97</v>
      </c>
      <c r="G27216" s="3">
        <v>662</v>
      </c>
      <c r="H27216" s="3">
        <v>1.2897000000000001</v>
      </c>
      <c r="I27216" s="3">
        <v>0</v>
      </c>
      <c r="J27216" s="3">
        <v>130.25970000000001</v>
      </c>
      <c r="K27216" s="3">
        <v>200.39953846153847</v>
      </c>
      <c r="L27216" s="4">
        <v>0.35</v>
      </c>
    </row>
    <row r="27217" spans="1:12" x14ac:dyDescent="0.35">
      <c r="A27217" s="1" t="s">
        <v>44743</v>
      </c>
      <c r="B27217" t="s">
        <v>44744</v>
      </c>
      <c r="C27217" t="s">
        <v>34</v>
      </c>
      <c r="D27217" t="s">
        <v>35</v>
      </c>
      <c r="E27217">
        <v>1</v>
      </c>
      <c r="F27217" s="2">
        <v>105.76</v>
      </c>
      <c r="G27217" s="3">
        <v>553.72</v>
      </c>
      <c r="H27217" s="3">
        <v>1.0576000000000001</v>
      </c>
      <c r="I27217" s="3">
        <v>4.97072</v>
      </c>
      <c r="J27217" s="3">
        <v>111.78832</v>
      </c>
      <c r="K27217" s="3">
        <v>171.98203076923076</v>
      </c>
      <c r="L27217" s="4">
        <v>0.35</v>
      </c>
    </row>
    <row r="27218" spans="1:12" x14ac:dyDescent="0.35">
      <c r="A27218" s="1" t="s">
        <v>44745</v>
      </c>
      <c r="B27218" t="s">
        <v>44746</v>
      </c>
      <c r="C27218" t="s">
        <v>13</v>
      </c>
      <c r="D27218" t="s">
        <v>14</v>
      </c>
      <c r="E27218">
        <v>1</v>
      </c>
      <c r="F27218" s="2">
        <v>8.5500000000000007</v>
      </c>
      <c r="G27218" s="3">
        <v>43.04</v>
      </c>
      <c r="H27218" s="3">
        <v>8.5500000000000007E-2</v>
      </c>
      <c r="I27218" s="3">
        <v>0.40185000000000004</v>
      </c>
      <c r="J27218" s="3">
        <v>9.03735</v>
      </c>
      <c r="K27218" s="3">
        <v>13.903615384615383</v>
      </c>
      <c r="L27218" s="4">
        <v>0.34999999999999992</v>
      </c>
    </row>
    <row r="27219" spans="1:12" hidden="1" x14ac:dyDescent="0.35">
      <c r="A27219" s="1" t="s">
        <v>44747</v>
      </c>
      <c r="B27219" t="s">
        <v>44748</v>
      </c>
      <c r="C27219" t="s">
        <v>46</v>
      </c>
      <c r="D27219" t="s">
        <v>47</v>
      </c>
      <c r="E27219">
        <v>1</v>
      </c>
      <c r="F27219" s="2">
        <v>1535.08</v>
      </c>
      <c r="G27219" s="3">
        <v>7869.76</v>
      </c>
      <c r="H27219" s="3">
        <v>15.3508</v>
      </c>
      <c r="I27219" s="3">
        <v>72.148759999999996</v>
      </c>
      <c r="J27219" s="3">
        <v>1622.5795599999999</v>
      </c>
      <c r="K27219" s="3">
        <v>2496.2762461538459</v>
      </c>
      <c r="L27219" s="4">
        <v>0.35</v>
      </c>
    </row>
    <row r="27220" spans="1:12" x14ac:dyDescent="0.35">
      <c r="A27220" s="1" t="s">
        <v>44749</v>
      </c>
      <c r="B27220" t="s">
        <v>44750</v>
      </c>
      <c r="C27220" t="s">
        <v>34</v>
      </c>
      <c r="D27220" t="s">
        <v>35</v>
      </c>
      <c r="E27220">
        <v>2</v>
      </c>
      <c r="F27220" s="2">
        <v>1243.3800000000001</v>
      </c>
      <c r="G27220" s="3">
        <v>6382.2</v>
      </c>
      <c r="H27220" s="3">
        <v>12.433800000000002</v>
      </c>
      <c r="I27220" s="3">
        <v>0</v>
      </c>
      <c r="J27220" s="3">
        <v>1255.8138000000001</v>
      </c>
      <c r="K27220" s="3">
        <v>1932.0212307692309</v>
      </c>
      <c r="L27220" s="4">
        <v>0.35</v>
      </c>
    </row>
    <row r="27221" spans="1:12" x14ac:dyDescent="0.35">
      <c r="A27221" s="1" t="s">
        <v>44751</v>
      </c>
      <c r="B27221" t="s">
        <v>44752</v>
      </c>
      <c r="C27221" t="s">
        <v>34</v>
      </c>
      <c r="D27221" t="s">
        <v>35</v>
      </c>
      <c r="E27221">
        <v>1</v>
      </c>
      <c r="F27221" s="2">
        <v>55.81</v>
      </c>
      <c r="G27221" s="3">
        <v>292.2</v>
      </c>
      <c r="H27221" s="3">
        <v>0.55810000000000004</v>
      </c>
      <c r="I27221" s="3">
        <v>2.6230700000000002</v>
      </c>
      <c r="J27221" s="3">
        <v>58.991170000000004</v>
      </c>
      <c r="K27221" s="3">
        <v>90.755646153846158</v>
      </c>
      <c r="L27221" s="4">
        <v>0.35</v>
      </c>
    </row>
    <row r="27222" spans="1:12" x14ac:dyDescent="0.35">
      <c r="A27222" s="1" t="s">
        <v>44753</v>
      </c>
      <c r="B27222" t="s">
        <v>44754</v>
      </c>
      <c r="C27222" t="s">
        <v>34</v>
      </c>
      <c r="D27222" t="s">
        <v>35</v>
      </c>
      <c r="E27222">
        <v>2</v>
      </c>
      <c r="F27222" s="2">
        <v>63.67</v>
      </c>
      <c r="G27222" s="3">
        <v>341.83</v>
      </c>
      <c r="H27222" s="3">
        <v>0.63670000000000004</v>
      </c>
      <c r="I27222" s="3">
        <v>0</v>
      </c>
      <c r="J27222" s="3">
        <v>64.306700000000006</v>
      </c>
      <c r="K27222" s="3">
        <v>98.933384615384625</v>
      </c>
      <c r="L27222" s="4">
        <v>0.35</v>
      </c>
    </row>
    <row r="27223" spans="1:12" x14ac:dyDescent="0.35">
      <c r="A27223" s="1" t="s">
        <v>44755</v>
      </c>
      <c r="B27223" t="s">
        <v>44756</v>
      </c>
      <c r="C27223" t="s">
        <v>34</v>
      </c>
      <c r="D27223" t="s">
        <v>35</v>
      </c>
      <c r="E27223">
        <v>1</v>
      </c>
      <c r="F27223" s="2">
        <v>119.98</v>
      </c>
      <c r="G27223" s="3">
        <v>627.41</v>
      </c>
      <c r="H27223" s="3">
        <v>1.1998</v>
      </c>
      <c r="I27223" s="3">
        <v>5.6390600000000006</v>
      </c>
      <c r="J27223" s="3">
        <v>126.81886</v>
      </c>
      <c r="K27223" s="3">
        <v>195.10593846153844</v>
      </c>
      <c r="L27223" s="4">
        <v>0.34999999999999992</v>
      </c>
    </row>
    <row r="27224" spans="1:12" x14ac:dyDescent="0.35">
      <c r="A27224" s="1" t="s">
        <v>44757</v>
      </c>
      <c r="B27224" t="s">
        <v>44758</v>
      </c>
      <c r="C27224" t="s">
        <v>34</v>
      </c>
      <c r="D27224" t="s">
        <v>35</v>
      </c>
      <c r="E27224">
        <v>2</v>
      </c>
      <c r="F27224" s="2">
        <v>121.42</v>
      </c>
      <c r="G27224" s="3">
        <v>622.45000000000005</v>
      </c>
      <c r="H27224" s="3">
        <v>1.2141999999999999</v>
      </c>
      <c r="I27224" s="3">
        <v>0</v>
      </c>
      <c r="J27224" s="3">
        <v>122.63420000000001</v>
      </c>
      <c r="K27224" s="3">
        <v>188.66800000000001</v>
      </c>
      <c r="L27224" s="4">
        <v>0.35</v>
      </c>
    </row>
    <row r="27225" spans="1:12" x14ac:dyDescent="0.35">
      <c r="A27225" s="1" t="s">
        <v>44759</v>
      </c>
      <c r="B27225" t="s">
        <v>44760</v>
      </c>
      <c r="C27225" t="s">
        <v>13</v>
      </c>
      <c r="D27225" t="s">
        <v>14</v>
      </c>
      <c r="E27225">
        <v>1</v>
      </c>
      <c r="F27225" s="2">
        <v>68.42</v>
      </c>
      <c r="G27225" s="3">
        <v>350.79</v>
      </c>
      <c r="H27225" s="3">
        <v>0.68420000000000003</v>
      </c>
      <c r="I27225" s="3">
        <v>3.2157400000000003</v>
      </c>
      <c r="J27225" s="3">
        <v>72.319940000000003</v>
      </c>
      <c r="K27225" s="3">
        <v>111.26144615384615</v>
      </c>
      <c r="L27225" s="4">
        <v>0.35</v>
      </c>
    </row>
    <row r="27226" spans="1:12" x14ac:dyDescent="0.35">
      <c r="A27226" s="1">
        <v>41001318</v>
      </c>
      <c r="B27226" t="s">
        <v>44543</v>
      </c>
      <c r="C27226" t="s">
        <v>34</v>
      </c>
      <c r="D27226" t="s">
        <v>35</v>
      </c>
      <c r="E27226">
        <v>1</v>
      </c>
      <c r="F27226" s="2">
        <v>1668.26</v>
      </c>
      <c r="G27226" s="3">
        <v>8552.5499999999993</v>
      </c>
      <c r="H27226" s="3">
        <v>16.682600000000001</v>
      </c>
      <c r="I27226" s="3">
        <v>78.40822</v>
      </c>
      <c r="J27226" s="3">
        <v>1763.3508200000001</v>
      </c>
      <c r="K27226" s="3">
        <v>2712.8474153846155</v>
      </c>
      <c r="L27226" s="4">
        <v>0.35</v>
      </c>
    </row>
    <row r="27227" spans="1:12" x14ac:dyDescent="0.35">
      <c r="A27227" s="1" t="s">
        <v>44761</v>
      </c>
      <c r="B27227" t="s">
        <v>44762</v>
      </c>
      <c r="C27227" t="s">
        <v>13</v>
      </c>
      <c r="D27227" t="s">
        <v>14</v>
      </c>
      <c r="E27227">
        <v>1</v>
      </c>
      <c r="F27227" s="2">
        <v>308.74</v>
      </c>
      <c r="G27227" s="3">
        <v>1582.83</v>
      </c>
      <c r="H27227" s="3">
        <v>3.0874000000000001</v>
      </c>
      <c r="I27227" s="3">
        <v>14.51078</v>
      </c>
      <c r="J27227" s="3">
        <v>326.33818000000002</v>
      </c>
      <c r="K27227" s="3">
        <v>502.0587384615385</v>
      </c>
      <c r="L27227" s="4">
        <v>0.35</v>
      </c>
    </row>
    <row r="27228" spans="1:12" hidden="1" x14ac:dyDescent="0.35">
      <c r="A27228" s="1" t="s">
        <v>44763</v>
      </c>
      <c r="B27228" t="s">
        <v>44764</v>
      </c>
      <c r="C27228" t="s">
        <v>46</v>
      </c>
      <c r="D27228" t="s">
        <v>47</v>
      </c>
      <c r="E27228">
        <v>1</v>
      </c>
      <c r="F27228" s="2">
        <v>163.66999999999999</v>
      </c>
      <c r="G27228" s="3">
        <v>839.07</v>
      </c>
      <c r="H27228" s="3">
        <v>1.6366999999999998</v>
      </c>
      <c r="I27228" s="3">
        <v>7.6924899999999994</v>
      </c>
      <c r="J27228" s="3">
        <v>172.99918999999997</v>
      </c>
      <c r="K27228" s="3">
        <v>266.15259999999995</v>
      </c>
      <c r="L27228" s="4">
        <v>0.35</v>
      </c>
    </row>
    <row r="27229" spans="1:12" x14ac:dyDescent="0.35">
      <c r="A27229" s="1" t="s">
        <v>44765</v>
      </c>
      <c r="B27229" t="s">
        <v>44766</v>
      </c>
      <c r="C27229" t="s">
        <v>34</v>
      </c>
      <c r="D27229" t="s">
        <v>35</v>
      </c>
      <c r="E27229">
        <v>1</v>
      </c>
      <c r="F27229" s="2">
        <v>22.45</v>
      </c>
      <c r="G27229" s="3">
        <v>117.54</v>
      </c>
      <c r="H27229" s="3">
        <v>0.22450000000000001</v>
      </c>
      <c r="I27229" s="3">
        <v>1.05515</v>
      </c>
      <c r="J27229" s="3">
        <v>23.729649999999999</v>
      </c>
      <c r="K27229" s="3">
        <v>36.507153846153841</v>
      </c>
      <c r="L27229" s="4">
        <v>0.34999999999999992</v>
      </c>
    </row>
    <row r="27230" spans="1:12" x14ac:dyDescent="0.35">
      <c r="A27230" s="1" t="s">
        <v>44767</v>
      </c>
      <c r="B27230" t="s">
        <v>44768</v>
      </c>
      <c r="C27230" t="s">
        <v>34</v>
      </c>
      <c r="D27230" t="s">
        <v>35</v>
      </c>
      <c r="E27230">
        <v>1</v>
      </c>
      <c r="F27230" s="2">
        <v>14.95</v>
      </c>
      <c r="G27230" s="3">
        <v>76.7</v>
      </c>
      <c r="H27230" s="3">
        <v>0.14949999999999999</v>
      </c>
      <c r="I27230" s="3">
        <v>0.70265</v>
      </c>
      <c r="J27230" s="3">
        <v>15.802149999999999</v>
      </c>
      <c r="K27230" s="3">
        <v>24.310999999999996</v>
      </c>
      <c r="L27230" s="4">
        <v>0.34999999999999992</v>
      </c>
    </row>
    <row r="27231" spans="1:12" x14ac:dyDescent="0.35">
      <c r="A27231" s="1" t="s">
        <v>44769</v>
      </c>
      <c r="B27231" t="s">
        <v>44770</v>
      </c>
      <c r="C27231" t="s">
        <v>34</v>
      </c>
      <c r="D27231" t="s">
        <v>35</v>
      </c>
      <c r="E27231">
        <v>2</v>
      </c>
      <c r="F27231" s="2">
        <v>1777.42</v>
      </c>
      <c r="G27231" s="3">
        <v>9112.15</v>
      </c>
      <c r="H27231" s="3">
        <v>17.7742</v>
      </c>
      <c r="I27231" s="3">
        <v>0</v>
      </c>
      <c r="J27231" s="3">
        <v>1795.1942000000001</v>
      </c>
      <c r="K27231" s="3">
        <v>2761.8372307692307</v>
      </c>
      <c r="L27231" s="4">
        <v>0.34999999999999992</v>
      </c>
    </row>
    <row r="27232" spans="1:12" hidden="1" x14ac:dyDescent="0.35">
      <c r="A27232" s="1" t="s">
        <v>44771</v>
      </c>
      <c r="B27232" t="s">
        <v>44772</v>
      </c>
      <c r="C27232" t="s">
        <v>46</v>
      </c>
      <c r="D27232" t="s">
        <v>47</v>
      </c>
      <c r="E27232">
        <v>1</v>
      </c>
      <c r="F27232" s="2">
        <v>2.06</v>
      </c>
      <c r="G27232" s="3">
        <v>10.55</v>
      </c>
      <c r="H27232" s="3">
        <v>2.06E-2</v>
      </c>
      <c r="I27232" s="3">
        <v>9.6820000000000003E-2</v>
      </c>
      <c r="J27232" s="3">
        <v>2.1774200000000001</v>
      </c>
      <c r="K27232" s="3">
        <v>3.349876923076923</v>
      </c>
      <c r="L27232" s="4">
        <v>0.34999999999999992</v>
      </c>
    </row>
    <row r="27233" spans="1:12" x14ac:dyDescent="0.35">
      <c r="A27233" s="1" t="s">
        <v>44773</v>
      </c>
      <c r="B27233" t="s">
        <v>44774</v>
      </c>
      <c r="C27233" t="s">
        <v>13</v>
      </c>
      <c r="D27233" t="s">
        <v>14</v>
      </c>
      <c r="E27233">
        <v>1</v>
      </c>
      <c r="F27233" s="2">
        <v>33.33</v>
      </c>
      <c r="G27233" s="3">
        <v>170.89</v>
      </c>
      <c r="H27233" s="3">
        <v>0.33329999999999999</v>
      </c>
      <c r="I27233" s="3">
        <v>1.5665099999999998</v>
      </c>
      <c r="J27233" s="3">
        <v>35.229810000000001</v>
      </c>
      <c r="K27233" s="3">
        <v>54.19970769230769</v>
      </c>
      <c r="L27233" s="4">
        <v>0.35</v>
      </c>
    </row>
    <row r="27234" spans="1:12" x14ac:dyDescent="0.35">
      <c r="A27234" s="1" t="s">
        <v>44775</v>
      </c>
      <c r="B27234" t="s">
        <v>44776</v>
      </c>
      <c r="C27234" t="s">
        <v>13</v>
      </c>
      <c r="D27234" t="s">
        <v>14</v>
      </c>
      <c r="E27234">
        <v>2</v>
      </c>
      <c r="F27234" s="2">
        <v>35.090000000000003</v>
      </c>
      <c r="G27234" s="3">
        <v>172.15</v>
      </c>
      <c r="H27234" s="3">
        <v>0.35090000000000005</v>
      </c>
      <c r="I27234" s="3">
        <v>0</v>
      </c>
      <c r="J27234" s="3">
        <v>35.440900000000006</v>
      </c>
      <c r="K27234" s="3">
        <v>54.524461538461544</v>
      </c>
      <c r="L27234" s="4">
        <v>0.35</v>
      </c>
    </row>
    <row r="27235" spans="1:12" x14ac:dyDescent="0.35">
      <c r="A27235" s="1" t="s">
        <v>44777</v>
      </c>
      <c r="B27235" t="s">
        <v>44778</v>
      </c>
      <c r="C27235" t="s">
        <v>34</v>
      </c>
      <c r="D27235" t="s">
        <v>35</v>
      </c>
      <c r="E27235">
        <v>1</v>
      </c>
      <c r="F27235" s="2">
        <v>94.08</v>
      </c>
      <c r="G27235" s="3">
        <v>482.33</v>
      </c>
      <c r="H27235" s="3">
        <v>0.94079999999999997</v>
      </c>
      <c r="I27235" s="3">
        <v>4.4217599999999999</v>
      </c>
      <c r="J27235" s="3">
        <v>99.44256</v>
      </c>
      <c r="K27235" s="3">
        <v>152.98855384615385</v>
      </c>
      <c r="L27235" s="4">
        <v>0.35000000000000003</v>
      </c>
    </row>
    <row r="27236" spans="1:12" x14ac:dyDescent="0.35">
      <c r="A27236" s="1" t="s">
        <v>44779</v>
      </c>
      <c r="B27236" t="s">
        <v>44780</v>
      </c>
      <c r="C27236" t="s">
        <v>34</v>
      </c>
      <c r="D27236" t="s">
        <v>35</v>
      </c>
      <c r="E27236">
        <v>2</v>
      </c>
      <c r="F27236" s="2">
        <v>3106.58</v>
      </c>
      <c r="G27236" s="3">
        <v>14909.42</v>
      </c>
      <c r="H27236" s="3">
        <v>31.065799999999999</v>
      </c>
      <c r="I27236" s="3">
        <v>0</v>
      </c>
      <c r="J27236" s="3">
        <v>3137.6457999999998</v>
      </c>
      <c r="K27236" s="3">
        <v>4827.147384615384</v>
      </c>
      <c r="L27236" s="4">
        <v>0.35</v>
      </c>
    </row>
    <row r="27237" spans="1:12" x14ac:dyDescent="0.35">
      <c r="A27237" s="1" t="s">
        <v>44781</v>
      </c>
      <c r="B27237" t="s">
        <v>44782</v>
      </c>
      <c r="C27237" t="s">
        <v>13</v>
      </c>
      <c r="D27237" t="s">
        <v>14</v>
      </c>
      <c r="E27237">
        <v>2</v>
      </c>
      <c r="F27237" s="2">
        <v>102.89</v>
      </c>
      <c r="G27237" s="3">
        <v>527.49</v>
      </c>
      <c r="H27237" s="3">
        <v>1.0288999999999999</v>
      </c>
      <c r="I27237" s="3">
        <v>0</v>
      </c>
      <c r="J27237" s="3">
        <v>103.91889999999999</v>
      </c>
      <c r="K27237" s="3">
        <v>159.87523076923077</v>
      </c>
      <c r="L27237" s="4">
        <v>0.35000000000000003</v>
      </c>
    </row>
    <row r="27238" spans="1:12" x14ac:dyDescent="0.35">
      <c r="A27238" s="1" t="s">
        <v>44783</v>
      </c>
      <c r="B27238" t="s">
        <v>44784</v>
      </c>
      <c r="C27238" t="s">
        <v>13</v>
      </c>
      <c r="D27238" t="s">
        <v>14</v>
      </c>
      <c r="E27238">
        <v>2</v>
      </c>
      <c r="F27238" s="2">
        <v>87.26</v>
      </c>
      <c r="G27238" s="3">
        <v>447.38</v>
      </c>
      <c r="H27238" s="3">
        <v>0.87260000000000004</v>
      </c>
      <c r="I27238" s="3">
        <v>0</v>
      </c>
      <c r="J27238" s="3">
        <v>88.132600000000011</v>
      </c>
      <c r="K27238" s="3">
        <v>135.58861538461539</v>
      </c>
      <c r="L27238" s="4">
        <v>0.35</v>
      </c>
    </row>
    <row r="27239" spans="1:12" x14ac:dyDescent="0.35">
      <c r="A27239" s="1" t="s">
        <v>44785</v>
      </c>
      <c r="B27239" t="s">
        <v>44786</v>
      </c>
      <c r="C27239" t="s">
        <v>13</v>
      </c>
      <c r="D27239" t="s">
        <v>14</v>
      </c>
      <c r="E27239">
        <v>1</v>
      </c>
      <c r="F27239" s="2">
        <v>21.68</v>
      </c>
      <c r="G27239" s="3">
        <v>101.31</v>
      </c>
      <c r="H27239" s="3">
        <v>0.21679999999999999</v>
      </c>
      <c r="I27239" s="3">
        <v>1.0189600000000001</v>
      </c>
      <c r="J27239" s="3">
        <v>22.915759999999999</v>
      </c>
      <c r="K27239" s="3">
        <v>35.255015384615383</v>
      </c>
      <c r="L27239" s="4">
        <v>0.35000000000000003</v>
      </c>
    </row>
    <row r="27240" spans="1:12" x14ac:dyDescent="0.35">
      <c r="A27240" s="1" t="s">
        <v>44787</v>
      </c>
      <c r="B27240" t="s">
        <v>44788</v>
      </c>
      <c r="C27240" t="s">
        <v>34</v>
      </c>
      <c r="D27240" t="s">
        <v>35</v>
      </c>
      <c r="E27240">
        <v>1</v>
      </c>
      <c r="F27240" s="2">
        <v>1408.01</v>
      </c>
      <c r="G27240" s="3">
        <v>7218.32</v>
      </c>
      <c r="H27240" s="3">
        <v>14.0801</v>
      </c>
      <c r="I27240" s="3">
        <v>66.176469999999995</v>
      </c>
      <c r="J27240" s="3">
        <v>1488.2665699999998</v>
      </c>
      <c r="K27240" s="3">
        <v>2289.6408769230766</v>
      </c>
      <c r="L27240" s="4">
        <v>0.35</v>
      </c>
    </row>
    <row r="27241" spans="1:12" x14ac:dyDescent="0.35">
      <c r="A27241" s="1" t="s">
        <v>44789</v>
      </c>
      <c r="B27241" t="s">
        <v>44790</v>
      </c>
      <c r="C27241" t="s">
        <v>34</v>
      </c>
      <c r="D27241" t="s">
        <v>35</v>
      </c>
      <c r="E27241">
        <v>2</v>
      </c>
      <c r="F27241" s="2">
        <v>54</v>
      </c>
      <c r="G27241" s="3">
        <v>276.81</v>
      </c>
      <c r="H27241" s="3">
        <v>0.54</v>
      </c>
      <c r="I27241" s="3">
        <v>0</v>
      </c>
      <c r="J27241" s="3">
        <v>54.54</v>
      </c>
      <c r="K27241" s="3">
        <v>83.907692307692301</v>
      </c>
      <c r="L27241" s="4">
        <v>0.35</v>
      </c>
    </row>
    <row r="27242" spans="1:12" x14ac:dyDescent="0.35">
      <c r="A27242" s="1" t="s">
        <v>44791</v>
      </c>
      <c r="B27242" t="s">
        <v>44792</v>
      </c>
      <c r="C27242" t="s">
        <v>34</v>
      </c>
      <c r="D27242" t="s">
        <v>35</v>
      </c>
      <c r="E27242">
        <v>2</v>
      </c>
      <c r="F27242" s="2">
        <v>48.93</v>
      </c>
      <c r="G27242" s="3">
        <v>262.72000000000003</v>
      </c>
      <c r="H27242" s="3">
        <v>0.48930000000000001</v>
      </c>
      <c r="I27242" s="3">
        <v>0</v>
      </c>
      <c r="J27242" s="3">
        <v>49.4193</v>
      </c>
      <c r="K27242" s="3">
        <v>76.029692307692301</v>
      </c>
      <c r="L27242" s="4">
        <v>0.34999999999999992</v>
      </c>
    </row>
    <row r="27243" spans="1:12" x14ac:dyDescent="0.35">
      <c r="A27243" s="1" t="s">
        <v>44793</v>
      </c>
      <c r="B27243" t="s">
        <v>44794</v>
      </c>
      <c r="C27243" t="s">
        <v>34</v>
      </c>
      <c r="D27243" t="s">
        <v>35</v>
      </c>
      <c r="E27243">
        <v>1</v>
      </c>
      <c r="F27243" s="2">
        <v>17.100000000000001</v>
      </c>
      <c r="G27243" s="3">
        <v>91.83</v>
      </c>
      <c r="H27243" s="3">
        <v>0.17100000000000001</v>
      </c>
      <c r="I27243" s="3">
        <v>0.80370000000000008</v>
      </c>
      <c r="J27243" s="3">
        <v>18.0747</v>
      </c>
      <c r="K27243" s="3">
        <v>27.807230769230767</v>
      </c>
      <c r="L27243" s="4">
        <v>0.34999999999999992</v>
      </c>
    </row>
    <row r="27244" spans="1:12" x14ac:dyDescent="0.35">
      <c r="A27244" s="1" t="s">
        <v>44795</v>
      </c>
      <c r="B27244" t="s">
        <v>44796</v>
      </c>
      <c r="C27244" t="s">
        <v>34</v>
      </c>
      <c r="D27244" t="s">
        <v>35</v>
      </c>
      <c r="E27244">
        <v>1</v>
      </c>
      <c r="F27244" s="2">
        <v>34.26</v>
      </c>
      <c r="G27244" s="3">
        <v>183.93</v>
      </c>
      <c r="H27244" s="3">
        <v>0.34259999999999996</v>
      </c>
      <c r="I27244" s="3">
        <v>1.61022</v>
      </c>
      <c r="J27244" s="3">
        <v>36.212819999999994</v>
      </c>
      <c r="K27244" s="3">
        <v>55.712030769230758</v>
      </c>
      <c r="L27244" s="4">
        <v>0.35</v>
      </c>
    </row>
    <row r="27245" spans="1:12" x14ac:dyDescent="0.35">
      <c r="A27245" s="1" t="s">
        <v>44797</v>
      </c>
      <c r="B27245" t="s">
        <v>44798</v>
      </c>
      <c r="C27245" t="s">
        <v>34</v>
      </c>
      <c r="D27245" t="s">
        <v>35</v>
      </c>
      <c r="E27245">
        <v>2</v>
      </c>
      <c r="F27245" s="2">
        <v>8196.84</v>
      </c>
      <c r="G27245" s="3">
        <v>42915.39</v>
      </c>
      <c r="H27245" s="3">
        <v>81.968400000000003</v>
      </c>
      <c r="I27245" s="3">
        <v>0</v>
      </c>
      <c r="J27245" s="3">
        <v>8278.8083999999999</v>
      </c>
      <c r="K27245" s="3">
        <v>12736.628307692306</v>
      </c>
      <c r="L27245" s="4">
        <v>0.34999999999999992</v>
      </c>
    </row>
    <row r="27246" spans="1:12" x14ac:dyDescent="0.35">
      <c r="A27246" s="1" t="s">
        <v>44799</v>
      </c>
      <c r="B27246" t="s">
        <v>44800</v>
      </c>
      <c r="C27246" t="s">
        <v>34</v>
      </c>
      <c r="D27246" t="s">
        <v>35</v>
      </c>
      <c r="E27246">
        <v>1</v>
      </c>
      <c r="F27246" s="2">
        <v>134.11000000000001</v>
      </c>
      <c r="G27246" s="3">
        <v>702.09</v>
      </c>
      <c r="H27246" s="3">
        <v>1.3411000000000002</v>
      </c>
      <c r="I27246" s="3">
        <v>6.3031700000000006</v>
      </c>
      <c r="J27246" s="3">
        <v>141.75427000000002</v>
      </c>
      <c r="K27246" s="3">
        <v>218.08349230769232</v>
      </c>
      <c r="L27246" s="4">
        <v>0.35</v>
      </c>
    </row>
    <row r="27247" spans="1:12" x14ac:dyDescent="0.35">
      <c r="A27247" s="1" t="s">
        <v>44801</v>
      </c>
      <c r="B27247" t="s">
        <v>44802</v>
      </c>
      <c r="C27247" t="s">
        <v>34</v>
      </c>
      <c r="D27247" t="s">
        <v>35</v>
      </c>
      <c r="E27247">
        <v>2</v>
      </c>
      <c r="F27247" s="2">
        <v>941.55</v>
      </c>
      <c r="G27247" s="3">
        <v>4929.58</v>
      </c>
      <c r="H27247" s="3">
        <v>9.4154999999999998</v>
      </c>
      <c r="I27247" s="3">
        <v>0</v>
      </c>
      <c r="J27247" s="3">
        <v>950.96549999999991</v>
      </c>
      <c r="K27247" s="3">
        <v>1463.0238461538459</v>
      </c>
      <c r="L27247" s="4">
        <v>0.34999999999999992</v>
      </c>
    </row>
    <row r="27248" spans="1:12" x14ac:dyDescent="0.35">
      <c r="A27248" s="1" t="s">
        <v>44803</v>
      </c>
      <c r="B27248" t="s">
        <v>33819</v>
      </c>
      <c r="C27248" t="s">
        <v>34</v>
      </c>
      <c r="D27248" t="s">
        <v>35</v>
      </c>
      <c r="E27248">
        <v>1</v>
      </c>
      <c r="F27248" s="2">
        <v>348.42</v>
      </c>
      <c r="G27248" s="3">
        <v>1786.21</v>
      </c>
      <c r="H27248" s="3">
        <v>3.4842000000000004</v>
      </c>
      <c r="I27248" s="3">
        <v>16.37574</v>
      </c>
      <c r="J27248" s="3">
        <v>368.27994000000001</v>
      </c>
      <c r="K27248" s="3">
        <v>566.58452307692312</v>
      </c>
      <c r="L27248" s="4">
        <v>0.35000000000000003</v>
      </c>
    </row>
    <row r="27249" spans="1:12" x14ac:dyDescent="0.35">
      <c r="A27249" s="1" t="s">
        <v>44804</v>
      </c>
      <c r="B27249" t="s">
        <v>44805</v>
      </c>
      <c r="C27249" t="s">
        <v>34</v>
      </c>
      <c r="D27249" t="s">
        <v>35</v>
      </c>
      <c r="E27249">
        <v>1</v>
      </c>
      <c r="F27249" s="2">
        <v>762.69</v>
      </c>
      <c r="G27249" s="3">
        <v>3826.13</v>
      </c>
      <c r="H27249" s="3">
        <v>7.6269000000000009</v>
      </c>
      <c r="I27249" s="3">
        <v>35.846430000000005</v>
      </c>
      <c r="J27249" s="3">
        <v>806.16333000000009</v>
      </c>
      <c r="K27249" s="3">
        <v>1240.2512769230771</v>
      </c>
      <c r="L27249" s="4">
        <v>0.35</v>
      </c>
    </row>
    <row r="27250" spans="1:12" x14ac:dyDescent="0.35">
      <c r="A27250" s="1" t="s">
        <v>44806</v>
      </c>
      <c r="B27250" t="s">
        <v>44807</v>
      </c>
      <c r="C27250" t="s">
        <v>13</v>
      </c>
      <c r="D27250" t="s">
        <v>14</v>
      </c>
      <c r="E27250">
        <v>2</v>
      </c>
      <c r="F27250" s="2">
        <v>664.81</v>
      </c>
      <c r="G27250" s="3">
        <v>3261.47</v>
      </c>
      <c r="H27250" s="3">
        <v>6.6480999999999995</v>
      </c>
      <c r="I27250" s="3">
        <v>0</v>
      </c>
      <c r="J27250" s="3">
        <v>671.45809999999994</v>
      </c>
      <c r="K27250" s="3">
        <v>1033.0124615384614</v>
      </c>
      <c r="L27250" s="4">
        <v>0.34999999999999992</v>
      </c>
    </row>
    <row r="27251" spans="1:12" x14ac:dyDescent="0.35">
      <c r="A27251" s="1" t="s">
        <v>44808</v>
      </c>
      <c r="B27251" t="s">
        <v>44809</v>
      </c>
      <c r="C27251" t="s">
        <v>29</v>
      </c>
      <c r="D27251" t="s">
        <v>30</v>
      </c>
      <c r="E27251">
        <v>2</v>
      </c>
      <c r="F27251" s="2">
        <v>108.36</v>
      </c>
      <c r="G27251" s="3">
        <v>728.33</v>
      </c>
      <c r="H27251" s="3">
        <v>1.0836000000000001</v>
      </c>
      <c r="I27251" s="3">
        <v>0</v>
      </c>
      <c r="J27251" s="3">
        <v>109.4436</v>
      </c>
      <c r="K27251" s="3">
        <v>168.37476923076923</v>
      </c>
      <c r="L27251" s="4">
        <v>0.35</v>
      </c>
    </row>
    <row r="27252" spans="1:12" x14ac:dyDescent="0.35">
      <c r="A27252" s="1" t="s">
        <v>44810</v>
      </c>
      <c r="B27252" t="s">
        <v>44811</v>
      </c>
      <c r="C27252" t="s">
        <v>34</v>
      </c>
      <c r="D27252" t="s">
        <v>35</v>
      </c>
      <c r="E27252">
        <v>2</v>
      </c>
      <c r="F27252" s="2">
        <v>12.16</v>
      </c>
      <c r="G27252" s="3">
        <v>63.59</v>
      </c>
      <c r="H27252" s="3">
        <v>0.1216</v>
      </c>
      <c r="I27252" s="3">
        <v>0</v>
      </c>
      <c r="J27252" s="3">
        <v>12.281600000000001</v>
      </c>
      <c r="K27252" s="3">
        <v>18.894769230769231</v>
      </c>
      <c r="L27252" s="4">
        <v>0.35</v>
      </c>
    </row>
    <row r="27253" spans="1:12" x14ac:dyDescent="0.35">
      <c r="A27253" s="1" t="s">
        <v>44812</v>
      </c>
      <c r="B27253" t="s">
        <v>44813</v>
      </c>
      <c r="C27253" t="s">
        <v>34</v>
      </c>
      <c r="D27253" t="s">
        <v>35</v>
      </c>
      <c r="E27253">
        <v>2</v>
      </c>
      <c r="F27253" s="2">
        <v>5.34</v>
      </c>
      <c r="G27253" s="3">
        <v>39.92</v>
      </c>
      <c r="H27253" s="3">
        <v>5.3400000000000003E-2</v>
      </c>
      <c r="I27253" s="3">
        <v>0</v>
      </c>
      <c r="J27253" s="3">
        <v>5.3933999999999997</v>
      </c>
      <c r="K27253" s="3">
        <v>8.2975384615384602</v>
      </c>
      <c r="L27253" s="4">
        <v>0.34999999999999992</v>
      </c>
    </row>
    <row r="27254" spans="1:12" x14ac:dyDescent="0.35">
      <c r="A27254" s="1" t="s">
        <v>44814</v>
      </c>
      <c r="B27254" t="s">
        <v>44815</v>
      </c>
      <c r="C27254" t="s">
        <v>13</v>
      </c>
      <c r="D27254" t="s">
        <v>14</v>
      </c>
      <c r="E27254">
        <v>1</v>
      </c>
      <c r="F27254" s="2">
        <v>145.52000000000001</v>
      </c>
      <c r="G27254" s="3">
        <v>746.02</v>
      </c>
      <c r="H27254" s="3">
        <v>1.4552</v>
      </c>
      <c r="I27254" s="3">
        <v>6.8394400000000006</v>
      </c>
      <c r="J27254" s="3">
        <v>153.81464</v>
      </c>
      <c r="K27254" s="3">
        <v>236.63790769230769</v>
      </c>
      <c r="L27254" s="4">
        <v>0.35000000000000003</v>
      </c>
    </row>
    <row r="27255" spans="1:12" x14ac:dyDescent="0.35">
      <c r="A27255" s="1" t="s">
        <v>44816</v>
      </c>
      <c r="B27255" t="s">
        <v>44817</v>
      </c>
      <c r="C27255" t="s">
        <v>13</v>
      </c>
      <c r="D27255" t="s">
        <v>14</v>
      </c>
      <c r="E27255">
        <v>2</v>
      </c>
      <c r="F27255" s="2">
        <v>733.86</v>
      </c>
      <c r="G27255" s="3">
        <v>3762.25</v>
      </c>
      <c r="H27255" s="3">
        <v>7.3386000000000005</v>
      </c>
      <c r="I27255" s="3">
        <v>0</v>
      </c>
      <c r="J27255" s="3">
        <v>741.19860000000006</v>
      </c>
      <c r="K27255" s="3">
        <v>1140.3055384615386</v>
      </c>
      <c r="L27255" s="4">
        <v>0.35000000000000003</v>
      </c>
    </row>
    <row r="27256" spans="1:12" x14ac:dyDescent="0.35">
      <c r="A27256" s="1" t="s">
        <v>44818</v>
      </c>
      <c r="B27256" t="s">
        <v>41579</v>
      </c>
      <c r="C27256" t="s">
        <v>34</v>
      </c>
      <c r="D27256" t="s">
        <v>35</v>
      </c>
      <c r="E27256">
        <v>1</v>
      </c>
      <c r="F27256" s="2">
        <v>1856.11</v>
      </c>
      <c r="G27256" s="3">
        <v>9515.6200000000008</v>
      </c>
      <c r="H27256" s="3">
        <v>18.5611</v>
      </c>
      <c r="I27256" s="3">
        <v>87.237169999999992</v>
      </c>
      <c r="J27256" s="3">
        <v>1961.9082699999999</v>
      </c>
      <c r="K27256" s="3">
        <v>3018.320415384615</v>
      </c>
      <c r="L27256" s="4">
        <v>0.34999999999999992</v>
      </c>
    </row>
    <row r="27257" spans="1:12" x14ac:dyDescent="0.35">
      <c r="A27257" s="1" t="s">
        <v>44819</v>
      </c>
      <c r="B27257" t="s">
        <v>44820</v>
      </c>
      <c r="C27257" t="s">
        <v>34</v>
      </c>
      <c r="D27257" t="s">
        <v>35</v>
      </c>
      <c r="E27257">
        <v>2</v>
      </c>
      <c r="F27257" s="2">
        <v>352.66</v>
      </c>
      <c r="G27257" s="3">
        <v>1857.64</v>
      </c>
      <c r="H27257" s="3">
        <v>3.5266000000000002</v>
      </c>
      <c r="I27257" s="3">
        <v>0</v>
      </c>
      <c r="J27257" s="3">
        <v>356.1866</v>
      </c>
      <c r="K27257" s="3">
        <v>547.97938461538456</v>
      </c>
      <c r="L27257" s="4">
        <v>0.34999999999999992</v>
      </c>
    </row>
    <row r="27258" spans="1:12" x14ac:dyDescent="0.35">
      <c r="A27258" s="1" t="s">
        <v>44821</v>
      </c>
      <c r="B27258" t="s">
        <v>44822</v>
      </c>
      <c r="C27258" t="s">
        <v>13</v>
      </c>
      <c r="D27258" t="s">
        <v>14</v>
      </c>
      <c r="E27258">
        <v>1</v>
      </c>
      <c r="F27258" s="2">
        <v>111.62</v>
      </c>
      <c r="G27258" s="3">
        <v>547.59</v>
      </c>
      <c r="H27258" s="3">
        <v>1.1162000000000001</v>
      </c>
      <c r="I27258" s="3">
        <v>5.2461400000000005</v>
      </c>
      <c r="J27258" s="3">
        <v>117.98234000000001</v>
      </c>
      <c r="K27258" s="3">
        <v>181.51129230769232</v>
      </c>
      <c r="L27258" s="4">
        <v>0.35</v>
      </c>
    </row>
    <row r="27259" spans="1:12" x14ac:dyDescent="0.35">
      <c r="A27259" s="1" t="s">
        <v>44823</v>
      </c>
      <c r="B27259" t="s">
        <v>40478</v>
      </c>
      <c r="C27259" t="s">
        <v>34</v>
      </c>
      <c r="D27259" t="s">
        <v>35</v>
      </c>
      <c r="E27259">
        <v>1</v>
      </c>
      <c r="F27259" s="2">
        <v>64.849999999999994</v>
      </c>
      <c r="G27259" s="3">
        <v>332.45</v>
      </c>
      <c r="H27259" s="3">
        <v>0.64849999999999997</v>
      </c>
      <c r="I27259" s="3">
        <v>3.0479499999999997</v>
      </c>
      <c r="J27259" s="3">
        <v>68.546449999999993</v>
      </c>
      <c r="K27259" s="3">
        <v>105.45607692307691</v>
      </c>
      <c r="L27259" s="4">
        <v>0.35</v>
      </c>
    </row>
    <row r="27260" spans="1:12" x14ac:dyDescent="0.35">
      <c r="A27260" s="1" t="s">
        <v>44824</v>
      </c>
      <c r="B27260" t="s">
        <v>44825</v>
      </c>
      <c r="C27260" t="s">
        <v>13</v>
      </c>
      <c r="D27260" t="s">
        <v>14</v>
      </c>
      <c r="E27260">
        <v>1</v>
      </c>
      <c r="F27260" s="2">
        <v>97.99</v>
      </c>
      <c r="G27260" s="3">
        <v>502.36</v>
      </c>
      <c r="H27260" s="3">
        <v>0.97989999999999999</v>
      </c>
      <c r="I27260" s="3">
        <v>4.6055299999999999</v>
      </c>
      <c r="J27260" s="3">
        <v>103.57543</v>
      </c>
      <c r="K27260" s="3">
        <v>159.34681538461538</v>
      </c>
      <c r="L27260" s="4">
        <v>0.35000000000000003</v>
      </c>
    </row>
    <row r="27261" spans="1:12" x14ac:dyDescent="0.35">
      <c r="A27261" s="1" t="s">
        <v>44826</v>
      </c>
      <c r="B27261" t="s">
        <v>44827</v>
      </c>
      <c r="C27261" t="s">
        <v>34</v>
      </c>
      <c r="D27261" t="s">
        <v>35</v>
      </c>
      <c r="E27261">
        <v>2</v>
      </c>
      <c r="F27261" s="2">
        <v>1401.46</v>
      </c>
      <c r="G27261" s="3">
        <v>7184.76</v>
      </c>
      <c r="H27261" s="3">
        <v>14.014600000000002</v>
      </c>
      <c r="I27261" s="3">
        <v>0</v>
      </c>
      <c r="J27261" s="3">
        <v>1415.4746</v>
      </c>
      <c r="K27261" s="3">
        <v>2177.6532307692305</v>
      </c>
      <c r="L27261" s="4">
        <v>0.34999999999999992</v>
      </c>
    </row>
    <row r="27262" spans="1:12" x14ac:dyDescent="0.35">
      <c r="A27262" s="1" t="s">
        <v>35905</v>
      </c>
      <c r="B27262" t="s">
        <v>44828</v>
      </c>
      <c r="C27262" t="s">
        <v>13</v>
      </c>
      <c r="D27262" t="s">
        <v>14</v>
      </c>
      <c r="E27262">
        <v>2</v>
      </c>
      <c r="F27262" s="2">
        <v>626.52</v>
      </c>
      <c r="G27262" s="3">
        <v>3211.94</v>
      </c>
      <c r="H27262" s="3">
        <v>6.2652000000000001</v>
      </c>
      <c r="I27262" s="3">
        <v>0</v>
      </c>
      <c r="J27262" s="3">
        <v>632.78520000000003</v>
      </c>
      <c r="K27262" s="3">
        <v>973.51569230769235</v>
      </c>
      <c r="L27262" s="4">
        <v>0.35</v>
      </c>
    </row>
    <row r="27263" spans="1:12" x14ac:dyDescent="0.35">
      <c r="A27263" s="1" t="s">
        <v>44829</v>
      </c>
      <c r="B27263" t="s">
        <v>44830</v>
      </c>
      <c r="C27263" t="s">
        <v>34</v>
      </c>
      <c r="D27263" t="s">
        <v>35</v>
      </c>
      <c r="E27263">
        <v>2</v>
      </c>
      <c r="F27263" s="2">
        <v>783.28</v>
      </c>
      <c r="G27263" s="3">
        <v>4095.91</v>
      </c>
      <c r="H27263" s="3">
        <v>7.8327999999999998</v>
      </c>
      <c r="I27263" s="3">
        <v>0</v>
      </c>
      <c r="J27263" s="3">
        <v>791.11279999999999</v>
      </c>
      <c r="K27263" s="3">
        <v>1217.0966153846152</v>
      </c>
      <c r="L27263" s="4">
        <v>0.34999999999999992</v>
      </c>
    </row>
    <row r="27264" spans="1:12" x14ac:dyDescent="0.35">
      <c r="A27264" s="1" t="s">
        <v>44831</v>
      </c>
      <c r="B27264" t="s">
        <v>44832</v>
      </c>
      <c r="C27264" t="s">
        <v>34</v>
      </c>
      <c r="D27264" t="s">
        <v>35</v>
      </c>
      <c r="E27264">
        <v>2</v>
      </c>
      <c r="F27264" s="2">
        <v>150.15</v>
      </c>
      <c r="G27264" s="3">
        <v>1121.69</v>
      </c>
      <c r="H27264" s="3">
        <v>1.5015000000000001</v>
      </c>
      <c r="I27264" s="3">
        <v>0</v>
      </c>
      <c r="J27264" s="3">
        <v>151.6515</v>
      </c>
      <c r="K27264" s="3">
        <v>233.31</v>
      </c>
      <c r="L27264" s="4">
        <v>0.35000000000000003</v>
      </c>
    </row>
    <row r="27265" spans="1:12" x14ac:dyDescent="0.35">
      <c r="A27265" s="1" t="s">
        <v>44833</v>
      </c>
      <c r="B27265" t="s">
        <v>44834</v>
      </c>
      <c r="C27265" t="s">
        <v>34</v>
      </c>
      <c r="D27265" t="s">
        <v>35</v>
      </c>
      <c r="E27265">
        <v>1</v>
      </c>
      <c r="F27265" s="2">
        <v>72.760000000000005</v>
      </c>
      <c r="G27265" s="3">
        <v>380.94</v>
      </c>
      <c r="H27265" s="3">
        <v>0.72760000000000002</v>
      </c>
      <c r="I27265" s="3">
        <v>3.4197200000000003</v>
      </c>
      <c r="J27265" s="3">
        <v>76.907319999999999</v>
      </c>
      <c r="K27265" s="3">
        <v>118.31895384615385</v>
      </c>
      <c r="L27265" s="4">
        <v>0.35000000000000003</v>
      </c>
    </row>
    <row r="27266" spans="1:12" hidden="1" x14ac:dyDescent="0.35">
      <c r="A27266" s="1" t="s">
        <v>44835</v>
      </c>
      <c r="B27266" t="s">
        <v>44836</v>
      </c>
      <c r="C27266" t="s">
        <v>46</v>
      </c>
      <c r="D27266" t="s">
        <v>47</v>
      </c>
      <c r="E27266">
        <v>1</v>
      </c>
      <c r="F27266" s="2">
        <v>467.57</v>
      </c>
      <c r="G27266" s="3">
        <v>2397.0300000000002</v>
      </c>
      <c r="H27266" s="3">
        <v>4.6757</v>
      </c>
      <c r="I27266" s="3">
        <v>21.97579</v>
      </c>
      <c r="J27266" s="3">
        <v>494.22149000000002</v>
      </c>
      <c r="K27266" s="3">
        <v>760.3407538461538</v>
      </c>
      <c r="L27266" s="4">
        <v>0.34999999999999992</v>
      </c>
    </row>
    <row r="27267" spans="1:12" x14ac:dyDescent="0.35">
      <c r="A27267" s="1" t="s">
        <v>44837</v>
      </c>
      <c r="B27267" t="s">
        <v>44838</v>
      </c>
      <c r="C27267" t="s">
        <v>34</v>
      </c>
      <c r="D27267" t="s">
        <v>35</v>
      </c>
      <c r="E27267">
        <v>1</v>
      </c>
      <c r="F27267" s="2">
        <v>52.08</v>
      </c>
      <c r="G27267" s="3">
        <v>267.04000000000002</v>
      </c>
      <c r="H27267" s="3">
        <v>0.52080000000000004</v>
      </c>
      <c r="I27267" s="3">
        <v>2.4477599999999997</v>
      </c>
      <c r="J27267" s="3">
        <v>55.048560000000002</v>
      </c>
      <c r="K27267" s="3">
        <v>84.690092307692311</v>
      </c>
      <c r="L27267" s="4">
        <v>0.35</v>
      </c>
    </row>
    <row r="27268" spans="1:12" x14ac:dyDescent="0.35">
      <c r="A27268" s="1" t="s">
        <v>44839</v>
      </c>
      <c r="B27268" t="s">
        <v>44840</v>
      </c>
      <c r="C27268" t="s">
        <v>34</v>
      </c>
      <c r="D27268" t="s">
        <v>35</v>
      </c>
      <c r="E27268">
        <v>2</v>
      </c>
      <c r="F27268" s="2">
        <v>9135.58</v>
      </c>
      <c r="G27268" s="3">
        <v>47830.26</v>
      </c>
      <c r="H27268" s="3">
        <v>91.355800000000002</v>
      </c>
      <c r="I27268" s="3">
        <v>0</v>
      </c>
      <c r="J27268" s="3">
        <v>9226.9357999999993</v>
      </c>
      <c r="K27268" s="3">
        <v>14195.285846153845</v>
      </c>
      <c r="L27268" s="4">
        <v>0.35000000000000003</v>
      </c>
    </row>
    <row r="27269" spans="1:12" x14ac:dyDescent="0.35">
      <c r="A27269" s="1" t="s">
        <v>44841</v>
      </c>
      <c r="B27269" t="s">
        <v>44842</v>
      </c>
      <c r="C27269" t="s">
        <v>34</v>
      </c>
      <c r="D27269" t="s">
        <v>35</v>
      </c>
      <c r="E27269">
        <v>2</v>
      </c>
      <c r="F27269" s="2">
        <v>3555.21</v>
      </c>
      <c r="G27269" s="3">
        <v>18226.28</v>
      </c>
      <c r="H27269" s="3">
        <v>35.552100000000003</v>
      </c>
      <c r="I27269" s="3">
        <v>0</v>
      </c>
      <c r="J27269" s="3">
        <v>3590.7620999999999</v>
      </c>
      <c r="K27269" s="3">
        <v>5524.2493846153839</v>
      </c>
      <c r="L27269" s="4">
        <v>0.34999999999999992</v>
      </c>
    </row>
    <row r="27270" spans="1:12" x14ac:dyDescent="0.35">
      <c r="A27270" s="1" t="s">
        <v>44843</v>
      </c>
      <c r="B27270" t="s">
        <v>44844</v>
      </c>
      <c r="C27270" t="s">
        <v>34</v>
      </c>
      <c r="D27270" t="s">
        <v>35</v>
      </c>
      <c r="E27270">
        <v>1</v>
      </c>
      <c r="F27270" s="2">
        <v>110.61</v>
      </c>
      <c r="G27270" s="3">
        <v>579.11</v>
      </c>
      <c r="H27270" s="3">
        <v>1.1061000000000001</v>
      </c>
      <c r="I27270" s="3">
        <v>5.1986699999999999</v>
      </c>
      <c r="J27270" s="3">
        <v>116.91477</v>
      </c>
      <c r="K27270" s="3">
        <v>179.86887692307693</v>
      </c>
      <c r="L27270" s="4">
        <v>0.35</v>
      </c>
    </row>
    <row r="27271" spans="1:12" x14ac:dyDescent="0.35">
      <c r="A27271" s="1" t="s">
        <v>44845</v>
      </c>
      <c r="B27271" t="s">
        <v>44846</v>
      </c>
      <c r="C27271" t="s">
        <v>13</v>
      </c>
      <c r="D27271" t="s">
        <v>14</v>
      </c>
      <c r="E27271">
        <v>1</v>
      </c>
      <c r="F27271" s="2">
        <v>62.62</v>
      </c>
      <c r="G27271" s="3">
        <v>178.01</v>
      </c>
      <c r="H27271" s="3">
        <v>0.62619999999999998</v>
      </c>
      <c r="I27271" s="3">
        <v>2.9431400000000001</v>
      </c>
      <c r="J27271" s="3">
        <v>66.189340000000001</v>
      </c>
      <c r="K27271" s="3">
        <v>101.82975384615385</v>
      </c>
      <c r="L27271" s="4">
        <v>0.35000000000000003</v>
      </c>
    </row>
    <row r="27272" spans="1:12" x14ac:dyDescent="0.35">
      <c r="A27272" s="1" t="s">
        <v>44847</v>
      </c>
      <c r="B27272" t="s">
        <v>44848</v>
      </c>
      <c r="C27272" t="s">
        <v>34</v>
      </c>
      <c r="D27272" t="s">
        <v>35</v>
      </c>
      <c r="E27272">
        <v>2</v>
      </c>
      <c r="F27272" s="2">
        <v>14.48</v>
      </c>
      <c r="G27272" s="3">
        <v>108.22</v>
      </c>
      <c r="H27272" s="3">
        <v>0.14480000000000001</v>
      </c>
      <c r="I27272" s="3">
        <v>0</v>
      </c>
      <c r="J27272" s="3">
        <v>14.6248</v>
      </c>
      <c r="K27272" s="3">
        <v>22.499692307692307</v>
      </c>
      <c r="L27272" s="4">
        <v>0.35</v>
      </c>
    </row>
    <row r="27273" spans="1:12" x14ac:dyDescent="0.35">
      <c r="A27273" s="1" t="s">
        <v>44849</v>
      </c>
      <c r="B27273" t="s">
        <v>33402</v>
      </c>
      <c r="C27273" t="s">
        <v>34</v>
      </c>
      <c r="D27273" t="s">
        <v>35</v>
      </c>
      <c r="E27273">
        <v>1</v>
      </c>
      <c r="F27273" s="2">
        <v>520.83000000000004</v>
      </c>
      <c r="G27273" s="3">
        <v>2723.53</v>
      </c>
      <c r="H27273" s="3">
        <v>5.2083000000000004</v>
      </c>
      <c r="I27273" s="3">
        <v>24.479010000000002</v>
      </c>
      <c r="J27273" s="3">
        <v>550.51731000000007</v>
      </c>
      <c r="K27273" s="3">
        <v>846.94970769230781</v>
      </c>
      <c r="L27273" s="4">
        <v>0.35000000000000003</v>
      </c>
    </row>
    <row r="27274" spans="1:12" x14ac:dyDescent="0.35">
      <c r="A27274" s="1" t="s">
        <v>44850</v>
      </c>
      <c r="B27274" t="s">
        <v>40666</v>
      </c>
      <c r="C27274" t="s">
        <v>13</v>
      </c>
      <c r="D27274" t="s">
        <v>14</v>
      </c>
      <c r="E27274">
        <v>2</v>
      </c>
      <c r="F27274" s="2">
        <v>13.53</v>
      </c>
      <c r="G27274" s="3">
        <v>62.88</v>
      </c>
      <c r="H27274" s="3">
        <v>0.1353</v>
      </c>
      <c r="I27274" s="3">
        <v>0</v>
      </c>
      <c r="J27274" s="3">
        <v>13.6653</v>
      </c>
      <c r="K27274" s="3">
        <v>21.023538461538461</v>
      </c>
      <c r="L27274" s="4">
        <v>0.35</v>
      </c>
    </row>
    <row r="27275" spans="1:12" x14ac:dyDescent="0.35">
      <c r="A27275" s="1" t="s">
        <v>44851</v>
      </c>
      <c r="B27275" t="s">
        <v>44852</v>
      </c>
      <c r="C27275" t="s">
        <v>34</v>
      </c>
      <c r="D27275" t="s">
        <v>35</v>
      </c>
      <c r="E27275">
        <v>1</v>
      </c>
      <c r="F27275" s="2">
        <v>373.56</v>
      </c>
      <c r="G27275" s="3">
        <v>1915.11</v>
      </c>
      <c r="H27275" s="3">
        <v>3.7356000000000003</v>
      </c>
      <c r="I27275" s="3">
        <v>17.557320000000001</v>
      </c>
      <c r="J27275" s="3">
        <v>394.85291999999998</v>
      </c>
      <c r="K27275" s="3">
        <v>607.46603076923077</v>
      </c>
      <c r="L27275" s="4">
        <v>0.35000000000000003</v>
      </c>
    </row>
    <row r="27276" spans="1:12" hidden="1" x14ac:dyDescent="0.35">
      <c r="A27276" s="1">
        <v>2837946</v>
      </c>
      <c r="B27276" t="s">
        <v>44853</v>
      </c>
      <c r="C27276" t="s">
        <v>46</v>
      </c>
      <c r="D27276" t="s">
        <v>47</v>
      </c>
      <c r="E27276">
        <v>1</v>
      </c>
      <c r="F27276" s="2">
        <v>145.63999999999999</v>
      </c>
      <c r="G27276" s="3">
        <v>748.06</v>
      </c>
      <c r="H27276" s="3">
        <v>1.4563999999999999</v>
      </c>
      <c r="I27276" s="3">
        <v>6.8450799999999994</v>
      </c>
      <c r="J27276" s="3">
        <v>153.94147999999998</v>
      </c>
      <c r="K27276" s="3">
        <v>236.83304615384611</v>
      </c>
      <c r="L27276" s="4">
        <v>0.35</v>
      </c>
    </row>
    <row r="27277" spans="1:12" x14ac:dyDescent="0.35">
      <c r="A27277" s="1" t="s">
        <v>44854</v>
      </c>
      <c r="B27277" t="s">
        <v>44855</v>
      </c>
      <c r="C27277" t="s">
        <v>13</v>
      </c>
      <c r="D27277" t="s">
        <v>14</v>
      </c>
      <c r="E27277">
        <v>1</v>
      </c>
      <c r="F27277" s="2">
        <v>114.38</v>
      </c>
      <c r="G27277" s="3">
        <v>586.39</v>
      </c>
      <c r="H27277" s="3">
        <v>1.1437999999999999</v>
      </c>
      <c r="I27277" s="3">
        <v>5.3758599999999994</v>
      </c>
      <c r="J27277" s="3">
        <v>120.89966</v>
      </c>
      <c r="K27277" s="3">
        <v>185.99947692307691</v>
      </c>
      <c r="L27277" s="4">
        <v>0.35</v>
      </c>
    </row>
    <row r="27278" spans="1:12" x14ac:dyDescent="0.35">
      <c r="A27278" s="1" t="s">
        <v>44856</v>
      </c>
      <c r="B27278" t="s">
        <v>44857</v>
      </c>
      <c r="C27278" t="s">
        <v>34</v>
      </c>
      <c r="D27278" t="s">
        <v>35</v>
      </c>
      <c r="E27278">
        <v>1</v>
      </c>
      <c r="F27278" s="2">
        <v>56.89</v>
      </c>
      <c r="G27278" s="3">
        <v>303.36</v>
      </c>
      <c r="H27278" s="3">
        <v>0.56890000000000007</v>
      </c>
      <c r="I27278" s="3">
        <v>2.6738300000000002</v>
      </c>
      <c r="J27278" s="3">
        <v>60.132730000000002</v>
      </c>
      <c r="K27278" s="3">
        <v>92.511892307692307</v>
      </c>
      <c r="L27278" s="4">
        <v>0.35</v>
      </c>
    </row>
    <row r="27279" spans="1:12" x14ac:dyDescent="0.35">
      <c r="A27279" s="1" t="s">
        <v>44858</v>
      </c>
      <c r="B27279" t="s">
        <v>44859</v>
      </c>
      <c r="C27279" t="s">
        <v>34</v>
      </c>
      <c r="D27279" t="s">
        <v>35</v>
      </c>
      <c r="E27279">
        <v>1</v>
      </c>
      <c r="F27279" s="2">
        <v>595.79</v>
      </c>
      <c r="G27279" s="3">
        <v>3054.44</v>
      </c>
      <c r="H27279" s="3">
        <v>5.9578999999999995</v>
      </c>
      <c r="I27279" s="3">
        <v>28.002129999999998</v>
      </c>
      <c r="J27279" s="3">
        <v>629.75002999999992</v>
      </c>
      <c r="K27279" s="3">
        <v>968.84619999999984</v>
      </c>
      <c r="L27279" s="4">
        <v>0.35</v>
      </c>
    </row>
    <row r="27280" spans="1:12" hidden="1" x14ac:dyDescent="0.35">
      <c r="A27280" s="1" t="s">
        <v>44860</v>
      </c>
      <c r="B27280" t="s">
        <v>44861</v>
      </c>
      <c r="C27280" t="s">
        <v>46</v>
      </c>
      <c r="D27280" t="s">
        <v>47</v>
      </c>
      <c r="E27280">
        <v>1</v>
      </c>
      <c r="F27280" s="2">
        <v>71.19</v>
      </c>
      <c r="G27280" s="3">
        <v>364.93</v>
      </c>
      <c r="H27280" s="3">
        <v>0.71189999999999998</v>
      </c>
      <c r="I27280" s="3">
        <v>3.3459300000000001</v>
      </c>
      <c r="J27280" s="3">
        <v>75.247829999999993</v>
      </c>
      <c r="K27280" s="3">
        <v>115.7658923076923</v>
      </c>
      <c r="L27280" s="4">
        <v>0.35</v>
      </c>
    </row>
    <row r="27281" spans="1:12" x14ac:dyDescent="0.35">
      <c r="A27281" s="1" t="s">
        <v>44862</v>
      </c>
      <c r="B27281" t="s">
        <v>44863</v>
      </c>
      <c r="C27281" t="s">
        <v>13</v>
      </c>
      <c r="D27281" t="s">
        <v>14</v>
      </c>
      <c r="E27281">
        <v>1</v>
      </c>
      <c r="F27281" s="2">
        <v>33.020000000000003</v>
      </c>
      <c r="G27281" s="3">
        <v>169.27</v>
      </c>
      <c r="H27281" s="3">
        <v>0.33020000000000005</v>
      </c>
      <c r="I27281" s="3">
        <v>1.5519400000000001</v>
      </c>
      <c r="J27281" s="3">
        <v>34.902140000000003</v>
      </c>
      <c r="K27281" s="3">
        <v>53.695600000000006</v>
      </c>
      <c r="L27281" s="4">
        <v>0.35000000000000003</v>
      </c>
    </row>
    <row r="27282" spans="1:12" x14ac:dyDescent="0.35">
      <c r="A27282" s="1" t="s">
        <v>44864</v>
      </c>
      <c r="B27282" t="s">
        <v>44865</v>
      </c>
      <c r="C27282" t="s">
        <v>13</v>
      </c>
      <c r="D27282" t="s">
        <v>14</v>
      </c>
      <c r="E27282">
        <v>2</v>
      </c>
      <c r="F27282" s="2">
        <v>664.81</v>
      </c>
      <c r="G27282" s="3">
        <v>3261.47</v>
      </c>
      <c r="H27282" s="3">
        <v>6.6480999999999995</v>
      </c>
      <c r="I27282" s="3">
        <v>0</v>
      </c>
      <c r="J27282" s="3">
        <v>671.45809999999994</v>
      </c>
      <c r="K27282" s="3">
        <v>1033.0124615384614</v>
      </c>
      <c r="L27282" s="4">
        <v>0.34999999999999992</v>
      </c>
    </row>
    <row r="27283" spans="1:12" x14ac:dyDescent="0.35">
      <c r="A27283" s="1" t="s">
        <v>44866</v>
      </c>
      <c r="B27283" t="s">
        <v>44867</v>
      </c>
      <c r="C27283" t="s">
        <v>13</v>
      </c>
      <c r="D27283" t="s">
        <v>14</v>
      </c>
      <c r="E27283">
        <v>1</v>
      </c>
      <c r="F27283" s="2">
        <v>216.67</v>
      </c>
      <c r="G27283" s="3">
        <v>1134.4000000000001</v>
      </c>
      <c r="H27283" s="3">
        <v>2.1667000000000001</v>
      </c>
      <c r="I27283" s="3">
        <v>10.183489999999999</v>
      </c>
      <c r="J27283" s="3">
        <v>229.02018999999999</v>
      </c>
      <c r="K27283" s="3">
        <v>352.33875384615379</v>
      </c>
      <c r="L27283" s="4">
        <v>0.34999999999999992</v>
      </c>
    </row>
    <row r="27284" spans="1:12" x14ac:dyDescent="0.35">
      <c r="A27284" s="1" t="s">
        <v>44868</v>
      </c>
      <c r="B27284" t="s">
        <v>44869</v>
      </c>
      <c r="C27284" t="s">
        <v>34</v>
      </c>
      <c r="D27284" t="s">
        <v>35</v>
      </c>
      <c r="E27284">
        <v>2</v>
      </c>
      <c r="F27284" s="2">
        <v>5759.71</v>
      </c>
      <c r="G27284" s="3">
        <v>31868.06</v>
      </c>
      <c r="H27284" s="3">
        <v>57.597100000000005</v>
      </c>
      <c r="I27284" s="3">
        <v>0</v>
      </c>
      <c r="J27284" s="3">
        <v>5817.3071</v>
      </c>
      <c r="K27284" s="3">
        <v>8949.7032307692298</v>
      </c>
      <c r="L27284" s="4">
        <v>0.34999999999999992</v>
      </c>
    </row>
    <row r="27285" spans="1:12" x14ac:dyDescent="0.35">
      <c r="A27285" s="1" t="s">
        <v>44870</v>
      </c>
      <c r="B27285" t="s">
        <v>44871</v>
      </c>
      <c r="C27285" t="s">
        <v>34</v>
      </c>
      <c r="D27285" t="s">
        <v>35</v>
      </c>
      <c r="E27285">
        <v>2</v>
      </c>
      <c r="F27285" s="2">
        <v>39.21</v>
      </c>
      <c r="G27285" s="3">
        <v>292.83999999999997</v>
      </c>
      <c r="H27285" s="3">
        <v>0.3921</v>
      </c>
      <c r="I27285" s="3">
        <v>0</v>
      </c>
      <c r="J27285" s="3">
        <v>39.6021</v>
      </c>
      <c r="K27285" s="3">
        <v>60.926307692307688</v>
      </c>
      <c r="L27285" s="4">
        <v>0.35</v>
      </c>
    </row>
    <row r="27286" spans="1:12" x14ac:dyDescent="0.35">
      <c r="A27286" s="1" t="s">
        <v>44872</v>
      </c>
      <c r="B27286" t="s">
        <v>44873</v>
      </c>
      <c r="C27286" t="s">
        <v>34</v>
      </c>
      <c r="D27286" t="s">
        <v>35</v>
      </c>
      <c r="E27286">
        <v>2</v>
      </c>
      <c r="F27286" s="2">
        <v>7.42</v>
      </c>
      <c r="G27286" s="3">
        <v>55.4</v>
      </c>
      <c r="H27286" s="3">
        <v>7.4200000000000002E-2</v>
      </c>
      <c r="I27286" s="3">
        <v>0</v>
      </c>
      <c r="J27286" s="3">
        <v>7.4942000000000002</v>
      </c>
      <c r="K27286" s="3">
        <v>11.529538461538461</v>
      </c>
      <c r="L27286" s="4">
        <v>0.35</v>
      </c>
    </row>
    <row r="27287" spans="1:12" x14ac:dyDescent="0.35">
      <c r="A27287" s="1" t="s">
        <v>44874</v>
      </c>
      <c r="B27287" t="s">
        <v>44875</v>
      </c>
      <c r="C27287" t="s">
        <v>34</v>
      </c>
      <c r="D27287" t="s">
        <v>35</v>
      </c>
      <c r="E27287">
        <v>2</v>
      </c>
      <c r="F27287" s="2">
        <v>71.78</v>
      </c>
      <c r="G27287" s="3">
        <v>536.22</v>
      </c>
      <c r="H27287" s="3">
        <v>0.71779999999999999</v>
      </c>
      <c r="I27287" s="3">
        <v>0</v>
      </c>
      <c r="J27287" s="3">
        <v>72.497799999999998</v>
      </c>
      <c r="K27287" s="3">
        <v>111.53507692307691</v>
      </c>
      <c r="L27287" s="4">
        <v>0.35</v>
      </c>
    </row>
    <row r="27288" spans="1:12" x14ac:dyDescent="0.35">
      <c r="A27288" s="1" t="s">
        <v>44876</v>
      </c>
      <c r="B27288" t="s">
        <v>44877</v>
      </c>
      <c r="C27288" t="s">
        <v>13</v>
      </c>
      <c r="D27288" t="s">
        <v>14</v>
      </c>
      <c r="E27288">
        <v>2</v>
      </c>
      <c r="F27288" s="2">
        <v>67.680000000000007</v>
      </c>
      <c r="G27288" s="3">
        <v>346.96</v>
      </c>
      <c r="H27288" s="3">
        <v>0.67680000000000007</v>
      </c>
      <c r="I27288" s="3">
        <v>0</v>
      </c>
      <c r="J27288" s="3">
        <v>68.356800000000007</v>
      </c>
      <c r="K27288" s="3">
        <v>105.1643076923077</v>
      </c>
      <c r="L27288" s="4">
        <v>0.35</v>
      </c>
    </row>
    <row r="27289" spans="1:12" x14ac:dyDescent="0.35">
      <c r="A27289" s="1" t="s">
        <v>44878</v>
      </c>
      <c r="B27289" t="s">
        <v>44879</v>
      </c>
      <c r="C27289" t="s">
        <v>13</v>
      </c>
      <c r="D27289" t="s">
        <v>14</v>
      </c>
      <c r="E27289">
        <v>2</v>
      </c>
      <c r="F27289" s="2">
        <v>626.52</v>
      </c>
      <c r="G27289" s="3">
        <v>3211.94</v>
      </c>
      <c r="H27289" s="3">
        <v>6.2652000000000001</v>
      </c>
      <c r="I27289" s="3">
        <v>0</v>
      </c>
      <c r="J27289" s="3">
        <v>632.78520000000003</v>
      </c>
      <c r="K27289" s="3">
        <v>973.51569230769235</v>
      </c>
      <c r="L27289" s="4">
        <v>0.35</v>
      </c>
    </row>
    <row r="27290" spans="1:12" x14ac:dyDescent="0.35">
      <c r="A27290" s="1" t="s">
        <v>44880</v>
      </c>
      <c r="B27290" t="s">
        <v>44881</v>
      </c>
      <c r="C27290" t="s">
        <v>13</v>
      </c>
      <c r="D27290" t="s">
        <v>14</v>
      </c>
      <c r="E27290">
        <v>1</v>
      </c>
      <c r="F27290" s="2">
        <v>15.04</v>
      </c>
      <c r="G27290" s="3">
        <v>57.17</v>
      </c>
      <c r="H27290" s="3">
        <v>0.15040000000000001</v>
      </c>
      <c r="I27290" s="3">
        <v>0.70687999999999995</v>
      </c>
      <c r="J27290" s="3">
        <v>15.897279999999999</v>
      </c>
      <c r="K27290" s="3">
        <v>24.457353846153843</v>
      </c>
      <c r="L27290" s="4">
        <v>0.35</v>
      </c>
    </row>
    <row r="27291" spans="1:12" x14ac:dyDescent="0.35">
      <c r="A27291" s="1" t="s">
        <v>44882</v>
      </c>
      <c r="B27291" t="s">
        <v>44883</v>
      </c>
      <c r="C27291" t="s">
        <v>34</v>
      </c>
      <c r="D27291" t="s">
        <v>35</v>
      </c>
      <c r="E27291">
        <v>2</v>
      </c>
      <c r="F27291" s="2">
        <v>33.18</v>
      </c>
      <c r="G27291" s="3">
        <v>247.85</v>
      </c>
      <c r="H27291" s="3">
        <v>0.33179999999999998</v>
      </c>
      <c r="I27291" s="3">
        <v>0</v>
      </c>
      <c r="J27291" s="3">
        <v>33.511800000000001</v>
      </c>
      <c r="K27291" s="3">
        <v>51.556615384615384</v>
      </c>
      <c r="L27291" s="4">
        <v>0.35</v>
      </c>
    </row>
    <row r="27292" spans="1:12" hidden="1" x14ac:dyDescent="0.35">
      <c r="A27292" s="1" t="s">
        <v>44884</v>
      </c>
      <c r="B27292" t="s">
        <v>44885</v>
      </c>
      <c r="C27292" t="s">
        <v>46</v>
      </c>
      <c r="D27292" t="s">
        <v>47</v>
      </c>
      <c r="E27292">
        <v>2</v>
      </c>
      <c r="F27292" s="2">
        <v>189.87</v>
      </c>
      <c r="G27292" s="3">
        <v>911.26</v>
      </c>
      <c r="H27292" s="3">
        <v>1.8987000000000001</v>
      </c>
      <c r="I27292" s="3">
        <v>0</v>
      </c>
      <c r="J27292" s="3">
        <v>191.7687</v>
      </c>
      <c r="K27292" s="3">
        <v>295.02876923076923</v>
      </c>
      <c r="L27292" s="4">
        <v>0.35000000000000003</v>
      </c>
    </row>
    <row r="27293" spans="1:12" x14ac:dyDescent="0.35">
      <c r="A27293" s="1" t="s">
        <v>44886</v>
      </c>
      <c r="B27293" t="s">
        <v>44887</v>
      </c>
      <c r="C27293" t="s">
        <v>13</v>
      </c>
      <c r="D27293" t="s">
        <v>14</v>
      </c>
      <c r="E27293">
        <v>2</v>
      </c>
      <c r="F27293" s="2">
        <v>48.4</v>
      </c>
      <c r="G27293" s="3">
        <v>237.43</v>
      </c>
      <c r="H27293" s="3">
        <v>0.48399999999999999</v>
      </c>
      <c r="I27293" s="3">
        <v>0</v>
      </c>
      <c r="J27293" s="3">
        <v>48.884</v>
      </c>
      <c r="K27293" s="3">
        <v>75.206153846153839</v>
      </c>
      <c r="L27293" s="4">
        <v>0.34999999999999992</v>
      </c>
    </row>
    <row r="27294" spans="1:12" hidden="1" x14ac:dyDescent="0.35">
      <c r="A27294" s="1" t="s">
        <v>44888</v>
      </c>
      <c r="B27294" t="s">
        <v>44889</v>
      </c>
      <c r="C27294" t="s">
        <v>46</v>
      </c>
      <c r="D27294" t="s">
        <v>47</v>
      </c>
      <c r="E27294">
        <v>1</v>
      </c>
      <c r="F27294" s="2">
        <v>338.17</v>
      </c>
      <c r="G27294" s="3">
        <v>1733.68</v>
      </c>
      <c r="H27294" s="3">
        <v>3.3817000000000004</v>
      </c>
      <c r="I27294" s="3">
        <v>15.893990000000001</v>
      </c>
      <c r="J27294" s="3">
        <v>357.44569000000001</v>
      </c>
      <c r="K27294" s="3">
        <v>549.91644615384621</v>
      </c>
      <c r="L27294" s="4">
        <v>0.35000000000000003</v>
      </c>
    </row>
    <row r="27295" spans="1:12" x14ac:dyDescent="0.35">
      <c r="A27295" s="1" t="s">
        <v>44890</v>
      </c>
      <c r="B27295" t="s">
        <v>44891</v>
      </c>
      <c r="C27295" t="s">
        <v>13</v>
      </c>
      <c r="D27295" t="s">
        <v>14</v>
      </c>
      <c r="E27295">
        <v>1</v>
      </c>
      <c r="F27295" s="2">
        <v>95.74</v>
      </c>
      <c r="G27295" s="3">
        <v>484.35</v>
      </c>
      <c r="H27295" s="3">
        <v>0.95739999999999992</v>
      </c>
      <c r="I27295" s="3">
        <v>4.4997799999999994</v>
      </c>
      <c r="J27295" s="3">
        <v>101.19718</v>
      </c>
      <c r="K27295" s="3">
        <v>155.68796923076923</v>
      </c>
      <c r="L27295" s="4">
        <v>0.35</v>
      </c>
    </row>
    <row r="27296" spans="1:12" x14ac:dyDescent="0.35">
      <c r="A27296" s="1" t="s">
        <v>44892</v>
      </c>
      <c r="B27296" t="s">
        <v>44893</v>
      </c>
      <c r="C27296" t="s">
        <v>34</v>
      </c>
      <c r="D27296" t="s">
        <v>35</v>
      </c>
      <c r="E27296">
        <v>1</v>
      </c>
      <c r="F27296" s="2">
        <v>56.49</v>
      </c>
      <c r="G27296" s="3">
        <v>295.76</v>
      </c>
      <c r="H27296" s="3">
        <v>0.56490000000000007</v>
      </c>
      <c r="I27296" s="3">
        <v>2.65503</v>
      </c>
      <c r="J27296" s="3">
        <v>59.70993</v>
      </c>
      <c r="K27296" s="3">
        <v>91.861430769230765</v>
      </c>
      <c r="L27296" s="4">
        <v>0.35</v>
      </c>
    </row>
    <row r="27297" spans="1:12" x14ac:dyDescent="0.35">
      <c r="A27297" s="1" t="s">
        <v>44894</v>
      </c>
      <c r="B27297" t="s">
        <v>44895</v>
      </c>
      <c r="C27297" t="s">
        <v>34</v>
      </c>
      <c r="D27297" t="s">
        <v>35</v>
      </c>
      <c r="E27297">
        <v>1</v>
      </c>
      <c r="F27297" s="2">
        <v>5649.66</v>
      </c>
      <c r="G27297" s="3">
        <v>28963.74</v>
      </c>
      <c r="H27297" s="3">
        <v>56.496600000000001</v>
      </c>
      <c r="I27297" s="3">
        <v>265.53402</v>
      </c>
      <c r="J27297" s="3">
        <v>5971.6906200000003</v>
      </c>
      <c r="K27297" s="3">
        <v>9187.2163384615378</v>
      </c>
      <c r="L27297" s="4">
        <v>0.34999999999999992</v>
      </c>
    </row>
    <row r="27298" spans="1:12" x14ac:dyDescent="0.35">
      <c r="A27298" s="1" t="s">
        <v>44896</v>
      </c>
      <c r="B27298" t="s">
        <v>44897</v>
      </c>
      <c r="C27298" t="s">
        <v>34</v>
      </c>
      <c r="D27298" t="s">
        <v>35</v>
      </c>
      <c r="E27298">
        <v>2</v>
      </c>
      <c r="F27298" s="2">
        <v>527.9</v>
      </c>
      <c r="G27298" s="3">
        <v>2706.34</v>
      </c>
      <c r="H27298" s="3">
        <v>5.2789999999999999</v>
      </c>
      <c r="I27298" s="3">
        <v>0</v>
      </c>
      <c r="J27298" s="3">
        <v>533.17899999999997</v>
      </c>
      <c r="K27298" s="3">
        <v>820.2753846153845</v>
      </c>
      <c r="L27298" s="4">
        <v>0.34999999999999992</v>
      </c>
    </row>
    <row r="27299" spans="1:12" x14ac:dyDescent="0.35">
      <c r="A27299" s="1" t="s">
        <v>44898</v>
      </c>
      <c r="B27299" t="s">
        <v>44899</v>
      </c>
      <c r="C27299" t="s">
        <v>34</v>
      </c>
      <c r="D27299" t="s">
        <v>35</v>
      </c>
      <c r="E27299">
        <v>2</v>
      </c>
      <c r="F27299" s="2">
        <v>1404.61</v>
      </c>
      <c r="G27299" s="3">
        <v>7353.98</v>
      </c>
      <c r="H27299" s="3">
        <v>14.046099999999999</v>
      </c>
      <c r="I27299" s="3">
        <v>0</v>
      </c>
      <c r="J27299" s="3">
        <v>1418.6560999999999</v>
      </c>
      <c r="K27299" s="3">
        <v>2182.547846153846</v>
      </c>
      <c r="L27299" s="4">
        <v>0.35</v>
      </c>
    </row>
    <row r="27300" spans="1:12" x14ac:dyDescent="0.35">
      <c r="A27300" s="1" t="s">
        <v>44900</v>
      </c>
      <c r="B27300" t="s">
        <v>44901</v>
      </c>
      <c r="C27300" t="s">
        <v>34</v>
      </c>
      <c r="D27300" t="s">
        <v>35</v>
      </c>
      <c r="E27300">
        <v>2</v>
      </c>
      <c r="F27300" s="2">
        <v>55.86</v>
      </c>
      <c r="G27300" s="3">
        <v>417.25</v>
      </c>
      <c r="H27300" s="3">
        <v>0.55859999999999999</v>
      </c>
      <c r="I27300" s="3">
        <v>0</v>
      </c>
      <c r="J27300" s="3">
        <v>56.418599999999998</v>
      </c>
      <c r="K27300" s="3">
        <v>86.797846153846152</v>
      </c>
      <c r="L27300" s="4">
        <v>0.35000000000000003</v>
      </c>
    </row>
    <row r="27301" spans="1:12" x14ac:dyDescent="0.35">
      <c r="A27301" s="1" t="s">
        <v>44902</v>
      </c>
      <c r="B27301" t="s">
        <v>44903</v>
      </c>
      <c r="C27301" t="s">
        <v>34</v>
      </c>
      <c r="D27301" t="s">
        <v>35</v>
      </c>
      <c r="E27301">
        <v>2</v>
      </c>
      <c r="F27301" s="2">
        <v>70.38</v>
      </c>
      <c r="G27301" s="3">
        <v>525.74</v>
      </c>
      <c r="H27301" s="3">
        <v>0.70379999999999998</v>
      </c>
      <c r="I27301" s="3">
        <v>0</v>
      </c>
      <c r="J27301" s="3">
        <v>71.083799999999997</v>
      </c>
      <c r="K27301" s="3">
        <v>109.3596923076923</v>
      </c>
      <c r="L27301" s="4">
        <v>0.35</v>
      </c>
    </row>
    <row r="27302" spans="1:12" x14ac:dyDescent="0.35">
      <c r="A27302" s="1" t="s">
        <v>44904</v>
      </c>
      <c r="B27302" t="s">
        <v>44905</v>
      </c>
      <c r="C27302" t="s">
        <v>34</v>
      </c>
      <c r="D27302" t="s">
        <v>35</v>
      </c>
      <c r="E27302">
        <v>1</v>
      </c>
      <c r="F27302" s="2">
        <v>2211.7600000000002</v>
      </c>
      <c r="G27302" s="3">
        <v>12728.03</v>
      </c>
      <c r="H27302" s="3">
        <v>22.117600000000003</v>
      </c>
      <c r="I27302" s="3">
        <v>103.95272000000001</v>
      </c>
      <c r="J27302" s="3">
        <v>2337.8303200000005</v>
      </c>
      <c r="K27302" s="3">
        <v>3596.6620307692315</v>
      </c>
      <c r="L27302" s="4">
        <v>0.35</v>
      </c>
    </row>
    <row r="27303" spans="1:12" x14ac:dyDescent="0.35">
      <c r="A27303" s="1" t="s">
        <v>44906</v>
      </c>
      <c r="B27303" t="s">
        <v>44907</v>
      </c>
      <c r="C27303" t="s">
        <v>34</v>
      </c>
      <c r="D27303" t="s">
        <v>35</v>
      </c>
      <c r="E27303">
        <v>1</v>
      </c>
      <c r="F27303" s="2">
        <v>254.65</v>
      </c>
      <c r="G27303" s="3">
        <v>1333.19</v>
      </c>
      <c r="H27303" s="3">
        <v>2.5465</v>
      </c>
      <c r="I27303" s="3">
        <v>11.96855</v>
      </c>
      <c r="J27303" s="3">
        <v>269.16505000000001</v>
      </c>
      <c r="K27303" s="3">
        <v>414.10007692307693</v>
      </c>
      <c r="L27303" s="4">
        <v>0.35</v>
      </c>
    </row>
    <row r="27304" spans="1:12" hidden="1" x14ac:dyDescent="0.35">
      <c r="A27304" s="1" t="s">
        <v>44908</v>
      </c>
      <c r="B27304" t="s">
        <v>44909</v>
      </c>
      <c r="C27304" t="s">
        <v>46</v>
      </c>
      <c r="D27304" t="s">
        <v>47</v>
      </c>
      <c r="E27304">
        <v>1</v>
      </c>
      <c r="F27304" s="2">
        <v>5.05</v>
      </c>
      <c r="G27304" s="3">
        <v>25.86</v>
      </c>
      <c r="H27304" s="3">
        <v>5.0499999999999996E-2</v>
      </c>
      <c r="I27304" s="3">
        <v>0.23735000000000001</v>
      </c>
      <c r="J27304" s="3">
        <v>5.3378500000000004</v>
      </c>
      <c r="K27304" s="3">
        <v>8.2120769230769231</v>
      </c>
      <c r="L27304" s="4">
        <v>0.34999999999999992</v>
      </c>
    </row>
    <row r="27305" spans="1:12" x14ac:dyDescent="0.35">
      <c r="A27305" s="1" t="s">
        <v>44910</v>
      </c>
      <c r="B27305" t="s">
        <v>44911</v>
      </c>
      <c r="C27305" t="s">
        <v>34</v>
      </c>
      <c r="D27305" t="s">
        <v>35</v>
      </c>
      <c r="E27305">
        <v>1</v>
      </c>
      <c r="F27305" s="2">
        <v>69.08</v>
      </c>
      <c r="G27305" s="3">
        <v>361.68</v>
      </c>
      <c r="H27305" s="3">
        <v>0.69079999999999997</v>
      </c>
      <c r="I27305" s="3">
        <v>3.2467600000000001</v>
      </c>
      <c r="J27305" s="3">
        <v>73.017559999999989</v>
      </c>
      <c r="K27305" s="3">
        <v>112.33470769230767</v>
      </c>
      <c r="L27305" s="4">
        <v>0.35</v>
      </c>
    </row>
    <row r="27306" spans="1:12" x14ac:dyDescent="0.35">
      <c r="A27306" s="1" t="s">
        <v>44912</v>
      </c>
      <c r="B27306" t="s">
        <v>44913</v>
      </c>
      <c r="C27306" t="s">
        <v>34</v>
      </c>
      <c r="D27306" t="s">
        <v>35</v>
      </c>
      <c r="E27306">
        <v>1</v>
      </c>
      <c r="F27306" s="2">
        <v>16.07</v>
      </c>
      <c r="G27306" s="3">
        <v>82.39</v>
      </c>
      <c r="H27306" s="3">
        <v>0.16070000000000001</v>
      </c>
      <c r="I27306" s="3">
        <v>0.75529000000000002</v>
      </c>
      <c r="J27306" s="3">
        <v>16.985989999999997</v>
      </c>
      <c r="K27306" s="3">
        <v>26.132292307692303</v>
      </c>
      <c r="L27306" s="4">
        <v>0.35</v>
      </c>
    </row>
    <row r="27307" spans="1:12" x14ac:dyDescent="0.35">
      <c r="A27307" s="1" t="s">
        <v>44914</v>
      </c>
      <c r="B27307" t="s">
        <v>44915</v>
      </c>
      <c r="C27307" t="s">
        <v>13</v>
      </c>
      <c r="D27307" t="s">
        <v>14</v>
      </c>
      <c r="E27307">
        <v>1</v>
      </c>
      <c r="F27307" s="2">
        <v>78.099999999999994</v>
      </c>
      <c r="G27307" s="3">
        <v>400.37</v>
      </c>
      <c r="H27307" s="3">
        <v>0.78099999999999992</v>
      </c>
      <c r="I27307" s="3">
        <v>3.6706999999999996</v>
      </c>
      <c r="J27307" s="3">
        <v>82.551699999999997</v>
      </c>
      <c r="K27307" s="3">
        <v>127.00261538461538</v>
      </c>
      <c r="L27307" s="4">
        <v>0.35000000000000003</v>
      </c>
    </row>
    <row r="27308" spans="1:12" x14ac:dyDescent="0.35">
      <c r="A27308" s="1" t="s">
        <v>44916</v>
      </c>
      <c r="B27308" t="s">
        <v>44917</v>
      </c>
      <c r="C27308" t="s">
        <v>34</v>
      </c>
      <c r="D27308" t="s">
        <v>35</v>
      </c>
      <c r="E27308">
        <v>2</v>
      </c>
      <c r="F27308" s="2">
        <v>79.7</v>
      </c>
      <c r="G27308" s="3">
        <v>595.44000000000005</v>
      </c>
      <c r="H27308" s="3">
        <v>0.79700000000000004</v>
      </c>
      <c r="I27308" s="3">
        <v>0</v>
      </c>
      <c r="J27308" s="3">
        <v>80.497</v>
      </c>
      <c r="K27308" s="3">
        <v>123.84153846153846</v>
      </c>
      <c r="L27308" s="4">
        <v>0.35000000000000003</v>
      </c>
    </row>
    <row r="27309" spans="1:12" x14ac:dyDescent="0.35">
      <c r="A27309" s="1" t="s">
        <v>44918</v>
      </c>
      <c r="B27309" t="s">
        <v>44919</v>
      </c>
      <c r="C27309" t="s">
        <v>34</v>
      </c>
      <c r="D27309" t="s">
        <v>35</v>
      </c>
      <c r="E27309">
        <v>2</v>
      </c>
      <c r="F27309" s="2">
        <v>3511.53</v>
      </c>
      <c r="G27309" s="3">
        <v>18384.97</v>
      </c>
      <c r="H27309" s="3">
        <v>35.115300000000005</v>
      </c>
      <c r="I27309" s="3">
        <v>0</v>
      </c>
      <c r="J27309" s="3">
        <v>3546.6453000000001</v>
      </c>
      <c r="K27309" s="3">
        <v>5456.3773846153845</v>
      </c>
      <c r="L27309" s="4">
        <v>0.35</v>
      </c>
    </row>
    <row r="27310" spans="1:12" x14ac:dyDescent="0.35">
      <c r="A27310" s="1" t="s">
        <v>44920</v>
      </c>
      <c r="B27310" t="s">
        <v>44921</v>
      </c>
      <c r="C27310" t="s">
        <v>34</v>
      </c>
      <c r="D27310" t="s">
        <v>35</v>
      </c>
      <c r="E27310">
        <v>2</v>
      </c>
      <c r="F27310" s="2">
        <v>6.19</v>
      </c>
      <c r="G27310" s="3">
        <v>32.409999999999997</v>
      </c>
      <c r="H27310" s="3">
        <v>6.1900000000000004E-2</v>
      </c>
      <c r="I27310" s="3">
        <v>0</v>
      </c>
      <c r="J27310" s="3">
        <v>6.2519</v>
      </c>
      <c r="K27310" s="3">
        <v>9.6183076923076918</v>
      </c>
      <c r="L27310" s="4">
        <v>0.35</v>
      </c>
    </row>
    <row r="27311" spans="1:12" hidden="1" x14ac:dyDescent="0.35">
      <c r="A27311" s="1" t="s">
        <v>44922</v>
      </c>
      <c r="B27311" t="s">
        <v>44923</v>
      </c>
      <c r="C27311" t="s">
        <v>46</v>
      </c>
      <c r="D27311" t="s">
        <v>47</v>
      </c>
      <c r="E27311">
        <v>1</v>
      </c>
      <c r="F27311" s="2">
        <v>32.07</v>
      </c>
      <c r="G27311" s="3">
        <v>164.43</v>
      </c>
      <c r="H27311" s="3">
        <v>0.32069999999999999</v>
      </c>
      <c r="I27311" s="3">
        <v>1.50729</v>
      </c>
      <c r="J27311" s="3">
        <v>33.89799</v>
      </c>
      <c r="K27311" s="3">
        <v>52.150753846153847</v>
      </c>
      <c r="L27311" s="4">
        <v>0.35000000000000003</v>
      </c>
    </row>
    <row r="27312" spans="1:12" x14ac:dyDescent="0.35">
      <c r="A27312" s="1" t="s">
        <v>44924</v>
      </c>
      <c r="B27312" t="s">
        <v>44925</v>
      </c>
      <c r="C27312" t="s">
        <v>34</v>
      </c>
      <c r="D27312" t="s">
        <v>35</v>
      </c>
      <c r="E27312">
        <v>2</v>
      </c>
      <c r="F27312" s="2">
        <v>3100.84</v>
      </c>
      <c r="G27312" s="3">
        <v>16234.76</v>
      </c>
      <c r="H27312" s="3">
        <v>31.008400000000002</v>
      </c>
      <c r="I27312" s="3">
        <v>0</v>
      </c>
      <c r="J27312" s="3">
        <v>3131.8484000000003</v>
      </c>
      <c r="K27312" s="3">
        <v>4818.2283076923077</v>
      </c>
      <c r="L27312" s="4">
        <v>0.34999999999999992</v>
      </c>
    </row>
    <row r="27313" spans="1:12" x14ac:dyDescent="0.35">
      <c r="A27313" s="1" t="s">
        <v>44926</v>
      </c>
      <c r="B27313" t="s">
        <v>44927</v>
      </c>
      <c r="C27313" t="s">
        <v>13</v>
      </c>
      <c r="D27313" t="s">
        <v>14</v>
      </c>
      <c r="E27313">
        <v>2</v>
      </c>
      <c r="F27313" s="2">
        <v>191.97</v>
      </c>
      <c r="G27313" s="3">
        <v>984.19</v>
      </c>
      <c r="H27313" s="3">
        <v>1.9197</v>
      </c>
      <c r="I27313" s="3">
        <v>0</v>
      </c>
      <c r="J27313" s="3">
        <v>193.8897</v>
      </c>
      <c r="K27313" s="3">
        <v>298.29184615384617</v>
      </c>
      <c r="L27313" s="4">
        <v>0.35000000000000003</v>
      </c>
    </row>
    <row r="27314" spans="1:12" x14ac:dyDescent="0.35">
      <c r="A27314" s="1" t="s">
        <v>44928</v>
      </c>
      <c r="B27314" t="s">
        <v>44929</v>
      </c>
      <c r="C27314" t="s">
        <v>34</v>
      </c>
      <c r="D27314" t="s">
        <v>35</v>
      </c>
      <c r="E27314">
        <v>2</v>
      </c>
      <c r="F27314" s="2">
        <v>104.15</v>
      </c>
      <c r="G27314" s="3">
        <v>548.64</v>
      </c>
      <c r="H27314" s="3">
        <v>1.0415000000000001</v>
      </c>
      <c r="I27314" s="3">
        <v>0</v>
      </c>
      <c r="J27314" s="3">
        <v>105.1915</v>
      </c>
      <c r="K27314" s="3">
        <v>161.83307692307693</v>
      </c>
      <c r="L27314" s="4">
        <v>0.35</v>
      </c>
    </row>
    <row r="27315" spans="1:12" x14ac:dyDescent="0.35">
      <c r="A27315" s="1" t="s">
        <v>44930</v>
      </c>
      <c r="B27315" t="s">
        <v>44931</v>
      </c>
      <c r="C27315" t="s">
        <v>34</v>
      </c>
      <c r="D27315" t="s">
        <v>35</v>
      </c>
      <c r="E27315">
        <v>2</v>
      </c>
      <c r="F27315" s="2">
        <v>29.34</v>
      </c>
      <c r="G27315" s="3">
        <v>150.35</v>
      </c>
      <c r="H27315" s="3">
        <v>0.29339999999999999</v>
      </c>
      <c r="I27315" s="3">
        <v>0</v>
      </c>
      <c r="J27315" s="3">
        <v>29.633399999999998</v>
      </c>
      <c r="K27315" s="3">
        <v>45.589846153846146</v>
      </c>
      <c r="L27315" s="4">
        <v>0.34999999999999992</v>
      </c>
    </row>
    <row r="27316" spans="1:12" x14ac:dyDescent="0.35">
      <c r="A27316" s="1" t="s">
        <v>44932</v>
      </c>
      <c r="B27316" t="s">
        <v>44933</v>
      </c>
      <c r="C27316" t="s">
        <v>13</v>
      </c>
      <c r="D27316" t="s">
        <v>14</v>
      </c>
      <c r="E27316">
        <v>1</v>
      </c>
      <c r="F27316" s="2">
        <v>47.83</v>
      </c>
      <c r="G27316" s="3">
        <v>245.24</v>
      </c>
      <c r="H27316" s="3">
        <v>0.4783</v>
      </c>
      <c r="I27316" s="3">
        <v>2.2480099999999998</v>
      </c>
      <c r="J27316" s="3">
        <v>50.556309999999996</v>
      </c>
      <c r="K27316" s="3">
        <v>77.778938461538459</v>
      </c>
      <c r="L27316" s="4">
        <v>0.35000000000000003</v>
      </c>
    </row>
    <row r="27317" spans="1:12" x14ac:dyDescent="0.35">
      <c r="A27317" s="1" t="s">
        <v>44934</v>
      </c>
      <c r="B27317" t="s">
        <v>44935</v>
      </c>
      <c r="C27317" t="s">
        <v>34</v>
      </c>
      <c r="D27317" t="s">
        <v>35</v>
      </c>
      <c r="E27317">
        <v>2</v>
      </c>
      <c r="F27317" s="2">
        <v>262.29000000000002</v>
      </c>
      <c r="G27317" s="3">
        <v>1381.57</v>
      </c>
      <c r="H27317" s="3">
        <v>2.6229000000000005</v>
      </c>
      <c r="I27317" s="3">
        <v>0</v>
      </c>
      <c r="J27317" s="3">
        <v>264.91290000000004</v>
      </c>
      <c r="K27317" s="3">
        <v>407.55830769230772</v>
      </c>
      <c r="L27317" s="4">
        <v>0.35</v>
      </c>
    </row>
    <row r="27318" spans="1:12" x14ac:dyDescent="0.35">
      <c r="A27318" s="1" t="s">
        <v>44936</v>
      </c>
      <c r="B27318" t="s">
        <v>44937</v>
      </c>
      <c r="C27318" t="s">
        <v>13</v>
      </c>
      <c r="D27318" t="s">
        <v>14</v>
      </c>
      <c r="E27318">
        <v>1</v>
      </c>
      <c r="F27318" s="2">
        <v>342.64</v>
      </c>
      <c r="G27318" s="3">
        <v>1756.6</v>
      </c>
      <c r="H27318" s="3">
        <v>3.4264000000000001</v>
      </c>
      <c r="I27318" s="3">
        <v>16.10408</v>
      </c>
      <c r="J27318" s="3">
        <v>362.17048</v>
      </c>
      <c r="K27318" s="3">
        <v>557.18535384615382</v>
      </c>
      <c r="L27318" s="4">
        <v>0.35</v>
      </c>
    </row>
    <row r="27319" spans="1:12" x14ac:dyDescent="0.35">
      <c r="A27319" s="1" t="s">
        <v>44938</v>
      </c>
      <c r="B27319" t="s">
        <v>44939</v>
      </c>
      <c r="C27319" t="s">
        <v>34</v>
      </c>
      <c r="D27319" t="s">
        <v>35</v>
      </c>
      <c r="E27319">
        <v>1</v>
      </c>
      <c r="F27319" s="2">
        <v>562.21</v>
      </c>
      <c r="G27319" s="3">
        <v>2885.78</v>
      </c>
      <c r="H27319" s="3">
        <v>5.6221000000000005</v>
      </c>
      <c r="I27319" s="3">
        <v>26.423870000000001</v>
      </c>
      <c r="J27319" s="3">
        <v>594.25597000000005</v>
      </c>
      <c r="K27319" s="3">
        <v>914.23995384615387</v>
      </c>
      <c r="L27319" s="4">
        <v>0.35</v>
      </c>
    </row>
    <row r="27320" spans="1:12" x14ac:dyDescent="0.35">
      <c r="A27320" s="1">
        <v>41001338</v>
      </c>
      <c r="B27320" t="s">
        <v>44940</v>
      </c>
      <c r="C27320" t="s">
        <v>34</v>
      </c>
      <c r="D27320" t="s">
        <v>35</v>
      </c>
      <c r="E27320">
        <v>1</v>
      </c>
      <c r="F27320" s="2">
        <v>1341.72</v>
      </c>
      <c r="G27320" s="3">
        <v>6878.5</v>
      </c>
      <c r="H27320" s="3">
        <v>13.417200000000001</v>
      </c>
      <c r="I27320" s="3">
        <v>63.060839999999999</v>
      </c>
      <c r="J27320" s="3">
        <v>1418.1980400000002</v>
      </c>
      <c r="K27320" s="3">
        <v>2181.8431384615387</v>
      </c>
      <c r="L27320" s="4">
        <v>0.35</v>
      </c>
    </row>
    <row r="27321" spans="1:12" x14ac:dyDescent="0.35">
      <c r="A27321" s="1" t="s">
        <v>44941</v>
      </c>
      <c r="B27321" t="s">
        <v>44942</v>
      </c>
      <c r="C27321" t="s">
        <v>34</v>
      </c>
      <c r="D27321" t="s">
        <v>35</v>
      </c>
      <c r="E27321">
        <v>1</v>
      </c>
      <c r="F27321" s="2">
        <v>1116.9000000000001</v>
      </c>
      <c r="G27321" s="3">
        <v>5725.93</v>
      </c>
      <c r="H27321" s="3">
        <v>11.169</v>
      </c>
      <c r="I27321" s="3">
        <v>52.494300000000003</v>
      </c>
      <c r="J27321" s="3">
        <v>1180.5633000000003</v>
      </c>
      <c r="K27321" s="3">
        <v>1816.2512307692311</v>
      </c>
      <c r="L27321" s="4">
        <v>0.35</v>
      </c>
    </row>
    <row r="27322" spans="1:12" x14ac:dyDescent="0.35">
      <c r="A27322" s="1" t="s">
        <v>44943</v>
      </c>
      <c r="B27322" t="s">
        <v>44944</v>
      </c>
      <c r="C27322" t="s">
        <v>13</v>
      </c>
      <c r="D27322" t="s">
        <v>14</v>
      </c>
      <c r="E27322">
        <v>2</v>
      </c>
      <c r="F27322" s="2">
        <v>915.29</v>
      </c>
      <c r="G27322" s="3">
        <v>4490.3100000000004</v>
      </c>
      <c r="H27322" s="3">
        <v>9.1529000000000007</v>
      </c>
      <c r="I27322" s="3">
        <v>0</v>
      </c>
      <c r="J27322" s="3">
        <v>924.44290000000001</v>
      </c>
      <c r="K27322" s="3">
        <v>1422.2198461538462</v>
      </c>
      <c r="L27322" s="4">
        <v>0.35000000000000003</v>
      </c>
    </row>
    <row r="27323" spans="1:12" x14ac:dyDescent="0.35">
      <c r="A27323" s="1" t="s">
        <v>44945</v>
      </c>
      <c r="B27323" t="s">
        <v>44946</v>
      </c>
      <c r="C27323" t="s">
        <v>34</v>
      </c>
      <c r="D27323" t="s">
        <v>35</v>
      </c>
      <c r="E27323">
        <v>1</v>
      </c>
      <c r="F27323" s="2">
        <v>5.33</v>
      </c>
      <c r="G27323" s="3">
        <v>27.89</v>
      </c>
      <c r="H27323" s="3">
        <v>5.33E-2</v>
      </c>
      <c r="I27323" s="3">
        <v>0.25051000000000001</v>
      </c>
      <c r="J27323" s="3">
        <v>5.6338100000000004</v>
      </c>
      <c r="K27323" s="3">
        <v>8.6674000000000007</v>
      </c>
      <c r="L27323" s="4">
        <v>0.35</v>
      </c>
    </row>
    <row r="27324" spans="1:12" x14ac:dyDescent="0.35">
      <c r="A27324" s="1" t="s">
        <v>44947</v>
      </c>
      <c r="B27324" t="s">
        <v>44948</v>
      </c>
      <c r="C27324" t="s">
        <v>29</v>
      </c>
      <c r="D27324" t="s">
        <v>30</v>
      </c>
      <c r="E27324">
        <v>2</v>
      </c>
      <c r="F27324" s="2">
        <v>235.29</v>
      </c>
      <c r="G27324" s="3">
        <v>1300.44</v>
      </c>
      <c r="H27324" s="3">
        <v>2.3529</v>
      </c>
      <c r="I27324" s="3">
        <v>0</v>
      </c>
      <c r="J27324" s="3">
        <v>237.6429</v>
      </c>
      <c r="K27324" s="3">
        <v>365.60446153846152</v>
      </c>
      <c r="L27324" s="4">
        <v>0.35</v>
      </c>
    </row>
    <row r="27325" spans="1:12" x14ac:dyDescent="0.35">
      <c r="A27325" s="1" t="s">
        <v>44949</v>
      </c>
      <c r="B27325" t="s">
        <v>44950</v>
      </c>
      <c r="C27325" t="s">
        <v>13</v>
      </c>
      <c r="D27325" t="s">
        <v>14</v>
      </c>
      <c r="E27325">
        <v>2</v>
      </c>
      <c r="F27325" s="2">
        <v>500.97</v>
      </c>
      <c r="G27325" s="3">
        <v>2568.27</v>
      </c>
      <c r="H27325" s="3">
        <v>5.0097000000000005</v>
      </c>
      <c r="I27325" s="3">
        <v>0</v>
      </c>
      <c r="J27325" s="3">
        <v>505.97970000000004</v>
      </c>
      <c r="K27325" s="3">
        <v>778.43030769230768</v>
      </c>
      <c r="L27325" s="4">
        <v>0.34999999999999992</v>
      </c>
    </row>
    <row r="27326" spans="1:12" x14ac:dyDescent="0.35">
      <c r="A27326" s="1" t="s">
        <v>44951</v>
      </c>
      <c r="B27326" t="s">
        <v>44952</v>
      </c>
      <c r="C27326" t="s">
        <v>13</v>
      </c>
      <c r="D27326" t="s">
        <v>14</v>
      </c>
      <c r="E27326">
        <v>1</v>
      </c>
      <c r="F27326" s="2">
        <v>25.3</v>
      </c>
      <c r="G27326" s="3">
        <v>129.74</v>
      </c>
      <c r="H27326" s="3">
        <v>0.253</v>
      </c>
      <c r="I27326" s="3">
        <v>1.1891</v>
      </c>
      <c r="J27326" s="3">
        <v>26.742100000000001</v>
      </c>
      <c r="K27326" s="3">
        <v>41.14169230769231</v>
      </c>
      <c r="L27326" s="4">
        <v>0.35000000000000003</v>
      </c>
    </row>
    <row r="27327" spans="1:12" x14ac:dyDescent="0.35">
      <c r="A27327" s="1" t="s">
        <v>44953</v>
      </c>
      <c r="B27327" t="s">
        <v>44954</v>
      </c>
      <c r="C27327" t="s">
        <v>34</v>
      </c>
      <c r="D27327" t="s">
        <v>35</v>
      </c>
      <c r="E27327">
        <v>2</v>
      </c>
      <c r="F27327" s="2">
        <v>102.16</v>
      </c>
      <c r="G27327" s="3">
        <v>763.21</v>
      </c>
      <c r="H27327" s="3">
        <v>1.0216000000000001</v>
      </c>
      <c r="I27327" s="3">
        <v>0</v>
      </c>
      <c r="J27327" s="3">
        <v>103.1816</v>
      </c>
      <c r="K27327" s="3">
        <v>158.74092307692308</v>
      </c>
      <c r="L27327" s="4">
        <v>0.35</v>
      </c>
    </row>
    <row r="27328" spans="1:12" x14ac:dyDescent="0.35">
      <c r="A27328" s="1" t="s">
        <v>44955</v>
      </c>
      <c r="B27328" t="s">
        <v>44956</v>
      </c>
      <c r="C27328" t="s">
        <v>34</v>
      </c>
      <c r="D27328" t="s">
        <v>35</v>
      </c>
      <c r="E27328">
        <v>1</v>
      </c>
      <c r="F27328" s="2">
        <v>43.39</v>
      </c>
      <c r="G27328" s="3">
        <v>226.89</v>
      </c>
      <c r="H27328" s="3">
        <v>0.43390000000000001</v>
      </c>
      <c r="I27328" s="3">
        <v>2.0393300000000001</v>
      </c>
      <c r="J27328" s="3">
        <v>45.863230000000001</v>
      </c>
      <c r="K27328" s="3">
        <v>70.558815384615386</v>
      </c>
      <c r="L27328" s="4">
        <v>0.35</v>
      </c>
    </row>
    <row r="27329" spans="1:12" x14ac:dyDescent="0.35">
      <c r="A27329" s="1" t="s">
        <v>44957</v>
      </c>
      <c r="B27329" t="s">
        <v>44958</v>
      </c>
      <c r="C27329" t="s">
        <v>13</v>
      </c>
      <c r="D27329" t="s">
        <v>14</v>
      </c>
      <c r="E27329">
        <v>1</v>
      </c>
      <c r="F27329" s="2">
        <v>10663.33</v>
      </c>
      <c r="G27329" s="3">
        <v>55828.95</v>
      </c>
      <c r="H27329" s="3">
        <v>106.63330000000001</v>
      </c>
      <c r="I27329" s="3">
        <v>501.17651000000001</v>
      </c>
      <c r="J27329" s="3">
        <v>11271.139809999999</v>
      </c>
      <c r="K27329" s="3">
        <v>17340.215092307692</v>
      </c>
      <c r="L27329" s="4">
        <v>0.35000000000000003</v>
      </c>
    </row>
    <row r="27330" spans="1:12" x14ac:dyDescent="0.35">
      <c r="A27330" s="1" t="s">
        <v>44959</v>
      </c>
      <c r="B27330" t="s">
        <v>44960</v>
      </c>
      <c r="C27330" t="s">
        <v>34</v>
      </c>
      <c r="D27330" t="s">
        <v>35</v>
      </c>
      <c r="E27330">
        <v>2</v>
      </c>
      <c r="F27330" s="2">
        <v>1357.89</v>
      </c>
      <c r="G27330" s="3">
        <v>7290.58</v>
      </c>
      <c r="H27330" s="3">
        <v>13.578900000000001</v>
      </c>
      <c r="I27330" s="3">
        <v>0</v>
      </c>
      <c r="J27330" s="3">
        <v>1371.4689000000001</v>
      </c>
      <c r="K27330" s="3">
        <v>2109.952153846154</v>
      </c>
      <c r="L27330" s="4">
        <v>0.35000000000000003</v>
      </c>
    </row>
    <row r="27331" spans="1:12" x14ac:dyDescent="0.35">
      <c r="A27331" s="1" t="s">
        <v>44961</v>
      </c>
      <c r="B27331" t="s">
        <v>44962</v>
      </c>
      <c r="C27331" t="s">
        <v>34</v>
      </c>
      <c r="D27331" t="s">
        <v>35</v>
      </c>
      <c r="E27331">
        <v>1</v>
      </c>
      <c r="F27331" s="2">
        <v>38.18</v>
      </c>
      <c r="G27331" s="3">
        <v>199.9</v>
      </c>
      <c r="H27331" s="3">
        <v>0.38180000000000003</v>
      </c>
      <c r="I27331" s="3">
        <v>1.7944599999999999</v>
      </c>
      <c r="J27331" s="3">
        <v>40.356259999999999</v>
      </c>
      <c r="K27331" s="3">
        <v>62.086553846153841</v>
      </c>
      <c r="L27331" s="4">
        <v>0.35</v>
      </c>
    </row>
    <row r="27332" spans="1:12" x14ac:dyDescent="0.35">
      <c r="A27332" s="1" t="s">
        <v>44963</v>
      </c>
      <c r="B27332" t="s">
        <v>44964</v>
      </c>
      <c r="C27332" t="s">
        <v>34</v>
      </c>
      <c r="D27332" t="s">
        <v>35</v>
      </c>
      <c r="E27332">
        <v>1</v>
      </c>
      <c r="F27332" s="2">
        <v>7.47</v>
      </c>
      <c r="G27332" s="3">
        <v>38.32</v>
      </c>
      <c r="H27332" s="3">
        <v>7.4700000000000003E-2</v>
      </c>
      <c r="I27332" s="3">
        <v>0.35109000000000001</v>
      </c>
      <c r="J27332" s="3">
        <v>7.8957899999999999</v>
      </c>
      <c r="K27332" s="3">
        <v>12.147369230769231</v>
      </c>
      <c r="L27332" s="4">
        <v>0.35000000000000003</v>
      </c>
    </row>
    <row r="27333" spans="1:12" x14ac:dyDescent="0.35">
      <c r="A27333" s="1" t="s">
        <v>44965</v>
      </c>
      <c r="B27333" t="s">
        <v>44966</v>
      </c>
      <c r="C27333" t="s">
        <v>34</v>
      </c>
      <c r="D27333" t="s">
        <v>35</v>
      </c>
      <c r="E27333">
        <v>2</v>
      </c>
      <c r="F27333" s="2">
        <v>80.08</v>
      </c>
      <c r="G27333" s="3">
        <v>410.61</v>
      </c>
      <c r="H27333" s="3">
        <v>0.80079999999999996</v>
      </c>
      <c r="I27333" s="3">
        <v>0</v>
      </c>
      <c r="J27333" s="3">
        <v>80.880799999999994</v>
      </c>
      <c r="K27333" s="3">
        <v>124.43199999999999</v>
      </c>
      <c r="L27333" s="4">
        <v>0.35</v>
      </c>
    </row>
    <row r="27334" spans="1:12" x14ac:dyDescent="0.35">
      <c r="A27334" s="1" t="s">
        <v>44967</v>
      </c>
      <c r="B27334" t="s">
        <v>40389</v>
      </c>
      <c r="C27334" t="s">
        <v>34</v>
      </c>
      <c r="D27334" t="s">
        <v>35</v>
      </c>
      <c r="E27334">
        <v>1</v>
      </c>
      <c r="F27334" s="2">
        <v>384.93</v>
      </c>
      <c r="G27334" s="3">
        <v>1973.4</v>
      </c>
      <c r="H27334" s="3">
        <v>3.8492999999999999</v>
      </c>
      <c r="I27334" s="3">
        <v>18.091709999999999</v>
      </c>
      <c r="J27334" s="3">
        <v>406.87101000000001</v>
      </c>
      <c r="K27334" s="3">
        <v>625.95540000000005</v>
      </c>
      <c r="L27334" s="4">
        <v>0.35000000000000003</v>
      </c>
    </row>
    <row r="27335" spans="1:12" x14ac:dyDescent="0.35">
      <c r="A27335" s="1" t="s">
        <v>44968</v>
      </c>
      <c r="B27335" t="s">
        <v>44969</v>
      </c>
      <c r="C27335" t="s">
        <v>13</v>
      </c>
      <c r="D27335" t="s">
        <v>14</v>
      </c>
      <c r="E27335">
        <v>2</v>
      </c>
      <c r="F27335" s="2">
        <v>721.3</v>
      </c>
      <c r="G27335" s="3">
        <v>3697.85</v>
      </c>
      <c r="H27335" s="3">
        <v>7.2130000000000001</v>
      </c>
      <c r="I27335" s="3">
        <v>0</v>
      </c>
      <c r="J27335" s="3">
        <v>728.51299999999992</v>
      </c>
      <c r="K27335" s="3">
        <v>1120.7892307692307</v>
      </c>
      <c r="L27335" s="4">
        <v>0.35000000000000003</v>
      </c>
    </row>
    <row r="27336" spans="1:12" x14ac:dyDescent="0.35">
      <c r="A27336" s="1" t="s">
        <v>44970</v>
      </c>
      <c r="B27336" t="s">
        <v>44971</v>
      </c>
      <c r="C27336" t="s">
        <v>34</v>
      </c>
      <c r="D27336" t="s">
        <v>35</v>
      </c>
      <c r="E27336">
        <v>2</v>
      </c>
      <c r="F27336" s="2">
        <v>142.18</v>
      </c>
      <c r="G27336" s="3">
        <v>682.36</v>
      </c>
      <c r="H27336" s="3">
        <v>1.4218000000000002</v>
      </c>
      <c r="I27336" s="3">
        <v>0</v>
      </c>
      <c r="J27336" s="3">
        <v>143.6018</v>
      </c>
      <c r="K27336" s="3">
        <v>220.92584615384615</v>
      </c>
      <c r="L27336" s="4">
        <v>0.35000000000000003</v>
      </c>
    </row>
    <row r="27337" spans="1:12" x14ac:dyDescent="0.35">
      <c r="A27337" s="1" t="s">
        <v>44972</v>
      </c>
      <c r="B27337" t="s">
        <v>44973</v>
      </c>
      <c r="C27337" t="s">
        <v>34</v>
      </c>
      <c r="D27337" t="s">
        <v>35</v>
      </c>
      <c r="E27337">
        <v>2</v>
      </c>
      <c r="F27337" s="2">
        <v>1313.68</v>
      </c>
      <c r="G27337" s="3">
        <v>6877.91</v>
      </c>
      <c r="H27337" s="3">
        <v>13.136800000000001</v>
      </c>
      <c r="I27337" s="3">
        <v>0</v>
      </c>
      <c r="J27337" s="3">
        <v>1326.8168000000001</v>
      </c>
      <c r="K27337" s="3">
        <v>2041.2566153846153</v>
      </c>
      <c r="L27337" s="4">
        <v>0.34999999999999992</v>
      </c>
    </row>
    <row r="27338" spans="1:12" x14ac:dyDescent="0.35">
      <c r="A27338" s="1">
        <v>41001334</v>
      </c>
      <c r="B27338" t="s">
        <v>44974</v>
      </c>
      <c r="C27338" t="s">
        <v>34</v>
      </c>
      <c r="D27338" t="s">
        <v>35</v>
      </c>
      <c r="E27338">
        <v>1</v>
      </c>
      <c r="F27338" s="2">
        <v>1040.6300000000001</v>
      </c>
      <c r="G27338" s="3">
        <v>5334.95</v>
      </c>
      <c r="H27338" s="3">
        <v>10.406300000000002</v>
      </c>
      <c r="I27338" s="3">
        <v>48.909610000000008</v>
      </c>
      <c r="J27338" s="3">
        <v>1099.9459100000001</v>
      </c>
      <c r="K27338" s="3">
        <v>1692.2244769230772</v>
      </c>
      <c r="L27338" s="4">
        <v>0.35000000000000003</v>
      </c>
    </row>
    <row r="27339" spans="1:12" x14ac:dyDescent="0.35">
      <c r="A27339" s="1" t="s">
        <v>44975</v>
      </c>
      <c r="B27339" t="s">
        <v>40454</v>
      </c>
      <c r="C27339" t="s">
        <v>34</v>
      </c>
      <c r="D27339" t="s">
        <v>35</v>
      </c>
      <c r="E27339">
        <v>1</v>
      </c>
      <c r="F27339" s="2">
        <v>716.45</v>
      </c>
      <c r="G27339" s="3">
        <v>3672.98</v>
      </c>
      <c r="H27339" s="3">
        <v>7.1645000000000003</v>
      </c>
      <c r="I27339" s="3">
        <v>33.67315</v>
      </c>
      <c r="J27339" s="3">
        <v>757.28764999999999</v>
      </c>
      <c r="K27339" s="3">
        <v>1165.0579230769231</v>
      </c>
      <c r="L27339" s="4">
        <v>0.35000000000000003</v>
      </c>
    </row>
    <row r="27340" spans="1:12" x14ac:dyDescent="0.35">
      <c r="A27340" s="1" t="s">
        <v>44976</v>
      </c>
      <c r="B27340" t="s">
        <v>44125</v>
      </c>
      <c r="C27340" t="s">
        <v>34</v>
      </c>
      <c r="D27340" t="s">
        <v>35</v>
      </c>
      <c r="E27340">
        <v>1</v>
      </c>
      <c r="F27340" s="2">
        <v>113</v>
      </c>
      <c r="G27340" s="3">
        <v>579.27</v>
      </c>
      <c r="H27340" s="3">
        <v>1.1300000000000001</v>
      </c>
      <c r="I27340" s="3">
        <v>5.3109999999999999</v>
      </c>
      <c r="J27340" s="3">
        <v>119.441</v>
      </c>
      <c r="K27340" s="3">
        <v>183.7553846153846</v>
      </c>
      <c r="L27340" s="4">
        <v>0.34999999999999992</v>
      </c>
    </row>
    <row r="27341" spans="1:12" x14ac:dyDescent="0.35">
      <c r="A27341" s="1" t="s">
        <v>44977</v>
      </c>
      <c r="B27341" t="s">
        <v>44978</v>
      </c>
      <c r="C27341" t="s">
        <v>34</v>
      </c>
      <c r="D27341" t="s">
        <v>35</v>
      </c>
      <c r="E27341">
        <v>1</v>
      </c>
      <c r="F27341" s="2">
        <v>339.52</v>
      </c>
      <c r="G27341" s="3">
        <v>1740.56</v>
      </c>
      <c r="H27341" s="3">
        <v>3.3952</v>
      </c>
      <c r="I27341" s="3">
        <v>15.95744</v>
      </c>
      <c r="J27341" s="3">
        <v>358.87263999999999</v>
      </c>
      <c r="K27341" s="3">
        <v>552.11175384615376</v>
      </c>
      <c r="L27341" s="4">
        <v>0.34999999999999992</v>
      </c>
    </row>
    <row r="27342" spans="1:12" hidden="1" x14ac:dyDescent="0.35">
      <c r="A27342" s="1" t="s">
        <v>44979</v>
      </c>
      <c r="B27342" t="s">
        <v>44980</v>
      </c>
      <c r="C27342" t="s">
        <v>46</v>
      </c>
      <c r="D27342" t="s">
        <v>47</v>
      </c>
      <c r="E27342">
        <v>1</v>
      </c>
      <c r="F27342" s="2">
        <v>14.12</v>
      </c>
      <c r="G27342" s="3">
        <v>72.41</v>
      </c>
      <c r="H27342" s="3">
        <v>0.14119999999999999</v>
      </c>
      <c r="I27342" s="3">
        <v>0.66364000000000001</v>
      </c>
      <c r="J27342" s="3">
        <v>14.92484</v>
      </c>
      <c r="K27342" s="3">
        <v>22.961292307692307</v>
      </c>
      <c r="L27342" s="4">
        <v>0.35000000000000003</v>
      </c>
    </row>
    <row r="27343" spans="1:12" x14ac:dyDescent="0.35">
      <c r="A27343" s="1" t="s">
        <v>44981</v>
      </c>
      <c r="B27343" t="s">
        <v>44982</v>
      </c>
      <c r="C27343" t="s">
        <v>34</v>
      </c>
      <c r="D27343" t="s">
        <v>35</v>
      </c>
      <c r="E27343">
        <v>2</v>
      </c>
      <c r="F27343" s="2">
        <v>8.52</v>
      </c>
      <c r="G27343" s="3">
        <v>63.66</v>
      </c>
      <c r="H27343" s="3">
        <v>8.5199999999999998E-2</v>
      </c>
      <c r="I27343" s="3">
        <v>0</v>
      </c>
      <c r="J27343" s="3">
        <v>8.6052</v>
      </c>
      <c r="K27343" s="3">
        <v>13.238769230769231</v>
      </c>
      <c r="L27343" s="4">
        <v>0.35000000000000003</v>
      </c>
    </row>
    <row r="27344" spans="1:12" x14ac:dyDescent="0.35">
      <c r="A27344" s="1" t="s">
        <v>44983</v>
      </c>
      <c r="B27344" t="s">
        <v>44984</v>
      </c>
      <c r="C27344" t="s">
        <v>13</v>
      </c>
      <c r="D27344" t="s">
        <v>14</v>
      </c>
      <c r="E27344">
        <v>1</v>
      </c>
      <c r="F27344" s="2">
        <v>24.99</v>
      </c>
      <c r="G27344" s="3">
        <v>128.12</v>
      </c>
      <c r="H27344" s="3">
        <v>0.24989999999999998</v>
      </c>
      <c r="I27344" s="3">
        <v>1.1745299999999999</v>
      </c>
      <c r="J27344" s="3">
        <v>26.414429999999999</v>
      </c>
      <c r="K27344" s="3">
        <v>40.637584615384611</v>
      </c>
      <c r="L27344" s="4">
        <v>0.34999999999999992</v>
      </c>
    </row>
    <row r="27345" spans="1:12" x14ac:dyDescent="0.35">
      <c r="A27345" s="1" t="s">
        <v>44985</v>
      </c>
      <c r="B27345" t="s">
        <v>44986</v>
      </c>
      <c r="C27345" t="s">
        <v>13</v>
      </c>
      <c r="D27345" t="s">
        <v>14</v>
      </c>
      <c r="E27345">
        <v>2</v>
      </c>
      <c r="F27345" s="2">
        <v>852.52</v>
      </c>
      <c r="G27345" s="3">
        <v>4370.58</v>
      </c>
      <c r="H27345" s="3">
        <v>8.5251999999999999</v>
      </c>
      <c r="I27345" s="3">
        <v>0</v>
      </c>
      <c r="J27345" s="3">
        <v>861.04520000000002</v>
      </c>
      <c r="K27345" s="3">
        <v>1324.684923076923</v>
      </c>
      <c r="L27345" s="4">
        <v>0.35</v>
      </c>
    </row>
    <row r="27346" spans="1:12" x14ac:dyDescent="0.35">
      <c r="A27346" s="1" t="s">
        <v>44987</v>
      </c>
      <c r="B27346" t="s">
        <v>43276</v>
      </c>
      <c r="C27346" t="s">
        <v>34</v>
      </c>
      <c r="D27346" t="s">
        <v>35</v>
      </c>
      <c r="E27346">
        <v>2</v>
      </c>
      <c r="F27346" s="2">
        <v>3462.48</v>
      </c>
      <c r="G27346" s="3">
        <v>0</v>
      </c>
      <c r="H27346" s="3">
        <v>34.6248</v>
      </c>
      <c r="I27346" s="3">
        <v>0</v>
      </c>
      <c r="J27346" s="3">
        <v>3497.1048000000001</v>
      </c>
      <c r="K27346" s="3">
        <v>5380.1612307692303</v>
      </c>
      <c r="L27346" s="4">
        <v>0.34999999999999992</v>
      </c>
    </row>
    <row r="27347" spans="1:12" x14ac:dyDescent="0.35">
      <c r="A27347" s="1" t="s">
        <v>44988</v>
      </c>
      <c r="B27347" t="s">
        <v>44989</v>
      </c>
      <c r="C27347" t="s">
        <v>34</v>
      </c>
      <c r="D27347" t="s">
        <v>35</v>
      </c>
      <c r="E27347">
        <v>1</v>
      </c>
      <c r="F27347" s="2">
        <v>1548.32</v>
      </c>
      <c r="G27347" s="3">
        <v>8312.98</v>
      </c>
      <c r="H27347" s="3">
        <v>15.4832</v>
      </c>
      <c r="I27347" s="3">
        <v>72.771039999999999</v>
      </c>
      <c r="J27347" s="3">
        <v>1636.5742399999999</v>
      </c>
      <c r="K27347" s="3">
        <v>2517.806523076923</v>
      </c>
      <c r="L27347" s="4">
        <v>0.35000000000000003</v>
      </c>
    </row>
    <row r="27348" spans="1:12" x14ac:dyDescent="0.35">
      <c r="A27348" s="1" t="s">
        <v>44990</v>
      </c>
      <c r="B27348" t="s">
        <v>44991</v>
      </c>
      <c r="C27348" t="s">
        <v>34</v>
      </c>
      <c r="D27348" t="s">
        <v>35</v>
      </c>
      <c r="E27348">
        <v>2</v>
      </c>
      <c r="F27348" s="2">
        <v>86.32</v>
      </c>
      <c r="G27348" s="3">
        <v>644.80999999999995</v>
      </c>
      <c r="H27348" s="3">
        <v>0.86319999999999997</v>
      </c>
      <c r="I27348" s="3">
        <v>0</v>
      </c>
      <c r="J27348" s="3">
        <v>87.183199999999999</v>
      </c>
      <c r="K27348" s="3">
        <v>134.12799999999999</v>
      </c>
      <c r="L27348" s="4">
        <v>0.34999999999999992</v>
      </c>
    </row>
    <row r="27349" spans="1:12" x14ac:dyDescent="0.35">
      <c r="A27349" s="1">
        <v>41003110</v>
      </c>
      <c r="B27349" t="s">
        <v>44992</v>
      </c>
      <c r="C27349" t="s">
        <v>34</v>
      </c>
      <c r="D27349" t="s">
        <v>35</v>
      </c>
      <c r="E27349">
        <v>2</v>
      </c>
      <c r="F27349" s="2">
        <v>217.17</v>
      </c>
      <c r="G27349" s="3">
        <v>1113.33</v>
      </c>
      <c r="H27349" s="3">
        <v>2.1717</v>
      </c>
      <c r="I27349" s="3">
        <v>0</v>
      </c>
      <c r="J27349" s="3">
        <v>219.34169999999997</v>
      </c>
      <c r="K27349" s="3">
        <v>337.44876923076919</v>
      </c>
      <c r="L27349" s="4">
        <v>0.35</v>
      </c>
    </row>
    <row r="27350" spans="1:12" x14ac:dyDescent="0.35">
      <c r="A27350" s="1" t="s">
        <v>44993</v>
      </c>
      <c r="B27350" t="s">
        <v>44994</v>
      </c>
      <c r="C27350" t="s">
        <v>34</v>
      </c>
      <c r="D27350" t="s">
        <v>35</v>
      </c>
      <c r="E27350">
        <v>2</v>
      </c>
      <c r="F27350" s="2">
        <v>93.39</v>
      </c>
      <c r="G27350" s="3">
        <v>478.81</v>
      </c>
      <c r="H27350" s="3">
        <v>0.93390000000000006</v>
      </c>
      <c r="I27350" s="3">
        <v>0</v>
      </c>
      <c r="J27350" s="3">
        <v>94.323899999999995</v>
      </c>
      <c r="K27350" s="3">
        <v>145.1136923076923</v>
      </c>
      <c r="L27350" s="4">
        <v>0.35000000000000003</v>
      </c>
    </row>
    <row r="27351" spans="1:12" x14ac:dyDescent="0.35">
      <c r="A27351" s="1" t="s">
        <v>44995</v>
      </c>
      <c r="B27351" t="s">
        <v>44996</v>
      </c>
      <c r="C27351" t="s">
        <v>34</v>
      </c>
      <c r="D27351" t="s">
        <v>35</v>
      </c>
      <c r="E27351">
        <v>1</v>
      </c>
      <c r="F27351" s="2">
        <v>1390.23</v>
      </c>
      <c r="G27351" s="3">
        <v>7127.19</v>
      </c>
      <c r="H27351" s="3">
        <v>13.9023</v>
      </c>
      <c r="I27351" s="3">
        <v>65.340810000000005</v>
      </c>
      <c r="J27351" s="3">
        <v>1469.4731099999999</v>
      </c>
      <c r="K27351" s="3">
        <v>2260.7278615384612</v>
      </c>
      <c r="L27351" s="4">
        <v>0.34999999999999992</v>
      </c>
    </row>
    <row r="27352" spans="1:12" x14ac:dyDescent="0.35">
      <c r="A27352" s="1" t="s">
        <v>44997</v>
      </c>
      <c r="B27352" t="s">
        <v>44998</v>
      </c>
      <c r="C27352" t="s">
        <v>34</v>
      </c>
      <c r="D27352" t="s">
        <v>35</v>
      </c>
      <c r="E27352">
        <v>1</v>
      </c>
      <c r="F27352" s="2">
        <v>289.89999999999998</v>
      </c>
      <c r="G27352" s="3">
        <v>1515.94</v>
      </c>
      <c r="H27352" s="3">
        <v>2.899</v>
      </c>
      <c r="I27352" s="3">
        <v>13.625299999999999</v>
      </c>
      <c r="J27352" s="3">
        <v>306.42429999999996</v>
      </c>
      <c r="K27352" s="3">
        <v>471.42199999999991</v>
      </c>
      <c r="L27352" s="4">
        <v>0.35</v>
      </c>
    </row>
    <row r="27353" spans="1:12" x14ac:dyDescent="0.35">
      <c r="A27353" s="1" t="s">
        <v>44999</v>
      </c>
      <c r="B27353" t="s">
        <v>45000</v>
      </c>
      <c r="C27353" t="s">
        <v>34</v>
      </c>
      <c r="D27353" t="s">
        <v>35</v>
      </c>
      <c r="E27353">
        <v>1</v>
      </c>
      <c r="F27353" s="2">
        <v>423.48</v>
      </c>
      <c r="G27353" s="3">
        <v>2387.38</v>
      </c>
      <c r="H27353" s="3">
        <v>4.2347999999999999</v>
      </c>
      <c r="I27353" s="3">
        <v>19.903560000000002</v>
      </c>
      <c r="J27353" s="3">
        <v>447.61836000000005</v>
      </c>
      <c r="K27353" s="3">
        <v>688.64363076923087</v>
      </c>
      <c r="L27353" s="4">
        <v>0.35000000000000003</v>
      </c>
    </row>
    <row r="27354" spans="1:12" x14ac:dyDescent="0.35">
      <c r="A27354" s="1" t="s">
        <v>45001</v>
      </c>
      <c r="B27354" t="s">
        <v>45002</v>
      </c>
      <c r="C27354" t="s">
        <v>34</v>
      </c>
      <c r="D27354" t="s">
        <v>35</v>
      </c>
      <c r="E27354">
        <v>2</v>
      </c>
      <c r="F27354" s="2">
        <v>27668.37</v>
      </c>
      <c r="G27354" s="3">
        <v>130733.23</v>
      </c>
      <c r="H27354" s="3">
        <v>276.68369999999999</v>
      </c>
      <c r="I27354" s="3">
        <v>0</v>
      </c>
      <c r="J27354" s="3">
        <v>27945.0537</v>
      </c>
      <c r="K27354" s="3">
        <v>42992.390307692309</v>
      </c>
      <c r="L27354" s="4">
        <v>0.35000000000000003</v>
      </c>
    </row>
    <row r="27355" spans="1:12" x14ac:dyDescent="0.35">
      <c r="A27355" s="1" t="s">
        <v>45003</v>
      </c>
      <c r="B27355" t="s">
        <v>41789</v>
      </c>
      <c r="C27355" t="s">
        <v>34</v>
      </c>
      <c r="D27355" t="s">
        <v>35</v>
      </c>
      <c r="E27355">
        <v>2</v>
      </c>
      <c r="F27355" s="2">
        <v>259.93</v>
      </c>
      <c r="G27355" s="3">
        <v>1332.6</v>
      </c>
      <c r="H27355" s="3">
        <v>2.5992999999999999</v>
      </c>
      <c r="I27355" s="3">
        <v>0</v>
      </c>
      <c r="J27355" s="3">
        <v>262.52930000000003</v>
      </c>
      <c r="K27355" s="3">
        <v>403.89123076923079</v>
      </c>
      <c r="L27355" s="4">
        <v>0.34999999999999992</v>
      </c>
    </row>
    <row r="27356" spans="1:12" x14ac:dyDescent="0.35">
      <c r="A27356" s="1" t="s">
        <v>45004</v>
      </c>
      <c r="B27356" t="s">
        <v>45005</v>
      </c>
      <c r="C27356" t="s">
        <v>34</v>
      </c>
      <c r="D27356" t="s">
        <v>35</v>
      </c>
      <c r="E27356">
        <v>2</v>
      </c>
      <c r="F27356" s="2">
        <v>95.53</v>
      </c>
      <c r="G27356" s="3">
        <v>713.65</v>
      </c>
      <c r="H27356" s="3">
        <v>0.95530000000000004</v>
      </c>
      <c r="I27356" s="3">
        <v>0</v>
      </c>
      <c r="J27356" s="3">
        <v>96.485299999999995</v>
      </c>
      <c r="K27356" s="3">
        <v>148.43892307692306</v>
      </c>
      <c r="L27356" s="4">
        <v>0.35</v>
      </c>
    </row>
    <row r="27357" spans="1:12" x14ac:dyDescent="0.35">
      <c r="A27357" s="1" t="s">
        <v>45006</v>
      </c>
      <c r="B27357" t="s">
        <v>45007</v>
      </c>
      <c r="C27357" t="s">
        <v>34</v>
      </c>
      <c r="D27357" t="s">
        <v>35</v>
      </c>
      <c r="E27357">
        <v>2</v>
      </c>
      <c r="F27357" s="2">
        <v>7.89</v>
      </c>
      <c r="G27357" s="3">
        <v>58.97</v>
      </c>
      <c r="H27357" s="3">
        <v>7.8899999999999998E-2</v>
      </c>
      <c r="I27357" s="3">
        <v>0</v>
      </c>
      <c r="J27357" s="3">
        <v>7.9688999999999997</v>
      </c>
      <c r="K27357" s="3">
        <v>12.259846153846153</v>
      </c>
      <c r="L27357" s="4">
        <v>0.35</v>
      </c>
    </row>
    <row r="27358" spans="1:12" x14ac:dyDescent="0.35">
      <c r="A27358" s="1" t="s">
        <v>45008</v>
      </c>
      <c r="B27358" t="s">
        <v>45009</v>
      </c>
      <c r="C27358" t="s">
        <v>34</v>
      </c>
      <c r="D27358" t="s">
        <v>35</v>
      </c>
      <c r="E27358">
        <v>1</v>
      </c>
      <c r="F27358" s="2">
        <v>38.82</v>
      </c>
      <c r="G27358" s="3">
        <v>203.25</v>
      </c>
      <c r="H27358" s="3">
        <v>0.38819999999999999</v>
      </c>
      <c r="I27358" s="3">
        <v>1.8245400000000001</v>
      </c>
      <c r="J27358" s="3">
        <v>41.032739999999997</v>
      </c>
      <c r="K27358" s="3">
        <v>63.127292307692301</v>
      </c>
      <c r="L27358" s="4">
        <v>0.35</v>
      </c>
    </row>
    <row r="27359" spans="1:12" x14ac:dyDescent="0.35">
      <c r="A27359" s="1" t="s">
        <v>45010</v>
      </c>
      <c r="B27359" t="s">
        <v>45011</v>
      </c>
      <c r="C27359" t="s">
        <v>34</v>
      </c>
      <c r="D27359" t="s">
        <v>35</v>
      </c>
      <c r="E27359">
        <v>2</v>
      </c>
      <c r="F27359" s="2">
        <v>878.84</v>
      </c>
      <c r="G27359" s="3">
        <v>4601.26</v>
      </c>
      <c r="H27359" s="3">
        <v>8.7884000000000011</v>
      </c>
      <c r="I27359" s="3">
        <v>0</v>
      </c>
      <c r="J27359" s="3">
        <v>887.62840000000006</v>
      </c>
      <c r="K27359" s="3">
        <v>1365.5821538461539</v>
      </c>
      <c r="L27359" s="4">
        <v>0.35</v>
      </c>
    </row>
    <row r="27360" spans="1:12" x14ac:dyDescent="0.35">
      <c r="A27360" s="1" t="s">
        <v>45012</v>
      </c>
      <c r="B27360" t="s">
        <v>45013</v>
      </c>
      <c r="C27360" t="s">
        <v>34</v>
      </c>
      <c r="D27360" t="s">
        <v>35</v>
      </c>
      <c r="E27360">
        <v>1</v>
      </c>
      <c r="F27360" s="2">
        <v>190.15</v>
      </c>
      <c r="G27360" s="3">
        <v>1789.73</v>
      </c>
      <c r="H27360" s="3">
        <v>1.9015000000000002</v>
      </c>
      <c r="I27360" s="3">
        <v>8.937050000000001</v>
      </c>
      <c r="J27360" s="3">
        <v>200.98855</v>
      </c>
      <c r="K27360" s="3">
        <v>309.21315384615383</v>
      </c>
      <c r="L27360" s="4">
        <v>0.35</v>
      </c>
    </row>
    <row r="27361" spans="1:12" x14ac:dyDescent="0.35">
      <c r="A27361" s="1" t="s">
        <v>45014</v>
      </c>
      <c r="B27361" t="s">
        <v>45015</v>
      </c>
      <c r="C27361" t="s">
        <v>34</v>
      </c>
      <c r="D27361" t="s">
        <v>35</v>
      </c>
      <c r="E27361">
        <v>2</v>
      </c>
      <c r="F27361" s="2">
        <v>1363.64</v>
      </c>
      <c r="G27361" s="3">
        <v>7139.48</v>
      </c>
      <c r="H27361" s="3">
        <v>13.636400000000002</v>
      </c>
      <c r="I27361" s="3">
        <v>0</v>
      </c>
      <c r="J27361" s="3">
        <v>1377.2764000000002</v>
      </c>
      <c r="K27361" s="3">
        <v>2118.8867692307695</v>
      </c>
      <c r="L27361" s="4">
        <v>0.35</v>
      </c>
    </row>
    <row r="27362" spans="1:12" x14ac:dyDescent="0.35">
      <c r="A27362" s="1" t="s">
        <v>45016</v>
      </c>
      <c r="B27362" t="s">
        <v>45017</v>
      </c>
      <c r="C27362" t="s">
        <v>34</v>
      </c>
      <c r="D27362" t="s">
        <v>35</v>
      </c>
      <c r="E27362">
        <v>1</v>
      </c>
      <c r="F27362" s="2">
        <v>276.69</v>
      </c>
      <c r="G27362" s="3">
        <v>1418.47</v>
      </c>
      <c r="H27362" s="3">
        <v>2.7669000000000001</v>
      </c>
      <c r="I27362" s="3">
        <v>13.004429999999999</v>
      </c>
      <c r="J27362" s="3">
        <v>292.46133000000003</v>
      </c>
      <c r="K27362" s="3">
        <v>449.94050769230773</v>
      </c>
      <c r="L27362" s="4">
        <v>0.35</v>
      </c>
    </row>
    <row r="27363" spans="1:12" hidden="1" x14ac:dyDescent="0.35">
      <c r="A27363" s="1" t="s">
        <v>45018</v>
      </c>
      <c r="B27363" t="s">
        <v>45019</v>
      </c>
      <c r="C27363" t="s">
        <v>46</v>
      </c>
      <c r="D27363" t="s">
        <v>47</v>
      </c>
      <c r="E27363">
        <v>1</v>
      </c>
      <c r="F27363" s="2">
        <v>19.57</v>
      </c>
      <c r="G27363" s="3">
        <v>100.31</v>
      </c>
      <c r="H27363" s="3">
        <v>0.19570000000000001</v>
      </c>
      <c r="I27363" s="3">
        <v>0.91979</v>
      </c>
      <c r="J27363" s="3">
        <v>20.685489999999998</v>
      </c>
      <c r="K27363" s="3">
        <v>31.823830769230764</v>
      </c>
      <c r="L27363" s="4">
        <v>0.34999999999999992</v>
      </c>
    </row>
    <row r="27364" spans="1:12" x14ac:dyDescent="0.35">
      <c r="A27364" s="1" t="s">
        <v>45020</v>
      </c>
      <c r="B27364" t="s">
        <v>40812</v>
      </c>
      <c r="C27364" t="s">
        <v>34</v>
      </c>
      <c r="D27364" t="s">
        <v>35</v>
      </c>
      <c r="E27364">
        <v>1</v>
      </c>
      <c r="F27364" s="2">
        <v>889.47</v>
      </c>
      <c r="G27364" s="3">
        <v>4656.91</v>
      </c>
      <c r="H27364" s="3">
        <v>8.8947000000000003</v>
      </c>
      <c r="I27364" s="3">
        <v>41.80509</v>
      </c>
      <c r="J27364" s="3">
        <v>940.16979000000003</v>
      </c>
      <c r="K27364" s="3">
        <v>1446.4150615384615</v>
      </c>
      <c r="L27364" s="4">
        <v>0.35</v>
      </c>
    </row>
    <row r="27365" spans="1:12" x14ac:dyDescent="0.35">
      <c r="A27365" s="1">
        <v>41001324</v>
      </c>
      <c r="B27365" t="s">
        <v>45021</v>
      </c>
      <c r="C27365" t="s">
        <v>34</v>
      </c>
      <c r="D27365" t="s">
        <v>35</v>
      </c>
      <c r="E27365">
        <v>1</v>
      </c>
      <c r="F27365" s="2">
        <v>1204.8499999999999</v>
      </c>
      <c r="G27365" s="3">
        <v>6176.84</v>
      </c>
      <c r="H27365" s="3">
        <v>12.048499999999999</v>
      </c>
      <c r="I27365" s="3">
        <v>56.627949999999998</v>
      </c>
      <c r="J27365" s="3">
        <v>1273.5264500000001</v>
      </c>
      <c r="K27365" s="3">
        <v>1959.2714615384616</v>
      </c>
      <c r="L27365" s="4">
        <v>0.35</v>
      </c>
    </row>
    <row r="27366" spans="1:12" hidden="1" x14ac:dyDescent="0.35">
      <c r="A27366" s="1" t="s">
        <v>45022</v>
      </c>
      <c r="B27366" t="s">
        <v>45023</v>
      </c>
      <c r="C27366" t="s">
        <v>46</v>
      </c>
      <c r="D27366" t="s">
        <v>47</v>
      </c>
      <c r="E27366">
        <v>1</v>
      </c>
      <c r="F27366" s="2">
        <v>13.19</v>
      </c>
      <c r="G27366" s="3">
        <v>67.599999999999994</v>
      </c>
      <c r="H27366" s="3">
        <v>0.13189999999999999</v>
      </c>
      <c r="I27366" s="3">
        <v>0.61992999999999998</v>
      </c>
      <c r="J27366" s="3">
        <v>13.94183</v>
      </c>
      <c r="K27366" s="3">
        <v>21.448969230769229</v>
      </c>
      <c r="L27366" s="4">
        <v>0.35</v>
      </c>
    </row>
    <row r="27367" spans="1:12" x14ac:dyDescent="0.35">
      <c r="A27367" s="1" t="s">
        <v>45024</v>
      </c>
      <c r="B27367" t="s">
        <v>42364</v>
      </c>
      <c r="C27367" t="s">
        <v>34</v>
      </c>
      <c r="D27367" t="s">
        <v>35</v>
      </c>
      <c r="E27367">
        <v>1</v>
      </c>
      <c r="F27367" s="2">
        <v>794.97</v>
      </c>
      <c r="G27367" s="3">
        <v>4075.52</v>
      </c>
      <c r="H27367" s="3">
        <v>7.9497000000000009</v>
      </c>
      <c r="I27367" s="3">
        <v>37.363590000000002</v>
      </c>
      <c r="J27367" s="3">
        <v>840.28329000000008</v>
      </c>
      <c r="K27367" s="3">
        <v>1292.7435230769231</v>
      </c>
      <c r="L27367" s="4">
        <v>0.35</v>
      </c>
    </row>
    <row r="27368" spans="1:12" x14ac:dyDescent="0.35">
      <c r="A27368" s="1" t="s">
        <v>45025</v>
      </c>
      <c r="B27368" t="s">
        <v>45026</v>
      </c>
      <c r="C27368" t="s">
        <v>13</v>
      </c>
      <c r="D27368" t="s">
        <v>14</v>
      </c>
      <c r="E27368">
        <v>1</v>
      </c>
      <c r="F27368" s="2">
        <v>52.55</v>
      </c>
      <c r="G27368" s="3">
        <v>265.86</v>
      </c>
      <c r="H27368" s="3">
        <v>0.52549999999999997</v>
      </c>
      <c r="I27368" s="3">
        <v>2.4698499999999997</v>
      </c>
      <c r="J27368" s="3">
        <v>55.545349999999999</v>
      </c>
      <c r="K27368" s="3">
        <v>85.454384615384612</v>
      </c>
      <c r="L27368" s="4">
        <v>0.35</v>
      </c>
    </row>
    <row r="27369" spans="1:12" x14ac:dyDescent="0.35">
      <c r="A27369" s="1" t="s">
        <v>45027</v>
      </c>
      <c r="B27369" t="s">
        <v>45028</v>
      </c>
      <c r="C27369" t="s">
        <v>13</v>
      </c>
      <c r="D27369" t="s">
        <v>14</v>
      </c>
      <c r="E27369">
        <v>2</v>
      </c>
      <c r="F27369" s="2">
        <v>633.41999999999996</v>
      </c>
      <c r="G27369" s="3">
        <v>3247.33</v>
      </c>
      <c r="H27369" s="3">
        <v>6.3342000000000001</v>
      </c>
      <c r="I27369" s="3">
        <v>0</v>
      </c>
      <c r="J27369" s="3">
        <v>639.75419999999997</v>
      </c>
      <c r="K27369" s="3">
        <v>984.23723076923068</v>
      </c>
      <c r="L27369" s="4">
        <v>0.35</v>
      </c>
    </row>
    <row r="27370" spans="1:12" x14ac:dyDescent="0.35">
      <c r="A27370" s="1" t="s">
        <v>45029</v>
      </c>
      <c r="B27370" t="s">
        <v>45030</v>
      </c>
      <c r="C27370" t="s">
        <v>34</v>
      </c>
      <c r="D27370" t="s">
        <v>35</v>
      </c>
      <c r="E27370">
        <v>2</v>
      </c>
      <c r="F27370" s="2">
        <v>65.650000000000006</v>
      </c>
      <c r="G27370" s="3">
        <v>490.42</v>
      </c>
      <c r="H27370" s="3">
        <v>0.65650000000000008</v>
      </c>
      <c r="I27370" s="3">
        <v>0</v>
      </c>
      <c r="J27370" s="3">
        <v>66.3065</v>
      </c>
      <c r="K27370" s="3">
        <v>102.00999999999999</v>
      </c>
      <c r="L27370" s="4">
        <v>0.34999999999999992</v>
      </c>
    </row>
    <row r="27371" spans="1:12" x14ac:dyDescent="0.35">
      <c r="A27371" s="1" t="s">
        <v>45031</v>
      </c>
      <c r="B27371" t="s">
        <v>45032</v>
      </c>
      <c r="C27371" t="s">
        <v>34</v>
      </c>
      <c r="D27371" t="s">
        <v>35</v>
      </c>
      <c r="E27371">
        <v>1</v>
      </c>
      <c r="F27371" s="2">
        <v>72.010000000000005</v>
      </c>
      <c r="G27371" s="3">
        <v>377.02</v>
      </c>
      <c r="H27371" s="3">
        <v>0.72010000000000007</v>
      </c>
      <c r="I27371" s="3">
        <v>3.3844700000000003</v>
      </c>
      <c r="J27371" s="3">
        <v>76.114570000000015</v>
      </c>
      <c r="K27371" s="3">
        <v>117.09933846153848</v>
      </c>
      <c r="L27371" s="4">
        <v>0.35</v>
      </c>
    </row>
    <row r="27372" spans="1:12" hidden="1" x14ac:dyDescent="0.35">
      <c r="A27372" s="1" t="s">
        <v>45033</v>
      </c>
      <c r="B27372" t="s">
        <v>45034</v>
      </c>
      <c r="C27372" t="s">
        <v>46</v>
      </c>
      <c r="D27372" t="s">
        <v>47</v>
      </c>
      <c r="E27372">
        <v>1</v>
      </c>
      <c r="F27372" s="2">
        <v>50.73</v>
      </c>
      <c r="G27372" s="3">
        <v>260.05</v>
      </c>
      <c r="H27372" s="3">
        <v>0.50729999999999997</v>
      </c>
      <c r="I27372" s="3">
        <v>2.3843099999999997</v>
      </c>
      <c r="J27372" s="3">
        <v>53.621609999999997</v>
      </c>
      <c r="K27372" s="3">
        <v>82.494784615384603</v>
      </c>
      <c r="L27372" s="4">
        <v>0.34999999999999992</v>
      </c>
    </row>
    <row r="27373" spans="1:12" x14ac:dyDescent="0.35">
      <c r="A27373" s="1" t="s">
        <v>45035</v>
      </c>
      <c r="B27373" t="s">
        <v>45036</v>
      </c>
      <c r="C27373" t="s">
        <v>13</v>
      </c>
      <c r="D27373" t="s">
        <v>14</v>
      </c>
      <c r="E27373">
        <v>1</v>
      </c>
      <c r="F27373" s="2">
        <v>46.67</v>
      </c>
      <c r="G27373" s="3">
        <v>244.35</v>
      </c>
      <c r="H27373" s="3">
        <v>0.4667</v>
      </c>
      <c r="I27373" s="3">
        <v>2.1934900000000002</v>
      </c>
      <c r="J27373" s="3">
        <v>49.330190000000002</v>
      </c>
      <c r="K27373" s="3">
        <v>75.892600000000002</v>
      </c>
      <c r="L27373" s="4">
        <v>0.35</v>
      </c>
    </row>
    <row r="27374" spans="1:12" x14ac:dyDescent="0.35">
      <c r="A27374" s="1" t="s">
        <v>45037</v>
      </c>
      <c r="B27374" t="s">
        <v>45038</v>
      </c>
      <c r="C27374" t="s">
        <v>13</v>
      </c>
      <c r="D27374" t="s">
        <v>14</v>
      </c>
      <c r="E27374">
        <v>2</v>
      </c>
      <c r="F27374" s="2">
        <v>158.38999999999999</v>
      </c>
      <c r="G27374" s="3">
        <v>811.99</v>
      </c>
      <c r="H27374" s="3">
        <v>1.5838999999999999</v>
      </c>
      <c r="I27374" s="3">
        <v>0</v>
      </c>
      <c r="J27374" s="3">
        <v>159.97389999999999</v>
      </c>
      <c r="K27374" s="3">
        <v>246.11369230769228</v>
      </c>
      <c r="L27374" s="4">
        <v>0.35</v>
      </c>
    </row>
    <row r="27375" spans="1:12" x14ac:dyDescent="0.35">
      <c r="A27375" s="1" t="s">
        <v>45039</v>
      </c>
      <c r="B27375" t="s">
        <v>45040</v>
      </c>
      <c r="C27375" t="s">
        <v>34</v>
      </c>
      <c r="D27375" t="s">
        <v>35</v>
      </c>
      <c r="E27375">
        <v>2</v>
      </c>
      <c r="F27375" s="2">
        <v>455.76</v>
      </c>
      <c r="G27375" s="3">
        <v>2336.4899999999998</v>
      </c>
      <c r="H27375" s="3">
        <v>4.5575999999999999</v>
      </c>
      <c r="I27375" s="3">
        <v>0</v>
      </c>
      <c r="J27375" s="3">
        <v>460.31759999999997</v>
      </c>
      <c r="K27375" s="3">
        <v>708.18092307692302</v>
      </c>
      <c r="L27375" s="4">
        <v>0.35</v>
      </c>
    </row>
    <row r="27376" spans="1:12" x14ac:dyDescent="0.35">
      <c r="A27376" s="1" t="s">
        <v>45041</v>
      </c>
      <c r="B27376" t="s">
        <v>45042</v>
      </c>
      <c r="C27376" t="s">
        <v>13</v>
      </c>
      <c r="D27376" t="s">
        <v>14</v>
      </c>
      <c r="E27376">
        <v>1</v>
      </c>
      <c r="F27376" s="2">
        <v>89.46</v>
      </c>
      <c r="G27376" s="3">
        <v>458.64</v>
      </c>
      <c r="H27376" s="3">
        <v>0.89459999999999995</v>
      </c>
      <c r="I27376" s="3">
        <v>4.2046199999999994</v>
      </c>
      <c r="J27376" s="3">
        <v>94.559219999999996</v>
      </c>
      <c r="K27376" s="3">
        <v>145.47572307692306</v>
      </c>
      <c r="L27376" s="4">
        <v>0.35</v>
      </c>
    </row>
    <row r="27377" spans="1:12" x14ac:dyDescent="0.35">
      <c r="A27377" s="1" t="s">
        <v>45043</v>
      </c>
      <c r="B27377" t="s">
        <v>45044</v>
      </c>
      <c r="C27377" t="s">
        <v>34</v>
      </c>
      <c r="D27377" t="s">
        <v>35</v>
      </c>
      <c r="E27377">
        <v>1</v>
      </c>
      <c r="F27377" s="2">
        <v>36.72</v>
      </c>
      <c r="G27377" s="3">
        <v>188.26</v>
      </c>
      <c r="H27377" s="3">
        <v>0.36719999999999997</v>
      </c>
      <c r="I27377" s="3">
        <v>1.72584</v>
      </c>
      <c r="J27377" s="3">
        <v>38.813039999999994</v>
      </c>
      <c r="K27377" s="3">
        <v>59.71236923076922</v>
      </c>
      <c r="L27377" s="4">
        <v>0.35</v>
      </c>
    </row>
    <row r="27378" spans="1:12" hidden="1" x14ac:dyDescent="0.35">
      <c r="A27378" s="1" t="s">
        <v>45045</v>
      </c>
      <c r="B27378" t="s">
        <v>45046</v>
      </c>
      <c r="C27378" t="s">
        <v>46</v>
      </c>
      <c r="D27378" t="s">
        <v>47</v>
      </c>
      <c r="E27378">
        <v>1</v>
      </c>
      <c r="F27378" s="2">
        <v>439.51</v>
      </c>
      <c r="G27378" s="3">
        <v>2253.17</v>
      </c>
      <c r="H27378" s="3">
        <v>4.3951000000000002</v>
      </c>
      <c r="I27378" s="3">
        <v>20.656970000000001</v>
      </c>
      <c r="J27378" s="3">
        <v>464.56207000000001</v>
      </c>
      <c r="K27378" s="3">
        <v>714.71087692307685</v>
      </c>
      <c r="L27378" s="4">
        <v>0.34999999999999992</v>
      </c>
    </row>
    <row r="27379" spans="1:12" x14ac:dyDescent="0.35">
      <c r="A27379" s="1" t="s">
        <v>45047</v>
      </c>
      <c r="B27379" t="s">
        <v>45048</v>
      </c>
      <c r="C27379" t="s">
        <v>34</v>
      </c>
      <c r="D27379" t="s">
        <v>35</v>
      </c>
      <c r="E27379">
        <v>2</v>
      </c>
      <c r="F27379" s="2">
        <v>110.49</v>
      </c>
      <c r="G27379" s="3">
        <v>566.41</v>
      </c>
      <c r="H27379" s="3">
        <v>1.1049</v>
      </c>
      <c r="I27379" s="3">
        <v>0</v>
      </c>
      <c r="J27379" s="3">
        <v>111.5949</v>
      </c>
      <c r="K27379" s="3">
        <v>171.68446153846153</v>
      </c>
      <c r="L27379" s="4">
        <v>0.35000000000000003</v>
      </c>
    </row>
    <row r="27380" spans="1:12" x14ac:dyDescent="0.35">
      <c r="A27380" s="1" t="s">
        <v>45049</v>
      </c>
      <c r="B27380" t="s">
        <v>45050</v>
      </c>
      <c r="C27380" t="s">
        <v>13</v>
      </c>
      <c r="D27380" t="s">
        <v>14</v>
      </c>
      <c r="E27380">
        <v>1</v>
      </c>
      <c r="F27380" s="2">
        <v>112.37</v>
      </c>
      <c r="G27380" s="3">
        <v>576.13</v>
      </c>
      <c r="H27380" s="3">
        <v>1.1237000000000001</v>
      </c>
      <c r="I27380" s="3">
        <v>5.28139</v>
      </c>
      <c r="J27380" s="3">
        <v>118.77509000000001</v>
      </c>
      <c r="K27380" s="3">
        <v>182.73090769230768</v>
      </c>
      <c r="L27380" s="4">
        <v>0.34999999999999992</v>
      </c>
    </row>
    <row r="27381" spans="1:12" x14ac:dyDescent="0.35">
      <c r="A27381" s="1" t="s">
        <v>45051</v>
      </c>
      <c r="B27381" t="s">
        <v>45052</v>
      </c>
      <c r="C27381" t="s">
        <v>34</v>
      </c>
      <c r="D27381" t="s">
        <v>35</v>
      </c>
      <c r="E27381">
        <v>1</v>
      </c>
      <c r="F27381" s="2">
        <v>58.55</v>
      </c>
      <c r="G27381" s="3">
        <v>306.13</v>
      </c>
      <c r="H27381" s="3">
        <v>0.58550000000000002</v>
      </c>
      <c r="I27381" s="3">
        <v>2.7518499999999997</v>
      </c>
      <c r="J27381" s="3">
        <v>61.887349999999998</v>
      </c>
      <c r="K27381" s="3">
        <v>95.211307692307685</v>
      </c>
      <c r="L27381" s="4">
        <v>0.35</v>
      </c>
    </row>
    <row r="27382" spans="1:12" x14ac:dyDescent="0.35">
      <c r="A27382" s="1" t="s">
        <v>45053</v>
      </c>
      <c r="B27382" t="s">
        <v>45054</v>
      </c>
      <c r="C27382" t="s">
        <v>13</v>
      </c>
      <c r="D27382" t="s">
        <v>14</v>
      </c>
      <c r="E27382">
        <v>2</v>
      </c>
      <c r="F27382" s="2">
        <v>2944.24</v>
      </c>
      <c r="G27382" s="3">
        <v>14444.08</v>
      </c>
      <c r="H27382" s="3">
        <v>29.442399999999999</v>
      </c>
      <c r="I27382" s="3">
        <v>0</v>
      </c>
      <c r="J27382" s="3">
        <v>2973.6823999999997</v>
      </c>
      <c r="K27382" s="3">
        <v>4574.8959999999997</v>
      </c>
      <c r="L27382" s="4">
        <v>0.35000000000000003</v>
      </c>
    </row>
    <row r="27383" spans="1:12" hidden="1" x14ac:dyDescent="0.35">
      <c r="A27383" s="1" t="s">
        <v>45055</v>
      </c>
      <c r="B27383" t="s">
        <v>45056</v>
      </c>
      <c r="C27383" t="s">
        <v>46</v>
      </c>
      <c r="D27383" t="s">
        <v>47</v>
      </c>
      <c r="E27383">
        <v>1</v>
      </c>
      <c r="F27383" s="2">
        <v>661.33</v>
      </c>
      <c r="G27383" s="3">
        <v>3390.37</v>
      </c>
      <c r="H27383" s="3">
        <v>6.6133000000000006</v>
      </c>
      <c r="I27383" s="3">
        <v>31.082510000000003</v>
      </c>
      <c r="J27383" s="3">
        <v>699.02580999999998</v>
      </c>
      <c r="K27383" s="3">
        <v>1075.424323076923</v>
      </c>
      <c r="L27383" s="4">
        <v>0.35</v>
      </c>
    </row>
    <row r="27384" spans="1:12" hidden="1" x14ac:dyDescent="0.35">
      <c r="A27384" s="1" t="s">
        <v>45057</v>
      </c>
      <c r="B27384" t="s">
        <v>43478</v>
      </c>
      <c r="C27384" t="s">
        <v>46</v>
      </c>
      <c r="D27384" t="s">
        <v>47</v>
      </c>
      <c r="E27384">
        <v>1</v>
      </c>
      <c r="F27384" s="2">
        <v>1151.05</v>
      </c>
      <c r="G27384" s="3">
        <v>5900.99</v>
      </c>
      <c r="H27384" s="3">
        <v>11.5105</v>
      </c>
      <c r="I27384" s="3">
        <v>54.099350000000001</v>
      </c>
      <c r="J27384" s="3">
        <v>1216.65985</v>
      </c>
      <c r="K27384" s="3">
        <v>1871.7843846153846</v>
      </c>
      <c r="L27384" s="4">
        <v>0.35</v>
      </c>
    </row>
    <row r="27385" spans="1:12" x14ac:dyDescent="0.35">
      <c r="A27385" s="1" t="s">
        <v>45058</v>
      </c>
      <c r="B27385" t="s">
        <v>45059</v>
      </c>
      <c r="C27385" t="s">
        <v>34</v>
      </c>
      <c r="D27385" t="s">
        <v>35</v>
      </c>
      <c r="E27385">
        <v>2</v>
      </c>
      <c r="F27385" s="2">
        <v>1512.11</v>
      </c>
      <c r="G27385" s="3">
        <v>7916.81</v>
      </c>
      <c r="H27385" s="3">
        <v>15.121099999999998</v>
      </c>
      <c r="I27385" s="3">
        <v>0</v>
      </c>
      <c r="J27385" s="3">
        <v>1527.2311</v>
      </c>
      <c r="K27385" s="3">
        <v>2349.5863076923074</v>
      </c>
      <c r="L27385" s="4">
        <v>0.34999999999999992</v>
      </c>
    </row>
    <row r="27386" spans="1:12" x14ac:dyDescent="0.35">
      <c r="A27386" s="1" t="s">
        <v>45060</v>
      </c>
      <c r="B27386" t="s">
        <v>45061</v>
      </c>
      <c r="C27386" t="s">
        <v>34</v>
      </c>
      <c r="D27386" t="s">
        <v>35</v>
      </c>
      <c r="E27386">
        <v>2</v>
      </c>
      <c r="F27386" s="2">
        <v>74.34</v>
      </c>
      <c r="G27386" s="3">
        <v>555.29999999999995</v>
      </c>
      <c r="H27386" s="3">
        <v>0.74340000000000006</v>
      </c>
      <c r="I27386" s="3">
        <v>0</v>
      </c>
      <c r="J27386" s="3">
        <v>75.083399999999997</v>
      </c>
      <c r="K27386" s="3">
        <v>115.51292307692307</v>
      </c>
      <c r="L27386" s="4">
        <v>0.35</v>
      </c>
    </row>
    <row r="27387" spans="1:12" hidden="1" x14ac:dyDescent="0.35">
      <c r="A27387" s="1" t="s">
        <v>45062</v>
      </c>
      <c r="B27387" t="s">
        <v>45063</v>
      </c>
      <c r="C27387" t="s">
        <v>46</v>
      </c>
      <c r="D27387" t="s">
        <v>47</v>
      </c>
      <c r="E27387">
        <v>2</v>
      </c>
      <c r="F27387" s="2">
        <v>392</v>
      </c>
      <c r="G27387" s="3">
        <v>2009.65</v>
      </c>
      <c r="H27387" s="3">
        <v>3.92</v>
      </c>
      <c r="I27387" s="3">
        <v>0</v>
      </c>
      <c r="J27387" s="3">
        <v>395.92</v>
      </c>
      <c r="K27387" s="3">
        <v>609.10769230769233</v>
      </c>
      <c r="L27387" s="4">
        <v>0.35</v>
      </c>
    </row>
    <row r="27388" spans="1:12" x14ac:dyDescent="0.35">
      <c r="A27388" s="1" t="s">
        <v>45064</v>
      </c>
      <c r="B27388" t="s">
        <v>45065</v>
      </c>
      <c r="C27388" t="s">
        <v>34</v>
      </c>
      <c r="D27388" t="s">
        <v>35</v>
      </c>
      <c r="E27388">
        <v>2</v>
      </c>
      <c r="F27388" s="2">
        <v>132.05000000000001</v>
      </c>
      <c r="G27388" s="3">
        <v>986.39</v>
      </c>
      <c r="H27388" s="3">
        <v>1.3205000000000002</v>
      </c>
      <c r="I27388" s="3">
        <v>0</v>
      </c>
      <c r="J27388" s="3">
        <v>133.37050000000002</v>
      </c>
      <c r="K27388" s="3">
        <v>205.18538461538463</v>
      </c>
      <c r="L27388" s="4">
        <v>0.35</v>
      </c>
    </row>
    <row r="27389" spans="1:12" x14ac:dyDescent="0.35">
      <c r="A27389" s="1" t="s">
        <v>45066</v>
      </c>
      <c r="B27389" t="s">
        <v>45067</v>
      </c>
      <c r="C27389" t="s">
        <v>34</v>
      </c>
      <c r="D27389" t="s">
        <v>35</v>
      </c>
      <c r="E27389">
        <v>1</v>
      </c>
      <c r="F27389" s="2">
        <v>62.76</v>
      </c>
      <c r="G27389" s="3">
        <v>328.59</v>
      </c>
      <c r="H27389" s="3">
        <v>0.62760000000000005</v>
      </c>
      <c r="I27389" s="3">
        <v>2.9497200000000001</v>
      </c>
      <c r="J27389" s="3">
        <v>66.337320000000005</v>
      </c>
      <c r="K27389" s="3">
        <v>102.0574153846154</v>
      </c>
      <c r="L27389" s="4">
        <v>0.35000000000000003</v>
      </c>
    </row>
    <row r="27390" spans="1:12" x14ac:dyDescent="0.35">
      <c r="A27390" s="1" t="s">
        <v>45068</v>
      </c>
      <c r="B27390" t="s">
        <v>45069</v>
      </c>
      <c r="C27390" t="s">
        <v>34</v>
      </c>
      <c r="D27390" t="s">
        <v>35</v>
      </c>
      <c r="E27390">
        <v>2</v>
      </c>
      <c r="F27390" s="2">
        <v>14.39</v>
      </c>
      <c r="G27390" s="3">
        <v>107.48</v>
      </c>
      <c r="H27390" s="3">
        <v>0.1439</v>
      </c>
      <c r="I27390" s="3">
        <v>0</v>
      </c>
      <c r="J27390" s="3">
        <v>14.533900000000001</v>
      </c>
      <c r="K27390" s="3">
        <v>22.359846153846153</v>
      </c>
      <c r="L27390" s="4">
        <v>0.34999999999999992</v>
      </c>
    </row>
    <row r="27391" spans="1:12" hidden="1" x14ac:dyDescent="0.35">
      <c r="A27391" s="1" t="s">
        <v>45070</v>
      </c>
      <c r="B27391" t="s">
        <v>45071</v>
      </c>
      <c r="C27391" t="s">
        <v>46</v>
      </c>
      <c r="D27391" t="s">
        <v>47</v>
      </c>
      <c r="E27391">
        <v>2</v>
      </c>
      <c r="F27391" s="2">
        <v>49.11</v>
      </c>
      <c r="G27391" s="3">
        <v>235.71</v>
      </c>
      <c r="H27391" s="3">
        <v>0.49109999999999998</v>
      </c>
      <c r="I27391" s="3">
        <v>0</v>
      </c>
      <c r="J27391" s="3">
        <v>49.601100000000002</v>
      </c>
      <c r="K27391" s="3">
        <v>76.309384615384616</v>
      </c>
      <c r="L27391" s="4">
        <v>0.35</v>
      </c>
    </row>
    <row r="27392" spans="1:12" x14ac:dyDescent="0.35">
      <c r="A27392" s="1" t="s">
        <v>45072</v>
      </c>
      <c r="B27392" t="s">
        <v>45073</v>
      </c>
      <c r="C27392" t="s">
        <v>13</v>
      </c>
      <c r="D27392" t="s">
        <v>14</v>
      </c>
      <c r="E27392">
        <v>1</v>
      </c>
      <c r="F27392" s="2">
        <v>50.86</v>
      </c>
      <c r="G27392" s="3">
        <v>266.27999999999997</v>
      </c>
      <c r="H27392" s="3">
        <v>0.50860000000000005</v>
      </c>
      <c r="I27392" s="3">
        <v>2.3904199999999998</v>
      </c>
      <c r="J27392" s="3">
        <v>53.75902</v>
      </c>
      <c r="K27392" s="3">
        <v>82.706184615384615</v>
      </c>
      <c r="L27392" s="4">
        <v>0.35</v>
      </c>
    </row>
    <row r="27393" spans="1:12" x14ac:dyDescent="0.35">
      <c r="A27393" s="1">
        <v>41001276</v>
      </c>
      <c r="B27393" t="s">
        <v>45074</v>
      </c>
      <c r="C27393" t="s">
        <v>34</v>
      </c>
      <c r="D27393" t="s">
        <v>35</v>
      </c>
      <c r="E27393">
        <v>1</v>
      </c>
      <c r="F27393" s="2">
        <v>162</v>
      </c>
      <c r="G27393" s="3">
        <v>830.47</v>
      </c>
      <c r="H27393" s="3">
        <v>1.62</v>
      </c>
      <c r="I27393" s="3">
        <v>7.6139999999999999</v>
      </c>
      <c r="J27393" s="3">
        <v>171.23400000000001</v>
      </c>
      <c r="K27393" s="3">
        <v>263.43692307692311</v>
      </c>
      <c r="L27393" s="4">
        <v>0.35000000000000003</v>
      </c>
    </row>
    <row r="27394" spans="1:12" x14ac:dyDescent="0.35">
      <c r="A27394" s="1" t="s">
        <v>45075</v>
      </c>
      <c r="B27394" t="s">
        <v>45076</v>
      </c>
      <c r="C27394" t="s">
        <v>34</v>
      </c>
      <c r="D27394" t="s">
        <v>35</v>
      </c>
      <c r="E27394">
        <v>2</v>
      </c>
      <c r="F27394" s="2">
        <v>78.59</v>
      </c>
      <c r="G27394" s="3">
        <v>587.1</v>
      </c>
      <c r="H27394" s="3">
        <v>0.78590000000000004</v>
      </c>
      <c r="I27394" s="3">
        <v>0</v>
      </c>
      <c r="J27394" s="3">
        <v>79.375900000000001</v>
      </c>
      <c r="K27394" s="3">
        <v>122.11676923076922</v>
      </c>
      <c r="L27394" s="4">
        <v>0.34999999999999992</v>
      </c>
    </row>
    <row r="27395" spans="1:12" x14ac:dyDescent="0.35">
      <c r="A27395" s="1" t="s">
        <v>45077</v>
      </c>
      <c r="B27395" t="s">
        <v>42967</v>
      </c>
      <c r="C27395" t="s">
        <v>34</v>
      </c>
      <c r="D27395" t="s">
        <v>35</v>
      </c>
      <c r="E27395">
        <v>2</v>
      </c>
      <c r="F27395" s="2">
        <v>3277.68</v>
      </c>
      <c r="G27395" s="3">
        <v>17160.63</v>
      </c>
      <c r="H27395" s="3">
        <v>32.776800000000001</v>
      </c>
      <c r="I27395" s="3">
        <v>0</v>
      </c>
      <c r="J27395" s="3">
        <v>3310.4567999999999</v>
      </c>
      <c r="K27395" s="3">
        <v>5093.0104615384616</v>
      </c>
      <c r="L27395" s="4">
        <v>0.35000000000000003</v>
      </c>
    </row>
    <row r="27396" spans="1:12" x14ac:dyDescent="0.35">
      <c r="A27396" s="1" t="s">
        <v>45078</v>
      </c>
      <c r="B27396" t="s">
        <v>45079</v>
      </c>
      <c r="C27396" t="s">
        <v>34</v>
      </c>
      <c r="D27396" t="s">
        <v>35</v>
      </c>
      <c r="E27396">
        <v>2</v>
      </c>
      <c r="F27396" s="2">
        <v>81.290000000000006</v>
      </c>
      <c r="G27396" s="3">
        <v>425.09</v>
      </c>
      <c r="H27396" s="3">
        <v>0.81290000000000007</v>
      </c>
      <c r="I27396" s="3">
        <v>0</v>
      </c>
      <c r="J27396" s="3">
        <v>82.102900000000005</v>
      </c>
      <c r="K27396" s="3">
        <v>126.31215384615385</v>
      </c>
      <c r="L27396" s="4">
        <v>0.35</v>
      </c>
    </row>
    <row r="27397" spans="1:12" x14ac:dyDescent="0.35">
      <c r="A27397" s="1" t="s">
        <v>45080</v>
      </c>
      <c r="B27397" t="s">
        <v>45081</v>
      </c>
      <c r="C27397" t="s">
        <v>34</v>
      </c>
      <c r="D27397" t="s">
        <v>35</v>
      </c>
      <c r="E27397">
        <v>2</v>
      </c>
      <c r="F27397" s="2">
        <v>40.58</v>
      </c>
      <c r="G27397" s="3">
        <v>208</v>
      </c>
      <c r="H27397" s="3">
        <v>0.40579999999999999</v>
      </c>
      <c r="I27397" s="3">
        <v>0</v>
      </c>
      <c r="J27397" s="3">
        <v>40.985799999999998</v>
      </c>
      <c r="K27397" s="3">
        <v>63.055076923076918</v>
      </c>
      <c r="L27397" s="4">
        <v>0.35</v>
      </c>
    </row>
    <row r="27398" spans="1:12" hidden="1" x14ac:dyDescent="0.35">
      <c r="A27398" s="1" t="s">
        <v>45082</v>
      </c>
      <c r="B27398" t="s">
        <v>45083</v>
      </c>
      <c r="C27398" t="s">
        <v>46</v>
      </c>
      <c r="D27398" t="s">
        <v>47</v>
      </c>
      <c r="E27398">
        <v>1</v>
      </c>
      <c r="F27398" s="2">
        <v>82.65</v>
      </c>
      <c r="G27398" s="3">
        <v>423.68</v>
      </c>
      <c r="H27398" s="3">
        <v>0.82650000000000012</v>
      </c>
      <c r="I27398" s="3">
        <v>3.8845500000000004</v>
      </c>
      <c r="J27398" s="3">
        <v>87.361050000000006</v>
      </c>
      <c r="K27398" s="3">
        <v>134.40161538461538</v>
      </c>
      <c r="L27398" s="4">
        <v>0.34999999999999992</v>
      </c>
    </row>
    <row r="27399" spans="1:12" x14ac:dyDescent="0.35">
      <c r="A27399" s="1" t="s">
        <v>45084</v>
      </c>
      <c r="B27399" t="s">
        <v>45085</v>
      </c>
      <c r="C27399" t="s">
        <v>13</v>
      </c>
      <c r="D27399" t="s">
        <v>14</v>
      </c>
      <c r="E27399">
        <v>1</v>
      </c>
      <c r="F27399" s="2">
        <v>179.42</v>
      </c>
      <c r="G27399" s="3">
        <v>919.79</v>
      </c>
      <c r="H27399" s="3">
        <v>1.7942</v>
      </c>
      <c r="I27399" s="3">
        <v>8.432739999999999</v>
      </c>
      <c r="J27399" s="3">
        <v>189.64693999999997</v>
      </c>
      <c r="K27399" s="3">
        <v>291.76452307692301</v>
      </c>
      <c r="L27399" s="4">
        <v>0.35</v>
      </c>
    </row>
    <row r="27400" spans="1:12" x14ac:dyDescent="0.35">
      <c r="A27400" s="1" t="s">
        <v>45086</v>
      </c>
      <c r="B27400" t="s">
        <v>45087</v>
      </c>
      <c r="C27400" t="s">
        <v>34</v>
      </c>
      <c r="D27400" t="s">
        <v>35</v>
      </c>
      <c r="E27400">
        <v>2</v>
      </c>
      <c r="F27400" s="2">
        <v>97.58</v>
      </c>
      <c r="G27400" s="3">
        <v>728.96</v>
      </c>
      <c r="H27400" s="3">
        <v>0.9758</v>
      </c>
      <c r="I27400" s="3">
        <v>0</v>
      </c>
      <c r="J27400" s="3">
        <v>98.555800000000005</v>
      </c>
      <c r="K27400" s="3">
        <v>151.6243076923077</v>
      </c>
      <c r="L27400" s="4">
        <v>0.35</v>
      </c>
    </row>
    <row r="27401" spans="1:12" x14ac:dyDescent="0.35">
      <c r="A27401" s="1" t="s">
        <v>45088</v>
      </c>
      <c r="B27401" t="s">
        <v>45089</v>
      </c>
      <c r="C27401" t="s">
        <v>34</v>
      </c>
      <c r="D27401" t="s">
        <v>35</v>
      </c>
      <c r="E27401">
        <v>1</v>
      </c>
      <c r="F27401" s="2">
        <v>23.19</v>
      </c>
      <c r="G27401" s="3">
        <v>121.41</v>
      </c>
      <c r="H27401" s="3">
        <v>0.23190000000000002</v>
      </c>
      <c r="I27401" s="3">
        <v>1.0899300000000001</v>
      </c>
      <c r="J27401" s="3">
        <v>24.51183</v>
      </c>
      <c r="K27401" s="3">
        <v>37.710507692307694</v>
      </c>
      <c r="L27401" s="4">
        <v>0.35000000000000003</v>
      </c>
    </row>
    <row r="27402" spans="1:12" x14ac:dyDescent="0.35">
      <c r="A27402" s="1" t="s">
        <v>45090</v>
      </c>
      <c r="B27402" t="s">
        <v>45091</v>
      </c>
      <c r="C27402" t="s">
        <v>34</v>
      </c>
      <c r="D27402" t="s">
        <v>35</v>
      </c>
      <c r="E27402">
        <v>1</v>
      </c>
      <c r="F27402" s="2">
        <v>75.569999999999993</v>
      </c>
      <c r="G27402" s="3">
        <v>575.9</v>
      </c>
      <c r="H27402" s="3">
        <v>0.75569999999999993</v>
      </c>
      <c r="I27402" s="3">
        <v>3.5517899999999996</v>
      </c>
      <c r="J27402" s="3">
        <v>79.877489999999995</v>
      </c>
      <c r="K27402" s="3">
        <v>122.88844615384615</v>
      </c>
      <c r="L27402" s="4">
        <v>0.35000000000000003</v>
      </c>
    </row>
    <row r="27403" spans="1:12" x14ac:dyDescent="0.35">
      <c r="A27403" s="1" t="s">
        <v>45092</v>
      </c>
      <c r="B27403" t="s">
        <v>45093</v>
      </c>
      <c r="C27403" t="s">
        <v>34</v>
      </c>
      <c r="D27403" t="s">
        <v>35</v>
      </c>
      <c r="E27403">
        <v>2</v>
      </c>
      <c r="F27403" s="2">
        <v>213.41</v>
      </c>
      <c r="G27403" s="3">
        <v>1116</v>
      </c>
      <c r="H27403" s="3">
        <v>2.1341000000000001</v>
      </c>
      <c r="I27403" s="3">
        <v>0</v>
      </c>
      <c r="J27403" s="3">
        <v>215.54409999999999</v>
      </c>
      <c r="K27403" s="3">
        <v>331.60630769230767</v>
      </c>
      <c r="L27403" s="4">
        <v>0.35</v>
      </c>
    </row>
    <row r="27404" spans="1:12" x14ac:dyDescent="0.35">
      <c r="A27404" s="1" t="s">
        <v>45094</v>
      </c>
      <c r="B27404" t="s">
        <v>42372</v>
      </c>
      <c r="C27404" t="s">
        <v>13</v>
      </c>
      <c r="D27404" t="s">
        <v>14</v>
      </c>
      <c r="E27404">
        <v>2</v>
      </c>
      <c r="F27404" s="2">
        <v>3263.15</v>
      </c>
      <c r="G27404" s="3">
        <v>16008.64</v>
      </c>
      <c r="H27404" s="3">
        <v>32.631500000000003</v>
      </c>
      <c r="I27404" s="3">
        <v>0</v>
      </c>
      <c r="J27404" s="3">
        <v>3295.7815000000001</v>
      </c>
      <c r="K27404" s="3">
        <v>5070.4330769230764</v>
      </c>
      <c r="L27404" s="4">
        <v>0.34999999999999992</v>
      </c>
    </row>
    <row r="27405" spans="1:12" x14ac:dyDescent="0.35">
      <c r="A27405" s="1" t="s">
        <v>45095</v>
      </c>
      <c r="B27405" t="s">
        <v>45096</v>
      </c>
      <c r="C27405" t="s">
        <v>34</v>
      </c>
      <c r="D27405" t="s">
        <v>35</v>
      </c>
      <c r="E27405">
        <v>1</v>
      </c>
      <c r="F27405" s="2">
        <v>136.12</v>
      </c>
      <c r="G27405" s="3">
        <v>363</v>
      </c>
      <c r="H27405" s="3">
        <v>1.3612</v>
      </c>
      <c r="I27405" s="3">
        <v>6.39764</v>
      </c>
      <c r="J27405" s="3">
        <v>143.87884</v>
      </c>
      <c r="K27405" s="3">
        <v>221.35206153846153</v>
      </c>
      <c r="L27405" s="4">
        <v>0.35</v>
      </c>
    </row>
    <row r="27406" spans="1:12" x14ac:dyDescent="0.35">
      <c r="A27406" s="1" t="s">
        <v>45097</v>
      </c>
      <c r="B27406" t="s">
        <v>45098</v>
      </c>
      <c r="C27406" t="s">
        <v>34</v>
      </c>
      <c r="D27406" t="s">
        <v>35</v>
      </c>
      <c r="E27406">
        <v>2</v>
      </c>
      <c r="F27406" s="2">
        <v>1293.1099999999999</v>
      </c>
      <c r="G27406" s="3">
        <v>6206.02</v>
      </c>
      <c r="H27406" s="3">
        <v>12.931099999999999</v>
      </c>
      <c r="I27406" s="3">
        <v>0</v>
      </c>
      <c r="J27406" s="3">
        <v>1306.0410999999999</v>
      </c>
      <c r="K27406" s="3">
        <v>2009.2939999999999</v>
      </c>
      <c r="L27406" s="4">
        <v>0.35</v>
      </c>
    </row>
    <row r="27407" spans="1:12" x14ac:dyDescent="0.35">
      <c r="A27407" s="1" t="s">
        <v>45099</v>
      </c>
      <c r="B27407" t="s">
        <v>45100</v>
      </c>
      <c r="C27407" t="s">
        <v>34</v>
      </c>
      <c r="D27407" t="s">
        <v>35</v>
      </c>
      <c r="E27407">
        <v>1</v>
      </c>
      <c r="F27407" s="2">
        <v>52.33</v>
      </c>
      <c r="G27407" s="3">
        <v>273.98</v>
      </c>
      <c r="H27407" s="3">
        <v>0.52329999999999999</v>
      </c>
      <c r="I27407" s="3">
        <v>2.4595099999999999</v>
      </c>
      <c r="J27407" s="3">
        <v>55.312809999999999</v>
      </c>
      <c r="K27407" s="3">
        <v>85.096630769230771</v>
      </c>
      <c r="L27407" s="4">
        <v>0.35000000000000003</v>
      </c>
    </row>
    <row r="27408" spans="1:12" x14ac:dyDescent="0.35">
      <c r="A27408" s="1" t="s">
        <v>45101</v>
      </c>
      <c r="B27408" t="s">
        <v>45102</v>
      </c>
      <c r="C27408" t="s">
        <v>34</v>
      </c>
      <c r="D27408" t="s">
        <v>35</v>
      </c>
      <c r="E27408">
        <v>1</v>
      </c>
      <c r="F27408" s="2">
        <v>30.88</v>
      </c>
      <c r="G27408" s="3">
        <v>188.78</v>
      </c>
      <c r="H27408" s="3">
        <v>0.30880000000000002</v>
      </c>
      <c r="I27408" s="3">
        <v>1.45136</v>
      </c>
      <c r="J27408" s="3">
        <v>32.640160000000002</v>
      </c>
      <c r="K27408" s="3">
        <v>50.215630769230771</v>
      </c>
      <c r="L27408" s="4">
        <v>0.35</v>
      </c>
    </row>
    <row r="27409" spans="1:12" x14ac:dyDescent="0.35">
      <c r="A27409" s="1" t="s">
        <v>45103</v>
      </c>
      <c r="B27409" t="s">
        <v>45104</v>
      </c>
      <c r="C27409" t="s">
        <v>34</v>
      </c>
      <c r="D27409" t="s">
        <v>35</v>
      </c>
      <c r="E27409">
        <v>1</v>
      </c>
      <c r="F27409" s="2">
        <v>106.65</v>
      </c>
      <c r="G27409" s="3">
        <v>558.38</v>
      </c>
      <c r="H27409" s="3">
        <v>1.0665</v>
      </c>
      <c r="I27409" s="3">
        <v>5.0125500000000001</v>
      </c>
      <c r="J27409" s="3">
        <v>112.72905000000002</v>
      </c>
      <c r="K27409" s="3">
        <v>173.4293076923077</v>
      </c>
      <c r="L27409" s="4">
        <v>0.35</v>
      </c>
    </row>
    <row r="27410" spans="1:12" hidden="1" x14ac:dyDescent="0.35">
      <c r="A27410" s="1" t="s">
        <v>45105</v>
      </c>
      <c r="B27410" t="s">
        <v>45106</v>
      </c>
      <c r="C27410" t="s">
        <v>46</v>
      </c>
      <c r="D27410" t="s">
        <v>47</v>
      </c>
      <c r="E27410">
        <v>1</v>
      </c>
      <c r="F27410" s="2">
        <v>214.38</v>
      </c>
      <c r="G27410" s="3">
        <v>1099.07</v>
      </c>
      <c r="H27410" s="3">
        <v>2.1438000000000001</v>
      </c>
      <c r="I27410" s="3">
        <v>10.07586</v>
      </c>
      <c r="J27410" s="3">
        <v>226.59966</v>
      </c>
      <c r="K27410" s="3">
        <v>348.61486153846153</v>
      </c>
      <c r="L27410" s="4">
        <v>0.35</v>
      </c>
    </row>
    <row r="27411" spans="1:12" x14ac:dyDescent="0.35">
      <c r="A27411" s="1" t="s">
        <v>45107</v>
      </c>
      <c r="B27411" t="s">
        <v>41769</v>
      </c>
      <c r="C27411" t="s">
        <v>34</v>
      </c>
      <c r="D27411" t="s">
        <v>35</v>
      </c>
      <c r="E27411">
        <v>1</v>
      </c>
      <c r="F27411" s="2">
        <v>47.14</v>
      </c>
      <c r="G27411" s="3">
        <v>246.81</v>
      </c>
      <c r="H27411" s="3">
        <v>0.47140000000000004</v>
      </c>
      <c r="I27411" s="3">
        <v>2.2155800000000001</v>
      </c>
      <c r="J27411" s="3">
        <v>49.826980000000006</v>
      </c>
      <c r="K27411" s="3">
        <v>76.656892307692317</v>
      </c>
      <c r="L27411" s="4">
        <v>0.35</v>
      </c>
    </row>
    <row r="27412" spans="1:12" x14ac:dyDescent="0.35">
      <c r="A27412" s="1" t="s">
        <v>45108</v>
      </c>
      <c r="B27412" t="s">
        <v>45109</v>
      </c>
      <c r="C27412" t="s">
        <v>34</v>
      </c>
      <c r="D27412" t="s">
        <v>35</v>
      </c>
      <c r="E27412">
        <v>2</v>
      </c>
      <c r="F27412" s="2">
        <v>18336.84</v>
      </c>
      <c r="G27412" s="3">
        <v>96004.4</v>
      </c>
      <c r="H27412" s="3">
        <v>183.36840000000001</v>
      </c>
      <c r="I27412" s="3">
        <v>0</v>
      </c>
      <c r="J27412" s="3">
        <v>18520.2084</v>
      </c>
      <c r="K27412" s="3">
        <v>28492.628307692306</v>
      </c>
      <c r="L27412" s="4">
        <v>0.35</v>
      </c>
    </row>
    <row r="27413" spans="1:12" x14ac:dyDescent="0.35">
      <c r="A27413" s="1" t="s">
        <v>45110</v>
      </c>
      <c r="B27413" t="s">
        <v>45111</v>
      </c>
      <c r="C27413" t="s">
        <v>34</v>
      </c>
      <c r="D27413" t="s">
        <v>35</v>
      </c>
      <c r="E27413">
        <v>1</v>
      </c>
      <c r="F27413" s="2">
        <v>410.53</v>
      </c>
      <c r="G27413" s="3">
        <v>2149.37</v>
      </c>
      <c r="H27413" s="3">
        <v>4.1052999999999997</v>
      </c>
      <c r="I27413" s="3">
        <v>19.294909999999998</v>
      </c>
      <c r="J27413" s="3">
        <v>433.93020999999999</v>
      </c>
      <c r="K27413" s="3">
        <v>667.5849384615384</v>
      </c>
      <c r="L27413" s="4">
        <v>0.35</v>
      </c>
    </row>
    <row r="27414" spans="1:12" x14ac:dyDescent="0.35">
      <c r="A27414" s="1" t="s">
        <v>45112</v>
      </c>
      <c r="B27414" t="s">
        <v>45113</v>
      </c>
      <c r="C27414" t="s">
        <v>34</v>
      </c>
      <c r="D27414" t="s">
        <v>35</v>
      </c>
      <c r="E27414">
        <v>1</v>
      </c>
      <c r="F27414" s="2">
        <v>31.12</v>
      </c>
      <c r="G27414" s="3">
        <v>162.72999999999999</v>
      </c>
      <c r="H27414" s="3">
        <v>0.31120000000000003</v>
      </c>
      <c r="I27414" s="3">
        <v>1.4626399999999999</v>
      </c>
      <c r="J27414" s="3">
        <v>32.893839999999997</v>
      </c>
      <c r="K27414" s="3">
        <v>50.605907692307689</v>
      </c>
      <c r="L27414" s="4">
        <v>0.35000000000000003</v>
      </c>
    </row>
    <row r="27415" spans="1:12" x14ac:dyDescent="0.35">
      <c r="A27415" s="1" t="s">
        <v>45114</v>
      </c>
      <c r="B27415" t="s">
        <v>45115</v>
      </c>
      <c r="C27415" t="s">
        <v>34</v>
      </c>
      <c r="D27415" t="s">
        <v>35</v>
      </c>
      <c r="E27415">
        <v>2</v>
      </c>
      <c r="F27415" s="2">
        <v>9092.65</v>
      </c>
      <c r="G27415" s="3">
        <v>47895.08</v>
      </c>
      <c r="H27415" s="3">
        <v>90.926500000000004</v>
      </c>
      <c r="I27415" s="3">
        <v>0</v>
      </c>
      <c r="J27415" s="3">
        <v>9183.5764999999992</v>
      </c>
      <c r="K27415" s="3">
        <v>14128.57923076923</v>
      </c>
      <c r="L27415" s="4">
        <v>0.35000000000000003</v>
      </c>
    </row>
    <row r="27416" spans="1:12" x14ac:dyDescent="0.35">
      <c r="A27416" s="1" t="s">
        <v>45116</v>
      </c>
      <c r="B27416" t="s">
        <v>45117</v>
      </c>
      <c r="C27416" t="s">
        <v>13</v>
      </c>
      <c r="D27416" t="s">
        <v>14</v>
      </c>
      <c r="E27416">
        <v>2</v>
      </c>
      <c r="F27416" s="2">
        <v>154.30000000000001</v>
      </c>
      <c r="G27416" s="3">
        <v>791.05</v>
      </c>
      <c r="H27416" s="3">
        <v>1.5430000000000001</v>
      </c>
      <c r="I27416" s="3">
        <v>0</v>
      </c>
      <c r="J27416" s="3">
        <v>155.84300000000002</v>
      </c>
      <c r="K27416" s="3">
        <v>239.75846153846155</v>
      </c>
      <c r="L27416" s="4">
        <v>0.34999999999999992</v>
      </c>
    </row>
    <row r="27417" spans="1:12" x14ac:dyDescent="0.35">
      <c r="A27417" s="1" t="s">
        <v>45118</v>
      </c>
      <c r="B27417" t="s">
        <v>45119</v>
      </c>
      <c r="C27417" t="s">
        <v>34</v>
      </c>
      <c r="D27417" t="s">
        <v>35</v>
      </c>
      <c r="E27417">
        <v>1</v>
      </c>
      <c r="F27417" s="2">
        <v>40.15</v>
      </c>
      <c r="G27417" s="3">
        <v>210.21</v>
      </c>
      <c r="H27417" s="3">
        <v>0.40149999999999997</v>
      </c>
      <c r="I27417" s="3">
        <v>1.8870499999999999</v>
      </c>
      <c r="J27417" s="3">
        <v>42.438549999999999</v>
      </c>
      <c r="K27417" s="3">
        <v>65.290076923076924</v>
      </c>
      <c r="L27417" s="4">
        <v>0.35000000000000003</v>
      </c>
    </row>
    <row r="27418" spans="1:12" x14ac:dyDescent="0.35">
      <c r="A27418" s="1" t="s">
        <v>45120</v>
      </c>
      <c r="B27418" t="s">
        <v>45121</v>
      </c>
      <c r="C27418" t="s">
        <v>34</v>
      </c>
      <c r="D27418" t="s">
        <v>35</v>
      </c>
      <c r="E27418">
        <v>1</v>
      </c>
      <c r="F27418" s="2">
        <v>47.39</v>
      </c>
      <c r="G27418" s="3">
        <v>247.82</v>
      </c>
      <c r="H27418" s="3">
        <v>0.47389999999999999</v>
      </c>
      <c r="I27418" s="3">
        <v>2.2273300000000003</v>
      </c>
      <c r="J27418" s="3">
        <v>50.091230000000003</v>
      </c>
      <c r="K27418" s="3">
        <v>77.063430769230777</v>
      </c>
      <c r="L27418" s="4">
        <v>0.35000000000000003</v>
      </c>
    </row>
    <row r="27419" spans="1:12" x14ac:dyDescent="0.35">
      <c r="A27419" s="1" t="s">
        <v>45122</v>
      </c>
      <c r="B27419" t="s">
        <v>45123</v>
      </c>
      <c r="C27419" t="s">
        <v>13</v>
      </c>
      <c r="D27419" t="s">
        <v>14</v>
      </c>
      <c r="E27419">
        <v>2</v>
      </c>
      <c r="F27419" s="2">
        <v>2773.49</v>
      </c>
      <c r="G27419" s="3">
        <v>13606.39</v>
      </c>
      <c r="H27419" s="3">
        <v>27.7349</v>
      </c>
      <c r="I27419" s="3">
        <v>0</v>
      </c>
      <c r="J27419" s="3">
        <v>2801.2248999999997</v>
      </c>
      <c r="K27419" s="3">
        <v>4309.5767692307691</v>
      </c>
      <c r="L27419" s="4">
        <v>0.35000000000000003</v>
      </c>
    </row>
    <row r="27420" spans="1:12" x14ac:dyDescent="0.35">
      <c r="A27420" s="1" t="s">
        <v>45124</v>
      </c>
      <c r="B27420" t="s">
        <v>45125</v>
      </c>
      <c r="C27420" t="s">
        <v>13</v>
      </c>
      <c r="D27420" t="s">
        <v>14</v>
      </c>
      <c r="E27420">
        <v>2</v>
      </c>
      <c r="F27420" s="2">
        <v>78.099999999999994</v>
      </c>
      <c r="G27420" s="3">
        <v>383.14</v>
      </c>
      <c r="H27420" s="3">
        <v>0.78099999999999992</v>
      </c>
      <c r="I27420" s="3">
        <v>0</v>
      </c>
      <c r="J27420" s="3">
        <v>78.881</v>
      </c>
      <c r="K27420" s="3">
        <v>121.35538461538461</v>
      </c>
      <c r="L27420" s="4">
        <v>0.35</v>
      </c>
    </row>
    <row r="27421" spans="1:12" x14ac:dyDescent="0.35">
      <c r="A27421" s="1" t="s">
        <v>45126</v>
      </c>
      <c r="B27421" t="s">
        <v>45127</v>
      </c>
      <c r="C27421" t="s">
        <v>34</v>
      </c>
      <c r="D27421" t="s">
        <v>35</v>
      </c>
      <c r="E27421">
        <v>1</v>
      </c>
      <c r="F27421" s="2">
        <v>57.08</v>
      </c>
      <c r="G27421" s="3">
        <v>298.89999999999998</v>
      </c>
      <c r="H27421" s="3">
        <v>0.57079999999999997</v>
      </c>
      <c r="I27421" s="3">
        <v>2.68276</v>
      </c>
      <c r="J27421" s="3">
        <v>60.333559999999999</v>
      </c>
      <c r="K27421" s="3">
        <v>92.820861538461529</v>
      </c>
      <c r="L27421" s="4">
        <v>0.34999999999999992</v>
      </c>
    </row>
    <row r="27422" spans="1:12" x14ac:dyDescent="0.35">
      <c r="A27422" s="1" t="s">
        <v>45128</v>
      </c>
      <c r="B27422" t="s">
        <v>41499</v>
      </c>
      <c r="C27422" t="s">
        <v>34</v>
      </c>
      <c r="D27422" t="s">
        <v>35</v>
      </c>
      <c r="E27422">
        <v>2</v>
      </c>
      <c r="F27422" s="2">
        <v>31.9</v>
      </c>
      <c r="G27422" s="3">
        <v>163.53</v>
      </c>
      <c r="H27422" s="3">
        <v>0.31900000000000001</v>
      </c>
      <c r="I27422" s="3">
        <v>0</v>
      </c>
      <c r="J27422" s="3">
        <v>32.219000000000001</v>
      </c>
      <c r="K27422" s="3">
        <v>49.567692307692305</v>
      </c>
      <c r="L27422" s="4">
        <v>0.34999999999999992</v>
      </c>
    </row>
    <row r="27423" spans="1:12" x14ac:dyDescent="0.35">
      <c r="A27423" s="1" t="s">
        <v>45129</v>
      </c>
      <c r="B27423" t="s">
        <v>45130</v>
      </c>
      <c r="C27423" t="s">
        <v>34</v>
      </c>
      <c r="D27423" t="s">
        <v>35</v>
      </c>
      <c r="E27423">
        <v>1</v>
      </c>
      <c r="F27423" s="2">
        <v>56.62</v>
      </c>
      <c r="G27423" s="3">
        <v>495.7</v>
      </c>
      <c r="H27423" s="3">
        <v>0.56620000000000004</v>
      </c>
      <c r="I27423" s="3">
        <v>2.6611400000000001</v>
      </c>
      <c r="J27423" s="3">
        <v>59.847340000000003</v>
      </c>
      <c r="K27423" s="3">
        <v>92.072830769230777</v>
      </c>
      <c r="L27423" s="4">
        <v>0.35000000000000003</v>
      </c>
    </row>
    <row r="27424" spans="1:12" x14ac:dyDescent="0.35">
      <c r="A27424" s="1" t="s">
        <v>45131</v>
      </c>
      <c r="B27424" t="s">
        <v>45132</v>
      </c>
      <c r="C27424" t="s">
        <v>13</v>
      </c>
      <c r="D27424" t="s">
        <v>14</v>
      </c>
      <c r="E27424">
        <v>2</v>
      </c>
      <c r="F27424" s="2">
        <v>503.34</v>
      </c>
      <c r="G27424" s="3">
        <v>2580.4699999999998</v>
      </c>
      <c r="H27424" s="3">
        <v>5.0333999999999994</v>
      </c>
      <c r="I27424" s="3">
        <v>0</v>
      </c>
      <c r="J27424" s="3">
        <v>508.37339999999995</v>
      </c>
      <c r="K27424" s="3">
        <v>782.11292307692293</v>
      </c>
      <c r="L27424" s="4">
        <v>0.34999999999999992</v>
      </c>
    </row>
    <row r="27425" spans="1:12" x14ac:dyDescent="0.35">
      <c r="A27425" s="1" t="s">
        <v>45133</v>
      </c>
      <c r="B27425" t="s">
        <v>43276</v>
      </c>
      <c r="C27425" t="s">
        <v>34</v>
      </c>
      <c r="D27425" t="s">
        <v>35</v>
      </c>
      <c r="E27425">
        <v>2</v>
      </c>
      <c r="F27425" s="2">
        <v>3462.48</v>
      </c>
      <c r="G27425" s="3">
        <v>0</v>
      </c>
      <c r="H27425" s="3">
        <v>34.6248</v>
      </c>
      <c r="I27425" s="3">
        <v>0</v>
      </c>
      <c r="J27425" s="3">
        <v>3497.1048000000001</v>
      </c>
      <c r="K27425" s="3">
        <v>5380.1612307692303</v>
      </c>
      <c r="L27425" s="4">
        <v>0.34999999999999992</v>
      </c>
    </row>
    <row r="27426" spans="1:12" x14ac:dyDescent="0.35">
      <c r="A27426" s="1" t="s">
        <v>45134</v>
      </c>
      <c r="B27426" t="s">
        <v>45135</v>
      </c>
      <c r="C27426" t="s">
        <v>34</v>
      </c>
      <c r="D27426" t="s">
        <v>35</v>
      </c>
      <c r="E27426">
        <v>1</v>
      </c>
      <c r="F27426" s="2">
        <v>87.29</v>
      </c>
      <c r="G27426" s="3">
        <v>457.02</v>
      </c>
      <c r="H27426" s="3">
        <v>0.87290000000000012</v>
      </c>
      <c r="I27426" s="3">
        <v>4.1026300000000004</v>
      </c>
      <c r="J27426" s="3">
        <v>92.265530000000012</v>
      </c>
      <c r="K27426" s="3">
        <v>141.94696923076924</v>
      </c>
      <c r="L27426" s="4">
        <v>0.35</v>
      </c>
    </row>
    <row r="27427" spans="1:12" x14ac:dyDescent="0.35">
      <c r="A27427" s="1" t="s">
        <v>45136</v>
      </c>
      <c r="B27427" t="s">
        <v>45137</v>
      </c>
      <c r="C27427" t="s">
        <v>34</v>
      </c>
      <c r="D27427" t="s">
        <v>35</v>
      </c>
      <c r="E27427">
        <v>1</v>
      </c>
      <c r="F27427" s="2">
        <v>2.4700000000000002</v>
      </c>
      <c r="G27427" s="3">
        <v>12.61</v>
      </c>
      <c r="H27427" s="3">
        <v>2.4700000000000003E-2</v>
      </c>
      <c r="I27427" s="3">
        <v>0.11609000000000001</v>
      </c>
      <c r="J27427" s="3">
        <v>2.6107900000000002</v>
      </c>
      <c r="K27427" s="3">
        <v>4.0166000000000004</v>
      </c>
      <c r="L27427" s="4">
        <v>0.35000000000000003</v>
      </c>
    </row>
    <row r="27428" spans="1:12" x14ac:dyDescent="0.35">
      <c r="A27428" s="1" t="s">
        <v>45138</v>
      </c>
      <c r="B27428" t="s">
        <v>45139</v>
      </c>
      <c r="C27428" t="s">
        <v>13</v>
      </c>
      <c r="D27428" t="s">
        <v>14</v>
      </c>
      <c r="E27428">
        <v>1</v>
      </c>
      <c r="F27428" s="2">
        <v>91.53</v>
      </c>
      <c r="G27428" s="3">
        <v>469.21</v>
      </c>
      <c r="H27428" s="3">
        <v>0.9153</v>
      </c>
      <c r="I27428" s="3">
        <v>4.3019100000000003</v>
      </c>
      <c r="J27428" s="3">
        <v>96.74721000000001</v>
      </c>
      <c r="K27428" s="3">
        <v>148.84186153846156</v>
      </c>
      <c r="L27428" s="4">
        <v>0.35000000000000003</v>
      </c>
    </row>
    <row r="27429" spans="1:12" x14ac:dyDescent="0.35">
      <c r="A27429" s="1" t="s">
        <v>45140</v>
      </c>
      <c r="B27429" t="s">
        <v>45141</v>
      </c>
      <c r="C27429" t="s">
        <v>34</v>
      </c>
      <c r="D27429" t="s">
        <v>35</v>
      </c>
      <c r="E27429">
        <v>1</v>
      </c>
      <c r="F27429" s="2">
        <v>91.45</v>
      </c>
      <c r="G27429" s="3">
        <v>478.8</v>
      </c>
      <c r="H27429" s="3">
        <v>0.91450000000000009</v>
      </c>
      <c r="I27429" s="3">
        <v>4.2981500000000006</v>
      </c>
      <c r="J27429" s="3">
        <v>96.662650000000014</v>
      </c>
      <c r="K27429" s="3">
        <v>148.71176923076925</v>
      </c>
      <c r="L27429" s="4">
        <v>0.35</v>
      </c>
    </row>
    <row r="27430" spans="1:12" x14ac:dyDescent="0.35">
      <c r="A27430" s="1" t="s">
        <v>45142</v>
      </c>
      <c r="B27430" t="s">
        <v>45143</v>
      </c>
      <c r="C27430" t="s">
        <v>34</v>
      </c>
      <c r="D27430" t="s">
        <v>35</v>
      </c>
      <c r="E27430">
        <v>2</v>
      </c>
      <c r="F27430" s="2">
        <v>74.790000000000006</v>
      </c>
      <c r="G27430" s="3">
        <v>558.65</v>
      </c>
      <c r="H27430" s="3">
        <v>0.74790000000000012</v>
      </c>
      <c r="I27430" s="3">
        <v>0</v>
      </c>
      <c r="J27430" s="3">
        <v>75.537900000000008</v>
      </c>
      <c r="K27430" s="3">
        <v>116.21215384615385</v>
      </c>
      <c r="L27430" s="4">
        <v>0.35</v>
      </c>
    </row>
    <row r="27431" spans="1:12" x14ac:dyDescent="0.35">
      <c r="A27431" s="1">
        <v>41001241</v>
      </c>
      <c r="B27431" t="s">
        <v>44389</v>
      </c>
      <c r="C27431" t="s">
        <v>34</v>
      </c>
      <c r="D27431" t="s">
        <v>35</v>
      </c>
      <c r="E27431">
        <v>1</v>
      </c>
      <c r="F27431" s="2">
        <v>114.57</v>
      </c>
      <c r="G27431" s="3">
        <v>587.32000000000005</v>
      </c>
      <c r="H27431" s="3">
        <v>1.1456999999999999</v>
      </c>
      <c r="I27431" s="3">
        <v>5.3847899999999997</v>
      </c>
      <c r="J27431" s="3">
        <v>121.10048999999999</v>
      </c>
      <c r="K27431" s="3">
        <v>186.30844615384615</v>
      </c>
      <c r="L27431" s="4">
        <v>0.35000000000000003</v>
      </c>
    </row>
    <row r="27432" spans="1:12" x14ac:dyDescent="0.35">
      <c r="A27432" s="1" t="s">
        <v>45144</v>
      </c>
      <c r="B27432" t="s">
        <v>45145</v>
      </c>
      <c r="C27432" t="s">
        <v>34</v>
      </c>
      <c r="D27432" t="s">
        <v>35</v>
      </c>
      <c r="E27432">
        <v>1</v>
      </c>
      <c r="F27432" s="2">
        <v>5068.7</v>
      </c>
      <c r="G27432" s="3">
        <v>24008.38</v>
      </c>
      <c r="H27432" s="3">
        <v>50.686999999999998</v>
      </c>
      <c r="I27432" s="3">
        <v>238.22889999999998</v>
      </c>
      <c r="J27432" s="3">
        <v>5357.6158999999998</v>
      </c>
      <c r="K27432" s="3">
        <v>8242.485999999999</v>
      </c>
      <c r="L27432" s="4">
        <v>0.34999999999999992</v>
      </c>
    </row>
    <row r="27433" spans="1:12" x14ac:dyDescent="0.35">
      <c r="A27433" s="1" t="s">
        <v>45146</v>
      </c>
      <c r="B27433" t="s">
        <v>45147</v>
      </c>
      <c r="C27433" t="s">
        <v>34</v>
      </c>
      <c r="D27433" t="s">
        <v>35</v>
      </c>
      <c r="E27433">
        <v>2</v>
      </c>
      <c r="F27433" s="2">
        <v>6.31</v>
      </c>
      <c r="G27433" s="3">
        <v>32.36</v>
      </c>
      <c r="H27433" s="3">
        <v>6.3100000000000003E-2</v>
      </c>
      <c r="I27433" s="3">
        <v>0</v>
      </c>
      <c r="J27433" s="3">
        <v>6.3731</v>
      </c>
      <c r="K27433" s="3">
        <v>9.8047692307692298</v>
      </c>
      <c r="L27433" s="4">
        <v>0.34999999999999992</v>
      </c>
    </row>
    <row r="27434" spans="1:12" x14ac:dyDescent="0.35">
      <c r="A27434" s="1" t="s">
        <v>45148</v>
      </c>
      <c r="B27434" t="s">
        <v>45149</v>
      </c>
      <c r="C27434" t="s">
        <v>1441</v>
      </c>
      <c r="D27434" t="s">
        <v>1442</v>
      </c>
      <c r="E27434">
        <v>1</v>
      </c>
      <c r="F27434" s="2">
        <v>426.43</v>
      </c>
      <c r="G27434" s="3">
        <v>2186.1799999999998</v>
      </c>
      <c r="H27434" s="3">
        <v>4.2643000000000004</v>
      </c>
      <c r="I27434" s="3">
        <v>20.042210000000001</v>
      </c>
      <c r="J27434" s="3">
        <v>450.73651000000001</v>
      </c>
      <c r="K27434" s="3">
        <v>693.44078461538459</v>
      </c>
      <c r="L27434" s="4">
        <v>0.35</v>
      </c>
    </row>
    <row r="27435" spans="1:12" x14ac:dyDescent="0.35">
      <c r="A27435" s="1" t="s">
        <v>45150</v>
      </c>
      <c r="B27435" t="s">
        <v>45151</v>
      </c>
      <c r="C27435" t="s">
        <v>13</v>
      </c>
      <c r="D27435" t="s">
        <v>14</v>
      </c>
      <c r="E27435">
        <v>2</v>
      </c>
      <c r="F27435" s="2">
        <v>92.79</v>
      </c>
      <c r="G27435" s="3">
        <v>475.71</v>
      </c>
      <c r="H27435" s="3">
        <v>0.92790000000000006</v>
      </c>
      <c r="I27435" s="3">
        <v>0</v>
      </c>
      <c r="J27435" s="3">
        <v>93.7179</v>
      </c>
      <c r="K27435" s="3">
        <v>144.18138461538462</v>
      </c>
      <c r="L27435" s="4">
        <v>0.35</v>
      </c>
    </row>
    <row r="27436" spans="1:12" x14ac:dyDescent="0.35">
      <c r="A27436" s="1" t="s">
        <v>45152</v>
      </c>
      <c r="B27436" t="s">
        <v>40438</v>
      </c>
      <c r="C27436" t="s">
        <v>34</v>
      </c>
      <c r="D27436" t="s">
        <v>35</v>
      </c>
      <c r="E27436">
        <v>2</v>
      </c>
      <c r="F27436" s="2">
        <v>385.09</v>
      </c>
      <c r="G27436" s="3">
        <v>1974.22</v>
      </c>
      <c r="H27436" s="3">
        <v>3.8508999999999998</v>
      </c>
      <c r="I27436" s="3">
        <v>0</v>
      </c>
      <c r="J27436" s="3">
        <v>388.9409</v>
      </c>
      <c r="K27436" s="3">
        <v>598.37061538461535</v>
      </c>
      <c r="L27436" s="4">
        <v>0.35</v>
      </c>
    </row>
    <row r="27437" spans="1:12" x14ac:dyDescent="0.35">
      <c r="A27437" s="1" t="s">
        <v>45153</v>
      </c>
      <c r="B27437" t="s">
        <v>45154</v>
      </c>
      <c r="C27437" t="s">
        <v>34</v>
      </c>
      <c r="D27437" t="s">
        <v>35</v>
      </c>
      <c r="E27437">
        <v>1</v>
      </c>
      <c r="F27437" s="2">
        <v>1887.48</v>
      </c>
      <c r="G27437" s="3">
        <v>9468.74</v>
      </c>
      <c r="H27437" s="3">
        <v>18.8748</v>
      </c>
      <c r="I27437" s="3">
        <v>88.711560000000006</v>
      </c>
      <c r="J27437" s="3">
        <v>1995.06636</v>
      </c>
      <c r="K27437" s="3">
        <v>3069.3328615384617</v>
      </c>
      <c r="L27437" s="4">
        <v>0.35000000000000003</v>
      </c>
    </row>
    <row r="27438" spans="1:12" x14ac:dyDescent="0.35">
      <c r="A27438" s="1" t="s">
        <v>45155</v>
      </c>
      <c r="B27438" t="s">
        <v>45156</v>
      </c>
      <c r="C27438" t="s">
        <v>34</v>
      </c>
      <c r="D27438" t="s">
        <v>35</v>
      </c>
      <c r="E27438">
        <v>1</v>
      </c>
      <c r="F27438" s="2">
        <v>38.82</v>
      </c>
      <c r="G27438" s="3">
        <v>203.25</v>
      </c>
      <c r="H27438" s="3">
        <v>0.38819999999999999</v>
      </c>
      <c r="I27438" s="3">
        <v>1.8245400000000001</v>
      </c>
      <c r="J27438" s="3">
        <v>41.032739999999997</v>
      </c>
      <c r="K27438" s="3">
        <v>63.127292307692301</v>
      </c>
      <c r="L27438" s="4">
        <v>0.35</v>
      </c>
    </row>
    <row r="27439" spans="1:12" x14ac:dyDescent="0.35">
      <c r="A27439" s="1" t="s">
        <v>45157</v>
      </c>
      <c r="B27439" t="s">
        <v>45158</v>
      </c>
      <c r="C27439" t="s">
        <v>13</v>
      </c>
      <c r="D27439" t="s">
        <v>14</v>
      </c>
      <c r="E27439">
        <v>1</v>
      </c>
      <c r="F27439" s="2">
        <v>305.08</v>
      </c>
      <c r="G27439" s="3">
        <v>1543.25</v>
      </c>
      <c r="H27439" s="3">
        <v>3.0507999999999997</v>
      </c>
      <c r="I27439" s="3">
        <v>14.338759999999999</v>
      </c>
      <c r="J27439" s="3">
        <v>322.46955999999994</v>
      </c>
      <c r="K27439" s="3">
        <v>496.10701538461529</v>
      </c>
      <c r="L27439" s="4">
        <v>0.35</v>
      </c>
    </row>
    <row r="27440" spans="1:12" x14ac:dyDescent="0.35">
      <c r="A27440" s="1" t="s">
        <v>45159</v>
      </c>
      <c r="B27440" t="s">
        <v>45160</v>
      </c>
      <c r="C27440" t="s">
        <v>34</v>
      </c>
      <c r="D27440" t="s">
        <v>35</v>
      </c>
      <c r="E27440">
        <v>2</v>
      </c>
      <c r="F27440" s="2">
        <v>2333.69</v>
      </c>
      <c r="G27440" s="3">
        <v>11963.97</v>
      </c>
      <c r="H27440" s="3">
        <v>23.3369</v>
      </c>
      <c r="I27440" s="3">
        <v>0</v>
      </c>
      <c r="J27440" s="3">
        <v>2357.0268999999998</v>
      </c>
      <c r="K27440" s="3">
        <v>3626.1952307692304</v>
      </c>
      <c r="L27440" s="4">
        <v>0.35</v>
      </c>
    </row>
    <row r="27441" spans="1:12" x14ac:dyDescent="0.35">
      <c r="A27441" s="1" t="s">
        <v>45161</v>
      </c>
      <c r="B27441" t="s">
        <v>45162</v>
      </c>
      <c r="C27441" t="s">
        <v>34</v>
      </c>
      <c r="D27441" t="s">
        <v>35</v>
      </c>
      <c r="E27441">
        <v>2</v>
      </c>
      <c r="F27441" s="2">
        <v>28.59</v>
      </c>
      <c r="G27441" s="3">
        <v>146.58000000000001</v>
      </c>
      <c r="H27441" s="3">
        <v>0.28589999999999999</v>
      </c>
      <c r="I27441" s="3">
        <v>0</v>
      </c>
      <c r="J27441" s="3">
        <v>28.875900000000001</v>
      </c>
      <c r="K27441" s="3">
        <v>44.424461538461536</v>
      </c>
      <c r="L27441" s="4">
        <v>0.34999999999999992</v>
      </c>
    </row>
    <row r="27442" spans="1:12" x14ac:dyDescent="0.35">
      <c r="A27442" s="1" t="s">
        <v>45163</v>
      </c>
      <c r="B27442" t="s">
        <v>45164</v>
      </c>
      <c r="C27442" t="s">
        <v>34</v>
      </c>
      <c r="D27442" t="s">
        <v>35</v>
      </c>
      <c r="E27442">
        <v>1</v>
      </c>
      <c r="F27442" s="2">
        <v>5.0199999999999996</v>
      </c>
      <c r="G27442" s="3">
        <v>25.76</v>
      </c>
      <c r="H27442" s="3">
        <v>5.0199999999999995E-2</v>
      </c>
      <c r="I27442" s="3">
        <v>0.23593999999999998</v>
      </c>
      <c r="J27442" s="3">
        <v>5.3061400000000001</v>
      </c>
      <c r="K27442" s="3">
        <v>8.1632923076923074</v>
      </c>
      <c r="L27442" s="4">
        <v>0.35</v>
      </c>
    </row>
    <row r="27443" spans="1:12" x14ac:dyDescent="0.35">
      <c r="A27443" s="1" t="s">
        <v>45165</v>
      </c>
      <c r="B27443" t="s">
        <v>45166</v>
      </c>
      <c r="C27443" t="s">
        <v>34</v>
      </c>
      <c r="D27443" t="s">
        <v>35</v>
      </c>
      <c r="E27443">
        <v>1</v>
      </c>
      <c r="F27443" s="2">
        <v>421.05</v>
      </c>
      <c r="G27443" s="3">
        <v>2204.4499999999998</v>
      </c>
      <c r="H27443" s="3">
        <v>4.2105000000000006</v>
      </c>
      <c r="I27443" s="3">
        <v>19.789349999999999</v>
      </c>
      <c r="J27443" s="3">
        <v>445.04985000000005</v>
      </c>
      <c r="K27443" s="3">
        <v>684.69207692307702</v>
      </c>
      <c r="L27443" s="4">
        <v>0.35000000000000003</v>
      </c>
    </row>
    <row r="27444" spans="1:12" x14ac:dyDescent="0.35">
      <c r="A27444" s="1" t="s">
        <v>45167</v>
      </c>
      <c r="B27444" t="s">
        <v>45168</v>
      </c>
      <c r="C27444" t="s">
        <v>34</v>
      </c>
      <c r="D27444" t="s">
        <v>35</v>
      </c>
      <c r="E27444">
        <v>2</v>
      </c>
      <c r="F27444" s="2">
        <v>352.84</v>
      </c>
      <c r="G27444" s="3">
        <v>1808.86</v>
      </c>
      <c r="H27444" s="3">
        <v>3.5284</v>
      </c>
      <c r="I27444" s="3">
        <v>0</v>
      </c>
      <c r="J27444" s="3">
        <v>356.36839999999995</v>
      </c>
      <c r="K27444" s="3">
        <v>548.2590769230768</v>
      </c>
      <c r="L27444" s="4">
        <v>0.34999999999999992</v>
      </c>
    </row>
    <row r="27445" spans="1:12" x14ac:dyDescent="0.35">
      <c r="A27445" s="1" t="s">
        <v>45169</v>
      </c>
      <c r="B27445" t="s">
        <v>45170</v>
      </c>
      <c r="C27445" t="s">
        <v>34</v>
      </c>
      <c r="D27445" t="s">
        <v>35</v>
      </c>
      <c r="E27445">
        <v>1</v>
      </c>
      <c r="F27445" s="2">
        <v>356.21</v>
      </c>
      <c r="G27445" s="3">
        <v>1881.07</v>
      </c>
      <c r="H27445" s="3">
        <v>3.5621</v>
      </c>
      <c r="I27445" s="3">
        <v>16.741869999999999</v>
      </c>
      <c r="J27445" s="3">
        <v>376.51396999999997</v>
      </c>
      <c r="K27445" s="3">
        <v>579.25226153846143</v>
      </c>
      <c r="L27445" s="4">
        <v>0.34999999999999992</v>
      </c>
    </row>
    <row r="27446" spans="1:12" x14ac:dyDescent="0.35">
      <c r="A27446" s="1" t="s">
        <v>45171</v>
      </c>
      <c r="B27446" t="s">
        <v>45172</v>
      </c>
      <c r="C27446" t="s">
        <v>34</v>
      </c>
      <c r="D27446" t="s">
        <v>35</v>
      </c>
      <c r="E27446">
        <v>1</v>
      </c>
      <c r="F27446" s="2">
        <v>95.18</v>
      </c>
      <c r="G27446" s="3">
        <v>498.27</v>
      </c>
      <c r="H27446" s="3">
        <v>0.95180000000000009</v>
      </c>
      <c r="I27446" s="3">
        <v>4.4734600000000002</v>
      </c>
      <c r="J27446" s="3">
        <v>100.60526000000002</v>
      </c>
      <c r="K27446" s="3">
        <v>154.7773230769231</v>
      </c>
      <c r="L27446" s="4">
        <v>0.35</v>
      </c>
    </row>
    <row r="27447" spans="1:12" x14ac:dyDescent="0.35">
      <c r="A27447" s="1" t="s">
        <v>45173</v>
      </c>
      <c r="B27447" t="s">
        <v>45174</v>
      </c>
      <c r="C27447" t="s">
        <v>34</v>
      </c>
      <c r="D27447" t="s">
        <v>35</v>
      </c>
      <c r="E27447">
        <v>1</v>
      </c>
      <c r="F27447" s="2">
        <v>5.51</v>
      </c>
      <c r="G27447" s="3">
        <v>28.8</v>
      </c>
      <c r="H27447" s="3">
        <v>5.5099999999999996E-2</v>
      </c>
      <c r="I27447" s="3">
        <v>0.25896999999999998</v>
      </c>
      <c r="J27447" s="3">
        <v>5.8240699999999999</v>
      </c>
      <c r="K27447" s="3">
        <v>8.960107692307691</v>
      </c>
      <c r="L27447" s="4">
        <v>0.34999999999999992</v>
      </c>
    </row>
    <row r="27448" spans="1:12" x14ac:dyDescent="0.35">
      <c r="A27448" s="1" t="s">
        <v>45175</v>
      </c>
      <c r="B27448" t="s">
        <v>42372</v>
      </c>
      <c r="C27448" t="s">
        <v>13</v>
      </c>
      <c r="D27448" t="s">
        <v>14</v>
      </c>
      <c r="E27448">
        <v>2</v>
      </c>
      <c r="F27448" s="2">
        <v>2162.65</v>
      </c>
      <c r="G27448" s="3">
        <v>11219.16</v>
      </c>
      <c r="H27448" s="3">
        <v>21.6265</v>
      </c>
      <c r="I27448" s="3">
        <v>0</v>
      </c>
      <c r="J27448" s="3">
        <v>2184.2764999999999</v>
      </c>
      <c r="K27448" s="3">
        <v>3360.4253846153842</v>
      </c>
      <c r="L27448" s="4">
        <v>0.34999999999999992</v>
      </c>
    </row>
    <row r="27449" spans="1:12" x14ac:dyDescent="0.35">
      <c r="A27449" s="1" t="s">
        <v>45176</v>
      </c>
      <c r="B27449" t="s">
        <v>45177</v>
      </c>
      <c r="C27449" t="s">
        <v>34</v>
      </c>
      <c r="D27449" t="s">
        <v>35</v>
      </c>
      <c r="E27449">
        <v>1</v>
      </c>
      <c r="F27449" s="2">
        <v>96.09</v>
      </c>
      <c r="G27449" s="3">
        <v>503.09</v>
      </c>
      <c r="H27449" s="3">
        <v>0.96090000000000009</v>
      </c>
      <c r="I27449" s="3">
        <v>4.5162300000000002</v>
      </c>
      <c r="J27449" s="3">
        <v>101.56712999999999</v>
      </c>
      <c r="K27449" s="3">
        <v>156.25712307692305</v>
      </c>
      <c r="L27449" s="4">
        <v>0.34999999999999992</v>
      </c>
    </row>
    <row r="27450" spans="1:12" hidden="1" x14ac:dyDescent="0.35">
      <c r="A27450" s="1" t="s">
        <v>45178</v>
      </c>
      <c r="B27450" t="s">
        <v>45179</v>
      </c>
      <c r="C27450" t="s">
        <v>46</v>
      </c>
      <c r="D27450" t="s">
        <v>47</v>
      </c>
      <c r="E27450">
        <v>1</v>
      </c>
      <c r="F27450" s="2">
        <v>119.3</v>
      </c>
      <c r="G27450" s="3">
        <v>611.63</v>
      </c>
      <c r="H27450" s="3">
        <v>1.1930000000000001</v>
      </c>
      <c r="I27450" s="3">
        <v>5.6071</v>
      </c>
      <c r="J27450" s="3">
        <v>126.1001</v>
      </c>
      <c r="K27450" s="3">
        <v>194.00015384615384</v>
      </c>
      <c r="L27450" s="4">
        <v>0.35</v>
      </c>
    </row>
    <row r="27451" spans="1:12" x14ac:dyDescent="0.35">
      <c r="A27451" s="1" t="s">
        <v>45180</v>
      </c>
      <c r="B27451" t="s">
        <v>45181</v>
      </c>
      <c r="C27451" t="s">
        <v>13</v>
      </c>
      <c r="D27451" t="s">
        <v>14</v>
      </c>
      <c r="E27451">
        <v>2</v>
      </c>
      <c r="F27451" s="2">
        <v>339.49</v>
      </c>
      <c r="G27451" s="3">
        <v>1588.59</v>
      </c>
      <c r="H27451" s="3">
        <v>3.3949000000000003</v>
      </c>
      <c r="I27451" s="3">
        <v>0</v>
      </c>
      <c r="J27451" s="3">
        <v>342.88490000000002</v>
      </c>
      <c r="K27451" s="3">
        <v>527.51523076923081</v>
      </c>
      <c r="L27451" s="4">
        <v>0.35000000000000003</v>
      </c>
    </row>
    <row r="27452" spans="1:12" x14ac:dyDescent="0.35">
      <c r="A27452" s="1" t="s">
        <v>45182</v>
      </c>
      <c r="B27452" t="s">
        <v>45183</v>
      </c>
      <c r="C27452" t="s">
        <v>34</v>
      </c>
      <c r="D27452" t="s">
        <v>35</v>
      </c>
      <c r="E27452">
        <v>2</v>
      </c>
      <c r="F27452" s="2">
        <v>58.67</v>
      </c>
      <c r="G27452" s="3">
        <v>307.17</v>
      </c>
      <c r="H27452" s="3">
        <v>0.5867</v>
      </c>
      <c r="I27452" s="3">
        <v>0</v>
      </c>
      <c r="J27452" s="3">
        <v>59.256700000000002</v>
      </c>
      <c r="K27452" s="3">
        <v>91.164153846153852</v>
      </c>
      <c r="L27452" s="4">
        <v>0.35000000000000003</v>
      </c>
    </row>
    <row r="27453" spans="1:12" x14ac:dyDescent="0.35">
      <c r="A27453" s="1" t="s">
        <v>45184</v>
      </c>
      <c r="B27453" t="s">
        <v>45185</v>
      </c>
      <c r="C27453" t="s">
        <v>34</v>
      </c>
      <c r="D27453" t="s">
        <v>35</v>
      </c>
      <c r="E27453">
        <v>2</v>
      </c>
      <c r="F27453" s="2">
        <v>136.13</v>
      </c>
      <c r="G27453" s="3">
        <v>1016.97</v>
      </c>
      <c r="H27453" s="3">
        <v>1.3613</v>
      </c>
      <c r="I27453" s="3">
        <v>0</v>
      </c>
      <c r="J27453" s="3">
        <v>137.4913</v>
      </c>
      <c r="K27453" s="3">
        <v>211.52507692307691</v>
      </c>
      <c r="L27453" s="4">
        <v>0.35</v>
      </c>
    </row>
    <row r="27454" spans="1:12" x14ac:dyDescent="0.35">
      <c r="A27454" s="1" t="s">
        <v>45186</v>
      </c>
      <c r="B27454" t="s">
        <v>45187</v>
      </c>
      <c r="C27454" t="s">
        <v>13</v>
      </c>
      <c r="D27454" t="s">
        <v>14</v>
      </c>
      <c r="E27454">
        <v>2</v>
      </c>
      <c r="F27454" s="2">
        <v>4.3899999999999997</v>
      </c>
      <c r="G27454" s="3">
        <v>22.2</v>
      </c>
      <c r="H27454" s="3">
        <v>4.3899999999999995E-2</v>
      </c>
      <c r="I27454" s="3">
        <v>0</v>
      </c>
      <c r="J27454" s="3">
        <v>4.4338999999999995</v>
      </c>
      <c r="K27454" s="3">
        <v>6.8213846153846145</v>
      </c>
      <c r="L27454" s="4">
        <v>0.35</v>
      </c>
    </row>
    <row r="27455" spans="1:12" x14ac:dyDescent="0.35">
      <c r="A27455" s="1" t="s">
        <v>45188</v>
      </c>
      <c r="B27455" t="s">
        <v>45189</v>
      </c>
      <c r="C27455" t="s">
        <v>13</v>
      </c>
      <c r="D27455" t="s">
        <v>14</v>
      </c>
      <c r="E27455">
        <v>1</v>
      </c>
      <c r="F27455" s="2">
        <v>113.31</v>
      </c>
      <c r="G27455" s="3">
        <v>580.89</v>
      </c>
      <c r="H27455" s="3">
        <v>1.1331</v>
      </c>
      <c r="I27455" s="3">
        <v>5.3255699999999999</v>
      </c>
      <c r="J27455" s="3">
        <v>119.76867</v>
      </c>
      <c r="K27455" s="3">
        <v>184.25949230769231</v>
      </c>
      <c r="L27455" s="4">
        <v>0.35000000000000003</v>
      </c>
    </row>
    <row r="27456" spans="1:12" x14ac:dyDescent="0.35">
      <c r="A27456" s="1" t="s">
        <v>45190</v>
      </c>
      <c r="B27456" t="s">
        <v>45191</v>
      </c>
      <c r="C27456" t="s">
        <v>34</v>
      </c>
      <c r="D27456" t="s">
        <v>35</v>
      </c>
      <c r="E27456">
        <v>2</v>
      </c>
      <c r="F27456" s="2">
        <v>326.57</v>
      </c>
      <c r="G27456" s="3">
        <v>1638.27</v>
      </c>
      <c r="H27456" s="3">
        <v>3.2656999999999998</v>
      </c>
      <c r="I27456" s="3">
        <v>0</v>
      </c>
      <c r="J27456" s="3">
        <v>329.83569999999997</v>
      </c>
      <c r="K27456" s="3">
        <v>507.4395384615384</v>
      </c>
      <c r="L27456" s="4">
        <v>0.35</v>
      </c>
    </row>
    <row r="27457" spans="1:12" x14ac:dyDescent="0.35">
      <c r="A27457" s="1" t="s">
        <v>45192</v>
      </c>
      <c r="B27457" t="s">
        <v>45193</v>
      </c>
      <c r="C27457" t="s">
        <v>34</v>
      </c>
      <c r="D27457" t="s">
        <v>35</v>
      </c>
      <c r="E27457">
        <v>1</v>
      </c>
      <c r="F27457" s="2">
        <v>519.04999999999995</v>
      </c>
      <c r="G27457" s="3">
        <v>2660.97</v>
      </c>
      <c r="H27457" s="3">
        <v>5.1904999999999992</v>
      </c>
      <c r="I27457" s="3">
        <v>24.395349999999997</v>
      </c>
      <c r="J27457" s="3">
        <v>548.63585</v>
      </c>
      <c r="K27457" s="3">
        <v>844.05515384615387</v>
      </c>
      <c r="L27457" s="4">
        <v>0.35000000000000003</v>
      </c>
    </row>
    <row r="27458" spans="1:12" x14ac:dyDescent="0.35">
      <c r="A27458" s="1" t="s">
        <v>45194</v>
      </c>
      <c r="B27458" t="s">
        <v>45195</v>
      </c>
      <c r="C27458" t="s">
        <v>34</v>
      </c>
      <c r="D27458" t="s">
        <v>35</v>
      </c>
      <c r="E27458">
        <v>1</v>
      </c>
      <c r="F27458" s="2">
        <v>62.84</v>
      </c>
      <c r="G27458" s="3">
        <v>329.01</v>
      </c>
      <c r="H27458" s="3">
        <v>0.62840000000000007</v>
      </c>
      <c r="I27458" s="3">
        <v>2.9534800000000003</v>
      </c>
      <c r="J27458" s="3">
        <v>66.421880000000002</v>
      </c>
      <c r="K27458" s="3">
        <v>102.18750769230769</v>
      </c>
      <c r="L27458" s="4">
        <v>0.35</v>
      </c>
    </row>
    <row r="27459" spans="1:12" x14ac:dyDescent="0.35">
      <c r="A27459" s="1" t="s">
        <v>45196</v>
      </c>
      <c r="B27459" t="s">
        <v>40411</v>
      </c>
      <c r="C27459" t="s">
        <v>34</v>
      </c>
      <c r="D27459" t="s">
        <v>35</v>
      </c>
      <c r="E27459">
        <v>1</v>
      </c>
      <c r="F27459" s="2">
        <v>10.08</v>
      </c>
      <c r="G27459" s="3">
        <v>52.72</v>
      </c>
      <c r="H27459" s="3">
        <v>0.1008</v>
      </c>
      <c r="I27459" s="3">
        <v>0.47376000000000001</v>
      </c>
      <c r="J27459" s="3">
        <v>10.65456</v>
      </c>
      <c r="K27459" s="3">
        <v>16.391630769230769</v>
      </c>
      <c r="L27459" s="4">
        <v>0.35</v>
      </c>
    </row>
    <row r="27460" spans="1:12" x14ac:dyDescent="0.35">
      <c r="A27460" s="1" t="s">
        <v>45197</v>
      </c>
      <c r="B27460" t="s">
        <v>45198</v>
      </c>
      <c r="C27460" t="s">
        <v>34</v>
      </c>
      <c r="D27460" t="s">
        <v>35</v>
      </c>
      <c r="E27460">
        <v>2</v>
      </c>
      <c r="F27460" s="2">
        <v>136.31</v>
      </c>
      <c r="G27460" s="3">
        <v>654.19000000000005</v>
      </c>
      <c r="H27460" s="3">
        <v>1.3631</v>
      </c>
      <c r="I27460" s="3">
        <v>0</v>
      </c>
      <c r="J27460" s="3">
        <v>137.67310000000001</v>
      </c>
      <c r="K27460" s="3">
        <v>211.80476923076924</v>
      </c>
      <c r="L27460" s="4">
        <v>0.35</v>
      </c>
    </row>
    <row r="27461" spans="1:12" x14ac:dyDescent="0.35">
      <c r="A27461" s="1" t="s">
        <v>45199</v>
      </c>
      <c r="B27461" t="s">
        <v>45200</v>
      </c>
      <c r="C27461" t="s">
        <v>34</v>
      </c>
      <c r="D27461" t="s">
        <v>35</v>
      </c>
      <c r="E27461">
        <v>1</v>
      </c>
      <c r="F27461" s="2">
        <v>1266.95</v>
      </c>
      <c r="G27461" s="3">
        <v>6495.19</v>
      </c>
      <c r="H27461" s="3">
        <v>12.669500000000001</v>
      </c>
      <c r="I27461" s="3">
        <v>59.54665</v>
      </c>
      <c r="J27461" s="3">
        <v>1339.16615</v>
      </c>
      <c r="K27461" s="3">
        <v>2060.2556153846153</v>
      </c>
      <c r="L27461" s="4">
        <v>0.35</v>
      </c>
    </row>
    <row r="27462" spans="1:12" x14ac:dyDescent="0.35">
      <c r="A27462" s="1" t="s">
        <v>45201</v>
      </c>
      <c r="B27462" t="s">
        <v>45202</v>
      </c>
      <c r="C27462" t="s">
        <v>34</v>
      </c>
      <c r="D27462" t="s">
        <v>35</v>
      </c>
      <c r="E27462">
        <v>1</v>
      </c>
      <c r="F27462" s="2">
        <v>11.49</v>
      </c>
      <c r="G27462" s="3">
        <v>60.16</v>
      </c>
      <c r="H27462" s="3">
        <v>0.1149</v>
      </c>
      <c r="I27462" s="3">
        <v>0.54003000000000001</v>
      </c>
      <c r="J27462" s="3">
        <v>12.14493</v>
      </c>
      <c r="K27462" s="3">
        <v>18.684507692307694</v>
      </c>
      <c r="L27462" s="4">
        <v>0.35000000000000003</v>
      </c>
    </row>
    <row r="27463" spans="1:12" x14ac:dyDescent="0.35">
      <c r="A27463" s="1" t="s">
        <v>45203</v>
      </c>
      <c r="B27463" t="s">
        <v>45204</v>
      </c>
      <c r="C27463" t="s">
        <v>34</v>
      </c>
      <c r="D27463" t="s">
        <v>35</v>
      </c>
      <c r="E27463">
        <v>2</v>
      </c>
      <c r="F27463" s="2">
        <v>3458.74</v>
      </c>
      <c r="G27463" s="3">
        <v>15598.5</v>
      </c>
      <c r="H27463" s="3">
        <v>34.587399999999995</v>
      </c>
      <c r="I27463" s="3">
        <v>0</v>
      </c>
      <c r="J27463" s="3">
        <v>3493.3273999999997</v>
      </c>
      <c r="K27463" s="3">
        <v>5374.3498461538456</v>
      </c>
      <c r="L27463" s="4">
        <v>0.35</v>
      </c>
    </row>
    <row r="27464" spans="1:12" x14ac:dyDescent="0.35">
      <c r="A27464" s="1" t="s">
        <v>45205</v>
      </c>
      <c r="B27464" t="s">
        <v>45206</v>
      </c>
      <c r="C27464" t="s">
        <v>34</v>
      </c>
      <c r="D27464" t="s">
        <v>35</v>
      </c>
      <c r="E27464">
        <v>2</v>
      </c>
      <c r="F27464" s="2">
        <v>13.84</v>
      </c>
      <c r="G27464" s="3">
        <v>74.349999999999994</v>
      </c>
      <c r="H27464" s="3">
        <v>0.1384</v>
      </c>
      <c r="I27464" s="3">
        <v>0</v>
      </c>
      <c r="J27464" s="3">
        <v>13.978400000000001</v>
      </c>
      <c r="K27464" s="3">
        <v>21.505230769230771</v>
      </c>
      <c r="L27464" s="4">
        <v>0.35000000000000003</v>
      </c>
    </row>
    <row r="27465" spans="1:12" x14ac:dyDescent="0.35">
      <c r="A27465" s="1" t="s">
        <v>45207</v>
      </c>
      <c r="B27465" t="s">
        <v>45208</v>
      </c>
      <c r="C27465" t="s">
        <v>13</v>
      </c>
      <c r="D27465" t="s">
        <v>14</v>
      </c>
      <c r="E27465">
        <v>2</v>
      </c>
      <c r="F27465" s="2">
        <v>99.66</v>
      </c>
      <c r="G27465" s="3">
        <v>499.95</v>
      </c>
      <c r="H27465" s="3">
        <v>0.99660000000000004</v>
      </c>
      <c r="I27465" s="3">
        <v>0</v>
      </c>
      <c r="J27465" s="3">
        <v>100.6566</v>
      </c>
      <c r="K27465" s="3">
        <v>154.85630769230769</v>
      </c>
      <c r="L27465" s="4">
        <v>0.35000000000000003</v>
      </c>
    </row>
    <row r="27466" spans="1:12" x14ac:dyDescent="0.35">
      <c r="A27466" s="1" t="s">
        <v>45209</v>
      </c>
      <c r="B27466" t="s">
        <v>45210</v>
      </c>
      <c r="C27466" t="s">
        <v>34</v>
      </c>
      <c r="D27466" t="s">
        <v>35</v>
      </c>
      <c r="E27466">
        <v>2</v>
      </c>
      <c r="F27466" s="2">
        <v>1180.56</v>
      </c>
      <c r="G27466" s="3">
        <v>6338.43</v>
      </c>
      <c r="H27466" s="3">
        <v>11.8056</v>
      </c>
      <c r="I27466" s="3">
        <v>0</v>
      </c>
      <c r="J27466" s="3">
        <v>1192.3655999999999</v>
      </c>
      <c r="K27466" s="3">
        <v>1834.4086153846151</v>
      </c>
      <c r="L27466" s="4">
        <v>0.35</v>
      </c>
    </row>
    <row r="27467" spans="1:12" x14ac:dyDescent="0.35">
      <c r="A27467" s="1" t="s">
        <v>45211</v>
      </c>
      <c r="B27467" t="s">
        <v>45212</v>
      </c>
      <c r="C27467" t="s">
        <v>34</v>
      </c>
      <c r="D27467" t="s">
        <v>35</v>
      </c>
      <c r="E27467">
        <v>1</v>
      </c>
      <c r="F27467" s="2">
        <v>6.46</v>
      </c>
      <c r="G27467" s="3">
        <v>33.82</v>
      </c>
      <c r="H27467" s="3">
        <v>6.4600000000000005E-2</v>
      </c>
      <c r="I27467" s="3">
        <v>0.30362</v>
      </c>
      <c r="J27467" s="3">
        <v>6.82822</v>
      </c>
      <c r="K27467" s="3">
        <v>10.504953846153846</v>
      </c>
      <c r="L27467" s="4">
        <v>0.35</v>
      </c>
    </row>
    <row r="27468" spans="1:12" x14ac:dyDescent="0.35">
      <c r="A27468" s="1" t="s">
        <v>45213</v>
      </c>
      <c r="B27468" t="s">
        <v>45214</v>
      </c>
      <c r="C27468" t="s">
        <v>34</v>
      </c>
      <c r="D27468" t="s">
        <v>35</v>
      </c>
      <c r="E27468">
        <v>1</v>
      </c>
      <c r="F27468" s="2">
        <v>4358.4799999999996</v>
      </c>
      <c r="G27468" s="3">
        <v>22344.37</v>
      </c>
      <c r="H27468" s="3">
        <v>43.584799999999994</v>
      </c>
      <c r="I27468" s="3">
        <v>204.84855999999999</v>
      </c>
      <c r="J27468" s="3">
        <v>4606.9133599999996</v>
      </c>
      <c r="K27468" s="3">
        <v>7087.5590153846142</v>
      </c>
      <c r="L27468" s="4">
        <v>0.35</v>
      </c>
    </row>
    <row r="27469" spans="1:12" x14ac:dyDescent="0.35">
      <c r="A27469" s="1" t="s">
        <v>45215</v>
      </c>
      <c r="B27469" t="s">
        <v>42645</v>
      </c>
      <c r="C27469" t="s">
        <v>34</v>
      </c>
      <c r="D27469" t="s">
        <v>35</v>
      </c>
      <c r="E27469">
        <v>2</v>
      </c>
      <c r="F27469" s="2">
        <v>697.52</v>
      </c>
      <c r="G27469" s="3">
        <v>3575.9</v>
      </c>
      <c r="H27469" s="3">
        <v>6.9752000000000001</v>
      </c>
      <c r="I27469" s="3">
        <v>0</v>
      </c>
      <c r="J27469" s="3">
        <v>704.49519999999995</v>
      </c>
      <c r="K27469" s="3">
        <v>1083.8387692307692</v>
      </c>
      <c r="L27469" s="4">
        <v>0.35000000000000003</v>
      </c>
    </row>
    <row r="27470" spans="1:12" x14ac:dyDescent="0.35">
      <c r="A27470" s="1" t="s">
        <v>45216</v>
      </c>
      <c r="B27470" t="s">
        <v>45217</v>
      </c>
      <c r="C27470" t="s">
        <v>34</v>
      </c>
      <c r="D27470" t="s">
        <v>35</v>
      </c>
      <c r="E27470">
        <v>2</v>
      </c>
      <c r="F27470" s="2">
        <v>10.35</v>
      </c>
      <c r="G27470" s="3">
        <v>77.349999999999994</v>
      </c>
      <c r="H27470" s="3">
        <v>0.10349999999999999</v>
      </c>
      <c r="I27470" s="3">
        <v>0</v>
      </c>
      <c r="J27470" s="3">
        <v>10.4535</v>
      </c>
      <c r="K27470" s="3">
        <v>16.08230769230769</v>
      </c>
      <c r="L27470" s="4">
        <v>0.34999999999999992</v>
      </c>
    </row>
    <row r="27471" spans="1:12" hidden="1" x14ac:dyDescent="0.35">
      <c r="A27471" s="1">
        <v>2852555</v>
      </c>
      <c r="B27471" t="s">
        <v>45218</v>
      </c>
      <c r="C27471" t="s">
        <v>46</v>
      </c>
      <c r="D27471" t="s">
        <v>47</v>
      </c>
      <c r="E27471">
        <v>1</v>
      </c>
      <c r="F27471" s="2">
        <v>145.63999999999999</v>
      </c>
      <c r="G27471" s="3">
        <v>748.06</v>
      </c>
      <c r="H27471" s="3">
        <v>1.4563999999999999</v>
      </c>
      <c r="I27471" s="3">
        <v>6.8450799999999994</v>
      </c>
      <c r="J27471" s="3">
        <v>153.94147999999998</v>
      </c>
      <c r="K27471" s="3">
        <v>236.83304615384611</v>
      </c>
      <c r="L27471" s="4">
        <v>0.35</v>
      </c>
    </row>
    <row r="27472" spans="1:12" x14ac:dyDescent="0.35">
      <c r="A27472" s="1" t="s">
        <v>45219</v>
      </c>
      <c r="B27472" t="s">
        <v>45220</v>
      </c>
      <c r="C27472" t="s">
        <v>13</v>
      </c>
      <c r="D27472" t="s">
        <v>14</v>
      </c>
      <c r="E27472">
        <v>2</v>
      </c>
      <c r="F27472" s="2">
        <v>664.81</v>
      </c>
      <c r="G27472" s="3">
        <v>3261.47</v>
      </c>
      <c r="H27472" s="3">
        <v>6.6480999999999995</v>
      </c>
      <c r="I27472" s="3">
        <v>0</v>
      </c>
      <c r="J27472" s="3">
        <v>671.45809999999994</v>
      </c>
      <c r="K27472" s="3">
        <v>1033.0124615384614</v>
      </c>
      <c r="L27472" s="4">
        <v>0.34999999999999992</v>
      </c>
    </row>
    <row r="27473" spans="1:12" x14ac:dyDescent="0.35">
      <c r="A27473" s="1" t="s">
        <v>45221</v>
      </c>
      <c r="B27473" t="s">
        <v>45222</v>
      </c>
      <c r="C27473" t="s">
        <v>34</v>
      </c>
      <c r="D27473" t="s">
        <v>35</v>
      </c>
      <c r="E27473">
        <v>2</v>
      </c>
      <c r="F27473" s="2">
        <v>3128.16</v>
      </c>
      <c r="G27473" s="3">
        <v>0</v>
      </c>
      <c r="H27473" s="3">
        <v>31.281600000000001</v>
      </c>
      <c r="I27473" s="3">
        <v>0</v>
      </c>
      <c r="J27473" s="3">
        <v>3159.4415999999997</v>
      </c>
      <c r="K27473" s="3">
        <v>4860.6793846153842</v>
      </c>
      <c r="L27473" s="4">
        <v>0.35000000000000003</v>
      </c>
    </row>
    <row r="27474" spans="1:12" x14ac:dyDescent="0.35">
      <c r="A27474" s="1" t="s">
        <v>45223</v>
      </c>
      <c r="B27474" t="s">
        <v>45224</v>
      </c>
      <c r="C27474" t="s">
        <v>34</v>
      </c>
      <c r="D27474" t="s">
        <v>35</v>
      </c>
      <c r="E27474">
        <v>2</v>
      </c>
      <c r="F27474" s="2">
        <v>2056.3200000000002</v>
      </c>
      <c r="G27474" s="3">
        <v>11040.47</v>
      </c>
      <c r="H27474" s="3">
        <v>20.563200000000002</v>
      </c>
      <c r="I27474" s="3">
        <v>0</v>
      </c>
      <c r="J27474" s="3">
        <v>2076.8832000000002</v>
      </c>
      <c r="K27474" s="3">
        <v>3195.2049230769235</v>
      </c>
      <c r="L27474" s="4">
        <v>0.35000000000000003</v>
      </c>
    </row>
    <row r="27475" spans="1:12" hidden="1" x14ac:dyDescent="0.35">
      <c r="A27475" s="1" t="s">
        <v>45225</v>
      </c>
      <c r="B27475" t="s">
        <v>45226</v>
      </c>
      <c r="C27475" t="s">
        <v>46</v>
      </c>
      <c r="D27475" t="s">
        <v>47</v>
      </c>
      <c r="E27475">
        <v>2</v>
      </c>
      <c r="F27475" s="2">
        <v>11.94</v>
      </c>
      <c r="G27475" s="3">
        <v>61.3</v>
      </c>
      <c r="H27475" s="3">
        <v>0.11939999999999999</v>
      </c>
      <c r="I27475" s="3">
        <v>0</v>
      </c>
      <c r="J27475" s="3">
        <v>12.0594</v>
      </c>
      <c r="K27475" s="3">
        <v>18.552923076923076</v>
      </c>
      <c r="L27475" s="4">
        <v>0.35</v>
      </c>
    </row>
    <row r="27476" spans="1:12" x14ac:dyDescent="0.35">
      <c r="A27476" s="1" t="s">
        <v>45227</v>
      </c>
      <c r="B27476" t="s">
        <v>45228</v>
      </c>
      <c r="C27476" t="s">
        <v>29</v>
      </c>
      <c r="D27476" t="s">
        <v>30</v>
      </c>
      <c r="E27476">
        <v>1</v>
      </c>
      <c r="F27476" s="2">
        <v>218.41</v>
      </c>
      <c r="G27476" s="3">
        <v>1056.32</v>
      </c>
      <c r="H27476" s="3">
        <v>2.1840999999999999</v>
      </c>
      <c r="I27476" s="3">
        <v>10.265269999999999</v>
      </c>
      <c r="J27476" s="3">
        <v>230.85936999999998</v>
      </c>
      <c r="K27476" s="3">
        <v>355.16826153846148</v>
      </c>
      <c r="L27476" s="4">
        <v>0.34999999999999992</v>
      </c>
    </row>
    <row r="27477" spans="1:12" x14ac:dyDescent="0.35">
      <c r="A27477" s="1" t="s">
        <v>45229</v>
      </c>
      <c r="B27477" t="s">
        <v>45230</v>
      </c>
      <c r="C27477" t="s">
        <v>13</v>
      </c>
      <c r="D27477" t="s">
        <v>14</v>
      </c>
      <c r="E27477">
        <v>2</v>
      </c>
      <c r="F27477" s="2">
        <v>54.56</v>
      </c>
      <c r="G27477" s="3">
        <v>267.64</v>
      </c>
      <c r="H27477" s="3">
        <v>0.54560000000000008</v>
      </c>
      <c r="I27477" s="3">
        <v>0</v>
      </c>
      <c r="J27477" s="3">
        <v>55.105600000000003</v>
      </c>
      <c r="K27477" s="3">
        <v>84.777846153846156</v>
      </c>
      <c r="L27477" s="4">
        <v>0.35</v>
      </c>
    </row>
    <row r="27478" spans="1:12" x14ac:dyDescent="0.35">
      <c r="A27478" s="1" t="s">
        <v>45231</v>
      </c>
      <c r="B27478" t="s">
        <v>45232</v>
      </c>
      <c r="C27478" t="s">
        <v>13</v>
      </c>
      <c r="D27478" t="s">
        <v>14</v>
      </c>
      <c r="E27478">
        <v>1</v>
      </c>
      <c r="F27478" s="2">
        <v>4.8</v>
      </c>
      <c r="G27478" s="3">
        <v>24.29</v>
      </c>
      <c r="H27478" s="3">
        <v>4.8000000000000001E-2</v>
      </c>
      <c r="I27478" s="3">
        <v>0.22559999999999999</v>
      </c>
      <c r="J27478" s="3">
        <v>5.0735999999999999</v>
      </c>
      <c r="K27478" s="3">
        <v>7.8055384615384611</v>
      </c>
      <c r="L27478" s="4">
        <v>0.35</v>
      </c>
    </row>
    <row r="27479" spans="1:12" x14ac:dyDescent="0.35">
      <c r="A27479" s="1" t="s">
        <v>45233</v>
      </c>
      <c r="B27479" t="s">
        <v>45234</v>
      </c>
      <c r="C27479" t="s">
        <v>13</v>
      </c>
      <c r="D27479" t="s">
        <v>14</v>
      </c>
      <c r="E27479">
        <v>2</v>
      </c>
      <c r="F27479" s="2">
        <v>641.45000000000005</v>
      </c>
      <c r="G27479" s="3">
        <v>3288.53</v>
      </c>
      <c r="H27479" s="3">
        <v>6.4145000000000003</v>
      </c>
      <c r="I27479" s="3">
        <v>0</v>
      </c>
      <c r="J27479" s="3">
        <v>647.86450000000002</v>
      </c>
      <c r="K27479" s="3">
        <v>996.7146153846154</v>
      </c>
      <c r="L27479" s="4">
        <v>0.35</v>
      </c>
    </row>
    <row r="27480" spans="1:12" x14ac:dyDescent="0.35">
      <c r="A27480" s="1" t="s">
        <v>45235</v>
      </c>
      <c r="B27480" t="s">
        <v>45236</v>
      </c>
      <c r="C27480" t="s">
        <v>13</v>
      </c>
      <c r="D27480" t="s">
        <v>14</v>
      </c>
      <c r="E27480">
        <v>1</v>
      </c>
      <c r="F27480" s="2">
        <v>3.14</v>
      </c>
      <c r="G27480" s="3">
        <v>16.07</v>
      </c>
      <c r="H27480" s="3">
        <v>3.1400000000000004E-2</v>
      </c>
      <c r="I27480" s="3">
        <v>0.14758000000000002</v>
      </c>
      <c r="J27480" s="3">
        <v>3.3189800000000003</v>
      </c>
      <c r="K27480" s="3">
        <v>5.106123076923077</v>
      </c>
      <c r="L27480" s="4">
        <v>0.35</v>
      </c>
    </row>
    <row r="27481" spans="1:12" x14ac:dyDescent="0.35">
      <c r="A27481" s="1" t="s">
        <v>45237</v>
      </c>
      <c r="B27481" t="s">
        <v>45238</v>
      </c>
      <c r="C27481" t="s">
        <v>34</v>
      </c>
      <c r="D27481" t="s">
        <v>35</v>
      </c>
      <c r="E27481">
        <v>2</v>
      </c>
      <c r="F27481" s="2">
        <v>3.38</v>
      </c>
      <c r="G27481" s="3">
        <v>17.32</v>
      </c>
      <c r="H27481" s="3">
        <v>3.3799999999999997E-2</v>
      </c>
      <c r="I27481" s="3">
        <v>0</v>
      </c>
      <c r="J27481" s="3">
        <v>3.4137999999999997</v>
      </c>
      <c r="K27481" s="3">
        <v>5.2519999999999998</v>
      </c>
      <c r="L27481" s="4">
        <v>0.35000000000000003</v>
      </c>
    </row>
    <row r="27482" spans="1:12" x14ac:dyDescent="0.35">
      <c r="A27482" s="1" t="s">
        <v>45239</v>
      </c>
      <c r="B27482" t="s">
        <v>45240</v>
      </c>
      <c r="C27482" t="s">
        <v>13</v>
      </c>
      <c r="D27482" t="s">
        <v>14</v>
      </c>
      <c r="E27482">
        <v>1</v>
      </c>
      <c r="F27482" s="2">
        <v>6.96</v>
      </c>
      <c r="G27482" s="3">
        <v>36.44</v>
      </c>
      <c r="H27482" s="3">
        <v>6.9599999999999995E-2</v>
      </c>
      <c r="I27482" s="3">
        <v>0.32712000000000002</v>
      </c>
      <c r="J27482" s="3">
        <v>7.3567200000000001</v>
      </c>
      <c r="K27482" s="3">
        <v>11.318030769230768</v>
      </c>
      <c r="L27482" s="4">
        <v>0.34999999999999992</v>
      </c>
    </row>
    <row r="27483" spans="1:12" x14ac:dyDescent="0.35">
      <c r="A27483" s="1" t="s">
        <v>45241</v>
      </c>
      <c r="B27483" t="s">
        <v>40654</v>
      </c>
      <c r="C27483" t="s">
        <v>34</v>
      </c>
      <c r="D27483" t="s">
        <v>35</v>
      </c>
      <c r="E27483">
        <v>2</v>
      </c>
      <c r="F27483" s="2">
        <v>2934.96</v>
      </c>
      <c r="G27483" s="3">
        <v>15366.28</v>
      </c>
      <c r="H27483" s="3">
        <v>29.349600000000002</v>
      </c>
      <c r="I27483" s="3">
        <v>0</v>
      </c>
      <c r="J27483" s="3">
        <v>2964.3096</v>
      </c>
      <c r="K27483" s="3">
        <v>4560.4763076923073</v>
      </c>
      <c r="L27483" s="4">
        <v>0.34999999999999992</v>
      </c>
    </row>
    <row r="27484" spans="1:12" x14ac:dyDescent="0.35">
      <c r="A27484" s="1">
        <v>41003109</v>
      </c>
      <c r="B27484" t="s">
        <v>41959</v>
      </c>
      <c r="C27484" t="s">
        <v>34</v>
      </c>
      <c r="D27484" t="s">
        <v>35</v>
      </c>
      <c r="E27484">
        <v>2</v>
      </c>
      <c r="F27484" s="2">
        <v>153.91999999999999</v>
      </c>
      <c r="G27484" s="3">
        <v>789.11</v>
      </c>
      <c r="H27484" s="3">
        <v>1.5391999999999999</v>
      </c>
      <c r="I27484" s="3">
        <v>0</v>
      </c>
      <c r="J27484" s="3">
        <v>155.45919999999998</v>
      </c>
      <c r="K27484" s="3">
        <v>239.16799999999995</v>
      </c>
      <c r="L27484" s="4">
        <v>0.34999999999999992</v>
      </c>
    </row>
    <row r="27485" spans="1:12" x14ac:dyDescent="0.35">
      <c r="A27485" s="1" t="s">
        <v>45242</v>
      </c>
      <c r="B27485" t="s">
        <v>45243</v>
      </c>
      <c r="C27485" t="s">
        <v>34</v>
      </c>
      <c r="D27485" t="s">
        <v>35</v>
      </c>
      <c r="E27485">
        <v>1</v>
      </c>
      <c r="F27485" s="2">
        <v>413.06</v>
      </c>
      <c r="G27485" s="3">
        <v>2117.58</v>
      </c>
      <c r="H27485" s="3">
        <v>4.1306000000000003</v>
      </c>
      <c r="I27485" s="3">
        <v>19.413820000000001</v>
      </c>
      <c r="J27485" s="3">
        <v>436.60442</v>
      </c>
      <c r="K27485" s="3">
        <v>671.69910769230762</v>
      </c>
      <c r="L27485" s="4">
        <v>0.34999999999999992</v>
      </c>
    </row>
    <row r="27486" spans="1:12" x14ac:dyDescent="0.35">
      <c r="A27486" s="1" t="s">
        <v>45244</v>
      </c>
      <c r="B27486" t="s">
        <v>45245</v>
      </c>
      <c r="C27486" t="s">
        <v>34</v>
      </c>
      <c r="D27486" t="s">
        <v>35</v>
      </c>
      <c r="E27486">
        <v>1</v>
      </c>
      <c r="F27486" s="2">
        <v>38.090000000000003</v>
      </c>
      <c r="G27486" s="3">
        <v>285.33999999999997</v>
      </c>
      <c r="H27486" s="3">
        <v>0.38090000000000002</v>
      </c>
      <c r="I27486" s="3">
        <v>1.7902300000000002</v>
      </c>
      <c r="J27486" s="3">
        <v>40.261130000000001</v>
      </c>
      <c r="K27486" s="3">
        <v>61.940199999999997</v>
      </c>
      <c r="L27486" s="4">
        <v>0.34999999999999992</v>
      </c>
    </row>
    <row r="27487" spans="1:12" x14ac:dyDescent="0.35">
      <c r="A27487" s="1" t="s">
        <v>45246</v>
      </c>
      <c r="B27487" t="s">
        <v>45247</v>
      </c>
      <c r="C27487" t="s">
        <v>34</v>
      </c>
      <c r="D27487" t="s">
        <v>35</v>
      </c>
      <c r="E27487">
        <v>1</v>
      </c>
      <c r="F27487" s="2">
        <v>52.33</v>
      </c>
      <c r="G27487" s="3">
        <v>273.98</v>
      </c>
      <c r="H27487" s="3">
        <v>0.52329999999999999</v>
      </c>
      <c r="I27487" s="3">
        <v>2.4595099999999999</v>
      </c>
      <c r="J27487" s="3">
        <v>55.312809999999999</v>
      </c>
      <c r="K27487" s="3">
        <v>85.096630769230771</v>
      </c>
      <c r="L27487" s="4">
        <v>0.35000000000000003</v>
      </c>
    </row>
    <row r="27488" spans="1:12" x14ac:dyDescent="0.35">
      <c r="A27488" s="1" t="s">
        <v>45248</v>
      </c>
      <c r="B27488" t="s">
        <v>45249</v>
      </c>
      <c r="C27488" t="s">
        <v>13</v>
      </c>
      <c r="D27488" t="s">
        <v>14</v>
      </c>
      <c r="E27488">
        <v>2</v>
      </c>
      <c r="F27488" s="2">
        <v>723.07</v>
      </c>
      <c r="G27488" s="3">
        <v>3706.91</v>
      </c>
      <c r="H27488" s="3">
        <v>7.2307000000000006</v>
      </c>
      <c r="I27488" s="3">
        <v>0</v>
      </c>
      <c r="J27488" s="3">
        <v>730.30070000000001</v>
      </c>
      <c r="K27488" s="3">
        <v>1123.5395384615385</v>
      </c>
      <c r="L27488" s="4">
        <v>0.35000000000000003</v>
      </c>
    </row>
    <row r="27489" spans="1:12" hidden="1" x14ac:dyDescent="0.35">
      <c r="A27489" s="1" t="s">
        <v>45250</v>
      </c>
      <c r="B27489" t="s">
        <v>45251</v>
      </c>
      <c r="C27489" t="s">
        <v>46</v>
      </c>
      <c r="D27489" t="s">
        <v>47</v>
      </c>
      <c r="E27489">
        <v>1</v>
      </c>
      <c r="F27489" s="2">
        <v>709.57</v>
      </c>
      <c r="G27489" s="3">
        <v>3637.72</v>
      </c>
      <c r="H27489" s="3">
        <v>7.0957000000000008</v>
      </c>
      <c r="I27489" s="3">
        <v>33.349790000000006</v>
      </c>
      <c r="J27489" s="3">
        <v>750.01549</v>
      </c>
      <c r="K27489" s="3">
        <v>1153.8699846153845</v>
      </c>
      <c r="L27489" s="4">
        <v>0.34999999999999992</v>
      </c>
    </row>
    <row r="27490" spans="1:12" x14ac:dyDescent="0.35">
      <c r="A27490" s="1" t="s">
        <v>45252</v>
      </c>
      <c r="B27490" t="s">
        <v>45253</v>
      </c>
      <c r="C27490" t="s">
        <v>34</v>
      </c>
      <c r="D27490" t="s">
        <v>35</v>
      </c>
      <c r="E27490">
        <v>2</v>
      </c>
      <c r="F27490" s="2">
        <v>1603.64</v>
      </c>
      <c r="G27490" s="3">
        <v>8447.1200000000008</v>
      </c>
      <c r="H27490" s="3">
        <v>16.0364</v>
      </c>
      <c r="I27490" s="3">
        <v>0</v>
      </c>
      <c r="J27490" s="3">
        <v>1619.6764000000001</v>
      </c>
      <c r="K27490" s="3">
        <v>2491.8098461538461</v>
      </c>
      <c r="L27490" s="4">
        <v>0.35</v>
      </c>
    </row>
    <row r="27491" spans="1:12" x14ac:dyDescent="0.35">
      <c r="A27491" s="1" t="s">
        <v>45254</v>
      </c>
      <c r="B27491" t="s">
        <v>45255</v>
      </c>
      <c r="C27491" t="s">
        <v>13</v>
      </c>
      <c r="D27491" t="s">
        <v>14</v>
      </c>
      <c r="E27491">
        <v>2</v>
      </c>
      <c r="F27491" s="2">
        <v>1517.95</v>
      </c>
      <c r="G27491" s="3">
        <v>7446.86</v>
      </c>
      <c r="H27491" s="3">
        <v>15.179500000000001</v>
      </c>
      <c r="I27491" s="3">
        <v>0</v>
      </c>
      <c r="J27491" s="3">
        <v>1533.1295</v>
      </c>
      <c r="K27491" s="3">
        <v>2358.6607692307693</v>
      </c>
      <c r="L27491" s="4">
        <v>0.35000000000000003</v>
      </c>
    </row>
    <row r="27492" spans="1:12" x14ac:dyDescent="0.35">
      <c r="A27492" s="1" t="s">
        <v>45256</v>
      </c>
      <c r="B27492" t="s">
        <v>45257</v>
      </c>
      <c r="C27492" t="s">
        <v>13</v>
      </c>
      <c r="D27492" t="s">
        <v>14</v>
      </c>
      <c r="E27492">
        <v>1</v>
      </c>
      <c r="F27492" s="2">
        <v>175.15</v>
      </c>
      <c r="G27492" s="3">
        <v>897.96</v>
      </c>
      <c r="H27492" s="3">
        <v>1.7515000000000001</v>
      </c>
      <c r="I27492" s="3">
        <v>8.232050000000001</v>
      </c>
      <c r="J27492" s="3">
        <v>185.13355000000001</v>
      </c>
      <c r="K27492" s="3">
        <v>284.82084615384616</v>
      </c>
      <c r="L27492" s="4">
        <v>0.35</v>
      </c>
    </row>
    <row r="27493" spans="1:12" x14ac:dyDescent="0.35">
      <c r="A27493" s="1" t="s">
        <v>45258</v>
      </c>
      <c r="B27493" t="s">
        <v>45259</v>
      </c>
      <c r="C27493" t="s">
        <v>34</v>
      </c>
      <c r="D27493" t="s">
        <v>35</v>
      </c>
      <c r="E27493">
        <v>1</v>
      </c>
      <c r="F27493" s="2">
        <v>131.87</v>
      </c>
      <c r="G27493" s="3">
        <v>676.05</v>
      </c>
      <c r="H27493" s="3">
        <v>1.3187</v>
      </c>
      <c r="I27493" s="3">
        <v>6.1978900000000001</v>
      </c>
      <c r="J27493" s="3">
        <v>139.38659000000001</v>
      </c>
      <c r="K27493" s="3">
        <v>214.44090769230772</v>
      </c>
      <c r="L27493" s="4">
        <v>0.35000000000000003</v>
      </c>
    </row>
    <row r="27494" spans="1:12" x14ac:dyDescent="0.35">
      <c r="A27494" s="1" t="s">
        <v>45260</v>
      </c>
      <c r="B27494" t="s">
        <v>45261</v>
      </c>
      <c r="C27494" t="s">
        <v>34</v>
      </c>
      <c r="D27494" t="s">
        <v>35</v>
      </c>
      <c r="E27494">
        <v>1</v>
      </c>
      <c r="F27494" s="2">
        <v>929.31</v>
      </c>
      <c r="G27494" s="3">
        <v>9340.24</v>
      </c>
      <c r="H27494" s="3">
        <v>9.293099999999999</v>
      </c>
      <c r="I27494" s="3">
        <v>43.677569999999996</v>
      </c>
      <c r="J27494" s="3">
        <v>982.28066999999987</v>
      </c>
      <c r="K27494" s="3">
        <v>1511.2010307692306</v>
      </c>
      <c r="L27494" s="4">
        <v>0.35</v>
      </c>
    </row>
    <row r="27495" spans="1:12" x14ac:dyDescent="0.35">
      <c r="A27495" s="1" t="s">
        <v>45262</v>
      </c>
      <c r="B27495" t="s">
        <v>45263</v>
      </c>
      <c r="C27495" t="s">
        <v>17</v>
      </c>
      <c r="D27495" t="s">
        <v>18</v>
      </c>
      <c r="E27495">
        <v>1</v>
      </c>
      <c r="F27495" s="2">
        <v>14.78</v>
      </c>
      <c r="G27495" s="3">
        <v>75.78</v>
      </c>
      <c r="H27495" s="3">
        <v>0.14779999999999999</v>
      </c>
      <c r="I27495" s="3">
        <v>0.69465999999999994</v>
      </c>
      <c r="J27495" s="3">
        <v>15.62246</v>
      </c>
      <c r="K27495" s="3">
        <v>24.034553846153845</v>
      </c>
      <c r="L27495" s="4">
        <v>0.34999999999999992</v>
      </c>
    </row>
    <row r="27496" spans="1:12" x14ac:dyDescent="0.35">
      <c r="A27496" s="1" t="s">
        <v>45264</v>
      </c>
      <c r="B27496" t="s">
        <v>45265</v>
      </c>
      <c r="C27496" t="s">
        <v>34</v>
      </c>
      <c r="D27496" t="s">
        <v>35</v>
      </c>
      <c r="E27496">
        <v>2</v>
      </c>
      <c r="F27496" s="2">
        <v>74.97</v>
      </c>
      <c r="G27496" s="3">
        <v>559.99</v>
      </c>
      <c r="H27496" s="3">
        <v>0.74970000000000003</v>
      </c>
      <c r="I27496" s="3">
        <v>0</v>
      </c>
      <c r="J27496" s="3">
        <v>75.719700000000003</v>
      </c>
      <c r="K27496" s="3">
        <v>116.49184615384615</v>
      </c>
      <c r="L27496" s="4">
        <v>0.35</v>
      </c>
    </row>
    <row r="27497" spans="1:12" x14ac:dyDescent="0.35">
      <c r="A27497" s="1" t="s">
        <v>45266</v>
      </c>
      <c r="B27497" t="s">
        <v>45267</v>
      </c>
      <c r="C27497" t="s">
        <v>34</v>
      </c>
      <c r="D27497" t="s">
        <v>35</v>
      </c>
      <c r="E27497">
        <v>1</v>
      </c>
      <c r="F27497" s="2">
        <v>6599.33</v>
      </c>
      <c r="G27497" s="3">
        <v>34551.47</v>
      </c>
      <c r="H27497" s="3">
        <v>65.993300000000005</v>
      </c>
      <c r="I27497" s="3">
        <v>310.16850999999997</v>
      </c>
      <c r="J27497" s="3">
        <v>6975.4918099999995</v>
      </c>
      <c r="K27497" s="3">
        <v>10731.525861538461</v>
      </c>
      <c r="L27497" s="4">
        <v>0.35000000000000003</v>
      </c>
    </row>
    <row r="27498" spans="1:12" x14ac:dyDescent="0.35">
      <c r="A27498" s="1" t="s">
        <v>45268</v>
      </c>
      <c r="B27498" t="s">
        <v>45269</v>
      </c>
      <c r="C27498" t="s">
        <v>34</v>
      </c>
      <c r="D27498" t="s">
        <v>35</v>
      </c>
      <c r="E27498">
        <v>1</v>
      </c>
      <c r="F27498" s="2">
        <v>316.31</v>
      </c>
      <c r="G27498" s="3">
        <v>1621.62</v>
      </c>
      <c r="H27498" s="3">
        <v>3.1631</v>
      </c>
      <c r="I27498" s="3">
        <v>14.866569999999999</v>
      </c>
      <c r="J27498" s="3">
        <v>334.33967000000001</v>
      </c>
      <c r="K27498" s="3">
        <v>514.36872307692306</v>
      </c>
      <c r="L27498" s="4">
        <v>0.35</v>
      </c>
    </row>
    <row r="27499" spans="1:12" hidden="1" x14ac:dyDescent="0.35">
      <c r="A27499" s="1" t="s">
        <v>45270</v>
      </c>
      <c r="B27499" t="s">
        <v>45271</v>
      </c>
      <c r="C27499" t="s">
        <v>46</v>
      </c>
      <c r="D27499" t="s">
        <v>47</v>
      </c>
      <c r="E27499">
        <v>2</v>
      </c>
      <c r="F27499" s="2">
        <v>292.64999999999998</v>
      </c>
      <c r="G27499" s="3">
        <v>1404.55</v>
      </c>
      <c r="H27499" s="3">
        <v>2.9264999999999999</v>
      </c>
      <c r="I27499" s="3">
        <v>0</v>
      </c>
      <c r="J27499" s="3">
        <v>295.57649999999995</v>
      </c>
      <c r="K27499" s="3">
        <v>454.73307692307685</v>
      </c>
      <c r="L27499" s="4">
        <v>0.35</v>
      </c>
    </row>
    <row r="27500" spans="1:12" x14ac:dyDescent="0.35">
      <c r="A27500" s="1" t="s">
        <v>45272</v>
      </c>
      <c r="B27500" t="s">
        <v>45273</v>
      </c>
      <c r="C27500" t="s">
        <v>34</v>
      </c>
      <c r="D27500" t="s">
        <v>35</v>
      </c>
      <c r="E27500">
        <v>2</v>
      </c>
      <c r="F27500" s="2">
        <v>147.27000000000001</v>
      </c>
      <c r="G27500" s="3">
        <v>1100.1099999999999</v>
      </c>
      <c r="H27500" s="3">
        <v>1.4727000000000001</v>
      </c>
      <c r="I27500" s="3">
        <v>0</v>
      </c>
      <c r="J27500" s="3">
        <v>148.74270000000001</v>
      </c>
      <c r="K27500" s="3">
        <v>228.83492307692308</v>
      </c>
      <c r="L27500" s="4">
        <v>0.34999999999999992</v>
      </c>
    </row>
    <row r="27501" spans="1:12" x14ac:dyDescent="0.35">
      <c r="A27501" s="1" t="s">
        <v>45274</v>
      </c>
      <c r="B27501" t="s">
        <v>45275</v>
      </c>
      <c r="C27501" t="s">
        <v>34</v>
      </c>
      <c r="D27501" t="s">
        <v>35</v>
      </c>
      <c r="E27501">
        <v>2</v>
      </c>
      <c r="F27501" s="2">
        <v>192.94</v>
      </c>
      <c r="G27501" s="3">
        <v>1010.16</v>
      </c>
      <c r="H27501" s="3">
        <v>1.9294</v>
      </c>
      <c r="I27501" s="3">
        <v>0</v>
      </c>
      <c r="J27501" s="3">
        <v>194.86939999999998</v>
      </c>
      <c r="K27501" s="3">
        <v>299.79907692307688</v>
      </c>
      <c r="L27501" s="4">
        <v>0.35</v>
      </c>
    </row>
    <row r="27502" spans="1:12" x14ac:dyDescent="0.35">
      <c r="A27502" s="1" t="s">
        <v>45276</v>
      </c>
      <c r="B27502" t="s">
        <v>45277</v>
      </c>
      <c r="C27502" t="s">
        <v>13</v>
      </c>
      <c r="D27502" t="s">
        <v>14</v>
      </c>
      <c r="E27502">
        <v>2</v>
      </c>
      <c r="F27502" s="2">
        <v>102.27</v>
      </c>
      <c r="G27502" s="3">
        <v>501.68</v>
      </c>
      <c r="H27502" s="3">
        <v>1.0226999999999999</v>
      </c>
      <c r="I27502" s="3">
        <v>0</v>
      </c>
      <c r="J27502" s="3">
        <v>103.2927</v>
      </c>
      <c r="K27502" s="3">
        <v>158.91184615384614</v>
      </c>
      <c r="L27502" s="4">
        <v>0.35</v>
      </c>
    </row>
    <row r="27503" spans="1:12" x14ac:dyDescent="0.35">
      <c r="A27503" s="1">
        <v>41001300</v>
      </c>
      <c r="B27503" t="s">
        <v>45278</v>
      </c>
      <c r="C27503" t="s">
        <v>34</v>
      </c>
      <c r="D27503" t="s">
        <v>35</v>
      </c>
      <c r="E27503">
        <v>1</v>
      </c>
      <c r="F27503" s="2">
        <v>518.74</v>
      </c>
      <c r="G27503" s="3">
        <v>2659.34</v>
      </c>
      <c r="H27503" s="3">
        <v>5.1874000000000002</v>
      </c>
      <c r="I27503" s="3">
        <v>24.380780000000001</v>
      </c>
      <c r="J27503" s="3">
        <v>548.30817999999999</v>
      </c>
      <c r="K27503" s="3">
        <v>843.55104615384607</v>
      </c>
      <c r="L27503" s="4">
        <v>0.34999999999999992</v>
      </c>
    </row>
    <row r="27504" spans="1:12" x14ac:dyDescent="0.35">
      <c r="A27504" s="1" t="s">
        <v>45279</v>
      </c>
      <c r="B27504" t="s">
        <v>45280</v>
      </c>
      <c r="C27504" t="s">
        <v>34</v>
      </c>
      <c r="D27504" t="s">
        <v>35</v>
      </c>
      <c r="E27504">
        <v>2</v>
      </c>
      <c r="F27504" s="2">
        <v>2919.24</v>
      </c>
      <c r="G27504" s="3">
        <v>14984.3</v>
      </c>
      <c r="H27504" s="3">
        <v>29.192399999999999</v>
      </c>
      <c r="I27504" s="3">
        <v>0</v>
      </c>
      <c r="J27504" s="3">
        <v>2948.4323999999997</v>
      </c>
      <c r="K27504" s="3">
        <v>4536.0498461538455</v>
      </c>
      <c r="L27504" s="4">
        <v>0.35</v>
      </c>
    </row>
    <row r="27505" spans="1:12" x14ac:dyDescent="0.35">
      <c r="A27505" s="1" t="s">
        <v>45281</v>
      </c>
      <c r="B27505" t="s">
        <v>41826</v>
      </c>
      <c r="C27505" t="s">
        <v>34</v>
      </c>
      <c r="D27505" t="s">
        <v>35</v>
      </c>
      <c r="E27505">
        <v>1</v>
      </c>
      <c r="F27505" s="2">
        <v>4.04</v>
      </c>
      <c r="G27505" s="3">
        <v>20.75</v>
      </c>
      <c r="H27505" s="3">
        <v>4.0399999999999998E-2</v>
      </c>
      <c r="I27505" s="3">
        <v>0.18987999999999999</v>
      </c>
      <c r="J27505" s="3">
        <v>4.2702799999999996</v>
      </c>
      <c r="K27505" s="3">
        <v>6.5696615384615376</v>
      </c>
      <c r="L27505" s="4">
        <v>0.35</v>
      </c>
    </row>
    <row r="27506" spans="1:12" x14ac:dyDescent="0.35">
      <c r="A27506" s="1">
        <v>41009611</v>
      </c>
      <c r="B27506" t="s">
        <v>45282</v>
      </c>
      <c r="C27506" t="s">
        <v>34</v>
      </c>
      <c r="D27506" t="s">
        <v>35</v>
      </c>
      <c r="E27506">
        <v>1</v>
      </c>
      <c r="F27506" s="2">
        <v>855.09</v>
      </c>
      <c r="G27506" s="3">
        <v>4383.71</v>
      </c>
      <c r="H27506" s="3">
        <v>8.5509000000000004</v>
      </c>
      <c r="I27506" s="3">
        <v>40.189230000000002</v>
      </c>
      <c r="J27506" s="3">
        <v>903.83012999999994</v>
      </c>
      <c r="K27506" s="3">
        <v>1390.5078923076921</v>
      </c>
      <c r="L27506" s="4">
        <v>0.35</v>
      </c>
    </row>
    <row r="27507" spans="1:12" x14ac:dyDescent="0.35">
      <c r="A27507" s="1" t="s">
        <v>45283</v>
      </c>
      <c r="B27507" t="s">
        <v>45284</v>
      </c>
      <c r="C27507" t="s">
        <v>34</v>
      </c>
      <c r="D27507" t="s">
        <v>35</v>
      </c>
      <c r="E27507">
        <v>2</v>
      </c>
      <c r="F27507" s="2">
        <v>53.48</v>
      </c>
      <c r="G27507" s="3">
        <v>279.61</v>
      </c>
      <c r="H27507" s="3">
        <v>0.53479999999999994</v>
      </c>
      <c r="I27507" s="3">
        <v>0</v>
      </c>
      <c r="J27507" s="3">
        <v>54.014799999999994</v>
      </c>
      <c r="K27507" s="3">
        <v>83.099692307692294</v>
      </c>
      <c r="L27507" s="4">
        <v>0.35</v>
      </c>
    </row>
    <row r="27508" spans="1:12" x14ac:dyDescent="0.35">
      <c r="A27508" s="1" t="s">
        <v>45285</v>
      </c>
      <c r="B27508" t="s">
        <v>45286</v>
      </c>
      <c r="C27508" t="s">
        <v>13</v>
      </c>
      <c r="D27508" t="s">
        <v>14</v>
      </c>
      <c r="E27508">
        <v>2</v>
      </c>
      <c r="F27508" s="2">
        <v>626.52</v>
      </c>
      <c r="G27508" s="3">
        <v>3211.94</v>
      </c>
      <c r="H27508" s="3">
        <v>6.2652000000000001</v>
      </c>
      <c r="I27508" s="3">
        <v>0</v>
      </c>
      <c r="J27508" s="3">
        <v>632.78520000000003</v>
      </c>
      <c r="K27508" s="3">
        <v>973.51569230769235</v>
      </c>
      <c r="L27508" s="4">
        <v>0.35</v>
      </c>
    </row>
    <row r="27509" spans="1:12" x14ac:dyDescent="0.35">
      <c r="A27509" s="1" t="s">
        <v>45287</v>
      </c>
      <c r="B27509" t="s">
        <v>45288</v>
      </c>
      <c r="C27509" t="s">
        <v>13</v>
      </c>
      <c r="D27509" t="s">
        <v>14</v>
      </c>
      <c r="E27509">
        <v>2</v>
      </c>
      <c r="F27509" s="2">
        <v>499.81</v>
      </c>
      <c r="G27509" s="3">
        <v>3107.49</v>
      </c>
      <c r="H27509" s="3">
        <v>4.9981</v>
      </c>
      <c r="I27509" s="3">
        <v>0</v>
      </c>
      <c r="J27509" s="3">
        <v>504.80810000000002</v>
      </c>
      <c r="K27509" s="3">
        <v>776.62784615384612</v>
      </c>
      <c r="L27509" s="4">
        <v>0.34999999999999992</v>
      </c>
    </row>
    <row r="27510" spans="1:12" x14ac:dyDescent="0.35">
      <c r="A27510" s="1" t="s">
        <v>45289</v>
      </c>
      <c r="B27510" t="s">
        <v>45290</v>
      </c>
      <c r="C27510" t="s">
        <v>34</v>
      </c>
      <c r="D27510" t="s">
        <v>35</v>
      </c>
      <c r="E27510">
        <v>1</v>
      </c>
      <c r="F27510" s="2">
        <v>367.58</v>
      </c>
      <c r="G27510" s="3">
        <v>1884.42</v>
      </c>
      <c r="H27510" s="3">
        <v>3.6757999999999997</v>
      </c>
      <c r="I27510" s="3">
        <v>17.276260000000001</v>
      </c>
      <c r="J27510" s="3">
        <v>388.53205999999994</v>
      </c>
      <c r="K27510" s="3">
        <v>597.74163076923071</v>
      </c>
      <c r="L27510" s="4">
        <v>0.35000000000000003</v>
      </c>
    </row>
    <row r="27511" spans="1:12" x14ac:dyDescent="0.35">
      <c r="A27511" s="1" t="s">
        <v>45291</v>
      </c>
      <c r="B27511" t="s">
        <v>45292</v>
      </c>
      <c r="C27511" t="s">
        <v>34</v>
      </c>
      <c r="D27511" t="s">
        <v>35</v>
      </c>
      <c r="E27511">
        <v>1</v>
      </c>
      <c r="F27511" s="2">
        <v>38.82</v>
      </c>
      <c r="G27511" s="3">
        <v>203.25</v>
      </c>
      <c r="H27511" s="3">
        <v>0.38819999999999999</v>
      </c>
      <c r="I27511" s="3">
        <v>1.8245400000000001</v>
      </c>
      <c r="J27511" s="3">
        <v>41.032739999999997</v>
      </c>
      <c r="K27511" s="3">
        <v>63.127292307692301</v>
      </c>
      <c r="L27511" s="4">
        <v>0.35</v>
      </c>
    </row>
    <row r="27512" spans="1:12" x14ac:dyDescent="0.35">
      <c r="A27512" s="1" t="s">
        <v>45293</v>
      </c>
      <c r="B27512" t="s">
        <v>45294</v>
      </c>
      <c r="C27512" t="s">
        <v>34</v>
      </c>
      <c r="D27512" t="s">
        <v>35</v>
      </c>
      <c r="E27512">
        <v>1</v>
      </c>
      <c r="F27512" s="2">
        <v>120.5</v>
      </c>
      <c r="G27512" s="3">
        <v>630.11</v>
      </c>
      <c r="H27512" s="3">
        <v>1.2050000000000001</v>
      </c>
      <c r="I27512" s="3">
        <v>5.6635</v>
      </c>
      <c r="J27512" s="3">
        <v>127.3685</v>
      </c>
      <c r="K27512" s="3">
        <v>195.95153846153846</v>
      </c>
      <c r="L27512" s="4">
        <v>0.35000000000000003</v>
      </c>
    </row>
    <row r="27513" spans="1:12" x14ac:dyDescent="0.35">
      <c r="A27513" s="1" t="s">
        <v>45295</v>
      </c>
      <c r="B27513" t="s">
        <v>45296</v>
      </c>
      <c r="C27513" t="s">
        <v>13</v>
      </c>
      <c r="D27513" t="s">
        <v>14</v>
      </c>
      <c r="E27513">
        <v>2</v>
      </c>
      <c r="F27513" s="2">
        <v>651.63</v>
      </c>
      <c r="G27513" s="3">
        <v>3340.68</v>
      </c>
      <c r="H27513" s="3">
        <v>6.5163000000000002</v>
      </c>
      <c r="I27513" s="3">
        <v>0</v>
      </c>
      <c r="J27513" s="3">
        <v>658.1463</v>
      </c>
      <c r="K27513" s="3">
        <v>1012.5327692307692</v>
      </c>
      <c r="L27513" s="4">
        <v>0.35</v>
      </c>
    </row>
    <row r="27514" spans="1:12" x14ac:dyDescent="0.35">
      <c r="A27514" s="1">
        <v>41001412</v>
      </c>
      <c r="B27514" t="s">
        <v>45297</v>
      </c>
      <c r="C27514" t="s">
        <v>34</v>
      </c>
      <c r="D27514" t="s">
        <v>35</v>
      </c>
      <c r="E27514">
        <v>2</v>
      </c>
      <c r="F27514" s="2">
        <v>2066.59</v>
      </c>
      <c r="G27514" s="3">
        <v>10594.68</v>
      </c>
      <c r="H27514" s="3">
        <v>20.665900000000001</v>
      </c>
      <c r="I27514" s="3">
        <v>0</v>
      </c>
      <c r="J27514" s="3">
        <v>2087.2559000000001</v>
      </c>
      <c r="K27514" s="3">
        <v>3211.1629230769231</v>
      </c>
      <c r="L27514" s="4">
        <v>0.35</v>
      </c>
    </row>
    <row r="27515" spans="1:12" hidden="1" x14ac:dyDescent="0.35">
      <c r="A27515" s="1" t="s">
        <v>45298</v>
      </c>
      <c r="B27515" t="s">
        <v>40860</v>
      </c>
      <c r="C27515" t="s">
        <v>46</v>
      </c>
      <c r="D27515" t="s">
        <v>47</v>
      </c>
      <c r="E27515">
        <v>1</v>
      </c>
      <c r="F27515" s="2">
        <v>3.25</v>
      </c>
      <c r="G27515" s="3">
        <v>16.649999999999999</v>
      </c>
      <c r="H27515" s="3">
        <v>3.2500000000000001E-2</v>
      </c>
      <c r="I27515" s="3">
        <v>0.15275</v>
      </c>
      <c r="J27515" s="3">
        <v>3.4352500000000004</v>
      </c>
      <c r="K27515" s="3">
        <v>5.2850000000000001</v>
      </c>
      <c r="L27515" s="4">
        <v>0.34999999999999992</v>
      </c>
    </row>
    <row r="27516" spans="1:12" x14ac:dyDescent="0.35">
      <c r="A27516" s="1" t="s">
        <v>45299</v>
      </c>
      <c r="B27516" t="s">
        <v>45300</v>
      </c>
      <c r="C27516" t="s">
        <v>34</v>
      </c>
      <c r="D27516" t="s">
        <v>35</v>
      </c>
      <c r="E27516">
        <v>1</v>
      </c>
      <c r="F27516" s="2">
        <v>42.2</v>
      </c>
      <c r="G27516" s="3">
        <v>225.09</v>
      </c>
      <c r="H27516" s="3">
        <v>0.42200000000000004</v>
      </c>
      <c r="I27516" s="3">
        <v>1.9834000000000001</v>
      </c>
      <c r="J27516" s="3">
        <v>44.605400000000003</v>
      </c>
      <c r="K27516" s="3">
        <v>68.623692307692309</v>
      </c>
      <c r="L27516" s="4">
        <v>0.35</v>
      </c>
    </row>
    <row r="27517" spans="1:12" x14ac:dyDescent="0.35">
      <c r="A27517" s="1" t="s">
        <v>45301</v>
      </c>
      <c r="B27517" t="s">
        <v>45302</v>
      </c>
      <c r="C27517" t="s">
        <v>34</v>
      </c>
      <c r="D27517" t="s">
        <v>35</v>
      </c>
      <c r="E27517">
        <v>2</v>
      </c>
      <c r="F27517" s="2">
        <v>5466.77</v>
      </c>
      <c r="G27517" s="3">
        <v>28026.15</v>
      </c>
      <c r="H27517" s="3">
        <v>54.667700000000004</v>
      </c>
      <c r="I27517" s="3">
        <v>0</v>
      </c>
      <c r="J27517" s="3">
        <v>5521.4377000000004</v>
      </c>
      <c r="K27517" s="3">
        <v>8494.5195384615381</v>
      </c>
      <c r="L27517" s="4">
        <v>0.34999999999999992</v>
      </c>
    </row>
    <row r="27518" spans="1:12" x14ac:dyDescent="0.35">
      <c r="A27518" s="1" t="s">
        <v>45303</v>
      </c>
      <c r="B27518" t="s">
        <v>45304</v>
      </c>
      <c r="C27518" t="s">
        <v>34</v>
      </c>
      <c r="D27518" t="s">
        <v>35</v>
      </c>
      <c r="E27518">
        <v>2</v>
      </c>
      <c r="F27518" s="2">
        <v>129.15</v>
      </c>
      <c r="G27518" s="3">
        <v>680.26</v>
      </c>
      <c r="H27518" s="3">
        <v>1.2915000000000001</v>
      </c>
      <c r="I27518" s="3">
        <v>0</v>
      </c>
      <c r="J27518" s="3">
        <v>130.44150000000002</v>
      </c>
      <c r="K27518" s="3">
        <v>200.6792307692308</v>
      </c>
      <c r="L27518" s="4">
        <v>0.35</v>
      </c>
    </row>
    <row r="27519" spans="1:12" x14ac:dyDescent="0.35">
      <c r="A27519" s="1" t="s">
        <v>45305</v>
      </c>
      <c r="B27519" t="s">
        <v>45306</v>
      </c>
      <c r="C27519" t="s">
        <v>13</v>
      </c>
      <c r="D27519" t="s">
        <v>14</v>
      </c>
      <c r="E27519">
        <v>2</v>
      </c>
      <c r="F27519" s="2">
        <v>150.04</v>
      </c>
      <c r="G27519" s="3">
        <v>769.21</v>
      </c>
      <c r="H27519" s="3">
        <v>1.5004</v>
      </c>
      <c r="I27519" s="3">
        <v>0</v>
      </c>
      <c r="J27519" s="3">
        <v>151.54040000000001</v>
      </c>
      <c r="K27519" s="3">
        <v>233.13907692307691</v>
      </c>
      <c r="L27519" s="4">
        <v>0.35</v>
      </c>
    </row>
    <row r="27520" spans="1:12" x14ac:dyDescent="0.35">
      <c r="A27520" s="1" t="s">
        <v>45307</v>
      </c>
      <c r="B27520" t="s">
        <v>45308</v>
      </c>
      <c r="C27520" t="s">
        <v>34</v>
      </c>
      <c r="D27520" t="s">
        <v>35</v>
      </c>
      <c r="E27520">
        <v>1</v>
      </c>
      <c r="F27520" s="2">
        <v>100.9</v>
      </c>
      <c r="G27520" s="3">
        <v>768.76</v>
      </c>
      <c r="H27520" s="3">
        <v>1.0090000000000001</v>
      </c>
      <c r="I27520" s="3">
        <v>4.7423000000000002</v>
      </c>
      <c r="J27520" s="3">
        <v>106.65130000000001</v>
      </c>
      <c r="K27520" s="3">
        <v>164.07892307692308</v>
      </c>
      <c r="L27520" s="4">
        <v>0.35</v>
      </c>
    </row>
    <row r="27521" spans="1:12" x14ac:dyDescent="0.35">
      <c r="A27521" s="1" t="s">
        <v>45309</v>
      </c>
      <c r="B27521" t="s">
        <v>45310</v>
      </c>
      <c r="C27521" t="s">
        <v>34</v>
      </c>
      <c r="D27521" t="s">
        <v>35</v>
      </c>
      <c r="E27521">
        <v>2</v>
      </c>
      <c r="F27521" s="2">
        <v>6.86</v>
      </c>
      <c r="G27521" s="3">
        <v>51.28</v>
      </c>
      <c r="H27521" s="3">
        <v>6.8600000000000008E-2</v>
      </c>
      <c r="I27521" s="3">
        <v>0</v>
      </c>
      <c r="J27521" s="3">
        <v>6.9286000000000003</v>
      </c>
      <c r="K27521" s="3">
        <v>10.659384615384615</v>
      </c>
      <c r="L27521" s="4">
        <v>0.35</v>
      </c>
    </row>
    <row r="27522" spans="1:12" x14ac:dyDescent="0.35">
      <c r="A27522" s="1" t="s">
        <v>45311</v>
      </c>
      <c r="B27522" t="s">
        <v>45312</v>
      </c>
      <c r="C27522" t="s">
        <v>34</v>
      </c>
      <c r="D27522" t="s">
        <v>35</v>
      </c>
      <c r="E27522">
        <v>2</v>
      </c>
      <c r="F27522" s="2">
        <v>1439.6</v>
      </c>
      <c r="G27522" s="3">
        <v>6909.06</v>
      </c>
      <c r="H27522" s="3">
        <v>14.395999999999999</v>
      </c>
      <c r="I27522" s="3">
        <v>0</v>
      </c>
      <c r="J27522" s="3">
        <v>1453.9959999999999</v>
      </c>
      <c r="K27522" s="3">
        <v>2236.916923076923</v>
      </c>
      <c r="L27522" s="4">
        <v>0.35000000000000003</v>
      </c>
    </row>
    <row r="27523" spans="1:12" x14ac:dyDescent="0.35">
      <c r="A27523" s="1" t="s">
        <v>45313</v>
      </c>
      <c r="B27523" t="s">
        <v>41354</v>
      </c>
      <c r="C27523" t="s">
        <v>13</v>
      </c>
      <c r="D27523" t="s">
        <v>14</v>
      </c>
      <c r="E27523">
        <v>2</v>
      </c>
      <c r="F27523" s="2">
        <v>10.11</v>
      </c>
      <c r="G27523" s="3">
        <v>52.41</v>
      </c>
      <c r="H27523" s="3">
        <v>0.1011</v>
      </c>
      <c r="I27523" s="3">
        <v>0</v>
      </c>
      <c r="J27523" s="3">
        <v>10.2111</v>
      </c>
      <c r="K27523" s="3">
        <v>15.709384615384614</v>
      </c>
      <c r="L27523" s="4">
        <v>0.35</v>
      </c>
    </row>
    <row r="27524" spans="1:12" x14ac:dyDescent="0.35">
      <c r="A27524" s="1" t="s">
        <v>45314</v>
      </c>
      <c r="B27524" t="s">
        <v>40317</v>
      </c>
      <c r="C27524" t="s">
        <v>34</v>
      </c>
      <c r="D27524" t="s">
        <v>35</v>
      </c>
      <c r="E27524">
        <v>1</v>
      </c>
      <c r="F27524" s="2">
        <v>33.06</v>
      </c>
      <c r="G27524" s="3">
        <v>169.46</v>
      </c>
      <c r="H27524" s="3">
        <v>0.3306</v>
      </c>
      <c r="I27524" s="3">
        <v>1.5538200000000002</v>
      </c>
      <c r="J27524" s="3">
        <v>34.944420000000001</v>
      </c>
      <c r="K27524" s="3">
        <v>53.760646153846153</v>
      </c>
      <c r="L27524" s="4">
        <v>0.35</v>
      </c>
    </row>
    <row r="27525" spans="1:12" x14ac:dyDescent="0.35">
      <c r="A27525" s="1" t="s">
        <v>45315</v>
      </c>
      <c r="B27525" t="s">
        <v>40335</v>
      </c>
      <c r="C27525" t="s">
        <v>34</v>
      </c>
      <c r="D27525" t="s">
        <v>35</v>
      </c>
      <c r="E27525">
        <v>1</v>
      </c>
      <c r="F27525" s="2">
        <v>5004.8900000000003</v>
      </c>
      <c r="G27525" s="3">
        <v>24376.28</v>
      </c>
      <c r="H27525" s="3">
        <v>50.048900000000003</v>
      </c>
      <c r="I27525" s="3">
        <v>235.22983000000002</v>
      </c>
      <c r="J27525" s="3">
        <v>5290.1687300000003</v>
      </c>
      <c r="K27525" s="3">
        <v>8138.7211230769235</v>
      </c>
      <c r="L27525" s="4">
        <v>0.35</v>
      </c>
    </row>
    <row r="27526" spans="1:12" x14ac:dyDescent="0.35">
      <c r="A27526" s="1" t="s">
        <v>45316</v>
      </c>
      <c r="B27526" t="s">
        <v>45317</v>
      </c>
      <c r="C27526" t="s">
        <v>34</v>
      </c>
      <c r="D27526" t="s">
        <v>35</v>
      </c>
      <c r="E27526">
        <v>1</v>
      </c>
      <c r="F27526" s="2">
        <v>55.81</v>
      </c>
      <c r="G27526" s="3">
        <v>292.2</v>
      </c>
      <c r="H27526" s="3">
        <v>0.55810000000000004</v>
      </c>
      <c r="I27526" s="3">
        <v>2.6230700000000002</v>
      </c>
      <c r="J27526" s="3">
        <v>58.991170000000004</v>
      </c>
      <c r="K27526" s="3">
        <v>90.755646153846158</v>
      </c>
      <c r="L27526" s="4">
        <v>0.35</v>
      </c>
    </row>
    <row r="27527" spans="1:12" hidden="1" x14ac:dyDescent="0.35">
      <c r="A27527" s="1" t="s">
        <v>45318</v>
      </c>
      <c r="B27527" t="s">
        <v>45319</v>
      </c>
      <c r="C27527" t="s">
        <v>46</v>
      </c>
      <c r="D27527" t="s">
        <v>47</v>
      </c>
      <c r="E27527">
        <v>1</v>
      </c>
      <c r="F27527" s="2">
        <v>18.8</v>
      </c>
      <c r="G27527" s="3">
        <v>96.4</v>
      </c>
      <c r="H27527" s="3">
        <v>0.188</v>
      </c>
      <c r="I27527" s="3">
        <v>0.88360000000000005</v>
      </c>
      <c r="J27527" s="3">
        <v>19.871600000000001</v>
      </c>
      <c r="K27527" s="3">
        <v>30.571692307692309</v>
      </c>
      <c r="L27527" s="4">
        <v>0.35000000000000003</v>
      </c>
    </row>
    <row r="27528" spans="1:12" x14ac:dyDescent="0.35">
      <c r="A27528" s="1" t="s">
        <v>45320</v>
      </c>
      <c r="B27528" t="s">
        <v>45321</v>
      </c>
      <c r="C27528" t="s">
        <v>13</v>
      </c>
      <c r="D27528" t="s">
        <v>14</v>
      </c>
      <c r="E27528">
        <v>2</v>
      </c>
      <c r="F27528" s="2">
        <v>136.34</v>
      </c>
      <c r="G27528" s="3">
        <v>576.70000000000005</v>
      </c>
      <c r="H27528" s="3">
        <v>1.3634000000000002</v>
      </c>
      <c r="I27528" s="3">
        <v>0</v>
      </c>
      <c r="J27528" s="3">
        <v>137.70340000000002</v>
      </c>
      <c r="K27528" s="3">
        <v>211.85138461538463</v>
      </c>
      <c r="L27528" s="4">
        <v>0.35</v>
      </c>
    </row>
    <row r="27529" spans="1:12" x14ac:dyDescent="0.35">
      <c r="A27529" s="1" t="s">
        <v>45322</v>
      </c>
      <c r="B27529" t="s">
        <v>45323</v>
      </c>
      <c r="C27529" t="s">
        <v>34</v>
      </c>
      <c r="D27529" t="s">
        <v>35</v>
      </c>
      <c r="E27529">
        <v>1</v>
      </c>
      <c r="F27529" s="2">
        <v>33.22</v>
      </c>
      <c r="G27529" s="3">
        <v>166.65</v>
      </c>
      <c r="H27529" s="3">
        <v>0.3322</v>
      </c>
      <c r="I27529" s="3">
        <v>1.56134</v>
      </c>
      <c r="J27529" s="3">
        <v>35.11354</v>
      </c>
      <c r="K27529" s="3">
        <v>54.02083076923077</v>
      </c>
      <c r="L27529" s="4">
        <v>0.35</v>
      </c>
    </row>
    <row r="27530" spans="1:12" hidden="1" x14ac:dyDescent="0.35">
      <c r="A27530" s="1" t="s">
        <v>45324</v>
      </c>
      <c r="B27530" t="s">
        <v>45325</v>
      </c>
      <c r="C27530" t="s">
        <v>46</v>
      </c>
      <c r="D27530" t="s">
        <v>47</v>
      </c>
      <c r="E27530">
        <v>2</v>
      </c>
      <c r="F27530" s="2">
        <v>423.3</v>
      </c>
      <c r="G27530" s="3">
        <v>2170.12</v>
      </c>
      <c r="H27530" s="3">
        <v>4.2330000000000005</v>
      </c>
      <c r="I27530" s="3">
        <v>0</v>
      </c>
      <c r="J27530" s="3">
        <v>427.53300000000002</v>
      </c>
      <c r="K27530" s="3">
        <v>657.74307692307696</v>
      </c>
      <c r="L27530" s="4">
        <v>0.35000000000000003</v>
      </c>
    </row>
    <row r="27531" spans="1:12" x14ac:dyDescent="0.35">
      <c r="A27531" s="1" t="s">
        <v>45326</v>
      </c>
      <c r="B27531" t="s">
        <v>42557</v>
      </c>
      <c r="C27531" t="s">
        <v>34</v>
      </c>
      <c r="D27531" t="s">
        <v>35</v>
      </c>
      <c r="E27531">
        <v>1</v>
      </c>
      <c r="F27531" s="2">
        <v>8.76</v>
      </c>
      <c r="G27531" s="3">
        <v>45.8</v>
      </c>
      <c r="H27531" s="3">
        <v>8.7599999999999997E-2</v>
      </c>
      <c r="I27531" s="3">
        <v>0.41171999999999997</v>
      </c>
      <c r="J27531" s="3">
        <v>9.2593200000000007</v>
      </c>
      <c r="K27531" s="3">
        <v>14.245107692307693</v>
      </c>
      <c r="L27531" s="4">
        <v>0.35</v>
      </c>
    </row>
    <row r="27532" spans="1:12" x14ac:dyDescent="0.35">
      <c r="A27532" s="1">
        <v>41006306</v>
      </c>
      <c r="B27532" t="s">
        <v>41828</v>
      </c>
      <c r="C27532" t="s">
        <v>34</v>
      </c>
      <c r="D27532" t="s">
        <v>35</v>
      </c>
      <c r="E27532">
        <v>2</v>
      </c>
      <c r="F27532" s="2">
        <v>281.7</v>
      </c>
      <c r="G27532" s="3">
        <v>1444.22</v>
      </c>
      <c r="H27532" s="3">
        <v>2.8169999999999997</v>
      </c>
      <c r="I27532" s="3">
        <v>0</v>
      </c>
      <c r="J27532" s="3">
        <v>284.517</v>
      </c>
      <c r="K27532" s="3">
        <v>437.7184615384615</v>
      </c>
      <c r="L27532" s="4">
        <v>0.34999999999999992</v>
      </c>
    </row>
    <row r="27533" spans="1:12" x14ac:dyDescent="0.35">
      <c r="A27533" s="1" t="s">
        <v>45327</v>
      </c>
      <c r="B27533" t="s">
        <v>45328</v>
      </c>
      <c r="C27533" t="s">
        <v>34</v>
      </c>
      <c r="D27533" t="s">
        <v>35</v>
      </c>
      <c r="E27533">
        <v>1</v>
      </c>
      <c r="F27533" s="2">
        <v>1762.39</v>
      </c>
      <c r="G27533" s="3">
        <v>9035.14</v>
      </c>
      <c r="H27533" s="3">
        <v>17.623900000000003</v>
      </c>
      <c r="I27533" s="3">
        <v>82.832329999999999</v>
      </c>
      <c r="J27533" s="3">
        <v>1862.8462300000001</v>
      </c>
      <c r="K27533" s="3">
        <v>2865.9172769230768</v>
      </c>
      <c r="L27533" s="4">
        <v>0.34999999999999992</v>
      </c>
    </row>
    <row r="27534" spans="1:12" x14ac:dyDescent="0.35">
      <c r="A27534" s="1" t="s">
        <v>45329</v>
      </c>
      <c r="B27534" t="s">
        <v>45330</v>
      </c>
      <c r="C27534" t="s">
        <v>13</v>
      </c>
      <c r="D27534" t="s">
        <v>14</v>
      </c>
      <c r="E27534">
        <v>1</v>
      </c>
      <c r="F27534" s="2">
        <v>113.31</v>
      </c>
      <c r="G27534" s="3">
        <v>580.89</v>
      </c>
      <c r="H27534" s="3">
        <v>1.1331</v>
      </c>
      <c r="I27534" s="3">
        <v>5.3255699999999999</v>
      </c>
      <c r="J27534" s="3">
        <v>119.76867</v>
      </c>
      <c r="K27534" s="3">
        <v>184.25949230769231</v>
      </c>
      <c r="L27534" s="4">
        <v>0.35000000000000003</v>
      </c>
    </row>
    <row r="27535" spans="1:12" x14ac:dyDescent="0.35">
      <c r="A27535" s="1" t="s">
        <v>45331</v>
      </c>
      <c r="B27535" t="s">
        <v>45332</v>
      </c>
      <c r="C27535" t="s">
        <v>34</v>
      </c>
      <c r="D27535" t="s">
        <v>35</v>
      </c>
      <c r="E27535">
        <v>2</v>
      </c>
      <c r="F27535" s="2">
        <v>864.38</v>
      </c>
      <c r="G27535" s="3">
        <v>4525.55</v>
      </c>
      <c r="H27535" s="3">
        <v>8.6438000000000006</v>
      </c>
      <c r="I27535" s="3">
        <v>0</v>
      </c>
      <c r="J27535" s="3">
        <v>873.02380000000005</v>
      </c>
      <c r="K27535" s="3">
        <v>1343.1135384615384</v>
      </c>
      <c r="L27535" s="4">
        <v>0.34999999999999992</v>
      </c>
    </row>
    <row r="27536" spans="1:12" x14ac:dyDescent="0.35">
      <c r="A27536" s="1" t="s">
        <v>45333</v>
      </c>
      <c r="B27536" t="s">
        <v>45334</v>
      </c>
      <c r="C27536" t="s">
        <v>34</v>
      </c>
      <c r="D27536" t="s">
        <v>35</v>
      </c>
      <c r="E27536">
        <v>2</v>
      </c>
      <c r="F27536" s="2">
        <v>23.3</v>
      </c>
      <c r="G27536" s="3">
        <v>174.02</v>
      </c>
      <c r="H27536" s="3">
        <v>0.23300000000000001</v>
      </c>
      <c r="I27536" s="3">
        <v>0</v>
      </c>
      <c r="J27536" s="3">
        <v>23.533000000000001</v>
      </c>
      <c r="K27536" s="3">
        <v>36.204615384615387</v>
      </c>
      <c r="L27536" s="4">
        <v>0.35000000000000003</v>
      </c>
    </row>
    <row r="27537" spans="1:12" x14ac:dyDescent="0.35">
      <c r="A27537" s="1" t="s">
        <v>45335</v>
      </c>
      <c r="B27537" t="s">
        <v>45336</v>
      </c>
      <c r="C27537" t="s">
        <v>13</v>
      </c>
      <c r="D27537" t="s">
        <v>14</v>
      </c>
      <c r="E27537">
        <v>1</v>
      </c>
      <c r="F27537" s="2">
        <v>75.900000000000006</v>
      </c>
      <c r="G27537" s="3">
        <v>389.11</v>
      </c>
      <c r="H27537" s="3">
        <v>0.75900000000000012</v>
      </c>
      <c r="I27537" s="3">
        <v>3.5673000000000004</v>
      </c>
      <c r="J27537" s="3">
        <v>80.226300000000009</v>
      </c>
      <c r="K27537" s="3">
        <v>123.42507692307693</v>
      </c>
      <c r="L27537" s="4">
        <v>0.35</v>
      </c>
    </row>
    <row r="27538" spans="1:12" x14ac:dyDescent="0.35">
      <c r="A27538" s="1" t="s">
        <v>45337</v>
      </c>
      <c r="B27538" t="s">
        <v>45338</v>
      </c>
      <c r="C27538" t="s">
        <v>34</v>
      </c>
      <c r="D27538" t="s">
        <v>35</v>
      </c>
      <c r="E27538">
        <v>2</v>
      </c>
      <c r="F27538" s="2">
        <v>39.94</v>
      </c>
      <c r="G27538" s="3">
        <v>209.06</v>
      </c>
      <c r="H27538" s="3">
        <v>0.39939999999999998</v>
      </c>
      <c r="I27538" s="3">
        <v>0</v>
      </c>
      <c r="J27538" s="3">
        <v>40.339399999999998</v>
      </c>
      <c r="K27538" s="3">
        <v>62.060615384615382</v>
      </c>
      <c r="L27538" s="4">
        <v>0.35000000000000003</v>
      </c>
    </row>
    <row r="27539" spans="1:12" x14ac:dyDescent="0.35">
      <c r="A27539" s="1" t="s">
        <v>45339</v>
      </c>
      <c r="B27539" t="s">
        <v>45340</v>
      </c>
      <c r="C27539" t="s">
        <v>13</v>
      </c>
      <c r="D27539" t="s">
        <v>14</v>
      </c>
      <c r="E27539">
        <v>2</v>
      </c>
      <c r="F27539" s="2">
        <v>62.66</v>
      </c>
      <c r="G27539" s="3">
        <v>321.2</v>
      </c>
      <c r="H27539" s="3">
        <v>0.62659999999999993</v>
      </c>
      <c r="I27539" s="3">
        <v>0</v>
      </c>
      <c r="J27539" s="3">
        <v>63.2866</v>
      </c>
      <c r="K27539" s="3">
        <v>97.36399999999999</v>
      </c>
      <c r="L27539" s="4">
        <v>0.34999999999999992</v>
      </c>
    </row>
    <row r="27540" spans="1:12" hidden="1" x14ac:dyDescent="0.35">
      <c r="A27540" s="1" t="s">
        <v>45341</v>
      </c>
      <c r="B27540" t="s">
        <v>45342</v>
      </c>
      <c r="C27540" t="s">
        <v>46</v>
      </c>
      <c r="D27540" t="s">
        <v>47</v>
      </c>
      <c r="E27540">
        <v>1</v>
      </c>
      <c r="F27540" s="2">
        <v>21.8</v>
      </c>
      <c r="G27540" s="3">
        <v>111.75</v>
      </c>
      <c r="H27540" s="3">
        <v>0.218</v>
      </c>
      <c r="I27540" s="3">
        <v>1.0246</v>
      </c>
      <c r="J27540" s="3">
        <v>23.0426</v>
      </c>
      <c r="K27540" s="3">
        <v>35.450153846153846</v>
      </c>
      <c r="L27540" s="4">
        <v>0.35</v>
      </c>
    </row>
    <row r="27541" spans="1:12" x14ac:dyDescent="0.35">
      <c r="A27541" s="1" t="s">
        <v>45343</v>
      </c>
      <c r="B27541" t="s">
        <v>45344</v>
      </c>
      <c r="C27541" t="s">
        <v>34</v>
      </c>
      <c r="D27541" t="s">
        <v>35</v>
      </c>
      <c r="E27541">
        <v>2</v>
      </c>
      <c r="F27541" s="2">
        <v>17.399999999999999</v>
      </c>
      <c r="G27541" s="3">
        <v>129.97999999999999</v>
      </c>
      <c r="H27541" s="3">
        <v>0.17399999999999999</v>
      </c>
      <c r="I27541" s="3">
        <v>0</v>
      </c>
      <c r="J27541" s="3">
        <v>17.573999999999998</v>
      </c>
      <c r="K27541" s="3">
        <v>27.036923076923074</v>
      </c>
      <c r="L27541" s="4">
        <v>0.35</v>
      </c>
    </row>
    <row r="27542" spans="1:12" x14ac:dyDescent="0.35">
      <c r="A27542" s="1" t="s">
        <v>45345</v>
      </c>
      <c r="B27542" t="s">
        <v>45346</v>
      </c>
      <c r="C27542" t="s">
        <v>13</v>
      </c>
      <c r="D27542" t="s">
        <v>14</v>
      </c>
      <c r="E27542">
        <v>2</v>
      </c>
      <c r="F27542" s="2">
        <v>96.8</v>
      </c>
      <c r="G27542" s="3">
        <v>496.28</v>
      </c>
      <c r="H27542" s="3">
        <v>0.96799999999999997</v>
      </c>
      <c r="I27542" s="3">
        <v>0</v>
      </c>
      <c r="J27542" s="3">
        <v>97.768000000000001</v>
      </c>
      <c r="K27542" s="3">
        <v>150.41230769230768</v>
      </c>
      <c r="L27542" s="4">
        <v>0.34999999999999992</v>
      </c>
    </row>
    <row r="27543" spans="1:12" x14ac:dyDescent="0.35">
      <c r="A27543" s="1">
        <v>41001259</v>
      </c>
      <c r="B27543" t="s">
        <v>45243</v>
      </c>
      <c r="C27543" t="s">
        <v>34</v>
      </c>
      <c r="D27543" t="s">
        <v>35</v>
      </c>
      <c r="E27543">
        <v>1</v>
      </c>
      <c r="F27543" s="2">
        <v>413.06</v>
      </c>
      <c r="G27543" s="3">
        <v>2117.58</v>
      </c>
      <c r="H27543" s="3">
        <v>4.1306000000000003</v>
      </c>
      <c r="I27543" s="3">
        <v>19.413820000000001</v>
      </c>
      <c r="J27543" s="3">
        <v>436.60442</v>
      </c>
      <c r="K27543" s="3">
        <v>671.69910769230762</v>
      </c>
      <c r="L27543" s="4">
        <v>0.34999999999999992</v>
      </c>
    </row>
    <row r="27544" spans="1:12" x14ac:dyDescent="0.35">
      <c r="A27544" s="1" t="s">
        <v>45347</v>
      </c>
      <c r="B27544" t="s">
        <v>45348</v>
      </c>
      <c r="C27544" t="s">
        <v>34</v>
      </c>
      <c r="D27544" t="s">
        <v>35</v>
      </c>
      <c r="E27544">
        <v>1</v>
      </c>
      <c r="F27544" s="2">
        <v>413.61</v>
      </c>
      <c r="G27544" s="3">
        <v>2530.08</v>
      </c>
      <c r="H27544" s="3">
        <v>4.1360999999999999</v>
      </c>
      <c r="I27544" s="3">
        <v>19.43967</v>
      </c>
      <c r="J27544" s="3">
        <v>437.18576999999999</v>
      </c>
      <c r="K27544" s="3">
        <v>672.59349230769226</v>
      </c>
      <c r="L27544" s="4">
        <v>0.35</v>
      </c>
    </row>
    <row r="27545" spans="1:12" x14ac:dyDescent="0.35">
      <c r="A27545" s="1" t="s">
        <v>45349</v>
      </c>
      <c r="B27545" t="s">
        <v>45350</v>
      </c>
      <c r="C27545" t="s">
        <v>34</v>
      </c>
      <c r="D27545" t="s">
        <v>35</v>
      </c>
      <c r="E27545">
        <v>1</v>
      </c>
      <c r="F27545" s="2">
        <v>6.92</v>
      </c>
      <c r="G27545" s="3">
        <v>35.5</v>
      </c>
      <c r="H27545" s="3">
        <v>6.9199999999999998E-2</v>
      </c>
      <c r="I27545" s="3">
        <v>0.32523999999999997</v>
      </c>
      <c r="J27545" s="3">
        <v>7.3144400000000003</v>
      </c>
      <c r="K27545" s="3">
        <v>11.252984615384616</v>
      </c>
      <c r="L27545" s="4">
        <v>0.35</v>
      </c>
    </row>
    <row r="27546" spans="1:12" x14ac:dyDescent="0.35">
      <c r="A27546" s="1" t="s">
        <v>45351</v>
      </c>
      <c r="B27546" t="s">
        <v>45352</v>
      </c>
      <c r="C27546" t="s">
        <v>34</v>
      </c>
      <c r="D27546" t="s">
        <v>35</v>
      </c>
      <c r="E27546">
        <v>2</v>
      </c>
      <c r="F27546" s="2">
        <v>63.61</v>
      </c>
      <c r="G27546" s="3">
        <v>424.31</v>
      </c>
      <c r="H27546" s="3">
        <v>0.6361</v>
      </c>
      <c r="I27546" s="3">
        <v>0</v>
      </c>
      <c r="J27546" s="3">
        <v>64.246099999999998</v>
      </c>
      <c r="K27546" s="3">
        <v>98.840153846153839</v>
      </c>
      <c r="L27546" s="4">
        <v>0.35</v>
      </c>
    </row>
    <row r="27547" spans="1:12" hidden="1" x14ac:dyDescent="0.35">
      <c r="A27547" s="1" t="s">
        <v>45353</v>
      </c>
      <c r="B27547" t="s">
        <v>45354</v>
      </c>
      <c r="C27547" t="s">
        <v>46</v>
      </c>
      <c r="D27547" t="s">
        <v>47</v>
      </c>
      <c r="E27547">
        <v>1</v>
      </c>
      <c r="F27547" s="2">
        <v>27.78</v>
      </c>
      <c r="G27547" s="3">
        <v>142.63999999999999</v>
      </c>
      <c r="H27547" s="3">
        <v>0.27779999999999999</v>
      </c>
      <c r="I27547" s="3">
        <v>1.30566</v>
      </c>
      <c r="J27547" s="3">
        <v>29.36346</v>
      </c>
      <c r="K27547" s="3">
        <v>45.174553846153842</v>
      </c>
      <c r="L27547" s="4">
        <v>0.34999999999999992</v>
      </c>
    </row>
    <row r="27548" spans="1:12" x14ac:dyDescent="0.35">
      <c r="A27548" s="1" t="s">
        <v>45355</v>
      </c>
      <c r="B27548" t="s">
        <v>45356</v>
      </c>
      <c r="C27548" t="s">
        <v>13</v>
      </c>
      <c r="D27548" t="s">
        <v>14</v>
      </c>
      <c r="E27548">
        <v>2</v>
      </c>
      <c r="F27548" s="2">
        <v>14.31</v>
      </c>
      <c r="G27548" s="3">
        <v>73.349999999999994</v>
      </c>
      <c r="H27548" s="3">
        <v>0.1431</v>
      </c>
      <c r="I27548" s="3">
        <v>0</v>
      </c>
      <c r="J27548" s="3">
        <v>14.453100000000001</v>
      </c>
      <c r="K27548" s="3">
        <v>22.235538461538461</v>
      </c>
      <c r="L27548" s="4">
        <v>0.34999999999999992</v>
      </c>
    </row>
    <row r="27549" spans="1:12" x14ac:dyDescent="0.35">
      <c r="A27549" s="1" t="s">
        <v>45357</v>
      </c>
      <c r="B27549" t="s">
        <v>45358</v>
      </c>
      <c r="C27549" t="s">
        <v>13</v>
      </c>
      <c r="D27549" t="s">
        <v>14</v>
      </c>
      <c r="E27549">
        <v>1</v>
      </c>
      <c r="F27549" s="2">
        <v>13330</v>
      </c>
      <c r="G27549" s="3">
        <v>69790.58</v>
      </c>
      <c r="H27549" s="3">
        <v>133.30000000000001</v>
      </c>
      <c r="I27549" s="3">
        <v>626.51</v>
      </c>
      <c r="J27549" s="3">
        <v>14089.81</v>
      </c>
      <c r="K27549" s="3">
        <v>21676.630769230767</v>
      </c>
      <c r="L27549" s="4">
        <v>0.35</v>
      </c>
    </row>
    <row r="27550" spans="1:12" x14ac:dyDescent="0.35">
      <c r="A27550" s="1" t="s">
        <v>45359</v>
      </c>
      <c r="B27550" t="s">
        <v>45360</v>
      </c>
      <c r="C27550" t="s">
        <v>34</v>
      </c>
      <c r="D27550" t="s">
        <v>35</v>
      </c>
      <c r="E27550">
        <v>1</v>
      </c>
      <c r="F27550" s="2">
        <v>65.459999999999994</v>
      </c>
      <c r="G27550" s="3">
        <v>342.72</v>
      </c>
      <c r="H27550" s="3">
        <v>0.65459999999999996</v>
      </c>
      <c r="I27550" s="3">
        <v>3.0766199999999997</v>
      </c>
      <c r="J27550" s="3">
        <v>69.191220000000001</v>
      </c>
      <c r="K27550" s="3">
        <v>106.44803076923077</v>
      </c>
      <c r="L27550" s="4">
        <v>0.35</v>
      </c>
    </row>
    <row r="27551" spans="1:12" x14ac:dyDescent="0.35">
      <c r="A27551" s="1" t="s">
        <v>45361</v>
      </c>
      <c r="B27551" t="s">
        <v>45362</v>
      </c>
      <c r="C27551" t="s">
        <v>13</v>
      </c>
      <c r="D27551" t="s">
        <v>14</v>
      </c>
      <c r="E27551">
        <v>2</v>
      </c>
      <c r="F27551" s="2">
        <v>664.81</v>
      </c>
      <c r="G27551" s="3">
        <v>3261.47</v>
      </c>
      <c r="H27551" s="3">
        <v>6.6480999999999995</v>
      </c>
      <c r="I27551" s="3">
        <v>0</v>
      </c>
      <c r="J27551" s="3">
        <v>671.45809999999994</v>
      </c>
      <c r="K27551" s="3">
        <v>1033.0124615384614</v>
      </c>
      <c r="L27551" s="4">
        <v>0.34999999999999992</v>
      </c>
    </row>
    <row r="27552" spans="1:12" x14ac:dyDescent="0.35">
      <c r="A27552" s="1" t="s">
        <v>45363</v>
      </c>
      <c r="B27552" t="s">
        <v>45364</v>
      </c>
      <c r="C27552" t="s">
        <v>34</v>
      </c>
      <c r="D27552" t="s">
        <v>35</v>
      </c>
      <c r="E27552">
        <v>2</v>
      </c>
      <c r="F27552" s="2">
        <v>2934.96</v>
      </c>
      <c r="G27552" s="3">
        <v>15366.28</v>
      </c>
      <c r="H27552" s="3">
        <v>29.349600000000002</v>
      </c>
      <c r="I27552" s="3">
        <v>0</v>
      </c>
      <c r="J27552" s="3">
        <v>2964.3096</v>
      </c>
      <c r="K27552" s="3">
        <v>4560.4763076923073</v>
      </c>
      <c r="L27552" s="4">
        <v>0.34999999999999992</v>
      </c>
    </row>
    <row r="27553" spans="1:12" x14ac:dyDescent="0.35">
      <c r="A27553" s="1" t="s">
        <v>45365</v>
      </c>
      <c r="B27553" t="s">
        <v>45366</v>
      </c>
      <c r="C27553" t="s">
        <v>34</v>
      </c>
      <c r="D27553" t="s">
        <v>35</v>
      </c>
      <c r="E27553">
        <v>2</v>
      </c>
      <c r="F27553" s="2">
        <v>50.43</v>
      </c>
      <c r="G27553" s="3">
        <v>376.69</v>
      </c>
      <c r="H27553" s="3">
        <v>0.50429999999999997</v>
      </c>
      <c r="I27553" s="3">
        <v>0</v>
      </c>
      <c r="J27553" s="3">
        <v>50.9343</v>
      </c>
      <c r="K27553" s="3">
        <v>78.360461538461536</v>
      </c>
      <c r="L27553" s="4">
        <v>0.35</v>
      </c>
    </row>
    <row r="27554" spans="1:12" x14ac:dyDescent="0.35">
      <c r="A27554" s="1" t="s">
        <v>45367</v>
      </c>
      <c r="B27554" t="s">
        <v>45368</v>
      </c>
      <c r="C27554" t="s">
        <v>34</v>
      </c>
      <c r="D27554" t="s">
        <v>35</v>
      </c>
      <c r="E27554">
        <v>2</v>
      </c>
      <c r="F27554" s="2">
        <v>11.59</v>
      </c>
      <c r="G27554" s="3">
        <v>59.43</v>
      </c>
      <c r="H27554" s="3">
        <v>0.1159</v>
      </c>
      <c r="I27554" s="3">
        <v>0</v>
      </c>
      <c r="J27554" s="3">
        <v>11.7059</v>
      </c>
      <c r="K27554" s="3">
        <v>18.009076923076922</v>
      </c>
      <c r="L27554" s="4">
        <v>0.35</v>
      </c>
    </row>
    <row r="27555" spans="1:12" x14ac:dyDescent="0.35">
      <c r="A27555" s="1" t="s">
        <v>45369</v>
      </c>
      <c r="B27555" t="s">
        <v>45370</v>
      </c>
      <c r="C27555" t="s">
        <v>34</v>
      </c>
      <c r="D27555" t="s">
        <v>35</v>
      </c>
      <c r="E27555">
        <v>2</v>
      </c>
      <c r="F27555" s="2">
        <v>7023.06</v>
      </c>
      <c r="G27555" s="3">
        <v>36769.949999999997</v>
      </c>
      <c r="H27555" s="3">
        <v>70.23060000000001</v>
      </c>
      <c r="I27555" s="3">
        <v>0</v>
      </c>
      <c r="J27555" s="3">
        <v>7093.2906000000003</v>
      </c>
      <c r="K27555" s="3">
        <v>10912.754769230769</v>
      </c>
      <c r="L27555" s="4">
        <v>0.35</v>
      </c>
    </row>
    <row r="27556" spans="1:12" x14ac:dyDescent="0.35">
      <c r="A27556" s="1" t="s">
        <v>45371</v>
      </c>
      <c r="B27556" t="s">
        <v>45372</v>
      </c>
      <c r="C27556" t="s">
        <v>13</v>
      </c>
      <c r="D27556" t="s">
        <v>14</v>
      </c>
      <c r="E27556">
        <v>2</v>
      </c>
      <c r="F27556" s="2">
        <v>490.79</v>
      </c>
      <c r="G27556" s="3">
        <v>2516.13</v>
      </c>
      <c r="H27556" s="3">
        <v>4.9079000000000006</v>
      </c>
      <c r="I27556" s="3">
        <v>0</v>
      </c>
      <c r="J27556" s="3">
        <v>495.6979</v>
      </c>
      <c r="K27556" s="3">
        <v>762.61215384615377</v>
      </c>
      <c r="L27556" s="4">
        <v>0.34999999999999992</v>
      </c>
    </row>
    <row r="27557" spans="1:12" x14ac:dyDescent="0.35">
      <c r="A27557" s="1" t="s">
        <v>45373</v>
      </c>
      <c r="B27557" t="s">
        <v>45374</v>
      </c>
      <c r="C27557" t="s">
        <v>34</v>
      </c>
      <c r="D27557" t="s">
        <v>35</v>
      </c>
      <c r="E27557">
        <v>1</v>
      </c>
      <c r="F27557" s="2">
        <v>82.94</v>
      </c>
      <c r="G27557" s="3">
        <v>425.22</v>
      </c>
      <c r="H27557" s="3">
        <v>0.82940000000000003</v>
      </c>
      <c r="I27557" s="3">
        <v>3.89818</v>
      </c>
      <c r="J27557" s="3">
        <v>87.667580000000001</v>
      </c>
      <c r="K27557" s="3">
        <v>134.8732</v>
      </c>
      <c r="L27557" s="4">
        <v>0.35</v>
      </c>
    </row>
    <row r="27558" spans="1:12" x14ac:dyDescent="0.35">
      <c r="A27558" s="1" t="s">
        <v>45375</v>
      </c>
      <c r="B27558" t="s">
        <v>45376</v>
      </c>
      <c r="C27558" t="s">
        <v>34</v>
      </c>
      <c r="D27558" t="s">
        <v>35</v>
      </c>
      <c r="E27558">
        <v>2</v>
      </c>
      <c r="F27558" s="2">
        <v>1211.5899999999999</v>
      </c>
      <c r="G27558" s="3">
        <v>0</v>
      </c>
      <c r="H27558" s="3">
        <v>12.1159</v>
      </c>
      <c r="I27558" s="3">
        <v>0</v>
      </c>
      <c r="J27558" s="3">
        <v>1223.7058999999999</v>
      </c>
      <c r="K27558" s="3">
        <v>1882.6244615384614</v>
      </c>
      <c r="L27558" s="4">
        <v>0.35000000000000003</v>
      </c>
    </row>
    <row r="27559" spans="1:12" x14ac:dyDescent="0.35">
      <c r="A27559" s="1" t="s">
        <v>45377</v>
      </c>
      <c r="B27559" t="s">
        <v>45378</v>
      </c>
      <c r="C27559" t="s">
        <v>34</v>
      </c>
      <c r="D27559" t="s">
        <v>35</v>
      </c>
      <c r="E27559">
        <v>2</v>
      </c>
      <c r="F27559" s="2">
        <v>1005.6</v>
      </c>
      <c r="G27559" s="3">
        <v>0</v>
      </c>
      <c r="H27559" s="3">
        <v>10.056000000000001</v>
      </c>
      <c r="I27559" s="3">
        <v>0</v>
      </c>
      <c r="J27559" s="3">
        <v>1015.6560000000001</v>
      </c>
      <c r="K27559" s="3">
        <v>1562.5476923076924</v>
      </c>
      <c r="L27559" s="4">
        <v>0.35</v>
      </c>
    </row>
    <row r="27560" spans="1:12" x14ac:dyDescent="0.35">
      <c r="A27560" s="1" t="s">
        <v>45379</v>
      </c>
      <c r="B27560" t="s">
        <v>45380</v>
      </c>
      <c r="C27560" t="s">
        <v>34</v>
      </c>
      <c r="D27560" t="s">
        <v>35</v>
      </c>
      <c r="E27560">
        <v>1</v>
      </c>
      <c r="F27560" s="2">
        <v>42.28</v>
      </c>
      <c r="G27560" s="3">
        <v>216.73</v>
      </c>
      <c r="H27560" s="3">
        <v>0.42280000000000001</v>
      </c>
      <c r="I27560" s="3">
        <v>1.98716</v>
      </c>
      <c r="J27560" s="3">
        <v>44.689960000000006</v>
      </c>
      <c r="K27560" s="3">
        <v>68.753784615384617</v>
      </c>
      <c r="L27560" s="4">
        <v>0.34999999999999992</v>
      </c>
    </row>
    <row r="27561" spans="1:12" x14ac:dyDescent="0.35">
      <c r="A27561" s="1" t="s">
        <v>45381</v>
      </c>
      <c r="B27561" t="s">
        <v>45382</v>
      </c>
      <c r="C27561" t="s">
        <v>34</v>
      </c>
      <c r="D27561" t="s">
        <v>35</v>
      </c>
      <c r="E27561">
        <v>2</v>
      </c>
      <c r="F27561" s="2">
        <v>55.24</v>
      </c>
      <c r="G27561" s="3">
        <v>412.62</v>
      </c>
      <c r="H27561" s="3">
        <v>0.5524</v>
      </c>
      <c r="I27561" s="3">
        <v>0</v>
      </c>
      <c r="J27561" s="3">
        <v>55.792400000000001</v>
      </c>
      <c r="K27561" s="3">
        <v>85.834461538461539</v>
      </c>
      <c r="L27561" s="4">
        <v>0.35</v>
      </c>
    </row>
    <row r="27562" spans="1:12" hidden="1" x14ac:dyDescent="0.35">
      <c r="A27562" s="1" t="s">
        <v>45383</v>
      </c>
      <c r="B27562" t="s">
        <v>45384</v>
      </c>
      <c r="C27562" t="s">
        <v>46</v>
      </c>
      <c r="D27562" t="s">
        <v>47</v>
      </c>
      <c r="E27562">
        <v>2</v>
      </c>
      <c r="F27562" s="2">
        <v>1679.39</v>
      </c>
      <c r="G27562" s="3">
        <v>8609.6200000000008</v>
      </c>
      <c r="H27562" s="3">
        <v>16.793900000000001</v>
      </c>
      <c r="I27562" s="3">
        <v>0</v>
      </c>
      <c r="J27562" s="3">
        <v>1696.1839</v>
      </c>
      <c r="K27562" s="3">
        <v>2609.5136923076921</v>
      </c>
      <c r="L27562" s="4">
        <v>0.34999999999999992</v>
      </c>
    </row>
    <row r="27563" spans="1:12" x14ac:dyDescent="0.35">
      <c r="A27563" s="1" t="s">
        <v>45385</v>
      </c>
      <c r="B27563" t="s">
        <v>45386</v>
      </c>
      <c r="C27563" t="s">
        <v>34</v>
      </c>
      <c r="D27563" t="s">
        <v>35</v>
      </c>
      <c r="E27563">
        <v>2</v>
      </c>
      <c r="F27563" s="2">
        <v>169.49</v>
      </c>
      <c r="G27563" s="3">
        <v>887.43</v>
      </c>
      <c r="H27563" s="3">
        <v>1.6949000000000001</v>
      </c>
      <c r="I27563" s="3">
        <v>0</v>
      </c>
      <c r="J27563" s="3">
        <v>171.1849</v>
      </c>
      <c r="K27563" s="3">
        <v>263.36138461538462</v>
      </c>
      <c r="L27563" s="4">
        <v>0.35000000000000003</v>
      </c>
    </row>
    <row r="27564" spans="1:12" x14ac:dyDescent="0.35">
      <c r="A27564" s="1" t="s">
        <v>45387</v>
      </c>
      <c r="B27564" t="s">
        <v>45388</v>
      </c>
      <c r="C27564" t="s">
        <v>34</v>
      </c>
      <c r="D27564" t="s">
        <v>35</v>
      </c>
      <c r="E27564">
        <v>2</v>
      </c>
      <c r="F27564" s="2">
        <v>2795.34</v>
      </c>
      <c r="G27564" s="3">
        <v>14330.71</v>
      </c>
      <c r="H27564" s="3">
        <v>27.953400000000002</v>
      </c>
      <c r="I27564" s="3">
        <v>0</v>
      </c>
      <c r="J27564" s="3">
        <v>2823.2934</v>
      </c>
      <c r="K27564" s="3">
        <v>4343.5283076923079</v>
      </c>
      <c r="L27564" s="4">
        <v>0.35000000000000003</v>
      </c>
    </row>
    <row r="27565" spans="1:12" x14ac:dyDescent="0.35">
      <c r="A27565" s="1" t="s">
        <v>45389</v>
      </c>
      <c r="B27565" t="s">
        <v>45390</v>
      </c>
      <c r="C27565" t="s">
        <v>13</v>
      </c>
      <c r="D27565" t="s">
        <v>14</v>
      </c>
      <c r="E27565">
        <v>2</v>
      </c>
      <c r="F27565" s="2">
        <v>426.88</v>
      </c>
      <c r="G27565" s="3">
        <v>2188.48</v>
      </c>
      <c r="H27565" s="3">
        <v>4.2687999999999997</v>
      </c>
      <c r="I27565" s="3">
        <v>0</v>
      </c>
      <c r="J27565" s="3">
        <v>431.14879999999999</v>
      </c>
      <c r="K27565" s="3">
        <v>663.30584615384612</v>
      </c>
      <c r="L27565" s="4">
        <v>0.35</v>
      </c>
    </row>
    <row r="27566" spans="1:12" x14ac:dyDescent="0.35">
      <c r="A27566" s="1" t="s">
        <v>45391</v>
      </c>
      <c r="B27566" t="s">
        <v>45392</v>
      </c>
      <c r="C27566" t="s">
        <v>34</v>
      </c>
      <c r="D27566" t="s">
        <v>35</v>
      </c>
      <c r="E27566">
        <v>2</v>
      </c>
      <c r="F27566" s="2">
        <v>74.62</v>
      </c>
      <c r="G27566" s="3">
        <v>390.22</v>
      </c>
      <c r="H27566" s="3">
        <v>0.74620000000000009</v>
      </c>
      <c r="I27566" s="3">
        <v>0</v>
      </c>
      <c r="J27566" s="3">
        <v>75.366200000000006</v>
      </c>
      <c r="K27566" s="3">
        <v>115.94800000000001</v>
      </c>
      <c r="L27566" s="4">
        <v>0.35</v>
      </c>
    </row>
    <row r="27567" spans="1:12" x14ac:dyDescent="0.35">
      <c r="A27567" s="1" t="s">
        <v>45393</v>
      </c>
      <c r="B27567" t="s">
        <v>45394</v>
      </c>
      <c r="C27567" t="s">
        <v>34</v>
      </c>
      <c r="D27567" t="s">
        <v>35</v>
      </c>
      <c r="E27567">
        <v>1</v>
      </c>
      <c r="F27567" s="2">
        <v>154.63</v>
      </c>
      <c r="G27567" s="3">
        <v>809.58</v>
      </c>
      <c r="H27567" s="3">
        <v>1.5463</v>
      </c>
      <c r="I27567" s="3">
        <v>7.2676099999999995</v>
      </c>
      <c r="J27567" s="3">
        <v>163.44390999999999</v>
      </c>
      <c r="K27567" s="3">
        <v>251.45216923076921</v>
      </c>
      <c r="L27567" s="4">
        <v>0.35000000000000003</v>
      </c>
    </row>
    <row r="27568" spans="1:12" x14ac:dyDescent="0.35">
      <c r="A27568" s="1" t="s">
        <v>45395</v>
      </c>
      <c r="B27568" t="s">
        <v>45396</v>
      </c>
      <c r="C27568" t="s">
        <v>29</v>
      </c>
      <c r="D27568" t="s">
        <v>30</v>
      </c>
      <c r="E27568">
        <v>1</v>
      </c>
      <c r="F27568" s="2">
        <v>261.22000000000003</v>
      </c>
      <c r="G27568" s="3">
        <v>1339.15</v>
      </c>
      <c r="H27568" s="3">
        <v>2.6122000000000005</v>
      </c>
      <c r="I27568" s="3">
        <v>12.277340000000001</v>
      </c>
      <c r="J27568" s="3">
        <v>276.10953999999998</v>
      </c>
      <c r="K27568" s="3">
        <v>424.78390769230765</v>
      </c>
      <c r="L27568" s="4">
        <v>0.35</v>
      </c>
    </row>
    <row r="27569" spans="1:12" x14ac:dyDescent="0.35">
      <c r="A27569" s="1" t="s">
        <v>45397</v>
      </c>
      <c r="B27569" t="s">
        <v>45398</v>
      </c>
      <c r="C27569" t="s">
        <v>34</v>
      </c>
      <c r="D27569" t="s">
        <v>35</v>
      </c>
      <c r="E27569">
        <v>2</v>
      </c>
      <c r="F27569" s="2">
        <v>3153.36</v>
      </c>
      <c r="G27569" s="3">
        <v>16509.740000000002</v>
      </c>
      <c r="H27569" s="3">
        <v>31.533600000000003</v>
      </c>
      <c r="I27569" s="3">
        <v>0</v>
      </c>
      <c r="J27569" s="3">
        <v>3184.8936000000003</v>
      </c>
      <c r="K27569" s="3">
        <v>4899.8363076923079</v>
      </c>
      <c r="L27569" s="4">
        <v>0.35</v>
      </c>
    </row>
    <row r="27570" spans="1:12" x14ac:dyDescent="0.35">
      <c r="A27570" s="1" t="s">
        <v>45399</v>
      </c>
      <c r="B27570" t="s">
        <v>45400</v>
      </c>
      <c r="C27570" t="s">
        <v>29</v>
      </c>
      <c r="D27570" t="s">
        <v>30</v>
      </c>
      <c r="E27570">
        <v>2</v>
      </c>
      <c r="F27570" s="2">
        <v>144.84</v>
      </c>
      <c r="G27570" s="3">
        <v>1279.44</v>
      </c>
      <c r="H27570" s="3">
        <v>1.4484000000000001</v>
      </c>
      <c r="I27570" s="3">
        <v>0</v>
      </c>
      <c r="J27570" s="3">
        <v>146.2884</v>
      </c>
      <c r="K27570" s="3">
        <v>225.0590769230769</v>
      </c>
      <c r="L27570" s="4">
        <v>0.35</v>
      </c>
    </row>
    <row r="27571" spans="1:12" x14ac:dyDescent="0.35">
      <c r="A27571" s="1" t="s">
        <v>45401</v>
      </c>
      <c r="B27571" t="s">
        <v>45402</v>
      </c>
      <c r="C27571" t="s">
        <v>34</v>
      </c>
      <c r="D27571" t="s">
        <v>35</v>
      </c>
      <c r="E27571">
        <v>2</v>
      </c>
      <c r="F27571" s="2">
        <v>19624.89</v>
      </c>
      <c r="G27571" s="3">
        <v>100609.66</v>
      </c>
      <c r="H27571" s="3">
        <v>196.24889999999999</v>
      </c>
      <c r="I27571" s="3">
        <v>0</v>
      </c>
      <c r="J27571" s="3">
        <v>19821.138899999998</v>
      </c>
      <c r="K27571" s="3">
        <v>30494.059846153843</v>
      </c>
      <c r="L27571" s="4">
        <v>0.35</v>
      </c>
    </row>
    <row r="27572" spans="1:12" x14ac:dyDescent="0.35">
      <c r="A27572" s="1" t="s">
        <v>45403</v>
      </c>
      <c r="B27572" t="s">
        <v>31750</v>
      </c>
      <c r="C27572" t="s">
        <v>34</v>
      </c>
      <c r="D27572" t="s">
        <v>35</v>
      </c>
      <c r="E27572">
        <v>1</v>
      </c>
      <c r="F27572" s="2">
        <v>29.27</v>
      </c>
      <c r="G27572" s="3">
        <v>153.1</v>
      </c>
      <c r="H27572" s="3">
        <v>0.29270000000000002</v>
      </c>
      <c r="I27572" s="3">
        <v>1.3756900000000001</v>
      </c>
      <c r="J27572" s="3">
        <v>30.938389999999998</v>
      </c>
      <c r="K27572" s="3">
        <v>47.597523076923075</v>
      </c>
      <c r="L27572" s="4">
        <v>0.35000000000000003</v>
      </c>
    </row>
    <row r="27573" spans="1:12" x14ac:dyDescent="0.35">
      <c r="A27573" s="1" t="s">
        <v>45404</v>
      </c>
      <c r="B27573" t="s">
        <v>45405</v>
      </c>
      <c r="C27573" t="s">
        <v>34</v>
      </c>
      <c r="D27573" t="s">
        <v>35</v>
      </c>
      <c r="E27573">
        <v>2</v>
      </c>
      <c r="F27573" s="2">
        <v>10.97</v>
      </c>
      <c r="G27573" s="3">
        <v>81.94</v>
      </c>
      <c r="H27573" s="3">
        <v>0.10970000000000001</v>
      </c>
      <c r="I27573" s="3">
        <v>0</v>
      </c>
      <c r="J27573" s="3">
        <v>11.079700000000001</v>
      </c>
      <c r="K27573" s="3">
        <v>17.04569230769231</v>
      </c>
      <c r="L27573" s="4">
        <v>0.35000000000000003</v>
      </c>
    </row>
    <row r="27574" spans="1:12" x14ac:dyDescent="0.35">
      <c r="A27574" s="1" t="s">
        <v>45406</v>
      </c>
      <c r="B27574" t="s">
        <v>45407</v>
      </c>
      <c r="C27574" t="s">
        <v>34</v>
      </c>
      <c r="D27574" t="s">
        <v>35</v>
      </c>
      <c r="E27574">
        <v>1</v>
      </c>
      <c r="F27574" s="2">
        <v>69.08</v>
      </c>
      <c r="G27574" s="3">
        <v>361.68</v>
      </c>
      <c r="H27574" s="3">
        <v>0.69079999999999997</v>
      </c>
      <c r="I27574" s="3">
        <v>3.2467600000000001</v>
      </c>
      <c r="J27574" s="3">
        <v>73.017559999999989</v>
      </c>
      <c r="K27574" s="3">
        <v>112.33470769230767</v>
      </c>
      <c r="L27574" s="4">
        <v>0.35</v>
      </c>
    </row>
    <row r="27575" spans="1:12" x14ac:dyDescent="0.35">
      <c r="A27575" s="1" t="s">
        <v>45408</v>
      </c>
      <c r="B27575" t="s">
        <v>45409</v>
      </c>
      <c r="C27575" t="s">
        <v>34</v>
      </c>
      <c r="D27575" t="s">
        <v>35</v>
      </c>
      <c r="E27575">
        <v>2</v>
      </c>
      <c r="F27575" s="2">
        <v>115.31</v>
      </c>
      <c r="G27575" s="3">
        <v>861.36</v>
      </c>
      <c r="H27575" s="3">
        <v>1.1531</v>
      </c>
      <c r="I27575" s="3">
        <v>0</v>
      </c>
      <c r="J27575" s="3">
        <v>116.4631</v>
      </c>
      <c r="K27575" s="3">
        <v>179.17399999999998</v>
      </c>
      <c r="L27575" s="4">
        <v>0.34999999999999992</v>
      </c>
    </row>
    <row r="27576" spans="1:12" x14ac:dyDescent="0.35">
      <c r="A27576" s="1" t="s">
        <v>45410</v>
      </c>
      <c r="B27576" t="s">
        <v>45411</v>
      </c>
      <c r="C27576" t="s">
        <v>34</v>
      </c>
      <c r="D27576" t="s">
        <v>35</v>
      </c>
      <c r="E27576">
        <v>1</v>
      </c>
      <c r="F27576" s="2">
        <v>52.75</v>
      </c>
      <c r="G27576" s="3">
        <v>270.45999999999998</v>
      </c>
      <c r="H27576" s="3">
        <v>0.52749999999999997</v>
      </c>
      <c r="I27576" s="3">
        <v>2.47925</v>
      </c>
      <c r="J27576" s="3">
        <v>55.756750000000004</v>
      </c>
      <c r="K27576" s="3">
        <v>85.779615384615383</v>
      </c>
      <c r="L27576" s="4">
        <v>0.34999999999999992</v>
      </c>
    </row>
    <row r="27577" spans="1:12" x14ac:dyDescent="0.35">
      <c r="A27577" s="1" t="s">
        <v>45412</v>
      </c>
      <c r="B27577" t="s">
        <v>45413</v>
      </c>
      <c r="C27577" t="s">
        <v>13</v>
      </c>
      <c r="D27577" t="s">
        <v>14</v>
      </c>
      <c r="E27577">
        <v>2</v>
      </c>
      <c r="F27577" s="2">
        <v>696.19</v>
      </c>
      <c r="G27577" s="3">
        <v>3415.45</v>
      </c>
      <c r="H27577" s="3">
        <v>6.9619000000000009</v>
      </c>
      <c r="I27577" s="3">
        <v>0</v>
      </c>
      <c r="J27577" s="3">
        <v>703.15190000000007</v>
      </c>
      <c r="K27577" s="3">
        <v>1081.772153846154</v>
      </c>
      <c r="L27577" s="4">
        <v>0.35000000000000003</v>
      </c>
    </row>
    <row r="27578" spans="1:12" x14ac:dyDescent="0.35">
      <c r="A27578" s="1" t="s">
        <v>45414</v>
      </c>
      <c r="B27578" t="s">
        <v>45415</v>
      </c>
      <c r="C27578" t="s">
        <v>34</v>
      </c>
      <c r="D27578" t="s">
        <v>35</v>
      </c>
      <c r="E27578">
        <v>1</v>
      </c>
      <c r="F27578" s="2">
        <v>93.42</v>
      </c>
      <c r="G27578" s="3">
        <v>489.11</v>
      </c>
      <c r="H27578" s="3">
        <v>0.93420000000000003</v>
      </c>
      <c r="I27578" s="3">
        <v>4.3907400000000001</v>
      </c>
      <c r="J27578" s="3">
        <v>98.74494</v>
      </c>
      <c r="K27578" s="3">
        <v>151.91529230769231</v>
      </c>
      <c r="L27578" s="4">
        <v>0.35000000000000003</v>
      </c>
    </row>
    <row r="27579" spans="1:12" x14ac:dyDescent="0.35">
      <c r="A27579" s="1" t="s">
        <v>45416</v>
      </c>
      <c r="B27579" t="s">
        <v>45417</v>
      </c>
      <c r="C27579" t="s">
        <v>13</v>
      </c>
      <c r="D27579" t="s">
        <v>14</v>
      </c>
      <c r="E27579">
        <v>2</v>
      </c>
      <c r="F27579" s="2">
        <v>7809.56</v>
      </c>
      <c r="G27579" s="3">
        <v>36990.68</v>
      </c>
      <c r="H27579" s="3">
        <v>78.095600000000005</v>
      </c>
      <c r="I27579" s="3">
        <v>0</v>
      </c>
      <c r="J27579" s="3">
        <v>7887.6556</v>
      </c>
      <c r="K27579" s="3">
        <v>12134.854769230769</v>
      </c>
      <c r="L27579" s="4">
        <v>0.35</v>
      </c>
    </row>
    <row r="27580" spans="1:12" x14ac:dyDescent="0.35">
      <c r="A27580" s="1" t="s">
        <v>45418</v>
      </c>
      <c r="B27580" t="s">
        <v>45419</v>
      </c>
      <c r="C27580" t="s">
        <v>34</v>
      </c>
      <c r="D27580" t="s">
        <v>35</v>
      </c>
      <c r="E27580">
        <v>1</v>
      </c>
      <c r="F27580" s="2">
        <v>642.19000000000005</v>
      </c>
      <c r="G27580" s="3">
        <v>3292.25</v>
      </c>
      <c r="H27580" s="3">
        <v>6.4219000000000008</v>
      </c>
      <c r="I27580" s="3">
        <v>30.182930000000002</v>
      </c>
      <c r="J27580" s="3">
        <v>678.79483000000016</v>
      </c>
      <c r="K27580" s="3">
        <v>1044.2997384615387</v>
      </c>
      <c r="L27580" s="4">
        <v>0.35</v>
      </c>
    </row>
    <row r="27581" spans="1:12" x14ac:dyDescent="0.35">
      <c r="A27581" s="1" t="s">
        <v>45420</v>
      </c>
      <c r="B27581" t="s">
        <v>45421</v>
      </c>
      <c r="C27581" t="s">
        <v>34</v>
      </c>
      <c r="D27581" t="s">
        <v>35</v>
      </c>
      <c r="E27581">
        <v>2</v>
      </c>
      <c r="F27581" s="2">
        <v>77.790000000000006</v>
      </c>
      <c r="G27581" s="3">
        <v>660.39</v>
      </c>
      <c r="H27581" s="3">
        <v>0.77790000000000004</v>
      </c>
      <c r="I27581" s="3">
        <v>0</v>
      </c>
      <c r="J27581" s="3">
        <v>78.567900000000009</v>
      </c>
      <c r="K27581" s="3">
        <v>120.87369230769232</v>
      </c>
      <c r="L27581" s="4">
        <v>0.35000000000000003</v>
      </c>
    </row>
    <row r="27582" spans="1:12" x14ac:dyDescent="0.35">
      <c r="A27582" s="1" t="s">
        <v>45422</v>
      </c>
      <c r="B27582" t="s">
        <v>45423</v>
      </c>
      <c r="C27582" t="s">
        <v>34</v>
      </c>
      <c r="D27582" t="s">
        <v>35</v>
      </c>
      <c r="E27582">
        <v>1</v>
      </c>
      <c r="F27582" s="2">
        <v>530.15</v>
      </c>
      <c r="G27582" s="3">
        <v>2659.53</v>
      </c>
      <c r="H27582" s="3">
        <v>5.3014999999999999</v>
      </c>
      <c r="I27582" s="3">
        <v>24.91705</v>
      </c>
      <c r="J27582" s="3">
        <v>560.36855000000003</v>
      </c>
      <c r="K27582" s="3">
        <v>862.10546153846155</v>
      </c>
      <c r="L27582" s="4">
        <v>0.35</v>
      </c>
    </row>
    <row r="27583" spans="1:12" x14ac:dyDescent="0.35">
      <c r="A27583" s="1" t="s">
        <v>45424</v>
      </c>
      <c r="B27583" t="s">
        <v>45425</v>
      </c>
      <c r="C27583" t="s">
        <v>34</v>
      </c>
      <c r="D27583" t="s">
        <v>35</v>
      </c>
      <c r="E27583">
        <v>1</v>
      </c>
      <c r="F27583" s="2">
        <v>52.75</v>
      </c>
      <c r="G27583" s="3">
        <v>270.45999999999998</v>
      </c>
      <c r="H27583" s="3">
        <v>0.52749999999999997</v>
      </c>
      <c r="I27583" s="3">
        <v>2.47925</v>
      </c>
      <c r="J27583" s="3">
        <v>55.756750000000004</v>
      </c>
      <c r="K27583" s="3">
        <v>85.779615384615383</v>
      </c>
      <c r="L27583" s="4">
        <v>0.34999999999999992</v>
      </c>
    </row>
    <row r="27584" spans="1:12" x14ac:dyDescent="0.35">
      <c r="A27584" s="1" t="s">
        <v>45426</v>
      </c>
      <c r="B27584" t="s">
        <v>45427</v>
      </c>
      <c r="C27584" t="s">
        <v>34</v>
      </c>
      <c r="D27584" t="s">
        <v>35</v>
      </c>
      <c r="E27584">
        <v>2</v>
      </c>
      <c r="F27584" s="2">
        <v>517.08000000000004</v>
      </c>
      <c r="G27584" s="3">
        <v>2707.23</v>
      </c>
      <c r="H27584" s="3">
        <v>5.1708000000000007</v>
      </c>
      <c r="I27584" s="3">
        <v>0</v>
      </c>
      <c r="J27584" s="3">
        <v>522.25080000000003</v>
      </c>
      <c r="K27584" s="3">
        <v>803.46276923076925</v>
      </c>
      <c r="L27584" s="4">
        <v>0.35</v>
      </c>
    </row>
    <row r="27585" spans="1:12" x14ac:dyDescent="0.35">
      <c r="A27585" s="1" t="s">
        <v>45428</v>
      </c>
      <c r="B27585" t="s">
        <v>45429</v>
      </c>
      <c r="C27585" t="s">
        <v>34</v>
      </c>
      <c r="D27585" t="s">
        <v>35</v>
      </c>
      <c r="E27585">
        <v>1</v>
      </c>
      <c r="F27585" s="2">
        <v>172.02</v>
      </c>
      <c r="G27585" s="3">
        <v>881.89</v>
      </c>
      <c r="H27585" s="3">
        <v>1.7202000000000002</v>
      </c>
      <c r="I27585" s="3">
        <v>8.0849400000000013</v>
      </c>
      <c r="J27585" s="3">
        <v>181.82514</v>
      </c>
      <c r="K27585" s="3">
        <v>279.73098461538461</v>
      </c>
      <c r="L27585" s="4">
        <v>0.35</v>
      </c>
    </row>
    <row r="27586" spans="1:12" x14ac:dyDescent="0.35">
      <c r="A27586" s="1" t="s">
        <v>45430</v>
      </c>
      <c r="B27586" t="s">
        <v>45431</v>
      </c>
      <c r="C27586" t="s">
        <v>34</v>
      </c>
      <c r="D27586" t="s">
        <v>35</v>
      </c>
      <c r="E27586">
        <v>1</v>
      </c>
      <c r="F27586" s="2">
        <v>691.71</v>
      </c>
      <c r="G27586" s="3">
        <v>3546.12</v>
      </c>
      <c r="H27586" s="3">
        <v>6.9171000000000005</v>
      </c>
      <c r="I27586" s="3">
        <v>32.510370000000002</v>
      </c>
      <c r="J27586" s="3">
        <v>731.13747000000001</v>
      </c>
      <c r="K27586" s="3">
        <v>1124.826876923077</v>
      </c>
      <c r="L27586" s="4">
        <v>0.35000000000000003</v>
      </c>
    </row>
    <row r="27587" spans="1:12" x14ac:dyDescent="0.35">
      <c r="A27587" s="1" t="s">
        <v>45432</v>
      </c>
      <c r="B27587" t="s">
        <v>45433</v>
      </c>
      <c r="C27587" t="s">
        <v>34</v>
      </c>
      <c r="D27587" t="s">
        <v>35</v>
      </c>
      <c r="E27587">
        <v>2</v>
      </c>
      <c r="F27587" s="2">
        <v>9100</v>
      </c>
      <c r="G27587" s="3">
        <v>47643.98</v>
      </c>
      <c r="H27587" s="3">
        <v>91</v>
      </c>
      <c r="I27587" s="3">
        <v>0</v>
      </c>
      <c r="J27587" s="3">
        <v>9191</v>
      </c>
      <c r="K27587" s="3">
        <v>14140</v>
      </c>
      <c r="L27587" s="4">
        <v>0.35</v>
      </c>
    </row>
    <row r="27588" spans="1:12" x14ac:dyDescent="0.35">
      <c r="A27588" s="1" t="s">
        <v>45434</v>
      </c>
      <c r="B27588" t="s">
        <v>41654</v>
      </c>
      <c r="C27588" t="s">
        <v>34</v>
      </c>
      <c r="D27588" t="s">
        <v>35</v>
      </c>
      <c r="E27588">
        <v>2</v>
      </c>
      <c r="F27588" s="2">
        <v>4206.72</v>
      </c>
      <c r="G27588" s="3">
        <v>0</v>
      </c>
      <c r="H27588" s="3">
        <v>42.067200000000007</v>
      </c>
      <c r="I27588" s="3">
        <v>0</v>
      </c>
      <c r="J27588" s="3">
        <v>4248.7872000000007</v>
      </c>
      <c r="K27588" s="3">
        <v>6536.5956923076928</v>
      </c>
      <c r="L27588" s="4">
        <v>0.35</v>
      </c>
    </row>
    <row r="27589" spans="1:12" x14ac:dyDescent="0.35">
      <c r="A27589" s="1" t="s">
        <v>45435</v>
      </c>
      <c r="B27589" t="s">
        <v>45436</v>
      </c>
      <c r="C27589" t="s">
        <v>34</v>
      </c>
      <c r="D27589" t="s">
        <v>35</v>
      </c>
      <c r="E27589">
        <v>1</v>
      </c>
      <c r="F27589" s="2">
        <v>105.76</v>
      </c>
      <c r="G27589" s="3">
        <v>553.72</v>
      </c>
      <c r="H27589" s="3">
        <v>1.0576000000000001</v>
      </c>
      <c r="I27589" s="3">
        <v>4.97072</v>
      </c>
      <c r="J27589" s="3">
        <v>111.78832</v>
      </c>
      <c r="K27589" s="3">
        <v>171.98203076923076</v>
      </c>
      <c r="L27589" s="4">
        <v>0.35</v>
      </c>
    </row>
    <row r="27590" spans="1:12" x14ac:dyDescent="0.35">
      <c r="A27590" s="1" t="s">
        <v>45437</v>
      </c>
      <c r="B27590" t="s">
        <v>45438</v>
      </c>
      <c r="C27590" t="s">
        <v>34</v>
      </c>
      <c r="D27590" t="s">
        <v>35</v>
      </c>
      <c r="E27590">
        <v>1</v>
      </c>
      <c r="F27590" s="2">
        <v>43.31</v>
      </c>
      <c r="G27590" s="3">
        <v>231.01</v>
      </c>
      <c r="H27590" s="3">
        <v>0.43310000000000004</v>
      </c>
      <c r="I27590" s="3">
        <v>2.0355700000000003</v>
      </c>
      <c r="J27590" s="3">
        <v>45.778670000000005</v>
      </c>
      <c r="K27590" s="3">
        <v>70.428723076923077</v>
      </c>
      <c r="L27590" s="4">
        <v>0.34999999999999992</v>
      </c>
    </row>
    <row r="27591" spans="1:12" x14ac:dyDescent="0.35">
      <c r="A27591" s="1">
        <v>41001255</v>
      </c>
      <c r="B27591" t="s">
        <v>45439</v>
      </c>
      <c r="C27591" t="s">
        <v>34</v>
      </c>
      <c r="D27591" t="s">
        <v>35</v>
      </c>
      <c r="E27591">
        <v>1</v>
      </c>
      <c r="F27591" s="2">
        <v>140.6</v>
      </c>
      <c r="G27591" s="3">
        <v>720.8</v>
      </c>
      <c r="H27591" s="3">
        <v>1.4059999999999999</v>
      </c>
      <c r="I27591" s="3">
        <v>6.6082000000000001</v>
      </c>
      <c r="J27591" s="3">
        <v>148.61420000000001</v>
      </c>
      <c r="K27591" s="3">
        <v>228.63723076923077</v>
      </c>
      <c r="L27591" s="4">
        <v>0.35</v>
      </c>
    </row>
    <row r="27592" spans="1:12" hidden="1" x14ac:dyDescent="0.35">
      <c r="A27592" s="1" t="s">
        <v>45440</v>
      </c>
      <c r="B27592" t="s">
        <v>45441</v>
      </c>
      <c r="C27592" t="s">
        <v>46</v>
      </c>
      <c r="D27592" t="s">
        <v>47</v>
      </c>
      <c r="E27592">
        <v>1</v>
      </c>
      <c r="F27592" s="2">
        <v>11.46</v>
      </c>
      <c r="G27592" s="3">
        <v>58.76</v>
      </c>
      <c r="H27592" s="3">
        <v>0.11460000000000001</v>
      </c>
      <c r="I27592" s="3">
        <v>0.53861999999999999</v>
      </c>
      <c r="J27592" s="3">
        <v>12.11322</v>
      </c>
      <c r="K27592" s="3">
        <v>18.635723076923078</v>
      </c>
      <c r="L27592" s="4">
        <v>0.35000000000000003</v>
      </c>
    </row>
    <row r="27593" spans="1:12" x14ac:dyDescent="0.35">
      <c r="A27593" s="1" t="s">
        <v>45442</v>
      </c>
      <c r="B27593" t="s">
        <v>45443</v>
      </c>
      <c r="C27593" t="s">
        <v>34</v>
      </c>
      <c r="D27593" t="s">
        <v>35</v>
      </c>
      <c r="E27593">
        <v>1</v>
      </c>
      <c r="F27593" s="2">
        <v>55.43</v>
      </c>
      <c r="G27593" s="3">
        <v>284.11</v>
      </c>
      <c r="H27593" s="3">
        <v>0.55430000000000001</v>
      </c>
      <c r="I27593" s="3">
        <v>2.60521</v>
      </c>
      <c r="J27593" s="3">
        <v>58.589509999999997</v>
      </c>
      <c r="K27593" s="3">
        <v>90.137707692307686</v>
      </c>
      <c r="L27593" s="4">
        <v>0.35</v>
      </c>
    </row>
    <row r="27594" spans="1:12" x14ac:dyDescent="0.35">
      <c r="A27594" s="1">
        <v>41001286</v>
      </c>
      <c r="B27594" t="s">
        <v>41550</v>
      </c>
      <c r="C27594" t="s">
        <v>34</v>
      </c>
      <c r="D27594" t="s">
        <v>35</v>
      </c>
      <c r="E27594">
        <v>1</v>
      </c>
      <c r="F27594" s="2">
        <v>271.86</v>
      </c>
      <c r="G27594" s="3">
        <v>1393.71</v>
      </c>
      <c r="H27594" s="3">
        <v>2.7186000000000003</v>
      </c>
      <c r="I27594" s="3">
        <v>12.777420000000001</v>
      </c>
      <c r="J27594" s="3">
        <v>287.35602</v>
      </c>
      <c r="K27594" s="3">
        <v>442.08618461538458</v>
      </c>
      <c r="L27594" s="4">
        <v>0.34999999999999992</v>
      </c>
    </row>
    <row r="27595" spans="1:12" x14ac:dyDescent="0.35">
      <c r="A27595" s="1">
        <v>41001266</v>
      </c>
      <c r="B27595" t="s">
        <v>45429</v>
      </c>
      <c r="C27595" t="s">
        <v>34</v>
      </c>
      <c r="D27595" t="s">
        <v>35</v>
      </c>
      <c r="E27595">
        <v>1</v>
      </c>
      <c r="F27595" s="2">
        <v>172.02</v>
      </c>
      <c r="G27595" s="3">
        <v>881.89</v>
      </c>
      <c r="H27595" s="3">
        <v>1.7202000000000002</v>
      </c>
      <c r="I27595" s="3">
        <v>8.0849400000000013</v>
      </c>
      <c r="J27595" s="3">
        <v>181.82514</v>
      </c>
      <c r="K27595" s="3">
        <v>279.73098461538461</v>
      </c>
      <c r="L27595" s="4">
        <v>0.35</v>
      </c>
    </row>
    <row r="27596" spans="1:12" x14ac:dyDescent="0.35">
      <c r="A27596" s="1" t="s">
        <v>45444</v>
      </c>
      <c r="B27596" t="s">
        <v>44010</v>
      </c>
      <c r="C27596" t="s">
        <v>34</v>
      </c>
      <c r="D27596" t="s">
        <v>35</v>
      </c>
      <c r="E27596">
        <v>2</v>
      </c>
      <c r="F27596" s="2">
        <v>13421.69</v>
      </c>
      <c r="G27596" s="3">
        <v>68808.429999999993</v>
      </c>
      <c r="H27596" s="3">
        <v>134.21690000000001</v>
      </c>
      <c r="I27596" s="3">
        <v>0</v>
      </c>
      <c r="J27596" s="3">
        <v>13555.9069</v>
      </c>
      <c r="K27596" s="3">
        <v>20855.241384615383</v>
      </c>
      <c r="L27596" s="4">
        <v>0.35</v>
      </c>
    </row>
    <row r="27597" spans="1:12" x14ac:dyDescent="0.35">
      <c r="A27597" s="1" t="s">
        <v>45445</v>
      </c>
      <c r="B27597" t="s">
        <v>45446</v>
      </c>
      <c r="C27597" t="s">
        <v>34</v>
      </c>
      <c r="D27597" t="s">
        <v>35</v>
      </c>
      <c r="E27597">
        <v>2</v>
      </c>
      <c r="F27597" s="2">
        <v>860.97</v>
      </c>
      <c r="G27597" s="3">
        <v>4622.51</v>
      </c>
      <c r="H27597" s="3">
        <v>8.6097000000000001</v>
      </c>
      <c r="I27597" s="3">
        <v>0</v>
      </c>
      <c r="J27597" s="3">
        <v>869.5797</v>
      </c>
      <c r="K27597" s="3">
        <v>1337.8149230769229</v>
      </c>
      <c r="L27597" s="4">
        <v>0.34999999999999992</v>
      </c>
    </row>
    <row r="27598" spans="1:12" hidden="1" x14ac:dyDescent="0.35">
      <c r="A27598" s="1" t="s">
        <v>45447</v>
      </c>
      <c r="B27598" t="s">
        <v>45448</v>
      </c>
      <c r="C27598" t="s">
        <v>46</v>
      </c>
      <c r="D27598" t="s">
        <v>47</v>
      </c>
      <c r="E27598">
        <v>1</v>
      </c>
      <c r="F27598" s="2">
        <v>19.68</v>
      </c>
      <c r="G27598" s="3">
        <v>100.86</v>
      </c>
      <c r="H27598" s="3">
        <v>0.1968</v>
      </c>
      <c r="I27598" s="3">
        <v>0.92496</v>
      </c>
      <c r="J27598" s="3">
        <v>20.801759999999998</v>
      </c>
      <c r="K27598" s="3">
        <v>32.002707692307688</v>
      </c>
      <c r="L27598" s="4">
        <v>0.35</v>
      </c>
    </row>
    <row r="27599" spans="1:12" x14ac:dyDescent="0.35">
      <c r="A27599" s="1" t="s">
        <v>45449</v>
      </c>
      <c r="B27599" t="s">
        <v>45450</v>
      </c>
      <c r="C27599" t="s">
        <v>13</v>
      </c>
      <c r="D27599" t="s">
        <v>14</v>
      </c>
      <c r="E27599">
        <v>2</v>
      </c>
      <c r="F27599" s="2">
        <v>521.04999999999995</v>
      </c>
      <c r="G27599" s="3">
        <v>2671.26</v>
      </c>
      <c r="H27599" s="3">
        <v>5.2104999999999997</v>
      </c>
      <c r="I27599" s="3">
        <v>0</v>
      </c>
      <c r="J27599" s="3">
        <v>526.26049999999998</v>
      </c>
      <c r="K27599" s="3">
        <v>809.63153846153841</v>
      </c>
      <c r="L27599" s="4">
        <v>0.35</v>
      </c>
    </row>
    <row r="27600" spans="1:12" x14ac:dyDescent="0.35">
      <c r="A27600" s="1" t="s">
        <v>45451</v>
      </c>
      <c r="B27600" t="s">
        <v>45452</v>
      </c>
      <c r="C27600" t="s">
        <v>34</v>
      </c>
      <c r="D27600" t="s">
        <v>35</v>
      </c>
      <c r="E27600">
        <v>2</v>
      </c>
      <c r="F27600" s="2">
        <v>1769.51</v>
      </c>
      <c r="G27600" s="3">
        <v>9071.6200000000008</v>
      </c>
      <c r="H27600" s="3">
        <v>17.6951</v>
      </c>
      <c r="I27600" s="3">
        <v>0</v>
      </c>
      <c r="J27600" s="3">
        <v>1787.2050999999999</v>
      </c>
      <c r="K27600" s="3">
        <v>2749.5463076923074</v>
      </c>
      <c r="L27600" s="4">
        <v>0.35</v>
      </c>
    </row>
    <row r="27601" spans="1:12" x14ac:dyDescent="0.35">
      <c r="A27601" s="1" t="s">
        <v>45453</v>
      </c>
      <c r="B27601" t="s">
        <v>45454</v>
      </c>
      <c r="C27601" t="s">
        <v>29</v>
      </c>
      <c r="D27601" t="s">
        <v>30</v>
      </c>
      <c r="E27601">
        <v>1</v>
      </c>
      <c r="F27601" s="2">
        <v>14.67</v>
      </c>
      <c r="G27601" s="3">
        <v>75.239999999999995</v>
      </c>
      <c r="H27601" s="3">
        <v>0.1467</v>
      </c>
      <c r="I27601" s="3">
        <v>0.68949000000000005</v>
      </c>
      <c r="J27601" s="3">
        <v>15.506189999999998</v>
      </c>
      <c r="K27601" s="3">
        <v>23.855676923076921</v>
      </c>
      <c r="L27601" s="4">
        <v>0.35</v>
      </c>
    </row>
    <row r="27602" spans="1:12" x14ac:dyDescent="0.35">
      <c r="A27602" s="1" t="s">
        <v>45455</v>
      </c>
      <c r="B27602" t="s">
        <v>45456</v>
      </c>
      <c r="C27602" t="s">
        <v>34</v>
      </c>
      <c r="D27602" t="s">
        <v>35</v>
      </c>
      <c r="E27602">
        <v>2</v>
      </c>
      <c r="F27602" s="2">
        <v>87.52</v>
      </c>
      <c r="G27602" s="3">
        <v>653.76</v>
      </c>
      <c r="H27602" s="3">
        <v>0.87519999999999998</v>
      </c>
      <c r="I27602" s="3">
        <v>0</v>
      </c>
      <c r="J27602" s="3">
        <v>88.395200000000003</v>
      </c>
      <c r="K27602" s="3">
        <v>135.99261538461539</v>
      </c>
      <c r="L27602" s="4">
        <v>0.35000000000000003</v>
      </c>
    </row>
    <row r="27603" spans="1:12" x14ac:dyDescent="0.35">
      <c r="A27603" s="1" t="s">
        <v>45457</v>
      </c>
      <c r="B27603" t="s">
        <v>45458</v>
      </c>
      <c r="C27603" t="s">
        <v>34</v>
      </c>
      <c r="D27603" t="s">
        <v>35</v>
      </c>
      <c r="E27603">
        <v>2</v>
      </c>
      <c r="F27603" s="2">
        <v>6224.45</v>
      </c>
      <c r="G27603" s="3">
        <v>33206.36</v>
      </c>
      <c r="H27603" s="3">
        <v>62.244500000000002</v>
      </c>
      <c r="I27603" s="3">
        <v>0</v>
      </c>
      <c r="J27603" s="3">
        <v>6286.6944999999996</v>
      </c>
      <c r="K27603" s="3">
        <v>9671.8376923076921</v>
      </c>
      <c r="L27603" s="4">
        <v>0.35000000000000003</v>
      </c>
    </row>
    <row r="27604" spans="1:12" x14ac:dyDescent="0.35">
      <c r="A27604" s="1" t="s">
        <v>45459</v>
      </c>
      <c r="B27604" t="s">
        <v>45460</v>
      </c>
      <c r="C27604" t="s">
        <v>34</v>
      </c>
      <c r="D27604" t="s">
        <v>35</v>
      </c>
      <c r="E27604">
        <v>1</v>
      </c>
      <c r="F27604" s="2">
        <v>87.35</v>
      </c>
      <c r="G27604" s="3">
        <v>457.33</v>
      </c>
      <c r="H27604" s="3">
        <v>0.87349999999999994</v>
      </c>
      <c r="I27604" s="3">
        <v>4.1054499999999994</v>
      </c>
      <c r="J27604" s="3">
        <v>92.328950000000006</v>
      </c>
      <c r="K27604" s="3">
        <v>142.04453846153848</v>
      </c>
      <c r="L27604" s="4">
        <v>0.35000000000000003</v>
      </c>
    </row>
    <row r="27605" spans="1:12" x14ac:dyDescent="0.35">
      <c r="A27605" s="1" t="s">
        <v>45461</v>
      </c>
      <c r="B27605" t="s">
        <v>45462</v>
      </c>
      <c r="C27605" t="s">
        <v>34</v>
      </c>
      <c r="D27605" t="s">
        <v>35</v>
      </c>
      <c r="E27605">
        <v>1</v>
      </c>
      <c r="F27605" s="2">
        <v>404.05</v>
      </c>
      <c r="G27605" s="3">
        <v>2071.4299999999998</v>
      </c>
      <c r="H27605" s="3">
        <v>4.0404999999999998</v>
      </c>
      <c r="I27605" s="3">
        <v>18.990349999999999</v>
      </c>
      <c r="J27605" s="3">
        <v>427.08085</v>
      </c>
      <c r="K27605" s="3">
        <v>657.04746153846156</v>
      </c>
      <c r="L27605" s="4">
        <v>0.35000000000000003</v>
      </c>
    </row>
    <row r="27606" spans="1:12" x14ac:dyDescent="0.35">
      <c r="A27606" s="1" t="s">
        <v>45463</v>
      </c>
      <c r="B27606" t="s">
        <v>45464</v>
      </c>
      <c r="C27606" t="s">
        <v>34</v>
      </c>
      <c r="D27606" t="s">
        <v>35</v>
      </c>
      <c r="E27606">
        <v>2</v>
      </c>
      <c r="F27606" s="2">
        <v>702.31</v>
      </c>
      <c r="G27606" s="3">
        <v>3677.02</v>
      </c>
      <c r="H27606" s="3">
        <v>7.0230999999999995</v>
      </c>
      <c r="I27606" s="3">
        <v>0</v>
      </c>
      <c r="J27606" s="3">
        <v>709.33309999999994</v>
      </c>
      <c r="K27606" s="3">
        <v>1091.2816923076921</v>
      </c>
      <c r="L27606" s="4">
        <v>0.34999999999999992</v>
      </c>
    </row>
    <row r="27607" spans="1:12" x14ac:dyDescent="0.35">
      <c r="A27607" s="1" t="s">
        <v>45465</v>
      </c>
      <c r="B27607" t="s">
        <v>45466</v>
      </c>
      <c r="C27607" t="s">
        <v>34</v>
      </c>
      <c r="D27607" t="s">
        <v>35</v>
      </c>
      <c r="E27607">
        <v>1</v>
      </c>
      <c r="F27607" s="2">
        <v>106.36</v>
      </c>
      <c r="G27607" s="3">
        <v>556.16999999999996</v>
      </c>
      <c r="H27607" s="3">
        <v>1.0636000000000001</v>
      </c>
      <c r="I27607" s="3">
        <v>4.99892</v>
      </c>
      <c r="J27607" s="3">
        <v>112.42251999999999</v>
      </c>
      <c r="K27607" s="3">
        <v>172.95772307692306</v>
      </c>
      <c r="L27607" s="4">
        <v>0.35</v>
      </c>
    </row>
    <row r="27608" spans="1:12" x14ac:dyDescent="0.35">
      <c r="A27608" s="1" t="s">
        <v>45467</v>
      </c>
      <c r="B27608" t="s">
        <v>45468</v>
      </c>
      <c r="C27608" t="s">
        <v>29</v>
      </c>
      <c r="D27608" t="s">
        <v>30</v>
      </c>
      <c r="E27608">
        <v>2</v>
      </c>
      <c r="F27608" s="2">
        <v>108.36</v>
      </c>
      <c r="G27608" s="3">
        <v>790.01</v>
      </c>
      <c r="H27608" s="3">
        <v>1.0836000000000001</v>
      </c>
      <c r="I27608" s="3">
        <v>0</v>
      </c>
      <c r="J27608" s="3">
        <v>109.4436</v>
      </c>
      <c r="K27608" s="3">
        <v>168.37476923076923</v>
      </c>
      <c r="L27608" s="4">
        <v>0.35</v>
      </c>
    </row>
    <row r="27609" spans="1:12" x14ac:dyDescent="0.35">
      <c r="A27609" s="1" t="s">
        <v>45469</v>
      </c>
      <c r="B27609" t="s">
        <v>45470</v>
      </c>
      <c r="C27609" t="s">
        <v>13</v>
      </c>
      <c r="D27609" t="s">
        <v>14</v>
      </c>
      <c r="E27609">
        <v>2</v>
      </c>
      <c r="F27609" s="2">
        <v>602.54</v>
      </c>
      <c r="G27609" s="3">
        <v>3089.01</v>
      </c>
      <c r="H27609" s="3">
        <v>6.0253999999999994</v>
      </c>
      <c r="I27609" s="3">
        <v>0</v>
      </c>
      <c r="J27609" s="3">
        <v>608.56539999999995</v>
      </c>
      <c r="K27609" s="3">
        <v>936.25446153846144</v>
      </c>
      <c r="L27609" s="4">
        <v>0.35</v>
      </c>
    </row>
    <row r="27610" spans="1:12" x14ac:dyDescent="0.35">
      <c r="A27610" s="1" t="s">
        <v>45471</v>
      </c>
      <c r="B27610" t="s">
        <v>45472</v>
      </c>
      <c r="C27610" t="s">
        <v>13</v>
      </c>
      <c r="D27610" t="s">
        <v>14</v>
      </c>
      <c r="E27610">
        <v>2</v>
      </c>
      <c r="F27610" s="2">
        <v>6968.53</v>
      </c>
      <c r="G27610" s="3">
        <v>36150.58</v>
      </c>
      <c r="H27610" s="3">
        <v>69.685299999999998</v>
      </c>
      <c r="I27610" s="3">
        <v>0</v>
      </c>
      <c r="J27610" s="3">
        <v>7038.2152999999998</v>
      </c>
      <c r="K27610" s="3">
        <v>10828.023538461537</v>
      </c>
      <c r="L27610" s="4">
        <v>0.34999999999999992</v>
      </c>
    </row>
    <row r="27611" spans="1:12" hidden="1" x14ac:dyDescent="0.35">
      <c r="A27611" s="1" t="s">
        <v>45473</v>
      </c>
      <c r="B27611" t="s">
        <v>45474</v>
      </c>
      <c r="C27611" t="s">
        <v>46</v>
      </c>
      <c r="D27611" t="s">
        <v>47</v>
      </c>
      <c r="E27611">
        <v>1</v>
      </c>
      <c r="F27611" s="2">
        <v>5.34</v>
      </c>
      <c r="G27611" s="3">
        <v>27.36</v>
      </c>
      <c r="H27611" s="3">
        <v>5.3400000000000003E-2</v>
      </c>
      <c r="I27611" s="3">
        <v>0.25097999999999998</v>
      </c>
      <c r="J27611" s="3">
        <v>5.64438</v>
      </c>
      <c r="K27611" s="3">
        <v>8.6836615384615374</v>
      </c>
      <c r="L27611" s="4">
        <v>0.34999999999999992</v>
      </c>
    </row>
    <row r="27612" spans="1:12" x14ac:dyDescent="0.35">
      <c r="A27612" s="1" t="s">
        <v>45475</v>
      </c>
      <c r="B27612" t="s">
        <v>45476</v>
      </c>
      <c r="C27612" t="s">
        <v>34</v>
      </c>
      <c r="D27612" t="s">
        <v>35</v>
      </c>
      <c r="E27612">
        <v>2</v>
      </c>
      <c r="F27612" s="2">
        <v>23.04</v>
      </c>
      <c r="G27612" s="3">
        <v>118.32</v>
      </c>
      <c r="H27612" s="3">
        <v>0.23039999999999999</v>
      </c>
      <c r="I27612" s="3">
        <v>0</v>
      </c>
      <c r="J27612" s="3">
        <v>23.270399999999999</v>
      </c>
      <c r="K27612" s="3">
        <v>35.800615384615384</v>
      </c>
      <c r="L27612" s="4">
        <v>0.35000000000000003</v>
      </c>
    </row>
    <row r="27613" spans="1:12" hidden="1" x14ac:dyDescent="0.35">
      <c r="A27613" s="1" t="s">
        <v>45477</v>
      </c>
      <c r="B27613" t="s">
        <v>45478</v>
      </c>
      <c r="C27613" t="s">
        <v>46</v>
      </c>
      <c r="D27613" t="s">
        <v>47</v>
      </c>
      <c r="E27613">
        <v>1</v>
      </c>
      <c r="F27613" s="2">
        <v>543.30999999999995</v>
      </c>
      <c r="G27613" s="3">
        <v>2785.36</v>
      </c>
      <c r="H27613" s="3">
        <v>5.4330999999999996</v>
      </c>
      <c r="I27613" s="3">
        <v>25.535569999999996</v>
      </c>
      <c r="J27613" s="3">
        <v>574.27866999999992</v>
      </c>
      <c r="K27613" s="3">
        <v>883.50564615384599</v>
      </c>
      <c r="L27613" s="4">
        <v>0.35</v>
      </c>
    </row>
    <row r="27614" spans="1:12" x14ac:dyDescent="0.35">
      <c r="A27614" s="1" t="s">
        <v>45479</v>
      </c>
      <c r="B27614" t="s">
        <v>45480</v>
      </c>
      <c r="C27614" t="s">
        <v>29</v>
      </c>
      <c r="D27614" t="s">
        <v>30</v>
      </c>
      <c r="E27614">
        <v>1</v>
      </c>
      <c r="F27614" s="2">
        <v>38.24</v>
      </c>
      <c r="G27614" s="3">
        <v>211.37</v>
      </c>
      <c r="H27614" s="3">
        <v>0.38240000000000002</v>
      </c>
      <c r="I27614" s="3">
        <v>1.79728</v>
      </c>
      <c r="J27614" s="3">
        <v>40.41968</v>
      </c>
      <c r="K27614" s="3">
        <v>62.184123076923072</v>
      </c>
      <c r="L27614" s="4">
        <v>0.35</v>
      </c>
    </row>
    <row r="27615" spans="1:12" x14ac:dyDescent="0.35">
      <c r="A27615" s="1" t="s">
        <v>45481</v>
      </c>
      <c r="B27615" t="s">
        <v>45482</v>
      </c>
      <c r="C27615" t="s">
        <v>34</v>
      </c>
      <c r="D27615" t="s">
        <v>35</v>
      </c>
      <c r="E27615">
        <v>2</v>
      </c>
      <c r="F27615" s="2">
        <v>4621.71</v>
      </c>
      <c r="G27615" s="3">
        <v>23693.79</v>
      </c>
      <c r="H27615" s="3">
        <v>46.217100000000002</v>
      </c>
      <c r="I27615" s="3">
        <v>0</v>
      </c>
      <c r="J27615" s="3">
        <v>4667.9270999999999</v>
      </c>
      <c r="K27615" s="3">
        <v>7181.4263076923071</v>
      </c>
      <c r="L27615" s="4">
        <v>0.35</v>
      </c>
    </row>
    <row r="27616" spans="1:12" x14ac:dyDescent="0.35">
      <c r="A27616" s="1" t="s">
        <v>45483</v>
      </c>
      <c r="B27616" t="s">
        <v>45484</v>
      </c>
      <c r="C27616" t="s">
        <v>29</v>
      </c>
      <c r="D27616" t="s">
        <v>30</v>
      </c>
      <c r="E27616">
        <v>1</v>
      </c>
      <c r="F27616" s="2">
        <v>176.07</v>
      </c>
      <c r="G27616" s="3">
        <v>903.78</v>
      </c>
      <c r="H27616" s="3">
        <v>1.7606999999999999</v>
      </c>
      <c r="I27616" s="3">
        <v>8.27529</v>
      </c>
      <c r="J27616" s="3">
        <v>186.10598999999999</v>
      </c>
      <c r="K27616" s="3">
        <v>286.31690769230767</v>
      </c>
      <c r="L27616" s="4">
        <v>0.35</v>
      </c>
    </row>
    <row r="27617" spans="1:12" x14ac:dyDescent="0.35">
      <c r="A27617" s="1" t="s">
        <v>45485</v>
      </c>
      <c r="B27617" t="s">
        <v>45486</v>
      </c>
      <c r="C27617" t="s">
        <v>34</v>
      </c>
      <c r="D27617" t="s">
        <v>35</v>
      </c>
      <c r="E27617">
        <v>2</v>
      </c>
      <c r="F27617" s="2">
        <v>1340.81</v>
      </c>
      <c r="G27617" s="3">
        <v>0</v>
      </c>
      <c r="H27617" s="3">
        <v>13.408099999999999</v>
      </c>
      <c r="I27617" s="3">
        <v>0</v>
      </c>
      <c r="J27617" s="3">
        <v>1354.2181</v>
      </c>
      <c r="K27617" s="3">
        <v>2083.4124615384617</v>
      </c>
      <c r="L27617" s="4">
        <v>0.35000000000000003</v>
      </c>
    </row>
    <row r="27618" spans="1:12" x14ac:dyDescent="0.35">
      <c r="A27618" s="1" t="s">
        <v>45487</v>
      </c>
      <c r="B27618" t="s">
        <v>45488</v>
      </c>
      <c r="C27618" t="s">
        <v>34</v>
      </c>
      <c r="D27618" t="s">
        <v>35</v>
      </c>
      <c r="E27618">
        <v>2</v>
      </c>
      <c r="F27618" s="2">
        <v>18.63</v>
      </c>
      <c r="G27618" s="3">
        <v>100.05</v>
      </c>
      <c r="H27618" s="3">
        <v>0.18629999999999999</v>
      </c>
      <c r="I27618" s="3">
        <v>0</v>
      </c>
      <c r="J27618" s="3">
        <v>18.816299999999998</v>
      </c>
      <c r="K27618" s="3">
        <v>28.948153846153843</v>
      </c>
      <c r="L27618" s="4">
        <v>0.35</v>
      </c>
    </row>
    <row r="27619" spans="1:12" x14ac:dyDescent="0.35">
      <c r="A27619" s="1" t="s">
        <v>45489</v>
      </c>
      <c r="B27619" t="s">
        <v>45490</v>
      </c>
      <c r="C27619" t="s">
        <v>34</v>
      </c>
      <c r="D27619" t="s">
        <v>35</v>
      </c>
      <c r="E27619">
        <v>2</v>
      </c>
      <c r="F27619" s="2">
        <v>6.19</v>
      </c>
      <c r="G27619" s="3">
        <v>32.409999999999997</v>
      </c>
      <c r="H27619" s="3">
        <v>6.1900000000000004E-2</v>
      </c>
      <c r="I27619" s="3">
        <v>0</v>
      </c>
      <c r="J27619" s="3">
        <v>6.2519</v>
      </c>
      <c r="K27619" s="3">
        <v>9.6183076923076918</v>
      </c>
      <c r="L27619" s="4">
        <v>0.35</v>
      </c>
    </row>
    <row r="27620" spans="1:12" x14ac:dyDescent="0.35">
      <c r="A27620" s="1" t="s">
        <v>45491</v>
      </c>
      <c r="B27620" t="s">
        <v>45492</v>
      </c>
      <c r="C27620" t="s">
        <v>34</v>
      </c>
      <c r="D27620" t="s">
        <v>35</v>
      </c>
      <c r="E27620">
        <v>2</v>
      </c>
      <c r="F27620" s="2">
        <v>434.95</v>
      </c>
      <c r="G27620" s="3">
        <v>2291.0500000000002</v>
      </c>
      <c r="H27620" s="3">
        <v>4.3494999999999999</v>
      </c>
      <c r="I27620" s="3">
        <v>0</v>
      </c>
      <c r="J27620" s="3">
        <v>439.29949999999997</v>
      </c>
      <c r="K27620" s="3">
        <v>675.84538461538455</v>
      </c>
      <c r="L27620" s="4">
        <v>0.35</v>
      </c>
    </row>
    <row r="27621" spans="1:12" x14ac:dyDescent="0.35">
      <c r="A27621" s="1" t="s">
        <v>45493</v>
      </c>
      <c r="B27621" t="s">
        <v>41781</v>
      </c>
      <c r="C27621" t="s">
        <v>13</v>
      </c>
      <c r="D27621" t="s">
        <v>14</v>
      </c>
      <c r="E27621">
        <v>2</v>
      </c>
      <c r="F27621" s="2">
        <v>470.2</v>
      </c>
      <c r="G27621" s="3">
        <v>2410.52</v>
      </c>
      <c r="H27621" s="3">
        <v>4.702</v>
      </c>
      <c r="I27621" s="3">
        <v>0</v>
      </c>
      <c r="J27621" s="3">
        <v>474.90199999999999</v>
      </c>
      <c r="K27621" s="3">
        <v>730.61846153846147</v>
      </c>
      <c r="L27621" s="4">
        <v>0.35</v>
      </c>
    </row>
    <row r="27622" spans="1:12" x14ac:dyDescent="0.35">
      <c r="A27622" s="1" t="s">
        <v>45494</v>
      </c>
      <c r="B27622" t="s">
        <v>42886</v>
      </c>
      <c r="C27622" t="s">
        <v>34</v>
      </c>
      <c r="D27622" t="s">
        <v>35</v>
      </c>
      <c r="E27622">
        <v>2</v>
      </c>
      <c r="F27622" s="2">
        <v>5944.07</v>
      </c>
      <c r="G27622" s="3">
        <v>30473.09</v>
      </c>
      <c r="H27622" s="3">
        <v>59.4407</v>
      </c>
      <c r="I27622" s="3">
        <v>0</v>
      </c>
      <c r="J27622" s="3">
        <v>6003.5106999999998</v>
      </c>
      <c r="K27622" s="3">
        <v>9236.1703076923077</v>
      </c>
      <c r="L27622" s="4">
        <v>0.35000000000000003</v>
      </c>
    </row>
    <row r="27623" spans="1:12" x14ac:dyDescent="0.35">
      <c r="A27623" s="1" t="s">
        <v>45495</v>
      </c>
      <c r="B27623" t="s">
        <v>45496</v>
      </c>
      <c r="C27623" t="s">
        <v>34</v>
      </c>
      <c r="D27623" t="s">
        <v>35</v>
      </c>
      <c r="E27623">
        <v>1</v>
      </c>
      <c r="F27623" s="2">
        <v>1154.05</v>
      </c>
      <c r="G27623" s="3">
        <v>5916.4</v>
      </c>
      <c r="H27623" s="3">
        <v>11.5405</v>
      </c>
      <c r="I27623" s="3">
        <v>54.240349999999999</v>
      </c>
      <c r="J27623" s="3">
        <v>1219.8308500000001</v>
      </c>
      <c r="K27623" s="3">
        <v>1876.6628461538462</v>
      </c>
      <c r="L27623" s="4">
        <v>0.35</v>
      </c>
    </row>
    <row r="27624" spans="1:12" x14ac:dyDescent="0.35">
      <c r="A27624" s="1" t="s">
        <v>45497</v>
      </c>
      <c r="B27624" t="s">
        <v>45498</v>
      </c>
      <c r="C27624" t="s">
        <v>34</v>
      </c>
      <c r="D27624" t="s">
        <v>35</v>
      </c>
      <c r="E27624">
        <v>2</v>
      </c>
      <c r="F27624" s="2">
        <v>387.12</v>
      </c>
      <c r="G27624" s="3">
        <v>1984.65</v>
      </c>
      <c r="H27624" s="3">
        <v>3.8712</v>
      </c>
      <c r="I27624" s="3">
        <v>0</v>
      </c>
      <c r="J27624" s="3">
        <v>390.99119999999999</v>
      </c>
      <c r="K27624" s="3">
        <v>601.52492307692307</v>
      </c>
      <c r="L27624" s="4">
        <v>0.35000000000000003</v>
      </c>
    </row>
    <row r="27625" spans="1:12" x14ac:dyDescent="0.35">
      <c r="A27625" s="1">
        <v>41000632</v>
      </c>
      <c r="B27625" t="s">
        <v>45499</v>
      </c>
      <c r="C27625" t="s">
        <v>34</v>
      </c>
      <c r="D27625" t="s">
        <v>35</v>
      </c>
      <c r="E27625">
        <v>1</v>
      </c>
      <c r="F27625" s="2">
        <v>101.28</v>
      </c>
      <c r="G27625" s="3">
        <v>519.17999999999995</v>
      </c>
      <c r="H27625" s="3">
        <v>1.0127999999999999</v>
      </c>
      <c r="I27625" s="3">
        <v>4.7601599999999999</v>
      </c>
      <c r="J27625" s="3">
        <v>107.05296</v>
      </c>
      <c r="K27625" s="3">
        <v>164.69686153846152</v>
      </c>
      <c r="L27625" s="4">
        <v>0.34999999999999992</v>
      </c>
    </row>
    <row r="27626" spans="1:12" x14ac:dyDescent="0.35">
      <c r="A27626" s="1">
        <v>41005152</v>
      </c>
      <c r="B27626" t="s">
        <v>44852</v>
      </c>
      <c r="C27626" t="s">
        <v>34</v>
      </c>
      <c r="D27626" t="s">
        <v>35</v>
      </c>
      <c r="E27626">
        <v>1</v>
      </c>
      <c r="F27626" s="2">
        <v>373.56</v>
      </c>
      <c r="G27626" s="3">
        <v>1915.11</v>
      </c>
      <c r="H27626" s="3">
        <v>3.7356000000000003</v>
      </c>
      <c r="I27626" s="3">
        <v>17.557320000000001</v>
      </c>
      <c r="J27626" s="3">
        <v>394.85291999999998</v>
      </c>
      <c r="K27626" s="3">
        <v>607.46603076923077</v>
      </c>
      <c r="L27626" s="4">
        <v>0.35000000000000003</v>
      </c>
    </row>
    <row r="27627" spans="1:12" x14ac:dyDescent="0.35">
      <c r="A27627" s="1" t="s">
        <v>45500</v>
      </c>
      <c r="B27627" t="s">
        <v>45501</v>
      </c>
      <c r="C27627" t="s">
        <v>13</v>
      </c>
      <c r="D27627" t="s">
        <v>14</v>
      </c>
      <c r="E27627">
        <v>1</v>
      </c>
      <c r="F27627" s="2">
        <v>16.64</v>
      </c>
      <c r="G27627" s="3">
        <v>85.29</v>
      </c>
      <c r="H27627" s="3">
        <v>0.16640000000000002</v>
      </c>
      <c r="I27627" s="3">
        <v>0.78208</v>
      </c>
      <c r="J27627" s="3">
        <v>17.588480000000001</v>
      </c>
      <c r="K27627" s="3">
        <v>27.059200000000001</v>
      </c>
      <c r="L27627" s="4">
        <v>0.35</v>
      </c>
    </row>
    <row r="27628" spans="1:12" x14ac:dyDescent="0.35">
      <c r="A27628" s="1">
        <v>41000633</v>
      </c>
      <c r="B27628" t="s">
        <v>45502</v>
      </c>
      <c r="C27628" t="s">
        <v>34</v>
      </c>
      <c r="D27628" t="s">
        <v>35</v>
      </c>
      <c r="E27628">
        <v>1</v>
      </c>
      <c r="F27628" s="2">
        <v>75.72</v>
      </c>
      <c r="G27628" s="3">
        <v>388.19</v>
      </c>
      <c r="H27628" s="3">
        <v>0.75719999999999998</v>
      </c>
      <c r="I27628" s="3">
        <v>3.55884</v>
      </c>
      <c r="J27628" s="3">
        <v>80.03604</v>
      </c>
      <c r="K27628" s="3">
        <v>123.13236923076923</v>
      </c>
      <c r="L27628" s="4">
        <v>0.35</v>
      </c>
    </row>
    <row r="27629" spans="1:12" x14ac:dyDescent="0.35">
      <c r="A27629" s="1" t="s">
        <v>45503</v>
      </c>
      <c r="B27629" t="s">
        <v>45504</v>
      </c>
      <c r="C27629" t="s">
        <v>34</v>
      </c>
      <c r="D27629" t="s">
        <v>35</v>
      </c>
      <c r="E27629">
        <v>1</v>
      </c>
      <c r="F27629" s="2">
        <v>91.45</v>
      </c>
      <c r="G27629" s="3">
        <v>478.8</v>
      </c>
      <c r="H27629" s="3">
        <v>0.91450000000000009</v>
      </c>
      <c r="I27629" s="3">
        <v>4.2981500000000006</v>
      </c>
      <c r="J27629" s="3">
        <v>96.662650000000014</v>
      </c>
      <c r="K27629" s="3">
        <v>148.71176923076925</v>
      </c>
      <c r="L27629" s="4">
        <v>0.35</v>
      </c>
    </row>
    <row r="27630" spans="1:12" x14ac:dyDescent="0.35">
      <c r="A27630" s="1" t="s">
        <v>45505</v>
      </c>
      <c r="B27630" t="s">
        <v>44913</v>
      </c>
      <c r="C27630" t="s">
        <v>34</v>
      </c>
      <c r="D27630" t="s">
        <v>35</v>
      </c>
      <c r="E27630">
        <v>1</v>
      </c>
      <c r="F27630" s="2">
        <v>22.53</v>
      </c>
      <c r="G27630" s="3">
        <v>117.83</v>
      </c>
      <c r="H27630" s="3">
        <v>0.22530000000000003</v>
      </c>
      <c r="I27630" s="3">
        <v>1.05891</v>
      </c>
      <c r="J27630" s="3">
        <v>23.814210000000003</v>
      </c>
      <c r="K27630" s="3">
        <v>36.637246153846156</v>
      </c>
      <c r="L27630" s="4">
        <v>0.35</v>
      </c>
    </row>
    <row r="27631" spans="1:12" x14ac:dyDescent="0.35">
      <c r="A27631" s="1" t="s">
        <v>45506</v>
      </c>
      <c r="B27631" t="s">
        <v>45507</v>
      </c>
      <c r="C27631" t="s">
        <v>34</v>
      </c>
      <c r="D27631" t="s">
        <v>35</v>
      </c>
      <c r="E27631">
        <v>1</v>
      </c>
      <c r="F27631" s="2">
        <v>24.57</v>
      </c>
      <c r="G27631" s="3">
        <v>126</v>
      </c>
      <c r="H27631" s="3">
        <v>0.2457</v>
      </c>
      <c r="I27631" s="3">
        <v>1.15479</v>
      </c>
      <c r="J27631" s="3">
        <v>25.970489999999998</v>
      </c>
      <c r="K27631" s="3">
        <v>39.954599999999999</v>
      </c>
      <c r="L27631" s="4">
        <v>0.35000000000000003</v>
      </c>
    </row>
    <row r="27632" spans="1:12" x14ac:dyDescent="0.35">
      <c r="A27632" s="1" t="s">
        <v>45508</v>
      </c>
      <c r="B27632" t="s">
        <v>45509</v>
      </c>
      <c r="C27632" t="s">
        <v>34</v>
      </c>
      <c r="D27632" t="s">
        <v>35</v>
      </c>
      <c r="E27632">
        <v>1</v>
      </c>
      <c r="F27632" s="2">
        <v>79.459999999999994</v>
      </c>
      <c r="G27632" s="3">
        <v>407.37</v>
      </c>
      <c r="H27632" s="3">
        <v>0.79459999999999997</v>
      </c>
      <c r="I27632" s="3">
        <v>3.7346199999999996</v>
      </c>
      <c r="J27632" s="3">
        <v>83.989219999999989</v>
      </c>
      <c r="K27632" s="3">
        <v>129.2141846153846</v>
      </c>
      <c r="L27632" s="4">
        <v>0.35</v>
      </c>
    </row>
    <row r="27633" spans="1:12" x14ac:dyDescent="0.35">
      <c r="A27633" s="1" t="s">
        <v>45510</v>
      </c>
      <c r="B27633" t="s">
        <v>45511</v>
      </c>
      <c r="C27633" t="s">
        <v>34</v>
      </c>
      <c r="D27633" t="s">
        <v>35</v>
      </c>
      <c r="E27633">
        <v>2</v>
      </c>
      <c r="F27633" s="2">
        <v>213.56</v>
      </c>
      <c r="G27633" s="3">
        <v>1124.92</v>
      </c>
      <c r="H27633" s="3">
        <v>2.1356000000000002</v>
      </c>
      <c r="I27633" s="3">
        <v>0</v>
      </c>
      <c r="J27633" s="3">
        <v>215.69560000000001</v>
      </c>
      <c r="K27633" s="3">
        <v>331.83938461538463</v>
      </c>
      <c r="L27633" s="4">
        <v>0.35</v>
      </c>
    </row>
    <row r="27634" spans="1:12" x14ac:dyDescent="0.35">
      <c r="A27634" s="1" t="s">
        <v>45512</v>
      </c>
      <c r="B27634" t="s">
        <v>41354</v>
      </c>
      <c r="C27634" t="s">
        <v>13</v>
      </c>
      <c r="D27634" t="s">
        <v>14</v>
      </c>
      <c r="E27634">
        <v>1</v>
      </c>
      <c r="F27634" s="2">
        <v>20.260000000000002</v>
      </c>
      <c r="G27634" s="3">
        <v>89.21</v>
      </c>
      <c r="H27634" s="3">
        <v>0.20260000000000003</v>
      </c>
      <c r="I27634" s="3">
        <v>0.95222000000000007</v>
      </c>
      <c r="J27634" s="3">
        <v>21.414820000000002</v>
      </c>
      <c r="K27634" s="3">
        <v>32.945876923076924</v>
      </c>
      <c r="L27634" s="4">
        <v>0.34999999999999992</v>
      </c>
    </row>
    <row r="27635" spans="1:12" x14ac:dyDescent="0.35">
      <c r="A27635" s="1" t="s">
        <v>45513</v>
      </c>
      <c r="B27635" t="s">
        <v>45514</v>
      </c>
      <c r="C27635" t="s">
        <v>34</v>
      </c>
      <c r="D27635" t="s">
        <v>35</v>
      </c>
      <c r="E27635">
        <v>2</v>
      </c>
      <c r="F27635" s="2">
        <v>3511.53</v>
      </c>
      <c r="G27635" s="3">
        <v>18384.97</v>
      </c>
      <c r="H27635" s="3">
        <v>35.115300000000005</v>
      </c>
      <c r="I27635" s="3">
        <v>0</v>
      </c>
      <c r="J27635" s="3">
        <v>3546.6453000000001</v>
      </c>
      <c r="K27635" s="3">
        <v>5456.3773846153845</v>
      </c>
      <c r="L27635" s="4">
        <v>0.35</v>
      </c>
    </row>
    <row r="27636" spans="1:12" x14ac:dyDescent="0.35">
      <c r="A27636" s="1" t="s">
        <v>45515</v>
      </c>
      <c r="B27636" t="s">
        <v>43234</v>
      </c>
      <c r="C27636" t="s">
        <v>34</v>
      </c>
      <c r="D27636" t="s">
        <v>35</v>
      </c>
      <c r="E27636">
        <v>1</v>
      </c>
      <c r="F27636" s="2">
        <v>1200.83</v>
      </c>
      <c r="G27636" s="3">
        <v>6156.17</v>
      </c>
      <c r="H27636" s="3">
        <v>12.0083</v>
      </c>
      <c r="I27636" s="3">
        <v>56.439009999999996</v>
      </c>
      <c r="J27636" s="3">
        <v>1269.2773099999999</v>
      </c>
      <c r="K27636" s="3">
        <v>1952.7343230769229</v>
      </c>
      <c r="L27636" s="4">
        <v>0.35</v>
      </c>
    </row>
    <row r="27637" spans="1:12" x14ac:dyDescent="0.35">
      <c r="A27637" s="1" t="s">
        <v>45516</v>
      </c>
      <c r="B27637" t="s">
        <v>45517</v>
      </c>
      <c r="C27637" t="s">
        <v>34</v>
      </c>
      <c r="D27637" t="s">
        <v>35</v>
      </c>
      <c r="E27637">
        <v>1</v>
      </c>
      <c r="F27637" s="2">
        <v>576.75</v>
      </c>
      <c r="G27637" s="3">
        <v>2956.75</v>
      </c>
      <c r="H27637" s="3">
        <v>5.7675000000000001</v>
      </c>
      <c r="I27637" s="3">
        <v>27.107250000000001</v>
      </c>
      <c r="J27637" s="3">
        <v>609.62475000000006</v>
      </c>
      <c r="K27637" s="3">
        <v>937.88423076923084</v>
      </c>
      <c r="L27637" s="4">
        <v>0.35</v>
      </c>
    </row>
    <row r="27638" spans="1:12" x14ac:dyDescent="0.35">
      <c r="A27638" s="1" t="s">
        <v>45518</v>
      </c>
      <c r="B27638" t="s">
        <v>45519</v>
      </c>
      <c r="C27638" t="s">
        <v>34</v>
      </c>
      <c r="D27638" t="s">
        <v>35</v>
      </c>
      <c r="E27638">
        <v>1</v>
      </c>
      <c r="F27638" s="2">
        <v>162.47999999999999</v>
      </c>
      <c r="G27638" s="3">
        <v>832.96</v>
      </c>
      <c r="H27638" s="3">
        <v>1.6248</v>
      </c>
      <c r="I27638" s="3">
        <v>7.6365599999999993</v>
      </c>
      <c r="J27638" s="3">
        <v>171.74135999999999</v>
      </c>
      <c r="K27638" s="3">
        <v>264.2174769230769</v>
      </c>
      <c r="L27638" s="4">
        <v>0.35</v>
      </c>
    </row>
    <row r="27639" spans="1:12" x14ac:dyDescent="0.35">
      <c r="A27639" s="1" t="s">
        <v>45520</v>
      </c>
      <c r="B27639" t="s">
        <v>45521</v>
      </c>
      <c r="C27639" t="s">
        <v>34</v>
      </c>
      <c r="D27639" t="s">
        <v>35</v>
      </c>
      <c r="E27639">
        <v>2</v>
      </c>
      <c r="F27639" s="2">
        <v>72.69</v>
      </c>
      <c r="G27639" s="3">
        <v>364.66</v>
      </c>
      <c r="H27639" s="3">
        <v>0.72689999999999999</v>
      </c>
      <c r="I27639" s="3">
        <v>0</v>
      </c>
      <c r="J27639" s="3">
        <v>73.416899999999998</v>
      </c>
      <c r="K27639" s="3">
        <v>112.94907692307692</v>
      </c>
      <c r="L27639" s="4">
        <v>0.35</v>
      </c>
    </row>
    <row r="27640" spans="1:12" x14ac:dyDescent="0.35">
      <c r="A27640" s="1" t="s">
        <v>45522</v>
      </c>
      <c r="B27640" t="s">
        <v>45523</v>
      </c>
      <c r="C27640" t="s">
        <v>34</v>
      </c>
      <c r="D27640" t="s">
        <v>35</v>
      </c>
      <c r="E27640">
        <v>1</v>
      </c>
      <c r="F27640" s="2">
        <v>105.76</v>
      </c>
      <c r="G27640" s="3">
        <v>553.72</v>
      </c>
      <c r="H27640" s="3">
        <v>1.0576000000000001</v>
      </c>
      <c r="I27640" s="3">
        <v>4.97072</v>
      </c>
      <c r="J27640" s="3">
        <v>111.78832</v>
      </c>
      <c r="K27640" s="3">
        <v>171.98203076923076</v>
      </c>
      <c r="L27640" s="4">
        <v>0.35</v>
      </c>
    </row>
    <row r="27641" spans="1:12" x14ac:dyDescent="0.35">
      <c r="A27641" s="1" t="s">
        <v>45524</v>
      </c>
      <c r="B27641" t="s">
        <v>45525</v>
      </c>
      <c r="C27641" t="s">
        <v>34</v>
      </c>
      <c r="D27641" t="s">
        <v>35</v>
      </c>
      <c r="E27641">
        <v>2</v>
      </c>
      <c r="F27641" s="2">
        <v>1627.5</v>
      </c>
      <c r="G27641" s="3">
        <v>7705.34</v>
      </c>
      <c r="H27641" s="3">
        <v>16.274999999999999</v>
      </c>
      <c r="I27641" s="3">
        <v>0</v>
      </c>
      <c r="J27641" s="3">
        <v>1643.7750000000001</v>
      </c>
      <c r="K27641" s="3">
        <v>2528.8846153846152</v>
      </c>
      <c r="L27641" s="4">
        <v>0.34999999999999992</v>
      </c>
    </row>
    <row r="27642" spans="1:12" x14ac:dyDescent="0.35">
      <c r="A27642" s="1" t="s">
        <v>45526</v>
      </c>
      <c r="B27642" t="s">
        <v>41417</v>
      </c>
      <c r="C27642" t="s">
        <v>34</v>
      </c>
      <c r="D27642" t="s">
        <v>35</v>
      </c>
      <c r="E27642">
        <v>2</v>
      </c>
      <c r="F27642" s="2">
        <v>2272.73</v>
      </c>
      <c r="G27642" s="3">
        <v>11899.11</v>
      </c>
      <c r="H27642" s="3">
        <v>22.7273</v>
      </c>
      <c r="I27642" s="3">
        <v>0</v>
      </c>
      <c r="J27642" s="3">
        <v>2295.4573</v>
      </c>
      <c r="K27642" s="3">
        <v>3531.4727692307692</v>
      </c>
      <c r="L27642" s="4">
        <v>0.35</v>
      </c>
    </row>
    <row r="27643" spans="1:12" x14ac:dyDescent="0.35">
      <c r="A27643" s="1" t="s">
        <v>45527</v>
      </c>
      <c r="B27643" t="s">
        <v>45528</v>
      </c>
      <c r="C27643" t="s">
        <v>34</v>
      </c>
      <c r="D27643" t="s">
        <v>35</v>
      </c>
      <c r="E27643">
        <v>1</v>
      </c>
      <c r="F27643" s="2">
        <v>57.42</v>
      </c>
      <c r="G27643" s="3">
        <v>687.72</v>
      </c>
      <c r="H27643" s="3">
        <v>0.57420000000000004</v>
      </c>
      <c r="I27643" s="3">
        <v>2.6987399999999999</v>
      </c>
      <c r="J27643" s="3">
        <v>60.69294</v>
      </c>
      <c r="K27643" s="3">
        <v>93.373753846153846</v>
      </c>
      <c r="L27643" s="4">
        <v>0.35</v>
      </c>
    </row>
    <row r="27644" spans="1:12" x14ac:dyDescent="0.35">
      <c r="A27644" s="1" t="s">
        <v>45529</v>
      </c>
      <c r="B27644" t="s">
        <v>45530</v>
      </c>
      <c r="C27644" t="s">
        <v>13</v>
      </c>
      <c r="D27644" t="s">
        <v>14</v>
      </c>
      <c r="E27644">
        <v>2</v>
      </c>
      <c r="F27644" s="2">
        <v>39.61</v>
      </c>
      <c r="G27644" s="3">
        <v>194.35</v>
      </c>
      <c r="H27644" s="3">
        <v>0.39610000000000001</v>
      </c>
      <c r="I27644" s="3">
        <v>0</v>
      </c>
      <c r="J27644" s="3">
        <v>40.006099999999996</v>
      </c>
      <c r="K27644" s="3">
        <v>61.547846153846145</v>
      </c>
      <c r="L27644" s="4">
        <v>0.35</v>
      </c>
    </row>
    <row r="27645" spans="1:12" x14ac:dyDescent="0.35">
      <c r="A27645" s="1" t="s">
        <v>45531</v>
      </c>
      <c r="B27645" t="s">
        <v>45532</v>
      </c>
      <c r="C27645" t="s">
        <v>34</v>
      </c>
      <c r="D27645" t="s">
        <v>35</v>
      </c>
      <c r="E27645">
        <v>1</v>
      </c>
      <c r="F27645" s="2">
        <v>132.13999999999999</v>
      </c>
      <c r="G27645" s="3">
        <v>691.83</v>
      </c>
      <c r="H27645" s="3">
        <v>1.3213999999999999</v>
      </c>
      <c r="I27645" s="3">
        <v>6.2105799999999993</v>
      </c>
      <c r="J27645" s="3">
        <v>139.67197999999999</v>
      </c>
      <c r="K27645" s="3">
        <v>214.87996923076921</v>
      </c>
      <c r="L27645" s="4">
        <v>0.35</v>
      </c>
    </row>
    <row r="27646" spans="1:12" x14ac:dyDescent="0.35">
      <c r="A27646" s="1" t="s">
        <v>45533</v>
      </c>
      <c r="B27646" t="s">
        <v>45534</v>
      </c>
      <c r="C27646" t="s">
        <v>34</v>
      </c>
      <c r="D27646" t="s">
        <v>35</v>
      </c>
      <c r="E27646">
        <v>2</v>
      </c>
      <c r="F27646" s="2">
        <v>86</v>
      </c>
      <c r="G27646" s="3">
        <v>450.26</v>
      </c>
      <c r="H27646" s="3">
        <v>0.86</v>
      </c>
      <c r="I27646" s="3">
        <v>0</v>
      </c>
      <c r="J27646" s="3">
        <v>86.86</v>
      </c>
      <c r="K27646" s="3">
        <v>133.63076923076923</v>
      </c>
      <c r="L27646" s="4">
        <v>0.35000000000000003</v>
      </c>
    </row>
    <row r="27647" spans="1:12" x14ac:dyDescent="0.35">
      <c r="A27647" s="1" t="s">
        <v>45535</v>
      </c>
      <c r="B27647" t="s">
        <v>45536</v>
      </c>
      <c r="C27647" t="s">
        <v>34</v>
      </c>
      <c r="D27647" t="s">
        <v>35</v>
      </c>
      <c r="E27647">
        <v>2</v>
      </c>
      <c r="F27647" s="2">
        <v>389.23</v>
      </c>
      <c r="G27647" s="3">
        <v>1997.91</v>
      </c>
      <c r="H27647" s="3">
        <v>3.8923000000000001</v>
      </c>
      <c r="I27647" s="3">
        <v>0</v>
      </c>
      <c r="J27647" s="3">
        <v>393.1223</v>
      </c>
      <c r="K27647" s="3">
        <v>604.80353846153844</v>
      </c>
      <c r="L27647" s="4">
        <v>0.35</v>
      </c>
    </row>
    <row r="27648" spans="1:12" x14ac:dyDescent="0.35">
      <c r="A27648" s="1" t="s">
        <v>45537</v>
      </c>
      <c r="B27648" t="s">
        <v>45538</v>
      </c>
      <c r="C27648" t="s">
        <v>34</v>
      </c>
      <c r="D27648" t="s">
        <v>35</v>
      </c>
      <c r="E27648">
        <v>1</v>
      </c>
      <c r="F27648" s="2">
        <v>18.53</v>
      </c>
      <c r="G27648" s="3">
        <v>97.89</v>
      </c>
      <c r="H27648" s="3">
        <v>0.18530000000000002</v>
      </c>
      <c r="I27648" s="3">
        <v>0.87091000000000007</v>
      </c>
      <c r="J27648" s="3">
        <v>19.586210000000001</v>
      </c>
      <c r="K27648" s="3">
        <v>30.132630769230769</v>
      </c>
      <c r="L27648" s="4">
        <v>0.34999999999999992</v>
      </c>
    </row>
    <row r="27649" spans="1:12" x14ac:dyDescent="0.35">
      <c r="A27649" s="1" t="s">
        <v>45539</v>
      </c>
      <c r="B27649" t="s">
        <v>45540</v>
      </c>
      <c r="C27649" t="s">
        <v>34</v>
      </c>
      <c r="D27649" t="s">
        <v>35</v>
      </c>
      <c r="E27649">
        <v>1</v>
      </c>
      <c r="F27649" s="2">
        <v>24.36</v>
      </c>
      <c r="G27649" s="3">
        <v>246.8</v>
      </c>
      <c r="H27649" s="3">
        <v>0.24360000000000001</v>
      </c>
      <c r="I27649" s="3">
        <v>1.1449199999999999</v>
      </c>
      <c r="J27649" s="3">
        <v>25.748519999999999</v>
      </c>
      <c r="K27649" s="3">
        <v>39.613107692307693</v>
      </c>
      <c r="L27649" s="4">
        <v>0.35000000000000003</v>
      </c>
    </row>
    <row r="27650" spans="1:12" x14ac:dyDescent="0.35">
      <c r="A27650" s="1" t="s">
        <v>45541</v>
      </c>
      <c r="B27650" t="s">
        <v>45542</v>
      </c>
      <c r="C27650" t="s">
        <v>34</v>
      </c>
      <c r="D27650" t="s">
        <v>35</v>
      </c>
      <c r="E27650">
        <v>1</v>
      </c>
      <c r="F27650" s="2">
        <v>2421.12</v>
      </c>
      <c r="G27650" s="3">
        <v>12412.19</v>
      </c>
      <c r="H27650" s="3">
        <v>24.211199999999998</v>
      </c>
      <c r="I27650" s="3">
        <v>113.79263999999999</v>
      </c>
      <c r="J27650" s="3">
        <v>2559.1238400000002</v>
      </c>
      <c r="K27650" s="3">
        <v>3937.1136000000001</v>
      </c>
      <c r="L27650" s="4">
        <v>0.35</v>
      </c>
    </row>
    <row r="27651" spans="1:12" x14ac:dyDescent="0.35">
      <c r="A27651" s="1" t="s">
        <v>45543</v>
      </c>
      <c r="B27651" t="s">
        <v>45544</v>
      </c>
      <c r="C27651" t="s">
        <v>34</v>
      </c>
      <c r="D27651" t="s">
        <v>35</v>
      </c>
      <c r="E27651">
        <v>2</v>
      </c>
      <c r="F27651" s="2">
        <v>42.67</v>
      </c>
      <c r="G27651" s="3">
        <v>223.4</v>
      </c>
      <c r="H27651" s="3">
        <v>0.42670000000000002</v>
      </c>
      <c r="I27651" s="3">
        <v>0</v>
      </c>
      <c r="J27651" s="3">
        <v>43.096699999999998</v>
      </c>
      <c r="K27651" s="3">
        <v>66.302615384615379</v>
      </c>
      <c r="L27651" s="4">
        <v>0.35</v>
      </c>
    </row>
    <row r="27652" spans="1:12" x14ac:dyDescent="0.35">
      <c r="A27652" s="1" t="s">
        <v>45545</v>
      </c>
      <c r="B27652" t="s">
        <v>42753</v>
      </c>
      <c r="C27652" t="s">
        <v>34</v>
      </c>
      <c r="D27652" t="s">
        <v>35</v>
      </c>
      <c r="E27652">
        <v>1</v>
      </c>
      <c r="F27652" s="2">
        <v>5.7</v>
      </c>
      <c r="G27652" s="3">
        <v>29.76</v>
      </c>
      <c r="H27652" s="3">
        <v>5.7000000000000002E-2</v>
      </c>
      <c r="I27652" s="3">
        <v>0.26790000000000003</v>
      </c>
      <c r="J27652" s="3">
        <v>6.0249000000000006</v>
      </c>
      <c r="K27652" s="3">
        <v>9.2690769230769234</v>
      </c>
      <c r="L27652" s="4">
        <v>0.35</v>
      </c>
    </row>
    <row r="27653" spans="1:12" hidden="1" x14ac:dyDescent="0.35">
      <c r="A27653" s="1" t="s">
        <v>45546</v>
      </c>
      <c r="B27653" t="s">
        <v>45547</v>
      </c>
      <c r="C27653" t="s">
        <v>46</v>
      </c>
      <c r="D27653" t="s">
        <v>47</v>
      </c>
      <c r="E27653">
        <v>2</v>
      </c>
      <c r="F27653" s="2">
        <v>856.09</v>
      </c>
      <c r="G27653" s="3">
        <v>4388.82</v>
      </c>
      <c r="H27653" s="3">
        <v>8.5609000000000002</v>
      </c>
      <c r="I27653" s="3">
        <v>0</v>
      </c>
      <c r="J27653" s="3">
        <v>864.65089999999998</v>
      </c>
      <c r="K27653" s="3">
        <v>1330.2321538461538</v>
      </c>
      <c r="L27653" s="4">
        <v>0.35</v>
      </c>
    </row>
    <row r="27654" spans="1:12" x14ac:dyDescent="0.35">
      <c r="A27654" s="1" t="s">
        <v>45548</v>
      </c>
      <c r="B27654" t="s">
        <v>45549</v>
      </c>
      <c r="C27654" t="s">
        <v>34</v>
      </c>
      <c r="D27654" t="s">
        <v>35</v>
      </c>
      <c r="E27654">
        <v>2</v>
      </c>
      <c r="F27654" s="2">
        <v>10663.33</v>
      </c>
      <c r="G27654" s="3">
        <v>55828.95</v>
      </c>
      <c r="H27654" s="3">
        <v>106.63330000000001</v>
      </c>
      <c r="I27654" s="3">
        <v>0</v>
      </c>
      <c r="J27654" s="3">
        <v>10769.963299999999</v>
      </c>
      <c r="K27654" s="3">
        <v>16569.174307692305</v>
      </c>
      <c r="L27654" s="4">
        <v>0.34999999999999992</v>
      </c>
    </row>
    <row r="27655" spans="1:12" x14ac:dyDescent="0.35">
      <c r="A27655" s="1" t="s">
        <v>45550</v>
      </c>
      <c r="B27655" t="s">
        <v>45551</v>
      </c>
      <c r="C27655" t="s">
        <v>34</v>
      </c>
      <c r="D27655" t="s">
        <v>35</v>
      </c>
      <c r="E27655">
        <v>2</v>
      </c>
      <c r="F27655" s="2">
        <v>1388.42</v>
      </c>
      <c r="G27655" s="3">
        <v>7269.21</v>
      </c>
      <c r="H27655" s="3">
        <v>13.884200000000002</v>
      </c>
      <c r="I27655" s="3">
        <v>0</v>
      </c>
      <c r="J27655" s="3">
        <v>1402.3042</v>
      </c>
      <c r="K27655" s="3">
        <v>2157.391076923077</v>
      </c>
      <c r="L27655" s="4">
        <v>0.35</v>
      </c>
    </row>
    <row r="27656" spans="1:12" x14ac:dyDescent="0.35">
      <c r="A27656" s="1" t="s">
        <v>45552</v>
      </c>
      <c r="B27656" t="s">
        <v>45553</v>
      </c>
      <c r="C27656" t="s">
        <v>34</v>
      </c>
      <c r="D27656" t="s">
        <v>35</v>
      </c>
      <c r="E27656">
        <v>1</v>
      </c>
      <c r="F27656" s="2">
        <v>557.77</v>
      </c>
      <c r="G27656" s="3">
        <v>2865.81</v>
      </c>
      <c r="H27656" s="3">
        <v>5.5777000000000001</v>
      </c>
      <c r="I27656" s="3">
        <v>26.21519</v>
      </c>
      <c r="J27656" s="3">
        <v>589.56289000000004</v>
      </c>
      <c r="K27656" s="3">
        <v>907.01983076923079</v>
      </c>
      <c r="L27656" s="4">
        <v>0.35</v>
      </c>
    </row>
    <row r="27657" spans="1:12" x14ac:dyDescent="0.35">
      <c r="A27657" s="1" t="s">
        <v>45554</v>
      </c>
      <c r="B27657" t="s">
        <v>45555</v>
      </c>
      <c r="C27657" t="s">
        <v>34</v>
      </c>
      <c r="D27657" t="s">
        <v>35</v>
      </c>
      <c r="E27657">
        <v>1</v>
      </c>
      <c r="F27657" s="2">
        <v>91.44</v>
      </c>
      <c r="G27657" s="3">
        <v>468.83</v>
      </c>
      <c r="H27657" s="3">
        <v>0.91439999999999999</v>
      </c>
      <c r="I27657" s="3">
        <v>4.2976799999999997</v>
      </c>
      <c r="J27657" s="3">
        <v>96.652079999999998</v>
      </c>
      <c r="K27657" s="3">
        <v>148.69550769230767</v>
      </c>
      <c r="L27657" s="4">
        <v>0.34999999999999992</v>
      </c>
    </row>
    <row r="27658" spans="1:12" x14ac:dyDescent="0.35">
      <c r="A27658" s="1" t="s">
        <v>45556</v>
      </c>
      <c r="B27658" t="s">
        <v>45557</v>
      </c>
      <c r="C27658" t="s">
        <v>34</v>
      </c>
      <c r="D27658" t="s">
        <v>35</v>
      </c>
      <c r="E27658">
        <v>1</v>
      </c>
      <c r="F27658" s="2">
        <v>562.05999999999995</v>
      </c>
      <c r="G27658" s="3">
        <v>2057.9899999999998</v>
      </c>
      <c r="H27658" s="3">
        <v>5.6205999999999996</v>
      </c>
      <c r="I27658" s="3">
        <v>26.416819999999998</v>
      </c>
      <c r="J27658" s="3">
        <v>594.09741999999994</v>
      </c>
      <c r="K27658" s="3">
        <v>913.99603076923063</v>
      </c>
      <c r="L27658" s="4">
        <v>0.35</v>
      </c>
    </row>
    <row r="27659" spans="1:12" hidden="1" x14ac:dyDescent="0.35">
      <c r="A27659" s="1" t="s">
        <v>45558</v>
      </c>
      <c r="B27659" t="s">
        <v>45559</v>
      </c>
      <c r="C27659" t="s">
        <v>46</v>
      </c>
      <c r="D27659" t="s">
        <v>47</v>
      </c>
      <c r="E27659">
        <v>1</v>
      </c>
      <c r="F27659" s="2">
        <v>15.5</v>
      </c>
      <c r="G27659" s="3">
        <v>79.510000000000005</v>
      </c>
      <c r="H27659" s="3">
        <v>0.155</v>
      </c>
      <c r="I27659" s="3">
        <v>0.72850000000000004</v>
      </c>
      <c r="J27659" s="3">
        <v>16.383499999999998</v>
      </c>
      <c r="K27659" s="3">
        <v>25.205384615384613</v>
      </c>
      <c r="L27659" s="4">
        <v>0.35000000000000003</v>
      </c>
    </row>
    <row r="27660" spans="1:12" x14ac:dyDescent="0.35">
      <c r="A27660" s="1" t="s">
        <v>45560</v>
      </c>
      <c r="B27660" t="s">
        <v>45561</v>
      </c>
      <c r="C27660" t="s">
        <v>34</v>
      </c>
      <c r="D27660" t="s">
        <v>35</v>
      </c>
      <c r="E27660">
        <v>1</v>
      </c>
      <c r="F27660" s="2">
        <v>534</v>
      </c>
      <c r="G27660" s="3">
        <v>2795.81</v>
      </c>
      <c r="H27660" s="3">
        <v>5.34</v>
      </c>
      <c r="I27660" s="3">
        <v>25.097999999999999</v>
      </c>
      <c r="J27660" s="3">
        <v>564.43799999999999</v>
      </c>
      <c r="K27660" s="3">
        <v>868.36615384615379</v>
      </c>
      <c r="L27660" s="4">
        <v>0.35</v>
      </c>
    </row>
    <row r="27661" spans="1:12" hidden="1" x14ac:dyDescent="0.35">
      <c r="A27661" s="1" t="s">
        <v>45562</v>
      </c>
      <c r="B27661" t="s">
        <v>40983</v>
      </c>
      <c r="C27661" t="s">
        <v>46</v>
      </c>
      <c r="D27661" t="s">
        <v>47</v>
      </c>
      <c r="E27661">
        <v>1</v>
      </c>
      <c r="F27661" s="2">
        <v>6.57</v>
      </c>
      <c r="G27661" s="3">
        <v>33.68</v>
      </c>
      <c r="H27661" s="3">
        <v>6.5700000000000008E-2</v>
      </c>
      <c r="I27661" s="3">
        <v>0.30879000000000001</v>
      </c>
      <c r="J27661" s="3">
        <v>6.9444900000000001</v>
      </c>
      <c r="K27661" s="3">
        <v>10.683830769230768</v>
      </c>
      <c r="L27661" s="4">
        <v>0.34999999999999992</v>
      </c>
    </row>
    <row r="27662" spans="1:12" x14ac:dyDescent="0.35">
      <c r="A27662" s="1" t="s">
        <v>45563</v>
      </c>
      <c r="B27662" t="s">
        <v>45564</v>
      </c>
      <c r="C27662" t="s">
        <v>34</v>
      </c>
      <c r="D27662" t="s">
        <v>35</v>
      </c>
      <c r="E27662">
        <v>2</v>
      </c>
      <c r="F27662" s="2">
        <v>6.34</v>
      </c>
      <c r="G27662" s="3">
        <v>47.44</v>
      </c>
      <c r="H27662" s="3">
        <v>6.3399999999999998E-2</v>
      </c>
      <c r="I27662" s="3">
        <v>0</v>
      </c>
      <c r="J27662" s="3">
        <v>6.4033999999999995</v>
      </c>
      <c r="K27662" s="3">
        <v>9.8513846153846139</v>
      </c>
      <c r="L27662" s="4">
        <v>0.34999999999999992</v>
      </c>
    </row>
    <row r="27663" spans="1:12" x14ac:dyDescent="0.35">
      <c r="A27663" s="1" t="s">
        <v>45565</v>
      </c>
      <c r="B27663" t="s">
        <v>45566</v>
      </c>
      <c r="C27663" t="s">
        <v>34</v>
      </c>
      <c r="D27663" t="s">
        <v>35</v>
      </c>
      <c r="E27663">
        <v>2</v>
      </c>
      <c r="F27663" s="2">
        <v>7.76</v>
      </c>
      <c r="G27663" s="3">
        <v>40.57</v>
      </c>
      <c r="H27663" s="3">
        <v>7.7600000000000002E-2</v>
      </c>
      <c r="I27663" s="3">
        <v>0</v>
      </c>
      <c r="J27663" s="3">
        <v>7.8376000000000001</v>
      </c>
      <c r="K27663" s="3">
        <v>12.057846153846153</v>
      </c>
      <c r="L27663" s="4">
        <v>0.35</v>
      </c>
    </row>
    <row r="27664" spans="1:12" x14ac:dyDescent="0.35">
      <c r="A27664" s="1" t="s">
        <v>45567</v>
      </c>
      <c r="B27664" t="s">
        <v>43805</v>
      </c>
      <c r="C27664" t="s">
        <v>34</v>
      </c>
      <c r="D27664" t="s">
        <v>35</v>
      </c>
      <c r="E27664">
        <v>1</v>
      </c>
      <c r="F27664" s="2">
        <v>1610.57</v>
      </c>
      <c r="G27664" s="3">
        <v>8256.77</v>
      </c>
      <c r="H27664" s="3">
        <v>16.105699999999999</v>
      </c>
      <c r="I27664" s="3">
        <v>75.696789999999993</v>
      </c>
      <c r="J27664" s="3">
        <v>1702.37249</v>
      </c>
      <c r="K27664" s="3">
        <v>2619.0346</v>
      </c>
      <c r="L27664" s="4">
        <v>0.35</v>
      </c>
    </row>
    <row r="27665" spans="1:12" x14ac:dyDescent="0.35">
      <c r="A27665" s="1" t="s">
        <v>45568</v>
      </c>
      <c r="B27665" t="s">
        <v>42439</v>
      </c>
      <c r="C27665" t="s">
        <v>34</v>
      </c>
      <c r="D27665" t="s">
        <v>35</v>
      </c>
      <c r="E27665">
        <v>1</v>
      </c>
      <c r="F27665" s="2">
        <v>13.65</v>
      </c>
      <c r="G27665" s="3">
        <v>71.41</v>
      </c>
      <c r="H27665" s="3">
        <v>0.13650000000000001</v>
      </c>
      <c r="I27665" s="3">
        <v>0.64155000000000006</v>
      </c>
      <c r="J27665" s="3">
        <v>14.428050000000001</v>
      </c>
      <c r="K27665" s="3">
        <v>22.196999999999999</v>
      </c>
      <c r="L27665" s="4">
        <v>0.34999999999999992</v>
      </c>
    </row>
    <row r="27666" spans="1:12" x14ac:dyDescent="0.35">
      <c r="A27666" s="1" t="s">
        <v>45569</v>
      </c>
      <c r="B27666" t="s">
        <v>45570</v>
      </c>
      <c r="C27666" t="s">
        <v>34</v>
      </c>
      <c r="D27666" t="s">
        <v>35</v>
      </c>
      <c r="E27666">
        <v>2</v>
      </c>
      <c r="F27666" s="2">
        <v>53.99</v>
      </c>
      <c r="G27666" s="3">
        <v>403.26</v>
      </c>
      <c r="H27666" s="3">
        <v>0.53990000000000005</v>
      </c>
      <c r="I27666" s="3">
        <v>0</v>
      </c>
      <c r="J27666" s="3">
        <v>54.529900000000005</v>
      </c>
      <c r="K27666" s="3">
        <v>83.892153846153846</v>
      </c>
      <c r="L27666" s="4">
        <v>0.34999999999999992</v>
      </c>
    </row>
    <row r="27667" spans="1:12" x14ac:dyDescent="0.35">
      <c r="A27667" s="1" t="s">
        <v>45571</v>
      </c>
      <c r="B27667" t="s">
        <v>45572</v>
      </c>
      <c r="C27667" t="s">
        <v>13</v>
      </c>
      <c r="D27667" t="s">
        <v>14</v>
      </c>
      <c r="E27667">
        <v>1</v>
      </c>
      <c r="F27667" s="2">
        <v>219.09</v>
      </c>
      <c r="G27667" s="3">
        <v>1123.19</v>
      </c>
      <c r="H27667" s="3">
        <v>2.1909000000000001</v>
      </c>
      <c r="I27667" s="3">
        <v>10.297230000000001</v>
      </c>
      <c r="J27667" s="3">
        <v>231.57813000000002</v>
      </c>
      <c r="K27667" s="3">
        <v>356.27404615384614</v>
      </c>
      <c r="L27667" s="4">
        <v>0.34999999999999992</v>
      </c>
    </row>
    <row r="27668" spans="1:12" x14ac:dyDescent="0.35">
      <c r="A27668" s="1" t="s">
        <v>45573</v>
      </c>
      <c r="B27668" t="s">
        <v>45574</v>
      </c>
      <c r="C27668" t="s">
        <v>13</v>
      </c>
      <c r="D27668" t="s">
        <v>14</v>
      </c>
      <c r="E27668">
        <v>2</v>
      </c>
      <c r="F27668" s="2">
        <v>364.11</v>
      </c>
      <c r="G27668" s="3">
        <v>1866.65</v>
      </c>
      <c r="H27668" s="3">
        <v>3.6411000000000002</v>
      </c>
      <c r="I27668" s="3">
        <v>0</v>
      </c>
      <c r="J27668" s="3">
        <v>367.75110000000001</v>
      </c>
      <c r="K27668" s="3">
        <v>565.77092307692305</v>
      </c>
      <c r="L27668" s="4">
        <v>0.35</v>
      </c>
    </row>
    <row r="27669" spans="1:12" x14ac:dyDescent="0.35">
      <c r="A27669" s="1" t="s">
        <v>45575</v>
      </c>
      <c r="B27669" t="s">
        <v>45576</v>
      </c>
      <c r="C27669" t="s">
        <v>34</v>
      </c>
      <c r="D27669" t="s">
        <v>35</v>
      </c>
      <c r="E27669">
        <v>1</v>
      </c>
      <c r="F27669" s="2">
        <v>91.45</v>
      </c>
      <c r="G27669" s="3">
        <v>478.8</v>
      </c>
      <c r="H27669" s="3">
        <v>0.91450000000000009</v>
      </c>
      <c r="I27669" s="3">
        <v>4.2981500000000006</v>
      </c>
      <c r="J27669" s="3">
        <v>96.662650000000014</v>
      </c>
      <c r="K27669" s="3">
        <v>148.71176923076925</v>
      </c>
      <c r="L27669" s="4">
        <v>0.35</v>
      </c>
    </row>
    <row r="27670" spans="1:12" x14ac:dyDescent="0.35">
      <c r="A27670" s="1" t="s">
        <v>45577</v>
      </c>
      <c r="B27670" t="s">
        <v>45578</v>
      </c>
      <c r="C27670" t="s">
        <v>29</v>
      </c>
      <c r="D27670" t="s">
        <v>30</v>
      </c>
      <c r="E27670">
        <v>2</v>
      </c>
      <c r="F27670" s="2">
        <v>210.59</v>
      </c>
      <c r="G27670" s="3">
        <v>862.19</v>
      </c>
      <c r="H27670" s="3">
        <v>2.1059000000000001</v>
      </c>
      <c r="I27670" s="3">
        <v>0</v>
      </c>
      <c r="J27670" s="3">
        <v>212.69589999999999</v>
      </c>
      <c r="K27670" s="3">
        <v>327.22446153846153</v>
      </c>
      <c r="L27670" s="4">
        <v>0.35</v>
      </c>
    </row>
    <row r="27671" spans="1:12" x14ac:dyDescent="0.35">
      <c r="A27671" s="1" t="s">
        <v>45579</v>
      </c>
      <c r="B27671" t="s">
        <v>45580</v>
      </c>
      <c r="C27671" t="s">
        <v>34</v>
      </c>
      <c r="D27671" t="s">
        <v>35</v>
      </c>
      <c r="E27671">
        <v>2</v>
      </c>
      <c r="F27671" s="2">
        <v>641.42999999999995</v>
      </c>
      <c r="G27671" s="3">
        <v>3082.07</v>
      </c>
      <c r="H27671" s="3">
        <v>6.4142999999999999</v>
      </c>
      <c r="I27671" s="3">
        <v>0</v>
      </c>
      <c r="J27671" s="3">
        <v>647.84429999999998</v>
      </c>
      <c r="K27671" s="3">
        <v>996.68353846153843</v>
      </c>
      <c r="L27671" s="4">
        <v>0.35000000000000003</v>
      </c>
    </row>
    <row r="27672" spans="1:12" x14ac:dyDescent="0.35">
      <c r="A27672" s="1" t="s">
        <v>45581</v>
      </c>
      <c r="B27672" t="s">
        <v>45582</v>
      </c>
      <c r="C27672" t="s">
        <v>34</v>
      </c>
      <c r="D27672" t="s">
        <v>35</v>
      </c>
      <c r="E27672">
        <v>1</v>
      </c>
      <c r="F27672" s="2">
        <v>55.81</v>
      </c>
      <c r="G27672" s="3">
        <v>292.2</v>
      </c>
      <c r="H27672" s="3">
        <v>0.55810000000000004</v>
      </c>
      <c r="I27672" s="3">
        <v>2.6230700000000002</v>
      </c>
      <c r="J27672" s="3">
        <v>58.991170000000004</v>
      </c>
      <c r="K27672" s="3">
        <v>90.755646153846158</v>
      </c>
      <c r="L27672" s="4">
        <v>0.35</v>
      </c>
    </row>
    <row r="27673" spans="1:12" x14ac:dyDescent="0.35">
      <c r="A27673" s="1" t="s">
        <v>45583</v>
      </c>
      <c r="B27673" t="s">
        <v>45584</v>
      </c>
      <c r="C27673" t="s">
        <v>34</v>
      </c>
      <c r="D27673" t="s">
        <v>35</v>
      </c>
      <c r="E27673">
        <v>2</v>
      </c>
      <c r="F27673" s="2">
        <v>87.37</v>
      </c>
      <c r="G27673" s="3">
        <v>447.89</v>
      </c>
      <c r="H27673" s="3">
        <v>0.87370000000000003</v>
      </c>
      <c r="I27673" s="3">
        <v>0</v>
      </c>
      <c r="J27673" s="3">
        <v>88.243700000000004</v>
      </c>
      <c r="K27673" s="3">
        <v>135.75953846153845</v>
      </c>
      <c r="L27673" s="4">
        <v>0.34999999999999992</v>
      </c>
    </row>
    <row r="27674" spans="1:12" x14ac:dyDescent="0.35">
      <c r="A27674" s="1" t="s">
        <v>45585</v>
      </c>
      <c r="B27674" t="s">
        <v>45586</v>
      </c>
      <c r="C27674" t="s">
        <v>34</v>
      </c>
      <c r="D27674" t="s">
        <v>35</v>
      </c>
      <c r="E27674">
        <v>1</v>
      </c>
      <c r="F27674" s="2">
        <v>23.97</v>
      </c>
      <c r="G27674" s="3">
        <v>122.88</v>
      </c>
      <c r="H27674" s="3">
        <v>0.2397</v>
      </c>
      <c r="I27674" s="3">
        <v>1.12659</v>
      </c>
      <c r="J27674" s="3">
        <v>25.336289999999998</v>
      </c>
      <c r="K27674" s="3">
        <v>38.978907692307686</v>
      </c>
      <c r="L27674" s="4">
        <v>0.34999999999999992</v>
      </c>
    </row>
    <row r="27675" spans="1:12" x14ac:dyDescent="0.35">
      <c r="A27675" s="1" t="s">
        <v>45587</v>
      </c>
      <c r="B27675" t="s">
        <v>41765</v>
      </c>
      <c r="C27675" t="s">
        <v>34</v>
      </c>
      <c r="D27675" t="s">
        <v>35</v>
      </c>
      <c r="E27675">
        <v>2</v>
      </c>
      <c r="F27675" s="2">
        <v>1237.2</v>
      </c>
      <c r="G27675" s="3">
        <v>6342.66</v>
      </c>
      <c r="H27675" s="3">
        <v>12.372</v>
      </c>
      <c r="I27675" s="3">
        <v>0</v>
      </c>
      <c r="J27675" s="3">
        <v>1249.5720000000001</v>
      </c>
      <c r="K27675" s="3">
        <v>1922.4184615384615</v>
      </c>
      <c r="L27675" s="4">
        <v>0.34999999999999992</v>
      </c>
    </row>
    <row r="27676" spans="1:12" x14ac:dyDescent="0.35">
      <c r="A27676" s="1" t="s">
        <v>45588</v>
      </c>
      <c r="B27676" t="s">
        <v>45589</v>
      </c>
      <c r="C27676" t="s">
        <v>34</v>
      </c>
      <c r="D27676" t="s">
        <v>35</v>
      </c>
      <c r="E27676">
        <v>2</v>
      </c>
      <c r="F27676" s="2">
        <v>6828.42</v>
      </c>
      <c r="G27676" s="3">
        <v>35750.89</v>
      </c>
      <c r="H27676" s="3">
        <v>68.284199999999998</v>
      </c>
      <c r="I27676" s="3">
        <v>0</v>
      </c>
      <c r="J27676" s="3">
        <v>6896.7042000000001</v>
      </c>
      <c r="K27676" s="3">
        <v>10610.314153846153</v>
      </c>
      <c r="L27676" s="4">
        <v>0.34999999999999992</v>
      </c>
    </row>
    <row r="27677" spans="1:12" hidden="1" x14ac:dyDescent="0.35">
      <c r="A27677" s="1" t="s">
        <v>45590</v>
      </c>
      <c r="B27677" t="s">
        <v>45591</v>
      </c>
      <c r="C27677" t="s">
        <v>46</v>
      </c>
      <c r="D27677" t="s">
        <v>47</v>
      </c>
      <c r="E27677">
        <v>1</v>
      </c>
      <c r="F27677" s="2">
        <v>43.25</v>
      </c>
      <c r="G27677" s="3">
        <v>221.76</v>
      </c>
      <c r="H27677" s="3">
        <v>0.4325</v>
      </c>
      <c r="I27677" s="3">
        <v>2.0327500000000001</v>
      </c>
      <c r="J27677" s="3">
        <v>45.715249999999997</v>
      </c>
      <c r="K27677" s="3">
        <v>70.331153846153839</v>
      </c>
      <c r="L27677" s="4">
        <v>0.35</v>
      </c>
    </row>
    <row r="27678" spans="1:12" x14ac:dyDescent="0.35">
      <c r="A27678" s="1" t="s">
        <v>45592</v>
      </c>
      <c r="B27678" t="s">
        <v>45593</v>
      </c>
      <c r="C27678" t="s">
        <v>13</v>
      </c>
      <c r="D27678" t="s">
        <v>14</v>
      </c>
      <c r="E27678">
        <v>2</v>
      </c>
      <c r="F27678" s="2">
        <v>627.14</v>
      </c>
      <c r="G27678" s="3">
        <v>3215.13</v>
      </c>
      <c r="H27678" s="3">
        <v>6.2713999999999999</v>
      </c>
      <c r="I27678" s="3">
        <v>0</v>
      </c>
      <c r="J27678" s="3">
        <v>633.41139999999996</v>
      </c>
      <c r="K27678" s="3">
        <v>974.47907692307683</v>
      </c>
      <c r="L27678" s="4">
        <v>0.35</v>
      </c>
    </row>
    <row r="27679" spans="1:12" x14ac:dyDescent="0.35">
      <c r="A27679" s="1" t="s">
        <v>45594</v>
      </c>
      <c r="B27679" t="s">
        <v>45595</v>
      </c>
      <c r="C27679" t="s">
        <v>34</v>
      </c>
      <c r="D27679" t="s">
        <v>35</v>
      </c>
      <c r="E27679">
        <v>2</v>
      </c>
      <c r="F27679" s="2">
        <v>56.45</v>
      </c>
      <c r="G27679" s="3">
        <v>421.67</v>
      </c>
      <c r="H27679" s="3">
        <v>0.5645</v>
      </c>
      <c r="I27679" s="3">
        <v>0</v>
      </c>
      <c r="J27679" s="3">
        <v>57.014500000000005</v>
      </c>
      <c r="K27679" s="3">
        <v>87.714615384615385</v>
      </c>
      <c r="L27679" s="4">
        <v>0.34999999999999992</v>
      </c>
    </row>
    <row r="27680" spans="1:12" x14ac:dyDescent="0.35">
      <c r="A27680" s="1" t="s">
        <v>45596</v>
      </c>
      <c r="B27680" t="s">
        <v>45597</v>
      </c>
      <c r="C27680" t="s">
        <v>29</v>
      </c>
      <c r="D27680" t="s">
        <v>30</v>
      </c>
      <c r="E27680">
        <v>1</v>
      </c>
      <c r="F27680" s="2">
        <v>9.3800000000000008</v>
      </c>
      <c r="G27680" s="3">
        <v>48.11</v>
      </c>
      <c r="H27680" s="3">
        <v>9.3800000000000008E-2</v>
      </c>
      <c r="I27680" s="3">
        <v>0.44086000000000003</v>
      </c>
      <c r="J27680" s="3">
        <v>9.9146600000000014</v>
      </c>
      <c r="K27680" s="3">
        <v>15.253323076923078</v>
      </c>
      <c r="L27680" s="4">
        <v>0.34999999999999992</v>
      </c>
    </row>
    <row r="27681" spans="1:12" x14ac:dyDescent="0.35">
      <c r="A27681" s="1" t="s">
        <v>45598</v>
      </c>
      <c r="B27681" t="s">
        <v>45599</v>
      </c>
      <c r="C27681" t="s">
        <v>34</v>
      </c>
      <c r="D27681" t="s">
        <v>35</v>
      </c>
      <c r="E27681">
        <v>2</v>
      </c>
      <c r="F27681" s="2">
        <v>410.53</v>
      </c>
      <c r="G27681" s="3">
        <v>2010.1</v>
      </c>
      <c r="H27681" s="3">
        <v>4.1052999999999997</v>
      </c>
      <c r="I27681" s="3">
        <v>0</v>
      </c>
      <c r="J27681" s="3">
        <v>414.63529999999997</v>
      </c>
      <c r="K27681" s="3">
        <v>637.90046153846151</v>
      </c>
      <c r="L27681" s="4">
        <v>0.35000000000000003</v>
      </c>
    </row>
    <row r="27682" spans="1:12" x14ac:dyDescent="0.35">
      <c r="A27682" s="1" t="s">
        <v>45600</v>
      </c>
      <c r="B27682" t="s">
        <v>45601</v>
      </c>
      <c r="C27682" t="s">
        <v>34</v>
      </c>
      <c r="D27682" t="s">
        <v>35</v>
      </c>
      <c r="E27682">
        <v>2</v>
      </c>
      <c r="F27682" s="2">
        <v>4536.09</v>
      </c>
      <c r="G27682" s="3">
        <v>24199.25</v>
      </c>
      <c r="H27682" s="3">
        <v>45.360900000000001</v>
      </c>
      <c r="I27682" s="3">
        <v>0</v>
      </c>
      <c r="J27682" s="3">
        <v>4581.4508999999998</v>
      </c>
      <c r="K27682" s="3">
        <v>7048.3859999999995</v>
      </c>
      <c r="L27682" s="4">
        <v>0.35</v>
      </c>
    </row>
    <row r="27683" spans="1:12" x14ac:dyDescent="0.35">
      <c r="A27683" s="1" t="s">
        <v>45602</v>
      </c>
      <c r="B27683" t="s">
        <v>45603</v>
      </c>
      <c r="C27683" t="s">
        <v>34</v>
      </c>
      <c r="D27683" t="s">
        <v>35</v>
      </c>
      <c r="E27683">
        <v>2</v>
      </c>
      <c r="F27683" s="2">
        <v>5.77</v>
      </c>
      <c r="G27683" s="3">
        <v>43.14</v>
      </c>
      <c r="H27683" s="3">
        <v>5.7699999999999994E-2</v>
      </c>
      <c r="I27683" s="3">
        <v>0</v>
      </c>
      <c r="J27683" s="3">
        <v>5.8276999999999992</v>
      </c>
      <c r="K27683" s="3">
        <v>8.9656923076923061</v>
      </c>
      <c r="L27683" s="4">
        <v>0.35</v>
      </c>
    </row>
    <row r="27684" spans="1:12" x14ac:dyDescent="0.35">
      <c r="A27684" s="1">
        <v>41000634</v>
      </c>
      <c r="B27684" t="s">
        <v>45604</v>
      </c>
      <c r="C27684" t="s">
        <v>34</v>
      </c>
      <c r="D27684" t="s">
        <v>35</v>
      </c>
      <c r="E27684">
        <v>1</v>
      </c>
      <c r="F27684" s="2">
        <v>113.3</v>
      </c>
      <c r="G27684" s="3">
        <v>580.83000000000004</v>
      </c>
      <c r="H27684" s="3">
        <v>1.133</v>
      </c>
      <c r="I27684" s="3">
        <v>5.3250999999999999</v>
      </c>
      <c r="J27684" s="3">
        <v>119.7581</v>
      </c>
      <c r="K27684" s="3">
        <v>184.24323076923076</v>
      </c>
      <c r="L27684" s="4">
        <v>0.35</v>
      </c>
    </row>
    <row r="27685" spans="1:12" hidden="1" x14ac:dyDescent="0.35">
      <c r="A27685" s="1" t="s">
        <v>45605</v>
      </c>
      <c r="B27685" t="s">
        <v>45606</v>
      </c>
      <c r="C27685" t="s">
        <v>46</v>
      </c>
      <c r="D27685" t="s">
        <v>47</v>
      </c>
      <c r="E27685">
        <v>1</v>
      </c>
      <c r="F27685" s="2">
        <v>4.4000000000000004</v>
      </c>
      <c r="G27685" s="3">
        <v>22.57</v>
      </c>
      <c r="H27685" s="3">
        <v>4.4000000000000004E-2</v>
      </c>
      <c r="I27685" s="3">
        <v>0.20680000000000001</v>
      </c>
      <c r="J27685" s="3">
        <v>4.6508000000000003</v>
      </c>
      <c r="K27685" s="3">
        <v>7.1550769230769236</v>
      </c>
      <c r="L27685" s="4">
        <v>0.35000000000000003</v>
      </c>
    </row>
    <row r="27686" spans="1:12" x14ac:dyDescent="0.35">
      <c r="A27686" s="1" t="s">
        <v>45607</v>
      </c>
      <c r="B27686" t="s">
        <v>45608</v>
      </c>
      <c r="C27686" t="s">
        <v>13</v>
      </c>
      <c r="D27686" t="s">
        <v>14</v>
      </c>
      <c r="E27686">
        <v>1</v>
      </c>
      <c r="F27686" s="2">
        <v>136.86000000000001</v>
      </c>
      <c r="G27686" s="3">
        <v>671.41</v>
      </c>
      <c r="H27686" s="3">
        <v>1.3686000000000003</v>
      </c>
      <c r="I27686" s="3">
        <v>6.4324200000000005</v>
      </c>
      <c r="J27686" s="3">
        <v>144.66102000000001</v>
      </c>
      <c r="K27686" s="3">
        <v>222.5554153846154</v>
      </c>
      <c r="L27686" s="4">
        <v>0.35000000000000003</v>
      </c>
    </row>
    <row r="27687" spans="1:12" x14ac:dyDescent="0.35">
      <c r="A27687" s="1" t="s">
        <v>45609</v>
      </c>
      <c r="B27687" t="s">
        <v>45610</v>
      </c>
      <c r="C27687" t="s">
        <v>34</v>
      </c>
      <c r="D27687" t="s">
        <v>35</v>
      </c>
      <c r="E27687">
        <v>1</v>
      </c>
      <c r="F27687" s="2">
        <v>114.52</v>
      </c>
      <c r="G27687" s="3">
        <v>599.58000000000004</v>
      </c>
      <c r="H27687" s="3">
        <v>1.1452</v>
      </c>
      <c r="I27687" s="3">
        <v>5.3824399999999999</v>
      </c>
      <c r="J27687" s="3">
        <v>121.04764</v>
      </c>
      <c r="K27687" s="3">
        <v>186.22713846153846</v>
      </c>
      <c r="L27687" s="4">
        <v>0.35</v>
      </c>
    </row>
    <row r="27688" spans="1:12" x14ac:dyDescent="0.35">
      <c r="A27688" s="1" t="s">
        <v>45611</v>
      </c>
      <c r="B27688" t="s">
        <v>44673</v>
      </c>
      <c r="C27688" t="s">
        <v>13</v>
      </c>
      <c r="D27688" t="s">
        <v>14</v>
      </c>
      <c r="E27688">
        <v>2</v>
      </c>
      <c r="F27688" s="2">
        <v>1329.62</v>
      </c>
      <c r="G27688" s="3">
        <v>6816.49</v>
      </c>
      <c r="H27688" s="3">
        <v>13.296199999999999</v>
      </c>
      <c r="I27688" s="3">
        <v>0</v>
      </c>
      <c r="J27688" s="3">
        <v>1342.9161999999999</v>
      </c>
      <c r="K27688" s="3">
        <v>2066.0249230769227</v>
      </c>
      <c r="L27688" s="4">
        <v>0.34999999999999992</v>
      </c>
    </row>
    <row r="27689" spans="1:12" x14ac:dyDescent="0.35">
      <c r="A27689" s="1" t="s">
        <v>45612</v>
      </c>
      <c r="B27689" t="s">
        <v>45613</v>
      </c>
      <c r="C27689" t="s">
        <v>34</v>
      </c>
      <c r="D27689" t="s">
        <v>35</v>
      </c>
      <c r="E27689">
        <v>1</v>
      </c>
      <c r="F27689" s="2">
        <v>103.48</v>
      </c>
      <c r="G27689" s="3">
        <v>519.11</v>
      </c>
      <c r="H27689" s="3">
        <v>1.0348000000000002</v>
      </c>
      <c r="I27689" s="3">
        <v>4.8635600000000005</v>
      </c>
      <c r="J27689" s="3">
        <v>109.37836000000001</v>
      </c>
      <c r="K27689" s="3">
        <v>168.27440000000001</v>
      </c>
      <c r="L27689" s="4">
        <v>0.35</v>
      </c>
    </row>
    <row r="27690" spans="1:12" x14ac:dyDescent="0.35">
      <c r="A27690" s="1" t="s">
        <v>45614</v>
      </c>
      <c r="B27690" t="s">
        <v>45615</v>
      </c>
      <c r="C27690" t="s">
        <v>34</v>
      </c>
      <c r="D27690" t="s">
        <v>35</v>
      </c>
      <c r="E27690">
        <v>1</v>
      </c>
      <c r="F27690" s="2">
        <v>54.66</v>
      </c>
      <c r="G27690" s="3">
        <v>280.27</v>
      </c>
      <c r="H27690" s="3">
        <v>0.54659999999999997</v>
      </c>
      <c r="I27690" s="3">
        <v>2.5690199999999996</v>
      </c>
      <c r="J27690" s="3">
        <v>57.775619999999996</v>
      </c>
      <c r="K27690" s="3">
        <v>88.885569230769221</v>
      </c>
      <c r="L27690" s="4">
        <v>0.35</v>
      </c>
    </row>
    <row r="27691" spans="1:12" x14ac:dyDescent="0.35">
      <c r="A27691" s="1" t="s">
        <v>45616</v>
      </c>
      <c r="B27691" t="s">
        <v>45617</v>
      </c>
      <c r="C27691" t="s">
        <v>34</v>
      </c>
      <c r="D27691" t="s">
        <v>35</v>
      </c>
      <c r="E27691">
        <v>2</v>
      </c>
      <c r="F27691" s="2">
        <v>2919.24</v>
      </c>
      <c r="G27691" s="3">
        <v>14984.3</v>
      </c>
      <c r="H27691" s="3">
        <v>29.192399999999999</v>
      </c>
      <c r="I27691" s="3">
        <v>0</v>
      </c>
      <c r="J27691" s="3">
        <v>2948.4323999999997</v>
      </c>
      <c r="K27691" s="3">
        <v>4536.0498461538455</v>
      </c>
      <c r="L27691" s="4">
        <v>0.35</v>
      </c>
    </row>
    <row r="27692" spans="1:12" hidden="1" x14ac:dyDescent="0.35">
      <c r="A27692" s="1" t="s">
        <v>45618</v>
      </c>
      <c r="B27692" t="s">
        <v>45619</v>
      </c>
      <c r="C27692" t="s">
        <v>46</v>
      </c>
      <c r="D27692" t="s">
        <v>47</v>
      </c>
      <c r="E27692">
        <v>1</v>
      </c>
      <c r="F27692" s="2">
        <v>57.59</v>
      </c>
      <c r="G27692" s="3">
        <v>295.22000000000003</v>
      </c>
      <c r="H27692" s="3">
        <v>0.57590000000000008</v>
      </c>
      <c r="I27692" s="3">
        <v>2.7067300000000003</v>
      </c>
      <c r="J27692" s="3">
        <v>60.872630000000001</v>
      </c>
      <c r="K27692" s="3">
        <v>93.650199999999998</v>
      </c>
      <c r="L27692" s="4">
        <v>0.35</v>
      </c>
    </row>
    <row r="27693" spans="1:12" x14ac:dyDescent="0.35">
      <c r="A27693" s="1" t="s">
        <v>45620</v>
      </c>
      <c r="B27693" t="s">
        <v>45621</v>
      </c>
      <c r="C27693" t="s">
        <v>34</v>
      </c>
      <c r="D27693" t="s">
        <v>35</v>
      </c>
      <c r="E27693">
        <v>1</v>
      </c>
      <c r="F27693" s="2">
        <v>503.61</v>
      </c>
      <c r="G27693" s="3">
        <v>2581.83</v>
      </c>
      <c r="H27693" s="3">
        <v>5.0361000000000002</v>
      </c>
      <c r="I27693" s="3">
        <v>23.66967</v>
      </c>
      <c r="J27693" s="3">
        <v>532.31577000000004</v>
      </c>
      <c r="K27693" s="3">
        <v>818.94733846153849</v>
      </c>
      <c r="L27693" s="4">
        <v>0.35</v>
      </c>
    </row>
    <row r="27694" spans="1:12" x14ac:dyDescent="0.35">
      <c r="A27694" s="1" t="s">
        <v>45622</v>
      </c>
      <c r="B27694" t="s">
        <v>45623</v>
      </c>
      <c r="C27694" t="s">
        <v>29</v>
      </c>
      <c r="D27694" t="s">
        <v>30</v>
      </c>
      <c r="E27694">
        <v>2</v>
      </c>
      <c r="F27694" s="2">
        <v>3451.24</v>
      </c>
      <c r="G27694" s="3">
        <v>18047.11</v>
      </c>
      <c r="H27694" s="3">
        <v>34.5124</v>
      </c>
      <c r="I27694" s="3">
        <v>0</v>
      </c>
      <c r="J27694" s="3">
        <v>3485.7523999999999</v>
      </c>
      <c r="K27694" s="3">
        <v>5362.6959999999999</v>
      </c>
      <c r="L27694" s="4">
        <v>0.35000000000000003</v>
      </c>
    </row>
    <row r="27695" spans="1:12" x14ac:dyDescent="0.35">
      <c r="A27695" s="1" t="s">
        <v>45624</v>
      </c>
      <c r="B27695" t="s">
        <v>45625</v>
      </c>
      <c r="C27695" t="s">
        <v>34</v>
      </c>
      <c r="D27695" t="s">
        <v>35</v>
      </c>
      <c r="E27695">
        <v>2</v>
      </c>
      <c r="F27695" s="2">
        <v>517.08000000000004</v>
      </c>
      <c r="G27695" s="3">
        <v>2707.23</v>
      </c>
      <c r="H27695" s="3">
        <v>5.1708000000000007</v>
      </c>
      <c r="I27695" s="3">
        <v>0</v>
      </c>
      <c r="J27695" s="3">
        <v>522.25080000000003</v>
      </c>
      <c r="K27695" s="3">
        <v>803.46276923076925</v>
      </c>
      <c r="L27695" s="4">
        <v>0.35</v>
      </c>
    </row>
    <row r="27696" spans="1:12" x14ac:dyDescent="0.35">
      <c r="A27696" s="1" t="s">
        <v>45626</v>
      </c>
      <c r="B27696" t="s">
        <v>45627</v>
      </c>
      <c r="C27696" t="s">
        <v>34</v>
      </c>
      <c r="D27696" t="s">
        <v>35</v>
      </c>
      <c r="E27696">
        <v>2</v>
      </c>
      <c r="F27696" s="2">
        <v>98.02</v>
      </c>
      <c r="G27696" s="3">
        <v>732.23</v>
      </c>
      <c r="H27696" s="3">
        <v>0.98019999999999996</v>
      </c>
      <c r="I27696" s="3">
        <v>0</v>
      </c>
      <c r="J27696" s="3">
        <v>99.000199999999992</v>
      </c>
      <c r="K27696" s="3">
        <v>152.30799999999999</v>
      </c>
      <c r="L27696" s="4">
        <v>0.35000000000000003</v>
      </c>
    </row>
    <row r="27697" spans="1:12" x14ac:dyDescent="0.35">
      <c r="A27697" s="1" t="s">
        <v>45628</v>
      </c>
      <c r="B27697" t="s">
        <v>45629</v>
      </c>
      <c r="C27697" t="s">
        <v>34</v>
      </c>
      <c r="D27697" t="s">
        <v>35</v>
      </c>
      <c r="E27697">
        <v>2</v>
      </c>
      <c r="F27697" s="2">
        <v>88.44</v>
      </c>
      <c r="G27697" s="3">
        <v>660.62</v>
      </c>
      <c r="H27697" s="3">
        <v>0.88439999999999996</v>
      </c>
      <c r="I27697" s="3">
        <v>0</v>
      </c>
      <c r="J27697" s="3">
        <v>89.324399999999997</v>
      </c>
      <c r="K27697" s="3">
        <v>137.42215384615383</v>
      </c>
      <c r="L27697" s="4">
        <v>0.35</v>
      </c>
    </row>
    <row r="27698" spans="1:12" x14ac:dyDescent="0.35">
      <c r="A27698" s="1" t="s">
        <v>45630</v>
      </c>
      <c r="B27698" t="s">
        <v>45631</v>
      </c>
      <c r="C27698" t="s">
        <v>34</v>
      </c>
      <c r="D27698" t="s">
        <v>35</v>
      </c>
      <c r="E27698">
        <v>1</v>
      </c>
      <c r="F27698" s="2">
        <v>91.45</v>
      </c>
      <c r="G27698" s="3">
        <v>478.8</v>
      </c>
      <c r="H27698" s="3">
        <v>0.91450000000000009</v>
      </c>
      <c r="I27698" s="3">
        <v>4.2981500000000006</v>
      </c>
      <c r="J27698" s="3">
        <v>96.662650000000014</v>
      </c>
      <c r="K27698" s="3">
        <v>148.71176923076925</v>
      </c>
      <c r="L27698" s="4">
        <v>0.35</v>
      </c>
    </row>
    <row r="27699" spans="1:12" x14ac:dyDescent="0.35">
      <c r="A27699" s="1" t="s">
        <v>45632</v>
      </c>
      <c r="B27699" t="s">
        <v>45633</v>
      </c>
      <c r="C27699" t="s">
        <v>13</v>
      </c>
      <c r="D27699" t="s">
        <v>14</v>
      </c>
      <c r="E27699">
        <v>2</v>
      </c>
      <c r="F27699" s="2">
        <v>2372.96</v>
      </c>
      <c r="G27699" s="3">
        <v>12165.39</v>
      </c>
      <c r="H27699" s="3">
        <v>23.729600000000001</v>
      </c>
      <c r="I27699" s="3">
        <v>0</v>
      </c>
      <c r="J27699" s="3">
        <v>2396.6896000000002</v>
      </c>
      <c r="K27699" s="3">
        <v>3687.2147692307694</v>
      </c>
      <c r="L27699" s="4">
        <v>0.35</v>
      </c>
    </row>
    <row r="27700" spans="1:12" x14ac:dyDescent="0.35">
      <c r="A27700" s="1" t="s">
        <v>45634</v>
      </c>
      <c r="B27700" t="s">
        <v>45635</v>
      </c>
      <c r="C27700" t="s">
        <v>34</v>
      </c>
      <c r="D27700" t="s">
        <v>35</v>
      </c>
      <c r="E27700">
        <v>1</v>
      </c>
      <c r="F27700" s="2">
        <v>1452.8</v>
      </c>
      <c r="G27700" s="3">
        <v>7447.92</v>
      </c>
      <c r="H27700" s="3">
        <v>14.528</v>
      </c>
      <c r="I27700" s="3">
        <v>68.281599999999997</v>
      </c>
      <c r="J27700" s="3">
        <v>1535.6096</v>
      </c>
      <c r="K27700" s="3">
        <v>2362.4763076923077</v>
      </c>
      <c r="L27700" s="4">
        <v>0.35000000000000003</v>
      </c>
    </row>
    <row r="27701" spans="1:12" x14ac:dyDescent="0.35">
      <c r="A27701" s="1" t="s">
        <v>45636</v>
      </c>
      <c r="B27701" t="s">
        <v>45637</v>
      </c>
      <c r="C27701" t="s">
        <v>13</v>
      </c>
      <c r="D27701" t="s">
        <v>14</v>
      </c>
      <c r="E27701">
        <v>2</v>
      </c>
      <c r="F27701" s="2">
        <v>32.93</v>
      </c>
      <c r="G27701" s="3">
        <v>155.97</v>
      </c>
      <c r="H27701" s="3">
        <v>0.32929999999999998</v>
      </c>
      <c r="I27701" s="3">
        <v>0</v>
      </c>
      <c r="J27701" s="3">
        <v>33.259300000000003</v>
      </c>
      <c r="K27701" s="3">
        <v>51.168153846153849</v>
      </c>
      <c r="L27701" s="4">
        <v>0.35</v>
      </c>
    </row>
    <row r="27702" spans="1:12" x14ac:dyDescent="0.35">
      <c r="A27702" s="1" t="s">
        <v>45638</v>
      </c>
      <c r="B27702" t="s">
        <v>43838</v>
      </c>
      <c r="C27702" t="s">
        <v>34</v>
      </c>
      <c r="D27702" t="s">
        <v>35</v>
      </c>
      <c r="E27702">
        <v>2</v>
      </c>
      <c r="F27702" s="2">
        <v>2412.48</v>
      </c>
      <c r="G27702" s="3">
        <v>12630.79</v>
      </c>
      <c r="H27702" s="3">
        <v>24.1248</v>
      </c>
      <c r="I27702" s="3">
        <v>0</v>
      </c>
      <c r="J27702" s="3">
        <v>2436.6048000000001</v>
      </c>
      <c r="K27702" s="3">
        <v>3748.6227692307693</v>
      </c>
      <c r="L27702" s="4">
        <v>0.35</v>
      </c>
    </row>
    <row r="27703" spans="1:12" x14ac:dyDescent="0.35">
      <c r="A27703" s="1" t="s">
        <v>45639</v>
      </c>
      <c r="B27703" t="s">
        <v>43838</v>
      </c>
      <c r="C27703" t="s">
        <v>34</v>
      </c>
      <c r="D27703" t="s">
        <v>35</v>
      </c>
      <c r="E27703">
        <v>2</v>
      </c>
      <c r="F27703" s="2">
        <v>2412.48</v>
      </c>
      <c r="G27703" s="3">
        <v>12630.79</v>
      </c>
      <c r="H27703" s="3">
        <v>24.1248</v>
      </c>
      <c r="I27703" s="3">
        <v>0</v>
      </c>
      <c r="J27703" s="3">
        <v>2436.6048000000001</v>
      </c>
      <c r="K27703" s="3">
        <v>3748.6227692307693</v>
      </c>
      <c r="L27703" s="4">
        <v>0.35</v>
      </c>
    </row>
    <row r="27704" spans="1:12" hidden="1" x14ac:dyDescent="0.35">
      <c r="A27704" s="1" t="s">
        <v>45640</v>
      </c>
      <c r="B27704" t="s">
        <v>45641</v>
      </c>
      <c r="C27704" t="s">
        <v>46</v>
      </c>
      <c r="D27704" t="s">
        <v>47</v>
      </c>
      <c r="E27704">
        <v>2</v>
      </c>
      <c r="F27704" s="2">
        <v>154.44999999999999</v>
      </c>
      <c r="G27704" s="3">
        <v>791.81</v>
      </c>
      <c r="H27704" s="3">
        <v>1.5445</v>
      </c>
      <c r="I27704" s="3">
        <v>0</v>
      </c>
      <c r="J27704" s="3">
        <v>155.99449999999999</v>
      </c>
      <c r="K27704" s="3">
        <v>239.99153846153843</v>
      </c>
      <c r="L27704" s="4">
        <v>0.35</v>
      </c>
    </row>
    <row r="27705" spans="1:12" hidden="1" x14ac:dyDescent="0.35">
      <c r="A27705" s="1" t="s">
        <v>45642</v>
      </c>
      <c r="B27705" t="s">
        <v>45643</v>
      </c>
      <c r="C27705" t="s">
        <v>46</v>
      </c>
      <c r="D27705" t="s">
        <v>47</v>
      </c>
      <c r="E27705">
        <v>1</v>
      </c>
      <c r="F27705" s="2">
        <v>37.409999999999997</v>
      </c>
      <c r="G27705" s="3">
        <v>191.79</v>
      </c>
      <c r="H27705" s="3">
        <v>0.37409999999999999</v>
      </c>
      <c r="I27705" s="3">
        <v>1.7582699999999998</v>
      </c>
      <c r="J27705" s="3">
        <v>39.542369999999998</v>
      </c>
      <c r="K27705" s="3">
        <v>60.834415384615383</v>
      </c>
      <c r="L27705" s="4">
        <v>0.35000000000000003</v>
      </c>
    </row>
    <row r="27706" spans="1:12" x14ac:dyDescent="0.35">
      <c r="A27706" s="1" t="s">
        <v>45644</v>
      </c>
      <c r="B27706" t="s">
        <v>45645</v>
      </c>
      <c r="C27706" t="s">
        <v>34</v>
      </c>
      <c r="D27706" t="s">
        <v>35</v>
      </c>
      <c r="E27706">
        <v>2</v>
      </c>
      <c r="F27706" s="2">
        <v>59.78</v>
      </c>
      <c r="G27706" s="3">
        <v>446.5</v>
      </c>
      <c r="H27706" s="3">
        <v>0.5978</v>
      </c>
      <c r="I27706" s="3">
        <v>0</v>
      </c>
      <c r="J27706" s="3">
        <v>60.377800000000001</v>
      </c>
      <c r="K27706" s="3">
        <v>92.888923076923078</v>
      </c>
      <c r="L27706" s="4">
        <v>0.35</v>
      </c>
    </row>
    <row r="27707" spans="1:12" hidden="1" x14ac:dyDescent="0.35">
      <c r="A27707" s="1" t="s">
        <v>45646</v>
      </c>
      <c r="B27707" t="s">
        <v>45647</v>
      </c>
      <c r="C27707" t="s">
        <v>46</v>
      </c>
      <c r="D27707" t="s">
        <v>47</v>
      </c>
      <c r="E27707">
        <v>2</v>
      </c>
      <c r="F27707" s="2">
        <v>267.72000000000003</v>
      </c>
      <c r="G27707" s="3">
        <v>1372.46</v>
      </c>
      <c r="H27707" s="3">
        <v>2.6772000000000005</v>
      </c>
      <c r="I27707" s="3">
        <v>0</v>
      </c>
      <c r="J27707" s="3">
        <v>270.39720000000005</v>
      </c>
      <c r="K27707" s="3">
        <v>415.99569230769237</v>
      </c>
      <c r="L27707" s="4">
        <v>0.35</v>
      </c>
    </row>
    <row r="27708" spans="1:12" x14ac:dyDescent="0.35">
      <c r="A27708" s="1" t="s">
        <v>45648</v>
      </c>
      <c r="B27708" t="s">
        <v>45649</v>
      </c>
      <c r="C27708" t="s">
        <v>34</v>
      </c>
      <c r="D27708" t="s">
        <v>35</v>
      </c>
      <c r="E27708">
        <v>2</v>
      </c>
      <c r="F27708" s="2">
        <v>161.84</v>
      </c>
      <c r="G27708" s="3">
        <v>847.33</v>
      </c>
      <c r="H27708" s="3">
        <v>1.6184000000000001</v>
      </c>
      <c r="I27708" s="3">
        <v>0</v>
      </c>
      <c r="J27708" s="3">
        <v>163.45840000000001</v>
      </c>
      <c r="K27708" s="3">
        <v>251.47446153846155</v>
      </c>
      <c r="L27708" s="4">
        <v>0.35</v>
      </c>
    </row>
    <row r="27709" spans="1:12" x14ac:dyDescent="0.35">
      <c r="A27709" s="1" t="s">
        <v>45650</v>
      </c>
      <c r="B27709" t="s">
        <v>45651</v>
      </c>
      <c r="C27709" t="s">
        <v>34</v>
      </c>
      <c r="D27709" t="s">
        <v>35</v>
      </c>
      <c r="E27709">
        <v>1</v>
      </c>
      <c r="F27709" s="2">
        <v>2211.7600000000002</v>
      </c>
      <c r="G27709" s="3">
        <v>12728.03</v>
      </c>
      <c r="H27709" s="3">
        <v>22.117600000000003</v>
      </c>
      <c r="I27709" s="3">
        <v>103.95272000000001</v>
      </c>
      <c r="J27709" s="3">
        <v>2337.8303200000005</v>
      </c>
      <c r="K27709" s="3">
        <v>3596.6620307692315</v>
      </c>
      <c r="L27709" s="4">
        <v>0.35</v>
      </c>
    </row>
    <row r="27710" spans="1:12" x14ac:dyDescent="0.35">
      <c r="A27710" s="1" t="s">
        <v>45652</v>
      </c>
      <c r="B27710" t="s">
        <v>45653</v>
      </c>
      <c r="C27710" t="s">
        <v>13</v>
      </c>
      <c r="D27710" t="s">
        <v>14</v>
      </c>
      <c r="E27710">
        <v>1</v>
      </c>
      <c r="F27710" s="2">
        <v>16.64</v>
      </c>
      <c r="G27710" s="3">
        <v>85.29</v>
      </c>
      <c r="H27710" s="3">
        <v>0.16640000000000002</v>
      </c>
      <c r="I27710" s="3">
        <v>0.78208</v>
      </c>
      <c r="J27710" s="3">
        <v>17.588480000000001</v>
      </c>
      <c r="K27710" s="3">
        <v>27.059200000000001</v>
      </c>
      <c r="L27710" s="4">
        <v>0.35</v>
      </c>
    </row>
    <row r="27711" spans="1:12" x14ac:dyDescent="0.35">
      <c r="A27711" s="1" t="s">
        <v>45654</v>
      </c>
      <c r="B27711" t="s">
        <v>45655</v>
      </c>
      <c r="C27711" t="s">
        <v>34</v>
      </c>
      <c r="D27711" t="s">
        <v>35</v>
      </c>
      <c r="E27711">
        <v>1</v>
      </c>
      <c r="F27711" s="2">
        <v>10.55</v>
      </c>
      <c r="G27711" s="3">
        <v>55.55</v>
      </c>
      <c r="H27711" s="3">
        <v>0.10550000000000001</v>
      </c>
      <c r="I27711" s="3">
        <v>0.49585000000000001</v>
      </c>
      <c r="J27711" s="3">
        <v>11.151350000000001</v>
      </c>
      <c r="K27711" s="3">
        <v>17.155923076923077</v>
      </c>
      <c r="L27711" s="4">
        <v>0.35</v>
      </c>
    </row>
    <row r="27712" spans="1:12" x14ac:dyDescent="0.35">
      <c r="A27712" s="1" t="s">
        <v>45656</v>
      </c>
      <c r="B27712" t="s">
        <v>45657</v>
      </c>
      <c r="C27712" t="s">
        <v>34</v>
      </c>
      <c r="D27712" t="s">
        <v>35</v>
      </c>
      <c r="E27712">
        <v>2</v>
      </c>
      <c r="F27712" s="2">
        <v>13410.53</v>
      </c>
      <c r="G27712" s="3">
        <v>70212.2</v>
      </c>
      <c r="H27712" s="3">
        <v>134.1053</v>
      </c>
      <c r="I27712" s="3">
        <v>0</v>
      </c>
      <c r="J27712" s="3">
        <v>13544.6353</v>
      </c>
      <c r="K27712" s="3">
        <v>20837.900461538462</v>
      </c>
      <c r="L27712" s="4">
        <v>0.35000000000000003</v>
      </c>
    </row>
    <row r="27713" spans="1:12" hidden="1" x14ac:dyDescent="0.35">
      <c r="A27713" s="1" t="s">
        <v>45658</v>
      </c>
      <c r="B27713" t="s">
        <v>45659</v>
      </c>
      <c r="C27713" t="s">
        <v>46</v>
      </c>
      <c r="D27713" t="s">
        <v>47</v>
      </c>
      <c r="E27713">
        <v>1</v>
      </c>
      <c r="F27713" s="2">
        <v>176.47</v>
      </c>
      <c r="G27713" s="3">
        <v>6002.03</v>
      </c>
      <c r="H27713" s="3">
        <v>1.7646999999999999</v>
      </c>
      <c r="I27713" s="3">
        <v>8.2940900000000006</v>
      </c>
      <c r="J27713" s="3">
        <v>186.52879000000001</v>
      </c>
      <c r="K27713" s="3">
        <v>286.96736923076924</v>
      </c>
      <c r="L27713" s="4">
        <v>0.35</v>
      </c>
    </row>
    <row r="27714" spans="1:12" x14ac:dyDescent="0.35">
      <c r="A27714" s="1" t="s">
        <v>45660</v>
      </c>
      <c r="B27714" t="s">
        <v>45661</v>
      </c>
      <c r="C27714" t="s">
        <v>34</v>
      </c>
      <c r="D27714" t="s">
        <v>35</v>
      </c>
      <c r="E27714">
        <v>2</v>
      </c>
      <c r="F27714" s="2">
        <v>10.3</v>
      </c>
      <c r="G27714" s="3">
        <v>77</v>
      </c>
      <c r="H27714" s="3">
        <v>0.10300000000000001</v>
      </c>
      <c r="I27714" s="3">
        <v>0</v>
      </c>
      <c r="J27714" s="3">
        <v>10.403</v>
      </c>
      <c r="K27714" s="3">
        <v>16.004615384615384</v>
      </c>
      <c r="L27714" s="4">
        <v>0.35</v>
      </c>
    </row>
    <row r="27715" spans="1:12" x14ac:dyDescent="0.35">
      <c r="A27715" s="1">
        <v>41001240</v>
      </c>
      <c r="B27715" t="s">
        <v>45662</v>
      </c>
      <c r="C27715" t="s">
        <v>34</v>
      </c>
      <c r="D27715" t="s">
        <v>35</v>
      </c>
      <c r="E27715">
        <v>1</v>
      </c>
      <c r="F27715" s="2">
        <v>323.13</v>
      </c>
      <c r="G27715" s="3">
        <v>1656.55</v>
      </c>
      <c r="H27715" s="3">
        <v>3.2313000000000001</v>
      </c>
      <c r="I27715" s="3">
        <v>15.187110000000001</v>
      </c>
      <c r="J27715" s="3">
        <v>341.54840999999999</v>
      </c>
      <c r="K27715" s="3">
        <v>525.45909230769223</v>
      </c>
      <c r="L27715" s="4">
        <v>0.34999999999999992</v>
      </c>
    </row>
    <row r="27716" spans="1:12" x14ac:dyDescent="0.35">
      <c r="A27716" s="1" t="s">
        <v>45663</v>
      </c>
      <c r="B27716" t="s">
        <v>45664</v>
      </c>
      <c r="C27716" t="s">
        <v>34</v>
      </c>
      <c r="D27716" t="s">
        <v>35</v>
      </c>
      <c r="E27716">
        <v>2</v>
      </c>
      <c r="F27716" s="2">
        <v>353.12</v>
      </c>
      <c r="G27716" s="3">
        <v>1848.8</v>
      </c>
      <c r="H27716" s="3">
        <v>3.5312000000000001</v>
      </c>
      <c r="I27716" s="3">
        <v>0</v>
      </c>
      <c r="J27716" s="3">
        <v>356.65120000000002</v>
      </c>
      <c r="K27716" s="3">
        <v>548.69415384615388</v>
      </c>
      <c r="L27716" s="4">
        <v>0.35000000000000003</v>
      </c>
    </row>
    <row r="27717" spans="1:12" x14ac:dyDescent="0.35">
      <c r="A27717" s="1" t="s">
        <v>45665</v>
      </c>
      <c r="B27717" t="s">
        <v>45666</v>
      </c>
      <c r="C27717" t="s">
        <v>34</v>
      </c>
      <c r="D27717" t="s">
        <v>35</v>
      </c>
      <c r="E27717">
        <v>2</v>
      </c>
      <c r="F27717" s="2">
        <v>452.82</v>
      </c>
      <c r="G27717" s="3">
        <v>2321.41</v>
      </c>
      <c r="H27717" s="3">
        <v>4.5282</v>
      </c>
      <c r="I27717" s="3">
        <v>0</v>
      </c>
      <c r="J27717" s="3">
        <v>457.34820000000002</v>
      </c>
      <c r="K27717" s="3">
        <v>703.61261538461542</v>
      </c>
      <c r="L27717" s="4">
        <v>0.35000000000000003</v>
      </c>
    </row>
    <row r="27718" spans="1:12" x14ac:dyDescent="0.35">
      <c r="A27718" s="1" t="s">
        <v>45667</v>
      </c>
      <c r="B27718" t="s">
        <v>45668</v>
      </c>
      <c r="C27718" t="s">
        <v>34</v>
      </c>
      <c r="D27718" t="s">
        <v>35</v>
      </c>
      <c r="E27718">
        <v>2</v>
      </c>
      <c r="F27718" s="2">
        <v>1604.55</v>
      </c>
      <c r="G27718" s="3">
        <v>7738.96</v>
      </c>
      <c r="H27718" s="3">
        <v>16.045500000000001</v>
      </c>
      <c r="I27718" s="3">
        <v>0</v>
      </c>
      <c r="J27718" s="3">
        <v>1620.5954999999999</v>
      </c>
      <c r="K27718" s="3">
        <v>2493.2238461538459</v>
      </c>
      <c r="L27718" s="4">
        <v>0.35</v>
      </c>
    </row>
    <row r="27719" spans="1:12" x14ac:dyDescent="0.35">
      <c r="A27719" s="1" t="s">
        <v>45669</v>
      </c>
      <c r="B27719" t="s">
        <v>45670</v>
      </c>
      <c r="C27719" t="s">
        <v>34</v>
      </c>
      <c r="D27719" t="s">
        <v>35</v>
      </c>
      <c r="E27719">
        <v>2</v>
      </c>
      <c r="F27719" s="2">
        <v>645</v>
      </c>
      <c r="G27719" s="3">
        <v>3077.64</v>
      </c>
      <c r="H27719" s="3">
        <v>6.45</v>
      </c>
      <c r="I27719" s="3">
        <v>0</v>
      </c>
      <c r="J27719" s="3">
        <v>651.45000000000005</v>
      </c>
      <c r="K27719" s="3">
        <v>1002.2307692307693</v>
      </c>
      <c r="L27719" s="4">
        <v>0.35</v>
      </c>
    </row>
    <row r="27720" spans="1:12" x14ac:dyDescent="0.35">
      <c r="A27720" s="1" t="s">
        <v>45671</v>
      </c>
      <c r="B27720" t="s">
        <v>45672</v>
      </c>
      <c r="C27720" t="s">
        <v>34</v>
      </c>
      <c r="D27720" t="s">
        <v>35</v>
      </c>
      <c r="E27720">
        <v>1</v>
      </c>
      <c r="F27720" s="2">
        <v>70.61</v>
      </c>
      <c r="G27720" s="3">
        <v>369.74</v>
      </c>
      <c r="H27720" s="3">
        <v>0.70610000000000006</v>
      </c>
      <c r="I27720" s="3">
        <v>3.31867</v>
      </c>
      <c r="J27720" s="3">
        <v>74.634770000000003</v>
      </c>
      <c r="K27720" s="3">
        <v>114.82272307692308</v>
      </c>
      <c r="L27720" s="4">
        <v>0.35000000000000003</v>
      </c>
    </row>
    <row r="27721" spans="1:12" x14ac:dyDescent="0.35">
      <c r="A27721" s="1" t="s">
        <v>45673</v>
      </c>
      <c r="B27721" t="s">
        <v>45674</v>
      </c>
      <c r="C27721" t="s">
        <v>34</v>
      </c>
      <c r="D27721" t="s">
        <v>35</v>
      </c>
      <c r="E27721">
        <v>1</v>
      </c>
      <c r="F27721" s="2">
        <v>2306.39</v>
      </c>
      <c r="G27721" s="3">
        <v>11838.58</v>
      </c>
      <c r="H27721" s="3">
        <v>23.0639</v>
      </c>
      <c r="I27721" s="3">
        <v>108.40033</v>
      </c>
      <c r="J27721" s="3">
        <v>2437.8542299999999</v>
      </c>
      <c r="K27721" s="3">
        <v>3750.5449692307689</v>
      </c>
      <c r="L27721" s="4">
        <v>0.35</v>
      </c>
    </row>
    <row r="27722" spans="1:12" x14ac:dyDescent="0.35">
      <c r="A27722" s="1" t="s">
        <v>45675</v>
      </c>
      <c r="B27722" t="s">
        <v>40672</v>
      </c>
      <c r="C27722" t="s">
        <v>34</v>
      </c>
      <c r="D27722" t="s">
        <v>35</v>
      </c>
      <c r="E27722">
        <v>1</v>
      </c>
      <c r="F27722" s="2">
        <v>10.5</v>
      </c>
      <c r="G27722" s="3">
        <v>54.91</v>
      </c>
      <c r="H27722" s="3">
        <v>0.105</v>
      </c>
      <c r="I27722" s="3">
        <v>0.49349999999999999</v>
      </c>
      <c r="J27722" s="3">
        <v>11.0985</v>
      </c>
      <c r="K27722" s="3">
        <v>17.074615384615385</v>
      </c>
      <c r="L27722" s="4">
        <v>0.35000000000000003</v>
      </c>
    </row>
    <row r="27723" spans="1:12" x14ac:dyDescent="0.35">
      <c r="A27723" s="1" t="s">
        <v>45676</v>
      </c>
      <c r="B27723" t="s">
        <v>45677</v>
      </c>
      <c r="C27723" t="s">
        <v>34</v>
      </c>
      <c r="D27723" t="s">
        <v>35</v>
      </c>
      <c r="E27723">
        <v>2</v>
      </c>
      <c r="F27723" s="2">
        <v>18.41</v>
      </c>
      <c r="G27723" s="3">
        <v>94.42</v>
      </c>
      <c r="H27723" s="3">
        <v>0.18410000000000001</v>
      </c>
      <c r="I27723" s="3">
        <v>0</v>
      </c>
      <c r="J27723" s="3">
        <v>18.594100000000001</v>
      </c>
      <c r="K27723" s="3">
        <v>28.606307692307691</v>
      </c>
      <c r="L27723" s="4">
        <v>0.34999999999999992</v>
      </c>
    </row>
    <row r="27724" spans="1:12" x14ac:dyDescent="0.35">
      <c r="A27724" s="1" t="s">
        <v>45678</v>
      </c>
      <c r="B27724" t="s">
        <v>45679</v>
      </c>
      <c r="C27724" t="s">
        <v>34</v>
      </c>
      <c r="D27724" t="s">
        <v>35</v>
      </c>
      <c r="E27724">
        <v>1</v>
      </c>
      <c r="F27724" s="2">
        <v>305.18</v>
      </c>
      <c r="G27724" s="3">
        <v>1564.58</v>
      </c>
      <c r="H27724" s="3">
        <v>3.0518000000000001</v>
      </c>
      <c r="I27724" s="3">
        <v>14.34346</v>
      </c>
      <c r="J27724" s="3">
        <v>322.57526000000001</v>
      </c>
      <c r="K27724" s="3">
        <v>496.26963076923079</v>
      </c>
      <c r="L27724" s="4">
        <v>0.35</v>
      </c>
    </row>
    <row r="27725" spans="1:12" x14ac:dyDescent="0.35">
      <c r="A27725" s="1" t="s">
        <v>45680</v>
      </c>
      <c r="B27725" t="s">
        <v>42496</v>
      </c>
      <c r="C27725" t="s">
        <v>34</v>
      </c>
      <c r="D27725" t="s">
        <v>35</v>
      </c>
      <c r="E27725">
        <v>1</v>
      </c>
      <c r="F27725" s="2">
        <v>28.7</v>
      </c>
      <c r="G27725" s="3">
        <v>150.11000000000001</v>
      </c>
      <c r="H27725" s="3">
        <v>0.28699999999999998</v>
      </c>
      <c r="I27725" s="3">
        <v>1.3489</v>
      </c>
      <c r="J27725" s="3">
        <v>30.335899999999999</v>
      </c>
      <c r="K27725" s="3">
        <v>46.670615384615381</v>
      </c>
      <c r="L27725" s="4">
        <v>0.35</v>
      </c>
    </row>
    <row r="27726" spans="1:12" x14ac:dyDescent="0.35">
      <c r="A27726" s="1" t="s">
        <v>45681</v>
      </c>
      <c r="B27726" t="s">
        <v>45682</v>
      </c>
      <c r="C27726" t="s">
        <v>34</v>
      </c>
      <c r="D27726" t="s">
        <v>35</v>
      </c>
      <c r="E27726">
        <v>1</v>
      </c>
      <c r="F27726" s="2">
        <v>70.61</v>
      </c>
      <c r="G27726" s="3">
        <v>369.74</v>
      </c>
      <c r="H27726" s="3">
        <v>0.70610000000000006</v>
      </c>
      <c r="I27726" s="3">
        <v>3.31867</v>
      </c>
      <c r="J27726" s="3">
        <v>74.634770000000003</v>
      </c>
      <c r="K27726" s="3">
        <v>114.82272307692308</v>
      </c>
      <c r="L27726" s="4">
        <v>0.35000000000000003</v>
      </c>
    </row>
    <row r="27727" spans="1:12" x14ac:dyDescent="0.35">
      <c r="A27727" s="1">
        <v>41000623</v>
      </c>
      <c r="B27727" t="s">
        <v>45683</v>
      </c>
      <c r="C27727" t="s">
        <v>34</v>
      </c>
      <c r="D27727" t="s">
        <v>35</v>
      </c>
      <c r="E27727">
        <v>1</v>
      </c>
      <c r="F27727" s="2">
        <v>208.09</v>
      </c>
      <c r="G27727" s="3">
        <v>1066.78</v>
      </c>
      <c r="H27727" s="3">
        <v>2.0809000000000002</v>
      </c>
      <c r="I27727" s="3">
        <v>9.7802299999999995</v>
      </c>
      <c r="J27727" s="3">
        <v>219.95113000000001</v>
      </c>
      <c r="K27727" s="3">
        <v>338.38635384615384</v>
      </c>
      <c r="L27727" s="4">
        <v>0.35</v>
      </c>
    </row>
    <row r="27728" spans="1:12" x14ac:dyDescent="0.35">
      <c r="A27728" s="1" t="s">
        <v>45684</v>
      </c>
      <c r="B27728" t="s">
        <v>45685</v>
      </c>
      <c r="C27728" t="s">
        <v>34</v>
      </c>
      <c r="D27728" t="s">
        <v>35</v>
      </c>
      <c r="E27728">
        <v>2</v>
      </c>
      <c r="F27728" s="2">
        <v>81.7</v>
      </c>
      <c r="G27728" s="3">
        <v>622.55999999999995</v>
      </c>
      <c r="H27728" s="3">
        <v>0.81700000000000006</v>
      </c>
      <c r="I27728" s="3">
        <v>0</v>
      </c>
      <c r="J27728" s="3">
        <v>82.516999999999996</v>
      </c>
      <c r="K27728" s="3">
        <v>126.94923076923075</v>
      </c>
      <c r="L27728" s="4">
        <v>0.34999999999999992</v>
      </c>
    </row>
    <row r="27729" spans="1:12" x14ac:dyDescent="0.35">
      <c r="A27729" s="1" t="s">
        <v>45686</v>
      </c>
      <c r="B27729" t="s">
        <v>45687</v>
      </c>
      <c r="C27729" t="s">
        <v>34</v>
      </c>
      <c r="D27729" t="s">
        <v>35</v>
      </c>
      <c r="E27729">
        <v>1</v>
      </c>
      <c r="F27729" s="2">
        <v>512.20000000000005</v>
      </c>
      <c r="G27729" s="3">
        <v>3302.31</v>
      </c>
      <c r="H27729" s="3">
        <v>5.1220000000000008</v>
      </c>
      <c r="I27729" s="3">
        <v>24.073400000000003</v>
      </c>
      <c r="J27729" s="3">
        <v>541.3954</v>
      </c>
      <c r="K27729" s="3">
        <v>832.91599999999994</v>
      </c>
      <c r="L27729" s="4">
        <v>0.35</v>
      </c>
    </row>
    <row r="27730" spans="1:12" x14ac:dyDescent="0.35">
      <c r="A27730" s="1" t="s">
        <v>45688</v>
      </c>
      <c r="B27730" t="s">
        <v>45689</v>
      </c>
      <c r="C27730" t="s">
        <v>34</v>
      </c>
      <c r="D27730" t="s">
        <v>35</v>
      </c>
      <c r="E27730">
        <v>1</v>
      </c>
      <c r="F27730" s="2">
        <v>5466.77</v>
      </c>
      <c r="G27730" s="3">
        <v>28026.15</v>
      </c>
      <c r="H27730" s="3">
        <v>54.667700000000004</v>
      </c>
      <c r="I27730" s="3">
        <v>256.93819000000002</v>
      </c>
      <c r="J27730" s="3">
        <v>5778.3758900000003</v>
      </c>
      <c r="K27730" s="3">
        <v>8889.8090615384608</v>
      </c>
      <c r="L27730" s="4">
        <v>0.34999999999999992</v>
      </c>
    </row>
    <row r="27731" spans="1:12" hidden="1" x14ac:dyDescent="0.35">
      <c r="A27731" s="1" t="s">
        <v>45690</v>
      </c>
      <c r="B27731" t="s">
        <v>43029</v>
      </c>
      <c r="C27731" t="s">
        <v>46</v>
      </c>
      <c r="D27731" t="s">
        <v>47</v>
      </c>
      <c r="E27731">
        <v>1</v>
      </c>
      <c r="F27731" s="2">
        <v>841.03</v>
      </c>
      <c r="G27731" s="3">
        <v>3983.61</v>
      </c>
      <c r="H27731" s="3">
        <v>8.4102999999999994</v>
      </c>
      <c r="I27731" s="3">
        <v>39.528410000000001</v>
      </c>
      <c r="J27731" s="3">
        <v>888.96870999999999</v>
      </c>
      <c r="K27731" s="3">
        <v>1367.6441692307692</v>
      </c>
      <c r="L27731" s="4">
        <v>0.35</v>
      </c>
    </row>
    <row r="27732" spans="1:12" x14ac:dyDescent="0.35">
      <c r="A27732" s="1" t="s">
        <v>45691</v>
      </c>
      <c r="B27732" t="s">
        <v>43179</v>
      </c>
      <c r="C27732" t="s">
        <v>34</v>
      </c>
      <c r="D27732" t="s">
        <v>35</v>
      </c>
      <c r="E27732">
        <v>1</v>
      </c>
      <c r="F27732" s="2">
        <v>2598.6799999999998</v>
      </c>
      <c r="G27732" s="3">
        <v>13605.65</v>
      </c>
      <c r="H27732" s="3">
        <v>25.986799999999999</v>
      </c>
      <c r="I27732" s="3">
        <v>122.13795999999999</v>
      </c>
      <c r="J27732" s="3">
        <v>2746.80476</v>
      </c>
      <c r="K27732" s="3">
        <v>4225.8534769230764</v>
      </c>
      <c r="L27732" s="4">
        <v>0.34999999999999992</v>
      </c>
    </row>
    <row r="27733" spans="1:12" x14ac:dyDescent="0.35">
      <c r="A27733" s="1" t="s">
        <v>45692</v>
      </c>
      <c r="B27733" t="s">
        <v>45693</v>
      </c>
      <c r="C27733" t="s">
        <v>13</v>
      </c>
      <c r="D27733" t="s">
        <v>14</v>
      </c>
      <c r="E27733">
        <v>2</v>
      </c>
      <c r="F27733" s="2">
        <v>1040.8499999999999</v>
      </c>
      <c r="G27733" s="3">
        <v>5106.2299999999996</v>
      </c>
      <c r="H27733" s="3">
        <v>10.4085</v>
      </c>
      <c r="I27733" s="3">
        <v>0</v>
      </c>
      <c r="J27733" s="3">
        <v>1051.2584999999999</v>
      </c>
      <c r="K27733" s="3">
        <v>1617.320769230769</v>
      </c>
      <c r="L27733" s="4">
        <v>0.35</v>
      </c>
    </row>
    <row r="27734" spans="1:12" x14ac:dyDescent="0.35">
      <c r="A27734" s="1" t="s">
        <v>45694</v>
      </c>
      <c r="B27734" t="s">
        <v>45695</v>
      </c>
      <c r="C27734" t="s">
        <v>34</v>
      </c>
      <c r="D27734" t="s">
        <v>35</v>
      </c>
      <c r="E27734">
        <v>1</v>
      </c>
      <c r="F27734" s="2">
        <v>131.55000000000001</v>
      </c>
      <c r="G27734" s="3">
        <v>674.41</v>
      </c>
      <c r="H27734" s="3">
        <v>1.3155000000000001</v>
      </c>
      <c r="I27734" s="3">
        <v>6.1828500000000002</v>
      </c>
      <c r="J27734" s="3">
        <v>139.04835</v>
      </c>
      <c r="K27734" s="3">
        <v>213.92053846153846</v>
      </c>
      <c r="L27734" s="4">
        <v>0.35</v>
      </c>
    </row>
    <row r="27735" spans="1:12" x14ac:dyDescent="0.35">
      <c r="A27735" s="1" t="s">
        <v>45696</v>
      </c>
      <c r="B27735" t="s">
        <v>45697</v>
      </c>
      <c r="C27735" t="s">
        <v>34</v>
      </c>
      <c r="D27735" t="s">
        <v>35</v>
      </c>
      <c r="E27735">
        <v>2</v>
      </c>
      <c r="F27735" s="2">
        <v>1101.58</v>
      </c>
      <c r="G27735" s="3">
        <v>5767.43</v>
      </c>
      <c r="H27735" s="3">
        <v>11.015799999999999</v>
      </c>
      <c r="I27735" s="3">
        <v>0</v>
      </c>
      <c r="J27735" s="3">
        <v>1112.5957999999998</v>
      </c>
      <c r="K27735" s="3">
        <v>1711.6858461538459</v>
      </c>
      <c r="L27735" s="4">
        <v>0.35</v>
      </c>
    </row>
    <row r="27736" spans="1:12" hidden="1" x14ac:dyDescent="0.35">
      <c r="A27736" s="1" t="s">
        <v>45698</v>
      </c>
      <c r="B27736" t="s">
        <v>45699</v>
      </c>
      <c r="C27736" t="s">
        <v>46</v>
      </c>
      <c r="D27736" t="s">
        <v>47</v>
      </c>
      <c r="E27736">
        <v>1</v>
      </c>
      <c r="F27736" s="2">
        <v>62.46</v>
      </c>
      <c r="G27736" s="3">
        <v>320.18</v>
      </c>
      <c r="H27736" s="3">
        <v>0.62460000000000004</v>
      </c>
      <c r="I27736" s="3">
        <v>2.9356200000000001</v>
      </c>
      <c r="J27736" s="3">
        <v>66.020219999999995</v>
      </c>
      <c r="K27736" s="3">
        <v>101.56956923076922</v>
      </c>
      <c r="L27736" s="4">
        <v>0.35</v>
      </c>
    </row>
    <row r="27737" spans="1:12" x14ac:dyDescent="0.35">
      <c r="A27737" s="1" t="s">
        <v>45700</v>
      </c>
      <c r="B27737" t="s">
        <v>45701</v>
      </c>
      <c r="C27737" t="s">
        <v>13</v>
      </c>
      <c r="D27737" t="s">
        <v>14</v>
      </c>
      <c r="E27737">
        <v>2</v>
      </c>
      <c r="F27737" s="2">
        <v>3765.36</v>
      </c>
      <c r="G27737" s="3">
        <v>19303.72</v>
      </c>
      <c r="H27737" s="3">
        <v>37.653600000000004</v>
      </c>
      <c r="I27737" s="3">
        <v>0</v>
      </c>
      <c r="J27737" s="3">
        <v>3803.0136000000002</v>
      </c>
      <c r="K27737" s="3">
        <v>5850.7901538461538</v>
      </c>
      <c r="L27737" s="4">
        <v>0.35</v>
      </c>
    </row>
    <row r="27738" spans="1:12" x14ac:dyDescent="0.35">
      <c r="A27738" s="1" t="s">
        <v>45702</v>
      </c>
      <c r="B27738" t="s">
        <v>45703</v>
      </c>
      <c r="C27738" t="s">
        <v>34</v>
      </c>
      <c r="D27738" t="s">
        <v>35</v>
      </c>
      <c r="E27738">
        <v>1</v>
      </c>
      <c r="F27738" s="2">
        <v>473.33</v>
      </c>
      <c r="G27738" s="3">
        <v>2426.5500000000002</v>
      </c>
      <c r="H27738" s="3">
        <v>4.7332999999999998</v>
      </c>
      <c r="I27738" s="3">
        <v>22.246510000000001</v>
      </c>
      <c r="J27738" s="3">
        <v>500.30980999999997</v>
      </c>
      <c r="K27738" s="3">
        <v>769.70739999999989</v>
      </c>
      <c r="L27738" s="4">
        <v>0.34999999999999992</v>
      </c>
    </row>
    <row r="27739" spans="1:12" hidden="1" x14ac:dyDescent="0.35">
      <c r="A27739" s="1" t="s">
        <v>45704</v>
      </c>
      <c r="B27739" t="s">
        <v>45705</v>
      </c>
      <c r="C27739" t="s">
        <v>46</v>
      </c>
      <c r="D27739" t="s">
        <v>47</v>
      </c>
      <c r="E27739">
        <v>2</v>
      </c>
      <c r="F27739" s="2">
        <v>5.46</v>
      </c>
      <c r="G27739" s="3">
        <v>27.97</v>
      </c>
      <c r="H27739" s="3">
        <v>5.4600000000000003E-2</v>
      </c>
      <c r="I27739" s="3">
        <v>0</v>
      </c>
      <c r="J27739" s="3">
        <v>5.5145999999999997</v>
      </c>
      <c r="K27739" s="3">
        <v>8.484</v>
      </c>
      <c r="L27739" s="4">
        <v>0.35000000000000003</v>
      </c>
    </row>
    <row r="27740" spans="1:12" x14ac:dyDescent="0.35">
      <c r="A27740" s="1" t="s">
        <v>45706</v>
      </c>
      <c r="B27740" t="s">
        <v>45707</v>
      </c>
      <c r="C27740" t="s">
        <v>34</v>
      </c>
      <c r="D27740" t="s">
        <v>35</v>
      </c>
      <c r="E27740">
        <v>2</v>
      </c>
      <c r="F27740" s="2">
        <v>16.5</v>
      </c>
      <c r="G27740" s="3">
        <v>86.31</v>
      </c>
      <c r="H27740" s="3">
        <v>0.16500000000000001</v>
      </c>
      <c r="I27740" s="3">
        <v>0</v>
      </c>
      <c r="J27740" s="3">
        <v>16.664999999999999</v>
      </c>
      <c r="K27740" s="3">
        <v>25.638461538461538</v>
      </c>
      <c r="L27740" s="4">
        <v>0.35000000000000003</v>
      </c>
    </row>
    <row r="27741" spans="1:12" x14ac:dyDescent="0.35">
      <c r="A27741" s="1" t="s">
        <v>45708</v>
      </c>
      <c r="B27741" t="s">
        <v>45709</v>
      </c>
      <c r="C27741" t="s">
        <v>34</v>
      </c>
      <c r="D27741" t="s">
        <v>35</v>
      </c>
      <c r="E27741">
        <v>2</v>
      </c>
      <c r="F27741" s="2">
        <v>3307.97</v>
      </c>
      <c r="G27741" s="3">
        <v>16958.75</v>
      </c>
      <c r="H27741" s="3">
        <v>33.079699999999995</v>
      </c>
      <c r="I27741" s="3">
        <v>0</v>
      </c>
      <c r="J27741" s="3">
        <v>3341.0496999999996</v>
      </c>
      <c r="K27741" s="3">
        <v>5140.0764615384605</v>
      </c>
      <c r="L27741" s="4">
        <v>0.35</v>
      </c>
    </row>
    <row r="27742" spans="1:12" x14ac:dyDescent="0.35">
      <c r="A27742" s="1" t="s">
        <v>45710</v>
      </c>
      <c r="B27742" t="s">
        <v>45711</v>
      </c>
      <c r="C27742" t="s">
        <v>13</v>
      </c>
      <c r="D27742" t="s">
        <v>14</v>
      </c>
      <c r="E27742">
        <v>2</v>
      </c>
      <c r="F27742" s="2">
        <v>76.53</v>
      </c>
      <c r="G27742" s="3">
        <v>400.68</v>
      </c>
      <c r="H27742" s="3">
        <v>0.76529999999999998</v>
      </c>
      <c r="I27742" s="3">
        <v>0</v>
      </c>
      <c r="J27742" s="3">
        <v>77.295299999999997</v>
      </c>
      <c r="K27742" s="3">
        <v>118.91584615384615</v>
      </c>
      <c r="L27742" s="4">
        <v>0.35</v>
      </c>
    </row>
    <row r="27743" spans="1:12" hidden="1" x14ac:dyDescent="0.35">
      <c r="A27743" s="1">
        <v>2812378</v>
      </c>
      <c r="B27743" t="s">
        <v>45712</v>
      </c>
      <c r="C27743" t="s">
        <v>46</v>
      </c>
      <c r="D27743" t="s">
        <v>47</v>
      </c>
      <c r="E27743">
        <v>1</v>
      </c>
      <c r="F27743" s="2">
        <v>145.63999999999999</v>
      </c>
      <c r="G27743" s="3">
        <v>748.06</v>
      </c>
      <c r="H27743" s="3">
        <v>1.4563999999999999</v>
      </c>
      <c r="I27743" s="3">
        <v>6.8450799999999994</v>
      </c>
      <c r="J27743" s="3">
        <v>153.94147999999998</v>
      </c>
      <c r="K27743" s="3">
        <v>236.83304615384611</v>
      </c>
      <c r="L27743" s="4">
        <v>0.35</v>
      </c>
    </row>
    <row r="27744" spans="1:12" x14ac:dyDescent="0.35">
      <c r="A27744" s="1" t="s">
        <v>45713</v>
      </c>
      <c r="B27744" t="s">
        <v>45714</v>
      </c>
      <c r="C27744" t="s">
        <v>29</v>
      </c>
      <c r="D27744" t="s">
        <v>30</v>
      </c>
      <c r="E27744">
        <v>2</v>
      </c>
      <c r="F27744" s="2">
        <v>61.33</v>
      </c>
      <c r="G27744" s="3">
        <v>393.79</v>
      </c>
      <c r="H27744" s="3">
        <v>0.61329999999999996</v>
      </c>
      <c r="I27744" s="3">
        <v>0</v>
      </c>
      <c r="J27744" s="3">
        <v>61.943300000000001</v>
      </c>
      <c r="K27744" s="3">
        <v>95.297384615384615</v>
      </c>
      <c r="L27744" s="4">
        <v>0.35</v>
      </c>
    </row>
    <row r="27745" spans="1:12" x14ac:dyDescent="0.35">
      <c r="A27745" s="1" t="s">
        <v>45715</v>
      </c>
      <c r="B27745" t="s">
        <v>45716</v>
      </c>
      <c r="C27745" t="s">
        <v>29</v>
      </c>
      <c r="D27745" t="s">
        <v>30</v>
      </c>
      <c r="E27745">
        <v>1</v>
      </c>
      <c r="F27745" s="2">
        <v>133.82</v>
      </c>
      <c r="G27745" s="3">
        <v>1165.79</v>
      </c>
      <c r="H27745" s="3">
        <v>1.3382000000000001</v>
      </c>
      <c r="I27745" s="3">
        <v>6.2895399999999997</v>
      </c>
      <c r="J27745" s="3">
        <v>141.44773999999998</v>
      </c>
      <c r="K27745" s="3">
        <v>217.61190769230765</v>
      </c>
      <c r="L27745" s="4">
        <v>0.35</v>
      </c>
    </row>
    <row r="27746" spans="1:12" x14ac:dyDescent="0.35">
      <c r="A27746" s="1" t="s">
        <v>45717</v>
      </c>
      <c r="B27746" t="s">
        <v>45718</v>
      </c>
      <c r="C27746" t="s">
        <v>34</v>
      </c>
      <c r="D27746" t="s">
        <v>35</v>
      </c>
      <c r="E27746">
        <v>2</v>
      </c>
      <c r="F27746" s="2">
        <v>53.6</v>
      </c>
      <c r="G27746" s="3">
        <v>400.47</v>
      </c>
      <c r="H27746" s="3">
        <v>0.53600000000000003</v>
      </c>
      <c r="I27746" s="3">
        <v>0</v>
      </c>
      <c r="J27746" s="3">
        <v>54.136000000000003</v>
      </c>
      <c r="K27746" s="3">
        <v>83.286153846153852</v>
      </c>
      <c r="L27746" s="4">
        <v>0.35000000000000003</v>
      </c>
    </row>
    <row r="27747" spans="1:12" hidden="1" x14ac:dyDescent="0.35">
      <c r="A27747" s="1" t="s">
        <v>45719</v>
      </c>
      <c r="B27747" t="s">
        <v>45720</v>
      </c>
      <c r="C27747" t="s">
        <v>46</v>
      </c>
      <c r="D27747" t="s">
        <v>47</v>
      </c>
      <c r="E27747">
        <v>1</v>
      </c>
      <c r="F27747" s="2">
        <v>10.6</v>
      </c>
      <c r="G27747" s="3">
        <v>54.31</v>
      </c>
      <c r="H27747" s="3">
        <v>0.106</v>
      </c>
      <c r="I27747" s="3">
        <v>0.49819999999999998</v>
      </c>
      <c r="J27747" s="3">
        <v>11.2042</v>
      </c>
      <c r="K27747" s="3">
        <v>17.23723076923077</v>
      </c>
      <c r="L27747" s="4">
        <v>0.35000000000000003</v>
      </c>
    </row>
    <row r="27748" spans="1:12" x14ac:dyDescent="0.35">
      <c r="A27748" s="1" t="s">
        <v>45721</v>
      </c>
      <c r="B27748" t="s">
        <v>45722</v>
      </c>
      <c r="C27748" t="s">
        <v>13</v>
      </c>
      <c r="D27748" t="s">
        <v>14</v>
      </c>
      <c r="E27748">
        <v>2</v>
      </c>
      <c r="F27748" s="2">
        <v>116.76</v>
      </c>
      <c r="G27748" s="3">
        <v>611.30999999999995</v>
      </c>
      <c r="H27748" s="3">
        <v>1.1676</v>
      </c>
      <c r="I27748" s="3">
        <v>0</v>
      </c>
      <c r="J27748" s="3">
        <v>117.9276</v>
      </c>
      <c r="K27748" s="3">
        <v>181.42707692307692</v>
      </c>
      <c r="L27748" s="4">
        <v>0.35000000000000003</v>
      </c>
    </row>
    <row r="27749" spans="1:12" hidden="1" x14ac:dyDescent="0.35">
      <c r="A27749" s="1" t="s">
        <v>45723</v>
      </c>
      <c r="B27749" t="s">
        <v>45724</v>
      </c>
      <c r="C27749" t="s">
        <v>46</v>
      </c>
      <c r="D27749" t="s">
        <v>47</v>
      </c>
      <c r="E27749">
        <v>1</v>
      </c>
      <c r="F27749" s="2">
        <v>176.47</v>
      </c>
      <c r="G27749" s="3">
        <v>4183.26</v>
      </c>
      <c r="H27749" s="3">
        <v>1.7646999999999999</v>
      </c>
      <c r="I27749" s="3">
        <v>8.2940900000000006</v>
      </c>
      <c r="J27749" s="3">
        <v>186.52879000000001</v>
      </c>
      <c r="K27749" s="3">
        <v>286.96736923076924</v>
      </c>
      <c r="L27749" s="4">
        <v>0.35</v>
      </c>
    </row>
    <row r="27750" spans="1:12" x14ac:dyDescent="0.35">
      <c r="A27750" s="1" t="s">
        <v>45725</v>
      </c>
      <c r="B27750" t="s">
        <v>45726</v>
      </c>
      <c r="C27750" t="s">
        <v>34</v>
      </c>
      <c r="D27750" t="s">
        <v>35</v>
      </c>
      <c r="E27750">
        <v>2</v>
      </c>
      <c r="F27750" s="2">
        <v>1728.75</v>
      </c>
      <c r="G27750" s="3">
        <v>9051.0499999999993</v>
      </c>
      <c r="H27750" s="3">
        <v>17.287500000000001</v>
      </c>
      <c r="I27750" s="3">
        <v>0</v>
      </c>
      <c r="J27750" s="3">
        <v>1746.0374999999999</v>
      </c>
      <c r="K27750" s="3">
        <v>2686.2115384615381</v>
      </c>
      <c r="L27750" s="4">
        <v>0.34999999999999992</v>
      </c>
    </row>
    <row r="27751" spans="1:12" x14ac:dyDescent="0.35">
      <c r="A27751" s="1" t="s">
        <v>45727</v>
      </c>
      <c r="B27751" t="s">
        <v>45728</v>
      </c>
      <c r="C27751" t="s">
        <v>34</v>
      </c>
      <c r="D27751" t="s">
        <v>35</v>
      </c>
      <c r="E27751">
        <v>1</v>
      </c>
      <c r="F27751" s="2">
        <v>68.05</v>
      </c>
      <c r="G27751" s="3">
        <v>355.83</v>
      </c>
      <c r="H27751" s="3">
        <v>0.68049999999999999</v>
      </c>
      <c r="I27751" s="3">
        <v>3.19835</v>
      </c>
      <c r="J27751" s="3">
        <v>71.928849999999997</v>
      </c>
      <c r="K27751" s="3">
        <v>110.65976923076923</v>
      </c>
      <c r="L27751" s="4">
        <v>0.35000000000000003</v>
      </c>
    </row>
    <row r="27752" spans="1:12" x14ac:dyDescent="0.35">
      <c r="A27752" s="1" t="s">
        <v>45729</v>
      </c>
      <c r="B27752" t="s">
        <v>45730</v>
      </c>
      <c r="C27752" t="s">
        <v>34</v>
      </c>
      <c r="D27752" t="s">
        <v>35</v>
      </c>
      <c r="E27752">
        <v>2</v>
      </c>
      <c r="F27752" s="2">
        <v>7308.53</v>
      </c>
      <c r="G27752" s="3">
        <v>38497.33</v>
      </c>
      <c r="H27752" s="3">
        <v>73.085300000000004</v>
      </c>
      <c r="I27752" s="3">
        <v>0</v>
      </c>
      <c r="J27752" s="3">
        <v>7381.6152999999995</v>
      </c>
      <c r="K27752" s="3">
        <v>11356.33123076923</v>
      </c>
      <c r="L27752" s="4">
        <v>0.35000000000000003</v>
      </c>
    </row>
    <row r="27753" spans="1:12" x14ac:dyDescent="0.35">
      <c r="A27753" s="1" t="s">
        <v>45731</v>
      </c>
      <c r="B27753" t="s">
        <v>45732</v>
      </c>
      <c r="C27753" t="s">
        <v>13</v>
      </c>
      <c r="D27753" t="s">
        <v>14</v>
      </c>
      <c r="E27753">
        <v>1</v>
      </c>
      <c r="F27753" s="2">
        <v>219.09</v>
      </c>
      <c r="G27753" s="3">
        <v>1123.19</v>
      </c>
      <c r="H27753" s="3">
        <v>2.1909000000000001</v>
      </c>
      <c r="I27753" s="3">
        <v>10.297230000000001</v>
      </c>
      <c r="J27753" s="3">
        <v>231.57813000000002</v>
      </c>
      <c r="K27753" s="3">
        <v>356.27404615384614</v>
      </c>
      <c r="L27753" s="4">
        <v>0.34999999999999992</v>
      </c>
    </row>
    <row r="27754" spans="1:12" x14ac:dyDescent="0.35">
      <c r="A27754" s="1" t="s">
        <v>45733</v>
      </c>
      <c r="B27754" t="s">
        <v>45734</v>
      </c>
      <c r="C27754" t="s">
        <v>34</v>
      </c>
      <c r="D27754" t="s">
        <v>35</v>
      </c>
      <c r="E27754">
        <v>1</v>
      </c>
      <c r="F27754" s="2">
        <v>2328.71</v>
      </c>
      <c r="G27754" s="3">
        <v>11938.46</v>
      </c>
      <c r="H27754" s="3">
        <v>23.287100000000002</v>
      </c>
      <c r="I27754" s="3">
        <v>109.44937</v>
      </c>
      <c r="J27754" s="3">
        <v>2461.4464699999999</v>
      </c>
      <c r="K27754" s="3">
        <v>3786.8407230769226</v>
      </c>
      <c r="L27754" s="4">
        <v>0.35</v>
      </c>
    </row>
    <row r="27755" spans="1:12" x14ac:dyDescent="0.35">
      <c r="A27755" s="1" t="s">
        <v>45735</v>
      </c>
      <c r="B27755" t="s">
        <v>42473</v>
      </c>
      <c r="C27755" t="s">
        <v>34</v>
      </c>
      <c r="D27755" t="s">
        <v>35</v>
      </c>
      <c r="E27755">
        <v>1</v>
      </c>
      <c r="F27755" s="2">
        <v>1534.74</v>
      </c>
      <c r="G27755" s="3">
        <v>7868.05</v>
      </c>
      <c r="H27755" s="3">
        <v>15.3474</v>
      </c>
      <c r="I27755" s="3">
        <v>72.132779999999997</v>
      </c>
      <c r="J27755" s="3">
        <v>1622.22018</v>
      </c>
      <c r="K27755" s="3">
        <v>2495.7233538461537</v>
      </c>
      <c r="L27755" s="4">
        <v>0.35</v>
      </c>
    </row>
    <row r="27756" spans="1:12" hidden="1" x14ac:dyDescent="0.35">
      <c r="A27756" s="1" t="s">
        <v>45736</v>
      </c>
      <c r="B27756" t="s">
        <v>45737</v>
      </c>
      <c r="C27756" t="s">
        <v>46</v>
      </c>
      <c r="D27756" t="s">
        <v>47</v>
      </c>
      <c r="E27756">
        <v>2</v>
      </c>
      <c r="F27756" s="2">
        <v>625.41999999999996</v>
      </c>
      <c r="G27756" s="3">
        <v>3137.49</v>
      </c>
      <c r="H27756" s="3">
        <v>6.2542</v>
      </c>
      <c r="I27756" s="3">
        <v>0</v>
      </c>
      <c r="J27756" s="3">
        <v>631.67419999999993</v>
      </c>
      <c r="K27756" s="3">
        <v>971.80646153846135</v>
      </c>
      <c r="L27756" s="4">
        <v>0.34999999999999992</v>
      </c>
    </row>
    <row r="27757" spans="1:12" x14ac:dyDescent="0.35">
      <c r="A27757" s="1" t="s">
        <v>45738</v>
      </c>
      <c r="B27757" t="s">
        <v>45739</v>
      </c>
      <c r="C27757" t="s">
        <v>34</v>
      </c>
      <c r="D27757" t="s">
        <v>35</v>
      </c>
      <c r="E27757">
        <v>1</v>
      </c>
      <c r="F27757" s="2">
        <v>132.22</v>
      </c>
      <c r="G27757" s="3">
        <v>677.83</v>
      </c>
      <c r="H27757" s="3">
        <v>1.3222</v>
      </c>
      <c r="I27757" s="3">
        <v>6.21434</v>
      </c>
      <c r="J27757" s="3">
        <v>139.75654</v>
      </c>
      <c r="K27757" s="3">
        <v>215.01006153846154</v>
      </c>
      <c r="L27757" s="4">
        <v>0.35000000000000003</v>
      </c>
    </row>
    <row r="27758" spans="1:12" x14ac:dyDescent="0.35">
      <c r="A27758" s="1" t="s">
        <v>45740</v>
      </c>
      <c r="B27758" t="s">
        <v>45741</v>
      </c>
      <c r="C27758" t="s">
        <v>34</v>
      </c>
      <c r="D27758" t="s">
        <v>35</v>
      </c>
      <c r="E27758">
        <v>2</v>
      </c>
      <c r="F27758" s="2">
        <v>5117.6400000000003</v>
      </c>
      <c r="G27758" s="3">
        <v>26236.240000000002</v>
      </c>
      <c r="H27758" s="3">
        <v>51.176400000000001</v>
      </c>
      <c r="I27758" s="3">
        <v>0</v>
      </c>
      <c r="J27758" s="3">
        <v>5168.8164000000006</v>
      </c>
      <c r="K27758" s="3">
        <v>7952.0252307692317</v>
      </c>
      <c r="L27758" s="4">
        <v>0.35</v>
      </c>
    </row>
    <row r="27759" spans="1:12" x14ac:dyDescent="0.35">
      <c r="A27759" s="1" t="s">
        <v>45742</v>
      </c>
      <c r="B27759" t="s">
        <v>40985</v>
      </c>
      <c r="C27759" t="s">
        <v>34</v>
      </c>
      <c r="D27759" t="s">
        <v>35</v>
      </c>
      <c r="E27759">
        <v>1</v>
      </c>
      <c r="F27759" s="2">
        <v>136.38</v>
      </c>
      <c r="G27759" s="3">
        <v>699.21</v>
      </c>
      <c r="H27759" s="3">
        <v>1.3637999999999999</v>
      </c>
      <c r="I27759" s="3">
        <v>6.4098600000000001</v>
      </c>
      <c r="J27759" s="3">
        <v>144.15366</v>
      </c>
      <c r="K27759" s="3">
        <v>221.77486153846152</v>
      </c>
      <c r="L27759" s="4">
        <v>0.34999999999999992</v>
      </c>
    </row>
    <row r="27760" spans="1:12" x14ac:dyDescent="0.35">
      <c r="A27760" s="1" t="s">
        <v>45743</v>
      </c>
      <c r="B27760" t="s">
        <v>45744</v>
      </c>
      <c r="C27760" t="s">
        <v>34</v>
      </c>
      <c r="D27760" t="s">
        <v>35</v>
      </c>
      <c r="E27760">
        <v>2</v>
      </c>
      <c r="F27760" s="2">
        <v>50.73</v>
      </c>
      <c r="G27760" s="3">
        <v>378.98</v>
      </c>
      <c r="H27760" s="3">
        <v>0.50729999999999997</v>
      </c>
      <c r="I27760" s="3">
        <v>0</v>
      </c>
      <c r="J27760" s="3">
        <v>51.237299999999998</v>
      </c>
      <c r="K27760" s="3">
        <v>78.82661538461538</v>
      </c>
      <c r="L27760" s="4">
        <v>0.35</v>
      </c>
    </row>
    <row r="27761" spans="1:12" x14ac:dyDescent="0.35">
      <c r="A27761" s="1" t="s">
        <v>45745</v>
      </c>
      <c r="B27761" t="s">
        <v>45746</v>
      </c>
      <c r="C27761" t="s">
        <v>13</v>
      </c>
      <c r="D27761" t="s">
        <v>14</v>
      </c>
      <c r="E27761">
        <v>1</v>
      </c>
      <c r="F27761" s="2">
        <v>4.88</v>
      </c>
      <c r="G27761" s="3">
        <v>24.55</v>
      </c>
      <c r="H27761" s="3">
        <v>4.8800000000000003E-2</v>
      </c>
      <c r="I27761" s="3">
        <v>0.22936000000000001</v>
      </c>
      <c r="J27761" s="3">
        <v>5.1581599999999996</v>
      </c>
      <c r="K27761" s="3">
        <v>7.9356307692307686</v>
      </c>
      <c r="L27761" s="4">
        <v>0.35</v>
      </c>
    </row>
    <row r="27762" spans="1:12" x14ac:dyDescent="0.35">
      <c r="A27762" s="1" t="s">
        <v>45747</v>
      </c>
      <c r="B27762" t="s">
        <v>45748</v>
      </c>
      <c r="C27762" t="s">
        <v>13</v>
      </c>
      <c r="D27762" t="s">
        <v>14</v>
      </c>
      <c r="E27762">
        <v>2</v>
      </c>
      <c r="F27762" s="2">
        <v>437.52</v>
      </c>
      <c r="G27762" s="3">
        <v>2072.36</v>
      </c>
      <c r="H27762" s="3">
        <v>4.3751999999999995</v>
      </c>
      <c r="I27762" s="3">
        <v>0</v>
      </c>
      <c r="J27762" s="3">
        <v>441.89519999999999</v>
      </c>
      <c r="K27762" s="3">
        <v>679.83876923076923</v>
      </c>
      <c r="L27762" s="4">
        <v>0.35000000000000003</v>
      </c>
    </row>
    <row r="27763" spans="1:12" x14ac:dyDescent="0.35">
      <c r="A27763" s="1" t="s">
        <v>45749</v>
      </c>
      <c r="B27763" t="s">
        <v>45750</v>
      </c>
      <c r="C27763" t="s">
        <v>34</v>
      </c>
      <c r="D27763" t="s">
        <v>35</v>
      </c>
      <c r="E27763">
        <v>1</v>
      </c>
      <c r="F27763" s="2">
        <v>43.21</v>
      </c>
      <c r="G27763" s="3">
        <v>225.98</v>
      </c>
      <c r="H27763" s="3">
        <v>0.43210000000000004</v>
      </c>
      <c r="I27763" s="3">
        <v>2.0308700000000002</v>
      </c>
      <c r="J27763" s="3">
        <v>45.672969999999999</v>
      </c>
      <c r="K27763" s="3">
        <v>70.266107692307685</v>
      </c>
      <c r="L27763" s="4">
        <v>0.34999999999999992</v>
      </c>
    </row>
    <row r="27764" spans="1:12" x14ac:dyDescent="0.35">
      <c r="A27764" s="1" t="s">
        <v>45751</v>
      </c>
      <c r="B27764" t="s">
        <v>45752</v>
      </c>
      <c r="C27764" t="s">
        <v>34</v>
      </c>
      <c r="D27764" t="s">
        <v>35</v>
      </c>
      <c r="E27764">
        <v>1</v>
      </c>
      <c r="F27764" s="2">
        <v>30.96</v>
      </c>
      <c r="G27764" s="3">
        <v>158.69999999999999</v>
      </c>
      <c r="H27764" s="3">
        <v>0.30960000000000004</v>
      </c>
      <c r="I27764" s="3">
        <v>1.45512</v>
      </c>
      <c r="J27764" s="3">
        <v>32.724719999999998</v>
      </c>
      <c r="K27764" s="3">
        <v>50.345723076923072</v>
      </c>
      <c r="L27764" s="4">
        <v>0.35</v>
      </c>
    </row>
    <row r="27765" spans="1:12" x14ac:dyDescent="0.35">
      <c r="A27765" s="1" t="s">
        <v>45753</v>
      </c>
      <c r="B27765" t="s">
        <v>45754</v>
      </c>
      <c r="C27765" t="s">
        <v>34</v>
      </c>
      <c r="D27765" t="s">
        <v>35</v>
      </c>
      <c r="E27765">
        <v>1</v>
      </c>
      <c r="F27765" s="2">
        <v>831.33</v>
      </c>
      <c r="G27765" s="3">
        <v>4352.51</v>
      </c>
      <c r="H27765" s="3">
        <v>8.3132999999999999</v>
      </c>
      <c r="I27765" s="3">
        <v>39.072510000000001</v>
      </c>
      <c r="J27765" s="3">
        <v>878.71581000000003</v>
      </c>
      <c r="K27765" s="3">
        <v>1351.8704769230769</v>
      </c>
      <c r="L27765" s="4">
        <v>0.35</v>
      </c>
    </row>
    <row r="27766" spans="1:12" x14ac:dyDescent="0.35">
      <c r="A27766" s="1" t="s">
        <v>45755</v>
      </c>
      <c r="B27766" t="s">
        <v>45756</v>
      </c>
      <c r="C27766" t="s">
        <v>34</v>
      </c>
      <c r="D27766" t="s">
        <v>35</v>
      </c>
      <c r="E27766">
        <v>2</v>
      </c>
      <c r="F27766" s="2">
        <v>324.36</v>
      </c>
      <c r="G27766" s="3">
        <v>1664.92</v>
      </c>
      <c r="H27766" s="3">
        <v>3.2436000000000003</v>
      </c>
      <c r="I27766" s="3">
        <v>0</v>
      </c>
      <c r="J27766" s="3">
        <v>327.60360000000003</v>
      </c>
      <c r="K27766" s="3">
        <v>504.00553846153849</v>
      </c>
      <c r="L27766" s="4">
        <v>0.35</v>
      </c>
    </row>
    <row r="27767" spans="1:12" x14ac:dyDescent="0.35">
      <c r="A27767" s="1" t="s">
        <v>45757</v>
      </c>
      <c r="B27767" t="s">
        <v>45758</v>
      </c>
      <c r="C27767" t="s">
        <v>29</v>
      </c>
      <c r="D27767" t="s">
        <v>30</v>
      </c>
      <c r="E27767">
        <v>1</v>
      </c>
      <c r="F27767" s="2">
        <v>990.61</v>
      </c>
      <c r="G27767" s="3">
        <v>5078.5200000000004</v>
      </c>
      <c r="H27767" s="3">
        <v>9.9061000000000003</v>
      </c>
      <c r="I27767" s="3">
        <v>46.558669999999999</v>
      </c>
      <c r="J27767" s="3">
        <v>1047.0747699999999</v>
      </c>
      <c r="K27767" s="3">
        <v>1610.8842615384615</v>
      </c>
      <c r="L27767" s="4">
        <v>0.35000000000000003</v>
      </c>
    </row>
    <row r="27768" spans="1:12" x14ac:dyDescent="0.35">
      <c r="A27768" s="1" t="s">
        <v>45759</v>
      </c>
      <c r="B27768" t="s">
        <v>45760</v>
      </c>
      <c r="C27768" t="s">
        <v>13</v>
      </c>
      <c r="D27768" t="s">
        <v>14</v>
      </c>
      <c r="E27768">
        <v>1</v>
      </c>
      <c r="F27768" s="2">
        <v>19.13</v>
      </c>
      <c r="G27768" s="3">
        <v>96.75</v>
      </c>
      <c r="H27768" s="3">
        <v>0.1913</v>
      </c>
      <c r="I27768" s="3">
        <v>0.89910999999999996</v>
      </c>
      <c r="J27768" s="3">
        <v>20.220409999999998</v>
      </c>
      <c r="K27768" s="3">
        <v>31.108323076923071</v>
      </c>
      <c r="L27768" s="4">
        <v>0.35</v>
      </c>
    </row>
    <row r="27769" spans="1:12" x14ac:dyDescent="0.35">
      <c r="A27769" s="1" t="s">
        <v>45761</v>
      </c>
      <c r="B27769" t="s">
        <v>45762</v>
      </c>
      <c r="C27769" t="s">
        <v>34</v>
      </c>
      <c r="D27769" t="s">
        <v>35</v>
      </c>
      <c r="E27769">
        <v>2</v>
      </c>
      <c r="F27769" s="2">
        <v>7.32</v>
      </c>
      <c r="G27769" s="3">
        <v>54.66</v>
      </c>
      <c r="H27769" s="3">
        <v>7.3200000000000001E-2</v>
      </c>
      <c r="I27769" s="3">
        <v>0</v>
      </c>
      <c r="J27769" s="3">
        <v>7.3932000000000002</v>
      </c>
      <c r="K27769" s="3">
        <v>11.374153846153845</v>
      </c>
      <c r="L27769" s="4">
        <v>0.34999999999999992</v>
      </c>
    </row>
    <row r="27770" spans="1:12" x14ac:dyDescent="0.35">
      <c r="A27770" s="1" t="s">
        <v>45763</v>
      </c>
      <c r="B27770" t="s">
        <v>45764</v>
      </c>
      <c r="C27770" t="s">
        <v>13</v>
      </c>
      <c r="D27770" t="s">
        <v>14</v>
      </c>
      <c r="E27770">
        <v>2</v>
      </c>
      <c r="F27770" s="2">
        <v>1010.58</v>
      </c>
      <c r="G27770" s="3">
        <v>5180.8900000000003</v>
      </c>
      <c r="H27770" s="3">
        <v>10.1058</v>
      </c>
      <c r="I27770" s="3">
        <v>0</v>
      </c>
      <c r="J27770" s="3">
        <v>1020.6858000000001</v>
      </c>
      <c r="K27770" s="3">
        <v>1570.2858461538463</v>
      </c>
      <c r="L27770" s="4">
        <v>0.35</v>
      </c>
    </row>
    <row r="27771" spans="1:12" x14ac:dyDescent="0.35">
      <c r="A27771" s="1" t="s">
        <v>45765</v>
      </c>
      <c r="B27771" t="s">
        <v>45766</v>
      </c>
      <c r="C27771" t="s">
        <v>13</v>
      </c>
      <c r="D27771" t="s">
        <v>14</v>
      </c>
      <c r="E27771">
        <v>1</v>
      </c>
      <c r="F27771" s="2">
        <v>438.19</v>
      </c>
      <c r="G27771" s="3">
        <v>2246.44</v>
      </c>
      <c r="H27771" s="3">
        <v>4.3818999999999999</v>
      </c>
      <c r="I27771" s="3">
        <v>20.594930000000002</v>
      </c>
      <c r="J27771" s="3">
        <v>463.16682999999995</v>
      </c>
      <c r="K27771" s="3">
        <v>712.56435384615372</v>
      </c>
      <c r="L27771" s="4">
        <v>0.35</v>
      </c>
    </row>
    <row r="27772" spans="1:12" x14ac:dyDescent="0.35">
      <c r="A27772" s="1" t="s">
        <v>45767</v>
      </c>
      <c r="B27772" t="s">
        <v>45768</v>
      </c>
      <c r="C27772" t="s">
        <v>34</v>
      </c>
      <c r="D27772" t="s">
        <v>35</v>
      </c>
      <c r="E27772">
        <v>2</v>
      </c>
      <c r="F27772" s="2">
        <v>72.67</v>
      </c>
      <c r="G27772" s="3">
        <v>380.47</v>
      </c>
      <c r="H27772" s="3">
        <v>0.72670000000000001</v>
      </c>
      <c r="I27772" s="3">
        <v>0</v>
      </c>
      <c r="J27772" s="3">
        <v>73.396699999999996</v>
      </c>
      <c r="K27772" s="3">
        <v>112.91799999999999</v>
      </c>
      <c r="L27772" s="4">
        <v>0.35</v>
      </c>
    </row>
    <row r="27773" spans="1:12" x14ac:dyDescent="0.35">
      <c r="A27773" s="1" t="s">
        <v>45769</v>
      </c>
      <c r="B27773" t="s">
        <v>45770</v>
      </c>
      <c r="C27773" t="s">
        <v>34</v>
      </c>
      <c r="D27773" t="s">
        <v>35</v>
      </c>
      <c r="E27773">
        <v>1</v>
      </c>
      <c r="F27773" s="2">
        <v>348.09</v>
      </c>
      <c r="G27773" s="3">
        <v>1784.49</v>
      </c>
      <c r="H27773" s="3">
        <v>3.4808999999999997</v>
      </c>
      <c r="I27773" s="3">
        <v>16.360229999999998</v>
      </c>
      <c r="J27773" s="3">
        <v>367.93113</v>
      </c>
      <c r="K27773" s="3">
        <v>566.04789230769234</v>
      </c>
      <c r="L27773" s="4">
        <v>0.35000000000000003</v>
      </c>
    </row>
    <row r="27774" spans="1:12" x14ac:dyDescent="0.35">
      <c r="A27774" s="1" t="s">
        <v>45771</v>
      </c>
      <c r="B27774" t="s">
        <v>45772</v>
      </c>
      <c r="C27774" t="s">
        <v>13</v>
      </c>
      <c r="D27774" t="s">
        <v>14</v>
      </c>
      <c r="E27774">
        <v>2</v>
      </c>
      <c r="F27774" s="2">
        <v>194.48</v>
      </c>
      <c r="G27774" s="3">
        <v>997.07</v>
      </c>
      <c r="H27774" s="3">
        <v>1.9447999999999999</v>
      </c>
      <c r="I27774" s="3">
        <v>0</v>
      </c>
      <c r="J27774" s="3">
        <v>196.42479999999998</v>
      </c>
      <c r="K27774" s="3">
        <v>302.19199999999995</v>
      </c>
      <c r="L27774" s="4">
        <v>0.35</v>
      </c>
    </row>
    <row r="27775" spans="1:12" x14ac:dyDescent="0.35">
      <c r="A27775" s="1" t="s">
        <v>45773</v>
      </c>
      <c r="B27775" t="s">
        <v>45774</v>
      </c>
      <c r="C27775" t="s">
        <v>34</v>
      </c>
      <c r="D27775" t="s">
        <v>35</v>
      </c>
      <c r="E27775">
        <v>1</v>
      </c>
      <c r="F27775" s="2">
        <v>376.5</v>
      </c>
      <c r="G27775" s="3">
        <v>2021.41</v>
      </c>
      <c r="H27775" s="3">
        <v>3.7650000000000001</v>
      </c>
      <c r="I27775" s="3">
        <v>17.695499999999999</v>
      </c>
      <c r="J27775" s="3">
        <v>397.96049999999997</v>
      </c>
      <c r="K27775" s="3">
        <v>612.24692307692305</v>
      </c>
      <c r="L27775" s="4">
        <v>0.35000000000000003</v>
      </c>
    </row>
    <row r="27776" spans="1:12" x14ac:dyDescent="0.35">
      <c r="A27776" s="1" t="s">
        <v>45775</v>
      </c>
      <c r="B27776" t="s">
        <v>45776</v>
      </c>
      <c r="C27776" t="s">
        <v>34</v>
      </c>
      <c r="D27776" t="s">
        <v>35</v>
      </c>
      <c r="E27776">
        <v>1</v>
      </c>
      <c r="F27776" s="2">
        <v>3.06</v>
      </c>
      <c r="G27776" s="3">
        <v>15.7</v>
      </c>
      <c r="H27776" s="3">
        <v>3.0600000000000002E-2</v>
      </c>
      <c r="I27776" s="3">
        <v>0.14382</v>
      </c>
      <c r="J27776" s="3">
        <v>3.2344200000000001</v>
      </c>
      <c r="K27776" s="3">
        <v>4.9760307692307695</v>
      </c>
      <c r="L27776" s="4">
        <v>0.35000000000000003</v>
      </c>
    </row>
    <row r="27777" spans="1:12" x14ac:dyDescent="0.35">
      <c r="A27777" s="1" t="s">
        <v>45777</v>
      </c>
      <c r="B27777" t="s">
        <v>45778</v>
      </c>
      <c r="C27777" t="s">
        <v>34</v>
      </c>
      <c r="D27777" t="s">
        <v>35</v>
      </c>
      <c r="E27777">
        <v>1</v>
      </c>
      <c r="F27777" s="2">
        <v>7660.53</v>
      </c>
      <c r="G27777" s="3">
        <v>40107.49</v>
      </c>
      <c r="H27777" s="3">
        <v>76.6053</v>
      </c>
      <c r="I27777" s="3">
        <v>360.04491000000002</v>
      </c>
      <c r="J27777" s="3">
        <v>8097.1802099999995</v>
      </c>
      <c r="K27777" s="3">
        <v>12457.200323076922</v>
      </c>
      <c r="L27777" s="4">
        <v>0.35</v>
      </c>
    </row>
    <row r="27778" spans="1:12" x14ac:dyDescent="0.35">
      <c r="A27778" s="1" t="s">
        <v>45779</v>
      </c>
      <c r="B27778" t="s">
        <v>45780</v>
      </c>
      <c r="C27778" t="s">
        <v>34</v>
      </c>
      <c r="D27778" t="s">
        <v>35</v>
      </c>
      <c r="E27778">
        <v>1</v>
      </c>
      <c r="F27778" s="2">
        <v>1104.32</v>
      </c>
      <c r="G27778" s="3">
        <v>5781.78</v>
      </c>
      <c r="H27778" s="3">
        <v>11.043199999999999</v>
      </c>
      <c r="I27778" s="3">
        <v>51.903039999999997</v>
      </c>
      <c r="J27778" s="3">
        <v>1167.2662399999999</v>
      </c>
      <c r="K27778" s="3">
        <v>1795.7942153846152</v>
      </c>
      <c r="L27778" s="4">
        <v>0.35</v>
      </c>
    </row>
    <row r="27779" spans="1:12" x14ac:dyDescent="0.35">
      <c r="A27779" s="1" t="s">
        <v>45781</v>
      </c>
      <c r="B27779" t="s">
        <v>45782</v>
      </c>
      <c r="C27779" t="s">
        <v>34</v>
      </c>
      <c r="D27779" t="s">
        <v>35</v>
      </c>
      <c r="E27779">
        <v>2</v>
      </c>
      <c r="F27779" s="2">
        <v>450.88</v>
      </c>
      <c r="G27779" s="3">
        <v>2052.63</v>
      </c>
      <c r="H27779" s="3">
        <v>4.5087999999999999</v>
      </c>
      <c r="I27779" s="3">
        <v>0</v>
      </c>
      <c r="J27779" s="3">
        <v>455.3888</v>
      </c>
      <c r="K27779" s="3">
        <v>700.59815384615388</v>
      </c>
      <c r="L27779" s="4">
        <v>0.35000000000000003</v>
      </c>
    </row>
    <row r="27780" spans="1:12" x14ac:dyDescent="0.35">
      <c r="A27780" s="1" t="s">
        <v>45783</v>
      </c>
      <c r="B27780" t="s">
        <v>45784</v>
      </c>
      <c r="C27780" t="s">
        <v>34</v>
      </c>
      <c r="D27780" t="s">
        <v>35</v>
      </c>
      <c r="E27780">
        <v>2</v>
      </c>
      <c r="F27780" s="2">
        <v>116.47</v>
      </c>
      <c r="G27780" s="3">
        <v>660.39</v>
      </c>
      <c r="H27780" s="3">
        <v>1.1647000000000001</v>
      </c>
      <c r="I27780" s="3">
        <v>0</v>
      </c>
      <c r="J27780" s="3">
        <v>117.6347</v>
      </c>
      <c r="K27780" s="3">
        <v>180.97646153846154</v>
      </c>
      <c r="L27780" s="4">
        <v>0.35000000000000003</v>
      </c>
    </row>
    <row r="27781" spans="1:12" x14ac:dyDescent="0.35">
      <c r="A27781" s="1" t="s">
        <v>45785</v>
      </c>
      <c r="B27781" t="s">
        <v>45786</v>
      </c>
      <c r="C27781" t="s">
        <v>34</v>
      </c>
      <c r="D27781" t="s">
        <v>35</v>
      </c>
      <c r="E27781">
        <v>2</v>
      </c>
      <c r="F27781" s="2">
        <v>38.44</v>
      </c>
      <c r="G27781" s="3">
        <v>197.06</v>
      </c>
      <c r="H27781" s="3">
        <v>0.38439999999999996</v>
      </c>
      <c r="I27781" s="3">
        <v>0</v>
      </c>
      <c r="J27781" s="3">
        <v>38.824399999999997</v>
      </c>
      <c r="K27781" s="3">
        <v>59.729846153846147</v>
      </c>
      <c r="L27781" s="4">
        <v>0.35</v>
      </c>
    </row>
    <row r="27782" spans="1:12" x14ac:dyDescent="0.35">
      <c r="A27782" s="1" t="s">
        <v>45787</v>
      </c>
      <c r="B27782" t="s">
        <v>45788</v>
      </c>
      <c r="C27782" t="s">
        <v>13</v>
      </c>
      <c r="D27782" t="s">
        <v>14</v>
      </c>
      <c r="E27782">
        <v>2</v>
      </c>
      <c r="F27782" s="2">
        <v>1065.96</v>
      </c>
      <c r="G27782" s="3">
        <v>5464.82</v>
      </c>
      <c r="H27782" s="3">
        <v>10.659600000000001</v>
      </c>
      <c r="I27782" s="3">
        <v>0</v>
      </c>
      <c r="J27782" s="3">
        <v>1076.6196</v>
      </c>
      <c r="K27782" s="3">
        <v>1656.3378461538462</v>
      </c>
      <c r="L27782" s="4">
        <v>0.35000000000000003</v>
      </c>
    </row>
    <row r="27783" spans="1:12" x14ac:dyDescent="0.35">
      <c r="A27783" s="1" t="s">
        <v>45789</v>
      </c>
      <c r="B27783" t="s">
        <v>45790</v>
      </c>
      <c r="C27783" t="s">
        <v>34</v>
      </c>
      <c r="D27783" t="s">
        <v>35</v>
      </c>
      <c r="E27783">
        <v>1</v>
      </c>
      <c r="F27783" s="2">
        <v>1058.3599999999999</v>
      </c>
      <c r="G27783" s="3">
        <v>5425.8</v>
      </c>
      <c r="H27783" s="3">
        <v>10.583599999999999</v>
      </c>
      <c r="I27783" s="3">
        <v>49.742919999999998</v>
      </c>
      <c r="J27783" s="3">
        <v>1118.6865199999997</v>
      </c>
      <c r="K27783" s="3">
        <v>1721.0561846153842</v>
      </c>
      <c r="L27783" s="4">
        <v>0.35</v>
      </c>
    </row>
    <row r="27784" spans="1:12" x14ac:dyDescent="0.35">
      <c r="A27784" s="1" t="s">
        <v>45791</v>
      </c>
      <c r="B27784" t="s">
        <v>45792</v>
      </c>
      <c r="C27784" t="s">
        <v>34</v>
      </c>
      <c r="D27784" t="s">
        <v>35</v>
      </c>
      <c r="E27784">
        <v>2</v>
      </c>
      <c r="F27784" s="2">
        <v>64.17</v>
      </c>
      <c r="G27784" s="3">
        <v>335.97</v>
      </c>
      <c r="H27784" s="3">
        <v>0.64170000000000005</v>
      </c>
      <c r="I27784" s="3">
        <v>0</v>
      </c>
      <c r="J27784" s="3">
        <v>64.811700000000002</v>
      </c>
      <c r="K27784" s="3">
        <v>99.710307692307694</v>
      </c>
      <c r="L27784" s="4">
        <v>0.35</v>
      </c>
    </row>
    <row r="27785" spans="1:12" x14ac:dyDescent="0.35">
      <c r="A27785" s="1">
        <v>41001335</v>
      </c>
      <c r="B27785" t="s">
        <v>45793</v>
      </c>
      <c r="C27785" t="s">
        <v>34</v>
      </c>
      <c r="D27785" t="s">
        <v>35</v>
      </c>
      <c r="E27785">
        <v>1</v>
      </c>
      <c r="F27785" s="2">
        <v>1094.97</v>
      </c>
      <c r="G27785" s="3">
        <v>5328.98</v>
      </c>
      <c r="H27785" s="3">
        <v>10.9497</v>
      </c>
      <c r="I27785" s="3">
        <v>51.463590000000003</v>
      </c>
      <c r="J27785" s="3">
        <v>1157.38329</v>
      </c>
      <c r="K27785" s="3">
        <v>1780.5896769230769</v>
      </c>
      <c r="L27785" s="4">
        <v>0.35000000000000003</v>
      </c>
    </row>
    <row r="27786" spans="1:12" x14ac:dyDescent="0.35">
      <c r="A27786" s="1" t="s">
        <v>45794</v>
      </c>
      <c r="B27786" t="s">
        <v>45795</v>
      </c>
      <c r="C27786" t="s">
        <v>34</v>
      </c>
      <c r="D27786" t="s">
        <v>35</v>
      </c>
      <c r="E27786">
        <v>1</v>
      </c>
      <c r="F27786" s="2">
        <v>103.06</v>
      </c>
      <c r="G27786" s="3">
        <v>528.34</v>
      </c>
      <c r="H27786" s="3">
        <v>1.0306</v>
      </c>
      <c r="I27786" s="3">
        <v>4.84382</v>
      </c>
      <c r="J27786" s="3">
        <v>108.93442</v>
      </c>
      <c r="K27786" s="3">
        <v>167.59141538461537</v>
      </c>
      <c r="L27786" s="4">
        <v>0.34999999999999992</v>
      </c>
    </row>
    <row r="27787" spans="1:12" x14ac:dyDescent="0.35">
      <c r="A27787" s="1" t="s">
        <v>45796</v>
      </c>
      <c r="B27787" t="s">
        <v>45797</v>
      </c>
      <c r="C27787" t="s">
        <v>34</v>
      </c>
      <c r="D27787" t="s">
        <v>35</v>
      </c>
      <c r="E27787">
        <v>1</v>
      </c>
      <c r="F27787" s="2">
        <v>513.6</v>
      </c>
      <c r="G27787" s="3">
        <v>2705.34</v>
      </c>
      <c r="H27787" s="3">
        <v>5.1360000000000001</v>
      </c>
      <c r="I27787" s="3">
        <v>24.139200000000002</v>
      </c>
      <c r="J27787" s="3">
        <v>542.87519999999995</v>
      </c>
      <c r="K27787" s="3">
        <v>835.19261538461524</v>
      </c>
      <c r="L27787" s="4">
        <v>0.34999999999999992</v>
      </c>
    </row>
    <row r="27788" spans="1:12" x14ac:dyDescent="0.35">
      <c r="A27788" s="1" t="s">
        <v>45798</v>
      </c>
      <c r="B27788" t="s">
        <v>45799</v>
      </c>
      <c r="C27788" t="s">
        <v>34</v>
      </c>
      <c r="D27788" t="s">
        <v>35</v>
      </c>
      <c r="E27788">
        <v>1</v>
      </c>
      <c r="F27788" s="2">
        <v>298.64999999999998</v>
      </c>
      <c r="G27788" s="3">
        <v>1531.03</v>
      </c>
      <c r="H27788" s="3">
        <v>2.9864999999999999</v>
      </c>
      <c r="I27788" s="3">
        <v>14.036549999999998</v>
      </c>
      <c r="J27788" s="3">
        <v>315.67304999999993</v>
      </c>
      <c r="K27788" s="3">
        <v>485.65084615384603</v>
      </c>
      <c r="L27788" s="4">
        <v>0.35</v>
      </c>
    </row>
    <row r="27789" spans="1:12" x14ac:dyDescent="0.35">
      <c r="A27789" s="1" t="s">
        <v>45800</v>
      </c>
      <c r="B27789" t="s">
        <v>45801</v>
      </c>
      <c r="C27789" t="s">
        <v>34</v>
      </c>
      <c r="D27789" t="s">
        <v>35</v>
      </c>
      <c r="E27789">
        <v>2</v>
      </c>
      <c r="F27789" s="2">
        <v>12.33</v>
      </c>
      <c r="G27789" s="3">
        <v>92.16</v>
      </c>
      <c r="H27789" s="3">
        <v>0.12330000000000001</v>
      </c>
      <c r="I27789" s="3">
        <v>0</v>
      </c>
      <c r="J27789" s="3">
        <v>12.4533</v>
      </c>
      <c r="K27789" s="3">
        <v>19.158923076923077</v>
      </c>
      <c r="L27789" s="4">
        <v>0.35</v>
      </c>
    </row>
    <row r="27790" spans="1:12" x14ac:dyDescent="0.35">
      <c r="A27790" s="1" t="s">
        <v>45802</v>
      </c>
      <c r="B27790" t="s">
        <v>42753</v>
      </c>
      <c r="C27790" t="s">
        <v>34</v>
      </c>
      <c r="D27790" t="s">
        <v>35</v>
      </c>
      <c r="E27790">
        <v>1</v>
      </c>
      <c r="F27790" s="2">
        <v>6.2</v>
      </c>
      <c r="G27790" s="3">
        <v>32.47</v>
      </c>
      <c r="H27790" s="3">
        <v>6.2000000000000006E-2</v>
      </c>
      <c r="I27790" s="3">
        <v>0.29139999999999999</v>
      </c>
      <c r="J27790" s="3">
        <v>6.5534000000000008</v>
      </c>
      <c r="K27790" s="3">
        <v>10.082153846153847</v>
      </c>
      <c r="L27790" s="4">
        <v>0.35</v>
      </c>
    </row>
    <row r="27791" spans="1:12" x14ac:dyDescent="0.35">
      <c r="A27791" s="1" t="s">
        <v>45803</v>
      </c>
      <c r="B27791" t="s">
        <v>45804</v>
      </c>
      <c r="C27791" t="s">
        <v>34</v>
      </c>
      <c r="D27791" t="s">
        <v>35</v>
      </c>
      <c r="E27791">
        <v>2</v>
      </c>
      <c r="F27791" s="2">
        <v>2964.71</v>
      </c>
      <c r="G27791" s="3">
        <v>15522.04</v>
      </c>
      <c r="H27791" s="3">
        <v>29.647100000000002</v>
      </c>
      <c r="I27791" s="3">
        <v>0</v>
      </c>
      <c r="J27791" s="3">
        <v>2994.3571000000002</v>
      </c>
      <c r="K27791" s="3">
        <v>4606.7032307692307</v>
      </c>
      <c r="L27791" s="4">
        <v>0.35</v>
      </c>
    </row>
    <row r="27792" spans="1:12" x14ac:dyDescent="0.35">
      <c r="A27792" s="1" t="s">
        <v>45805</v>
      </c>
      <c r="B27792" t="s">
        <v>45806</v>
      </c>
      <c r="C27792" t="s">
        <v>34</v>
      </c>
      <c r="D27792" t="s">
        <v>35</v>
      </c>
      <c r="E27792">
        <v>2</v>
      </c>
      <c r="F27792" s="2">
        <v>7023.06</v>
      </c>
      <c r="G27792" s="3">
        <v>36769.949999999997</v>
      </c>
      <c r="H27792" s="3">
        <v>70.23060000000001</v>
      </c>
      <c r="I27792" s="3">
        <v>0</v>
      </c>
      <c r="J27792" s="3">
        <v>7093.2906000000003</v>
      </c>
      <c r="K27792" s="3">
        <v>10912.754769230769</v>
      </c>
      <c r="L27792" s="4">
        <v>0.35</v>
      </c>
    </row>
    <row r="27793" spans="1:12" x14ac:dyDescent="0.35">
      <c r="A27793" s="1" t="s">
        <v>45807</v>
      </c>
      <c r="B27793" t="s">
        <v>45808</v>
      </c>
      <c r="C27793" t="s">
        <v>34</v>
      </c>
      <c r="D27793" t="s">
        <v>35</v>
      </c>
      <c r="E27793">
        <v>2</v>
      </c>
      <c r="F27793" s="2">
        <v>6.55</v>
      </c>
      <c r="G27793" s="3">
        <v>48.9</v>
      </c>
      <c r="H27793" s="3">
        <v>6.5500000000000003E-2</v>
      </c>
      <c r="I27793" s="3">
        <v>0</v>
      </c>
      <c r="J27793" s="3">
        <v>6.6154999999999999</v>
      </c>
      <c r="K27793" s="3">
        <v>10.177692307692308</v>
      </c>
      <c r="L27793" s="4">
        <v>0.35</v>
      </c>
    </row>
    <row r="27794" spans="1:12" x14ac:dyDescent="0.35">
      <c r="A27794" s="1" t="s">
        <v>45809</v>
      </c>
      <c r="B27794" t="s">
        <v>45810</v>
      </c>
      <c r="C27794" t="s">
        <v>34</v>
      </c>
      <c r="D27794" t="s">
        <v>35</v>
      </c>
      <c r="E27794">
        <v>2</v>
      </c>
      <c r="F27794" s="2">
        <v>72.67</v>
      </c>
      <c r="G27794" s="3">
        <v>380.47</v>
      </c>
      <c r="H27794" s="3">
        <v>0.72670000000000001</v>
      </c>
      <c r="I27794" s="3">
        <v>0</v>
      </c>
      <c r="J27794" s="3">
        <v>73.396699999999996</v>
      </c>
      <c r="K27794" s="3">
        <v>112.91799999999999</v>
      </c>
      <c r="L27794" s="4">
        <v>0.35</v>
      </c>
    </row>
    <row r="27795" spans="1:12" x14ac:dyDescent="0.35">
      <c r="A27795" s="1" t="s">
        <v>45811</v>
      </c>
      <c r="B27795" t="s">
        <v>45812</v>
      </c>
      <c r="C27795" t="s">
        <v>34</v>
      </c>
      <c r="D27795" t="s">
        <v>35</v>
      </c>
      <c r="E27795">
        <v>2</v>
      </c>
      <c r="F27795" s="2">
        <v>143.41999999999999</v>
      </c>
      <c r="G27795" s="3">
        <v>1071.3599999999999</v>
      </c>
      <c r="H27795" s="3">
        <v>1.4341999999999999</v>
      </c>
      <c r="I27795" s="3">
        <v>0</v>
      </c>
      <c r="J27795" s="3">
        <v>144.85419999999999</v>
      </c>
      <c r="K27795" s="3">
        <v>222.85261538461538</v>
      </c>
      <c r="L27795" s="4">
        <v>0.35000000000000003</v>
      </c>
    </row>
    <row r="27796" spans="1:12" x14ac:dyDescent="0.35">
      <c r="A27796" s="1" t="s">
        <v>45813</v>
      </c>
      <c r="B27796" t="s">
        <v>45814</v>
      </c>
      <c r="C27796" t="s">
        <v>34</v>
      </c>
      <c r="D27796" t="s">
        <v>35</v>
      </c>
      <c r="E27796">
        <v>2</v>
      </c>
      <c r="F27796" s="2">
        <v>586.66999999999996</v>
      </c>
      <c r="G27796" s="3">
        <v>2963.35</v>
      </c>
      <c r="H27796" s="3">
        <v>5.8666999999999998</v>
      </c>
      <c r="I27796" s="3">
        <v>0</v>
      </c>
      <c r="J27796" s="3">
        <v>592.5367</v>
      </c>
      <c r="K27796" s="3">
        <v>911.59492307692301</v>
      </c>
      <c r="L27796" s="4">
        <v>0.35</v>
      </c>
    </row>
    <row r="27797" spans="1:12" hidden="1" x14ac:dyDescent="0.35">
      <c r="A27797" s="1" t="s">
        <v>45815</v>
      </c>
      <c r="B27797" t="s">
        <v>45816</v>
      </c>
      <c r="C27797" t="s">
        <v>46</v>
      </c>
      <c r="D27797" t="s">
        <v>47</v>
      </c>
      <c r="E27797">
        <v>1</v>
      </c>
      <c r="F27797" s="2">
        <v>17.27</v>
      </c>
      <c r="G27797" s="3">
        <v>88.53</v>
      </c>
      <c r="H27797" s="3">
        <v>0.17269999999999999</v>
      </c>
      <c r="I27797" s="3">
        <v>0.81169000000000002</v>
      </c>
      <c r="J27797" s="3">
        <v>18.254389999999997</v>
      </c>
      <c r="K27797" s="3">
        <v>28.083676923076919</v>
      </c>
      <c r="L27797" s="4">
        <v>0.35</v>
      </c>
    </row>
    <row r="27798" spans="1:12" x14ac:dyDescent="0.35">
      <c r="A27798" s="1" t="s">
        <v>45817</v>
      </c>
      <c r="B27798" t="s">
        <v>45818</v>
      </c>
      <c r="C27798" t="s">
        <v>34</v>
      </c>
      <c r="D27798" t="s">
        <v>35</v>
      </c>
      <c r="E27798">
        <v>2</v>
      </c>
      <c r="F27798" s="2">
        <v>55.2</v>
      </c>
      <c r="G27798" s="3">
        <v>412.36</v>
      </c>
      <c r="H27798" s="3">
        <v>0.55200000000000005</v>
      </c>
      <c r="I27798" s="3">
        <v>0</v>
      </c>
      <c r="J27798" s="3">
        <v>55.752000000000002</v>
      </c>
      <c r="K27798" s="3">
        <v>85.772307692307692</v>
      </c>
      <c r="L27798" s="4">
        <v>0.35</v>
      </c>
    </row>
    <row r="27799" spans="1:12" x14ac:dyDescent="0.35">
      <c r="A27799" s="1" t="s">
        <v>45819</v>
      </c>
      <c r="B27799" t="s">
        <v>45820</v>
      </c>
      <c r="C27799" t="s">
        <v>34</v>
      </c>
      <c r="D27799" t="s">
        <v>35</v>
      </c>
      <c r="E27799">
        <v>1</v>
      </c>
      <c r="F27799" s="2">
        <v>4</v>
      </c>
      <c r="G27799" s="3">
        <v>20.51</v>
      </c>
      <c r="H27799" s="3">
        <v>0.04</v>
      </c>
      <c r="I27799" s="3">
        <v>0.188</v>
      </c>
      <c r="J27799" s="3">
        <v>4.2279999999999998</v>
      </c>
      <c r="K27799" s="3">
        <v>6.5046153846153842</v>
      </c>
      <c r="L27799" s="4">
        <v>0.35</v>
      </c>
    </row>
    <row r="27800" spans="1:12" x14ac:dyDescent="0.35">
      <c r="A27800" s="1" t="s">
        <v>45821</v>
      </c>
      <c r="B27800" t="s">
        <v>45822</v>
      </c>
      <c r="C27800" t="s">
        <v>34</v>
      </c>
      <c r="D27800" t="s">
        <v>35</v>
      </c>
      <c r="E27800">
        <v>1</v>
      </c>
      <c r="F27800" s="2">
        <v>51.19</v>
      </c>
      <c r="G27800" s="3">
        <v>267.7</v>
      </c>
      <c r="H27800" s="3">
        <v>0.51190000000000002</v>
      </c>
      <c r="I27800" s="3">
        <v>2.4059299999999997</v>
      </c>
      <c r="J27800" s="3">
        <v>54.107829999999993</v>
      </c>
      <c r="K27800" s="3">
        <v>83.242815384615369</v>
      </c>
      <c r="L27800" s="4">
        <v>0.35</v>
      </c>
    </row>
    <row r="27801" spans="1:12" x14ac:dyDescent="0.35">
      <c r="A27801" s="1" t="s">
        <v>45823</v>
      </c>
      <c r="B27801" t="s">
        <v>45824</v>
      </c>
      <c r="C27801" t="s">
        <v>13</v>
      </c>
      <c r="D27801" t="s">
        <v>14</v>
      </c>
      <c r="E27801">
        <v>2</v>
      </c>
      <c r="F27801" s="2">
        <v>10188.69</v>
      </c>
      <c r="G27801" s="3">
        <v>50169.37</v>
      </c>
      <c r="H27801" s="3">
        <v>101.88690000000001</v>
      </c>
      <c r="I27801" s="3">
        <v>0</v>
      </c>
      <c r="J27801" s="3">
        <v>10290.5769</v>
      </c>
      <c r="K27801" s="3">
        <v>15831.656769230769</v>
      </c>
      <c r="L27801" s="4">
        <v>0.35</v>
      </c>
    </row>
    <row r="27802" spans="1:12" x14ac:dyDescent="0.35">
      <c r="A27802" s="1" t="s">
        <v>45825</v>
      </c>
      <c r="B27802" t="s">
        <v>45826</v>
      </c>
      <c r="C27802" t="s">
        <v>13</v>
      </c>
      <c r="D27802" t="s">
        <v>14</v>
      </c>
      <c r="E27802">
        <v>1</v>
      </c>
      <c r="F27802" s="2">
        <v>176.47</v>
      </c>
      <c r="G27802" s="3">
        <v>7865.87</v>
      </c>
      <c r="H27802" s="3">
        <v>1.7646999999999999</v>
      </c>
      <c r="I27802" s="3">
        <v>8.2940900000000006</v>
      </c>
      <c r="J27802" s="3">
        <v>186.52879000000001</v>
      </c>
      <c r="K27802" s="3">
        <v>286.96736923076924</v>
      </c>
      <c r="L27802" s="4">
        <v>0.35</v>
      </c>
    </row>
    <row r="27803" spans="1:12" x14ac:dyDescent="0.35">
      <c r="A27803" s="1" t="s">
        <v>45827</v>
      </c>
      <c r="B27803" t="s">
        <v>45828</v>
      </c>
      <c r="C27803" t="s">
        <v>13</v>
      </c>
      <c r="D27803" t="s">
        <v>14</v>
      </c>
      <c r="E27803">
        <v>2</v>
      </c>
      <c r="F27803" s="2">
        <v>522.17999999999995</v>
      </c>
      <c r="G27803" s="3">
        <v>2677.07</v>
      </c>
      <c r="H27803" s="3">
        <v>5.2218</v>
      </c>
      <c r="I27803" s="3">
        <v>0</v>
      </c>
      <c r="J27803" s="3">
        <v>527.40179999999998</v>
      </c>
      <c r="K27803" s="3">
        <v>811.38738461538458</v>
      </c>
      <c r="L27803" s="4">
        <v>0.35</v>
      </c>
    </row>
    <row r="27804" spans="1:12" x14ac:dyDescent="0.35">
      <c r="A27804" s="1" t="s">
        <v>45829</v>
      </c>
      <c r="B27804" t="s">
        <v>45830</v>
      </c>
      <c r="C27804" t="s">
        <v>13</v>
      </c>
      <c r="D27804" t="s">
        <v>14</v>
      </c>
      <c r="E27804">
        <v>1</v>
      </c>
      <c r="F27804" s="2">
        <v>114.38</v>
      </c>
      <c r="G27804" s="3">
        <v>561.15</v>
      </c>
      <c r="H27804" s="3">
        <v>1.1437999999999999</v>
      </c>
      <c r="I27804" s="3">
        <v>5.3758599999999994</v>
      </c>
      <c r="J27804" s="3">
        <v>120.89966</v>
      </c>
      <c r="K27804" s="3">
        <v>185.99947692307691</v>
      </c>
      <c r="L27804" s="4">
        <v>0.35</v>
      </c>
    </row>
    <row r="27805" spans="1:12" x14ac:dyDescent="0.35">
      <c r="A27805" s="1" t="s">
        <v>45831</v>
      </c>
      <c r="B27805" t="s">
        <v>45832</v>
      </c>
      <c r="C27805" t="s">
        <v>34</v>
      </c>
      <c r="D27805" t="s">
        <v>35</v>
      </c>
      <c r="E27805">
        <v>2</v>
      </c>
      <c r="F27805" s="2">
        <v>18.329999999999998</v>
      </c>
      <c r="G27805" s="3">
        <v>139.62</v>
      </c>
      <c r="H27805" s="3">
        <v>0.18329999999999999</v>
      </c>
      <c r="I27805" s="3">
        <v>0</v>
      </c>
      <c r="J27805" s="3">
        <v>18.513299999999997</v>
      </c>
      <c r="K27805" s="3">
        <v>28.481999999999996</v>
      </c>
      <c r="L27805" s="4">
        <v>0.35</v>
      </c>
    </row>
    <row r="27806" spans="1:12" x14ac:dyDescent="0.35">
      <c r="A27806" s="1" t="s">
        <v>45833</v>
      </c>
      <c r="B27806" t="s">
        <v>45834</v>
      </c>
      <c r="C27806" t="s">
        <v>34</v>
      </c>
      <c r="D27806" t="s">
        <v>35</v>
      </c>
      <c r="E27806">
        <v>2</v>
      </c>
      <c r="F27806" s="2">
        <v>160.38</v>
      </c>
      <c r="G27806" s="3">
        <v>1198.1199999999999</v>
      </c>
      <c r="H27806" s="3">
        <v>1.6037999999999999</v>
      </c>
      <c r="I27806" s="3">
        <v>0</v>
      </c>
      <c r="J27806" s="3">
        <v>161.9838</v>
      </c>
      <c r="K27806" s="3">
        <v>249.20584615384615</v>
      </c>
      <c r="L27806" s="4">
        <v>0.35</v>
      </c>
    </row>
    <row r="27807" spans="1:12" x14ac:dyDescent="0.35">
      <c r="A27807" s="1" t="s">
        <v>45835</v>
      </c>
      <c r="B27807" t="s">
        <v>45836</v>
      </c>
      <c r="C27807" t="s">
        <v>34</v>
      </c>
      <c r="D27807" t="s">
        <v>35</v>
      </c>
      <c r="E27807">
        <v>2</v>
      </c>
      <c r="F27807" s="2">
        <v>13.99</v>
      </c>
      <c r="G27807" s="3">
        <v>104.48</v>
      </c>
      <c r="H27807" s="3">
        <v>0.1399</v>
      </c>
      <c r="I27807" s="3">
        <v>0</v>
      </c>
      <c r="J27807" s="3">
        <v>14.129900000000001</v>
      </c>
      <c r="K27807" s="3">
        <v>21.738307692307693</v>
      </c>
      <c r="L27807" s="4">
        <v>0.35</v>
      </c>
    </row>
    <row r="27808" spans="1:12" hidden="1" x14ac:dyDescent="0.35">
      <c r="A27808" s="1" t="s">
        <v>45837</v>
      </c>
      <c r="B27808" t="s">
        <v>45838</v>
      </c>
      <c r="C27808" t="s">
        <v>46</v>
      </c>
      <c r="D27808" t="s">
        <v>47</v>
      </c>
      <c r="E27808">
        <v>1</v>
      </c>
      <c r="F27808" s="2">
        <v>27.04</v>
      </c>
      <c r="G27808" s="3">
        <v>138.63</v>
      </c>
      <c r="H27808" s="3">
        <v>0.27039999999999997</v>
      </c>
      <c r="I27808" s="3">
        <v>1.27088</v>
      </c>
      <c r="J27808" s="3">
        <v>28.58128</v>
      </c>
      <c r="K27808" s="3">
        <v>43.971199999999996</v>
      </c>
      <c r="L27808" s="4">
        <v>0.35</v>
      </c>
    </row>
    <row r="27809" spans="1:12" x14ac:dyDescent="0.35">
      <c r="A27809" s="1" t="s">
        <v>45839</v>
      </c>
      <c r="B27809" t="s">
        <v>45840</v>
      </c>
      <c r="C27809" t="s">
        <v>34</v>
      </c>
      <c r="D27809" t="s">
        <v>35</v>
      </c>
      <c r="E27809">
        <v>1</v>
      </c>
      <c r="F27809" s="2">
        <v>55.81</v>
      </c>
      <c r="G27809" s="3">
        <v>292.2</v>
      </c>
      <c r="H27809" s="3">
        <v>0.55810000000000004</v>
      </c>
      <c r="I27809" s="3">
        <v>2.6230700000000002</v>
      </c>
      <c r="J27809" s="3">
        <v>58.991170000000004</v>
      </c>
      <c r="K27809" s="3">
        <v>90.755646153846158</v>
      </c>
      <c r="L27809" s="4">
        <v>0.35</v>
      </c>
    </row>
    <row r="27810" spans="1:12" x14ac:dyDescent="0.35">
      <c r="A27810" s="1" t="s">
        <v>45841</v>
      </c>
      <c r="B27810" t="s">
        <v>45842</v>
      </c>
      <c r="C27810" t="s">
        <v>34</v>
      </c>
      <c r="D27810" t="s">
        <v>35</v>
      </c>
      <c r="E27810">
        <v>1</v>
      </c>
      <c r="F27810" s="2">
        <v>1809.91</v>
      </c>
      <c r="G27810" s="3">
        <v>9278.74</v>
      </c>
      <c r="H27810" s="3">
        <v>18.0991</v>
      </c>
      <c r="I27810" s="3">
        <v>85.065770000000001</v>
      </c>
      <c r="J27810" s="3">
        <v>1913.0748699999999</v>
      </c>
      <c r="K27810" s="3">
        <v>2943.1921076923077</v>
      </c>
      <c r="L27810" s="4">
        <v>0.35000000000000003</v>
      </c>
    </row>
    <row r="27811" spans="1:12" x14ac:dyDescent="0.35">
      <c r="A27811" s="1" t="s">
        <v>45843</v>
      </c>
      <c r="B27811" t="s">
        <v>45844</v>
      </c>
      <c r="C27811" t="s">
        <v>13</v>
      </c>
      <c r="D27811" t="s">
        <v>14</v>
      </c>
      <c r="E27811">
        <v>2</v>
      </c>
      <c r="F27811" s="2">
        <v>570.64</v>
      </c>
      <c r="G27811" s="3">
        <v>2925.45</v>
      </c>
      <c r="H27811" s="3">
        <v>5.7064000000000004</v>
      </c>
      <c r="I27811" s="3">
        <v>0</v>
      </c>
      <c r="J27811" s="3">
        <v>576.34640000000002</v>
      </c>
      <c r="K27811" s="3">
        <v>886.68676923076919</v>
      </c>
      <c r="L27811" s="4">
        <v>0.34999999999999992</v>
      </c>
    </row>
    <row r="27812" spans="1:12" x14ac:dyDescent="0.35">
      <c r="A27812" s="1" t="s">
        <v>45845</v>
      </c>
      <c r="B27812" t="s">
        <v>45846</v>
      </c>
      <c r="C27812" t="s">
        <v>29</v>
      </c>
      <c r="D27812" t="s">
        <v>30</v>
      </c>
      <c r="E27812">
        <v>1</v>
      </c>
      <c r="F27812" s="2">
        <v>284.63</v>
      </c>
      <c r="G27812" s="3">
        <v>1459.19</v>
      </c>
      <c r="H27812" s="3">
        <v>2.8462999999999998</v>
      </c>
      <c r="I27812" s="3">
        <v>13.377610000000001</v>
      </c>
      <c r="J27812" s="3">
        <v>300.85390999999998</v>
      </c>
      <c r="K27812" s="3">
        <v>462.85216923076916</v>
      </c>
      <c r="L27812" s="4">
        <v>0.34999999999999992</v>
      </c>
    </row>
    <row r="27813" spans="1:12" x14ac:dyDescent="0.35">
      <c r="A27813" s="1" t="s">
        <v>45847</v>
      </c>
      <c r="B27813" t="s">
        <v>45848</v>
      </c>
      <c r="C27813" t="s">
        <v>34</v>
      </c>
      <c r="D27813" t="s">
        <v>35</v>
      </c>
      <c r="E27813">
        <v>2</v>
      </c>
      <c r="F27813" s="2">
        <v>1184.3499999999999</v>
      </c>
      <c r="G27813" s="3">
        <v>6286.6</v>
      </c>
      <c r="H27813" s="3">
        <v>11.843499999999999</v>
      </c>
      <c r="I27813" s="3">
        <v>0</v>
      </c>
      <c r="J27813" s="3">
        <v>1196.1934999999999</v>
      </c>
      <c r="K27813" s="3">
        <v>1840.2976923076919</v>
      </c>
      <c r="L27813" s="4">
        <v>0.34999999999999992</v>
      </c>
    </row>
    <row r="27814" spans="1:12" x14ac:dyDescent="0.35">
      <c r="A27814" s="1" t="s">
        <v>45849</v>
      </c>
      <c r="B27814" t="s">
        <v>45850</v>
      </c>
      <c r="C27814" t="s">
        <v>29</v>
      </c>
      <c r="D27814" t="s">
        <v>30</v>
      </c>
      <c r="E27814">
        <v>2</v>
      </c>
      <c r="F27814" s="2">
        <v>80.290000000000006</v>
      </c>
      <c r="G27814" s="3">
        <v>272.75</v>
      </c>
      <c r="H27814" s="3">
        <v>0.80290000000000006</v>
      </c>
      <c r="I27814" s="3">
        <v>0</v>
      </c>
      <c r="J27814" s="3">
        <v>81.0929</v>
      </c>
      <c r="K27814" s="3">
        <v>124.75830769230768</v>
      </c>
      <c r="L27814" s="4">
        <v>0.34999999999999992</v>
      </c>
    </row>
    <row r="27815" spans="1:12" x14ac:dyDescent="0.35">
      <c r="A27815" s="1" t="s">
        <v>45851</v>
      </c>
      <c r="B27815" t="s">
        <v>45852</v>
      </c>
      <c r="C27815" t="s">
        <v>13</v>
      </c>
      <c r="D27815" t="s">
        <v>14</v>
      </c>
      <c r="E27815">
        <v>2</v>
      </c>
      <c r="F27815" s="2">
        <v>19.2</v>
      </c>
      <c r="G27815" s="3">
        <v>76.91</v>
      </c>
      <c r="H27815" s="3">
        <v>0.192</v>
      </c>
      <c r="I27815" s="3">
        <v>0</v>
      </c>
      <c r="J27815" s="3">
        <v>19.391999999999999</v>
      </c>
      <c r="K27815" s="3">
        <v>29.833846153846153</v>
      </c>
      <c r="L27815" s="4">
        <v>0.35</v>
      </c>
    </row>
    <row r="27816" spans="1:12" x14ac:dyDescent="0.35">
      <c r="A27816" s="1" t="s">
        <v>45853</v>
      </c>
      <c r="B27816" t="s">
        <v>45854</v>
      </c>
      <c r="C27816" t="s">
        <v>13</v>
      </c>
      <c r="D27816" t="s">
        <v>14</v>
      </c>
      <c r="E27816">
        <v>1</v>
      </c>
      <c r="F27816" s="2">
        <v>2145.7199999999998</v>
      </c>
      <c r="G27816" s="3">
        <v>11000.37</v>
      </c>
      <c r="H27816" s="3">
        <v>21.457199999999997</v>
      </c>
      <c r="I27816" s="3">
        <v>100.84884</v>
      </c>
      <c r="J27816" s="3">
        <v>2268.0260399999997</v>
      </c>
      <c r="K27816" s="3">
        <v>3489.2708307692301</v>
      </c>
      <c r="L27816" s="4">
        <v>0.34999999999999992</v>
      </c>
    </row>
    <row r="27817" spans="1:12" x14ac:dyDescent="0.35">
      <c r="A27817" s="1">
        <v>41001314</v>
      </c>
      <c r="B27817" t="s">
        <v>44137</v>
      </c>
      <c r="C27817" t="s">
        <v>34</v>
      </c>
      <c r="D27817" t="s">
        <v>35</v>
      </c>
      <c r="E27817">
        <v>1</v>
      </c>
      <c r="F27817" s="2">
        <v>1267.1400000000001</v>
      </c>
      <c r="G27817" s="3">
        <v>6496.17</v>
      </c>
      <c r="H27817" s="3">
        <v>12.671400000000002</v>
      </c>
      <c r="I27817" s="3">
        <v>59.555580000000006</v>
      </c>
      <c r="J27817" s="3">
        <v>1339.36698</v>
      </c>
      <c r="K27817" s="3">
        <v>2060.5645846153848</v>
      </c>
      <c r="L27817" s="4">
        <v>0.35000000000000003</v>
      </c>
    </row>
    <row r="27818" spans="1:12" x14ac:dyDescent="0.35">
      <c r="A27818" s="1" t="s">
        <v>45855</v>
      </c>
      <c r="B27818" t="s">
        <v>45856</v>
      </c>
      <c r="C27818" t="s">
        <v>13</v>
      </c>
      <c r="D27818" t="s">
        <v>14</v>
      </c>
      <c r="E27818">
        <v>2</v>
      </c>
      <c r="F27818" s="2">
        <v>153.06</v>
      </c>
      <c r="G27818" s="3">
        <v>750.84</v>
      </c>
      <c r="H27818" s="3">
        <v>1.5306</v>
      </c>
      <c r="I27818" s="3">
        <v>0</v>
      </c>
      <c r="J27818" s="3">
        <v>154.59059999999999</v>
      </c>
      <c r="K27818" s="3">
        <v>237.83169230769229</v>
      </c>
      <c r="L27818" s="4">
        <v>0.35</v>
      </c>
    </row>
    <row r="27819" spans="1:12" x14ac:dyDescent="0.35">
      <c r="A27819" s="1" t="s">
        <v>45857</v>
      </c>
      <c r="B27819" t="s">
        <v>45858</v>
      </c>
      <c r="C27819" t="s">
        <v>34</v>
      </c>
      <c r="D27819" t="s">
        <v>35</v>
      </c>
      <c r="E27819">
        <v>2</v>
      </c>
      <c r="F27819" s="2">
        <v>598.51</v>
      </c>
      <c r="G27819" s="3">
        <v>2872.41</v>
      </c>
      <c r="H27819" s="3">
        <v>5.9851000000000001</v>
      </c>
      <c r="I27819" s="3">
        <v>0</v>
      </c>
      <c r="J27819" s="3">
        <v>604.49509999999998</v>
      </c>
      <c r="K27819" s="3">
        <v>929.9924615384615</v>
      </c>
      <c r="L27819" s="4">
        <v>0.35</v>
      </c>
    </row>
    <row r="27820" spans="1:12" x14ac:dyDescent="0.35">
      <c r="A27820" s="1" t="s">
        <v>45859</v>
      </c>
      <c r="B27820" t="s">
        <v>44509</v>
      </c>
      <c r="C27820" t="s">
        <v>13</v>
      </c>
      <c r="D27820" t="s">
        <v>14</v>
      </c>
      <c r="E27820">
        <v>2</v>
      </c>
      <c r="F27820" s="2">
        <v>70.930000000000007</v>
      </c>
      <c r="G27820" s="3">
        <v>356.23</v>
      </c>
      <c r="H27820" s="3">
        <v>0.70930000000000004</v>
      </c>
      <c r="I27820" s="3">
        <v>0</v>
      </c>
      <c r="J27820" s="3">
        <v>71.639300000000006</v>
      </c>
      <c r="K27820" s="3">
        <v>110.2143076923077</v>
      </c>
      <c r="L27820" s="4">
        <v>0.35</v>
      </c>
    </row>
    <row r="27821" spans="1:12" x14ac:dyDescent="0.35">
      <c r="A27821" s="1" t="s">
        <v>45860</v>
      </c>
      <c r="B27821" t="s">
        <v>45861</v>
      </c>
      <c r="C27821" t="s">
        <v>34</v>
      </c>
      <c r="D27821" t="s">
        <v>35</v>
      </c>
      <c r="E27821">
        <v>2</v>
      </c>
      <c r="F27821" s="2">
        <v>7.33</v>
      </c>
      <c r="G27821" s="3">
        <v>54.72</v>
      </c>
      <c r="H27821" s="3">
        <v>7.3300000000000004E-2</v>
      </c>
      <c r="I27821" s="3">
        <v>0</v>
      </c>
      <c r="J27821" s="3">
        <v>7.4032999999999998</v>
      </c>
      <c r="K27821" s="3">
        <v>11.389692307692307</v>
      </c>
      <c r="L27821" s="4">
        <v>0.35</v>
      </c>
    </row>
    <row r="27822" spans="1:12" x14ac:dyDescent="0.35">
      <c r="A27822" s="1" t="s">
        <v>45862</v>
      </c>
      <c r="B27822" t="s">
        <v>45863</v>
      </c>
      <c r="C27822" t="s">
        <v>13</v>
      </c>
      <c r="D27822" t="s">
        <v>14</v>
      </c>
      <c r="E27822">
        <v>2</v>
      </c>
      <c r="F27822" s="2">
        <v>92.79</v>
      </c>
      <c r="G27822" s="3">
        <v>475.71</v>
      </c>
      <c r="H27822" s="3">
        <v>0.92790000000000006</v>
      </c>
      <c r="I27822" s="3">
        <v>0</v>
      </c>
      <c r="J27822" s="3">
        <v>93.7179</v>
      </c>
      <c r="K27822" s="3">
        <v>144.18138461538462</v>
      </c>
      <c r="L27822" s="4">
        <v>0.35</v>
      </c>
    </row>
    <row r="27823" spans="1:12" x14ac:dyDescent="0.35">
      <c r="A27823" s="1" t="s">
        <v>45864</v>
      </c>
      <c r="B27823" t="s">
        <v>45865</v>
      </c>
      <c r="C27823" t="s">
        <v>34</v>
      </c>
      <c r="D27823" t="s">
        <v>35</v>
      </c>
      <c r="E27823">
        <v>2</v>
      </c>
      <c r="F27823" s="2">
        <v>13.16</v>
      </c>
      <c r="G27823" s="3">
        <v>67.48</v>
      </c>
      <c r="H27823" s="3">
        <v>0.13159999999999999</v>
      </c>
      <c r="I27823" s="3">
        <v>0</v>
      </c>
      <c r="J27823" s="3">
        <v>13.291600000000001</v>
      </c>
      <c r="K27823" s="3">
        <v>20.448615384615383</v>
      </c>
      <c r="L27823" s="4">
        <v>0.34999999999999992</v>
      </c>
    </row>
    <row r="27824" spans="1:12" x14ac:dyDescent="0.35">
      <c r="A27824" s="1" t="s">
        <v>45866</v>
      </c>
      <c r="B27824" t="s">
        <v>45867</v>
      </c>
      <c r="C27824" t="s">
        <v>34</v>
      </c>
      <c r="D27824" t="s">
        <v>35</v>
      </c>
      <c r="E27824">
        <v>1</v>
      </c>
      <c r="F27824" s="2">
        <v>29.49</v>
      </c>
      <c r="G27824" s="3">
        <v>154.13999999999999</v>
      </c>
      <c r="H27824" s="3">
        <v>0.2949</v>
      </c>
      <c r="I27824" s="3">
        <v>1.3860299999999999</v>
      </c>
      <c r="J27824" s="3">
        <v>31.170929999999998</v>
      </c>
      <c r="K27824" s="3">
        <v>47.955276923076916</v>
      </c>
      <c r="L27824" s="4">
        <v>0.34999999999999992</v>
      </c>
    </row>
    <row r="27825" spans="1:12" x14ac:dyDescent="0.35">
      <c r="A27825" s="1" t="s">
        <v>45868</v>
      </c>
      <c r="B27825" t="s">
        <v>45869</v>
      </c>
      <c r="C27825" t="s">
        <v>34</v>
      </c>
      <c r="D27825" t="s">
        <v>35</v>
      </c>
      <c r="E27825">
        <v>2</v>
      </c>
      <c r="F27825" s="2">
        <v>969.78</v>
      </c>
      <c r="G27825" s="3">
        <v>0</v>
      </c>
      <c r="H27825" s="3">
        <v>9.6977999999999991</v>
      </c>
      <c r="I27825" s="3">
        <v>0</v>
      </c>
      <c r="J27825" s="3">
        <v>979.4778</v>
      </c>
      <c r="K27825" s="3">
        <v>1506.888923076923</v>
      </c>
      <c r="L27825" s="4">
        <v>0.35</v>
      </c>
    </row>
    <row r="27826" spans="1:12" x14ac:dyDescent="0.35">
      <c r="A27826" s="1" t="s">
        <v>45870</v>
      </c>
      <c r="B27826" t="s">
        <v>45871</v>
      </c>
      <c r="C27826" t="s">
        <v>13</v>
      </c>
      <c r="D27826" t="s">
        <v>14</v>
      </c>
      <c r="E27826">
        <v>2</v>
      </c>
      <c r="F27826" s="2">
        <v>1259.9100000000001</v>
      </c>
      <c r="G27826" s="3">
        <v>6536.02</v>
      </c>
      <c r="H27826" s="3">
        <v>12.599100000000002</v>
      </c>
      <c r="I27826" s="3">
        <v>0</v>
      </c>
      <c r="J27826" s="3">
        <v>1272.5091</v>
      </c>
      <c r="K27826" s="3">
        <v>1957.7063076923075</v>
      </c>
      <c r="L27826" s="4">
        <v>0.34999999999999992</v>
      </c>
    </row>
    <row r="27827" spans="1:12" x14ac:dyDescent="0.35">
      <c r="A27827" s="1" t="s">
        <v>45872</v>
      </c>
      <c r="B27827" t="s">
        <v>45873</v>
      </c>
      <c r="C27827" t="s">
        <v>34</v>
      </c>
      <c r="D27827" t="s">
        <v>35</v>
      </c>
      <c r="E27827">
        <v>2</v>
      </c>
      <c r="F27827" s="2">
        <v>5981.18</v>
      </c>
      <c r="G27827" s="3">
        <v>31315.08</v>
      </c>
      <c r="H27827" s="3">
        <v>59.811800000000005</v>
      </c>
      <c r="I27827" s="3">
        <v>0</v>
      </c>
      <c r="J27827" s="3">
        <v>6040.9918000000007</v>
      </c>
      <c r="K27827" s="3">
        <v>9293.8335384615384</v>
      </c>
      <c r="L27827" s="4">
        <v>0.34999999999999992</v>
      </c>
    </row>
    <row r="27828" spans="1:12" x14ac:dyDescent="0.35">
      <c r="A27828" s="1" t="s">
        <v>45874</v>
      </c>
      <c r="B27828" t="s">
        <v>45875</v>
      </c>
      <c r="C27828" t="s">
        <v>13</v>
      </c>
      <c r="D27828" t="s">
        <v>14</v>
      </c>
      <c r="E27828">
        <v>2</v>
      </c>
      <c r="F27828" s="2">
        <v>87.26</v>
      </c>
      <c r="G27828" s="3">
        <v>428.06</v>
      </c>
      <c r="H27828" s="3">
        <v>0.87260000000000004</v>
      </c>
      <c r="I27828" s="3">
        <v>0</v>
      </c>
      <c r="J27828" s="3">
        <v>88.132600000000011</v>
      </c>
      <c r="K27828" s="3">
        <v>135.58861538461539</v>
      </c>
      <c r="L27828" s="4">
        <v>0.35</v>
      </c>
    </row>
    <row r="27829" spans="1:12" x14ac:dyDescent="0.35">
      <c r="A27829" s="1">
        <v>41001327</v>
      </c>
      <c r="B27829" t="s">
        <v>40959</v>
      </c>
      <c r="C27829" t="s">
        <v>34</v>
      </c>
      <c r="D27829" t="s">
        <v>35</v>
      </c>
      <c r="E27829">
        <v>1</v>
      </c>
      <c r="F27829" s="2">
        <v>1320.06</v>
      </c>
      <c r="G27829" s="3">
        <v>6767.45</v>
      </c>
      <c r="H27829" s="3">
        <v>13.2006</v>
      </c>
      <c r="I27829" s="3">
        <v>62.042819999999999</v>
      </c>
      <c r="J27829" s="3">
        <v>1395.3034199999997</v>
      </c>
      <c r="K27829" s="3">
        <v>2146.6206461538459</v>
      </c>
      <c r="L27829" s="4">
        <v>0.35000000000000003</v>
      </c>
    </row>
    <row r="27830" spans="1:12" x14ac:dyDescent="0.35">
      <c r="A27830" s="1" t="s">
        <v>45876</v>
      </c>
      <c r="B27830" t="s">
        <v>45877</v>
      </c>
      <c r="C27830" t="s">
        <v>34</v>
      </c>
      <c r="D27830" t="s">
        <v>35</v>
      </c>
      <c r="E27830">
        <v>1</v>
      </c>
      <c r="F27830" s="2">
        <v>240.8</v>
      </c>
      <c r="G27830" s="3">
        <v>1234.52</v>
      </c>
      <c r="H27830" s="3">
        <v>2.4080000000000004</v>
      </c>
      <c r="I27830" s="3">
        <v>11.317600000000001</v>
      </c>
      <c r="J27830" s="3">
        <v>254.5256</v>
      </c>
      <c r="K27830" s="3">
        <v>391.57784615384611</v>
      </c>
      <c r="L27830" s="4">
        <v>0.34999999999999992</v>
      </c>
    </row>
    <row r="27831" spans="1:12" x14ac:dyDescent="0.35">
      <c r="A27831" s="1" t="s">
        <v>45878</v>
      </c>
      <c r="B27831" t="s">
        <v>45879</v>
      </c>
      <c r="C27831" t="s">
        <v>13</v>
      </c>
      <c r="D27831" t="s">
        <v>14</v>
      </c>
      <c r="E27831">
        <v>1</v>
      </c>
      <c r="F27831" s="2">
        <v>140.04</v>
      </c>
      <c r="G27831" s="3">
        <v>708.32</v>
      </c>
      <c r="H27831" s="3">
        <v>1.4003999999999999</v>
      </c>
      <c r="I27831" s="3">
        <v>6.58188</v>
      </c>
      <c r="J27831" s="3">
        <v>148.02227999999999</v>
      </c>
      <c r="K27831" s="3">
        <v>227.72658461538461</v>
      </c>
      <c r="L27831" s="4">
        <v>0.35000000000000003</v>
      </c>
    </row>
    <row r="27832" spans="1:12" x14ac:dyDescent="0.35">
      <c r="A27832" s="1" t="s">
        <v>45880</v>
      </c>
      <c r="B27832" t="s">
        <v>45881</v>
      </c>
      <c r="C27832" t="s">
        <v>34</v>
      </c>
      <c r="D27832" t="s">
        <v>35</v>
      </c>
      <c r="E27832">
        <v>1</v>
      </c>
      <c r="F27832" s="2">
        <v>87.78</v>
      </c>
      <c r="G27832" s="3">
        <v>440.37</v>
      </c>
      <c r="H27832" s="3">
        <v>0.87780000000000002</v>
      </c>
      <c r="I27832" s="3">
        <v>4.1256599999999999</v>
      </c>
      <c r="J27832" s="3">
        <v>92.783459999999991</v>
      </c>
      <c r="K27832" s="3">
        <v>142.74378461538458</v>
      </c>
      <c r="L27832" s="4">
        <v>0.34999999999999992</v>
      </c>
    </row>
    <row r="27833" spans="1:12" x14ac:dyDescent="0.35">
      <c r="A27833" s="1" t="s">
        <v>45882</v>
      </c>
      <c r="B27833" t="s">
        <v>45883</v>
      </c>
      <c r="C27833" t="s">
        <v>34</v>
      </c>
      <c r="D27833" t="s">
        <v>35</v>
      </c>
      <c r="E27833">
        <v>2</v>
      </c>
      <c r="F27833" s="2">
        <v>788.33</v>
      </c>
      <c r="G27833" s="3">
        <v>4041.45</v>
      </c>
      <c r="H27833" s="3">
        <v>7.8833000000000002</v>
      </c>
      <c r="I27833" s="3">
        <v>0</v>
      </c>
      <c r="J27833" s="3">
        <v>796.2133</v>
      </c>
      <c r="K27833" s="3">
        <v>1224.9435384615385</v>
      </c>
      <c r="L27833" s="4">
        <v>0.35000000000000003</v>
      </c>
    </row>
    <row r="27834" spans="1:12" x14ac:dyDescent="0.35">
      <c r="A27834" s="1" t="s">
        <v>45884</v>
      </c>
      <c r="B27834" t="s">
        <v>45885</v>
      </c>
      <c r="C27834" t="s">
        <v>34</v>
      </c>
      <c r="D27834" t="s">
        <v>35</v>
      </c>
      <c r="E27834">
        <v>1</v>
      </c>
      <c r="F27834" s="2">
        <v>8.15</v>
      </c>
      <c r="G27834" s="3">
        <v>42.64</v>
      </c>
      <c r="H27834" s="3">
        <v>8.1500000000000003E-2</v>
      </c>
      <c r="I27834" s="3">
        <v>0.38305</v>
      </c>
      <c r="J27834" s="3">
        <v>8.6145500000000013</v>
      </c>
      <c r="K27834" s="3">
        <v>13.253153846153849</v>
      </c>
      <c r="L27834" s="4">
        <v>0.35000000000000003</v>
      </c>
    </row>
    <row r="27835" spans="1:12" x14ac:dyDescent="0.35">
      <c r="A27835" s="1" t="s">
        <v>45886</v>
      </c>
      <c r="B27835" t="s">
        <v>45887</v>
      </c>
      <c r="C27835" t="s">
        <v>34</v>
      </c>
      <c r="D27835" t="s">
        <v>35</v>
      </c>
      <c r="E27835">
        <v>1</v>
      </c>
      <c r="F27835" s="2">
        <v>62.76</v>
      </c>
      <c r="G27835" s="3">
        <v>328.59</v>
      </c>
      <c r="H27835" s="3">
        <v>0.62760000000000005</v>
      </c>
      <c r="I27835" s="3">
        <v>2.9497200000000001</v>
      </c>
      <c r="J27835" s="3">
        <v>66.337320000000005</v>
      </c>
      <c r="K27835" s="3">
        <v>102.0574153846154</v>
      </c>
      <c r="L27835" s="4">
        <v>0.35000000000000003</v>
      </c>
    </row>
    <row r="27836" spans="1:12" x14ac:dyDescent="0.35">
      <c r="A27836" s="1" t="s">
        <v>45888</v>
      </c>
      <c r="B27836" t="s">
        <v>45889</v>
      </c>
      <c r="C27836" t="s">
        <v>34</v>
      </c>
      <c r="D27836" t="s">
        <v>35</v>
      </c>
      <c r="E27836">
        <v>2</v>
      </c>
      <c r="F27836" s="2">
        <v>102.85</v>
      </c>
      <c r="G27836" s="3">
        <v>538.48</v>
      </c>
      <c r="H27836" s="3">
        <v>1.0285</v>
      </c>
      <c r="I27836" s="3">
        <v>0</v>
      </c>
      <c r="J27836" s="3">
        <v>103.87849999999999</v>
      </c>
      <c r="K27836" s="3">
        <v>159.81307692307689</v>
      </c>
      <c r="L27836" s="4">
        <v>0.34999999999999992</v>
      </c>
    </row>
    <row r="27837" spans="1:12" x14ac:dyDescent="0.35">
      <c r="A27837" s="1" t="s">
        <v>45890</v>
      </c>
      <c r="B27837" t="s">
        <v>45891</v>
      </c>
      <c r="C27837" t="s">
        <v>13</v>
      </c>
      <c r="D27837" t="s">
        <v>14</v>
      </c>
      <c r="E27837">
        <v>2</v>
      </c>
      <c r="F27837" s="2">
        <v>446.85</v>
      </c>
      <c r="G27837" s="3">
        <v>2290.84</v>
      </c>
      <c r="H27837" s="3">
        <v>4.4685000000000006</v>
      </c>
      <c r="I27837" s="3">
        <v>0</v>
      </c>
      <c r="J27837" s="3">
        <v>451.31850000000003</v>
      </c>
      <c r="K27837" s="3">
        <v>694.33615384615382</v>
      </c>
      <c r="L27837" s="4">
        <v>0.34999999999999992</v>
      </c>
    </row>
    <row r="27838" spans="1:12" x14ac:dyDescent="0.35">
      <c r="A27838" s="1" t="s">
        <v>45892</v>
      </c>
      <c r="B27838" t="s">
        <v>45893</v>
      </c>
      <c r="C27838" t="s">
        <v>34</v>
      </c>
      <c r="D27838" t="s">
        <v>35</v>
      </c>
      <c r="E27838">
        <v>1</v>
      </c>
      <c r="F27838" s="2">
        <v>724.26</v>
      </c>
      <c r="G27838" s="3">
        <v>4496.37</v>
      </c>
      <c r="H27838" s="3">
        <v>7.2426000000000004</v>
      </c>
      <c r="I27838" s="3">
        <v>34.040219999999998</v>
      </c>
      <c r="J27838" s="3">
        <v>765.54282000000001</v>
      </c>
      <c r="K27838" s="3">
        <v>1177.7581846153846</v>
      </c>
      <c r="L27838" s="4">
        <v>0.35</v>
      </c>
    </row>
    <row r="27839" spans="1:12" x14ac:dyDescent="0.35">
      <c r="A27839" s="1" t="s">
        <v>45894</v>
      </c>
      <c r="B27839" t="s">
        <v>45895</v>
      </c>
      <c r="C27839" t="s">
        <v>34</v>
      </c>
      <c r="D27839" t="s">
        <v>35</v>
      </c>
      <c r="E27839">
        <v>2</v>
      </c>
      <c r="F27839" s="2">
        <v>187.72</v>
      </c>
      <c r="G27839" s="3">
        <v>962.38</v>
      </c>
      <c r="H27839" s="3">
        <v>1.8772</v>
      </c>
      <c r="I27839" s="3">
        <v>0</v>
      </c>
      <c r="J27839" s="3">
        <v>189.59719999999999</v>
      </c>
      <c r="K27839" s="3">
        <v>291.68799999999999</v>
      </c>
      <c r="L27839" s="4">
        <v>0.35000000000000003</v>
      </c>
    </row>
    <row r="27840" spans="1:12" hidden="1" x14ac:dyDescent="0.35">
      <c r="A27840" s="1" t="s">
        <v>45896</v>
      </c>
      <c r="B27840" t="s">
        <v>45897</v>
      </c>
      <c r="C27840" t="s">
        <v>46</v>
      </c>
      <c r="D27840" t="s">
        <v>47</v>
      </c>
      <c r="E27840">
        <v>1</v>
      </c>
      <c r="F27840" s="2">
        <v>383.83</v>
      </c>
      <c r="G27840" s="3">
        <v>1967.74</v>
      </c>
      <c r="H27840" s="3">
        <v>3.8382999999999998</v>
      </c>
      <c r="I27840" s="3">
        <v>18.040009999999999</v>
      </c>
      <c r="J27840" s="3">
        <v>405.70830999999998</v>
      </c>
      <c r="K27840" s="3">
        <v>624.16663076923078</v>
      </c>
      <c r="L27840" s="4">
        <v>0.35000000000000003</v>
      </c>
    </row>
    <row r="27841" spans="1:12" hidden="1" x14ac:dyDescent="0.35">
      <c r="A27841" s="1" t="s">
        <v>45898</v>
      </c>
      <c r="B27841" t="s">
        <v>45899</v>
      </c>
      <c r="C27841" t="s">
        <v>46</v>
      </c>
      <c r="D27841" t="s">
        <v>47</v>
      </c>
      <c r="E27841">
        <v>1</v>
      </c>
      <c r="F27841" s="2">
        <v>12.04</v>
      </c>
      <c r="G27841" s="3">
        <v>61.7</v>
      </c>
      <c r="H27841" s="3">
        <v>0.12039999999999999</v>
      </c>
      <c r="I27841" s="3">
        <v>0.56587999999999994</v>
      </c>
      <c r="J27841" s="3">
        <v>12.726279999999999</v>
      </c>
      <c r="K27841" s="3">
        <v>19.578892307692307</v>
      </c>
      <c r="L27841" s="4">
        <v>0.35000000000000003</v>
      </c>
    </row>
    <row r="27842" spans="1:12" x14ac:dyDescent="0.35">
      <c r="A27842" s="1" t="s">
        <v>45900</v>
      </c>
      <c r="B27842" t="s">
        <v>45901</v>
      </c>
      <c r="C27842" t="s">
        <v>13</v>
      </c>
      <c r="D27842" t="s">
        <v>14</v>
      </c>
      <c r="E27842">
        <v>1</v>
      </c>
      <c r="F27842" s="2">
        <v>127.55</v>
      </c>
      <c r="G27842" s="3">
        <v>654.54999999999995</v>
      </c>
      <c r="H27842" s="3">
        <v>1.2755000000000001</v>
      </c>
      <c r="I27842" s="3">
        <v>5.9948499999999996</v>
      </c>
      <c r="J27842" s="3">
        <v>134.82035000000002</v>
      </c>
      <c r="K27842" s="3">
        <v>207.41592307692309</v>
      </c>
      <c r="L27842" s="4">
        <v>0.35</v>
      </c>
    </row>
    <row r="27843" spans="1:12" x14ac:dyDescent="0.35">
      <c r="A27843" s="1" t="s">
        <v>45902</v>
      </c>
      <c r="B27843" t="s">
        <v>45903</v>
      </c>
      <c r="C27843" t="s">
        <v>34</v>
      </c>
      <c r="D27843" t="s">
        <v>35</v>
      </c>
      <c r="E27843">
        <v>1</v>
      </c>
      <c r="F27843" s="2">
        <v>1.18</v>
      </c>
      <c r="G27843" s="3">
        <v>1.1599999999999999</v>
      </c>
      <c r="H27843" s="3">
        <v>1.18E-2</v>
      </c>
      <c r="I27843" s="3">
        <v>5.5459999999999995E-2</v>
      </c>
      <c r="J27843" s="3">
        <v>1.24726</v>
      </c>
      <c r="K27843" s="3">
        <v>1.9188615384615384</v>
      </c>
      <c r="L27843" s="4">
        <v>0.35</v>
      </c>
    </row>
    <row r="27844" spans="1:12" hidden="1" x14ac:dyDescent="0.35">
      <c r="A27844" s="1" t="s">
        <v>45904</v>
      </c>
      <c r="B27844" t="s">
        <v>45905</v>
      </c>
      <c r="C27844" t="s">
        <v>46</v>
      </c>
      <c r="D27844" t="s">
        <v>47</v>
      </c>
      <c r="E27844">
        <v>1</v>
      </c>
      <c r="F27844" s="2">
        <v>28.62</v>
      </c>
      <c r="G27844" s="3">
        <v>146.76</v>
      </c>
      <c r="H27844" s="3">
        <v>0.28620000000000001</v>
      </c>
      <c r="I27844" s="3">
        <v>1.34514</v>
      </c>
      <c r="J27844" s="3">
        <v>30.251340000000003</v>
      </c>
      <c r="K27844" s="3">
        <v>46.54052307692308</v>
      </c>
      <c r="L27844" s="4">
        <v>0.35</v>
      </c>
    </row>
    <row r="27845" spans="1:12" x14ac:dyDescent="0.35">
      <c r="A27845" s="1" t="s">
        <v>45906</v>
      </c>
      <c r="B27845" t="s">
        <v>45907</v>
      </c>
      <c r="C27845" t="s">
        <v>34</v>
      </c>
      <c r="D27845" t="s">
        <v>35</v>
      </c>
      <c r="E27845">
        <v>1</v>
      </c>
      <c r="F27845" s="2">
        <v>704.12</v>
      </c>
      <c r="G27845" s="3">
        <v>3384.11</v>
      </c>
      <c r="H27845" s="3">
        <v>7.0411999999999999</v>
      </c>
      <c r="I27845" s="3">
        <v>33.093640000000001</v>
      </c>
      <c r="J27845" s="3">
        <v>744.25484000000006</v>
      </c>
      <c r="K27845" s="3">
        <v>1145.0074461538461</v>
      </c>
      <c r="L27845" s="4">
        <v>0.34999999999999992</v>
      </c>
    </row>
    <row r="27846" spans="1:12" hidden="1" x14ac:dyDescent="0.35">
      <c r="A27846" s="1" t="s">
        <v>45908</v>
      </c>
      <c r="B27846" t="s">
        <v>45909</v>
      </c>
      <c r="C27846" t="s">
        <v>46</v>
      </c>
      <c r="D27846" t="s">
        <v>47</v>
      </c>
      <c r="E27846">
        <v>1</v>
      </c>
      <c r="F27846" s="2">
        <v>8.16</v>
      </c>
      <c r="G27846" s="3">
        <v>41.86</v>
      </c>
      <c r="H27846" s="3">
        <v>8.1600000000000006E-2</v>
      </c>
      <c r="I27846" s="3">
        <v>0.38352000000000003</v>
      </c>
      <c r="J27846" s="3">
        <v>8.6251200000000008</v>
      </c>
      <c r="K27846" s="3">
        <v>13.269415384615385</v>
      </c>
      <c r="L27846" s="4">
        <v>0.35</v>
      </c>
    </row>
    <row r="27847" spans="1:12" hidden="1" x14ac:dyDescent="0.35">
      <c r="A27847" s="1" t="s">
        <v>45910</v>
      </c>
      <c r="B27847" t="s">
        <v>45911</v>
      </c>
      <c r="C27847" t="s">
        <v>46</v>
      </c>
      <c r="D27847" t="s">
        <v>47</v>
      </c>
      <c r="E27847">
        <v>1</v>
      </c>
      <c r="F27847" s="2">
        <v>24.47</v>
      </c>
      <c r="G27847" s="3">
        <v>127.96</v>
      </c>
      <c r="H27847" s="3">
        <v>0.2447</v>
      </c>
      <c r="I27847" s="3">
        <v>1.1500900000000001</v>
      </c>
      <c r="J27847" s="3">
        <v>25.864789999999999</v>
      </c>
      <c r="K27847" s="3">
        <v>39.791984615384614</v>
      </c>
      <c r="L27847" s="4">
        <v>0.35</v>
      </c>
    </row>
    <row r="27848" spans="1:12" x14ac:dyDescent="0.35">
      <c r="A27848" s="1" t="s">
        <v>45912</v>
      </c>
      <c r="B27848" t="s">
        <v>45913</v>
      </c>
      <c r="C27848" t="s">
        <v>13</v>
      </c>
      <c r="D27848" t="s">
        <v>14</v>
      </c>
      <c r="E27848">
        <v>2</v>
      </c>
      <c r="F27848" s="2">
        <v>11663.94</v>
      </c>
      <c r="G27848" s="3">
        <v>57222.04</v>
      </c>
      <c r="H27848" s="3">
        <v>116.63940000000001</v>
      </c>
      <c r="I27848" s="3">
        <v>0</v>
      </c>
      <c r="J27848" s="3">
        <v>11780.579400000001</v>
      </c>
      <c r="K27848" s="3">
        <v>18123.968307692307</v>
      </c>
      <c r="L27848" s="4">
        <v>0.34999999999999992</v>
      </c>
    </row>
    <row r="27849" spans="1:12" x14ac:dyDescent="0.35">
      <c r="A27849" s="1" t="s">
        <v>45914</v>
      </c>
      <c r="B27849" t="s">
        <v>45915</v>
      </c>
      <c r="C27849" t="s">
        <v>34</v>
      </c>
      <c r="D27849" t="s">
        <v>35</v>
      </c>
      <c r="E27849">
        <v>2</v>
      </c>
      <c r="F27849" s="2">
        <v>281.19</v>
      </c>
      <c r="G27849" s="3">
        <v>1481.15</v>
      </c>
      <c r="H27849" s="3">
        <v>2.8119000000000001</v>
      </c>
      <c r="I27849" s="3">
        <v>0</v>
      </c>
      <c r="J27849" s="3">
        <v>284.00189999999998</v>
      </c>
      <c r="K27849" s="3">
        <v>436.92599999999993</v>
      </c>
      <c r="L27849" s="4">
        <v>0.34999999999999992</v>
      </c>
    </row>
    <row r="27850" spans="1:12" x14ac:dyDescent="0.35">
      <c r="A27850" s="1" t="s">
        <v>45916</v>
      </c>
      <c r="B27850" t="s">
        <v>45917</v>
      </c>
      <c r="C27850" t="s">
        <v>34</v>
      </c>
      <c r="D27850" t="s">
        <v>35</v>
      </c>
      <c r="E27850">
        <v>1</v>
      </c>
      <c r="F27850" s="2">
        <v>50.37</v>
      </c>
      <c r="G27850" s="3">
        <v>252.67</v>
      </c>
      <c r="H27850" s="3">
        <v>0.50370000000000004</v>
      </c>
      <c r="I27850" s="3">
        <v>2.3673899999999999</v>
      </c>
      <c r="J27850" s="3">
        <v>53.24109</v>
      </c>
      <c r="K27850" s="3">
        <v>81.909369230769229</v>
      </c>
      <c r="L27850" s="4">
        <v>0.35</v>
      </c>
    </row>
    <row r="27851" spans="1:12" hidden="1" x14ac:dyDescent="0.35">
      <c r="A27851" s="1" t="s">
        <v>45918</v>
      </c>
      <c r="B27851" t="s">
        <v>45919</v>
      </c>
      <c r="C27851" t="s">
        <v>46</v>
      </c>
      <c r="D27851" t="s">
        <v>47</v>
      </c>
      <c r="E27851">
        <v>1</v>
      </c>
      <c r="F27851" s="2">
        <v>340.2</v>
      </c>
      <c r="G27851" s="3">
        <v>1744.07</v>
      </c>
      <c r="H27851" s="3">
        <v>3.4020000000000001</v>
      </c>
      <c r="I27851" s="3">
        <v>15.9894</v>
      </c>
      <c r="J27851" s="3">
        <v>359.59139999999996</v>
      </c>
      <c r="K27851" s="3">
        <v>553.21753846153842</v>
      </c>
      <c r="L27851" s="4">
        <v>0.35000000000000003</v>
      </c>
    </row>
    <row r="27852" spans="1:12" x14ac:dyDescent="0.35">
      <c r="A27852" s="1" t="s">
        <v>45920</v>
      </c>
      <c r="B27852" t="s">
        <v>45921</v>
      </c>
      <c r="C27852" t="s">
        <v>34</v>
      </c>
      <c r="D27852" t="s">
        <v>35</v>
      </c>
      <c r="E27852">
        <v>2</v>
      </c>
      <c r="F27852" s="2">
        <v>72.67</v>
      </c>
      <c r="G27852" s="3">
        <v>380.47</v>
      </c>
      <c r="H27852" s="3">
        <v>0.72670000000000001</v>
      </c>
      <c r="I27852" s="3">
        <v>0</v>
      </c>
      <c r="J27852" s="3">
        <v>73.396699999999996</v>
      </c>
      <c r="K27852" s="3">
        <v>112.91799999999999</v>
      </c>
      <c r="L27852" s="4">
        <v>0.35</v>
      </c>
    </row>
    <row r="27853" spans="1:12" x14ac:dyDescent="0.35">
      <c r="A27853" s="1" t="s">
        <v>45922</v>
      </c>
      <c r="B27853" t="s">
        <v>45923</v>
      </c>
      <c r="C27853" t="s">
        <v>34</v>
      </c>
      <c r="D27853" t="s">
        <v>35</v>
      </c>
      <c r="E27853">
        <v>1</v>
      </c>
      <c r="F27853" s="2">
        <v>2392.4699999999998</v>
      </c>
      <c r="G27853" s="3">
        <v>12526.02</v>
      </c>
      <c r="H27853" s="3">
        <v>23.924699999999998</v>
      </c>
      <c r="I27853" s="3">
        <v>112.44608999999998</v>
      </c>
      <c r="J27853" s="3">
        <v>2528.8407899999997</v>
      </c>
      <c r="K27853" s="3">
        <v>3890.5242923076917</v>
      </c>
      <c r="L27853" s="4">
        <v>0.35</v>
      </c>
    </row>
    <row r="27854" spans="1:12" x14ac:dyDescent="0.35">
      <c r="A27854" s="1" t="s">
        <v>45924</v>
      </c>
      <c r="B27854" t="s">
        <v>45925</v>
      </c>
      <c r="C27854" t="s">
        <v>34</v>
      </c>
      <c r="D27854" t="s">
        <v>35</v>
      </c>
      <c r="E27854">
        <v>1</v>
      </c>
      <c r="F27854" s="2">
        <v>489.26</v>
      </c>
      <c r="G27854" s="3">
        <v>2626.86</v>
      </c>
      <c r="H27854" s="3">
        <v>4.8925999999999998</v>
      </c>
      <c r="I27854" s="3">
        <v>22.99522</v>
      </c>
      <c r="J27854" s="3">
        <v>517.14782000000002</v>
      </c>
      <c r="K27854" s="3">
        <v>795.61203076923073</v>
      </c>
      <c r="L27854" s="4">
        <v>0.34999999999999992</v>
      </c>
    </row>
    <row r="27855" spans="1:12" x14ac:dyDescent="0.35">
      <c r="A27855" s="1" t="s">
        <v>45926</v>
      </c>
      <c r="B27855" t="s">
        <v>45662</v>
      </c>
      <c r="C27855" t="s">
        <v>34</v>
      </c>
      <c r="D27855" t="s">
        <v>35</v>
      </c>
      <c r="E27855">
        <v>1</v>
      </c>
      <c r="F27855" s="2">
        <v>323.13</v>
      </c>
      <c r="G27855" s="3">
        <v>1656.55</v>
      </c>
      <c r="H27855" s="3">
        <v>3.2313000000000001</v>
      </c>
      <c r="I27855" s="3">
        <v>15.187110000000001</v>
      </c>
      <c r="J27855" s="3">
        <v>341.54840999999999</v>
      </c>
      <c r="K27855" s="3">
        <v>525.45909230769223</v>
      </c>
      <c r="L27855" s="4">
        <v>0.34999999999999992</v>
      </c>
    </row>
    <row r="27856" spans="1:12" x14ac:dyDescent="0.35">
      <c r="A27856" s="1">
        <v>41009610</v>
      </c>
      <c r="B27856" t="s">
        <v>45927</v>
      </c>
      <c r="C27856" t="s">
        <v>34</v>
      </c>
      <c r="D27856" t="s">
        <v>35</v>
      </c>
      <c r="E27856">
        <v>1</v>
      </c>
      <c r="F27856" s="2">
        <v>870.58</v>
      </c>
      <c r="G27856" s="3">
        <v>4463.1499999999996</v>
      </c>
      <c r="H27856" s="3">
        <v>8.7058</v>
      </c>
      <c r="I27856" s="3">
        <v>40.917259999999999</v>
      </c>
      <c r="J27856" s="3">
        <v>920.20306000000005</v>
      </c>
      <c r="K27856" s="3">
        <v>1415.6970153846155</v>
      </c>
      <c r="L27856" s="4">
        <v>0.35000000000000003</v>
      </c>
    </row>
    <row r="27857" spans="1:12" hidden="1" x14ac:dyDescent="0.35">
      <c r="A27857" s="1" t="s">
        <v>45928</v>
      </c>
      <c r="B27857" t="s">
        <v>45929</v>
      </c>
      <c r="C27857" t="s">
        <v>46</v>
      </c>
      <c r="D27857" t="s">
        <v>47</v>
      </c>
      <c r="E27857">
        <v>1</v>
      </c>
      <c r="F27857" s="2">
        <v>484.71</v>
      </c>
      <c r="G27857" s="3">
        <v>2484.92</v>
      </c>
      <c r="H27857" s="3">
        <v>4.8471000000000002</v>
      </c>
      <c r="I27857" s="3">
        <v>22.781369999999999</v>
      </c>
      <c r="J27857" s="3">
        <v>512.33847000000003</v>
      </c>
      <c r="K27857" s="3">
        <v>788.21303076923084</v>
      </c>
      <c r="L27857" s="4">
        <v>0.35000000000000003</v>
      </c>
    </row>
    <row r="27858" spans="1:12" x14ac:dyDescent="0.35">
      <c r="A27858" s="1" t="s">
        <v>45930</v>
      </c>
      <c r="B27858" t="s">
        <v>45931</v>
      </c>
      <c r="C27858" t="s">
        <v>34</v>
      </c>
      <c r="D27858" t="s">
        <v>35</v>
      </c>
      <c r="E27858">
        <v>1</v>
      </c>
      <c r="F27858" s="2">
        <v>67.790000000000006</v>
      </c>
      <c r="G27858" s="3">
        <v>354.87</v>
      </c>
      <c r="H27858" s="3">
        <v>0.67790000000000006</v>
      </c>
      <c r="I27858" s="3">
        <v>3.1861300000000004</v>
      </c>
      <c r="J27858" s="3">
        <v>71.654030000000006</v>
      </c>
      <c r="K27858" s="3">
        <v>110.23696923076923</v>
      </c>
      <c r="L27858" s="4">
        <v>0.35</v>
      </c>
    </row>
    <row r="27859" spans="1:12" x14ac:dyDescent="0.35">
      <c r="A27859" s="1" t="s">
        <v>45932</v>
      </c>
      <c r="B27859" t="s">
        <v>45933</v>
      </c>
      <c r="C27859" t="s">
        <v>34</v>
      </c>
      <c r="D27859" t="s">
        <v>35</v>
      </c>
      <c r="E27859">
        <v>2</v>
      </c>
      <c r="F27859" s="2">
        <v>6.01</v>
      </c>
      <c r="G27859" s="3">
        <v>44.89</v>
      </c>
      <c r="H27859" s="3">
        <v>6.0100000000000001E-2</v>
      </c>
      <c r="I27859" s="3">
        <v>0</v>
      </c>
      <c r="J27859" s="3">
        <v>6.0701000000000001</v>
      </c>
      <c r="K27859" s="3">
        <v>9.3386153846153839</v>
      </c>
      <c r="L27859" s="4">
        <v>0.34999999999999992</v>
      </c>
    </row>
    <row r="27860" spans="1:12" x14ac:dyDescent="0.35">
      <c r="A27860" s="1" t="s">
        <v>45934</v>
      </c>
      <c r="B27860" t="s">
        <v>45935</v>
      </c>
      <c r="C27860" t="s">
        <v>34</v>
      </c>
      <c r="D27860" t="s">
        <v>35</v>
      </c>
      <c r="E27860">
        <v>1</v>
      </c>
      <c r="F27860" s="2">
        <v>2.15</v>
      </c>
      <c r="G27860" s="3">
        <v>3.7</v>
      </c>
      <c r="H27860" s="3">
        <v>2.1499999999999998E-2</v>
      </c>
      <c r="I27860" s="3">
        <v>0.10105</v>
      </c>
      <c r="J27860" s="3">
        <v>2.2725499999999998</v>
      </c>
      <c r="K27860" s="3">
        <v>3.496230769230769</v>
      </c>
      <c r="L27860" s="4">
        <v>0.35000000000000003</v>
      </c>
    </row>
    <row r="27861" spans="1:12" x14ac:dyDescent="0.35">
      <c r="A27861" s="1" t="s">
        <v>45936</v>
      </c>
      <c r="B27861" t="s">
        <v>45937</v>
      </c>
      <c r="C27861" t="s">
        <v>34</v>
      </c>
      <c r="D27861" t="s">
        <v>35</v>
      </c>
      <c r="E27861">
        <v>1</v>
      </c>
      <c r="F27861" s="2">
        <v>7873.49</v>
      </c>
      <c r="G27861" s="3">
        <v>40364.550000000003</v>
      </c>
      <c r="H27861" s="3">
        <v>78.734899999999996</v>
      </c>
      <c r="I27861" s="3">
        <v>370.05403000000001</v>
      </c>
      <c r="J27861" s="3">
        <v>8322.2789300000004</v>
      </c>
      <c r="K27861" s="3">
        <v>12803.506046153847</v>
      </c>
      <c r="L27861" s="4">
        <v>0.35000000000000003</v>
      </c>
    </row>
    <row r="27862" spans="1:12" hidden="1" x14ac:dyDescent="0.35">
      <c r="A27862" s="1" t="s">
        <v>45938</v>
      </c>
      <c r="B27862" t="s">
        <v>45939</v>
      </c>
      <c r="C27862" t="s">
        <v>46</v>
      </c>
      <c r="D27862" t="s">
        <v>47</v>
      </c>
      <c r="E27862">
        <v>1</v>
      </c>
      <c r="F27862" s="2">
        <v>13.19</v>
      </c>
      <c r="G27862" s="3">
        <v>67.599999999999994</v>
      </c>
      <c r="H27862" s="3">
        <v>0.13189999999999999</v>
      </c>
      <c r="I27862" s="3">
        <v>0.61992999999999998</v>
      </c>
      <c r="J27862" s="3">
        <v>13.94183</v>
      </c>
      <c r="K27862" s="3">
        <v>21.448969230769229</v>
      </c>
      <c r="L27862" s="4">
        <v>0.35</v>
      </c>
    </row>
    <row r="27863" spans="1:12" x14ac:dyDescent="0.35">
      <c r="A27863" s="1" t="s">
        <v>45940</v>
      </c>
      <c r="B27863" t="s">
        <v>45941</v>
      </c>
      <c r="C27863" t="s">
        <v>34</v>
      </c>
      <c r="D27863" t="s">
        <v>35</v>
      </c>
      <c r="E27863">
        <v>1</v>
      </c>
      <c r="F27863" s="2">
        <v>10.96</v>
      </c>
      <c r="G27863" s="3">
        <v>55.03</v>
      </c>
      <c r="H27863" s="3">
        <v>0.10960000000000002</v>
      </c>
      <c r="I27863" s="3">
        <v>0.51512000000000002</v>
      </c>
      <c r="J27863" s="3">
        <v>11.584720000000001</v>
      </c>
      <c r="K27863" s="3">
        <v>17.822646153846154</v>
      </c>
      <c r="L27863" s="4">
        <v>0.35</v>
      </c>
    </row>
    <row r="27864" spans="1:12" x14ac:dyDescent="0.35">
      <c r="A27864" s="1" t="s">
        <v>45942</v>
      </c>
      <c r="B27864" t="s">
        <v>42496</v>
      </c>
      <c r="C27864" t="s">
        <v>34</v>
      </c>
      <c r="D27864" t="s">
        <v>35</v>
      </c>
      <c r="E27864">
        <v>1</v>
      </c>
      <c r="F27864" s="2">
        <v>30.19</v>
      </c>
      <c r="G27864" s="3">
        <v>154.75</v>
      </c>
      <c r="H27864" s="3">
        <v>0.3019</v>
      </c>
      <c r="I27864" s="3">
        <v>1.41893</v>
      </c>
      <c r="J27864" s="3">
        <v>31.910830000000001</v>
      </c>
      <c r="K27864" s="3">
        <v>49.093584615384614</v>
      </c>
      <c r="L27864" s="4">
        <v>0.35</v>
      </c>
    </row>
    <row r="27865" spans="1:12" x14ac:dyDescent="0.35">
      <c r="A27865" s="1" t="s">
        <v>45943</v>
      </c>
      <c r="B27865" t="s">
        <v>45944</v>
      </c>
      <c r="C27865" t="s">
        <v>34</v>
      </c>
      <c r="D27865" t="s">
        <v>35</v>
      </c>
      <c r="E27865">
        <v>1</v>
      </c>
      <c r="F27865" s="2">
        <v>68.16</v>
      </c>
      <c r="G27865" s="3">
        <v>349.39</v>
      </c>
      <c r="H27865" s="3">
        <v>0.68159999999999998</v>
      </c>
      <c r="I27865" s="3">
        <v>3.2035199999999997</v>
      </c>
      <c r="J27865" s="3">
        <v>72.045119999999997</v>
      </c>
      <c r="K27865" s="3">
        <v>110.83864615384614</v>
      </c>
      <c r="L27865" s="4">
        <v>0.35</v>
      </c>
    </row>
    <row r="27866" spans="1:12" hidden="1" x14ac:dyDescent="0.35">
      <c r="A27866" s="1" t="s">
        <v>45945</v>
      </c>
      <c r="B27866" t="s">
        <v>45946</v>
      </c>
      <c r="C27866" t="s">
        <v>46</v>
      </c>
      <c r="D27866" t="s">
        <v>47</v>
      </c>
      <c r="E27866">
        <v>1</v>
      </c>
      <c r="F27866" s="2">
        <v>45.28</v>
      </c>
      <c r="G27866" s="3">
        <v>232.14</v>
      </c>
      <c r="H27866" s="3">
        <v>0.45280000000000004</v>
      </c>
      <c r="I27866" s="3">
        <v>2.1281600000000003</v>
      </c>
      <c r="J27866" s="3">
        <v>47.860960000000006</v>
      </c>
      <c r="K27866" s="3">
        <v>73.632246153846154</v>
      </c>
      <c r="L27866" s="4">
        <v>0.34999999999999992</v>
      </c>
    </row>
    <row r="27867" spans="1:12" x14ac:dyDescent="0.35">
      <c r="A27867" s="1" t="s">
        <v>45947</v>
      </c>
      <c r="B27867" t="s">
        <v>45948</v>
      </c>
      <c r="C27867" t="s">
        <v>34</v>
      </c>
      <c r="D27867" t="s">
        <v>35</v>
      </c>
      <c r="E27867">
        <v>1</v>
      </c>
      <c r="F27867" s="2">
        <v>478.79</v>
      </c>
      <c r="G27867" s="3">
        <v>2506.75</v>
      </c>
      <c r="H27867" s="3">
        <v>4.7879000000000005</v>
      </c>
      <c r="I27867" s="3">
        <v>22.503130000000002</v>
      </c>
      <c r="J27867" s="3">
        <v>506.08103</v>
      </c>
      <c r="K27867" s="3">
        <v>778.58619999999996</v>
      </c>
      <c r="L27867" s="4">
        <v>0.35</v>
      </c>
    </row>
    <row r="27868" spans="1:12" x14ac:dyDescent="0.35">
      <c r="A27868" s="1" t="s">
        <v>45949</v>
      </c>
      <c r="B27868" t="s">
        <v>45950</v>
      </c>
      <c r="C27868" t="s">
        <v>13</v>
      </c>
      <c r="D27868" t="s">
        <v>14</v>
      </c>
      <c r="E27868">
        <v>2</v>
      </c>
      <c r="F27868" s="2">
        <v>633.41999999999996</v>
      </c>
      <c r="G27868" s="3">
        <v>3247.33</v>
      </c>
      <c r="H27868" s="3">
        <v>6.3342000000000001</v>
      </c>
      <c r="I27868" s="3">
        <v>0</v>
      </c>
      <c r="J27868" s="3">
        <v>639.75419999999997</v>
      </c>
      <c r="K27868" s="3">
        <v>984.23723076923068</v>
      </c>
      <c r="L27868" s="4">
        <v>0.35</v>
      </c>
    </row>
    <row r="27869" spans="1:12" x14ac:dyDescent="0.35">
      <c r="A27869" s="1" t="s">
        <v>45951</v>
      </c>
      <c r="B27869" t="s">
        <v>45952</v>
      </c>
      <c r="C27869" t="s">
        <v>34</v>
      </c>
      <c r="D27869" t="s">
        <v>35</v>
      </c>
      <c r="E27869">
        <v>1</v>
      </c>
      <c r="F27869" s="2">
        <v>1259.1400000000001</v>
      </c>
      <c r="G27869" s="3">
        <v>6316.6</v>
      </c>
      <c r="H27869" s="3">
        <v>12.591400000000002</v>
      </c>
      <c r="I27869" s="3">
        <v>59.179580000000001</v>
      </c>
      <c r="J27869" s="3">
        <v>1330.9109800000001</v>
      </c>
      <c r="K27869" s="3">
        <v>2047.555353846154</v>
      </c>
      <c r="L27869" s="4">
        <v>0.35000000000000003</v>
      </c>
    </row>
    <row r="27870" spans="1:12" x14ac:dyDescent="0.35">
      <c r="A27870" s="1" t="s">
        <v>45953</v>
      </c>
      <c r="B27870" t="s">
        <v>45954</v>
      </c>
      <c r="C27870" t="s">
        <v>34</v>
      </c>
      <c r="D27870" t="s">
        <v>35</v>
      </c>
      <c r="E27870">
        <v>2</v>
      </c>
      <c r="F27870" s="2">
        <v>71.95</v>
      </c>
      <c r="G27870" s="3">
        <v>360.94</v>
      </c>
      <c r="H27870" s="3">
        <v>0.71950000000000003</v>
      </c>
      <c r="I27870" s="3">
        <v>0</v>
      </c>
      <c r="J27870" s="3">
        <v>72.669499999999999</v>
      </c>
      <c r="K27870" s="3">
        <v>111.79923076923076</v>
      </c>
      <c r="L27870" s="4">
        <v>0.35</v>
      </c>
    </row>
    <row r="27871" spans="1:12" x14ac:dyDescent="0.35">
      <c r="A27871" s="1" t="s">
        <v>45955</v>
      </c>
      <c r="B27871" t="s">
        <v>45956</v>
      </c>
      <c r="C27871" t="s">
        <v>34</v>
      </c>
      <c r="D27871" t="s">
        <v>35</v>
      </c>
      <c r="E27871">
        <v>2</v>
      </c>
      <c r="F27871" s="2">
        <v>22.14</v>
      </c>
      <c r="G27871" s="3">
        <v>249.33</v>
      </c>
      <c r="H27871" s="3">
        <v>0.22140000000000001</v>
      </c>
      <c r="I27871" s="3">
        <v>0</v>
      </c>
      <c r="J27871" s="3">
        <v>22.3614</v>
      </c>
      <c r="K27871" s="3">
        <v>34.402153846153844</v>
      </c>
      <c r="L27871" s="4">
        <v>0.35</v>
      </c>
    </row>
    <row r="27872" spans="1:12" x14ac:dyDescent="0.35">
      <c r="A27872" s="1" t="s">
        <v>45957</v>
      </c>
      <c r="B27872" t="s">
        <v>45958</v>
      </c>
      <c r="C27872" t="s">
        <v>34</v>
      </c>
      <c r="D27872" t="s">
        <v>35</v>
      </c>
      <c r="E27872">
        <v>2</v>
      </c>
      <c r="F27872" s="2">
        <v>66.25</v>
      </c>
      <c r="G27872" s="3">
        <v>518.51</v>
      </c>
      <c r="H27872" s="3">
        <v>0.66249999999999998</v>
      </c>
      <c r="I27872" s="3">
        <v>0</v>
      </c>
      <c r="J27872" s="3">
        <v>66.912499999999994</v>
      </c>
      <c r="K27872" s="3">
        <v>102.94230769230768</v>
      </c>
      <c r="L27872" s="4">
        <v>0.35</v>
      </c>
    </row>
    <row r="27873" spans="1:12" x14ac:dyDescent="0.35">
      <c r="A27873" s="1" t="s">
        <v>45959</v>
      </c>
      <c r="B27873" t="s">
        <v>45960</v>
      </c>
      <c r="C27873" t="s">
        <v>29</v>
      </c>
      <c r="D27873" t="s">
        <v>30</v>
      </c>
      <c r="E27873">
        <v>1</v>
      </c>
      <c r="F27873" s="2">
        <v>267.64999999999998</v>
      </c>
      <c r="G27873" s="3">
        <v>1479.18</v>
      </c>
      <c r="H27873" s="3">
        <v>2.6764999999999999</v>
      </c>
      <c r="I27873" s="3">
        <v>12.579549999999999</v>
      </c>
      <c r="J27873" s="3">
        <v>282.90604999999994</v>
      </c>
      <c r="K27873" s="3">
        <v>435.2400769230768</v>
      </c>
      <c r="L27873" s="4">
        <v>0.35</v>
      </c>
    </row>
    <row r="27874" spans="1:12" x14ac:dyDescent="0.35">
      <c r="A27874" s="1" t="s">
        <v>45961</v>
      </c>
      <c r="B27874" t="s">
        <v>45962</v>
      </c>
      <c r="C27874" t="s">
        <v>34</v>
      </c>
      <c r="D27874" t="s">
        <v>35</v>
      </c>
      <c r="E27874">
        <v>1</v>
      </c>
      <c r="F27874" s="2">
        <v>5.0199999999999996</v>
      </c>
      <c r="G27874" s="3">
        <v>25.76</v>
      </c>
      <c r="H27874" s="3">
        <v>5.0199999999999995E-2</v>
      </c>
      <c r="I27874" s="3">
        <v>0.23593999999999998</v>
      </c>
      <c r="J27874" s="3">
        <v>5.3061400000000001</v>
      </c>
      <c r="K27874" s="3">
        <v>8.1632923076923074</v>
      </c>
      <c r="L27874" s="4">
        <v>0.35</v>
      </c>
    </row>
    <row r="27875" spans="1:12" x14ac:dyDescent="0.35">
      <c r="A27875" s="1" t="s">
        <v>45963</v>
      </c>
      <c r="B27875" t="s">
        <v>45964</v>
      </c>
      <c r="C27875" t="s">
        <v>13</v>
      </c>
      <c r="D27875" t="s">
        <v>14</v>
      </c>
      <c r="E27875">
        <v>1</v>
      </c>
      <c r="F27875" s="2">
        <v>371.36</v>
      </c>
      <c r="G27875" s="3">
        <v>1875.7</v>
      </c>
      <c r="H27875" s="3">
        <v>3.7136</v>
      </c>
      <c r="I27875" s="3">
        <v>17.45392</v>
      </c>
      <c r="J27875" s="3">
        <v>392.52751999999998</v>
      </c>
      <c r="K27875" s="3">
        <v>603.88849230769222</v>
      </c>
      <c r="L27875" s="4">
        <v>0.34999999999999992</v>
      </c>
    </row>
    <row r="27876" spans="1:12" x14ac:dyDescent="0.35">
      <c r="A27876" s="1" t="s">
        <v>45965</v>
      </c>
      <c r="B27876" t="s">
        <v>45966</v>
      </c>
      <c r="C27876" t="s">
        <v>34</v>
      </c>
      <c r="D27876" t="s">
        <v>35</v>
      </c>
      <c r="E27876">
        <v>1</v>
      </c>
      <c r="F27876" s="2">
        <v>82.72</v>
      </c>
      <c r="G27876" s="3">
        <v>441.21</v>
      </c>
      <c r="H27876" s="3">
        <v>0.82720000000000005</v>
      </c>
      <c r="I27876" s="3">
        <v>3.8878399999999997</v>
      </c>
      <c r="J27876" s="3">
        <v>87.435040000000001</v>
      </c>
      <c r="K27876" s="3">
        <v>134.51544615384614</v>
      </c>
      <c r="L27876" s="4">
        <v>0.34999999999999992</v>
      </c>
    </row>
    <row r="27877" spans="1:12" x14ac:dyDescent="0.35">
      <c r="A27877" s="1" t="s">
        <v>45967</v>
      </c>
      <c r="B27877" t="s">
        <v>45968</v>
      </c>
      <c r="C27877" t="s">
        <v>34</v>
      </c>
      <c r="D27877" t="s">
        <v>35</v>
      </c>
      <c r="E27877">
        <v>1</v>
      </c>
      <c r="F27877" s="2">
        <v>13.4</v>
      </c>
      <c r="G27877" s="3">
        <v>136.02000000000001</v>
      </c>
      <c r="H27877" s="3">
        <v>0.13400000000000001</v>
      </c>
      <c r="I27877" s="3">
        <v>0.62980000000000003</v>
      </c>
      <c r="J27877" s="3">
        <v>14.1638</v>
      </c>
      <c r="K27877" s="3">
        <v>21.790461538461539</v>
      </c>
      <c r="L27877" s="4">
        <v>0.35000000000000003</v>
      </c>
    </row>
    <row r="27878" spans="1:12" hidden="1" x14ac:dyDescent="0.35">
      <c r="A27878" s="1" t="s">
        <v>45969</v>
      </c>
      <c r="B27878" t="s">
        <v>45970</v>
      </c>
      <c r="C27878" t="s">
        <v>46</v>
      </c>
      <c r="D27878" t="s">
        <v>47</v>
      </c>
      <c r="E27878">
        <v>1</v>
      </c>
      <c r="F27878" s="2">
        <v>105.9</v>
      </c>
      <c r="G27878" s="3">
        <v>542.89</v>
      </c>
      <c r="H27878" s="3">
        <v>1.0590000000000002</v>
      </c>
      <c r="I27878" s="3">
        <v>4.9773000000000005</v>
      </c>
      <c r="J27878" s="3">
        <v>111.9363</v>
      </c>
      <c r="K27878" s="3">
        <v>172.20969230769231</v>
      </c>
      <c r="L27878" s="4">
        <v>0.35</v>
      </c>
    </row>
    <row r="27879" spans="1:12" x14ac:dyDescent="0.35">
      <c r="A27879" s="1" t="s">
        <v>45971</v>
      </c>
      <c r="B27879" t="s">
        <v>41603</v>
      </c>
      <c r="C27879" t="s">
        <v>34</v>
      </c>
      <c r="D27879" t="s">
        <v>35</v>
      </c>
      <c r="E27879">
        <v>2</v>
      </c>
      <c r="F27879" s="2">
        <v>8.59</v>
      </c>
      <c r="G27879" s="3">
        <v>44</v>
      </c>
      <c r="H27879" s="3">
        <v>8.5900000000000004E-2</v>
      </c>
      <c r="I27879" s="3">
        <v>0</v>
      </c>
      <c r="J27879" s="3">
        <v>8.6759000000000004</v>
      </c>
      <c r="K27879" s="3">
        <v>13.347538461538461</v>
      </c>
      <c r="L27879" s="4">
        <v>0.34999999999999992</v>
      </c>
    </row>
    <row r="27880" spans="1:12" x14ac:dyDescent="0.35">
      <c r="A27880" s="1" t="s">
        <v>45972</v>
      </c>
      <c r="B27880" t="s">
        <v>45973</v>
      </c>
      <c r="C27880" t="s">
        <v>13</v>
      </c>
      <c r="D27880" t="s">
        <v>14</v>
      </c>
      <c r="E27880">
        <v>1</v>
      </c>
      <c r="F27880" s="2">
        <v>64.88</v>
      </c>
      <c r="G27880" s="3">
        <v>242.62</v>
      </c>
      <c r="H27880" s="3">
        <v>0.64879999999999993</v>
      </c>
      <c r="I27880" s="3">
        <v>3.0493599999999996</v>
      </c>
      <c r="J27880" s="3">
        <v>68.578159999999983</v>
      </c>
      <c r="K27880" s="3">
        <v>105.50486153846151</v>
      </c>
      <c r="L27880" s="4">
        <v>0.35</v>
      </c>
    </row>
    <row r="27881" spans="1:12" x14ac:dyDescent="0.35">
      <c r="A27881" s="1" t="s">
        <v>45974</v>
      </c>
      <c r="B27881" t="s">
        <v>45975</v>
      </c>
      <c r="C27881" t="s">
        <v>34</v>
      </c>
      <c r="D27881" t="s">
        <v>35</v>
      </c>
      <c r="E27881">
        <v>1</v>
      </c>
      <c r="F27881" s="2">
        <v>557.77</v>
      </c>
      <c r="G27881" s="3">
        <v>2865.81</v>
      </c>
      <c r="H27881" s="3">
        <v>5.5777000000000001</v>
      </c>
      <c r="I27881" s="3">
        <v>26.21519</v>
      </c>
      <c r="J27881" s="3">
        <v>589.56289000000004</v>
      </c>
      <c r="K27881" s="3">
        <v>907.01983076923079</v>
      </c>
      <c r="L27881" s="4">
        <v>0.35</v>
      </c>
    </row>
    <row r="27882" spans="1:12" hidden="1" x14ac:dyDescent="0.35">
      <c r="A27882" s="1" t="s">
        <v>45976</v>
      </c>
      <c r="B27882" t="s">
        <v>45977</v>
      </c>
      <c r="C27882" t="s">
        <v>46</v>
      </c>
      <c r="D27882" t="s">
        <v>47</v>
      </c>
      <c r="E27882">
        <v>1</v>
      </c>
      <c r="F27882" s="2">
        <v>8.5399999999999991</v>
      </c>
      <c r="G27882" s="3">
        <v>43.78</v>
      </c>
      <c r="H27882" s="3">
        <v>8.539999999999999E-2</v>
      </c>
      <c r="I27882" s="3">
        <v>0.40137999999999996</v>
      </c>
      <c r="J27882" s="3">
        <v>9.0267799999999987</v>
      </c>
      <c r="K27882" s="3">
        <v>13.887353846153843</v>
      </c>
      <c r="L27882" s="4">
        <v>0.34999999999999992</v>
      </c>
    </row>
    <row r="27883" spans="1:12" x14ac:dyDescent="0.35">
      <c r="A27883" s="1" t="s">
        <v>45978</v>
      </c>
      <c r="B27883" t="s">
        <v>45979</v>
      </c>
      <c r="C27883" t="s">
        <v>34</v>
      </c>
      <c r="D27883" t="s">
        <v>35</v>
      </c>
      <c r="E27883">
        <v>1</v>
      </c>
      <c r="F27883" s="2">
        <v>30.45</v>
      </c>
      <c r="G27883" s="3">
        <v>152.77000000000001</v>
      </c>
      <c r="H27883" s="3">
        <v>0.30449999999999999</v>
      </c>
      <c r="I27883" s="3">
        <v>1.4311499999999999</v>
      </c>
      <c r="J27883" s="3">
        <v>32.185650000000003</v>
      </c>
      <c r="K27883" s="3">
        <v>49.516384615384617</v>
      </c>
      <c r="L27883" s="4">
        <v>0.35</v>
      </c>
    </row>
    <row r="27884" spans="1:12" x14ac:dyDescent="0.35">
      <c r="A27884" s="1" t="s">
        <v>45980</v>
      </c>
      <c r="B27884" t="s">
        <v>45981</v>
      </c>
      <c r="C27884" t="s">
        <v>34</v>
      </c>
      <c r="D27884" t="s">
        <v>35</v>
      </c>
      <c r="E27884">
        <v>1</v>
      </c>
      <c r="F27884" s="2">
        <v>74.459999999999994</v>
      </c>
      <c r="G27884" s="3">
        <v>389.36</v>
      </c>
      <c r="H27884" s="3">
        <v>0.74459999999999993</v>
      </c>
      <c r="I27884" s="3">
        <v>3.4996199999999997</v>
      </c>
      <c r="J27884" s="3">
        <v>78.704219999999992</v>
      </c>
      <c r="K27884" s="3">
        <v>121.08341538461536</v>
      </c>
      <c r="L27884" s="4">
        <v>0.35</v>
      </c>
    </row>
    <row r="27885" spans="1:12" x14ac:dyDescent="0.35">
      <c r="A27885" s="1" t="s">
        <v>45982</v>
      </c>
      <c r="B27885" t="s">
        <v>45983</v>
      </c>
      <c r="C27885" t="s">
        <v>34</v>
      </c>
      <c r="D27885" t="s">
        <v>35</v>
      </c>
      <c r="E27885">
        <v>1</v>
      </c>
      <c r="F27885" s="2">
        <v>41.63</v>
      </c>
      <c r="G27885" s="3">
        <v>213.38</v>
      </c>
      <c r="H27885" s="3">
        <v>0.41630000000000006</v>
      </c>
      <c r="I27885" s="3">
        <v>1.9566100000000002</v>
      </c>
      <c r="J27885" s="3">
        <v>44.00291</v>
      </c>
      <c r="K27885" s="3">
        <v>67.696784615384615</v>
      </c>
      <c r="L27885" s="4">
        <v>0.35</v>
      </c>
    </row>
    <row r="27886" spans="1:12" x14ac:dyDescent="0.35">
      <c r="A27886" s="1" t="s">
        <v>45984</v>
      </c>
      <c r="B27886" t="s">
        <v>45985</v>
      </c>
      <c r="C27886" t="s">
        <v>34</v>
      </c>
      <c r="D27886" t="s">
        <v>35</v>
      </c>
      <c r="E27886">
        <v>2</v>
      </c>
      <c r="F27886" s="2">
        <v>21.22</v>
      </c>
      <c r="G27886" s="3">
        <v>158.47</v>
      </c>
      <c r="H27886" s="3">
        <v>0.2122</v>
      </c>
      <c r="I27886" s="3">
        <v>0</v>
      </c>
      <c r="J27886" s="3">
        <v>21.432199999999998</v>
      </c>
      <c r="K27886" s="3">
        <v>32.972615384615381</v>
      </c>
      <c r="L27886" s="4">
        <v>0.35</v>
      </c>
    </row>
    <row r="27887" spans="1:12" x14ac:dyDescent="0.35">
      <c r="A27887" s="1">
        <v>41001329</v>
      </c>
      <c r="B27887" t="s">
        <v>41135</v>
      </c>
      <c r="C27887" t="s">
        <v>34</v>
      </c>
      <c r="D27887" t="s">
        <v>35</v>
      </c>
      <c r="E27887">
        <v>1</v>
      </c>
      <c r="F27887" s="2">
        <v>1421.63</v>
      </c>
      <c r="G27887" s="3">
        <v>7288.15</v>
      </c>
      <c r="H27887" s="3">
        <v>14.216300000000002</v>
      </c>
      <c r="I27887" s="3">
        <v>66.816610000000011</v>
      </c>
      <c r="J27887" s="3">
        <v>1502.6629100000002</v>
      </c>
      <c r="K27887" s="3">
        <v>2311.7890923076925</v>
      </c>
      <c r="L27887" s="4">
        <v>0.35</v>
      </c>
    </row>
    <row r="27888" spans="1:12" x14ac:dyDescent="0.35">
      <c r="A27888" s="1" t="s">
        <v>45986</v>
      </c>
      <c r="B27888" t="s">
        <v>45987</v>
      </c>
      <c r="C27888" t="s">
        <v>34</v>
      </c>
      <c r="D27888" t="s">
        <v>35</v>
      </c>
      <c r="E27888">
        <v>1</v>
      </c>
      <c r="F27888" s="2">
        <v>120.07</v>
      </c>
      <c r="G27888" s="3">
        <v>628.64</v>
      </c>
      <c r="H27888" s="3">
        <v>1.2006999999999999</v>
      </c>
      <c r="I27888" s="3">
        <v>5.6432899999999995</v>
      </c>
      <c r="J27888" s="3">
        <v>126.91398999999998</v>
      </c>
      <c r="K27888" s="3">
        <v>195.25229230769227</v>
      </c>
      <c r="L27888" s="4">
        <v>0.35</v>
      </c>
    </row>
    <row r="27889" spans="1:12" x14ac:dyDescent="0.35">
      <c r="A27889" s="1" t="s">
        <v>45988</v>
      </c>
      <c r="B27889" t="s">
        <v>45989</v>
      </c>
      <c r="C27889" t="s">
        <v>34</v>
      </c>
      <c r="D27889" t="s">
        <v>35</v>
      </c>
      <c r="E27889">
        <v>2</v>
      </c>
      <c r="F27889" s="2">
        <v>477.58</v>
      </c>
      <c r="G27889" s="3">
        <v>2500.42</v>
      </c>
      <c r="H27889" s="3">
        <v>4.7758000000000003</v>
      </c>
      <c r="I27889" s="3">
        <v>0</v>
      </c>
      <c r="J27889" s="3">
        <v>482.35579999999999</v>
      </c>
      <c r="K27889" s="3">
        <v>742.08584615384609</v>
      </c>
      <c r="L27889" s="4">
        <v>0.35</v>
      </c>
    </row>
    <row r="27890" spans="1:12" x14ac:dyDescent="0.35">
      <c r="A27890" s="1" t="s">
        <v>45990</v>
      </c>
      <c r="B27890" t="s">
        <v>45991</v>
      </c>
      <c r="C27890" t="s">
        <v>34</v>
      </c>
      <c r="D27890" t="s">
        <v>35</v>
      </c>
      <c r="E27890">
        <v>1</v>
      </c>
      <c r="F27890" s="2">
        <v>670.39</v>
      </c>
      <c r="G27890" s="3">
        <v>3509.9</v>
      </c>
      <c r="H27890" s="3">
        <v>6.7039</v>
      </c>
      <c r="I27890" s="3">
        <v>31.508330000000001</v>
      </c>
      <c r="J27890" s="3">
        <v>708.60222999999996</v>
      </c>
      <c r="K27890" s="3">
        <v>1090.1572769230768</v>
      </c>
      <c r="L27890" s="4">
        <v>0.34999999999999992</v>
      </c>
    </row>
    <row r="27891" spans="1:12" x14ac:dyDescent="0.35">
      <c r="A27891" s="1" t="s">
        <v>45992</v>
      </c>
      <c r="B27891" t="s">
        <v>40745</v>
      </c>
      <c r="C27891" t="s">
        <v>34</v>
      </c>
      <c r="D27891" t="s">
        <v>35</v>
      </c>
      <c r="E27891">
        <v>1</v>
      </c>
      <c r="F27891" s="2">
        <v>127.5</v>
      </c>
      <c r="G27891" s="3">
        <v>653.57000000000005</v>
      </c>
      <c r="H27891" s="3">
        <v>1.2750000000000001</v>
      </c>
      <c r="I27891" s="3">
        <v>5.9924999999999997</v>
      </c>
      <c r="J27891" s="3">
        <v>134.76750000000001</v>
      </c>
      <c r="K27891" s="3">
        <v>207.3346153846154</v>
      </c>
      <c r="L27891" s="4">
        <v>0.35</v>
      </c>
    </row>
    <row r="27892" spans="1:12" x14ac:dyDescent="0.35">
      <c r="A27892" s="1" t="s">
        <v>45993</v>
      </c>
      <c r="B27892" t="s">
        <v>45994</v>
      </c>
      <c r="C27892" t="s">
        <v>34</v>
      </c>
      <c r="D27892" t="s">
        <v>35</v>
      </c>
      <c r="E27892">
        <v>2</v>
      </c>
      <c r="F27892" s="2">
        <v>5.37</v>
      </c>
      <c r="G27892" s="3">
        <v>40.08</v>
      </c>
      <c r="H27892" s="3">
        <v>5.3700000000000005E-2</v>
      </c>
      <c r="I27892" s="3">
        <v>0</v>
      </c>
      <c r="J27892" s="3">
        <v>5.4237000000000002</v>
      </c>
      <c r="K27892" s="3">
        <v>8.344153846153846</v>
      </c>
      <c r="L27892" s="4">
        <v>0.35</v>
      </c>
    </row>
    <row r="27893" spans="1:12" x14ac:dyDescent="0.35">
      <c r="A27893" s="1" t="s">
        <v>45995</v>
      </c>
      <c r="B27893" t="s">
        <v>45996</v>
      </c>
      <c r="C27893" t="s">
        <v>34</v>
      </c>
      <c r="D27893" t="s">
        <v>35</v>
      </c>
      <c r="E27893">
        <v>2</v>
      </c>
      <c r="F27893" s="2">
        <v>4.78</v>
      </c>
      <c r="G27893" s="3">
        <v>35.67</v>
      </c>
      <c r="H27893" s="3">
        <v>4.7800000000000002E-2</v>
      </c>
      <c r="I27893" s="3">
        <v>0</v>
      </c>
      <c r="J27893" s="3">
        <v>4.8277999999999999</v>
      </c>
      <c r="K27893" s="3">
        <v>7.4273846153846153</v>
      </c>
      <c r="L27893" s="4">
        <v>0.35000000000000003</v>
      </c>
    </row>
    <row r="27894" spans="1:12" x14ac:dyDescent="0.35">
      <c r="A27894" s="1" t="s">
        <v>45997</v>
      </c>
      <c r="B27894" t="s">
        <v>40789</v>
      </c>
      <c r="C27894" t="s">
        <v>34</v>
      </c>
      <c r="D27894" t="s">
        <v>35</v>
      </c>
      <c r="E27894">
        <v>1</v>
      </c>
      <c r="F27894" s="2">
        <v>1454.38</v>
      </c>
      <c r="G27894" s="3">
        <v>7456.04</v>
      </c>
      <c r="H27894" s="3">
        <v>14.543800000000001</v>
      </c>
      <c r="I27894" s="3">
        <v>68.355860000000007</v>
      </c>
      <c r="J27894" s="3">
        <v>1537.2796600000001</v>
      </c>
      <c r="K27894" s="3">
        <v>2365.0456307692311</v>
      </c>
      <c r="L27894" s="4">
        <v>0.35000000000000003</v>
      </c>
    </row>
    <row r="27895" spans="1:12" x14ac:dyDescent="0.35">
      <c r="A27895" s="1" t="s">
        <v>45998</v>
      </c>
      <c r="B27895" t="s">
        <v>45999</v>
      </c>
      <c r="C27895" t="s">
        <v>34</v>
      </c>
      <c r="D27895" t="s">
        <v>35</v>
      </c>
      <c r="E27895">
        <v>2</v>
      </c>
      <c r="F27895" s="2">
        <v>45.01</v>
      </c>
      <c r="G27895" s="3">
        <v>230.7</v>
      </c>
      <c r="H27895" s="3">
        <v>0.4501</v>
      </c>
      <c r="I27895" s="3">
        <v>0</v>
      </c>
      <c r="J27895" s="3">
        <v>45.460099999999997</v>
      </c>
      <c r="K27895" s="3">
        <v>69.938615384615375</v>
      </c>
      <c r="L27895" s="4">
        <v>0.34999999999999992</v>
      </c>
    </row>
    <row r="27896" spans="1:12" x14ac:dyDescent="0.35">
      <c r="A27896" s="1" t="s">
        <v>46000</v>
      </c>
      <c r="B27896" t="s">
        <v>13894</v>
      </c>
      <c r="C27896" t="s">
        <v>34</v>
      </c>
      <c r="D27896" t="s">
        <v>35</v>
      </c>
      <c r="E27896">
        <v>2</v>
      </c>
      <c r="F27896" s="2">
        <v>218.76</v>
      </c>
      <c r="G27896" s="3">
        <v>1121.51</v>
      </c>
      <c r="H27896" s="3">
        <v>2.1875999999999998</v>
      </c>
      <c r="I27896" s="3">
        <v>0</v>
      </c>
      <c r="J27896" s="3">
        <v>220.94759999999999</v>
      </c>
      <c r="K27896" s="3">
        <v>339.91938461538462</v>
      </c>
      <c r="L27896" s="4">
        <v>0.35000000000000003</v>
      </c>
    </row>
    <row r="27897" spans="1:12" x14ac:dyDescent="0.35">
      <c r="A27897" s="1" t="s">
        <v>46001</v>
      </c>
      <c r="B27897" t="s">
        <v>46002</v>
      </c>
      <c r="C27897" t="s">
        <v>17</v>
      </c>
      <c r="D27897" t="s">
        <v>18</v>
      </c>
      <c r="E27897">
        <v>1</v>
      </c>
      <c r="F27897" s="2">
        <v>132.02000000000001</v>
      </c>
      <c r="G27897" s="3">
        <v>676.81</v>
      </c>
      <c r="H27897" s="3">
        <v>1.3202</v>
      </c>
      <c r="I27897" s="3">
        <v>6.2049400000000006</v>
      </c>
      <c r="J27897" s="3">
        <v>139.54514</v>
      </c>
      <c r="K27897" s="3">
        <v>214.68483076923076</v>
      </c>
      <c r="L27897" s="4">
        <v>0.34999999999999992</v>
      </c>
    </row>
    <row r="27898" spans="1:12" x14ac:dyDescent="0.35">
      <c r="A27898" s="1" t="s">
        <v>46003</v>
      </c>
      <c r="B27898" t="s">
        <v>46004</v>
      </c>
      <c r="C27898" t="s">
        <v>34</v>
      </c>
      <c r="D27898" t="s">
        <v>35</v>
      </c>
      <c r="E27898">
        <v>2</v>
      </c>
      <c r="F27898" s="2">
        <v>114.42</v>
      </c>
      <c r="G27898" s="3">
        <v>854.79</v>
      </c>
      <c r="H27898" s="3">
        <v>1.1442000000000001</v>
      </c>
      <c r="I27898" s="3">
        <v>0</v>
      </c>
      <c r="J27898" s="3">
        <v>115.5642</v>
      </c>
      <c r="K27898" s="3">
        <v>177.79107692307693</v>
      </c>
      <c r="L27898" s="4">
        <v>0.35000000000000003</v>
      </c>
    </row>
    <row r="27899" spans="1:12" x14ac:dyDescent="0.35">
      <c r="A27899" s="1" t="s">
        <v>46005</v>
      </c>
      <c r="B27899" t="s">
        <v>46006</v>
      </c>
      <c r="C27899" t="s">
        <v>13</v>
      </c>
      <c r="D27899" t="s">
        <v>14</v>
      </c>
      <c r="E27899">
        <v>1</v>
      </c>
      <c r="F27899" s="2">
        <v>14944</v>
      </c>
      <c r="G27899" s="3">
        <v>78240.84</v>
      </c>
      <c r="H27899" s="3">
        <v>149.44</v>
      </c>
      <c r="I27899" s="3">
        <v>702.36800000000005</v>
      </c>
      <c r="J27899" s="3">
        <v>15795.808000000001</v>
      </c>
      <c r="K27899" s="3">
        <v>24301.243076923078</v>
      </c>
      <c r="L27899" s="4">
        <v>0.35</v>
      </c>
    </row>
    <row r="27900" spans="1:12" x14ac:dyDescent="0.35">
      <c r="A27900" s="1" t="s">
        <v>46007</v>
      </c>
      <c r="B27900" t="s">
        <v>46008</v>
      </c>
      <c r="C27900" t="s">
        <v>34</v>
      </c>
      <c r="D27900" t="s">
        <v>35</v>
      </c>
      <c r="E27900">
        <v>1</v>
      </c>
      <c r="F27900" s="2">
        <v>23.52</v>
      </c>
      <c r="G27900" s="3">
        <v>122.99</v>
      </c>
      <c r="H27900" s="3">
        <v>0.23519999999999999</v>
      </c>
      <c r="I27900" s="3">
        <v>1.10544</v>
      </c>
      <c r="J27900" s="3">
        <v>24.86064</v>
      </c>
      <c r="K27900" s="3">
        <v>38.247138461538462</v>
      </c>
      <c r="L27900" s="4">
        <v>0.35000000000000003</v>
      </c>
    </row>
    <row r="27901" spans="1:12" x14ac:dyDescent="0.35">
      <c r="A27901" s="1" t="s">
        <v>46009</v>
      </c>
      <c r="B27901" t="s">
        <v>45364</v>
      </c>
      <c r="C27901" t="s">
        <v>34</v>
      </c>
      <c r="D27901" t="s">
        <v>35</v>
      </c>
      <c r="E27901">
        <v>2</v>
      </c>
      <c r="F27901" s="2">
        <v>2934.96</v>
      </c>
      <c r="G27901" s="3">
        <v>0</v>
      </c>
      <c r="H27901" s="3">
        <v>29.349600000000002</v>
      </c>
      <c r="I27901" s="3">
        <v>0</v>
      </c>
      <c r="J27901" s="3">
        <v>2964.3096</v>
      </c>
      <c r="K27901" s="3">
        <v>4560.4763076923073</v>
      </c>
      <c r="L27901" s="4">
        <v>0.34999999999999992</v>
      </c>
    </row>
    <row r="27902" spans="1:12" x14ac:dyDescent="0.35">
      <c r="A27902" s="1" t="s">
        <v>46010</v>
      </c>
      <c r="B27902" t="s">
        <v>46011</v>
      </c>
      <c r="C27902" t="s">
        <v>34</v>
      </c>
      <c r="D27902" t="s">
        <v>35</v>
      </c>
      <c r="E27902">
        <v>1</v>
      </c>
      <c r="F27902" s="2">
        <v>4683.84</v>
      </c>
      <c r="G27902" s="3">
        <v>24522.720000000001</v>
      </c>
      <c r="H27902" s="3">
        <v>46.8384</v>
      </c>
      <c r="I27902" s="3">
        <v>220.14048</v>
      </c>
      <c r="J27902" s="3">
        <v>4950.8188799999998</v>
      </c>
      <c r="K27902" s="3">
        <v>7616.64443076923</v>
      </c>
      <c r="L27902" s="4">
        <v>0.35</v>
      </c>
    </row>
    <row r="27903" spans="1:12" x14ac:dyDescent="0.35">
      <c r="A27903" s="1" t="s">
        <v>46012</v>
      </c>
      <c r="B27903" t="s">
        <v>46013</v>
      </c>
      <c r="C27903" t="s">
        <v>34</v>
      </c>
      <c r="D27903" t="s">
        <v>35</v>
      </c>
      <c r="E27903">
        <v>1</v>
      </c>
      <c r="F27903" s="2">
        <v>56.98</v>
      </c>
      <c r="G27903" s="3">
        <v>303.88</v>
      </c>
      <c r="H27903" s="3">
        <v>0.56979999999999997</v>
      </c>
      <c r="I27903" s="3">
        <v>2.6780599999999999</v>
      </c>
      <c r="J27903" s="3">
        <v>60.22786</v>
      </c>
      <c r="K27903" s="3">
        <v>92.65824615384615</v>
      </c>
      <c r="L27903" s="4">
        <v>0.35</v>
      </c>
    </row>
    <row r="27904" spans="1:12" x14ac:dyDescent="0.35">
      <c r="A27904" s="1" t="s">
        <v>46014</v>
      </c>
      <c r="B27904" t="s">
        <v>46015</v>
      </c>
      <c r="C27904" t="s">
        <v>34</v>
      </c>
      <c r="D27904" t="s">
        <v>35</v>
      </c>
      <c r="E27904">
        <v>1</v>
      </c>
      <c r="F27904" s="2">
        <v>633.99</v>
      </c>
      <c r="G27904" s="3">
        <v>3250.24</v>
      </c>
      <c r="H27904" s="3">
        <v>6.3399000000000001</v>
      </c>
      <c r="I27904" s="3">
        <v>29.797530000000002</v>
      </c>
      <c r="J27904" s="3">
        <v>670.12743</v>
      </c>
      <c r="K27904" s="3">
        <v>1030.965276923077</v>
      </c>
      <c r="L27904" s="4">
        <v>0.35000000000000003</v>
      </c>
    </row>
    <row r="27905" spans="1:12" x14ac:dyDescent="0.35">
      <c r="A27905" s="1" t="s">
        <v>46016</v>
      </c>
      <c r="B27905" t="s">
        <v>46017</v>
      </c>
      <c r="C27905" t="s">
        <v>34</v>
      </c>
      <c r="D27905" t="s">
        <v>35</v>
      </c>
      <c r="E27905">
        <v>1</v>
      </c>
      <c r="F27905" s="2">
        <v>518.74</v>
      </c>
      <c r="G27905" s="3">
        <v>2659.34</v>
      </c>
      <c r="H27905" s="3">
        <v>5.1874000000000002</v>
      </c>
      <c r="I27905" s="3">
        <v>24.380780000000001</v>
      </c>
      <c r="J27905" s="3">
        <v>548.30817999999999</v>
      </c>
      <c r="K27905" s="3">
        <v>843.55104615384607</v>
      </c>
      <c r="L27905" s="4">
        <v>0.34999999999999992</v>
      </c>
    </row>
    <row r="27906" spans="1:12" x14ac:dyDescent="0.35">
      <c r="A27906" s="1" t="s">
        <v>46018</v>
      </c>
      <c r="B27906" t="s">
        <v>46019</v>
      </c>
      <c r="C27906" t="s">
        <v>34</v>
      </c>
      <c r="D27906" t="s">
        <v>35</v>
      </c>
      <c r="E27906">
        <v>2</v>
      </c>
      <c r="F27906" s="2">
        <v>16.23</v>
      </c>
      <c r="G27906" s="3">
        <v>84.87</v>
      </c>
      <c r="H27906" s="3">
        <v>0.1623</v>
      </c>
      <c r="I27906" s="3">
        <v>0</v>
      </c>
      <c r="J27906" s="3">
        <v>16.392299999999999</v>
      </c>
      <c r="K27906" s="3">
        <v>25.218923076923073</v>
      </c>
      <c r="L27906" s="4">
        <v>0.34999999999999992</v>
      </c>
    </row>
    <row r="27907" spans="1:12" x14ac:dyDescent="0.35">
      <c r="A27907" s="1" t="s">
        <v>46020</v>
      </c>
      <c r="B27907" t="s">
        <v>46021</v>
      </c>
      <c r="C27907" t="s">
        <v>34</v>
      </c>
      <c r="D27907" t="s">
        <v>35</v>
      </c>
      <c r="E27907">
        <v>2</v>
      </c>
      <c r="F27907" s="2">
        <v>705.33</v>
      </c>
      <c r="G27907" s="3">
        <v>3692.83</v>
      </c>
      <c r="H27907" s="3">
        <v>7.0533000000000001</v>
      </c>
      <c r="I27907" s="3">
        <v>0</v>
      </c>
      <c r="J27907" s="3">
        <v>712.38330000000008</v>
      </c>
      <c r="K27907" s="3">
        <v>1095.9743076923078</v>
      </c>
      <c r="L27907" s="4">
        <v>0.35</v>
      </c>
    </row>
    <row r="27908" spans="1:12" hidden="1" x14ac:dyDescent="0.35">
      <c r="A27908" s="1" t="s">
        <v>46022</v>
      </c>
      <c r="B27908" t="s">
        <v>46023</v>
      </c>
      <c r="C27908" t="s">
        <v>46</v>
      </c>
      <c r="D27908" t="s">
        <v>47</v>
      </c>
      <c r="E27908">
        <v>1</v>
      </c>
      <c r="F27908" s="2">
        <v>53.88</v>
      </c>
      <c r="G27908" s="3">
        <v>276.24</v>
      </c>
      <c r="H27908" s="3">
        <v>0.53880000000000006</v>
      </c>
      <c r="I27908" s="3">
        <v>2.5323600000000002</v>
      </c>
      <c r="J27908" s="3">
        <v>56.951160000000002</v>
      </c>
      <c r="K27908" s="3">
        <v>87.617169230769235</v>
      </c>
      <c r="L27908" s="4">
        <v>0.35000000000000003</v>
      </c>
    </row>
    <row r="27909" spans="1:12" x14ac:dyDescent="0.35">
      <c r="A27909" s="1" t="s">
        <v>46024</v>
      </c>
      <c r="B27909" t="s">
        <v>43838</v>
      </c>
      <c r="C27909" t="s">
        <v>34</v>
      </c>
      <c r="D27909" t="s">
        <v>35</v>
      </c>
      <c r="E27909">
        <v>2</v>
      </c>
      <c r="F27909" s="2">
        <v>3963.12</v>
      </c>
      <c r="G27909" s="3">
        <v>20749.32</v>
      </c>
      <c r="H27909" s="3">
        <v>39.6312</v>
      </c>
      <c r="I27909" s="3">
        <v>0</v>
      </c>
      <c r="J27909" s="3">
        <v>4002.7511999999997</v>
      </c>
      <c r="K27909" s="3">
        <v>6158.0787692307686</v>
      </c>
      <c r="L27909" s="4">
        <v>0.35</v>
      </c>
    </row>
    <row r="27910" spans="1:12" x14ac:dyDescent="0.35">
      <c r="A27910" s="1" t="s">
        <v>46025</v>
      </c>
      <c r="B27910" t="s">
        <v>46026</v>
      </c>
      <c r="C27910" t="s">
        <v>34</v>
      </c>
      <c r="D27910" t="s">
        <v>35</v>
      </c>
      <c r="E27910">
        <v>2</v>
      </c>
      <c r="F27910" s="2">
        <v>28715.09</v>
      </c>
      <c r="G27910" s="3">
        <v>131831.20000000001</v>
      </c>
      <c r="H27910" s="3">
        <v>287.15090000000004</v>
      </c>
      <c r="I27910" s="3">
        <v>0</v>
      </c>
      <c r="J27910" s="3">
        <v>29002.240900000001</v>
      </c>
      <c r="K27910" s="3">
        <v>44618.832153846153</v>
      </c>
      <c r="L27910" s="4">
        <v>0.35</v>
      </c>
    </row>
    <row r="27911" spans="1:12" x14ac:dyDescent="0.35">
      <c r="A27911" s="1">
        <v>41001245</v>
      </c>
      <c r="B27911" t="s">
        <v>40690</v>
      </c>
      <c r="C27911" t="s">
        <v>34</v>
      </c>
      <c r="D27911" t="s">
        <v>35</v>
      </c>
      <c r="E27911">
        <v>1</v>
      </c>
      <c r="F27911" s="2">
        <v>146.88999999999999</v>
      </c>
      <c r="G27911" s="3">
        <v>753.07</v>
      </c>
      <c r="H27911" s="3">
        <v>1.4688999999999999</v>
      </c>
      <c r="I27911" s="3">
        <v>6.9038299999999992</v>
      </c>
      <c r="J27911" s="3">
        <v>155.26272999999998</v>
      </c>
      <c r="K27911" s="3">
        <v>238.86573846153843</v>
      </c>
      <c r="L27911" s="4">
        <v>0.35000000000000003</v>
      </c>
    </row>
    <row r="27912" spans="1:12" x14ac:dyDescent="0.35">
      <c r="A27912" s="1" t="s">
        <v>46027</v>
      </c>
      <c r="B27912" t="s">
        <v>46028</v>
      </c>
      <c r="C27912" t="s">
        <v>34</v>
      </c>
      <c r="D27912" t="s">
        <v>35</v>
      </c>
      <c r="E27912">
        <v>1</v>
      </c>
      <c r="F27912" s="2">
        <v>665.06</v>
      </c>
      <c r="G27912" s="3">
        <v>3481.99</v>
      </c>
      <c r="H27912" s="3">
        <v>6.6505999999999998</v>
      </c>
      <c r="I27912" s="3">
        <v>31.257819999999999</v>
      </c>
      <c r="J27912" s="3">
        <v>702.96842000000004</v>
      </c>
      <c r="K27912" s="3">
        <v>1081.489876923077</v>
      </c>
      <c r="L27912" s="4">
        <v>0.35</v>
      </c>
    </row>
    <row r="27913" spans="1:12" hidden="1" x14ac:dyDescent="0.35">
      <c r="A27913" s="1" t="s">
        <v>46029</v>
      </c>
      <c r="B27913" t="s">
        <v>46030</v>
      </c>
      <c r="C27913" t="s">
        <v>46</v>
      </c>
      <c r="D27913" t="s">
        <v>47</v>
      </c>
      <c r="E27913">
        <v>1</v>
      </c>
      <c r="F27913" s="2">
        <v>25.63</v>
      </c>
      <c r="G27913" s="3">
        <v>131.41</v>
      </c>
      <c r="H27913" s="3">
        <v>0.25629999999999997</v>
      </c>
      <c r="I27913" s="3">
        <v>1.20461</v>
      </c>
      <c r="J27913" s="3">
        <v>27.090909999999997</v>
      </c>
      <c r="K27913" s="3">
        <v>41.678323076923071</v>
      </c>
      <c r="L27913" s="4">
        <v>0.35</v>
      </c>
    </row>
    <row r="27914" spans="1:12" x14ac:dyDescent="0.35">
      <c r="A27914" s="1" t="s">
        <v>46031</v>
      </c>
      <c r="B27914" t="s">
        <v>46032</v>
      </c>
      <c r="C27914" t="s">
        <v>34</v>
      </c>
      <c r="D27914" t="s">
        <v>35</v>
      </c>
      <c r="E27914">
        <v>1</v>
      </c>
      <c r="F27914" s="2">
        <v>354.37</v>
      </c>
      <c r="G27914" s="3">
        <v>1816.65</v>
      </c>
      <c r="H27914" s="3">
        <v>3.5437000000000003</v>
      </c>
      <c r="I27914" s="3">
        <v>16.655390000000001</v>
      </c>
      <c r="J27914" s="3">
        <v>374.56909000000002</v>
      </c>
      <c r="K27914" s="3">
        <v>576.26013846153842</v>
      </c>
      <c r="L27914" s="4">
        <v>0.34999999999999992</v>
      </c>
    </row>
    <row r="27915" spans="1:12" x14ac:dyDescent="0.35">
      <c r="A27915" s="1" t="s">
        <v>46033</v>
      </c>
      <c r="B27915" t="s">
        <v>46034</v>
      </c>
      <c r="C27915" t="s">
        <v>34</v>
      </c>
      <c r="D27915" t="s">
        <v>35</v>
      </c>
      <c r="E27915">
        <v>2</v>
      </c>
      <c r="F27915" s="2">
        <v>130.66999999999999</v>
      </c>
      <c r="G27915" s="3">
        <v>684.14</v>
      </c>
      <c r="H27915" s="3">
        <v>1.3067</v>
      </c>
      <c r="I27915" s="3">
        <v>0</v>
      </c>
      <c r="J27915" s="3">
        <v>131.97669999999999</v>
      </c>
      <c r="K27915" s="3">
        <v>203.0410769230769</v>
      </c>
      <c r="L27915" s="4">
        <v>0.35</v>
      </c>
    </row>
    <row r="27916" spans="1:12" x14ac:dyDescent="0.35">
      <c r="A27916" s="1" t="s">
        <v>46035</v>
      </c>
      <c r="B27916" t="s">
        <v>46036</v>
      </c>
      <c r="C27916" t="s">
        <v>34</v>
      </c>
      <c r="D27916" t="s">
        <v>35</v>
      </c>
      <c r="E27916">
        <v>2</v>
      </c>
      <c r="F27916" s="2">
        <v>178.05</v>
      </c>
      <c r="G27916" s="3">
        <v>1330.1</v>
      </c>
      <c r="H27916" s="3">
        <v>1.7805000000000002</v>
      </c>
      <c r="I27916" s="3">
        <v>0</v>
      </c>
      <c r="J27916" s="3">
        <v>179.8305</v>
      </c>
      <c r="K27916" s="3">
        <v>276.66230769230771</v>
      </c>
      <c r="L27916" s="4">
        <v>0.35000000000000003</v>
      </c>
    </row>
    <row r="27917" spans="1:12" x14ac:dyDescent="0.35">
      <c r="A27917" s="1" t="s">
        <v>46037</v>
      </c>
      <c r="B27917" t="s">
        <v>46038</v>
      </c>
      <c r="C27917" t="s">
        <v>34</v>
      </c>
      <c r="D27917" t="s">
        <v>35</v>
      </c>
      <c r="E27917">
        <v>1</v>
      </c>
      <c r="F27917" s="2">
        <v>109.04</v>
      </c>
      <c r="G27917" s="3">
        <v>570.84</v>
      </c>
      <c r="H27917" s="3">
        <v>1.0904</v>
      </c>
      <c r="I27917" s="3">
        <v>5.1248800000000001</v>
      </c>
      <c r="J27917" s="3">
        <v>115.25528000000001</v>
      </c>
      <c r="K27917" s="3">
        <v>177.31581538461541</v>
      </c>
      <c r="L27917" s="4">
        <v>0.35</v>
      </c>
    </row>
    <row r="27918" spans="1:12" x14ac:dyDescent="0.35">
      <c r="A27918" s="1" t="s">
        <v>46039</v>
      </c>
      <c r="B27918" t="s">
        <v>40478</v>
      </c>
      <c r="C27918" t="s">
        <v>34</v>
      </c>
      <c r="D27918" t="s">
        <v>35</v>
      </c>
      <c r="E27918">
        <v>1</v>
      </c>
      <c r="F27918" s="2">
        <v>28.65</v>
      </c>
      <c r="G27918" s="3">
        <v>149.78</v>
      </c>
      <c r="H27918" s="3">
        <v>0.28649999999999998</v>
      </c>
      <c r="I27918" s="3">
        <v>1.3465499999999999</v>
      </c>
      <c r="J27918" s="3">
        <v>30.283049999999999</v>
      </c>
      <c r="K27918" s="3">
        <v>46.589307692307692</v>
      </c>
      <c r="L27918" s="4">
        <v>0.35000000000000003</v>
      </c>
    </row>
    <row r="27919" spans="1:12" x14ac:dyDescent="0.35">
      <c r="A27919" s="1" t="s">
        <v>46040</v>
      </c>
      <c r="B27919" t="s">
        <v>46041</v>
      </c>
      <c r="C27919" t="s">
        <v>13</v>
      </c>
      <c r="D27919" t="s">
        <v>14</v>
      </c>
      <c r="E27919">
        <v>2</v>
      </c>
      <c r="F27919" s="2">
        <v>30.15</v>
      </c>
      <c r="G27919" s="3">
        <v>136.13</v>
      </c>
      <c r="H27919" s="3">
        <v>0.30149999999999999</v>
      </c>
      <c r="I27919" s="3">
        <v>0</v>
      </c>
      <c r="J27919" s="3">
        <v>30.451499999999999</v>
      </c>
      <c r="K27919" s="3">
        <v>46.848461538461535</v>
      </c>
      <c r="L27919" s="4">
        <v>0.35</v>
      </c>
    </row>
    <row r="27920" spans="1:12" x14ac:dyDescent="0.35">
      <c r="A27920" s="1" t="s">
        <v>46042</v>
      </c>
      <c r="B27920" t="s">
        <v>46043</v>
      </c>
      <c r="C27920" t="s">
        <v>34</v>
      </c>
      <c r="D27920" t="s">
        <v>35</v>
      </c>
      <c r="E27920">
        <v>2</v>
      </c>
      <c r="F27920" s="2">
        <v>1995.62</v>
      </c>
      <c r="G27920" s="3">
        <v>9577.59</v>
      </c>
      <c r="H27920" s="3">
        <v>19.956199999999999</v>
      </c>
      <c r="I27920" s="3">
        <v>0</v>
      </c>
      <c r="J27920" s="3">
        <v>2015.5762</v>
      </c>
      <c r="K27920" s="3">
        <v>3100.8864615384614</v>
      </c>
      <c r="L27920" s="4">
        <v>0.35</v>
      </c>
    </row>
    <row r="27921" spans="1:12" x14ac:dyDescent="0.35">
      <c r="A27921" s="1" t="s">
        <v>46044</v>
      </c>
      <c r="B27921" t="s">
        <v>46045</v>
      </c>
      <c r="C27921" t="s">
        <v>34</v>
      </c>
      <c r="D27921" t="s">
        <v>35</v>
      </c>
      <c r="E27921">
        <v>2</v>
      </c>
      <c r="F27921" s="2">
        <v>1883.11</v>
      </c>
      <c r="G27921" s="3">
        <v>9859.2099999999991</v>
      </c>
      <c r="H27921" s="3">
        <v>18.831099999999999</v>
      </c>
      <c r="I27921" s="3">
        <v>0</v>
      </c>
      <c r="J27921" s="3">
        <v>1901.9411</v>
      </c>
      <c r="K27921" s="3">
        <v>2926.0632307692308</v>
      </c>
      <c r="L27921" s="4">
        <v>0.35000000000000003</v>
      </c>
    </row>
    <row r="27922" spans="1:12" x14ac:dyDescent="0.35">
      <c r="A27922" s="1" t="s">
        <v>46046</v>
      </c>
      <c r="B27922" t="s">
        <v>46047</v>
      </c>
      <c r="C27922" t="s">
        <v>34</v>
      </c>
      <c r="D27922" t="s">
        <v>35</v>
      </c>
      <c r="E27922">
        <v>1</v>
      </c>
      <c r="F27922" s="2">
        <v>18.86</v>
      </c>
      <c r="G27922" s="3">
        <v>96.68</v>
      </c>
      <c r="H27922" s="3">
        <v>0.18859999999999999</v>
      </c>
      <c r="I27922" s="3">
        <v>0.88641999999999999</v>
      </c>
      <c r="J27922" s="3">
        <v>19.935020000000002</v>
      </c>
      <c r="K27922" s="3">
        <v>30.669261538461541</v>
      </c>
      <c r="L27922" s="4">
        <v>0.35</v>
      </c>
    </row>
    <row r="27923" spans="1:12" hidden="1" x14ac:dyDescent="0.35">
      <c r="A27923" s="1" t="s">
        <v>46048</v>
      </c>
      <c r="B27923" t="s">
        <v>46049</v>
      </c>
      <c r="C27923" t="s">
        <v>46</v>
      </c>
      <c r="D27923" t="s">
        <v>47</v>
      </c>
      <c r="E27923">
        <v>1</v>
      </c>
      <c r="F27923" s="2">
        <v>11.6</v>
      </c>
      <c r="G27923" s="3">
        <v>59.49</v>
      </c>
      <c r="H27923" s="3">
        <v>0.11599999999999999</v>
      </c>
      <c r="I27923" s="3">
        <v>0.54520000000000002</v>
      </c>
      <c r="J27923" s="3">
        <v>12.261199999999999</v>
      </c>
      <c r="K27923" s="3">
        <v>18.863384615384614</v>
      </c>
      <c r="L27923" s="4">
        <v>0.35000000000000003</v>
      </c>
    </row>
    <row r="27924" spans="1:12" x14ac:dyDescent="0.35">
      <c r="A27924" s="1" t="s">
        <v>46050</v>
      </c>
      <c r="B27924" t="s">
        <v>46051</v>
      </c>
      <c r="C27924" t="s">
        <v>13</v>
      </c>
      <c r="D27924" t="s">
        <v>14</v>
      </c>
      <c r="E27924">
        <v>1</v>
      </c>
      <c r="F27924" s="2">
        <v>897.71</v>
      </c>
      <c r="G27924" s="3">
        <v>4602.3</v>
      </c>
      <c r="H27924" s="3">
        <v>8.9771000000000001</v>
      </c>
      <c r="I27924" s="3">
        <v>42.192370000000004</v>
      </c>
      <c r="J27924" s="3">
        <v>948.87946999999997</v>
      </c>
      <c r="K27924" s="3">
        <v>1459.8145692307692</v>
      </c>
      <c r="L27924" s="4">
        <v>0.35</v>
      </c>
    </row>
    <row r="27925" spans="1:12" x14ac:dyDescent="0.35">
      <c r="A27925" s="1" t="s">
        <v>46052</v>
      </c>
      <c r="B27925" t="s">
        <v>46053</v>
      </c>
      <c r="C27925" t="s">
        <v>34</v>
      </c>
      <c r="D27925" t="s">
        <v>35</v>
      </c>
      <c r="E27925">
        <v>1</v>
      </c>
      <c r="F27925" s="2">
        <v>66.89</v>
      </c>
      <c r="G27925" s="3">
        <v>349.76</v>
      </c>
      <c r="H27925" s="3">
        <v>0.66890000000000005</v>
      </c>
      <c r="I27925" s="3">
        <v>3.1438299999999999</v>
      </c>
      <c r="J27925" s="3">
        <v>70.702729999999988</v>
      </c>
      <c r="K27925" s="3">
        <v>108.77343076923074</v>
      </c>
      <c r="L27925" s="4">
        <v>0.34999999999999992</v>
      </c>
    </row>
    <row r="27926" spans="1:12" x14ac:dyDescent="0.35">
      <c r="A27926" s="1">
        <v>41006034</v>
      </c>
      <c r="B27926" t="s">
        <v>40664</v>
      </c>
      <c r="C27926" t="s">
        <v>34</v>
      </c>
      <c r="D27926" t="s">
        <v>35</v>
      </c>
      <c r="E27926">
        <v>1</v>
      </c>
      <c r="F27926" s="2">
        <v>99.98</v>
      </c>
      <c r="G27926" s="3">
        <v>512.58000000000004</v>
      </c>
      <c r="H27926" s="3">
        <v>0.99980000000000002</v>
      </c>
      <c r="I27926" s="3">
        <v>4.6990600000000002</v>
      </c>
      <c r="J27926" s="3">
        <v>105.67886</v>
      </c>
      <c r="K27926" s="3">
        <v>162.58286153846154</v>
      </c>
      <c r="L27926" s="4">
        <v>0.35000000000000003</v>
      </c>
    </row>
    <row r="27927" spans="1:12" x14ac:dyDescent="0.35">
      <c r="A27927" s="1" t="s">
        <v>46054</v>
      </c>
      <c r="B27927" t="s">
        <v>46055</v>
      </c>
      <c r="C27927" t="s">
        <v>34</v>
      </c>
      <c r="D27927" t="s">
        <v>35</v>
      </c>
      <c r="E27927">
        <v>1</v>
      </c>
      <c r="F27927" s="2">
        <v>80.290000000000006</v>
      </c>
      <c r="G27927" s="3">
        <v>315.48</v>
      </c>
      <c r="H27927" s="3">
        <v>0.80290000000000006</v>
      </c>
      <c r="I27927" s="3">
        <v>3.7736300000000003</v>
      </c>
      <c r="J27927" s="3">
        <v>84.866529999999997</v>
      </c>
      <c r="K27927" s="3">
        <v>130.5638923076923</v>
      </c>
      <c r="L27927" s="4">
        <v>0.35</v>
      </c>
    </row>
    <row r="27928" spans="1:12" x14ac:dyDescent="0.35">
      <c r="A27928" s="1" t="s">
        <v>46056</v>
      </c>
      <c r="B27928" t="s">
        <v>46057</v>
      </c>
      <c r="C27928" t="s">
        <v>34</v>
      </c>
      <c r="D27928" t="s">
        <v>35</v>
      </c>
      <c r="E27928">
        <v>2</v>
      </c>
      <c r="F27928" s="2">
        <v>13.99</v>
      </c>
      <c r="G27928" s="3">
        <v>104.48</v>
      </c>
      <c r="H27928" s="3">
        <v>0.1399</v>
      </c>
      <c r="I27928" s="3">
        <v>0</v>
      </c>
      <c r="J27928" s="3">
        <v>14.129900000000001</v>
      </c>
      <c r="K27928" s="3">
        <v>21.738307692307693</v>
      </c>
      <c r="L27928" s="4">
        <v>0.35</v>
      </c>
    </row>
    <row r="27929" spans="1:12" x14ac:dyDescent="0.35">
      <c r="A27929" s="1" t="s">
        <v>46058</v>
      </c>
      <c r="B27929" t="s">
        <v>46059</v>
      </c>
      <c r="C27929" t="s">
        <v>34</v>
      </c>
      <c r="D27929" t="s">
        <v>35</v>
      </c>
      <c r="E27929">
        <v>1</v>
      </c>
      <c r="F27929" s="2">
        <v>122.14</v>
      </c>
      <c r="G27929" s="3">
        <v>639.48</v>
      </c>
      <c r="H27929" s="3">
        <v>1.2214</v>
      </c>
      <c r="I27929" s="3">
        <v>5.7405800000000005</v>
      </c>
      <c r="J27929" s="3">
        <v>129.10198</v>
      </c>
      <c r="K27929" s="3">
        <v>198.61843076923077</v>
      </c>
      <c r="L27929" s="4">
        <v>0.35000000000000003</v>
      </c>
    </row>
    <row r="27930" spans="1:12" x14ac:dyDescent="0.35">
      <c r="A27930" s="1" t="s">
        <v>46060</v>
      </c>
      <c r="B27930" t="s">
        <v>46061</v>
      </c>
      <c r="C27930" t="s">
        <v>34</v>
      </c>
      <c r="D27930" t="s">
        <v>35</v>
      </c>
      <c r="E27930">
        <v>1</v>
      </c>
      <c r="F27930" s="2">
        <v>1309.2</v>
      </c>
      <c r="G27930" s="3">
        <v>6711.81</v>
      </c>
      <c r="H27930" s="3">
        <v>13.092000000000001</v>
      </c>
      <c r="I27930" s="3">
        <v>61.532400000000003</v>
      </c>
      <c r="J27930" s="3">
        <v>1383.8244000000002</v>
      </c>
      <c r="K27930" s="3">
        <v>2128.9606153846157</v>
      </c>
      <c r="L27930" s="4">
        <v>0.35000000000000003</v>
      </c>
    </row>
    <row r="27931" spans="1:12" x14ac:dyDescent="0.35">
      <c r="A27931" s="1" t="s">
        <v>46062</v>
      </c>
      <c r="B27931" t="s">
        <v>46063</v>
      </c>
      <c r="C27931" t="s">
        <v>34</v>
      </c>
      <c r="D27931" t="s">
        <v>35</v>
      </c>
      <c r="E27931">
        <v>2</v>
      </c>
      <c r="F27931" s="2">
        <v>274.58999999999997</v>
      </c>
      <c r="G27931" s="3">
        <v>1407.71</v>
      </c>
      <c r="H27931" s="3">
        <v>2.7458999999999998</v>
      </c>
      <c r="I27931" s="3">
        <v>0</v>
      </c>
      <c r="J27931" s="3">
        <v>277.33589999999998</v>
      </c>
      <c r="K27931" s="3">
        <v>426.67061538461536</v>
      </c>
      <c r="L27931" s="4">
        <v>0.35000000000000003</v>
      </c>
    </row>
    <row r="27932" spans="1:12" x14ac:dyDescent="0.35">
      <c r="A27932" s="1" t="s">
        <v>46064</v>
      </c>
      <c r="B27932" t="s">
        <v>46065</v>
      </c>
      <c r="C27932" t="s">
        <v>13</v>
      </c>
      <c r="D27932" t="s">
        <v>14</v>
      </c>
      <c r="E27932">
        <v>2</v>
      </c>
      <c r="F27932" s="2">
        <v>588.85</v>
      </c>
      <c r="G27932" s="3">
        <v>3018.85</v>
      </c>
      <c r="H27932" s="3">
        <v>5.8885000000000005</v>
      </c>
      <c r="I27932" s="3">
        <v>0</v>
      </c>
      <c r="J27932" s="3">
        <v>594.73850000000004</v>
      </c>
      <c r="K27932" s="3">
        <v>914.9823076923077</v>
      </c>
      <c r="L27932" s="4">
        <v>0.35</v>
      </c>
    </row>
    <row r="27933" spans="1:12" x14ac:dyDescent="0.35">
      <c r="A27933" s="1" t="s">
        <v>46066</v>
      </c>
      <c r="B27933" t="s">
        <v>46067</v>
      </c>
      <c r="C27933" t="s">
        <v>34</v>
      </c>
      <c r="D27933" t="s">
        <v>35</v>
      </c>
      <c r="E27933">
        <v>2</v>
      </c>
      <c r="F27933" s="2">
        <v>18213.650000000001</v>
      </c>
      <c r="G27933" s="3">
        <v>95359.42</v>
      </c>
      <c r="H27933" s="3">
        <v>182.13650000000001</v>
      </c>
      <c r="I27933" s="3">
        <v>0</v>
      </c>
      <c r="J27933" s="3">
        <v>18395.786500000002</v>
      </c>
      <c r="K27933" s="3">
        <v>28301.210000000003</v>
      </c>
      <c r="L27933" s="4">
        <v>0.35</v>
      </c>
    </row>
    <row r="27934" spans="1:12" hidden="1" x14ac:dyDescent="0.35">
      <c r="A27934" s="1" t="s">
        <v>46068</v>
      </c>
      <c r="B27934" t="s">
        <v>46069</v>
      </c>
      <c r="C27934" t="s">
        <v>46</v>
      </c>
      <c r="D27934" t="s">
        <v>47</v>
      </c>
      <c r="E27934">
        <v>1</v>
      </c>
      <c r="F27934" s="2">
        <v>33.130000000000003</v>
      </c>
      <c r="G27934" s="3">
        <v>169.84</v>
      </c>
      <c r="H27934" s="3">
        <v>0.33130000000000004</v>
      </c>
      <c r="I27934" s="3">
        <v>1.5571100000000002</v>
      </c>
      <c r="J27934" s="3">
        <v>35.018410000000003</v>
      </c>
      <c r="K27934" s="3">
        <v>53.874476923076926</v>
      </c>
      <c r="L27934" s="4">
        <v>0.35</v>
      </c>
    </row>
    <row r="27935" spans="1:12" x14ac:dyDescent="0.35">
      <c r="A27935" s="1" t="s">
        <v>46070</v>
      </c>
      <c r="B27935" t="s">
        <v>46071</v>
      </c>
      <c r="C27935" t="s">
        <v>34</v>
      </c>
      <c r="D27935" t="s">
        <v>35</v>
      </c>
      <c r="E27935">
        <v>1</v>
      </c>
      <c r="F27935" s="2">
        <v>6.15</v>
      </c>
      <c r="G27935" s="3">
        <v>31.51</v>
      </c>
      <c r="H27935" s="3">
        <v>6.1500000000000006E-2</v>
      </c>
      <c r="I27935" s="3">
        <v>0.28905000000000003</v>
      </c>
      <c r="J27935" s="3">
        <v>6.5005500000000005</v>
      </c>
      <c r="K27935" s="3">
        <v>10.000846153846155</v>
      </c>
      <c r="L27935" s="4">
        <v>0.35</v>
      </c>
    </row>
    <row r="27936" spans="1:12" x14ac:dyDescent="0.35">
      <c r="A27936" s="1" t="s">
        <v>46072</v>
      </c>
      <c r="B27936" t="s">
        <v>46073</v>
      </c>
      <c r="C27936" t="s">
        <v>34</v>
      </c>
      <c r="D27936" t="s">
        <v>35</v>
      </c>
      <c r="E27936">
        <v>1</v>
      </c>
      <c r="F27936" s="2">
        <v>9.11</v>
      </c>
      <c r="G27936" s="3">
        <v>47.57</v>
      </c>
      <c r="H27936" s="3">
        <v>9.11E-2</v>
      </c>
      <c r="I27936" s="3">
        <v>0.42817</v>
      </c>
      <c r="J27936" s="3">
        <v>9.62927</v>
      </c>
      <c r="K27936" s="3">
        <v>14.814261538461539</v>
      </c>
      <c r="L27936" s="4">
        <v>0.35000000000000003</v>
      </c>
    </row>
    <row r="27937" spans="1:12" x14ac:dyDescent="0.35">
      <c r="A27937" s="1" t="s">
        <v>46074</v>
      </c>
      <c r="B27937" t="s">
        <v>46075</v>
      </c>
      <c r="C27937" t="s">
        <v>13</v>
      </c>
      <c r="D27937" t="s">
        <v>14</v>
      </c>
      <c r="E27937">
        <v>1</v>
      </c>
      <c r="F27937" s="2">
        <v>53.53</v>
      </c>
      <c r="G27937" s="3">
        <v>270.79000000000002</v>
      </c>
      <c r="H27937" s="3">
        <v>0.5353</v>
      </c>
      <c r="I27937" s="3">
        <v>2.5159099999999999</v>
      </c>
      <c r="J27937" s="3">
        <v>56.581209999999999</v>
      </c>
      <c r="K27937" s="3">
        <v>87.048015384615383</v>
      </c>
      <c r="L27937" s="4">
        <v>0.35</v>
      </c>
    </row>
    <row r="27938" spans="1:12" x14ac:dyDescent="0.35">
      <c r="A27938" s="1" t="s">
        <v>46076</v>
      </c>
      <c r="B27938" t="s">
        <v>46077</v>
      </c>
      <c r="C27938" t="s">
        <v>34</v>
      </c>
      <c r="D27938" t="s">
        <v>35</v>
      </c>
      <c r="E27938">
        <v>2</v>
      </c>
      <c r="F27938" s="2">
        <v>244.42</v>
      </c>
      <c r="G27938" s="3">
        <v>1253.0899999999999</v>
      </c>
      <c r="H27938" s="3">
        <v>2.4441999999999999</v>
      </c>
      <c r="I27938" s="3">
        <v>0</v>
      </c>
      <c r="J27938" s="3">
        <v>246.86419999999998</v>
      </c>
      <c r="K27938" s="3">
        <v>379.7910769230769</v>
      </c>
      <c r="L27938" s="4">
        <v>0.35000000000000003</v>
      </c>
    </row>
    <row r="27939" spans="1:12" x14ac:dyDescent="0.35">
      <c r="A27939" s="1" t="s">
        <v>46078</v>
      </c>
      <c r="B27939" t="s">
        <v>46079</v>
      </c>
      <c r="C27939" t="s">
        <v>34</v>
      </c>
      <c r="D27939" t="s">
        <v>35</v>
      </c>
      <c r="E27939">
        <v>2</v>
      </c>
      <c r="F27939" s="2">
        <v>115.46</v>
      </c>
      <c r="G27939" s="3">
        <v>608.16999999999996</v>
      </c>
      <c r="H27939" s="3">
        <v>1.1546000000000001</v>
      </c>
      <c r="I27939" s="3">
        <v>0</v>
      </c>
      <c r="J27939" s="3">
        <v>116.6146</v>
      </c>
      <c r="K27939" s="3">
        <v>179.40707692307691</v>
      </c>
      <c r="L27939" s="4">
        <v>0.35</v>
      </c>
    </row>
    <row r="27940" spans="1:12" x14ac:dyDescent="0.35">
      <c r="A27940" s="1" t="s">
        <v>46080</v>
      </c>
      <c r="B27940" t="s">
        <v>40907</v>
      </c>
      <c r="C27940" t="s">
        <v>13</v>
      </c>
      <c r="D27940" t="s">
        <v>14</v>
      </c>
      <c r="E27940">
        <v>2</v>
      </c>
      <c r="F27940" s="2">
        <v>595.75</v>
      </c>
      <c r="G27940" s="3">
        <v>3054.19</v>
      </c>
      <c r="H27940" s="3">
        <v>5.9575000000000005</v>
      </c>
      <c r="I27940" s="3">
        <v>0</v>
      </c>
      <c r="J27940" s="3">
        <v>601.70749999999998</v>
      </c>
      <c r="K27940" s="3">
        <v>925.70384615384614</v>
      </c>
      <c r="L27940" s="4">
        <v>0.35000000000000003</v>
      </c>
    </row>
    <row r="27941" spans="1:12" x14ac:dyDescent="0.35">
      <c r="A27941" s="1" t="s">
        <v>46081</v>
      </c>
      <c r="B27941" t="s">
        <v>46082</v>
      </c>
      <c r="C27941" t="s">
        <v>34</v>
      </c>
      <c r="D27941" t="s">
        <v>35</v>
      </c>
      <c r="E27941">
        <v>2</v>
      </c>
      <c r="F27941" s="2">
        <v>54.16</v>
      </c>
      <c r="G27941" s="3">
        <v>404.57</v>
      </c>
      <c r="H27941" s="3">
        <v>0.54159999999999997</v>
      </c>
      <c r="I27941" s="3">
        <v>0</v>
      </c>
      <c r="J27941" s="3">
        <v>54.701599999999999</v>
      </c>
      <c r="K27941" s="3">
        <v>84.156307692307692</v>
      </c>
      <c r="L27941" s="4">
        <v>0.35000000000000003</v>
      </c>
    </row>
    <row r="27942" spans="1:12" x14ac:dyDescent="0.35">
      <c r="A27942" s="1" t="s">
        <v>46083</v>
      </c>
      <c r="B27942" t="s">
        <v>45328</v>
      </c>
      <c r="C27942" t="s">
        <v>34</v>
      </c>
      <c r="D27942" t="s">
        <v>35</v>
      </c>
      <c r="E27942">
        <v>1</v>
      </c>
      <c r="F27942" s="2">
        <v>493.92</v>
      </c>
      <c r="G27942" s="3">
        <v>2532.15</v>
      </c>
      <c r="H27942" s="3">
        <v>4.9392000000000005</v>
      </c>
      <c r="I27942" s="3">
        <v>23.21424</v>
      </c>
      <c r="J27942" s="3">
        <v>522.07344000000001</v>
      </c>
      <c r="K27942" s="3">
        <v>803.18990769230766</v>
      </c>
      <c r="L27942" s="4">
        <v>0.35</v>
      </c>
    </row>
    <row r="27943" spans="1:12" x14ac:dyDescent="0.35">
      <c r="A27943" s="1" t="s">
        <v>46084</v>
      </c>
      <c r="B27943" t="s">
        <v>46085</v>
      </c>
      <c r="C27943" t="s">
        <v>13</v>
      </c>
      <c r="D27943" t="s">
        <v>14</v>
      </c>
      <c r="E27943">
        <v>2</v>
      </c>
      <c r="F27943" s="2">
        <v>27.74</v>
      </c>
      <c r="G27943" s="3">
        <v>115.6</v>
      </c>
      <c r="H27943" s="3">
        <v>0.27739999999999998</v>
      </c>
      <c r="I27943" s="3">
        <v>0</v>
      </c>
      <c r="J27943" s="3">
        <v>28.017399999999999</v>
      </c>
      <c r="K27943" s="3">
        <v>43.103692307692306</v>
      </c>
      <c r="L27943" s="4">
        <v>0.35000000000000003</v>
      </c>
    </row>
    <row r="27944" spans="1:12" x14ac:dyDescent="0.35">
      <c r="A27944" s="1" t="s">
        <v>46086</v>
      </c>
      <c r="B27944" t="s">
        <v>46087</v>
      </c>
      <c r="C27944" t="s">
        <v>34</v>
      </c>
      <c r="D27944" t="s">
        <v>35</v>
      </c>
      <c r="E27944">
        <v>2</v>
      </c>
      <c r="F27944" s="2">
        <v>1424.42</v>
      </c>
      <c r="G27944" s="3">
        <v>7302.47</v>
      </c>
      <c r="H27944" s="3">
        <v>14.244200000000001</v>
      </c>
      <c r="I27944" s="3">
        <v>0</v>
      </c>
      <c r="J27944" s="3">
        <v>1438.6642000000002</v>
      </c>
      <c r="K27944" s="3">
        <v>2213.3295384615385</v>
      </c>
      <c r="L27944" s="4">
        <v>0.34999999999999992</v>
      </c>
    </row>
    <row r="27945" spans="1:12" x14ac:dyDescent="0.35">
      <c r="A27945" s="1" t="s">
        <v>46088</v>
      </c>
      <c r="B27945" t="s">
        <v>46089</v>
      </c>
      <c r="C27945" t="s">
        <v>34</v>
      </c>
      <c r="D27945" t="s">
        <v>35</v>
      </c>
      <c r="E27945">
        <v>2</v>
      </c>
      <c r="F27945" s="2">
        <v>52.87</v>
      </c>
      <c r="G27945" s="3">
        <v>394.98</v>
      </c>
      <c r="H27945" s="3">
        <v>0.52869999999999995</v>
      </c>
      <c r="I27945" s="3">
        <v>0</v>
      </c>
      <c r="J27945" s="3">
        <v>53.398699999999998</v>
      </c>
      <c r="K27945" s="3">
        <v>82.151846153846151</v>
      </c>
      <c r="L27945" s="4">
        <v>0.35</v>
      </c>
    </row>
    <row r="27946" spans="1:12" x14ac:dyDescent="0.35">
      <c r="A27946" s="1" t="s">
        <v>46090</v>
      </c>
      <c r="B27946" t="s">
        <v>46091</v>
      </c>
      <c r="C27946" t="s">
        <v>34</v>
      </c>
      <c r="D27946" t="s">
        <v>35</v>
      </c>
      <c r="E27946">
        <v>1</v>
      </c>
      <c r="F27946" s="2">
        <v>148.24</v>
      </c>
      <c r="G27946" s="3">
        <v>286.67</v>
      </c>
      <c r="H27946" s="3">
        <v>1.4824000000000002</v>
      </c>
      <c r="I27946" s="3">
        <v>6.9672800000000006</v>
      </c>
      <c r="J27946" s="3">
        <v>156.68968000000001</v>
      </c>
      <c r="K27946" s="3">
        <v>241.06104615384615</v>
      </c>
      <c r="L27946" s="4">
        <v>0.34999999999999992</v>
      </c>
    </row>
    <row r="27947" spans="1:12" x14ac:dyDescent="0.35">
      <c r="A27947" s="1" t="s">
        <v>46092</v>
      </c>
      <c r="B27947" t="s">
        <v>46093</v>
      </c>
      <c r="C27947" t="s">
        <v>34</v>
      </c>
      <c r="D27947" t="s">
        <v>35</v>
      </c>
      <c r="E27947">
        <v>2</v>
      </c>
      <c r="F27947" s="2">
        <v>44.16</v>
      </c>
      <c r="G27947" s="3">
        <v>231.2</v>
      </c>
      <c r="H27947" s="3">
        <v>0.44159999999999999</v>
      </c>
      <c r="I27947" s="3">
        <v>0</v>
      </c>
      <c r="J27947" s="3">
        <v>44.601599999999998</v>
      </c>
      <c r="K27947" s="3">
        <v>68.617846153846145</v>
      </c>
      <c r="L27947" s="4">
        <v>0.34999999999999992</v>
      </c>
    </row>
    <row r="27948" spans="1:12" x14ac:dyDescent="0.35">
      <c r="A27948" s="1" t="s">
        <v>46094</v>
      </c>
      <c r="B27948" t="s">
        <v>46095</v>
      </c>
      <c r="C27948" t="s">
        <v>34</v>
      </c>
      <c r="D27948" t="s">
        <v>35</v>
      </c>
      <c r="E27948">
        <v>1</v>
      </c>
      <c r="F27948" s="2">
        <v>834.65</v>
      </c>
      <c r="G27948" s="3">
        <v>4618.0600000000004</v>
      </c>
      <c r="H27948" s="3">
        <v>8.3465000000000007</v>
      </c>
      <c r="I27948" s="3">
        <v>39.228549999999998</v>
      </c>
      <c r="J27948" s="3">
        <v>882.22505000000001</v>
      </c>
      <c r="K27948" s="3">
        <v>1357.2693076923076</v>
      </c>
      <c r="L27948" s="4">
        <v>0.35</v>
      </c>
    </row>
    <row r="27949" spans="1:12" x14ac:dyDescent="0.35">
      <c r="A27949" s="1" t="s">
        <v>46096</v>
      </c>
      <c r="B27949" t="s">
        <v>40460</v>
      </c>
      <c r="C27949" t="s">
        <v>34</v>
      </c>
      <c r="D27949" t="s">
        <v>35</v>
      </c>
      <c r="E27949">
        <v>1</v>
      </c>
      <c r="F27949" s="2">
        <v>828.39</v>
      </c>
      <c r="G27949" s="3">
        <v>4246.88</v>
      </c>
      <c r="H27949" s="3">
        <v>8.2838999999999992</v>
      </c>
      <c r="I27949" s="3">
        <v>38.934330000000003</v>
      </c>
      <c r="J27949" s="3">
        <v>875.60823000000005</v>
      </c>
      <c r="K27949" s="3">
        <v>1347.0895846153846</v>
      </c>
      <c r="L27949" s="4">
        <v>0.35</v>
      </c>
    </row>
    <row r="27950" spans="1:12" hidden="1" x14ac:dyDescent="0.35">
      <c r="A27950" s="1" t="s">
        <v>46097</v>
      </c>
      <c r="B27950" t="s">
        <v>46098</v>
      </c>
      <c r="C27950" t="s">
        <v>46</v>
      </c>
      <c r="D27950" t="s">
        <v>47</v>
      </c>
      <c r="E27950">
        <v>1</v>
      </c>
      <c r="F27950" s="2">
        <v>210.47</v>
      </c>
      <c r="G27950" s="3">
        <v>1078.97</v>
      </c>
      <c r="H27950" s="3">
        <v>2.1047000000000002</v>
      </c>
      <c r="I27950" s="3">
        <v>9.8920899999999996</v>
      </c>
      <c r="J27950" s="3">
        <v>222.46679</v>
      </c>
      <c r="K27950" s="3">
        <v>342.25659999999999</v>
      </c>
      <c r="L27950" s="4">
        <v>0.35</v>
      </c>
    </row>
    <row r="27951" spans="1:12" x14ac:dyDescent="0.35">
      <c r="A27951" s="1">
        <v>41001279</v>
      </c>
      <c r="B27951" t="s">
        <v>46099</v>
      </c>
      <c r="C27951" t="s">
        <v>34</v>
      </c>
      <c r="D27951" t="s">
        <v>35</v>
      </c>
      <c r="E27951">
        <v>1</v>
      </c>
      <c r="F27951" s="2">
        <v>2.88</v>
      </c>
      <c r="G27951" s="3">
        <v>14.72</v>
      </c>
      <c r="H27951" s="3">
        <v>2.8799999999999999E-2</v>
      </c>
      <c r="I27951" s="3">
        <v>0.13536000000000001</v>
      </c>
      <c r="J27951" s="3">
        <v>3.0441599999999998</v>
      </c>
      <c r="K27951" s="3">
        <v>4.6833230769230765</v>
      </c>
      <c r="L27951" s="4">
        <v>0.35</v>
      </c>
    </row>
    <row r="27952" spans="1:12" x14ac:dyDescent="0.35">
      <c r="A27952" s="1" t="s">
        <v>46100</v>
      </c>
      <c r="B27952" t="s">
        <v>46101</v>
      </c>
      <c r="C27952" t="s">
        <v>34</v>
      </c>
      <c r="D27952" t="s">
        <v>35</v>
      </c>
      <c r="E27952">
        <v>1</v>
      </c>
      <c r="F27952" s="2">
        <v>5978.31</v>
      </c>
      <c r="G27952" s="3">
        <v>33253.75</v>
      </c>
      <c r="H27952" s="3">
        <v>59.783100000000005</v>
      </c>
      <c r="I27952" s="3">
        <v>280.98057</v>
      </c>
      <c r="J27952" s="3">
        <v>6319.0736699999998</v>
      </c>
      <c r="K27952" s="3">
        <v>9721.6517999999996</v>
      </c>
      <c r="L27952" s="4">
        <v>0.35</v>
      </c>
    </row>
    <row r="27953" spans="1:12" x14ac:dyDescent="0.35">
      <c r="A27953" s="1" t="s">
        <v>46102</v>
      </c>
      <c r="B27953" t="s">
        <v>46103</v>
      </c>
      <c r="C27953" t="s">
        <v>34</v>
      </c>
      <c r="D27953" t="s">
        <v>35</v>
      </c>
      <c r="E27953">
        <v>1</v>
      </c>
      <c r="F27953" s="2">
        <v>27.7</v>
      </c>
      <c r="G27953" s="3">
        <v>247.26</v>
      </c>
      <c r="H27953" s="3">
        <v>0.27700000000000002</v>
      </c>
      <c r="I27953" s="3">
        <v>1.3019000000000001</v>
      </c>
      <c r="J27953" s="3">
        <v>29.2789</v>
      </c>
      <c r="K27953" s="3">
        <v>45.04446153846154</v>
      </c>
      <c r="L27953" s="4">
        <v>0.35000000000000003</v>
      </c>
    </row>
    <row r="27954" spans="1:12" x14ac:dyDescent="0.35">
      <c r="A27954" s="1" t="s">
        <v>46104</v>
      </c>
      <c r="B27954" t="s">
        <v>43096</v>
      </c>
      <c r="C27954" t="s">
        <v>34</v>
      </c>
      <c r="D27954" t="s">
        <v>35</v>
      </c>
      <c r="E27954">
        <v>1</v>
      </c>
      <c r="F27954" s="2">
        <v>881.18</v>
      </c>
      <c r="G27954" s="3">
        <v>4517.47</v>
      </c>
      <c r="H27954" s="3">
        <v>8.8117999999999999</v>
      </c>
      <c r="I27954" s="3">
        <v>41.415459999999996</v>
      </c>
      <c r="J27954" s="3">
        <v>931.40725999999995</v>
      </c>
      <c r="K27954" s="3">
        <v>1432.9342461538461</v>
      </c>
      <c r="L27954" s="4">
        <v>0.35</v>
      </c>
    </row>
    <row r="27955" spans="1:12" x14ac:dyDescent="0.35">
      <c r="A27955" s="1" t="s">
        <v>46105</v>
      </c>
      <c r="B27955" t="s">
        <v>43838</v>
      </c>
      <c r="C27955" t="s">
        <v>34</v>
      </c>
      <c r="D27955" t="s">
        <v>35</v>
      </c>
      <c r="E27955">
        <v>2</v>
      </c>
      <c r="F27955" s="2">
        <v>2412.48</v>
      </c>
      <c r="G27955" s="3">
        <v>12630.79</v>
      </c>
      <c r="H27955" s="3">
        <v>24.1248</v>
      </c>
      <c r="I27955" s="3">
        <v>0</v>
      </c>
      <c r="J27955" s="3">
        <v>2436.6048000000001</v>
      </c>
      <c r="K27955" s="3">
        <v>3748.6227692307693</v>
      </c>
      <c r="L27955" s="4">
        <v>0.35</v>
      </c>
    </row>
    <row r="27956" spans="1:12" x14ac:dyDescent="0.35">
      <c r="A27956" s="1" t="s">
        <v>46106</v>
      </c>
      <c r="B27956" t="s">
        <v>46107</v>
      </c>
      <c r="C27956" t="s">
        <v>34</v>
      </c>
      <c r="D27956" t="s">
        <v>35</v>
      </c>
      <c r="E27956">
        <v>2</v>
      </c>
      <c r="F27956" s="2">
        <v>3628.8</v>
      </c>
      <c r="G27956" s="3">
        <v>18998.95</v>
      </c>
      <c r="H27956" s="3">
        <v>36.288000000000004</v>
      </c>
      <c r="I27956" s="3">
        <v>0</v>
      </c>
      <c r="J27956" s="3">
        <v>3665.0880000000002</v>
      </c>
      <c r="K27956" s="3">
        <v>5638.5969230769233</v>
      </c>
      <c r="L27956" s="4">
        <v>0.35</v>
      </c>
    </row>
    <row r="27957" spans="1:12" hidden="1" x14ac:dyDescent="0.35">
      <c r="A27957" s="1" t="s">
        <v>46108</v>
      </c>
      <c r="B27957" t="s">
        <v>46109</v>
      </c>
      <c r="C27957" t="s">
        <v>46</v>
      </c>
      <c r="D27957" t="s">
        <v>47</v>
      </c>
      <c r="E27957">
        <v>1</v>
      </c>
      <c r="F27957" s="2">
        <v>38.28</v>
      </c>
      <c r="G27957" s="3">
        <v>196.3</v>
      </c>
      <c r="H27957" s="3">
        <v>0.38280000000000003</v>
      </c>
      <c r="I27957" s="3">
        <v>1.7991600000000001</v>
      </c>
      <c r="J27957" s="3">
        <v>40.461960000000005</v>
      </c>
      <c r="K27957" s="3">
        <v>62.249169230769233</v>
      </c>
      <c r="L27957" s="4">
        <v>0.34999999999999992</v>
      </c>
    </row>
    <row r="27958" spans="1:12" x14ac:dyDescent="0.35">
      <c r="A27958" s="1" t="s">
        <v>46110</v>
      </c>
      <c r="B27958" t="s">
        <v>46111</v>
      </c>
      <c r="C27958" t="s">
        <v>34</v>
      </c>
      <c r="D27958" t="s">
        <v>35</v>
      </c>
      <c r="E27958">
        <v>1</v>
      </c>
      <c r="F27958" s="2">
        <v>417.39</v>
      </c>
      <c r="G27958" s="3">
        <v>2139.86</v>
      </c>
      <c r="H27958" s="3">
        <v>4.1738999999999997</v>
      </c>
      <c r="I27958" s="3">
        <v>19.617329999999999</v>
      </c>
      <c r="J27958" s="3">
        <v>441.18122999999997</v>
      </c>
      <c r="K27958" s="3">
        <v>678.74035384615377</v>
      </c>
      <c r="L27958" s="4">
        <v>0.35</v>
      </c>
    </row>
    <row r="27959" spans="1:12" x14ac:dyDescent="0.35">
      <c r="A27959" s="1" t="s">
        <v>46112</v>
      </c>
      <c r="B27959" t="s">
        <v>46113</v>
      </c>
      <c r="C27959" t="s">
        <v>34</v>
      </c>
      <c r="D27959" t="s">
        <v>35</v>
      </c>
      <c r="E27959">
        <v>2</v>
      </c>
      <c r="F27959" s="2">
        <v>18.309999999999999</v>
      </c>
      <c r="G27959" s="3">
        <v>136.76</v>
      </c>
      <c r="H27959" s="3">
        <v>0.18309999999999998</v>
      </c>
      <c r="I27959" s="3">
        <v>0</v>
      </c>
      <c r="J27959" s="3">
        <v>18.493099999999998</v>
      </c>
      <c r="K27959" s="3">
        <v>28.450923076923072</v>
      </c>
      <c r="L27959" s="4">
        <v>0.34999999999999992</v>
      </c>
    </row>
    <row r="27960" spans="1:12" x14ac:dyDescent="0.35">
      <c r="A27960" s="1" t="s">
        <v>46114</v>
      </c>
      <c r="B27960" t="s">
        <v>45222</v>
      </c>
      <c r="C27960" t="s">
        <v>34</v>
      </c>
      <c r="D27960" t="s">
        <v>35</v>
      </c>
      <c r="E27960">
        <v>2</v>
      </c>
      <c r="F27960" s="2">
        <v>3128.16</v>
      </c>
      <c r="G27960" s="3">
        <v>0</v>
      </c>
      <c r="H27960" s="3">
        <v>31.281600000000001</v>
      </c>
      <c r="I27960" s="3">
        <v>0</v>
      </c>
      <c r="J27960" s="3">
        <v>3159.4415999999997</v>
      </c>
      <c r="K27960" s="3">
        <v>4860.6793846153842</v>
      </c>
      <c r="L27960" s="4">
        <v>0.35000000000000003</v>
      </c>
    </row>
    <row r="27961" spans="1:12" x14ac:dyDescent="0.35">
      <c r="A27961" s="1" t="s">
        <v>46115</v>
      </c>
      <c r="B27961" t="s">
        <v>46116</v>
      </c>
      <c r="C27961" t="s">
        <v>34</v>
      </c>
      <c r="D27961" t="s">
        <v>35</v>
      </c>
      <c r="E27961">
        <v>2</v>
      </c>
      <c r="F27961" s="2">
        <v>9135.58</v>
      </c>
      <c r="G27961" s="3">
        <v>47830.26</v>
      </c>
      <c r="H27961" s="3">
        <v>91.355800000000002</v>
      </c>
      <c r="I27961" s="3">
        <v>0</v>
      </c>
      <c r="J27961" s="3">
        <v>9226.9357999999993</v>
      </c>
      <c r="K27961" s="3">
        <v>14195.285846153845</v>
      </c>
      <c r="L27961" s="4">
        <v>0.35000000000000003</v>
      </c>
    </row>
    <row r="27962" spans="1:12" x14ac:dyDescent="0.35">
      <c r="A27962" s="1" t="s">
        <v>46117</v>
      </c>
      <c r="B27962" t="s">
        <v>43151</v>
      </c>
      <c r="C27962" t="s">
        <v>34</v>
      </c>
      <c r="D27962" t="s">
        <v>35</v>
      </c>
      <c r="E27962">
        <v>1</v>
      </c>
      <c r="F27962" s="2">
        <v>2676.38</v>
      </c>
      <c r="G27962" s="3">
        <v>13720.84</v>
      </c>
      <c r="H27962" s="3">
        <v>26.763800000000003</v>
      </c>
      <c r="I27962" s="3">
        <v>125.78986</v>
      </c>
      <c r="J27962" s="3">
        <v>2828.9336600000001</v>
      </c>
      <c r="K27962" s="3">
        <v>4352.205630769231</v>
      </c>
      <c r="L27962" s="4">
        <v>0.35</v>
      </c>
    </row>
    <row r="27963" spans="1:12" x14ac:dyDescent="0.35">
      <c r="A27963" s="1" t="s">
        <v>46118</v>
      </c>
      <c r="B27963" t="s">
        <v>46119</v>
      </c>
      <c r="C27963" t="s">
        <v>34</v>
      </c>
      <c r="D27963" t="s">
        <v>35</v>
      </c>
      <c r="E27963">
        <v>1</v>
      </c>
      <c r="F27963" s="2">
        <v>1032.8900000000001</v>
      </c>
      <c r="G27963" s="3">
        <v>5407.8</v>
      </c>
      <c r="H27963" s="3">
        <v>10.328900000000001</v>
      </c>
      <c r="I27963" s="3">
        <v>48.545830000000002</v>
      </c>
      <c r="J27963" s="3">
        <v>1091.7647300000001</v>
      </c>
      <c r="K27963" s="3">
        <v>1679.6380461538463</v>
      </c>
      <c r="L27963" s="4">
        <v>0.35</v>
      </c>
    </row>
    <row r="27964" spans="1:12" x14ac:dyDescent="0.35">
      <c r="A27964" s="1" t="s">
        <v>46120</v>
      </c>
      <c r="B27964" t="s">
        <v>46121</v>
      </c>
      <c r="C27964" t="s">
        <v>34</v>
      </c>
      <c r="D27964" t="s">
        <v>35</v>
      </c>
      <c r="E27964">
        <v>1</v>
      </c>
      <c r="F27964" s="2">
        <v>20.74</v>
      </c>
      <c r="G27964" s="3">
        <v>158.43</v>
      </c>
      <c r="H27964" s="3">
        <v>0.2074</v>
      </c>
      <c r="I27964" s="3">
        <v>0.97477999999999998</v>
      </c>
      <c r="J27964" s="3">
        <v>21.922179999999997</v>
      </c>
      <c r="K27964" s="3">
        <v>33.726430769230767</v>
      </c>
      <c r="L27964" s="4">
        <v>0.35000000000000003</v>
      </c>
    </row>
    <row r="27965" spans="1:12" x14ac:dyDescent="0.35">
      <c r="A27965" s="1" t="s">
        <v>46122</v>
      </c>
      <c r="B27965" t="s">
        <v>46123</v>
      </c>
      <c r="C27965" t="s">
        <v>34</v>
      </c>
      <c r="D27965" t="s">
        <v>35</v>
      </c>
      <c r="E27965">
        <v>2</v>
      </c>
      <c r="F27965" s="2">
        <v>6.98</v>
      </c>
      <c r="G27965" s="3">
        <v>52.13</v>
      </c>
      <c r="H27965" s="3">
        <v>6.9800000000000001E-2</v>
      </c>
      <c r="I27965" s="3">
        <v>0</v>
      </c>
      <c r="J27965" s="3">
        <v>7.0498000000000003</v>
      </c>
      <c r="K27965" s="3">
        <v>10.845846153846153</v>
      </c>
      <c r="L27965" s="4">
        <v>0.35</v>
      </c>
    </row>
    <row r="27966" spans="1:12" x14ac:dyDescent="0.35">
      <c r="A27966" s="1" t="s">
        <v>46124</v>
      </c>
      <c r="B27966" t="s">
        <v>46125</v>
      </c>
      <c r="C27966" t="s">
        <v>34</v>
      </c>
      <c r="D27966" t="s">
        <v>35</v>
      </c>
      <c r="E27966">
        <v>1</v>
      </c>
      <c r="F27966" s="2">
        <v>25.17</v>
      </c>
      <c r="G27966" s="3">
        <v>236.93</v>
      </c>
      <c r="H27966" s="3">
        <v>0.25170000000000003</v>
      </c>
      <c r="I27966" s="3">
        <v>1.18299</v>
      </c>
      <c r="J27966" s="3">
        <v>26.604690000000002</v>
      </c>
      <c r="K27966" s="3">
        <v>40.930292307692305</v>
      </c>
      <c r="L27966" s="4">
        <v>0.34999999999999992</v>
      </c>
    </row>
    <row r="27967" spans="1:12" x14ac:dyDescent="0.35">
      <c r="A27967" s="1" t="s">
        <v>46126</v>
      </c>
      <c r="B27967" t="s">
        <v>46127</v>
      </c>
      <c r="C27967" t="s">
        <v>34</v>
      </c>
      <c r="D27967" t="s">
        <v>35</v>
      </c>
      <c r="E27967">
        <v>2</v>
      </c>
      <c r="F27967" s="2">
        <v>4621.01</v>
      </c>
      <c r="G27967" s="3">
        <v>23690.18</v>
      </c>
      <c r="H27967" s="3">
        <v>46.210100000000004</v>
      </c>
      <c r="I27967" s="3">
        <v>0</v>
      </c>
      <c r="J27967" s="3">
        <v>4667.2201000000005</v>
      </c>
      <c r="K27967" s="3">
        <v>7180.3386153846159</v>
      </c>
      <c r="L27967" s="4">
        <v>0.35</v>
      </c>
    </row>
    <row r="27968" spans="1:12" x14ac:dyDescent="0.35">
      <c r="A27968" s="1" t="s">
        <v>46128</v>
      </c>
      <c r="B27968" t="s">
        <v>42645</v>
      </c>
      <c r="C27968" t="s">
        <v>34</v>
      </c>
      <c r="D27968" t="s">
        <v>35</v>
      </c>
      <c r="E27968">
        <v>2</v>
      </c>
      <c r="F27968" s="2">
        <v>697.13</v>
      </c>
      <c r="G27968" s="3">
        <v>3573.92</v>
      </c>
      <c r="H27968" s="3">
        <v>6.9713000000000003</v>
      </c>
      <c r="I27968" s="3">
        <v>0</v>
      </c>
      <c r="J27968" s="3">
        <v>704.10130000000004</v>
      </c>
      <c r="K27968" s="3">
        <v>1083.2327692307692</v>
      </c>
      <c r="L27968" s="4">
        <v>0.35</v>
      </c>
    </row>
    <row r="27969" spans="1:12" x14ac:dyDescent="0.35">
      <c r="A27969" s="1" t="s">
        <v>46129</v>
      </c>
      <c r="B27969" t="s">
        <v>46130</v>
      </c>
      <c r="C27969" t="s">
        <v>34</v>
      </c>
      <c r="D27969" t="s">
        <v>35</v>
      </c>
      <c r="E27969">
        <v>2</v>
      </c>
      <c r="F27969" s="2">
        <v>1046.24</v>
      </c>
      <c r="G27969" s="3">
        <v>5363.67</v>
      </c>
      <c r="H27969" s="3">
        <v>10.462400000000001</v>
      </c>
      <c r="I27969" s="3">
        <v>0</v>
      </c>
      <c r="J27969" s="3">
        <v>1056.7023999999999</v>
      </c>
      <c r="K27969" s="3">
        <v>1625.6959999999997</v>
      </c>
      <c r="L27969" s="4">
        <v>0.34999999999999992</v>
      </c>
    </row>
    <row r="27970" spans="1:12" x14ac:dyDescent="0.35">
      <c r="A27970" s="1" t="s">
        <v>46131</v>
      </c>
      <c r="B27970" t="s">
        <v>45145</v>
      </c>
      <c r="C27970" t="s">
        <v>34</v>
      </c>
      <c r="D27970" t="s">
        <v>35</v>
      </c>
      <c r="E27970">
        <v>1</v>
      </c>
      <c r="F27970" s="2">
        <v>5022.32</v>
      </c>
      <c r="G27970" s="3">
        <v>26294.87</v>
      </c>
      <c r="H27970" s="3">
        <v>50.223199999999999</v>
      </c>
      <c r="I27970" s="3">
        <v>236.04903999999999</v>
      </c>
      <c r="J27970" s="3">
        <v>5308.5922399999999</v>
      </c>
      <c r="K27970" s="3">
        <v>8167.0649846153847</v>
      </c>
      <c r="L27970" s="4">
        <v>0.35000000000000003</v>
      </c>
    </row>
    <row r="27971" spans="1:12" x14ac:dyDescent="0.35">
      <c r="A27971" s="1" t="s">
        <v>46132</v>
      </c>
      <c r="B27971" t="s">
        <v>46133</v>
      </c>
      <c r="C27971" t="s">
        <v>13</v>
      </c>
      <c r="D27971" t="s">
        <v>14</v>
      </c>
      <c r="E27971">
        <v>2</v>
      </c>
      <c r="F27971" s="2">
        <v>143.01</v>
      </c>
      <c r="G27971" s="3">
        <v>733.19</v>
      </c>
      <c r="H27971" s="3">
        <v>1.4300999999999999</v>
      </c>
      <c r="I27971" s="3">
        <v>0</v>
      </c>
      <c r="J27971" s="3">
        <v>144.4401</v>
      </c>
      <c r="K27971" s="3">
        <v>222.21553846153844</v>
      </c>
      <c r="L27971" s="4">
        <v>0.34999999999999992</v>
      </c>
    </row>
    <row r="27972" spans="1:12" x14ac:dyDescent="0.35">
      <c r="A27972" s="1" t="s">
        <v>46134</v>
      </c>
      <c r="B27972" t="s">
        <v>46135</v>
      </c>
      <c r="C27972" t="s">
        <v>34</v>
      </c>
      <c r="D27972" t="s">
        <v>35</v>
      </c>
      <c r="E27972">
        <v>2</v>
      </c>
      <c r="F27972" s="2">
        <v>192.83</v>
      </c>
      <c r="G27972" s="3">
        <v>967.33</v>
      </c>
      <c r="H27972" s="3">
        <v>1.9283000000000001</v>
      </c>
      <c r="I27972" s="3">
        <v>0</v>
      </c>
      <c r="J27972" s="3">
        <v>194.75830000000002</v>
      </c>
      <c r="K27972" s="3">
        <v>299.62815384615385</v>
      </c>
      <c r="L27972" s="4">
        <v>0.34999999999999992</v>
      </c>
    </row>
    <row r="27973" spans="1:12" x14ac:dyDescent="0.35">
      <c r="A27973" s="1" t="s">
        <v>46136</v>
      </c>
      <c r="B27973" t="s">
        <v>46137</v>
      </c>
      <c r="C27973" t="s">
        <v>34</v>
      </c>
      <c r="D27973" t="s">
        <v>35</v>
      </c>
      <c r="E27973">
        <v>1</v>
      </c>
      <c r="F27973" s="2">
        <v>841.24</v>
      </c>
      <c r="G27973" s="3">
        <v>4404.3500000000004</v>
      </c>
      <c r="H27973" s="3">
        <v>8.4123999999999999</v>
      </c>
      <c r="I27973" s="3">
        <v>39.53828</v>
      </c>
      <c r="J27973" s="3">
        <v>889.19068000000004</v>
      </c>
      <c r="K27973" s="3">
        <v>1367.9856615384615</v>
      </c>
      <c r="L27973" s="4">
        <v>0.35</v>
      </c>
    </row>
    <row r="27974" spans="1:12" x14ac:dyDescent="0.35">
      <c r="A27974" s="1" t="s">
        <v>46138</v>
      </c>
      <c r="B27974" t="s">
        <v>46139</v>
      </c>
      <c r="C27974" t="s">
        <v>34</v>
      </c>
      <c r="D27974" t="s">
        <v>35</v>
      </c>
      <c r="E27974">
        <v>1</v>
      </c>
      <c r="F27974" s="2">
        <v>124.09</v>
      </c>
      <c r="G27974" s="3">
        <v>636.16999999999996</v>
      </c>
      <c r="H27974" s="3">
        <v>1.2409000000000001</v>
      </c>
      <c r="I27974" s="3">
        <v>5.83223</v>
      </c>
      <c r="J27974" s="3">
        <v>131.16313</v>
      </c>
      <c r="K27974" s="3">
        <v>201.78943076923076</v>
      </c>
      <c r="L27974" s="4">
        <v>0.35</v>
      </c>
    </row>
    <row r="27975" spans="1:12" x14ac:dyDescent="0.35">
      <c r="A27975" s="1">
        <v>41005116</v>
      </c>
      <c r="B27975" t="s">
        <v>43071</v>
      </c>
      <c r="C27975" t="s">
        <v>34</v>
      </c>
      <c r="D27975" t="s">
        <v>35</v>
      </c>
      <c r="E27975">
        <v>1</v>
      </c>
      <c r="F27975" s="2">
        <v>429.66</v>
      </c>
      <c r="G27975" s="3">
        <v>2202.8000000000002</v>
      </c>
      <c r="H27975" s="3">
        <v>4.2966000000000006</v>
      </c>
      <c r="I27975" s="3">
        <v>20.194020000000002</v>
      </c>
      <c r="J27975" s="3">
        <v>454.15062000000006</v>
      </c>
      <c r="K27975" s="3">
        <v>698.69326153846157</v>
      </c>
      <c r="L27975" s="4">
        <v>0.34999999999999992</v>
      </c>
    </row>
    <row r="27976" spans="1:12" x14ac:dyDescent="0.35">
      <c r="A27976" s="1" t="s">
        <v>46140</v>
      </c>
      <c r="B27976" t="s">
        <v>46141</v>
      </c>
      <c r="C27976" t="s">
        <v>34</v>
      </c>
      <c r="D27976" t="s">
        <v>35</v>
      </c>
      <c r="E27976">
        <v>1</v>
      </c>
      <c r="F27976" s="2">
        <v>192.89</v>
      </c>
      <c r="G27976" s="3">
        <v>988.91</v>
      </c>
      <c r="H27976" s="3">
        <v>1.9288999999999998</v>
      </c>
      <c r="I27976" s="3">
        <v>9.0658300000000001</v>
      </c>
      <c r="J27976" s="3">
        <v>203.88472999999999</v>
      </c>
      <c r="K27976" s="3">
        <v>313.66881538461536</v>
      </c>
      <c r="L27976" s="4">
        <v>0.35</v>
      </c>
    </row>
    <row r="27977" spans="1:12" x14ac:dyDescent="0.35">
      <c r="A27977" s="1" t="s">
        <v>46142</v>
      </c>
      <c r="B27977" t="s">
        <v>46143</v>
      </c>
      <c r="C27977" t="s">
        <v>34</v>
      </c>
      <c r="D27977" t="s">
        <v>35</v>
      </c>
      <c r="E27977">
        <v>2</v>
      </c>
      <c r="F27977" s="2">
        <v>94.37</v>
      </c>
      <c r="G27977" s="3">
        <v>704.95</v>
      </c>
      <c r="H27977" s="3">
        <v>0.94370000000000009</v>
      </c>
      <c r="I27977" s="3">
        <v>0</v>
      </c>
      <c r="J27977" s="3">
        <v>95.313700000000011</v>
      </c>
      <c r="K27977" s="3">
        <v>146.63646153846156</v>
      </c>
      <c r="L27977" s="4">
        <v>0.35000000000000003</v>
      </c>
    </row>
    <row r="27978" spans="1:12" hidden="1" x14ac:dyDescent="0.35">
      <c r="A27978" s="1" t="s">
        <v>46144</v>
      </c>
      <c r="B27978" t="s">
        <v>46145</v>
      </c>
      <c r="C27978" t="s">
        <v>46</v>
      </c>
      <c r="D27978" t="s">
        <v>47</v>
      </c>
      <c r="E27978">
        <v>1</v>
      </c>
      <c r="F27978" s="2">
        <v>267.45999999999998</v>
      </c>
      <c r="G27978" s="3">
        <v>1371.21</v>
      </c>
      <c r="H27978" s="3">
        <v>2.6745999999999999</v>
      </c>
      <c r="I27978" s="3">
        <v>12.57062</v>
      </c>
      <c r="J27978" s="3">
        <v>282.70522</v>
      </c>
      <c r="K27978" s="3">
        <v>434.93110769230765</v>
      </c>
      <c r="L27978" s="4">
        <v>0.34999999999999992</v>
      </c>
    </row>
    <row r="27979" spans="1:12" x14ac:dyDescent="0.35">
      <c r="A27979" s="1">
        <v>41009706</v>
      </c>
      <c r="B27979" t="s">
        <v>46146</v>
      </c>
      <c r="C27979" t="s">
        <v>34</v>
      </c>
      <c r="D27979" t="s">
        <v>35</v>
      </c>
      <c r="E27979">
        <v>1</v>
      </c>
      <c r="F27979" s="2">
        <v>2485.4299999999998</v>
      </c>
      <c r="G27979" s="3">
        <v>12741.85</v>
      </c>
      <c r="H27979" s="3">
        <v>24.854299999999999</v>
      </c>
      <c r="I27979" s="3">
        <v>116.81520999999999</v>
      </c>
      <c r="J27979" s="3">
        <v>2627.09951</v>
      </c>
      <c r="K27979" s="3">
        <v>4041.6915538461535</v>
      </c>
      <c r="L27979" s="4">
        <v>0.34999999999999992</v>
      </c>
    </row>
    <row r="27980" spans="1:12" x14ac:dyDescent="0.35">
      <c r="A27980" s="1">
        <v>41000637</v>
      </c>
      <c r="B27980" t="s">
        <v>46147</v>
      </c>
      <c r="C27980" t="s">
        <v>34</v>
      </c>
      <c r="D27980" t="s">
        <v>35</v>
      </c>
      <c r="E27980">
        <v>1</v>
      </c>
      <c r="F27980" s="2">
        <v>28.21</v>
      </c>
      <c r="G27980" s="3">
        <v>144.63</v>
      </c>
      <c r="H27980" s="3">
        <v>0.28210000000000002</v>
      </c>
      <c r="I27980" s="3">
        <v>1.3258700000000001</v>
      </c>
      <c r="J27980" s="3">
        <v>29.817970000000003</v>
      </c>
      <c r="K27980" s="3">
        <v>45.873800000000003</v>
      </c>
      <c r="L27980" s="4">
        <v>0.35</v>
      </c>
    </row>
    <row r="27981" spans="1:12" x14ac:dyDescent="0.35">
      <c r="A27981" s="1" t="s">
        <v>46148</v>
      </c>
      <c r="B27981" t="s">
        <v>46149</v>
      </c>
      <c r="C27981" t="s">
        <v>29</v>
      </c>
      <c r="D27981" t="s">
        <v>30</v>
      </c>
      <c r="E27981">
        <v>2</v>
      </c>
      <c r="F27981" s="2">
        <v>12.2</v>
      </c>
      <c r="G27981" s="3">
        <v>62.62</v>
      </c>
      <c r="H27981" s="3">
        <v>0.122</v>
      </c>
      <c r="I27981" s="3">
        <v>0</v>
      </c>
      <c r="J27981" s="3">
        <v>12.321999999999999</v>
      </c>
      <c r="K27981" s="3">
        <v>18.956923076923076</v>
      </c>
      <c r="L27981" s="4">
        <v>0.35</v>
      </c>
    </row>
    <row r="27982" spans="1:12" x14ac:dyDescent="0.35">
      <c r="A27982" s="1" t="s">
        <v>46150</v>
      </c>
      <c r="B27982" t="s">
        <v>46151</v>
      </c>
      <c r="C27982" t="s">
        <v>34</v>
      </c>
      <c r="D27982" t="s">
        <v>35</v>
      </c>
      <c r="E27982">
        <v>2</v>
      </c>
      <c r="F27982" s="2">
        <v>1876.96</v>
      </c>
      <c r="G27982" s="3">
        <v>9634.34</v>
      </c>
      <c r="H27982" s="3">
        <v>18.769600000000001</v>
      </c>
      <c r="I27982" s="3">
        <v>0</v>
      </c>
      <c r="J27982" s="3">
        <v>1895.7296000000001</v>
      </c>
      <c r="K27982" s="3">
        <v>2916.507076923077</v>
      </c>
      <c r="L27982" s="4">
        <v>0.35</v>
      </c>
    </row>
    <row r="27983" spans="1:12" x14ac:dyDescent="0.35">
      <c r="A27983" s="1" t="s">
        <v>46152</v>
      </c>
      <c r="B27983" t="s">
        <v>46153</v>
      </c>
      <c r="C27983" t="s">
        <v>34</v>
      </c>
      <c r="D27983" t="s">
        <v>35</v>
      </c>
      <c r="E27983">
        <v>2</v>
      </c>
      <c r="F27983" s="2">
        <v>1173.0999999999999</v>
      </c>
      <c r="G27983" s="3">
        <v>6014.07</v>
      </c>
      <c r="H27983" s="3">
        <v>11.731</v>
      </c>
      <c r="I27983" s="3">
        <v>0</v>
      </c>
      <c r="J27983" s="3">
        <v>1184.8309999999999</v>
      </c>
      <c r="K27983" s="3">
        <v>1822.8169230769229</v>
      </c>
      <c r="L27983" s="4">
        <v>0.35</v>
      </c>
    </row>
    <row r="27984" spans="1:12" x14ac:dyDescent="0.35">
      <c r="A27984" s="1">
        <v>41002303</v>
      </c>
      <c r="B27984" t="s">
        <v>41298</v>
      </c>
      <c r="C27984" t="s">
        <v>34</v>
      </c>
      <c r="D27984" t="s">
        <v>35</v>
      </c>
      <c r="E27984">
        <v>1</v>
      </c>
      <c r="F27984" s="2">
        <v>56.57</v>
      </c>
      <c r="G27984" s="3">
        <v>289.99</v>
      </c>
      <c r="H27984" s="3">
        <v>0.56569999999999998</v>
      </c>
      <c r="I27984" s="3">
        <v>2.6587900000000002</v>
      </c>
      <c r="J27984" s="3">
        <v>59.794490000000003</v>
      </c>
      <c r="K27984" s="3">
        <v>91.991523076923073</v>
      </c>
      <c r="L27984" s="4">
        <v>0.34999999999999992</v>
      </c>
    </row>
    <row r="27985" spans="1:12" x14ac:dyDescent="0.35">
      <c r="A27985" s="1" t="s">
        <v>46154</v>
      </c>
      <c r="B27985" t="s">
        <v>46155</v>
      </c>
      <c r="C27985" t="s">
        <v>34</v>
      </c>
      <c r="D27985" t="s">
        <v>35</v>
      </c>
      <c r="E27985">
        <v>2</v>
      </c>
      <c r="F27985" s="2">
        <v>55.81</v>
      </c>
      <c r="G27985" s="3">
        <v>292.2</v>
      </c>
      <c r="H27985" s="3">
        <v>0.55810000000000004</v>
      </c>
      <c r="I27985" s="3">
        <v>0</v>
      </c>
      <c r="J27985" s="3">
        <v>56.368100000000005</v>
      </c>
      <c r="K27985" s="3">
        <v>86.720153846153849</v>
      </c>
      <c r="L27985" s="4">
        <v>0.35</v>
      </c>
    </row>
    <row r="27986" spans="1:12" x14ac:dyDescent="0.35">
      <c r="A27986" s="1" t="s">
        <v>46156</v>
      </c>
      <c r="B27986" t="s">
        <v>40317</v>
      </c>
      <c r="C27986" t="s">
        <v>34</v>
      </c>
      <c r="D27986" t="s">
        <v>35</v>
      </c>
      <c r="E27986">
        <v>1</v>
      </c>
      <c r="F27986" s="2">
        <v>30.35</v>
      </c>
      <c r="G27986" s="3">
        <v>155.57</v>
      </c>
      <c r="H27986" s="3">
        <v>0.30350000000000005</v>
      </c>
      <c r="I27986" s="3">
        <v>1.42645</v>
      </c>
      <c r="J27986" s="3">
        <v>32.079950000000004</v>
      </c>
      <c r="K27986" s="3">
        <v>49.353769230769238</v>
      </c>
      <c r="L27986" s="4">
        <v>0.35000000000000003</v>
      </c>
    </row>
    <row r="27987" spans="1:12" x14ac:dyDescent="0.35">
      <c r="A27987" s="1" t="s">
        <v>46157</v>
      </c>
      <c r="B27987" t="s">
        <v>46158</v>
      </c>
      <c r="C27987" t="s">
        <v>34</v>
      </c>
      <c r="D27987" t="s">
        <v>35</v>
      </c>
      <c r="E27987">
        <v>2</v>
      </c>
      <c r="F27987" s="2">
        <v>2601.7800000000002</v>
      </c>
      <c r="G27987" s="3">
        <v>13338.35</v>
      </c>
      <c r="H27987" s="3">
        <v>26.017800000000001</v>
      </c>
      <c r="I27987" s="3">
        <v>0</v>
      </c>
      <c r="J27987" s="3">
        <v>2627.7978000000003</v>
      </c>
      <c r="K27987" s="3">
        <v>4042.7658461538463</v>
      </c>
      <c r="L27987" s="4">
        <v>0.34999999999999992</v>
      </c>
    </row>
    <row r="27988" spans="1:12" x14ac:dyDescent="0.35">
      <c r="A27988" s="1" t="s">
        <v>46159</v>
      </c>
      <c r="B27988" t="s">
        <v>46160</v>
      </c>
      <c r="C27988" t="s">
        <v>34</v>
      </c>
      <c r="D27988" t="s">
        <v>35</v>
      </c>
      <c r="E27988">
        <v>1</v>
      </c>
      <c r="F27988" s="2">
        <v>442.53</v>
      </c>
      <c r="G27988" s="3">
        <v>2268.69</v>
      </c>
      <c r="H27988" s="3">
        <v>4.4253</v>
      </c>
      <c r="I27988" s="3">
        <v>20.798909999999999</v>
      </c>
      <c r="J27988" s="3">
        <v>467.75420999999994</v>
      </c>
      <c r="K27988" s="3">
        <v>719.62186153846142</v>
      </c>
      <c r="L27988" s="4">
        <v>0.35</v>
      </c>
    </row>
    <row r="27989" spans="1:12" x14ac:dyDescent="0.35">
      <c r="A27989" s="1" t="s">
        <v>46161</v>
      </c>
      <c r="B27989" t="s">
        <v>43520</v>
      </c>
      <c r="C27989" t="s">
        <v>34</v>
      </c>
      <c r="D27989" t="s">
        <v>35</v>
      </c>
      <c r="E27989">
        <v>2</v>
      </c>
      <c r="F27989" s="2">
        <v>5723.76</v>
      </c>
      <c r="G27989" s="3">
        <v>29967.33</v>
      </c>
      <c r="H27989" s="3">
        <v>57.2376</v>
      </c>
      <c r="I27989" s="3">
        <v>0</v>
      </c>
      <c r="J27989" s="3">
        <v>5780.9976000000006</v>
      </c>
      <c r="K27989" s="3">
        <v>8893.8424615384629</v>
      </c>
      <c r="L27989" s="4">
        <v>0.35000000000000003</v>
      </c>
    </row>
    <row r="27990" spans="1:12" x14ac:dyDescent="0.35">
      <c r="A27990" s="1" t="s">
        <v>46162</v>
      </c>
      <c r="B27990" t="s">
        <v>46163</v>
      </c>
      <c r="C27990" t="s">
        <v>34</v>
      </c>
      <c r="D27990" t="s">
        <v>35</v>
      </c>
      <c r="E27990">
        <v>1</v>
      </c>
      <c r="F27990" s="2">
        <v>584.76</v>
      </c>
      <c r="G27990" s="3">
        <v>2997.83</v>
      </c>
      <c r="H27990" s="3">
        <v>5.8475999999999999</v>
      </c>
      <c r="I27990" s="3">
        <v>27.483719999999998</v>
      </c>
      <c r="J27990" s="3">
        <v>618.09132</v>
      </c>
      <c r="K27990" s="3">
        <v>950.909723076923</v>
      </c>
      <c r="L27990" s="4">
        <v>0.35</v>
      </c>
    </row>
    <row r="27991" spans="1:12" x14ac:dyDescent="0.35">
      <c r="A27991" s="1" t="s">
        <v>46164</v>
      </c>
      <c r="B27991" t="s">
        <v>46165</v>
      </c>
      <c r="C27991" t="s">
        <v>34</v>
      </c>
      <c r="D27991" t="s">
        <v>35</v>
      </c>
      <c r="E27991">
        <v>2</v>
      </c>
      <c r="F27991" s="2">
        <v>26985.26</v>
      </c>
      <c r="G27991" s="3">
        <v>141284.1</v>
      </c>
      <c r="H27991" s="3">
        <v>269.8526</v>
      </c>
      <c r="I27991" s="3">
        <v>0</v>
      </c>
      <c r="J27991" s="3">
        <v>27255.112599999997</v>
      </c>
      <c r="K27991" s="3">
        <v>41930.942461538456</v>
      </c>
      <c r="L27991" s="4">
        <v>0.35</v>
      </c>
    </row>
    <row r="27992" spans="1:12" hidden="1" x14ac:dyDescent="0.35">
      <c r="A27992" s="1" t="s">
        <v>46166</v>
      </c>
      <c r="B27992" t="s">
        <v>43929</v>
      </c>
      <c r="C27992" t="s">
        <v>46</v>
      </c>
      <c r="D27992" t="s">
        <v>47</v>
      </c>
      <c r="E27992">
        <v>1</v>
      </c>
      <c r="F27992" s="2">
        <v>16.170000000000002</v>
      </c>
      <c r="G27992" s="3">
        <v>82.88</v>
      </c>
      <c r="H27992" s="3">
        <v>0.16170000000000001</v>
      </c>
      <c r="I27992" s="3">
        <v>0.75999000000000005</v>
      </c>
      <c r="J27992" s="3">
        <v>17.09169</v>
      </c>
      <c r="K27992" s="3">
        <v>26.294907692307692</v>
      </c>
      <c r="L27992" s="4">
        <v>0.35000000000000003</v>
      </c>
    </row>
    <row r="27993" spans="1:12" x14ac:dyDescent="0.35">
      <c r="A27993" s="1">
        <v>41009701</v>
      </c>
      <c r="B27993" t="s">
        <v>46167</v>
      </c>
      <c r="C27993" t="s">
        <v>34</v>
      </c>
      <c r="D27993" t="s">
        <v>35</v>
      </c>
      <c r="E27993">
        <v>2</v>
      </c>
      <c r="F27993" s="2">
        <v>1772.37</v>
      </c>
      <c r="G27993" s="3">
        <v>9086.2999999999993</v>
      </c>
      <c r="H27993" s="3">
        <v>17.723700000000001</v>
      </c>
      <c r="I27993" s="3">
        <v>0</v>
      </c>
      <c r="J27993" s="3">
        <v>1790.0936999999999</v>
      </c>
      <c r="K27993" s="3">
        <v>2753.9903076923074</v>
      </c>
      <c r="L27993" s="4">
        <v>0.35</v>
      </c>
    </row>
    <row r="27994" spans="1:12" x14ac:dyDescent="0.35">
      <c r="A27994" s="1" t="s">
        <v>46168</v>
      </c>
      <c r="B27994" t="s">
        <v>46169</v>
      </c>
      <c r="C27994" t="s">
        <v>34</v>
      </c>
      <c r="D27994" t="s">
        <v>35</v>
      </c>
      <c r="E27994">
        <v>1</v>
      </c>
      <c r="F27994" s="2">
        <v>100.29</v>
      </c>
      <c r="G27994" s="3">
        <v>525.08000000000004</v>
      </c>
      <c r="H27994" s="3">
        <v>1.0029000000000001</v>
      </c>
      <c r="I27994" s="3">
        <v>4.7136300000000002</v>
      </c>
      <c r="J27994" s="3">
        <v>106.00653</v>
      </c>
      <c r="K27994" s="3">
        <v>163.08696923076923</v>
      </c>
      <c r="L27994" s="4">
        <v>0.35</v>
      </c>
    </row>
    <row r="27995" spans="1:12" x14ac:dyDescent="0.35">
      <c r="A27995" s="1" t="s">
        <v>46170</v>
      </c>
      <c r="B27995" t="s">
        <v>46171</v>
      </c>
      <c r="C27995" t="s">
        <v>34</v>
      </c>
      <c r="D27995" t="s">
        <v>35</v>
      </c>
      <c r="E27995">
        <v>1</v>
      </c>
      <c r="F27995" s="2">
        <v>79.489999999999995</v>
      </c>
      <c r="G27995" s="3">
        <v>448.12</v>
      </c>
      <c r="H27995" s="3">
        <v>0.79489999999999994</v>
      </c>
      <c r="I27995" s="3">
        <v>3.73603</v>
      </c>
      <c r="J27995" s="3">
        <v>84.020929999999993</v>
      </c>
      <c r="K27995" s="3">
        <v>129.26296923076922</v>
      </c>
      <c r="L27995" s="4">
        <v>0.35</v>
      </c>
    </row>
    <row r="27996" spans="1:12" x14ac:dyDescent="0.35">
      <c r="A27996" s="1" t="s">
        <v>46172</v>
      </c>
      <c r="B27996" t="s">
        <v>46173</v>
      </c>
      <c r="C27996" t="s">
        <v>34</v>
      </c>
      <c r="D27996" t="s">
        <v>35</v>
      </c>
      <c r="E27996">
        <v>1</v>
      </c>
      <c r="F27996" s="2">
        <v>106.92</v>
      </c>
      <c r="G27996" s="3">
        <v>483.89</v>
      </c>
      <c r="H27996" s="3">
        <v>1.0691999999999999</v>
      </c>
      <c r="I27996" s="3">
        <v>5.0252400000000002</v>
      </c>
      <c r="J27996" s="3">
        <v>113.01443999999999</v>
      </c>
      <c r="K27996" s="3">
        <v>173.86836923076922</v>
      </c>
      <c r="L27996" s="4">
        <v>0.35</v>
      </c>
    </row>
    <row r="27997" spans="1:12" x14ac:dyDescent="0.35">
      <c r="A27997" s="1" t="s">
        <v>46174</v>
      </c>
      <c r="B27997" t="s">
        <v>46175</v>
      </c>
      <c r="C27997" t="s">
        <v>34</v>
      </c>
      <c r="D27997" t="s">
        <v>35</v>
      </c>
      <c r="E27997">
        <v>2</v>
      </c>
      <c r="F27997" s="2">
        <v>6.07</v>
      </c>
      <c r="G27997" s="3">
        <v>45.35</v>
      </c>
      <c r="H27997" s="3">
        <v>6.0700000000000004E-2</v>
      </c>
      <c r="I27997" s="3">
        <v>0</v>
      </c>
      <c r="J27997" s="3">
        <v>6.1307</v>
      </c>
      <c r="K27997" s="3">
        <v>9.4318461538461538</v>
      </c>
      <c r="L27997" s="4">
        <v>0.35</v>
      </c>
    </row>
    <row r="27998" spans="1:12" x14ac:dyDescent="0.35">
      <c r="A27998" s="1" t="s">
        <v>46176</v>
      </c>
      <c r="B27998" t="s">
        <v>46177</v>
      </c>
      <c r="C27998" t="s">
        <v>34</v>
      </c>
      <c r="D27998" t="s">
        <v>35</v>
      </c>
      <c r="E27998">
        <v>2</v>
      </c>
      <c r="F27998" s="2">
        <v>8.14</v>
      </c>
      <c r="G27998" s="3">
        <v>42.59</v>
      </c>
      <c r="H27998" s="3">
        <v>8.1400000000000014E-2</v>
      </c>
      <c r="I27998" s="3">
        <v>0</v>
      </c>
      <c r="J27998" s="3">
        <v>8.2214000000000009</v>
      </c>
      <c r="K27998" s="3">
        <v>12.648307692307693</v>
      </c>
      <c r="L27998" s="4">
        <v>0.35</v>
      </c>
    </row>
    <row r="27999" spans="1:12" x14ac:dyDescent="0.35">
      <c r="A27999" s="1" t="s">
        <v>46178</v>
      </c>
      <c r="B27999" t="s">
        <v>46179</v>
      </c>
      <c r="C27999" t="s">
        <v>34</v>
      </c>
      <c r="D27999" t="s">
        <v>35</v>
      </c>
      <c r="E27999">
        <v>2</v>
      </c>
      <c r="F27999" s="2">
        <v>131.91</v>
      </c>
      <c r="G27999" s="3">
        <v>985.32</v>
      </c>
      <c r="H27999" s="3">
        <v>1.3190999999999999</v>
      </c>
      <c r="I27999" s="3">
        <v>0</v>
      </c>
      <c r="J27999" s="3">
        <v>133.22909999999999</v>
      </c>
      <c r="K27999" s="3">
        <v>204.96784615384612</v>
      </c>
      <c r="L27999" s="4">
        <v>0.35</v>
      </c>
    </row>
    <row r="28000" spans="1:12" x14ac:dyDescent="0.35">
      <c r="A28000" s="1" t="s">
        <v>46180</v>
      </c>
      <c r="B28000" t="s">
        <v>46181</v>
      </c>
      <c r="C28000" t="s">
        <v>29</v>
      </c>
      <c r="D28000" t="s">
        <v>30</v>
      </c>
      <c r="E28000">
        <v>2</v>
      </c>
      <c r="F28000" s="2">
        <v>34.79</v>
      </c>
      <c r="G28000" s="3">
        <v>178.6</v>
      </c>
      <c r="H28000" s="3">
        <v>0.34789999999999999</v>
      </c>
      <c r="I28000" s="3">
        <v>0</v>
      </c>
      <c r="J28000" s="3">
        <v>35.137900000000002</v>
      </c>
      <c r="K28000" s="3">
        <v>54.058307692307693</v>
      </c>
      <c r="L28000" s="4">
        <v>0.35</v>
      </c>
    </row>
    <row r="28001" spans="1:12" x14ac:dyDescent="0.35">
      <c r="A28001" s="1" t="s">
        <v>46182</v>
      </c>
      <c r="B28001" t="s">
        <v>46183</v>
      </c>
      <c r="C28001" t="s">
        <v>34</v>
      </c>
      <c r="D28001" t="s">
        <v>35</v>
      </c>
      <c r="E28001">
        <v>2</v>
      </c>
      <c r="F28001" s="2">
        <v>116.28</v>
      </c>
      <c r="G28001" s="3">
        <v>596.86</v>
      </c>
      <c r="H28001" s="3">
        <v>1.1628000000000001</v>
      </c>
      <c r="I28001" s="3">
        <v>0</v>
      </c>
      <c r="J28001" s="3">
        <v>117.44280000000001</v>
      </c>
      <c r="K28001" s="3">
        <v>180.68123076923078</v>
      </c>
      <c r="L28001" s="4">
        <v>0.35000000000000003</v>
      </c>
    </row>
    <row r="28002" spans="1:12" x14ac:dyDescent="0.35">
      <c r="A28002" s="1" t="s">
        <v>46184</v>
      </c>
      <c r="B28002" t="s">
        <v>46185</v>
      </c>
      <c r="C28002" t="s">
        <v>34</v>
      </c>
      <c r="D28002" t="s">
        <v>35</v>
      </c>
      <c r="E28002">
        <v>2</v>
      </c>
      <c r="F28002" s="2">
        <v>6828.42</v>
      </c>
      <c r="G28002" s="3">
        <v>35750.89</v>
      </c>
      <c r="H28002" s="3">
        <v>68.284199999999998</v>
      </c>
      <c r="I28002" s="3">
        <v>0</v>
      </c>
      <c r="J28002" s="3">
        <v>6896.7042000000001</v>
      </c>
      <c r="K28002" s="3">
        <v>10610.314153846153</v>
      </c>
      <c r="L28002" s="4">
        <v>0.34999999999999992</v>
      </c>
    </row>
    <row r="28003" spans="1:12" x14ac:dyDescent="0.35">
      <c r="A28003" s="1" t="s">
        <v>46186</v>
      </c>
      <c r="B28003" t="s">
        <v>46187</v>
      </c>
      <c r="C28003" t="s">
        <v>34</v>
      </c>
      <c r="D28003" t="s">
        <v>35</v>
      </c>
      <c r="E28003">
        <v>2</v>
      </c>
      <c r="F28003" s="2">
        <v>3153.36</v>
      </c>
      <c r="G28003" s="3">
        <v>16509.740000000002</v>
      </c>
      <c r="H28003" s="3">
        <v>31.533600000000003</v>
      </c>
      <c r="I28003" s="3">
        <v>0</v>
      </c>
      <c r="J28003" s="3">
        <v>3184.8936000000003</v>
      </c>
      <c r="K28003" s="3">
        <v>4899.8363076923079</v>
      </c>
      <c r="L28003" s="4">
        <v>0.35</v>
      </c>
    </row>
    <row r="28004" spans="1:12" x14ac:dyDescent="0.35">
      <c r="A28004" s="1" t="s">
        <v>46188</v>
      </c>
      <c r="B28004" t="s">
        <v>46189</v>
      </c>
      <c r="C28004" t="s">
        <v>34</v>
      </c>
      <c r="D28004" t="s">
        <v>35</v>
      </c>
      <c r="E28004">
        <v>2</v>
      </c>
      <c r="F28004" s="2">
        <v>1101.58</v>
      </c>
      <c r="G28004" s="3">
        <v>5767.43</v>
      </c>
      <c r="H28004" s="3">
        <v>11.015799999999999</v>
      </c>
      <c r="I28004" s="3">
        <v>0</v>
      </c>
      <c r="J28004" s="3">
        <v>1112.5957999999998</v>
      </c>
      <c r="K28004" s="3">
        <v>1711.6858461538459</v>
      </c>
      <c r="L28004" s="4">
        <v>0.35</v>
      </c>
    </row>
    <row r="28005" spans="1:12" x14ac:dyDescent="0.35">
      <c r="A28005" s="1" t="s">
        <v>46190</v>
      </c>
      <c r="B28005" t="s">
        <v>35584</v>
      </c>
      <c r="C28005" t="s">
        <v>34</v>
      </c>
      <c r="D28005" t="s">
        <v>35</v>
      </c>
      <c r="E28005">
        <v>1</v>
      </c>
      <c r="F28005" s="2">
        <v>222.33</v>
      </c>
      <c r="G28005" s="3">
        <v>1139.8</v>
      </c>
      <c r="H28005" s="3">
        <v>2.2233000000000001</v>
      </c>
      <c r="I28005" s="3">
        <v>10.44951</v>
      </c>
      <c r="J28005" s="3">
        <v>235.00281000000001</v>
      </c>
      <c r="K28005" s="3">
        <v>361.54278461538462</v>
      </c>
      <c r="L28005" s="4">
        <v>0.35</v>
      </c>
    </row>
    <row r="28006" spans="1:12" hidden="1" x14ac:dyDescent="0.35">
      <c r="A28006" s="1" t="s">
        <v>46191</v>
      </c>
      <c r="B28006" t="s">
        <v>46192</v>
      </c>
      <c r="C28006" t="s">
        <v>46</v>
      </c>
      <c r="D28006" t="s">
        <v>47</v>
      </c>
      <c r="E28006">
        <v>1</v>
      </c>
      <c r="F28006" s="2">
        <v>1450.04</v>
      </c>
      <c r="G28006" s="3">
        <v>7433.8</v>
      </c>
      <c r="H28006" s="3">
        <v>14.500399999999999</v>
      </c>
      <c r="I28006" s="3">
        <v>68.151879999999991</v>
      </c>
      <c r="J28006" s="3">
        <v>1532.6922799999998</v>
      </c>
      <c r="K28006" s="3">
        <v>2357.9881230769224</v>
      </c>
      <c r="L28006" s="4">
        <v>0.34999999999999992</v>
      </c>
    </row>
    <row r="28007" spans="1:12" x14ac:dyDescent="0.35">
      <c r="A28007" s="1" t="s">
        <v>46193</v>
      </c>
      <c r="B28007" t="s">
        <v>46194</v>
      </c>
      <c r="C28007" t="s">
        <v>34</v>
      </c>
      <c r="D28007" t="s">
        <v>35</v>
      </c>
      <c r="E28007">
        <v>1</v>
      </c>
      <c r="F28007" s="2">
        <v>37.229999999999997</v>
      </c>
      <c r="G28007" s="3">
        <v>190.8</v>
      </c>
      <c r="H28007" s="3">
        <v>0.37229999999999996</v>
      </c>
      <c r="I28007" s="3">
        <v>1.7498099999999999</v>
      </c>
      <c r="J28007" s="3">
        <v>39.352109999999996</v>
      </c>
      <c r="K28007" s="3">
        <v>60.541707692307682</v>
      </c>
      <c r="L28007" s="4">
        <v>0.35</v>
      </c>
    </row>
    <row r="28008" spans="1:12" x14ac:dyDescent="0.35">
      <c r="A28008" s="1" t="s">
        <v>46195</v>
      </c>
      <c r="B28008" t="s">
        <v>46196</v>
      </c>
      <c r="C28008" t="s">
        <v>34</v>
      </c>
      <c r="D28008" t="s">
        <v>35</v>
      </c>
      <c r="E28008">
        <v>2</v>
      </c>
      <c r="F28008" s="2">
        <v>42.67</v>
      </c>
      <c r="G28008" s="3">
        <v>223.4</v>
      </c>
      <c r="H28008" s="3">
        <v>0.42670000000000002</v>
      </c>
      <c r="I28008" s="3">
        <v>0</v>
      </c>
      <c r="J28008" s="3">
        <v>43.096699999999998</v>
      </c>
      <c r="K28008" s="3">
        <v>66.302615384615379</v>
      </c>
      <c r="L28008" s="4">
        <v>0.35</v>
      </c>
    </row>
    <row r="28009" spans="1:12" x14ac:dyDescent="0.35">
      <c r="A28009" s="1" t="s">
        <v>46197</v>
      </c>
      <c r="B28009" t="s">
        <v>46198</v>
      </c>
      <c r="C28009" t="s">
        <v>34</v>
      </c>
      <c r="D28009" t="s">
        <v>35</v>
      </c>
      <c r="E28009">
        <v>2</v>
      </c>
      <c r="F28009" s="2">
        <v>291.14999999999998</v>
      </c>
      <c r="G28009" s="3">
        <v>1492.56</v>
      </c>
      <c r="H28009" s="3">
        <v>2.9114999999999998</v>
      </c>
      <c r="I28009" s="3">
        <v>0</v>
      </c>
      <c r="J28009" s="3">
        <v>294.06149999999997</v>
      </c>
      <c r="K28009" s="3">
        <v>452.4023076923076</v>
      </c>
      <c r="L28009" s="4">
        <v>0.34999999999999992</v>
      </c>
    </row>
    <row r="28010" spans="1:12" x14ac:dyDescent="0.35">
      <c r="A28010" s="1" t="s">
        <v>46199</v>
      </c>
      <c r="B28010" t="s">
        <v>42673</v>
      </c>
      <c r="C28010" t="s">
        <v>34</v>
      </c>
      <c r="D28010" t="s">
        <v>35</v>
      </c>
      <c r="E28010">
        <v>1</v>
      </c>
      <c r="F28010" s="2">
        <v>227.72</v>
      </c>
      <c r="G28010" s="3">
        <v>1167.4000000000001</v>
      </c>
      <c r="H28010" s="3">
        <v>2.2772000000000001</v>
      </c>
      <c r="I28010" s="3">
        <v>10.70284</v>
      </c>
      <c r="J28010" s="3">
        <v>240.70004</v>
      </c>
      <c r="K28010" s="3">
        <v>370.30775384615384</v>
      </c>
      <c r="L28010" s="4">
        <v>0.35</v>
      </c>
    </row>
    <row r="28011" spans="1:12" x14ac:dyDescent="0.35">
      <c r="A28011" s="1" t="s">
        <v>46200</v>
      </c>
      <c r="B28011" t="s">
        <v>46201</v>
      </c>
      <c r="C28011" t="s">
        <v>13</v>
      </c>
      <c r="D28011" t="s">
        <v>14</v>
      </c>
      <c r="E28011">
        <v>1</v>
      </c>
      <c r="F28011" s="2">
        <v>116.64</v>
      </c>
      <c r="G28011" s="3">
        <v>597.96</v>
      </c>
      <c r="H28011" s="3">
        <v>1.1664000000000001</v>
      </c>
      <c r="I28011" s="3">
        <v>5.4820799999999998</v>
      </c>
      <c r="J28011" s="3">
        <v>123.28847999999999</v>
      </c>
      <c r="K28011" s="3">
        <v>189.67458461538459</v>
      </c>
      <c r="L28011" s="4">
        <v>0.34999999999999992</v>
      </c>
    </row>
    <row r="28012" spans="1:12" x14ac:dyDescent="0.35">
      <c r="A28012" s="1" t="s">
        <v>46202</v>
      </c>
      <c r="B28012" t="s">
        <v>46203</v>
      </c>
      <c r="C28012" t="s">
        <v>34</v>
      </c>
      <c r="D28012" t="s">
        <v>35</v>
      </c>
      <c r="E28012">
        <v>2</v>
      </c>
      <c r="F28012" s="2">
        <v>5.62</v>
      </c>
      <c r="G28012" s="3">
        <v>42.01</v>
      </c>
      <c r="H28012" s="3">
        <v>5.62E-2</v>
      </c>
      <c r="I28012" s="3">
        <v>0</v>
      </c>
      <c r="J28012" s="3">
        <v>5.6761999999999997</v>
      </c>
      <c r="K28012" s="3">
        <v>8.732615384615384</v>
      </c>
      <c r="L28012" s="4">
        <v>0.35</v>
      </c>
    </row>
    <row r="28013" spans="1:12" x14ac:dyDescent="0.35">
      <c r="A28013" s="1" t="s">
        <v>46204</v>
      </c>
      <c r="B28013" t="s">
        <v>46205</v>
      </c>
      <c r="C28013" t="s">
        <v>34</v>
      </c>
      <c r="D28013" t="s">
        <v>35</v>
      </c>
      <c r="E28013">
        <v>1</v>
      </c>
      <c r="F28013" s="2">
        <v>102.12</v>
      </c>
      <c r="G28013" s="3">
        <v>533.99</v>
      </c>
      <c r="H28013" s="3">
        <v>1.0212000000000001</v>
      </c>
      <c r="I28013" s="3">
        <v>4.7996400000000001</v>
      </c>
      <c r="J28013" s="3">
        <v>107.94083999999999</v>
      </c>
      <c r="K28013" s="3">
        <v>166.06283076923074</v>
      </c>
      <c r="L28013" s="4">
        <v>0.34999999999999992</v>
      </c>
    </row>
    <row r="28014" spans="1:12" x14ac:dyDescent="0.35">
      <c r="A28014" s="1" t="s">
        <v>46206</v>
      </c>
      <c r="B28014" t="s">
        <v>46207</v>
      </c>
      <c r="C28014" t="s">
        <v>34</v>
      </c>
      <c r="D28014" t="s">
        <v>35</v>
      </c>
      <c r="E28014">
        <v>2</v>
      </c>
      <c r="F28014" s="2">
        <v>78.400000000000006</v>
      </c>
      <c r="G28014" s="3">
        <v>401.95</v>
      </c>
      <c r="H28014" s="3">
        <v>0.78400000000000003</v>
      </c>
      <c r="I28014" s="3">
        <v>0</v>
      </c>
      <c r="J28014" s="3">
        <v>79.184000000000012</v>
      </c>
      <c r="K28014" s="3">
        <v>121.82153846153848</v>
      </c>
      <c r="L28014" s="4">
        <v>0.35000000000000003</v>
      </c>
    </row>
    <row r="28015" spans="1:12" x14ac:dyDescent="0.35">
      <c r="A28015" s="1" t="s">
        <v>46208</v>
      </c>
      <c r="B28015" t="s">
        <v>46209</v>
      </c>
      <c r="C28015" t="s">
        <v>34</v>
      </c>
      <c r="D28015" t="s">
        <v>35</v>
      </c>
      <c r="E28015">
        <v>2</v>
      </c>
      <c r="F28015" s="2">
        <v>153.99</v>
      </c>
      <c r="G28015" s="3">
        <v>1150.33</v>
      </c>
      <c r="H28015" s="3">
        <v>1.5399</v>
      </c>
      <c r="I28015" s="3">
        <v>0</v>
      </c>
      <c r="J28015" s="3">
        <v>155.5299</v>
      </c>
      <c r="K28015" s="3">
        <v>239.27676923076922</v>
      </c>
      <c r="L28015" s="4">
        <v>0.35</v>
      </c>
    </row>
    <row r="28016" spans="1:12" x14ac:dyDescent="0.35">
      <c r="A28016" s="1" t="s">
        <v>46210</v>
      </c>
      <c r="B28016" t="s">
        <v>46211</v>
      </c>
      <c r="C28016" t="s">
        <v>29</v>
      </c>
      <c r="D28016" t="s">
        <v>30</v>
      </c>
      <c r="E28016">
        <v>2</v>
      </c>
      <c r="F28016" s="2">
        <v>265.58999999999997</v>
      </c>
      <c r="G28016" s="3">
        <v>860.09</v>
      </c>
      <c r="H28016" s="3">
        <v>2.6558999999999999</v>
      </c>
      <c r="I28016" s="3">
        <v>0</v>
      </c>
      <c r="J28016" s="3">
        <v>268.24589999999995</v>
      </c>
      <c r="K28016" s="3">
        <v>412.68599999999992</v>
      </c>
      <c r="L28016" s="4">
        <v>0.35</v>
      </c>
    </row>
    <row r="28017" spans="1:12" x14ac:dyDescent="0.35">
      <c r="A28017" s="1" t="s">
        <v>46212</v>
      </c>
      <c r="B28017" t="s">
        <v>46213</v>
      </c>
      <c r="C28017" t="s">
        <v>34</v>
      </c>
      <c r="D28017" t="s">
        <v>35</v>
      </c>
      <c r="E28017">
        <v>1</v>
      </c>
      <c r="F28017" s="2">
        <v>63.33</v>
      </c>
      <c r="G28017" s="3">
        <v>324.7</v>
      </c>
      <c r="H28017" s="3">
        <v>0.63329999999999997</v>
      </c>
      <c r="I28017" s="3">
        <v>2.9765099999999998</v>
      </c>
      <c r="J28017" s="3">
        <v>66.939809999999994</v>
      </c>
      <c r="K28017" s="3">
        <v>102.98432307692306</v>
      </c>
      <c r="L28017" s="4">
        <v>0.35</v>
      </c>
    </row>
    <row r="28018" spans="1:12" x14ac:dyDescent="0.35">
      <c r="A28018" s="1" t="s">
        <v>46214</v>
      </c>
      <c r="B28018" t="s">
        <v>46215</v>
      </c>
      <c r="C28018" t="s">
        <v>34</v>
      </c>
      <c r="D28018" t="s">
        <v>35</v>
      </c>
      <c r="E28018">
        <v>2</v>
      </c>
      <c r="F28018" s="2">
        <v>5.25</v>
      </c>
      <c r="G28018" s="3">
        <v>39.24</v>
      </c>
      <c r="H28018" s="3">
        <v>5.2499999999999998E-2</v>
      </c>
      <c r="I28018" s="3">
        <v>0</v>
      </c>
      <c r="J28018" s="3">
        <v>5.3025000000000002</v>
      </c>
      <c r="K28018" s="3">
        <v>8.157692307692308</v>
      </c>
      <c r="L28018" s="4">
        <v>0.35</v>
      </c>
    </row>
    <row r="28019" spans="1:12" x14ac:dyDescent="0.35">
      <c r="A28019" s="1" t="s">
        <v>46216</v>
      </c>
      <c r="B28019" t="s">
        <v>46217</v>
      </c>
      <c r="C28019" t="s">
        <v>34</v>
      </c>
      <c r="D28019" t="s">
        <v>35</v>
      </c>
      <c r="E28019">
        <v>1</v>
      </c>
      <c r="F28019" s="2">
        <v>37.97</v>
      </c>
      <c r="G28019" s="3">
        <v>194.7</v>
      </c>
      <c r="H28019" s="3">
        <v>0.37969999999999998</v>
      </c>
      <c r="I28019" s="3">
        <v>1.7845899999999999</v>
      </c>
      <c r="J28019" s="3">
        <v>40.13429</v>
      </c>
      <c r="K28019" s="3">
        <v>61.745061538461535</v>
      </c>
      <c r="L28019" s="4">
        <v>0.35</v>
      </c>
    </row>
    <row r="28020" spans="1:12" x14ac:dyDescent="0.35">
      <c r="A28020" s="1" t="s">
        <v>46218</v>
      </c>
      <c r="B28020" t="s">
        <v>46219</v>
      </c>
      <c r="C28020" t="s">
        <v>34</v>
      </c>
      <c r="D28020" t="s">
        <v>35</v>
      </c>
      <c r="E28020">
        <v>1</v>
      </c>
      <c r="F28020" s="2">
        <v>62.76</v>
      </c>
      <c r="G28020" s="3">
        <v>328.59</v>
      </c>
      <c r="H28020" s="3">
        <v>0.62760000000000005</v>
      </c>
      <c r="I28020" s="3">
        <v>2.9497200000000001</v>
      </c>
      <c r="J28020" s="3">
        <v>66.337320000000005</v>
      </c>
      <c r="K28020" s="3">
        <v>102.0574153846154</v>
      </c>
      <c r="L28020" s="4">
        <v>0.35000000000000003</v>
      </c>
    </row>
    <row r="28021" spans="1:12" x14ac:dyDescent="0.35">
      <c r="A28021" s="1" t="s">
        <v>46220</v>
      </c>
      <c r="B28021" t="s">
        <v>41750</v>
      </c>
      <c r="C28021" t="s">
        <v>34</v>
      </c>
      <c r="D28021" t="s">
        <v>35</v>
      </c>
      <c r="E28021">
        <v>2</v>
      </c>
      <c r="F28021" s="2">
        <v>828.39</v>
      </c>
      <c r="G28021" s="3">
        <v>4246.88</v>
      </c>
      <c r="H28021" s="3">
        <v>8.2838999999999992</v>
      </c>
      <c r="I28021" s="3">
        <v>0</v>
      </c>
      <c r="J28021" s="3">
        <v>836.6739</v>
      </c>
      <c r="K28021" s="3">
        <v>1287.1906153846153</v>
      </c>
      <c r="L28021" s="4">
        <v>0.34999999999999992</v>
      </c>
    </row>
    <row r="28022" spans="1:12" x14ac:dyDescent="0.35">
      <c r="A28022" s="1" t="s">
        <v>46221</v>
      </c>
      <c r="B28022" t="s">
        <v>46222</v>
      </c>
      <c r="C28022" t="s">
        <v>34</v>
      </c>
      <c r="D28022" t="s">
        <v>35</v>
      </c>
      <c r="E28022">
        <v>1</v>
      </c>
      <c r="F28022" s="2">
        <v>1004.83</v>
      </c>
      <c r="G28022" s="3">
        <v>5151.42</v>
      </c>
      <c r="H28022" s="3">
        <v>10.048300000000001</v>
      </c>
      <c r="I28022" s="3">
        <v>47.22701</v>
      </c>
      <c r="J28022" s="3">
        <v>1062.1053100000001</v>
      </c>
      <c r="K28022" s="3">
        <v>1634.0081692307695</v>
      </c>
      <c r="L28022" s="4">
        <v>0.35</v>
      </c>
    </row>
    <row r="28023" spans="1:12" x14ac:dyDescent="0.35">
      <c r="A28023" s="1" t="s">
        <v>46223</v>
      </c>
      <c r="B28023" t="s">
        <v>44440</v>
      </c>
      <c r="C28023" t="s">
        <v>34</v>
      </c>
      <c r="D28023" t="s">
        <v>35</v>
      </c>
      <c r="E28023">
        <v>2</v>
      </c>
      <c r="F28023" s="2">
        <v>546.36</v>
      </c>
      <c r="G28023" s="3">
        <v>2800.99</v>
      </c>
      <c r="H28023" s="3">
        <v>5.4636000000000005</v>
      </c>
      <c r="I28023" s="3">
        <v>0</v>
      </c>
      <c r="J28023" s="3">
        <v>551.82360000000006</v>
      </c>
      <c r="K28023" s="3">
        <v>848.95938461538469</v>
      </c>
      <c r="L28023" s="4">
        <v>0.35</v>
      </c>
    </row>
    <row r="28024" spans="1:12" x14ac:dyDescent="0.35">
      <c r="A28024" s="1" t="s">
        <v>46224</v>
      </c>
      <c r="B28024" t="s">
        <v>46225</v>
      </c>
      <c r="C28024" t="s">
        <v>34</v>
      </c>
      <c r="D28024" t="s">
        <v>35</v>
      </c>
      <c r="E28024">
        <v>2</v>
      </c>
      <c r="F28024" s="2">
        <v>395.33</v>
      </c>
      <c r="G28024" s="3">
        <v>2069.79</v>
      </c>
      <c r="H28024" s="3">
        <v>3.9533</v>
      </c>
      <c r="I28024" s="3">
        <v>0</v>
      </c>
      <c r="J28024" s="3">
        <v>399.2833</v>
      </c>
      <c r="K28024" s="3">
        <v>614.28199999999993</v>
      </c>
      <c r="L28024" s="4">
        <v>0.34999999999999992</v>
      </c>
    </row>
    <row r="28025" spans="1:12" x14ac:dyDescent="0.35">
      <c r="A28025" s="1" t="s">
        <v>46226</v>
      </c>
      <c r="B28025" t="s">
        <v>46227</v>
      </c>
      <c r="C28025" t="s">
        <v>34</v>
      </c>
      <c r="D28025" t="s">
        <v>35</v>
      </c>
      <c r="E28025">
        <v>2</v>
      </c>
      <c r="F28025" s="2">
        <v>5.34</v>
      </c>
      <c r="G28025" s="3">
        <v>39.92</v>
      </c>
      <c r="H28025" s="3">
        <v>5.3400000000000003E-2</v>
      </c>
      <c r="I28025" s="3">
        <v>0</v>
      </c>
      <c r="J28025" s="3">
        <v>5.3933999999999997</v>
      </c>
      <c r="K28025" s="3">
        <v>8.2975384615384602</v>
      </c>
      <c r="L28025" s="4">
        <v>0.34999999999999992</v>
      </c>
    </row>
    <row r="28026" spans="1:12" x14ac:dyDescent="0.35">
      <c r="A28026" s="1" t="s">
        <v>46228</v>
      </c>
      <c r="B28026" t="s">
        <v>46229</v>
      </c>
      <c r="C28026" t="s">
        <v>34</v>
      </c>
      <c r="D28026" t="s">
        <v>35</v>
      </c>
      <c r="E28026">
        <v>2</v>
      </c>
      <c r="F28026" s="2">
        <v>1063.8499999999999</v>
      </c>
      <c r="G28026" s="3">
        <v>5603.77</v>
      </c>
      <c r="H28026" s="3">
        <v>10.638499999999999</v>
      </c>
      <c r="I28026" s="3">
        <v>0</v>
      </c>
      <c r="J28026" s="3">
        <v>1074.4884999999999</v>
      </c>
      <c r="K28026" s="3">
        <v>1653.0592307692307</v>
      </c>
      <c r="L28026" s="4">
        <v>0.35000000000000003</v>
      </c>
    </row>
    <row r="28027" spans="1:12" x14ac:dyDescent="0.35">
      <c r="A28027" s="1" t="s">
        <v>46230</v>
      </c>
      <c r="B28027" t="s">
        <v>41597</v>
      </c>
      <c r="C28027" t="s">
        <v>34</v>
      </c>
      <c r="D28027" t="s">
        <v>35</v>
      </c>
      <c r="E28027">
        <v>2</v>
      </c>
      <c r="F28027" s="2">
        <v>4082.4</v>
      </c>
      <c r="G28027" s="3">
        <v>0</v>
      </c>
      <c r="H28027" s="3">
        <v>40.824000000000005</v>
      </c>
      <c r="I28027" s="3">
        <v>0</v>
      </c>
      <c r="J28027" s="3">
        <v>4123.2240000000002</v>
      </c>
      <c r="K28027" s="3">
        <v>6343.4215384615381</v>
      </c>
      <c r="L28027" s="4">
        <v>0.34999999999999992</v>
      </c>
    </row>
    <row r="28028" spans="1:12" x14ac:dyDescent="0.35">
      <c r="A28028" s="1" t="s">
        <v>46231</v>
      </c>
      <c r="B28028" t="s">
        <v>46232</v>
      </c>
      <c r="C28028" t="s">
        <v>34</v>
      </c>
      <c r="D28028" t="s">
        <v>35</v>
      </c>
      <c r="E28028">
        <v>1</v>
      </c>
      <c r="F28028" s="2">
        <v>1769.51</v>
      </c>
      <c r="G28028" s="3">
        <v>9071.6200000000008</v>
      </c>
      <c r="H28028" s="3">
        <v>17.6951</v>
      </c>
      <c r="I28028" s="3">
        <v>83.166970000000006</v>
      </c>
      <c r="J28028" s="3">
        <v>1870.3720699999999</v>
      </c>
      <c r="K28028" s="3">
        <v>2877.4954923076921</v>
      </c>
      <c r="L28028" s="4">
        <v>0.35</v>
      </c>
    </row>
    <row r="28029" spans="1:12" x14ac:dyDescent="0.35">
      <c r="A28029" s="1">
        <v>41006307</v>
      </c>
      <c r="B28029" t="s">
        <v>42645</v>
      </c>
      <c r="C28029" t="s">
        <v>34</v>
      </c>
      <c r="D28029" t="s">
        <v>35</v>
      </c>
      <c r="E28029">
        <v>2</v>
      </c>
      <c r="F28029" s="2">
        <v>697.13</v>
      </c>
      <c r="G28029" s="3">
        <v>3573.92</v>
      </c>
      <c r="H28029" s="3">
        <v>6.9713000000000003</v>
      </c>
      <c r="I28029" s="3">
        <v>0</v>
      </c>
      <c r="J28029" s="3">
        <v>704.10130000000004</v>
      </c>
      <c r="K28029" s="3">
        <v>1083.2327692307692</v>
      </c>
      <c r="L28029" s="4">
        <v>0.35</v>
      </c>
    </row>
    <row r="28030" spans="1:12" x14ac:dyDescent="0.35">
      <c r="A28030" s="1" t="s">
        <v>46233</v>
      </c>
      <c r="B28030" t="s">
        <v>40585</v>
      </c>
      <c r="C28030" t="s">
        <v>34</v>
      </c>
      <c r="D28030" t="s">
        <v>35</v>
      </c>
      <c r="E28030">
        <v>1</v>
      </c>
      <c r="F28030" s="2">
        <v>1423.9</v>
      </c>
      <c r="G28030" s="3">
        <v>7299.79</v>
      </c>
      <c r="H28030" s="3">
        <v>14.239000000000001</v>
      </c>
      <c r="I28030" s="3">
        <v>66.923299999999998</v>
      </c>
      <c r="J28030" s="3">
        <v>1505.0623000000001</v>
      </c>
      <c r="K28030" s="3">
        <v>2315.4804615384614</v>
      </c>
      <c r="L28030" s="4">
        <v>0.35</v>
      </c>
    </row>
    <row r="28031" spans="1:12" x14ac:dyDescent="0.35">
      <c r="A28031" s="1" t="s">
        <v>46234</v>
      </c>
      <c r="B28031" t="s">
        <v>46235</v>
      </c>
      <c r="C28031" t="s">
        <v>34</v>
      </c>
      <c r="D28031" t="s">
        <v>35</v>
      </c>
      <c r="E28031">
        <v>2</v>
      </c>
      <c r="F28031" s="2">
        <v>86.26</v>
      </c>
      <c r="G28031" s="3">
        <v>451.06</v>
      </c>
      <c r="H28031" s="3">
        <v>0.86260000000000003</v>
      </c>
      <c r="I28031" s="3">
        <v>0</v>
      </c>
      <c r="J28031" s="3">
        <v>87.122600000000006</v>
      </c>
      <c r="K28031" s="3">
        <v>134.03476923076923</v>
      </c>
      <c r="L28031" s="4">
        <v>0.34999999999999992</v>
      </c>
    </row>
    <row r="28032" spans="1:12" x14ac:dyDescent="0.35">
      <c r="A28032" s="1" t="s">
        <v>46236</v>
      </c>
      <c r="B28032" t="s">
        <v>46237</v>
      </c>
      <c r="C28032" t="s">
        <v>34</v>
      </c>
      <c r="D28032" t="s">
        <v>35</v>
      </c>
      <c r="E28032">
        <v>2</v>
      </c>
      <c r="F28032" s="2">
        <v>5323.16</v>
      </c>
      <c r="G28032" s="3">
        <v>27869.95</v>
      </c>
      <c r="H28032" s="3">
        <v>53.2316</v>
      </c>
      <c r="I28032" s="3">
        <v>0</v>
      </c>
      <c r="J28032" s="3">
        <v>5376.3915999999999</v>
      </c>
      <c r="K28032" s="3">
        <v>8271.3716923076918</v>
      </c>
      <c r="L28032" s="4">
        <v>0.35</v>
      </c>
    </row>
    <row r="28033" spans="1:12" hidden="1" x14ac:dyDescent="0.35">
      <c r="A28033" s="1" t="s">
        <v>46238</v>
      </c>
      <c r="B28033" t="s">
        <v>46239</v>
      </c>
      <c r="C28033" t="s">
        <v>46</v>
      </c>
      <c r="D28033" t="s">
        <v>47</v>
      </c>
      <c r="E28033">
        <v>2</v>
      </c>
      <c r="F28033" s="2">
        <v>294.60000000000002</v>
      </c>
      <c r="G28033" s="3">
        <v>1510.25</v>
      </c>
      <c r="H28033" s="3">
        <v>2.9460000000000002</v>
      </c>
      <c r="I28033" s="3">
        <v>0</v>
      </c>
      <c r="J28033" s="3">
        <v>297.54600000000005</v>
      </c>
      <c r="K28033" s="3">
        <v>457.76307692307699</v>
      </c>
      <c r="L28033" s="4">
        <v>0.35</v>
      </c>
    </row>
    <row r="28034" spans="1:12" x14ac:dyDescent="0.35">
      <c r="A28034" s="1" t="s">
        <v>46240</v>
      </c>
      <c r="B28034" t="s">
        <v>46241</v>
      </c>
      <c r="C28034" t="s">
        <v>13</v>
      </c>
      <c r="D28034" t="s">
        <v>14</v>
      </c>
      <c r="E28034">
        <v>2</v>
      </c>
      <c r="F28034" s="2">
        <v>1072.8499999999999</v>
      </c>
      <c r="G28034" s="3">
        <v>5500.16</v>
      </c>
      <c r="H28034" s="3">
        <v>10.728499999999999</v>
      </c>
      <c r="I28034" s="3">
        <v>0</v>
      </c>
      <c r="J28034" s="3">
        <v>1083.5784999999998</v>
      </c>
      <c r="K28034" s="3">
        <v>1667.0438461538458</v>
      </c>
      <c r="L28034" s="4">
        <v>0.35</v>
      </c>
    </row>
    <row r="28035" spans="1:12" x14ac:dyDescent="0.35">
      <c r="A28035" s="1" t="s">
        <v>46242</v>
      </c>
      <c r="B28035" t="s">
        <v>46243</v>
      </c>
      <c r="C28035" t="s">
        <v>34</v>
      </c>
      <c r="D28035" t="s">
        <v>35</v>
      </c>
      <c r="E28035">
        <v>2</v>
      </c>
      <c r="F28035" s="2">
        <v>5.89</v>
      </c>
      <c r="G28035" s="3">
        <v>43.94</v>
      </c>
      <c r="H28035" s="3">
        <v>5.8900000000000001E-2</v>
      </c>
      <c r="I28035" s="3">
        <v>0</v>
      </c>
      <c r="J28035" s="3">
        <v>5.9489000000000001</v>
      </c>
      <c r="K28035" s="3">
        <v>9.1521538461538459</v>
      </c>
      <c r="L28035" s="4">
        <v>0.35</v>
      </c>
    </row>
    <row r="28036" spans="1:12" x14ac:dyDescent="0.35">
      <c r="A28036" s="1" t="s">
        <v>46244</v>
      </c>
      <c r="B28036" t="s">
        <v>46245</v>
      </c>
      <c r="C28036" t="s">
        <v>34</v>
      </c>
      <c r="D28036" t="s">
        <v>35</v>
      </c>
      <c r="E28036">
        <v>2</v>
      </c>
      <c r="F28036" s="2">
        <v>96.99</v>
      </c>
      <c r="G28036" s="3">
        <v>724.58</v>
      </c>
      <c r="H28036" s="3">
        <v>0.96989999999999998</v>
      </c>
      <c r="I28036" s="3">
        <v>0</v>
      </c>
      <c r="J28036" s="3">
        <v>97.95989999999999</v>
      </c>
      <c r="K28036" s="3">
        <v>150.70753846153843</v>
      </c>
      <c r="L28036" s="4">
        <v>0.34999999999999992</v>
      </c>
    </row>
    <row r="28037" spans="1:12" x14ac:dyDescent="0.35">
      <c r="A28037" s="1" t="s">
        <v>46246</v>
      </c>
      <c r="B28037" t="s">
        <v>46247</v>
      </c>
      <c r="C28037" t="s">
        <v>34</v>
      </c>
      <c r="D28037" t="s">
        <v>35</v>
      </c>
      <c r="E28037">
        <v>2</v>
      </c>
      <c r="F28037" s="2">
        <v>28.02</v>
      </c>
      <c r="G28037" s="3">
        <v>255.18</v>
      </c>
      <c r="H28037" s="3">
        <v>0.2802</v>
      </c>
      <c r="I28037" s="3">
        <v>0</v>
      </c>
      <c r="J28037" s="3">
        <v>28.3002</v>
      </c>
      <c r="K28037" s="3">
        <v>43.538769230769226</v>
      </c>
      <c r="L28037" s="4">
        <v>0.34999999999999992</v>
      </c>
    </row>
    <row r="28038" spans="1:12" hidden="1" x14ac:dyDescent="0.35">
      <c r="A28038" s="1" t="s">
        <v>46248</v>
      </c>
      <c r="B28038" t="s">
        <v>46249</v>
      </c>
      <c r="C28038" t="s">
        <v>46</v>
      </c>
      <c r="D28038" t="s">
        <v>47</v>
      </c>
      <c r="E28038">
        <v>2</v>
      </c>
      <c r="F28038" s="2">
        <v>15.21</v>
      </c>
      <c r="G28038" s="3">
        <v>77.98</v>
      </c>
      <c r="H28038" s="3">
        <v>0.15210000000000001</v>
      </c>
      <c r="I28038" s="3">
        <v>0</v>
      </c>
      <c r="J28038" s="3">
        <v>15.362100000000002</v>
      </c>
      <c r="K28038" s="3">
        <v>23.634</v>
      </c>
      <c r="L28038" s="4">
        <v>0.34999999999999992</v>
      </c>
    </row>
    <row r="28039" spans="1:12" x14ac:dyDescent="0.35">
      <c r="A28039" s="1" t="s">
        <v>46250</v>
      </c>
      <c r="B28039" t="s">
        <v>46251</v>
      </c>
      <c r="C28039" t="s">
        <v>34</v>
      </c>
      <c r="D28039" t="s">
        <v>35</v>
      </c>
      <c r="E28039">
        <v>1</v>
      </c>
      <c r="F28039" s="2">
        <v>274.74</v>
      </c>
      <c r="G28039" s="3">
        <v>1408.43</v>
      </c>
      <c r="H28039" s="3">
        <v>2.7474000000000003</v>
      </c>
      <c r="I28039" s="3">
        <v>12.91278</v>
      </c>
      <c r="J28039" s="3">
        <v>290.40018000000003</v>
      </c>
      <c r="K28039" s="3">
        <v>446.76950769230774</v>
      </c>
      <c r="L28039" s="4">
        <v>0.35</v>
      </c>
    </row>
    <row r="28040" spans="1:12" x14ac:dyDescent="0.35">
      <c r="A28040" s="1" t="s">
        <v>46252</v>
      </c>
      <c r="B28040" t="s">
        <v>46253</v>
      </c>
      <c r="C28040" t="s">
        <v>13</v>
      </c>
      <c r="D28040" t="s">
        <v>14</v>
      </c>
      <c r="E28040">
        <v>2</v>
      </c>
      <c r="F28040" s="2">
        <v>123.62</v>
      </c>
      <c r="G28040" s="3">
        <v>628.74</v>
      </c>
      <c r="H28040" s="3">
        <v>1.2362</v>
      </c>
      <c r="I28040" s="3">
        <v>0</v>
      </c>
      <c r="J28040" s="3">
        <v>124.8562</v>
      </c>
      <c r="K28040" s="3">
        <v>192.08646153846152</v>
      </c>
      <c r="L28040" s="4">
        <v>0.34999999999999992</v>
      </c>
    </row>
    <row r="28041" spans="1:12" x14ac:dyDescent="0.35">
      <c r="A28041" s="1" t="s">
        <v>46254</v>
      </c>
      <c r="B28041" t="s">
        <v>46255</v>
      </c>
      <c r="C28041" t="s">
        <v>13</v>
      </c>
      <c r="D28041" t="s">
        <v>14</v>
      </c>
      <c r="E28041">
        <v>1</v>
      </c>
      <c r="F28041" s="2">
        <v>250.81</v>
      </c>
      <c r="G28041" s="3">
        <v>1268.74</v>
      </c>
      <c r="H28041" s="3">
        <v>2.5081000000000002</v>
      </c>
      <c r="I28041" s="3">
        <v>11.788069999999999</v>
      </c>
      <c r="J28041" s="3">
        <v>265.10617000000002</v>
      </c>
      <c r="K28041" s="3">
        <v>407.85564615384618</v>
      </c>
      <c r="L28041" s="4">
        <v>0.35</v>
      </c>
    </row>
    <row r="28042" spans="1:12" x14ac:dyDescent="0.35">
      <c r="A28042" s="1" t="s">
        <v>46256</v>
      </c>
      <c r="B28042" t="s">
        <v>46107</v>
      </c>
      <c r="C28042" t="s">
        <v>34</v>
      </c>
      <c r="D28042" t="s">
        <v>35</v>
      </c>
      <c r="E28042">
        <v>2</v>
      </c>
      <c r="F28042" s="2">
        <v>3628.8</v>
      </c>
      <c r="G28042" s="3">
        <v>18998.95</v>
      </c>
      <c r="H28042" s="3">
        <v>36.288000000000004</v>
      </c>
      <c r="I28042" s="3">
        <v>0</v>
      </c>
      <c r="J28042" s="3">
        <v>3665.0880000000002</v>
      </c>
      <c r="K28042" s="3">
        <v>5638.5969230769233</v>
      </c>
      <c r="L28042" s="4">
        <v>0.35</v>
      </c>
    </row>
    <row r="28043" spans="1:12" x14ac:dyDescent="0.35">
      <c r="A28043" s="1" t="s">
        <v>46257</v>
      </c>
      <c r="B28043" t="s">
        <v>46258</v>
      </c>
      <c r="C28043" t="s">
        <v>34</v>
      </c>
      <c r="D28043" t="s">
        <v>35</v>
      </c>
      <c r="E28043">
        <v>1</v>
      </c>
      <c r="F28043" s="2">
        <v>2139</v>
      </c>
      <c r="G28043" s="3">
        <v>10664.29</v>
      </c>
      <c r="H28043" s="3">
        <v>21.39</v>
      </c>
      <c r="I28043" s="3">
        <v>100.533</v>
      </c>
      <c r="J28043" s="3">
        <v>2260.9229999999998</v>
      </c>
      <c r="K28043" s="3">
        <v>3478.3430769230763</v>
      </c>
      <c r="L28043" s="4">
        <v>0.34999999999999992</v>
      </c>
    </row>
    <row r="28044" spans="1:12" x14ac:dyDescent="0.35">
      <c r="A28044" s="1" t="s">
        <v>46259</v>
      </c>
      <c r="B28044" t="s">
        <v>46260</v>
      </c>
      <c r="C28044" t="s">
        <v>34</v>
      </c>
      <c r="D28044" t="s">
        <v>35</v>
      </c>
      <c r="E28044">
        <v>2</v>
      </c>
      <c r="F28044" s="2">
        <v>1243.3800000000001</v>
      </c>
      <c r="G28044" s="3">
        <v>6382.2</v>
      </c>
      <c r="H28044" s="3">
        <v>12.433800000000002</v>
      </c>
      <c r="I28044" s="3">
        <v>0</v>
      </c>
      <c r="J28044" s="3">
        <v>1255.8138000000001</v>
      </c>
      <c r="K28044" s="3">
        <v>1932.0212307692309</v>
      </c>
      <c r="L28044" s="4">
        <v>0.35</v>
      </c>
    </row>
    <row r="28045" spans="1:12" x14ac:dyDescent="0.35">
      <c r="A28045" s="1" t="s">
        <v>46261</v>
      </c>
      <c r="B28045" t="s">
        <v>46262</v>
      </c>
      <c r="C28045" t="s">
        <v>13</v>
      </c>
      <c r="D28045" t="s">
        <v>14</v>
      </c>
      <c r="E28045">
        <v>1</v>
      </c>
      <c r="F28045" s="2">
        <v>71.5</v>
      </c>
      <c r="G28045" s="3">
        <v>350.79</v>
      </c>
      <c r="H28045" s="3">
        <v>0.71499999999999997</v>
      </c>
      <c r="I28045" s="3">
        <v>3.3605</v>
      </c>
      <c r="J28045" s="3">
        <v>75.575500000000005</v>
      </c>
      <c r="K28045" s="3">
        <v>116.27000000000001</v>
      </c>
      <c r="L28045" s="4">
        <v>0.35000000000000003</v>
      </c>
    </row>
    <row r="28046" spans="1:12" hidden="1" x14ac:dyDescent="0.35">
      <c r="A28046" s="1" t="s">
        <v>46263</v>
      </c>
      <c r="B28046" t="s">
        <v>46264</v>
      </c>
      <c r="C28046" t="s">
        <v>46</v>
      </c>
      <c r="D28046" t="s">
        <v>47</v>
      </c>
      <c r="E28046">
        <v>2</v>
      </c>
      <c r="F28046" s="2">
        <v>136.9</v>
      </c>
      <c r="G28046" s="3">
        <v>701.84</v>
      </c>
      <c r="H28046" s="3">
        <v>1.369</v>
      </c>
      <c r="I28046" s="3">
        <v>0</v>
      </c>
      <c r="J28046" s="3">
        <v>138.26900000000001</v>
      </c>
      <c r="K28046" s="3">
        <v>212.72153846153847</v>
      </c>
      <c r="L28046" s="4">
        <v>0.35000000000000003</v>
      </c>
    </row>
    <row r="28047" spans="1:12" x14ac:dyDescent="0.35">
      <c r="A28047" s="1">
        <v>41002300</v>
      </c>
      <c r="B28047" t="s">
        <v>44584</v>
      </c>
      <c r="C28047" t="s">
        <v>34</v>
      </c>
      <c r="D28047" t="s">
        <v>35</v>
      </c>
      <c r="E28047">
        <v>1</v>
      </c>
      <c r="F28047" s="2">
        <v>451.45</v>
      </c>
      <c r="G28047" s="3">
        <v>2314.44</v>
      </c>
      <c r="H28047" s="3">
        <v>4.5145</v>
      </c>
      <c r="I28047" s="3">
        <v>21.218149999999998</v>
      </c>
      <c r="J28047" s="3">
        <v>477.18264999999997</v>
      </c>
      <c r="K28047" s="3">
        <v>734.12715384615376</v>
      </c>
      <c r="L28047" s="4">
        <v>0.35</v>
      </c>
    </row>
    <row r="28048" spans="1:12" x14ac:dyDescent="0.35">
      <c r="A28048" s="1" t="s">
        <v>46265</v>
      </c>
      <c r="B28048" t="s">
        <v>46266</v>
      </c>
      <c r="C28048" t="s">
        <v>34</v>
      </c>
      <c r="D28048" t="s">
        <v>35</v>
      </c>
      <c r="E28048">
        <v>2</v>
      </c>
      <c r="F28048" s="2">
        <v>1034.1600000000001</v>
      </c>
      <c r="G28048" s="3">
        <v>5414.45</v>
      </c>
      <c r="H28048" s="3">
        <v>10.341600000000001</v>
      </c>
      <c r="I28048" s="3">
        <v>0</v>
      </c>
      <c r="J28048" s="3">
        <v>1044.5016000000001</v>
      </c>
      <c r="K28048" s="3">
        <v>1606.9255384615385</v>
      </c>
      <c r="L28048" s="4">
        <v>0.35</v>
      </c>
    </row>
    <row r="28049" spans="1:12" x14ac:dyDescent="0.35">
      <c r="A28049" s="1" t="s">
        <v>46267</v>
      </c>
      <c r="B28049" t="s">
        <v>41065</v>
      </c>
      <c r="C28049" t="s">
        <v>34</v>
      </c>
      <c r="D28049" t="s">
        <v>35</v>
      </c>
      <c r="E28049">
        <v>2</v>
      </c>
      <c r="F28049" s="2">
        <v>228.76</v>
      </c>
      <c r="G28049" s="3">
        <v>1172.74</v>
      </c>
      <c r="H28049" s="3">
        <v>2.2875999999999999</v>
      </c>
      <c r="I28049" s="3">
        <v>0</v>
      </c>
      <c r="J28049" s="3">
        <v>231.04759999999999</v>
      </c>
      <c r="K28049" s="3">
        <v>355.45784615384611</v>
      </c>
      <c r="L28049" s="4">
        <v>0.34999999999999992</v>
      </c>
    </row>
    <row r="28050" spans="1:12" x14ac:dyDescent="0.35">
      <c r="A28050" s="1" t="s">
        <v>46268</v>
      </c>
      <c r="B28050" t="s">
        <v>46269</v>
      </c>
      <c r="C28050" t="s">
        <v>34</v>
      </c>
      <c r="D28050" t="s">
        <v>35</v>
      </c>
      <c r="E28050">
        <v>2</v>
      </c>
      <c r="F28050" s="2">
        <v>8.9</v>
      </c>
      <c r="G28050" s="3">
        <v>66.55</v>
      </c>
      <c r="H28050" s="3">
        <v>8.900000000000001E-2</v>
      </c>
      <c r="I28050" s="3">
        <v>0</v>
      </c>
      <c r="J28050" s="3">
        <v>8.9890000000000008</v>
      </c>
      <c r="K28050" s="3">
        <v>13.829230769230771</v>
      </c>
      <c r="L28050" s="4">
        <v>0.35000000000000003</v>
      </c>
    </row>
    <row r="28051" spans="1:12" x14ac:dyDescent="0.35">
      <c r="A28051" s="1" t="s">
        <v>46270</v>
      </c>
      <c r="B28051" t="s">
        <v>43452</v>
      </c>
      <c r="C28051" t="s">
        <v>34</v>
      </c>
      <c r="D28051" t="s">
        <v>35</v>
      </c>
      <c r="E28051">
        <v>1</v>
      </c>
      <c r="F28051" s="2">
        <v>87.16</v>
      </c>
      <c r="G28051" s="3">
        <v>455.77</v>
      </c>
      <c r="H28051" s="3">
        <v>0.87159999999999993</v>
      </c>
      <c r="I28051" s="3">
        <v>4.0965199999999999</v>
      </c>
      <c r="J28051" s="3">
        <v>92.128119999999996</v>
      </c>
      <c r="K28051" s="3">
        <v>141.73556923076922</v>
      </c>
      <c r="L28051" s="4">
        <v>0.35</v>
      </c>
    </row>
    <row r="28052" spans="1:12" x14ac:dyDescent="0.35">
      <c r="A28052" s="1" t="s">
        <v>46271</v>
      </c>
      <c r="B28052" t="s">
        <v>46272</v>
      </c>
      <c r="C28052" t="s">
        <v>34</v>
      </c>
      <c r="D28052" t="s">
        <v>35</v>
      </c>
      <c r="E28052">
        <v>1</v>
      </c>
      <c r="F28052" s="2">
        <v>43.24</v>
      </c>
      <c r="G28052" s="3">
        <v>132.88</v>
      </c>
      <c r="H28052" s="3">
        <v>0.43240000000000001</v>
      </c>
      <c r="I28052" s="3">
        <v>2.0322800000000001</v>
      </c>
      <c r="J28052" s="3">
        <v>45.704680000000003</v>
      </c>
      <c r="K28052" s="3">
        <v>70.314892307692304</v>
      </c>
      <c r="L28052" s="4">
        <v>0.34999999999999992</v>
      </c>
    </row>
    <row r="28053" spans="1:12" x14ac:dyDescent="0.35">
      <c r="A28053" s="1" t="s">
        <v>46273</v>
      </c>
      <c r="B28053" t="s">
        <v>46274</v>
      </c>
      <c r="C28053" t="s">
        <v>34</v>
      </c>
      <c r="D28053" t="s">
        <v>35</v>
      </c>
      <c r="E28053">
        <v>1</v>
      </c>
      <c r="F28053" s="2">
        <v>169.55</v>
      </c>
      <c r="G28053" s="3">
        <v>887.7</v>
      </c>
      <c r="H28053" s="3">
        <v>1.6955000000000002</v>
      </c>
      <c r="I28053" s="3">
        <v>7.9688500000000007</v>
      </c>
      <c r="J28053" s="3">
        <v>179.21435000000002</v>
      </c>
      <c r="K28053" s="3">
        <v>275.71438461538463</v>
      </c>
      <c r="L28053" s="4">
        <v>0.34999999999999992</v>
      </c>
    </row>
    <row r="28054" spans="1:12" x14ac:dyDescent="0.35">
      <c r="A28054" s="1" t="s">
        <v>46275</v>
      </c>
      <c r="B28054" t="s">
        <v>46276</v>
      </c>
      <c r="C28054" t="s">
        <v>34</v>
      </c>
      <c r="D28054" t="s">
        <v>35</v>
      </c>
      <c r="E28054">
        <v>2</v>
      </c>
      <c r="F28054" s="2">
        <v>507.89</v>
      </c>
      <c r="G28054" s="3">
        <v>2377.59</v>
      </c>
      <c r="H28054" s="3">
        <v>5.0789</v>
      </c>
      <c r="I28054" s="3">
        <v>0</v>
      </c>
      <c r="J28054" s="3">
        <v>512.96889999999996</v>
      </c>
      <c r="K28054" s="3">
        <v>789.18292307692298</v>
      </c>
      <c r="L28054" s="4">
        <v>0.35</v>
      </c>
    </row>
    <row r="28055" spans="1:12" x14ac:dyDescent="0.35">
      <c r="A28055" s="1" t="s">
        <v>46277</v>
      </c>
      <c r="B28055" t="s">
        <v>46278</v>
      </c>
      <c r="C28055" t="s">
        <v>34</v>
      </c>
      <c r="D28055" t="s">
        <v>35</v>
      </c>
      <c r="E28055">
        <v>2</v>
      </c>
      <c r="F28055" s="2">
        <v>152</v>
      </c>
      <c r="G28055" s="3">
        <v>795.81</v>
      </c>
      <c r="H28055" s="3">
        <v>1.52</v>
      </c>
      <c r="I28055" s="3">
        <v>0</v>
      </c>
      <c r="J28055" s="3">
        <v>153.52000000000001</v>
      </c>
      <c r="K28055" s="3">
        <v>236.1846153846154</v>
      </c>
      <c r="L28055" s="4">
        <v>0.35</v>
      </c>
    </row>
    <row r="28056" spans="1:12" x14ac:dyDescent="0.35">
      <c r="A28056" s="1" t="s">
        <v>46279</v>
      </c>
      <c r="B28056" t="s">
        <v>46280</v>
      </c>
      <c r="C28056" t="s">
        <v>29</v>
      </c>
      <c r="D28056" t="s">
        <v>30</v>
      </c>
      <c r="E28056">
        <v>2</v>
      </c>
      <c r="F28056" s="2">
        <v>296.47000000000003</v>
      </c>
      <c r="G28056" s="3">
        <v>853.14</v>
      </c>
      <c r="H28056" s="3">
        <v>2.9647000000000001</v>
      </c>
      <c r="I28056" s="3">
        <v>0</v>
      </c>
      <c r="J28056" s="3">
        <v>299.43470000000002</v>
      </c>
      <c r="K28056" s="3">
        <v>460.66876923076927</v>
      </c>
      <c r="L28056" s="4">
        <v>0.35000000000000003</v>
      </c>
    </row>
    <row r="28057" spans="1:12" x14ac:dyDescent="0.35">
      <c r="A28057" s="1" t="s">
        <v>46281</v>
      </c>
      <c r="B28057" t="s">
        <v>40822</v>
      </c>
      <c r="C28057" t="s">
        <v>34</v>
      </c>
      <c r="D28057" t="s">
        <v>35</v>
      </c>
      <c r="E28057">
        <v>1</v>
      </c>
      <c r="F28057" s="2">
        <v>39.65</v>
      </c>
      <c r="G28057" s="3">
        <v>203.31</v>
      </c>
      <c r="H28057" s="3">
        <v>0.39650000000000002</v>
      </c>
      <c r="I28057" s="3">
        <v>1.86355</v>
      </c>
      <c r="J28057" s="3">
        <v>41.910049999999998</v>
      </c>
      <c r="K28057" s="3">
        <v>64.47699999999999</v>
      </c>
      <c r="L28057" s="4">
        <v>0.34999999999999992</v>
      </c>
    </row>
    <row r="28058" spans="1:12" x14ac:dyDescent="0.35">
      <c r="A28058" s="1" t="s">
        <v>46282</v>
      </c>
      <c r="B28058" t="s">
        <v>46283</v>
      </c>
      <c r="C28058" t="s">
        <v>34</v>
      </c>
      <c r="D28058" t="s">
        <v>35</v>
      </c>
      <c r="E28058">
        <v>1</v>
      </c>
      <c r="F28058" s="2">
        <v>4237.6000000000004</v>
      </c>
      <c r="G28058" s="3">
        <v>21258.43</v>
      </c>
      <c r="H28058" s="3">
        <v>42.376000000000005</v>
      </c>
      <c r="I28058" s="3">
        <v>199.16720000000001</v>
      </c>
      <c r="J28058" s="3">
        <v>4479.1432000000004</v>
      </c>
      <c r="K28058" s="3">
        <v>6890.9895384615393</v>
      </c>
      <c r="L28058" s="4">
        <v>0.35000000000000003</v>
      </c>
    </row>
    <row r="28059" spans="1:12" hidden="1" x14ac:dyDescent="0.35">
      <c r="A28059" s="1" t="s">
        <v>46284</v>
      </c>
      <c r="B28059" t="s">
        <v>46285</v>
      </c>
      <c r="C28059" t="s">
        <v>46</v>
      </c>
      <c r="D28059" t="s">
        <v>47</v>
      </c>
      <c r="E28059">
        <v>1</v>
      </c>
      <c r="F28059" s="2">
        <v>26.23</v>
      </c>
      <c r="G28059" s="3">
        <v>134.47999999999999</v>
      </c>
      <c r="H28059" s="3">
        <v>0.26230000000000003</v>
      </c>
      <c r="I28059" s="3">
        <v>1.23281</v>
      </c>
      <c r="J28059" s="3">
        <v>27.725110000000001</v>
      </c>
      <c r="K28059" s="3">
        <v>42.654015384615384</v>
      </c>
      <c r="L28059" s="4">
        <v>0.35</v>
      </c>
    </row>
    <row r="28060" spans="1:12" x14ac:dyDescent="0.35">
      <c r="A28060" s="1" t="s">
        <v>46286</v>
      </c>
      <c r="B28060" t="s">
        <v>46287</v>
      </c>
      <c r="C28060" t="s">
        <v>34</v>
      </c>
      <c r="D28060" t="s">
        <v>35</v>
      </c>
      <c r="E28060">
        <v>2</v>
      </c>
      <c r="F28060" s="2">
        <v>5400.99</v>
      </c>
      <c r="G28060" s="3">
        <v>27723.01</v>
      </c>
      <c r="H28060" s="3">
        <v>54.009900000000002</v>
      </c>
      <c r="I28060" s="3">
        <v>0</v>
      </c>
      <c r="J28060" s="3">
        <v>5454.9998999999998</v>
      </c>
      <c r="K28060" s="3">
        <v>8392.3075384615386</v>
      </c>
      <c r="L28060" s="4">
        <v>0.35000000000000003</v>
      </c>
    </row>
    <row r="28061" spans="1:12" x14ac:dyDescent="0.35">
      <c r="A28061" s="1" t="s">
        <v>46288</v>
      </c>
      <c r="B28061" t="s">
        <v>46289</v>
      </c>
      <c r="C28061" t="s">
        <v>34</v>
      </c>
      <c r="D28061" t="s">
        <v>35</v>
      </c>
      <c r="E28061">
        <v>1</v>
      </c>
      <c r="F28061" s="2">
        <v>38.82</v>
      </c>
      <c r="G28061" s="3">
        <v>203.25</v>
      </c>
      <c r="H28061" s="3">
        <v>0.38819999999999999</v>
      </c>
      <c r="I28061" s="3">
        <v>1.8245400000000001</v>
      </c>
      <c r="J28061" s="3">
        <v>41.032739999999997</v>
      </c>
      <c r="K28061" s="3">
        <v>63.127292307692301</v>
      </c>
      <c r="L28061" s="4">
        <v>0.35</v>
      </c>
    </row>
    <row r="28062" spans="1:12" x14ac:dyDescent="0.35">
      <c r="A28062" s="1" t="s">
        <v>46290</v>
      </c>
      <c r="B28062" t="s">
        <v>46291</v>
      </c>
      <c r="C28062" t="s">
        <v>34</v>
      </c>
      <c r="D28062" t="s">
        <v>35</v>
      </c>
      <c r="E28062">
        <v>2</v>
      </c>
      <c r="F28062" s="2">
        <v>64.760000000000005</v>
      </c>
      <c r="G28062" s="3">
        <v>347.7</v>
      </c>
      <c r="H28062" s="3">
        <v>0.64760000000000006</v>
      </c>
      <c r="I28062" s="3">
        <v>0</v>
      </c>
      <c r="J28062" s="3">
        <v>65.407600000000002</v>
      </c>
      <c r="K28062" s="3">
        <v>100.62707692307693</v>
      </c>
      <c r="L28062" s="4">
        <v>0.35000000000000003</v>
      </c>
    </row>
    <row r="28063" spans="1:12" x14ac:dyDescent="0.35">
      <c r="A28063" s="1" t="s">
        <v>46292</v>
      </c>
      <c r="B28063" t="s">
        <v>46293</v>
      </c>
      <c r="C28063" t="s">
        <v>13</v>
      </c>
      <c r="D28063" t="s">
        <v>14</v>
      </c>
      <c r="E28063">
        <v>1</v>
      </c>
      <c r="F28063" s="2">
        <v>55.07</v>
      </c>
      <c r="G28063" s="3">
        <v>278.58999999999997</v>
      </c>
      <c r="H28063" s="3">
        <v>0.55069999999999997</v>
      </c>
      <c r="I28063" s="3">
        <v>2.5882900000000002</v>
      </c>
      <c r="J28063" s="3">
        <v>58.20899</v>
      </c>
      <c r="K28063" s="3">
        <v>89.552292307692298</v>
      </c>
      <c r="L28063" s="4">
        <v>0.34999999999999992</v>
      </c>
    </row>
    <row r="28064" spans="1:12" x14ac:dyDescent="0.35">
      <c r="A28064" s="1">
        <v>41001321</v>
      </c>
      <c r="B28064" t="s">
        <v>46294</v>
      </c>
      <c r="C28064" t="s">
        <v>34</v>
      </c>
      <c r="D28064" t="s">
        <v>35</v>
      </c>
      <c r="E28064">
        <v>1</v>
      </c>
      <c r="F28064" s="2">
        <v>958.12</v>
      </c>
      <c r="G28064" s="3">
        <v>4662.9399999999996</v>
      </c>
      <c r="H28064" s="3">
        <v>9.5812000000000008</v>
      </c>
      <c r="I28064" s="3">
        <v>45.031640000000003</v>
      </c>
      <c r="J28064" s="3">
        <v>1012.73284</v>
      </c>
      <c r="K28064" s="3">
        <v>1558.0505230769231</v>
      </c>
      <c r="L28064" s="4">
        <v>0.35000000000000003</v>
      </c>
    </row>
    <row r="28065" spans="1:12" x14ac:dyDescent="0.35">
      <c r="A28065" s="1" t="s">
        <v>46295</v>
      </c>
      <c r="B28065" t="s">
        <v>46296</v>
      </c>
      <c r="C28065" t="s">
        <v>34</v>
      </c>
      <c r="D28065" t="s">
        <v>35</v>
      </c>
      <c r="E28065">
        <v>1</v>
      </c>
      <c r="F28065" s="2">
        <v>110.61</v>
      </c>
      <c r="G28065" s="3">
        <v>579.11</v>
      </c>
      <c r="H28065" s="3">
        <v>1.1061000000000001</v>
      </c>
      <c r="I28065" s="3">
        <v>5.1986699999999999</v>
      </c>
      <c r="J28065" s="3">
        <v>116.91477</v>
      </c>
      <c r="K28065" s="3">
        <v>179.86887692307693</v>
      </c>
      <c r="L28065" s="4">
        <v>0.35</v>
      </c>
    </row>
    <row r="28066" spans="1:12" x14ac:dyDescent="0.35">
      <c r="A28066" s="1">
        <v>41006038</v>
      </c>
      <c r="B28066" t="s">
        <v>46297</v>
      </c>
      <c r="C28066" t="s">
        <v>34</v>
      </c>
      <c r="D28066" t="s">
        <v>35</v>
      </c>
      <c r="E28066">
        <v>1</v>
      </c>
      <c r="F28066" s="2">
        <v>495.7</v>
      </c>
      <c r="G28066" s="3">
        <v>2541.25</v>
      </c>
      <c r="H28066" s="3">
        <v>4.9569999999999999</v>
      </c>
      <c r="I28066" s="3">
        <v>23.297899999999998</v>
      </c>
      <c r="J28066" s="3">
        <v>523.95489999999995</v>
      </c>
      <c r="K28066" s="3">
        <v>806.08446153846148</v>
      </c>
      <c r="L28066" s="4">
        <v>0.35000000000000003</v>
      </c>
    </row>
    <row r="28067" spans="1:12" x14ac:dyDescent="0.35">
      <c r="A28067" s="1" t="s">
        <v>46298</v>
      </c>
      <c r="B28067" t="s">
        <v>46299</v>
      </c>
      <c r="C28067" t="s">
        <v>34</v>
      </c>
      <c r="D28067" t="s">
        <v>35</v>
      </c>
      <c r="E28067">
        <v>1</v>
      </c>
      <c r="F28067" s="2">
        <v>114.72</v>
      </c>
      <c r="G28067" s="3">
        <v>588.15</v>
      </c>
      <c r="H28067" s="3">
        <v>1.1472</v>
      </c>
      <c r="I28067" s="3">
        <v>5.3918400000000002</v>
      </c>
      <c r="J28067" s="3">
        <v>121.25904</v>
      </c>
      <c r="K28067" s="3">
        <v>186.55236923076922</v>
      </c>
      <c r="L28067" s="4">
        <v>0.35</v>
      </c>
    </row>
    <row r="28068" spans="1:12" x14ac:dyDescent="0.35">
      <c r="A28068" s="1" t="s">
        <v>46300</v>
      </c>
      <c r="B28068" t="s">
        <v>46301</v>
      </c>
      <c r="C28068" t="s">
        <v>34</v>
      </c>
      <c r="D28068" t="s">
        <v>35</v>
      </c>
      <c r="E28068">
        <v>2</v>
      </c>
      <c r="F28068" s="2">
        <v>281.54000000000002</v>
      </c>
      <c r="G28068" s="3">
        <v>1443.38</v>
      </c>
      <c r="H28068" s="3">
        <v>2.8154000000000003</v>
      </c>
      <c r="I28068" s="3">
        <v>0</v>
      </c>
      <c r="J28068" s="3">
        <v>284.35540000000003</v>
      </c>
      <c r="K28068" s="3">
        <v>437.46984615384616</v>
      </c>
      <c r="L28068" s="4">
        <v>0.34999999999999992</v>
      </c>
    </row>
    <row r="28069" spans="1:12" x14ac:dyDescent="0.35">
      <c r="A28069" s="1" t="s">
        <v>46302</v>
      </c>
      <c r="B28069" t="s">
        <v>46303</v>
      </c>
      <c r="C28069" t="s">
        <v>34</v>
      </c>
      <c r="D28069" t="s">
        <v>35</v>
      </c>
      <c r="E28069">
        <v>2</v>
      </c>
      <c r="F28069" s="2">
        <v>98.62</v>
      </c>
      <c r="G28069" s="3">
        <v>736.81</v>
      </c>
      <c r="H28069" s="3">
        <v>0.98620000000000008</v>
      </c>
      <c r="I28069" s="3">
        <v>0</v>
      </c>
      <c r="J28069" s="3">
        <v>99.606200000000001</v>
      </c>
      <c r="K28069" s="3">
        <v>153.24030769230768</v>
      </c>
      <c r="L28069" s="4">
        <v>0.34999999999999992</v>
      </c>
    </row>
    <row r="28070" spans="1:12" x14ac:dyDescent="0.35">
      <c r="A28070" s="1" t="s">
        <v>46304</v>
      </c>
      <c r="B28070" t="s">
        <v>41773</v>
      </c>
      <c r="C28070" t="s">
        <v>34</v>
      </c>
      <c r="D28070" t="s">
        <v>35</v>
      </c>
      <c r="E28070">
        <v>1</v>
      </c>
      <c r="F28070" s="2">
        <v>20.94</v>
      </c>
      <c r="G28070" s="3">
        <v>111.73</v>
      </c>
      <c r="H28070" s="3">
        <v>0.20940000000000003</v>
      </c>
      <c r="I28070" s="3">
        <v>0.98418000000000005</v>
      </c>
      <c r="J28070" s="3">
        <v>22.133579999999998</v>
      </c>
      <c r="K28070" s="3">
        <v>34.051661538461538</v>
      </c>
      <c r="L28070" s="4">
        <v>0.35000000000000003</v>
      </c>
    </row>
    <row r="28071" spans="1:12" x14ac:dyDescent="0.35">
      <c r="A28071" s="1" t="s">
        <v>46305</v>
      </c>
      <c r="B28071" t="s">
        <v>46306</v>
      </c>
      <c r="C28071" t="s">
        <v>13</v>
      </c>
      <c r="D28071" t="s">
        <v>14</v>
      </c>
      <c r="E28071">
        <v>2</v>
      </c>
      <c r="F28071" s="2">
        <v>1543.06</v>
      </c>
      <c r="G28071" s="3">
        <v>7570.05</v>
      </c>
      <c r="H28071" s="3">
        <v>15.4306</v>
      </c>
      <c r="I28071" s="3">
        <v>0</v>
      </c>
      <c r="J28071" s="3">
        <v>1558.4905999999999</v>
      </c>
      <c r="K28071" s="3">
        <v>2397.6778461538461</v>
      </c>
      <c r="L28071" s="4">
        <v>0.35000000000000003</v>
      </c>
    </row>
    <row r="28072" spans="1:12" hidden="1" x14ac:dyDescent="0.35">
      <c r="A28072" s="1" t="s">
        <v>46307</v>
      </c>
      <c r="B28072" t="s">
        <v>46308</v>
      </c>
      <c r="C28072" t="s">
        <v>46</v>
      </c>
      <c r="D28072" t="s">
        <v>47</v>
      </c>
      <c r="E28072">
        <v>1</v>
      </c>
      <c r="F28072" s="2">
        <v>169.24</v>
      </c>
      <c r="G28072" s="3">
        <v>867.66</v>
      </c>
      <c r="H28072" s="3">
        <v>1.6924000000000001</v>
      </c>
      <c r="I28072" s="3">
        <v>7.9542800000000007</v>
      </c>
      <c r="J28072" s="3">
        <v>178.88668000000001</v>
      </c>
      <c r="K28072" s="3">
        <v>275.21027692307695</v>
      </c>
      <c r="L28072" s="4">
        <v>0.35000000000000003</v>
      </c>
    </row>
    <row r="28073" spans="1:12" x14ac:dyDescent="0.35">
      <c r="A28073" s="1" t="s">
        <v>46309</v>
      </c>
      <c r="B28073" t="s">
        <v>46310</v>
      </c>
      <c r="C28073" t="s">
        <v>34</v>
      </c>
      <c r="D28073" t="s">
        <v>35</v>
      </c>
      <c r="E28073">
        <v>2</v>
      </c>
      <c r="F28073" s="2">
        <v>93.82</v>
      </c>
      <c r="G28073" s="3">
        <v>480.95</v>
      </c>
      <c r="H28073" s="3">
        <v>0.93819999999999992</v>
      </c>
      <c r="I28073" s="3">
        <v>0</v>
      </c>
      <c r="J28073" s="3">
        <v>94.758199999999988</v>
      </c>
      <c r="K28073" s="3">
        <v>145.78184615384612</v>
      </c>
      <c r="L28073" s="4">
        <v>0.34999999999999992</v>
      </c>
    </row>
    <row r="28074" spans="1:12" x14ac:dyDescent="0.35">
      <c r="A28074" s="1" t="s">
        <v>46311</v>
      </c>
      <c r="B28074" t="s">
        <v>46312</v>
      </c>
      <c r="C28074" t="s">
        <v>34</v>
      </c>
      <c r="D28074" t="s">
        <v>35</v>
      </c>
      <c r="E28074">
        <v>1</v>
      </c>
      <c r="F28074" s="2">
        <v>255.45</v>
      </c>
      <c r="G28074" s="3">
        <v>1309.57</v>
      </c>
      <c r="H28074" s="3">
        <v>2.5545</v>
      </c>
      <c r="I28074" s="3">
        <v>12.00615</v>
      </c>
      <c r="J28074" s="3">
        <v>270.01065</v>
      </c>
      <c r="K28074" s="3">
        <v>415.40100000000001</v>
      </c>
      <c r="L28074" s="4">
        <v>0.35000000000000003</v>
      </c>
    </row>
    <row r="28075" spans="1:12" x14ac:dyDescent="0.35">
      <c r="A28075" s="1" t="s">
        <v>46313</v>
      </c>
      <c r="B28075" t="s">
        <v>46314</v>
      </c>
      <c r="C28075" t="s">
        <v>34</v>
      </c>
      <c r="D28075" t="s">
        <v>35</v>
      </c>
      <c r="E28075">
        <v>2</v>
      </c>
      <c r="F28075" s="2">
        <v>485.85</v>
      </c>
      <c r="G28075" s="3">
        <v>2437.33</v>
      </c>
      <c r="H28075" s="3">
        <v>4.8585000000000003</v>
      </c>
      <c r="I28075" s="3">
        <v>0</v>
      </c>
      <c r="J28075" s="3">
        <v>490.70850000000002</v>
      </c>
      <c r="K28075" s="3">
        <v>754.93615384615384</v>
      </c>
      <c r="L28075" s="4">
        <v>0.35</v>
      </c>
    </row>
    <row r="28076" spans="1:12" x14ac:dyDescent="0.35">
      <c r="A28076" s="1" t="s">
        <v>46315</v>
      </c>
      <c r="B28076" t="s">
        <v>46316</v>
      </c>
      <c r="C28076" t="s">
        <v>34</v>
      </c>
      <c r="D28076" t="s">
        <v>35</v>
      </c>
      <c r="E28076">
        <v>1</v>
      </c>
      <c r="F28076" s="2">
        <v>460.55</v>
      </c>
      <c r="G28076" s="3">
        <v>2361.0700000000002</v>
      </c>
      <c r="H28076" s="3">
        <v>4.6055000000000001</v>
      </c>
      <c r="I28076" s="3">
        <v>21.645849999999999</v>
      </c>
      <c r="J28076" s="3">
        <v>486.80135000000001</v>
      </c>
      <c r="K28076" s="3">
        <v>748.92515384615388</v>
      </c>
      <c r="L28076" s="4">
        <v>0.35000000000000003</v>
      </c>
    </row>
    <row r="28077" spans="1:12" x14ac:dyDescent="0.35">
      <c r="A28077" s="1" t="s">
        <v>46317</v>
      </c>
      <c r="B28077" t="s">
        <v>46318</v>
      </c>
      <c r="C28077" t="s">
        <v>34</v>
      </c>
      <c r="D28077" t="s">
        <v>35</v>
      </c>
      <c r="E28077">
        <v>2</v>
      </c>
      <c r="F28077" s="2">
        <v>117.43</v>
      </c>
      <c r="G28077" s="3">
        <v>877.19</v>
      </c>
      <c r="H28077" s="3">
        <v>1.1743000000000001</v>
      </c>
      <c r="I28077" s="3">
        <v>0</v>
      </c>
      <c r="J28077" s="3">
        <v>118.60430000000001</v>
      </c>
      <c r="K28077" s="3">
        <v>182.46815384615385</v>
      </c>
      <c r="L28077" s="4">
        <v>0.35</v>
      </c>
    </row>
    <row r="28078" spans="1:12" x14ac:dyDescent="0.35">
      <c r="A28078" s="1" t="s">
        <v>46319</v>
      </c>
      <c r="B28078" t="s">
        <v>46320</v>
      </c>
      <c r="C28078" t="s">
        <v>13</v>
      </c>
      <c r="D28078" t="s">
        <v>14</v>
      </c>
      <c r="E28078">
        <v>1</v>
      </c>
      <c r="F28078" s="2">
        <v>27.06</v>
      </c>
      <c r="G28078" s="3">
        <v>138.69</v>
      </c>
      <c r="H28078" s="3">
        <v>0.27060000000000001</v>
      </c>
      <c r="I28078" s="3">
        <v>1.27182</v>
      </c>
      <c r="J28078" s="3">
        <v>28.602420000000002</v>
      </c>
      <c r="K28078" s="3">
        <v>44.00372307692308</v>
      </c>
      <c r="L28078" s="4">
        <v>0.35</v>
      </c>
    </row>
    <row r="28079" spans="1:12" x14ac:dyDescent="0.35">
      <c r="A28079" s="1" t="s">
        <v>46321</v>
      </c>
      <c r="B28079" t="s">
        <v>46322</v>
      </c>
      <c r="C28079" t="s">
        <v>34</v>
      </c>
      <c r="D28079" t="s">
        <v>35</v>
      </c>
      <c r="E28079">
        <v>1</v>
      </c>
      <c r="F28079" s="2">
        <v>31.12</v>
      </c>
      <c r="G28079" s="3">
        <v>162.72999999999999</v>
      </c>
      <c r="H28079" s="3">
        <v>0.31120000000000003</v>
      </c>
      <c r="I28079" s="3">
        <v>1.4626399999999999</v>
      </c>
      <c r="J28079" s="3">
        <v>32.893839999999997</v>
      </c>
      <c r="K28079" s="3">
        <v>50.605907692307689</v>
      </c>
      <c r="L28079" s="4">
        <v>0.35000000000000003</v>
      </c>
    </row>
    <row r="28080" spans="1:12" x14ac:dyDescent="0.35">
      <c r="A28080" s="1" t="s">
        <v>46323</v>
      </c>
      <c r="B28080" t="s">
        <v>46324</v>
      </c>
      <c r="C28080" t="s">
        <v>34</v>
      </c>
      <c r="D28080" t="s">
        <v>35</v>
      </c>
      <c r="E28080">
        <v>1</v>
      </c>
      <c r="F28080" s="2">
        <v>91.45</v>
      </c>
      <c r="G28080" s="3">
        <v>478.8</v>
      </c>
      <c r="H28080" s="3">
        <v>0.91450000000000009</v>
      </c>
      <c r="I28080" s="3">
        <v>4.2981500000000006</v>
      </c>
      <c r="J28080" s="3">
        <v>96.662650000000014</v>
      </c>
      <c r="K28080" s="3">
        <v>148.71176923076925</v>
      </c>
      <c r="L28080" s="4">
        <v>0.35</v>
      </c>
    </row>
    <row r="28081" spans="1:12" hidden="1" x14ac:dyDescent="0.35">
      <c r="A28081" s="1" t="s">
        <v>46325</v>
      </c>
      <c r="B28081" t="s">
        <v>46326</v>
      </c>
      <c r="C28081" t="s">
        <v>46</v>
      </c>
      <c r="D28081" t="s">
        <v>47</v>
      </c>
      <c r="E28081">
        <v>2</v>
      </c>
      <c r="F28081" s="2">
        <v>1168.73</v>
      </c>
      <c r="G28081" s="3">
        <v>5991.64</v>
      </c>
      <c r="H28081" s="3">
        <v>11.6873</v>
      </c>
      <c r="I28081" s="3">
        <v>0</v>
      </c>
      <c r="J28081" s="3">
        <v>1180.4173000000001</v>
      </c>
      <c r="K28081" s="3">
        <v>1816.0266153846155</v>
      </c>
      <c r="L28081" s="4">
        <v>0.35000000000000003</v>
      </c>
    </row>
    <row r="28082" spans="1:12" x14ac:dyDescent="0.35">
      <c r="A28082" s="1" t="s">
        <v>46327</v>
      </c>
      <c r="B28082" t="s">
        <v>42615</v>
      </c>
      <c r="C28082" t="s">
        <v>34</v>
      </c>
      <c r="D28082" t="s">
        <v>35</v>
      </c>
      <c r="E28082">
        <v>1</v>
      </c>
      <c r="F28082" s="2">
        <v>1264.8399999999999</v>
      </c>
      <c r="G28082" s="3">
        <v>6484.37</v>
      </c>
      <c r="H28082" s="3">
        <v>12.648399999999999</v>
      </c>
      <c r="I28082" s="3">
        <v>59.447479999999999</v>
      </c>
      <c r="J28082" s="3">
        <v>1336.93588</v>
      </c>
      <c r="K28082" s="3">
        <v>2056.8244307692307</v>
      </c>
      <c r="L28082" s="4">
        <v>0.35</v>
      </c>
    </row>
    <row r="28083" spans="1:12" x14ac:dyDescent="0.35">
      <c r="A28083" s="1" t="s">
        <v>46328</v>
      </c>
      <c r="B28083" t="s">
        <v>46329</v>
      </c>
      <c r="C28083" t="s">
        <v>34</v>
      </c>
      <c r="D28083" t="s">
        <v>35</v>
      </c>
      <c r="E28083">
        <v>2</v>
      </c>
      <c r="F28083" s="2">
        <v>1404.61</v>
      </c>
      <c r="G28083" s="3">
        <v>7353.98</v>
      </c>
      <c r="H28083" s="3">
        <v>14.046099999999999</v>
      </c>
      <c r="I28083" s="3">
        <v>0</v>
      </c>
      <c r="J28083" s="3">
        <v>1418.6560999999999</v>
      </c>
      <c r="K28083" s="3">
        <v>2182.547846153846</v>
      </c>
      <c r="L28083" s="4">
        <v>0.35</v>
      </c>
    </row>
    <row r="28084" spans="1:12" x14ac:dyDescent="0.35">
      <c r="A28084" s="1" t="s">
        <v>46330</v>
      </c>
      <c r="B28084" t="s">
        <v>46331</v>
      </c>
      <c r="C28084" t="s">
        <v>34</v>
      </c>
      <c r="D28084" t="s">
        <v>35</v>
      </c>
      <c r="E28084">
        <v>2</v>
      </c>
      <c r="F28084" s="2">
        <v>130.54</v>
      </c>
      <c r="G28084" s="3">
        <v>975.2</v>
      </c>
      <c r="H28084" s="3">
        <v>1.3053999999999999</v>
      </c>
      <c r="I28084" s="3">
        <v>0</v>
      </c>
      <c r="J28084" s="3">
        <v>131.84539999999998</v>
      </c>
      <c r="K28084" s="3">
        <v>202.8390769230769</v>
      </c>
      <c r="L28084" s="4">
        <v>0.35000000000000003</v>
      </c>
    </row>
    <row r="28085" spans="1:12" x14ac:dyDescent="0.35">
      <c r="A28085" s="1" t="s">
        <v>46332</v>
      </c>
      <c r="B28085" t="s">
        <v>46333</v>
      </c>
      <c r="C28085" t="s">
        <v>34</v>
      </c>
      <c r="D28085" t="s">
        <v>35</v>
      </c>
      <c r="E28085">
        <v>1</v>
      </c>
      <c r="F28085" s="2">
        <v>48.81</v>
      </c>
      <c r="G28085" s="3">
        <v>255.18</v>
      </c>
      <c r="H28085" s="3">
        <v>0.48810000000000003</v>
      </c>
      <c r="I28085" s="3">
        <v>2.2940700000000001</v>
      </c>
      <c r="J28085" s="3">
        <v>51.592170000000003</v>
      </c>
      <c r="K28085" s="3">
        <v>79.37256923076923</v>
      </c>
      <c r="L28085" s="4">
        <v>0.35</v>
      </c>
    </row>
    <row r="28086" spans="1:12" x14ac:dyDescent="0.35">
      <c r="A28086" s="1" t="s">
        <v>46334</v>
      </c>
      <c r="B28086" t="s">
        <v>46335</v>
      </c>
      <c r="C28086" t="s">
        <v>34</v>
      </c>
      <c r="D28086" t="s">
        <v>35</v>
      </c>
      <c r="E28086">
        <v>2</v>
      </c>
      <c r="F28086" s="2">
        <v>54.35</v>
      </c>
      <c r="G28086" s="3">
        <v>405.96</v>
      </c>
      <c r="H28086" s="3">
        <v>0.54349999999999998</v>
      </c>
      <c r="I28086" s="3">
        <v>0</v>
      </c>
      <c r="J28086" s="3">
        <v>54.893500000000003</v>
      </c>
      <c r="K28086" s="3">
        <v>84.451538461538462</v>
      </c>
      <c r="L28086" s="4">
        <v>0.35</v>
      </c>
    </row>
    <row r="28087" spans="1:12" hidden="1" x14ac:dyDescent="0.35">
      <c r="A28087" s="1" t="s">
        <v>46336</v>
      </c>
      <c r="B28087" t="s">
        <v>46337</v>
      </c>
      <c r="C28087" t="s">
        <v>46</v>
      </c>
      <c r="D28087" t="s">
        <v>47</v>
      </c>
      <c r="E28087">
        <v>1</v>
      </c>
      <c r="F28087" s="2">
        <v>108.85</v>
      </c>
      <c r="G28087" s="3">
        <v>558.04999999999995</v>
      </c>
      <c r="H28087" s="3">
        <v>1.0885</v>
      </c>
      <c r="I28087" s="3">
        <v>5.1159499999999998</v>
      </c>
      <c r="J28087" s="3">
        <v>115.05444999999999</v>
      </c>
      <c r="K28087" s="3">
        <v>177.00684615384614</v>
      </c>
      <c r="L28087" s="4">
        <v>0.35000000000000003</v>
      </c>
    </row>
    <row r="28088" spans="1:12" x14ac:dyDescent="0.35">
      <c r="A28088" s="1" t="s">
        <v>46338</v>
      </c>
      <c r="B28088" t="s">
        <v>46339</v>
      </c>
      <c r="C28088" t="s">
        <v>34</v>
      </c>
      <c r="D28088" t="s">
        <v>35</v>
      </c>
      <c r="E28088">
        <v>1</v>
      </c>
      <c r="F28088" s="2">
        <v>87.29</v>
      </c>
      <c r="G28088" s="3">
        <v>457.02</v>
      </c>
      <c r="H28088" s="3">
        <v>0.87290000000000012</v>
      </c>
      <c r="I28088" s="3">
        <v>4.1026300000000004</v>
      </c>
      <c r="J28088" s="3">
        <v>92.265530000000012</v>
      </c>
      <c r="K28088" s="3">
        <v>141.94696923076924</v>
      </c>
      <c r="L28088" s="4">
        <v>0.35</v>
      </c>
    </row>
    <row r="28089" spans="1:12" x14ac:dyDescent="0.35">
      <c r="A28089" s="1" t="s">
        <v>46340</v>
      </c>
      <c r="B28089" t="s">
        <v>46341</v>
      </c>
      <c r="C28089" t="s">
        <v>34</v>
      </c>
      <c r="D28089" t="s">
        <v>35</v>
      </c>
      <c r="E28089">
        <v>1</v>
      </c>
      <c r="F28089" s="2">
        <v>81.75</v>
      </c>
      <c r="G28089" s="3">
        <v>622.88</v>
      </c>
      <c r="H28089" s="3">
        <v>0.8175</v>
      </c>
      <c r="I28089" s="3">
        <v>3.8422499999999999</v>
      </c>
      <c r="J28089" s="3">
        <v>86.409750000000003</v>
      </c>
      <c r="K28089" s="3">
        <v>132.93807692307692</v>
      </c>
      <c r="L28089" s="4">
        <v>0.35</v>
      </c>
    </row>
    <row r="28090" spans="1:12" x14ac:dyDescent="0.35">
      <c r="A28090" s="1" t="s">
        <v>46342</v>
      </c>
      <c r="B28090" t="s">
        <v>46343</v>
      </c>
      <c r="C28090" t="s">
        <v>34</v>
      </c>
      <c r="D28090" t="s">
        <v>35</v>
      </c>
      <c r="E28090">
        <v>1</v>
      </c>
      <c r="F28090" s="2">
        <v>72.760000000000005</v>
      </c>
      <c r="G28090" s="3">
        <v>380.94</v>
      </c>
      <c r="H28090" s="3">
        <v>0.72760000000000002</v>
      </c>
      <c r="I28090" s="3">
        <v>3.4197200000000003</v>
      </c>
      <c r="J28090" s="3">
        <v>76.907319999999999</v>
      </c>
      <c r="K28090" s="3">
        <v>118.31895384615385</v>
      </c>
      <c r="L28090" s="4">
        <v>0.35000000000000003</v>
      </c>
    </row>
    <row r="28091" spans="1:12" x14ac:dyDescent="0.35">
      <c r="A28091" s="1" t="s">
        <v>46344</v>
      </c>
      <c r="B28091" t="s">
        <v>46345</v>
      </c>
      <c r="C28091" t="s">
        <v>17</v>
      </c>
      <c r="D28091" t="s">
        <v>18</v>
      </c>
      <c r="E28091">
        <v>1</v>
      </c>
      <c r="F28091" s="2">
        <v>161.97</v>
      </c>
      <c r="G28091" s="3">
        <v>830.37</v>
      </c>
      <c r="H28091" s="3">
        <v>1.6196999999999999</v>
      </c>
      <c r="I28091" s="3">
        <v>7.61259</v>
      </c>
      <c r="J28091" s="3">
        <v>171.20229</v>
      </c>
      <c r="K28091" s="3">
        <v>263.38813846153846</v>
      </c>
      <c r="L28091" s="4">
        <v>0.35</v>
      </c>
    </row>
    <row r="28092" spans="1:12" x14ac:dyDescent="0.35">
      <c r="A28092" s="1" t="s">
        <v>46346</v>
      </c>
      <c r="B28092" t="s">
        <v>46347</v>
      </c>
      <c r="C28092" t="s">
        <v>34</v>
      </c>
      <c r="D28092" t="s">
        <v>35</v>
      </c>
      <c r="E28092">
        <v>1</v>
      </c>
      <c r="F28092" s="2">
        <v>109.04</v>
      </c>
      <c r="G28092" s="3">
        <v>570.84</v>
      </c>
      <c r="H28092" s="3">
        <v>1.0904</v>
      </c>
      <c r="I28092" s="3">
        <v>5.1248800000000001</v>
      </c>
      <c r="J28092" s="3">
        <v>115.25528000000001</v>
      </c>
      <c r="K28092" s="3">
        <v>177.31581538461541</v>
      </c>
      <c r="L28092" s="4">
        <v>0.35</v>
      </c>
    </row>
    <row r="28093" spans="1:12" x14ac:dyDescent="0.35">
      <c r="A28093" s="1" t="s">
        <v>46348</v>
      </c>
      <c r="B28093" t="s">
        <v>46349</v>
      </c>
      <c r="C28093" t="s">
        <v>34</v>
      </c>
      <c r="D28093" t="s">
        <v>35</v>
      </c>
      <c r="E28093">
        <v>1</v>
      </c>
      <c r="F28093" s="2">
        <v>289.55</v>
      </c>
      <c r="G28093" s="3">
        <v>1484.4</v>
      </c>
      <c r="H28093" s="3">
        <v>2.8955000000000002</v>
      </c>
      <c r="I28093" s="3">
        <v>13.60885</v>
      </c>
      <c r="J28093" s="3">
        <v>306.05435000000006</v>
      </c>
      <c r="K28093" s="3">
        <v>470.8528461538462</v>
      </c>
      <c r="L28093" s="4">
        <v>0.34999999999999992</v>
      </c>
    </row>
    <row r="28094" spans="1:12" x14ac:dyDescent="0.35">
      <c r="A28094" s="1" t="s">
        <v>46350</v>
      </c>
      <c r="B28094" t="s">
        <v>46351</v>
      </c>
      <c r="C28094" t="s">
        <v>34</v>
      </c>
      <c r="D28094" t="s">
        <v>35</v>
      </c>
      <c r="E28094">
        <v>1</v>
      </c>
      <c r="F28094" s="2">
        <v>39.08</v>
      </c>
      <c r="G28094" s="3">
        <v>197.7</v>
      </c>
      <c r="H28094" s="3">
        <v>0.39079999999999998</v>
      </c>
      <c r="I28094" s="3">
        <v>1.8367599999999999</v>
      </c>
      <c r="J28094" s="3">
        <v>41.307559999999995</v>
      </c>
      <c r="K28094" s="3">
        <v>63.550092307692296</v>
      </c>
      <c r="L28094" s="4">
        <v>0.35</v>
      </c>
    </row>
    <row r="28095" spans="1:12" x14ac:dyDescent="0.35">
      <c r="A28095" s="1" t="s">
        <v>46352</v>
      </c>
      <c r="B28095" t="s">
        <v>46353</v>
      </c>
      <c r="C28095" t="s">
        <v>34</v>
      </c>
      <c r="D28095" t="s">
        <v>35</v>
      </c>
      <c r="E28095">
        <v>1</v>
      </c>
      <c r="F28095" s="2">
        <v>730.19</v>
      </c>
      <c r="G28095" s="3">
        <v>7941.51</v>
      </c>
      <c r="H28095" s="3">
        <v>7.3019000000000007</v>
      </c>
      <c r="I28095" s="3">
        <v>34.318930000000002</v>
      </c>
      <c r="J28095" s="3">
        <v>771.81083000000012</v>
      </c>
      <c r="K28095" s="3">
        <v>1187.4012769230771</v>
      </c>
      <c r="L28095" s="4">
        <v>0.35000000000000003</v>
      </c>
    </row>
    <row r="28096" spans="1:12" x14ac:dyDescent="0.35">
      <c r="A28096" s="1" t="s">
        <v>46354</v>
      </c>
      <c r="B28096" t="s">
        <v>46355</v>
      </c>
      <c r="C28096" t="s">
        <v>34</v>
      </c>
      <c r="D28096" t="s">
        <v>35</v>
      </c>
      <c r="E28096">
        <v>2</v>
      </c>
      <c r="F28096" s="2">
        <v>4.78</v>
      </c>
      <c r="G28096" s="3">
        <v>35.67</v>
      </c>
      <c r="H28096" s="3">
        <v>4.7800000000000002E-2</v>
      </c>
      <c r="I28096" s="3">
        <v>0</v>
      </c>
      <c r="J28096" s="3">
        <v>4.8277999999999999</v>
      </c>
      <c r="K28096" s="3">
        <v>7.4273846153846153</v>
      </c>
      <c r="L28096" s="4">
        <v>0.35000000000000003</v>
      </c>
    </row>
    <row r="28097" spans="1:12" x14ac:dyDescent="0.35">
      <c r="A28097" s="1" t="s">
        <v>46356</v>
      </c>
      <c r="B28097" t="s">
        <v>46357</v>
      </c>
      <c r="C28097" t="s">
        <v>13</v>
      </c>
      <c r="D28097" t="s">
        <v>14</v>
      </c>
      <c r="E28097">
        <v>1</v>
      </c>
      <c r="F28097" s="2">
        <v>129.19</v>
      </c>
      <c r="G28097" s="3">
        <v>662.36</v>
      </c>
      <c r="H28097" s="3">
        <v>1.2919</v>
      </c>
      <c r="I28097" s="3">
        <v>6.07193</v>
      </c>
      <c r="J28097" s="3">
        <v>136.55383</v>
      </c>
      <c r="K28097" s="3">
        <v>210.08281538461537</v>
      </c>
      <c r="L28097" s="4">
        <v>0.34999999999999992</v>
      </c>
    </row>
    <row r="28098" spans="1:12" x14ac:dyDescent="0.35">
      <c r="A28098" s="1" t="s">
        <v>46358</v>
      </c>
      <c r="B28098" t="s">
        <v>46359</v>
      </c>
      <c r="C28098" t="s">
        <v>13</v>
      </c>
      <c r="D28098" t="s">
        <v>14</v>
      </c>
      <c r="E28098">
        <v>1</v>
      </c>
      <c r="F28098" s="2">
        <v>28.45</v>
      </c>
      <c r="G28098" s="3">
        <v>143.87</v>
      </c>
      <c r="H28098" s="3">
        <v>0.28449999999999998</v>
      </c>
      <c r="I28098" s="3">
        <v>1.3371500000000001</v>
      </c>
      <c r="J28098" s="3">
        <v>30.071650000000002</v>
      </c>
      <c r="K28098" s="3">
        <v>46.264076923076921</v>
      </c>
      <c r="L28098" s="4">
        <v>0.34999999999999992</v>
      </c>
    </row>
    <row r="28099" spans="1:12" hidden="1" x14ac:dyDescent="0.35">
      <c r="A28099" s="1">
        <v>2856207</v>
      </c>
      <c r="B28099" t="s">
        <v>46360</v>
      </c>
      <c r="C28099" t="s">
        <v>46</v>
      </c>
      <c r="D28099" t="s">
        <v>47</v>
      </c>
      <c r="E28099">
        <v>1</v>
      </c>
      <c r="F28099" s="2">
        <v>145.63999999999999</v>
      </c>
      <c r="G28099" s="3">
        <v>748.06</v>
      </c>
      <c r="H28099" s="3">
        <v>1.4563999999999999</v>
      </c>
      <c r="I28099" s="3">
        <v>6.8450799999999994</v>
      </c>
      <c r="J28099" s="3">
        <v>153.94147999999998</v>
      </c>
      <c r="K28099" s="3">
        <v>236.83304615384611</v>
      </c>
      <c r="L28099" s="4">
        <v>0.35</v>
      </c>
    </row>
    <row r="28100" spans="1:12" hidden="1" x14ac:dyDescent="0.35">
      <c r="A28100" s="1" t="s">
        <v>46361</v>
      </c>
      <c r="B28100" t="s">
        <v>46362</v>
      </c>
      <c r="C28100" t="s">
        <v>46</v>
      </c>
      <c r="D28100" t="s">
        <v>47</v>
      </c>
      <c r="E28100">
        <v>1</v>
      </c>
      <c r="F28100" s="2">
        <v>794.45</v>
      </c>
      <c r="G28100" s="3">
        <v>4072.85</v>
      </c>
      <c r="H28100" s="3">
        <v>7.9445000000000006</v>
      </c>
      <c r="I28100" s="3">
        <v>37.339150000000004</v>
      </c>
      <c r="J28100" s="3">
        <v>839.73365000000001</v>
      </c>
      <c r="K28100" s="3">
        <v>1291.897923076923</v>
      </c>
      <c r="L28100" s="4">
        <v>0.35</v>
      </c>
    </row>
    <row r="28101" spans="1:12" hidden="1" x14ac:dyDescent="0.35">
      <c r="A28101" s="1" t="s">
        <v>46363</v>
      </c>
      <c r="B28101" t="s">
        <v>46364</v>
      </c>
      <c r="C28101" t="s">
        <v>46</v>
      </c>
      <c r="D28101" t="s">
        <v>47</v>
      </c>
      <c r="E28101">
        <v>1</v>
      </c>
      <c r="F28101" s="2">
        <v>12.11</v>
      </c>
      <c r="G28101" s="3">
        <v>62.07</v>
      </c>
      <c r="H28101" s="3">
        <v>0.1211</v>
      </c>
      <c r="I28101" s="3">
        <v>0.56916999999999995</v>
      </c>
      <c r="J28101" s="3">
        <v>12.800269999999999</v>
      </c>
      <c r="K28101" s="3">
        <v>19.692723076923077</v>
      </c>
      <c r="L28101" s="4">
        <v>0.35000000000000003</v>
      </c>
    </row>
    <row r="28102" spans="1:12" x14ac:dyDescent="0.35">
      <c r="A28102" s="1" t="s">
        <v>46365</v>
      </c>
      <c r="B28102" t="s">
        <v>41764</v>
      </c>
      <c r="C28102" t="s">
        <v>34</v>
      </c>
      <c r="D28102" t="s">
        <v>35</v>
      </c>
      <c r="E28102">
        <v>2</v>
      </c>
      <c r="F28102" s="2">
        <v>14.93</v>
      </c>
      <c r="G28102" s="3">
        <v>35.15</v>
      </c>
      <c r="H28102" s="3">
        <v>0.14929999999999999</v>
      </c>
      <c r="I28102" s="3">
        <v>0</v>
      </c>
      <c r="J28102" s="3">
        <v>15.0793</v>
      </c>
      <c r="K28102" s="3">
        <v>23.198923076923077</v>
      </c>
      <c r="L28102" s="4">
        <v>0.35</v>
      </c>
    </row>
    <row r="28103" spans="1:12" x14ac:dyDescent="0.35">
      <c r="A28103" s="1" t="s">
        <v>46366</v>
      </c>
      <c r="B28103" t="s">
        <v>46367</v>
      </c>
      <c r="C28103" t="s">
        <v>34</v>
      </c>
      <c r="D28103" t="s">
        <v>35</v>
      </c>
      <c r="E28103">
        <v>2</v>
      </c>
      <c r="F28103" s="2">
        <v>11.05</v>
      </c>
      <c r="G28103" s="3">
        <v>82.54</v>
      </c>
      <c r="H28103" s="3">
        <v>0.11050000000000001</v>
      </c>
      <c r="I28103" s="3">
        <v>0</v>
      </c>
      <c r="J28103" s="3">
        <v>11.160500000000001</v>
      </c>
      <c r="K28103" s="3">
        <v>17.170000000000002</v>
      </c>
      <c r="L28103" s="4">
        <v>0.35000000000000003</v>
      </c>
    </row>
    <row r="28104" spans="1:12" hidden="1" x14ac:dyDescent="0.35">
      <c r="A28104" s="1" t="s">
        <v>46368</v>
      </c>
      <c r="B28104" t="s">
        <v>46369</v>
      </c>
      <c r="C28104" t="s">
        <v>46</v>
      </c>
      <c r="D28104" t="s">
        <v>47</v>
      </c>
      <c r="E28104">
        <v>1</v>
      </c>
      <c r="F28104" s="2">
        <v>16.420000000000002</v>
      </c>
      <c r="G28104" s="3">
        <v>84.19</v>
      </c>
      <c r="H28104" s="3">
        <v>0.16420000000000001</v>
      </c>
      <c r="I28104" s="3">
        <v>0.77174000000000009</v>
      </c>
      <c r="J28104" s="3">
        <v>17.355940000000004</v>
      </c>
      <c r="K28104" s="3">
        <v>26.70144615384616</v>
      </c>
      <c r="L28104" s="4">
        <v>0.35</v>
      </c>
    </row>
    <row r="28105" spans="1:12" x14ac:dyDescent="0.35">
      <c r="A28105" s="1">
        <v>41001362</v>
      </c>
      <c r="B28105" t="s">
        <v>46370</v>
      </c>
      <c r="C28105" t="s">
        <v>34</v>
      </c>
      <c r="D28105" t="s">
        <v>35</v>
      </c>
      <c r="E28105">
        <v>1</v>
      </c>
      <c r="F28105" s="2">
        <v>1282.97</v>
      </c>
      <c r="G28105" s="3">
        <v>6577.31</v>
      </c>
      <c r="H28105" s="3">
        <v>12.829700000000001</v>
      </c>
      <c r="I28105" s="3">
        <v>60.299590000000002</v>
      </c>
      <c r="J28105" s="3">
        <v>1356.0992900000001</v>
      </c>
      <c r="K28105" s="3">
        <v>2086.3065999999999</v>
      </c>
      <c r="L28105" s="4">
        <v>0.34999999999999992</v>
      </c>
    </row>
    <row r="28106" spans="1:12" x14ac:dyDescent="0.35">
      <c r="A28106" s="1" t="s">
        <v>46371</v>
      </c>
      <c r="B28106" t="s">
        <v>46372</v>
      </c>
      <c r="C28106" t="s">
        <v>34</v>
      </c>
      <c r="D28106" t="s">
        <v>35</v>
      </c>
      <c r="E28106">
        <v>2</v>
      </c>
      <c r="F28106" s="2">
        <v>86</v>
      </c>
      <c r="G28106" s="3">
        <v>450.26</v>
      </c>
      <c r="H28106" s="3">
        <v>0.86</v>
      </c>
      <c r="I28106" s="3">
        <v>0</v>
      </c>
      <c r="J28106" s="3">
        <v>86.86</v>
      </c>
      <c r="K28106" s="3">
        <v>133.63076923076923</v>
      </c>
      <c r="L28106" s="4">
        <v>0.35000000000000003</v>
      </c>
    </row>
    <row r="28107" spans="1:12" x14ac:dyDescent="0.35">
      <c r="A28107" s="1" t="s">
        <v>46373</v>
      </c>
      <c r="B28107" t="s">
        <v>46374</v>
      </c>
      <c r="C28107" t="s">
        <v>13</v>
      </c>
      <c r="D28107" t="s">
        <v>14</v>
      </c>
      <c r="E28107">
        <v>2</v>
      </c>
      <c r="F28107" s="2">
        <v>601.41</v>
      </c>
      <c r="G28107" s="3">
        <v>3083.19</v>
      </c>
      <c r="H28107" s="3">
        <v>6.0141</v>
      </c>
      <c r="I28107" s="3">
        <v>0</v>
      </c>
      <c r="J28107" s="3">
        <v>607.42409999999995</v>
      </c>
      <c r="K28107" s="3">
        <v>934.49861538461528</v>
      </c>
      <c r="L28107" s="4">
        <v>0.35</v>
      </c>
    </row>
    <row r="28108" spans="1:12" x14ac:dyDescent="0.35">
      <c r="A28108" s="1">
        <v>41001339</v>
      </c>
      <c r="B28108" t="s">
        <v>46375</v>
      </c>
      <c r="C28108" t="s">
        <v>34</v>
      </c>
      <c r="D28108" t="s">
        <v>35</v>
      </c>
      <c r="E28108">
        <v>1</v>
      </c>
      <c r="F28108" s="2">
        <v>1340.52</v>
      </c>
      <c r="G28108" s="3">
        <v>6872.38</v>
      </c>
      <c r="H28108" s="3">
        <v>13.405200000000001</v>
      </c>
      <c r="I28108" s="3">
        <v>63.004440000000002</v>
      </c>
      <c r="J28108" s="3">
        <v>1416.9296399999998</v>
      </c>
      <c r="K28108" s="3">
        <v>2179.8917538461537</v>
      </c>
      <c r="L28108" s="4">
        <v>0.35000000000000003</v>
      </c>
    </row>
    <row r="28109" spans="1:12" x14ac:dyDescent="0.35">
      <c r="A28109" s="1" t="s">
        <v>46376</v>
      </c>
      <c r="B28109" t="s">
        <v>46377</v>
      </c>
      <c r="C28109" t="s">
        <v>34</v>
      </c>
      <c r="D28109" t="s">
        <v>35</v>
      </c>
      <c r="E28109">
        <v>2</v>
      </c>
      <c r="F28109" s="2">
        <v>3.53</v>
      </c>
      <c r="G28109" s="3">
        <v>16.71</v>
      </c>
      <c r="H28109" s="3">
        <v>3.5299999999999998E-2</v>
      </c>
      <c r="I28109" s="3">
        <v>0</v>
      </c>
      <c r="J28109" s="3">
        <v>3.5652999999999997</v>
      </c>
      <c r="K28109" s="3">
        <v>5.4850769230769227</v>
      </c>
      <c r="L28109" s="4">
        <v>0.35000000000000003</v>
      </c>
    </row>
    <row r="28110" spans="1:12" x14ac:dyDescent="0.35">
      <c r="A28110" s="1" t="s">
        <v>46378</v>
      </c>
      <c r="B28110" t="s">
        <v>46379</v>
      </c>
      <c r="C28110" t="s">
        <v>13</v>
      </c>
      <c r="D28110" t="s">
        <v>14</v>
      </c>
      <c r="E28110">
        <v>1</v>
      </c>
      <c r="F28110" s="2">
        <v>87.32</v>
      </c>
      <c r="G28110" s="3">
        <v>447.7</v>
      </c>
      <c r="H28110" s="3">
        <v>0.87319999999999998</v>
      </c>
      <c r="I28110" s="3">
        <v>4.1040399999999995</v>
      </c>
      <c r="J28110" s="3">
        <v>92.297239999999988</v>
      </c>
      <c r="K28110" s="3">
        <v>141.99575384615383</v>
      </c>
      <c r="L28110" s="4">
        <v>0.35000000000000003</v>
      </c>
    </row>
    <row r="28111" spans="1:12" x14ac:dyDescent="0.35">
      <c r="A28111" s="1" t="s">
        <v>46380</v>
      </c>
      <c r="B28111" t="s">
        <v>46381</v>
      </c>
      <c r="C28111" t="s">
        <v>34</v>
      </c>
      <c r="D28111" t="s">
        <v>35</v>
      </c>
      <c r="E28111">
        <v>2</v>
      </c>
      <c r="F28111" s="2">
        <v>235.31</v>
      </c>
      <c r="G28111" s="3">
        <v>1263.4000000000001</v>
      </c>
      <c r="H28111" s="3">
        <v>2.3531</v>
      </c>
      <c r="I28111" s="3">
        <v>0</v>
      </c>
      <c r="J28111" s="3">
        <v>237.66310000000001</v>
      </c>
      <c r="K28111" s="3">
        <v>365.63553846153849</v>
      </c>
      <c r="L28111" s="4">
        <v>0.35000000000000003</v>
      </c>
    </row>
    <row r="28112" spans="1:12" x14ac:dyDescent="0.35">
      <c r="A28112" s="1" t="s">
        <v>46382</v>
      </c>
      <c r="B28112" t="s">
        <v>46383</v>
      </c>
      <c r="C28112" t="s">
        <v>34</v>
      </c>
      <c r="D28112" t="s">
        <v>35</v>
      </c>
      <c r="E28112">
        <v>2</v>
      </c>
      <c r="F28112" s="2">
        <v>5141.33</v>
      </c>
      <c r="G28112" s="3">
        <v>26917.96</v>
      </c>
      <c r="H28112" s="3">
        <v>51.4133</v>
      </c>
      <c r="I28112" s="3">
        <v>0</v>
      </c>
      <c r="J28112" s="3">
        <v>5192.7433000000001</v>
      </c>
      <c r="K28112" s="3">
        <v>7988.8358461538464</v>
      </c>
      <c r="L28112" s="4">
        <v>0.35000000000000003</v>
      </c>
    </row>
    <row r="28113" spans="1:12" hidden="1" x14ac:dyDescent="0.35">
      <c r="A28113" s="1" t="s">
        <v>46384</v>
      </c>
      <c r="B28113" t="s">
        <v>46385</v>
      </c>
      <c r="C28113" t="s">
        <v>46</v>
      </c>
      <c r="D28113" t="s">
        <v>47</v>
      </c>
      <c r="E28113">
        <v>1</v>
      </c>
      <c r="F28113" s="2">
        <v>42.19</v>
      </c>
      <c r="G28113" s="3">
        <v>216.26</v>
      </c>
      <c r="H28113" s="3">
        <v>0.4219</v>
      </c>
      <c r="I28113" s="3">
        <v>1.9829299999999999</v>
      </c>
      <c r="J28113" s="3">
        <v>44.594830000000002</v>
      </c>
      <c r="K28113" s="3">
        <v>68.607430769230774</v>
      </c>
      <c r="L28113" s="4">
        <v>0.35000000000000003</v>
      </c>
    </row>
    <row r="28114" spans="1:12" x14ac:dyDescent="0.35">
      <c r="A28114" s="1" t="s">
        <v>46386</v>
      </c>
      <c r="B28114" t="s">
        <v>46387</v>
      </c>
      <c r="C28114" t="s">
        <v>34</v>
      </c>
      <c r="D28114" t="s">
        <v>35</v>
      </c>
      <c r="E28114">
        <v>1</v>
      </c>
      <c r="F28114" s="2">
        <v>7.08</v>
      </c>
      <c r="G28114" s="3">
        <v>36.340000000000003</v>
      </c>
      <c r="H28114" s="3">
        <v>7.0800000000000002E-2</v>
      </c>
      <c r="I28114" s="3">
        <v>0.33276</v>
      </c>
      <c r="J28114" s="3">
        <v>7.4835600000000007</v>
      </c>
      <c r="K28114" s="3">
        <v>11.513169230769231</v>
      </c>
      <c r="L28114" s="4">
        <v>0.34999999999999992</v>
      </c>
    </row>
    <row r="28115" spans="1:12" x14ac:dyDescent="0.35">
      <c r="A28115" s="1" t="s">
        <v>46388</v>
      </c>
      <c r="B28115" t="s">
        <v>46389</v>
      </c>
      <c r="C28115" t="s">
        <v>13</v>
      </c>
      <c r="D28115" t="s">
        <v>14</v>
      </c>
      <c r="E28115">
        <v>1</v>
      </c>
      <c r="F28115" s="2">
        <v>82.11</v>
      </c>
      <c r="G28115" s="3">
        <v>420.94</v>
      </c>
      <c r="H28115" s="3">
        <v>0.82110000000000005</v>
      </c>
      <c r="I28115" s="3">
        <v>3.8591699999999998</v>
      </c>
      <c r="J28115" s="3">
        <v>86.790270000000007</v>
      </c>
      <c r="K28115" s="3">
        <v>133.52349230769232</v>
      </c>
      <c r="L28115" s="4">
        <v>0.35000000000000003</v>
      </c>
    </row>
    <row r="28116" spans="1:12" x14ac:dyDescent="0.35">
      <c r="A28116" s="1" t="s">
        <v>46390</v>
      </c>
      <c r="B28116" t="s">
        <v>46391</v>
      </c>
      <c r="C28116" t="s">
        <v>34</v>
      </c>
      <c r="D28116" t="s">
        <v>35</v>
      </c>
      <c r="E28116">
        <v>1</v>
      </c>
      <c r="F28116" s="2">
        <v>701.76</v>
      </c>
      <c r="G28116" s="3">
        <v>3930.94</v>
      </c>
      <c r="H28116" s="3">
        <v>7.0175999999999998</v>
      </c>
      <c r="I28116" s="3">
        <v>32.98272</v>
      </c>
      <c r="J28116" s="3">
        <v>741.76031999999998</v>
      </c>
      <c r="K28116" s="3">
        <v>1141.169723076923</v>
      </c>
      <c r="L28116" s="4">
        <v>0.35</v>
      </c>
    </row>
    <row r="28117" spans="1:12" x14ac:dyDescent="0.35">
      <c r="A28117" s="1" t="s">
        <v>46392</v>
      </c>
      <c r="B28117" t="s">
        <v>46393</v>
      </c>
      <c r="C28117" t="s">
        <v>34</v>
      </c>
      <c r="D28117" t="s">
        <v>35</v>
      </c>
      <c r="E28117">
        <v>2</v>
      </c>
      <c r="F28117" s="2">
        <v>44.85</v>
      </c>
      <c r="G28117" s="3">
        <v>234.82</v>
      </c>
      <c r="H28117" s="3">
        <v>0.44850000000000001</v>
      </c>
      <c r="I28117" s="3">
        <v>0</v>
      </c>
      <c r="J28117" s="3">
        <v>45.298500000000004</v>
      </c>
      <c r="K28117" s="3">
        <v>69.69</v>
      </c>
      <c r="L28117" s="4">
        <v>0.34999999999999992</v>
      </c>
    </row>
    <row r="28118" spans="1:12" x14ac:dyDescent="0.35">
      <c r="A28118" s="1" t="s">
        <v>46394</v>
      </c>
      <c r="B28118" t="s">
        <v>46395</v>
      </c>
      <c r="C28118" t="s">
        <v>13</v>
      </c>
      <c r="D28118" t="s">
        <v>14</v>
      </c>
      <c r="E28118">
        <v>1</v>
      </c>
      <c r="F28118" s="2">
        <v>77.400000000000006</v>
      </c>
      <c r="G28118" s="3">
        <v>391.57</v>
      </c>
      <c r="H28118" s="3">
        <v>0.77400000000000002</v>
      </c>
      <c r="I28118" s="3">
        <v>3.6378000000000004</v>
      </c>
      <c r="J28118" s="3">
        <v>81.811800000000005</v>
      </c>
      <c r="K28118" s="3">
        <v>125.86430769230769</v>
      </c>
      <c r="L28118" s="4">
        <v>0.34999999999999992</v>
      </c>
    </row>
    <row r="28119" spans="1:12" x14ac:dyDescent="0.35">
      <c r="A28119" s="1" t="s">
        <v>46396</v>
      </c>
      <c r="B28119" t="s">
        <v>40317</v>
      </c>
      <c r="C28119" t="s">
        <v>34</v>
      </c>
      <c r="D28119" t="s">
        <v>35</v>
      </c>
      <c r="E28119">
        <v>1</v>
      </c>
      <c r="F28119" s="2">
        <v>65.39</v>
      </c>
      <c r="G28119" s="3">
        <v>335.2</v>
      </c>
      <c r="H28119" s="3">
        <v>0.65390000000000004</v>
      </c>
      <c r="I28119" s="3">
        <v>3.0733299999999999</v>
      </c>
      <c r="J28119" s="3">
        <v>69.117229999999992</v>
      </c>
      <c r="K28119" s="3">
        <v>106.33419999999998</v>
      </c>
      <c r="L28119" s="4">
        <v>0.35</v>
      </c>
    </row>
    <row r="28120" spans="1:12" x14ac:dyDescent="0.35">
      <c r="A28120" s="1" t="s">
        <v>46397</v>
      </c>
      <c r="B28120" t="s">
        <v>46398</v>
      </c>
      <c r="C28120" t="s">
        <v>34</v>
      </c>
      <c r="D28120" t="s">
        <v>35</v>
      </c>
      <c r="E28120">
        <v>1</v>
      </c>
      <c r="F28120" s="2">
        <v>1079.23</v>
      </c>
      <c r="G28120" s="3">
        <v>5532.82</v>
      </c>
      <c r="H28120" s="3">
        <v>10.792300000000001</v>
      </c>
      <c r="I28120" s="3">
        <v>50.72381</v>
      </c>
      <c r="J28120" s="3">
        <v>1140.74611</v>
      </c>
      <c r="K28120" s="3">
        <v>1754.9940153846153</v>
      </c>
      <c r="L28120" s="4">
        <v>0.34999999999999992</v>
      </c>
    </row>
    <row r="28121" spans="1:12" x14ac:dyDescent="0.35">
      <c r="A28121" s="1" t="s">
        <v>46399</v>
      </c>
      <c r="B28121" t="s">
        <v>46400</v>
      </c>
      <c r="C28121" t="s">
        <v>34</v>
      </c>
      <c r="D28121" t="s">
        <v>35</v>
      </c>
      <c r="E28121">
        <v>2</v>
      </c>
      <c r="F28121" s="2">
        <v>553.67999999999995</v>
      </c>
      <c r="G28121" s="3">
        <v>2777.59</v>
      </c>
      <c r="H28121" s="3">
        <v>5.5367999999999995</v>
      </c>
      <c r="I28121" s="3">
        <v>0</v>
      </c>
      <c r="J28121" s="3">
        <v>559.21679999999992</v>
      </c>
      <c r="K28121" s="3">
        <v>860.3335384615383</v>
      </c>
      <c r="L28121" s="4">
        <v>0.35</v>
      </c>
    </row>
    <row r="28122" spans="1:12" x14ac:dyDescent="0.35">
      <c r="A28122" s="1" t="s">
        <v>46401</v>
      </c>
      <c r="B28122" t="s">
        <v>46402</v>
      </c>
      <c r="C28122" t="s">
        <v>29</v>
      </c>
      <c r="D28122" t="s">
        <v>30</v>
      </c>
      <c r="E28122">
        <v>1</v>
      </c>
      <c r="F28122" s="2">
        <v>533.65</v>
      </c>
      <c r="G28122" s="3">
        <v>2735.86</v>
      </c>
      <c r="H28122" s="3">
        <v>5.3365</v>
      </c>
      <c r="I28122" s="3">
        <v>25.08155</v>
      </c>
      <c r="J28122" s="3">
        <v>564.06804999999997</v>
      </c>
      <c r="K28122" s="3">
        <v>867.79699999999991</v>
      </c>
      <c r="L28122" s="4">
        <v>0.35</v>
      </c>
    </row>
    <row r="28123" spans="1:12" x14ac:dyDescent="0.35">
      <c r="A28123" s="1">
        <v>41001326</v>
      </c>
      <c r="B28123" t="s">
        <v>43611</v>
      </c>
      <c r="C28123" t="s">
        <v>34</v>
      </c>
      <c r="D28123" t="s">
        <v>35</v>
      </c>
      <c r="E28123">
        <v>1</v>
      </c>
      <c r="F28123" s="2">
        <v>1323.66</v>
      </c>
      <c r="G28123" s="3">
        <v>6785.9</v>
      </c>
      <c r="H28123" s="3">
        <v>13.236600000000001</v>
      </c>
      <c r="I28123" s="3">
        <v>62.212020000000003</v>
      </c>
      <c r="J28123" s="3">
        <v>1399.10862</v>
      </c>
      <c r="K28123" s="3">
        <v>2152.4748</v>
      </c>
      <c r="L28123" s="4">
        <v>0.35</v>
      </c>
    </row>
    <row r="28124" spans="1:12" hidden="1" x14ac:dyDescent="0.35">
      <c r="A28124" s="1" t="s">
        <v>46403</v>
      </c>
      <c r="B28124" t="s">
        <v>46404</v>
      </c>
      <c r="C28124" t="s">
        <v>46</v>
      </c>
      <c r="D28124" t="s">
        <v>47</v>
      </c>
      <c r="E28124">
        <v>1</v>
      </c>
      <c r="F28124" s="2">
        <v>813.01</v>
      </c>
      <c r="G28124" s="3">
        <v>4167.99</v>
      </c>
      <c r="H28124" s="3">
        <v>8.1301000000000005</v>
      </c>
      <c r="I28124" s="3">
        <v>38.211469999999998</v>
      </c>
      <c r="J28124" s="3">
        <v>859.35156999999992</v>
      </c>
      <c r="K28124" s="3">
        <v>1322.0793384615383</v>
      </c>
      <c r="L28124" s="4">
        <v>0.35</v>
      </c>
    </row>
    <row r="28125" spans="1:12" x14ac:dyDescent="0.35">
      <c r="A28125" s="1" t="s">
        <v>46405</v>
      </c>
      <c r="B28125" t="s">
        <v>46406</v>
      </c>
      <c r="C28125" t="s">
        <v>34</v>
      </c>
      <c r="D28125" t="s">
        <v>35</v>
      </c>
      <c r="E28125">
        <v>2</v>
      </c>
      <c r="F28125" s="2">
        <v>8.1199999999999992</v>
      </c>
      <c r="G28125" s="3">
        <v>60.66</v>
      </c>
      <c r="H28125" s="3">
        <v>8.1199999999999994E-2</v>
      </c>
      <c r="I28125" s="3">
        <v>0</v>
      </c>
      <c r="J28125" s="3">
        <v>8.2012</v>
      </c>
      <c r="K28125" s="3">
        <v>12.617230769230769</v>
      </c>
      <c r="L28125" s="4">
        <v>0.35</v>
      </c>
    </row>
    <row r="28126" spans="1:12" x14ac:dyDescent="0.35">
      <c r="A28126" s="1" t="s">
        <v>46407</v>
      </c>
      <c r="B28126" t="s">
        <v>46408</v>
      </c>
      <c r="C28126" t="s">
        <v>34</v>
      </c>
      <c r="D28126" t="s">
        <v>35</v>
      </c>
      <c r="E28126">
        <v>1</v>
      </c>
      <c r="F28126" s="2">
        <v>438.12</v>
      </c>
      <c r="G28126" s="3">
        <v>8054.2</v>
      </c>
      <c r="H28126" s="3">
        <v>4.3811999999999998</v>
      </c>
      <c r="I28126" s="3">
        <v>20.591640000000002</v>
      </c>
      <c r="J28126" s="3">
        <v>463.09283999999997</v>
      </c>
      <c r="K28126" s="3">
        <v>712.45052307692299</v>
      </c>
      <c r="L28126" s="4">
        <v>0.35</v>
      </c>
    </row>
    <row r="28127" spans="1:12" x14ac:dyDescent="0.35">
      <c r="A28127" s="1" t="s">
        <v>46409</v>
      </c>
      <c r="B28127" t="s">
        <v>46410</v>
      </c>
      <c r="C28127" t="s">
        <v>34</v>
      </c>
      <c r="D28127" t="s">
        <v>35</v>
      </c>
      <c r="E28127">
        <v>1</v>
      </c>
      <c r="F28127" s="2">
        <v>777.95</v>
      </c>
      <c r="G28127" s="3">
        <v>3988.26</v>
      </c>
      <c r="H28127" s="3">
        <v>7.7795000000000005</v>
      </c>
      <c r="I28127" s="3">
        <v>36.563650000000003</v>
      </c>
      <c r="J28127" s="3">
        <v>822.29315000000008</v>
      </c>
      <c r="K28127" s="3">
        <v>1265.0663846153848</v>
      </c>
      <c r="L28127" s="4">
        <v>0.35000000000000003</v>
      </c>
    </row>
    <row r="28128" spans="1:12" x14ac:dyDescent="0.35">
      <c r="A28128" s="1" t="s">
        <v>46411</v>
      </c>
      <c r="B28128" t="s">
        <v>46412</v>
      </c>
      <c r="C28128" t="s">
        <v>34</v>
      </c>
      <c r="D28128" t="s">
        <v>35</v>
      </c>
      <c r="E28128">
        <v>1</v>
      </c>
      <c r="F28128" s="2">
        <v>3.66</v>
      </c>
      <c r="G28128" s="3">
        <v>19.2</v>
      </c>
      <c r="H28128" s="3">
        <v>3.6600000000000001E-2</v>
      </c>
      <c r="I28128" s="3">
        <v>0.17202000000000001</v>
      </c>
      <c r="J28128" s="3">
        <v>3.8686199999999999</v>
      </c>
      <c r="K28128" s="3">
        <v>5.9517230769230762</v>
      </c>
      <c r="L28128" s="4">
        <v>0.34999999999999992</v>
      </c>
    </row>
    <row r="28129" spans="1:12" x14ac:dyDescent="0.35">
      <c r="A28129" s="1" t="s">
        <v>46413</v>
      </c>
      <c r="B28129" t="s">
        <v>46414</v>
      </c>
      <c r="C28129" t="s">
        <v>34</v>
      </c>
      <c r="D28129" t="s">
        <v>35</v>
      </c>
      <c r="E28129">
        <v>1</v>
      </c>
      <c r="F28129" s="2">
        <v>360.49</v>
      </c>
      <c r="G28129" s="3">
        <v>1887.38</v>
      </c>
      <c r="H28129" s="3">
        <v>3.6049000000000002</v>
      </c>
      <c r="I28129" s="3">
        <v>16.94303</v>
      </c>
      <c r="J28129" s="3">
        <v>381.03793000000002</v>
      </c>
      <c r="K28129" s="3">
        <v>586.21220000000005</v>
      </c>
      <c r="L28129" s="4">
        <v>0.35000000000000003</v>
      </c>
    </row>
    <row r="28130" spans="1:12" x14ac:dyDescent="0.35">
      <c r="A28130" s="1" t="s">
        <v>46415</v>
      </c>
      <c r="B28130" t="s">
        <v>46416</v>
      </c>
      <c r="C28130" t="s">
        <v>34</v>
      </c>
      <c r="D28130" t="s">
        <v>35</v>
      </c>
      <c r="E28130">
        <v>2</v>
      </c>
      <c r="F28130" s="2">
        <v>70.7</v>
      </c>
      <c r="G28130" s="3">
        <v>362.48</v>
      </c>
      <c r="H28130" s="3">
        <v>0.70700000000000007</v>
      </c>
      <c r="I28130" s="3">
        <v>0</v>
      </c>
      <c r="J28130" s="3">
        <v>71.406999999999996</v>
      </c>
      <c r="K28130" s="3">
        <v>109.85692307692307</v>
      </c>
      <c r="L28130" s="4">
        <v>0.35</v>
      </c>
    </row>
    <row r="28131" spans="1:12" x14ac:dyDescent="0.35">
      <c r="A28131" s="1" t="s">
        <v>46417</v>
      </c>
      <c r="B28131" t="s">
        <v>46418</v>
      </c>
      <c r="C28131" t="s">
        <v>34</v>
      </c>
      <c r="D28131" t="s">
        <v>35</v>
      </c>
      <c r="E28131">
        <v>1</v>
      </c>
      <c r="F28131" s="2">
        <v>928.79</v>
      </c>
      <c r="G28131" s="3">
        <v>4659.42</v>
      </c>
      <c r="H28131" s="3">
        <v>9.2879000000000005</v>
      </c>
      <c r="I28131" s="3">
        <v>43.653129999999997</v>
      </c>
      <c r="J28131" s="3">
        <v>981.73103000000003</v>
      </c>
      <c r="K28131" s="3">
        <v>1510.3554307692307</v>
      </c>
      <c r="L28131" s="4">
        <v>0.34999999999999992</v>
      </c>
    </row>
    <row r="28132" spans="1:12" x14ac:dyDescent="0.35">
      <c r="A28132" s="1" t="s">
        <v>46419</v>
      </c>
      <c r="B28132" t="s">
        <v>44992</v>
      </c>
      <c r="C28132" t="s">
        <v>34</v>
      </c>
      <c r="D28132" t="s">
        <v>35</v>
      </c>
      <c r="E28132">
        <v>2</v>
      </c>
      <c r="F28132" s="2">
        <v>217.17</v>
      </c>
      <c r="G28132" s="3">
        <v>1113.33</v>
      </c>
      <c r="H28132" s="3">
        <v>2.1717</v>
      </c>
      <c r="I28132" s="3">
        <v>0</v>
      </c>
      <c r="J28132" s="3">
        <v>219.34169999999997</v>
      </c>
      <c r="K28132" s="3">
        <v>337.44876923076919</v>
      </c>
      <c r="L28132" s="4">
        <v>0.35</v>
      </c>
    </row>
    <row r="28133" spans="1:12" x14ac:dyDescent="0.35">
      <c r="A28133" s="1" t="s">
        <v>46420</v>
      </c>
      <c r="B28133" t="s">
        <v>46421</v>
      </c>
      <c r="C28133" t="s">
        <v>13</v>
      </c>
      <c r="D28133" t="s">
        <v>14</v>
      </c>
      <c r="E28133">
        <v>1</v>
      </c>
      <c r="F28133" s="2">
        <v>111.27</v>
      </c>
      <c r="G28133" s="3">
        <v>730.59</v>
      </c>
      <c r="H28133" s="3">
        <v>1.1127</v>
      </c>
      <c r="I28133" s="3">
        <v>5.2296899999999997</v>
      </c>
      <c r="J28133" s="3">
        <v>117.61239</v>
      </c>
      <c r="K28133" s="3">
        <v>180.94213846153846</v>
      </c>
      <c r="L28133" s="4">
        <v>0.35</v>
      </c>
    </row>
    <row r="28134" spans="1:12" x14ac:dyDescent="0.35">
      <c r="A28134" s="1" t="s">
        <v>46422</v>
      </c>
      <c r="B28134" t="s">
        <v>43531</v>
      </c>
      <c r="C28134" t="s">
        <v>34</v>
      </c>
      <c r="D28134" t="s">
        <v>35</v>
      </c>
      <c r="E28134">
        <v>2</v>
      </c>
      <c r="F28134" s="2">
        <v>15.19</v>
      </c>
      <c r="G28134" s="3">
        <v>77.89</v>
      </c>
      <c r="H28134" s="3">
        <v>0.15190000000000001</v>
      </c>
      <c r="I28134" s="3">
        <v>0</v>
      </c>
      <c r="J28134" s="3">
        <v>15.341899999999999</v>
      </c>
      <c r="K28134" s="3">
        <v>23.602923076923073</v>
      </c>
      <c r="L28134" s="4">
        <v>0.34999999999999992</v>
      </c>
    </row>
    <row r="28135" spans="1:12" x14ac:dyDescent="0.35">
      <c r="A28135" s="1" t="s">
        <v>46423</v>
      </c>
      <c r="B28135" t="s">
        <v>41562</v>
      </c>
      <c r="C28135" t="s">
        <v>34</v>
      </c>
      <c r="D28135" t="s">
        <v>35</v>
      </c>
      <c r="E28135">
        <v>1</v>
      </c>
      <c r="F28135" s="2">
        <v>1443.64</v>
      </c>
      <c r="G28135" s="3">
        <v>7401.05</v>
      </c>
      <c r="H28135" s="3">
        <v>14.436400000000001</v>
      </c>
      <c r="I28135" s="3">
        <v>67.85108000000001</v>
      </c>
      <c r="J28135" s="3">
        <v>1525.9274800000001</v>
      </c>
      <c r="K28135" s="3">
        <v>2347.5807384615387</v>
      </c>
      <c r="L28135" s="4">
        <v>0.35000000000000003</v>
      </c>
    </row>
    <row r="28136" spans="1:12" x14ac:dyDescent="0.35">
      <c r="A28136" s="1" t="s">
        <v>46424</v>
      </c>
      <c r="B28136" t="s">
        <v>40672</v>
      </c>
      <c r="C28136" t="s">
        <v>34</v>
      </c>
      <c r="D28136" t="s">
        <v>35</v>
      </c>
      <c r="E28136">
        <v>1</v>
      </c>
      <c r="F28136" s="2">
        <v>6.14</v>
      </c>
      <c r="G28136" s="3">
        <v>32.1</v>
      </c>
      <c r="H28136" s="3">
        <v>6.1399999999999996E-2</v>
      </c>
      <c r="I28136" s="3">
        <v>0.28858</v>
      </c>
      <c r="J28136" s="3">
        <v>6.4899799999999992</v>
      </c>
      <c r="K28136" s="3">
        <v>9.9845846153846143</v>
      </c>
      <c r="L28136" s="4">
        <v>0.35000000000000003</v>
      </c>
    </row>
    <row r="28137" spans="1:12" x14ac:dyDescent="0.35">
      <c r="A28137" s="1" t="s">
        <v>46425</v>
      </c>
      <c r="B28137" t="s">
        <v>46426</v>
      </c>
      <c r="C28137" t="s">
        <v>34</v>
      </c>
      <c r="D28137" t="s">
        <v>35</v>
      </c>
      <c r="E28137">
        <v>1</v>
      </c>
      <c r="F28137" s="2">
        <v>29.27</v>
      </c>
      <c r="G28137" s="3">
        <v>150.1</v>
      </c>
      <c r="H28137" s="3">
        <v>0.29270000000000002</v>
      </c>
      <c r="I28137" s="3">
        <v>1.3756900000000001</v>
      </c>
      <c r="J28137" s="3">
        <v>30.938389999999998</v>
      </c>
      <c r="K28137" s="3">
        <v>47.597523076923075</v>
      </c>
      <c r="L28137" s="4">
        <v>0.35000000000000003</v>
      </c>
    </row>
    <row r="28138" spans="1:12" x14ac:dyDescent="0.35">
      <c r="A28138" s="1" t="s">
        <v>46427</v>
      </c>
      <c r="B28138" t="s">
        <v>46428</v>
      </c>
      <c r="C28138" t="s">
        <v>13</v>
      </c>
      <c r="D28138" t="s">
        <v>14</v>
      </c>
      <c r="E28138">
        <v>1</v>
      </c>
      <c r="F28138" s="2">
        <v>75.900000000000006</v>
      </c>
      <c r="G28138" s="3">
        <v>389.11</v>
      </c>
      <c r="H28138" s="3">
        <v>0.75900000000000012</v>
      </c>
      <c r="I28138" s="3">
        <v>3.5673000000000004</v>
      </c>
      <c r="J28138" s="3">
        <v>80.226300000000009</v>
      </c>
      <c r="K28138" s="3">
        <v>123.42507692307693</v>
      </c>
      <c r="L28138" s="4">
        <v>0.35</v>
      </c>
    </row>
    <row r="28139" spans="1:12" x14ac:dyDescent="0.35">
      <c r="A28139" s="1" t="s">
        <v>46429</v>
      </c>
      <c r="B28139" t="s">
        <v>42061</v>
      </c>
      <c r="C28139" t="s">
        <v>34</v>
      </c>
      <c r="D28139" t="s">
        <v>35</v>
      </c>
      <c r="E28139">
        <v>1</v>
      </c>
      <c r="F28139" s="2">
        <v>117.78</v>
      </c>
      <c r="G28139" s="3">
        <v>603.84</v>
      </c>
      <c r="H28139" s="3">
        <v>1.1778</v>
      </c>
      <c r="I28139" s="3">
        <v>5.53566</v>
      </c>
      <c r="J28139" s="3">
        <v>124.49346</v>
      </c>
      <c r="K28139" s="3">
        <v>191.5284</v>
      </c>
      <c r="L28139" s="4">
        <v>0.35000000000000003</v>
      </c>
    </row>
    <row r="28140" spans="1:12" hidden="1" x14ac:dyDescent="0.35">
      <c r="A28140" s="1" t="s">
        <v>46430</v>
      </c>
      <c r="B28140" t="s">
        <v>46431</v>
      </c>
      <c r="C28140" t="s">
        <v>46</v>
      </c>
      <c r="D28140" t="s">
        <v>47</v>
      </c>
      <c r="E28140">
        <v>2</v>
      </c>
      <c r="F28140" s="2">
        <v>50.65</v>
      </c>
      <c r="G28140" s="3">
        <v>243.09</v>
      </c>
      <c r="H28140" s="3">
        <v>0.50649999999999995</v>
      </c>
      <c r="I28140" s="3">
        <v>0</v>
      </c>
      <c r="J28140" s="3">
        <v>51.156500000000001</v>
      </c>
      <c r="K28140" s="3">
        <v>78.702307692307699</v>
      </c>
      <c r="L28140" s="4">
        <v>0.35000000000000003</v>
      </c>
    </row>
    <row r="28141" spans="1:12" x14ac:dyDescent="0.35">
      <c r="A28141" s="1" t="s">
        <v>46432</v>
      </c>
      <c r="B28141" t="s">
        <v>46433</v>
      </c>
      <c r="C28141" t="s">
        <v>34</v>
      </c>
      <c r="D28141" t="s">
        <v>35</v>
      </c>
      <c r="E28141">
        <v>2</v>
      </c>
      <c r="F28141" s="2">
        <v>1601</v>
      </c>
      <c r="G28141" s="3">
        <v>7683.66</v>
      </c>
      <c r="H28141" s="3">
        <v>16.010000000000002</v>
      </c>
      <c r="I28141" s="3">
        <v>0</v>
      </c>
      <c r="J28141" s="3">
        <v>1617.01</v>
      </c>
      <c r="K28141" s="3">
        <v>2487.707692307692</v>
      </c>
      <c r="L28141" s="4">
        <v>0.34999999999999992</v>
      </c>
    </row>
    <row r="28142" spans="1:12" x14ac:dyDescent="0.35">
      <c r="A28142" s="1" t="s">
        <v>46434</v>
      </c>
      <c r="B28142" t="s">
        <v>46435</v>
      </c>
      <c r="C28142" t="s">
        <v>34</v>
      </c>
      <c r="D28142" t="s">
        <v>35</v>
      </c>
      <c r="E28142">
        <v>1</v>
      </c>
      <c r="F28142" s="2">
        <v>2211.7600000000002</v>
      </c>
      <c r="G28142" s="3">
        <v>12728.03</v>
      </c>
      <c r="H28142" s="3">
        <v>22.117600000000003</v>
      </c>
      <c r="I28142" s="3">
        <v>103.95272000000001</v>
      </c>
      <c r="J28142" s="3">
        <v>2337.8303200000005</v>
      </c>
      <c r="K28142" s="3">
        <v>3596.6620307692315</v>
      </c>
      <c r="L28142" s="4">
        <v>0.35</v>
      </c>
    </row>
    <row r="28143" spans="1:12" x14ac:dyDescent="0.35">
      <c r="A28143" s="1" t="s">
        <v>46436</v>
      </c>
      <c r="B28143" t="s">
        <v>46437</v>
      </c>
      <c r="C28143" t="s">
        <v>13</v>
      </c>
      <c r="D28143" t="s">
        <v>14</v>
      </c>
      <c r="E28143">
        <v>2</v>
      </c>
      <c r="F28143" s="2">
        <v>40.68</v>
      </c>
      <c r="G28143" s="3">
        <v>208.59</v>
      </c>
      <c r="H28143" s="3">
        <v>0.40679999999999999</v>
      </c>
      <c r="I28143" s="3">
        <v>0</v>
      </c>
      <c r="J28143" s="3">
        <v>41.086799999999997</v>
      </c>
      <c r="K28143" s="3">
        <v>63.21046153846153</v>
      </c>
      <c r="L28143" s="4">
        <v>0.35</v>
      </c>
    </row>
    <row r="28144" spans="1:12" x14ac:dyDescent="0.35">
      <c r="A28144" s="1" t="s">
        <v>46438</v>
      </c>
      <c r="B28144" t="s">
        <v>46439</v>
      </c>
      <c r="C28144" t="s">
        <v>13</v>
      </c>
      <c r="D28144" t="s">
        <v>14</v>
      </c>
      <c r="E28144">
        <v>2</v>
      </c>
      <c r="F28144" s="2">
        <v>75.900000000000006</v>
      </c>
      <c r="G28144" s="3">
        <v>389.11</v>
      </c>
      <c r="H28144" s="3">
        <v>0.75900000000000012</v>
      </c>
      <c r="I28144" s="3">
        <v>0</v>
      </c>
      <c r="J28144" s="3">
        <v>76.659000000000006</v>
      </c>
      <c r="K28144" s="3">
        <v>117.93692307692308</v>
      </c>
      <c r="L28144" s="4">
        <v>0.35</v>
      </c>
    </row>
    <row r="28145" spans="1:12" x14ac:dyDescent="0.35">
      <c r="A28145" s="1">
        <v>41001302</v>
      </c>
      <c r="B28145" t="s">
        <v>42421</v>
      </c>
      <c r="C28145" t="s">
        <v>34</v>
      </c>
      <c r="D28145" t="s">
        <v>35</v>
      </c>
      <c r="E28145">
        <v>1</v>
      </c>
      <c r="F28145" s="2">
        <v>268.01</v>
      </c>
      <c r="G28145" s="3">
        <v>1373.94</v>
      </c>
      <c r="H28145" s="3">
        <v>2.6800999999999999</v>
      </c>
      <c r="I28145" s="3">
        <v>12.59647</v>
      </c>
      <c r="J28145" s="3">
        <v>283.28656999999998</v>
      </c>
      <c r="K28145" s="3">
        <v>435.82549230769229</v>
      </c>
      <c r="L28145" s="4">
        <v>0.35000000000000003</v>
      </c>
    </row>
    <row r="28146" spans="1:12" hidden="1" x14ac:dyDescent="0.35">
      <c r="A28146" s="1" t="s">
        <v>46440</v>
      </c>
      <c r="B28146" t="s">
        <v>46441</v>
      </c>
      <c r="C28146" t="s">
        <v>46</v>
      </c>
      <c r="D28146" t="s">
        <v>47</v>
      </c>
      <c r="E28146">
        <v>1</v>
      </c>
      <c r="F28146" s="2">
        <v>7.13</v>
      </c>
      <c r="G28146" s="3">
        <v>36.51</v>
      </c>
      <c r="H28146" s="3">
        <v>7.1300000000000002E-2</v>
      </c>
      <c r="I28146" s="3">
        <v>0.33511000000000002</v>
      </c>
      <c r="J28146" s="3">
        <v>7.5364100000000001</v>
      </c>
      <c r="K28146" s="3">
        <v>11.594476923076924</v>
      </c>
      <c r="L28146" s="4">
        <v>0.35000000000000003</v>
      </c>
    </row>
    <row r="28147" spans="1:12" x14ac:dyDescent="0.35">
      <c r="A28147" s="1" t="s">
        <v>46442</v>
      </c>
      <c r="B28147" t="s">
        <v>46443</v>
      </c>
      <c r="C28147" t="s">
        <v>34</v>
      </c>
      <c r="D28147" t="s">
        <v>35</v>
      </c>
      <c r="E28147">
        <v>1</v>
      </c>
      <c r="F28147" s="2">
        <v>979.48</v>
      </c>
      <c r="G28147" s="3">
        <v>5128.22</v>
      </c>
      <c r="H28147" s="3">
        <v>9.7948000000000004</v>
      </c>
      <c r="I28147" s="3">
        <v>46.035560000000004</v>
      </c>
      <c r="J28147" s="3">
        <v>1035.3103599999999</v>
      </c>
      <c r="K28147" s="3">
        <v>1592.785169230769</v>
      </c>
      <c r="L28147" s="4">
        <v>0.35</v>
      </c>
    </row>
    <row r="28148" spans="1:12" x14ac:dyDescent="0.35">
      <c r="A28148" s="1" t="s">
        <v>46444</v>
      </c>
      <c r="B28148" t="s">
        <v>46445</v>
      </c>
      <c r="C28148" t="s">
        <v>34</v>
      </c>
      <c r="D28148" t="s">
        <v>35</v>
      </c>
      <c r="E28148">
        <v>1</v>
      </c>
      <c r="F28148" s="2">
        <v>1092.94</v>
      </c>
      <c r="G28148" s="3">
        <v>5603.12</v>
      </c>
      <c r="H28148" s="3">
        <v>10.929400000000001</v>
      </c>
      <c r="I28148" s="3">
        <v>51.368180000000002</v>
      </c>
      <c r="J28148" s="3">
        <v>1155.23758</v>
      </c>
      <c r="K28148" s="3">
        <v>1777.2885846153845</v>
      </c>
      <c r="L28148" s="4">
        <v>0.35</v>
      </c>
    </row>
    <row r="28149" spans="1:12" x14ac:dyDescent="0.35">
      <c r="A28149" s="1" t="s">
        <v>46446</v>
      </c>
      <c r="B28149" t="s">
        <v>46447</v>
      </c>
      <c r="C28149" t="s">
        <v>34</v>
      </c>
      <c r="D28149" t="s">
        <v>35</v>
      </c>
      <c r="E28149">
        <v>1</v>
      </c>
      <c r="F28149" s="2">
        <v>1007.15</v>
      </c>
      <c r="G28149" s="3">
        <v>5163.28</v>
      </c>
      <c r="H28149" s="3">
        <v>10.0715</v>
      </c>
      <c r="I28149" s="3">
        <v>47.33605</v>
      </c>
      <c r="J28149" s="3">
        <v>1064.55755</v>
      </c>
      <c r="K28149" s="3">
        <v>1637.7808461538461</v>
      </c>
      <c r="L28149" s="4">
        <v>0.35</v>
      </c>
    </row>
    <row r="28150" spans="1:12" x14ac:dyDescent="0.35">
      <c r="A28150" s="1" t="s">
        <v>46448</v>
      </c>
      <c r="B28150" t="s">
        <v>46449</v>
      </c>
      <c r="C28150" t="s">
        <v>13</v>
      </c>
      <c r="D28150" t="s">
        <v>14</v>
      </c>
      <c r="E28150">
        <v>1</v>
      </c>
      <c r="F28150" s="2">
        <v>597.52</v>
      </c>
      <c r="G28150" s="3">
        <v>3063.25</v>
      </c>
      <c r="H28150" s="3">
        <v>5.9752000000000001</v>
      </c>
      <c r="I28150" s="3">
        <v>28.08344</v>
      </c>
      <c r="J28150" s="3">
        <v>631.57863999999995</v>
      </c>
      <c r="K28150" s="3">
        <v>971.65944615384603</v>
      </c>
      <c r="L28150" s="4">
        <v>0.35</v>
      </c>
    </row>
    <row r="28151" spans="1:12" x14ac:dyDescent="0.35">
      <c r="A28151" s="1" t="s">
        <v>46450</v>
      </c>
      <c r="B28151" t="s">
        <v>46451</v>
      </c>
      <c r="C28151" t="s">
        <v>34</v>
      </c>
      <c r="D28151" t="s">
        <v>35</v>
      </c>
      <c r="E28151">
        <v>2</v>
      </c>
      <c r="F28151" s="2">
        <v>175.97</v>
      </c>
      <c r="G28151" s="3">
        <v>903.22</v>
      </c>
      <c r="H28151" s="3">
        <v>1.7597</v>
      </c>
      <c r="I28151" s="3">
        <v>0</v>
      </c>
      <c r="J28151" s="3">
        <v>177.72970000000001</v>
      </c>
      <c r="K28151" s="3">
        <v>273.43030769230768</v>
      </c>
      <c r="L28151" s="4">
        <v>0.34999999999999992</v>
      </c>
    </row>
    <row r="28152" spans="1:12" x14ac:dyDescent="0.35">
      <c r="A28152" s="1" t="s">
        <v>46452</v>
      </c>
      <c r="B28152" t="s">
        <v>46453</v>
      </c>
      <c r="C28152" t="s">
        <v>13</v>
      </c>
      <c r="D28152" t="s">
        <v>14</v>
      </c>
      <c r="E28152">
        <v>2</v>
      </c>
      <c r="F28152" s="2">
        <v>532.97</v>
      </c>
      <c r="G28152" s="3">
        <v>2732.36</v>
      </c>
      <c r="H28152" s="3">
        <v>5.3297000000000008</v>
      </c>
      <c r="I28152" s="3">
        <v>0</v>
      </c>
      <c r="J28152" s="3">
        <v>538.29970000000003</v>
      </c>
      <c r="K28152" s="3">
        <v>828.15338461538465</v>
      </c>
      <c r="L28152" s="4">
        <v>0.35</v>
      </c>
    </row>
    <row r="28153" spans="1:12" hidden="1" x14ac:dyDescent="0.35">
      <c r="A28153" s="1">
        <v>2826988</v>
      </c>
      <c r="B28153" t="s">
        <v>46454</v>
      </c>
      <c r="C28153" t="s">
        <v>46</v>
      </c>
      <c r="D28153" t="s">
        <v>47</v>
      </c>
      <c r="E28153">
        <v>1</v>
      </c>
      <c r="F28153" s="2">
        <v>145.63999999999999</v>
      </c>
      <c r="G28153" s="3">
        <v>748.06</v>
      </c>
      <c r="H28153" s="3">
        <v>1.4563999999999999</v>
      </c>
      <c r="I28153" s="3">
        <v>6.8450799999999994</v>
      </c>
      <c r="J28153" s="3">
        <v>153.94147999999998</v>
      </c>
      <c r="K28153" s="3">
        <v>236.83304615384611</v>
      </c>
      <c r="L28153" s="4">
        <v>0.35</v>
      </c>
    </row>
    <row r="28154" spans="1:12" x14ac:dyDescent="0.35">
      <c r="A28154" s="1" t="s">
        <v>46455</v>
      </c>
      <c r="B28154" t="s">
        <v>46456</v>
      </c>
      <c r="C28154" t="s">
        <v>34</v>
      </c>
      <c r="D28154" t="s">
        <v>35</v>
      </c>
      <c r="E28154">
        <v>2</v>
      </c>
      <c r="F28154" s="2">
        <v>9.69</v>
      </c>
      <c r="G28154" s="3">
        <v>48.59</v>
      </c>
      <c r="H28154" s="3">
        <v>9.69E-2</v>
      </c>
      <c r="I28154" s="3">
        <v>0</v>
      </c>
      <c r="J28154" s="3">
        <v>9.7868999999999993</v>
      </c>
      <c r="K28154" s="3">
        <v>15.056769230769229</v>
      </c>
      <c r="L28154" s="4">
        <v>0.35</v>
      </c>
    </row>
    <row r="28155" spans="1:12" x14ac:dyDescent="0.35">
      <c r="A28155" s="1" t="s">
        <v>46457</v>
      </c>
      <c r="B28155" t="s">
        <v>46458</v>
      </c>
      <c r="C28155" t="s">
        <v>34</v>
      </c>
      <c r="D28155" t="s">
        <v>35</v>
      </c>
      <c r="E28155">
        <v>2</v>
      </c>
      <c r="F28155" s="2">
        <v>21.5</v>
      </c>
      <c r="G28155" s="3">
        <v>160.63</v>
      </c>
      <c r="H28155" s="3">
        <v>0.215</v>
      </c>
      <c r="I28155" s="3">
        <v>0</v>
      </c>
      <c r="J28155" s="3">
        <v>21.715</v>
      </c>
      <c r="K28155" s="3">
        <v>33.407692307692308</v>
      </c>
      <c r="L28155" s="4">
        <v>0.35000000000000003</v>
      </c>
    </row>
    <row r="28156" spans="1:12" x14ac:dyDescent="0.35">
      <c r="A28156" s="1" t="s">
        <v>46459</v>
      </c>
      <c r="B28156" t="s">
        <v>46460</v>
      </c>
      <c r="C28156" t="s">
        <v>34</v>
      </c>
      <c r="D28156" t="s">
        <v>35</v>
      </c>
      <c r="E28156">
        <v>2</v>
      </c>
      <c r="F28156" s="2">
        <v>42.67</v>
      </c>
      <c r="G28156" s="3">
        <v>223.4</v>
      </c>
      <c r="H28156" s="3">
        <v>0.42670000000000002</v>
      </c>
      <c r="I28156" s="3">
        <v>0</v>
      </c>
      <c r="J28156" s="3">
        <v>43.096699999999998</v>
      </c>
      <c r="K28156" s="3">
        <v>66.302615384615379</v>
      </c>
      <c r="L28156" s="4">
        <v>0.35</v>
      </c>
    </row>
    <row r="28157" spans="1:12" x14ac:dyDescent="0.35">
      <c r="A28157" s="1" t="s">
        <v>46461</v>
      </c>
      <c r="B28157" t="s">
        <v>46462</v>
      </c>
      <c r="C28157" t="s">
        <v>34</v>
      </c>
      <c r="D28157" t="s">
        <v>35</v>
      </c>
      <c r="E28157">
        <v>2</v>
      </c>
      <c r="F28157" s="2">
        <v>81.64</v>
      </c>
      <c r="G28157" s="3">
        <v>700.66</v>
      </c>
      <c r="H28157" s="3">
        <v>0.81640000000000001</v>
      </c>
      <c r="I28157" s="3">
        <v>0</v>
      </c>
      <c r="J28157" s="3">
        <v>82.456400000000002</v>
      </c>
      <c r="K28157" s="3">
        <v>126.85599999999999</v>
      </c>
      <c r="L28157" s="4">
        <v>0.35</v>
      </c>
    </row>
    <row r="28158" spans="1:12" x14ac:dyDescent="0.35">
      <c r="A28158" s="1" t="s">
        <v>46463</v>
      </c>
      <c r="B28158" t="s">
        <v>46464</v>
      </c>
      <c r="C28158" t="s">
        <v>13</v>
      </c>
      <c r="D28158" t="s">
        <v>14</v>
      </c>
      <c r="E28158">
        <v>2</v>
      </c>
      <c r="F28158" s="2">
        <v>210.81</v>
      </c>
      <c r="G28158" s="3">
        <v>1080.73</v>
      </c>
      <c r="H28158" s="3">
        <v>2.1080999999999999</v>
      </c>
      <c r="I28158" s="3">
        <v>0</v>
      </c>
      <c r="J28158" s="3">
        <v>212.91810000000001</v>
      </c>
      <c r="K28158" s="3">
        <v>327.5663076923077</v>
      </c>
      <c r="L28158" s="4">
        <v>0.35</v>
      </c>
    </row>
    <row r="28159" spans="1:12" x14ac:dyDescent="0.35">
      <c r="A28159" s="1" t="s">
        <v>46465</v>
      </c>
      <c r="B28159" t="s">
        <v>41750</v>
      </c>
      <c r="C28159" t="s">
        <v>34</v>
      </c>
      <c r="D28159" t="s">
        <v>35</v>
      </c>
      <c r="E28159">
        <v>2</v>
      </c>
      <c r="F28159" s="2">
        <v>828.86</v>
      </c>
      <c r="G28159" s="3">
        <v>4249.24</v>
      </c>
      <c r="H28159" s="3">
        <v>8.2886000000000006</v>
      </c>
      <c r="I28159" s="3">
        <v>0</v>
      </c>
      <c r="J28159" s="3">
        <v>837.14859999999999</v>
      </c>
      <c r="K28159" s="3">
        <v>1287.9209230769229</v>
      </c>
      <c r="L28159" s="4">
        <v>0.34999999999999992</v>
      </c>
    </row>
    <row r="28160" spans="1:12" x14ac:dyDescent="0.35">
      <c r="A28160" s="1">
        <v>41001282</v>
      </c>
      <c r="B28160" t="s">
        <v>46466</v>
      </c>
      <c r="C28160" t="s">
        <v>34</v>
      </c>
      <c r="D28160" t="s">
        <v>35</v>
      </c>
      <c r="E28160">
        <v>1</v>
      </c>
      <c r="F28160" s="2">
        <v>183.26</v>
      </c>
      <c r="G28160" s="3">
        <v>939.54</v>
      </c>
      <c r="H28160" s="3">
        <v>1.8326</v>
      </c>
      <c r="I28160" s="3">
        <v>8.6132200000000001</v>
      </c>
      <c r="J28160" s="3">
        <v>193.70582000000002</v>
      </c>
      <c r="K28160" s="3">
        <v>298.00895384615387</v>
      </c>
      <c r="L28160" s="4">
        <v>0.35</v>
      </c>
    </row>
    <row r="28161" spans="1:12" hidden="1" x14ac:dyDescent="0.35">
      <c r="A28161" s="1" t="s">
        <v>46467</v>
      </c>
      <c r="B28161" t="s">
        <v>46468</v>
      </c>
      <c r="C28161" t="s">
        <v>46</v>
      </c>
      <c r="D28161" t="s">
        <v>47</v>
      </c>
      <c r="E28161">
        <v>2</v>
      </c>
      <c r="F28161" s="2">
        <v>236.82</v>
      </c>
      <c r="G28161" s="3">
        <v>1214.1199999999999</v>
      </c>
      <c r="H28161" s="3">
        <v>2.3681999999999999</v>
      </c>
      <c r="I28161" s="3">
        <v>0</v>
      </c>
      <c r="J28161" s="3">
        <v>239.18819999999999</v>
      </c>
      <c r="K28161" s="3">
        <v>367.98184615384611</v>
      </c>
      <c r="L28161" s="4">
        <v>0.34999999999999992</v>
      </c>
    </row>
    <row r="28162" spans="1:12" x14ac:dyDescent="0.35">
      <c r="A28162" s="1" t="s">
        <v>46469</v>
      </c>
      <c r="B28162" t="s">
        <v>46470</v>
      </c>
      <c r="C28162" t="s">
        <v>34</v>
      </c>
      <c r="D28162" t="s">
        <v>35</v>
      </c>
      <c r="E28162">
        <v>2</v>
      </c>
      <c r="F28162" s="2">
        <v>76.260000000000005</v>
      </c>
      <c r="G28162" s="3">
        <v>390.91</v>
      </c>
      <c r="H28162" s="3">
        <v>0.76260000000000006</v>
      </c>
      <c r="I28162" s="3">
        <v>0</v>
      </c>
      <c r="J28162" s="3">
        <v>77.022600000000011</v>
      </c>
      <c r="K28162" s="3">
        <v>118.49630769230771</v>
      </c>
      <c r="L28162" s="4">
        <v>0.35</v>
      </c>
    </row>
    <row r="28163" spans="1:12" x14ac:dyDescent="0.35">
      <c r="A28163" s="1" t="s">
        <v>46471</v>
      </c>
      <c r="B28163" t="s">
        <v>46472</v>
      </c>
      <c r="C28163" t="s">
        <v>13</v>
      </c>
      <c r="D28163" t="s">
        <v>14</v>
      </c>
      <c r="E28163">
        <v>2</v>
      </c>
      <c r="F28163" s="2">
        <v>200.26</v>
      </c>
      <c r="G28163" s="3">
        <v>982.46</v>
      </c>
      <c r="H28163" s="3">
        <v>2.0026000000000002</v>
      </c>
      <c r="I28163" s="3">
        <v>0</v>
      </c>
      <c r="J28163" s="3">
        <v>202.26259999999999</v>
      </c>
      <c r="K28163" s="3">
        <v>311.17323076923077</v>
      </c>
      <c r="L28163" s="4">
        <v>0.35000000000000003</v>
      </c>
    </row>
    <row r="28164" spans="1:12" x14ac:dyDescent="0.35">
      <c r="A28164" s="1" t="s">
        <v>46473</v>
      </c>
      <c r="B28164" t="s">
        <v>46474</v>
      </c>
      <c r="C28164" t="s">
        <v>34</v>
      </c>
      <c r="D28164" t="s">
        <v>35</v>
      </c>
      <c r="E28164">
        <v>2</v>
      </c>
      <c r="F28164" s="2">
        <v>206.64</v>
      </c>
      <c r="G28164" s="3">
        <v>1081.8800000000001</v>
      </c>
      <c r="H28164" s="3">
        <v>2.0663999999999998</v>
      </c>
      <c r="I28164" s="3">
        <v>0</v>
      </c>
      <c r="J28164" s="3">
        <v>208.70639999999997</v>
      </c>
      <c r="K28164" s="3">
        <v>321.08676923076916</v>
      </c>
      <c r="L28164" s="4">
        <v>0.34999999999999992</v>
      </c>
    </row>
    <row r="28165" spans="1:12" x14ac:dyDescent="0.35">
      <c r="A28165" s="1" t="s">
        <v>46475</v>
      </c>
      <c r="B28165" t="s">
        <v>46476</v>
      </c>
      <c r="C28165" t="s">
        <v>34</v>
      </c>
      <c r="D28165" t="s">
        <v>35</v>
      </c>
      <c r="E28165">
        <v>1</v>
      </c>
      <c r="F28165" s="2">
        <v>110.61</v>
      </c>
      <c r="G28165" s="3">
        <v>579.11</v>
      </c>
      <c r="H28165" s="3">
        <v>1.1061000000000001</v>
      </c>
      <c r="I28165" s="3">
        <v>5.1986699999999999</v>
      </c>
      <c r="J28165" s="3">
        <v>116.91477</v>
      </c>
      <c r="K28165" s="3">
        <v>179.86887692307693</v>
      </c>
      <c r="L28165" s="4">
        <v>0.35</v>
      </c>
    </row>
    <row r="28166" spans="1:12" x14ac:dyDescent="0.35">
      <c r="A28166" s="1" t="s">
        <v>46477</v>
      </c>
      <c r="B28166" t="s">
        <v>46478</v>
      </c>
      <c r="C28166" t="s">
        <v>13</v>
      </c>
      <c r="D28166" t="s">
        <v>14</v>
      </c>
      <c r="E28166">
        <v>2</v>
      </c>
      <c r="F28166" s="2">
        <v>2654.05</v>
      </c>
      <c r="G28166" s="3">
        <v>13606.39</v>
      </c>
      <c r="H28166" s="3">
        <v>26.540500000000002</v>
      </c>
      <c r="I28166" s="3">
        <v>0</v>
      </c>
      <c r="J28166" s="3">
        <v>2680.5905000000002</v>
      </c>
      <c r="K28166" s="3">
        <v>4123.9853846153846</v>
      </c>
      <c r="L28166" s="4">
        <v>0.34999999999999992</v>
      </c>
    </row>
    <row r="28167" spans="1:12" x14ac:dyDescent="0.35">
      <c r="A28167" s="1" t="s">
        <v>46479</v>
      </c>
      <c r="B28167" t="s">
        <v>46480</v>
      </c>
      <c r="C28167" t="s">
        <v>34</v>
      </c>
      <c r="D28167" t="s">
        <v>35</v>
      </c>
      <c r="E28167">
        <v>2</v>
      </c>
      <c r="F28167" s="2">
        <v>9.69</v>
      </c>
      <c r="G28167" s="3">
        <v>52.04</v>
      </c>
      <c r="H28167" s="3">
        <v>9.69E-2</v>
      </c>
      <c r="I28167" s="3">
        <v>0</v>
      </c>
      <c r="J28167" s="3">
        <v>9.7868999999999993</v>
      </c>
      <c r="K28167" s="3">
        <v>15.056769230769229</v>
      </c>
      <c r="L28167" s="4">
        <v>0.35</v>
      </c>
    </row>
    <row r="28168" spans="1:12" x14ac:dyDescent="0.35">
      <c r="A28168" s="1" t="s">
        <v>46481</v>
      </c>
      <c r="B28168" t="s">
        <v>46482</v>
      </c>
      <c r="C28168" t="s">
        <v>13</v>
      </c>
      <c r="D28168" t="s">
        <v>14</v>
      </c>
      <c r="E28168">
        <v>2</v>
      </c>
      <c r="F28168" s="2">
        <v>541.01</v>
      </c>
      <c r="G28168" s="3">
        <v>2773.56</v>
      </c>
      <c r="H28168" s="3">
        <v>5.4100999999999999</v>
      </c>
      <c r="I28168" s="3">
        <v>0</v>
      </c>
      <c r="J28168" s="3">
        <v>546.42010000000005</v>
      </c>
      <c r="K28168" s="3">
        <v>840.64630769230769</v>
      </c>
      <c r="L28168" s="4">
        <v>0.34999999999999992</v>
      </c>
    </row>
    <row r="28169" spans="1:12" x14ac:dyDescent="0.35">
      <c r="A28169" s="1" t="s">
        <v>46483</v>
      </c>
      <c r="B28169" t="s">
        <v>46484</v>
      </c>
      <c r="C28169" t="s">
        <v>13</v>
      </c>
      <c r="D28169" t="s">
        <v>14</v>
      </c>
      <c r="E28169">
        <v>2</v>
      </c>
      <c r="F28169" s="2">
        <v>327.57</v>
      </c>
      <c r="G28169" s="3">
        <v>1679.32</v>
      </c>
      <c r="H28169" s="3">
        <v>3.2757000000000001</v>
      </c>
      <c r="I28169" s="3">
        <v>0</v>
      </c>
      <c r="J28169" s="3">
        <v>330.84569999999997</v>
      </c>
      <c r="K28169" s="3">
        <v>508.99338461538457</v>
      </c>
      <c r="L28169" s="4">
        <v>0.35000000000000003</v>
      </c>
    </row>
    <row r="28170" spans="1:12" x14ac:dyDescent="0.35">
      <c r="A28170" s="1" t="s">
        <v>46485</v>
      </c>
      <c r="B28170" t="s">
        <v>46486</v>
      </c>
      <c r="C28170" t="s">
        <v>34</v>
      </c>
      <c r="D28170" t="s">
        <v>35</v>
      </c>
      <c r="E28170">
        <v>1</v>
      </c>
      <c r="F28170" s="2">
        <v>1197.3699999999999</v>
      </c>
      <c r="G28170" s="3">
        <v>6268.95</v>
      </c>
      <c r="H28170" s="3">
        <v>11.973699999999999</v>
      </c>
      <c r="I28170" s="3">
        <v>56.276389999999992</v>
      </c>
      <c r="J28170" s="3">
        <v>1265.6200899999999</v>
      </c>
      <c r="K28170" s="3">
        <v>1947.1078307692305</v>
      </c>
      <c r="L28170" s="4">
        <v>0.35</v>
      </c>
    </row>
    <row r="28171" spans="1:12" x14ac:dyDescent="0.35">
      <c r="A28171" s="1" t="s">
        <v>46487</v>
      </c>
      <c r="B28171" t="s">
        <v>46488</v>
      </c>
      <c r="C28171" t="s">
        <v>34</v>
      </c>
      <c r="D28171" t="s">
        <v>35</v>
      </c>
      <c r="E28171">
        <v>1</v>
      </c>
      <c r="F28171" s="2">
        <v>67.91</v>
      </c>
      <c r="G28171" s="3">
        <v>355.12</v>
      </c>
      <c r="H28171" s="3">
        <v>0.67909999999999993</v>
      </c>
      <c r="I28171" s="3">
        <v>3.19177</v>
      </c>
      <c r="J28171" s="3">
        <v>71.780870000000007</v>
      </c>
      <c r="K28171" s="3">
        <v>110.4321076923077</v>
      </c>
      <c r="L28171" s="4">
        <v>0.35</v>
      </c>
    </row>
    <row r="28172" spans="1:12" x14ac:dyDescent="0.35">
      <c r="A28172" s="1" t="s">
        <v>46489</v>
      </c>
      <c r="B28172" t="s">
        <v>46490</v>
      </c>
      <c r="C28172" t="s">
        <v>34</v>
      </c>
      <c r="D28172" t="s">
        <v>35</v>
      </c>
      <c r="E28172">
        <v>2</v>
      </c>
      <c r="F28172" s="2">
        <v>1023.58</v>
      </c>
      <c r="G28172" s="3">
        <v>5011.79</v>
      </c>
      <c r="H28172" s="3">
        <v>10.235800000000001</v>
      </c>
      <c r="I28172" s="3">
        <v>0</v>
      </c>
      <c r="J28172" s="3">
        <v>1033.8158000000001</v>
      </c>
      <c r="K28172" s="3">
        <v>1590.4858461538463</v>
      </c>
      <c r="L28172" s="4">
        <v>0.35000000000000003</v>
      </c>
    </row>
    <row r="28173" spans="1:12" x14ac:dyDescent="0.35">
      <c r="A28173" s="1" t="s">
        <v>46491</v>
      </c>
      <c r="B28173" t="s">
        <v>46492</v>
      </c>
      <c r="C28173" t="s">
        <v>13</v>
      </c>
      <c r="D28173" t="s">
        <v>14</v>
      </c>
      <c r="E28173">
        <v>1</v>
      </c>
      <c r="F28173" s="2">
        <v>7299.33</v>
      </c>
      <c r="G28173" s="3">
        <v>38216.39</v>
      </c>
      <c r="H28173" s="3">
        <v>72.993300000000005</v>
      </c>
      <c r="I28173" s="3">
        <v>343.06851</v>
      </c>
      <c r="J28173" s="3">
        <v>7715.3918100000001</v>
      </c>
      <c r="K28173" s="3">
        <v>11869.833553846154</v>
      </c>
      <c r="L28173" s="4">
        <v>0.35000000000000003</v>
      </c>
    </row>
    <row r="28174" spans="1:12" x14ac:dyDescent="0.35">
      <c r="A28174" s="1" t="s">
        <v>46493</v>
      </c>
      <c r="B28174" t="s">
        <v>46494</v>
      </c>
      <c r="C28174" t="s">
        <v>34</v>
      </c>
      <c r="D28174" t="s">
        <v>35</v>
      </c>
      <c r="E28174">
        <v>2</v>
      </c>
      <c r="F28174" s="2">
        <v>7023.06</v>
      </c>
      <c r="G28174" s="3">
        <v>36769.949999999997</v>
      </c>
      <c r="H28174" s="3">
        <v>70.23060000000001</v>
      </c>
      <c r="I28174" s="3">
        <v>0</v>
      </c>
      <c r="J28174" s="3">
        <v>7093.2906000000003</v>
      </c>
      <c r="K28174" s="3">
        <v>10912.754769230769</v>
      </c>
      <c r="L28174" s="4">
        <v>0.35</v>
      </c>
    </row>
    <row r="28175" spans="1:12" x14ac:dyDescent="0.35">
      <c r="A28175" s="1" t="s">
        <v>46495</v>
      </c>
      <c r="B28175" t="s">
        <v>46496</v>
      </c>
      <c r="C28175" t="s">
        <v>34</v>
      </c>
      <c r="D28175" t="s">
        <v>35</v>
      </c>
      <c r="E28175">
        <v>1</v>
      </c>
      <c r="F28175" s="2">
        <v>1197.3599999999999</v>
      </c>
      <c r="G28175" s="3">
        <v>6138.39</v>
      </c>
      <c r="H28175" s="3">
        <v>11.973599999999999</v>
      </c>
      <c r="I28175" s="3">
        <v>56.275919999999992</v>
      </c>
      <c r="J28175" s="3">
        <v>1265.60952</v>
      </c>
      <c r="K28175" s="3">
        <v>1947.0915692307692</v>
      </c>
      <c r="L28175" s="4">
        <v>0.35000000000000003</v>
      </c>
    </row>
    <row r="28176" spans="1:12" x14ac:dyDescent="0.35">
      <c r="A28176" s="1" t="s">
        <v>46497</v>
      </c>
      <c r="B28176" t="s">
        <v>44440</v>
      </c>
      <c r="C28176" t="s">
        <v>34</v>
      </c>
      <c r="D28176" t="s">
        <v>35</v>
      </c>
      <c r="E28176">
        <v>2</v>
      </c>
      <c r="F28176" s="2">
        <v>547.34</v>
      </c>
      <c r="G28176" s="3">
        <v>2806.03</v>
      </c>
      <c r="H28176" s="3">
        <v>5.4734000000000007</v>
      </c>
      <c r="I28176" s="3">
        <v>0</v>
      </c>
      <c r="J28176" s="3">
        <v>552.8134</v>
      </c>
      <c r="K28176" s="3">
        <v>850.48215384615378</v>
      </c>
      <c r="L28176" s="4">
        <v>0.34999999999999992</v>
      </c>
    </row>
    <row r="28177" spans="1:12" x14ac:dyDescent="0.35">
      <c r="A28177" s="1">
        <v>41001320</v>
      </c>
      <c r="B28177" t="s">
        <v>46498</v>
      </c>
      <c r="C28177" t="s">
        <v>34</v>
      </c>
      <c r="D28177" t="s">
        <v>35</v>
      </c>
      <c r="E28177">
        <v>1</v>
      </c>
      <c r="F28177" s="2">
        <v>910.68</v>
      </c>
      <c r="G28177" s="3">
        <v>4668.66</v>
      </c>
      <c r="H28177" s="3">
        <v>9.1067999999999998</v>
      </c>
      <c r="I28177" s="3">
        <v>42.801960000000001</v>
      </c>
      <c r="J28177" s="3">
        <v>962.58875999999998</v>
      </c>
      <c r="K28177" s="3">
        <v>1480.9057846153846</v>
      </c>
      <c r="L28177" s="4">
        <v>0.35000000000000003</v>
      </c>
    </row>
    <row r="28178" spans="1:12" x14ac:dyDescent="0.35">
      <c r="A28178" s="1" t="s">
        <v>46499</v>
      </c>
      <c r="B28178" t="s">
        <v>40548</v>
      </c>
      <c r="C28178" t="s">
        <v>34</v>
      </c>
      <c r="D28178" t="s">
        <v>35</v>
      </c>
      <c r="E28178">
        <v>2</v>
      </c>
      <c r="F28178" s="2">
        <v>3277.68</v>
      </c>
      <c r="G28178" s="3">
        <v>17160.63</v>
      </c>
      <c r="H28178" s="3">
        <v>32.776800000000001</v>
      </c>
      <c r="I28178" s="3">
        <v>0</v>
      </c>
      <c r="J28178" s="3">
        <v>3310.4567999999999</v>
      </c>
      <c r="K28178" s="3">
        <v>5093.0104615384616</v>
      </c>
      <c r="L28178" s="4">
        <v>0.35000000000000003</v>
      </c>
    </row>
    <row r="28179" spans="1:12" x14ac:dyDescent="0.35">
      <c r="A28179" s="1" t="s">
        <v>46500</v>
      </c>
      <c r="B28179" t="s">
        <v>46501</v>
      </c>
      <c r="C28179" t="s">
        <v>34</v>
      </c>
      <c r="D28179" t="s">
        <v>35</v>
      </c>
      <c r="E28179">
        <v>2</v>
      </c>
      <c r="F28179" s="2">
        <v>115.84</v>
      </c>
      <c r="G28179" s="3">
        <v>593.89</v>
      </c>
      <c r="H28179" s="3">
        <v>1.1584000000000001</v>
      </c>
      <c r="I28179" s="3">
        <v>0</v>
      </c>
      <c r="J28179" s="3">
        <v>116.9984</v>
      </c>
      <c r="K28179" s="3">
        <v>179.99753846153845</v>
      </c>
      <c r="L28179" s="4">
        <v>0.35</v>
      </c>
    </row>
    <row r="28180" spans="1:12" hidden="1" x14ac:dyDescent="0.35">
      <c r="A28180" s="1" t="s">
        <v>46502</v>
      </c>
      <c r="B28180" t="s">
        <v>46503</v>
      </c>
      <c r="C28180" t="s">
        <v>46</v>
      </c>
      <c r="D28180" t="s">
        <v>47</v>
      </c>
      <c r="E28180">
        <v>1</v>
      </c>
      <c r="F28180" s="2">
        <v>16.600000000000001</v>
      </c>
      <c r="G28180" s="3">
        <v>85.1</v>
      </c>
      <c r="H28180" s="3">
        <v>0.16600000000000001</v>
      </c>
      <c r="I28180" s="3">
        <v>0.78020000000000012</v>
      </c>
      <c r="J28180" s="3">
        <v>17.546200000000002</v>
      </c>
      <c r="K28180" s="3">
        <v>26.99415384615385</v>
      </c>
      <c r="L28180" s="4">
        <v>0.35</v>
      </c>
    </row>
    <row r="28181" spans="1:12" x14ac:dyDescent="0.35">
      <c r="A28181" s="1" t="s">
        <v>46504</v>
      </c>
      <c r="B28181" t="s">
        <v>46505</v>
      </c>
      <c r="C28181" t="s">
        <v>34</v>
      </c>
      <c r="D28181" t="s">
        <v>35</v>
      </c>
      <c r="E28181">
        <v>2</v>
      </c>
      <c r="F28181" s="2">
        <v>66.25</v>
      </c>
      <c r="G28181" s="3">
        <v>503.49</v>
      </c>
      <c r="H28181" s="3">
        <v>0.66249999999999998</v>
      </c>
      <c r="I28181" s="3">
        <v>0</v>
      </c>
      <c r="J28181" s="3">
        <v>66.912499999999994</v>
      </c>
      <c r="K28181" s="3">
        <v>102.94230769230768</v>
      </c>
      <c r="L28181" s="4">
        <v>0.35</v>
      </c>
    </row>
    <row r="28182" spans="1:12" x14ac:dyDescent="0.35">
      <c r="A28182" s="1" t="s">
        <v>46506</v>
      </c>
      <c r="B28182" t="s">
        <v>46507</v>
      </c>
      <c r="C28182" t="s">
        <v>34</v>
      </c>
      <c r="D28182" t="s">
        <v>35</v>
      </c>
      <c r="E28182">
        <v>2</v>
      </c>
      <c r="F28182" s="2">
        <v>222.96</v>
      </c>
      <c r="G28182" s="3">
        <v>1174.4000000000001</v>
      </c>
      <c r="H28182" s="3">
        <v>2.2296</v>
      </c>
      <c r="I28182" s="3">
        <v>0</v>
      </c>
      <c r="J28182" s="3">
        <v>225.18960000000001</v>
      </c>
      <c r="K28182" s="3">
        <v>346.44553846153849</v>
      </c>
      <c r="L28182" s="4">
        <v>0.35000000000000003</v>
      </c>
    </row>
    <row r="28183" spans="1:12" hidden="1" x14ac:dyDescent="0.35">
      <c r="A28183" s="1" t="s">
        <v>46508</v>
      </c>
      <c r="B28183" t="s">
        <v>42010</v>
      </c>
      <c r="C28183" t="s">
        <v>46</v>
      </c>
      <c r="D28183" t="s">
        <v>47</v>
      </c>
      <c r="E28183">
        <v>1</v>
      </c>
      <c r="F28183" s="2">
        <v>499.17</v>
      </c>
      <c r="G28183" s="3">
        <v>2610.2199999999998</v>
      </c>
      <c r="H28183" s="3">
        <v>4.9917000000000007</v>
      </c>
      <c r="I28183" s="3">
        <v>23.460990000000002</v>
      </c>
      <c r="J28183" s="3">
        <v>527.62269000000003</v>
      </c>
      <c r="K28183" s="3">
        <v>811.72721538461542</v>
      </c>
      <c r="L28183" s="4">
        <v>0.35</v>
      </c>
    </row>
    <row r="28184" spans="1:12" x14ac:dyDescent="0.35">
      <c r="A28184" s="1" t="s">
        <v>46509</v>
      </c>
      <c r="B28184" t="s">
        <v>46510</v>
      </c>
      <c r="C28184" t="s">
        <v>34</v>
      </c>
      <c r="D28184" t="s">
        <v>35</v>
      </c>
      <c r="E28184">
        <v>1</v>
      </c>
      <c r="F28184" s="2">
        <v>402.98</v>
      </c>
      <c r="G28184" s="3">
        <v>2065.9499999999998</v>
      </c>
      <c r="H28184" s="3">
        <v>4.0297999999999998</v>
      </c>
      <c r="I28184" s="3">
        <v>18.940060000000003</v>
      </c>
      <c r="J28184" s="3">
        <v>425.94986000000006</v>
      </c>
      <c r="K28184" s="3">
        <v>655.30747692307693</v>
      </c>
      <c r="L28184" s="4">
        <v>0.34999999999999992</v>
      </c>
    </row>
    <row r="28185" spans="1:12" x14ac:dyDescent="0.35">
      <c r="A28185" s="1" t="s">
        <v>46511</v>
      </c>
      <c r="B28185" t="s">
        <v>43584</v>
      </c>
      <c r="C28185" t="s">
        <v>34</v>
      </c>
      <c r="D28185" t="s">
        <v>35</v>
      </c>
      <c r="E28185">
        <v>1</v>
      </c>
      <c r="F28185" s="2">
        <v>1101.0899999999999</v>
      </c>
      <c r="G28185" s="3">
        <v>5644.92</v>
      </c>
      <c r="H28185" s="3">
        <v>11.010899999999999</v>
      </c>
      <c r="I28185" s="3">
        <v>51.75123</v>
      </c>
      <c r="J28185" s="3">
        <v>1163.85213</v>
      </c>
      <c r="K28185" s="3">
        <v>1790.5417384615384</v>
      </c>
      <c r="L28185" s="4">
        <v>0.35</v>
      </c>
    </row>
    <row r="28186" spans="1:12" x14ac:dyDescent="0.35">
      <c r="A28186" s="1" t="s">
        <v>46512</v>
      </c>
      <c r="B28186" t="s">
        <v>46370</v>
      </c>
      <c r="C28186" t="s">
        <v>34</v>
      </c>
      <c r="D28186" t="s">
        <v>35</v>
      </c>
      <c r="E28186">
        <v>1</v>
      </c>
      <c r="F28186" s="2">
        <v>1282.97</v>
      </c>
      <c r="G28186" s="3">
        <v>6577.31</v>
      </c>
      <c r="H28186" s="3">
        <v>12.829700000000001</v>
      </c>
      <c r="I28186" s="3">
        <v>60.299590000000002</v>
      </c>
      <c r="J28186" s="3">
        <v>1356.0992900000001</v>
      </c>
      <c r="K28186" s="3">
        <v>2086.3065999999999</v>
      </c>
      <c r="L28186" s="4">
        <v>0.34999999999999992</v>
      </c>
    </row>
    <row r="28187" spans="1:12" x14ac:dyDescent="0.35">
      <c r="A28187" s="1" t="s">
        <v>46513</v>
      </c>
      <c r="B28187" t="s">
        <v>46514</v>
      </c>
      <c r="C28187" t="s">
        <v>34</v>
      </c>
      <c r="D28187" t="s">
        <v>35</v>
      </c>
      <c r="E28187">
        <v>1</v>
      </c>
      <c r="F28187" s="2">
        <v>100.35</v>
      </c>
      <c r="G28187" s="3">
        <v>525.45000000000005</v>
      </c>
      <c r="H28187" s="3">
        <v>1.0035000000000001</v>
      </c>
      <c r="I28187" s="3">
        <v>4.71645</v>
      </c>
      <c r="J28187" s="3">
        <v>106.06994999999999</v>
      </c>
      <c r="K28187" s="3">
        <v>163.18453846153844</v>
      </c>
      <c r="L28187" s="4">
        <v>0.35</v>
      </c>
    </row>
    <row r="28188" spans="1:12" x14ac:dyDescent="0.35">
      <c r="A28188" s="1" t="s">
        <v>46515</v>
      </c>
      <c r="B28188" t="s">
        <v>46516</v>
      </c>
      <c r="C28188" t="s">
        <v>34</v>
      </c>
      <c r="D28188" t="s">
        <v>35</v>
      </c>
      <c r="E28188">
        <v>2</v>
      </c>
      <c r="F28188" s="2">
        <v>2632.56</v>
      </c>
      <c r="G28188" s="3">
        <v>13783.04</v>
      </c>
      <c r="H28188" s="3">
        <v>26.325600000000001</v>
      </c>
      <c r="I28188" s="3">
        <v>0</v>
      </c>
      <c r="J28188" s="3">
        <v>2658.8856000000001</v>
      </c>
      <c r="K28188" s="3">
        <v>4090.5932307692306</v>
      </c>
      <c r="L28188" s="4">
        <v>0.34999999999999992</v>
      </c>
    </row>
    <row r="28189" spans="1:12" x14ac:dyDescent="0.35">
      <c r="A28189" s="1" t="s">
        <v>46517</v>
      </c>
      <c r="B28189" t="s">
        <v>46518</v>
      </c>
      <c r="C28189" t="s">
        <v>34</v>
      </c>
      <c r="D28189" t="s">
        <v>35</v>
      </c>
      <c r="E28189">
        <v>1</v>
      </c>
      <c r="F28189" s="2">
        <v>51.65</v>
      </c>
      <c r="G28189" s="3">
        <v>270.42</v>
      </c>
      <c r="H28189" s="3">
        <v>0.51649999999999996</v>
      </c>
      <c r="I28189" s="3">
        <v>2.4275500000000001</v>
      </c>
      <c r="J28189" s="3">
        <v>54.594049999999996</v>
      </c>
      <c r="K28189" s="3">
        <v>83.990846153846149</v>
      </c>
      <c r="L28189" s="4">
        <v>0.35000000000000003</v>
      </c>
    </row>
    <row r="28190" spans="1:12" x14ac:dyDescent="0.35">
      <c r="A28190" s="1" t="s">
        <v>46519</v>
      </c>
      <c r="B28190" t="s">
        <v>46520</v>
      </c>
      <c r="C28190" t="s">
        <v>34</v>
      </c>
      <c r="D28190" t="s">
        <v>35</v>
      </c>
      <c r="E28190">
        <v>1</v>
      </c>
      <c r="F28190" s="2">
        <v>1083.8399999999999</v>
      </c>
      <c r="G28190" s="3">
        <v>5556.44</v>
      </c>
      <c r="H28190" s="3">
        <v>10.8384</v>
      </c>
      <c r="I28190" s="3">
        <v>50.940479999999994</v>
      </c>
      <c r="J28190" s="3">
        <v>1145.61888</v>
      </c>
      <c r="K28190" s="3">
        <v>1762.4905846153845</v>
      </c>
      <c r="L28190" s="4">
        <v>0.35</v>
      </c>
    </row>
    <row r="28191" spans="1:12" x14ac:dyDescent="0.35">
      <c r="A28191" s="1" t="s">
        <v>46521</v>
      </c>
      <c r="B28191" t="s">
        <v>45300</v>
      </c>
      <c r="C28191" t="s">
        <v>34</v>
      </c>
      <c r="D28191" t="s">
        <v>35</v>
      </c>
      <c r="E28191">
        <v>1</v>
      </c>
      <c r="F28191" s="2">
        <v>40.049999999999997</v>
      </c>
      <c r="G28191" s="3">
        <v>209.38</v>
      </c>
      <c r="H28191" s="3">
        <v>0.40049999999999997</v>
      </c>
      <c r="I28191" s="3">
        <v>1.88235</v>
      </c>
      <c r="J28191" s="3">
        <v>42.332850000000001</v>
      </c>
      <c r="K28191" s="3">
        <v>65.127461538461532</v>
      </c>
      <c r="L28191" s="4">
        <v>0.34999999999999992</v>
      </c>
    </row>
    <row r="28192" spans="1:12" x14ac:dyDescent="0.35">
      <c r="A28192" s="1">
        <v>41005401</v>
      </c>
      <c r="B28192" t="s">
        <v>44830</v>
      </c>
      <c r="C28192" t="s">
        <v>34</v>
      </c>
      <c r="D28192" t="s">
        <v>35</v>
      </c>
      <c r="E28192">
        <v>2</v>
      </c>
      <c r="F28192" s="2">
        <v>783.28</v>
      </c>
      <c r="G28192" s="3">
        <v>4015.6</v>
      </c>
      <c r="H28192" s="3">
        <v>7.8327999999999998</v>
      </c>
      <c r="I28192" s="3">
        <v>0</v>
      </c>
      <c r="J28192" s="3">
        <v>791.11279999999999</v>
      </c>
      <c r="K28192" s="3">
        <v>1217.0966153846152</v>
      </c>
      <c r="L28192" s="4">
        <v>0.34999999999999992</v>
      </c>
    </row>
    <row r="28193" spans="1:12" x14ac:dyDescent="0.35">
      <c r="A28193" s="1" t="s">
        <v>46522</v>
      </c>
      <c r="B28193" t="s">
        <v>46523</v>
      </c>
      <c r="C28193" t="s">
        <v>13</v>
      </c>
      <c r="D28193" t="s">
        <v>14</v>
      </c>
      <c r="E28193">
        <v>1</v>
      </c>
      <c r="F28193" s="2">
        <v>28.07</v>
      </c>
      <c r="G28193" s="3">
        <v>143.87</v>
      </c>
      <c r="H28193" s="3">
        <v>0.28070000000000001</v>
      </c>
      <c r="I28193" s="3">
        <v>1.3192900000000001</v>
      </c>
      <c r="J28193" s="3">
        <v>29.669989999999999</v>
      </c>
      <c r="K28193" s="3">
        <v>45.646138461538456</v>
      </c>
      <c r="L28193" s="4">
        <v>0.35</v>
      </c>
    </row>
    <row r="28194" spans="1:12" hidden="1" x14ac:dyDescent="0.35">
      <c r="A28194" s="1" t="s">
        <v>46524</v>
      </c>
      <c r="B28194" t="s">
        <v>46525</v>
      </c>
      <c r="C28194" t="s">
        <v>46</v>
      </c>
      <c r="D28194" t="s">
        <v>47</v>
      </c>
      <c r="E28194">
        <v>1</v>
      </c>
      <c r="F28194" s="2">
        <v>5.77</v>
      </c>
      <c r="G28194" s="3">
        <v>29.6</v>
      </c>
      <c r="H28194" s="3">
        <v>5.7699999999999994E-2</v>
      </c>
      <c r="I28194" s="3">
        <v>0.27118999999999999</v>
      </c>
      <c r="J28194" s="3">
        <v>6.098889999999999</v>
      </c>
      <c r="K28194" s="3">
        <v>9.3829076923076897</v>
      </c>
      <c r="L28194" s="4">
        <v>0.34999999999999992</v>
      </c>
    </row>
    <row r="28195" spans="1:12" x14ac:dyDescent="0.35">
      <c r="A28195" s="1" t="s">
        <v>46526</v>
      </c>
      <c r="B28195" t="s">
        <v>46527</v>
      </c>
      <c r="C28195" t="s">
        <v>34</v>
      </c>
      <c r="D28195" t="s">
        <v>35</v>
      </c>
      <c r="E28195">
        <v>1</v>
      </c>
      <c r="F28195" s="2">
        <v>478.53</v>
      </c>
      <c r="G28195" s="3">
        <v>2453.27</v>
      </c>
      <c r="H28195" s="3">
        <v>4.7852999999999994</v>
      </c>
      <c r="I28195" s="3">
        <v>22.49091</v>
      </c>
      <c r="J28195" s="3">
        <v>505.80620999999996</v>
      </c>
      <c r="K28195" s="3">
        <v>778.16339999999991</v>
      </c>
      <c r="L28195" s="4">
        <v>0.35</v>
      </c>
    </row>
    <row r="28196" spans="1:12" x14ac:dyDescent="0.35">
      <c r="A28196" s="1" t="s">
        <v>46528</v>
      </c>
      <c r="B28196" t="s">
        <v>46529</v>
      </c>
      <c r="C28196" t="s">
        <v>34</v>
      </c>
      <c r="D28196" t="s">
        <v>35</v>
      </c>
      <c r="E28196">
        <v>1</v>
      </c>
      <c r="F28196" s="2">
        <v>6052.63</v>
      </c>
      <c r="G28196" s="3">
        <v>31689.16</v>
      </c>
      <c r="H28196" s="3">
        <v>60.526299999999999</v>
      </c>
      <c r="I28196" s="3">
        <v>284.47361000000001</v>
      </c>
      <c r="J28196" s="3">
        <v>6397.6299100000006</v>
      </c>
      <c r="K28196" s="3">
        <v>9842.5075538461551</v>
      </c>
      <c r="L28196" s="4">
        <v>0.35000000000000003</v>
      </c>
    </row>
    <row r="28197" spans="1:12" x14ac:dyDescent="0.35">
      <c r="A28197" s="1" t="s">
        <v>46530</v>
      </c>
      <c r="B28197" t="s">
        <v>46531</v>
      </c>
      <c r="C28197" t="s">
        <v>29</v>
      </c>
      <c r="D28197" t="s">
        <v>30</v>
      </c>
      <c r="E28197">
        <v>1</v>
      </c>
      <c r="F28197" s="2">
        <v>261.22000000000003</v>
      </c>
      <c r="G28197" s="3">
        <v>1339.15</v>
      </c>
      <c r="H28197" s="3">
        <v>2.6122000000000005</v>
      </c>
      <c r="I28197" s="3">
        <v>12.277340000000001</v>
      </c>
      <c r="J28197" s="3">
        <v>276.10953999999998</v>
      </c>
      <c r="K28197" s="3">
        <v>424.78390769230765</v>
      </c>
      <c r="L28197" s="4">
        <v>0.35</v>
      </c>
    </row>
    <row r="28198" spans="1:12" x14ac:dyDescent="0.35">
      <c r="A28198" s="1">
        <v>41001252</v>
      </c>
      <c r="B28198" t="s">
        <v>45519</v>
      </c>
      <c r="C28198" t="s">
        <v>34</v>
      </c>
      <c r="D28198" t="s">
        <v>35</v>
      </c>
      <c r="E28198">
        <v>1</v>
      </c>
      <c r="F28198" s="2">
        <v>162.47999999999999</v>
      </c>
      <c r="G28198" s="3">
        <v>832.96</v>
      </c>
      <c r="H28198" s="3">
        <v>1.6248</v>
      </c>
      <c r="I28198" s="3">
        <v>7.6365599999999993</v>
      </c>
      <c r="J28198" s="3">
        <v>171.74135999999999</v>
      </c>
      <c r="K28198" s="3">
        <v>264.2174769230769</v>
      </c>
      <c r="L28198" s="4">
        <v>0.35</v>
      </c>
    </row>
    <row r="28199" spans="1:12" x14ac:dyDescent="0.35">
      <c r="A28199" s="1" t="s">
        <v>46532</v>
      </c>
      <c r="B28199" t="s">
        <v>46533</v>
      </c>
      <c r="C28199" t="s">
        <v>13</v>
      </c>
      <c r="D28199" t="s">
        <v>14</v>
      </c>
      <c r="E28199">
        <v>1</v>
      </c>
      <c r="F28199" s="2">
        <v>617.6</v>
      </c>
      <c r="G28199" s="3">
        <v>3166.23</v>
      </c>
      <c r="H28199" s="3">
        <v>6.1760000000000002</v>
      </c>
      <c r="I28199" s="3">
        <v>29.027200000000001</v>
      </c>
      <c r="J28199" s="3">
        <v>652.80320000000006</v>
      </c>
      <c r="K28199" s="3">
        <v>1004.3126153846155</v>
      </c>
      <c r="L28199" s="4">
        <v>0.35</v>
      </c>
    </row>
    <row r="28200" spans="1:12" x14ac:dyDescent="0.35">
      <c r="A28200" s="1" t="s">
        <v>46534</v>
      </c>
      <c r="B28200" t="s">
        <v>40317</v>
      </c>
      <c r="C28200" t="s">
        <v>34</v>
      </c>
      <c r="D28200" t="s">
        <v>35</v>
      </c>
      <c r="E28200">
        <v>1</v>
      </c>
      <c r="F28200" s="2">
        <v>29.86</v>
      </c>
      <c r="G28200" s="3">
        <v>153.06</v>
      </c>
      <c r="H28200" s="3">
        <v>0.29859999999999998</v>
      </c>
      <c r="I28200" s="3">
        <v>1.4034199999999999</v>
      </c>
      <c r="J28200" s="3">
        <v>31.56202</v>
      </c>
      <c r="K28200" s="3">
        <v>48.556953846153846</v>
      </c>
      <c r="L28200" s="4">
        <v>0.35</v>
      </c>
    </row>
    <row r="28201" spans="1:12" x14ac:dyDescent="0.35">
      <c r="A28201" s="1" t="s">
        <v>46535</v>
      </c>
      <c r="B28201" t="s">
        <v>46536</v>
      </c>
      <c r="C28201" t="s">
        <v>34</v>
      </c>
      <c r="D28201" t="s">
        <v>35</v>
      </c>
      <c r="E28201">
        <v>2</v>
      </c>
      <c r="F28201" s="2">
        <v>2972.94</v>
      </c>
      <c r="G28201" s="3">
        <v>15241.21</v>
      </c>
      <c r="H28201" s="3">
        <v>29.729400000000002</v>
      </c>
      <c r="I28201" s="3">
        <v>0</v>
      </c>
      <c r="J28201" s="3">
        <v>3002.6694000000002</v>
      </c>
      <c r="K28201" s="3">
        <v>4619.491384615385</v>
      </c>
      <c r="L28201" s="4">
        <v>0.35</v>
      </c>
    </row>
    <row r="28202" spans="1:12" x14ac:dyDescent="0.35">
      <c r="A28202" s="1" t="s">
        <v>46537</v>
      </c>
      <c r="B28202" t="s">
        <v>46538</v>
      </c>
      <c r="C28202" t="s">
        <v>34</v>
      </c>
      <c r="D28202" t="s">
        <v>35</v>
      </c>
      <c r="E28202">
        <v>2</v>
      </c>
      <c r="F28202" s="2">
        <v>383.42</v>
      </c>
      <c r="G28202" s="3">
        <v>2058.59</v>
      </c>
      <c r="H28202" s="3">
        <v>3.8342000000000001</v>
      </c>
      <c r="I28202" s="3">
        <v>0</v>
      </c>
      <c r="J28202" s="3">
        <v>387.25420000000003</v>
      </c>
      <c r="K28202" s="3">
        <v>595.77569230769234</v>
      </c>
      <c r="L28202" s="4">
        <v>0.35</v>
      </c>
    </row>
    <row r="28203" spans="1:12" x14ac:dyDescent="0.35">
      <c r="A28203" s="1" t="s">
        <v>46539</v>
      </c>
      <c r="B28203" t="s">
        <v>46540</v>
      </c>
      <c r="C28203" t="s">
        <v>34</v>
      </c>
      <c r="D28203" t="s">
        <v>35</v>
      </c>
      <c r="E28203">
        <v>2</v>
      </c>
      <c r="F28203" s="2">
        <v>70.81</v>
      </c>
      <c r="G28203" s="3">
        <v>528.99</v>
      </c>
      <c r="H28203" s="3">
        <v>0.70810000000000006</v>
      </c>
      <c r="I28203" s="3">
        <v>0</v>
      </c>
      <c r="J28203" s="3">
        <v>71.518100000000004</v>
      </c>
      <c r="K28203" s="3">
        <v>110.02784615384616</v>
      </c>
      <c r="L28203" s="4">
        <v>0.35</v>
      </c>
    </row>
    <row r="28204" spans="1:12" x14ac:dyDescent="0.35">
      <c r="A28204" s="1">
        <v>41001291</v>
      </c>
      <c r="B28204" t="s">
        <v>46541</v>
      </c>
      <c r="C28204" t="s">
        <v>34</v>
      </c>
      <c r="D28204" t="s">
        <v>35</v>
      </c>
      <c r="E28204">
        <v>1</v>
      </c>
      <c r="F28204" s="2">
        <v>371.58</v>
      </c>
      <c r="G28204" s="3">
        <v>1904.97</v>
      </c>
      <c r="H28204" s="3">
        <v>3.7157999999999998</v>
      </c>
      <c r="I28204" s="3">
        <v>17.464259999999999</v>
      </c>
      <c r="J28204" s="3">
        <v>392.76006000000001</v>
      </c>
      <c r="K28204" s="3">
        <v>604.24624615384619</v>
      </c>
      <c r="L28204" s="4">
        <v>0.35000000000000003</v>
      </c>
    </row>
    <row r="28205" spans="1:12" x14ac:dyDescent="0.35">
      <c r="A28205" s="1" t="s">
        <v>46542</v>
      </c>
      <c r="B28205" t="s">
        <v>46543</v>
      </c>
      <c r="C28205" t="s">
        <v>13</v>
      </c>
      <c r="D28205" t="s">
        <v>14</v>
      </c>
      <c r="E28205">
        <v>2</v>
      </c>
      <c r="F28205" s="2">
        <v>646.61</v>
      </c>
      <c r="G28205" s="3">
        <v>3169.06</v>
      </c>
      <c r="H28205" s="3">
        <v>6.4661</v>
      </c>
      <c r="I28205" s="3">
        <v>0</v>
      </c>
      <c r="J28205" s="3">
        <v>653.0761</v>
      </c>
      <c r="K28205" s="3">
        <v>1004.7324615384615</v>
      </c>
      <c r="L28205" s="4">
        <v>0.35</v>
      </c>
    </row>
    <row r="28206" spans="1:12" x14ac:dyDescent="0.35">
      <c r="A28206" s="1" t="s">
        <v>46544</v>
      </c>
      <c r="B28206" t="s">
        <v>46545</v>
      </c>
      <c r="C28206" t="s">
        <v>13</v>
      </c>
      <c r="D28206" t="s">
        <v>14</v>
      </c>
      <c r="E28206">
        <v>1</v>
      </c>
      <c r="F28206" s="2">
        <v>9996.67</v>
      </c>
      <c r="G28206" s="3">
        <v>52338.59</v>
      </c>
      <c r="H28206" s="3">
        <v>99.966700000000003</v>
      </c>
      <c r="I28206" s="3">
        <v>469.84349000000003</v>
      </c>
      <c r="J28206" s="3">
        <v>10566.48019</v>
      </c>
      <c r="K28206" s="3">
        <v>16256.123369230769</v>
      </c>
      <c r="L28206" s="4">
        <v>0.35</v>
      </c>
    </row>
    <row r="28207" spans="1:12" x14ac:dyDescent="0.35">
      <c r="A28207" s="1">
        <v>41000635</v>
      </c>
      <c r="B28207" t="s">
        <v>46546</v>
      </c>
      <c r="C28207" t="s">
        <v>34</v>
      </c>
      <c r="D28207" t="s">
        <v>35</v>
      </c>
      <c r="E28207">
        <v>1</v>
      </c>
      <c r="F28207" s="2">
        <v>125.74</v>
      </c>
      <c r="G28207" s="3">
        <v>644.6</v>
      </c>
      <c r="H28207" s="3">
        <v>1.2574000000000001</v>
      </c>
      <c r="I28207" s="3">
        <v>5.9097799999999996</v>
      </c>
      <c r="J28207" s="3">
        <v>132.90718000000001</v>
      </c>
      <c r="K28207" s="3">
        <v>204.47258461538462</v>
      </c>
      <c r="L28207" s="4">
        <v>0.35</v>
      </c>
    </row>
    <row r="28208" spans="1:12" x14ac:dyDescent="0.35">
      <c r="A28208" s="1" t="s">
        <v>46547</v>
      </c>
      <c r="B28208" t="s">
        <v>46548</v>
      </c>
      <c r="C28208" t="s">
        <v>34</v>
      </c>
      <c r="D28208" t="s">
        <v>35</v>
      </c>
      <c r="E28208">
        <v>2</v>
      </c>
      <c r="F28208" s="2">
        <v>1525.03</v>
      </c>
      <c r="G28208" s="3">
        <v>7827.9</v>
      </c>
      <c r="H28208" s="3">
        <v>15.250299999999999</v>
      </c>
      <c r="I28208" s="3">
        <v>0</v>
      </c>
      <c r="J28208" s="3">
        <v>1540.2802999999999</v>
      </c>
      <c r="K28208" s="3">
        <v>2369.6619999999998</v>
      </c>
      <c r="L28208" s="4">
        <v>0.35</v>
      </c>
    </row>
    <row r="28209" spans="1:12" x14ac:dyDescent="0.35">
      <c r="A28209" s="1" t="s">
        <v>46549</v>
      </c>
      <c r="B28209" t="s">
        <v>46550</v>
      </c>
      <c r="C28209" t="s">
        <v>13</v>
      </c>
      <c r="D28209" t="s">
        <v>14</v>
      </c>
      <c r="E28209">
        <v>2</v>
      </c>
      <c r="F28209" s="2">
        <v>32.76</v>
      </c>
      <c r="G28209" s="3">
        <v>160.79</v>
      </c>
      <c r="H28209" s="3">
        <v>0.3276</v>
      </c>
      <c r="I28209" s="3">
        <v>0</v>
      </c>
      <c r="J28209" s="3">
        <v>33.087599999999995</v>
      </c>
      <c r="K28209" s="3">
        <v>50.903999999999989</v>
      </c>
      <c r="L28209" s="4">
        <v>0.35</v>
      </c>
    </row>
    <row r="28210" spans="1:12" x14ac:dyDescent="0.35">
      <c r="A28210" s="1" t="s">
        <v>46551</v>
      </c>
      <c r="B28210" t="s">
        <v>46552</v>
      </c>
      <c r="C28210" t="s">
        <v>13</v>
      </c>
      <c r="D28210" t="s">
        <v>14</v>
      </c>
      <c r="E28210">
        <v>2</v>
      </c>
      <c r="F28210" s="2">
        <v>132.58000000000001</v>
      </c>
      <c r="G28210" s="3">
        <v>670.63</v>
      </c>
      <c r="H28210" s="3">
        <v>1.3258000000000001</v>
      </c>
      <c r="I28210" s="3">
        <v>0</v>
      </c>
      <c r="J28210" s="3">
        <v>133.9058</v>
      </c>
      <c r="K28210" s="3">
        <v>206.00892307692308</v>
      </c>
      <c r="L28210" s="4">
        <v>0.35000000000000003</v>
      </c>
    </row>
    <row r="28211" spans="1:12" x14ac:dyDescent="0.35">
      <c r="A28211" s="1" t="s">
        <v>46553</v>
      </c>
      <c r="B28211" t="s">
        <v>46554</v>
      </c>
      <c r="C28211" t="s">
        <v>34</v>
      </c>
      <c r="D28211" t="s">
        <v>35</v>
      </c>
      <c r="E28211">
        <v>1</v>
      </c>
      <c r="F28211" s="2">
        <v>123.19</v>
      </c>
      <c r="G28211" s="3">
        <v>618.01</v>
      </c>
      <c r="H28211" s="3">
        <v>1.2319</v>
      </c>
      <c r="I28211" s="3">
        <v>5.78993</v>
      </c>
      <c r="J28211" s="3">
        <v>130.21182999999999</v>
      </c>
      <c r="K28211" s="3">
        <v>200.3258923076923</v>
      </c>
      <c r="L28211" s="4">
        <v>0.35000000000000003</v>
      </c>
    </row>
    <row r="28212" spans="1:12" x14ac:dyDescent="0.35">
      <c r="A28212" s="1" t="s">
        <v>46555</v>
      </c>
      <c r="B28212" t="s">
        <v>46556</v>
      </c>
      <c r="C28212" t="s">
        <v>34</v>
      </c>
      <c r="D28212" t="s">
        <v>35</v>
      </c>
      <c r="E28212">
        <v>2</v>
      </c>
      <c r="F28212" s="2">
        <v>928.79</v>
      </c>
      <c r="G28212" s="3">
        <v>4659.42</v>
      </c>
      <c r="H28212" s="3">
        <v>9.2879000000000005</v>
      </c>
      <c r="I28212" s="3">
        <v>0</v>
      </c>
      <c r="J28212" s="3">
        <v>938.0779</v>
      </c>
      <c r="K28212" s="3">
        <v>1443.1967692307692</v>
      </c>
      <c r="L28212" s="4">
        <v>0.35</v>
      </c>
    </row>
    <row r="28213" spans="1:12" x14ac:dyDescent="0.35">
      <c r="A28213" s="1">
        <v>41009750</v>
      </c>
      <c r="B28213" t="s">
        <v>46557</v>
      </c>
      <c r="C28213" t="s">
        <v>34</v>
      </c>
      <c r="D28213" t="s">
        <v>35</v>
      </c>
      <c r="E28213">
        <v>2</v>
      </c>
      <c r="F28213" s="2">
        <v>2942.57</v>
      </c>
      <c r="G28213" s="3">
        <v>15085.5</v>
      </c>
      <c r="H28213" s="3">
        <v>29.425700000000003</v>
      </c>
      <c r="I28213" s="3">
        <v>0</v>
      </c>
      <c r="J28213" s="3">
        <v>2971.9956999999999</v>
      </c>
      <c r="K28213" s="3">
        <v>4572.3010769230768</v>
      </c>
      <c r="L28213" s="4">
        <v>0.35</v>
      </c>
    </row>
    <row r="28214" spans="1:12" x14ac:dyDescent="0.35">
      <c r="A28214" s="1" t="s">
        <v>46558</v>
      </c>
      <c r="B28214" t="s">
        <v>46559</v>
      </c>
      <c r="C28214" t="s">
        <v>34</v>
      </c>
      <c r="D28214" t="s">
        <v>35</v>
      </c>
      <c r="E28214">
        <v>2</v>
      </c>
      <c r="F28214" s="2">
        <v>5.39</v>
      </c>
      <c r="G28214" s="3">
        <v>40.26</v>
      </c>
      <c r="H28214" s="3">
        <v>5.3899999999999997E-2</v>
      </c>
      <c r="I28214" s="3">
        <v>0</v>
      </c>
      <c r="J28214" s="3">
        <v>5.4438999999999993</v>
      </c>
      <c r="K28214" s="3">
        <v>8.3752307692307681</v>
      </c>
      <c r="L28214" s="4">
        <v>0.35</v>
      </c>
    </row>
    <row r="28215" spans="1:12" x14ac:dyDescent="0.35">
      <c r="A28215" s="1" t="s">
        <v>46560</v>
      </c>
      <c r="B28215" t="s">
        <v>43387</v>
      </c>
      <c r="C28215" t="s">
        <v>34</v>
      </c>
      <c r="D28215" t="s">
        <v>35</v>
      </c>
      <c r="E28215">
        <v>1</v>
      </c>
      <c r="F28215" s="2">
        <v>1667.4</v>
      </c>
      <c r="G28215" s="3">
        <v>8548.17</v>
      </c>
      <c r="H28215" s="3">
        <v>16.673999999999999</v>
      </c>
      <c r="I28215" s="3">
        <v>78.367800000000003</v>
      </c>
      <c r="J28215" s="3">
        <v>1762.4418000000001</v>
      </c>
      <c r="K28215" s="3">
        <v>2711.4489230769232</v>
      </c>
      <c r="L28215" s="4">
        <v>0.35</v>
      </c>
    </row>
    <row r="28216" spans="1:12" x14ac:dyDescent="0.35">
      <c r="A28216" s="1" t="s">
        <v>46561</v>
      </c>
      <c r="B28216" t="s">
        <v>46562</v>
      </c>
      <c r="C28216" t="s">
        <v>13</v>
      </c>
      <c r="D28216" t="s">
        <v>14</v>
      </c>
      <c r="E28216">
        <v>2</v>
      </c>
      <c r="F28216" s="2">
        <v>497.07</v>
      </c>
      <c r="G28216" s="3">
        <v>2548.3200000000002</v>
      </c>
      <c r="H28216" s="3">
        <v>4.9706999999999999</v>
      </c>
      <c r="I28216" s="3">
        <v>0</v>
      </c>
      <c r="J28216" s="3">
        <v>502.04070000000002</v>
      </c>
      <c r="K28216" s="3">
        <v>772.37030769230773</v>
      </c>
      <c r="L28216" s="4">
        <v>0.35000000000000003</v>
      </c>
    </row>
    <row r="28217" spans="1:12" x14ac:dyDescent="0.35">
      <c r="A28217" s="1" t="s">
        <v>46563</v>
      </c>
      <c r="B28217" t="s">
        <v>46564</v>
      </c>
      <c r="C28217" t="s">
        <v>34</v>
      </c>
      <c r="D28217" t="s">
        <v>35</v>
      </c>
      <c r="E28217">
        <v>1</v>
      </c>
      <c r="F28217" s="2">
        <v>145.08000000000001</v>
      </c>
      <c r="G28217" s="3">
        <v>759.58</v>
      </c>
      <c r="H28217" s="3">
        <v>1.4508000000000001</v>
      </c>
      <c r="I28217" s="3">
        <v>6.818760000000001</v>
      </c>
      <c r="J28217" s="3">
        <v>153.34956</v>
      </c>
      <c r="K28217" s="3">
        <v>235.92239999999998</v>
      </c>
      <c r="L28217" s="4">
        <v>0.35</v>
      </c>
    </row>
    <row r="28218" spans="1:12" x14ac:dyDescent="0.35">
      <c r="A28218" s="1" t="s">
        <v>46565</v>
      </c>
      <c r="B28218" t="s">
        <v>46566</v>
      </c>
      <c r="C28218" t="s">
        <v>13</v>
      </c>
      <c r="D28218" t="s">
        <v>14</v>
      </c>
      <c r="E28218">
        <v>1</v>
      </c>
      <c r="F28218" s="2">
        <v>6.11</v>
      </c>
      <c r="G28218" s="3">
        <v>30.73</v>
      </c>
      <c r="H28218" s="3">
        <v>6.1100000000000002E-2</v>
      </c>
      <c r="I28218" s="3">
        <v>0.28717000000000004</v>
      </c>
      <c r="J28218" s="3">
        <v>6.4582699999999997</v>
      </c>
      <c r="K28218" s="3">
        <v>9.9357999999999986</v>
      </c>
      <c r="L28218" s="4">
        <v>0.34999999999999992</v>
      </c>
    </row>
    <row r="28219" spans="1:12" x14ac:dyDescent="0.35">
      <c r="A28219" s="1" t="s">
        <v>46567</v>
      </c>
      <c r="B28219" t="s">
        <v>44320</v>
      </c>
      <c r="C28219" t="s">
        <v>34</v>
      </c>
      <c r="D28219" t="s">
        <v>35</v>
      </c>
      <c r="E28219">
        <v>1</v>
      </c>
      <c r="F28219" s="2">
        <v>1188.1199999999999</v>
      </c>
      <c r="G28219" s="3">
        <v>6212.86</v>
      </c>
      <c r="H28219" s="3">
        <v>11.8812</v>
      </c>
      <c r="I28219" s="3">
        <v>55.841639999999998</v>
      </c>
      <c r="J28219" s="3">
        <v>1255.84284</v>
      </c>
      <c r="K28219" s="3">
        <v>1932.0659076923077</v>
      </c>
      <c r="L28219" s="4">
        <v>0.35000000000000003</v>
      </c>
    </row>
    <row r="28220" spans="1:12" x14ac:dyDescent="0.35">
      <c r="A28220" s="1" t="s">
        <v>46568</v>
      </c>
      <c r="B28220" t="s">
        <v>46569</v>
      </c>
      <c r="C28220" t="s">
        <v>34</v>
      </c>
      <c r="D28220" t="s">
        <v>35</v>
      </c>
      <c r="E28220">
        <v>2</v>
      </c>
      <c r="F28220" s="2">
        <v>469.24</v>
      </c>
      <c r="G28220" s="3">
        <v>2353.98</v>
      </c>
      <c r="H28220" s="3">
        <v>4.6924000000000001</v>
      </c>
      <c r="I28220" s="3">
        <v>0</v>
      </c>
      <c r="J28220" s="3">
        <v>473.93240000000003</v>
      </c>
      <c r="K28220" s="3">
        <v>729.12676923076924</v>
      </c>
      <c r="L28220" s="4">
        <v>0.35</v>
      </c>
    </row>
    <row r="28221" spans="1:12" x14ac:dyDescent="0.35">
      <c r="A28221" s="1">
        <v>41006103</v>
      </c>
      <c r="B28221" t="s">
        <v>40438</v>
      </c>
      <c r="C28221" t="s">
        <v>34</v>
      </c>
      <c r="D28221" t="s">
        <v>35</v>
      </c>
      <c r="E28221">
        <v>2</v>
      </c>
      <c r="F28221" s="2">
        <v>385.09</v>
      </c>
      <c r="G28221" s="3">
        <v>1974.22</v>
      </c>
      <c r="H28221" s="3">
        <v>3.8508999999999998</v>
      </c>
      <c r="I28221" s="3">
        <v>0</v>
      </c>
      <c r="J28221" s="3">
        <v>388.9409</v>
      </c>
      <c r="K28221" s="3">
        <v>598.37061538461535</v>
      </c>
      <c r="L28221" s="4">
        <v>0.35</v>
      </c>
    </row>
    <row r="28222" spans="1:12" x14ac:dyDescent="0.35">
      <c r="A28222" s="1" t="s">
        <v>46570</v>
      </c>
      <c r="B28222" t="s">
        <v>46571</v>
      </c>
      <c r="C28222" t="s">
        <v>13</v>
      </c>
      <c r="D28222" t="s">
        <v>14</v>
      </c>
      <c r="E28222">
        <v>1</v>
      </c>
      <c r="F28222" s="2">
        <v>61.64</v>
      </c>
      <c r="G28222" s="3">
        <v>311.77999999999997</v>
      </c>
      <c r="H28222" s="3">
        <v>0.61640000000000006</v>
      </c>
      <c r="I28222" s="3">
        <v>2.8970799999999999</v>
      </c>
      <c r="J28222" s="3">
        <v>65.153480000000002</v>
      </c>
      <c r="K28222" s="3">
        <v>100.23612307692308</v>
      </c>
      <c r="L28222" s="4">
        <v>0.35</v>
      </c>
    </row>
    <row r="28223" spans="1:12" hidden="1" x14ac:dyDescent="0.35">
      <c r="A28223" s="1" t="s">
        <v>46572</v>
      </c>
      <c r="B28223" t="s">
        <v>46573</v>
      </c>
      <c r="C28223" t="s">
        <v>46</v>
      </c>
      <c r="D28223" t="s">
        <v>47</v>
      </c>
      <c r="E28223">
        <v>2</v>
      </c>
      <c r="F28223" s="2">
        <v>257.06</v>
      </c>
      <c r="G28223" s="3">
        <v>1317.8</v>
      </c>
      <c r="H28223" s="3">
        <v>2.5706000000000002</v>
      </c>
      <c r="I28223" s="3">
        <v>0</v>
      </c>
      <c r="J28223" s="3">
        <v>259.63060000000002</v>
      </c>
      <c r="K28223" s="3">
        <v>399.43169230769234</v>
      </c>
      <c r="L28223" s="4">
        <v>0.35000000000000003</v>
      </c>
    </row>
    <row r="28224" spans="1:12" x14ac:dyDescent="0.35">
      <c r="A28224" s="1" t="s">
        <v>46574</v>
      </c>
      <c r="B28224" t="s">
        <v>46575</v>
      </c>
      <c r="C28224" t="s">
        <v>34</v>
      </c>
      <c r="D28224" t="s">
        <v>35</v>
      </c>
      <c r="E28224">
        <v>2</v>
      </c>
      <c r="F28224" s="2">
        <v>191.84</v>
      </c>
      <c r="G28224" s="3">
        <v>983.49</v>
      </c>
      <c r="H28224" s="3">
        <v>1.9184000000000001</v>
      </c>
      <c r="I28224" s="3">
        <v>0</v>
      </c>
      <c r="J28224" s="3">
        <v>193.75839999999999</v>
      </c>
      <c r="K28224" s="3">
        <v>298.08984615384611</v>
      </c>
      <c r="L28224" s="4">
        <v>0.34999999999999992</v>
      </c>
    </row>
    <row r="28225" spans="1:12" x14ac:dyDescent="0.35">
      <c r="A28225" s="1" t="s">
        <v>46576</v>
      </c>
      <c r="B28225" t="s">
        <v>46577</v>
      </c>
      <c r="C28225" t="s">
        <v>13</v>
      </c>
      <c r="D28225" t="s">
        <v>14</v>
      </c>
      <c r="E28225">
        <v>2</v>
      </c>
      <c r="F28225" s="2">
        <v>1141.29</v>
      </c>
      <c r="G28225" s="3">
        <v>5599.01</v>
      </c>
      <c r="H28225" s="3">
        <v>11.4129</v>
      </c>
      <c r="I28225" s="3">
        <v>0</v>
      </c>
      <c r="J28225" s="3">
        <v>1152.7029</v>
      </c>
      <c r="K28225" s="3">
        <v>1773.3890769230768</v>
      </c>
      <c r="L28225" s="4">
        <v>0.35</v>
      </c>
    </row>
    <row r="28226" spans="1:12" x14ac:dyDescent="0.35">
      <c r="A28226" s="1" t="s">
        <v>46578</v>
      </c>
      <c r="B28226" t="s">
        <v>46579</v>
      </c>
      <c r="C28226" t="s">
        <v>34</v>
      </c>
      <c r="D28226" t="s">
        <v>35</v>
      </c>
      <c r="E28226">
        <v>2</v>
      </c>
      <c r="F28226" s="2">
        <v>74.94</v>
      </c>
      <c r="G28226" s="3">
        <v>391.86</v>
      </c>
      <c r="H28226" s="3">
        <v>0.74939999999999996</v>
      </c>
      <c r="I28226" s="3">
        <v>0</v>
      </c>
      <c r="J28226" s="3">
        <v>75.689399999999992</v>
      </c>
      <c r="K28226" s="3">
        <v>116.44523076923075</v>
      </c>
      <c r="L28226" s="4">
        <v>0.34999999999999992</v>
      </c>
    </row>
    <row r="28227" spans="1:12" x14ac:dyDescent="0.35">
      <c r="A28227" s="1" t="s">
        <v>46580</v>
      </c>
      <c r="B28227" t="s">
        <v>46581</v>
      </c>
      <c r="C28227" t="s">
        <v>34</v>
      </c>
      <c r="D28227" t="s">
        <v>35</v>
      </c>
      <c r="E28227">
        <v>2</v>
      </c>
      <c r="F28227" s="2">
        <v>3114.74</v>
      </c>
      <c r="G28227" s="3">
        <v>16307.54</v>
      </c>
      <c r="H28227" s="3">
        <v>31.147399999999998</v>
      </c>
      <c r="I28227" s="3">
        <v>0</v>
      </c>
      <c r="J28227" s="3">
        <v>3145.8873999999996</v>
      </c>
      <c r="K28227" s="3">
        <v>4839.8267692307682</v>
      </c>
      <c r="L28227" s="4">
        <v>0.34999999999999992</v>
      </c>
    </row>
    <row r="28228" spans="1:12" hidden="1" x14ac:dyDescent="0.35">
      <c r="A28228" s="1" t="s">
        <v>46582</v>
      </c>
      <c r="B28228" t="s">
        <v>46583</v>
      </c>
      <c r="C28228" t="s">
        <v>46</v>
      </c>
      <c r="D28228" t="s">
        <v>47</v>
      </c>
      <c r="E28228">
        <v>2</v>
      </c>
      <c r="F28228" s="2">
        <v>28.15</v>
      </c>
      <c r="G28228" s="3">
        <v>144.51</v>
      </c>
      <c r="H28228" s="3">
        <v>0.28149999999999997</v>
      </c>
      <c r="I28228" s="3">
        <v>0</v>
      </c>
      <c r="J28228" s="3">
        <v>28.4315</v>
      </c>
      <c r="K28228" s="3">
        <v>43.740769230769232</v>
      </c>
      <c r="L28228" s="4">
        <v>0.35000000000000003</v>
      </c>
    </row>
    <row r="28229" spans="1:12" x14ac:dyDescent="0.35">
      <c r="A28229" s="1" t="s">
        <v>46584</v>
      </c>
      <c r="B28229" t="s">
        <v>46585</v>
      </c>
      <c r="C28229" t="s">
        <v>34</v>
      </c>
      <c r="D28229" t="s">
        <v>35</v>
      </c>
      <c r="E28229">
        <v>1</v>
      </c>
      <c r="F28229" s="2">
        <v>11218.42</v>
      </c>
      <c r="G28229" s="3">
        <v>58735.18</v>
      </c>
      <c r="H28229" s="3">
        <v>112.1842</v>
      </c>
      <c r="I28229" s="3">
        <v>527.26574000000005</v>
      </c>
      <c r="J28229" s="3">
        <v>11857.86994</v>
      </c>
      <c r="K28229" s="3">
        <v>18242.87683076923</v>
      </c>
      <c r="L28229" s="4">
        <v>0.34999999999999992</v>
      </c>
    </row>
    <row r="28230" spans="1:12" x14ac:dyDescent="0.35">
      <c r="A28230" s="1">
        <v>41003208</v>
      </c>
      <c r="B28230" t="s">
        <v>43383</v>
      </c>
      <c r="C28230" t="s">
        <v>34</v>
      </c>
      <c r="D28230" t="s">
        <v>35</v>
      </c>
      <c r="E28230">
        <v>2</v>
      </c>
      <c r="F28230" s="2">
        <v>627.6</v>
      </c>
      <c r="G28230" s="3">
        <v>3045.36</v>
      </c>
      <c r="H28230" s="3">
        <v>6.2760000000000007</v>
      </c>
      <c r="I28230" s="3">
        <v>0</v>
      </c>
      <c r="J28230" s="3">
        <v>633.87599999999998</v>
      </c>
      <c r="K28230" s="3">
        <v>975.19384615384604</v>
      </c>
      <c r="L28230" s="4">
        <v>0.34999999999999992</v>
      </c>
    </row>
    <row r="28231" spans="1:12" x14ac:dyDescent="0.35">
      <c r="A28231" s="1" t="s">
        <v>46586</v>
      </c>
      <c r="B28231" t="s">
        <v>46587</v>
      </c>
      <c r="C28231" t="s">
        <v>34</v>
      </c>
      <c r="D28231" t="s">
        <v>35</v>
      </c>
      <c r="E28231">
        <v>2</v>
      </c>
      <c r="F28231" s="2">
        <v>1460.65</v>
      </c>
      <c r="G28231" s="3">
        <v>7693.93</v>
      </c>
      <c r="H28231" s="3">
        <v>14.6065</v>
      </c>
      <c r="I28231" s="3">
        <v>0</v>
      </c>
      <c r="J28231" s="3">
        <v>1475.2565000000002</v>
      </c>
      <c r="K28231" s="3">
        <v>2269.625384615385</v>
      </c>
      <c r="L28231" s="4">
        <v>0.35000000000000003</v>
      </c>
    </row>
    <row r="28232" spans="1:12" x14ac:dyDescent="0.35">
      <c r="A28232" s="1" t="s">
        <v>46588</v>
      </c>
      <c r="B28232" t="s">
        <v>46589</v>
      </c>
      <c r="C28232" t="s">
        <v>34</v>
      </c>
      <c r="D28232" t="s">
        <v>35</v>
      </c>
      <c r="E28232">
        <v>2</v>
      </c>
      <c r="F28232" s="2">
        <v>3114.74</v>
      </c>
      <c r="G28232" s="3">
        <v>16307.54</v>
      </c>
      <c r="H28232" s="3">
        <v>31.147399999999998</v>
      </c>
      <c r="I28232" s="3">
        <v>0</v>
      </c>
      <c r="J28232" s="3">
        <v>3145.8873999999996</v>
      </c>
      <c r="K28232" s="3">
        <v>4839.8267692307682</v>
      </c>
      <c r="L28232" s="4">
        <v>0.34999999999999992</v>
      </c>
    </row>
    <row r="28233" spans="1:12" x14ac:dyDescent="0.35">
      <c r="A28233" s="1" t="s">
        <v>46590</v>
      </c>
      <c r="B28233" t="s">
        <v>44340</v>
      </c>
      <c r="C28233" t="s">
        <v>34</v>
      </c>
      <c r="D28233" t="s">
        <v>35</v>
      </c>
      <c r="E28233">
        <v>2</v>
      </c>
      <c r="F28233" s="2">
        <v>3338.16</v>
      </c>
      <c r="G28233" s="3">
        <v>0</v>
      </c>
      <c r="H28233" s="3">
        <v>33.381599999999999</v>
      </c>
      <c r="I28233" s="3">
        <v>0</v>
      </c>
      <c r="J28233" s="3">
        <v>3371.5416</v>
      </c>
      <c r="K28233" s="3">
        <v>5186.9870769230765</v>
      </c>
      <c r="L28233" s="4">
        <v>0.34999999999999992</v>
      </c>
    </row>
    <row r="28234" spans="1:12" x14ac:dyDescent="0.35">
      <c r="A28234" s="1" t="s">
        <v>46591</v>
      </c>
      <c r="B28234" t="s">
        <v>46592</v>
      </c>
      <c r="C28234" t="s">
        <v>34</v>
      </c>
      <c r="D28234" t="s">
        <v>35</v>
      </c>
      <c r="E28234">
        <v>2</v>
      </c>
      <c r="F28234" s="2">
        <v>33.22</v>
      </c>
      <c r="G28234" s="3">
        <v>178.38</v>
      </c>
      <c r="H28234" s="3">
        <v>0.3322</v>
      </c>
      <c r="I28234" s="3">
        <v>0</v>
      </c>
      <c r="J28234" s="3">
        <v>33.552199999999999</v>
      </c>
      <c r="K28234" s="3">
        <v>51.618769230769225</v>
      </c>
      <c r="L28234" s="4">
        <v>0.34999999999999992</v>
      </c>
    </row>
    <row r="28235" spans="1:12" x14ac:dyDescent="0.35">
      <c r="A28235" s="1" t="s">
        <v>46593</v>
      </c>
      <c r="B28235" t="s">
        <v>46594</v>
      </c>
      <c r="C28235" t="s">
        <v>34</v>
      </c>
      <c r="D28235" t="s">
        <v>35</v>
      </c>
      <c r="E28235">
        <v>2</v>
      </c>
      <c r="F28235" s="2">
        <v>58.67</v>
      </c>
      <c r="G28235" s="3">
        <v>307.17</v>
      </c>
      <c r="H28235" s="3">
        <v>0.5867</v>
      </c>
      <c r="I28235" s="3">
        <v>0</v>
      </c>
      <c r="J28235" s="3">
        <v>59.256700000000002</v>
      </c>
      <c r="K28235" s="3">
        <v>91.164153846153852</v>
      </c>
      <c r="L28235" s="4">
        <v>0.35000000000000003</v>
      </c>
    </row>
    <row r="28236" spans="1:12" x14ac:dyDescent="0.35">
      <c r="A28236" s="1" t="s">
        <v>46595</v>
      </c>
      <c r="B28236" t="s">
        <v>46596</v>
      </c>
      <c r="C28236" t="s">
        <v>29</v>
      </c>
      <c r="D28236" t="s">
        <v>30</v>
      </c>
      <c r="E28236">
        <v>1</v>
      </c>
      <c r="F28236" s="2">
        <v>317.35000000000002</v>
      </c>
      <c r="G28236" s="3">
        <v>1753.91</v>
      </c>
      <c r="H28236" s="3">
        <v>3.1735000000000002</v>
      </c>
      <c r="I28236" s="3">
        <v>14.915450000000002</v>
      </c>
      <c r="J28236" s="3">
        <v>335.43895000000003</v>
      </c>
      <c r="K28236" s="3">
        <v>516.05992307692316</v>
      </c>
      <c r="L28236" s="4">
        <v>0.35000000000000003</v>
      </c>
    </row>
    <row r="28237" spans="1:12" x14ac:dyDescent="0.35">
      <c r="A28237" s="1" t="s">
        <v>46597</v>
      </c>
      <c r="B28237" t="s">
        <v>46598</v>
      </c>
      <c r="C28237" t="s">
        <v>34</v>
      </c>
      <c r="D28237" t="s">
        <v>35</v>
      </c>
      <c r="E28237">
        <v>2</v>
      </c>
      <c r="F28237" s="2">
        <v>158.81</v>
      </c>
      <c r="G28237" s="3">
        <v>814.19</v>
      </c>
      <c r="H28237" s="3">
        <v>1.5881000000000001</v>
      </c>
      <c r="I28237" s="3">
        <v>0</v>
      </c>
      <c r="J28237" s="3">
        <v>160.3981</v>
      </c>
      <c r="K28237" s="3">
        <v>246.76630769230769</v>
      </c>
      <c r="L28237" s="4">
        <v>0.35</v>
      </c>
    </row>
    <row r="28238" spans="1:12" hidden="1" x14ac:dyDescent="0.35">
      <c r="A28238" s="1">
        <v>2737504</v>
      </c>
      <c r="B28238" t="s">
        <v>46599</v>
      </c>
      <c r="C28238" t="s">
        <v>46</v>
      </c>
      <c r="D28238" t="s">
        <v>47</v>
      </c>
      <c r="E28238">
        <v>1</v>
      </c>
      <c r="F28238" s="2">
        <v>14</v>
      </c>
      <c r="G28238" s="3">
        <v>67.17</v>
      </c>
      <c r="H28238" s="3">
        <v>0.14000000000000001</v>
      </c>
      <c r="I28238" s="3">
        <v>0.65800000000000003</v>
      </c>
      <c r="J28238" s="3">
        <v>14.798</v>
      </c>
      <c r="K28238" s="3">
        <v>22.766153846153845</v>
      </c>
      <c r="L28238" s="4">
        <v>0.35</v>
      </c>
    </row>
    <row r="28239" spans="1:12" hidden="1" x14ac:dyDescent="0.35">
      <c r="A28239" s="1" t="s">
        <v>46600</v>
      </c>
      <c r="B28239" t="s">
        <v>46601</v>
      </c>
      <c r="C28239" t="s">
        <v>46</v>
      </c>
      <c r="D28239" t="s">
        <v>47</v>
      </c>
      <c r="E28239">
        <v>1</v>
      </c>
      <c r="F28239" s="2">
        <v>174.4</v>
      </c>
      <c r="G28239" s="3">
        <v>894.06</v>
      </c>
      <c r="H28239" s="3">
        <v>1.744</v>
      </c>
      <c r="I28239" s="3">
        <v>8.1967999999999996</v>
      </c>
      <c r="J28239" s="3">
        <v>184.3408</v>
      </c>
      <c r="K28239" s="3">
        <v>283.60123076923077</v>
      </c>
      <c r="L28239" s="4">
        <v>0.35</v>
      </c>
    </row>
    <row r="28240" spans="1:12" x14ac:dyDescent="0.35">
      <c r="A28240" s="1" t="s">
        <v>46602</v>
      </c>
      <c r="B28240" t="s">
        <v>46603</v>
      </c>
      <c r="C28240" t="s">
        <v>34</v>
      </c>
      <c r="D28240" t="s">
        <v>35</v>
      </c>
      <c r="E28240">
        <v>2</v>
      </c>
      <c r="F28240" s="2">
        <v>166.35</v>
      </c>
      <c r="G28240" s="3">
        <v>870.99</v>
      </c>
      <c r="H28240" s="3">
        <v>1.6635</v>
      </c>
      <c r="I28240" s="3">
        <v>0</v>
      </c>
      <c r="J28240" s="3">
        <v>168.01349999999999</v>
      </c>
      <c r="K28240" s="3">
        <v>258.4823076923077</v>
      </c>
      <c r="L28240" s="4">
        <v>0.35000000000000003</v>
      </c>
    </row>
    <row r="28241" spans="1:12" x14ac:dyDescent="0.35">
      <c r="A28241" s="1" t="s">
        <v>46604</v>
      </c>
      <c r="B28241" t="s">
        <v>46605</v>
      </c>
      <c r="C28241" t="s">
        <v>34</v>
      </c>
      <c r="D28241" t="s">
        <v>35</v>
      </c>
      <c r="E28241">
        <v>2</v>
      </c>
      <c r="F28241" s="2">
        <v>139.44999999999999</v>
      </c>
      <c r="G28241" s="3">
        <v>1041.69</v>
      </c>
      <c r="H28241" s="3">
        <v>1.3944999999999999</v>
      </c>
      <c r="I28241" s="3">
        <v>0</v>
      </c>
      <c r="J28241" s="3">
        <v>140.84449999999998</v>
      </c>
      <c r="K28241" s="3">
        <v>216.68384615384613</v>
      </c>
      <c r="L28241" s="4">
        <v>0.35000000000000003</v>
      </c>
    </row>
    <row r="28242" spans="1:12" x14ac:dyDescent="0.35">
      <c r="A28242" s="1" t="s">
        <v>46606</v>
      </c>
      <c r="B28242" t="s">
        <v>46607</v>
      </c>
      <c r="C28242" t="s">
        <v>13</v>
      </c>
      <c r="D28242" t="s">
        <v>14</v>
      </c>
      <c r="E28242">
        <v>2</v>
      </c>
      <c r="F28242" s="2">
        <v>13.65</v>
      </c>
      <c r="G28242" s="3">
        <v>64.290000000000006</v>
      </c>
      <c r="H28242" s="3">
        <v>0.13650000000000001</v>
      </c>
      <c r="I28242" s="3">
        <v>0</v>
      </c>
      <c r="J28242" s="3">
        <v>13.7865</v>
      </c>
      <c r="K28242" s="3">
        <v>21.21</v>
      </c>
      <c r="L28242" s="4">
        <v>0.35000000000000003</v>
      </c>
    </row>
    <row r="28243" spans="1:12" x14ac:dyDescent="0.35">
      <c r="A28243" s="1" t="s">
        <v>46608</v>
      </c>
      <c r="B28243" t="s">
        <v>46609</v>
      </c>
      <c r="C28243" t="s">
        <v>34</v>
      </c>
      <c r="D28243" t="s">
        <v>35</v>
      </c>
      <c r="E28243">
        <v>2</v>
      </c>
      <c r="F28243" s="2">
        <v>2632.56</v>
      </c>
      <c r="G28243" s="3">
        <v>13783.04</v>
      </c>
      <c r="H28243" s="3">
        <v>26.325600000000001</v>
      </c>
      <c r="I28243" s="3">
        <v>0</v>
      </c>
      <c r="J28243" s="3">
        <v>2658.8856000000001</v>
      </c>
      <c r="K28243" s="3">
        <v>4090.5932307692306</v>
      </c>
      <c r="L28243" s="4">
        <v>0.34999999999999992</v>
      </c>
    </row>
    <row r="28244" spans="1:12" x14ac:dyDescent="0.35">
      <c r="A28244" s="1" t="s">
        <v>46610</v>
      </c>
      <c r="B28244" t="s">
        <v>46611</v>
      </c>
      <c r="C28244" t="s">
        <v>34</v>
      </c>
      <c r="D28244" t="s">
        <v>35</v>
      </c>
      <c r="E28244">
        <v>1</v>
      </c>
      <c r="F28244" s="2">
        <v>41.93</v>
      </c>
      <c r="G28244" s="3">
        <v>219.27</v>
      </c>
      <c r="H28244" s="3">
        <v>0.41930000000000001</v>
      </c>
      <c r="I28244" s="3">
        <v>1.97071</v>
      </c>
      <c r="J28244" s="3">
        <v>44.320009999999996</v>
      </c>
      <c r="K28244" s="3">
        <v>68.184630769230765</v>
      </c>
      <c r="L28244" s="4">
        <v>0.35000000000000003</v>
      </c>
    </row>
    <row r="28245" spans="1:12" x14ac:dyDescent="0.35">
      <c r="A28245" s="1" t="s">
        <v>46612</v>
      </c>
      <c r="B28245" t="s">
        <v>46613</v>
      </c>
      <c r="C28245" t="s">
        <v>34</v>
      </c>
      <c r="D28245" t="s">
        <v>35</v>
      </c>
      <c r="E28245">
        <v>2</v>
      </c>
      <c r="F28245" s="2">
        <v>7.42</v>
      </c>
      <c r="G28245" s="3">
        <v>55.4</v>
      </c>
      <c r="H28245" s="3">
        <v>7.4200000000000002E-2</v>
      </c>
      <c r="I28245" s="3">
        <v>0</v>
      </c>
      <c r="J28245" s="3">
        <v>7.4942000000000002</v>
      </c>
      <c r="K28245" s="3">
        <v>11.529538461538461</v>
      </c>
      <c r="L28245" s="4">
        <v>0.35</v>
      </c>
    </row>
    <row r="28246" spans="1:12" x14ac:dyDescent="0.35">
      <c r="A28246" s="1" t="s">
        <v>46614</v>
      </c>
      <c r="B28246" t="s">
        <v>40317</v>
      </c>
      <c r="C28246" t="s">
        <v>34</v>
      </c>
      <c r="D28246" t="s">
        <v>35</v>
      </c>
      <c r="E28246">
        <v>1</v>
      </c>
      <c r="F28246" s="2">
        <v>82.48</v>
      </c>
      <c r="G28246" s="3">
        <v>422.78</v>
      </c>
      <c r="H28246" s="3">
        <v>0.82480000000000009</v>
      </c>
      <c r="I28246" s="3">
        <v>3.87656</v>
      </c>
      <c r="J28246" s="3">
        <v>87.181359999999998</v>
      </c>
      <c r="K28246" s="3">
        <v>134.12516923076922</v>
      </c>
      <c r="L28246" s="4">
        <v>0.34999999999999992</v>
      </c>
    </row>
    <row r="28247" spans="1:12" x14ac:dyDescent="0.35">
      <c r="A28247" s="1">
        <v>41001277</v>
      </c>
      <c r="B28247" t="s">
        <v>46615</v>
      </c>
      <c r="C28247" t="s">
        <v>34</v>
      </c>
      <c r="D28247" t="s">
        <v>35</v>
      </c>
      <c r="E28247">
        <v>1</v>
      </c>
      <c r="F28247" s="2">
        <v>227.31</v>
      </c>
      <c r="G28247" s="3">
        <v>1165.3499999999999</v>
      </c>
      <c r="H28247" s="3">
        <v>2.2730999999999999</v>
      </c>
      <c r="I28247" s="3">
        <v>10.68357</v>
      </c>
      <c r="J28247" s="3">
        <v>240.26667</v>
      </c>
      <c r="K28247" s="3">
        <v>369.64103076923078</v>
      </c>
      <c r="L28247" s="4">
        <v>0.35000000000000003</v>
      </c>
    </row>
    <row r="28248" spans="1:12" x14ac:dyDescent="0.35">
      <c r="A28248" s="1" t="s">
        <v>46616</v>
      </c>
      <c r="B28248" t="s">
        <v>46617</v>
      </c>
      <c r="C28248" t="s">
        <v>34</v>
      </c>
      <c r="D28248" t="s">
        <v>35</v>
      </c>
      <c r="E28248">
        <v>1</v>
      </c>
      <c r="F28248" s="2">
        <v>5526.32</v>
      </c>
      <c r="G28248" s="3">
        <v>28933.61</v>
      </c>
      <c r="H28248" s="3">
        <v>55.263199999999998</v>
      </c>
      <c r="I28248" s="3">
        <v>259.73703999999998</v>
      </c>
      <c r="J28248" s="3">
        <v>5841.32024</v>
      </c>
      <c r="K28248" s="3">
        <v>8986.6465230769227</v>
      </c>
      <c r="L28248" s="4">
        <v>0.35</v>
      </c>
    </row>
    <row r="28249" spans="1:12" x14ac:dyDescent="0.35">
      <c r="A28249" s="1" t="s">
        <v>46618</v>
      </c>
      <c r="B28249" t="s">
        <v>46619</v>
      </c>
      <c r="C28249" t="s">
        <v>34</v>
      </c>
      <c r="D28249" t="s">
        <v>35</v>
      </c>
      <c r="E28249">
        <v>1</v>
      </c>
      <c r="F28249" s="2">
        <v>62.76</v>
      </c>
      <c r="G28249" s="3">
        <v>328.59</v>
      </c>
      <c r="H28249" s="3">
        <v>0.62760000000000005</v>
      </c>
      <c r="I28249" s="3">
        <v>2.9497200000000001</v>
      </c>
      <c r="J28249" s="3">
        <v>66.337320000000005</v>
      </c>
      <c r="K28249" s="3">
        <v>102.0574153846154</v>
      </c>
      <c r="L28249" s="4">
        <v>0.35000000000000003</v>
      </c>
    </row>
    <row r="28250" spans="1:12" x14ac:dyDescent="0.35">
      <c r="A28250" s="1" t="s">
        <v>46620</v>
      </c>
      <c r="B28250" t="s">
        <v>46621</v>
      </c>
      <c r="C28250" t="s">
        <v>34</v>
      </c>
      <c r="D28250" t="s">
        <v>35</v>
      </c>
      <c r="E28250">
        <v>2</v>
      </c>
      <c r="F28250" s="2">
        <v>1034.1600000000001</v>
      </c>
      <c r="G28250" s="3">
        <v>5414.45</v>
      </c>
      <c r="H28250" s="3">
        <v>10.341600000000001</v>
      </c>
      <c r="I28250" s="3">
        <v>0</v>
      </c>
      <c r="J28250" s="3">
        <v>1044.5016000000001</v>
      </c>
      <c r="K28250" s="3">
        <v>1606.9255384615385</v>
      </c>
      <c r="L28250" s="4">
        <v>0.35</v>
      </c>
    </row>
    <row r="28251" spans="1:12" x14ac:dyDescent="0.35">
      <c r="A28251" s="1" t="s">
        <v>46622</v>
      </c>
      <c r="B28251" t="s">
        <v>46623</v>
      </c>
      <c r="C28251" t="s">
        <v>34</v>
      </c>
      <c r="D28251" t="s">
        <v>35</v>
      </c>
      <c r="E28251">
        <v>1</v>
      </c>
      <c r="F28251" s="2">
        <v>52.6</v>
      </c>
      <c r="G28251" s="3">
        <v>266.07</v>
      </c>
      <c r="H28251" s="3">
        <v>0.52600000000000002</v>
      </c>
      <c r="I28251" s="3">
        <v>2.4722</v>
      </c>
      <c r="J28251" s="3">
        <v>55.598200000000006</v>
      </c>
      <c r="K28251" s="3">
        <v>85.535692307692315</v>
      </c>
      <c r="L28251" s="4">
        <v>0.35</v>
      </c>
    </row>
    <row r="28252" spans="1:12" x14ac:dyDescent="0.35">
      <c r="A28252" s="1" t="s">
        <v>46624</v>
      </c>
      <c r="B28252" t="s">
        <v>45885</v>
      </c>
      <c r="C28252" t="s">
        <v>34</v>
      </c>
      <c r="D28252" t="s">
        <v>35</v>
      </c>
      <c r="E28252">
        <v>1</v>
      </c>
      <c r="F28252" s="2">
        <v>5.55</v>
      </c>
      <c r="G28252" s="3">
        <v>29.01</v>
      </c>
      <c r="H28252" s="3">
        <v>5.5500000000000001E-2</v>
      </c>
      <c r="I28252" s="3">
        <v>0.26084999999999997</v>
      </c>
      <c r="J28252" s="3">
        <v>5.8663499999999997</v>
      </c>
      <c r="K28252" s="3">
        <v>9.0251538461538452</v>
      </c>
      <c r="L28252" s="4">
        <v>0.35</v>
      </c>
    </row>
    <row r="28253" spans="1:12" x14ac:dyDescent="0.35">
      <c r="A28253" s="1" t="s">
        <v>46625</v>
      </c>
      <c r="B28253" t="s">
        <v>46626</v>
      </c>
      <c r="C28253" t="s">
        <v>34</v>
      </c>
      <c r="D28253" t="s">
        <v>35</v>
      </c>
      <c r="E28253">
        <v>1</v>
      </c>
      <c r="F28253" s="2">
        <v>147.35</v>
      </c>
      <c r="G28253" s="3">
        <v>771.47</v>
      </c>
      <c r="H28253" s="3">
        <v>1.4735</v>
      </c>
      <c r="I28253" s="3">
        <v>6.9254499999999997</v>
      </c>
      <c r="J28253" s="3">
        <v>155.74895000000001</v>
      </c>
      <c r="K28253" s="3">
        <v>239.61376923076924</v>
      </c>
      <c r="L28253" s="4">
        <v>0.35</v>
      </c>
    </row>
    <row r="28254" spans="1:12" x14ac:dyDescent="0.35">
      <c r="A28254" s="1" t="s">
        <v>46627</v>
      </c>
      <c r="B28254" t="s">
        <v>44253</v>
      </c>
      <c r="C28254" t="s">
        <v>34</v>
      </c>
      <c r="D28254" t="s">
        <v>35</v>
      </c>
      <c r="E28254">
        <v>1</v>
      </c>
      <c r="F28254" s="2">
        <v>3881.58</v>
      </c>
      <c r="G28254" s="3">
        <v>20322.41</v>
      </c>
      <c r="H28254" s="3">
        <v>38.815800000000003</v>
      </c>
      <c r="I28254" s="3">
        <v>182.43425999999999</v>
      </c>
      <c r="J28254" s="3">
        <v>4102.8300600000002</v>
      </c>
      <c r="K28254" s="3">
        <v>6312.0462461538464</v>
      </c>
      <c r="L28254" s="4">
        <v>0.35</v>
      </c>
    </row>
    <row r="28255" spans="1:12" x14ac:dyDescent="0.35">
      <c r="A28255" s="1" t="s">
        <v>46628</v>
      </c>
      <c r="B28255" t="s">
        <v>46629</v>
      </c>
      <c r="C28255" t="s">
        <v>34</v>
      </c>
      <c r="D28255" t="s">
        <v>35</v>
      </c>
      <c r="E28255">
        <v>1</v>
      </c>
      <c r="F28255" s="2">
        <v>236.74</v>
      </c>
      <c r="G28255" s="3">
        <v>1239.48</v>
      </c>
      <c r="H28255" s="3">
        <v>2.3673999999999999</v>
      </c>
      <c r="I28255" s="3">
        <v>11.12678</v>
      </c>
      <c r="J28255" s="3">
        <v>250.23418000000001</v>
      </c>
      <c r="K28255" s="3">
        <v>384.97566153846157</v>
      </c>
      <c r="L28255" s="4">
        <v>0.35000000000000003</v>
      </c>
    </row>
    <row r="28256" spans="1:12" x14ac:dyDescent="0.35">
      <c r="A28256" s="1" t="s">
        <v>46630</v>
      </c>
      <c r="B28256" t="s">
        <v>46631</v>
      </c>
      <c r="C28256" t="s">
        <v>34</v>
      </c>
      <c r="D28256" t="s">
        <v>35</v>
      </c>
      <c r="E28256">
        <v>1</v>
      </c>
      <c r="F28256" s="2">
        <v>11796.05</v>
      </c>
      <c r="G28256" s="3">
        <v>61759.42</v>
      </c>
      <c r="H28256" s="3">
        <v>117.9605</v>
      </c>
      <c r="I28256" s="3">
        <v>554.41435000000001</v>
      </c>
      <c r="J28256" s="3">
        <v>12468.424849999999</v>
      </c>
      <c r="K28256" s="3">
        <v>19182.192076923075</v>
      </c>
      <c r="L28256" s="4">
        <v>0.35</v>
      </c>
    </row>
    <row r="28257" spans="1:12" x14ac:dyDescent="0.35">
      <c r="A28257" s="1" t="s">
        <v>46632</v>
      </c>
      <c r="B28257" t="s">
        <v>46633</v>
      </c>
      <c r="C28257" t="s">
        <v>34</v>
      </c>
      <c r="D28257" t="s">
        <v>35</v>
      </c>
      <c r="E28257">
        <v>2</v>
      </c>
      <c r="F28257" s="2">
        <v>736.93</v>
      </c>
      <c r="G28257" s="3">
        <v>0</v>
      </c>
      <c r="H28257" s="3">
        <v>7.3693</v>
      </c>
      <c r="I28257" s="3">
        <v>0</v>
      </c>
      <c r="J28257" s="3">
        <v>744.2992999999999</v>
      </c>
      <c r="K28257" s="3">
        <v>1145.075846153846</v>
      </c>
      <c r="L28257" s="4">
        <v>0.35</v>
      </c>
    </row>
    <row r="28258" spans="1:12" hidden="1" x14ac:dyDescent="0.35">
      <c r="A28258" s="1">
        <v>2786811</v>
      </c>
      <c r="B28258" t="s">
        <v>46634</v>
      </c>
      <c r="C28258" t="s">
        <v>46</v>
      </c>
      <c r="D28258" t="s">
        <v>47</v>
      </c>
      <c r="E28258">
        <v>1</v>
      </c>
      <c r="F28258" s="2">
        <v>14</v>
      </c>
      <c r="G28258" s="3">
        <v>67.17</v>
      </c>
      <c r="H28258" s="3">
        <v>0.14000000000000001</v>
      </c>
      <c r="I28258" s="3">
        <v>0.65800000000000003</v>
      </c>
      <c r="J28258" s="3">
        <v>14.798</v>
      </c>
      <c r="K28258" s="3">
        <v>22.766153846153845</v>
      </c>
      <c r="L28258" s="4">
        <v>0.35</v>
      </c>
    </row>
    <row r="28259" spans="1:12" hidden="1" x14ac:dyDescent="0.35">
      <c r="A28259" s="1" t="s">
        <v>46635</v>
      </c>
      <c r="B28259" t="s">
        <v>46636</v>
      </c>
      <c r="C28259" t="s">
        <v>46</v>
      </c>
      <c r="D28259" t="s">
        <v>47</v>
      </c>
      <c r="E28259">
        <v>1</v>
      </c>
      <c r="F28259" s="2">
        <v>133.59</v>
      </c>
      <c r="G28259" s="3">
        <v>684.89</v>
      </c>
      <c r="H28259" s="3">
        <v>1.3359000000000001</v>
      </c>
      <c r="I28259" s="3">
        <v>6.2787300000000004</v>
      </c>
      <c r="J28259" s="3">
        <v>141.20463000000001</v>
      </c>
      <c r="K28259" s="3">
        <v>217.23789230769231</v>
      </c>
      <c r="L28259" s="4">
        <v>0.35</v>
      </c>
    </row>
    <row r="28260" spans="1:12" x14ac:dyDescent="0.35">
      <c r="A28260" s="1" t="s">
        <v>46637</v>
      </c>
      <c r="B28260" t="s">
        <v>46638</v>
      </c>
      <c r="C28260" t="s">
        <v>13</v>
      </c>
      <c r="D28260" t="s">
        <v>14</v>
      </c>
      <c r="E28260">
        <v>1</v>
      </c>
      <c r="F28260" s="2">
        <v>37.549999999999997</v>
      </c>
      <c r="G28260" s="3">
        <v>192.46</v>
      </c>
      <c r="H28260" s="3">
        <v>0.3755</v>
      </c>
      <c r="I28260" s="3">
        <v>1.7648499999999998</v>
      </c>
      <c r="J28260" s="3">
        <v>39.690350000000002</v>
      </c>
      <c r="K28260" s="3">
        <v>61.062076923076923</v>
      </c>
      <c r="L28260" s="4">
        <v>0.35</v>
      </c>
    </row>
    <row r="28261" spans="1:12" x14ac:dyDescent="0.35">
      <c r="A28261" s="1" t="s">
        <v>46639</v>
      </c>
      <c r="B28261" t="s">
        <v>46640</v>
      </c>
      <c r="C28261" t="s">
        <v>34</v>
      </c>
      <c r="D28261" t="s">
        <v>35</v>
      </c>
      <c r="E28261">
        <v>1</v>
      </c>
      <c r="F28261" s="2">
        <v>159.88</v>
      </c>
      <c r="G28261" s="3">
        <v>837.12</v>
      </c>
      <c r="H28261" s="3">
        <v>1.5988</v>
      </c>
      <c r="I28261" s="3">
        <v>7.5143599999999999</v>
      </c>
      <c r="J28261" s="3">
        <v>168.99316000000002</v>
      </c>
      <c r="K28261" s="3">
        <v>259.98947692307695</v>
      </c>
      <c r="L28261" s="4">
        <v>0.35</v>
      </c>
    </row>
    <row r="28262" spans="1:12" x14ac:dyDescent="0.35">
      <c r="A28262" s="1" t="s">
        <v>46641</v>
      </c>
      <c r="B28262" t="s">
        <v>46642</v>
      </c>
      <c r="C28262" t="s">
        <v>34</v>
      </c>
      <c r="D28262" t="s">
        <v>35</v>
      </c>
      <c r="E28262">
        <v>1</v>
      </c>
      <c r="F28262" s="2">
        <v>3185.68</v>
      </c>
      <c r="G28262" s="3">
        <v>16678.95</v>
      </c>
      <c r="H28262" s="3">
        <v>31.8568</v>
      </c>
      <c r="I28262" s="3">
        <v>149.72695999999999</v>
      </c>
      <c r="J28262" s="3">
        <v>3367.2637599999998</v>
      </c>
      <c r="K28262" s="3">
        <v>5180.4057846153837</v>
      </c>
      <c r="L28262" s="4">
        <v>0.34999999999999992</v>
      </c>
    </row>
    <row r="28263" spans="1:12" x14ac:dyDescent="0.35">
      <c r="A28263" s="1" t="s">
        <v>46643</v>
      </c>
      <c r="B28263" t="s">
        <v>46644</v>
      </c>
      <c r="C28263" t="s">
        <v>13</v>
      </c>
      <c r="D28263" t="s">
        <v>14</v>
      </c>
      <c r="E28263">
        <v>1</v>
      </c>
      <c r="F28263" s="2">
        <v>16233.33</v>
      </c>
      <c r="G28263" s="3">
        <v>84991.26</v>
      </c>
      <c r="H28263" s="3">
        <v>162.33330000000001</v>
      </c>
      <c r="I28263" s="3">
        <v>762.96650999999997</v>
      </c>
      <c r="J28263" s="3">
        <v>17158.629809999999</v>
      </c>
      <c r="K28263" s="3">
        <v>26397.892015384612</v>
      </c>
      <c r="L28263" s="4">
        <v>0.35</v>
      </c>
    </row>
    <row r="28264" spans="1:12" x14ac:dyDescent="0.35">
      <c r="A28264" s="1" t="s">
        <v>46645</v>
      </c>
      <c r="B28264" t="s">
        <v>46646</v>
      </c>
      <c r="C28264" t="s">
        <v>34</v>
      </c>
      <c r="D28264" t="s">
        <v>35</v>
      </c>
      <c r="E28264">
        <v>1</v>
      </c>
      <c r="F28264" s="2">
        <v>108.38</v>
      </c>
      <c r="G28264" s="3">
        <v>555.64</v>
      </c>
      <c r="H28264" s="3">
        <v>1.0837999999999999</v>
      </c>
      <c r="I28264" s="3">
        <v>5.0938599999999994</v>
      </c>
      <c r="J28264" s="3">
        <v>114.55766</v>
      </c>
      <c r="K28264" s="3">
        <v>176.24255384615384</v>
      </c>
      <c r="L28264" s="4">
        <v>0.35</v>
      </c>
    </row>
    <row r="28265" spans="1:12" x14ac:dyDescent="0.35">
      <c r="A28265" s="1" t="s">
        <v>46647</v>
      </c>
      <c r="B28265" t="s">
        <v>41828</v>
      </c>
      <c r="C28265" t="s">
        <v>34</v>
      </c>
      <c r="D28265" t="s">
        <v>35</v>
      </c>
      <c r="E28265">
        <v>2</v>
      </c>
      <c r="F28265" s="2">
        <v>281.86</v>
      </c>
      <c r="G28265" s="3">
        <v>1445.01</v>
      </c>
      <c r="H28265" s="3">
        <v>2.8186</v>
      </c>
      <c r="I28265" s="3">
        <v>0</v>
      </c>
      <c r="J28265" s="3">
        <v>284.67860000000002</v>
      </c>
      <c r="K28265" s="3">
        <v>437.96707692307695</v>
      </c>
      <c r="L28265" s="4">
        <v>0.35</v>
      </c>
    </row>
    <row r="28266" spans="1:12" hidden="1" x14ac:dyDescent="0.35">
      <c r="A28266" s="1" t="s">
        <v>46648</v>
      </c>
      <c r="B28266" t="s">
        <v>46649</v>
      </c>
      <c r="C28266" t="s">
        <v>46</v>
      </c>
      <c r="D28266" t="s">
        <v>47</v>
      </c>
      <c r="E28266">
        <v>1</v>
      </c>
      <c r="F28266" s="2">
        <v>70.84</v>
      </c>
      <c r="G28266" s="3">
        <v>363.2</v>
      </c>
      <c r="H28266" s="3">
        <v>0.70840000000000003</v>
      </c>
      <c r="I28266" s="3">
        <v>3.3294800000000002</v>
      </c>
      <c r="J28266" s="3">
        <v>74.877880000000005</v>
      </c>
      <c r="K28266" s="3">
        <v>115.19673846153846</v>
      </c>
      <c r="L28266" s="4">
        <v>0.34999999999999992</v>
      </c>
    </row>
    <row r="28267" spans="1:12" x14ac:dyDescent="0.35">
      <c r="A28267" s="1" t="s">
        <v>46650</v>
      </c>
      <c r="B28267" t="s">
        <v>46651</v>
      </c>
      <c r="C28267" t="s">
        <v>13</v>
      </c>
      <c r="D28267" t="s">
        <v>14</v>
      </c>
      <c r="E28267">
        <v>2</v>
      </c>
      <c r="F28267" s="2">
        <v>538.63</v>
      </c>
      <c r="G28267" s="3">
        <v>2761.36</v>
      </c>
      <c r="H28267" s="3">
        <v>5.3863000000000003</v>
      </c>
      <c r="I28267" s="3">
        <v>0</v>
      </c>
      <c r="J28267" s="3">
        <v>544.0163</v>
      </c>
      <c r="K28267" s="3">
        <v>836.94815384615379</v>
      </c>
      <c r="L28267" s="4">
        <v>0.35</v>
      </c>
    </row>
    <row r="28268" spans="1:12" x14ac:dyDescent="0.35">
      <c r="A28268" s="1" t="s">
        <v>46652</v>
      </c>
      <c r="B28268" t="s">
        <v>41232</v>
      </c>
      <c r="C28268" t="s">
        <v>34</v>
      </c>
      <c r="D28268" t="s">
        <v>35</v>
      </c>
      <c r="E28268">
        <v>1</v>
      </c>
      <c r="F28268" s="2">
        <v>53.87</v>
      </c>
      <c r="G28268" s="3">
        <v>276.16000000000003</v>
      </c>
      <c r="H28268" s="3">
        <v>0.53869999999999996</v>
      </c>
      <c r="I28268" s="3">
        <v>2.5318899999999998</v>
      </c>
      <c r="J28268" s="3">
        <v>56.940589999999993</v>
      </c>
      <c r="K28268" s="3">
        <v>87.600907692307672</v>
      </c>
      <c r="L28268" s="4">
        <v>0.34999999999999992</v>
      </c>
    </row>
    <row r="28269" spans="1:12" x14ac:dyDescent="0.35">
      <c r="A28269" s="1" t="s">
        <v>46653</v>
      </c>
      <c r="B28269" t="s">
        <v>46654</v>
      </c>
      <c r="C28269" t="s">
        <v>13</v>
      </c>
      <c r="D28269" t="s">
        <v>14</v>
      </c>
      <c r="E28269">
        <v>2</v>
      </c>
      <c r="F28269" s="2">
        <v>105.44</v>
      </c>
      <c r="G28269" s="3">
        <v>454.87</v>
      </c>
      <c r="H28269" s="3">
        <v>1.0544</v>
      </c>
      <c r="I28269" s="3">
        <v>0</v>
      </c>
      <c r="J28269" s="3">
        <v>106.4944</v>
      </c>
      <c r="K28269" s="3">
        <v>163.83753846153846</v>
      </c>
      <c r="L28269" s="4">
        <v>0.35</v>
      </c>
    </row>
    <row r="28270" spans="1:12" x14ac:dyDescent="0.35">
      <c r="A28270" s="1" t="s">
        <v>46655</v>
      </c>
      <c r="B28270" t="s">
        <v>46656</v>
      </c>
      <c r="C28270" t="s">
        <v>34</v>
      </c>
      <c r="D28270" t="s">
        <v>35</v>
      </c>
      <c r="E28270">
        <v>2</v>
      </c>
      <c r="F28270" s="2">
        <v>106.69</v>
      </c>
      <c r="G28270" s="3">
        <v>547.01</v>
      </c>
      <c r="H28270" s="3">
        <v>1.0669</v>
      </c>
      <c r="I28270" s="3">
        <v>0</v>
      </c>
      <c r="J28270" s="3">
        <v>107.7569</v>
      </c>
      <c r="K28270" s="3">
        <v>165.77984615384614</v>
      </c>
      <c r="L28270" s="4">
        <v>0.34999999999999992</v>
      </c>
    </row>
    <row r="28271" spans="1:12" x14ac:dyDescent="0.35">
      <c r="A28271" s="1" t="s">
        <v>46657</v>
      </c>
      <c r="B28271" t="s">
        <v>46658</v>
      </c>
      <c r="C28271" t="s">
        <v>34</v>
      </c>
      <c r="D28271" t="s">
        <v>35</v>
      </c>
      <c r="E28271">
        <v>2</v>
      </c>
      <c r="F28271" s="2">
        <v>61.84</v>
      </c>
      <c r="G28271" s="3">
        <v>462.03</v>
      </c>
      <c r="H28271" s="3">
        <v>0.61840000000000006</v>
      </c>
      <c r="I28271" s="3">
        <v>0</v>
      </c>
      <c r="J28271" s="3">
        <v>62.458400000000005</v>
      </c>
      <c r="K28271" s="3">
        <v>96.089846153846153</v>
      </c>
      <c r="L28271" s="4">
        <v>0.34999999999999992</v>
      </c>
    </row>
    <row r="28272" spans="1:12" x14ac:dyDescent="0.35">
      <c r="A28272" s="1" t="s">
        <v>46659</v>
      </c>
      <c r="B28272" t="s">
        <v>46660</v>
      </c>
      <c r="C28272" t="s">
        <v>13</v>
      </c>
      <c r="D28272" t="s">
        <v>14</v>
      </c>
      <c r="E28272">
        <v>2</v>
      </c>
      <c r="F28272" s="2">
        <v>116.64</v>
      </c>
      <c r="G28272" s="3">
        <v>597.96</v>
      </c>
      <c r="H28272" s="3">
        <v>1.1664000000000001</v>
      </c>
      <c r="I28272" s="3">
        <v>0</v>
      </c>
      <c r="J28272" s="3">
        <v>117.8064</v>
      </c>
      <c r="K28272" s="3">
        <v>181.24061538461538</v>
      </c>
      <c r="L28272" s="4">
        <v>0.35000000000000003</v>
      </c>
    </row>
    <row r="28273" spans="1:12" x14ac:dyDescent="0.35">
      <c r="A28273" s="1" t="s">
        <v>46661</v>
      </c>
      <c r="B28273" t="s">
        <v>46662</v>
      </c>
      <c r="C28273" t="s">
        <v>13</v>
      </c>
      <c r="D28273" t="s">
        <v>14</v>
      </c>
      <c r="E28273">
        <v>1</v>
      </c>
      <c r="F28273" s="2">
        <v>583.83000000000004</v>
      </c>
      <c r="G28273" s="3">
        <v>2993.09</v>
      </c>
      <c r="H28273" s="3">
        <v>5.8383000000000003</v>
      </c>
      <c r="I28273" s="3">
        <v>27.440010000000001</v>
      </c>
      <c r="J28273" s="3">
        <v>617.10831000000007</v>
      </c>
      <c r="K28273" s="3">
        <v>949.39740000000006</v>
      </c>
      <c r="L28273" s="4">
        <v>0.35</v>
      </c>
    </row>
    <row r="28274" spans="1:12" x14ac:dyDescent="0.35">
      <c r="A28274" s="1" t="s">
        <v>46663</v>
      </c>
      <c r="B28274" t="s">
        <v>46664</v>
      </c>
      <c r="C28274" t="s">
        <v>13</v>
      </c>
      <c r="D28274" t="s">
        <v>14</v>
      </c>
      <c r="E28274">
        <v>1</v>
      </c>
      <c r="F28274" s="2">
        <v>459.41</v>
      </c>
      <c r="G28274" s="3">
        <v>2355.2399999999998</v>
      </c>
      <c r="H28274" s="3">
        <v>4.5941000000000001</v>
      </c>
      <c r="I28274" s="3">
        <v>21.592270000000003</v>
      </c>
      <c r="J28274" s="3">
        <v>485.59637000000004</v>
      </c>
      <c r="K28274" s="3">
        <v>747.07133846153852</v>
      </c>
      <c r="L28274" s="4">
        <v>0.35</v>
      </c>
    </row>
    <row r="28275" spans="1:12" x14ac:dyDescent="0.35">
      <c r="A28275" s="1" t="s">
        <v>46665</v>
      </c>
      <c r="B28275" t="s">
        <v>46666</v>
      </c>
      <c r="C28275" t="s">
        <v>34</v>
      </c>
      <c r="D28275" t="s">
        <v>35</v>
      </c>
      <c r="E28275">
        <v>2</v>
      </c>
      <c r="F28275" s="2">
        <v>71.63</v>
      </c>
      <c r="G28275" s="3">
        <v>535.1</v>
      </c>
      <c r="H28275" s="3">
        <v>0.71629999999999994</v>
      </c>
      <c r="I28275" s="3">
        <v>0</v>
      </c>
      <c r="J28275" s="3">
        <v>72.346299999999999</v>
      </c>
      <c r="K28275" s="3">
        <v>111.30199999999999</v>
      </c>
      <c r="L28275" s="4">
        <v>0.35</v>
      </c>
    </row>
    <row r="28276" spans="1:12" x14ac:dyDescent="0.35">
      <c r="A28276" s="1" t="s">
        <v>46667</v>
      </c>
      <c r="B28276" t="s">
        <v>46668</v>
      </c>
      <c r="C28276" t="s">
        <v>34</v>
      </c>
      <c r="D28276" t="s">
        <v>35</v>
      </c>
      <c r="E28276">
        <v>1</v>
      </c>
      <c r="F28276" s="2">
        <v>2222.84</v>
      </c>
      <c r="G28276" s="3">
        <v>11395.7</v>
      </c>
      <c r="H28276" s="3">
        <v>22.228400000000001</v>
      </c>
      <c r="I28276" s="3">
        <v>104.47348000000001</v>
      </c>
      <c r="J28276" s="3">
        <v>2349.5418800000002</v>
      </c>
      <c r="K28276" s="3">
        <v>3614.6798153846157</v>
      </c>
      <c r="L28276" s="4">
        <v>0.35</v>
      </c>
    </row>
    <row r="28277" spans="1:12" x14ac:dyDescent="0.35">
      <c r="A28277" s="1" t="s">
        <v>46669</v>
      </c>
      <c r="B28277" t="s">
        <v>46670</v>
      </c>
      <c r="C28277" t="s">
        <v>13</v>
      </c>
      <c r="D28277" t="s">
        <v>14</v>
      </c>
      <c r="E28277">
        <v>1</v>
      </c>
      <c r="F28277" s="2">
        <v>145.52000000000001</v>
      </c>
      <c r="G28277" s="3">
        <v>746.02</v>
      </c>
      <c r="H28277" s="3">
        <v>1.4552</v>
      </c>
      <c r="I28277" s="3">
        <v>6.8394400000000006</v>
      </c>
      <c r="J28277" s="3">
        <v>153.81464</v>
      </c>
      <c r="K28277" s="3">
        <v>236.63790769230769</v>
      </c>
      <c r="L28277" s="4">
        <v>0.35000000000000003</v>
      </c>
    </row>
    <row r="28278" spans="1:12" x14ac:dyDescent="0.35">
      <c r="A28278" s="1" t="s">
        <v>46671</v>
      </c>
      <c r="B28278" t="s">
        <v>46672</v>
      </c>
      <c r="C28278" t="s">
        <v>34</v>
      </c>
      <c r="D28278" t="s">
        <v>35</v>
      </c>
      <c r="E28278">
        <v>1</v>
      </c>
      <c r="F28278" s="2">
        <v>67.790000000000006</v>
      </c>
      <c r="G28278" s="3">
        <v>354.87</v>
      </c>
      <c r="H28278" s="3">
        <v>0.67790000000000006</v>
      </c>
      <c r="I28278" s="3">
        <v>3.1861300000000004</v>
      </c>
      <c r="J28278" s="3">
        <v>71.654030000000006</v>
      </c>
      <c r="K28278" s="3">
        <v>110.23696923076923</v>
      </c>
      <c r="L28278" s="4">
        <v>0.35</v>
      </c>
    </row>
    <row r="28279" spans="1:12" x14ac:dyDescent="0.35">
      <c r="A28279" s="1" t="s">
        <v>46673</v>
      </c>
      <c r="B28279" t="s">
        <v>46674</v>
      </c>
      <c r="C28279" t="s">
        <v>13</v>
      </c>
      <c r="D28279" t="s">
        <v>14</v>
      </c>
      <c r="E28279">
        <v>2</v>
      </c>
      <c r="F28279" s="2">
        <v>133.09</v>
      </c>
      <c r="G28279" s="3">
        <v>682.3</v>
      </c>
      <c r="H28279" s="3">
        <v>1.3309</v>
      </c>
      <c r="I28279" s="3">
        <v>0</v>
      </c>
      <c r="J28279" s="3">
        <v>134.42090000000002</v>
      </c>
      <c r="K28279" s="3">
        <v>206.80138461538465</v>
      </c>
      <c r="L28279" s="4">
        <v>0.35000000000000003</v>
      </c>
    </row>
    <row r="28280" spans="1:12" hidden="1" x14ac:dyDescent="0.35">
      <c r="A28280" s="1">
        <v>2598346</v>
      </c>
      <c r="B28280" t="s">
        <v>46675</v>
      </c>
      <c r="C28280" t="s">
        <v>46</v>
      </c>
      <c r="D28280" t="s">
        <v>47</v>
      </c>
      <c r="E28280">
        <v>1</v>
      </c>
      <c r="F28280" s="2">
        <v>916.36</v>
      </c>
      <c r="G28280" s="3">
        <v>3137.91</v>
      </c>
      <c r="H28280" s="3">
        <v>9.1636000000000006</v>
      </c>
      <c r="I28280" s="3">
        <v>43.068919999999999</v>
      </c>
      <c r="J28280" s="3">
        <v>968.59252000000004</v>
      </c>
      <c r="K28280" s="3">
        <v>1490.1423384615384</v>
      </c>
      <c r="L28280" s="4">
        <v>0.35</v>
      </c>
    </row>
    <row r="28281" spans="1:12" x14ac:dyDescent="0.35">
      <c r="A28281" s="1" t="s">
        <v>46676</v>
      </c>
      <c r="B28281" t="s">
        <v>46677</v>
      </c>
      <c r="C28281" t="s">
        <v>34</v>
      </c>
      <c r="D28281" t="s">
        <v>35</v>
      </c>
      <c r="E28281">
        <v>1</v>
      </c>
      <c r="F28281" s="2">
        <v>2614.1</v>
      </c>
      <c r="G28281" s="3">
        <v>12731.99</v>
      </c>
      <c r="H28281" s="3">
        <v>26.140999999999998</v>
      </c>
      <c r="I28281" s="3">
        <v>122.86269999999999</v>
      </c>
      <c r="J28281" s="3">
        <v>2763.1037000000001</v>
      </c>
      <c r="K28281" s="3">
        <v>4250.9287692307689</v>
      </c>
      <c r="L28281" s="4">
        <v>0.34999999999999992</v>
      </c>
    </row>
    <row r="28282" spans="1:12" hidden="1" x14ac:dyDescent="0.35">
      <c r="A28282" s="1" t="s">
        <v>46678</v>
      </c>
      <c r="B28282" t="s">
        <v>46679</v>
      </c>
      <c r="C28282" t="s">
        <v>46</v>
      </c>
      <c r="D28282" t="s">
        <v>47</v>
      </c>
      <c r="E28282">
        <v>1</v>
      </c>
      <c r="F28282" s="2">
        <v>438.98</v>
      </c>
      <c r="G28282" s="3">
        <v>2250.46</v>
      </c>
      <c r="H28282" s="3">
        <v>4.3898000000000001</v>
      </c>
      <c r="I28282" s="3">
        <v>20.632059999999999</v>
      </c>
      <c r="J28282" s="3">
        <v>464.00186000000002</v>
      </c>
      <c r="K28282" s="3">
        <v>713.84901538461543</v>
      </c>
      <c r="L28282" s="4">
        <v>0.35000000000000003</v>
      </c>
    </row>
    <row r="28283" spans="1:12" x14ac:dyDescent="0.35">
      <c r="A28283" s="1" t="s">
        <v>46680</v>
      </c>
      <c r="B28283" t="s">
        <v>46681</v>
      </c>
      <c r="C28283" t="s">
        <v>34</v>
      </c>
      <c r="D28283" t="s">
        <v>35</v>
      </c>
      <c r="E28283">
        <v>1</v>
      </c>
      <c r="F28283" s="2">
        <v>87.35</v>
      </c>
      <c r="G28283" s="3">
        <v>456.79</v>
      </c>
      <c r="H28283" s="3">
        <v>0.87349999999999994</v>
      </c>
      <c r="I28283" s="3">
        <v>4.1054499999999994</v>
      </c>
      <c r="J28283" s="3">
        <v>92.328950000000006</v>
      </c>
      <c r="K28283" s="3">
        <v>142.04453846153848</v>
      </c>
      <c r="L28283" s="4">
        <v>0.35000000000000003</v>
      </c>
    </row>
    <row r="28284" spans="1:12" x14ac:dyDescent="0.35">
      <c r="A28284" s="1" t="s">
        <v>46682</v>
      </c>
      <c r="B28284" t="s">
        <v>46683</v>
      </c>
      <c r="C28284" t="s">
        <v>34</v>
      </c>
      <c r="D28284" t="s">
        <v>35</v>
      </c>
      <c r="E28284">
        <v>2</v>
      </c>
      <c r="F28284" s="2">
        <v>14.39</v>
      </c>
      <c r="G28284" s="3">
        <v>107.48</v>
      </c>
      <c r="H28284" s="3">
        <v>0.1439</v>
      </c>
      <c r="I28284" s="3">
        <v>0</v>
      </c>
      <c r="J28284" s="3">
        <v>14.533900000000001</v>
      </c>
      <c r="K28284" s="3">
        <v>22.359846153846153</v>
      </c>
      <c r="L28284" s="4">
        <v>0.34999999999999992</v>
      </c>
    </row>
    <row r="28285" spans="1:12" x14ac:dyDescent="0.35">
      <c r="A28285" s="1" t="s">
        <v>46684</v>
      </c>
      <c r="B28285" t="s">
        <v>46685</v>
      </c>
      <c r="C28285" t="s">
        <v>34</v>
      </c>
      <c r="D28285" t="s">
        <v>35</v>
      </c>
      <c r="E28285">
        <v>1</v>
      </c>
      <c r="F28285" s="2">
        <v>87.29</v>
      </c>
      <c r="G28285" s="3">
        <v>457.02</v>
      </c>
      <c r="H28285" s="3">
        <v>0.87290000000000012</v>
      </c>
      <c r="I28285" s="3">
        <v>4.1026300000000004</v>
      </c>
      <c r="J28285" s="3">
        <v>92.265530000000012</v>
      </c>
      <c r="K28285" s="3">
        <v>141.94696923076924</v>
      </c>
      <c r="L28285" s="4">
        <v>0.35</v>
      </c>
    </row>
    <row r="28286" spans="1:12" x14ac:dyDescent="0.35">
      <c r="A28286" s="1" t="s">
        <v>46686</v>
      </c>
      <c r="B28286" t="s">
        <v>46687</v>
      </c>
      <c r="C28286" t="s">
        <v>34</v>
      </c>
      <c r="D28286" t="s">
        <v>35</v>
      </c>
      <c r="E28286">
        <v>2</v>
      </c>
      <c r="F28286" s="2">
        <v>205.18</v>
      </c>
      <c r="G28286" s="3">
        <v>1074.24</v>
      </c>
      <c r="H28286" s="3">
        <v>2.0518000000000001</v>
      </c>
      <c r="I28286" s="3">
        <v>0</v>
      </c>
      <c r="J28286" s="3">
        <v>207.23180000000002</v>
      </c>
      <c r="K28286" s="3">
        <v>318.81815384615385</v>
      </c>
      <c r="L28286" s="4">
        <v>0.34999999999999992</v>
      </c>
    </row>
    <row r="28287" spans="1:12" x14ac:dyDescent="0.35">
      <c r="A28287" s="1" t="s">
        <v>46688</v>
      </c>
      <c r="B28287" t="s">
        <v>46689</v>
      </c>
      <c r="C28287" t="s">
        <v>34</v>
      </c>
      <c r="D28287" t="s">
        <v>35</v>
      </c>
      <c r="E28287">
        <v>2</v>
      </c>
      <c r="F28287" s="2">
        <v>3153.36</v>
      </c>
      <c r="G28287" s="3">
        <v>16509.740000000002</v>
      </c>
      <c r="H28287" s="3">
        <v>31.533600000000003</v>
      </c>
      <c r="I28287" s="3">
        <v>0</v>
      </c>
      <c r="J28287" s="3">
        <v>3184.8936000000003</v>
      </c>
      <c r="K28287" s="3">
        <v>4899.8363076923079</v>
      </c>
      <c r="L28287" s="4">
        <v>0.35</v>
      </c>
    </row>
    <row r="28288" spans="1:12" x14ac:dyDescent="0.35">
      <c r="A28288" s="1" t="s">
        <v>46690</v>
      </c>
      <c r="B28288" t="s">
        <v>46691</v>
      </c>
      <c r="C28288" t="s">
        <v>34</v>
      </c>
      <c r="D28288" t="s">
        <v>35</v>
      </c>
      <c r="E28288">
        <v>1</v>
      </c>
      <c r="F28288" s="2">
        <v>6.5</v>
      </c>
      <c r="G28288" s="3">
        <v>33.340000000000003</v>
      </c>
      <c r="H28288" s="3">
        <v>6.5000000000000002E-2</v>
      </c>
      <c r="I28288" s="3">
        <v>0.30549999999999999</v>
      </c>
      <c r="J28288" s="3">
        <v>6.8705000000000007</v>
      </c>
      <c r="K28288" s="3">
        <v>10.57</v>
      </c>
      <c r="L28288" s="4">
        <v>0.34999999999999992</v>
      </c>
    </row>
    <row r="28289" spans="1:12" x14ac:dyDescent="0.35">
      <c r="A28289" s="1" t="s">
        <v>46692</v>
      </c>
      <c r="B28289" t="s">
        <v>46693</v>
      </c>
      <c r="C28289" t="s">
        <v>34</v>
      </c>
      <c r="D28289" t="s">
        <v>35</v>
      </c>
      <c r="E28289">
        <v>2</v>
      </c>
      <c r="F28289" s="2">
        <v>102</v>
      </c>
      <c r="G28289" s="3">
        <v>523.55999999999995</v>
      </c>
      <c r="H28289" s="3">
        <v>1.02</v>
      </c>
      <c r="I28289" s="3">
        <v>0</v>
      </c>
      <c r="J28289" s="3">
        <v>103.02</v>
      </c>
      <c r="K28289" s="3">
        <v>158.49230769230769</v>
      </c>
      <c r="L28289" s="4">
        <v>0.35000000000000003</v>
      </c>
    </row>
    <row r="28290" spans="1:12" hidden="1" x14ac:dyDescent="0.35">
      <c r="A28290" s="1" t="s">
        <v>46694</v>
      </c>
      <c r="B28290" t="s">
        <v>43929</v>
      </c>
      <c r="C28290" t="s">
        <v>46</v>
      </c>
      <c r="D28290" t="s">
        <v>47</v>
      </c>
      <c r="E28290">
        <v>1</v>
      </c>
      <c r="F28290" s="2">
        <v>21.78</v>
      </c>
      <c r="G28290" s="3">
        <v>111.62</v>
      </c>
      <c r="H28290" s="3">
        <v>0.21780000000000002</v>
      </c>
      <c r="I28290" s="3">
        <v>1.02366</v>
      </c>
      <c r="J28290" s="3">
        <v>23.021460000000001</v>
      </c>
      <c r="K28290" s="3">
        <v>35.417630769230769</v>
      </c>
      <c r="L28290" s="4">
        <v>0.35</v>
      </c>
    </row>
    <row r="28291" spans="1:12" x14ac:dyDescent="0.35">
      <c r="A28291" s="1" t="s">
        <v>46695</v>
      </c>
      <c r="B28291" t="s">
        <v>46696</v>
      </c>
      <c r="C28291" t="s">
        <v>34</v>
      </c>
      <c r="D28291" t="s">
        <v>35</v>
      </c>
      <c r="E28291">
        <v>2</v>
      </c>
      <c r="F28291" s="2">
        <v>3511.53</v>
      </c>
      <c r="G28291" s="3">
        <v>18384.97</v>
      </c>
      <c r="H28291" s="3">
        <v>35.115300000000005</v>
      </c>
      <c r="I28291" s="3">
        <v>0</v>
      </c>
      <c r="J28291" s="3">
        <v>3546.6453000000001</v>
      </c>
      <c r="K28291" s="3">
        <v>5456.3773846153845</v>
      </c>
      <c r="L28291" s="4">
        <v>0.35</v>
      </c>
    </row>
    <row r="28292" spans="1:12" x14ac:dyDescent="0.35">
      <c r="A28292" s="1" t="s">
        <v>46697</v>
      </c>
      <c r="B28292" t="s">
        <v>46698</v>
      </c>
      <c r="C28292" t="s">
        <v>34</v>
      </c>
      <c r="D28292" t="s">
        <v>35</v>
      </c>
      <c r="E28292">
        <v>1</v>
      </c>
      <c r="F28292" s="2">
        <v>1059.21</v>
      </c>
      <c r="G28292" s="3">
        <v>5545.6</v>
      </c>
      <c r="H28292" s="3">
        <v>10.5921</v>
      </c>
      <c r="I28292" s="3">
        <v>49.782870000000003</v>
      </c>
      <c r="J28292" s="3">
        <v>1119.5849700000001</v>
      </c>
      <c r="K28292" s="3">
        <v>1722.4384153846156</v>
      </c>
      <c r="L28292" s="4">
        <v>0.35000000000000003</v>
      </c>
    </row>
    <row r="28293" spans="1:12" x14ac:dyDescent="0.35">
      <c r="A28293" s="1" t="s">
        <v>46699</v>
      </c>
      <c r="B28293" t="s">
        <v>46700</v>
      </c>
      <c r="C28293" t="s">
        <v>34</v>
      </c>
      <c r="D28293" t="s">
        <v>35</v>
      </c>
      <c r="E28293">
        <v>2</v>
      </c>
      <c r="F28293" s="2">
        <v>115.31</v>
      </c>
      <c r="G28293" s="3">
        <v>861.36</v>
      </c>
      <c r="H28293" s="3">
        <v>1.1531</v>
      </c>
      <c r="I28293" s="3">
        <v>0</v>
      </c>
      <c r="J28293" s="3">
        <v>116.4631</v>
      </c>
      <c r="K28293" s="3">
        <v>179.17399999999998</v>
      </c>
      <c r="L28293" s="4">
        <v>0.34999999999999992</v>
      </c>
    </row>
    <row r="28294" spans="1:12" x14ac:dyDescent="0.35">
      <c r="A28294" s="1" t="s">
        <v>46701</v>
      </c>
      <c r="B28294" t="s">
        <v>46702</v>
      </c>
      <c r="C28294" t="s">
        <v>34</v>
      </c>
      <c r="D28294" t="s">
        <v>35</v>
      </c>
      <c r="E28294">
        <v>1</v>
      </c>
      <c r="F28294" s="2">
        <v>132.13999999999999</v>
      </c>
      <c r="G28294" s="3">
        <v>691.83</v>
      </c>
      <c r="H28294" s="3">
        <v>1.3213999999999999</v>
      </c>
      <c r="I28294" s="3">
        <v>6.2105799999999993</v>
      </c>
      <c r="J28294" s="3">
        <v>139.67197999999999</v>
      </c>
      <c r="K28294" s="3">
        <v>214.87996923076921</v>
      </c>
      <c r="L28294" s="4">
        <v>0.35</v>
      </c>
    </row>
    <row r="28295" spans="1:12" hidden="1" x14ac:dyDescent="0.35">
      <c r="A28295" s="1" t="s">
        <v>46703</v>
      </c>
      <c r="B28295" t="s">
        <v>46704</v>
      </c>
      <c r="C28295" t="s">
        <v>46</v>
      </c>
      <c r="D28295" t="s">
        <v>47</v>
      </c>
      <c r="E28295">
        <v>2</v>
      </c>
      <c r="F28295" s="2">
        <v>23.04</v>
      </c>
      <c r="G28295" s="3">
        <v>72.430000000000007</v>
      </c>
      <c r="H28295" s="3">
        <v>0.23039999999999999</v>
      </c>
      <c r="I28295" s="3">
        <v>0</v>
      </c>
      <c r="J28295" s="3">
        <v>23.270399999999999</v>
      </c>
      <c r="K28295" s="3">
        <v>35.800615384615384</v>
      </c>
      <c r="L28295" s="4">
        <v>0.35000000000000003</v>
      </c>
    </row>
    <row r="28296" spans="1:12" x14ac:dyDescent="0.35">
      <c r="A28296" s="1" t="s">
        <v>46705</v>
      </c>
      <c r="B28296" t="s">
        <v>46706</v>
      </c>
      <c r="C28296" t="s">
        <v>34</v>
      </c>
      <c r="D28296" t="s">
        <v>35</v>
      </c>
      <c r="E28296">
        <v>1</v>
      </c>
      <c r="F28296" s="2">
        <v>29.04</v>
      </c>
      <c r="G28296" s="3">
        <v>148.9</v>
      </c>
      <c r="H28296" s="3">
        <v>0.29039999999999999</v>
      </c>
      <c r="I28296" s="3">
        <v>1.3648799999999999</v>
      </c>
      <c r="J28296" s="3">
        <v>30.695279999999997</v>
      </c>
      <c r="K28296" s="3">
        <v>47.223507692307685</v>
      </c>
      <c r="L28296" s="4">
        <v>0.35</v>
      </c>
    </row>
    <row r="28297" spans="1:12" x14ac:dyDescent="0.35">
      <c r="A28297" s="1" t="s">
        <v>46707</v>
      </c>
      <c r="B28297" t="s">
        <v>45502</v>
      </c>
      <c r="C28297" t="s">
        <v>34</v>
      </c>
      <c r="D28297" t="s">
        <v>35</v>
      </c>
      <c r="E28297">
        <v>1</v>
      </c>
      <c r="F28297" s="2">
        <v>75.72</v>
      </c>
      <c r="G28297" s="3">
        <v>388.19</v>
      </c>
      <c r="H28297" s="3">
        <v>0.75719999999999998</v>
      </c>
      <c r="I28297" s="3">
        <v>3.55884</v>
      </c>
      <c r="J28297" s="3">
        <v>80.03604</v>
      </c>
      <c r="K28297" s="3">
        <v>123.13236923076923</v>
      </c>
      <c r="L28297" s="4">
        <v>0.35</v>
      </c>
    </row>
    <row r="28298" spans="1:12" x14ac:dyDescent="0.35">
      <c r="A28298" s="1" t="s">
        <v>46708</v>
      </c>
      <c r="B28298" t="s">
        <v>46709</v>
      </c>
      <c r="C28298" t="s">
        <v>34</v>
      </c>
      <c r="D28298" t="s">
        <v>35</v>
      </c>
      <c r="E28298">
        <v>1</v>
      </c>
      <c r="F28298" s="2">
        <v>1124.69</v>
      </c>
      <c r="G28298" s="3">
        <v>3933.35</v>
      </c>
      <c r="H28298" s="3">
        <v>11.2469</v>
      </c>
      <c r="I28298" s="3">
        <v>52.860430000000001</v>
      </c>
      <c r="J28298" s="3">
        <v>1188.7973300000001</v>
      </c>
      <c r="K28298" s="3">
        <v>1828.9189692307693</v>
      </c>
      <c r="L28298" s="4">
        <v>0.35</v>
      </c>
    </row>
    <row r="28299" spans="1:12" x14ac:dyDescent="0.35">
      <c r="A28299" s="1" t="s">
        <v>46710</v>
      </c>
      <c r="B28299" t="s">
        <v>46711</v>
      </c>
      <c r="C28299" t="s">
        <v>34</v>
      </c>
      <c r="D28299" t="s">
        <v>35</v>
      </c>
      <c r="E28299">
        <v>1</v>
      </c>
      <c r="F28299" s="2">
        <v>261.76</v>
      </c>
      <c r="G28299" s="3">
        <v>1378.85</v>
      </c>
      <c r="H28299" s="3">
        <v>2.6175999999999999</v>
      </c>
      <c r="I28299" s="3">
        <v>12.302719999999999</v>
      </c>
      <c r="J28299" s="3">
        <v>276.68031999999999</v>
      </c>
      <c r="K28299" s="3">
        <v>425.66203076923074</v>
      </c>
      <c r="L28299" s="4">
        <v>0.35</v>
      </c>
    </row>
    <row r="28300" spans="1:12" hidden="1" x14ac:dyDescent="0.35">
      <c r="A28300" s="1" t="s">
        <v>46712</v>
      </c>
      <c r="B28300" t="s">
        <v>46713</v>
      </c>
      <c r="C28300" t="s">
        <v>46</v>
      </c>
      <c r="D28300" t="s">
        <v>47</v>
      </c>
      <c r="E28300">
        <v>1</v>
      </c>
      <c r="F28300" s="2">
        <v>0.12</v>
      </c>
      <c r="G28300" s="3">
        <v>0.63</v>
      </c>
      <c r="H28300" s="3">
        <v>1.1999999999999999E-3</v>
      </c>
      <c r="I28300" s="3">
        <v>5.64E-3</v>
      </c>
      <c r="J28300" s="3">
        <v>0.12684000000000001</v>
      </c>
      <c r="K28300" s="3">
        <v>0.19513846153846154</v>
      </c>
      <c r="L28300" s="4">
        <v>0.35</v>
      </c>
    </row>
    <row r="28301" spans="1:12" x14ac:dyDescent="0.35">
      <c r="A28301" s="1" t="s">
        <v>46714</v>
      </c>
      <c r="B28301" t="s">
        <v>46715</v>
      </c>
      <c r="C28301" t="s">
        <v>34</v>
      </c>
      <c r="D28301" t="s">
        <v>35</v>
      </c>
      <c r="E28301">
        <v>1</v>
      </c>
      <c r="F28301" s="2">
        <v>546.89</v>
      </c>
      <c r="G28301" s="3">
        <v>2803.7</v>
      </c>
      <c r="H28301" s="3">
        <v>5.4688999999999997</v>
      </c>
      <c r="I28301" s="3">
        <v>25.70383</v>
      </c>
      <c r="J28301" s="3">
        <v>578.06272999999999</v>
      </c>
      <c r="K28301" s="3">
        <v>889.32727692307685</v>
      </c>
      <c r="L28301" s="4">
        <v>0.35</v>
      </c>
    </row>
    <row r="28302" spans="1:12" x14ac:dyDescent="0.35">
      <c r="A28302" s="1" t="s">
        <v>46716</v>
      </c>
      <c r="B28302" t="s">
        <v>46717</v>
      </c>
      <c r="C28302" t="s">
        <v>34</v>
      </c>
      <c r="D28302" t="s">
        <v>35</v>
      </c>
      <c r="E28302">
        <v>1</v>
      </c>
      <c r="F28302" s="2">
        <v>106.74</v>
      </c>
      <c r="G28302" s="3">
        <v>558.85</v>
      </c>
      <c r="H28302" s="3">
        <v>1.0673999999999999</v>
      </c>
      <c r="I28302" s="3">
        <v>5.0167799999999998</v>
      </c>
      <c r="J28302" s="3">
        <v>112.82418</v>
      </c>
      <c r="K28302" s="3">
        <v>173.57566153846153</v>
      </c>
      <c r="L28302" s="4">
        <v>0.35</v>
      </c>
    </row>
    <row r="28303" spans="1:12" x14ac:dyDescent="0.35">
      <c r="A28303" s="1" t="s">
        <v>46718</v>
      </c>
      <c r="B28303" t="s">
        <v>46719</v>
      </c>
      <c r="C28303" t="s">
        <v>34</v>
      </c>
      <c r="D28303" t="s">
        <v>35</v>
      </c>
      <c r="E28303">
        <v>1</v>
      </c>
      <c r="F28303" s="2">
        <v>152.54</v>
      </c>
      <c r="G28303" s="3">
        <v>818.95</v>
      </c>
      <c r="H28303" s="3">
        <v>1.5253999999999999</v>
      </c>
      <c r="I28303" s="3">
        <v>7.1693799999999994</v>
      </c>
      <c r="J28303" s="3">
        <v>161.23477999999997</v>
      </c>
      <c r="K28303" s="3">
        <v>248.05350769230765</v>
      </c>
      <c r="L28303" s="4">
        <v>0.35</v>
      </c>
    </row>
    <row r="28304" spans="1:12" hidden="1" x14ac:dyDescent="0.35">
      <c r="A28304" s="1" t="s">
        <v>46720</v>
      </c>
      <c r="B28304" t="s">
        <v>46721</v>
      </c>
      <c r="C28304" t="s">
        <v>46</v>
      </c>
      <c r="D28304" t="s">
        <v>47</v>
      </c>
      <c r="E28304">
        <v>2</v>
      </c>
      <c r="F28304" s="2">
        <v>13.64</v>
      </c>
      <c r="G28304" s="3">
        <v>69.91</v>
      </c>
      <c r="H28304" s="3">
        <v>0.13640000000000002</v>
      </c>
      <c r="I28304" s="3">
        <v>0</v>
      </c>
      <c r="J28304" s="3">
        <v>13.776400000000001</v>
      </c>
      <c r="K28304" s="3">
        <v>21.194461538461539</v>
      </c>
      <c r="L28304" s="4">
        <v>0.35</v>
      </c>
    </row>
    <row r="28305" spans="1:12" x14ac:dyDescent="0.35">
      <c r="A28305" s="1" t="s">
        <v>46722</v>
      </c>
      <c r="B28305" t="s">
        <v>46723</v>
      </c>
      <c r="C28305" t="s">
        <v>34</v>
      </c>
      <c r="D28305" t="s">
        <v>35</v>
      </c>
      <c r="E28305">
        <v>1</v>
      </c>
      <c r="F28305" s="2">
        <v>74.16</v>
      </c>
      <c r="G28305" s="3">
        <v>388.27</v>
      </c>
      <c r="H28305" s="3">
        <v>0.74159999999999993</v>
      </c>
      <c r="I28305" s="3">
        <v>3.4855199999999997</v>
      </c>
      <c r="J28305" s="3">
        <v>78.387119999999996</v>
      </c>
      <c r="K28305" s="3">
        <v>120.59556923076921</v>
      </c>
      <c r="L28305" s="4">
        <v>0.34999999999999992</v>
      </c>
    </row>
    <row r="28306" spans="1:12" x14ac:dyDescent="0.35">
      <c r="A28306" s="1" t="s">
        <v>46724</v>
      </c>
      <c r="B28306" t="s">
        <v>46725</v>
      </c>
      <c r="C28306" t="s">
        <v>34</v>
      </c>
      <c r="D28306" t="s">
        <v>35</v>
      </c>
      <c r="E28306">
        <v>2</v>
      </c>
      <c r="F28306" s="2">
        <v>2462.5700000000002</v>
      </c>
      <c r="G28306" s="3">
        <v>12624.68</v>
      </c>
      <c r="H28306" s="3">
        <v>24.625700000000002</v>
      </c>
      <c r="I28306" s="3">
        <v>0</v>
      </c>
      <c r="J28306" s="3">
        <v>2487.1957000000002</v>
      </c>
      <c r="K28306" s="3">
        <v>3826.4549230769235</v>
      </c>
      <c r="L28306" s="4">
        <v>0.35000000000000003</v>
      </c>
    </row>
    <row r="28307" spans="1:12" x14ac:dyDescent="0.35">
      <c r="A28307" s="1" t="s">
        <v>46726</v>
      </c>
      <c r="B28307" t="s">
        <v>46727</v>
      </c>
      <c r="C28307" t="s">
        <v>34</v>
      </c>
      <c r="D28307" t="s">
        <v>35</v>
      </c>
      <c r="E28307">
        <v>1</v>
      </c>
      <c r="F28307" s="2">
        <v>4683.6099999999997</v>
      </c>
      <c r="G28307" s="3">
        <v>22003.5</v>
      </c>
      <c r="H28307" s="3">
        <v>46.836099999999995</v>
      </c>
      <c r="I28307" s="3">
        <v>220.12966999999998</v>
      </c>
      <c r="J28307" s="3">
        <v>4950.5757700000004</v>
      </c>
      <c r="K28307" s="3">
        <v>7616.2704153846153</v>
      </c>
      <c r="L28307" s="4">
        <v>0.34999999999999992</v>
      </c>
    </row>
    <row r="28308" spans="1:12" x14ac:dyDescent="0.35">
      <c r="A28308" s="1" t="s">
        <v>46728</v>
      </c>
      <c r="B28308" t="s">
        <v>46729</v>
      </c>
      <c r="C28308" t="s">
        <v>34</v>
      </c>
      <c r="D28308" t="s">
        <v>35</v>
      </c>
      <c r="E28308">
        <v>1</v>
      </c>
      <c r="F28308" s="2">
        <v>134.11000000000001</v>
      </c>
      <c r="G28308" s="3">
        <v>702.09</v>
      </c>
      <c r="H28308" s="3">
        <v>1.3411000000000002</v>
      </c>
      <c r="I28308" s="3">
        <v>6.3031700000000006</v>
      </c>
      <c r="J28308" s="3">
        <v>141.75427000000002</v>
      </c>
      <c r="K28308" s="3">
        <v>218.08349230769232</v>
      </c>
      <c r="L28308" s="4">
        <v>0.35</v>
      </c>
    </row>
    <row r="28309" spans="1:12" x14ac:dyDescent="0.35">
      <c r="A28309" s="1" t="s">
        <v>46730</v>
      </c>
      <c r="B28309" t="s">
        <v>46731</v>
      </c>
      <c r="C28309" t="s">
        <v>34</v>
      </c>
      <c r="D28309" t="s">
        <v>35</v>
      </c>
      <c r="E28309">
        <v>1</v>
      </c>
      <c r="F28309" s="2">
        <v>38.82</v>
      </c>
      <c r="G28309" s="3">
        <v>203.25</v>
      </c>
      <c r="H28309" s="3">
        <v>0.38819999999999999</v>
      </c>
      <c r="I28309" s="3">
        <v>1.8245400000000001</v>
      </c>
      <c r="J28309" s="3">
        <v>41.032739999999997</v>
      </c>
      <c r="K28309" s="3">
        <v>63.127292307692301</v>
      </c>
      <c r="L28309" s="4">
        <v>0.35</v>
      </c>
    </row>
    <row r="28310" spans="1:12" hidden="1" x14ac:dyDescent="0.35">
      <c r="A28310" s="1" t="s">
        <v>46732</v>
      </c>
      <c r="B28310" t="s">
        <v>46733</v>
      </c>
      <c r="C28310" t="s">
        <v>46</v>
      </c>
      <c r="D28310" t="s">
        <v>47</v>
      </c>
      <c r="E28310">
        <v>1</v>
      </c>
      <c r="F28310" s="2">
        <v>35.44</v>
      </c>
      <c r="G28310" s="3">
        <v>185.33</v>
      </c>
      <c r="H28310" s="3">
        <v>0.35439999999999999</v>
      </c>
      <c r="I28310" s="3">
        <v>1.6656799999999998</v>
      </c>
      <c r="J28310" s="3">
        <v>37.460079999999998</v>
      </c>
      <c r="K28310" s="3">
        <v>57.630892307692299</v>
      </c>
      <c r="L28310" s="4">
        <v>0.34999999999999992</v>
      </c>
    </row>
    <row r="28311" spans="1:12" x14ac:dyDescent="0.35">
      <c r="A28311" s="1" t="s">
        <v>46734</v>
      </c>
      <c r="B28311" t="s">
        <v>46735</v>
      </c>
      <c r="C28311" t="s">
        <v>34</v>
      </c>
      <c r="D28311" t="s">
        <v>35</v>
      </c>
      <c r="E28311">
        <v>1</v>
      </c>
      <c r="F28311" s="2">
        <v>5649.66</v>
      </c>
      <c r="G28311" s="3">
        <v>28963.74</v>
      </c>
      <c r="H28311" s="3">
        <v>56.496600000000001</v>
      </c>
      <c r="I28311" s="3">
        <v>265.53402</v>
      </c>
      <c r="J28311" s="3">
        <v>5971.6906200000003</v>
      </c>
      <c r="K28311" s="3">
        <v>9187.2163384615378</v>
      </c>
      <c r="L28311" s="4">
        <v>0.34999999999999992</v>
      </c>
    </row>
    <row r="28312" spans="1:12" x14ac:dyDescent="0.35">
      <c r="A28312" s="1">
        <v>41001280</v>
      </c>
      <c r="B28312" t="s">
        <v>45739</v>
      </c>
      <c r="C28312" t="s">
        <v>34</v>
      </c>
      <c r="D28312" t="s">
        <v>35</v>
      </c>
      <c r="E28312">
        <v>1</v>
      </c>
      <c r="F28312" s="2">
        <v>132.22</v>
      </c>
      <c r="G28312" s="3">
        <v>677.83</v>
      </c>
      <c r="H28312" s="3">
        <v>1.3222</v>
      </c>
      <c r="I28312" s="3">
        <v>6.21434</v>
      </c>
      <c r="J28312" s="3">
        <v>139.75654</v>
      </c>
      <c r="K28312" s="3">
        <v>215.01006153846154</v>
      </c>
      <c r="L28312" s="4">
        <v>0.35000000000000003</v>
      </c>
    </row>
    <row r="28313" spans="1:12" x14ac:dyDescent="0.35">
      <c r="A28313" s="1" t="s">
        <v>46736</v>
      </c>
      <c r="B28313" t="s">
        <v>46737</v>
      </c>
      <c r="C28313" t="s">
        <v>34</v>
      </c>
      <c r="D28313" t="s">
        <v>35</v>
      </c>
      <c r="E28313">
        <v>1</v>
      </c>
      <c r="F28313" s="2">
        <v>354.92</v>
      </c>
      <c r="G28313" s="3">
        <v>1819.51</v>
      </c>
      <c r="H28313" s="3">
        <v>3.5492000000000004</v>
      </c>
      <c r="I28313" s="3">
        <v>16.681240000000003</v>
      </c>
      <c r="J28313" s="3">
        <v>375.15044</v>
      </c>
      <c r="K28313" s="3">
        <v>577.15452307692306</v>
      </c>
      <c r="L28313" s="4">
        <v>0.35</v>
      </c>
    </row>
    <row r="28314" spans="1:12" x14ac:dyDescent="0.35">
      <c r="A28314" s="1" t="s">
        <v>46738</v>
      </c>
      <c r="B28314" t="s">
        <v>46739</v>
      </c>
      <c r="C28314" t="s">
        <v>34</v>
      </c>
      <c r="D28314" t="s">
        <v>35</v>
      </c>
      <c r="E28314">
        <v>2</v>
      </c>
      <c r="F28314" s="2">
        <v>23.93</v>
      </c>
      <c r="G28314" s="3">
        <v>178.78</v>
      </c>
      <c r="H28314" s="3">
        <v>0.23930000000000001</v>
      </c>
      <c r="I28314" s="3">
        <v>0</v>
      </c>
      <c r="J28314" s="3">
        <v>24.1693</v>
      </c>
      <c r="K28314" s="3">
        <v>37.183538461538461</v>
      </c>
      <c r="L28314" s="4">
        <v>0.35</v>
      </c>
    </row>
    <row r="28315" spans="1:12" x14ac:dyDescent="0.35">
      <c r="A28315" s="1" t="s">
        <v>46740</v>
      </c>
      <c r="B28315" t="s">
        <v>46741</v>
      </c>
      <c r="C28315" t="s">
        <v>34</v>
      </c>
      <c r="D28315" t="s">
        <v>35</v>
      </c>
      <c r="E28315">
        <v>2</v>
      </c>
      <c r="F28315" s="2">
        <v>308.67</v>
      </c>
      <c r="G28315" s="3">
        <v>1548.48</v>
      </c>
      <c r="H28315" s="3">
        <v>3.0867000000000004</v>
      </c>
      <c r="I28315" s="3">
        <v>0</v>
      </c>
      <c r="J28315" s="3">
        <v>311.75670000000002</v>
      </c>
      <c r="K28315" s="3">
        <v>479.6256923076923</v>
      </c>
      <c r="L28315" s="4">
        <v>0.34999999999999992</v>
      </c>
    </row>
    <row r="28316" spans="1:12" x14ac:dyDescent="0.35">
      <c r="A28316" s="1" t="s">
        <v>46742</v>
      </c>
      <c r="B28316" t="s">
        <v>46743</v>
      </c>
      <c r="C28316" t="s">
        <v>34</v>
      </c>
      <c r="D28316" t="s">
        <v>35</v>
      </c>
      <c r="E28316">
        <v>1</v>
      </c>
      <c r="F28316" s="2">
        <v>15.1</v>
      </c>
      <c r="G28316" s="3">
        <v>77.41</v>
      </c>
      <c r="H28316" s="3">
        <v>0.151</v>
      </c>
      <c r="I28316" s="3">
        <v>0.7097</v>
      </c>
      <c r="J28316" s="3">
        <v>15.960699999999999</v>
      </c>
      <c r="K28316" s="3">
        <v>24.554923076923075</v>
      </c>
      <c r="L28316" s="4">
        <v>0.35</v>
      </c>
    </row>
    <row r="28317" spans="1:12" x14ac:dyDescent="0.35">
      <c r="A28317" s="1" t="s">
        <v>46744</v>
      </c>
      <c r="B28317" t="s">
        <v>46745</v>
      </c>
      <c r="C28317" t="s">
        <v>34</v>
      </c>
      <c r="D28317" t="s">
        <v>35</v>
      </c>
      <c r="E28317">
        <v>1</v>
      </c>
      <c r="F28317" s="2">
        <v>69.72</v>
      </c>
      <c r="G28317" s="3">
        <v>357.43</v>
      </c>
      <c r="H28317" s="3">
        <v>0.69720000000000004</v>
      </c>
      <c r="I28317" s="3">
        <v>3.27684</v>
      </c>
      <c r="J28317" s="3">
        <v>73.694040000000001</v>
      </c>
      <c r="K28317" s="3">
        <v>113.37544615384616</v>
      </c>
      <c r="L28317" s="4">
        <v>0.35</v>
      </c>
    </row>
    <row r="28318" spans="1:12" hidden="1" x14ac:dyDescent="0.35">
      <c r="A28318" s="1" t="s">
        <v>46746</v>
      </c>
      <c r="B28318" t="s">
        <v>46747</v>
      </c>
      <c r="C28318" t="s">
        <v>46</v>
      </c>
      <c r="D28318" t="s">
        <v>47</v>
      </c>
      <c r="E28318">
        <v>1</v>
      </c>
      <c r="F28318" s="2">
        <v>5.83</v>
      </c>
      <c r="G28318" s="3">
        <v>29.95</v>
      </c>
      <c r="H28318" s="3">
        <v>5.8300000000000005E-2</v>
      </c>
      <c r="I28318" s="3">
        <v>0.27401000000000003</v>
      </c>
      <c r="J28318" s="3">
        <v>6.1623099999999997</v>
      </c>
      <c r="K28318" s="3">
        <v>9.4804769230769228</v>
      </c>
      <c r="L28318" s="4">
        <v>0.35000000000000003</v>
      </c>
    </row>
    <row r="28319" spans="1:12" x14ac:dyDescent="0.35">
      <c r="A28319" s="1" t="s">
        <v>46748</v>
      </c>
      <c r="B28319" t="s">
        <v>46749</v>
      </c>
      <c r="C28319" t="s">
        <v>34</v>
      </c>
      <c r="D28319" t="s">
        <v>35</v>
      </c>
      <c r="E28319">
        <v>2</v>
      </c>
      <c r="F28319" s="2">
        <v>33.79</v>
      </c>
      <c r="G28319" s="3">
        <v>173.2</v>
      </c>
      <c r="H28319" s="3">
        <v>0.33789999999999998</v>
      </c>
      <c r="I28319" s="3">
        <v>0</v>
      </c>
      <c r="J28319" s="3">
        <v>34.127899999999997</v>
      </c>
      <c r="K28319" s="3">
        <v>52.504461538461534</v>
      </c>
      <c r="L28319" s="4">
        <v>0.35000000000000003</v>
      </c>
    </row>
    <row r="28320" spans="1:12" hidden="1" x14ac:dyDescent="0.35">
      <c r="A28320" s="1" t="s">
        <v>46750</v>
      </c>
      <c r="B28320" t="s">
        <v>44133</v>
      </c>
      <c r="C28320" t="s">
        <v>46</v>
      </c>
      <c r="D28320" t="s">
        <v>47</v>
      </c>
      <c r="E28320">
        <v>1</v>
      </c>
      <c r="F28320" s="2">
        <v>48.36</v>
      </c>
      <c r="G28320" s="3">
        <v>247.97</v>
      </c>
      <c r="H28320" s="3">
        <v>0.48360000000000003</v>
      </c>
      <c r="I28320" s="3">
        <v>2.2729200000000001</v>
      </c>
      <c r="J28320" s="3">
        <v>51.116520000000001</v>
      </c>
      <c r="K28320" s="3">
        <v>78.640799999999999</v>
      </c>
      <c r="L28320" s="4">
        <v>0.35</v>
      </c>
    </row>
    <row r="28321" spans="1:12" x14ac:dyDescent="0.35">
      <c r="A28321" s="1" t="s">
        <v>46751</v>
      </c>
      <c r="B28321" t="s">
        <v>46752</v>
      </c>
      <c r="C28321" t="s">
        <v>34</v>
      </c>
      <c r="D28321" t="s">
        <v>35</v>
      </c>
      <c r="E28321">
        <v>2</v>
      </c>
      <c r="F28321" s="2">
        <v>5.72</v>
      </c>
      <c r="G28321" s="3">
        <v>42.74</v>
      </c>
      <c r="H28321" s="3">
        <v>5.7200000000000001E-2</v>
      </c>
      <c r="I28321" s="3">
        <v>0</v>
      </c>
      <c r="J28321" s="3">
        <v>5.7771999999999997</v>
      </c>
      <c r="K28321" s="3">
        <v>8.8879999999999999</v>
      </c>
      <c r="L28321" s="4">
        <v>0.35000000000000003</v>
      </c>
    </row>
    <row r="28322" spans="1:12" hidden="1" x14ac:dyDescent="0.35">
      <c r="A28322" s="1" t="s">
        <v>46753</v>
      </c>
      <c r="B28322" t="s">
        <v>46754</v>
      </c>
      <c r="C28322" t="s">
        <v>46</v>
      </c>
      <c r="D28322" t="s">
        <v>47</v>
      </c>
      <c r="E28322">
        <v>1</v>
      </c>
      <c r="F28322" s="2">
        <v>577.33000000000004</v>
      </c>
      <c r="G28322" s="3">
        <v>2963.41</v>
      </c>
      <c r="H28322" s="3">
        <v>5.7733000000000008</v>
      </c>
      <c r="I28322" s="3">
        <v>27.134510000000002</v>
      </c>
      <c r="J28322" s="3">
        <v>610.23780999999997</v>
      </c>
      <c r="K28322" s="3">
        <v>938.8273999999999</v>
      </c>
      <c r="L28322" s="4">
        <v>0.35</v>
      </c>
    </row>
    <row r="28323" spans="1:12" hidden="1" x14ac:dyDescent="0.35">
      <c r="A28323" s="1" t="s">
        <v>46755</v>
      </c>
      <c r="B28323" t="s">
        <v>46756</v>
      </c>
      <c r="C28323" t="s">
        <v>46</v>
      </c>
      <c r="D28323" t="s">
        <v>47</v>
      </c>
      <c r="E28323">
        <v>1</v>
      </c>
      <c r="F28323" s="2">
        <v>575.33000000000004</v>
      </c>
      <c r="G28323" s="3">
        <v>2949.48</v>
      </c>
      <c r="H28323" s="3">
        <v>5.7533000000000003</v>
      </c>
      <c r="I28323" s="3">
        <v>27.040510000000001</v>
      </c>
      <c r="J28323" s="3">
        <v>608.12381000000005</v>
      </c>
      <c r="K28323" s="3">
        <v>935.57509230769233</v>
      </c>
      <c r="L28323" s="4">
        <v>0.35</v>
      </c>
    </row>
    <row r="28324" spans="1:12" x14ac:dyDescent="0.35">
      <c r="A28324" s="1" t="s">
        <v>46757</v>
      </c>
      <c r="B28324" t="s">
        <v>41750</v>
      </c>
      <c r="C28324" t="s">
        <v>34</v>
      </c>
      <c r="D28324" t="s">
        <v>35</v>
      </c>
      <c r="E28324">
        <v>2</v>
      </c>
      <c r="F28324" s="2">
        <v>828.86</v>
      </c>
      <c r="G28324" s="3">
        <v>4249.24</v>
      </c>
      <c r="H28324" s="3">
        <v>8.2886000000000006</v>
      </c>
      <c r="I28324" s="3">
        <v>0</v>
      </c>
      <c r="J28324" s="3">
        <v>837.14859999999999</v>
      </c>
      <c r="K28324" s="3">
        <v>1287.9209230769229</v>
      </c>
      <c r="L28324" s="4">
        <v>0.34999999999999992</v>
      </c>
    </row>
    <row r="28325" spans="1:12" x14ac:dyDescent="0.35">
      <c r="A28325" s="1" t="s">
        <v>46758</v>
      </c>
      <c r="B28325" t="s">
        <v>46759</v>
      </c>
      <c r="C28325" t="s">
        <v>34</v>
      </c>
      <c r="D28325" t="s">
        <v>35</v>
      </c>
      <c r="E28325">
        <v>1</v>
      </c>
      <c r="F28325" s="2">
        <v>82.01</v>
      </c>
      <c r="G28325" s="3">
        <v>428.84</v>
      </c>
      <c r="H28325" s="3">
        <v>0.82010000000000005</v>
      </c>
      <c r="I28325" s="3">
        <v>3.8544700000000001</v>
      </c>
      <c r="J28325" s="3">
        <v>86.684570000000008</v>
      </c>
      <c r="K28325" s="3">
        <v>133.36087692307694</v>
      </c>
      <c r="L28325" s="4">
        <v>0.35000000000000003</v>
      </c>
    </row>
    <row r="28326" spans="1:12" x14ac:dyDescent="0.35">
      <c r="A28326" s="1" t="s">
        <v>46760</v>
      </c>
      <c r="B28326" t="s">
        <v>46761</v>
      </c>
      <c r="C28326" t="s">
        <v>34</v>
      </c>
      <c r="D28326" t="s">
        <v>35</v>
      </c>
      <c r="E28326">
        <v>2</v>
      </c>
      <c r="F28326" s="2">
        <v>477.58</v>
      </c>
      <c r="G28326" s="3">
        <v>2500.42</v>
      </c>
      <c r="H28326" s="3">
        <v>4.7758000000000003</v>
      </c>
      <c r="I28326" s="3">
        <v>0</v>
      </c>
      <c r="J28326" s="3">
        <v>482.35579999999999</v>
      </c>
      <c r="K28326" s="3">
        <v>742.08584615384609</v>
      </c>
      <c r="L28326" s="4">
        <v>0.35</v>
      </c>
    </row>
    <row r="28327" spans="1:12" x14ac:dyDescent="0.35">
      <c r="A28327" s="1" t="s">
        <v>46762</v>
      </c>
      <c r="B28327" t="s">
        <v>46763</v>
      </c>
      <c r="C28327" t="s">
        <v>34</v>
      </c>
      <c r="D28327" t="s">
        <v>35</v>
      </c>
      <c r="E28327">
        <v>2</v>
      </c>
      <c r="F28327" s="2">
        <v>56.2</v>
      </c>
      <c r="G28327" s="3">
        <v>293.85000000000002</v>
      </c>
      <c r="H28327" s="3">
        <v>0.56200000000000006</v>
      </c>
      <c r="I28327" s="3">
        <v>0</v>
      </c>
      <c r="J28327" s="3">
        <v>56.762</v>
      </c>
      <c r="K28327" s="3">
        <v>87.326153846153844</v>
      </c>
      <c r="L28327" s="4">
        <v>0.35</v>
      </c>
    </row>
    <row r="28328" spans="1:12" x14ac:dyDescent="0.35">
      <c r="A28328" s="1" t="s">
        <v>46764</v>
      </c>
      <c r="B28328" t="s">
        <v>46765</v>
      </c>
      <c r="C28328" t="s">
        <v>13</v>
      </c>
      <c r="D28328" t="s">
        <v>14</v>
      </c>
      <c r="E28328">
        <v>2</v>
      </c>
      <c r="F28328" s="2">
        <v>49.6</v>
      </c>
      <c r="G28328" s="3">
        <v>243.3</v>
      </c>
      <c r="H28328" s="3">
        <v>0.49600000000000005</v>
      </c>
      <c r="I28328" s="3">
        <v>0</v>
      </c>
      <c r="J28328" s="3">
        <v>50.096000000000004</v>
      </c>
      <c r="K28328" s="3">
        <v>77.07076923076923</v>
      </c>
      <c r="L28328" s="4">
        <v>0.34999999999999992</v>
      </c>
    </row>
    <row r="28329" spans="1:12" x14ac:dyDescent="0.35">
      <c r="A28329" s="1">
        <v>41001267</v>
      </c>
      <c r="B28329" t="s">
        <v>46299</v>
      </c>
      <c r="C28329" t="s">
        <v>34</v>
      </c>
      <c r="D28329" t="s">
        <v>35</v>
      </c>
      <c r="E28329">
        <v>1</v>
      </c>
      <c r="F28329" s="2">
        <v>114.72</v>
      </c>
      <c r="G28329" s="3">
        <v>588.15</v>
      </c>
      <c r="H28329" s="3">
        <v>1.1472</v>
      </c>
      <c r="I28329" s="3">
        <v>5.3918400000000002</v>
      </c>
      <c r="J28329" s="3">
        <v>121.25904</v>
      </c>
      <c r="K28329" s="3">
        <v>186.55236923076922</v>
      </c>
      <c r="L28329" s="4">
        <v>0.35</v>
      </c>
    </row>
    <row r="28330" spans="1:12" x14ac:dyDescent="0.35">
      <c r="A28330" s="1" t="s">
        <v>46766</v>
      </c>
      <c r="B28330" t="s">
        <v>46767</v>
      </c>
      <c r="C28330" t="s">
        <v>34</v>
      </c>
      <c r="D28330" t="s">
        <v>35</v>
      </c>
      <c r="E28330">
        <v>1</v>
      </c>
      <c r="F28330" s="2">
        <v>679.41</v>
      </c>
      <c r="G28330" s="3">
        <v>1944.62</v>
      </c>
      <c r="H28330" s="3">
        <v>6.7941000000000003</v>
      </c>
      <c r="I28330" s="3">
        <v>31.932269999999999</v>
      </c>
      <c r="J28330" s="3">
        <v>718.13636999999994</v>
      </c>
      <c r="K28330" s="3">
        <v>1104.8251846153844</v>
      </c>
      <c r="L28330" s="4">
        <v>0.34999999999999992</v>
      </c>
    </row>
    <row r="28331" spans="1:12" x14ac:dyDescent="0.35">
      <c r="A28331" s="1" t="s">
        <v>46768</v>
      </c>
      <c r="B28331" t="s">
        <v>46769</v>
      </c>
      <c r="C28331" t="s">
        <v>34</v>
      </c>
      <c r="D28331" t="s">
        <v>35</v>
      </c>
      <c r="E28331">
        <v>1</v>
      </c>
      <c r="F28331" s="2">
        <v>6.5</v>
      </c>
      <c r="G28331" s="3">
        <v>33.340000000000003</v>
      </c>
      <c r="H28331" s="3">
        <v>6.5000000000000002E-2</v>
      </c>
      <c r="I28331" s="3">
        <v>0.30549999999999999</v>
      </c>
      <c r="J28331" s="3">
        <v>6.8705000000000007</v>
      </c>
      <c r="K28331" s="3">
        <v>10.57</v>
      </c>
      <c r="L28331" s="4">
        <v>0.34999999999999992</v>
      </c>
    </row>
    <row r="28332" spans="1:12" x14ac:dyDescent="0.35">
      <c r="A28332" s="1" t="s">
        <v>46770</v>
      </c>
      <c r="B28332" t="s">
        <v>46771</v>
      </c>
      <c r="C28332" t="s">
        <v>13</v>
      </c>
      <c r="D28332" t="s">
        <v>14</v>
      </c>
      <c r="E28332">
        <v>1</v>
      </c>
      <c r="F28332" s="2">
        <v>48.04</v>
      </c>
      <c r="G28332" s="3">
        <v>242.98</v>
      </c>
      <c r="H28332" s="3">
        <v>0.48039999999999999</v>
      </c>
      <c r="I28332" s="3">
        <v>2.2578800000000001</v>
      </c>
      <c r="J28332" s="3">
        <v>50.778280000000002</v>
      </c>
      <c r="K28332" s="3">
        <v>78.120430769230765</v>
      </c>
      <c r="L28332" s="4">
        <v>0.34999999999999992</v>
      </c>
    </row>
    <row r="28333" spans="1:12" x14ac:dyDescent="0.35">
      <c r="A28333" s="1" t="s">
        <v>46772</v>
      </c>
      <c r="B28333" t="s">
        <v>46773</v>
      </c>
      <c r="C28333" t="s">
        <v>34</v>
      </c>
      <c r="D28333" t="s">
        <v>35</v>
      </c>
      <c r="E28333">
        <v>1</v>
      </c>
      <c r="F28333" s="2">
        <v>1.18</v>
      </c>
      <c r="G28333" s="3">
        <v>1.1599999999999999</v>
      </c>
      <c r="H28333" s="3">
        <v>1.18E-2</v>
      </c>
      <c r="I28333" s="3">
        <v>5.5459999999999995E-2</v>
      </c>
      <c r="J28333" s="3">
        <v>1.24726</v>
      </c>
      <c r="K28333" s="3">
        <v>1.9188615384615384</v>
      </c>
      <c r="L28333" s="4">
        <v>0.35</v>
      </c>
    </row>
    <row r="28334" spans="1:12" x14ac:dyDescent="0.35">
      <c r="A28334" s="1" t="s">
        <v>46774</v>
      </c>
      <c r="B28334" t="s">
        <v>46775</v>
      </c>
      <c r="C28334" t="s">
        <v>34</v>
      </c>
      <c r="D28334" t="s">
        <v>35</v>
      </c>
      <c r="E28334">
        <v>2</v>
      </c>
      <c r="F28334" s="2">
        <v>667.58</v>
      </c>
      <c r="G28334" s="3">
        <v>3495.18</v>
      </c>
      <c r="H28334" s="3">
        <v>6.6758000000000006</v>
      </c>
      <c r="I28334" s="3">
        <v>0</v>
      </c>
      <c r="J28334" s="3">
        <v>674.25580000000002</v>
      </c>
      <c r="K28334" s="3">
        <v>1037.3166153846155</v>
      </c>
      <c r="L28334" s="4">
        <v>0.35000000000000003</v>
      </c>
    </row>
    <row r="28335" spans="1:12" x14ac:dyDescent="0.35">
      <c r="A28335" s="1" t="s">
        <v>46776</v>
      </c>
      <c r="B28335" t="s">
        <v>46777</v>
      </c>
      <c r="C28335" t="s">
        <v>34</v>
      </c>
      <c r="D28335" t="s">
        <v>35</v>
      </c>
      <c r="E28335">
        <v>2</v>
      </c>
      <c r="F28335" s="2">
        <v>13.32</v>
      </c>
      <c r="G28335" s="3">
        <v>99.5</v>
      </c>
      <c r="H28335" s="3">
        <v>0.13320000000000001</v>
      </c>
      <c r="I28335" s="3">
        <v>0</v>
      </c>
      <c r="J28335" s="3">
        <v>13.453200000000001</v>
      </c>
      <c r="K28335" s="3">
        <v>20.697230769230771</v>
      </c>
      <c r="L28335" s="4">
        <v>0.35000000000000003</v>
      </c>
    </row>
    <row r="28336" spans="1:12" x14ac:dyDescent="0.35">
      <c r="A28336" s="1">
        <v>41002320</v>
      </c>
      <c r="B28336" t="s">
        <v>46778</v>
      </c>
      <c r="C28336" t="s">
        <v>34</v>
      </c>
      <c r="D28336" t="s">
        <v>35</v>
      </c>
      <c r="E28336">
        <v>1</v>
      </c>
      <c r="F28336" s="2">
        <v>13.6</v>
      </c>
      <c r="G28336" s="3">
        <v>69.67</v>
      </c>
      <c r="H28336" s="3">
        <v>0.13600000000000001</v>
      </c>
      <c r="I28336" s="3">
        <v>0.63919999999999999</v>
      </c>
      <c r="J28336" s="3">
        <v>14.3752</v>
      </c>
      <c r="K28336" s="3">
        <v>22.115692307692306</v>
      </c>
      <c r="L28336" s="4">
        <v>0.35</v>
      </c>
    </row>
    <row r="28337" spans="1:12" hidden="1" x14ac:dyDescent="0.35">
      <c r="A28337" s="1" t="s">
        <v>46779</v>
      </c>
      <c r="B28337" t="s">
        <v>46780</v>
      </c>
      <c r="C28337" t="s">
        <v>46</v>
      </c>
      <c r="D28337" t="s">
        <v>47</v>
      </c>
      <c r="E28337">
        <v>1</v>
      </c>
      <c r="F28337" s="2">
        <v>874.58</v>
      </c>
      <c r="G28337" s="3">
        <v>4483.67</v>
      </c>
      <c r="H28337" s="3">
        <v>8.7458000000000009</v>
      </c>
      <c r="I28337" s="3">
        <v>41.105260000000001</v>
      </c>
      <c r="J28337" s="3">
        <v>924.43106000000012</v>
      </c>
      <c r="K28337" s="3">
        <v>1422.2016307692309</v>
      </c>
      <c r="L28337" s="4">
        <v>0.35</v>
      </c>
    </row>
    <row r="28338" spans="1:12" x14ac:dyDescent="0.35">
      <c r="A28338" s="1" t="s">
        <v>46781</v>
      </c>
      <c r="B28338" t="s">
        <v>46782</v>
      </c>
      <c r="C28338" t="s">
        <v>34</v>
      </c>
      <c r="D28338" t="s">
        <v>35</v>
      </c>
      <c r="E28338">
        <v>2</v>
      </c>
      <c r="F28338" s="2">
        <v>990</v>
      </c>
      <c r="G28338" s="3">
        <v>4938.78</v>
      </c>
      <c r="H28338" s="3">
        <v>9.9</v>
      </c>
      <c r="I28338" s="3">
        <v>0</v>
      </c>
      <c r="J28338" s="3">
        <v>999.9</v>
      </c>
      <c r="K28338" s="3">
        <v>1538.3076923076922</v>
      </c>
      <c r="L28338" s="4">
        <v>0.34999999999999992</v>
      </c>
    </row>
    <row r="28339" spans="1:12" x14ac:dyDescent="0.35">
      <c r="A28339" s="1" t="s">
        <v>46783</v>
      </c>
      <c r="B28339" t="s">
        <v>46784</v>
      </c>
      <c r="C28339" t="s">
        <v>34</v>
      </c>
      <c r="D28339" t="s">
        <v>35</v>
      </c>
      <c r="E28339">
        <v>1</v>
      </c>
      <c r="F28339" s="2">
        <v>7666</v>
      </c>
      <c r="G28339" s="3">
        <v>40136.129999999997</v>
      </c>
      <c r="H28339" s="3">
        <v>76.66</v>
      </c>
      <c r="I28339" s="3">
        <v>360.30200000000002</v>
      </c>
      <c r="J28339" s="3">
        <v>8102.9619999999995</v>
      </c>
      <c r="K28339" s="3">
        <v>12466.095384615384</v>
      </c>
      <c r="L28339" s="4">
        <v>0.35000000000000003</v>
      </c>
    </row>
    <row r="28340" spans="1:12" x14ac:dyDescent="0.35">
      <c r="A28340" s="1" t="s">
        <v>46785</v>
      </c>
      <c r="B28340" t="s">
        <v>46786</v>
      </c>
      <c r="C28340" t="s">
        <v>34</v>
      </c>
      <c r="D28340" t="s">
        <v>35</v>
      </c>
      <c r="E28340">
        <v>2</v>
      </c>
      <c r="F28340" s="2">
        <v>641.42999999999995</v>
      </c>
      <c r="G28340" s="3">
        <v>3082.07</v>
      </c>
      <c r="H28340" s="3">
        <v>6.4142999999999999</v>
      </c>
      <c r="I28340" s="3">
        <v>0</v>
      </c>
      <c r="J28340" s="3">
        <v>647.84429999999998</v>
      </c>
      <c r="K28340" s="3">
        <v>996.68353846153843</v>
      </c>
      <c r="L28340" s="4">
        <v>0.35000000000000003</v>
      </c>
    </row>
    <row r="28341" spans="1:12" x14ac:dyDescent="0.35">
      <c r="A28341" s="1" t="s">
        <v>46787</v>
      </c>
      <c r="B28341" t="s">
        <v>46788</v>
      </c>
      <c r="C28341" t="s">
        <v>34</v>
      </c>
      <c r="D28341" t="s">
        <v>35</v>
      </c>
      <c r="E28341">
        <v>2</v>
      </c>
      <c r="F28341" s="2">
        <v>57.16</v>
      </c>
      <c r="G28341" s="3">
        <v>293.05</v>
      </c>
      <c r="H28341" s="3">
        <v>0.5716</v>
      </c>
      <c r="I28341" s="3">
        <v>0</v>
      </c>
      <c r="J28341" s="3">
        <v>57.731599999999993</v>
      </c>
      <c r="K28341" s="3">
        <v>88.817846153846133</v>
      </c>
      <c r="L28341" s="4">
        <v>0.34999999999999992</v>
      </c>
    </row>
    <row r="28342" spans="1:12" x14ac:dyDescent="0.35">
      <c r="A28342" s="1">
        <v>41001284</v>
      </c>
      <c r="B28342" t="s">
        <v>43351</v>
      </c>
      <c r="C28342" t="s">
        <v>34</v>
      </c>
      <c r="D28342" t="s">
        <v>35</v>
      </c>
      <c r="E28342">
        <v>1</v>
      </c>
      <c r="F28342" s="2">
        <v>176.81</v>
      </c>
      <c r="G28342" s="3">
        <v>906.45</v>
      </c>
      <c r="H28342" s="3">
        <v>1.7681</v>
      </c>
      <c r="I28342" s="3">
        <v>8.3100699999999996</v>
      </c>
      <c r="J28342" s="3">
        <v>186.88817</v>
      </c>
      <c r="K28342" s="3">
        <v>287.52026153846151</v>
      </c>
      <c r="L28342" s="4">
        <v>0.34999999999999992</v>
      </c>
    </row>
    <row r="28343" spans="1:12" x14ac:dyDescent="0.35">
      <c r="A28343" s="1">
        <v>41001312</v>
      </c>
      <c r="B28343" t="s">
        <v>46496</v>
      </c>
      <c r="C28343" t="s">
        <v>34</v>
      </c>
      <c r="D28343" t="s">
        <v>35</v>
      </c>
      <c r="E28343">
        <v>1</v>
      </c>
      <c r="F28343" s="2">
        <v>1197.3599999999999</v>
      </c>
      <c r="G28343" s="3">
        <v>6138.39</v>
      </c>
      <c r="H28343" s="3">
        <v>11.973599999999999</v>
      </c>
      <c r="I28343" s="3">
        <v>56.275919999999992</v>
      </c>
      <c r="J28343" s="3">
        <v>1265.60952</v>
      </c>
      <c r="K28343" s="3">
        <v>1947.0915692307692</v>
      </c>
      <c r="L28343" s="4">
        <v>0.35000000000000003</v>
      </c>
    </row>
    <row r="28344" spans="1:12" x14ac:dyDescent="0.35">
      <c r="A28344" s="1" t="s">
        <v>46789</v>
      </c>
      <c r="B28344" t="s">
        <v>46790</v>
      </c>
      <c r="C28344" t="s">
        <v>34</v>
      </c>
      <c r="D28344" t="s">
        <v>35</v>
      </c>
      <c r="E28344">
        <v>1</v>
      </c>
      <c r="F28344" s="2">
        <v>42.49</v>
      </c>
      <c r="G28344" s="3">
        <v>317.42</v>
      </c>
      <c r="H28344" s="3">
        <v>0.42490000000000006</v>
      </c>
      <c r="I28344" s="3">
        <v>1.9970300000000001</v>
      </c>
      <c r="J28344" s="3">
        <v>44.911930000000005</v>
      </c>
      <c r="K28344" s="3">
        <v>69.095276923076923</v>
      </c>
      <c r="L28344" s="4">
        <v>0.34999999999999992</v>
      </c>
    </row>
    <row r="28345" spans="1:12" x14ac:dyDescent="0.35">
      <c r="A28345" s="1" t="s">
        <v>46791</v>
      </c>
      <c r="B28345" t="s">
        <v>46792</v>
      </c>
      <c r="C28345" t="s">
        <v>13</v>
      </c>
      <c r="D28345" t="s">
        <v>14</v>
      </c>
      <c r="E28345">
        <v>2</v>
      </c>
      <c r="F28345" s="2">
        <v>639.07000000000005</v>
      </c>
      <c r="G28345" s="3">
        <v>3135.18</v>
      </c>
      <c r="H28345" s="3">
        <v>6.3907000000000007</v>
      </c>
      <c r="I28345" s="3">
        <v>0</v>
      </c>
      <c r="J28345" s="3">
        <v>645.46070000000009</v>
      </c>
      <c r="K28345" s="3">
        <v>993.01646153846161</v>
      </c>
      <c r="L28345" s="4">
        <v>0.35</v>
      </c>
    </row>
    <row r="28346" spans="1:12" x14ac:dyDescent="0.35">
      <c r="A28346" s="1" t="s">
        <v>46793</v>
      </c>
      <c r="B28346" t="s">
        <v>46794</v>
      </c>
      <c r="C28346" t="s">
        <v>13</v>
      </c>
      <c r="D28346" t="s">
        <v>14</v>
      </c>
      <c r="E28346">
        <v>1</v>
      </c>
      <c r="F28346" s="2">
        <v>37.549999999999997</v>
      </c>
      <c r="G28346" s="3">
        <v>192.46</v>
      </c>
      <c r="H28346" s="3">
        <v>0.3755</v>
      </c>
      <c r="I28346" s="3">
        <v>1.7648499999999998</v>
      </c>
      <c r="J28346" s="3">
        <v>39.690350000000002</v>
      </c>
      <c r="K28346" s="3">
        <v>61.062076923076923</v>
      </c>
      <c r="L28346" s="4">
        <v>0.35</v>
      </c>
    </row>
    <row r="28347" spans="1:12" x14ac:dyDescent="0.35">
      <c r="A28347" s="1" t="s">
        <v>46795</v>
      </c>
      <c r="B28347" t="s">
        <v>8388</v>
      </c>
      <c r="C28347" t="s">
        <v>13</v>
      </c>
      <c r="D28347" t="s">
        <v>14</v>
      </c>
      <c r="E28347">
        <v>1</v>
      </c>
      <c r="F28347" s="2">
        <v>40.74</v>
      </c>
      <c r="G28347" s="3">
        <v>208.85</v>
      </c>
      <c r="H28347" s="3">
        <v>0.40740000000000004</v>
      </c>
      <c r="I28347" s="3">
        <v>1.9147800000000001</v>
      </c>
      <c r="J28347" s="3">
        <v>43.062180000000005</v>
      </c>
      <c r="K28347" s="3">
        <v>66.249507692307702</v>
      </c>
      <c r="L28347" s="4">
        <v>0.35000000000000003</v>
      </c>
    </row>
    <row r="28348" spans="1:12" x14ac:dyDescent="0.35">
      <c r="A28348" s="1" t="s">
        <v>46796</v>
      </c>
      <c r="B28348" t="s">
        <v>46797</v>
      </c>
      <c r="C28348" t="s">
        <v>34</v>
      </c>
      <c r="D28348" t="s">
        <v>35</v>
      </c>
      <c r="E28348">
        <v>2</v>
      </c>
      <c r="F28348" s="2">
        <v>12.58</v>
      </c>
      <c r="G28348" s="3">
        <v>65.86</v>
      </c>
      <c r="H28348" s="3">
        <v>0.1258</v>
      </c>
      <c r="I28348" s="3">
        <v>0</v>
      </c>
      <c r="J28348" s="3">
        <v>12.7058</v>
      </c>
      <c r="K28348" s="3">
        <v>19.547384615384615</v>
      </c>
      <c r="L28348" s="4">
        <v>0.35</v>
      </c>
    </row>
    <row r="28349" spans="1:12" x14ac:dyDescent="0.35">
      <c r="A28349" s="1" t="s">
        <v>46798</v>
      </c>
      <c r="B28349" t="s">
        <v>46799</v>
      </c>
      <c r="C28349" t="s">
        <v>13</v>
      </c>
      <c r="D28349" t="s">
        <v>14</v>
      </c>
      <c r="E28349">
        <v>1</v>
      </c>
      <c r="F28349" s="2">
        <v>114.38</v>
      </c>
      <c r="G28349" s="3">
        <v>586.39</v>
      </c>
      <c r="H28349" s="3">
        <v>1.1437999999999999</v>
      </c>
      <c r="I28349" s="3">
        <v>5.3758599999999994</v>
      </c>
      <c r="J28349" s="3">
        <v>120.89966</v>
      </c>
      <c r="K28349" s="3">
        <v>185.99947692307691</v>
      </c>
      <c r="L28349" s="4">
        <v>0.35</v>
      </c>
    </row>
    <row r="28350" spans="1:12" x14ac:dyDescent="0.35">
      <c r="A28350" s="1" t="s">
        <v>46800</v>
      </c>
      <c r="B28350" t="s">
        <v>46801</v>
      </c>
      <c r="C28350" t="s">
        <v>34</v>
      </c>
      <c r="D28350" t="s">
        <v>35</v>
      </c>
      <c r="E28350">
        <v>2</v>
      </c>
      <c r="F28350" s="2">
        <v>72.67</v>
      </c>
      <c r="G28350" s="3">
        <v>380.47</v>
      </c>
      <c r="H28350" s="3">
        <v>0.72670000000000001</v>
      </c>
      <c r="I28350" s="3">
        <v>0</v>
      </c>
      <c r="J28350" s="3">
        <v>73.396699999999996</v>
      </c>
      <c r="K28350" s="3">
        <v>112.91799999999999</v>
      </c>
      <c r="L28350" s="4">
        <v>0.35</v>
      </c>
    </row>
    <row r="28351" spans="1:12" x14ac:dyDescent="0.35">
      <c r="A28351" s="1" t="s">
        <v>46802</v>
      </c>
      <c r="B28351" t="s">
        <v>46803</v>
      </c>
      <c r="C28351" t="s">
        <v>13</v>
      </c>
      <c r="D28351" t="s">
        <v>14</v>
      </c>
      <c r="E28351">
        <v>2</v>
      </c>
      <c r="F28351" s="2">
        <v>360.44</v>
      </c>
      <c r="G28351" s="3">
        <v>1847.85</v>
      </c>
      <c r="H28351" s="3">
        <v>3.6044</v>
      </c>
      <c r="I28351" s="3">
        <v>0</v>
      </c>
      <c r="J28351" s="3">
        <v>364.0444</v>
      </c>
      <c r="K28351" s="3">
        <v>560.06830769230771</v>
      </c>
      <c r="L28351" s="4">
        <v>0.35000000000000003</v>
      </c>
    </row>
    <row r="28352" spans="1:12" x14ac:dyDescent="0.35">
      <c r="A28352" s="1" t="s">
        <v>46804</v>
      </c>
      <c r="B28352" t="s">
        <v>41641</v>
      </c>
      <c r="C28352" t="s">
        <v>34</v>
      </c>
      <c r="D28352" t="s">
        <v>35</v>
      </c>
      <c r="E28352">
        <v>2</v>
      </c>
      <c r="F28352" s="2">
        <v>83.78</v>
      </c>
      <c r="G28352" s="3">
        <v>429.51</v>
      </c>
      <c r="H28352" s="3">
        <v>0.83779999999999999</v>
      </c>
      <c r="I28352" s="3">
        <v>0</v>
      </c>
      <c r="J28352" s="3">
        <v>84.617800000000003</v>
      </c>
      <c r="K28352" s="3">
        <v>130.18123076923078</v>
      </c>
      <c r="L28352" s="4">
        <v>0.35000000000000003</v>
      </c>
    </row>
    <row r="28353" spans="1:12" x14ac:dyDescent="0.35">
      <c r="A28353" s="1" t="s">
        <v>46805</v>
      </c>
      <c r="B28353" t="s">
        <v>46806</v>
      </c>
      <c r="C28353" t="s">
        <v>34</v>
      </c>
      <c r="D28353" t="s">
        <v>35</v>
      </c>
      <c r="E28353">
        <v>2</v>
      </c>
      <c r="F28353" s="2">
        <v>108.15</v>
      </c>
      <c r="G28353" s="3">
        <v>565.53</v>
      </c>
      <c r="H28353" s="3">
        <v>1.0815000000000001</v>
      </c>
      <c r="I28353" s="3">
        <v>0</v>
      </c>
      <c r="J28353" s="3">
        <v>109.23150000000001</v>
      </c>
      <c r="K28353" s="3">
        <v>168.04846153846154</v>
      </c>
      <c r="L28353" s="4">
        <v>0.34999999999999992</v>
      </c>
    </row>
    <row r="28354" spans="1:12" x14ac:dyDescent="0.35">
      <c r="A28354" s="1" t="s">
        <v>46807</v>
      </c>
      <c r="B28354" t="s">
        <v>46808</v>
      </c>
      <c r="C28354" t="s">
        <v>34</v>
      </c>
      <c r="D28354" t="s">
        <v>35</v>
      </c>
      <c r="E28354">
        <v>2</v>
      </c>
      <c r="F28354" s="2">
        <v>421.05</v>
      </c>
      <c r="G28354" s="3">
        <v>2619.81</v>
      </c>
      <c r="H28354" s="3">
        <v>4.2105000000000006</v>
      </c>
      <c r="I28354" s="3">
        <v>0</v>
      </c>
      <c r="J28354" s="3">
        <v>425.26050000000004</v>
      </c>
      <c r="K28354" s="3">
        <v>654.24692307692305</v>
      </c>
      <c r="L28354" s="4">
        <v>0.34999999999999992</v>
      </c>
    </row>
    <row r="28355" spans="1:12" x14ac:dyDescent="0.35">
      <c r="A28355" s="1" t="s">
        <v>46809</v>
      </c>
      <c r="B28355" t="s">
        <v>46810</v>
      </c>
      <c r="C28355" t="s">
        <v>34</v>
      </c>
      <c r="D28355" t="s">
        <v>35</v>
      </c>
      <c r="E28355">
        <v>1</v>
      </c>
      <c r="F28355" s="2">
        <v>7.51</v>
      </c>
      <c r="G28355" s="3">
        <v>39.06</v>
      </c>
      <c r="H28355" s="3">
        <v>7.51E-2</v>
      </c>
      <c r="I28355" s="3">
        <v>0.35297000000000001</v>
      </c>
      <c r="J28355" s="3">
        <v>7.9380699999999997</v>
      </c>
      <c r="K28355" s="3">
        <v>12.212415384615383</v>
      </c>
      <c r="L28355" s="4">
        <v>0.34999999999999992</v>
      </c>
    </row>
    <row r="28356" spans="1:12" x14ac:dyDescent="0.35">
      <c r="A28356" s="1" t="s">
        <v>46811</v>
      </c>
      <c r="B28356" t="s">
        <v>46812</v>
      </c>
      <c r="C28356" t="s">
        <v>34</v>
      </c>
      <c r="D28356" t="s">
        <v>35</v>
      </c>
      <c r="E28356">
        <v>2</v>
      </c>
      <c r="F28356" s="2">
        <v>458.63</v>
      </c>
      <c r="G28356" s="3">
        <v>2351.2600000000002</v>
      </c>
      <c r="H28356" s="3">
        <v>4.5863000000000005</v>
      </c>
      <c r="I28356" s="3">
        <v>0</v>
      </c>
      <c r="J28356" s="3">
        <v>463.21629999999999</v>
      </c>
      <c r="K28356" s="3">
        <v>712.64046153846152</v>
      </c>
      <c r="L28356" s="4">
        <v>0.35</v>
      </c>
    </row>
    <row r="28357" spans="1:12" x14ac:dyDescent="0.35">
      <c r="A28357" s="1" t="s">
        <v>46813</v>
      </c>
      <c r="B28357" t="s">
        <v>40460</v>
      </c>
      <c r="C28357" t="s">
        <v>34</v>
      </c>
      <c r="D28357" t="s">
        <v>35</v>
      </c>
      <c r="E28357">
        <v>1</v>
      </c>
      <c r="F28357" s="2">
        <v>856.44</v>
      </c>
      <c r="G28357" s="3">
        <v>4390.6400000000003</v>
      </c>
      <c r="H28357" s="3">
        <v>8.5644000000000009</v>
      </c>
      <c r="I28357" s="3">
        <v>40.252680000000005</v>
      </c>
      <c r="J28357" s="3">
        <v>905.25708000000009</v>
      </c>
      <c r="K28357" s="3">
        <v>1392.7032000000002</v>
      </c>
      <c r="L28357" s="4">
        <v>0.35000000000000003</v>
      </c>
    </row>
    <row r="28358" spans="1:12" x14ac:dyDescent="0.35">
      <c r="A28358" s="1" t="s">
        <v>46814</v>
      </c>
      <c r="B28358" t="s">
        <v>46815</v>
      </c>
      <c r="C28358" t="s">
        <v>34</v>
      </c>
      <c r="D28358" t="s">
        <v>35</v>
      </c>
      <c r="E28358">
        <v>1</v>
      </c>
      <c r="F28358" s="2">
        <v>90.36</v>
      </c>
      <c r="G28358" s="3">
        <v>463.25</v>
      </c>
      <c r="H28358" s="3">
        <v>0.90359999999999996</v>
      </c>
      <c r="I28358" s="3">
        <v>4.2469200000000003</v>
      </c>
      <c r="J28358" s="3">
        <v>95.51052</v>
      </c>
      <c r="K28358" s="3">
        <v>146.93926153846152</v>
      </c>
      <c r="L28358" s="4">
        <v>0.34999999999999992</v>
      </c>
    </row>
    <row r="28359" spans="1:12" x14ac:dyDescent="0.35">
      <c r="A28359" s="1" t="s">
        <v>46816</v>
      </c>
      <c r="B28359" t="s">
        <v>46453</v>
      </c>
      <c r="C28359" t="s">
        <v>13</v>
      </c>
      <c r="D28359" t="s">
        <v>14</v>
      </c>
      <c r="E28359">
        <v>2</v>
      </c>
      <c r="F28359" s="2">
        <v>356.24</v>
      </c>
      <c r="G28359" s="3">
        <v>1687.33</v>
      </c>
      <c r="H28359" s="3">
        <v>3.5624000000000002</v>
      </c>
      <c r="I28359" s="3">
        <v>0</v>
      </c>
      <c r="J28359" s="3">
        <v>359.80240000000003</v>
      </c>
      <c r="K28359" s="3">
        <v>553.54215384615384</v>
      </c>
      <c r="L28359" s="4">
        <v>0.34999999999999992</v>
      </c>
    </row>
    <row r="28360" spans="1:12" x14ac:dyDescent="0.35">
      <c r="A28360" s="1" t="s">
        <v>46817</v>
      </c>
      <c r="B28360" t="s">
        <v>46818</v>
      </c>
      <c r="C28360" t="s">
        <v>34</v>
      </c>
      <c r="D28360" t="s">
        <v>35</v>
      </c>
      <c r="E28360">
        <v>2</v>
      </c>
      <c r="F28360" s="2">
        <v>5.37</v>
      </c>
      <c r="G28360" s="3">
        <v>40.03</v>
      </c>
      <c r="H28360" s="3">
        <v>5.3700000000000005E-2</v>
      </c>
      <c r="I28360" s="3">
        <v>0</v>
      </c>
      <c r="J28360" s="3">
        <v>5.4237000000000002</v>
      </c>
      <c r="K28360" s="3">
        <v>8.344153846153846</v>
      </c>
      <c r="L28360" s="4">
        <v>0.35</v>
      </c>
    </row>
    <row r="28361" spans="1:12" x14ac:dyDescent="0.35">
      <c r="A28361" s="1" t="s">
        <v>46819</v>
      </c>
      <c r="B28361" t="s">
        <v>46820</v>
      </c>
      <c r="C28361" t="s">
        <v>13</v>
      </c>
      <c r="D28361" t="s">
        <v>14</v>
      </c>
      <c r="E28361">
        <v>2</v>
      </c>
      <c r="F28361" s="2">
        <v>463.49</v>
      </c>
      <c r="G28361" s="3">
        <v>2195.39</v>
      </c>
      <c r="H28361" s="3">
        <v>4.6349</v>
      </c>
      <c r="I28361" s="3">
        <v>0</v>
      </c>
      <c r="J28361" s="3">
        <v>468.12490000000003</v>
      </c>
      <c r="K28361" s="3">
        <v>720.19215384615381</v>
      </c>
      <c r="L28361" s="4">
        <v>0.34999999999999992</v>
      </c>
    </row>
    <row r="28362" spans="1:12" x14ac:dyDescent="0.35">
      <c r="A28362" s="1" t="s">
        <v>46821</v>
      </c>
      <c r="B28362" t="s">
        <v>46822</v>
      </c>
      <c r="C28362" t="s">
        <v>34</v>
      </c>
      <c r="D28362" t="s">
        <v>35</v>
      </c>
      <c r="E28362">
        <v>2</v>
      </c>
      <c r="F28362" s="2">
        <v>7023.06</v>
      </c>
      <c r="G28362" s="3">
        <v>36769.949999999997</v>
      </c>
      <c r="H28362" s="3">
        <v>70.23060000000001</v>
      </c>
      <c r="I28362" s="3">
        <v>0</v>
      </c>
      <c r="J28362" s="3">
        <v>7093.2906000000003</v>
      </c>
      <c r="K28362" s="3">
        <v>10912.754769230769</v>
      </c>
      <c r="L28362" s="4">
        <v>0.35</v>
      </c>
    </row>
    <row r="28363" spans="1:12" x14ac:dyDescent="0.35">
      <c r="A28363" s="1" t="s">
        <v>46823</v>
      </c>
      <c r="B28363" t="s">
        <v>46824</v>
      </c>
      <c r="C28363" t="s">
        <v>34</v>
      </c>
      <c r="D28363" t="s">
        <v>35</v>
      </c>
      <c r="E28363">
        <v>2</v>
      </c>
      <c r="F28363" s="2">
        <v>6.72</v>
      </c>
      <c r="G28363" s="3">
        <v>50.27</v>
      </c>
      <c r="H28363" s="3">
        <v>6.7199999999999996E-2</v>
      </c>
      <c r="I28363" s="3">
        <v>0</v>
      </c>
      <c r="J28363" s="3">
        <v>6.7871999999999995</v>
      </c>
      <c r="K28363" s="3">
        <v>10.441846153846152</v>
      </c>
      <c r="L28363" s="4">
        <v>0.34999999999999992</v>
      </c>
    </row>
    <row r="28364" spans="1:12" x14ac:dyDescent="0.35">
      <c r="A28364" s="1" t="s">
        <v>46825</v>
      </c>
      <c r="B28364" t="s">
        <v>46826</v>
      </c>
      <c r="C28364" t="s">
        <v>34</v>
      </c>
      <c r="D28364" t="s">
        <v>35</v>
      </c>
      <c r="E28364">
        <v>1</v>
      </c>
      <c r="F28364" s="2">
        <v>2734.21</v>
      </c>
      <c r="G28364" s="3">
        <v>14315.24</v>
      </c>
      <c r="H28364" s="3">
        <v>27.342100000000002</v>
      </c>
      <c r="I28364" s="3">
        <v>128.50787</v>
      </c>
      <c r="J28364" s="3">
        <v>2890.0599699999998</v>
      </c>
      <c r="K28364" s="3">
        <v>4446.2461076923073</v>
      </c>
      <c r="L28364" s="4">
        <v>0.35</v>
      </c>
    </row>
    <row r="28365" spans="1:12" x14ac:dyDescent="0.35">
      <c r="A28365" s="1">
        <v>41005402</v>
      </c>
      <c r="B28365" t="s">
        <v>43161</v>
      </c>
      <c r="C28365" t="s">
        <v>34</v>
      </c>
      <c r="D28365" t="s">
        <v>35</v>
      </c>
      <c r="E28365">
        <v>2</v>
      </c>
      <c r="F28365" s="2">
        <v>704.95</v>
      </c>
      <c r="G28365" s="3">
        <v>3614.04</v>
      </c>
      <c r="H28365" s="3">
        <v>7.049500000000001</v>
      </c>
      <c r="I28365" s="3">
        <v>0</v>
      </c>
      <c r="J28365" s="3">
        <v>711.99950000000001</v>
      </c>
      <c r="K28365" s="3">
        <v>1095.3838461538462</v>
      </c>
      <c r="L28365" s="4">
        <v>0.35000000000000003</v>
      </c>
    </row>
    <row r="28366" spans="1:12" x14ac:dyDescent="0.35">
      <c r="A28366" s="1" t="s">
        <v>46827</v>
      </c>
      <c r="B28366" t="s">
        <v>13712</v>
      </c>
      <c r="C28366" t="s">
        <v>34</v>
      </c>
      <c r="D28366" t="s">
        <v>35</v>
      </c>
      <c r="E28366">
        <v>1</v>
      </c>
      <c r="F28366" s="2">
        <v>184.1</v>
      </c>
      <c r="G28366" s="3">
        <v>923.56</v>
      </c>
      <c r="H28366" s="3">
        <v>1.841</v>
      </c>
      <c r="I28366" s="3">
        <v>8.6526999999999994</v>
      </c>
      <c r="J28366" s="3">
        <v>194.59370000000001</v>
      </c>
      <c r="K28366" s="3">
        <v>299.3749230769231</v>
      </c>
      <c r="L28366" s="4">
        <v>0.35</v>
      </c>
    </row>
    <row r="28367" spans="1:12" x14ac:dyDescent="0.35">
      <c r="A28367" s="1" t="s">
        <v>46828</v>
      </c>
      <c r="B28367" t="s">
        <v>46829</v>
      </c>
      <c r="C28367" t="s">
        <v>13</v>
      </c>
      <c r="D28367" t="s">
        <v>14</v>
      </c>
      <c r="E28367">
        <v>2</v>
      </c>
      <c r="F28367" s="2">
        <v>20.94</v>
      </c>
      <c r="G28367" s="3">
        <v>100.47</v>
      </c>
      <c r="H28367" s="3">
        <v>0.20940000000000003</v>
      </c>
      <c r="I28367" s="3">
        <v>0</v>
      </c>
      <c r="J28367" s="3">
        <v>21.1494</v>
      </c>
      <c r="K28367" s="3">
        <v>32.53753846153846</v>
      </c>
      <c r="L28367" s="4">
        <v>0.35</v>
      </c>
    </row>
    <row r="28368" spans="1:12" x14ac:dyDescent="0.35">
      <c r="A28368" s="1" t="s">
        <v>46830</v>
      </c>
      <c r="B28368" t="s">
        <v>46831</v>
      </c>
      <c r="C28368" t="s">
        <v>34</v>
      </c>
      <c r="D28368" t="s">
        <v>35</v>
      </c>
      <c r="E28368">
        <v>2</v>
      </c>
      <c r="F28368" s="2">
        <v>6.89</v>
      </c>
      <c r="G28368" s="3">
        <v>38.299999999999997</v>
      </c>
      <c r="H28368" s="3">
        <v>6.8900000000000003E-2</v>
      </c>
      <c r="I28368" s="3">
        <v>0</v>
      </c>
      <c r="J28368" s="3">
        <v>6.9588999999999999</v>
      </c>
      <c r="K28368" s="3">
        <v>10.706</v>
      </c>
      <c r="L28368" s="4">
        <v>0.35</v>
      </c>
    </row>
    <row r="28369" spans="1:12" x14ac:dyDescent="0.35">
      <c r="A28369" s="1" t="s">
        <v>46832</v>
      </c>
      <c r="B28369" t="s">
        <v>46654</v>
      </c>
      <c r="C28369" t="s">
        <v>13</v>
      </c>
      <c r="D28369" t="s">
        <v>14</v>
      </c>
      <c r="E28369">
        <v>2</v>
      </c>
      <c r="F28369" s="2">
        <v>37.28</v>
      </c>
      <c r="G28369" s="3">
        <v>167.64</v>
      </c>
      <c r="H28369" s="3">
        <v>0.37280000000000002</v>
      </c>
      <c r="I28369" s="3">
        <v>0</v>
      </c>
      <c r="J28369" s="3">
        <v>37.652799999999999</v>
      </c>
      <c r="K28369" s="3">
        <v>57.927384615384611</v>
      </c>
      <c r="L28369" s="4">
        <v>0.35</v>
      </c>
    </row>
    <row r="28370" spans="1:12" x14ac:dyDescent="0.35">
      <c r="A28370" s="1" t="s">
        <v>46833</v>
      </c>
      <c r="B28370" t="s">
        <v>43963</v>
      </c>
      <c r="C28370" t="s">
        <v>34</v>
      </c>
      <c r="D28370" t="s">
        <v>35</v>
      </c>
      <c r="E28370">
        <v>1</v>
      </c>
      <c r="F28370" s="2">
        <v>593.47</v>
      </c>
      <c r="G28370" s="3">
        <v>3042.52</v>
      </c>
      <c r="H28370" s="3">
        <v>5.9347000000000003</v>
      </c>
      <c r="I28370" s="3">
        <v>27.893090000000001</v>
      </c>
      <c r="J28370" s="3">
        <v>627.29779000000008</v>
      </c>
      <c r="K28370" s="3">
        <v>965.07352307692315</v>
      </c>
      <c r="L28370" s="4">
        <v>0.35</v>
      </c>
    </row>
    <row r="28371" spans="1:12" x14ac:dyDescent="0.35">
      <c r="A28371" s="1" t="s">
        <v>46834</v>
      </c>
      <c r="B28371" t="s">
        <v>46835</v>
      </c>
      <c r="C28371" t="s">
        <v>34</v>
      </c>
      <c r="D28371" t="s">
        <v>35</v>
      </c>
      <c r="E28371">
        <v>1</v>
      </c>
      <c r="F28371" s="2">
        <v>100.29</v>
      </c>
      <c r="G28371" s="3">
        <v>525.08000000000004</v>
      </c>
      <c r="H28371" s="3">
        <v>1.0029000000000001</v>
      </c>
      <c r="I28371" s="3">
        <v>4.7136300000000002</v>
      </c>
      <c r="J28371" s="3">
        <v>106.00653</v>
      </c>
      <c r="K28371" s="3">
        <v>163.08696923076923</v>
      </c>
      <c r="L28371" s="4">
        <v>0.35</v>
      </c>
    </row>
    <row r="28372" spans="1:12" x14ac:dyDescent="0.35">
      <c r="A28372" s="1" t="s">
        <v>46836</v>
      </c>
      <c r="B28372" t="s">
        <v>46837</v>
      </c>
      <c r="C28372" t="s">
        <v>13</v>
      </c>
      <c r="D28372" t="s">
        <v>14</v>
      </c>
      <c r="E28372">
        <v>1</v>
      </c>
      <c r="F28372" s="2">
        <v>35.22</v>
      </c>
      <c r="G28372" s="3">
        <v>180.52</v>
      </c>
      <c r="H28372" s="3">
        <v>0.35220000000000001</v>
      </c>
      <c r="I28372" s="3">
        <v>1.65534</v>
      </c>
      <c r="J28372" s="3">
        <v>37.227540000000005</v>
      </c>
      <c r="K28372" s="3">
        <v>57.273138461538466</v>
      </c>
      <c r="L28372" s="4">
        <v>0.35</v>
      </c>
    </row>
    <row r="28373" spans="1:12" x14ac:dyDescent="0.35">
      <c r="A28373" s="1" t="s">
        <v>46838</v>
      </c>
      <c r="B28373" t="s">
        <v>46839</v>
      </c>
      <c r="C28373" t="s">
        <v>34</v>
      </c>
      <c r="D28373" t="s">
        <v>35</v>
      </c>
      <c r="E28373">
        <v>1</v>
      </c>
      <c r="F28373" s="2">
        <v>172.82</v>
      </c>
      <c r="G28373" s="3">
        <v>904.87</v>
      </c>
      <c r="H28373" s="3">
        <v>1.7282</v>
      </c>
      <c r="I28373" s="3">
        <v>8.122539999999999</v>
      </c>
      <c r="J28373" s="3">
        <v>182.67073999999997</v>
      </c>
      <c r="K28373" s="3">
        <v>281.03190769230764</v>
      </c>
      <c r="L28373" s="4">
        <v>0.35</v>
      </c>
    </row>
    <row r="28374" spans="1:12" x14ac:dyDescent="0.35">
      <c r="A28374" s="1" t="s">
        <v>46840</v>
      </c>
      <c r="B28374" t="s">
        <v>46841</v>
      </c>
      <c r="C28374" t="s">
        <v>34</v>
      </c>
      <c r="D28374" t="s">
        <v>35</v>
      </c>
      <c r="E28374">
        <v>2</v>
      </c>
      <c r="F28374" s="2">
        <v>13410.53</v>
      </c>
      <c r="G28374" s="3">
        <v>75513.25</v>
      </c>
      <c r="H28374" s="3">
        <v>134.1053</v>
      </c>
      <c r="I28374" s="3">
        <v>0</v>
      </c>
      <c r="J28374" s="3">
        <v>13544.6353</v>
      </c>
      <c r="K28374" s="3">
        <v>20837.900461538462</v>
      </c>
      <c r="L28374" s="4">
        <v>0.35000000000000003</v>
      </c>
    </row>
    <row r="28375" spans="1:12" x14ac:dyDescent="0.35">
      <c r="A28375" s="1" t="s">
        <v>46842</v>
      </c>
      <c r="B28375" t="s">
        <v>46843</v>
      </c>
      <c r="C28375" t="s">
        <v>34</v>
      </c>
      <c r="D28375" t="s">
        <v>35</v>
      </c>
      <c r="E28375">
        <v>2</v>
      </c>
      <c r="F28375" s="2">
        <v>11494.74</v>
      </c>
      <c r="G28375" s="3">
        <v>55613.08</v>
      </c>
      <c r="H28375" s="3">
        <v>114.9474</v>
      </c>
      <c r="I28375" s="3">
        <v>0</v>
      </c>
      <c r="J28375" s="3">
        <v>11609.687399999999</v>
      </c>
      <c r="K28375" s="3">
        <v>17861.057538461537</v>
      </c>
      <c r="L28375" s="4">
        <v>0.35</v>
      </c>
    </row>
    <row r="28376" spans="1:12" hidden="1" x14ac:dyDescent="0.35">
      <c r="A28376" s="1" t="s">
        <v>46844</v>
      </c>
      <c r="B28376" t="s">
        <v>46845</v>
      </c>
      <c r="C28376" t="s">
        <v>46</v>
      </c>
      <c r="D28376" t="s">
        <v>47</v>
      </c>
      <c r="E28376">
        <v>1</v>
      </c>
      <c r="F28376" s="2">
        <v>33.85</v>
      </c>
      <c r="G28376" s="3">
        <v>173.56</v>
      </c>
      <c r="H28376" s="3">
        <v>0.33850000000000002</v>
      </c>
      <c r="I28376" s="3">
        <v>1.5909500000000001</v>
      </c>
      <c r="J28376" s="3">
        <v>35.779450000000004</v>
      </c>
      <c r="K28376" s="3">
        <v>55.045307692307695</v>
      </c>
      <c r="L28376" s="4">
        <v>0.35</v>
      </c>
    </row>
    <row r="28377" spans="1:12" x14ac:dyDescent="0.35">
      <c r="A28377" s="1" t="s">
        <v>46846</v>
      </c>
      <c r="B28377" t="s">
        <v>46847</v>
      </c>
      <c r="C28377" t="s">
        <v>34</v>
      </c>
      <c r="D28377" t="s">
        <v>35</v>
      </c>
      <c r="E28377">
        <v>2</v>
      </c>
      <c r="F28377" s="2">
        <v>6.21</v>
      </c>
      <c r="G28377" s="3">
        <v>32.72</v>
      </c>
      <c r="H28377" s="3">
        <v>6.2100000000000002E-2</v>
      </c>
      <c r="I28377" s="3">
        <v>0</v>
      </c>
      <c r="J28377" s="3">
        <v>6.2721</v>
      </c>
      <c r="K28377" s="3">
        <v>9.6493846153846157</v>
      </c>
      <c r="L28377" s="4">
        <v>0.35000000000000003</v>
      </c>
    </row>
    <row r="28378" spans="1:12" x14ac:dyDescent="0.35">
      <c r="A28378" s="1" t="s">
        <v>46848</v>
      </c>
      <c r="B28378" t="s">
        <v>40434</v>
      </c>
      <c r="C28378" t="s">
        <v>34</v>
      </c>
      <c r="D28378" t="s">
        <v>35</v>
      </c>
      <c r="E28378">
        <v>1</v>
      </c>
      <c r="F28378" s="2">
        <v>17.61</v>
      </c>
      <c r="G28378" s="3">
        <v>92.05</v>
      </c>
      <c r="H28378" s="3">
        <v>0.17610000000000001</v>
      </c>
      <c r="I28378" s="3">
        <v>0.82767000000000002</v>
      </c>
      <c r="J28378" s="3">
        <v>18.613770000000002</v>
      </c>
      <c r="K28378" s="3">
        <v>28.636569230769233</v>
      </c>
      <c r="L28378" s="4">
        <v>0.35</v>
      </c>
    </row>
    <row r="28379" spans="1:12" x14ac:dyDescent="0.35">
      <c r="A28379" s="1" t="s">
        <v>46849</v>
      </c>
      <c r="B28379" t="s">
        <v>46850</v>
      </c>
      <c r="C28379" t="s">
        <v>34</v>
      </c>
      <c r="D28379" t="s">
        <v>35</v>
      </c>
      <c r="E28379">
        <v>1</v>
      </c>
      <c r="F28379" s="2">
        <v>70.83</v>
      </c>
      <c r="G28379" s="3">
        <v>529.1</v>
      </c>
      <c r="H28379" s="3">
        <v>0.70830000000000004</v>
      </c>
      <c r="I28379" s="3">
        <v>3.3290099999999998</v>
      </c>
      <c r="J28379" s="3">
        <v>74.867309999999989</v>
      </c>
      <c r="K28379" s="3">
        <v>115.1804769230769</v>
      </c>
      <c r="L28379" s="4">
        <v>0.34999999999999992</v>
      </c>
    </row>
    <row r="28380" spans="1:12" x14ac:dyDescent="0.35">
      <c r="A28380" s="1" t="s">
        <v>46851</v>
      </c>
      <c r="B28380" t="s">
        <v>41776</v>
      </c>
      <c r="C28380" t="s">
        <v>34</v>
      </c>
      <c r="D28380" t="s">
        <v>35</v>
      </c>
      <c r="E28380">
        <v>1</v>
      </c>
      <c r="F28380" s="2">
        <v>232.97</v>
      </c>
      <c r="G28380" s="3">
        <v>1194.31</v>
      </c>
      <c r="H28380" s="3">
        <v>2.3296999999999999</v>
      </c>
      <c r="I28380" s="3">
        <v>10.949590000000001</v>
      </c>
      <c r="J28380" s="3">
        <v>246.24929</v>
      </c>
      <c r="K28380" s="3">
        <v>378.84506153846155</v>
      </c>
      <c r="L28380" s="4">
        <v>0.35000000000000003</v>
      </c>
    </row>
    <row r="28381" spans="1:12" x14ac:dyDescent="0.35">
      <c r="A28381" s="1" t="s">
        <v>46852</v>
      </c>
      <c r="B28381" t="s">
        <v>46853</v>
      </c>
      <c r="C28381" t="s">
        <v>34</v>
      </c>
      <c r="D28381" t="s">
        <v>35</v>
      </c>
      <c r="E28381">
        <v>2</v>
      </c>
      <c r="F28381" s="2">
        <v>3.46</v>
      </c>
      <c r="G28381" s="3">
        <v>17.73</v>
      </c>
      <c r="H28381" s="3">
        <v>3.4599999999999999E-2</v>
      </c>
      <c r="I28381" s="3">
        <v>0</v>
      </c>
      <c r="J28381" s="3">
        <v>3.4946000000000002</v>
      </c>
      <c r="K28381" s="3">
        <v>5.3763076923076927</v>
      </c>
      <c r="L28381" s="4">
        <v>0.35000000000000003</v>
      </c>
    </row>
    <row r="28382" spans="1:12" x14ac:dyDescent="0.35">
      <c r="A28382" s="1" t="s">
        <v>46854</v>
      </c>
      <c r="B28382" t="s">
        <v>46855</v>
      </c>
      <c r="C28382" t="s">
        <v>34</v>
      </c>
      <c r="D28382" t="s">
        <v>35</v>
      </c>
      <c r="E28382">
        <v>2</v>
      </c>
      <c r="F28382" s="2">
        <v>1513.68</v>
      </c>
      <c r="G28382" s="3">
        <v>7769.63</v>
      </c>
      <c r="H28382" s="3">
        <v>15.136800000000001</v>
      </c>
      <c r="I28382" s="3">
        <v>0</v>
      </c>
      <c r="J28382" s="3">
        <v>1528.8168000000001</v>
      </c>
      <c r="K28382" s="3">
        <v>2352.025846153846</v>
      </c>
      <c r="L28382" s="4">
        <v>0.34999999999999992</v>
      </c>
    </row>
    <row r="28383" spans="1:12" x14ac:dyDescent="0.35">
      <c r="A28383" s="1">
        <v>41000620</v>
      </c>
      <c r="B28383" t="s">
        <v>44617</v>
      </c>
      <c r="C28383" t="s">
        <v>34</v>
      </c>
      <c r="D28383" t="s">
        <v>35</v>
      </c>
      <c r="E28383">
        <v>1</v>
      </c>
      <c r="F28383" s="2">
        <v>375.56</v>
      </c>
      <c r="G28383" s="3">
        <v>1925.39</v>
      </c>
      <c r="H28383" s="3">
        <v>3.7556000000000003</v>
      </c>
      <c r="I28383" s="3">
        <v>17.651320000000002</v>
      </c>
      <c r="J28383" s="3">
        <v>396.96692000000002</v>
      </c>
      <c r="K28383" s="3">
        <v>610.71833846153845</v>
      </c>
      <c r="L28383" s="4">
        <v>0.35</v>
      </c>
    </row>
    <row r="28384" spans="1:12" x14ac:dyDescent="0.35">
      <c r="A28384" s="1" t="s">
        <v>46856</v>
      </c>
      <c r="B28384" t="s">
        <v>46857</v>
      </c>
      <c r="C28384" t="s">
        <v>34</v>
      </c>
      <c r="D28384" t="s">
        <v>35</v>
      </c>
      <c r="E28384">
        <v>1</v>
      </c>
      <c r="F28384" s="2">
        <v>626.89</v>
      </c>
      <c r="G28384" s="3">
        <v>3213.88</v>
      </c>
      <c r="H28384" s="3">
        <v>6.2689000000000004</v>
      </c>
      <c r="I28384" s="3">
        <v>29.463829999999998</v>
      </c>
      <c r="J28384" s="3">
        <v>662.62273000000005</v>
      </c>
      <c r="K28384" s="3">
        <v>1019.4195846153847</v>
      </c>
      <c r="L28384" s="4">
        <v>0.35</v>
      </c>
    </row>
    <row r="28385" spans="1:12" x14ac:dyDescent="0.35">
      <c r="A28385" s="1" t="s">
        <v>46858</v>
      </c>
      <c r="B28385" t="s">
        <v>46859</v>
      </c>
      <c r="C28385" t="s">
        <v>34</v>
      </c>
      <c r="D28385" t="s">
        <v>35</v>
      </c>
      <c r="E28385">
        <v>1</v>
      </c>
      <c r="F28385" s="2">
        <v>532.28</v>
      </c>
      <c r="G28385" s="3">
        <v>2728.76</v>
      </c>
      <c r="H28385" s="3">
        <v>5.3228</v>
      </c>
      <c r="I28385" s="3">
        <v>25.017160000000001</v>
      </c>
      <c r="J28385" s="3">
        <v>562.61995999999999</v>
      </c>
      <c r="K28385" s="3">
        <v>865.56916923076915</v>
      </c>
      <c r="L28385" s="4">
        <v>0.34999999999999992</v>
      </c>
    </row>
    <row r="28386" spans="1:12" hidden="1" x14ac:dyDescent="0.35">
      <c r="A28386" s="1" t="s">
        <v>46860</v>
      </c>
      <c r="B28386" t="s">
        <v>46861</v>
      </c>
      <c r="C28386" t="s">
        <v>46</v>
      </c>
      <c r="D28386" t="s">
        <v>47</v>
      </c>
      <c r="E28386">
        <v>1</v>
      </c>
      <c r="F28386" s="2">
        <v>95.02</v>
      </c>
      <c r="G28386" s="3">
        <v>487.13</v>
      </c>
      <c r="H28386" s="3">
        <v>0.95019999999999993</v>
      </c>
      <c r="I28386" s="3">
        <v>4.4659399999999998</v>
      </c>
      <c r="J28386" s="3">
        <v>100.43613999999999</v>
      </c>
      <c r="K28386" s="3">
        <v>154.51713846153845</v>
      </c>
      <c r="L28386" s="4">
        <v>0.35</v>
      </c>
    </row>
    <row r="28387" spans="1:12" x14ac:dyDescent="0.35">
      <c r="A28387" s="1" t="s">
        <v>46862</v>
      </c>
      <c r="B28387" t="s">
        <v>46863</v>
      </c>
      <c r="C28387" t="s">
        <v>34</v>
      </c>
      <c r="D28387" t="s">
        <v>35</v>
      </c>
      <c r="E28387">
        <v>1</v>
      </c>
      <c r="F28387" s="2">
        <v>82.94</v>
      </c>
      <c r="G28387" s="3">
        <v>425.22</v>
      </c>
      <c r="H28387" s="3">
        <v>0.82940000000000003</v>
      </c>
      <c r="I28387" s="3">
        <v>3.89818</v>
      </c>
      <c r="J28387" s="3">
        <v>87.667580000000001</v>
      </c>
      <c r="K28387" s="3">
        <v>134.8732</v>
      </c>
      <c r="L28387" s="4">
        <v>0.35</v>
      </c>
    </row>
    <row r="28388" spans="1:12" x14ac:dyDescent="0.35">
      <c r="A28388" s="1" t="s">
        <v>46864</v>
      </c>
      <c r="B28388" t="s">
        <v>46865</v>
      </c>
      <c r="C28388" t="s">
        <v>34</v>
      </c>
      <c r="D28388" t="s">
        <v>35</v>
      </c>
      <c r="E28388">
        <v>1</v>
      </c>
      <c r="F28388" s="2">
        <v>121.56</v>
      </c>
      <c r="G28388" s="3">
        <v>635.64</v>
      </c>
      <c r="H28388" s="3">
        <v>1.2156</v>
      </c>
      <c r="I28388" s="3">
        <v>5.7133200000000004</v>
      </c>
      <c r="J28388" s="3">
        <v>128.48892000000001</v>
      </c>
      <c r="K28388" s="3">
        <v>197.67526153846154</v>
      </c>
      <c r="L28388" s="4">
        <v>0.35</v>
      </c>
    </row>
    <row r="28389" spans="1:12" x14ac:dyDescent="0.35">
      <c r="A28389" s="1">
        <v>41000622</v>
      </c>
      <c r="B28389" t="s">
        <v>44192</v>
      </c>
      <c r="C28389" t="s">
        <v>34</v>
      </c>
      <c r="D28389" t="s">
        <v>35</v>
      </c>
      <c r="E28389">
        <v>1</v>
      </c>
      <c r="F28389" s="2">
        <v>570.77</v>
      </c>
      <c r="G28389" s="3">
        <v>2926.14</v>
      </c>
      <c r="H28389" s="3">
        <v>5.7077</v>
      </c>
      <c r="I28389" s="3">
        <v>26.82619</v>
      </c>
      <c r="J28389" s="3">
        <v>603.30389000000002</v>
      </c>
      <c r="K28389" s="3">
        <v>928.15983076923078</v>
      </c>
      <c r="L28389" s="4">
        <v>0.35</v>
      </c>
    </row>
    <row r="28390" spans="1:12" hidden="1" x14ac:dyDescent="0.35">
      <c r="A28390" s="1" t="s">
        <v>46866</v>
      </c>
      <c r="B28390" t="s">
        <v>46867</v>
      </c>
      <c r="C28390" t="s">
        <v>46</v>
      </c>
      <c r="D28390" t="s">
        <v>47</v>
      </c>
      <c r="E28390">
        <v>2</v>
      </c>
      <c r="F28390" s="2">
        <v>379.89</v>
      </c>
      <c r="G28390" s="3">
        <v>1949.93</v>
      </c>
      <c r="H28390" s="3">
        <v>3.7988999999999997</v>
      </c>
      <c r="I28390" s="3">
        <v>0</v>
      </c>
      <c r="J28390" s="3">
        <v>383.68889999999999</v>
      </c>
      <c r="K28390" s="3">
        <v>590.29061538461531</v>
      </c>
      <c r="L28390" s="4">
        <v>0.34999999999999992</v>
      </c>
    </row>
    <row r="28391" spans="1:12" x14ac:dyDescent="0.35">
      <c r="A28391" s="1" t="s">
        <v>46868</v>
      </c>
      <c r="B28391" t="s">
        <v>46869</v>
      </c>
      <c r="C28391" t="s">
        <v>13</v>
      </c>
      <c r="D28391" t="s">
        <v>14</v>
      </c>
      <c r="E28391">
        <v>2</v>
      </c>
      <c r="F28391" s="2">
        <v>13.65</v>
      </c>
      <c r="G28391" s="3">
        <v>64.290000000000006</v>
      </c>
      <c r="H28391" s="3">
        <v>0.13650000000000001</v>
      </c>
      <c r="I28391" s="3">
        <v>0</v>
      </c>
      <c r="J28391" s="3">
        <v>13.7865</v>
      </c>
      <c r="K28391" s="3">
        <v>21.21</v>
      </c>
      <c r="L28391" s="4">
        <v>0.35000000000000003</v>
      </c>
    </row>
    <row r="28392" spans="1:12" x14ac:dyDescent="0.35">
      <c r="A28392" s="1" t="s">
        <v>46870</v>
      </c>
      <c r="B28392" t="s">
        <v>46871</v>
      </c>
      <c r="C28392" t="s">
        <v>34</v>
      </c>
      <c r="D28392" t="s">
        <v>35</v>
      </c>
      <c r="E28392">
        <v>2</v>
      </c>
      <c r="F28392" s="2">
        <v>104.19</v>
      </c>
      <c r="G28392" s="3">
        <v>534.16999999999996</v>
      </c>
      <c r="H28392" s="3">
        <v>1.0419</v>
      </c>
      <c r="I28392" s="3">
        <v>0</v>
      </c>
      <c r="J28392" s="3">
        <v>105.2319</v>
      </c>
      <c r="K28392" s="3">
        <v>161.89523076923075</v>
      </c>
      <c r="L28392" s="4">
        <v>0.34999999999999992</v>
      </c>
    </row>
    <row r="28393" spans="1:12" x14ac:dyDescent="0.35">
      <c r="A28393" s="1" t="s">
        <v>46872</v>
      </c>
      <c r="B28393" t="s">
        <v>46873</v>
      </c>
      <c r="C28393" t="s">
        <v>34</v>
      </c>
      <c r="D28393" t="s">
        <v>35</v>
      </c>
      <c r="E28393">
        <v>2</v>
      </c>
      <c r="F28393" s="2">
        <v>16024.21</v>
      </c>
      <c r="G28393" s="3">
        <v>83896.39</v>
      </c>
      <c r="H28393" s="3">
        <v>160.24209999999999</v>
      </c>
      <c r="I28393" s="3">
        <v>0</v>
      </c>
      <c r="J28393" s="3">
        <v>16184.452099999999</v>
      </c>
      <c r="K28393" s="3">
        <v>24899.157076923075</v>
      </c>
      <c r="L28393" s="4">
        <v>0.35</v>
      </c>
    </row>
    <row r="28394" spans="1:12" x14ac:dyDescent="0.35">
      <c r="A28394" s="1" t="s">
        <v>46874</v>
      </c>
      <c r="B28394" t="s">
        <v>46875</v>
      </c>
      <c r="C28394" t="s">
        <v>34</v>
      </c>
      <c r="D28394" t="s">
        <v>35</v>
      </c>
      <c r="E28394">
        <v>2</v>
      </c>
      <c r="F28394" s="2">
        <v>35.18</v>
      </c>
      <c r="G28394" s="3">
        <v>356.45</v>
      </c>
      <c r="H28394" s="3">
        <v>0.3518</v>
      </c>
      <c r="I28394" s="3">
        <v>0</v>
      </c>
      <c r="J28394" s="3">
        <v>35.531799999999997</v>
      </c>
      <c r="K28394" s="3">
        <v>54.664307692307688</v>
      </c>
      <c r="L28394" s="4">
        <v>0.35</v>
      </c>
    </row>
    <row r="28395" spans="1:12" x14ac:dyDescent="0.35">
      <c r="A28395" s="1" t="s">
        <v>46876</v>
      </c>
      <c r="B28395" t="s">
        <v>46877</v>
      </c>
      <c r="C28395" t="s">
        <v>13</v>
      </c>
      <c r="D28395" t="s">
        <v>14</v>
      </c>
      <c r="E28395">
        <v>2</v>
      </c>
      <c r="F28395" s="2">
        <v>129.19</v>
      </c>
      <c r="G28395" s="3">
        <v>662.36</v>
      </c>
      <c r="H28395" s="3">
        <v>1.2919</v>
      </c>
      <c r="I28395" s="3">
        <v>0</v>
      </c>
      <c r="J28395" s="3">
        <v>130.4819</v>
      </c>
      <c r="K28395" s="3">
        <v>200.74138461538459</v>
      </c>
      <c r="L28395" s="4">
        <v>0.34999999999999992</v>
      </c>
    </row>
    <row r="28396" spans="1:12" x14ac:dyDescent="0.35">
      <c r="A28396" s="1" t="s">
        <v>46878</v>
      </c>
      <c r="B28396" t="s">
        <v>46879</v>
      </c>
      <c r="C28396" t="s">
        <v>34</v>
      </c>
      <c r="D28396" t="s">
        <v>35</v>
      </c>
      <c r="E28396">
        <v>2</v>
      </c>
      <c r="F28396" s="2">
        <v>126.68</v>
      </c>
      <c r="G28396" s="3">
        <v>946.35</v>
      </c>
      <c r="H28396" s="3">
        <v>1.2668000000000001</v>
      </c>
      <c r="I28396" s="3">
        <v>0</v>
      </c>
      <c r="J28396" s="3">
        <v>127.94680000000001</v>
      </c>
      <c r="K28396" s="3">
        <v>196.84123076923078</v>
      </c>
      <c r="L28396" s="4">
        <v>0.35</v>
      </c>
    </row>
    <row r="28397" spans="1:12" x14ac:dyDescent="0.35">
      <c r="A28397" s="1" t="s">
        <v>46880</v>
      </c>
      <c r="B28397" t="s">
        <v>46881</v>
      </c>
      <c r="C28397" t="s">
        <v>34</v>
      </c>
      <c r="D28397" t="s">
        <v>35</v>
      </c>
      <c r="E28397">
        <v>2</v>
      </c>
      <c r="F28397" s="2">
        <v>57.12</v>
      </c>
      <c r="G28397" s="3">
        <v>279.37</v>
      </c>
      <c r="H28397" s="3">
        <v>0.57120000000000004</v>
      </c>
      <c r="I28397" s="3">
        <v>0</v>
      </c>
      <c r="J28397" s="3">
        <v>57.691199999999995</v>
      </c>
      <c r="K28397" s="3">
        <v>88.7556923076923</v>
      </c>
      <c r="L28397" s="4">
        <v>0.35</v>
      </c>
    </row>
    <row r="28398" spans="1:12" x14ac:dyDescent="0.35">
      <c r="A28398" s="1" t="s">
        <v>46882</v>
      </c>
      <c r="B28398" t="s">
        <v>44721</v>
      </c>
      <c r="C28398" t="s">
        <v>34</v>
      </c>
      <c r="D28398" t="s">
        <v>35</v>
      </c>
      <c r="E28398">
        <v>1</v>
      </c>
      <c r="F28398" s="2">
        <v>5.53</v>
      </c>
      <c r="G28398" s="3">
        <v>28.9</v>
      </c>
      <c r="H28398" s="3">
        <v>5.5300000000000002E-2</v>
      </c>
      <c r="I28398" s="3">
        <v>0.25991000000000003</v>
      </c>
      <c r="J28398" s="3">
        <v>5.8452099999999998</v>
      </c>
      <c r="K28398" s="3">
        <v>8.9926307692307681</v>
      </c>
      <c r="L28398" s="4">
        <v>0.34999999999999992</v>
      </c>
    </row>
    <row r="28399" spans="1:12" x14ac:dyDescent="0.35">
      <c r="A28399" s="1" t="s">
        <v>46883</v>
      </c>
      <c r="B28399" t="s">
        <v>46884</v>
      </c>
      <c r="C28399" t="s">
        <v>34</v>
      </c>
      <c r="D28399" t="s">
        <v>35</v>
      </c>
      <c r="E28399">
        <v>2</v>
      </c>
      <c r="F28399" s="2">
        <v>56.49</v>
      </c>
      <c r="G28399" s="3">
        <v>295.76</v>
      </c>
      <c r="H28399" s="3">
        <v>0.56490000000000007</v>
      </c>
      <c r="I28399" s="3">
        <v>0</v>
      </c>
      <c r="J28399" s="3">
        <v>57.054900000000004</v>
      </c>
      <c r="K28399" s="3">
        <v>87.776769230769233</v>
      </c>
      <c r="L28399" s="4">
        <v>0.35</v>
      </c>
    </row>
    <row r="28400" spans="1:12" x14ac:dyDescent="0.35">
      <c r="A28400" s="1" t="s">
        <v>46885</v>
      </c>
      <c r="B28400" t="s">
        <v>46886</v>
      </c>
      <c r="C28400" t="s">
        <v>34</v>
      </c>
      <c r="D28400" t="s">
        <v>35</v>
      </c>
      <c r="E28400">
        <v>1</v>
      </c>
      <c r="F28400" s="2">
        <v>101.95</v>
      </c>
      <c r="G28400" s="3">
        <v>533.77</v>
      </c>
      <c r="H28400" s="3">
        <v>1.0195000000000001</v>
      </c>
      <c r="I28400" s="3">
        <v>4.7916499999999997</v>
      </c>
      <c r="J28400" s="3">
        <v>107.76115</v>
      </c>
      <c r="K28400" s="3">
        <v>165.78638461538461</v>
      </c>
      <c r="L28400" s="4">
        <v>0.35</v>
      </c>
    </row>
    <row r="28401" spans="1:12" hidden="1" x14ac:dyDescent="0.35">
      <c r="A28401" s="1" t="s">
        <v>46887</v>
      </c>
      <c r="B28401" t="s">
        <v>43378</v>
      </c>
      <c r="C28401" t="s">
        <v>46</v>
      </c>
      <c r="D28401" t="s">
        <v>47</v>
      </c>
      <c r="E28401">
        <v>1</v>
      </c>
      <c r="F28401" s="2">
        <v>674.87</v>
      </c>
      <c r="G28401" s="3">
        <v>3459.83</v>
      </c>
      <c r="H28401" s="3">
        <v>6.7487000000000004</v>
      </c>
      <c r="I28401" s="3">
        <v>31.718890000000002</v>
      </c>
      <c r="J28401" s="3">
        <v>713.33758999999998</v>
      </c>
      <c r="K28401" s="3">
        <v>1097.442446153846</v>
      </c>
      <c r="L28401" s="4">
        <v>0.35</v>
      </c>
    </row>
    <row r="28402" spans="1:12" x14ac:dyDescent="0.35">
      <c r="A28402" s="1" t="s">
        <v>46888</v>
      </c>
      <c r="B28402" t="s">
        <v>46889</v>
      </c>
      <c r="C28402" t="s">
        <v>34</v>
      </c>
      <c r="D28402" t="s">
        <v>35</v>
      </c>
      <c r="E28402">
        <v>1</v>
      </c>
      <c r="F28402" s="2">
        <v>80.72</v>
      </c>
      <c r="G28402" s="3">
        <v>422.08</v>
      </c>
      <c r="H28402" s="3">
        <v>0.80720000000000003</v>
      </c>
      <c r="I28402" s="3">
        <v>3.7938399999999999</v>
      </c>
      <c r="J28402" s="3">
        <v>85.321039999999996</v>
      </c>
      <c r="K28402" s="3">
        <v>131.26313846153846</v>
      </c>
      <c r="L28402" s="4">
        <v>0.35000000000000003</v>
      </c>
    </row>
    <row r="28403" spans="1:12" x14ac:dyDescent="0.35">
      <c r="A28403" s="1" t="s">
        <v>46890</v>
      </c>
      <c r="B28403" t="s">
        <v>46891</v>
      </c>
      <c r="C28403" t="s">
        <v>34</v>
      </c>
      <c r="D28403" t="s">
        <v>35</v>
      </c>
      <c r="E28403">
        <v>1</v>
      </c>
      <c r="F28403" s="2">
        <v>1671.08</v>
      </c>
      <c r="G28403" s="3">
        <v>8567.0499999999993</v>
      </c>
      <c r="H28403" s="3">
        <v>16.710799999999999</v>
      </c>
      <c r="I28403" s="3">
        <v>78.540759999999992</v>
      </c>
      <c r="J28403" s="3">
        <v>1766.3315600000001</v>
      </c>
      <c r="K28403" s="3">
        <v>2717.4331692307692</v>
      </c>
      <c r="L28403" s="4">
        <v>0.35</v>
      </c>
    </row>
    <row r="28404" spans="1:12" x14ac:dyDescent="0.35">
      <c r="A28404" s="1" t="s">
        <v>46892</v>
      </c>
      <c r="B28404" t="s">
        <v>46893</v>
      </c>
      <c r="C28404" t="s">
        <v>34</v>
      </c>
      <c r="D28404" t="s">
        <v>35</v>
      </c>
      <c r="E28404">
        <v>2</v>
      </c>
      <c r="F28404" s="2">
        <v>926.12</v>
      </c>
      <c r="G28404" s="3">
        <v>4848.8</v>
      </c>
      <c r="H28404" s="3">
        <v>9.2612000000000005</v>
      </c>
      <c r="I28404" s="3">
        <v>0</v>
      </c>
      <c r="J28404" s="3">
        <v>935.38120000000004</v>
      </c>
      <c r="K28404" s="3">
        <v>1439.048</v>
      </c>
      <c r="L28404" s="4">
        <v>0.35</v>
      </c>
    </row>
    <row r="28405" spans="1:12" x14ac:dyDescent="0.35">
      <c r="A28405" s="1" t="s">
        <v>46894</v>
      </c>
      <c r="B28405" t="s">
        <v>46895</v>
      </c>
      <c r="C28405" t="s">
        <v>34</v>
      </c>
      <c r="D28405" t="s">
        <v>35</v>
      </c>
      <c r="E28405">
        <v>2</v>
      </c>
      <c r="F28405" s="2">
        <v>55.33</v>
      </c>
      <c r="G28405" s="3">
        <v>289.69</v>
      </c>
      <c r="H28405" s="3">
        <v>0.55330000000000001</v>
      </c>
      <c r="I28405" s="3">
        <v>0</v>
      </c>
      <c r="J28405" s="3">
        <v>55.883299999999998</v>
      </c>
      <c r="K28405" s="3">
        <v>85.97430769230769</v>
      </c>
      <c r="L28405" s="4">
        <v>0.35</v>
      </c>
    </row>
    <row r="28406" spans="1:12" x14ac:dyDescent="0.35">
      <c r="A28406" s="1" t="s">
        <v>46896</v>
      </c>
      <c r="B28406" t="s">
        <v>46897</v>
      </c>
      <c r="C28406" t="s">
        <v>34</v>
      </c>
      <c r="D28406" t="s">
        <v>35</v>
      </c>
      <c r="E28406">
        <v>2</v>
      </c>
      <c r="F28406" s="2">
        <v>62.75</v>
      </c>
      <c r="G28406" s="3">
        <v>330.52</v>
      </c>
      <c r="H28406" s="3">
        <v>0.62750000000000006</v>
      </c>
      <c r="I28406" s="3">
        <v>0</v>
      </c>
      <c r="J28406" s="3">
        <v>63.377499999999998</v>
      </c>
      <c r="K28406" s="3">
        <v>97.503846153846141</v>
      </c>
      <c r="L28406" s="4">
        <v>0.34999999999999992</v>
      </c>
    </row>
    <row r="28407" spans="1:12" x14ac:dyDescent="0.35">
      <c r="A28407" s="1" t="s">
        <v>46898</v>
      </c>
      <c r="B28407" t="s">
        <v>46899</v>
      </c>
      <c r="C28407" t="s">
        <v>34</v>
      </c>
      <c r="D28407" t="s">
        <v>35</v>
      </c>
      <c r="E28407">
        <v>2</v>
      </c>
      <c r="F28407" s="2">
        <v>1393.51</v>
      </c>
      <c r="G28407" s="3">
        <v>7481.78</v>
      </c>
      <c r="H28407" s="3">
        <v>13.9351</v>
      </c>
      <c r="I28407" s="3">
        <v>0</v>
      </c>
      <c r="J28407" s="3">
        <v>1407.4450999999999</v>
      </c>
      <c r="K28407" s="3">
        <v>2165.3001538461535</v>
      </c>
      <c r="L28407" s="4">
        <v>0.34999999999999992</v>
      </c>
    </row>
    <row r="28408" spans="1:12" x14ac:dyDescent="0.35">
      <c r="A28408" s="1" t="s">
        <v>46900</v>
      </c>
      <c r="B28408" t="s">
        <v>46901</v>
      </c>
      <c r="C28408" t="s">
        <v>34</v>
      </c>
      <c r="D28408" t="s">
        <v>35</v>
      </c>
      <c r="E28408">
        <v>2</v>
      </c>
      <c r="F28408" s="2">
        <v>453.95</v>
      </c>
      <c r="G28408" s="3">
        <v>2376.6999999999998</v>
      </c>
      <c r="H28408" s="3">
        <v>4.5395000000000003</v>
      </c>
      <c r="I28408" s="3">
        <v>0</v>
      </c>
      <c r="J28408" s="3">
        <v>458.48949999999996</v>
      </c>
      <c r="K28408" s="3">
        <v>705.36846153846147</v>
      </c>
      <c r="L28408" s="4">
        <v>0.35</v>
      </c>
    </row>
    <row r="28409" spans="1:12" x14ac:dyDescent="0.35">
      <c r="A28409" s="1" t="s">
        <v>46902</v>
      </c>
      <c r="B28409" t="s">
        <v>46903</v>
      </c>
      <c r="C28409" t="s">
        <v>34</v>
      </c>
      <c r="D28409" t="s">
        <v>35</v>
      </c>
      <c r="E28409">
        <v>2</v>
      </c>
      <c r="F28409" s="2">
        <v>148.44</v>
      </c>
      <c r="G28409" s="3">
        <v>1108.8699999999999</v>
      </c>
      <c r="H28409" s="3">
        <v>1.4843999999999999</v>
      </c>
      <c r="I28409" s="3">
        <v>0</v>
      </c>
      <c r="J28409" s="3">
        <v>149.92439999999999</v>
      </c>
      <c r="K28409" s="3">
        <v>230.65292307692306</v>
      </c>
      <c r="L28409" s="4">
        <v>0.35</v>
      </c>
    </row>
    <row r="28410" spans="1:12" x14ac:dyDescent="0.35">
      <c r="A28410" s="1" t="s">
        <v>46904</v>
      </c>
      <c r="B28410" t="s">
        <v>46905</v>
      </c>
      <c r="C28410" t="s">
        <v>34</v>
      </c>
      <c r="D28410" t="s">
        <v>35</v>
      </c>
      <c r="E28410">
        <v>1</v>
      </c>
      <c r="F28410" s="2">
        <v>40.909999999999997</v>
      </c>
      <c r="G28410" s="3">
        <v>214.19</v>
      </c>
      <c r="H28410" s="3">
        <v>0.40909999999999996</v>
      </c>
      <c r="I28410" s="3">
        <v>1.9227699999999999</v>
      </c>
      <c r="J28410" s="3">
        <v>43.241869999999999</v>
      </c>
      <c r="K28410" s="3">
        <v>66.52595384615384</v>
      </c>
      <c r="L28410" s="4">
        <v>0.35</v>
      </c>
    </row>
    <row r="28411" spans="1:12" x14ac:dyDescent="0.35">
      <c r="A28411" s="1" t="s">
        <v>46906</v>
      </c>
      <c r="B28411" t="s">
        <v>46907</v>
      </c>
      <c r="C28411" t="s">
        <v>13</v>
      </c>
      <c r="D28411" t="s">
        <v>14</v>
      </c>
      <c r="E28411">
        <v>1</v>
      </c>
      <c r="F28411" s="2">
        <v>32.200000000000003</v>
      </c>
      <c r="G28411" s="3">
        <v>165.08</v>
      </c>
      <c r="H28411" s="3">
        <v>0.32200000000000001</v>
      </c>
      <c r="I28411" s="3">
        <v>1.5134000000000001</v>
      </c>
      <c r="J28411" s="3">
        <v>34.035400000000003</v>
      </c>
      <c r="K28411" s="3">
        <v>52.362153846153852</v>
      </c>
      <c r="L28411" s="4">
        <v>0.35000000000000003</v>
      </c>
    </row>
    <row r="28412" spans="1:12" x14ac:dyDescent="0.35">
      <c r="A28412" s="1" t="s">
        <v>46908</v>
      </c>
      <c r="B28412" t="s">
        <v>46909</v>
      </c>
      <c r="C28412" t="s">
        <v>34</v>
      </c>
      <c r="D28412" t="s">
        <v>35</v>
      </c>
      <c r="E28412">
        <v>2</v>
      </c>
      <c r="F28412" s="2">
        <v>2090.65</v>
      </c>
      <c r="G28412" s="3">
        <v>10718.03</v>
      </c>
      <c r="H28412" s="3">
        <v>20.906500000000001</v>
      </c>
      <c r="I28412" s="3">
        <v>0</v>
      </c>
      <c r="J28412" s="3">
        <v>2111.5565000000001</v>
      </c>
      <c r="K28412" s="3">
        <v>3248.5484615384617</v>
      </c>
      <c r="L28412" s="4">
        <v>0.35</v>
      </c>
    </row>
    <row r="28413" spans="1:12" x14ac:dyDescent="0.35">
      <c r="A28413" s="1" t="s">
        <v>46910</v>
      </c>
      <c r="B28413" t="s">
        <v>46911</v>
      </c>
      <c r="C28413" t="s">
        <v>34</v>
      </c>
      <c r="D28413" t="s">
        <v>35</v>
      </c>
      <c r="E28413">
        <v>2</v>
      </c>
      <c r="F28413" s="2">
        <v>73.52</v>
      </c>
      <c r="G28413" s="3">
        <v>377.38</v>
      </c>
      <c r="H28413" s="3">
        <v>0.73519999999999996</v>
      </c>
      <c r="I28413" s="3">
        <v>0</v>
      </c>
      <c r="J28413" s="3">
        <v>74.255200000000002</v>
      </c>
      <c r="K28413" s="3">
        <v>114.23876923076924</v>
      </c>
      <c r="L28413" s="4">
        <v>0.35000000000000003</v>
      </c>
    </row>
    <row r="28414" spans="1:12" x14ac:dyDescent="0.35">
      <c r="A28414" s="1" t="s">
        <v>46912</v>
      </c>
      <c r="B28414" t="s">
        <v>46913</v>
      </c>
      <c r="C28414" t="s">
        <v>29</v>
      </c>
      <c r="D28414" t="s">
        <v>30</v>
      </c>
      <c r="E28414">
        <v>2</v>
      </c>
      <c r="F28414" s="2">
        <v>51.75</v>
      </c>
      <c r="G28414" s="3">
        <v>273.05</v>
      </c>
      <c r="H28414" s="3">
        <v>0.51749999999999996</v>
      </c>
      <c r="I28414" s="3">
        <v>0</v>
      </c>
      <c r="J28414" s="3">
        <v>52.267499999999998</v>
      </c>
      <c r="K28414" s="3">
        <v>80.411538461538456</v>
      </c>
      <c r="L28414" s="4">
        <v>0.35</v>
      </c>
    </row>
    <row r="28415" spans="1:12" x14ac:dyDescent="0.35">
      <c r="A28415" s="1" t="s">
        <v>46914</v>
      </c>
      <c r="B28415" t="s">
        <v>46915</v>
      </c>
      <c r="C28415" t="s">
        <v>34</v>
      </c>
      <c r="D28415" t="s">
        <v>35</v>
      </c>
      <c r="E28415">
        <v>2</v>
      </c>
      <c r="F28415" s="2">
        <v>49.53</v>
      </c>
      <c r="G28415" s="3">
        <v>369.98</v>
      </c>
      <c r="H28415" s="3">
        <v>0.49530000000000002</v>
      </c>
      <c r="I28415" s="3">
        <v>0</v>
      </c>
      <c r="J28415" s="3">
        <v>50.025300000000001</v>
      </c>
      <c r="K28415" s="3">
        <v>76.962000000000003</v>
      </c>
      <c r="L28415" s="4">
        <v>0.35000000000000003</v>
      </c>
    </row>
    <row r="28416" spans="1:12" x14ac:dyDescent="0.35">
      <c r="A28416" s="1" t="s">
        <v>46916</v>
      </c>
      <c r="B28416" t="s">
        <v>46917</v>
      </c>
      <c r="C28416" t="s">
        <v>34</v>
      </c>
      <c r="D28416" t="s">
        <v>35</v>
      </c>
      <c r="E28416">
        <v>1</v>
      </c>
      <c r="F28416" s="2">
        <v>51.65</v>
      </c>
      <c r="G28416" s="3">
        <v>270.42</v>
      </c>
      <c r="H28416" s="3">
        <v>0.51649999999999996</v>
      </c>
      <c r="I28416" s="3">
        <v>2.4275500000000001</v>
      </c>
      <c r="J28416" s="3">
        <v>54.594049999999996</v>
      </c>
      <c r="K28416" s="3">
        <v>83.990846153846149</v>
      </c>
      <c r="L28416" s="4">
        <v>0.35000000000000003</v>
      </c>
    </row>
    <row r="28417" spans="1:12" hidden="1" x14ac:dyDescent="0.35">
      <c r="A28417" s="1" t="s">
        <v>46918</v>
      </c>
      <c r="B28417" t="s">
        <v>43887</v>
      </c>
      <c r="C28417" t="s">
        <v>46</v>
      </c>
      <c r="D28417" t="s">
        <v>47</v>
      </c>
      <c r="E28417">
        <v>2</v>
      </c>
      <c r="F28417" s="2">
        <v>1224.24</v>
      </c>
      <c r="G28417" s="3">
        <v>6276.21</v>
      </c>
      <c r="H28417" s="3">
        <v>12.2424</v>
      </c>
      <c r="I28417" s="3">
        <v>0</v>
      </c>
      <c r="J28417" s="3">
        <v>1236.4824000000001</v>
      </c>
      <c r="K28417" s="3">
        <v>1902.2806153846154</v>
      </c>
      <c r="L28417" s="4">
        <v>0.35</v>
      </c>
    </row>
    <row r="28418" spans="1:12" x14ac:dyDescent="0.35">
      <c r="A28418" s="1" t="s">
        <v>46919</v>
      </c>
      <c r="B28418" t="s">
        <v>46920</v>
      </c>
      <c r="C28418" t="s">
        <v>34</v>
      </c>
      <c r="D28418" t="s">
        <v>35</v>
      </c>
      <c r="E28418">
        <v>2</v>
      </c>
      <c r="F28418" s="2">
        <v>3736.84</v>
      </c>
      <c r="G28418" s="3">
        <v>19564.61</v>
      </c>
      <c r="H28418" s="3">
        <v>37.368400000000001</v>
      </c>
      <c r="I28418" s="3">
        <v>0</v>
      </c>
      <c r="J28418" s="3">
        <v>3774.2084</v>
      </c>
      <c r="K28418" s="3">
        <v>5806.4744615384616</v>
      </c>
      <c r="L28418" s="4">
        <v>0.35000000000000003</v>
      </c>
    </row>
    <row r="28419" spans="1:12" x14ac:dyDescent="0.35">
      <c r="A28419" s="1">
        <v>41000638</v>
      </c>
      <c r="B28419" t="s">
        <v>46921</v>
      </c>
      <c r="C28419" t="s">
        <v>34</v>
      </c>
      <c r="D28419" t="s">
        <v>35</v>
      </c>
      <c r="E28419">
        <v>1</v>
      </c>
      <c r="F28419" s="2">
        <v>26.64</v>
      </c>
      <c r="G28419" s="3">
        <v>136.56</v>
      </c>
      <c r="H28419" s="3">
        <v>0.26640000000000003</v>
      </c>
      <c r="I28419" s="3">
        <v>1.2520800000000001</v>
      </c>
      <c r="J28419" s="3">
        <v>28.158480000000001</v>
      </c>
      <c r="K28419" s="3">
        <v>43.320738461538461</v>
      </c>
      <c r="L28419" s="4">
        <v>0.35</v>
      </c>
    </row>
    <row r="28420" spans="1:12" hidden="1" x14ac:dyDescent="0.35">
      <c r="A28420" s="1" t="s">
        <v>46922</v>
      </c>
      <c r="B28420" t="s">
        <v>46923</v>
      </c>
      <c r="C28420" t="s">
        <v>46</v>
      </c>
      <c r="D28420" t="s">
        <v>47</v>
      </c>
      <c r="E28420">
        <v>1</v>
      </c>
      <c r="F28420" s="2">
        <v>442.92</v>
      </c>
      <c r="G28420" s="3">
        <v>2270.73</v>
      </c>
      <c r="H28420" s="3">
        <v>4.4292000000000007</v>
      </c>
      <c r="I28420" s="3">
        <v>20.817240000000002</v>
      </c>
      <c r="J28420" s="3">
        <v>468.16644000000002</v>
      </c>
      <c r="K28420" s="3">
        <v>720.25606153846149</v>
      </c>
      <c r="L28420" s="4">
        <v>0.34999999999999992</v>
      </c>
    </row>
    <row r="28421" spans="1:12" x14ac:dyDescent="0.35">
      <c r="A28421" s="1" t="s">
        <v>46924</v>
      </c>
      <c r="B28421" t="s">
        <v>46925</v>
      </c>
      <c r="C28421" t="s">
        <v>34</v>
      </c>
      <c r="D28421" t="s">
        <v>35</v>
      </c>
      <c r="E28421">
        <v>1</v>
      </c>
      <c r="F28421" s="2">
        <v>1242.74</v>
      </c>
      <c r="G28421" s="3">
        <v>6371.02</v>
      </c>
      <c r="H28421" s="3">
        <v>12.4274</v>
      </c>
      <c r="I28421" s="3">
        <v>58.40878</v>
      </c>
      <c r="J28421" s="3">
        <v>1313.57618</v>
      </c>
      <c r="K28421" s="3">
        <v>2020.8864307692306</v>
      </c>
      <c r="L28421" s="4">
        <v>0.34999999999999992</v>
      </c>
    </row>
    <row r="28422" spans="1:12" x14ac:dyDescent="0.35">
      <c r="A28422" s="1" t="s">
        <v>46926</v>
      </c>
      <c r="B28422" t="s">
        <v>46927</v>
      </c>
      <c r="C28422" t="s">
        <v>34</v>
      </c>
      <c r="D28422" t="s">
        <v>35</v>
      </c>
      <c r="E28422">
        <v>2</v>
      </c>
      <c r="F28422" s="2">
        <v>273.68</v>
      </c>
      <c r="G28422" s="3">
        <v>1432.88</v>
      </c>
      <c r="H28422" s="3">
        <v>2.7368000000000001</v>
      </c>
      <c r="I28422" s="3">
        <v>0</v>
      </c>
      <c r="J28422" s="3">
        <v>276.41680000000002</v>
      </c>
      <c r="K28422" s="3">
        <v>425.25661538461543</v>
      </c>
      <c r="L28422" s="4">
        <v>0.35000000000000003</v>
      </c>
    </row>
    <row r="28423" spans="1:12" x14ac:dyDescent="0.35">
      <c r="A28423" s="1" t="s">
        <v>46928</v>
      </c>
      <c r="B28423" t="s">
        <v>46654</v>
      </c>
      <c r="C28423" t="s">
        <v>13</v>
      </c>
      <c r="D28423" t="s">
        <v>14</v>
      </c>
      <c r="E28423">
        <v>2</v>
      </c>
      <c r="F28423" s="2">
        <v>101.74</v>
      </c>
      <c r="G28423" s="3">
        <v>324.92</v>
      </c>
      <c r="H28423" s="3">
        <v>1.0173999999999999</v>
      </c>
      <c r="I28423" s="3">
        <v>0</v>
      </c>
      <c r="J28423" s="3">
        <v>102.75739999999999</v>
      </c>
      <c r="K28423" s="3">
        <v>158.08830769230767</v>
      </c>
      <c r="L28423" s="4">
        <v>0.35</v>
      </c>
    </row>
    <row r="28424" spans="1:12" x14ac:dyDescent="0.35">
      <c r="A28424" s="1">
        <v>41001299</v>
      </c>
      <c r="B28424" t="s">
        <v>43088</v>
      </c>
      <c r="C28424" t="s">
        <v>34</v>
      </c>
      <c r="D28424" t="s">
        <v>35</v>
      </c>
      <c r="E28424">
        <v>1</v>
      </c>
      <c r="F28424" s="2">
        <v>323.94</v>
      </c>
      <c r="G28424" s="3">
        <v>1660.72</v>
      </c>
      <c r="H28424" s="3">
        <v>3.2393999999999998</v>
      </c>
      <c r="I28424" s="3">
        <v>15.22518</v>
      </c>
      <c r="J28424" s="3">
        <v>342.40458000000001</v>
      </c>
      <c r="K28424" s="3">
        <v>526.77627692307692</v>
      </c>
      <c r="L28424" s="4">
        <v>0.35</v>
      </c>
    </row>
    <row r="28425" spans="1:12" x14ac:dyDescent="0.35">
      <c r="A28425" s="1" t="s">
        <v>46929</v>
      </c>
      <c r="B28425" t="s">
        <v>46930</v>
      </c>
      <c r="C28425" t="s">
        <v>34</v>
      </c>
      <c r="D28425" t="s">
        <v>35</v>
      </c>
      <c r="E28425">
        <v>2</v>
      </c>
      <c r="F28425" s="2">
        <v>2066.59</v>
      </c>
      <c r="G28425" s="3">
        <v>10594.68</v>
      </c>
      <c r="H28425" s="3">
        <v>20.665900000000001</v>
      </c>
      <c r="I28425" s="3">
        <v>0</v>
      </c>
      <c r="J28425" s="3">
        <v>2087.2559000000001</v>
      </c>
      <c r="K28425" s="3">
        <v>3211.1629230769231</v>
      </c>
      <c r="L28425" s="4">
        <v>0.35</v>
      </c>
    </row>
    <row r="28426" spans="1:12" x14ac:dyDescent="0.35">
      <c r="A28426" s="1" t="s">
        <v>46931</v>
      </c>
      <c r="B28426" t="s">
        <v>46932</v>
      </c>
      <c r="C28426" t="s">
        <v>13</v>
      </c>
      <c r="D28426" t="s">
        <v>14</v>
      </c>
      <c r="E28426">
        <v>2</v>
      </c>
      <c r="F28426" s="2">
        <v>337.75</v>
      </c>
      <c r="G28426" s="3">
        <v>1731.52</v>
      </c>
      <c r="H28426" s="3">
        <v>3.3774999999999999</v>
      </c>
      <c r="I28426" s="3">
        <v>0</v>
      </c>
      <c r="J28426" s="3">
        <v>341.1275</v>
      </c>
      <c r="K28426" s="3">
        <v>524.81153846153848</v>
      </c>
      <c r="L28426" s="4">
        <v>0.35000000000000003</v>
      </c>
    </row>
    <row r="28427" spans="1:12" x14ac:dyDescent="0.35">
      <c r="A28427" s="1" t="s">
        <v>46933</v>
      </c>
      <c r="B28427" t="s">
        <v>46934</v>
      </c>
      <c r="C28427" t="s">
        <v>34</v>
      </c>
      <c r="D28427" t="s">
        <v>35</v>
      </c>
      <c r="E28427">
        <v>1</v>
      </c>
      <c r="F28427" s="2">
        <v>76.27</v>
      </c>
      <c r="G28427" s="3">
        <v>382.62</v>
      </c>
      <c r="H28427" s="3">
        <v>0.76269999999999993</v>
      </c>
      <c r="I28427" s="3">
        <v>3.5846899999999997</v>
      </c>
      <c r="J28427" s="3">
        <v>80.617389999999986</v>
      </c>
      <c r="K28427" s="3">
        <v>124.02675384615382</v>
      </c>
      <c r="L28427" s="4">
        <v>0.35</v>
      </c>
    </row>
    <row r="28428" spans="1:12" x14ac:dyDescent="0.35">
      <c r="A28428" s="1" t="s">
        <v>46935</v>
      </c>
      <c r="B28428" t="s">
        <v>46936</v>
      </c>
      <c r="C28428" t="s">
        <v>13</v>
      </c>
      <c r="D28428" t="s">
        <v>14</v>
      </c>
      <c r="E28428">
        <v>2</v>
      </c>
      <c r="F28428" s="2">
        <v>482.75</v>
      </c>
      <c r="G28428" s="3">
        <v>2474.92</v>
      </c>
      <c r="H28428" s="3">
        <v>4.8274999999999997</v>
      </c>
      <c r="I28428" s="3">
        <v>0</v>
      </c>
      <c r="J28428" s="3">
        <v>487.57749999999999</v>
      </c>
      <c r="K28428" s="3">
        <v>750.11923076923074</v>
      </c>
      <c r="L28428" s="4">
        <v>0.35</v>
      </c>
    </row>
    <row r="28429" spans="1:12" x14ac:dyDescent="0.35">
      <c r="A28429" s="1">
        <v>41000644</v>
      </c>
      <c r="B28429" t="s">
        <v>41031</v>
      </c>
      <c r="C28429" t="s">
        <v>34</v>
      </c>
      <c r="D28429" t="s">
        <v>35</v>
      </c>
      <c r="E28429">
        <v>1</v>
      </c>
      <c r="F28429" s="2">
        <v>31.65</v>
      </c>
      <c r="G28429" s="3">
        <v>162.26</v>
      </c>
      <c r="H28429" s="3">
        <v>0.3165</v>
      </c>
      <c r="I28429" s="3">
        <v>1.4875499999999999</v>
      </c>
      <c r="J28429" s="3">
        <v>33.454050000000002</v>
      </c>
      <c r="K28429" s="3">
        <v>51.467769230769235</v>
      </c>
      <c r="L28429" s="4">
        <v>0.35000000000000003</v>
      </c>
    </row>
    <row r="28430" spans="1:12" x14ac:dyDescent="0.35">
      <c r="A28430" s="1" t="s">
        <v>46937</v>
      </c>
      <c r="B28430" t="s">
        <v>46938</v>
      </c>
      <c r="C28430" t="s">
        <v>34</v>
      </c>
      <c r="D28430" t="s">
        <v>35</v>
      </c>
      <c r="E28430">
        <v>2</v>
      </c>
      <c r="F28430" s="2">
        <v>47.1</v>
      </c>
      <c r="G28430" s="3">
        <v>358.9</v>
      </c>
      <c r="H28430" s="3">
        <v>0.47100000000000003</v>
      </c>
      <c r="I28430" s="3">
        <v>0</v>
      </c>
      <c r="J28430" s="3">
        <v>47.570999999999998</v>
      </c>
      <c r="K28430" s="3">
        <v>73.186153846153843</v>
      </c>
      <c r="L28430" s="4">
        <v>0.35</v>
      </c>
    </row>
    <row r="28431" spans="1:12" x14ac:dyDescent="0.35">
      <c r="A28431" s="1" t="s">
        <v>46939</v>
      </c>
      <c r="B28431" t="s">
        <v>46940</v>
      </c>
      <c r="C28431" t="s">
        <v>13</v>
      </c>
      <c r="D28431" t="s">
        <v>14</v>
      </c>
      <c r="E28431">
        <v>1</v>
      </c>
      <c r="F28431" s="2">
        <v>12.5</v>
      </c>
      <c r="G28431" s="3">
        <v>69.37</v>
      </c>
      <c r="H28431" s="3">
        <v>0.125</v>
      </c>
      <c r="I28431" s="3">
        <v>0.58750000000000002</v>
      </c>
      <c r="J28431" s="3">
        <v>13.2125</v>
      </c>
      <c r="K28431" s="3">
        <v>20.326923076923077</v>
      </c>
      <c r="L28431" s="4">
        <v>0.35</v>
      </c>
    </row>
    <row r="28432" spans="1:12" x14ac:dyDescent="0.35">
      <c r="A28432" s="1" t="s">
        <v>46941</v>
      </c>
      <c r="B28432" t="s">
        <v>46942</v>
      </c>
      <c r="C28432" t="s">
        <v>13</v>
      </c>
      <c r="D28432" t="s">
        <v>14</v>
      </c>
      <c r="E28432">
        <v>2</v>
      </c>
      <c r="F28432" s="2">
        <v>515.9</v>
      </c>
      <c r="G28432" s="3">
        <v>2644.82</v>
      </c>
      <c r="H28432" s="3">
        <v>5.1589999999999998</v>
      </c>
      <c r="I28432" s="3">
        <v>0</v>
      </c>
      <c r="J28432" s="3">
        <v>521.05899999999997</v>
      </c>
      <c r="K28432" s="3">
        <v>801.62923076923073</v>
      </c>
      <c r="L28432" s="4">
        <v>0.35000000000000003</v>
      </c>
    </row>
    <row r="28433" spans="1:12" x14ac:dyDescent="0.35">
      <c r="A28433" s="1" t="s">
        <v>46943</v>
      </c>
      <c r="B28433" t="s">
        <v>43734</v>
      </c>
      <c r="C28433" t="s">
        <v>34</v>
      </c>
      <c r="D28433" t="s">
        <v>35</v>
      </c>
      <c r="E28433">
        <v>1</v>
      </c>
      <c r="F28433" s="2">
        <v>937.75</v>
      </c>
      <c r="G28433" s="3">
        <v>4807.46</v>
      </c>
      <c r="H28433" s="3">
        <v>9.3774999999999995</v>
      </c>
      <c r="I28433" s="3">
        <v>44.074249999999999</v>
      </c>
      <c r="J28433" s="3">
        <v>991.20175000000006</v>
      </c>
      <c r="K28433" s="3">
        <v>1524.9257692307692</v>
      </c>
      <c r="L28433" s="4">
        <v>0.35</v>
      </c>
    </row>
    <row r="28434" spans="1:12" x14ac:dyDescent="0.35">
      <c r="A28434" s="1" t="s">
        <v>46944</v>
      </c>
      <c r="B28434" t="s">
        <v>46945</v>
      </c>
      <c r="C28434" t="s">
        <v>34</v>
      </c>
      <c r="D28434" t="s">
        <v>35</v>
      </c>
      <c r="E28434">
        <v>2</v>
      </c>
      <c r="F28434" s="2">
        <v>7023.06</v>
      </c>
      <c r="G28434" s="3">
        <v>36769.949999999997</v>
      </c>
      <c r="H28434" s="3">
        <v>70.23060000000001</v>
      </c>
      <c r="I28434" s="3">
        <v>0</v>
      </c>
      <c r="J28434" s="3">
        <v>7093.2906000000003</v>
      </c>
      <c r="K28434" s="3">
        <v>10912.754769230769</v>
      </c>
      <c r="L28434" s="4">
        <v>0.35</v>
      </c>
    </row>
    <row r="28435" spans="1:12" x14ac:dyDescent="0.35">
      <c r="A28435" s="1" t="s">
        <v>46946</v>
      </c>
      <c r="B28435" t="s">
        <v>46947</v>
      </c>
      <c r="C28435" t="s">
        <v>34</v>
      </c>
      <c r="D28435" t="s">
        <v>35</v>
      </c>
      <c r="E28435">
        <v>2</v>
      </c>
      <c r="F28435" s="2">
        <v>1196.24</v>
      </c>
      <c r="G28435" s="3">
        <v>6263.04</v>
      </c>
      <c r="H28435" s="3">
        <v>11.962400000000001</v>
      </c>
      <c r="I28435" s="3">
        <v>0</v>
      </c>
      <c r="J28435" s="3">
        <v>1208.2023999999999</v>
      </c>
      <c r="K28435" s="3">
        <v>1858.7729230769228</v>
      </c>
      <c r="L28435" s="4">
        <v>0.35</v>
      </c>
    </row>
    <row r="28436" spans="1:12" x14ac:dyDescent="0.35">
      <c r="A28436" s="1" t="s">
        <v>46948</v>
      </c>
      <c r="B28436" t="s">
        <v>46949</v>
      </c>
      <c r="C28436" t="s">
        <v>13</v>
      </c>
      <c r="D28436" t="s">
        <v>14</v>
      </c>
      <c r="E28436">
        <v>2</v>
      </c>
      <c r="F28436" s="2">
        <v>111.62</v>
      </c>
      <c r="G28436" s="3">
        <v>572.20000000000005</v>
      </c>
      <c r="H28436" s="3">
        <v>1.1162000000000001</v>
      </c>
      <c r="I28436" s="3">
        <v>0</v>
      </c>
      <c r="J28436" s="3">
        <v>112.73620000000001</v>
      </c>
      <c r="K28436" s="3">
        <v>173.4403076923077</v>
      </c>
      <c r="L28436" s="4">
        <v>0.35</v>
      </c>
    </row>
    <row r="28437" spans="1:12" x14ac:dyDescent="0.35">
      <c r="A28437" s="1" t="s">
        <v>46950</v>
      </c>
      <c r="B28437" t="s">
        <v>46951</v>
      </c>
      <c r="C28437" t="s">
        <v>34</v>
      </c>
      <c r="D28437" t="s">
        <v>35</v>
      </c>
      <c r="E28437">
        <v>1</v>
      </c>
      <c r="F28437" s="2">
        <v>841.24</v>
      </c>
      <c r="G28437" s="3">
        <v>4404.3500000000004</v>
      </c>
      <c r="H28437" s="3">
        <v>8.4123999999999999</v>
      </c>
      <c r="I28437" s="3">
        <v>39.53828</v>
      </c>
      <c r="J28437" s="3">
        <v>889.19068000000004</v>
      </c>
      <c r="K28437" s="3">
        <v>1367.9856615384615</v>
      </c>
      <c r="L28437" s="4">
        <v>0.35</v>
      </c>
    </row>
    <row r="28438" spans="1:12" x14ac:dyDescent="0.35">
      <c r="A28438" s="1" t="s">
        <v>46952</v>
      </c>
      <c r="B28438" t="s">
        <v>46953</v>
      </c>
      <c r="C28438" t="s">
        <v>34</v>
      </c>
      <c r="D28438" t="s">
        <v>35</v>
      </c>
      <c r="E28438">
        <v>2</v>
      </c>
      <c r="F28438" s="2">
        <v>144.66</v>
      </c>
      <c r="G28438" s="3">
        <v>1080.6300000000001</v>
      </c>
      <c r="H28438" s="3">
        <v>1.4465999999999999</v>
      </c>
      <c r="I28438" s="3">
        <v>0</v>
      </c>
      <c r="J28438" s="3">
        <v>146.10659999999999</v>
      </c>
      <c r="K28438" s="3">
        <v>224.77938461538457</v>
      </c>
      <c r="L28438" s="4">
        <v>0.34999999999999992</v>
      </c>
    </row>
    <row r="28439" spans="1:12" x14ac:dyDescent="0.35">
      <c r="A28439" s="1" t="s">
        <v>46954</v>
      </c>
      <c r="B28439" t="s">
        <v>46955</v>
      </c>
      <c r="C28439" t="s">
        <v>34</v>
      </c>
      <c r="D28439" t="s">
        <v>35</v>
      </c>
      <c r="E28439">
        <v>2</v>
      </c>
      <c r="F28439" s="2">
        <v>46.44</v>
      </c>
      <c r="G28439" s="3">
        <v>244.61</v>
      </c>
      <c r="H28439" s="3">
        <v>0.46439999999999998</v>
      </c>
      <c r="I28439" s="3">
        <v>0</v>
      </c>
      <c r="J28439" s="3">
        <v>46.904399999999995</v>
      </c>
      <c r="K28439" s="3">
        <v>72.160615384615369</v>
      </c>
      <c r="L28439" s="4">
        <v>0.34999999999999992</v>
      </c>
    </row>
    <row r="28440" spans="1:12" x14ac:dyDescent="0.35">
      <c r="A28440" s="1" t="s">
        <v>46956</v>
      </c>
      <c r="B28440" t="s">
        <v>46957</v>
      </c>
      <c r="C28440" t="s">
        <v>34</v>
      </c>
      <c r="D28440" t="s">
        <v>35</v>
      </c>
      <c r="E28440">
        <v>1</v>
      </c>
      <c r="F28440" s="2">
        <v>82.71</v>
      </c>
      <c r="G28440" s="3">
        <v>424.03</v>
      </c>
      <c r="H28440" s="3">
        <v>0.82709999999999995</v>
      </c>
      <c r="I28440" s="3">
        <v>3.8873699999999998</v>
      </c>
      <c r="J28440" s="3">
        <v>87.424469999999999</v>
      </c>
      <c r="K28440" s="3">
        <v>134.49918461538462</v>
      </c>
      <c r="L28440" s="4">
        <v>0.35000000000000003</v>
      </c>
    </row>
    <row r="28441" spans="1:12" x14ac:dyDescent="0.35">
      <c r="A28441" s="1" t="s">
        <v>46958</v>
      </c>
      <c r="B28441" t="s">
        <v>46959</v>
      </c>
      <c r="C28441" t="s">
        <v>34</v>
      </c>
      <c r="D28441" t="s">
        <v>35</v>
      </c>
      <c r="E28441">
        <v>1</v>
      </c>
      <c r="F28441" s="2">
        <v>3798.2</v>
      </c>
      <c r="G28441" s="3">
        <v>18499.16</v>
      </c>
      <c r="H28441" s="3">
        <v>37.981999999999999</v>
      </c>
      <c r="I28441" s="3">
        <v>178.5154</v>
      </c>
      <c r="J28441" s="3">
        <v>4014.6974</v>
      </c>
      <c r="K28441" s="3">
        <v>6176.4575384615382</v>
      </c>
      <c r="L28441" s="4">
        <v>0.35</v>
      </c>
    </row>
    <row r="28442" spans="1:12" x14ac:dyDescent="0.35">
      <c r="A28442" s="1" t="s">
        <v>46960</v>
      </c>
      <c r="B28442" t="s">
        <v>46961</v>
      </c>
      <c r="C28442" t="s">
        <v>34</v>
      </c>
      <c r="D28442" t="s">
        <v>35</v>
      </c>
      <c r="E28442">
        <v>1</v>
      </c>
      <c r="F28442" s="2">
        <v>3.01</v>
      </c>
      <c r="G28442" s="3">
        <v>15.38</v>
      </c>
      <c r="H28442" s="3">
        <v>3.0099999999999998E-2</v>
      </c>
      <c r="I28442" s="3">
        <v>0.14146999999999998</v>
      </c>
      <c r="J28442" s="3">
        <v>3.1815699999999998</v>
      </c>
      <c r="K28442" s="3">
        <v>4.8947230769230767</v>
      </c>
      <c r="L28442" s="4">
        <v>0.35000000000000003</v>
      </c>
    </row>
    <row r="28443" spans="1:12" x14ac:dyDescent="0.35">
      <c r="A28443" s="1" t="s">
        <v>46962</v>
      </c>
      <c r="B28443" t="s">
        <v>43082</v>
      </c>
      <c r="C28443" t="s">
        <v>34</v>
      </c>
      <c r="D28443" t="s">
        <v>35</v>
      </c>
      <c r="E28443">
        <v>1</v>
      </c>
      <c r="F28443" s="2">
        <v>160</v>
      </c>
      <c r="G28443" s="3">
        <v>820.24</v>
      </c>
      <c r="H28443" s="3">
        <v>1.6</v>
      </c>
      <c r="I28443" s="3">
        <v>7.52</v>
      </c>
      <c r="J28443" s="3">
        <v>169.12</v>
      </c>
      <c r="K28443" s="3">
        <v>260.18461538461537</v>
      </c>
      <c r="L28443" s="4">
        <v>0.34999999999999992</v>
      </c>
    </row>
    <row r="28444" spans="1:12" x14ac:dyDescent="0.35">
      <c r="A28444" s="1" t="s">
        <v>46963</v>
      </c>
      <c r="B28444" t="s">
        <v>46964</v>
      </c>
      <c r="C28444" t="s">
        <v>13</v>
      </c>
      <c r="D28444" t="s">
        <v>14</v>
      </c>
      <c r="E28444">
        <v>1</v>
      </c>
      <c r="F28444" s="2">
        <v>27.5</v>
      </c>
      <c r="G28444" s="3">
        <v>140.99</v>
      </c>
      <c r="H28444" s="3">
        <v>0.27500000000000002</v>
      </c>
      <c r="I28444" s="3">
        <v>1.2925</v>
      </c>
      <c r="J28444" s="3">
        <v>29.067499999999999</v>
      </c>
      <c r="K28444" s="3">
        <v>44.719230769230769</v>
      </c>
      <c r="L28444" s="4">
        <v>0.35000000000000003</v>
      </c>
    </row>
    <row r="28445" spans="1:12" x14ac:dyDescent="0.35">
      <c r="A28445" s="1" t="s">
        <v>46965</v>
      </c>
      <c r="B28445" t="s">
        <v>46966</v>
      </c>
      <c r="C28445" t="s">
        <v>13</v>
      </c>
      <c r="D28445" t="s">
        <v>14</v>
      </c>
      <c r="E28445">
        <v>2</v>
      </c>
      <c r="F28445" s="2">
        <v>852.52</v>
      </c>
      <c r="G28445" s="3">
        <v>4370.58</v>
      </c>
      <c r="H28445" s="3">
        <v>8.5251999999999999</v>
      </c>
      <c r="I28445" s="3">
        <v>0</v>
      </c>
      <c r="J28445" s="3">
        <v>861.04520000000002</v>
      </c>
      <c r="K28445" s="3">
        <v>1324.684923076923</v>
      </c>
      <c r="L28445" s="4">
        <v>0.35</v>
      </c>
    </row>
    <row r="28446" spans="1:12" x14ac:dyDescent="0.35">
      <c r="A28446" s="1" t="s">
        <v>46967</v>
      </c>
      <c r="B28446" t="s">
        <v>46968</v>
      </c>
      <c r="C28446" t="s">
        <v>34</v>
      </c>
      <c r="D28446" t="s">
        <v>35</v>
      </c>
      <c r="E28446">
        <v>2</v>
      </c>
      <c r="F28446" s="2">
        <v>75.33</v>
      </c>
      <c r="G28446" s="3">
        <v>394.4</v>
      </c>
      <c r="H28446" s="3">
        <v>0.75329999999999997</v>
      </c>
      <c r="I28446" s="3">
        <v>0</v>
      </c>
      <c r="J28446" s="3">
        <v>76.083299999999994</v>
      </c>
      <c r="K28446" s="3">
        <v>117.05123076923076</v>
      </c>
      <c r="L28446" s="4">
        <v>0.35</v>
      </c>
    </row>
    <row r="28447" spans="1:12" x14ac:dyDescent="0.35">
      <c r="A28447" s="1" t="s">
        <v>46969</v>
      </c>
      <c r="B28447" t="s">
        <v>46970</v>
      </c>
      <c r="C28447" t="s">
        <v>13</v>
      </c>
      <c r="D28447" t="s">
        <v>14</v>
      </c>
      <c r="E28447">
        <v>2</v>
      </c>
      <c r="F28447" s="2">
        <v>48.4</v>
      </c>
      <c r="G28447" s="3">
        <v>237.43</v>
      </c>
      <c r="H28447" s="3">
        <v>0.48399999999999999</v>
      </c>
      <c r="I28447" s="3">
        <v>0</v>
      </c>
      <c r="J28447" s="3">
        <v>48.884</v>
      </c>
      <c r="K28447" s="3">
        <v>75.206153846153839</v>
      </c>
      <c r="L28447" s="4">
        <v>0.34999999999999992</v>
      </c>
    </row>
    <row r="28448" spans="1:12" x14ac:dyDescent="0.35">
      <c r="A28448" s="1" t="s">
        <v>46971</v>
      </c>
      <c r="B28448" t="s">
        <v>46972</v>
      </c>
      <c r="C28448" t="s">
        <v>34</v>
      </c>
      <c r="D28448" t="s">
        <v>35</v>
      </c>
      <c r="E28448">
        <v>1</v>
      </c>
      <c r="F28448" s="2">
        <v>488.01</v>
      </c>
      <c r="G28448" s="3">
        <v>2551.88</v>
      </c>
      <c r="H28448" s="3">
        <v>4.8800999999999997</v>
      </c>
      <c r="I28448" s="3">
        <v>22.93647</v>
      </c>
      <c r="J28448" s="3">
        <v>515.82657000000006</v>
      </c>
      <c r="K28448" s="3">
        <v>793.57933846153855</v>
      </c>
      <c r="L28448" s="4">
        <v>0.35</v>
      </c>
    </row>
    <row r="28449" spans="1:12" x14ac:dyDescent="0.35">
      <c r="A28449" s="1" t="s">
        <v>46973</v>
      </c>
      <c r="B28449" t="s">
        <v>46974</v>
      </c>
      <c r="C28449" t="s">
        <v>13</v>
      </c>
      <c r="D28449" t="s">
        <v>14</v>
      </c>
      <c r="E28449">
        <v>1</v>
      </c>
      <c r="F28449" s="2">
        <v>329.22</v>
      </c>
      <c r="G28449" s="3">
        <v>1665.39</v>
      </c>
      <c r="H28449" s="3">
        <v>3.2922000000000002</v>
      </c>
      <c r="I28449" s="3">
        <v>15.473340000000002</v>
      </c>
      <c r="J28449" s="3">
        <v>347.98554000000001</v>
      </c>
      <c r="K28449" s="3">
        <v>535.36236923076922</v>
      </c>
      <c r="L28449" s="4">
        <v>0.35</v>
      </c>
    </row>
    <row r="28450" spans="1:12" x14ac:dyDescent="0.35">
      <c r="A28450" s="1" t="s">
        <v>46975</v>
      </c>
      <c r="B28450" t="s">
        <v>42666</v>
      </c>
      <c r="C28450" t="s">
        <v>34</v>
      </c>
      <c r="D28450" t="s">
        <v>35</v>
      </c>
      <c r="E28450">
        <v>2</v>
      </c>
      <c r="F28450" s="2">
        <v>544.39</v>
      </c>
      <c r="G28450" s="3">
        <v>2790.87</v>
      </c>
      <c r="H28450" s="3">
        <v>5.4439000000000002</v>
      </c>
      <c r="I28450" s="3">
        <v>0</v>
      </c>
      <c r="J28450" s="3">
        <v>549.83389999999997</v>
      </c>
      <c r="K28450" s="3">
        <v>845.89830769230764</v>
      </c>
      <c r="L28450" s="4">
        <v>0.35</v>
      </c>
    </row>
    <row r="28451" spans="1:12" x14ac:dyDescent="0.35">
      <c r="A28451" s="1" t="s">
        <v>46976</v>
      </c>
      <c r="B28451" t="s">
        <v>46977</v>
      </c>
      <c r="C28451" t="s">
        <v>34</v>
      </c>
      <c r="D28451" t="s">
        <v>35</v>
      </c>
      <c r="E28451">
        <v>1</v>
      </c>
      <c r="F28451" s="2">
        <v>475.17</v>
      </c>
      <c r="G28451" s="3">
        <v>2436.0100000000002</v>
      </c>
      <c r="H28451" s="3">
        <v>4.7517000000000005</v>
      </c>
      <c r="I28451" s="3">
        <v>22.332990000000002</v>
      </c>
      <c r="J28451" s="3">
        <v>502.25469000000004</v>
      </c>
      <c r="K28451" s="3">
        <v>772.69952307692313</v>
      </c>
      <c r="L28451" s="4">
        <v>0.35</v>
      </c>
    </row>
    <row r="28452" spans="1:12" x14ac:dyDescent="0.35">
      <c r="A28452" s="1" t="s">
        <v>46978</v>
      </c>
      <c r="B28452" t="s">
        <v>46979</v>
      </c>
      <c r="C28452" t="s">
        <v>34</v>
      </c>
      <c r="D28452" t="s">
        <v>35</v>
      </c>
      <c r="E28452">
        <v>1</v>
      </c>
      <c r="F28452" s="2">
        <v>1003.73</v>
      </c>
      <c r="G28452" s="3">
        <v>5255.13</v>
      </c>
      <c r="H28452" s="3">
        <v>10.0373</v>
      </c>
      <c r="I28452" s="3">
        <v>47.175310000000003</v>
      </c>
      <c r="J28452" s="3">
        <v>1060.9426100000001</v>
      </c>
      <c r="K28452" s="3">
        <v>1632.2194</v>
      </c>
      <c r="L28452" s="4">
        <v>0.34999999999999992</v>
      </c>
    </row>
    <row r="28453" spans="1:12" x14ac:dyDescent="0.35">
      <c r="A28453" s="1" t="s">
        <v>46980</v>
      </c>
      <c r="B28453" t="s">
        <v>46981</v>
      </c>
      <c r="C28453" t="s">
        <v>34</v>
      </c>
      <c r="D28453" t="s">
        <v>35</v>
      </c>
      <c r="E28453">
        <v>1</v>
      </c>
      <c r="F28453" s="2">
        <v>80.25</v>
      </c>
      <c r="G28453" s="3">
        <v>430.84</v>
      </c>
      <c r="H28453" s="3">
        <v>0.80249999999999999</v>
      </c>
      <c r="I28453" s="3">
        <v>3.7717499999999999</v>
      </c>
      <c r="J28453" s="3">
        <v>84.824249999999992</v>
      </c>
      <c r="K28453" s="3">
        <v>130.49884615384613</v>
      </c>
      <c r="L28453" s="4">
        <v>0.34999999999999992</v>
      </c>
    </row>
    <row r="28454" spans="1:12" x14ac:dyDescent="0.35">
      <c r="A28454" s="1" t="s">
        <v>46982</v>
      </c>
      <c r="B28454" t="s">
        <v>46983</v>
      </c>
      <c r="C28454" t="s">
        <v>13</v>
      </c>
      <c r="D28454" t="s">
        <v>14</v>
      </c>
      <c r="E28454">
        <v>1</v>
      </c>
      <c r="F28454" s="2">
        <v>7546</v>
      </c>
      <c r="G28454" s="3">
        <v>39507.85</v>
      </c>
      <c r="H28454" s="3">
        <v>75.460000000000008</v>
      </c>
      <c r="I28454" s="3">
        <v>354.66199999999998</v>
      </c>
      <c r="J28454" s="3">
        <v>7976.1220000000003</v>
      </c>
      <c r="K28454" s="3">
        <v>12270.956923076923</v>
      </c>
      <c r="L28454" s="4">
        <v>0.35</v>
      </c>
    </row>
    <row r="28455" spans="1:12" x14ac:dyDescent="0.35">
      <c r="A28455" s="1" t="s">
        <v>46984</v>
      </c>
      <c r="B28455" t="s">
        <v>46985</v>
      </c>
      <c r="C28455" t="s">
        <v>34</v>
      </c>
      <c r="D28455" t="s">
        <v>35</v>
      </c>
      <c r="E28455">
        <v>1</v>
      </c>
      <c r="F28455" s="2">
        <v>102.85</v>
      </c>
      <c r="G28455" s="3">
        <v>538.42999999999995</v>
      </c>
      <c r="H28455" s="3">
        <v>1.0285</v>
      </c>
      <c r="I28455" s="3">
        <v>4.8339499999999997</v>
      </c>
      <c r="J28455" s="3">
        <v>108.71244999999999</v>
      </c>
      <c r="K28455" s="3">
        <v>167.24992307692307</v>
      </c>
      <c r="L28455" s="4">
        <v>0.35000000000000003</v>
      </c>
    </row>
    <row r="28456" spans="1:12" x14ac:dyDescent="0.35">
      <c r="A28456" s="1" t="s">
        <v>46986</v>
      </c>
      <c r="B28456" t="s">
        <v>46987</v>
      </c>
      <c r="C28456" t="s">
        <v>34</v>
      </c>
      <c r="D28456" t="s">
        <v>35</v>
      </c>
      <c r="E28456">
        <v>2</v>
      </c>
      <c r="F28456" s="2">
        <v>861.3</v>
      </c>
      <c r="G28456" s="3">
        <v>4415.55</v>
      </c>
      <c r="H28456" s="3">
        <v>8.6129999999999995</v>
      </c>
      <c r="I28456" s="3">
        <v>0</v>
      </c>
      <c r="J28456" s="3">
        <v>869.91300000000001</v>
      </c>
      <c r="K28456" s="3">
        <v>1338.3276923076924</v>
      </c>
      <c r="L28456" s="4">
        <v>0.35000000000000003</v>
      </c>
    </row>
    <row r="28457" spans="1:12" x14ac:dyDescent="0.35">
      <c r="A28457" s="1" t="s">
        <v>46988</v>
      </c>
      <c r="B28457" t="s">
        <v>46989</v>
      </c>
      <c r="C28457" t="s">
        <v>34</v>
      </c>
      <c r="D28457" t="s">
        <v>35</v>
      </c>
      <c r="E28457">
        <v>2</v>
      </c>
      <c r="F28457" s="2">
        <v>35.18</v>
      </c>
      <c r="G28457" s="3">
        <v>200.4</v>
      </c>
      <c r="H28457" s="3">
        <v>0.3518</v>
      </c>
      <c r="I28457" s="3">
        <v>0</v>
      </c>
      <c r="J28457" s="3">
        <v>35.531799999999997</v>
      </c>
      <c r="K28457" s="3">
        <v>54.664307692307688</v>
      </c>
      <c r="L28457" s="4">
        <v>0.35</v>
      </c>
    </row>
    <row r="28458" spans="1:12" x14ac:dyDescent="0.35">
      <c r="A28458" s="1" t="s">
        <v>46990</v>
      </c>
      <c r="B28458" t="s">
        <v>46991</v>
      </c>
      <c r="C28458" t="s">
        <v>13</v>
      </c>
      <c r="D28458" t="s">
        <v>14</v>
      </c>
      <c r="E28458">
        <v>2</v>
      </c>
      <c r="F28458" s="2">
        <v>91.59</v>
      </c>
      <c r="G28458" s="3">
        <v>449.32</v>
      </c>
      <c r="H28458" s="3">
        <v>0.91590000000000005</v>
      </c>
      <c r="I28458" s="3">
        <v>0</v>
      </c>
      <c r="J28458" s="3">
        <v>92.505899999999997</v>
      </c>
      <c r="K28458" s="3">
        <v>142.31676923076921</v>
      </c>
      <c r="L28458" s="4">
        <v>0.34999999999999992</v>
      </c>
    </row>
    <row r="28459" spans="1:12" x14ac:dyDescent="0.35">
      <c r="A28459" s="1" t="s">
        <v>46992</v>
      </c>
      <c r="B28459" t="s">
        <v>46993</v>
      </c>
      <c r="C28459" t="s">
        <v>34</v>
      </c>
      <c r="D28459" t="s">
        <v>35</v>
      </c>
      <c r="E28459">
        <v>2</v>
      </c>
      <c r="F28459" s="2">
        <v>14.12</v>
      </c>
      <c r="G28459" s="3">
        <v>105.5</v>
      </c>
      <c r="H28459" s="3">
        <v>0.14119999999999999</v>
      </c>
      <c r="I28459" s="3">
        <v>0</v>
      </c>
      <c r="J28459" s="3">
        <v>14.261199999999999</v>
      </c>
      <c r="K28459" s="3">
        <v>21.940307692307691</v>
      </c>
      <c r="L28459" s="4">
        <v>0.35000000000000003</v>
      </c>
    </row>
    <row r="28460" spans="1:12" x14ac:dyDescent="0.35">
      <c r="A28460" s="1" t="s">
        <v>46994</v>
      </c>
      <c r="B28460" t="s">
        <v>46995</v>
      </c>
      <c r="C28460" t="s">
        <v>34</v>
      </c>
      <c r="D28460" t="s">
        <v>35</v>
      </c>
      <c r="E28460">
        <v>2</v>
      </c>
      <c r="F28460" s="2">
        <v>26985.26</v>
      </c>
      <c r="G28460" s="3">
        <v>141284.07999999999</v>
      </c>
      <c r="H28460" s="3">
        <v>269.8526</v>
      </c>
      <c r="I28460" s="3">
        <v>0</v>
      </c>
      <c r="J28460" s="3">
        <v>27255.112599999997</v>
      </c>
      <c r="K28460" s="3">
        <v>41930.942461538456</v>
      </c>
      <c r="L28460" s="4">
        <v>0.35</v>
      </c>
    </row>
    <row r="28461" spans="1:12" x14ac:dyDescent="0.35">
      <c r="A28461" s="1" t="s">
        <v>46996</v>
      </c>
      <c r="B28461" t="s">
        <v>46997</v>
      </c>
      <c r="C28461" t="s">
        <v>34</v>
      </c>
      <c r="D28461" t="s">
        <v>35</v>
      </c>
      <c r="E28461">
        <v>1</v>
      </c>
      <c r="F28461" s="2">
        <v>38.21</v>
      </c>
      <c r="G28461" s="3">
        <v>200.05</v>
      </c>
      <c r="H28461" s="3">
        <v>0.3821</v>
      </c>
      <c r="I28461" s="3">
        <v>1.7958700000000001</v>
      </c>
      <c r="J28461" s="3">
        <v>40.387970000000003</v>
      </c>
      <c r="K28461" s="3">
        <v>62.135338461538467</v>
      </c>
      <c r="L28461" s="4">
        <v>0.35000000000000003</v>
      </c>
    </row>
    <row r="28462" spans="1:12" x14ac:dyDescent="0.35">
      <c r="A28462" s="1" t="s">
        <v>46998</v>
      </c>
      <c r="B28462" t="s">
        <v>46999</v>
      </c>
      <c r="C28462" t="s">
        <v>34</v>
      </c>
      <c r="D28462" t="s">
        <v>35</v>
      </c>
      <c r="E28462">
        <v>1</v>
      </c>
      <c r="F28462" s="2">
        <v>147.35</v>
      </c>
      <c r="G28462" s="3">
        <v>771.47</v>
      </c>
      <c r="H28462" s="3">
        <v>1.4735</v>
      </c>
      <c r="I28462" s="3">
        <v>6.9254499999999997</v>
      </c>
      <c r="J28462" s="3">
        <v>155.74895000000001</v>
      </c>
      <c r="K28462" s="3">
        <v>239.61376923076924</v>
      </c>
      <c r="L28462" s="4">
        <v>0.35</v>
      </c>
    </row>
    <row r="28463" spans="1:12" x14ac:dyDescent="0.35">
      <c r="A28463" s="1" t="s">
        <v>47000</v>
      </c>
      <c r="B28463" t="s">
        <v>47001</v>
      </c>
      <c r="C28463" t="s">
        <v>13</v>
      </c>
      <c r="D28463" t="s">
        <v>14</v>
      </c>
      <c r="E28463">
        <v>1</v>
      </c>
      <c r="F28463" s="2">
        <v>573.65</v>
      </c>
      <c r="G28463" s="3">
        <v>2940.94</v>
      </c>
      <c r="H28463" s="3">
        <v>5.7364999999999995</v>
      </c>
      <c r="I28463" s="3">
        <v>26.961549999999999</v>
      </c>
      <c r="J28463" s="3">
        <v>606.34804999999994</v>
      </c>
      <c r="K28463" s="3">
        <v>932.84315384615377</v>
      </c>
      <c r="L28463" s="4">
        <v>0.35000000000000003</v>
      </c>
    </row>
    <row r="28464" spans="1:12" x14ac:dyDescent="0.35">
      <c r="A28464" s="1">
        <v>41001292</v>
      </c>
      <c r="B28464" t="s">
        <v>47002</v>
      </c>
      <c r="C28464" t="s">
        <v>34</v>
      </c>
      <c r="D28464" t="s">
        <v>35</v>
      </c>
      <c r="E28464">
        <v>1</v>
      </c>
      <c r="F28464" s="2">
        <v>575.64</v>
      </c>
      <c r="G28464" s="3">
        <v>2951.12</v>
      </c>
      <c r="H28464" s="3">
        <v>5.7564000000000002</v>
      </c>
      <c r="I28464" s="3">
        <v>27.05508</v>
      </c>
      <c r="J28464" s="3">
        <v>608.45147999999995</v>
      </c>
      <c r="K28464" s="3">
        <v>936.0791999999999</v>
      </c>
      <c r="L28464" s="4">
        <v>0.35</v>
      </c>
    </row>
    <row r="28465" spans="1:12" x14ac:dyDescent="0.35">
      <c r="A28465" s="1" t="s">
        <v>47003</v>
      </c>
      <c r="B28465" t="s">
        <v>47004</v>
      </c>
      <c r="C28465" t="s">
        <v>17</v>
      </c>
      <c r="D28465" t="s">
        <v>18</v>
      </c>
      <c r="E28465">
        <v>1</v>
      </c>
      <c r="F28465" s="2">
        <v>2.16</v>
      </c>
      <c r="G28465" s="3">
        <v>11.05</v>
      </c>
      <c r="H28465" s="3">
        <v>2.1600000000000001E-2</v>
      </c>
      <c r="I28465" s="3">
        <v>0.10152000000000001</v>
      </c>
      <c r="J28465" s="3">
        <v>2.2831199999999998</v>
      </c>
      <c r="K28465" s="3">
        <v>3.5124923076923071</v>
      </c>
      <c r="L28465" s="4">
        <v>0.34999999999999992</v>
      </c>
    </row>
    <row r="28466" spans="1:12" x14ac:dyDescent="0.35">
      <c r="A28466" s="1" t="s">
        <v>47005</v>
      </c>
      <c r="B28466" t="s">
        <v>47006</v>
      </c>
      <c r="C28466" t="s">
        <v>34</v>
      </c>
      <c r="D28466" t="s">
        <v>35</v>
      </c>
      <c r="E28466">
        <v>2</v>
      </c>
      <c r="F28466" s="2">
        <v>30.41</v>
      </c>
      <c r="G28466" s="3">
        <v>155.88</v>
      </c>
      <c r="H28466" s="3">
        <v>0.30409999999999998</v>
      </c>
      <c r="I28466" s="3">
        <v>0</v>
      </c>
      <c r="J28466" s="3">
        <v>30.714099999999998</v>
      </c>
      <c r="K28466" s="3">
        <v>47.252461538461532</v>
      </c>
      <c r="L28466" s="4">
        <v>0.34999999999999992</v>
      </c>
    </row>
    <row r="28467" spans="1:12" x14ac:dyDescent="0.35">
      <c r="A28467" s="1" t="s">
        <v>47007</v>
      </c>
      <c r="B28467" t="s">
        <v>47008</v>
      </c>
      <c r="C28467" t="s">
        <v>34</v>
      </c>
      <c r="D28467" t="s">
        <v>35</v>
      </c>
      <c r="E28467">
        <v>1</v>
      </c>
      <c r="F28467" s="2">
        <v>27.34</v>
      </c>
      <c r="G28467" s="3">
        <v>137.16999999999999</v>
      </c>
      <c r="H28467" s="3">
        <v>0.27340000000000003</v>
      </c>
      <c r="I28467" s="3">
        <v>1.28498</v>
      </c>
      <c r="J28467" s="3">
        <v>28.89838</v>
      </c>
      <c r="K28467" s="3">
        <v>44.459046153846153</v>
      </c>
      <c r="L28467" s="4">
        <v>0.35</v>
      </c>
    </row>
    <row r="28468" spans="1:12" hidden="1" x14ac:dyDescent="0.35">
      <c r="A28468" s="1" t="s">
        <v>47009</v>
      </c>
      <c r="B28468" t="s">
        <v>47010</v>
      </c>
      <c r="C28468" t="s">
        <v>46</v>
      </c>
      <c r="D28468" t="s">
        <v>47</v>
      </c>
      <c r="E28468">
        <v>1</v>
      </c>
      <c r="F28468" s="2">
        <v>152.41</v>
      </c>
      <c r="G28468" s="3">
        <v>781.35</v>
      </c>
      <c r="H28468" s="3">
        <v>1.5241</v>
      </c>
      <c r="I28468" s="3">
        <v>7.1632699999999998</v>
      </c>
      <c r="J28468" s="3">
        <v>161.09737000000001</v>
      </c>
      <c r="K28468" s="3">
        <v>247.84210769230771</v>
      </c>
      <c r="L28468" s="4">
        <v>0.35</v>
      </c>
    </row>
    <row r="28469" spans="1:12" x14ac:dyDescent="0.35">
      <c r="A28469" s="1" t="s">
        <v>47011</v>
      </c>
      <c r="B28469" t="s">
        <v>47012</v>
      </c>
      <c r="C28469" t="s">
        <v>13</v>
      </c>
      <c r="D28469" t="s">
        <v>14</v>
      </c>
      <c r="E28469">
        <v>2</v>
      </c>
      <c r="F28469" s="2">
        <v>695.65</v>
      </c>
      <c r="G28469" s="3">
        <v>3295.03</v>
      </c>
      <c r="H28469" s="3">
        <v>6.9565000000000001</v>
      </c>
      <c r="I28469" s="3">
        <v>0</v>
      </c>
      <c r="J28469" s="3">
        <v>702.60649999999998</v>
      </c>
      <c r="K28469" s="3">
        <v>1080.9330769230769</v>
      </c>
      <c r="L28469" s="4">
        <v>0.35</v>
      </c>
    </row>
    <row r="28470" spans="1:12" hidden="1" x14ac:dyDescent="0.35">
      <c r="A28470" s="1" t="s">
        <v>47013</v>
      </c>
      <c r="B28470" t="s">
        <v>47014</v>
      </c>
      <c r="C28470" t="s">
        <v>46</v>
      </c>
      <c r="D28470" t="s">
        <v>47</v>
      </c>
      <c r="E28470">
        <v>2</v>
      </c>
      <c r="F28470" s="2">
        <v>526.84</v>
      </c>
      <c r="G28470" s="3">
        <v>2704.24</v>
      </c>
      <c r="H28470" s="3">
        <v>5.2684000000000006</v>
      </c>
      <c r="I28470" s="3">
        <v>0</v>
      </c>
      <c r="J28470" s="3">
        <v>532.10840000000007</v>
      </c>
      <c r="K28470" s="3">
        <v>818.62830769230777</v>
      </c>
      <c r="L28470" s="4">
        <v>0.35</v>
      </c>
    </row>
    <row r="28471" spans="1:12" x14ac:dyDescent="0.35">
      <c r="A28471" s="1" t="s">
        <v>47015</v>
      </c>
      <c r="B28471" t="s">
        <v>43101</v>
      </c>
      <c r="C28471" t="s">
        <v>34</v>
      </c>
      <c r="D28471" t="s">
        <v>35</v>
      </c>
      <c r="E28471">
        <v>1</v>
      </c>
      <c r="F28471" s="2">
        <v>1415.22</v>
      </c>
      <c r="G28471" s="3">
        <v>7164.5</v>
      </c>
      <c r="H28471" s="3">
        <v>14.152200000000001</v>
      </c>
      <c r="I28471" s="3">
        <v>66.515339999999995</v>
      </c>
      <c r="J28471" s="3">
        <v>1495.8875399999999</v>
      </c>
      <c r="K28471" s="3">
        <v>2301.3654461538458</v>
      </c>
      <c r="L28471" s="4">
        <v>0.34999999999999992</v>
      </c>
    </row>
    <row r="28472" spans="1:12" hidden="1" x14ac:dyDescent="0.35">
      <c r="A28472" s="1" t="s">
        <v>47016</v>
      </c>
      <c r="B28472" t="s">
        <v>47017</v>
      </c>
      <c r="C28472" t="s">
        <v>46</v>
      </c>
      <c r="D28472" t="s">
        <v>47</v>
      </c>
      <c r="E28472">
        <v>1</v>
      </c>
      <c r="F28472" s="2">
        <v>14.48</v>
      </c>
      <c r="G28472" s="3">
        <v>74.27</v>
      </c>
      <c r="H28472" s="3">
        <v>0.14480000000000001</v>
      </c>
      <c r="I28472" s="3">
        <v>0.68056000000000005</v>
      </c>
      <c r="J28472" s="3">
        <v>15.30536</v>
      </c>
      <c r="K28472" s="3">
        <v>23.546707692307692</v>
      </c>
      <c r="L28472" s="4">
        <v>0.35</v>
      </c>
    </row>
    <row r="28473" spans="1:12" x14ac:dyDescent="0.35">
      <c r="A28473" s="1" t="s">
        <v>47018</v>
      </c>
      <c r="B28473" t="s">
        <v>47019</v>
      </c>
      <c r="C28473" t="s">
        <v>13</v>
      </c>
      <c r="D28473" t="s">
        <v>14</v>
      </c>
      <c r="E28473">
        <v>1</v>
      </c>
      <c r="F28473" s="2">
        <v>176.47</v>
      </c>
      <c r="G28473" s="3">
        <v>4982.6499999999996</v>
      </c>
      <c r="H28473" s="3">
        <v>1.7646999999999999</v>
      </c>
      <c r="I28473" s="3">
        <v>8.2940900000000006</v>
      </c>
      <c r="J28473" s="3">
        <v>186.52879000000001</v>
      </c>
      <c r="K28473" s="3">
        <v>286.96736923076924</v>
      </c>
      <c r="L28473" s="4">
        <v>0.35</v>
      </c>
    </row>
    <row r="28474" spans="1:12" x14ac:dyDescent="0.35">
      <c r="A28474" s="1" t="s">
        <v>47020</v>
      </c>
      <c r="B28474" t="s">
        <v>47021</v>
      </c>
      <c r="C28474" t="s">
        <v>13</v>
      </c>
      <c r="D28474" t="s">
        <v>14</v>
      </c>
      <c r="E28474">
        <v>2</v>
      </c>
      <c r="F28474" s="2">
        <v>496.1</v>
      </c>
      <c r="G28474" s="3">
        <v>2573.61</v>
      </c>
      <c r="H28474" s="3">
        <v>4.9610000000000003</v>
      </c>
      <c r="I28474" s="3">
        <v>0</v>
      </c>
      <c r="J28474" s="3">
        <v>501.06100000000004</v>
      </c>
      <c r="K28474" s="3">
        <v>770.86307692307696</v>
      </c>
      <c r="L28474" s="4">
        <v>0.35</v>
      </c>
    </row>
    <row r="28475" spans="1:12" x14ac:dyDescent="0.35">
      <c r="A28475" s="1" t="s">
        <v>47022</v>
      </c>
      <c r="B28475" t="s">
        <v>47023</v>
      </c>
      <c r="C28475" t="s">
        <v>34</v>
      </c>
      <c r="D28475" t="s">
        <v>35</v>
      </c>
      <c r="E28475">
        <v>2</v>
      </c>
      <c r="F28475" s="2">
        <v>477.58</v>
      </c>
      <c r="G28475" s="3">
        <v>2500.42</v>
      </c>
      <c r="H28475" s="3">
        <v>4.7758000000000003</v>
      </c>
      <c r="I28475" s="3">
        <v>0</v>
      </c>
      <c r="J28475" s="3">
        <v>482.35579999999999</v>
      </c>
      <c r="K28475" s="3">
        <v>742.08584615384609</v>
      </c>
      <c r="L28475" s="4">
        <v>0.35</v>
      </c>
    </row>
    <row r="28476" spans="1:12" hidden="1" x14ac:dyDescent="0.35">
      <c r="A28476" s="1" t="s">
        <v>47024</v>
      </c>
      <c r="B28476" t="s">
        <v>47025</v>
      </c>
      <c r="C28476" t="s">
        <v>46</v>
      </c>
      <c r="D28476" t="s">
        <v>47</v>
      </c>
      <c r="E28476">
        <v>1</v>
      </c>
      <c r="F28476" s="2">
        <v>13.72</v>
      </c>
      <c r="G28476" s="3">
        <v>70.36</v>
      </c>
      <c r="H28476" s="3">
        <v>0.13720000000000002</v>
      </c>
      <c r="I28476" s="3">
        <v>0.64484000000000008</v>
      </c>
      <c r="J28476" s="3">
        <v>14.502040000000001</v>
      </c>
      <c r="K28476" s="3">
        <v>22.310830769230769</v>
      </c>
      <c r="L28476" s="4">
        <v>0.35</v>
      </c>
    </row>
    <row r="28477" spans="1:12" x14ac:dyDescent="0.35">
      <c r="A28477" s="1" t="s">
        <v>47026</v>
      </c>
      <c r="B28477" t="s">
        <v>47027</v>
      </c>
      <c r="C28477" t="s">
        <v>34</v>
      </c>
      <c r="D28477" t="s">
        <v>35</v>
      </c>
      <c r="E28477">
        <v>1</v>
      </c>
      <c r="F28477" s="2">
        <v>1026.3599999999999</v>
      </c>
      <c r="G28477" s="3">
        <v>5261.77</v>
      </c>
      <c r="H28477" s="3">
        <v>10.263599999999999</v>
      </c>
      <c r="I28477" s="3">
        <v>48.238919999999993</v>
      </c>
      <c r="J28477" s="3">
        <v>1084.8625199999999</v>
      </c>
      <c r="K28477" s="3">
        <v>1669.0192615384613</v>
      </c>
      <c r="L28477" s="4">
        <v>0.34999999999999992</v>
      </c>
    </row>
    <row r="28478" spans="1:12" hidden="1" x14ac:dyDescent="0.35">
      <c r="A28478" s="1" t="s">
        <v>47028</v>
      </c>
      <c r="B28478" t="s">
        <v>47029</v>
      </c>
      <c r="C28478" t="s">
        <v>46</v>
      </c>
      <c r="D28478" t="s">
        <v>47</v>
      </c>
      <c r="E28478">
        <v>1</v>
      </c>
      <c r="F28478" s="2">
        <v>176.94</v>
      </c>
      <c r="G28478" s="3">
        <v>907.11</v>
      </c>
      <c r="H28478" s="3">
        <v>1.7694000000000001</v>
      </c>
      <c r="I28478" s="3">
        <v>8.3161799999999992</v>
      </c>
      <c r="J28478" s="3">
        <v>187.02557999999999</v>
      </c>
      <c r="K28478" s="3">
        <v>287.73166153846154</v>
      </c>
      <c r="L28478" s="4">
        <v>0.35000000000000003</v>
      </c>
    </row>
    <row r="28479" spans="1:12" x14ac:dyDescent="0.35">
      <c r="A28479" s="1" t="s">
        <v>47030</v>
      </c>
      <c r="B28479" t="s">
        <v>43227</v>
      </c>
      <c r="C28479" t="s">
        <v>34</v>
      </c>
      <c r="D28479" t="s">
        <v>35</v>
      </c>
      <c r="E28479">
        <v>1</v>
      </c>
      <c r="F28479" s="2">
        <v>680.62</v>
      </c>
      <c r="G28479" s="3">
        <v>3489.24</v>
      </c>
      <c r="H28479" s="3">
        <v>6.8062000000000005</v>
      </c>
      <c r="I28479" s="3">
        <v>31.989139999999999</v>
      </c>
      <c r="J28479" s="3">
        <v>719.41534000000001</v>
      </c>
      <c r="K28479" s="3">
        <v>1106.7928307692307</v>
      </c>
      <c r="L28479" s="4">
        <v>0.34999999999999992</v>
      </c>
    </row>
    <row r="28480" spans="1:12" x14ac:dyDescent="0.35">
      <c r="A28480" s="1" t="s">
        <v>47031</v>
      </c>
      <c r="B28480" t="s">
        <v>47032</v>
      </c>
      <c r="C28480" t="s">
        <v>13</v>
      </c>
      <c r="D28480" t="s">
        <v>14</v>
      </c>
      <c r="E28480">
        <v>2</v>
      </c>
      <c r="F28480" s="2">
        <v>175.78</v>
      </c>
      <c r="G28480" s="3">
        <v>862.04</v>
      </c>
      <c r="H28480" s="3">
        <v>1.7578</v>
      </c>
      <c r="I28480" s="3">
        <v>0</v>
      </c>
      <c r="J28480" s="3">
        <v>177.5378</v>
      </c>
      <c r="K28480" s="3">
        <v>273.13507692307689</v>
      </c>
      <c r="L28480" s="4">
        <v>0.34999999999999992</v>
      </c>
    </row>
    <row r="28481" spans="1:12" x14ac:dyDescent="0.35">
      <c r="A28481" s="1" t="s">
        <v>47033</v>
      </c>
      <c r="B28481" t="s">
        <v>47034</v>
      </c>
      <c r="C28481" t="s">
        <v>34</v>
      </c>
      <c r="D28481" t="s">
        <v>35</v>
      </c>
      <c r="E28481">
        <v>1</v>
      </c>
      <c r="F28481" s="2">
        <v>72.62</v>
      </c>
      <c r="G28481" s="3">
        <v>553.33000000000004</v>
      </c>
      <c r="H28481" s="3">
        <v>0.72620000000000007</v>
      </c>
      <c r="I28481" s="3">
        <v>3.4131400000000003</v>
      </c>
      <c r="J28481" s="3">
        <v>76.759340000000009</v>
      </c>
      <c r="K28481" s="3">
        <v>118.09129230769231</v>
      </c>
      <c r="L28481" s="4">
        <v>0.35</v>
      </c>
    </row>
    <row r="28482" spans="1:12" x14ac:dyDescent="0.35">
      <c r="A28482" s="1" t="s">
        <v>47035</v>
      </c>
      <c r="B28482" t="s">
        <v>47036</v>
      </c>
      <c r="C28482" t="s">
        <v>13</v>
      </c>
      <c r="D28482" t="s">
        <v>14</v>
      </c>
      <c r="E28482">
        <v>1</v>
      </c>
      <c r="F28482" s="2">
        <v>399.14</v>
      </c>
      <c r="G28482" s="3">
        <v>2046.28</v>
      </c>
      <c r="H28482" s="3">
        <v>3.9914000000000001</v>
      </c>
      <c r="I28482" s="3">
        <v>18.75958</v>
      </c>
      <c r="J28482" s="3">
        <v>421.89098000000001</v>
      </c>
      <c r="K28482" s="3">
        <v>649.06304615384613</v>
      </c>
      <c r="L28482" s="4">
        <v>0.35</v>
      </c>
    </row>
    <row r="28483" spans="1:12" x14ac:dyDescent="0.35">
      <c r="A28483" s="1" t="s">
        <v>47037</v>
      </c>
      <c r="B28483" t="s">
        <v>47038</v>
      </c>
      <c r="C28483" t="s">
        <v>34</v>
      </c>
      <c r="D28483" t="s">
        <v>35</v>
      </c>
      <c r="E28483">
        <v>1</v>
      </c>
      <c r="F28483" s="2">
        <v>439.94</v>
      </c>
      <c r="G28483" s="3">
        <v>2255.39</v>
      </c>
      <c r="H28483" s="3">
        <v>4.3994</v>
      </c>
      <c r="I28483" s="3">
        <v>20.67718</v>
      </c>
      <c r="J28483" s="3">
        <v>465.01658000000003</v>
      </c>
      <c r="K28483" s="3">
        <v>715.41012307692313</v>
      </c>
      <c r="L28483" s="4">
        <v>0.35</v>
      </c>
    </row>
    <row r="28484" spans="1:12" x14ac:dyDescent="0.35">
      <c r="A28484" s="1" t="s">
        <v>47039</v>
      </c>
      <c r="B28484" t="s">
        <v>47040</v>
      </c>
      <c r="C28484" t="s">
        <v>34</v>
      </c>
      <c r="D28484" t="s">
        <v>35</v>
      </c>
      <c r="E28484">
        <v>2</v>
      </c>
      <c r="F28484" s="2">
        <v>869.73</v>
      </c>
      <c r="G28484" s="3">
        <v>4581.26</v>
      </c>
      <c r="H28484" s="3">
        <v>8.6973000000000003</v>
      </c>
      <c r="I28484" s="3">
        <v>0</v>
      </c>
      <c r="J28484" s="3">
        <v>878.42730000000006</v>
      </c>
      <c r="K28484" s="3">
        <v>1351.4266153846154</v>
      </c>
      <c r="L28484" s="4">
        <v>0.35</v>
      </c>
    </row>
    <row r="28485" spans="1:12" x14ac:dyDescent="0.35">
      <c r="A28485" s="1" t="s">
        <v>47041</v>
      </c>
      <c r="B28485" t="s">
        <v>47042</v>
      </c>
      <c r="C28485" t="s">
        <v>34</v>
      </c>
      <c r="D28485" t="s">
        <v>35</v>
      </c>
      <c r="E28485">
        <v>1</v>
      </c>
      <c r="F28485" s="2">
        <v>43.24</v>
      </c>
      <c r="G28485" s="3">
        <v>223.8</v>
      </c>
      <c r="H28485" s="3">
        <v>0.43240000000000001</v>
      </c>
      <c r="I28485" s="3">
        <v>2.0322800000000001</v>
      </c>
      <c r="J28485" s="3">
        <v>45.704680000000003</v>
      </c>
      <c r="K28485" s="3">
        <v>70.314892307692304</v>
      </c>
      <c r="L28485" s="4">
        <v>0.34999999999999992</v>
      </c>
    </row>
    <row r="28486" spans="1:12" x14ac:dyDescent="0.35">
      <c r="A28486" s="1" t="s">
        <v>47043</v>
      </c>
      <c r="B28486" t="s">
        <v>47044</v>
      </c>
      <c r="C28486" t="s">
        <v>34</v>
      </c>
      <c r="D28486" t="s">
        <v>35</v>
      </c>
      <c r="E28486">
        <v>2</v>
      </c>
      <c r="F28486" s="2">
        <v>2867.62</v>
      </c>
      <c r="G28486" s="3">
        <v>15298.24</v>
      </c>
      <c r="H28486" s="3">
        <v>28.676199999999998</v>
      </c>
      <c r="I28486" s="3">
        <v>0</v>
      </c>
      <c r="J28486" s="3">
        <v>2896.2961999999998</v>
      </c>
      <c r="K28486" s="3">
        <v>4455.8403076923069</v>
      </c>
      <c r="L28486" s="4">
        <v>0.34999999999999992</v>
      </c>
    </row>
    <row r="28487" spans="1:12" x14ac:dyDescent="0.35">
      <c r="A28487" s="1" t="s">
        <v>47045</v>
      </c>
      <c r="B28487" t="s">
        <v>47046</v>
      </c>
      <c r="C28487" t="s">
        <v>34</v>
      </c>
      <c r="D28487" t="s">
        <v>35</v>
      </c>
      <c r="E28487">
        <v>1</v>
      </c>
      <c r="F28487" s="2">
        <v>93.9</v>
      </c>
      <c r="G28487" s="3">
        <v>481.44</v>
      </c>
      <c r="H28487" s="3">
        <v>0.93900000000000006</v>
      </c>
      <c r="I28487" s="3">
        <v>4.4133000000000004</v>
      </c>
      <c r="J28487" s="3">
        <v>99.252300000000005</v>
      </c>
      <c r="K28487" s="3">
        <v>152.69584615384616</v>
      </c>
      <c r="L28487" s="4">
        <v>0.35</v>
      </c>
    </row>
    <row r="28488" spans="1:12" x14ac:dyDescent="0.35">
      <c r="A28488" s="1" t="s">
        <v>47047</v>
      </c>
      <c r="B28488" t="s">
        <v>46125</v>
      </c>
      <c r="C28488" t="s">
        <v>34</v>
      </c>
      <c r="D28488" t="s">
        <v>35</v>
      </c>
      <c r="E28488">
        <v>1</v>
      </c>
      <c r="F28488" s="2">
        <v>55.36</v>
      </c>
      <c r="G28488" s="3">
        <v>521.03</v>
      </c>
      <c r="H28488" s="3">
        <v>0.55359999999999998</v>
      </c>
      <c r="I28488" s="3">
        <v>2.6019199999999998</v>
      </c>
      <c r="J28488" s="3">
        <v>58.515520000000002</v>
      </c>
      <c r="K28488" s="3">
        <v>90.023876923076926</v>
      </c>
      <c r="L28488" s="4">
        <v>0.35</v>
      </c>
    </row>
    <row r="28489" spans="1:12" x14ac:dyDescent="0.35">
      <c r="A28489" s="1" t="s">
        <v>47048</v>
      </c>
      <c r="B28489" t="s">
        <v>43438</v>
      </c>
      <c r="C28489" t="s">
        <v>34</v>
      </c>
      <c r="D28489" t="s">
        <v>35</v>
      </c>
      <c r="E28489">
        <v>2</v>
      </c>
      <c r="F28489" s="2">
        <v>2239.23</v>
      </c>
      <c r="G28489" s="3">
        <v>11479.7</v>
      </c>
      <c r="H28489" s="3">
        <v>22.392300000000002</v>
      </c>
      <c r="I28489" s="3">
        <v>0</v>
      </c>
      <c r="J28489" s="3">
        <v>2261.6223</v>
      </c>
      <c r="K28489" s="3">
        <v>3479.418923076923</v>
      </c>
      <c r="L28489" s="4">
        <v>0.35</v>
      </c>
    </row>
    <row r="28490" spans="1:12" x14ac:dyDescent="0.35">
      <c r="A28490" s="1">
        <v>41001271</v>
      </c>
      <c r="B28490" t="s">
        <v>43563</v>
      </c>
      <c r="C28490" t="s">
        <v>34</v>
      </c>
      <c r="D28490" t="s">
        <v>35</v>
      </c>
      <c r="E28490">
        <v>1</v>
      </c>
      <c r="F28490" s="2">
        <v>417.22</v>
      </c>
      <c r="G28490" s="3">
        <v>2138.96</v>
      </c>
      <c r="H28490" s="3">
        <v>4.1722000000000001</v>
      </c>
      <c r="I28490" s="3">
        <v>19.609340000000003</v>
      </c>
      <c r="J28490" s="3">
        <v>441.00153999999998</v>
      </c>
      <c r="K28490" s="3">
        <v>678.46390769230766</v>
      </c>
      <c r="L28490" s="4">
        <v>0.35</v>
      </c>
    </row>
    <row r="28491" spans="1:12" x14ac:dyDescent="0.35">
      <c r="A28491" s="1" t="s">
        <v>47049</v>
      </c>
      <c r="B28491" t="s">
        <v>47050</v>
      </c>
      <c r="C28491" t="s">
        <v>34</v>
      </c>
      <c r="D28491" t="s">
        <v>35</v>
      </c>
      <c r="E28491">
        <v>2</v>
      </c>
      <c r="F28491" s="2">
        <v>5.04</v>
      </c>
      <c r="G28491" s="3">
        <v>37.659999999999997</v>
      </c>
      <c r="H28491" s="3">
        <v>5.04E-2</v>
      </c>
      <c r="I28491" s="3">
        <v>0</v>
      </c>
      <c r="J28491" s="3">
        <v>5.0903999999999998</v>
      </c>
      <c r="K28491" s="3">
        <v>7.8313846153846152</v>
      </c>
      <c r="L28491" s="4">
        <v>0.35000000000000003</v>
      </c>
    </row>
    <row r="28492" spans="1:12" x14ac:dyDescent="0.35">
      <c r="A28492" s="1" t="s">
        <v>47051</v>
      </c>
      <c r="B28492" t="s">
        <v>47052</v>
      </c>
      <c r="C28492" t="s">
        <v>34</v>
      </c>
      <c r="D28492" t="s">
        <v>35</v>
      </c>
      <c r="E28492">
        <v>2</v>
      </c>
      <c r="F28492" s="2">
        <v>2010.59</v>
      </c>
      <c r="G28492" s="3">
        <v>10307.59</v>
      </c>
      <c r="H28492" s="3">
        <v>20.105899999999998</v>
      </c>
      <c r="I28492" s="3">
        <v>0</v>
      </c>
      <c r="J28492" s="3">
        <v>2030.6958999999999</v>
      </c>
      <c r="K28492" s="3">
        <v>3124.1475384615383</v>
      </c>
      <c r="L28492" s="4">
        <v>0.35</v>
      </c>
    </row>
    <row r="28493" spans="1:12" x14ac:dyDescent="0.35">
      <c r="A28493" s="1" t="s">
        <v>47053</v>
      </c>
      <c r="B28493" t="s">
        <v>47054</v>
      </c>
      <c r="C28493" t="s">
        <v>34</v>
      </c>
      <c r="D28493" t="s">
        <v>35</v>
      </c>
      <c r="E28493">
        <v>2</v>
      </c>
      <c r="F28493" s="2">
        <v>65.06</v>
      </c>
      <c r="G28493" s="3">
        <v>349.27</v>
      </c>
      <c r="H28493" s="3">
        <v>0.65060000000000007</v>
      </c>
      <c r="I28493" s="3">
        <v>0</v>
      </c>
      <c r="J28493" s="3">
        <v>65.710599999999999</v>
      </c>
      <c r="K28493" s="3">
        <v>101.09323076923077</v>
      </c>
      <c r="L28493" s="4">
        <v>0.35000000000000003</v>
      </c>
    </row>
    <row r="28494" spans="1:12" x14ac:dyDescent="0.35">
      <c r="A28494" s="1" t="s">
        <v>47055</v>
      </c>
      <c r="B28494" t="s">
        <v>47056</v>
      </c>
      <c r="C28494" t="s">
        <v>34</v>
      </c>
      <c r="D28494" t="s">
        <v>35</v>
      </c>
      <c r="E28494">
        <v>2</v>
      </c>
      <c r="F28494" s="2">
        <v>56.93</v>
      </c>
      <c r="G28494" s="3">
        <v>425.22</v>
      </c>
      <c r="H28494" s="3">
        <v>0.56930000000000003</v>
      </c>
      <c r="I28494" s="3">
        <v>0</v>
      </c>
      <c r="J28494" s="3">
        <v>57.499299999999998</v>
      </c>
      <c r="K28494" s="3">
        <v>88.46046153846153</v>
      </c>
      <c r="L28494" s="4">
        <v>0.35</v>
      </c>
    </row>
    <row r="28495" spans="1:12" x14ac:dyDescent="0.35">
      <c r="A28495" s="1" t="s">
        <v>47057</v>
      </c>
      <c r="B28495" t="s">
        <v>47058</v>
      </c>
      <c r="C28495" t="s">
        <v>34</v>
      </c>
      <c r="D28495" t="s">
        <v>35</v>
      </c>
      <c r="E28495">
        <v>2</v>
      </c>
      <c r="F28495" s="2">
        <v>1252.8900000000001</v>
      </c>
      <c r="G28495" s="3">
        <v>6559.63</v>
      </c>
      <c r="H28495" s="3">
        <v>12.528900000000002</v>
      </c>
      <c r="I28495" s="3">
        <v>0</v>
      </c>
      <c r="J28495" s="3">
        <v>1265.4189000000001</v>
      </c>
      <c r="K28495" s="3">
        <v>1946.7983076923078</v>
      </c>
      <c r="L28495" s="4">
        <v>0.35</v>
      </c>
    </row>
    <row r="28496" spans="1:12" x14ac:dyDescent="0.35">
      <c r="A28496" s="1" t="s">
        <v>47059</v>
      </c>
      <c r="B28496" t="s">
        <v>47060</v>
      </c>
      <c r="C28496" t="s">
        <v>34</v>
      </c>
      <c r="D28496" t="s">
        <v>35</v>
      </c>
      <c r="E28496">
        <v>1</v>
      </c>
      <c r="F28496" s="2">
        <v>1.18</v>
      </c>
      <c r="G28496" s="3">
        <v>1.1599999999999999</v>
      </c>
      <c r="H28496" s="3">
        <v>1.18E-2</v>
      </c>
      <c r="I28496" s="3">
        <v>5.5459999999999995E-2</v>
      </c>
      <c r="J28496" s="3">
        <v>1.24726</v>
      </c>
      <c r="K28496" s="3">
        <v>1.9188615384615384</v>
      </c>
      <c r="L28496" s="4">
        <v>0.35</v>
      </c>
    </row>
    <row r="28497" spans="1:12" x14ac:dyDescent="0.35">
      <c r="A28497" s="1" t="s">
        <v>47061</v>
      </c>
      <c r="B28497" t="s">
        <v>47062</v>
      </c>
      <c r="C28497" t="s">
        <v>13</v>
      </c>
      <c r="D28497" t="s">
        <v>14</v>
      </c>
      <c r="E28497">
        <v>2</v>
      </c>
      <c r="F28497" s="2">
        <v>2372.96</v>
      </c>
      <c r="G28497" s="3">
        <v>12165.39</v>
      </c>
      <c r="H28497" s="3">
        <v>23.729600000000001</v>
      </c>
      <c r="I28497" s="3">
        <v>0</v>
      </c>
      <c r="J28497" s="3">
        <v>2396.6896000000002</v>
      </c>
      <c r="K28497" s="3">
        <v>3687.2147692307694</v>
      </c>
      <c r="L28497" s="4">
        <v>0.35</v>
      </c>
    </row>
    <row r="28498" spans="1:12" hidden="1" x14ac:dyDescent="0.35">
      <c r="A28498" s="1" t="s">
        <v>47063</v>
      </c>
      <c r="B28498" t="s">
        <v>47064</v>
      </c>
      <c r="C28498" t="s">
        <v>46</v>
      </c>
      <c r="D28498" t="s">
        <v>47</v>
      </c>
      <c r="E28498">
        <v>1</v>
      </c>
      <c r="F28498" s="2">
        <v>4.6100000000000003</v>
      </c>
      <c r="G28498" s="3">
        <v>23.67</v>
      </c>
      <c r="H28498" s="3">
        <v>4.6100000000000002E-2</v>
      </c>
      <c r="I28498" s="3">
        <v>0.21667000000000003</v>
      </c>
      <c r="J28498" s="3">
        <v>4.87277</v>
      </c>
      <c r="K28498" s="3">
        <v>7.4965692307692304</v>
      </c>
      <c r="L28498" s="4">
        <v>0.35</v>
      </c>
    </row>
    <row r="28499" spans="1:12" x14ac:dyDescent="0.35">
      <c r="A28499" s="1" t="s">
        <v>47065</v>
      </c>
      <c r="B28499" t="s">
        <v>41914</v>
      </c>
      <c r="C28499" t="s">
        <v>34</v>
      </c>
      <c r="D28499" t="s">
        <v>35</v>
      </c>
      <c r="E28499">
        <v>1</v>
      </c>
      <c r="F28499" s="2">
        <v>2598.6799999999998</v>
      </c>
      <c r="G28499" s="3">
        <v>13605.65</v>
      </c>
      <c r="H28499" s="3">
        <v>25.986799999999999</v>
      </c>
      <c r="I28499" s="3">
        <v>122.13795999999999</v>
      </c>
      <c r="J28499" s="3">
        <v>2746.80476</v>
      </c>
      <c r="K28499" s="3">
        <v>4225.8534769230764</v>
      </c>
      <c r="L28499" s="4">
        <v>0.34999999999999992</v>
      </c>
    </row>
    <row r="28500" spans="1:12" x14ac:dyDescent="0.35">
      <c r="A28500" s="1" t="s">
        <v>47066</v>
      </c>
      <c r="B28500" t="s">
        <v>47067</v>
      </c>
      <c r="C28500" t="s">
        <v>13</v>
      </c>
      <c r="D28500" t="s">
        <v>14</v>
      </c>
      <c r="E28500">
        <v>2</v>
      </c>
      <c r="F28500" s="2">
        <v>567.38</v>
      </c>
      <c r="G28500" s="3">
        <v>2908.8</v>
      </c>
      <c r="H28500" s="3">
        <v>5.6738</v>
      </c>
      <c r="I28500" s="3">
        <v>0</v>
      </c>
      <c r="J28500" s="3">
        <v>573.05380000000002</v>
      </c>
      <c r="K28500" s="3">
        <v>881.62123076923081</v>
      </c>
      <c r="L28500" s="4">
        <v>0.35</v>
      </c>
    </row>
    <row r="28501" spans="1:12" x14ac:dyDescent="0.35">
      <c r="A28501" s="1" t="s">
        <v>47068</v>
      </c>
      <c r="B28501" t="s">
        <v>47069</v>
      </c>
      <c r="C28501" t="s">
        <v>13</v>
      </c>
      <c r="D28501" t="s">
        <v>14</v>
      </c>
      <c r="E28501">
        <v>2</v>
      </c>
      <c r="F28501" s="2">
        <v>4293.9399999999996</v>
      </c>
      <c r="G28501" s="3">
        <v>21065.599999999999</v>
      </c>
      <c r="H28501" s="3">
        <v>42.939399999999999</v>
      </c>
      <c r="I28501" s="3">
        <v>0</v>
      </c>
      <c r="J28501" s="3">
        <v>4336.8793999999998</v>
      </c>
      <c r="K28501" s="3">
        <v>6672.1221538461532</v>
      </c>
      <c r="L28501" s="4">
        <v>0.35</v>
      </c>
    </row>
    <row r="28502" spans="1:12" x14ac:dyDescent="0.35">
      <c r="A28502" s="1" t="s">
        <v>47070</v>
      </c>
      <c r="B28502" t="s">
        <v>47071</v>
      </c>
      <c r="C28502" t="s">
        <v>34</v>
      </c>
      <c r="D28502" t="s">
        <v>35</v>
      </c>
      <c r="E28502">
        <v>2</v>
      </c>
      <c r="F28502" s="2">
        <v>42.67</v>
      </c>
      <c r="G28502" s="3">
        <v>223.4</v>
      </c>
      <c r="H28502" s="3">
        <v>0.42670000000000002</v>
      </c>
      <c r="I28502" s="3">
        <v>0</v>
      </c>
      <c r="J28502" s="3">
        <v>43.096699999999998</v>
      </c>
      <c r="K28502" s="3">
        <v>66.302615384615379</v>
      </c>
      <c r="L28502" s="4">
        <v>0.35</v>
      </c>
    </row>
    <row r="28503" spans="1:12" x14ac:dyDescent="0.35">
      <c r="A28503" s="1" t="s">
        <v>47072</v>
      </c>
      <c r="B28503" t="s">
        <v>47073</v>
      </c>
      <c r="C28503" t="s">
        <v>34</v>
      </c>
      <c r="D28503" t="s">
        <v>35</v>
      </c>
      <c r="E28503">
        <v>1</v>
      </c>
      <c r="F28503" s="2">
        <v>26.3</v>
      </c>
      <c r="G28503" s="3">
        <v>131.94</v>
      </c>
      <c r="H28503" s="3">
        <v>0.26300000000000001</v>
      </c>
      <c r="I28503" s="3">
        <v>1.2361</v>
      </c>
      <c r="J28503" s="3">
        <v>27.799100000000003</v>
      </c>
      <c r="K28503" s="3">
        <v>42.767846153846158</v>
      </c>
      <c r="L28503" s="4">
        <v>0.35</v>
      </c>
    </row>
    <row r="28504" spans="1:12" x14ac:dyDescent="0.35">
      <c r="A28504" s="1" t="s">
        <v>47074</v>
      </c>
      <c r="B28504" t="s">
        <v>47075</v>
      </c>
      <c r="C28504" t="s">
        <v>13</v>
      </c>
      <c r="D28504" t="s">
        <v>14</v>
      </c>
      <c r="E28504">
        <v>1</v>
      </c>
      <c r="F28504" s="2">
        <v>117.72</v>
      </c>
      <c r="G28504" s="3">
        <v>595.5</v>
      </c>
      <c r="H28504" s="3">
        <v>1.1772</v>
      </c>
      <c r="I28504" s="3">
        <v>5.5328400000000002</v>
      </c>
      <c r="J28504" s="3">
        <v>124.43003999999999</v>
      </c>
      <c r="K28504" s="3">
        <v>191.43083076923074</v>
      </c>
      <c r="L28504" s="4">
        <v>0.34999999999999992</v>
      </c>
    </row>
    <row r="28505" spans="1:12" x14ac:dyDescent="0.35">
      <c r="A28505" s="1" t="s">
        <v>47076</v>
      </c>
      <c r="B28505" t="s">
        <v>47077</v>
      </c>
      <c r="C28505" t="s">
        <v>34</v>
      </c>
      <c r="D28505" t="s">
        <v>35</v>
      </c>
      <c r="E28505">
        <v>2</v>
      </c>
      <c r="F28505" s="2">
        <v>5818.09</v>
      </c>
      <c r="G28505" s="3">
        <v>29827.23</v>
      </c>
      <c r="H28505" s="3">
        <v>58.180900000000001</v>
      </c>
      <c r="I28505" s="3">
        <v>0</v>
      </c>
      <c r="J28505" s="3">
        <v>5876.2709000000004</v>
      </c>
      <c r="K28505" s="3">
        <v>9040.4167692307692</v>
      </c>
      <c r="L28505" s="4">
        <v>0.34999999999999992</v>
      </c>
    </row>
    <row r="28506" spans="1:12" x14ac:dyDescent="0.35">
      <c r="A28506" s="1" t="s">
        <v>47078</v>
      </c>
      <c r="B28506" t="s">
        <v>47079</v>
      </c>
      <c r="C28506" t="s">
        <v>34</v>
      </c>
      <c r="D28506" t="s">
        <v>35</v>
      </c>
      <c r="E28506">
        <v>1</v>
      </c>
      <c r="F28506" s="2">
        <v>1858.26</v>
      </c>
      <c r="G28506" s="3">
        <v>9977.07</v>
      </c>
      <c r="H28506" s="3">
        <v>18.582599999999999</v>
      </c>
      <c r="I28506" s="3">
        <v>87.338220000000007</v>
      </c>
      <c r="J28506" s="3">
        <v>1964.18082</v>
      </c>
      <c r="K28506" s="3">
        <v>3021.8166461538462</v>
      </c>
      <c r="L28506" s="4">
        <v>0.35000000000000003</v>
      </c>
    </row>
    <row r="28507" spans="1:12" hidden="1" x14ac:dyDescent="0.35">
      <c r="A28507" s="1">
        <v>2805073</v>
      </c>
      <c r="B28507" t="s">
        <v>47080</v>
      </c>
      <c r="C28507" t="s">
        <v>46</v>
      </c>
      <c r="D28507" t="s">
        <v>47</v>
      </c>
      <c r="E28507">
        <v>1</v>
      </c>
      <c r="F28507" s="2">
        <v>145.63999999999999</v>
      </c>
      <c r="G28507" s="3">
        <v>748.06</v>
      </c>
      <c r="H28507" s="3">
        <v>1.4563999999999999</v>
      </c>
      <c r="I28507" s="3">
        <v>6.8450799999999994</v>
      </c>
      <c r="J28507" s="3">
        <v>153.94147999999998</v>
      </c>
      <c r="K28507" s="3">
        <v>236.83304615384611</v>
      </c>
      <c r="L28507" s="4">
        <v>0.35</v>
      </c>
    </row>
    <row r="28508" spans="1:12" x14ac:dyDescent="0.35">
      <c r="A28508" s="1" t="s">
        <v>47081</v>
      </c>
      <c r="B28508" t="s">
        <v>47082</v>
      </c>
      <c r="C28508" t="s">
        <v>13</v>
      </c>
      <c r="D28508" t="s">
        <v>14</v>
      </c>
      <c r="E28508">
        <v>1</v>
      </c>
      <c r="F28508" s="2">
        <v>56.67</v>
      </c>
      <c r="G28508" s="3">
        <v>296.7</v>
      </c>
      <c r="H28508" s="3">
        <v>0.56669999999999998</v>
      </c>
      <c r="I28508" s="3">
        <v>2.6634899999999999</v>
      </c>
      <c r="J28508" s="3">
        <v>59.900190000000002</v>
      </c>
      <c r="K28508" s="3">
        <v>92.154138461538466</v>
      </c>
      <c r="L28508" s="4">
        <v>0.35000000000000003</v>
      </c>
    </row>
    <row r="28509" spans="1:12" x14ac:dyDescent="0.35">
      <c r="A28509" s="1" t="s">
        <v>47083</v>
      </c>
      <c r="B28509" t="s">
        <v>47084</v>
      </c>
      <c r="C28509" t="s">
        <v>34</v>
      </c>
      <c r="D28509" t="s">
        <v>35</v>
      </c>
      <c r="E28509">
        <v>2</v>
      </c>
      <c r="F28509" s="2">
        <v>1475.3</v>
      </c>
      <c r="G28509" s="3">
        <v>7563.29</v>
      </c>
      <c r="H28509" s="3">
        <v>14.753</v>
      </c>
      <c r="I28509" s="3">
        <v>0</v>
      </c>
      <c r="J28509" s="3">
        <v>1490.0529999999999</v>
      </c>
      <c r="K28509" s="3">
        <v>2292.3892307692304</v>
      </c>
      <c r="L28509" s="4">
        <v>0.34999999999999992</v>
      </c>
    </row>
    <row r="28510" spans="1:12" x14ac:dyDescent="0.35">
      <c r="A28510" s="1" t="s">
        <v>47085</v>
      </c>
      <c r="B28510" t="s">
        <v>47086</v>
      </c>
      <c r="C28510" t="s">
        <v>34</v>
      </c>
      <c r="D28510" t="s">
        <v>35</v>
      </c>
      <c r="E28510">
        <v>2</v>
      </c>
      <c r="F28510" s="2">
        <v>9100</v>
      </c>
      <c r="G28510" s="3">
        <v>47643.98</v>
      </c>
      <c r="H28510" s="3">
        <v>91</v>
      </c>
      <c r="I28510" s="3">
        <v>0</v>
      </c>
      <c r="J28510" s="3">
        <v>9191</v>
      </c>
      <c r="K28510" s="3">
        <v>14140</v>
      </c>
      <c r="L28510" s="4">
        <v>0.35</v>
      </c>
    </row>
    <row r="28511" spans="1:12" x14ac:dyDescent="0.35">
      <c r="A28511" s="1" t="s">
        <v>47087</v>
      </c>
      <c r="B28511" t="s">
        <v>42898</v>
      </c>
      <c r="C28511" t="s">
        <v>34</v>
      </c>
      <c r="D28511" t="s">
        <v>35</v>
      </c>
      <c r="E28511">
        <v>2</v>
      </c>
      <c r="F28511" s="2">
        <v>21.86</v>
      </c>
      <c r="G28511" s="3">
        <v>163.27000000000001</v>
      </c>
      <c r="H28511" s="3">
        <v>0.21859999999999999</v>
      </c>
      <c r="I28511" s="3">
        <v>0</v>
      </c>
      <c r="J28511" s="3">
        <v>22.078599999999998</v>
      </c>
      <c r="K28511" s="3">
        <v>33.967076923076917</v>
      </c>
      <c r="L28511" s="4">
        <v>0.34999999999999992</v>
      </c>
    </row>
    <row r="28512" spans="1:12" x14ac:dyDescent="0.35">
      <c r="A28512" s="1" t="s">
        <v>47088</v>
      </c>
      <c r="B28512" t="s">
        <v>47089</v>
      </c>
      <c r="C28512" t="s">
        <v>34</v>
      </c>
      <c r="D28512" t="s">
        <v>35</v>
      </c>
      <c r="E28512">
        <v>1</v>
      </c>
      <c r="F28512" s="2">
        <v>63.99</v>
      </c>
      <c r="G28512" s="3">
        <v>334.97</v>
      </c>
      <c r="H28512" s="3">
        <v>0.63990000000000002</v>
      </c>
      <c r="I28512" s="3">
        <v>3.00753</v>
      </c>
      <c r="J28512" s="3">
        <v>67.637430000000009</v>
      </c>
      <c r="K28512" s="3">
        <v>104.05758461538463</v>
      </c>
      <c r="L28512" s="4">
        <v>0.35</v>
      </c>
    </row>
    <row r="28513" spans="1:12" x14ac:dyDescent="0.35">
      <c r="A28513" s="1" t="s">
        <v>47090</v>
      </c>
      <c r="B28513" t="s">
        <v>47091</v>
      </c>
      <c r="C28513" t="s">
        <v>34</v>
      </c>
      <c r="D28513" t="s">
        <v>35</v>
      </c>
      <c r="E28513">
        <v>2</v>
      </c>
      <c r="F28513" s="2">
        <v>2585.41</v>
      </c>
      <c r="G28513" s="3">
        <v>13536.18</v>
      </c>
      <c r="H28513" s="3">
        <v>25.854099999999999</v>
      </c>
      <c r="I28513" s="3">
        <v>0</v>
      </c>
      <c r="J28513" s="3">
        <v>2611.2640999999999</v>
      </c>
      <c r="K28513" s="3">
        <v>4017.3293846153842</v>
      </c>
      <c r="L28513" s="4">
        <v>0.35</v>
      </c>
    </row>
    <row r="28514" spans="1:12" x14ac:dyDescent="0.35">
      <c r="A28514" s="1" t="s">
        <v>47092</v>
      </c>
      <c r="B28514" t="s">
        <v>41597</v>
      </c>
      <c r="C28514" t="s">
        <v>34</v>
      </c>
      <c r="D28514" t="s">
        <v>35</v>
      </c>
      <c r="E28514">
        <v>2</v>
      </c>
      <c r="F28514" s="2">
        <v>3872.4</v>
      </c>
      <c r="G28514" s="3">
        <v>0</v>
      </c>
      <c r="H28514" s="3">
        <v>38.724000000000004</v>
      </c>
      <c r="I28514" s="3">
        <v>0</v>
      </c>
      <c r="J28514" s="3">
        <v>3911.1240000000003</v>
      </c>
      <c r="K28514" s="3">
        <v>6017.1138461538467</v>
      </c>
      <c r="L28514" s="4">
        <v>0.35000000000000003</v>
      </c>
    </row>
    <row r="28515" spans="1:12" x14ac:dyDescent="0.35">
      <c r="A28515" s="1" t="s">
        <v>47093</v>
      </c>
      <c r="B28515" t="s">
        <v>47094</v>
      </c>
      <c r="C28515" t="s">
        <v>34</v>
      </c>
      <c r="D28515" t="s">
        <v>35</v>
      </c>
      <c r="E28515">
        <v>2</v>
      </c>
      <c r="F28515" s="2">
        <v>7299.33</v>
      </c>
      <c r="G28515" s="3">
        <v>38216.39</v>
      </c>
      <c r="H28515" s="3">
        <v>72.993300000000005</v>
      </c>
      <c r="I28515" s="3">
        <v>0</v>
      </c>
      <c r="J28515" s="3">
        <v>7372.3233</v>
      </c>
      <c r="K28515" s="3">
        <v>11342.035846153845</v>
      </c>
      <c r="L28515" s="4">
        <v>0.35</v>
      </c>
    </row>
    <row r="28516" spans="1:12" x14ac:dyDescent="0.35">
      <c r="A28516" s="1" t="s">
        <v>47095</v>
      </c>
      <c r="B28516" t="s">
        <v>47096</v>
      </c>
      <c r="C28516" t="s">
        <v>34</v>
      </c>
      <c r="D28516" t="s">
        <v>35</v>
      </c>
      <c r="E28516">
        <v>1</v>
      </c>
      <c r="F28516" s="2">
        <v>30.38</v>
      </c>
      <c r="G28516" s="3">
        <v>155.72</v>
      </c>
      <c r="H28516" s="3">
        <v>0.30380000000000001</v>
      </c>
      <c r="I28516" s="3">
        <v>1.4278599999999999</v>
      </c>
      <c r="J28516" s="3">
        <v>32.111660000000001</v>
      </c>
      <c r="K28516" s="3">
        <v>49.402553846153843</v>
      </c>
      <c r="L28516" s="4">
        <v>0.34999999999999992</v>
      </c>
    </row>
    <row r="28517" spans="1:12" x14ac:dyDescent="0.35">
      <c r="A28517" s="1" t="s">
        <v>47097</v>
      </c>
      <c r="B28517" t="s">
        <v>47098</v>
      </c>
      <c r="C28517" t="s">
        <v>34</v>
      </c>
      <c r="D28517" t="s">
        <v>35</v>
      </c>
      <c r="E28517">
        <v>2</v>
      </c>
      <c r="F28517" s="2">
        <v>7.25</v>
      </c>
      <c r="G28517" s="3">
        <v>54.17</v>
      </c>
      <c r="H28517" s="3">
        <v>7.2499999999999995E-2</v>
      </c>
      <c r="I28517" s="3">
        <v>0</v>
      </c>
      <c r="J28517" s="3">
        <v>7.3224999999999998</v>
      </c>
      <c r="K28517" s="3">
        <v>11.265384615384615</v>
      </c>
      <c r="L28517" s="4">
        <v>0.35000000000000003</v>
      </c>
    </row>
    <row r="28518" spans="1:12" x14ac:dyDescent="0.35">
      <c r="A28518" s="1" t="s">
        <v>47099</v>
      </c>
      <c r="B28518" t="s">
        <v>47100</v>
      </c>
      <c r="C28518" t="s">
        <v>34</v>
      </c>
      <c r="D28518" t="s">
        <v>35</v>
      </c>
      <c r="E28518">
        <v>1</v>
      </c>
      <c r="F28518" s="2">
        <v>307.38</v>
      </c>
      <c r="G28518" s="3">
        <v>1575.81</v>
      </c>
      <c r="H28518" s="3">
        <v>3.0737999999999999</v>
      </c>
      <c r="I28518" s="3">
        <v>14.446859999999999</v>
      </c>
      <c r="J28518" s="3">
        <v>324.90066000000002</v>
      </c>
      <c r="K28518" s="3">
        <v>499.84716923076923</v>
      </c>
      <c r="L28518" s="4">
        <v>0.35</v>
      </c>
    </row>
    <row r="28519" spans="1:12" x14ac:dyDescent="0.35">
      <c r="A28519" s="1" t="s">
        <v>47101</v>
      </c>
      <c r="B28519" t="s">
        <v>47102</v>
      </c>
      <c r="C28519" t="s">
        <v>34</v>
      </c>
      <c r="D28519" t="s">
        <v>35</v>
      </c>
      <c r="E28519">
        <v>2</v>
      </c>
      <c r="F28519" s="2">
        <v>51.89</v>
      </c>
      <c r="G28519" s="3">
        <v>271.32</v>
      </c>
      <c r="H28519" s="3">
        <v>0.51890000000000003</v>
      </c>
      <c r="I28519" s="3">
        <v>0</v>
      </c>
      <c r="J28519" s="3">
        <v>52.408900000000003</v>
      </c>
      <c r="K28519" s="3">
        <v>80.629076923076923</v>
      </c>
      <c r="L28519" s="4">
        <v>0.35</v>
      </c>
    </row>
    <row r="28520" spans="1:12" x14ac:dyDescent="0.35">
      <c r="A28520" s="1" t="s">
        <v>47103</v>
      </c>
      <c r="B28520" t="s">
        <v>47104</v>
      </c>
      <c r="C28520" t="s">
        <v>34</v>
      </c>
      <c r="D28520" t="s">
        <v>35</v>
      </c>
      <c r="E28520">
        <v>1</v>
      </c>
      <c r="F28520" s="2">
        <v>9432.67</v>
      </c>
      <c r="G28520" s="3">
        <v>49385.71</v>
      </c>
      <c r="H28520" s="3">
        <v>94.326700000000002</v>
      </c>
      <c r="I28520" s="3">
        <v>443.33548999999999</v>
      </c>
      <c r="J28520" s="3">
        <v>9970.3321899999992</v>
      </c>
      <c r="K28520" s="3">
        <v>15338.972599999997</v>
      </c>
      <c r="L28520" s="4">
        <v>0.34999999999999992</v>
      </c>
    </row>
    <row r="28521" spans="1:12" x14ac:dyDescent="0.35">
      <c r="A28521" s="1" t="s">
        <v>47105</v>
      </c>
      <c r="B28521" t="s">
        <v>40961</v>
      </c>
      <c r="C28521" t="s">
        <v>34</v>
      </c>
      <c r="D28521" t="s">
        <v>35</v>
      </c>
      <c r="E28521">
        <v>2</v>
      </c>
      <c r="F28521" s="2">
        <v>1173.0999999999999</v>
      </c>
      <c r="G28521" s="3">
        <v>6014.07</v>
      </c>
      <c r="H28521" s="3">
        <v>11.731</v>
      </c>
      <c r="I28521" s="3">
        <v>0</v>
      </c>
      <c r="J28521" s="3">
        <v>1184.8309999999999</v>
      </c>
      <c r="K28521" s="3">
        <v>1822.8169230769229</v>
      </c>
      <c r="L28521" s="4">
        <v>0.35</v>
      </c>
    </row>
    <row r="28522" spans="1:12" x14ac:dyDescent="0.35">
      <c r="A28522" s="1" t="s">
        <v>47106</v>
      </c>
      <c r="B28522" t="s">
        <v>47107</v>
      </c>
      <c r="C28522" t="s">
        <v>34</v>
      </c>
      <c r="D28522" t="s">
        <v>35</v>
      </c>
      <c r="E28522">
        <v>2</v>
      </c>
      <c r="F28522" s="2">
        <v>21.5</v>
      </c>
      <c r="G28522" s="3">
        <v>160.63</v>
      </c>
      <c r="H28522" s="3">
        <v>0.215</v>
      </c>
      <c r="I28522" s="3">
        <v>0</v>
      </c>
      <c r="J28522" s="3">
        <v>21.715</v>
      </c>
      <c r="K28522" s="3">
        <v>33.407692307692308</v>
      </c>
      <c r="L28522" s="4">
        <v>0.35000000000000003</v>
      </c>
    </row>
    <row r="28523" spans="1:12" x14ac:dyDescent="0.35">
      <c r="A28523" s="1" t="s">
        <v>47108</v>
      </c>
      <c r="B28523" t="s">
        <v>47109</v>
      </c>
      <c r="C28523" t="s">
        <v>34</v>
      </c>
      <c r="D28523" t="s">
        <v>35</v>
      </c>
      <c r="E28523">
        <v>1</v>
      </c>
      <c r="F28523" s="2">
        <v>1.87</v>
      </c>
      <c r="G28523" s="3">
        <v>9.77</v>
      </c>
      <c r="H28523" s="3">
        <v>1.8700000000000001E-2</v>
      </c>
      <c r="I28523" s="3">
        <v>8.789000000000001E-2</v>
      </c>
      <c r="J28523" s="3">
        <v>1.9765900000000001</v>
      </c>
      <c r="K28523" s="3">
        <v>3.0409076923076923</v>
      </c>
      <c r="L28523" s="4">
        <v>0.35</v>
      </c>
    </row>
    <row r="28524" spans="1:12" x14ac:dyDescent="0.35">
      <c r="A28524" s="1" t="s">
        <v>47110</v>
      </c>
      <c r="B28524" t="s">
        <v>47111</v>
      </c>
      <c r="C28524" t="s">
        <v>29</v>
      </c>
      <c r="D28524" t="s">
        <v>30</v>
      </c>
      <c r="E28524">
        <v>1</v>
      </c>
      <c r="F28524" s="2">
        <v>224.02</v>
      </c>
      <c r="G28524" s="3">
        <v>1148.51</v>
      </c>
      <c r="H28524" s="3">
        <v>2.2402000000000002</v>
      </c>
      <c r="I28524" s="3">
        <v>10.52894</v>
      </c>
      <c r="J28524" s="3">
        <v>236.78914</v>
      </c>
      <c r="K28524" s="3">
        <v>364.29098461538462</v>
      </c>
      <c r="L28524" s="4">
        <v>0.35</v>
      </c>
    </row>
    <row r="28525" spans="1:12" x14ac:dyDescent="0.35">
      <c r="A28525" s="1" t="s">
        <v>47112</v>
      </c>
      <c r="B28525" t="s">
        <v>47113</v>
      </c>
      <c r="C28525" t="s">
        <v>34</v>
      </c>
      <c r="D28525" t="s">
        <v>35</v>
      </c>
      <c r="E28525">
        <v>1</v>
      </c>
      <c r="F28525" s="2">
        <v>6822.87</v>
      </c>
      <c r="G28525" s="3">
        <v>33230.79</v>
      </c>
      <c r="H28525" s="3">
        <v>68.228700000000003</v>
      </c>
      <c r="I28525" s="3">
        <v>320.67489</v>
      </c>
      <c r="J28525" s="3">
        <v>7211.7735899999998</v>
      </c>
      <c r="K28525" s="3">
        <v>11095.036292307692</v>
      </c>
      <c r="L28525" s="4">
        <v>0.35</v>
      </c>
    </row>
    <row r="28526" spans="1:12" hidden="1" x14ac:dyDescent="0.35">
      <c r="A28526" s="1" t="s">
        <v>47114</v>
      </c>
      <c r="B28526" t="s">
        <v>47115</v>
      </c>
      <c r="C28526" t="s">
        <v>46</v>
      </c>
      <c r="D28526" t="s">
        <v>47</v>
      </c>
      <c r="E28526">
        <v>1</v>
      </c>
      <c r="F28526" s="2">
        <v>28.69</v>
      </c>
      <c r="G28526" s="3">
        <v>147.11000000000001</v>
      </c>
      <c r="H28526" s="3">
        <v>0.28690000000000004</v>
      </c>
      <c r="I28526" s="3">
        <v>1.34843</v>
      </c>
      <c r="J28526" s="3">
        <v>30.325330000000001</v>
      </c>
      <c r="K28526" s="3">
        <v>46.654353846153846</v>
      </c>
      <c r="L28526" s="4">
        <v>0.35</v>
      </c>
    </row>
    <row r="28527" spans="1:12" hidden="1" x14ac:dyDescent="0.35">
      <c r="A28527" s="1" t="s">
        <v>47116</v>
      </c>
      <c r="B28527" t="s">
        <v>47117</v>
      </c>
      <c r="C28527" t="s">
        <v>46</v>
      </c>
      <c r="D28527" t="s">
        <v>47</v>
      </c>
      <c r="E28527">
        <v>1</v>
      </c>
      <c r="F28527" s="2">
        <v>60.18</v>
      </c>
      <c r="G28527" s="3">
        <v>308.52</v>
      </c>
      <c r="H28527" s="3">
        <v>0.6018</v>
      </c>
      <c r="I28527" s="3">
        <v>2.8284600000000002</v>
      </c>
      <c r="J28527" s="3">
        <v>63.610259999999997</v>
      </c>
      <c r="K28527" s="3">
        <v>97.861938461538458</v>
      </c>
      <c r="L28527" s="4">
        <v>0.35000000000000003</v>
      </c>
    </row>
    <row r="28528" spans="1:12" x14ac:dyDescent="0.35">
      <c r="A28528" s="1" t="s">
        <v>47118</v>
      </c>
      <c r="B28528" t="s">
        <v>47119</v>
      </c>
      <c r="C28528" t="s">
        <v>34</v>
      </c>
      <c r="D28528" t="s">
        <v>35</v>
      </c>
      <c r="E28528">
        <v>2</v>
      </c>
      <c r="F28528" s="2">
        <v>100.73</v>
      </c>
      <c r="G28528" s="3">
        <v>505.34</v>
      </c>
      <c r="H28528" s="3">
        <v>1.0073000000000001</v>
      </c>
      <c r="I28528" s="3">
        <v>0</v>
      </c>
      <c r="J28528" s="3">
        <v>101.7373</v>
      </c>
      <c r="K28528" s="3">
        <v>156.51892307692307</v>
      </c>
      <c r="L28528" s="4">
        <v>0.35</v>
      </c>
    </row>
    <row r="28529" spans="1:12" x14ac:dyDescent="0.35">
      <c r="A28529" s="1" t="s">
        <v>47120</v>
      </c>
      <c r="B28529" t="s">
        <v>47121</v>
      </c>
      <c r="C28529" t="s">
        <v>13</v>
      </c>
      <c r="D28529" t="s">
        <v>14</v>
      </c>
      <c r="E28529">
        <v>1</v>
      </c>
      <c r="F28529" s="2">
        <v>507.86</v>
      </c>
      <c r="G28529" s="3">
        <v>2603.61</v>
      </c>
      <c r="H28529" s="3">
        <v>5.0786000000000007</v>
      </c>
      <c r="I28529" s="3">
        <v>23.869420000000002</v>
      </c>
      <c r="J28529" s="3">
        <v>536.80802000000006</v>
      </c>
      <c r="K28529" s="3">
        <v>825.85849230769236</v>
      </c>
      <c r="L28529" s="4">
        <v>0.35</v>
      </c>
    </row>
    <row r="28530" spans="1:12" x14ac:dyDescent="0.35">
      <c r="A28530" s="1" t="s">
        <v>47122</v>
      </c>
      <c r="B28530" t="s">
        <v>47123</v>
      </c>
      <c r="C28530" t="s">
        <v>34</v>
      </c>
      <c r="D28530" t="s">
        <v>35</v>
      </c>
      <c r="E28530">
        <v>1</v>
      </c>
      <c r="F28530" s="2">
        <v>48.12</v>
      </c>
      <c r="G28530" s="3">
        <v>256.64999999999998</v>
      </c>
      <c r="H28530" s="3">
        <v>0.48119999999999996</v>
      </c>
      <c r="I28530" s="3">
        <v>2.2616399999999999</v>
      </c>
      <c r="J28530" s="3">
        <v>50.862839999999998</v>
      </c>
      <c r="K28530" s="3">
        <v>78.250523076923074</v>
      </c>
      <c r="L28530" s="4">
        <v>0.35</v>
      </c>
    </row>
    <row r="28531" spans="1:12" x14ac:dyDescent="0.35">
      <c r="A28531" s="1" t="s">
        <v>47124</v>
      </c>
      <c r="B28531" t="s">
        <v>47125</v>
      </c>
      <c r="C28531" t="s">
        <v>34</v>
      </c>
      <c r="D28531" t="s">
        <v>35</v>
      </c>
      <c r="E28531">
        <v>1</v>
      </c>
      <c r="F28531" s="2">
        <v>958.52</v>
      </c>
      <c r="G28531" s="3">
        <v>4914.0200000000004</v>
      </c>
      <c r="H28531" s="3">
        <v>9.5852000000000004</v>
      </c>
      <c r="I28531" s="3">
        <v>45.050440000000002</v>
      </c>
      <c r="J28531" s="3">
        <v>1013.1556399999999</v>
      </c>
      <c r="K28531" s="3">
        <v>1558.7009846153844</v>
      </c>
      <c r="L28531" s="4">
        <v>0.34999999999999992</v>
      </c>
    </row>
    <row r="28532" spans="1:12" x14ac:dyDescent="0.35">
      <c r="A28532" s="1" t="s">
        <v>47126</v>
      </c>
      <c r="B28532" t="s">
        <v>47127</v>
      </c>
      <c r="C28532" t="s">
        <v>13</v>
      </c>
      <c r="D28532" t="s">
        <v>14</v>
      </c>
      <c r="E28532">
        <v>1</v>
      </c>
      <c r="F28532" s="2">
        <v>63.4</v>
      </c>
      <c r="G28532" s="3">
        <v>325.02999999999997</v>
      </c>
      <c r="H28532" s="3">
        <v>0.63400000000000001</v>
      </c>
      <c r="I28532" s="3">
        <v>2.9798</v>
      </c>
      <c r="J28532" s="3">
        <v>67.013799999999989</v>
      </c>
      <c r="K28532" s="3">
        <v>103.09815384615382</v>
      </c>
      <c r="L28532" s="4">
        <v>0.34999999999999992</v>
      </c>
    </row>
    <row r="28533" spans="1:12" x14ac:dyDescent="0.35">
      <c r="A28533" s="1" t="s">
        <v>47128</v>
      </c>
      <c r="B28533" t="s">
        <v>47129</v>
      </c>
      <c r="C28533" t="s">
        <v>34</v>
      </c>
      <c r="D28533" t="s">
        <v>35</v>
      </c>
      <c r="E28533">
        <v>2</v>
      </c>
      <c r="F28533" s="2">
        <v>3963.12</v>
      </c>
      <c r="G28533" s="3">
        <v>20749.32</v>
      </c>
      <c r="H28533" s="3">
        <v>39.6312</v>
      </c>
      <c r="I28533" s="3">
        <v>0</v>
      </c>
      <c r="J28533" s="3">
        <v>4002.7511999999997</v>
      </c>
      <c r="K28533" s="3">
        <v>6158.0787692307686</v>
      </c>
      <c r="L28533" s="4">
        <v>0.35</v>
      </c>
    </row>
    <row r="28534" spans="1:12" x14ac:dyDescent="0.35">
      <c r="A28534" s="1" t="s">
        <v>47130</v>
      </c>
      <c r="B28534" t="s">
        <v>47131</v>
      </c>
      <c r="C28534" t="s">
        <v>34</v>
      </c>
      <c r="D28534" t="s">
        <v>35</v>
      </c>
      <c r="E28534">
        <v>1</v>
      </c>
      <c r="F28534" s="2">
        <v>14.17</v>
      </c>
      <c r="G28534" s="3">
        <v>72.58</v>
      </c>
      <c r="H28534" s="3">
        <v>0.14169999999999999</v>
      </c>
      <c r="I28534" s="3">
        <v>0.66598999999999997</v>
      </c>
      <c r="J28534" s="3">
        <v>14.977690000000001</v>
      </c>
      <c r="K28534" s="3">
        <v>23.0426</v>
      </c>
      <c r="L28534" s="4">
        <v>0.35</v>
      </c>
    </row>
    <row r="28535" spans="1:12" x14ac:dyDescent="0.35">
      <c r="A28535" s="1" t="s">
        <v>47132</v>
      </c>
      <c r="B28535" t="s">
        <v>41443</v>
      </c>
      <c r="C28535" t="s">
        <v>34</v>
      </c>
      <c r="D28535" t="s">
        <v>35</v>
      </c>
      <c r="E28535">
        <v>1</v>
      </c>
      <c r="F28535" s="2">
        <v>12.82</v>
      </c>
      <c r="G28535" s="3">
        <v>67.17</v>
      </c>
      <c r="H28535" s="3">
        <v>0.12820000000000001</v>
      </c>
      <c r="I28535" s="3">
        <v>0.60253999999999996</v>
      </c>
      <c r="J28535" s="3">
        <v>13.550739999999999</v>
      </c>
      <c r="K28535" s="3">
        <v>20.847292307692307</v>
      </c>
      <c r="L28535" s="4">
        <v>0.35</v>
      </c>
    </row>
    <row r="28536" spans="1:12" hidden="1" x14ac:dyDescent="0.35">
      <c r="A28536" s="1">
        <v>2768549</v>
      </c>
      <c r="B28536" t="s">
        <v>47133</v>
      </c>
      <c r="C28536" t="s">
        <v>46</v>
      </c>
      <c r="D28536" t="s">
        <v>47</v>
      </c>
      <c r="E28536">
        <v>1</v>
      </c>
      <c r="F28536" s="2">
        <v>14</v>
      </c>
      <c r="G28536" s="3">
        <v>67.17</v>
      </c>
      <c r="H28536" s="3">
        <v>0.14000000000000001</v>
      </c>
      <c r="I28536" s="3">
        <v>0.65800000000000003</v>
      </c>
      <c r="J28536" s="3">
        <v>14.798</v>
      </c>
      <c r="K28536" s="3">
        <v>22.766153846153845</v>
      </c>
      <c r="L28536" s="4">
        <v>0.35</v>
      </c>
    </row>
    <row r="28537" spans="1:12" x14ac:dyDescent="0.35">
      <c r="A28537" s="1" t="s">
        <v>47134</v>
      </c>
      <c r="B28537" t="s">
        <v>47135</v>
      </c>
      <c r="C28537" t="s">
        <v>34</v>
      </c>
      <c r="D28537" t="s">
        <v>35</v>
      </c>
      <c r="E28537">
        <v>1</v>
      </c>
      <c r="F28537" s="2">
        <v>286.08999999999997</v>
      </c>
      <c r="G28537" s="3">
        <v>1466.66</v>
      </c>
      <c r="H28537" s="3">
        <v>2.8609</v>
      </c>
      <c r="I28537" s="3">
        <v>13.446229999999998</v>
      </c>
      <c r="J28537" s="3">
        <v>302.39713</v>
      </c>
      <c r="K28537" s="3">
        <v>465.22635384615381</v>
      </c>
      <c r="L28537" s="4">
        <v>0.34999999999999992</v>
      </c>
    </row>
    <row r="28538" spans="1:12" x14ac:dyDescent="0.35">
      <c r="A28538" s="1" t="s">
        <v>47136</v>
      </c>
      <c r="B28538" t="s">
        <v>41574</v>
      </c>
      <c r="C28538" t="s">
        <v>34</v>
      </c>
      <c r="D28538" t="s">
        <v>35</v>
      </c>
      <c r="E28538">
        <v>1</v>
      </c>
      <c r="F28538" s="2">
        <v>889.47</v>
      </c>
      <c r="G28538" s="3">
        <v>4656.91</v>
      </c>
      <c r="H28538" s="3">
        <v>8.8947000000000003</v>
      </c>
      <c r="I28538" s="3">
        <v>41.80509</v>
      </c>
      <c r="J28538" s="3">
        <v>940.16979000000003</v>
      </c>
      <c r="K28538" s="3">
        <v>1446.4150615384615</v>
      </c>
      <c r="L28538" s="4">
        <v>0.35</v>
      </c>
    </row>
    <row r="28539" spans="1:12" x14ac:dyDescent="0.35">
      <c r="A28539" s="1" t="s">
        <v>47137</v>
      </c>
      <c r="B28539" t="s">
        <v>47138</v>
      </c>
      <c r="C28539" t="s">
        <v>34</v>
      </c>
      <c r="D28539" t="s">
        <v>35</v>
      </c>
      <c r="E28539">
        <v>1</v>
      </c>
      <c r="F28539" s="2">
        <v>3552.63</v>
      </c>
      <c r="G28539" s="3">
        <v>18600.16</v>
      </c>
      <c r="H28539" s="3">
        <v>35.526299999999999</v>
      </c>
      <c r="I28539" s="3">
        <v>166.97361000000001</v>
      </c>
      <c r="J28539" s="3">
        <v>3755.1299100000001</v>
      </c>
      <c r="K28539" s="3">
        <v>5777.1229384615381</v>
      </c>
      <c r="L28539" s="4">
        <v>0.34999999999999992</v>
      </c>
    </row>
    <row r="28540" spans="1:12" x14ac:dyDescent="0.35">
      <c r="A28540" s="1" t="s">
        <v>47139</v>
      </c>
      <c r="B28540" t="s">
        <v>47140</v>
      </c>
      <c r="C28540" t="s">
        <v>34</v>
      </c>
      <c r="D28540" t="s">
        <v>35</v>
      </c>
      <c r="E28540">
        <v>2</v>
      </c>
      <c r="F28540" s="2">
        <v>19.77</v>
      </c>
      <c r="G28540" s="3">
        <v>147.66999999999999</v>
      </c>
      <c r="H28540" s="3">
        <v>0.19769999999999999</v>
      </c>
      <c r="I28540" s="3">
        <v>0</v>
      </c>
      <c r="J28540" s="3">
        <v>19.967700000000001</v>
      </c>
      <c r="K28540" s="3">
        <v>30.719538461538463</v>
      </c>
      <c r="L28540" s="4">
        <v>0.35</v>
      </c>
    </row>
    <row r="28541" spans="1:12" x14ac:dyDescent="0.35">
      <c r="A28541" s="1" t="s">
        <v>47141</v>
      </c>
      <c r="B28541" t="s">
        <v>42841</v>
      </c>
      <c r="C28541" t="s">
        <v>13</v>
      </c>
      <c r="D28541" t="s">
        <v>14</v>
      </c>
      <c r="E28541">
        <v>2</v>
      </c>
      <c r="F28541" s="2">
        <v>10.84</v>
      </c>
      <c r="G28541" s="3">
        <v>50.99</v>
      </c>
      <c r="H28541" s="3">
        <v>0.1084</v>
      </c>
      <c r="I28541" s="3">
        <v>0</v>
      </c>
      <c r="J28541" s="3">
        <v>10.948399999999999</v>
      </c>
      <c r="K28541" s="3">
        <v>16.843692307692308</v>
      </c>
      <c r="L28541" s="4">
        <v>0.35000000000000003</v>
      </c>
    </row>
    <row r="28542" spans="1:12" x14ac:dyDescent="0.35">
      <c r="A28542" s="1" t="s">
        <v>47142</v>
      </c>
      <c r="B28542" t="s">
        <v>47143</v>
      </c>
      <c r="C28542" t="s">
        <v>29</v>
      </c>
      <c r="D28542" t="s">
        <v>30</v>
      </c>
      <c r="E28542">
        <v>1</v>
      </c>
      <c r="F28542" s="2">
        <v>284.63</v>
      </c>
      <c r="G28542" s="3">
        <v>1459.19</v>
      </c>
      <c r="H28542" s="3">
        <v>2.8462999999999998</v>
      </c>
      <c r="I28542" s="3">
        <v>13.377610000000001</v>
      </c>
      <c r="J28542" s="3">
        <v>300.85390999999998</v>
      </c>
      <c r="K28542" s="3">
        <v>462.85216923076916</v>
      </c>
      <c r="L28542" s="4">
        <v>0.34999999999999992</v>
      </c>
    </row>
    <row r="28543" spans="1:12" x14ac:dyDescent="0.35">
      <c r="A28543" s="1" t="s">
        <v>47144</v>
      </c>
      <c r="B28543" t="s">
        <v>47145</v>
      </c>
      <c r="C28543" t="s">
        <v>34</v>
      </c>
      <c r="D28543" t="s">
        <v>35</v>
      </c>
      <c r="E28543">
        <v>1</v>
      </c>
      <c r="F28543" s="2">
        <v>201.3</v>
      </c>
      <c r="G28543" s="3">
        <v>1031.93</v>
      </c>
      <c r="H28543" s="3">
        <v>2.0130000000000003</v>
      </c>
      <c r="I28543" s="3">
        <v>9.4611000000000001</v>
      </c>
      <c r="J28543" s="3">
        <v>212.7741</v>
      </c>
      <c r="K28543" s="3">
        <v>327.3447692307692</v>
      </c>
      <c r="L28543" s="4">
        <v>0.34999999999999992</v>
      </c>
    </row>
    <row r="28544" spans="1:12" x14ac:dyDescent="0.35">
      <c r="A28544" s="1" t="s">
        <v>47146</v>
      </c>
      <c r="B28544" t="s">
        <v>47147</v>
      </c>
      <c r="C28544" t="s">
        <v>13</v>
      </c>
      <c r="D28544" t="s">
        <v>14</v>
      </c>
      <c r="E28544">
        <v>2</v>
      </c>
      <c r="F28544" s="2">
        <v>517.11</v>
      </c>
      <c r="G28544" s="3">
        <v>2449.37</v>
      </c>
      <c r="H28544" s="3">
        <v>5.1711</v>
      </c>
      <c r="I28544" s="3">
        <v>0</v>
      </c>
      <c r="J28544" s="3">
        <v>522.28110000000004</v>
      </c>
      <c r="K28544" s="3">
        <v>803.50938461538465</v>
      </c>
      <c r="L28544" s="4">
        <v>0.35</v>
      </c>
    </row>
    <row r="28545" spans="1:12" x14ac:dyDescent="0.35">
      <c r="A28545" s="1" t="s">
        <v>47148</v>
      </c>
      <c r="B28545" t="s">
        <v>47149</v>
      </c>
      <c r="C28545" t="s">
        <v>13</v>
      </c>
      <c r="D28545" t="s">
        <v>14</v>
      </c>
      <c r="E28545">
        <v>1</v>
      </c>
      <c r="F28545" s="2">
        <v>71.5</v>
      </c>
      <c r="G28545" s="3">
        <v>366.54</v>
      </c>
      <c r="H28545" s="3">
        <v>0.71499999999999997</v>
      </c>
      <c r="I28545" s="3">
        <v>3.3605</v>
      </c>
      <c r="J28545" s="3">
        <v>75.575500000000005</v>
      </c>
      <c r="K28545" s="3">
        <v>116.27000000000001</v>
      </c>
      <c r="L28545" s="4">
        <v>0.35000000000000003</v>
      </c>
    </row>
    <row r="28546" spans="1:12" x14ac:dyDescent="0.35">
      <c r="A28546" s="1">
        <v>41005013</v>
      </c>
      <c r="B28546" t="s">
        <v>40486</v>
      </c>
      <c r="C28546" t="s">
        <v>34</v>
      </c>
      <c r="D28546" t="s">
        <v>35</v>
      </c>
      <c r="E28546">
        <v>2</v>
      </c>
      <c r="F28546" s="2">
        <v>172.05</v>
      </c>
      <c r="G28546" s="3">
        <v>882.05</v>
      </c>
      <c r="H28546" s="3">
        <v>1.7205000000000001</v>
      </c>
      <c r="I28546" s="3">
        <v>0</v>
      </c>
      <c r="J28546" s="3">
        <v>173.7705</v>
      </c>
      <c r="K28546" s="3">
        <v>267.33923076923077</v>
      </c>
      <c r="L28546" s="4">
        <v>0.35</v>
      </c>
    </row>
    <row r="28547" spans="1:12" hidden="1" x14ac:dyDescent="0.35">
      <c r="A28547" s="1" t="s">
        <v>47150</v>
      </c>
      <c r="B28547" t="s">
        <v>47151</v>
      </c>
      <c r="C28547" t="s">
        <v>46</v>
      </c>
      <c r="D28547" t="s">
        <v>47</v>
      </c>
      <c r="E28547">
        <v>1</v>
      </c>
      <c r="F28547" s="2">
        <v>105.1</v>
      </c>
      <c r="G28547" s="3">
        <v>538.79999999999995</v>
      </c>
      <c r="H28547" s="3">
        <v>1.0509999999999999</v>
      </c>
      <c r="I28547" s="3">
        <v>4.9396999999999993</v>
      </c>
      <c r="J28547" s="3">
        <v>111.0907</v>
      </c>
      <c r="K28547" s="3">
        <v>170.90876923076922</v>
      </c>
      <c r="L28547" s="4">
        <v>0.35</v>
      </c>
    </row>
    <row r="28548" spans="1:12" x14ac:dyDescent="0.35">
      <c r="A28548" s="1" t="s">
        <v>47152</v>
      </c>
      <c r="B28548" t="s">
        <v>47153</v>
      </c>
      <c r="C28548" t="s">
        <v>13</v>
      </c>
      <c r="D28548" t="s">
        <v>14</v>
      </c>
      <c r="E28548">
        <v>2</v>
      </c>
      <c r="F28548" s="2">
        <v>16.16</v>
      </c>
      <c r="G28548" s="3">
        <v>76.94</v>
      </c>
      <c r="H28548" s="3">
        <v>0.16159999999999999</v>
      </c>
      <c r="I28548" s="3">
        <v>0</v>
      </c>
      <c r="J28548" s="3">
        <v>16.3216</v>
      </c>
      <c r="K28548" s="3">
        <v>25.110153846153846</v>
      </c>
      <c r="L28548" s="4">
        <v>0.35</v>
      </c>
    </row>
    <row r="28549" spans="1:12" x14ac:dyDescent="0.35">
      <c r="A28549" s="1" t="s">
        <v>47154</v>
      </c>
      <c r="B28549" t="s">
        <v>47155</v>
      </c>
      <c r="C28549" t="s">
        <v>34</v>
      </c>
      <c r="D28549" t="s">
        <v>35</v>
      </c>
      <c r="E28549">
        <v>2</v>
      </c>
      <c r="F28549" s="2">
        <v>1404.61</v>
      </c>
      <c r="G28549" s="3">
        <v>7353.98</v>
      </c>
      <c r="H28549" s="3">
        <v>14.046099999999999</v>
      </c>
      <c r="I28549" s="3">
        <v>0</v>
      </c>
      <c r="J28549" s="3">
        <v>1418.6560999999999</v>
      </c>
      <c r="K28549" s="3">
        <v>2182.547846153846</v>
      </c>
      <c r="L28549" s="4">
        <v>0.35</v>
      </c>
    </row>
    <row r="28550" spans="1:12" x14ac:dyDescent="0.35">
      <c r="A28550" s="1" t="s">
        <v>47156</v>
      </c>
      <c r="B28550" t="s">
        <v>47157</v>
      </c>
      <c r="C28550" t="s">
        <v>13</v>
      </c>
      <c r="D28550" t="s">
        <v>14</v>
      </c>
      <c r="E28550">
        <v>2</v>
      </c>
      <c r="F28550" s="2">
        <v>789.74</v>
      </c>
      <c r="G28550" s="3">
        <v>3874.35</v>
      </c>
      <c r="H28550" s="3">
        <v>7.8974000000000002</v>
      </c>
      <c r="I28550" s="3">
        <v>0</v>
      </c>
      <c r="J28550" s="3">
        <v>797.63739999999996</v>
      </c>
      <c r="K28550" s="3">
        <v>1227.1344615384614</v>
      </c>
      <c r="L28550" s="4">
        <v>0.35</v>
      </c>
    </row>
    <row r="28551" spans="1:12" x14ac:dyDescent="0.35">
      <c r="A28551" s="1" t="s">
        <v>47158</v>
      </c>
      <c r="B28551" t="s">
        <v>47159</v>
      </c>
      <c r="C28551" t="s">
        <v>34</v>
      </c>
      <c r="D28551" t="s">
        <v>35</v>
      </c>
      <c r="E28551">
        <v>2</v>
      </c>
      <c r="F28551" s="2">
        <v>3458.74</v>
      </c>
      <c r="G28551" s="3">
        <v>15598.5</v>
      </c>
      <c r="H28551" s="3">
        <v>34.587399999999995</v>
      </c>
      <c r="I28551" s="3">
        <v>0</v>
      </c>
      <c r="J28551" s="3">
        <v>3493.3273999999997</v>
      </c>
      <c r="K28551" s="3">
        <v>5374.3498461538456</v>
      </c>
      <c r="L28551" s="4">
        <v>0.35</v>
      </c>
    </row>
    <row r="28552" spans="1:12" x14ac:dyDescent="0.35">
      <c r="A28552" s="1" t="s">
        <v>47160</v>
      </c>
      <c r="B28552" t="s">
        <v>47161</v>
      </c>
      <c r="C28552" t="s">
        <v>34</v>
      </c>
      <c r="D28552" t="s">
        <v>35</v>
      </c>
      <c r="E28552">
        <v>1</v>
      </c>
      <c r="F28552" s="2">
        <v>314.45999999999998</v>
      </c>
      <c r="G28552" s="3">
        <v>1501.88</v>
      </c>
      <c r="H28552" s="3">
        <v>3.1446000000000001</v>
      </c>
      <c r="I28552" s="3">
        <v>14.77962</v>
      </c>
      <c r="J28552" s="3">
        <v>332.38422000000003</v>
      </c>
      <c r="K28552" s="3">
        <v>511.3603384615385</v>
      </c>
      <c r="L28552" s="4">
        <v>0.35</v>
      </c>
    </row>
    <row r="28553" spans="1:12" x14ac:dyDescent="0.35">
      <c r="A28553" s="1" t="s">
        <v>47162</v>
      </c>
      <c r="B28553" t="s">
        <v>47163</v>
      </c>
      <c r="C28553" t="s">
        <v>34</v>
      </c>
      <c r="D28553" t="s">
        <v>35</v>
      </c>
      <c r="E28553">
        <v>2</v>
      </c>
      <c r="F28553" s="2">
        <v>19330</v>
      </c>
      <c r="G28553" s="3">
        <v>101204.19</v>
      </c>
      <c r="H28553" s="3">
        <v>193.3</v>
      </c>
      <c r="I28553" s="3">
        <v>0</v>
      </c>
      <c r="J28553" s="3">
        <v>19523.3</v>
      </c>
      <c r="K28553" s="3">
        <v>30035.846153846152</v>
      </c>
      <c r="L28553" s="4">
        <v>0.35</v>
      </c>
    </row>
    <row r="28554" spans="1:12" hidden="1" x14ac:dyDescent="0.35">
      <c r="A28554" s="1" t="s">
        <v>47164</v>
      </c>
      <c r="B28554" t="s">
        <v>47165</v>
      </c>
      <c r="C28554" t="s">
        <v>46</v>
      </c>
      <c r="D28554" t="s">
        <v>47</v>
      </c>
      <c r="E28554">
        <v>1</v>
      </c>
      <c r="F28554" s="2">
        <v>5.76</v>
      </c>
      <c r="G28554" s="3">
        <v>29.53</v>
      </c>
      <c r="H28554" s="3">
        <v>5.7599999999999998E-2</v>
      </c>
      <c r="I28554" s="3">
        <v>0.27072000000000002</v>
      </c>
      <c r="J28554" s="3">
        <v>6.0883199999999995</v>
      </c>
      <c r="K28554" s="3">
        <v>9.366646153846153</v>
      </c>
      <c r="L28554" s="4">
        <v>0.35</v>
      </c>
    </row>
    <row r="28555" spans="1:12" x14ac:dyDescent="0.35">
      <c r="A28555" s="1" t="s">
        <v>47166</v>
      </c>
      <c r="B28555" t="s">
        <v>47167</v>
      </c>
      <c r="C28555" t="s">
        <v>34</v>
      </c>
      <c r="D28555" t="s">
        <v>35</v>
      </c>
      <c r="E28555">
        <v>2</v>
      </c>
      <c r="F28555" s="2">
        <v>3458.74</v>
      </c>
      <c r="G28555" s="3">
        <v>15598.5</v>
      </c>
      <c r="H28555" s="3">
        <v>34.587399999999995</v>
      </c>
      <c r="I28555" s="3">
        <v>0</v>
      </c>
      <c r="J28555" s="3">
        <v>3493.3273999999997</v>
      </c>
      <c r="K28555" s="3">
        <v>5374.3498461538456</v>
      </c>
      <c r="L28555" s="4">
        <v>0.35</v>
      </c>
    </row>
    <row r="28556" spans="1:12" x14ac:dyDescent="0.35">
      <c r="A28556" s="1">
        <v>41000011</v>
      </c>
      <c r="B28556" t="s">
        <v>28052</v>
      </c>
      <c r="C28556" t="s">
        <v>34</v>
      </c>
      <c r="D28556" t="s">
        <v>35</v>
      </c>
      <c r="E28556">
        <v>1</v>
      </c>
      <c r="F28556" s="2">
        <v>16.8</v>
      </c>
      <c r="G28556" s="3">
        <v>81.75</v>
      </c>
      <c r="H28556" s="3">
        <v>0.16800000000000001</v>
      </c>
      <c r="I28556" s="3">
        <v>0.78960000000000008</v>
      </c>
      <c r="J28556" s="3">
        <v>17.7576</v>
      </c>
      <c r="K28556" s="3">
        <v>27.319384615384614</v>
      </c>
      <c r="L28556" s="4">
        <v>0.35</v>
      </c>
    </row>
    <row r="28557" spans="1:12" hidden="1" x14ac:dyDescent="0.35">
      <c r="A28557" s="1" t="s">
        <v>47168</v>
      </c>
      <c r="B28557" t="s">
        <v>47169</v>
      </c>
      <c r="C28557" t="s">
        <v>46</v>
      </c>
      <c r="D28557" t="s">
        <v>47</v>
      </c>
      <c r="E28557">
        <v>1</v>
      </c>
      <c r="F28557" s="2">
        <v>0.74</v>
      </c>
      <c r="G28557" s="3">
        <v>3.85</v>
      </c>
      <c r="H28557" s="3">
        <v>7.4000000000000003E-3</v>
      </c>
      <c r="I28557" s="3">
        <v>3.4779999999999998E-2</v>
      </c>
      <c r="J28557" s="3">
        <v>0.78217999999999999</v>
      </c>
      <c r="K28557" s="3">
        <v>1.203353846153846</v>
      </c>
      <c r="L28557" s="4">
        <v>0.34999999999999992</v>
      </c>
    </row>
    <row r="28558" spans="1:12" x14ac:dyDescent="0.35">
      <c r="A28558" s="1" t="s">
        <v>47170</v>
      </c>
      <c r="B28558" t="s">
        <v>47171</v>
      </c>
      <c r="C28558" t="s">
        <v>34</v>
      </c>
      <c r="D28558" t="s">
        <v>35</v>
      </c>
      <c r="E28558">
        <v>2</v>
      </c>
      <c r="F28558" s="2">
        <v>10.67</v>
      </c>
      <c r="G28558" s="3">
        <v>54.72</v>
      </c>
      <c r="H28558" s="3">
        <v>0.1067</v>
      </c>
      <c r="I28558" s="3">
        <v>0</v>
      </c>
      <c r="J28558" s="3">
        <v>10.7767</v>
      </c>
      <c r="K28558" s="3">
        <v>16.579538461538462</v>
      </c>
      <c r="L28558" s="4">
        <v>0.35000000000000003</v>
      </c>
    </row>
    <row r="28559" spans="1:12" x14ac:dyDescent="0.35">
      <c r="A28559" s="1" t="s">
        <v>47172</v>
      </c>
      <c r="B28559" t="s">
        <v>43427</v>
      </c>
      <c r="C28559" t="s">
        <v>34</v>
      </c>
      <c r="D28559" t="s">
        <v>35</v>
      </c>
      <c r="E28559">
        <v>1</v>
      </c>
      <c r="F28559" s="2">
        <v>44.79</v>
      </c>
      <c r="G28559" s="3">
        <v>225.37</v>
      </c>
      <c r="H28559" s="3">
        <v>0.44790000000000002</v>
      </c>
      <c r="I28559" s="3">
        <v>2.1051299999999999</v>
      </c>
      <c r="J28559" s="3">
        <v>47.343029999999999</v>
      </c>
      <c r="K28559" s="3">
        <v>72.835430769230769</v>
      </c>
      <c r="L28559" s="4">
        <v>0.35000000000000003</v>
      </c>
    </row>
    <row r="28560" spans="1:12" x14ac:dyDescent="0.35">
      <c r="A28560" s="1" t="s">
        <v>47173</v>
      </c>
      <c r="B28560" t="s">
        <v>47174</v>
      </c>
      <c r="C28560" t="s">
        <v>34</v>
      </c>
      <c r="D28560" t="s">
        <v>35</v>
      </c>
      <c r="E28560">
        <v>2</v>
      </c>
      <c r="F28560" s="2">
        <v>301.02999999999997</v>
      </c>
      <c r="G28560" s="3">
        <v>1510.16</v>
      </c>
      <c r="H28560" s="3">
        <v>3.0103</v>
      </c>
      <c r="I28560" s="3">
        <v>0</v>
      </c>
      <c r="J28560" s="3">
        <v>304.04029999999995</v>
      </c>
      <c r="K28560" s="3">
        <v>467.75430769230758</v>
      </c>
      <c r="L28560" s="4">
        <v>0.35</v>
      </c>
    </row>
    <row r="28561" spans="1:12" x14ac:dyDescent="0.35">
      <c r="A28561" s="1" t="s">
        <v>47175</v>
      </c>
      <c r="B28561" t="s">
        <v>47176</v>
      </c>
      <c r="C28561" t="s">
        <v>34</v>
      </c>
      <c r="D28561" t="s">
        <v>35</v>
      </c>
      <c r="E28561">
        <v>1</v>
      </c>
      <c r="F28561" s="2">
        <v>316.2</v>
      </c>
      <c r="G28561" s="3">
        <v>1621.05</v>
      </c>
      <c r="H28561" s="3">
        <v>3.1619999999999999</v>
      </c>
      <c r="I28561" s="3">
        <v>14.8614</v>
      </c>
      <c r="J28561" s="3">
        <v>334.22339999999997</v>
      </c>
      <c r="K28561" s="3">
        <v>514.18984615384613</v>
      </c>
      <c r="L28561" s="4">
        <v>0.35000000000000003</v>
      </c>
    </row>
    <row r="28562" spans="1:12" hidden="1" x14ac:dyDescent="0.35">
      <c r="A28562" s="1" t="s">
        <v>47177</v>
      </c>
      <c r="B28562" t="s">
        <v>47178</v>
      </c>
      <c r="C28562" t="s">
        <v>46</v>
      </c>
      <c r="D28562" t="s">
        <v>47</v>
      </c>
      <c r="E28562">
        <v>1</v>
      </c>
      <c r="F28562" s="2">
        <v>37.4</v>
      </c>
      <c r="G28562" s="3">
        <v>191.72</v>
      </c>
      <c r="H28562" s="3">
        <v>0.374</v>
      </c>
      <c r="I28562" s="3">
        <v>1.7578</v>
      </c>
      <c r="J28562" s="3">
        <v>39.531800000000004</v>
      </c>
      <c r="K28562" s="3">
        <v>60.818153846153848</v>
      </c>
      <c r="L28562" s="4">
        <v>0.35</v>
      </c>
    </row>
    <row r="28563" spans="1:12" x14ac:dyDescent="0.35">
      <c r="A28563" s="1" t="s">
        <v>47179</v>
      </c>
      <c r="B28563" t="s">
        <v>47180</v>
      </c>
      <c r="C28563" t="s">
        <v>34</v>
      </c>
      <c r="D28563" t="s">
        <v>35</v>
      </c>
      <c r="E28563">
        <v>1</v>
      </c>
      <c r="F28563" s="2">
        <v>1.68</v>
      </c>
      <c r="G28563" s="3">
        <v>8.66</v>
      </c>
      <c r="H28563" s="3">
        <v>1.6799999999999999E-2</v>
      </c>
      <c r="I28563" s="3">
        <v>7.8960000000000002E-2</v>
      </c>
      <c r="J28563" s="3">
        <v>1.7757599999999998</v>
      </c>
      <c r="K28563" s="3">
        <v>2.7319384615384612</v>
      </c>
      <c r="L28563" s="4">
        <v>0.35</v>
      </c>
    </row>
    <row r="28564" spans="1:12" x14ac:dyDescent="0.35">
      <c r="A28564" s="1" t="s">
        <v>47181</v>
      </c>
      <c r="B28564" t="s">
        <v>47182</v>
      </c>
      <c r="C28564" t="s">
        <v>34</v>
      </c>
      <c r="D28564" t="s">
        <v>35</v>
      </c>
      <c r="E28564">
        <v>1</v>
      </c>
      <c r="F28564" s="2">
        <v>14.29</v>
      </c>
      <c r="G28564" s="3">
        <v>73.239999999999995</v>
      </c>
      <c r="H28564" s="3">
        <v>0.1429</v>
      </c>
      <c r="I28564" s="3">
        <v>0.67162999999999995</v>
      </c>
      <c r="J28564" s="3">
        <v>15.104529999999999</v>
      </c>
      <c r="K28564" s="3">
        <v>23.237738461538459</v>
      </c>
      <c r="L28564" s="4">
        <v>0.35</v>
      </c>
    </row>
    <row r="28565" spans="1:12" x14ac:dyDescent="0.35">
      <c r="A28565" s="1" t="s">
        <v>47183</v>
      </c>
      <c r="B28565" t="s">
        <v>47184</v>
      </c>
      <c r="C28565" t="s">
        <v>34</v>
      </c>
      <c r="D28565" t="s">
        <v>35</v>
      </c>
      <c r="E28565">
        <v>1</v>
      </c>
      <c r="F28565" s="2">
        <v>31.4</v>
      </c>
      <c r="G28565" s="3">
        <v>260.36</v>
      </c>
      <c r="H28565" s="3">
        <v>0.314</v>
      </c>
      <c r="I28565" s="3">
        <v>1.4758</v>
      </c>
      <c r="J28565" s="3">
        <v>33.189799999999998</v>
      </c>
      <c r="K28565" s="3">
        <v>51.061230769230768</v>
      </c>
      <c r="L28565" s="4">
        <v>0.35000000000000003</v>
      </c>
    </row>
    <row r="28566" spans="1:12" hidden="1" x14ac:dyDescent="0.35">
      <c r="A28566" s="1" t="s">
        <v>47185</v>
      </c>
      <c r="B28566" t="s">
        <v>47186</v>
      </c>
      <c r="C28566" t="s">
        <v>46</v>
      </c>
      <c r="D28566" t="s">
        <v>47</v>
      </c>
      <c r="E28566">
        <v>1</v>
      </c>
      <c r="F28566" s="2">
        <v>34.9</v>
      </c>
      <c r="G28566" s="3">
        <v>178.95</v>
      </c>
      <c r="H28566" s="3">
        <v>0.34899999999999998</v>
      </c>
      <c r="I28566" s="3">
        <v>1.6402999999999999</v>
      </c>
      <c r="J28566" s="3">
        <v>36.889299999999992</v>
      </c>
      <c r="K28566" s="3">
        <v>56.752769230769218</v>
      </c>
      <c r="L28566" s="4">
        <v>0.35</v>
      </c>
    </row>
    <row r="28567" spans="1:12" x14ac:dyDescent="0.35">
      <c r="A28567" s="1" t="s">
        <v>47187</v>
      </c>
      <c r="B28567" t="s">
        <v>40486</v>
      </c>
      <c r="C28567" t="s">
        <v>34</v>
      </c>
      <c r="D28567" t="s">
        <v>35</v>
      </c>
      <c r="E28567">
        <v>2</v>
      </c>
      <c r="F28567" s="2">
        <v>191.03</v>
      </c>
      <c r="G28567" s="3">
        <v>979.33</v>
      </c>
      <c r="H28567" s="3">
        <v>1.9103000000000001</v>
      </c>
      <c r="I28567" s="3">
        <v>0</v>
      </c>
      <c r="J28567" s="3">
        <v>192.94030000000001</v>
      </c>
      <c r="K28567" s="3">
        <v>296.83123076923079</v>
      </c>
      <c r="L28567" s="4">
        <v>0.35000000000000003</v>
      </c>
    </row>
    <row r="28568" spans="1:12" x14ac:dyDescent="0.35">
      <c r="A28568" s="1" t="s">
        <v>47188</v>
      </c>
      <c r="B28568" t="s">
        <v>47189</v>
      </c>
      <c r="C28568" t="s">
        <v>34</v>
      </c>
      <c r="D28568" t="s">
        <v>35</v>
      </c>
      <c r="E28568">
        <v>2</v>
      </c>
      <c r="F28568" s="2">
        <v>62.64</v>
      </c>
      <c r="G28568" s="3">
        <v>467.87</v>
      </c>
      <c r="H28568" s="3">
        <v>0.62640000000000007</v>
      </c>
      <c r="I28568" s="3">
        <v>0</v>
      </c>
      <c r="J28568" s="3">
        <v>63.266399999999997</v>
      </c>
      <c r="K28568" s="3">
        <v>97.332923076923066</v>
      </c>
      <c r="L28568" s="4">
        <v>0.35</v>
      </c>
    </row>
    <row r="28569" spans="1:12" x14ac:dyDescent="0.35">
      <c r="A28569" s="1" t="s">
        <v>47190</v>
      </c>
      <c r="B28569" t="s">
        <v>46297</v>
      </c>
      <c r="C28569" t="s">
        <v>34</v>
      </c>
      <c r="D28569" t="s">
        <v>35</v>
      </c>
      <c r="E28569">
        <v>1</v>
      </c>
      <c r="F28569" s="2">
        <v>495.7</v>
      </c>
      <c r="G28569" s="3">
        <v>2541.25</v>
      </c>
      <c r="H28569" s="3">
        <v>4.9569999999999999</v>
      </c>
      <c r="I28569" s="3">
        <v>23.297899999999998</v>
      </c>
      <c r="J28569" s="3">
        <v>523.95489999999995</v>
      </c>
      <c r="K28569" s="3">
        <v>806.08446153846148</v>
      </c>
      <c r="L28569" s="4">
        <v>0.35000000000000003</v>
      </c>
    </row>
    <row r="28570" spans="1:12" x14ac:dyDescent="0.35">
      <c r="A28570" s="1" t="s">
        <v>47191</v>
      </c>
      <c r="B28570" t="s">
        <v>47192</v>
      </c>
      <c r="C28570" t="s">
        <v>34</v>
      </c>
      <c r="D28570" t="s">
        <v>35</v>
      </c>
      <c r="E28570">
        <v>1</v>
      </c>
      <c r="F28570" s="2">
        <v>15.68</v>
      </c>
      <c r="G28570" s="3">
        <v>78.64</v>
      </c>
      <c r="H28570" s="3">
        <v>0.15679999999999999</v>
      </c>
      <c r="I28570" s="3">
        <v>0.73695999999999995</v>
      </c>
      <c r="J28570" s="3">
        <v>16.57376</v>
      </c>
      <c r="K28570" s="3">
        <v>25.498092307692307</v>
      </c>
      <c r="L28570" s="4">
        <v>0.35</v>
      </c>
    </row>
    <row r="28571" spans="1:12" x14ac:dyDescent="0.35">
      <c r="A28571" s="1" t="s">
        <v>47193</v>
      </c>
      <c r="B28571" t="s">
        <v>47194</v>
      </c>
      <c r="C28571" t="s">
        <v>13</v>
      </c>
      <c r="D28571" t="s">
        <v>14</v>
      </c>
      <c r="E28571">
        <v>2</v>
      </c>
      <c r="F28571" s="2">
        <v>479.49</v>
      </c>
      <c r="G28571" s="3">
        <v>2458.2199999999998</v>
      </c>
      <c r="H28571" s="3">
        <v>4.7949000000000002</v>
      </c>
      <c r="I28571" s="3">
        <v>0</v>
      </c>
      <c r="J28571" s="3">
        <v>484.28489999999999</v>
      </c>
      <c r="K28571" s="3">
        <v>745.05369230769224</v>
      </c>
      <c r="L28571" s="4">
        <v>0.35</v>
      </c>
    </row>
    <row r="28572" spans="1:12" x14ac:dyDescent="0.35">
      <c r="A28572" s="1" t="s">
        <v>47195</v>
      </c>
      <c r="B28572" t="s">
        <v>47196</v>
      </c>
      <c r="C28572" t="s">
        <v>34</v>
      </c>
      <c r="D28572" t="s">
        <v>35</v>
      </c>
      <c r="E28572">
        <v>1</v>
      </c>
      <c r="F28572" s="2">
        <v>406.95</v>
      </c>
      <c r="G28572" s="3">
        <v>2041.52</v>
      </c>
      <c r="H28572" s="3">
        <v>4.0694999999999997</v>
      </c>
      <c r="I28572" s="3">
        <v>19.126649999999998</v>
      </c>
      <c r="J28572" s="3">
        <v>430.14614999999998</v>
      </c>
      <c r="K28572" s="3">
        <v>661.76330769230765</v>
      </c>
      <c r="L28572" s="4">
        <v>0.35</v>
      </c>
    </row>
    <row r="28573" spans="1:12" x14ac:dyDescent="0.35">
      <c r="A28573" s="1" t="s">
        <v>47197</v>
      </c>
      <c r="B28573" t="s">
        <v>47198</v>
      </c>
      <c r="C28573" t="s">
        <v>34</v>
      </c>
      <c r="D28573" t="s">
        <v>35</v>
      </c>
      <c r="E28573">
        <v>1</v>
      </c>
      <c r="F28573" s="2">
        <v>793.1</v>
      </c>
      <c r="G28573" s="3">
        <v>4065.95</v>
      </c>
      <c r="H28573" s="3">
        <v>7.931</v>
      </c>
      <c r="I28573" s="3">
        <v>37.275700000000001</v>
      </c>
      <c r="J28573" s="3">
        <v>838.30670000000009</v>
      </c>
      <c r="K28573" s="3">
        <v>1289.7026153846155</v>
      </c>
      <c r="L28573" s="4">
        <v>0.35</v>
      </c>
    </row>
    <row r="28574" spans="1:12" x14ac:dyDescent="0.35">
      <c r="A28574" s="1" t="s">
        <v>47199</v>
      </c>
      <c r="B28574" t="s">
        <v>47200</v>
      </c>
      <c r="C28574" t="s">
        <v>34</v>
      </c>
      <c r="D28574" t="s">
        <v>35</v>
      </c>
      <c r="E28574">
        <v>1</v>
      </c>
      <c r="F28574" s="2">
        <v>1539.47</v>
      </c>
      <c r="G28574" s="3">
        <v>8060.05</v>
      </c>
      <c r="H28574" s="3">
        <v>15.3947</v>
      </c>
      <c r="I28574" s="3">
        <v>72.355090000000004</v>
      </c>
      <c r="J28574" s="3">
        <v>1627.2197900000001</v>
      </c>
      <c r="K28574" s="3">
        <v>2503.4150615384615</v>
      </c>
      <c r="L28574" s="4">
        <v>0.34999999999999992</v>
      </c>
    </row>
    <row r="28575" spans="1:12" hidden="1" x14ac:dyDescent="0.35">
      <c r="A28575" s="1" t="s">
        <v>47201</v>
      </c>
      <c r="B28575" t="s">
        <v>47202</v>
      </c>
      <c r="C28575" t="s">
        <v>46</v>
      </c>
      <c r="D28575" t="s">
        <v>47</v>
      </c>
      <c r="E28575">
        <v>1</v>
      </c>
      <c r="F28575" s="2">
        <v>359.21</v>
      </c>
      <c r="G28575" s="3">
        <v>1841.57</v>
      </c>
      <c r="H28575" s="3">
        <v>3.5920999999999998</v>
      </c>
      <c r="I28575" s="3">
        <v>16.88287</v>
      </c>
      <c r="J28575" s="3">
        <v>379.68497000000002</v>
      </c>
      <c r="K28575" s="3">
        <v>584.13072307692312</v>
      </c>
      <c r="L28575" s="4">
        <v>0.35000000000000003</v>
      </c>
    </row>
    <row r="28576" spans="1:12" x14ac:dyDescent="0.35">
      <c r="A28576" s="1" t="s">
        <v>47203</v>
      </c>
      <c r="B28576" t="s">
        <v>47204</v>
      </c>
      <c r="C28576" t="s">
        <v>34</v>
      </c>
      <c r="D28576" t="s">
        <v>35</v>
      </c>
      <c r="E28576">
        <v>2</v>
      </c>
      <c r="F28576" s="2">
        <v>13.32</v>
      </c>
      <c r="G28576" s="3">
        <v>99.5</v>
      </c>
      <c r="H28576" s="3">
        <v>0.13320000000000001</v>
      </c>
      <c r="I28576" s="3">
        <v>0</v>
      </c>
      <c r="J28576" s="3">
        <v>13.453200000000001</v>
      </c>
      <c r="K28576" s="3">
        <v>20.697230769230771</v>
      </c>
      <c r="L28576" s="4">
        <v>0.35000000000000003</v>
      </c>
    </row>
    <row r="28577" spans="1:12" x14ac:dyDescent="0.35">
      <c r="A28577" s="1" t="s">
        <v>47205</v>
      </c>
      <c r="B28577" t="s">
        <v>47206</v>
      </c>
      <c r="C28577" t="s">
        <v>34</v>
      </c>
      <c r="D28577" t="s">
        <v>35</v>
      </c>
      <c r="E28577">
        <v>2</v>
      </c>
      <c r="F28577" s="2">
        <v>451.81</v>
      </c>
      <c r="G28577" s="3">
        <v>2379.9</v>
      </c>
      <c r="H28577" s="3">
        <v>4.5181000000000004</v>
      </c>
      <c r="I28577" s="3">
        <v>0</v>
      </c>
      <c r="J28577" s="3">
        <v>456.32810000000001</v>
      </c>
      <c r="K28577" s="3">
        <v>702.04323076923072</v>
      </c>
      <c r="L28577" s="4">
        <v>0.34999999999999992</v>
      </c>
    </row>
    <row r="28578" spans="1:12" x14ac:dyDescent="0.35">
      <c r="A28578" s="1" t="s">
        <v>47207</v>
      </c>
      <c r="B28578" t="s">
        <v>47208</v>
      </c>
      <c r="C28578" t="s">
        <v>13</v>
      </c>
      <c r="D28578" t="s">
        <v>14</v>
      </c>
      <c r="E28578">
        <v>1</v>
      </c>
      <c r="F28578" s="2">
        <v>53.04</v>
      </c>
      <c r="G28578" s="3">
        <v>271.94</v>
      </c>
      <c r="H28578" s="3">
        <v>0.53039999999999998</v>
      </c>
      <c r="I28578" s="3">
        <v>2.49288</v>
      </c>
      <c r="J28578" s="3">
        <v>56.063279999999999</v>
      </c>
      <c r="K28578" s="3">
        <v>86.251199999999997</v>
      </c>
      <c r="L28578" s="4">
        <v>0.35</v>
      </c>
    </row>
    <row r="28579" spans="1:12" x14ac:dyDescent="0.35">
      <c r="A28579" s="1" t="s">
        <v>47209</v>
      </c>
      <c r="B28579" t="s">
        <v>47210</v>
      </c>
      <c r="C28579" t="s">
        <v>34</v>
      </c>
      <c r="D28579" t="s">
        <v>35</v>
      </c>
      <c r="E28579">
        <v>1</v>
      </c>
      <c r="F28579" s="2">
        <v>3.01</v>
      </c>
      <c r="G28579" s="3">
        <v>15.38</v>
      </c>
      <c r="H28579" s="3">
        <v>3.0099999999999998E-2</v>
      </c>
      <c r="I28579" s="3">
        <v>0.14146999999999998</v>
      </c>
      <c r="J28579" s="3">
        <v>3.1815699999999998</v>
      </c>
      <c r="K28579" s="3">
        <v>4.8947230769230767</v>
      </c>
      <c r="L28579" s="4">
        <v>0.35000000000000003</v>
      </c>
    </row>
    <row r="28580" spans="1:12" x14ac:dyDescent="0.35">
      <c r="A28580" s="1">
        <v>41006309</v>
      </c>
      <c r="B28580" t="s">
        <v>41750</v>
      </c>
      <c r="C28580" t="s">
        <v>34</v>
      </c>
      <c r="D28580" t="s">
        <v>35</v>
      </c>
      <c r="E28580">
        <v>2</v>
      </c>
      <c r="F28580" s="2">
        <v>828.39</v>
      </c>
      <c r="G28580" s="3">
        <v>4246.88</v>
      </c>
      <c r="H28580" s="3">
        <v>8.2838999999999992</v>
      </c>
      <c r="I28580" s="3">
        <v>0</v>
      </c>
      <c r="J28580" s="3">
        <v>836.6739</v>
      </c>
      <c r="K28580" s="3">
        <v>1287.1906153846153</v>
      </c>
      <c r="L28580" s="4">
        <v>0.34999999999999992</v>
      </c>
    </row>
    <row r="28581" spans="1:12" x14ac:dyDescent="0.35">
      <c r="A28581" s="1" t="s">
        <v>47211</v>
      </c>
      <c r="B28581" t="s">
        <v>40816</v>
      </c>
      <c r="C28581" t="s">
        <v>34</v>
      </c>
      <c r="D28581" t="s">
        <v>35</v>
      </c>
      <c r="E28581">
        <v>2</v>
      </c>
      <c r="F28581" s="2">
        <v>3032.77</v>
      </c>
      <c r="G28581" s="3">
        <v>16591.73</v>
      </c>
      <c r="H28581" s="3">
        <v>30.3277</v>
      </c>
      <c r="I28581" s="3">
        <v>0</v>
      </c>
      <c r="J28581" s="3">
        <v>3063.0976999999998</v>
      </c>
      <c r="K28581" s="3">
        <v>4712.4579999999996</v>
      </c>
      <c r="L28581" s="4">
        <v>0.35</v>
      </c>
    </row>
    <row r="28582" spans="1:12" x14ac:dyDescent="0.35">
      <c r="A28582" s="1" t="s">
        <v>47212</v>
      </c>
      <c r="B28582" t="s">
        <v>40952</v>
      </c>
      <c r="C28582" t="s">
        <v>34</v>
      </c>
      <c r="D28582" t="s">
        <v>35</v>
      </c>
      <c r="E28582">
        <v>2</v>
      </c>
      <c r="F28582" s="2">
        <v>146.72</v>
      </c>
      <c r="G28582" s="3">
        <v>752.19</v>
      </c>
      <c r="H28582" s="3">
        <v>1.4672000000000001</v>
      </c>
      <c r="I28582" s="3">
        <v>0</v>
      </c>
      <c r="J28582" s="3">
        <v>148.18719999999999</v>
      </c>
      <c r="K28582" s="3">
        <v>227.98030769230766</v>
      </c>
      <c r="L28582" s="4">
        <v>0.35</v>
      </c>
    </row>
    <row r="28583" spans="1:12" hidden="1" x14ac:dyDescent="0.35">
      <c r="A28583" s="1" t="s">
        <v>47213</v>
      </c>
      <c r="B28583" t="s">
        <v>47214</v>
      </c>
      <c r="C28583" t="s">
        <v>46</v>
      </c>
      <c r="D28583" t="s">
        <v>47</v>
      </c>
      <c r="E28583">
        <v>1</v>
      </c>
      <c r="F28583" s="2">
        <v>9.9600000000000009</v>
      </c>
      <c r="G28583" s="3">
        <v>51.06</v>
      </c>
      <c r="H28583" s="3">
        <v>9.9600000000000008E-2</v>
      </c>
      <c r="I28583" s="3">
        <v>0.46812000000000004</v>
      </c>
      <c r="J28583" s="3">
        <v>10.527720000000002</v>
      </c>
      <c r="K28583" s="3">
        <v>16.19649230769231</v>
      </c>
      <c r="L28583" s="4">
        <v>0.35</v>
      </c>
    </row>
    <row r="28584" spans="1:12" x14ac:dyDescent="0.35">
      <c r="A28584" s="1" t="s">
        <v>47215</v>
      </c>
      <c r="B28584" t="s">
        <v>47216</v>
      </c>
      <c r="C28584" t="s">
        <v>34</v>
      </c>
      <c r="D28584" t="s">
        <v>35</v>
      </c>
      <c r="E28584">
        <v>2</v>
      </c>
      <c r="F28584" s="2">
        <v>173.56</v>
      </c>
      <c r="G28584" s="3">
        <v>908.74</v>
      </c>
      <c r="H28584" s="3">
        <v>1.7356</v>
      </c>
      <c r="I28584" s="3">
        <v>0</v>
      </c>
      <c r="J28584" s="3">
        <v>175.29560000000001</v>
      </c>
      <c r="K28584" s="3">
        <v>269.68553846153844</v>
      </c>
      <c r="L28584" s="4">
        <v>0.34999999999999992</v>
      </c>
    </row>
    <row r="28585" spans="1:12" x14ac:dyDescent="0.35">
      <c r="A28585" s="1" t="s">
        <v>47217</v>
      </c>
      <c r="B28585" t="s">
        <v>47218</v>
      </c>
      <c r="C28585" t="s">
        <v>13</v>
      </c>
      <c r="D28585" t="s">
        <v>14</v>
      </c>
      <c r="E28585">
        <v>2</v>
      </c>
      <c r="F28585" s="2">
        <v>229.64</v>
      </c>
      <c r="G28585" s="3">
        <v>1177.28</v>
      </c>
      <c r="H28585" s="3">
        <v>2.2963999999999998</v>
      </c>
      <c r="I28585" s="3">
        <v>0</v>
      </c>
      <c r="J28585" s="3">
        <v>231.93639999999999</v>
      </c>
      <c r="K28585" s="3">
        <v>356.82523076923076</v>
      </c>
      <c r="L28585" s="4">
        <v>0.35</v>
      </c>
    </row>
    <row r="28586" spans="1:12" x14ac:dyDescent="0.35">
      <c r="A28586" s="1" t="s">
        <v>47219</v>
      </c>
      <c r="B28586" t="s">
        <v>47220</v>
      </c>
      <c r="C28586" t="s">
        <v>34</v>
      </c>
      <c r="D28586" t="s">
        <v>35</v>
      </c>
      <c r="E28586">
        <v>2</v>
      </c>
      <c r="F28586" s="2">
        <v>34</v>
      </c>
      <c r="G28586" s="3">
        <v>178.01</v>
      </c>
      <c r="H28586" s="3">
        <v>0.34</v>
      </c>
      <c r="I28586" s="3">
        <v>0</v>
      </c>
      <c r="J28586" s="3">
        <v>34.340000000000003</v>
      </c>
      <c r="K28586" s="3">
        <v>52.830769230769235</v>
      </c>
      <c r="L28586" s="4">
        <v>0.35</v>
      </c>
    </row>
    <row r="28587" spans="1:12" x14ac:dyDescent="0.35">
      <c r="A28587" s="1" t="s">
        <v>47221</v>
      </c>
      <c r="B28587" t="s">
        <v>47222</v>
      </c>
      <c r="C28587" t="s">
        <v>34</v>
      </c>
      <c r="D28587" t="s">
        <v>35</v>
      </c>
      <c r="E28587">
        <v>2</v>
      </c>
      <c r="F28587" s="2">
        <v>1512.11</v>
      </c>
      <c r="G28587" s="3">
        <v>7916.81</v>
      </c>
      <c r="H28587" s="3">
        <v>15.121099999999998</v>
      </c>
      <c r="I28587" s="3">
        <v>0</v>
      </c>
      <c r="J28587" s="3">
        <v>1527.2311</v>
      </c>
      <c r="K28587" s="3">
        <v>2349.5863076923074</v>
      </c>
      <c r="L28587" s="4">
        <v>0.34999999999999992</v>
      </c>
    </row>
    <row r="28588" spans="1:12" x14ac:dyDescent="0.35">
      <c r="A28588" s="1" t="s">
        <v>47223</v>
      </c>
      <c r="B28588" t="s">
        <v>47224</v>
      </c>
      <c r="C28588" t="s">
        <v>34</v>
      </c>
      <c r="D28588" t="s">
        <v>35</v>
      </c>
      <c r="E28588">
        <v>1</v>
      </c>
      <c r="F28588" s="2">
        <v>62.76</v>
      </c>
      <c r="G28588" s="3">
        <v>328.59</v>
      </c>
      <c r="H28588" s="3">
        <v>0.62760000000000005</v>
      </c>
      <c r="I28588" s="3">
        <v>2.9497200000000001</v>
      </c>
      <c r="J28588" s="3">
        <v>66.337320000000005</v>
      </c>
      <c r="K28588" s="3">
        <v>102.0574153846154</v>
      </c>
      <c r="L28588" s="4">
        <v>0.35000000000000003</v>
      </c>
    </row>
    <row r="28589" spans="1:12" x14ac:dyDescent="0.35">
      <c r="A28589" s="1" t="s">
        <v>47225</v>
      </c>
      <c r="B28589" t="s">
        <v>47226</v>
      </c>
      <c r="C28589" t="s">
        <v>34</v>
      </c>
      <c r="D28589" t="s">
        <v>35</v>
      </c>
      <c r="E28589">
        <v>2</v>
      </c>
      <c r="F28589" s="2">
        <v>142.74</v>
      </c>
      <c r="G28589" s="3">
        <v>1066.32</v>
      </c>
      <c r="H28589" s="3">
        <v>1.4274000000000002</v>
      </c>
      <c r="I28589" s="3">
        <v>0</v>
      </c>
      <c r="J28589" s="3">
        <v>144.16740000000001</v>
      </c>
      <c r="K28589" s="3">
        <v>221.79600000000002</v>
      </c>
      <c r="L28589" s="4">
        <v>0.35</v>
      </c>
    </row>
    <row r="28590" spans="1:12" x14ac:dyDescent="0.35">
      <c r="A28590" s="1" t="s">
        <v>47227</v>
      </c>
      <c r="B28590" t="s">
        <v>47228</v>
      </c>
      <c r="C28590" t="s">
        <v>34</v>
      </c>
      <c r="D28590" t="s">
        <v>35</v>
      </c>
      <c r="E28590">
        <v>2</v>
      </c>
      <c r="F28590" s="2">
        <v>1621.8</v>
      </c>
      <c r="G28590" s="3">
        <v>8324.6</v>
      </c>
      <c r="H28590" s="3">
        <v>16.218</v>
      </c>
      <c r="I28590" s="3">
        <v>0</v>
      </c>
      <c r="J28590" s="3">
        <v>1638.018</v>
      </c>
      <c r="K28590" s="3">
        <v>2520.0276923076922</v>
      </c>
      <c r="L28590" s="4">
        <v>0.35</v>
      </c>
    </row>
    <row r="28591" spans="1:12" x14ac:dyDescent="0.35">
      <c r="A28591" s="1" t="s">
        <v>47229</v>
      </c>
      <c r="B28591" t="s">
        <v>47230</v>
      </c>
      <c r="C28591" t="s">
        <v>34</v>
      </c>
      <c r="D28591" t="s">
        <v>35</v>
      </c>
      <c r="E28591">
        <v>2</v>
      </c>
      <c r="F28591" s="2">
        <v>957.07</v>
      </c>
      <c r="G28591" s="3">
        <v>5041.3100000000004</v>
      </c>
      <c r="H28591" s="3">
        <v>9.5707000000000004</v>
      </c>
      <c r="I28591" s="3">
        <v>0</v>
      </c>
      <c r="J28591" s="3">
        <v>966.64070000000004</v>
      </c>
      <c r="K28591" s="3">
        <v>1487.1395384615385</v>
      </c>
      <c r="L28591" s="4">
        <v>0.35</v>
      </c>
    </row>
    <row r="28592" spans="1:12" x14ac:dyDescent="0.35">
      <c r="A28592" s="1">
        <v>41002302</v>
      </c>
      <c r="B28592" t="s">
        <v>47231</v>
      </c>
      <c r="C28592" t="s">
        <v>34</v>
      </c>
      <c r="D28592" t="s">
        <v>35</v>
      </c>
      <c r="E28592">
        <v>1</v>
      </c>
      <c r="F28592" s="2">
        <v>11.78</v>
      </c>
      <c r="G28592" s="3">
        <v>60.42</v>
      </c>
      <c r="H28592" s="3">
        <v>0.1178</v>
      </c>
      <c r="I28592" s="3">
        <v>0.55365999999999993</v>
      </c>
      <c r="J28592" s="3">
        <v>12.451460000000001</v>
      </c>
      <c r="K28592" s="3">
        <v>19.156092307692308</v>
      </c>
      <c r="L28592" s="4">
        <v>0.35</v>
      </c>
    </row>
    <row r="28593" spans="1:12" x14ac:dyDescent="0.35">
      <c r="A28593" s="1">
        <v>41007999</v>
      </c>
      <c r="B28593" t="s">
        <v>40889</v>
      </c>
      <c r="C28593" t="s">
        <v>34</v>
      </c>
      <c r="D28593" t="s">
        <v>35</v>
      </c>
      <c r="E28593">
        <v>2</v>
      </c>
      <c r="F28593" s="2">
        <v>191.09</v>
      </c>
      <c r="G28593" s="3">
        <v>979.63</v>
      </c>
      <c r="H28593" s="3">
        <v>1.9109</v>
      </c>
      <c r="I28593" s="3">
        <v>0</v>
      </c>
      <c r="J28593" s="3">
        <v>193.0009</v>
      </c>
      <c r="K28593" s="3">
        <v>296.92446153846151</v>
      </c>
      <c r="L28593" s="4">
        <v>0.34999999999999992</v>
      </c>
    </row>
    <row r="28594" spans="1:12" x14ac:dyDescent="0.35">
      <c r="A28594" s="1" t="s">
        <v>47232</v>
      </c>
      <c r="B28594" t="s">
        <v>47233</v>
      </c>
      <c r="C28594" t="s">
        <v>34</v>
      </c>
      <c r="D28594" t="s">
        <v>35</v>
      </c>
      <c r="E28594">
        <v>1</v>
      </c>
      <c r="F28594" s="2">
        <v>294.97000000000003</v>
      </c>
      <c r="G28594" s="3">
        <v>1512.24</v>
      </c>
      <c r="H28594" s="3">
        <v>2.9497000000000004</v>
      </c>
      <c r="I28594" s="3">
        <v>13.863590000000002</v>
      </c>
      <c r="J28594" s="3">
        <v>311.78329000000002</v>
      </c>
      <c r="K28594" s="3">
        <v>479.66660000000002</v>
      </c>
      <c r="L28594" s="4">
        <v>0.35</v>
      </c>
    </row>
    <row r="28595" spans="1:12" x14ac:dyDescent="0.35">
      <c r="A28595" s="1" t="s">
        <v>47234</v>
      </c>
      <c r="B28595" t="s">
        <v>47235</v>
      </c>
      <c r="C28595" t="s">
        <v>34</v>
      </c>
      <c r="D28595" t="s">
        <v>35</v>
      </c>
      <c r="E28595">
        <v>1</v>
      </c>
      <c r="F28595" s="2">
        <v>1216.3499999999999</v>
      </c>
      <c r="G28595" s="3">
        <v>6243.45</v>
      </c>
      <c r="H28595" s="3">
        <v>12.163499999999999</v>
      </c>
      <c r="I28595" s="3">
        <v>57.168449999999993</v>
      </c>
      <c r="J28595" s="3">
        <v>1285.6819499999999</v>
      </c>
      <c r="K28595" s="3">
        <v>1977.9722307692305</v>
      </c>
      <c r="L28595" s="4">
        <v>0.34999999999999992</v>
      </c>
    </row>
    <row r="28596" spans="1:12" hidden="1" x14ac:dyDescent="0.35">
      <c r="A28596" s="1">
        <v>2859860</v>
      </c>
      <c r="B28596" t="s">
        <v>47236</v>
      </c>
      <c r="C28596" t="s">
        <v>46</v>
      </c>
      <c r="D28596" t="s">
        <v>47</v>
      </c>
      <c r="E28596">
        <v>1</v>
      </c>
      <c r="F28596" s="2">
        <v>145.63999999999999</v>
      </c>
      <c r="G28596" s="3">
        <v>748.06</v>
      </c>
      <c r="H28596" s="3">
        <v>1.4563999999999999</v>
      </c>
      <c r="I28596" s="3">
        <v>6.8450799999999994</v>
      </c>
      <c r="J28596" s="3">
        <v>153.94147999999998</v>
      </c>
      <c r="K28596" s="3">
        <v>236.83304615384611</v>
      </c>
      <c r="L28596" s="4">
        <v>0.35</v>
      </c>
    </row>
    <row r="28597" spans="1:12" x14ac:dyDescent="0.35">
      <c r="A28597" s="1" t="s">
        <v>47237</v>
      </c>
      <c r="B28597" t="s">
        <v>47238</v>
      </c>
      <c r="C28597" t="s">
        <v>34</v>
      </c>
      <c r="D28597" t="s">
        <v>35</v>
      </c>
      <c r="E28597">
        <v>2</v>
      </c>
      <c r="F28597" s="2">
        <v>6.54</v>
      </c>
      <c r="G28597" s="3">
        <v>48.84</v>
      </c>
      <c r="H28597" s="3">
        <v>6.54E-2</v>
      </c>
      <c r="I28597" s="3">
        <v>0</v>
      </c>
      <c r="J28597" s="3">
        <v>6.6054000000000004</v>
      </c>
      <c r="K28597" s="3">
        <v>10.162153846153846</v>
      </c>
      <c r="L28597" s="4">
        <v>0.34999999999999992</v>
      </c>
    </row>
    <row r="28598" spans="1:12" x14ac:dyDescent="0.35">
      <c r="A28598" s="1" t="s">
        <v>47239</v>
      </c>
      <c r="B28598" t="s">
        <v>47240</v>
      </c>
      <c r="C28598" t="s">
        <v>29</v>
      </c>
      <c r="D28598" t="s">
        <v>30</v>
      </c>
      <c r="E28598">
        <v>2</v>
      </c>
      <c r="F28598" s="2">
        <v>51.75</v>
      </c>
      <c r="G28598" s="3">
        <v>257.58999999999997</v>
      </c>
      <c r="H28598" s="3">
        <v>0.51749999999999996</v>
      </c>
      <c r="I28598" s="3">
        <v>0</v>
      </c>
      <c r="J28598" s="3">
        <v>52.267499999999998</v>
      </c>
      <c r="K28598" s="3">
        <v>80.411538461538456</v>
      </c>
      <c r="L28598" s="4">
        <v>0.35</v>
      </c>
    </row>
    <row r="28599" spans="1:12" x14ac:dyDescent="0.35">
      <c r="A28599" s="1" t="s">
        <v>47241</v>
      </c>
      <c r="B28599" t="s">
        <v>47242</v>
      </c>
      <c r="C28599" t="s">
        <v>13</v>
      </c>
      <c r="D28599" t="s">
        <v>14</v>
      </c>
      <c r="E28599">
        <v>2</v>
      </c>
      <c r="F28599" s="2">
        <v>480.74</v>
      </c>
      <c r="G28599" s="3">
        <v>2358.48</v>
      </c>
      <c r="H28599" s="3">
        <v>4.8074000000000003</v>
      </c>
      <c r="I28599" s="3">
        <v>0</v>
      </c>
      <c r="J28599" s="3">
        <v>485.54739999999998</v>
      </c>
      <c r="K28599" s="3">
        <v>746.99599999999998</v>
      </c>
      <c r="L28599" s="4">
        <v>0.35000000000000003</v>
      </c>
    </row>
    <row r="28600" spans="1:12" x14ac:dyDescent="0.35">
      <c r="A28600" s="1" t="s">
        <v>47243</v>
      </c>
      <c r="B28600" t="s">
        <v>47244</v>
      </c>
      <c r="C28600" t="s">
        <v>13</v>
      </c>
      <c r="D28600" t="s">
        <v>14</v>
      </c>
      <c r="E28600">
        <v>2</v>
      </c>
      <c r="F28600" s="2">
        <v>702.48</v>
      </c>
      <c r="G28600" s="3">
        <v>3601.36</v>
      </c>
      <c r="H28600" s="3">
        <v>7.0247999999999999</v>
      </c>
      <c r="I28600" s="3">
        <v>0</v>
      </c>
      <c r="J28600" s="3">
        <v>709.50480000000005</v>
      </c>
      <c r="K28600" s="3">
        <v>1091.5458461538462</v>
      </c>
      <c r="L28600" s="4">
        <v>0.35000000000000003</v>
      </c>
    </row>
    <row r="28601" spans="1:12" x14ac:dyDescent="0.35">
      <c r="A28601" s="1" t="s">
        <v>47245</v>
      </c>
      <c r="B28601" t="s">
        <v>47246</v>
      </c>
      <c r="C28601" t="s">
        <v>34</v>
      </c>
      <c r="D28601" t="s">
        <v>35</v>
      </c>
      <c r="E28601">
        <v>2</v>
      </c>
      <c r="F28601" s="2">
        <v>36427.29</v>
      </c>
      <c r="G28601" s="3">
        <v>190718.8</v>
      </c>
      <c r="H28601" s="3">
        <v>364.27289999999999</v>
      </c>
      <c r="I28601" s="3">
        <v>0</v>
      </c>
      <c r="J28601" s="3">
        <v>36791.562900000004</v>
      </c>
      <c r="K28601" s="3">
        <v>56602.40446153847</v>
      </c>
      <c r="L28601" s="4">
        <v>0.35000000000000003</v>
      </c>
    </row>
    <row r="28602" spans="1:12" x14ac:dyDescent="0.35">
      <c r="A28602" s="1" t="s">
        <v>47247</v>
      </c>
      <c r="B28602" t="s">
        <v>47248</v>
      </c>
      <c r="C28602" t="s">
        <v>34</v>
      </c>
      <c r="D28602" t="s">
        <v>35</v>
      </c>
      <c r="E28602">
        <v>1</v>
      </c>
      <c r="F28602" s="2">
        <v>56.49</v>
      </c>
      <c r="G28602" s="3">
        <v>295.76</v>
      </c>
      <c r="H28602" s="3">
        <v>0.56490000000000007</v>
      </c>
      <c r="I28602" s="3">
        <v>2.65503</v>
      </c>
      <c r="J28602" s="3">
        <v>59.70993</v>
      </c>
      <c r="K28602" s="3">
        <v>91.861430769230765</v>
      </c>
      <c r="L28602" s="4">
        <v>0.35</v>
      </c>
    </row>
    <row r="28603" spans="1:12" x14ac:dyDescent="0.35">
      <c r="A28603" s="1" t="s">
        <v>47249</v>
      </c>
      <c r="B28603" t="s">
        <v>47250</v>
      </c>
      <c r="C28603" t="s">
        <v>29</v>
      </c>
      <c r="D28603" t="s">
        <v>30</v>
      </c>
      <c r="E28603">
        <v>2</v>
      </c>
      <c r="F28603" s="2">
        <v>210</v>
      </c>
      <c r="G28603" s="3">
        <v>839.13</v>
      </c>
      <c r="H28603" s="3">
        <v>2.1</v>
      </c>
      <c r="I28603" s="3">
        <v>0</v>
      </c>
      <c r="J28603" s="3">
        <v>212.1</v>
      </c>
      <c r="K28603" s="3">
        <v>326.30769230769226</v>
      </c>
      <c r="L28603" s="4">
        <v>0.34999999999999992</v>
      </c>
    </row>
    <row r="28604" spans="1:12" x14ac:dyDescent="0.35">
      <c r="A28604" s="1" t="s">
        <v>47251</v>
      </c>
      <c r="B28604" t="s">
        <v>43177</v>
      </c>
      <c r="C28604" t="s">
        <v>34</v>
      </c>
      <c r="D28604" t="s">
        <v>35</v>
      </c>
      <c r="E28604">
        <v>1</v>
      </c>
      <c r="F28604" s="2">
        <v>146.21</v>
      </c>
      <c r="G28604" s="3">
        <v>749.59</v>
      </c>
      <c r="H28604" s="3">
        <v>1.4621000000000002</v>
      </c>
      <c r="I28604" s="3">
        <v>6.8718700000000004</v>
      </c>
      <c r="J28604" s="3">
        <v>154.54397</v>
      </c>
      <c r="K28604" s="3">
        <v>237.75995384615385</v>
      </c>
      <c r="L28604" s="4">
        <v>0.35</v>
      </c>
    </row>
    <row r="28605" spans="1:12" hidden="1" x14ac:dyDescent="0.35">
      <c r="A28605" s="1" t="s">
        <v>47252</v>
      </c>
      <c r="B28605" t="s">
        <v>47253</v>
      </c>
      <c r="C28605" t="s">
        <v>46</v>
      </c>
      <c r="D28605" t="s">
        <v>47</v>
      </c>
      <c r="E28605">
        <v>1</v>
      </c>
      <c r="F28605" s="2">
        <v>12.78</v>
      </c>
      <c r="G28605" s="3">
        <v>65.5</v>
      </c>
      <c r="H28605" s="3">
        <v>0.1278</v>
      </c>
      <c r="I28605" s="3">
        <v>0.60065999999999997</v>
      </c>
      <c r="J28605" s="3">
        <v>13.508459999999999</v>
      </c>
      <c r="K28605" s="3">
        <v>20.782246153846152</v>
      </c>
      <c r="L28605" s="4">
        <v>0.35</v>
      </c>
    </row>
    <row r="28606" spans="1:12" x14ac:dyDescent="0.35">
      <c r="A28606" s="1" t="s">
        <v>47254</v>
      </c>
      <c r="B28606" t="s">
        <v>47255</v>
      </c>
      <c r="C28606" t="s">
        <v>34</v>
      </c>
      <c r="D28606" t="s">
        <v>35</v>
      </c>
      <c r="E28606">
        <v>2</v>
      </c>
      <c r="F28606" s="2">
        <v>310.88</v>
      </c>
      <c r="G28606" s="3">
        <v>1593.73</v>
      </c>
      <c r="H28606" s="3">
        <v>3.1088</v>
      </c>
      <c r="I28606" s="3">
        <v>0</v>
      </c>
      <c r="J28606" s="3">
        <v>313.98879999999997</v>
      </c>
      <c r="K28606" s="3">
        <v>483.05969230769222</v>
      </c>
      <c r="L28606" s="4">
        <v>0.34999999999999992</v>
      </c>
    </row>
    <row r="28607" spans="1:12" hidden="1" x14ac:dyDescent="0.35">
      <c r="A28607" s="1" t="s">
        <v>47256</v>
      </c>
      <c r="B28607" t="s">
        <v>47257</v>
      </c>
      <c r="C28607" t="s">
        <v>46</v>
      </c>
      <c r="D28607" t="s">
        <v>47</v>
      </c>
      <c r="E28607">
        <v>1</v>
      </c>
      <c r="F28607" s="2">
        <v>377.84</v>
      </c>
      <c r="G28607" s="3">
        <v>1937.01</v>
      </c>
      <c r="H28607" s="3">
        <v>3.7784</v>
      </c>
      <c r="I28607" s="3">
        <v>17.758479999999999</v>
      </c>
      <c r="J28607" s="3">
        <v>399.37687999999997</v>
      </c>
      <c r="K28607" s="3">
        <v>614.42596923076917</v>
      </c>
      <c r="L28607" s="4">
        <v>0.35</v>
      </c>
    </row>
    <row r="28608" spans="1:12" x14ac:dyDescent="0.35">
      <c r="A28608" s="1">
        <v>41001322</v>
      </c>
      <c r="B28608" t="s">
        <v>47258</v>
      </c>
      <c r="C28608" t="s">
        <v>34</v>
      </c>
      <c r="D28608" t="s">
        <v>35</v>
      </c>
      <c r="E28608">
        <v>1</v>
      </c>
      <c r="F28608" s="2">
        <v>1039.93</v>
      </c>
      <c r="G28608" s="3">
        <v>5061.08</v>
      </c>
      <c r="H28608" s="3">
        <v>10.3993</v>
      </c>
      <c r="I28608" s="3">
        <v>48.876710000000003</v>
      </c>
      <c r="J28608" s="3">
        <v>1099.2060100000001</v>
      </c>
      <c r="K28608" s="3">
        <v>1691.0861692307694</v>
      </c>
      <c r="L28608" s="4">
        <v>0.35000000000000003</v>
      </c>
    </row>
    <row r="28609" spans="1:12" x14ac:dyDescent="0.35">
      <c r="A28609" s="1" t="s">
        <v>47259</v>
      </c>
      <c r="B28609" t="s">
        <v>47260</v>
      </c>
      <c r="C28609" t="s">
        <v>13</v>
      </c>
      <c r="D28609" t="s">
        <v>14</v>
      </c>
      <c r="E28609">
        <v>1</v>
      </c>
      <c r="F28609" s="2">
        <v>44.69</v>
      </c>
      <c r="G28609" s="3">
        <v>229.11</v>
      </c>
      <c r="H28609" s="3">
        <v>0.44689999999999996</v>
      </c>
      <c r="I28609" s="3">
        <v>2.1004299999999998</v>
      </c>
      <c r="J28609" s="3">
        <v>47.23733</v>
      </c>
      <c r="K28609" s="3">
        <v>72.672815384615376</v>
      </c>
      <c r="L28609" s="4">
        <v>0.34999999999999992</v>
      </c>
    </row>
    <row r="28610" spans="1:12" x14ac:dyDescent="0.35">
      <c r="A28610" s="1" t="s">
        <v>47261</v>
      </c>
      <c r="B28610" t="s">
        <v>47262</v>
      </c>
      <c r="C28610" t="s">
        <v>34</v>
      </c>
      <c r="D28610" t="s">
        <v>35</v>
      </c>
      <c r="E28610">
        <v>1</v>
      </c>
      <c r="F28610" s="2">
        <v>209.13</v>
      </c>
      <c r="G28610" s="3">
        <v>1072.1300000000001</v>
      </c>
      <c r="H28610" s="3">
        <v>2.0912999999999999</v>
      </c>
      <c r="I28610" s="3">
        <v>9.82911</v>
      </c>
      <c r="J28610" s="3">
        <v>221.05041</v>
      </c>
      <c r="K28610" s="3">
        <v>340.07755384615382</v>
      </c>
      <c r="L28610" s="4">
        <v>0.34999999999999992</v>
      </c>
    </row>
    <row r="28611" spans="1:12" x14ac:dyDescent="0.35">
      <c r="A28611" s="1" t="s">
        <v>47263</v>
      </c>
      <c r="B28611" t="s">
        <v>41687</v>
      </c>
      <c r="C28611" t="s">
        <v>34</v>
      </c>
      <c r="D28611" t="s">
        <v>35</v>
      </c>
      <c r="E28611">
        <v>1</v>
      </c>
      <c r="F28611" s="2">
        <v>1700.31</v>
      </c>
      <c r="G28611" s="3">
        <v>8716.85</v>
      </c>
      <c r="H28611" s="3">
        <v>17.0031</v>
      </c>
      <c r="I28611" s="3">
        <v>79.914569999999998</v>
      </c>
      <c r="J28611" s="3">
        <v>1797.2276699999998</v>
      </c>
      <c r="K28611" s="3">
        <v>2764.9656461538457</v>
      </c>
      <c r="L28611" s="4">
        <v>0.35</v>
      </c>
    </row>
    <row r="28612" spans="1:12" x14ac:dyDescent="0.35">
      <c r="A28612" s="1" t="s">
        <v>47264</v>
      </c>
      <c r="B28612" t="s">
        <v>47265</v>
      </c>
      <c r="C28612" t="s">
        <v>34</v>
      </c>
      <c r="D28612" t="s">
        <v>35</v>
      </c>
      <c r="E28612">
        <v>2</v>
      </c>
      <c r="F28612" s="2">
        <v>252</v>
      </c>
      <c r="G28612" s="3">
        <v>1319.37</v>
      </c>
      <c r="H28612" s="3">
        <v>2.52</v>
      </c>
      <c r="I28612" s="3">
        <v>0</v>
      </c>
      <c r="J28612" s="3">
        <v>254.52</v>
      </c>
      <c r="K28612" s="3">
        <v>391.56923076923078</v>
      </c>
      <c r="L28612" s="4">
        <v>0.35</v>
      </c>
    </row>
    <row r="28613" spans="1:12" x14ac:dyDescent="0.35">
      <c r="A28613" s="1" t="s">
        <v>47266</v>
      </c>
      <c r="B28613" t="s">
        <v>47267</v>
      </c>
      <c r="C28613" t="s">
        <v>13</v>
      </c>
      <c r="D28613" t="s">
        <v>14</v>
      </c>
      <c r="E28613">
        <v>1</v>
      </c>
      <c r="F28613" s="2">
        <v>76.97</v>
      </c>
      <c r="G28613" s="3">
        <v>394.55</v>
      </c>
      <c r="H28613" s="3">
        <v>0.76970000000000005</v>
      </c>
      <c r="I28613" s="3">
        <v>3.6175899999999999</v>
      </c>
      <c r="J28613" s="3">
        <v>81.357290000000006</v>
      </c>
      <c r="K28613" s="3">
        <v>125.16506153846154</v>
      </c>
      <c r="L28613" s="4">
        <v>0.35</v>
      </c>
    </row>
    <row r="28614" spans="1:12" x14ac:dyDescent="0.35">
      <c r="A28614" s="1" t="s">
        <v>47268</v>
      </c>
      <c r="B28614" t="s">
        <v>47269</v>
      </c>
      <c r="C28614" t="s">
        <v>34</v>
      </c>
      <c r="D28614" t="s">
        <v>35</v>
      </c>
      <c r="E28614">
        <v>1</v>
      </c>
      <c r="F28614" s="2">
        <v>382.66</v>
      </c>
      <c r="G28614" s="3">
        <v>1961.7</v>
      </c>
      <c r="H28614" s="3">
        <v>3.8266000000000004</v>
      </c>
      <c r="I28614" s="3">
        <v>17.985020000000002</v>
      </c>
      <c r="J28614" s="3">
        <v>404.47162000000003</v>
      </c>
      <c r="K28614" s="3">
        <v>622.26403076923077</v>
      </c>
      <c r="L28614" s="4">
        <v>0.35</v>
      </c>
    </row>
    <row r="28615" spans="1:12" x14ac:dyDescent="0.35">
      <c r="A28615" s="1" t="s">
        <v>47270</v>
      </c>
      <c r="B28615" t="s">
        <v>47271</v>
      </c>
      <c r="C28615" t="s">
        <v>13</v>
      </c>
      <c r="D28615" t="s">
        <v>14</v>
      </c>
      <c r="E28615">
        <v>1</v>
      </c>
      <c r="F28615" s="2">
        <v>231.81</v>
      </c>
      <c r="G28615" s="3">
        <v>1172.67</v>
      </c>
      <c r="H28615" s="3">
        <v>2.3181000000000003</v>
      </c>
      <c r="I28615" s="3">
        <v>10.89507</v>
      </c>
      <c r="J28615" s="3">
        <v>245.02316999999999</v>
      </c>
      <c r="K28615" s="3">
        <v>376.95872307692304</v>
      </c>
      <c r="L28615" s="4">
        <v>0.34999999999999992</v>
      </c>
    </row>
    <row r="28616" spans="1:12" x14ac:dyDescent="0.35">
      <c r="A28616" s="1" t="s">
        <v>47272</v>
      </c>
      <c r="B28616" t="s">
        <v>47273</v>
      </c>
      <c r="C28616" t="s">
        <v>34</v>
      </c>
      <c r="D28616" t="s">
        <v>35</v>
      </c>
      <c r="E28616">
        <v>2</v>
      </c>
      <c r="F28616" s="2">
        <v>249.33</v>
      </c>
      <c r="G28616" s="3">
        <v>1267.02</v>
      </c>
      <c r="H28616" s="3">
        <v>2.4933000000000001</v>
      </c>
      <c r="I28616" s="3">
        <v>0</v>
      </c>
      <c r="J28616" s="3">
        <v>251.82330000000002</v>
      </c>
      <c r="K28616" s="3">
        <v>387.42046153846155</v>
      </c>
      <c r="L28616" s="4">
        <v>0.35</v>
      </c>
    </row>
    <row r="28617" spans="1:12" x14ac:dyDescent="0.35">
      <c r="A28617" s="1" t="s">
        <v>47274</v>
      </c>
      <c r="B28617" t="s">
        <v>47275</v>
      </c>
      <c r="C28617" t="s">
        <v>13</v>
      </c>
      <c r="D28617" t="s">
        <v>14</v>
      </c>
      <c r="E28617">
        <v>1</v>
      </c>
      <c r="F28617" s="2">
        <v>9.92</v>
      </c>
      <c r="G28617" s="3">
        <v>50.89</v>
      </c>
      <c r="H28617" s="3">
        <v>9.9199999999999997E-2</v>
      </c>
      <c r="I28617" s="3">
        <v>0.46623999999999999</v>
      </c>
      <c r="J28617" s="3">
        <v>10.485440000000001</v>
      </c>
      <c r="K28617" s="3">
        <v>16.131446153846156</v>
      </c>
      <c r="L28617" s="4">
        <v>0.35000000000000003</v>
      </c>
    </row>
    <row r="28618" spans="1:12" x14ac:dyDescent="0.35">
      <c r="A28618" s="1" t="s">
        <v>47276</v>
      </c>
      <c r="B28618" t="s">
        <v>47277</v>
      </c>
      <c r="C28618" t="s">
        <v>13</v>
      </c>
      <c r="D28618" t="s">
        <v>14</v>
      </c>
      <c r="E28618">
        <v>2</v>
      </c>
      <c r="F28618" s="2">
        <v>102.89</v>
      </c>
      <c r="G28618" s="3">
        <v>504.76</v>
      </c>
      <c r="H28618" s="3">
        <v>1.0288999999999999</v>
      </c>
      <c r="I28618" s="3">
        <v>0</v>
      </c>
      <c r="J28618" s="3">
        <v>103.91889999999999</v>
      </c>
      <c r="K28618" s="3">
        <v>159.87523076923077</v>
      </c>
      <c r="L28618" s="4">
        <v>0.35000000000000003</v>
      </c>
    </row>
    <row r="28619" spans="1:12" x14ac:dyDescent="0.35">
      <c r="A28619" s="1" t="s">
        <v>47278</v>
      </c>
      <c r="B28619" t="s">
        <v>47279</v>
      </c>
      <c r="C28619" t="s">
        <v>34</v>
      </c>
      <c r="D28619" t="s">
        <v>35</v>
      </c>
      <c r="E28619">
        <v>2</v>
      </c>
      <c r="F28619" s="2">
        <v>901.97</v>
      </c>
      <c r="G28619" s="3">
        <v>0</v>
      </c>
      <c r="H28619" s="3">
        <v>9.0197000000000003</v>
      </c>
      <c r="I28619" s="3">
        <v>0</v>
      </c>
      <c r="J28619" s="3">
        <v>910.98970000000008</v>
      </c>
      <c r="K28619" s="3">
        <v>1401.5226153846154</v>
      </c>
      <c r="L28619" s="4">
        <v>0.34999999999999992</v>
      </c>
    </row>
    <row r="28620" spans="1:12" x14ac:dyDescent="0.35">
      <c r="A28620" s="1" t="s">
        <v>47280</v>
      </c>
      <c r="B28620" t="s">
        <v>47281</v>
      </c>
      <c r="C28620" t="s">
        <v>34</v>
      </c>
      <c r="D28620" t="s">
        <v>35</v>
      </c>
      <c r="E28620">
        <v>2</v>
      </c>
      <c r="F28620" s="2">
        <v>40.28</v>
      </c>
      <c r="G28620" s="3">
        <v>300.82</v>
      </c>
      <c r="H28620" s="3">
        <v>0.40280000000000005</v>
      </c>
      <c r="I28620" s="3">
        <v>0</v>
      </c>
      <c r="J28620" s="3">
        <v>40.6828</v>
      </c>
      <c r="K28620" s="3">
        <v>62.588923076923074</v>
      </c>
      <c r="L28620" s="4">
        <v>0.35</v>
      </c>
    </row>
    <row r="28621" spans="1:12" x14ac:dyDescent="0.35">
      <c r="A28621" s="1" t="s">
        <v>47282</v>
      </c>
      <c r="B28621" t="s">
        <v>47283</v>
      </c>
      <c r="C28621" t="s">
        <v>34</v>
      </c>
      <c r="D28621" t="s">
        <v>35</v>
      </c>
      <c r="E28621">
        <v>1</v>
      </c>
      <c r="F28621" s="2">
        <v>27.21</v>
      </c>
      <c r="G28621" s="3">
        <v>52.86</v>
      </c>
      <c r="H28621" s="3">
        <v>0.27210000000000001</v>
      </c>
      <c r="I28621" s="3">
        <v>1.27887</v>
      </c>
      <c r="J28621" s="3">
        <v>28.760970000000004</v>
      </c>
      <c r="K28621" s="3">
        <v>44.247646153846155</v>
      </c>
      <c r="L28621" s="4">
        <v>0.34999999999999992</v>
      </c>
    </row>
    <row r="28622" spans="1:12" hidden="1" x14ac:dyDescent="0.35">
      <c r="A28622" s="1" t="s">
        <v>47284</v>
      </c>
      <c r="B28622" t="s">
        <v>47285</v>
      </c>
      <c r="C28622" t="s">
        <v>46</v>
      </c>
      <c r="D28622" t="s">
        <v>47</v>
      </c>
      <c r="E28622">
        <v>2</v>
      </c>
      <c r="F28622" s="2">
        <v>325.64999999999998</v>
      </c>
      <c r="G28622" s="3">
        <v>1562.93</v>
      </c>
      <c r="H28622" s="3">
        <v>3.2565</v>
      </c>
      <c r="I28622" s="3">
        <v>0</v>
      </c>
      <c r="J28622" s="3">
        <v>328.90649999999999</v>
      </c>
      <c r="K28622" s="3">
        <v>506.01</v>
      </c>
      <c r="L28622" s="4">
        <v>0.35</v>
      </c>
    </row>
    <row r="28623" spans="1:12" x14ac:dyDescent="0.35">
      <c r="A28623" s="1" t="s">
        <v>47286</v>
      </c>
      <c r="B28623" t="s">
        <v>47287</v>
      </c>
      <c r="C28623" t="s">
        <v>34</v>
      </c>
      <c r="D28623" t="s">
        <v>35</v>
      </c>
      <c r="E28623">
        <v>1</v>
      </c>
      <c r="F28623" s="2">
        <v>8.1</v>
      </c>
      <c r="G28623" s="3">
        <v>42.34</v>
      </c>
      <c r="H28623" s="3">
        <v>8.1000000000000003E-2</v>
      </c>
      <c r="I28623" s="3">
        <v>0.38069999999999998</v>
      </c>
      <c r="J28623" s="3">
        <v>8.5616999999999983</v>
      </c>
      <c r="K28623" s="3">
        <v>13.17184615384615</v>
      </c>
      <c r="L28623" s="4">
        <v>0.35</v>
      </c>
    </row>
    <row r="28624" spans="1:12" x14ac:dyDescent="0.35">
      <c r="A28624" s="1">
        <v>41001341</v>
      </c>
      <c r="B28624" t="s">
        <v>44043</v>
      </c>
      <c r="C28624" t="s">
        <v>34</v>
      </c>
      <c r="D28624" t="s">
        <v>35</v>
      </c>
      <c r="E28624">
        <v>1</v>
      </c>
      <c r="F28624" s="2">
        <v>549.23</v>
      </c>
      <c r="G28624" s="3">
        <v>2815.67</v>
      </c>
      <c r="H28624" s="3">
        <v>5.4923000000000002</v>
      </c>
      <c r="I28624" s="3">
        <v>25.81381</v>
      </c>
      <c r="J28624" s="3">
        <v>580.53611000000001</v>
      </c>
      <c r="K28624" s="3">
        <v>893.13247692307687</v>
      </c>
      <c r="L28624" s="4">
        <v>0.34999999999999992</v>
      </c>
    </row>
    <row r="28625" spans="1:12" x14ac:dyDescent="0.35">
      <c r="A28625" s="1" t="s">
        <v>47288</v>
      </c>
      <c r="B28625" t="s">
        <v>47289</v>
      </c>
      <c r="C28625" t="s">
        <v>34</v>
      </c>
      <c r="D28625" t="s">
        <v>35</v>
      </c>
      <c r="E28625">
        <v>2</v>
      </c>
      <c r="F28625" s="2">
        <v>8.7899999999999991</v>
      </c>
      <c r="G28625" s="3">
        <v>45.97</v>
      </c>
      <c r="H28625" s="3">
        <v>8.7899999999999992E-2</v>
      </c>
      <c r="I28625" s="3">
        <v>0</v>
      </c>
      <c r="J28625" s="3">
        <v>8.8778999999999986</v>
      </c>
      <c r="K28625" s="3">
        <v>13.658307692307689</v>
      </c>
      <c r="L28625" s="4">
        <v>0.35</v>
      </c>
    </row>
    <row r="28626" spans="1:12" x14ac:dyDescent="0.35">
      <c r="A28626" s="1" t="s">
        <v>47290</v>
      </c>
      <c r="B28626" t="s">
        <v>47291</v>
      </c>
      <c r="C28626" t="s">
        <v>34</v>
      </c>
      <c r="D28626" t="s">
        <v>35</v>
      </c>
      <c r="E28626">
        <v>2</v>
      </c>
      <c r="F28626" s="2">
        <v>12740</v>
      </c>
      <c r="G28626" s="3">
        <v>66701.570000000007</v>
      </c>
      <c r="H28626" s="3">
        <v>127.4</v>
      </c>
      <c r="I28626" s="3">
        <v>0</v>
      </c>
      <c r="J28626" s="3">
        <v>12867.4</v>
      </c>
      <c r="K28626" s="3">
        <v>19796</v>
      </c>
      <c r="L28626" s="4">
        <v>0.35000000000000003</v>
      </c>
    </row>
    <row r="28627" spans="1:12" x14ac:dyDescent="0.35">
      <c r="A28627" s="1" t="s">
        <v>47292</v>
      </c>
      <c r="B28627" t="s">
        <v>47293</v>
      </c>
      <c r="C28627" t="s">
        <v>34</v>
      </c>
      <c r="D28627" t="s">
        <v>35</v>
      </c>
      <c r="E28627">
        <v>1</v>
      </c>
      <c r="F28627" s="2">
        <v>586.84</v>
      </c>
      <c r="G28627" s="3">
        <v>3072.46</v>
      </c>
      <c r="H28627" s="3">
        <v>5.8684000000000003</v>
      </c>
      <c r="I28627" s="3">
        <v>27.581480000000003</v>
      </c>
      <c r="J28627" s="3">
        <v>620.28988000000004</v>
      </c>
      <c r="K28627" s="3">
        <v>954.29212307692308</v>
      </c>
      <c r="L28627" s="4">
        <v>0.35</v>
      </c>
    </row>
    <row r="28628" spans="1:12" x14ac:dyDescent="0.35">
      <c r="A28628" s="1" t="s">
        <v>47294</v>
      </c>
      <c r="B28628" t="s">
        <v>47295</v>
      </c>
      <c r="C28628" t="s">
        <v>34</v>
      </c>
      <c r="D28628" t="s">
        <v>35</v>
      </c>
      <c r="E28628">
        <v>2</v>
      </c>
      <c r="F28628" s="2">
        <v>1627.5</v>
      </c>
      <c r="G28628" s="3">
        <v>7705.34</v>
      </c>
      <c r="H28628" s="3">
        <v>16.274999999999999</v>
      </c>
      <c r="I28628" s="3">
        <v>0</v>
      </c>
      <c r="J28628" s="3">
        <v>1643.7750000000001</v>
      </c>
      <c r="K28628" s="3">
        <v>2528.8846153846152</v>
      </c>
      <c r="L28628" s="4">
        <v>0.34999999999999992</v>
      </c>
    </row>
    <row r="28629" spans="1:12" x14ac:dyDescent="0.35">
      <c r="A28629" s="1" t="s">
        <v>47296</v>
      </c>
      <c r="B28629" t="s">
        <v>42437</v>
      </c>
      <c r="C28629" t="s">
        <v>13</v>
      </c>
      <c r="D28629" t="s">
        <v>14</v>
      </c>
      <c r="E28629">
        <v>2</v>
      </c>
      <c r="F28629" s="2">
        <v>1605.84</v>
      </c>
      <c r="G28629" s="3">
        <v>8232.57</v>
      </c>
      <c r="H28629" s="3">
        <v>16.058399999999999</v>
      </c>
      <c r="I28629" s="3">
        <v>0</v>
      </c>
      <c r="J28629" s="3">
        <v>1621.8983999999998</v>
      </c>
      <c r="K28629" s="3">
        <v>2495.2283076923072</v>
      </c>
      <c r="L28629" s="4">
        <v>0.35</v>
      </c>
    </row>
    <row r="28630" spans="1:12" x14ac:dyDescent="0.35">
      <c r="A28630" s="1" t="s">
        <v>47297</v>
      </c>
      <c r="B28630" t="s">
        <v>44509</v>
      </c>
      <c r="C28630" t="s">
        <v>13</v>
      </c>
      <c r="D28630" t="s">
        <v>14</v>
      </c>
      <c r="E28630">
        <v>1</v>
      </c>
      <c r="F28630" s="2">
        <v>19.2</v>
      </c>
      <c r="G28630" s="3">
        <v>89.69</v>
      </c>
      <c r="H28630" s="3">
        <v>0.192</v>
      </c>
      <c r="I28630" s="3">
        <v>0.90239999999999998</v>
      </c>
      <c r="J28630" s="3">
        <v>20.2944</v>
      </c>
      <c r="K28630" s="3">
        <v>31.222153846153844</v>
      </c>
      <c r="L28630" s="4">
        <v>0.35</v>
      </c>
    </row>
    <row r="28631" spans="1:12" x14ac:dyDescent="0.35">
      <c r="A28631" s="1" t="s">
        <v>47298</v>
      </c>
      <c r="B28631" t="s">
        <v>47299</v>
      </c>
      <c r="C28631" t="s">
        <v>34</v>
      </c>
      <c r="D28631" t="s">
        <v>35</v>
      </c>
      <c r="E28631">
        <v>2</v>
      </c>
      <c r="F28631" s="2">
        <v>1058.3599999999999</v>
      </c>
      <c r="G28631" s="3">
        <v>5425.8</v>
      </c>
      <c r="H28631" s="3">
        <v>10.583599999999999</v>
      </c>
      <c r="I28631" s="3">
        <v>0</v>
      </c>
      <c r="J28631" s="3">
        <v>1068.9435999999998</v>
      </c>
      <c r="K28631" s="3">
        <v>1644.528615384615</v>
      </c>
      <c r="L28631" s="4">
        <v>0.35</v>
      </c>
    </row>
    <row r="28632" spans="1:12" hidden="1" x14ac:dyDescent="0.35">
      <c r="A28632" s="1" t="s">
        <v>47300</v>
      </c>
      <c r="B28632" t="s">
        <v>47301</v>
      </c>
      <c r="C28632" t="s">
        <v>46</v>
      </c>
      <c r="D28632" t="s">
        <v>47</v>
      </c>
      <c r="E28632">
        <v>1</v>
      </c>
      <c r="F28632" s="2">
        <v>29.35</v>
      </c>
      <c r="G28632" s="3">
        <v>150.41</v>
      </c>
      <c r="H28632" s="3">
        <v>0.29350000000000004</v>
      </c>
      <c r="I28632" s="3">
        <v>1.3794500000000001</v>
      </c>
      <c r="J28632" s="3">
        <v>31.022950000000002</v>
      </c>
      <c r="K28632" s="3">
        <v>47.727615384615383</v>
      </c>
      <c r="L28632" s="4">
        <v>0.34999999999999992</v>
      </c>
    </row>
    <row r="28633" spans="1:12" x14ac:dyDescent="0.35">
      <c r="A28633" s="1" t="s">
        <v>47302</v>
      </c>
      <c r="B28633" t="s">
        <v>47303</v>
      </c>
      <c r="C28633" t="s">
        <v>13</v>
      </c>
      <c r="D28633" t="s">
        <v>14</v>
      </c>
      <c r="E28633">
        <v>2</v>
      </c>
      <c r="F28633" s="2">
        <v>721.3</v>
      </c>
      <c r="G28633" s="3">
        <v>3697.85</v>
      </c>
      <c r="H28633" s="3">
        <v>7.2130000000000001</v>
      </c>
      <c r="I28633" s="3">
        <v>0</v>
      </c>
      <c r="J28633" s="3">
        <v>728.51299999999992</v>
      </c>
      <c r="K28633" s="3">
        <v>1120.7892307692307</v>
      </c>
      <c r="L28633" s="4">
        <v>0.35000000000000003</v>
      </c>
    </row>
    <row r="28634" spans="1:12" x14ac:dyDescent="0.35">
      <c r="A28634" s="1" t="s">
        <v>47304</v>
      </c>
      <c r="B28634" t="s">
        <v>47305</v>
      </c>
      <c r="C28634" t="s">
        <v>34</v>
      </c>
      <c r="D28634" t="s">
        <v>35</v>
      </c>
      <c r="E28634">
        <v>2</v>
      </c>
      <c r="F28634" s="2">
        <v>1143.78</v>
      </c>
      <c r="G28634" s="3">
        <v>0</v>
      </c>
      <c r="H28634" s="3">
        <v>11.437799999999999</v>
      </c>
      <c r="I28634" s="3">
        <v>0</v>
      </c>
      <c r="J28634" s="3">
        <v>1155.2177999999999</v>
      </c>
      <c r="K28634" s="3">
        <v>1777.2581538461536</v>
      </c>
      <c r="L28634" s="4">
        <v>0.35</v>
      </c>
    </row>
    <row r="28635" spans="1:12" x14ac:dyDescent="0.35">
      <c r="A28635" s="1" t="s">
        <v>47306</v>
      </c>
      <c r="B28635" t="s">
        <v>47307</v>
      </c>
      <c r="C28635" t="s">
        <v>34</v>
      </c>
      <c r="D28635" t="s">
        <v>35</v>
      </c>
      <c r="E28635">
        <v>1</v>
      </c>
      <c r="F28635" s="2">
        <v>15.68</v>
      </c>
      <c r="G28635" s="3">
        <v>78.64</v>
      </c>
      <c r="H28635" s="3">
        <v>0.15679999999999999</v>
      </c>
      <c r="I28635" s="3">
        <v>0.73695999999999995</v>
      </c>
      <c r="J28635" s="3">
        <v>16.57376</v>
      </c>
      <c r="K28635" s="3">
        <v>25.498092307692307</v>
      </c>
      <c r="L28635" s="4">
        <v>0.35</v>
      </c>
    </row>
    <row r="28636" spans="1:12" x14ac:dyDescent="0.35">
      <c r="A28636" s="1" t="s">
        <v>47308</v>
      </c>
      <c r="B28636" t="s">
        <v>47309</v>
      </c>
      <c r="C28636" t="s">
        <v>34</v>
      </c>
      <c r="D28636" t="s">
        <v>35</v>
      </c>
      <c r="E28636">
        <v>1</v>
      </c>
      <c r="F28636" s="2">
        <v>2.17</v>
      </c>
      <c r="G28636" s="3">
        <v>11.1</v>
      </c>
      <c r="H28636" s="3">
        <v>2.1700000000000001E-2</v>
      </c>
      <c r="I28636" s="3">
        <v>0.10199</v>
      </c>
      <c r="J28636" s="3">
        <v>2.2936899999999998</v>
      </c>
      <c r="K28636" s="3">
        <v>3.5287538461538457</v>
      </c>
      <c r="L28636" s="4">
        <v>0.35</v>
      </c>
    </row>
    <row r="28637" spans="1:12" x14ac:dyDescent="0.35">
      <c r="A28637" s="1" t="s">
        <v>47310</v>
      </c>
      <c r="B28637" t="s">
        <v>47311</v>
      </c>
      <c r="C28637" t="s">
        <v>34</v>
      </c>
      <c r="D28637" t="s">
        <v>35</v>
      </c>
      <c r="E28637">
        <v>2</v>
      </c>
      <c r="F28637" s="2">
        <v>7345.91</v>
      </c>
      <c r="G28637" s="3">
        <v>36851.620000000003</v>
      </c>
      <c r="H28637" s="3">
        <v>73.459100000000007</v>
      </c>
      <c r="I28637" s="3">
        <v>0</v>
      </c>
      <c r="J28637" s="3">
        <v>7419.3690999999999</v>
      </c>
      <c r="K28637" s="3">
        <v>11414.413999999999</v>
      </c>
      <c r="L28637" s="4">
        <v>0.34999999999999992</v>
      </c>
    </row>
    <row r="28638" spans="1:12" x14ac:dyDescent="0.35">
      <c r="A28638" s="1" t="s">
        <v>47312</v>
      </c>
      <c r="B28638" t="s">
        <v>47313</v>
      </c>
      <c r="C28638" t="s">
        <v>34</v>
      </c>
      <c r="D28638" t="s">
        <v>35</v>
      </c>
      <c r="E28638">
        <v>1</v>
      </c>
      <c r="F28638" s="2">
        <v>184.95</v>
      </c>
      <c r="G28638" s="3">
        <v>994.91</v>
      </c>
      <c r="H28638" s="3">
        <v>1.8494999999999999</v>
      </c>
      <c r="I28638" s="3">
        <v>8.6926499999999987</v>
      </c>
      <c r="J28638" s="3">
        <v>195.49214999999998</v>
      </c>
      <c r="K28638" s="3">
        <v>300.75715384615381</v>
      </c>
      <c r="L28638" s="4">
        <v>0.35</v>
      </c>
    </row>
    <row r="28639" spans="1:12" hidden="1" x14ac:dyDescent="0.35">
      <c r="A28639" s="1" t="s">
        <v>47314</v>
      </c>
      <c r="B28639" t="s">
        <v>47315</v>
      </c>
      <c r="C28639" t="s">
        <v>46</v>
      </c>
      <c r="D28639" t="s">
        <v>47</v>
      </c>
      <c r="E28639">
        <v>2</v>
      </c>
      <c r="F28639" s="2">
        <v>44.75</v>
      </c>
      <c r="G28639" s="3">
        <v>229.43</v>
      </c>
      <c r="H28639" s="3">
        <v>0.44750000000000001</v>
      </c>
      <c r="I28639" s="3">
        <v>0</v>
      </c>
      <c r="J28639" s="3">
        <v>45.197499999999998</v>
      </c>
      <c r="K28639" s="3">
        <v>69.534615384615378</v>
      </c>
      <c r="L28639" s="4">
        <v>0.35</v>
      </c>
    </row>
    <row r="28640" spans="1:12" x14ac:dyDescent="0.35">
      <c r="A28640" s="1" t="s">
        <v>47316</v>
      </c>
      <c r="B28640" t="s">
        <v>47317</v>
      </c>
      <c r="C28640" t="s">
        <v>13</v>
      </c>
      <c r="D28640" t="s">
        <v>14</v>
      </c>
      <c r="E28640">
        <v>2</v>
      </c>
      <c r="F28640" s="2">
        <v>1575.07</v>
      </c>
      <c r="G28640" s="3">
        <v>7727.12</v>
      </c>
      <c r="H28640" s="3">
        <v>15.7507</v>
      </c>
      <c r="I28640" s="3">
        <v>0</v>
      </c>
      <c r="J28640" s="3">
        <v>1590.8207</v>
      </c>
      <c r="K28640" s="3">
        <v>2447.4164615384616</v>
      </c>
      <c r="L28640" s="4">
        <v>0.35000000000000003</v>
      </c>
    </row>
    <row r="28641" spans="1:12" x14ac:dyDescent="0.35">
      <c r="A28641" s="1" t="s">
        <v>47318</v>
      </c>
      <c r="B28641" t="s">
        <v>47319</v>
      </c>
      <c r="C28641" t="s">
        <v>34</v>
      </c>
      <c r="D28641" t="s">
        <v>35</v>
      </c>
      <c r="E28641">
        <v>1</v>
      </c>
      <c r="F28641" s="2">
        <v>1346.39</v>
      </c>
      <c r="G28641" s="3">
        <v>6902.43</v>
      </c>
      <c r="H28641" s="3">
        <v>13.463900000000001</v>
      </c>
      <c r="I28641" s="3">
        <v>63.280330000000006</v>
      </c>
      <c r="J28641" s="3">
        <v>1423.1342300000001</v>
      </c>
      <c r="K28641" s="3">
        <v>2189.4372769230772</v>
      </c>
      <c r="L28641" s="4">
        <v>0.35000000000000003</v>
      </c>
    </row>
    <row r="28642" spans="1:12" x14ac:dyDescent="0.35">
      <c r="A28642" s="1" t="s">
        <v>47320</v>
      </c>
      <c r="B28642" t="s">
        <v>47321</v>
      </c>
      <c r="C28642" t="s">
        <v>13</v>
      </c>
      <c r="D28642" t="s">
        <v>14</v>
      </c>
      <c r="E28642">
        <v>2</v>
      </c>
      <c r="F28642" s="2">
        <v>224.75</v>
      </c>
      <c r="G28642" s="3">
        <v>1102.57</v>
      </c>
      <c r="H28642" s="3">
        <v>2.2475000000000001</v>
      </c>
      <c r="I28642" s="3">
        <v>0</v>
      </c>
      <c r="J28642" s="3">
        <v>226.9975</v>
      </c>
      <c r="K28642" s="3">
        <v>349.22692307692307</v>
      </c>
      <c r="L28642" s="4">
        <v>0.35</v>
      </c>
    </row>
    <row r="28643" spans="1:12" x14ac:dyDescent="0.35">
      <c r="A28643" s="1" t="s">
        <v>47322</v>
      </c>
      <c r="B28643" t="s">
        <v>47323</v>
      </c>
      <c r="C28643" t="s">
        <v>13</v>
      </c>
      <c r="D28643" t="s">
        <v>14</v>
      </c>
      <c r="E28643">
        <v>1</v>
      </c>
      <c r="F28643" s="2">
        <v>302.45999999999998</v>
      </c>
      <c r="G28643" s="3">
        <v>1550.58</v>
      </c>
      <c r="H28643" s="3">
        <v>3.0246</v>
      </c>
      <c r="I28643" s="3">
        <v>14.215619999999999</v>
      </c>
      <c r="J28643" s="3">
        <v>319.70022</v>
      </c>
      <c r="K28643" s="3">
        <v>491.8464923076923</v>
      </c>
      <c r="L28643" s="4">
        <v>0.35</v>
      </c>
    </row>
    <row r="28644" spans="1:12" x14ac:dyDescent="0.35">
      <c r="A28644" s="1" t="s">
        <v>47324</v>
      </c>
      <c r="B28644" t="s">
        <v>47325</v>
      </c>
      <c r="C28644" t="s">
        <v>34</v>
      </c>
      <c r="D28644" t="s">
        <v>35</v>
      </c>
      <c r="E28644">
        <v>2</v>
      </c>
      <c r="F28644" s="2">
        <v>2632.56</v>
      </c>
      <c r="G28644" s="3">
        <v>13783.04</v>
      </c>
      <c r="H28644" s="3">
        <v>26.325600000000001</v>
      </c>
      <c r="I28644" s="3">
        <v>0</v>
      </c>
      <c r="J28644" s="3">
        <v>2658.8856000000001</v>
      </c>
      <c r="K28644" s="3">
        <v>4090.5932307692306</v>
      </c>
      <c r="L28644" s="4">
        <v>0.34999999999999992</v>
      </c>
    </row>
    <row r="28645" spans="1:12" x14ac:dyDescent="0.35">
      <c r="A28645" s="1" t="s">
        <v>47326</v>
      </c>
      <c r="B28645" t="s">
        <v>47327</v>
      </c>
      <c r="C28645" t="s">
        <v>34</v>
      </c>
      <c r="D28645" t="s">
        <v>35</v>
      </c>
      <c r="E28645">
        <v>1</v>
      </c>
      <c r="F28645" s="2">
        <v>52.75</v>
      </c>
      <c r="G28645" s="3">
        <v>270.45999999999998</v>
      </c>
      <c r="H28645" s="3">
        <v>0.52749999999999997</v>
      </c>
      <c r="I28645" s="3">
        <v>2.47925</v>
      </c>
      <c r="J28645" s="3">
        <v>55.756750000000004</v>
      </c>
      <c r="K28645" s="3">
        <v>85.779615384615383</v>
      </c>
      <c r="L28645" s="4">
        <v>0.34999999999999992</v>
      </c>
    </row>
    <row r="28646" spans="1:12" x14ac:dyDescent="0.35">
      <c r="A28646" s="1" t="s">
        <v>47328</v>
      </c>
      <c r="B28646" t="s">
        <v>47329</v>
      </c>
      <c r="C28646" t="s">
        <v>34</v>
      </c>
      <c r="D28646" t="s">
        <v>35</v>
      </c>
      <c r="E28646">
        <v>2</v>
      </c>
      <c r="F28646" s="2">
        <v>443.33</v>
      </c>
      <c r="G28646" s="3">
        <v>2233.87</v>
      </c>
      <c r="H28646" s="3">
        <v>4.4333</v>
      </c>
      <c r="I28646" s="3">
        <v>0</v>
      </c>
      <c r="J28646" s="3">
        <v>447.76329999999996</v>
      </c>
      <c r="K28646" s="3">
        <v>688.86661538461533</v>
      </c>
      <c r="L28646" s="4">
        <v>0.35000000000000003</v>
      </c>
    </row>
    <row r="28647" spans="1:12" x14ac:dyDescent="0.35">
      <c r="A28647" s="1" t="s">
        <v>47330</v>
      </c>
      <c r="B28647" t="s">
        <v>47331</v>
      </c>
      <c r="C28647" t="s">
        <v>13</v>
      </c>
      <c r="D28647" t="s">
        <v>14</v>
      </c>
      <c r="E28647">
        <v>1</v>
      </c>
      <c r="F28647" s="2">
        <v>127.94</v>
      </c>
      <c r="G28647" s="3">
        <v>655.92</v>
      </c>
      <c r="H28647" s="3">
        <v>1.2794000000000001</v>
      </c>
      <c r="I28647" s="3">
        <v>6.0131800000000002</v>
      </c>
      <c r="J28647" s="3">
        <v>135.23258000000001</v>
      </c>
      <c r="K28647" s="3">
        <v>208.05012307692309</v>
      </c>
      <c r="L28647" s="4">
        <v>0.35</v>
      </c>
    </row>
    <row r="28648" spans="1:12" x14ac:dyDescent="0.35">
      <c r="A28648" s="1" t="s">
        <v>47332</v>
      </c>
      <c r="B28648" t="s">
        <v>42602</v>
      </c>
      <c r="C28648" t="s">
        <v>34</v>
      </c>
      <c r="D28648" t="s">
        <v>35</v>
      </c>
      <c r="E28648">
        <v>1</v>
      </c>
      <c r="F28648" s="2">
        <v>16.739999999999998</v>
      </c>
      <c r="G28648" s="3">
        <v>88.39</v>
      </c>
      <c r="H28648" s="3">
        <v>0.16739999999999999</v>
      </c>
      <c r="I28648" s="3">
        <v>0.78677999999999992</v>
      </c>
      <c r="J28648" s="3">
        <v>17.694179999999999</v>
      </c>
      <c r="K28648" s="3">
        <v>27.221815384615383</v>
      </c>
      <c r="L28648" s="4">
        <v>0.35</v>
      </c>
    </row>
    <row r="28649" spans="1:12" x14ac:dyDescent="0.35">
      <c r="A28649" s="1" t="s">
        <v>47333</v>
      </c>
      <c r="B28649" t="s">
        <v>47334</v>
      </c>
      <c r="C28649" t="s">
        <v>34</v>
      </c>
      <c r="D28649" t="s">
        <v>35</v>
      </c>
      <c r="E28649">
        <v>2</v>
      </c>
      <c r="F28649" s="2">
        <v>73.12</v>
      </c>
      <c r="G28649" s="3">
        <v>546.26</v>
      </c>
      <c r="H28649" s="3">
        <v>0.73120000000000007</v>
      </c>
      <c r="I28649" s="3">
        <v>0</v>
      </c>
      <c r="J28649" s="3">
        <v>73.851200000000006</v>
      </c>
      <c r="K28649" s="3">
        <v>113.61723076923077</v>
      </c>
      <c r="L28649" s="4">
        <v>0.35</v>
      </c>
    </row>
    <row r="28650" spans="1:12" x14ac:dyDescent="0.35">
      <c r="A28650" s="1" t="s">
        <v>47335</v>
      </c>
      <c r="B28650" t="s">
        <v>47336</v>
      </c>
      <c r="C28650" t="s">
        <v>34</v>
      </c>
      <c r="D28650" t="s">
        <v>35</v>
      </c>
      <c r="E28650">
        <v>2</v>
      </c>
      <c r="F28650" s="2">
        <v>195.73</v>
      </c>
      <c r="G28650" s="3">
        <v>1003.45</v>
      </c>
      <c r="H28650" s="3">
        <v>1.9573</v>
      </c>
      <c r="I28650" s="3">
        <v>0</v>
      </c>
      <c r="J28650" s="3">
        <v>197.68729999999999</v>
      </c>
      <c r="K28650" s="3">
        <v>304.13430769230769</v>
      </c>
      <c r="L28650" s="4">
        <v>0.35000000000000003</v>
      </c>
    </row>
    <row r="28651" spans="1:12" x14ac:dyDescent="0.35">
      <c r="A28651" s="1" t="s">
        <v>47337</v>
      </c>
      <c r="B28651" t="s">
        <v>47338</v>
      </c>
      <c r="C28651" t="s">
        <v>34</v>
      </c>
      <c r="D28651" t="s">
        <v>35</v>
      </c>
      <c r="E28651">
        <v>2</v>
      </c>
      <c r="F28651" s="2">
        <v>584.96</v>
      </c>
      <c r="G28651" s="3">
        <v>2807.43</v>
      </c>
      <c r="H28651" s="3">
        <v>5.8496000000000006</v>
      </c>
      <c r="I28651" s="3">
        <v>0</v>
      </c>
      <c r="J28651" s="3">
        <v>590.80960000000005</v>
      </c>
      <c r="K28651" s="3">
        <v>908.93784615384618</v>
      </c>
      <c r="L28651" s="4">
        <v>0.35</v>
      </c>
    </row>
    <row r="28652" spans="1:12" x14ac:dyDescent="0.35">
      <c r="A28652" s="1" t="s">
        <v>47339</v>
      </c>
      <c r="B28652" t="s">
        <v>47340</v>
      </c>
      <c r="C28652" t="s">
        <v>34</v>
      </c>
      <c r="D28652" t="s">
        <v>35</v>
      </c>
      <c r="E28652">
        <v>2</v>
      </c>
      <c r="F28652" s="2">
        <v>1130.6300000000001</v>
      </c>
      <c r="G28652" s="3">
        <v>5796.37</v>
      </c>
      <c r="H28652" s="3">
        <v>11.306300000000002</v>
      </c>
      <c r="I28652" s="3">
        <v>0</v>
      </c>
      <c r="J28652" s="3">
        <v>1141.9363000000001</v>
      </c>
      <c r="K28652" s="3">
        <v>1756.8250769230769</v>
      </c>
      <c r="L28652" s="4">
        <v>0.35</v>
      </c>
    </row>
    <row r="28653" spans="1:12" x14ac:dyDescent="0.35">
      <c r="A28653" s="1" t="s">
        <v>47341</v>
      </c>
      <c r="B28653" t="s">
        <v>47342</v>
      </c>
      <c r="C28653" t="s">
        <v>13</v>
      </c>
      <c r="D28653" t="s">
        <v>14</v>
      </c>
      <c r="E28653">
        <v>1</v>
      </c>
      <c r="F28653" s="2">
        <v>76.97</v>
      </c>
      <c r="G28653" s="3">
        <v>394.55</v>
      </c>
      <c r="H28653" s="3">
        <v>0.76970000000000005</v>
      </c>
      <c r="I28653" s="3">
        <v>3.6175899999999999</v>
      </c>
      <c r="J28653" s="3">
        <v>81.357290000000006</v>
      </c>
      <c r="K28653" s="3">
        <v>125.16506153846154</v>
      </c>
      <c r="L28653" s="4">
        <v>0.35</v>
      </c>
    </row>
    <row r="28654" spans="1:12" x14ac:dyDescent="0.35">
      <c r="A28654" s="1" t="s">
        <v>47343</v>
      </c>
      <c r="B28654" t="s">
        <v>47344</v>
      </c>
      <c r="C28654" t="s">
        <v>34</v>
      </c>
      <c r="D28654" t="s">
        <v>35</v>
      </c>
      <c r="E28654">
        <v>1</v>
      </c>
      <c r="F28654" s="2">
        <v>310.69</v>
      </c>
      <c r="G28654" s="3">
        <v>1592.82</v>
      </c>
      <c r="H28654" s="3">
        <v>3.1069</v>
      </c>
      <c r="I28654" s="3">
        <v>14.60243</v>
      </c>
      <c r="J28654" s="3">
        <v>328.39933000000002</v>
      </c>
      <c r="K28654" s="3">
        <v>505.22973846153849</v>
      </c>
      <c r="L28654" s="4">
        <v>0.35</v>
      </c>
    </row>
    <row r="28655" spans="1:12" x14ac:dyDescent="0.35">
      <c r="A28655" s="1" t="s">
        <v>47345</v>
      </c>
      <c r="B28655" t="s">
        <v>44336</v>
      </c>
      <c r="C28655" t="s">
        <v>13</v>
      </c>
      <c r="D28655" t="s">
        <v>14</v>
      </c>
      <c r="E28655">
        <v>2</v>
      </c>
      <c r="F28655" s="2">
        <v>31.06</v>
      </c>
      <c r="G28655" s="3">
        <v>115.6</v>
      </c>
      <c r="H28655" s="3">
        <v>0.31059999999999999</v>
      </c>
      <c r="I28655" s="3">
        <v>0</v>
      </c>
      <c r="J28655" s="3">
        <v>31.3706</v>
      </c>
      <c r="K28655" s="3">
        <v>48.262461538461537</v>
      </c>
      <c r="L28655" s="4">
        <v>0.35</v>
      </c>
    </row>
    <row r="28656" spans="1:12" hidden="1" x14ac:dyDescent="0.35">
      <c r="A28656" s="1" t="s">
        <v>47346</v>
      </c>
      <c r="B28656" t="s">
        <v>47347</v>
      </c>
      <c r="C28656" t="s">
        <v>46</v>
      </c>
      <c r="D28656" t="s">
        <v>47</v>
      </c>
      <c r="E28656">
        <v>1</v>
      </c>
      <c r="F28656" s="2">
        <v>45.46</v>
      </c>
      <c r="G28656" s="3">
        <v>233.39</v>
      </c>
      <c r="H28656" s="3">
        <v>0.4546</v>
      </c>
      <c r="I28656" s="3">
        <v>2.1366200000000002</v>
      </c>
      <c r="J28656" s="3">
        <v>48.051220000000001</v>
      </c>
      <c r="K28656" s="3">
        <v>73.924953846153841</v>
      </c>
      <c r="L28656" s="4">
        <v>0.34999999999999992</v>
      </c>
    </row>
    <row r="28657" spans="1:12" x14ac:dyDescent="0.35">
      <c r="A28657" s="1">
        <v>41009600</v>
      </c>
      <c r="B28657" t="s">
        <v>47348</v>
      </c>
      <c r="C28657" t="s">
        <v>34</v>
      </c>
      <c r="D28657" t="s">
        <v>35</v>
      </c>
      <c r="E28657">
        <v>1</v>
      </c>
      <c r="F28657" s="2">
        <v>649.64</v>
      </c>
      <c r="G28657" s="3">
        <v>3330.47</v>
      </c>
      <c r="H28657" s="3">
        <v>6.4964000000000004</v>
      </c>
      <c r="I28657" s="3">
        <v>30.533079999999998</v>
      </c>
      <c r="J28657" s="3">
        <v>686.66948000000002</v>
      </c>
      <c r="K28657" s="3">
        <v>1056.4145846153847</v>
      </c>
      <c r="L28657" s="4">
        <v>0.35000000000000003</v>
      </c>
    </row>
    <row r="28658" spans="1:12" x14ac:dyDescent="0.35">
      <c r="A28658" s="1" t="s">
        <v>47349</v>
      </c>
      <c r="B28658" t="s">
        <v>47350</v>
      </c>
      <c r="C28658" t="s">
        <v>34</v>
      </c>
      <c r="D28658" t="s">
        <v>35</v>
      </c>
      <c r="E28658">
        <v>1</v>
      </c>
      <c r="F28658" s="2">
        <v>2010.69</v>
      </c>
      <c r="G28658" s="3">
        <v>10936.54</v>
      </c>
      <c r="H28658" s="3">
        <v>20.1069</v>
      </c>
      <c r="I28658" s="3">
        <v>94.502430000000004</v>
      </c>
      <c r="J28658" s="3">
        <v>2125.2993299999998</v>
      </c>
      <c r="K28658" s="3">
        <v>3269.6912769230767</v>
      </c>
      <c r="L28658" s="4">
        <v>0.35</v>
      </c>
    </row>
    <row r="28659" spans="1:12" hidden="1" x14ac:dyDescent="0.35">
      <c r="A28659" s="1" t="s">
        <v>47351</v>
      </c>
      <c r="B28659" t="s">
        <v>47352</v>
      </c>
      <c r="C28659" t="s">
        <v>46</v>
      </c>
      <c r="D28659" t="s">
        <v>47</v>
      </c>
      <c r="E28659">
        <v>1</v>
      </c>
      <c r="F28659" s="2">
        <v>26.13</v>
      </c>
      <c r="G28659" s="3">
        <v>133.97999999999999</v>
      </c>
      <c r="H28659" s="3">
        <v>0.26129999999999998</v>
      </c>
      <c r="I28659" s="3">
        <v>1.22811</v>
      </c>
      <c r="J28659" s="3">
        <v>27.619409999999998</v>
      </c>
      <c r="K28659" s="3">
        <v>42.491399999999999</v>
      </c>
      <c r="L28659" s="4">
        <v>0.35000000000000003</v>
      </c>
    </row>
    <row r="28660" spans="1:12" x14ac:dyDescent="0.35">
      <c r="A28660" s="1" t="s">
        <v>47353</v>
      </c>
      <c r="B28660" t="s">
        <v>47354</v>
      </c>
      <c r="C28660" t="s">
        <v>34</v>
      </c>
      <c r="D28660" t="s">
        <v>35</v>
      </c>
      <c r="E28660">
        <v>2</v>
      </c>
      <c r="F28660" s="2">
        <v>14128.25</v>
      </c>
      <c r="G28660" s="3">
        <v>74419.839999999997</v>
      </c>
      <c r="H28660" s="3">
        <v>141.2825</v>
      </c>
      <c r="I28660" s="3">
        <v>0</v>
      </c>
      <c r="J28660" s="3">
        <v>14269.532499999999</v>
      </c>
      <c r="K28660" s="3">
        <v>21953.126923076921</v>
      </c>
      <c r="L28660" s="4">
        <v>0.35</v>
      </c>
    </row>
    <row r="28661" spans="1:12" x14ac:dyDescent="0.35">
      <c r="A28661" s="1" t="s">
        <v>47355</v>
      </c>
      <c r="B28661" t="s">
        <v>47244</v>
      </c>
      <c r="C28661" t="s">
        <v>13</v>
      </c>
      <c r="D28661" t="s">
        <v>14</v>
      </c>
      <c r="E28661">
        <v>2</v>
      </c>
      <c r="F28661" s="2">
        <v>502.21</v>
      </c>
      <c r="G28661" s="3">
        <v>2378.8000000000002</v>
      </c>
      <c r="H28661" s="3">
        <v>5.0221</v>
      </c>
      <c r="I28661" s="3">
        <v>0</v>
      </c>
      <c r="J28661" s="3">
        <v>507.2321</v>
      </c>
      <c r="K28661" s="3">
        <v>780.35707692307687</v>
      </c>
      <c r="L28661" s="4">
        <v>0.35</v>
      </c>
    </row>
    <row r="28662" spans="1:12" x14ac:dyDescent="0.35">
      <c r="A28662" s="1" t="s">
        <v>47356</v>
      </c>
      <c r="B28662" t="s">
        <v>47357</v>
      </c>
      <c r="C28662" t="s">
        <v>34</v>
      </c>
      <c r="D28662" t="s">
        <v>35</v>
      </c>
      <c r="E28662">
        <v>1</v>
      </c>
      <c r="F28662" s="2">
        <v>557.77</v>
      </c>
      <c r="G28662" s="3">
        <v>2865.81</v>
      </c>
      <c r="H28662" s="3">
        <v>5.5777000000000001</v>
      </c>
      <c r="I28662" s="3">
        <v>26.21519</v>
      </c>
      <c r="J28662" s="3">
        <v>589.56289000000004</v>
      </c>
      <c r="K28662" s="3">
        <v>907.01983076923079</v>
      </c>
      <c r="L28662" s="4">
        <v>0.35</v>
      </c>
    </row>
    <row r="28663" spans="1:12" x14ac:dyDescent="0.35">
      <c r="A28663" s="1" t="s">
        <v>47358</v>
      </c>
      <c r="B28663" t="s">
        <v>47359</v>
      </c>
      <c r="C28663" t="s">
        <v>34</v>
      </c>
      <c r="D28663" t="s">
        <v>35</v>
      </c>
      <c r="E28663">
        <v>1</v>
      </c>
      <c r="F28663" s="2">
        <v>157.79</v>
      </c>
      <c r="G28663" s="3">
        <v>826.13</v>
      </c>
      <c r="H28663" s="3">
        <v>1.5778999999999999</v>
      </c>
      <c r="I28663" s="3">
        <v>7.4161299999999999</v>
      </c>
      <c r="J28663" s="3">
        <v>166.78403</v>
      </c>
      <c r="K28663" s="3">
        <v>256.59081538461538</v>
      </c>
      <c r="L28663" s="4">
        <v>0.35</v>
      </c>
    </row>
    <row r="28664" spans="1:12" x14ac:dyDescent="0.35">
      <c r="A28664" s="1" t="s">
        <v>47360</v>
      </c>
      <c r="B28664" t="s">
        <v>47361</v>
      </c>
      <c r="C28664" t="s">
        <v>34</v>
      </c>
      <c r="D28664" t="s">
        <v>35</v>
      </c>
      <c r="E28664">
        <v>2</v>
      </c>
      <c r="F28664" s="2">
        <v>13.32</v>
      </c>
      <c r="G28664" s="3">
        <v>99.5</v>
      </c>
      <c r="H28664" s="3">
        <v>0.13320000000000001</v>
      </c>
      <c r="I28664" s="3">
        <v>0</v>
      </c>
      <c r="J28664" s="3">
        <v>13.453200000000001</v>
      </c>
      <c r="K28664" s="3">
        <v>20.697230769230771</v>
      </c>
      <c r="L28664" s="4">
        <v>0.35000000000000003</v>
      </c>
    </row>
    <row r="28665" spans="1:12" hidden="1" x14ac:dyDescent="0.35">
      <c r="A28665" s="1" t="s">
        <v>47362</v>
      </c>
      <c r="B28665" t="s">
        <v>47363</v>
      </c>
      <c r="C28665" t="s">
        <v>46</v>
      </c>
      <c r="D28665" t="s">
        <v>47</v>
      </c>
      <c r="E28665">
        <v>1</v>
      </c>
      <c r="F28665" s="2">
        <v>19.739999999999998</v>
      </c>
      <c r="G28665" s="3">
        <v>101.16</v>
      </c>
      <c r="H28665" s="3">
        <v>0.19739999999999999</v>
      </c>
      <c r="I28665" s="3">
        <v>0.92777999999999994</v>
      </c>
      <c r="J28665" s="3">
        <v>20.865179999999995</v>
      </c>
      <c r="K28665" s="3">
        <v>32.100276923076912</v>
      </c>
      <c r="L28665" s="4">
        <v>0.34999999999999992</v>
      </c>
    </row>
    <row r="28666" spans="1:12" hidden="1" x14ac:dyDescent="0.35">
      <c r="A28666" s="1">
        <v>2732025</v>
      </c>
      <c r="B28666" t="s">
        <v>47364</v>
      </c>
      <c r="C28666" t="s">
        <v>46</v>
      </c>
      <c r="D28666" t="s">
        <v>47</v>
      </c>
      <c r="E28666">
        <v>1</v>
      </c>
      <c r="F28666" s="2">
        <v>118.35</v>
      </c>
      <c r="G28666" s="3">
        <v>567.96</v>
      </c>
      <c r="H28666" s="3">
        <v>1.1835</v>
      </c>
      <c r="I28666" s="3">
        <v>5.5624500000000001</v>
      </c>
      <c r="J28666" s="3">
        <v>125.09594999999999</v>
      </c>
      <c r="K28666" s="3">
        <v>192.45530769230766</v>
      </c>
      <c r="L28666" s="4">
        <v>0.34999999999999992</v>
      </c>
    </row>
    <row r="28667" spans="1:12" x14ac:dyDescent="0.35">
      <c r="A28667" s="1" t="s">
        <v>47365</v>
      </c>
      <c r="B28667" t="s">
        <v>47366</v>
      </c>
      <c r="C28667" t="s">
        <v>34</v>
      </c>
      <c r="D28667" t="s">
        <v>35</v>
      </c>
      <c r="E28667">
        <v>2</v>
      </c>
      <c r="F28667" s="2">
        <v>292.64999999999998</v>
      </c>
      <c r="G28667" s="3">
        <v>1541.57</v>
      </c>
      <c r="H28667" s="3">
        <v>2.9264999999999999</v>
      </c>
      <c r="I28667" s="3">
        <v>0</v>
      </c>
      <c r="J28667" s="3">
        <v>295.57649999999995</v>
      </c>
      <c r="K28667" s="3">
        <v>454.73307692307685</v>
      </c>
      <c r="L28667" s="4">
        <v>0.35</v>
      </c>
    </row>
    <row r="28668" spans="1:12" x14ac:dyDescent="0.35">
      <c r="A28668" s="1" t="s">
        <v>47367</v>
      </c>
      <c r="B28668" t="s">
        <v>47368</v>
      </c>
      <c r="C28668" t="s">
        <v>34</v>
      </c>
      <c r="D28668" t="s">
        <v>35</v>
      </c>
      <c r="E28668">
        <v>1</v>
      </c>
      <c r="F28668" s="2">
        <v>54.06</v>
      </c>
      <c r="G28668" s="3">
        <v>277.49</v>
      </c>
      <c r="H28668" s="3">
        <v>0.54060000000000008</v>
      </c>
      <c r="I28668" s="3">
        <v>2.5408200000000001</v>
      </c>
      <c r="J28668" s="3">
        <v>57.141419999999997</v>
      </c>
      <c r="K28668" s="3">
        <v>87.909876923076908</v>
      </c>
      <c r="L28668" s="4">
        <v>0.34999999999999992</v>
      </c>
    </row>
    <row r="28669" spans="1:12" x14ac:dyDescent="0.35">
      <c r="A28669" s="1" t="s">
        <v>47369</v>
      </c>
      <c r="B28669" t="s">
        <v>33399</v>
      </c>
      <c r="C28669" t="s">
        <v>34</v>
      </c>
      <c r="D28669" t="s">
        <v>35</v>
      </c>
      <c r="E28669">
        <v>1</v>
      </c>
      <c r="F28669" s="2">
        <v>175.91</v>
      </c>
      <c r="G28669" s="3">
        <v>901.81</v>
      </c>
      <c r="H28669" s="3">
        <v>1.7591000000000001</v>
      </c>
      <c r="I28669" s="3">
        <v>8.2677700000000005</v>
      </c>
      <c r="J28669" s="3">
        <v>185.93687</v>
      </c>
      <c r="K28669" s="3">
        <v>286.05672307692305</v>
      </c>
      <c r="L28669" s="4">
        <v>0.34999999999999992</v>
      </c>
    </row>
    <row r="28670" spans="1:12" x14ac:dyDescent="0.35">
      <c r="A28670" s="1" t="s">
        <v>47370</v>
      </c>
      <c r="B28670" t="s">
        <v>47371</v>
      </c>
      <c r="C28670" t="s">
        <v>34</v>
      </c>
      <c r="D28670" t="s">
        <v>35</v>
      </c>
      <c r="E28670">
        <v>1</v>
      </c>
      <c r="F28670" s="2">
        <v>67.790000000000006</v>
      </c>
      <c r="G28670" s="3">
        <v>354.87</v>
      </c>
      <c r="H28670" s="3">
        <v>0.67790000000000006</v>
      </c>
      <c r="I28670" s="3">
        <v>3.1861300000000004</v>
      </c>
      <c r="J28670" s="3">
        <v>71.654030000000006</v>
      </c>
      <c r="K28670" s="3">
        <v>110.23696923076923</v>
      </c>
      <c r="L28670" s="4">
        <v>0.35</v>
      </c>
    </row>
    <row r="28671" spans="1:12" x14ac:dyDescent="0.35">
      <c r="A28671" s="1" t="s">
        <v>47372</v>
      </c>
      <c r="B28671" t="s">
        <v>47373</v>
      </c>
      <c r="C28671" t="s">
        <v>34</v>
      </c>
      <c r="D28671" t="s">
        <v>35</v>
      </c>
      <c r="E28671">
        <v>1</v>
      </c>
      <c r="F28671" s="2">
        <v>85.82</v>
      </c>
      <c r="G28671" s="3">
        <v>449.32</v>
      </c>
      <c r="H28671" s="3">
        <v>0.85819999999999996</v>
      </c>
      <c r="I28671" s="3">
        <v>4.0335399999999995</v>
      </c>
      <c r="J28671" s="3">
        <v>90.711739999999992</v>
      </c>
      <c r="K28671" s="3">
        <v>139.55652307692307</v>
      </c>
      <c r="L28671" s="4">
        <v>0.35000000000000003</v>
      </c>
    </row>
    <row r="28672" spans="1:12" x14ac:dyDescent="0.35">
      <c r="A28672" s="1" t="s">
        <v>47374</v>
      </c>
      <c r="B28672" t="s">
        <v>46541</v>
      </c>
      <c r="C28672" t="s">
        <v>34</v>
      </c>
      <c r="D28672" t="s">
        <v>35</v>
      </c>
      <c r="E28672">
        <v>1</v>
      </c>
      <c r="F28672" s="2">
        <v>371.58</v>
      </c>
      <c r="G28672" s="3">
        <v>1904.97</v>
      </c>
      <c r="H28672" s="3">
        <v>3.7157999999999998</v>
      </c>
      <c r="I28672" s="3">
        <v>17.464259999999999</v>
      </c>
      <c r="J28672" s="3">
        <v>392.76006000000001</v>
      </c>
      <c r="K28672" s="3">
        <v>604.24624615384619</v>
      </c>
      <c r="L28672" s="4">
        <v>0.35000000000000003</v>
      </c>
    </row>
    <row r="28673" spans="1:12" x14ac:dyDescent="0.35">
      <c r="A28673" s="1" t="s">
        <v>47375</v>
      </c>
      <c r="B28673" t="s">
        <v>47376</v>
      </c>
      <c r="C28673" t="s">
        <v>34</v>
      </c>
      <c r="D28673" t="s">
        <v>35</v>
      </c>
      <c r="E28673">
        <v>2</v>
      </c>
      <c r="F28673" s="2">
        <v>276.33</v>
      </c>
      <c r="G28673" s="3">
        <v>1416.67</v>
      </c>
      <c r="H28673" s="3">
        <v>2.7633000000000001</v>
      </c>
      <c r="I28673" s="3">
        <v>0</v>
      </c>
      <c r="J28673" s="3">
        <v>279.0933</v>
      </c>
      <c r="K28673" s="3">
        <v>429.3743076923077</v>
      </c>
      <c r="L28673" s="4">
        <v>0.35000000000000003</v>
      </c>
    </row>
    <row r="28674" spans="1:12" x14ac:dyDescent="0.35">
      <c r="A28674" s="1" t="s">
        <v>47377</v>
      </c>
      <c r="B28674" t="s">
        <v>47378</v>
      </c>
      <c r="C28674" t="s">
        <v>13</v>
      </c>
      <c r="D28674" t="s">
        <v>14</v>
      </c>
      <c r="E28674">
        <v>2</v>
      </c>
      <c r="F28674" s="2">
        <v>198.25</v>
      </c>
      <c r="G28674" s="3">
        <v>1016.39</v>
      </c>
      <c r="H28674" s="3">
        <v>1.9825000000000002</v>
      </c>
      <c r="I28674" s="3">
        <v>0</v>
      </c>
      <c r="J28674" s="3">
        <v>200.23249999999999</v>
      </c>
      <c r="K28674" s="3">
        <v>308.04999999999995</v>
      </c>
      <c r="L28674" s="4">
        <v>0.34999999999999992</v>
      </c>
    </row>
    <row r="28675" spans="1:12" x14ac:dyDescent="0.35">
      <c r="A28675" s="1" t="s">
        <v>47379</v>
      </c>
      <c r="B28675" t="s">
        <v>47380</v>
      </c>
      <c r="C28675" t="s">
        <v>34</v>
      </c>
      <c r="D28675" t="s">
        <v>35</v>
      </c>
      <c r="E28675">
        <v>2</v>
      </c>
      <c r="F28675" s="2">
        <v>217.11</v>
      </c>
      <c r="G28675" s="3">
        <v>1353.47</v>
      </c>
      <c r="H28675" s="3">
        <v>2.1711</v>
      </c>
      <c r="I28675" s="3">
        <v>0</v>
      </c>
      <c r="J28675" s="3">
        <v>219.28110000000001</v>
      </c>
      <c r="K28675" s="3">
        <v>337.35553846153846</v>
      </c>
      <c r="L28675" s="4">
        <v>0.35</v>
      </c>
    </row>
    <row r="28676" spans="1:12" x14ac:dyDescent="0.35">
      <c r="A28676" s="1" t="s">
        <v>47381</v>
      </c>
      <c r="B28676" t="s">
        <v>47382</v>
      </c>
      <c r="C28676" t="s">
        <v>34</v>
      </c>
      <c r="D28676" t="s">
        <v>35</v>
      </c>
      <c r="E28676">
        <v>1</v>
      </c>
      <c r="F28676" s="2">
        <v>5170.82</v>
      </c>
      <c r="G28676" s="3">
        <v>27072.36</v>
      </c>
      <c r="H28676" s="3">
        <v>51.708199999999998</v>
      </c>
      <c r="I28676" s="3">
        <v>243.02853999999999</v>
      </c>
      <c r="J28676" s="3">
        <v>5465.55674</v>
      </c>
      <c r="K28676" s="3">
        <v>8408.5488307692303</v>
      </c>
      <c r="L28676" s="4">
        <v>0.35</v>
      </c>
    </row>
    <row r="28677" spans="1:12" x14ac:dyDescent="0.35">
      <c r="A28677" s="1" t="s">
        <v>47383</v>
      </c>
      <c r="B28677" t="s">
        <v>47384</v>
      </c>
      <c r="C28677" t="s">
        <v>34</v>
      </c>
      <c r="D28677" t="s">
        <v>35</v>
      </c>
      <c r="E28677">
        <v>1</v>
      </c>
      <c r="F28677" s="2">
        <v>20.91</v>
      </c>
      <c r="G28677" s="3">
        <v>105.16</v>
      </c>
      <c r="H28677" s="3">
        <v>0.20910000000000001</v>
      </c>
      <c r="I28677" s="3">
        <v>0.98277000000000003</v>
      </c>
      <c r="J28677" s="3">
        <v>22.101869999999998</v>
      </c>
      <c r="K28677" s="3">
        <v>34.002876923076919</v>
      </c>
      <c r="L28677" s="4">
        <v>0.35</v>
      </c>
    </row>
    <row r="28678" spans="1:12" x14ac:dyDescent="0.35">
      <c r="A28678" s="1" t="s">
        <v>47385</v>
      </c>
      <c r="B28678" t="s">
        <v>47386</v>
      </c>
      <c r="C28678" t="s">
        <v>34</v>
      </c>
      <c r="D28678" t="s">
        <v>35</v>
      </c>
      <c r="E28678">
        <v>1</v>
      </c>
      <c r="F28678" s="2">
        <v>101.28</v>
      </c>
      <c r="G28678" s="3">
        <v>519.17999999999995</v>
      </c>
      <c r="H28678" s="3">
        <v>1.0127999999999999</v>
      </c>
      <c r="I28678" s="3">
        <v>4.7601599999999999</v>
      </c>
      <c r="J28678" s="3">
        <v>107.05296</v>
      </c>
      <c r="K28678" s="3">
        <v>164.69686153846152</v>
      </c>
      <c r="L28678" s="4">
        <v>0.34999999999999992</v>
      </c>
    </row>
    <row r="28679" spans="1:12" x14ac:dyDescent="0.35">
      <c r="A28679" s="1" t="s">
        <v>47387</v>
      </c>
      <c r="B28679" t="s">
        <v>47388</v>
      </c>
      <c r="C28679" t="s">
        <v>34</v>
      </c>
      <c r="D28679" t="s">
        <v>35</v>
      </c>
      <c r="E28679">
        <v>2</v>
      </c>
      <c r="F28679" s="2">
        <v>58.66</v>
      </c>
      <c r="G28679" s="3">
        <v>307.12</v>
      </c>
      <c r="H28679" s="3">
        <v>0.58660000000000001</v>
      </c>
      <c r="I28679" s="3">
        <v>0</v>
      </c>
      <c r="J28679" s="3">
        <v>59.246599999999994</v>
      </c>
      <c r="K28679" s="3">
        <v>91.148615384615368</v>
      </c>
      <c r="L28679" s="4">
        <v>0.35</v>
      </c>
    </row>
    <row r="28680" spans="1:12" x14ac:dyDescent="0.35">
      <c r="A28680" s="1" t="s">
        <v>47389</v>
      </c>
      <c r="B28680" t="s">
        <v>47390</v>
      </c>
      <c r="C28680" t="s">
        <v>34</v>
      </c>
      <c r="D28680" t="s">
        <v>35</v>
      </c>
      <c r="E28680">
        <v>2</v>
      </c>
      <c r="F28680" s="2">
        <v>92.24</v>
      </c>
      <c r="G28680" s="3">
        <v>472.91</v>
      </c>
      <c r="H28680" s="3">
        <v>0.9224</v>
      </c>
      <c r="I28680" s="3">
        <v>0</v>
      </c>
      <c r="J28680" s="3">
        <v>93.162399999999991</v>
      </c>
      <c r="K28680" s="3">
        <v>143.3267692307692</v>
      </c>
      <c r="L28680" s="4">
        <v>0.34999999999999992</v>
      </c>
    </row>
    <row r="28681" spans="1:12" x14ac:dyDescent="0.35">
      <c r="A28681" s="1" t="s">
        <v>47391</v>
      </c>
      <c r="B28681" t="s">
        <v>47392</v>
      </c>
      <c r="C28681" t="s">
        <v>34</v>
      </c>
      <c r="D28681" t="s">
        <v>35</v>
      </c>
      <c r="E28681">
        <v>2</v>
      </c>
      <c r="F28681" s="2">
        <v>59.31</v>
      </c>
      <c r="G28681" s="3">
        <v>443.1</v>
      </c>
      <c r="H28681" s="3">
        <v>0.59310000000000007</v>
      </c>
      <c r="I28681" s="3">
        <v>0</v>
      </c>
      <c r="J28681" s="3">
        <v>59.903100000000002</v>
      </c>
      <c r="K28681" s="3">
        <v>92.158615384615388</v>
      </c>
      <c r="L28681" s="4">
        <v>0.35</v>
      </c>
    </row>
    <row r="28682" spans="1:12" x14ac:dyDescent="0.35">
      <c r="A28682" s="1" t="s">
        <v>47393</v>
      </c>
      <c r="B28682" t="s">
        <v>47394</v>
      </c>
      <c r="C28682" t="s">
        <v>34</v>
      </c>
      <c r="D28682" t="s">
        <v>35</v>
      </c>
      <c r="E28682">
        <v>1</v>
      </c>
      <c r="F28682" s="2">
        <v>92.62</v>
      </c>
      <c r="G28682" s="3">
        <v>474.81</v>
      </c>
      <c r="H28682" s="3">
        <v>0.92620000000000002</v>
      </c>
      <c r="I28682" s="3">
        <v>4.3531399999999998</v>
      </c>
      <c r="J28682" s="3">
        <v>97.899339999999995</v>
      </c>
      <c r="K28682" s="3">
        <v>150.61436923076923</v>
      </c>
      <c r="L28682" s="4">
        <v>0.35000000000000003</v>
      </c>
    </row>
    <row r="28683" spans="1:12" x14ac:dyDescent="0.35">
      <c r="A28683" s="1" t="s">
        <v>47395</v>
      </c>
      <c r="B28683" t="s">
        <v>47396</v>
      </c>
      <c r="C28683" t="s">
        <v>34</v>
      </c>
      <c r="D28683" t="s">
        <v>35</v>
      </c>
      <c r="E28683">
        <v>2</v>
      </c>
      <c r="F28683" s="2">
        <v>50.67</v>
      </c>
      <c r="G28683" s="3">
        <v>265.29000000000002</v>
      </c>
      <c r="H28683" s="3">
        <v>0.50670000000000004</v>
      </c>
      <c r="I28683" s="3">
        <v>0</v>
      </c>
      <c r="J28683" s="3">
        <v>51.176700000000004</v>
      </c>
      <c r="K28683" s="3">
        <v>78.733384615384622</v>
      </c>
      <c r="L28683" s="4">
        <v>0.35000000000000003</v>
      </c>
    </row>
    <row r="28684" spans="1:12" hidden="1" x14ac:dyDescent="0.35">
      <c r="A28684" s="1" t="s">
        <v>47397</v>
      </c>
      <c r="B28684" t="s">
        <v>47398</v>
      </c>
      <c r="C28684" t="s">
        <v>46</v>
      </c>
      <c r="D28684" t="s">
        <v>47</v>
      </c>
      <c r="E28684">
        <v>2</v>
      </c>
      <c r="F28684" s="2">
        <v>23.04</v>
      </c>
      <c r="G28684" s="3">
        <v>72.430000000000007</v>
      </c>
      <c r="H28684" s="3">
        <v>0.23039999999999999</v>
      </c>
      <c r="I28684" s="3">
        <v>0</v>
      </c>
      <c r="J28684" s="3">
        <v>23.270399999999999</v>
      </c>
      <c r="K28684" s="3">
        <v>35.800615384615384</v>
      </c>
      <c r="L28684" s="4">
        <v>0.35000000000000003</v>
      </c>
    </row>
    <row r="28685" spans="1:12" x14ac:dyDescent="0.35">
      <c r="A28685" s="1" t="s">
        <v>47399</v>
      </c>
      <c r="B28685" t="s">
        <v>42911</v>
      </c>
      <c r="C28685" t="s">
        <v>34</v>
      </c>
      <c r="D28685" t="s">
        <v>35</v>
      </c>
      <c r="E28685">
        <v>1</v>
      </c>
      <c r="F28685" s="2">
        <v>333.89</v>
      </c>
      <c r="G28685" s="3">
        <v>1711.74</v>
      </c>
      <c r="H28685" s="3">
        <v>3.3388999999999998</v>
      </c>
      <c r="I28685" s="3">
        <v>15.692829999999999</v>
      </c>
      <c r="J28685" s="3">
        <v>352.92173000000003</v>
      </c>
      <c r="K28685" s="3">
        <v>542.9565076923077</v>
      </c>
      <c r="L28685" s="4">
        <v>0.35</v>
      </c>
    </row>
    <row r="28686" spans="1:12" x14ac:dyDescent="0.35">
      <c r="A28686" s="1">
        <v>41001246</v>
      </c>
      <c r="B28686" t="s">
        <v>43397</v>
      </c>
      <c r="C28686" t="s">
        <v>34</v>
      </c>
      <c r="D28686" t="s">
        <v>35</v>
      </c>
      <c r="E28686">
        <v>1</v>
      </c>
      <c r="F28686" s="2">
        <v>114.57</v>
      </c>
      <c r="G28686" s="3">
        <v>587.32000000000005</v>
      </c>
      <c r="H28686" s="3">
        <v>1.1456999999999999</v>
      </c>
      <c r="I28686" s="3">
        <v>5.3847899999999997</v>
      </c>
      <c r="J28686" s="3">
        <v>121.10048999999999</v>
      </c>
      <c r="K28686" s="3">
        <v>186.30844615384615</v>
      </c>
      <c r="L28686" s="4">
        <v>0.35000000000000003</v>
      </c>
    </row>
    <row r="28687" spans="1:12" x14ac:dyDescent="0.35">
      <c r="A28687" s="1" t="s">
        <v>47400</v>
      </c>
      <c r="B28687" t="s">
        <v>47401</v>
      </c>
      <c r="C28687" t="s">
        <v>34</v>
      </c>
      <c r="D28687" t="s">
        <v>35</v>
      </c>
      <c r="E28687">
        <v>1</v>
      </c>
      <c r="F28687" s="2">
        <v>140.6</v>
      </c>
      <c r="G28687" s="3">
        <v>720.8</v>
      </c>
      <c r="H28687" s="3">
        <v>1.4059999999999999</v>
      </c>
      <c r="I28687" s="3">
        <v>6.6082000000000001</v>
      </c>
      <c r="J28687" s="3">
        <v>148.61420000000001</v>
      </c>
      <c r="K28687" s="3">
        <v>228.63723076923077</v>
      </c>
      <c r="L28687" s="4">
        <v>0.35</v>
      </c>
    </row>
    <row r="28688" spans="1:12" x14ac:dyDescent="0.35">
      <c r="A28688" s="1" t="s">
        <v>47402</v>
      </c>
      <c r="B28688" t="s">
        <v>47403</v>
      </c>
      <c r="C28688" t="s">
        <v>17</v>
      </c>
      <c r="D28688" t="s">
        <v>18</v>
      </c>
      <c r="E28688">
        <v>1</v>
      </c>
      <c r="F28688" s="2">
        <v>31.19</v>
      </c>
      <c r="G28688" s="3">
        <v>159.91</v>
      </c>
      <c r="H28688" s="3">
        <v>0.31190000000000001</v>
      </c>
      <c r="I28688" s="3">
        <v>1.46593</v>
      </c>
      <c r="J28688" s="3">
        <v>32.967829999999999</v>
      </c>
      <c r="K28688" s="3">
        <v>50.719738461538462</v>
      </c>
      <c r="L28688" s="4">
        <v>0.35000000000000003</v>
      </c>
    </row>
    <row r="28689" spans="1:12" x14ac:dyDescent="0.35">
      <c r="A28689" s="1" t="s">
        <v>47404</v>
      </c>
      <c r="B28689" t="s">
        <v>47405</v>
      </c>
      <c r="C28689" t="s">
        <v>34</v>
      </c>
      <c r="D28689" t="s">
        <v>35</v>
      </c>
      <c r="E28689">
        <v>2</v>
      </c>
      <c r="F28689" s="2">
        <v>50</v>
      </c>
      <c r="G28689" s="3">
        <v>261.77999999999997</v>
      </c>
      <c r="H28689" s="3">
        <v>0.5</v>
      </c>
      <c r="I28689" s="3">
        <v>0</v>
      </c>
      <c r="J28689" s="3">
        <v>50.5</v>
      </c>
      <c r="K28689" s="3">
        <v>77.692307692307693</v>
      </c>
      <c r="L28689" s="4">
        <v>0.35000000000000003</v>
      </c>
    </row>
    <row r="28690" spans="1:12" x14ac:dyDescent="0.35">
      <c r="A28690" s="1" t="s">
        <v>47406</v>
      </c>
      <c r="B28690" t="s">
        <v>47407</v>
      </c>
      <c r="C28690" t="s">
        <v>34</v>
      </c>
      <c r="D28690" t="s">
        <v>35</v>
      </c>
      <c r="E28690">
        <v>2</v>
      </c>
      <c r="F28690" s="2">
        <v>50.37</v>
      </c>
      <c r="G28690" s="3">
        <v>252.67</v>
      </c>
      <c r="H28690" s="3">
        <v>0.50370000000000004</v>
      </c>
      <c r="I28690" s="3">
        <v>0</v>
      </c>
      <c r="J28690" s="3">
        <v>50.873699999999999</v>
      </c>
      <c r="K28690" s="3">
        <v>78.267230769230764</v>
      </c>
      <c r="L28690" s="4">
        <v>0.35</v>
      </c>
    </row>
    <row r="28691" spans="1:12" x14ac:dyDescent="0.35">
      <c r="A28691" s="1" t="s">
        <v>47408</v>
      </c>
      <c r="B28691" t="s">
        <v>47409</v>
      </c>
      <c r="C28691" t="s">
        <v>13</v>
      </c>
      <c r="D28691" t="s">
        <v>14</v>
      </c>
      <c r="E28691">
        <v>2</v>
      </c>
      <c r="F28691" s="2">
        <v>102.89</v>
      </c>
      <c r="G28691" s="3">
        <v>527.49</v>
      </c>
      <c r="H28691" s="3">
        <v>1.0288999999999999</v>
      </c>
      <c r="I28691" s="3">
        <v>0</v>
      </c>
      <c r="J28691" s="3">
        <v>103.91889999999999</v>
      </c>
      <c r="K28691" s="3">
        <v>159.87523076923077</v>
      </c>
      <c r="L28691" s="4">
        <v>0.35000000000000003</v>
      </c>
    </row>
    <row r="28692" spans="1:12" hidden="1" x14ac:dyDescent="0.35">
      <c r="A28692" s="1" t="s">
        <v>47410</v>
      </c>
      <c r="B28692" t="s">
        <v>43994</v>
      </c>
      <c r="C28692" t="s">
        <v>46</v>
      </c>
      <c r="D28692" t="s">
        <v>47</v>
      </c>
      <c r="E28692">
        <v>1</v>
      </c>
      <c r="F28692" s="2">
        <v>1438.7</v>
      </c>
      <c r="G28692" s="3">
        <v>7375.7</v>
      </c>
      <c r="H28692" s="3">
        <v>14.387</v>
      </c>
      <c r="I28692" s="3">
        <v>67.618899999999996</v>
      </c>
      <c r="J28692" s="3">
        <v>1520.7058999999999</v>
      </c>
      <c r="K28692" s="3">
        <v>2339.5475384615384</v>
      </c>
      <c r="L28692" s="4">
        <v>0.35</v>
      </c>
    </row>
    <row r="28693" spans="1:12" hidden="1" x14ac:dyDescent="0.35">
      <c r="A28693" s="1" t="s">
        <v>47411</v>
      </c>
      <c r="B28693" t="s">
        <v>47412</v>
      </c>
      <c r="C28693" t="s">
        <v>46</v>
      </c>
      <c r="D28693" t="s">
        <v>47</v>
      </c>
      <c r="E28693">
        <v>1</v>
      </c>
      <c r="F28693" s="2">
        <v>48.11</v>
      </c>
      <c r="G28693" s="3">
        <v>246.66</v>
      </c>
      <c r="H28693" s="3">
        <v>0.48110000000000003</v>
      </c>
      <c r="I28693" s="3">
        <v>2.2611699999999999</v>
      </c>
      <c r="J28693" s="3">
        <v>50.852269999999997</v>
      </c>
      <c r="K28693" s="3">
        <v>78.234261538461539</v>
      </c>
      <c r="L28693" s="4">
        <v>0.35000000000000003</v>
      </c>
    </row>
    <row r="28694" spans="1:12" x14ac:dyDescent="0.35">
      <c r="A28694" s="1" t="s">
        <v>47413</v>
      </c>
      <c r="B28694" t="s">
        <v>47414</v>
      </c>
      <c r="C28694" t="s">
        <v>34</v>
      </c>
      <c r="D28694" t="s">
        <v>35</v>
      </c>
      <c r="E28694">
        <v>2</v>
      </c>
      <c r="F28694" s="2">
        <v>36.89</v>
      </c>
      <c r="G28694" s="3">
        <v>126.34</v>
      </c>
      <c r="H28694" s="3">
        <v>0.36890000000000001</v>
      </c>
      <c r="I28694" s="3">
        <v>0</v>
      </c>
      <c r="J28694" s="3">
        <v>37.258899999999997</v>
      </c>
      <c r="K28694" s="3">
        <v>57.321384615384609</v>
      </c>
      <c r="L28694" s="4">
        <v>0.35</v>
      </c>
    </row>
    <row r="28695" spans="1:12" x14ac:dyDescent="0.35">
      <c r="A28695" s="1" t="s">
        <v>47415</v>
      </c>
      <c r="B28695" t="s">
        <v>47416</v>
      </c>
      <c r="C28695" t="s">
        <v>34</v>
      </c>
      <c r="D28695" t="s">
        <v>35</v>
      </c>
      <c r="E28695">
        <v>1</v>
      </c>
      <c r="F28695" s="2">
        <v>852.35</v>
      </c>
      <c r="G28695" s="3">
        <v>2851.61</v>
      </c>
      <c r="H28695" s="3">
        <v>8.5235000000000003</v>
      </c>
      <c r="I28695" s="3">
        <v>40.060450000000003</v>
      </c>
      <c r="J28695" s="3">
        <v>900.9339500000001</v>
      </c>
      <c r="K28695" s="3">
        <v>1386.0522307692308</v>
      </c>
      <c r="L28695" s="4">
        <v>0.35</v>
      </c>
    </row>
    <row r="28696" spans="1:12" x14ac:dyDescent="0.35">
      <c r="A28696" s="1">
        <v>41001260</v>
      </c>
      <c r="B28696" t="s">
        <v>46857</v>
      </c>
      <c r="C28696" t="s">
        <v>34</v>
      </c>
      <c r="D28696" t="s">
        <v>35</v>
      </c>
      <c r="E28696">
        <v>1</v>
      </c>
      <c r="F28696" s="2">
        <v>626.89</v>
      </c>
      <c r="G28696" s="3">
        <v>3213.88</v>
      </c>
      <c r="H28696" s="3">
        <v>6.2689000000000004</v>
      </c>
      <c r="I28696" s="3">
        <v>29.463829999999998</v>
      </c>
      <c r="J28696" s="3">
        <v>662.62273000000005</v>
      </c>
      <c r="K28696" s="3">
        <v>1019.4195846153847</v>
      </c>
      <c r="L28696" s="4">
        <v>0.35</v>
      </c>
    </row>
    <row r="28697" spans="1:12" x14ac:dyDescent="0.35">
      <c r="A28697" s="1" t="s">
        <v>47417</v>
      </c>
      <c r="B28697" t="s">
        <v>47418</v>
      </c>
      <c r="C28697" t="s">
        <v>13</v>
      </c>
      <c r="D28697" t="s">
        <v>14</v>
      </c>
      <c r="E28697">
        <v>2</v>
      </c>
      <c r="F28697" s="2">
        <v>90.28</v>
      </c>
      <c r="G28697" s="3">
        <v>462.83</v>
      </c>
      <c r="H28697" s="3">
        <v>0.90280000000000005</v>
      </c>
      <c r="I28697" s="3">
        <v>0</v>
      </c>
      <c r="J28697" s="3">
        <v>91.1828</v>
      </c>
      <c r="K28697" s="3">
        <v>140.28123076923077</v>
      </c>
      <c r="L28697" s="4">
        <v>0.35000000000000003</v>
      </c>
    </row>
    <row r="28698" spans="1:12" x14ac:dyDescent="0.35">
      <c r="A28698" s="1" t="s">
        <v>47419</v>
      </c>
      <c r="B28698" t="s">
        <v>47420</v>
      </c>
      <c r="C28698" t="s">
        <v>13</v>
      </c>
      <c r="D28698" t="s">
        <v>14</v>
      </c>
      <c r="E28698">
        <v>1</v>
      </c>
      <c r="F28698" s="2">
        <v>17.350000000000001</v>
      </c>
      <c r="G28698" s="3">
        <v>87.75</v>
      </c>
      <c r="H28698" s="3">
        <v>0.17350000000000002</v>
      </c>
      <c r="I28698" s="3">
        <v>0.81545000000000012</v>
      </c>
      <c r="J28698" s="3">
        <v>18.338950000000001</v>
      </c>
      <c r="K28698" s="3">
        <v>28.21376923076923</v>
      </c>
      <c r="L28698" s="4">
        <v>0.35</v>
      </c>
    </row>
    <row r="28699" spans="1:12" x14ac:dyDescent="0.35">
      <c r="A28699" s="1" t="s">
        <v>47421</v>
      </c>
      <c r="B28699" t="s">
        <v>44628</v>
      </c>
      <c r="C28699" t="s">
        <v>34</v>
      </c>
      <c r="D28699" t="s">
        <v>35</v>
      </c>
      <c r="E28699">
        <v>1</v>
      </c>
      <c r="F28699" s="2">
        <v>49.9</v>
      </c>
      <c r="G28699" s="3">
        <v>255.75</v>
      </c>
      <c r="H28699" s="3">
        <v>0.499</v>
      </c>
      <c r="I28699" s="3">
        <v>2.3452999999999999</v>
      </c>
      <c r="J28699" s="3">
        <v>52.744300000000003</v>
      </c>
      <c r="K28699" s="3">
        <v>81.145076923076928</v>
      </c>
      <c r="L28699" s="4">
        <v>0.35000000000000003</v>
      </c>
    </row>
    <row r="28700" spans="1:12" x14ac:dyDescent="0.35">
      <c r="A28700" s="1">
        <v>41001272</v>
      </c>
      <c r="B28700" t="s">
        <v>47100</v>
      </c>
      <c r="C28700" t="s">
        <v>34</v>
      </c>
      <c r="D28700" t="s">
        <v>35</v>
      </c>
      <c r="E28700">
        <v>1</v>
      </c>
      <c r="F28700" s="2">
        <v>307.38</v>
      </c>
      <c r="G28700" s="3">
        <v>1575.81</v>
      </c>
      <c r="H28700" s="3">
        <v>3.0737999999999999</v>
      </c>
      <c r="I28700" s="3">
        <v>14.446859999999999</v>
      </c>
      <c r="J28700" s="3">
        <v>324.90066000000002</v>
      </c>
      <c r="K28700" s="3">
        <v>499.84716923076923</v>
      </c>
      <c r="L28700" s="4">
        <v>0.35</v>
      </c>
    </row>
    <row r="28701" spans="1:12" x14ac:dyDescent="0.35">
      <c r="A28701" s="1" t="s">
        <v>47422</v>
      </c>
      <c r="B28701" t="s">
        <v>47423</v>
      </c>
      <c r="C28701" t="s">
        <v>363</v>
      </c>
      <c r="D28701" t="s">
        <v>364</v>
      </c>
      <c r="E28701">
        <v>1</v>
      </c>
      <c r="F28701" s="2">
        <v>66.23</v>
      </c>
      <c r="G28701" s="3">
        <v>346.75</v>
      </c>
      <c r="H28701" s="3">
        <v>0.6623</v>
      </c>
      <c r="I28701" s="3">
        <v>3.1128100000000001</v>
      </c>
      <c r="J28701" s="3">
        <v>70.005110000000002</v>
      </c>
      <c r="K28701" s="3">
        <v>107.70016923076923</v>
      </c>
      <c r="L28701" s="4">
        <v>0.35</v>
      </c>
    </row>
    <row r="28702" spans="1:12" x14ac:dyDescent="0.35">
      <c r="A28702" s="1" t="s">
        <v>47424</v>
      </c>
      <c r="B28702" t="s">
        <v>47425</v>
      </c>
      <c r="C28702" t="s">
        <v>34</v>
      </c>
      <c r="D28702" t="s">
        <v>35</v>
      </c>
      <c r="E28702">
        <v>1</v>
      </c>
      <c r="F28702" s="2">
        <v>497.37</v>
      </c>
      <c r="G28702" s="3">
        <v>2604.0300000000002</v>
      </c>
      <c r="H28702" s="3">
        <v>4.9737</v>
      </c>
      <c r="I28702" s="3">
        <v>23.376390000000001</v>
      </c>
      <c r="J28702" s="3">
        <v>525.72009000000003</v>
      </c>
      <c r="K28702" s="3">
        <v>808.80013846153849</v>
      </c>
      <c r="L28702" s="4">
        <v>0.35</v>
      </c>
    </row>
    <row r="28703" spans="1:12" hidden="1" x14ac:dyDescent="0.35">
      <c r="A28703" s="1" t="s">
        <v>47426</v>
      </c>
      <c r="B28703" t="s">
        <v>47427</v>
      </c>
      <c r="C28703" t="s">
        <v>46</v>
      </c>
      <c r="D28703" t="s">
        <v>47</v>
      </c>
      <c r="E28703">
        <v>1</v>
      </c>
      <c r="F28703" s="2">
        <v>52.48</v>
      </c>
      <c r="G28703" s="3">
        <v>269.05</v>
      </c>
      <c r="H28703" s="3">
        <v>0.52479999999999993</v>
      </c>
      <c r="I28703" s="3">
        <v>2.4665599999999999</v>
      </c>
      <c r="J28703" s="3">
        <v>55.471359999999997</v>
      </c>
      <c r="K28703" s="3">
        <v>85.340553846153838</v>
      </c>
      <c r="L28703" s="4">
        <v>0.35</v>
      </c>
    </row>
    <row r="28704" spans="1:12" hidden="1" x14ac:dyDescent="0.35">
      <c r="A28704" s="1" t="s">
        <v>47428</v>
      </c>
      <c r="B28704" t="s">
        <v>40983</v>
      </c>
      <c r="C28704" t="s">
        <v>46</v>
      </c>
      <c r="D28704" t="s">
        <v>47</v>
      </c>
      <c r="E28704">
        <v>1</v>
      </c>
      <c r="F28704" s="2">
        <v>34.270000000000003</v>
      </c>
      <c r="G28704" s="3">
        <v>175.74</v>
      </c>
      <c r="H28704" s="3">
        <v>0.34270000000000006</v>
      </c>
      <c r="I28704" s="3">
        <v>1.6106900000000002</v>
      </c>
      <c r="J28704" s="3">
        <v>36.223390000000002</v>
      </c>
      <c r="K28704" s="3">
        <v>55.728292307692307</v>
      </c>
      <c r="L28704" s="4">
        <v>0.35</v>
      </c>
    </row>
    <row r="28705" spans="1:12" x14ac:dyDescent="0.35">
      <c r="A28705" s="1" t="s">
        <v>47429</v>
      </c>
      <c r="B28705" t="s">
        <v>41619</v>
      </c>
      <c r="C28705" t="s">
        <v>34</v>
      </c>
      <c r="D28705" t="s">
        <v>35</v>
      </c>
      <c r="E28705">
        <v>2</v>
      </c>
      <c r="F28705" s="2">
        <v>413.7</v>
      </c>
      <c r="G28705" s="3">
        <v>2120.87</v>
      </c>
      <c r="H28705" s="3">
        <v>4.1369999999999996</v>
      </c>
      <c r="I28705" s="3">
        <v>0</v>
      </c>
      <c r="J28705" s="3">
        <v>417.83699999999999</v>
      </c>
      <c r="K28705" s="3">
        <v>642.82615384615383</v>
      </c>
      <c r="L28705" s="4">
        <v>0.35</v>
      </c>
    </row>
    <row r="28706" spans="1:12" x14ac:dyDescent="0.35">
      <c r="A28706" s="1" t="s">
        <v>47430</v>
      </c>
      <c r="B28706" t="s">
        <v>47431</v>
      </c>
      <c r="C28706" t="s">
        <v>34</v>
      </c>
      <c r="D28706" t="s">
        <v>35</v>
      </c>
      <c r="E28706">
        <v>1</v>
      </c>
      <c r="F28706" s="2">
        <v>667.46</v>
      </c>
      <c r="G28706" s="3">
        <v>3421.84</v>
      </c>
      <c r="H28706" s="3">
        <v>6.6746000000000008</v>
      </c>
      <c r="I28706" s="3">
        <v>31.370620000000002</v>
      </c>
      <c r="J28706" s="3">
        <v>705.50522000000012</v>
      </c>
      <c r="K28706" s="3">
        <v>1085.3926461538463</v>
      </c>
      <c r="L28706" s="4">
        <v>0.35</v>
      </c>
    </row>
    <row r="28707" spans="1:12" x14ac:dyDescent="0.35">
      <c r="A28707" s="1" t="s">
        <v>47432</v>
      </c>
      <c r="B28707" t="s">
        <v>47433</v>
      </c>
      <c r="C28707" t="s">
        <v>34</v>
      </c>
      <c r="D28707" t="s">
        <v>35</v>
      </c>
      <c r="E28707">
        <v>2</v>
      </c>
      <c r="F28707" s="2">
        <v>1525.04</v>
      </c>
      <c r="G28707" s="3">
        <v>0</v>
      </c>
      <c r="H28707" s="3">
        <v>15.250399999999999</v>
      </c>
      <c r="I28707" s="3">
        <v>0</v>
      </c>
      <c r="J28707" s="3">
        <v>1540.2903999999999</v>
      </c>
      <c r="K28707" s="3">
        <v>2369.677538461538</v>
      </c>
      <c r="L28707" s="4">
        <v>0.34999999999999992</v>
      </c>
    </row>
    <row r="28708" spans="1:12" x14ac:dyDescent="0.35">
      <c r="A28708" s="1" t="s">
        <v>47434</v>
      </c>
      <c r="B28708" t="s">
        <v>47435</v>
      </c>
      <c r="C28708" t="s">
        <v>34</v>
      </c>
      <c r="D28708" t="s">
        <v>35</v>
      </c>
      <c r="E28708">
        <v>2</v>
      </c>
      <c r="F28708" s="2">
        <v>6828.42</v>
      </c>
      <c r="G28708" s="3">
        <v>35750.89</v>
      </c>
      <c r="H28708" s="3">
        <v>68.284199999999998</v>
      </c>
      <c r="I28708" s="3">
        <v>0</v>
      </c>
      <c r="J28708" s="3">
        <v>6896.7042000000001</v>
      </c>
      <c r="K28708" s="3">
        <v>10610.314153846153</v>
      </c>
      <c r="L28708" s="4">
        <v>0.34999999999999992</v>
      </c>
    </row>
    <row r="28709" spans="1:12" x14ac:dyDescent="0.35">
      <c r="A28709" s="1" t="s">
        <v>47436</v>
      </c>
      <c r="B28709" t="s">
        <v>47437</v>
      </c>
      <c r="C28709" t="s">
        <v>34</v>
      </c>
      <c r="D28709" t="s">
        <v>35</v>
      </c>
      <c r="E28709">
        <v>2</v>
      </c>
      <c r="F28709" s="2">
        <v>1101.58</v>
      </c>
      <c r="G28709" s="3">
        <v>5393.84</v>
      </c>
      <c r="H28709" s="3">
        <v>11.015799999999999</v>
      </c>
      <c r="I28709" s="3">
        <v>0</v>
      </c>
      <c r="J28709" s="3">
        <v>1112.5957999999998</v>
      </c>
      <c r="K28709" s="3">
        <v>1711.6858461538459</v>
      </c>
      <c r="L28709" s="4">
        <v>0.35</v>
      </c>
    </row>
    <row r="28710" spans="1:12" x14ac:dyDescent="0.35">
      <c r="A28710" s="1" t="s">
        <v>47438</v>
      </c>
      <c r="B28710" t="s">
        <v>47439</v>
      </c>
      <c r="C28710" t="s">
        <v>34</v>
      </c>
      <c r="D28710" t="s">
        <v>35</v>
      </c>
      <c r="E28710">
        <v>1</v>
      </c>
      <c r="F28710" s="2">
        <v>5420.05</v>
      </c>
      <c r="G28710" s="3">
        <v>27786.61</v>
      </c>
      <c r="H28710" s="3">
        <v>54.200500000000005</v>
      </c>
      <c r="I28710" s="3">
        <v>254.74235000000002</v>
      </c>
      <c r="J28710" s="3">
        <v>5728.9928500000005</v>
      </c>
      <c r="K28710" s="3">
        <v>8813.8351538461538</v>
      </c>
      <c r="L28710" s="4">
        <v>0.34999999999999992</v>
      </c>
    </row>
    <row r="28711" spans="1:12" x14ac:dyDescent="0.35">
      <c r="A28711" s="1" t="s">
        <v>47440</v>
      </c>
      <c r="B28711" t="s">
        <v>47441</v>
      </c>
      <c r="C28711" t="s">
        <v>34</v>
      </c>
      <c r="D28711" t="s">
        <v>35</v>
      </c>
      <c r="E28711">
        <v>1</v>
      </c>
      <c r="F28711" s="2">
        <v>38.18</v>
      </c>
      <c r="G28711" s="3">
        <v>199.9</v>
      </c>
      <c r="H28711" s="3">
        <v>0.38180000000000003</v>
      </c>
      <c r="I28711" s="3">
        <v>1.7944599999999999</v>
      </c>
      <c r="J28711" s="3">
        <v>40.356259999999999</v>
      </c>
      <c r="K28711" s="3">
        <v>62.086553846153841</v>
      </c>
      <c r="L28711" s="4">
        <v>0.35</v>
      </c>
    </row>
    <row r="28712" spans="1:12" x14ac:dyDescent="0.35">
      <c r="A28712" s="1" t="s">
        <v>47442</v>
      </c>
      <c r="B28712" t="s">
        <v>47443</v>
      </c>
      <c r="C28712" t="s">
        <v>34</v>
      </c>
      <c r="D28712" t="s">
        <v>35</v>
      </c>
      <c r="E28712">
        <v>2</v>
      </c>
      <c r="F28712" s="2">
        <v>80.5</v>
      </c>
      <c r="G28712" s="3">
        <v>421.47</v>
      </c>
      <c r="H28712" s="3">
        <v>0.80500000000000005</v>
      </c>
      <c r="I28712" s="3">
        <v>0</v>
      </c>
      <c r="J28712" s="3">
        <v>81.305000000000007</v>
      </c>
      <c r="K28712" s="3">
        <v>125.08461538461539</v>
      </c>
      <c r="L28712" s="4">
        <v>0.35</v>
      </c>
    </row>
    <row r="28713" spans="1:12" hidden="1" x14ac:dyDescent="0.35">
      <c r="A28713" s="1" t="s">
        <v>47444</v>
      </c>
      <c r="B28713" t="s">
        <v>47445</v>
      </c>
      <c r="C28713" t="s">
        <v>46</v>
      </c>
      <c r="D28713" t="s">
        <v>47</v>
      </c>
      <c r="E28713">
        <v>1</v>
      </c>
      <c r="F28713" s="2">
        <v>6.09</v>
      </c>
      <c r="G28713" s="3">
        <v>31.23</v>
      </c>
      <c r="H28713" s="3">
        <v>6.0900000000000003E-2</v>
      </c>
      <c r="I28713" s="3">
        <v>0.28622999999999998</v>
      </c>
      <c r="J28713" s="3">
        <v>6.4371299999999998</v>
      </c>
      <c r="K28713" s="3">
        <v>9.9032769230769233</v>
      </c>
      <c r="L28713" s="4">
        <v>0.35000000000000003</v>
      </c>
    </row>
    <row r="28714" spans="1:12" x14ac:dyDescent="0.35">
      <c r="A28714" s="1" t="s">
        <v>47446</v>
      </c>
      <c r="B28714" t="s">
        <v>47447</v>
      </c>
      <c r="C28714" t="s">
        <v>34</v>
      </c>
      <c r="D28714" t="s">
        <v>35</v>
      </c>
      <c r="E28714">
        <v>1</v>
      </c>
      <c r="F28714" s="2">
        <v>1539.47</v>
      </c>
      <c r="G28714" s="3">
        <v>8060.05</v>
      </c>
      <c r="H28714" s="3">
        <v>15.3947</v>
      </c>
      <c r="I28714" s="3">
        <v>72.355090000000004</v>
      </c>
      <c r="J28714" s="3">
        <v>1627.2197900000001</v>
      </c>
      <c r="K28714" s="3">
        <v>2503.4150615384615</v>
      </c>
      <c r="L28714" s="4">
        <v>0.34999999999999992</v>
      </c>
    </row>
    <row r="28715" spans="1:12" x14ac:dyDescent="0.35">
      <c r="A28715" s="1" t="s">
        <v>47448</v>
      </c>
      <c r="B28715" t="s">
        <v>47449</v>
      </c>
      <c r="C28715" t="s">
        <v>13</v>
      </c>
      <c r="D28715" t="s">
        <v>14</v>
      </c>
      <c r="E28715">
        <v>2</v>
      </c>
      <c r="F28715" s="2">
        <v>1223.52</v>
      </c>
      <c r="G28715" s="3">
        <v>6272.57</v>
      </c>
      <c r="H28715" s="3">
        <v>12.235200000000001</v>
      </c>
      <c r="I28715" s="3">
        <v>0</v>
      </c>
      <c r="J28715" s="3">
        <v>1235.7552000000001</v>
      </c>
      <c r="K28715" s="3">
        <v>1901.1618461538462</v>
      </c>
      <c r="L28715" s="4">
        <v>0.35</v>
      </c>
    </row>
    <row r="28716" spans="1:12" x14ac:dyDescent="0.35">
      <c r="A28716" s="1" t="s">
        <v>47450</v>
      </c>
      <c r="B28716" t="s">
        <v>46147</v>
      </c>
      <c r="C28716" t="s">
        <v>34</v>
      </c>
      <c r="D28716" t="s">
        <v>35</v>
      </c>
      <c r="E28716">
        <v>1</v>
      </c>
      <c r="F28716" s="2">
        <v>28.21</v>
      </c>
      <c r="G28716" s="3">
        <v>144.63</v>
      </c>
      <c r="H28716" s="3">
        <v>0.28210000000000002</v>
      </c>
      <c r="I28716" s="3">
        <v>1.3258700000000001</v>
      </c>
      <c r="J28716" s="3">
        <v>29.817970000000003</v>
      </c>
      <c r="K28716" s="3">
        <v>45.873800000000003</v>
      </c>
      <c r="L28716" s="4">
        <v>0.35</v>
      </c>
    </row>
    <row r="28717" spans="1:12" x14ac:dyDescent="0.35">
      <c r="A28717" s="1" t="s">
        <v>47451</v>
      </c>
      <c r="B28717" t="s">
        <v>47452</v>
      </c>
      <c r="C28717" t="s">
        <v>34</v>
      </c>
      <c r="D28717" t="s">
        <v>35</v>
      </c>
      <c r="E28717">
        <v>1</v>
      </c>
      <c r="F28717" s="2">
        <v>134.11000000000001</v>
      </c>
      <c r="G28717" s="3">
        <v>702.09</v>
      </c>
      <c r="H28717" s="3">
        <v>1.3411000000000002</v>
      </c>
      <c r="I28717" s="3">
        <v>6.3031700000000006</v>
      </c>
      <c r="J28717" s="3">
        <v>141.75427000000002</v>
      </c>
      <c r="K28717" s="3">
        <v>218.08349230769232</v>
      </c>
      <c r="L28717" s="4">
        <v>0.35</v>
      </c>
    </row>
    <row r="28718" spans="1:12" x14ac:dyDescent="0.35">
      <c r="A28718" s="1" t="s">
        <v>47453</v>
      </c>
      <c r="B28718" t="s">
        <v>47454</v>
      </c>
      <c r="C28718" t="s">
        <v>34</v>
      </c>
      <c r="D28718" t="s">
        <v>35</v>
      </c>
      <c r="E28718">
        <v>2</v>
      </c>
      <c r="F28718" s="2">
        <v>52.87</v>
      </c>
      <c r="G28718" s="3">
        <v>394.98</v>
      </c>
      <c r="H28718" s="3">
        <v>0.52869999999999995</v>
      </c>
      <c r="I28718" s="3">
        <v>0</v>
      </c>
      <c r="J28718" s="3">
        <v>53.398699999999998</v>
      </c>
      <c r="K28718" s="3">
        <v>82.151846153846151</v>
      </c>
      <c r="L28718" s="4">
        <v>0.35</v>
      </c>
    </row>
    <row r="28719" spans="1:12" x14ac:dyDescent="0.35">
      <c r="A28719" s="1" t="s">
        <v>47455</v>
      </c>
      <c r="B28719" t="s">
        <v>47456</v>
      </c>
      <c r="C28719" t="s">
        <v>34</v>
      </c>
      <c r="D28719" t="s">
        <v>35</v>
      </c>
      <c r="E28719">
        <v>1</v>
      </c>
      <c r="F28719" s="2">
        <v>55.17</v>
      </c>
      <c r="G28719" s="3">
        <v>282.83999999999997</v>
      </c>
      <c r="H28719" s="3">
        <v>0.55170000000000008</v>
      </c>
      <c r="I28719" s="3">
        <v>2.5929899999999999</v>
      </c>
      <c r="J28719" s="3">
        <v>58.314689999999999</v>
      </c>
      <c r="K28719" s="3">
        <v>89.71490769230769</v>
      </c>
      <c r="L28719" s="4">
        <v>0.35</v>
      </c>
    </row>
    <row r="28720" spans="1:12" x14ac:dyDescent="0.35">
      <c r="A28720" s="1" t="s">
        <v>47457</v>
      </c>
      <c r="B28720" t="s">
        <v>47458</v>
      </c>
      <c r="C28720" t="s">
        <v>34</v>
      </c>
      <c r="D28720" t="s">
        <v>35</v>
      </c>
      <c r="E28720">
        <v>1</v>
      </c>
      <c r="F28720" s="2">
        <v>260.7</v>
      </c>
      <c r="G28720" s="3">
        <v>561</v>
      </c>
      <c r="H28720" s="3">
        <v>2.6069999999999998</v>
      </c>
      <c r="I28720" s="3">
        <v>12.2529</v>
      </c>
      <c r="J28720" s="3">
        <v>275.55990000000003</v>
      </c>
      <c r="K28720" s="3">
        <v>423.93830769230772</v>
      </c>
      <c r="L28720" s="4">
        <v>0.35</v>
      </c>
    </row>
    <row r="28721" spans="1:12" x14ac:dyDescent="0.35">
      <c r="A28721" s="1" t="s">
        <v>47459</v>
      </c>
      <c r="B28721" t="s">
        <v>47460</v>
      </c>
      <c r="C28721" t="s">
        <v>34</v>
      </c>
      <c r="D28721" t="s">
        <v>35</v>
      </c>
      <c r="E28721">
        <v>1</v>
      </c>
      <c r="F28721" s="2">
        <v>336.62</v>
      </c>
      <c r="G28721" s="3">
        <v>630</v>
      </c>
      <c r="H28721" s="3">
        <v>3.3662000000000001</v>
      </c>
      <c r="I28721" s="3">
        <v>15.82114</v>
      </c>
      <c r="J28721" s="3">
        <v>355.80734000000001</v>
      </c>
      <c r="K28721" s="3">
        <v>547.39590769230767</v>
      </c>
      <c r="L28721" s="4">
        <v>0.35</v>
      </c>
    </row>
    <row r="28722" spans="1:12" x14ac:dyDescent="0.35">
      <c r="A28722" s="1" t="s">
        <v>47461</v>
      </c>
      <c r="B28722" t="s">
        <v>47462</v>
      </c>
      <c r="C28722" t="s">
        <v>26</v>
      </c>
      <c r="D28722" t="s">
        <v>27</v>
      </c>
      <c r="E28722">
        <v>1</v>
      </c>
      <c r="F28722" s="2">
        <v>316</v>
      </c>
      <c r="G28722" s="3">
        <v>625</v>
      </c>
      <c r="H28722" s="3">
        <v>3.16</v>
      </c>
      <c r="I28722" s="3">
        <v>14.852</v>
      </c>
      <c r="J28722" s="3">
        <v>334.012</v>
      </c>
      <c r="K28722" s="3">
        <v>513.86461538461538</v>
      </c>
      <c r="L28722" s="4">
        <v>0.35</v>
      </c>
    </row>
    <row r="28723" spans="1:12" x14ac:dyDescent="0.35">
      <c r="A28723" s="1" t="s">
        <v>47463</v>
      </c>
      <c r="B28723" t="s">
        <v>47464</v>
      </c>
      <c r="C28723" t="s">
        <v>34</v>
      </c>
      <c r="D28723" t="s">
        <v>35</v>
      </c>
      <c r="E28723">
        <v>1</v>
      </c>
      <c r="F28723" s="2">
        <v>706.61</v>
      </c>
      <c r="G28723" s="3">
        <v>3622.52</v>
      </c>
      <c r="H28723" s="3">
        <v>7.0661000000000005</v>
      </c>
      <c r="I28723" s="3">
        <v>33.21067</v>
      </c>
      <c r="J28723" s="3">
        <v>746.88677000000007</v>
      </c>
      <c r="K28723" s="3">
        <v>1149.0565692307694</v>
      </c>
      <c r="L28723" s="4">
        <v>0.35000000000000003</v>
      </c>
    </row>
    <row r="28724" spans="1:12" x14ac:dyDescent="0.35">
      <c r="A28724" s="1" t="s">
        <v>47465</v>
      </c>
      <c r="B28724" t="s">
        <v>47466</v>
      </c>
      <c r="C28724" t="s">
        <v>26</v>
      </c>
      <c r="D28724" t="s">
        <v>27</v>
      </c>
      <c r="E28724">
        <v>1</v>
      </c>
      <c r="F28724" s="2">
        <v>55</v>
      </c>
      <c r="G28724" s="3">
        <v>108</v>
      </c>
      <c r="H28724" s="3">
        <v>0.55000000000000004</v>
      </c>
      <c r="I28724" s="3">
        <v>2.585</v>
      </c>
      <c r="J28724" s="3">
        <v>58.134999999999998</v>
      </c>
      <c r="K28724" s="3">
        <v>89.438461538461539</v>
      </c>
      <c r="L28724" s="4">
        <v>0.35000000000000003</v>
      </c>
    </row>
    <row r="28725" spans="1:12" x14ac:dyDescent="0.35">
      <c r="A28725" s="1" t="s">
        <v>47467</v>
      </c>
      <c r="B28725" t="s">
        <v>47468</v>
      </c>
      <c r="C28725" t="s">
        <v>34</v>
      </c>
      <c r="D28725" t="s">
        <v>35</v>
      </c>
      <c r="E28725">
        <v>1</v>
      </c>
      <c r="F28725" s="2">
        <v>43</v>
      </c>
      <c r="G28725" s="3">
        <v>96</v>
      </c>
      <c r="H28725" s="3">
        <v>0.43</v>
      </c>
      <c r="I28725" s="3">
        <v>2.0209999999999999</v>
      </c>
      <c r="J28725" s="3">
        <v>45.451000000000001</v>
      </c>
      <c r="K28725" s="3">
        <v>69.924615384615379</v>
      </c>
      <c r="L28725" s="4">
        <v>0.34999999999999992</v>
      </c>
    </row>
    <row r="28726" spans="1:12" x14ac:dyDescent="0.35">
      <c r="A28726" s="1" t="s">
        <v>47469</v>
      </c>
      <c r="B28726" t="s">
        <v>46167</v>
      </c>
      <c r="C28726" t="s">
        <v>34</v>
      </c>
      <c r="D28726" t="s">
        <v>35</v>
      </c>
      <c r="E28726">
        <v>2</v>
      </c>
      <c r="F28726" s="2">
        <v>1510.84</v>
      </c>
      <c r="G28726" s="3">
        <v>7900.44</v>
      </c>
      <c r="H28726" s="3">
        <v>15.1084</v>
      </c>
      <c r="I28726" s="3">
        <v>0</v>
      </c>
      <c r="J28726" s="3">
        <v>1525.9484</v>
      </c>
      <c r="K28726" s="3">
        <v>2347.6129230769229</v>
      </c>
      <c r="L28726" s="4">
        <v>0.35</v>
      </c>
    </row>
    <row r="28727" spans="1:12" x14ac:dyDescent="0.35">
      <c r="A28727" s="1" t="s">
        <v>47470</v>
      </c>
      <c r="B28727" t="s">
        <v>47471</v>
      </c>
      <c r="C28727" t="s">
        <v>34</v>
      </c>
      <c r="D28727" t="s">
        <v>35</v>
      </c>
      <c r="E28727">
        <v>1</v>
      </c>
      <c r="F28727" s="2">
        <v>108</v>
      </c>
      <c r="G28727" s="3">
        <v>185</v>
      </c>
      <c r="H28727" s="3">
        <v>1.08</v>
      </c>
      <c r="I28727" s="3">
        <v>5.0759999999999996</v>
      </c>
      <c r="J28727" s="3">
        <v>114.15599999999999</v>
      </c>
      <c r="K28727" s="3">
        <v>175.62461538461537</v>
      </c>
      <c r="L28727" s="4">
        <v>0.35</v>
      </c>
    </row>
    <row r="28728" spans="1:12" x14ac:dyDescent="0.35">
      <c r="A28728" s="1" t="s">
        <v>47472</v>
      </c>
      <c r="B28728" t="s">
        <v>16692</v>
      </c>
      <c r="C28728" t="s">
        <v>363</v>
      </c>
      <c r="D28728" t="s">
        <v>364</v>
      </c>
      <c r="E28728">
        <v>1</v>
      </c>
      <c r="F28728" s="2">
        <v>3.59</v>
      </c>
      <c r="G28728" s="3">
        <v>7</v>
      </c>
      <c r="H28728" s="3">
        <v>3.5900000000000001E-2</v>
      </c>
      <c r="I28728" s="3">
        <v>0.16872999999999999</v>
      </c>
      <c r="J28728" s="3">
        <v>3.7946299999999997</v>
      </c>
      <c r="K28728" s="3">
        <v>5.8378923076923073</v>
      </c>
      <c r="L28728" s="4">
        <v>0.35</v>
      </c>
    </row>
    <row r="28729" spans="1:12" x14ac:dyDescent="0.35">
      <c r="A28729" s="1" t="s">
        <v>47473</v>
      </c>
      <c r="B28729" t="s">
        <v>47474</v>
      </c>
      <c r="C28729" t="s">
        <v>34</v>
      </c>
      <c r="D28729" t="s">
        <v>35</v>
      </c>
      <c r="E28729">
        <v>2</v>
      </c>
      <c r="F28729" s="2">
        <v>0.01</v>
      </c>
      <c r="G28729" s="3">
        <v>0.1</v>
      </c>
      <c r="H28729" s="3">
        <v>1E-4</v>
      </c>
      <c r="I28729" s="3">
        <v>0</v>
      </c>
      <c r="J28729" s="3">
        <v>1.01E-2</v>
      </c>
      <c r="K28729" s="3">
        <v>1.5538461538461537E-2</v>
      </c>
      <c r="L28729" s="4">
        <v>0.35</v>
      </c>
    </row>
    <row r="28730" spans="1:12" x14ac:dyDescent="0.35">
      <c r="A28730" s="1" t="s">
        <v>47475</v>
      </c>
      <c r="B28730" t="s">
        <v>31730</v>
      </c>
      <c r="C28730" t="s">
        <v>34</v>
      </c>
      <c r="D28730" t="s">
        <v>35</v>
      </c>
      <c r="E28730">
        <v>1</v>
      </c>
      <c r="F28730" s="2">
        <v>419.21</v>
      </c>
      <c r="G28730" s="3">
        <v>810</v>
      </c>
      <c r="H28730" s="3">
        <v>4.1920999999999999</v>
      </c>
      <c r="I28730" s="3">
        <v>19.702870000000001</v>
      </c>
      <c r="J28730" s="3">
        <v>443.10496999999998</v>
      </c>
      <c r="K28730" s="3">
        <v>681.69995384615379</v>
      </c>
      <c r="L28730" s="4">
        <v>0.35</v>
      </c>
    </row>
    <row r="28731" spans="1:12" x14ac:dyDescent="0.35">
      <c r="A28731" s="1" t="s">
        <v>47476</v>
      </c>
      <c r="B28731" t="s">
        <v>47477</v>
      </c>
      <c r="C28731" t="s">
        <v>34</v>
      </c>
      <c r="D28731" t="s">
        <v>35</v>
      </c>
      <c r="E28731">
        <v>1</v>
      </c>
      <c r="F28731" s="2">
        <v>253.44</v>
      </c>
      <c r="G28731" s="3">
        <v>481</v>
      </c>
      <c r="H28731" s="3">
        <v>2.5344000000000002</v>
      </c>
      <c r="I28731" s="3">
        <v>11.91168</v>
      </c>
      <c r="J28731" s="3">
        <v>267.88607999999999</v>
      </c>
      <c r="K28731" s="3">
        <v>412.13243076923072</v>
      </c>
      <c r="L28731" s="4">
        <v>0.34999999999999992</v>
      </c>
    </row>
    <row r="28732" spans="1:12" x14ac:dyDescent="0.35">
      <c r="A28732" s="1" t="s">
        <v>47478</v>
      </c>
      <c r="B28732" t="s">
        <v>47479</v>
      </c>
      <c r="C28732" t="s">
        <v>26</v>
      </c>
      <c r="D28732" t="s">
        <v>27</v>
      </c>
      <c r="E28732">
        <v>1</v>
      </c>
      <c r="F28732" s="2">
        <v>66</v>
      </c>
      <c r="G28732" s="3">
        <v>130</v>
      </c>
      <c r="H28732" s="3">
        <v>0.66</v>
      </c>
      <c r="I28732" s="3">
        <v>3.1019999999999999</v>
      </c>
      <c r="J28732" s="3">
        <v>69.762</v>
      </c>
      <c r="K28732" s="3">
        <v>107.32615384615384</v>
      </c>
      <c r="L28732" s="4">
        <v>0.35</v>
      </c>
    </row>
    <row r="28733" spans="1:12" x14ac:dyDescent="0.35">
      <c r="A28733" s="1" t="s">
        <v>47480</v>
      </c>
      <c r="B28733" t="s">
        <v>47481</v>
      </c>
      <c r="C28733" t="s">
        <v>34</v>
      </c>
      <c r="D28733" t="s">
        <v>35</v>
      </c>
      <c r="E28733">
        <v>1</v>
      </c>
      <c r="F28733" s="2">
        <v>197.58</v>
      </c>
      <c r="G28733" s="3">
        <v>362</v>
      </c>
      <c r="H28733" s="3">
        <v>1.9758000000000002</v>
      </c>
      <c r="I28733" s="3">
        <v>9.2862600000000004</v>
      </c>
      <c r="J28733" s="3">
        <v>208.84206</v>
      </c>
      <c r="K28733" s="3">
        <v>321.29547692307693</v>
      </c>
      <c r="L28733" s="4">
        <v>0.35000000000000003</v>
      </c>
    </row>
    <row r="28734" spans="1:12" x14ac:dyDescent="0.35">
      <c r="A28734" s="1" t="s">
        <v>47482</v>
      </c>
      <c r="B28734" t="s">
        <v>47483</v>
      </c>
      <c r="C28734" t="s">
        <v>34</v>
      </c>
      <c r="D28734" t="s">
        <v>35</v>
      </c>
      <c r="E28734">
        <v>1</v>
      </c>
      <c r="F28734" s="2">
        <v>506.59</v>
      </c>
      <c r="G28734" s="3">
        <v>2652.29</v>
      </c>
      <c r="H28734" s="3">
        <v>5.0659000000000001</v>
      </c>
      <c r="I28734" s="3">
        <v>23.809729999999998</v>
      </c>
      <c r="J28734" s="3">
        <v>535.46562999999992</v>
      </c>
      <c r="K28734" s="3">
        <v>823.79327692307675</v>
      </c>
      <c r="L28734" s="4">
        <v>0.35</v>
      </c>
    </row>
    <row r="28735" spans="1:12" x14ac:dyDescent="0.35">
      <c r="A28735" s="1" t="s">
        <v>47484</v>
      </c>
      <c r="B28735" t="s">
        <v>47485</v>
      </c>
      <c r="C28735" t="s">
        <v>34</v>
      </c>
      <c r="D28735" t="s">
        <v>35</v>
      </c>
      <c r="E28735">
        <v>1</v>
      </c>
      <c r="F28735" s="2">
        <v>64.09</v>
      </c>
      <c r="G28735" s="3">
        <v>335.57</v>
      </c>
      <c r="H28735" s="3">
        <v>0.64090000000000003</v>
      </c>
      <c r="I28735" s="3">
        <v>3.0122300000000002</v>
      </c>
      <c r="J28735" s="3">
        <v>67.743130000000008</v>
      </c>
      <c r="K28735" s="3">
        <v>104.22020000000001</v>
      </c>
      <c r="L28735" s="4">
        <v>0.35</v>
      </c>
    </row>
    <row r="28736" spans="1:12" x14ac:dyDescent="0.35">
      <c r="A28736" s="1" t="s">
        <v>47486</v>
      </c>
      <c r="B28736" t="s">
        <v>47487</v>
      </c>
      <c r="C28736" t="s">
        <v>34</v>
      </c>
      <c r="D28736" t="s">
        <v>35</v>
      </c>
      <c r="E28736">
        <v>1</v>
      </c>
      <c r="F28736" s="2">
        <v>15.6</v>
      </c>
      <c r="G28736" s="3">
        <v>81.67</v>
      </c>
      <c r="H28736" s="3">
        <v>0.156</v>
      </c>
      <c r="I28736" s="3">
        <v>0.73319999999999996</v>
      </c>
      <c r="J28736" s="3">
        <v>16.4892</v>
      </c>
      <c r="K28736" s="3">
        <v>25.367999999999999</v>
      </c>
      <c r="L28736" s="4">
        <v>0.35</v>
      </c>
    </row>
    <row r="28737" spans="1:12" x14ac:dyDescent="0.35">
      <c r="A28737" s="1" t="s">
        <v>47488</v>
      </c>
      <c r="B28737" t="s">
        <v>47489</v>
      </c>
      <c r="C28737" t="s">
        <v>34</v>
      </c>
      <c r="D28737" t="s">
        <v>35</v>
      </c>
      <c r="E28737">
        <v>1</v>
      </c>
      <c r="F28737" s="2">
        <v>510.35</v>
      </c>
      <c r="G28737" s="3">
        <v>2901.52</v>
      </c>
      <c r="H28737" s="3">
        <v>5.1035000000000004</v>
      </c>
      <c r="I28737" s="3">
        <v>23.986450000000001</v>
      </c>
      <c r="J28737" s="3">
        <v>539.43995000000007</v>
      </c>
      <c r="K28737" s="3">
        <v>829.9076153846155</v>
      </c>
      <c r="L28737" s="4">
        <v>0.35000000000000003</v>
      </c>
    </row>
    <row r="28738" spans="1:12" x14ac:dyDescent="0.35">
      <c r="A28738" s="1" t="s">
        <v>47490</v>
      </c>
      <c r="B28738" t="s">
        <v>47491</v>
      </c>
      <c r="C28738" t="s">
        <v>34</v>
      </c>
      <c r="D28738" t="s">
        <v>35</v>
      </c>
      <c r="E28738">
        <v>1</v>
      </c>
      <c r="F28738" s="2">
        <v>40.69</v>
      </c>
      <c r="G28738" s="3">
        <v>213.06</v>
      </c>
      <c r="H28738" s="3">
        <v>0.40689999999999998</v>
      </c>
      <c r="I28738" s="3">
        <v>1.9124299999999999</v>
      </c>
      <c r="J28738" s="3">
        <v>43.009329999999999</v>
      </c>
      <c r="K28738" s="3">
        <v>66.168199999999999</v>
      </c>
      <c r="L28738" s="4">
        <v>0.35000000000000003</v>
      </c>
    </row>
    <row r="28739" spans="1:12" x14ac:dyDescent="0.35">
      <c r="A28739" s="1" t="s">
        <v>47492</v>
      </c>
      <c r="B28739" t="s">
        <v>47493</v>
      </c>
      <c r="C28739" t="s">
        <v>34</v>
      </c>
      <c r="D28739" t="s">
        <v>35</v>
      </c>
      <c r="E28739">
        <v>1</v>
      </c>
      <c r="F28739" s="2">
        <v>66.13</v>
      </c>
      <c r="G28739" s="3">
        <v>346.22</v>
      </c>
      <c r="H28739" s="3">
        <v>0.6613</v>
      </c>
      <c r="I28739" s="3">
        <v>3.1081099999999999</v>
      </c>
      <c r="J28739" s="3">
        <v>69.899409999999989</v>
      </c>
      <c r="K28739" s="3">
        <v>107.53755384615383</v>
      </c>
      <c r="L28739" s="4">
        <v>0.35</v>
      </c>
    </row>
    <row r="28740" spans="1:12" x14ac:dyDescent="0.35">
      <c r="A28740" s="1" t="s">
        <v>47494</v>
      </c>
      <c r="B28740" t="s">
        <v>47495</v>
      </c>
      <c r="C28740" t="s">
        <v>34</v>
      </c>
      <c r="D28740" t="s">
        <v>35</v>
      </c>
      <c r="E28740">
        <v>1</v>
      </c>
      <c r="F28740" s="2">
        <v>506.59</v>
      </c>
      <c r="G28740" s="3">
        <v>2652.29</v>
      </c>
      <c r="H28740" s="3">
        <v>5.0659000000000001</v>
      </c>
      <c r="I28740" s="3">
        <v>23.809729999999998</v>
      </c>
      <c r="J28740" s="3">
        <v>535.46562999999992</v>
      </c>
      <c r="K28740" s="3">
        <v>823.79327692307675</v>
      </c>
      <c r="L28740" s="4">
        <v>0.35</v>
      </c>
    </row>
    <row r="28741" spans="1:12" x14ac:dyDescent="0.35">
      <c r="A28741" s="1" t="s">
        <v>47496</v>
      </c>
      <c r="B28741" t="s">
        <v>47497</v>
      </c>
      <c r="C28741" t="s">
        <v>34</v>
      </c>
      <c r="D28741" t="s">
        <v>35</v>
      </c>
      <c r="E28741">
        <v>2</v>
      </c>
      <c r="F28741" s="2">
        <v>64.09</v>
      </c>
      <c r="G28741" s="3">
        <v>335.57</v>
      </c>
      <c r="H28741" s="3">
        <v>0.64090000000000003</v>
      </c>
      <c r="I28741" s="3">
        <v>0</v>
      </c>
      <c r="J28741" s="3">
        <v>64.730900000000005</v>
      </c>
      <c r="K28741" s="3">
        <v>99.585999999999999</v>
      </c>
      <c r="L28741" s="4">
        <v>0.34999999999999992</v>
      </c>
    </row>
    <row r="28742" spans="1:12" x14ac:dyDescent="0.35">
      <c r="A28742" s="1" t="s">
        <v>47498</v>
      </c>
      <c r="B28742" t="s">
        <v>47499</v>
      </c>
      <c r="C28742" t="s">
        <v>34</v>
      </c>
      <c r="D28742" t="s">
        <v>35</v>
      </c>
      <c r="E28742">
        <v>1</v>
      </c>
      <c r="F28742" s="2">
        <v>15.84</v>
      </c>
      <c r="G28742" s="3">
        <v>82.95</v>
      </c>
      <c r="H28742" s="3">
        <v>0.15840000000000001</v>
      </c>
      <c r="I28742" s="3">
        <v>0.74448000000000003</v>
      </c>
      <c r="J28742" s="3">
        <v>16.74288</v>
      </c>
      <c r="K28742" s="3">
        <v>25.75827692307692</v>
      </c>
      <c r="L28742" s="4">
        <v>0.34999999999999992</v>
      </c>
    </row>
    <row r="28743" spans="1:12" x14ac:dyDescent="0.35">
      <c r="A28743" s="1" t="s">
        <v>47500</v>
      </c>
      <c r="B28743" t="s">
        <v>47501</v>
      </c>
      <c r="C28743" t="s">
        <v>34</v>
      </c>
      <c r="D28743" t="s">
        <v>35</v>
      </c>
      <c r="E28743">
        <v>1</v>
      </c>
      <c r="F28743" s="2">
        <v>132.26</v>
      </c>
      <c r="G28743" s="3">
        <v>692.44</v>
      </c>
      <c r="H28743" s="3">
        <v>1.3226</v>
      </c>
      <c r="I28743" s="3">
        <v>6.2162199999999999</v>
      </c>
      <c r="J28743" s="3">
        <v>139.79881999999998</v>
      </c>
      <c r="K28743" s="3">
        <v>215.07510769230765</v>
      </c>
      <c r="L28743" s="4">
        <v>0.35</v>
      </c>
    </row>
    <row r="28744" spans="1:12" x14ac:dyDescent="0.35">
      <c r="A28744" s="1" t="s">
        <v>47502</v>
      </c>
      <c r="B28744" t="s">
        <v>47503</v>
      </c>
      <c r="C28744" t="s">
        <v>34</v>
      </c>
      <c r="D28744" t="s">
        <v>35</v>
      </c>
      <c r="E28744">
        <v>1</v>
      </c>
      <c r="F28744" s="2">
        <v>15.6</v>
      </c>
      <c r="G28744" s="3">
        <v>81.67</v>
      </c>
      <c r="H28744" s="3">
        <v>0.156</v>
      </c>
      <c r="I28744" s="3">
        <v>0.73319999999999996</v>
      </c>
      <c r="J28744" s="3">
        <v>16.4892</v>
      </c>
      <c r="K28744" s="3">
        <v>25.367999999999999</v>
      </c>
      <c r="L28744" s="4">
        <v>0.35</v>
      </c>
    </row>
    <row r="28745" spans="1:12" x14ac:dyDescent="0.35">
      <c r="A28745" s="1" t="s">
        <v>47504</v>
      </c>
      <c r="B28745" t="s">
        <v>47505</v>
      </c>
      <c r="C28745" t="s">
        <v>34</v>
      </c>
      <c r="D28745" t="s">
        <v>35</v>
      </c>
      <c r="E28745">
        <v>1</v>
      </c>
      <c r="F28745" s="2">
        <v>255.18</v>
      </c>
      <c r="G28745" s="3">
        <v>1450.73</v>
      </c>
      <c r="H28745" s="3">
        <v>2.5518000000000001</v>
      </c>
      <c r="I28745" s="3">
        <v>11.993460000000001</v>
      </c>
      <c r="J28745" s="3">
        <v>269.72526000000005</v>
      </c>
      <c r="K28745" s="3">
        <v>414.96193846153852</v>
      </c>
      <c r="L28745" s="4">
        <v>0.35</v>
      </c>
    </row>
    <row r="28746" spans="1:12" x14ac:dyDescent="0.35">
      <c r="A28746" s="1" t="s">
        <v>47506</v>
      </c>
      <c r="B28746" t="s">
        <v>47507</v>
      </c>
      <c r="C28746" t="s">
        <v>34</v>
      </c>
      <c r="D28746" t="s">
        <v>35</v>
      </c>
      <c r="E28746">
        <v>1</v>
      </c>
      <c r="F28746" s="2">
        <v>481.26</v>
      </c>
      <c r="G28746" s="3">
        <v>2519.6799999999998</v>
      </c>
      <c r="H28746" s="3">
        <v>4.8125999999999998</v>
      </c>
      <c r="I28746" s="3">
        <v>22.619219999999999</v>
      </c>
      <c r="J28746" s="3">
        <v>508.69181999999995</v>
      </c>
      <c r="K28746" s="3">
        <v>782.60279999999989</v>
      </c>
      <c r="L28746" s="4">
        <v>0.35</v>
      </c>
    </row>
    <row r="28747" spans="1:12" x14ac:dyDescent="0.35">
      <c r="A28747" s="1" t="s">
        <v>47508</v>
      </c>
      <c r="B28747" t="s">
        <v>47509</v>
      </c>
      <c r="C28747" t="s">
        <v>34</v>
      </c>
      <c r="D28747" t="s">
        <v>35</v>
      </c>
      <c r="E28747">
        <v>2</v>
      </c>
      <c r="F28747" s="2">
        <v>64.09</v>
      </c>
      <c r="G28747" s="3">
        <v>335.57</v>
      </c>
      <c r="H28747" s="3">
        <v>0.64090000000000003</v>
      </c>
      <c r="I28747" s="3">
        <v>0</v>
      </c>
      <c r="J28747" s="3">
        <v>64.730900000000005</v>
      </c>
      <c r="K28747" s="3">
        <v>99.585999999999999</v>
      </c>
      <c r="L28747" s="4">
        <v>0.34999999999999992</v>
      </c>
    </row>
    <row r="28748" spans="1:12" x14ac:dyDescent="0.35">
      <c r="A28748" s="1" t="s">
        <v>47510</v>
      </c>
      <c r="B28748" t="s">
        <v>47511</v>
      </c>
      <c r="C28748" t="s">
        <v>34</v>
      </c>
      <c r="D28748" t="s">
        <v>35</v>
      </c>
      <c r="E28748">
        <v>1</v>
      </c>
      <c r="F28748" s="2">
        <v>493.29</v>
      </c>
      <c r="G28748" s="3">
        <v>2582.67</v>
      </c>
      <c r="H28748" s="3">
        <v>4.9329000000000001</v>
      </c>
      <c r="I28748" s="3">
        <v>23.184630000000002</v>
      </c>
      <c r="J28748" s="3">
        <v>521.40753000000007</v>
      </c>
      <c r="K28748" s="3">
        <v>802.16543076923085</v>
      </c>
      <c r="L28748" s="4">
        <v>0.35</v>
      </c>
    </row>
    <row r="28749" spans="1:12" x14ac:dyDescent="0.35">
      <c r="A28749" s="1" t="s">
        <v>47512</v>
      </c>
      <c r="B28749" t="s">
        <v>47513</v>
      </c>
      <c r="C28749" t="s">
        <v>34</v>
      </c>
      <c r="D28749" t="s">
        <v>35</v>
      </c>
      <c r="E28749">
        <v>1</v>
      </c>
      <c r="F28749" s="2">
        <v>28.76</v>
      </c>
      <c r="G28749" s="3">
        <v>151.94</v>
      </c>
      <c r="H28749" s="3">
        <v>0.28760000000000002</v>
      </c>
      <c r="I28749" s="3">
        <v>1.35172</v>
      </c>
      <c r="J28749" s="3">
        <v>30.399320000000003</v>
      </c>
      <c r="K28749" s="3">
        <v>46.768184615384619</v>
      </c>
      <c r="L28749" s="4">
        <v>0.35</v>
      </c>
    </row>
    <row r="28750" spans="1:12" x14ac:dyDescent="0.35">
      <c r="A28750" s="1" t="s">
        <v>47514</v>
      </c>
      <c r="B28750" t="s">
        <v>47515</v>
      </c>
      <c r="C28750" t="s">
        <v>34</v>
      </c>
      <c r="D28750" t="s">
        <v>35</v>
      </c>
      <c r="E28750">
        <v>1</v>
      </c>
      <c r="F28750" s="2">
        <v>492.66</v>
      </c>
      <c r="G28750" s="3">
        <v>2579.36</v>
      </c>
      <c r="H28750" s="3">
        <v>4.9266000000000005</v>
      </c>
      <c r="I28750" s="3">
        <v>23.15502</v>
      </c>
      <c r="J28750" s="3">
        <v>520.74162000000001</v>
      </c>
      <c r="K28750" s="3">
        <v>801.14095384615382</v>
      </c>
      <c r="L28750" s="4">
        <v>0.35</v>
      </c>
    </row>
    <row r="28751" spans="1:12" x14ac:dyDescent="0.35">
      <c r="A28751" s="1" t="s">
        <v>47516</v>
      </c>
      <c r="B28751" t="s">
        <v>47517</v>
      </c>
      <c r="C28751" t="s">
        <v>34</v>
      </c>
      <c r="D28751" t="s">
        <v>35</v>
      </c>
      <c r="E28751">
        <v>1</v>
      </c>
      <c r="F28751" s="2">
        <v>297.62</v>
      </c>
      <c r="G28751" s="3">
        <v>1558.22</v>
      </c>
      <c r="H28751" s="3">
        <v>2.9762</v>
      </c>
      <c r="I28751" s="3">
        <v>13.98814</v>
      </c>
      <c r="J28751" s="3">
        <v>314.58434</v>
      </c>
      <c r="K28751" s="3">
        <v>483.97590769230766</v>
      </c>
      <c r="L28751" s="4">
        <v>0.35</v>
      </c>
    </row>
    <row r="28752" spans="1:12" x14ac:dyDescent="0.35">
      <c r="A28752" s="1" t="s">
        <v>47518</v>
      </c>
      <c r="B28752" t="s">
        <v>47519</v>
      </c>
      <c r="C28752" t="s">
        <v>34</v>
      </c>
      <c r="D28752" t="s">
        <v>35</v>
      </c>
      <c r="E28752">
        <v>1</v>
      </c>
      <c r="F28752" s="2">
        <v>40.69</v>
      </c>
      <c r="G28752" s="3">
        <v>213.06</v>
      </c>
      <c r="H28752" s="3">
        <v>0.40689999999999998</v>
      </c>
      <c r="I28752" s="3">
        <v>1.9124299999999999</v>
      </c>
      <c r="J28752" s="3">
        <v>43.009329999999999</v>
      </c>
      <c r="K28752" s="3">
        <v>66.168199999999999</v>
      </c>
      <c r="L28752" s="4">
        <v>0.35000000000000003</v>
      </c>
    </row>
    <row r="28753" spans="1:12" x14ac:dyDescent="0.35">
      <c r="A28753" s="1" t="s">
        <v>47520</v>
      </c>
      <c r="B28753" t="s">
        <v>47521</v>
      </c>
      <c r="C28753" t="s">
        <v>34</v>
      </c>
      <c r="D28753" t="s">
        <v>35</v>
      </c>
      <c r="E28753">
        <v>1</v>
      </c>
      <c r="F28753" s="2">
        <v>348.28</v>
      </c>
      <c r="G28753" s="3">
        <v>1823.45</v>
      </c>
      <c r="H28753" s="3">
        <v>3.4827999999999997</v>
      </c>
      <c r="I28753" s="3">
        <v>16.369159999999997</v>
      </c>
      <c r="J28753" s="3">
        <v>368.13195999999999</v>
      </c>
      <c r="K28753" s="3">
        <v>566.35686153846154</v>
      </c>
      <c r="L28753" s="4">
        <v>0.35000000000000003</v>
      </c>
    </row>
    <row r="28754" spans="1:12" x14ac:dyDescent="0.35">
      <c r="A28754" s="1" t="s">
        <v>47522</v>
      </c>
      <c r="B28754" t="s">
        <v>47523</v>
      </c>
      <c r="C28754" t="s">
        <v>34</v>
      </c>
      <c r="D28754" t="s">
        <v>35</v>
      </c>
      <c r="E28754">
        <v>1</v>
      </c>
      <c r="F28754" s="2">
        <v>40.69</v>
      </c>
      <c r="G28754" s="3">
        <v>213.06</v>
      </c>
      <c r="H28754" s="3">
        <v>0.40689999999999998</v>
      </c>
      <c r="I28754" s="3">
        <v>1.9124299999999999</v>
      </c>
      <c r="J28754" s="3">
        <v>43.009329999999999</v>
      </c>
      <c r="K28754" s="3">
        <v>66.168199999999999</v>
      </c>
      <c r="L28754" s="4">
        <v>0.35000000000000003</v>
      </c>
    </row>
    <row r="28755" spans="1:12" x14ac:dyDescent="0.35">
      <c r="A28755" s="1" t="s">
        <v>47524</v>
      </c>
      <c r="B28755" t="s">
        <v>47525</v>
      </c>
      <c r="C28755" t="s">
        <v>34</v>
      </c>
      <c r="D28755" t="s">
        <v>35</v>
      </c>
      <c r="E28755">
        <v>2</v>
      </c>
      <c r="F28755" s="2">
        <v>12.48</v>
      </c>
      <c r="G28755" s="3">
        <v>58.85</v>
      </c>
      <c r="H28755" s="3">
        <v>0.12480000000000001</v>
      </c>
      <c r="I28755" s="3">
        <v>0</v>
      </c>
      <c r="J28755" s="3">
        <v>12.604800000000001</v>
      </c>
      <c r="K28755" s="3">
        <v>19.391999999999999</v>
      </c>
      <c r="L28755" s="4">
        <v>0.34999999999999992</v>
      </c>
    </row>
    <row r="28756" spans="1:12" x14ac:dyDescent="0.35">
      <c r="A28756" s="1" t="s">
        <v>47526</v>
      </c>
      <c r="B28756" t="s">
        <v>47527</v>
      </c>
      <c r="C28756" t="s">
        <v>34</v>
      </c>
      <c r="D28756" t="s">
        <v>35</v>
      </c>
      <c r="E28756">
        <v>2</v>
      </c>
      <c r="F28756" s="2">
        <v>17.079999999999998</v>
      </c>
      <c r="G28756" s="3">
        <v>92.72</v>
      </c>
      <c r="H28756" s="3">
        <v>0.17079999999999998</v>
      </c>
      <c r="I28756" s="3">
        <v>0</v>
      </c>
      <c r="J28756" s="3">
        <v>17.250799999999998</v>
      </c>
      <c r="K28756" s="3">
        <v>26.539692307692302</v>
      </c>
      <c r="L28756" s="4">
        <v>0.34999999999999992</v>
      </c>
    </row>
    <row r="28757" spans="1:12" x14ac:dyDescent="0.35">
      <c r="A28757" s="1" t="s">
        <v>47528</v>
      </c>
      <c r="B28757" t="s">
        <v>47529</v>
      </c>
      <c r="C28757" t="s">
        <v>363</v>
      </c>
      <c r="D28757" t="s">
        <v>364</v>
      </c>
      <c r="E28757">
        <v>1</v>
      </c>
      <c r="F28757" s="2">
        <v>111.74</v>
      </c>
      <c r="G28757" s="3">
        <v>192</v>
      </c>
      <c r="H28757" s="3">
        <v>1.1173999999999999</v>
      </c>
      <c r="I28757" s="3">
        <v>5.2517800000000001</v>
      </c>
      <c r="J28757" s="3">
        <v>118.10917999999999</v>
      </c>
      <c r="K28757" s="3">
        <v>181.70643076923076</v>
      </c>
      <c r="L28757" s="4">
        <v>0.35000000000000003</v>
      </c>
    </row>
    <row r="28758" spans="1:12" x14ac:dyDescent="0.35">
      <c r="A28758" s="1" t="s">
        <v>47530</v>
      </c>
      <c r="B28758" t="s">
        <v>47531</v>
      </c>
      <c r="C28758" t="s">
        <v>34</v>
      </c>
      <c r="D28758" t="s">
        <v>35</v>
      </c>
      <c r="E28758">
        <v>1</v>
      </c>
      <c r="F28758" s="2">
        <v>269.89999999999998</v>
      </c>
      <c r="G28758" s="3">
        <v>484</v>
      </c>
      <c r="H28758" s="3">
        <v>2.6989999999999998</v>
      </c>
      <c r="I28758" s="3">
        <v>12.6853</v>
      </c>
      <c r="J28758" s="3">
        <v>285.28429999999997</v>
      </c>
      <c r="K28758" s="3">
        <v>438.89892307692304</v>
      </c>
      <c r="L28758" s="4">
        <v>0.35000000000000003</v>
      </c>
    </row>
    <row r="28759" spans="1:12" x14ac:dyDescent="0.35">
      <c r="A28759" s="1" t="s">
        <v>47532</v>
      </c>
      <c r="B28759" t="s">
        <v>47533</v>
      </c>
      <c r="C28759" t="s">
        <v>21</v>
      </c>
      <c r="D28759" t="s">
        <v>22</v>
      </c>
      <c r="E28759">
        <v>1</v>
      </c>
      <c r="F28759" s="2">
        <v>121</v>
      </c>
      <c r="G28759" s="3">
        <v>219</v>
      </c>
      <c r="H28759" s="3">
        <v>1.21</v>
      </c>
      <c r="I28759" s="3">
        <v>5.6870000000000003</v>
      </c>
      <c r="J28759" s="3">
        <v>127.89699999999999</v>
      </c>
      <c r="K28759" s="3">
        <v>196.76461538461535</v>
      </c>
      <c r="L28759" s="4">
        <v>0.34999999999999992</v>
      </c>
    </row>
    <row r="28760" spans="1:12" x14ac:dyDescent="0.35">
      <c r="A28760" s="1" t="s">
        <v>47534</v>
      </c>
      <c r="B28760" t="s">
        <v>47535</v>
      </c>
      <c r="C28760" t="s">
        <v>34</v>
      </c>
      <c r="D28760" t="s">
        <v>35</v>
      </c>
      <c r="E28760">
        <v>2</v>
      </c>
      <c r="F28760" s="2">
        <v>54.01</v>
      </c>
      <c r="G28760" s="3">
        <v>282.77</v>
      </c>
      <c r="H28760" s="3">
        <v>0.54010000000000002</v>
      </c>
      <c r="I28760" s="3">
        <v>0</v>
      </c>
      <c r="J28760" s="3">
        <v>54.5501</v>
      </c>
      <c r="K28760" s="3">
        <v>83.92323076923077</v>
      </c>
      <c r="L28760" s="4">
        <v>0.35</v>
      </c>
    </row>
    <row r="28761" spans="1:12" x14ac:dyDescent="0.35">
      <c r="A28761" s="1" t="s">
        <v>47536</v>
      </c>
      <c r="B28761" t="s">
        <v>47537</v>
      </c>
      <c r="C28761" t="s">
        <v>34</v>
      </c>
      <c r="D28761" t="s">
        <v>35</v>
      </c>
      <c r="E28761">
        <v>1</v>
      </c>
      <c r="F28761" s="2">
        <v>114.66</v>
      </c>
      <c r="G28761" s="3">
        <v>709.27</v>
      </c>
      <c r="H28761" s="3">
        <v>1.1466000000000001</v>
      </c>
      <c r="I28761" s="3">
        <v>5.3890199999999995</v>
      </c>
      <c r="J28761" s="3">
        <v>121.19562000000001</v>
      </c>
      <c r="K28761" s="3">
        <v>186.45480000000001</v>
      </c>
      <c r="L28761" s="4">
        <v>0.35</v>
      </c>
    </row>
    <row r="28762" spans="1:12" x14ac:dyDescent="0.35">
      <c r="A28762" s="1" t="s">
        <v>47538</v>
      </c>
      <c r="B28762" t="s">
        <v>47539</v>
      </c>
      <c r="C28762" t="s">
        <v>34</v>
      </c>
      <c r="D28762" t="s">
        <v>35</v>
      </c>
      <c r="E28762">
        <v>1</v>
      </c>
      <c r="F28762" s="2">
        <v>20.100000000000001</v>
      </c>
      <c r="G28762" s="3">
        <v>129.94999999999999</v>
      </c>
      <c r="H28762" s="3">
        <v>0.20100000000000001</v>
      </c>
      <c r="I28762" s="3">
        <v>0.9447000000000001</v>
      </c>
      <c r="J28762" s="3">
        <v>21.245700000000003</v>
      </c>
      <c r="K28762" s="3">
        <v>32.685692307692314</v>
      </c>
      <c r="L28762" s="4">
        <v>0.35000000000000003</v>
      </c>
    </row>
    <row r="28763" spans="1:12" x14ac:dyDescent="0.35">
      <c r="A28763" s="1" t="s">
        <v>47540</v>
      </c>
      <c r="B28763" t="s">
        <v>47541</v>
      </c>
      <c r="C28763" t="s">
        <v>21</v>
      </c>
      <c r="D28763" t="s">
        <v>22</v>
      </c>
      <c r="E28763">
        <v>1</v>
      </c>
      <c r="F28763" s="2">
        <v>281.89</v>
      </c>
      <c r="G28763" s="3">
        <v>536</v>
      </c>
      <c r="H28763" s="3">
        <v>2.8188999999999997</v>
      </c>
      <c r="I28763" s="3">
        <v>13.24883</v>
      </c>
      <c r="J28763" s="3">
        <v>297.95772999999997</v>
      </c>
      <c r="K28763" s="3">
        <v>458.39650769230764</v>
      </c>
      <c r="L28763" s="4">
        <v>0.35</v>
      </c>
    </row>
    <row r="28764" spans="1:12" x14ac:dyDescent="0.35">
      <c r="A28764" s="1" t="s">
        <v>47542</v>
      </c>
      <c r="B28764" t="s">
        <v>47543</v>
      </c>
      <c r="C28764" t="s">
        <v>34</v>
      </c>
      <c r="D28764" t="s">
        <v>35</v>
      </c>
      <c r="E28764">
        <v>1</v>
      </c>
      <c r="F28764" s="2">
        <v>54.01</v>
      </c>
      <c r="G28764" s="3">
        <v>282.77</v>
      </c>
      <c r="H28764" s="3">
        <v>0.54010000000000002</v>
      </c>
      <c r="I28764" s="3">
        <v>2.5384699999999998</v>
      </c>
      <c r="J28764" s="3">
        <v>57.088569999999997</v>
      </c>
      <c r="K28764" s="3">
        <v>87.828569230769219</v>
      </c>
      <c r="L28764" s="4">
        <v>0.34999999999999992</v>
      </c>
    </row>
    <row r="28765" spans="1:12" x14ac:dyDescent="0.35">
      <c r="A28765" s="1" t="s">
        <v>47544</v>
      </c>
      <c r="B28765" t="s">
        <v>47545</v>
      </c>
      <c r="C28765" t="s">
        <v>34</v>
      </c>
      <c r="D28765" t="s">
        <v>35</v>
      </c>
      <c r="E28765">
        <v>1</v>
      </c>
      <c r="F28765" s="2">
        <v>15.44</v>
      </c>
      <c r="G28765" s="3">
        <v>114.45</v>
      </c>
      <c r="H28765" s="3">
        <v>0.15440000000000001</v>
      </c>
      <c r="I28765" s="3">
        <v>0.72567999999999999</v>
      </c>
      <c r="J28765" s="3">
        <v>16.320080000000001</v>
      </c>
      <c r="K28765" s="3">
        <v>25.107815384615385</v>
      </c>
      <c r="L28765" s="4">
        <v>0.35</v>
      </c>
    </row>
    <row r="28766" spans="1:12" x14ac:dyDescent="0.35">
      <c r="A28766" s="1" t="s">
        <v>47546</v>
      </c>
      <c r="B28766" t="s">
        <v>47547</v>
      </c>
      <c r="C28766" t="s">
        <v>1467</v>
      </c>
      <c r="D28766" t="s">
        <v>1468</v>
      </c>
      <c r="E28766">
        <v>1</v>
      </c>
      <c r="F28766" s="2">
        <v>30.24</v>
      </c>
      <c r="G28766" s="3">
        <v>68</v>
      </c>
      <c r="H28766" s="3">
        <v>0.3024</v>
      </c>
      <c r="I28766" s="3">
        <v>1.4212799999999999</v>
      </c>
      <c r="J28766" s="3">
        <v>31.963679999999997</v>
      </c>
      <c r="K28766" s="3">
        <v>49.174892307692303</v>
      </c>
      <c r="L28766" s="4">
        <v>0.35000000000000003</v>
      </c>
    </row>
    <row r="28767" spans="1:12" x14ac:dyDescent="0.35">
      <c r="A28767" s="1" t="s">
        <v>47548</v>
      </c>
      <c r="B28767" t="s">
        <v>47549</v>
      </c>
      <c r="C28767" t="s">
        <v>34</v>
      </c>
      <c r="D28767" t="s">
        <v>35</v>
      </c>
      <c r="E28767">
        <v>1</v>
      </c>
      <c r="F28767" s="2">
        <v>514.35</v>
      </c>
      <c r="G28767" s="3">
        <v>2692.93</v>
      </c>
      <c r="H28767" s="3">
        <v>5.1435000000000004</v>
      </c>
      <c r="I28767" s="3">
        <v>24.17445</v>
      </c>
      <c r="J28767" s="3">
        <v>543.66795000000002</v>
      </c>
      <c r="K28767" s="3">
        <v>836.41223076923075</v>
      </c>
      <c r="L28767" s="4">
        <v>0.35</v>
      </c>
    </row>
    <row r="28768" spans="1:12" x14ac:dyDescent="0.35">
      <c r="A28768" s="1" t="s">
        <v>47550</v>
      </c>
      <c r="B28768" t="s">
        <v>47541</v>
      </c>
      <c r="C28768" t="s">
        <v>21</v>
      </c>
      <c r="D28768" t="s">
        <v>22</v>
      </c>
      <c r="E28768">
        <v>1</v>
      </c>
      <c r="F28768" s="2">
        <v>281.89</v>
      </c>
      <c r="G28768" s="3">
        <v>536</v>
      </c>
      <c r="H28768" s="3">
        <v>2.8188999999999997</v>
      </c>
      <c r="I28768" s="3">
        <v>13.24883</v>
      </c>
      <c r="J28768" s="3">
        <v>297.95772999999997</v>
      </c>
      <c r="K28768" s="3">
        <v>458.39650769230764</v>
      </c>
      <c r="L28768" s="4">
        <v>0.35</v>
      </c>
    </row>
    <row r="28769" spans="1:12" x14ac:dyDescent="0.35">
      <c r="A28769" s="1" t="s">
        <v>47551</v>
      </c>
      <c r="B28769" t="s">
        <v>47552</v>
      </c>
      <c r="C28769" t="s">
        <v>34</v>
      </c>
      <c r="D28769" t="s">
        <v>35</v>
      </c>
      <c r="E28769">
        <v>2</v>
      </c>
      <c r="F28769" s="2">
        <v>89.18</v>
      </c>
      <c r="G28769" s="3">
        <v>709.27</v>
      </c>
      <c r="H28769" s="3">
        <v>0.89180000000000004</v>
      </c>
      <c r="I28769" s="3">
        <v>0</v>
      </c>
      <c r="J28769" s="3">
        <v>90.07180000000001</v>
      </c>
      <c r="K28769" s="3">
        <v>138.572</v>
      </c>
      <c r="L28769" s="4">
        <v>0.34999999999999992</v>
      </c>
    </row>
    <row r="28770" spans="1:12" x14ac:dyDescent="0.35">
      <c r="A28770" s="1" t="s">
        <v>47553</v>
      </c>
      <c r="B28770" t="s">
        <v>47554</v>
      </c>
      <c r="C28770" t="s">
        <v>34</v>
      </c>
      <c r="D28770" t="s">
        <v>35</v>
      </c>
      <c r="E28770">
        <v>1</v>
      </c>
      <c r="F28770" s="2">
        <v>131.80000000000001</v>
      </c>
      <c r="G28770" s="3">
        <v>227</v>
      </c>
      <c r="H28770" s="3">
        <v>1.3180000000000001</v>
      </c>
      <c r="I28770" s="3">
        <v>6.1946000000000003</v>
      </c>
      <c r="J28770" s="3">
        <v>139.31260000000003</v>
      </c>
      <c r="K28770" s="3">
        <v>214.32707692307696</v>
      </c>
      <c r="L28770" s="4">
        <v>0.35</v>
      </c>
    </row>
    <row r="28771" spans="1:12" x14ac:dyDescent="0.35">
      <c r="A28771" s="1" t="s">
        <v>47555</v>
      </c>
      <c r="B28771" t="s">
        <v>47556</v>
      </c>
      <c r="C28771" t="s">
        <v>34</v>
      </c>
      <c r="D28771" t="s">
        <v>35</v>
      </c>
      <c r="E28771">
        <v>1</v>
      </c>
      <c r="F28771" s="2">
        <v>26.21</v>
      </c>
      <c r="G28771" s="3">
        <v>155.18</v>
      </c>
      <c r="H28771" s="3">
        <v>0.2621</v>
      </c>
      <c r="I28771" s="3">
        <v>1.23187</v>
      </c>
      <c r="J28771" s="3">
        <v>27.703970000000002</v>
      </c>
      <c r="K28771" s="3">
        <v>42.621492307692307</v>
      </c>
      <c r="L28771" s="4">
        <v>0.34999999999999992</v>
      </c>
    </row>
    <row r="28772" spans="1:12" x14ac:dyDescent="0.35">
      <c r="A28772" s="1" t="s">
        <v>47557</v>
      </c>
      <c r="B28772" t="s">
        <v>47558</v>
      </c>
      <c r="C28772" t="s">
        <v>34</v>
      </c>
      <c r="D28772" t="s">
        <v>35</v>
      </c>
      <c r="E28772">
        <v>1</v>
      </c>
      <c r="F28772" s="2">
        <v>514.35</v>
      </c>
      <c r="G28772" s="3">
        <v>2692.93</v>
      </c>
      <c r="H28772" s="3">
        <v>5.1435000000000004</v>
      </c>
      <c r="I28772" s="3">
        <v>24.17445</v>
      </c>
      <c r="J28772" s="3">
        <v>543.66795000000002</v>
      </c>
      <c r="K28772" s="3">
        <v>836.41223076923075</v>
      </c>
      <c r="L28772" s="4">
        <v>0.35</v>
      </c>
    </row>
    <row r="28773" spans="1:12" x14ac:dyDescent="0.35">
      <c r="A28773" s="1" t="s">
        <v>47559</v>
      </c>
      <c r="B28773" t="s">
        <v>47560</v>
      </c>
      <c r="C28773" t="s">
        <v>34</v>
      </c>
      <c r="D28773" t="s">
        <v>35</v>
      </c>
      <c r="E28773">
        <v>1</v>
      </c>
      <c r="F28773" s="2">
        <v>514.4</v>
      </c>
      <c r="G28773" s="3">
        <v>2693.19</v>
      </c>
      <c r="H28773" s="3">
        <v>5.1440000000000001</v>
      </c>
      <c r="I28773" s="3">
        <v>24.1768</v>
      </c>
      <c r="J28773" s="3">
        <v>543.72079999999994</v>
      </c>
      <c r="K28773" s="3">
        <v>836.49353846153838</v>
      </c>
      <c r="L28773" s="4">
        <v>0.35000000000000003</v>
      </c>
    </row>
    <row r="28774" spans="1:12" x14ac:dyDescent="0.35">
      <c r="A28774" s="1" t="s">
        <v>47561</v>
      </c>
      <c r="B28774" t="s">
        <v>47562</v>
      </c>
      <c r="C28774" t="s">
        <v>34</v>
      </c>
      <c r="D28774" t="s">
        <v>35</v>
      </c>
      <c r="E28774">
        <v>1</v>
      </c>
      <c r="F28774" s="2">
        <v>54.01</v>
      </c>
      <c r="G28774" s="3">
        <v>282.77</v>
      </c>
      <c r="H28774" s="3">
        <v>0.54010000000000002</v>
      </c>
      <c r="I28774" s="3">
        <v>2.5384699999999998</v>
      </c>
      <c r="J28774" s="3">
        <v>57.088569999999997</v>
      </c>
      <c r="K28774" s="3">
        <v>87.828569230769219</v>
      </c>
      <c r="L28774" s="4">
        <v>0.34999999999999992</v>
      </c>
    </row>
    <row r="28775" spans="1:12" x14ac:dyDescent="0.35">
      <c r="A28775" s="1" t="s">
        <v>47563</v>
      </c>
      <c r="B28775" t="s">
        <v>47564</v>
      </c>
      <c r="C28775" t="s">
        <v>34</v>
      </c>
      <c r="D28775" t="s">
        <v>35</v>
      </c>
      <c r="E28775">
        <v>1</v>
      </c>
      <c r="F28775" s="2">
        <v>30.24</v>
      </c>
      <c r="G28775" s="3">
        <v>103.51</v>
      </c>
      <c r="H28775" s="3">
        <v>0.3024</v>
      </c>
      <c r="I28775" s="3">
        <v>1.4212799999999999</v>
      </c>
      <c r="J28775" s="3">
        <v>31.963679999999997</v>
      </c>
      <c r="K28775" s="3">
        <v>49.174892307692303</v>
      </c>
      <c r="L28775" s="4">
        <v>0.35000000000000003</v>
      </c>
    </row>
    <row r="28776" spans="1:12" x14ac:dyDescent="0.35">
      <c r="A28776" s="1" t="s">
        <v>47565</v>
      </c>
      <c r="B28776" t="s">
        <v>47566</v>
      </c>
      <c r="C28776" t="s">
        <v>34</v>
      </c>
      <c r="D28776" t="s">
        <v>35</v>
      </c>
      <c r="E28776">
        <v>1</v>
      </c>
      <c r="F28776" s="2">
        <v>199.33</v>
      </c>
      <c r="G28776" s="3">
        <v>257.58999999999997</v>
      </c>
      <c r="H28776" s="3">
        <v>1.9933000000000001</v>
      </c>
      <c r="I28776" s="3">
        <v>9.3685100000000006</v>
      </c>
      <c r="J28776" s="3">
        <v>210.69181000000003</v>
      </c>
      <c r="K28776" s="3">
        <v>324.14124615384617</v>
      </c>
      <c r="L28776" s="4">
        <v>0.34999999999999992</v>
      </c>
    </row>
    <row r="28777" spans="1:12" x14ac:dyDescent="0.35">
      <c r="A28777" s="1" t="s">
        <v>47567</v>
      </c>
      <c r="B28777" t="s">
        <v>47568</v>
      </c>
      <c r="C28777" t="s">
        <v>34</v>
      </c>
      <c r="D28777" t="s">
        <v>35</v>
      </c>
      <c r="E28777">
        <v>1</v>
      </c>
      <c r="F28777" s="2">
        <v>145.34</v>
      </c>
      <c r="G28777" s="3">
        <v>714.66</v>
      </c>
      <c r="H28777" s="3">
        <v>1.4534</v>
      </c>
      <c r="I28777" s="3">
        <v>6.8309800000000003</v>
      </c>
      <c r="J28777" s="3">
        <v>153.62438</v>
      </c>
      <c r="K28777" s="3">
        <v>236.34520000000001</v>
      </c>
      <c r="L28777" s="4">
        <v>0.35000000000000003</v>
      </c>
    </row>
    <row r="28778" spans="1:12" x14ac:dyDescent="0.35">
      <c r="A28778" s="1" t="s">
        <v>47569</v>
      </c>
      <c r="B28778" t="s">
        <v>47570</v>
      </c>
      <c r="C28778" t="s">
        <v>34</v>
      </c>
      <c r="D28778" t="s">
        <v>35</v>
      </c>
      <c r="E28778">
        <v>1</v>
      </c>
      <c r="F28778" s="2">
        <v>28.76</v>
      </c>
      <c r="G28778" s="3">
        <v>151.94</v>
      </c>
      <c r="H28778" s="3">
        <v>0.28760000000000002</v>
      </c>
      <c r="I28778" s="3">
        <v>1.35172</v>
      </c>
      <c r="J28778" s="3">
        <v>30.399320000000003</v>
      </c>
      <c r="K28778" s="3">
        <v>46.768184615384619</v>
      </c>
      <c r="L28778" s="4">
        <v>0.35</v>
      </c>
    </row>
    <row r="28779" spans="1:12" x14ac:dyDescent="0.35">
      <c r="A28779" s="1" t="s">
        <v>47571</v>
      </c>
      <c r="B28779" t="s">
        <v>47572</v>
      </c>
      <c r="C28779" t="s">
        <v>34</v>
      </c>
      <c r="D28779" t="s">
        <v>35</v>
      </c>
      <c r="E28779">
        <v>1</v>
      </c>
      <c r="F28779" s="2">
        <v>30.45</v>
      </c>
      <c r="G28779" s="3">
        <v>103.51</v>
      </c>
      <c r="H28779" s="3">
        <v>0.30449999999999999</v>
      </c>
      <c r="I28779" s="3">
        <v>1.4311499999999999</v>
      </c>
      <c r="J28779" s="3">
        <v>32.185650000000003</v>
      </c>
      <c r="K28779" s="3">
        <v>49.516384615384617</v>
      </c>
      <c r="L28779" s="4">
        <v>0.35</v>
      </c>
    </row>
    <row r="28780" spans="1:12" x14ac:dyDescent="0.35">
      <c r="A28780" s="1" t="s">
        <v>47573</v>
      </c>
      <c r="B28780" t="s">
        <v>47574</v>
      </c>
      <c r="C28780" t="s">
        <v>363</v>
      </c>
      <c r="D28780" t="s">
        <v>364</v>
      </c>
      <c r="E28780">
        <v>1</v>
      </c>
      <c r="F28780" s="2">
        <v>2.61</v>
      </c>
      <c r="G28780" s="3">
        <v>5</v>
      </c>
      <c r="H28780" s="3">
        <v>2.6099999999999998E-2</v>
      </c>
      <c r="I28780" s="3">
        <v>0.12267</v>
      </c>
      <c r="J28780" s="3">
        <v>2.7587699999999997</v>
      </c>
      <c r="K28780" s="3">
        <v>4.2442615384615383</v>
      </c>
      <c r="L28780" s="4">
        <v>0.35000000000000003</v>
      </c>
    </row>
    <row r="28781" spans="1:12" x14ac:dyDescent="0.35">
      <c r="A28781" s="1" t="s">
        <v>47575</v>
      </c>
      <c r="B28781" t="s">
        <v>13837</v>
      </c>
      <c r="C28781" t="s">
        <v>34</v>
      </c>
      <c r="D28781" t="s">
        <v>35</v>
      </c>
      <c r="E28781">
        <v>1</v>
      </c>
      <c r="F28781" s="2">
        <v>274.8</v>
      </c>
      <c r="G28781" s="3">
        <v>522</v>
      </c>
      <c r="H28781" s="3">
        <v>2.7480000000000002</v>
      </c>
      <c r="I28781" s="3">
        <v>12.915600000000001</v>
      </c>
      <c r="J28781" s="3">
        <v>290.46359999999999</v>
      </c>
      <c r="K28781" s="3">
        <v>446.86707692307687</v>
      </c>
      <c r="L28781" s="4">
        <v>0.34999999999999992</v>
      </c>
    </row>
    <row r="28782" spans="1:12" x14ac:dyDescent="0.35">
      <c r="A28782" s="1" t="s">
        <v>47576</v>
      </c>
      <c r="B28782" t="s">
        <v>47577</v>
      </c>
      <c r="C28782" t="s">
        <v>1467</v>
      </c>
      <c r="D28782" t="s">
        <v>1468</v>
      </c>
      <c r="E28782">
        <v>1</v>
      </c>
      <c r="F28782" s="2">
        <v>9.06</v>
      </c>
      <c r="G28782" s="3">
        <v>18</v>
      </c>
      <c r="H28782" s="3">
        <v>9.06E-2</v>
      </c>
      <c r="I28782" s="3">
        <v>0.42582000000000003</v>
      </c>
      <c r="J28782" s="3">
        <v>9.5764200000000006</v>
      </c>
      <c r="K28782" s="3">
        <v>14.732953846153846</v>
      </c>
      <c r="L28782" s="4">
        <v>0.34999999999999992</v>
      </c>
    </row>
    <row r="28783" spans="1:12" x14ac:dyDescent="0.35">
      <c r="A28783" s="1" t="s">
        <v>47578</v>
      </c>
      <c r="B28783" t="s">
        <v>47545</v>
      </c>
      <c r="C28783" t="s">
        <v>34</v>
      </c>
      <c r="D28783" t="s">
        <v>35</v>
      </c>
      <c r="E28783">
        <v>1</v>
      </c>
      <c r="F28783" s="2">
        <v>15.44</v>
      </c>
      <c r="G28783" s="3">
        <v>114.45</v>
      </c>
      <c r="H28783" s="3">
        <v>0.15440000000000001</v>
      </c>
      <c r="I28783" s="3">
        <v>0.72567999999999999</v>
      </c>
      <c r="J28783" s="3">
        <v>16.320080000000001</v>
      </c>
      <c r="K28783" s="3">
        <v>25.107815384615385</v>
      </c>
      <c r="L28783" s="4">
        <v>0.35</v>
      </c>
    </row>
    <row r="28784" spans="1:12" x14ac:dyDescent="0.35">
      <c r="A28784" s="1" t="s">
        <v>47579</v>
      </c>
      <c r="B28784" t="s">
        <v>47580</v>
      </c>
      <c r="C28784" t="s">
        <v>1467</v>
      </c>
      <c r="D28784" t="s">
        <v>1468</v>
      </c>
      <c r="E28784">
        <v>1</v>
      </c>
      <c r="F28784" s="2">
        <v>6.72</v>
      </c>
      <c r="G28784" s="3">
        <v>14</v>
      </c>
      <c r="H28784" s="3">
        <v>6.7199999999999996E-2</v>
      </c>
      <c r="I28784" s="3">
        <v>0.31584000000000001</v>
      </c>
      <c r="J28784" s="3">
        <v>7.1030399999999991</v>
      </c>
      <c r="K28784" s="3">
        <v>10.927753846153845</v>
      </c>
      <c r="L28784" s="4">
        <v>0.35</v>
      </c>
    </row>
    <row r="28785" spans="1:12" x14ac:dyDescent="0.35">
      <c r="A28785" s="1" t="s">
        <v>47581</v>
      </c>
      <c r="B28785" t="s">
        <v>47582</v>
      </c>
      <c r="C28785" t="s">
        <v>34</v>
      </c>
      <c r="D28785" t="s">
        <v>35</v>
      </c>
      <c r="E28785">
        <v>1</v>
      </c>
      <c r="F28785" s="2">
        <v>23.97</v>
      </c>
      <c r="G28785" s="3">
        <v>112.62</v>
      </c>
      <c r="H28785" s="3">
        <v>0.2397</v>
      </c>
      <c r="I28785" s="3">
        <v>1.12659</v>
      </c>
      <c r="J28785" s="3">
        <v>25.336289999999998</v>
      </c>
      <c r="K28785" s="3">
        <v>38.978907692307686</v>
      </c>
      <c r="L28785" s="4">
        <v>0.34999999999999992</v>
      </c>
    </row>
    <row r="28786" spans="1:12" x14ac:dyDescent="0.35">
      <c r="A28786" s="1" t="s">
        <v>47583</v>
      </c>
      <c r="B28786" t="s">
        <v>47584</v>
      </c>
      <c r="C28786" t="s">
        <v>1467</v>
      </c>
      <c r="D28786" t="s">
        <v>1468</v>
      </c>
      <c r="E28786">
        <v>1</v>
      </c>
      <c r="F28786" s="2">
        <v>224.27</v>
      </c>
      <c r="G28786" s="3">
        <v>442</v>
      </c>
      <c r="H28786" s="3">
        <v>2.2427000000000001</v>
      </c>
      <c r="I28786" s="3">
        <v>10.54069</v>
      </c>
      <c r="J28786" s="3">
        <v>237.05339000000004</v>
      </c>
      <c r="K28786" s="3">
        <v>364.69752307692312</v>
      </c>
      <c r="L28786" s="4">
        <v>0.35</v>
      </c>
    </row>
    <row r="28787" spans="1:12" x14ac:dyDescent="0.35">
      <c r="A28787" s="1" t="s">
        <v>47585</v>
      </c>
      <c r="B28787" t="s">
        <v>47586</v>
      </c>
      <c r="C28787" t="s">
        <v>34</v>
      </c>
      <c r="D28787" t="s">
        <v>35</v>
      </c>
      <c r="E28787">
        <v>1</v>
      </c>
      <c r="F28787" s="2">
        <v>40.119999999999997</v>
      </c>
      <c r="G28787" s="3">
        <v>129</v>
      </c>
      <c r="H28787" s="3">
        <v>0.4012</v>
      </c>
      <c r="I28787" s="3">
        <v>1.88564</v>
      </c>
      <c r="J28787" s="3">
        <v>42.406840000000003</v>
      </c>
      <c r="K28787" s="3">
        <v>65.241292307692305</v>
      </c>
      <c r="L28787" s="4">
        <v>0.34999999999999992</v>
      </c>
    </row>
    <row r="28788" spans="1:12" x14ac:dyDescent="0.35">
      <c r="A28788" s="1" t="s">
        <v>47587</v>
      </c>
      <c r="B28788" t="s">
        <v>32431</v>
      </c>
      <c r="C28788" t="s">
        <v>363</v>
      </c>
      <c r="D28788" t="s">
        <v>364</v>
      </c>
      <c r="E28788">
        <v>1</v>
      </c>
      <c r="F28788" s="2">
        <v>3.89</v>
      </c>
      <c r="G28788" s="3">
        <v>8</v>
      </c>
      <c r="H28788" s="3">
        <v>3.8900000000000004E-2</v>
      </c>
      <c r="I28788" s="3">
        <v>0.18282999999999999</v>
      </c>
      <c r="J28788" s="3">
        <v>4.1117299999999997</v>
      </c>
      <c r="K28788" s="3">
        <v>6.3257384615384611</v>
      </c>
      <c r="L28788" s="4">
        <v>0.35000000000000003</v>
      </c>
    </row>
    <row r="28789" spans="1:12" x14ac:dyDescent="0.35">
      <c r="A28789" s="1" t="s">
        <v>47588</v>
      </c>
      <c r="B28789" t="s">
        <v>13894</v>
      </c>
      <c r="C28789" t="s">
        <v>34</v>
      </c>
      <c r="D28789" t="s">
        <v>35</v>
      </c>
      <c r="E28789">
        <v>1</v>
      </c>
      <c r="F28789" s="2">
        <v>12.01</v>
      </c>
      <c r="G28789" s="3">
        <v>23</v>
      </c>
      <c r="H28789" s="3">
        <v>0.1201</v>
      </c>
      <c r="I28789" s="3">
        <v>0.56447000000000003</v>
      </c>
      <c r="J28789" s="3">
        <v>12.694570000000001</v>
      </c>
      <c r="K28789" s="3">
        <v>19.530107692307691</v>
      </c>
      <c r="L28789" s="4">
        <v>0.34999999999999992</v>
      </c>
    </row>
    <row r="28790" spans="1:12" x14ac:dyDescent="0.35">
      <c r="A28790" s="1">
        <v>10141761</v>
      </c>
      <c r="B28790" t="s">
        <v>47589</v>
      </c>
      <c r="C28790" t="s">
        <v>34</v>
      </c>
      <c r="D28790" t="s">
        <v>35</v>
      </c>
      <c r="E28790">
        <v>1</v>
      </c>
      <c r="F28790" s="2">
        <v>688.9</v>
      </c>
      <c r="G28790" s="3">
        <v>1213.6880000000001</v>
      </c>
      <c r="H28790" s="3">
        <v>6.8890000000000002</v>
      </c>
      <c r="I28790" s="3">
        <v>32.378299999999996</v>
      </c>
      <c r="J28790" s="3">
        <v>728.16729999999995</v>
      </c>
      <c r="K28790" s="3">
        <v>1120.2573846153846</v>
      </c>
      <c r="L28790" s="4">
        <v>0.35000000000000003</v>
      </c>
    </row>
    <row r="28791" spans="1:12" x14ac:dyDescent="0.35">
      <c r="A28791" s="1" t="s">
        <v>47590</v>
      </c>
      <c r="B28791" t="s">
        <v>47591</v>
      </c>
      <c r="C28791" t="s">
        <v>34</v>
      </c>
      <c r="D28791" t="s">
        <v>35</v>
      </c>
      <c r="E28791">
        <v>1</v>
      </c>
      <c r="F28791" s="2">
        <v>2058.8200000000002</v>
      </c>
      <c r="G28791" s="3">
        <v>10779.16</v>
      </c>
      <c r="H28791" s="3">
        <v>20.588200000000001</v>
      </c>
      <c r="I28791" s="3">
        <v>96.764540000000011</v>
      </c>
      <c r="J28791" s="3">
        <v>2176.1727400000004</v>
      </c>
      <c r="K28791" s="3">
        <v>3347.9580615384621</v>
      </c>
      <c r="L28791" s="4">
        <v>0.35</v>
      </c>
    </row>
    <row r="28792" spans="1:12" x14ac:dyDescent="0.35">
      <c r="A28792" s="1" t="s">
        <v>47592</v>
      </c>
      <c r="B28792" t="s">
        <v>47593</v>
      </c>
      <c r="C28792" t="s">
        <v>34</v>
      </c>
      <c r="D28792" t="s">
        <v>35</v>
      </c>
      <c r="E28792">
        <v>1</v>
      </c>
      <c r="F28792" s="2">
        <v>28897.52</v>
      </c>
      <c r="G28792" s="3">
        <v>151296</v>
      </c>
      <c r="H28792" s="3">
        <v>288.97520000000003</v>
      </c>
      <c r="I28792" s="3">
        <v>1358.18344</v>
      </c>
      <c r="J28792" s="3">
        <v>30544.678640000002</v>
      </c>
      <c r="K28792" s="3">
        <v>46991.813292307692</v>
      </c>
      <c r="L28792" s="4">
        <v>0.35</v>
      </c>
    </row>
    <row r="28793" spans="1:12" x14ac:dyDescent="0.35">
      <c r="A28793" s="1" t="s">
        <v>47594</v>
      </c>
      <c r="B28793" t="s">
        <v>47595</v>
      </c>
      <c r="C28793" t="s">
        <v>34</v>
      </c>
      <c r="D28793" t="s">
        <v>35</v>
      </c>
      <c r="E28793">
        <v>1</v>
      </c>
      <c r="F28793" s="2">
        <v>2294.12</v>
      </c>
      <c r="G28793" s="3">
        <v>12011.1</v>
      </c>
      <c r="H28793" s="3">
        <v>22.941199999999998</v>
      </c>
      <c r="I28793" s="3">
        <v>107.82364</v>
      </c>
      <c r="J28793" s="3">
        <v>2424.8848400000002</v>
      </c>
      <c r="K28793" s="3">
        <v>3730.5920615384616</v>
      </c>
      <c r="L28793" s="4">
        <v>0.35</v>
      </c>
    </row>
    <row r="28794" spans="1:12" x14ac:dyDescent="0.35">
      <c r="A28794" s="1" t="s">
        <v>47596</v>
      </c>
      <c r="B28794" t="s">
        <v>47597</v>
      </c>
      <c r="C28794" t="s">
        <v>34</v>
      </c>
      <c r="D28794" t="s">
        <v>35</v>
      </c>
      <c r="E28794">
        <v>1</v>
      </c>
      <c r="F28794" s="2">
        <v>25590.42</v>
      </c>
      <c r="G28794" s="3">
        <v>133981</v>
      </c>
      <c r="H28794" s="3">
        <v>255.90419999999997</v>
      </c>
      <c r="I28794" s="3">
        <v>1202.74974</v>
      </c>
      <c r="J28794" s="3">
        <v>27049.073939999998</v>
      </c>
      <c r="K28794" s="3">
        <v>41613.959907692304</v>
      </c>
      <c r="L28794" s="4">
        <v>0.35</v>
      </c>
    </row>
    <row r="28795" spans="1:12" x14ac:dyDescent="0.35">
      <c r="A28795" s="1" t="s">
        <v>47598</v>
      </c>
      <c r="B28795" t="s">
        <v>47599</v>
      </c>
      <c r="C28795" t="s">
        <v>34</v>
      </c>
      <c r="D28795" t="s">
        <v>35</v>
      </c>
      <c r="E28795">
        <v>1</v>
      </c>
      <c r="F28795" s="2">
        <v>5012.99</v>
      </c>
      <c r="G28795" s="3">
        <v>26246</v>
      </c>
      <c r="H28795" s="3">
        <v>50.129899999999999</v>
      </c>
      <c r="I28795" s="3">
        <v>235.61052999999998</v>
      </c>
      <c r="J28795" s="3">
        <v>5298.7304299999996</v>
      </c>
      <c r="K28795" s="3">
        <v>8151.8929692307684</v>
      </c>
      <c r="L28795" s="4">
        <v>0.35</v>
      </c>
    </row>
    <row r="28796" spans="1:12" x14ac:dyDescent="0.35">
      <c r="A28796" s="1" t="s">
        <v>47600</v>
      </c>
      <c r="B28796" t="s">
        <v>47601</v>
      </c>
      <c r="C28796" t="s">
        <v>34</v>
      </c>
      <c r="D28796" t="s">
        <v>35</v>
      </c>
      <c r="E28796">
        <v>1</v>
      </c>
      <c r="F28796" s="2">
        <v>48.79</v>
      </c>
      <c r="G28796" s="3">
        <v>255.45</v>
      </c>
      <c r="H28796" s="3">
        <v>0.4879</v>
      </c>
      <c r="I28796" s="3">
        <v>2.2931300000000001</v>
      </c>
      <c r="J28796" s="3">
        <v>51.57103</v>
      </c>
      <c r="K28796" s="3">
        <v>79.340046153846146</v>
      </c>
      <c r="L28796" s="4">
        <v>0.34999999999999992</v>
      </c>
    </row>
    <row r="28797" spans="1:12" x14ac:dyDescent="0.35">
      <c r="A28797" s="1" t="s">
        <v>47602</v>
      </c>
      <c r="B28797" t="s">
        <v>47603</v>
      </c>
      <c r="C28797" t="s">
        <v>34</v>
      </c>
      <c r="D28797" t="s">
        <v>35</v>
      </c>
      <c r="E28797">
        <v>1</v>
      </c>
      <c r="F28797" s="2">
        <v>1.0900000000000001</v>
      </c>
      <c r="G28797" s="3">
        <v>5.71</v>
      </c>
      <c r="H28797" s="3">
        <v>1.0900000000000002E-2</v>
      </c>
      <c r="I28797" s="3">
        <v>5.1230000000000005E-2</v>
      </c>
      <c r="J28797" s="3">
        <v>1.1521300000000001</v>
      </c>
      <c r="K28797" s="3">
        <v>1.7725076923076923</v>
      </c>
      <c r="L28797" s="4">
        <v>0.35</v>
      </c>
    </row>
    <row r="28798" spans="1:12" x14ac:dyDescent="0.35">
      <c r="A28798" s="1" t="s">
        <v>47604</v>
      </c>
      <c r="B28798" t="s">
        <v>47605</v>
      </c>
      <c r="C28798" t="s">
        <v>34</v>
      </c>
      <c r="D28798" t="s">
        <v>35</v>
      </c>
      <c r="E28798">
        <v>1</v>
      </c>
      <c r="F28798" s="2">
        <v>7282.18</v>
      </c>
      <c r="G28798" s="3">
        <v>38126.6</v>
      </c>
      <c r="H28798" s="3">
        <v>72.82180000000001</v>
      </c>
      <c r="I28798" s="3">
        <v>342.26246000000003</v>
      </c>
      <c r="J28798" s="3">
        <v>7697.2642599999999</v>
      </c>
      <c r="K28798" s="3">
        <v>11841.945015384616</v>
      </c>
      <c r="L28798" s="4">
        <v>0.35000000000000003</v>
      </c>
    </row>
    <row r="28799" spans="1:12" x14ac:dyDescent="0.35">
      <c r="A28799" s="1" t="s">
        <v>47606</v>
      </c>
      <c r="B28799" t="s">
        <v>47607</v>
      </c>
      <c r="C28799" t="s">
        <v>34</v>
      </c>
      <c r="D28799" t="s">
        <v>35</v>
      </c>
      <c r="E28799">
        <v>1</v>
      </c>
      <c r="F28799" s="2">
        <v>364.56</v>
      </c>
      <c r="G28799" s="3">
        <v>1908.69</v>
      </c>
      <c r="H28799" s="3">
        <v>3.6456</v>
      </c>
      <c r="I28799" s="3">
        <v>17.134319999999999</v>
      </c>
      <c r="J28799" s="3">
        <v>385.33992000000001</v>
      </c>
      <c r="K28799" s="3">
        <v>592.83064615384615</v>
      </c>
      <c r="L28799" s="4">
        <v>0.35</v>
      </c>
    </row>
    <row r="28800" spans="1:12" x14ac:dyDescent="0.35">
      <c r="A28800" s="1" t="s">
        <v>47608</v>
      </c>
      <c r="B28800" t="s">
        <v>47609</v>
      </c>
      <c r="C28800" t="s">
        <v>34</v>
      </c>
      <c r="D28800" t="s">
        <v>35</v>
      </c>
      <c r="E28800">
        <v>1</v>
      </c>
      <c r="F28800" s="2">
        <v>5012.99</v>
      </c>
      <c r="G28800" s="3">
        <v>26246</v>
      </c>
      <c r="H28800" s="3">
        <v>50.129899999999999</v>
      </c>
      <c r="I28800" s="3">
        <v>235.61052999999998</v>
      </c>
      <c r="J28800" s="3">
        <v>5298.7304299999996</v>
      </c>
      <c r="K28800" s="3">
        <v>8151.8929692307684</v>
      </c>
      <c r="L28800" s="4">
        <v>0.35</v>
      </c>
    </row>
    <row r="28801" spans="1:12" x14ac:dyDescent="0.35">
      <c r="A28801" s="1" t="s">
        <v>47610</v>
      </c>
      <c r="B28801" t="s">
        <v>47611</v>
      </c>
      <c r="C28801" t="s">
        <v>34</v>
      </c>
      <c r="D28801" t="s">
        <v>35</v>
      </c>
      <c r="E28801">
        <v>1</v>
      </c>
      <c r="F28801" s="2">
        <v>321.94</v>
      </c>
      <c r="G28801" s="3">
        <v>1685.55</v>
      </c>
      <c r="H28801" s="3">
        <v>3.2194000000000003</v>
      </c>
      <c r="I28801" s="3">
        <v>15.131180000000001</v>
      </c>
      <c r="J28801" s="3">
        <v>340.29057999999998</v>
      </c>
      <c r="K28801" s="3">
        <v>523.52396923076913</v>
      </c>
      <c r="L28801" s="4">
        <v>0.34999999999999992</v>
      </c>
    </row>
    <row r="28802" spans="1:12" x14ac:dyDescent="0.35">
      <c r="A28802" s="1" t="s">
        <v>47612</v>
      </c>
      <c r="B28802" t="s">
        <v>47613</v>
      </c>
      <c r="C28802" t="s">
        <v>34</v>
      </c>
      <c r="D28802" t="s">
        <v>35</v>
      </c>
      <c r="E28802">
        <v>1</v>
      </c>
      <c r="F28802" s="2">
        <v>48.79</v>
      </c>
      <c r="G28802" s="3">
        <v>255.45</v>
      </c>
      <c r="H28802" s="3">
        <v>0.4879</v>
      </c>
      <c r="I28802" s="3">
        <v>2.2931300000000001</v>
      </c>
      <c r="J28802" s="3">
        <v>51.57103</v>
      </c>
      <c r="K28802" s="3">
        <v>79.340046153846146</v>
      </c>
      <c r="L28802" s="4">
        <v>0.34999999999999992</v>
      </c>
    </row>
    <row r="28803" spans="1:12" x14ac:dyDescent="0.35">
      <c r="A28803" s="1" t="s">
        <v>47614</v>
      </c>
      <c r="B28803" t="s">
        <v>47615</v>
      </c>
      <c r="C28803" t="s">
        <v>34</v>
      </c>
      <c r="D28803" t="s">
        <v>35</v>
      </c>
      <c r="E28803">
        <v>1</v>
      </c>
      <c r="F28803" s="2">
        <v>917.18</v>
      </c>
      <c r="G28803" s="3">
        <v>4801.99</v>
      </c>
      <c r="H28803" s="3">
        <v>9.1717999999999993</v>
      </c>
      <c r="I28803" s="3">
        <v>43.107459999999996</v>
      </c>
      <c r="J28803" s="3">
        <v>969.45925999999986</v>
      </c>
      <c r="K28803" s="3">
        <v>1491.4757846153843</v>
      </c>
      <c r="L28803" s="4">
        <v>0.35</v>
      </c>
    </row>
    <row r="28804" spans="1:12" x14ac:dyDescent="0.35">
      <c r="A28804" s="1" t="s">
        <v>47616</v>
      </c>
      <c r="B28804" t="s">
        <v>47617</v>
      </c>
      <c r="C28804" t="s">
        <v>34</v>
      </c>
      <c r="D28804" t="s">
        <v>35</v>
      </c>
      <c r="E28804">
        <v>1</v>
      </c>
      <c r="F28804" s="2">
        <v>48.79</v>
      </c>
      <c r="G28804" s="3">
        <v>255.45</v>
      </c>
      <c r="H28804" s="3">
        <v>0.4879</v>
      </c>
      <c r="I28804" s="3">
        <v>2.2931300000000001</v>
      </c>
      <c r="J28804" s="3">
        <v>51.57103</v>
      </c>
      <c r="K28804" s="3">
        <v>79.340046153846146</v>
      </c>
      <c r="L28804" s="4">
        <v>0.34999999999999992</v>
      </c>
    </row>
    <row r="28805" spans="1:12" x14ac:dyDescent="0.35">
      <c r="A28805" s="1" t="s">
        <v>47618</v>
      </c>
      <c r="B28805" t="s">
        <v>47619</v>
      </c>
      <c r="C28805" t="s">
        <v>34</v>
      </c>
      <c r="D28805" t="s">
        <v>35</v>
      </c>
      <c r="E28805">
        <v>1</v>
      </c>
      <c r="F28805" s="2">
        <v>48.79</v>
      </c>
      <c r="G28805" s="3">
        <v>255.45</v>
      </c>
      <c r="H28805" s="3">
        <v>0.4879</v>
      </c>
      <c r="I28805" s="3">
        <v>2.2931300000000001</v>
      </c>
      <c r="J28805" s="3">
        <v>51.57103</v>
      </c>
      <c r="K28805" s="3">
        <v>79.340046153846146</v>
      </c>
      <c r="L28805" s="4">
        <v>0.34999999999999992</v>
      </c>
    </row>
    <row r="28806" spans="1:12" x14ac:dyDescent="0.35">
      <c r="A28806" s="1" t="s">
        <v>47620</v>
      </c>
      <c r="B28806" t="s">
        <v>47621</v>
      </c>
      <c r="C28806" t="s">
        <v>34</v>
      </c>
      <c r="D28806" t="s">
        <v>35</v>
      </c>
      <c r="E28806">
        <v>1</v>
      </c>
      <c r="F28806" s="2">
        <v>5225.3599999999997</v>
      </c>
      <c r="G28806" s="3">
        <v>27357.9</v>
      </c>
      <c r="H28806" s="3">
        <v>52.253599999999999</v>
      </c>
      <c r="I28806" s="3">
        <v>245.59191999999999</v>
      </c>
      <c r="J28806" s="3">
        <v>5523.2055199999995</v>
      </c>
      <c r="K28806" s="3">
        <v>8497.2392615384597</v>
      </c>
      <c r="L28806" s="4">
        <v>0.34999999999999992</v>
      </c>
    </row>
    <row r="28807" spans="1:12" x14ac:dyDescent="0.35">
      <c r="A28807" s="1" t="s">
        <v>47622</v>
      </c>
      <c r="B28807" t="s">
        <v>47623</v>
      </c>
      <c r="C28807" t="s">
        <v>34</v>
      </c>
      <c r="D28807" t="s">
        <v>35</v>
      </c>
      <c r="E28807">
        <v>1</v>
      </c>
      <c r="F28807" s="2">
        <v>1.0900000000000001</v>
      </c>
      <c r="G28807" s="3">
        <v>5.71</v>
      </c>
      <c r="H28807" s="3">
        <v>1.0900000000000002E-2</v>
      </c>
      <c r="I28807" s="3">
        <v>5.1230000000000005E-2</v>
      </c>
      <c r="J28807" s="3">
        <v>1.1521300000000001</v>
      </c>
      <c r="K28807" s="3">
        <v>1.7725076923076923</v>
      </c>
      <c r="L28807" s="4">
        <v>0.35</v>
      </c>
    </row>
    <row r="28808" spans="1:12" x14ac:dyDescent="0.35">
      <c r="A28808" s="1" t="s">
        <v>47624</v>
      </c>
      <c r="B28808" t="s">
        <v>47625</v>
      </c>
      <c r="C28808" t="s">
        <v>34</v>
      </c>
      <c r="D28808" t="s">
        <v>35</v>
      </c>
      <c r="E28808">
        <v>1</v>
      </c>
      <c r="F28808" s="2">
        <v>3288.21</v>
      </c>
      <c r="G28808" s="3">
        <v>17194.599999999999</v>
      </c>
      <c r="H28808" s="3">
        <v>32.882100000000001</v>
      </c>
      <c r="I28808" s="3">
        <v>154.54587000000001</v>
      </c>
      <c r="J28808" s="3">
        <v>3475.6379699999998</v>
      </c>
      <c r="K28808" s="3">
        <v>5347.1353384615377</v>
      </c>
      <c r="L28808" s="4">
        <v>0.34999999999999992</v>
      </c>
    </row>
    <row r="28809" spans="1:12" x14ac:dyDescent="0.35">
      <c r="A28809" s="1" t="s">
        <v>47626</v>
      </c>
      <c r="B28809" t="s">
        <v>47627</v>
      </c>
      <c r="C28809" t="s">
        <v>34</v>
      </c>
      <c r="D28809" t="s">
        <v>35</v>
      </c>
      <c r="E28809">
        <v>1</v>
      </c>
      <c r="F28809" s="2">
        <v>48.79</v>
      </c>
      <c r="G28809" s="3">
        <v>255.45</v>
      </c>
      <c r="H28809" s="3">
        <v>0.4879</v>
      </c>
      <c r="I28809" s="3">
        <v>2.2931300000000001</v>
      </c>
      <c r="J28809" s="3">
        <v>51.57103</v>
      </c>
      <c r="K28809" s="3">
        <v>79.340046153846146</v>
      </c>
      <c r="L28809" s="4">
        <v>0.34999999999999992</v>
      </c>
    </row>
    <row r="28810" spans="1:12" x14ac:dyDescent="0.35">
      <c r="A28810" s="1" t="s">
        <v>47628</v>
      </c>
      <c r="B28810" t="s">
        <v>47629</v>
      </c>
      <c r="C28810" t="s">
        <v>34</v>
      </c>
      <c r="D28810" t="s">
        <v>35</v>
      </c>
      <c r="E28810">
        <v>1</v>
      </c>
      <c r="F28810" s="2">
        <v>661.5</v>
      </c>
      <c r="G28810" s="3">
        <v>1304</v>
      </c>
      <c r="H28810" s="3">
        <v>6.6150000000000002</v>
      </c>
      <c r="I28810" s="3">
        <v>31.090499999999999</v>
      </c>
      <c r="J28810" s="3">
        <v>699.20550000000003</v>
      </c>
      <c r="K28810" s="3">
        <v>1075.7007692307693</v>
      </c>
      <c r="L28810" s="4">
        <v>0.35000000000000003</v>
      </c>
    </row>
    <row r="28811" spans="1:12" x14ac:dyDescent="0.35">
      <c r="A28811" s="1" t="s">
        <v>47630</v>
      </c>
      <c r="B28811" t="s">
        <v>47631</v>
      </c>
      <c r="C28811" t="s">
        <v>34</v>
      </c>
      <c r="D28811" t="s">
        <v>35</v>
      </c>
      <c r="E28811">
        <v>1</v>
      </c>
      <c r="F28811" s="2">
        <v>1093.68</v>
      </c>
      <c r="G28811" s="3">
        <v>5726.07</v>
      </c>
      <c r="H28811" s="3">
        <v>10.936800000000002</v>
      </c>
      <c r="I28811" s="3">
        <v>51.40296</v>
      </c>
      <c r="J28811" s="3">
        <v>1156.0197599999999</v>
      </c>
      <c r="K28811" s="3">
        <v>1778.4919384615382</v>
      </c>
      <c r="L28811" s="4">
        <v>0.35</v>
      </c>
    </row>
    <row r="28812" spans="1:12" x14ac:dyDescent="0.35">
      <c r="A28812" s="1" t="s">
        <v>47632</v>
      </c>
      <c r="B28812" t="s">
        <v>47633</v>
      </c>
      <c r="C28812" t="s">
        <v>34</v>
      </c>
      <c r="D28812" t="s">
        <v>35</v>
      </c>
      <c r="E28812">
        <v>1</v>
      </c>
      <c r="F28812" s="2">
        <v>5225.3599999999997</v>
      </c>
      <c r="G28812" s="3">
        <v>27357.9</v>
      </c>
      <c r="H28812" s="3">
        <v>52.253599999999999</v>
      </c>
      <c r="I28812" s="3">
        <v>245.59191999999999</v>
      </c>
      <c r="J28812" s="3">
        <v>5523.2055199999995</v>
      </c>
      <c r="K28812" s="3">
        <v>8497.2392615384597</v>
      </c>
      <c r="L28812" s="4">
        <v>0.34999999999999992</v>
      </c>
    </row>
    <row r="28813" spans="1:12" x14ac:dyDescent="0.35">
      <c r="A28813" s="1" t="s">
        <v>47634</v>
      </c>
      <c r="B28813" t="s">
        <v>47635</v>
      </c>
      <c r="C28813" t="s">
        <v>34</v>
      </c>
      <c r="D28813" t="s">
        <v>35</v>
      </c>
      <c r="E28813">
        <v>1</v>
      </c>
      <c r="F28813" s="2">
        <v>2176.4699999999998</v>
      </c>
      <c r="G28813" s="3">
        <v>11395.13</v>
      </c>
      <c r="H28813" s="3">
        <v>21.764699999999998</v>
      </c>
      <c r="I28813" s="3">
        <v>102.29409</v>
      </c>
      <c r="J28813" s="3">
        <v>2300.5287899999998</v>
      </c>
      <c r="K28813" s="3">
        <v>3539.2750615384612</v>
      </c>
      <c r="L28813" s="4">
        <v>0.35</v>
      </c>
    </row>
    <row r="28814" spans="1:12" x14ac:dyDescent="0.35">
      <c r="A28814" s="1" t="s">
        <v>47636</v>
      </c>
      <c r="B28814" t="s">
        <v>47637</v>
      </c>
      <c r="C28814" t="s">
        <v>34</v>
      </c>
      <c r="D28814" t="s">
        <v>35</v>
      </c>
      <c r="E28814">
        <v>1</v>
      </c>
      <c r="F28814" s="2">
        <v>5225.3599999999997</v>
      </c>
      <c r="G28814" s="3">
        <v>27357.9</v>
      </c>
      <c r="H28814" s="3">
        <v>52.253599999999999</v>
      </c>
      <c r="I28814" s="3">
        <v>245.59191999999999</v>
      </c>
      <c r="J28814" s="3">
        <v>5523.2055199999995</v>
      </c>
      <c r="K28814" s="3">
        <v>8497.2392615384597</v>
      </c>
      <c r="L28814" s="4">
        <v>0.34999999999999992</v>
      </c>
    </row>
    <row r="28815" spans="1:12" x14ac:dyDescent="0.35">
      <c r="A28815" s="1" t="s">
        <v>47638</v>
      </c>
      <c r="B28815" t="s">
        <v>47639</v>
      </c>
      <c r="C28815" t="s">
        <v>34</v>
      </c>
      <c r="D28815" t="s">
        <v>35</v>
      </c>
      <c r="E28815">
        <v>1</v>
      </c>
      <c r="F28815" s="2">
        <v>4000</v>
      </c>
      <c r="G28815" s="3">
        <v>20942.41</v>
      </c>
      <c r="H28815" s="3">
        <v>40</v>
      </c>
      <c r="I28815" s="3">
        <v>188</v>
      </c>
      <c r="J28815" s="3">
        <v>4228</v>
      </c>
      <c r="K28815" s="3">
        <v>6504.6153846153848</v>
      </c>
      <c r="L28815" s="4">
        <v>0.35000000000000003</v>
      </c>
    </row>
    <row r="28816" spans="1:12" x14ac:dyDescent="0.35">
      <c r="A28816" s="1" t="s">
        <v>47640</v>
      </c>
      <c r="B28816" t="s">
        <v>47641</v>
      </c>
      <c r="C28816" t="s">
        <v>34</v>
      </c>
      <c r="D28816" t="s">
        <v>35</v>
      </c>
      <c r="E28816">
        <v>1</v>
      </c>
      <c r="F28816" s="2">
        <v>25590.42</v>
      </c>
      <c r="G28816" s="3">
        <v>133981</v>
      </c>
      <c r="H28816" s="3">
        <v>255.90419999999997</v>
      </c>
      <c r="I28816" s="3">
        <v>1202.74974</v>
      </c>
      <c r="J28816" s="3">
        <v>27049.073939999998</v>
      </c>
      <c r="K28816" s="3">
        <v>41613.959907692304</v>
      </c>
      <c r="L28816" s="4">
        <v>0.35</v>
      </c>
    </row>
    <row r="28817" spans="1:12" x14ac:dyDescent="0.35">
      <c r="A28817" s="1" t="s">
        <v>47642</v>
      </c>
      <c r="B28817" t="s">
        <v>47643</v>
      </c>
      <c r="C28817" t="s">
        <v>34</v>
      </c>
      <c r="D28817" t="s">
        <v>35</v>
      </c>
      <c r="E28817">
        <v>1</v>
      </c>
      <c r="F28817" s="2">
        <v>48.79</v>
      </c>
      <c r="G28817" s="3">
        <v>255.45</v>
      </c>
      <c r="H28817" s="3">
        <v>0.4879</v>
      </c>
      <c r="I28817" s="3">
        <v>2.2931300000000001</v>
      </c>
      <c r="J28817" s="3">
        <v>51.57103</v>
      </c>
      <c r="K28817" s="3">
        <v>79.340046153846146</v>
      </c>
      <c r="L28817" s="4">
        <v>0.34999999999999992</v>
      </c>
    </row>
    <row r="28818" spans="1:12" x14ac:dyDescent="0.35">
      <c r="A28818" s="1" t="s">
        <v>47644</v>
      </c>
      <c r="B28818" t="s">
        <v>47645</v>
      </c>
      <c r="C28818" t="s">
        <v>34</v>
      </c>
      <c r="D28818" t="s">
        <v>35</v>
      </c>
      <c r="E28818">
        <v>1</v>
      </c>
      <c r="F28818" s="2">
        <v>2712.5</v>
      </c>
      <c r="G28818" s="3">
        <v>14201.6</v>
      </c>
      <c r="H28818" s="3">
        <v>27.125</v>
      </c>
      <c r="I28818" s="3">
        <v>127.4875</v>
      </c>
      <c r="J28818" s="3">
        <v>2867.1125000000002</v>
      </c>
      <c r="K28818" s="3">
        <v>4410.9423076923076</v>
      </c>
      <c r="L28818" s="4">
        <v>0.34999999999999992</v>
      </c>
    </row>
    <row r="28819" spans="1:12" x14ac:dyDescent="0.35">
      <c r="A28819" s="1" t="s">
        <v>47646</v>
      </c>
      <c r="B28819" t="s">
        <v>47647</v>
      </c>
      <c r="C28819" t="s">
        <v>34</v>
      </c>
      <c r="D28819" t="s">
        <v>35</v>
      </c>
      <c r="E28819">
        <v>1</v>
      </c>
      <c r="F28819" s="2">
        <v>48.79</v>
      </c>
      <c r="G28819" s="3">
        <v>255.45</v>
      </c>
      <c r="H28819" s="3">
        <v>0.4879</v>
      </c>
      <c r="I28819" s="3">
        <v>2.2931300000000001</v>
      </c>
      <c r="J28819" s="3">
        <v>51.57103</v>
      </c>
      <c r="K28819" s="3">
        <v>79.340046153846146</v>
      </c>
      <c r="L28819" s="4">
        <v>0.34999999999999992</v>
      </c>
    </row>
    <row r="28820" spans="1:12" x14ac:dyDescent="0.35">
      <c r="A28820" s="1" t="s">
        <v>47648</v>
      </c>
      <c r="B28820" t="s">
        <v>47649</v>
      </c>
      <c r="C28820" t="s">
        <v>34</v>
      </c>
      <c r="D28820" t="s">
        <v>35</v>
      </c>
      <c r="E28820">
        <v>1</v>
      </c>
      <c r="F28820" s="2">
        <v>51.03</v>
      </c>
      <c r="G28820" s="3">
        <v>267.17</v>
      </c>
      <c r="H28820" s="3">
        <v>0.51029999999999998</v>
      </c>
      <c r="I28820" s="3">
        <v>2.3984100000000002</v>
      </c>
      <c r="J28820" s="3">
        <v>53.93871</v>
      </c>
      <c r="K28820" s="3">
        <v>82.982630769230767</v>
      </c>
      <c r="L28820" s="4">
        <v>0.35</v>
      </c>
    </row>
    <row r="28821" spans="1:12" x14ac:dyDescent="0.35">
      <c r="A28821" s="1" t="s">
        <v>47650</v>
      </c>
      <c r="B28821" t="s">
        <v>47651</v>
      </c>
      <c r="C28821" t="s">
        <v>34</v>
      </c>
      <c r="D28821" t="s">
        <v>35</v>
      </c>
      <c r="E28821">
        <v>1</v>
      </c>
      <c r="F28821" s="2">
        <v>5056.21</v>
      </c>
      <c r="G28821" s="3">
        <v>26472.3</v>
      </c>
      <c r="H28821" s="3">
        <v>50.562100000000001</v>
      </c>
      <c r="I28821" s="3">
        <v>237.64187000000001</v>
      </c>
      <c r="J28821" s="3">
        <v>5344.4139700000005</v>
      </c>
      <c r="K28821" s="3">
        <v>8222.1753384615386</v>
      </c>
      <c r="L28821" s="4">
        <v>0.34999999999999992</v>
      </c>
    </row>
    <row r="28822" spans="1:12" x14ac:dyDescent="0.35">
      <c r="A28822" s="1" t="s">
        <v>47652</v>
      </c>
      <c r="B28822" t="s">
        <v>40876</v>
      </c>
      <c r="C28822" t="s">
        <v>34</v>
      </c>
      <c r="D28822" t="s">
        <v>35</v>
      </c>
      <c r="E28822">
        <v>1</v>
      </c>
      <c r="F28822" s="2">
        <v>21769.37</v>
      </c>
      <c r="G28822" s="3">
        <v>113976</v>
      </c>
      <c r="H28822" s="3">
        <v>217.69370000000001</v>
      </c>
      <c r="I28822" s="3">
        <v>1023.16039</v>
      </c>
      <c r="J28822" s="3">
        <v>23010.22409</v>
      </c>
      <c r="K28822" s="3">
        <v>35400.344753846155</v>
      </c>
      <c r="L28822" s="4">
        <v>0.35000000000000003</v>
      </c>
    </row>
    <row r="28823" spans="1:12" x14ac:dyDescent="0.35">
      <c r="A28823" s="1" t="s">
        <v>47653</v>
      </c>
      <c r="B28823" t="s">
        <v>47654</v>
      </c>
      <c r="C28823" t="s">
        <v>34</v>
      </c>
      <c r="D28823" t="s">
        <v>35</v>
      </c>
      <c r="E28823">
        <v>1</v>
      </c>
      <c r="F28823" s="2">
        <v>51.03</v>
      </c>
      <c r="G28823" s="3">
        <v>267.17</v>
      </c>
      <c r="H28823" s="3">
        <v>0.51029999999999998</v>
      </c>
      <c r="I28823" s="3">
        <v>2.3984100000000002</v>
      </c>
      <c r="J28823" s="3">
        <v>53.93871</v>
      </c>
      <c r="K28823" s="3">
        <v>82.982630769230767</v>
      </c>
      <c r="L28823" s="4">
        <v>0.35</v>
      </c>
    </row>
    <row r="28824" spans="1:12" x14ac:dyDescent="0.35">
      <c r="A28824" s="1" t="s">
        <v>47655</v>
      </c>
      <c r="B28824" t="s">
        <v>47656</v>
      </c>
      <c r="C28824" t="s">
        <v>34</v>
      </c>
      <c r="D28824" t="s">
        <v>35</v>
      </c>
      <c r="E28824">
        <v>1</v>
      </c>
      <c r="F28824" s="2">
        <v>48.79</v>
      </c>
      <c r="G28824" s="3">
        <v>255.45</v>
      </c>
      <c r="H28824" s="3">
        <v>0.4879</v>
      </c>
      <c r="I28824" s="3">
        <v>2.2931300000000001</v>
      </c>
      <c r="J28824" s="3">
        <v>51.57103</v>
      </c>
      <c r="K28824" s="3">
        <v>79.340046153846146</v>
      </c>
      <c r="L28824" s="4">
        <v>0.34999999999999992</v>
      </c>
    </row>
    <row r="28825" spans="1:12" x14ac:dyDescent="0.35">
      <c r="A28825" s="1" t="s">
        <v>47657</v>
      </c>
      <c r="B28825" t="s">
        <v>47658</v>
      </c>
      <c r="C28825" t="s">
        <v>34</v>
      </c>
      <c r="D28825" t="s">
        <v>35</v>
      </c>
      <c r="E28825">
        <v>1</v>
      </c>
      <c r="F28825" s="2">
        <v>729.12</v>
      </c>
      <c r="G28825" s="3">
        <v>3817.38</v>
      </c>
      <c r="H28825" s="3">
        <v>7.2911999999999999</v>
      </c>
      <c r="I28825" s="3">
        <v>34.268639999999998</v>
      </c>
      <c r="J28825" s="3">
        <v>770.67984000000001</v>
      </c>
      <c r="K28825" s="3">
        <v>1185.6612923076923</v>
      </c>
      <c r="L28825" s="4">
        <v>0.35</v>
      </c>
    </row>
    <row r="28826" spans="1:12" x14ac:dyDescent="0.35">
      <c r="A28826" s="1" t="s">
        <v>47659</v>
      </c>
      <c r="B28826" t="s">
        <v>47660</v>
      </c>
      <c r="C28826" t="s">
        <v>34</v>
      </c>
      <c r="D28826" t="s">
        <v>35</v>
      </c>
      <c r="E28826">
        <v>1</v>
      </c>
      <c r="F28826" s="2">
        <v>48.79</v>
      </c>
      <c r="G28826" s="3">
        <v>255.45</v>
      </c>
      <c r="H28826" s="3">
        <v>0.4879</v>
      </c>
      <c r="I28826" s="3">
        <v>2.2931300000000001</v>
      </c>
      <c r="J28826" s="3">
        <v>51.57103</v>
      </c>
      <c r="K28826" s="3">
        <v>79.340046153846146</v>
      </c>
      <c r="L28826" s="4">
        <v>0.34999999999999992</v>
      </c>
    </row>
    <row r="28827" spans="1:12" x14ac:dyDescent="0.35">
      <c r="A28827" s="1" t="s">
        <v>47661</v>
      </c>
      <c r="B28827" t="s">
        <v>47662</v>
      </c>
      <c r="C28827" t="s">
        <v>34</v>
      </c>
      <c r="D28827" t="s">
        <v>35</v>
      </c>
      <c r="E28827">
        <v>1</v>
      </c>
      <c r="F28827" s="2">
        <v>19.53</v>
      </c>
      <c r="G28827" s="3">
        <v>102.25</v>
      </c>
      <c r="H28827" s="3">
        <v>0.19530000000000003</v>
      </c>
      <c r="I28827" s="3">
        <v>0.91791</v>
      </c>
      <c r="J28827" s="3">
        <v>20.64321</v>
      </c>
      <c r="K28827" s="3">
        <v>31.758784615384613</v>
      </c>
      <c r="L28827" s="4">
        <v>0.35</v>
      </c>
    </row>
    <row r="28828" spans="1:12" x14ac:dyDescent="0.35">
      <c r="A28828" s="1" t="s">
        <v>47663</v>
      </c>
      <c r="B28828" t="s">
        <v>47664</v>
      </c>
      <c r="C28828" t="s">
        <v>34</v>
      </c>
      <c r="D28828" t="s">
        <v>35</v>
      </c>
      <c r="E28828">
        <v>1</v>
      </c>
      <c r="F28828" s="2">
        <v>5225.3599999999997</v>
      </c>
      <c r="G28828" s="3">
        <v>27357.9</v>
      </c>
      <c r="H28828" s="3">
        <v>52.253599999999999</v>
      </c>
      <c r="I28828" s="3">
        <v>245.59191999999999</v>
      </c>
      <c r="J28828" s="3">
        <v>5523.2055199999995</v>
      </c>
      <c r="K28828" s="3">
        <v>8497.2392615384597</v>
      </c>
      <c r="L28828" s="4">
        <v>0.34999999999999992</v>
      </c>
    </row>
    <row r="28829" spans="1:12" x14ac:dyDescent="0.35">
      <c r="A28829" s="1" t="s">
        <v>47665</v>
      </c>
      <c r="B28829" t="s">
        <v>47666</v>
      </c>
      <c r="C28829" t="s">
        <v>34</v>
      </c>
      <c r="D28829" t="s">
        <v>35</v>
      </c>
      <c r="E28829">
        <v>1</v>
      </c>
      <c r="F28829" s="2">
        <v>5007.1899999999996</v>
      </c>
      <c r="G28829" s="3">
        <v>26215.7</v>
      </c>
      <c r="H28829" s="3">
        <v>50.071899999999999</v>
      </c>
      <c r="I28829" s="3">
        <v>235.33792999999997</v>
      </c>
      <c r="J28829" s="3">
        <v>5292.5998299999992</v>
      </c>
      <c r="K28829" s="3">
        <v>8142.4612769230753</v>
      </c>
      <c r="L28829" s="4">
        <v>0.35</v>
      </c>
    </row>
    <row r="28830" spans="1:12" x14ac:dyDescent="0.35">
      <c r="A28830" s="1" t="s">
        <v>47667</v>
      </c>
      <c r="B28830" t="s">
        <v>47668</v>
      </c>
      <c r="C28830" t="s">
        <v>34</v>
      </c>
      <c r="D28830" t="s">
        <v>35</v>
      </c>
      <c r="E28830">
        <v>1</v>
      </c>
      <c r="F28830" s="2">
        <v>4242.6099999999997</v>
      </c>
      <c r="G28830" s="3">
        <v>22212.6</v>
      </c>
      <c r="H28830" s="3">
        <v>42.426099999999998</v>
      </c>
      <c r="I28830" s="3">
        <v>199.40266999999997</v>
      </c>
      <c r="J28830" s="3">
        <v>4484.4387699999997</v>
      </c>
      <c r="K28830" s="3">
        <v>6899.1365692307691</v>
      </c>
      <c r="L28830" s="4">
        <v>0.35000000000000003</v>
      </c>
    </row>
    <row r="28831" spans="1:12" x14ac:dyDescent="0.35">
      <c r="A28831" s="1" t="s">
        <v>47669</v>
      </c>
      <c r="B28831" t="s">
        <v>47670</v>
      </c>
      <c r="C28831" t="s">
        <v>34</v>
      </c>
      <c r="D28831" t="s">
        <v>35</v>
      </c>
      <c r="E28831">
        <v>2</v>
      </c>
      <c r="F28831" s="2">
        <v>44.63</v>
      </c>
      <c r="G28831" s="3">
        <v>44.63</v>
      </c>
      <c r="H28831" s="3">
        <v>0.44630000000000003</v>
      </c>
      <c r="I28831" s="3">
        <v>0</v>
      </c>
      <c r="J28831" s="3">
        <v>45.076300000000003</v>
      </c>
      <c r="K28831" s="3">
        <v>69.348153846153849</v>
      </c>
      <c r="L28831" s="4">
        <v>0.35</v>
      </c>
    </row>
    <row r="28832" spans="1:12" x14ac:dyDescent="0.35">
      <c r="A28832" s="1" t="s">
        <v>47671</v>
      </c>
      <c r="B28832" t="s">
        <v>47672</v>
      </c>
      <c r="C28832" t="s">
        <v>363</v>
      </c>
      <c r="D28832" t="s">
        <v>364</v>
      </c>
      <c r="E28832">
        <v>1</v>
      </c>
      <c r="F28832" s="2">
        <v>645.97</v>
      </c>
      <c r="G28832" s="3">
        <v>1110</v>
      </c>
      <c r="H28832" s="3">
        <v>6.4597000000000007</v>
      </c>
      <c r="I28832" s="3">
        <v>30.360590000000002</v>
      </c>
      <c r="J28832" s="3">
        <v>682.79029000000003</v>
      </c>
      <c r="K28832" s="3">
        <v>1050.4466</v>
      </c>
      <c r="L28832" s="4">
        <v>0.35</v>
      </c>
    </row>
    <row r="28833" spans="1:12" x14ac:dyDescent="0.35">
      <c r="A28833" s="1" t="s">
        <v>47673</v>
      </c>
      <c r="B28833" t="s">
        <v>47674</v>
      </c>
      <c r="C28833" t="s">
        <v>34</v>
      </c>
      <c r="D28833" t="s">
        <v>35</v>
      </c>
      <c r="E28833">
        <v>2</v>
      </c>
      <c r="F28833" s="2">
        <v>330</v>
      </c>
      <c r="G28833" s="3">
        <v>725.34</v>
      </c>
      <c r="H28833" s="3">
        <v>3.3000000000000003</v>
      </c>
      <c r="I28833" s="3">
        <v>0</v>
      </c>
      <c r="J28833" s="3">
        <v>333.3</v>
      </c>
      <c r="K28833" s="3">
        <v>512.76923076923072</v>
      </c>
      <c r="L28833" s="4">
        <v>0.34999999999999992</v>
      </c>
    </row>
    <row r="28834" spans="1:12" x14ac:dyDescent="0.35">
      <c r="A28834" s="1" t="s">
        <v>47675</v>
      </c>
      <c r="B28834" t="s">
        <v>47676</v>
      </c>
      <c r="C28834" t="s">
        <v>34</v>
      </c>
      <c r="D28834" t="s">
        <v>35</v>
      </c>
      <c r="E28834">
        <v>1</v>
      </c>
      <c r="F28834" s="2">
        <v>119.53</v>
      </c>
      <c r="G28834" s="3">
        <v>227</v>
      </c>
      <c r="H28834" s="3">
        <v>1.1953</v>
      </c>
      <c r="I28834" s="3">
        <v>5.6179100000000002</v>
      </c>
      <c r="J28834" s="3">
        <v>126.34321</v>
      </c>
      <c r="K28834" s="3">
        <v>194.37416923076921</v>
      </c>
      <c r="L28834" s="4">
        <v>0.34999999999999992</v>
      </c>
    </row>
    <row r="28835" spans="1:12" x14ac:dyDescent="0.35">
      <c r="A28835" s="1" t="s">
        <v>47677</v>
      </c>
      <c r="B28835" t="s">
        <v>47678</v>
      </c>
      <c r="C28835" t="s">
        <v>21</v>
      </c>
      <c r="D28835" t="s">
        <v>22</v>
      </c>
      <c r="E28835">
        <v>1</v>
      </c>
      <c r="F28835" s="2">
        <v>34.43</v>
      </c>
      <c r="G28835" s="3">
        <v>66</v>
      </c>
      <c r="H28835" s="3">
        <v>0.34429999999999999</v>
      </c>
      <c r="I28835" s="3">
        <v>1.6182099999999999</v>
      </c>
      <c r="J28835" s="3">
        <v>36.392509999999994</v>
      </c>
      <c r="K28835" s="3">
        <v>55.988476923076909</v>
      </c>
      <c r="L28835" s="4">
        <v>0.34999999999999992</v>
      </c>
    </row>
    <row r="28836" spans="1:12" x14ac:dyDescent="0.35">
      <c r="A28836" s="1" t="s">
        <v>47679</v>
      </c>
      <c r="B28836" t="s">
        <v>47680</v>
      </c>
      <c r="C28836" t="s">
        <v>21</v>
      </c>
      <c r="D28836" t="s">
        <v>22</v>
      </c>
      <c r="E28836">
        <v>1</v>
      </c>
      <c r="F28836" s="2">
        <v>28.2</v>
      </c>
      <c r="G28836" s="3">
        <v>54</v>
      </c>
      <c r="H28836" s="3">
        <v>0.28199999999999997</v>
      </c>
      <c r="I28836" s="3">
        <v>1.3253999999999999</v>
      </c>
      <c r="J28836" s="3">
        <v>29.807399999999998</v>
      </c>
      <c r="K28836" s="3">
        <v>45.857538461538454</v>
      </c>
      <c r="L28836" s="4">
        <v>0.34999999999999992</v>
      </c>
    </row>
    <row r="28837" spans="1:12" x14ac:dyDescent="0.35">
      <c r="A28837" s="1" t="s">
        <v>47681</v>
      </c>
      <c r="B28837" t="s">
        <v>11181</v>
      </c>
      <c r="C28837" t="s">
        <v>21</v>
      </c>
      <c r="D28837" t="s">
        <v>22</v>
      </c>
      <c r="E28837">
        <v>1</v>
      </c>
      <c r="F28837" s="2">
        <v>6.65</v>
      </c>
      <c r="G28837" s="3">
        <v>12</v>
      </c>
      <c r="H28837" s="3">
        <v>6.6500000000000004E-2</v>
      </c>
      <c r="I28837" s="3">
        <v>0.31254999999999999</v>
      </c>
      <c r="J28837" s="3">
        <v>7.0290499999999998</v>
      </c>
      <c r="K28837" s="3">
        <v>10.813923076923077</v>
      </c>
      <c r="L28837" s="4">
        <v>0.35000000000000003</v>
      </c>
    </row>
    <row r="28838" spans="1:12" x14ac:dyDescent="0.35">
      <c r="A28838" s="1" t="s">
        <v>47682</v>
      </c>
      <c r="B28838" t="s">
        <v>47683</v>
      </c>
      <c r="C28838" t="s">
        <v>21</v>
      </c>
      <c r="D28838" t="s">
        <v>22</v>
      </c>
      <c r="E28838">
        <v>1</v>
      </c>
      <c r="F28838" s="2">
        <v>125</v>
      </c>
      <c r="G28838" s="3">
        <v>229</v>
      </c>
      <c r="H28838" s="3">
        <v>1.25</v>
      </c>
      <c r="I28838" s="3">
        <v>5.875</v>
      </c>
      <c r="J28838" s="3">
        <v>132.125</v>
      </c>
      <c r="K28838" s="3">
        <v>203.26923076923077</v>
      </c>
      <c r="L28838" s="4">
        <v>0.35000000000000003</v>
      </c>
    </row>
    <row r="28839" spans="1:12" hidden="1" x14ac:dyDescent="0.35">
      <c r="A28839" s="1" t="s">
        <v>47684</v>
      </c>
      <c r="B28839" t="s">
        <v>47685</v>
      </c>
      <c r="C28839" t="s">
        <v>46</v>
      </c>
      <c r="D28839" t="s">
        <v>47</v>
      </c>
      <c r="E28839">
        <v>1</v>
      </c>
      <c r="F28839" s="2">
        <v>379.99</v>
      </c>
      <c r="G28839" s="3">
        <v>1987.05</v>
      </c>
      <c r="H28839" s="3">
        <v>3.7999000000000001</v>
      </c>
      <c r="I28839" s="3">
        <v>17.859529999999999</v>
      </c>
      <c r="J28839" s="3">
        <v>401.64943</v>
      </c>
      <c r="K28839" s="3">
        <v>617.92219999999998</v>
      </c>
      <c r="L28839" s="4">
        <v>0.35</v>
      </c>
    </row>
    <row r="28840" spans="1:12" x14ac:dyDescent="0.35">
      <c r="A28840" s="1" t="s">
        <v>47686</v>
      </c>
      <c r="B28840" t="s">
        <v>28393</v>
      </c>
      <c r="C28840" t="s">
        <v>34</v>
      </c>
      <c r="D28840" t="s">
        <v>35</v>
      </c>
      <c r="E28840">
        <v>1</v>
      </c>
      <c r="F28840" s="2">
        <v>5.52</v>
      </c>
      <c r="G28840" s="3">
        <v>11</v>
      </c>
      <c r="H28840" s="3">
        <v>5.5199999999999999E-2</v>
      </c>
      <c r="I28840" s="3">
        <v>0.25944</v>
      </c>
      <c r="J28840" s="3">
        <v>5.8346399999999994</v>
      </c>
      <c r="K28840" s="3">
        <v>8.9763692307692295</v>
      </c>
      <c r="L28840" s="4">
        <v>0.35</v>
      </c>
    </row>
    <row r="28841" spans="1:12" x14ac:dyDescent="0.35">
      <c r="A28841" s="1" t="s">
        <v>47687</v>
      </c>
      <c r="B28841" t="s">
        <v>47688</v>
      </c>
      <c r="C28841" t="s">
        <v>34</v>
      </c>
      <c r="D28841" t="s">
        <v>35</v>
      </c>
      <c r="E28841">
        <v>1</v>
      </c>
      <c r="F28841" s="2">
        <v>174.42</v>
      </c>
      <c r="G28841" s="3">
        <v>894.16</v>
      </c>
      <c r="H28841" s="3">
        <v>1.7442</v>
      </c>
      <c r="I28841" s="3">
        <v>8.1977399999999996</v>
      </c>
      <c r="J28841" s="3">
        <v>184.36194</v>
      </c>
      <c r="K28841" s="3">
        <v>283.63375384615387</v>
      </c>
      <c r="L28841" s="4">
        <v>0.35000000000000003</v>
      </c>
    </row>
    <row r="28842" spans="1:12" x14ac:dyDescent="0.35">
      <c r="A28842" s="1" t="s">
        <v>47689</v>
      </c>
      <c r="B28842" t="s">
        <v>47690</v>
      </c>
      <c r="C28842" t="s">
        <v>34</v>
      </c>
      <c r="D28842" t="s">
        <v>35</v>
      </c>
      <c r="E28842">
        <v>1</v>
      </c>
      <c r="F28842" s="2">
        <v>149.49</v>
      </c>
      <c r="G28842" s="3">
        <v>766.35</v>
      </c>
      <c r="H28842" s="3">
        <v>1.4949000000000001</v>
      </c>
      <c r="I28842" s="3">
        <v>7.0260300000000004</v>
      </c>
      <c r="J28842" s="3">
        <v>158.01093</v>
      </c>
      <c r="K28842" s="3">
        <v>243.09373846153846</v>
      </c>
      <c r="L28842" s="4">
        <v>0.35</v>
      </c>
    </row>
    <row r="28843" spans="1:12" x14ac:dyDescent="0.35">
      <c r="A28843" s="1" t="s">
        <v>47691</v>
      </c>
      <c r="B28843" t="s">
        <v>47692</v>
      </c>
      <c r="C28843" t="s">
        <v>34</v>
      </c>
      <c r="D28843" t="s">
        <v>35</v>
      </c>
      <c r="E28843">
        <v>2</v>
      </c>
      <c r="F28843" s="2">
        <v>224.28</v>
      </c>
      <c r="G28843" s="3">
        <v>1149.77</v>
      </c>
      <c r="H28843" s="3">
        <v>2.2427999999999999</v>
      </c>
      <c r="I28843" s="3">
        <v>0</v>
      </c>
      <c r="J28843" s="3">
        <v>226.52279999999999</v>
      </c>
      <c r="K28843" s="3">
        <v>348.49661538461538</v>
      </c>
      <c r="L28843" s="4">
        <v>0.35000000000000003</v>
      </c>
    </row>
    <row r="28844" spans="1:12" x14ac:dyDescent="0.35">
      <c r="A28844" s="1" t="s">
        <v>47693</v>
      </c>
      <c r="B28844" t="s">
        <v>47694</v>
      </c>
      <c r="C28844" t="s">
        <v>34</v>
      </c>
      <c r="D28844" t="s">
        <v>35</v>
      </c>
      <c r="E28844">
        <v>1</v>
      </c>
      <c r="F28844" s="2">
        <v>287.10000000000002</v>
      </c>
      <c r="G28844" s="3">
        <v>431</v>
      </c>
      <c r="H28844" s="3">
        <v>2.8710000000000004</v>
      </c>
      <c r="I28844" s="3">
        <v>13.4937</v>
      </c>
      <c r="J28844" s="3">
        <v>303.46469999999999</v>
      </c>
      <c r="K28844" s="3">
        <v>466.8687692307692</v>
      </c>
      <c r="L28844" s="4">
        <v>0.35</v>
      </c>
    </row>
    <row r="28845" spans="1:12" x14ac:dyDescent="0.35">
      <c r="A28845" s="1" t="s">
        <v>47695</v>
      </c>
      <c r="B28845" t="s">
        <v>47696</v>
      </c>
      <c r="C28845" t="s">
        <v>34</v>
      </c>
      <c r="D28845" t="s">
        <v>35</v>
      </c>
      <c r="E28845">
        <v>1</v>
      </c>
      <c r="F28845" s="2">
        <v>484.9</v>
      </c>
      <c r="G28845" s="3">
        <v>913</v>
      </c>
      <c r="H28845" s="3">
        <v>4.8490000000000002</v>
      </c>
      <c r="I28845" s="3">
        <v>22.790299999999998</v>
      </c>
      <c r="J28845" s="3">
        <v>512.53929999999991</v>
      </c>
      <c r="K28845" s="3">
        <v>788.52199999999982</v>
      </c>
      <c r="L28845" s="4">
        <v>0.35</v>
      </c>
    </row>
    <row r="28846" spans="1:12" x14ac:dyDescent="0.35">
      <c r="A28846" s="1" t="s">
        <v>47697</v>
      </c>
      <c r="B28846" t="s">
        <v>47698</v>
      </c>
      <c r="C28846" t="s">
        <v>34</v>
      </c>
      <c r="D28846" t="s">
        <v>35</v>
      </c>
      <c r="E28846">
        <v>1</v>
      </c>
      <c r="F28846" s="2">
        <v>140.29</v>
      </c>
      <c r="G28846" s="3">
        <v>276</v>
      </c>
      <c r="H28846" s="3">
        <v>1.4029</v>
      </c>
      <c r="I28846" s="3">
        <v>6.5936299999999992</v>
      </c>
      <c r="J28846" s="3">
        <v>148.28652999999997</v>
      </c>
      <c r="K28846" s="3">
        <v>228.13312307692303</v>
      </c>
      <c r="L28846" s="4">
        <v>0.35</v>
      </c>
    </row>
    <row r="28847" spans="1:12" x14ac:dyDescent="0.35">
      <c r="A28847" s="1" t="s">
        <v>47699</v>
      </c>
      <c r="B28847" t="s">
        <v>47700</v>
      </c>
      <c r="C28847" t="s">
        <v>34</v>
      </c>
      <c r="D28847" t="s">
        <v>35</v>
      </c>
      <c r="E28847">
        <v>1</v>
      </c>
      <c r="F28847" s="2">
        <v>485</v>
      </c>
      <c r="G28847" s="3">
        <v>774</v>
      </c>
      <c r="H28847" s="3">
        <v>4.8500000000000005</v>
      </c>
      <c r="I28847" s="3">
        <v>22.795000000000002</v>
      </c>
      <c r="J28847" s="3">
        <v>512.64499999999998</v>
      </c>
      <c r="K28847" s="3">
        <v>788.68461538461531</v>
      </c>
      <c r="L28847" s="4">
        <v>0.35</v>
      </c>
    </row>
    <row r="28848" spans="1:12" x14ac:dyDescent="0.35">
      <c r="A28848" s="1" t="s">
        <v>47701</v>
      </c>
      <c r="B28848" t="s">
        <v>47702</v>
      </c>
      <c r="C28848" t="s">
        <v>34</v>
      </c>
      <c r="D28848" t="s">
        <v>35</v>
      </c>
      <c r="E28848">
        <v>1</v>
      </c>
      <c r="F28848" s="2">
        <v>48.48</v>
      </c>
      <c r="G28848" s="3">
        <v>93</v>
      </c>
      <c r="H28848" s="3">
        <v>0.48479999999999995</v>
      </c>
      <c r="I28848" s="3">
        <v>2.2785599999999997</v>
      </c>
      <c r="J28848" s="3">
        <v>51.243359999999996</v>
      </c>
      <c r="K28848" s="3">
        <v>78.835938461538447</v>
      </c>
      <c r="L28848" s="4">
        <v>0.34999999999999992</v>
      </c>
    </row>
    <row r="28849" spans="1:12" x14ac:dyDescent="0.35">
      <c r="A28849" s="1" t="s">
        <v>47703</v>
      </c>
      <c r="B28849" t="s">
        <v>47704</v>
      </c>
      <c r="C28849" t="s">
        <v>34</v>
      </c>
      <c r="D28849" t="s">
        <v>35</v>
      </c>
      <c r="E28849">
        <v>1</v>
      </c>
      <c r="F28849" s="2">
        <v>10</v>
      </c>
      <c r="G28849" s="3">
        <v>20</v>
      </c>
      <c r="H28849" s="3">
        <v>0.1</v>
      </c>
      <c r="I28849" s="3">
        <v>0.47</v>
      </c>
      <c r="J28849" s="3">
        <v>10.57</v>
      </c>
      <c r="K28849" s="3">
        <v>16.261538461538461</v>
      </c>
      <c r="L28849" s="4">
        <v>0.34999999999999992</v>
      </c>
    </row>
    <row r="28850" spans="1:12" x14ac:dyDescent="0.35">
      <c r="A28850" s="1" t="s">
        <v>47705</v>
      </c>
      <c r="B28850" t="s">
        <v>47706</v>
      </c>
      <c r="C28850" t="s">
        <v>34</v>
      </c>
      <c r="D28850" t="s">
        <v>35</v>
      </c>
      <c r="E28850">
        <v>1</v>
      </c>
      <c r="F28850" s="2">
        <v>518</v>
      </c>
      <c r="G28850" s="3">
        <v>996</v>
      </c>
      <c r="H28850" s="3">
        <v>5.18</v>
      </c>
      <c r="I28850" s="3">
        <v>24.346</v>
      </c>
      <c r="J28850" s="3">
        <v>547.52599999999995</v>
      </c>
      <c r="K28850" s="3">
        <v>842.34769230769223</v>
      </c>
      <c r="L28850" s="4">
        <v>0.35</v>
      </c>
    </row>
    <row r="28851" spans="1:12" x14ac:dyDescent="0.35">
      <c r="A28851" s="1" t="s">
        <v>47707</v>
      </c>
      <c r="B28851" t="s">
        <v>47708</v>
      </c>
      <c r="C28851" t="s">
        <v>363</v>
      </c>
      <c r="D28851" t="s">
        <v>364</v>
      </c>
      <c r="E28851">
        <v>1</v>
      </c>
      <c r="F28851" s="2">
        <v>1.83</v>
      </c>
      <c r="G28851" s="3">
        <v>4</v>
      </c>
      <c r="H28851" s="3">
        <v>1.83E-2</v>
      </c>
      <c r="I28851" s="3">
        <v>8.6010000000000003E-2</v>
      </c>
      <c r="J28851" s="3">
        <v>1.93431</v>
      </c>
      <c r="K28851" s="3">
        <v>2.9758615384615381</v>
      </c>
      <c r="L28851" s="4">
        <v>0.34999999999999992</v>
      </c>
    </row>
    <row r="28852" spans="1:12" x14ac:dyDescent="0.35">
      <c r="A28852" s="1" t="s">
        <v>47709</v>
      </c>
      <c r="B28852" t="s">
        <v>47710</v>
      </c>
      <c r="C28852" t="s">
        <v>34</v>
      </c>
      <c r="D28852" t="s">
        <v>35</v>
      </c>
      <c r="E28852">
        <v>1</v>
      </c>
      <c r="F28852" s="2">
        <v>27.05</v>
      </c>
      <c r="G28852" s="3">
        <v>49</v>
      </c>
      <c r="H28852" s="3">
        <v>0.27050000000000002</v>
      </c>
      <c r="I28852" s="3">
        <v>1.27135</v>
      </c>
      <c r="J28852" s="3">
        <v>28.591850000000001</v>
      </c>
      <c r="K28852" s="3">
        <v>43.987461538461538</v>
      </c>
      <c r="L28852" s="4">
        <v>0.35</v>
      </c>
    </row>
    <row r="28853" spans="1:12" x14ac:dyDescent="0.35">
      <c r="A28853" s="1" t="s">
        <v>47711</v>
      </c>
      <c r="B28853" t="s">
        <v>47712</v>
      </c>
      <c r="C28853" t="s">
        <v>34</v>
      </c>
      <c r="D28853" t="s">
        <v>35</v>
      </c>
      <c r="E28853">
        <v>1</v>
      </c>
      <c r="F28853" s="2">
        <v>57.6</v>
      </c>
      <c r="G28853" s="3">
        <v>126</v>
      </c>
      <c r="H28853" s="3">
        <v>0.57600000000000007</v>
      </c>
      <c r="I28853" s="3">
        <v>2.7072000000000003</v>
      </c>
      <c r="J28853" s="3">
        <v>60.883200000000002</v>
      </c>
      <c r="K28853" s="3">
        <v>93.666461538461533</v>
      </c>
      <c r="L28853" s="4">
        <v>0.34999999999999992</v>
      </c>
    </row>
    <row r="28854" spans="1:12" x14ac:dyDescent="0.35">
      <c r="A28854" s="1" t="s">
        <v>47713</v>
      </c>
      <c r="B28854" t="s">
        <v>47714</v>
      </c>
      <c r="C28854" t="s">
        <v>34</v>
      </c>
      <c r="D28854" t="s">
        <v>35</v>
      </c>
      <c r="E28854">
        <v>1</v>
      </c>
      <c r="F28854" s="2">
        <v>155.44</v>
      </c>
      <c r="G28854" s="3">
        <v>293</v>
      </c>
      <c r="H28854" s="3">
        <v>1.5544</v>
      </c>
      <c r="I28854" s="3">
        <v>7.3056799999999997</v>
      </c>
      <c r="J28854" s="3">
        <v>164.30007999999998</v>
      </c>
      <c r="K28854" s="3">
        <v>252.76935384615382</v>
      </c>
      <c r="L28854" s="4">
        <v>0.35000000000000003</v>
      </c>
    </row>
    <row r="28855" spans="1:12" x14ac:dyDescent="0.35">
      <c r="A28855" s="1" t="s">
        <v>47715</v>
      </c>
      <c r="B28855" t="s">
        <v>47716</v>
      </c>
      <c r="C28855" t="s">
        <v>1467</v>
      </c>
      <c r="D28855" t="s">
        <v>1468</v>
      </c>
      <c r="E28855">
        <v>1</v>
      </c>
      <c r="F28855" s="2">
        <v>146.05000000000001</v>
      </c>
      <c r="G28855" s="3">
        <v>292</v>
      </c>
      <c r="H28855" s="3">
        <v>1.4605000000000001</v>
      </c>
      <c r="I28855" s="3">
        <v>6.8643500000000008</v>
      </c>
      <c r="J28855" s="3">
        <v>154.37485000000001</v>
      </c>
      <c r="K28855" s="3">
        <v>237.49976923076923</v>
      </c>
      <c r="L28855" s="4">
        <v>0.35</v>
      </c>
    </row>
    <row r="28856" spans="1:12" x14ac:dyDescent="0.35">
      <c r="A28856" s="1" t="s">
        <v>47717</v>
      </c>
      <c r="B28856" t="s">
        <v>47718</v>
      </c>
      <c r="C28856" t="s">
        <v>34</v>
      </c>
      <c r="D28856" t="s">
        <v>35</v>
      </c>
      <c r="E28856">
        <v>1</v>
      </c>
      <c r="F28856" s="2">
        <v>677.13</v>
      </c>
      <c r="G28856" s="3">
        <v>3471.38</v>
      </c>
      <c r="H28856" s="3">
        <v>6.7713000000000001</v>
      </c>
      <c r="I28856" s="3">
        <v>31.825109999999999</v>
      </c>
      <c r="J28856" s="3">
        <v>715.72640999999999</v>
      </c>
      <c r="K28856" s="3">
        <v>1101.1175538461539</v>
      </c>
      <c r="L28856" s="4">
        <v>0.35000000000000003</v>
      </c>
    </row>
    <row r="28857" spans="1:12" x14ac:dyDescent="0.35">
      <c r="A28857" s="1" t="s">
        <v>47719</v>
      </c>
      <c r="B28857" t="s">
        <v>47720</v>
      </c>
      <c r="C28857" t="s">
        <v>34</v>
      </c>
      <c r="D28857" t="s">
        <v>35</v>
      </c>
      <c r="E28857">
        <v>1</v>
      </c>
      <c r="F28857" s="2">
        <v>32.36</v>
      </c>
      <c r="G28857" s="3">
        <v>64</v>
      </c>
      <c r="H28857" s="3">
        <v>0.3236</v>
      </c>
      <c r="I28857" s="3">
        <v>1.52092</v>
      </c>
      <c r="J28857" s="3">
        <v>34.204519999999995</v>
      </c>
      <c r="K28857" s="3">
        <v>52.622338461538455</v>
      </c>
      <c r="L28857" s="4">
        <v>0.35000000000000003</v>
      </c>
    </row>
    <row r="28858" spans="1:12" x14ac:dyDescent="0.35">
      <c r="A28858" s="1" t="s">
        <v>47721</v>
      </c>
      <c r="B28858" t="s">
        <v>47722</v>
      </c>
      <c r="C28858" t="s">
        <v>1467</v>
      </c>
      <c r="D28858" t="s">
        <v>1468</v>
      </c>
      <c r="E28858">
        <v>1</v>
      </c>
      <c r="F28858" s="2">
        <v>15.19</v>
      </c>
      <c r="G28858" s="3">
        <v>37</v>
      </c>
      <c r="H28858" s="3">
        <v>0.15190000000000001</v>
      </c>
      <c r="I28858" s="3">
        <v>0.71392999999999995</v>
      </c>
      <c r="J28858" s="3">
        <v>16.05583</v>
      </c>
      <c r="K28858" s="3">
        <v>24.701276923076922</v>
      </c>
      <c r="L28858" s="4">
        <v>0.34999999999999992</v>
      </c>
    </row>
    <row r="28859" spans="1:12" x14ac:dyDescent="0.35">
      <c r="A28859" s="1" t="s">
        <v>47723</v>
      </c>
      <c r="B28859" t="s">
        <v>47724</v>
      </c>
      <c r="C28859" t="s">
        <v>34</v>
      </c>
      <c r="D28859" t="s">
        <v>35</v>
      </c>
      <c r="E28859">
        <v>1</v>
      </c>
      <c r="F28859" s="2">
        <v>95.57</v>
      </c>
      <c r="G28859" s="3">
        <v>182</v>
      </c>
      <c r="H28859" s="3">
        <v>0.95569999999999999</v>
      </c>
      <c r="I28859" s="3">
        <v>4.4917899999999999</v>
      </c>
      <c r="J28859" s="3">
        <v>101.01748999999998</v>
      </c>
      <c r="K28859" s="3">
        <v>155.41152307692303</v>
      </c>
      <c r="L28859" s="4">
        <v>0.34999999999999992</v>
      </c>
    </row>
    <row r="28860" spans="1:12" x14ac:dyDescent="0.35">
      <c r="A28860" s="1" t="s">
        <v>47725</v>
      </c>
      <c r="B28860" t="s">
        <v>47726</v>
      </c>
      <c r="C28860" t="s">
        <v>26</v>
      </c>
      <c r="D28860" t="s">
        <v>27</v>
      </c>
      <c r="E28860">
        <v>1</v>
      </c>
      <c r="F28860" s="2">
        <v>21265</v>
      </c>
      <c r="G28860" s="3">
        <v>31862</v>
      </c>
      <c r="H28860" s="3">
        <v>212.65</v>
      </c>
      <c r="I28860" s="3">
        <v>999.45500000000004</v>
      </c>
      <c r="J28860" s="3">
        <v>22477.105000000003</v>
      </c>
      <c r="K28860" s="3">
        <v>34580.161538461543</v>
      </c>
      <c r="L28860" s="4">
        <v>0.35</v>
      </c>
    </row>
    <row r="28861" spans="1:12" x14ac:dyDescent="0.35">
      <c r="A28861" s="1" t="s">
        <v>47727</v>
      </c>
      <c r="B28861" t="s">
        <v>47728</v>
      </c>
      <c r="C28861" t="s">
        <v>34</v>
      </c>
      <c r="D28861" t="s">
        <v>35</v>
      </c>
      <c r="E28861">
        <v>1</v>
      </c>
      <c r="F28861" s="2">
        <v>12.27</v>
      </c>
      <c r="G28861" s="3">
        <v>23</v>
      </c>
      <c r="H28861" s="3">
        <v>0.1227</v>
      </c>
      <c r="I28861" s="3">
        <v>0.57669000000000004</v>
      </c>
      <c r="J28861" s="3">
        <v>12.969389999999999</v>
      </c>
      <c r="K28861" s="3">
        <v>19.95290769230769</v>
      </c>
      <c r="L28861" s="4">
        <v>0.35</v>
      </c>
    </row>
    <row r="28862" spans="1:12" x14ac:dyDescent="0.35">
      <c r="A28862" s="1" t="s">
        <v>47729</v>
      </c>
      <c r="B28862" t="s">
        <v>47730</v>
      </c>
      <c r="C28862" t="s">
        <v>1467</v>
      </c>
      <c r="D28862" t="s">
        <v>1468</v>
      </c>
      <c r="E28862">
        <v>1</v>
      </c>
      <c r="F28862" s="2">
        <v>9.8800000000000008</v>
      </c>
      <c r="G28862" s="3">
        <v>20</v>
      </c>
      <c r="H28862" s="3">
        <v>9.8800000000000013E-2</v>
      </c>
      <c r="I28862" s="3">
        <v>0.46436000000000005</v>
      </c>
      <c r="J28862" s="3">
        <v>10.443160000000001</v>
      </c>
      <c r="K28862" s="3">
        <v>16.066400000000002</v>
      </c>
      <c r="L28862" s="4">
        <v>0.35000000000000003</v>
      </c>
    </row>
    <row r="28863" spans="1:12" x14ac:dyDescent="0.35">
      <c r="A28863" s="1" t="s">
        <v>47731</v>
      </c>
      <c r="B28863" t="s">
        <v>47732</v>
      </c>
      <c r="C28863" t="s">
        <v>1467</v>
      </c>
      <c r="D28863" t="s">
        <v>1468</v>
      </c>
      <c r="E28863">
        <v>1</v>
      </c>
      <c r="F28863" s="2">
        <v>37.19</v>
      </c>
      <c r="G28863" s="3">
        <v>51</v>
      </c>
      <c r="H28863" s="3">
        <v>0.37190000000000001</v>
      </c>
      <c r="I28863" s="3">
        <v>1.74793</v>
      </c>
      <c r="J28863" s="3">
        <v>39.309829999999991</v>
      </c>
      <c r="K28863" s="3">
        <v>60.476661538461521</v>
      </c>
      <c r="L28863" s="4">
        <v>0.35</v>
      </c>
    </row>
    <row r="28864" spans="1:12" x14ac:dyDescent="0.35">
      <c r="A28864" s="1" t="s">
        <v>47733</v>
      </c>
      <c r="B28864" t="s">
        <v>47734</v>
      </c>
      <c r="C28864" t="s">
        <v>34</v>
      </c>
      <c r="D28864" t="s">
        <v>35</v>
      </c>
      <c r="E28864">
        <v>2</v>
      </c>
      <c r="F28864" s="2">
        <v>95.58</v>
      </c>
      <c r="G28864" s="3">
        <v>356.7</v>
      </c>
      <c r="H28864" s="3">
        <v>0.95579999999999998</v>
      </c>
      <c r="I28864" s="3">
        <v>0</v>
      </c>
      <c r="J28864" s="3">
        <v>96.535799999999995</v>
      </c>
      <c r="K28864" s="3">
        <v>148.51661538461536</v>
      </c>
      <c r="L28864" s="4">
        <v>0.34999999999999992</v>
      </c>
    </row>
    <row r="28865" spans="1:12" x14ac:dyDescent="0.35">
      <c r="A28865" s="1" t="s">
        <v>47735</v>
      </c>
      <c r="B28865" t="s">
        <v>47736</v>
      </c>
      <c r="C28865" t="s">
        <v>1467</v>
      </c>
      <c r="D28865" t="s">
        <v>1468</v>
      </c>
      <c r="E28865">
        <v>1</v>
      </c>
      <c r="F28865" s="2">
        <v>184.37</v>
      </c>
      <c r="G28865" s="3">
        <v>323</v>
      </c>
      <c r="H28865" s="3">
        <v>1.8437000000000001</v>
      </c>
      <c r="I28865" s="3">
        <v>8.6653900000000004</v>
      </c>
      <c r="J28865" s="3">
        <v>194.87909000000002</v>
      </c>
      <c r="K28865" s="3">
        <v>299.81398461538464</v>
      </c>
      <c r="L28865" s="4">
        <v>0.35</v>
      </c>
    </row>
    <row r="28866" spans="1:12" x14ac:dyDescent="0.35">
      <c r="A28866" s="1" t="s">
        <v>47737</v>
      </c>
      <c r="B28866" t="s">
        <v>47738</v>
      </c>
      <c r="C28866" t="s">
        <v>1467</v>
      </c>
      <c r="D28866" t="s">
        <v>1468</v>
      </c>
      <c r="E28866">
        <v>1</v>
      </c>
      <c r="F28866" s="2">
        <v>6.39</v>
      </c>
      <c r="G28866" s="3">
        <v>13</v>
      </c>
      <c r="H28866" s="3">
        <v>6.3899999999999998E-2</v>
      </c>
      <c r="I28866" s="3">
        <v>0.30032999999999999</v>
      </c>
      <c r="J28866" s="3">
        <v>6.7542299999999997</v>
      </c>
      <c r="K28866" s="3">
        <v>10.391123076923076</v>
      </c>
      <c r="L28866" s="4">
        <v>0.35</v>
      </c>
    </row>
    <row r="28867" spans="1:12" x14ac:dyDescent="0.35">
      <c r="A28867" s="1" t="s">
        <v>47739</v>
      </c>
      <c r="B28867" t="s">
        <v>47740</v>
      </c>
      <c r="C28867" t="s">
        <v>17</v>
      </c>
      <c r="D28867" t="s">
        <v>18</v>
      </c>
      <c r="E28867">
        <v>1</v>
      </c>
      <c r="F28867" s="2">
        <v>79.75</v>
      </c>
      <c r="G28867" s="3">
        <v>159</v>
      </c>
      <c r="H28867" s="3">
        <v>0.79749999999999999</v>
      </c>
      <c r="I28867" s="3">
        <v>3.7482500000000001</v>
      </c>
      <c r="J28867" s="3">
        <v>84.295749999999998</v>
      </c>
      <c r="K28867" s="3">
        <v>129.68576923076921</v>
      </c>
      <c r="L28867" s="4">
        <v>0.34999999999999992</v>
      </c>
    </row>
    <row r="28868" spans="1:12" x14ac:dyDescent="0.35">
      <c r="A28868" s="1" t="s">
        <v>47741</v>
      </c>
      <c r="B28868" t="s">
        <v>47742</v>
      </c>
      <c r="C28868" t="s">
        <v>17</v>
      </c>
      <c r="D28868" t="s">
        <v>18</v>
      </c>
      <c r="E28868">
        <v>1</v>
      </c>
      <c r="F28868" s="2">
        <v>151.25</v>
      </c>
      <c r="G28868" s="3">
        <v>307</v>
      </c>
      <c r="H28868" s="3">
        <v>1.5125</v>
      </c>
      <c r="I28868" s="3">
        <v>7.1087499999999997</v>
      </c>
      <c r="J28868" s="3">
        <v>159.87124999999997</v>
      </c>
      <c r="K28868" s="3">
        <v>245.95576923076919</v>
      </c>
      <c r="L28868" s="4">
        <v>0.35</v>
      </c>
    </row>
    <row r="28869" spans="1:12" x14ac:dyDescent="0.35">
      <c r="A28869" s="1" t="s">
        <v>47743</v>
      </c>
      <c r="B28869" t="s">
        <v>47744</v>
      </c>
      <c r="C28869" t="s">
        <v>26</v>
      </c>
      <c r="D28869" t="s">
        <v>27</v>
      </c>
      <c r="E28869">
        <v>1</v>
      </c>
      <c r="F28869" s="2">
        <v>2326.7600000000002</v>
      </c>
      <c r="G28869" s="3">
        <v>4524</v>
      </c>
      <c r="H28869" s="3">
        <v>23.267600000000002</v>
      </c>
      <c r="I28869" s="3">
        <v>109.35772000000001</v>
      </c>
      <c r="J28869" s="3">
        <v>2459.3853200000003</v>
      </c>
      <c r="K28869" s="3">
        <v>3783.6697230769232</v>
      </c>
      <c r="L28869" s="4">
        <v>0.34999999999999992</v>
      </c>
    </row>
    <row r="28870" spans="1:12" x14ac:dyDescent="0.35">
      <c r="A28870" s="1" t="s">
        <v>47745</v>
      </c>
      <c r="B28870" t="s">
        <v>47746</v>
      </c>
      <c r="C28870" t="s">
        <v>17</v>
      </c>
      <c r="D28870" t="s">
        <v>18</v>
      </c>
      <c r="E28870">
        <v>1</v>
      </c>
      <c r="F28870" s="2">
        <v>52.25</v>
      </c>
      <c r="G28870" s="3">
        <v>106</v>
      </c>
      <c r="H28870" s="3">
        <v>0.52249999999999996</v>
      </c>
      <c r="I28870" s="3">
        <v>2.4557500000000001</v>
      </c>
      <c r="J28870" s="3">
        <v>55.228250000000003</v>
      </c>
      <c r="K28870" s="3">
        <v>84.966538461538462</v>
      </c>
      <c r="L28870" s="4">
        <v>0.35</v>
      </c>
    </row>
    <row r="28871" spans="1:12" x14ac:dyDescent="0.35">
      <c r="A28871" s="1" t="s">
        <v>47747</v>
      </c>
      <c r="B28871" t="s">
        <v>47748</v>
      </c>
      <c r="C28871" t="s">
        <v>1467</v>
      </c>
      <c r="D28871" t="s">
        <v>1468</v>
      </c>
      <c r="E28871">
        <v>1</v>
      </c>
      <c r="F28871" s="2">
        <v>106.99</v>
      </c>
      <c r="G28871" s="3">
        <v>214</v>
      </c>
      <c r="H28871" s="3">
        <v>1.0699000000000001</v>
      </c>
      <c r="I28871" s="3">
        <v>5.0285299999999999</v>
      </c>
      <c r="J28871" s="3">
        <v>113.08843</v>
      </c>
      <c r="K28871" s="3">
        <v>173.98220000000001</v>
      </c>
      <c r="L28871" s="4">
        <v>0.35000000000000003</v>
      </c>
    </row>
    <row r="28872" spans="1:12" x14ac:dyDescent="0.35">
      <c r="A28872" s="1" t="s">
        <v>47749</v>
      </c>
      <c r="B28872" t="s">
        <v>23101</v>
      </c>
      <c r="C28872" t="s">
        <v>34</v>
      </c>
      <c r="D28872" t="s">
        <v>35</v>
      </c>
      <c r="E28872">
        <v>1</v>
      </c>
      <c r="F28872" s="2">
        <v>3282.8</v>
      </c>
      <c r="G28872" s="3">
        <v>3282.8</v>
      </c>
      <c r="H28872" s="3">
        <v>32.828000000000003</v>
      </c>
      <c r="I28872" s="3">
        <v>154.29160000000002</v>
      </c>
      <c r="J28872" s="3">
        <v>3469.9196000000002</v>
      </c>
      <c r="K28872" s="3">
        <v>5338.3378461538459</v>
      </c>
      <c r="L28872" s="4">
        <v>0.34999999999999992</v>
      </c>
    </row>
    <row r="28873" spans="1:12" x14ac:dyDescent="0.35">
      <c r="A28873" s="1" t="s">
        <v>47750</v>
      </c>
      <c r="B28873" t="s">
        <v>47751</v>
      </c>
      <c r="C28873" t="s">
        <v>34</v>
      </c>
      <c r="D28873" t="s">
        <v>35</v>
      </c>
      <c r="E28873">
        <v>1</v>
      </c>
      <c r="F28873" s="2">
        <v>40</v>
      </c>
      <c r="G28873" s="3">
        <v>40</v>
      </c>
      <c r="H28873" s="3">
        <v>0.4</v>
      </c>
      <c r="I28873" s="3">
        <v>1.88</v>
      </c>
      <c r="J28873" s="3">
        <v>42.28</v>
      </c>
      <c r="K28873" s="3">
        <v>65.046153846153842</v>
      </c>
      <c r="L28873" s="4">
        <v>0.34999999999999992</v>
      </c>
    </row>
    <row r="28874" spans="1:12" x14ac:dyDescent="0.35">
      <c r="A28874" s="1" t="s">
        <v>47752</v>
      </c>
      <c r="B28874" t="s">
        <v>47753</v>
      </c>
      <c r="C28874" t="s">
        <v>34</v>
      </c>
      <c r="D28874" t="s">
        <v>35</v>
      </c>
      <c r="E28874">
        <v>1</v>
      </c>
      <c r="F28874" s="2">
        <v>31510</v>
      </c>
      <c r="G28874" s="3">
        <v>31510</v>
      </c>
      <c r="H28874" s="3">
        <v>315.10000000000002</v>
      </c>
      <c r="I28874" s="3">
        <v>1480.97</v>
      </c>
      <c r="J28874" s="3">
        <v>33306.07</v>
      </c>
      <c r="K28874" s="3">
        <v>51240.107692307691</v>
      </c>
      <c r="L28874" s="4">
        <v>0.35</v>
      </c>
    </row>
    <row r="28875" spans="1:12" x14ac:dyDescent="0.35">
      <c r="A28875" s="1" t="s">
        <v>47754</v>
      </c>
      <c r="B28875" t="s">
        <v>18046</v>
      </c>
      <c r="C28875" t="s">
        <v>34</v>
      </c>
      <c r="D28875" t="s">
        <v>35</v>
      </c>
      <c r="E28875">
        <v>1</v>
      </c>
      <c r="F28875" s="2">
        <v>1426.8</v>
      </c>
      <c r="G28875" s="3">
        <v>1426.8</v>
      </c>
      <c r="H28875" s="3">
        <v>14.268000000000001</v>
      </c>
      <c r="I28875" s="3">
        <v>67.059600000000003</v>
      </c>
      <c r="J28875" s="3">
        <v>1508.1276</v>
      </c>
      <c r="K28875" s="3">
        <v>2320.1963076923075</v>
      </c>
      <c r="L28875" s="4">
        <v>0.34999999999999992</v>
      </c>
    </row>
    <row r="28876" spans="1:12" x14ac:dyDescent="0.35">
      <c r="A28876" s="1" t="s">
        <v>47755</v>
      </c>
      <c r="B28876" t="s">
        <v>47756</v>
      </c>
      <c r="C28876" t="s">
        <v>34</v>
      </c>
      <c r="D28876" t="s">
        <v>35</v>
      </c>
      <c r="E28876">
        <v>1</v>
      </c>
      <c r="F28876" s="2">
        <v>680</v>
      </c>
      <c r="G28876" s="3">
        <v>680</v>
      </c>
      <c r="H28876" s="3">
        <v>6.8</v>
      </c>
      <c r="I28876" s="3">
        <v>31.96</v>
      </c>
      <c r="J28876" s="3">
        <v>718.76</v>
      </c>
      <c r="K28876" s="3">
        <v>1105.7846153846153</v>
      </c>
      <c r="L28876" s="4">
        <v>0.35</v>
      </c>
    </row>
    <row r="28877" spans="1:12" x14ac:dyDescent="0.35">
      <c r="A28877" s="1" t="s">
        <v>47757</v>
      </c>
      <c r="B28877" t="s">
        <v>47758</v>
      </c>
      <c r="C28877" t="s">
        <v>34</v>
      </c>
      <c r="D28877" t="s">
        <v>35</v>
      </c>
      <c r="E28877">
        <v>1</v>
      </c>
      <c r="F28877" s="2">
        <v>4800.75</v>
      </c>
      <c r="G28877" s="3">
        <v>4800.75</v>
      </c>
      <c r="H28877" s="3">
        <v>48.0075</v>
      </c>
      <c r="I28877" s="3">
        <v>225.63525000000001</v>
      </c>
      <c r="J28877" s="3">
        <v>5074.39275</v>
      </c>
      <c r="K28877" s="3">
        <v>7806.7580769230763</v>
      </c>
      <c r="L28877" s="4">
        <v>0.34999999999999992</v>
      </c>
    </row>
    <row r="28878" spans="1:12" x14ac:dyDescent="0.35">
      <c r="A28878" s="1" t="s">
        <v>47759</v>
      </c>
      <c r="B28878" t="s">
        <v>26486</v>
      </c>
      <c r="C28878" t="s">
        <v>34</v>
      </c>
      <c r="D28878" t="s">
        <v>35</v>
      </c>
      <c r="E28878">
        <v>1</v>
      </c>
      <c r="F28878" s="2">
        <v>542.29999999999995</v>
      </c>
      <c r="G28878" s="3">
        <v>542.29999999999995</v>
      </c>
      <c r="H28878" s="3">
        <v>5.423</v>
      </c>
      <c r="I28878" s="3">
        <v>25.488099999999999</v>
      </c>
      <c r="J28878" s="3">
        <v>573.21109999999999</v>
      </c>
      <c r="K28878" s="3">
        <v>881.86323076923077</v>
      </c>
      <c r="L28878" s="4">
        <v>0.35000000000000003</v>
      </c>
    </row>
    <row r="28879" spans="1:12" x14ac:dyDescent="0.35">
      <c r="A28879" s="1" t="s">
        <v>47760</v>
      </c>
      <c r="B28879" t="s">
        <v>47761</v>
      </c>
      <c r="C28879" t="s">
        <v>34</v>
      </c>
      <c r="D28879" t="s">
        <v>35</v>
      </c>
      <c r="E28879">
        <v>1</v>
      </c>
      <c r="F28879" s="2">
        <v>63</v>
      </c>
      <c r="G28879" s="3">
        <v>63</v>
      </c>
      <c r="H28879" s="3">
        <v>0.63</v>
      </c>
      <c r="I28879" s="3">
        <v>2.9609999999999999</v>
      </c>
      <c r="J28879" s="3">
        <v>66.591000000000008</v>
      </c>
      <c r="K28879" s="3">
        <v>102.44769230769232</v>
      </c>
      <c r="L28879" s="4">
        <v>0.35000000000000003</v>
      </c>
    </row>
    <row r="28880" spans="1:12" x14ac:dyDescent="0.35">
      <c r="A28880" s="1" t="s">
        <v>47762</v>
      </c>
      <c r="B28880" t="s">
        <v>47763</v>
      </c>
      <c r="C28880" t="s">
        <v>34</v>
      </c>
      <c r="D28880" t="s">
        <v>35</v>
      </c>
      <c r="E28880">
        <v>1</v>
      </c>
      <c r="F28880" s="2">
        <v>830</v>
      </c>
      <c r="G28880" s="3">
        <v>830</v>
      </c>
      <c r="H28880" s="3">
        <v>8.3000000000000007</v>
      </c>
      <c r="I28880" s="3">
        <v>39.01</v>
      </c>
      <c r="J28880" s="3">
        <v>877.31</v>
      </c>
      <c r="K28880" s="3">
        <v>1349.7076923076922</v>
      </c>
      <c r="L28880" s="4">
        <v>0.35000000000000003</v>
      </c>
    </row>
    <row r="28881" spans="1:12" x14ac:dyDescent="0.35">
      <c r="A28881" s="1" t="s">
        <v>47764</v>
      </c>
      <c r="B28881" t="s">
        <v>17845</v>
      </c>
      <c r="C28881" t="s">
        <v>34</v>
      </c>
      <c r="D28881" t="s">
        <v>35</v>
      </c>
      <c r="E28881">
        <v>1</v>
      </c>
      <c r="F28881" s="2">
        <v>353.5</v>
      </c>
      <c r="G28881" s="3">
        <v>353.5</v>
      </c>
      <c r="H28881" s="3">
        <v>3.5350000000000001</v>
      </c>
      <c r="I28881" s="3">
        <v>16.6145</v>
      </c>
      <c r="J28881" s="3">
        <v>373.64950000000005</v>
      </c>
      <c r="K28881" s="3">
        <v>574.84538461538466</v>
      </c>
      <c r="L28881" s="4">
        <v>0.35</v>
      </c>
    </row>
    <row r="28882" spans="1:12" x14ac:dyDescent="0.35">
      <c r="A28882" s="1" t="s">
        <v>47765</v>
      </c>
      <c r="B28882" t="s">
        <v>47766</v>
      </c>
      <c r="C28882" t="s">
        <v>34</v>
      </c>
      <c r="D28882" t="s">
        <v>35</v>
      </c>
      <c r="E28882">
        <v>1</v>
      </c>
      <c r="F28882" s="2">
        <v>0.11</v>
      </c>
      <c r="G28882" s="3">
        <v>0.11</v>
      </c>
      <c r="H28882" s="3">
        <v>1.1000000000000001E-3</v>
      </c>
      <c r="I28882" s="3">
        <v>5.1700000000000001E-3</v>
      </c>
      <c r="J28882" s="3">
        <v>0.11627</v>
      </c>
      <c r="K28882" s="3">
        <v>0.17887692307692307</v>
      </c>
      <c r="L28882" s="4">
        <v>0.35</v>
      </c>
    </row>
    <row r="28883" spans="1:12" x14ac:dyDescent="0.35">
      <c r="A28883" s="1" t="s">
        <v>47767</v>
      </c>
      <c r="B28883" t="s">
        <v>47768</v>
      </c>
      <c r="C28883" t="s">
        <v>34</v>
      </c>
      <c r="D28883" t="s">
        <v>35</v>
      </c>
      <c r="E28883">
        <v>1</v>
      </c>
      <c r="F28883" s="2">
        <v>2200</v>
      </c>
      <c r="G28883" s="3">
        <v>2200</v>
      </c>
      <c r="H28883" s="3">
        <v>22</v>
      </c>
      <c r="I28883" s="3">
        <v>103.4</v>
      </c>
      <c r="J28883" s="3">
        <v>2325.4</v>
      </c>
      <c r="K28883" s="3">
        <v>3577.5384615384614</v>
      </c>
      <c r="L28883" s="4">
        <v>0.35</v>
      </c>
    </row>
    <row r="28884" spans="1:12" x14ac:dyDescent="0.35">
      <c r="A28884" s="1" t="s">
        <v>47769</v>
      </c>
      <c r="B28884" t="s">
        <v>18274</v>
      </c>
      <c r="C28884" t="s">
        <v>34</v>
      </c>
      <c r="D28884" t="s">
        <v>35</v>
      </c>
      <c r="E28884">
        <v>1</v>
      </c>
      <c r="F28884" s="2">
        <v>343.35</v>
      </c>
      <c r="G28884" s="3">
        <v>343.35</v>
      </c>
      <c r="H28884" s="3">
        <v>3.4335000000000004</v>
      </c>
      <c r="I28884" s="3">
        <v>16.137450000000001</v>
      </c>
      <c r="J28884" s="3">
        <v>362.92095</v>
      </c>
      <c r="K28884" s="3">
        <v>558.33992307692301</v>
      </c>
      <c r="L28884" s="4">
        <v>0.34999999999999992</v>
      </c>
    </row>
    <row r="28885" spans="1:12" x14ac:dyDescent="0.35">
      <c r="A28885" s="1" t="s">
        <v>47770</v>
      </c>
      <c r="B28885" t="s">
        <v>16876</v>
      </c>
      <c r="C28885" t="s">
        <v>34</v>
      </c>
      <c r="D28885" t="s">
        <v>35</v>
      </c>
      <c r="E28885">
        <v>1</v>
      </c>
      <c r="F28885" s="2">
        <v>280.5</v>
      </c>
      <c r="G28885" s="3">
        <v>280.5</v>
      </c>
      <c r="H28885" s="3">
        <v>2.8050000000000002</v>
      </c>
      <c r="I28885" s="3">
        <v>13.1835</v>
      </c>
      <c r="J28885" s="3">
        <v>296.48849999999999</v>
      </c>
      <c r="K28885" s="3">
        <v>456.13615384615383</v>
      </c>
      <c r="L28885" s="4">
        <v>0.35000000000000003</v>
      </c>
    </row>
    <row r="28886" spans="1:12" x14ac:dyDescent="0.35">
      <c r="A28886" s="1" t="s">
        <v>47771</v>
      </c>
      <c r="B28886" t="s">
        <v>20690</v>
      </c>
      <c r="C28886" t="s">
        <v>34</v>
      </c>
      <c r="D28886" t="s">
        <v>35</v>
      </c>
      <c r="E28886">
        <v>1</v>
      </c>
      <c r="F28886" s="2">
        <v>312.64999999999998</v>
      </c>
      <c r="G28886" s="3">
        <v>312.64999999999998</v>
      </c>
      <c r="H28886" s="3">
        <v>3.1265000000000001</v>
      </c>
      <c r="I28886" s="3">
        <v>14.69455</v>
      </c>
      <c r="J28886" s="3">
        <v>330.47104999999999</v>
      </c>
      <c r="K28886" s="3">
        <v>508.41699999999997</v>
      </c>
      <c r="L28886" s="4">
        <v>0.35</v>
      </c>
    </row>
    <row r="28887" spans="1:12" x14ac:dyDescent="0.35">
      <c r="A28887" s="1" t="s">
        <v>47772</v>
      </c>
      <c r="B28887" t="s">
        <v>47773</v>
      </c>
      <c r="C28887" t="s">
        <v>34</v>
      </c>
      <c r="D28887" t="s">
        <v>35</v>
      </c>
      <c r="E28887">
        <v>1</v>
      </c>
      <c r="F28887" s="2">
        <v>2.7772000000000001</v>
      </c>
      <c r="G28887" s="3">
        <v>2.7772000000000001</v>
      </c>
      <c r="H28887" s="3">
        <v>2.7772000000000002E-2</v>
      </c>
      <c r="I28887" s="3">
        <v>0.13052840000000002</v>
      </c>
      <c r="J28887" s="3">
        <v>2.9355004000000005</v>
      </c>
      <c r="K28887" s="3">
        <v>4.5161544615384619</v>
      </c>
      <c r="L28887" s="4">
        <v>0.35</v>
      </c>
    </row>
    <row r="28888" spans="1:12" x14ac:dyDescent="0.35">
      <c r="A28888" s="1" t="s">
        <v>47774</v>
      </c>
      <c r="B28888" t="s">
        <v>47775</v>
      </c>
      <c r="C28888" t="s">
        <v>34</v>
      </c>
      <c r="D28888" t="s">
        <v>35</v>
      </c>
      <c r="E28888">
        <v>1</v>
      </c>
      <c r="F28888" s="2">
        <v>558.25</v>
      </c>
      <c r="G28888" s="3">
        <v>558.25</v>
      </c>
      <c r="H28888" s="3">
        <v>5.5825000000000005</v>
      </c>
      <c r="I28888" s="3">
        <v>26.237749999999998</v>
      </c>
      <c r="J28888" s="3">
        <v>590.07024999999999</v>
      </c>
      <c r="K28888" s="3">
        <v>907.80038461538459</v>
      </c>
      <c r="L28888" s="4">
        <v>0.35</v>
      </c>
    </row>
    <row r="28889" spans="1:12" x14ac:dyDescent="0.35">
      <c r="A28889" s="1" t="s">
        <v>47776</v>
      </c>
      <c r="B28889" t="s">
        <v>47777</v>
      </c>
      <c r="C28889" t="s">
        <v>34</v>
      </c>
      <c r="D28889" t="s">
        <v>35</v>
      </c>
      <c r="E28889">
        <v>1</v>
      </c>
      <c r="F28889" s="2">
        <v>13071</v>
      </c>
      <c r="G28889" s="3">
        <v>13071</v>
      </c>
      <c r="H28889" s="3">
        <v>130.71</v>
      </c>
      <c r="I28889" s="3">
        <v>614.33699999999999</v>
      </c>
      <c r="J28889" s="3">
        <v>13816.046999999999</v>
      </c>
      <c r="K28889" s="3">
        <v>21255.456923076919</v>
      </c>
      <c r="L28889" s="4">
        <v>0.34999999999999992</v>
      </c>
    </row>
    <row r="28890" spans="1:12" x14ac:dyDescent="0.35">
      <c r="A28890" s="1" t="s">
        <v>47778</v>
      </c>
      <c r="B28890" t="s">
        <v>40108</v>
      </c>
      <c r="C28890" t="s">
        <v>34</v>
      </c>
      <c r="D28890" t="s">
        <v>35</v>
      </c>
      <c r="E28890">
        <v>1</v>
      </c>
      <c r="F28890" s="2">
        <v>32</v>
      </c>
      <c r="G28890" s="3">
        <v>32</v>
      </c>
      <c r="H28890" s="3">
        <v>0.32</v>
      </c>
      <c r="I28890" s="3">
        <v>1.504</v>
      </c>
      <c r="J28890" s="3">
        <v>33.823999999999998</v>
      </c>
      <c r="K28890" s="3">
        <v>52.036923076923074</v>
      </c>
      <c r="L28890" s="4">
        <v>0.35</v>
      </c>
    </row>
    <row r="28891" spans="1:12" x14ac:dyDescent="0.35">
      <c r="A28891" s="1" t="s">
        <v>47779</v>
      </c>
      <c r="B28891" t="s">
        <v>47780</v>
      </c>
      <c r="C28891" t="s">
        <v>34</v>
      </c>
      <c r="D28891" t="s">
        <v>35</v>
      </c>
      <c r="E28891">
        <v>1</v>
      </c>
      <c r="F28891" s="2">
        <v>535.70000000000005</v>
      </c>
      <c r="G28891" s="3">
        <v>535.70000000000005</v>
      </c>
      <c r="H28891" s="3">
        <v>5.3570000000000002</v>
      </c>
      <c r="I28891" s="3">
        <v>25.177900000000001</v>
      </c>
      <c r="J28891" s="3">
        <v>566.23490000000004</v>
      </c>
      <c r="K28891" s="3">
        <v>871.13061538461545</v>
      </c>
      <c r="L28891" s="4">
        <v>0.35000000000000003</v>
      </c>
    </row>
    <row r="28892" spans="1:12" x14ac:dyDescent="0.35">
      <c r="A28892" s="1" t="s">
        <v>47781</v>
      </c>
      <c r="B28892" t="s">
        <v>47782</v>
      </c>
      <c r="C28892" t="s">
        <v>34</v>
      </c>
      <c r="D28892" t="s">
        <v>35</v>
      </c>
      <c r="E28892">
        <v>1</v>
      </c>
      <c r="F28892" s="2">
        <v>212.16</v>
      </c>
      <c r="G28892" s="3">
        <v>212.16</v>
      </c>
      <c r="H28892" s="3">
        <v>2.1215999999999999</v>
      </c>
      <c r="I28892" s="3">
        <v>9.9715199999999999</v>
      </c>
      <c r="J28892" s="3">
        <v>224.25312</v>
      </c>
      <c r="K28892" s="3">
        <v>345.00479999999999</v>
      </c>
      <c r="L28892" s="4">
        <v>0.35</v>
      </c>
    </row>
    <row r="28893" spans="1:12" x14ac:dyDescent="0.35">
      <c r="A28893" s="1" t="s">
        <v>47783</v>
      </c>
      <c r="B28893" t="s">
        <v>47784</v>
      </c>
      <c r="C28893" t="s">
        <v>34</v>
      </c>
      <c r="D28893" t="s">
        <v>35</v>
      </c>
      <c r="E28893">
        <v>1</v>
      </c>
      <c r="F28893" s="2">
        <v>1249.5999999999999</v>
      </c>
      <c r="G28893" s="3">
        <v>1249.5999999999999</v>
      </c>
      <c r="H28893" s="3">
        <v>12.495999999999999</v>
      </c>
      <c r="I28893" s="3">
        <v>58.731199999999994</v>
      </c>
      <c r="J28893" s="3">
        <v>1320.8271999999999</v>
      </c>
      <c r="K28893" s="3">
        <v>2032.0418461538461</v>
      </c>
      <c r="L28893" s="4">
        <v>0.35000000000000003</v>
      </c>
    </row>
    <row r="28894" spans="1:12" x14ac:dyDescent="0.35">
      <c r="A28894" s="1" t="s">
        <v>47785</v>
      </c>
      <c r="B28894" t="s">
        <v>47786</v>
      </c>
      <c r="C28894" t="s">
        <v>34</v>
      </c>
      <c r="D28894" t="s">
        <v>35</v>
      </c>
      <c r="E28894">
        <v>1</v>
      </c>
      <c r="F28894" s="2">
        <v>0.01</v>
      </c>
      <c r="G28894" s="3">
        <v>0.01</v>
      </c>
      <c r="H28894" s="3">
        <v>1E-4</v>
      </c>
      <c r="I28894" s="3">
        <v>4.6999999999999999E-4</v>
      </c>
      <c r="J28894" s="3">
        <v>1.057E-2</v>
      </c>
      <c r="K28894" s="3">
        <v>1.6261538461538459E-2</v>
      </c>
      <c r="L28894" s="4">
        <v>0.34999999999999992</v>
      </c>
    </row>
    <row r="28895" spans="1:12" x14ac:dyDescent="0.35">
      <c r="A28895" s="1" t="s">
        <v>47787</v>
      </c>
      <c r="B28895" t="s">
        <v>47788</v>
      </c>
      <c r="C28895" t="s">
        <v>34</v>
      </c>
      <c r="D28895" t="s">
        <v>35</v>
      </c>
      <c r="E28895">
        <v>1</v>
      </c>
      <c r="F28895" s="2">
        <v>1931.25</v>
      </c>
      <c r="G28895" s="3">
        <v>1931.25</v>
      </c>
      <c r="H28895" s="3">
        <v>19.3125</v>
      </c>
      <c r="I28895" s="3">
        <v>90.768749999999997</v>
      </c>
      <c r="J28895" s="3">
        <v>2041.33125</v>
      </c>
      <c r="K28895" s="3">
        <v>3140.5096153846152</v>
      </c>
      <c r="L28895" s="4">
        <v>0.35</v>
      </c>
    </row>
    <row r="28896" spans="1:12" x14ac:dyDescent="0.35">
      <c r="A28896" s="1" t="s">
        <v>47789</v>
      </c>
      <c r="B28896" t="s">
        <v>18098</v>
      </c>
      <c r="C28896" t="s">
        <v>34</v>
      </c>
      <c r="D28896" t="s">
        <v>35</v>
      </c>
      <c r="E28896">
        <v>1</v>
      </c>
      <c r="F28896" s="2">
        <v>4480</v>
      </c>
      <c r="G28896" s="3">
        <v>4480</v>
      </c>
      <c r="H28896" s="3">
        <v>44.800000000000004</v>
      </c>
      <c r="I28896" s="3">
        <v>210.56</v>
      </c>
      <c r="J28896" s="3">
        <v>4735.3600000000006</v>
      </c>
      <c r="K28896" s="3">
        <v>7285.169230769231</v>
      </c>
      <c r="L28896" s="4">
        <v>0.34999999999999992</v>
      </c>
    </row>
    <row r="28897" spans="1:12" x14ac:dyDescent="0.35">
      <c r="A28897" s="1" t="s">
        <v>47790</v>
      </c>
      <c r="B28897" t="s">
        <v>47791</v>
      </c>
      <c r="C28897" t="s">
        <v>34</v>
      </c>
      <c r="D28897" t="s">
        <v>35</v>
      </c>
      <c r="E28897">
        <v>1</v>
      </c>
      <c r="F28897" s="2">
        <v>14.44</v>
      </c>
      <c r="G28897" s="3">
        <v>14.44</v>
      </c>
      <c r="H28897" s="3">
        <v>0.1444</v>
      </c>
      <c r="I28897" s="3">
        <v>0.67867999999999995</v>
      </c>
      <c r="J28897" s="3">
        <v>15.263079999999999</v>
      </c>
      <c r="K28897" s="3">
        <v>23.481661538461534</v>
      </c>
      <c r="L28897" s="4">
        <v>0.34999999999999992</v>
      </c>
    </row>
    <row r="28898" spans="1:12" x14ac:dyDescent="0.35">
      <c r="A28898" s="1" t="s">
        <v>47792</v>
      </c>
      <c r="B28898" t="s">
        <v>18046</v>
      </c>
      <c r="C28898" t="s">
        <v>34</v>
      </c>
      <c r="D28898" t="s">
        <v>35</v>
      </c>
      <c r="E28898">
        <v>1</v>
      </c>
      <c r="F28898" s="2">
        <v>966</v>
      </c>
      <c r="G28898" s="3">
        <v>966</v>
      </c>
      <c r="H28898" s="3">
        <v>9.66</v>
      </c>
      <c r="I28898" s="3">
        <v>45.402000000000001</v>
      </c>
      <c r="J28898" s="3">
        <v>1021.062</v>
      </c>
      <c r="K28898" s="3">
        <v>1570.8646153846153</v>
      </c>
      <c r="L28898" s="4">
        <v>0.34999999999999992</v>
      </c>
    </row>
    <row r="28899" spans="1:12" x14ac:dyDescent="0.35">
      <c r="A28899" s="1" t="s">
        <v>47793</v>
      </c>
      <c r="B28899" t="s">
        <v>47794</v>
      </c>
      <c r="C28899" t="s">
        <v>34</v>
      </c>
      <c r="D28899" t="s">
        <v>35</v>
      </c>
      <c r="E28899">
        <v>1</v>
      </c>
      <c r="F28899" s="2">
        <v>1322.97</v>
      </c>
      <c r="G28899" s="3">
        <v>1322.97</v>
      </c>
      <c r="H28899" s="3">
        <v>13.229700000000001</v>
      </c>
      <c r="I28899" s="3">
        <v>62.179590000000005</v>
      </c>
      <c r="J28899" s="3">
        <v>1398.3792900000001</v>
      </c>
      <c r="K28899" s="3">
        <v>2151.352753846154</v>
      </c>
      <c r="L28899" s="4">
        <v>0.35</v>
      </c>
    </row>
    <row r="28900" spans="1:12" x14ac:dyDescent="0.35">
      <c r="A28900" s="1" t="s">
        <v>47795</v>
      </c>
      <c r="B28900" t="s">
        <v>47796</v>
      </c>
      <c r="C28900" t="s">
        <v>34</v>
      </c>
      <c r="D28900" t="s">
        <v>35</v>
      </c>
      <c r="E28900">
        <v>1</v>
      </c>
      <c r="F28900" s="2">
        <v>1037.3</v>
      </c>
      <c r="G28900" s="3">
        <v>1037.3</v>
      </c>
      <c r="H28900" s="3">
        <v>10.372999999999999</v>
      </c>
      <c r="I28900" s="3">
        <v>48.753099999999996</v>
      </c>
      <c r="J28900" s="3">
        <v>1096.4260999999999</v>
      </c>
      <c r="K28900" s="3">
        <v>1686.8093846153845</v>
      </c>
      <c r="L28900" s="4">
        <v>0.35000000000000003</v>
      </c>
    </row>
    <row r="28901" spans="1:12" x14ac:dyDescent="0.35">
      <c r="A28901" s="1" t="s">
        <v>47797</v>
      </c>
      <c r="B28901" t="s">
        <v>47798</v>
      </c>
      <c r="C28901" t="s">
        <v>34</v>
      </c>
      <c r="D28901" t="s">
        <v>35</v>
      </c>
      <c r="E28901">
        <v>1</v>
      </c>
      <c r="F28901" s="2">
        <v>55</v>
      </c>
      <c r="G28901" s="3">
        <v>55</v>
      </c>
      <c r="H28901" s="3">
        <v>0.55000000000000004</v>
      </c>
      <c r="I28901" s="3">
        <v>2.585</v>
      </c>
      <c r="J28901" s="3">
        <v>58.134999999999998</v>
      </c>
      <c r="K28901" s="3">
        <v>89.438461538461539</v>
      </c>
      <c r="L28901" s="4">
        <v>0.35000000000000003</v>
      </c>
    </row>
    <row r="28902" spans="1:12" x14ac:dyDescent="0.35">
      <c r="A28902" s="1" t="s">
        <v>47799</v>
      </c>
      <c r="B28902" t="s">
        <v>47800</v>
      </c>
      <c r="C28902" t="s">
        <v>34</v>
      </c>
      <c r="D28902" t="s">
        <v>35</v>
      </c>
      <c r="E28902">
        <v>1</v>
      </c>
      <c r="F28902" s="2">
        <v>59.94</v>
      </c>
      <c r="G28902" s="3">
        <v>59.94</v>
      </c>
      <c r="H28902" s="3">
        <v>0.59940000000000004</v>
      </c>
      <c r="I28902" s="3">
        <v>2.81718</v>
      </c>
      <c r="J28902" s="3">
        <v>63.356580000000001</v>
      </c>
      <c r="K28902" s="3">
        <v>97.471661538461532</v>
      </c>
      <c r="L28902" s="4">
        <v>0.34999999999999992</v>
      </c>
    </row>
    <row r="28903" spans="1:12" x14ac:dyDescent="0.35">
      <c r="A28903" s="1" t="s">
        <v>47801</v>
      </c>
      <c r="B28903" t="s">
        <v>17671</v>
      </c>
      <c r="C28903" t="s">
        <v>34</v>
      </c>
      <c r="D28903" t="s">
        <v>35</v>
      </c>
      <c r="E28903">
        <v>1</v>
      </c>
      <c r="F28903" s="2">
        <v>680</v>
      </c>
      <c r="G28903" s="3">
        <v>680</v>
      </c>
      <c r="H28903" s="3">
        <v>6.8</v>
      </c>
      <c r="I28903" s="3">
        <v>31.96</v>
      </c>
      <c r="J28903" s="3">
        <v>718.76</v>
      </c>
      <c r="K28903" s="3">
        <v>1105.7846153846153</v>
      </c>
      <c r="L28903" s="4">
        <v>0.35</v>
      </c>
    </row>
    <row r="28904" spans="1:12" x14ac:dyDescent="0.35">
      <c r="A28904" s="1" t="s">
        <v>47802</v>
      </c>
      <c r="B28904" t="s">
        <v>47803</v>
      </c>
      <c r="C28904" t="s">
        <v>34</v>
      </c>
      <c r="D28904" t="s">
        <v>35</v>
      </c>
      <c r="E28904">
        <v>1</v>
      </c>
      <c r="F28904" s="2">
        <v>55</v>
      </c>
      <c r="G28904" s="3">
        <v>55</v>
      </c>
      <c r="H28904" s="3">
        <v>0.55000000000000004</v>
      </c>
      <c r="I28904" s="3">
        <v>2.585</v>
      </c>
      <c r="J28904" s="3">
        <v>58.134999999999998</v>
      </c>
      <c r="K28904" s="3">
        <v>89.438461538461539</v>
      </c>
      <c r="L28904" s="4">
        <v>0.35000000000000003</v>
      </c>
    </row>
    <row r="28905" spans="1:12" x14ac:dyDescent="0.35">
      <c r="A28905" s="1" t="s">
        <v>47804</v>
      </c>
      <c r="B28905" t="s">
        <v>47805</v>
      </c>
      <c r="C28905" t="s">
        <v>34</v>
      </c>
      <c r="D28905" t="s">
        <v>35</v>
      </c>
      <c r="E28905">
        <v>1</v>
      </c>
      <c r="F28905" s="2">
        <v>163.28</v>
      </c>
      <c r="G28905" s="3">
        <v>163.28</v>
      </c>
      <c r="H28905" s="3">
        <v>1.6328</v>
      </c>
      <c r="I28905" s="3">
        <v>7.6741599999999996</v>
      </c>
      <c r="J28905" s="3">
        <v>172.58696</v>
      </c>
      <c r="K28905" s="3">
        <v>265.51839999999999</v>
      </c>
      <c r="L28905" s="4">
        <v>0.34999999999999992</v>
      </c>
    </row>
    <row r="28906" spans="1:12" x14ac:dyDescent="0.35">
      <c r="A28906" s="1" t="s">
        <v>47806</v>
      </c>
      <c r="B28906" t="s">
        <v>47807</v>
      </c>
      <c r="C28906" t="s">
        <v>34</v>
      </c>
      <c r="D28906" t="s">
        <v>35</v>
      </c>
      <c r="E28906">
        <v>1</v>
      </c>
      <c r="F28906" s="2">
        <v>639.4</v>
      </c>
      <c r="G28906" s="3">
        <v>639.4</v>
      </c>
      <c r="H28906" s="3">
        <v>6.3940000000000001</v>
      </c>
      <c r="I28906" s="3">
        <v>30.0518</v>
      </c>
      <c r="J28906" s="3">
        <v>675.84579999999994</v>
      </c>
      <c r="K28906" s="3">
        <v>1039.7627692307692</v>
      </c>
      <c r="L28906" s="4">
        <v>0.35000000000000003</v>
      </c>
    </row>
    <row r="28907" spans="1:12" x14ac:dyDescent="0.35">
      <c r="A28907" s="1" t="s">
        <v>47808</v>
      </c>
      <c r="B28907" t="s">
        <v>47809</v>
      </c>
      <c r="C28907" t="s">
        <v>34</v>
      </c>
      <c r="D28907" t="s">
        <v>35</v>
      </c>
      <c r="E28907">
        <v>1</v>
      </c>
      <c r="F28907" s="2">
        <v>6469.2</v>
      </c>
      <c r="G28907" s="3">
        <v>6469.2</v>
      </c>
      <c r="H28907" s="3">
        <v>64.691999999999993</v>
      </c>
      <c r="I28907" s="3">
        <v>304.05239999999998</v>
      </c>
      <c r="J28907" s="3">
        <v>6837.9443999999994</v>
      </c>
      <c r="K28907" s="3">
        <v>10519.914461538459</v>
      </c>
      <c r="L28907" s="4">
        <v>0.34999999999999992</v>
      </c>
    </row>
    <row r="28908" spans="1:12" x14ac:dyDescent="0.35">
      <c r="A28908" s="1" t="s">
        <v>47810</v>
      </c>
      <c r="B28908" t="s">
        <v>25400</v>
      </c>
      <c r="C28908" t="s">
        <v>34</v>
      </c>
      <c r="D28908" t="s">
        <v>35</v>
      </c>
      <c r="E28908">
        <v>1</v>
      </c>
      <c r="F28908" s="2">
        <v>72.290000000000006</v>
      </c>
      <c r="G28908" s="3">
        <v>72.290000000000006</v>
      </c>
      <c r="H28908" s="3">
        <v>0.7229000000000001</v>
      </c>
      <c r="I28908" s="3">
        <v>3.3976300000000004</v>
      </c>
      <c r="J28908" s="3">
        <v>76.410530000000008</v>
      </c>
      <c r="K28908" s="3">
        <v>117.55466153846154</v>
      </c>
      <c r="L28908" s="4">
        <v>0.35</v>
      </c>
    </row>
    <row r="28909" spans="1:12" x14ac:dyDescent="0.35">
      <c r="A28909" s="1" t="s">
        <v>47811</v>
      </c>
      <c r="B28909" t="s">
        <v>47812</v>
      </c>
      <c r="C28909" t="s">
        <v>34</v>
      </c>
      <c r="D28909" t="s">
        <v>35</v>
      </c>
      <c r="E28909">
        <v>1</v>
      </c>
      <c r="F28909" s="2">
        <v>45</v>
      </c>
      <c r="G28909" s="3">
        <v>45</v>
      </c>
      <c r="H28909" s="3">
        <v>0.45</v>
      </c>
      <c r="I28909" s="3">
        <v>2.1150000000000002</v>
      </c>
      <c r="J28909" s="3">
        <v>47.565000000000005</v>
      </c>
      <c r="K28909" s="3">
        <v>73.176923076923089</v>
      </c>
      <c r="L28909" s="4">
        <v>0.35000000000000003</v>
      </c>
    </row>
    <row r="28910" spans="1:12" x14ac:dyDescent="0.35">
      <c r="A28910" s="1" t="s">
        <v>47813</v>
      </c>
      <c r="B28910" t="s">
        <v>18118</v>
      </c>
      <c r="C28910" t="s">
        <v>34</v>
      </c>
      <c r="D28910" t="s">
        <v>35</v>
      </c>
      <c r="E28910">
        <v>1</v>
      </c>
      <c r="F28910" s="2">
        <v>374</v>
      </c>
      <c r="G28910" s="3">
        <v>374</v>
      </c>
      <c r="H28910" s="3">
        <v>3.74</v>
      </c>
      <c r="I28910" s="3">
        <v>17.577999999999999</v>
      </c>
      <c r="J28910" s="3">
        <v>395.31799999999998</v>
      </c>
      <c r="K28910" s="3">
        <v>608.18153846153837</v>
      </c>
      <c r="L28910" s="4">
        <v>0.34999999999999992</v>
      </c>
    </row>
    <row r="28911" spans="1:12" x14ac:dyDescent="0.35">
      <c r="A28911" s="1" t="s">
        <v>47814</v>
      </c>
      <c r="B28911" t="s">
        <v>47815</v>
      </c>
      <c r="C28911" t="s">
        <v>34</v>
      </c>
      <c r="D28911" t="s">
        <v>35</v>
      </c>
      <c r="E28911">
        <v>1</v>
      </c>
      <c r="F28911" s="2">
        <v>679</v>
      </c>
      <c r="G28911" s="3">
        <v>679</v>
      </c>
      <c r="H28911" s="3">
        <v>6.79</v>
      </c>
      <c r="I28911" s="3">
        <v>31.913</v>
      </c>
      <c r="J28911" s="3">
        <v>717.70299999999997</v>
      </c>
      <c r="K28911" s="3">
        <v>1104.1584615384616</v>
      </c>
      <c r="L28911" s="4">
        <v>0.35000000000000003</v>
      </c>
    </row>
    <row r="28912" spans="1:12" x14ac:dyDescent="0.35">
      <c r="A28912" s="1" t="s">
        <v>47816</v>
      </c>
      <c r="B28912" t="s">
        <v>17944</v>
      </c>
      <c r="C28912" t="s">
        <v>34</v>
      </c>
      <c r="D28912" t="s">
        <v>35</v>
      </c>
      <c r="E28912">
        <v>1</v>
      </c>
      <c r="F28912" s="2">
        <v>3999</v>
      </c>
      <c r="G28912" s="3">
        <v>3999</v>
      </c>
      <c r="H28912" s="3">
        <v>39.99</v>
      </c>
      <c r="I28912" s="3">
        <v>187.953</v>
      </c>
      <c r="J28912" s="3">
        <v>4226.9430000000002</v>
      </c>
      <c r="K28912" s="3">
        <v>6502.9892307692307</v>
      </c>
      <c r="L28912" s="4">
        <v>0.35</v>
      </c>
    </row>
    <row r="28913" spans="1:12" x14ac:dyDescent="0.35">
      <c r="A28913" s="1" t="s">
        <v>47817</v>
      </c>
      <c r="B28913" t="s">
        <v>47818</v>
      </c>
      <c r="C28913" t="s">
        <v>34</v>
      </c>
      <c r="D28913" t="s">
        <v>35</v>
      </c>
      <c r="E28913">
        <v>1</v>
      </c>
      <c r="F28913" s="2">
        <v>1016.6</v>
      </c>
      <c r="G28913" s="3">
        <v>1016.6</v>
      </c>
      <c r="H28913" s="3">
        <v>10.166</v>
      </c>
      <c r="I28913" s="3">
        <v>47.780200000000001</v>
      </c>
      <c r="J28913" s="3">
        <v>1074.5462</v>
      </c>
      <c r="K28913" s="3">
        <v>1653.1479999999999</v>
      </c>
      <c r="L28913" s="4">
        <v>0.35</v>
      </c>
    </row>
    <row r="28914" spans="1:12" x14ac:dyDescent="0.35">
      <c r="A28914" s="1" t="s">
        <v>47819</v>
      </c>
      <c r="B28914" t="s">
        <v>22587</v>
      </c>
      <c r="C28914" t="s">
        <v>34</v>
      </c>
      <c r="D28914" t="s">
        <v>35</v>
      </c>
      <c r="E28914">
        <v>1</v>
      </c>
      <c r="F28914" s="2">
        <v>1810</v>
      </c>
      <c r="G28914" s="3">
        <v>1810</v>
      </c>
      <c r="H28914" s="3">
        <v>18.100000000000001</v>
      </c>
      <c r="I28914" s="3">
        <v>85.07</v>
      </c>
      <c r="J28914" s="3">
        <v>1913.1699999999998</v>
      </c>
      <c r="K28914" s="3">
        <v>2943.3384615384612</v>
      </c>
      <c r="L28914" s="4">
        <v>0.35</v>
      </c>
    </row>
    <row r="28915" spans="1:12" x14ac:dyDescent="0.35">
      <c r="A28915" s="1" t="s">
        <v>47820</v>
      </c>
      <c r="B28915" t="s">
        <v>47821</v>
      </c>
      <c r="C28915" t="s">
        <v>34</v>
      </c>
      <c r="D28915" t="s">
        <v>35</v>
      </c>
      <c r="E28915">
        <v>1</v>
      </c>
      <c r="F28915" s="2">
        <v>52</v>
      </c>
      <c r="G28915" s="3">
        <v>52</v>
      </c>
      <c r="H28915" s="3">
        <v>0.52</v>
      </c>
      <c r="I28915" s="3">
        <v>2.444</v>
      </c>
      <c r="J28915" s="3">
        <v>54.964000000000006</v>
      </c>
      <c r="K28915" s="3">
        <v>84.56</v>
      </c>
      <c r="L28915" s="4">
        <v>0.34999999999999992</v>
      </c>
    </row>
    <row r="28916" spans="1:12" x14ac:dyDescent="0.35">
      <c r="A28916" s="1" t="s">
        <v>47822</v>
      </c>
      <c r="B28916" t="s">
        <v>47823</v>
      </c>
      <c r="C28916" t="s">
        <v>34</v>
      </c>
      <c r="D28916" t="s">
        <v>35</v>
      </c>
      <c r="E28916">
        <v>1</v>
      </c>
      <c r="F28916" s="2">
        <v>304.05</v>
      </c>
      <c r="G28916" s="3">
        <v>304.05</v>
      </c>
      <c r="H28916" s="3">
        <v>3.0405000000000002</v>
      </c>
      <c r="I28916" s="3">
        <v>14.29035</v>
      </c>
      <c r="J28916" s="3">
        <v>321.38085000000001</v>
      </c>
      <c r="K28916" s="3">
        <v>494.43207692307692</v>
      </c>
      <c r="L28916" s="4">
        <v>0.35</v>
      </c>
    </row>
    <row r="28917" spans="1:12" x14ac:dyDescent="0.35">
      <c r="A28917" s="1" t="s">
        <v>47824</v>
      </c>
      <c r="B28917" t="s">
        <v>47782</v>
      </c>
      <c r="C28917" t="s">
        <v>34</v>
      </c>
      <c r="D28917" t="s">
        <v>35</v>
      </c>
      <c r="E28917">
        <v>1</v>
      </c>
      <c r="F28917" s="2">
        <v>272.76</v>
      </c>
      <c r="G28917" s="3">
        <v>272.76</v>
      </c>
      <c r="H28917" s="3">
        <v>2.7275999999999998</v>
      </c>
      <c r="I28917" s="3">
        <v>12.81972</v>
      </c>
      <c r="J28917" s="3">
        <v>288.30732</v>
      </c>
      <c r="K28917" s="3">
        <v>443.54972307692304</v>
      </c>
      <c r="L28917" s="4">
        <v>0.34999999999999992</v>
      </c>
    </row>
    <row r="28918" spans="1:12" x14ac:dyDescent="0.35">
      <c r="A28918" s="1" t="s">
        <v>47825</v>
      </c>
      <c r="B28918" t="s">
        <v>22803</v>
      </c>
      <c r="C28918" t="s">
        <v>34</v>
      </c>
      <c r="D28918" t="s">
        <v>35</v>
      </c>
      <c r="E28918">
        <v>1</v>
      </c>
      <c r="F28918" s="2">
        <v>535.70000000000005</v>
      </c>
      <c r="G28918" s="3">
        <v>535.70000000000005</v>
      </c>
      <c r="H28918" s="3">
        <v>5.3570000000000002</v>
      </c>
      <c r="I28918" s="3">
        <v>25.177900000000001</v>
      </c>
      <c r="J28918" s="3">
        <v>566.23490000000004</v>
      </c>
      <c r="K28918" s="3">
        <v>871.13061538461545</v>
      </c>
      <c r="L28918" s="4">
        <v>0.35000000000000003</v>
      </c>
    </row>
    <row r="28919" spans="1:12" x14ac:dyDescent="0.35">
      <c r="A28919" s="1" t="s">
        <v>47826</v>
      </c>
      <c r="B28919" t="s">
        <v>47827</v>
      </c>
      <c r="C28919" t="s">
        <v>34</v>
      </c>
      <c r="D28919" t="s">
        <v>35</v>
      </c>
      <c r="E28919">
        <v>1</v>
      </c>
      <c r="F28919" s="2">
        <v>37</v>
      </c>
      <c r="G28919" s="3">
        <v>37</v>
      </c>
      <c r="H28919" s="3">
        <v>0.37</v>
      </c>
      <c r="I28919" s="3">
        <v>1.7390000000000001</v>
      </c>
      <c r="J28919" s="3">
        <v>39.108999999999995</v>
      </c>
      <c r="K28919" s="3">
        <v>60.167692307692299</v>
      </c>
      <c r="L28919" s="4">
        <v>0.35</v>
      </c>
    </row>
    <row r="28920" spans="1:12" x14ac:dyDescent="0.35">
      <c r="A28920" s="1" t="s">
        <v>47828</v>
      </c>
      <c r="B28920" t="s">
        <v>18011</v>
      </c>
      <c r="C28920" t="s">
        <v>34</v>
      </c>
      <c r="D28920" t="s">
        <v>35</v>
      </c>
      <c r="E28920">
        <v>1</v>
      </c>
      <c r="F28920" s="2">
        <v>33</v>
      </c>
      <c r="G28920" s="3">
        <v>33</v>
      </c>
      <c r="H28920" s="3">
        <v>0.33</v>
      </c>
      <c r="I28920" s="3">
        <v>1.5509999999999999</v>
      </c>
      <c r="J28920" s="3">
        <v>34.881</v>
      </c>
      <c r="K28920" s="3">
        <v>53.663076923076922</v>
      </c>
      <c r="L28920" s="4">
        <v>0.35</v>
      </c>
    </row>
    <row r="28921" spans="1:12" x14ac:dyDescent="0.35">
      <c r="A28921" s="1" t="s">
        <v>47829</v>
      </c>
      <c r="B28921" t="s">
        <v>47830</v>
      </c>
      <c r="C28921" t="s">
        <v>34</v>
      </c>
      <c r="D28921" t="s">
        <v>35</v>
      </c>
      <c r="E28921">
        <v>1</v>
      </c>
      <c r="F28921" s="2">
        <v>57.96</v>
      </c>
      <c r="G28921" s="3">
        <v>57.96</v>
      </c>
      <c r="H28921" s="3">
        <v>0.5796</v>
      </c>
      <c r="I28921" s="3">
        <v>2.7241200000000001</v>
      </c>
      <c r="J28921" s="3">
        <v>61.263719999999999</v>
      </c>
      <c r="K28921" s="3">
        <v>94.251876923076921</v>
      </c>
      <c r="L28921" s="4">
        <v>0.35</v>
      </c>
    </row>
    <row r="28922" spans="1:12" x14ac:dyDescent="0.35">
      <c r="A28922" s="1" t="s">
        <v>47831</v>
      </c>
      <c r="B28922" t="s">
        <v>47832</v>
      </c>
      <c r="C28922" t="s">
        <v>34</v>
      </c>
      <c r="D28922" t="s">
        <v>35</v>
      </c>
      <c r="E28922">
        <v>1</v>
      </c>
      <c r="F28922" s="2">
        <v>66.7</v>
      </c>
      <c r="G28922" s="3">
        <v>66.7</v>
      </c>
      <c r="H28922" s="3">
        <v>0.66700000000000004</v>
      </c>
      <c r="I28922" s="3">
        <v>3.1349</v>
      </c>
      <c r="J28922" s="3">
        <v>70.501900000000006</v>
      </c>
      <c r="K28922" s="3">
        <v>108.46446153846155</v>
      </c>
      <c r="L28922" s="4">
        <v>0.35000000000000003</v>
      </c>
    </row>
    <row r="28923" spans="1:12" x14ac:dyDescent="0.35">
      <c r="A28923" s="1" t="s">
        <v>47833</v>
      </c>
      <c r="B28923" t="s">
        <v>17722</v>
      </c>
      <c r="C28923" t="s">
        <v>34</v>
      </c>
      <c r="D28923" t="s">
        <v>35</v>
      </c>
      <c r="E28923">
        <v>1</v>
      </c>
      <c r="F28923" s="2">
        <v>2506</v>
      </c>
      <c r="G28923" s="3">
        <v>2506</v>
      </c>
      <c r="H28923" s="3">
        <v>25.060000000000002</v>
      </c>
      <c r="I28923" s="3">
        <v>117.782</v>
      </c>
      <c r="J28923" s="3">
        <v>2648.8420000000001</v>
      </c>
      <c r="K28923" s="3">
        <v>4075.1415384615384</v>
      </c>
      <c r="L28923" s="4">
        <v>0.35</v>
      </c>
    </row>
    <row r="28924" spans="1:12" x14ac:dyDescent="0.35">
      <c r="A28924" s="1" t="s">
        <v>47834</v>
      </c>
      <c r="B28924" t="s">
        <v>47835</v>
      </c>
      <c r="C28924" t="s">
        <v>34</v>
      </c>
      <c r="D28924" t="s">
        <v>35</v>
      </c>
      <c r="E28924">
        <v>1</v>
      </c>
      <c r="F28924" s="2">
        <v>35</v>
      </c>
      <c r="G28924" s="3">
        <v>35</v>
      </c>
      <c r="H28924" s="3">
        <v>0.35000000000000003</v>
      </c>
      <c r="I28924" s="3">
        <v>1.645</v>
      </c>
      <c r="J28924" s="3">
        <v>36.995000000000005</v>
      </c>
      <c r="K28924" s="3">
        <v>56.915384615384617</v>
      </c>
      <c r="L28924" s="4">
        <v>0.34999999999999992</v>
      </c>
    </row>
    <row r="28925" spans="1:12" x14ac:dyDescent="0.35">
      <c r="A28925" s="1" t="s">
        <v>47836</v>
      </c>
      <c r="B28925" t="s">
        <v>47837</v>
      </c>
      <c r="C28925" t="s">
        <v>34</v>
      </c>
      <c r="D28925" t="s">
        <v>35</v>
      </c>
      <c r="E28925">
        <v>1</v>
      </c>
      <c r="F28925" s="2">
        <v>966</v>
      </c>
      <c r="G28925" s="3">
        <v>966</v>
      </c>
      <c r="H28925" s="3">
        <v>9.66</v>
      </c>
      <c r="I28925" s="3">
        <v>45.402000000000001</v>
      </c>
      <c r="J28925" s="3">
        <v>1021.062</v>
      </c>
      <c r="K28925" s="3">
        <v>1570.8646153846153</v>
      </c>
      <c r="L28925" s="4">
        <v>0.34999999999999992</v>
      </c>
    </row>
    <row r="28926" spans="1:12" x14ac:dyDescent="0.35">
      <c r="A28926" s="1" t="s">
        <v>47838</v>
      </c>
      <c r="B28926" t="s">
        <v>47839</v>
      </c>
      <c r="C28926" t="s">
        <v>34</v>
      </c>
      <c r="D28926" t="s">
        <v>35</v>
      </c>
      <c r="E28926">
        <v>1</v>
      </c>
      <c r="F28926" s="2">
        <v>3139.5</v>
      </c>
      <c r="G28926" s="3">
        <v>3139.5</v>
      </c>
      <c r="H28926" s="3">
        <v>31.395</v>
      </c>
      <c r="I28926" s="3">
        <v>147.5565</v>
      </c>
      <c r="J28926" s="3">
        <v>3318.4515000000001</v>
      </c>
      <c r="K28926" s="3">
        <v>5105.3100000000004</v>
      </c>
      <c r="L28926" s="4">
        <v>0.35000000000000003</v>
      </c>
    </row>
    <row r="28927" spans="1:12" x14ac:dyDescent="0.35">
      <c r="A28927" s="1" t="s">
        <v>47840</v>
      </c>
      <c r="B28927" t="s">
        <v>17084</v>
      </c>
      <c r="C28927" t="s">
        <v>34</v>
      </c>
      <c r="D28927" t="s">
        <v>35</v>
      </c>
      <c r="E28927">
        <v>1</v>
      </c>
      <c r="F28927" s="2">
        <v>8762</v>
      </c>
      <c r="G28927" s="3">
        <v>8762</v>
      </c>
      <c r="H28927" s="3">
        <v>87.62</v>
      </c>
      <c r="I28927" s="3">
        <v>411.81400000000002</v>
      </c>
      <c r="J28927" s="3">
        <v>9261.4340000000011</v>
      </c>
      <c r="K28927" s="3">
        <v>14248.36</v>
      </c>
      <c r="L28927" s="4">
        <v>0.34999999999999992</v>
      </c>
    </row>
    <row r="28928" spans="1:12" x14ac:dyDescent="0.35">
      <c r="A28928" s="1" t="s">
        <v>47841</v>
      </c>
      <c r="B28928" t="s">
        <v>47842</v>
      </c>
      <c r="C28928" t="s">
        <v>34</v>
      </c>
      <c r="D28928" t="s">
        <v>35</v>
      </c>
      <c r="E28928">
        <v>1</v>
      </c>
      <c r="F28928" s="2">
        <v>10723.23</v>
      </c>
      <c r="G28928" s="3">
        <v>10723.23</v>
      </c>
      <c r="H28928" s="3">
        <v>107.2323</v>
      </c>
      <c r="I28928" s="3">
        <v>503.99180999999999</v>
      </c>
      <c r="J28928" s="3">
        <v>11334.454109999999</v>
      </c>
      <c r="K28928" s="3">
        <v>17437.621707692306</v>
      </c>
      <c r="L28928" s="4">
        <v>0.35</v>
      </c>
    </row>
    <row r="28929" spans="1:12" x14ac:dyDescent="0.35">
      <c r="A28929" s="1" t="s">
        <v>47843</v>
      </c>
      <c r="B28929" t="s">
        <v>47844</v>
      </c>
      <c r="C28929" t="s">
        <v>34</v>
      </c>
      <c r="D28929" t="s">
        <v>35</v>
      </c>
      <c r="E28929">
        <v>1</v>
      </c>
      <c r="F28929" s="2">
        <v>2255</v>
      </c>
      <c r="G28929" s="3">
        <v>2255</v>
      </c>
      <c r="H28929" s="3">
        <v>22.55</v>
      </c>
      <c r="I28929" s="3">
        <v>105.985</v>
      </c>
      <c r="J28929" s="3">
        <v>2383.5350000000003</v>
      </c>
      <c r="K28929" s="3">
        <v>3666.9769230769234</v>
      </c>
      <c r="L28929" s="4">
        <v>0.35</v>
      </c>
    </row>
    <row r="28930" spans="1:12" x14ac:dyDescent="0.35">
      <c r="A28930" s="1" t="s">
        <v>47845</v>
      </c>
      <c r="B28930" t="s">
        <v>47846</v>
      </c>
      <c r="C28930" t="s">
        <v>34</v>
      </c>
      <c r="D28930" t="s">
        <v>35</v>
      </c>
      <c r="E28930">
        <v>1</v>
      </c>
      <c r="F28930" s="2">
        <v>303.60000000000002</v>
      </c>
      <c r="G28930" s="3">
        <v>303.60000000000002</v>
      </c>
      <c r="H28930" s="3">
        <v>3.0360000000000005</v>
      </c>
      <c r="I28930" s="3">
        <v>14.269200000000001</v>
      </c>
      <c r="J28930" s="3">
        <v>320.90520000000004</v>
      </c>
      <c r="K28930" s="3">
        <v>493.70030769230772</v>
      </c>
      <c r="L28930" s="4">
        <v>0.35</v>
      </c>
    </row>
    <row r="28931" spans="1:12" x14ac:dyDescent="0.35">
      <c r="A28931" s="1" t="s">
        <v>47847</v>
      </c>
      <c r="B28931" t="s">
        <v>47848</v>
      </c>
      <c r="C28931" t="s">
        <v>34</v>
      </c>
      <c r="D28931" t="s">
        <v>35</v>
      </c>
      <c r="E28931">
        <v>1</v>
      </c>
      <c r="F28931" s="2">
        <v>1296</v>
      </c>
      <c r="G28931" s="3">
        <v>1296</v>
      </c>
      <c r="H28931" s="3">
        <v>12.96</v>
      </c>
      <c r="I28931" s="3">
        <v>60.911999999999999</v>
      </c>
      <c r="J28931" s="3">
        <v>1369.8720000000001</v>
      </c>
      <c r="K28931" s="3">
        <v>2107.4953846153849</v>
      </c>
      <c r="L28931" s="4">
        <v>0.35000000000000003</v>
      </c>
    </row>
    <row r="28932" spans="1:12" x14ac:dyDescent="0.35">
      <c r="A28932" s="1" t="s">
        <v>47849</v>
      </c>
      <c r="B28932" t="s">
        <v>47850</v>
      </c>
      <c r="C28932" t="s">
        <v>34</v>
      </c>
      <c r="D28932" t="s">
        <v>35</v>
      </c>
      <c r="E28932">
        <v>1</v>
      </c>
      <c r="F28932" s="2">
        <v>1037.3</v>
      </c>
      <c r="G28932" s="3">
        <v>1037.3</v>
      </c>
      <c r="H28932" s="3">
        <v>10.372999999999999</v>
      </c>
      <c r="I28932" s="3">
        <v>48.753099999999996</v>
      </c>
      <c r="J28932" s="3">
        <v>1096.4260999999999</v>
      </c>
      <c r="K28932" s="3">
        <v>1686.8093846153845</v>
      </c>
      <c r="L28932" s="4">
        <v>0.35000000000000003</v>
      </c>
    </row>
    <row r="28933" spans="1:12" x14ac:dyDescent="0.35">
      <c r="A28933" s="1" t="s">
        <v>47851</v>
      </c>
      <c r="B28933" t="s">
        <v>19706</v>
      </c>
      <c r="C28933" t="s">
        <v>34</v>
      </c>
      <c r="D28933" t="s">
        <v>35</v>
      </c>
      <c r="E28933">
        <v>1</v>
      </c>
      <c r="F28933" s="2">
        <v>165.22</v>
      </c>
      <c r="G28933" s="3">
        <v>165.22</v>
      </c>
      <c r="H28933" s="3">
        <v>1.6522000000000001</v>
      </c>
      <c r="I28933" s="3">
        <v>7.7653400000000001</v>
      </c>
      <c r="J28933" s="3">
        <v>174.63754</v>
      </c>
      <c r="K28933" s="3">
        <v>268.67313846153843</v>
      </c>
      <c r="L28933" s="4">
        <v>0.34999999999999992</v>
      </c>
    </row>
    <row r="28934" spans="1:12" x14ac:dyDescent="0.35">
      <c r="A28934" s="1" t="s">
        <v>47852</v>
      </c>
      <c r="B28934" t="s">
        <v>47853</v>
      </c>
      <c r="C28934" t="s">
        <v>34</v>
      </c>
      <c r="D28934" t="s">
        <v>35</v>
      </c>
      <c r="E28934">
        <v>1</v>
      </c>
      <c r="F28934" s="2">
        <v>1706.4</v>
      </c>
      <c r="G28934" s="3">
        <v>1706.4</v>
      </c>
      <c r="H28934" s="3">
        <v>17.064</v>
      </c>
      <c r="I28934" s="3">
        <v>80.200800000000001</v>
      </c>
      <c r="J28934" s="3">
        <v>1803.6648000000002</v>
      </c>
      <c r="K28934" s="3">
        <v>2774.8689230769232</v>
      </c>
      <c r="L28934" s="4">
        <v>0.35</v>
      </c>
    </row>
    <row r="28935" spans="1:12" x14ac:dyDescent="0.35">
      <c r="A28935" s="1" t="s">
        <v>47854</v>
      </c>
      <c r="B28935" t="s">
        <v>47855</v>
      </c>
      <c r="C28935" t="s">
        <v>34</v>
      </c>
      <c r="D28935" t="s">
        <v>35</v>
      </c>
      <c r="E28935">
        <v>1</v>
      </c>
      <c r="F28935" s="2">
        <v>168.42</v>
      </c>
      <c r="G28935" s="3">
        <v>168.42</v>
      </c>
      <c r="H28935" s="3">
        <v>1.6841999999999999</v>
      </c>
      <c r="I28935" s="3">
        <v>7.9157399999999996</v>
      </c>
      <c r="J28935" s="3">
        <v>178.01993999999999</v>
      </c>
      <c r="K28935" s="3">
        <v>273.87683076923076</v>
      </c>
      <c r="L28935" s="4">
        <v>0.35000000000000003</v>
      </c>
    </row>
    <row r="28936" spans="1:12" x14ac:dyDescent="0.35">
      <c r="A28936" s="1" t="s">
        <v>47856</v>
      </c>
      <c r="B28936" t="s">
        <v>47857</v>
      </c>
      <c r="C28936" t="s">
        <v>34</v>
      </c>
      <c r="D28936" t="s">
        <v>35</v>
      </c>
      <c r="E28936">
        <v>1</v>
      </c>
      <c r="F28936" s="2">
        <v>621</v>
      </c>
      <c r="G28936" s="3">
        <v>621</v>
      </c>
      <c r="H28936" s="3">
        <v>6.21</v>
      </c>
      <c r="I28936" s="3">
        <v>29.187000000000001</v>
      </c>
      <c r="J28936" s="3">
        <v>656.39700000000005</v>
      </c>
      <c r="K28936" s="3">
        <v>1009.8415384615384</v>
      </c>
      <c r="L28936" s="4">
        <v>0.34999999999999992</v>
      </c>
    </row>
    <row r="28937" spans="1:12" x14ac:dyDescent="0.35">
      <c r="A28937" s="1" t="s">
        <v>47858</v>
      </c>
      <c r="B28937" t="s">
        <v>47859</v>
      </c>
      <c r="C28937" t="s">
        <v>34</v>
      </c>
      <c r="D28937" t="s">
        <v>35</v>
      </c>
      <c r="E28937">
        <v>1</v>
      </c>
      <c r="F28937" s="2">
        <v>1107.68</v>
      </c>
      <c r="G28937" s="3">
        <v>1107.68</v>
      </c>
      <c r="H28937" s="3">
        <v>11.0768</v>
      </c>
      <c r="I28937" s="3">
        <v>52.060960000000001</v>
      </c>
      <c r="J28937" s="3">
        <v>1170.8177600000001</v>
      </c>
      <c r="K28937" s="3">
        <v>1801.2580923076926</v>
      </c>
      <c r="L28937" s="4">
        <v>0.35000000000000003</v>
      </c>
    </row>
    <row r="28938" spans="1:12" x14ac:dyDescent="0.35">
      <c r="A28938" s="1" t="s">
        <v>47860</v>
      </c>
      <c r="B28938" t="s">
        <v>47861</v>
      </c>
      <c r="C28938" t="s">
        <v>34</v>
      </c>
      <c r="D28938" t="s">
        <v>35</v>
      </c>
      <c r="E28938">
        <v>1</v>
      </c>
      <c r="F28938" s="2">
        <v>70.86</v>
      </c>
      <c r="G28938" s="3">
        <v>70.86</v>
      </c>
      <c r="H28938" s="3">
        <v>0.70860000000000001</v>
      </c>
      <c r="I28938" s="3">
        <v>3.3304200000000002</v>
      </c>
      <c r="J28938" s="3">
        <v>74.899020000000007</v>
      </c>
      <c r="K28938" s="3">
        <v>115.22926153846154</v>
      </c>
      <c r="L28938" s="4">
        <v>0.35</v>
      </c>
    </row>
    <row r="28939" spans="1:12" x14ac:dyDescent="0.35">
      <c r="A28939" s="1" t="s">
        <v>47862</v>
      </c>
      <c r="B28939" t="s">
        <v>18262</v>
      </c>
      <c r="C28939" t="s">
        <v>34</v>
      </c>
      <c r="D28939" t="s">
        <v>35</v>
      </c>
      <c r="E28939">
        <v>1</v>
      </c>
      <c r="F28939" s="2">
        <v>609.67999999999995</v>
      </c>
      <c r="G28939" s="3">
        <v>609.67999999999995</v>
      </c>
      <c r="H28939" s="3">
        <v>6.0968</v>
      </c>
      <c r="I28939" s="3">
        <v>28.654959999999999</v>
      </c>
      <c r="J28939" s="3">
        <v>644.43175999999994</v>
      </c>
      <c r="K28939" s="3">
        <v>991.4334769230768</v>
      </c>
      <c r="L28939" s="4">
        <v>0.35</v>
      </c>
    </row>
    <row r="28940" spans="1:12" x14ac:dyDescent="0.35">
      <c r="A28940" s="1" t="s">
        <v>47863</v>
      </c>
      <c r="B28940" t="s">
        <v>18051</v>
      </c>
      <c r="C28940" t="s">
        <v>34</v>
      </c>
      <c r="D28940" t="s">
        <v>35</v>
      </c>
      <c r="E28940">
        <v>1</v>
      </c>
      <c r="F28940" s="2">
        <v>45</v>
      </c>
      <c r="G28940" s="3">
        <v>45</v>
      </c>
      <c r="H28940" s="3">
        <v>0.45</v>
      </c>
      <c r="I28940" s="3">
        <v>2.1150000000000002</v>
      </c>
      <c r="J28940" s="3">
        <v>47.565000000000005</v>
      </c>
      <c r="K28940" s="3">
        <v>73.176923076923089</v>
      </c>
      <c r="L28940" s="4">
        <v>0.35000000000000003</v>
      </c>
    </row>
    <row r="28941" spans="1:12" x14ac:dyDescent="0.35">
      <c r="A28941" s="1" t="s">
        <v>47864</v>
      </c>
      <c r="B28941" t="s">
        <v>47865</v>
      </c>
      <c r="C28941" t="s">
        <v>34</v>
      </c>
      <c r="D28941" t="s">
        <v>35</v>
      </c>
      <c r="E28941">
        <v>1</v>
      </c>
      <c r="F28941" s="2">
        <v>409.74</v>
      </c>
      <c r="G28941" s="3">
        <v>409.74</v>
      </c>
      <c r="H28941" s="3">
        <v>4.0974000000000004</v>
      </c>
      <c r="I28941" s="3">
        <v>19.25778</v>
      </c>
      <c r="J28941" s="3">
        <v>433.09518000000003</v>
      </c>
      <c r="K28941" s="3">
        <v>666.30027692307692</v>
      </c>
      <c r="L28941" s="4">
        <v>0.35</v>
      </c>
    </row>
    <row r="28942" spans="1:12" x14ac:dyDescent="0.35">
      <c r="A28942" s="1" t="s">
        <v>47866</v>
      </c>
      <c r="B28942" t="s">
        <v>47867</v>
      </c>
      <c r="C28942" t="s">
        <v>34</v>
      </c>
      <c r="D28942" t="s">
        <v>35</v>
      </c>
      <c r="E28942">
        <v>1</v>
      </c>
      <c r="F28942" s="2">
        <v>2958.55</v>
      </c>
      <c r="G28942" s="3">
        <v>2958.55</v>
      </c>
      <c r="H28942" s="3">
        <v>29.585500000000003</v>
      </c>
      <c r="I28942" s="3">
        <v>139.05185</v>
      </c>
      <c r="J28942" s="3">
        <v>3127.1873500000002</v>
      </c>
      <c r="K28942" s="3">
        <v>4811.0574615384612</v>
      </c>
      <c r="L28942" s="4">
        <v>0.34999999999999992</v>
      </c>
    </row>
    <row r="28943" spans="1:12" x14ac:dyDescent="0.35">
      <c r="A28943" s="1" t="s">
        <v>47868</v>
      </c>
      <c r="B28943" t="s">
        <v>47869</v>
      </c>
      <c r="C28943" t="s">
        <v>34</v>
      </c>
      <c r="D28943" t="s">
        <v>35</v>
      </c>
      <c r="E28943">
        <v>1</v>
      </c>
      <c r="F28943" s="2">
        <v>900</v>
      </c>
      <c r="G28943" s="3">
        <v>900</v>
      </c>
      <c r="H28943" s="3">
        <v>9</v>
      </c>
      <c r="I28943" s="3">
        <v>42.3</v>
      </c>
      <c r="J28943" s="3">
        <v>951.3</v>
      </c>
      <c r="K28943" s="3">
        <v>1463.5384615384614</v>
      </c>
      <c r="L28943" s="4">
        <v>0.35</v>
      </c>
    </row>
    <row r="28944" spans="1:12" x14ac:dyDescent="0.35">
      <c r="A28944" s="1" t="s">
        <v>47870</v>
      </c>
      <c r="B28944" t="s">
        <v>47871</v>
      </c>
      <c r="C28944" t="s">
        <v>34</v>
      </c>
      <c r="D28944" t="s">
        <v>35</v>
      </c>
      <c r="E28944">
        <v>1</v>
      </c>
      <c r="F28944" s="2">
        <v>89.28</v>
      </c>
      <c r="G28944" s="3">
        <v>89.28</v>
      </c>
      <c r="H28944" s="3">
        <v>0.89280000000000004</v>
      </c>
      <c r="I28944" s="3">
        <v>4.1961599999999999</v>
      </c>
      <c r="J28944" s="3">
        <v>94.368960000000001</v>
      </c>
      <c r="K28944" s="3">
        <v>145.18301538461537</v>
      </c>
      <c r="L28944" s="4">
        <v>0.34999999999999992</v>
      </c>
    </row>
    <row r="28945" spans="1:12" x14ac:dyDescent="0.35">
      <c r="A28945" s="1" t="s">
        <v>47872</v>
      </c>
      <c r="B28945" t="s">
        <v>47873</v>
      </c>
      <c r="C28945" t="s">
        <v>34</v>
      </c>
      <c r="D28945" t="s">
        <v>35</v>
      </c>
      <c r="E28945">
        <v>1</v>
      </c>
      <c r="F28945" s="2">
        <v>138</v>
      </c>
      <c r="G28945" s="3">
        <v>138</v>
      </c>
      <c r="H28945" s="3">
        <v>1.3800000000000001</v>
      </c>
      <c r="I28945" s="3">
        <v>6.4859999999999998</v>
      </c>
      <c r="J28945" s="3">
        <v>145.86599999999999</v>
      </c>
      <c r="K28945" s="3">
        <v>224.40923076923073</v>
      </c>
      <c r="L28945" s="4">
        <v>0.35</v>
      </c>
    </row>
    <row r="28946" spans="1:12" x14ac:dyDescent="0.35">
      <c r="A28946" s="1" t="s">
        <v>47874</v>
      </c>
      <c r="B28946" t="s">
        <v>18239</v>
      </c>
      <c r="C28946" t="s">
        <v>34</v>
      </c>
      <c r="D28946" t="s">
        <v>35</v>
      </c>
      <c r="E28946">
        <v>1</v>
      </c>
      <c r="F28946" s="2">
        <v>489.64</v>
      </c>
      <c r="G28946" s="3">
        <v>489.64</v>
      </c>
      <c r="H28946" s="3">
        <v>4.8963999999999999</v>
      </c>
      <c r="I28946" s="3">
        <v>23.013079999999999</v>
      </c>
      <c r="J28946" s="3">
        <v>517.5494799999999</v>
      </c>
      <c r="K28946" s="3">
        <v>796.22996923076903</v>
      </c>
      <c r="L28946" s="4">
        <v>0.35</v>
      </c>
    </row>
    <row r="28947" spans="1:12" x14ac:dyDescent="0.35">
      <c r="A28947" s="1" t="s">
        <v>47875</v>
      </c>
      <c r="B28947" t="s">
        <v>47876</v>
      </c>
      <c r="C28947" t="s">
        <v>34</v>
      </c>
      <c r="D28947" t="s">
        <v>35</v>
      </c>
      <c r="E28947">
        <v>1</v>
      </c>
      <c r="F28947" s="2">
        <v>123.86</v>
      </c>
      <c r="G28947" s="3">
        <v>123.86</v>
      </c>
      <c r="H28947" s="3">
        <v>1.2385999999999999</v>
      </c>
      <c r="I28947" s="3">
        <v>5.8214199999999998</v>
      </c>
      <c r="J28947" s="3">
        <v>130.92001999999999</v>
      </c>
      <c r="K28947" s="3">
        <v>201.41541538461536</v>
      </c>
      <c r="L28947" s="4">
        <v>0.34999999999999992</v>
      </c>
    </row>
    <row r="28948" spans="1:12" x14ac:dyDescent="0.35">
      <c r="A28948" s="1" t="s">
        <v>47877</v>
      </c>
      <c r="B28948" t="s">
        <v>47878</v>
      </c>
      <c r="C28948" t="s">
        <v>34</v>
      </c>
      <c r="D28948" t="s">
        <v>35</v>
      </c>
      <c r="E28948">
        <v>1</v>
      </c>
      <c r="F28948" s="2">
        <v>1296</v>
      </c>
      <c r="G28948" s="3">
        <v>1296</v>
      </c>
      <c r="H28948" s="3">
        <v>12.96</v>
      </c>
      <c r="I28948" s="3">
        <v>60.911999999999999</v>
      </c>
      <c r="J28948" s="3">
        <v>1369.8720000000001</v>
      </c>
      <c r="K28948" s="3">
        <v>2107.4953846153849</v>
      </c>
      <c r="L28948" s="4">
        <v>0.35000000000000003</v>
      </c>
    </row>
    <row r="28949" spans="1:12" x14ac:dyDescent="0.35">
      <c r="A28949" s="1" t="s">
        <v>47879</v>
      </c>
      <c r="B28949" t="s">
        <v>47880</v>
      </c>
      <c r="C28949" t="s">
        <v>34</v>
      </c>
      <c r="D28949" t="s">
        <v>35</v>
      </c>
      <c r="E28949">
        <v>1</v>
      </c>
      <c r="F28949" s="2">
        <v>437</v>
      </c>
      <c r="G28949" s="3">
        <v>437</v>
      </c>
      <c r="H28949" s="3">
        <v>4.37</v>
      </c>
      <c r="I28949" s="3">
        <v>20.539000000000001</v>
      </c>
      <c r="J28949" s="3">
        <v>461.90899999999999</v>
      </c>
      <c r="K28949" s="3">
        <v>710.62923076923073</v>
      </c>
      <c r="L28949" s="4">
        <v>0.35</v>
      </c>
    </row>
    <row r="28950" spans="1:12" x14ac:dyDescent="0.35">
      <c r="A28950" s="1" t="s">
        <v>47881</v>
      </c>
      <c r="B28950" t="s">
        <v>47882</v>
      </c>
      <c r="C28950" t="s">
        <v>34</v>
      </c>
      <c r="D28950" t="s">
        <v>35</v>
      </c>
      <c r="E28950">
        <v>1</v>
      </c>
      <c r="F28950" s="2">
        <v>1562</v>
      </c>
      <c r="G28950" s="3">
        <v>1562</v>
      </c>
      <c r="H28950" s="3">
        <v>15.620000000000001</v>
      </c>
      <c r="I28950" s="3">
        <v>73.414000000000001</v>
      </c>
      <c r="J28950" s="3">
        <v>1651.0339999999999</v>
      </c>
      <c r="K28950" s="3">
        <v>2540.0523076923073</v>
      </c>
      <c r="L28950" s="4">
        <v>0.34999999999999992</v>
      </c>
    </row>
    <row r="28951" spans="1:12" x14ac:dyDescent="0.35">
      <c r="A28951" s="1" t="s">
        <v>47883</v>
      </c>
      <c r="B28951" t="s">
        <v>17831</v>
      </c>
      <c r="C28951" t="s">
        <v>34</v>
      </c>
      <c r="D28951" t="s">
        <v>35</v>
      </c>
      <c r="E28951">
        <v>1</v>
      </c>
      <c r="F28951" s="2">
        <v>41</v>
      </c>
      <c r="G28951" s="3">
        <v>41</v>
      </c>
      <c r="H28951" s="3">
        <v>0.41000000000000003</v>
      </c>
      <c r="I28951" s="3">
        <v>1.927</v>
      </c>
      <c r="J28951" s="3">
        <v>43.336999999999996</v>
      </c>
      <c r="K28951" s="3">
        <v>66.672307692307683</v>
      </c>
      <c r="L28951" s="4">
        <v>0.35</v>
      </c>
    </row>
    <row r="28952" spans="1:12" x14ac:dyDescent="0.35">
      <c r="A28952" s="1" t="s">
        <v>47884</v>
      </c>
      <c r="B28952" t="s">
        <v>18087</v>
      </c>
      <c r="C28952" t="s">
        <v>34</v>
      </c>
      <c r="D28952" t="s">
        <v>35</v>
      </c>
      <c r="E28952">
        <v>1</v>
      </c>
      <c r="F28952" s="2">
        <v>4681</v>
      </c>
      <c r="G28952" s="3">
        <v>4681</v>
      </c>
      <c r="H28952" s="3">
        <v>46.81</v>
      </c>
      <c r="I28952" s="3">
        <v>220.00700000000001</v>
      </c>
      <c r="J28952" s="3">
        <v>4947.817</v>
      </c>
      <c r="K28952" s="3">
        <v>7612.0261538461536</v>
      </c>
      <c r="L28952" s="4">
        <v>0.35</v>
      </c>
    </row>
    <row r="28953" spans="1:12" x14ac:dyDescent="0.35">
      <c r="A28953" s="1" t="s">
        <v>47885</v>
      </c>
      <c r="B28953" t="s">
        <v>47886</v>
      </c>
      <c r="C28953" t="s">
        <v>34</v>
      </c>
      <c r="D28953" t="s">
        <v>35</v>
      </c>
      <c r="E28953">
        <v>1</v>
      </c>
      <c r="F28953" s="2">
        <v>238</v>
      </c>
      <c r="G28953" s="3">
        <v>238</v>
      </c>
      <c r="H28953" s="3">
        <v>2.38</v>
      </c>
      <c r="I28953" s="3">
        <v>11.186</v>
      </c>
      <c r="J28953" s="3">
        <v>251.566</v>
      </c>
      <c r="K28953" s="3">
        <v>387.0246153846154</v>
      </c>
      <c r="L28953" s="4">
        <v>0.35000000000000003</v>
      </c>
    </row>
    <row r="28954" spans="1:12" x14ac:dyDescent="0.35">
      <c r="A28954" s="1" t="s">
        <v>47887</v>
      </c>
      <c r="B28954" t="s">
        <v>18046</v>
      </c>
      <c r="C28954" t="s">
        <v>34</v>
      </c>
      <c r="D28954" t="s">
        <v>35</v>
      </c>
      <c r="E28954">
        <v>1</v>
      </c>
      <c r="F28954" s="2">
        <v>1334</v>
      </c>
      <c r="G28954" s="3">
        <v>1334</v>
      </c>
      <c r="H28954" s="3">
        <v>13.34</v>
      </c>
      <c r="I28954" s="3">
        <v>62.698</v>
      </c>
      <c r="J28954" s="3">
        <v>1410.038</v>
      </c>
      <c r="K28954" s="3">
        <v>2169.2892307692309</v>
      </c>
      <c r="L28954" s="4">
        <v>0.35000000000000003</v>
      </c>
    </row>
    <row r="28955" spans="1:12" x14ac:dyDescent="0.35">
      <c r="A28955" s="1" t="s">
        <v>47888</v>
      </c>
      <c r="B28955" t="s">
        <v>47889</v>
      </c>
      <c r="C28955" t="s">
        <v>34</v>
      </c>
      <c r="D28955" t="s">
        <v>35</v>
      </c>
      <c r="E28955">
        <v>1</v>
      </c>
      <c r="F28955" s="2">
        <v>250</v>
      </c>
      <c r="G28955" s="3">
        <v>250</v>
      </c>
      <c r="H28955" s="3">
        <v>2.5</v>
      </c>
      <c r="I28955" s="3">
        <v>11.75</v>
      </c>
      <c r="J28955" s="3">
        <v>264.25</v>
      </c>
      <c r="K28955" s="3">
        <v>406.53846153846155</v>
      </c>
      <c r="L28955" s="4">
        <v>0.35000000000000003</v>
      </c>
    </row>
    <row r="28956" spans="1:12" x14ac:dyDescent="0.35">
      <c r="A28956" s="1" t="s">
        <v>47890</v>
      </c>
      <c r="B28956" t="s">
        <v>47891</v>
      </c>
      <c r="C28956" t="s">
        <v>34</v>
      </c>
      <c r="D28956" t="s">
        <v>35</v>
      </c>
      <c r="E28956">
        <v>1</v>
      </c>
      <c r="F28956" s="2">
        <v>51.84</v>
      </c>
      <c r="G28956" s="3">
        <v>51.84</v>
      </c>
      <c r="H28956" s="3">
        <v>0.51840000000000008</v>
      </c>
      <c r="I28956" s="3">
        <v>2.43648</v>
      </c>
      <c r="J28956" s="3">
        <v>54.794880000000006</v>
      </c>
      <c r="K28956" s="3">
        <v>84.299815384615385</v>
      </c>
      <c r="L28956" s="4">
        <v>0.34999999999999992</v>
      </c>
    </row>
    <row r="28957" spans="1:12" x14ac:dyDescent="0.35">
      <c r="A28957" s="1" t="s">
        <v>47892</v>
      </c>
      <c r="B28957" t="s">
        <v>23401</v>
      </c>
      <c r="C28957" t="s">
        <v>34</v>
      </c>
      <c r="D28957" t="s">
        <v>35</v>
      </c>
      <c r="E28957">
        <v>1</v>
      </c>
      <c r="F28957" s="2">
        <v>8325</v>
      </c>
      <c r="G28957" s="3">
        <v>8325</v>
      </c>
      <c r="H28957" s="3">
        <v>83.25</v>
      </c>
      <c r="I28957" s="3">
        <v>391.27499999999998</v>
      </c>
      <c r="J28957" s="3">
        <v>8799.5249999999996</v>
      </c>
      <c r="K28957" s="3">
        <v>13537.730769230768</v>
      </c>
      <c r="L28957" s="4">
        <v>0.35</v>
      </c>
    </row>
    <row r="28958" spans="1:12" x14ac:dyDescent="0.35">
      <c r="A28958" s="1" t="s">
        <v>47893</v>
      </c>
      <c r="B28958" t="s">
        <v>47894</v>
      </c>
      <c r="C28958" t="s">
        <v>34</v>
      </c>
      <c r="D28958" t="s">
        <v>35</v>
      </c>
      <c r="E28958">
        <v>1</v>
      </c>
      <c r="F28958" s="2">
        <v>6037.5</v>
      </c>
      <c r="G28958" s="3">
        <v>6037.5</v>
      </c>
      <c r="H28958" s="3">
        <v>60.375</v>
      </c>
      <c r="I28958" s="3">
        <v>283.76249999999999</v>
      </c>
      <c r="J28958" s="3">
        <v>6381.6374999999998</v>
      </c>
      <c r="K28958" s="3">
        <v>9817.9038461538457</v>
      </c>
      <c r="L28958" s="4">
        <v>0.35</v>
      </c>
    </row>
    <row r="28959" spans="1:12" x14ac:dyDescent="0.35">
      <c r="A28959" s="1" t="s">
        <v>47895</v>
      </c>
      <c r="B28959" t="s">
        <v>19842</v>
      </c>
      <c r="C28959" t="s">
        <v>34</v>
      </c>
      <c r="D28959" t="s">
        <v>35</v>
      </c>
      <c r="E28959">
        <v>1</v>
      </c>
      <c r="F28959" s="2">
        <v>969</v>
      </c>
      <c r="G28959" s="3">
        <v>969</v>
      </c>
      <c r="H28959" s="3">
        <v>9.69</v>
      </c>
      <c r="I28959" s="3">
        <v>45.542999999999999</v>
      </c>
      <c r="J28959" s="3">
        <v>1024.2329999999999</v>
      </c>
      <c r="K28959" s="3">
        <v>1575.7430769230768</v>
      </c>
      <c r="L28959" s="4">
        <v>0.35</v>
      </c>
    </row>
    <row r="28960" spans="1:12" x14ac:dyDescent="0.35">
      <c r="A28960" s="1" t="s">
        <v>47896</v>
      </c>
      <c r="B28960" t="s">
        <v>22487</v>
      </c>
      <c r="C28960" t="s">
        <v>34</v>
      </c>
      <c r="D28960" t="s">
        <v>35</v>
      </c>
      <c r="E28960">
        <v>1</v>
      </c>
      <c r="F28960" s="2">
        <v>160</v>
      </c>
      <c r="G28960" s="3">
        <v>160</v>
      </c>
      <c r="H28960" s="3">
        <v>1.6</v>
      </c>
      <c r="I28960" s="3">
        <v>7.52</v>
      </c>
      <c r="J28960" s="3">
        <v>169.12</v>
      </c>
      <c r="K28960" s="3">
        <v>260.18461538461537</v>
      </c>
      <c r="L28960" s="4">
        <v>0.34999999999999992</v>
      </c>
    </row>
    <row r="28961" spans="1:12" x14ac:dyDescent="0.35">
      <c r="A28961" s="1" t="s">
        <v>47897</v>
      </c>
      <c r="B28961" t="s">
        <v>47898</v>
      </c>
      <c r="C28961" t="s">
        <v>34</v>
      </c>
      <c r="D28961" t="s">
        <v>35</v>
      </c>
      <c r="E28961">
        <v>1</v>
      </c>
      <c r="F28961" s="2">
        <v>94.5</v>
      </c>
      <c r="G28961" s="3">
        <v>94.5</v>
      </c>
      <c r="H28961" s="3">
        <v>0.94500000000000006</v>
      </c>
      <c r="I28961" s="3">
        <v>4.4415000000000004</v>
      </c>
      <c r="J28961" s="3">
        <v>99.886499999999998</v>
      </c>
      <c r="K28961" s="3">
        <v>153.67153846153846</v>
      </c>
      <c r="L28961" s="4">
        <v>0.35000000000000003</v>
      </c>
    </row>
    <row r="28962" spans="1:12" x14ac:dyDescent="0.35">
      <c r="A28962" s="1" t="s">
        <v>47899</v>
      </c>
      <c r="B28962" t="s">
        <v>18168</v>
      </c>
      <c r="C28962" t="s">
        <v>34</v>
      </c>
      <c r="D28962" t="s">
        <v>35</v>
      </c>
      <c r="E28962">
        <v>1</v>
      </c>
      <c r="F28962" s="2">
        <v>826</v>
      </c>
      <c r="G28962" s="3">
        <v>826</v>
      </c>
      <c r="H28962" s="3">
        <v>8.26</v>
      </c>
      <c r="I28962" s="3">
        <v>38.822000000000003</v>
      </c>
      <c r="J28962" s="3">
        <v>873.08199999999999</v>
      </c>
      <c r="K28962" s="3">
        <v>1343.2030769230769</v>
      </c>
      <c r="L28962" s="4">
        <v>0.35</v>
      </c>
    </row>
    <row r="28963" spans="1:12" x14ac:dyDescent="0.35">
      <c r="A28963" s="1" t="s">
        <v>47900</v>
      </c>
      <c r="B28963" t="s">
        <v>24448</v>
      </c>
      <c r="C28963" t="s">
        <v>34</v>
      </c>
      <c r="D28963" t="s">
        <v>35</v>
      </c>
      <c r="E28963">
        <v>1</v>
      </c>
      <c r="F28963" s="2">
        <v>2262.6</v>
      </c>
      <c r="G28963" s="3">
        <v>2262.6</v>
      </c>
      <c r="H28963" s="3">
        <v>22.626000000000001</v>
      </c>
      <c r="I28963" s="3">
        <v>106.34219999999999</v>
      </c>
      <c r="J28963" s="3">
        <v>2391.5682000000002</v>
      </c>
      <c r="K28963" s="3">
        <v>3679.3356923076926</v>
      </c>
      <c r="L28963" s="4">
        <v>0.35000000000000003</v>
      </c>
    </row>
    <row r="28964" spans="1:12" x14ac:dyDescent="0.35">
      <c r="A28964" s="1" t="s">
        <v>47901</v>
      </c>
      <c r="B28964" t="s">
        <v>47902</v>
      </c>
      <c r="C28964" t="s">
        <v>34</v>
      </c>
      <c r="D28964" t="s">
        <v>35</v>
      </c>
      <c r="E28964">
        <v>1</v>
      </c>
      <c r="F28964" s="2">
        <v>9064.92</v>
      </c>
      <c r="G28964" s="3">
        <v>9064.92</v>
      </c>
      <c r="H28964" s="3">
        <v>90.649200000000008</v>
      </c>
      <c r="I28964" s="3">
        <v>426.05124000000001</v>
      </c>
      <c r="J28964" s="3">
        <v>9581.6204400000006</v>
      </c>
      <c r="K28964" s="3">
        <v>14740.954523076924</v>
      </c>
      <c r="L28964" s="4">
        <v>0.35</v>
      </c>
    </row>
    <row r="28965" spans="1:12" x14ac:dyDescent="0.35">
      <c r="A28965" s="1" t="s">
        <v>47903</v>
      </c>
      <c r="B28965" t="s">
        <v>47904</v>
      </c>
      <c r="C28965" t="s">
        <v>34</v>
      </c>
      <c r="D28965" t="s">
        <v>35</v>
      </c>
      <c r="E28965">
        <v>1</v>
      </c>
      <c r="F28965" s="2">
        <v>32.200000000000003</v>
      </c>
      <c r="G28965" s="3">
        <v>32.200000000000003</v>
      </c>
      <c r="H28965" s="3">
        <v>0.32200000000000001</v>
      </c>
      <c r="I28965" s="3">
        <v>1.5134000000000001</v>
      </c>
      <c r="J28965" s="3">
        <v>34.035400000000003</v>
      </c>
      <c r="K28965" s="3">
        <v>52.362153846153852</v>
      </c>
      <c r="L28965" s="4">
        <v>0.35000000000000003</v>
      </c>
    </row>
    <row r="28966" spans="1:12" x14ac:dyDescent="0.35">
      <c r="A28966" s="1" t="s">
        <v>47905</v>
      </c>
      <c r="B28966" t="s">
        <v>19137</v>
      </c>
      <c r="C28966" t="s">
        <v>34</v>
      </c>
      <c r="D28966" t="s">
        <v>35</v>
      </c>
      <c r="E28966">
        <v>1</v>
      </c>
      <c r="F28966" s="2">
        <v>3170</v>
      </c>
      <c r="G28966" s="3">
        <v>3170</v>
      </c>
      <c r="H28966" s="3">
        <v>31.7</v>
      </c>
      <c r="I28966" s="3">
        <v>148.99</v>
      </c>
      <c r="J28966" s="3">
        <v>3350.6899999999996</v>
      </c>
      <c r="K28966" s="3">
        <v>5154.9076923076918</v>
      </c>
      <c r="L28966" s="4">
        <v>0.35000000000000003</v>
      </c>
    </row>
    <row r="28967" spans="1:12" x14ac:dyDescent="0.35">
      <c r="A28967" s="1" t="s">
        <v>47906</v>
      </c>
      <c r="B28967" t="s">
        <v>47907</v>
      </c>
      <c r="C28967" t="s">
        <v>34</v>
      </c>
      <c r="D28967" t="s">
        <v>35</v>
      </c>
      <c r="E28967">
        <v>1</v>
      </c>
      <c r="F28967" s="2">
        <v>850.5</v>
      </c>
      <c r="G28967" s="3">
        <v>850.5</v>
      </c>
      <c r="H28967" s="3">
        <v>8.5050000000000008</v>
      </c>
      <c r="I28967" s="3">
        <v>39.973500000000001</v>
      </c>
      <c r="J28967" s="3">
        <v>898.97849999999994</v>
      </c>
      <c r="K28967" s="3">
        <v>1383.0438461538461</v>
      </c>
      <c r="L28967" s="4">
        <v>0.35</v>
      </c>
    </row>
    <row r="28968" spans="1:12" x14ac:dyDescent="0.35">
      <c r="A28968" s="1" t="s">
        <v>47908</v>
      </c>
      <c r="B28968" t="s">
        <v>47909</v>
      </c>
      <c r="C28968" t="s">
        <v>34</v>
      </c>
      <c r="D28968" t="s">
        <v>35</v>
      </c>
      <c r="E28968">
        <v>1</v>
      </c>
      <c r="F28968" s="2">
        <v>9197.4500000000007</v>
      </c>
      <c r="G28968" s="3">
        <v>9197.4500000000007</v>
      </c>
      <c r="H28968" s="3">
        <v>91.974500000000006</v>
      </c>
      <c r="I28968" s="3">
        <v>432.28015000000005</v>
      </c>
      <c r="J28968" s="3">
        <v>9721.7046500000015</v>
      </c>
      <c r="K28968" s="3">
        <v>14956.468692307693</v>
      </c>
      <c r="L28968" s="4">
        <v>0.34999999999999992</v>
      </c>
    </row>
    <row r="28969" spans="1:12" x14ac:dyDescent="0.35">
      <c r="A28969" s="1" t="s">
        <v>47910</v>
      </c>
      <c r="B28969" t="s">
        <v>47911</v>
      </c>
      <c r="C28969" t="s">
        <v>34</v>
      </c>
      <c r="D28969" t="s">
        <v>35</v>
      </c>
      <c r="E28969">
        <v>1</v>
      </c>
      <c r="F28969" s="2">
        <v>249</v>
      </c>
      <c r="G28969" s="3">
        <v>249</v>
      </c>
      <c r="H28969" s="3">
        <v>2.4900000000000002</v>
      </c>
      <c r="I28969" s="3">
        <v>11.702999999999999</v>
      </c>
      <c r="J28969" s="3">
        <v>263.19299999999998</v>
      </c>
      <c r="K28969" s="3">
        <v>404.91230769230765</v>
      </c>
      <c r="L28969" s="4">
        <v>0.35</v>
      </c>
    </row>
    <row r="28970" spans="1:12" x14ac:dyDescent="0.35">
      <c r="A28970" s="1" t="s">
        <v>47912</v>
      </c>
      <c r="B28970" t="s">
        <v>19214</v>
      </c>
      <c r="C28970" t="s">
        <v>34</v>
      </c>
      <c r="D28970" t="s">
        <v>35</v>
      </c>
      <c r="E28970">
        <v>1</v>
      </c>
      <c r="F28970" s="2">
        <v>71.58</v>
      </c>
      <c r="G28970" s="3">
        <v>71.58</v>
      </c>
      <c r="H28970" s="3">
        <v>0.71579999999999999</v>
      </c>
      <c r="I28970" s="3">
        <v>3.3642599999999998</v>
      </c>
      <c r="J28970" s="3">
        <v>75.660060000000001</v>
      </c>
      <c r="K28970" s="3">
        <v>116.4000923076923</v>
      </c>
      <c r="L28970" s="4">
        <v>0.35</v>
      </c>
    </row>
    <row r="28971" spans="1:12" x14ac:dyDescent="0.35">
      <c r="A28971" s="1" t="s">
        <v>47913</v>
      </c>
      <c r="B28971" t="s">
        <v>47914</v>
      </c>
      <c r="C28971" t="s">
        <v>34</v>
      </c>
      <c r="D28971" t="s">
        <v>35</v>
      </c>
      <c r="E28971">
        <v>1</v>
      </c>
      <c r="F28971" s="2">
        <v>192</v>
      </c>
      <c r="G28971" s="3">
        <v>192</v>
      </c>
      <c r="H28971" s="3">
        <v>1.92</v>
      </c>
      <c r="I28971" s="3">
        <v>9.0240000000000009</v>
      </c>
      <c r="J28971" s="3">
        <v>202.94399999999999</v>
      </c>
      <c r="K28971" s="3">
        <v>312.22153846153844</v>
      </c>
      <c r="L28971" s="4">
        <v>0.35</v>
      </c>
    </row>
    <row r="28972" spans="1:12" x14ac:dyDescent="0.35">
      <c r="A28972" s="1" t="s">
        <v>47915</v>
      </c>
      <c r="B28972" t="s">
        <v>18217</v>
      </c>
      <c r="C28972" t="s">
        <v>34</v>
      </c>
      <c r="D28972" t="s">
        <v>35</v>
      </c>
      <c r="E28972">
        <v>1</v>
      </c>
      <c r="F28972" s="2">
        <v>0.01</v>
      </c>
      <c r="G28972" s="3">
        <v>0.01</v>
      </c>
      <c r="H28972" s="3">
        <v>1E-4</v>
      </c>
      <c r="I28972" s="3">
        <v>4.6999999999999999E-4</v>
      </c>
      <c r="J28972" s="3">
        <v>1.057E-2</v>
      </c>
      <c r="K28972" s="3">
        <v>1.6261538461538459E-2</v>
      </c>
      <c r="L28972" s="4">
        <v>0.34999999999999992</v>
      </c>
    </row>
    <row r="28973" spans="1:12" x14ac:dyDescent="0.35">
      <c r="A28973" s="1" t="s">
        <v>47916</v>
      </c>
      <c r="B28973" t="s">
        <v>47917</v>
      </c>
      <c r="C28973" t="s">
        <v>34</v>
      </c>
      <c r="D28973" t="s">
        <v>35</v>
      </c>
      <c r="E28973">
        <v>1</v>
      </c>
      <c r="F28973" s="2">
        <v>1037.3</v>
      </c>
      <c r="G28973" s="3">
        <v>1037.3</v>
      </c>
      <c r="H28973" s="3">
        <v>10.372999999999999</v>
      </c>
      <c r="I28973" s="3">
        <v>48.753099999999996</v>
      </c>
      <c r="J28973" s="3">
        <v>1096.4260999999999</v>
      </c>
      <c r="K28973" s="3">
        <v>1686.8093846153845</v>
      </c>
      <c r="L28973" s="4">
        <v>0.35000000000000003</v>
      </c>
    </row>
    <row r="28974" spans="1:12" x14ac:dyDescent="0.35">
      <c r="A28974" s="1" t="s">
        <v>47918</v>
      </c>
      <c r="B28974" t="s">
        <v>18343</v>
      </c>
      <c r="C28974" t="s">
        <v>34</v>
      </c>
      <c r="D28974" t="s">
        <v>35</v>
      </c>
      <c r="E28974">
        <v>1</v>
      </c>
      <c r="F28974" s="2">
        <v>1368.8</v>
      </c>
      <c r="G28974" s="3">
        <v>1368.8</v>
      </c>
      <c r="H28974" s="3">
        <v>13.688000000000001</v>
      </c>
      <c r="I28974" s="3">
        <v>64.333600000000004</v>
      </c>
      <c r="J28974" s="3">
        <v>1446.8216</v>
      </c>
      <c r="K28974" s="3">
        <v>2225.8793846153844</v>
      </c>
      <c r="L28974" s="4">
        <v>0.34999999999999992</v>
      </c>
    </row>
    <row r="28975" spans="1:12" x14ac:dyDescent="0.35">
      <c r="A28975" s="1" t="s">
        <v>47919</v>
      </c>
      <c r="B28975" t="s">
        <v>47920</v>
      </c>
      <c r="C28975" t="s">
        <v>34</v>
      </c>
      <c r="D28975" t="s">
        <v>35</v>
      </c>
      <c r="E28975">
        <v>1</v>
      </c>
      <c r="F28975" s="2">
        <v>14572.8</v>
      </c>
      <c r="G28975" s="3">
        <v>14572.8</v>
      </c>
      <c r="H28975" s="3">
        <v>145.72800000000001</v>
      </c>
      <c r="I28975" s="3">
        <v>684.92160000000001</v>
      </c>
      <c r="J28975" s="3">
        <v>15403.449599999998</v>
      </c>
      <c r="K28975" s="3">
        <v>23697.614769230764</v>
      </c>
      <c r="L28975" s="4">
        <v>0.34999999999999992</v>
      </c>
    </row>
    <row r="28976" spans="1:12" x14ac:dyDescent="0.35">
      <c r="A28976" s="1" t="s">
        <v>47921</v>
      </c>
      <c r="B28976" t="s">
        <v>47922</v>
      </c>
      <c r="C28976" t="s">
        <v>34</v>
      </c>
      <c r="D28976" t="s">
        <v>35</v>
      </c>
      <c r="E28976">
        <v>1</v>
      </c>
      <c r="F28976" s="2">
        <v>330</v>
      </c>
      <c r="G28976" s="3">
        <v>330</v>
      </c>
      <c r="H28976" s="3">
        <v>3.3000000000000003</v>
      </c>
      <c r="I28976" s="3">
        <v>15.51</v>
      </c>
      <c r="J28976" s="3">
        <v>348.81</v>
      </c>
      <c r="K28976" s="3">
        <v>536.63076923076926</v>
      </c>
      <c r="L28976" s="4">
        <v>0.35000000000000003</v>
      </c>
    </row>
    <row r="28977" spans="1:12" x14ac:dyDescent="0.35">
      <c r="A28977" s="1" t="s">
        <v>47923</v>
      </c>
      <c r="B28977" t="s">
        <v>47924</v>
      </c>
      <c r="C28977" t="s">
        <v>34</v>
      </c>
      <c r="D28977" t="s">
        <v>35</v>
      </c>
      <c r="E28977">
        <v>1</v>
      </c>
      <c r="F28977" s="2">
        <v>1430</v>
      </c>
      <c r="G28977" s="3">
        <v>1430</v>
      </c>
      <c r="H28977" s="3">
        <v>14.3</v>
      </c>
      <c r="I28977" s="3">
        <v>67.209999999999994</v>
      </c>
      <c r="J28977" s="3">
        <v>1511.51</v>
      </c>
      <c r="K28977" s="3">
        <v>2325.4</v>
      </c>
      <c r="L28977" s="4">
        <v>0.35000000000000003</v>
      </c>
    </row>
    <row r="28978" spans="1:12" x14ac:dyDescent="0.35">
      <c r="A28978" s="1" t="s">
        <v>47925</v>
      </c>
      <c r="B28978" t="s">
        <v>18549</v>
      </c>
      <c r="C28978" t="s">
        <v>34</v>
      </c>
      <c r="D28978" t="s">
        <v>35</v>
      </c>
      <c r="E28978">
        <v>1</v>
      </c>
      <c r="F28978" s="2">
        <v>439.27</v>
      </c>
      <c r="G28978" s="3">
        <v>439.27</v>
      </c>
      <c r="H28978" s="3">
        <v>4.3926999999999996</v>
      </c>
      <c r="I28978" s="3">
        <v>20.645689999999998</v>
      </c>
      <c r="J28978" s="3">
        <v>464.30838999999997</v>
      </c>
      <c r="K28978" s="3">
        <v>714.3205999999999</v>
      </c>
      <c r="L28978" s="4">
        <v>0.34999999999999992</v>
      </c>
    </row>
    <row r="28979" spans="1:12" x14ac:dyDescent="0.35">
      <c r="A28979" s="1" t="s">
        <v>47926</v>
      </c>
      <c r="B28979" t="s">
        <v>47927</v>
      </c>
      <c r="C28979" t="s">
        <v>34</v>
      </c>
      <c r="D28979" t="s">
        <v>35</v>
      </c>
      <c r="E28979">
        <v>1</v>
      </c>
      <c r="F28979" s="2">
        <v>5028.8</v>
      </c>
      <c r="G28979" s="3">
        <v>5028.8</v>
      </c>
      <c r="H28979" s="3">
        <v>50.288000000000004</v>
      </c>
      <c r="I28979" s="3">
        <v>236.3536</v>
      </c>
      <c r="J28979" s="3">
        <v>5315.4416000000001</v>
      </c>
      <c r="K28979" s="3">
        <v>8177.6024615384613</v>
      </c>
      <c r="L28979" s="4">
        <v>0.35</v>
      </c>
    </row>
    <row r="28980" spans="1:12" x14ac:dyDescent="0.35">
      <c r="A28980" s="1" t="s">
        <v>47928</v>
      </c>
      <c r="B28980" t="s">
        <v>47929</v>
      </c>
      <c r="C28980" t="s">
        <v>34</v>
      </c>
      <c r="D28980" t="s">
        <v>35</v>
      </c>
      <c r="E28980">
        <v>1</v>
      </c>
      <c r="F28980" s="2">
        <v>123.86</v>
      </c>
      <c r="G28980" s="3">
        <v>123.86</v>
      </c>
      <c r="H28980" s="3">
        <v>1.2385999999999999</v>
      </c>
      <c r="I28980" s="3">
        <v>5.8214199999999998</v>
      </c>
      <c r="J28980" s="3">
        <v>130.92001999999999</v>
      </c>
      <c r="K28980" s="3">
        <v>201.41541538461536</v>
      </c>
      <c r="L28980" s="4">
        <v>0.34999999999999992</v>
      </c>
    </row>
    <row r="28981" spans="1:12" x14ac:dyDescent="0.35">
      <c r="A28981" s="1" t="s">
        <v>47930</v>
      </c>
      <c r="B28981" t="s">
        <v>19055</v>
      </c>
      <c r="C28981" t="s">
        <v>34</v>
      </c>
      <c r="D28981" t="s">
        <v>35</v>
      </c>
      <c r="E28981">
        <v>1</v>
      </c>
      <c r="F28981" s="2">
        <v>184</v>
      </c>
      <c r="G28981" s="3">
        <v>184</v>
      </c>
      <c r="H28981" s="3">
        <v>1.84</v>
      </c>
      <c r="I28981" s="3">
        <v>8.6479999999999997</v>
      </c>
      <c r="J28981" s="3">
        <v>194.488</v>
      </c>
      <c r="K28981" s="3">
        <v>299.21230769230766</v>
      </c>
      <c r="L28981" s="4">
        <v>0.34999999999999992</v>
      </c>
    </row>
    <row r="28982" spans="1:12" x14ac:dyDescent="0.35">
      <c r="A28982" s="1" t="s">
        <v>47931</v>
      </c>
      <c r="B28982" t="s">
        <v>47932</v>
      </c>
      <c r="C28982" t="s">
        <v>34</v>
      </c>
      <c r="D28982" t="s">
        <v>35</v>
      </c>
      <c r="E28982">
        <v>1</v>
      </c>
      <c r="F28982" s="2">
        <v>61.64</v>
      </c>
      <c r="G28982" s="3">
        <v>61.64</v>
      </c>
      <c r="H28982" s="3">
        <v>0.61640000000000006</v>
      </c>
      <c r="I28982" s="3">
        <v>2.8970799999999999</v>
      </c>
      <c r="J28982" s="3">
        <v>65.153480000000002</v>
      </c>
      <c r="K28982" s="3">
        <v>100.23612307692308</v>
      </c>
      <c r="L28982" s="4">
        <v>0.35</v>
      </c>
    </row>
    <row r="28983" spans="1:12" x14ac:dyDescent="0.35">
      <c r="A28983" s="1" t="s">
        <v>47933</v>
      </c>
      <c r="B28983" t="s">
        <v>47934</v>
      </c>
      <c r="C28983" t="s">
        <v>34</v>
      </c>
      <c r="D28983" t="s">
        <v>35</v>
      </c>
      <c r="E28983">
        <v>1</v>
      </c>
      <c r="F28983" s="2">
        <v>5075.3999999999996</v>
      </c>
      <c r="G28983" s="3">
        <v>5075.3999999999996</v>
      </c>
      <c r="H28983" s="3">
        <v>50.753999999999998</v>
      </c>
      <c r="I28983" s="3">
        <v>238.54379999999998</v>
      </c>
      <c r="J28983" s="3">
        <v>5364.6977999999999</v>
      </c>
      <c r="K28983" s="3">
        <v>8253.3812307692297</v>
      </c>
      <c r="L28983" s="4">
        <v>0.34999999999999992</v>
      </c>
    </row>
    <row r="28984" spans="1:12" x14ac:dyDescent="0.35">
      <c r="A28984" s="1" t="s">
        <v>47935</v>
      </c>
      <c r="B28984" t="s">
        <v>47936</v>
      </c>
      <c r="C28984" t="s">
        <v>34</v>
      </c>
      <c r="D28984" t="s">
        <v>35</v>
      </c>
      <c r="E28984">
        <v>1</v>
      </c>
      <c r="F28984" s="2">
        <v>430.76</v>
      </c>
      <c r="G28984" s="3">
        <v>430.76</v>
      </c>
      <c r="H28984" s="3">
        <v>4.3075999999999999</v>
      </c>
      <c r="I28984" s="3">
        <v>20.245719999999999</v>
      </c>
      <c r="J28984" s="3">
        <v>455.31331999999998</v>
      </c>
      <c r="K28984" s="3">
        <v>700.48203076923073</v>
      </c>
      <c r="L28984" s="4">
        <v>0.35</v>
      </c>
    </row>
    <row r="28985" spans="1:12" x14ac:dyDescent="0.35">
      <c r="A28985" s="1" t="s">
        <v>47937</v>
      </c>
      <c r="B28985" t="s">
        <v>47938</v>
      </c>
      <c r="C28985" t="s">
        <v>34</v>
      </c>
      <c r="D28985" t="s">
        <v>35</v>
      </c>
      <c r="E28985">
        <v>1</v>
      </c>
      <c r="F28985" s="2">
        <v>4523.3599999999997</v>
      </c>
      <c r="G28985" s="3">
        <v>4523.3599999999997</v>
      </c>
      <c r="H28985" s="3">
        <v>45.233599999999996</v>
      </c>
      <c r="I28985" s="3">
        <v>212.59791999999999</v>
      </c>
      <c r="J28985" s="3">
        <v>4781.1915199999994</v>
      </c>
      <c r="K28985" s="3">
        <v>7355.6792615384602</v>
      </c>
      <c r="L28985" s="4">
        <v>0.35</v>
      </c>
    </row>
    <row r="28986" spans="1:12" x14ac:dyDescent="0.35">
      <c r="A28986" s="1" t="s">
        <v>47939</v>
      </c>
      <c r="B28986" t="s">
        <v>47940</v>
      </c>
      <c r="C28986" t="s">
        <v>34</v>
      </c>
      <c r="D28986" t="s">
        <v>35</v>
      </c>
      <c r="E28986">
        <v>1</v>
      </c>
      <c r="F28986" s="2">
        <v>772.68</v>
      </c>
      <c r="G28986" s="3">
        <v>772.68</v>
      </c>
      <c r="H28986" s="3">
        <v>7.7267999999999999</v>
      </c>
      <c r="I28986" s="3">
        <v>36.315959999999997</v>
      </c>
      <c r="J28986" s="3">
        <v>816.72275999999999</v>
      </c>
      <c r="K28986" s="3">
        <v>1256.4965538461538</v>
      </c>
      <c r="L28986" s="4">
        <v>0.35</v>
      </c>
    </row>
    <row r="28987" spans="1:12" x14ac:dyDescent="0.35">
      <c r="A28987" s="1" t="s">
        <v>47941</v>
      </c>
      <c r="B28987" t="s">
        <v>47942</v>
      </c>
      <c r="C28987" t="s">
        <v>34</v>
      </c>
      <c r="D28987" t="s">
        <v>35</v>
      </c>
      <c r="E28987">
        <v>1</v>
      </c>
      <c r="F28987" s="2">
        <v>1225.8</v>
      </c>
      <c r="G28987" s="3">
        <v>1225.8</v>
      </c>
      <c r="H28987" s="3">
        <v>12.257999999999999</v>
      </c>
      <c r="I28987" s="3">
        <v>57.6126</v>
      </c>
      <c r="J28987" s="3">
        <v>1295.6705999999999</v>
      </c>
      <c r="K28987" s="3">
        <v>1993.3393846153845</v>
      </c>
      <c r="L28987" s="4">
        <v>0.35</v>
      </c>
    </row>
    <row r="28988" spans="1:12" x14ac:dyDescent="0.35">
      <c r="A28988" s="1" t="s">
        <v>47943</v>
      </c>
      <c r="B28988" t="s">
        <v>47944</v>
      </c>
      <c r="C28988" t="s">
        <v>34</v>
      </c>
      <c r="D28988" t="s">
        <v>35</v>
      </c>
      <c r="E28988">
        <v>1</v>
      </c>
      <c r="F28988" s="2">
        <v>73.209999999999994</v>
      </c>
      <c r="G28988" s="3">
        <v>73.209999999999994</v>
      </c>
      <c r="H28988" s="3">
        <v>0.73209999999999997</v>
      </c>
      <c r="I28988" s="3">
        <v>3.4408699999999999</v>
      </c>
      <c r="J28988" s="3">
        <v>77.38297</v>
      </c>
      <c r="K28988" s="3">
        <v>119.05072307692308</v>
      </c>
      <c r="L28988" s="4">
        <v>0.35</v>
      </c>
    </row>
    <row r="28989" spans="1:12" x14ac:dyDescent="0.35">
      <c r="A28989" s="1" t="s">
        <v>47945</v>
      </c>
      <c r="B28989" t="s">
        <v>18375</v>
      </c>
      <c r="C28989" t="s">
        <v>34</v>
      </c>
      <c r="D28989" t="s">
        <v>35</v>
      </c>
      <c r="E28989">
        <v>1</v>
      </c>
      <c r="F28989" s="2">
        <v>362.28</v>
      </c>
      <c r="G28989" s="3">
        <v>362.28</v>
      </c>
      <c r="H28989" s="3">
        <v>3.6227999999999998</v>
      </c>
      <c r="I28989" s="3">
        <v>17.027159999999999</v>
      </c>
      <c r="J28989" s="3">
        <v>382.92995999999994</v>
      </c>
      <c r="K28989" s="3">
        <v>589.12301538461531</v>
      </c>
      <c r="L28989" s="4">
        <v>0.35000000000000003</v>
      </c>
    </row>
    <row r="28990" spans="1:12" x14ac:dyDescent="0.35">
      <c r="A28990" s="1" t="s">
        <v>47946</v>
      </c>
      <c r="B28990" t="s">
        <v>18535</v>
      </c>
      <c r="C28990" t="s">
        <v>34</v>
      </c>
      <c r="D28990" t="s">
        <v>35</v>
      </c>
      <c r="E28990">
        <v>1</v>
      </c>
      <c r="F28990" s="2">
        <v>8.86</v>
      </c>
      <c r="G28990" s="3">
        <v>8.86</v>
      </c>
      <c r="H28990" s="3">
        <v>8.8599999999999998E-2</v>
      </c>
      <c r="I28990" s="3">
        <v>0.41641999999999996</v>
      </c>
      <c r="J28990" s="3">
        <v>9.3650199999999995</v>
      </c>
      <c r="K28990" s="3">
        <v>14.407723076923075</v>
      </c>
      <c r="L28990" s="4">
        <v>0.34999999999999992</v>
      </c>
    </row>
    <row r="28991" spans="1:12" x14ac:dyDescent="0.35">
      <c r="A28991" s="1" t="s">
        <v>47947</v>
      </c>
      <c r="B28991" t="s">
        <v>47948</v>
      </c>
      <c r="C28991" t="s">
        <v>34</v>
      </c>
      <c r="D28991" t="s">
        <v>35</v>
      </c>
      <c r="E28991">
        <v>1</v>
      </c>
      <c r="F28991" s="2">
        <v>468.36</v>
      </c>
      <c r="G28991" s="3">
        <v>468.36</v>
      </c>
      <c r="H28991" s="3">
        <v>4.6836000000000002</v>
      </c>
      <c r="I28991" s="3">
        <v>22.012920000000001</v>
      </c>
      <c r="J28991" s="3">
        <v>495.05652000000003</v>
      </c>
      <c r="K28991" s="3">
        <v>761.62541538461539</v>
      </c>
      <c r="L28991" s="4">
        <v>0.35</v>
      </c>
    </row>
    <row r="28992" spans="1:12" x14ac:dyDescent="0.35">
      <c r="A28992" s="1" t="s">
        <v>47949</v>
      </c>
      <c r="B28992" t="s">
        <v>47950</v>
      </c>
      <c r="C28992" t="s">
        <v>34</v>
      </c>
      <c r="D28992" t="s">
        <v>35</v>
      </c>
      <c r="E28992">
        <v>1</v>
      </c>
      <c r="F28992" s="2">
        <v>2395.58</v>
      </c>
      <c r="G28992" s="3">
        <v>2395.58</v>
      </c>
      <c r="H28992" s="3">
        <v>23.9558</v>
      </c>
      <c r="I28992" s="3">
        <v>112.59226</v>
      </c>
      <c r="J28992" s="3">
        <v>2532.12806</v>
      </c>
      <c r="K28992" s="3">
        <v>3895.5816307692307</v>
      </c>
      <c r="L28992" s="4">
        <v>0.35</v>
      </c>
    </row>
    <row r="28993" spans="1:12" x14ac:dyDescent="0.35">
      <c r="A28993" s="1" t="s">
        <v>47951</v>
      </c>
      <c r="B28993" t="s">
        <v>47952</v>
      </c>
      <c r="C28993" t="s">
        <v>34</v>
      </c>
      <c r="D28993" t="s">
        <v>35</v>
      </c>
      <c r="E28993">
        <v>1</v>
      </c>
      <c r="F28993" s="2">
        <v>67.5</v>
      </c>
      <c r="G28993" s="3">
        <v>67.5</v>
      </c>
      <c r="H28993" s="3">
        <v>0.67500000000000004</v>
      </c>
      <c r="I28993" s="3">
        <v>3.1724999999999999</v>
      </c>
      <c r="J28993" s="3">
        <v>71.347499999999997</v>
      </c>
      <c r="K28993" s="3">
        <v>109.7653846153846</v>
      </c>
      <c r="L28993" s="4">
        <v>0.35</v>
      </c>
    </row>
    <row r="28994" spans="1:12" x14ac:dyDescent="0.35">
      <c r="A28994" s="1" t="s">
        <v>47953</v>
      </c>
      <c r="B28994" t="s">
        <v>47954</v>
      </c>
      <c r="C28994" t="s">
        <v>34</v>
      </c>
      <c r="D28994" t="s">
        <v>35</v>
      </c>
      <c r="E28994">
        <v>1</v>
      </c>
      <c r="F28994" s="2">
        <v>4314.6000000000004</v>
      </c>
      <c r="G28994" s="3">
        <v>4314.6000000000004</v>
      </c>
      <c r="H28994" s="3">
        <v>43.146000000000008</v>
      </c>
      <c r="I28994" s="3">
        <v>202.78620000000001</v>
      </c>
      <c r="J28994" s="3">
        <v>4560.5321999999996</v>
      </c>
      <c r="K28994" s="3">
        <v>7016.2033846153836</v>
      </c>
      <c r="L28994" s="4">
        <v>0.35</v>
      </c>
    </row>
    <row r="28995" spans="1:12" x14ac:dyDescent="0.35">
      <c r="A28995" s="1" t="s">
        <v>47955</v>
      </c>
      <c r="B28995" t="s">
        <v>47956</v>
      </c>
      <c r="C28995" t="s">
        <v>34</v>
      </c>
      <c r="D28995" t="s">
        <v>35</v>
      </c>
      <c r="E28995">
        <v>1</v>
      </c>
      <c r="F28995" s="2">
        <v>304</v>
      </c>
      <c r="G28995" s="3">
        <v>304</v>
      </c>
      <c r="H28995" s="3">
        <v>3.04</v>
      </c>
      <c r="I28995" s="3">
        <v>14.288</v>
      </c>
      <c r="J28995" s="3">
        <v>321.32800000000003</v>
      </c>
      <c r="K28995" s="3">
        <v>494.35076923076929</v>
      </c>
      <c r="L28995" s="4">
        <v>0.35000000000000003</v>
      </c>
    </row>
    <row r="28996" spans="1:12" x14ac:dyDescent="0.35">
      <c r="A28996" s="1" t="s">
        <v>47957</v>
      </c>
      <c r="B28996" t="s">
        <v>47958</v>
      </c>
      <c r="C28996" t="s">
        <v>34</v>
      </c>
      <c r="D28996" t="s">
        <v>35</v>
      </c>
      <c r="E28996">
        <v>1</v>
      </c>
      <c r="F28996" s="2">
        <v>4252.2</v>
      </c>
      <c r="G28996" s="3">
        <v>4252.2</v>
      </c>
      <c r="H28996" s="3">
        <v>42.521999999999998</v>
      </c>
      <c r="I28996" s="3">
        <v>199.85339999999999</v>
      </c>
      <c r="J28996" s="3">
        <v>4494.5753999999997</v>
      </c>
      <c r="K28996" s="3">
        <v>6914.7313846153838</v>
      </c>
      <c r="L28996" s="4">
        <v>0.35</v>
      </c>
    </row>
    <row r="28997" spans="1:12" x14ac:dyDescent="0.35">
      <c r="A28997" s="1" t="s">
        <v>47959</v>
      </c>
      <c r="B28997" t="s">
        <v>47960</v>
      </c>
      <c r="C28997" t="s">
        <v>34</v>
      </c>
      <c r="D28997" t="s">
        <v>35</v>
      </c>
      <c r="E28997">
        <v>1</v>
      </c>
      <c r="F28997" s="2">
        <v>70.84</v>
      </c>
      <c r="G28997" s="3">
        <v>70.84</v>
      </c>
      <c r="H28997" s="3">
        <v>0.70840000000000003</v>
      </c>
      <c r="I28997" s="3">
        <v>3.3294800000000002</v>
      </c>
      <c r="J28997" s="3">
        <v>74.877880000000005</v>
      </c>
      <c r="K28997" s="3">
        <v>115.19673846153846</v>
      </c>
      <c r="L28997" s="4">
        <v>0.34999999999999992</v>
      </c>
    </row>
    <row r="28998" spans="1:12" x14ac:dyDescent="0.35">
      <c r="A28998" s="1" t="s">
        <v>47961</v>
      </c>
      <c r="B28998" t="s">
        <v>47962</v>
      </c>
      <c r="C28998" t="s">
        <v>34</v>
      </c>
      <c r="D28998" t="s">
        <v>35</v>
      </c>
      <c r="E28998">
        <v>1</v>
      </c>
      <c r="F28998" s="2">
        <v>1616</v>
      </c>
      <c r="G28998" s="3">
        <v>1616</v>
      </c>
      <c r="H28998" s="3">
        <v>16.16</v>
      </c>
      <c r="I28998" s="3">
        <v>75.951999999999998</v>
      </c>
      <c r="J28998" s="3">
        <v>1708.1120000000001</v>
      </c>
      <c r="K28998" s="3">
        <v>2627.8646153846153</v>
      </c>
      <c r="L28998" s="4">
        <v>0.34999999999999992</v>
      </c>
    </row>
    <row r="28999" spans="1:12" x14ac:dyDescent="0.35">
      <c r="A28999" s="1" t="s">
        <v>47963</v>
      </c>
      <c r="B28999" t="s">
        <v>47964</v>
      </c>
      <c r="C28999" t="s">
        <v>34</v>
      </c>
      <c r="D28999" t="s">
        <v>35</v>
      </c>
      <c r="E28999">
        <v>1</v>
      </c>
      <c r="F28999" s="2">
        <v>115.6</v>
      </c>
      <c r="G28999" s="3">
        <v>115.6</v>
      </c>
      <c r="H28999" s="3">
        <v>1.1559999999999999</v>
      </c>
      <c r="I28999" s="3">
        <v>5.4331999999999994</v>
      </c>
      <c r="J28999" s="3">
        <v>122.1892</v>
      </c>
      <c r="K28999" s="3">
        <v>187.98338461538461</v>
      </c>
      <c r="L28999" s="4">
        <v>0.35</v>
      </c>
    </row>
    <row r="29000" spans="1:12" x14ac:dyDescent="0.35">
      <c r="A29000" s="1" t="s">
        <v>47965</v>
      </c>
      <c r="B29000" t="s">
        <v>47966</v>
      </c>
      <c r="C29000" t="s">
        <v>34</v>
      </c>
      <c r="D29000" t="s">
        <v>35</v>
      </c>
      <c r="E29000">
        <v>1</v>
      </c>
      <c r="F29000" s="2">
        <v>3.0804</v>
      </c>
      <c r="G29000" s="3">
        <v>3.0804</v>
      </c>
      <c r="H29000" s="3">
        <v>3.0804000000000002E-2</v>
      </c>
      <c r="I29000" s="3">
        <v>0.14477880000000001</v>
      </c>
      <c r="J29000" s="3">
        <v>3.2559828</v>
      </c>
      <c r="K29000" s="3">
        <v>5.0092043076923076</v>
      </c>
      <c r="L29000" s="4">
        <v>0.35</v>
      </c>
    </row>
    <row r="29001" spans="1:12" x14ac:dyDescent="0.35">
      <c r="A29001" s="1" t="s">
        <v>47967</v>
      </c>
      <c r="B29001" t="s">
        <v>47968</v>
      </c>
      <c r="C29001" t="s">
        <v>34</v>
      </c>
      <c r="D29001" t="s">
        <v>35</v>
      </c>
      <c r="E29001">
        <v>1</v>
      </c>
      <c r="F29001" s="2">
        <v>642.79700000000003</v>
      </c>
      <c r="G29001" s="3">
        <v>642.79700000000003</v>
      </c>
      <c r="H29001" s="3">
        <v>6.4279700000000002</v>
      </c>
      <c r="I29001" s="3">
        <v>30.211459000000001</v>
      </c>
      <c r="J29001" s="3">
        <v>679.43642899999998</v>
      </c>
      <c r="K29001" s="3">
        <v>1045.2868138461538</v>
      </c>
      <c r="L29001" s="4">
        <v>0.35</v>
      </c>
    </row>
    <row r="29002" spans="1:12" x14ac:dyDescent="0.35">
      <c r="A29002" s="1" t="s">
        <v>47969</v>
      </c>
      <c r="B29002" t="s">
        <v>47970</v>
      </c>
      <c r="C29002" t="s">
        <v>34</v>
      </c>
      <c r="D29002" t="s">
        <v>35</v>
      </c>
      <c r="E29002">
        <v>1</v>
      </c>
      <c r="F29002" s="2">
        <v>1000</v>
      </c>
      <c r="G29002" s="3">
        <v>1000</v>
      </c>
      <c r="H29002" s="3">
        <v>10</v>
      </c>
      <c r="I29002" s="3">
        <v>47</v>
      </c>
      <c r="J29002" s="3">
        <v>1057</v>
      </c>
      <c r="K29002" s="3">
        <v>1626.1538461538462</v>
      </c>
      <c r="L29002" s="4">
        <v>0.35000000000000003</v>
      </c>
    </row>
    <row r="29003" spans="1:12" x14ac:dyDescent="0.35">
      <c r="A29003" s="1" t="s">
        <v>47971</v>
      </c>
      <c r="B29003" t="s">
        <v>47972</v>
      </c>
      <c r="C29003" t="s">
        <v>34</v>
      </c>
      <c r="D29003" t="s">
        <v>35</v>
      </c>
      <c r="E29003">
        <v>1</v>
      </c>
      <c r="F29003" s="2">
        <v>1495.8</v>
      </c>
      <c r="G29003" s="3">
        <v>1495.8</v>
      </c>
      <c r="H29003" s="3">
        <v>14.958</v>
      </c>
      <c r="I29003" s="3">
        <v>70.302599999999998</v>
      </c>
      <c r="J29003" s="3">
        <v>1581.0606</v>
      </c>
      <c r="K29003" s="3">
        <v>2432.4009230769229</v>
      </c>
      <c r="L29003" s="4">
        <v>0.35</v>
      </c>
    </row>
    <row r="29004" spans="1:12" x14ac:dyDescent="0.35">
      <c r="A29004" s="1" t="s">
        <v>47973</v>
      </c>
      <c r="B29004" t="s">
        <v>47974</v>
      </c>
      <c r="C29004" t="s">
        <v>34</v>
      </c>
      <c r="D29004" t="s">
        <v>35</v>
      </c>
      <c r="E29004">
        <v>1</v>
      </c>
      <c r="F29004" s="2">
        <v>533.63</v>
      </c>
      <c r="G29004" s="3">
        <v>533.63</v>
      </c>
      <c r="H29004" s="3">
        <v>5.3363000000000005</v>
      </c>
      <c r="I29004" s="3">
        <v>25.08061</v>
      </c>
      <c r="J29004" s="3">
        <v>564.04691000000003</v>
      </c>
      <c r="K29004" s="3">
        <v>867.76447692307693</v>
      </c>
      <c r="L29004" s="4">
        <v>0.35</v>
      </c>
    </row>
    <row r="29005" spans="1:12" x14ac:dyDescent="0.35">
      <c r="A29005" s="1" t="s">
        <v>47975</v>
      </c>
      <c r="B29005" t="s">
        <v>47976</v>
      </c>
      <c r="C29005" t="s">
        <v>34</v>
      </c>
      <c r="D29005" t="s">
        <v>35</v>
      </c>
      <c r="E29005">
        <v>1</v>
      </c>
      <c r="F29005" s="2">
        <v>972.44</v>
      </c>
      <c r="G29005" s="3">
        <v>972.44</v>
      </c>
      <c r="H29005" s="3">
        <v>9.724400000000001</v>
      </c>
      <c r="I29005" s="3">
        <v>45.704680000000003</v>
      </c>
      <c r="J29005" s="3">
        <v>1027.8690799999999</v>
      </c>
      <c r="K29005" s="3">
        <v>1581.3370461538459</v>
      </c>
      <c r="L29005" s="4">
        <v>0.34999999999999992</v>
      </c>
    </row>
    <row r="29006" spans="1:12" x14ac:dyDescent="0.35">
      <c r="A29006" s="1" t="s">
        <v>47977</v>
      </c>
      <c r="B29006" t="s">
        <v>47978</v>
      </c>
      <c r="C29006" t="s">
        <v>34</v>
      </c>
      <c r="D29006" t="s">
        <v>35</v>
      </c>
      <c r="E29006">
        <v>1</v>
      </c>
      <c r="F29006" s="2">
        <v>563.88</v>
      </c>
      <c r="G29006" s="3">
        <v>563.88</v>
      </c>
      <c r="H29006" s="3">
        <v>5.6387999999999998</v>
      </c>
      <c r="I29006" s="3">
        <v>26.502359999999999</v>
      </c>
      <c r="J29006" s="3">
        <v>596.0211599999999</v>
      </c>
      <c r="K29006" s="3">
        <v>916.95563076923054</v>
      </c>
      <c r="L29006" s="4">
        <v>0.35</v>
      </c>
    </row>
    <row r="29007" spans="1:12" x14ac:dyDescent="0.35">
      <c r="A29007" s="1" t="s">
        <v>47979</v>
      </c>
      <c r="B29007" t="s">
        <v>47980</v>
      </c>
      <c r="C29007" t="s">
        <v>34</v>
      </c>
      <c r="D29007" t="s">
        <v>35</v>
      </c>
      <c r="E29007">
        <v>1</v>
      </c>
      <c r="F29007" s="2">
        <v>873</v>
      </c>
      <c r="G29007" s="3">
        <v>873</v>
      </c>
      <c r="H29007" s="3">
        <v>8.73</v>
      </c>
      <c r="I29007" s="3">
        <v>41.030999999999999</v>
      </c>
      <c r="J29007" s="3">
        <v>922.76099999999997</v>
      </c>
      <c r="K29007" s="3">
        <v>1419.6323076923077</v>
      </c>
      <c r="L29007" s="4">
        <v>0.35000000000000003</v>
      </c>
    </row>
    <row r="29008" spans="1:12" x14ac:dyDescent="0.35">
      <c r="A29008" s="1" t="s">
        <v>47981</v>
      </c>
      <c r="B29008" t="s">
        <v>17889</v>
      </c>
      <c r="C29008" t="s">
        <v>34</v>
      </c>
      <c r="D29008" t="s">
        <v>35</v>
      </c>
      <c r="E29008">
        <v>1</v>
      </c>
      <c r="F29008" s="2">
        <v>0.01</v>
      </c>
      <c r="G29008" s="3">
        <v>0.01</v>
      </c>
      <c r="H29008" s="3">
        <v>1E-4</v>
      </c>
      <c r="I29008" s="3">
        <v>4.6999999999999999E-4</v>
      </c>
      <c r="J29008" s="3">
        <v>1.057E-2</v>
      </c>
      <c r="K29008" s="3">
        <v>1.6261538461538459E-2</v>
      </c>
      <c r="L29008" s="4">
        <v>0.34999999999999992</v>
      </c>
    </row>
    <row r="29009" spans="1:12" x14ac:dyDescent="0.35">
      <c r="A29009" s="1" t="s">
        <v>47982</v>
      </c>
      <c r="B29009" t="s">
        <v>47983</v>
      </c>
      <c r="C29009" t="s">
        <v>34</v>
      </c>
      <c r="D29009" t="s">
        <v>35</v>
      </c>
      <c r="E29009">
        <v>1</v>
      </c>
      <c r="F29009" s="2">
        <v>320.04000000000002</v>
      </c>
      <c r="G29009" s="3">
        <v>320.04000000000002</v>
      </c>
      <c r="H29009" s="3">
        <v>3.2004000000000001</v>
      </c>
      <c r="I29009" s="3">
        <v>15.041880000000001</v>
      </c>
      <c r="J29009" s="3">
        <v>338.28228000000001</v>
      </c>
      <c r="K29009" s="3">
        <v>520.43427692307694</v>
      </c>
      <c r="L29009" s="4">
        <v>0.35</v>
      </c>
    </row>
    <row r="29010" spans="1:12" x14ac:dyDescent="0.35">
      <c r="A29010" s="1" t="s">
        <v>47984</v>
      </c>
      <c r="B29010" t="s">
        <v>47985</v>
      </c>
      <c r="C29010" t="s">
        <v>34</v>
      </c>
      <c r="D29010" t="s">
        <v>35</v>
      </c>
      <c r="E29010">
        <v>1</v>
      </c>
      <c r="F29010" s="2">
        <v>512</v>
      </c>
      <c r="G29010" s="3">
        <v>512</v>
      </c>
      <c r="H29010" s="3">
        <v>5.12</v>
      </c>
      <c r="I29010" s="3">
        <v>24.064</v>
      </c>
      <c r="J29010" s="3">
        <v>541.18399999999997</v>
      </c>
      <c r="K29010" s="3">
        <v>832.59076923076918</v>
      </c>
      <c r="L29010" s="4">
        <v>0.35</v>
      </c>
    </row>
    <row r="29011" spans="1:12" x14ac:dyDescent="0.35">
      <c r="A29011" s="1" t="s">
        <v>47986</v>
      </c>
      <c r="B29011" t="s">
        <v>47987</v>
      </c>
      <c r="C29011" t="s">
        <v>34</v>
      </c>
      <c r="D29011" t="s">
        <v>35</v>
      </c>
      <c r="E29011">
        <v>1</v>
      </c>
      <c r="F29011" s="2">
        <v>2179</v>
      </c>
      <c r="G29011" s="3">
        <v>2179</v>
      </c>
      <c r="H29011" s="3">
        <v>21.79</v>
      </c>
      <c r="I29011" s="3">
        <v>102.413</v>
      </c>
      <c r="J29011" s="3">
        <v>2303.203</v>
      </c>
      <c r="K29011" s="3">
        <v>3543.3892307692308</v>
      </c>
      <c r="L29011" s="4">
        <v>0.35000000000000003</v>
      </c>
    </row>
    <row r="29012" spans="1:12" x14ac:dyDescent="0.35">
      <c r="A29012" s="1" t="s">
        <v>47988</v>
      </c>
      <c r="B29012" t="s">
        <v>47989</v>
      </c>
      <c r="C29012" t="s">
        <v>34</v>
      </c>
      <c r="D29012" t="s">
        <v>35</v>
      </c>
      <c r="E29012">
        <v>1</v>
      </c>
      <c r="F29012" s="2">
        <v>326.32</v>
      </c>
      <c r="G29012" s="3">
        <v>326.32</v>
      </c>
      <c r="H29012" s="3">
        <v>3.2631999999999999</v>
      </c>
      <c r="I29012" s="3">
        <v>15.33704</v>
      </c>
      <c r="J29012" s="3">
        <v>344.92023999999998</v>
      </c>
      <c r="K29012" s="3">
        <v>530.64652307692302</v>
      </c>
      <c r="L29012" s="4">
        <v>0.35</v>
      </c>
    </row>
    <row r="29013" spans="1:12" x14ac:dyDescent="0.35">
      <c r="A29013" s="1" t="s">
        <v>47990</v>
      </c>
      <c r="B29013" t="s">
        <v>47991</v>
      </c>
      <c r="C29013" t="s">
        <v>34</v>
      </c>
      <c r="D29013" t="s">
        <v>35</v>
      </c>
      <c r="E29013">
        <v>1</v>
      </c>
      <c r="F29013" s="2">
        <v>277.02</v>
      </c>
      <c r="G29013" s="3">
        <v>277.02</v>
      </c>
      <c r="H29013" s="3">
        <v>2.7702</v>
      </c>
      <c r="I29013" s="3">
        <v>13.019939999999998</v>
      </c>
      <c r="J29013" s="3">
        <v>292.81013999999999</v>
      </c>
      <c r="K29013" s="3">
        <v>450.4771384615384</v>
      </c>
      <c r="L29013" s="4">
        <v>0.34999999999999992</v>
      </c>
    </row>
    <row r="29014" spans="1:12" x14ac:dyDescent="0.35">
      <c r="A29014" s="1" t="s">
        <v>47992</v>
      </c>
      <c r="B29014" t="s">
        <v>18503</v>
      </c>
      <c r="C29014" t="s">
        <v>34</v>
      </c>
      <c r="D29014" t="s">
        <v>35</v>
      </c>
      <c r="E29014">
        <v>1</v>
      </c>
      <c r="F29014" s="2">
        <v>3061.8</v>
      </c>
      <c r="G29014" s="3">
        <v>3061.8</v>
      </c>
      <c r="H29014" s="3">
        <v>30.618000000000002</v>
      </c>
      <c r="I29014" s="3">
        <v>143.90460000000002</v>
      </c>
      <c r="J29014" s="3">
        <v>3236.3226</v>
      </c>
      <c r="K29014" s="3">
        <v>4978.9578461538458</v>
      </c>
      <c r="L29014" s="4">
        <v>0.35</v>
      </c>
    </row>
    <row r="29015" spans="1:12" x14ac:dyDescent="0.35">
      <c r="A29015" s="1" t="s">
        <v>47993</v>
      </c>
      <c r="B29015" t="s">
        <v>47994</v>
      </c>
      <c r="C29015" t="s">
        <v>34</v>
      </c>
      <c r="D29015" t="s">
        <v>35</v>
      </c>
      <c r="E29015">
        <v>1</v>
      </c>
      <c r="F29015" s="2">
        <v>1095.1199999999999</v>
      </c>
      <c r="G29015" s="3">
        <v>1095.1199999999999</v>
      </c>
      <c r="H29015" s="3">
        <v>10.951199999999998</v>
      </c>
      <c r="I29015" s="3">
        <v>51.470639999999996</v>
      </c>
      <c r="J29015" s="3">
        <v>1157.5418399999999</v>
      </c>
      <c r="K29015" s="3">
        <v>1780.8335999999997</v>
      </c>
      <c r="L29015" s="4">
        <v>0.35</v>
      </c>
    </row>
    <row r="29016" spans="1:12" x14ac:dyDescent="0.35">
      <c r="A29016" s="1" t="s">
        <v>47995</v>
      </c>
      <c r="B29016" t="s">
        <v>23531</v>
      </c>
      <c r="C29016" t="s">
        <v>34</v>
      </c>
      <c r="D29016" t="s">
        <v>35</v>
      </c>
      <c r="E29016">
        <v>1</v>
      </c>
      <c r="F29016" s="2">
        <v>11525</v>
      </c>
      <c r="G29016" s="3">
        <v>11525</v>
      </c>
      <c r="H29016" s="3">
        <v>115.25</v>
      </c>
      <c r="I29016" s="3">
        <v>541.67499999999995</v>
      </c>
      <c r="J29016" s="3">
        <v>12181.924999999999</v>
      </c>
      <c r="K29016" s="3">
        <v>18741.423076923074</v>
      </c>
      <c r="L29016" s="4">
        <v>0.35</v>
      </c>
    </row>
    <row r="29017" spans="1:12" x14ac:dyDescent="0.35">
      <c r="A29017" s="1" t="s">
        <v>47996</v>
      </c>
      <c r="B29017" t="s">
        <v>18046</v>
      </c>
      <c r="C29017" t="s">
        <v>34</v>
      </c>
      <c r="D29017" t="s">
        <v>35</v>
      </c>
      <c r="E29017">
        <v>1</v>
      </c>
      <c r="F29017" s="2">
        <v>0.01</v>
      </c>
      <c r="G29017" s="3">
        <v>0.01</v>
      </c>
      <c r="H29017" s="3">
        <v>1E-4</v>
      </c>
      <c r="I29017" s="3">
        <v>4.6999999999999999E-4</v>
      </c>
      <c r="J29017" s="3">
        <v>1.057E-2</v>
      </c>
      <c r="K29017" s="3">
        <v>1.6261538461538459E-2</v>
      </c>
      <c r="L29017" s="4">
        <v>0.34999999999999992</v>
      </c>
    </row>
    <row r="29018" spans="1:12" x14ac:dyDescent="0.35">
      <c r="A29018" s="1" t="s">
        <v>47997</v>
      </c>
      <c r="B29018" t="s">
        <v>47998</v>
      </c>
      <c r="C29018" t="s">
        <v>34</v>
      </c>
      <c r="D29018" t="s">
        <v>35</v>
      </c>
      <c r="E29018">
        <v>1</v>
      </c>
      <c r="F29018" s="2">
        <v>197.61</v>
      </c>
      <c r="G29018" s="3">
        <v>197.61</v>
      </c>
      <c r="H29018" s="3">
        <v>1.9761000000000002</v>
      </c>
      <c r="I29018" s="3">
        <v>9.2876700000000003</v>
      </c>
      <c r="J29018" s="3">
        <v>208.87377000000001</v>
      </c>
      <c r="K29018" s="3">
        <v>321.34426153846152</v>
      </c>
      <c r="L29018" s="4">
        <v>0.34999999999999992</v>
      </c>
    </row>
    <row r="29019" spans="1:12" x14ac:dyDescent="0.35">
      <c r="A29019" s="1" t="s">
        <v>47999</v>
      </c>
      <c r="B29019" t="s">
        <v>48000</v>
      </c>
      <c r="C29019" t="s">
        <v>34</v>
      </c>
      <c r="D29019" t="s">
        <v>35</v>
      </c>
      <c r="E29019">
        <v>1</v>
      </c>
      <c r="F29019" s="2">
        <v>455.4</v>
      </c>
      <c r="G29019" s="3">
        <v>455.4</v>
      </c>
      <c r="H29019" s="3">
        <v>4.5540000000000003</v>
      </c>
      <c r="I29019" s="3">
        <v>21.4038</v>
      </c>
      <c r="J29019" s="3">
        <v>481.35779999999994</v>
      </c>
      <c r="K29019" s="3">
        <v>740.55046153846138</v>
      </c>
      <c r="L29019" s="4">
        <v>0.34999999999999992</v>
      </c>
    </row>
    <row r="29020" spans="1:12" x14ac:dyDescent="0.35">
      <c r="A29020" s="1" t="s">
        <v>48001</v>
      </c>
      <c r="B29020" t="s">
        <v>48002</v>
      </c>
      <c r="C29020" t="s">
        <v>34</v>
      </c>
      <c r="D29020" t="s">
        <v>35</v>
      </c>
      <c r="E29020">
        <v>1</v>
      </c>
      <c r="F29020" s="2">
        <v>3252.7</v>
      </c>
      <c r="G29020" s="3">
        <v>3252.7</v>
      </c>
      <c r="H29020" s="3">
        <v>32.527000000000001</v>
      </c>
      <c r="I29020" s="3">
        <v>152.87689999999998</v>
      </c>
      <c r="J29020" s="3">
        <v>3438.1039000000001</v>
      </c>
      <c r="K29020" s="3">
        <v>5289.3906153846156</v>
      </c>
      <c r="L29020" s="4">
        <v>0.35000000000000003</v>
      </c>
    </row>
    <row r="29021" spans="1:12" x14ac:dyDescent="0.35">
      <c r="A29021" s="1" t="s">
        <v>48003</v>
      </c>
      <c r="B29021" t="s">
        <v>18791</v>
      </c>
      <c r="C29021" t="s">
        <v>34</v>
      </c>
      <c r="D29021" t="s">
        <v>35</v>
      </c>
      <c r="E29021">
        <v>1</v>
      </c>
      <c r="F29021" s="2">
        <v>1071.6300000000001</v>
      </c>
      <c r="G29021" s="3">
        <v>1071.6300000000001</v>
      </c>
      <c r="H29021" s="3">
        <v>10.716300000000002</v>
      </c>
      <c r="I29021" s="3">
        <v>50.366610000000009</v>
      </c>
      <c r="J29021" s="3">
        <v>1132.7129100000002</v>
      </c>
      <c r="K29021" s="3">
        <v>1742.6352461538463</v>
      </c>
      <c r="L29021" s="4">
        <v>0.34999999999999992</v>
      </c>
    </row>
    <row r="29022" spans="1:12" x14ac:dyDescent="0.35">
      <c r="A29022" s="1" t="s">
        <v>48004</v>
      </c>
      <c r="B29022" t="s">
        <v>48005</v>
      </c>
      <c r="C29022" t="s">
        <v>34</v>
      </c>
      <c r="D29022" t="s">
        <v>35</v>
      </c>
      <c r="E29022">
        <v>1</v>
      </c>
      <c r="F29022" s="2">
        <v>1090.8</v>
      </c>
      <c r="G29022" s="3">
        <v>1090.8</v>
      </c>
      <c r="H29022" s="3">
        <v>10.907999999999999</v>
      </c>
      <c r="I29022" s="3">
        <v>51.267599999999995</v>
      </c>
      <c r="J29022" s="3">
        <v>1152.9755999999998</v>
      </c>
      <c r="K29022" s="3">
        <v>1773.808615384615</v>
      </c>
      <c r="L29022" s="4">
        <v>0.35</v>
      </c>
    </row>
    <row r="29023" spans="1:12" x14ac:dyDescent="0.35">
      <c r="A29023" s="1" t="s">
        <v>48006</v>
      </c>
      <c r="B29023" t="s">
        <v>48007</v>
      </c>
      <c r="C29023" t="s">
        <v>34</v>
      </c>
      <c r="D29023" t="s">
        <v>35</v>
      </c>
      <c r="E29023">
        <v>1</v>
      </c>
      <c r="F29023" s="2">
        <v>11487.45</v>
      </c>
      <c r="G29023" s="3">
        <v>11487.45</v>
      </c>
      <c r="H29023" s="3">
        <v>114.87450000000001</v>
      </c>
      <c r="I29023" s="3">
        <v>539.91015000000004</v>
      </c>
      <c r="J29023" s="3">
        <v>12142.23465</v>
      </c>
      <c r="K29023" s="3">
        <v>18680.361000000001</v>
      </c>
      <c r="L29023" s="4">
        <v>0.35000000000000003</v>
      </c>
    </row>
    <row r="29024" spans="1:12" x14ac:dyDescent="0.35">
      <c r="A29024" s="1" t="s">
        <v>48008</v>
      </c>
      <c r="B29024" t="s">
        <v>48009</v>
      </c>
      <c r="C29024" t="s">
        <v>34</v>
      </c>
      <c r="D29024" t="s">
        <v>35</v>
      </c>
      <c r="E29024">
        <v>1</v>
      </c>
      <c r="F29024" s="2">
        <v>333.5</v>
      </c>
      <c r="G29024" s="3">
        <v>333.5</v>
      </c>
      <c r="H29024" s="3">
        <v>3.335</v>
      </c>
      <c r="I29024" s="3">
        <v>15.6745</v>
      </c>
      <c r="J29024" s="3">
        <v>352.5095</v>
      </c>
      <c r="K29024" s="3">
        <v>542.32230769230773</v>
      </c>
      <c r="L29024" s="4">
        <v>0.35000000000000003</v>
      </c>
    </row>
    <row r="29025" spans="1:12" x14ac:dyDescent="0.35">
      <c r="A29025" s="1" t="s">
        <v>48010</v>
      </c>
      <c r="B29025" t="s">
        <v>47726</v>
      </c>
      <c r="C29025" t="s">
        <v>34</v>
      </c>
      <c r="D29025" t="s">
        <v>35</v>
      </c>
      <c r="E29025">
        <v>1</v>
      </c>
      <c r="F29025" s="2">
        <v>21265</v>
      </c>
      <c r="G29025" s="3">
        <v>21265</v>
      </c>
      <c r="H29025" s="3">
        <v>212.65</v>
      </c>
      <c r="I29025" s="3">
        <v>999.45500000000004</v>
      </c>
      <c r="J29025" s="3">
        <v>22477.105000000003</v>
      </c>
      <c r="K29025" s="3">
        <v>34580.161538461543</v>
      </c>
      <c r="L29025" s="4">
        <v>0.35</v>
      </c>
    </row>
    <row r="29026" spans="1:12" x14ac:dyDescent="0.35">
      <c r="A29026" s="1" t="s">
        <v>48011</v>
      </c>
      <c r="B29026" t="s">
        <v>19219</v>
      </c>
      <c r="C29026" t="s">
        <v>34</v>
      </c>
      <c r="D29026" t="s">
        <v>35</v>
      </c>
      <c r="E29026">
        <v>1</v>
      </c>
      <c r="F29026" s="2">
        <v>7447.68</v>
      </c>
      <c r="G29026" s="3">
        <v>7447.68</v>
      </c>
      <c r="H29026" s="3">
        <v>74.476800000000011</v>
      </c>
      <c r="I29026" s="3">
        <v>350.04096000000004</v>
      </c>
      <c r="J29026" s="3">
        <v>7872.1977600000009</v>
      </c>
      <c r="K29026" s="3">
        <v>12111.073476923078</v>
      </c>
      <c r="L29026" s="4">
        <v>0.35000000000000003</v>
      </c>
    </row>
    <row r="29027" spans="1:12" x14ac:dyDescent="0.35">
      <c r="A29027" s="1" t="s">
        <v>48012</v>
      </c>
      <c r="B29027" t="s">
        <v>48013</v>
      </c>
      <c r="C29027" t="s">
        <v>34</v>
      </c>
      <c r="D29027" t="s">
        <v>35</v>
      </c>
      <c r="E29027">
        <v>1</v>
      </c>
      <c r="F29027" s="2">
        <v>737.6</v>
      </c>
      <c r="G29027" s="3">
        <v>737.6</v>
      </c>
      <c r="H29027" s="3">
        <v>7.3760000000000003</v>
      </c>
      <c r="I29027" s="3">
        <v>34.667200000000001</v>
      </c>
      <c r="J29027" s="3">
        <v>779.64319999999998</v>
      </c>
      <c r="K29027" s="3">
        <v>1199.4510769230769</v>
      </c>
      <c r="L29027" s="4">
        <v>0.35000000000000003</v>
      </c>
    </row>
    <row r="29028" spans="1:12" x14ac:dyDescent="0.35">
      <c r="A29028" s="1" t="s">
        <v>48014</v>
      </c>
      <c r="B29028" t="s">
        <v>47936</v>
      </c>
      <c r="C29028" t="s">
        <v>34</v>
      </c>
      <c r="D29028" t="s">
        <v>35</v>
      </c>
      <c r="E29028">
        <v>1</v>
      </c>
      <c r="F29028" s="2">
        <v>2811.89</v>
      </c>
      <c r="G29028" s="3">
        <v>2811.89</v>
      </c>
      <c r="H29028" s="3">
        <v>28.1189</v>
      </c>
      <c r="I29028" s="3">
        <v>132.15882999999999</v>
      </c>
      <c r="J29028" s="3">
        <v>2972.1677299999997</v>
      </c>
      <c r="K29028" s="3">
        <v>4572.5657384615379</v>
      </c>
      <c r="L29028" s="4">
        <v>0.35</v>
      </c>
    </row>
    <row r="29029" spans="1:12" x14ac:dyDescent="0.35">
      <c r="A29029" s="1" t="s">
        <v>48015</v>
      </c>
      <c r="B29029" t="s">
        <v>48016</v>
      </c>
      <c r="C29029" t="s">
        <v>34</v>
      </c>
      <c r="D29029" t="s">
        <v>35</v>
      </c>
      <c r="E29029">
        <v>1</v>
      </c>
      <c r="F29029" s="2">
        <v>16.510000000000002</v>
      </c>
      <c r="G29029" s="3">
        <v>16.510000000000002</v>
      </c>
      <c r="H29029" s="3">
        <v>0.16510000000000002</v>
      </c>
      <c r="I29029" s="3">
        <v>0.77597000000000005</v>
      </c>
      <c r="J29029" s="3">
        <v>17.451070000000001</v>
      </c>
      <c r="K29029" s="3">
        <v>26.847800000000003</v>
      </c>
      <c r="L29029" s="4">
        <v>0.35000000000000003</v>
      </c>
    </row>
    <row r="29030" spans="1:12" x14ac:dyDescent="0.35">
      <c r="A29030" s="1" t="s">
        <v>48017</v>
      </c>
      <c r="B29030" t="s">
        <v>25343</v>
      </c>
      <c r="C29030" t="s">
        <v>34</v>
      </c>
      <c r="D29030" t="s">
        <v>35</v>
      </c>
      <c r="E29030">
        <v>1</v>
      </c>
      <c r="F29030" s="2">
        <v>1040</v>
      </c>
      <c r="G29030" s="3">
        <v>1040</v>
      </c>
      <c r="H29030" s="3">
        <v>10.4</v>
      </c>
      <c r="I29030" s="3">
        <v>48.88</v>
      </c>
      <c r="J29030" s="3">
        <v>1099.2800000000002</v>
      </c>
      <c r="K29030" s="3">
        <v>1691.2000000000003</v>
      </c>
      <c r="L29030" s="4">
        <v>0.35</v>
      </c>
    </row>
    <row r="29031" spans="1:12" x14ac:dyDescent="0.35">
      <c r="A29031" s="1" t="s">
        <v>48018</v>
      </c>
      <c r="B29031" t="s">
        <v>48019</v>
      </c>
      <c r="C29031" t="s">
        <v>34</v>
      </c>
      <c r="D29031" t="s">
        <v>35</v>
      </c>
      <c r="E29031">
        <v>1</v>
      </c>
      <c r="F29031" s="2">
        <v>139.09</v>
      </c>
      <c r="G29031" s="3">
        <v>139.09</v>
      </c>
      <c r="H29031" s="3">
        <v>1.3909</v>
      </c>
      <c r="I29031" s="3">
        <v>6.5372300000000001</v>
      </c>
      <c r="J29031" s="3">
        <v>147.01812999999999</v>
      </c>
      <c r="K29031" s="3">
        <v>226.18173846153843</v>
      </c>
      <c r="L29031" s="4">
        <v>0.35</v>
      </c>
    </row>
    <row r="29032" spans="1:12" x14ac:dyDescent="0.35">
      <c r="A29032" s="1" t="s">
        <v>48020</v>
      </c>
      <c r="B29032" t="s">
        <v>48021</v>
      </c>
      <c r="C29032" t="s">
        <v>34</v>
      </c>
      <c r="D29032" t="s">
        <v>35</v>
      </c>
      <c r="E29032">
        <v>1</v>
      </c>
      <c r="F29032" s="2">
        <v>535.70000000000005</v>
      </c>
      <c r="G29032" s="3">
        <v>535.70000000000005</v>
      </c>
      <c r="H29032" s="3">
        <v>5.3570000000000002</v>
      </c>
      <c r="I29032" s="3">
        <v>25.177900000000001</v>
      </c>
      <c r="J29032" s="3">
        <v>566.23490000000004</v>
      </c>
      <c r="K29032" s="3">
        <v>871.13061538461545</v>
      </c>
      <c r="L29032" s="4">
        <v>0.35000000000000003</v>
      </c>
    </row>
    <row r="29033" spans="1:12" x14ac:dyDescent="0.35">
      <c r="A29033" s="1" t="s">
        <v>48022</v>
      </c>
      <c r="B29033" t="s">
        <v>48023</v>
      </c>
      <c r="C29033" t="s">
        <v>34</v>
      </c>
      <c r="D29033" t="s">
        <v>35</v>
      </c>
      <c r="E29033">
        <v>1</v>
      </c>
      <c r="F29033" s="2">
        <v>61.18</v>
      </c>
      <c r="G29033" s="3">
        <v>61.18</v>
      </c>
      <c r="H29033" s="3">
        <v>0.61180000000000001</v>
      </c>
      <c r="I29033" s="3">
        <v>2.8754599999999999</v>
      </c>
      <c r="J29033" s="3">
        <v>64.667259999999999</v>
      </c>
      <c r="K29033" s="3">
        <v>99.488092307692298</v>
      </c>
      <c r="L29033" s="4">
        <v>0.34999999999999992</v>
      </c>
    </row>
    <row r="29034" spans="1:12" x14ac:dyDescent="0.35">
      <c r="A29034" s="1" t="s">
        <v>48024</v>
      </c>
      <c r="B29034" t="s">
        <v>48025</v>
      </c>
      <c r="C29034" t="s">
        <v>34</v>
      </c>
      <c r="D29034" t="s">
        <v>35</v>
      </c>
      <c r="E29034">
        <v>1</v>
      </c>
      <c r="F29034" s="2">
        <v>153.53</v>
      </c>
      <c r="G29034" s="3">
        <v>153.53</v>
      </c>
      <c r="H29034" s="3">
        <v>1.5353000000000001</v>
      </c>
      <c r="I29034" s="3">
        <v>7.21591</v>
      </c>
      <c r="J29034" s="3">
        <v>162.28121000000002</v>
      </c>
      <c r="K29034" s="3">
        <v>249.66340000000002</v>
      </c>
      <c r="L29034" s="4">
        <v>0.35</v>
      </c>
    </row>
    <row r="29035" spans="1:12" x14ac:dyDescent="0.35">
      <c r="A29035" s="1" t="s">
        <v>48026</v>
      </c>
      <c r="B29035" t="s">
        <v>48027</v>
      </c>
      <c r="C29035" t="s">
        <v>34</v>
      </c>
      <c r="D29035" t="s">
        <v>35</v>
      </c>
      <c r="E29035">
        <v>1</v>
      </c>
      <c r="F29035" s="2">
        <v>153.53</v>
      </c>
      <c r="G29035" s="3">
        <v>153.53</v>
      </c>
      <c r="H29035" s="3">
        <v>1.5353000000000001</v>
      </c>
      <c r="I29035" s="3">
        <v>7.21591</v>
      </c>
      <c r="J29035" s="3">
        <v>162.28121000000002</v>
      </c>
      <c r="K29035" s="3">
        <v>249.66340000000002</v>
      </c>
      <c r="L29035" s="4">
        <v>0.35</v>
      </c>
    </row>
    <row r="29036" spans="1:12" x14ac:dyDescent="0.35">
      <c r="A29036" s="1" t="s">
        <v>48028</v>
      </c>
      <c r="B29036" t="s">
        <v>48029</v>
      </c>
      <c r="C29036" t="s">
        <v>34</v>
      </c>
      <c r="D29036" t="s">
        <v>35</v>
      </c>
      <c r="E29036">
        <v>1</v>
      </c>
      <c r="F29036" s="2">
        <v>290</v>
      </c>
      <c r="G29036" s="3">
        <v>290</v>
      </c>
      <c r="H29036" s="3">
        <v>2.9</v>
      </c>
      <c r="I29036" s="3">
        <v>13.63</v>
      </c>
      <c r="J29036" s="3">
        <v>306.52999999999997</v>
      </c>
      <c r="K29036" s="3">
        <v>471.58461538461535</v>
      </c>
      <c r="L29036" s="4">
        <v>0.35000000000000003</v>
      </c>
    </row>
    <row r="29037" spans="1:12" x14ac:dyDescent="0.35">
      <c r="A29037" s="1" t="s">
        <v>48030</v>
      </c>
      <c r="B29037" t="s">
        <v>48031</v>
      </c>
      <c r="C29037" t="s">
        <v>34</v>
      </c>
      <c r="D29037" t="s">
        <v>35</v>
      </c>
      <c r="E29037">
        <v>1</v>
      </c>
      <c r="F29037" s="2">
        <v>1105</v>
      </c>
      <c r="G29037" s="3">
        <v>1105</v>
      </c>
      <c r="H29037" s="3">
        <v>11.05</v>
      </c>
      <c r="I29037" s="3">
        <v>51.935000000000002</v>
      </c>
      <c r="J29037" s="3">
        <v>1167.9849999999999</v>
      </c>
      <c r="K29037" s="3">
        <v>1796.8999999999999</v>
      </c>
      <c r="L29037" s="4">
        <v>0.35000000000000003</v>
      </c>
    </row>
    <row r="29038" spans="1:12" x14ac:dyDescent="0.35">
      <c r="A29038" s="1" t="s">
        <v>48032</v>
      </c>
      <c r="B29038" t="s">
        <v>18256</v>
      </c>
      <c r="C29038" t="s">
        <v>34</v>
      </c>
      <c r="D29038" t="s">
        <v>35</v>
      </c>
      <c r="E29038">
        <v>1</v>
      </c>
      <c r="F29038" s="2">
        <v>1101.5999999999999</v>
      </c>
      <c r="G29038" s="3">
        <v>1101.5999999999999</v>
      </c>
      <c r="H29038" s="3">
        <v>11.016</v>
      </c>
      <c r="I29038" s="3">
        <v>51.775199999999998</v>
      </c>
      <c r="J29038" s="3">
        <v>1164.3912</v>
      </c>
      <c r="K29038" s="3">
        <v>1791.371076923077</v>
      </c>
      <c r="L29038" s="4">
        <v>0.35000000000000003</v>
      </c>
    </row>
    <row r="29039" spans="1:12" x14ac:dyDescent="0.35">
      <c r="A29039" s="1" t="s">
        <v>48033</v>
      </c>
      <c r="B29039" t="s">
        <v>48034</v>
      </c>
      <c r="C29039" t="s">
        <v>34</v>
      </c>
      <c r="D29039" t="s">
        <v>35</v>
      </c>
      <c r="E29039">
        <v>1</v>
      </c>
      <c r="F29039" s="2">
        <v>1.89</v>
      </c>
      <c r="G29039" s="3">
        <v>1.89</v>
      </c>
      <c r="H29039" s="3">
        <v>1.89E-2</v>
      </c>
      <c r="I29039" s="3">
        <v>8.8829999999999992E-2</v>
      </c>
      <c r="J29039" s="3">
        <v>1.9977299999999998</v>
      </c>
      <c r="K29039" s="3">
        <v>3.073430769230769</v>
      </c>
      <c r="L29039" s="4">
        <v>0.35000000000000003</v>
      </c>
    </row>
    <row r="29040" spans="1:12" x14ac:dyDescent="0.35">
      <c r="A29040" s="1" t="s">
        <v>48035</v>
      </c>
      <c r="B29040" t="s">
        <v>48036</v>
      </c>
      <c r="C29040" t="s">
        <v>34</v>
      </c>
      <c r="D29040" t="s">
        <v>35</v>
      </c>
      <c r="E29040">
        <v>1</v>
      </c>
      <c r="F29040" s="2">
        <v>38.76</v>
      </c>
      <c r="G29040" s="3">
        <v>38.76</v>
      </c>
      <c r="H29040" s="3">
        <v>0.3876</v>
      </c>
      <c r="I29040" s="3">
        <v>1.82172</v>
      </c>
      <c r="J29040" s="3">
        <v>40.969319999999996</v>
      </c>
      <c r="K29040" s="3">
        <v>63.029723076923069</v>
      </c>
      <c r="L29040" s="4">
        <v>0.35</v>
      </c>
    </row>
    <row r="29041" spans="1:12" x14ac:dyDescent="0.35">
      <c r="A29041" s="1" t="s">
        <v>48037</v>
      </c>
      <c r="B29041" t="s">
        <v>48038</v>
      </c>
      <c r="C29041" t="s">
        <v>34</v>
      </c>
      <c r="D29041" t="s">
        <v>35</v>
      </c>
      <c r="E29041">
        <v>1</v>
      </c>
      <c r="F29041" s="2">
        <v>3.92</v>
      </c>
      <c r="G29041" s="3">
        <v>3.92</v>
      </c>
      <c r="H29041" s="3">
        <v>3.9199999999999999E-2</v>
      </c>
      <c r="I29041" s="3">
        <v>0.18423999999999999</v>
      </c>
      <c r="J29041" s="3">
        <v>4.14344</v>
      </c>
      <c r="K29041" s="3">
        <v>6.3745230769230767</v>
      </c>
      <c r="L29041" s="4">
        <v>0.35</v>
      </c>
    </row>
    <row r="29042" spans="1:12" x14ac:dyDescent="0.35">
      <c r="A29042" s="1" t="s">
        <v>48039</v>
      </c>
      <c r="B29042" t="s">
        <v>48040</v>
      </c>
      <c r="C29042" t="s">
        <v>34</v>
      </c>
      <c r="D29042" t="s">
        <v>35</v>
      </c>
      <c r="E29042">
        <v>1</v>
      </c>
      <c r="F29042" s="2">
        <v>50</v>
      </c>
      <c r="G29042" s="3">
        <v>50</v>
      </c>
      <c r="H29042" s="3">
        <v>0.5</v>
      </c>
      <c r="I29042" s="3">
        <v>2.35</v>
      </c>
      <c r="J29042" s="3">
        <v>52.85</v>
      </c>
      <c r="K29042" s="3">
        <v>81.307692307692307</v>
      </c>
      <c r="L29042" s="4">
        <v>0.35</v>
      </c>
    </row>
    <row r="29043" spans="1:12" x14ac:dyDescent="0.35">
      <c r="A29043" s="1" t="s">
        <v>48041</v>
      </c>
      <c r="B29043" t="s">
        <v>47880</v>
      </c>
      <c r="C29043" t="s">
        <v>34</v>
      </c>
      <c r="D29043" t="s">
        <v>35</v>
      </c>
      <c r="E29043">
        <v>1</v>
      </c>
      <c r="F29043" s="2">
        <v>388</v>
      </c>
      <c r="G29043" s="3">
        <v>388</v>
      </c>
      <c r="H29043" s="3">
        <v>3.88</v>
      </c>
      <c r="I29043" s="3">
        <v>18.236000000000001</v>
      </c>
      <c r="J29043" s="3">
        <v>410.11599999999999</v>
      </c>
      <c r="K29043" s="3">
        <v>630.94769230769225</v>
      </c>
      <c r="L29043" s="4">
        <v>0.35</v>
      </c>
    </row>
    <row r="29044" spans="1:12" x14ac:dyDescent="0.35">
      <c r="A29044" s="1" t="s">
        <v>48042</v>
      </c>
      <c r="B29044" t="s">
        <v>48043</v>
      </c>
      <c r="C29044" t="s">
        <v>34</v>
      </c>
      <c r="D29044" t="s">
        <v>35</v>
      </c>
      <c r="E29044">
        <v>1</v>
      </c>
      <c r="F29044" s="2">
        <v>6677</v>
      </c>
      <c r="G29044" s="3">
        <v>6677</v>
      </c>
      <c r="H29044" s="3">
        <v>66.77</v>
      </c>
      <c r="I29044" s="3">
        <v>313.81900000000002</v>
      </c>
      <c r="J29044" s="3">
        <v>7057.5890000000009</v>
      </c>
      <c r="K29044" s="3">
        <v>10857.829230769232</v>
      </c>
      <c r="L29044" s="4">
        <v>0.35</v>
      </c>
    </row>
    <row r="29045" spans="1:12" x14ac:dyDescent="0.35">
      <c r="A29045" s="1" t="s">
        <v>48044</v>
      </c>
      <c r="B29045" t="s">
        <v>48045</v>
      </c>
      <c r="C29045" t="s">
        <v>34</v>
      </c>
      <c r="D29045" t="s">
        <v>35</v>
      </c>
      <c r="E29045">
        <v>1</v>
      </c>
      <c r="F29045" s="2">
        <v>15280</v>
      </c>
      <c r="G29045" s="3">
        <v>15280</v>
      </c>
      <c r="H29045" s="3">
        <v>152.80000000000001</v>
      </c>
      <c r="I29045" s="3">
        <v>718.16</v>
      </c>
      <c r="J29045" s="3">
        <v>16150.96</v>
      </c>
      <c r="K29045" s="3">
        <v>24847.630769230767</v>
      </c>
      <c r="L29045" s="4">
        <v>0.35</v>
      </c>
    </row>
    <row r="29046" spans="1:12" x14ac:dyDescent="0.35">
      <c r="A29046" s="1" t="s">
        <v>48046</v>
      </c>
      <c r="B29046" t="s">
        <v>48047</v>
      </c>
      <c r="C29046" t="s">
        <v>34</v>
      </c>
      <c r="D29046" t="s">
        <v>35</v>
      </c>
      <c r="E29046">
        <v>1</v>
      </c>
      <c r="F29046" s="2">
        <v>2906.1</v>
      </c>
      <c r="G29046" s="3">
        <v>2906.1</v>
      </c>
      <c r="H29046" s="3">
        <v>29.061</v>
      </c>
      <c r="I29046" s="3">
        <v>136.58670000000001</v>
      </c>
      <c r="J29046" s="3">
        <v>3071.7476999999999</v>
      </c>
      <c r="K29046" s="3">
        <v>4725.765692307692</v>
      </c>
      <c r="L29046" s="4">
        <v>0.35</v>
      </c>
    </row>
    <row r="29047" spans="1:12" x14ac:dyDescent="0.35">
      <c r="A29047" s="1" t="s">
        <v>48048</v>
      </c>
      <c r="B29047" t="s">
        <v>48049</v>
      </c>
      <c r="C29047" t="s">
        <v>34</v>
      </c>
      <c r="D29047" t="s">
        <v>35</v>
      </c>
      <c r="E29047">
        <v>1</v>
      </c>
      <c r="F29047" s="2">
        <v>1200</v>
      </c>
      <c r="G29047" s="3">
        <v>1950</v>
      </c>
      <c r="H29047" s="3">
        <v>12</v>
      </c>
      <c r="I29047" s="3">
        <v>56.4</v>
      </c>
      <c r="J29047" s="3">
        <v>1268.4000000000001</v>
      </c>
      <c r="K29047" s="3">
        <v>1951.3846153846155</v>
      </c>
      <c r="L29047" s="4">
        <v>0.35</v>
      </c>
    </row>
    <row r="29048" spans="1:12" x14ac:dyDescent="0.35">
      <c r="A29048" s="1" t="s">
        <v>48050</v>
      </c>
      <c r="B29048" t="s">
        <v>48051</v>
      </c>
      <c r="C29048" t="s">
        <v>34</v>
      </c>
      <c r="D29048" t="s">
        <v>35</v>
      </c>
      <c r="E29048">
        <v>1</v>
      </c>
      <c r="F29048" s="2">
        <v>81</v>
      </c>
      <c r="G29048" s="3">
        <v>81</v>
      </c>
      <c r="H29048" s="3">
        <v>0.81</v>
      </c>
      <c r="I29048" s="3">
        <v>3.8069999999999999</v>
      </c>
      <c r="J29048" s="3">
        <v>85.617000000000004</v>
      </c>
      <c r="K29048" s="3">
        <v>131.71846153846155</v>
      </c>
      <c r="L29048" s="4">
        <v>0.35000000000000003</v>
      </c>
    </row>
    <row r="29049" spans="1:12" x14ac:dyDescent="0.35">
      <c r="A29049" s="1" t="s">
        <v>48052</v>
      </c>
      <c r="B29049" t="s">
        <v>47823</v>
      </c>
      <c r="C29049" t="s">
        <v>34</v>
      </c>
      <c r="D29049" t="s">
        <v>35</v>
      </c>
      <c r="E29049">
        <v>1</v>
      </c>
      <c r="F29049" s="2">
        <v>245.19</v>
      </c>
      <c r="G29049" s="3">
        <v>245.19</v>
      </c>
      <c r="H29049" s="3">
        <v>2.4519000000000002</v>
      </c>
      <c r="I29049" s="3">
        <v>11.52393</v>
      </c>
      <c r="J29049" s="3">
        <v>259.16582999999997</v>
      </c>
      <c r="K29049" s="3">
        <v>398.71666153846149</v>
      </c>
      <c r="L29049" s="4">
        <v>0.35</v>
      </c>
    </row>
    <row r="29050" spans="1:12" x14ac:dyDescent="0.35">
      <c r="A29050" s="1" t="s">
        <v>48053</v>
      </c>
      <c r="B29050" t="s">
        <v>48054</v>
      </c>
      <c r="C29050" t="s">
        <v>34</v>
      </c>
      <c r="D29050" t="s">
        <v>35</v>
      </c>
      <c r="E29050">
        <v>1</v>
      </c>
      <c r="F29050" s="2">
        <v>67.78</v>
      </c>
      <c r="G29050" s="3">
        <v>67.78</v>
      </c>
      <c r="H29050" s="3">
        <v>0.67780000000000007</v>
      </c>
      <c r="I29050" s="3">
        <v>3.1856599999999999</v>
      </c>
      <c r="J29050" s="3">
        <v>71.643460000000005</v>
      </c>
      <c r="K29050" s="3">
        <v>110.2207076923077</v>
      </c>
      <c r="L29050" s="4">
        <v>0.35</v>
      </c>
    </row>
    <row r="29051" spans="1:12" x14ac:dyDescent="0.35">
      <c r="A29051" s="1" t="s">
        <v>48055</v>
      </c>
      <c r="B29051" t="s">
        <v>48056</v>
      </c>
      <c r="C29051" t="s">
        <v>34</v>
      </c>
      <c r="D29051" t="s">
        <v>35</v>
      </c>
      <c r="E29051">
        <v>1</v>
      </c>
      <c r="F29051" s="2">
        <v>1265.8599999999999</v>
      </c>
      <c r="G29051" s="3">
        <v>1265.8599999999999</v>
      </c>
      <c r="H29051" s="3">
        <v>12.6586</v>
      </c>
      <c r="I29051" s="3">
        <v>59.495419999999996</v>
      </c>
      <c r="J29051" s="3">
        <v>1338.0140199999998</v>
      </c>
      <c r="K29051" s="3">
        <v>2058.4831076923074</v>
      </c>
      <c r="L29051" s="4">
        <v>0.35</v>
      </c>
    </row>
    <row r="29052" spans="1:12" x14ac:dyDescent="0.35">
      <c r="A29052" s="1" t="s">
        <v>48057</v>
      </c>
      <c r="B29052" t="s">
        <v>21846</v>
      </c>
      <c r="C29052" t="s">
        <v>34</v>
      </c>
      <c r="D29052" t="s">
        <v>35</v>
      </c>
      <c r="E29052">
        <v>1</v>
      </c>
      <c r="F29052" s="2">
        <v>1337.6</v>
      </c>
      <c r="G29052" s="3">
        <v>1337.6</v>
      </c>
      <c r="H29052" s="3">
        <v>13.375999999999999</v>
      </c>
      <c r="I29052" s="3">
        <v>62.867199999999997</v>
      </c>
      <c r="J29052" s="3">
        <v>1413.8431999999998</v>
      </c>
      <c r="K29052" s="3">
        <v>2175.1433846153841</v>
      </c>
      <c r="L29052" s="4">
        <v>0.34999999999999992</v>
      </c>
    </row>
    <row r="29053" spans="1:12" x14ac:dyDescent="0.35">
      <c r="A29053" s="1" t="s">
        <v>48058</v>
      </c>
      <c r="B29053" t="s">
        <v>48059</v>
      </c>
      <c r="C29053" t="s">
        <v>34</v>
      </c>
      <c r="D29053" t="s">
        <v>35</v>
      </c>
      <c r="E29053">
        <v>1</v>
      </c>
      <c r="F29053" s="2">
        <v>1545.04</v>
      </c>
      <c r="G29053" s="3">
        <v>1545.04</v>
      </c>
      <c r="H29053" s="3">
        <v>15.4504</v>
      </c>
      <c r="I29053" s="3">
        <v>72.616879999999995</v>
      </c>
      <c r="J29053" s="3">
        <v>1633.1072799999999</v>
      </c>
      <c r="K29053" s="3">
        <v>2512.4727384615385</v>
      </c>
      <c r="L29053" s="4">
        <v>0.35000000000000003</v>
      </c>
    </row>
    <row r="29054" spans="1:12" x14ac:dyDescent="0.35">
      <c r="A29054" s="1" t="s">
        <v>48060</v>
      </c>
      <c r="B29054" t="s">
        <v>18734</v>
      </c>
      <c r="C29054" t="s">
        <v>34</v>
      </c>
      <c r="D29054" t="s">
        <v>35</v>
      </c>
      <c r="E29054">
        <v>1</v>
      </c>
      <c r="F29054" s="2">
        <v>904.05</v>
      </c>
      <c r="G29054" s="3">
        <v>904.05</v>
      </c>
      <c r="H29054" s="3">
        <v>9.0404999999999998</v>
      </c>
      <c r="I29054" s="3">
        <v>42.490349999999999</v>
      </c>
      <c r="J29054" s="3">
        <v>955.58084999999994</v>
      </c>
      <c r="K29054" s="3">
        <v>1470.1243846153845</v>
      </c>
      <c r="L29054" s="4">
        <v>0.35000000000000003</v>
      </c>
    </row>
    <row r="29055" spans="1:12" x14ac:dyDescent="0.35">
      <c r="A29055" s="1" t="s">
        <v>48061</v>
      </c>
      <c r="B29055" t="s">
        <v>48062</v>
      </c>
      <c r="C29055" t="s">
        <v>34</v>
      </c>
      <c r="D29055" t="s">
        <v>35</v>
      </c>
      <c r="E29055">
        <v>1</v>
      </c>
      <c r="F29055" s="2">
        <v>1799.98</v>
      </c>
      <c r="G29055" s="3">
        <v>1799.98</v>
      </c>
      <c r="H29055" s="3">
        <v>17.9998</v>
      </c>
      <c r="I29055" s="3">
        <v>84.599059999999994</v>
      </c>
      <c r="J29055" s="3">
        <v>1902.5788600000001</v>
      </c>
      <c r="K29055" s="3">
        <v>2927.0444000000002</v>
      </c>
      <c r="L29055" s="4">
        <v>0.35000000000000003</v>
      </c>
    </row>
    <row r="29056" spans="1:12" x14ac:dyDescent="0.35">
      <c r="A29056" s="1" t="s">
        <v>48063</v>
      </c>
      <c r="B29056" t="s">
        <v>48064</v>
      </c>
      <c r="C29056" t="s">
        <v>34</v>
      </c>
      <c r="D29056" t="s">
        <v>35</v>
      </c>
      <c r="E29056">
        <v>1</v>
      </c>
      <c r="F29056" s="2">
        <v>904.08</v>
      </c>
      <c r="G29056" s="3">
        <v>904.08</v>
      </c>
      <c r="H29056" s="3">
        <v>9.0408000000000008</v>
      </c>
      <c r="I29056" s="3">
        <v>42.491759999999999</v>
      </c>
      <c r="J29056" s="3">
        <v>955.61256000000003</v>
      </c>
      <c r="K29056" s="3">
        <v>1470.1731692307692</v>
      </c>
      <c r="L29056" s="4">
        <v>0.35</v>
      </c>
    </row>
    <row r="29057" spans="1:12" x14ac:dyDescent="0.35">
      <c r="A29057" s="1" t="s">
        <v>48065</v>
      </c>
      <c r="B29057" t="s">
        <v>19068</v>
      </c>
      <c r="C29057" t="s">
        <v>34</v>
      </c>
      <c r="D29057" t="s">
        <v>35</v>
      </c>
      <c r="E29057">
        <v>1</v>
      </c>
      <c r="F29057" s="2">
        <v>373.04</v>
      </c>
      <c r="G29057" s="3">
        <v>373.04</v>
      </c>
      <c r="H29057" s="3">
        <v>3.7304000000000004</v>
      </c>
      <c r="I29057" s="3">
        <v>17.532880000000002</v>
      </c>
      <c r="J29057" s="3">
        <v>394.30327999999997</v>
      </c>
      <c r="K29057" s="3">
        <v>606.62043076923067</v>
      </c>
      <c r="L29057" s="4">
        <v>0.34999999999999992</v>
      </c>
    </row>
    <row r="29058" spans="1:12" x14ac:dyDescent="0.35">
      <c r="A29058" s="1" t="s">
        <v>48066</v>
      </c>
      <c r="B29058" t="s">
        <v>48067</v>
      </c>
      <c r="C29058" t="s">
        <v>34</v>
      </c>
      <c r="D29058" t="s">
        <v>35</v>
      </c>
      <c r="E29058">
        <v>1</v>
      </c>
      <c r="F29058" s="2">
        <v>2493.1799999999998</v>
      </c>
      <c r="G29058" s="3">
        <v>2493.1799999999998</v>
      </c>
      <c r="H29058" s="3">
        <v>24.931799999999999</v>
      </c>
      <c r="I29058" s="3">
        <v>117.17945999999999</v>
      </c>
      <c r="J29058" s="3">
        <v>2635.2912599999995</v>
      </c>
      <c r="K29058" s="3">
        <v>4054.2942461538451</v>
      </c>
      <c r="L29058" s="4">
        <v>0.34999999999999992</v>
      </c>
    </row>
    <row r="29059" spans="1:12" x14ac:dyDescent="0.35">
      <c r="A29059" s="1" t="s">
        <v>48068</v>
      </c>
      <c r="B29059" t="s">
        <v>18046</v>
      </c>
      <c r="C29059" t="s">
        <v>34</v>
      </c>
      <c r="D29059" t="s">
        <v>35</v>
      </c>
      <c r="E29059">
        <v>1</v>
      </c>
      <c r="F29059" s="2">
        <v>12096</v>
      </c>
      <c r="G29059" s="3">
        <v>12096</v>
      </c>
      <c r="H29059" s="3">
        <v>120.96000000000001</v>
      </c>
      <c r="I29059" s="3">
        <v>568.51200000000006</v>
      </c>
      <c r="J29059" s="3">
        <v>12785.472</v>
      </c>
      <c r="K29059" s="3">
        <v>19669.956923076923</v>
      </c>
      <c r="L29059" s="4">
        <v>0.35000000000000003</v>
      </c>
    </row>
    <row r="29060" spans="1:12" x14ac:dyDescent="0.35">
      <c r="A29060" s="1" t="s">
        <v>48069</v>
      </c>
      <c r="B29060" t="s">
        <v>48070</v>
      </c>
      <c r="C29060" t="s">
        <v>34</v>
      </c>
      <c r="D29060" t="s">
        <v>35</v>
      </c>
      <c r="E29060">
        <v>1</v>
      </c>
      <c r="F29060" s="2">
        <v>317</v>
      </c>
      <c r="G29060" s="3">
        <v>317</v>
      </c>
      <c r="H29060" s="3">
        <v>3.17</v>
      </c>
      <c r="I29060" s="3">
        <v>14.899000000000001</v>
      </c>
      <c r="J29060" s="3">
        <v>335.06900000000002</v>
      </c>
      <c r="K29060" s="3">
        <v>515.49076923076927</v>
      </c>
      <c r="L29060" s="4">
        <v>0.35000000000000003</v>
      </c>
    </row>
    <row r="29061" spans="1:12" x14ac:dyDescent="0.35">
      <c r="A29061" s="1" t="s">
        <v>48071</v>
      </c>
      <c r="B29061" t="s">
        <v>18910</v>
      </c>
      <c r="C29061" t="s">
        <v>34</v>
      </c>
      <c r="D29061" t="s">
        <v>35</v>
      </c>
      <c r="E29061">
        <v>1</v>
      </c>
      <c r="F29061" s="2">
        <v>453</v>
      </c>
      <c r="G29061" s="3">
        <v>453</v>
      </c>
      <c r="H29061" s="3">
        <v>4.53</v>
      </c>
      <c r="I29061" s="3">
        <v>21.291</v>
      </c>
      <c r="J29061" s="3">
        <v>478.82099999999997</v>
      </c>
      <c r="K29061" s="3">
        <v>736.64769230769218</v>
      </c>
      <c r="L29061" s="4">
        <v>0.34999999999999992</v>
      </c>
    </row>
    <row r="29062" spans="1:12" x14ac:dyDescent="0.35">
      <c r="A29062" s="1" t="s">
        <v>48072</v>
      </c>
      <c r="B29062" t="s">
        <v>32345</v>
      </c>
      <c r="C29062" t="s">
        <v>34</v>
      </c>
      <c r="D29062" t="s">
        <v>35</v>
      </c>
      <c r="E29062">
        <v>1</v>
      </c>
      <c r="F29062" s="2">
        <v>630.29999999999995</v>
      </c>
      <c r="G29062" s="3">
        <v>630.29999999999995</v>
      </c>
      <c r="H29062" s="3">
        <v>6.3029999999999999</v>
      </c>
      <c r="I29062" s="3">
        <v>29.624099999999999</v>
      </c>
      <c r="J29062" s="3">
        <v>666.22709999999995</v>
      </c>
      <c r="K29062" s="3">
        <v>1024.9647692307692</v>
      </c>
      <c r="L29062" s="4">
        <v>0.35000000000000003</v>
      </c>
    </row>
    <row r="29063" spans="1:12" x14ac:dyDescent="0.35">
      <c r="A29063" s="1" t="s">
        <v>48073</v>
      </c>
      <c r="B29063" t="s">
        <v>17005</v>
      </c>
      <c r="C29063" t="s">
        <v>34</v>
      </c>
      <c r="D29063" t="s">
        <v>35</v>
      </c>
      <c r="E29063">
        <v>1</v>
      </c>
      <c r="F29063" s="2">
        <v>10836</v>
      </c>
      <c r="G29063" s="3">
        <v>10836</v>
      </c>
      <c r="H29063" s="3">
        <v>108.36</v>
      </c>
      <c r="I29063" s="3">
        <v>509.29199999999997</v>
      </c>
      <c r="J29063" s="3">
        <v>11453.652</v>
      </c>
      <c r="K29063" s="3">
        <v>17621.003076923076</v>
      </c>
      <c r="L29063" s="4">
        <v>0.35</v>
      </c>
    </row>
    <row r="29064" spans="1:12" x14ac:dyDescent="0.35">
      <c r="A29064" s="1" t="s">
        <v>48074</v>
      </c>
      <c r="B29064" t="s">
        <v>48075</v>
      </c>
      <c r="C29064" t="s">
        <v>34</v>
      </c>
      <c r="D29064" t="s">
        <v>35</v>
      </c>
      <c r="E29064">
        <v>1</v>
      </c>
      <c r="F29064" s="2">
        <v>933.81</v>
      </c>
      <c r="G29064" s="3">
        <v>933.81</v>
      </c>
      <c r="H29064" s="3">
        <v>9.338099999999999</v>
      </c>
      <c r="I29064" s="3">
        <v>43.889069999999997</v>
      </c>
      <c r="J29064" s="3">
        <v>987.03716999999995</v>
      </c>
      <c r="K29064" s="3">
        <v>1518.5187230769229</v>
      </c>
      <c r="L29064" s="4">
        <v>0.35</v>
      </c>
    </row>
    <row r="29065" spans="1:12" x14ac:dyDescent="0.35">
      <c r="A29065" s="1" t="s">
        <v>48076</v>
      </c>
      <c r="B29065" t="s">
        <v>48077</v>
      </c>
      <c r="C29065" t="s">
        <v>34</v>
      </c>
      <c r="D29065" t="s">
        <v>35</v>
      </c>
      <c r="E29065">
        <v>1</v>
      </c>
      <c r="F29065" s="2">
        <v>166</v>
      </c>
      <c r="G29065" s="3">
        <v>166</v>
      </c>
      <c r="H29065" s="3">
        <v>1.6600000000000001</v>
      </c>
      <c r="I29065" s="3">
        <v>7.8019999999999996</v>
      </c>
      <c r="J29065" s="3">
        <v>175.46199999999999</v>
      </c>
      <c r="K29065" s="3">
        <v>269.94153846153841</v>
      </c>
      <c r="L29065" s="4">
        <v>0.34999999999999992</v>
      </c>
    </row>
    <row r="29066" spans="1:12" x14ac:dyDescent="0.35">
      <c r="A29066" s="1" t="s">
        <v>48078</v>
      </c>
      <c r="B29066" t="s">
        <v>24657</v>
      </c>
      <c r="C29066" t="s">
        <v>34</v>
      </c>
      <c r="D29066" t="s">
        <v>35</v>
      </c>
      <c r="E29066">
        <v>1</v>
      </c>
      <c r="F29066" s="2">
        <v>2569.4</v>
      </c>
      <c r="G29066" s="3">
        <v>2569.4</v>
      </c>
      <c r="H29066" s="3">
        <v>25.694000000000003</v>
      </c>
      <c r="I29066" s="3">
        <v>120.76180000000001</v>
      </c>
      <c r="J29066" s="3">
        <v>2715.8558000000003</v>
      </c>
      <c r="K29066" s="3">
        <v>4178.2396923076922</v>
      </c>
      <c r="L29066" s="4">
        <v>0.34999999999999992</v>
      </c>
    </row>
    <row r="29067" spans="1:12" x14ac:dyDescent="0.35">
      <c r="A29067" s="1" t="s">
        <v>48079</v>
      </c>
      <c r="B29067" t="s">
        <v>48080</v>
      </c>
      <c r="C29067" t="s">
        <v>34</v>
      </c>
      <c r="D29067" t="s">
        <v>35</v>
      </c>
      <c r="E29067">
        <v>1</v>
      </c>
      <c r="F29067" s="2">
        <v>1525</v>
      </c>
      <c r="G29067" s="3">
        <v>1525</v>
      </c>
      <c r="H29067" s="3">
        <v>15.25</v>
      </c>
      <c r="I29067" s="3">
        <v>71.674999999999997</v>
      </c>
      <c r="J29067" s="3">
        <v>1611.925</v>
      </c>
      <c r="K29067" s="3">
        <v>2479.8846153846152</v>
      </c>
      <c r="L29067" s="4">
        <v>0.35</v>
      </c>
    </row>
    <row r="29068" spans="1:12" x14ac:dyDescent="0.35">
      <c r="A29068" s="1" t="s">
        <v>48081</v>
      </c>
      <c r="B29068" t="s">
        <v>48082</v>
      </c>
      <c r="C29068" t="s">
        <v>34</v>
      </c>
      <c r="D29068" t="s">
        <v>35</v>
      </c>
      <c r="E29068">
        <v>1</v>
      </c>
      <c r="F29068" s="2">
        <v>0.01</v>
      </c>
      <c r="G29068" s="3">
        <v>0.01</v>
      </c>
      <c r="H29068" s="3">
        <v>1E-4</v>
      </c>
      <c r="I29068" s="3">
        <v>4.6999999999999999E-4</v>
      </c>
      <c r="J29068" s="3">
        <v>1.057E-2</v>
      </c>
      <c r="K29068" s="3">
        <v>1.6261538461538459E-2</v>
      </c>
      <c r="L29068" s="4">
        <v>0.34999999999999992</v>
      </c>
    </row>
    <row r="29069" spans="1:12" x14ac:dyDescent="0.35">
      <c r="A29069" s="1" t="s">
        <v>48083</v>
      </c>
      <c r="B29069" t="s">
        <v>48084</v>
      </c>
      <c r="C29069" t="s">
        <v>34</v>
      </c>
      <c r="D29069" t="s">
        <v>35</v>
      </c>
      <c r="E29069">
        <v>1</v>
      </c>
      <c r="F29069" s="2">
        <v>13.21</v>
      </c>
      <c r="G29069" s="3">
        <v>13.21</v>
      </c>
      <c r="H29069" s="3">
        <v>0.13210000000000002</v>
      </c>
      <c r="I29069" s="3">
        <v>0.62087000000000003</v>
      </c>
      <c r="J29069" s="3">
        <v>13.96297</v>
      </c>
      <c r="K29069" s="3">
        <v>21.481492307692307</v>
      </c>
      <c r="L29069" s="4">
        <v>0.35</v>
      </c>
    </row>
    <row r="29070" spans="1:12" x14ac:dyDescent="0.35">
      <c r="A29070" s="1" t="s">
        <v>48085</v>
      </c>
      <c r="B29070" t="s">
        <v>18879</v>
      </c>
      <c r="C29070" t="s">
        <v>34</v>
      </c>
      <c r="D29070" t="s">
        <v>35</v>
      </c>
      <c r="E29070">
        <v>1</v>
      </c>
      <c r="F29070" s="2">
        <v>661.59</v>
      </c>
      <c r="G29070" s="3">
        <v>661.59</v>
      </c>
      <c r="H29070" s="3">
        <v>6.6159000000000008</v>
      </c>
      <c r="I29070" s="3">
        <v>31.094730000000002</v>
      </c>
      <c r="J29070" s="3">
        <v>699.30063000000007</v>
      </c>
      <c r="K29070" s="3">
        <v>1075.8471230769233</v>
      </c>
      <c r="L29070" s="4">
        <v>0.35000000000000003</v>
      </c>
    </row>
    <row r="29071" spans="1:12" x14ac:dyDescent="0.35">
      <c r="A29071" s="1" t="s">
        <v>48086</v>
      </c>
      <c r="B29071" t="s">
        <v>47805</v>
      </c>
      <c r="C29071" t="s">
        <v>34</v>
      </c>
      <c r="D29071" t="s">
        <v>35</v>
      </c>
      <c r="E29071">
        <v>1</v>
      </c>
      <c r="F29071" s="2">
        <v>378.53</v>
      </c>
      <c r="G29071" s="3">
        <v>378.53</v>
      </c>
      <c r="H29071" s="3">
        <v>3.7852999999999999</v>
      </c>
      <c r="I29071" s="3">
        <v>17.79091</v>
      </c>
      <c r="J29071" s="3">
        <v>400.10620999999998</v>
      </c>
      <c r="K29071" s="3">
        <v>615.54801538461538</v>
      </c>
      <c r="L29071" s="4">
        <v>0.35000000000000003</v>
      </c>
    </row>
    <row r="29072" spans="1:12" x14ac:dyDescent="0.35">
      <c r="A29072" s="1" t="s">
        <v>48087</v>
      </c>
      <c r="B29072" t="s">
        <v>47846</v>
      </c>
      <c r="C29072" t="s">
        <v>34</v>
      </c>
      <c r="D29072" t="s">
        <v>35</v>
      </c>
      <c r="E29072">
        <v>1</v>
      </c>
      <c r="F29072" s="2">
        <v>1025.8</v>
      </c>
      <c r="G29072" s="3">
        <v>1025.8</v>
      </c>
      <c r="H29072" s="3">
        <v>10.257999999999999</v>
      </c>
      <c r="I29072" s="3">
        <v>48.212599999999995</v>
      </c>
      <c r="J29072" s="3">
        <v>1084.2706000000001</v>
      </c>
      <c r="K29072" s="3">
        <v>1668.1086153846154</v>
      </c>
      <c r="L29072" s="4">
        <v>0.35</v>
      </c>
    </row>
    <row r="29073" spans="1:12" x14ac:dyDescent="0.35">
      <c r="A29073" s="1" t="s">
        <v>48088</v>
      </c>
      <c r="B29073" t="s">
        <v>48089</v>
      </c>
      <c r="C29073" t="s">
        <v>34</v>
      </c>
      <c r="D29073" t="s">
        <v>35</v>
      </c>
      <c r="E29073">
        <v>1</v>
      </c>
      <c r="F29073" s="2">
        <v>305.18</v>
      </c>
      <c r="G29073" s="3">
        <v>305.18</v>
      </c>
      <c r="H29073" s="3">
        <v>3.0518000000000001</v>
      </c>
      <c r="I29073" s="3">
        <v>14.34346</v>
      </c>
      <c r="J29073" s="3">
        <v>322.57526000000001</v>
      </c>
      <c r="K29073" s="3">
        <v>496.26963076923079</v>
      </c>
      <c r="L29073" s="4">
        <v>0.35</v>
      </c>
    </row>
    <row r="29074" spans="1:12" x14ac:dyDescent="0.35">
      <c r="A29074" s="1" t="s">
        <v>48090</v>
      </c>
      <c r="B29074" t="s">
        <v>16949</v>
      </c>
      <c r="C29074" t="s">
        <v>34</v>
      </c>
      <c r="D29074" t="s">
        <v>35</v>
      </c>
      <c r="E29074">
        <v>1</v>
      </c>
      <c r="F29074" s="2">
        <v>102.3</v>
      </c>
      <c r="G29074" s="3">
        <v>102.3</v>
      </c>
      <c r="H29074" s="3">
        <v>1.0229999999999999</v>
      </c>
      <c r="I29074" s="3">
        <v>4.8080999999999996</v>
      </c>
      <c r="J29074" s="3">
        <v>108.13109999999999</v>
      </c>
      <c r="K29074" s="3">
        <v>166.35553846153843</v>
      </c>
      <c r="L29074" s="4">
        <v>0.34999999999999992</v>
      </c>
    </row>
    <row r="29075" spans="1:12" x14ac:dyDescent="0.35">
      <c r="A29075" s="1" t="s">
        <v>48091</v>
      </c>
      <c r="B29075" t="s">
        <v>48092</v>
      </c>
      <c r="C29075" t="s">
        <v>34</v>
      </c>
      <c r="D29075" t="s">
        <v>35</v>
      </c>
      <c r="E29075">
        <v>1</v>
      </c>
      <c r="F29075" s="2">
        <v>4264.2</v>
      </c>
      <c r="G29075" s="3">
        <v>4264.2</v>
      </c>
      <c r="H29075" s="3">
        <v>42.641999999999996</v>
      </c>
      <c r="I29075" s="3">
        <v>200.41739999999999</v>
      </c>
      <c r="J29075" s="3">
        <v>4507.2593999999999</v>
      </c>
      <c r="K29075" s="3">
        <v>6934.2452307692301</v>
      </c>
      <c r="L29075" s="4">
        <v>0.35</v>
      </c>
    </row>
    <row r="29076" spans="1:12" x14ac:dyDescent="0.35">
      <c r="A29076" s="1" t="s">
        <v>48093</v>
      </c>
      <c r="B29076" t="s">
        <v>48094</v>
      </c>
      <c r="C29076" t="s">
        <v>34</v>
      </c>
      <c r="D29076" t="s">
        <v>35</v>
      </c>
      <c r="E29076">
        <v>1</v>
      </c>
      <c r="F29076" s="2">
        <v>68.62</v>
      </c>
      <c r="G29076" s="3">
        <v>68.62</v>
      </c>
      <c r="H29076" s="3">
        <v>0.68620000000000003</v>
      </c>
      <c r="I29076" s="3">
        <v>3.2251400000000001</v>
      </c>
      <c r="J29076" s="3">
        <v>72.53134</v>
      </c>
      <c r="K29076" s="3">
        <v>111.58667692307692</v>
      </c>
      <c r="L29076" s="4">
        <v>0.35</v>
      </c>
    </row>
    <row r="29077" spans="1:12" x14ac:dyDescent="0.35">
      <c r="A29077" s="1" t="s">
        <v>48095</v>
      </c>
      <c r="B29077" t="s">
        <v>48096</v>
      </c>
      <c r="C29077" t="s">
        <v>34</v>
      </c>
      <c r="D29077" t="s">
        <v>35</v>
      </c>
      <c r="E29077">
        <v>1</v>
      </c>
      <c r="F29077" s="2">
        <v>630</v>
      </c>
      <c r="G29077" s="3">
        <v>630</v>
      </c>
      <c r="H29077" s="3">
        <v>6.3</v>
      </c>
      <c r="I29077" s="3">
        <v>29.61</v>
      </c>
      <c r="J29077" s="3">
        <v>665.91</v>
      </c>
      <c r="K29077" s="3">
        <v>1024.476923076923</v>
      </c>
      <c r="L29077" s="4">
        <v>0.35</v>
      </c>
    </row>
    <row r="29078" spans="1:12" x14ac:dyDescent="0.35">
      <c r="A29078" s="1" t="s">
        <v>48097</v>
      </c>
      <c r="B29078" t="s">
        <v>48098</v>
      </c>
      <c r="C29078" t="s">
        <v>34</v>
      </c>
      <c r="D29078" t="s">
        <v>35</v>
      </c>
      <c r="E29078">
        <v>1</v>
      </c>
      <c r="F29078" s="2">
        <v>172</v>
      </c>
      <c r="G29078" s="3">
        <v>172</v>
      </c>
      <c r="H29078" s="3">
        <v>1.72</v>
      </c>
      <c r="I29078" s="3">
        <v>8.0839999999999996</v>
      </c>
      <c r="J29078" s="3">
        <v>181.804</v>
      </c>
      <c r="K29078" s="3">
        <v>279.69846153846152</v>
      </c>
      <c r="L29078" s="4">
        <v>0.34999999999999992</v>
      </c>
    </row>
    <row r="29079" spans="1:12" x14ac:dyDescent="0.35">
      <c r="A29079" s="1" t="s">
        <v>48099</v>
      </c>
      <c r="B29079" t="s">
        <v>48100</v>
      </c>
      <c r="C29079" t="s">
        <v>34</v>
      </c>
      <c r="D29079" t="s">
        <v>35</v>
      </c>
      <c r="E29079">
        <v>1</v>
      </c>
      <c r="F29079" s="2">
        <v>3945</v>
      </c>
      <c r="G29079" s="3">
        <v>3945</v>
      </c>
      <c r="H29079" s="3">
        <v>39.450000000000003</v>
      </c>
      <c r="I29079" s="3">
        <v>185.41499999999999</v>
      </c>
      <c r="J29079" s="3">
        <v>4169.8649999999998</v>
      </c>
      <c r="K29079" s="3">
        <v>6415.1769230769223</v>
      </c>
      <c r="L29079" s="4">
        <v>0.35</v>
      </c>
    </row>
    <row r="29080" spans="1:12" x14ac:dyDescent="0.35">
      <c r="A29080" s="1" t="s">
        <v>48101</v>
      </c>
      <c r="B29080" t="s">
        <v>48102</v>
      </c>
      <c r="C29080" t="s">
        <v>34</v>
      </c>
      <c r="D29080" t="s">
        <v>35</v>
      </c>
      <c r="E29080">
        <v>1</v>
      </c>
      <c r="F29080" s="2">
        <v>576.58000000000004</v>
      </c>
      <c r="G29080" s="3">
        <v>576.58000000000004</v>
      </c>
      <c r="H29080" s="3">
        <v>5.7658000000000005</v>
      </c>
      <c r="I29080" s="3">
        <v>27.099260000000001</v>
      </c>
      <c r="J29080" s="3">
        <v>609.44506000000001</v>
      </c>
      <c r="K29080" s="3">
        <v>937.60778461538462</v>
      </c>
      <c r="L29080" s="4">
        <v>0.35</v>
      </c>
    </row>
    <row r="29081" spans="1:12" x14ac:dyDescent="0.35">
      <c r="A29081" s="1" t="s">
        <v>48103</v>
      </c>
      <c r="B29081" t="s">
        <v>48104</v>
      </c>
      <c r="C29081" t="s">
        <v>34</v>
      </c>
      <c r="D29081" t="s">
        <v>35</v>
      </c>
      <c r="E29081">
        <v>1</v>
      </c>
      <c r="F29081" s="2">
        <v>919.02</v>
      </c>
      <c r="G29081" s="3">
        <v>919.02</v>
      </c>
      <c r="H29081" s="3">
        <v>9.1902000000000008</v>
      </c>
      <c r="I29081" s="3">
        <v>43.193939999999998</v>
      </c>
      <c r="J29081" s="3">
        <v>971.40413999999998</v>
      </c>
      <c r="K29081" s="3">
        <v>1494.4679076923076</v>
      </c>
      <c r="L29081" s="4">
        <v>0.35</v>
      </c>
    </row>
    <row r="29082" spans="1:12" x14ac:dyDescent="0.35">
      <c r="A29082" s="1" t="s">
        <v>48105</v>
      </c>
      <c r="B29082" t="s">
        <v>48106</v>
      </c>
      <c r="C29082" t="s">
        <v>34</v>
      </c>
      <c r="D29082" t="s">
        <v>35</v>
      </c>
      <c r="E29082">
        <v>1</v>
      </c>
      <c r="F29082" s="2">
        <v>6334.77</v>
      </c>
      <c r="G29082" s="3">
        <v>6334.77</v>
      </c>
      <c r="H29082" s="3">
        <v>63.347700000000003</v>
      </c>
      <c r="I29082" s="3">
        <v>297.73419000000001</v>
      </c>
      <c r="J29082" s="3">
        <v>6695.8518900000008</v>
      </c>
      <c r="K29082" s="3">
        <v>10301.310600000001</v>
      </c>
      <c r="L29082" s="4">
        <v>0.35</v>
      </c>
    </row>
    <row r="29083" spans="1:12" x14ac:dyDescent="0.35">
      <c r="A29083" s="1" t="s">
        <v>48107</v>
      </c>
      <c r="B29083" t="s">
        <v>48108</v>
      </c>
      <c r="C29083" t="s">
        <v>34</v>
      </c>
      <c r="D29083" t="s">
        <v>35</v>
      </c>
      <c r="E29083">
        <v>1</v>
      </c>
      <c r="F29083" s="2">
        <v>630</v>
      </c>
      <c r="G29083" s="3">
        <v>630</v>
      </c>
      <c r="H29083" s="3">
        <v>6.3</v>
      </c>
      <c r="I29083" s="3">
        <v>29.61</v>
      </c>
      <c r="J29083" s="3">
        <v>665.91</v>
      </c>
      <c r="K29083" s="3">
        <v>1024.476923076923</v>
      </c>
      <c r="L29083" s="4">
        <v>0.35</v>
      </c>
    </row>
    <row r="29084" spans="1:12" x14ac:dyDescent="0.35">
      <c r="A29084" s="1" t="s">
        <v>48109</v>
      </c>
      <c r="B29084" t="s">
        <v>48110</v>
      </c>
      <c r="C29084" t="s">
        <v>34</v>
      </c>
      <c r="D29084" t="s">
        <v>35</v>
      </c>
      <c r="E29084">
        <v>1</v>
      </c>
      <c r="F29084" s="2">
        <v>207.24</v>
      </c>
      <c r="G29084" s="3">
        <v>207.24</v>
      </c>
      <c r="H29084" s="3">
        <v>2.0724</v>
      </c>
      <c r="I29084" s="3">
        <v>9.7402800000000003</v>
      </c>
      <c r="J29084" s="3">
        <v>219.05268000000001</v>
      </c>
      <c r="K29084" s="3">
        <v>337.00412307692307</v>
      </c>
      <c r="L29084" s="4">
        <v>0.34999999999999992</v>
      </c>
    </row>
    <row r="29085" spans="1:12" x14ac:dyDescent="0.35">
      <c r="A29085" s="1" t="s">
        <v>48111</v>
      </c>
      <c r="B29085" t="s">
        <v>1037</v>
      </c>
      <c r="C29085" t="s">
        <v>34</v>
      </c>
      <c r="D29085" t="s">
        <v>35</v>
      </c>
      <c r="E29085">
        <v>1</v>
      </c>
      <c r="F29085" s="2">
        <v>4106</v>
      </c>
      <c r="G29085" s="3">
        <v>4106</v>
      </c>
      <c r="H29085" s="3">
        <v>41.06</v>
      </c>
      <c r="I29085" s="3">
        <v>192.982</v>
      </c>
      <c r="J29085" s="3">
        <v>4340.0420000000004</v>
      </c>
      <c r="K29085" s="3">
        <v>6676.9876923076927</v>
      </c>
      <c r="L29085" s="4">
        <v>0.35</v>
      </c>
    </row>
    <row r="29086" spans="1:12" x14ac:dyDescent="0.35">
      <c r="A29086" s="1" t="s">
        <v>48112</v>
      </c>
      <c r="B29086" t="s">
        <v>48113</v>
      </c>
      <c r="C29086" t="s">
        <v>34</v>
      </c>
      <c r="D29086" t="s">
        <v>35</v>
      </c>
      <c r="E29086">
        <v>1</v>
      </c>
      <c r="F29086" s="2">
        <v>740.73</v>
      </c>
      <c r="G29086" s="3">
        <v>740.73</v>
      </c>
      <c r="H29086" s="3">
        <v>7.4073000000000002</v>
      </c>
      <c r="I29086" s="3">
        <v>34.814309999999999</v>
      </c>
      <c r="J29086" s="3">
        <v>782.95160999999996</v>
      </c>
      <c r="K29086" s="3">
        <v>1204.5409384615384</v>
      </c>
      <c r="L29086" s="4">
        <v>0.35000000000000003</v>
      </c>
    </row>
    <row r="29087" spans="1:12" x14ac:dyDescent="0.35">
      <c r="A29087" s="1" t="s">
        <v>48114</v>
      </c>
      <c r="B29087" t="s">
        <v>48115</v>
      </c>
      <c r="C29087" t="s">
        <v>34</v>
      </c>
      <c r="D29087" t="s">
        <v>35</v>
      </c>
      <c r="E29087">
        <v>1</v>
      </c>
      <c r="F29087" s="2">
        <v>315.12</v>
      </c>
      <c r="G29087" s="3">
        <v>315.12</v>
      </c>
      <c r="H29087" s="3">
        <v>3.1512000000000002</v>
      </c>
      <c r="I29087" s="3">
        <v>14.810639999999999</v>
      </c>
      <c r="J29087" s="3">
        <v>333.08184</v>
      </c>
      <c r="K29087" s="3">
        <v>512.43359999999996</v>
      </c>
      <c r="L29087" s="4">
        <v>0.34999999999999992</v>
      </c>
    </row>
    <row r="29088" spans="1:12" x14ac:dyDescent="0.35">
      <c r="A29088" s="1" t="s">
        <v>48116</v>
      </c>
      <c r="B29088" t="s">
        <v>48117</v>
      </c>
      <c r="C29088" t="s">
        <v>34</v>
      </c>
      <c r="D29088" t="s">
        <v>35</v>
      </c>
      <c r="E29088">
        <v>1</v>
      </c>
      <c r="F29088" s="2">
        <v>1417.5</v>
      </c>
      <c r="G29088" s="3">
        <v>1417.5</v>
      </c>
      <c r="H29088" s="3">
        <v>14.175000000000001</v>
      </c>
      <c r="I29088" s="3">
        <v>66.622500000000002</v>
      </c>
      <c r="J29088" s="3">
        <v>1498.2974999999999</v>
      </c>
      <c r="K29088" s="3">
        <v>2305.0730769230768</v>
      </c>
      <c r="L29088" s="4">
        <v>0.35</v>
      </c>
    </row>
    <row r="29089" spans="1:12" x14ac:dyDescent="0.35">
      <c r="A29089" s="1" t="s">
        <v>48118</v>
      </c>
      <c r="B29089" t="s">
        <v>21132</v>
      </c>
      <c r="C29089" t="s">
        <v>34</v>
      </c>
      <c r="D29089" t="s">
        <v>35</v>
      </c>
      <c r="E29089">
        <v>1</v>
      </c>
      <c r="F29089" s="2">
        <v>10148.6</v>
      </c>
      <c r="G29089" s="3">
        <v>10148.6</v>
      </c>
      <c r="H29089" s="3">
        <v>101.486</v>
      </c>
      <c r="I29089" s="3">
        <v>476.98420000000004</v>
      </c>
      <c r="J29089" s="3">
        <v>10727.070200000002</v>
      </c>
      <c r="K29089" s="3">
        <v>16503.184923076926</v>
      </c>
      <c r="L29089" s="4">
        <v>0.35</v>
      </c>
    </row>
    <row r="29090" spans="1:12" x14ac:dyDescent="0.35">
      <c r="A29090" s="1" t="s">
        <v>48119</v>
      </c>
      <c r="B29090" t="s">
        <v>48104</v>
      </c>
      <c r="C29090" t="s">
        <v>34</v>
      </c>
      <c r="D29090" t="s">
        <v>35</v>
      </c>
      <c r="E29090">
        <v>1</v>
      </c>
      <c r="F29090" s="2">
        <v>240.37</v>
      </c>
      <c r="G29090" s="3">
        <v>240.37</v>
      </c>
      <c r="H29090" s="3">
        <v>2.4037000000000002</v>
      </c>
      <c r="I29090" s="3">
        <v>11.29739</v>
      </c>
      <c r="J29090" s="3">
        <v>254.07109</v>
      </c>
      <c r="K29090" s="3">
        <v>390.87860000000001</v>
      </c>
      <c r="L29090" s="4">
        <v>0.35000000000000003</v>
      </c>
    </row>
    <row r="29091" spans="1:12" x14ac:dyDescent="0.35">
      <c r="A29091" s="1" t="s">
        <v>48120</v>
      </c>
      <c r="B29091" t="s">
        <v>48121</v>
      </c>
      <c r="C29091" t="s">
        <v>34</v>
      </c>
      <c r="D29091" t="s">
        <v>35</v>
      </c>
      <c r="E29091">
        <v>1</v>
      </c>
      <c r="F29091" s="2">
        <v>65.81</v>
      </c>
      <c r="G29091" s="3">
        <v>65.81</v>
      </c>
      <c r="H29091" s="3">
        <v>0.65810000000000002</v>
      </c>
      <c r="I29091" s="3">
        <v>3.09307</v>
      </c>
      <c r="J29091" s="3">
        <v>69.561170000000004</v>
      </c>
      <c r="K29091" s="3">
        <v>107.01718461538462</v>
      </c>
      <c r="L29091" s="4">
        <v>0.35</v>
      </c>
    </row>
    <row r="29092" spans="1:12" x14ac:dyDescent="0.35">
      <c r="A29092" s="1" t="s">
        <v>48122</v>
      </c>
      <c r="B29092" t="s">
        <v>48104</v>
      </c>
      <c r="C29092" t="s">
        <v>34</v>
      </c>
      <c r="D29092" t="s">
        <v>35</v>
      </c>
      <c r="E29092">
        <v>1</v>
      </c>
      <c r="F29092" s="2">
        <v>2654.13</v>
      </c>
      <c r="G29092" s="3">
        <v>2654.13</v>
      </c>
      <c r="H29092" s="3">
        <v>26.541300000000003</v>
      </c>
      <c r="I29092" s="3">
        <v>124.74411000000001</v>
      </c>
      <c r="J29092" s="3">
        <v>2805.4154100000001</v>
      </c>
      <c r="K29092" s="3">
        <v>4316.0237076923077</v>
      </c>
      <c r="L29092" s="4">
        <v>0.35</v>
      </c>
    </row>
    <row r="29093" spans="1:12" x14ac:dyDescent="0.35">
      <c r="A29093" s="1" t="s">
        <v>48123</v>
      </c>
      <c r="B29093" t="s">
        <v>17754</v>
      </c>
      <c r="C29093" t="s">
        <v>34</v>
      </c>
      <c r="D29093" t="s">
        <v>35</v>
      </c>
      <c r="E29093">
        <v>1</v>
      </c>
      <c r="F29093" s="2">
        <v>680.66</v>
      </c>
      <c r="G29093" s="3">
        <v>680.66</v>
      </c>
      <c r="H29093" s="3">
        <v>6.8065999999999995</v>
      </c>
      <c r="I29093" s="3">
        <v>31.991019999999999</v>
      </c>
      <c r="J29093" s="3">
        <v>719.45762000000002</v>
      </c>
      <c r="K29093" s="3">
        <v>1106.8578769230769</v>
      </c>
      <c r="L29093" s="4">
        <v>0.35</v>
      </c>
    </row>
    <row r="29094" spans="1:12" x14ac:dyDescent="0.35">
      <c r="A29094" s="1" t="s">
        <v>48124</v>
      </c>
      <c r="B29094" t="s">
        <v>17887</v>
      </c>
      <c r="C29094" t="s">
        <v>34</v>
      </c>
      <c r="D29094" t="s">
        <v>35</v>
      </c>
      <c r="E29094">
        <v>1</v>
      </c>
      <c r="F29094" s="2">
        <v>2444</v>
      </c>
      <c r="G29094" s="3">
        <v>2444</v>
      </c>
      <c r="H29094" s="3">
        <v>24.44</v>
      </c>
      <c r="I29094" s="3">
        <v>114.86799999999999</v>
      </c>
      <c r="J29094" s="3">
        <v>2583.308</v>
      </c>
      <c r="K29094" s="3">
        <v>3974.3199999999997</v>
      </c>
      <c r="L29094" s="4">
        <v>0.35</v>
      </c>
    </row>
    <row r="29095" spans="1:12" x14ac:dyDescent="0.35">
      <c r="A29095" s="1" t="s">
        <v>48125</v>
      </c>
      <c r="B29095" t="s">
        <v>48126</v>
      </c>
      <c r="C29095" t="s">
        <v>34</v>
      </c>
      <c r="D29095" t="s">
        <v>35</v>
      </c>
      <c r="E29095">
        <v>1</v>
      </c>
      <c r="F29095" s="2">
        <v>1155</v>
      </c>
      <c r="G29095" s="3">
        <v>1155</v>
      </c>
      <c r="H29095" s="3">
        <v>11.55</v>
      </c>
      <c r="I29095" s="3">
        <v>54.284999999999997</v>
      </c>
      <c r="J29095" s="3">
        <v>1220.835</v>
      </c>
      <c r="K29095" s="3">
        <v>1878.2076923076922</v>
      </c>
      <c r="L29095" s="4">
        <v>0.35</v>
      </c>
    </row>
    <row r="29096" spans="1:12" x14ac:dyDescent="0.35">
      <c r="A29096" s="1" t="s">
        <v>48127</v>
      </c>
      <c r="B29096" t="s">
        <v>48128</v>
      </c>
      <c r="C29096" t="s">
        <v>34</v>
      </c>
      <c r="D29096" t="s">
        <v>35</v>
      </c>
      <c r="E29096">
        <v>1</v>
      </c>
      <c r="F29096" s="2">
        <v>30.45</v>
      </c>
      <c r="G29096" s="3">
        <v>30.45</v>
      </c>
      <c r="H29096" s="3">
        <v>0.30449999999999999</v>
      </c>
      <c r="I29096" s="3">
        <v>1.4311499999999999</v>
      </c>
      <c r="J29096" s="3">
        <v>32.185650000000003</v>
      </c>
      <c r="K29096" s="3">
        <v>49.516384615384617</v>
      </c>
      <c r="L29096" s="4">
        <v>0.35</v>
      </c>
    </row>
    <row r="29097" spans="1:12" x14ac:dyDescent="0.35">
      <c r="A29097" s="1" t="s">
        <v>48129</v>
      </c>
      <c r="B29097" t="s">
        <v>48130</v>
      </c>
      <c r="C29097" t="s">
        <v>34</v>
      </c>
      <c r="D29097" t="s">
        <v>35</v>
      </c>
      <c r="E29097">
        <v>1</v>
      </c>
      <c r="F29097" s="2">
        <v>300</v>
      </c>
      <c r="G29097" s="3">
        <v>300</v>
      </c>
      <c r="H29097" s="3">
        <v>3</v>
      </c>
      <c r="I29097" s="3">
        <v>14.1</v>
      </c>
      <c r="J29097" s="3">
        <v>317.10000000000002</v>
      </c>
      <c r="K29097" s="3">
        <v>487.84615384615387</v>
      </c>
      <c r="L29097" s="4">
        <v>0.35</v>
      </c>
    </row>
    <row r="29098" spans="1:12" x14ac:dyDescent="0.35">
      <c r="A29098" s="1" t="s">
        <v>48131</v>
      </c>
      <c r="B29098" t="s">
        <v>23485</v>
      </c>
      <c r="C29098" t="s">
        <v>34</v>
      </c>
      <c r="D29098" t="s">
        <v>35</v>
      </c>
      <c r="E29098">
        <v>1</v>
      </c>
      <c r="F29098" s="2">
        <v>159</v>
      </c>
      <c r="G29098" s="3">
        <v>159</v>
      </c>
      <c r="H29098" s="3">
        <v>1.59</v>
      </c>
      <c r="I29098" s="3">
        <v>7.4729999999999999</v>
      </c>
      <c r="J29098" s="3">
        <v>168.06300000000002</v>
      </c>
      <c r="K29098" s="3">
        <v>258.55846153846153</v>
      </c>
      <c r="L29098" s="4">
        <v>0.34999999999999992</v>
      </c>
    </row>
    <row r="29099" spans="1:12" x14ac:dyDescent="0.35">
      <c r="A29099" s="1" t="s">
        <v>48132</v>
      </c>
      <c r="B29099" t="s">
        <v>48133</v>
      </c>
      <c r="C29099" t="s">
        <v>34</v>
      </c>
      <c r="D29099" t="s">
        <v>35</v>
      </c>
      <c r="E29099">
        <v>1</v>
      </c>
      <c r="F29099" s="2">
        <v>457.15</v>
      </c>
      <c r="G29099" s="3">
        <v>457.15</v>
      </c>
      <c r="H29099" s="3">
        <v>4.5714999999999995</v>
      </c>
      <c r="I29099" s="3">
        <v>21.486049999999999</v>
      </c>
      <c r="J29099" s="3">
        <v>483.20754999999997</v>
      </c>
      <c r="K29099" s="3">
        <v>743.39623076923067</v>
      </c>
      <c r="L29099" s="4">
        <v>0.35</v>
      </c>
    </row>
    <row r="29100" spans="1:12" x14ac:dyDescent="0.35">
      <c r="A29100" s="1" t="s">
        <v>48134</v>
      </c>
      <c r="B29100" t="s">
        <v>48135</v>
      </c>
      <c r="C29100" t="s">
        <v>34</v>
      </c>
      <c r="D29100" t="s">
        <v>35</v>
      </c>
      <c r="E29100">
        <v>1</v>
      </c>
      <c r="F29100" s="2">
        <v>6396.3</v>
      </c>
      <c r="G29100" s="3">
        <v>6396.3</v>
      </c>
      <c r="H29100" s="3">
        <v>63.963000000000001</v>
      </c>
      <c r="I29100" s="3">
        <v>300.62610000000001</v>
      </c>
      <c r="J29100" s="3">
        <v>6760.8891000000003</v>
      </c>
      <c r="K29100" s="3">
        <v>10401.367846153846</v>
      </c>
      <c r="L29100" s="4">
        <v>0.34999999999999992</v>
      </c>
    </row>
    <row r="29101" spans="1:12" x14ac:dyDescent="0.35">
      <c r="A29101" s="1" t="s">
        <v>48136</v>
      </c>
      <c r="B29101" t="s">
        <v>48121</v>
      </c>
      <c r="C29101" t="s">
        <v>34</v>
      </c>
      <c r="D29101" t="s">
        <v>35</v>
      </c>
      <c r="E29101">
        <v>1</v>
      </c>
      <c r="F29101" s="2">
        <v>56</v>
      </c>
      <c r="G29101" s="3">
        <v>56</v>
      </c>
      <c r="H29101" s="3">
        <v>0.56000000000000005</v>
      </c>
      <c r="I29101" s="3">
        <v>2.6320000000000001</v>
      </c>
      <c r="J29101" s="3">
        <v>59.192</v>
      </c>
      <c r="K29101" s="3">
        <v>91.064615384615379</v>
      </c>
      <c r="L29101" s="4">
        <v>0.35</v>
      </c>
    </row>
    <row r="29102" spans="1:12" x14ac:dyDescent="0.35">
      <c r="A29102" s="1" t="s">
        <v>48137</v>
      </c>
      <c r="B29102" t="s">
        <v>48138</v>
      </c>
      <c r="C29102" t="s">
        <v>34</v>
      </c>
      <c r="D29102" t="s">
        <v>35</v>
      </c>
      <c r="E29102">
        <v>1</v>
      </c>
      <c r="F29102" s="2">
        <v>18974.490000000002</v>
      </c>
      <c r="G29102" s="3">
        <v>18974.490000000002</v>
      </c>
      <c r="H29102" s="3">
        <v>189.74490000000003</v>
      </c>
      <c r="I29102" s="3">
        <v>891.80103000000008</v>
      </c>
      <c r="J29102" s="3">
        <v>20056.035930000002</v>
      </c>
      <c r="K29102" s="3">
        <v>30855.439892307695</v>
      </c>
      <c r="L29102" s="4">
        <v>0.35</v>
      </c>
    </row>
    <row r="29103" spans="1:12" x14ac:dyDescent="0.35">
      <c r="A29103" s="1" t="s">
        <v>48139</v>
      </c>
      <c r="B29103" t="s">
        <v>48140</v>
      </c>
      <c r="C29103" t="s">
        <v>34</v>
      </c>
      <c r="D29103" t="s">
        <v>35</v>
      </c>
      <c r="E29103">
        <v>1</v>
      </c>
      <c r="F29103" s="2">
        <v>46.67</v>
      </c>
      <c r="G29103" s="3">
        <v>46.67</v>
      </c>
      <c r="H29103" s="3">
        <v>0.4667</v>
      </c>
      <c r="I29103" s="3">
        <v>2.1934900000000002</v>
      </c>
      <c r="J29103" s="3">
        <v>49.330190000000002</v>
      </c>
      <c r="K29103" s="3">
        <v>75.892600000000002</v>
      </c>
      <c r="L29103" s="4">
        <v>0.35</v>
      </c>
    </row>
    <row r="29104" spans="1:12" x14ac:dyDescent="0.35">
      <c r="A29104" s="1" t="s">
        <v>48141</v>
      </c>
      <c r="B29104" t="s">
        <v>48142</v>
      </c>
      <c r="C29104" t="s">
        <v>34</v>
      </c>
      <c r="D29104" t="s">
        <v>35</v>
      </c>
      <c r="E29104">
        <v>1</v>
      </c>
      <c r="F29104" s="2">
        <v>456.92</v>
      </c>
      <c r="G29104" s="3">
        <v>456.92</v>
      </c>
      <c r="H29104" s="3">
        <v>4.5692000000000004</v>
      </c>
      <c r="I29104" s="3">
        <v>21.475239999999999</v>
      </c>
      <c r="J29104" s="3">
        <v>482.96444000000002</v>
      </c>
      <c r="K29104" s="3">
        <v>743.02221538461538</v>
      </c>
      <c r="L29104" s="4">
        <v>0.35</v>
      </c>
    </row>
    <row r="29105" spans="1:12" x14ac:dyDescent="0.35">
      <c r="A29105" s="1" t="s">
        <v>48143</v>
      </c>
      <c r="B29105" t="s">
        <v>48121</v>
      </c>
      <c r="C29105" t="s">
        <v>34</v>
      </c>
      <c r="D29105" t="s">
        <v>35</v>
      </c>
      <c r="E29105">
        <v>1</v>
      </c>
      <c r="F29105" s="2">
        <v>71.959999999999994</v>
      </c>
      <c r="G29105" s="3">
        <v>71.959999999999994</v>
      </c>
      <c r="H29105" s="3">
        <v>0.71959999999999991</v>
      </c>
      <c r="I29105" s="3">
        <v>3.3821199999999996</v>
      </c>
      <c r="J29105" s="3">
        <v>76.061719999999994</v>
      </c>
      <c r="K29105" s="3">
        <v>117.01803076923076</v>
      </c>
      <c r="L29105" s="4">
        <v>0.35000000000000003</v>
      </c>
    </row>
    <row r="29106" spans="1:12" x14ac:dyDescent="0.35">
      <c r="A29106" s="1" t="s">
        <v>48144</v>
      </c>
      <c r="B29106" t="s">
        <v>48145</v>
      </c>
      <c r="C29106" t="s">
        <v>34</v>
      </c>
      <c r="D29106" t="s">
        <v>35</v>
      </c>
      <c r="E29106">
        <v>1</v>
      </c>
      <c r="F29106" s="2">
        <v>135</v>
      </c>
      <c r="G29106" s="3">
        <v>135</v>
      </c>
      <c r="H29106" s="3">
        <v>1.35</v>
      </c>
      <c r="I29106" s="3">
        <v>6.3449999999999998</v>
      </c>
      <c r="J29106" s="3">
        <v>142.69499999999999</v>
      </c>
      <c r="K29106" s="3">
        <v>219.53076923076921</v>
      </c>
      <c r="L29106" s="4">
        <v>0.35</v>
      </c>
    </row>
    <row r="29107" spans="1:12" x14ac:dyDescent="0.35">
      <c r="A29107" s="1" t="s">
        <v>48146</v>
      </c>
      <c r="B29107" t="s">
        <v>48147</v>
      </c>
      <c r="C29107" t="s">
        <v>34</v>
      </c>
      <c r="D29107" t="s">
        <v>35</v>
      </c>
      <c r="E29107">
        <v>1</v>
      </c>
      <c r="F29107" s="2">
        <v>4912.05</v>
      </c>
      <c r="G29107" s="3">
        <v>4912.05</v>
      </c>
      <c r="H29107" s="3">
        <v>49.1205</v>
      </c>
      <c r="I29107" s="3">
        <v>230.86635000000001</v>
      </c>
      <c r="J29107" s="3">
        <v>5192.0368500000004</v>
      </c>
      <c r="K29107" s="3">
        <v>7987.7490000000007</v>
      </c>
      <c r="L29107" s="4">
        <v>0.35000000000000003</v>
      </c>
    </row>
    <row r="29108" spans="1:12" x14ac:dyDescent="0.35">
      <c r="A29108" s="1" t="s">
        <v>48148</v>
      </c>
      <c r="B29108" t="s">
        <v>48149</v>
      </c>
      <c r="C29108" t="s">
        <v>34</v>
      </c>
      <c r="D29108" t="s">
        <v>35</v>
      </c>
      <c r="E29108">
        <v>1</v>
      </c>
      <c r="F29108" s="2">
        <v>7000</v>
      </c>
      <c r="G29108" s="3">
        <v>7000</v>
      </c>
      <c r="H29108" s="3">
        <v>70</v>
      </c>
      <c r="I29108" s="3">
        <v>329</v>
      </c>
      <c r="J29108" s="3">
        <v>7399</v>
      </c>
      <c r="K29108" s="3">
        <v>11383.076923076922</v>
      </c>
      <c r="L29108" s="4">
        <v>0.34999999999999992</v>
      </c>
    </row>
    <row r="29109" spans="1:12" x14ac:dyDescent="0.35">
      <c r="A29109" s="1" t="s">
        <v>48150</v>
      </c>
      <c r="B29109" t="s">
        <v>18760</v>
      </c>
      <c r="C29109" t="s">
        <v>34</v>
      </c>
      <c r="D29109" t="s">
        <v>35</v>
      </c>
      <c r="E29109">
        <v>1</v>
      </c>
      <c r="F29109" s="2">
        <v>70.89</v>
      </c>
      <c r="G29109" s="3">
        <v>70.89</v>
      </c>
      <c r="H29109" s="3">
        <v>0.70889999999999997</v>
      </c>
      <c r="I29109" s="3">
        <v>3.3318300000000001</v>
      </c>
      <c r="J29109" s="3">
        <v>74.930729999999997</v>
      </c>
      <c r="K29109" s="3">
        <v>115.27804615384615</v>
      </c>
      <c r="L29109" s="4">
        <v>0.35</v>
      </c>
    </row>
    <row r="29110" spans="1:12" x14ac:dyDescent="0.35">
      <c r="A29110" s="1" t="s">
        <v>48151</v>
      </c>
      <c r="B29110" t="s">
        <v>47978</v>
      </c>
      <c r="C29110" t="s">
        <v>34</v>
      </c>
      <c r="D29110" t="s">
        <v>35</v>
      </c>
      <c r="E29110">
        <v>1</v>
      </c>
      <c r="F29110" s="2">
        <v>316.35000000000002</v>
      </c>
      <c r="G29110" s="3">
        <v>316.35000000000002</v>
      </c>
      <c r="H29110" s="3">
        <v>3.1635000000000004</v>
      </c>
      <c r="I29110" s="3">
        <v>14.868450000000001</v>
      </c>
      <c r="J29110" s="3">
        <v>334.38195000000002</v>
      </c>
      <c r="K29110" s="3">
        <v>514.43376923076926</v>
      </c>
      <c r="L29110" s="4">
        <v>0.35</v>
      </c>
    </row>
    <row r="29111" spans="1:12" x14ac:dyDescent="0.35">
      <c r="A29111" s="1" t="s">
        <v>48152</v>
      </c>
      <c r="B29111" t="s">
        <v>48153</v>
      </c>
      <c r="C29111" t="s">
        <v>34</v>
      </c>
      <c r="D29111" t="s">
        <v>35</v>
      </c>
      <c r="E29111">
        <v>1</v>
      </c>
      <c r="F29111" s="2">
        <v>506</v>
      </c>
      <c r="G29111" s="3">
        <v>506</v>
      </c>
      <c r="H29111" s="3">
        <v>5.0600000000000005</v>
      </c>
      <c r="I29111" s="3">
        <v>23.782</v>
      </c>
      <c r="J29111" s="3">
        <v>534.84199999999998</v>
      </c>
      <c r="K29111" s="3">
        <v>822.83384615384614</v>
      </c>
      <c r="L29111" s="4">
        <v>0.35000000000000003</v>
      </c>
    </row>
    <row r="29112" spans="1:12" x14ac:dyDescent="0.35">
      <c r="A29112" s="1" t="s">
        <v>48154</v>
      </c>
      <c r="B29112" t="s">
        <v>48155</v>
      </c>
      <c r="C29112" t="s">
        <v>34</v>
      </c>
      <c r="D29112" t="s">
        <v>35</v>
      </c>
      <c r="E29112">
        <v>1</v>
      </c>
      <c r="F29112" s="2">
        <v>118.77</v>
      </c>
      <c r="G29112" s="3">
        <v>118.77</v>
      </c>
      <c r="H29112" s="3">
        <v>1.1877</v>
      </c>
      <c r="I29112" s="3">
        <v>5.5821899999999998</v>
      </c>
      <c r="J29112" s="3">
        <v>125.53989</v>
      </c>
      <c r="K29112" s="3">
        <v>193.1382923076923</v>
      </c>
      <c r="L29112" s="4">
        <v>0.35</v>
      </c>
    </row>
    <row r="29113" spans="1:12" x14ac:dyDescent="0.35">
      <c r="A29113" s="1" t="s">
        <v>48156</v>
      </c>
      <c r="B29113" t="s">
        <v>48157</v>
      </c>
      <c r="C29113" t="s">
        <v>34</v>
      </c>
      <c r="D29113" t="s">
        <v>35</v>
      </c>
      <c r="E29113">
        <v>1</v>
      </c>
      <c r="F29113" s="2">
        <v>205</v>
      </c>
      <c r="G29113" s="3">
        <v>205</v>
      </c>
      <c r="H29113" s="3">
        <v>2.0499999999999998</v>
      </c>
      <c r="I29113" s="3">
        <v>9.6349999999999998</v>
      </c>
      <c r="J29113" s="3">
        <v>216.685</v>
      </c>
      <c r="K29113" s="3">
        <v>333.36153846153843</v>
      </c>
      <c r="L29113" s="4">
        <v>0.34999999999999992</v>
      </c>
    </row>
    <row r="29114" spans="1:12" x14ac:dyDescent="0.35">
      <c r="A29114" s="1" t="s">
        <v>48158</v>
      </c>
      <c r="B29114" t="s">
        <v>47798</v>
      </c>
      <c r="C29114" t="s">
        <v>34</v>
      </c>
      <c r="D29114" t="s">
        <v>35</v>
      </c>
      <c r="E29114">
        <v>1</v>
      </c>
      <c r="F29114" s="2">
        <v>37</v>
      </c>
      <c r="G29114" s="3">
        <v>37</v>
      </c>
      <c r="H29114" s="3">
        <v>0.37</v>
      </c>
      <c r="I29114" s="3">
        <v>1.7390000000000001</v>
      </c>
      <c r="J29114" s="3">
        <v>39.108999999999995</v>
      </c>
      <c r="K29114" s="3">
        <v>60.167692307692299</v>
      </c>
      <c r="L29114" s="4">
        <v>0.35</v>
      </c>
    </row>
    <row r="29115" spans="1:12" x14ac:dyDescent="0.35">
      <c r="A29115" s="1" t="s">
        <v>48159</v>
      </c>
      <c r="B29115" t="s">
        <v>48104</v>
      </c>
      <c r="C29115" t="s">
        <v>34</v>
      </c>
      <c r="D29115" t="s">
        <v>35</v>
      </c>
      <c r="E29115">
        <v>1</v>
      </c>
      <c r="F29115" s="2">
        <v>361.49</v>
      </c>
      <c r="G29115" s="3">
        <v>361.49</v>
      </c>
      <c r="H29115" s="3">
        <v>3.6149</v>
      </c>
      <c r="I29115" s="3">
        <v>16.990030000000001</v>
      </c>
      <c r="J29115" s="3">
        <v>382.09492999999998</v>
      </c>
      <c r="K29115" s="3">
        <v>587.83835384615384</v>
      </c>
      <c r="L29115" s="4">
        <v>0.35000000000000003</v>
      </c>
    </row>
    <row r="29116" spans="1:12" x14ac:dyDescent="0.35">
      <c r="A29116" s="1" t="s">
        <v>48160</v>
      </c>
      <c r="B29116" t="s">
        <v>17740</v>
      </c>
      <c r="C29116" t="s">
        <v>34</v>
      </c>
      <c r="D29116" t="s">
        <v>35</v>
      </c>
      <c r="E29116">
        <v>1</v>
      </c>
      <c r="F29116" s="2">
        <v>81</v>
      </c>
      <c r="G29116" s="3">
        <v>81</v>
      </c>
      <c r="H29116" s="3">
        <v>0.81</v>
      </c>
      <c r="I29116" s="3">
        <v>3.8069999999999999</v>
      </c>
      <c r="J29116" s="3">
        <v>85.617000000000004</v>
      </c>
      <c r="K29116" s="3">
        <v>131.71846153846155</v>
      </c>
      <c r="L29116" s="4">
        <v>0.35000000000000003</v>
      </c>
    </row>
    <row r="29117" spans="1:12" x14ac:dyDescent="0.35">
      <c r="A29117" s="1" t="s">
        <v>48161</v>
      </c>
      <c r="B29117" t="s">
        <v>48162</v>
      </c>
      <c r="C29117" t="s">
        <v>34</v>
      </c>
      <c r="D29117" t="s">
        <v>35</v>
      </c>
      <c r="E29117">
        <v>1</v>
      </c>
      <c r="F29117" s="2">
        <v>532.79999999999995</v>
      </c>
      <c r="G29117" s="3">
        <v>532.79999999999995</v>
      </c>
      <c r="H29117" s="3">
        <v>5.3279999999999994</v>
      </c>
      <c r="I29117" s="3">
        <v>25.041599999999999</v>
      </c>
      <c r="J29117" s="3">
        <v>563.16959999999995</v>
      </c>
      <c r="K29117" s="3">
        <v>866.41476923076914</v>
      </c>
      <c r="L29117" s="4">
        <v>0.35</v>
      </c>
    </row>
    <row r="29118" spans="1:12" x14ac:dyDescent="0.35">
      <c r="A29118" s="1" t="s">
        <v>48163</v>
      </c>
      <c r="B29118" t="s">
        <v>17716</v>
      </c>
      <c r="C29118" t="s">
        <v>34</v>
      </c>
      <c r="D29118" t="s">
        <v>35</v>
      </c>
      <c r="E29118">
        <v>1</v>
      </c>
      <c r="F29118" s="2">
        <v>717</v>
      </c>
      <c r="G29118" s="3">
        <v>717</v>
      </c>
      <c r="H29118" s="3">
        <v>7.17</v>
      </c>
      <c r="I29118" s="3">
        <v>33.698999999999998</v>
      </c>
      <c r="J29118" s="3">
        <v>757.86899999999991</v>
      </c>
      <c r="K29118" s="3">
        <v>1165.9523076923076</v>
      </c>
      <c r="L29118" s="4">
        <v>0.35000000000000003</v>
      </c>
    </row>
    <row r="29119" spans="1:12" x14ac:dyDescent="0.35">
      <c r="A29119" s="1" t="s">
        <v>48164</v>
      </c>
      <c r="B29119" t="s">
        <v>48165</v>
      </c>
      <c r="C29119" t="s">
        <v>34</v>
      </c>
      <c r="D29119" t="s">
        <v>35</v>
      </c>
      <c r="E29119">
        <v>1</v>
      </c>
      <c r="F29119" s="2">
        <v>231</v>
      </c>
      <c r="G29119" s="3">
        <v>231</v>
      </c>
      <c r="H29119" s="3">
        <v>2.31</v>
      </c>
      <c r="I29119" s="3">
        <v>10.856999999999999</v>
      </c>
      <c r="J29119" s="3">
        <v>244.167</v>
      </c>
      <c r="K29119" s="3">
        <v>375.64153846153846</v>
      </c>
      <c r="L29119" s="4">
        <v>0.35</v>
      </c>
    </row>
    <row r="29120" spans="1:12" x14ac:dyDescent="0.35">
      <c r="A29120" s="1" t="s">
        <v>48166</v>
      </c>
      <c r="B29120" t="s">
        <v>48167</v>
      </c>
      <c r="C29120" t="s">
        <v>34</v>
      </c>
      <c r="D29120" t="s">
        <v>35</v>
      </c>
      <c r="E29120">
        <v>1</v>
      </c>
      <c r="F29120" s="2">
        <v>118.72</v>
      </c>
      <c r="G29120" s="3">
        <v>118.72</v>
      </c>
      <c r="H29120" s="3">
        <v>1.1872</v>
      </c>
      <c r="I29120" s="3">
        <v>5.5798399999999999</v>
      </c>
      <c r="J29120" s="3">
        <v>125.48704000000001</v>
      </c>
      <c r="K29120" s="3">
        <v>193.05698461538461</v>
      </c>
      <c r="L29120" s="4">
        <v>0.34999999999999992</v>
      </c>
    </row>
    <row r="29121" spans="1:12" x14ac:dyDescent="0.35">
      <c r="A29121" s="1" t="s">
        <v>48168</v>
      </c>
      <c r="B29121" t="s">
        <v>23107</v>
      </c>
      <c r="C29121" t="s">
        <v>34</v>
      </c>
      <c r="D29121" t="s">
        <v>35</v>
      </c>
      <c r="E29121">
        <v>1</v>
      </c>
      <c r="F29121" s="2">
        <v>1391.04</v>
      </c>
      <c r="G29121" s="3">
        <v>1391.04</v>
      </c>
      <c r="H29121" s="3">
        <v>13.910399999999999</v>
      </c>
      <c r="I29121" s="3">
        <v>65.378879999999995</v>
      </c>
      <c r="J29121" s="3">
        <v>1470.3292799999999</v>
      </c>
      <c r="K29121" s="3">
        <v>2262.0450461538458</v>
      </c>
      <c r="L29121" s="4">
        <v>0.34999999999999992</v>
      </c>
    </row>
    <row r="29122" spans="1:12" x14ac:dyDescent="0.35">
      <c r="A29122" s="1" t="s">
        <v>48169</v>
      </c>
      <c r="B29122" t="s">
        <v>19554</v>
      </c>
      <c r="C29122" t="s">
        <v>34</v>
      </c>
      <c r="D29122" t="s">
        <v>35</v>
      </c>
      <c r="E29122">
        <v>1</v>
      </c>
      <c r="F29122" s="2">
        <v>1717.2</v>
      </c>
      <c r="G29122" s="3">
        <v>1717.2</v>
      </c>
      <c r="H29122" s="3">
        <v>17.172000000000001</v>
      </c>
      <c r="I29122" s="3">
        <v>80.708399999999997</v>
      </c>
      <c r="J29122" s="3">
        <v>1815.0804000000001</v>
      </c>
      <c r="K29122" s="3">
        <v>2792.4313846153846</v>
      </c>
      <c r="L29122" s="4">
        <v>0.35</v>
      </c>
    </row>
    <row r="29123" spans="1:12" x14ac:dyDescent="0.35">
      <c r="A29123" s="1" t="s">
        <v>48170</v>
      </c>
      <c r="B29123" t="s">
        <v>48171</v>
      </c>
      <c r="C29123" t="s">
        <v>34</v>
      </c>
      <c r="D29123" t="s">
        <v>35</v>
      </c>
      <c r="E29123">
        <v>1</v>
      </c>
      <c r="F29123" s="2">
        <v>727</v>
      </c>
      <c r="G29123" s="3">
        <v>727</v>
      </c>
      <c r="H29123" s="3">
        <v>7.2700000000000005</v>
      </c>
      <c r="I29123" s="3">
        <v>34.168999999999997</v>
      </c>
      <c r="J29123" s="3">
        <v>768.43899999999996</v>
      </c>
      <c r="K29123" s="3">
        <v>1182.2138461538461</v>
      </c>
      <c r="L29123" s="4">
        <v>0.35000000000000003</v>
      </c>
    </row>
    <row r="29124" spans="1:12" x14ac:dyDescent="0.35">
      <c r="A29124" s="1" t="s">
        <v>48172</v>
      </c>
      <c r="B29124" t="s">
        <v>48173</v>
      </c>
      <c r="C29124" t="s">
        <v>34</v>
      </c>
      <c r="D29124" t="s">
        <v>35</v>
      </c>
      <c r="E29124">
        <v>1</v>
      </c>
      <c r="F29124" s="2">
        <v>314</v>
      </c>
      <c r="G29124" s="3">
        <v>314</v>
      </c>
      <c r="H29124" s="3">
        <v>3.14</v>
      </c>
      <c r="I29124" s="3">
        <v>14.758000000000001</v>
      </c>
      <c r="J29124" s="3">
        <v>331.89799999999997</v>
      </c>
      <c r="K29124" s="3">
        <v>510.61230769230764</v>
      </c>
      <c r="L29124" s="4">
        <v>0.35</v>
      </c>
    </row>
    <row r="29125" spans="1:12" x14ac:dyDescent="0.35">
      <c r="A29125" s="1" t="s">
        <v>48174</v>
      </c>
      <c r="B29125" t="s">
        <v>24103</v>
      </c>
      <c r="C29125" t="s">
        <v>34</v>
      </c>
      <c r="D29125" t="s">
        <v>35</v>
      </c>
      <c r="E29125">
        <v>1</v>
      </c>
      <c r="F29125" s="2">
        <v>4768.2</v>
      </c>
      <c r="G29125" s="3">
        <v>4768.2</v>
      </c>
      <c r="H29125" s="3">
        <v>47.682000000000002</v>
      </c>
      <c r="I29125" s="3">
        <v>224.1054</v>
      </c>
      <c r="J29125" s="3">
        <v>5039.9874</v>
      </c>
      <c r="K29125" s="3">
        <v>7753.8267692307691</v>
      </c>
      <c r="L29125" s="4">
        <v>0.35</v>
      </c>
    </row>
    <row r="29126" spans="1:12" x14ac:dyDescent="0.35">
      <c r="A29126" s="1" t="s">
        <v>48175</v>
      </c>
      <c r="B29126" t="s">
        <v>48176</v>
      </c>
      <c r="C29126" t="s">
        <v>34</v>
      </c>
      <c r="D29126" t="s">
        <v>35</v>
      </c>
      <c r="E29126">
        <v>1</v>
      </c>
      <c r="F29126" s="2">
        <v>94</v>
      </c>
      <c r="G29126" s="3">
        <v>94</v>
      </c>
      <c r="H29126" s="3">
        <v>0.94000000000000006</v>
      </c>
      <c r="I29126" s="3">
        <v>4.4180000000000001</v>
      </c>
      <c r="J29126" s="3">
        <v>99.358000000000004</v>
      </c>
      <c r="K29126" s="3">
        <v>152.85846153846154</v>
      </c>
      <c r="L29126" s="4">
        <v>0.35</v>
      </c>
    </row>
    <row r="29127" spans="1:12" x14ac:dyDescent="0.35">
      <c r="A29127" s="1" t="s">
        <v>48177</v>
      </c>
      <c r="B29127" t="s">
        <v>48178</v>
      </c>
      <c r="C29127" t="s">
        <v>34</v>
      </c>
      <c r="D29127" t="s">
        <v>35</v>
      </c>
      <c r="E29127">
        <v>1</v>
      </c>
      <c r="F29127" s="2">
        <v>31.43</v>
      </c>
      <c r="G29127" s="3">
        <v>31.43</v>
      </c>
      <c r="H29127" s="3">
        <v>0.31430000000000002</v>
      </c>
      <c r="I29127" s="3">
        <v>1.4772099999999999</v>
      </c>
      <c r="J29127" s="3">
        <v>33.221510000000002</v>
      </c>
      <c r="K29127" s="3">
        <v>51.110015384615387</v>
      </c>
      <c r="L29127" s="4">
        <v>0.35</v>
      </c>
    </row>
    <row r="29128" spans="1:12" x14ac:dyDescent="0.35">
      <c r="A29128" s="1" t="s">
        <v>48179</v>
      </c>
      <c r="B29128" t="s">
        <v>48180</v>
      </c>
      <c r="C29128" t="s">
        <v>34</v>
      </c>
      <c r="D29128" t="s">
        <v>35</v>
      </c>
      <c r="E29128">
        <v>1</v>
      </c>
      <c r="F29128" s="2">
        <v>4244.22</v>
      </c>
      <c r="G29128" s="3">
        <v>4244.22</v>
      </c>
      <c r="H29128" s="3">
        <v>42.442200000000007</v>
      </c>
      <c r="I29128" s="3">
        <v>199.47834</v>
      </c>
      <c r="J29128" s="3">
        <v>4486.1405400000003</v>
      </c>
      <c r="K29128" s="3">
        <v>6901.7546769230776</v>
      </c>
      <c r="L29128" s="4">
        <v>0.35000000000000003</v>
      </c>
    </row>
    <row r="29129" spans="1:12" x14ac:dyDescent="0.35">
      <c r="A29129" s="1" t="s">
        <v>48181</v>
      </c>
      <c r="B29129" t="s">
        <v>48182</v>
      </c>
      <c r="C29129" t="s">
        <v>34</v>
      </c>
      <c r="D29129" t="s">
        <v>35</v>
      </c>
      <c r="E29129">
        <v>1</v>
      </c>
      <c r="F29129" s="2">
        <v>560.65</v>
      </c>
      <c r="G29129" s="3">
        <v>560.65</v>
      </c>
      <c r="H29129" s="3">
        <v>5.6064999999999996</v>
      </c>
      <c r="I29129" s="3">
        <v>26.350549999999998</v>
      </c>
      <c r="J29129" s="3">
        <v>592.60704999999996</v>
      </c>
      <c r="K29129" s="3">
        <v>911.70315384615378</v>
      </c>
      <c r="L29129" s="4">
        <v>0.35</v>
      </c>
    </row>
    <row r="29130" spans="1:12" x14ac:dyDescent="0.35">
      <c r="A29130" s="1" t="s">
        <v>48183</v>
      </c>
      <c r="B29130" t="s">
        <v>48184</v>
      </c>
      <c r="C29130" t="s">
        <v>34</v>
      </c>
      <c r="D29130" t="s">
        <v>35</v>
      </c>
      <c r="E29130">
        <v>1</v>
      </c>
      <c r="F29130" s="2">
        <v>383</v>
      </c>
      <c r="G29130" s="3">
        <v>383</v>
      </c>
      <c r="H29130" s="3">
        <v>3.83</v>
      </c>
      <c r="I29130" s="3">
        <v>18.001000000000001</v>
      </c>
      <c r="J29130" s="3">
        <v>404.83099999999996</v>
      </c>
      <c r="K29130" s="3">
        <v>622.81692307692299</v>
      </c>
      <c r="L29130" s="4">
        <v>0.35</v>
      </c>
    </row>
    <row r="29131" spans="1:12" x14ac:dyDescent="0.35">
      <c r="A29131" s="1" t="s">
        <v>48185</v>
      </c>
      <c r="B29131" t="s">
        <v>48186</v>
      </c>
      <c r="C29131" t="s">
        <v>34</v>
      </c>
      <c r="D29131" t="s">
        <v>35</v>
      </c>
      <c r="E29131">
        <v>1</v>
      </c>
      <c r="F29131" s="2">
        <v>4314.6000000000004</v>
      </c>
      <c r="G29131" s="3">
        <v>4314.6000000000004</v>
      </c>
      <c r="H29131" s="3">
        <v>43.146000000000008</v>
      </c>
      <c r="I29131" s="3">
        <v>202.78620000000001</v>
      </c>
      <c r="J29131" s="3">
        <v>4560.5321999999996</v>
      </c>
      <c r="K29131" s="3">
        <v>7016.2033846153836</v>
      </c>
      <c r="L29131" s="4">
        <v>0.35</v>
      </c>
    </row>
    <row r="29132" spans="1:12" x14ac:dyDescent="0.35">
      <c r="A29132" s="1" t="s">
        <v>48187</v>
      </c>
      <c r="B29132" t="s">
        <v>48188</v>
      </c>
      <c r="C29132" t="s">
        <v>34</v>
      </c>
      <c r="D29132" t="s">
        <v>35</v>
      </c>
      <c r="E29132">
        <v>1</v>
      </c>
      <c r="F29132" s="2">
        <v>236.9</v>
      </c>
      <c r="G29132" s="3">
        <v>236.9</v>
      </c>
      <c r="H29132" s="3">
        <v>2.3690000000000002</v>
      </c>
      <c r="I29132" s="3">
        <v>11.1343</v>
      </c>
      <c r="J29132" s="3">
        <v>250.4033</v>
      </c>
      <c r="K29132" s="3">
        <v>385.23584615384613</v>
      </c>
      <c r="L29132" s="4">
        <v>0.34999999999999992</v>
      </c>
    </row>
    <row r="29133" spans="1:12" x14ac:dyDescent="0.35">
      <c r="A29133" s="1" t="s">
        <v>48189</v>
      </c>
      <c r="B29133" t="s">
        <v>48190</v>
      </c>
      <c r="C29133" t="s">
        <v>34</v>
      </c>
      <c r="D29133" t="s">
        <v>35</v>
      </c>
      <c r="E29133">
        <v>1</v>
      </c>
      <c r="F29133" s="2">
        <v>0.01</v>
      </c>
      <c r="G29133" s="3">
        <v>0.01</v>
      </c>
      <c r="H29133" s="3">
        <v>1E-4</v>
      </c>
      <c r="I29133" s="3">
        <v>4.6999999999999999E-4</v>
      </c>
      <c r="J29133" s="3">
        <v>1.057E-2</v>
      </c>
      <c r="K29133" s="3">
        <v>1.6261538461538459E-2</v>
      </c>
      <c r="L29133" s="4">
        <v>0.34999999999999992</v>
      </c>
    </row>
    <row r="29134" spans="1:12" x14ac:dyDescent="0.35">
      <c r="A29134" s="1" t="s">
        <v>48191</v>
      </c>
      <c r="B29134" t="s">
        <v>48192</v>
      </c>
      <c r="C29134" t="s">
        <v>34</v>
      </c>
      <c r="D29134" t="s">
        <v>35</v>
      </c>
      <c r="E29134">
        <v>1</v>
      </c>
      <c r="F29134" s="2">
        <v>897.71</v>
      </c>
      <c r="G29134" s="3">
        <v>897.71</v>
      </c>
      <c r="H29134" s="3">
        <v>8.9771000000000001</v>
      </c>
      <c r="I29134" s="3">
        <v>42.192370000000004</v>
      </c>
      <c r="J29134" s="3">
        <v>948.87946999999997</v>
      </c>
      <c r="K29134" s="3">
        <v>1459.8145692307692</v>
      </c>
      <c r="L29134" s="4">
        <v>0.35</v>
      </c>
    </row>
    <row r="29135" spans="1:12" x14ac:dyDescent="0.35">
      <c r="A29135" s="1" t="s">
        <v>48193</v>
      </c>
      <c r="B29135" t="s">
        <v>48194</v>
      </c>
      <c r="C29135" t="s">
        <v>34</v>
      </c>
      <c r="D29135" t="s">
        <v>35</v>
      </c>
      <c r="E29135">
        <v>1</v>
      </c>
      <c r="F29135" s="2">
        <v>148</v>
      </c>
      <c r="G29135" s="3">
        <v>148</v>
      </c>
      <c r="H29135" s="3">
        <v>1.48</v>
      </c>
      <c r="I29135" s="3">
        <v>6.9560000000000004</v>
      </c>
      <c r="J29135" s="3">
        <v>156.43599999999998</v>
      </c>
      <c r="K29135" s="3">
        <v>240.6707692307692</v>
      </c>
      <c r="L29135" s="4">
        <v>0.35</v>
      </c>
    </row>
    <row r="29136" spans="1:12" x14ac:dyDescent="0.35">
      <c r="A29136" s="1" t="s">
        <v>48195</v>
      </c>
      <c r="B29136" t="s">
        <v>48196</v>
      </c>
      <c r="C29136" t="s">
        <v>34</v>
      </c>
      <c r="D29136" t="s">
        <v>35</v>
      </c>
      <c r="E29136">
        <v>1</v>
      </c>
      <c r="F29136" s="2">
        <v>164.89</v>
      </c>
      <c r="G29136" s="3">
        <v>164.89</v>
      </c>
      <c r="H29136" s="3">
        <v>1.6488999999999998</v>
      </c>
      <c r="I29136" s="3">
        <v>7.7498299999999993</v>
      </c>
      <c r="J29136" s="3">
        <v>174.28872999999999</v>
      </c>
      <c r="K29136" s="3">
        <v>268.13650769230765</v>
      </c>
      <c r="L29136" s="4">
        <v>0.34999999999999992</v>
      </c>
    </row>
    <row r="29137" spans="1:12" x14ac:dyDescent="0.35">
      <c r="A29137" s="1" t="s">
        <v>48197</v>
      </c>
      <c r="B29137" t="s">
        <v>48198</v>
      </c>
      <c r="C29137" t="s">
        <v>34</v>
      </c>
      <c r="D29137" t="s">
        <v>35</v>
      </c>
      <c r="E29137">
        <v>1</v>
      </c>
      <c r="F29137" s="2">
        <v>590</v>
      </c>
      <c r="G29137" s="3">
        <v>590</v>
      </c>
      <c r="H29137" s="3">
        <v>5.9</v>
      </c>
      <c r="I29137" s="3">
        <v>27.73</v>
      </c>
      <c r="J29137" s="3">
        <v>623.63</v>
      </c>
      <c r="K29137" s="3">
        <v>959.43076923076922</v>
      </c>
      <c r="L29137" s="4">
        <v>0.35</v>
      </c>
    </row>
    <row r="29138" spans="1:12" x14ac:dyDescent="0.35">
      <c r="A29138" s="1" t="s">
        <v>48199</v>
      </c>
      <c r="B29138" t="s">
        <v>17792</v>
      </c>
      <c r="C29138" t="s">
        <v>34</v>
      </c>
      <c r="D29138" t="s">
        <v>35</v>
      </c>
      <c r="E29138">
        <v>1</v>
      </c>
      <c r="F29138" s="2">
        <v>5384.15</v>
      </c>
      <c r="G29138" s="3">
        <v>5384.15</v>
      </c>
      <c r="H29138" s="3">
        <v>53.841499999999996</v>
      </c>
      <c r="I29138" s="3">
        <v>253.05504999999999</v>
      </c>
      <c r="J29138" s="3">
        <v>5691.04655</v>
      </c>
      <c r="K29138" s="3">
        <v>8755.4562307692304</v>
      </c>
      <c r="L29138" s="4">
        <v>0.35</v>
      </c>
    </row>
    <row r="29139" spans="1:12" x14ac:dyDescent="0.35">
      <c r="A29139" s="1" t="s">
        <v>48200</v>
      </c>
      <c r="B29139" t="s">
        <v>48201</v>
      </c>
      <c r="C29139" t="s">
        <v>34</v>
      </c>
      <c r="D29139" t="s">
        <v>35</v>
      </c>
      <c r="E29139">
        <v>1</v>
      </c>
      <c r="F29139" s="2">
        <v>710.7</v>
      </c>
      <c r="G29139" s="3">
        <v>710.7</v>
      </c>
      <c r="H29139" s="3">
        <v>7.1070000000000002</v>
      </c>
      <c r="I29139" s="3">
        <v>33.402900000000002</v>
      </c>
      <c r="J29139" s="3">
        <v>751.20990000000006</v>
      </c>
      <c r="K29139" s="3">
        <v>1155.7075384615384</v>
      </c>
      <c r="L29139" s="4">
        <v>0.34999999999999992</v>
      </c>
    </row>
    <row r="29140" spans="1:12" x14ac:dyDescent="0.35">
      <c r="A29140" s="1" t="s">
        <v>48202</v>
      </c>
      <c r="B29140" t="s">
        <v>48203</v>
      </c>
      <c r="C29140" t="s">
        <v>34</v>
      </c>
      <c r="D29140" t="s">
        <v>35</v>
      </c>
      <c r="E29140">
        <v>1</v>
      </c>
      <c r="F29140" s="2">
        <v>224.75</v>
      </c>
      <c r="G29140" s="3">
        <v>224.75</v>
      </c>
      <c r="H29140" s="3">
        <v>2.2475000000000001</v>
      </c>
      <c r="I29140" s="3">
        <v>10.56325</v>
      </c>
      <c r="J29140" s="3">
        <v>237.56075000000001</v>
      </c>
      <c r="K29140" s="3">
        <v>365.47807692307691</v>
      </c>
      <c r="L29140" s="4">
        <v>0.34999999999999992</v>
      </c>
    </row>
    <row r="29141" spans="1:12" x14ac:dyDescent="0.35">
      <c r="A29141" s="1" t="s">
        <v>48204</v>
      </c>
      <c r="B29141" t="s">
        <v>48205</v>
      </c>
      <c r="C29141" t="s">
        <v>34</v>
      </c>
      <c r="D29141" t="s">
        <v>35</v>
      </c>
      <c r="E29141">
        <v>1</v>
      </c>
      <c r="F29141" s="2">
        <v>349.34</v>
      </c>
      <c r="G29141" s="3">
        <v>349.34</v>
      </c>
      <c r="H29141" s="3">
        <v>3.4933999999999998</v>
      </c>
      <c r="I29141" s="3">
        <v>16.418979999999998</v>
      </c>
      <c r="J29141" s="3">
        <v>369.25237999999996</v>
      </c>
      <c r="K29141" s="3">
        <v>568.08058461538451</v>
      </c>
      <c r="L29141" s="4">
        <v>0.34999999999999992</v>
      </c>
    </row>
    <row r="29142" spans="1:12" x14ac:dyDescent="0.35">
      <c r="A29142" s="1" t="s">
        <v>48206</v>
      </c>
      <c r="B29142" t="s">
        <v>21946</v>
      </c>
      <c r="C29142" t="s">
        <v>34</v>
      </c>
      <c r="D29142" t="s">
        <v>35</v>
      </c>
      <c r="E29142">
        <v>1</v>
      </c>
      <c r="F29142" s="2">
        <v>269.23</v>
      </c>
      <c r="G29142" s="3">
        <v>269.23</v>
      </c>
      <c r="H29142" s="3">
        <v>2.6923000000000004</v>
      </c>
      <c r="I29142" s="3">
        <v>12.65381</v>
      </c>
      <c r="J29142" s="3">
        <v>284.57611000000003</v>
      </c>
      <c r="K29142" s="3">
        <v>437.80940000000004</v>
      </c>
      <c r="L29142" s="4">
        <v>0.35</v>
      </c>
    </row>
    <row r="29143" spans="1:12" x14ac:dyDescent="0.35">
      <c r="A29143" s="1" t="s">
        <v>48207</v>
      </c>
      <c r="B29143" t="s">
        <v>48208</v>
      </c>
      <c r="C29143" t="s">
        <v>34</v>
      </c>
      <c r="D29143" t="s">
        <v>35</v>
      </c>
      <c r="E29143">
        <v>1</v>
      </c>
      <c r="F29143" s="2">
        <v>163.30000000000001</v>
      </c>
      <c r="G29143" s="3">
        <v>163.30000000000001</v>
      </c>
      <c r="H29143" s="3">
        <v>1.6330000000000002</v>
      </c>
      <c r="I29143" s="3">
        <v>7.6751000000000005</v>
      </c>
      <c r="J29143" s="3">
        <v>172.60810000000004</v>
      </c>
      <c r="K29143" s="3">
        <v>265.55092307692314</v>
      </c>
      <c r="L29143" s="4">
        <v>0.35000000000000003</v>
      </c>
    </row>
    <row r="29144" spans="1:12" x14ac:dyDescent="0.35">
      <c r="A29144" s="1" t="s">
        <v>48209</v>
      </c>
      <c r="B29144" t="s">
        <v>18014</v>
      </c>
      <c r="C29144" t="s">
        <v>34</v>
      </c>
      <c r="D29144" t="s">
        <v>35</v>
      </c>
      <c r="E29144">
        <v>1</v>
      </c>
      <c r="F29144" s="2">
        <v>281</v>
      </c>
      <c r="G29144" s="3">
        <v>281</v>
      </c>
      <c r="H29144" s="3">
        <v>2.81</v>
      </c>
      <c r="I29144" s="3">
        <v>13.207000000000001</v>
      </c>
      <c r="J29144" s="3">
        <v>297.017</v>
      </c>
      <c r="K29144" s="3">
        <v>456.94923076923072</v>
      </c>
      <c r="L29144" s="4">
        <v>0.34999999999999992</v>
      </c>
    </row>
    <row r="29145" spans="1:12" x14ac:dyDescent="0.35">
      <c r="A29145" s="1" t="s">
        <v>48210</v>
      </c>
      <c r="B29145" t="s">
        <v>48211</v>
      </c>
      <c r="C29145" t="s">
        <v>34</v>
      </c>
      <c r="D29145" t="s">
        <v>35</v>
      </c>
      <c r="E29145">
        <v>1</v>
      </c>
      <c r="F29145" s="2">
        <v>8531.98</v>
      </c>
      <c r="G29145" s="3">
        <v>8531.98</v>
      </c>
      <c r="H29145" s="3">
        <v>85.319800000000001</v>
      </c>
      <c r="I29145" s="3">
        <v>401.00306</v>
      </c>
      <c r="J29145" s="3">
        <v>9018.3028599999998</v>
      </c>
      <c r="K29145" s="3">
        <v>13874.312092307691</v>
      </c>
      <c r="L29145" s="4">
        <v>0.35</v>
      </c>
    </row>
    <row r="29146" spans="1:12" x14ac:dyDescent="0.35">
      <c r="A29146" s="1" t="s">
        <v>48212</v>
      </c>
      <c r="B29146" t="s">
        <v>48213</v>
      </c>
      <c r="C29146" t="s">
        <v>34</v>
      </c>
      <c r="D29146" t="s">
        <v>35</v>
      </c>
      <c r="E29146">
        <v>1</v>
      </c>
      <c r="F29146" s="2">
        <v>2393.7199999999998</v>
      </c>
      <c r="G29146" s="3">
        <v>2393.7199999999998</v>
      </c>
      <c r="H29146" s="3">
        <v>23.937199999999997</v>
      </c>
      <c r="I29146" s="3">
        <v>112.50483999999999</v>
      </c>
      <c r="J29146" s="3">
        <v>2530.1620399999997</v>
      </c>
      <c r="K29146" s="3">
        <v>3892.556984615384</v>
      </c>
      <c r="L29146" s="4">
        <v>0.35</v>
      </c>
    </row>
    <row r="29147" spans="1:12" x14ac:dyDescent="0.35">
      <c r="A29147" s="1" t="s">
        <v>48214</v>
      </c>
      <c r="B29147" t="s">
        <v>17941</v>
      </c>
      <c r="C29147" t="s">
        <v>34</v>
      </c>
      <c r="D29147" t="s">
        <v>35</v>
      </c>
      <c r="E29147">
        <v>1</v>
      </c>
      <c r="F29147" s="2">
        <v>1227.8800000000001</v>
      </c>
      <c r="G29147" s="3">
        <v>1227.8800000000001</v>
      </c>
      <c r="H29147" s="3">
        <v>12.278800000000002</v>
      </c>
      <c r="I29147" s="3">
        <v>57.710360000000009</v>
      </c>
      <c r="J29147" s="3">
        <v>1297.8691600000002</v>
      </c>
      <c r="K29147" s="3">
        <v>1996.7217846153849</v>
      </c>
      <c r="L29147" s="4">
        <v>0.35</v>
      </c>
    </row>
    <row r="29148" spans="1:12" x14ac:dyDescent="0.35">
      <c r="A29148" s="1" t="s">
        <v>48215</v>
      </c>
      <c r="B29148" t="s">
        <v>48216</v>
      </c>
      <c r="C29148" t="s">
        <v>34</v>
      </c>
      <c r="D29148" t="s">
        <v>35</v>
      </c>
      <c r="E29148">
        <v>1</v>
      </c>
      <c r="F29148" s="2">
        <v>121.85</v>
      </c>
      <c r="G29148" s="3">
        <v>121.85</v>
      </c>
      <c r="H29148" s="3">
        <v>1.2184999999999999</v>
      </c>
      <c r="I29148" s="3">
        <v>5.7269499999999995</v>
      </c>
      <c r="J29148" s="3">
        <v>128.79544999999999</v>
      </c>
      <c r="K29148" s="3">
        <v>198.14684615384613</v>
      </c>
      <c r="L29148" s="4">
        <v>0.35</v>
      </c>
    </row>
    <row r="29149" spans="1:12" x14ac:dyDescent="0.35">
      <c r="A29149" s="1" t="s">
        <v>48217</v>
      </c>
      <c r="B29149" t="s">
        <v>17508</v>
      </c>
      <c r="C29149" t="s">
        <v>34</v>
      </c>
      <c r="D29149" t="s">
        <v>35</v>
      </c>
      <c r="E29149">
        <v>1</v>
      </c>
      <c r="F29149" s="2">
        <v>17152.830000000002</v>
      </c>
      <c r="G29149" s="3">
        <v>17152.830000000002</v>
      </c>
      <c r="H29149" s="3">
        <v>171.52830000000003</v>
      </c>
      <c r="I29149" s="3">
        <v>806.18301000000008</v>
      </c>
      <c r="J29149" s="3">
        <v>18130.541310000004</v>
      </c>
      <c r="K29149" s="3">
        <v>27893.140476923083</v>
      </c>
      <c r="L29149" s="4">
        <v>0.35</v>
      </c>
    </row>
    <row r="29150" spans="1:12" x14ac:dyDescent="0.35">
      <c r="A29150" s="1" t="s">
        <v>48218</v>
      </c>
      <c r="B29150" t="s">
        <v>26540</v>
      </c>
      <c r="C29150" t="s">
        <v>34</v>
      </c>
      <c r="D29150" t="s">
        <v>35</v>
      </c>
      <c r="E29150">
        <v>1</v>
      </c>
      <c r="F29150" s="2">
        <v>7800</v>
      </c>
      <c r="G29150" s="3">
        <v>7800</v>
      </c>
      <c r="H29150" s="3">
        <v>78</v>
      </c>
      <c r="I29150" s="3">
        <v>366.6</v>
      </c>
      <c r="J29150" s="3">
        <v>8244.6</v>
      </c>
      <c r="K29150" s="3">
        <v>12684</v>
      </c>
      <c r="L29150" s="4">
        <v>0.35</v>
      </c>
    </row>
    <row r="29151" spans="1:12" x14ac:dyDescent="0.35">
      <c r="A29151" s="1" t="s">
        <v>48219</v>
      </c>
      <c r="B29151" t="s">
        <v>48220</v>
      </c>
      <c r="C29151" t="s">
        <v>34</v>
      </c>
      <c r="D29151" t="s">
        <v>35</v>
      </c>
      <c r="E29151">
        <v>1</v>
      </c>
      <c r="F29151" s="2">
        <v>1578.25</v>
      </c>
      <c r="G29151" s="3">
        <v>1578.25</v>
      </c>
      <c r="H29151" s="3">
        <v>15.782500000000001</v>
      </c>
      <c r="I29151" s="3">
        <v>74.177750000000003</v>
      </c>
      <c r="J29151" s="3">
        <v>1668.2102500000001</v>
      </c>
      <c r="K29151" s="3">
        <v>2566.4773076923079</v>
      </c>
      <c r="L29151" s="4">
        <v>0.35000000000000003</v>
      </c>
    </row>
    <row r="29152" spans="1:12" x14ac:dyDescent="0.35">
      <c r="A29152" s="1" t="s">
        <v>48221</v>
      </c>
      <c r="B29152" t="s">
        <v>17841</v>
      </c>
      <c r="C29152" t="s">
        <v>34</v>
      </c>
      <c r="D29152" t="s">
        <v>35</v>
      </c>
      <c r="E29152">
        <v>1</v>
      </c>
      <c r="F29152" s="2">
        <v>506</v>
      </c>
      <c r="G29152" s="3">
        <v>506</v>
      </c>
      <c r="H29152" s="3">
        <v>5.0600000000000005</v>
      </c>
      <c r="I29152" s="3">
        <v>23.782</v>
      </c>
      <c r="J29152" s="3">
        <v>534.84199999999998</v>
      </c>
      <c r="K29152" s="3">
        <v>822.83384615384614</v>
      </c>
      <c r="L29152" s="4">
        <v>0.35000000000000003</v>
      </c>
    </row>
    <row r="29153" spans="1:12" x14ac:dyDescent="0.35">
      <c r="A29153" s="1" t="s">
        <v>48222</v>
      </c>
      <c r="B29153" t="s">
        <v>48223</v>
      </c>
      <c r="C29153" t="s">
        <v>34</v>
      </c>
      <c r="D29153" t="s">
        <v>35</v>
      </c>
      <c r="E29153">
        <v>1</v>
      </c>
      <c r="F29153" s="2">
        <v>202</v>
      </c>
      <c r="G29153" s="3">
        <v>202</v>
      </c>
      <c r="H29153" s="3">
        <v>2.02</v>
      </c>
      <c r="I29153" s="3">
        <v>9.4939999999999998</v>
      </c>
      <c r="J29153" s="3">
        <v>213.51400000000001</v>
      </c>
      <c r="K29153" s="3">
        <v>328.48307692307691</v>
      </c>
      <c r="L29153" s="4">
        <v>0.34999999999999992</v>
      </c>
    </row>
    <row r="29154" spans="1:12" x14ac:dyDescent="0.35">
      <c r="A29154" s="1" t="s">
        <v>48224</v>
      </c>
      <c r="B29154" t="s">
        <v>48225</v>
      </c>
      <c r="C29154" t="s">
        <v>34</v>
      </c>
      <c r="D29154" t="s">
        <v>35</v>
      </c>
      <c r="E29154">
        <v>1</v>
      </c>
      <c r="F29154" s="2">
        <v>892.04</v>
      </c>
      <c r="G29154" s="3">
        <v>892.04</v>
      </c>
      <c r="H29154" s="3">
        <v>8.920399999999999</v>
      </c>
      <c r="I29154" s="3">
        <v>41.925879999999999</v>
      </c>
      <c r="J29154" s="3">
        <v>942.88627999999994</v>
      </c>
      <c r="K29154" s="3">
        <v>1450.5942769230767</v>
      </c>
      <c r="L29154" s="4">
        <v>0.34999999999999992</v>
      </c>
    </row>
    <row r="29155" spans="1:12" x14ac:dyDescent="0.35">
      <c r="A29155" s="1" t="s">
        <v>48226</v>
      </c>
      <c r="B29155" t="s">
        <v>48227</v>
      </c>
      <c r="C29155" t="s">
        <v>34</v>
      </c>
      <c r="D29155" t="s">
        <v>35</v>
      </c>
      <c r="E29155">
        <v>1</v>
      </c>
      <c r="F29155" s="2">
        <v>3965.06</v>
      </c>
      <c r="G29155" s="3">
        <v>3965.06</v>
      </c>
      <c r="H29155" s="3">
        <v>39.650599999999997</v>
      </c>
      <c r="I29155" s="3">
        <v>186.35782</v>
      </c>
      <c r="J29155" s="3">
        <v>4191.0684199999996</v>
      </c>
      <c r="K29155" s="3">
        <v>6447.7975692307682</v>
      </c>
      <c r="L29155" s="4">
        <v>0.35</v>
      </c>
    </row>
    <row r="29156" spans="1:12" x14ac:dyDescent="0.35">
      <c r="A29156" s="1" t="s">
        <v>48228</v>
      </c>
      <c r="B29156" t="s">
        <v>48229</v>
      </c>
      <c r="C29156" t="s">
        <v>34</v>
      </c>
      <c r="D29156" t="s">
        <v>35</v>
      </c>
      <c r="E29156">
        <v>1</v>
      </c>
      <c r="F29156" s="2">
        <v>3168</v>
      </c>
      <c r="G29156" s="3">
        <v>3168</v>
      </c>
      <c r="H29156" s="3">
        <v>31.68</v>
      </c>
      <c r="I29156" s="3">
        <v>148.89599999999999</v>
      </c>
      <c r="J29156" s="3">
        <v>3348.576</v>
      </c>
      <c r="K29156" s="3">
        <v>5151.6553846153847</v>
      </c>
      <c r="L29156" s="4">
        <v>0.35000000000000003</v>
      </c>
    </row>
    <row r="29157" spans="1:12" x14ac:dyDescent="0.35">
      <c r="A29157" s="1" t="s">
        <v>48230</v>
      </c>
      <c r="B29157" t="s">
        <v>48231</v>
      </c>
      <c r="C29157" t="s">
        <v>34</v>
      </c>
      <c r="D29157" t="s">
        <v>35</v>
      </c>
      <c r="E29157">
        <v>1</v>
      </c>
      <c r="F29157" s="2">
        <v>293</v>
      </c>
      <c r="G29157" s="3">
        <v>293</v>
      </c>
      <c r="H29157" s="3">
        <v>2.93</v>
      </c>
      <c r="I29157" s="3">
        <v>13.771000000000001</v>
      </c>
      <c r="J29157" s="3">
        <v>309.70100000000002</v>
      </c>
      <c r="K29157" s="3">
        <v>476.46307692307693</v>
      </c>
      <c r="L29157" s="4">
        <v>0.35</v>
      </c>
    </row>
    <row r="29158" spans="1:12" x14ac:dyDescent="0.35">
      <c r="A29158" s="1" t="s">
        <v>48232</v>
      </c>
      <c r="B29158" t="s">
        <v>48233</v>
      </c>
      <c r="C29158" t="s">
        <v>34</v>
      </c>
      <c r="D29158" t="s">
        <v>35</v>
      </c>
      <c r="E29158">
        <v>1</v>
      </c>
      <c r="F29158" s="2">
        <v>1712</v>
      </c>
      <c r="G29158" s="3">
        <v>1712</v>
      </c>
      <c r="H29158" s="3">
        <v>17.12</v>
      </c>
      <c r="I29158" s="3">
        <v>80.463999999999999</v>
      </c>
      <c r="J29158" s="3">
        <v>1809.5839999999998</v>
      </c>
      <c r="K29158" s="3">
        <v>2783.9753846153844</v>
      </c>
      <c r="L29158" s="4">
        <v>0.35000000000000003</v>
      </c>
    </row>
    <row r="29159" spans="1:12" x14ac:dyDescent="0.35">
      <c r="A29159" s="1" t="s">
        <v>48234</v>
      </c>
      <c r="B29159" t="s">
        <v>48235</v>
      </c>
      <c r="C29159" t="s">
        <v>34</v>
      </c>
      <c r="D29159" t="s">
        <v>35</v>
      </c>
      <c r="E29159">
        <v>1</v>
      </c>
      <c r="F29159" s="2">
        <v>2114</v>
      </c>
      <c r="G29159" s="3">
        <v>2114</v>
      </c>
      <c r="H29159" s="3">
        <v>21.14</v>
      </c>
      <c r="I29159" s="3">
        <v>99.358000000000004</v>
      </c>
      <c r="J29159" s="3">
        <v>2234.498</v>
      </c>
      <c r="K29159" s="3">
        <v>3437.6892307692306</v>
      </c>
      <c r="L29159" s="4">
        <v>0.34999999999999992</v>
      </c>
    </row>
    <row r="29160" spans="1:12" x14ac:dyDescent="0.35">
      <c r="A29160" s="1" t="s">
        <v>48236</v>
      </c>
      <c r="B29160" t="s">
        <v>48237</v>
      </c>
      <c r="C29160" t="s">
        <v>34</v>
      </c>
      <c r="D29160" t="s">
        <v>35</v>
      </c>
      <c r="E29160">
        <v>1</v>
      </c>
      <c r="F29160" s="2">
        <v>4224</v>
      </c>
      <c r="G29160" s="3">
        <v>4224</v>
      </c>
      <c r="H29160" s="3">
        <v>42.24</v>
      </c>
      <c r="I29160" s="3">
        <v>198.52799999999999</v>
      </c>
      <c r="J29160" s="3">
        <v>4464.768</v>
      </c>
      <c r="K29160" s="3">
        <v>6868.873846153846</v>
      </c>
      <c r="L29160" s="4">
        <v>0.35</v>
      </c>
    </row>
    <row r="29161" spans="1:12" x14ac:dyDescent="0.35">
      <c r="A29161" s="1" t="s">
        <v>48238</v>
      </c>
      <c r="B29161" t="s">
        <v>48239</v>
      </c>
      <c r="C29161" t="s">
        <v>34</v>
      </c>
      <c r="D29161" t="s">
        <v>35</v>
      </c>
      <c r="E29161">
        <v>1</v>
      </c>
      <c r="F29161" s="2">
        <v>350.02</v>
      </c>
      <c r="G29161" s="3">
        <v>350.02</v>
      </c>
      <c r="H29161" s="3">
        <v>3.5002</v>
      </c>
      <c r="I29161" s="3">
        <v>16.450939999999999</v>
      </c>
      <c r="J29161" s="3">
        <v>369.97113999999999</v>
      </c>
      <c r="K29161" s="3">
        <v>569.18636923076917</v>
      </c>
      <c r="L29161" s="4">
        <v>0.35</v>
      </c>
    </row>
    <row r="29162" spans="1:12" x14ac:dyDescent="0.35">
      <c r="A29162" s="1" t="s">
        <v>48240</v>
      </c>
      <c r="B29162" t="s">
        <v>17648</v>
      </c>
      <c r="C29162" t="s">
        <v>34</v>
      </c>
      <c r="D29162" t="s">
        <v>35</v>
      </c>
      <c r="E29162">
        <v>1</v>
      </c>
      <c r="F29162" s="2">
        <v>182</v>
      </c>
      <c r="G29162" s="3">
        <v>182</v>
      </c>
      <c r="H29162" s="3">
        <v>1.82</v>
      </c>
      <c r="I29162" s="3">
        <v>8.5540000000000003</v>
      </c>
      <c r="J29162" s="3">
        <v>192.374</v>
      </c>
      <c r="K29162" s="3">
        <v>295.95999999999998</v>
      </c>
      <c r="L29162" s="4">
        <v>0.35</v>
      </c>
    </row>
    <row r="29163" spans="1:12" x14ac:dyDescent="0.35">
      <c r="A29163" s="1" t="s">
        <v>48241</v>
      </c>
      <c r="B29163" t="s">
        <v>48242</v>
      </c>
      <c r="C29163" t="s">
        <v>34</v>
      </c>
      <c r="D29163" t="s">
        <v>35</v>
      </c>
      <c r="E29163">
        <v>1</v>
      </c>
      <c r="F29163" s="2">
        <v>9384.7099999999991</v>
      </c>
      <c r="G29163" s="3">
        <v>9384.7099999999991</v>
      </c>
      <c r="H29163" s="3">
        <v>93.847099999999998</v>
      </c>
      <c r="I29163" s="3">
        <v>441.08136999999994</v>
      </c>
      <c r="J29163" s="3">
        <v>9919.6384699999999</v>
      </c>
      <c r="K29163" s="3">
        <v>15260.98226153846</v>
      </c>
      <c r="L29163" s="4">
        <v>0.34999999999999992</v>
      </c>
    </row>
    <row r="29164" spans="1:12" x14ac:dyDescent="0.35">
      <c r="A29164" s="1" t="s">
        <v>48243</v>
      </c>
      <c r="B29164" t="s">
        <v>48244</v>
      </c>
      <c r="C29164" t="s">
        <v>34</v>
      </c>
      <c r="D29164" t="s">
        <v>35</v>
      </c>
      <c r="E29164">
        <v>1</v>
      </c>
      <c r="F29164" s="2">
        <v>280.85000000000002</v>
      </c>
      <c r="G29164" s="3">
        <v>280.85000000000002</v>
      </c>
      <c r="H29164" s="3">
        <v>2.8085000000000004</v>
      </c>
      <c r="I29164" s="3">
        <v>13.199950000000001</v>
      </c>
      <c r="J29164" s="3">
        <v>296.85845</v>
      </c>
      <c r="K29164" s="3">
        <v>456.70530769230766</v>
      </c>
      <c r="L29164" s="4">
        <v>0.34999999999999992</v>
      </c>
    </row>
    <row r="29165" spans="1:12" x14ac:dyDescent="0.35">
      <c r="A29165" s="1" t="s">
        <v>48245</v>
      </c>
      <c r="B29165" t="s">
        <v>48246</v>
      </c>
      <c r="C29165" t="s">
        <v>34</v>
      </c>
      <c r="D29165" t="s">
        <v>35</v>
      </c>
      <c r="E29165">
        <v>1</v>
      </c>
      <c r="F29165" s="2">
        <v>1177</v>
      </c>
      <c r="G29165" s="3">
        <v>1177</v>
      </c>
      <c r="H29165" s="3">
        <v>11.77</v>
      </c>
      <c r="I29165" s="3">
        <v>55.319000000000003</v>
      </c>
      <c r="J29165" s="3">
        <v>1244.0889999999999</v>
      </c>
      <c r="K29165" s="3">
        <v>1913.9830769230769</v>
      </c>
      <c r="L29165" s="4">
        <v>0.35000000000000003</v>
      </c>
    </row>
    <row r="29166" spans="1:12" x14ac:dyDescent="0.35">
      <c r="A29166" s="1" t="s">
        <v>48247</v>
      </c>
      <c r="B29166" t="s">
        <v>25828</v>
      </c>
      <c r="C29166" t="s">
        <v>34</v>
      </c>
      <c r="D29166" t="s">
        <v>35</v>
      </c>
      <c r="E29166">
        <v>1</v>
      </c>
      <c r="F29166" s="2">
        <v>1537.5</v>
      </c>
      <c r="G29166" s="3">
        <v>1537.5</v>
      </c>
      <c r="H29166" s="3">
        <v>15.375</v>
      </c>
      <c r="I29166" s="3">
        <v>72.262500000000003</v>
      </c>
      <c r="J29166" s="3">
        <v>1625.1375</v>
      </c>
      <c r="K29166" s="3">
        <v>2500.2115384615386</v>
      </c>
      <c r="L29166" s="4">
        <v>0.35000000000000003</v>
      </c>
    </row>
    <row r="29167" spans="1:12" x14ac:dyDescent="0.35">
      <c r="A29167" s="1" t="s">
        <v>48248</v>
      </c>
      <c r="B29167" t="s">
        <v>48249</v>
      </c>
      <c r="C29167" t="s">
        <v>34</v>
      </c>
      <c r="D29167" t="s">
        <v>35</v>
      </c>
      <c r="E29167">
        <v>1</v>
      </c>
      <c r="F29167" s="2">
        <v>363.4</v>
      </c>
      <c r="G29167" s="3">
        <v>363.4</v>
      </c>
      <c r="H29167" s="3">
        <v>3.6339999999999999</v>
      </c>
      <c r="I29167" s="3">
        <v>17.079799999999999</v>
      </c>
      <c r="J29167" s="3">
        <v>384.11379999999997</v>
      </c>
      <c r="K29167" s="3">
        <v>590.94430769230758</v>
      </c>
      <c r="L29167" s="4">
        <v>0.34999999999999992</v>
      </c>
    </row>
    <row r="29168" spans="1:12" x14ac:dyDescent="0.35">
      <c r="A29168" s="1" t="s">
        <v>48250</v>
      </c>
      <c r="B29168" t="s">
        <v>48251</v>
      </c>
      <c r="C29168" t="s">
        <v>34</v>
      </c>
      <c r="D29168" t="s">
        <v>35</v>
      </c>
      <c r="E29168">
        <v>1</v>
      </c>
      <c r="F29168" s="2">
        <v>1343.99</v>
      </c>
      <c r="G29168" s="3">
        <v>1343.99</v>
      </c>
      <c r="H29168" s="3">
        <v>13.4399</v>
      </c>
      <c r="I29168" s="3">
        <v>63.167529999999999</v>
      </c>
      <c r="J29168" s="3">
        <v>1420.59743</v>
      </c>
      <c r="K29168" s="3">
        <v>2185.5345076923077</v>
      </c>
      <c r="L29168" s="4">
        <v>0.35</v>
      </c>
    </row>
    <row r="29169" spans="1:12" x14ac:dyDescent="0.35">
      <c r="A29169" s="1" t="s">
        <v>48252</v>
      </c>
      <c r="B29169" t="s">
        <v>48253</v>
      </c>
      <c r="C29169" t="s">
        <v>34</v>
      </c>
      <c r="D29169" t="s">
        <v>35</v>
      </c>
      <c r="E29169">
        <v>1</v>
      </c>
      <c r="F29169" s="2">
        <v>0.01</v>
      </c>
      <c r="G29169" s="3">
        <v>0.01</v>
      </c>
      <c r="H29169" s="3">
        <v>1E-4</v>
      </c>
      <c r="I29169" s="3">
        <v>4.6999999999999999E-4</v>
      </c>
      <c r="J29169" s="3">
        <v>1.057E-2</v>
      </c>
      <c r="K29169" s="3">
        <v>1.6261538461538459E-2</v>
      </c>
      <c r="L29169" s="4">
        <v>0.34999999999999992</v>
      </c>
    </row>
    <row r="29170" spans="1:12" x14ac:dyDescent="0.35">
      <c r="A29170" s="1" t="s">
        <v>48254</v>
      </c>
      <c r="B29170" t="s">
        <v>48000</v>
      </c>
      <c r="C29170" t="s">
        <v>34</v>
      </c>
      <c r="D29170" t="s">
        <v>35</v>
      </c>
      <c r="E29170">
        <v>1</v>
      </c>
      <c r="F29170" s="2">
        <v>337.32</v>
      </c>
      <c r="G29170" s="3">
        <v>337.32</v>
      </c>
      <c r="H29170" s="3">
        <v>3.3732000000000002</v>
      </c>
      <c r="I29170" s="3">
        <v>15.854039999999999</v>
      </c>
      <c r="J29170" s="3">
        <v>356.54723999999999</v>
      </c>
      <c r="K29170" s="3">
        <v>548.53421538461532</v>
      </c>
      <c r="L29170" s="4">
        <v>0.34999999999999992</v>
      </c>
    </row>
    <row r="29171" spans="1:12" x14ac:dyDescent="0.35">
      <c r="A29171" s="1" t="s">
        <v>48255</v>
      </c>
      <c r="B29171" t="s">
        <v>17944</v>
      </c>
      <c r="C29171" t="s">
        <v>34</v>
      </c>
      <c r="D29171" t="s">
        <v>35</v>
      </c>
      <c r="E29171">
        <v>1</v>
      </c>
      <c r="F29171" s="2">
        <v>3088.8</v>
      </c>
      <c r="G29171" s="3">
        <v>3088.8</v>
      </c>
      <c r="H29171" s="3">
        <v>30.888000000000002</v>
      </c>
      <c r="I29171" s="3">
        <v>145.17360000000002</v>
      </c>
      <c r="J29171" s="3">
        <v>3264.8616000000002</v>
      </c>
      <c r="K29171" s="3">
        <v>5022.8640000000005</v>
      </c>
      <c r="L29171" s="4">
        <v>0.35000000000000003</v>
      </c>
    </row>
    <row r="29172" spans="1:12" x14ac:dyDescent="0.35">
      <c r="A29172" s="1" t="s">
        <v>48256</v>
      </c>
      <c r="B29172" t="s">
        <v>19053</v>
      </c>
      <c r="C29172" t="s">
        <v>34</v>
      </c>
      <c r="D29172" t="s">
        <v>35</v>
      </c>
      <c r="E29172">
        <v>1</v>
      </c>
      <c r="F29172" s="2">
        <v>126</v>
      </c>
      <c r="G29172" s="3">
        <v>126</v>
      </c>
      <c r="H29172" s="3">
        <v>1.26</v>
      </c>
      <c r="I29172" s="3">
        <v>5.9219999999999997</v>
      </c>
      <c r="J29172" s="3">
        <v>133.18200000000002</v>
      </c>
      <c r="K29172" s="3">
        <v>204.89538461538464</v>
      </c>
      <c r="L29172" s="4">
        <v>0.35000000000000003</v>
      </c>
    </row>
    <row r="29173" spans="1:12" x14ac:dyDescent="0.35">
      <c r="A29173" s="1" t="s">
        <v>48257</v>
      </c>
      <c r="B29173" t="s">
        <v>20086</v>
      </c>
      <c r="C29173" t="s">
        <v>34</v>
      </c>
      <c r="D29173" t="s">
        <v>35</v>
      </c>
      <c r="E29173">
        <v>1</v>
      </c>
      <c r="F29173" s="2">
        <v>997</v>
      </c>
      <c r="G29173" s="3">
        <v>997</v>
      </c>
      <c r="H29173" s="3">
        <v>9.9700000000000006</v>
      </c>
      <c r="I29173" s="3">
        <v>46.859000000000002</v>
      </c>
      <c r="J29173" s="3">
        <v>1053.829</v>
      </c>
      <c r="K29173" s="3">
        <v>1621.2753846153844</v>
      </c>
      <c r="L29173" s="4">
        <v>0.34999999999999992</v>
      </c>
    </row>
    <row r="29174" spans="1:12" x14ac:dyDescent="0.35">
      <c r="A29174" s="1" t="s">
        <v>48258</v>
      </c>
      <c r="B29174" t="s">
        <v>18973</v>
      </c>
      <c r="C29174" t="s">
        <v>34</v>
      </c>
      <c r="D29174" t="s">
        <v>35</v>
      </c>
      <c r="E29174">
        <v>1</v>
      </c>
      <c r="F29174" s="2">
        <v>802</v>
      </c>
      <c r="G29174" s="3">
        <v>802</v>
      </c>
      <c r="H29174" s="3">
        <v>8.02</v>
      </c>
      <c r="I29174" s="3">
        <v>37.694000000000003</v>
      </c>
      <c r="J29174" s="3">
        <v>847.71399999999994</v>
      </c>
      <c r="K29174" s="3">
        <v>1304.1753846153845</v>
      </c>
      <c r="L29174" s="4">
        <v>0.35</v>
      </c>
    </row>
    <row r="29175" spans="1:12" x14ac:dyDescent="0.35">
      <c r="A29175" s="1" t="s">
        <v>48259</v>
      </c>
      <c r="B29175" t="s">
        <v>48260</v>
      </c>
      <c r="C29175" t="s">
        <v>34</v>
      </c>
      <c r="D29175" t="s">
        <v>35</v>
      </c>
      <c r="E29175">
        <v>1</v>
      </c>
      <c r="F29175" s="2">
        <v>375</v>
      </c>
      <c r="G29175" s="3">
        <v>375</v>
      </c>
      <c r="H29175" s="3">
        <v>3.75</v>
      </c>
      <c r="I29175" s="3">
        <v>17.625</v>
      </c>
      <c r="J29175" s="3">
        <v>396.375</v>
      </c>
      <c r="K29175" s="3">
        <v>609.80769230769226</v>
      </c>
      <c r="L29175" s="4">
        <v>0.35</v>
      </c>
    </row>
    <row r="29176" spans="1:12" x14ac:dyDescent="0.35">
      <c r="A29176" s="1" t="s">
        <v>48261</v>
      </c>
      <c r="B29176" t="s">
        <v>48262</v>
      </c>
      <c r="C29176" t="s">
        <v>34</v>
      </c>
      <c r="D29176" t="s">
        <v>35</v>
      </c>
      <c r="E29176">
        <v>1</v>
      </c>
      <c r="F29176" s="2">
        <v>395.16</v>
      </c>
      <c r="G29176" s="3">
        <v>395.16</v>
      </c>
      <c r="H29176" s="3">
        <v>3.9516000000000004</v>
      </c>
      <c r="I29176" s="3">
        <v>18.572520000000001</v>
      </c>
      <c r="J29176" s="3">
        <v>417.68412000000001</v>
      </c>
      <c r="K29176" s="3">
        <v>642.59095384615387</v>
      </c>
      <c r="L29176" s="4">
        <v>0.35000000000000003</v>
      </c>
    </row>
    <row r="29177" spans="1:12" x14ac:dyDescent="0.35">
      <c r="A29177" s="1" t="s">
        <v>48263</v>
      </c>
      <c r="B29177" t="s">
        <v>48264</v>
      </c>
      <c r="C29177" t="s">
        <v>34</v>
      </c>
      <c r="D29177" t="s">
        <v>35</v>
      </c>
      <c r="E29177">
        <v>1</v>
      </c>
      <c r="F29177" s="2">
        <v>991.82</v>
      </c>
      <c r="G29177" s="3">
        <v>991.82</v>
      </c>
      <c r="H29177" s="3">
        <v>9.9182000000000006</v>
      </c>
      <c r="I29177" s="3">
        <v>46.615540000000003</v>
      </c>
      <c r="J29177" s="3">
        <v>1048.35374</v>
      </c>
      <c r="K29177" s="3">
        <v>1612.8519076923076</v>
      </c>
      <c r="L29177" s="4">
        <v>0.34999999999999992</v>
      </c>
    </row>
    <row r="29178" spans="1:12" x14ac:dyDescent="0.35">
      <c r="A29178" s="1" t="s">
        <v>48265</v>
      </c>
      <c r="B29178" t="s">
        <v>17440</v>
      </c>
      <c r="C29178" t="s">
        <v>34</v>
      </c>
      <c r="D29178" t="s">
        <v>35</v>
      </c>
      <c r="E29178">
        <v>1</v>
      </c>
      <c r="F29178" s="2">
        <v>3.6</v>
      </c>
      <c r="G29178" s="3">
        <v>3.6</v>
      </c>
      <c r="H29178" s="3">
        <v>3.6000000000000004E-2</v>
      </c>
      <c r="I29178" s="3">
        <v>0.16920000000000002</v>
      </c>
      <c r="J29178" s="3">
        <v>3.8052000000000001</v>
      </c>
      <c r="K29178" s="3">
        <v>5.8541538461538458</v>
      </c>
      <c r="L29178" s="4">
        <v>0.34999999999999992</v>
      </c>
    </row>
    <row r="29179" spans="1:12" x14ac:dyDescent="0.35">
      <c r="A29179" s="1" t="s">
        <v>48266</v>
      </c>
      <c r="B29179" t="s">
        <v>48267</v>
      </c>
      <c r="C29179" t="s">
        <v>34</v>
      </c>
      <c r="D29179" t="s">
        <v>35</v>
      </c>
      <c r="E29179">
        <v>1</v>
      </c>
      <c r="F29179" s="2">
        <v>291</v>
      </c>
      <c r="G29179" s="3">
        <v>291</v>
      </c>
      <c r="H29179" s="3">
        <v>2.91</v>
      </c>
      <c r="I29179" s="3">
        <v>13.677</v>
      </c>
      <c r="J29179" s="3">
        <v>307.58700000000005</v>
      </c>
      <c r="K29179" s="3">
        <v>473.2107692307693</v>
      </c>
      <c r="L29179" s="4">
        <v>0.35</v>
      </c>
    </row>
    <row r="29180" spans="1:12" x14ac:dyDescent="0.35">
      <c r="A29180" s="1" t="s">
        <v>48268</v>
      </c>
      <c r="B29180" t="s">
        <v>48269</v>
      </c>
      <c r="C29180" t="s">
        <v>34</v>
      </c>
      <c r="D29180" t="s">
        <v>35</v>
      </c>
      <c r="E29180">
        <v>1</v>
      </c>
      <c r="F29180" s="2">
        <v>378.11</v>
      </c>
      <c r="G29180" s="3">
        <v>378.11</v>
      </c>
      <c r="H29180" s="3">
        <v>3.7811000000000003</v>
      </c>
      <c r="I29180" s="3">
        <v>17.771170000000001</v>
      </c>
      <c r="J29180" s="3">
        <v>399.66226999999998</v>
      </c>
      <c r="K29180" s="3">
        <v>614.86503076923077</v>
      </c>
      <c r="L29180" s="4">
        <v>0.35000000000000003</v>
      </c>
    </row>
    <row r="29181" spans="1:12" x14ac:dyDescent="0.35">
      <c r="A29181" s="1" t="s">
        <v>48270</v>
      </c>
      <c r="B29181" t="s">
        <v>48271</v>
      </c>
      <c r="C29181" t="s">
        <v>34</v>
      </c>
      <c r="D29181" t="s">
        <v>35</v>
      </c>
      <c r="E29181">
        <v>1</v>
      </c>
      <c r="F29181" s="2">
        <v>52</v>
      </c>
      <c r="G29181" s="3">
        <v>52</v>
      </c>
      <c r="H29181" s="3">
        <v>0.52</v>
      </c>
      <c r="I29181" s="3">
        <v>2.444</v>
      </c>
      <c r="J29181" s="3">
        <v>54.964000000000006</v>
      </c>
      <c r="K29181" s="3">
        <v>84.56</v>
      </c>
      <c r="L29181" s="4">
        <v>0.34999999999999992</v>
      </c>
    </row>
    <row r="29182" spans="1:12" x14ac:dyDescent="0.35">
      <c r="A29182" s="1" t="s">
        <v>48272</v>
      </c>
      <c r="B29182" t="s">
        <v>48273</v>
      </c>
      <c r="C29182" t="s">
        <v>34</v>
      </c>
      <c r="D29182" t="s">
        <v>35</v>
      </c>
      <c r="E29182">
        <v>1</v>
      </c>
      <c r="F29182" s="2">
        <v>307</v>
      </c>
      <c r="G29182" s="3">
        <v>307</v>
      </c>
      <c r="H29182" s="3">
        <v>3.0700000000000003</v>
      </c>
      <c r="I29182" s="3">
        <v>14.429</v>
      </c>
      <c r="J29182" s="3">
        <v>324.49899999999997</v>
      </c>
      <c r="K29182" s="3">
        <v>499.2292307692307</v>
      </c>
      <c r="L29182" s="4">
        <v>0.35</v>
      </c>
    </row>
    <row r="29183" spans="1:12" x14ac:dyDescent="0.35">
      <c r="A29183" s="1" t="s">
        <v>48274</v>
      </c>
      <c r="B29183" t="s">
        <v>48275</v>
      </c>
      <c r="C29183" t="s">
        <v>34</v>
      </c>
      <c r="D29183" t="s">
        <v>35</v>
      </c>
      <c r="E29183">
        <v>1</v>
      </c>
      <c r="F29183" s="2">
        <v>7247.25</v>
      </c>
      <c r="G29183" s="3">
        <v>7247.25</v>
      </c>
      <c r="H29183" s="3">
        <v>72.472499999999997</v>
      </c>
      <c r="I29183" s="3">
        <v>340.62074999999999</v>
      </c>
      <c r="J29183" s="3">
        <v>7660.3432499999999</v>
      </c>
      <c r="K29183" s="3">
        <v>11785.143461538461</v>
      </c>
      <c r="L29183" s="4">
        <v>0.35</v>
      </c>
    </row>
    <row r="29184" spans="1:12" x14ac:dyDescent="0.35">
      <c r="A29184" s="1" t="s">
        <v>48276</v>
      </c>
      <c r="B29184" t="s">
        <v>48277</v>
      </c>
      <c r="C29184" t="s">
        <v>34</v>
      </c>
      <c r="D29184" t="s">
        <v>35</v>
      </c>
      <c r="E29184">
        <v>1</v>
      </c>
      <c r="F29184" s="2">
        <v>353.7</v>
      </c>
      <c r="G29184" s="3">
        <v>353.7</v>
      </c>
      <c r="H29184" s="3">
        <v>3.5369999999999999</v>
      </c>
      <c r="I29184" s="3">
        <v>16.623899999999999</v>
      </c>
      <c r="J29184" s="3">
        <v>373.86089999999996</v>
      </c>
      <c r="K29184" s="3">
        <v>575.1706153846153</v>
      </c>
      <c r="L29184" s="4">
        <v>0.35</v>
      </c>
    </row>
    <row r="29185" spans="1:12" x14ac:dyDescent="0.35">
      <c r="A29185" s="1" t="s">
        <v>48278</v>
      </c>
      <c r="B29185" t="s">
        <v>48279</v>
      </c>
      <c r="C29185" t="s">
        <v>34</v>
      </c>
      <c r="D29185" t="s">
        <v>35</v>
      </c>
      <c r="E29185">
        <v>1</v>
      </c>
      <c r="F29185" s="2">
        <v>2947</v>
      </c>
      <c r="G29185" s="3">
        <v>2947</v>
      </c>
      <c r="H29185" s="3">
        <v>29.47</v>
      </c>
      <c r="I29185" s="3">
        <v>138.50899999999999</v>
      </c>
      <c r="J29185" s="3">
        <v>3114.9789999999998</v>
      </c>
      <c r="K29185" s="3">
        <v>4792.2753846153846</v>
      </c>
      <c r="L29185" s="4">
        <v>0.35000000000000003</v>
      </c>
    </row>
    <row r="29186" spans="1:12" x14ac:dyDescent="0.35">
      <c r="A29186" s="1" t="s">
        <v>48280</v>
      </c>
      <c r="B29186" t="s">
        <v>48281</v>
      </c>
      <c r="C29186" t="s">
        <v>34</v>
      </c>
      <c r="D29186" t="s">
        <v>35</v>
      </c>
      <c r="E29186">
        <v>1</v>
      </c>
      <c r="F29186" s="2">
        <v>538</v>
      </c>
      <c r="G29186" s="3">
        <v>538</v>
      </c>
      <c r="H29186" s="3">
        <v>5.38</v>
      </c>
      <c r="I29186" s="3">
        <v>25.286000000000001</v>
      </c>
      <c r="J29186" s="3">
        <v>568.66599999999994</v>
      </c>
      <c r="K29186" s="3">
        <v>874.87076923076916</v>
      </c>
      <c r="L29186" s="4">
        <v>0.35000000000000003</v>
      </c>
    </row>
    <row r="29187" spans="1:12" x14ac:dyDescent="0.35">
      <c r="A29187" s="1" t="s">
        <v>48282</v>
      </c>
      <c r="B29187" t="s">
        <v>23310</v>
      </c>
      <c r="C29187" t="s">
        <v>34</v>
      </c>
      <c r="D29187" t="s">
        <v>35</v>
      </c>
      <c r="E29187">
        <v>1</v>
      </c>
      <c r="F29187" s="2">
        <v>2559.83</v>
      </c>
      <c r="G29187" s="3">
        <v>2559.83</v>
      </c>
      <c r="H29187" s="3">
        <v>25.598299999999998</v>
      </c>
      <c r="I29187" s="3">
        <v>120.31201</v>
      </c>
      <c r="J29187" s="3">
        <v>2705.7403100000001</v>
      </c>
      <c r="K29187" s="3">
        <v>4162.6774000000005</v>
      </c>
      <c r="L29187" s="4">
        <v>0.35000000000000003</v>
      </c>
    </row>
    <row r="29188" spans="1:12" x14ac:dyDescent="0.35">
      <c r="A29188" s="1" t="s">
        <v>48283</v>
      </c>
      <c r="B29188" t="s">
        <v>18147</v>
      </c>
      <c r="C29188" t="s">
        <v>34</v>
      </c>
      <c r="D29188" t="s">
        <v>35</v>
      </c>
      <c r="E29188">
        <v>1</v>
      </c>
      <c r="F29188" s="2">
        <v>2256</v>
      </c>
      <c r="G29188" s="3">
        <v>2256</v>
      </c>
      <c r="H29188" s="3">
        <v>22.56</v>
      </c>
      <c r="I29188" s="3">
        <v>106.032</v>
      </c>
      <c r="J29188" s="3">
        <v>2384.5920000000001</v>
      </c>
      <c r="K29188" s="3">
        <v>3668.603076923077</v>
      </c>
      <c r="L29188" s="4">
        <v>0.35</v>
      </c>
    </row>
    <row r="29189" spans="1:12" x14ac:dyDescent="0.35">
      <c r="A29189" s="1" t="s">
        <v>48284</v>
      </c>
      <c r="B29189" t="s">
        <v>48285</v>
      </c>
      <c r="C29189" t="s">
        <v>34</v>
      </c>
      <c r="D29189" t="s">
        <v>35</v>
      </c>
      <c r="E29189">
        <v>1</v>
      </c>
      <c r="F29189" s="2">
        <v>535.70000000000005</v>
      </c>
      <c r="G29189" s="3">
        <v>535.70000000000005</v>
      </c>
      <c r="H29189" s="3">
        <v>5.3570000000000002</v>
      </c>
      <c r="I29189" s="3">
        <v>25.177900000000001</v>
      </c>
      <c r="J29189" s="3">
        <v>566.23490000000004</v>
      </c>
      <c r="K29189" s="3">
        <v>871.13061538461545</v>
      </c>
      <c r="L29189" s="4">
        <v>0.35000000000000003</v>
      </c>
    </row>
    <row r="29190" spans="1:12" x14ac:dyDescent="0.35">
      <c r="A29190" s="1" t="s">
        <v>48286</v>
      </c>
      <c r="B29190" t="s">
        <v>48287</v>
      </c>
      <c r="C29190" t="s">
        <v>34</v>
      </c>
      <c r="D29190" t="s">
        <v>35</v>
      </c>
      <c r="E29190">
        <v>1</v>
      </c>
      <c r="F29190" s="2">
        <v>84.58</v>
      </c>
      <c r="G29190" s="3">
        <v>84.58</v>
      </c>
      <c r="H29190" s="3">
        <v>0.8458</v>
      </c>
      <c r="I29190" s="3">
        <v>3.97526</v>
      </c>
      <c r="J29190" s="3">
        <v>89.401060000000001</v>
      </c>
      <c r="K29190" s="3">
        <v>137.5400923076923</v>
      </c>
      <c r="L29190" s="4">
        <v>0.35</v>
      </c>
    </row>
    <row r="29191" spans="1:12" x14ac:dyDescent="0.35">
      <c r="A29191" s="1" t="s">
        <v>48288</v>
      </c>
      <c r="B29191" t="s">
        <v>48289</v>
      </c>
      <c r="C29191" t="s">
        <v>34</v>
      </c>
      <c r="D29191" t="s">
        <v>35</v>
      </c>
      <c r="E29191">
        <v>1</v>
      </c>
      <c r="F29191" s="2">
        <v>1736.6</v>
      </c>
      <c r="G29191" s="3">
        <v>1736.6</v>
      </c>
      <c r="H29191" s="3">
        <v>17.366</v>
      </c>
      <c r="I29191" s="3">
        <v>81.620199999999997</v>
      </c>
      <c r="J29191" s="3">
        <v>1835.5862</v>
      </c>
      <c r="K29191" s="3">
        <v>2823.9787692307691</v>
      </c>
      <c r="L29191" s="4">
        <v>0.35</v>
      </c>
    </row>
    <row r="29192" spans="1:12" x14ac:dyDescent="0.35">
      <c r="A29192" s="1" t="s">
        <v>48290</v>
      </c>
      <c r="B29192" t="s">
        <v>26533</v>
      </c>
      <c r="C29192" t="s">
        <v>34</v>
      </c>
      <c r="D29192" t="s">
        <v>35</v>
      </c>
      <c r="E29192">
        <v>1</v>
      </c>
      <c r="F29192" s="2">
        <v>38.68</v>
      </c>
      <c r="G29192" s="3">
        <v>38.68</v>
      </c>
      <c r="H29192" s="3">
        <v>0.38680000000000003</v>
      </c>
      <c r="I29192" s="3">
        <v>1.81796</v>
      </c>
      <c r="J29192" s="3">
        <v>40.88476</v>
      </c>
      <c r="K29192" s="3">
        <v>62.899630769230768</v>
      </c>
      <c r="L29192" s="4">
        <v>0.35</v>
      </c>
    </row>
    <row r="29193" spans="1:12" x14ac:dyDescent="0.35">
      <c r="A29193" s="1" t="s">
        <v>48291</v>
      </c>
      <c r="B29193" t="s">
        <v>48292</v>
      </c>
      <c r="C29193" t="s">
        <v>34</v>
      </c>
      <c r="D29193" t="s">
        <v>35</v>
      </c>
      <c r="E29193">
        <v>1</v>
      </c>
      <c r="F29193" s="2">
        <v>8.77</v>
      </c>
      <c r="G29193" s="3">
        <v>8.77</v>
      </c>
      <c r="H29193" s="3">
        <v>8.77E-2</v>
      </c>
      <c r="I29193" s="3">
        <v>0.41219</v>
      </c>
      <c r="J29193" s="3">
        <v>9.2698900000000002</v>
      </c>
      <c r="K29193" s="3">
        <v>14.26136923076923</v>
      </c>
      <c r="L29193" s="4">
        <v>0.34999999999999992</v>
      </c>
    </row>
    <row r="29194" spans="1:12" x14ac:dyDescent="0.35">
      <c r="A29194" s="1" t="s">
        <v>48293</v>
      </c>
      <c r="B29194" t="s">
        <v>48294</v>
      </c>
      <c r="C29194" t="s">
        <v>34</v>
      </c>
      <c r="D29194" t="s">
        <v>35</v>
      </c>
      <c r="E29194">
        <v>1</v>
      </c>
      <c r="F29194" s="2">
        <v>123</v>
      </c>
      <c r="G29194" s="3">
        <v>123</v>
      </c>
      <c r="H29194" s="3">
        <v>1.23</v>
      </c>
      <c r="I29194" s="3">
        <v>5.7809999999999997</v>
      </c>
      <c r="J29194" s="3">
        <v>130.011</v>
      </c>
      <c r="K29194" s="3">
        <v>200.01692307692306</v>
      </c>
      <c r="L29194" s="4">
        <v>0.35</v>
      </c>
    </row>
    <row r="29195" spans="1:12" x14ac:dyDescent="0.35">
      <c r="A29195" s="1" t="s">
        <v>48295</v>
      </c>
      <c r="B29195" t="s">
        <v>31347</v>
      </c>
      <c r="C29195" t="s">
        <v>34</v>
      </c>
      <c r="D29195" t="s">
        <v>35</v>
      </c>
      <c r="E29195">
        <v>1</v>
      </c>
      <c r="F29195" s="2">
        <v>3649.8</v>
      </c>
      <c r="G29195" s="3">
        <v>3649.8</v>
      </c>
      <c r="H29195" s="3">
        <v>36.498000000000005</v>
      </c>
      <c r="I29195" s="3">
        <v>171.54060000000001</v>
      </c>
      <c r="J29195" s="3">
        <v>3857.8386</v>
      </c>
      <c r="K29195" s="3">
        <v>5935.1363076923071</v>
      </c>
      <c r="L29195" s="4">
        <v>0.34999999999999992</v>
      </c>
    </row>
    <row r="29196" spans="1:12" x14ac:dyDescent="0.35">
      <c r="A29196" s="1" t="s">
        <v>48296</v>
      </c>
      <c r="B29196" t="s">
        <v>48297</v>
      </c>
      <c r="C29196" t="s">
        <v>34</v>
      </c>
      <c r="D29196" t="s">
        <v>35</v>
      </c>
      <c r="E29196">
        <v>1</v>
      </c>
      <c r="F29196" s="2">
        <v>5416.2</v>
      </c>
      <c r="G29196" s="3">
        <v>5416.2</v>
      </c>
      <c r="H29196" s="3">
        <v>54.161999999999999</v>
      </c>
      <c r="I29196" s="3">
        <v>254.56139999999999</v>
      </c>
      <c r="J29196" s="3">
        <v>5724.9233999999997</v>
      </c>
      <c r="K29196" s="3">
        <v>8807.574461538461</v>
      </c>
      <c r="L29196" s="4">
        <v>0.35</v>
      </c>
    </row>
    <row r="29197" spans="1:12" x14ac:dyDescent="0.35">
      <c r="A29197" s="1" t="s">
        <v>48298</v>
      </c>
      <c r="B29197" t="s">
        <v>19983</v>
      </c>
      <c r="C29197" t="s">
        <v>34</v>
      </c>
      <c r="D29197" t="s">
        <v>35</v>
      </c>
      <c r="E29197">
        <v>1</v>
      </c>
      <c r="F29197" s="2">
        <v>14400</v>
      </c>
      <c r="G29197" s="3">
        <v>14400</v>
      </c>
      <c r="H29197" s="3">
        <v>144</v>
      </c>
      <c r="I29197" s="3">
        <v>676.8</v>
      </c>
      <c r="J29197" s="3">
        <v>15220.8</v>
      </c>
      <c r="K29197" s="3">
        <v>23416.615384615383</v>
      </c>
      <c r="L29197" s="4">
        <v>0.35</v>
      </c>
    </row>
    <row r="29198" spans="1:12" x14ac:dyDescent="0.35">
      <c r="A29198" s="1" t="s">
        <v>48299</v>
      </c>
      <c r="B29198" t="s">
        <v>48300</v>
      </c>
      <c r="C29198" t="s">
        <v>34</v>
      </c>
      <c r="D29198" t="s">
        <v>35</v>
      </c>
      <c r="E29198">
        <v>1</v>
      </c>
      <c r="F29198" s="2">
        <v>3.0939999999999999</v>
      </c>
      <c r="G29198" s="3">
        <v>3.0939999999999999</v>
      </c>
      <c r="H29198" s="3">
        <v>3.0939999999999999E-2</v>
      </c>
      <c r="I29198" s="3">
        <v>0.14541799999999999</v>
      </c>
      <c r="J29198" s="3">
        <v>3.2703579999999999</v>
      </c>
      <c r="K29198" s="3">
        <v>5.03132</v>
      </c>
      <c r="L29198" s="4">
        <v>0.35000000000000003</v>
      </c>
    </row>
    <row r="29199" spans="1:12" x14ac:dyDescent="0.35">
      <c r="A29199" s="1" t="s">
        <v>48301</v>
      </c>
      <c r="B29199" t="s">
        <v>18032</v>
      </c>
      <c r="C29199" t="s">
        <v>34</v>
      </c>
      <c r="D29199" t="s">
        <v>35</v>
      </c>
      <c r="E29199">
        <v>1</v>
      </c>
      <c r="F29199" s="2">
        <v>368</v>
      </c>
      <c r="G29199" s="3">
        <v>368</v>
      </c>
      <c r="H29199" s="3">
        <v>3.68</v>
      </c>
      <c r="I29199" s="3">
        <v>17.295999999999999</v>
      </c>
      <c r="J29199" s="3">
        <v>388.976</v>
      </c>
      <c r="K29199" s="3">
        <v>598.42461538461532</v>
      </c>
      <c r="L29199" s="4">
        <v>0.34999999999999992</v>
      </c>
    </row>
    <row r="29200" spans="1:12" x14ac:dyDescent="0.35">
      <c r="A29200" s="1" t="s">
        <v>48302</v>
      </c>
      <c r="B29200" t="s">
        <v>48303</v>
      </c>
      <c r="C29200" t="s">
        <v>34</v>
      </c>
      <c r="D29200" t="s">
        <v>35</v>
      </c>
      <c r="E29200">
        <v>1</v>
      </c>
      <c r="F29200" s="2">
        <v>15752.82</v>
      </c>
      <c r="G29200" s="3">
        <v>15752.82</v>
      </c>
      <c r="H29200" s="3">
        <v>157.5282</v>
      </c>
      <c r="I29200" s="3">
        <v>740.38253999999995</v>
      </c>
      <c r="J29200" s="3">
        <v>16650.730739999999</v>
      </c>
      <c r="K29200" s="3">
        <v>25616.508830769228</v>
      </c>
      <c r="L29200" s="4">
        <v>0.35</v>
      </c>
    </row>
    <row r="29201" spans="1:12" x14ac:dyDescent="0.35">
      <c r="A29201" s="1" t="s">
        <v>48304</v>
      </c>
      <c r="B29201" t="s">
        <v>17237</v>
      </c>
      <c r="C29201" t="s">
        <v>34</v>
      </c>
      <c r="D29201" t="s">
        <v>35</v>
      </c>
      <c r="E29201">
        <v>1</v>
      </c>
      <c r="F29201" s="2">
        <v>21848</v>
      </c>
      <c r="G29201" s="3">
        <v>21848</v>
      </c>
      <c r="H29201" s="3">
        <v>218.48000000000002</v>
      </c>
      <c r="I29201" s="3">
        <v>1026.856</v>
      </c>
      <c r="J29201" s="3">
        <v>23093.335999999999</v>
      </c>
      <c r="K29201" s="3">
        <v>35528.209230769229</v>
      </c>
      <c r="L29201" s="4">
        <v>0.35</v>
      </c>
    </row>
    <row r="29202" spans="1:12" x14ac:dyDescent="0.35">
      <c r="A29202" s="1" t="s">
        <v>48305</v>
      </c>
      <c r="B29202" t="s">
        <v>48306</v>
      </c>
      <c r="C29202" t="s">
        <v>34</v>
      </c>
      <c r="D29202" t="s">
        <v>35</v>
      </c>
      <c r="E29202">
        <v>1</v>
      </c>
      <c r="F29202" s="2">
        <v>382</v>
      </c>
      <c r="G29202" s="3">
        <v>382</v>
      </c>
      <c r="H29202" s="3">
        <v>3.8200000000000003</v>
      </c>
      <c r="I29202" s="3">
        <v>17.954000000000001</v>
      </c>
      <c r="J29202" s="3">
        <v>403.774</v>
      </c>
      <c r="K29202" s="3">
        <v>621.19076923076921</v>
      </c>
      <c r="L29202" s="4">
        <v>0.35</v>
      </c>
    </row>
    <row r="29203" spans="1:12" x14ac:dyDescent="0.35">
      <c r="A29203" s="1" t="s">
        <v>48307</v>
      </c>
      <c r="B29203" t="s">
        <v>48308</v>
      </c>
      <c r="C29203" t="s">
        <v>34</v>
      </c>
      <c r="D29203" t="s">
        <v>35</v>
      </c>
      <c r="E29203">
        <v>1</v>
      </c>
      <c r="F29203" s="2">
        <v>3507.57</v>
      </c>
      <c r="G29203" s="3">
        <v>3507.57</v>
      </c>
      <c r="H29203" s="3">
        <v>35.075700000000005</v>
      </c>
      <c r="I29203" s="3">
        <v>164.85579000000001</v>
      </c>
      <c r="J29203" s="3">
        <v>3707.5014900000001</v>
      </c>
      <c r="K29203" s="3">
        <v>5703.8484461538465</v>
      </c>
      <c r="L29203" s="4">
        <v>0.35000000000000003</v>
      </c>
    </row>
    <row r="29204" spans="1:12" x14ac:dyDescent="0.35">
      <c r="A29204" s="1" t="s">
        <v>48309</v>
      </c>
      <c r="B29204" t="s">
        <v>48310</v>
      </c>
      <c r="C29204" t="s">
        <v>34</v>
      </c>
      <c r="D29204" t="s">
        <v>35</v>
      </c>
      <c r="E29204">
        <v>1</v>
      </c>
      <c r="F29204" s="2">
        <v>535.70000000000005</v>
      </c>
      <c r="G29204" s="3">
        <v>535.70000000000005</v>
      </c>
      <c r="H29204" s="3">
        <v>5.3570000000000002</v>
      </c>
      <c r="I29204" s="3">
        <v>25.177900000000001</v>
      </c>
      <c r="J29204" s="3">
        <v>566.23490000000004</v>
      </c>
      <c r="K29204" s="3">
        <v>871.13061538461545</v>
      </c>
      <c r="L29204" s="4">
        <v>0.35000000000000003</v>
      </c>
    </row>
    <row r="29205" spans="1:12" x14ac:dyDescent="0.35">
      <c r="A29205" s="1" t="s">
        <v>48311</v>
      </c>
      <c r="B29205" t="s">
        <v>48312</v>
      </c>
      <c r="C29205" t="s">
        <v>34</v>
      </c>
      <c r="D29205" t="s">
        <v>35</v>
      </c>
      <c r="E29205">
        <v>1</v>
      </c>
      <c r="F29205" s="2">
        <v>4800</v>
      </c>
      <c r="G29205" s="3">
        <v>4800</v>
      </c>
      <c r="H29205" s="3">
        <v>48</v>
      </c>
      <c r="I29205" s="3">
        <v>225.6</v>
      </c>
      <c r="J29205" s="3">
        <v>5073.6000000000004</v>
      </c>
      <c r="K29205" s="3">
        <v>7805.5384615384619</v>
      </c>
      <c r="L29205" s="4">
        <v>0.35</v>
      </c>
    </row>
    <row r="29206" spans="1:12" x14ac:dyDescent="0.35">
      <c r="A29206" s="1" t="s">
        <v>48313</v>
      </c>
      <c r="B29206" t="s">
        <v>26540</v>
      </c>
      <c r="C29206" t="s">
        <v>34</v>
      </c>
      <c r="D29206" t="s">
        <v>35</v>
      </c>
      <c r="E29206">
        <v>1</v>
      </c>
      <c r="F29206" s="2">
        <v>421.97</v>
      </c>
      <c r="G29206" s="3">
        <v>421.97</v>
      </c>
      <c r="H29206" s="3">
        <v>4.2197000000000005</v>
      </c>
      <c r="I29206" s="3">
        <v>19.83259</v>
      </c>
      <c r="J29206" s="3">
        <v>446.02229</v>
      </c>
      <c r="K29206" s="3">
        <v>686.18813846153841</v>
      </c>
      <c r="L29206" s="4">
        <v>0.35</v>
      </c>
    </row>
    <row r="29207" spans="1:12" x14ac:dyDescent="0.35">
      <c r="A29207" s="1" t="s">
        <v>48314</v>
      </c>
      <c r="B29207" t="s">
        <v>48315</v>
      </c>
      <c r="C29207" t="s">
        <v>34</v>
      </c>
      <c r="D29207" t="s">
        <v>35</v>
      </c>
      <c r="E29207">
        <v>1</v>
      </c>
      <c r="F29207" s="2">
        <v>40.270000000000003</v>
      </c>
      <c r="G29207" s="3">
        <v>40.270000000000003</v>
      </c>
      <c r="H29207" s="3">
        <v>0.40270000000000006</v>
      </c>
      <c r="I29207" s="3">
        <v>1.8926900000000002</v>
      </c>
      <c r="J29207" s="3">
        <v>42.565390000000008</v>
      </c>
      <c r="K29207" s="3">
        <v>65.485215384615401</v>
      </c>
      <c r="L29207" s="4">
        <v>0.35000000000000003</v>
      </c>
    </row>
    <row r="29208" spans="1:12" x14ac:dyDescent="0.35">
      <c r="A29208" s="1" t="s">
        <v>48316</v>
      </c>
      <c r="B29208" t="s">
        <v>48317</v>
      </c>
      <c r="C29208" t="s">
        <v>34</v>
      </c>
      <c r="D29208" t="s">
        <v>35</v>
      </c>
      <c r="E29208">
        <v>1</v>
      </c>
      <c r="F29208" s="2">
        <v>125</v>
      </c>
      <c r="G29208" s="3">
        <v>125</v>
      </c>
      <c r="H29208" s="3">
        <v>1.25</v>
      </c>
      <c r="I29208" s="3">
        <v>5.875</v>
      </c>
      <c r="J29208" s="3">
        <v>132.125</v>
      </c>
      <c r="K29208" s="3">
        <v>203.26923076923077</v>
      </c>
      <c r="L29208" s="4">
        <v>0.35000000000000003</v>
      </c>
    </row>
    <row r="29209" spans="1:12" x14ac:dyDescent="0.35">
      <c r="A29209" s="1" t="s">
        <v>48318</v>
      </c>
      <c r="B29209" t="s">
        <v>48319</v>
      </c>
      <c r="C29209" t="s">
        <v>34</v>
      </c>
      <c r="D29209" t="s">
        <v>35</v>
      </c>
      <c r="E29209">
        <v>1</v>
      </c>
      <c r="F29209" s="2">
        <v>6484.2</v>
      </c>
      <c r="G29209" s="3">
        <v>6484.2</v>
      </c>
      <c r="H29209" s="3">
        <v>64.841999999999999</v>
      </c>
      <c r="I29209" s="3">
        <v>304.75740000000002</v>
      </c>
      <c r="J29209" s="3">
        <v>6853.7993999999999</v>
      </c>
      <c r="K29209" s="3">
        <v>10544.306769230769</v>
      </c>
      <c r="L29209" s="4">
        <v>0.35</v>
      </c>
    </row>
    <row r="29210" spans="1:12" x14ac:dyDescent="0.35">
      <c r="A29210" s="1" t="s">
        <v>48320</v>
      </c>
      <c r="B29210" t="s">
        <v>48321</v>
      </c>
      <c r="C29210" t="s">
        <v>34</v>
      </c>
      <c r="D29210" t="s">
        <v>35</v>
      </c>
      <c r="E29210">
        <v>1</v>
      </c>
      <c r="F29210" s="2">
        <v>535.70000000000005</v>
      </c>
      <c r="G29210" s="3">
        <v>535.70000000000005</v>
      </c>
      <c r="H29210" s="3">
        <v>5.3570000000000002</v>
      </c>
      <c r="I29210" s="3">
        <v>25.177900000000001</v>
      </c>
      <c r="J29210" s="3">
        <v>566.23490000000004</v>
      </c>
      <c r="K29210" s="3">
        <v>871.13061538461545</v>
      </c>
      <c r="L29210" s="4">
        <v>0.35000000000000003</v>
      </c>
    </row>
    <row r="29211" spans="1:12" x14ac:dyDescent="0.35">
      <c r="A29211" s="1" t="s">
        <v>48322</v>
      </c>
      <c r="B29211" t="s">
        <v>48323</v>
      </c>
      <c r="C29211" t="s">
        <v>34</v>
      </c>
      <c r="D29211" t="s">
        <v>35</v>
      </c>
      <c r="E29211">
        <v>1</v>
      </c>
      <c r="F29211" s="2">
        <v>1457.08</v>
      </c>
      <c r="G29211" s="3">
        <v>1457.08</v>
      </c>
      <c r="H29211" s="3">
        <v>14.5708</v>
      </c>
      <c r="I29211" s="3">
        <v>68.482759999999999</v>
      </c>
      <c r="J29211" s="3">
        <v>1540.13356</v>
      </c>
      <c r="K29211" s="3">
        <v>2369.4362461538462</v>
      </c>
      <c r="L29211" s="4">
        <v>0.35000000000000003</v>
      </c>
    </row>
    <row r="29212" spans="1:12" x14ac:dyDescent="0.35">
      <c r="A29212" s="1" t="s">
        <v>48324</v>
      </c>
      <c r="B29212" t="s">
        <v>48325</v>
      </c>
      <c r="C29212" t="s">
        <v>34</v>
      </c>
      <c r="D29212" t="s">
        <v>35</v>
      </c>
      <c r="E29212">
        <v>1</v>
      </c>
      <c r="F29212" s="2">
        <v>680.66</v>
      </c>
      <c r="G29212" s="3">
        <v>680.66</v>
      </c>
      <c r="H29212" s="3">
        <v>6.8065999999999995</v>
      </c>
      <c r="I29212" s="3">
        <v>31.991019999999999</v>
      </c>
      <c r="J29212" s="3">
        <v>719.45762000000002</v>
      </c>
      <c r="K29212" s="3">
        <v>1106.8578769230769</v>
      </c>
      <c r="L29212" s="4">
        <v>0.35</v>
      </c>
    </row>
    <row r="29213" spans="1:12" x14ac:dyDescent="0.35">
      <c r="A29213" s="1" t="s">
        <v>48326</v>
      </c>
      <c r="B29213" t="s">
        <v>48327</v>
      </c>
      <c r="C29213" t="s">
        <v>34</v>
      </c>
      <c r="D29213" t="s">
        <v>35</v>
      </c>
      <c r="E29213">
        <v>1</v>
      </c>
      <c r="F29213" s="2">
        <v>1155</v>
      </c>
      <c r="G29213" s="3">
        <v>1155</v>
      </c>
      <c r="H29213" s="3">
        <v>11.55</v>
      </c>
      <c r="I29213" s="3">
        <v>54.284999999999997</v>
      </c>
      <c r="J29213" s="3">
        <v>1220.835</v>
      </c>
      <c r="K29213" s="3">
        <v>1878.2076923076922</v>
      </c>
      <c r="L29213" s="4">
        <v>0.35</v>
      </c>
    </row>
    <row r="29214" spans="1:12" x14ac:dyDescent="0.35">
      <c r="A29214" s="1" t="s">
        <v>48328</v>
      </c>
      <c r="B29214" t="s">
        <v>48329</v>
      </c>
      <c r="C29214" t="s">
        <v>34</v>
      </c>
      <c r="D29214" t="s">
        <v>35</v>
      </c>
      <c r="E29214">
        <v>1</v>
      </c>
      <c r="F29214" s="2">
        <v>91.3</v>
      </c>
      <c r="G29214" s="3">
        <v>91.3</v>
      </c>
      <c r="H29214" s="3">
        <v>0.91300000000000003</v>
      </c>
      <c r="I29214" s="3">
        <v>4.2911000000000001</v>
      </c>
      <c r="J29214" s="3">
        <v>96.504099999999994</v>
      </c>
      <c r="K29214" s="3">
        <v>148.46784615384615</v>
      </c>
      <c r="L29214" s="4">
        <v>0.35000000000000003</v>
      </c>
    </row>
    <row r="29215" spans="1:12" x14ac:dyDescent="0.35">
      <c r="A29215" s="1" t="s">
        <v>48330</v>
      </c>
      <c r="B29215" t="s">
        <v>17690</v>
      </c>
      <c r="C29215" t="s">
        <v>34</v>
      </c>
      <c r="D29215" t="s">
        <v>35</v>
      </c>
      <c r="E29215">
        <v>1</v>
      </c>
      <c r="F29215" s="2">
        <v>589</v>
      </c>
      <c r="G29215" s="3">
        <v>589</v>
      </c>
      <c r="H29215" s="3">
        <v>5.89</v>
      </c>
      <c r="I29215" s="3">
        <v>27.683</v>
      </c>
      <c r="J29215" s="3">
        <v>622.57299999999998</v>
      </c>
      <c r="K29215" s="3">
        <v>957.80461538461532</v>
      </c>
      <c r="L29215" s="4">
        <v>0.35</v>
      </c>
    </row>
    <row r="29216" spans="1:12" x14ac:dyDescent="0.35">
      <c r="A29216" s="1" t="s">
        <v>48331</v>
      </c>
      <c r="B29216" t="s">
        <v>48332</v>
      </c>
      <c r="C29216" t="s">
        <v>34</v>
      </c>
      <c r="D29216" t="s">
        <v>35</v>
      </c>
      <c r="E29216">
        <v>1</v>
      </c>
      <c r="F29216" s="2">
        <v>5691.6</v>
      </c>
      <c r="G29216" s="3">
        <v>5691.6</v>
      </c>
      <c r="H29216" s="3">
        <v>56.916000000000004</v>
      </c>
      <c r="I29216" s="3">
        <v>267.5052</v>
      </c>
      <c r="J29216" s="3">
        <v>6016.0212000000001</v>
      </c>
      <c r="K29216" s="3">
        <v>9255.4172307692315</v>
      </c>
      <c r="L29216" s="4">
        <v>0.35000000000000003</v>
      </c>
    </row>
    <row r="29217" spans="1:12" x14ac:dyDescent="0.35">
      <c r="A29217" s="1" t="s">
        <v>48333</v>
      </c>
      <c r="B29217" t="s">
        <v>48334</v>
      </c>
      <c r="C29217" t="s">
        <v>34</v>
      </c>
      <c r="D29217" t="s">
        <v>35</v>
      </c>
      <c r="E29217">
        <v>1</v>
      </c>
      <c r="F29217" s="2">
        <v>829.92</v>
      </c>
      <c r="G29217" s="3">
        <v>829.92</v>
      </c>
      <c r="H29217" s="3">
        <v>8.299199999999999</v>
      </c>
      <c r="I29217" s="3">
        <v>39.006239999999998</v>
      </c>
      <c r="J29217" s="3">
        <v>877.22544000000005</v>
      </c>
      <c r="K29217" s="3">
        <v>1349.5776000000001</v>
      </c>
      <c r="L29217" s="4">
        <v>0.35</v>
      </c>
    </row>
    <row r="29218" spans="1:12" x14ac:dyDescent="0.35">
      <c r="A29218" s="1" t="s">
        <v>48335</v>
      </c>
      <c r="B29218" t="s">
        <v>48336</v>
      </c>
      <c r="C29218" t="s">
        <v>34</v>
      </c>
      <c r="D29218" t="s">
        <v>35</v>
      </c>
      <c r="E29218">
        <v>1</v>
      </c>
      <c r="F29218" s="2">
        <v>1.95</v>
      </c>
      <c r="G29218" s="3">
        <v>1.95</v>
      </c>
      <c r="H29218" s="3">
        <v>1.95E-2</v>
      </c>
      <c r="I29218" s="3">
        <v>9.1649999999999995E-2</v>
      </c>
      <c r="J29218" s="3">
        <v>2.06115</v>
      </c>
      <c r="K29218" s="3">
        <v>3.1709999999999998</v>
      </c>
      <c r="L29218" s="4">
        <v>0.35</v>
      </c>
    </row>
    <row r="29219" spans="1:12" x14ac:dyDescent="0.35">
      <c r="A29219" s="1" t="s">
        <v>48337</v>
      </c>
      <c r="B29219" t="s">
        <v>19064</v>
      </c>
      <c r="C29219" t="s">
        <v>34</v>
      </c>
      <c r="D29219" t="s">
        <v>35</v>
      </c>
      <c r="E29219">
        <v>1</v>
      </c>
      <c r="F29219" s="2">
        <v>0.01</v>
      </c>
      <c r="G29219" s="3">
        <v>0.01</v>
      </c>
      <c r="H29219" s="3">
        <v>1E-4</v>
      </c>
      <c r="I29219" s="3">
        <v>4.6999999999999999E-4</v>
      </c>
      <c r="J29219" s="3">
        <v>1.057E-2</v>
      </c>
      <c r="K29219" s="3">
        <v>1.6261538461538459E-2</v>
      </c>
      <c r="L29219" s="4">
        <v>0.34999999999999992</v>
      </c>
    </row>
    <row r="29220" spans="1:12" x14ac:dyDescent="0.35">
      <c r="A29220" s="1" t="s">
        <v>48338</v>
      </c>
      <c r="B29220" t="s">
        <v>48339</v>
      </c>
      <c r="C29220" t="s">
        <v>34</v>
      </c>
      <c r="D29220" t="s">
        <v>35</v>
      </c>
      <c r="E29220">
        <v>1</v>
      </c>
      <c r="F29220" s="2">
        <v>135.53</v>
      </c>
      <c r="G29220" s="3">
        <v>135.53</v>
      </c>
      <c r="H29220" s="3">
        <v>1.3552999999999999</v>
      </c>
      <c r="I29220" s="3">
        <v>6.36991</v>
      </c>
      <c r="J29220" s="3">
        <v>143.25521000000001</v>
      </c>
      <c r="K29220" s="3">
        <v>220.39263076923078</v>
      </c>
      <c r="L29220" s="4">
        <v>0.35</v>
      </c>
    </row>
    <row r="29221" spans="1:12" x14ac:dyDescent="0.35">
      <c r="A29221" s="1" t="s">
        <v>48340</v>
      </c>
      <c r="B29221" t="s">
        <v>48341</v>
      </c>
      <c r="C29221" t="s">
        <v>34</v>
      </c>
      <c r="D29221" t="s">
        <v>35</v>
      </c>
      <c r="E29221">
        <v>1</v>
      </c>
      <c r="F29221" s="2">
        <v>208</v>
      </c>
      <c r="G29221" s="3">
        <v>208</v>
      </c>
      <c r="H29221" s="3">
        <v>2.08</v>
      </c>
      <c r="I29221" s="3">
        <v>9.7759999999999998</v>
      </c>
      <c r="J29221" s="3">
        <v>219.85600000000002</v>
      </c>
      <c r="K29221" s="3">
        <v>338.24</v>
      </c>
      <c r="L29221" s="4">
        <v>0.34999999999999992</v>
      </c>
    </row>
    <row r="29222" spans="1:12" x14ac:dyDescent="0.35">
      <c r="A29222" s="1" t="s">
        <v>48342</v>
      </c>
      <c r="B29222" t="s">
        <v>48343</v>
      </c>
      <c r="C29222" t="s">
        <v>34</v>
      </c>
      <c r="D29222" t="s">
        <v>35</v>
      </c>
      <c r="E29222">
        <v>1</v>
      </c>
      <c r="F29222" s="2">
        <v>2144.25</v>
      </c>
      <c r="G29222" s="3">
        <v>2144.25</v>
      </c>
      <c r="H29222" s="3">
        <v>21.442499999999999</v>
      </c>
      <c r="I29222" s="3">
        <v>100.77975000000001</v>
      </c>
      <c r="J29222" s="3">
        <v>2266.4722500000003</v>
      </c>
      <c r="K29222" s="3">
        <v>3486.8803846153851</v>
      </c>
      <c r="L29222" s="4">
        <v>0.35000000000000003</v>
      </c>
    </row>
    <row r="29223" spans="1:12" x14ac:dyDescent="0.35">
      <c r="A29223" s="1" t="s">
        <v>48344</v>
      </c>
      <c r="B29223" t="s">
        <v>48345</v>
      </c>
      <c r="C29223" t="s">
        <v>34</v>
      </c>
      <c r="D29223" t="s">
        <v>35</v>
      </c>
      <c r="E29223">
        <v>1</v>
      </c>
      <c r="F29223" s="2">
        <v>1776</v>
      </c>
      <c r="G29223" s="3">
        <v>1776</v>
      </c>
      <c r="H29223" s="3">
        <v>17.760000000000002</v>
      </c>
      <c r="I29223" s="3">
        <v>83.471999999999994</v>
      </c>
      <c r="J29223" s="3">
        <v>1877.232</v>
      </c>
      <c r="K29223" s="3">
        <v>2888.0492307692307</v>
      </c>
      <c r="L29223" s="4">
        <v>0.35</v>
      </c>
    </row>
    <row r="29224" spans="1:12" x14ac:dyDescent="0.35">
      <c r="A29224" s="1" t="s">
        <v>48346</v>
      </c>
      <c r="B29224" t="s">
        <v>48347</v>
      </c>
      <c r="C29224" t="s">
        <v>34</v>
      </c>
      <c r="D29224" t="s">
        <v>35</v>
      </c>
      <c r="E29224">
        <v>1</v>
      </c>
      <c r="F29224" s="2">
        <v>899</v>
      </c>
      <c r="G29224" s="3">
        <v>899</v>
      </c>
      <c r="H29224" s="3">
        <v>8.99</v>
      </c>
      <c r="I29224" s="3">
        <v>42.253</v>
      </c>
      <c r="J29224" s="3">
        <v>950.24300000000005</v>
      </c>
      <c r="K29224" s="3">
        <v>1461.9123076923076</v>
      </c>
      <c r="L29224" s="4">
        <v>0.34999999999999992</v>
      </c>
    </row>
    <row r="29225" spans="1:12" x14ac:dyDescent="0.35">
      <c r="A29225" s="1" t="s">
        <v>48348</v>
      </c>
      <c r="B29225" t="s">
        <v>18791</v>
      </c>
      <c r="C29225" t="s">
        <v>34</v>
      </c>
      <c r="D29225" t="s">
        <v>35</v>
      </c>
      <c r="E29225">
        <v>1</v>
      </c>
      <c r="F29225" s="2">
        <v>1787.4</v>
      </c>
      <c r="G29225" s="3">
        <v>1787.4</v>
      </c>
      <c r="H29225" s="3">
        <v>17.874000000000002</v>
      </c>
      <c r="I29225" s="3">
        <v>84.007800000000003</v>
      </c>
      <c r="J29225" s="3">
        <v>1889.2818000000002</v>
      </c>
      <c r="K29225" s="3">
        <v>2906.587384615385</v>
      </c>
      <c r="L29225" s="4">
        <v>0.35000000000000003</v>
      </c>
    </row>
    <row r="29226" spans="1:12" x14ac:dyDescent="0.35">
      <c r="A29226" s="1" t="s">
        <v>48349</v>
      </c>
      <c r="B29226" t="s">
        <v>48350</v>
      </c>
      <c r="C29226" t="s">
        <v>34</v>
      </c>
      <c r="D29226" t="s">
        <v>35</v>
      </c>
      <c r="E29226">
        <v>1</v>
      </c>
      <c r="F29226" s="2">
        <v>24.04</v>
      </c>
      <c r="G29226" s="3">
        <v>24.04</v>
      </c>
      <c r="H29226" s="3">
        <v>0.2404</v>
      </c>
      <c r="I29226" s="3">
        <v>1.12988</v>
      </c>
      <c r="J29226" s="3">
        <v>25.41028</v>
      </c>
      <c r="K29226" s="3">
        <v>39.09273846153846</v>
      </c>
      <c r="L29226" s="4">
        <v>0.35</v>
      </c>
    </row>
    <row r="29227" spans="1:12" x14ac:dyDescent="0.35">
      <c r="A29227" s="1" t="s">
        <v>48351</v>
      </c>
      <c r="B29227" t="s">
        <v>48352</v>
      </c>
      <c r="C29227" t="s">
        <v>34</v>
      </c>
      <c r="D29227" t="s">
        <v>35</v>
      </c>
      <c r="E29227">
        <v>1</v>
      </c>
      <c r="F29227" s="2">
        <v>3868.05</v>
      </c>
      <c r="G29227" s="3">
        <v>3868.05</v>
      </c>
      <c r="H29227" s="3">
        <v>38.680500000000002</v>
      </c>
      <c r="I29227" s="3">
        <v>181.79835</v>
      </c>
      <c r="J29227" s="3">
        <v>4088.5288500000001</v>
      </c>
      <c r="K29227" s="3">
        <v>6290.0443846153848</v>
      </c>
      <c r="L29227" s="4">
        <v>0.35</v>
      </c>
    </row>
    <row r="29228" spans="1:12" x14ac:dyDescent="0.35">
      <c r="A29228" s="1" t="s">
        <v>48353</v>
      </c>
      <c r="B29228" t="s">
        <v>48354</v>
      </c>
      <c r="C29228" t="s">
        <v>34</v>
      </c>
      <c r="D29228" t="s">
        <v>35</v>
      </c>
      <c r="E29228">
        <v>1</v>
      </c>
      <c r="F29228" s="2">
        <v>3.0804</v>
      </c>
      <c r="G29228" s="3">
        <v>3.0804</v>
      </c>
      <c r="H29228" s="3">
        <v>3.0804000000000002E-2</v>
      </c>
      <c r="I29228" s="3">
        <v>0.14477880000000001</v>
      </c>
      <c r="J29228" s="3">
        <v>3.2559828</v>
      </c>
      <c r="K29228" s="3">
        <v>5.0092043076923076</v>
      </c>
      <c r="L29228" s="4">
        <v>0.35</v>
      </c>
    </row>
    <row r="29229" spans="1:12" x14ac:dyDescent="0.35">
      <c r="A29229" s="1" t="s">
        <v>48355</v>
      </c>
      <c r="B29229" t="s">
        <v>48356</v>
      </c>
      <c r="C29229" t="s">
        <v>34</v>
      </c>
      <c r="D29229" t="s">
        <v>35</v>
      </c>
      <c r="E29229">
        <v>1</v>
      </c>
      <c r="F29229" s="2">
        <v>18071.11</v>
      </c>
      <c r="G29229" s="3">
        <v>18071.11</v>
      </c>
      <c r="H29229" s="3">
        <v>180.71110000000002</v>
      </c>
      <c r="I29229" s="3">
        <v>849.34217000000001</v>
      </c>
      <c r="J29229" s="3">
        <v>19101.163270000001</v>
      </c>
      <c r="K29229" s="3">
        <v>29386.405030769231</v>
      </c>
      <c r="L29229" s="4">
        <v>0.35</v>
      </c>
    </row>
    <row r="29230" spans="1:12" x14ac:dyDescent="0.35">
      <c r="A29230" s="1" t="s">
        <v>48357</v>
      </c>
      <c r="B29230" t="s">
        <v>48358</v>
      </c>
      <c r="C29230" t="s">
        <v>34</v>
      </c>
      <c r="D29230" t="s">
        <v>35</v>
      </c>
      <c r="E29230">
        <v>1</v>
      </c>
      <c r="F29230" s="2">
        <v>784</v>
      </c>
      <c r="G29230" s="3">
        <v>784</v>
      </c>
      <c r="H29230" s="3">
        <v>7.84</v>
      </c>
      <c r="I29230" s="3">
        <v>36.847999999999999</v>
      </c>
      <c r="J29230" s="3">
        <v>828.68799999999999</v>
      </c>
      <c r="K29230" s="3">
        <v>1274.9046153846152</v>
      </c>
      <c r="L29230" s="4">
        <v>0.34999999999999992</v>
      </c>
    </row>
    <row r="29231" spans="1:12" x14ac:dyDescent="0.35">
      <c r="A29231" s="1" t="s">
        <v>48359</v>
      </c>
      <c r="B29231" t="s">
        <v>48360</v>
      </c>
      <c r="C29231" t="s">
        <v>34</v>
      </c>
      <c r="D29231" t="s">
        <v>35</v>
      </c>
      <c r="E29231">
        <v>1</v>
      </c>
      <c r="F29231" s="2">
        <v>4937.43</v>
      </c>
      <c r="G29231" s="3">
        <v>4937.43</v>
      </c>
      <c r="H29231" s="3">
        <v>49.374300000000005</v>
      </c>
      <c r="I29231" s="3">
        <v>232.05921000000001</v>
      </c>
      <c r="J29231" s="3">
        <v>5218.863510000001</v>
      </c>
      <c r="K29231" s="3">
        <v>8029.0207846153862</v>
      </c>
      <c r="L29231" s="4">
        <v>0.35</v>
      </c>
    </row>
    <row r="29232" spans="1:12" x14ac:dyDescent="0.35">
      <c r="A29232" s="1" t="s">
        <v>48361</v>
      </c>
      <c r="B29232" t="s">
        <v>48362</v>
      </c>
      <c r="C29232" t="s">
        <v>34</v>
      </c>
      <c r="D29232" t="s">
        <v>35</v>
      </c>
      <c r="E29232">
        <v>1</v>
      </c>
      <c r="F29232" s="2">
        <v>113328.08</v>
      </c>
      <c r="G29232" s="3">
        <v>113328.08</v>
      </c>
      <c r="H29232" s="3">
        <v>1133.2808</v>
      </c>
      <c r="I29232" s="3">
        <v>5326.4197599999998</v>
      </c>
      <c r="J29232" s="3">
        <v>119787.78056</v>
      </c>
      <c r="K29232" s="3">
        <v>184288.89316923075</v>
      </c>
      <c r="L29232" s="4">
        <v>0.34999999999999992</v>
      </c>
    </row>
    <row r="29233" spans="1:12" x14ac:dyDescent="0.35">
      <c r="A29233" s="1" t="s">
        <v>48363</v>
      </c>
      <c r="B29233" t="s">
        <v>18584</v>
      </c>
      <c r="C29233" t="s">
        <v>34</v>
      </c>
      <c r="D29233" t="s">
        <v>35</v>
      </c>
      <c r="E29233">
        <v>1</v>
      </c>
      <c r="F29233" s="2">
        <v>0.01</v>
      </c>
      <c r="G29233" s="3">
        <v>0.01</v>
      </c>
      <c r="H29233" s="3">
        <v>1E-4</v>
      </c>
      <c r="I29233" s="3">
        <v>4.6999999999999999E-4</v>
      </c>
      <c r="J29233" s="3">
        <v>1.057E-2</v>
      </c>
      <c r="K29233" s="3">
        <v>1.6261538461538459E-2</v>
      </c>
      <c r="L29233" s="4">
        <v>0.34999999999999992</v>
      </c>
    </row>
    <row r="29234" spans="1:12" x14ac:dyDescent="0.35">
      <c r="A29234" s="1" t="s">
        <v>48364</v>
      </c>
      <c r="B29234" t="s">
        <v>48365</v>
      </c>
      <c r="C29234" t="s">
        <v>34</v>
      </c>
      <c r="D29234" t="s">
        <v>35</v>
      </c>
      <c r="E29234">
        <v>1</v>
      </c>
      <c r="F29234" s="2">
        <v>3101.42</v>
      </c>
      <c r="G29234" s="3">
        <v>3101.42</v>
      </c>
      <c r="H29234" s="3">
        <v>31.014200000000002</v>
      </c>
      <c r="I29234" s="3">
        <v>145.76674</v>
      </c>
      <c r="J29234" s="3">
        <v>3278.2009400000002</v>
      </c>
      <c r="K29234" s="3">
        <v>5043.3860615384619</v>
      </c>
      <c r="L29234" s="4">
        <v>0.35000000000000003</v>
      </c>
    </row>
    <row r="29235" spans="1:12" x14ac:dyDescent="0.35">
      <c r="A29235" s="1" t="s">
        <v>48366</v>
      </c>
      <c r="B29235" t="s">
        <v>48367</v>
      </c>
      <c r="C29235" t="s">
        <v>34</v>
      </c>
      <c r="D29235" t="s">
        <v>35</v>
      </c>
      <c r="E29235">
        <v>1</v>
      </c>
      <c r="F29235" s="2">
        <v>44.15</v>
      </c>
      <c r="G29235" s="3">
        <v>44.15</v>
      </c>
      <c r="H29235" s="3">
        <v>0.4415</v>
      </c>
      <c r="I29235" s="3">
        <v>2.0750500000000001</v>
      </c>
      <c r="J29235" s="3">
        <v>46.666549999999994</v>
      </c>
      <c r="K29235" s="3">
        <v>71.794692307692301</v>
      </c>
      <c r="L29235" s="4">
        <v>0.35000000000000003</v>
      </c>
    </row>
    <row r="29236" spans="1:12" x14ac:dyDescent="0.35">
      <c r="A29236" s="1" t="s">
        <v>48368</v>
      </c>
      <c r="B29236" t="s">
        <v>48271</v>
      </c>
      <c r="C29236" t="s">
        <v>34</v>
      </c>
      <c r="D29236" t="s">
        <v>35</v>
      </c>
      <c r="E29236">
        <v>1</v>
      </c>
      <c r="F29236" s="2">
        <v>52</v>
      </c>
      <c r="G29236" s="3">
        <v>52</v>
      </c>
      <c r="H29236" s="3">
        <v>0.52</v>
      </c>
      <c r="I29236" s="3">
        <v>2.444</v>
      </c>
      <c r="J29236" s="3">
        <v>54.964000000000006</v>
      </c>
      <c r="K29236" s="3">
        <v>84.56</v>
      </c>
      <c r="L29236" s="4">
        <v>0.34999999999999992</v>
      </c>
    </row>
    <row r="29237" spans="1:12" x14ac:dyDescent="0.35">
      <c r="A29237" s="1" t="s">
        <v>48369</v>
      </c>
      <c r="B29237" t="s">
        <v>48370</v>
      </c>
      <c r="C29237" t="s">
        <v>34</v>
      </c>
      <c r="D29237" t="s">
        <v>35</v>
      </c>
      <c r="E29237">
        <v>1</v>
      </c>
      <c r="F29237" s="2">
        <v>169.19</v>
      </c>
      <c r="G29237" s="3">
        <v>169.19</v>
      </c>
      <c r="H29237" s="3">
        <v>1.6919</v>
      </c>
      <c r="I29237" s="3">
        <v>7.9519299999999999</v>
      </c>
      <c r="J29237" s="3">
        <v>178.83383000000001</v>
      </c>
      <c r="K29237" s="3">
        <v>275.12896923076926</v>
      </c>
      <c r="L29237" s="4">
        <v>0.35000000000000003</v>
      </c>
    </row>
    <row r="29238" spans="1:12" x14ac:dyDescent="0.35">
      <c r="A29238" s="1" t="s">
        <v>48371</v>
      </c>
      <c r="B29238" t="s">
        <v>48372</v>
      </c>
      <c r="C29238" t="s">
        <v>34</v>
      </c>
      <c r="D29238" t="s">
        <v>35</v>
      </c>
      <c r="E29238">
        <v>1</v>
      </c>
      <c r="F29238" s="2">
        <v>50</v>
      </c>
      <c r="G29238" s="3">
        <v>50</v>
      </c>
      <c r="H29238" s="3">
        <v>0.5</v>
      </c>
      <c r="I29238" s="3">
        <v>2.35</v>
      </c>
      <c r="J29238" s="3">
        <v>52.85</v>
      </c>
      <c r="K29238" s="3">
        <v>81.307692307692307</v>
      </c>
      <c r="L29238" s="4">
        <v>0.35</v>
      </c>
    </row>
    <row r="29239" spans="1:12" x14ac:dyDescent="0.35">
      <c r="A29239" s="1" t="s">
        <v>48373</v>
      </c>
      <c r="B29239" t="s">
        <v>48374</v>
      </c>
      <c r="C29239" t="s">
        <v>34</v>
      </c>
      <c r="D29239" t="s">
        <v>35</v>
      </c>
      <c r="E29239">
        <v>1</v>
      </c>
      <c r="F29239" s="2">
        <v>4681.8900000000003</v>
      </c>
      <c r="G29239" s="3">
        <v>4681.8900000000003</v>
      </c>
      <c r="H29239" s="3">
        <v>46.818900000000006</v>
      </c>
      <c r="I29239" s="3">
        <v>220.04883000000001</v>
      </c>
      <c r="J29239" s="3">
        <v>4948.7577300000003</v>
      </c>
      <c r="K29239" s="3">
        <v>7613.4734307692306</v>
      </c>
      <c r="L29239" s="4">
        <v>0.35</v>
      </c>
    </row>
    <row r="29240" spans="1:12" x14ac:dyDescent="0.35">
      <c r="A29240" s="1" t="s">
        <v>48375</v>
      </c>
      <c r="B29240" t="s">
        <v>48376</v>
      </c>
      <c r="C29240" t="s">
        <v>34</v>
      </c>
      <c r="D29240" t="s">
        <v>35</v>
      </c>
      <c r="E29240">
        <v>1</v>
      </c>
      <c r="F29240" s="2">
        <v>2344.12</v>
      </c>
      <c r="G29240" s="3">
        <v>2344.12</v>
      </c>
      <c r="H29240" s="3">
        <v>23.441199999999998</v>
      </c>
      <c r="I29240" s="3">
        <v>110.17363999999999</v>
      </c>
      <c r="J29240" s="3">
        <v>2477.7348400000001</v>
      </c>
      <c r="K29240" s="3">
        <v>3811.899753846154</v>
      </c>
      <c r="L29240" s="4">
        <v>0.35000000000000003</v>
      </c>
    </row>
    <row r="29241" spans="1:12" x14ac:dyDescent="0.35">
      <c r="A29241" s="1" t="s">
        <v>48377</v>
      </c>
      <c r="B29241" t="s">
        <v>17976</v>
      </c>
      <c r="C29241" t="s">
        <v>34</v>
      </c>
      <c r="D29241" t="s">
        <v>35</v>
      </c>
      <c r="E29241">
        <v>1</v>
      </c>
      <c r="F29241" s="2">
        <v>1832.72</v>
      </c>
      <c r="G29241" s="3">
        <v>1832.72</v>
      </c>
      <c r="H29241" s="3">
        <v>18.327200000000001</v>
      </c>
      <c r="I29241" s="3">
        <v>86.137839999999997</v>
      </c>
      <c r="J29241" s="3">
        <v>1937.1850400000001</v>
      </c>
      <c r="K29241" s="3">
        <v>2980.2846769230769</v>
      </c>
      <c r="L29241" s="4">
        <v>0.35</v>
      </c>
    </row>
    <row r="29242" spans="1:12" x14ac:dyDescent="0.35">
      <c r="A29242" s="1" t="s">
        <v>48378</v>
      </c>
      <c r="B29242" t="s">
        <v>47936</v>
      </c>
      <c r="C29242" t="s">
        <v>34</v>
      </c>
      <c r="D29242" t="s">
        <v>35</v>
      </c>
      <c r="E29242">
        <v>1</v>
      </c>
      <c r="F29242" s="2">
        <v>692.83</v>
      </c>
      <c r="G29242" s="3">
        <v>692.83</v>
      </c>
      <c r="H29242" s="3">
        <v>6.9283000000000001</v>
      </c>
      <c r="I29242" s="3">
        <v>32.563009999999998</v>
      </c>
      <c r="J29242" s="3">
        <v>732.32131000000004</v>
      </c>
      <c r="K29242" s="3">
        <v>1126.6481692307693</v>
      </c>
      <c r="L29242" s="4">
        <v>0.35000000000000003</v>
      </c>
    </row>
    <row r="29243" spans="1:12" x14ac:dyDescent="0.35">
      <c r="A29243" s="1" t="s">
        <v>48379</v>
      </c>
      <c r="B29243" t="s">
        <v>48380</v>
      </c>
      <c r="C29243" t="s">
        <v>34</v>
      </c>
      <c r="D29243" t="s">
        <v>35</v>
      </c>
      <c r="E29243">
        <v>1</v>
      </c>
      <c r="F29243" s="2">
        <v>82</v>
      </c>
      <c r="G29243" s="3">
        <v>82</v>
      </c>
      <c r="H29243" s="3">
        <v>0.82000000000000006</v>
      </c>
      <c r="I29243" s="3">
        <v>3.8540000000000001</v>
      </c>
      <c r="J29243" s="3">
        <v>86.673999999999992</v>
      </c>
      <c r="K29243" s="3">
        <v>133.34461538461537</v>
      </c>
      <c r="L29243" s="4">
        <v>0.35</v>
      </c>
    </row>
    <row r="29244" spans="1:12" x14ac:dyDescent="0.35">
      <c r="A29244" s="1" t="s">
        <v>48381</v>
      </c>
      <c r="B29244" t="s">
        <v>18774</v>
      </c>
      <c r="C29244" t="s">
        <v>34</v>
      </c>
      <c r="D29244" t="s">
        <v>35</v>
      </c>
      <c r="E29244">
        <v>1</v>
      </c>
      <c r="F29244" s="2">
        <v>189</v>
      </c>
      <c r="G29244" s="3">
        <v>189</v>
      </c>
      <c r="H29244" s="3">
        <v>1.8900000000000001</v>
      </c>
      <c r="I29244" s="3">
        <v>8.8830000000000009</v>
      </c>
      <c r="J29244" s="3">
        <v>199.773</v>
      </c>
      <c r="K29244" s="3">
        <v>307.34307692307692</v>
      </c>
      <c r="L29244" s="4">
        <v>0.35000000000000003</v>
      </c>
    </row>
    <row r="29245" spans="1:12" x14ac:dyDescent="0.35">
      <c r="A29245" s="1" t="s">
        <v>48382</v>
      </c>
      <c r="B29245" t="s">
        <v>48383</v>
      </c>
      <c r="C29245" t="s">
        <v>34</v>
      </c>
      <c r="D29245" t="s">
        <v>35</v>
      </c>
      <c r="E29245">
        <v>1</v>
      </c>
      <c r="F29245" s="2">
        <v>188.69</v>
      </c>
      <c r="G29245" s="3">
        <v>188.69</v>
      </c>
      <c r="H29245" s="3">
        <v>1.8869</v>
      </c>
      <c r="I29245" s="3">
        <v>8.86843</v>
      </c>
      <c r="J29245" s="3">
        <v>199.44532999999998</v>
      </c>
      <c r="K29245" s="3">
        <v>306.83896923076918</v>
      </c>
      <c r="L29245" s="4">
        <v>0.34999999999999992</v>
      </c>
    </row>
    <row r="29246" spans="1:12" x14ac:dyDescent="0.35">
      <c r="A29246" s="1" t="s">
        <v>48384</v>
      </c>
      <c r="B29246" t="s">
        <v>48385</v>
      </c>
      <c r="C29246" t="s">
        <v>34</v>
      </c>
      <c r="D29246" t="s">
        <v>35</v>
      </c>
      <c r="E29246">
        <v>1</v>
      </c>
      <c r="F29246" s="2">
        <v>118.72</v>
      </c>
      <c r="G29246" s="3">
        <v>118.72</v>
      </c>
      <c r="H29246" s="3">
        <v>1.1872</v>
      </c>
      <c r="I29246" s="3">
        <v>5.5798399999999999</v>
      </c>
      <c r="J29246" s="3">
        <v>125.48704000000001</v>
      </c>
      <c r="K29246" s="3">
        <v>193.05698461538461</v>
      </c>
      <c r="L29246" s="4">
        <v>0.34999999999999992</v>
      </c>
    </row>
    <row r="29247" spans="1:12" x14ac:dyDescent="0.35">
      <c r="A29247" s="1" t="s">
        <v>48386</v>
      </c>
      <c r="B29247" t="s">
        <v>48387</v>
      </c>
      <c r="C29247" t="s">
        <v>34</v>
      </c>
      <c r="D29247" t="s">
        <v>35</v>
      </c>
      <c r="E29247">
        <v>1</v>
      </c>
      <c r="F29247" s="2">
        <v>1875</v>
      </c>
      <c r="G29247" s="3">
        <v>1875</v>
      </c>
      <c r="H29247" s="3">
        <v>18.75</v>
      </c>
      <c r="I29247" s="3">
        <v>88.125</v>
      </c>
      <c r="J29247" s="3">
        <v>1981.875</v>
      </c>
      <c r="K29247" s="3">
        <v>3049.0384615384614</v>
      </c>
      <c r="L29247" s="4">
        <v>0.35</v>
      </c>
    </row>
    <row r="29248" spans="1:12" x14ac:dyDescent="0.35">
      <c r="A29248" s="1" t="s">
        <v>48388</v>
      </c>
      <c r="B29248" t="s">
        <v>48389</v>
      </c>
      <c r="C29248" t="s">
        <v>34</v>
      </c>
      <c r="D29248" t="s">
        <v>35</v>
      </c>
      <c r="E29248">
        <v>1</v>
      </c>
      <c r="F29248" s="2">
        <v>1680</v>
      </c>
      <c r="G29248" s="3">
        <v>1680</v>
      </c>
      <c r="H29248" s="3">
        <v>16.8</v>
      </c>
      <c r="I29248" s="3">
        <v>78.959999999999994</v>
      </c>
      <c r="J29248" s="3">
        <v>1775.76</v>
      </c>
      <c r="K29248" s="3">
        <v>2731.9384615384615</v>
      </c>
      <c r="L29248" s="4">
        <v>0.35</v>
      </c>
    </row>
    <row r="29249" spans="1:12" x14ac:dyDescent="0.35">
      <c r="A29249" s="1" t="s">
        <v>48390</v>
      </c>
      <c r="B29249" t="s">
        <v>20478</v>
      </c>
      <c r="C29249" t="s">
        <v>34</v>
      </c>
      <c r="D29249" t="s">
        <v>35</v>
      </c>
      <c r="E29249">
        <v>1</v>
      </c>
      <c r="F29249" s="2">
        <v>26188</v>
      </c>
      <c r="G29249" s="3">
        <v>26188</v>
      </c>
      <c r="H29249" s="3">
        <v>261.88</v>
      </c>
      <c r="I29249" s="3">
        <v>1230.836</v>
      </c>
      <c r="J29249" s="3">
        <v>27680.716</v>
      </c>
      <c r="K29249" s="3">
        <v>42585.716923076921</v>
      </c>
      <c r="L29249" s="4">
        <v>0.35</v>
      </c>
    </row>
    <row r="29250" spans="1:12" x14ac:dyDescent="0.35">
      <c r="A29250" s="1" t="s">
        <v>48391</v>
      </c>
      <c r="B29250" t="s">
        <v>48392</v>
      </c>
      <c r="C29250" t="s">
        <v>34</v>
      </c>
      <c r="D29250" t="s">
        <v>35</v>
      </c>
      <c r="E29250">
        <v>1</v>
      </c>
      <c r="F29250" s="2">
        <v>8535</v>
      </c>
      <c r="G29250" s="3">
        <v>8535</v>
      </c>
      <c r="H29250" s="3">
        <v>85.350000000000009</v>
      </c>
      <c r="I29250" s="3">
        <v>401.14499999999998</v>
      </c>
      <c r="J29250" s="3">
        <v>9021.4950000000008</v>
      </c>
      <c r="K29250" s="3">
        <v>13879.223076923077</v>
      </c>
      <c r="L29250" s="4">
        <v>0.35</v>
      </c>
    </row>
    <row r="29251" spans="1:12" x14ac:dyDescent="0.35">
      <c r="A29251" s="1" t="s">
        <v>48393</v>
      </c>
      <c r="B29251" t="s">
        <v>48233</v>
      </c>
      <c r="C29251" t="s">
        <v>34</v>
      </c>
      <c r="D29251" t="s">
        <v>35</v>
      </c>
      <c r="E29251">
        <v>1</v>
      </c>
      <c r="F29251" s="2">
        <v>573</v>
      </c>
      <c r="G29251" s="3">
        <v>573</v>
      </c>
      <c r="H29251" s="3">
        <v>5.73</v>
      </c>
      <c r="I29251" s="3">
        <v>26.931000000000001</v>
      </c>
      <c r="J29251" s="3">
        <v>605.66100000000006</v>
      </c>
      <c r="K29251" s="3">
        <v>931.78615384615387</v>
      </c>
      <c r="L29251" s="4">
        <v>0.35</v>
      </c>
    </row>
    <row r="29252" spans="1:12" x14ac:dyDescent="0.35">
      <c r="A29252" s="1" t="s">
        <v>48394</v>
      </c>
      <c r="B29252" t="s">
        <v>48395</v>
      </c>
      <c r="C29252" t="s">
        <v>34</v>
      </c>
      <c r="D29252" t="s">
        <v>35</v>
      </c>
      <c r="E29252">
        <v>1</v>
      </c>
      <c r="F29252" s="2">
        <v>1037.3</v>
      </c>
      <c r="G29252" s="3">
        <v>1037.3</v>
      </c>
      <c r="H29252" s="3">
        <v>10.372999999999999</v>
      </c>
      <c r="I29252" s="3">
        <v>48.753099999999996</v>
      </c>
      <c r="J29252" s="3">
        <v>1096.4260999999999</v>
      </c>
      <c r="K29252" s="3">
        <v>1686.8093846153845</v>
      </c>
      <c r="L29252" s="4">
        <v>0.35000000000000003</v>
      </c>
    </row>
    <row r="29253" spans="1:12" x14ac:dyDescent="0.35">
      <c r="A29253" s="1" t="s">
        <v>48396</v>
      </c>
      <c r="B29253" t="s">
        <v>48397</v>
      </c>
      <c r="C29253" t="s">
        <v>34</v>
      </c>
      <c r="D29253" t="s">
        <v>35</v>
      </c>
      <c r="E29253">
        <v>1</v>
      </c>
      <c r="F29253" s="2">
        <v>1191.96</v>
      </c>
      <c r="G29253" s="3">
        <v>1191.96</v>
      </c>
      <c r="H29253" s="3">
        <v>11.919600000000001</v>
      </c>
      <c r="I29253" s="3">
        <v>56.022120000000001</v>
      </c>
      <c r="J29253" s="3">
        <v>1259.9017200000001</v>
      </c>
      <c r="K29253" s="3">
        <v>1938.3103384615385</v>
      </c>
      <c r="L29253" s="4">
        <v>0.35</v>
      </c>
    </row>
    <row r="29254" spans="1:12" x14ac:dyDescent="0.35">
      <c r="A29254" s="1" t="s">
        <v>48398</v>
      </c>
      <c r="B29254" t="s">
        <v>48399</v>
      </c>
      <c r="C29254" t="s">
        <v>34</v>
      </c>
      <c r="D29254" t="s">
        <v>35</v>
      </c>
      <c r="E29254">
        <v>1</v>
      </c>
      <c r="F29254" s="2">
        <v>1764.6</v>
      </c>
      <c r="G29254" s="3">
        <v>1764.6</v>
      </c>
      <c r="H29254" s="3">
        <v>17.646000000000001</v>
      </c>
      <c r="I29254" s="3">
        <v>82.936199999999999</v>
      </c>
      <c r="J29254" s="3">
        <v>1865.1822</v>
      </c>
      <c r="K29254" s="3">
        <v>2869.5110769230769</v>
      </c>
      <c r="L29254" s="4">
        <v>0.35</v>
      </c>
    </row>
    <row r="29255" spans="1:12" x14ac:dyDescent="0.35">
      <c r="A29255" s="1" t="s">
        <v>48400</v>
      </c>
      <c r="B29255" t="s">
        <v>26428</v>
      </c>
      <c r="C29255" t="s">
        <v>34</v>
      </c>
      <c r="D29255" t="s">
        <v>35</v>
      </c>
      <c r="E29255">
        <v>1</v>
      </c>
      <c r="F29255" s="2">
        <v>559.73</v>
      </c>
      <c r="G29255" s="3">
        <v>559.73</v>
      </c>
      <c r="H29255" s="3">
        <v>5.5973000000000006</v>
      </c>
      <c r="I29255" s="3">
        <v>26.307310000000001</v>
      </c>
      <c r="J29255" s="3">
        <v>591.63461000000007</v>
      </c>
      <c r="K29255" s="3">
        <v>910.20709230769239</v>
      </c>
      <c r="L29255" s="4">
        <v>0.35</v>
      </c>
    </row>
    <row r="29256" spans="1:12" x14ac:dyDescent="0.35">
      <c r="A29256" s="1" t="s">
        <v>48401</v>
      </c>
      <c r="B29256" t="s">
        <v>48402</v>
      </c>
      <c r="C29256" t="s">
        <v>34</v>
      </c>
      <c r="D29256" t="s">
        <v>35</v>
      </c>
      <c r="E29256">
        <v>1</v>
      </c>
      <c r="F29256" s="2">
        <v>11781.92</v>
      </c>
      <c r="G29256" s="3">
        <v>11781.92</v>
      </c>
      <c r="H29256" s="3">
        <v>117.81920000000001</v>
      </c>
      <c r="I29256" s="3">
        <v>553.75023999999996</v>
      </c>
      <c r="J29256" s="3">
        <v>12453.489439999999</v>
      </c>
      <c r="K29256" s="3">
        <v>19159.21452307692</v>
      </c>
      <c r="L29256" s="4">
        <v>0.34999999999999992</v>
      </c>
    </row>
    <row r="29257" spans="1:12" x14ac:dyDescent="0.35">
      <c r="A29257" s="1" t="s">
        <v>48403</v>
      </c>
      <c r="B29257" t="s">
        <v>48404</v>
      </c>
      <c r="C29257" t="s">
        <v>34</v>
      </c>
      <c r="D29257" t="s">
        <v>35</v>
      </c>
      <c r="E29257">
        <v>1</v>
      </c>
      <c r="F29257" s="2">
        <v>81</v>
      </c>
      <c r="G29257" s="3">
        <v>81</v>
      </c>
      <c r="H29257" s="3">
        <v>0.81</v>
      </c>
      <c r="I29257" s="3">
        <v>3.8069999999999999</v>
      </c>
      <c r="J29257" s="3">
        <v>85.617000000000004</v>
      </c>
      <c r="K29257" s="3">
        <v>131.71846153846155</v>
      </c>
      <c r="L29257" s="4">
        <v>0.35000000000000003</v>
      </c>
    </row>
    <row r="29258" spans="1:12" x14ac:dyDescent="0.35">
      <c r="A29258" s="1" t="s">
        <v>48405</v>
      </c>
      <c r="B29258" t="s">
        <v>48406</v>
      </c>
      <c r="C29258" t="s">
        <v>34</v>
      </c>
      <c r="D29258" t="s">
        <v>35</v>
      </c>
      <c r="E29258">
        <v>1</v>
      </c>
      <c r="F29258" s="2">
        <v>220.46</v>
      </c>
      <c r="G29258" s="3">
        <v>220.46</v>
      </c>
      <c r="H29258" s="3">
        <v>2.2046000000000001</v>
      </c>
      <c r="I29258" s="3">
        <v>10.36162</v>
      </c>
      <c r="J29258" s="3">
        <v>233.02622</v>
      </c>
      <c r="K29258" s="3">
        <v>358.50187692307691</v>
      </c>
      <c r="L29258" s="4">
        <v>0.35</v>
      </c>
    </row>
    <row r="29259" spans="1:12" x14ac:dyDescent="0.35">
      <c r="A29259" s="1" t="s">
        <v>48407</v>
      </c>
      <c r="B29259" t="s">
        <v>48408</v>
      </c>
      <c r="C29259" t="s">
        <v>34</v>
      </c>
      <c r="D29259" t="s">
        <v>35</v>
      </c>
      <c r="E29259">
        <v>1</v>
      </c>
      <c r="F29259" s="2">
        <v>5697</v>
      </c>
      <c r="G29259" s="3">
        <v>5697</v>
      </c>
      <c r="H29259" s="3">
        <v>56.97</v>
      </c>
      <c r="I29259" s="3">
        <v>267.75900000000001</v>
      </c>
      <c r="J29259" s="3">
        <v>6021.7290000000003</v>
      </c>
      <c r="K29259" s="3">
        <v>9264.1984615384608</v>
      </c>
      <c r="L29259" s="4">
        <v>0.34999999999999992</v>
      </c>
    </row>
    <row r="29260" spans="1:12" x14ac:dyDescent="0.35">
      <c r="A29260" s="1" t="s">
        <v>48409</v>
      </c>
      <c r="B29260" t="s">
        <v>48410</v>
      </c>
      <c r="C29260" t="s">
        <v>34</v>
      </c>
      <c r="D29260" t="s">
        <v>35</v>
      </c>
      <c r="E29260">
        <v>1</v>
      </c>
      <c r="F29260" s="2">
        <v>1130.28</v>
      </c>
      <c r="G29260" s="3">
        <v>1130.28</v>
      </c>
      <c r="H29260" s="3">
        <v>11.3028</v>
      </c>
      <c r="I29260" s="3">
        <v>53.123159999999999</v>
      </c>
      <c r="J29260" s="3">
        <v>1194.70596</v>
      </c>
      <c r="K29260" s="3">
        <v>1838.0091692307692</v>
      </c>
      <c r="L29260" s="4">
        <v>0.35</v>
      </c>
    </row>
    <row r="29261" spans="1:12" x14ac:dyDescent="0.35">
      <c r="A29261" s="1" t="s">
        <v>48411</v>
      </c>
      <c r="B29261" t="s">
        <v>23917</v>
      </c>
      <c r="C29261" t="s">
        <v>34</v>
      </c>
      <c r="D29261" t="s">
        <v>35</v>
      </c>
      <c r="E29261">
        <v>1</v>
      </c>
      <c r="F29261" s="2">
        <v>8382</v>
      </c>
      <c r="G29261" s="3">
        <v>8382</v>
      </c>
      <c r="H29261" s="3">
        <v>83.820000000000007</v>
      </c>
      <c r="I29261" s="3">
        <v>393.95400000000001</v>
      </c>
      <c r="J29261" s="3">
        <v>8859.7739999999994</v>
      </c>
      <c r="K29261" s="3">
        <v>13630.421538461536</v>
      </c>
      <c r="L29261" s="4">
        <v>0.34999999999999992</v>
      </c>
    </row>
    <row r="29262" spans="1:12" x14ac:dyDescent="0.35">
      <c r="A29262" s="1" t="s">
        <v>48412</v>
      </c>
      <c r="B29262" t="s">
        <v>48413</v>
      </c>
      <c r="C29262" t="s">
        <v>34</v>
      </c>
      <c r="D29262" t="s">
        <v>35</v>
      </c>
      <c r="E29262">
        <v>1</v>
      </c>
      <c r="F29262" s="2">
        <v>11746.87</v>
      </c>
      <c r="G29262" s="3">
        <v>11746.87</v>
      </c>
      <c r="H29262" s="3">
        <v>117.46870000000001</v>
      </c>
      <c r="I29262" s="3">
        <v>552.10289</v>
      </c>
      <c r="J29262" s="3">
        <v>12416.44159</v>
      </c>
      <c r="K29262" s="3">
        <v>19102.21783076923</v>
      </c>
      <c r="L29262" s="4">
        <v>0.35</v>
      </c>
    </row>
    <row r="29263" spans="1:12" x14ac:dyDescent="0.35">
      <c r="A29263" s="1" t="s">
        <v>48414</v>
      </c>
      <c r="B29263" t="s">
        <v>48415</v>
      </c>
      <c r="C29263" t="s">
        <v>34</v>
      </c>
      <c r="D29263" t="s">
        <v>35</v>
      </c>
      <c r="E29263">
        <v>1</v>
      </c>
      <c r="F29263" s="2">
        <v>270.48</v>
      </c>
      <c r="G29263" s="3">
        <v>270.48</v>
      </c>
      <c r="H29263" s="3">
        <v>2.7048000000000001</v>
      </c>
      <c r="I29263" s="3">
        <v>12.712560000000002</v>
      </c>
      <c r="J29263" s="3">
        <v>285.89735999999999</v>
      </c>
      <c r="K29263" s="3">
        <v>439.84209230769227</v>
      </c>
      <c r="L29263" s="4">
        <v>0.35</v>
      </c>
    </row>
    <row r="29264" spans="1:12" x14ac:dyDescent="0.35">
      <c r="A29264" s="1" t="s">
        <v>48416</v>
      </c>
      <c r="B29264" t="s">
        <v>22072</v>
      </c>
      <c r="C29264" t="s">
        <v>34</v>
      </c>
      <c r="D29264" t="s">
        <v>35</v>
      </c>
      <c r="E29264">
        <v>1</v>
      </c>
      <c r="F29264" s="2">
        <v>4102.92</v>
      </c>
      <c r="G29264" s="3">
        <v>4102.92</v>
      </c>
      <c r="H29264" s="3">
        <v>41.029200000000003</v>
      </c>
      <c r="I29264" s="3">
        <v>192.83724000000001</v>
      </c>
      <c r="J29264" s="3">
        <v>4336.7864399999999</v>
      </c>
      <c r="K29264" s="3">
        <v>6671.9791384615382</v>
      </c>
      <c r="L29264" s="4">
        <v>0.35</v>
      </c>
    </row>
    <row r="29265" spans="1:12" x14ac:dyDescent="0.35">
      <c r="A29265" s="1" t="s">
        <v>48417</v>
      </c>
      <c r="B29265" t="s">
        <v>48418</v>
      </c>
      <c r="C29265" t="s">
        <v>34</v>
      </c>
      <c r="D29265" t="s">
        <v>35</v>
      </c>
      <c r="E29265">
        <v>1</v>
      </c>
      <c r="F29265" s="2">
        <v>98.6</v>
      </c>
      <c r="G29265" s="3">
        <v>98.6</v>
      </c>
      <c r="H29265" s="3">
        <v>0.98599999999999999</v>
      </c>
      <c r="I29265" s="3">
        <v>4.6341999999999999</v>
      </c>
      <c r="J29265" s="3">
        <v>104.22020000000001</v>
      </c>
      <c r="K29265" s="3">
        <v>160.33876923076923</v>
      </c>
      <c r="L29265" s="4">
        <v>0.35</v>
      </c>
    </row>
    <row r="29266" spans="1:12" x14ac:dyDescent="0.35">
      <c r="A29266" s="1" t="s">
        <v>48419</v>
      </c>
      <c r="B29266" t="s">
        <v>19088</v>
      </c>
      <c r="C29266" t="s">
        <v>34</v>
      </c>
      <c r="D29266" t="s">
        <v>35</v>
      </c>
      <c r="E29266">
        <v>1</v>
      </c>
      <c r="F29266" s="2">
        <v>519</v>
      </c>
      <c r="G29266" s="3">
        <v>519</v>
      </c>
      <c r="H29266" s="3">
        <v>5.19</v>
      </c>
      <c r="I29266" s="3">
        <v>24.393000000000001</v>
      </c>
      <c r="J29266" s="3">
        <v>548.58300000000008</v>
      </c>
      <c r="K29266" s="3">
        <v>843.97384615384624</v>
      </c>
      <c r="L29266" s="4">
        <v>0.35</v>
      </c>
    </row>
    <row r="29267" spans="1:12" x14ac:dyDescent="0.35">
      <c r="A29267" s="1" t="s">
        <v>48420</v>
      </c>
      <c r="B29267" t="s">
        <v>40108</v>
      </c>
      <c r="C29267" t="s">
        <v>34</v>
      </c>
      <c r="D29267" t="s">
        <v>35</v>
      </c>
      <c r="E29267">
        <v>1</v>
      </c>
      <c r="F29267" s="2">
        <v>30</v>
      </c>
      <c r="G29267" s="3">
        <v>30</v>
      </c>
      <c r="H29267" s="3">
        <v>0.3</v>
      </c>
      <c r="I29267" s="3">
        <v>1.41</v>
      </c>
      <c r="J29267" s="3">
        <v>31.71</v>
      </c>
      <c r="K29267" s="3">
        <v>48.784615384615385</v>
      </c>
      <c r="L29267" s="4">
        <v>0.35</v>
      </c>
    </row>
    <row r="29268" spans="1:12" x14ac:dyDescent="0.35">
      <c r="A29268" s="1" t="s">
        <v>48421</v>
      </c>
      <c r="B29268" t="s">
        <v>48422</v>
      </c>
      <c r="C29268" t="s">
        <v>34</v>
      </c>
      <c r="D29268" t="s">
        <v>35</v>
      </c>
      <c r="E29268">
        <v>1</v>
      </c>
      <c r="F29268" s="2">
        <v>2117.69</v>
      </c>
      <c r="G29268" s="3">
        <v>2117.69</v>
      </c>
      <c r="H29268" s="3">
        <v>21.1769</v>
      </c>
      <c r="I29268" s="3">
        <v>99.53143</v>
      </c>
      <c r="J29268" s="3">
        <v>2238.39833</v>
      </c>
      <c r="K29268" s="3">
        <v>3443.6897384615381</v>
      </c>
      <c r="L29268" s="4">
        <v>0.34999999999999992</v>
      </c>
    </row>
    <row r="29269" spans="1:12" x14ac:dyDescent="0.35">
      <c r="A29269" s="1" t="s">
        <v>48423</v>
      </c>
      <c r="B29269" t="s">
        <v>24836</v>
      </c>
      <c r="C29269" t="s">
        <v>34</v>
      </c>
      <c r="D29269" t="s">
        <v>35</v>
      </c>
      <c r="E29269">
        <v>1</v>
      </c>
      <c r="F29269" s="2">
        <v>23045</v>
      </c>
      <c r="G29269" s="3">
        <v>23045</v>
      </c>
      <c r="H29269" s="3">
        <v>230.45000000000002</v>
      </c>
      <c r="I29269" s="3">
        <v>1083.115</v>
      </c>
      <c r="J29269" s="3">
        <v>24358.565000000002</v>
      </c>
      <c r="K29269" s="3">
        <v>37474.715384615389</v>
      </c>
      <c r="L29269" s="4">
        <v>0.35000000000000003</v>
      </c>
    </row>
    <row r="29270" spans="1:12" x14ac:dyDescent="0.35">
      <c r="A29270" s="1" t="s">
        <v>48424</v>
      </c>
      <c r="B29270" t="s">
        <v>48425</v>
      </c>
      <c r="C29270" t="s">
        <v>34</v>
      </c>
      <c r="D29270" t="s">
        <v>35</v>
      </c>
      <c r="E29270">
        <v>1</v>
      </c>
      <c r="F29270" s="2">
        <v>1440.5</v>
      </c>
      <c r="G29270" s="3">
        <v>1440.5</v>
      </c>
      <c r="H29270" s="3">
        <v>14.405000000000001</v>
      </c>
      <c r="I29270" s="3">
        <v>67.703500000000005</v>
      </c>
      <c r="J29270" s="3">
        <v>1522.6085</v>
      </c>
      <c r="K29270" s="3">
        <v>2342.4746153846154</v>
      </c>
      <c r="L29270" s="4">
        <v>0.35</v>
      </c>
    </row>
    <row r="29271" spans="1:12" x14ac:dyDescent="0.35">
      <c r="A29271" s="1" t="s">
        <v>48426</v>
      </c>
      <c r="B29271" t="s">
        <v>48013</v>
      </c>
      <c r="C29271" t="s">
        <v>34</v>
      </c>
      <c r="D29271" t="s">
        <v>35</v>
      </c>
      <c r="E29271">
        <v>1</v>
      </c>
      <c r="F29271" s="2">
        <v>756.6</v>
      </c>
      <c r="G29271" s="3">
        <v>756.6</v>
      </c>
      <c r="H29271" s="3">
        <v>7.5660000000000007</v>
      </c>
      <c r="I29271" s="3">
        <v>35.560200000000002</v>
      </c>
      <c r="J29271" s="3">
        <v>799.72620000000006</v>
      </c>
      <c r="K29271" s="3">
        <v>1230.348</v>
      </c>
      <c r="L29271" s="4">
        <v>0.34999999999999992</v>
      </c>
    </row>
    <row r="29272" spans="1:12" x14ac:dyDescent="0.35">
      <c r="A29272" s="1" t="s">
        <v>48427</v>
      </c>
      <c r="B29272" t="s">
        <v>48428</v>
      </c>
      <c r="C29272" t="s">
        <v>34</v>
      </c>
      <c r="D29272" t="s">
        <v>35</v>
      </c>
      <c r="E29272">
        <v>1</v>
      </c>
      <c r="F29272" s="2">
        <v>630</v>
      </c>
      <c r="G29272" s="3">
        <v>630</v>
      </c>
      <c r="H29272" s="3">
        <v>6.3</v>
      </c>
      <c r="I29272" s="3">
        <v>29.61</v>
      </c>
      <c r="J29272" s="3">
        <v>665.91</v>
      </c>
      <c r="K29272" s="3">
        <v>1024.476923076923</v>
      </c>
      <c r="L29272" s="4">
        <v>0.35</v>
      </c>
    </row>
    <row r="29273" spans="1:12" x14ac:dyDescent="0.35">
      <c r="A29273" s="1" t="s">
        <v>48429</v>
      </c>
      <c r="B29273" t="s">
        <v>18651</v>
      </c>
      <c r="C29273" t="s">
        <v>34</v>
      </c>
      <c r="D29273" t="s">
        <v>35</v>
      </c>
      <c r="E29273">
        <v>1</v>
      </c>
      <c r="F29273" s="2">
        <v>3352.02</v>
      </c>
      <c r="G29273" s="3">
        <v>3352.02</v>
      </c>
      <c r="H29273" s="3">
        <v>33.520200000000003</v>
      </c>
      <c r="I29273" s="3">
        <v>157.54494</v>
      </c>
      <c r="J29273" s="3">
        <v>3543.0851400000001</v>
      </c>
      <c r="K29273" s="3">
        <v>5450.900215384615</v>
      </c>
      <c r="L29273" s="4">
        <v>0.34999999999999992</v>
      </c>
    </row>
    <row r="29274" spans="1:12" x14ac:dyDescent="0.35">
      <c r="A29274" s="1" t="s">
        <v>48430</v>
      </c>
      <c r="B29274" t="s">
        <v>48431</v>
      </c>
      <c r="C29274" t="s">
        <v>34</v>
      </c>
      <c r="D29274" t="s">
        <v>35</v>
      </c>
      <c r="E29274">
        <v>1</v>
      </c>
      <c r="F29274" s="2">
        <v>164</v>
      </c>
      <c r="G29274" s="3">
        <v>164</v>
      </c>
      <c r="H29274" s="3">
        <v>1.6400000000000001</v>
      </c>
      <c r="I29274" s="3">
        <v>7.7080000000000002</v>
      </c>
      <c r="J29274" s="3">
        <v>173.34799999999998</v>
      </c>
      <c r="K29274" s="3">
        <v>266.68923076923073</v>
      </c>
      <c r="L29274" s="4">
        <v>0.35</v>
      </c>
    </row>
    <row r="29275" spans="1:12" x14ac:dyDescent="0.35">
      <c r="A29275" s="1" t="s">
        <v>48432</v>
      </c>
      <c r="B29275" t="s">
        <v>48433</v>
      </c>
      <c r="C29275" t="s">
        <v>34</v>
      </c>
      <c r="D29275" t="s">
        <v>35</v>
      </c>
      <c r="E29275">
        <v>1</v>
      </c>
      <c r="F29275" s="2">
        <v>1377</v>
      </c>
      <c r="G29275" s="3">
        <v>1377</v>
      </c>
      <c r="H29275" s="3">
        <v>13.77</v>
      </c>
      <c r="I29275" s="3">
        <v>64.718999999999994</v>
      </c>
      <c r="J29275" s="3">
        <v>1455.489</v>
      </c>
      <c r="K29275" s="3">
        <v>2239.2138461538461</v>
      </c>
      <c r="L29275" s="4">
        <v>0.35</v>
      </c>
    </row>
    <row r="29276" spans="1:12" x14ac:dyDescent="0.35">
      <c r="A29276" s="1" t="s">
        <v>48434</v>
      </c>
      <c r="B29276" t="s">
        <v>48435</v>
      </c>
      <c r="C29276" t="s">
        <v>34</v>
      </c>
      <c r="D29276" t="s">
        <v>35</v>
      </c>
      <c r="E29276">
        <v>1</v>
      </c>
      <c r="F29276" s="2">
        <v>257.39</v>
      </c>
      <c r="G29276" s="3">
        <v>257.39</v>
      </c>
      <c r="H29276" s="3">
        <v>2.5739000000000001</v>
      </c>
      <c r="I29276" s="3">
        <v>12.097329999999999</v>
      </c>
      <c r="J29276" s="3">
        <v>272.06122999999997</v>
      </c>
      <c r="K29276" s="3">
        <v>418.5557384615384</v>
      </c>
      <c r="L29276" s="4">
        <v>0.35</v>
      </c>
    </row>
    <row r="29277" spans="1:12" x14ac:dyDescent="0.35">
      <c r="A29277" s="1" t="s">
        <v>48436</v>
      </c>
      <c r="B29277" t="s">
        <v>48437</v>
      </c>
      <c r="C29277" t="s">
        <v>34</v>
      </c>
      <c r="D29277" t="s">
        <v>35</v>
      </c>
      <c r="E29277">
        <v>1</v>
      </c>
      <c r="F29277" s="2">
        <v>260.81</v>
      </c>
      <c r="G29277" s="3">
        <v>260.81</v>
      </c>
      <c r="H29277" s="3">
        <v>2.6080999999999999</v>
      </c>
      <c r="I29277" s="3">
        <v>12.25807</v>
      </c>
      <c r="J29277" s="3">
        <v>275.67616999999996</v>
      </c>
      <c r="K29277" s="3">
        <v>424.11718461538453</v>
      </c>
      <c r="L29277" s="4">
        <v>0.35</v>
      </c>
    </row>
    <row r="29278" spans="1:12" x14ac:dyDescent="0.35">
      <c r="A29278" s="1" t="s">
        <v>48438</v>
      </c>
      <c r="B29278" t="s">
        <v>48439</v>
      </c>
      <c r="C29278" t="s">
        <v>34</v>
      </c>
      <c r="D29278" t="s">
        <v>35</v>
      </c>
      <c r="E29278">
        <v>1</v>
      </c>
      <c r="F29278" s="2">
        <v>1296</v>
      </c>
      <c r="G29278" s="3">
        <v>1296</v>
      </c>
      <c r="H29278" s="3">
        <v>12.96</v>
      </c>
      <c r="I29278" s="3">
        <v>60.911999999999999</v>
      </c>
      <c r="J29278" s="3">
        <v>1369.8720000000001</v>
      </c>
      <c r="K29278" s="3">
        <v>2107.4953846153849</v>
      </c>
      <c r="L29278" s="4">
        <v>0.35000000000000003</v>
      </c>
    </row>
    <row r="29279" spans="1:12" x14ac:dyDescent="0.35">
      <c r="A29279" s="1" t="s">
        <v>48440</v>
      </c>
      <c r="B29279" t="s">
        <v>48441</v>
      </c>
      <c r="C29279" t="s">
        <v>34</v>
      </c>
      <c r="D29279" t="s">
        <v>35</v>
      </c>
      <c r="E29279">
        <v>1</v>
      </c>
      <c r="F29279" s="2">
        <v>2760</v>
      </c>
      <c r="G29279" s="3">
        <v>2760</v>
      </c>
      <c r="H29279" s="3">
        <v>27.6</v>
      </c>
      <c r="I29279" s="3">
        <v>129.72</v>
      </c>
      <c r="J29279" s="3">
        <v>2917.3199999999997</v>
      </c>
      <c r="K29279" s="3">
        <v>4488.1846153846145</v>
      </c>
      <c r="L29279" s="4">
        <v>0.34999999999999992</v>
      </c>
    </row>
    <row r="29280" spans="1:12" x14ac:dyDescent="0.35">
      <c r="A29280" s="1" t="s">
        <v>48442</v>
      </c>
      <c r="B29280" t="s">
        <v>48443</v>
      </c>
      <c r="C29280" t="s">
        <v>34</v>
      </c>
      <c r="D29280" t="s">
        <v>35</v>
      </c>
      <c r="E29280">
        <v>1</v>
      </c>
      <c r="F29280" s="2">
        <v>110</v>
      </c>
      <c r="G29280" s="3">
        <v>110</v>
      </c>
      <c r="H29280" s="3">
        <v>1.1000000000000001</v>
      </c>
      <c r="I29280" s="3">
        <v>5.17</v>
      </c>
      <c r="J29280" s="3">
        <v>116.27</v>
      </c>
      <c r="K29280" s="3">
        <v>178.87692307692308</v>
      </c>
      <c r="L29280" s="4">
        <v>0.35000000000000003</v>
      </c>
    </row>
    <row r="29281" spans="1:12" x14ac:dyDescent="0.35">
      <c r="A29281" s="1" t="s">
        <v>48444</v>
      </c>
      <c r="B29281" t="s">
        <v>48445</v>
      </c>
      <c r="C29281" t="s">
        <v>34</v>
      </c>
      <c r="D29281" t="s">
        <v>35</v>
      </c>
      <c r="E29281">
        <v>1</v>
      </c>
      <c r="F29281" s="2">
        <v>67.5</v>
      </c>
      <c r="G29281" s="3">
        <v>67.5</v>
      </c>
      <c r="H29281" s="3">
        <v>0.67500000000000004</v>
      </c>
      <c r="I29281" s="3">
        <v>3.1724999999999999</v>
      </c>
      <c r="J29281" s="3">
        <v>71.347499999999997</v>
      </c>
      <c r="K29281" s="3">
        <v>109.7653846153846</v>
      </c>
      <c r="L29281" s="4">
        <v>0.35</v>
      </c>
    </row>
    <row r="29282" spans="1:12" x14ac:dyDescent="0.35">
      <c r="A29282" s="1" t="s">
        <v>48446</v>
      </c>
      <c r="B29282" t="s">
        <v>18830</v>
      </c>
      <c r="C29282" t="s">
        <v>34</v>
      </c>
      <c r="D29282" t="s">
        <v>35</v>
      </c>
      <c r="E29282">
        <v>1</v>
      </c>
      <c r="F29282" s="2">
        <v>213</v>
      </c>
      <c r="G29282" s="3">
        <v>213</v>
      </c>
      <c r="H29282" s="3">
        <v>2.13</v>
      </c>
      <c r="I29282" s="3">
        <v>10.010999999999999</v>
      </c>
      <c r="J29282" s="3">
        <v>225.14099999999999</v>
      </c>
      <c r="K29282" s="3">
        <v>346.37076923076921</v>
      </c>
      <c r="L29282" s="4">
        <v>0.35</v>
      </c>
    </row>
    <row r="29283" spans="1:12" x14ac:dyDescent="0.35">
      <c r="A29283" s="1" t="s">
        <v>48447</v>
      </c>
      <c r="B29283" t="s">
        <v>48448</v>
      </c>
      <c r="C29283" t="s">
        <v>34</v>
      </c>
      <c r="D29283" t="s">
        <v>35</v>
      </c>
      <c r="E29283">
        <v>1</v>
      </c>
      <c r="F29283" s="2">
        <v>202.2</v>
      </c>
      <c r="G29283" s="3">
        <v>202.2</v>
      </c>
      <c r="H29283" s="3">
        <v>2.0219999999999998</v>
      </c>
      <c r="I29283" s="3">
        <v>9.5033999999999992</v>
      </c>
      <c r="J29283" s="3">
        <v>213.72539999999998</v>
      </c>
      <c r="K29283" s="3">
        <v>328.80830769230766</v>
      </c>
      <c r="L29283" s="4">
        <v>0.35000000000000003</v>
      </c>
    </row>
    <row r="29284" spans="1:12" x14ac:dyDescent="0.35">
      <c r="A29284" s="1" t="s">
        <v>48449</v>
      </c>
      <c r="B29284" t="s">
        <v>48450</v>
      </c>
      <c r="C29284" t="s">
        <v>34</v>
      </c>
      <c r="D29284" t="s">
        <v>35</v>
      </c>
      <c r="E29284">
        <v>1</v>
      </c>
      <c r="F29284" s="2">
        <v>81</v>
      </c>
      <c r="G29284" s="3">
        <v>81</v>
      </c>
      <c r="H29284" s="3">
        <v>0.81</v>
      </c>
      <c r="I29284" s="3">
        <v>3.8069999999999999</v>
      </c>
      <c r="J29284" s="3">
        <v>85.617000000000004</v>
      </c>
      <c r="K29284" s="3">
        <v>131.71846153846155</v>
      </c>
      <c r="L29284" s="4">
        <v>0.35000000000000003</v>
      </c>
    </row>
    <row r="29285" spans="1:12" x14ac:dyDescent="0.35">
      <c r="A29285" s="1" t="s">
        <v>48451</v>
      </c>
      <c r="B29285" t="s">
        <v>48452</v>
      </c>
      <c r="C29285" t="s">
        <v>34</v>
      </c>
      <c r="D29285" t="s">
        <v>35</v>
      </c>
      <c r="E29285">
        <v>1</v>
      </c>
      <c r="F29285" s="2">
        <v>742.29</v>
      </c>
      <c r="G29285" s="3">
        <v>742.29</v>
      </c>
      <c r="H29285" s="3">
        <v>7.4228999999999994</v>
      </c>
      <c r="I29285" s="3">
        <v>34.887630000000001</v>
      </c>
      <c r="J29285" s="3">
        <v>784.60052999999994</v>
      </c>
      <c r="K29285" s="3">
        <v>1207.0777384615383</v>
      </c>
      <c r="L29285" s="4">
        <v>0.35</v>
      </c>
    </row>
    <row r="29286" spans="1:12" x14ac:dyDescent="0.35">
      <c r="A29286" s="1" t="s">
        <v>48453</v>
      </c>
      <c r="B29286" t="s">
        <v>48454</v>
      </c>
      <c r="C29286" t="s">
        <v>34</v>
      </c>
      <c r="D29286" t="s">
        <v>35</v>
      </c>
      <c r="E29286">
        <v>1</v>
      </c>
      <c r="F29286" s="2">
        <v>149.18</v>
      </c>
      <c r="G29286" s="3">
        <v>149.18</v>
      </c>
      <c r="H29286" s="3">
        <v>1.4918</v>
      </c>
      <c r="I29286" s="3">
        <v>7.0114600000000005</v>
      </c>
      <c r="J29286" s="3">
        <v>157.68326000000002</v>
      </c>
      <c r="K29286" s="3">
        <v>242.58963076923078</v>
      </c>
      <c r="L29286" s="4">
        <v>0.35</v>
      </c>
    </row>
    <row r="29287" spans="1:12" x14ac:dyDescent="0.35">
      <c r="A29287" s="1" t="s">
        <v>48455</v>
      </c>
      <c r="B29287" t="s">
        <v>48383</v>
      </c>
      <c r="C29287" t="s">
        <v>34</v>
      </c>
      <c r="D29287" t="s">
        <v>35</v>
      </c>
      <c r="E29287">
        <v>1</v>
      </c>
      <c r="F29287" s="2">
        <v>76.92</v>
      </c>
      <c r="G29287" s="3">
        <v>76.92</v>
      </c>
      <c r="H29287" s="3">
        <v>0.76919999999999999</v>
      </c>
      <c r="I29287" s="3">
        <v>3.61524</v>
      </c>
      <c r="J29287" s="3">
        <v>81.30444</v>
      </c>
      <c r="K29287" s="3">
        <v>125.08375384615384</v>
      </c>
      <c r="L29287" s="4">
        <v>0.35</v>
      </c>
    </row>
    <row r="29288" spans="1:12" x14ac:dyDescent="0.35">
      <c r="A29288" s="1" t="s">
        <v>48456</v>
      </c>
      <c r="B29288" t="s">
        <v>48457</v>
      </c>
      <c r="C29288" t="s">
        <v>34</v>
      </c>
      <c r="D29288" t="s">
        <v>35</v>
      </c>
      <c r="E29288">
        <v>1</v>
      </c>
      <c r="F29288" s="2">
        <v>839</v>
      </c>
      <c r="G29288" s="3">
        <v>839</v>
      </c>
      <c r="H29288" s="3">
        <v>8.39</v>
      </c>
      <c r="I29288" s="3">
        <v>39.433</v>
      </c>
      <c r="J29288" s="3">
        <v>886.82299999999998</v>
      </c>
      <c r="K29288" s="3">
        <v>1364.3430769230768</v>
      </c>
      <c r="L29288" s="4">
        <v>0.34999999999999992</v>
      </c>
    </row>
    <row r="29289" spans="1:12" x14ac:dyDescent="0.35">
      <c r="A29289" s="1" t="s">
        <v>48458</v>
      </c>
      <c r="B29289" t="s">
        <v>26049</v>
      </c>
      <c r="C29289" t="s">
        <v>34</v>
      </c>
      <c r="D29289" t="s">
        <v>35</v>
      </c>
      <c r="E29289">
        <v>1</v>
      </c>
      <c r="F29289" s="2">
        <v>138.97999999999999</v>
      </c>
      <c r="G29289" s="3">
        <v>138.97999999999999</v>
      </c>
      <c r="H29289" s="3">
        <v>1.3897999999999999</v>
      </c>
      <c r="I29289" s="3">
        <v>6.5320599999999995</v>
      </c>
      <c r="J29289" s="3">
        <v>146.90186</v>
      </c>
      <c r="K29289" s="3">
        <v>226.00286153846153</v>
      </c>
      <c r="L29289" s="4">
        <v>0.35</v>
      </c>
    </row>
    <row r="29290" spans="1:12" x14ac:dyDescent="0.35">
      <c r="A29290" s="1" t="s">
        <v>48459</v>
      </c>
      <c r="B29290" t="s">
        <v>48460</v>
      </c>
      <c r="C29290" t="s">
        <v>34</v>
      </c>
      <c r="D29290" t="s">
        <v>35</v>
      </c>
      <c r="E29290">
        <v>1</v>
      </c>
      <c r="F29290" s="2">
        <v>300</v>
      </c>
      <c r="G29290" s="3">
        <v>300</v>
      </c>
      <c r="H29290" s="3">
        <v>3</v>
      </c>
      <c r="I29290" s="3">
        <v>14.1</v>
      </c>
      <c r="J29290" s="3">
        <v>317.10000000000002</v>
      </c>
      <c r="K29290" s="3">
        <v>487.84615384615387</v>
      </c>
      <c r="L29290" s="4">
        <v>0.35</v>
      </c>
    </row>
    <row r="29291" spans="1:12" x14ac:dyDescent="0.35">
      <c r="A29291" s="1" t="s">
        <v>48461</v>
      </c>
      <c r="B29291" t="s">
        <v>48462</v>
      </c>
      <c r="C29291" t="s">
        <v>34</v>
      </c>
      <c r="D29291" t="s">
        <v>35</v>
      </c>
      <c r="E29291">
        <v>1</v>
      </c>
      <c r="F29291" s="2">
        <v>6000</v>
      </c>
      <c r="G29291" s="3">
        <v>6000</v>
      </c>
      <c r="H29291" s="3">
        <v>60</v>
      </c>
      <c r="I29291" s="3">
        <v>282</v>
      </c>
      <c r="J29291" s="3">
        <v>6342</v>
      </c>
      <c r="K29291" s="3">
        <v>9756.9230769230762</v>
      </c>
      <c r="L29291" s="4">
        <v>0.35</v>
      </c>
    </row>
    <row r="29292" spans="1:12" x14ac:dyDescent="0.35">
      <c r="A29292" s="1" t="s">
        <v>48463</v>
      </c>
      <c r="B29292" t="s">
        <v>18708</v>
      </c>
      <c r="C29292" t="s">
        <v>34</v>
      </c>
      <c r="D29292" t="s">
        <v>35</v>
      </c>
      <c r="E29292">
        <v>1</v>
      </c>
      <c r="F29292" s="2">
        <v>83</v>
      </c>
      <c r="G29292" s="3">
        <v>83</v>
      </c>
      <c r="H29292" s="3">
        <v>0.83000000000000007</v>
      </c>
      <c r="I29292" s="3">
        <v>3.9009999999999998</v>
      </c>
      <c r="J29292" s="3">
        <v>87.730999999999995</v>
      </c>
      <c r="K29292" s="3">
        <v>134.97076923076921</v>
      </c>
      <c r="L29292" s="4">
        <v>0.34999999999999992</v>
      </c>
    </row>
    <row r="29293" spans="1:12" x14ac:dyDescent="0.35">
      <c r="A29293" s="1" t="s">
        <v>48464</v>
      </c>
      <c r="B29293" t="s">
        <v>48362</v>
      </c>
      <c r="C29293" t="s">
        <v>34</v>
      </c>
      <c r="D29293" t="s">
        <v>35</v>
      </c>
      <c r="E29293">
        <v>1</v>
      </c>
      <c r="F29293" s="2">
        <v>466.4</v>
      </c>
      <c r="G29293" s="3">
        <v>466.4</v>
      </c>
      <c r="H29293" s="3">
        <v>4.6639999999999997</v>
      </c>
      <c r="I29293" s="3">
        <v>21.9208</v>
      </c>
      <c r="J29293" s="3">
        <v>492.98479999999995</v>
      </c>
      <c r="K29293" s="3">
        <v>758.4381538461538</v>
      </c>
      <c r="L29293" s="4">
        <v>0.35000000000000003</v>
      </c>
    </row>
    <row r="29294" spans="1:12" x14ac:dyDescent="0.35">
      <c r="A29294" s="1" t="s">
        <v>48465</v>
      </c>
      <c r="B29294" t="s">
        <v>48466</v>
      </c>
      <c r="C29294" t="s">
        <v>34</v>
      </c>
      <c r="D29294" t="s">
        <v>35</v>
      </c>
      <c r="E29294">
        <v>1</v>
      </c>
      <c r="F29294" s="2">
        <v>5761.8</v>
      </c>
      <c r="G29294" s="3">
        <v>5761.8</v>
      </c>
      <c r="H29294" s="3">
        <v>57.618000000000002</v>
      </c>
      <c r="I29294" s="3">
        <v>270.80459999999999</v>
      </c>
      <c r="J29294" s="3">
        <v>6090.222600000001</v>
      </c>
      <c r="K29294" s="3">
        <v>9369.5732307692324</v>
      </c>
      <c r="L29294" s="4">
        <v>0.35000000000000003</v>
      </c>
    </row>
    <row r="29295" spans="1:12" x14ac:dyDescent="0.35">
      <c r="A29295" s="1" t="s">
        <v>48467</v>
      </c>
      <c r="B29295" t="s">
        <v>48468</v>
      </c>
      <c r="C29295" t="s">
        <v>34</v>
      </c>
      <c r="D29295" t="s">
        <v>35</v>
      </c>
      <c r="E29295">
        <v>1</v>
      </c>
      <c r="F29295" s="2">
        <v>3489</v>
      </c>
      <c r="G29295" s="3">
        <v>3489</v>
      </c>
      <c r="H29295" s="3">
        <v>34.89</v>
      </c>
      <c r="I29295" s="3">
        <v>163.983</v>
      </c>
      <c r="J29295" s="3">
        <v>3687.873</v>
      </c>
      <c r="K29295" s="3">
        <v>5673.6507692307687</v>
      </c>
      <c r="L29295" s="4">
        <v>0.34999999999999992</v>
      </c>
    </row>
    <row r="29296" spans="1:12" x14ac:dyDescent="0.35">
      <c r="A29296" s="1" t="s">
        <v>48469</v>
      </c>
      <c r="B29296" t="s">
        <v>48470</v>
      </c>
      <c r="C29296" t="s">
        <v>34</v>
      </c>
      <c r="D29296" t="s">
        <v>35</v>
      </c>
      <c r="E29296">
        <v>1</v>
      </c>
      <c r="F29296" s="2">
        <v>1366.2</v>
      </c>
      <c r="G29296" s="3">
        <v>1366.2</v>
      </c>
      <c r="H29296" s="3">
        <v>13.662000000000001</v>
      </c>
      <c r="I29296" s="3">
        <v>64.211399999999998</v>
      </c>
      <c r="J29296" s="3">
        <v>1444.0734</v>
      </c>
      <c r="K29296" s="3">
        <v>2221.6513846153844</v>
      </c>
      <c r="L29296" s="4">
        <v>0.34999999999999992</v>
      </c>
    </row>
    <row r="29297" spans="1:12" x14ac:dyDescent="0.35">
      <c r="A29297" s="1" t="s">
        <v>48471</v>
      </c>
      <c r="B29297" t="s">
        <v>48472</v>
      </c>
      <c r="C29297" t="s">
        <v>34</v>
      </c>
      <c r="D29297" t="s">
        <v>35</v>
      </c>
      <c r="E29297">
        <v>1</v>
      </c>
      <c r="F29297" s="2">
        <v>572.35</v>
      </c>
      <c r="G29297" s="3">
        <v>572.35</v>
      </c>
      <c r="H29297" s="3">
        <v>5.7235000000000005</v>
      </c>
      <c r="I29297" s="3">
        <v>26.900450000000003</v>
      </c>
      <c r="J29297" s="3">
        <v>604.97394999999995</v>
      </c>
      <c r="K29297" s="3">
        <v>930.72915384615374</v>
      </c>
      <c r="L29297" s="4">
        <v>0.35</v>
      </c>
    </row>
    <row r="29298" spans="1:12" x14ac:dyDescent="0.35">
      <c r="A29298" s="1" t="s">
        <v>48473</v>
      </c>
      <c r="B29298" t="s">
        <v>48474</v>
      </c>
      <c r="C29298" t="s">
        <v>34</v>
      </c>
      <c r="D29298" t="s">
        <v>35</v>
      </c>
      <c r="E29298">
        <v>1</v>
      </c>
      <c r="F29298" s="2">
        <v>1037.3</v>
      </c>
      <c r="G29298" s="3">
        <v>1037.3</v>
      </c>
      <c r="H29298" s="3">
        <v>10.372999999999999</v>
      </c>
      <c r="I29298" s="3">
        <v>48.753099999999996</v>
      </c>
      <c r="J29298" s="3">
        <v>1096.4260999999999</v>
      </c>
      <c r="K29298" s="3">
        <v>1686.8093846153845</v>
      </c>
      <c r="L29298" s="4">
        <v>0.35000000000000003</v>
      </c>
    </row>
    <row r="29299" spans="1:12" x14ac:dyDescent="0.35">
      <c r="A29299" s="1" t="s">
        <v>48475</v>
      </c>
      <c r="B29299" t="s">
        <v>48358</v>
      </c>
      <c r="C29299" t="s">
        <v>34</v>
      </c>
      <c r="D29299" t="s">
        <v>35</v>
      </c>
      <c r="E29299">
        <v>1</v>
      </c>
      <c r="F29299" s="2">
        <v>777</v>
      </c>
      <c r="G29299" s="3">
        <v>777</v>
      </c>
      <c r="H29299" s="3">
        <v>7.7700000000000005</v>
      </c>
      <c r="I29299" s="3">
        <v>36.518999999999998</v>
      </c>
      <c r="J29299" s="3">
        <v>821.28899999999999</v>
      </c>
      <c r="K29299" s="3">
        <v>1263.5215384615385</v>
      </c>
      <c r="L29299" s="4">
        <v>0.35000000000000003</v>
      </c>
    </row>
    <row r="29300" spans="1:12" x14ac:dyDescent="0.35">
      <c r="A29300" s="1" t="s">
        <v>48476</v>
      </c>
      <c r="B29300" t="s">
        <v>18084</v>
      </c>
      <c r="C29300" t="s">
        <v>34</v>
      </c>
      <c r="D29300" t="s">
        <v>35</v>
      </c>
      <c r="E29300">
        <v>1</v>
      </c>
      <c r="F29300" s="2">
        <v>1678</v>
      </c>
      <c r="G29300" s="3">
        <v>1678</v>
      </c>
      <c r="H29300" s="3">
        <v>16.78</v>
      </c>
      <c r="I29300" s="3">
        <v>78.866</v>
      </c>
      <c r="J29300" s="3">
        <v>1773.646</v>
      </c>
      <c r="K29300" s="3">
        <v>2728.6861538461535</v>
      </c>
      <c r="L29300" s="4">
        <v>0.34999999999999992</v>
      </c>
    </row>
    <row r="29301" spans="1:12" x14ac:dyDescent="0.35">
      <c r="A29301" s="1" t="s">
        <v>48477</v>
      </c>
      <c r="B29301" t="s">
        <v>48478</v>
      </c>
      <c r="C29301" t="s">
        <v>34</v>
      </c>
      <c r="D29301" t="s">
        <v>35</v>
      </c>
      <c r="E29301">
        <v>1</v>
      </c>
      <c r="F29301" s="2">
        <v>156.80000000000001</v>
      </c>
      <c r="G29301" s="3">
        <v>156.80000000000001</v>
      </c>
      <c r="H29301" s="3">
        <v>1.5680000000000001</v>
      </c>
      <c r="I29301" s="3">
        <v>7.3696000000000002</v>
      </c>
      <c r="J29301" s="3">
        <v>165.73760000000001</v>
      </c>
      <c r="K29301" s="3">
        <v>254.98092307692309</v>
      </c>
      <c r="L29301" s="4">
        <v>0.35</v>
      </c>
    </row>
    <row r="29302" spans="1:12" x14ac:dyDescent="0.35">
      <c r="A29302" s="1" t="s">
        <v>48479</v>
      </c>
      <c r="B29302" t="s">
        <v>48480</v>
      </c>
      <c r="C29302" t="s">
        <v>34</v>
      </c>
      <c r="D29302" t="s">
        <v>35</v>
      </c>
      <c r="E29302">
        <v>1</v>
      </c>
      <c r="F29302" s="2">
        <v>1426.8</v>
      </c>
      <c r="G29302" s="3">
        <v>1426.8</v>
      </c>
      <c r="H29302" s="3">
        <v>14.268000000000001</v>
      </c>
      <c r="I29302" s="3">
        <v>67.059600000000003</v>
      </c>
      <c r="J29302" s="3">
        <v>1508.1276</v>
      </c>
      <c r="K29302" s="3">
        <v>2320.1963076923075</v>
      </c>
      <c r="L29302" s="4">
        <v>0.34999999999999992</v>
      </c>
    </row>
    <row r="29303" spans="1:12" x14ac:dyDescent="0.35">
      <c r="A29303" s="1" t="s">
        <v>48481</v>
      </c>
      <c r="B29303" t="s">
        <v>48482</v>
      </c>
      <c r="C29303" t="s">
        <v>34</v>
      </c>
      <c r="D29303" t="s">
        <v>35</v>
      </c>
      <c r="E29303">
        <v>1</v>
      </c>
      <c r="F29303" s="2">
        <v>3.58</v>
      </c>
      <c r="G29303" s="3">
        <v>3.58</v>
      </c>
      <c r="H29303" s="3">
        <v>3.5799999999999998E-2</v>
      </c>
      <c r="I29303" s="3">
        <v>0.16825999999999999</v>
      </c>
      <c r="J29303" s="3">
        <v>3.7840600000000002</v>
      </c>
      <c r="K29303" s="3">
        <v>5.8216307692307696</v>
      </c>
      <c r="L29303" s="4">
        <v>0.35000000000000003</v>
      </c>
    </row>
    <row r="29304" spans="1:12" x14ac:dyDescent="0.35">
      <c r="A29304" s="1" t="s">
        <v>48483</v>
      </c>
      <c r="B29304" t="s">
        <v>48484</v>
      </c>
      <c r="C29304" t="s">
        <v>34</v>
      </c>
      <c r="D29304" t="s">
        <v>35</v>
      </c>
      <c r="E29304">
        <v>1</v>
      </c>
      <c r="F29304" s="2">
        <v>152.53</v>
      </c>
      <c r="G29304" s="3">
        <v>152.53</v>
      </c>
      <c r="H29304" s="3">
        <v>1.5253000000000001</v>
      </c>
      <c r="I29304" s="3">
        <v>7.1689100000000003</v>
      </c>
      <c r="J29304" s="3">
        <v>161.22421</v>
      </c>
      <c r="K29304" s="3">
        <v>248.03724615384616</v>
      </c>
      <c r="L29304" s="4">
        <v>0.35000000000000003</v>
      </c>
    </row>
    <row r="29305" spans="1:12" x14ac:dyDescent="0.35">
      <c r="A29305" s="1" t="s">
        <v>48485</v>
      </c>
      <c r="B29305" t="s">
        <v>48104</v>
      </c>
      <c r="C29305" t="s">
        <v>34</v>
      </c>
      <c r="D29305" t="s">
        <v>35</v>
      </c>
      <c r="E29305">
        <v>1</v>
      </c>
      <c r="F29305" s="2">
        <v>2890.1</v>
      </c>
      <c r="G29305" s="3">
        <v>2890.1</v>
      </c>
      <c r="H29305" s="3">
        <v>28.901</v>
      </c>
      <c r="I29305" s="3">
        <v>135.8347</v>
      </c>
      <c r="J29305" s="3">
        <v>3054.8356999999996</v>
      </c>
      <c r="K29305" s="3">
        <v>4699.7472307692296</v>
      </c>
      <c r="L29305" s="4">
        <v>0.34999999999999992</v>
      </c>
    </row>
    <row r="29306" spans="1:12" x14ac:dyDescent="0.35">
      <c r="A29306" s="1" t="s">
        <v>48486</v>
      </c>
      <c r="B29306" t="s">
        <v>24502</v>
      </c>
      <c r="C29306" t="s">
        <v>34</v>
      </c>
      <c r="D29306" t="s">
        <v>35</v>
      </c>
      <c r="E29306">
        <v>1</v>
      </c>
      <c r="F29306" s="2">
        <v>391</v>
      </c>
      <c r="G29306" s="3">
        <v>391</v>
      </c>
      <c r="H29306" s="3">
        <v>3.91</v>
      </c>
      <c r="I29306" s="3">
        <v>18.376999999999999</v>
      </c>
      <c r="J29306" s="3">
        <v>413.28700000000003</v>
      </c>
      <c r="K29306" s="3">
        <v>635.82615384615383</v>
      </c>
      <c r="L29306" s="4">
        <v>0.34999999999999992</v>
      </c>
    </row>
    <row r="29307" spans="1:12" x14ac:dyDescent="0.35">
      <c r="A29307" s="1" t="s">
        <v>48487</v>
      </c>
      <c r="B29307" t="s">
        <v>48201</v>
      </c>
      <c r="C29307" t="s">
        <v>34</v>
      </c>
      <c r="D29307" t="s">
        <v>35</v>
      </c>
      <c r="E29307">
        <v>1</v>
      </c>
      <c r="F29307" s="2">
        <v>993.75</v>
      </c>
      <c r="G29307" s="3">
        <v>993.75</v>
      </c>
      <c r="H29307" s="3">
        <v>9.9375</v>
      </c>
      <c r="I29307" s="3">
        <v>46.706249999999997</v>
      </c>
      <c r="J29307" s="3">
        <v>1050.39375</v>
      </c>
      <c r="K29307" s="3">
        <v>1615.9903846153845</v>
      </c>
      <c r="L29307" s="4">
        <v>0.35</v>
      </c>
    </row>
    <row r="29308" spans="1:12" x14ac:dyDescent="0.35">
      <c r="A29308" s="1" t="s">
        <v>48488</v>
      </c>
      <c r="B29308" t="s">
        <v>48489</v>
      </c>
      <c r="C29308" t="s">
        <v>34</v>
      </c>
      <c r="D29308" t="s">
        <v>35</v>
      </c>
      <c r="E29308">
        <v>1</v>
      </c>
      <c r="F29308" s="2">
        <v>3.92</v>
      </c>
      <c r="G29308" s="3">
        <v>3.92</v>
      </c>
      <c r="H29308" s="3">
        <v>3.9199999999999999E-2</v>
      </c>
      <c r="I29308" s="3">
        <v>0.18423999999999999</v>
      </c>
      <c r="J29308" s="3">
        <v>4.14344</v>
      </c>
      <c r="K29308" s="3">
        <v>6.3745230769230767</v>
      </c>
      <c r="L29308" s="4">
        <v>0.35</v>
      </c>
    </row>
    <row r="29309" spans="1:12" x14ac:dyDescent="0.35">
      <c r="A29309" s="1" t="s">
        <v>48490</v>
      </c>
      <c r="B29309" t="s">
        <v>48491</v>
      </c>
      <c r="C29309" t="s">
        <v>34</v>
      </c>
      <c r="D29309" t="s">
        <v>35</v>
      </c>
      <c r="E29309">
        <v>1</v>
      </c>
      <c r="F29309" s="2">
        <v>8.26</v>
      </c>
      <c r="G29309" s="3">
        <v>8.26</v>
      </c>
      <c r="H29309" s="3">
        <v>8.2599999999999993E-2</v>
      </c>
      <c r="I29309" s="3">
        <v>0.38822000000000001</v>
      </c>
      <c r="J29309" s="3">
        <v>8.7308199999999996</v>
      </c>
      <c r="K29309" s="3">
        <v>13.432030769230769</v>
      </c>
      <c r="L29309" s="4">
        <v>0.35000000000000003</v>
      </c>
    </row>
    <row r="29310" spans="1:12" x14ac:dyDescent="0.35">
      <c r="A29310" s="1" t="s">
        <v>48492</v>
      </c>
      <c r="B29310" t="s">
        <v>18620</v>
      </c>
      <c r="C29310" t="s">
        <v>34</v>
      </c>
      <c r="D29310" t="s">
        <v>35</v>
      </c>
      <c r="E29310">
        <v>1</v>
      </c>
      <c r="F29310" s="2">
        <v>258</v>
      </c>
      <c r="G29310" s="3">
        <v>258</v>
      </c>
      <c r="H29310" s="3">
        <v>2.58</v>
      </c>
      <c r="I29310" s="3">
        <v>12.125999999999999</v>
      </c>
      <c r="J29310" s="3">
        <v>272.70599999999996</v>
      </c>
      <c r="K29310" s="3">
        <v>419.54769230769222</v>
      </c>
      <c r="L29310" s="4">
        <v>0.35</v>
      </c>
    </row>
    <row r="29311" spans="1:12" x14ac:dyDescent="0.35">
      <c r="A29311" s="1" t="s">
        <v>48493</v>
      </c>
      <c r="B29311" t="s">
        <v>48494</v>
      </c>
      <c r="C29311" t="s">
        <v>34</v>
      </c>
      <c r="D29311" t="s">
        <v>35</v>
      </c>
      <c r="E29311">
        <v>1</v>
      </c>
      <c r="F29311" s="2">
        <v>16144</v>
      </c>
      <c r="G29311" s="3">
        <v>16144</v>
      </c>
      <c r="H29311" s="3">
        <v>161.44</v>
      </c>
      <c r="I29311" s="3">
        <v>758.76800000000003</v>
      </c>
      <c r="J29311" s="3">
        <v>17064.207999999999</v>
      </c>
      <c r="K29311" s="3">
        <v>26252.627692307691</v>
      </c>
      <c r="L29311" s="4">
        <v>0.35000000000000003</v>
      </c>
    </row>
    <row r="29312" spans="1:12" x14ac:dyDescent="0.35">
      <c r="A29312" s="1" t="s">
        <v>48495</v>
      </c>
      <c r="B29312" t="s">
        <v>48496</v>
      </c>
      <c r="C29312" t="s">
        <v>34</v>
      </c>
      <c r="D29312" t="s">
        <v>35</v>
      </c>
      <c r="E29312">
        <v>1</v>
      </c>
      <c r="F29312" s="2">
        <v>1247.4000000000001</v>
      </c>
      <c r="G29312" s="3">
        <v>1247.4000000000001</v>
      </c>
      <c r="H29312" s="3">
        <v>12.474000000000002</v>
      </c>
      <c r="I29312" s="3">
        <v>58.627800000000008</v>
      </c>
      <c r="J29312" s="3">
        <v>1318.5018</v>
      </c>
      <c r="K29312" s="3">
        <v>2028.4643076923076</v>
      </c>
      <c r="L29312" s="4">
        <v>0.35</v>
      </c>
    </row>
    <row r="29313" spans="1:12" x14ac:dyDescent="0.35">
      <c r="A29313" s="1" t="s">
        <v>48497</v>
      </c>
      <c r="B29313" t="s">
        <v>48498</v>
      </c>
      <c r="C29313" t="s">
        <v>34</v>
      </c>
      <c r="D29313" t="s">
        <v>35</v>
      </c>
      <c r="E29313">
        <v>1</v>
      </c>
      <c r="F29313" s="2">
        <v>58</v>
      </c>
      <c r="G29313" s="3">
        <v>58</v>
      </c>
      <c r="H29313" s="3">
        <v>0.57999999999999996</v>
      </c>
      <c r="I29313" s="3">
        <v>2.726</v>
      </c>
      <c r="J29313" s="3">
        <v>61.305999999999997</v>
      </c>
      <c r="K29313" s="3">
        <v>94.316923076923075</v>
      </c>
      <c r="L29313" s="4">
        <v>0.35000000000000003</v>
      </c>
    </row>
    <row r="29314" spans="1:12" x14ac:dyDescent="0.35">
      <c r="A29314" s="1" t="s">
        <v>48499</v>
      </c>
      <c r="B29314" t="s">
        <v>48500</v>
      </c>
      <c r="C29314" t="s">
        <v>34</v>
      </c>
      <c r="D29314" t="s">
        <v>35</v>
      </c>
      <c r="E29314">
        <v>1</v>
      </c>
      <c r="F29314" s="2">
        <v>278.35000000000002</v>
      </c>
      <c r="G29314" s="3">
        <v>278.35000000000002</v>
      </c>
      <c r="H29314" s="3">
        <v>2.7835000000000001</v>
      </c>
      <c r="I29314" s="3">
        <v>13.082450000000001</v>
      </c>
      <c r="J29314" s="3">
        <v>294.21595000000002</v>
      </c>
      <c r="K29314" s="3">
        <v>452.63992307692308</v>
      </c>
      <c r="L29314" s="4">
        <v>0.35</v>
      </c>
    </row>
    <row r="29315" spans="1:12" x14ac:dyDescent="0.35">
      <c r="A29315" s="1" t="s">
        <v>48501</v>
      </c>
      <c r="B29315" t="s">
        <v>48502</v>
      </c>
      <c r="C29315" t="s">
        <v>34</v>
      </c>
      <c r="D29315" t="s">
        <v>35</v>
      </c>
      <c r="E29315">
        <v>1</v>
      </c>
      <c r="F29315" s="2">
        <v>389.4</v>
      </c>
      <c r="G29315" s="3">
        <v>389.4</v>
      </c>
      <c r="H29315" s="3">
        <v>3.8939999999999997</v>
      </c>
      <c r="I29315" s="3">
        <v>18.3018</v>
      </c>
      <c r="J29315" s="3">
        <v>411.5958</v>
      </c>
      <c r="K29315" s="3">
        <v>633.22430769230766</v>
      </c>
      <c r="L29315" s="4">
        <v>0.35</v>
      </c>
    </row>
    <row r="29316" spans="1:12" x14ac:dyDescent="0.35">
      <c r="A29316" s="1" t="s">
        <v>48503</v>
      </c>
      <c r="B29316" t="s">
        <v>21206</v>
      </c>
      <c r="C29316" t="s">
        <v>34</v>
      </c>
      <c r="D29316" t="s">
        <v>35</v>
      </c>
      <c r="E29316">
        <v>1</v>
      </c>
      <c r="F29316" s="2">
        <v>2381.4</v>
      </c>
      <c r="G29316" s="3">
        <v>2381.4</v>
      </c>
      <c r="H29316" s="3">
        <v>23.814</v>
      </c>
      <c r="I29316" s="3">
        <v>111.92580000000001</v>
      </c>
      <c r="J29316" s="3">
        <v>2517.1397999999999</v>
      </c>
      <c r="K29316" s="3">
        <v>3872.522769230769</v>
      </c>
      <c r="L29316" s="4">
        <v>0.35</v>
      </c>
    </row>
    <row r="29317" spans="1:12" x14ac:dyDescent="0.35">
      <c r="A29317" s="1" t="s">
        <v>48504</v>
      </c>
      <c r="B29317" t="s">
        <v>21580</v>
      </c>
      <c r="C29317" t="s">
        <v>34</v>
      </c>
      <c r="D29317" t="s">
        <v>35</v>
      </c>
      <c r="E29317">
        <v>1</v>
      </c>
      <c r="F29317" s="2">
        <v>178.5</v>
      </c>
      <c r="G29317" s="3">
        <v>178.5</v>
      </c>
      <c r="H29317" s="3">
        <v>1.7850000000000001</v>
      </c>
      <c r="I29317" s="3">
        <v>8.3895</v>
      </c>
      <c r="J29317" s="3">
        <v>188.67449999999999</v>
      </c>
      <c r="K29317" s="3">
        <v>290.26846153846151</v>
      </c>
      <c r="L29317" s="4">
        <v>0.35</v>
      </c>
    </row>
    <row r="29318" spans="1:12" x14ac:dyDescent="0.35">
      <c r="A29318" s="1" t="s">
        <v>48505</v>
      </c>
      <c r="B29318" t="s">
        <v>48506</v>
      </c>
      <c r="C29318" t="s">
        <v>34</v>
      </c>
      <c r="D29318" t="s">
        <v>35</v>
      </c>
      <c r="E29318">
        <v>1</v>
      </c>
      <c r="F29318" s="2">
        <v>403.6</v>
      </c>
      <c r="G29318" s="3">
        <v>403.6</v>
      </c>
      <c r="H29318" s="3">
        <v>4.0360000000000005</v>
      </c>
      <c r="I29318" s="3">
        <v>18.969200000000001</v>
      </c>
      <c r="J29318" s="3">
        <v>426.60520000000002</v>
      </c>
      <c r="K29318" s="3">
        <v>656.3156923076923</v>
      </c>
      <c r="L29318" s="4">
        <v>0.35</v>
      </c>
    </row>
    <row r="29319" spans="1:12" x14ac:dyDescent="0.35">
      <c r="A29319" s="1" t="s">
        <v>48507</v>
      </c>
      <c r="B29319" t="s">
        <v>48508</v>
      </c>
      <c r="C29319" t="s">
        <v>34</v>
      </c>
      <c r="D29319" t="s">
        <v>35</v>
      </c>
      <c r="E29319">
        <v>1</v>
      </c>
      <c r="F29319" s="2">
        <v>970</v>
      </c>
      <c r="G29319" s="3">
        <v>970</v>
      </c>
      <c r="H29319" s="3">
        <v>9.7000000000000011</v>
      </c>
      <c r="I29319" s="3">
        <v>45.59</v>
      </c>
      <c r="J29319" s="3">
        <v>1025.29</v>
      </c>
      <c r="K29319" s="3">
        <v>1577.3692307692306</v>
      </c>
      <c r="L29319" s="4">
        <v>0.35</v>
      </c>
    </row>
    <row r="29320" spans="1:12" x14ac:dyDescent="0.35">
      <c r="A29320" s="1" t="s">
        <v>48509</v>
      </c>
      <c r="B29320" t="s">
        <v>17712</v>
      </c>
      <c r="C29320" t="s">
        <v>34</v>
      </c>
      <c r="D29320" t="s">
        <v>35</v>
      </c>
      <c r="E29320">
        <v>1</v>
      </c>
      <c r="F29320" s="2">
        <v>1663.2</v>
      </c>
      <c r="G29320" s="3">
        <v>1663.2</v>
      </c>
      <c r="H29320" s="3">
        <v>16.632000000000001</v>
      </c>
      <c r="I29320" s="3">
        <v>78.170400000000001</v>
      </c>
      <c r="J29320" s="3">
        <v>1758.0024000000001</v>
      </c>
      <c r="K29320" s="3">
        <v>2704.619076923077</v>
      </c>
      <c r="L29320" s="4">
        <v>0.35</v>
      </c>
    </row>
    <row r="29321" spans="1:12" x14ac:dyDescent="0.35">
      <c r="A29321" s="1" t="s">
        <v>48510</v>
      </c>
      <c r="B29321" t="s">
        <v>48511</v>
      </c>
      <c r="C29321" t="s">
        <v>34</v>
      </c>
      <c r="D29321" t="s">
        <v>35</v>
      </c>
      <c r="E29321">
        <v>1</v>
      </c>
      <c r="F29321" s="2">
        <v>1255.3</v>
      </c>
      <c r="G29321" s="3">
        <v>1255.3</v>
      </c>
      <c r="H29321" s="3">
        <v>12.552999999999999</v>
      </c>
      <c r="I29321" s="3">
        <v>58.999099999999999</v>
      </c>
      <c r="J29321" s="3">
        <v>1326.8521000000001</v>
      </c>
      <c r="K29321" s="3">
        <v>2041.310923076923</v>
      </c>
      <c r="L29321" s="4">
        <v>0.34999999999999992</v>
      </c>
    </row>
    <row r="29322" spans="1:12" x14ac:dyDescent="0.35">
      <c r="A29322" s="1" t="s">
        <v>48512</v>
      </c>
      <c r="B29322" t="s">
        <v>48513</v>
      </c>
      <c r="C29322" t="s">
        <v>34</v>
      </c>
      <c r="D29322" t="s">
        <v>35</v>
      </c>
      <c r="E29322">
        <v>1</v>
      </c>
      <c r="F29322" s="2">
        <v>598</v>
      </c>
      <c r="G29322" s="3">
        <v>598</v>
      </c>
      <c r="H29322" s="3">
        <v>5.98</v>
      </c>
      <c r="I29322" s="3">
        <v>28.106000000000002</v>
      </c>
      <c r="J29322" s="3">
        <v>632.08600000000001</v>
      </c>
      <c r="K29322" s="3">
        <v>972.43999999999994</v>
      </c>
      <c r="L29322" s="4">
        <v>0.34999999999999992</v>
      </c>
    </row>
    <row r="29323" spans="1:12" x14ac:dyDescent="0.35">
      <c r="A29323" s="1" t="s">
        <v>48514</v>
      </c>
      <c r="B29323" t="s">
        <v>48515</v>
      </c>
      <c r="C29323" t="s">
        <v>34</v>
      </c>
      <c r="D29323" t="s">
        <v>35</v>
      </c>
      <c r="E29323">
        <v>1</v>
      </c>
      <c r="F29323" s="2">
        <v>12925</v>
      </c>
      <c r="G29323" s="3">
        <v>12925</v>
      </c>
      <c r="H29323" s="3">
        <v>129.25</v>
      </c>
      <c r="I29323" s="3">
        <v>607.47500000000002</v>
      </c>
      <c r="J29323" s="3">
        <v>13661.725</v>
      </c>
      <c r="K29323" s="3">
        <v>21018.038461538461</v>
      </c>
      <c r="L29323" s="4">
        <v>0.35</v>
      </c>
    </row>
    <row r="29324" spans="1:12" x14ac:dyDescent="0.35">
      <c r="A29324" s="1" t="s">
        <v>48516</v>
      </c>
      <c r="B29324" t="s">
        <v>48517</v>
      </c>
      <c r="C29324" t="s">
        <v>34</v>
      </c>
      <c r="D29324" t="s">
        <v>35</v>
      </c>
      <c r="E29324">
        <v>1</v>
      </c>
      <c r="F29324" s="2">
        <v>325.22000000000003</v>
      </c>
      <c r="G29324" s="3">
        <v>325.22000000000003</v>
      </c>
      <c r="H29324" s="3">
        <v>3.2522000000000002</v>
      </c>
      <c r="I29324" s="3">
        <v>15.285340000000001</v>
      </c>
      <c r="J29324" s="3">
        <v>343.75754000000006</v>
      </c>
      <c r="K29324" s="3">
        <v>528.85775384615397</v>
      </c>
      <c r="L29324" s="4">
        <v>0.35000000000000003</v>
      </c>
    </row>
    <row r="29325" spans="1:12" x14ac:dyDescent="0.35">
      <c r="A29325" s="1" t="s">
        <v>48518</v>
      </c>
      <c r="B29325" t="s">
        <v>48519</v>
      </c>
      <c r="C29325" t="s">
        <v>34</v>
      </c>
      <c r="D29325" t="s">
        <v>35</v>
      </c>
      <c r="E29325">
        <v>1</v>
      </c>
      <c r="F29325" s="2">
        <v>7866</v>
      </c>
      <c r="G29325" s="3">
        <v>7866</v>
      </c>
      <c r="H29325" s="3">
        <v>78.66</v>
      </c>
      <c r="I29325" s="3">
        <v>369.702</v>
      </c>
      <c r="J29325" s="3">
        <v>8314.3619999999992</v>
      </c>
      <c r="K29325" s="3">
        <v>12791.326153846152</v>
      </c>
      <c r="L29325" s="4">
        <v>0.35</v>
      </c>
    </row>
    <row r="29326" spans="1:12" x14ac:dyDescent="0.35">
      <c r="A29326" s="1" t="s">
        <v>48520</v>
      </c>
      <c r="B29326" t="s">
        <v>48521</v>
      </c>
      <c r="C29326" t="s">
        <v>34</v>
      </c>
      <c r="D29326" t="s">
        <v>35</v>
      </c>
      <c r="E29326">
        <v>1</v>
      </c>
      <c r="F29326" s="2">
        <v>1138.82</v>
      </c>
      <c r="G29326" s="3">
        <v>1138.82</v>
      </c>
      <c r="H29326" s="3">
        <v>11.388199999999999</v>
      </c>
      <c r="I29326" s="3">
        <v>53.524539999999995</v>
      </c>
      <c r="J29326" s="3">
        <v>1203.7327399999999</v>
      </c>
      <c r="K29326" s="3">
        <v>1851.8965230769229</v>
      </c>
      <c r="L29326" s="4">
        <v>0.35</v>
      </c>
    </row>
    <row r="29327" spans="1:12" x14ac:dyDescent="0.35">
      <c r="A29327" s="1" t="s">
        <v>48522</v>
      </c>
      <c r="B29327" t="s">
        <v>48523</v>
      </c>
      <c r="C29327" t="s">
        <v>34</v>
      </c>
      <c r="D29327" t="s">
        <v>35</v>
      </c>
      <c r="E29327">
        <v>1</v>
      </c>
      <c r="F29327" s="2">
        <v>12215</v>
      </c>
      <c r="G29327" s="3">
        <v>12215</v>
      </c>
      <c r="H29327" s="3">
        <v>122.15</v>
      </c>
      <c r="I29327" s="3">
        <v>574.10500000000002</v>
      </c>
      <c r="J29327" s="3">
        <v>12911.254999999999</v>
      </c>
      <c r="K29327" s="3">
        <v>19863.469230769228</v>
      </c>
      <c r="L29327" s="4">
        <v>0.34999999999999992</v>
      </c>
    </row>
    <row r="29328" spans="1:12" x14ac:dyDescent="0.35">
      <c r="A29328" s="1" t="s">
        <v>48524</v>
      </c>
      <c r="B29328" t="s">
        <v>48525</v>
      </c>
      <c r="C29328" t="s">
        <v>34</v>
      </c>
      <c r="D29328" t="s">
        <v>35</v>
      </c>
      <c r="E29328">
        <v>1</v>
      </c>
      <c r="F29328" s="2">
        <v>315.10000000000002</v>
      </c>
      <c r="G29328" s="3">
        <v>315.10000000000002</v>
      </c>
      <c r="H29328" s="3">
        <v>3.1510000000000002</v>
      </c>
      <c r="I29328" s="3">
        <v>14.809700000000001</v>
      </c>
      <c r="J29328" s="3">
        <v>333.06070000000005</v>
      </c>
      <c r="K29328" s="3">
        <v>512.40107692307697</v>
      </c>
      <c r="L29328" s="4">
        <v>0.35</v>
      </c>
    </row>
    <row r="29329" spans="1:12" x14ac:dyDescent="0.35">
      <c r="A29329" s="1" t="s">
        <v>48526</v>
      </c>
      <c r="B29329" t="s">
        <v>17671</v>
      </c>
      <c r="C29329" t="s">
        <v>34</v>
      </c>
      <c r="D29329" t="s">
        <v>35</v>
      </c>
      <c r="E29329">
        <v>1</v>
      </c>
      <c r="F29329" s="2">
        <v>684</v>
      </c>
      <c r="G29329" s="3">
        <v>684</v>
      </c>
      <c r="H29329" s="3">
        <v>6.84</v>
      </c>
      <c r="I29329" s="3">
        <v>32.148000000000003</v>
      </c>
      <c r="J29329" s="3">
        <v>722.98800000000006</v>
      </c>
      <c r="K29329" s="3">
        <v>1112.2892307692309</v>
      </c>
      <c r="L29329" s="4">
        <v>0.35000000000000003</v>
      </c>
    </row>
    <row r="29330" spans="1:12" x14ac:dyDescent="0.35">
      <c r="A29330" s="1" t="s">
        <v>48527</v>
      </c>
      <c r="B29330" t="s">
        <v>32345</v>
      </c>
      <c r="C29330" t="s">
        <v>34</v>
      </c>
      <c r="D29330" t="s">
        <v>35</v>
      </c>
      <c r="E29330">
        <v>1</v>
      </c>
      <c r="F29330" s="2">
        <v>557.54999999999995</v>
      </c>
      <c r="G29330" s="3">
        <v>557.54999999999995</v>
      </c>
      <c r="H29330" s="3">
        <v>5.5754999999999999</v>
      </c>
      <c r="I29330" s="3">
        <v>26.204849999999997</v>
      </c>
      <c r="J29330" s="3">
        <v>589.33034999999995</v>
      </c>
      <c r="K29330" s="3">
        <v>906.66207692307682</v>
      </c>
      <c r="L29330" s="4">
        <v>0.35</v>
      </c>
    </row>
    <row r="29331" spans="1:12" x14ac:dyDescent="0.35">
      <c r="A29331" s="1" t="s">
        <v>48528</v>
      </c>
      <c r="B29331" t="s">
        <v>48529</v>
      </c>
      <c r="C29331" t="s">
        <v>34</v>
      </c>
      <c r="D29331" t="s">
        <v>35</v>
      </c>
      <c r="E29331">
        <v>1</v>
      </c>
      <c r="F29331" s="2">
        <v>47</v>
      </c>
      <c r="G29331" s="3">
        <v>47</v>
      </c>
      <c r="H29331" s="3">
        <v>0.47000000000000003</v>
      </c>
      <c r="I29331" s="3">
        <v>2.2090000000000001</v>
      </c>
      <c r="J29331" s="3">
        <v>49.679000000000002</v>
      </c>
      <c r="K29331" s="3">
        <v>76.42923076923077</v>
      </c>
      <c r="L29331" s="4">
        <v>0.35</v>
      </c>
    </row>
    <row r="29332" spans="1:12" x14ac:dyDescent="0.35">
      <c r="A29332" s="1" t="s">
        <v>48530</v>
      </c>
      <c r="B29332" t="s">
        <v>31013</v>
      </c>
      <c r="C29332" t="s">
        <v>34</v>
      </c>
      <c r="D29332" t="s">
        <v>35</v>
      </c>
      <c r="E29332">
        <v>1</v>
      </c>
      <c r="F29332" s="2">
        <v>308.7</v>
      </c>
      <c r="G29332" s="3">
        <v>308.7</v>
      </c>
      <c r="H29332" s="3">
        <v>3.0869999999999997</v>
      </c>
      <c r="I29332" s="3">
        <v>14.508899999999999</v>
      </c>
      <c r="J29332" s="3">
        <v>326.29589999999996</v>
      </c>
      <c r="K29332" s="3">
        <v>501.99369230769224</v>
      </c>
      <c r="L29332" s="4">
        <v>0.35</v>
      </c>
    </row>
    <row r="29333" spans="1:12" x14ac:dyDescent="0.35">
      <c r="A29333" s="1" t="s">
        <v>48531</v>
      </c>
      <c r="B29333" t="s">
        <v>19115</v>
      </c>
      <c r="C29333" t="s">
        <v>34</v>
      </c>
      <c r="D29333" t="s">
        <v>35</v>
      </c>
      <c r="E29333">
        <v>1</v>
      </c>
      <c r="F29333" s="2">
        <v>362.4</v>
      </c>
      <c r="G29333" s="3">
        <v>362.4</v>
      </c>
      <c r="H29333" s="3">
        <v>3.6239999999999997</v>
      </c>
      <c r="I29333" s="3">
        <v>17.032799999999998</v>
      </c>
      <c r="J29333" s="3">
        <v>383.05680000000001</v>
      </c>
      <c r="K29333" s="3">
        <v>589.31815384615379</v>
      </c>
      <c r="L29333" s="4">
        <v>0.34999999999999992</v>
      </c>
    </row>
    <row r="29334" spans="1:12" x14ac:dyDescent="0.35">
      <c r="A29334" s="1" t="s">
        <v>48532</v>
      </c>
      <c r="B29334" t="s">
        <v>48533</v>
      </c>
      <c r="C29334" t="s">
        <v>34</v>
      </c>
      <c r="D29334" t="s">
        <v>35</v>
      </c>
      <c r="E29334">
        <v>1</v>
      </c>
      <c r="F29334" s="2">
        <v>18841.86</v>
      </c>
      <c r="G29334" s="3">
        <v>18841.86</v>
      </c>
      <c r="H29334" s="3">
        <v>188.4186</v>
      </c>
      <c r="I29334" s="3">
        <v>885.56742000000008</v>
      </c>
      <c r="J29334" s="3">
        <v>19915.846020000001</v>
      </c>
      <c r="K29334" s="3">
        <v>30639.763107692306</v>
      </c>
      <c r="L29334" s="4">
        <v>0.34999999999999992</v>
      </c>
    </row>
    <row r="29335" spans="1:12" x14ac:dyDescent="0.35">
      <c r="A29335" s="1" t="s">
        <v>48534</v>
      </c>
      <c r="B29335" t="s">
        <v>48535</v>
      </c>
      <c r="C29335" t="s">
        <v>34</v>
      </c>
      <c r="D29335" t="s">
        <v>35</v>
      </c>
      <c r="E29335">
        <v>1</v>
      </c>
      <c r="F29335" s="2">
        <v>1059.3499999999999</v>
      </c>
      <c r="G29335" s="3">
        <v>1059.3499999999999</v>
      </c>
      <c r="H29335" s="3">
        <v>10.593499999999999</v>
      </c>
      <c r="I29335" s="3">
        <v>49.789449999999995</v>
      </c>
      <c r="J29335" s="3">
        <v>1119.7329499999998</v>
      </c>
      <c r="K29335" s="3">
        <v>1722.6660769230766</v>
      </c>
      <c r="L29335" s="4">
        <v>0.35</v>
      </c>
    </row>
    <row r="29336" spans="1:12" x14ac:dyDescent="0.35">
      <c r="A29336" s="1" t="s">
        <v>48536</v>
      </c>
      <c r="B29336" t="s">
        <v>48537</v>
      </c>
      <c r="C29336" t="s">
        <v>34</v>
      </c>
      <c r="D29336" t="s">
        <v>35</v>
      </c>
      <c r="E29336">
        <v>1</v>
      </c>
      <c r="F29336" s="2">
        <v>18.920000000000002</v>
      </c>
      <c r="G29336" s="3">
        <v>18.920000000000002</v>
      </c>
      <c r="H29336" s="3">
        <v>0.18920000000000003</v>
      </c>
      <c r="I29336" s="3">
        <v>0.88924000000000003</v>
      </c>
      <c r="J29336" s="3">
        <v>19.998440000000002</v>
      </c>
      <c r="K29336" s="3">
        <v>30.766830769230772</v>
      </c>
      <c r="L29336" s="4">
        <v>0.35</v>
      </c>
    </row>
    <row r="29337" spans="1:12" x14ac:dyDescent="0.35">
      <c r="A29337" s="1" t="s">
        <v>48538</v>
      </c>
      <c r="B29337" t="s">
        <v>48539</v>
      </c>
      <c r="C29337" t="s">
        <v>34</v>
      </c>
      <c r="D29337" t="s">
        <v>35</v>
      </c>
      <c r="E29337">
        <v>1</v>
      </c>
      <c r="F29337" s="2">
        <v>630</v>
      </c>
      <c r="G29337" s="3">
        <v>630</v>
      </c>
      <c r="H29337" s="3">
        <v>6.3</v>
      </c>
      <c r="I29337" s="3">
        <v>29.61</v>
      </c>
      <c r="J29337" s="3">
        <v>665.91</v>
      </c>
      <c r="K29337" s="3">
        <v>1024.476923076923</v>
      </c>
      <c r="L29337" s="4">
        <v>0.35</v>
      </c>
    </row>
    <row r="29338" spans="1:12" x14ac:dyDescent="0.35">
      <c r="A29338" s="1" t="s">
        <v>48540</v>
      </c>
      <c r="B29338" t="s">
        <v>48541</v>
      </c>
      <c r="C29338" t="s">
        <v>34</v>
      </c>
      <c r="D29338" t="s">
        <v>35</v>
      </c>
      <c r="E29338">
        <v>1</v>
      </c>
      <c r="F29338" s="2">
        <v>824.96</v>
      </c>
      <c r="G29338" s="3">
        <v>824.96</v>
      </c>
      <c r="H29338" s="3">
        <v>8.2496000000000009</v>
      </c>
      <c r="I29338" s="3">
        <v>38.773119999999999</v>
      </c>
      <c r="J29338" s="3">
        <v>871.98271999999997</v>
      </c>
      <c r="K29338" s="3">
        <v>1341.5118769230769</v>
      </c>
      <c r="L29338" s="4">
        <v>0.35000000000000003</v>
      </c>
    </row>
    <row r="29339" spans="1:12" x14ac:dyDescent="0.35">
      <c r="A29339" s="1" t="s">
        <v>48542</v>
      </c>
      <c r="B29339" t="s">
        <v>48543</v>
      </c>
      <c r="C29339" t="s">
        <v>34</v>
      </c>
      <c r="D29339" t="s">
        <v>35</v>
      </c>
      <c r="E29339">
        <v>1</v>
      </c>
      <c r="F29339" s="2">
        <v>39</v>
      </c>
      <c r="G29339" s="3">
        <v>39</v>
      </c>
      <c r="H29339" s="3">
        <v>0.39</v>
      </c>
      <c r="I29339" s="3">
        <v>1.833</v>
      </c>
      <c r="J29339" s="3">
        <v>41.222999999999999</v>
      </c>
      <c r="K29339" s="3">
        <v>63.419999999999995</v>
      </c>
      <c r="L29339" s="4">
        <v>0.35</v>
      </c>
    </row>
    <row r="29340" spans="1:12" x14ac:dyDescent="0.35">
      <c r="A29340" s="1" t="s">
        <v>48544</v>
      </c>
      <c r="B29340" t="s">
        <v>18727</v>
      </c>
      <c r="C29340" t="s">
        <v>34</v>
      </c>
      <c r="D29340" t="s">
        <v>35</v>
      </c>
      <c r="E29340">
        <v>1</v>
      </c>
      <c r="F29340" s="2">
        <v>466</v>
      </c>
      <c r="G29340" s="3">
        <v>466</v>
      </c>
      <c r="H29340" s="3">
        <v>4.66</v>
      </c>
      <c r="I29340" s="3">
        <v>21.902000000000001</v>
      </c>
      <c r="J29340" s="3">
        <v>492.56200000000001</v>
      </c>
      <c r="K29340" s="3">
        <v>757.78769230769228</v>
      </c>
      <c r="L29340" s="4">
        <v>0.35</v>
      </c>
    </row>
    <row r="29341" spans="1:12" x14ac:dyDescent="0.35">
      <c r="A29341" s="1" t="s">
        <v>48545</v>
      </c>
      <c r="B29341" t="s">
        <v>48546</v>
      </c>
      <c r="C29341" t="s">
        <v>34</v>
      </c>
      <c r="D29341" t="s">
        <v>35</v>
      </c>
      <c r="E29341">
        <v>1</v>
      </c>
      <c r="F29341" s="2">
        <v>1280.6400000000001</v>
      </c>
      <c r="G29341" s="3">
        <v>1280.6400000000001</v>
      </c>
      <c r="H29341" s="3">
        <v>12.806400000000002</v>
      </c>
      <c r="I29341" s="3">
        <v>60.190080000000002</v>
      </c>
      <c r="J29341" s="3">
        <v>1353.6364800000001</v>
      </c>
      <c r="K29341" s="3">
        <v>2082.5176615384617</v>
      </c>
      <c r="L29341" s="4">
        <v>0.35</v>
      </c>
    </row>
    <row r="29342" spans="1:12" x14ac:dyDescent="0.35">
      <c r="A29342" s="1" t="s">
        <v>48547</v>
      </c>
      <c r="B29342" t="s">
        <v>18028</v>
      </c>
      <c r="C29342" t="s">
        <v>34</v>
      </c>
      <c r="D29342" t="s">
        <v>35</v>
      </c>
      <c r="E29342">
        <v>1</v>
      </c>
      <c r="F29342" s="2">
        <v>1026.72</v>
      </c>
      <c r="G29342" s="3">
        <v>1026.72</v>
      </c>
      <c r="H29342" s="3">
        <v>10.267200000000001</v>
      </c>
      <c r="I29342" s="3">
        <v>48.255839999999999</v>
      </c>
      <c r="J29342" s="3">
        <v>1085.2430400000001</v>
      </c>
      <c r="K29342" s="3">
        <v>1669.604676923077</v>
      </c>
      <c r="L29342" s="4">
        <v>0.35</v>
      </c>
    </row>
    <row r="29343" spans="1:12" x14ac:dyDescent="0.35">
      <c r="A29343" s="1" t="s">
        <v>48548</v>
      </c>
      <c r="B29343" t="s">
        <v>18284</v>
      </c>
      <c r="C29343" t="s">
        <v>34</v>
      </c>
      <c r="D29343" t="s">
        <v>35</v>
      </c>
      <c r="E29343">
        <v>1</v>
      </c>
      <c r="F29343" s="2">
        <v>394.64</v>
      </c>
      <c r="G29343" s="3">
        <v>394.64</v>
      </c>
      <c r="H29343" s="3">
        <v>3.9464000000000001</v>
      </c>
      <c r="I29343" s="3">
        <v>18.548079999999999</v>
      </c>
      <c r="J29343" s="3">
        <v>417.13447999999994</v>
      </c>
      <c r="K29343" s="3">
        <v>641.74535384615376</v>
      </c>
      <c r="L29343" s="4">
        <v>0.35000000000000003</v>
      </c>
    </row>
    <row r="29344" spans="1:12" x14ac:dyDescent="0.35">
      <c r="A29344" s="1" t="s">
        <v>48549</v>
      </c>
      <c r="B29344" t="s">
        <v>48550</v>
      </c>
      <c r="C29344" t="s">
        <v>34</v>
      </c>
      <c r="D29344" t="s">
        <v>35</v>
      </c>
      <c r="E29344">
        <v>1</v>
      </c>
      <c r="F29344" s="2">
        <v>621.48</v>
      </c>
      <c r="G29344" s="3">
        <v>621.48</v>
      </c>
      <c r="H29344" s="3">
        <v>6.2148000000000003</v>
      </c>
      <c r="I29344" s="3">
        <v>29.20956</v>
      </c>
      <c r="J29344" s="3">
        <v>656.90436</v>
      </c>
      <c r="K29344" s="3">
        <v>1010.6220923076922</v>
      </c>
      <c r="L29344" s="4">
        <v>0.35</v>
      </c>
    </row>
    <row r="29345" spans="1:12" x14ac:dyDescent="0.35">
      <c r="A29345" s="1" t="s">
        <v>48551</v>
      </c>
      <c r="B29345" t="s">
        <v>18493</v>
      </c>
      <c r="C29345" t="s">
        <v>34</v>
      </c>
      <c r="D29345" t="s">
        <v>35</v>
      </c>
      <c r="E29345">
        <v>1</v>
      </c>
      <c r="F29345" s="2">
        <v>7.93</v>
      </c>
      <c r="G29345" s="3">
        <v>7.93</v>
      </c>
      <c r="H29345" s="3">
        <v>7.9299999999999995E-2</v>
      </c>
      <c r="I29345" s="3">
        <v>0.37270999999999999</v>
      </c>
      <c r="J29345" s="3">
        <v>8.3820099999999993</v>
      </c>
      <c r="K29345" s="3">
        <v>12.895399999999999</v>
      </c>
      <c r="L29345" s="4">
        <v>0.35</v>
      </c>
    </row>
    <row r="29346" spans="1:12" x14ac:dyDescent="0.35">
      <c r="A29346" s="1" t="s">
        <v>48552</v>
      </c>
      <c r="B29346" t="s">
        <v>48553</v>
      </c>
      <c r="C29346" t="s">
        <v>34</v>
      </c>
      <c r="D29346" t="s">
        <v>35</v>
      </c>
      <c r="E29346">
        <v>1</v>
      </c>
      <c r="F29346" s="2">
        <v>2754</v>
      </c>
      <c r="G29346" s="3">
        <v>2754</v>
      </c>
      <c r="H29346" s="3">
        <v>27.54</v>
      </c>
      <c r="I29346" s="3">
        <v>129.43799999999999</v>
      </c>
      <c r="J29346" s="3">
        <v>2910.9780000000001</v>
      </c>
      <c r="K29346" s="3">
        <v>4478.4276923076923</v>
      </c>
      <c r="L29346" s="4">
        <v>0.35</v>
      </c>
    </row>
    <row r="29347" spans="1:12" x14ac:dyDescent="0.35">
      <c r="A29347" s="1" t="s">
        <v>48554</v>
      </c>
      <c r="B29347" t="s">
        <v>18660</v>
      </c>
      <c r="C29347" t="s">
        <v>34</v>
      </c>
      <c r="D29347" t="s">
        <v>35</v>
      </c>
      <c r="E29347">
        <v>1</v>
      </c>
      <c r="F29347" s="2">
        <v>252</v>
      </c>
      <c r="G29347" s="3">
        <v>252</v>
      </c>
      <c r="H29347" s="3">
        <v>2.52</v>
      </c>
      <c r="I29347" s="3">
        <v>11.843999999999999</v>
      </c>
      <c r="J29347" s="3">
        <v>266.36400000000003</v>
      </c>
      <c r="K29347" s="3">
        <v>409.79076923076929</v>
      </c>
      <c r="L29347" s="4">
        <v>0.35000000000000003</v>
      </c>
    </row>
    <row r="29348" spans="1:12" x14ac:dyDescent="0.35">
      <c r="A29348" s="1" t="s">
        <v>48555</v>
      </c>
      <c r="B29348" t="s">
        <v>48556</v>
      </c>
      <c r="C29348" t="s">
        <v>34</v>
      </c>
      <c r="D29348" t="s">
        <v>35</v>
      </c>
      <c r="E29348">
        <v>1</v>
      </c>
      <c r="F29348" s="2">
        <v>3613.79</v>
      </c>
      <c r="G29348" s="3">
        <v>3613.79</v>
      </c>
      <c r="H29348" s="3">
        <v>36.137900000000002</v>
      </c>
      <c r="I29348" s="3">
        <v>169.84813</v>
      </c>
      <c r="J29348" s="3">
        <v>3819.77603</v>
      </c>
      <c r="K29348" s="3">
        <v>5876.5785076923075</v>
      </c>
      <c r="L29348" s="4">
        <v>0.35</v>
      </c>
    </row>
    <row r="29349" spans="1:12" x14ac:dyDescent="0.35">
      <c r="A29349" s="1" t="s">
        <v>48557</v>
      </c>
      <c r="B29349" t="s">
        <v>23977</v>
      </c>
      <c r="C29349" t="s">
        <v>34</v>
      </c>
      <c r="D29349" t="s">
        <v>35</v>
      </c>
      <c r="E29349">
        <v>1</v>
      </c>
      <c r="F29349" s="2">
        <v>59.63</v>
      </c>
      <c r="G29349" s="3">
        <v>59.63</v>
      </c>
      <c r="H29349" s="3">
        <v>0.59630000000000005</v>
      </c>
      <c r="I29349" s="3">
        <v>2.80261</v>
      </c>
      <c r="J29349" s="3">
        <v>63.028910000000003</v>
      </c>
      <c r="K29349" s="3">
        <v>96.967553846153848</v>
      </c>
      <c r="L29349" s="4">
        <v>0.35</v>
      </c>
    </row>
    <row r="29350" spans="1:12" x14ac:dyDescent="0.35">
      <c r="A29350" s="1" t="s">
        <v>48558</v>
      </c>
      <c r="B29350" t="s">
        <v>24537</v>
      </c>
      <c r="C29350" t="s">
        <v>34</v>
      </c>
      <c r="D29350" t="s">
        <v>35</v>
      </c>
      <c r="E29350">
        <v>1</v>
      </c>
      <c r="F29350" s="2">
        <v>7700</v>
      </c>
      <c r="G29350" s="3">
        <v>7700</v>
      </c>
      <c r="H29350" s="3">
        <v>77</v>
      </c>
      <c r="I29350" s="3">
        <v>361.9</v>
      </c>
      <c r="J29350" s="3">
        <v>8138.9</v>
      </c>
      <c r="K29350" s="3">
        <v>12521.384615384615</v>
      </c>
      <c r="L29350" s="4">
        <v>0.35000000000000003</v>
      </c>
    </row>
    <row r="29351" spans="1:12" x14ac:dyDescent="0.35">
      <c r="A29351" s="1" t="s">
        <v>48559</v>
      </c>
      <c r="B29351" t="s">
        <v>48560</v>
      </c>
      <c r="C29351" t="s">
        <v>34</v>
      </c>
      <c r="D29351" t="s">
        <v>35</v>
      </c>
      <c r="E29351">
        <v>1</v>
      </c>
      <c r="F29351" s="2">
        <v>13949.61</v>
      </c>
      <c r="G29351" s="3">
        <v>13949.61</v>
      </c>
      <c r="H29351" s="3">
        <v>139.49610000000001</v>
      </c>
      <c r="I29351" s="3">
        <v>655.63166999999999</v>
      </c>
      <c r="J29351" s="3">
        <v>14744.737770000002</v>
      </c>
      <c r="K29351" s="3">
        <v>22684.211953846156</v>
      </c>
      <c r="L29351" s="4">
        <v>0.35</v>
      </c>
    </row>
    <row r="29352" spans="1:12" x14ac:dyDescent="0.35">
      <c r="A29352" s="1" t="s">
        <v>48561</v>
      </c>
      <c r="B29352" t="s">
        <v>47805</v>
      </c>
      <c r="C29352" t="s">
        <v>34</v>
      </c>
      <c r="D29352" t="s">
        <v>35</v>
      </c>
      <c r="E29352">
        <v>1</v>
      </c>
      <c r="F29352" s="2">
        <v>172.46</v>
      </c>
      <c r="G29352" s="3">
        <v>172.46</v>
      </c>
      <c r="H29352" s="3">
        <v>1.7246000000000001</v>
      </c>
      <c r="I29352" s="3">
        <v>8.10562</v>
      </c>
      <c r="J29352" s="3">
        <v>182.29022000000001</v>
      </c>
      <c r="K29352" s="3">
        <v>280.44649230769232</v>
      </c>
      <c r="L29352" s="4">
        <v>0.35000000000000003</v>
      </c>
    </row>
    <row r="29353" spans="1:12" x14ac:dyDescent="0.35">
      <c r="A29353" s="1" t="s">
        <v>48562</v>
      </c>
      <c r="B29353" t="s">
        <v>48563</v>
      </c>
      <c r="C29353" t="s">
        <v>34</v>
      </c>
      <c r="D29353" t="s">
        <v>35</v>
      </c>
      <c r="E29353">
        <v>1</v>
      </c>
      <c r="F29353" s="2">
        <v>235.4</v>
      </c>
      <c r="G29353" s="3">
        <v>235.4</v>
      </c>
      <c r="H29353" s="3">
        <v>2.3540000000000001</v>
      </c>
      <c r="I29353" s="3">
        <v>11.063800000000001</v>
      </c>
      <c r="J29353" s="3">
        <v>248.81780000000003</v>
      </c>
      <c r="K29353" s="3">
        <v>382.79661538461545</v>
      </c>
      <c r="L29353" s="4">
        <v>0.35000000000000003</v>
      </c>
    </row>
    <row r="29354" spans="1:12" x14ac:dyDescent="0.35">
      <c r="A29354" s="1" t="s">
        <v>48564</v>
      </c>
      <c r="B29354" t="s">
        <v>48565</v>
      </c>
      <c r="C29354" t="s">
        <v>34</v>
      </c>
      <c r="D29354" t="s">
        <v>35</v>
      </c>
      <c r="E29354">
        <v>1</v>
      </c>
      <c r="F29354" s="2">
        <v>459.47</v>
      </c>
      <c r="G29354" s="3">
        <v>459.47</v>
      </c>
      <c r="H29354" s="3">
        <v>4.5947000000000005</v>
      </c>
      <c r="I29354" s="3">
        <v>21.595090000000003</v>
      </c>
      <c r="J29354" s="3">
        <v>485.65979000000004</v>
      </c>
      <c r="K29354" s="3">
        <v>747.1689076923077</v>
      </c>
      <c r="L29354" s="4">
        <v>0.34999999999999992</v>
      </c>
    </row>
    <row r="29355" spans="1:12" x14ac:dyDescent="0.35">
      <c r="A29355" s="1" t="s">
        <v>48566</v>
      </c>
      <c r="B29355" t="s">
        <v>48567</v>
      </c>
      <c r="C29355" t="s">
        <v>34</v>
      </c>
      <c r="D29355" t="s">
        <v>35</v>
      </c>
      <c r="E29355">
        <v>1</v>
      </c>
      <c r="F29355" s="2">
        <v>1690.2</v>
      </c>
      <c r="G29355" s="3">
        <v>1690.2</v>
      </c>
      <c r="H29355" s="3">
        <v>16.902000000000001</v>
      </c>
      <c r="I29355" s="3">
        <v>79.439400000000006</v>
      </c>
      <c r="J29355" s="3">
        <v>1786.5414000000001</v>
      </c>
      <c r="K29355" s="3">
        <v>2748.5252307692308</v>
      </c>
      <c r="L29355" s="4">
        <v>0.35</v>
      </c>
    </row>
    <row r="29356" spans="1:12" x14ac:dyDescent="0.35">
      <c r="A29356" s="1" t="s">
        <v>48568</v>
      </c>
      <c r="B29356" t="s">
        <v>26099</v>
      </c>
      <c r="C29356" t="s">
        <v>34</v>
      </c>
      <c r="D29356" t="s">
        <v>35</v>
      </c>
      <c r="E29356">
        <v>1</v>
      </c>
      <c r="F29356" s="2">
        <v>429</v>
      </c>
      <c r="G29356" s="3">
        <v>429</v>
      </c>
      <c r="H29356" s="3">
        <v>4.29</v>
      </c>
      <c r="I29356" s="3">
        <v>20.163</v>
      </c>
      <c r="J29356" s="3">
        <v>453.45300000000003</v>
      </c>
      <c r="K29356" s="3">
        <v>697.62</v>
      </c>
      <c r="L29356" s="4">
        <v>0.35</v>
      </c>
    </row>
    <row r="29357" spans="1:12" x14ac:dyDescent="0.35">
      <c r="A29357" s="1" t="s">
        <v>48569</v>
      </c>
      <c r="B29357" t="s">
        <v>48570</v>
      </c>
      <c r="C29357" t="s">
        <v>34</v>
      </c>
      <c r="D29357" t="s">
        <v>35</v>
      </c>
      <c r="E29357">
        <v>1</v>
      </c>
      <c r="F29357" s="2">
        <v>37</v>
      </c>
      <c r="G29357" s="3">
        <v>37</v>
      </c>
      <c r="H29357" s="3">
        <v>0.37</v>
      </c>
      <c r="I29357" s="3">
        <v>1.7390000000000001</v>
      </c>
      <c r="J29357" s="3">
        <v>39.108999999999995</v>
      </c>
      <c r="K29357" s="3">
        <v>60.167692307692299</v>
      </c>
      <c r="L29357" s="4">
        <v>0.35</v>
      </c>
    </row>
    <row r="29358" spans="1:12" x14ac:dyDescent="0.35">
      <c r="A29358" s="1" t="s">
        <v>48571</v>
      </c>
      <c r="B29358" t="s">
        <v>48525</v>
      </c>
      <c r="C29358" t="s">
        <v>34</v>
      </c>
      <c r="D29358" t="s">
        <v>35</v>
      </c>
      <c r="E29358">
        <v>1</v>
      </c>
      <c r="F29358" s="2">
        <v>85</v>
      </c>
      <c r="G29358" s="3">
        <v>85</v>
      </c>
      <c r="H29358" s="3">
        <v>0.85</v>
      </c>
      <c r="I29358" s="3">
        <v>3.9950000000000001</v>
      </c>
      <c r="J29358" s="3">
        <v>89.844999999999999</v>
      </c>
      <c r="K29358" s="3">
        <v>138.22307692307692</v>
      </c>
      <c r="L29358" s="4">
        <v>0.35</v>
      </c>
    </row>
    <row r="29359" spans="1:12" x14ac:dyDescent="0.35">
      <c r="A29359" s="1" t="s">
        <v>48572</v>
      </c>
      <c r="B29359" t="s">
        <v>48573</v>
      </c>
      <c r="C29359" t="s">
        <v>34</v>
      </c>
      <c r="D29359" t="s">
        <v>35</v>
      </c>
      <c r="E29359">
        <v>1</v>
      </c>
      <c r="F29359" s="2">
        <v>4093.2</v>
      </c>
      <c r="G29359" s="3">
        <v>4093.2</v>
      </c>
      <c r="H29359" s="3">
        <v>40.932000000000002</v>
      </c>
      <c r="I29359" s="3">
        <v>192.38039999999998</v>
      </c>
      <c r="J29359" s="3">
        <v>4326.5123999999996</v>
      </c>
      <c r="K29359" s="3">
        <v>6656.1729230769224</v>
      </c>
      <c r="L29359" s="4">
        <v>0.35</v>
      </c>
    </row>
    <row r="29360" spans="1:12" x14ac:dyDescent="0.35">
      <c r="A29360" s="1" t="s">
        <v>48574</v>
      </c>
      <c r="B29360" t="s">
        <v>48575</v>
      </c>
      <c r="C29360" t="s">
        <v>34</v>
      </c>
      <c r="D29360" t="s">
        <v>35</v>
      </c>
      <c r="E29360">
        <v>1</v>
      </c>
      <c r="F29360" s="2">
        <v>53</v>
      </c>
      <c r="G29360" s="3">
        <v>53</v>
      </c>
      <c r="H29360" s="3">
        <v>0.53</v>
      </c>
      <c r="I29360" s="3">
        <v>2.4910000000000001</v>
      </c>
      <c r="J29360" s="3">
        <v>56.021000000000001</v>
      </c>
      <c r="K29360" s="3">
        <v>86.186153846153843</v>
      </c>
      <c r="L29360" s="4">
        <v>0.35</v>
      </c>
    </row>
    <row r="29361" spans="1:12" x14ac:dyDescent="0.35">
      <c r="A29361" s="1" t="s">
        <v>48576</v>
      </c>
      <c r="B29361" t="s">
        <v>48577</v>
      </c>
      <c r="C29361" t="s">
        <v>34</v>
      </c>
      <c r="D29361" t="s">
        <v>35</v>
      </c>
      <c r="E29361">
        <v>1</v>
      </c>
      <c r="F29361" s="2">
        <v>6202.17</v>
      </c>
      <c r="G29361" s="3">
        <v>6202.17</v>
      </c>
      <c r="H29361" s="3">
        <v>62.021700000000003</v>
      </c>
      <c r="I29361" s="3">
        <v>291.50198999999998</v>
      </c>
      <c r="J29361" s="3">
        <v>6555.6936900000001</v>
      </c>
      <c r="K29361" s="3">
        <v>10085.6826</v>
      </c>
      <c r="L29361" s="4">
        <v>0.35</v>
      </c>
    </row>
    <row r="29362" spans="1:12" x14ac:dyDescent="0.35">
      <c r="A29362" s="1" t="s">
        <v>48578</v>
      </c>
      <c r="B29362" t="s">
        <v>47846</v>
      </c>
      <c r="C29362" t="s">
        <v>34</v>
      </c>
      <c r="D29362" t="s">
        <v>35</v>
      </c>
      <c r="E29362">
        <v>1</v>
      </c>
      <c r="F29362" s="2">
        <v>568.1</v>
      </c>
      <c r="G29362" s="3">
        <v>568.1</v>
      </c>
      <c r="H29362" s="3">
        <v>5.681</v>
      </c>
      <c r="I29362" s="3">
        <v>26.700700000000001</v>
      </c>
      <c r="J29362" s="3">
        <v>600.48170000000005</v>
      </c>
      <c r="K29362" s="3">
        <v>923.81799999999998</v>
      </c>
      <c r="L29362" s="4">
        <v>0.34999999999999992</v>
      </c>
    </row>
    <row r="29363" spans="1:12" x14ac:dyDescent="0.35">
      <c r="A29363" s="1" t="s">
        <v>48579</v>
      </c>
      <c r="B29363" t="s">
        <v>48196</v>
      </c>
      <c r="C29363" t="s">
        <v>34</v>
      </c>
      <c r="D29363" t="s">
        <v>35</v>
      </c>
      <c r="E29363">
        <v>1</v>
      </c>
      <c r="F29363" s="2">
        <v>157.37</v>
      </c>
      <c r="G29363" s="3">
        <v>157.37</v>
      </c>
      <c r="H29363" s="3">
        <v>1.5737000000000001</v>
      </c>
      <c r="I29363" s="3">
        <v>7.3963900000000002</v>
      </c>
      <c r="J29363" s="3">
        <v>166.34009</v>
      </c>
      <c r="K29363" s="3">
        <v>255.90783076923077</v>
      </c>
      <c r="L29363" s="4">
        <v>0.35</v>
      </c>
    </row>
    <row r="29364" spans="1:12" x14ac:dyDescent="0.35">
      <c r="A29364" s="1" t="s">
        <v>48580</v>
      </c>
      <c r="B29364" t="s">
        <v>48581</v>
      </c>
      <c r="C29364" t="s">
        <v>34</v>
      </c>
      <c r="D29364" t="s">
        <v>35</v>
      </c>
      <c r="E29364">
        <v>1</v>
      </c>
      <c r="F29364" s="2">
        <v>6340</v>
      </c>
      <c r="G29364" s="3">
        <v>6340</v>
      </c>
      <c r="H29364" s="3">
        <v>63.4</v>
      </c>
      <c r="I29364" s="3">
        <v>297.98</v>
      </c>
      <c r="J29364" s="3">
        <v>6701.3799999999992</v>
      </c>
      <c r="K29364" s="3">
        <v>10309.815384615384</v>
      </c>
      <c r="L29364" s="4">
        <v>0.35000000000000003</v>
      </c>
    </row>
    <row r="29365" spans="1:12" x14ac:dyDescent="0.35">
      <c r="A29365" s="1" t="s">
        <v>48582</v>
      </c>
      <c r="B29365" t="s">
        <v>48583</v>
      </c>
      <c r="C29365" t="s">
        <v>34</v>
      </c>
      <c r="D29365" t="s">
        <v>35</v>
      </c>
      <c r="E29365">
        <v>1</v>
      </c>
      <c r="F29365" s="2">
        <v>364.5</v>
      </c>
      <c r="G29365" s="3">
        <v>364.5</v>
      </c>
      <c r="H29365" s="3">
        <v>3.645</v>
      </c>
      <c r="I29365" s="3">
        <v>17.131499999999999</v>
      </c>
      <c r="J29365" s="3">
        <v>385.2765</v>
      </c>
      <c r="K29365" s="3">
        <v>592.73307692307685</v>
      </c>
      <c r="L29365" s="4">
        <v>0.34999999999999992</v>
      </c>
    </row>
    <row r="29366" spans="1:12" x14ac:dyDescent="0.35">
      <c r="A29366" s="1" t="s">
        <v>48584</v>
      </c>
      <c r="B29366" t="s">
        <v>48585</v>
      </c>
      <c r="C29366" t="s">
        <v>34</v>
      </c>
      <c r="D29366" t="s">
        <v>35</v>
      </c>
      <c r="E29366">
        <v>1</v>
      </c>
      <c r="F29366" s="2">
        <v>21.251999999999999</v>
      </c>
      <c r="G29366" s="3">
        <v>21.251999999999999</v>
      </c>
      <c r="H29366" s="3">
        <v>0.21251999999999999</v>
      </c>
      <c r="I29366" s="3">
        <v>0.99884399999999995</v>
      </c>
      <c r="J29366" s="3">
        <v>22.463363999999999</v>
      </c>
      <c r="K29366" s="3">
        <v>34.559021538461536</v>
      </c>
      <c r="L29366" s="4">
        <v>0.35</v>
      </c>
    </row>
    <row r="29367" spans="1:12" x14ac:dyDescent="0.35">
      <c r="A29367" s="1" t="s">
        <v>48586</v>
      </c>
      <c r="B29367" t="s">
        <v>48587</v>
      </c>
      <c r="C29367" t="s">
        <v>34</v>
      </c>
      <c r="D29367" t="s">
        <v>35</v>
      </c>
      <c r="E29367">
        <v>1</v>
      </c>
      <c r="F29367" s="2">
        <v>535.70000000000005</v>
      </c>
      <c r="G29367" s="3">
        <v>535.70000000000005</v>
      </c>
      <c r="H29367" s="3">
        <v>5.3570000000000002</v>
      </c>
      <c r="I29367" s="3">
        <v>25.177900000000001</v>
      </c>
      <c r="J29367" s="3">
        <v>566.23490000000004</v>
      </c>
      <c r="K29367" s="3">
        <v>871.13061538461545</v>
      </c>
      <c r="L29367" s="4">
        <v>0.35000000000000003</v>
      </c>
    </row>
    <row r="29368" spans="1:12" x14ac:dyDescent="0.35">
      <c r="A29368" s="1" t="s">
        <v>48588</v>
      </c>
      <c r="B29368" t="s">
        <v>47782</v>
      </c>
      <c r="C29368" t="s">
        <v>34</v>
      </c>
      <c r="D29368" t="s">
        <v>35</v>
      </c>
      <c r="E29368">
        <v>1</v>
      </c>
      <c r="F29368" s="2">
        <v>318.56</v>
      </c>
      <c r="G29368" s="3">
        <v>318.56</v>
      </c>
      <c r="H29368" s="3">
        <v>3.1856</v>
      </c>
      <c r="I29368" s="3">
        <v>14.97232</v>
      </c>
      <c r="J29368" s="3">
        <v>336.71792000000005</v>
      </c>
      <c r="K29368" s="3">
        <v>518.02756923076925</v>
      </c>
      <c r="L29368" s="4">
        <v>0.34999999999999992</v>
      </c>
    </row>
    <row r="29369" spans="1:12" x14ac:dyDescent="0.35">
      <c r="A29369" s="1" t="s">
        <v>48589</v>
      </c>
      <c r="B29369" t="s">
        <v>24638</v>
      </c>
      <c r="C29369" t="s">
        <v>34</v>
      </c>
      <c r="D29369" t="s">
        <v>35</v>
      </c>
      <c r="E29369">
        <v>1</v>
      </c>
      <c r="F29369" s="2">
        <v>2248.1799999999998</v>
      </c>
      <c r="G29369" s="3">
        <v>2248.1799999999998</v>
      </c>
      <c r="H29369" s="3">
        <v>22.4818</v>
      </c>
      <c r="I29369" s="3">
        <v>105.66445999999999</v>
      </c>
      <c r="J29369" s="3">
        <v>2376.3262599999998</v>
      </c>
      <c r="K29369" s="3">
        <v>3655.8865538461532</v>
      </c>
      <c r="L29369" s="4">
        <v>0.34999999999999992</v>
      </c>
    </row>
    <row r="29370" spans="1:12" x14ac:dyDescent="0.35">
      <c r="A29370" s="1" t="s">
        <v>48590</v>
      </c>
      <c r="B29370" t="s">
        <v>25990</v>
      </c>
      <c r="C29370" t="s">
        <v>34</v>
      </c>
      <c r="D29370" t="s">
        <v>35</v>
      </c>
      <c r="E29370">
        <v>1</v>
      </c>
      <c r="F29370" s="2">
        <v>814.98</v>
      </c>
      <c r="G29370" s="3">
        <v>814.98</v>
      </c>
      <c r="H29370" s="3">
        <v>8.1498000000000008</v>
      </c>
      <c r="I29370" s="3">
        <v>38.30406</v>
      </c>
      <c r="J29370" s="3">
        <v>861.4338600000001</v>
      </c>
      <c r="K29370" s="3">
        <v>1325.2828615384617</v>
      </c>
      <c r="L29370" s="4">
        <v>0.35000000000000003</v>
      </c>
    </row>
    <row r="29371" spans="1:12" x14ac:dyDescent="0.35">
      <c r="A29371" s="1" t="s">
        <v>48591</v>
      </c>
      <c r="B29371" t="s">
        <v>18048</v>
      </c>
      <c r="C29371" t="s">
        <v>34</v>
      </c>
      <c r="D29371" t="s">
        <v>35</v>
      </c>
      <c r="E29371">
        <v>1</v>
      </c>
      <c r="F29371" s="2">
        <v>31.5</v>
      </c>
      <c r="G29371" s="3">
        <v>31.5</v>
      </c>
      <c r="H29371" s="3">
        <v>0.315</v>
      </c>
      <c r="I29371" s="3">
        <v>1.4804999999999999</v>
      </c>
      <c r="J29371" s="3">
        <v>33.295500000000004</v>
      </c>
      <c r="K29371" s="3">
        <v>51.223846153846161</v>
      </c>
      <c r="L29371" s="4">
        <v>0.35000000000000003</v>
      </c>
    </row>
    <row r="29372" spans="1:12" x14ac:dyDescent="0.35">
      <c r="A29372" s="1" t="s">
        <v>48592</v>
      </c>
      <c r="B29372" t="s">
        <v>48000</v>
      </c>
      <c r="C29372" t="s">
        <v>34</v>
      </c>
      <c r="D29372" t="s">
        <v>35</v>
      </c>
      <c r="E29372">
        <v>1</v>
      </c>
      <c r="F29372" s="2">
        <v>821.1</v>
      </c>
      <c r="G29372" s="3">
        <v>821.1</v>
      </c>
      <c r="H29372" s="3">
        <v>8.2110000000000003</v>
      </c>
      <c r="I29372" s="3">
        <v>38.591700000000003</v>
      </c>
      <c r="J29372" s="3">
        <v>867.9027000000001</v>
      </c>
      <c r="K29372" s="3">
        <v>1335.2349230769232</v>
      </c>
      <c r="L29372" s="4">
        <v>0.35</v>
      </c>
    </row>
    <row r="29373" spans="1:12" x14ac:dyDescent="0.35">
      <c r="A29373" s="1" t="s">
        <v>48593</v>
      </c>
      <c r="B29373" t="s">
        <v>48104</v>
      </c>
      <c r="C29373" t="s">
        <v>34</v>
      </c>
      <c r="D29373" t="s">
        <v>35</v>
      </c>
      <c r="E29373">
        <v>1</v>
      </c>
      <c r="F29373" s="2">
        <v>1563.79</v>
      </c>
      <c r="G29373" s="3">
        <v>1563.79</v>
      </c>
      <c r="H29373" s="3">
        <v>15.6379</v>
      </c>
      <c r="I29373" s="3">
        <v>73.498130000000003</v>
      </c>
      <c r="J29373" s="3">
        <v>1652.9260299999999</v>
      </c>
      <c r="K29373" s="3">
        <v>2542.9631230769228</v>
      </c>
      <c r="L29373" s="4">
        <v>0.35</v>
      </c>
    </row>
    <row r="29374" spans="1:12" x14ac:dyDescent="0.35">
      <c r="A29374" s="1" t="s">
        <v>48594</v>
      </c>
      <c r="B29374" t="s">
        <v>48595</v>
      </c>
      <c r="C29374" t="s">
        <v>34</v>
      </c>
      <c r="D29374" t="s">
        <v>35</v>
      </c>
      <c r="E29374">
        <v>1</v>
      </c>
      <c r="F29374" s="2">
        <v>41.07</v>
      </c>
      <c r="G29374" s="3">
        <v>41.07</v>
      </c>
      <c r="H29374" s="3">
        <v>0.41070000000000001</v>
      </c>
      <c r="I29374" s="3">
        <v>1.9302900000000001</v>
      </c>
      <c r="J29374" s="3">
        <v>43.410989999999998</v>
      </c>
      <c r="K29374" s="3">
        <v>66.786138461538457</v>
      </c>
      <c r="L29374" s="4">
        <v>0.35</v>
      </c>
    </row>
    <row r="29375" spans="1:12" x14ac:dyDescent="0.35">
      <c r="A29375" s="1" t="s">
        <v>48596</v>
      </c>
      <c r="B29375" t="s">
        <v>48597</v>
      </c>
      <c r="C29375" t="s">
        <v>34</v>
      </c>
      <c r="D29375" t="s">
        <v>35</v>
      </c>
      <c r="E29375">
        <v>1</v>
      </c>
      <c r="F29375" s="2">
        <v>1908</v>
      </c>
      <c r="G29375" s="3">
        <v>1908</v>
      </c>
      <c r="H29375" s="3">
        <v>19.080000000000002</v>
      </c>
      <c r="I29375" s="3">
        <v>89.676000000000002</v>
      </c>
      <c r="J29375" s="3">
        <v>2016.7559999999999</v>
      </c>
      <c r="K29375" s="3">
        <v>3102.7015384615383</v>
      </c>
      <c r="L29375" s="4">
        <v>0.35000000000000003</v>
      </c>
    </row>
    <row r="29376" spans="1:12" x14ac:dyDescent="0.35">
      <c r="A29376" s="1" t="s">
        <v>48598</v>
      </c>
      <c r="B29376" t="s">
        <v>48599</v>
      </c>
      <c r="C29376" t="s">
        <v>34</v>
      </c>
      <c r="D29376" t="s">
        <v>35</v>
      </c>
      <c r="E29376">
        <v>1</v>
      </c>
      <c r="F29376" s="2">
        <v>2268</v>
      </c>
      <c r="G29376" s="3">
        <v>2268</v>
      </c>
      <c r="H29376" s="3">
        <v>22.68</v>
      </c>
      <c r="I29376" s="3">
        <v>106.596</v>
      </c>
      <c r="J29376" s="3">
        <v>2397.2759999999998</v>
      </c>
      <c r="K29376" s="3">
        <v>3688.1169230769228</v>
      </c>
      <c r="L29376" s="4">
        <v>0.35</v>
      </c>
    </row>
    <row r="29377" spans="1:12" x14ac:dyDescent="0.35">
      <c r="A29377" s="1" t="s">
        <v>48600</v>
      </c>
      <c r="B29377" t="s">
        <v>48601</v>
      </c>
      <c r="C29377" t="s">
        <v>34</v>
      </c>
      <c r="D29377" t="s">
        <v>35</v>
      </c>
      <c r="E29377">
        <v>1</v>
      </c>
      <c r="F29377" s="2">
        <v>172.54</v>
      </c>
      <c r="G29377" s="3">
        <v>172.54</v>
      </c>
      <c r="H29377" s="3">
        <v>1.7254</v>
      </c>
      <c r="I29377" s="3">
        <v>8.1093799999999998</v>
      </c>
      <c r="J29377" s="3">
        <v>182.37477999999999</v>
      </c>
      <c r="K29377" s="3">
        <v>280.5765846153846</v>
      </c>
      <c r="L29377" s="4">
        <v>0.35000000000000003</v>
      </c>
    </row>
    <row r="29378" spans="1:12" x14ac:dyDescent="0.35">
      <c r="A29378" s="1" t="s">
        <v>48602</v>
      </c>
      <c r="B29378" t="s">
        <v>48603</v>
      </c>
      <c r="C29378" t="s">
        <v>34</v>
      </c>
      <c r="D29378" t="s">
        <v>35</v>
      </c>
      <c r="E29378">
        <v>1</v>
      </c>
      <c r="F29378" s="2">
        <v>1037</v>
      </c>
      <c r="G29378" s="3">
        <v>1037</v>
      </c>
      <c r="H29378" s="3">
        <v>10.370000000000001</v>
      </c>
      <c r="I29378" s="3">
        <v>48.738999999999997</v>
      </c>
      <c r="J29378" s="3">
        <v>1096.1089999999999</v>
      </c>
      <c r="K29378" s="3">
        <v>1686.3215384615382</v>
      </c>
      <c r="L29378" s="4">
        <v>0.35</v>
      </c>
    </row>
    <row r="29379" spans="1:12" x14ac:dyDescent="0.35">
      <c r="A29379" s="1" t="s">
        <v>48604</v>
      </c>
      <c r="B29379" t="s">
        <v>48104</v>
      </c>
      <c r="C29379" t="s">
        <v>34</v>
      </c>
      <c r="D29379" t="s">
        <v>35</v>
      </c>
      <c r="E29379">
        <v>1</v>
      </c>
      <c r="F29379" s="2">
        <v>2287.48</v>
      </c>
      <c r="G29379" s="3">
        <v>2287.48</v>
      </c>
      <c r="H29379" s="3">
        <v>22.8748</v>
      </c>
      <c r="I29379" s="3">
        <v>107.51156</v>
      </c>
      <c r="J29379" s="3">
        <v>2417.86636</v>
      </c>
      <c r="K29379" s="3">
        <v>3719.7943999999998</v>
      </c>
      <c r="L29379" s="4">
        <v>0.35</v>
      </c>
    </row>
    <row r="29380" spans="1:12" x14ac:dyDescent="0.35">
      <c r="A29380" s="1" t="s">
        <v>48605</v>
      </c>
      <c r="B29380" t="s">
        <v>48606</v>
      </c>
      <c r="C29380" t="s">
        <v>34</v>
      </c>
      <c r="D29380" t="s">
        <v>35</v>
      </c>
      <c r="E29380">
        <v>1</v>
      </c>
      <c r="F29380" s="2">
        <v>506.6</v>
      </c>
      <c r="G29380" s="3">
        <v>506.6</v>
      </c>
      <c r="H29380" s="3">
        <v>5.0660000000000007</v>
      </c>
      <c r="I29380" s="3">
        <v>23.810200000000002</v>
      </c>
      <c r="J29380" s="3">
        <v>535.47619999999995</v>
      </c>
      <c r="K29380" s="3">
        <v>823.80953846153841</v>
      </c>
      <c r="L29380" s="4">
        <v>0.35000000000000003</v>
      </c>
    </row>
    <row r="29381" spans="1:12" x14ac:dyDescent="0.35">
      <c r="A29381" s="1" t="s">
        <v>48607</v>
      </c>
      <c r="B29381" t="s">
        <v>48608</v>
      </c>
      <c r="C29381" t="s">
        <v>34</v>
      </c>
      <c r="D29381" t="s">
        <v>35</v>
      </c>
      <c r="E29381">
        <v>1</v>
      </c>
      <c r="F29381" s="2">
        <v>3568.45</v>
      </c>
      <c r="G29381" s="3">
        <v>3568.45</v>
      </c>
      <c r="H29381" s="3">
        <v>35.6845</v>
      </c>
      <c r="I29381" s="3">
        <v>167.71715</v>
      </c>
      <c r="J29381" s="3">
        <v>3771.8516499999996</v>
      </c>
      <c r="K29381" s="3">
        <v>5802.8486923076916</v>
      </c>
      <c r="L29381" s="4">
        <v>0.35</v>
      </c>
    </row>
    <row r="29382" spans="1:12" x14ac:dyDescent="0.35">
      <c r="A29382" s="1" t="s">
        <v>48609</v>
      </c>
      <c r="B29382" t="s">
        <v>18541</v>
      </c>
      <c r="C29382" t="s">
        <v>34</v>
      </c>
      <c r="D29382" t="s">
        <v>35</v>
      </c>
      <c r="E29382">
        <v>1</v>
      </c>
      <c r="F29382" s="2">
        <v>6388.2</v>
      </c>
      <c r="G29382" s="3">
        <v>6388.2</v>
      </c>
      <c r="H29382" s="3">
        <v>63.881999999999998</v>
      </c>
      <c r="I29382" s="3">
        <v>300.24540000000002</v>
      </c>
      <c r="J29382" s="3">
        <v>6752.3273999999992</v>
      </c>
      <c r="K29382" s="3">
        <v>10388.195999999998</v>
      </c>
      <c r="L29382" s="4">
        <v>0.35</v>
      </c>
    </row>
    <row r="29383" spans="1:12" x14ac:dyDescent="0.35">
      <c r="A29383" s="1" t="s">
        <v>48610</v>
      </c>
      <c r="B29383" t="s">
        <v>48611</v>
      </c>
      <c r="C29383" t="s">
        <v>34</v>
      </c>
      <c r="D29383" t="s">
        <v>35</v>
      </c>
      <c r="E29383">
        <v>1</v>
      </c>
      <c r="F29383" s="2">
        <v>483.36</v>
      </c>
      <c r="G29383" s="3">
        <v>483.36</v>
      </c>
      <c r="H29383" s="3">
        <v>4.8336000000000006</v>
      </c>
      <c r="I29383" s="3">
        <v>22.717919999999999</v>
      </c>
      <c r="J29383" s="3">
        <v>510.91152</v>
      </c>
      <c r="K29383" s="3">
        <v>786.01772307692306</v>
      </c>
      <c r="L29383" s="4">
        <v>0.35</v>
      </c>
    </row>
    <row r="29384" spans="1:12" x14ac:dyDescent="0.35">
      <c r="A29384" s="1" t="s">
        <v>48612</v>
      </c>
      <c r="B29384" t="s">
        <v>48613</v>
      </c>
      <c r="C29384" t="s">
        <v>34</v>
      </c>
      <c r="D29384" t="s">
        <v>35</v>
      </c>
      <c r="E29384">
        <v>1</v>
      </c>
      <c r="F29384" s="2">
        <v>13798.4</v>
      </c>
      <c r="G29384" s="3">
        <v>13798.4</v>
      </c>
      <c r="H29384" s="3">
        <v>137.98400000000001</v>
      </c>
      <c r="I29384" s="3">
        <v>648.52480000000003</v>
      </c>
      <c r="J29384" s="3">
        <v>14584.908799999999</v>
      </c>
      <c r="K29384" s="3">
        <v>22438.32123076923</v>
      </c>
      <c r="L29384" s="4">
        <v>0.35000000000000003</v>
      </c>
    </row>
    <row r="29385" spans="1:12" x14ac:dyDescent="0.35">
      <c r="A29385" s="1" t="s">
        <v>48614</v>
      </c>
      <c r="B29385" t="s">
        <v>48615</v>
      </c>
      <c r="C29385" t="s">
        <v>34</v>
      </c>
      <c r="D29385" t="s">
        <v>35</v>
      </c>
      <c r="E29385">
        <v>1</v>
      </c>
      <c r="F29385" s="2">
        <v>115.6</v>
      </c>
      <c r="G29385" s="3">
        <v>115.6</v>
      </c>
      <c r="H29385" s="3">
        <v>1.1559999999999999</v>
      </c>
      <c r="I29385" s="3">
        <v>5.4331999999999994</v>
      </c>
      <c r="J29385" s="3">
        <v>122.1892</v>
      </c>
      <c r="K29385" s="3">
        <v>187.98338461538461</v>
      </c>
      <c r="L29385" s="4">
        <v>0.35</v>
      </c>
    </row>
    <row r="29386" spans="1:12" x14ac:dyDescent="0.35">
      <c r="A29386" s="1" t="s">
        <v>48616</v>
      </c>
      <c r="B29386" t="s">
        <v>48617</v>
      </c>
      <c r="C29386" t="s">
        <v>34</v>
      </c>
      <c r="D29386" t="s">
        <v>35</v>
      </c>
      <c r="E29386">
        <v>1</v>
      </c>
      <c r="F29386" s="2">
        <v>599.08000000000004</v>
      </c>
      <c r="G29386" s="3">
        <v>599.08000000000004</v>
      </c>
      <c r="H29386" s="3">
        <v>5.9908000000000001</v>
      </c>
      <c r="I29386" s="3">
        <v>28.156760000000002</v>
      </c>
      <c r="J29386" s="3">
        <v>633.22756000000004</v>
      </c>
      <c r="K29386" s="3">
        <v>974.19624615384623</v>
      </c>
      <c r="L29386" s="4">
        <v>0.35000000000000003</v>
      </c>
    </row>
    <row r="29387" spans="1:12" x14ac:dyDescent="0.35">
      <c r="A29387" s="1" t="s">
        <v>48618</v>
      </c>
      <c r="B29387" t="s">
        <v>48619</v>
      </c>
      <c r="C29387" t="s">
        <v>34</v>
      </c>
      <c r="D29387" t="s">
        <v>35</v>
      </c>
      <c r="E29387">
        <v>1</v>
      </c>
      <c r="F29387" s="2">
        <v>253</v>
      </c>
      <c r="G29387" s="3">
        <v>460</v>
      </c>
      <c r="H29387" s="3">
        <v>2.5300000000000002</v>
      </c>
      <c r="I29387" s="3">
        <v>11.891</v>
      </c>
      <c r="J29387" s="3">
        <v>267.42099999999999</v>
      </c>
      <c r="K29387" s="3">
        <v>411.41692307692307</v>
      </c>
      <c r="L29387" s="4">
        <v>0.35000000000000003</v>
      </c>
    </row>
    <row r="29388" spans="1:12" x14ac:dyDescent="0.35">
      <c r="A29388" s="1" t="s">
        <v>48620</v>
      </c>
      <c r="B29388" t="s">
        <v>48621</v>
      </c>
      <c r="C29388" t="s">
        <v>363</v>
      </c>
      <c r="D29388" t="s">
        <v>364</v>
      </c>
      <c r="E29388">
        <v>1</v>
      </c>
      <c r="F29388" s="2">
        <v>1410</v>
      </c>
      <c r="G29388" s="3">
        <v>2908</v>
      </c>
      <c r="H29388" s="3">
        <v>14.1</v>
      </c>
      <c r="I29388" s="3">
        <v>66.27</v>
      </c>
      <c r="J29388" s="3">
        <v>1490.37</v>
      </c>
      <c r="K29388" s="3">
        <v>2292.876923076923</v>
      </c>
      <c r="L29388" s="4">
        <v>0.35000000000000003</v>
      </c>
    </row>
    <row r="29389" spans="1:12" x14ac:dyDescent="0.35">
      <c r="A29389" s="1" t="s">
        <v>48622</v>
      </c>
      <c r="B29389" t="s">
        <v>48623</v>
      </c>
      <c r="C29389" t="s">
        <v>21</v>
      </c>
      <c r="D29389" t="s">
        <v>22</v>
      </c>
      <c r="E29389">
        <v>1</v>
      </c>
      <c r="F29389" s="2">
        <v>2.72</v>
      </c>
      <c r="G29389" s="3">
        <v>6</v>
      </c>
      <c r="H29389" s="3">
        <v>2.7200000000000002E-2</v>
      </c>
      <c r="I29389" s="3">
        <v>0.12784000000000001</v>
      </c>
      <c r="J29389" s="3">
        <v>2.8750400000000003</v>
      </c>
      <c r="K29389" s="3">
        <v>4.4231384615384615</v>
      </c>
      <c r="L29389" s="4">
        <v>0.34999999999999992</v>
      </c>
    </row>
    <row r="29390" spans="1:12" x14ac:dyDescent="0.35">
      <c r="A29390" s="1" t="s">
        <v>48624</v>
      </c>
      <c r="B29390" t="s">
        <v>48625</v>
      </c>
      <c r="C29390" t="s">
        <v>1467</v>
      </c>
      <c r="D29390" t="s">
        <v>1468</v>
      </c>
      <c r="E29390">
        <v>1</v>
      </c>
      <c r="F29390" s="2">
        <v>96</v>
      </c>
      <c r="G29390" s="3">
        <v>209</v>
      </c>
      <c r="H29390" s="3">
        <v>0.96</v>
      </c>
      <c r="I29390" s="3">
        <v>4.5120000000000005</v>
      </c>
      <c r="J29390" s="3">
        <v>101.47199999999999</v>
      </c>
      <c r="K29390" s="3">
        <v>156.11076923076922</v>
      </c>
      <c r="L29390" s="4">
        <v>0.35</v>
      </c>
    </row>
    <row r="29391" spans="1:12" x14ac:dyDescent="0.35">
      <c r="A29391" s="1" t="s">
        <v>48626</v>
      </c>
      <c r="B29391" t="s">
        <v>48627</v>
      </c>
      <c r="C29391" t="s">
        <v>34</v>
      </c>
      <c r="D29391" t="s">
        <v>35</v>
      </c>
      <c r="E29391">
        <v>1</v>
      </c>
      <c r="F29391" s="2">
        <v>38.82</v>
      </c>
      <c r="G29391" s="3">
        <v>203.25</v>
      </c>
      <c r="H29391" s="3">
        <v>0.38819999999999999</v>
      </c>
      <c r="I29391" s="3">
        <v>1.8245400000000001</v>
      </c>
      <c r="J29391" s="3">
        <v>41.032739999999997</v>
      </c>
      <c r="K29391" s="3">
        <v>63.127292307692301</v>
      </c>
      <c r="L29391" s="4">
        <v>0.35</v>
      </c>
    </row>
    <row r="29392" spans="1:12" x14ac:dyDescent="0.35">
      <c r="A29392" s="1" t="s">
        <v>48628</v>
      </c>
      <c r="B29392" t="s">
        <v>47726</v>
      </c>
      <c r="C29392" t="s">
        <v>26</v>
      </c>
      <c r="D29392" t="s">
        <v>27</v>
      </c>
      <c r="E29392">
        <v>1</v>
      </c>
      <c r="F29392" s="2">
        <v>21265</v>
      </c>
      <c r="G29392" s="3">
        <v>31862</v>
      </c>
      <c r="H29392" s="3">
        <v>212.65</v>
      </c>
      <c r="I29392" s="3">
        <v>999.45500000000004</v>
      </c>
      <c r="J29392" s="3">
        <v>22477.105000000003</v>
      </c>
      <c r="K29392" s="3">
        <v>34580.161538461543</v>
      </c>
      <c r="L29392" s="4">
        <v>0.35</v>
      </c>
    </row>
    <row r="29393" spans="1:12" x14ac:dyDescent="0.35">
      <c r="A29393" s="1" t="s">
        <v>48629</v>
      </c>
      <c r="B29393" t="s">
        <v>48630</v>
      </c>
      <c r="C29393" t="s">
        <v>34</v>
      </c>
      <c r="D29393" t="s">
        <v>35</v>
      </c>
      <c r="E29393">
        <v>1</v>
      </c>
      <c r="F29393" s="2">
        <v>101.99</v>
      </c>
      <c r="G29393" s="3">
        <v>219</v>
      </c>
      <c r="H29393" s="3">
        <v>1.0199</v>
      </c>
      <c r="I29393" s="3">
        <v>4.7935299999999996</v>
      </c>
      <c r="J29393" s="3">
        <v>107.80343000000001</v>
      </c>
      <c r="K29393" s="3">
        <v>165.85143076923077</v>
      </c>
      <c r="L29393" s="4">
        <v>0.35</v>
      </c>
    </row>
    <row r="29394" spans="1:12" x14ac:dyDescent="0.35">
      <c r="A29394" s="1" t="s">
        <v>48631</v>
      </c>
      <c r="B29394" t="s">
        <v>48632</v>
      </c>
      <c r="C29394" t="s">
        <v>34</v>
      </c>
      <c r="D29394" t="s">
        <v>35</v>
      </c>
      <c r="E29394">
        <v>1</v>
      </c>
      <c r="F29394" s="2">
        <v>74.33</v>
      </c>
      <c r="G29394" s="3">
        <v>91</v>
      </c>
      <c r="H29394" s="3">
        <v>0.74329999999999996</v>
      </c>
      <c r="I29394" s="3">
        <v>3.4935100000000001</v>
      </c>
      <c r="J29394" s="3">
        <v>78.566810000000004</v>
      </c>
      <c r="K29394" s="3">
        <v>120.87201538461538</v>
      </c>
      <c r="L29394" s="4">
        <v>0.34999999999999992</v>
      </c>
    </row>
    <row r="29395" spans="1:12" x14ac:dyDescent="0.35">
      <c r="A29395" s="1" t="s">
        <v>48633</v>
      </c>
      <c r="B29395" t="s">
        <v>48634</v>
      </c>
      <c r="C29395" t="s">
        <v>363</v>
      </c>
      <c r="D29395" t="s">
        <v>364</v>
      </c>
      <c r="E29395">
        <v>1</v>
      </c>
      <c r="F29395" s="2">
        <v>143.03</v>
      </c>
      <c r="G29395" s="3">
        <v>292</v>
      </c>
      <c r="H29395" s="3">
        <v>1.4303000000000001</v>
      </c>
      <c r="I29395" s="3">
        <v>6.72241</v>
      </c>
      <c r="J29395" s="3">
        <v>151.18270999999999</v>
      </c>
      <c r="K29395" s="3">
        <v>232.58878461538458</v>
      </c>
      <c r="L29395" s="4">
        <v>0.35</v>
      </c>
    </row>
    <row r="29396" spans="1:12" x14ac:dyDescent="0.35">
      <c r="A29396" s="1" t="s">
        <v>48635</v>
      </c>
      <c r="B29396" t="s">
        <v>47708</v>
      </c>
      <c r="C29396" t="s">
        <v>363</v>
      </c>
      <c r="D29396" t="s">
        <v>364</v>
      </c>
      <c r="E29396">
        <v>1</v>
      </c>
      <c r="F29396" s="2">
        <v>1.96</v>
      </c>
      <c r="G29396" s="3">
        <v>4</v>
      </c>
      <c r="H29396" s="3">
        <v>1.9599999999999999E-2</v>
      </c>
      <c r="I29396" s="3">
        <v>9.2119999999999994E-2</v>
      </c>
      <c r="J29396" s="3">
        <v>2.07172</v>
      </c>
      <c r="K29396" s="3">
        <v>3.1872615384615384</v>
      </c>
      <c r="L29396" s="4">
        <v>0.35</v>
      </c>
    </row>
    <row r="29397" spans="1:12" x14ac:dyDescent="0.35">
      <c r="A29397" s="1" t="s">
        <v>48636</v>
      </c>
      <c r="B29397" t="s">
        <v>48637</v>
      </c>
      <c r="C29397" t="s">
        <v>21</v>
      </c>
      <c r="D29397" t="s">
        <v>22</v>
      </c>
      <c r="E29397">
        <v>1</v>
      </c>
      <c r="F29397" s="2">
        <v>60</v>
      </c>
      <c r="G29397" s="3">
        <v>118</v>
      </c>
      <c r="H29397" s="3">
        <v>0.6</v>
      </c>
      <c r="I29397" s="3">
        <v>2.82</v>
      </c>
      <c r="J29397" s="3">
        <v>63.42</v>
      </c>
      <c r="K29397" s="3">
        <v>97.569230769230771</v>
      </c>
      <c r="L29397" s="4">
        <v>0.35</v>
      </c>
    </row>
    <row r="29398" spans="1:12" x14ac:dyDescent="0.35">
      <c r="A29398" s="1" t="s">
        <v>48638</v>
      </c>
      <c r="B29398" t="s">
        <v>48639</v>
      </c>
      <c r="C29398" t="s">
        <v>363</v>
      </c>
      <c r="D29398" t="s">
        <v>364</v>
      </c>
      <c r="E29398">
        <v>1</v>
      </c>
      <c r="F29398" s="2">
        <v>3.09</v>
      </c>
      <c r="G29398" s="3">
        <v>6</v>
      </c>
      <c r="H29398" s="3">
        <v>3.09E-2</v>
      </c>
      <c r="I29398" s="3">
        <v>0.14523</v>
      </c>
      <c r="J29398" s="3">
        <v>3.26613</v>
      </c>
      <c r="K29398" s="3">
        <v>5.0248153846153842</v>
      </c>
      <c r="L29398" s="4">
        <v>0.35</v>
      </c>
    </row>
    <row r="29399" spans="1:12" x14ac:dyDescent="0.35">
      <c r="A29399" s="1" t="s">
        <v>48640</v>
      </c>
      <c r="B29399" t="s">
        <v>48641</v>
      </c>
      <c r="C29399" t="s">
        <v>34</v>
      </c>
      <c r="D29399" t="s">
        <v>35</v>
      </c>
      <c r="E29399">
        <v>1</v>
      </c>
      <c r="F29399" s="2">
        <v>4.79</v>
      </c>
      <c r="G29399" s="3">
        <v>10</v>
      </c>
      <c r="H29399" s="3">
        <v>4.7899999999999998E-2</v>
      </c>
      <c r="I29399" s="3">
        <v>0.22513</v>
      </c>
      <c r="J29399" s="3">
        <v>5.0630300000000004</v>
      </c>
      <c r="K29399" s="3">
        <v>7.7892769230769234</v>
      </c>
      <c r="L29399" s="4">
        <v>0.35</v>
      </c>
    </row>
    <row r="29400" spans="1:12" x14ac:dyDescent="0.35">
      <c r="A29400" s="1" t="s">
        <v>48642</v>
      </c>
      <c r="B29400" t="s">
        <v>48643</v>
      </c>
      <c r="C29400" t="s">
        <v>34</v>
      </c>
      <c r="D29400" t="s">
        <v>35</v>
      </c>
      <c r="E29400">
        <v>1</v>
      </c>
      <c r="F29400" s="2">
        <v>46.28</v>
      </c>
      <c r="G29400" s="3">
        <v>2216</v>
      </c>
      <c r="H29400" s="3">
        <v>0.46280000000000004</v>
      </c>
      <c r="I29400" s="3">
        <v>2.17516</v>
      </c>
      <c r="J29400" s="3">
        <v>48.917960000000001</v>
      </c>
      <c r="K29400" s="3">
        <v>75.258399999999995</v>
      </c>
      <c r="L29400" s="4">
        <v>0.34999999999999992</v>
      </c>
    </row>
    <row r="29401" spans="1:12" x14ac:dyDescent="0.35">
      <c r="A29401" s="1" t="s">
        <v>48644</v>
      </c>
      <c r="B29401" t="s">
        <v>48645</v>
      </c>
      <c r="C29401" t="s">
        <v>34</v>
      </c>
      <c r="D29401" t="s">
        <v>35</v>
      </c>
      <c r="E29401">
        <v>1</v>
      </c>
      <c r="F29401" s="2">
        <v>90.58</v>
      </c>
      <c r="G29401" s="3">
        <v>192</v>
      </c>
      <c r="H29401" s="3">
        <v>0.90580000000000005</v>
      </c>
      <c r="I29401" s="3">
        <v>4.2572599999999996</v>
      </c>
      <c r="J29401" s="3">
        <v>95.74306</v>
      </c>
      <c r="K29401" s="3">
        <v>147.29701538461538</v>
      </c>
      <c r="L29401" s="4">
        <v>0.35</v>
      </c>
    </row>
    <row r="29402" spans="1:12" x14ac:dyDescent="0.35">
      <c r="A29402" s="1" t="s">
        <v>48646</v>
      </c>
      <c r="B29402" t="s">
        <v>40134</v>
      </c>
      <c r="C29402" t="s">
        <v>34</v>
      </c>
      <c r="D29402" t="s">
        <v>35</v>
      </c>
      <c r="E29402">
        <v>1</v>
      </c>
      <c r="F29402" s="2">
        <v>245.78</v>
      </c>
      <c r="G29402" s="3">
        <v>467</v>
      </c>
      <c r="H29402" s="3">
        <v>2.4578000000000002</v>
      </c>
      <c r="I29402" s="3">
        <v>11.55166</v>
      </c>
      <c r="J29402" s="3">
        <v>259.78946000000002</v>
      </c>
      <c r="K29402" s="3">
        <v>399.67609230769233</v>
      </c>
      <c r="L29402" s="4">
        <v>0.35</v>
      </c>
    </row>
    <row r="29403" spans="1:12" x14ac:dyDescent="0.35">
      <c r="A29403" s="1" t="s">
        <v>48647</v>
      </c>
      <c r="B29403" t="s">
        <v>48648</v>
      </c>
      <c r="C29403" t="s">
        <v>1467</v>
      </c>
      <c r="D29403" t="s">
        <v>1468</v>
      </c>
      <c r="E29403">
        <v>1</v>
      </c>
      <c r="F29403" s="2">
        <v>733.65</v>
      </c>
      <c r="G29403" s="3">
        <v>1278</v>
      </c>
      <c r="H29403" s="3">
        <v>7.3365</v>
      </c>
      <c r="I29403" s="3">
        <v>34.481549999999999</v>
      </c>
      <c r="J29403" s="3">
        <v>775.46804999999995</v>
      </c>
      <c r="K29403" s="3">
        <v>1193.0277692307691</v>
      </c>
      <c r="L29403" s="4">
        <v>0.35</v>
      </c>
    </row>
    <row r="29404" spans="1:12" x14ac:dyDescent="0.35">
      <c r="A29404" s="1" t="s">
        <v>48649</v>
      </c>
      <c r="B29404" t="s">
        <v>48650</v>
      </c>
      <c r="C29404" t="s">
        <v>34</v>
      </c>
      <c r="D29404" t="s">
        <v>35</v>
      </c>
      <c r="E29404">
        <v>1</v>
      </c>
      <c r="F29404" s="2">
        <v>44.21</v>
      </c>
      <c r="G29404" s="3">
        <v>208.12</v>
      </c>
      <c r="H29404" s="3">
        <v>0.44209999999999999</v>
      </c>
      <c r="I29404" s="3">
        <v>2.0778699999999999</v>
      </c>
      <c r="J29404" s="3">
        <v>46.729970000000002</v>
      </c>
      <c r="K29404" s="3">
        <v>71.89226153846154</v>
      </c>
      <c r="L29404" s="4">
        <v>0.35</v>
      </c>
    </row>
    <row r="29405" spans="1:12" x14ac:dyDescent="0.35">
      <c r="A29405" s="1" t="s">
        <v>48651</v>
      </c>
      <c r="B29405" t="s">
        <v>48652</v>
      </c>
      <c r="C29405" t="s">
        <v>34</v>
      </c>
      <c r="D29405" t="s">
        <v>35</v>
      </c>
      <c r="E29405">
        <v>1</v>
      </c>
      <c r="F29405" s="2">
        <v>4.0999999999999996</v>
      </c>
      <c r="G29405" s="3">
        <v>6</v>
      </c>
      <c r="H29405" s="3">
        <v>4.0999999999999995E-2</v>
      </c>
      <c r="I29405" s="3">
        <v>0.19269999999999998</v>
      </c>
      <c r="J29405" s="3">
        <v>4.3337000000000003</v>
      </c>
      <c r="K29405" s="3">
        <v>6.6672307692307697</v>
      </c>
      <c r="L29405" s="4">
        <v>0.35</v>
      </c>
    </row>
    <row r="29406" spans="1:12" x14ac:dyDescent="0.35">
      <c r="A29406" s="1" t="s">
        <v>48653</v>
      </c>
      <c r="B29406" t="s">
        <v>48654</v>
      </c>
      <c r="C29406" t="s">
        <v>34</v>
      </c>
      <c r="D29406" t="s">
        <v>35</v>
      </c>
      <c r="E29406">
        <v>1</v>
      </c>
      <c r="F29406" s="2">
        <v>56.65</v>
      </c>
      <c r="G29406" s="3">
        <v>113</v>
      </c>
      <c r="H29406" s="3">
        <v>0.5665</v>
      </c>
      <c r="I29406" s="3">
        <v>2.66255</v>
      </c>
      <c r="J29406" s="3">
        <v>59.879049999999999</v>
      </c>
      <c r="K29406" s="3">
        <v>92.121615384615382</v>
      </c>
      <c r="L29406" s="4">
        <v>0.35</v>
      </c>
    </row>
    <row r="29407" spans="1:12" x14ac:dyDescent="0.35">
      <c r="A29407" s="1" t="s">
        <v>48655</v>
      </c>
      <c r="B29407" t="s">
        <v>48656</v>
      </c>
      <c r="C29407" t="s">
        <v>34</v>
      </c>
      <c r="D29407" t="s">
        <v>35</v>
      </c>
      <c r="E29407">
        <v>1</v>
      </c>
      <c r="F29407" s="2">
        <v>24.13</v>
      </c>
      <c r="G29407" s="3">
        <v>112.62</v>
      </c>
      <c r="H29407" s="3">
        <v>0.24129999999999999</v>
      </c>
      <c r="I29407" s="3">
        <v>1.13411</v>
      </c>
      <c r="J29407" s="3">
        <v>25.505409999999998</v>
      </c>
      <c r="K29407" s="3">
        <v>39.239092307692303</v>
      </c>
      <c r="L29407" s="4">
        <v>0.35</v>
      </c>
    </row>
    <row r="29408" spans="1:12" x14ac:dyDescent="0.35">
      <c r="A29408" s="1" t="s">
        <v>48657</v>
      </c>
      <c r="B29408" t="s">
        <v>48658</v>
      </c>
      <c r="C29408" t="s">
        <v>1467</v>
      </c>
      <c r="D29408" t="s">
        <v>1468</v>
      </c>
      <c r="E29408">
        <v>1</v>
      </c>
      <c r="F29408" s="2">
        <v>67.069999999999993</v>
      </c>
      <c r="G29408" s="3">
        <v>134</v>
      </c>
      <c r="H29408" s="3">
        <v>0.67069999999999996</v>
      </c>
      <c r="I29408" s="3">
        <v>3.1522899999999998</v>
      </c>
      <c r="J29408" s="3">
        <v>70.892989999999983</v>
      </c>
      <c r="K29408" s="3">
        <v>109.06613846153843</v>
      </c>
      <c r="L29408" s="4">
        <v>0.35</v>
      </c>
    </row>
    <row r="29409" spans="1:12" x14ac:dyDescent="0.35">
      <c r="A29409" s="1" t="s">
        <v>48659</v>
      </c>
      <c r="B29409" t="s">
        <v>48660</v>
      </c>
      <c r="C29409" t="s">
        <v>34</v>
      </c>
      <c r="D29409" t="s">
        <v>35</v>
      </c>
      <c r="E29409">
        <v>1</v>
      </c>
      <c r="F29409" s="2">
        <v>630</v>
      </c>
      <c r="G29409" s="3">
        <v>3298.43</v>
      </c>
      <c r="H29409" s="3">
        <v>6.3</v>
      </c>
      <c r="I29409" s="3">
        <v>29.61</v>
      </c>
      <c r="J29409" s="3">
        <v>665.91</v>
      </c>
      <c r="K29409" s="3">
        <v>1024.476923076923</v>
      </c>
      <c r="L29409" s="4">
        <v>0.35</v>
      </c>
    </row>
    <row r="29410" spans="1:12" x14ac:dyDescent="0.35">
      <c r="A29410" s="1" t="s">
        <v>48661</v>
      </c>
      <c r="B29410" t="s">
        <v>48662</v>
      </c>
      <c r="C29410" t="s">
        <v>363</v>
      </c>
      <c r="D29410" t="s">
        <v>364</v>
      </c>
      <c r="E29410">
        <v>1</v>
      </c>
      <c r="F29410" s="2">
        <v>216.94</v>
      </c>
      <c r="G29410" s="3">
        <v>373</v>
      </c>
      <c r="H29410" s="3">
        <v>2.1694</v>
      </c>
      <c r="I29410" s="3">
        <v>10.19618</v>
      </c>
      <c r="J29410" s="3">
        <v>229.30557999999999</v>
      </c>
      <c r="K29410" s="3">
        <v>352.77781538461534</v>
      </c>
      <c r="L29410" s="4">
        <v>0.34999999999999992</v>
      </c>
    </row>
    <row r="29411" spans="1:12" x14ac:dyDescent="0.35">
      <c r="A29411" s="1" t="s">
        <v>48663</v>
      </c>
      <c r="B29411" t="s">
        <v>48664</v>
      </c>
      <c r="C29411" t="s">
        <v>34</v>
      </c>
      <c r="D29411" t="s">
        <v>35</v>
      </c>
      <c r="E29411">
        <v>1</v>
      </c>
      <c r="F29411" s="2">
        <v>506.47</v>
      </c>
      <c r="G29411" s="3">
        <v>2651.68</v>
      </c>
      <c r="H29411" s="3">
        <v>5.0647000000000002</v>
      </c>
      <c r="I29411" s="3">
        <v>23.804090000000002</v>
      </c>
      <c r="J29411" s="3">
        <v>535.33879000000002</v>
      </c>
      <c r="K29411" s="3">
        <v>823.5981384615385</v>
      </c>
      <c r="L29411" s="4">
        <v>0.35000000000000003</v>
      </c>
    </row>
    <row r="29412" spans="1:12" x14ac:dyDescent="0.35">
      <c r="A29412" s="1">
        <v>41009122</v>
      </c>
      <c r="B29412" t="s">
        <v>48665</v>
      </c>
      <c r="C29412" t="s">
        <v>34</v>
      </c>
      <c r="D29412" t="s">
        <v>35</v>
      </c>
      <c r="E29412">
        <v>1</v>
      </c>
      <c r="F29412" s="2">
        <v>8917.9500000000007</v>
      </c>
      <c r="G29412" s="3">
        <v>46633.440000000002</v>
      </c>
      <c r="H29412" s="3">
        <v>89.179500000000004</v>
      </c>
      <c r="I29412" s="3">
        <v>419.14365000000004</v>
      </c>
      <c r="J29412" s="3">
        <v>9426.2731500000009</v>
      </c>
      <c r="K29412" s="3">
        <v>14501.958692307693</v>
      </c>
      <c r="L29412" s="4">
        <v>0.35</v>
      </c>
    </row>
    <row r="29413" spans="1:12" x14ac:dyDescent="0.35">
      <c r="A29413" s="1" t="s">
        <v>48666</v>
      </c>
      <c r="B29413" t="s">
        <v>23585</v>
      </c>
      <c r="C29413" t="s">
        <v>363</v>
      </c>
      <c r="D29413" t="s">
        <v>364</v>
      </c>
      <c r="E29413">
        <v>1</v>
      </c>
      <c r="F29413" s="2">
        <v>291.93</v>
      </c>
      <c r="G29413" s="3">
        <v>556</v>
      </c>
      <c r="H29413" s="3">
        <v>2.9193000000000002</v>
      </c>
      <c r="I29413" s="3">
        <v>13.72071</v>
      </c>
      <c r="J29413" s="3">
        <v>308.57001000000002</v>
      </c>
      <c r="K29413" s="3">
        <v>474.72309230769235</v>
      </c>
      <c r="L29413" s="4">
        <v>0.35000000000000003</v>
      </c>
    </row>
    <row r="29414" spans="1:12" x14ac:dyDescent="0.35">
      <c r="A29414" s="1" t="s">
        <v>48667</v>
      </c>
      <c r="B29414" t="s">
        <v>48668</v>
      </c>
      <c r="C29414" t="s">
        <v>34</v>
      </c>
      <c r="D29414" t="s">
        <v>35</v>
      </c>
      <c r="E29414">
        <v>1</v>
      </c>
      <c r="F29414" s="2">
        <v>475.59</v>
      </c>
      <c r="G29414" s="3">
        <v>2490</v>
      </c>
      <c r="H29414" s="3">
        <v>4.7558999999999996</v>
      </c>
      <c r="I29414" s="3">
        <v>22.352729999999998</v>
      </c>
      <c r="J29414" s="3">
        <v>502.69862999999998</v>
      </c>
      <c r="K29414" s="3">
        <v>773.38250769230763</v>
      </c>
      <c r="L29414" s="4">
        <v>0.35</v>
      </c>
    </row>
    <row r="29415" spans="1:12" x14ac:dyDescent="0.35">
      <c r="A29415" s="1" t="s">
        <v>48669</v>
      </c>
      <c r="B29415" t="s">
        <v>48670</v>
      </c>
      <c r="C29415" t="s">
        <v>34</v>
      </c>
      <c r="D29415" t="s">
        <v>35</v>
      </c>
      <c r="E29415">
        <v>1</v>
      </c>
      <c r="F29415" s="2">
        <v>1216.3499999999999</v>
      </c>
      <c r="G29415" s="3">
        <v>6243.45</v>
      </c>
      <c r="H29415" s="3">
        <v>12.163499999999999</v>
      </c>
      <c r="I29415" s="3">
        <v>57.168449999999993</v>
      </c>
      <c r="J29415" s="3">
        <v>1285.6819499999999</v>
      </c>
      <c r="K29415" s="3">
        <v>1977.9722307692305</v>
      </c>
      <c r="L29415" s="4">
        <v>0.34999999999999992</v>
      </c>
    </row>
    <row r="29416" spans="1:12" x14ac:dyDescent="0.35">
      <c r="A29416" s="1" t="s">
        <v>48671</v>
      </c>
      <c r="B29416" t="s">
        <v>48672</v>
      </c>
      <c r="C29416" t="s">
        <v>34</v>
      </c>
      <c r="D29416" t="s">
        <v>35</v>
      </c>
      <c r="E29416">
        <v>2</v>
      </c>
      <c r="F29416" s="2">
        <v>53.96</v>
      </c>
      <c r="G29416" s="3">
        <v>276.66000000000003</v>
      </c>
      <c r="H29416" s="3">
        <v>0.53959999999999997</v>
      </c>
      <c r="I29416" s="3">
        <v>0</v>
      </c>
      <c r="J29416" s="3">
        <v>54.499600000000001</v>
      </c>
      <c r="K29416" s="3">
        <v>83.845538461538453</v>
      </c>
      <c r="L29416" s="4">
        <v>0.34999999999999992</v>
      </c>
    </row>
    <row r="29417" spans="1:12" x14ac:dyDescent="0.35">
      <c r="A29417" s="1" t="s">
        <v>48673</v>
      </c>
      <c r="B29417" t="s">
        <v>48674</v>
      </c>
      <c r="C29417" t="s">
        <v>34</v>
      </c>
      <c r="D29417" t="s">
        <v>35</v>
      </c>
      <c r="E29417">
        <v>2</v>
      </c>
      <c r="F29417" s="2">
        <v>3259.2</v>
      </c>
      <c r="G29417" s="3">
        <v>17063.87</v>
      </c>
      <c r="H29417" s="3">
        <v>32.591999999999999</v>
      </c>
      <c r="I29417" s="3">
        <v>0</v>
      </c>
      <c r="J29417" s="3">
        <v>3291.7919999999999</v>
      </c>
      <c r="K29417" s="3">
        <v>5064.2953846153841</v>
      </c>
      <c r="L29417" s="4">
        <v>0.35</v>
      </c>
    </row>
    <row r="29418" spans="1:12" x14ac:dyDescent="0.35">
      <c r="A29418" s="1" t="s">
        <v>48675</v>
      </c>
      <c r="B29418" t="s">
        <v>48676</v>
      </c>
      <c r="C29418" t="s">
        <v>34</v>
      </c>
      <c r="D29418" t="s">
        <v>35</v>
      </c>
      <c r="E29418">
        <v>2</v>
      </c>
      <c r="F29418" s="2">
        <v>58.66</v>
      </c>
      <c r="G29418" s="3">
        <v>300.69</v>
      </c>
      <c r="H29418" s="3">
        <v>0.58660000000000001</v>
      </c>
      <c r="I29418" s="3">
        <v>0</v>
      </c>
      <c r="J29418" s="3">
        <v>59.246599999999994</v>
      </c>
      <c r="K29418" s="3">
        <v>91.148615384615368</v>
      </c>
      <c r="L29418" s="4">
        <v>0.35</v>
      </c>
    </row>
    <row r="29419" spans="1:12" x14ac:dyDescent="0.35">
      <c r="A29419" s="1" t="s">
        <v>48677</v>
      </c>
      <c r="B29419" t="s">
        <v>48678</v>
      </c>
      <c r="C29419" t="s">
        <v>34</v>
      </c>
      <c r="D29419" t="s">
        <v>35</v>
      </c>
      <c r="E29419">
        <v>1</v>
      </c>
      <c r="F29419" s="2">
        <v>34.380000000000003</v>
      </c>
      <c r="G29419" s="3">
        <v>68</v>
      </c>
      <c r="H29419" s="3">
        <v>0.34380000000000005</v>
      </c>
      <c r="I29419" s="3">
        <v>1.6158600000000001</v>
      </c>
      <c r="J29419" s="3">
        <v>36.339660000000002</v>
      </c>
      <c r="K29419" s="3">
        <v>55.907169230769235</v>
      </c>
      <c r="L29419" s="4">
        <v>0.35000000000000003</v>
      </c>
    </row>
    <row r="29420" spans="1:12" x14ac:dyDescent="0.35">
      <c r="A29420" s="1" t="s">
        <v>48679</v>
      </c>
      <c r="B29420" t="s">
        <v>48680</v>
      </c>
      <c r="C29420" t="s">
        <v>34</v>
      </c>
      <c r="D29420" t="s">
        <v>35</v>
      </c>
      <c r="E29420">
        <v>1</v>
      </c>
      <c r="F29420" s="2">
        <v>12.42</v>
      </c>
      <c r="G29420" s="3">
        <v>129</v>
      </c>
      <c r="H29420" s="3">
        <v>0.1242</v>
      </c>
      <c r="I29420" s="3">
        <v>0.58374000000000004</v>
      </c>
      <c r="J29420" s="3">
        <v>13.127940000000001</v>
      </c>
      <c r="K29420" s="3">
        <v>20.196830769230768</v>
      </c>
      <c r="L29420" s="4">
        <v>0.34999999999999992</v>
      </c>
    </row>
    <row r="29421" spans="1:12" x14ac:dyDescent="0.35">
      <c r="A29421" s="1" t="s">
        <v>48681</v>
      </c>
      <c r="B29421" t="s">
        <v>48682</v>
      </c>
      <c r="C29421" t="s">
        <v>34</v>
      </c>
      <c r="D29421" t="s">
        <v>35</v>
      </c>
      <c r="E29421">
        <v>1</v>
      </c>
      <c r="F29421" s="2">
        <v>1.84</v>
      </c>
      <c r="G29421" s="3">
        <v>4</v>
      </c>
      <c r="H29421" s="3">
        <v>1.84E-2</v>
      </c>
      <c r="I29421" s="3">
        <v>8.6480000000000001E-2</v>
      </c>
      <c r="J29421" s="3">
        <v>1.9448799999999999</v>
      </c>
      <c r="K29421" s="3">
        <v>2.9921230769230767</v>
      </c>
      <c r="L29421" s="4">
        <v>0.35</v>
      </c>
    </row>
    <row r="29422" spans="1:12" x14ac:dyDescent="0.35">
      <c r="A29422" s="1" t="s">
        <v>48683</v>
      </c>
      <c r="B29422" t="s">
        <v>24859</v>
      </c>
      <c r="C29422" t="s">
        <v>363</v>
      </c>
      <c r="D29422" t="s">
        <v>364</v>
      </c>
      <c r="E29422">
        <v>1</v>
      </c>
      <c r="F29422" s="2">
        <v>1570.8</v>
      </c>
      <c r="G29422" s="3">
        <v>3062</v>
      </c>
      <c r="H29422" s="3">
        <v>15.708</v>
      </c>
      <c r="I29422" s="3">
        <v>73.827600000000004</v>
      </c>
      <c r="J29422" s="3">
        <v>1660.3356000000001</v>
      </c>
      <c r="K29422" s="3">
        <v>2554.3624615384615</v>
      </c>
      <c r="L29422" s="4">
        <v>0.34999999999999992</v>
      </c>
    </row>
    <row r="29423" spans="1:12" x14ac:dyDescent="0.35">
      <c r="A29423" s="1" t="s">
        <v>48684</v>
      </c>
      <c r="B29423" t="s">
        <v>48685</v>
      </c>
      <c r="C29423" t="s">
        <v>13</v>
      </c>
      <c r="D29423" t="s">
        <v>14</v>
      </c>
      <c r="E29423">
        <v>1</v>
      </c>
      <c r="F29423" s="2">
        <v>241.1</v>
      </c>
      <c r="G29423" s="3">
        <v>286.14879999999999</v>
      </c>
      <c r="H29423" s="3">
        <v>2.411</v>
      </c>
      <c r="I29423" s="3">
        <v>11.3317</v>
      </c>
      <c r="J29423" s="3">
        <v>254.84270000000001</v>
      </c>
      <c r="K29423" s="3">
        <v>392.0656923076923</v>
      </c>
      <c r="L29423" s="4">
        <v>0.35</v>
      </c>
    </row>
    <row r="29424" spans="1:12" x14ac:dyDescent="0.35">
      <c r="A29424" s="1" t="s">
        <v>48686</v>
      </c>
      <c r="B29424" t="s">
        <v>48687</v>
      </c>
      <c r="C29424" t="s">
        <v>34</v>
      </c>
      <c r="D29424" t="s">
        <v>35</v>
      </c>
      <c r="E29424">
        <v>2</v>
      </c>
      <c r="F29424" s="2">
        <v>200</v>
      </c>
      <c r="G29424" s="3">
        <v>1047.1199999999999</v>
      </c>
      <c r="H29424" s="3">
        <v>2</v>
      </c>
      <c r="I29424" s="3">
        <v>0</v>
      </c>
      <c r="J29424" s="3">
        <v>202</v>
      </c>
      <c r="K29424" s="3">
        <v>310.76923076923077</v>
      </c>
      <c r="L29424" s="4">
        <v>0.35000000000000003</v>
      </c>
    </row>
    <row r="29425" spans="1:12" x14ac:dyDescent="0.35">
      <c r="A29425" s="1">
        <v>41002504</v>
      </c>
      <c r="B29425" t="s">
        <v>48688</v>
      </c>
      <c r="C29425" t="s">
        <v>34</v>
      </c>
      <c r="D29425" t="s">
        <v>35</v>
      </c>
      <c r="E29425">
        <v>2</v>
      </c>
      <c r="F29425" s="2">
        <v>200</v>
      </c>
      <c r="G29425" s="3">
        <v>1047.1199999999999</v>
      </c>
      <c r="H29425" s="3">
        <v>2</v>
      </c>
      <c r="I29425" s="3">
        <v>0</v>
      </c>
      <c r="J29425" s="3">
        <v>202</v>
      </c>
      <c r="K29425" s="3">
        <v>310.76923076923077</v>
      </c>
      <c r="L29425" s="4">
        <v>0.35000000000000003</v>
      </c>
    </row>
    <row r="29426" spans="1:12" x14ac:dyDescent="0.35">
      <c r="A29426" s="1" t="s">
        <v>48689</v>
      </c>
      <c r="B29426" t="s">
        <v>48690</v>
      </c>
      <c r="C29426" t="s">
        <v>34</v>
      </c>
      <c r="D29426" t="s">
        <v>35</v>
      </c>
      <c r="E29426">
        <v>1</v>
      </c>
      <c r="F29426" s="2">
        <v>200</v>
      </c>
      <c r="G29426" s="3">
        <v>1047.1199999999999</v>
      </c>
      <c r="H29426" s="3">
        <v>2</v>
      </c>
      <c r="I29426" s="3">
        <v>9.4</v>
      </c>
      <c r="J29426" s="3">
        <v>211.4</v>
      </c>
      <c r="K29426" s="3">
        <v>325.23076923076923</v>
      </c>
      <c r="L29426" s="4">
        <v>0.35</v>
      </c>
    </row>
    <row r="29427" spans="1:12" x14ac:dyDescent="0.35">
      <c r="A29427" s="1" t="s">
        <v>48691</v>
      </c>
      <c r="B29427" t="s">
        <v>48688</v>
      </c>
      <c r="C29427" t="s">
        <v>34</v>
      </c>
      <c r="D29427" t="s">
        <v>35</v>
      </c>
      <c r="E29427">
        <v>2</v>
      </c>
      <c r="F29427" s="2">
        <v>200</v>
      </c>
      <c r="G29427" s="3">
        <v>1047.1199999999999</v>
      </c>
      <c r="H29427" s="3">
        <v>2</v>
      </c>
      <c r="I29427" s="3">
        <v>0</v>
      </c>
      <c r="J29427" s="3">
        <v>202</v>
      </c>
      <c r="K29427" s="3">
        <v>310.76923076923077</v>
      </c>
      <c r="L29427" s="4">
        <v>0.35000000000000003</v>
      </c>
    </row>
  </sheetData>
  <sheetProtection algorithmName="SHA-512" hashValue="fvtYGvN+ODkHxigZicRqf/B3zlAiikowt3vX7mDn3ODYLvMq89fR04w/r5iW71Fb7H3fTm77cpC25PXI3MeVBw==" saltValue="1PkP91mKiasgc6yFf9XPhw==" spinCount="100000" sheet="1" objects="1" scenarios="1"/>
  <autoFilter ref="A1:L29427" xr:uid="{1D4E4E1E-CF46-480F-A3E4-E4CA1D929319}">
    <filterColumn colId="3">
      <filters>
        <filter val="ACCESS CONTROL"/>
        <filter val="CCTV"/>
        <filter val="Connected Sprinkler"/>
        <filter val="E/M - LMP"/>
        <filter val="FIRE ALARM"/>
        <filter val="INTRUSION"/>
        <filter val="M.T. and C."/>
        <filter val="NURSE CALL"/>
        <filter val="PORTABLES/EXTINGUISHERS"/>
        <filter val="SOUND"/>
        <filter val="SPRINKLER COMMERCIAL"/>
      </filters>
    </filterColumn>
  </autoFilter>
  <pageMargins left="0.7" right="0.7" top="0.75" bottom="0.75" header="0.3" footer="0.3"/>
</worksheet>
</file>

<file path=xl/worksheets/sheet10.xml><?xml version="1.0" encoding="utf-8"?>
<worksheet xmlns="http://schemas.openxmlformats.org/spreadsheetml/2006/main" xmlns:r="http://schemas.openxmlformats.org/officeDocument/2006/relationships" xmlns:mc="http://schemas.openxmlformats.org/markup-compatibility/2006" xmlns:x14ac="http://schemas.microsoft.com/office/spreadsheetml/2009/9/ac" xmlns:xr="http://schemas.microsoft.com/office/spreadsheetml/2014/revision" xmlns:xr2="http://schemas.microsoft.com/office/spreadsheetml/2015/revision2" xmlns:xr3="http://schemas.microsoft.com/office/spreadsheetml/2016/revision3" mc:Ignorable="x14ac xr xr2 xr3" xr:uid="{B55016D0-EFBE-46F9-8700-997EFF28629B}">
  <dimension ref="A1:E15"/>
  <sheetViews>
    <sheetView tabSelected="1" workbookViewId="0">
      <selection activeCell="I10" sqref="I10"/>
    </sheetView>
  </sheetViews>
  <sheetFormatPr defaultColWidth="9.1796875" defaultRowHeight="14.5" x14ac:dyDescent="0.35"/>
  <cols>
    <col min="1" max="1" width="1" style="84" customWidth="1"/>
    <col min="2" max="2" width="36" style="84" customWidth="1"/>
    <col min="3" max="3" width="34.81640625" style="84" customWidth="1"/>
    <col min="4" max="4" width="29" style="84" customWidth="1"/>
    <col min="5" max="5" width="12" style="84" customWidth="1"/>
    <col min="6" max="16384" width="9.1796875" style="84"/>
  </cols>
  <sheetData>
    <row r="1" spans="1:5" ht="70.5" customHeight="1" x14ac:dyDescent="0.35">
      <c r="A1" s="141" t="s">
        <v>48980</v>
      </c>
      <c r="B1" s="141"/>
      <c r="C1" s="141"/>
      <c r="D1" s="141"/>
      <c r="E1" s="85"/>
    </row>
    <row r="2" spans="1:5" x14ac:dyDescent="0.35">
      <c r="A2" s="75"/>
      <c r="B2" s="86" t="s">
        <v>48981</v>
      </c>
      <c r="C2" s="87" t="s">
        <v>48982</v>
      </c>
      <c r="D2" s="88" t="s">
        <v>48983</v>
      </c>
      <c r="E2" s="75"/>
    </row>
    <row r="3" spans="1:5" ht="70" x14ac:dyDescent="0.35">
      <c r="A3" s="74"/>
      <c r="B3" s="81" t="s">
        <v>48984</v>
      </c>
      <c r="C3" s="81" t="s">
        <v>48985</v>
      </c>
      <c r="D3" s="81" t="s">
        <v>48986</v>
      </c>
      <c r="E3" s="74"/>
    </row>
    <row r="4" spans="1:5" x14ac:dyDescent="0.35">
      <c r="A4" s="75"/>
      <c r="B4" s="81" t="s">
        <v>48987</v>
      </c>
      <c r="C4" s="81" t="s">
        <v>48985</v>
      </c>
      <c r="D4" s="81" t="s">
        <v>48986</v>
      </c>
      <c r="E4" s="75"/>
    </row>
    <row r="5" spans="1:5" x14ac:dyDescent="0.35">
      <c r="A5" s="75"/>
      <c r="B5" s="81" t="s">
        <v>48988</v>
      </c>
      <c r="C5" s="81" t="s">
        <v>48989</v>
      </c>
      <c r="D5" s="81" t="s">
        <v>48990</v>
      </c>
      <c r="E5" s="75"/>
    </row>
    <row r="6" spans="1:5" ht="28" x14ac:dyDescent="0.35">
      <c r="A6" s="80"/>
      <c r="B6" s="81" t="s">
        <v>48991</v>
      </c>
      <c r="C6" s="81" t="s">
        <v>48992</v>
      </c>
      <c r="D6" s="81" t="s">
        <v>48993</v>
      </c>
      <c r="E6" s="80"/>
    </row>
    <row r="7" spans="1:5" ht="28" x14ac:dyDescent="0.35">
      <c r="A7" s="80"/>
      <c r="B7" s="81" t="s">
        <v>48994</v>
      </c>
      <c r="C7" s="81" t="s">
        <v>48995</v>
      </c>
      <c r="D7" s="81" t="s">
        <v>48996</v>
      </c>
      <c r="E7" s="80"/>
    </row>
    <row r="8" spans="1:5" ht="29" x14ac:dyDescent="0.35">
      <c r="A8" s="80"/>
      <c r="B8" s="81" t="s">
        <v>48997</v>
      </c>
      <c r="C8" s="81" t="s">
        <v>48997</v>
      </c>
      <c r="D8" s="89" t="s">
        <v>48998</v>
      </c>
      <c r="E8" s="80"/>
    </row>
    <row r="9" spans="1:5" ht="28" x14ac:dyDescent="0.35">
      <c r="A9" s="80"/>
      <c r="B9" s="81" t="s">
        <v>48999</v>
      </c>
      <c r="C9" s="81" t="s">
        <v>48995</v>
      </c>
      <c r="D9" s="81" t="s">
        <v>49000</v>
      </c>
      <c r="E9" s="80"/>
    </row>
    <row r="10" spans="1:5" ht="132" customHeight="1" x14ac:dyDescent="0.35">
      <c r="A10" s="140" t="s">
        <v>49001</v>
      </c>
      <c r="B10" s="140"/>
      <c r="C10" s="140"/>
      <c r="D10" s="140"/>
      <c r="E10" s="140"/>
    </row>
    <row r="11" spans="1:5" ht="62.25" customHeight="1" x14ac:dyDescent="0.35">
      <c r="B11" s="138" t="s">
        <v>49002</v>
      </c>
      <c r="C11" s="142"/>
      <c r="D11" s="142"/>
      <c r="E11" s="90"/>
    </row>
    <row r="15" spans="1:5" x14ac:dyDescent="0.35">
      <c r="B15" s="90"/>
    </row>
  </sheetData>
  <sheetProtection algorithmName="SHA-512" hashValue="ONRBwJgRO4h5FXrW969wa8ZJQUHegAFF/6gfAdPN/R1cH2cG1IZDEOIcQZceAd3YjAYQMnTSE/QoczKNmBcniA==" saltValue="595ggolJnF+4AicArBFbtA==" spinCount="100000" sheet="1" objects="1" scenarios="1"/>
  <mergeCells count="3">
    <mergeCell ref="A10:E10"/>
    <mergeCell ref="A1:D1"/>
    <mergeCell ref="B11:D11"/>
  </mergeCells>
  <pageMargins left="0.7" right="0.7" top="0.75" bottom="0.75" header="0.3" footer="0.3"/>
</worksheet>
</file>

<file path=xl/worksheets/sheet2.xml><?xml version="1.0" encoding="utf-8"?>
<worksheet xmlns="http://schemas.openxmlformats.org/spreadsheetml/2006/main" xmlns:r="http://schemas.openxmlformats.org/officeDocument/2006/relationships" xmlns:mc="http://schemas.openxmlformats.org/markup-compatibility/2006" xmlns:x14ac="http://schemas.microsoft.com/office/spreadsheetml/2009/9/ac" xmlns:xr="http://schemas.microsoft.com/office/spreadsheetml/2014/revision" xmlns:xr2="http://schemas.microsoft.com/office/spreadsheetml/2015/revision2" xmlns:xr3="http://schemas.microsoft.com/office/spreadsheetml/2016/revision3" mc:Ignorable="x14ac xr xr2 xr3" xr:uid="{44B5E7D7-3A9B-463A-8319-3173EE458EE2}">
  <dimension ref="A1:J2795"/>
  <sheetViews>
    <sheetView workbookViewId="0">
      <selection activeCell="B3" sqref="B3"/>
    </sheetView>
  </sheetViews>
  <sheetFormatPr defaultRowHeight="14.5" x14ac:dyDescent="0.35"/>
  <cols>
    <col min="8" max="8" width="20.1796875" customWidth="1"/>
    <col min="9" max="9" width="11" customWidth="1"/>
    <col min="10" max="10" width="19.453125" customWidth="1"/>
  </cols>
  <sheetData>
    <row r="1" spans="1:10" x14ac:dyDescent="0.35">
      <c r="A1" s="116"/>
      <c r="B1" s="116"/>
      <c r="C1" s="13"/>
      <c r="D1" s="13"/>
      <c r="E1" s="116"/>
      <c r="F1" s="116"/>
      <c r="G1" s="13"/>
      <c r="H1" s="13"/>
      <c r="I1" s="13"/>
      <c r="J1" s="13"/>
    </row>
    <row r="2" spans="1:10" ht="29" x14ac:dyDescent="0.35">
      <c r="A2" s="112" t="s">
        <v>76407</v>
      </c>
      <c r="B2" s="112" t="s">
        <v>76249</v>
      </c>
      <c r="C2" s="112" t="s">
        <v>76250</v>
      </c>
      <c r="D2" s="112" t="s">
        <v>76408</v>
      </c>
      <c r="E2" s="112" t="s">
        <v>76409</v>
      </c>
      <c r="F2" s="112" t="s">
        <v>76410</v>
      </c>
      <c r="G2" s="112" t="s">
        <v>76411</v>
      </c>
      <c r="H2" s="112" t="s">
        <v>76412</v>
      </c>
      <c r="I2" s="112" t="s">
        <v>76413</v>
      </c>
      <c r="J2" s="112" t="s">
        <v>76414</v>
      </c>
    </row>
    <row r="3" spans="1:10" x14ac:dyDescent="0.35">
      <c r="A3" s="113" t="s">
        <v>76415</v>
      </c>
      <c r="B3" s="113" t="s">
        <v>76416</v>
      </c>
      <c r="C3" s="114">
        <v>209</v>
      </c>
      <c r="D3" s="113" t="s">
        <v>76291</v>
      </c>
      <c r="E3" s="113" t="s">
        <v>76417</v>
      </c>
      <c r="F3" s="113" t="s">
        <v>76418</v>
      </c>
      <c r="G3" s="113" t="s">
        <v>76419</v>
      </c>
      <c r="H3" s="113" t="s">
        <v>76419</v>
      </c>
      <c r="I3" s="113" t="s">
        <v>76420</v>
      </c>
      <c r="J3" s="115">
        <v>158.29</v>
      </c>
    </row>
    <row r="4" spans="1:10" x14ac:dyDescent="0.35">
      <c r="A4" s="113" t="s">
        <v>76415</v>
      </c>
      <c r="B4" s="113" t="s">
        <v>76416</v>
      </c>
      <c r="C4" s="114">
        <v>209</v>
      </c>
      <c r="D4" s="113" t="s">
        <v>76291</v>
      </c>
      <c r="E4" s="113" t="s">
        <v>76417</v>
      </c>
      <c r="F4" s="113" t="s">
        <v>76418</v>
      </c>
      <c r="G4" s="113" t="s">
        <v>76421</v>
      </c>
      <c r="H4" s="113" t="s">
        <v>76422</v>
      </c>
      <c r="I4" s="113" t="s">
        <v>76423</v>
      </c>
      <c r="J4" s="115">
        <v>201.97</v>
      </c>
    </row>
    <row r="5" spans="1:10" x14ac:dyDescent="0.35">
      <c r="A5" s="113" t="s">
        <v>76415</v>
      </c>
      <c r="B5" s="113" t="s">
        <v>76416</v>
      </c>
      <c r="C5" s="114">
        <v>209</v>
      </c>
      <c r="D5" s="113" t="s">
        <v>76291</v>
      </c>
      <c r="E5" s="113" t="s">
        <v>76417</v>
      </c>
      <c r="F5" s="113" t="s">
        <v>76418</v>
      </c>
      <c r="G5" s="113" t="s">
        <v>76424</v>
      </c>
      <c r="H5" s="113" t="s">
        <v>76425</v>
      </c>
      <c r="I5" s="113" t="s">
        <v>76426</v>
      </c>
      <c r="J5" s="115">
        <v>183.46</v>
      </c>
    </row>
    <row r="6" spans="1:10" x14ac:dyDescent="0.35">
      <c r="A6" s="113" t="s">
        <v>76415</v>
      </c>
      <c r="B6" s="113" t="s">
        <v>76416</v>
      </c>
      <c r="C6" s="114">
        <v>209</v>
      </c>
      <c r="D6" s="113" t="s">
        <v>76291</v>
      </c>
      <c r="E6" s="113" t="s">
        <v>76417</v>
      </c>
      <c r="F6" s="113" t="s">
        <v>76418</v>
      </c>
      <c r="G6" s="113" t="s">
        <v>76427</v>
      </c>
      <c r="H6" s="113" t="s">
        <v>76428</v>
      </c>
      <c r="I6" s="113" t="s">
        <v>76429</v>
      </c>
      <c r="J6" s="115">
        <v>201.97</v>
      </c>
    </row>
    <row r="7" spans="1:10" x14ac:dyDescent="0.35">
      <c r="A7" s="113" t="s">
        <v>76415</v>
      </c>
      <c r="B7" s="113" t="s">
        <v>76416</v>
      </c>
      <c r="C7" s="114">
        <v>209</v>
      </c>
      <c r="D7" s="113" t="s">
        <v>76291</v>
      </c>
      <c r="E7" s="113" t="s">
        <v>76417</v>
      </c>
      <c r="F7" s="113" t="s">
        <v>76418</v>
      </c>
      <c r="G7" s="113" t="s">
        <v>76430</v>
      </c>
      <c r="H7" s="113" t="s">
        <v>76431</v>
      </c>
      <c r="I7" s="113" t="s">
        <v>76432</v>
      </c>
      <c r="J7" s="115">
        <v>207.68</v>
      </c>
    </row>
    <row r="8" spans="1:10" x14ac:dyDescent="0.35">
      <c r="A8" s="113" t="s">
        <v>76415</v>
      </c>
      <c r="B8" s="113" t="s">
        <v>76416</v>
      </c>
      <c r="C8" s="114">
        <v>209</v>
      </c>
      <c r="D8" s="113" t="s">
        <v>76291</v>
      </c>
      <c r="E8" s="113" t="s">
        <v>76417</v>
      </c>
      <c r="F8" s="113" t="s">
        <v>76418</v>
      </c>
      <c r="G8" s="113" t="s">
        <v>76433</v>
      </c>
      <c r="H8" s="113" t="s">
        <v>76434</v>
      </c>
      <c r="I8" s="113" t="s">
        <v>76435</v>
      </c>
      <c r="J8" s="115">
        <v>174.1</v>
      </c>
    </row>
    <row r="9" spans="1:10" x14ac:dyDescent="0.35">
      <c r="A9" s="113" t="s">
        <v>76415</v>
      </c>
      <c r="B9" s="113" t="s">
        <v>76416</v>
      </c>
      <c r="C9" s="114">
        <v>209</v>
      </c>
      <c r="D9" s="113" t="s">
        <v>76291</v>
      </c>
      <c r="E9" s="113" t="s">
        <v>76417</v>
      </c>
      <c r="F9" s="113" t="s">
        <v>76418</v>
      </c>
      <c r="G9" s="113" t="s">
        <v>76436</v>
      </c>
      <c r="H9" s="113" t="s">
        <v>76437</v>
      </c>
      <c r="I9" s="113" t="s">
        <v>76438</v>
      </c>
      <c r="J9" s="115">
        <v>208.01</v>
      </c>
    </row>
    <row r="10" spans="1:10" x14ac:dyDescent="0.35">
      <c r="A10" s="113" t="s">
        <v>76415</v>
      </c>
      <c r="B10" s="113" t="s">
        <v>76416</v>
      </c>
      <c r="C10" s="114">
        <v>209</v>
      </c>
      <c r="D10" s="113" t="s">
        <v>76291</v>
      </c>
      <c r="E10" s="113" t="s">
        <v>76417</v>
      </c>
      <c r="F10" s="113" t="s">
        <v>76255</v>
      </c>
      <c r="G10" s="113" t="s">
        <v>76419</v>
      </c>
      <c r="H10" s="113" t="s">
        <v>76419</v>
      </c>
      <c r="I10" s="113" t="s">
        <v>76420</v>
      </c>
      <c r="J10" s="115">
        <v>143.29</v>
      </c>
    </row>
    <row r="11" spans="1:10" x14ac:dyDescent="0.35">
      <c r="A11" s="113" t="s">
        <v>76415</v>
      </c>
      <c r="B11" s="113" t="s">
        <v>76416</v>
      </c>
      <c r="C11" s="114">
        <v>209</v>
      </c>
      <c r="D11" s="113" t="s">
        <v>76291</v>
      </c>
      <c r="E11" s="113" t="s">
        <v>76417</v>
      </c>
      <c r="F11" s="113" t="s">
        <v>76255</v>
      </c>
      <c r="G11" s="113" t="s">
        <v>76421</v>
      </c>
      <c r="H11" s="113" t="s">
        <v>76422</v>
      </c>
      <c r="I11" s="113" t="s">
        <v>76423</v>
      </c>
      <c r="J11" s="115">
        <v>186.54</v>
      </c>
    </row>
    <row r="12" spans="1:10" x14ac:dyDescent="0.35">
      <c r="A12" s="113" t="s">
        <v>76415</v>
      </c>
      <c r="B12" s="113" t="s">
        <v>76416</v>
      </c>
      <c r="C12" s="114">
        <v>209</v>
      </c>
      <c r="D12" s="113" t="s">
        <v>76291</v>
      </c>
      <c r="E12" s="113" t="s">
        <v>76417</v>
      </c>
      <c r="F12" s="113" t="s">
        <v>76255</v>
      </c>
      <c r="G12" s="113" t="s">
        <v>76424</v>
      </c>
      <c r="H12" s="113" t="s">
        <v>76425</v>
      </c>
      <c r="I12" s="113" t="s">
        <v>76426</v>
      </c>
      <c r="J12" s="115">
        <v>244.62</v>
      </c>
    </row>
    <row r="13" spans="1:10" x14ac:dyDescent="0.35">
      <c r="A13" s="113" t="s">
        <v>76415</v>
      </c>
      <c r="B13" s="113" t="s">
        <v>76416</v>
      </c>
      <c r="C13" s="114">
        <v>209</v>
      </c>
      <c r="D13" s="113" t="s">
        <v>76291</v>
      </c>
      <c r="E13" s="113" t="s">
        <v>76417</v>
      </c>
      <c r="F13" s="113" t="s">
        <v>76255</v>
      </c>
      <c r="G13" s="113" t="s">
        <v>76427</v>
      </c>
      <c r="H13" s="113" t="s">
        <v>76428</v>
      </c>
      <c r="I13" s="113" t="s">
        <v>76429</v>
      </c>
      <c r="J13" s="115">
        <v>212.05</v>
      </c>
    </row>
    <row r="14" spans="1:10" x14ac:dyDescent="0.35">
      <c r="A14" s="113" t="s">
        <v>76415</v>
      </c>
      <c r="B14" s="113" t="s">
        <v>76416</v>
      </c>
      <c r="C14" s="114">
        <v>209</v>
      </c>
      <c r="D14" s="113" t="s">
        <v>76291</v>
      </c>
      <c r="E14" s="113" t="s">
        <v>76417</v>
      </c>
      <c r="F14" s="113" t="s">
        <v>76255</v>
      </c>
      <c r="G14" s="113" t="s">
        <v>76430</v>
      </c>
      <c r="H14" s="113" t="s">
        <v>76431</v>
      </c>
      <c r="I14" s="113" t="s">
        <v>76432</v>
      </c>
      <c r="J14" s="115">
        <v>212.05</v>
      </c>
    </row>
    <row r="15" spans="1:10" x14ac:dyDescent="0.35">
      <c r="A15" s="113" t="s">
        <v>76415</v>
      </c>
      <c r="B15" s="113" t="s">
        <v>76416</v>
      </c>
      <c r="C15" s="114">
        <v>209</v>
      </c>
      <c r="D15" s="113" t="s">
        <v>76291</v>
      </c>
      <c r="E15" s="113" t="s">
        <v>76417</v>
      </c>
      <c r="F15" s="113" t="s">
        <v>76255</v>
      </c>
      <c r="G15" s="113" t="s">
        <v>76433</v>
      </c>
      <c r="H15" s="113" t="s">
        <v>76434</v>
      </c>
      <c r="I15" s="113" t="s">
        <v>76435</v>
      </c>
      <c r="J15" s="115">
        <v>108.8</v>
      </c>
    </row>
    <row r="16" spans="1:10" x14ac:dyDescent="0.35">
      <c r="A16" s="113" t="s">
        <v>76415</v>
      </c>
      <c r="B16" s="113" t="s">
        <v>76416</v>
      </c>
      <c r="C16" s="114">
        <v>209</v>
      </c>
      <c r="D16" s="113" t="s">
        <v>76291</v>
      </c>
      <c r="E16" s="113" t="s">
        <v>76417</v>
      </c>
      <c r="F16" s="113" t="s">
        <v>76255</v>
      </c>
      <c r="G16" s="113" t="s">
        <v>76436</v>
      </c>
      <c r="H16" s="113" t="s">
        <v>76437</v>
      </c>
      <c r="I16" s="113" t="s">
        <v>76438</v>
      </c>
      <c r="J16" s="115">
        <v>234.34</v>
      </c>
    </row>
    <row r="17" spans="1:10" x14ac:dyDescent="0.35">
      <c r="A17" s="113" t="s">
        <v>76415</v>
      </c>
      <c r="B17" s="113" t="s">
        <v>76416</v>
      </c>
      <c r="C17" s="114">
        <v>209</v>
      </c>
      <c r="D17" s="113" t="s">
        <v>76291</v>
      </c>
      <c r="E17" s="113" t="s">
        <v>76417</v>
      </c>
      <c r="F17" s="113" t="s">
        <v>76256</v>
      </c>
      <c r="G17" s="113" t="s">
        <v>76419</v>
      </c>
      <c r="H17" s="113" t="s">
        <v>76419</v>
      </c>
      <c r="I17" s="113" t="s">
        <v>76420</v>
      </c>
      <c r="J17" s="115">
        <v>147.80000000000001</v>
      </c>
    </row>
    <row r="18" spans="1:10" x14ac:dyDescent="0.35">
      <c r="A18" s="113" t="s">
        <v>76415</v>
      </c>
      <c r="B18" s="113" t="s">
        <v>76416</v>
      </c>
      <c r="C18" s="114">
        <v>209</v>
      </c>
      <c r="D18" s="113" t="s">
        <v>76291</v>
      </c>
      <c r="E18" s="113" t="s">
        <v>76417</v>
      </c>
      <c r="F18" s="113" t="s">
        <v>76256</v>
      </c>
      <c r="G18" s="113" t="s">
        <v>76421</v>
      </c>
      <c r="H18" s="113" t="s">
        <v>76422</v>
      </c>
      <c r="I18" s="113" t="s">
        <v>76423</v>
      </c>
      <c r="J18" s="115">
        <v>168.68</v>
      </c>
    </row>
    <row r="19" spans="1:10" x14ac:dyDescent="0.35">
      <c r="A19" s="113" t="s">
        <v>76415</v>
      </c>
      <c r="B19" s="113" t="s">
        <v>76416</v>
      </c>
      <c r="C19" s="114">
        <v>209</v>
      </c>
      <c r="D19" s="113" t="s">
        <v>76291</v>
      </c>
      <c r="E19" s="113" t="s">
        <v>76417</v>
      </c>
      <c r="F19" s="113" t="s">
        <v>76256</v>
      </c>
      <c r="G19" s="113" t="s">
        <v>76424</v>
      </c>
      <c r="H19" s="113" t="s">
        <v>76425</v>
      </c>
      <c r="I19" s="113" t="s">
        <v>76426</v>
      </c>
      <c r="J19" s="115">
        <v>147.80000000000001</v>
      </c>
    </row>
    <row r="20" spans="1:10" x14ac:dyDescent="0.35">
      <c r="A20" s="113" t="s">
        <v>76415</v>
      </c>
      <c r="B20" s="113" t="s">
        <v>76416</v>
      </c>
      <c r="C20" s="114">
        <v>209</v>
      </c>
      <c r="D20" s="113" t="s">
        <v>76291</v>
      </c>
      <c r="E20" s="113" t="s">
        <v>76417</v>
      </c>
      <c r="F20" s="113" t="s">
        <v>76256</v>
      </c>
      <c r="G20" s="113" t="s">
        <v>76427</v>
      </c>
      <c r="H20" s="113" t="s">
        <v>76428</v>
      </c>
      <c r="I20" s="113" t="s">
        <v>76429</v>
      </c>
      <c r="J20" s="115">
        <v>168.68</v>
      </c>
    </row>
    <row r="21" spans="1:10" x14ac:dyDescent="0.35">
      <c r="A21" s="113" t="s">
        <v>76415</v>
      </c>
      <c r="B21" s="113" t="s">
        <v>76416</v>
      </c>
      <c r="C21" s="114">
        <v>209</v>
      </c>
      <c r="D21" s="113" t="s">
        <v>76291</v>
      </c>
      <c r="E21" s="113" t="s">
        <v>76417</v>
      </c>
      <c r="F21" s="113" t="s">
        <v>76256</v>
      </c>
      <c r="G21" s="113" t="s">
        <v>76430</v>
      </c>
      <c r="H21" s="113" t="s">
        <v>76431</v>
      </c>
      <c r="I21" s="113" t="s">
        <v>76432</v>
      </c>
      <c r="J21" s="115">
        <v>168.68</v>
      </c>
    </row>
    <row r="22" spans="1:10" x14ac:dyDescent="0.35">
      <c r="A22" s="113" t="s">
        <v>76415</v>
      </c>
      <c r="B22" s="113" t="s">
        <v>76416</v>
      </c>
      <c r="C22" s="114">
        <v>209</v>
      </c>
      <c r="D22" s="113" t="s">
        <v>76291</v>
      </c>
      <c r="E22" s="113" t="s">
        <v>76417</v>
      </c>
      <c r="F22" s="113" t="s">
        <v>76256</v>
      </c>
      <c r="G22" s="113" t="s">
        <v>76433</v>
      </c>
      <c r="H22" s="113" t="s">
        <v>76434</v>
      </c>
      <c r="I22" s="113" t="s">
        <v>76435</v>
      </c>
      <c r="J22" s="115">
        <v>144.62</v>
      </c>
    </row>
    <row r="23" spans="1:10" x14ac:dyDescent="0.35">
      <c r="A23" s="113" t="s">
        <v>76415</v>
      </c>
      <c r="B23" s="113" t="s">
        <v>76416</v>
      </c>
      <c r="C23" s="114">
        <v>209</v>
      </c>
      <c r="D23" s="113" t="s">
        <v>76291</v>
      </c>
      <c r="E23" s="113" t="s">
        <v>76417</v>
      </c>
      <c r="F23" s="113" t="s">
        <v>76256</v>
      </c>
      <c r="G23" s="113" t="s">
        <v>76436</v>
      </c>
      <c r="H23" s="113" t="s">
        <v>76437</v>
      </c>
      <c r="I23" s="113" t="s">
        <v>76438</v>
      </c>
      <c r="J23" s="115">
        <v>182.42</v>
      </c>
    </row>
    <row r="24" spans="1:10" x14ac:dyDescent="0.35">
      <c r="A24" s="113" t="s">
        <v>76415</v>
      </c>
      <c r="B24" s="113" t="s">
        <v>76416</v>
      </c>
      <c r="C24" s="114">
        <v>232</v>
      </c>
      <c r="D24" s="113" t="s">
        <v>76299</v>
      </c>
      <c r="E24" s="113" t="s">
        <v>76439</v>
      </c>
      <c r="F24" s="113" t="s">
        <v>76418</v>
      </c>
      <c r="G24" s="113" t="s">
        <v>76419</v>
      </c>
      <c r="H24" s="113" t="s">
        <v>76419</v>
      </c>
      <c r="I24" s="113" t="s">
        <v>76420</v>
      </c>
      <c r="J24" s="115">
        <v>158.29</v>
      </c>
    </row>
    <row r="25" spans="1:10" x14ac:dyDescent="0.35">
      <c r="A25" s="113" t="s">
        <v>76415</v>
      </c>
      <c r="B25" s="113" t="s">
        <v>76416</v>
      </c>
      <c r="C25" s="114">
        <v>232</v>
      </c>
      <c r="D25" s="113" t="s">
        <v>76299</v>
      </c>
      <c r="E25" s="113" t="s">
        <v>76439</v>
      </c>
      <c r="F25" s="113" t="s">
        <v>76418</v>
      </c>
      <c r="G25" s="113" t="s">
        <v>76421</v>
      </c>
      <c r="H25" s="113" t="s">
        <v>76422</v>
      </c>
      <c r="I25" s="113" t="s">
        <v>76423</v>
      </c>
      <c r="J25" s="115">
        <v>201.97</v>
      </c>
    </row>
    <row r="26" spans="1:10" x14ac:dyDescent="0.35">
      <c r="A26" s="113" t="s">
        <v>76415</v>
      </c>
      <c r="B26" s="113" t="s">
        <v>76416</v>
      </c>
      <c r="C26" s="114">
        <v>232</v>
      </c>
      <c r="D26" s="113" t="s">
        <v>76299</v>
      </c>
      <c r="E26" s="113" t="s">
        <v>76439</v>
      </c>
      <c r="F26" s="113" t="s">
        <v>76418</v>
      </c>
      <c r="G26" s="113" t="s">
        <v>76424</v>
      </c>
      <c r="H26" s="113" t="s">
        <v>76425</v>
      </c>
      <c r="I26" s="113" t="s">
        <v>76426</v>
      </c>
      <c r="J26" s="115">
        <v>183.46</v>
      </c>
    </row>
    <row r="27" spans="1:10" x14ac:dyDescent="0.35">
      <c r="A27" s="113" t="s">
        <v>76415</v>
      </c>
      <c r="B27" s="113" t="s">
        <v>76416</v>
      </c>
      <c r="C27" s="114">
        <v>232</v>
      </c>
      <c r="D27" s="113" t="s">
        <v>76299</v>
      </c>
      <c r="E27" s="113" t="s">
        <v>76439</v>
      </c>
      <c r="F27" s="113" t="s">
        <v>76418</v>
      </c>
      <c r="G27" s="113" t="s">
        <v>76427</v>
      </c>
      <c r="H27" s="113" t="s">
        <v>76428</v>
      </c>
      <c r="I27" s="113" t="s">
        <v>76429</v>
      </c>
      <c r="J27" s="115">
        <v>201.97</v>
      </c>
    </row>
    <row r="28" spans="1:10" x14ac:dyDescent="0.35">
      <c r="A28" s="113" t="s">
        <v>76415</v>
      </c>
      <c r="B28" s="113" t="s">
        <v>76416</v>
      </c>
      <c r="C28" s="114">
        <v>232</v>
      </c>
      <c r="D28" s="113" t="s">
        <v>76299</v>
      </c>
      <c r="E28" s="113" t="s">
        <v>76439</v>
      </c>
      <c r="F28" s="113" t="s">
        <v>76418</v>
      </c>
      <c r="G28" s="113" t="s">
        <v>76430</v>
      </c>
      <c r="H28" s="113" t="s">
        <v>76431</v>
      </c>
      <c r="I28" s="113" t="s">
        <v>76432</v>
      </c>
      <c r="J28" s="115">
        <v>207.68</v>
      </c>
    </row>
    <row r="29" spans="1:10" x14ac:dyDescent="0.35">
      <c r="A29" s="113" t="s">
        <v>76415</v>
      </c>
      <c r="B29" s="113" t="s">
        <v>76416</v>
      </c>
      <c r="C29" s="114">
        <v>232</v>
      </c>
      <c r="D29" s="113" t="s">
        <v>76299</v>
      </c>
      <c r="E29" s="113" t="s">
        <v>76439</v>
      </c>
      <c r="F29" s="113" t="s">
        <v>76418</v>
      </c>
      <c r="G29" s="113" t="s">
        <v>76433</v>
      </c>
      <c r="H29" s="113" t="s">
        <v>76434</v>
      </c>
      <c r="I29" s="113" t="s">
        <v>76435</v>
      </c>
      <c r="J29" s="115">
        <v>174.1</v>
      </c>
    </row>
    <row r="30" spans="1:10" x14ac:dyDescent="0.35">
      <c r="A30" s="113" t="s">
        <v>76415</v>
      </c>
      <c r="B30" s="113" t="s">
        <v>76416</v>
      </c>
      <c r="C30" s="114">
        <v>232</v>
      </c>
      <c r="D30" s="113" t="s">
        <v>76299</v>
      </c>
      <c r="E30" s="113" t="s">
        <v>76439</v>
      </c>
      <c r="F30" s="113" t="s">
        <v>76418</v>
      </c>
      <c r="G30" s="113" t="s">
        <v>76436</v>
      </c>
      <c r="H30" s="113" t="s">
        <v>76437</v>
      </c>
      <c r="I30" s="113" t="s">
        <v>76438</v>
      </c>
      <c r="J30" s="115">
        <v>208.01</v>
      </c>
    </row>
    <row r="31" spans="1:10" x14ac:dyDescent="0.35">
      <c r="A31" s="113" t="s">
        <v>76415</v>
      </c>
      <c r="B31" s="113" t="s">
        <v>76416</v>
      </c>
      <c r="C31" s="114">
        <v>232</v>
      </c>
      <c r="D31" s="113" t="s">
        <v>76299</v>
      </c>
      <c r="E31" s="113" t="s">
        <v>76439</v>
      </c>
      <c r="F31" s="113" t="s">
        <v>76255</v>
      </c>
      <c r="G31" s="113" t="s">
        <v>76419</v>
      </c>
      <c r="H31" s="113" t="s">
        <v>76419</v>
      </c>
      <c r="I31" s="113" t="s">
        <v>76420</v>
      </c>
      <c r="J31" s="115">
        <v>143.29</v>
      </c>
    </row>
    <row r="32" spans="1:10" x14ac:dyDescent="0.35">
      <c r="A32" s="113" t="s">
        <v>76415</v>
      </c>
      <c r="B32" s="113" t="s">
        <v>76416</v>
      </c>
      <c r="C32" s="114">
        <v>232</v>
      </c>
      <c r="D32" s="113" t="s">
        <v>76299</v>
      </c>
      <c r="E32" s="113" t="s">
        <v>76439</v>
      </c>
      <c r="F32" s="113" t="s">
        <v>76255</v>
      </c>
      <c r="G32" s="113" t="s">
        <v>76421</v>
      </c>
      <c r="H32" s="113" t="s">
        <v>76422</v>
      </c>
      <c r="I32" s="113" t="s">
        <v>76423</v>
      </c>
      <c r="J32" s="115">
        <v>186.54</v>
      </c>
    </row>
    <row r="33" spans="1:10" x14ac:dyDescent="0.35">
      <c r="A33" s="113" t="s">
        <v>76415</v>
      </c>
      <c r="B33" s="113" t="s">
        <v>76416</v>
      </c>
      <c r="C33" s="114">
        <v>232</v>
      </c>
      <c r="D33" s="113" t="s">
        <v>76299</v>
      </c>
      <c r="E33" s="113" t="s">
        <v>76439</v>
      </c>
      <c r="F33" s="113" t="s">
        <v>76255</v>
      </c>
      <c r="G33" s="113" t="s">
        <v>76424</v>
      </c>
      <c r="H33" s="113" t="s">
        <v>76425</v>
      </c>
      <c r="I33" s="113" t="s">
        <v>76426</v>
      </c>
      <c r="J33" s="115">
        <v>244.62</v>
      </c>
    </row>
    <row r="34" spans="1:10" x14ac:dyDescent="0.35">
      <c r="A34" s="113" t="s">
        <v>76415</v>
      </c>
      <c r="B34" s="113" t="s">
        <v>76416</v>
      </c>
      <c r="C34" s="114">
        <v>232</v>
      </c>
      <c r="D34" s="113" t="s">
        <v>76299</v>
      </c>
      <c r="E34" s="113" t="s">
        <v>76439</v>
      </c>
      <c r="F34" s="113" t="s">
        <v>76255</v>
      </c>
      <c r="G34" s="113" t="s">
        <v>76427</v>
      </c>
      <c r="H34" s="113" t="s">
        <v>76428</v>
      </c>
      <c r="I34" s="113" t="s">
        <v>76429</v>
      </c>
      <c r="J34" s="115">
        <v>212.05</v>
      </c>
    </row>
    <row r="35" spans="1:10" x14ac:dyDescent="0.35">
      <c r="A35" s="113" t="s">
        <v>76415</v>
      </c>
      <c r="B35" s="113" t="s">
        <v>76416</v>
      </c>
      <c r="C35" s="114">
        <v>232</v>
      </c>
      <c r="D35" s="113" t="s">
        <v>76299</v>
      </c>
      <c r="E35" s="113" t="s">
        <v>76439</v>
      </c>
      <c r="F35" s="113" t="s">
        <v>76255</v>
      </c>
      <c r="G35" s="113" t="s">
        <v>76430</v>
      </c>
      <c r="H35" s="113" t="s">
        <v>76431</v>
      </c>
      <c r="I35" s="113" t="s">
        <v>76432</v>
      </c>
      <c r="J35" s="115">
        <v>212.05</v>
      </c>
    </row>
    <row r="36" spans="1:10" x14ac:dyDescent="0.35">
      <c r="A36" s="113" t="s">
        <v>76415</v>
      </c>
      <c r="B36" s="113" t="s">
        <v>76416</v>
      </c>
      <c r="C36" s="114">
        <v>232</v>
      </c>
      <c r="D36" s="113" t="s">
        <v>76299</v>
      </c>
      <c r="E36" s="113" t="s">
        <v>76439</v>
      </c>
      <c r="F36" s="113" t="s">
        <v>76255</v>
      </c>
      <c r="G36" s="113" t="s">
        <v>76433</v>
      </c>
      <c r="H36" s="113" t="s">
        <v>76434</v>
      </c>
      <c r="I36" s="113" t="s">
        <v>76435</v>
      </c>
      <c r="J36" s="115">
        <v>108.8</v>
      </c>
    </row>
    <row r="37" spans="1:10" x14ac:dyDescent="0.35">
      <c r="A37" s="113" t="s">
        <v>76415</v>
      </c>
      <c r="B37" s="113" t="s">
        <v>76416</v>
      </c>
      <c r="C37" s="114">
        <v>232</v>
      </c>
      <c r="D37" s="113" t="s">
        <v>76299</v>
      </c>
      <c r="E37" s="113" t="s">
        <v>76439</v>
      </c>
      <c r="F37" s="113" t="s">
        <v>76255</v>
      </c>
      <c r="G37" s="113" t="s">
        <v>76436</v>
      </c>
      <c r="H37" s="113" t="s">
        <v>76437</v>
      </c>
      <c r="I37" s="113" t="s">
        <v>76438</v>
      </c>
      <c r="J37" s="115">
        <v>234.34</v>
      </c>
    </row>
    <row r="38" spans="1:10" x14ac:dyDescent="0.35">
      <c r="A38" s="113" t="s">
        <v>76415</v>
      </c>
      <c r="B38" s="113" t="s">
        <v>76416</v>
      </c>
      <c r="C38" s="114">
        <v>232</v>
      </c>
      <c r="D38" s="113" t="s">
        <v>76299</v>
      </c>
      <c r="E38" s="113" t="s">
        <v>76439</v>
      </c>
      <c r="F38" s="113" t="s">
        <v>76256</v>
      </c>
      <c r="G38" s="113" t="s">
        <v>76419</v>
      </c>
      <c r="H38" s="113" t="s">
        <v>76419</v>
      </c>
      <c r="I38" s="113" t="s">
        <v>76420</v>
      </c>
      <c r="J38" s="115">
        <v>147.80000000000001</v>
      </c>
    </row>
    <row r="39" spans="1:10" x14ac:dyDescent="0.35">
      <c r="A39" s="113" t="s">
        <v>76415</v>
      </c>
      <c r="B39" s="113" t="s">
        <v>76416</v>
      </c>
      <c r="C39" s="114">
        <v>232</v>
      </c>
      <c r="D39" s="113" t="s">
        <v>76299</v>
      </c>
      <c r="E39" s="113" t="s">
        <v>76439</v>
      </c>
      <c r="F39" s="113" t="s">
        <v>76256</v>
      </c>
      <c r="G39" s="113" t="s">
        <v>76421</v>
      </c>
      <c r="H39" s="113" t="s">
        <v>76422</v>
      </c>
      <c r="I39" s="113" t="s">
        <v>76423</v>
      </c>
      <c r="J39" s="115">
        <v>168.68</v>
      </c>
    </row>
    <row r="40" spans="1:10" x14ac:dyDescent="0.35">
      <c r="A40" s="113" t="s">
        <v>76415</v>
      </c>
      <c r="B40" s="113" t="s">
        <v>76416</v>
      </c>
      <c r="C40" s="114">
        <v>232</v>
      </c>
      <c r="D40" s="113" t="s">
        <v>76299</v>
      </c>
      <c r="E40" s="113" t="s">
        <v>76439</v>
      </c>
      <c r="F40" s="113" t="s">
        <v>76256</v>
      </c>
      <c r="G40" s="113" t="s">
        <v>76424</v>
      </c>
      <c r="H40" s="113" t="s">
        <v>76425</v>
      </c>
      <c r="I40" s="113" t="s">
        <v>76426</v>
      </c>
      <c r="J40" s="115">
        <v>147.80000000000001</v>
      </c>
    </row>
    <row r="41" spans="1:10" x14ac:dyDescent="0.35">
      <c r="A41" s="113" t="s">
        <v>76415</v>
      </c>
      <c r="B41" s="113" t="s">
        <v>76416</v>
      </c>
      <c r="C41" s="114">
        <v>232</v>
      </c>
      <c r="D41" s="113" t="s">
        <v>76299</v>
      </c>
      <c r="E41" s="113" t="s">
        <v>76439</v>
      </c>
      <c r="F41" s="113" t="s">
        <v>76256</v>
      </c>
      <c r="G41" s="113" t="s">
        <v>76427</v>
      </c>
      <c r="H41" s="113" t="s">
        <v>76428</v>
      </c>
      <c r="I41" s="113" t="s">
        <v>76429</v>
      </c>
      <c r="J41" s="115">
        <v>168.68</v>
      </c>
    </row>
    <row r="42" spans="1:10" x14ac:dyDescent="0.35">
      <c r="A42" s="113" t="s">
        <v>76415</v>
      </c>
      <c r="B42" s="113" t="s">
        <v>76416</v>
      </c>
      <c r="C42" s="114">
        <v>232</v>
      </c>
      <c r="D42" s="113" t="s">
        <v>76299</v>
      </c>
      <c r="E42" s="113" t="s">
        <v>76439</v>
      </c>
      <c r="F42" s="113" t="s">
        <v>76256</v>
      </c>
      <c r="G42" s="113" t="s">
        <v>76430</v>
      </c>
      <c r="H42" s="113" t="s">
        <v>76431</v>
      </c>
      <c r="I42" s="113" t="s">
        <v>76432</v>
      </c>
      <c r="J42" s="115">
        <v>168.68</v>
      </c>
    </row>
    <row r="43" spans="1:10" x14ac:dyDescent="0.35">
      <c r="A43" s="113" t="s">
        <v>76415</v>
      </c>
      <c r="B43" s="113" t="s">
        <v>76416</v>
      </c>
      <c r="C43" s="114">
        <v>232</v>
      </c>
      <c r="D43" s="113" t="s">
        <v>76299</v>
      </c>
      <c r="E43" s="113" t="s">
        <v>76439</v>
      </c>
      <c r="F43" s="113" t="s">
        <v>76256</v>
      </c>
      <c r="G43" s="113" t="s">
        <v>76433</v>
      </c>
      <c r="H43" s="113" t="s">
        <v>76434</v>
      </c>
      <c r="I43" s="113" t="s">
        <v>76435</v>
      </c>
      <c r="J43" s="115">
        <v>144.62</v>
      </c>
    </row>
    <row r="44" spans="1:10" x14ac:dyDescent="0.35">
      <c r="A44" s="113" t="s">
        <v>76415</v>
      </c>
      <c r="B44" s="113" t="s">
        <v>76416</v>
      </c>
      <c r="C44" s="114">
        <v>232</v>
      </c>
      <c r="D44" s="113" t="s">
        <v>76299</v>
      </c>
      <c r="E44" s="113" t="s">
        <v>76439</v>
      </c>
      <c r="F44" s="113" t="s">
        <v>76256</v>
      </c>
      <c r="G44" s="113" t="s">
        <v>76436</v>
      </c>
      <c r="H44" s="113" t="s">
        <v>76437</v>
      </c>
      <c r="I44" s="113" t="s">
        <v>76438</v>
      </c>
      <c r="J44" s="115">
        <v>182.42</v>
      </c>
    </row>
    <row r="45" spans="1:10" x14ac:dyDescent="0.35">
      <c r="A45" s="113" t="s">
        <v>76415</v>
      </c>
      <c r="B45" s="113" t="s">
        <v>76416</v>
      </c>
      <c r="C45" s="114">
        <v>233</v>
      </c>
      <c r="D45" s="113" t="s">
        <v>76300</v>
      </c>
      <c r="E45" s="113" t="s">
        <v>76439</v>
      </c>
      <c r="F45" s="113" t="s">
        <v>76418</v>
      </c>
      <c r="G45" s="113" t="s">
        <v>76419</v>
      </c>
      <c r="H45" s="113" t="s">
        <v>76419</v>
      </c>
      <c r="I45" s="113" t="s">
        <v>76420</v>
      </c>
      <c r="J45" s="115">
        <v>158.29</v>
      </c>
    </row>
    <row r="46" spans="1:10" x14ac:dyDescent="0.35">
      <c r="A46" s="113" t="s">
        <v>76415</v>
      </c>
      <c r="B46" s="113" t="s">
        <v>76416</v>
      </c>
      <c r="C46" s="114">
        <v>233</v>
      </c>
      <c r="D46" s="113" t="s">
        <v>76300</v>
      </c>
      <c r="E46" s="113" t="s">
        <v>76439</v>
      </c>
      <c r="F46" s="113" t="s">
        <v>76418</v>
      </c>
      <c r="G46" s="113" t="s">
        <v>76421</v>
      </c>
      <c r="H46" s="113" t="s">
        <v>76422</v>
      </c>
      <c r="I46" s="113" t="s">
        <v>76423</v>
      </c>
      <c r="J46" s="115">
        <v>201.97</v>
      </c>
    </row>
    <row r="47" spans="1:10" x14ac:dyDescent="0.35">
      <c r="A47" s="113" t="s">
        <v>76415</v>
      </c>
      <c r="B47" s="113" t="s">
        <v>76416</v>
      </c>
      <c r="C47" s="114">
        <v>233</v>
      </c>
      <c r="D47" s="113" t="s">
        <v>76300</v>
      </c>
      <c r="E47" s="113" t="s">
        <v>76439</v>
      </c>
      <c r="F47" s="113" t="s">
        <v>76418</v>
      </c>
      <c r="G47" s="113" t="s">
        <v>76424</v>
      </c>
      <c r="H47" s="113" t="s">
        <v>76425</v>
      </c>
      <c r="I47" s="113" t="s">
        <v>76426</v>
      </c>
      <c r="J47" s="115">
        <v>183.46</v>
      </c>
    </row>
    <row r="48" spans="1:10" x14ac:dyDescent="0.35">
      <c r="A48" s="113" t="s">
        <v>76415</v>
      </c>
      <c r="B48" s="113" t="s">
        <v>76416</v>
      </c>
      <c r="C48" s="114">
        <v>233</v>
      </c>
      <c r="D48" s="113" t="s">
        <v>76300</v>
      </c>
      <c r="E48" s="113" t="s">
        <v>76439</v>
      </c>
      <c r="F48" s="113" t="s">
        <v>76418</v>
      </c>
      <c r="G48" s="113" t="s">
        <v>76427</v>
      </c>
      <c r="H48" s="113" t="s">
        <v>76428</v>
      </c>
      <c r="I48" s="113" t="s">
        <v>76429</v>
      </c>
      <c r="J48" s="115">
        <v>201.97</v>
      </c>
    </row>
    <row r="49" spans="1:10" x14ac:dyDescent="0.35">
      <c r="A49" s="113" t="s">
        <v>76415</v>
      </c>
      <c r="B49" s="113" t="s">
        <v>76416</v>
      </c>
      <c r="C49" s="114">
        <v>233</v>
      </c>
      <c r="D49" s="113" t="s">
        <v>76300</v>
      </c>
      <c r="E49" s="113" t="s">
        <v>76439</v>
      </c>
      <c r="F49" s="113" t="s">
        <v>76418</v>
      </c>
      <c r="G49" s="113" t="s">
        <v>76430</v>
      </c>
      <c r="H49" s="113" t="s">
        <v>76431</v>
      </c>
      <c r="I49" s="113" t="s">
        <v>76432</v>
      </c>
      <c r="J49" s="115">
        <v>207.68</v>
      </c>
    </row>
    <row r="50" spans="1:10" x14ac:dyDescent="0.35">
      <c r="A50" s="113" t="s">
        <v>76415</v>
      </c>
      <c r="B50" s="113" t="s">
        <v>76416</v>
      </c>
      <c r="C50" s="114">
        <v>233</v>
      </c>
      <c r="D50" s="113" t="s">
        <v>76300</v>
      </c>
      <c r="E50" s="113" t="s">
        <v>76439</v>
      </c>
      <c r="F50" s="113" t="s">
        <v>76418</v>
      </c>
      <c r="G50" s="113" t="s">
        <v>76433</v>
      </c>
      <c r="H50" s="113" t="s">
        <v>76434</v>
      </c>
      <c r="I50" s="113" t="s">
        <v>76435</v>
      </c>
      <c r="J50" s="115">
        <v>174.1</v>
      </c>
    </row>
    <row r="51" spans="1:10" x14ac:dyDescent="0.35">
      <c r="A51" s="113" t="s">
        <v>76415</v>
      </c>
      <c r="B51" s="113" t="s">
        <v>76416</v>
      </c>
      <c r="C51" s="114">
        <v>233</v>
      </c>
      <c r="D51" s="113" t="s">
        <v>76300</v>
      </c>
      <c r="E51" s="113" t="s">
        <v>76439</v>
      </c>
      <c r="F51" s="113" t="s">
        <v>76418</v>
      </c>
      <c r="G51" s="113" t="s">
        <v>76436</v>
      </c>
      <c r="H51" s="113" t="s">
        <v>76437</v>
      </c>
      <c r="I51" s="113" t="s">
        <v>76438</v>
      </c>
      <c r="J51" s="115">
        <v>208.01</v>
      </c>
    </row>
    <row r="52" spans="1:10" x14ac:dyDescent="0.35">
      <c r="A52" s="113" t="s">
        <v>76415</v>
      </c>
      <c r="B52" s="113" t="s">
        <v>76416</v>
      </c>
      <c r="C52" s="114">
        <v>233</v>
      </c>
      <c r="D52" s="113" t="s">
        <v>76300</v>
      </c>
      <c r="E52" s="113" t="s">
        <v>76439</v>
      </c>
      <c r="F52" s="113" t="s">
        <v>76255</v>
      </c>
      <c r="G52" s="113" t="s">
        <v>76419</v>
      </c>
      <c r="H52" s="113" t="s">
        <v>76419</v>
      </c>
      <c r="I52" s="113" t="s">
        <v>76420</v>
      </c>
      <c r="J52" s="115">
        <v>143.29</v>
      </c>
    </row>
    <row r="53" spans="1:10" x14ac:dyDescent="0.35">
      <c r="A53" s="113" t="s">
        <v>76415</v>
      </c>
      <c r="B53" s="113" t="s">
        <v>76416</v>
      </c>
      <c r="C53" s="114">
        <v>233</v>
      </c>
      <c r="D53" s="113" t="s">
        <v>76300</v>
      </c>
      <c r="E53" s="113" t="s">
        <v>76439</v>
      </c>
      <c r="F53" s="113" t="s">
        <v>76255</v>
      </c>
      <c r="G53" s="113" t="s">
        <v>76421</v>
      </c>
      <c r="H53" s="113" t="s">
        <v>76422</v>
      </c>
      <c r="I53" s="113" t="s">
        <v>76423</v>
      </c>
      <c r="J53" s="115">
        <v>186.54</v>
      </c>
    </row>
    <row r="54" spans="1:10" x14ac:dyDescent="0.35">
      <c r="A54" s="113" t="s">
        <v>76415</v>
      </c>
      <c r="B54" s="113" t="s">
        <v>76416</v>
      </c>
      <c r="C54" s="114">
        <v>233</v>
      </c>
      <c r="D54" s="113" t="s">
        <v>76300</v>
      </c>
      <c r="E54" s="113" t="s">
        <v>76439</v>
      </c>
      <c r="F54" s="113" t="s">
        <v>76255</v>
      </c>
      <c r="G54" s="113" t="s">
        <v>76424</v>
      </c>
      <c r="H54" s="113" t="s">
        <v>76425</v>
      </c>
      <c r="I54" s="113" t="s">
        <v>76426</v>
      </c>
      <c r="J54" s="115">
        <v>244.62</v>
      </c>
    </row>
    <row r="55" spans="1:10" x14ac:dyDescent="0.35">
      <c r="A55" s="113" t="s">
        <v>76415</v>
      </c>
      <c r="B55" s="113" t="s">
        <v>76416</v>
      </c>
      <c r="C55" s="114">
        <v>233</v>
      </c>
      <c r="D55" s="113" t="s">
        <v>76300</v>
      </c>
      <c r="E55" s="113" t="s">
        <v>76439</v>
      </c>
      <c r="F55" s="113" t="s">
        <v>76255</v>
      </c>
      <c r="G55" s="113" t="s">
        <v>76427</v>
      </c>
      <c r="H55" s="113" t="s">
        <v>76428</v>
      </c>
      <c r="I55" s="113" t="s">
        <v>76429</v>
      </c>
      <c r="J55" s="115">
        <v>212.05</v>
      </c>
    </row>
    <row r="56" spans="1:10" x14ac:dyDescent="0.35">
      <c r="A56" s="113" t="s">
        <v>76415</v>
      </c>
      <c r="B56" s="113" t="s">
        <v>76416</v>
      </c>
      <c r="C56" s="114">
        <v>233</v>
      </c>
      <c r="D56" s="113" t="s">
        <v>76300</v>
      </c>
      <c r="E56" s="113" t="s">
        <v>76439</v>
      </c>
      <c r="F56" s="113" t="s">
        <v>76255</v>
      </c>
      <c r="G56" s="113" t="s">
        <v>76430</v>
      </c>
      <c r="H56" s="113" t="s">
        <v>76431</v>
      </c>
      <c r="I56" s="113" t="s">
        <v>76432</v>
      </c>
      <c r="J56" s="115">
        <v>212.05</v>
      </c>
    </row>
    <row r="57" spans="1:10" x14ac:dyDescent="0.35">
      <c r="A57" s="113" t="s">
        <v>76415</v>
      </c>
      <c r="B57" s="113" t="s">
        <v>76416</v>
      </c>
      <c r="C57" s="114">
        <v>233</v>
      </c>
      <c r="D57" s="113" t="s">
        <v>76300</v>
      </c>
      <c r="E57" s="113" t="s">
        <v>76439</v>
      </c>
      <c r="F57" s="113" t="s">
        <v>76255</v>
      </c>
      <c r="G57" s="113" t="s">
        <v>76433</v>
      </c>
      <c r="H57" s="113" t="s">
        <v>76434</v>
      </c>
      <c r="I57" s="113" t="s">
        <v>76435</v>
      </c>
      <c r="J57" s="115">
        <v>108.8</v>
      </c>
    </row>
    <row r="58" spans="1:10" x14ac:dyDescent="0.35">
      <c r="A58" s="113" t="s">
        <v>76415</v>
      </c>
      <c r="B58" s="113" t="s">
        <v>76416</v>
      </c>
      <c r="C58" s="114">
        <v>233</v>
      </c>
      <c r="D58" s="113" t="s">
        <v>76300</v>
      </c>
      <c r="E58" s="113" t="s">
        <v>76439</v>
      </c>
      <c r="F58" s="113" t="s">
        <v>76255</v>
      </c>
      <c r="G58" s="113" t="s">
        <v>76436</v>
      </c>
      <c r="H58" s="113" t="s">
        <v>76437</v>
      </c>
      <c r="I58" s="113" t="s">
        <v>76438</v>
      </c>
      <c r="J58" s="115">
        <v>234.34</v>
      </c>
    </row>
    <row r="59" spans="1:10" x14ac:dyDescent="0.35">
      <c r="A59" s="113" t="s">
        <v>76415</v>
      </c>
      <c r="B59" s="113" t="s">
        <v>76416</v>
      </c>
      <c r="C59" s="114">
        <v>233</v>
      </c>
      <c r="D59" s="113" t="s">
        <v>76300</v>
      </c>
      <c r="E59" s="113" t="s">
        <v>76439</v>
      </c>
      <c r="F59" s="113" t="s">
        <v>76256</v>
      </c>
      <c r="G59" s="113" t="s">
        <v>76419</v>
      </c>
      <c r="H59" s="113" t="s">
        <v>76419</v>
      </c>
      <c r="I59" s="113" t="s">
        <v>76420</v>
      </c>
      <c r="J59" s="115">
        <v>147.80000000000001</v>
      </c>
    </row>
    <row r="60" spans="1:10" x14ac:dyDescent="0.35">
      <c r="A60" s="113" t="s">
        <v>76415</v>
      </c>
      <c r="B60" s="113" t="s">
        <v>76416</v>
      </c>
      <c r="C60" s="114">
        <v>233</v>
      </c>
      <c r="D60" s="113" t="s">
        <v>76300</v>
      </c>
      <c r="E60" s="113" t="s">
        <v>76439</v>
      </c>
      <c r="F60" s="113" t="s">
        <v>76256</v>
      </c>
      <c r="G60" s="113" t="s">
        <v>76421</v>
      </c>
      <c r="H60" s="113" t="s">
        <v>76422</v>
      </c>
      <c r="I60" s="113" t="s">
        <v>76423</v>
      </c>
      <c r="J60" s="115">
        <v>168.68</v>
      </c>
    </row>
    <row r="61" spans="1:10" x14ac:dyDescent="0.35">
      <c r="A61" s="113" t="s">
        <v>76415</v>
      </c>
      <c r="B61" s="113" t="s">
        <v>76416</v>
      </c>
      <c r="C61" s="114">
        <v>233</v>
      </c>
      <c r="D61" s="113" t="s">
        <v>76300</v>
      </c>
      <c r="E61" s="113" t="s">
        <v>76439</v>
      </c>
      <c r="F61" s="113" t="s">
        <v>76256</v>
      </c>
      <c r="G61" s="113" t="s">
        <v>76424</v>
      </c>
      <c r="H61" s="113" t="s">
        <v>76425</v>
      </c>
      <c r="I61" s="113" t="s">
        <v>76426</v>
      </c>
      <c r="J61" s="115">
        <v>147.80000000000001</v>
      </c>
    </row>
    <row r="62" spans="1:10" x14ac:dyDescent="0.35">
      <c r="A62" s="113" t="s">
        <v>76415</v>
      </c>
      <c r="B62" s="113" t="s">
        <v>76416</v>
      </c>
      <c r="C62" s="114">
        <v>233</v>
      </c>
      <c r="D62" s="113" t="s">
        <v>76300</v>
      </c>
      <c r="E62" s="113" t="s">
        <v>76439</v>
      </c>
      <c r="F62" s="113" t="s">
        <v>76256</v>
      </c>
      <c r="G62" s="113" t="s">
        <v>76427</v>
      </c>
      <c r="H62" s="113" t="s">
        <v>76428</v>
      </c>
      <c r="I62" s="113" t="s">
        <v>76429</v>
      </c>
      <c r="J62" s="115">
        <v>168.68</v>
      </c>
    </row>
    <row r="63" spans="1:10" x14ac:dyDescent="0.35">
      <c r="A63" s="113" t="s">
        <v>76415</v>
      </c>
      <c r="B63" s="113" t="s">
        <v>76416</v>
      </c>
      <c r="C63" s="114">
        <v>233</v>
      </c>
      <c r="D63" s="113" t="s">
        <v>76300</v>
      </c>
      <c r="E63" s="113" t="s">
        <v>76439</v>
      </c>
      <c r="F63" s="113" t="s">
        <v>76256</v>
      </c>
      <c r="G63" s="113" t="s">
        <v>76430</v>
      </c>
      <c r="H63" s="113" t="s">
        <v>76431</v>
      </c>
      <c r="I63" s="113" t="s">
        <v>76432</v>
      </c>
      <c r="J63" s="115">
        <v>168.68</v>
      </c>
    </row>
    <row r="64" spans="1:10" x14ac:dyDescent="0.35">
      <c r="A64" s="113" t="s">
        <v>76415</v>
      </c>
      <c r="B64" s="113" t="s">
        <v>76416</v>
      </c>
      <c r="C64" s="114">
        <v>233</v>
      </c>
      <c r="D64" s="113" t="s">
        <v>76300</v>
      </c>
      <c r="E64" s="113" t="s">
        <v>76439</v>
      </c>
      <c r="F64" s="113" t="s">
        <v>76256</v>
      </c>
      <c r="G64" s="113" t="s">
        <v>76433</v>
      </c>
      <c r="H64" s="113" t="s">
        <v>76434</v>
      </c>
      <c r="I64" s="113" t="s">
        <v>76435</v>
      </c>
      <c r="J64" s="115">
        <v>144.62</v>
      </c>
    </row>
    <row r="65" spans="1:10" x14ac:dyDescent="0.35">
      <c r="A65" s="113" t="s">
        <v>76415</v>
      </c>
      <c r="B65" s="113" t="s">
        <v>76416</v>
      </c>
      <c r="C65" s="114">
        <v>233</v>
      </c>
      <c r="D65" s="113" t="s">
        <v>76300</v>
      </c>
      <c r="E65" s="113" t="s">
        <v>76439</v>
      </c>
      <c r="F65" s="113" t="s">
        <v>76256</v>
      </c>
      <c r="G65" s="113" t="s">
        <v>76436</v>
      </c>
      <c r="H65" s="113" t="s">
        <v>76437</v>
      </c>
      <c r="I65" s="113" t="s">
        <v>76438</v>
      </c>
      <c r="J65" s="115">
        <v>182.42</v>
      </c>
    </row>
    <row r="66" spans="1:10" x14ac:dyDescent="0.35">
      <c r="A66" s="113" t="s">
        <v>76415</v>
      </c>
      <c r="B66" s="113" t="s">
        <v>76416</v>
      </c>
      <c r="C66" s="114">
        <v>235</v>
      </c>
      <c r="D66" s="113" t="s">
        <v>76301</v>
      </c>
      <c r="E66" s="113" t="s">
        <v>76417</v>
      </c>
      <c r="F66" s="113" t="s">
        <v>76418</v>
      </c>
      <c r="G66" s="113" t="s">
        <v>76419</v>
      </c>
      <c r="H66" s="113" t="s">
        <v>76419</v>
      </c>
      <c r="I66" s="113" t="s">
        <v>76420</v>
      </c>
      <c r="J66" s="115">
        <v>158.29</v>
      </c>
    </row>
    <row r="67" spans="1:10" x14ac:dyDescent="0.35">
      <c r="A67" s="113" t="s">
        <v>76415</v>
      </c>
      <c r="B67" s="113" t="s">
        <v>76416</v>
      </c>
      <c r="C67" s="114">
        <v>235</v>
      </c>
      <c r="D67" s="113" t="s">
        <v>76301</v>
      </c>
      <c r="E67" s="113" t="s">
        <v>76417</v>
      </c>
      <c r="F67" s="113" t="s">
        <v>76418</v>
      </c>
      <c r="G67" s="113" t="s">
        <v>76421</v>
      </c>
      <c r="H67" s="113" t="s">
        <v>76422</v>
      </c>
      <c r="I67" s="113" t="s">
        <v>76423</v>
      </c>
      <c r="J67" s="115">
        <v>201.97</v>
      </c>
    </row>
    <row r="68" spans="1:10" x14ac:dyDescent="0.35">
      <c r="A68" s="113" t="s">
        <v>76415</v>
      </c>
      <c r="B68" s="113" t="s">
        <v>76416</v>
      </c>
      <c r="C68" s="114">
        <v>235</v>
      </c>
      <c r="D68" s="113" t="s">
        <v>76301</v>
      </c>
      <c r="E68" s="113" t="s">
        <v>76417</v>
      </c>
      <c r="F68" s="113" t="s">
        <v>76418</v>
      </c>
      <c r="G68" s="113" t="s">
        <v>76424</v>
      </c>
      <c r="H68" s="113" t="s">
        <v>76425</v>
      </c>
      <c r="I68" s="113" t="s">
        <v>76426</v>
      </c>
      <c r="J68" s="115">
        <v>183.46</v>
      </c>
    </row>
    <row r="69" spans="1:10" x14ac:dyDescent="0.35">
      <c r="A69" s="113" t="s">
        <v>76415</v>
      </c>
      <c r="B69" s="113" t="s">
        <v>76416</v>
      </c>
      <c r="C69" s="114">
        <v>235</v>
      </c>
      <c r="D69" s="113" t="s">
        <v>76301</v>
      </c>
      <c r="E69" s="113" t="s">
        <v>76417</v>
      </c>
      <c r="F69" s="113" t="s">
        <v>76418</v>
      </c>
      <c r="G69" s="113" t="s">
        <v>76427</v>
      </c>
      <c r="H69" s="113" t="s">
        <v>76428</v>
      </c>
      <c r="I69" s="113" t="s">
        <v>76429</v>
      </c>
      <c r="J69" s="115">
        <v>201.97</v>
      </c>
    </row>
    <row r="70" spans="1:10" x14ac:dyDescent="0.35">
      <c r="A70" s="113" t="s">
        <v>76415</v>
      </c>
      <c r="B70" s="113" t="s">
        <v>76416</v>
      </c>
      <c r="C70" s="114">
        <v>235</v>
      </c>
      <c r="D70" s="113" t="s">
        <v>76301</v>
      </c>
      <c r="E70" s="113" t="s">
        <v>76417</v>
      </c>
      <c r="F70" s="113" t="s">
        <v>76418</v>
      </c>
      <c r="G70" s="113" t="s">
        <v>76430</v>
      </c>
      <c r="H70" s="113" t="s">
        <v>76431</v>
      </c>
      <c r="I70" s="113" t="s">
        <v>76432</v>
      </c>
      <c r="J70" s="115">
        <v>207.68</v>
      </c>
    </row>
    <row r="71" spans="1:10" x14ac:dyDescent="0.35">
      <c r="A71" s="113" t="s">
        <v>76415</v>
      </c>
      <c r="B71" s="113" t="s">
        <v>76416</v>
      </c>
      <c r="C71" s="114">
        <v>235</v>
      </c>
      <c r="D71" s="113" t="s">
        <v>76301</v>
      </c>
      <c r="E71" s="113" t="s">
        <v>76417</v>
      </c>
      <c r="F71" s="113" t="s">
        <v>76418</v>
      </c>
      <c r="G71" s="113" t="s">
        <v>76433</v>
      </c>
      <c r="H71" s="113" t="s">
        <v>76434</v>
      </c>
      <c r="I71" s="113" t="s">
        <v>76435</v>
      </c>
      <c r="J71" s="115">
        <v>174.1</v>
      </c>
    </row>
    <row r="72" spans="1:10" x14ac:dyDescent="0.35">
      <c r="A72" s="113" t="s">
        <v>76415</v>
      </c>
      <c r="B72" s="113" t="s">
        <v>76416</v>
      </c>
      <c r="C72" s="114">
        <v>235</v>
      </c>
      <c r="D72" s="113" t="s">
        <v>76301</v>
      </c>
      <c r="E72" s="113" t="s">
        <v>76417</v>
      </c>
      <c r="F72" s="113" t="s">
        <v>76418</v>
      </c>
      <c r="G72" s="113" t="s">
        <v>76436</v>
      </c>
      <c r="H72" s="113" t="s">
        <v>76437</v>
      </c>
      <c r="I72" s="113" t="s">
        <v>76438</v>
      </c>
      <c r="J72" s="115">
        <v>208.01</v>
      </c>
    </row>
    <row r="73" spans="1:10" x14ac:dyDescent="0.35">
      <c r="A73" s="113" t="s">
        <v>76415</v>
      </c>
      <c r="B73" s="113" t="s">
        <v>76416</v>
      </c>
      <c r="C73" s="114">
        <v>235</v>
      </c>
      <c r="D73" s="113" t="s">
        <v>76301</v>
      </c>
      <c r="E73" s="113" t="s">
        <v>76417</v>
      </c>
      <c r="F73" s="113" t="s">
        <v>76255</v>
      </c>
      <c r="G73" s="113" t="s">
        <v>76419</v>
      </c>
      <c r="H73" s="113" t="s">
        <v>76419</v>
      </c>
      <c r="I73" s="113" t="s">
        <v>76420</v>
      </c>
      <c r="J73" s="115">
        <v>143.29</v>
      </c>
    </row>
    <row r="74" spans="1:10" x14ac:dyDescent="0.35">
      <c r="A74" s="113" t="s">
        <v>76415</v>
      </c>
      <c r="B74" s="113" t="s">
        <v>76416</v>
      </c>
      <c r="C74" s="114">
        <v>235</v>
      </c>
      <c r="D74" s="113" t="s">
        <v>76301</v>
      </c>
      <c r="E74" s="113" t="s">
        <v>76417</v>
      </c>
      <c r="F74" s="113" t="s">
        <v>76255</v>
      </c>
      <c r="G74" s="113" t="s">
        <v>76421</v>
      </c>
      <c r="H74" s="113" t="s">
        <v>76422</v>
      </c>
      <c r="I74" s="113" t="s">
        <v>76423</v>
      </c>
      <c r="J74" s="115">
        <v>186.54</v>
      </c>
    </row>
    <row r="75" spans="1:10" x14ac:dyDescent="0.35">
      <c r="A75" s="113" t="s">
        <v>76415</v>
      </c>
      <c r="B75" s="113" t="s">
        <v>76416</v>
      </c>
      <c r="C75" s="114">
        <v>235</v>
      </c>
      <c r="D75" s="113" t="s">
        <v>76301</v>
      </c>
      <c r="E75" s="113" t="s">
        <v>76417</v>
      </c>
      <c r="F75" s="113" t="s">
        <v>76255</v>
      </c>
      <c r="G75" s="113" t="s">
        <v>76424</v>
      </c>
      <c r="H75" s="113" t="s">
        <v>76425</v>
      </c>
      <c r="I75" s="113" t="s">
        <v>76426</v>
      </c>
      <c r="J75" s="115">
        <v>244.62</v>
      </c>
    </row>
    <row r="76" spans="1:10" x14ac:dyDescent="0.35">
      <c r="A76" s="113" t="s">
        <v>76415</v>
      </c>
      <c r="B76" s="113" t="s">
        <v>76416</v>
      </c>
      <c r="C76" s="114">
        <v>235</v>
      </c>
      <c r="D76" s="113" t="s">
        <v>76301</v>
      </c>
      <c r="E76" s="113" t="s">
        <v>76417</v>
      </c>
      <c r="F76" s="113" t="s">
        <v>76255</v>
      </c>
      <c r="G76" s="113" t="s">
        <v>76427</v>
      </c>
      <c r="H76" s="113" t="s">
        <v>76428</v>
      </c>
      <c r="I76" s="113" t="s">
        <v>76429</v>
      </c>
      <c r="J76" s="115">
        <v>212.05</v>
      </c>
    </row>
    <row r="77" spans="1:10" x14ac:dyDescent="0.35">
      <c r="A77" s="113" t="s">
        <v>76415</v>
      </c>
      <c r="B77" s="113" t="s">
        <v>76416</v>
      </c>
      <c r="C77" s="114">
        <v>235</v>
      </c>
      <c r="D77" s="113" t="s">
        <v>76301</v>
      </c>
      <c r="E77" s="113" t="s">
        <v>76417</v>
      </c>
      <c r="F77" s="113" t="s">
        <v>76255</v>
      </c>
      <c r="G77" s="113" t="s">
        <v>76430</v>
      </c>
      <c r="H77" s="113" t="s">
        <v>76431</v>
      </c>
      <c r="I77" s="113" t="s">
        <v>76432</v>
      </c>
      <c r="J77" s="115">
        <v>212.05</v>
      </c>
    </row>
    <row r="78" spans="1:10" x14ac:dyDescent="0.35">
      <c r="A78" s="113" t="s">
        <v>76415</v>
      </c>
      <c r="B78" s="113" t="s">
        <v>76416</v>
      </c>
      <c r="C78" s="114">
        <v>235</v>
      </c>
      <c r="D78" s="113" t="s">
        <v>76301</v>
      </c>
      <c r="E78" s="113" t="s">
        <v>76417</v>
      </c>
      <c r="F78" s="113" t="s">
        <v>76255</v>
      </c>
      <c r="G78" s="113" t="s">
        <v>76433</v>
      </c>
      <c r="H78" s="113" t="s">
        <v>76434</v>
      </c>
      <c r="I78" s="113" t="s">
        <v>76435</v>
      </c>
      <c r="J78" s="115">
        <v>108.8</v>
      </c>
    </row>
    <row r="79" spans="1:10" x14ac:dyDescent="0.35">
      <c r="A79" s="113" t="s">
        <v>76415</v>
      </c>
      <c r="B79" s="113" t="s">
        <v>76416</v>
      </c>
      <c r="C79" s="114">
        <v>235</v>
      </c>
      <c r="D79" s="113" t="s">
        <v>76301</v>
      </c>
      <c r="E79" s="113" t="s">
        <v>76417</v>
      </c>
      <c r="F79" s="113" t="s">
        <v>76255</v>
      </c>
      <c r="G79" s="113" t="s">
        <v>76436</v>
      </c>
      <c r="H79" s="113" t="s">
        <v>76437</v>
      </c>
      <c r="I79" s="113" t="s">
        <v>76438</v>
      </c>
      <c r="J79" s="115">
        <v>234.34</v>
      </c>
    </row>
    <row r="80" spans="1:10" x14ac:dyDescent="0.35">
      <c r="A80" s="113" t="s">
        <v>76415</v>
      </c>
      <c r="B80" s="113" t="s">
        <v>76416</v>
      </c>
      <c r="C80" s="114">
        <v>235</v>
      </c>
      <c r="D80" s="113" t="s">
        <v>76301</v>
      </c>
      <c r="E80" s="113" t="s">
        <v>76417</v>
      </c>
      <c r="F80" s="113" t="s">
        <v>76256</v>
      </c>
      <c r="G80" s="113" t="s">
        <v>76419</v>
      </c>
      <c r="H80" s="113" t="s">
        <v>76419</v>
      </c>
      <c r="I80" s="113" t="s">
        <v>76420</v>
      </c>
      <c r="J80" s="115">
        <v>147.80000000000001</v>
      </c>
    </row>
    <row r="81" spans="1:10" x14ac:dyDescent="0.35">
      <c r="A81" s="113" t="s">
        <v>76415</v>
      </c>
      <c r="B81" s="113" t="s">
        <v>76416</v>
      </c>
      <c r="C81" s="114">
        <v>235</v>
      </c>
      <c r="D81" s="113" t="s">
        <v>76301</v>
      </c>
      <c r="E81" s="113" t="s">
        <v>76417</v>
      </c>
      <c r="F81" s="113" t="s">
        <v>76256</v>
      </c>
      <c r="G81" s="113" t="s">
        <v>76421</v>
      </c>
      <c r="H81" s="113" t="s">
        <v>76422</v>
      </c>
      <c r="I81" s="113" t="s">
        <v>76423</v>
      </c>
      <c r="J81" s="115">
        <v>168.68</v>
      </c>
    </row>
    <row r="82" spans="1:10" x14ac:dyDescent="0.35">
      <c r="A82" s="113" t="s">
        <v>76415</v>
      </c>
      <c r="B82" s="113" t="s">
        <v>76416</v>
      </c>
      <c r="C82" s="114">
        <v>235</v>
      </c>
      <c r="D82" s="113" t="s">
        <v>76301</v>
      </c>
      <c r="E82" s="113" t="s">
        <v>76417</v>
      </c>
      <c r="F82" s="113" t="s">
        <v>76256</v>
      </c>
      <c r="G82" s="113" t="s">
        <v>76424</v>
      </c>
      <c r="H82" s="113" t="s">
        <v>76425</v>
      </c>
      <c r="I82" s="113" t="s">
        <v>76426</v>
      </c>
      <c r="J82" s="115">
        <v>147.80000000000001</v>
      </c>
    </row>
    <row r="83" spans="1:10" x14ac:dyDescent="0.35">
      <c r="A83" s="113" t="s">
        <v>76415</v>
      </c>
      <c r="B83" s="113" t="s">
        <v>76416</v>
      </c>
      <c r="C83" s="114">
        <v>235</v>
      </c>
      <c r="D83" s="113" t="s">
        <v>76301</v>
      </c>
      <c r="E83" s="113" t="s">
        <v>76417</v>
      </c>
      <c r="F83" s="113" t="s">
        <v>76256</v>
      </c>
      <c r="G83" s="113" t="s">
        <v>76427</v>
      </c>
      <c r="H83" s="113" t="s">
        <v>76428</v>
      </c>
      <c r="I83" s="113" t="s">
        <v>76429</v>
      </c>
      <c r="J83" s="115">
        <v>168.68</v>
      </c>
    </row>
    <row r="84" spans="1:10" x14ac:dyDescent="0.35">
      <c r="A84" s="113" t="s">
        <v>76415</v>
      </c>
      <c r="B84" s="113" t="s">
        <v>76416</v>
      </c>
      <c r="C84" s="114">
        <v>235</v>
      </c>
      <c r="D84" s="113" t="s">
        <v>76301</v>
      </c>
      <c r="E84" s="113" t="s">
        <v>76417</v>
      </c>
      <c r="F84" s="113" t="s">
        <v>76256</v>
      </c>
      <c r="G84" s="113" t="s">
        <v>76430</v>
      </c>
      <c r="H84" s="113" t="s">
        <v>76431</v>
      </c>
      <c r="I84" s="113" t="s">
        <v>76432</v>
      </c>
      <c r="J84" s="115">
        <v>168.68</v>
      </c>
    </row>
    <row r="85" spans="1:10" x14ac:dyDescent="0.35">
      <c r="A85" s="113" t="s">
        <v>76415</v>
      </c>
      <c r="B85" s="113" t="s">
        <v>76416</v>
      </c>
      <c r="C85" s="114">
        <v>235</v>
      </c>
      <c r="D85" s="113" t="s">
        <v>76301</v>
      </c>
      <c r="E85" s="113" t="s">
        <v>76417</v>
      </c>
      <c r="F85" s="113" t="s">
        <v>76256</v>
      </c>
      <c r="G85" s="113" t="s">
        <v>76433</v>
      </c>
      <c r="H85" s="113" t="s">
        <v>76434</v>
      </c>
      <c r="I85" s="113" t="s">
        <v>76435</v>
      </c>
      <c r="J85" s="115">
        <v>144.62</v>
      </c>
    </row>
    <row r="86" spans="1:10" x14ac:dyDescent="0.35">
      <c r="A86" s="113" t="s">
        <v>76415</v>
      </c>
      <c r="B86" s="113" t="s">
        <v>76416</v>
      </c>
      <c r="C86" s="114">
        <v>235</v>
      </c>
      <c r="D86" s="113" t="s">
        <v>76301</v>
      </c>
      <c r="E86" s="113" t="s">
        <v>76417</v>
      </c>
      <c r="F86" s="113" t="s">
        <v>76256</v>
      </c>
      <c r="G86" s="113" t="s">
        <v>76436</v>
      </c>
      <c r="H86" s="113" t="s">
        <v>76437</v>
      </c>
      <c r="I86" s="113" t="s">
        <v>76438</v>
      </c>
      <c r="J86" s="115">
        <v>182.42</v>
      </c>
    </row>
    <row r="87" spans="1:10" x14ac:dyDescent="0.35">
      <c r="A87" s="113" t="s">
        <v>76415</v>
      </c>
      <c r="B87" s="113" t="s">
        <v>76440</v>
      </c>
      <c r="C87" s="114">
        <v>236</v>
      </c>
      <c r="D87" s="113" t="s">
        <v>76441</v>
      </c>
      <c r="E87" s="113" t="s">
        <v>76442</v>
      </c>
      <c r="F87" s="113" t="s">
        <v>76418</v>
      </c>
      <c r="G87" s="113" t="s">
        <v>76419</v>
      </c>
      <c r="H87" s="113" t="s">
        <v>76419</v>
      </c>
      <c r="I87" s="113" t="s">
        <v>76420</v>
      </c>
      <c r="J87" s="115">
        <v>158.29</v>
      </c>
    </row>
    <row r="88" spans="1:10" x14ac:dyDescent="0.35">
      <c r="A88" s="113" t="s">
        <v>76415</v>
      </c>
      <c r="B88" s="113" t="s">
        <v>76440</v>
      </c>
      <c r="C88" s="114">
        <v>236</v>
      </c>
      <c r="D88" s="113" t="s">
        <v>76441</v>
      </c>
      <c r="E88" s="113" t="s">
        <v>76442</v>
      </c>
      <c r="F88" s="113" t="s">
        <v>76418</v>
      </c>
      <c r="G88" s="113" t="s">
        <v>76421</v>
      </c>
      <c r="H88" s="113" t="s">
        <v>76422</v>
      </c>
      <c r="I88" s="113" t="s">
        <v>76423</v>
      </c>
      <c r="J88" s="115">
        <v>201.97</v>
      </c>
    </row>
    <row r="89" spans="1:10" x14ac:dyDescent="0.35">
      <c r="A89" s="113" t="s">
        <v>76415</v>
      </c>
      <c r="B89" s="113" t="s">
        <v>76440</v>
      </c>
      <c r="C89" s="114">
        <v>236</v>
      </c>
      <c r="D89" s="113" t="s">
        <v>76441</v>
      </c>
      <c r="E89" s="113" t="s">
        <v>76442</v>
      </c>
      <c r="F89" s="113" t="s">
        <v>76418</v>
      </c>
      <c r="G89" s="113" t="s">
        <v>76424</v>
      </c>
      <c r="H89" s="113" t="s">
        <v>76425</v>
      </c>
      <c r="I89" s="113" t="s">
        <v>76426</v>
      </c>
      <c r="J89" s="115">
        <v>183.46</v>
      </c>
    </row>
    <row r="90" spans="1:10" x14ac:dyDescent="0.35">
      <c r="A90" s="113" t="s">
        <v>76415</v>
      </c>
      <c r="B90" s="113" t="s">
        <v>76440</v>
      </c>
      <c r="C90" s="114">
        <v>236</v>
      </c>
      <c r="D90" s="113" t="s">
        <v>76441</v>
      </c>
      <c r="E90" s="113" t="s">
        <v>76442</v>
      </c>
      <c r="F90" s="113" t="s">
        <v>76418</v>
      </c>
      <c r="G90" s="113" t="s">
        <v>76427</v>
      </c>
      <c r="H90" s="113" t="s">
        <v>76428</v>
      </c>
      <c r="I90" s="113" t="s">
        <v>76429</v>
      </c>
      <c r="J90" s="115">
        <v>201.97</v>
      </c>
    </row>
    <row r="91" spans="1:10" x14ac:dyDescent="0.35">
      <c r="A91" s="113" t="s">
        <v>76415</v>
      </c>
      <c r="B91" s="113" t="s">
        <v>76440</v>
      </c>
      <c r="C91" s="114">
        <v>236</v>
      </c>
      <c r="D91" s="113" t="s">
        <v>76441</v>
      </c>
      <c r="E91" s="113" t="s">
        <v>76442</v>
      </c>
      <c r="F91" s="113" t="s">
        <v>76418</v>
      </c>
      <c r="G91" s="113" t="s">
        <v>76430</v>
      </c>
      <c r="H91" s="113" t="s">
        <v>76431</v>
      </c>
      <c r="I91" s="113" t="s">
        <v>76432</v>
      </c>
      <c r="J91" s="115">
        <v>207.68</v>
      </c>
    </row>
    <row r="92" spans="1:10" x14ac:dyDescent="0.35">
      <c r="A92" s="113" t="s">
        <v>76415</v>
      </c>
      <c r="B92" s="113" t="s">
        <v>76440</v>
      </c>
      <c r="C92" s="114">
        <v>236</v>
      </c>
      <c r="D92" s="113" t="s">
        <v>76441</v>
      </c>
      <c r="E92" s="113" t="s">
        <v>76442</v>
      </c>
      <c r="F92" s="113" t="s">
        <v>76418</v>
      </c>
      <c r="G92" s="113" t="s">
        <v>76433</v>
      </c>
      <c r="H92" s="113" t="s">
        <v>76434</v>
      </c>
      <c r="I92" s="113" t="s">
        <v>76435</v>
      </c>
      <c r="J92" s="115">
        <v>174.1</v>
      </c>
    </row>
    <row r="93" spans="1:10" x14ac:dyDescent="0.35">
      <c r="A93" s="113" t="s">
        <v>76415</v>
      </c>
      <c r="B93" s="113" t="s">
        <v>76440</v>
      </c>
      <c r="C93" s="114">
        <v>236</v>
      </c>
      <c r="D93" s="113" t="s">
        <v>76441</v>
      </c>
      <c r="E93" s="113" t="s">
        <v>76442</v>
      </c>
      <c r="F93" s="113" t="s">
        <v>76418</v>
      </c>
      <c r="G93" s="113" t="s">
        <v>76436</v>
      </c>
      <c r="H93" s="113" t="s">
        <v>76437</v>
      </c>
      <c r="I93" s="113" t="s">
        <v>76438</v>
      </c>
      <c r="J93" s="115">
        <v>208.01</v>
      </c>
    </row>
    <row r="94" spans="1:10" x14ac:dyDescent="0.35">
      <c r="A94" s="113" t="s">
        <v>76415</v>
      </c>
      <c r="B94" s="113" t="s">
        <v>76440</v>
      </c>
      <c r="C94" s="114">
        <v>236</v>
      </c>
      <c r="D94" s="113" t="s">
        <v>76441</v>
      </c>
      <c r="E94" s="113" t="s">
        <v>76442</v>
      </c>
      <c r="F94" s="113" t="s">
        <v>76255</v>
      </c>
      <c r="G94" s="113" t="s">
        <v>76419</v>
      </c>
      <c r="H94" s="113" t="s">
        <v>76419</v>
      </c>
      <c r="I94" s="113" t="s">
        <v>76420</v>
      </c>
      <c r="J94" s="115">
        <v>143.29</v>
      </c>
    </row>
    <row r="95" spans="1:10" x14ac:dyDescent="0.35">
      <c r="A95" s="113" t="s">
        <v>76415</v>
      </c>
      <c r="B95" s="113" t="s">
        <v>76440</v>
      </c>
      <c r="C95" s="114">
        <v>236</v>
      </c>
      <c r="D95" s="113" t="s">
        <v>76441</v>
      </c>
      <c r="E95" s="113" t="s">
        <v>76442</v>
      </c>
      <c r="F95" s="113" t="s">
        <v>76255</v>
      </c>
      <c r="G95" s="113" t="s">
        <v>76421</v>
      </c>
      <c r="H95" s="113" t="s">
        <v>76422</v>
      </c>
      <c r="I95" s="113" t="s">
        <v>76423</v>
      </c>
      <c r="J95" s="115">
        <v>186.54</v>
      </c>
    </row>
    <row r="96" spans="1:10" x14ac:dyDescent="0.35">
      <c r="A96" s="113" t="s">
        <v>76415</v>
      </c>
      <c r="B96" s="113" t="s">
        <v>76440</v>
      </c>
      <c r="C96" s="114">
        <v>236</v>
      </c>
      <c r="D96" s="113" t="s">
        <v>76441</v>
      </c>
      <c r="E96" s="113" t="s">
        <v>76442</v>
      </c>
      <c r="F96" s="113" t="s">
        <v>76255</v>
      </c>
      <c r="G96" s="113" t="s">
        <v>76424</v>
      </c>
      <c r="H96" s="113" t="s">
        <v>76425</v>
      </c>
      <c r="I96" s="113" t="s">
        <v>76426</v>
      </c>
      <c r="J96" s="115">
        <v>244.62</v>
      </c>
    </row>
    <row r="97" spans="1:10" x14ac:dyDescent="0.35">
      <c r="A97" s="113" t="s">
        <v>76415</v>
      </c>
      <c r="B97" s="113" t="s">
        <v>76440</v>
      </c>
      <c r="C97" s="114">
        <v>236</v>
      </c>
      <c r="D97" s="113" t="s">
        <v>76441</v>
      </c>
      <c r="E97" s="113" t="s">
        <v>76442</v>
      </c>
      <c r="F97" s="113" t="s">
        <v>76255</v>
      </c>
      <c r="G97" s="113" t="s">
        <v>76427</v>
      </c>
      <c r="H97" s="113" t="s">
        <v>76428</v>
      </c>
      <c r="I97" s="113" t="s">
        <v>76429</v>
      </c>
      <c r="J97" s="115">
        <v>212.05</v>
      </c>
    </row>
    <row r="98" spans="1:10" x14ac:dyDescent="0.35">
      <c r="A98" s="113" t="s">
        <v>76415</v>
      </c>
      <c r="B98" s="113" t="s">
        <v>76440</v>
      </c>
      <c r="C98" s="114">
        <v>236</v>
      </c>
      <c r="D98" s="113" t="s">
        <v>76441</v>
      </c>
      <c r="E98" s="113" t="s">
        <v>76442</v>
      </c>
      <c r="F98" s="113" t="s">
        <v>76255</v>
      </c>
      <c r="G98" s="113" t="s">
        <v>76430</v>
      </c>
      <c r="H98" s="113" t="s">
        <v>76431</v>
      </c>
      <c r="I98" s="113" t="s">
        <v>76432</v>
      </c>
      <c r="J98" s="115">
        <v>212.05</v>
      </c>
    </row>
    <row r="99" spans="1:10" x14ac:dyDescent="0.35">
      <c r="A99" s="113" t="s">
        <v>76415</v>
      </c>
      <c r="B99" s="113" t="s">
        <v>76440</v>
      </c>
      <c r="C99" s="114">
        <v>236</v>
      </c>
      <c r="D99" s="113" t="s">
        <v>76441</v>
      </c>
      <c r="E99" s="113" t="s">
        <v>76442</v>
      </c>
      <c r="F99" s="113" t="s">
        <v>76255</v>
      </c>
      <c r="G99" s="113" t="s">
        <v>76433</v>
      </c>
      <c r="H99" s="113" t="s">
        <v>76434</v>
      </c>
      <c r="I99" s="113" t="s">
        <v>76435</v>
      </c>
      <c r="J99" s="115">
        <v>108.8</v>
      </c>
    </row>
    <row r="100" spans="1:10" x14ac:dyDescent="0.35">
      <c r="A100" s="113" t="s">
        <v>76415</v>
      </c>
      <c r="B100" s="113" t="s">
        <v>76440</v>
      </c>
      <c r="C100" s="114">
        <v>236</v>
      </c>
      <c r="D100" s="113" t="s">
        <v>76441</v>
      </c>
      <c r="E100" s="113" t="s">
        <v>76442</v>
      </c>
      <c r="F100" s="113" t="s">
        <v>76255</v>
      </c>
      <c r="G100" s="113" t="s">
        <v>76436</v>
      </c>
      <c r="H100" s="113" t="s">
        <v>76437</v>
      </c>
      <c r="I100" s="113" t="s">
        <v>76438</v>
      </c>
      <c r="J100" s="115">
        <v>234.34</v>
      </c>
    </row>
    <row r="101" spans="1:10" x14ac:dyDescent="0.35">
      <c r="A101" s="113" t="s">
        <v>76415</v>
      </c>
      <c r="B101" s="113" t="s">
        <v>76440</v>
      </c>
      <c r="C101" s="114">
        <v>236</v>
      </c>
      <c r="D101" s="113" t="s">
        <v>76441</v>
      </c>
      <c r="E101" s="113" t="s">
        <v>76442</v>
      </c>
      <c r="F101" s="113" t="s">
        <v>76256</v>
      </c>
      <c r="G101" s="113" t="s">
        <v>76419</v>
      </c>
      <c r="H101" s="113" t="s">
        <v>76419</v>
      </c>
      <c r="I101" s="113" t="s">
        <v>76420</v>
      </c>
      <c r="J101" s="115">
        <v>147.80000000000001</v>
      </c>
    </row>
    <row r="102" spans="1:10" x14ac:dyDescent="0.35">
      <c r="A102" s="113" t="s">
        <v>76415</v>
      </c>
      <c r="B102" s="113" t="s">
        <v>76440</v>
      </c>
      <c r="C102" s="114">
        <v>236</v>
      </c>
      <c r="D102" s="113" t="s">
        <v>76441</v>
      </c>
      <c r="E102" s="113" t="s">
        <v>76442</v>
      </c>
      <c r="F102" s="113" t="s">
        <v>76256</v>
      </c>
      <c r="G102" s="113" t="s">
        <v>76421</v>
      </c>
      <c r="H102" s="113" t="s">
        <v>76422</v>
      </c>
      <c r="I102" s="113" t="s">
        <v>76423</v>
      </c>
      <c r="J102" s="115">
        <v>168.68</v>
      </c>
    </row>
    <row r="103" spans="1:10" x14ac:dyDescent="0.35">
      <c r="A103" s="113" t="s">
        <v>76415</v>
      </c>
      <c r="B103" s="113" t="s">
        <v>76440</v>
      </c>
      <c r="C103" s="114">
        <v>236</v>
      </c>
      <c r="D103" s="113" t="s">
        <v>76441</v>
      </c>
      <c r="E103" s="113" t="s">
        <v>76442</v>
      </c>
      <c r="F103" s="113" t="s">
        <v>76256</v>
      </c>
      <c r="G103" s="113" t="s">
        <v>76424</v>
      </c>
      <c r="H103" s="113" t="s">
        <v>76425</v>
      </c>
      <c r="I103" s="113" t="s">
        <v>76426</v>
      </c>
      <c r="J103" s="115">
        <v>147.80000000000001</v>
      </c>
    </row>
    <row r="104" spans="1:10" x14ac:dyDescent="0.35">
      <c r="A104" s="113" t="s">
        <v>76415</v>
      </c>
      <c r="B104" s="113" t="s">
        <v>76440</v>
      </c>
      <c r="C104" s="114">
        <v>236</v>
      </c>
      <c r="D104" s="113" t="s">
        <v>76441</v>
      </c>
      <c r="E104" s="113" t="s">
        <v>76442</v>
      </c>
      <c r="F104" s="113" t="s">
        <v>76256</v>
      </c>
      <c r="G104" s="113" t="s">
        <v>76427</v>
      </c>
      <c r="H104" s="113" t="s">
        <v>76428</v>
      </c>
      <c r="I104" s="113" t="s">
        <v>76429</v>
      </c>
      <c r="J104" s="115">
        <v>168.68</v>
      </c>
    </row>
    <row r="105" spans="1:10" x14ac:dyDescent="0.35">
      <c r="A105" s="113" t="s">
        <v>76415</v>
      </c>
      <c r="B105" s="113" t="s">
        <v>76440</v>
      </c>
      <c r="C105" s="114">
        <v>236</v>
      </c>
      <c r="D105" s="113" t="s">
        <v>76441</v>
      </c>
      <c r="E105" s="113" t="s">
        <v>76442</v>
      </c>
      <c r="F105" s="113" t="s">
        <v>76256</v>
      </c>
      <c r="G105" s="113" t="s">
        <v>76430</v>
      </c>
      <c r="H105" s="113" t="s">
        <v>76431</v>
      </c>
      <c r="I105" s="113" t="s">
        <v>76432</v>
      </c>
      <c r="J105" s="115">
        <v>168.68</v>
      </c>
    </row>
    <row r="106" spans="1:10" x14ac:dyDescent="0.35">
      <c r="A106" s="113" t="s">
        <v>76415</v>
      </c>
      <c r="B106" s="113" t="s">
        <v>76440</v>
      </c>
      <c r="C106" s="114">
        <v>236</v>
      </c>
      <c r="D106" s="113" t="s">
        <v>76441</v>
      </c>
      <c r="E106" s="113" t="s">
        <v>76442</v>
      </c>
      <c r="F106" s="113" t="s">
        <v>76256</v>
      </c>
      <c r="G106" s="113" t="s">
        <v>76433</v>
      </c>
      <c r="H106" s="113" t="s">
        <v>76434</v>
      </c>
      <c r="I106" s="113" t="s">
        <v>76435</v>
      </c>
      <c r="J106" s="115">
        <v>144.62</v>
      </c>
    </row>
    <row r="107" spans="1:10" x14ac:dyDescent="0.35">
      <c r="A107" s="113" t="s">
        <v>76415</v>
      </c>
      <c r="B107" s="113" t="s">
        <v>76440</v>
      </c>
      <c r="C107" s="114">
        <v>236</v>
      </c>
      <c r="D107" s="113" t="s">
        <v>76441</v>
      </c>
      <c r="E107" s="113" t="s">
        <v>76442</v>
      </c>
      <c r="F107" s="113" t="s">
        <v>76256</v>
      </c>
      <c r="G107" s="113" t="s">
        <v>76436</v>
      </c>
      <c r="H107" s="113" t="s">
        <v>76437</v>
      </c>
      <c r="I107" s="113" t="s">
        <v>76438</v>
      </c>
      <c r="J107" s="115">
        <v>182.42</v>
      </c>
    </row>
    <row r="108" spans="1:10" x14ac:dyDescent="0.35">
      <c r="A108" s="113" t="s">
        <v>76415</v>
      </c>
      <c r="B108" s="113" t="s">
        <v>76416</v>
      </c>
      <c r="C108" s="114">
        <v>270</v>
      </c>
      <c r="D108" s="113" t="s">
        <v>76311</v>
      </c>
      <c r="E108" s="113" t="s">
        <v>76442</v>
      </c>
      <c r="F108" s="113" t="s">
        <v>76418</v>
      </c>
      <c r="G108" s="113" t="s">
        <v>76419</v>
      </c>
      <c r="H108" s="113" t="s">
        <v>76419</v>
      </c>
      <c r="I108" s="113" t="s">
        <v>76420</v>
      </c>
      <c r="J108" s="115">
        <v>158.29</v>
      </c>
    </row>
    <row r="109" spans="1:10" x14ac:dyDescent="0.35">
      <c r="A109" s="113" t="s">
        <v>76415</v>
      </c>
      <c r="B109" s="113" t="s">
        <v>76416</v>
      </c>
      <c r="C109" s="114">
        <v>270</v>
      </c>
      <c r="D109" s="113" t="s">
        <v>76311</v>
      </c>
      <c r="E109" s="113" t="s">
        <v>76442</v>
      </c>
      <c r="F109" s="113" t="s">
        <v>76418</v>
      </c>
      <c r="G109" s="113" t="s">
        <v>76421</v>
      </c>
      <c r="H109" s="113" t="s">
        <v>76422</v>
      </c>
      <c r="I109" s="113" t="s">
        <v>76423</v>
      </c>
      <c r="J109" s="115">
        <v>201.97</v>
      </c>
    </row>
    <row r="110" spans="1:10" x14ac:dyDescent="0.35">
      <c r="A110" s="113" t="s">
        <v>76415</v>
      </c>
      <c r="B110" s="113" t="s">
        <v>76416</v>
      </c>
      <c r="C110" s="114">
        <v>270</v>
      </c>
      <c r="D110" s="113" t="s">
        <v>76311</v>
      </c>
      <c r="E110" s="113" t="s">
        <v>76442</v>
      </c>
      <c r="F110" s="113" t="s">
        <v>76418</v>
      </c>
      <c r="G110" s="113" t="s">
        <v>76424</v>
      </c>
      <c r="H110" s="113" t="s">
        <v>76425</v>
      </c>
      <c r="I110" s="113" t="s">
        <v>76426</v>
      </c>
      <c r="J110" s="115">
        <v>183.46</v>
      </c>
    </row>
    <row r="111" spans="1:10" x14ac:dyDescent="0.35">
      <c r="A111" s="113" t="s">
        <v>76415</v>
      </c>
      <c r="B111" s="113" t="s">
        <v>76416</v>
      </c>
      <c r="C111" s="114">
        <v>270</v>
      </c>
      <c r="D111" s="113" t="s">
        <v>76311</v>
      </c>
      <c r="E111" s="113" t="s">
        <v>76442</v>
      </c>
      <c r="F111" s="113" t="s">
        <v>76418</v>
      </c>
      <c r="G111" s="113" t="s">
        <v>76427</v>
      </c>
      <c r="H111" s="113" t="s">
        <v>76428</v>
      </c>
      <c r="I111" s="113" t="s">
        <v>76429</v>
      </c>
      <c r="J111" s="115">
        <v>201.97</v>
      </c>
    </row>
    <row r="112" spans="1:10" x14ac:dyDescent="0.35">
      <c r="A112" s="113" t="s">
        <v>76415</v>
      </c>
      <c r="B112" s="113" t="s">
        <v>76416</v>
      </c>
      <c r="C112" s="114">
        <v>270</v>
      </c>
      <c r="D112" s="113" t="s">
        <v>76311</v>
      </c>
      <c r="E112" s="113" t="s">
        <v>76442</v>
      </c>
      <c r="F112" s="113" t="s">
        <v>76418</v>
      </c>
      <c r="G112" s="113" t="s">
        <v>76430</v>
      </c>
      <c r="H112" s="113" t="s">
        <v>76431</v>
      </c>
      <c r="I112" s="113" t="s">
        <v>76432</v>
      </c>
      <c r="J112" s="115">
        <v>207.68</v>
      </c>
    </row>
    <row r="113" spans="1:10" x14ac:dyDescent="0.35">
      <c r="A113" s="113" t="s">
        <v>76415</v>
      </c>
      <c r="B113" s="113" t="s">
        <v>76416</v>
      </c>
      <c r="C113" s="114">
        <v>270</v>
      </c>
      <c r="D113" s="113" t="s">
        <v>76311</v>
      </c>
      <c r="E113" s="113" t="s">
        <v>76442</v>
      </c>
      <c r="F113" s="113" t="s">
        <v>76418</v>
      </c>
      <c r="G113" s="113" t="s">
        <v>76433</v>
      </c>
      <c r="H113" s="113" t="s">
        <v>76434</v>
      </c>
      <c r="I113" s="113" t="s">
        <v>76435</v>
      </c>
      <c r="J113" s="115">
        <v>174.1</v>
      </c>
    </row>
    <row r="114" spans="1:10" x14ac:dyDescent="0.35">
      <c r="A114" s="113" t="s">
        <v>76415</v>
      </c>
      <c r="B114" s="113" t="s">
        <v>76416</v>
      </c>
      <c r="C114" s="114">
        <v>270</v>
      </c>
      <c r="D114" s="113" t="s">
        <v>76311</v>
      </c>
      <c r="E114" s="113" t="s">
        <v>76442</v>
      </c>
      <c r="F114" s="113" t="s">
        <v>76418</v>
      </c>
      <c r="G114" s="113" t="s">
        <v>76436</v>
      </c>
      <c r="H114" s="113" t="s">
        <v>76437</v>
      </c>
      <c r="I114" s="113" t="s">
        <v>76438</v>
      </c>
      <c r="J114" s="115">
        <v>208.01</v>
      </c>
    </row>
    <row r="115" spans="1:10" x14ac:dyDescent="0.35">
      <c r="A115" s="113" t="s">
        <v>76415</v>
      </c>
      <c r="B115" s="113" t="s">
        <v>76416</v>
      </c>
      <c r="C115" s="114">
        <v>270</v>
      </c>
      <c r="D115" s="113" t="s">
        <v>76311</v>
      </c>
      <c r="E115" s="113" t="s">
        <v>76442</v>
      </c>
      <c r="F115" s="113" t="s">
        <v>76255</v>
      </c>
      <c r="G115" s="113" t="s">
        <v>76419</v>
      </c>
      <c r="H115" s="113" t="s">
        <v>76419</v>
      </c>
      <c r="I115" s="113" t="s">
        <v>76420</v>
      </c>
      <c r="J115" s="115">
        <v>143.29</v>
      </c>
    </row>
    <row r="116" spans="1:10" x14ac:dyDescent="0.35">
      <c r="A116" s="113" t="s">
        <v>76415</v>
      </c>
      <c r="B116" s="113" t="s">
        <v>76416</v>
      </c>
      <c r="C116" s="114">
        <v>270</v>
      </c>
      <c r="D116" s="113" t="s">
        <v>76311</v>
      </c>
      <c r="E116" s="113" t="s">
        <v>76442</v>
      </c>
      <c r="F116" s="113" t="s">
        <v>76255</v>
      </c>
      <c r="G116" s="113" t="s">
        <v>76421</v>
      </c>
      <c r="H116" s="113" t="s">
        <v>76422</v>
      </c>
      <c r="I116" s="113" t="s">
        <v>76423</v>
      </c>
      <c r="J116" s="115">
        <v>186.54</v>
      </c>
    </row>
    <row r="117" spans="1:10" x14ac:dyDescent="0.35">
      <c r="A117" s="113" t="s">
        <v>76415</v>
      </c>
      <c r="B117" s="113" t="s">
        <v>76416</v>
      </c>
      <c r="C117" s="114">
        <v>270</v>
      </c>
      <c r="D117" s="113" t="s">
        <v>76311</v>
      </c>
      <c r="E117" s="113" t="s">
        <v>76442</v>
      </c>
      <c r="F117" s="113" t="s">
        <v>76255</v>
      </c>
      <c r="G117" s="113" t="s">
        <v>76424</v>
      </c>
      <c r="H117" s="113" t="s">
        <v>76425</v>
      </c>
      <c r="I117" s="113" t="s">
        <v>76426</v>
      </c>
      <c r="J117" s="115">
        <v>244.62</v>
      </c>
    </row>
    <row r="118" spans="1:10" x14ac:dyDescent="0.35">
      <c r="A118" s="113" t="s">
        <v>76415</v>
      </c>
      <c r="B118" s="113" t="s">
        <v>76416</v>
      </c>
      <c r="C118" s="114">
        <v>270</v>
      </c>
      <c r="D118" s="113" t="s">
        <v>76311</v>
      </c>
      <c r="E118" s="113" t="s">
        <v>76442</v>
      </c>
      <c r="F118" s="113" t="s">
        <v>76255</v>
      </c>
      <c r="G118" s="113" t="s">
        <v>76427</v>
      </c>
      <c r="H118" s="113" t="s">
        <v>76428</v>
      </c>
      <c r="I118" s="113" t="s">
        <v>76429</v>
      </c>
      <c r="J118" s="115">
        <v>212.05</v>
      </c>
    </row>
    <row r="119" spans="1:10" x14ac:dyDescent="0.35">
      <c r="A119" s="113" t="s">
        <v>76415</v>
      </c>
      <c r="B119" s="113" t="s">
        <v>76416</v>
      </c>
      <c r="C119" s="114">
        <v>270</v>
      </c>
      <c r="D119" s="113" t="s">
        <v>76311</v>
      </c>
      <c r="E119" s="113" t="s">
        <v>76442</v>
      </c>
      <c r="F119" s="113" t="s">
        <v>76255</v>
      </c>
      <c r="G119" s="113" t="s">
        <v>76430</v>
      </c>
      <c r="H119" s="113" t="s">
        <v>76431</v>
      </c>
      <c r="I119" s="113" t="s">
        <v>76432</v>
      </c>
      <c r="J119" s="115">
        <v>212.05</v>
      </c>
    </row>
    <row r="120" spans="1:10" x14ac:dyDescent="0.35">
      <c r="A120" s="113" t="s">
        <v>76415</v>
      </c>
      <c r="B120" s="113" t="s">
        <v>76416</v>
      </c>
      <c r="C120" s="114">
        <v>270</v>
      </c>
      <c r="D120" s="113" t="s">
        <v>76311</v>
      </c>
      <c r="E120" s="113" t="s">
        <v>76442</v>
      </c>
      <c r="F120" s="113" t="s">
        <v>76255</v>
      </c>
      <c r="G120" s="113" t="s">
        <v>76433</v>
      </c>
      <c r="H120" s="113" t="s">
        <v>76434</v>
      </c>
      <c r="I120" s="113" t="s">
        <v>76435</v>
      </c>
      <c r="J120" s="115">
        <v>108.8</v>
      </c>
    </row>
    <row r="121" spans="1:10" x14ac:dyDescent="0.35">
      <c r="A121" s="113" t="s">
        <v>76415</v>
      </c>
      <c r="B121" s="113" t="s">
        <v>76416</v>
      </c>
      <c r="C121" s="114">
        <v>270</v>
      </c>
      <c r="D121" s="113" t="s">
        <v>76311</v>
      </c>
      <c r="E121" s="113" t="s">
        <v>76442</v>
      </c>
      <c r="F121" s="113" t="s">
        <v>76255</v>
      </c>
      <c r="G121" s="113" t="s">
        <v>76436</v>
      </c>
      <c r="H121" s="113" t="s">
        <v>76437</v>
      </c>
      <c r="I121" s="113" t="s">
        <v>76438</v>
      </c>
      <c r="J121" s="115">
        <v>234.34</v>
      </c>
    </row>
    <row r="122" spans="1:10" x14ac:dyDescent="0.35">
      <c r="A122" s="113" t="s">
        <v>76415</v>
      </c>
      <c r="B122" s="113" t="s">
        <v>76416</v>
      </c>
      <c r="C122" s="114">
        <v>270</v>
      </c>
      <c r="D122" s="113" t="s">
        <v>76311</v>
      </c>
      <c r="E122" s="113" t="s">
        <v>76442</v>
      </c>
      <c r="F122" s="113" t="s">
        <v>76256</v>
      </c>
      <c r="G122" s="113" t="s">
        <v>76419</v>
      </c>
      <c r="H122" s="113" t="s">
        <v>76419</v>
      </c>
      <c r="I122" s="113" t="s">
        <v>76420</v>
      </c>
      <c r="J122" s="115">
        <v>147.80000000000001</v>
      </c>
    </row>
    <row r="123" spans="1:10" x14ac:dyDescent="0.35">
      <c r="A123" s="113" t="s">
        <v>76415</v>
      </c>
      <c r="B123" s="113" t="s">
        <v>76416</v>
      </c>
      <c r="C123" s="114">
        <v>270</v>
      </c>
      <c r="D123" s="113" t="s">
        <v>76311</v>
      </c>
      <c r="E123" s="113" t="s">
        <v>76442</v>
      </c>
      <c r="F123" s="113" t="s">
        <v>76256</v>
      </c>
      <c r="G123" s="113" t="s">
        <v>76421</v>
      </c>
      <c r="H123" s="113" t="s">
        <v>76422</v>
      </c>
      <c r="I123" s="113" t="s">
        <v>76423</v>
      </c>
      <c r="J123" s="115">
        <v>168.68</v>
      </c>
    </row>
    <row r="124" spans="1:10" x14ac:dyDescent="0.35">
      <c r="A124" s="113" t="s">
        <v>76415</v>
      </c>
      <c r="B124" s="113" t="s">
        <v>76416</v>
      </c>
      <c r="C124" s="114">
        <v>270</v>
      </c>
      <c r="D124" s="113" t="s">
        <v>76311</v>
      </c>
      <c r="E124" s="113" t="s">
        <v>76442</v>
      </c>
      <c r="F124" s="113" t="s">
        <v>76256</v>
      </c>
      <c r="G124" s="113" t="s">
        <v>76424</v>
      </c>
      <c r="H124" s="113" t="s">
        <v>76425</v>
      </c>
      <c r="I124" s="113" t="s">
        <v>76426</v>
      </c>
      <c r="J124" s="115">
        <v>147.80000000000001</v>
      </c>
    </row>
    <row r="125" spans="1:10" x14ac:dyDescent="0.35">
      <c r="A125" s="113" t="s">
        <v>76415</v>
      </c>
      <c r="B125" s="113" t="s">
        <v>76416</v>
      </c>
      <c r="C125" s="114">
        <v>270</v>
      </c>
      <c r="D125" s="113" t="s">
        <v>76311</v>
      </c>
      <c r="E125" s="113" t="s">
        <v>76442</v>
      </c>
      <c r="F125" s="113" t="s">
        <v>76256</v>
      </c>
      <c r="G125" s="113" t="s">
        <v>76427</v>
      </c>
      <c r="H125" s="113" t="s">
        <v>76428</v>
      </c>
      <c r="I125" s="113" t="s">
        <v>76429</v>
      </c>
      <c r="J125" s="115">
        <v>168.68</v>
      </c>
    </row>
    <row r="126" spans="1:10" x14ac:dyDescent="0.35">
      <c r="A126" s="113" t="s">
        <v>76415</v>
      </c>
      <c r="B126" s="113" t="s">
        <v>76416</v>
      </c>
      <c r="C126" s="114">
        <v>270</v>
      </c>
      <c r="D126" s="113" t="s">
        <v>76311</v>
      </c>
      <c r="E126" s="113" t="s">
        <v>76442</v>
      </c>
      <c r="F126" s="113" t="s">
        <v>76256</v>
      </c>
      <c r="G126" s="113" t="s">
        <v>76430</v>
      </c>
      <c r="H126" s="113" t="s">
        <v>76431</v>
      </c>
      <c r="I126" s="113" t="s">
        <v>76432</v>
      </c>
      <c r="J126" s="115">
        <v>168.68</v>
      </c>
    </row>
    <row r="127" spans="1:10" x14ac:dyDescent="0.35">
      <c r="A127" s="113" t="s">
        <v>76415</v>
      </c>
      <c r="B127" s="113" t="s">
        <v>76416</v>
      </c>
      <c r="C127" s="114">
        <v>270</v>
      </c>
      <c r="D127" s="113" t="s">
        <v>76311</v>
      </c>
      <c r="E127" s="113" t="s">
        <v>76442</v>
      </c>
      <c r="F127" s="113" t="s">
        <v>76256</v>
      </c>
      <c r="G127" s="113" t="s">
        <v>76433</v>
      </c>
      <c r="H127" s="113" t="s">
        <v>76434</v>
      </c>
      <c r="I127" s="113" t="s">
        <v>76435</v>
      </c>
      <c r="J127" s="115">
        <v>144.62</v>
      </c>
    </row>
    <row r="128" spans="1:10" x14ac:dyDescent="0.35">
      <c r="A128" s="113" t="s">
        <v>76415</v>
      </c>
      <c r="B128" s="113" t="s">
        <v>76416</v>
      </c>
      <c r="C128" s="114">
        <v>270</v>
      </c>
      <c r="D128" s="113" t="s">
        <v>76311</v>
      </c>
      <c r="E128" s="113" t="s">
        <v>76442</v>
      </c>
      <c r="F128" s="113" t="s">
        <v>76256</v>
      </c>
      <c r="G128" s="113" t="s">
        <v>76436</v>
      </c>
      <c r="H128" s="113" t="s">
        <v>76437</v>
      </c>
      <c r="I128" s="113" t="s">
        <v>76438</v>
      </c>
      <c r="J128" s="115">
        <v>182.42</v>
      </c>
    </row>
    <row r="129" spans="1:10" x14ac:dyDescent="0.35">
      <c r="A129" s="113" t="s">
        <v>76415</v>
      </c>
      <c r="B129" s="113" t="s">
        <v>76416</v>
      </c>
      <c r="C129" s="114">
        <v>288</v>
      </c>
      <c r="D129" s="113" t="s">
        <v>76314</v>
      </c>
      <c r="E129" s="113" t="s">
        <v>76417</v>
      </c>
      <c r="F129" s="113" t="s">
        <v>76418</v>
      </c>
      <c r="G129" s="113" t="s">
        <v>76419</v>
      </c>
      <c r="H129" s="113" t="s">
        <v>76419</v>
      </c>
      <c r="I129" s="113" t="s">
        <v>76420</v>
      </c>
      <c r="J129" s="115">
        <v>158.29</v>
      </c>
    </row>
    <row r="130" spans="1:10" x14ac:dyDescent="0.35">
      <c r="A130" s="113" t="s">
        <v>76415</v>
      </c>
      <c r="B130" s="113" t="s">
        <v>76416</v>
      </c>
      <c r="C130" s="114">
        <v>288</v>
      </c>
      <c r="D130" s="113" t="s">
        <v>76314</v>
      </c>
      <c r="E130" s="113" t="s">
        <v>76417</v>
      </c>
      <c r="F130" s="113" t="s">
        <v>76418</v>
      </c>
      <c r="G130" s="113" t="s">
        <v>76421</v>
      </c>
      <c r="H130" s="113" t="s">
        <v>76422</v>
      </c>
      <c r="I130" s="113" t="s">
        <v>76423</v>
      </c>
      <c r="J130" s="115">
        <v>201.97</v>
      </c>
    </row>
    <row r="131" spans="1:10" x14ac:dyDescent="0.35">
      <c r="A131" s="113" t="s">
        <v>76415</v>
      </c>
      <c r="B131" s="113" t="s">
        <v>76416</v>
      </c>
      <c r="C131" s="114">
        <v>288</v>
      </c>
      <c r="D131" s="113" t="s">
        <v>76314</v>
      </c>
      <c r="E131" s="113" t="s">
        <v>76417</v>
      </c>
      <c r="F131" s="113" t="s">
        <v>76418</v>
      </c>
      <c r="G131" s="113" t="s">
        <v>76424</v>
      </c>
      <c r="H131" s="113" t="s">
        <v>76425</v>
      </c>
      <c r="I131" s="113" t="s">
        <v>76426</v>
      </c>
      <c r="J131" s="115">
        <v>183.46</v>
      </c>
    </row>
    <row r="132" spans="1:10" x14ac:dyDescent="0.35">
      <c r="A132" s="113" t="s">
        <v>76415</v>
      </c>
      <c r="B132" s="113" t="s">
        <v>76416</v>
      </c>
      <c r="C132" s="114">
        <v>288</v>
      </c>
      <c r="D132" s="113" t="s">
        <v>76314</v>
      </c>
      <c r="E132" s="113" t="s">
        <v>76417</v>
      </c>
      <c r="F132" s="113" t="s">
        <v>76418</v>
      </c>
      <c r="G132" s="113" t="s">
        <v>76427</v>
      </c>
      <c r="H132" s="113" t="s">
        <v>76428</v>
      </c>
      <c r="I132" s="113" t="s">
        <v>76429</v>
      </c>
      <c r="J132" s="115">
        <v>201.97</v>
      </c>
    </row>
    <row r="133" spans="1:10" x14ac:dyDescent="0.35">
      <c r="A133" s="113" t="s">
        <v>76415</v>
      </c>
      <c r="B133" s="113" t="s">
        <v>76416</v>
      </c>
      <c r="C133" s="114">
        <v>288</v>
      </c>
      <c r="D133" s="113" t="s">
        <v>76314</v>
      </c>
      <c r="E133" s="113" t="s">
        <v>76417</v>
      </c>
      <c r="F133" s="113" t="s">
        <v>76418</v>
      </c>
      <c r="G133" s="113" t="s">
        <v>76430</v>
      </c>
      <c r="H133" s="113" t="s">
        <v>76431</v>
      </c>
      <c r="I133" s="113" t="s">
        <v>76432</v>
      </c>
      <c r="J133" s="115">
        <v>207.68</v>
      </c>
    </row>
    <row r="134" spans="1:10" x14ac:dyDescent="0.35">
      <c r="A134" s="113" t="s">
        <v>76415</v>
      </c>
      <c r="B134" s="113" t="s">
        <v>76416</v>
      </c>
      <c r="C134" s="114">
        <v>288</v>
      </c>
      <c r="D134" s="113" t="s">
        <v>76314</v>
      </c>
      <c r="E134" s="113" t="s">
        <v>76417</v>
      </c>
      <c r="F134" s="113" t="s">
        <v>76418</v>
      </c>
      <c r="G134" s="113" t="s">
        <v>76433</v>
      </c>
      <c r="H134" s="113" t="s">
        <v>76434</v>
      </c>
      <c r="I134" s="113" t="s">
        <v>76435</v>
      </c>
      <c r="J134" s="115">
        <v>174.1</v>
      </c>
    </row>
    <row r="135" spans="1:10" x14ac:dyDescent="0.35">
      <c r="A135" s="113" t="s">
        <v>76415</v>
      </c>
      <c r="B135" s="113" t="s">
        <v>76416</v>
      </c>
      <c r="C135" s="114">
        <v>288</v>
      </c>
      <c r="D135" s="113" t="s">
        <v>76314</v>
      </c>
      <c r="E135" s="113" t="s">
        <v>76417</v>
      </c>
      <c r="F135" s="113" t="s">
        <v>76418</v>
      </c>
      <c r="G135" s="113" t="s">
        <v>76436</v>
      </c>
      <c r="H135" s="113" t="s">
        <v>76437</v>
      </c>
      <c r="I135" s="113" t="s">
        <v>76438</v>
      </c>
      <c r="J135" s="115">
        <v>208.01</v>
      </c>
    </row>
    <row r="136" spans="1:10" x14ac:dyDescent="0.35">
      <c r="A136" s="113" t="s">
        <v>76415</v>
      </c>
      <c r="B136" s="113" t="s">
        <v>76416</v>
      </c>
      <c r="C136" s="114">
        <v>288</v>
      </c>
      <c r="D136" s="113" t="s">
        <v>76314</v>
      </c>
      <c r="E136" s="113" t="s">
        <v>76417</v>
      </c>
      <c r="F136" s="113" t="s">
        <v>76255</v>
      </c>
      <c r="G136" s="113" t="s">
        <v>76419</v>
      </c>
      <c r="H136" s="113" t="s">
        <v>76419</v>
      </c>
      <c r="I136" s="113" t="s">
        <v>76420</v>
      </c>
      <c r="J136" s="115">
        <v>143.29</v>
      </c>
    </row>
    <row r="137" spans="1:10" x14ac:dyDescent="0.35">
      <c r="A137" s="113" t="s">
        <v>76415</v>
      </c>
      <c r="B137" s="113" t="s">
        <v>76416</v>
      </c>
      <c r="C137" s="114">
        <v>288</v>
      </c>
      <c r="D137" s="113" t="s">
        <v>76314</v>
      </c>
      <c r="E137" s="113" t="s">
        <v>76417</v>
      </c>
      <c r="F137" s="113" t="s">
        <v>76255</v>
      </c>
      <c r="G137" s="113" t="s">
        <v>76421</v>
      </c>
      <c r="H137" s="113" t="s">
        <v>76422</v>
      </c>
      <c r="I137" s="113" t="s">
        <v>76423</v>
      </c>
      <c r="J137" s="115">
        <v>186.54</v>
      </c>
    </row>
    <row r="138" spans="1:10" x14ac:dyDescent="0.35">
      <c r="A138" s="113" t="s">
        <v>76415</v>
      </c>
      <c r="B138" s="113" t="s">
        <v>76416</v>
      </c>
      <c r="C138" s="114">
        <v>288</v>
      </c>
      <c r="D138" s="113" t="s">
        <v>76314</v>
      </c>
      <c r="E138" s="113" t="s">
        <v>76417</v>
      </c>
      <c r="F138" s="113" t="s">
        <v>76255</v>
      </c>
      <c r="G138" s="113" t="s">
        <v>76424</v>
      </c>
      <c r="H138" s="113" t="s">
        <v>76425</v>
      </c>
      <c r="I138" s="113" t="s">
        <v>76426</v>
      </c>
      <c r="J138" s="115">
        <v>244.62</v>
      </c>
    </row>
    <row r="139" spans="1:10" x14ac:dyDescent="0.35">
      <c r="A139" s="113" t="s">
        <v>76415</v>
      </c>
      <c r="B139" s="113" t="s">
        <v>76416</v>
      </c>
      <c r="C139" s="114">
        <v>288</v>
      </c>
      <c r="D139" s="113" t="s">
        <v>76314</v>
      </c>
      <c r="E139" s="113" t="s">
        <v>76417</v>
      </c>
      <c r="F139" s="113" t="s">
        <v>76255</v>
      </c>
      <c r="G139" s="113" t="s">
        <v>76427</v>
      </c>
      <c r="H139" s="113" t="s">
        <v>76428</v>
      </c>
      <c r="I139" s="113" t="s">
        <v>76429</v>
      </c>
      <c r="J139" s="115">
        <v>212.05</v>
      </c>
    </row>
    <row r="140" spans="1:10" x14ac:dyDescent="0.35">
      <c r="A140" s="113" t="s">
        <v>76415</v>
      </c>
      <c r="B140" s="113" t="s">
        <v>76416</v>
      </c>
      <c r="C140" s="114">
        <v>288</v>
      </c>
      <c r="D140" s="113" t="s">
        <v>76314</v>
      </c>
      <c r="E140" s="113" t="s">
        <v>76417</v>
      </c>
      <c r="F140" s="113" t="s">
        <v>76255</v>
      </c>
      <c r="G140" s="113" t="s">
        <v>76430</v>
      </c>
      <c r="H140" s="113" t="s">
        <v>76431</v>
      </c>
      <c r="I140" s="113" t="s">
        <v>76432</v>
      </c>
      <c r="J140" s="115">
        <v>212.05</v>
      </c>
    </row>
    <row r="141" spans="1:10" x14ac:dyDescent="0.35">
      <c r="A141" s="113" t="s">
        <v>76415</v>
      </c>
      <c r="B141" s="113" t="s">
        <v>76416</v>
      </c>
      <c r="C141" s="114">
        <v>288</v>
      </c>
      <c r="D141" s="113" t="s">
        <v>76314</v>
      </c>
      <c r="E141" s="113" t="s">
        <v>76417</v>
      </c>
      <c r="F141" s="113" t="s">
        <v>76255</v>
      </c>
      <c r="G141" s="113" t="s">
        <v>76433</v>
      </c>
      <c r="H141" s="113" t="s">
        <v>76434</v>
      </c>
      <c r="I141" s="113" t="s">
        <v>76435</v>
      </c>
      <c r="J141" s="115">
        <v>108.8</v>
      </c>
    </row>
    <row r="142" spans="1:10" x14ac:dyDescent="0.35">
      <c r="A142" s="113" t="s">
        <v>76415</v>
      </c>
      <c r="B142" s="113" t="s">
        <v>76416</v>
      </c>
      <c r="C142" s="114">
        <v>288</v>
      </c>
      <c r="D142" s="113" t="s">
        <v>76314</v>
      </c>
      <c r="E142" s="113" t="s">
        <v>76417</v>
      </c>
      <c r="F142" s="113" t="s">
        <v>76255</v>
      </c>
      <c r="G142" s="113" t="s">
        <v>76436</v>
      </c>
      <c r="H142" s="113" t="s">
        <v>76437</v>
      </c>
      <c r="I142" s="113" t="s">
        <v>76438</v>
      </c>
      <c r="J142" s="115">
        <v>234.34</v>
      </c>
    </row>
    <row r="143" spans="1:10" x14ac:dyDescent="0.35">
      <c r="A143" s="113" t="s">
        <v>76415</v>
      </c>
      <c r="B143" s="113" t="s">
        <v>76416</v>
      </c>
      <c r="C143" s="114">
        <v>288</v>
      </c>
      <c r="D143" s="113" t="s">
        <v>76314</v>
      </c>
      <c r="E143" s="113" t="s">
        <v>76417</v>
      </c>
      <c r="F143" s="113" t="s">
        <v>76256</v>
      </c>
      <c r="G143" s="113" t="s">
        <v>76419</v>
      </c>
      <c r="H143" s="113" t="s">
        <v>76419</v>
      </c>
      <c r="I143" s="113" t="s">
        <v>76420</v>
      </c>
      <c r="J143" s="115">
        <v>147.80000000000001</v>
      </c>
    </row>
    <row r="144" spans="1:10" x14ac:dyDescent="0.35">
      <c r="A144" s="113" t="s">
        <v>76415</v>
      </c>
      <c r="B144" s="113" t="s">
        <v>76416</v>
      </c>
      <c r="C144" s="114">
        <v>288</v>
      </c>
      <c r="D144" s="113" t="s">
        <v>76314</v>
      </c>
      <c r="E144" s="113" t="s">
        <v>76417</v>
      </c>
      <c r="F144" s="113" t="s">
        <v>76256</v>
      </c>
      <c r="G144" s="113" t="s">
        <v>76421</v>
      </c>
      <c r="H144" s="113" t="s">
        <v>76422</v>
      </c>
      <c r="I144" s="113" t="s">
        <v>76423</v>
      </c>
      <c r="J144" s="115">
        <v>168.68</v>
      </c>
    </row>
    <row r="145" spans="1:10" x14ac:dyDescent="0.35">
      <c r="A145" s="113" t="s">
        <v>76415</v>
      </c>
      <c r="B145" s="113" t="s">
        <v>76416</v>
      </c>
      <c r="C145" s="114">
        <v>288</v>
      </c>
      <c r="D145" s="113" t="s">
        <v>76314</v>
      </c>
      <c r="E145" s="113" t="s">
        <v>76417</v>
      </c>
      <c r="F145" s="113" t="s">
        <v>76256</v>
      </c>
      <c r="G145" s="113" t="s">
        <v>76424</v>
      </c>
      <c r="H145" s="113" t="s">
        <v>76425</v>
      </c>
      <c r="I145" s="113" t="s">
        <v>76426</v>
      </c>
      <c r="J145" s="115">
        <v>147.80000000000001</v>
      </c>
    </row>
    <row r="146" spans="1:10" x14ac:dyDescent="0.35">
      <c r="A146" s="113" t="s">
        <v>76415</v>
      </c>
      <c r="B146" s="113" t="s">
        <v>76416</v>
      </c>
      <c r="C146" s="114">
        <v>288</v>
      </c>
      <c r="D146" s="113" t="s">
        <v>76314</v>
      </c>
      <c r="E146" s="113" t="s">
        <v>76417</v>
      </c>
      <c r="F146" s="113" t="s">
        <v>76256</v>
      </c>
      <c r="G146" s="113" t="s">
        <v>76427</v>
      </c>
      <c r="H146" s="113" t="s">
        <v>76428</v>
      </c>
      <c r="I146" s="113" t="s">
        <v>76429</v>
      </c>
      <c r="J146" s="115">
        <v>168.68</v>
      </c>
    </row>
    <row r="147" spans="1:10" x14ac:dyDescent="0.35">
      <c r="A147" s="113" t="s">
        <v>76415</v>
      </c>
      <c r="B147" s="113" t="s">
        <v>76416</v>
      </c>
      <c r="C147" s="114">
        <v>288</v>
      </c>
      <c r="D147" s="113" t="s">
        <v>76314</v>
      </c>
      <c r="E147" s="113" t="s">
        <v>76417</v>
      </c>
      <c r="F147" s="113" t="s">
        <v>76256</v>
      </c>
      <c r="G147" s="113" t="s">
        <v>76430</v>
      </c>
      <c r="H147" s="113" t="s">
        <v>76431</v>
      </c>
      <c r="I147" s="113" t="s">
        <v>76432</v>
      </c>
      <c r="J147" s="115">
        <v>168.68</v>
      </c>
    </row>
    <row r="148" spans="1:10" x14ac:dyDescent="0.35">
      <c r="A148" s="113" t="s">
        <v>76415</v>
      </c>
      <c r="B148" s="113" t="s">
        <v>76416</v>
      </c>
      <c r="C148" s="114">
        <v>288</v>
      </c>
      <c r="D148" s="113" t="s">
        <v>76314</v>
      </c>
      <c r="E148" s="113" t="s">
        <v>76417</v>
      </c>
      <c r="F148" s="113" t="s">
        <v>76256</v>
      </c>
      <c r="G148" s="113" t="s">
        <v>76433</v>
      </c>
      <c r="H148" s="113" t="s">
        <v>76434</v>
      </c>
      <c r="I148" s="113" t="s">
        <v>76435</v>
      </c>
      <c r="J148" s="115">
        <v>144.62</v>
      </c>
    </row>
    <row r="149" spans="1:10" x14ac:dyDescent="0.35">
      <c r="A149" s="113" t="s">
        <v>76415</v>
      </c>
      <c r="B149" s="113" t="s">
        <v>76416</v>
      </c>
      <c r="C149" s="114">
        <v>288</v>
      </c>
      <c r="D149" s="113" t="s">
        <v>76314</v>
      </c>
      <c r="E149" s="113" t="s">
        <v>76417</v>
      </c>
      <c r="F149" s="113" t="s">
        <v>76256</v>
      </c>
      <c r="G149" s="113" t="s">
        <v>76436</v>
      </c>
      <c r="H149" s="113" t="s">
        <v>76437</v>
      </c>
      <c r="I149" s="113" t="s">
        <v>76438</v>
      </c>
      <c r="J149" s="115">
        <v>182.42</v>
      </c>
    </row>
    <row r="150" spans="1:10" x14ac:dyDescent="0.35">
      <c r="A150" s="113" t="s">
        <v>76415</v>
      </c>
      <c r="B150" s="113" t="s">
        <v>76416</v>
      </c>
      <c r="C150" s="114">
        <v>289</v>
      </c>
      <c r="D150" s="113" t="s">
        <v>76315</v>
      </c>
      <c r="E150" s="113" t="s">
        <v>76417</v>
      </c>
      <c r="F150" s="113" t="s">
        <v>76418</v>
      </c>
      <c r="G150" s="113" t="s">
        <v>76419</v>
      </c>
      <c r="H150" s="113" t="s">
        <v>76419</v>
      </c>
      <c r="I150" s="113" t="s">
        <v>76420</v>
      </c>
      <c r="J150" s="115">
        <v>158.29</v>
      </c>
    </row>
    <row r="151" spans="1:10" x14ac:dyDescent="0.35">
      <c r="A151" s="113" t="s">
        <v>76415</v>
      </c>
      <c r="B151" s="113" t="s">
        <v>76416</v>
      </c>
      <c r="C151" s="114">
        <v>289</v>
      </c>
      <c r="D151" s="113" t="s">
        <v>76315</v>
      </c>
      <c r="E151" s="113" t="s">
        <v>76417</v>
      </c>
      <c r="F151" s="113" t="s">
        <v>76418</v>
      </c>
      <c r="G151" s="113" t="s">
        <v>76421</v>
      </c>
      <c r="H151" s="113" t="s">
        <v>76422</v>
      </c>
      <c r="I151" s="113" t="s">
        <v>76423</v>
      </c>
      <c r="J151" s="115">
        <v>201.97</v>
      </c>
    </row>
    <row r="152" spans="1:10" x14ac:dyDescent="0.35">
      <c r="A152" s="113" t="s">
        <v>76415</v>
      </c>
      <c r="B152" s="113" t="s">
        <v>76416</v>
      </c>
      <c r="C152" s="114">
        <v>289</v>
      </c>
      <c r="D152" s="113" t="s">
        <v>76315</v>
      </c>
      <c r="E152" s="113" t="s">
        <v>76417</v>
      </c>
      <c r="F152" s="113" t="s">
        <v>76418</v>
      </c>
      <c r="G152" s="113" t="s">
        <v>76424</v>
      </c>
      <c r="H152" s="113" t="s">
        <v>76425</v>
      </c>
      <c r="I152" s="113" t="s">
        <v>76426</v>
      </c>
      <c r="J152" s="115">
        <v>183.46</v>
      </c>
    </row>
    <row r="153" spans="1:10" x14ac:dyDescent="0.35">
      <c r="A153" s="113" t="s">
        <v>76415</v>
      </c>
      <c r="B153" s="113" t="s">
        <v>76416</v>
      </c>
      <c r="C153" s="114">
        <v>289</v>
      </c>
      <c r="D153" s="113" t="s">
        <v>76315</v>
      </c>
      <c r="E153" s="113" t="s">
        <v>76417</v>
      </c>
      <c r="F153" s="113" t="s">
        <v>76418</v>
      </c>
      <c r="G153" s="113" t="s">
        <v>76427</v>
      </c>
      <c r="H153" s="113" t="s">
        <v>76428</v>
      </c>
      <c r="I153" s="113" t="s">
        <v>76429</v>
      </c>
      <c r="J153" s="115">
        <v>201.97</v>
      </c>
    </row>
    <row r="154" spans="1:10" x14ac:dyDescent="0.35">
      <c r="A154" s="113" t="s">
        <v>76415</v>
      </c>
      <c r="B154" s="113" t="s">
        <v>76416</v>
      </c>
      <c r="C154" s="114">
        <v>289</v>
      </c>
      <c r="D154" s="113" t="s">
        <v>76315</v>
      </c>
      <c r="E154" s="113" t="s">
        <v>76417</v>
      </c>
      <c r="F154" s="113" t="s">
        <v>76418</v>
      </c>
      <c r="G154" s="113" t="s">
        <v>76430</v>
      </c>
      <c r="H154" s="113" t="s">
        <v>76431</v>
      </c>
      <c r="I154" s="113" t="s">
        <v>76432</v>
      </c>
      <c r="J154" s="115">
        <v>207.68</v>
      </c>
    </row>
    <row r="155" spans="1:10" x14ac:dyDescent="0.35">
      <c r="A155" s="113" t="s">
        <v>76415</v>
      </c>
      <c r="B155" s="113" t="s">
        <v>76416</v>
      </c>
      <c r="C155" s="114">
        <v>289</v>
      </c>
      <c r="D155" s="113" t="s">
        <v>76315</v>
      </c>
      <c r="E155" s="113" t="s">
        <v>76417</v>
      </c>
      <c r="F155" s="113" t="s">
        <v>76418</v>
      </c>
      <c r="G155" s="113" t="s">
        <v>76433</v>
      </c>
      <c r="H155" s="113" t="s">
        <v>76434</v>
      </c>
      <c r="I155" s="113" t="s">
        <v>76435</v>
      </c>
      <c r="J155" s="115">
        <v>174.1</v>
      </c>
    </row>
    <row r="156" spans="1:10" x14ac:dyDescent="0.35">
      <c r="A156" s="113" t="s">
        <v>76415</v>
      </c>
      <c r="B156" s="113" t="s">
        <v>76416</v>
      </c>
      <c r="C156" s="114">
        <v>289</v>
      </c>
      <c r="D156" s="113" t="s">
        <v>76315</v>
      </c>
      <c r="E156" s="113" t="s">
        <v>76417</v>
      </c>
      <c r="F156" s="113" t="s">
        <v>76418</v>
      </c>
      <c r="G156" s="113" t="s">
        <v>76436</v>
      </c>
      <c r="H156" s="113" t="s">
        <v>76437</v>
      </c>
      <c r="I156" s="113" t="s">
        <v>76438</v>
      </c>
      <c r="J156" s="115">
        <v>208.01</v>
      </c>
    </row>
    <row r="157" spans="1:10" x14ac:dyDescent="0.35">
      <c r="A157" s="113" t="s">
        <v>76415</v>
      </c>
      <c r="B157" s="113" t="s">
        <v>76416</v>
      </c>
      <c r="C157" s="114">
        <v>289</v>
      </c>
      <c r="D157" s="113" t="s">
        <v>76315</v>
      </c>
      <c r="E157" s="113" t="s">
        <v>76417</v>
      </c>
      <c r="F157" s="113" t="s">
        <v>76255</v>
      </c>
      <c r="G157" s="113" t="s">
        <v>76419</v>
      </c>
      <c r="H157" s="113" t="s">
        <v>76419</v>
      </c>
      <c r="I157" s="113" t="s">
        <v>76420</v>
      </c>
      <c r="J157" s="115">
        <v>143.29</v>
      </c>
    </row>
    <row r="158" spans="1:10" x14ac:dyDescent="0.35">
      <c r="A158" s="113" t="s">
        <v>76415</v>
      </c>
      <c r="B158" s="113" t="s">
        <v>76416</v>
      </c>
      <c r="C158" s="114">
        <v>289</v>
      </c>
      <c r="D158" s="113" t="s">
        <v>76315</v>
      </c>
      <c r="E158" s="113" t="s">
        <v>76417</v>
      </c>
      <c r="F158" s="113" t="s">
        <v>76255</v>
      </c>
      <c r="G158" s="113" t="s">
        <v>76421</v>
      </c>
      <c r="H158" s="113" t="s">
        <v>76422</v>
      </c>
      <c r="I158" s="113" t="s">
        <v>76423</v>
      </c>
      <c r="J158" s="115">
        <v>186.54</v>
      </c>
    </row>
    <row r="159" spans="1:10" x14ac:dyDescent="0.35">
      <c r="A159" s="113" t="s">
        <v>76415</v>
      </c>
      <c r="B159" s="113" t="s">
        <v>76416</v>
      </c>
      <c r="C159" s="114">
        <v>289</v>
      </c>
      <c r="D159" s="113" t="s">
        <v>76315</v>
      </c>
      <c r="E159" s="113" t="s">
        <v>76417</v>
      </c>
      <c r="F159" s="113" t="s">
        <v>76255</v>
      </c>
      <c r="G159" s="113" t="s">
        <v>76424</v>
      </c>
      <c r="H159" s="113" t="s">
        <v>76425</v>
      </c>
      <c r="I159" s="113" t="s">
        <v>76426</v>
      </c>
      <c r="J159" s="115">
        <v>244.62</v>
      </c>
    </row>
    <row r="160" spans="1:10" x14ac:dyDescent="0.35">
      <c r="A160" s="113" t="s">
        <v>76415</v>
      </c>
      <c r="B160" s="113" t="s">
        <v>76416</v>
      </c>
      <c r="C160" s="114">
        <v>289</v>
      </c>
      <c r="D160" s="113" t="s">
        <v>76315</v>
      </c>
      <c r="E160" s="113" t="s">
        <v>76417</v>
      </c>
      <c r="F160" s="113" t="s">
        <v>76255</v>
      </c>
      <c r="G160" s="113" t="s">
        <v>76427</v>
      </c>
      <c r="H160" s="113" t="s">
        <v>76428</v>
      </c>
      <c r="I160" s="113" t="s">
        <v>76429</v>
      </c>
      <c r="J160" s="115">
        <v>212.05</v>
      </c>
    </row>
    <row r="161" spans="1:10" x14ac:dyDescent="0.35">
      <c r="A161" s="113" t="s">
        <v>76415</v>
      </c>
      <c r="B161" s="113" t="s">
        <v>76416</v>
      </c>
      <c r="C161" s="114">
        <v>289</v>
      </c>
      <c r="D161" s="113" t="s">
        <v>76315</v>
      </c>
      <c r="E161" s="113" t="s">
        <v>76417</v>
      </c>
      <c r="F161" s="113" t="s">
        <v>76255</v>
      </c>
      <c r="G161" s="113" t="s">
        <v>76430</v>
      </c>
      <c r="H161" s="113" t="s">
        <v>76431</v>
      </c>
      <c r="I161" s="113" t="s">
        <v>76432</v>
      </c>
      <c r="J161" s="115">
        <v>212.05</v>
      </c>
    </row>
    <row r="162" spans="1:10" x14ac:dyDescent="0.35">
      <c r="A162" s="113" t="s">
        <v>76415</v>
      </c>
      <c r="B162" s="113" t="s">
        <v>76416</v>
      </c>
      <c r="C162" s="114">
        <v>289</v>
      </c>
      <c r="D162" s="113" t="s">
        <v>76315</v>
      </c>
      <c r="E162" s="113" t="s">
        <v>76417</v>
      </c>
      <c r="F162" s="113" t="s">
        <v>76255</v>
      </c>
      <c r="G162" s="113" t="s">
        <v>76433</v>
      </c>
      <c r="H162" s="113" t="s">
        <v>76434</v>
      </c>
      <c r="I162" s="113" t="s">
        <v>76435</v>
      </c>
      <c r="J162" s="115">
        <v>108.8</v>
      </c>
    </row>
    <row r="163" spans="1:10" x14ac:dyDescent="0.35">
      <c r="A163" s="113" t="s">
        <v>76415</v>
      </c>
      <c r="B163" s="113" t="s">
        <v>76416</v>
      </c>
      <c r="C163" s="114">
        <v>289</v>
      </c>
      <c r="D163" s="113" t="s">
        <v>76315</v>
      </c>
      <c r="E163" s="113" t="s">
        <v>76417</v>
      </c>
      <c r="F163" s="113" t="s">
        <v>76255</v>
      </c>
      <c r="G163" s="113" t="s">
        <v>76436</v>
      </c>
      <c r="H163" s="113" t="s">
        <v>76437</v>
      </c>
      <c r="I163" s="113" t="s">
        <v>76438</v>
      </c>
      <c r="J163" s="115">
        <v>234.34</v>
      </c>
    </row>
    <row r="164" spans="1:10" x14ac:dyDescent="0.35">
      <c r="A164" s="113" t="s">
        <v>76415</v>
      </c>
      <c r="B164" s="113" t="s">
        <v>76416</v>
      </c>
      <c r="C164" s="114">
        <v>289</v>
      </c>
      <c r="D164" s="113" t="s">
        <v>76315</v>
      </c>
      <c r="E164" s="113" t="s">
        <v>76417</v>
      </c>
      <c r="F164" s="113" t="s">
        <v>76256</v>
      </c>
      <c r="G164" s="113" t="s">
        <v>76419</v>
      </c>
      <c r="H164" s="113" t="s">
        <v>76419</v>
      </c>
      <c r="I164" s="113" t="s">
        <v>76420</v>
      </c>
      <c r="J164" s="115">
        <v>147.80000000000001</v>
      </c>
    </row>
    <row r="165" spans="1:10" x14ac:dyDescent="0.35">
      <c r="A165" s="113" t="s">
        <v>76415</v>
      </c>
      <c r="B165" s="113" t="s">
        <v>76416</v>
      </c>
      <c r="C165" s="114">
        <v>289</v>
      </c>
      <c r="D165" s="113" t="s">
        <v>76315</v>
      </c>
      <c r="E165" s="113" t="s">
        <v>76417</v>
      </c>
      <c r="F165" s="113" t="s">
        <v>76256</v>
      </c>
      <c r="G165" s="113" t="s">
        <v>76421</v>
      </c>
      <c r="H165" s="113" t="s">
        <v>76422</v>
      </c>
      <c r="I165" s="113" t="s">
        <v>76423</v>
      </c>
      <c r="J165" s="115">
        <v>168.68</v>
      </c>
    </row>
    <row r="166" spans="1:10" x14ac:dyDescent="0.35">
      <c r="A166" s="113" t="s">
        <v>76415</v>
      </c>
      <c r="B166" s="113" t="s">
        <v>76416</v>
      </c>
      <c r="C166" s="114">
        <v>289</v>
      </c>
      <c r="D166" s="113" t="s">
        <v>76315</v>
      </c>
      <c r="E166" s="113" t="s">
        <v>76417</v>
      </c>
      <c r="F166" s="113" t="s">
        <v>76256</v>
      </c>
      <c r="G166" s="113" t="s">
        <v>76424</v>
      </c>
      <c r="H166" s="113" t="s">
        <v>76425</v>
      </c>
      <c r="I166" s="113" t="s">
        <v>76426</v>
      </c>
      <c r="J166" s="115">
        <v>147.80000000000001</v>
      </c>
    </row>
    <row r="167" spans="1:10" x14ac:dyDescent="0.35">
      <c r="A167" s="113" t="s">
        <v>76415</v>
      </c>
      <c r="B167" s="113" t="s">
        <v>76416</v>
      </c>
      <c r="C167" s="114">
        <v>289</v>
      </c>
      <c r="D167" s="113" t="s">
        <v>76315</v>
      </c>
      <c r="E167" s="113" t="s">
        <v>76417</v>
      </c>
      <c r="F167" s="113" t="s">
        <v>76256</v>
      </c>
      <c r="G167" s="113" t="s">
        <v>76427</v>
      </c>
      <c r="H167" s="113" t="s">
        <v>76428</v>
      </c>
      <c r="I167" s="113" t="s">
        <v>76429</v>
      </c>
      <c r="J167" s="115">
        <v>168.68</v>
      </c>
    </row>
    <row r="168" spans="1:10" x14ac:dyDescent="0.35">
      <c r="A168" s="113" t="s">
        <v>76415</v>
      </c>
      <c r="B168" s="113" t="s">
        <v>76416</v>
      </c>
      <c r="C168" s="114">
        <v>289</v>
      </c>
      <c r="D168" s="113" t="s">
        <v>76315</v>
      </c>
      <c r="E168" s="113" t="s">
        <v>76417</v>
      </c>
      <c r="F168" s="113" t="s">
        <v>76256</v>
      </c>
      <c r="G168" s="113" t="s">
        <v>76430</v>
      </c>
      <c r="H168" s="113" t="s">
        <v>76431</v>
      </c>
      <c r="I168" s="113" t="s">
        <v>76432</v>
      </c>
      <c r="J168" s="115">
        <v>168.68</v>
      </c>
    </row>
    <row r="169" spans="1:10" x14ac:dyDescent="0.35">
      <c r="A169" s="113" t="s">
        <v>76415</v>
      </c>
      <c r="B169" s="113" t="s">
        <v>76416</v>
      </c>
      <c r="C169" s="114">
        <v>289</v>
      </c>
      <c r="D169" s="113" t="s">
        <v>76315</v>
      </c>
      <c r="E169" s="113" t="s">
        <v>76417</v>
      </c>
      <c r="F169" s="113" t="s">
        <v>76256</v>
      </c>
      <c r="G169" s="113" t="s">
        <v>76433</v>
      </c>
      <c r="H169" s="113" t="s">
        <v>76434</v>
      </c>
      <c r="I169" s="113" t="s">
        <v>76435</v>
      </c>
      <c r="J169" s="115">
        <v>144.62</v>
      </c>
    </row>
    <row r="170" spans="1:10" x14ac:dyDescent="0.35">
      <c r="A170" s="113" t="s">
        <v>76415</v>
      </c>
      <c r="B170" s="113" t="s">
        <v>76416</v>
      </c>
      <c r="C170" s="114">
        <v>289</v>
      </c>
      <c r="D170" s="113" t="s">
        <v>76315</v>
      </c>
      <c r="E170" s="113" t="s">
        <v>76417</v>
      </c>
      <c r="F170" s="113" t="s">
        <v>76256</v>
      </c>
      <c r="G170" s="113" t="s">
        <v>76436</v>
      </c>
      <c r="H170" s="113" t="s">
        <v>76437</v>
      </c>
      <c r="I170" s="113" t="s">
        <v>76438</v>
      </c>
      <c r="J170" s="115">
        <v>182.42</v>
      </c>
    </row>
    <row r="171" spans="1:10" x14ac:dyDescent="0.35">
      <c r="A171" s="113" t="s">
        <v>76415</v>
      </c>
      <c r="B171" s="113" t="s">
        <v>76416</v>
      </c>
      <c r="C171" s="114">
        <v>290</v>
      </c>
      <c r="D171" s="113" t="s">
        <v>76316</v>
      </c>
      <c r="E171" s="113" t="s">
        <v>76417</v>
      </c>
      <c r="F171" s="113" t="s">
        <v>76418</v>
      </c>
      <c r="G171" s="113" t="s">
        <v>76419</v>
      </c>
      <c r="H171" s="113" t="s">
        <v>76419</v>
      </c>
      <c r="I171" s="113" t="s">
        <v>76420</v>
      </c>
      <c r="J171" s="115">
        <v>158.29</v>
      </c>
    </row>
    <row r="172" spans="1:10" x14ac:dyDescent="0.35">
      <c r="A172" s="113" t="s">
        <v>76415</v>
      </c>
      <c r="B172" s="113" t="s">
        <v>76416</v>
      </c>
      <c r="C172" s="114">
        <v>290</v>
      </c>
      <c r="D172" s="113" t="s">
        <v>76316</v>
      </c>
      <c r="E172" s="113" t="s">
        <v>76417</v>
      </c>
      <c r="F172" s="113" t="s">
        <v>76418</v>
      </c>
      <c r="G172" s="113" t="s">
        <v>76421</v>
      </c>
      <c r="H172" s="113" t="s">
        <v>76422</v>
      </c>
      <c r="I172" s="113" t="s">
        <v>76423</v>
      </c>
      <c r="J172" s="115">
        <v>201.97</v>
      </c>
    </row>
    <row r="173" spans="1:10" x14ac:dyDescent="0.35">
      <c r="A173" s="113" t="s">
        <v>76415</v>
      </c>
      <c r="B173" s="113" t="s">
        <v>76416</v>
      </c>
      <c r="C173" s="114">
        <v>290</v>
      </c>
      <c r="D173" s="113" t="s">
        <v>76316</v>
      </c>
      <c r="E173" s="113" t="s">
        <v>76417</v>
      </c>
      <c r="F173" s="113" t="s">
        <v>76418</v>
      </c>
      <c r="G173" s="113" t="s">
        <v>76424</v>
      </c>
      <c r="H173" s="113" t="s">
        <v>76425</v>
      </c>
      <c r="I173" s="113" t="s">
        <v>76426</v>
      </c>
      <c r="J173" s="115">
        <v>183.46</v>
      </c>
    </row>
    <row r="174" spans="1:10" x14ac:dyDescent="0.35">
      <c r="A174" s="113" t="s">
        <v>76415</v>
      </c>
      <c r="B174" s="113" t="s">
        <v>76416</v>
      </c>
      <c r="C174" s="114">
        <v>290</v>
      </c>
      <c r="D174" s="113" t="s">
        <v>76316</v>
      </c>
      <c r="E174" s="113" t="s">
        <v>76417</v>
      </c>
      <c r="F174" s="113" t="s">
        <v>76418</v>
      </c>
      <c r="G174" s="113" t="s">
        <v>76427</v>
      </c>
      <c r="H174" s="113" t="s">
        <v>76428</v>
      </c>
      <c r="I174" s="113" t="s">
        <v>76429</v>
      </c>
      <c r="J174" s="115">
        <v>201.97</v>
      </c>
    </row>
    <row r="175" spans="1:10" x14ac:dyDescent="0.35">
      <c r="A175" s="113" t="s">
        <v>76415</v>
      </c>
      <c r="B175" s="113" t="s">
        <v>76416</v>
      </c>
      <c r="C175" s="114">
        <v>290</v>
      </c>
      <c r="D175" s="113" t="s">
        <v>76316</v>
      </c>
      <c r="E175" s="113" t="s">
        <v>76417</v>
      </c>
      <c r="F175" s="113" t="s">
        <v>76418</v>
      </c>
      <c r="G175" s="113" t="s">
        <v>76430</v>
      </c>
      <c r="H175" s="113" t="s">
        <v>76431</v>
      </c>
      <c r="I175" s="113" t="s">
        <v>76432</v>
      </c>
      <c r="J175" s="115">
        <v>207.68</v>
      </c>
    </row>
    <row r="176" spans="1:10" x14ac:dyDescent="0.35">
      <c r="A176" s="113" t="s">
        <v>76415</v>
      </c>
      <c r="B176" s="113" t="s">
        <v>76416</v>
      </c>
      <c r="C176" s="114">
        <v>290</v>
      </c>
      <c r="D176" s="113" t="s">
        <v>76316</v>
      </c>
      <c r="E176" s="113" t="s">
        <v>76417</v>
      </c>
      <c r="F176" s="113" t="s">
        <v>76418</v>
      </c>
      <c r="G176" s="113" t="s">
        <v>76433</v>
      </c>
      <c r="H176" s="113" t="s">
        <v>76434</v>
      </c>
      <c r="I176" s="113" t="s">
        <v>76435</v>
      </c>
      <c r="J176" s="115">
        <v>174.1</v>
      </c>
    </row>
    <row r="177" spans="1:10" x14ac:dyDescent="0.35">
      <c r="A177" s="113" t="s">
        <v>76415</v>
      </c>
      <c r="B177" s="113" t="s">
        <v>76416</v>
      </c>
      <c r="C177" s="114">
        <v>290</v>
      </c>
      <c r="D177" s="113" t="s">
        <v>76316</v>
      </c>
      <c r="E177" s="113" t="s">
        <v>76417</v>
      </c>
      <c r="F177" s="113" t="s">
        <v>76418</v>
      </c>
      <c r="G177" s="113" t="s">
        <v>76436</v>
      </c>
      <c r="H177" s="113" t="s">
        <v>76437</v>
      </c>
      <c r="I177" s="113" t="s">
        <v>76438</v>
      </c>
      <c r="J177" s="115">
        <v>208.01</v>
      </c>
    </row>
    <row r="178" spans="1:10" x14ac:dyDescent="0.35">
      <c r="A178" s="113" t="s">
        <v>76415</v>
      </c>
      <c r="B178" s="113" t="s">
        <v>76416</v>
      </c>
      <c r="C178" s="114">
        <v>290</v>
      </c>
      <c r="D178" s="113" t="s">
        <v>76316</v>
      </c>
      <c r="E178" s="113" t="s">
        <v>76417</v>
      </c>
      <c r="F178" s="113" t="s">
        <v>76255</v>
      </c>
      <c r="G178" s="113" t="s">
        <v>76419</v>
      </c>
      <c r="H178" s="113" t="s">
        <v>76419</v>
      </c>
      <c r="I178" s="113" t="s">
        <v>76420</v>
      </c>
      <c r="J178" s="115">
        <v>143.29</v>
      </c>
    </row>
    <row r="179" spans="1:10" x14ac:dyDescent="0.35">
      <c r="A179" s="113" t="s">
        <v>76415</v>
      </c>
      <c r="B179" s="113" t="s">
        <v>76416</v>
      </c>
      <c r="C179" s="114">
        <v>290</v>
      </c>
      <c r="D179" s="113" t="s">
        <v>76316</v>
      </c>
      <c r="E179" s="113" t="s">
        <v>76417</v>
      </c>
      <c r="F179" s="113" t="s">
        <v>76255</v>
      </c>
      <c r="G179" s="113" t="s">
        <v>76421</v>
      </c>
      <c r="H179" s="113" t="s">
        <v>76422</v>
      </c>
      <c r="I179" s="113" t="s">
        <v>76423</v>
      </c>
      <c r="J179" s="115">
        <v>186.54</v>
      </c>
    </row>
    <row r="180" spans="1:10" x14ac:dyDescent="0.35">
      <c r="A180" s="113" t="s">
        <v>76415</v>
      </c>
      <c r="B180" s="113" t="s">
        <v>76416</v>
      </c>
      <c r="C180" s="114">
        <v>290</v>
      </c>
      <c r="D180" s="113" t="s">
        <v>76316</v>
      </c>
      <c r="E180" s="113" t="s">
        <v>76417</v>
      </c>
      <c r="F180" s="113" t="s">
        <v>76255</v>
      </c>
      <c r="G180" s="113" t="s">
        <v>76424</v>
      </c>
      <c r="H180" s="113" t="s">
        <v>76425</v>
      </c>
      <c r="I180" s="113" t="s">
        <v>76426</v>
      </c>
      <c r="J180" s="115">
        <v>244.62</v>
      </c>
    </row>
    <row r="181" spans="1:10" x14ac:dyDescent="0.35">
      <c r="A181" s="113" t="s">
        <v>76415</v>
      </c>
      <c r="B181" s="113" t="s">
        <v>76416</v>
      </c>
      <c r="C181" s="114">
        <v>290</v>
      </c>
      <c r="D181" s="113" t="s">
        <v>76316</v>
      </c>
      <c r="E181" s="113" t="s">
        <v>76417</v>
      </c>
      <c r="F181" s="113" t="s">
        <v>76255</v>
      </c>
      <c r="G181" s="113" t="s">
        <v>76427</v>
      </c>
      <c r="H181" s="113" t="s">
        <v>76428</v>
      </c>
      <c r="I181" s="113" t="s">
        <v>76429</v>
      </c>
      <c r="J181" s="115">
        <v>212.05</v>
      </c>
    </row>
    <row r="182" spans="1:10" x14ac:dyDescent="0.35">
      <c r="A182" s="113" t="s">
        <v>76415</v>
      </c>
      <c r="B182" s="113" t="s">
        <v>76416</v>
      </c>
      <c r="C182" s="114">
        <v>290</v>
      </c>
      <c r="D182" s="113" t="s">
        <v>76316</v>
      </c>
      <c r="E182" s="113" t="s">
        <v>76417</v>
      </c>
      <c r="F182" s="113" t="s">
        <v>76255</v>
      </c>
      <c r="G182" s="113" t="s">
        <v>76430</v>
      </c>
      <c r="H182" s="113" t="s">
        <v>76431</v>
      </c>
      <c r="I182" s="113" t="s">
        <v>76432</v>
      </c>
      <c r="J182" s="115">
        <v>212.05</v>
      </c>
    </row>
    <row r="183" spans="1:10" x14ac:dyDescent="0.35">
      <c r="A183" s="113" t="s">
        <v>76415</v>
      </c>
      <c r="B183" s="113" t="s">
        <v>76416</v>
      </c>
      <c r="C183" s="114">
        <v>290</v>
      </c>
      <c r="D183" s="113" t="s">
        <v>76316</v>
      </c>
      <c r="E183" s="113" t="s">
        <v>76417</v>
      </c>
      <c r="F183" s="113" t="s">
        <v>76255</v>
      </c>
      <c r="G183" s="113" t="s">
        <v>76433</v>
      </c>
      <c r="H183" s="113" t="s">
        <v>76434</v>
      </c>
      <c r="I183" s="113" t="s">
        <v>76435</v>
      </c>
      <c r="J183" s="115">
        <v>108.8</v>
      </c>
    </row>
    <row r="184" spans="1:10" x14ac:dyDescent="0.35">
      <c r="A184" s="113" t="s">
        <v>76415</v>
      </c>
      <c r="B184" s="113" t="s">
        <v>76416</v>
      </c>
      <c r="C184" s="114">
        <v>290</v>
      </c>
      <c r="D184" s="113" t="s">
        <v>76316</v>
      </c>
      <c r="E184" s="113" t="s">
        <v>76417</v>
      </c>
      <c r="F184" s="113" t="s">
        <v>76255</v>
      </c>
      <c r="G184" s="113" t="s">
        <v>76436</v>
      </c>
      <c r="H184" s="113" t="s">
        <v>76437</v>
      </c>
      <c r="I184" s="113" t="s">
        <v>76438</v>
      </c>
      <c r="J184" s="115">
        <v>234.34</v>
      </c>
    </row>
    <row r="185" spans="1:10" x14ac:dyDescent="0.35">
      <c r="A185" s="113" t="s">
        <v>76415</v>
      </c>
      <c r="B185" s="113" t="s">
        <v>76416</v>
      </c>
      <c r="C185" s="114">
        <v>290</v>
      </c>
      <c r="D185" s="113" t="s">
        <v>76316</v>
      </c>
      <c r="E185" s="113" t="s">
        <v>76417</v>
      </c>
      <c r="F185" s="113" t="s">
        <v>76256</v>
      </c>
      <c r="G185" s="113" t="s">
        <v>76419</v>
      </c>
      <c r="H185" s="113" t="s">
        <v>76419</v>
      </c>
      <c r="I185" s="113" t="s">
        <v>76420</v>
      </c>
      <c r="J185" s="115">
        <v>147.80000000000001</v>
      </c>
    </row>
    <row r="186" spans="1:10" x14ac:dyDescent="0.35">
      <c r="A186" s="113" t="s">
        <v>76415</v>
      </c>
      <c r="B186" s="113" t="s">
        <v>76416</v>
      </c>
      <c r="C186" s="114">
        <v>290</v>
      </c>
      <c r="D186" s="113" t="s">
        <v>76316</v>
      </c>
      <c r="E186" s="113" t="s">
        <v>76417</v>
      </c>
      <c r="F186" s="113" t="s">
        <v>76256</v>
      </c>
      <c r="G186" s="113" t="s">
        <v>76421</v>
      </c>
      <c r="H186" s="113" t="s">
        <v>76422</v>
      </c>
      <c r="I186" s="113" t="s">
        <v>76423</v>
      </c>
      <c r="J186" s="115">
        <v>168.68</v>
      </c>
    </row>
    <row r="187" spans="1:10" x14ac:dyDescent="0.35">
      <c r="A187" s="113" t="s">
        <v>76415</v>
      </c>
      <c r="B187" s="113" t="s">
        <v>76416</v>
      </c>
      <c r="C187" s="114">
        <v>290</v>
      </c>
      <c r="D187" s="113" t="s">
        <v>76316</v>
      </c>
      <c r="E187" s="113" t="s">
        <v>76417</v>
      </c>
      <c r="F187" s="113" t="s">
        <v>76256</v>
      </c>
      <c r="G187" s="113" t="s">
        <v>76424</v>
      </c>
      <c r="H187" s="113" t="s">
        <v>76425</v>
      </c>
      <c r="I187" s="113" t="s">
        <v>76426</v>
      </c>
      <c r="J187" s="115">
        <v>147.80000000000001</v>
      </c>
    </row>
    <row r="188" spans="1:10" x14ac:dyDescent="0.35">
      <c r="A188" s="113" t="s">
        <v>76415</v>
      </c>
      <c r="B188" s="113" t="s">
        <v>76416</v>
      </c>
      <c r="C188" s="114">
        <v>290</v>
      </c>
      <c r="D188" s="113" t="s">
        <v>76316</v>
      </c>
      <c r="E188" s="113" t="s">
        <v>76417</v>
      </c>
      <c r="F188" s="113" t="s">
        <v>76256</v>
      </c>
      <c r="G188" s="113" t="s">
        <v>76427</v>
      </c>
      <c r="H188" s="113" t="s">
        <v>76428</v>
      </c>
      <c r="I188" s="113" t="s">
        <v>76429</v>
      </c>
      <c r="J188" s="115">
        <v>168.68</v>
      </c>
    </row>
    <row r="189" spans="1:10" x14ac:dyDescent="0.35">
      <c r="A189" s="113" t="s">
        <v>76415</v>
      </c>
      <c r="B189" s="113" t="s">
        <v>76416</v>
      </c>
      <c r="C189" s="114">
        <v>290</v>
      </c>
      <c r="D189" s="113" t="s">
        <v>76316</v>
      </c>
      <c r="E189" s="113" t="s">
        <v>76417</v>
      </c>
      <c r="F189" s="113" t="s">
        <v>76256</v>
      </c>
      <c r="G189" s="113" t="s">
        <v>76430</v>
      </c>
      <c r="H189" s="113" t="s">
        <v>76431</v>
      </c>
      <c r="I189" s="113" t="s">
        <v>76432</v>
      </c>
      <c r="J189" s="115">
        <v>168.68</v>
      </c>
    </row>
    <row r="190" spans="1:10" x14ac:dyDescent="0.35">
      <c r="A190" s="113" t="s">
        <v>76415</v>
      </c>
      <c r="B190" s="113" t="s">
        <v>76416</v>
      </c>
      <c r="C190" s="114">
        <v>290</v>
      </c>
      <c r="D190" s="113" t="s">
        <v>76316</v>
      </c>
      <c r="E190" s="113" t="s">
        <v>76417</v>
      </c>
      <c r="F190" s="113" t="s">
        <v>76256</v>
      </c>
      <c r="G190" s="113" t="s">
        <v>76433</v>
      </c>
      <c r="H190" s="113" t="s">
        <v>76434</v>
      </c>
      <c r="I190" s="113" t="s">
        <v>76435</v>
      </c>
      <c r="J190" s="115">
        <v>144.62</v>
      </c>
    </row>
    <row r="191" spans="1:10" x14ac:dyDescent="0.35">
      <c r="A191" s="113" t="s">
        <v>76415</v>
      </c>
      <c r="B191" s="113" t="s">
        <v>76416</v>
      </c>
      <c r="C191" s="114">
        <v>290</v>
      </c>
      <c r="D191" s="113" t="s">
        <v>76316</v>
      </c>
      <c r="E191" s="113" t="s">
        <v>76417</v>
      </c>
      <c r="F191" s="113" t="s">
        <v>76256</v>
      </c>
      <c r="G191" s="113" t="s">
        <v>76436</v>
      </c>
      <c r="H191" s="113" t="s">
        <v>76437</v>
      </c>
      <c r="I191" s="113" t="s">
        <v>76438</v>
      </c>
      <c r="J191" s="115">
        <v>182.42</v>
      </c>
    </row>
    <row r="192" spans="1:10" x14ac:dyDescent="0.35">
      <c r="A192" s="113" t="s">
        <v>76415</v>
      </c>
      <c r="B192" s="113" t="s">
        <v>76443</v>
      </c>
      <c r="C192" s="114">
        <v>311</v>
      </c>
      <c r="D192" s="113" t="s">
        <v>76326</v>
      </c>
      <c r="E192" s="113" t="s">
        <v>76444</v>
      </c>
      <c r="F192" s="113" t="s">
        <v>76418</v>
      </c>
      <c r="G192" s="113" t="s">
        <v>76419</v>
      </c>
      <c r="H192" s="113" t="s">
        <v>76419</v>
      </c>
      <c r="I192" s="113" t="s">
        <v>76420</v>
      </c>
      <c r="J192" s="115">
        <v>158.29</v>
      </c>
    </row>
    <row r="193" spans="1:10" x14ac:dyDescent="0.35">
      <c r="A193" s="113" t="s">
        <v>76415</v>
      </c>
      <c r="B193" s="113" t="s">
        <v>76443</v>
      </c>
      <c r="C193" s="114">
        <v>311</v>
      </c>
      <c r="D193" s="113" t="s">
        <v>76326</v>
      </c>
      <c r="E193" s="113" t="s">
        <v>76444</v>
      </c>
      <c r="F193" s="113" t="s">
        <v>76418</v>
      </c>
      <c r="G193" s="113" t="s">
        <v>76421</v>
      </c>
      <c r="H193" s="113" t="s">
        <v>76422</v>
      </c>
      <c r="I193" s="113" t="s">
        <v>76423</v>
      </c>
      <c r="J193" s="115">
        <v>201.97</v>
      </c>
    </row>
    <row r="194" spans="1:10" x14ac:dyDescent="0.35">
      <c r="A194" s="113" t="s">
        <v>76415</v>
      </c>
      <c r="B194" s="113" t="s">
        <v>76443</v>
      </c>
      <c r="C194" s="114">
        <v>311</v>
      </c>
      <c r="D194" s="113" t="s">
        <v>76326</v>
      </c>
      <c r="E194" s="113" t="s">
        <v>76444</v>
      </c>
      <c r="F194" s="113" t="s">
        <v>76418</v>
      </c>
      <c r="G194" s="113" t="s">
        <v>76424</v>
      </c>
      <c r="H194" s="113" t="s">
        <v>76425</v>
      </c>
      <c r="I194" s="113" t="s">
        <v>76426</v>
      </c>
      <c r="J194" s="115">
        <v>183.46</v>
      </c>
    </row>
    <row r="195" spans="1:10" x14ac:dyDescent="0.35">
      <c r="A195" s="113" t="s">
        <v>76415</v>
      </c>
      <c r="B195" s="113" t="s">
        <v>76443</v>
      </c>
      <c r="C195" s="114">
        <v>311</v>
      </c>
      <c r="D195" s="113" t="s">
        <v>76326</v>
      </c>
      <c r="E195" s="113" t="s">
        <v>76444</v>
      </c>
      <c r="F195" s="113" t="s">
        <v>76418</v>
      </c>
      <c r="G195" s="113" t="s">
        <v>76427</v>
      </c>
      <c r="H195" s="113" t="s">
        <v>76428</v>
      </c>
      <c r="I195" s="113" t="s">
        <v>76429</v>
      </c>
      <c r="J195" s="115">
        <v>201.97</v>
      </c>
    </row>
    <row r="196" spans="1:10" x14ac:dyDescent="0.35">
      <c r="A196" s="113" t="s">
        <v>76415</v>
      </c>
      <c r="B196" s="113" t="s">
        <v>76443</v>
      </c>
      <c r="C196" s="114">
        <v>311</v>
      </c>
      <c r="D196" s="113" t="s">
        <v>76326</v>
      </c>
      <c r="E196" s="113" t="s">
        <v>76444</v>
      </c>
      <c r="F196" s="113" t="s">
        <v>76418</v>
      </c>
      <c r="G196" s="113" t="s">
        <v>76430</v>
      </c>
      <c r="H196" s="113" t="s">
        <v>76431</v>
      </c>
      <c r="I196" s="113" t="s">
        <v>76432</v>
      </c>
      <c r="J196" s="115">
        <v>207.68</v>
      </c>
    </row>
    <row r="197" spans="1:10" x14ac:dyDescent="0.35">
      <c r="A197" s="113" t="s">
        <v>76415</v>
      </c>
      <c r="B197" s="113" t="s">
        <v>76443</v>
      </c>
      <c r="C197" s="114">
        <v>311</v>
      </c>
      <c r="D197" s="113" t="s">
        <v>76326</v>
      </c>
      <c r="E197" s="113" t="s">
        <v>76444</v>
      </c>
      <c r="F197" s="113" t="s">
        <v>76418</v>
      </c>
      <c r="G197" s="113" t="s">
        <v>76433</v>
      </c>
      <c r="H197" s="113" t="s">
        <v>76434</v>
      </c>
      <c r="I197" s="113" t="s">
        <v>76435</v>
      </c>
      <c r="J197" s="115">
        <v>174.1</v>
      </c>
    </row>
    <row r="198" spans="1:10" x14ac:dyDescent="0.35">
      <c r="A198" s="113" t="s">
        <v>76415</v>
      </c>
      <c r="B198" s="113" t="s">
        <v>76443</v>
      </c>
      <c r="C198" s="114">
        <v>311</v>
      </c>
      <c r="D198" s="113" t="s">
        <v>76326</v>
      </c>
      <c r="E198" s="113" t="s">
        <v>76444</v>
      </c>
      <c r="F198" s="113" t="s">
        <v>76418</v>
      </c>
      <c r="G198" s="113" t="s">
        <v>76436</v>
      </c>
      <c r="H198" s="113" t="s">
        <v>76437</v>
      </c>
      <c r="I198" s="113" t="s">
        <v>76438</v>
      </c>
      <c r="J198" s="115">
        <v>208.01</v>
      </c>
    </row>
    <row r="199" spans="1:10" x14ac:dyDescent="0.35">
      <c r="A199" s="113" t="s">
        <v>76415</v>
      </c>
      <c r="B199" s="113" t="s">
        <v>76443</v>
      </c>
      <c r="C199" s="114">
        <v>311</v>
      </c>
      <c r="D199" s="113" t="s">
        <v>76326</v>
      </c>
      <c r="E199" s="113" t="s">
        <v>76444</v>
      </c>
      <c r="F199" s="113" t="s">
        <v>76255</v>
      </c>
      <c r="G199" s="113" t="s">
        <v>76419</v>
      </c>
      <c r="H199" s="113" t="s">
        <v>76419</v>
      </c>
      <c r="I199" s="113" t="s">
        <v>76420</v>
      </c>
      <c r="J199" s="115">
        <v>143.29</v>
      </c>
    </row>
    <row r="200" spans="1:10" x14ac:dyDescent="0.35">
      <c r="A200" s="113" t="s">
        <v>76415</v>
      </c>
      <c r="B200" s="113" t="s">
        <v>76443</v>
      </c>
      <c r="C200" s="114">
        <v>311</v>
      </c>
      <c r="D200" s="113" t="s">
        <v>76326</v>
      </c>
      <c r="E200" s="113" t="s">
        <v>76444</v>
      </c>
      <c r="F200" s="113" t="s">
        <v>76255</v>
      </c>
      <c r="G200" s="113" t="s">
        <v>76421</v>
      </c>
      <c r="H200" s="113" t="s">
        <v>76422</v>
      </c>
      <c r="I200" s="113" t="s">
        <v>76423</v>
      </c>
      <c r="J200" s="115">
        <v>186.54</v>
      </c>
    </row>
    <row r="201" spans="1:10" x14ac:dyDescent="0.35">
      <c r="A201" s="113" t="s">
        <v>76415</v>
      </c>
      <c r="B201" s="113" t="s">
        <v>76443</v>
      </c>
      <c r="C201" s="114">
        <v>311</v>
      </c>
      <c r="D201" s="113" t="s">
        <v>76326</v>
      </c>
      <c r="E201" s="113" t="s">
        <v>76444</v>
      </c>
      <c r="F201" s="113" t="s">
        <v>76255</v>
      </c>
      <c r="G201" s="113" t="s">
        <v>76424</v>
      </c>
      <c r="H201" s="113" t="s">
        <v>76425</v>
      </c>
      <c r="I201" s="113" t="s">
        <v>76426</v>
      </c>
      <c r="J201" s="115">
        <v>244.62</v>
      </c>
    </row>
    <row r="202" spans="1:10" x14ac:dyDescent="0.35">
      <c r="A202" s="113" t="s">
        <v>76415</v>
      </c>
      <c r="B202" s="113" t="s">
        <v>76443</v>
      </c>
      <c r="C202" s="114">
        <v>311</v>
      </c>
      <c r="D202" s="113" t="s">
        <v>76326</v>
      </c>
      <c r="E202" s="113" t="s">
        <v>76444</v>
      </c>
      <c r="F202" s="113" t="s">
        <v>76255</v>
      </c>
      <c r="G202" s="113" t="s">
        <v>76427</v>
      </c>
      <c r="H202" s="113" t="s">
        <v>76428</v>
      </c>
      <c r="I202" s="113" t="s">
        <v>76429</v>
      </c>
      <c r="J202" s="115">
        <v>212.05</v>
      </c>
    </row>
    <row r="203" spans="1:10" x14ac:dyDescent="0.35">
      <c r="A203" s="113" t="s">
        <v>76415</v>
      </c>
      <c r="B203" s="113" t="s">
        <v>76443</v>
      </c>
      <c r="C203" s="114">
        <v>311</v>
      </c>
      <c r="D203" s="113" t="s">
        <v>76326</v>
      </c>
      <c r="E203" s="113" t="s">
        <v>76444</v>
      </c>
      <c r="F203" s="113" t="s">
        <v>76255</v>
      </c>
      <c r="G203" s="113" t="s">
        <v>76430</v>
      </c>
      <c r="H203" s="113" t="s">
        <v>76431</v>
      </c>
      <c r="I203" s="113" t="s">
        <v>76432</v>
      </c>
      <c r="J203" s="115">
        <v>212.05</v>
      </c>
    </row>
    <row r="204" spans="1:10" x14ac:dyDescent="0.35">
      <c r="A204" s="113" t="s">
        <v>76415</v>
      </c>
      <c r="B204" s="113" t="s">
        <v>76443</v>
      </c>
      <c r="C204" s="114">
        <v>311</v>
      </c>
      <c r="D204" s="113" t="s">
        <v>76326</v>
      </c>
      <c r="E204" s="113" t="s">
        <v>76444</v>
      </c>
      <c r="F204" s="113" t="s">
        <v>76255</v>
      </c>
      <c r="G204" s="113" t="s">
        <v>76433</v>
      </c>
      <c r="H204" s="113" t="s">
        <v>76434</v>
      </c>
      <c r="I204" s="113" t="s">
        <v>76435</v>
      </c>
      <c r="J204" s="115">
        <v>108.8</v>
      </c>
    </row>
    <row r="205" spans="1:10" x14ac:dyDescent="0.35">
      <c r="A205" s="113" t="s">
        <v>76415</v>
      </c>
      <c r="B205" s="113" t="s">
        <v>76443</v>
      </c>
      <c r="C205" s="114">
        <v>311</v>
      </c>
      <c r="D205" s="113" t="s">
        <v>76326</v>
      </c>
      <c r="E205" s="113" t="s">
        <v>76444</v>
      </c>
      <c r="F205" s="113" t="s">
        <v>76255</v>
      </c>
      <c r="G205" s="113" t="s">
        <v>76436</v>
      </c>
      <c r="H205" s="113" t="s">
        <v>76437</v>
      </c>
      <c r="I205" s="113" t="s">
        <v>76438</v>
      </c>
      <c r="J205" s="115">
        <v>234.34</v>
      </c>
    </row>
    <row r="206" spans="1:10" x14ac:dyDescent="0.35">
      <c r="A206" s="113" t="s">
        <v>76415</v>
      </c>
      <c r="B206" s="113" t="s">
        <v>76443</v>
      </c>
      <c r="C206" s="114">
        <v>311</v>
      </c>
      <c r="D206" s="113" t="s">
        <v>76326</v>
      </c>
      <c r="E206" s="113" t="s">
        <v>76444</v>
      </c>
      <c r="F206" s="113" t="s">
        <v>76256</v>
      </c>
      <c r="G206" s="113" t="s">
        <v>76419</v>
      </c>
      <c r="H206" s="113" t="s">
        <v>76419</v>
      </c>
      <c r="I206" s="113" t="s">
        <v>76420</v>
      </c>
      <c r="J206" s="115">
        <v>147.80000000000001</v>
      </c>
    </row>
    <row r="207" spans="1:10" x14ac:dyDescent="0.35">
      <c r="A207" s="113" t="s">
        <v>76415</v>
      </c>
      <c r="B207" s="113" t="s">
        <v>76443</v>
      </c>
      <c r="C207" s="114">
        <v>311</v>
      </c>
      <c r="D207" s="113" t="s">
        <v>76326</v>
      </c>
      <c r="E207" s="113" t="s">
        <v>76444</v>
      </c>
      <c r="F207" s="113" t="s">
        <v>76256</v>
      </c>
      <c r="G207" s="113" t="s">
        <v>76421</v>
      </c>
      <c r="H207" s="113" t="s">
        <v>76422</v>
      </c>
      <c r="I207" s="113" t="s">
        <v>76423</v>
      </c>
      <c r="J207" s="115">
        <v>168.68</v>
      </c>
    </row>
    <row r="208" spans="1:10" x14ac:dyDescent="0.35">
      <c r="A208" s="113" t="s">
        <v>76415</v>
      </c>
      <c r="B208" s="113" t="s">
        <v>76443</v>
      </c>
      <c r="C208" s="114">
        <v>311</v>
      </c>
      <c r="D208" s="113" t="s">
        <v>76326</v>
      </c>
      <c r="E208" s="113" t="s">
        <v>76444</v>
      </c>
      <c r="F208" s="113" t="s">
        <v>76256</v>
      </c>
      <c r="G208" s="113" t="s">
        <v>76424</v>
      </c>
      <c r="H208" s="113" t="s">
        <v>76425</v>
      </c>
      <c r="I208" s="113" t="s">
        <v>76426</v>
      </c>
      <c r="J208" s="115">
        <v>147.80000000000001</v>
      </c>
    </row>
    <row r="209" spans="1:10" x14ac:dyDescent="0.35">
      <c r="A209" s="113" t="s">
        <v>76415</v>
      </c>
      <c r="B209" s="113" t="s">
        <v>76443</v>
      </c>
      <c r="C209" s="114">
        <v>311</v>
      </c>
      <c r="D209" s="113" t="s">
        <v>76326</v>
      </c>
      <c r="E209" s="113" t="s">
        <v>76444</v>
      </c>
      <c r="F209" s="113" t="s">
        <v>76256</v>
      </c>
      <c r="G209" s="113" t="s">
        <v>76427</v>
      </c>
      <c r="H209" s="113" t="s">
        <v>76428</v>
      </c>
      <c r="I209" s="113" t="s">
        <v>76429</v>
      </c>
      <c r="J209" s="115">
        <v>168.68</v>
      </c>
    </row>
    <row r="210" spans="1:10" x14ac:dyDescent="0.35">
      <c r="A210" s="113" t="s">
        <v>76415</v>
      </c>
      <c r="B210" s="113" t="s">
        <v>76443</v>
      </c>
      <c r="C210" s="114">
        <v>311</v>
      </c>
      <c r="D210" s="113" t="s">
        <v>76326</v>
      </c>
      <c r="E210" s="113" t="s">
        <v>76444</v>
      </c>
      <c r="F210" s="113" t="s">
        <v>76256</v>
      </c>
      <c r="G210" s="113" t="s">
        <v>76430</v>
      </c>
      <c r="H210" s="113" t="s">
        <v>76431</v>
      </c>
      <c r="I210" s="113" t="s">
        <v>76432</v>
      </c>
      <c r="J210" s="115">
        <v>168.68</v>
      </c>
    </row>
    <row r="211" spans="1:10" x14ac:dyDescent="0.35">
      <c r="A211" s="113" t="s">
        <v>76415</v>
      </c>
      <c r="B211" s="113" t="s">
        <v>76443</v>
      </c>
      <c r="C211" s="114">
        <v>311</v>
      </c>
      <c r="D211" s="113" t="s">
        <v>76326</v>
      </c>
      <c r="E211" s="113" t="s">
        <v>76444</v>
      </c>
      <c r="F211" s="113" t="s">
        <v>76256</v>
      </c>
      <c r="G211" s="113" t="s">
        <v>76433</v>
      </c>
      <c r="H211" s="113" t="s">
        <v>76434</v>
      </c>
      <c r="I211" s="113" t="s">
        <v>76435</v>
      </c>
      <c r="J211" s="115">
        <v>144.62</v>
      </c>
    </row>
    <row r="212" spans="1:10" x14ac:dyDescent="0.35">
      <c r="A212" s="113" t="s">
        <v>76415</v>
      </c>
      <c r="B212" s="113" t="s">
        <v>76443</v>
      </c>
      <c r="C212" s="114">
        <v>311</v>
      </c>
      <c r="D212" s="113" t="s">
        <v>76326</v>
      </c>
      <c r="E212" s="113" t="s">
        <v>76444</v>
      </c>
      <c r="F212" s="113" t="s">
        <v>76256</v>
      </c>
      <c r="G212" s="113" t="s">
        <v>76436</v>
      </c>
      <c r="H212" s="113" t="s">
        <v>76437</v>
      </c>
      <c r="I212" s="113" t="s">
        <v>76438</v>
      </c>
      <c r="J212" s="115">
        <v>182.42</v>
      </c>
    </row>
    <row r="213" spans="1:10" x14ac:dyDescent="0.35">
      <c r="A213" s="113" t="s">
        <v>76415</v>
      </c>
      <c r="B213" s="113" t="s">
        <v>76445</v>
      </c>
      <c r="C213" s="114">
        <v>320</v>
      </c>
      <c r="D213" s="113" t="s">
        <v>76328</v>
      </c>
      <c r="E213" s="113" t="s">
        <v>76446</v>
      </c>
      <c r="F213" s="113" t="s">
        <v>76418</v>
      </c>
      <c r="G213" s="113" t="s">
        <v>76419</v>
      </c>
      <c r="H213" s="113" t="s">
        <v>76419</v>
      </c>
      <c r="I213" s="113" t="s">
        <v>76420</v>
      </c>
      <c r="J213" s="115">
        <v>158.29</v>
      </c>
    </row>
    <row r="214" spans="1:10" x14ac:dyDescent="0.35">
      <c r="A214" s="113" t="s">
        <v>76415</v>
      </c>
      <c r="B214" s="113" t="s">
        <v>76445</v>
      </c>
      <c r="C214" s="114">
        <v>320</v>
      </c>
      <c r="D214" s="113" t="s">
        <v>76328</v>
      </c>
      <c r="E214" s="113" t="s">
        <v>76446</v>
      </c>
      <c r="F214" s="113" t="s">
        <v>76418</v>
      </c>
      <c r="G214" s="113" t="s">
        <v>76421</v>
      </c>
      <c r="H214" s="113" t="s">
        <v>76422</v>
      </c>
      <c r="I214" s="113" t="s">
        <v>76423</v>
      </c>
      <c r="J214" s="115">
        <v>201.97</v>
      </c>
    </row>
    <row r="215" spans="1:10" x14ac:dyDescent="0.35">
      <c r="A215" s="113" t="s">
        <v>76415</v>
      </c>
      <c r="B215" s="113" t="s">
        <v>76445</v>
      </c>
      <c r="C215" s="114">
        <v>320</v>
      </c>
      <c r="D215" s="113" t="s">
        <v>76328</v>
      </c>
      <c r="E215" s="113" t="s">
        <v>76446</v>
      </c>
      <c r="F215" s="113" t="s">
        <v>76418</v>
      </c>
      <c r="G215" s="113" t="s">
        <v>76424</v>
      </c>
      <c r="H215" s="113" t="s">
        <v>76425</v>
      </c>
      <c r="I215" s="113" t="s">
        <v>76426</v>
      </c>
      <c r="J215" s="115">
        <v>183.46</v>
      </c>
    </row>
    <row r="216" spans="1:10" x14ac:dyDescent="0.35">
      <c r="A216" s="113" t="s">
        <v>76415</v>
      </c>
      <c r="B216" s="113" t="s">
        <v>76445</v>
      </c>
      <c r="C216" s="114">
        <v>320</v>
      </c>
      <c r="D216" s="113" t="s">
        <v>76328</v>
      </c>
      <c r="E216" s="113" t="s">
        <v>76446</v>
      </c>
      <c r="F216" s="113" t="s">
        <v>76418</v>
      </c>
      <c r="G216" s="113" t="s">
        <v>76427</v>
      </c>
      <c r="H216" s="113" t="s">
        <v>76428</v>
      </c>
      <c r="I216" s="113" t="s">
        <v>76429</v>
      </c>
      <c r="J216" s="115">
        <v>201.97</v>
      </c>
    </row>
    <row r="217" spans="1:10" x14ac:dyDescent="0.35">
      <c r="A217" s="113" t="s">
        <v>76415</v>
      </c>
      <c r="B217" s="113" t="s">
        <v>76445</v>
      </c>
      <c r="C217" s="114">
        <v>320</v>
      </c>
      <c r="D217" s="113" t="s">
        <v>76328</v>
      </c>
      <c r="E217" s="113" t="s">
        <v>76446</v>
      </c>
      <c r="F217" s="113" t="s">
        <v>76418</v>
      </c>
      <c r="G217" s="113" t="s">
        <v>76430</v>
      </c>
      <c r="H217" s="113" t="s">
        <v>76431</v>
      </c>
      <c r="I217" s="113" t="s">
        <v>76432</v>
      </c>
      <c r="J217" s="115">
        <v>207.68</v>
      </c>
    </row>
    <row r="218" spans="1:10" x14ac:dyDescent="0.35">
      <c r="A218" s="113" t="s">
        <v>76415</v>
      </c>
      <c r="B218" s="113" t="s">
        <v>76445</v>
      </c>
      <c r="C218" s="114">
        <v>320</v>
      </c>
      <c r="D218" s="113" t="s">
        <v>76328</v>
      </c>
      <c r="E218" s="113" t="s">
        <v>76446</v>
      </c>
      <c r="F218" s="113" t="s">
        <v>76418</v>
      </c>
      <c r="G218" s="113" t="s">
        <v>76433</v>
      </c>
      <c r="H218" s="113" t="s">
        <v>76434</v>
      </c>
      <c r="I218" s="113" t="s">
        <v>76435</v>
      </c>
      <c r="J218" s="115">
        <v>174.1</v>
      </c>
    </row>
    <row r="219" spans="1:10" x14ac:dyDescent="0.35">
      <c r="A219" s="113" t="s">
        <v>76415</v>
      </c>
      <c r="B219" s="113" t="s">
        <v>76445</v>
      </c>
      <c r="C219" s="114">
        <v>320</v>
      </c>
      <c r="D219" s="113" t="s">
        <v>76328</v>
      </c>
      <c r="E219" s="113" t="s">
        <v>76446</v>
      </c>
      <c r="F219" s="113" t="s">
        <v>76418</v>
      </c>
      <c r="G219" s="113" t="s">
        <v>76436</v>
      </c>
      <c r="H219" s="113" t="s">
        <v>76437</v>
      </c>
      <c r="I219" s="113" t="s">
        <v>76438</v>
      </c>
      <c r="J219" s="115">
        <v>208.01</v>
      </c>
    </row>
    <row r="220" spans="1:10" x14ac:dyDescent="0.35">
      <c r="A220" s="113" t="s">
        <v>76415</v>
      </c>
      <c r="B220" s="113" t="s">
        <v>76445</v>
      </c>
      <c r="C220" s="114">
        <v>320</v>
      </c>
      <c r="D220" s="113" t="s">
        <v>76328</v>
      </c>
      <c r="E220" s="113" t="s">
        <v>76446</v>
      </c>
      <c r="F220" s="113" t="s">
        <v>76255</v>
      </c>
      <c r="G220" s="113" t="s">
        <v>76419</v>
      </c>
      <c r="H220" s="113" t="s">
        <v>76419</v>
      </c>
      <c r="I220" s="113" t="s">
        <v>76420</v>
      </c>
      <c r="J220" s="115">
        <v>143.29</v>
      </c>
    </row>
    <row r="221" spans="1:10" x14ac:dyDescent="0.35">
      <c r="A221" s="113" t="s">
        <v>76415</v>
      </c>
      <c r="B221" s="113" t="s">
        <v>76445</v>
      </c>
      <c r="C221" s="114">
        <v>320</v>
      </c>
      <c r="D221" s="113" t="s">
        <v>76328</v>
      </c>
      <c r="E221" s="113" t="s">
        <v>76446</v>
      </c>
      <c r="F221" s="113" t="s">
        <v>76255</v>
      </c>
      <c r="G221" s="113" t="s">
        <v>76421</v>
      </c>
      <c r="H221" s="113" t="s">
        <v>76422</v>
      </c>
      <c r="I221" s="113" t="s">
        <v>76423</v>
      </c>
      <c r="J221" s="115">
        <v>186.54</v>
      </c>
    </row>
    <row r="222" spans="1:10" x14ac:dyDescent="0.35">
      <c r="A222" s="113" t="s">
        <v>76415</v>
      </c>
      <c r="B222" s="113" t="s">
        <v>76445</v>
      </c>
      <c r="C222" s="114">
        <v>320</v>
      </c>
      <c r="D222" s="113" t="s">
        <v>76328</v>
      </c>
      <c r="E222" s="113" t="s">
        <v>76446</v>
      </c>
      <c r="F222" s="113" t="s">
        <v>76255</v>
      </c>
      <c r="G222" s="113" t="s">
        <v>76424</v>
      </c>
      <c r="H222" s="113" t="s">
        <v>76425</v>
      </c>
      <c r="I222" s="113" t="s">
        <v>76426</v>
      </c>
      <c r="J222" s="115">
        <v>244.62</v>
      </c>
    </row>
    <row r="223" spans="1:10" x14ac:dyDescent="0.35">
      <c r="A223" s="113" t="s">
        <v>76415</v>
      </c>
      <c r="B223" s="113" t="s">
        <v>76445</v>
      </c>
      <c r="C223" s="114">
        <v>320</v>
      </c>
      <c r="D223" s="113" t="s">
        <v>76328</v>
      </c>
      <c r="E223" s="113" t="s">
        <v>76446</v>
      </c>
      <c r="F223" s="113" t="s">
        <v>76255</v>
      </c>
      <c r="G223" s="113" t="s">
        <v>76427</v>
      </c>
      <c r="H223" s="113" t="s">
        <v>76428</v>
      </c>
      <c r="I223" s="113" t="s">
        <v>76429</v>
      </c>
      <c r="J223" s="115">
        <v>212.05</v>
      </c>
    </row>
    <row r="224" spans="1:10" x14ac:dyDescent="0.35">
      <c r="A224" s="113" t="s">
        <v>76415</v>
      </c>
      <c r="B224" s="113" t="s">
        <v>76445</v>
      </c>
      <c r="C224" s="114">
        <v>320</v>
      </c>
      <c r="D224" s="113" t="s">
        <v>76328</v>
      </c>
      <c r="E224" s="113" t="s">
        <v>76446</v>
      </c>
      <c r="F224" s="113" t="s">
        <v>76255</v>
      </c>
      <c r="G224" s="113" t="s">
        <v>76430</v>
      </c>
      <c r="H224" s="113" t="s">
        <v>76431</v>
      </c>
      <c r="I224" s="113" t="s">
        <v>76432</v>
      </c>
      <c r="J224" s="115">
        <v>212.05</v>
      </c>
    </row>
    <row r="225" spans="1:10" x14ac:dyDescent="0.35">
      <c r="A225" s="113" t="s">
        <v>76415</v>
      </c>
      <c r="B225" s="113" t="s">
        <v>76445</v>
      </c>
      <c r="C225" s="114">
        <v>320</v>
      </c>
      <c r="D225" s="113" t="s">
        <v>76328</v>
      </c>
      <c r="E225" s="113" t="s">
        <v>76446</v>
      </c>
      <c r="F225" s="113" t="s">
        <v>76255</v>
      </c>
      <c r="G225" s="113" t="s">
        <v>76433</v>
      </c>
      <c r="H225" s="113" t="s">
        <v>76434</v>
      </c>
      <c r="I225" s="113" t="s">
        <v>76435</v>
      </c>
      <c r="J225" s="115">
        <v>108.8</v>
      </c>
    </row>
    <row r="226" spans="1:10" x14ac:dyDescent="0.35">
      <c r="A226" s="113" t="s">
        <v>76415</v>
      </c>
      <c r="B226" s="113" t="s">
        <v>76445</v>
      </c>
      <c r="C226" s="114">
        <v>320</v>
      </c>
      <c r="D226" s="113" t="s">
        <v>76328</v>
      </c>
      <c r="E226" s="113" t="s">
        <v>76446</v>
      </c>
      <c r="F226" s="113" t="s">
        <v>76255</v>
      </c>
      <c r="G226" s="113" t="s">
        <v>76436</v>
      </c>
      <c r="H226" s="113" t="s">
        <v>76437</v>
      </c>
      <c r="I226" s="113" t="s">
        <v>76438</v>
      </c>
      <c r="J226" s="115">
        <v>234.34</v>
      </c>
    </row>
    <row r="227" spans="1:10" x14ac:dyDescent="0.35">
      <c r="A227" s="113" t="s">
        <v>76415</v>
      </c>
      <c r="B227" s="113" t="s">
        <v>76445</v>
      </c>
      <c r="C227" s="114">
        <v>320</v>
      </c>
      <c r="D227" s="113" t="s">
        <v>76328</v>
      </c>
      <c r="E227" s="113" t="s">
        <v>76446</v>
      </c>
      <c r="F227" s="113" t="s">
        <v>76256</v>
      </c>
      <c r="G227" s="113" t="s">
        <v>76419</v>
      </c>
      <c r="H227" s="113" t="s">
        <v>76419</v>
      </c>
      <c r="I227" s="113" t="s">
        <v>76420</v>
      </c>
      <c r="J227" s="115">
        <v>147.80000000000001</v>
      </c>
    </row>
    <row r="228" spans="1:10" x14ac:dyDescent="0.35">
      <c r="A228" s="113" t="s">
        <v>76415</v>
      </c>
      <c r="B228" s="113" t="s">
        <v>76445</v>
      </c>
      <c r="C228" s="114">
        <v>320</v>
      </c>
      <c r="D228" s="113" t="s">
        <v>76328</v>
      </c>
      <c r="E228" s="113" t="s">
        <v>76446</v>
      </c>
      <c r="F228" s="113" t="s">
        <v>76256</v>
      </c>
      <c r="G228" s="113" t="s">
        <v>76421</v>
      </c>
      <c r="H228" s="113" t="s">
        <v>76422</v>
      </c>
      <c r="I228" s="113" t="s">
        <v>76423</v>
      </c>
      <c r="J228" s="115">
        <v>168.68</v>
      </c>
    </row>
    <row r="229" spans="1:10" x14ac:dyDescent="0.35">
      <c r="A229" s="113" t="s">
        <v>76415</v>
      </c>
      <c r="B229" s="113" t="s">
        <v>76445</v>
      </c>
      <c r="C229" s="114">
        <v>320</v>
      </c>
      <c r="D229" s="113" t="s">
        <v>76328</v>
      </c>
      <c r="E229" s="113" t="s">
        <v>76446</v>
      </c>
      <c r="F229" s="113" t="s">
        <v>76256</v>
      </c>
      <c r="G229" s="113" t="s">
        <v>76424</v>
      </c>
      <c r="H229" s="113" t="s">
        <v>76425</v>
      </c>
      <c r="I229" s="113" t="s">
        <v>76426</v>
      </c>
      <c r="J229" s="115">
        <v>147.80000000000001</v>
      </c>
    </row>
    <row r="230" spans="1:10" x14ac:dyDescent="0.35">
      <c r="A230" s="113" t="s">
        <v>76415</v>
      </c>
      <c r="B230" s="113" t="s">
        <v>76445</v>
      </c>
      <c r="C230" s="114">
        <v>320</v>
      </c>
      <c r="D230" s="113" t="s">
        <v>76328</v>
      </c>
      <c r="E230" s="113" t="s">
        <v>76446</v>
      </c>
      <c r="F230" s="113" t="s">
        <v>76256</v>
      </c>
      <c r="G230" s="113" t="s">
        <v>76427</v>
      </c>
      <c r="H230" s="113" t="s">
        <v>76428</v>
      </c>
      <c r="I230" s="113" t="s">
        <v>76429</v>
      </c>
      <c r="J230" s="115">
        <v>168.68</v>
      </c>
    </row>
    <row r="231" spans="1:10" x14ac:dyDescent="0.35">
      <c r="A231" s="113" t="s">
        <v>76415</v>
      </c>
      <c r="B231" s="113" t="s">
        <v>76445</v>
      </c>
      <c r="C231" s="114">
        <v>320</v>
      </c>
      <c r="D231" s="113" t="s">
        <v>76328</v>
      </c>
      <c r="E231" s="113" t="s">
        <v>76446</v>
      </c>
      <c r="F231" s="113" t="s">
        <v>76256</v>
      </c>
      <c r="G231" s="113" t="s">
        <v>76430</v>
      </c>
      <c r="H231" s="113" t="s">
        <v>76431</v>
      </c>
      <c r="I231" s="113" t="s">
        <v>76432</v>
      </c>
      <c r="J231" s="115">
        <v>168.68</v>
      </c>
    </row>
    <row r="232" spans="1:10" x14ac:dyDescent="0.35">
      <c r="A232" s="113" t="s">
        <v>76415</v>
      </c>
      <c r="B232" s="113" t="s">
        <v>76445</v>
      </c>
      <c r="C232" s="114">
        <v>320</v>
      </c>
      <c r="D232" s="113" t="s">
        <v>76328</v>
      </c>
      <c r="E232" s="113" t="s">
        <v>76446</v>
      </c>
      <c r="F232" s="113" t="s">
        <v>76256</v>
      </c>
      <c r="G232" s="113" t="s">
        <v>76433</v>
      </c>
      <c r="H232" s="113" t="s">
        <v>76434</v>
      </c>
      <c r="I232" s="113" t="s">
        <v>76435</v>
      </c>
      <c r="J232" s="115">
        <v>144.62</v>
      </c>
    </row>
    <row r="233" spans="1:10" x14ac:dyDescent="0.35">
      <c r="A233" s="113" t="s">
        <v>76415</v>
      </c>
      <c r="B233" s="113" t="s">
        <v>76445</v>
      </c>
      <c r="C233" s="114">
        <v>320</v>
      </c>
      <c r="D233" s="113" t="s">
        <v>76328</v>
      </c>
      <c r="E233" s="113" t="s">
        <v>76446</v>
      </c>
      <c r="F233" s="113" t="s">
        <v>76256</v>
      </c>
      <c r="G233" s="113" t="s">
        <v>76436</v>
      </c>
      <c r="H233" s="113" t="s">
        <v>76437</v>
      </c>
      <c r="I233" s="113" t="s">
        <v>76438</v>
      </c>
      <c r="J233" s="115">
        <v>182.42</v>
      </c>
    </row>
    <row r="234" spans="1:10" x14ac:dyDescent="0.35">
      <c r="A234" s="113" t="s">
        <v>76415</v>
      </c>
      <c r="B234" s="113" t="s">
        <v>76447</v>
      </c>
      <c r="C234" s="114">
        <v>321</v>
      </c>
      <c r="D234" s="113" t="s">
        <v>76329</v>
      </c>
      <c r="E234" s="113" t="s">
        <v>76448</v>
      </c>
      <c r="F234" s="113" t="s">
        <v>76418</v>
      </c>
      <c r="G234" s="113" t="s">
        <v>76419</v>
      </c>
      <c r="H234" s="113" t="s">
        <v>76419</v>
      </c>
      <c r="I234" s="113" t="s">
        <v>76420</v>
      </c>
      <c r="J234" s="115">
        <v>158.29</v>
      </c>
    </row>
    <row r="235" spans="1:10" x14ac:dyDescent="0.35">
      <c r="A235" s="113" t="s">
        <v>76415</v>
      </c>
      <c r="B235" s="113" t="s">
        <v>76447</v>
      </c>
      <c r="C235" s="114">
        <v>321</v>
      </c>
      <c r="D235" s="113" t="s">
        <v>76329</v>
      </c>
      <c r="E235" s="113" t="s">
        <v>76448</v>
      </c>
      <c r="F235" s="113" t="s">
        <v>76418</v>
      </c>
      <c r="G235" s="113" t="s">
        <v>76421</v>
      </c>
      <c r="H235" s="113" t="s">
        <v>76422</v>
      </c>
      <c r="I235" s="113" t="s">
        <v>76423</v>
      </c>
      <c r="J235" s="115">
        <v>201.97</v>
      </c>
    </row>
    <row r="236" spans="1:10" x14ac:dyDescent="0.35">
      <c r="A236" s="113" t="s">
        <v>76415</v>
      </c>
      <c r="B236" s="113" t="s">
        <v>76447</v>
      </c>
      <c r="C236" s="114">
        <v>321</v>
      </c>
      <c r="D236" s="113" t="s">
        <v>76329</v>
      </c>
      <c r="E236" s="113" t="s">
        <v>76448</v>
      </c>
      <c r="F236" s="113" t="s">
        <v>76418</v>
      </c>
      <c r="G236" s="113" t="s">
        <v>76424</v>
      </c>
      <c r="H236" s="113" t="s">
        <v>76425</v>
      </c>
      <c r="I236" s="113" t="s">
        <v>76426</v>
      </c>
      <c r="J236" s="115">
        <v>183.46</v>
      </c>
    </row>
    <row r="237" spans="1:10" x14ac:dyDescent="0.35">
      <c r="A237" s="113" t="s">
        <v>76415</v>
      </c>
      <c r="B237" s="113" t="s">
        <v>76447</v>
      </c>
      <c r="C237" s="114">
        <v>321</v>
      </c>
      <c r="D237" s="113" t="s">
        <v>76329</v>
      </c>
      <c r="E237" s="113" t="s">
        <v>76448</v>
      </c>
      <c r="F237" s="113" t="s">
        <v>76418</v>
      </c>
      <c r="G237" s="113" t="s">
        <v>76427</v>
      </c>
      <c r="H237" s="113" t="s">
        <v>76428</v>
      </c>
      <c r="I237" s="113" t="s">
        <v>76429</v>
      </c>
      <c r="J237" s="115">
        <v>201.97</v>
      </c>
    </row>
    <row r="238" spans="1:10" x14ac:dyDescent="0.35">
      <c r="A238" s="113" t="s">
        <v>76415</v>
      </c>
      <c r="B238" s="113" t="s">
        <v>76447</v>
      </c>
      <c r="C238" s="114">
        <v>321</v>
      </c>
      <c r="D238" s="113" t="s">
        <v>76329</v>
      </c>
      <c r="E238" s="113" t="s">
        <v>76448</v>
      </c>
      <c r="F238" s="113" t="s">
        <v>76418</v>
      </c>
      <c r="G238" s="113" t="s">
        <v>76430</v>
      </c>
      <c r="H238" s="113" t="s">
        <v>76431</v>
      </c>
      <c r="I238" s="113" t="s">
        <v>76432</v>
      </c>
      <c r="J238" s="115">
        <v>207.68</v>
      </c>
    </row>
    <row r="239" spans="1:10" x14ac:dyDescent="0.35">
      <c r="A239" s="113" t="s">
        <v>76415</v>
      </c>
      <c r="B239" s="113" t="s">
        <v>76447</v>
      </c>
      <c r="C239" s="114">
        <v>321</v>
      </c>
      <c r="D239" s="113" t="s">
        <v>76329</v>
      </c>
      <c r="E239" s="113" t="s">
        <v>76448</v>
      </c>
      <c r="F239" s="113" t="s">
        <v>76418</v>
      </c>
      <c r="G239" s="113" t="s">
        <v>76433</v>
      </c>
      <c r="H239" s="113" t="s">
        <v>76434</v>
      </c>
      <c r="I239" s="113" t="s">
        <v>76435</v>
      </c>
      <c r="J239" s="115">
        <v>174.1</v>
      </c>
    </row>
    <row r="240" spans="1:10" x14ac:dyDescent="0.35">
      <c r="A240" s="113" t="s">
        <v>76415</v>
      </c>
      <c r="B240" s="113" t="s">
        <v>76447</v>
      </c>
      <c r="C240" s="114">
        <v>321</v>
      </c>
      <c r="D240" s="113" t="s">
        <v>76329</v>
      </c>
      <c r="E240" s="113" t="s">
        <v>76448</v>
      </c>
      <c r="F240" s="113" t="s">
        <v>76418</v>
      </c>
      <c r="G240" s="113" t="s">
        <v>76436</v>
      </c>
      <c r="H240" s="113" t="s">
        <v>76437</v>
      </c>
      <c r="I240" s="113" t="s">
        <v>76438</v>
      </c>
      <c r="J240" s="115">
        <v>208.01</v>
      </c>
    </row>
    <row r="241" spans="1:10" x14ac:dyDescent="0.35">
      <c r="A241" s="113" t="s">
        <v>76415</v>
      </c>
      <c r="B241" s="113" t="s">
        <v>76447</v>
      </c>
      <c r="C241" s="114">
        <v>321</v>
      </c>
      <c r="D241" s="113" t="s">
        <v>76329</v>
      </c>
      <c r="E241" s="113" t="s">
        <v>76448</v>
      </c>
      <c r="F241" s="113" t="s">
        <v>76255</v>
      </c>
      <c r="G241" s="113" t="s">
        <v>76419</v>
      </c>
      <c r="H241" s="113" t="s">
        <v>76419</v>
      </c>
      <c r="I241" s="113" t="s">
        <v>76420</v>
      </c>
      <c r="J241" s="115">
        <v>143.29</v>
      </c>
    </row>
    <row r="242" spans="1:10" x14ac:dyDescent="0.35">
      <c r="A242" s="113" t="s">
        <v>76415</v>
      </c>
      <c r="B242" s="113" t="s">
        <v>76447</v>
      </c>
      <c r="C242" s="114">
        <v>321</v>
      </c>
      <c r="D242" s="113" t="s">
        <v>76329</v>
      </c>
      <c r="E242" s="113" t="s">
        <v>76448</v>
      </c>
      <c r="F242" s="113" t="s">
        <v>76255</v>
      </c>
      <c r="G242" s="113" t="s">
        <v>76421</v>
      </c>
      <c r="H242" s="113" t="s">
        <v>76422</v>
      </c>
      <c r="I242" s="113" t="s">
        <v>76423</v>
      </c>
      <c r="J242" s="115">
        <v>186.54</v>
      </c>
    </row>
    <row r="243" spans="1:10" x14ac:dyDescent="0.35">
      <c r="A243" s="113" t="s">
        <v>76415</v>
      </c>
      <c r="B243" s="113" t="s">
        <v>76447</v>
      </c>
      <c r="C243" s="114">
        <v>321</v>
      </c>
      <c r="D243" s="113" t="s">
        <v>76329</v>
      </c>
      <c r="E243" s="113" t="s">
        <v>76448</v>
      </c>
      <c r="F243" s="113" t="s">
        <v>76255</v>
      </c>
      <c r="G243" s="113" t="s">
        <v>76424</v>
      </c>
      <c r="H243" s="113" t="s">
        <v>76425</v>
      </c>
      <c r="I243" s="113" t="s">
        <v>76426</v>
      </c>
      <c r="J243" s="115">
        <v>244.62</v>
      </c>
    </row>
    <row r="244" spans="1:10" x14ac:dyDescent="0.35">
      <c r="A244" s="113" t="s">
        <v>76415</v>
      </c>
      <c r="B244" s="113" t="s">
        <v>76447</v>
      </c>
      <c r="C244" s="114">
        <v>321</v>
      </c>
      <c r="D244" s="113" t="s">
        <v>76329</v>
      </c>
      <c r="E244" s="113" t="s">
        <v>76448</v>
      </c>
      <c r="F244" s="113" t="s">
        <v>76255</v>
      </c>
      <c r="G244" s="113" t="s">
        <v>76427</v>
      </c>
      <c r="H244" s="113" t="s">
        <v>76428</v>
      </c>
      <c r="I244" s="113" t="s">
        <v>76429</v>
      </c>
      <c r="J244" s="115">
        <v>212.05</v>
      </c>
    </row>
    <row r="245" spans="1:10" x14ac:dyDescent="0.35">
      <c r="A245" s="113" t="s">
        <v>76415</v>
      </c>
      <c r="B245" s="113" t="s">
        <v>76447</v>
      </c>
      <c r="C245" s="114">
        <v>321</v>
      </c>
      <c r="D245" s="113" t="s">
        <v>76329</v>
      </c>
      <c r="E245" s="113" t="s">
        <v>76448</v>
      </c>
      <c r="F245" s="113" t="s">
        <v>76255</v>
      </c>
      <c r="G245" s="113" t="s">
        <v>76430</v>
      </c>
      <c r="H245" s="113" t="s">
        <v>76431</v>
      </c>
      <c r="I245" s="113" t="s">
        <v>76432</v>
      </c>
      <c r="J245" s="115">
        <v>212.05</v>
      </c>
    </row>
    <row r="246" spans="1:10" x14ac:dyDescent="0.35">
      <c r="A246" s="113" t="s">
        <v>76415</v>
      </c>
      <c r="B246" s="113" t="s">
        <v>76447</v>
      </c>
      <c r="C246" s="114">
        <v>321</v>
      </c>
      <c r="D246" s="113" t="s">
        <v>76329</v>
      </c>
      <c r="E246" s="113" t="s">
        <v>76448</v>
      </c>
      <c r="F246" s="113" t="s">
        <v>76255</v>
      </c>
      <c r="G246" s="113" t="s">
        <v>76433</v>
      </c>
      <c r="H246" s="113" t="s">
        <v>76434</v>
      </c>
      <c r="I246" s="113" t="s">
        <v>76435</v>
      </c>
      <c r="J246" s="115">
        <v>108.8</v>
      </c>
    </row>
    <row r="247" spans="1:10" x14ac:dyDescent="0.35">
      <c r="A247" s="113" t="s">
        <v>76415</v>
      </c>
      <c r="B247" s="113" t="s">
        <v>76447</v>
      </c>
      <c r="C247" s="114">
        <v>321</v>
      </c>
      <c r="D247" s="113" t="s">
        <v>76329</v>
      </c>
      <c r="E247" s="113" t="s">
        <v>76448</v>
      </c>
      <c r="F247" s="113" t="s">
        <v>76255</v>
      </c>
      <c r="G247" s="113" t="s">
        <v>76436</v>
      </c>
      <c r="H247" s="113" t="s">
        <v>76437</v>
      </c>
      <c r="I247" s="113" t="s">
        <v>76438</v>
      </c>
      <c r="J247" s="115">
        <v>234.34</v>
      </c>
    </row>
    <row r="248" spans="1:10" x14ac:dyDescent="0.35">
      <c r="A248" s="113" t="s">
        <v>76415</v>
      </c>
      <c r="B248" s="113" t="s">
        <v>76447</v>
      </c>
      <c r="C248" s="114">
        <v>321</v>
      </c>
      <c r="D248" s="113" t="s">
        <v>76329</v>
      </c>
      <c r="E248" s="113" t="s">
        <v>76448</v>
      </c>
      <c r="F248" s="113" t="s">
        <v>76256</v>
      </c>
      <c r="G248" s="113" t="s">
        <v>76419</v>
      </c>
      <c r="H248" s="113" t="s">
        <v>76419</v>
      </c>
      <c r="I248" s="113" t="s">
        <v>76420</v>
      </c>
      <c r="J248" s="115">
        <v>147.80000000000001</v>
      </c>
    </row>
    <row r="249" spans="1:10" x14ac:dyDescent="0.35">
      <c r="A249" s="113" t="s">
        <v>76415</v>
      </c>
      <c r="B249" s="113" t="s">
        <v>76447</v>
      </c>
      <c r="C249" s="114">
        <v>321</v>
      </c>
      <c r="D249" s="113" t="s">
        <v>76329</v>
      </c>
      <c r="E249" s="113" t="s">
        <v>76448</v>
      </c>
      <c r="F249" s="113" t="s">
        <v>76256</v>
      </c>
      <c r="G249" s="113" t="s">
        <v>76421</v>
      </c>
      <c r="H249" s="113" t="s">
        <v>76422</v>
      </c>
      <c r="I249" s="113" t="s">
        <v>76423</v>
      </c>
      <c r="J249" s="115">
        <v>168.68</v>
      </c>
    </row>
    <row r="250" spans="1:10" x14ac:dyDescent="0.35">
      <c r="A250" s="113" t="s">
        <v>76415</v>
      </c>
      <c r="B250" s="113" t="s">
        <v>76447</v>
      </c>
      <c r="C250" s="114">
        <v>321</v>
      </c>
      <c r="D250" s="113" t="s">
        <v>76329</v>
      </c>
      <c r="E250" s="113" t="s">
        <v>76448</v>
      </c>
      <c r="F250" s="113" t="s">
        <v>76256</v>
      </c>
      <c r="G250" s="113" t="s">
        <v>76424</v>
      </c>
      <c r="H250" s="113" t="s">
        <v>76425</v>
      </c>
      <c r="I250" s="113" t="s">
        <v>76426</v>
      </c>
      <c r="J250" s="115">
        <v>147.80000000000001</v>
      </c>
    </row>
    <row r="251" spans="1:10" x14ac:dyDescent="0.35">
      <c r="A251" s="113" t="s">
        <v>76415</v>
      </c>
      <c r="B251" s="113" t="s">
        <v>76447</v>
      </c>
      <c r="C251" s="114">
        <v>321</v>
      </c>
      <c r="D251" s="113" t="s">
        <v>76329</v>
      </c>
      <c r="E251" s="113" t="s">
        <v>76448</v>
      </c>
      <c r="F251" s="113" t="s">
        <v>76256</v>
      </c>
      <c r="G251" s="113" t="s">
        <v>76427</v>
      </c>
      <c r="H251" s="113" t="s">
        <v>76428</v>
      </c>
      <c r="I251" s="113" t="s">
        <v>76429</v>
      </c>
      <c r="J251" s="115">
        <v>168.68</v>
      </c>
    </row>
    <row r="252" spans="1:10" x14ac:dyDescent="0.35">
      <c r="A252" s="113" t="s">
        <v>76415</v>
      </c>
      <c r="B252" s="113" t="s">
        <v>76447</v>
      </c>
      <c r="C252" s="114">
        <v>321</v>
      </c>
      <c r="D252" s="113" t="s">
        <v>76329</v>
      </c>
      <c r="E252" s="113" t="s">
        <v>76448</v>
      </c>
      <c r="F252" s="113" t="s">
        <v>76256</v>
      </c>
      <c r="G252" s="113" t="s">
        <v>76430</v>
      </c>
      <c r="H252" s="113" t="s">
        <v>76431</v>
      </c>
      <c r="I252" s="113" t="s">
        <v>76432</v>
      </c>
      <c r="J252" s="115">
        <v>168.68</v>
      </c>
    </row>
    <row r="253" spans="1:10" x14ac:dyDescent="0.35">
      <c r="A253" s="113" t="s">
        <v>76415</v>
      </c>
      <c r="B253" s="113" t="s">
        <v>76447</v>
      </c>
      <c r="C253" s="114">
        <v>321</v>
      </c>
      <c r="D253" s="113" t="s">
        <v>76329</v>
      </c>
      <c r="E253" s="113" t="s">
        <v>76448</v>
      </c>
      <c r="F253" s="113" t="s">
        <v>76256</v>
      </c>
      <c r="G253" s="113" t="s">
        <v>76433</v>
      </c>
      <c r="H253" s="113" t="s">
        <v>76434</v>
      </c>
      <c r="I253" s="113" t="s">
        <v>76435</v>
      </c>
      <c r="J253" s="115">
        <v>144.62</v>
      </c>
    </row>
    <row r="254" spans="1:10" x14ac:dyDescent="0.35">
      <c r="A254" s="113" t="s">
        <v>76415</v>
      </c>
      <c r="B254" s="113" t="s">
        <v>76447</v>
      </c>
      <c r="C254" s="114">
        <v>321</v>
      </c>
      <c r="D254" s="113" t="s">
        <v>76329</v>
      </c>
      <c r="E254" s="113" t="s">
        <v>76448</v>
      </c>
      <c r="F254" s="113" t="s">
        <v>76256</v>
      </c>
      <c r="G254" s="113" t="s">
        <v>76436</v>
      </c>
      <c r="H254" s="113" t="s">
        <v>76437</v>
      </c>
      <c r="I254" s="113" t="s">
        <v>76438</v>
      </c>
      <c r="J254" s="115">
        <v>182.42</v>
      </c>
    </row>
    <row r="255" spans="1:10" x14ac:dyDescent="0.35">
      <c r="A255" s="113" t="s">
        <v>76415</v>
      </c>
      <c r="B255" s="113" t="s">
        <v>76416</v>
      </c>
      <c r="C255" s="114">
        <v>324</v>
      </c>
      <c r="D255" s="113" t="s">
        <v>76330</v>
      </c>
      <c r="E255" s="113" t="s">
        <v>76449</v>
      </c>
      <c r="F255" s="113" t="s">
        <v>76418</v>
      </c>
      <c r="G255" s="113" t="s">
        <v>76419</v>
      </c>
      <c r="H255" s="113" t="s">
        <v>76419</v>
      </c>
      <c r="I255" s="113" t="s">
        <v>76420</v>
      </c>
      <c r="J255" s="115">
        <v>158.29</v>
      </c>
    </row>
    <row r="256" spans="1:10" x14ac:dyDescent="0.35">
      <c r="A256" s="113" t="s">
        <v>76415</v>
      </c>
      <c r="B256" s="113" t="s">
        <v>76416</v>
      </c>
      <c r="C256" s="114">
        <v>324</v>
      </c>
      <c r="D256" s="113" t="s">
        <v>76330</v>
      </c>
      <c r="E256" s="113" t="s">
        <v>76449</v>
      </c>
      <c r="F256" s="113" t="s">
        <v>76418</v>
      </c>
      <c r="G256" s="113" t="s">
        <v>76421</v>
      </c>
      <c r="H256" s="113" t="s">
        <v>76422</v>
      </c>
      <c r="I256" s="113" t="s">
        <v>76423</v>
      </c>
      <c r="J256" s="115">
        <v>201.97</v>
      </c>
    </row>
    <row r="257" spans="1:10" x14ac:dyDescent="0.35">
      <c r="A257" s="113" t="s">
        <v>76415</v>
      </c>
      <c r="B257" s="113" t="s">
        <v>76416</v>
      </c>
      <c r="C257" s="114">
        <v>324</v>
      </c>
      <c r="D257" s="113" t="s">
        <v>76330</v>
      </c>
      <c r="E257" s="113" t="s">
        <v>76449</v>
      </c>
      <c r="F257" s="113" t="s">
        <v>76418</v>
      </c>
      <c r="G257" s="113" t="s">
        <v>76424</v>
      </c>
      <c r="H257" s="113" t="s">
        <v>76425</v>
      </c>
      <c r="I257" s="113" t="s">
        <v>76426</v>
      </c>
      <c r="J257" s="115">
        <v>183.46</v>
      </c>
    </row>
    <row r="258" spans="1:10" x14ac:dyDescent="0.35">
      <c r="A258" s="113" t="s">
        <v>76415</v>
      </c>
      <c r="B258" s="113" t="s">
        <v>76416</v>
      </c>
      <c r="C258" s="114">
        <v>324</v>
      </c>
      <c r="D258" s="113" t="s">
        <v>76330</v>
      </c>
      <c r="E258" s="113" t="s">
        <v>76449</v>
      </c>
      <c r="F258" s="113" t="s">
        <v>76418</v>
      </c>
      <c r="G258" s="113" t="s">
        <v>76427</v>
      </c>
      <c r="H258" s="113" t="s">
        <v>76428</v>
      </c>
      <c r="I258" s="113" t="s">
        <v>76429</v>
      </c>
      <c r="J258" s="115">
        <v>201.97</v>
      </c>
    </row>
    <row r="259" spans="1:10" x14ac:dyDescent="0.35">
      <c r="A259" s="113" t="s">
        <v>76415</v>
      </c>
      <c r="B259" s="113" t="s">
        <v>76416</v>
      </c>
      <c r="C259" s="114">
        <v>324</v>
      </c>
      <c r="D259" s="113" t="s">
        <v>76330</v>
      </c>
      <c r="E259" s="113" t="s">
        <v>76449</v>
      </c>
      <c r="F259" s="113" t="s">
        <v>76418</v>
      </c>
      <c r="G259" s="113" t="s">
        <v>76430</v>
      </c>
      <c r="H259" s="113" t="s">
        <v>76431</v>
      </c>
      <c r="I259" s="113" t="s">
        <v>76432</v>
      </c>
      <c r="J259" s="115">
        <v>207.68</v>
      </c>
    </row>
    <row r="260" spans="1:10" x14ac:dyDescent="0.35">
      <c r="A260" s="113" t="s">
        <v>76415</v>
      </c>
      <c r="B260" s="113" t="s">
        <v>76416</v>
      </c>
      <c r="C260" s="114">
        <v>324</v>
      </c>
      <c r="D260" s="113" t="s">
        <v>76330</v>
      </c>
      <c r="E260" s="113" t="s">
        <v>76449</v>
      </c>
      <c r="F260" s="113" t="s">
        <v>76418</v>
      </c>
      <c r="G260" s="113" t="s">
        <v>76433</v>
      </c>
      <c r="H260" s="113" t="s">
        <v>76434</v>
      </c>
      <c r="I260" s="113" t="s">
        <v>76435</v>
      </c>
      <c r="J260" s="115">
        <v>174.1</v>
      </c>
    </row>
    <row r="261" spans="1:10" x14ac:dyDescent="0.35">
      <c r="A261" s="113" t="s">
        <v>76415</v>
      </c>
      <c r="B261" s="113" t="s">
        <v>76416</v>
      </c>
      <c r="C261" s="114">
        <v>324</v>
      </c>
      <c r="D261" s="113" t="s">
        <v>76330</v>
      </c>
      <c r="E261" s="113" t="s">
        <v>76449</v>
      </c>
      <c r="F261" s="113" t="s">
        <v>76418</v>
      </c>
      <c r="G261" s="113" t="s">
        <v>76436</v>
      </c>
      <c r="H261" s="113" t="s">
        <v>76437</v>
      </c>
      <c r="I261" s="113" t="s">
        <v>76438</v>
      </c>
      <c r="J261" s="115">
        <v>208.01</v>
      </c>
    </row>
    <row r="262" spans="1:10" x14ac:dyDescent="0.35">
      <c r="A262" s="113" t="s">
        <v>76415</v>
      </c>
      <c r="B262" s="113" t="s">
        <v>76416</v>
      </c>
      <c r="C262" s="114">
        <v>324</v>
      </c>
      <c r="D262" s="113" t="s">
        <v>76330</v>
      </c>
      <c r="E262" s="113" t="s">
        <v>76449</v>
      </c>
      <c r="F262" s="113" t="s">
        <v>76255</v>
      </c>
      <c r="G262" s="113" t="s">
        <v>76419</v>
      </c>
      <c r="H262" s="113" t="s">
        <v>76419</v>
      </c>
      <c r="I262" s="113" t="s">
        <v>76420</v>
      </c>
      <c r="J262" s="115">
        <v>143.29</v>
      </c>
    </row>
    <row r="263" spans="1:10" x14ac:dyDescent="0.35">
      <c r="A263" s="113" t="s">
        <v>76415</v>
      </c>
      <c r="B263" s="113" t="s">
        <v>76416</v>
      </c>
      <c r="C263" s="114">
        <v>324</v>
      </c>
      <c r="D263" s="113" t="s">
        <v>76330</v>
      </c>
      <c r="E263" s="113" t="s">
        <v>76449</v>
      </c>
      <c r="F263" s="113" t="s">
        <v>76255</v>
      </c>
      <c r="G263" s="113" t="s">
        <v>76421</v>
      </c>
      <c r="H263" s="113" t="s">
        <v>76422</v>
      </c>
      <c r="I263" s="113" t="s">
        <v>76423</v>
      </c>
      <c r="J263" s="115">
        <v>186.54</v>
      </c>
    </row>
    <row r="264" spans="1:10" x14ac:dyDescent="0.35">
      <c r="A264" s="113" t="s">
        <v>76415</v>
      </c>
      <c r="B264" s="113" t="s">
        <v>76416</v>
      </c>
      <c r="C264" s="114">
        <v>324</v>
      </c>
      <c r="D264" s="113" t="s">
        <v>76330</v>
      </c>
      <c r="E264" s="113" t="s">
        <v>76449</v>
      </c>
      <c r="F264" s="113" t="s">
        <v>76255</v>
      </c>
      <c r="G264" s="113" t="s">
        <v>76424</v>
      </c>
      <c r="H264" s="113" t="s">
        <v>76425</v>
      </c>
      <c r="I264" s="113" t="s">
        <v>76426</v>
      </c>
      <c r="J264" s="115">
        <v>244.62</v>
      </c>
    </row>
    <row r="265" spans="1:10" x14ac:dyDescent="0.35">
      <c r="A265" s="113" t="s">
        <v>76415</v>
      </c>
      <c r="B265" s="113" t="s">
        <v>76416</v>
      </c>
      <c r="C265" s="114">
        <v>324</v>
      </c>
      <c r="D265" s="113" t="s">
        <v>76330</v>
      </c>
      <c r="E265" s="113" t="s">
        <v>76449</v>
      </c>
      <c r="F265" s="113" t="s">
        <v>76255</v>
      </c>
      <c r="G265" s="113" t="s">
        <v>76427</v>
      </c>
      <c r="H265" s="113" t="s">
        <v>76428</v>
      </c>
      <c r="I265" s="113" t="s">
        <v>76429</v>
      </c>
      <c r="J265" s="115">
        <v>212.05</v>
      </c>
    </row>
    <row r="266" spans="1:10" x14ac:dyDescent="0.35">
      <c r="A266" s="113" t="s">
        <v>76415</v>
      </c>
      <c r="B266" s="113" t="s">
        <v>76416</v>
      </c>
      <c r="C266" s="114">
        <v>324</v>
      </c>
      <c r="D266" s="113" t="s">
        <v>76330</v>
      </c>
      <c r="E266" s="113" t="s">
        <v>76449</v>
      </c>
      <c r="F266" s="113" t="s">
        <v>76255</v>
      </c>
      <c r="G266" s="113" t="s">
        <v>76430</v>
      </c>
      <c r="H266" s="113" t="s">
        <v>76431</v>
      </c>
      <c r="I266" s="113" t="s">
        <v>76432</v>
      </c>
      <c r="J266" s="115">
        <v>212.05</v>
      </c>
    </row>
    <row r="267" spans="1:10" x14ac:dyDescent="0.35">
      <c r="A267" s="113" t="s">
        <v>76415</v>
      </c>
      <c r="B267" s="113" t="s">
        <v>76416</v>
      </c>
      <c r="C267" s="114">
        <v>324</v>
      </c>
      <c r="D267" s="113" t="s">
        <v>76330</v>
      </c>
      <c r="E267" s="113" t="s">
        <v>76449</v>
      </c>
      <c r="F267" s="113" t="s">
        <v>76255</v>
      </c>
      <c r="G267" s="113" t="s">
        <v>76433</v>
      </c>
      <c r="H267" s="113" t="s">
        <v>76434</v>
      </c>
      <c r="I267" s="113" t="s">
        <v>76435</v>
      </c>
      <c r="J267" s="115">
        <v>108.8</v>
      </c>
    </row>
    <row r="268" spans="1:10" x14ac:dyDescent="0.35">
      <c r="A268" s="113" t="s">
        <v>76415</v>
      </c>
      <c r="B268" s="113" t="s">
        <v>76416</v>
      </c>
      <c r="C268" s="114">
        <v>324</v>
      </c>
      <c r="D268" s="113" t="s">
        <v>76330</v>
      </c>
      <c r="E268" s="113" t="s">
        <v>76449</v>
      </c>
      <c r="F268" s="113" t="s">
        <v>76255</v>
      </c>
      <c r="G268" s="113" t="s">
        <v>76436</v>
      </c>
      <c r="H268" s="113" t="s">
        <v>76437</v>
      </c>
      <c r="I268" s="113" t="s">
        <v>76438</v>
      </c>
      <c r="J268" s="115">
        <v>234.34</v>
      </c>
    </row>
    <row r="269" spans="1:10" x14ac:dyDescent="0.35">
      <c r="A269" s="113" t="s">
        <v>76415</v>
      </c>
      <c r="B269" s="113" t="s">
        <v>76416</v>
      </c>
      <c r="C269" s="114">
        <v>324</v>
      </c>
      <c r="D269" s="113" t="s">
        <v>76330</v>
      </c>
      <c r="E269" s="113" t="s">
        <v>76449</v>
      </c>
      <c r="F269" s="113" t="s">
        <v>76256</v>
      </c>
      <c r="G269" s="113" t="s">
        <v>76419</v>
      </c>
      <c r="H269" s="113" t="s">
        <v>76419</v>
      </c>
      <c r="I269" s="113" t="s">
        <v>76420</v>
      </c>
      <c r="J269" s="115">
        <v>147.80000000000001</v>
      </c>
    </row>
    <row r="270" spans="1:10" x14ac:dyDescent="0.35">
      <c r="A270" s="113" t="s">
        <v>76415</v>
      </c>
      <c r="B270" s="113" t="s">
        <v>76416</v>
      </c>
      <c r="C270" s="114">
        <v>324</v>
      </c>
      <c r="D270" s="113" t="s">
        <v>76330</v>
      </c>
      <c r="E270" s="113" t="s">
        <v>76449</v>
      </c>
      <c r="F270" s="113" t="s">
        <v>76256</v>
      </c>
      <c r="G270" s="113" t="s">
        <v>76421</v>
      </c>
      <c r="H270" s="113" t="s">
        <v>76422</v>
      </c>
      <c r="I270" s="113" t="s">
        <v>76423</v>
      </c>
      <c r="J270" s="115">
        <v>168.68</v>
      </c>
    </row>
    <row r="271" spans="1:10" x14ac:dyDescent="0.35">
      <c r="A271" s="113" t="s">
        <v>76415</v>
      </c>
      <c r="B271" s="113" t="s">
        <v>76416</v>
      </c>
      <c r="C271" s="114">
        <v>324</v>
      </c>
      <c r="D271" s="113" t="s">
        <v>76330</v>
      </c>
      <c r="E271" s="113" t="s">
        <v>76449</v>
      </c>
      <c r="F271" s="113" t="s">
        <v>76256</v>
      </c>
      <c r="G271" s="113" t="s">
        <v>76424</v>
      </c>
      <c r="H271" s="113" t="s">
        <v>76425</v>
      </c>
      <c r="I271" s="113" t="s">
        <v>76426</v>
      </c>
      <c r="J271" s="115">
        <v>147.80000000000001</v>
      </c>
    </row>
    <row r="272" spans="1:10" x14ac:dyDescent="0.35">
      <c r="A272" s="113" t="s">
        <v>76415</v>
      </c>
      <c r="B272" s="113" t="s">
        <v>76416</v>
      </c>
      <c r="C272" s="114">
        <v>324</v>
      </c>
      <c r="D272" s="113" t="s">
        <v>76330</v>
      </c>
      <c r="E272" s="113" t="s">
        <v>76449</v>
      </c>
      <c r="F272" s="113" t="s">
        <v>76256</v>
      </c>
      <c r="G272" s="113" t="s">
        <v>76427</v>
      </c>
      <c r="H272" s="113" t="s">
        <v>76428</v>
      </c>
      <c r="I272" s="113" t="s">
        <v>76429</v>
      </c>
      <c r="J272" s="115">
        <v>168.68</v>
      </c>
    </row>
    <row r="273" spans="1:10" x14ac:dyDescent="0.35">
      <c r="A273" s="113" t="s">
        <v>76415</v>
      </c>
      <c r="B273" s="113" t="s">
        <v>76416</v>
      </c>
      <c r="C273" s="114">
        <v>324</v>
      </c>
      <c r="D273" s="113" t="s">
        <v>76330</v>
      </c>
      <c r="E273" s="113" t="s">
        <v>76449</v>
      </c>
      <c r="F273" s="113" t="s">
        <v>76256</v>
      </c>
      <c r="G273" s="113" t="s">
        <v>76430</v>
      </c>
      <c r="H273" s="113" t="s">
        <v>76431</v>
      </c>
      <c r="I273" s="113" t="s">
        <v>76432</v>
      </c>
      <c r="J273" s="115">
        <v>168.68</v>
      </c>
    </row>
    <row r="274" spans="1:10" x14ac:dyDescent="0.35">
      <c r="A274" s="113" t="s">
        <v>76415</v>
      </c>
      <c r="B274" s="113" t="s">
        <v>76416</v>
      </c>
      <c r="C274" s="114">
        <v>324</v>
      </c>
      <c r="D274" s="113" t="s">
        <v>76330</v>
      </c>
      <c r="E274" s="113" t="s">
        <v>76449</v>
      </c>
      <c r="F274" s="113" t="s">
        <v>76256</v>
      </c>
      <c r="G274" s="113" t="s">
        <v>76433</v>
      </c>
      <c r="H274" s="113" t="s">
        <v>76434</v>
      </c>
      <c r="I274" s="113" t="s">
        <v>76435</v>
      </c>
      <c r="J274" s="115">
        <v>144.62</v>
      </c>
    </row>
    <row r="275" spans="1:10" x14ac:dyDescent="0.35">
      <c r="A275" s="113" t="s">
        <v>76415</v>
      </c>
      <c r="B275" s="113" t="s">
        <v>76416</v>
      </c>
      <c r="C275" s="114">
        <v>324</v>
      </c>
      <c r="D275" s="113" t="s">
        <v>76330</v>
      </c>
      <c r="E275" s="113" t="s">
        <v>76449</v>
      </c>
      <c r="F275" s="113" t="s">
        <v>76256</v>
      </c>
      <c r="G275" s="113" t="s">
        <v>76436</v>
      </c>
      <c r="H275" s="113" t="s">
        <v>76437</v>
      </c>
      <c r="I275" s="113" t="s">
        <v>76438</v>
      </c>
      <c r="J275" s="115">
        <v>182.42</v>
      </c>
    </row>
    <row r="276" spans="1:10" x14ac:dyDescent="0.35">
      <c r="A276" s="113" t="s">
        <v>76415</v>
      </c>
      <c r="B276" s="113" t="s">
        <v>76447</v>
      </c>
      <c r="C276" s="114">
        <v>327</v>
      </c>
      <c r="D276" s="113" t="s">
        <v>76331</v>
      </c>
      <c r="E276" s="113" t="s">
        <v>76448</v>
      </c>
      <c r="F276" s="113" t="s">
        <v>76418</v>
      </c>
      <c r="G276" s="113" t="s">
        <v>76419</v>
      </c>
      <c r="H276" s="113" t="s">
        <v>76419</v>
      </c>
      <c r="I276" s="113" t="s">
        <v>76420</v>
      </c>
      <c r="J276" s="115">
        <v>158.29</v>
      </c>
    </row>
    <row r="277" spans="1:10" x14ac:dyDescent="0.35">
      <c r="A277" s="113" t="s">
        <v>76415</v>
      </c>
      <c r="B277" s="113" t="s">
        <v>76447</v>
      </c>
      <c r="C277" s="114">
        <v>327</v>
      </c>
      <c r="D277" s="113" t="s">
        <v>76331</v>
      </c>
      <c r="E277" s="113" t="s">
        <v>76448</v>
      </c>
      <c r="F277" s="113" t="s">
        <v>76418</v>
      </c>
      <c r="G277" s="113" t="s">
        <v>76421</v>
      </c>
      <c r="H277" s="113" t="s">
        <v>76422</v>
      </c>
      <c r="I277" s="113" t="s">
        <v>76423</v>
      </c>
      <c r="J277" s="115">
        <v>201.97</v>
      </c>
    </row>
    <row r="278" spans="1:10" x14ac:dyDescent="0.35">
      <c r="A278" s="113" t="s">
        <v>76415</v>
      </c>
      <c r="B278" s="113" t="s">
        <v>76447</v>
      </c>
      <c r="C278" s="114">
        <v>327</v>
      </c>
      <c r="D278" s="113" t="s">
        <v>76331</v>
      </c>
      <c r="E278" s="113" t="s">
        <v>76448</v>
      </c>
      <c r="F278" s="113" t="s">
        <v>76418</v>
      </c>
      <c r="G278" s="113" t="s">
        <v>76424</v>
      </c>
      <c r="H278" s="113" t="s">
        <v>76425</v>
      </c>
      <c r="I278" s="113" t="s">
        <v>76426</v>
      </c>
      <c r="J278" s="115">
        <v>183.46</v>
      </c>
    </row>
    <row r="279" spans="1:10" x14ac:dyDescent="0.35">
      <c r="A279" s="113" t="s">
        <v>76415</v>
      </c>
      <c r="B279" s="113" t="s">
        <v>76447</v>
      </c>
      <c r="C279" s="114">
        <v>327</v>
      </c>
      <c r="D279" s="113" t="s">
        <v>76331</v>
      </c>
      <c r="E279" s="113" t="s">
        <v>76448</v>
      </c>
      <c r="F279" s="113" t="s">
        <v>76418</v>
      </c>
      <c r="G279" s="113" t="s">
        <v>76427</v>
      </c>
      <c r="H279" s="113" t="s">
        <v>76428</v>
      </c>
      <c r="I279" s="113" t="s">
        <v>76429</v>
      </c>
      <c r="J279" s="115">
        <v>201.97</v>
      </c>
    </row>
    <row r="280" spans="1:10" x14ac:dyDescent="0.35">
      <c r="A280" s="113" t="s">
        <v>76415</v>
      </c>
      <c r="B280" s="113" t="s">
        <v>76447</v>
      </c>
      <c r="C280" s="114">
        <v>327</v>
      </c>
      <c r="D280" s="113" t="s">
        <v>76331</v>
      </c>
      <c r="E280" s="113" t="s">
        <v>76448</v>
      </c>
      <c r="F280" s="113" t="s">
        <v>76418</v>
      </c>
      <c r="G280" s="113" t="s">
        <v>76430</v>
      </c>
      <c r="H280" s="113" t="s">
        <v>76431</v>
      </c>
      <c r="I280" s="113" t="s">
        <v>76432</v>
      </c>
      <c r="J280" s="115">
        <v>207.68</v>
      </c>
    </row>
    <row r="281" spans="1:10" x14ac:dyDescent="0.35">
      <c r="A281" s="113" t="s">
        <v>76415</v>
      </c>
      <c r="B281" s="113" t="s">
        <v>76447</v>
      </c>
      <c r="C281" s="114">
        <v>327</v>
      </c>
      <c r="D281" s="113" t="s">
        <v>76331</v>
      </c>
      <c r="E281" s="113" t="s">
        <v>76448</v>
      </c>
      <c r="F281" s="113" t="s">
        <v>76418</v>
      </c>
      <c r="G281" s="113" t="s">
        <v>76433</v>
      </c>
      <c r="H281" s="113" t="s">
        <v>76434</v>
      </c>
      <c r="I281" s="113" t="s">
        <v>76435</v>
      </c>
      <c r="J281" s="115">
        <v>174.1</v>
      </c>
    </row>
    <row r="282" spans="1:10" x14ac:dyDescent="0.35">
      <c r="A282" s="113" t="s">
        <v>76415</v>
      </c>
      <c r="B282" s="113" t="s">
        <v>76447</v>
      </c>
      <c r="C282" s="114">
        <v>327</v>
      </c>
      <c r="D282" s="113" t="s">
        <v>76331</v>
      </c>
      <c r="E282" s="113" t="s">
        <v>76448</v>
      </c>
      <c r="F282" s="113" t="s">
        <v>76418</v>
      </c>
      <c r="G282" s="113" t="s">
        <v>76436</v>
      </c>
      <c r="H282" s="113" t="s">
        <v>76437</v>
      </c>
      <c r="I282" s="113" t="s">
        <v>76438</v>
      </c>
      <c r="J282" s="115">
        <v>208.01</v>
      </c>
    </row>
    <row r="283" spans="1:10" x14ac:dyDescent="0.35">
      <c r="A283" s="113" t="s">
        <v>76415</v>
      </c>
      <c r="B283" s="113" t="s">
        <v>76447</v>
      </c>
      <c r="C283" s="114">
        <v>327</v>
      </c>
      <c r="D283" s="113" t="s">
        <v>76331</v>
      </c>
      <c r="E283" s="113" t="s">
        <v>76448</v>
      </c>
      <c r="F283" s="113" t="s">
        <v>76255</v>
      </c>
      <c r="G283" s="113" t="s">
        <v>76419</v>
      </c>
      <c r="H283" s="113" t="s">
        <v>76419</v>
      </c>
      <c r="I283" s="113" t="s">
        <v>76420</v>
      </c>
      <c r="J283" s="115">
        <v>143.29</v>
      </c>
    </row>
    <row r="284" spans="1:10" x14ac:dyDescent="0.35">
      <c r="A284" s="113" t="s">
        <v>76415</v>
      </c>
      <c r="B284" s="113" t="s">
        <v>76447</v>
      </c>
      <c r="C284" s="114">
        <v>327</v>
      </c>
      <c r="D284" s="113" t="s">
        <v>76331</v>
      </c>
      <c r="E284" s="113" t="s">
        <v>76448</v>
      </c>
      <c r="F284" s="113" t="s">
        <v>76255</v>
      </c>
      <c r="G284" s="113" t="s">
        <v>76421</v>
      </c>
      <c r="H284" s="113" t="s">
        <v>76422</v>
      </c>
      <c r="I284" s="113" t="s">
        <v>76423</v>
      </c>
      <c r="J284" s="115">
        <v>186.54</v>
      </c>
    </row>
    <row r="285" spans="1:10" x14ac:dyDescent="0.35">
      <c r="A285" s="113" t="s">
        <v>76415</v>
      </c>
      <c r="B285" s="113" t="s">
        <v>76447</v>
      </c>
      <c r="C285" s="114">
        <v>327</v>
      </c>
      <c r="D285" s="113" t="s">
        <v>76331</v>
      </c>
      <c r="E285" s="113" t="s">
        <v>76448</v>
      </c>
      <c r="F285" s="113" t="s">
        <v>76255</v>
      </c>
      <c r="G285" s="113" t="s">
        <v>76424</v>
      </c>
      <c r="H285" s="113" t="s">
        <v>76425</v>
      </c>
      <c r="I285" s="113" t="s">
        <v>76426</v>
      </c>
      <c r="J285" s="115">
        <v>244.62</v>
      </c>
    </row>
    <row r="286" spans="1:10" x14ac:dyDescent="0.35">
      <c r="A286" s="113" t="s">
        <v>76415</v>
      </c>
      <c r="B286" s="113" t="s">
        <v>76447</v>
      </c>
      <c r="C286" s="114">
        <v>327</v>
      </c>
      <c r="D286" s="113" t="s">
        <v>76331</v>
      </c>
      <c r="E286" s="113" t="s">
        <v>76448</v>
      </c>
      <c r="F286" s="113" t="s">
        <v>76255</v>
      </c>
      <c r="G286" s="113" t="s">
        <v>76427</v>
      </c>
      <c r="H286" s="113" t="s">
        <v>76428</v>
      </c>
      <c r="I286" s="113" t="s">
        <v>76429</v>
      </c>
      <c r="J286" s="115">
        <v>212.05</v>
      </c>
    </row>
    <row r="287" spans="1:10" x14ac:dyDescent="0.35">
      <c r="A287" s="113" t="s">
        <v>76415</v>
      </c>
      <c r="B287" s="113" t="s">
        <v>76447</v>
      </c>
      <c r="C287" s="114">
        <v>327</v>
      </c>
      <c r="D287" s="113" t="s">
        <v>76331</v>
      </c>
      <c r="E287" s="113" t="s">
        <v>76448</v>
      </c>
      <c r="F287" s="113" t="s">
        <v>76255</v>
      </c>
      <c r="G287" s="113" t="s">
        <v>76430</v>
      </c>
      <c r="H287" s="113" t="s">
        <v>76431</v>
      </c>
      <c r="I287" s="113" t="s">
        <v>76432</v>
      </c>
      <c r="J287" s="115">
        <v>212.05</v>
      </c>
    </row>
    <row r="288" spans="1:10" x14ac:dyDescent="0.35">
      <c r="A288" s="113" t="s">
        <v>76415</v>
      </c>
      <c r="B288" s="113" t="s">
        <v>76447</v>
      </c>
      <c r="C288" s="114">
        <v>327</v>
      </c>
      <c r="D288" s="113" t="s">
        <v>76331</v>
      </c>
      <c r="E288" s="113" t="s">
        <v>76448</v>
      </c>
      <c r="F288" s="113" t="s">
        <v>76255</v>
      </c>
      <c r="G288" s="113" t="s">
        <v>76433</v>
      </c>
      <c r="H288" s="113" t="s">
        <v>76434</v>
      </c>
      <c r="I288" s="113" t="s">
        <v>76435</v>
      </c>
      <c r="J288" s="115">
        <v>108.8</v>
      </c>
    </row>
    <row r="289" spans="1:10" x14ac:dyDescent="0.35">
      <c r="A289" s="113" t="s">
        <v>76415</v>
      </c>
      <c r="B289" s="113" t="s">
        <v>76447</v>
      </c>
      <c r="C289" s="114">
        <v>327</v>
      </c>
      <c r="D289" s="113" t="s">
        <v>76331</v>
      </c>
      <c r="E289" s="113" t="s">
        <v>76448</v>
      </c>
      <c r="F289" s="113" t="s">
        <v>76255</v>
      </c>
      <c r="G289" s="113" t="s">
        <v>76436</v>
      </c>
      <c r="H289" s="113" t="s">
        <v>76437</v>
      </c>
      <c r="I289" s="113" t="s">
        <v>76438</v>
      </c>
      <c r="J289" s="115">
        <v>234.34</v>
      </c>
    </row>
    <row r="290" spans="1:10" x14ac:dyDescent="0.35">
      <c r="A290" s="113" t="s">
        <v>76415</v>
      </c>
      <c r="B290" s="113" t="s">
        <v>76447</v>
      </c>
      <c r="C290" s="114">
        <v>327</v>
      </c>
      <c r="D290" s="113" t="s">
        <v>76331</v>
      </c>
      <c r="E290" s="113" t="s">
        <v>76448</v>
      </c>
      <c r="F290" s="113" t="s">
        <v>76256</v>
      </c>
      <c r="G290" s="113" t="s">
        <v>76419</v>
      </c>
      <c r="H290" s="113" t="s">
        <v>76419</v>
      </c>
      <c r="I290" s="113" t="s">
        <v>76420</v>
      </c>
      <c r="J290" s="115">
        <v>147.80000000000001</v>
      </c>
    </row>
    <row r="291" spans="1:10" x14ac:dyDescent="0.35">
      <c r="A291" s="113" t="s">
        <v>76415</v>
      </c>
      <c r="B291" s="113" t="s">
        <v>76447</v>
      </c>
      <c r="C291" s="114">
        <v>327</v>
      </c>
      <c r="D291" s="113" t="s">
        <v>76331</v>
      </c>
      <c r="E291" s="113" t="s">
        <v>76448</v>
      </c>
      <c r="F291" s="113" t="s">
        <v>76256</v>
      </c>
      <c r="G291" s="113" t="s">
        <v>76421</v>
      </c>
      <c r="H291" s="113" t="s">
        <v>76422</v>
      </c>
      <c r="I291" s="113" t="s">
        <v>76423</v>
      </c>
      <c r="J291" s="115">
        <v>168.68</v>
      </c>
    </row>
    <row r="292" spans="1:10" x14ac:dyDescent="0.35">
      <c r="A292" s="113" t="s">
        <v>76415</v>
      </c>
      <c r="B292" s="113" t="s">
        <v>76447</v>
      </c>
      <c r="C292" s="114">
        <v>327</v>
      </c>
      <c r="D292" s="113" t="s">
        <v>76331</v>
      </c>
      <c r="E292" s="113" t="s">
        <v>76448</v>
      </c>
      <c r="F292" s="113" t="s">
        <v>76256</v>
      </c>
      <c r="G292" s="113" t="s">
        <v>76424</v>
      </c>
      <c r="H292" s="113" t="s">
        <v>76425</v>
      </c>
      <c r="I292" s="113" t="s">
        <v>76426</v>
      </c>
      <c r="J292" s="115">
        <v>147.80000000000001</v>
      </c>
    </row>
    <row r="293" spans="1:10" x14ac:dyDescent="0.35">
      <c r="A293" s="113" t="s">
        <v>76415</v>
      </c>
      <c r="B293" s="113" t="s">
        <v>76447</v>
      </c>
      <c r="C293" s="114">
        <v>327</v>
      </c>
      <c r="D293" s="113" t="s">
        <v>76331</v>
      </c>
      <c r="E293" s="113" t="s">
        <v>76448</v>
      </c>
      <c r="F293" s="113" t="s">
        <v>76256</v>
      </c>
      <c r="G293" s="113" t="s">
        <v>76427</v>
      </c>
      <c r="H293" s="113" t="s">
        <v>76428</v>
      </c>
      <c r="I293" s="113" t="s">
        <v>76429</v>
      </c>
      <c r="J293" s="115">
        <v>168.68</v>
      </c>
    </row>
    <row r="294" spans="1:10" x14ac:dyDescent="0.35">
      <c r="A294" s="113" t="s">
        <v>76415</v>
      </c>
      <c r="B294" s="113" t="s">
        <v>76447</v>
      </c>
      <c r="C294" s="114">
        <v>327</v>
      </c>
      <c r="D294" s="113" t="s">
        <v>76331</v>
      </c>
      <c r="E294" s="113" t="s">
        <v>76448</v>
      </c>
      <c r="F294" s="113" t="s">
        <v>76256</v>
      </c>
      <c r="G294" s="113" t="s">
        <v>76430</v>
      </c>
      <c r="H294" s="113" t="s">
        <v>76431</v>
      </c>
      <c r="I294" s="113" t="s">
        <v>76432</v>
      </c>
      <c r="J294" s="115">
        <v>168.68</v>
      </c>
    </row>
    <row r="295" spans="1:10" x14ac:dyDescent="0.35">
      <c r="A295" s="113" t="s">
        <v>76415</v>
      </c>
      <c r="B295" s="113" t="s">
        <v>76447</v>
      </c>
      <c r="C295" s="114">
        <v>327</v>
      </c>
      <c r="D295" s="113" t="s">
        <v>76331</v>
      </c>
      <c r="E295" s="113" t="s">
        <v>76448</v>
      </c>
      <c r="F295" s="113" t="s">
        <v>76256</v>
      </c>
      <c r="G295" s="113" t="s">
        <v>76433</v>
      </c>
      <c r="H295" s="113" t="s">
        <v>76434</v>
      </c>
      <c r="I295" s="113" t="s">
        <v>76435</v>
      </c>
      <c r="J295" s="115">
        <v>144.62</v>
      </c>
    </row>
    <row r="296" spans="1:10" x14ac:dyDescent="0.35">
      <c r="A296" s="113" t="s">
        <v>76415</v>
      </c>
      <c r="B296" s="113" t="s">
        <v>76447</v>
      </c>
      <c r="C296" s="114">
        <v>327</v>
      </c>
      <c r="D296" s="113" t="s">
        <v>76331</v>
      </c>
      <c r="E296" s="113" t="s">
        <v>76448</v>
      </c>
      <c r="F296" s="113" t="s">
        <v>76256</v>
      </c>
      <c r="G296" s="113" t="s">
        <v>76436</v>
      </c>
      <c r="H296" s="113" t="s">
        <v>76437</v>
      </c>
      <c r="I296" s="113" t="s">
        <v>76438</v>
      </c>
      <c r="J296" s="115">
        <v>182.42</v>
      </c>
    </row>
    <row r="297" spans="1:10" x14ac:dyDescent="0.35">
      <c r="A297" s="113" t="s">
        <v>76415</v>
      </c>
      <c r="B297" s="113" t="s">
        <v>76447</v>
      </c>
      <c r="C297" s="114">
        <v>331</v>
      </c>
      <c r="D297" s="113" t="s">
        <v>76332</v>
      </c>
      <c r="E297" s="113" t="s">
        <v>76449</v>
      </c>
      <c r="F297" s="113" t="s">
        <v>76418</v>
      </c>
      <c r="G297" s="113" t="s">
        <v>76419</v>
      </c>
      <c r="H297" s="113" t="s">
        <v>76419</v>
      </c>
      <c r="I297" s="113" t="s">
        <v>76420</v>
      </c>
      <c r="J297" s="115">
        <v>158.29</v>
      </c>
    </row>
    <row r="298" spans="1:10" x14ac:dyDescent="0.35">
      <c r="A298" s="113" t="s">
        <v>76415</v>
      </c>
      <c r="B298" s="113" t="s">
        <v>76447</v>
      </c>
      <c r="C298" s="114">
        <v>331</v>
      </c>
      <c r="D298" s="113" t="s">
        <v>76332</v>
      </c>
      <c r="E298" s="113" t="s">
        <v>76449</v>
      </c>
      <c r="F298" s="113" t="s">
        <v>76418</v>
      </c>
      <c r="G298" s="113" t="s">
        <v>76421</v>
      </c>
      <c r="H298" s="113" t="s">
        <v>76422</v>
      </c>
      <c r="I298" s="113" t="s">
        <v>76423</v>
      </c>
      <c r="J298" s="115">
        <v>201.97</v>
      </c>
    </row>
    <row r="299" spans="1:10" x14ac:dyDescent="0.35">
      <c r="A299" s="113" t="s">
        <v>76415</v>
      </c>
      <c r="B299" s="113" t="s">
        <v>76447</v>
      </c>
      <c r="C299" s="114">
        <v>331</v>
      </c>
      <c r="D299" s="113" t="s">
        <v>76332</v>
      </c>
      <c r="E299" s="113" t="s">
        <v>76449</v>
      </c>
      <c r="F299" s="113" t="s">
        <v>76418</v>
      </c>
      <c r="G299" s="113" t="s">
        <v>76424</v>
      </c>
      <c r="H299" s="113" t="s">
        <v>76425</v>
      </c>
      <c r="I299" s="113" t="s">
        <v>76426</v>
      </c>
      <c r="J299" s="115">
        <v>183.46</v>
      </c>
    </row>
    <row r="300" spans="1:10" x14ac:dyDescent="0.35">
      <c r="A300" s="113" t="s">
        <v>76415</v>
      </c>
      <c r="B300" s="113" t="s">
        <v>76447</v>
      </c>
      <c r="C300" s="114">
        <v>331</v>
      </c>
      <c r="D300" s="113" t="s">
        <v>76332</v>
      </c>
      <c r="E300" s="113" t="s">
        <v>76449</v>
      </c>
      <c r="F300" s="113" t="s">
        <v>76418</v>
      </c>
      <c r="G300" s="113" t="s">
        <v>76427</v>
      </c>
      <c r="H300" s="113" t="s">
        <v>76428</v>
      </c>
      <c r="I300" s="113" t="s">
        <v>76429</v>
      </c>
      <c r="J300" s="115">
        <v>201.97</v>
      </c>
    </row>
    <row r="301" spans="1:10" x14ac:dyDescent="0.35">
      <c r="A301" s="113" t="s">
        <v>76415</v>
      </c>
      <c r="B301" s="113" t="s">
        <v>76447</v>
      </c>
      <c r="C301" s="114">
        <v>331</v>
      </c>
      <c r="D301" s="113" t="s">
        <v>76332</v>
      </c>
      <c r="E301" s="113" t="s">
        <v>76449</v>
      </c>
      <c r="F301" s="113" t="s">
        <v>76418</v>
      </c>
      <c r="G301" s="113" t="s">
        <v>76430</v>
      </c>
      <c r="H301" s="113" t="s">
        <v>76431</v>
      </c>
      <c r="I301" s="113" t="s">
        <v>76432</v>
      </c>
      <c r="J301" s="115">
        <v>207.68</v>
      </c>
    </row>
    <row r="302" spans="1:10" x14ac:dyDescent="0.35">
      <c r="A302" s="113" t="s">
        <v>76415</v>
      </c>
      <c r="B302" s="113" t="s">
        <v>76447</v>
      </c>
      <c r="C302" s="114">
        <v>331</v>
      </c>
      <c r="D302" s="113" t="s">
        <v>76332</v>
      </c>
      <c r="E302" s="113" t="s">
        <v>76449</v>
      </c>
      <c r="F302" s="113" t="s">
        <v>76418</v>
      </c>
      <c r="G302" s="113" t="s">
        <v>76433</v>
      </c>
      <c r="H302" s="113" t="s">
        <v>76434</v>
      </c>
      <c r="I302" s="113" t="s">
        <v>76435</v>
      </c>
      <c r="J302" s="115">
        <v>174.1</v>
      </c>
    </row>
    <row r="303" spans="1:10" x14ac:dyDescent="0.35">
      <c r="A303" s="113" t="s">
        <v>76415</v>
      </c>
      <c r="B303" s="113" t="s">
        <v>76447</v>
      </c>
      <c r="C303" s="114">
        <v>331</v>
      </c>
      <c r="D303" s="113" t="s">
        <v>76332</v>
      </c>
      <c r="E303" s="113" t="s">
        <v>76449</v>
      </c>
      <c r="F303" s="113" t="s">
        <v>76418</v>
      </c>
      <c r="G303" s="113" t="s">
        <v>76436</v>
      </c>
      <c r="H303" s="113" t="s">
        <v>76437</v>
      </c>
      <c r="I303" s="113" t="s">
        <v>76438</v>
      </c>
      <c r="J303" s="115">
        <v>208.01</v>
      </c>
    </row>
    <row r="304" spans="1:10" x14ac:dyDescent="0.35">
      <c r="A304" s="113" t="s">
        <v>76415</v>
      </c>
      <c r="B304" s="113" t="s">
        <v>76447</v>
      </c>
      <c r="C304" s="114">
        <v>331</v>
      </c>
      <c r="D304" s="113" t="s">
        <v>76332</v>
      </c>
      <c r="E304" s="113" t="s">
        <v>76449</v>
      </c>
      <c r="F304" s="113" t="s">
        <v>76255</v>
      </c>
      <c r="G304" s="113" t="s">
        <v>76419</v>
      </c>
      <c r="H304" s="113" t="s">
        <v>76419</v>
      </c>
      <c r="I304" s="113" t="s">
        <v>76420</v>
      </c>
      <c r="J304" s="115">
        <v>143.29</v>
      </c>
    </row>
    <row r="305" spans="1:10" x14ac:dyDescent="0.35">
      <c r="A305" s="113" t="s">
        <v>76415</v>
      </c>
      <c r="B305" s="113" t="s">
        <v>76447</v>
      </c>
      <c r="C305" s="114">
        <v>331</v>
      </c>
      <c r="D305" s="113" t="s">
        <v>76332</v>
      </c>
      <c r="E305" s="113" t="s">
        <v>76449</v>
      </c>
      <c r="F305" s="113" t="s">
        <v>76255</v>
      </c>
      <c r="G305" s="113" t="s">
        <v>76421</v>
      </c>
      <c r="H305" s="113" t="s">
        <v>76422</v>
      </c>
      <c r="I305" s="113" t="s">
        <v>76423</v>
      </c>
      <c r="J305" s="115">
        <v>186.54</v>
      </c>
    </row>
    <row r="306" spans="1:10" x14ac:dyDescent="0.35">
      <c r="A306" s="113" t="s">
        <v>76415</v>
      </c>
      <c r="B306" s="113" t="s">
        <v>76447</v>
      </c>
      <c r="C306" s="114">
        <v>331</v>
      </c>
      <c r="D306" s="113" t="s">
        <v>76332</v>
      </c>
      <c r="E306" s="113" t="s">
        <v>76449</v>
      </c>
      <c r="F306" s="113" t="s">
        <v>76255</v>
      </c>
      <c r="G306" s="113" t="s">
        <v>76424</v>
      </c>
      <c r="H306" s="113" t="s">
        <v>76425</v>
      </c>
      <c r="I306" s="113" t="s">
        <v>76426</v>
      </c>
      <c r="J306" s="115">
        <v>244.62</v>
      </c>
    </row>
    <row r="307" spans="1:10" x14ac:dyDescent="0.35">
      <c r="A307" s="113" t="s">
        <v>76415</v>
      </c>
      <c r="B307" s="113" t="s">
        <v>76447</v>
      </c>
      <c r="C307" s="114">
        <v>331</v>
      </c>
      <c r="D307" s="113" t="s">
        <v>76332</v>
      </c>
      <c r="E307" s="113" t="s">
        <v>76449</v>
      </c>
      <c r="F307" s="113" t="s">
        <v>76255</v>
      </c>
      <c r="G307" s="113" t="s">
        <v>76427</v>
      </c>
      <c r="H307" s="113" t="s">
        <v>76428</v>
      </c>
      <c r="I307" s="113" t="s">
        <v>76429</v>
      </c>
      <c r="J307" s="115">
        <v>212.05</v>
      </c>
    </row>
    <row r="308" spans="1:10" x14ac:dyDescent="0.35">
      <c r="A308" s="113" t="s">
        <v>76415</v>
      </c>
      <c r="B308" s="113" t="s">
        <v>76447</v>
      </c>
      <c r="C308" s="114">
        <v>331</v>
      </c>
      <c r="D308" s="113" t="s">
        <v>76332</v>
      </c>
      <c r="E308" s="113" t="s">
        <v>76449</v>
      </c>
      <c r="F308" s="113" t="s">
        <v>76255</v>
      </c>
      <c r="G308" s="113" t="s">
        <v>76430</v>
      </c>
      <c r="H308" s="113" t="s">
        <v>76431</v>
      </c>
      <c r="I308" s="113" t="s">
        <v>76432</v>
      </c>
      <c r="J308" s="115">
        <v>212.05</v>
      </c>
    </row>
    <row r="309" spans="1:10" x14ac:dyDescent="0.35">
      <c r="A309" s="113" t="s">
        <v>76415</v>
      </c>
      <c r="B309" s="113" t="s">
        <v>76447</v>
      </c>
      <c r="C309" s="114">
        <v>331</v>
      </c>
      <c r="D309" s="113" t="s">
        <v>76332</v>
      </c>
      <c r="E309" s="113" t="s">
        <v>76449</v>
      </c>
      <c r="F309" s="113" t="s">
        <v>76255</v>
      </c>
      <c r="G309" s="113" t="s">
        <v>76433</v>
      </c>
      <c r="H309" s="113" t="s">
        <v>76434</v>
      </c>
      <c r="I309" s="113" t="s">
        <v>76435</v>
      </c>
      <c r="J309" s="115">
        <v>108.8</v>
      </c>
    </row>
    <row r="310" spans="1:10" x14ac:dyDescent="0.35">
      <c r="A310" s="113" t="s">
        <v>76415</v>
      </c>
      <c r="B310" s="113" t="s">
        <v>76447</v>
      </c>
      <c r="C310" s="114">
        <v>331</v>
      </c>
      <c r="D310" s="113" t="s">
        <v>76332</v>
      </c>
      <c r="E310" s="113" t="s">
        <v>76449</v>
      </c>
      <c r="F310" s="113" t="s">
        <v>76255</v>
      </c>
      <c r="G310" s="113" t="s">
        <v>76436</v>
      </c>
      <c r="H310" s="113" t="s">
        <v>76437</v>
      </c>
      <c r="I310" s="113" t="s">
        <v>76438</v>
      </c>
      <c r="J310" s="115">
        <v>234.34</v>
      </c>
    </row>
    <row r="311" spans="1:10" x14ac:dyDescent="0.35">
      <c r="A311" s="113" t="s">
        <v>76415</v>
      </c>
      <c r="B311" s="113" t="s">
        <v>76447</v>
      </c>
      <c r="C311" s="114">
        <v>331</v>
      </c>
      <c r="D311" s="113" t="s">
        <v>76332</v>
      </c>
      <c r="E311" s="113" t="s">
        <v>76449</v>
      </c>
      <c r="F311" s="113" t="s">
        <v>76256</v>
      </c>
      <c r="G311" s="113" t="s">
        <v>76419</v>
      </c>
      <c r="H311" s="113" t="s">
        <v>76419</v>
      </c>
      <c r="I311" s="113" t="s">
        <v>76420</v>
      </c>
      <c r="J311" s="115">
        <v>147.80000000000001</v>
      </c>
    </row>
    <row r="312" spans="1:10" x14ac:dyDescent="0.35">
      <c r="A312" s="113" t="s">
        <v>76415</v>
      </c>
      <c r="B312" s="113" t="s">
        <v>76447</v>
      </c>
      <c r="C312" s="114">
        <v>331</v>
      </c>
      <c r="D312" s="113" t="s">
        <v>76332</v>
      </c>
      <c r="E312" s="113" t="s">
        <v>76449</v>
      </c>
      <c r="F312" s="113" t="s">
        <v>76256</v>
      </c>
      <c r="G312" s="113" t="s">
        <v>76421</v>
      </c>
      <c r="H312" s="113" t="s">
        <v>76422</v>
      </c>
      <c r="I312" s="113" t="s">
        <v>76423</v>
      </c>
      <c r="J312" s="115">
        <v>168.68</v>
      </c>
    </row>
    <row r="313" spans="1:10" x14ac:dyDescent="0.35">
      <c r="A313" s="113" t="s">
        <v>76415</v>
      </c>
      <c r="B313" s="113" t="s">
        <v>76447</v>
      </c>
      <c r="C313" s="114">
        <v>331</v>
      </c>
      <c r="D313" s="113" t="s">
        <v>76332</v>
      </c>
      <c r="E313" s="113" t="s">
        <v>76449</v>
      </c>
      <c r="F313" s="113" t="s">
        <v>76256</v>
      </c>
      <c r="G313" s="113" t="s">
        <v>76424</v>
      </c>
      <c r="H313" s="113" t="s">
        <v>76425</v>
      </c>
      <c r="I313" s="113" t="s">
        <v>76426</v>
      </c>
      <c r="J313" s="115">
        <v>147.80000000000001</v>
      </c>
    </row>
    <row r="314" spans="1:10" x14ac:dyDescent="0.35">
      <c r="A314" s="113" t="s">
        <v>76415</v>
      </c>
      <c r="B314" s="113" t="s">
        <v>76447</v>
      </c>
      <c r="C314" s="114">
        <v>331</v>
      </c>
      <c r="D314" s="113" t="s">
        <v>76332</v>
      </c>
      <c r="E314" s="113" t="s">
        <v>76449</v>
      </c>
      <c r="F314" s="113" t="s">
        <v>76256</v>
      </c>
      <c r="G314" s="113" t="s">
        <v>76427</v>
      </c>
      <c r="H314" s="113" t="s">
        <v>76428</v>
      </c>
      <c r="I314" s="113" t="s">
        <v>76429</v>
      </c>
      <c r="J314" s="115">
        <v>168.68</v>
      </c>
    </row>
    <row r="315" spans="1:10" x14ac:dyDescent="0.35">
      <c r="A315" s="113" t="s">
        <v>76415</v>
      </c>
      <c r="B315" s="113" t="s">
        <v>76447</v>
      </c>
      <c r="C315" s="114">
        <v>331</v>
      </c>
      <c r="D315" s="113" t="s">
        <v>76332</v>
      </c>
      <c r="E315" s="113" t="s">
        <v>76449</v>
      </c>
      <c r="F315" s="113" t="s">
        <v>76256</v>
      </c>
      <c r="G315" s="113" t="s">
        <v>76430</v>
      </c>
      <c r="H315" s="113" t="s">
        <v>76431</v>
      </c>
      <c r="I315" s="113" t="s">
        <v>76432</v>
      </c>
      <c r="J315" s="115">
        <v>168.68</v>
      </c>
    </row>
    <row r="316" spans="1:10" x14ac:dyDescent="0.35">
      <c r="A316" s="113" t="s">
        <v>76415</v>
      </c>
      <c r="B316" s="113" t="s">
        <v>76447</v>
      </c>
      <c r="C316" s="114">
        <v>331</v>
      </c>
      <c r="D316" s="113" t="s">
        <v>76332</v>
      </c>
      <c r="E316" s="113" t="s">
        <v>76449</v>
      </c>
      <c r="F316" s="113" t="s">
        <v>76256</v>
      </c>
      <c r="G316" s="113" t="s">
        <v>76433</v>
      </c>
      <c r="H316" s="113" t="s">
        <v>76434</v>
      </c>
      <c r="I316" s="113" t="s">
        <v>76435</v>
      </c>
      <c r="J316" s="115">
        <v>144.62</v>
      </c>
    </row>
    <row r="317" spans="1:10" x14ac:dyDescent="0.35">
      <c r="A317" s="113" t="s">
        <v>76415</v>
      </c>
      <c r="B317" s="113" t="s">
        <v>76447</v>
      </c>
      <c r="C317" s="114">
        <v>331</v>
      </c>
      <c r="D317" s="113" t="s">
        <v>76332</v>
      </c>
      <c r="E317" s="113" t="s">
        <v>76449</v>
      </c>
      <c r="F317" s="113" t="s">
        <v>76256</v>
      </c>
      <c r="G317" s="113" t="s">
        <v>76436</v>
      </c>
      <c r="H317" s="113" t="s">
        <v>76437</v>
      </c>
      <c r="I317" s="113" t="s">
        <v>76438</v>
      </c>
      <c r="J317" s="115">
        <v>182.42</v>
      </c>
    </row>
    <row r="318" spans="1:10" x14ac:dyDescent="0.35">
      <c r="A318" s="113" t="s">
        <v>76415</v>
      </c>
      <c r="B318" s="113" t="s">
        <v>76440</v>
      </c>
      <c r="C318" s="114">
        <v>332</v>
      </c>
      <c r="D318" s="113" t="s">
        <v>76334</v>
      </c>
      <c r="E318" s="113" t="s">
        <v>76450</v>
      </c>
      <c r="F318" s="113" t="s">
        <v>76418</v>
      </c>
      <c r="G318" s="113" t="s">
        <v>76419</v>
      </c>
      <c r="H318" s="113" t="s">
        <v>76419</v>
      </c>
      <c r="I318" s="113" t="s">
        <v>76420</v>
      </c>
      <c r="J318" s="115">
        <v>158.29</v>
      </c>
    </row>
    <row r="319" spans="1:10" x14ac:dyDescent="0.35">
      <c r="A319" s="113" t="s">
        <v>76415</v>
      </c>
      <c r="B319" s="113" t="s">
        <v>76440</v>
      </c>
      <c r="C319" s="114">
        <v>332</v>
      </c>
      <c r="D319" s="113" t="s">
        <v>76334</v>
      </c>
      <c r="E319" s="113" t="s">
        <v>76450</v>
      </c>
      <c r="F319" s="113" t="s">
        <v>76418</v>
      </c>
      <c r="G319" s="113" t="s">
        <v>76421</v>
      </c>
      <c r="H319" s="113" t="s">
        <v>76422</v>
      </c>
      <c r="I319" s="113" t="s">
        <v>76423</v>
      </c>
      <c r="J319" s="115">
        <v>201.97</v>
      </c>
    </row>
    <row r="320" spans="1:10" x14ac:dyDescent="0.35">
      <c r="A320" s="113" t="s">
        <v>76415</v>
      </c>
      <c r="B320" s="113" t="s">
        <v>76440</v>
      </c>
      <c r="C320" s="114">
        <v>332</v>
      </c>
      <c r="D320" s="113" t="s">
        <v>76334</v>
      </c>
      <c r="E320" s="113" t="s">
        <v>76450</v>
      </c>
      <c r="F320" s="113" t="s">
        <v>76418</v>
      </c>
      <c r="G320" s="113" t="s">
        <v>76424</v>
      </c>
      <c r="H320" s="113" t="s">
        <v>76425</v>
      </c>
      <c r="I320" s="113" t="s">
        <v>76426</v>
      </c>
      <c r="J320" s="115">
        <v>183.46</v>
      </c>
    </row>
    <row r="321" spans="1:10" x14ac:dyDescent="0.35">
      <c r="A321" s="113" t="s">
        <v>76415</v>
      </c>
      <c r="B321" s="113" t="s">
        <v>76440</v>
      </c>
      <c r="C321" s="114">
        <v>332</v>
      </c>
      <c r="D321" s="113" t="s">
        <v>76334</v>
      </c>
      <c r="E321" s="113" t="s">
        <v>76450</v>
      </c>
      <c r="F321" s="113" t="s">
        <v>76418</v>
      </c>
      <c r="G321" s="113" t="s">
        <v>76427</v>
      </c>
      <c r="H321" s="113" t="s">
        <v>76428</v>
      </c>
      <c r="I321" s="113" t="s">
        <v>76429</v>
      </c>
      <c r="J321" s="115">
        <v>201.97</v>
      </c>
    </row>
    <row r="322" spans="1:10" x14ac:dyDescent="0.35">
      <c r="A322" s="113" t="s">
        <v>76415</v>
      </c>
      <c r="B322" s="113" t="s">
        <v>76440</v>
      </c>
      <c r="C322" s="114">
        <v>332</v>
      </c>
      <c r="D322" s="113" t="s">
        <v>76334</v>
      </c>
      <c r="E322" s="113" t="s">
        <v>76450</v>
      </c>
      <c r="F322" s="113" t="s">
        <v>76418</v>
      </c>
      <c r="G322" s="113" t="s">
        <v>76430</v>
      </c>
      <c r="H322" s="113" t="s">
        <v>76431</v>
      </c>
      <c r="I322" s="113" t="s">
        <v>76432</v>
      </c>
      <c r="J322" s="115">
        <v>207.68</v>
      </c>
    </row>
    <row r="323" spans="1:10" x14ac:dyDescent="0.35">
      <c r="A323" s="113" t="s">
        <v>76415</v>
      </c>
      <c r="B323" s="113" t="s">
        <v>76440</v>
      </c>
      <c r="C323" s="114">
        <v>332</v>
      </c>
      <c r="D323" s="113" t="s">
        <v>76334</v>
      </c>
      <c r="E323" s="113" t="s">
        <v>76450</v>
      </c>
      <c r="F323" s="113" t="s">
        <v>76418</v>
      </c>
      <c r="G323" s="113" t="s">
        <v>76433</v>
      </c>
      <c r="H323" s="113" t="s">
        <v>76434</v>
      </c>
      <c r="I323" s="113" t="s">
        <v>76435</v>
      </c>
      <c r="J323" s="115">
        <v>174.1</v>
      </c>
    </row>
    <row r="324" spans="1:10" x14ac:dyDescent="0.35">
      <c r="A324" s="113" t="s">
        <v>76415</v>
      </c>
      <c r="B324" s="113" t="s">
        <v>76440</v>
      </c>
      <c r="C324" s="114">
        <v>332</v>
      </c>
      <c r="D324" s="113" t="s">
        <v>76334</v>
      </c>
      <c r="E324" s="113" t="s">
        <v>76450</v>
      </c>
      <c r="F324" s="113" t="s">
        <v>76418</v>
      </c>
      <c r="G324" s="113" t="s">
        <v>76436</v>
      </c>
      <c r="H324" s="113" t="s">
        <v>76437</v>
      </c>
      <c r="I324" s="113" t="s">
        <v>76438</v>
      </c>
      <c r="J324" s="115">
        <v>208.01</v>
      </c>
    </row>
    <row r="325" spans="1:10" x14ac:dyDescent="0.35">
      <c r="A325" s="113" t="s">
        <v>76415</v>
      </c>
      <c r="B325" s="113" t="s">
        <v>76440</v>
      </c>
      <c r="C325" s="114">
        <v>332</v>
      </c>
      <c r="D325" s="113" t="s">
        <v>76334</v>
      </c>
      <c r="E325" s="113" t="s">
        <v>76450</v>
      </c>
      <c r="F325" s="113" t="s">
        <v>76255</v>
      </c>
      <c r="G325" s="113" t="s">
        <v>76419</v>
      </c>
      <c r="H325" s="113" t="s">
        <v>76419</v>
      </c>
      <c r="I325" s="113" t="s">
        <v>76420</v>
      </c>
      <c r="J325" s="115">
        <v>143.29</v>
      </c>
    </row>
    <row r="326" spans="1:10" x14ac:dyDescent="0.35">
      <c r="A326" s="113" t="s">
        <v>76415</v>
      </c>
      <c r="B326" s="113" t="s">
        <v>76440</v>
      </c>
      <c r="C326" s="114">
        <v>332</v>
      </c>
      <c r="D326" s="113" t="s">
        <v>76334</v>
      </c>
      <c r="E326" s="113" t="s">
        <v>76450</v>
      </c>
      <c r="F326" s="113" t="s">
        <v>76255</v>
      </c>
      <c r="G326" s="113" t="s">
        <v>76421</v>
      </c>
      <c r="H326" s="113" t="s">
        <v>76422</v>
      </c>
      <c r="I326" s="113" t="s">
        <v>76423</v>
      </c>
      <c r="J326" s="115">
        <v>186.54</v>
      </c>
    </row>
    <row r="327" spans="1:10" x14ac:dyDescent="0.35">
      <c r="A327" s="113" t="s">
        <v>76415</v>
      </c>
      <c r="B327" s="113" t="s">
        <v>76440</v>
      </c>
      <c r="C327" s="114">
        <v>332</v>
      </c>
      <c r="D327" s="113" t="s">
        <v>76334</v>
      </c>
      <c r="E327" s="113" t="s">
        <v>76450</v>
      </c>
      <c r="F327" s="113" t="s">
        <v>76255</v>
      </c>
      <c r="G327" s="113" t="s">
        <v>76424</v>
      </c>
      <c r="H327" s="113" t="s">
        <v>76425</v>
      </c>
      <c r="I327" s="113" t="s">
        <v>76426</v>
      </c>
      <c r="J327" s="115">
        <v>244.62</v>
      </c>
    </row>
    <row r="328" spans="1:10" x14ac:dyDescent="0.35">
      <c r="A328" s="113" t="s">
        <v>76415</v>
      </c>
      <c r="B328" s="113" t="s">
        <v>76440</v>
      </c>
      <c r="C328" s="114">
        <v>332</v>
      </c>
      <c r="D328" s="113" t="s">
        <v>76334</v>
      </c>
      <c r="E328" s="113" t="s">
        <v>76450</v>
      </c>
      <c r="F328" s="113" t="s">
        <v>76255</v>
      </c>
      <c r="G328" s="113" t="s">
        <v>76427</v>
      </c>
      <c r="H328" s="113" t="s">
        <v>76428</v>
      </c>
      <c r="I328" s="113" t="s">
        <v>76429</v>
      </c>
      <c r="J328" s="115">
        <v>212.05</v>
      </c>
    </row>
    <row r="329" spans="1:10" x14ac:dyDescent="0.35">
      <c r="A329" s="113" t="s">
        <v>76415</v>
      </c>
      <c r="B329" s="113" t="s">
        <v>76440</v>
      </c>
      <c r="C329" s="114">
        <v>332</v>
      </c>
      <c r="D329" s="113" t="s">
        <v>76334</v>
      </c>
      <c r="E329" s="113" t="s">
        <v>76450</v>
      </c>
      <c r="F329" s="113" t="s">
        <v>76255</v>
      </c>
      <c r="G329" s="113" t="s">
        <v>76430</v>
      </c>
      <c r="H329" s="113" t="s">
        <v>76431</v>
      </c>
      <c r="I329" s="113" t="s">
        <v>76432</v>
      </c>
      <c r="J329" s="115">
        <v>212.05</v>
      </c>
    </row>
    <row r="330" spans="1:10" x14ac:dyDescent="0.35">
      <c r="A330" s="113" t="s">
        <v>76415</v>
      </c>
      <c r="B330" s="113" t="s">
        <v>76440</v>
      </c>
      <c r="C330" s="114">
        <v>332</v>
      </c>
      <c r="D330" s="113" t="s">
        <v>76334</v>
      </c>
      <c r="E330" s="113" t="s">
        <v>76450</v>
      </c>
      <c r="F330" s="113" t="s">
        <v>76255</v>
      </c>
      <c r="G330" s="113" t="s">
        <v>76433</v>
      </c>
      <c r="H330" s="113" t="s">
        <v>76434</v>
      </c>
      <c r="I330" s="113" t="s">
        <v>76435</v>
      </c>
      <c r="J330" s="115">
        <v>108.8</v>
      </c>
    </row>
    <row r="331" spans="1:10" x14ac:dyDescent="0.35">
      <c r="A331" s="113" t="s">
        <v>76415</v>
      </c>
      <c r="B331" s="113" t="s">
        <v>76440</v>
      </c>
      <c r="C331" s="114">
        <v>332</v>
      </c>
      <c r="D331" s="113" t="s">
        <v>76334</v>
      </c>
      <c r="E331" s="113" t="s">
        <v>76450</v>
      </c>
      <c r="F331" s="113" t="s">
        <v>76255</v>
      </c>
      <c r="G331" s="113" t="s">
        <v>76436</v>
      </c>
      <c r="H331" s="113" t="s">
        <v>76437</v>
      </c>
      <c r="I331" s="113" t="s">
        <v>76438</v>
      </c>
      <c r="J331" s="115">
        <v>234.34</v>
      </c>
    </row>
    <row r="332" spans="1:10" x14ac:dyDescent="0.35">
      <c r="A332" s="113" t="s">
        <v>76415</v>
      </c>
      <c r="B332" s="113" t="s">
        <v>76440</v>
      </c>
      <c r="C332" s="114">
        <v>332</v>
      </c>
      <c r="D332" s="113" t="s">
        <v>76334</v>
      </c>
      <c r="E332" s="113" t="s">
        <v>76450</v>
      </c>
      <c r="F332" s="113" t="s">
        <v>76256</v>
      </c>
      <c r="G332" s="113" t="s">
        <v>76419</v>
      </c>
      <c r="H332" s="113" t="s">
        <v>76419</v>
      </c>
      <c r="I332" s="113" t="s">
        <v>76420</v>
      </c>
      <c r="J332" s="115">
        <v>147.80000000000001</v>
      </c>
    </row>
    <row r="333" spans="1:10" x14ac:dyDescent="0.35">
      <c r="A333" s="113" t="s">
        <v>76415</v>
      </c>
      <c r="B333" s="113" t="s">
        <v>76440</v>
      </c>
      <c r="C333" s="114">
        <v>332</v>
      </c>
      <c r="D333" s="113" t="s">
        <v>76334</v>
      </c>
      <c r="E333" s="113" t="s">
        <v>76450</v>
      </c>
      <c r="F333" s="113" t="s">
        <v>76256</v>
      </c>
      <c r="G333" s="113" t="s">
        <v>76421</v>
      </c>
      <c r="H333" s="113" t="s">
        <v>76422</v>
      </c>
      <c r="I333" s="113" t="s">
        <v>76423</v>
      </c>
      <c r="J333" s="115">
        <v>168.68</v>
      </c>
    </row>
    <row r="334" spans="1:10" x14ac:dyDescent="0.35">
      <c r="A334" s="113" t="s">
        <v>76415</v>
      </c>
      <c r="B334" s="113" t="s">
        <v>76440</v>
      </c>
      <c r="C334" s="114">
        <v>332</v>
      </c>
      <c r="D334" s="113" t="s">
        <v>76334</v>
      </c>
      <c r="E334" s="113" t="s">
        <v>76450</v>
      </c>
      <c r="F334" s="113" t="s">
        <v>76256</v>
      </c>
      <c r="G334" s="113" t="s">
        <v>76424</v>
      </c>
      <c r="H334" s="113" t="s">
        <v>76425</v>
      </c>
      <c r="I334" s="113" t="s">
        <v>76426</v>
      </c>
      <c r="J334" s="115">
        <v>147.80000000000001</v>
      </c>
    </row>
    <row r="335" spans="1:10" x14ac:dyDescent="0.35">
      <c r="A335" s="113" t="s">
        <v>76415</v>
      </c>
      <c r="B335" s="113" t="s">
        <v>76440</v>
      </c>
      <c r="C335" s="114">
        <v>332</v>
      </c>
      <c r="D335" s="113" t="s">
        <v>76334</v>
      </c>
      <c r="E335" s="113" t="s">
        <v>76450</v>
      </c>
      <c r="F335" s="113" t="s">
        <v>76256</v>
      </c>
      <c r="G335" s="113" t="s">
        <v>76427</v>
      </c>
      <c r="H335" s="113" t="s">
        <v>76428</v>
      </c>
      <c r="I335" s="113" t="s">
        <v>76429</v>
      </c>
      <c r="J335" s="115">
        <v>168.68</v>
      </c>
    </row>
    <row r="336" spans="1:10" x14ac:dyDescent="0.35">
      <c r="A336" s="113" t="s">
        <v>76415</v>
      </c>
      <c r="B336" s="113" t="s">
        <v>76440</v>
      </c>
      <c r="C336" s="114">
        <v>332</v>
      </c>
      <c r="D336" s="113" t="s">
        <v>76334</v>
      </c>
      <c r="E336" s="113" t="s">
        <v>76450</v>
      </c>
      <c r="F336" s="113" t="s">
        <v>76256</v>
      </c>
      <c r="G336" s="113" t="s">
        <v>76430</v>
      </c>
      <c r="H336" s="113" t="s">
        <v>76431</v>
      </c>
      <c r="I336" s="113" t="s">
        <v>76432</v>
      </c>
      <c r="J336" s="115">
        <v>168.68</v>
      </c>
    </row>
    <row r="337" spans="1:10" x14ac:dyDescent="0.35">
      <c r="A337" s="113" t="s">
        <v>76415</v>
      </c>
      <c r="B337" s="113" t="s">
        <v>76440</v>
      </c>
      <c r="C337" s="114">
        <v>332</v>
      </c>
      <c r="D337" s="113" t="s">
        <v>76334</v>
      </c>
      <c r="E337" s="113" t="s">
        <v>76450</v>
      </c>
      <c r="F337" s="113" t="s">
        <v>76256</v>
      </c>
      <c r="G337" s="113" t="s">
        <v>76433</v>
      </c>
      <c r="H337" s="113" t="s">
        <v>76434</v>
      </c>
      <c r="I337" s="113" t="s">
        <v>76435</v>
      </c>
      <c r="J337" s="115">
        <v>144.62</v>
      </c>
    </row>
    <row r="338" spans="1:10" x14ac:dyDescent="0.35">
      <c r="A338" s="113" t="s">
        <v>76415</v>
      </c>
      <c r="B338" s="113" t="s">
        <v>76440</v>
      </c>
      <c r="C338" s="114">
        <v>332</v>
      </c>
      <c r="D338" s="113" t="s">
        <v>76334</v>
      </c>
      <c r="E338" s="113" t="s">
        <v>76450</v>
      </c>
      <c r="F338" s="113" t="s">
        <v>76256</v>
      </c>
      <c r="G338" s="113" t="s">
        <v>76436</v>
      </c>
      <c r="H338" s="113" t="s">
        <v>76437</v>
      </c>
      <c r="I338" s="113" t="s">
        <v>76438</v>
      </c>
      <c r="J338" s="115">
        <v>182.42</v>
      </c>
    </row>
    <row r="339" spans="1:10" x14ac:dyDescent="0.35">
      <c r="A339" s="113" t="s">
        <v>76415</v>
      </c>
      <c r="B339" s="113" t="s">
        <v>76440</v>
      </c>
      <c r="C339" s="114">
        <v>333</v>
      </c>
      <c r="D339" s="113" t="s">
        <v>76275</v>
      </c>
      <c r="E339" s="113" t="s">
        <v>76451</v>
      </c>
      <c r="F339" s="113" t="s">
        <v>76418</v>
      </c>
      <c r="G339" s="113" t="s">
        <v>76419</v>
      </c>
      <c r="H339" s="113" t="s">
        <v>76419</v>
      </c>
      <c r="I339" s="113" t="s">
        <v>76420</v>
      </c>
      <c r="J339" s="115">
        <v>158.29</v>
      </c>
    </row>
    <row r="340" spans="1:10" x14ac:dyDescent="0.35">
      <c r="A340" s="113" t="s">
        <v>76415</v>
      </c>
      <c r="B340" s="113" t="s">
        <v>76440</v>
      </c>
      <c r="C340" s="114">
        <v>333</v>
      </c>
      <c r="D340" s="113" t="s">
        <v>76275</v>
      </c>
      <c r="E340" s="113" t="s">
        <v>76451</v>
      </c>
      <c r="F340" s="113" t="s">
        <v>76418</v>
      </c>
      <c r="G340" s="113" t="s">
        <v>76421</v>
      </c>
      <c r="H340" s="113" t="s">
        <v>76422</v>
      </c>
      <c r="I340" s="113" t="s">
        <v>76423</v>
      </c>
      <c r="J340" s="115">
        <v>201.97</v>
      </c>
    </row>
    <row r="341" spans="1:10" x14ac:dyDescent="0.35">
      <c r="A341" s="113" t="s">
        <v>76415</v>
      </c>
      <c r="B341" s="113" t="s">
        <v>76440</v>
      </c>
      <c r="C341" s="114">
        <v>333</v>
      </c>
      <c r="D341" s="113" t="s">
        <v>76275</v>
      </c>
      <c r="E341" s="113" t="s">
        <v>76451</v>
      </c>
      <c r="F341" s="113" t="s">
        <v>76418</v>
      </c>
      <c r="G341" s="113" t="s">
        <v>76424</v>
      </c>
      <c r="H341" s="113" t="s">
        <v>76425</v>
      </c>
      <c r="I341" s="113" t="s">
        <v>76426</v>
      </c>
      <c r="J341" s="115">
        <v>183.46</v>
      </c>
    </row>
    <row r="342" spans="1:10" x14ac:dyDescent="0.35">
      <c r="A342" s="113" t="s">
        <v>76415</v>
      </c>
      <c r="B342" s="113" t="s">
        <v>76440</v>
      </c>
      <c r="C342" s="114">
        <v>333</v>
      </c>
      <c r="D342" s="113" t="s">
        <v>76275</v>
      </c>
      <c r="E342" s="113" t="s">
        <v>76451</v>
      </c>
      <c r="F342" s="113" t="s">
        <v>76418</v>
      </c>
      <c r="G342" s="113" t="s">
        <v>76427</v>
      </c>
      <c r="H342" s="113" t="s">
        <v>76428</v>
      </c>
      <c r="I342" s="113" t="s">
        <v>76429</v>
      </c>
      <c r="J342" s="115">
        <v>201.97</v>
      </c>
    </row>
    <row r="343" spans="1:10" x14ac:dyDescent="0.35">
      <c r="A343" s="113" t="s">
        <v>76415</v>
      </c>
      <c r="B343" s="113" t="s">
        <v>76440</v>
      </c>
      <c r="C343" s="114">
        <v>333</v>
      </c>
      <c r="D343" s="113" t="s">
        <v>76275</v>
      </c>
      <c r="E343" s="113" t="s">
        <v>76451</v>
      </c>
      <c r="F343" s="113" t="s">
        <v>76418</v>
      </c>
      <c r="G343" s="113" t="s">
        <v>76430</v>
      </c>
      <c r="H343" s="113" t="s">
        <v>76431</v>
      </c>
      <c r="I343" s="113" t="s">
        <v>76432</v>
      </c>
      <c r="J343" s="115">
        <v>207.68</v>
      </c>
    </row>
    <row r="344" spans="1:10" x14ac:dyDescent="0.35">
      <c r="A344" s="113" t="s">
        <v>76415</v>
      </c>
      <c r="B344" s="113" t="s">
        <v>76440</v>
      </c>
      <c r="C344" s="114">
        <v>333</v>
      </c>
      <c r="D344" s="113" t="s">
        <v>76275</v>
      </c>
      <c r="E344" s="113" t="s">
        <v>76451</v>
      </c>
      <c r="F344" s="113" t="s">
        <v>76418</v>
      </c>
      <c r="G344" s="113" t="s">
        <v>76433</v>
      </c>
      <c r="H344" s="113" t="s">
        <v>76434</v>
      </c>
      <c r="I344" s="113" t="s">
        <v>76435</v>
      </c>
      <c r="J344" s="115">
        <v>174.1</v>
      </c>
    </row>
    <row r="345" spans="1:10" x14ac:dyDescent="0.35">
      <c r="A345" s="113" t="s">
        <v>76415</v>
      </c>
      <c r="B345" s="113" t="s">
        <v>76440</v>
      </c>
      <c r="C345" s="114">
        <v>333</v>
      </c>
      <c r="D345" s="113" t="s">
        <v>76275</v>
      </c>
      <c r="E345" s="113" t="s">
        <v>76451</v>
      </c>
      <c r="F345" s="113" t="s">
        <v>76418</v>
      </c>
      <c r="G345" s="113" t="s">
        <v>76436</v>
      </c>
      <c r="H345" s="113" t="s">
        <v>76437</v>
      </c>
      <c r="I345" s="113" t="s">
        <v>76438</v>
      </c>
      <c r="J345" s="115">
        <v>208.01</v>
      </c>
    </row>
    <row r="346" spans="1:10" x14ac:dyDescent="0.35">
      <c r="A346" s="113" t="s">
        <v>76415</v>
      </c>
      <c r="B346" s="113" t="s">
        <v>76440</v>
      </c>
      <c r="C346" s="114">
        <v>333</v>
      </c>
      <c r="D346" s="113" t="s">
        <v>76275</v>
      </c>
      <c r="E346" s="113" t="s">
        <v>76451</v>
      </c>
      <c r="F346" s="113" t="s">
        <v>76255</v>
      </c>
      <c r="G346" s="113" t="s">
        <v>76419</v>
      </c>
      <c r="H346" s="113" t="s">
        <v>76419</v>
      </c>
      <c r="I346" s="113" t="s">
        <v>76420</v>
      </c>
      <c r="J346" s="115">
        <v>143.29</v>
      </c>
    </row>
    <row r="347" spans="1:10" x14ac:dyDescent="0.35">
      <c r="A347" s="113" t="s">
        <v>76415</v>
      </c>
      <c r="B347" s="113" t="s">
        <v>76440</v>
      </c>
      <c r="C347" s="114">
        <v>333</v>
      </c>
      <c r="D347" s="113" t="s">
        <v>76275</v>
      </c>
      <c r="E347" s="113" t="s">
        <v>76451</v>
      </c>
      <c r="F347" s="113" t="s">
        <v>76255</v>
      </c>
      <c r="G347" s="113" t="s">
        <v>76421</v>
      </c>
      <c r="H347" s="113" t="s">
        <v>76422</v>
      </c>
      <c r="I347" s="113" t="s">
        <v>76423</v>
      </c>
      <c r="J347" s="115">
        <v>186.54</v>
      </c>
    </row>
    <row r="348" spans="1:10" x14ac:dyDescent="0.35">
      <c r="A348" s="113" t="s">
        <v>76415</v>
      </c>
      <c r="B348" s="113" t="s">
        <v>76440</v>
      </c>
      <c r="C348" s="114">
        <v>333</v>
      </c>
      <c r="D348" s="113" t="s">
        <v>76275</v>
      </c>
      <c r="E348" s="113" t="s">
        <v>76451</v>
      </c>
      <c r="F348" s="113" t="s">
        <v>76255</v>
      </c>
      <c r="G348" s="113" t="s">
        <v>76424</v>
      </c>
      <c r="H348" s="113" t="s">
        <v>76425</v>
      </c>
      <c r="I348" s="113" t="s">
        <v>76426</v>
      </c>
      <c r="J348" s="115">
        <v>244.62</v>
      </c>
    </row>
    <row r="349" spans="1:10" x14ac:dyDescent="0.35">
      <c r="A349" s="113" t="s">
        <v>76415</v>
      </c>
      <c r="B349" s="113" t="s">
        <v>76440</v>
      </c>
      <c r="C349" s="114">
        <v>333</v>
      </c>
      <c r="D349" s="113" t="s">
        <v>76275</v>
      </c>
      <c r="E349" s="113" t="s">
        <v>76451</v>
      </c>
      <c r="F349" s="113" t="s">
        <v>76255</v>
      </c>
      <c r="G349" s="113" t="s">
        <v>76427</v>
      </c>
      <c r="H349" s="113" t="s">
        <v>76428</v>
      </c>
      <c r="I349" s="113" t="s">
        <v>76429</v>
      </c>
      <c r="J349" s="115">
        <v>212.05</v>
      </c>
    </row>
    <row r="350" spans="1:10" x14ac:dyDescent="0.35">
      <c r="A350" s="113" t="s">
        <v>76415</v>
      </c>
      <c r="B350" s="113" t="s">
        <v>76440</v>
      </c>
      <c r="C350" s="114">
        <v>333</v>
      </c>
      <c r="D350" s="113" t="s">
        <v>76275</v>
      </c>
      <c r="E350" s="113" t="s">
        <v>76451</v>
      </c>
      <c r="F350" s="113" t="s">
        <v>76255</v>
      </c>
      <c r="G350" s="113" t="s">
        <v>76430</v>
      </c>
      <c r="H350" s="113" t="s">
        <v>76431</v>
      </c>
      <c r="I350" s="113" t="s">
        <v>76432</v>
      </c>
      <c r="J350" s="115">
        <v>212.05</v>
      </c>
    </row>
    <row r="351" spans="1:10" x14ac:dyDescent="0.35">
      <c r="A351" s="113" t="s">
        <v>76415</v>
      </c>
      <c r="B351" s="113" t="s">
        <v>76440</v>
      </c>
      <c r="C351" s="114">
        <v>333</v>
      </c>
      <c r="D351" s="113" t="s">
        <v>76275</v>
      </c>
      <c r="E351" s="113" t="s">
        <v>76451</v>
      </c>
      <c r="F351" s="113" t="s">
        <v>76255</v>
      </c>
      <c r="G351" s="113" t="s">
        <v>76433</v>
      </c>
      <c r="H351" s="113" t="s">
        <v>76434</v>
      </c>
      <c r="I351" s="113" t="s">
        <v>76435</v>
      </c>
      <c r="J351" s="115">
        <v>108.8</v>
      </c>
    </row>
    <row r="352" spans="1:10" x14ac:dyDescent="0.35">
      <c r="A352" s="113" t="s">
        <v>76415</v>
      </c>
      <c r="B352" s="113" t="s">
        <v>76440</v>
      </c>
      <c r="C352" s="114">
        <v>333</v>
      </c>
      <c r="D352" s="113" t="s">
        <v>76275</v>
      </c>
      <c r="E352" s="113" t="s">
        <v>76451</v>
      </c>
      <c r="F352" s="113" t="s">
        <v>76255</v>
      </c>
      <c r="G352" s="113" t="s">
        <v>76436</v>
      </c>
      <c r="H352" s="113" t="s">
        <v>76437</v>
      </c>
      <c r="I352" s="113" t="s">
        <v>76438</v>
      </c>
      <c r="J352" s="115">
        <v>234.34</v>
      </c>
    </row>
    <row r="353" spans="1:10" x14ac:dyDescent="0.35">
      <c r="A353" s="113" t="s">
        <v>76415</v>
      </c>
      <c r="B353" s="113" t="s">
        <v>76440</v>
      </c>
      <c r="C353" s="114">
        <v>333</v>
      </c>
      <c r="D353" s="113" t="s">
        <v>76275</v>
      </c>
      <c r="E353" s="113" t="s">
        <v>76451</v>
      </c>
      <c r="F353" s="113" t="s">
        <v>76256</v>
      </c>
      <c r="G353" s="113" t="s">
        <v>76419</v>
      </c>
      <c r="H353" s="113" t="s">
        <v>76419</v>
      </c>
      <c r="I353" s="113" t="s">
        <v>76420</v>
      </c>
      <c r="J353" s="115">
        <v>147.80000000000001</v>
      </c>
    </row>
    <row r="354" spans="1:10" x14ac:dyDescent="0.35">
      <c r="A354" s="113" t="s">
        <v>76415</v>
      </c>
      <c r="B354" s="113" t="s">
        <v>76440</v>
      </c>
      <c r="C354" s="114">
        <v>333</v>
      </c>
      <c r="D354" s="113" t="s">
        <v>76275</v>
      </c>
      <c r="E354" s="113" t="s">
        <v>76451</v>
      </c>
      <c r="F354" s="113" t="s">
        <v>76256</v>
      </c>
      <c r="G354" s="113" t="s">
        <v>76421</v>
      </c>
      <c r="H354" s="113" t="s">
        <v>76422</v>
      </c>
      <c r="I354" s="113" t="s">
        <v>76423</v>
      </c>
      <c r="J354" s="115">
        <v>168.68</v>
      </c>
    </row>
    <row r="355" spans="1:10" x14ac:dyDescent="0.35">
      <c r="A355" s="113" t="s">
        <v>76415</v>
      </c>
      <c r="B355" s="113" t="s">
        <v>76440</v>
      </c>
      <c r="C355" s="114">
        <v>333</v>
      </c>
      <c r="D355" s="113" t="s">
        <v>76275</v>
      </c>
      <c r="E355" s="113" t="s">
        <v>76451</v>
      </c>
      <c r="F355" s="113" t="s">
        <v>76256</v>
      </c>
      <c r="G355" s="113" t="s">
        <v>76424</v>
      </c>
      <c r="H355" s="113" t="s">
        <v>76425</v>
      </c>
      <c r="I355" s="113" t="s">
        <v>76426</v>
      </c>
      <c r="J355" s="115">
        <v>147.80000000000001</v>
      </c>
    </row>
    <row r="356" spans="1:10" x14ac:dyDescent="0.35">
      <c r="A356" s="113" t="s">
        <v>76415</v>
      </c>
      <c r="B356" s="113" t="s">
        <v>76440</v>
      </c>
      <c r="C356" s="114">
        <v>333</v>
      </c>
      <c r="D356" s="113" t="s">
        <v>76275</v>
      </c>
      <c r="E356" s="113" t="s">
        <v>76451</v>
      </c>
      <c r="F356" s="113" t="s">
        <v>76256</v>
      </c>
      <c r="G356" s="113" t="s">
        <v>76427</v>
      </c>
      <c r="H356" s="113" t="s">
        <v>76428</v>
      </c>
      <c r="I356" s="113" t="s">
        <v>76429</v>
      </c>
      <c r="J356" s="115">
        <v>168.68</v>
      </c>
    </row>
    <row r="357" spans="1:10" x14ac:dyDescent="0.35">
      <c r="A357" s="113" t="s">
        <v>76415</v>
      </c>
      <c r="B357" s="113" t="s">
        <v>76440</v>
      </c>
      <c r="C357" s="114">
        <v>333</v>
      </c>
      <c r="D357" s="113" t="s">
        <v>76275</v>
      </c>
      <c r="E357" s="113" t="s">
        <v>76451</v>
      </c>
      <c r="F357" s="113" t="s">
        <v>76256</v>
      </c>
      <c r="G357" s="113" t="s">
        <v>76430</v>
      </c>
      <c r="H357" s="113" t="s">
        <v>76431</v>
      </c>
      <c r="I357" s="113" t="s">
        <v>76432</v>
      </c>
      <c r="J357" s="115">
        <v>168.68</v>
      </c>
    </row>
    <row r="358" spans="1:10" x14ac:dyDescent="0.35">
      <c r="A358" s="113" t="s">
        <v>76415</v>
      </c>
      <c r="B358" s="113" t="s">
        <v>76440</v>
      </c>
      <c r="C358" s="114">
        <v>333</v>
      </c>
      <c r="D358" s="113" t="s">
        <v>76275</v>
      </c>
      <c r="E358" s="113" t="s">
        <v>76451</v>
      </c>
      <c r="F358" s="113" t="s">
        <v>76256</v>
      </c>
      <c r="G358" s="113" t="s">
        <v>76433</v>
      </c>
      <c r="H358" s="113" t="s">
        <v>76434</v>
      </c>
      <c r="I358" s="113" t="s">
        <v>76435</v>
      </c>
      <c r="J358" s="115">
        <v>144.62</v>
      </c>
    </row>
    <row r="359" spans="1:10" x14ac:dyDescent="0.35">
      <c r="A359" s="113" t="s">
        <v>76415</v>
      </c>
      <c r="B359" s="113" t="s">
        <v>76440</v>
      </c>
      <c r="C359" s="114">
        <v>333</v>
      </c>
      <c r="D359" s="113" t="s">
        <v>76275</v>
      </c>
      <c r="E359" s="113" t="s">
        <v>76451</v>
      </c>
      <c r="F359" s="113" t="s">
        <v>76256</v>
      </c>
      <c r="G359" s="113" t="s">
        <v>76436</v>
      </c>
      <c r="H359" s="113" t="s">
        <v>76437</v>
      </c>
      <c r="I359" s="113" t="s">
        <v>76438</v>
      </c>
      <c r="J359" s="115">
        <v>182.42</v>
      </c>
    </row>
    <row r="360" spans="1:10" x14ac:dyDescent="0.35">
      <c r="A360" s="113" t="s">
        <v>76415</v>
      </c>
      <c r="B360" s="113" t="s">
        <v>76445</v>
      </c>
      <c r="C360" s="114">
        <v>334</v>
      </c>
      <c r="D360" s="113" t="s">
        <v>76335</v>
      </c>
      <c r="E360" s="113" t="s">
        <v>76452</v>
      </c>
      <c r="F360" s="113" t="s">
        <v>76418</v>
      </c>
      <c r="G360" s="113" t="s">
        <v>76419</v>
      </c>
      <c r="H360" s="113" t="s">
        <v>76419</v>
      </c>
      <c r="I360" s="113" t="s">
        <v>76420</v>
      </c>
      <c r="J360" s="115">
        <v>158.29</v>
      </c>
    </row>
    <row r="361" spans="1:10" x14ac:dyDescent="0.35">
      <c r="A361" s="113" t="s">
        <v>76415</v>
      </c>
      <c r="B361" s="113" t="s">
        <v>76445</v>
      </c>
      <c r="C361" s="114">
        <v>334</v>
      </c>
      <c r="D361" s="113" t="s">
        <v>76335</v>
      </c>
      <c r="E361" s="113" t="s">
        <v>76452</v>
      </c>
      <c r="F361" s="113" t="s">
        <v>76418</v>
      </c>
      <c r="G361" s="113" t="s">
        <v>76421</v>
      </c>
      <c r="H361" s="113" t="s">
        <v>76422</v>
      </c>
      <c r="I361" s="113" t="s">
        <v>76423</v>
      </c>
      <c r="J361" s="115">
        <v>201.97</v>
      </c>
    </row>
    <row r="362" spans="1:10" x14ac:dyDescent="0.35">
      <c r="A362" s="113" t="s">
        <v>76415</v>
      </c>
      <c r="B362" s="113" t="s">
        <v>76445</v>
      </c>
      <c r="C362" s="114">
        <v>334</v>
      </c>
      <c r="D362" s="113" t="s">
        <v>76335</v>
      </c>
      <c r="E362" s="113" t="s">
        <v>76452</v>
      </c>
      <c r="F362" s="113" t="s">
        <v>76418</v>
      </c>
      <c r="G362" s="113" t="s">
        <v>76424</v>
      </c>
      <c r="H362" s="113" t="s">
        <v>76425</v>
      </c>
      <c r="I362" s="113" t="s">
        <v>76426</v>
      </c>
      <c r="J362" s="115">
        <v>183.46</v>
      </c>
    </row>
    <row r="363" spans="1:10" x14ac:dyDescent="0.35">
      <c r="A363" s="113" t="s">
        <v>76415</v>
      </c>
      <c r="B363" s="113" t="s">
        <v>76445</v>
      </c>
      <c r="C363" s="114">
        <v>334</v>
      </c>
      <c r="D363" s="113" t="s">
        <v>76335</v>
      </c>
      <c r="E363" s="113" t="s">
        <v>76452</v>
      </c>
      <c r="F363" s="113" t="s">
        <v>76418</v>
      </c>
      <c r="G363" s="113" t="s">
        <v>76427</v>
      </c>
      <c r="H363" s="113" t="s">
        <v>76428</v>
      </c>
      <c r="I363" s="113" t="s">
        <v>76429</v>
      </c>
      <c r="J363" s="115">
        <v>201.97</v>
      </c>
    </row>
    <row r="364" spans="1:10" x14ac:dyDescent="0.35">
      <c r="A364" s="113" t="s">
        <v>76415</v>
      </c>
      <c r="B364" s="113" t="s">
        <v>76445</v>
      </c>
      <c r="C364" s="114">
        <v>334</v>
      </c>
      <c r="D364" s="113" t="s">
        <v>76335</v>
      </c>
      <c r="E364" s="113" t="s">
        <v>76452</v>
      </c>
      <c r="F364" s="113" t="s">
        <v>76418</v>
      </c>
      <c r="G364" s="113" t="s">
        <v>76430</v>
      </c>
      <c r="H364" s="113" t="s">
        <v>76431</v>
      </c>
      <c r="I364" s="113" t="s">
        <v>76432</v>
      </c>
      <c r="J364" s="115">
        <v>207.68</v>
      </c>
    </row>
    <row r="365" spans="1:10" x14ac:dyDescent="0.35">
      <c r="A365" s="113" t="s">
        <v>76415</v>
      </c>
      <c r="B365" s="113" t="s">
        <v>76445</v>
      </c>
      <c r="C365" s="114">
        <v>334</v>
      </c>
      <c r="D365" s="113" t="s">
        <v>76335</v>
      </c>
      <c r="E365" s="113" t="s">
        <v>76452</v>
      </c>
      <c r="F365" s="113" t="s">
        <v>76418</v>
      </c>
      <c r="G365" s="113" t="s">
        <v>76433</v>
      </c>
      <c r="H365" s="113" t="s">
        <v>76434</v>
      </c>
      <c r="I365" s="113" t="s">
        <v>76435</v>
      </c>
      <c r="J365" s="115">
        <v>174.1</v>
      </c>
    </row>
    <row r="366" spans="1:10" x14ac:dyDescent="0.35">
      <c r="A366" s="113" t="s">
        <v>76415</v>
      </c>
      <c r="B366" s="113" t="s">
        <v>76445</v>
      </c>
      <c r="C366" s="114">
        <v>334</v>
      </c>
      <c r="D366" s="113" t="s">
        <v>76335</v>
      </c>
      <c r="E366" s="113" t="s">
        <v>76452</v>
      </c>
      <c r="F366" s="113" t="s">
        <v>76418</v>
      </c>
      <c r="G366" s="113" t="s">
        <v>76436</v>
      </c>
      <c r="H366" s="113" t="s">
        <v>76437</v>
      </c>
      <c r="I366" s="113" t="s">
        <v>76438</v>
      </c>
      <c r="J366" s="115">
        <v>208.01</v>
      </c>
    </row>
    <row r="367" spans="1:10" x14ac:dyDescent="0.35">
      <c r="A367" s="113" t="s">
        <v>76415</v>
      </c>
      <c r="B367" s="113" t="s">
        <v>76445</v>
      </c>
      <c r="C367" s="114">
        <v>334</v>
      </c>
      <c r="D367" s="113" t="s">
        <v>76335</v>
      </c>
      <c r="E367" s="113" t="s">
        <v>76452</v>
      </c>
      <c r="F367" s="113" t="s">
        <v>76255</v>
      </c>
      <c r="G367" s="113" t="s">
        <v>76419</v>
      </c>
      <c r="H367" s="113" t="s">
        <v>76419</v>
      </c>
      <c r="I367" s="113" t="s">
        <v>76420</v>
      </c>
      <c r="J367" s="115">
        <v>143.29</v>
      </c>
    </row>
    <row r="368" spans="1:10" x14ac:dyDescent="0.35">
      <c r="A368" s="113" t="s">
        <v>76415</v>
      </c>
      <c r="B368" s="113" t="s">
        <v>76445</v>
      </c>
      <c r="C368" s="114">
        <v>334</v>
      </c>
      <c r="D368" s="113" t="s">
        <v>76335</v>
      </c>
      <c r="E368" s="113" t="s">
        <v>76452</v>
      </c>
      <c r="F368" s="113" t="s">
        <v>76255</v>
      </c>
      <c r="G368" s="113" t="s">
        <v>76421</v>
      </c>
      <c r="H368" s="113" t="s">
        <v>76422</v>
      </c>
      <c r="I368" s="113" t="s">
        <v>76423</v>
      </c>
      <c r="J368" s="115">
        <v>186.54</v>
      </c>
    </row>
    <row r="369" spans="1:10" x14ac:dyDescent="0.35">
      <c r="A369" s="113" t="s">
        <v>76415</v>
      </c>
      <c r="B369" s="113" t="s">
        <v>76445</v>
      </c>
      <c r="C369" s="114">
        <v>334</v>
      </c>
      <c r="D369" s="113" t="s">
        <v>76335</v>
      </c>
      <c r="E369" s="113" t="s">
        <v>76452</v>
      </c>
      <c r="F369" s="113" t="s">
        <v>76255</v>
      </c>
      <c r="G369" s="113" t="s">
        <v>76424</v>
      </c>
      <c r="H369" s="113" t="s">
        <v>76425</v>
      </c>
      <c r="I369" s="113" t="s">
        <v>76426</v>
      </c>
      <c r="J369" s="115">
        <v>244.62</v>
      </c>
    </row>
    <row r="370" spans="1:10" x14ac:dyDescent="0.35">
      <c r="A370" s="113" t="s">
        <v>76415</v>
      </c>
      <c r="B370" s="113" t="s">
        <v>76445</v>
      </c>
      <c r="C370" s="114">
        <v>334</v>
      </c>
      <c r="D370" s="113" t="s">
        <v>76335</v>
      </c>
      <c r="E370" s="113" t="s">
        <v>76452</v>
      </c>
      <c r="F370" s="113" t="s">
        <v>76255</v>
      </c>
      <c r="G370" s="113" t="s">
        <v>76427</v>
      </c>
      <c r="H370" s="113" t="s">
        <v>76428</v>
      </c>
      <c r="I370" s="113" t="s">
        <v>76429</v>
      </c>
      <c r="J370" s="115">
        <v>212.05</v>
      </c>
    </row>
    <row r="371" spans="1:10" x14ac:dyDescent="0.35">
      <c r="A371" s="113" t="s">
        <v>76415</v>
      </c>
      <c r="B371" s="113" t="s">
        <v>76445</v>
      </c>
      <c r="C371" s="114">
        <v>334</v>
      </c>
      <c r="D371" s="113" t="s">
        <v>76335</v>
      </c>
      <c r="E371" s="113" t="s">
        <v>76452</v>
      </c>
      <c r="F371" s="113" t="s">
        <v>76255</v>
      </c>
      <c r="G371" s="113" t="s">
        <v>76430</v>
      </c>
      <c r="H371" s="113" t="s">
        <v>76431</v>
      </c>
      <c r="I371" s="113" t="s">
        <v>76432</v>
      </c>
      <c r="J371" s="115">
        <v>212.05</v>
      </c>
    </row>
    <row r="372" spans="1:10" x14ac:dyDescent="0.35">
      <c r="A372" s="113" t="s">
        <v>76415</v>
      </c>
      <c r="B372" s="113" t="s">
        <v>76445</v>
      </c>
      <c r="C372" s="114">
        <v>334</v>
      </c>
      <c r="D372" s="113" t="s">
        <v>76335</v>
      </c>
      <c r="E372" s="113" t="s">
        <v>76452</v>
      </c>
      <c r="F372" s="113" t="s">
        <v>76255</v>
      </c>
      <c r="G372" s="113" t="s">
        <v>76433</v>
      </c>
      <c r="H372" s="113" t="s">
        <v>76434</v>
      </c>
      <c r="I372" s="113" t="s">
        <v>76435</v>
      </c>
      <c r="J372" s="115">
        <v>108.8</v>
      </c>
    </row>
    <row r="373" spans="1:10" x14ac:dyDescent="0.35">
      <c r="A373" s="113" t="s">
        <v>76415</v>
      </c>
      <c r="B373" s="113" t="s">
        <v>76445</v>
      </c>
      <c r="C373" s="114">
        <v>334</v>
      </c>
      <c r="D373" s="113" t="s">
        <v>76335</v>
      </c>
      <c r="E373" s="113" t="s">
        <v>76452</v>
      </c>
      <c r="F373" s="113" t="s">
        <v>76255</v>
      </c>
      <c r="G373" s="113" t="s">
        <v>76436</v>
      </c>
      <c r="H373" s="113" t="s">
        <v>76437</v>
      </c>
      <c r="I373" s="113" t="s">
        <v>76438</v>
      </c>
      <c r="J373" s="115">
        <v>234.34</v>
      </c>
    </row>
    <row r="374" spans="1:10" x14ac:dyDescent="0.35">
      <c r="A374" s="113" t="s">
        <v>76415</v>
      </c>
      <c r="B374" s="113" t="s">
        <v>76445</v>
      </c>
      <c r="C374" s="114">
        <v>334</v>
      </c>
      <c r="D374" s="113" t="s">
        <v>76335</v>
      </c>
      <c r="E374" s="113" t="s">
        <v>76452</v>
      </c>
      <c r="F374" s="113" t="s">
        <v>76256</v>
      </c>
      <c r="G374" s="113" t="s">
        <v>76419</v>
      </c>
      <c r="H374" s="113" t="s">
        <v>76419</v>
      </c>
      <c r="I374" s="113" t="s">
        <v>76420</v>
      </c>
      <c r="J374" s="115">
        <v>147.80000000000001</v>
      </c>
    </row>
    <row r="375" spans="1:10" x14ac:dyDescent="0.35">
      <c r="A375" s="113" t="s">
        <v>76415</v>
      </c>
      <c r="B375" s="113" t="s">
        <v>76445</v>
      </c>
      <c r="C375" s="114">
        <v>334</v>
      </c>
      <c r="D375" s="113" t="s">
        <v>76335</v>
      </c>
      <c r="E375" s="113" t="s">
        <v>76452</v>
      </c>
      <c r="F375" s="113" t="s">
        <v>76256</v>
      </c>
      <c r="G375" s="113" t="s">
        <v>76421</v>
      </c>
      <c r="H375" s="113" t="s">
        <v>76422</v>
      </c>
      <c r="I375" s="113" t="s">
        <v>76423</v>
      </c>
      <c r="J375" s="115">
        <v>168.68</v>
      </c>
    </row>
    <row r="376" spans="1:10" x14ac:dyDescent="0.35">
      <c r="A376" s="113" t="s">
        <v>76415</v>
      </c>
      <c r="B376" s="113" t="s">
        <v>76445</v>
      </c>
      <c r="C376" s="114">
        <v>334</v>
      </c>
      <c r="D376" s="113" t="s">
        <v>76335</v>
      </c>
      <c r="E376" s="113" t="s">
        <v>76452</v>
      </c>
      <c r="F376" s="113" t="s">
        <v>76256</v>
      </c>
      <c r="G376" s="113" t="s">
        <v>76424</v>
      </c>
      <c r="H376" s="113" t="s">
        <v>76425</v>
      </c>
      <c r="I376" s="113" t="s">
        <v>76426</v>
      </c>
      <c r="J376" s="115">
        <v>147.80000000000001</v>
      </c>
    </row>
    <row r="377" spans="1:10" x14ac:dyDescent="0.35">
      <c r="A377" s="113" t="s">
        <v>76415</v>
      </c>
      <c r="B377" s="113" t="s">
        <v>76445</v>
      </c>
      <c r="C377" s="114">
        <v>334</v>
      </c>
      <c r="D377" s="113" t="s">
        <v>76335</v>
      </c>
      <c r="E377" s="113" t="s">
        <v>76452</v>
      </c>
      <c r="F377" s="113" t="s">
        <v>76256</v>
      </c>
      <c r="G377" s="113" t="s">
        <v>76427</v>
      </c>
      <c r="H377" s="113" t="s">
        <v>76428</v>
      </c>
      <c r="I377" s="113" t="s">
        <v>76429</v>
      </c>
      <c r="J377" s="115">
        <v>168.68</v>
      </c>
    </row>
    <row r="378" spans="1:10" x14ac:dyDescent="0.35">
      <c r="A378" s="113" t="s">
        <v>76415</v>
      </c>
      <c r="B378" s="113" t="s">
        <v>76445</v>
      </c>
      <c r="C378" s="114">
        <v>334</v>
      </c>
      <c r="D378" s="113" t="s">
        <v>76335</v>
      </c>
      <c r="E378" s="113" t="s">
        <v>76452</v>
      </c>
      <c r="F378" s="113" t="s">
        <v>76256</v>
      </c>
      <c r="G378" s="113" t="s">
        <v>76430</v>
      </c>
      <c r="H378" s="113" t="s">
        <v>76431</v>
      </c>
      <c r="I378" s="113" t="s">
        <v>76432</v>
      </c>
      <c r="J378" s="115">
        <v>168.68</v>
      </c>
    </row>
    <row r="379" spans="1:10" x14ac:dyDescent="0.35">
      <c r="A379" s="113" t="s">
        <v>76415</v>
      </c>
      <c r="B379" s="113" t="s">
        <v>76445</v>
      </c>
      <c r="C379" s="114">
        <v>334</v>
      </c>
      <c r="D379" s="113" t="s">
        <v>76335</v>
      </c>
      <c r="E379" s="113" t="s">
        <v>76452</v>
      </c>
      <c r="F379" s="113" t="s">
        <v>76256</v>
      </c>
      <c r="G379" s="113" t="s">
        <v>76433</v>
      </c>
      <c r="H379" s="113" t="s">
        <v>76434</v>
      </c>
      <c r="I379" s="113" t="s">
        <v>76435</v>
      </c>
      <c r="J379" s="115">
        <v>144.62</v>
      </c>
    </row>
    <row r="380" spans="1:10" x14ac:dyDescent="0.35">
      <c r="A380" s="113" t="s">
        <v>76415</v>
      </c>
      <c r="B380" s="113" t="s">
        <v>76445</v>
      </c>
      <c r="C380" s="114">
        <v>334</v>
      </c>
      <c r="D380" s="113" t="s">
        <v>76335</v>
      </c>
      <c r="E380" s="113" t="s">
        <v>76452</v>
      </c>
      <c r="F380" s="113" t="s">
        <v>76256</v>
      </c>
      <c r="G380" s="113" t="s">
        <v>76436</v>
      </c>
      <c r="H380" s="113" t="s">
        <v>76437</v>
      </c>
      <c r="I380" s="113" t="s">
        <v>76438</v>
      </c>
      <c r="J380" s="115">
        <v>182.42</v>
      </c>
    </row>
    <row r="381" spans="1:10" x14ac:dyDescent="0.35">
      <c r="A381" s="113" t="s">
        <v>76415</v>
      </c>
      <c r="B381" s="113" t="s">
        <v>76445</v>
      </c>
      <c r="C381" s="114">
        <v>336</v>
      </c>
      <c r="D381" s="113" t="s">
        <v>76336</v>
      </c>
      <c r="E381" s="113" t="s">
        <v>76452</v>
      </c>
      <c r="F381" s="113" t="s">
        <v>76418</v>
      </c>
      <c r="G381" s="113" t="s">
        <v>76419</v>
      </c>
      <c r="H381" s="113" t="s">
        <v>76419</v>
      </c>
      <c r="I381" s="113" t="s">
        <v>76420</v>
      </c>
      <c r="J381" s="115">
        <v>158.29</v>
      </c>
    </row>
    <row r="382" spans="1:10" x14ac:dyDescent="0.35">
      <c r="A382" s="113" t="s">
        <v>76415</v>
      </c>
      <c r="B382" s="113" t="s">
        <v>76445</v>
      </c>
      <c r="C382" s="114">
        <v>336</v>
      </c>
      <c r="D382" s="113" t="s">
        <v>76336</v>
      </c>
      <c r="E382" s="113" t="s">
        <v>76452</v>
      </c>
      <c r="F382" s="113" t="s">
        <v>76418</v>
      </c>
      <c r="G382" s="113" t="s">
        <v>76421</v>
      </c>
      <c r="H382" s="113" t="s">
        <v>76422</v>
      </c>
      <c r="I382" s="113" t="s">
        <v>76423</v>
      </c>
      <c r="J382" s="115">
        <v>201.97</v>
      </c>
    </row>
    <row r="383" spans="1:10" x14ac:dyDescent="0.35">
      <c r="A383" s="113" t="s">
        <v>76415</v>
      </c>
      <c r="B383" s="113" t="s">
        <v>76445</v>
      </c>
      <c r="C383" s="114">
        <v>336</v>
      </c>
      <c r="D383" s="113" t="s">
        <v>76336</v>
      </c>
      <c r="E383" s="113" t="s">
        <v>76452</v>
      </c>
      <c r="F383" s="113" t="s">
        <v>76418</v>
      </c>
      <c r="G383" s="113" t="s">
        <v>76424</v>
      </c>
      <c r="H383" s="113" t="s">
        <v>76425</v>
      </c>
      <c r="I383" s="113" t="s">
        <v>76426</v>
      </c>
      <c r="J383" s="115">
        <v>183.46</v>
      </c>
    </row>
    <row r="384" spans="1:10" x14ac:dyDescent="0.35">
      <c r="A384" s="113" t="s">
        <v>76415</v>
      </c>
      <c r="B384" s="113" t="s">
        <v>76445</v>
      </c>
      <c r="C384" s="114">
        <v>336</v>
      </c>
      <c r="D384" s="113" t="s">
        <v>76336</v>
      </c>
      <c r="E384" s="113" t="s">
        <v>76452</v>
      </c>
      <c r="F384" s="113" t="s">
        <v>76418</v>
      </c>
      <c r="G384" s="113" t="s">
        <v>76427</v>
      </c>
      <c r="H384" s="113" t="s">
        <v>76428</v>
      </c>
      <c r="I384" s="113" t="s">
        <v>76429</v>
      </c>
      <c r="J384" s="115">
        <v>201.97</v>
      </c>
    </row>
    <row r="385" spans="1:10" x14ac:dyDescent="0.35">
      <c r="A385" s="113" t="s">
        <v>76415</v>
      </c>
      <c r="B385" s="113" t="s">
        <v>76445</v>
      </c>
      <c r="C385" s="114">
        <v>336</v>
      </c>
      <c r="D385" s="113" t="s">
        <v>76336</v>
      </c>
      <c r="E385" s="113" t="s">
        <v>76452</v>
      </c>
      <c r="F385" s="113" t="s">
        <v>76418</v>
      </c>
      <c r="G385" s="113" t="s">
        <v>76430</v>
      </c>
      <c r="H385" s="113" t="s">
        <v>76431</v>
      </c>
      <c r="I385" s="113" t="s">
        <v>76432</v>
      </c>
      <c r="J385" s="115">
        <v>207.68</v>
      </c>
    </row>
    <row r="386" spans="1:10" x14ac:dyDescent="0.35">
      <c r="A386" s="113" t="s">
        <v>76415</v>
      </c>
      <c r="B386" s="113" t="s">
        <v>76445</v>
      </c>
      <c r="C386" s="114">
        <v>336</v>
      </c>
      <c r="D386" s="113" t="s">
        <v>76336</v>
      </c>
      <c r="E386" s="113" t="s">
        <v>76452</v>
      </c>
      <c r="F386" s="113" t="s">
        <v>76418</v>
      </c>
      <c r="G386" s="113" t="s">
        <v>76433</v>
      </c>
      <c r="H386" s="113" t="s">
        <v>76434</v>
      </c>
      <c r="I386" s="113" t="s">
        <v>76435</v>
      </c>
      <c r="J386" s="115">
        <v>174.1</v>
      </c>
    </row>
    <row r="387" spans="1:10" x14ac:dyDescent="0.35">
      <c r="A387" s="113" t="s">
        <v>76415</v>
      </c>
      <c r="B387" s="113" t="s">
        <v>76445</v>
      </c>
      <c r="C387" s="114">
        <v>336</v>
      </c>
      <c r="D387" s="113" t="s">
        <v>76336</v>
      </c>
      <c r="E387" s="113" t="s">
        <v>76452</v>
      </c>
      <c r="F387" s="113" t="s">
        <v>76418</v>
      </c>
      <c r="G387" s="113" t="s">
        <v>76436</v>
      </c>
      <c r="H387" s="113" t="s">
        <v>76437</v>
      </c>
      <c r="I387" s="113" t="s">
        <v>76438</v>
      </c>
      <c r="J387" s="115">
        <v>208.01</v>
      </c>
    </row>
    <row r="388" spans="1:10" x14ac:dyDescent="0.35">
      <c r="A388" s="113" t="s">
        <v>76415</v>
      </c>
      <c r="B388" s="113" t="s">
        <v>76445</v>
      </c>
      <c r="C388" s="114">
        <v>336</v>
      </c>
      <c r="D388" s="113" t="s">
        <v>76336</v>
      </c>
      <c r="E388" s="113" t="s">
        <v>76452</v>
      </c>
      <c r="F388" s="113" t="s">
        <v>76255</v>
      </c>
      <c r="G388" s="113" t="s">
        <v>76419</v>
      </c>
      <c r="H388" s="113" t="s">
        <v>76419</v>
      </c>
      <c r="I388" s="113" t="s">
        <v>76420</v>
      </c>
      <c r="J388" s="115">
        <v>143.29</v>
      </c>
    </row>
    <row r="389" spans="1:10" x14ac:dyDescent="0.35">
      <c r="A389" s="113" t="s">
        <v>76415</v>
      </c>
      <c r="B389" s="113" t="s">
        <v>76445</v>
      </c>
      <c r="C389" s="114">
        <v>336</v>
      </c>
      <c r="D389" s="113" t="s">
        <v>76336</v>
      </c>
      <c r="E389" s="113" t="s">
        <v>76452</v>
      </c>
      <c r="F389" s="113" t="s">
        <v>76255</v>
      </c>
      <c r="G389" s="113" t="s">
        <v>76421</v>
      </c>
      <c r="H389" s="113" t="s">
        <v>76422</v>
      </c>
      <c r="I389" s="113" t="s">
        <v>76423</v>
      </c>
      <c r="J389" s="115">
        <v>186.54</v>
      </c>
    </row>
    <row r="390" spans="1:10" x14ac:dyDescent="0.35">
      <c r="A390" s="113" t="s">
        <v>76415</v>
      </c>
      <c r="B390" s="113" t="s">
        <v>76445</v>
      </c>
      <c r="C390" s="114">
        <v>336</v>
      </c>
      <c r="D390" s="113" t="s">
        <v>76336</v>
      </c>
      <c r="E390" s="113" t="s">
        <v>76452</v>
      </c>
      <c r="F390" s="113" t="s">
        <v>76255</v>
      </c>
      <c r="G390" s="113" t="s">
        <v>76424</v>
      </c>
      <c r="H390" s="113" t="s">
        <v>76425</v>
      </c>
      <c r="I390" s="113" t="s">
        <v>76426</v>
      </c>
      <c r="J390" s="115">
        <v>244.62</v>
      </c>
    </row>
    <row r="391" spans="1:10" x14ac:dyDescent="0.35">
      <c r="A391" s="113" t="s">
        <v>76415</v>
      </c>
      <c r="B391" s="113" t="s">
        <v>76445</v>
      </c>
      <c r="C391" s="114">
        <v>336</v>
      </c>
      <c r="D391" s="113" t="s">
        <v>76336</v>
      </c>
      <c r="E391" s="113" t="s">
        <v>76452</v>
      </c>
      <c r="F391" s="113" t="s">
        <v>76255</v>
      </c>
      <c r="G391" s="113" t="s">
        <v>76427</v>
      </c>
      <c r="H391" s="113" t="s">
        <v>76428</v>
      </c>
      <c r="I391" s="113" t="s">
        <v>76429</v>
      </c>
      <c r="J391" s="115">
        <v>212.05</v>
      </c>
    </row>
    <row r="392" spans="1:10" x14ac:dyDescent="0.35">
      <c r="A392" s="113" t="s">
        <v>76415</v>
      </c>
      <c r="B392" s="113" t="s">
        <v>76445</v>
      </c>
      <c r="C392" s="114">
        <v>336</v>
      </c>
      <c r="D392" s="113" t="s">
        <v>76336</v>
      </c>
      <c r="E392" s="113" t="s">
        <v>76452</v>
      </c>
      <c r="F392" s="113" t="s">
        <v>76255</v>
      </c>
      <c r="G392" s="113" t="s">
        <v>76430</v>
      </c>
      <c r="H392" s="113" t="s">
        <v>76431</v>
      </c>
      <c r="I392" s="113" t="s">
        <v>76432</v>
      </c>
      <c r="J392" s="115">
        <v>212.05</v>
      </c>
    </row>
    <row r="393" spans="1:10" x14ac:dyDescent="0.35">
      <c r="A393" s="113" t="s">
        <v>76415</v>
      </c>
      <c r="B393" s="113" t="s">
        <v>76445</v>
      </c>
      <c r="C393" s="114">
        <v>336</v>
      </c>
      <c r="D393" s="113" t="s">
        <v>76336</v>
      </c>
      <c r="E393" s="113" t="s">
        <v>76452</v>
      </c>
      <c r="F393" s="113" t="s">
        <v>76255</v>
      </c>
      <c r="G393" s="113" t="s">
        <v>76433</v>
      </c>
      <c r="H393" s="113" t="s">
        <v>76434</v>
      </c>
      <c r="I393" s="113" t="s">
        <v>76435</v>
      </c>
      <c r="J393" s="115">
        <v>108.8</v>
      </c>
    </row>
    <row r="394" spans="1:10" x14ac:dyDescent="0.35">
      <c r="A394" s="113" t="s">
        <v>76415</v>
      </c>
      <c r="B394" s="113" t="s">
        <v>76445</v>
      </c>
      <c r="C394" s="114">
        <v>336</v>
      </c>
      <c r="D394" s="113" t="s">
        <v>76336</v>
      </c>
      <c r="E394" s="113" t="s">
        <v>76452</v>
      </c>
      <c r="F394" s="113" t="s">
        <v>76255</v>
      </c>
      <c r="G394" s="113" t="s">
        <v>76436</v>
      </c>
      <c r="H394" s="113" t="s">
        <v>76437</v>
      </c>
      <c r="I394" s="113" t="s">
        <v>76438</v>
      </c>
      <c r="J394" s="115">
        <v>234.34</v>
      </c>
    </row>
    <row r="395" spans="1:10" x14ac:dyDescent="0.35">
      <c r="A395" s="113" t="s">
        <v>76415</v>
      </c>
      <c r="B395" s="113" t="s">
        <v>76445</v>
      </c>
      <c r="C395" s="114">
        <v>336</v>
      </c>
      <c r="D395" s="113" t="s">
        <v>76336</v>
      </c>
      <c r="E395" s="113" t="s">
        <v>76452</v>
      </c>
      <c r="F395" s="113" t="s">
        <v>76256</v>
      </c>
      <c r="G395" s="113" t="s">
        <v>76419</v>
      </c>
      <c r="H395" s="113" t="s">
        <v>76419</v>
      </c>
      <c r="I395" s="113" t="s">
        <v>76420</v>
      </c>
      <c r="J395" s="115">
        <v>147.80000000000001</v>
      </c>
    </row>
    <row r="396" spans="1:10" x14ac:dyDescent="0.35">
      <c r="A396" s="113" t="s">
        <v>76415</v>
      </c>
      <c r="B396" s="113" t="s">
        <v>76445</v>
      </c>
      <c r="C396" s="114">
        <v>336</v>
      </c>
      <c r="D396" s="113" t="s">
        <v>76336</v>
      </c>
      <c r="E396" s="113" t="s">
        <v>76452</v>
      </c>
      <c r="F396" s="113" t="s">
        <v>76256</v>
      </c>
      <c r="G396" s="113" t="s">
        <v>76421</v>
      </c>
      <c r="H396" s="113" t="s">
        <v>76422</v>
      </c>
      <c r="I396" s="113" t="s">
        <v>76423</v>
      </c>
      <c r="J396" s="115">
        <v>168.68</v>
      </c>
    </row>
    <row r="397" spans="1:10" x14ac:dyDescent="0.35">
      <c r="A397" s="113" t="s">
        <v>76415</v>
      </c>
      <c r="B397" s="113" t="s">
        <v>76445</v>
      </c>
      <c r="C397" s="114">
        <v>336</v>
      </c>
      <c r="D397" s="113" t="s">
        <v>76336</v>
      </c>
      <c r="E397" s="113" t="s">
        <v>76452</v>
      </c>
      <c r="F397" s="113" t="s">
        <v>76256</v>
      </c>
      <c r="G397" s="113" t="s">
        <v>76424</v>
      </c>
      <c r="H397" s="113" t="s">
        <v>76425</v>
      </c>
      <c r="I397" s="113" t="s">
        <v>76426</v>
      </c>
      <c r="J397" s="115">
        <v>147.80000000000001</v>
      </c>
    </row>
    <row r="398" spans="1:10" x14ac:dyDescent="0.35">
      <c r="A398" s="113" t="s">
        <v>76415</v>
      </c>
      <c r="B398" s="113" t="s">
        <v>76445</v>
      </c>
      <c r="C398" s="114">
        <v>336</v>
      </c>
      <c r="D398" s="113" t="s">
        <v>76336</v>
      </c>
      <c r="E398" s="113" t="s">
        <v>76452</v>
      </c>
      <c r="F398" s="113" t="s">
        <v>76256</v>
      </c>
      <c r="G398" s="113" t="s">
        <v>76427</v>
      </c>
      <c r="H398" s="113" t="s">
        <v>76428</v>
      </c>
      <c r="I398" s="113" t="s">
        <v>76429</v>
      </c>
      <c r="J398" s="115">
        <v>168.68</v>
      </c>
    </row>
    <row r="399" spans="1:10" x14ac:dyDescent="0.35">
      <c r="A399" s="113" t="s">
        <v>76415</v>
      </c>
      <c r="B399" s="113" t="s">
        <v>76445</v>
      </c>
      <c r="C399" s="114">
        <v>336</v>
      </c>
      <c r="D399" s="113" t="s">
        <v>76336</v>
      </c>
      <c r="E399" s="113" t="s">
        <v>76452</v>
      </c>
      <c r="F399" s="113" t="s">
        <v>76256</v>
      </c>
      <c r="G399" s="113" t="s">
        <v>76430</v>
      </c>
      <c r="H399" s="113" t="s">
        <v>76431</v>
      </c>
      <c r="I399" s="113" t="s">
        <v>76432</v>
      </c>
      <c r="J399" s="115">
        <v>168.68</v>
      </c>
    </row>
    <row r="400" spans="1:10" x14ac:dyDescent="0.35">
      <c r="A400" s="113" t="s">
        <v>76415</v>
      </c>
      <c r="B400" s="113" t="s">
        <v>76445</v>
      </c>
      <c r="C400" s="114">
        <v>336</v>
      </c>
      <c r="D400" s="113" t="s">
        <v>76336</v>
      </c>
      <c r="E400" s="113" t="s">
        <v>76452</v>
      </c>
      <c r="F400" s="113" t="s">
        <v>76256</v>
      </c>
      <c r="G400" s="113" t="s">
        <v>76433</v>
      </c>
      <c r="H400" s="113" t="s">
        <v>76434</v>
      </c>
      <c r="I400" s="113" t="s">
        <v>76435</v>
      </c>
      <c r="J400" s="115">
        <v>144.62</v>
      </c>
    </row>
    <row r="401" spans="1:10" x14ac:dyDescent="0.35">
      <c r="A401" s="113" t="s">
        <v>76415</v>
      </c>
      <c r="B401" s="113" t="s">
        <v>76445</v>
      </c>
      <c r="C401" s="114">
        <v>336</v>
      </c>
      <c r="D401" s="113" t="s">
        <v>76336</v>
      </c>
      <c r="E401" s="113" t="s">
        <v>76452</v>
      </c>
      <c r="F401" s="113" t="s">
        <v>76256</v>
      </c>
      <c r="G401" s="113" t="s">
        <v>76436</v>
      </c>
      <c r="H401" s="113" t="s">
        <v>76437</v>
      </c>
      <c r="I401" s="113" t="s">
        <v>76438</v>
      </c>
      <c r="J401" s="115">
        <v>182.42</v>
      </c>
    </row>
    <row r="402" spans="1:10" x14ac:dyDescent="0.35">
      <c r="A402" s="113" t="s">
        <v>76415</v>
      </c>
      <c r="B402" s="113" t="s">
        <v>76445</v>
      </c>
      <c r="C402" s="114">
        <v>337</v>
      </c>
      <c r="D402" s="113" t="s">
        <v>76337</v>
      </c>
      <c r="E402" s="113" t="s">
        <v>76453</v>
      </c>
      <c r="F402" s="113" t="s">
        <v>76418</v>
      </c>
      <c r="G402" s="113" t="s">
        <v>76419</v>
      </c>
      <c r="H402" s="113" t="s">
        <v>76419</v>
      </c>
      <c r="I402" s="113" t="s">
        <v>76420</v>
      </c>
      <c r="J402" s="115">
        <v>158.29</v>
      </c>
    </row>
    <row r="403" spans="1:10" x14ac:dyDescent="0.35">
      <c r="A403" s="113" t="s">
        <v>76415</v>
      </c>
      <c r="B403" s="113" t="s">
        <v>76445</v>
      </c>
      <c r="C403" s="114">
        <v>337</v>
      </c>
      <c r="D403" s="113" t="s">
        <v>76337</v>
      </c>
      <c r="E403" s="113" t="s">
        <v>76453</v>
      </c>
      <c r="F403" s="113" t="s">
        <v>76418</v>
      </c>
      <c r="G403" s="113" t="s">
        <v>76421</v>
      </c>
      <c r="H403" s="113" t="s">
        <v>76422</v>
      </c>
      <c r="I403" s="113" t="s">
        <v>76423</v>
      </c>
      <c r="J403" s="115">
        <v>201.97</v>
      </c>
    </row>
    <row r="404" spans="1:10" x14ac:dyDescent="0.35">
      <c r="A404" s="113" t="s">
        <v>76415</v>
      </c>
      <c r="B404" s="113" t="s">
        <v>76445</v>
      </c>
      <c r="C404" s="114">
        <v>337</v>
      </c>
      <c r="D404" s="113" t="s">
        <v>76337</v>
      </c>
      <c r="E404" s="113" t="s">
        <v>76453</v>
      </c>
      <c r="F404" s="113" t="s">
        <v>76418</v>
      </c>
      <c r="G404" s="113" t="s">
        <v>76424</v>
      </c>
      <c r="H404" s="113" t="s">
        <v>76425</v>
      </c>
      <c r="I404" s="113" t="s">
        <v>76426</v>
      </c>
      <c r="J404" s="115">
        <v>183.46</v>
      </c>
    </row>
    <row r="405" spans="1:10" x14ac:dyDescent="0.35">
      <c r="A405" s="113" t="s">
        <v>76415</v>
      </c>
      <c r="B405" s="113" t="s">
        <v>76445</v>
      </c>
      <c r="C405" s="114">
        <v>337</v>
      </c>
      <c r="D405" s="113" t="s">
        <v>76337</v>
      </c>
      <c r="E405" s="113" t="s">
        <v>76453</v>
      </c>
      <c r="F405" s="113" t="s">
        <v>76418</v>
      </c>
      <c r="G405" s="113" t="s">
        <v>76427</v>
      </c>
      <c r="H405" s="113" t="s">
        <v>76428</v>
      </c>
      <c r="I405" s="113" t="s">
        <v>76429</v>
      </c>
      <c r="J405" s="115">
        <v>201.97</v>
      </c>
    </row>
    <row r="406" spans="1:10" x14ac:dyDescent="0.35">
      <c r="A406" s="113" t="s">
        <v>76415</v>
      </c>
      <c r="B406" s="113" t="s">
        <v>76445</v>
      </c>
      <c r="C406" s="114">
        <v>337</v>
      </c>
      <c r="D406" s="113" t="s">
        <v>76337</v>
      </c>
      <c r="E406" s="113" t="s">
        <v>76453</v>
      </c>
      <c r="F406" s="113" t="s">
        <v>76418</v>
      </c>
      <c r="G406" s="113" t="s">
        <v>76430</v>
      </c>
      <c r="H406" s="113" t="s">
        <v>76431</v>
      </c>
      <c r="I406" s="113" t="s">
        <v>76432</v>
      </c>
      <c r="J406" s="115">
        <v>207.68</v>
      </c>
    </row>
    <row r="407" spans="1:10" x14ac:dyDescent="0.35">
      <c r="A407" s="113" t="s">
        <v>76415</v>
      </c>
      <c r="B407" s="113" t="s">
        <v>76445</v>
      </c>
      <c r="C407" s="114">
        <v>337</v>
      </c>
      <c r="D407" s="113" t="s">
        <v>76337</v>
      </c>
      <c r="E407" s="113" t="s">
        <v>76453</v>
      </c>
      <c r="F407" s="113" t="s">
        <v>76418</v>
      </c>
      <c r="G407" s="113" t="s">
        <v>76433</v>
      </c>
      <c r="H407" s="113" t="s">
        <v>76434</v>
      </c>
      <c r="I407" s="113" t="s">
        <v>76435</v>
      </c>
      <c r="J407" s="115">
        <v>174.1</v>
      </c>
    </row>
    <row r="408" spans="1:10" x14ac:dyDescent="0.35">
      <c r="A408" s="113" t="s">
        <v>76415</v>
      </c>
      <c r="B408" s="113" t="s">
        <v>76445</v>
      </c>
      <c r="C408" s="114">
        <v>337</v>
      </c>
      <c r="D408" s="113" t="s">
        <v>76337</v>
      </c>
      <c r="E408" s="113" t="s">
        <v>76453</v>
      </c>
      <c r="F408" s="113" t="s">
        <v>76418</v>
      </c>
      <c r="G408" s="113" t="s">
        <v>76436</v>
      </c>
      <c r="H408" s="113" t="s">
        <v>76437</v>
      </c>
      <c r="I408" s="113" t="s">
        <v>76438</v>
      </c>
      <c r="J408" s="115">
        <v>208.01</v>
      </c>
    </row>
    <row r="409" spans="1:10" x14ac:dyDescent="0.35">
      <c r="A409" s="113" t="s">
        <v>76415</v>
      </c>
      <c r="B409" s="113" t="s">
        <v>76445</v>
      </c>
      <c r="C409" s="114">
        <v>337</v>
      </c>
      <c r="D409" s="113" t="s">
        <v>76337</v>
      </c>
      <c r="E409" s="113" t="s">
        <v>76453</v>
      </c>
      <c r="F409" s="113" t="s">
        <v>76255</v>
      </c>
      <c r="G409" s="113" t="s">
        <v>76419</v>
      </c>
      <c r="H409" s="113" t="s">
        <v>76419</v>
      </c>
      <c r="I409" s="113" t="s">
        <v>76420</v>
      </c>
      <c r="J409" s="115">
        <v>143.29</v>
      </c>
    </row>
    <row r="410" spans="1:10" x14ac:dyDescent="0.35">
      <c r="A410" s="113" t="s">
        <v>76415</v>
      </c>
      <c r="B410" s="113" t="s">
        <v>76445</v>
      </c>
      <c r="C410" s="114">
        <v>337</v>
      </c>
      <c r="D410" s="113" t="s">
        <v>76337</v>
      </c>
      <c r="E410" s="113" t="s">
        <v>76453</v>
      </c>
      <c r="F410" s="113" t="s">
        <v>76255</v>
      </c>
      <c r="G410" s="113" t="s">
        <v>76421</v>
      </c>
      <c r="H410" s="113" t="s">
        <v>76422</v>
      </c>
      <c r="I410" s="113" t="s">
        <v>76423</v>
      </c>
      <c r="J410" s="115">
        <v>186.54</v>
      </c>
    </row>
    <row r="411" spans="1:10" x14ac:dyDescent="0.35">
      <c r="A411" s="113" t="s">
        <v>76415</v>
      </c>
      <c r="B411" s="113" t="s">
        <v>76445</v>
      </c>
      <c r="C411" s="114">
        <v>337</v>
      </c>
      <c r="D411" s="113" t="s">
        <v>76337</v>
      </c>
      <c r="E411" s="113" t="s">
        <v>76453</v>
      </c>
      <c r="F411" s="113" t="s">
        <v>76255</v>
      </c>
      <c r="G411" s="113" t="s">
        <v>76424</v>
      </c>
      <c r="H411" s="113" t="s">
        <v>76425</v>
      </c>
      <c r="I411" s="113" t="s">
        <v>76426</v>
      </c>
      <c r="J411" s="115">
        <v>244.62</v>
      </c>
    </row>
    <row r="412" spans="1:10" x14ac:dyDescent="0.35">
      <c r="A412" s="113" t="s">
        <v>76415</v>
      </c>
      <c r="B412" s="113" t="s">
        <v>76445</v>
      </c>
      <c r="C412" s="114">
        <v>337</v>
      </c>
      <c r="D412" s="113" t="s">
        <v>76337</v>
      </c>
      <c r="E412" s="113" t="s">
        <v>76453</v>
      </c>
      <c r="F412" s="113" t="s">
        <v>76255</v>
      </c>
      <c r="G412" s="113" t="s">
        <v>76427</v>
      </c>
      <c r="H412" s="113" t="s">
        <v>76428</v>
      </c>
      <c r="I412" s="113" t="s">
        <v>76429</v>
      </c>
      <c r="J412" s="115">
        <v>212.05</v>
      </c>
    </row>
    <row r="413" spans="1:10" x14ac:dyDescent="0.35">
      <c r="A413" s="113" t="s">
        <v>76415</v>
      </c>
      <c r="B413" s="113" t="s">
        <v>76445</v>
      </c>
      <c r="C413" s="114">
        <v>337</v>
      </c>
      <c r="D413" s="113" t="s">
        <v>76337</v>
      </c>
      <c r="E413" s="113" t="s">
        <v>76453</v>
      </c>
      <c r="F413" s="113" t="s">
        <v>76255</v>
      </c>
      <c r="G413" s="113" t="s">
        <v>76430</v>
      </c>
      <c r="H413" s="113" t="s">
        <v>76431</v>
      </c>
      <c r="I413" s="113" t="s">
        <v>76432</v>
      </c>
      <c r="J413" s="115">
        <v>212.05</v>
      </c>
    </row>
    <row r="414" spans="1:10" x14ac:dyDescent="0.35">
      <c r="A414" s="113" t="s">
        <v>76415</v>
      </c>
      <c r="B414" s="113" t="s">
        <v>76445</v>
      </c>
      <c r="C414" s="114">
        <v>337</v>
      </c>
      <c r="D414" s="113" t="s">
        <v>76337</v>
      </c>
      <c r="E414" s="113" t="s">
        <v>76453</v>
      </c>
      <c r="F414" s="113" t="s">
        <v>76255</v>
      </c>
      <c r="G414" s="113" t="s">
        <v>76433</v>
      </c>
      <c r="H414" s="113" t="s">
        <v>76434</v>
      </c>
      <c r="I414" s="113" t="s">
        <v>76435</v>
      </c>
      <c r="J414" s="115">
        <v>108.8</v>
      </c>
    </row>
    <row r="415" spans="1:10" x14ac:dyDescent="0.35">
      <c r="A415" s="113" t="s">
        <v>76415</v>
      </c>
      <c r="B415" s="113" t="s">
        <v>76445</v>
      </c>
      <c r="C415" s="114">
        <v>337</v>
      </c>
      <c r="D415" s="113" t="s">
        <v>76337</v>
      </c>
      <c r="E415" s="113" t="s">
        <v>76453</v>
      </c>
      <c r="F415" s="113" t="s">
        <v>76255</v>
      </c>
      <c r="G415" s="113" t="s">
        <v>76436</v>
      </c>
      <c r="H415" s="113" t="s">
        <v>76437</v>
      </c>
      <c r="I415" s="113" t="s">
        <v>76438</v>
      </c>
      <c r="J415" s="115">
        <v>234.34</v>
      </c>
    </row>
    <row r="416" spans="1:10" x14ac:dyDescent="0.35">
      <c r="A416" s="113" t="s">
        <v>76415</v>
      </c>
      <c r="B416" s="113" t="s">
        <v>76445</v>
      </c>
      <c r="C416" s="114">
        <v>337</v>
      </c>
      <c r="D416" s="113" t="s">
        <v>76337</v>
      </c>
      <c r="E416" s="113" t="s">
        <v>76453</v>
      </c>
      <c r="F416" s="113" t="s">
        <v>76256</v>
      </c>
      <c r="G416" s="113" t="s">
        <v>76419</v>
      </c>
      <c r="H416" s="113" t="s">
        <v>76419</v>
      </c>
      <c r="I416" s="113" t="s">
        <v>76420</v>
      </c>
      <c r="J416" s="115">
        <v>147.80000000000001</v>
      </c>
    </row>
    <row r="417" spans="1:10" x14ac:dyDescent="0.35">
      <c r="A417" s="113" t="s">
        <v>76415</v>
      </c>
      <c r="B417" s="113" t="s">
        <v>76445</v>
      </c>
      <c r="C417" s="114">
        <v>337</v>
      </c>
      <c r="D417" s="113" t="s">
        <v>76337</v>
      </c>
      <c r="E417" s="113" t="s">
        <v>76453</v>
      </c>
      <c r="F417" s="113" t="s">
        <v>76256</v>
      </c>
      <c r="G417" s="113" t="s">
        <v>76421</v>
      </c>
      <c r="H417" s="113" t="s">
        <v>76422</v>
      </c>
      <c r="I417" s="113" t="s">
        <v>76423</v>
      </c>
      <c r="J417" s="115">
        <v>168.68</v>
      </c>
    </row>
    <row r="418" spans="1:10" x14ac:dyDescent="0.35">
      <c r="A418" s="113" t="s">
        <v>76415</v>
      </c>
      <c r="B418" s="113" t="s">
        <v>76445</v>
      </c>
      <c r="C418" s="114">
        <v>337</v>
      </c>
      <c r="D418" s="113" t="s">
        <v>76337</v>
      </c>
      <c r="E418" s="113" t="s">
        <v>76453</v>
      </c>
      <c r="F418" s="113" t="s">
        <v>76256</v>
      </c>
      <c r="G418" s="113" t="s">
        <v>76424</v>
      </c>
      <c r="H418" s="113" t="s">
        <v>76425</v>
      </c>
      <c r="I418" s="113" t="s">
        <v>76426</v>
      </c>
      <c r="J418" s="115">
        <v>147.80000000000001</v>
      </c>
    </row>
    <row r="419" spans="1:10" x14ac:dyDescent="0.35">
      <c r="A419" s="113" t="s">
        <v>76415</v>
      </c>
      <c r="B419" s="113" t="s">
        <v>76445</v>
      </c>
      <c r="C419" s="114">
        <v>337</v>
      </c>
      <c r="D419" s="113" t="s">
        <v>76337</v>
      </c>
      <c r="E419" s="113" t="s">
        <v>76453</v>
      </c>
      <c r="F419" s="113" t="s">
        <v>76256</v>
      </c>
      <c r="G419" s="113" t="s">
        <v>76427</v>
      </c>
      <c r="H419" s="113" t="s">
        <v>76428</v>
      </c>
      <c r="I419" s="113" t="s">
        <v>76429</v>
      </c>
      <c r="J419" s="115">
        <v>168.68</v>
      </c>
    </row>
    <row r="420" spans="1:10" x14ac:dyDescent="0.35">
      <c r="A420" s="113" t="s">
        <v>76415</v>
      </c>
      <c r="B420" s="113" t="s">
        <v>76445</v>
      </c>
      <c r="C420" s="114">
        <v>337</v>
      </c>
      <c r="D420" s="113" t="s">
        <v>76337</v>
      </c>
      <c r="E420" s="113" t="s">
        <v>76453</v>
      </c>
      <c r="F420" s="113" t="s">
        <v>76256</v>
      </c>
      <c r="G420" s="113" t="s">
        <v>76430</v>
      </c>
      <c r="H420" s="113" t="s">
        <v>76431</v>
      </c>
      <c r="I420" s="113" t="s">
        <v>76432</v>
      </c>
      <c r="J420" s="115">
        <v>168.68</v>
      </c>
    </row>
    <row r="421" spans="1:10" x14ac:dyDescent="0.35">
      <c r="A421" s="113" t="s">
        <v>76415</v>
      </c>
      <c r="B421" s="113" t="s">
        <v>76445</v>
      </c>
      <c r="C421" s="114">
        <v>337</v>
      </c>
      <c r="D421" s="113" t="s">
        <v>76337</v>
      </c>
      <c r="E421" s="113" t="s">
        <v>76453</v>
      </c>
      <c r="F421" s="113" t="s">
        <v>76256</v>
      </c>
      <c r="G421" s="113" t="s">
        <v>76433</v>
      </c>
      <c r="H421" s="113" t="s">
        <v>76434</v>
      </c>
      <c r="I421" s="113" t="s">
        <v>76435</v>
      </c>
      <c r="J421" s="115">
        <v>144.62</v>
      </c>
    </row>
    <row r="422" spans="1:10" x14ac:dyDescent="0.35">
      <c r="A422" s="113" t="s">
        <v>76415</v>
      </c>
      <c r="B422" s="113" t="s">
        <v>76445</v>
      </c>
      <c r="C422" s="114">
        <v>337</v>
      </c>
      <c r="D422" s="113" t="s">
        <v>76337</v>
      </c>
      <c r="E422" s="113" t="s">
        <v>76453</v>
      </c>
      <c r="F422" s="113" t="s">
        <v>76256</v>
      </c>
      <c r="G422" s="113" t="s">
        <v>76436</v>
      </c>
      <c r="H422" s="113" t="s">
        <v>76437</v>
      </c>
      <c r="I422" s="113" t="s">
        <v>76438</v>
      </c>
      <c r="J422" s="115">
        <v>182.42</v>
      </c>
    </row>
    <row r="423" spans="1:10" x14ac:dyDescent="0.35">
      <c r="A423" s="113" t="s">
        <v>76415</v>
      </c>
      <c r="B423" s="113" t="s">
        <v>76445</v>
      </c>
      <c r="C423" s="114">
        <v>339</v>
      </c>
      <c r="D423" s="113" t="s">
        <v>76454</v>
      </c>
      <c r="E423" s="113" t="s">
        <v>13</v>
      </c>
      <c r="F423" s="113" t="s">
        <v>76418</v>
      </c>
      <c r="G423" s="113" t="s">
        <v>76419</v>
      </c>
      <c r="H423" s="113" t="s">
        <v>76419</v>
      </c>
      <c r="I423" s="113" t="s">
        <v>76420</v>
      </c>
      <c r="J423" s="115">
        <v>158.29</v>
      </c>
    </row>
    <row r="424" spans="1:10" x14ac:dyDescent="0.35">
      <c r="A424" s="113" t="s">
        <v>76415</v>
      </c>
      <c r="B424" s="113" t="s">
        <v>76445</v>
      </c>
      <c r="C424" s="114">
        <v>339</v>
      </c>
      <c r="D424" s="113" t="s">
        <v>76454</v>
      </c>
      <c r="E424" s="113" t="s">
        <v>13</v>
      </c>
      <c r="F424" s="113" t="s">
        <v>76418</v>
      </c>
      <c r="G424" s="113" t="s">
        <v>76421</v>
      </c>
      <c r="H424" s="113" t="s">
        <v>76422</v>
      </c>
      <c r="I424" s="113" t="s">
        <v>76423</v>
      </c>
      <c r="J424" s="115">
        <v>201.97</v>
      </c>
    </row>
    <row r="425" spans="1:10" x14ac:dyDescent="0.35">
      <c r="A425" s="113" t="s">
        <v>76415</v>
      </c>
      <c r="B425" s="113" t="s">
        <v>76445</v>
      </c>
      <c r="C425" s="114">
        <v>339</v>
      </c>
      <c r="D425" s="113" t="s">
        <v>76454</v>
      </c>
      <c r="E425" s="113" t="s">
        <v>13</v>
      </c>
      <c r="F425" s="113" t="s">
        <v>76418</v>
      </c>
      <c r="G425" s="113" t="s">
        <v>76424</v>
      </c>
      <c r="H425" s="113" t="s">
        <v>76425</v>
      </c>
      <c r="I425" s="113" t="s">
        <v>76426</v>
      </c>
      <c r="J425" s="115">
        <v>183.46</v>
      </c>
    </row>
    <row r="426" spans="1:10" x14ac:dyDescent="0.35">
      <c r="A426" s="113" t="s">
        <v>76415</v>
      </c>
      <c r="B426" s="113" t="s">
        <v>76445</v>
      </c>
      <c r="C426" s="114">
        <v>339</v>
      </c>
      <c r="D426" s="113" t="s">
        <v>76454</v>
      </c>
      <c r="E426" s="113" t="s">
        <v>13</v>
      </c>
      <c r="F426" s="113" t="s">
        <v>76418</v>
      </c>
      <c r="G426" s="113" t="s">
        <v>76427</v>
      </c>
      <c r="H426" s="113" t="s">
        <v>76428</v>
      </c>
      <c r="I426" s="113" t="s">
        <v>76429</v>
      </c>
      <c r="J426" s="115">
        <v>201.97</v>
      </c>
    </row>
    <row r="427" spans="1:10" x14ac:dyDescent="0.35">
      <c r="A427" s="113" t="s">
        <v>76415</v>
      </c>
      <c r="B427" s="113" t="s">
        <v>76445</v>
      </c>
      <c r="C427" s="114">
        <v>339</v>
      </c>
      <c r="D427" s="113" t="s">
        <v>76454</v>
      </c>
      <c r="E427" s="113" t="s">
        <v>13</v>
      </c>
      <c r="F427" s="113" t="s">
        <v>76418</v>
      </c>
      <c r="G427" s="113" t="s">
        <v>76430</v>
      </c>
      <c r="H427" s="113" t="s">
        <v>76431</v>
      </c>
      <c r="I427" s="113" t="s">
        <v>76432</v>
      </c>
      <c r="J427" s="115">
        <v>207.68</v>
      </c>
    </row>
    <row r="428" spans="1:10" x14ac:dyDescent="0.35">
      <c r="A428" s="113" t="s">
        <v>76415</v>
      </c>
      <c r="B428" s="113" t="s">
        <v>76445</v>
      </c>
      <c r="C428" s="114">
        <v>339</v>
      </c>
      <c r="D428" s="113" t="s">
        <v>76454</v>
      </c>
      <c r="E428" s="113" t="s">
        <v>13</v>
      </c>
      <c r="F428" s="113" t="s">
        <v>76418</v>
      </c>
      <c r="G428" s="113" t="s">
        <v>76433</v>
      </c>
      <c r="H428" s="113" t="s">
        <v>76434</v>
      </c>
      <c r="I428" s="113" t="s">
        <v>76435</v>
      </c>
      <c r="J428" s="115">
        <v>174.1</v>
      </c>
    </row>
    <row r="429" spans="1:10" x14ac:dyDescent="0.35">
      <c r="A429" s="113" t="s">
        <v>76415</v>
      </c>
      <c r="B429" s="113" t="s">
        <v>76445</v>
      </c>
      <c r="C429" s="114">
        <v>339</v>
      </c>
      <c r="D429" s="113" t="s">
        <v>76454</v>
      </c>
      <c r="E429" s="113" t="s">
        <v>13</v>
      </c>
      <c r="F429" s="113" t="s">
        <v>76418</v>
      </c>
      <c r="G429" s="113" t="s">
        <v>76436</v>
      </c>
      <c r="H429" s="113" t="s">
        <v>76437</v>
      </c>
      <c r="I429" s="113" t="s">
        <v>76438</v>
      </c>
      <c r="J429" s="115">
        <v>208.01</v>
      </c>
    </row>
    <row r="430" spans="1:10" x14ac:dyDescent="0.35">
      <c r="A430" s="113" t="s">
        <v>76415</v>
      </c>
      <c r="B430" s="113" t="s">
        <v>76445</v>
      </c>
      <c r="C430" s="114">
        <v>339</v>
      </c>
      <c r="D430" s="113" t="s">
        <v>76454</v>
      </c>
      <c r="E430" s="113" t="s">
        <v>13</v>
      </c>
      <c r="F430" s="113" t="s">
        <v>76255</v>
      </c>
      <c r="G430" s="113" t="s">
        <v>76419</v>
      </c>
      <c r="H430" s="113" t="s">
        <v>76419</v>
      </c>
      <c r="I430" s="113" t="s">
        <v>76420</v>
      </c>
      <c r="J430" s="115">
        <v>143.29</v>
      </c>
    </row>
    <row r="431" spans="1:10" x14ac:dyDescent="0.35">
      <c r="A431" s="113" t="s">
        <v>76415</v>
      </c>
      <c r="B431" s="113" t="s">
        <v>76445</v>
      </c>
      <c r="C431" s="114">
        <v>339</v>
      </c>
      <c r="D431" s="113" t="s">
        <v>76454</v>
      </c>
      <c r="E431" s="113" t="s">
        <v>13</v>
      </c>
      <c r="F431" s="113" t="s">
        <v>76255</v>
      </c>
      <c r="G431" s="113" t="s">
        <v>76421</v>
      </c>
      <c r="H431" s="113" t="s">
        <v>76422</v>
      </c>
      <c r="I431" s="113" t="s">
        <v>76423</v>
      </c>
      <c r="J431" s="115">
        <v>186.54</v>
      </c>
    </row>
    <row r="432" spans="1:10" x14ac:dyDescent="0.35">
      <c r="A432" s="113" t="s">
        <v>76415</v>
      </c>
      <c r="B432" s="113" t="s">
        <v>76445</v>
      </c>
      <c r="C432" s="114">
        <v>339</v>
      </c>
      <c r="D432" s="113" t="s">
        <v>76454</v>
      </c>
      <c r="E432" s="113" t="s">
        <v>13</v>
      </c>
      <c r="F432" s="113" t="s">
        <v>76255</v>
      </c>
      <c r="G432" s="113" t="s">
        <v>76424</v>
      </c>
      <c r="H432" s="113" t="s">
        <v>76425</v>
      </c>
      <c r="I432" s="113" t="s">
        <v>76426</v>
      </c>
      <c r="J432" s="115">
        <v>244.62</v>
      </c>
    </row>
    <row r="433" spans="1:10" x14ac:dyDescent="0.35">
      <c r="A433" s="113" t="s">
        <v>76415</v>
      </c>
      <c r="B433" s="113" t="s">
        <v>76445</v>
      </c>
      <c r="C433" s="114">
        <v>339</v>
      </c>
      <c r="D433" s="113" t="s">
        <v>76454</v>
      </c>
      <c r="E433" s="113" t="s">
        <v>13</v>
      </c>
      <c r="F433" s="113" t="s">
        <v>76255</v>
      </c>
      <c r="G433" s="113" t="s">
        <v>76427</v>
      </c>
      <c r="H433" s="113" t="s">
        <v>76428</v>
      </c>
      <c r="I433" s="113" t="s">
        <v>76429</v>
      </c>
      <c r="J433" s="115">
        <v>212.05</v>
      </c>
    </row>
    <row r="434" spans="1:10" x14ac:dyDescent="0.35">
      <c r="A434" s="113" t="s">
        <v>76415</v>
      </c>
      <c r="B434" s="113" t="s">
        <v>76445</v>
      </c>
      <c r="C434" s="114">
        <v>339</v>
      </c>
      <c r="D434" s="113" t="s">
        <v>76454</v>
      </c>
      <c r="E434" s="113" t="s">
        <v>13</v>
      </c>
      <c r="F434" s="113" t="s">
        <v>76255</v>
      </c>
      <c r="G434" s="113" t="s">
        <v>76430</v>
      </c>
      <c r="H434" s="113" t="s">
        <v>76431</v>
      </c>
      <c r="I434" s="113" t="s">
        <v>76432</v>
      </c>
      <c r="J434" s="115">
        <v>212.05</v>
      </c>
    </row>
    <row r="435" spans="1:10" x14ac:dyDescent="0.35">
      <c r="A435" s="113" t="s">
        <v>76415</v>
      </c>
      <c r="B435" s="113" t="s">
        <v>76445</v>
      </c>
      <c r="C435" s="114">
        <v>339</v>
      </c>
      <c r="D435" s="113" t="s">
        <v>76454</v>
      </c>
      <c r="E435" s="113" t="s">
        <v>13</v>
      </c>
      <c r="F435" s="113" t="s">
        <v>76255</v>
      </c>
      <c r="G435" s="113" t="s">
        <v>76433</v>
      </c>
      <c r="H435" s="113" t="s">
        <v>76434</v>
      </c>
      <c r="I435" s="113" t="s">
        <v>76435</v>
      </c>
      <c r="J435" s="115">
        <v>108.8</v>
      </c>
    </row>
    <row r="436" spans="1:10" x14ac:dyDescent="0.35">
      <c r="A436" s="113" t="s">
        <v>76415</v>
      </c>
      <c r="B436" s="113" t="s">
        <v>76445</v>
      </c>
      <c r="C436" s="114">
        <v>339</v>
      </c>
      <c r="D436" s="113" t="s">
        <v>76454</v>
      </c>
      <c r="E436" s="113" t="s">
        <v>13</v>
      </c>
      <c r="F436" s="113" t="s">
        <v>76255</v>
      </c>
      <c r="G436" s="113" t="s">
        <v>76436</v>
      </c>
      <c r="H436" s="113" t="s">
        <v>76437</v>
      </c>
      <c r="I436" s="113" t="s">
        <v>76438</v>
      </c>
      <c r="J436" s="115">
        <v>234.34</v>
      </c>
    </row>
    <row r="437" spans="1:10" x14ac:dyDescent="0.35">
      <c r="A437" s="113" t="s">
        <v>76415</v>
      </c>
      <c r="B437" s="113" t="s">
        <v>76445</v>
      </c>
      <c r="C437" s="114">
        <v>339</v>
      </c>
      <c r="D437" s="113" t="s">
        <v>76454</v>
      </c>
      <c r="E437" s="113" t="s">
        <v>13</v>
      </c>
      <c r="F437" s="113" t="s">
        <v>76256</v>
      </c>
      <c r="G437" s="113" t="s">
        <v>76419</v>
      </c>
      <c r="H437" s="113" t="s">
        <v>76419</v>
      </c>
      <c r="I437" s="113" t="s">
        <v>76420</v>
      </c>
      <c r="J437" s="115">
        <v>147.80000000000001</v>
      </c>
    </row>
    <row r="438" spans="1:10" x14ac:dyDescent="0.35">
      <c r="A438" s="113" t="s">
        <v>76415</v>
      </c>
      <c r="B438" s="113" t="s">
        <v>76445</v>
      </c>
      <c r="C438" s="114">
        <v>339</v>
      </c>
      <c r="D438" s="113" t="s">
        <v>76454</v>
      </c>
      <c r="E438" s="113" t="s">
        <v>13</v>
      </c>
      <c r="F438" s="113" t="s">
        <v>76256</v>
      </c>
      <c r="G438" s="113" t="s">
        <v>76421</v>
      </c>
      <c r="H438" s="113" t="s">
        <v>76422</v>
      </c>
      <c r="I438" s="113" t="s">
        <v>76423</v>
      </c>
      <c r="J438" s="115">
        <v>168.68</v>
      </c>
    </row>
    <row r="439" spans="1:10" x14ac:dyDescent="0.35">
      <c r="A439" s="113" t="s">
        <v>76415</v>
      </c>
      <c r="B439" s="113" t="s">
        <v>76445</v>
      </c>
      <c r="C439" s="114">
        <v>339</v>
      </c>
      <c r="D439" s="113" t="s">
        <v>76454</v>
      </c>
      <c r="E439" s="113" t="s">
        <v>13</v>
      </c>
      <c r="F439" s="113" t="s">
        <v>76256</v>
      </c>
      <c r="G439" s="113" t="s">
        <v>76424</v>
      </c>
      <c r="H439" s="113" t="s">
        <v>76425</v>
      </c>
      <c r="I439" s="113" t="s">
        <v>76426</v>
      </c>
      <c r="J439" s="115">
        <v>147.80000000000001</v>
      </c>
    </row>
    <row r="440" spans="1:10" x14ac:dyDescent="0.35">
      <c r="A440" s="113" t="s">
        <v>76415</v>
      </c>
      <c r="B440" s="113" t="s">
        <v>76445</v>
      </c>
      <c r="C440" s="114">
        <v>339</v>
      </c>
      <c r="D440" s="113" t="s">
        <v>76454</v>
      </c>
      <c r="E440" s="113" t="s">
        <v>13</v>
      </c>
      <c r="F440" s="113" t="s">
        <v>76256</v>
      </c>
      <c r="G440" s="113" t="s">
        <v>76427</v>
      </c>
      <c r="H440" s="113" t="s">
        <v>76428</v>
      </c>
      <c r="I440" s="113" t="s">
        <v>76429</v>
      </c>
      <c r="J440" s="115">
        <v>168.68</v>
      </c>
    </row>
    <row r="441" spans="1:10" x14ac:dyDescent="0.35">
      <c r="A441" s="113" t="s">
        <v>76415</v>
      </c>
      <c r="B441" s="113" t="s">
        <v>76445</v>
      </c>
      <c r="C441" s="114">
        <v>339</v>
      </c>
      <c r="D441" s="113" t="s">
        <v>76454</v>
      </c>
      <c r="E441" s="113" t="s">
        <v>13</v>
      </c>
      <c r="F441" s="113" t="s">
        <v>76256</v>
      </c>
      <c r="G441" s="113" t="s">
        <v>76430</v>
      </c>
      <c r="H441" s="113" t="s">
        <v>76431</v>
      </c>
      <c r="I441" s="113" t="s">
        <v>76432</v>
      </c>
      <c r="J441" s="115">
        <v>168.68</v>
      </c>
    </row>
    <row r="442" spans="1:10" x14ac:dyDescent="0.35">
      <c r="A442" s="113" t="s">
        <v>76415</v>
      </c>
      <c r="B442" s="113" t="s">
        <v>76445</v>
      </c>
      <c r="C442" s="114">
        <v>339</v>
      </c>
      <c r="D442" s="113" t="s">
        <v>76454</v>
      </c>
      <c r="E442" s="113" t="s">
        <v>13</v>
      </c>
      <c r="F442" s="113" t="s">
        <v>76256</v>
      </c>
      <c r="G442" s="113" t="s">
        <v>76433</v>
      </c>
      <c r="H442" s="113" t="s">
        <v>76434</v>
      </c>
      <c r="I442" s="113" t="s">
        <v>76435</v>
      </c>
      <c r="J442" s="115">
        <v>144.62</v>
      </c>
    </row>
    <row r="443" spans="1:10" x14ac:dyDescent="0.35">
      <c r="A443" s="113" t="s">
        <v>76415</v>
      </c>
      <c r="B443" s="113" t="s">
        <v>76445</v>
      </c>
      <c r="C443" s="114">
        <v>339</v>
      </c>
      <c r="D443" s="113" t="s">
        <v>76454</v>
      </c>
      <c r="E443" s="113" t="s">
        <v>13</v>
      </c>
      <c r="F443" s="113" t="s">
        <v>76256</v>
      </c>
      <c r="G443" s="113" t="s">
        <v>76436</v>
      </c>
      <c r="H443" s="113" t="s">
        <v>76437</v>
      </c>
      <c r="I443" s="113" t="s">
        <v>76438</v>
      </c>
      <c r="J443" s="115">
        <v>182.42</v>
      </c>
    </row>
    <row r="444" spans="1:10" x14ac:dyDescent="0.35">
      <c r="A444" s="113" t="s">
        <v>76415</v>
      </c>
      <c r="B444" s="113" t="s">
        <v>76443</v>
      </c>
      <c r="C444" s="114">
        <v>354</v>
      </c>
      <c r="D444" s="113" t="s">
        <v>76455</v>
      </c>
      <c r="E444" s="113" t="s">
        <v>76451</v>
      </c>
      <c r="F444" s="113" t="s">
        <v>76418</v>
      </c>
      <c r="G444" s="113" t="s">
        <v>76419</v>
      </c>
      <c r="H444" s="113" t="s">
        <v>76419</v>
      </c>
      <c r="I444" s="113" t="s">
        <v>76420</v>
      </c>
      <c r="J444" s="115">
        <v>158.29</v>
      </c>
    </row>
    <row r="445" spans="1:10" x14ac:dyDescent="0.35">
      <c r="A445" s="113" t="s">
        <v>76415</v>
      </c>
      <c r="B445" s="113" t="s">
        <v>76443</v>
      </c>
      <c r="C445" s="114">
        <v>354</v>
      </c>
      <c r="D445" s="113" t="s">
        <v>76455</v>
      </c>
      <c r="E445" s="113" t="s">
        <v>76451</v>
      </c>
      <c r="F445" s="113" t="s">
        <v>76418</v>
      </c>
      <c r="G445" s="113" t="s">
        <v>76421</v>
      </c>
      <c r="H445" s="113" t="s">
        <v>76422</v>
      </c>
      <c r="I445" s="113" t="s">
        <v>76423</v>
      </c>
      <c r="J445" s="115">
        <v>201.97</v>
      </c>
    </row>
    <row r="446" spans="1:10" x14ac:dyDescent="0.35">
      <c r="A446" s="113" t="s">
        <v>76415</v>
      </c>
      <c r="B446" s="113" t="s">
        <v>76443</v>
      </c>
      <c r="C446" s="114">
        <v>354</v>
      </c>
      <c r="D446" s="113" t="s">
        <v>76455</v>
      </c>
      <c r="E446" s="113" t="s">
        <v>76451</v>
      </c>
      <c r="F446" s="113" t="s">
        <v>76418</v>
      </c>
      <c r="G446" s="113" t="s">
        <v>76424</v>
      </c>
      <c r="H446" s="113" t="s">
        <v>76425</v>
      </c>
      <c r="I446" s="113" t="s">
        <v>76426</v>
      </c>
      <c r="J446" s="115">
        <v>183.46</v>
      </c>
    </row>
    <row r="447" spans="1:10" x14ac:dyDescent="0.35">
      <c r="A447" s="113" t="s">
        <v>76415</v>
      </c>
      <c r="B447" s="113" t="s">
        <v>76443</v>
      </c>
      <c r="C447" s="114">
        <v>354</v>
      </c>
      <c r="D447" s="113" t="s">
        <v>76455</v>
      </c>
      <c r="E447" s="113" t="s">
        <v>76451</v>
      </c>
      <c r="F447" s="113" t="s">
        <v>76418</v>
      </c>
      <c r="G447" s="113" t="s">
        <v>76427</v>
      </c>
      <c r="H447" s="113" t="s">
        <v>76428</v>
      </c>
      <c r="I447" s="113" t="s">
        <v>76429</v>
      </c>
      <c r="J447" s="115">
        <v>201.97</v>
      </c>
    </row>
    <row r="448" spans="1:10" x14ac:dyDescent="0.35">
      <c r="A448" s="113" t="s">
        <v>76415</v>
      </c>
      <c r="B448" s="113" t="s">
        <v>76443</v>
      </c>
      <c r="C448" s="114">
        <v>354</v>
      </c>
      <c r="D448" s="113" t="s">
        <v>76455</v>
      </c>
      <c r="E448" s="113" t="s">
        <v>76451</v>
      </c>
      <c r="F448" s="113" t="s">
        <v>76418</v>
      </c>
      <c r="G448" s="113" t="s">
        <v>76430</v>
      </c>
      <c r="H448" s="113" t="s">
        <v>76431</v>
      </c>
      <c r="I448" s="113" t="s">
        <v>76432</v>
      </c>
      <c r="J448" s="115">
        <v>207.68</v>
      </c>
    </row>
    <row r="449" spans="1:10" x14ac:dyDescent="0.35">
      <c r="A449" s="113" t="s">
        <v>76415</v>
      </c>
      <c r="B449" s="113" t="s">
        <v>76443</v>
      </c>
      <c r="C449" s="114">
        <v>354</v>
      </c>
      <c r="D449" s="113" t="s">
        <v>76455</v>
      </c>
      <c r="E449" s="113" t="s">
        <v>76451</v>
      </c>
      <c r="F449" s="113" t="s">
        <v>76418</v>
      </c>
      <c r="G449" s="113" t="s">
        <v>76433</v>
      </c>
      <c r="H449" s="113" t="s">
        <v>76434</v>
      </c>
      <c r="I449" s="113" t="s">
        <v>76435</v>
      </c>
      <c r="J449" s="115">
        <v>174.1</v>
      </c>
    </row>
    <row r="450" spans="1:10" x14ac:dyDescent="0.35">
      <c r="A450" s="113" t="s">
        <v>76415</v>
      </c>
      <c r="B450" s="113" t="s">
        <v>76443</v>
      </c>
      <c r="C450" s="114">
        <v>354</v>
      </c>
      <c r="D450" s="113" t="s">
        <v>76455</v>
      </c>
      <c r="E450" s="113" t="s">
        <v>76451</v>
      </c>
      <c r="F450" s="113" t="s">
        <v>76418</v>
      </c>
      <c r="G450" s="113" t="s">
        <v>76436</v>
      </c>
      <c r="H450" s="113" t="s">
        <v>76437</v>
      </c>
      <c r="I450" s="113" t="s">
        <v>76438</v>
      </c>
      <c r="J450" s="115">
        <v>208.01</v>
      </c>
    </row>
    <row r="451" spans="1:10" x14ac:dyDescent="0.35">
      <c r="A451" s="113" t="s">
        <v>76415</v>
      </c>
      <c r="B451" s="113" t="s">
        <v>76443</v>
      </c>
      <c r="C451" s="114">
        <v>354</v>
      </c>
      <c r="D451" s="113" t="s">
        <v>76455</v>
      </c>
      <c r="E451" s="113" t="s">
        <v>76451</v>
      </c>
      <c r="F451" s="113" t="s">
        <v>76255</v>
      </c>
      <c r="G451" s="113" t="s">
        <v>76419</v>
      </c>
      <c r="H451" s="113" t="s">
        <v>76419</v>
      </c>
      <c r="I451" s="113" t="s">
        <v>76420</v>
      </c>
      <c r="J451" s="115">
        <v>143.29</v>
      </c>
    </row>
    <row r="452" spans="1:10" x14ac:dyDescent="0.35">
      <c r="A452" s="113" t="s">
        <v>76415</v>
      </c>
      <c r="B452" s="113" t="s">
        <v>76443</v>
      </c>
      <c r="C452" s="114">
        <v>354</v>
      </c>
      <c r="D452" s="113" t="s">
        <v>76455</v>
      </c>
      <c r="E452" s="113" t="s">
        <v>76451</v>
      </c>
      <c r="F452" s="113" t="s">
        <v>76255</v>
      </c>
      <c r="G452" s="113" t="s">
        <v>76421</v>
      </c>
      <c r="H452" s="113" t="s">
        <v>76422</v>
      </c>
      <c r="I452" s="113" t="s">
        <v>76423</v>
      </c>
      <c r="J452" s="115">
        <v>186.54</v>
      </c>
    </row>
    <row r="453" spans="1:10" x14ac:dyDescent="0.35">
      <c r="A453" s="113" t="s">
        <v>76415</v>
      </c>
      <c r="B453" s="113" t="s">
        <v>76443</v>
      </c>
      <c r="C453" s="114">
        <v>354</v>
      </c>
      <c r="D453" s="113" t="s">
        <v>76455</v>
      </c>
      <c r="E453" s="113" t="s">
        <v>76451</v>
      </c>
      <c r="F453" s="113" t="s">
        <v>76255</v>
      </c>
      <c r="G453" s="113" t="s">
        <v>76424</v>
      </c>
      <c r="H453" s="113" t="s">
        <v>76425</v>
      </c>
      <c r="I453" s="113" t="s">
        <v>76426</v>
      </c>
      <c r="J453" s="115">
        <v>244.62</v>
      </c>
    </row>
    <row r="454" spans="1:10" x14ac:dyDescent="0.35">
      <c r="A454" s="113" t="s">
        <v>76415</v>
      </c>
      <c r="B454" s="113" t="s">
        <v>76443</v>
      </c>
      <c r="C454" s="114">
        <v>354</v>
      </c>
      <c r="D454" s="113" t="s">
        <v>76455</v>
      </c>
      <c r="E454" s="113" t="s">
        <v>76451</v>
      </c>
      <c r="F454" s="113" t="s">
        <v>76255</v>
      </c>
      <c r="G454" s="113" t="s">
        <v>76427</v>
      </c>
      <c r="H454" s="113" t="s">
        <v>76428</v>
      </c>
      <c r="I454" s="113" t="s">
        <v>76429</v>
      </c>
      <c r="J454" s="115">
        <v>212.05</v>
      </c>
    </row>
    <row r="455" spans="1:10" x14ac:dyDescent="0.35">
      <c r="A455" s="113" t="s">
        <v>76415</v>
      </c>
      <c r="B455" s="113" t="s">
        <v>76443</v>
      </c>
      <c r="C455" s="114">
        <v>354</v>
      </c>
      <c r="D455" s="113" t="s">
        <v>76455</v>
      </c>
      <c r="E455" s="113" t="s">
        <v>76451</v>
      </c>
      <c r="F455" s="113" t="s">
        <v>76255</v>
      </c>
      <c r="G455" s="113" t="s">
        <v>76430</v>
      </c>
      <c r="H455" s="113" t="s">
        <v>76431</v>
      </c>
      <c r="I455" s="113" t="s">
        <v>76432</v>
      </c>
      <c r="J455" s="115">
        <v>212.05</v>
      </c>
    </row>
    <row r="456" spans="1:10" x14ac:dyDescent="0.35">
      <c r="A456" s="113" t="s">
        <v>76415</v>
      </c>
      <c r="B456" s="113" t="s">
        <v>76443</v>
      </c>
      <c r="C456" s="114">
        <v>354</v>
      </c>
      <c r="D456" s="113" t="s">
        <v>76455</v>
      </c>
      <c r="E456" s="113" t="s">
        <v>76451</v>
      </c>
      <c r="F456" s="113" t="s">
        <v>76255</v>
      </c>
      <c r="G456" s="113" t="s">
        <v>76433</v>
      </c>
      <c r="H456" s="113" t="s">
        <v>76434</v>
      </c>
      <c r="I456" s="113" t="s">
        <v>76435</v>
      </c>
      <c r="J456" s="115">
        <v>108.8</v>
      </c>
    </row>
    <row r="457" spans="1:10" x14ac:dyDescent="0.35">
      <c r="A457" s="113" t="s">
        <v>76415</v>
      </c>
      <c r="B457" s="113" t="s">
        <v>76443</v>
      </c>
      <c r="C457" s="114">
        <v>354</v>
      </c>
      <c r="D457" s="113" t="s">
        <v>76455</v>
      </c>
      <c r="E457" s="113" t="s">
        <v>76451</v>
      </c>
      <c r="F457" s="113" t="s">
        <v>76255</v>
      </c>
      <c r="G457" s="113" t="s">
        <v>76436</v>
      </c>
      <c r="H457" s="113" t="s">
        <v>76437</v>
      </c>
      <c r="I457" s="113" t="s">
        <v>76438</v>
      </c>
      <c r="J457" s="115">
        <v>234.34</v>
      </c>
    </row>
    <row r="458" spans="1:10" x14ac:dyDescent="0.35">
      <c r="A458" s="113" t="s">
        <v>76415</v>
      </c>
      <c r="B458" s="113" t="s">
        <v>76443</v>
      </c>
      <c r="C458" s="114">
        <v>354</v>
      </c>
      <c r="D458" s="113" t="s">
        <v>76455</v>
      </c>
      <c r="E458" s="113" t="s">
        <v>76451</v>
      </c>
      <c r="F458" s="113" t="s">
        <v>76256</v>
      </c>
      <c r="G458" s="113" t="s">
        <v>76419</v>
      </c>
      <c r="H458" s="113" t="s">
        <v>76419</v>
      </c>
      <c r="I458" s="113" t="s">
        <v>76420</v>
      </c>
      <c r="J458" s="115">
        <v>147.80000000000001</v>
      </c>
    </row>
    <row r="459" spans="1:10" x14ac:dyDescent="0.35">
      <c r="A459" s="113" t="s">
        <v>76415</v>
      </c>
      <c r="B459" s="113" t="s">
        <v>76443</v>
      </c>
      <c r="C459" s="114">
        <v>354</v>
      </c>
      <c r="D459" s="113" t="s">
        <v>76455</v>
      </c>
      <c r="E459" s="113" t="s">
        <v>76451</v>
      </c>
      <c r="F459" s="113" t="s">
        <v>76256</v>
      </c>
      <c r="G459" s="113" t="s">
        <v>76421</v>
      </c>
      <c r="H459" s="113" t="s">
        <v>76422</v>
      </c>
      <c r="I459" s="113" t="s">
        <v>76423</v>
      </c>
      <c r="J459" s="115">
        <v>168.68</v>
      </c>
    </row>
    <row r="460" spans="1:10" x14ac:dyDescent="0.35">
      <c r="A460" s="113" t="s">
        <v>76415</v>
      </c>
      <c r="B460" s="113" t="s">
        <v>76443</v>
      </c>
      <c r="C460" s="114">
        <v>354</v>
      </c>
      <c r="D460" s="113" t="s">
        <v>76455</v>
      </c>
      <c r="E460" s="113" t="s">
        <v>76451</v>
      </c>
      <c r="F460" s="113" t="s">
        <v>76256</v>
      </c>
      <c r="G460" s="113" t="s">
        <v>76424</v>
      </c>
      <c r="H460" s="113" t="s">
        <v>76425</v>
      </c>
      <c r="I460" s="113" t="s">
        <v>76426</v>
      </c>
      <c r="J460" s="115">
        <v>147.80000000000001</v>
      </c>
    </row>
    <row r="461" spans="1:10" x14ac:dyDescent="0.35">
      <c r="A461" s="113" t="s">
        <v>76415</v>
      </c>
      <c r="B461" s="113" t="s">
        <v>76443</v>
      </c>
      <c r="C461" s="114">
        <v>354</v>
      </c>
      <c r="D461" s="113" t="s">
        <v>76455</v>
      </c>
      <c r="E461" s="113" t="s">
        <v>76451</v>
      </c>
      <c r="F461" s="113" t="s">
        <v>76256</v>
      </c>
      <c r="G461" s="113" t="s">
        <v>76427</v>
      </c>
      <c r="H461" s="113" t="s">
        <v>76428</v>
      </c>
      <c r="I461" s="113" t="s">
        <v>76429</v>
      </c>
      <c r="J461" s="115">
        <v>168.68</v>
      </c>
    </row>
    <row r="462" spans="1:10" x14ac:dyDescent="0.35">
      <c r="A462" s="113" t="s">
        <v>76415</v>
      </c>
      <c r="B462" s="113" t="s">
        <v>76443</v>
      </c>
      <c r="C462" s="114">
        <v>354</v>
      </c>
      <c r="D462" s="113" t="s">
        <v>76455</v>
      </c>
      <c r="E462" s="113" t="s">
        <v>76451</v>
      </c>
      <c r="F462" s="113" t="s">
        <v>76256</v>
      </c>
      <c r="G462" s="113" t="s">
        <v>76430</v>
      </c>
      <c r="H462" s="113" t="s">
        <v>76431</v>
      </c>
      <c r="I462" s="113" t="s">
        <v>76432</v>
      </c>
      <c r="J462" s="115">
        <v>168.68</v>
      </c>
    </row>
    <row r="463" spans="1:10" x14ac:dyDescent="0.35">
      <c r="A463" s="113" t="s">
        <v>76415</v>
      </c>
      <c r="B463" s="113" t="s">
        <v>76443</v>
      </c>
      <c r="C463" s="114">
        <v>354</v>
      </c>
      <c r="D463" s="113" t="s">
        <v>76455</v>
      </c>
      <c r="E463" s="113" t="s">
        <v>76451</v>
      </c>
      <c r="F463" s="113" t="s">
        <v>76256</v>
      </c>
      <c r="G463" s="113" t="s">
        <v>76433</v>
      </c>
      <c r="H463" s="113" t="s">
        <v>76434</v>
      </c>
      <c r="I463" s="113" t="s">
        <v>76435</v>
      </c>
      <c r="J463" s="115">
        <v>144.62</v>
      </c>
    </row>
    <row r="464" spans="1:10" x14ac:dyDescent="0.35">
      <c r="A464" s="113" t="s">
        <v>76415</v>
      </c>
      <c r="B464" s="113" t="s">
        <v>76443</v>
      </c>
      <c r="C464" s="114">
        <v>354</v>
      </c>
      <c r="D464" s="113" t="s">
        <v>76455</v>
      </c>
      <c r="E464" s="113" t="s">
        <v>76451</v>
      </c>
      <c r="F464" s="113" t="s">
        <v>76256</v>
      </c>
      <c r="G464" s="113" t="s">
        <v>76436</v>
      </c>
      <c r="H464" s="113" t="s">
        <v>76437</v>
      </c>
      <c r="I464" s="113" t="s">
        <v>76438</v>
      </c>
      <c r="J464" s="115">
        <v>182.42</v>
      </c>
    </row>
    <row r="465" spans="1:10" x14ac:dyDescent="0.35">
      <c r="A465" s="113" t="s">
        <v>76415</v>
      </c>
      <c r="B465" s="113" t="s">
        <v>76443</v>
      </c>
      <c r="C465" s="114">
        <v>359</v>
      </c>
      <c r="D465" s="113" t="s">
        <v>76456</v>
      </c>
      <c r="E465" s="113" t="s">
        <v>76449</v>
      </c>
      <c r="F465" s="113" t="s">
        <v>76418</v>
      </c>
      <c r="G465" s="113" t="s">
        <v>76419</v>
      </c>
      <c r="H465" s="113" t="s">
        <v>76419</v>
      </c>
      <c r="I465" s="113" t="s">
        <v>76420</v>
      </c>
      <c r="J465" s="115">
        <v>158.29</v>
      </c>
    </row>
    <row r="466" spans="1:10" x14ac:dyDescent="0.35">
      <c r="A466" s="113" t="s">
        <v>76415</v>
      </c>
      <c r="B466" s="113" t="s">
        <v>76443</v>
      </c>
      <c r="C466" s="114">
        <v>359</v>
      </c>
      <c r="D466" s="113" t="s">
        <v>76456</v>
      </c>
      <c r="E466" s="113" t="s">
        <v>76449</v>
      </c>
      <c r="F466" s="113" t="s">
        <v>76418</v>
      </c>
      <c r="G466" s="113" t="s">
        <v>76421</v>
      </c>
      <c r="H466" s="113" t="s">
        <v>76422</v>
      </c>
      <c r="I466" s="113" t="s">
        <v>76423</v>
      </c>
      <c r="J466" s="115">
        <v>201.97</v>
      </c>
    </row>
    <row r="467" spans="1:10" x14ac:dyDescent="0.35">
      <c r="A467" s="113" t="s">
        <v>76415</v>
      </c>
      <c r="B467" s="113" t="s">
        <v>76443</v>
      </c>
      <c r="C467" s="114">
        <v>359</v>
      </c>
      <c r="D467" s="113" t="s">
        <v>76456</v>
      </c>
      <c r="E467" s="113" t="s">
        <v>76449</v>
      </c>
      <c r="F467" s="113" t="s">
        <v>76418</v>
      </c>
      <c r="G467" s="113" t="s">
        <v>76424</v>
      </c>
      <c r="H467" s="113" t="s">
        <v>76425</v>
      </c>
      <c r="I467" s="113" t="s">
        <v>76426</v>
      </c>
      <c r="J467" s="115">
        <v>183.46</v>
      </c>
    </row>
    <row r="468" spans="1:10" x14ac:dyDescent="0.35">
      <c r="A468" s="113" t="s">
        <v>76415</v>
      </c>
      <c r="B468" s="113" t="s">
        <v>76443</v>
      </c>
      <c r="C468" s="114">
        <v>359</v>
      </c>
      <c r="D468" s="113" t="s">
        <v>76456</v>
      </c>
      <c r="E468" s="113" t="s">
        <v>76449</v>
      </c>
      <c r="F468" s="113" t="s">
        <v>76418</v>
      </c>
      <c r="G468" s="113" t="s">
        <v>76427</v>
      </c>
      <c r="H468" s="113" t="s">
        <v>76428</v>
      </c>
      <c r="I468" s="113" t="s">
        <v>76429</v>
      </c>
      <c r="J468" s="115">
        <v>201.97</v>
      </c>
    </row>
    <row r="469" spans="1:10" x14ac:dyDescent="0.35">
      <c r="A469" s="113" t="s">
        <v>76415</v>
      </c>
      <c r="B469" s="113" t="s">
        <v>76443</v>
      </c>
      <c r="C469" s="114">
        <v>359</v>
      </c>
      <c r="D469" s="113" t="s">
        <v>76456</v>
      </c>
      <c r="E469" s="113" t="s">
        <v>76449</v>
      </c>
      <c r="F469" s="113" t="s">
        <v>76418</v>
      </c>
      <c r="G469" s="113" t="s">
        <v>76430</v>
      </c>
      <c r="H469" s="113" t="s">
        <v>76431</v>
      </c>
      <c r="I469" s="113" t="s">
        <v>76432</v>
      </c>
      <c r="J469" s="115">
        <v>207.68</v>
      </c>
    </row>
    <row r="470" spans="1:10" x14ac:dyDescent="0.35">
      <c r="A470" s="113" t="s">
        <v>76415</v>
      </c>
      <c r="B470" s="113" t="s">
        <v>76443</v>
      </c>
      <c r="C470" s="114">
        <v>359</v>
      </c>
      <c r="D470" s="113" t="s">
        <v>76456</v>
      </c>
      <c r="E470" s="113" t="s">
        <v>76449</v>
      </c>
      <c r="F470" s="113" t="s">
        <v>76418</v>
      </c>
      <c r="G470" s="113" t="s">
        <v>76433</v>
      </c>
      <c r="H470" s="113" t="s">
        <v>76434</v>
      </c>
      <c r="I470" s="113" t="s">
        <v>76435</v>
      </c>
      <c r="J470" s="115">
        <v>174.1</v>
      </c>
    </row>
    <row r="471" spans="1:10" x14ac:dyDescent="0.35">
      <c r="A471" s="113" t="s">
        <v>76415</v>
      </c>
      <c r="B471" s="113" t="s">
        <v>76443</v>
      </c>
      <c r="C471" s="114">
        <v>359</v>
      </c>
      <c r="D471" s="113" t="s">
        <v>76456</v>
      </c>
      <c r="E471" s="113" t="s">
        <v>76449</v>
      </c>
      <c r="F471" s="113" t="s">
        <v>76418</v>
      </c>
      <c r="G471" s="113" t="s">
        <v>76436</v>
      </c>
      <c r="H471" s="113" t="s">
        <v>76437</v>
      </c>
      <c r="I471" s="113" t="s">
        <v>76438</v>
      </c>
      <c r="J471" s="115">
        <v>208.01</v>
      </c>
    </row>
    <row r="472" spans="1:10" x14ac:dyDescent="0.35">
      <c r="A472" s="113" t="s">
        <v>76415</v>
      </c>
      <c r="B472" s="113" t="s">
        <v>76443</v>
      </c>
      <c r="C472" s="114">
        <v>359</v>
      </c>
      <c r="D472" s="113" t="s">
        <v>76456</v>
      </c>
      <c r="E472" s="113" t="s">
        <v>76449</v>
      </c>
      <c r="F472" s="113" t="s">
        <v>76255</v>
      </c>
      <c r="G472" s="113" t="s">
        <v>76419</v>
      </c>
      <c r="H472" s="113" t="s">
        <v>76419</v>
      </c>
      <c r="I472" s="113" t="s">
        <v>76420</v>
      </c>
      <c r="J472" s="115">
        <v>143.29</v>
      </c>
    </row>
    <row r="473" spans="1:10" x14ac:dyDescent="0.35">
      <c r="A473" s="113" t="s">
        <v>76415</v>
      </c>
      <c r="B473" s="113" t="s">
        <v>76443</v>
      </c>
      <c r="C473" s="114">
        <v>359</v>
      </c>
      <c r="D473" s="113" t="s">
        <v>76456</v>
      </c>
      <c r="E473" s="113" t="s">
        <v>76449</v>
      </c>
      <c r="F473" s="113" t="s">
        <v>76255</v>
      </c>
      <c r="G473" s="113" t="s">
        <v>76421</v>
      </c>
      <c r="H473" s="113" t="s">
        <v>76422</v>
      </c>
      <c r="I473" s="113" t="s">
        <v>76423</v>
      </c>
      <c r="J473" s="115">
        <v>186.54</v>
      </c>
    </row>
    <row r="474" spans="1:10" x14ac:dyDescent="0.35">
      <c r="A474" s="113" t="s">
        <v>76415</v>
      </c>
      <c r="B474" s="113" t="s">
        <v>76443</v>
      </c>
      <c r="C474" s="114">
        <v>359</v>
      </c>
      <c r="D474" s="113" t="s">
        <v>76456</v>
      </c>
      <c r="E474" s="113" t="s">
        <v>76449</v>
      </c>
      <c r="F474" s="113" t="s">
        <v>76255</v>
      </c>
      <c r="G474" s="113" t="s">
        <v>76424</v>
      </c>
      <c r="H474" s="113" t="s">
        <v>76425</v>
      </c>
      <c r="I474" s="113" t="s">
        <v>76426</v>
      </c>
      <c r="J474" s="115">
        <v>244.62</v>
      </c>
    </row>
    <row r="475" spans="1:10" x14ac:dyDescent="0.35">
      <c r="A475" s="113" t="s">
        <v>76415</v>
      </c>
      <c r="B475" s="113" t="s">
        <v>76443</v>
      </c>
      <c r="C475" s="114">
        <v>359</v>
      </c>
      <c r="D475" s="113" t="s">
        <v>76456</v>
      </c>
      <c r="E475" s="113" t="s">
        <v>76449</v>
      </c>
      <c r="F475" s="113" t="s">
        <v>76255</v>
      </c>
      <c r="G475" s="113" t="s">
        <v>76427</v>
      </c>
      <c r="H475" s="113" t="s">
        <v>76428</v>
      </c>
      <c r="I475" s="113" t="s">
        <v>76429</v>
      </c>
      <c r="J475" s="115">
        <v>212.05</v>
      </c>
    </row>
    <row r="476" spans="1:10" x14ac:dyDescent="0.35">
      <c r="A476" s="113" t="s">
        <v>76415</v>
      </c>
      <c r="B476" s="113" t="s">
        <v>76443</v>
      </c>
      <c r="C476" s="114">
        <v>359</v>
      </c>
      <c r="D476" s="113" t="s">
        <v>76456</v>
      </c>
      <c r="E476" s="113" t="s">
        <v>76449</v>
      </c>
      <c r="F476" s="113" t="s">
        <v>76255</v>
      </c>
      <c r="G476" s="113" t="s">
        <v>76430</v>
      </c>
      <c r="H476" s="113" t="s">
        <v>76431</v>
      </c>
      <c r="I476" s="113" t="s">
        <v>76432</v>
      </c>
      <c r="J476" s="115">
        <v>212.05</v>
      </c>
    </row>
    <row r="477" spans="1:10" x14ac:dyDescent="0.35">
      <c r="A477" s="113" t="s">
        <v>76415</v>
      </c>
      <c r="B477" s="113" t="s">
        <v>76443</v>
      </c>
      <c r="C477" s="114">
        <v>359</v>
      </c>
      <c r="D477" s="113" t="s">
        <v>76456</v>
      </c>
      <c r="E477" s="113" t="s">
        <v>76449</v>
      </c>
      <c r="F477" s="113" t="s">
        <v>76255</v>
      </c>
      <c r="G477" s="113" t="s">
        <v>76433</v>
      </c>
      <c r="H477" s="113" t="s">
        <v>76434</v>
      </c>
      <c r="I477" s="113" t="s">
        <v>76435</v>
      </c>
      <c r="J477" s="115">
        <v>108.8</v>
      </c>
    </row>
    <row r="478" spans="1:10" x14ac:dyDescent="0.35">
      <c r="A478" s="113" t="s">
        <v>76415</v>
      </c>
      <c r="B478" s="113" t="s">
        <v>76443</v>
      </c>
      <c r="C478" s="114">
        <v>359</v>
      </c>
      <c r="D478" s="113" t="s">
        <v>76456</v>
      </c>
      <c r="E478" s="113" t="s">
        <v>76449</v>
      </c>
      <c r="F478" s="113" t="s">
        <v>76255</v>
      </c>
      <c r="G478" s="113" t="s">
        <v>76436</v>
      </c>
      <c r="H478" s="113" t="s">
        <v>76437</v>
      </c>
      <c r="I478" s="113" t="s">
        <v>76438</v>
      </c>
      <c r="J478" s="115">
        <v>234.34</v>
      </c>
    </row>
    <row r="479" spans="1:10" x14ac:dyDescent="0.35">
      <c r="A479" s="113" t="s">
        <v>76415</v>
      </c>
      <c r="B479" s="113" t="s">
        <v>76443</v>
      </c>
      <c r="C479" s="114">
        <v>359</v>
      </c>
      <c r="D479" s="113" t="s">
        <v>76456</v>
      </c>
      <c r="E479" s="113" t="s">
        <v>76449</v>
      </c>
      <c r="F479" s="113" t="s">
        <v>76256</v>
      </c>
      <c r="G479" s="113" t="s">
        <v>76419</v>
      </c>
      <c r="H479" s="113" t="s">
        <v>76419</v>
      </c>
      <c r="I479" s="113" t="s">
        <v>76420</v>
      </c>
      <c r="J479" s="115">
        <v>147.80000000000001</v>
      </c>
    </row>
    <row r="480" spans="1:10" x14ac:dyDescent="0.35">
      <c r="A480" s="113" t="s">
        <v>76415</v>
      </c>
      <c r="B480" s="113" t="s">
        <v>76443</v>
      </c>
      <c r="C480" s="114">
        <v>359</v>
      </c>
      <c r="D480" s="113" t="s">
        <v>76456</v>
      </c>
      <c r="E480" s="113" t="s">
        <v>76449</v>
      </c>
      <c r="F480" s="113" t="s">
        <v>76256</v>
      </c>
      <c r="G480" s="113" t="s">
        <v>76421</v>
      </c>
      <c r="H480" s="113" t="s">
        <v>76422</v>
      </c>
      <c r="I480" s="113" t="s">
        <v>76423</v>
      </c>
      <c r="J480" s="115">
        <v>168.68</v>
      </c>
    </row>
    <row r="481" spans="1:10" x14ac:dyDescent="0.35">
      <c r="A481" s="113" t="s">
        <v>76415</v>
      </c>
      <c r="B481" s="113" t="s">
        <v>76443</v>
      </c>
      <c r="C481" s="114">
        <v>359</v>
      </c>
      <c r="D481" s="113" t="s">
        <v>76456</v>
      </c>
      <c r="E481" s="113" t="s">
        <v>76449</v>
      </c>
      <c r="F481" s="113" t="s">
        <v>76256</v>
      </c>
      <c r="G481" s="113" t="s">
        <v>76424</v>
      </c>
      <c r="H481" s="113" t="s">
        <v>76425</v>
      </c>
      <c r="I481" s="113" t="s">
        <v>76426</v>
      </c>
      <c r="J481" s="115">
        <v>147.80000000000001</v>
      </c>
    </row>
    <row r="482" spans="1:10" x14ac:dyDescent="0.35">
      <c r="A482" s="113" t="s">
        <v>76415</v>
      </c>
      <c r="B482" s="113" t="s">
        <v>76443</v>
      </c>
      <c r="C482" s="114">
        <v>359</v>
      </c>
      <c r="D482" s="113" t="s">
        <v>76456</v>
      </c>
      <c r="E482" s="113" t="s">
        <v>76449</v>
      </c>
      <c r="F482" s="113" t="s">
        <v>76256</v>
      </c>
      <c r="G482" s="113" t="s">
        <v>76427</v>
      </c>
      <c r="H482" s="113" t="s">
        <v>76428</v>
      </c>
      <c r="I482" s="113" t="s">
        <v>76429</v>
      </c>
      <c r="J482" s="115">
        <v>168.68</v>
      </c>
    </row>
    <row r="483" spans="1:10" x14ac:dyDescent="0.35">
      <c r="A483" s="113" t="s">
        <v>76415</v>
      </c>
      <c r="B483" s="113" t="s">
        <v>76443</v>
      </c>
      <c r="C483" s="114">
        <v>359</v>
      </c>
      <c r="D483" s="113" t="s">
        <v>76456</v>
      </c>
      <c r="E483" s="113" t="s">
        <v>76449</v>
      </c>
      <c r="F483" s="113" t="s">
        <v>76256</v>
      </c>
      <c r="G483" s="113" t="s">
        <v>76430</v>
      </c>
      <c r="H483" s="113" t="s">
        <v>76431</v>
      </c>
      <c r="I483" s="113" t="s">
        <v>76432</v>
      </c>
      <c r="J483" s="115">
        <v>168.68</v>
      </c>
    </row>
    <row r="484" spans="1:10" x14ac:dyDescent="0.35">
      <c r="A484" s="113" t="s">
        <v>76415</v>
      </c>
      <c r="B484" s="113" t="s">
        <v>76443</v>
      </c>
      <c r="C484" s="114">
        <v>359</v>
      </c>
      <c r="D484" s="113" t="s">
        <v>76456</v>
      </c>
      <c r="E484" s="113" t="s">
        <v>76449</v>
      </c>
      <c r="F484" s="113" t="s">
        <v>76256</v>
      </c>
      <c r="G484" s="113" t="s">
        <v>76433</v>
      </c>
      <c r="H484" s="113" t="s">
        <v>76434</v>
      </c>
      <c r="I484" s="113" t="s">
        <v>76435</v>
      </c>
      <c r="J484" s="115">
        <v>144.62</v>
      </c>
    </row>
    <row r="485" spans="1:10" x14ac:dyDescent="0.35">
      <c r="A485" s="113" t="s">
        <v>76415</v>
      </c>
      <c r="B485" s="113" t="s">
        <v>76443</v>
      </c>
      <c r="C485" s="114">
        <v>359</v>
      </c>
      <c r="D485" s="113" t="s">
        <v>76456</v>
      </c>
      <c r="E485" s="113" t="s">
        <v>76449</v>
      </c>
      <c r="F485" s="113" t="s">
        <v>76256</v>
      </c>
      <c r="G485" s="113" t="s">
        <v>76436</v>
      </c>
      <c r="H485" s="113" t="s">
        <v>76437</v>
      </c>
      <c r="I485" s="113" t="s">
        <v>76438</v>
      </c>
      <c r="J485" s="115">
        <v>182.42</v>
      </c>
    </row>
    <row r="486" spans="1:10" x14ac:dyDescent="0.35">
      <c r="A486" s="113" t="s">
        <v>76415</v>
      </c>
      <c r="B486" s="113" t="s">
        <v>76445</v>
      </c>
      <c r="C486" s="114">
        <v>362</v>
      </c>
      <c r="D486" s="113" t="s">
        <v>76340</v>
      </c>
      <c r="E486" s="113" t="s">
        <v>76457</v>
      </c>
      <c r="F486" s="113" t="s">
        <v>76418</v>
      </c>
      <c r="G486" s="113" t="s">
        <v>76419</v>
      </c>
      <c r="H486" s="113" t="s">
        <v>76419</v>
      </c>
      <c r="I486" s="113" t="s">
        <v>76420</v>
      </c>
      <c r="J486" s="115">
        <v>158.29</v>
      </c>
    </row>
    <row r="487" spans="1:10" x14ac:dyDescent="0.35">
      <c r="A487" s="113" t="s">
        <v>76415</v>
      </c>
      <c r="B487" s="113" t="s">
        <v>76445</v>
      </c>
      <c r="C487" s="114">
        <v>362</v>
      </c>
      <c r="D487" s="113" t="s">
        <v>76340</v>
      </c>
      <c r="E487" s="113" t="s">
        <v>76457</v>
      </c>
      <c r="F487" s="113" t="s">
        <v>76418</v>
      </c>
      <c r="G487" s="113" t="s">
        <v>76421</v>
      </c>
      <c r="H487" s="113" t="s">
        <v>76422</v>
      </c>
      <c r="I487" s="113" t="s">
        <v>76423</v>
      </c>
      <c r="J487" s="115">
        <v>201.97</v>
      </c>
    </row>
    <row r="488" spans="1:10" x14ac:dyDescent="0.35">
      <c r="A488" s="113" t="s">
        <v>76415</v>
      </c>
      <c r="B488" s="113" t="s">
        <v>76445</v>
      </c>
      <c r="C488" s="114">
        <v>362</v>
      </c>
      <c r="D488" s="113" t="s">
        <v>76340</v>
      </c>
      <c r="E488" s="113" t="s">
        <v>76457</v>
      </c>
      <c r="F488" s="113" t="s">
        <v>76418</v>
      </c>
      <c r="G488" s="113" t="s">
        <v>76424</v>
      </c>
      <c r="H488" s="113" t="s">
        <v>76425</v>
      </c>
      <c r="I488" s="113" t="s">
        <v>76426</v>
      </c>
      <c r="J488" s="115">
        <v>183.46</v>
      </c>
    </row>
    <row r="489" spans="1:10" x14ac:dyDescent="0.35">
      <c r="A489" s="113" t="s">
        <v>76415</v>
      </c>
      <c r="B489" s="113" t="s">
        <v>76445</v>
      </c>
      <c r="C489" s="114">
        <v>362</v>
      </c>
      <c r="D489" s="113" t="s">
        <v>76340</v>
      </c>
      <c r="E489" s="113" t="s">
        <v>76457</v>
      </c>
      <c r="F489" s="113" t="s">
        <v>76418</v>
      </c>
      <c r="G489" s="113" t="s">
        <v>76427</v>
      </c>
      <c r="H489" s="113" t="s">
        <v>76428</v>
      </c>
      <c r="I489" s="113" t="s">
        <v>76429</v>
      </c>
      <c r="J489" s="115">
        <v>201.97</v>
      </c>
    </row>
    <row r="490" spans="1:10" x14ac:dyDescent="0.35">
      <c r="A490" s="113" t="s">
        <v>76415</v>
      </c>
      <c r="B490" s="113" t="s">
        <v>76445</v>
      </c>
      <c r="C490" s="114">
        <v>362</v>
      </c>
      <c r="D490" s="113" t="s">
        <v>76340</v>
      </c>
      <c r="E490" s="113" t="s">
        <v>76457</v>
      </c>
      <c r="F490" s="113" t="s">
        <v>76418</v>
      </c>
      <c r="G490" s="113" t="s">
        <v>76430</v>
      </c>
      <c r="H490" s="113" t="s">
        <v>76431</v>
      </c>
      <c r="I490" s="113" t="s">
        <v>76432</v>
      </c>
      <c r="J490" s="115">
        <v>207.68</v>
      </c>
    </row>
    <row r="491" spans="1:10" x14ac:dyDescent="0.35">
      <c r="A491" s="113" t="s">
        <v>76415</v>
      </c>
      <c r="B491" s="113" t="s">
        <v>76445</v>
      </c>
      <c r="C491" s="114">
        <v>362</v>
      </c>
      <c r="D491" s="113" t="s">
        <v>76340</v>
      </c>
      <c r="E491" s="113" t="s">
        <v>76457</v>
      </c>
      <c r="F491" s="113" t="s">
        <v>76418</v>
      </c>
      <c r="G491" s="113" t="s">
        <v>76433</v>
      </c>
      <c r="H491" s="113" t="s">
        <v>76434</v>
      </c>
      <c r="I491" s="113" t="s">
        <v>76435</v>
      </c>
      <c r="J491" s="115">
        <v>174.1</v>
      </c>
    </row>
    <row r="492" spans="1:10" x14ac:dyDescent="0.35">
      <c r="A492" s="113" t="s">
        <v>76415</v>
      </c>
      <c r="B492" s="113" t="s">
        <v>76445</v>
      </c>
      <c r="C492" s="114">
        <v>362</v>
      </c>
      <c r="D492" s="113" t="s">
        <v>76340</v>
      </c>
      <c r="E492" s="113" t="s">
        <v>76457</v>
      </c>
      <c r="F492" s="113" t="s">
        <v>76418</v>
      </c>
      <c r="G492" s="113" t="s">
        <v>76436</v>
      </c>
      <c r="H492" s="113" t="s">
        <v>76437</v>
      </c>
      <c r="I492" s="113" t="s">
        <v>76438</v>
      </c>
      <c r="J492" s="115">
        <v>208.01</v>
      </c>
    </row>
    <row r="493" spans="1:10" x14ac:dyDescent="0.35">
      <c r="A493" s="113" t="s">
        <v>76415</v>
      </c>
      <c r="B493" s="113" t="s">
        <v>76445</v>
      </c>
      <c r="C493" s="114">
        <v>362</v>
      </c>
      <c r="D493" s="113" t="s">
        <v>76340</v>
      </c>
      <c r="E493" s="113" t="s">
        <v>76457</v>
      </c>
      <c r="F493" s="113" t="s">
        <v>76255</v>
      </c>
      <c r="G493" s="113" t="s">
        <v>76419</v>
      </c>
      <c r="H493" s="113" t="s">
        <v>76419</v>
      </c>
      <c r="I493" s="113" t="s">
        <v>76420</v>
      </c>
      <c r="J493" s="115">
        <v>143.29</v>
      </c>
    </row>
    <row r="494" spans="1:10" x14ac:dyDescent="0.35">
      <c r="A494" s="113" t="s">
        <v>76415</v>
      </c>
      <c r="B494" s="113" t="s">
        <v>76445</v>
      </c>
      <c r="C494" s="114">
        <v>362</v>
      </c>
      <c r="D494" s="113" t="s">
        <v>76340</v>
      </c>
      <c r="E494" s="113" t="s">
        <v>76457</v>
      </c>
      <c r="F494" s="113" t="s">
        <v>76255</v>
      </c>
      <c r="G494" s="113" t="s">
        <v>76421</v>
      </c>
      <c r="H494" s="113" t="s">
        <v>76422</v>
      </c>
      <c r="I494" s="113" t="s">
        <v>76423</v>
      </c>
      <c r="J494" s="115">
        <v>186.54</v>
      </c>
    </row>
    <row r="495" spans="1:10" x14ac:dyDescent="0.35">
      <c r="A495" s="113" t="s">
        <v>76415</v>
      </c>
      <c r="B495" s="113" t="s">
        <v>76445</v>
      </c>
      <c r="C495" s="114">
        <v>362</v>
      </c>
      <c r="D495" s="113" t="s">
        <v>76340</v>
      </c>
      <c r="E495" s="113" t="s">
        <v>76457</v>
      </c>
      <c r="F495" s="113" t="s">
        <v>76255</v>
      </c>
      <c r="G495" s="113" t="s">
        <v>76424</v>
      </c>
      <c r="H495" s="113" t="s">
        <v>76425</v>
      </c>
      <c r="I495" s="113" t="s">
        <v>76426</v>
      </c>
      <c r="J495" s="115">
        <v>244.62</v>
      </c>
    </row>
    <row r="496" spans="1:10" x14ac:dyDescent="0.35">
      <c r="A496" s="113" t="s">
        <v>76415</v>
      </c>
      <c r="B496" s="113" t="s">
        <v>76445</v>
      </c>
      <c r="C496" s="114">
        <v>362</v>
      </c>
      <c r="D496" s="113" t="s">
        <v>76340</v>
      </c>
      <c r="E496" s="113" t="s">
        <v>76457</v>
      </c>
      <c r="F496" s="113" t="s">
        <v>76255</v>
      </c>
      <c r="G496" s="113" t="s">
        <v>76427</v>
      </c>
      <c r="H496" s="113" t="s">
        <v>76428</v>
      </c>
      <c r="I496" s="113" t="s">
        <v>76429</v>
      </c>
      <c r="J496" s="115">
        <v>212.05</v>
      </c>
    </row>
    <row r="497" spans="1:10" x14ac:dyDescent="0.35">
      <c r="A497" s="113" t="s">
        <v>76415</v>
      </c>
      <c r="B497" s="113" t="s">
        <v>76445</v>
      </c>
      <c r="C497" s="114">
        <v>362</v>
      </c>
      <c r="D497" s="113" t="s">
        <v>76340</v>
      </c>
      <c r="E497" s="113" t="s">
        <v>76457</v>
      </c>
      <c r="F497" s="113" t="s">
        <v>76255</v>
      </c>
      <c r="G497" s="113" t="s">
        <v>76430</v>
      </c>
      <c r="H497" s="113" t="s">
        <v>76431</v>
      </c>
      <c r="I497" s="113" t="s">
        <v>76432</v>
      </c>
      <c r="J497" s="115">
        <v>212.05</v>
      </c>
    </row>
    <row r="498" spans="1:10" x14ac:dyDescent="0.35">
      <c r="A498" s="113" t="s">
        <v>76415</v>
      </c>
      <c r="B498" s="113" t="s">
        <v>76445</v>
      </c>
      <c r="C498" s="114">
        <v>362</v>
      </c>
      <c r="D498" s="113" t="s">
        <v>76340</v>
      </c>
      <c r="E498" s="113" t="s">
        <v>76457</v>
      </c>
      <c r="F498" s="113" t="s">
        <v>76255</v>
      </c>
      <c r="G498" s="113" t="s">
        <v>76433</v>
      </c>
      <c r="H498" s="113" t="s">
        <v>76434</v>
      </c>
      <c r="I498" s="113" t="s">
        <v>76435</v>
      </c>
      <c r="J498" s="115">
        <v>108.8</v>
      </c>
    </row>
    <row r="499" spans="1:10" x14ac:dyDescent="0.35">
      <c r="A499" s="113" t="s">
        <v>76415</v>
      </c>
      <c r="B499" s="113" t="s">
        <v>76445</v>
      </c>
      <c r="C499" s="114">
        <v>362</v>
      </c>
      <c r="D499" s="113" t="s">
        <v>76340</v>
      </c>
      <c r="E499" s="113" t="s">
        <v>76457</v>
      </c>
      <c r="F499" s="113" t="s">
        <v>76255</v>
      </c>
      <c r="G499" s="113" t="s">
        <v>76436</v>
      </c>
      <c r="H499" s="113" t="s">
        <v>76437</v>
      </c>
      <c r="I499" s="113" t="s">
        <v>76438</v>
      </c>
      <c r="J499" s="115">
        <v>234.34</v>
      </c>
    </row>
    <row r="500" spans="1:10" x14ac:dyDescent="0.35">
      <c r="A500" s="113" t="s">
        <v>76415</v>
      </c>
      <c r="B500" s="113" t="s">
        <v>76445</v>
      </c>
      <c r="C500" s="114">
        <v>362</v>
      </c>
      <c r="D500" s="113" t="s">
        <v>76340</v>
      </c>
      <c r="E500" s="113" t="s">
        <v>76457</v>
      </c>
      <c r="F500" s="113" t="s">
        <v>76256</v>
      </c>
      <c r="G500" s="113" t="s">
        <v>76419</v>
      </c>
      <c r="H500" s="113" t="s">
        <v>76419</v>
      </c>
      <c r="I500" s="113" t="s">
        <v>76420</v>
      </c>
      <c r="J500" s="115">
        <v>147.80000000000001</v>
      </c>
    </row>
    <row r="501" spans="1:10" x14ac:dyDescent="0.35">
      <c r="A501" s="113" t="s">
        <v>76415</v>
      </c>
      <c r="B501" s="113" t="s">
        <v>76445</v>
      </c>
      <c r="C501" s="114">
        <v>362</v>
      </c>
      <c r="D501" s="113" t="s">
        <v>76340</v>
      </c>
      <c r="E501" s="113" t="s">
        <v>76457</v>
      </c>
      <c r="F501" s="113" t="s">
        <v>76256</v>
      </c>
      <c r="G501" s="113" t="s">
        <v>76421</v>
      </c>
      <c r="H501" s="113" t="s">
        <v>76422</v>
      </c>
      <c r="I501" s="113" t="s">
        <v>76423</v>
      </c>
      <c r="J501" s="115">
        <v>168.68</v>
      </c>
    </row>
    <row r="502" spans="1:10" x14ac:dyDescent="0.35">
      <c r="A502" s="113" t="s">
        <v>76415</v>
      </c>
      <c r="B502" s="113" t="s">
        <v>76445</v>
      </c>
      <c r="C502" s="114">
        <v>362</v>
      </c>
      <c r="D502" s="113" t="s">
        <v>76340</v>
      </c>
      <c r="E502" s="113" t="s">
        <v>76457</v>
      </c>
      <c r="F502" s="113" t="s">
        <v>76256</v>
      </c>
      <c r="G502" s="113" t="s">
        <v>76424</v>
      </c>
      <c r="H502" s="113" t="s">
        <v>76425</v>
      </c>
      <c r="I502" s="113" t="s">
        <v>76426</v>
      </c>
      <c r="J502" s="115">
        <v>147.80000000000001</v>
      </c>
    </row>
    <row r="503" spans="1:10" x14ac:dyDescent="0.35">
      <c r="A503" s="113" t="s">
        <v>76415</v>
      </c>
      <c r="B503" s="113" t="s">
        <v>76445</v>
      </c>
      <c r="C503" s="114">
        <v>362</v>
      </c>
      <c r="D503" s="113" t="s">
        <v>76340</v>
      </c>
      <c r="E503" s="113" t="s">
        <v>76457</v>
      </c>
      <c r="F503" s="113" t="s">
        <v>76256</v>
      </c>
      <c r="G503" s="113" t="s">
        <v>76427</v>
      </c>
      <c r="H503" s="113" t="s">
        <v>76428</v>
      </c>
      <c r="I503" s="113" t="s">
        <v>76429</v>
      </c>
      <c r="J503" s="115">
        <v>168.68</v>
      </c>
    </row>
    <row r="504" spans="1:10" x14ac:dyDescent="0.35">
      <c r="A504" s="113" t="s">
        <v>76415</v>
      </c>
      <c r="B504" s="113" t="s">
        <v>76445</v>
      </c>
      <c r="C504" s="114">
        <v>362</v>
      </c>
      <c r="D504" s="113" t="s">
        <v>76340</v>
      </c>
      <c r="E504" s="113" t="s">
        <v>76457</v>
      </c>
      <c r="F504" s="113" t="s">
        <v>76256</v>
      </c>
      <c r="G504" s="113" t="s">
        <v>76430</v>
      </c>
      <c r="H504" s="113" t="s">
        <v>76431</v>
      </c>
      <c r="I504" s="113" t="s">
        <v>76432</v>
      </c>
      <c r="J504" s="115">
        <v>168.68</v>
      </c>
    </row>
    <row r="505" spans="1:10" x14ac:dyDescent="0.35">
      <c r="A505" s="113" t="s">
        <v>76415</v>
      </c>
      <c r="B505" s="113" t="s">
        <v>76445</v>
      </c>
      <c r="C505" s="114">
        <v>362</v>
      </c>
      <c r="D505" s="113" t="s">
        <v>76340</v>
      </c>
      <c r="E505" s="113" t="s">
        <v>76457</v>
      </c>
      <c r="F505" s="113" t="s">
        <v>76256</v>
      </c>
      <c r="G505" s="113" t="s">
        <v>76433</v>
      </c>
      <c r="H505" s="113" t="s">
        <v>76434</v>
      </c>
      <c r="I505" s="113" t="s">
        <v>76435</v>
      </c>
      <c r="J505" s="115">
        <v>144.62</v>
      </c>
    </row>
    <row r="506" spans="1:10" x14ac:dyDescent="0.35">
      <c r="A506" s="113" t="s">
        <v>76415</v>
      </c>
      <c r="B506" s="113" t="s">
        <v>76445</v>
      </c>
      <c r="C506" s="114">
        <v>362</v>
      </c>
      <c r="D506" s="113" t="s">
        <v>76340</v>
      </c>
      <c r="E506" s="113" t="s">
        <v>76457</v>
      </c>
      <c r="F506" s="113" t="s">
        <v>76256</v>
      </c>
      <c r="G506" s="113" t="s">
        <v>76436</v>
      </c>
      <c r="H506" s="113" t="s">
        <v>76437</v>
      </c>
      <c r="I506" s="113" t="s">
        <v>76438</v>
      </c>
      <c r="J506" s="115">
        <v>182.42</v>
      </c>
    </row>
    <row r="507" spans="1:10" x14ac:dyDescent="0.35">
      <c r="A507" s="113" t="s">
        <v>76415</v>
      </c>
      <c r="B507" s="113" t="s">
        <v>76443</v>
      </c>
      <c r="C507" s="114">
        <v>375</v>
      </c>
      <c r="D507" s="113" t="s">
        <v>76341</v>
      </c>
      <c r="E507" s="113" t="s">
        <v>76444</v>
      </c>
      <c r="F507" s="113" t="s">
        <v>76418</v>
      </c>
      <c r="G507" s="113" t="s">
        <v>76419</v>
      </c>
      <c r="H507" s="113" t="s">
        <v>76419</v>
      </c>
      <c r="I507" s="113" t="s">
        <v>76420</v>
      </c>
      <c r="J507" s="115">
        <v>158.29</v>
      </c>
    </row>
    <row r="508" spans="1:10" x14ac:dyDescent="0.35">
      <c r="A508" s="113" t="s">
        <v>76415</v>
      </c>
      <c r="B508" s="113" t="s">
        <v>76443</v>
      </c>
      <c r="C508" s="114">
        <v>375</v>
      </c>
      <c r="D508" s="113" t="s">
        <v>76341</v>
      </c>
      <c r="E508" s="113" t="s">
        <v>76444</v>
      </c>
      <c r="F508" s="113" t="s">
        <v>76418</v>
      </c>
      <c r="G508" s="113" t="s">
        <v>76421</v>
      </c>
      <c r="H508" s="113" t="s">
        <v>76422</v>
      </c>
      <c r="I508" s="113" t="s">
        <v>76423</v>
      </c>
      <c r="J508" s="115">
        <v>201.97</v>
      </c>
    </row>
    <row r="509" spans="1:10" x14ac:dyDescent="0.35">
      <c r="A509" s="113" t="s">
        <v>76415</v>
      </c>
      <c r="B509" s="113" t="s">
        <v>76443</v>
      </c>
      <c r="C509" s="114">
        <v>375</v>
      </c>
      <c r="D509" s="113" t="s">
        <v>76341</v>
      </c>
      <c r="E509" s="113" t="s">
        <v>76444</v>
      </c>
      <c r="F509" s="113" t="s">
        <v>76418</v>
      </c>
      <c r="G509" s="113" t="s">
        <v>76424</v>
      </c>
      <c r="H509" s="113" t="s">
        <v>76425</v>
      </c>
      <c r="I509" s="113" t="s">
        <v>76426</v>
      </c>
      <c r="J509" s="115">
        <v>183.46</v>
      </c>
    </row>
    <row r="510" spans="1:10" x14ac:dyDescent="0.35">
      <c r="A510" s="113" t="s">
        <v>76415</v>
      </c>
      <c r="B510" s="113" t="s">
        <v>76443</v>
      </c>
      <c r="C510" s="114">
        <v>375</v>
      </c>
      <c r="D510" s="113" t="s">
        <v>76341</v>
      </c>
      <c r="E510" s="113" t="s">
        <v>76444</v>
      </c>
      <c r="F510" s="113" t="s">
        <v>76418</v>
      </c>
      <c r="G510" s="113" t="s">
        <v>76427</v>
      </c>
      <c r="H510" s="113" t="s">
        <v>76428</v>
      </c>
      <c r="I510" s="113" t="s">
        <v>76429</v>
      </c>
      <c r="J510" s="115">
        <v>201.97</v>
      </c>
    </row>
    <row r="511" spans="1:10" x14ac:dyDescent="0.35">
      <c r="A511" s="113" t="s">
        <v>76415</v>
      </c>
      <c r="B511" s="113" t="s">
        <v>76443</v>
      </c>
      <c r="C511" s="114">
        <v>375</v>
      </c>
      <c r="D511" s="113" t="s">
        <v>76341</v>
      </c>
      <c r="E511" s="113" t="s">
        <v>76444</v>
      </c>
      <c r="F511" s="113" t="s">
        <v>76418</v>
      </c>
      <c r="G511" s="113" t="s">
        <v>76430</v>
      </c>
      <c r="H511" s="113" t="s">
        <v>76431</v>
      </c>
      <c r="I511" s="113" t="s">
        <v>76432</v>
      </c>
      <c r="J511" s="115">
        <v>207.68</v>
      </c>
    </row>
    <row r="512" spans="1:10" x14ac:dyDescent="0.35">
      <c r="A512" s="113" t="s">
        <v>76415</v>
      </c>
      <c r="B512" s="113" t="s">
        <v>76443</v>
      </c>
      <c r="C512" s="114">
        <v>375</v>
      </c>
      <c r="D512" s="113" t="s">
        <v>76341</v>
      </c>
      <c r="E512" s="113" t="s">
        <v>76444</v>
      </c>
      <c r="F512" s="113" t="s">
        <v>76418</v>
      </c>
      <c r="G512" s="113" t="s">
        <v>76433</v>
      </c>
      <c r="H512" s="113" t="s">
        <v>76434</v>
      </c>
      <c r="I512" s="113" t="s">
        <v>76435</v>
      </c>
      <c r="J512" s="115">
        <v>174.1</v>
      </c>
    </row>
    <row r="513" spans="1:10" x14ac:dyDescent="0.35">
      <c r="A513" s="113" t="s">
        <v>76415</v>
      </c>
      <c r="B513" s="113" t="s">
        <v>76443</v>
      </c>
      <c r="C513" s="114">
        <v>375</v>
      </c>
      <c r="D513" s="113" t="s">
        <v>76341</v>
      </c>
      <c r="E513" s="113" t="s">
        <v>76444</v>
      </c>
      <c r="F513" s="113" t="s">
        <v>76418</v>
      </c>
      <c r="G513" s="113" t="s">
        <v>76436</v>
      </c>
      <c r="H513" s="113" t="s">
        <v>76437</v>
      </c>
      <c r="I513" s="113" t="s">
        <v>76438</v>
      </c>
      <c r="J513" s="115">
        <v>208.01</v>
      </c>
    </row>
    <row r="514" spans="1:10" x14ac:dyDescent="0.35">
      <c r="A514" s="113" t="s">
        <v>76415</v>
      </c>
      <c r="B514" s="113" t="s">
        <v>76443</v>
      </c>
      <c r="C514" s="114">
        <v>375</v>
      </c>
      <c r="D514" s="113" t="s">
        <v>76341</v>
      </c>
      <c r="E514" s="113" t="s">
        <v>76444</v>
      </c>
      <c r="F514" s="113" t="s">
        <v>76255</v>
      </c>
      <c r="G514" s="113" t="s">
        <v>76419</v>
      </c>
      <c r="H514" s="113" t="s">
        <v>76419</v>
      </c>
      <c r="I514" s="113" t="s">
        <v>76420</v>
      </c>
      <c r="J514" s="115">
        <v>143.29</v>
      </c>
    </row>
    <row r="515" spans="1:10" x14ac:dyDescent="0.35">
      <c r="A515" s="113" t="s">
        <v>76415</v>
      </c>
      <c r="B515" s="113" t="s">
        <v>76443</v>
      </c>
      <c r="C515" s="114">
        <v>375</v>
      </c>
      <c r="D515" s="113" t="s">
        <v>76341</v>
      </c>
      <c r="E515" s="113" t="s">
        <v>76444</v>
      </c>
      <c r="F515" s="113" t="s">
        <v>76255</v>
      </c>
      <c r="G515" s="113" t="s">
        <v>76421</v>
      </c>
      <c r="H515" s="113" t="s">
        <v>76422</v>
      </c>
      <c r="I515" s="113" t="s">
        <v>76423</v>
      </c>
      <c r="J515" s="115">
        <v>186.54</v>
      </c>
    </row>
    <row r="516" spans="1:10" x14ac:dyDescent="0.35">
      <c r="A516" s="113" t="s">
        <v>76415</v>
      </c>
      <c r="B516" s="113" t="s">
        <v>76443</v>
      </c>
      <c r="C516" s="114">
        <v>375</v>
      </c>
      <c r="D516" s="113" t="s">
        <v>76341</v>
      </c>
      <c r="E516" s="113" t="s">
        <v>76444</v>
      </c>
      <c r="F516" s="113" t="s">
        <v>76255</v>
      </c>
      <c r="G516" s="113" t="s">
        <v>76424</v>
      </c>
      <c r="H516" s="113" t="s">
        <v>76425</v>
      </c>
      <c r="I516" s="113" t="s">
        <v>76426</v>
      </c>
      <c r="J516" s="115">
        <v>244.62</v>
      </c>
    </row>
    <row r="517" spans="1:10" x14ac:dyDescent="0.35">
      <c r="A517" s="113" t="s">
        <v>76415</v>
      </c>
      <c r="B517" s="113" t="s">
        <v>76443</v>
      </c>
      <c r="C517" s="114">
        <v>375</v>
      </c>
      <c r="D517" s="113" t="s">
        <v>76341</v>
      </c>
      <c r="E517" s="113" t="s">
        <v>76444</v>
      </c>
      <c r="F517" s="113" t="s">
        <v>76255</v>
      </c>
      <c r="G517" s="113" t="s">
        <v>76427</v>
      </c>
      <c r="H517" s="113" t="s">
        <v>76428</v>
      </c>
      <c r="I517" s="113" t="s">
        <v>76429</v>
      </c>
      <c r="J517" s="115">
        <v>212.05</v>
      </c>
    </row>
    <row r="518" spans="1:10" x14ac:dyDescent="0.35">
      <c r="A518" s="113" t="s">
        <v>76415</v>
      </c>
      <c r="B518" s="113" t="s">
        <v>76443</v>
      </c>
      <c r="C518" s="114">
        <v>375</v>
      </c>
      <c r="D518" s="113" t="s">
        <v>76341</v>
      </c>
      <c r="E518" s="113" t="s">
        <v>76444</v>
      </c>
      <c r="F518" s="113" t="s">
        <v>76255</v>
      </c>
      <c r="G518" s="113" t="s">
        <v>76430</v>
      </c>
      <c r="H518" s="113" t="s">
        <v>76431</v>
      </c>
      <c r="I518" s="113" t="s">
        <v>76432</v>
      </c>
      <c r="J518" s="115">
        <v>212.05</v>
      </c>
    </row>
    <row r="519" spans="1:10" x14ac:dyDescent="0.35">
      <c r="A519" s="113" t="s">
        <v>76415</v>
      </c>
      <c r="B519" s="113" t="s">
        <v>76443</v>
      </c>
      <c r="C519" s="114">
        <v>375</v>
      </c>
      <c r="D519" s="113" t="s">
        <v>76341</v>
      </c>
      <c r="E519" s="113" t="s">
        <v>76444</v>
      </c>
      <c r="F519" s="113" t="s">
        <v>76255</v>
      </c>
      <c r="G519" s="113" t="s">
        <v>76433</v>
      </c>
      <c r="H519" s="113" t="s">
        <v>76434</v>
      </c>
      <c r="I519" s="113" t="s">
        <v>76435</v>
      </c>
      <c r="J519" s="115">
        <v>108.8</v>
      </c>
    </row>
    <row r="520" spans="1:10" x14ac:dyDescent="0.35">
      <c r="A520" s="113" t="s">
        <v>76415</v>
      </c>
      <c r="B520" s="113" t="s">
        <v>76443</v>
      </c>
      <c r="C520" s="114">
        <v>375</v>
      </c>
      <c r="D520" s="113" t="s">
        <v>76341</v>
      </c>
      <c r="E520" s="113" t="s">
        <v>76444</v>
      </c>
      <c r="F520" s="113" t="s">
        <v>76255</v>
      </c>
      <c r="G520" s="113" t="s">
        <v>76436</v>
      </c>
      <c r="H520" s="113" t="s">
        <v>76437</v>
      </c>
      <c r="I520" s="113" t="s">
        <v>76438</v>
      </c>
      <c r="J520" s="115">
        <v>234.34</v>
      </c>
    </row>
    <row r="521" spans="1:10" x14ac:dyDescent="0.35">
      <c r="A521" s="113" t="s">
        <v>76415</v>
      </c>
      <c r="B521" s="113" t="s">
        <v>76443</v>
      </c>
      <c r="C521" s="114">
        <v>375</v>
      </c>
      <c r="D521" s="113" t="s">
        <v>76341</v>
      </c>
      <c r="E521" s="113" t="s">
        <v>76444</v>
      </c>
      <c r="F521" s="113" t="s">
        <v>76256</v>
      </c>
      <c r="G521" s="113" t="s">
        <v>76419</v>
      </c>
      <c r="H521" s="113" t="s">
        <v>76419</v>
      </c>
      <c r="I521" s="113" t="s">
        <v>76420</v>
      </c>
      <c r="J521" s="115">
        <v>147.80000000000001</v>
      </c>
    </row>
    <row r="522" spans="1:10" x14ac:dyDescent="0.35">
      <c r="A522" s="113" t="s">
        <v>76415</v>
      </c>
      <c r="B522" s="113" t="s">
        <v>76443</v>
      </c>
      <c r="C522" s="114">
        <v>375</v>
      </c>
      <c r="D522" s="113" t="s">
        <v>76341</v>
      </c>
      <c r="E522" s="113" t="s">
        <v>76444</v>
      </c>
      <c r="F522" s="113" t="s">
        <v>76256</v>
      </c>
      <c r="G522" s="113" t="s">
        <v>76421</v>
      </c>
      <c r="H522" s="113" t="s">
        <v>76422</v>
      </c>
      <c r="I522" s="113" t="s">
        <v>76423</v>
      </c>
      <c r="J522" s="115">
        <v>168.68</v>
      </c>
    </row>
    <row r="523" spans="1:10" x14ac:dyDescent="0.35">
      <c r="A523" s="113" t="s">
        <v>76415</v>
      </c>
      <c r="B523" s="113" t="s">
        <v>76443</v>
      </c>
      <c r="C523" s="114">
        <v>375</v>
      </c>
      <c r="D523" s="113" t="s">
        <v>76341</v>
      </c>
      <c r="E523" s="113" t="s">
        <v>76444</v>
      </c>
      <c r="F523" s="113" t="s">
        <v>76256</v>
      </c>
      <c r="G523" s="113" t="s">
        <v>76424</v>
      </c>
      <c r="H523" s="113" t="s">
        <v>76425</v>
      </c>
      <c r="I523" s="113" t="s">
        <v>76426</v>
      </c>
      <c r="J523" s="115">
        <v>147.80000000000001</v>
      </c>
    </row>
    <row r="524" spans="1:10" x14ac:dyDescent="0.35">
      <c r="A524" s="113" t="s">
        <v>76415</v>
      </c>
      <c r="B524" s="113" t="s">
        <v>76443</v>
      </c>
      <c r="C524" s="114">
        <v>375</v>
      </c>
      <c r="D524" s="113" t="s">
        <v>76341</v>
      </c>
      <c r="E524" s="113" t="s">
        <v>76444</v>
      </c>
      <c r="F524" s="113" t="s">
        <v>76256</v>
      </c>
      <c r="G524" s="113" t="s">
        <v>76427</v>
      </c>
      <c r="H524" s="113" t="s">
        <v>76428</v>
      </c>
      <c r="I524" s="113" t="s">
        <v>76429</v>
      </c>
      <c r="J524" s="115">
        <v>168.68</v>
      </c>
    </row>
    <row r="525" spans="1:10" x14ac:dyDescent="0.35">
      <c r="A525" s="113" t="s">
        <v>76415</v>
      </c>
      <c r="B525" s="113" t="s">
        <v>76443</v>
      </c>
      <c r="C525" s="114">
        <v>375</v>
      </c>
      <c r="D525" s="113" t="s">
        <v>76341</v>
      </c>
      <c r="E525" s="113" t="s">
        <v>76444</v>
      </c>
      <c r="F525" s="113" t="s">
        <v>76256</v>
      </c>
      <c r="G525" s="113" t="s">
        <v>76430</v>
      </c>
      <c r="H525" s="113" t="s">
        <v>76431</v>
      </c>
      <c r="I525" s="113" t="s">
        <v>76432</v>
      </c>
      <c r="J525" s="115">
        <v>168.68</v>
      </c>
    </row>
    <row r="526" spans="1:10" x14ac:dyDescent="0.35">
      <c r="A526" s="113" t="s">
        <v>76415</v>
      </c>
      <c r="B526" s="113" t="s">
        <v>76443</v>
      </c>
      <c r="C526" s="114">
        <v>375</v>
      </c>
      <c r="D526" s="113" t="s">
        <v>76341</v>
      </c>
      <c r="E526" s="113" t="s">
        <v>76444</v>
      </c>
      <c r="F526" s="113" t="s">
        <v>76256</v>
      </c>
      <c r="G526" s="113" t="s">
        <v>76433</v>
      </c>
      <c r="H526" s="113" t="s">
        <v>76434</v>
      </c>
      <c r="I526" s="113" t="s">
        <v>76435</v>
      </c>
      <c r="J526" s="115">
        <v>144.62</v>
      </c>
    </row>
    <row r="527" spans="1:10" x14ac:dyDescent="0.35">
      <c r="A527" s="113" t="s">
        <v>76415</v>
      </c>
      <c r="B527" s="113" t="s">
        <v>76443</v>
      </c>
      <c r="C527" s="114">
        <v>375</v>
      </c>
      <c r="D527" s="113" t="s">
        <v>76341</v>
      </c>
      <c r="E527" s="113" t="s">
        <v>76444</v>
      </c>
      <c r="F527" s="113" t="s">
        <v>76256</v>
      </c>
      <c r="G527" s="113" t="s">
        <v>76436</v>
      </c>
      <c r="H527" s="113" t="s">
        <v>76437</v>
      </c>
      <c r="I527" s="113" t="s">
        <v>76438</v>
      </c>
      <c r="J527" s="115">
        <v>182.42</v>
      </c>
    </row>
    <row r="528" spans="1:10" x14ac:dyDescent="0.35">
      <c r="A528" s="113" t="s">
        <v>76415</v>
      </c>
      <c r="B528" s="113" t="s">
        <v>76445</v>
      </c>
      <c r="C528" s="114">
        <v>381</v>
      </c>
      <c r="D528" s="113" t="s">
        <v>76342</v>
      </c>
      <c r="E528" s="113" t="s">
        <v>76452</v>
      </c>
      <c r="F528" s="113" t="s">
        <v>76418</v>
      </c>
      <c r="G528" s="113" t="s">
        <v>76419</v>
      </c>
      <c r="H528" s="113" t="s">
        <v>76419</v>
      </c>
      <c r="I528" s="113" t="s">
        <v>76420</v>
      </c>
      <c r="J528" s="115">
        <v>158.29</v>
      </c>
    </row>
    <row r="529" spans="1:10" x14ac:dyDescent="0.35">
      <c r="A529" s="113" t="s">
        <v>76415</v>
      </c>
      <c r="B529" s="113" t="s">
        <v>76445</v>
      </c>
      <c r="C529" s="114">
        <v>381</v>
      </c>
      <c r="D529" s="113" t="s">
        <v>76342</v>
      </c>
      <c r="E529" s="113" t="s">
        <v>76452</v>
      </c>
      <c r="F529" s="113" t="s">
        <v>76418</v>
      </c>
      <c r="G529" s="113" t="s">
        <v>76421</v>
      </c>
      <c r="H529" s="113" t="s">
        <v>76422</v>
      </c>
      <c r="I529" s="113" t="s">
        <v>76423</v>
      </c>
      <c r="J529" s="115">
        <v>201.97</v>
      </c>
    </row>
    <row r="530" spans="1:10" x14ac:dyDescent="0.35">
      <c r="A530" s="113" t="s">
        <v>76415</v>
      </c>
      <c r="B530" s="113" t="s">
        <v>76445</v>
      </c>
      <c r="C530" s="114">
        <v>381</v>
      </c>
      <c r="D530" s="113" t="s">
        <v>76342</v>
      </c>
      <c r="E530" s="113" t="s">
        <v>76452</v>
      </c>
      <c r="F530" s="113" t="s">
        <v>76418</v>
      </c>
      <c r="G530" s="113" t="s">
        <v>76424</v>
      </c>
      <c r="H530" s="113" t="s">
        <v>76425</v>
      </c>
      <c r="I530" s="113" t="s">
        <v>76426</v>
      </c>
      <c r="J530" s="115">
        <v>183.46</v>
      </c>
    </row>
    <row r="531" spans="1:10" x14ac:dyDescent="0.35">
      <c r="A531" s="113" t="s">
        <v>76415</v>
      </c>
      <c r="B531" s="113" t="s">
        <v>76445</v>
      </c>
      <c r="C531" s="114">
        <v>381</v>
      </c>
      <c r="D531" s="113" t="s">
        <v>76342</v>
      </c>
      <c r="E531" s="113" t="s">
        <v>76452</v>
      </c>
      <c r="F531" s="113" t="s">
        <v>76418</v>
      </c>
      <c r="G531" s="113" t="s">
        <v>76427</v>
      </c>
      <c r="H531" s="113" t="s">
        <v>76428</v>
      </c>
      <c r="I531" s="113" t="s">
        <v>76429</v>
      </c>
      <c r="J531" s="115">
        <v>201.97</v>
      </c>
    </row>
    <row r="532" spans="1:10" x14ac:dyDescent="0.35">
      <c r="A532" s="113" t="s">
        <v>76415</v>
      </c>
      <c r="B532" s="113" t="s">
        <v>76445</v>
      </c>
      <c r="C532" s="114">
        <v>381</v>
      </c>
      <c r="D532" s="113" t="s">
        <v>76342</v>
      </c>
      <c r="E532" s="113" t="s">
        <v>76452</v>
      </c>
      <c r="F532" s="113" t="s">
        <v>76418</v>
      </c>
      <c r="G532" s="113" t="s">
        <v>76430</v>
      </c>
      <c r="H532" s="113" t="s">
        <v>76431</v>
      </c>
      <c r="I532" s="113" t="s">
        <v>76432</v>
      </c>
      <c r="J532" s="115">
        <v>207.68</v>
      </c>
    </row>
    <row r="533" spans="1:10" x14ac:dyDescent="0.35">
      <c r="A533" s="113" t="s">
        <v>76415</v>
      </c>
      <c r="B533" s="113" t="s">
        <v>76445</v>
      </c>
      <c r="C533" s="114">
        <v>381</v>
      </c>
      <c r="D533" s="113" t="s">
        <v>76342</v>
      </c>
      <c r="E533" s="113" t="s">
        <v>76452</v>
      </c>
      <c r="F533" s="113" t="s">
        <v>76418</v>
      </c>
      <c r="G533" s="113" t="s">
        <v>76433</v>
      </c>
      <c r="H533" s="113" t="s">
        <v>76434</v>
      </c>
      <c r="I533" s="113" t="s">
        <v>76435</v>
      </c>
      <c r="J533" s="115">
        <v>174.1</v>
      </c>
    </row>
    <row r="534" spans="1:10" x14ac:dyDescent="0.35">
      <c r="A534" s="113" t="s">
        <v>76415</v>
      </c>
      <c r="B534" s="113" t="s">
        <v>76445</v>
      </c>
      <c r="C534" s="114">
        <v>381</v>
      </c>
      <c r="D534" s="113" t="s">
        <v>76342</v>
      </c>
      <c r="E534" s="113" t="s">
        <v>76452</v>
      </c>
      <c r="F534" s="113" t="s">
        <v>76418</v>
      </c>
      <c r="G534" s="113" t="s">
        <v>76436</v>
      </c>
      <c r="H534" s="113" t="s">
        <v>76437</v>
      </c>
      <c r="I534" s="113" t="s">
        <v>76438</v>
      </c>
      <c r="J534" s="115">
        <v>208.01</v>
      </c>
    </row>
    <row r="535" spans="1:10" x14ac:dyDescent="0.35">
      <c r="A535" s="113" t="s">
        <v>76415</v>
      </c>
      <c r="B535" s="113" t="s">
        <v>76445</v>
      </c>
      <c r="C535" s="114">
        <v>381</v>
      </c>
      <c r="D535" s="113" t="s">
        <v>76342</v>
      </c>
      <c r="E535" s="113" t="s">
        <v>76452</v>
      </c>
      <c r="F535" s="113" t="s">
        <v>76255</v>
      </c>
      <c r="G535" s="113" t="s">
        <v>76419</v>
      </c>
      <c r="H535" s="113" t="s">
        <v>76419</v>
      </c>
      <c r="I535" s="113" t="s">
        <v>76420</v>
      </c>
      <c r="J535" s="115">
        <v>143.29</v>
      </c>
    </row>
    <row r="536" spans="1:10" x14ac:dyDescent="0.35">
      <c r="A536" s="113" t="s">
        <v>76415</v>
      </c>
      <c r="B536" s="113" t="s">
        <v>76445</v>
      </c>
      <c r="C536" s="114">
        <v>381</v>
      </c>
      <c r="D536" s="113" t="s">
        <v>76342</v>
      </c>
      <c r="E536" s="113" t="s">
        <v>76452</v>
      </c>
      <c r="F536" s="113" t="s">
        <v>76255</v>
      </c>
      <c r="G536" s="113" t="s">
        <v>76421</v>
      </c>
      <c r="H536" s="113" t="s">
        <v>76422</v>
      </c>
      <c r="I536" s="113" t="s">
        <v>76423</v>
      </c>
      <c r="J536" s="115">
        <v>186.54</v>
      </c>
    </row>
    <row r="537" spans="1:10" x14ac:dyDescent="0.35">
      <c r="A537" s="113" t="s">
        <v>76415</v>
      </c>
      <c r="B537" s="113" t="s">
        <v>76445</v>
      </c>
      <c r="C537" s="114">
        <v>381</v>
      </c>
      <c r="D537" s="113" t="s">
        <v>76342</v>
      </c>
      <c r="E537" s="113" t="s">
        <v>76452</v>
      </c>
      <c r="F537" s="113" t="s">
        <v>76255</v>
      </c>
      <c r="G537" s="113" t="s">
        <v>76424</v>
      </c>
      <c r="H537" s="113" t="s">
        <v>76425</v>
      </c>
      <c r="I537" s="113" t="s">
        <v>76426</v>
      </c>
      <c r="J537" s="115">
        <v>244.62</v>
      </c>
    </row>
    <row r="538" spans="1:10" x14ac:dyDescent="0.35">
      <c r="A538" s="113" t="s">
        <v>76415</v>
      </c>
      <c r="B538" s="113" t="s">
        <v>76445</v>
      </c>
      <c r="C538" s="114">
        <v>381</v>
      </c>
      <c r="D538" s="113" t="s">
        <v>76342</v>
      </c>
      <c r="E538" s="113" t="s">
        <v>76452</v>
      </c>
      <c r="F538" s="113" t="s">
        <v>76255</v>
      </c>
      <c r="G538" s="113" t="s">
        <v>76427</v>
      </c>
      <c r="H538" s="113" t="s">
        <v>76428</v>
      </c>
      <c r="I538" s="113" t="s">
        <v>76429</v>
      </c>
      <c r="J538" s="115">
        <v>212.05</v>
      </c>
    </row>
    <row r="539" spans="1:10" x14ac:dyDescent="0.35">
      <c r="A539" s="113" t="s">
        <v>76415</v>
      </c>
      <c r="B539" s="113" t="s">
        <v>76445</v>
      </c>
      <c r="C539" s="114">
        <v>381</v>
      </c>
      <c r="D539" s="113" t="s">
        <v>76342</v>
      </c>
      <c r="E539" s="113" t="s">
        <v>76452</v>
      </c>
      <c r="F539" s="113" t="s">
        <v>76255</v>
      </c>
      <c r="G539" s="113" t="s">
        <v>76430</v>
      </c>
      <c r="H539" s="113" t="s">
        <v>76431</v>
      </c>
      <c r="I539" s="113" t="s">
        <v>76432</v>
      </c>
      <c r="J539" s="115">
        <v>212.05</v>
      </c>
    </row>
    <row r="540" spans="1:10" x14ac:dyDescent="0.35">
      <c r="A540" s="113" t="s">
        <v>76415</v>
      </c>
      <c r="B540" s="113" t="s">
        <v>76445</v>
      </c>
      <c r="C540" s="114">
        <v>381</v>
      </c>
      <c r="D540" s="113" t="s">
        <v>76342</v>
      </c>
      <c r="E540" s="113" t="s">
        <v>76452</v>
      </c>
      <c r="F540" s="113" t="s">
        <v>76255</v>
      </c>
      <c r="G540" s="113" t="s">
        <v>76433</v>
      </c>
      <c r="H540" s="113" t="s">
        <v>76434</v>
      </c>
      <c r="I540" s="113" t="s">
        <v>76435</v>
      </c>
      <c r="J540" s="115">
        <v>108.8</v>
      </c>
    </row>
    <row r="541" spans="1:10" x14ac:dyDescent="0.35">
      <c r="A541" s="113" t="s">
        <v>76415</v>
      </c>
      <c r="B541" s="113" t="s">
        <v>76445</v>
      </c>
      <c r="C541" s="114">
        <v>381</v>
      </c>
      <c r="D541" s="113" t="s">
        <v>76342</v>
      </c>
      <c r="E541" s="113" t="s">
        <v>76452</v>
      </c>
      <c r="F541" s="113" t="s">
        <v>76255</v>
      </c>
      <c r="G541" s="113" t="s">
        <v>76436</v>
      </c>
      <c r="H541" s="113" t="s">
        <v>76437</v>
      </c>
      <c r="I541" s="113" t="s">
        <v>76438</v>
      </c>
      <c r="J541" s="115">
        <v>234.34</v>
      </c>
    </row>
    <row r="542" spans="1:10" x14ac:dyDescent="0.35">
      <c r="A542" s="113" t="s">
        <v>76415</v>
      </c>
      <c r="B542" s="113" t="s">
        <v>76445</v>
      </c>
      <c r="C542" s="114">
        <v>381</v>
      </c>
      <c r="D542" s="113" t="s">
        <v>76342</v>
      </c>
      <c r="E542" s="113" t="s">
        <v>76452</v>
      </c>
      <c r="F542" s="113" t="s">
        <v>76256</v>
      </c>
      <c r="G542" s="113" t="s">
        <v>76419</v>
      </c>
      <c r="H542" s="113" t="s">
        <v>76419</v>
      </c>
      <c r="I542" s="113" t="s">
        <v>76420</v>
      </c>
      <c r="J542" s="115">
        <v>147.80000000000001</v>
      </c>
    </row>
    <row r="543" spans="1:10" x14ac:dyDescent="0.35">
      <c r="A543" s="113" t="s">
        <v>76415</v>
      </c>
      <c r="B543" s="113" t="s">
        <v>76445</v>
      </c>
      <c r="C543" s="114">
        <v>381</v>
      </c>
      <c r="D543" s="113" t="s">
        <v>76342</v>
      </c>
      <c r="E543" s="113" t="s">
        <v>76452</v>
      </c>
      <c r="F543" s="113" t="s">
        <v>76256</v>
      </c>
      <c r="G543" s="113" t="s">
        <v>76421</v>
      </c>
      <c r="H543" s="113" t="s">
        <v>76422</v>
      </c>
      <c r="I543" s="113" t="s">
        <v>76423</v>
      </c>
      <c r="J543" s="115">
        <v>168.68</v>
      </c>
    </row>
    <row r="544" spans="1:10" x14ac:dyDescent="0.35">
      <c r="A544" s="113" t="s">
        <v>76415</v>
      </c>
      <c r="B544" s="113" t="s">
        <v>76445</v>
      </c>
      <c r="C544" s="114">
        <v>381</v>
      </c>
      <c r="D544" s="113" t="s">
        <v>76342</v>
      </c>
      <c r="E544" s="113" t="s">
        <v>76452</v>
      </c>
      <c r="F544" s="113" t="s">
        <v>76256</v>
      </c>
      <c r="G544" s="113" t="s">
        <v>76424</v>
      </c>
      <c r="H544" s="113" t="s">
        <v>76425</v>
      </c>
      <c r="I544" s="113" t="s">
        <v>76426</v>
      </c>
      <c r="J544" s="115">
        <v>147.80000000000001</v>
      </c>
    </row>
    <row r="545" spans="1:10" x14ac:dyDescent="0.35">
      <c r="A545" s="113" t="s">
        <v>76415</v>
      </c>
      <c r="B545" s="113" t="s">
        <v>76445</v>
      </c>
      <c r="C545" s="114">
        <v>381</v>
      </c>
      <c r="D545" s="113" t="s">
        <v>76342</v>
      </c>
      <c r="E545" s="113" t="s">
        <v>76452</v>
      </c>
      <c r="F545" s="113" t="s">
        <v>76256</v>
      </c>
      <c r="G545" s="113" t="s">
        <v>76427</v>
      </c>
      <c r="H545" s="113" t="s">
        <v>76428</v>
      </c>
      <c r="I545" s="113" t="s">
        <v>76429</v>
      </c>
      <c r="J545" s="115">
        <v>168.68</v>
      </c>
    </row>
    <row r="546" spans="1:10" x14ac:dyDescent="0.35">
      <c r="A546" s="113" t="s">
        <v>76415</v>
      </c>
      <c r="B546" s="113" t="s">
        <v>76445</v>
      </c>
      <c r="C546" s="114">
        <v>381</v>
      </c>
      <c r="D546" s="113" t="s">
        <v>76342</v>
      </c>
      <c r="E546" s="113" t="s">
        <v>76452</v>
      </c>
      <c r="F546" s="113" t="s">
        <v>76256</v>
      </c>
      <c r="G546" s="113" t="s">
        <v>76430</v>
      </c>
      <c r="H546" s="113" t="s">
        <v>76431</v>
      </c>
      <c r="I546" s="113" t="s">
        <v>76432</v>
      </c>
      <c r="J546" s="115">
        <v>168.68</v>
      </c>
    </row>
    <row r="547" spans="1:10" x14ac:dyDescent="0.35">
      <c r="A547" s="113" t="s">
        <v>76415</v>
      </c>
      <c r="B547" s="113" t="s">
        <v>76445</v>
      </c>
      <c r="C547" s="114">
        <v>381</v>
      </c>
      <c r="D547" s="113" t="s">
        <v>76342</v>
      </c>
      <c r="E547" s="113" t="s">
        <v>76452</v>
      </c>
      <c r="F547" s="113" t="s">
        <v>76256</v>
      </c>
      <c r="G547" s="113" t="s">
        <v>76433</v>
      </c>
      <c r="H547" s="113" t="s">
        <v>76434</v>
      </c>
      <c r="I547" s="113" t="s">
        <v>76435</v>
      </c>
      <c r="J547" s="115">
        <v>144.62</v>
      </c>
    </row>
    <row r="548" spans="1:10" x14ac:dyDescent="0.35">
      <c r="A548" s="113" t="s">
        <v>76415</v>
      </c>
      <c r="B548" s="113" t="s">
        <v>76445</v>
      </c>
      <c r="C548" s="114">
        <v>381</v>
      </c>
      <c r="D548" s="113" t="s">
        <v>76342</v>
      </c>
      <c r="E548" s="113" t="s">
        <v>76452</v>
      </c>
      <c r="F548" s="113" t="s">
        <v>76256</v>
      </c>
      <c r="G548" s="113" t="s">
        <v>76436</v>
      </c>
      <c r="H548" s="113" t="s">
        <v>76437</v>
      </c>
      <c r="I548" s="113" t="s">
        <v>76438</v>
      </c>
      <c r="J548" s="115">
        <v>182.42</v>
      </c>
    </row>
    <row r="549" spans="1:10" x14ac:dyDescent="0.35">
      <c r="A549" s="113" t="s">
        <v>76415</v>
      </c>
      <c r="B549" s="113" t="s">
        <v>76445</v>
      </c>
      <c r="C549" s="114">
        <v>385</v>
      </c>
      <c r="D549" s="113" t="s">
        <v>76343</v>
      </c>
      <c r="E549" s="113" t="s">
        <v>76458</v>
      </c>
      <c r="F549" s="113" t="s">
        <v>76418</v>
      </c>
      <c r="G549" s="113" t="s">
        <v>76419</v>
      </c>
      <c r="H549" s="113" t="s">
        <v>76419</v>
      </c>
      <c r="I549" s="113" t="s">
        <v>76420</v>
      </c>
      <c r="J549" s="115">
        <v>158.29</v>
      </c>
    </row>
    <row r="550" spans="1:10" x14ac:dyDescent="0.35">
      <c r="A550" s="113" t="s">
        <v>76415</v>
      </c>
      <c r="B550" s="113" t="s">
        <v>76445</v>
      </c>
      <c r="C550" s="114">
        <v>385</v>
      </c>
      <c r="D550" s="113" t="s">
        <v>76343</v>
      </c>
      <c r="E550" s="113" t="s">
        <v>76458</v>
      </c>
      <c r="F550" s="113" t="s">
        <v>76418</v>
      </c>
      <c r="G550" s="113" t="s">
        <v>76421</v>
      </c>
      <c r="H550" s="113" t="s">
        <v>76422</v>
      </c>
      <c r="I550" s="113" t="s">
        <v>76423</v>
      </c>
      <c r="J550" s="115">
        <v>201.97</v>
      </c>
    </row>
    <row r="551" spans="1:10" x14ac:dyDescent="0.35">
      <c r="A551" s="113" t="s">
        <v>76415</v>
      </c>
      <c r="B551" s="113" t="s">
        <v>76445</v>
      </c>
      <c r="C551" s="114">
        <v>385</v>
      </c>
      <c r="D551" s="113" t="s">
        <v>76343</v>
      </c>
      <c r="E551" s="113" t="s">
        <v>76458</v>
      </c>
      <c r="F551" s="113" t="s">
        <v>76418</v>
      </c>
      <c r="G551" s="113" t="s">
        <v>76424</v>
      </c>
      <c r="H551" s="113" t="s">
        <v>76425</v>
      </c>
      <c r="I551" s="113" t="s">
        <v>76426</v>
      </c>
      <c r="J551" s="115">
        <v>183.46</v>
      </c>
    </row>
    <row r="552" spans="1:10" x14ac:dyDescent="0.35">
      <c r="A552" s="113" t="s">
        <v>76415</v>
      </c>
      <c r="B552" s="113" t="s">
        <v>76445</v>
      </c>
      <c r="C552" s="114">
        <v>385</v>
      </c>
      <c r="D552" s="113" t="s">
        <v>76343</v>
      </c>
      <c r="E552" s="113" t="s">
        <v>76458</v>
      </c>
      <c r="F552" s="113" t="s">
        <v>76418</v>
      </c>
      <c r="G552" s="113" t="s">
        <v>76427</v>
      </c>
      <c r="H552" s="113" t="s">
        <v>76428</v>
      </c>
      <c r="I552" s="113" t="s">
        <v>76429</v>
      </c>
      <c r="J552" s="115">
        <v>201.97</v>
      </c>
    </row>
    <row r="553" spans="1:10" x14ac:dyDescent="0.35">
      <c r="A553" s="113" t="s">
        <v>76415</v>
      </c>
      <c r="B553" s="113" t="s">
        <v>76445</v>
      </c>
      <c r="C553" s="114">
        <v>385</v>
      </c>
      <c r="D553" s="113" t="s">
        <v>76343</v>
      </c>
      <c r="E553" s="113" t="s">
        <v>76458</v>
      </c>
      <c r="F553" s="113" t="s">
        <v>76418</v>
      </c>
      <c r="G553" s="113" t="s">
        <v>76430</v>
      </c>
      <c r="H553" s="113" t="s">
        <v>76431</v>
      </c>
      <c r="I553" s="113" t="s">
        <v>76432</v>
      </c>
      <c r="J553" s="115">
        <v>207.68</v>
      </c>
    </row>
    <row r="554" spans="1:10" x14ac:dyDescent="0.35">
      <c r="A554" s="113" t="s">
        <v>76415</v>
      </c>
      <c r="B554" s="113" t="s">
        <v>76445</v>
      </c>
      <c r="C554" s="114">
        <v>385</v>
      </c>
      <c r="D554" s="113" t="s">
        <v>76343</v>
      </c>
      <c r="E554" s="113" t="s">
        <v>76458</v>
      </c>
      <c r="F554" s="113" t="s">
        <v>76418</v>
      </c>
      <c r="G554" s="113" t="s">
        <v>76433</v>
      </c>
      <c r="H554" s="113" t="s">
        <v>76434</v>
      </c>
      <c r="I554" s="113" t="s">
        <v>76435</v>
      </c>
      <c r="J554" s="115">
        <v>174.1</v>
      </c>
    </row>
    <row r="555" spans="1:10" x14ac:dyDescent="0.35">
      <c r="A555" s="113" t="s">
        <v>76415</v>
      </c>
      <c r="B555" s="113" t="s">
        <v>76445</v>
      </c>
      <c r="C555" s="114">
        <v>385</v>
      </c>
      <c r="D555" s="113" t="s">
        <v>76343</v>
      </c>
      <c r="E555" s="113" t="s">
        <v>76458</v>
      </c>
      <c r="F555" s="113" t="s">
        <v>76418</v>
      </c>
      <c r="G555" s="113" t="s">
        <v>76436</v>
      </c>
      <c r="H555" s="113" t="s">
        <v>76437</v>
      </c>
      <c r="I555" s="113" t="s">
        <v>76438</v>
      </c>
      <c r="J555" s="115">
        <v>208.01</v>
      </c>
    </row>
    <row r="556" spans="1:10" x14ac:dyDescent="0.35">
      <c r="A556" s="113" t="s">
        <v>76415</v>
      </c>
      <c r="B556" s="113" t="s">
        <v>76445</v>
      </c>
      <c r="C556" s="114">
        <v>385</v>
      </c>
      <c r="D556" s="113" t="s">
        <v>76343</v>
      </c>
      <c r="E556" s="113" t="s">
        <v>76458</v>
      </c>
      <c r="F556" s="113" t="s">
        <v>76255</v>
      </c>
      <c r="G556" s="113" t="s">
        <v>76419</v>
      </c>
      <c r="H556" s="113" t="s">
        <v>76419</v>
      </c>
      <c r="I556" s="113" t="s">
        <v>76420</v>
      </c>
      <c r="J556" s="115">
        <v>143.29</v>
      </c>
    </row>
    <row r="557" spans="1:10" x14ac:dyDescent="0.35">
      <c r="A557" s="113" t="s">
        <v>76415</v>
      </c>
      <c r="B557" s="113" t="s">
        <v>76445</v>
      </c>
      <c r="C557" s="114">
        <v>385</v>
      </c>
      <c r="D557" s="113" t="s">
        <v>76343</v>
      </c>
      <c r="E557" s="113" t="s">
        <v>76458</v>
      </c>
      <c r="F557" s="113" t="s">
        <v>76255</v>
      </c>
      <c r="G557" s="113" t="s">
        <v>76421</v>
      </c>
      <c r="H557" s="113" t="s">
        <v>76422</v>
      </c>
      <c r="I557" s="113" t="s">
        <v>76423</v>
      </c>
      <c r="J557" s="115">
        <v>186.54</v>
      </c>
    </row>
    <row r="558" spans="1:10" x14ac:dyDescent="0.35">
      <c r="A558" s="113" t="s">
        <v>76415</v>
      </c>
      <c r="B558" s="113" t="s">
        <v>76445</v>
      </c>
      <c r="C558" s="114">
        <v>385</v>
      </c>
      <c r="D558" s="113" t="s">
        <v>76343</v>
      </c>
      <c r="E558" s="113" t="s">
        <v>76458</v>
      </c>
      <c r="F558" s="113" t="s">
        <v>76255</v>
      </c>
      <c r="G558" s="113" t="s">
        <v>76424</v>
      </c>
      <c r="H558" s="113" t="s">
        <v>76425</v>
      </c>
      <c r="I558" s="113" t="s">
        <v>76426</v>
      </c>
      <c r="J558" s="115">
        <v>244.62</v>
      </c>
    </row>
    <row r="559" spans="1:10" x14ac:dyDescent="0.35">
      <c r="A559" s="113" t="s">
        <v>76415</v>
      </c>
      <c r="B559" s="113" t="s">
        <v>76445</v>
      </c>
      <c r="C559" s="114">
        <v>385</v>
      </c>
      <c r="D559" s="113" t="s">
        <v>76343</v>
      </c>
      <c r="E559" s="113" t="s">
        <v>76458</v>
      </c>
      <c r="F559" s="113" t="s">
        <v>76255</v>
      </c>
      <c r="G559" s="113" t="s">
        <v>76427</v>
      </c>
      <c r="H559" s="113" t="s">
        <v>76428</v>
      </c>
      <c r="I559" s="113" t="s">
        <v>76429</v>
      </c>
      <c r="J559" s="115">
        <v>212.05</v>
      </c>
    </row>
    <row r="560" spans="1:10" x14ac:dyDescent="0.35">
      <c r="A560" s="113" t="s">
        <v>76415</v>
      </c>
      <c r="B560" s="113" t="s">
        <v>76445</v>
      </c>
      <c r="C560" s="114">
        <v>385</v>
      </c>
      <c r="D560" s="113" t="s">
        <v>76343</v>
      </c>
      <c r="E560" s="113" t="s">
        <v>76458</v>
      </c>
      <c r="F560" s="113" t="s">
        <v>76255</v>
      </c>
      <c r="G560" s="113" t="s">
        <v>76430</v>
      </c>
      <c r="H560" s="113" t="s">
        <v>76431</v>
      </c>
      <c r="I560" s="113" t="s">
        <v>76432</v>
      </c>
      <c r="J560" s="115">
        <v>212.05</v>
      </c>
    </row>
    <row r="561" spans="1:10" x14ac:dyDescent="0.35">
      <c r="A561" s="113" t="s">
        <v>76415</v>
      </c>
      <c r="B561" s="113" t="s">
        <v>76445</v>
      </c>
      <c r="C561" s="114">
        <v>385</v>
      </c>
      <c r="D561" s="113" t="s">
        <v>76343</v>
      </c>
      <c r="E561" s="113" t="s">
        <v>76458</v>
      </c>
      <c r="F561" s="113" t="s">
        <v>76255</v>
      </c>
      <c r="G561" s="113" t="s">
        <v>76433</v>
      </c>
      <c r="H561" s="113" t="s">
        <v>76434</v>
      </c>
      <c r="I561" s="113" t="s">
        <v>76435</v>
      </c>
      <c r="J561" s="115">
        <v>108.8</v>
      </c>
    </row>
    <row r="562" spans="1:10" x14ac:dyDescent="0.35">
      <c r="A562" s="113" t="s">
        <v>76415</v>
      </c>
      <c r="B562" s="113" t="s">
        <v>76445</v>
      </c>
      <c r="C562" s="114">
        <v>385</v>
      </c>
      <c r="D562" s="113" t="s">
        <v>76343</v>
      </c>
      <c r="E562" s="113" t="s">
        <v>76458</v>
      </c>
      <c r="F562" s="113" t="s">
        <v>76255</v>
      </c>
      <c r="G562" s="113" t="s">
        <v>76436</v>
      </c>
      <c r="H562" s="113" t="s">
        <v>76437</v>
      </c>
      <c r="I562" s="113" t="s">
        <v>76438</v>
      </c>
      <c r="J562" s="115">
        <v>234.34</v>
      </c>
    </row>
    <row r="563" spans="1:10" x14ac:dyDescent="0.35">
      <c r="A563" s="113" t="s">
        <v>76415</v>
      </c>
      <c r="B563" s="113" t="s">
        <v>76445</v>
      </c>
      <c r="C563" s="114">
        <v>385</v>
      </c>
      <c r="D563" s="113" t="s">
        <v>76343</v>
      </c>
      <c r="E563" s="113" t="s">
        <v>76458</v>
      </c>
      <c r="F563" s="113" t="s">
        <v>76256</v>
      </c>
      <c r="G563" s="113" t="s">
        <v>76419</v>
      </c>
      <c r="H563" s="113" t="s">
        <v>76419</v>
      </c>
      <c r="I563" s="113" t="s">
        <v>76420</v>
      </c>
      <c r="J563" s="115">
        <v>147.80000000000001</v>
      </c>
    </row>
    <row r="564" spans="1:10" x14ac:dyDescent="0.35">
      <c r="A564" s="113" t="s">
        <v>76415</v>
      </c>
      <c r="B564" s="113" t="s">
        <v>76445</v>
      </c>
      <c r="C564" s="114">
        <v>385</v>
      </c>
      <c r="D564" s="113" t="s">
        <v>76343</v>
      </c>
      <c r="E564" s="113" t="s">
        <v>76458</v>
      </c>
      <c r="F564" s="113" t="s">
        <v>76256</v>
      </c>
      <c r="G564" s="113" t="s">
        <v>76421</v>
      </c>
      <c r="H564" s="113" t="s">
        <v>76422</v>
      </c>
      <c r="I564" s="113" t="s">
        <v>76423</v>
      </c>
      <c r="J564" s="115">
        <v>168.68</v>
      </c>
    </row>
    <row r="565" spans="1:10" x14ac:dyDescent="0.35">
      <c r="A565" s="113" t="s">
        <v>76415</v>
      </c>
      <c r="B565" s="113" t="s">
        <v>76445</v>
      </c>
      <c r="C565" s="114">
        <v>385</v>
      </c>
      <c r="D565" s="113" t="s">
        <v>76343</v>
      </c>
      <c r="E565" s="113" t="s">
        <v>76458</v>
      </c>
      <c r="F565" s="113" t="s">
        <v>76256</v>
      </c>
      <c r="G565" s="113" t="s">
        <v>76424</v>
      </c>
      <c r="H565" s="113" t="s">
        <v>76425</v>
      </c>
      <c r="I565" s="113" t="s">
        <v>76426</v>
      </c>
      <c r="J565" s="115">
        <v>147.80000000000001</v>
      </c>
    </row>
    <row r="566" spans="1:10" x14ac:dyDescent="0.35">
      <c r="A566" s="113" t="s">
        <v>76415</v>
      </c>
      <c r="B566" s="113" t="s">
        <v>76445</v>
      </c>
      <c r="C566" s="114">
        <v>385</v>
      </c>
      <c r="D566" s="113" t="s">
        <v>76343</v>
      </c>
      <c r="E566" s="113" t="s">
        <v>76458</v>
      </c>
      <c r="F566" s="113" t="s">
        <v>76256</v>
      </c>
      <c r="G566" s="113" t="s">
        <v>76427</v>
      </c>
      <c r="H566" s="113" t="s">
        <v>76428</v>
      </c>
      <c r="I566" s="113" t="s">
        <v>76429</v>
      </c>
      <c r="J566" s="115">
        <v>168.68</v>
      </c>
    </row>
    <row r="567" spans="1:10" x14ac:dyDescent="0.35">
      <c r="A567" s="113" t="s">
        <v>76415</v>
      </c>
      <c r="B567" s="113" t="s">
        <v>76445</v>
      </c>
      <c r="C567" s="114">
        <v>385</v>
      </c>
      <c r="D567" s="113" t="s">
        <v>76343</v>
      </c>
      <c r="E567" s="113" t="s">
        <v>76458</v>
      </c>
      <c r="F567" s="113" t="s">
        <v>76256</v>
      </c>
      <c r="G567" s="113" t="s">
        <v>76430</v>
      </c>
      <c r="H567" s="113" t="s">
        <v>76431</v>
      </c>
      <c r="I567" s="113" t="s">
        <v>76432</v>
      </c>
      <c r="J567" s="115">
        <v>168.68</v>
      </c>
    </row>
    <row r="568" spans="1:10" x14ac:dyDescent="0.35">
      <c r="A568" s="113" t="s">
        <v>76415</v>
      </c>
      <c r="B568" s="113" t="s">
        <v>76445</v>
      </c>
      <c r="C568" s="114">
        <v>385</v>
      </c>
      <c r="D568" s="113" t="s">
        <v>76343</v>
      </c>
      <c r="E568" s="113" t="s">
        <v>76458</v>
      </c>
      <c r="F568" s="113" t="s">
        <v>76256</v>
      </c>
      <c r="G568" s="113" t="s">
        <v>76433</v>
      </c>
      <c r="H568" s="113" t="s">
        <v>76434</v>
      </c>
      <c r="I568" s="113" t="s">
        <v>76435</v>
      </c>
      <c r="J568" s="115">
        <v>144.62</v>
      </c>
    </row>
    <row r="569" spans="1:10" x14ac:dyDescent="0.35">
      <c r="A569" s="113" t="s">
        <v>76415</v>
      </c>
      <c r="B569" s="113" t="s">
        <v>76445</v>
      </c>
      <c r="C569" s="114">
        <v>385</v>
      </c>
      <c r="D569" s="113" t="s">
        <v>76343</v>
      </c>
      <c r="E569" s="113" t="s">
        <v>76458</v>
      </c>
      <c r="F569" s="113" t="s">
        <v>76256</v>
      </c>
      <c r="G569" s="113" t="s">
        <v>76436</v>
      </c>
      <c r="H569" s="113" t="s">
        <v>76437</v>
      </c>
      <c r="I569" s="113" t="s">
        <v>76438</v>
      </c>
      <c r="J569" s="115">
        <v>182.42</v>
      </c>
    </row>
    <row r="570" spans="1:10" x14ac:dyDescent="0.35">
      <c r="A570" s="113" t="s">
        <v>76415</v>
      </c>
      <c r="B570" s="113" t="s">
        <v>76445</v>
      </c>
      <c r="C570" s="114">
        <v>388</v>
      </c>
      <c r="D570" s="113" t="s">
        <v>76459</v>
      </c>
      <c r="E570" s="113" t="s">
        <v>13</v>
      </c>
      <c r="F570" s="113" t="s">
        <v>76418</v>
      </c>
      <c r="G570" s="113" t="s">
        <v>76419</v>
      </c>
      <c r="H570" s="113" t="s">
        <v>76419</v>
      </c>
      <c r="I570" s="113" t="s">
        <v>76420</v>
      </c>
      <c r="J570" s="115">
        <v>158.29</v>
      </c>
    </row>
    <row r="571" spans="1:10" x14ac:dyDescent="0.35">
      <c r="A571" s="113" t="s">
        <v>76415</v>
      </c>
      <c r="B571" s="113" t="s">
        <v>76445</v>
      </c>
      <c r="C571" s="114">
        <v>388</v>
      </c>
      <c r="D571" s="113" t="s">
        <v>76459</v>
      </c>
      <c r="E571" s="113" t="s">
        <v>13</v>
      </c>
      <c r="F571" s="113" t="s">
        <v>76418</v>
      </c>
      <c r="G571" s="113" t="s">
        <v>76421</v>
      </c>
      <c r="H571" s="113" t="s">
        <v>76422</v>
      </c>
      <c r="I571" s="113" t="s">
        <v>76423</v>
      </c>
      <c r="J571" s="115">
        <v>201.97</v>
      </c>
    </row>
    <row r="572" spans="1:10" x14ac:dyDescent="0.35">
      <c r="A572" s="113" t="s">
        <v>76415</v>
      </c>
      <c r="B572" s="113" t="s">
        <v>76445</v>
      </c>
      <c r="C572" s="114">
        <v>388</v>
      </c>
      <c r="D572" s="113" t="s">
        <v>76459</v>
      </c>
      <c r="E572" s="113" t="s">
        <v>13</v>
      </c>
      <c r="F572" s="113" t="s">
        <v>76418</v>
      </c>
      <c r="G572" s="113" t="s">
        <v>76424</v>
      </c>
      <c r="H572" s="113" t="s">
        <v>76425</v>
      </c>
      <c r="I572" s="113" t="s">
        <v>76426</v>
      </c>
      <c r="J572" s="115">
        <v>183.46</v>
      </c>
    </row>
    <row r="573" spans="1:10" x14ac:dyDescent="0.35">
      <c r="A573" s="113" t="s">
        <v>76415</v>
      </c>
      <c r="B573" s="113" t="s">
        <v>76445</v>
      </c>
      <c r="C573" s="114">
        <v>388</v>
      </c>
      <c r="D573" s="113" t="s">
        <v>76459</v>
      </c>
      <c r="E573" s="113" t="s">
        <v>13</v>
      </c>
      <c r="F573" s="113" t="s">
        <v>76418</v>
      </c>
      <c r="G573" s="113" t="s">
        <v>76427</v>
      </c>
      <c r="H573" s="113" t="s">
        <v>76428</v>
      </c>
      <c r="I573" s="113" t="s">
        <v>76429</v>
      </c>
      <c r="J573" s="115">
        <v>201.97</v>
      </c>
    </row>
    <row r="574" spans="1:10" x14ac:dyDescent="0.35">
      <c r="A574" s="113" t="s">
        <v>76415</v>
      </c>
      <c r="B574" s="113" t="s">
        <v>76445</v>
      </c>
      <c r="C574" s="114">
        <v>388</v>
      </c>
      <c r="D574" s="113" t="s">
        <v>76459</v>
      </c>
      <c r="E574" s="113" t="s">
        <v>13</v>
      </c>
      <c r="F574" s="113" t="s">
        <v>76418</v>
      </c>
      <c r="G574" s="113" t="s">
        <v>76430</v>
      </c>
      <c r="H574" s="113" t="s">
        <v>76431</v>
      </c>
      <c r="I574" s="113" t="s">
        <v>76432</v>
      </c>
      <c r="J574" s="115">
        <v>207.68</v>
      </c>
    </row>
    <row r="575" spans="1:10" x14ac:dyDescent="0.35">
      <c r="A575" s="113" t="s">
        <v>76415</v>
      </c>
      <c r="B575" s="113" t="s">
        <v>76445</v>
      </c>
      <c r="C575" s="114">
        <v>388</v>
      </c>
      <c r="D575" s="113" t="s">
        <v>76459</v>
      </c>
      <c r="E575" s="113" t="s">
        <v>13</v>
      </c>
      <c r="F575" s="113" t="s">
        <v>76418</v>
      </c>
      <c r="G575" s="113" t="s">
        <v>76433</v>
      </c>
      <c r="H575" s="113" t="s">
        <v>76434</v>
      </c>
      <c r="I575" s="113" t="s">
        <v>76435</v>
      </c>
      <c r="J575" s="115">
        <v>174.1</v>
      </c>
    </row>
    <row r="576" spans="1:10" x14ac:dyDescent="0.35">
      <c r="A576" s="113" t="s">
        <v>76415</v>
      </c>
      <c r="B576" s="113" t="s">
        <v>76445</v>
      </c>
      <c r="C576" s="114">
        <v>388</v>
      </c>
      <c r="D576" s="113" t="s">
        <v>76459</v>
      </c>
      <c r="E576" s="113" t="s">
        <v>13</v>
      </c>
      <c r="F576" s="113" t="s">
        <v>76418</v>
      </c>
      <c r="G576" s="113" t="s">
        <v>76436</v>
      </c>
      <c r="H576" s="113" t="s">
        <v>76437</v>
      </c>
      <c r="I576" s="113" t="s">
        <v>76438</v>
      </c>
      <c r="J576" s="115">
        <v>208.01</v>
      </c>
    </row>
    <row r="577" spans="1:10" x14ac:dyDescent="0.35">
      <c r="A577" s="113" t="s">
        <v>76415</v>
      </c>
      <c r="B577" s="113" t="s">
        <v>76445</v>
      </c>
      <c r="C577" s="114">
        <v>388</v>
      </c>
      <c r="D577" s="113" t="s">
        <v>76459</v>
      </c>
      <c r="E577" s="113" t="s">
        <v>13</v>
      </c>
      <c r="F577" s="113" t="s">
        <v>76255</v>
      </c>
      <c r="G577" s="113" t="s">
        <v>76419</v>
      </c>
      <c r="H577" s="113" t="s">
        <v>76419</v>
      </c>
      <c r="I577" s="113" t="s">
        <v>76420</v>
      </c>
      <c r="J577" s="115">
        <v>143.29</v>
      </c>
    </row>
    <row r="578" spans="1:10" x14ac:dyDescent="0.35">
      <c r="A578" s="113" t="s">
        <v>76415</v>
      </c>
      <c r="B578" s="113" t="s">
        <v>76445</v>
      </c>
      <c r="C578" s="114">
        <v>388</v>
      </c>
      <c r="D578" s="113" t="s">
        <v>76459</v>
      </c>
      <c r="E578" s="113" t="s">
        <v>13</v>
      </c>
      <c r="F578" s="113" t="s">
        <v>76255</v>
      </c>
      <c r="G578" s="113" t="s">
        <v>76421</v>
      </c>
      <c r="H578" s="113" t="s">
        <v>76422</v>
      </c>
      <c r="I578" s="113" t="s">
        <v>76423</v>
      </c>
      <c r="J578" s="115">
        <v>186.54</v>
      </c>
    </row>
    <row r="579" spans="1:10" x14ac:dyDescent="0.35">
      <c r="A579" s="113" t="s">
        <v>76415</v>
      </c>
      <c r="B579" s="113" t="s">
        <v>76445</v>
      </c>
      <c r="C579" s="114">
        <v>388</v>
      </c>
      <c r="D579" s="113" t="s">
        <v>76459</v>
      </c>
      <c r="E579" s="113" t="s">
        <v>13</v>
      </c>
      <c r="F579" s="113" t="s">
        <v>76255</v>
      </c>
      <c r="G579" s="113" t="s">
        <v>76424</v>
      </c>
      <c r="H579" s="113" t="s">
        <v>76425</v>
      </c>
      <c r="I579" s="113" t="s">
        <v>76426</v>
      </c>
      <c r="J579" s="115">
        <v>244.62</v>
      </c>
    </row>
    <row r="580" spans="1:10" x14ac:dyDescent="0.35">
      <c r="A580" s="113" t="s">
        <v>76415</v>
      </c>
      <c r="B580" s="113" t="s">
        <v>76445</v>
      </c>
      <c r="C580" s="114">
        <v>388</v>
      </c>
      <c r="D580" s="113" t="s">
        <v>76459</v>
      </c>
      <c r="E580" s="113" t="s">
        <v>13</v>
      </c>
      <c r="F580" s="113" t="s">
        <v>76255</v>
      </c>
      <c r="G580" s="113" t="s">
        <v>76427</v>
      </c>
      <c r="H580" s="113" t="s">
        <v>76428</v>
      </c>
      <c r="I580" s="113" t="s">
        <v>76429</v>
      </c>
      <c r="J580" s="115">
        <v>212.05</v>
      </c>
    </row>
    <row r="581" spans="1:10" x14ac:dyDescent="0.35">
      <c r="A581" s="113" t="s">
        <v>76415</v>
      </c>
      <c r="B581" s="113" t="s">
        <v>76445</v>
      </c>
      <c r="C581" s="114">
        <v>388</v>
      </c>
      <c r="D581" s="113" t="s">
        <v>76459</v>
      </c>
      <c r="E581" s="113" t="s">
        <v>13</v>
      </c>
      <c r="F581" s="113" t="s">
        <v>76255</v>
      </c>
      <c r="G581" s="113" t="s">
        <v>76430</v>
      </c>
      <c r="H581" s="113" t="s">
        <v>76431</v>
      </c>
      <c r="I581" s="113" t="s">
        <v>76432</v>
      </c>
      <c r="J581" s="115">
        <v>212.05</v>
      </c>
    </row>
    <row r="582" spans="1:10" x14ac:dyDescent="0.35">
      <c r="A582" s="113" t="s">
        <v>76415</v>
      </c>
      <c r="B582" s="113" t="s">
        <v>76445</v>
      </c>
      <c r="C582" s="114">
        <v>388</v>
      </c>
      <c r="D582" s="113" t="s">
        <v>76459</v>
      </c>
      <c r="E582" s="113" t="s">
        <v>13</v>
      </c>
      <c r="F582" s="113" t="s">
        <v>76255</v>
      </c>
      <c r="G582" s="113" t="s">
        <v>76433</v>
      </c>
      <c r="H582" s="113" t="s">
        <v>76434</v>
      </c>
      <c r="I582" s="113" t="s">
        <v>76435</v>
      </c>
      <c r="J582" s="115">
        <v>108.8</v>
      </c>
    </row>
    <row r="583" spans="1:10" x14ac:dyDescent="0.35">
      <c r="A583" s="113" t="s">
        <v>76415</v>
      </c>
      <c r="B583" s="113" t="s">
        <v>76445</v>
      </c>
      <c r="C583" s="114">
        <v>388</v>
      </c>
      <c r="D583" s="113" t="s">
        <v>76459</v>
      </c>
      <c r="E583" s="113" t="s">
        <v>13</v>
      </c>
      <c r="F583" s="113" t="s">
        <v>76255</v>
      </c>
      <c r="G583" s="113" t="s">
        <v>76436</v>
      </c>
      <c r="H583" s="113" t="s">
        <v>76437</v>
      </c>
      <c r="I583" s="113" t="s">
        <v>76438</v>
      </c>
      <c r="J583" s="115">
        <v>234.34</v>
      </c>
    </row>
    <row r="584" spans="1:10" x14ac:dyDescent="0.35">
      <c r="A584" s="113" t="s">
        <v>76415</v>
      </c>
      <c r="B584" s="113" t="s">
        <v>76445</v>
      </c>
      <c r="C584" s="114">
        <v>388</v>
      </c>
      <c r="D584" s="113" t="s">
        <v>76459</v>
      </c>
      <c r="E584" s="113" t="s">
        <v>13</v>
      </c>
      <c r="F584" s="113" t="s">
        <v>76256</v>
      </c>
      <c r="G584" s="113" t="s">
        <v>76419</v>
      </c>
      <c r="H584" s="113" t="s">
        <v>76419</v>
      </c>
      <c r="I584" s="113" t="s">
        <v>76420</v>
      </c>
      <c r="J584" s="115">
        <v>147.80000000000001</v>
      </c>
    </row>
    <row r="585" spans="1:10" x14ac:dyDescent="0.35">
      <c r="A585" s="113" t="s">
        <v>76415</v>
      </c>
      <c r="B585" s="113" t="s">
        <v>76445</v>
      </c>
      <c r="C585" s="114">
        <v>388</v>
      </c>
      <c r="D585" s="113" t="s">
        <v>76459</v>
      </c>
      <c r="E585" s="113" t="s">
        <v>13</v>
      </c>
      <c r="F585" s="113" t="s">
        <v>76256</v>
      </c>
      <c r="G585" s="113" t="s">
        <v>76421</v>
      </c>
      <c r="H585" s="113" t="s">
        <v>76422</v>
      </c>
      <c r="I585" s="113" t="s">
        <v>76423</v>
      </c>
      <c r="J585" s="115">
        <v>168.68</v>
      </c>
    </row>
    <row r="586" spans="1:10" x14ac:dyDescent="0.35">
      <c r="A586" s="113" t="s">
        <v>76415</v>
      </c>
      <c r="B586" s="113" t="s">
        <v>76445</v>
      </c>
      <c r="C586" s="114">
        <v>388</v>
      </c>
      <c r="D586" s="113" t="s">
        <v>76459</v>
      </c>
      <c r="E586" s="113" t="s">
        <v>13</v>
      </c>
      <c r="F586" s="113" t="s">
        <v>76256</v>
      </c>
      <c r="G586" s="113" t="s">
        <v>76424</v>
      </c>
      <c r="H586" s="113" t="s">
        <v>76425</v>
      </c>
      <c r="I586" s="113" t="s">
        <v>76426</v>
      </c>
      <c r="J586" s="115">
        <v>147.80000000000001</v>
      </c>
    </row>
    <row r="587" spans="1:10" x14ac:dyDescent="0.35">
      <c r="A587" s="113" t="s">
        <v>76415</v>
      </c>
      <c r="B587" s="113" t="s">
        <v>76445</v>
      </c>
      <c r="C587" s="114">
        <v>388</v>
      </c>
      <c r="D587" s="113" t="s">
        <v>76459</v>
      </c>
      <c r="E587" s="113" t="s">
        <v>13</v>
      </c>
      <c r="F587" s="113" t="s">
        <v>76256</v>
      </c>
      <c r="G587" s="113" t="s">
        <v>76427</v>
      </c>
      <c r="H587" s="113" t="s">
        <v>76428</v>
      </c>
      <c r="I587" s="113" t="s">
        <v>76429</v>
      </c>
      <c r="J587" s="115">
        <v>168.68</v>
      </c>
    </row>
    <row r="588" spans="1:10" x14ac:dyDescent="0.35">
      <c r="A588" s="113" t="s">
        <v>76415</v>
      </c>
      <c r="B588" s="113" t="s">
        <v>76445</v>
      </c>
      <c r="C588" s="114">
        <v>388</v>
      </c>
      <c r="D588" s="113" t="s">
        <v>76459</v>
      </c>
      <c r="E588" s="113" t="s">
        <v>13</v>
      </c>
      <c r="F588" s="113" t="s">
        <v>76256</v>
      </c>
      <c r="G588" s="113" t="s">
        <v>76430</v>
      </c>
      <c r="H588" s="113" t="s">
        <v>76431</v>
      </c>
      <c r="I588" s="113" t="s">
        <v>76432</v>
      </c>
      <c r="J588" s="115">
        <v>168.68</v>
      </c>
    </row>
    <row r="589" spans="1:10" x14ac:dyDescent="0.35">
      <c r="A589" s="113" t="s">
        <v>76415</v>
      </c>
      <c r="B589" s="113" t="s">
        <v>76445</v>
      </c>
      <c r="C589" s="114">
        <v>388</v>
      </c>
      <c r="D589" s="113" t="s">
        <v>76459</v>
      </c>
      <c r="E589" s="113" t="s">
        <v>13</v>
      </c>
      <c r="F589" s="113" t="s">
        <v>76256</v>
      </c>
      <c r="G589" s="113" t="s">
        <v>76433</v>
      </c>
      <c r="H589" s="113" t="s">
        <v>76434</v>
      </c>
      <c r="I589" s="113" t="s">
        <v>76435</v>
      </c>
      <c r="J589" s="115">
        <v>144.62</v>
      </c>
    </row>
    <row r="590" spans="1:10" x14ac:dyDescent="0.35">
      <c r="A590" s="113" t="s">
        <v>76415</v>
      </c>
      <c r="B590" s="113" t="s">
        <v>76445</v>
      </c>
      <c r="C590" s="114">
        <v>388</v>
      </c>
      <c r="D590" s="113" t="s">
        <v>76459</v>
      </c>
      <c r="E590" s="113" t="s">
        <v>13</v>
      </c>
      <c r="F590" s="113" t="s">
        <v>76256</v>
      </c>
      <c r="G590" s="113" t="s">
        <v>76436</v>
      </c>
      <c r="H590" s="113" t="s">
        <v>76437</v>
      </c>
      <c r="I590" s="113" t="s">
        <v>76438</v>
      </c>
      <c r="J590" s="115">
        <v>182.42</v>
      </c>
    </row>
    <row r="591" spans="1:10" x14ac:dyDescent="0.35">
      <c r="A591" s="113" t="s">
        <v>76415</v>
      </c>
      <c r="B591" s="113" t="s">
        <v>76440</v>
      </c>
      <c r="C591" s="114">
        <v>441</v>
      </c>
      <c r="D591" s="113" t="s">
        <v>76365</v>
      </c>
      <c r="E591" s="113" t="s">
        <v>76460</v>
      </c>
      <c r="F591" s="113" t="s">
        <v>76418</v>
      </c>
      <c r="G591" s="113" t="s">
        <v>76419</v>
      </c>
      <c r="H591" s="113" t="s">
        <v>76419</v>
      </c>
      <c r="I591" s="113" t="s">
        <v>76420</v>
      </c>
      <c r="J591" s="115">
        <v>158.29</v>
      </c>
    </row>
    <row r="592" spans="1:10" x14ac:dyDescent="0.35">
      <c r="A592" s="113" t="s">
        <v>76415</v>
      </c>
      <c r="B592" s="113" t="s">
        <v>76440</v>
      </c>
      <c r="C592" s="114">
        <v>441</v>
      </c>
      <c r="D592" s="113" t="s">
        <v>76365</v>
      </c>
      <c r="E592" s="113" t="s">
        <v>76460</v>
      </c>
      <c r="F592" s="113" t="s">
        <v>76418</v>
      </c>
      <c r="G592" s="113" t="s">
        <v>76421</v>
      </c>
      <c r="H592" s="113" t="s">
        <v>76422</v>
      </c>
      <c r="I592" s="113" t="s">
        <v>76423</v>
      </c>
      <c r="J592" s="115">
        <v>201.97</v>
      </c>
    </row>
    <row r="593" spans="1:10" x14ac:dyDescent="0.35">
      <c r="A593" s="113" t="s">
        <v>76415</v>
      </c>
      <c r="B593" s="113" t="s">
        <v>76440</v>
      </c>
      <c r="C593" s="114">
        <v>441</v>
      </c>
      <c r="D593" s="113" t="s">
        <v>76365</v>
      </c>
      <c r="E593" s="113" t="s">
        <v>76460</v>
      </c>
      <c r="F593" s="113" t="s">
        <v>76418</v>
      </c>
      <c r="G593" s="113" t="s">
        <v>76424</v>
      </c>
      <c r="H593" s="113" t="s">
        <v>76425</v>
      </c>
      <c r="I593" s="113" t="s">
        <v>76426</v>
      </c>
      <c r="J593" s="115">
        <v>183.46</v>
      </c>
    </row>
    <row r="594" spans="1:10" x14ac:dyDescent="0.35">
      <c r="A594" s="113" t="s">
        <v>76415</v>
      </c>
      <c r="B594" s="113" t="s">
        <v>76440</v>
      </c>
      <c r="C594" s="114">
        <v>441</v>
      </c>
      <c r="D594" s="113" t="s">
        <v>76365</v>
      </c>
      <c r="E594" s="113" t="s">
        <v>76460</v>
      </c>
      <c r="F594" s="113" t="s">
        <v>76418</v>
      </c>
      <c r="G594" s="113" t="s">
        <v>76427</v>
      </c>
      <c r="H594" s="113" t="s">
        <v>76428</v>
      </c>
      <c r="I594" s="113" t="s">
        <v>76429</v>
      </c>
      <c r="J594" s="115">
        <v>201.97</v>
      </c>
    </row>
    <row r="595" spans="1:10" x14ac:dyDescent="0.35">
      <c r="A595" s="113" t="s">
        <v>76415</v>
      </c>
      <c r="B595" s="113" t="s">
        <v>76440</v>
      </c>
      <c r="C595" s="114">
        <v>441</v>
      </c>
      <c r="D595" s="113" t="s">
        <v>76365</v>
      </c>
      <c r="E595" s="113" t="s">
        <v>76460</v>
      </c>
      <c r="F595" s="113" t="s">
        <v>76418</v>
      </c>
      <c r="G595" s="113" t="s">
        <v>76430</v>
      </c>
      <c r="H595" s="113" t="s">
        <v>76431</v>
      </c>
      <c r="I595" s="113" t="s">
        <v>76432</v>
      </c>
      <c r="J595" s="115">
        <v>207.68</v>
      </c>
    </row>
    <row r="596" spans="1:10" x14ac:dyDescent="0.35">
      <c r="A596" s="113" t="s">
        <v>76415</v>
      </c>
      <c r="B596" s="113" t="s">
        <v>76440</v>
      </c>
      <c r="C596" s="114">
        <v>441</v>
      </c>
      <c r="D596" s="113" t="s">
        <v>76365</v>
      </c>
      <c r="E596" s="113" t="s">
        <v>76460</v>
      </c>
      <c r="F596" s="113" t="s">
        <v>76418</v>
      </c>
      <c r="G596" s="113" t="s">
        <v>76433</v>
      </c>
      <c r="H596" s="113" t="s">
        <v>76434</v>
      </c>
      <c r="I596" s="113" t="s">
        <v>76435</v>
      </c>
      <c r="J596" s="115">
        <v>174.1</v>
      </c>
    </row>
    <row r="597" spans="1:10" x14ac:dyDescent="0.35">
      <c r="A597" s="113" t="s">
        <v>76415</v>
      </c>
      <c r="B597" s="113" t="s">
        <v>76440</v>
      </c>
      <c r="C597" s="114">
        <v>441</v>
      </c>
      <c r="D597" s="113" t="s">
        <v>76365</v>
      </c>
      <c r="E597" s="113" t="s">
        <v>76460</v>
      </c>
      <c r="F597" s="113" t="s">
        <v>76418</v>
      </c>
      <c r="G597" s="113" t="s">
        <v>76436</v>
      </c>
      <c r="H597" s="113" t="s">
        <v>76437</v>
      </c>
      <c r="I597" s="113" t="s">
        <v>76438</v>
      </c>
      <c r="J597" s="115">
        <v>208.01</v>
      </c>
    </row>
    <row r="598" spans="1:10" x14ac:dyDescent="0.35">
      <c r="A598" s="113" t="s">
        <v>76415</v>
      </c>
      <c r="B598" s="113" t="s">
        <v>76440</v>
      </c>
      <c r="C598" s="114">
        <v>441</v>
      </c>
      <c r="D598" s="113" t="s">
        <v>76365</v>
      </c>
      <c r="E598" s="113" t="s">
        <v>76460</v>
      </c>
      <c r="F598" s="113" t="s">
        <v>76255</v>
      </c>
      <c r="G598" s="113" t="s">
        <v>76419</v>
      </c>
      <c r="H598" s="113" t="s">
        <v>76419</v>
      </c>
      <c r="I598" s="113" t="s">
        <v>76420</v>
      </c>
      <c r="J598" s="115">
        <v>143.29</v>
      </c>
    </row>
    <row r="599" spans="1:10" x14ac:dyDescent="0.35">
      <c r="A599" s="113" t="s">
        <v>76415</v>
      </c>
      <c r="B599" s="113" t="s">
        <v>76440</v>
      </c>
      <c r="C599" s="114">
        <v>441</v>
      </c>
      <c r="D599" s="113" t="s">
        <v>76365</v>
      </c>
      <c r="E599" s="113" t="s">
        <v>76460</v>
      </c>
      <c r="F599" s="113" t="s">
        <v>76255</v>
      </c>
      <c r="G599" s="113" t="s">
        <v>76421</v>
      </c>
      <c r="H599" s="113" t="s">
        <v>76422</v>
      </c>
      <c r="I599" s="113" t="s">
        <v>76423</v>
      </c>
      <c r="J599" s="115">
        <v>186.54</v>
      </c>
    </row>
    <row r="600" spans="1:10" x14ac:dyDescent="0.35">
      <c r="A600" s="113" t="s">
        <v>76415</v>
      </c>
      <c r="B600" s="113" t="s">
        <v>76440</v>
      </c>
      <c r="C600" s="114">
        <v>441</v>
      </c>
      <c r="D600" s="113" t="s">
        <v>76365</v>
      </c>
      <c r="E600" s="113" t="s">
        <v>76460</v>
      </c>
      <c r="F600" s="113" t="s">
        <v>76255</v>
      </c>
      <c r="G600" s="113" t="s">
        <v>76424</v>
      </c>
      <c r="H600" s="113" t="s">
        <v>76425</v>
      </c>
      <c r="I600" s="113" t="s">
        <v>76426</v>
      </c>
      <c r="J600" s="115">
        <v>244.62</v>
      </c>
    </row>
    <row r="601" spans="1:10" x14ac:dyDescent="0.35">
      <c r="A601" s="113" t="s">
        <v>76415</v>
      </c>
      <c r="B601" s="113" t="s">
        <v>76440</v>
      </c>
      <c r="C601" s="114">
        <v>441</v>
      </c>
      <c r="D601" s="113" t="s">
        <v>76365</v>
      </c>
      <c r="E601" s="113" t="s">
        <v>76460</v>
      </c>
      <c r="F601" s="113" t="s">
        <v>76255</v>
      </c>
      <c r="G601" s="113" t="s">
        <v>76427</v>
      </c>
      <c r="H601" s="113" t="s">
        <v>76428</v>
      </c>
      <c r="I601" s="113" t="s">
        <v>76429</v>
      </c>
      <c r="J601" s="115">
        <v>212.05</v>
      </c>
    </row>
    <row r="602" spans="1:10" x14ac:dyDescent="0.35">
      <c r="A602" s="113" t="s">
        <v>76415</v>
      </c>
      <c r="B602" s="113" t="s">
        <v>76440</v>
      </c>
      <c r="C602" s="114">
        <v>441</v>
      </c>
      <c r="D602" s="113" t="s">
        <v>76365</v>
      </c>
      <c r="E602" s="113" t="s">
        <v>76460</v>
      </c>
      <c r="F602" s="113" t="s">
        <v>76255</v>
      </c>
      <c r="G602" s="113" t="s">
        <v>76430</v>
      </c>
      <c r="H602" s="113" t="s">
        <v>76431</v>
      </c>
      <c r="I602" s="113" t="s">
        <v>76432</v>
      </c>
      <c r="J602" s="115">
        <v>212.05</v>
      </c>
    </row>
    <row r="603" spans="1:10" x14ac:dyDescent="0.35">
      <c r="A603" s="113" t="s">
        <v>76415</v>
      </c>
      <c r="B603" s="113" t="s">
        <v>76440</v>
      </c>
      <c r="C603" s="114">
        <v>441</v>
      </c>
      <c r="D603" s="113" t="s">
        <v>76365</v>
      </c>
      <c r="E603" s="113" t="s">
        <v>76460</v>
      </c>
      <c r="F603" s="113" t="s">
        <v>76255</v>
      </c>
      <c r="G603" s="113" t="s">
        <v>76433</v>
      </c>
      <c r="H603" s="113" t="s">
        <v>76434</v>
      </c>
      <c r="I603" s="113" t="s">
        <v>76435</v>
      </c>
      <c r="J603" s="115">
        <v>108.8</v>
      </c>
    </row>
    <row r="604" spans="1:10" x14ac:dyDescent="0.35">
      <c r="A604" s="113" t="s">
        <v>76415</v>
      </c>
      <c r="B604" s="113" t="s">
        <v>76440</v>
      </c>
      <c r="C604" s="114">
        <v>441</v>
      </c>
      <c r="D604" s="113" t="s">
        <v>76365</v>
      </c>
      <c r="E604" s="113" t="s">
        <v>76460</v>
      </c>
      <c r="F604" s="113" t="s">
        <v>76255</v>
      </c>
      <c r="G604" s="113" t="s">
        <v>76436</v>
      </c>
      <c r="H604" s="113" t="s">
        <v>76437</v>
      </c>
      <c r="I604" s="113" t="s">
        <v>76438</v>
      </c>
      <c r="J604" s="115">
        <v>234.34</v>
      </c>
    </row>
    <row r="605" spans="1:10" x14ac:dyDescent="0.35">
      <c r="A605" s="113" t="s">
        <v>76415</v>
      </c>
      <c r="B605" s="113" t="s">
        <v>76440</v>
      </c>
      <c r="C605" s="114">
        <v>441</v>
      </c>
      <c r="D605" s="113" t="s">
        <v>76365</v>
      </c>
      <c r="E605" s="113" t="s">
        <v>76460</v>
      </c>
      <c r="F605" s="113" t="s">
        <v>76256</v>
      </c>
      <c r="G605" s="113" t="s">
        <v>76419</v>
      </c>
      <c r="H605" s="113" t="s">
        <v>76419</v>
      </c>
      <c r="I605" s="113" t="s">
        <v>76420</v>
      </c>
      <c r="J605" s="115">
        <v>147.80000000000001</v>
      </c>
    </row>
    <row r="606" spans="1:10" x14ac:dyDescent="0.35">
      <c r="A606" s="113" t="s">
        <v>76415</v>
      </c>
      <c r="B606" s="113" t="s">
        <v>76440</v>
      </c>
      <c r="C606" s="114">
        <v>441</v>
      </c>
      <c r="D606" s="113" t="s">
        <v>76365</v>
      </c>
      <c r="E606" s="113" t="s">
        <v>76460</v>
      </c>
      <c r="F606" s="113" t="s">
        <v>76256</v>
      </c>
      <c r="G606" s="113" t="s">
        <v>76421</v>
      </c>
      <c r="H606" s="113" t="s">
        <v>76422</v>
      </c>
      <c r="I606" s="113" t="s">
        <v>76423</v>
      </c>
      <c r="J606" s="115">
        <v>168.68</v>
      </c>
    </row>
    <row r="607" spans="1:10" x14ac:dyDescent="0.35">
      <c r="A607" s="113" t="s">
        <v>76415</v>
      </c>
      <c r="B607" s="113" t="s">
        <v>76440</v>
      </c>
      <c r="C607" s="114">
        <v>441</v>
      </c>
      <c r="D607" s="113" t="s">
        <v>76365</v>
      </c>
      <c r="E607" s="113" t="s">
        <v>76460</v>
      </c>
      <c r="F607" s="113" t="s">
        <v>76256</v>
      </c>
      <c r="G607" s="113" t="s">
        <v>76424</v>
      </c>
      <c r="H607" s="113" t="s">
        <v>76425</v>
      </c>
      <c r="I607" s="113" t="s">
        <v>76426</v>
      </c>
      <c r="J607" s="115">
        <v>147.80000000000001</v>
      </c>
    </row>
    <row r="608" spans="1:10" x14ac:dyDescent="0.35">
      <c r="A608" s="113" t="s">
        <v>76415</v>
      </c>
      <c r="B608" s="113" t="s">
        <v>76440</v>
      </c>
      <c r="C608" s="114">
        <v>441</v>
      </c>
      <c r="D608" s="113" t="s">
        <v>76365</v>
      </c>
      <c r="E608" s="113" t="s">
        <v>76460</v>
      </c>
      <c r="F608" s="113" t="s">
        <v>76256</v>
      </c>
      <c r="G608" s="113" t="s">
        <v>76427</v>
      </c>
      <c r="H608" s="113" t="s">
        <v>76428</v>
      </c>
      <c r="I608" s="113" t="s">
        <v>76429</v>
      </c>
      <c r="J608" s="115">
        <v>168.68</v>
      </c>
    </row>
    <row r="609" spans="1:10" x14ac:dyDescent="0.35">
      <c r="A609" s="113" t="s">
        <v>76415</v>
      </c>
      <c r="B609" s="113" t="s">
        <v>76440</v>
      </c>
      <c r="C609" s="114">
        <v>441</v>
      </c>
      <c r="D609" s="113" t="s">
        <v>76365</v>
      </c>
      <c r="E609" s="113" t="s">
        <v>76460</v>
      </c>
      <c r="F609" s="113" t="s">
        <v>76256</v>
      </c>
      <c r="G609" s="113" t="s">
        <v>76430</v>
      </c>
      <c r="H609" s="113" t="s">
        <v>76431</v>
      </c>
      <c r="I609" s="113" t="s">
        <v>76432</v>
      </c>
      <c r="J609" s="115">
        <v>168.68</v>
      </c>
    </row>
    <row r="610" spans="1:10" x14ac:dyDescent="0.35">
      <c r="A610" s="113" t="s">
        <v>76415</v>
      </c>
      <c r="B610" s="113" t="s">
        <v>76440</v>
      </c>
      <c r="C610" s="114">
        <v>441</v>
      </c>
      <c r="D610" s="113" t="s">
        <v>76365</v>
      </c>
      <c r="E610" s="113" t="s">
        <v>76460</v>
      </c>
      <c r="F610" s="113" t="s">
        <v>76256</v>
      </c>
      <c r="G610" s="113" t="s">
        <v>76433</v>
      </c>
      <c r="H610" s="113" t="s">
        <v>76434</v>
      </c>
      <c r="I610" s="113" t="s">
        <v>76435</v>
      </c>
      <c r="J610" s="115">
        <v>144.62</v>
      </c>
    </row>
    <row r="611" spans="1:10" x14ac:dyDescent="0.35">
      <c r="A611" s="113" t="s">
        <v>76415</v>
      </c>
      <c r="B611" s="113" t="s">
        <v>76440</v>
      </c>
      <c r="C611" s="114">
        <v>441</v>
      </c>
      <c r="D611" s="113" t="s">
        <v>76365</v>
      </c>
      <c r="E611" s="113" t="s">
        <v>76460</v>
      </c>
      <c r="F611" s="113" t="s">
        <v>76256</v>
      </c>
      <c r="G611" s="113" t="s">
        <v>76436</v>
      </c>
      <c r="H611" s="113" t="s">
        <v>76437</v>
      </c>
      <c r="I611" s="113" t="s">
        <v>76438</v>
      </c>
      <c r="J611" s="115">
        <v>182.42</v>
      </c>
    </row>
    <row r="612" spans="1:10" x14ac:dyDescent="0.35">
      <c r="A612" s="113" t="s">
        <v>76415</v>
      </c>
      <c r="B612" s="113" t="s">
        <v>76440</v>
      </c>
      <c r="C612" s="114">
        <v>442</v>
      </c>
      <c r="D612" s="113" t="s">
        <v>76366</v>
      </c>
      <c r="E612" s="113" t="s">
        <v>76460</v>
      </c>
      <c r="F612" s="113" t="s">
        <v>76418</v>
      </c>
      <c r="G612" s="113" t="s">
        <v>76419</v>
      </c>
      <c r="H612" s="113" t="s">
        <v>76419</v>
      </c>
      <c r="I612" s="113" t="s">
        <v>76420</v>
      </c>
      <c r="J612" s="115">
        <v>158.29</v>
      </c>
    </row>
    <row r="613" spans="1:10" x14ac:dyDescent="0.35">
      <c r="A613" s="113" t="s">
        <v>76415</v>
      </c>
      <c r="B613" s="113" t="s">
        <v>76440</v>
      </c>
      <c r="C613" s="114">
        <v>442</v>
      </c>
      <c r="D613" s="113" t="s">
        <v>76366</v>
      </c>
      <c r="E613" s="113" t="s">
        <v>76460</v>
      </c>
      <c r="F613" s="113" t="s">
        <v>76418</v>
      </c>
      <c r="G613" s="113" t="s">
        <v>76421</v>
      </c>
      <c r="H613" s="113" t="s">
        <v>76422</v>
      </c>
      <c r="I613" s="113" t="s">
        <v>76423</v>
      </c>
      <c r="J613" s="115">
        <v>201.97</v>
      </c>
    </row>
    <row r="614" spans="1:10" x14ac:dyDescent="0.35">
      <c r="A614" s="113" t="s">
        <v>76415</v>
      </c>
      <c r="B614" s="113" t="s">
        <v>76440</v>
      </c>
      <c r="C614" s="114">
        <v>442</v>
      </c>
      <c r="D614" s="113" t="s">
        <v>76366</v>
      </c>
      <c r="E614" s="113" t="s">
        <v>76460</v>
      </c>
      <c r="F614" s="113" t="s">
        <v>76418</v>
      </c>
      <c r="G614" s="113" t="s">
        <v>76424</v>
      </c>
      <c r="H614" s="113" t="s">
        <v>76425</v>
      </c>
      <c r="I614" s="113" t="s">
        <v>76426</v>
      </c>
      <c r="J614" s="115">
        <v>183.46</v>
      </c>
    </row>
    <row r="615" spans="1:10" x14ac:dyDescent="0.35">
      <c r="A615" s="113" t="s">
        <v>76415</v>
      </c>
      <c r="B615" s="113" t="s">
        <v>76440</v>
      </c>
      <c r="C615" s="114">
        <v>442</v>
      </c>
      <c r="D615" s="113" t="s">
        <v>76366</v>
      </c>
      <c r="E615" s="113" t="s">
        <v>76460</v>
      </c>
      <c r="F615" s="113" t="s">
        <v>76418</v>
      </c>
      <c r="G615" s="113" t="s">
        <v>76427</v>
      </c>
      <c r="H615" s="113" t="s">
        <v>76428</v>
      </c>
      <c r="I615" s="113" t="s">
        <v>76429</v>
      </c>
      <c r="J615" s="115">
        <v>201.97</v>
      </c>
    </row>
    <row r="616" spans="1:10" x14ac:dyDescent="0.35">
      <c r="A616" s="113" t="s">
        <v>76415</v>
      </c>
      <c r="B616" s="113" t="s">
        <v>76440</v>
      </c>
      <c r="C616" s="114">
        <v>442</v>
      </c>
      <c r="D616" s="113" t="s">
        <v>76366</v>
      </c>
      <c r="E616" s="113" t="s">
        <v>76460</v>
      </c>
      <c r="F616" s="113" t="s">
        <v>76418</v>
      </c>
      <c r="G616" s="113" t="s">
        <v>76430</v>
      </c>
      <c r="H616" s="113" t="s">
        <v>76431</v>
      </c>
      <c r="I616" s="113" t="s">
        <v>76432</v>
      </c>
      <c r="J616" s="115">
        <v>207.68</v>
      </c>
    </row>
    <row r="617" spans="1:10" x14ac:dyDescent="0.35">
      <c r="A617" s="113" t="s">
        <v>76415</v>
      </c>
      <c r="B617" s="113" t="s">
        <v>76440</v>
      </c>
      <c r="C617" s="114">
        <v>442</v>
      </c>
      <c r="D617" s="113" t="s">
        <v>76366</v>
      </c>
      <c r="E617" s="113" t="s">
        <v>76460</v>
      </c>
      <c r="F617" s="113" t="s">
        <v>76418</v>
      </c>
      <c r="G617" s="113" t="s">
        <v>76433</v>
      </c>
      <c r="H617" s="113" t="s">
        <v>76434</v>
      </c>
      <c r="I617" s="113" t="s">
        <v>76435</v>
      </c>
      <c r="J617" s="115">
        <v>174.1</v>
      </c>
    </row>
    <row r="618" spans="1:10" x14ac:dyDescent="0.35">
      <c r="A618" s="113" t="s">
        <v>76415</v>
      </c>
      <c r="B618" s="113" t="s">
        <v>76440</v>
      </c>
      <c r="C618" s="114">
        <v>442</v>
      </c>
      <c r="D618" s="113" t="s">
        <v>76366</v>
      </c>
      <c r="E618" s="113" t="s">
        <v>76460</v>
      </c>
      <c r="F618" s="113" t="s">
        <v>76418</v>
      </c>
      <c r="G618" s="113" t="s">
        <v>76436</v>
      </c>
      <c r="H618" s="113" t="s">
        <v>76437</v>
      </c>
      <c r="I618" s="113" t="s">
        <v>76438</v>
      </c>
      <c r="J618" s="115">
        <v>208.01</v>
      </c>
    </row>
    <row r="619" spans="1:10" x14ac:dyDescent="0.35">
      <c r="A619" s="113" t="s">
        <v>76415</v>
      </c>
      <c r="B619" s="113" t="s">
        <v>76440</v>
      </c>
      <c r="C619" s="114">
        <v>442</v>
      </c>
      <c r="D619" s="113" t="s">
        <v>76366</v>
      </c>
      <c r="E619" s="113" t="s">
        <v>76460</v>
      </c>
      <c r="F619" s="113" t="s">
        <v>76255</v>
      </c>
      <c r="G619" s="113" t="s">
        <v>76419</v>
      </c>
      <c r="H619" s="113" t="s">
        <v>76419</v>
      </c>
      <c r="I619" s="113" t="s">
        <v>76420</v>
      </c>
      <c r="J619" s="115">
        <v>143.29</v>
      </c>
    </row>
    <row r="620" spans="1:10" x14ac:dyDescent="0.35">
      <c r="A620" s="113" t="s">
        <v>76415</v>
      </c>
      <c r="B620" s="113" t="s">
        <v>76440</v>
      </c>
      <c r="C620" s="114">
        <v>442</v>
      </c>
      <c r="D620" s="113" t="s">
        <v>76366</v>
      </c>
      <c r="E620" s="113" t="s">
        <v>76460</v>
      </c>
      <c r="F620" s="113" t="s">
        <v>76255</v>
      </c>
      <c r="G620" s="113" t="s">
        <v>76421</v>
      </c>
      <c r="H620" s="113" t="s">
        <v>76422</v>
      </c>
      <c r="I620" s="113" t="s">
        <v>76423</v>
      </c>
      <c r="J620" s="115">
        <v>186.54</v>
      </c>
    </row>
    <row r="621" spans="1:10" x14ac:dyDescent="0.35">
      <c r="A621" s="113" t="s">
        <v>76415</v>
      </c>
      <c r="B621" s="113" t="s">
        <v>76440</v>
      </c>
      <c r="C621" s="114">
        <v>442</v>
      </c>
      <c r="D621" s="113" t="s">
        <v>76366</v>
      </c>
      <c r="E621" s="113" t="s">
        <v>76460</v>
      </c>
      <c r="F621" s="113" t="s">
        <v>76255</v>
      </c>
      <c r="G621" s="113" t="s">
        <v>76424</v>
      </c>
      <c r="H621" s="113" t="s">
        <v>76425</v>
      </c>
      <c r="I621" s="113" t="s">
        <v>76426</v>
      </c>
      <c r="J621" s="115">
        <v>244.62</v>
      </c>
    </row>
    <row r="622" spans="1:10" x14ac:dyDescent="0.35">
      <c r="A622" s="113" t="s">
        <v>76415</v>
      </c>
      <c r="B622" s="113" t="s">
        <v>76440</v>
      </c>
      <c r="C622" s="114">
        <v>442</v>
      </c>
      <c r="D622" s="113" t="s">
        <v>76366</v>
      </c>
      <c r="E622" s="113" t="s">
        <v>76460</v>
      </c>
      <c r="F622" s="113" t="s">
        <v>76255</v>
      </c>
      <c r="G622" s="113" t="s">
        <v>76427</v>
      </c>
      <c r="H622" s="113" t="s">
        <v>76428</v>
      </c>
      <c r="I622" s="113" t="s">
        <v>76429</v>
      </c>
      <c r="J622" s="115">
        <v>212.05</v>
      </c>
    </row>
    <row r="623" spans="1:10" x14ac:dyDescent="0.35">
      <c r="A623" s="113" t="s">
        <v>76415</v>
      </c>
      <c r="B623" s="113" t="s">
        <v>76440</v>
      </c>
      <c r="C623" s="114">
        <v>442</v>
      </c>
      <c r="D623" s="113" t="s">
        <v>76366</v>
      </c>
      <c r="E623" s="113" t="s">
        <v>76460</v>
      </c>
      <c r="F623" s="113" t="s">
        <v>76255</v>
      </c>
      <c r="G623" s="113" t="s">
        <v>76430</v>
      </c>
      <c r="H623" s="113" t="s">
        <v>76431</v>
      </c>
      <c r="I623" s="113" t="s">
        <v>76432</v>
      </c>
      <c r="J623" s="115">
        <v>212.05</v>
      </c>
    </row>
    <row r="624" spans="1:10" x14ac:dyDescent="0.35">
      <c r="A624" s="113" t="s">
        <v>76415</v>
      </c>
      <c r="B624" s="113" t="s">
        <v>76440</v>
      </c>
      <c r="C624" s="114">
        <v>442</v>
      </c>
      <c r="D624" s="113" t="s">
        <v>76366</v>
      </c>
      <c r="E624" s="113" t="s">
        <v>76460</v>
      </c>
      <c r="F624" s="113" t="s">
        <v>76255</v>
      </c>
      <c r="G624" s="113" t="s">
        <v>76433</v>
      </c>
      <c r="H624" s="113" t="s">
        <v>76434</v>
      </c>
      <c r="I624" s="113" t="s">
        <v>76435</v>
      </c>
      <c r="J624" s="115">
        <v>108.8</v>
      </c>
    </row>
    <row r="625" spans="1:10" x14ac:dyDescent="0.35">
      <c r="A625" s="113" t="s">
        <v>76415</v>
      </c>
      <c r="B625" s="113" t="s">
        <v>76440</v>
      </c>
      <c r="C625" s="114">
        <v>442</v>
      </c>
      <c r="D625" s="113" t="s">
        <v>76366</v>
      </c>
      <c r="E625" s="113" t="s">
        <v>76460</v>
      </c>
      <c r="F625" s="113" t="s">
        <v>76255</v>
      </c>
      <c r="G625" s="113" t="s">
        <v>76436</v>
      </c>
      <c r="H625" s="113" t="s">
        <v>76437</v>
      </c>
      <c r="I625" s="113" t="s">
        <v>76438</v>
      </c>
      <c r="J625" s="115">
        <v>234.34</v>
      </c>
    </row>
    <row r="626" spans="1:10" x14ac:dyDescent="0.35">
      <c r="A626" s="113" t="s">
        <v>76415</v>
      </c>
      <c r="B626" s="113" t="s">
        <v>76440</v>
      </c>
      <c r="C626" s="114">
        <v>442</v>
      </c>
      <c r="D626" s="113" t="s">
        <v>76366</v>
      </c>
      <c r="E626" s="113" t="s">
        <v>76460</v>
      </c>
      <c r="F626" s="113" t="s">
        <v>76256</v>
      </c>
      <c r="G626" s="113" t="s">
        <v>76419</v>
      </c>
      <c r="H626" s="113" t="s">
        <v>76419</v>
      </c>
      <c r="I626" s="113" t="s">
        <v>76420</v>
      </c>
      <c r="J626" s="115">
        <v>147.80000000000001</v>
      </c>
    </row>
    <row r="627" spans="1:10" x14ac:dyDescent="0.35">
      <c r="A627" s="113" t="s">
        <v>76415</v>
      </c>
      <c r="B627" s="113" t="s">
        <v>76440</v>
      </c>
      <c r="C627" s="114">
        <v>442</v>
      </c>
      <c r="D627" s="113" t="s">
        <v>76366</v>
      </c>
      <c r="E627" s="113" t="s">
        <v>76460</v>
      </c>
      <c r="F627" s="113" t="s">
        <v>76256</v>
      </c>
      <c r="G627" s="113" t="s">
        <v>76421</v>
      </c>
      <c r="H627" s="113" t="s">
        <v>76422</v>
      </c>
      <c r="I627" s="113" t="s">
        <v>76423</v>
      </c>
      <c r="J627" s="115">
        <v>168.68</v>
      </c>
    </row>
    <row r="628" spans="1:10" x14ac:dyDescent="0.35">
      <c r="A628" s="113" t="s">
        <v>76415</v>
      </c>
      <c r="B628" s="113" t="s">
        <v>76440</v>
      </c>
      <c r="C628" s="114">
        <v>442</v>
      </c>
      <c r="D628" s="113" t="s">
        <v>76366</v>
      </c>
      <c r="E628" s="113" t="s">
        <v>76460</v>
      </c>
      <c r="F628" s="113" t="s">
        <v>76256</v>
      </c>
      <c r="G628" s="113" t="s">
        <v>76424</v>
      </c>
      <c r="H628" s="113" t="s">
        <v>76425</v>
      </c>
      <c r="I628" s="113" t="s">
        <v>76426</v>
      </c>
      <c r="J628" s="115">
        <v>147.80000000000001</v>
      </c>
    </row>
    <row r="629" spans="1:10" x14ac:dyDescent="0.35">
      <c r="A629" s="113" t="s">
        <v>76415</v>
      </c>
      <c r="B629" s="113" t="s">
        <v>76440</v>
      </c>
      <c r="C629" s="114">
        <v>442</v>
      </c>
      <c r="D629" s="113" t="s">
        <v>76366</v>
      </c>
      <c r="E629" s="113" t="s">
        <v>76460</v>
      </c>
      <c r="F629" s="113" t="s">
        <v>76256</v>
      </c>
      <c r="G629" s="113" t="s">
        <v>76427</v>
      </c>
      <c r="H629" s="113" t="s">
        <v>76428</v>
      </c>
      <c r="I629" s="113" t="s">
        <v>76429</v>
      </c>
      <c r="J629" s="115">
        <v>168.68</v>
      </c>
    </row>
    <row r="630" spans="1:10" x14ac:dyDescent="0.35">
      <c r="A630" s="113" t="s">
        <v>76415</v>
      </c>
      <c r="B630" s="113" t="s">
        <v>76440</v>
      </c>
      <c r="C630" s="114">
        <v>442</v>
      </c>
      <c r="D630" s="113" t="s">
        <v>76366</v>
      </c>
      <c r="E630" s="113" t="s">
        <v>76460</v>
      </c>
      <c r="F630" s="113" t="s">
        <v>76256</v>
      </c>
      <c r="G630" s="113" t="s">
        <v>76430</v>
      </c>
      <c r="H630" s="113" t="s">
        <v>76431</v>
      </c>
      <c r="I630" s="113" t="s">
        <v>76432</v>
      </c>
      <c r="J630" s="115">
        <v>168.68</v>
      </c>
    </row>
    <row r="631" spans="1:10" x14ac:dyDescent="0.35">
      <c r="A631" s="113" t="s">
        <v>76415</v>
      </c>
      <c r="B631" s="113" t="s">
        <v>76440</v>
      </c>
      <c r="C631" s="114">
        <v>442</v>
      </c>
      <c r="D631" s="113" t="s">
        <v>76366</v>
      </c>
      <c r="E631" s="113" t="s">
        <v>76460</v>
      </c>
      <c r="F631" s="113" t="s">
        <v>76256</v>
      </c>
      <c r="G631" s="113" t="s">
        <v>76433</v>
      </c>
      <c r="H631" s="113" t="s">
        <v>76434</v>
      </c>
      <c r="I631" s="113" t="s">
        <v>76435</v>
      </c>
      <c r="J631" s="115">
        <v>144.62</v>
      </c>
    </row>
    <row r="632" spans="1:10" x14ac:dyDescent="0.35">
      <c r="A632" s="113" t="s">
        <v>76415</v>
      </c>
      <c r="B632" s="113" t="s">
        <v>76440</v>
      </c>
      <c r="C632" s="114">
        <v>442</v>
      </c>
      <c r="D632" s="113" t="s">
        <v>76366</v>
      </c>
      <c r="E632" s="113" t="s">
        <v>76460</v>
      </c>
      <c r="F632" s="113" t="s">
        <v>76256</v>
      </c>
      <c r="G632" s="113" t="s">
        <v>76436</v>
      </c>
      <c r="H632" s="113" t="s">
        <v>76437</v>
      </c>
      <c r="I632" s="113" t="s">
        <v>76438</v>
      </c>
      <c r="J632" s="115">
        <v>182.42</v>
      </c>
    </row>
    <row r="633" spans="1:10" x14ac:dyDescent="0.35">
      <c r="A633" s="113" t="s">
        <v>76415</v>
      </c>
      <c r="B633" s="113" t="s">
        <v>76440</v>
      </c>
      <c r="C633" s="114">
        <v>472</v>
      </c>
      <c r="D633" s="113" t="s">
        <v>76378</v>
      </c>
      <c r="E633" s="113" t="s">
        <v>76450</v>
      </c>
      <c r="F633" s="113" t="s">
        <v>76418</v>
      </c>
      <c r="G633" s="113" t="s">
        <v>76419</v>
      </c>
      <c r="H633" s="113" t="s">
        <v>76419</v>
      </c>
      <c r="I633" s="113" t="s">
        <v>76420</v>
      </c>
      <c r="J633" s="115">
        <v>158.29</v>
      </c>
    </row>
    <row r="634" spans="1:10" x14ac:dyDescent="0.35">
      <c r="A634" s="113" t="s">
        <v>76415</v>
      </c>
      <c r="B634" s="113" t="s">
        <v>76440</v>
      </c>
      <c r="C634" s="114">
        <v>472</v>
      </c>
      <c r="D634" s="113" t="s">
        <v>76378</v>
      </c>
      <c r="E634" s="113" t="s">
        <v>76450</v>
      </c>
      <c r="F634" s="113" t="s">
        <v>76418</v>
      </c>
      <c r="G634" s="113" t="s">
        <v>76421</v>
      </c>
      <c r="H634" s="113" t="s">
        <v>76422</v>
      </c>
      <c r="I634" s="113" t="s">
        <v>76423</v>
      </c>
      <c r="J634" s="115">
        <v>201.97</v>
      </c>
    </row>
    <row r="635" spans="1:10" x14ac:dyDescent="0.35">
      <c r="A635" s="113" t="s">
        <v>76415</v>
      </c>
      <c r="B635" s="113" t="s">
        <v>76440</v>
      </c>
      <c r="C635" s="114">
        <v>472</v>
      </c>
      <c r="D635" s="113" t="s">
        <v>76378</v>
      </c>
      <c r="E635" s="113" t="s">
        <v>76450</v>
      </c>
      <c r="F635" s="113" t="s">
        <v>76418</v>
      </c>
      <c r="G635" s="113" t="s">
        <v>76424</v>
      </c>
      <c r="H635" s="113" t="s">
        <v>76425</v>
      </c>
      <c r="I635" s="113" t="s">
        <v>76426</v>
      </c>
      <c r="J635" s="115">
        <v>183.46</v>
      </c>
    </row>
    <row r="636" spans="1:10" x14ac:dyDescent="0.35">
      <c r="A636" s="113" t="s">
        <v>76415</v>
      </c>
      <c r="B636" s="113" t="s">
        <v>76440</v>
      </c>
      <c r="C636" s="114">
        <v>472</v>
      </c>
      <c r="D636" s="113" t="s">
        <v>76378</v>
      </c>
      <c r="E636" s="113" t="s">
        <v>76450</v>
      </c>
      <c r="F636" s="113" t="s">
        <v>76418</v>
      </c>
      <c r="G636" s="113" t="s">
        <v>76427</v>
      </c>
      <c r="H636" s="113" t="s">
        <v>76428</v>
      </c>
      <c r="I636" s="113" t="s">
        <v>76429</v>
      </c>
      <c r="J636" s="115">
        <v>201.97</v>
      </c>
    </row>
    <row r="637" spans="1:10" x14ac:dyDescent="0.35">
      <c r="A637" s="113" t="s">
        <v>76415</v>
      </c>
      <c r="B637" s="113" t="s">
        <v>76440</v>
      </c>
      <c r="C637" s="114">
        <v>472</v>
      </c>
      <c r="D637" s="113" t="s">
        <v>76378</v>
      </c>
      <c r="E637" s="113" t="s">
        <v>76450</v>
      </c>
      <c r="F637" s="113" t="s">
        <v>76418</v>
      </c>
      <c r="G637" s="113" t="s">
        <v>76430</v>
      </c>
      <c r="H637" s="113" t="s">
        <v>76431</v>
      </c>
      <c r="I637" s="113" t="s">
        <v>76432</v>
      </c>
      <c r="J637" s="115">
        <v>207.68</v>
      </c>
    </row>
    <row r="638" spans="1:10" x14ac:dyDescent="0.35">
      <c r="A638" s="113" t="s">
        <v>76415</v>
      </c>
      <c r="B638" s="113" t="s">
        <v>76440</v>
      </c>
      <c r="C638" s="114">
        <v>472</v>
      </c>
      <c r="D638" s="113" t="s">
        <v>76378</v>
      </c>
      <c r="E638" s="113" t="s">
        <v>76450</v>
      </c>
      <c r="F638" s="113" t="s">
        <v>76418</v>
      </c>
      <c r="G638" s="113" t="s">
        <v>76433</v>
      </c>
      <c r="H638" s="113" t="s">
        <v>76434</v>
      </c>
      <c r="I638" s="113" t="s">
        <v>76435</v>
      </c>
      <c r="J638" s="115">
        <v>174.1</v>
      </c>
    </row>
    <row r="639" spans="1:10" x14ac:dyDescent="0.35">
      <c r="A639" s="113" t="s">
        <v>76415</v>
      </c>
      <c r="B639" s="113" t="s">
        <v>76440</v>
      </c>
      <c r="C639" s="114">
        <v>472</v>
      </c>
      <c r="D639" s="113" t="s">
        <v>76378</v>
      </c>
      <c r="E639" s="113" t="s">
        <v>76450</v>
      </c>
      <c r="F639" s="113" t="s">
        <v>76418</v>
      </c>
      <c r="G639" s="113" t="s">
        <v>76436</v>
      </c>
      <c r="H639" s="113" t="s">
        <v>76437</v>
      </c>
      <c r="I639" s="113" t="s">
        <v>76438</v>
      </c>
      <c r="J639" s="115">
        <v>208.01</v>
      </c>
    </row>
    <row r="640" spans="1:10" x14ac:dyDescent="0.35">
      <c r="A640" s="113" t="s">
        <v>76415</v>
      </c>
      <c r="B640" s="113" t="s">
        <v>76440</v>
      </c>
      <c r="C640" s="114">
        <v>472</v>
      </c>
      <c r="D640" s="113" t="s">
        <v>76378</v>
      </c>
      <c r="E640" s="113" t="s">
        <v>76450</v>
      </c>
      <c r="F640" s="113" t="s">
        <v>76255</v>
      </c>
      <c r="G640" s="113" t="s">
        <v>76419</v>
      </c>
      <c r="H640" s="113" t="s">
        <v>76419</v>
      </c>
      <c r="I640" s="113" t="s">
        <v>76420</v>
      </c>
      <c r="J640" s="115">
        <v>143.29</v>
      </c>
    </row>
    <row r="641" spans="1:10" x14ac:dyDescent="0.35">
      <c r="A641" s="113" t="s">
        <v>76415</v>
      </c>
      <c r="B641" s="113" t="s">
        <v>76440</v>
      </c>
      <c r="C641" s="114">
        <v>472</v>
      </c>
      <c r="D641" s="113" t="s">
        <v>76378</v>
      </c>
      <c r="E641" s="113" t="s">
        <v>76450</v>
      </c>
      <c r="F641" s="113" t="s">
        <v>76255</v>
      </c>
      <c r="G641" s="113" t="s">
        <v>76421</v>
      </c>
      <c r="H641" s="113" t="s">
        <v>76422</v>
      </c>
      <c r="I641" s="113" t="s">
        <v>76423</v>
      </c>
      <c r="J641" s="115">
        <v>186.54</v>
      </c>
    </row>
    <row r="642" spans="1:10" x14ac:dyDescent="0.35">
      <c r="A642" s="113" t="s">
        <v>76415</v>
      </c>
      <c r="B642" s="113" t="s">
        <v>76440</v>
      </c>
      <c r="C642" s="114">
        <v>472</v>
      </c>
      <c r="D642" s="113" t="s">
        <v>76378</v>
      </c>
      <c r="E642" s="113" t="s">
        <v>76450</v>
      </c>
      <c r="F642" s="113" t="s">
        <v>76255</v>
      </c>
      <c r="G642" s="113" t="s">
        <v>76424</v>
      </c>
      <c r="H642" s="113" t="s">
        <v>76425</v>
      </c>
      <c r="I642" s="113" t="s">
        <v>76426</v>
      </c>
      <c r="J642" s="115">
        <v>244.62</v>
      </c>
    </row>
    <row r="643" spans="1:10" x14ac:dyDescent="0.35">
      <c r="A643" s="113" t="s">
        <v>76415</v>
      </c>
      <c r="B643" s="113" t="s">
        <v>76440</v>
      </c>
      <c r="C643" s="114">
        <v>472</v>
      </c>
      <c r="D643" s="113" t="s">
        <v>76378</v>
      </c>
      <c r="E643" s="113" t="s">
        <v>76450</v>
      </c>
      <c r="F643" s="113" t="s">
        <v>76255</v>
      </c>
      <c r="G643" s="113" t="s">
        <v>76427</v>
      </c>
      <c r="H643" s="113" t="s">
        <v>76428</v>
      </c>
      <c r="I643" s="113" t="s">
        <v>76429</v>
      </c>
      <c r="J643" s="115">
        <v>212.05</v>
      </c>
    </row>
    <row r="644" spans="1:10" x14ac:dyDescent="0.35">
      <c r="A644" s="113" t="s">
        <v>76415</v>
      </c>
      <c r="B644" s="113" t="s">
        <v>76440</v>
      </c>
      <c r="C644" s="114">
        <v>472</v>
      </c>
      <c r="D644" s="113" t="s">
        <v>76378</v>
      </c>
      <c r="E644" s="113" t="s">
        <v>76450</v>
      </c>
      <c r="F644" s="113" t="s">
        <v>76255</v>
      </c>
      <c r="G644" s="113" t="s">
        <v>76430</v>
      </c>
      <c r="H644" s="113" t="s">
        <v>76431</v>
      </c>
      <c r="I644" s="113" t="s">
        <v>76432</v>
      </c>
      <c r="J644" s="115">
        <v>212.05</v>
      </c>
    </row>
    <row r="645" spans="1:10" x14ac:dyDescent="0.35">
      <c r="A645" s="113" t="s">
        <v>76415</v>
      </c>
      <c r="B645" s="113" t="s">
        <v>76440</v>
      </c>
      <c r="C645" s="114">
        <v>472</v>
      </c>
      <c r="D645" s="113" t="s">
        <v>76378</v>
      </c>
      <c r="E645" s="113" t="s">
        <v>76450</v>
      </c>
      <c r="F645" s="113" t="s">
        <v>76255</v>
      </c>
      <c r="G645" s="113" t="s">
        <v>76433</v>
      </c>
      <c r="H645" s="113" t="s">
        <v>76434</v>
      </c>
      <c r="I645" s="113" t="s">
        <v>76435</v>
      </c>
      <c r="J645" s="115">
        <v>108.8</v>
      </c>
    </row>
    <row r="646" spans="1:10" x14ac:dyDescent="0.35">
      <c r="A646" s="113" t="s">
        <v>76415</v>
      </c>
      <c r="B646" s="113" t="s">
        <v>76440</v>
      </c>
      <c r="C646" s="114">
        <v>472</v>
      </c>
      <c r="D646" s="113" t="s">
        <v>76378</v>
      </c>
      <c r="E646" s="113" t="s">
        <v>76450</v>
      </c>
      <c r="F646" s="113" t="s">
        <v>76255</v>
      </c>
      <c r="G646" s="113" t="s">
        <v>76436</v>
      </c>
      <c r="H646" s="113" t="s">
        <v>76437</v>
      </c>
      <c r="I646" s="113" t="s">
        <v>76438</v>
      </c>
      <c r="J646" s="115">
        <v>234.34</v>
      </c>
    </row>
    <row r="647" spans="1:10" x14ac:dyDescent="0.35">
      <c r="A647" s="113" t="s">
        <v>76415</v>
      </c>
      <c r="B647" s="113" t="s">
        <v>76440</v>
      </c>
      <c r="C647" s="114">
        <v>472</v>
      </c>
      <c r="D647" s="113" t="s">
        <v>76378</v>
      </c>
      <c r="E647" s="113" t="s">
        <v>76450</v>
      </c>
      <c r="F647" s="113" t="s">
        <v>76256</v>
      </c>
      <c r="G647" s="113" t="s">
        <v>76419</v>
      </c>
      <c r="H647" s="113" t="s">
        <v>76419</v>
      </c>
      <c r="I647" s="113" t="s">
        <v>76420</v>
      </c>
      <c r="J647" s="115">
        <v>147.80000000000001</v>
      </c>
    </row>
    <row r="648" spans="1:10" x14ac:dyDescent="0.35">
      <c r="A648" s="113" t="s">
        <v>76415</v>
      </c>
      <c r="B648" s="113" t="s">
        <v>76440</v>
      </c>
      <c r="C648" s="114">
        <v>472</v>
      </c>
      <c r="D648" s="113" t="s">
        <v>76378</v>
      </c>
      <c r="E648" s="113" t="s">
        <v>76450</v>
      </c>
      <c r="F648" s="113" t="s">
        <v>76256</v>
      </c>
      <c r="G648" s="113" t="s">
        <v>76421</v>
      </c>
      <c r="H648" s="113" t="s">
        <v>76422</v>
      </c>
      <c r="I648" s="113" t="s">
        <v>76423</v>
      </c>
      <c r="J648" s="115">
        <v>168.68</v>
      </c>
    </row>
    <row r="649" spans="1:10" x14ac:dyDescent="0.35">
      <c r="A649" s="113" t="s">
        <v>76415</v>
      </c>
      <c r="B649" s="113" t="s">
        <v>76440</v>
      </c>
      <c r="C649" s="114">
        <v>472</v>
      </c>
      <c r="D649" s="113" t="s">
        <v>76378</v>
      </c>
      <c r="E649" s="113" t="s">
        <v>76450</v>
      </c>
      <c r="F649" s="113" t="s">
        <v>76256</v>
      </c>
      <c r="G649" s="113" t="s">
        <v>76424</v>
      </c>
      <c r="H649" s="113" t="s">
        <v>76425</v>
      </c>
      <c r="I649" s="113" t="s">
        <v>76426</v>
      </c>
      <c r="J649" s="115">
        <v>147.80000000000001</v>
      </c>
    </row>
    <row r="650" spans="1:10" x14ac:dyDescent="0.35">
      <c r="A650" s="113" t="s">
        <v>76415</v>
      </c>
      <c r="B650" s="113" t="s">
        <v>76440</v>
      </c>
      <c r="C650" s="114">
        <v>472</v>
      </c>
      <c r="D650" s="113" t="s">
        <v>76378</v>
      </c>
      <c r="E650" s="113" t="s">
        <v>76450</v>
      </c>
      <c r="F650" s="113" t="s">
        <v>76256</v>
      </c>
      <c r="G650" s="113" t="s">
        <v>76427</v>
      </c>
      <c r="H650" s="113" t="s">
        <v>76428</v>
      </c>
      <c r="I650" s="113" t="s">
        <v>76429</v>
      </c>
      <c r="J650" s="115">
        <v>168.68</v>
      </c>
    </row>
    <row r="651" spans="1:10" x14ac:dyDescent="0.35">
      <c r="A651" s="113" t="s">
        <v>76415</v>
      </c>
      <c r="B651" s="113" t="s">
        <v>76440</v>
      </c>
      <c r="C651" s="114">
        <v>472</v>
      </c>
      <c r="D651" s="113" t="s">
        <v>76378</v>
      </c>
      <c r="E651" s="113" t="s">
        <v>76450</v>
      </c>
      <c r="F651" s="113" t="s">
        <v>76256</v>
      </c>
      <c r="G651" s="113" t="s">
        <v>76430</v>
      </c>
      <c r="H651" s="113" t="s">
        <v>76431</v>
      </c>
      <c r="I651" s="113" t="s">
        <v>76432</v>
      </c>
      <c r="J651" s="115">
        <v>168.68</v>
      </c>
    </row>
    <row r="652" spans="1:10" x14ac:dyDescent="0.35">
      <c r="A652" s="113" t="s">
        <v>76415</v>
      </c>
      <c r="B652" s="113" t="s">
        <v>76440</v>
      </c>
      <c r="C652" s="114">
        <v>472</v>
      </c>
      <c r="D652" s="113" t="s">
        <v>76378</v>
      </c>
      <c r="E652" s="113" t="s">
        <v>76450</v>
      </c>
      <c r="F652" s="113" t="s">
        <v>76256</v>
      </c>
      <c r="G652" s="113" t="s">
        <v>76433</v>
      </c>
      <c r="H652" s="113" t="s">
        <v>76434</v>
      </c>
      <c r="I652" s="113" t="s">
        <v>76435</v>
      </c>
      <c r="J652" s="115">
        <v>144.62</v>
      </c>
    </row>
    <row r="653" spans="1:10" x14ac:dyDescent="0.35">
      <c r="A653" s="113" t="s">
        <v>76415</v>
      </c>
      <c r="B653" s="113" t="s">
        <v>76440</v>
      </c>
      <c r="C653" s="114">
        <v>472</v>
      </c>
      <c r="D653" s="113" t="s">
        <v>76378</v>
      </c>
      <c r="E653" s="113" t="s">
        <v>76450</v>
      </c>
      <c r="F653" s="113" t="s">
        <v>76256</v>
      </c>
      <c r="G653" s="113" t="s">
        <v>76436</v>
      </c>
      <c r="H653" s="113" t="s">
        <v>76437</v>
      </c>
      <c r="I653" s="113" t="s">
        <v>76438</v>
      </c>
      <c r="J653" s="115">
        <v>182.42</v>
      </c>
    </row>
    <row r="654" spans="1:10" x14ac:dyDescent="0.35">
      <c r="A654" s="113" t="s">
        <v>76415</v>
      </c>
      <c r="B654" s="113" t="s">
        <v>76447</v>
      </c>
      <c r="C654" s="114">
        <v>584</v>
      </c>
      <c r="D654" s="113" t="s">
        <v>76405</v>
      </c>
      <c r="E654" s="113" t="s">
        <v>76461</v>
      </c>
      <c r="F654" s="113" t="s">
        <v>76418</v>
      </c>
      <c r="G654" s="113" t="s">
        <v>76419</v>
      </c>
      <c r="H654" s="113" t="s">
        <v>76419</v>
      </c>
      <c r="I654" s="113" t="s">
        <v>76420</v>
      </c>
      <c r="J654" s="115">
        <v>158.29</v>
      </c>
    </row>
    <row r="655" spans="1:10" x14ac:dyDescent="0.35">
      <c r="A655" s="113" t="s">
        <v>76415</v>
      </c>
      <c r="B655" s="113" t="s">
        <v>76447</v>
      </c>
      <c r="C655" s="114">
        <v>584</v>
      </c>
      <c r="D655" s="113" t="s">
        <v>76405</v>
      </c>
      <c r="E655" s="113" t="s">
        <v>76461</v>
      </c>
      <c r="F655" s="113" t="s">
        <v>76418</v>
      </c>
      <c r="G655" s="113" t="s">
        <v>76421</v>
      </c>
      <c r="H655" s="113" t="s">
        <v>76422</v>
      </c>
      <c r="I655" s="113" t="s">
        <v>76423</v>
      </c>
      <c r="J655" s="115">
        <v>201.97</v>
      </c>
    </row>
    <row r="656" spans="1:10" x14ac:dyDescent="0.35">
      <c r="A656" s="113" t="s">
        <v>76415</v>
      </c>
      <c r="B656" s="113" t="s">
        <v>76447</v>
      </c>
      <c r="C656" s="114">
        <v>584</v>
      </c>
      <c r="D656" s="113" t="s">
        <v>76405</v>
      </c>
      <c r="E656" s="113" t="s">
        <v>76461</v>
      </c>
      <c r="F656" s="113" t="s">
        <v>76418</v>
      </c>
      <c r="G656" s="113" t="s">
        <v>76424</v>
      </c>
      <c r="H656" s="113" t="s">
        <v>76425</v>
      </c>
      <c r="I656" s="113" t="s">
        <v>76426</v>
      </c>
      <c r="J656" s="115">
        <v>183.46</v>
      </c>
    </row>
    <row r="657" spans="1:10" x14ac:dyDescent="0.35">
      <c r="A657" s="113" t="s">
        <v>76415</v>
      </c>
      <c r="B657" s="113" t="s">
        <v>76447</v>
      </c>
      <c r="C657" s="114">
        <v>584</v>
      </c>
      <c r="D657" s="113" t="s">
        <v>76405</v>
      </c>
      <c r="E657" s="113" t="s">
        <v>76461</v>
      </c>
      <c r="F657" s="113" t="s">
        <v>76418</v>
      </c>
      <c r="G657" s="113" t="s">
        <v>76427</v>
      </c>
      <c r="H657" s="113" t="s">
        <v>76428</v>
      </c>
      <c r="I657" s="113" t="s">
        <v>76429</v>
      </c>
      <c r="J657" s="115">
        <v>201.97</v>
      </c>
    </row>
    <row r="658" spans="1:10" x14ac:dyDescent="0.35">
      <c r="A658" s="113" t="s">
        <v>76415</v>
      </c>
      <c r="B658" s="113" t="s">
        <v>76447</v>
      </c>
      <c r="C658" s="114">
        <v>584</v>
      </c>
      <c r="D658" s="113" t="s">
        <v>76405</v>
      </c>
      <c r="E658" s="113" t="s">
        <v>76461</v>
      </c>
      <c r="F658" s="113" t="s">
        <v>76418</v>
      </c>
      <c r="G658" s="113" t="s">
        <v>76430</v>
      </c>
      <c r="H658" s="113" t="s">
        <v>76431</v>
      </c>
      <c r="I658" s="113" t="s">
        <v>76432</v>
      </c>
      <c r="J658" s="115">
        <v>207.68</v>
      </c>
    </row>
    <row r="659" spans="1:10" x14ac:dyDescent="0.35">
      <c r="A659" s="113" t="s">
        <v>76415</v>
      </c>
      <c r="B659" s="113" t="s">
        <v>76447</v>
      </c>
      <c r="C659" s="114">
        <v>584</v>
      </c>
      <c r="D659" s="113" t="s">
        <v>76405</v>
      </c>
      <c r="E659" s="113" t="s">
        <v>76461</v>
      </c>
      <c r="F659" s="113" t="s">
        <v>76418</v>
      </c>
      <c r="G659" s="113" t="s">
        <v>76433</v>
      </c>
      <c r="H659" s="113" t="s">
        <v>76434</v>
      </c>
      <c r="I659" s="113" t="s">
        <v>76435</v>
      </c>
      <c r="J659" s="115">
        <v>174.1</v>
      </c>
    </row>
    <row r="660" spans="1:10" x14ac:dyDescent="0.35">
      <c r="A660" s="113" t="s">
        <v>76415</v>
      </c>
      <c r="B660" s="113" t="s">
        <v>76447</v>
      </c>
      <c r="C660" s="114">
        <v>584</v>
      </c>
      <c r="D660" s="113" t="s">
        <v>76405</v>
      </c>
      <c r="E660" s="113" t="s">
        <v>76461</v>
      </c>
      <c r="F660" s="113" t="s">
        <v>76418</v>
      </c>
      <c r="G660" s="113" t="s">
        <v>76436</v>
      </c>
      <c r="H660" s="113" t="s">
        <v>76437</v>
      </c>
      <c r="I660" s="113" t="s">
        <v>76438</v>
      </c>
      <c r="J660" s="115">
        <v>208.01</v>
      </c>
    </row>
    <row r="661" spans="1:10" x14ac:dyDescent="0.35">
      <c r="A661" s="113" t="s">
        <v>76415</v>
      </c>
      <c r="B661" s="113" t="s">
        <v>76447</v>
      </c>
      <c r="C661" s="114">
        <v>584</v>
      </c>
      <c r="D661" s="113" t="s">
        <v>76405</v>
      </c>
      <c r="E661" s="113" t="s">
        <v>76461</v>
      </c>
      <c r="F661" s="113" t="s">
        <v>76255</v>
      </c>
      <c r="G661" s="113" t="s">
        <v>76419</v>
      </c>
      <c r="H661" s="113" t="s">
        <v>76419</v>
      </c>
      <c r="I661" s="113" t="s">
        <v>76420</v>
      </c>
      <c r="J661" s="115">
        <v>143.29</v>
      </c>
    </row>
    <row r="662" spans="1:10" x14ac:dyDescent="0.35">
      <c r="A662" s="113" t="s">
        <v>76415</v>
      </c>
      <c r="B662" s="113" t="s">
        <v>76447</v>
      </c>
      <c r="C662" s="114">
        <v>584</v>
      </c>
      <c r="D662" s="113" t="s">
        <v>76405</v>
      </c>
      <c r="E662" s="113" t="s">
        <v>76461</v>
      </c>
      <c r="F662" s="113" t="s">
        <v>76255</v>
      </c>
      <c r="G662" s="113" t="s">
        <v>76421</v>
      </c>
      <c r="H662" s="113" t="s">
        <v>76422</v>
      </c>
      <c r="I662" s="113" t="s">
        <v>76423</v>
      </c>
      <c r="J662" s="115">
        <v>186.54</v>
      </c>
    </row>
    <row r="663" spans="1:10" x14ac:dyDescent="0.35">
      <c r="A663" s="113" t="s">
        <v>76415</v>
      </c>
      <c r="B663" s="113" t="s">
        <v>76447</v>
      </c>
      <c r="C663" s="114">
        <v>584</v>
      </c>
      <c r="D663" s="113" t="s">
        <v>76405</v>
      </c>
      <c r="E663" s="113" t="s">
        <v>76461</v>
      </c>
      <c r="F663" s="113" t="s">
        <v>76255</v>
      </c>
      <c r="G663" s="113" t="s">
        <v>76424</v>
      </c>
      <c r="H663" s="113" t="s">
        <v>76425</v>
      </c>
      <c r="I663" s="113" t="s">
        <v>76426</v>
      </c>
      <c r="J663" s="115">
        <v>244.62</v>
      </c>
    </row>
    <row r="664" spans="1:10" x14ac:dyDescent="0.35">
      <c r="A664" s="113" t="s">
        <v>76415</v>
      </c>
      <c r="B664" s="113" t="s">
        <v>76447</v>
      </c>
      <c r="C664" s="114">
        <v>584</v>
      </c>
      <c r="D664" s="113" t="s">
        <v>76405</v>
      </c>
      <c r="E664" s="113" t="s">
        <v>76461</v>
      </c>
      <c r="F664" s="113" t="s">
        <v>76255</v>
      </c>
      <c r="G664" s="113" t="s">
        <v>76427</v>
      </c>
      <c r="H664" s="113" t="s">
        <v>76428</v>
      </c>
      <c r="I664" s="113" t="s">
        <v>76429</v>
      </c>
      <c r="J664" s="115">
        <v>212.05</v>
      </c>
    </row>
    <row r="665" spans="1:10" x14ac:dyDescent="0.35">
      <c r="A665" s="113" t="s">
        <v>76415</v>
      </c>
      <c r="B665" s="113" t="s">
        <v>76447</v>
      </c>
      <c r="C665" s="114">
        <v>584</v>
      </c>
      <c r="D665" s="113" t="s">
        <v>76405</v>
      </c>
      <c r="E665" s="113" t="s">
        <v>76461</v>
      </c>
      <c r="F665" s="113" t="s">
        <v>76255</v>
      </c>
      <c r="G665" s="113" t="s">
        <v>76430</v>
      </c>
      <c r="H665" s="113" t="s">
        <v>76431</v>
      </c>
      <c r="I665" s="113" t="s">
        <v>76432</v>
      </c>
      <c r="J665" s="115">
        <v>212.05</v>
      </c>
    </row>
    <row r="666" spans="1:10" x14ac:dyDescent="0.35">
      <c r="A666" s="113" t="s">
        <v>76415</v>
      </c>
      <c r="B666" s="113" t="s">
        <v>76447</v>
      </c>
      <c r="C666" s="114">
        <v>584</v>
      </c>
      <c r="D666" s="113" t="s">
        <v>76405</v>
      </c>
      <c r="E666" s="113" t="s">
        <v>76461</v>
      </c>
      <c r="F666" s="113" t="s">
        <v>76255</v>
      </c>
      <c r="G666" s="113" t="s">
        <v>76433</v>
      </c>
      <c r="H666" s="113" t="s">
        <v>76434</v>
      </c>
      <c r="I666" s="113" t="s">
        <v>76435</v>
      </c>
      <c r="J666" s="115">
        <v>108.8</v>
      </c>
    </row>
    <row r="667" spans="1:10" x14ac:dyDescent="0.35">
      <c r="A667" s="113" t="s">
        <v>76415</v>
      </c>
      <c r="B667" s="113" t="s">
        <v>76447</v>
      </c>
      <c r="C667" s="114">
        <v>584</v>
      </c>
      <c r="D667" s="113" t="s">
        <v>76405</v>
      </c>
      <c r="E667" s="113" t="s">
        <v>76461</v>
      </c>
      <c r="F667" s="113" t="s">
        <v>76255</v>
      </c>
      <c r="G667" s="113" t="s">
        <v>76436</v>
      </c>
      <c r="H667" s="113" t="s">
        <v>76437</v>
      </c>
      <c r="I667" s="113" t="s">
        <v>76438</v>
      </c>
      <c r="J667" s="115">
        <v>234.34</v>
      </c>
    </row>
    <row r="668" spans="1:10" x14ac:dyDescent="0.35">
      <c r="A668" s="113" t="s">
        <v>76415</v>
      </c>
      <c r="B668" s="113" t="s">
        <v>76447</v>
      </c>
      <c r="C668" s="114">
        <v>584</v>
      </c>
      <c r="D668" s="113" t="s">
        <v>76405</v>
      </c>
      <c r="E668" s="113" t="s">
        <v>76461</v>
      </c>
      <c r="F668" s="113" t="s">
        <v>76256</v>
      </c>
      <c r="G668" s="113" t="s">
        <v>76419</v>
      </c>
      <c r="H668" s="113" t="s">
        <v>76419</v>
      </c>
      <c r="I668" s="113" t="s">
        <v>76420</v>
      </c>
      <c r="J668" s="115">
        <v>147.80000000000001</v>
      </c>
    </row>
    <row r="669" spans="1:10" x14ac:dyDescent="0.35">
      <c r="A669" s="113" t="s">
        <v>76415</v>
      </c>
      <c r="B669" s="113" t="s">
        <v>76447</v>
      </c>
      <c r="C669" s="114">
        <v>584</v>
      </c>
      <c r="D669" s="113" t="s">
        <v>76405</v>
      </c>
      <c r="E669" s="113" t="s">
        <v>76461</v>
      </c>
      <c r="F669" s="113" t="s">
        <v>76256</v>
      </c>
      <c r="G669" s="113" t="s">
        <v>76421</v>
      </c>
      <c r="H669" s="113" t="s">
        <v>76422</v>
      </c>
      <c r="I669" s="113" t="s">
        <v>76423</v>
      </c>
      <c r="J669" s="115">
        <v>168.68</v>
      </c>
    </row>
    <row r="670" spans="1:10" x14ac:dyDescent="0.35">
      <c r="A670" s="113" t="s">
        <v>76415</v>
      </c>
      <c r="B670" s="113" t="s">
        <v>76447</v>
      </c>
      <c r="C670" s="114">
        <v>584</v>
      </c>
      <c r="D670" s="113" t="s">
        <v>76405</v>
      </c>
      <c r="E670" s="113" t="s">
        <v>76461</v>
      </c>
      <c r="F670" s="113" t="s">
        <v>76256</v>
      </c>
      <c r="G670" s="113" t="s">
        <v>76424</v>
      </c>
      <c r="H670" s="113" t="s">
        <v>76425</v>
      </c>
      <c r="I670" s="113" t="s">
        <v>76426</v>
      </c>
      <c r="J670" s="115">
        <v>147.80000000000001</v>
      </c>
    </row>
    <row r="671" spans="1:10" x14ac:dyDescent="0.35">
      <c r="A671" s="113" t="s">
        <v>76415</v>
      </c>
      <c r="B671" s="113" t="s">
        <v>76447</v>
      </c>
      <c r="C671" s="114">
        <v>584</v>
      </c>
      <c r="D671" s="113" t="s">
        <v>76405</v>
      </c>
      <c r="E671" s="113" t="s">
        <v>76461</v>
      </c>
      <c r="F671" s="113" t="s">
        <v>76256</v>
      </c>
      <c r="G671" s="113" t="s">
        <v>76427</v>
      </c>
      <c r="H671" s="113" t="s">
        <v>76428</v>
      </c>
      <c r="I671" s="113" t="s">
        <v>76429</v>
      </c>
      <c r="J671" s="115">
        <v>168.68</v>
      </c>
    </row>
    <row r="672" spans="1:10" x14ac:dyDescent="0.35">
      <c r="A672" s="113" t="s">
        <v>76415</v>
      </c>
      <c r="B672" s="113" t="s">
        <v>76447</v>
      </c>
      <c r="C672" s="114">
        <v>584</v>
      </c>
      <c r="D672" s="113" t="s">
        <v>76405</v>
      </c>
      <c r="E672" s="113" t="s">
        <v>76461</v>
      </c>
      <c r="F672" s="113" t="s">
        <v>76256</v>
      </c>
      <c r="G672" s="113" t="s">
        <v>76430</v>
      </c>
      <c r="H672" s="113" t="s">
        <v>76431</v>
      </c>
      <c r="I672" s="113" t="s">
        <v>76432</v>
      </c>
      <c r="J672" s="115">
        <v>168.68</v>
      </c>
    </row>
    <row r="673" spans="1:10" x14ac:dyDescent="0.35">
      <c r="A673" s="113" t="s">
        <v>76415</v>
      </c>
      <c r="B673" s="113" t="s">
        <v>76447</v>
      </c>
      <c r="C673" s="114">
        <v>584</v>
      </c>
      <c r="D673" s="113" t="s">
        <v>76405</v>
      </c>
      <c r="E673" s="113" t="s">
        <v>76461</v>
      </c>
      <c r="F673" s="113" t="s">
        <v>76256</v>
      </c>
      <c r="G673" s="113" t="s">
        <v>76433</v>
      </c>
      <c r="H673" s="113" t="s">
        <v>76434</v>
      </c>
      <c r="I673" s="113" t="s">
        <v>76435</v>
      </c>
      <c r="J673" s="115">
        <v>144.62</v>
      </c>
    </row>
    <row r="674" spans="1:10" x14ac:dyDescent="0.35">
      <c r="A674" s="113" t="s">
        <v>76415</v>
      </c>
      <c r="B674" s="113" t="s">
        <v>76447</v>
      </c>
      <c r="C674" s="114">
        <v>584</v>
      </c>
      <c r="D674" s="113" t="s">
        <v>76405</v>
      </c>
      <c r="E674" s="113" t="s">
        <v>76461</v>
      </c>
      <c r="F674" s="113" t="s">
        <v>76256</v>
      </c>
      <c r="G674" s="113" t="s">
        <v>76436</v>
      </c>
      <c r="H674" s="113" t="s">
        <v>76437</v>
      </c>
      <c r="I674" s="113" t="s">
        <v>76438</v>
      </c>
      <c r="J674" s="115">
        <v>182.42</v>
      </c>
    </row>
    <row r="675" spans="1:10" x14ac:dyDescent="0.35">
      <c r="A675" s="113" t="s">
        <v>76462</v>
      </c>
      <c r="B675" s="113" t="s">
        <v>76463</v>
      </c>
      <c r="C675" s="114">
        <v>101</v>
      </c>
      <c r="D675" s="113" t="s">
        <v>76259</v>
      </c>
      <c r="E675" s="113" t="s">
        <v>76464</v>
      </c>
      <c r="F675" s="113" t="s">
        <v>76418</v>
      </c>
      <c r="G675" s="113" t="s">
        <v>76419</v>
      </c>
      <c r="H675" s="113" t="s">
        <v>76419</v>
      </c>
      <c r="I675" s="113" t="s">
        <v>76420</v>
      </c>
      <c r="J675" s="115">
        <v>161.63</v>
      </c>
    </row>
    <row r="676" spans="1:10" x14ac:dyDescent="0.35">
      <c r="A676" s="113" t="s">
        <v>76462</v>
      </c>
      <c r="B676" s="113" t="s">
        <v>76463</v>
      </c>
      <c r="C676" s="114">
        <v>101</v>
      </c>
      <c r="D676" s="113" t="s">
        <v>76259</v>
      </c>
      <c r="E676" s="113" t="s">
        <v>76464</v>
      </c>
      <c r="F676" s="113" t="s">
        <v>76418</v>
      </c>
      <c r="G676" s="113" t="s">
        <v>76421</v>
      </c>
      <c r="H676" s="113" t="s">
        <v>76422</v>
      </c>
      <c r="I676" s="113" t="s">
        <v>76423</v>
      </c>
      <c r="J676" s="115">
        <v>320.19</v>
      </c>
    </row>
    <row r="677" spans="1:10" x14ac:dyDescent="0.35">
      <c r="A677" s="113" t="s">
        <v>76462</v>
      </c>
      <c r="B677" s="113" t="s">
        <v>76463</v>
      </c>
      <c r="C677" s="114">
        <v>101</v>
      </c>
      <c r="D677" s="113" t="s">
        <v>76259</v>
      </c>
      <c r="E677" s="113" t="s">
        <v>76464</v>
      </c>
      <c r="F677" s="113" t="s">
        <v>76418</v>
      </c>
      <c r="G677" s="113" t="s">
        <v>76424</v>
      </c>
      <c r="H677" s="113" t="s">
        <v>76425</v>
      </c>
      <c r="I677" s="113" t="s">
        <v>76426</v>
      </c>
      <c r="J677" s="115">
        <v>207.05</v>
      </c>
    </row>
    <row r="678" spans="1:10" x14ac:dyDescent="0.35">
      <c r="A678" s="113" t="s">
        <v>76462</v>
      </c>
      <c r="B678" s="113" t="s">
        <v>76463</v>
      </c>
      <c r="C678" s="114">
        <v>101</v>
      </c>
      <c r="D678" s="113" t="s">
        <v>76259</v>
      </c>
      <c r="E678" s="113" t="s">
        <v>76464</v>
      </c>
      <c r="F678" s="113" t="s">
        <v>76418</v>
      </c>
      <c r="G678" s="113" t="s">
        <v>76427</v>
      </c>
      <c r="H678" s="113" t="s">
        <v>76428</v>
      </c>
      <c r="I678" s="113" t="s">
        <v>76429</v>
      </c>
      <c r="J678" s="115">
        <v>318.13</v>
      </c>
    </row>
    <row r="679" spans="1:10" x14ac:dyDescent="0.35">
      <c r="A679" s="113" t="s">
        <v>76462</v>
      </c>
      <c r="B679" s="113" t="s">
        <v>76463</v>
      </c>
      <c r="C679" s="114">
        <v>101</v>
      </c>
      <c r="D679" s="113" t="s">
        <v>76259</v>
      </c>
      <c r="E679" s="113" t="s">
        <v>76464</v>
      </c>
      <c r="F679" s="113" t="s">
        <v>76418</v>
      </c>
      <c r="G679" s="113" t="s">
        <v>76430</v>
      </c>
      <c r="H679" s="113" t="s">
        <v>76431</v>
      </c>
      <c r="I679" s="113" t="s">
        <v>76432</v>
      </c>
      <c r="J679" s="115">
        <v>323.26</v>
      </c>
    </row>
    <row r="680" spans="1:10" x14ac:dyDescent="0.35">
      <c r="A680" s="113" t="s">
        <v>76462</v>
      </c>
      <c r="B680" s="113" t="s">
        <v>76463</v>
      </c>
      <c r="C680" s="114">
        <v>101</v>
      </c>
      <c r="D680" s="113" t="s">
        <v>76259</v>
      </c>
      <c r="E680" s="113" t="s">
        <v>76464</v>
      </c>
      <c r="F680" s="113" t="s">
        <v>76418</v>
      </c>
      <c r="G680" s="113" t="s">
        <v>76433</v>
      </c>
      <c r="H680" s="113" t="s">
        <v>76434</v>
      </c>
      <c r="I680" s="113" t="s">
        <v>76435</v>
      </c>
      <c r="J680" s="115">
        <v>228.19</v>
      </c>
    </row>
    <row r="681" spans="1:10" x14ac:dyDescent="0.35">
      <c r="A681" s="113" t="s">
        <v>76462</v>
      </c>
      <c r="B681" s="113" t="s">
        <v>76463</v>
      </c>
      <c r="C681" s="114">
        <v>101</v>
      </c>
      <c r="D681" s="113" t="s">
        <v>76259</v>
      </c>
      <c r="E681" s="113" t="s">
        <v>76464</v>
      </c>
      <c r="F681" s="113" t="s">
        <v>76418</v>
      </c>
      <c r="G681" s="113" t="s">
        <v>76436</v>
      </c>
      <c r="H681" s="113" t="s">
        <v>76437</v>
      </c>
      <c r="I681" s="113" t="s">
        <v>76438</v>
      </c>
      <c r="J681" s="115">
        <v>251.83</v>
      </c>
    </row>
    <row r="682" spans="1:10" x14ac:dyDescent="0.35">
      <c r="A682" s="113" t="s">
        <v>76462</v>
      </c>
      <c r="B682" s="113" t="s">
        <v>76463</v>
      </c>
      <c r="C682" s="114">
        <v>101</v>
      </c>
      <c r="D682" s="113" t="s">
        <v>76259</v>
      </c>
      <c r="E682" s="113" t="s">
        <v>76464</v>
      </c>
      <c r="F682" s="113" t="s">
        <v>76255</v>
      </c>
      <c r="G682" s="113" t="s">
        <v>76419</v>
      </c>
      <c r="H682" s="113" t="s">
        <v>76419</v>
      </c>
      <c r="I682" s="113" t="s">
        <v>76420</v>
      </c>
      <c r="J682" s="115">
        <v>189.81</v>
      </c>
    </row>
    <row r="683" spans="1:10" x14ac:dyDescent="0.35">
      <c r="A683" s="113" t="s">
        <v>76462</v>
      </c>
      <c r="B683" s="113" t="s">
        <v>76463</v>
      </c>
      <c r="C683" s="114">
        <v>101</v>
      </c>
      <c r="D683" s="113" t="s">
        <v>76259</v>
      </c>
      <c r="E683" s="113" t="s">
        <v>76464</v>
      </c>
      <c r="F683" s="113" t="s">
        <v>76255</v>
      </c>
      <c r="G683" s="113" t="s">
        <v>76421</v>
      </c>
      <c r="H683" s="113" t="s">
        <v>76422</v>
      </c>
      <c r="I683" s="113" t="s">
        <v>76423</v>
      </c>
      <c r="J683" s="115">
        <v>284.25</v>
      </c>
    </row>
    <row r="684" spans="1:10" x14ac:dyDescent="0.35">
      <c r="A684" s="113" t="s">
        <v>76462</v>
      </c>
      <c r="B684" s="113" t="s">
        <v>76463</v>
      </c>
      <c r="C684" s="114">
        <v>101</v>
      </c>
      <c r="D684" s="113" t="s">
        <v>76259</v>
      </c>
      <c r="E684" s="113" t="s">
        <v>76464</v>
      </c>
      <c r="F684" s="113" t="s">
        <v>76255</v>
      </c>
      <c r="G684" s="113" t="s">
        <v>76424</v>
      </c>
      <c r="H684" s="113" t="s">
        <v>76425</v>
      </c>
      <c r="I684" s="113" t="s">
        <v>76426</v>
      </c>
      <c r="J684" s="115">
        <v>257.64</v>
      </c>
    </row>
    <row r="685" spans="1:10" x14ac:dyDescent="0.35">
      <c r="A685" s="113" t="s">
        <v>76462</v>
      </c>
      <c r="B685" s="113" t="s">
        <v>76463</v>
      </c>
      <c r="C685" s="114">
        <v>101</v>
      </c>
      <c r="D685" s="113" t="s">
        <v>76259</v>
      </c>
      <c r="E685" s="113" t="s">
        <v>76464</v>
      </c>
      <c r="F685" s="113" t="s">
        <v>76255</v>
      </c>
      <c r="G685" s="113" t="s">
        <v>76427</v>
      </c>
      <c r="H685" s="113" t="s">
        <v>76428</v>
      </c>
      <c r="I685" s="113" t="s">
        <v>76429</v>
      </c>
      <c r="J685" s="115">
        <v>284.25</v>
      </c>
    </row>
    <row r="686" spans="1:10" x14ac:dyDescent="0.35">
      <c r="A686" s="113" t="s">
        <v>76462</v>
      </c>
      <c r="B686" s="113" t="s">
        <v>76463</v>
      </c>
      <c r="C686" s="114">
        <v>101</v>
      </c>
      <c r="D686" s="113" t="s">
        <v>76259</v>
      </c>
      <c r="E686" s="113" t="s">
        <v>76464</v>
      </c>
      <c r="F686" s="113" t="s">
        <v>76255</v>
      </c>
      <c r="G686" s="113" t="s">
        <v>76430</v>
      </c>
      <c r="H686" s="113" t="s">
        <v>76431</v>
      </c>
      <c r="I686" s="113" t="s">
        <v>76432</v>
      </c>
      <c r="J686" s="115">
        <v>311.02999999999997</v>
      </c>
    </row>
    <row r="687" spans="1:10" x14ac:dyDescent="0.35">
      <c r="A687" s="113" t="s">
        <v>76462</v>
      </c>
      <c r="B687" s="113" t="s">
        <v>76463</v>
      </c>
      <c r="C687" s="114">
        <v>101</v>
      </c>
      <c r="D687" s="113" t="s">
        <v>76259</v>
      </c>
      <c r="E687" s="113" t="s">
        <v>76464</v>
      </c>
      <c r="F687" s="113" t="s">
        <v>76255</v>
      </c>
      <c r="G687" s="113" t="s">
        <v>76433</v>
      </c>
      <c r="H687" s="113" t="s">
        <v>76434</v>
      </c>
      <c r="I687" s="113" t="s">
        <v>76435</v>
      </c>
      <c r="J687" s="115">
        <v>244.12</v>
      </c>
    </row>
    <row r="688" spans="1:10" x14ac:dyDescent="0.35">
      <c r="A688" s="113" t="s">
        <v>76462</v>
      </c>
      <c r="B688" s="113" t="s">
        <v>76463</v>
      </c>
      <c r="C688" s="114">
        <v>101</v>
      </c>
      <c r="D688" s="113" t="s">
        <v>76259</v>
      </c>
      <c r="E688" s="113" t="s">
        <v>76464</v>
      </c>
      <c r="F688" s="113" t="s">
        <v>76255</v>
      </c>
      <c r="G688" s="113" t="s">
        <v>76436</v>
      </c>
      <c r="H688" s="113" t="s">
        <v>76437</v>
      </c>
      <c r="I688" s="113" t="s">
        <v>76438</v>
      </c>
      <c r="J688" s="115">
        <v>247.8</v>
      </c>
    </row>
    <row r="689" spans="1:10" x14ac:dyDescent="0.35">
      <c r="A689" s="113" t="s">
        <v>76462</v>
      </c>
      <c r="B689" s="113" t="s">
        <v>76463</v>
      </c>
      <c r="C689" s="114">
        <v>101</v>
      </c>
      <c r="D689" s="113" t="s">
        <v>76259</v>
      </c>
      <c r="E689" s="113" t="s">
        <v>76464</v>
      </c>
      <c r="F689" s="113" t="s">
        <v>76256</v>
      </c>
      <c r="G689" s="113" t="s">
        <v>76419</v>
      </c>
      <c r="H689" s="113" t="s">
        <v>76419</v>
      </c>
      <c r="I689" s="113" t="s">
        <v>76420</v>
      </c>
      <c r="J689" s="115">
        <v>180.78</v>
      </c>
    </row>
    <row r="690" spans="1:10" x14ac:dyDescent="0.35">
      <c r="A690" s="113" t="s">
        <v>76462</v>
      </c>
      <c r="B690" s="113" t="s">
        <v>76463</v>
      </c>
      <c r="C690" s="114">
        <v>101</v>
      </c>
      <c r="D690" s="113" t="s">
        <v>76259</v>
      </c>
      <c r="E690" s="113" t="s">
        <v>76464</v>
      </c>
      <c r="F690" s="113" t="s">
        <v>76256</v>
      </c>
      <c r="G690" s="113" t="s">
        <v>76421</v>
      </c>
      <c r="H690" s="113" t="s">
        <v>76422</v>
      </c>
      <c r="I690" s="113" t="s">
        <v>76423</v>
      </c>
      <c r="J690" s="115">
        <v>189.7</v>
      </c>
    </row>
    <row r="691" spans="1:10" x14ac:dyDescent="0.35">
      <c r="A691" s="113" t="s">
        <v>76462</v>
      </c>
      <c r="B691" s="113" t="s">
        <v>76463</v>
      </c>
      <c r="C691" s="114">
        <v>101</v>
      </c>
      <c r="D691" s="113" t="s">
        <v>76259</v>
      </c>
      <c r="E691" s="113" t="s">
        <v>76464</v>
      </c>
      <c r="F691" s="113" t="s">
        <v>76256</v>
      </c>
      <c r="G691" s="113" t="s">
        <v>76424</v>
      </c>
      <c r="H691" s="113" t="s">
        <v>76425</v>
      </c>
      <c r="I691" s="113" t="s">
        <v>76426</v>
      </c>
      <c r="J691" s="115">
        <v>180.78</v>
      </c>
    </row>
    <row r="692" spans="1:10" x14ac:dyDescent="0.35">
      <c r="A692" s="113" t="s">
        <v>76462</v>
      </c>
      <c r="B692" s="113" t="s">
        <v>76463</v>
      </c>
      <c r="C692" s="114">
        <v>101</v>
      </c>
      <c r="D692" s="113" t="s">
        <v>76259</v>
      </c>
      <c r="E692" s="113" t="s">
        <v>76464</v>
      </c>
      <c r="F692" s="113" t="s">
        <v>76256</v>
      </c>
      <c r="G692" s="113" t="s">
        <v>76427</v>
      </c>
      <c r="H692" s="113" t="s">
        <v>76428</v>
      </c>
      <c r="I692" s="113" t="s">
        <v>76429</v>
      </c>
      <c r="J692" s="115">
        <v>247.85</v>
      </c>
    </row>
    <row r="693" spans="1:10" x14ac:dyDescent="0.35">
      <c r="A693" s="113" t="s">
        <v>76462</v>
      </c>
      <c r="B693" s="113" t="s">
        <v>76463</v>
      </c>
      <c r="C693" s="114">
        <v>101</v>
      </c>
      <c r="D693" s="113" t="s">
        <v>76259</v>
      </c>
      <c r="E693" s="113" t="s">
        <v>76464</v>
      </c>
      <c r="F693" s="113" t="s">
        <v>76256</v>
      </c>
      <c r="G693" s="113" t="s">
        <v>76430</v>
      </c>
      <c r="H693" s="113" t="s">
        <v>76431</v>
      </c>
      <c r="I693" s="113" t="s">
        <v>76432</v>
      </c>
      <c r="J693" s="115">
        <v>227.63</v>
      </c>
    </row>
    <row r="694" spans="1:10" x14ac:dyDescent="0.35">
      <c r="A694" s="113" t="s">
        <v>76462</v>
      </c>
      <c r="B694" s="113" t="s">
        <v>76463</v>
      </c>
      <c r="C694" s="114">
        <v>101</v>
      </c>
      <c r="D694" s="113" t="s">
        <v>76259</v>
      </c>
      <c r="E694" s="113" t="s">
        <v>76464</v>
      </c>
      <c r="F694" s="113" t="s">
        <v>76256</v>
      </c>
      <c r="G694" s="113" t="s">
        <v>76433</v>
      </c>
      <c r="H694" s="113" t="s">
        <v>76434</v>
      </c>
      <c r="I694" s="113" t="s">
        <v>76435</v>
      </c>
      <c r="J694" s="115">
        <v>174.59</v>
      </c>
    </row>
    <row r="695" spans="1:10" x14ac:dyDescent="0.35">
      <c r="A695" s="113" t="s">
        <v>76462</v>
      </c>
      <c r="B695" s="113" t="s">
        <v>76463</v>
      </c>
      <c r="C695" s="114">
        <v>101</v>
      </c>
      <c r="D695" s="113" t="s">
        <v>76259</v>
      </c>
      <c r="E695" s="113" t="s">
        <v>76464</v>
      </c>
      <c r="F695" s="113" t="s">
        <v>76256</v>
      </c>
      <c r="G695" s="113" t="s">
        <v>76436</v>
      </c>
      <c r="H695" s="113" t="s">
        <v>76437</v>
      </c>
      <c r="I695" s="113" t="s">
        <v>76438</v>
      </c>
      <c r="J695" s="115">
        <v>255.06</v>
      </c>
    </row>
    <row r="696" spans="1:10" x14ac:dyDescent="0.35">
      <c r="A696" s="113" t="s">
        <v>76462</v>
      </c>
      <c r="B696" s="113" t="s">
        <v>76465</v>
      </c>
      <c r="C696" s="114">
        <v>102</v>
      </c>
      <c r="D696" s="113" t="s">
        <v>76466</v>
      </c>
      <c r="E696" s="113" t="s">
        <v>76464</v>
      </c>
      <c r="F696" s="113" t="s">
        <v>76418</v>
      </c>
      <c r="G696" s="113" t="s">
        <v>76419</v>
      </c>
      <c r="H696" s="113" t="s">
        <v>76419</v>
      </c>
      <c r="I696" s="113" t="s">
        <v>76420</v>
      </c>
      <c r="J696" s="115">
        <v>161.63</v>
      </c>
    </row>
    <row r="697" spans="1:10" x14ac:dyDescent="0.35">
      <c r="A697" s="113" t="s">
        <v>76462</v>
      </c>
      <c r="B697" s="113" t="s">
        <v>76465</v>
      </c>
      <c r="C697" s="114">
        <v>102</v>
      </c>
      <c r="D697" s="113" t="s">
        <v>76466</v>
      </c>
      <c r="E697" s="113" t="s">
        <v>76464</v>
      </c>
      <c r="F697" s="113" t="s">
        <v>76418</v>
      </c>
      <c r="G697" s="113" t="s">
        <v>76421</v>
      </c>
      <c r="H697" s="113" t="s">
        <v>76422</v>
      </c>
      <c r="I697" s="113" t="s">
        <v>76423</v>
      </c>
      <c r="J697" s="115">
        <v>320.19</v>
      </c>
    </row>
    <row r="698" spans="1:10" x14ac:dyDescent="0.35">
      <c r="A698" s="113" t="s">
        <v>76462</v>
      </c>
      <c r="B698" s="113" t="s">
        <v>76465</v>
      </c>
      <c r="C698" s="114">
        <v>102</v>
      </c>
      <c r="D698" s="113" t="s">
        <v>76466</v>
      </c>
      <c r="E698" s="113" t="s">
        <v>76464</v>
      </c>
      <c r="F698" s="113" t="s">
        <v>76418</v>
      </c>
      <c r="G698" s="113" t="s">
        <v>76424</v>
      </c>
      <c r="H698" s="113" t="s">
        <v>76425</v>
      </c>
      <c r="I698" s="113" t="s">
        <v>76426</v>
      </c>
      <c r="J698" s="115">
        <v>207.05</v>
      </c>
    </row>
    <row r="699" spans="1:10" x14ac:dyDescent="0.35">
      <c r="A699" s="113" t="s">
        <v>76462</v>
      </c>
      <c r="B699" s="113" t="s">
        <v>76465</v>
      </c>
      <c r="C699" s="114">
        <v>102</v>
      </c>
      <c r="D699" s="113" t="s">
        <v>76466</v>
      </c>
      <c r="E699" s="113" t="s">
        <v>76464</v>
      </c>
      <c r="F699" s="113" t="s">
        <v>76418</v>
      </c>
      <c r="G699" s="113" t="s">
        <v>76427</v>
      </c>
      <c r="H699" s="113" t="s">
        <v>76428</v>
      </c>
      <c r="I699" s="113" t="s">
        <v>76429</v>
      </c>
      <c r="J699" s="115">
        <v>318.13</v>
      </c>
    </row>
    <row r="700" spans="1:10" x14ac:dyDescent="0.35">
      <c r="A700" s="113" t="s">
        <v>76462</v>
      </c>
      <c r="B700" s="113" t="s">
        <v>76465</v>
      </c>
      <c r="C700" s="114">
        <v>102</v>
      </c>
      <c r="D700" s="113" t="s">
        <v>76466</v>
      </c>
      <c r="E700" s="113" t="s">
        <v>76464</v>
      </c>
      <c r="F700" s="113" t="s">
        <v>76418</v>
      </c>
      <c r="G700" s="113" t="s">
        <v>76430</v>
      </c>
      <c r="H700" s="113" t="s">
        <v>76431</v>
      </c>
      <c r="I700" s="113" t="s">
        <v>76432</v>
      </c>
      <c r="J700" s="115">
        <v>323.26</v>
      </c>
    </row>
    <row r="701" spans="1:10" x14ac:dyDescent="0.35">
      <c r="A701" s="113" t="s">
        <v>76462</v>
      </c>
      <c r="B701" s="113" t="s">
        <v>76465</v>
      </c>
      <c r="C701" s="114">
        <v>102</v>
      </c>
      <c r="D701" s="113" t="s">
        <v>76466</v>
      </c>
      <c r="E701" s="113" t="s">
        <v>76464</v>
      </c>
      <c r="F701" s="113" t="s">
        <v>76418</v>
      </c>
      <c r="G701" s="113" t="s">
        <v>76433</v>
      </c>
      <c r="H701" s="113" t="s">
        <v>76434</v>
      </c>
      <c r="I701" s="113" t="s">
        <v>76435</v>
      </c>
      <c r="J701" s="115">
        <v>228.19</v>
      </c>
    </row>
    <row r="702" spans="1:10" x14ac:dyDescent="0.35">
      <c r="A702" s="113" t="s">
        <v>76462</v>
      </c>
      <c r="B702" s="113" t="s">
        <v>76465</v>
      </c>
      <c r="C702" s="114">
        <v>102</v>
      </c>
      <c r="D702" s="113" t="s">
        <v>76466</v>
      </c>
      <c r="E702" s="113" t="s">
        <v>76464</v>
      </c>
      <c r="F702" s="113" t="s">
        <v>76418</v>
      </c>
      <c r="G702" s="113" t="s">
        <v>76436</v>
      </c>
      <c r="H702" s="113" t="s">
        <v>76437</v>
      </c>
      <c r="I702" s="113" t="s">
        <v>76438</v>
      </c>
      <c r="J702" s="115">
        <v>251.83</v>
      </c>
    </row>
    <row r="703" spans="1:10" x14ac:dyDescent="0.35">
      <c r="A703" s="113" t="s">
        <v>76462</v>
      </c>
      <c r="B703" s="113" t="s">
        <v>76465</v>
      </c>
      <c r="C703" s="114">
        <v>102</v>
      </c>
      <c r="D703" s="113" t="s">
        <v>76466</v>
      </c>
      <c r="E703" s="113" t="s">
        <v>76464</v>
      </c>
      <c r="F703" s="113" t="s">
        <v>76255</v>
      </c>
      <c r="G703" s="113" t="s">
        <v>76419</v>
      </c>
      <c r="H703" s="113" t="s">
        <v>76419</v>
      </c>
      <c r="I703" s="113" t="s">
        <v>76420</v>
      </c>
      <c r="J703" s="115">
        <v>189.81</v>
      </c>
    </row>
    <row r="704" spans="1:10" x14ac:dyDescent="0.35">
      <c r="A704" s="113" t="s">
        <v>76462</v>
      </c>
      <c r="B704" s="113" t="s">
        <v>76465</v>
      </c>
      <c r="C704" s="114">
        <v>102</v>
      </c>
      <c r="D704" s="113" t="s">
        <v>76466</v>
      </c>
      <c r="E704" s="113" t="s">
        <v>76464</v>
      </c>
      <c r="F704" s="113" t="s">
        <v>76255</v>
      </c>
      <c r="G704" s="113" t="s">
        <v>76421</v>
      </c>
      <c r="H704" s="113" t="s">
        <v>76422</v>
      </c>
      <c r="I704" s="113" t="s">
        <v>76423</v>
      </c>
      <c r="J704" s="115">
        <v>284.25</v>
      </c>
    </row>
    <row r="705" spans="1:10" x14ac:dyDescent="0.35">
      <c r="A705" s="113" t="s">
        <v>76462</v>
      </c>
      <c r="B705" s="113" t="s">
        <v>76465</v>
      </c>
      <c r="C705" s="114">
        <v>102</v>
      </c>
      <c r="D705" s="113" t="s">
        <v>76466</v>
      </c>
      <c r="E705" s="113" t="s">
        <v>76464</v>
      </c>
      <c r="F705" s="113" t="s">
        <v>76255</v>
      </c>
      <c r="G705" s="113" t="s">
        <v>76424</v>
      </c>
      <c r="H705" s="113" t="s">
        <v>76425</v>
      </c>
      <c r="I705" s="113" t="s">
        <v>76426</v>
      </c>
      <c r="J705" s="115">
        <v>257.64</v>
      </c>
    </row>
    <row r="706" spans="1:10" x14ac:dyDescent="0.35">
      <c r="A706" s="113" t="s">
        <v>76462</v>
      </c>
      <c r="B706" s="113" t="s">
        <v>76465</v>
      </c>
      <c r="C706" s="114">
        <v>102</v>
      </c>
      <c r="D706" s="113" t="s">
        <v>76466</v>
      </c>
      <c r="E706" s="113" t="s">
        <v>76464</v>
      </c>
      <c r="F706" s="113" t="s">
        <v>76255</v>
      </c>
      <c r="G706" s="113" t="s">
        <v>76427</v>
      </c>
      <c r="H706" s="113" t="s">
        <v>76428</v>
      </c>
      <c r="I706" s="113" t="s">
        <v>76429</v>
      </c>
      <c r="J706" s="115">
        <v>284.25</v>
      </c>
    </row>
    <row r="707" spans="1:10" x14ac:dyDescent="0.35">
      <c r="A707" s="113" t="s">
        <v>76462</v>
      </c>
      <c r="B707" s="113" t="s">
        <v>76465</v>
      </c>
      <c r="C707" s="114">
        <v>102</v>
      </c>
      <c r="D707" s="113" t="s">
        <v>76466</v>
      </c>
      <c r="E707" s="113" t="s">
        <v>76464</v>
      </c>
      <c r="F707" s="113" t="s">
        <v>76255</v>
      </c>
      <c r="G707" s="113" t="s">
        <v>76430</v>
      </c>
      <c r="H707" s="113" t="s">
        <v>76431</v>
      </c>
      <c r="I707" s="113" t="s">
        <v>76432</v>
      </c>
      <c r="J707" s="115">
        <v>311.02999999999997</v>
      </c>
    </row>
    <row r="708" spans="1:10" x14ac:dyDescent="0.35">
      <c r="A708" s="113" t="s">
        <v>76462</v>
      </c>
      <c r="B708" s="113" t="s">
        <v>76465</v>
      </c>
      <c r="C708" s="114">
        <v>102</v>
      </c>
      <c r="D708" s="113" t="s">
        <v>76466</v>
      </c>
      <c r="E708" s="113" t="s">
        <v>76464</v>
      </c>
      <c r="F708" s="113" t="s">
        <v>76255</v>
      </c>
      <c r="G708" s="113" t="s">
        <v>76433</v>
      </c>
      <c r="H708" s="113" t="s">
        <v>76434</v>
      </c>
      <c r="I708" s="113" t="s">
        <v>76435</v>
      </c>
      <c r="J708" s="115">
        <v>244.12</v>
      </c>
    </row>
    <row r="709" spans="1:10" x14ac:dyDescent="0.35">
      <c r="A709" s="113" t="s">
        <v>76462</v>
      </c>
      <c r="B709" s="113" t="s">
        <v>76465</v>
      </c>
      <c r="C709" s="114">
        <v>102</v>
      </c>
      <c r="D709" s="113" t="s">
        <v>76466</v>
      </c>
      <c r="E709" s="113" t="s">
        <v>76464</v>
      </c>
      <c r="F709" s="113" t="s">
        <v>76255</v>
      </c>
      <c r="G709" s="113" t="s">
        <v>76436</v>
      </c>
      <c r="H709" s="113" t="s">
        <v>76437</v>
      </c>
      <c r="I709" s="113" t="s">
        <v>76438</v>
      </c>
      <c r="J709" s="115">
        <v>247.8</v>
      </c>
    </row>
    <row r="710" spans="1:10" x14ac:dyDescent="0.35">
      <c r="A710" s="113" t="s">
        <v>76462</v>
      </c>
      <c r="B710" s="113" t="s">
        <v>76465</v>
      </c>
      <c r="C710" s="114">
        <v>102</v>
      </c>
      <c r="D710" s="113" t="s">
        <v>76466</v>
      </c>
      <c r="E710" s="113" t="s">
        <v>76464</v>
      </c>
      <c r="F710" s="113" t="s">
        <v>76256</v>
      </c>
      <c r="G710" s="113" t="s">
        <v>76419</v>
      </c>
      <c r="H710" s="113" t="s">
        <v>76419</v>
      </c>
      <c r="I710" s="113" t="s">
        <v>76420</v>
      </c>
      <c r="J710" s="115">
        <v>180.78</v>
      </c>
    </row>
    <row r="711" spans="1:10" x14ac:dyDescent="0.35">
      <c r="A711" s="113" t="s">
        <v>76462</v>
      </c>
      <c r="B711" s="113" t="s">
        <v>76465</v>
      </c>
      <c r="C711" s="114">
        <v>102</v>
      </c>
      <c r="D711" s="113" t="s">
        <v>76466</v>
      </c>
      <c r="E711" s="113" t="s">
        <v>76464</v>
      </c>
      <c r="F711" s="113" t="s">
        <v>76256</v>
      </c>
      <c r="G711" s="113" t="s">
        <v>76421</v>
      </c>
      <c r="H711" s="113" t="s">
        <v>76422</v>
      </c>
      <c r="I711" s="113" t="s">
        <v>76423</v>
      </c>
      <c r="J711" s="115">
        <v>189.7</v>
      </c>
    </row>
    <row r="712" spans="1:10" x14ac:dyDescent="0.35">
      <c r="A712" s="113" t="s">
        <v>76462</v>
      </c>
      <c r="B712" s="113" t="s">
        <v>76465</v>
      </c>
      <c r="C712" s="114">
        <v>102</v>
      </c>
      <c r="D712" s="113" t="s">
        <v>76466</v>
      </c>
      <c r="E712" s="113" t="s">
        <v>76464</v>
      </c>
      <c r="F712" s="113" t="s">
        <v>76256</v>
      </c>
      <c r="G712" s="113" t="s">
        <v>76424</v>
      </c>
      <c r="H712" s="113" t="s">
        <v>76425</v>
      </c>
      <c r="I712" s="113" t="s">
        <v>76426</v>
      </c>
      <c r="J712" s="115">
        <v>180.78</v>
      </c>
    </row>
    <row r="713" spans="1:10" x14ac:dyDescent="0.35">
      <c r="A713" s="113" t="s">
        <v>76462</v>
      </c>
      <c r="B713" s="113" t="s">
        <v>76465</v>
      </c>
      <c r="C713" s="114">
        <v>102</v>
      </c>
      <c r="D713" s="113" t="s">
        <v>76466</v>
      </c>
      <c r="E713" s="113" t="s">
        <v>76464</v>
      </c>
      <c r="F713" s="113" t="s">
        <v>76256</v>
      </c>
      <c r="G713" s="113" t="s">
        <v>76427</v>
      </c>
      <c r="H713" s="113" t="s">
        <v>76428</v>
      </c>
      <c r="I713" s="113" t="s">
        <v>76429</v>
      </c>
      <c r="J713" s="115">
        <v>247.85</v>
      </c>
    </row>
    <row r="714" spans="1:10" x14ac:dyDescent="0.35">
      <c r="A714" s="113" t="s">
        <v>76462</v>
      </c>
      <c r="B714" s="113" t="s">
        <v>76465</v>
      </c>
      <c r="C714" s="114">
        <v>102</v>
      </c>
      <c r="D714" s="113" t="s">
        <v>76466</v>
      </c>
      <c r="E714" s="113" t="s">
        <v>76464</v>
      </c>
      <c r="F714" s="113" t="s">
        <v>76256</v>
      </c>
      <c r="G714" s="113" t="s">
        <v>76430</v>
      </c>
      <c r="H714" s="113" t="s">
        <v>76431</v>
      </c>
      <c r="I714" s="113" t="s">
        <v>76432</v>
      </c>
      <c r="J714" s="115">
        <v>227.63</v>
      </c>
    </row>
    <row r="715" spans="1:10" x14ac:dyDescent="0.35">
      <c r="A715" s="113" t="s">
        <v>76462</v>
      </c>
      <c r="B715" s="113" t="s">
        <v>76465</v>
      </c>
      <c r="C715" s="114">
        <v>102</v>
      </c>
      <c r="D715" s="113" t="s">
        <v>76466</v>
      </c>
      <c r="E715" s="113" t="s">
        <v>76464</v>
      </c>
      <c r="F715" s="113" t="s">
        <v>76256</v>
      </c>
      <c r="G715" s="113" t="s">
        <v>76433</v>
      </c>
      <c r="H715" s="113" t="s">
        <v>76434</v>
      </c>
      <c r="I715" s="113" t="s">
        <v>76435</v>
      </c>
      <c r="J715" s="115">
        <v>174.59</v>
      </c>
    </row>
    <row r="716" spans="1:10" x14ac:dyDescent="0.35">
      <c r="A716" s="113" t="s">
        <v>76462</v>
      </c>
      <c r="B716" s="113" t="s">
        <v>76465</v>
      </c>
      <c r="C716" s="114">
        <v>102</v>
      </c>
      <c r="D716" s="113" t="s">
        <v>76466</v>
      </c>
      <c r="E716" s="113" t="s">
        <v>76464</v>
      </c>
      <c r="F716" s="113" t="s">
        <v>76256</v>
      </c>
      <c r="G716" s="113" t="s">
        <v>76436</v>
      </c>
      <c r="H716" s="113" t="s">
        <v>76437</v>
      </c>
      <c r="I716" s="113" t="s">
        <v>76438</v>
      </c>
      <c r="J716" s="115">
        <v>255.06</v>
      </c>
    </row>
    <row r="717" spans="1:10" x14ac:dyDescent="0.35">
      <c r="A717" s="113" t="s">
        <v>76462</v>
      </c>
      <c r="B717" s="113" t="s">
        <v>76463</v>
      </c>
      <c r="C717" s="114">
        <v>104</v>
      </c>
      <c r="D717" s="113" t="s">
        <v>76263</v>
      </c>
      <c r="E717" s="113" t="s">
        <v>76464</v>
      </c>
      <c r="F717" s="113" t="s">
        <v>76418</v>
      </c>
      <c r="G717" s="113" t="s">
        <v>76419</v>
      </c>
      <c r="H717" s="113" t="s">
        <v>76419</v>
      </c>
      <c r="I717" s="113" t="s">
        <v>76420</v>
      </c>
      <c r="J717" s="115">
        <v>161.63</v>
      </c>
    </row>
    <row r="718" spans="1:10" x14ac:dyDescent="0.35">
      <c r="A718" s="113" t="s">
        <v>76462</v>
      </c>
      <c r="B718" s="113" t="s">
        <v>76463</v>
      </c>
      <c r="C718" s="114">
        <v>104</v>
      </c>
      <c r="D718" s="113" t="s">
        <v>76263</v>
      </c>
      <c r="E718" s="113" t="s">
        <v>76464</v>
      </c>
      <c r="F718" s="113" t="s">
        <v>76418</v>
      </c>
      <c r="G718" s="113" t="s">
        <v>76421</v>
      </c>
      <c r="H718" s="113" t="s">
        <v>76422</v>
      </c>
      <c r="I718" s="113" t="s">
        <v>76423</v>
      </c>
      <c r="J718" s="115">
        <v>320.19</v>
      </c>
    </row>
    <row r="719" spans="1:10" x14ac:dyDescent="0.35">
      <c r="A719" s="113" t="s">
        <v>76462</v>
      </c>
      <c r="B719" s="113" t="s">
        <v>76463</v>
      </c>
      <c r="C719" s="114">
        <v>104</v>
      </c>
      <c r="D719" s="113" t="s">
        <v>76263</v>
      </c>
      <c r="E719" s="113" t="s">
        <v>76464</v>
      </c>
      <c r="F719" s="113" t="s">
        <v>76418</v>
      </c>
      <c r="G719" s="113" t="s">
        <v>76424</v>
      </c>
      <c r="H719" s="113" t="s">
        <v>76425</v>
      </c>
      <c r="I719" s="113" t="s">
        <v>76426</v>
      </c>
      <c r="J719" s="115">
        <v>207.05</v>
      </c>
    </row>
    <row r="720" spans="1:10" x14ac:dyDescent="0.35">
      <c r="A720" s="113" t="s">
        <v>76462</v>
      </c>
      <c r="B720" s="113" t="s">
        <v>76463</v>
      </c>
      <c r="C720" s="114">
        <v>104</v>
      </c>
      <c r="D720" s="113" t="s">
        <v>76263</v>
      </c>
      <c r="E720" s="113" t="s">
        <v>76464</v>
      </c>
      <c r="F720" s="113" t="s">
        <v>76418</v>
      </c>
      <c r="G720" s="113" t="s">
        <v>76427</v>
      </c>
      <c r="H720" s="113" t="s">
        <v>76428</v>
      </c>
      <c r="I720" s="113" t="s">
        <v>76429</v>
      </c>
      <c r="J720" s="115">
        <v>318.13</v>
      </c>
    </row>
    <row r="721" spans="1:10" x14ac:dyDescent="0.35">
      <c r="A721" s="113" t="s">
        <v>76462</v>
      </c>
      <c r="B721" s="113" t="s">
        <v>76463</v>
      </c>
      <c r="C721" s="114">
        <v>104</v>
      </c>
      <c r="D721" s="113" t="s">
        <v>76263</v>
      </c>
      <c r="E721" s="113" t="s">
        <v>76464</v>
      </c>
      <c r="F721" s="113" t="s">
        <v>76418</v>
      </c>
      <c r="G721" s="113" t="s">
        <v>76430</v>
      </c>
      <c r="H721" s="113" t="s">
        <v>76431</v>
      </c>
      <c r="I721" s="113" t="s">
        <v>76432</v>
      </c>
      <c r="J721" s="115">
        <v>323.26</v>
      </c>
    </row>
    <row r="722" spans="1:10" x14ac:dyDescent="0.35">
      <c r="A722" s="113" t="s">
        <v>76462</v>
      </c>
      <c r="B722" s="113" t="s">
        <v>76463</v>
      </c>
      <c r="C722" s="114">
        <v>104</v>
      </c>
      <c r="D722" s="113" t="s">
        <v>76263</v>
      </c>
      <c r="E722" s="113" t="s">
        <v>76464</v>
      </c>
      <c r="F722" s="113" t="s">
        <v>76418</v>
      </c>
      <c r="G722" s="113" t="s">
        <v>76433</v>
      </c>
      <c r="H722" s="113" t="s">
        <v>76434</v>
      </c>
      <c r="I722" s="113" t="s">
        <v>76435</v>
      </c>
      <c r="J722" s="115">
        <v>228.19</v>
      </c>
    </row>
    <row r="723" spans="1:10" x14ac:dyDescent="0.35">
      <c r="A723" s="113" t="s">
        <v>76462</v>
      </c>
      <c r="B723" s="113" t="s">
        <v>76463</v>
      </c>
      <c r="C723" s="114">
        <v>104</v>
      </c>
      <c r="D723" s="113" t="s">
        <v>76263</v>
      </c>
      <c r="E723" s="113" t="s">
        <v>76464</v>
      </c>
      <c r="F723" s="113" t="s">
        <v>76418</v>
      </c>
      <c r="G723" s="113" t="s">
        <v>76436</v>
      </c>
      <c r="H723" s="113" t="s">
        <v>76437</v>
      </c>
      <c r="I723" s="113" t="s">
        <v>76438</v>
      </c>
      <c r="J723" s="115">
        <v>251.83</v>
      </c>
    </row>
    <row r="724" spans="1:10" x14ac:dyDescent="0.35">
      <c r="A724" s="113" t="s">
        <v>76462</v>
      </c>
      <c r="B724" s="113" t="s">
        <v>76463</v>
      </c>
      <c r="C724" s="114">
        <v>104</v>
      </c>
      <c r="D724" s="113" t="s">
        <v>76263</v>
      </c>
      <c r="E724" s="113" t="s">
        <v>76464</v>
      </c>
      <c r="F724" s="113" t="s">
        <v>76255</v>
      </c>
      <c r="G724" s="113" t="s">
        <v>76419</v>
      </c>
      <c r="H724" s="113" t="s">
        <v>76419</v>
      </c>
      <c r="I724" s="113" t="s">
        <v>76420</v>
      </c>
      <c r="J724" s="115">
        <v>189.81</v>
      </c>
    </row>
    <row r="725" spans="1:10" x14ac:dyDescent="0.35">
      <c r="A725" s="113" t="s">
        <v>76462</v>
      </c>
      <c r="B725" s="113" t="s">
        <v>76463</v>
      </c>
      <c r="C725" s="114">
        <v>104</v>
      </c>
      <c r="D725" s="113" t="s">
        <v>76263</v>
      </c>
      <c r="E725" s="113" t="s">
        <v>76464</v>
      </c>
      <c r="F725" s="113" t="s">
        <v>76255</v>
      </c>
      <c r="G725" s="113" t="s">
        <v>76421</v>
      </c>
      <c r="H725" s="113" t="s">
        <v>76422</v>
      </c>
      <c r="I725" s="113" t="s">
        <v>76423</v>
      </c>
      <c r="J725" s="115">
        <v>284.25</v>
      </c>
    </row>
    <row r="726" spans="1:10" x14ac:dyDescent="0.35">
      <c r="A726" s="113" t="s">
        <v>76462</v>
      </c>
      <c r="B726" s="113" t="s">
        <v>76463</v>
      </c>
      <c r="C726" s="114">
        <v>104</v>
      </c>
      <c r="D726" s="113" t="s">
        <v>76263</v>
      </c>
      <c r="E726" s="113" t="s">
        <v>76464</v>
      </c>
      <c r="F726" s="113" t="s">
        <v>76255</v>
      </c>
      <c r="G726" s="113" t="s">
        <v>76424</v>
      </c>
      <c r="H726" s="113" t="s">
        <v>76425</v>
      </c>
      <c r="I726" s="113" t="s">
        <v>76426</v>
      </c>
      <c r="J726" s="115">
        <v>257.64</v>
      </c>
    </row>
    <row r="727" spans="1:10" x14ac:dyDescent="0.35">
      <c r="A727" s="113" t="s">
        <v>76462</v>
      </c>
      <c r="B727" s="113" t="s">
        <v>76463</v>
      </c>
      <c r="C727" s="114">
        <v>104</v>
      </c>
      <c r="D727" s="113" t="s">
        <v>76263</v>
      </c>
      <c r="E727" s="113" t="s">
        <v>76464</v>
      </c>
      <c r="F727" s="113" t="s">
        <v>76255</v>
      </c>
      <c r="G727" s="113" t="s">
        <v>76427</v>
      </c>
      <c r="H727" s="113" t="s">
        <v>76428</v>
      </c>
      <c r="I727" s="113" t="s">
        <v>76429</v>
      </c>
      <c r="J727" s="115">
        <v>284.25</v>
      </c>
    </row>
    <row r="728" spans="1:10" x14ac:dyDescent="0.35">
      <c r="A728" s="113" t="s">
        <v>76462</v>
      </c>
      <c r="B728" s="113" t="s">
        <v>76463</v>
      </c>
      <c r="C728" s="114">
        <v>104</v>
      </c>
      <c r="D728" s="113" t="s">
        <v>76263</v>
      </c>
      <c r="E728" s="113" t="s">
        <v>76464</v>
      </c>
      <c r="F728" s="113" t="s">
        <v>76255</v>
      </c>
      <c r="G728" s="113" t="s">
        <v>76430</v>
      </c>
      <c r="H728" s="113" t="s">
        <v>76431</v>
      </c>
      <c r="I728" s="113" t="s">
        <v>76432</v>
      </c>
      <c r="J728" s="115">
        <v>311.02999999999997</v>
      </c>
    </row>
    <row r="729" spans="1:10" x14ac:dyDescent="0.35">
      <c r="A729" s="113" t="s">
        <v>76462</v>
      </c>
      <c r="B729" s="113" t="s">
        <v>76463</v>
      </c>
      <c r="C729" s="114">
        <v>104</v>
      </c>
      <c r="D729" s="113" t="s">
        <v>76263</v>
      </c>
      <c r="E729" s="113" t="s">
        <v>76464</v>
      </c>
      <c r="F729" s="113" t="s">
        <v>76255</v>
      </c>
      <c r="G729" s="113" t="s">
        <v>76433</v>
      </c>
      <c r="H729" s="113" t="s">
        <v>76434</v>
      </c>
      <c r="I729" s="113" t="s">
        <v>76435</v>
      </c>
      <c r="J729" s="115">
        <v>244.12</v>
      </c>
    </row>
    <row r="730" spans="1:10" x14ac:dyDescent="0.35">
      <c r="A730" s="113" t="s">
        <v>76462</v>
      </c>
      <c r="B730" s="113" t="s">
        <v>76463</v>
      </c>
      <c r="C730" s="114">
        <v>104</v>
      </c>
      <c r="D730" s="113" t="s">
        <v>76263</v>
      </c>
      <c r="E730" s="113" t="s">
        <v>76464</v>
      </c>
      <c r="F730" s="113" t="s">
        <v>76255</v>
      </c>
      <c r="G730" s="113" t="s">
        <v>76436</v>
      </c>
      <c r="H730" s="113" t="s">
        <v>76437</v>
      </c>
      <c r="I730" s="113" t="s">
        <v>76438</v>
      </c>
      <c r="J730" s="115">
        <v>247.8</v>
      </c>
    </row>
    <row r="731" spans="1:10" x14ac:dyDescent="0.35">
      <c r="A731" s="113" t="s">
        <v>76462</v>
      </c>
      <c r="B731" s="113" t="s">
        <v>76463</v>
      </c>
      <c r="C731" s="114">
        <v>104</v>
      </c>
      <c r="D731" s="113" t="s">
        <v>76263</v>
      </c>
      <c r="E731" s="113" t="s">
        <v>76464</v>
      </c>
      <c r="F731" s="113" t="s">
        <v>76256</v>
      </c>
      <c r="G731" s="113" t="s">
        <v>76419</v>
      </c>
      <c r="H731" s="113" t="s">
        <v>76419</v>
      </c>
      <c r="I731" s="113" t="s">
        <v>76420</v>
      </c>
      <c r="J731" s="115">
        <v>180.78</v>
      </c>
    </row>
    <row r="732" spans="1:10" x14ac:dyDescent="0.35">
      <c r="A732" s="113" t="s">
        <v>76462</v>
      </c>
      <c r="B732" s="113" t="s">
        <v>76463</v>
      </c>
      <c r="C732" s="114">
        <v>104</v>
      </c>
      <c r="D732" s="113" t="s">
        <v>76263</v>
      </c>
      <c r="E732" s="113" t="s">
        <v>76464</v>
      </c>
      <c r="F732" s="113" t="s">
        <v>76256</v>
      </c>
      <c r="G732" s="113" t="s">
        <v>76421</v>
      </c>
      <c r="H732" s="113" t="s">
        <v>76422</v>
      </c>
      <c r="I732" s="113" t="s">
        <v>76423</v>
      </c>
      <c r="J732" s="115">
        <v>189.7</v>
      </c>
    </row>
    <row r="733" spans="1:10" x14ac:dyDescent="0.35">
      <c r="A733" s="113" t="s">
        <v>76462</v>
      </c>
      <c r="B733" s="113" t="s">
        <v>76463</v>
      </c>
      <c r="C733" s="114">
        <v>104</v>
      </c>
      <c r="D733" s="113" t="s">
        <v>76263</v>
      </c>
      <c r="E733" s="113" t="s">
        <v>76464</v>
      </c>
      <c r="F733" s="113" t="s">
        <v>76256</v>
      </c>
      <c r="G733" s="113" t="s">
        <v>76424</v>
      </c>
      <c r="H733" s="113" t="s">
        <v>76425</v>
      </c>
      <c r="I733" s="113" t="s">
        <v>76426</v>
      </c>
      <c r="J733" s="115">
        <v>180.78</v>
      </c>
    </row>
    <row r="734" spans="1:10" x14ac:dyDescent="0.35">
      <c r="A734" s="113" t="s">
        <v>76462</v>
      </c>
      <c r="B734" s="113" t="s">
        <v>76463</v>
      </c>
      <c r="C734" s="114">
        <v>104</v>
      </c>
      <c r="D734" s="113" t="s">
        <v>76263</v>
      </c>
      <c r="E734" s="113" t="s">
        <v>76464</v>
      </c>
      <c r="F734" s="113" t="s">
        <v>76256</v>
      </c>
      <c r="G734" s="113" t="s">
        <v>76427</v>
      </c>
      <c r="H734" s="113" t="s">
        <v>76428</v>
      </c>
      <c r="I734" s="113" t="s">
        <v>76429</v>
      </c>
      <c r="J734" s="115">
        <v>247.85</v>
      </c>
    </row>
    <row r="735" spans="1:10" x14ac:dyDescent="0.35">
      <c r="A735" s="113" t="s">
        <v>76462</v>
      </c>
      <c r="B735" s="113" t="s">
        <v>76463</v>
      </c>
      <c r="C735" s="114">
        <v>104</v>
      </c>
      <c r="D735" s="113" t="s">
        <v>76263</v>
      </c>
      <c r="E735" s="113" t="s">
        <v>76464</v>
      </c>
      <c r="F735" s="113" t="s">
        <v>76256</v>
      </c>
      <c r="G735" s="113" t="s">
        <v>76430</v>
      </c>
      <c r="H735" s="113" t="s">
        <v>76431</v>
      </c>
      <c r="I735" s="113" t="s">
        <v>76432</v>
      </c>
      <c r="J735" s="115">
        <v>227.63</v>
      </c>
    </row>
    <row r="736" spans="1:10" x14ac:dyDescent="0.35">
      <c r="A736" s="113" t="s">
        <v>76462</v>
      </c>
      <c r="B736" s="113" t="s">
        <v>76463</v>
      </c>
      <c r="C736" s="114">
        <v>104</v>
      </c>
      <c r="D736" s="113" t="s">
        <v>76263</v>
      </c>
      <c r="E736" s="113" t="s">
        <v>76464</v>
      </c>
      <c r="F736" s="113" t="s">
        <v>76256</v>
      </c>
      <c r="G736" s="113" t="s">
        <v>76433</v>
      </c>
      <c r="H736" s="113" t="s">
        <v>76434</v>
      </c>
      <c r="I736" s="113" t="s">
        <v>76435</v>
      </c>
      <c r="J736" s="115">
        <v>174.59</v>
      </c>
    </row>
    <row r="737" spans="1:10" x14ac:dyDescent="0.35">
      <c r="A737" s="113" t="s">
        <v>76462</v>
      </c>
      <c r="B737" s="113" t="s">
        <v>76463</v>
      </c>
      <c r="C737" s="114">
        <v>104</v>
      </c>
      <c r="D737" s="113" t="s">
        <v>76263</v>
      </c>
      <c r="E737" s="113" t="s">
        <v>76464</v>
      </c>
      <c r="F737" s="113" t="s">
        <v>76256</v>
      </c>
      <c r="G737" s="113" t="s">
        <v>76436</v>
      </c>
      <c r="H737" s="113" t="s">
        <v>76437</v>
      </c>
      <c r="I737" s="113" t="s">
        <v>76438</v>
      </c>
      <c r="J737" s="115">
        <v>255.06</v>
      </c>
    </row>
    <row r="738" spans="1:10" x14ac:dyDescent="0.35">
      <c r="A738" s="113" t="s">
        <v>76462</v>
      </c>
      <c r="B738" s="113" t="s">
        <v>76463</v>
      </c>
      <c r="C738" s="114">
        <v>106</v>
      </c>
      <c r="D738" s="113" t="s">
        <v>76264</v>
      </c>
      <c r="E738" s="113" t="s">
        <v>76467</v>
      </c>
      <c r="F738" s="113" t="s">
        <v>76418</v>
      </c>
      <c r="G738" s="113" t="s">
        <v>76419</v>
      </c>
      <c r="H738" s="113" t="s">
        <v>76419</v>
      </c>
      <c r="I738" s="113" t="s">
        <v>76420</v>
      </c>
      <c r="J738" s="115">
        <v>161.63</v>
      </c>
    </row>
    <row r="739" spans="1:10" x14ac:dyDescent="0.35">
      <c r="A739" s="113" t="s">
        <v>76462</v>
      </c>
      <c r="B739" s="113" t="s">
        <v>76463</v>
      </c>
      <c r="C739" s="114">
        <v>106</v>
      </c>
      <c r="D739" s="113" t="s">
        <v>76264</v>
      </c>
      <c r="E739" s="113" t="s">
        <v>76467</v>
      </c>
      <c r="F739" s="113" t="s">
        <v>76418</v>
      </c>
      <c r="G739" s="113" t="s">
        <v>76421</v>
      </c>
      <c r="H739" s="113" t="s">
        <v>76422</v>
      </c>
      <c r="I739" s="113" t="s">
        <v>76423</v>
      </c>
      <c r="J739" s="115">
        <v>320.19</v>
      </c>
    </row>
    <row r="740" spans="1:10" x14ac:dyDescent="0.35">
      <c r="A740" s="113" t="s">
        <v>76462</v>
      </c>
      <c r="B740" s="113" t="s">
        <v>76463</v>
      </c>
      <c r="C740" s="114">
        <v>106</v>
      </c>
      <c r="D740" s="113" t="s">
        <v>76264</v>
      </c>
      <c r="E740" s="113" t="s">
        <v>76467</v>
      </c>
      <c r="F740" s="113" t="s">
        <v>76418</v>
      </c>
      <c r="G740" s="113" t="s">
        <v>76424</v>
      </c>
      <c r="H740" s="113" t="s">
        <v>76425</v>
      </c>
      <c r="I740" s="113" t="s">
        <v>76426</v>
      </c>
      <c r="J740" s="115">
        <v>207.05</v>
      </c>
    </row>
    <row r="741" spans="1:10" x14ac:dyDescent="0.35">
      <c r="A741" s="113" t="s">
        <v>76462</v>
      </c>
      <c r="B741" s="113" t="s">
        <v>76463</v>
      </c>
      <c r="C741" s="114">
        <v>106</v>
      </c>
      <c r="D741" s="113" t="s">
        <v>76264</v>
      </c>
      <c r="E741" s="113" t="s">
        <v>76467</v>
      </c>
      <c r="F741" s="113" t="s">
        <v>76418</v>
      </c>
      <c r="G741" s="113" t="s">
        <v>76427</v>
      </c>
      <c r="H741" s="113" t="s">
        <v>76428</v>
      </c>
      <c r="I741" s="113" t="s">
        <v>76429</v>
      </c>
      <c r="J741" s="115">
        <v>318.13</v>
      </c>
    </row>
    <row r="742" spans="1:10" x14ac:dyDescent="0.35">
      <c r="A742" s="113" t="s">
        <v>76462</v>
      </c>
      <c r="B742" s="113" t="s">
        <v>76463</v>
      </c>
      <c r="C742" s="114">
        <v>106</v>
      </c>
      <c r="D742" s="113" t="s">
        <v>76264</v>
      </c>
      <c r="E742" s="113" t="s">
        <v>76467</v>
      </c>
      <c r="F742" s="113" t="s">
        <v>76418</v>
      </c>
      <c r="G742" s="113" t="s">
        <v>76430</v>
      </c>
      <c r="H742" s="113" t="s">
        <v>76431</v>
      </c>
      <c r="I742" s="113" t="s">
        <v>76432</v>
      </c>
      <c r="J742" s="115">
        <v>323.26</v>
      </c>
    </row>
    <row r="743" spans="1:10" x14ac:dyDescent="0.35">
      <c r="A743" s="113" t="s">
        <v>76462</v>
      </c>
      <c r="B743" s="113" t="s">
        <v>76463</v>
      </c>
      <c r="C743" s="114">
        <v>106</v>
      </c>
      <c r="D743" s="113" t="s">
        <v>76264</v>
      </c>
      <c r="E743" s="113" t="s">
        <v>76467</v>
      </c>
      <c r="F743" s="113" t="s">
        <v>76418</v>
      </c>
      <c r="G743" s="113" t="s">
        <v>76433</v>
      </c>
      <c r="H743" s="113" t="s">
        <v>76434</v>
      </c>
      <c r="I743" s="113" t="s">
        <v>76435</v>
      </c>
      <c r="J743" s="115">
        <v>228.19</v>
      </c>
    </row>
    <row r="744" spans="1:10" x14ac:dyDescent="0.35">
      <c r="A744" s="113" t="s">
        <v>76462</v>
      </c>
      <c r="B744" s="113" t="s">
        <v>76463</v>
      </c>
      <c r="C744" s="114">
        <v>106</v>
      </c>
      <c r="D744" s="113" t="s">
        <v>76264</v>
      </c>
      <c r="E744" s="113" t="s">
        <v>76467</v>
      </c>
      <c r="F744" s="113" t="s">
        <v>76418</v>
      </c>
      <c r="G744" s="113" t="s">
        <v>76436</v>
      </c>
      <c r="H744" s="113" t="s">
        <v>76437</v>
      </c>
      <c r="I744" s="113" t="s">
        <v>76438</v>
      </c>
      <c r="J744" s="115">
        <v>251.83</v>
      </c>
    </row>
    <row r="745" spans="1:10" x14ac:dyDescent="0.35">
      <c r="A745" s="113" t="s">
        <v>76462</v>
      </c>
      <c r="B745" s="113" t="s">
        <v>76463</v>
      </c>
      <c r="C745" s="114">
        <v>106</v>
      </c>
      <c r="D745" s="113" t="s">
        <v>76264</v>
      </c>
      <c r="E745" s="113" t="s">
        <v>76467</v>
      </c>
      <c r="F745" s="113" t="s">
        <v>76255</v>
      </c>
      <c r="G745" s="113" t="s">
        <v>76419</v>
      </c>
      <c r="H745" s="113" t="s">
        <v>76419</v>
      </c>
      <c r="I745" s="113" t="s">
        <v>76420</v>
      </c>
      <c r="J745" s="115">
        <v>189.81</v>
      </c>
    </row>
    <row r="746" spans="1:10" x14ac:dyDescent="0.35">
      <c r="A746" s="113" t="s">
        <v>76462</v>
      </c>
      <c r="B746" s="113" t="s">
        <v>76463</v>
      </c>
      <c r="C746" s="114">
        <v>106</v>
      </c>
      <c r="D746" s="113" t="s">
        <v>76264</v>
      </c>
      <c r="E746" s="113" t="s">
        <v>76467</v>
      </c>
      <c r="F746" s="113" t="s">
        <v>76255</v>
      </c>
      <c r="G746" s="113" t="s">
        <v>76421</v>
      </c>
      <c r="H746" s="113" t="s">
        <v>76422</v>
      </c>
      <c r="I746" s="113" t="s">
        <v>76423</v>
      </c>
      <c r="J746" s="115">
        <v>284.25</v>
      </c>
    </row>
    <row r="747" spans="1:10" x14ac:dyDescent="0.35">
      <c r="A747" s="113" t="s">
        <v>76462</v>
      </c>
      <c r="B747" s="113" t="s">
        <v>76463</v>
      </c>
      <c r="C747" s="114">
        <v>106</v>
      </c>
      <c r="D747" s="113" t="s">
        <v>76264</v>
      </c>
      <c r="E747" s="113" t="s">
        <v>76467</v>
      </c>
      <c r="F747" s="113" t="s">
        <v>76255</v>
      </c>
      <c r="G747" s="113" t="s">
        <v>76424</v>
      </c>
      <c r="H747" s="113" t="s">
        <v>76425</v>
      </c>
      <c r="I747" s="113" t="s">
        <v>76426</v>
      </c>
      <c r="J747" s="115">
        <v>257.64</v>
      </c>
    </row>
    <row r="748" spans="1:10" x14ac:dyDescent="0.35">
      <c r="A748" s="113" t="s">
        <v>76462</v>
      </c>
      <c r="B748" s="113" t="s">
        <v>76463</v>
      </c>
      <c r="C748" s="114">
        <v>106</v>
      </c>
      <c r="D748" s="113" t="s">
        <v>76264</v>
      </c>
      <c r="E748" s="113" t="s">
        <v>76467</v>
      </c>
      <c r="F748" s="113" t="s">
        <v>76255</v>
      </c>
      <c r="G748" s="113" t="s">
        <v>76427</v>
      </c>
      <c r="H748" s="113" t="s">
        <v>76428</v>
      </c>
      <c r="I748" s="113" t="s">
        <v>76429</v>
      </c>
      <c r="J748" s="115">
        <v>284.25</v>
      </c>
    </row>
    <row r="749" spans="1:10" x14ac:dyDescent="0.35">
      <c r="A749" s="113" t="s">
        <v>76462</v>
      </c>
      <c r="B749" s="113" t="s">
        <v>76463</v>
      </c>
      <c r="C749" s="114">
        <v>106</v>
      </c>
      <c r="D749" s="113" t="s">
        <v>76264</v>
      </c>
      <c r="E749" s="113" t="s">
        <v>76467</v>
      </c>
      <c r="F749" s="113" t="s">
        <v>76255</v>
      </c>
      <c r="G749" s="113" t="s">
        <v>76430</v>
      </c>
      <c r="H749" s="113" t="s">
        <v>76431</v>
      </c>
      <c r="I749" s="113" t="s">
        <v>76432</v>
      </c>
      <c r="J749" s="115">
        <v>311.02999999999997</v>
      </c>
    </row>
    <row r="750" spans="1:10" x14ac:dyDescent="0.35">
      <c r="A750" s="113" t="s">
        <v>76462</v>
      </c>
      <c r="B750" s="113" t="s">
        <v>76463</v>
      </c>
      <c r="C750" s="114">
        <v>106</v>
      </c>
      <c r="D750" s="113" t="s">
        <v>76264</v>
      </c>
      <c r="E750" s="113" t="s">
        <v>76467</v>
      </c>
      <c r="F750" s="113" t="s">
        <v>76255</v>
      </c>
      <c r="G750" s="113" t="s">
        <v>76433</v>
      </c>
      <c r="H750" s="113" t="s">
        <v>76434</v>
      </c>
      <c r="I750" s="113" t="s">
        <v>76435</v>
      </c>
      <c r="J750" s="115">
        <v>244.12</v>
      </c>
    </row>
    <row r="751" spans="1:10" x14ac:dyDescent="0.35">
      <c r="A751" s="113" t="s">
        <v>76462</v>
      </c>
      <c r="B751" s="113" t="s">
        <v>76463</v>
      </c>
      <c r="C751" s="114">
        <v>106</v>
      </c>
      <c r="D751" s="113" t="s">
        <v>76264</v>
      </c>
      <c r="E751" s="113" t="s">
        <v>76467</v>
      </c>
      <c r="F751" s="113" t="s">
        <v>76255</v>
      </c>
      <c r="G751" s="113" t="s">
        <v>76436</v>
      </c>
      <c r="H751" s="113" t="s">
        <v>76437</v>
      </c>
      <c r="I751" s="113" t="s">
        <v>76438</v>
      </c>
      <c r="J751" s="115">
        <v>247.8</v>
      </c>
    </row>
    <row r="752" spans="1:10" x14ac:dyDescent="0.35">
      <c r="A752" s="113" t="s">
        <v>76462</v>
      </c>
      <c r="B752" s="113" t="s">
        <v>76463</v>
      </c>
      <c r="C752" s="114">
        <v>106</v>
      </c>
      <c r="D752" s="113" t="s">
        <v>76264</v>
      </c>
      <c r="E752" s="113" t="s">
        <v>76467</v>
      </c>
      <c r="F752" s="113" t="s">
        <v>76256</v>
      </c>
      <c r="G752" s="113" t="s">
        <v>76419</v>
      </c>
      <c r="H752" s="113" t="s">
        <v>76419</v>
      </c>
      <c r="I752" s="113" t="s">
        <v>76420</v>
      </c>
      <c r="J752" s="115">
        <v>180.78</v>
      </c>
    </row>
    <row r="753" spans="1:10" x14ac:dyDescent="0.35">
      <c r="A753" s="113" t="s">
        <v>76462</v>
      </c>
      <c r="B753" s="113" t="s">
        <v>76463</v>
      </c>
      <c r="C753" s="114">
        <v>106</v>
      </c>
      <c r="D753" s="113" t="s">
        <v>76264</v>
      </c>
      <c r="E753" s="113" t="s">
        <v>76467</v>
      </c>
      <c r="F753" s="113" t="s">
        <v>76256</v>
      </c>
      <c r="G753" s="113" t="s">
        <v>76421</v>
      </c>
      <c r="H753" s="113" t="s">
        <v>76422</v>
      </c>
      <c r="I753" s="113" t="s">
        <v>76423</v>
      </c>
      <c r="J753" s="115">
        <v>189.7</v>
      </c>
    </row>
    <row r="754" spans="1:10" x14ac:dyDescent="0.35">
      <c r="A754" s="113" t="s">
        <v>76462</v>
      </c>
      <c r="B754" s="113" t="s">
        <v>76463</v>
      </c>
      <c r="C754" s="114">
        <v>106</v>
      </c>
      <c r="D754" s="113" t="s">
        <v>76264</v>
      </c>
      <c r="E754" s="113" t="s">
        <v>76467</v>
      </c>
      <c r="F754" s="113" t="s">
        <v>76256</v>
      </c>
      <c r="G754" s="113" t="s">
        <v>76424</v>
      </c>
      <c r="H754" s="113" t="s">
        <v>76425</v>
      </c>
      <c r="I754" s="113" t="s">
        <v>76426</v>
      </c>
      <c r="J754" s="115">
        <v>180.78</v>
      </c>
    </row>
    <row r="755" spans="1:10" x14ac:dyDescent="0.35">
      <c r="A755" s="113" t="s">
        <v>76462</v>
      </c>
      <c r="B755" s="113" t="s">
        <v>76463</v>
      </c>
      <c r="C755" s="114">
        <v>106</v>
      </c>
      <c r="D755" s="113" t="s">
        <v>76264</v>
      </c>
      <c r="E755" s="113" t="s">
        <v>76467</v>
      </c>
      <c r="F755" s="113" t="s">
        <v>76256</v>
      </c>
      <c r="G755" s="113" t="s">
        <v>76427</v>
      </c>
      <c r="H755" s="113" t="s">
        <v>76428</v>
      </c>
      <c r="I755" s="113" t="s">
        <v>76429</v>
      </c>
      <c r="J755" s="115">
        <v>247.85</v>
      </c>
    </row>
    <row r="756" spans="1:10" x14ac:dyDescent="0.35">
      <c r="A756" s="113" t="s">
        <v>76462</v>
      </c>
      <c r="B756" s="113" t="s">
        <v>76463</v>
      </c>
      <c r="C756" s="114">
        <v>106</v>
      </c>
      <c r="D756" s="113" t="s">
        <v>76264</v>
      </c>
      <c r="E756" s="113" t="s">
        <v>76467</v>
      </c>
      <c r="F756" s="113" t="s">
        <v>76256</v>
      </c>
      <c r="G756" s="113" t="s">
        <v>76430</v>
      </c>
      <c r="H756" s="113" t="s">
        <v>76431</v>
      </c>
      <c r="I756" s="113" t="s">
        <v>76432</v>
      </c>
      <c r="J756" s="115">
        <v>227.63</v>
      </c>
    </row>
    <row r="757" spans="1:10" x14ac:dyDescent="0.35">
      <c r="A757" s="113" t="s">
        <v>76462</v>
      </c>
      <c r="B757" s="113" t="s">
        <v>76463</v>
      </c>
      <c r="C757" s="114">
        <v>106</v>
      </c>
      <c r="D757" s="113" t="s">
        <v>76264</v>
      </c>
      <c r="E757" s="113" t="s">
        <v>76467</v>
      </c>
      <c r="F757" s="113" t="s">
        <v>76256</v>
      </c>
      <c r="G757" s="113" t="s">
        <v>76433</v>
      </c>
      <c r="H757" s="113" t="s">
        <v>76434</v>
      </c>
      <c r="I757" s="113" t="s">
        <v>76435</v>
      </c>
      <c r="J757" s="115">
        <v>174.59</v>
      </c>
    </row>
    <row r="758" spans="1:10" x14ac:dyDescent="0.35">
      <c r="A758" s="113" t="s">
        <v>76462</v>
      </c>
      <c r="B758" s="113" t="s">
        <v>76463</v>
      </c>
      <c r="C758" s="114">
        <v>106</v>
      </c>
      <c r="D758" s="113" t="s">
        <v>76264</v>
      </c>
      <c r="E758" s="113" t="s">
        <v>76467</v>
      </c>
      <c r="F758" s="113" t="s">
        <v>76256</v>
      </c>
      <c r="G758" s="113" t="s">
        <v>76436</v>
      </c>
      <c r="H758" s="113" t="s">
        <v>76437</v>
      </c>
      <c r="I758" s="113" t="s">
        <v>76438</v>
      </c>
      <c r="J758" s="115">
        <v>255.06</v>
      </c>
    </row>
    <row r="759" spans="1:10" x14ac:dyDescent="0.35">
      <c r="A759" s="113" t="s">
        <v>76462</v>
      </c>
      <c r="B759" s="113" t="s">
        <v>76468</v>
      </c>
      <c r="C759" s="114">
        <v>108</v>
      </c>
      <c r="D759" s="113" t="s">
        <v>76266</v>
      </c>
      <c r="E759" s="113" t="s">
        <v>76469</v>
      </c>
      <c r="F759" s="113" t="s">
        <v>76418</v>
      </c>
      <c r="G759" s="113" t="s">
        <v>76419</v>
      </c>
      <c r="H759" s="113" t="s">
        <v>76419</v>
      </c>
      <c r="I759" s="113" t="s">
        <v>76420</v>
      </c>
      <c r="J759" s="115">
        <v>161.63</v>
      </c>
    </row>
    <row r="760" spans="1:10" x14ac:dyDescent="0.35">
      <c r="A760" s="113" t="s">
        <v>76462</v>
      </c>
      <c r="B760" s="113" t="s">
        <v>76468</v>
      </c>
      <c r="C760" s="114">
        <v>108</v>
      </c>
      <c r="D760" s="113" t="s">
        <v>76266</v>
      </c>
      <c r="E760" s="113" t="s">
        <v>76469</v>
      </c>
      <c r="F760" s="113" t="s">
        <v>76418</v>
      </c>
      <c r="G760" s="113" t="s">
        <v>76421</v>
      </c>
      <c r="H760" s="113" t="s">
        <v>76422</v>
      </c>
      <c r="I760" s="113" t="s">
        <v>76423</v>
      </c>
      <c r="J760" s="115">
        <v>320.19</v>
      </c>
    </row>
    <row r="761" spans="1:10" x14ac:dyDescent="0.35">
      <c r="A761" s="113" t="s">
        <v>76462</v>
      </c>
      <c r="B761" s="113" t="s">
        <v>76468</v>
      </c>
      <c r="C761" s="114">
        <v>108</v>
      </c>
      <c r="D761" s="113" t="s">
        <v>76266</v>
      </c>
      <c r="E761" s="113" t="s">
        <v>76469</v>
      </c>
      <c r="F761" s="113" t="s">
        <v>76418</v>
      </c>
      <c r="G761" s="113" t="s">
        <v>76424</v>
      </c>
      <c r="H761" s="113" t="s">
        <v>76425</v>
      </c>
      <c r="I761" s="113" t="s">
        <v>76426</v>
      </c>
      <c r="J761" s="115">
        <v>207.05</v>
      </c>
    </row>
    <row r="762" spans="1:10" x14ac:dyDescent="0.35">
      <c r="A762" s="113" t="s">
        <v>76462</v>
      </c>
      <c r="B762" s="113" t="s">
        <v>76468</v>
      </c>
      <c r="C762" s="114">
        <v>108</v>
      </c>
      <c r="D762" s="113" t="s">
        <v>76266</v>
      </c>
      <c r="E762" s="113" t="s">
        <v>76469</v>
      </c>
      <c r="F762" s="113" t="s">
        <v>76418</v>
      </c>
      <c r="G762" s="113" t="s">
        <v>76427</v>
      </c>
      <c r="H762" s="113" t="s">
        <v>76428</v>
      </c>
      <c r="I762" s="113" t="s">
        <v>76429</v>
      </c>
      <c r="J762" s="115">
        <v>318.13</v>
      </c>
    </row>
    <row r="763" spans="1:10" x14ac:dyDescent="0.35">
      <c r="A763" s="113" t="s">
        <v>76462</v>
      </c>
      <c r="B763" s="113" t="s">
        <v>76468</v>
      </c>
      <c r="C763" s="114">
        <v>108</v>
      </c>
      <c r="D763" s="113" t="s">
        <v>76266</v>
      </c>
      <c r="E763" s="113" t="s">
        <v>76469</v>
      </c>
      <c r="F763" s="113" t="s">
        <v>76418</v>
      </c>
      <c r="G763" s="113" t="s">
        <v>76430</v>
      </c>
      <c r="H763" s="113" t="s">
        <v>76431</v>
      </c>
      <c r="I763" s="113" t="s">
        <v>76432</v>
      </c>
      <c r="J763" s="115">
        <v>323.26</v>
      </c>
    </row>
    <row r="764" spans="1:10" x14ac:dyDescent="0.35">
      <c r="A764" s="113" t="s">
        <v>76462</v>
      </c>
      <c r="B764" s="113" t="s">
        <v>76468</v>
      </c>
      <c r="C764" s="114">
        <v>108</v>
      </c>
      <c r="D764" s="113" t="s">
        <v>76266</v>
      </c>
      <c r="E764" s="113" t="s">
        <v>76469</v>
      </c>
      <c r="F764" s="113" t="s">
        <v>76418</v>
      </c>
      <c r="G764" s="113" t="s">
        <v>76433</v>
      </c>
      <c r="H764" s="113" t="s">
        <v>76434</v>
      </c>
      <c r="I764" s="113" t="s">
        <v>76435</v>
      </c>
      <c r="J764" s="115">
        <v>228.19</v>
      </c>
    </row>
    <row r="765" spans="1:10" x14ac:dyDescent="0.35">
      <c r="A765" s="113" t="s">
        <v>76462</v>
      </c>
      <c r="B765" s="113" t="s">
        <v>76468</v>
      </c>
      <c r="C765" s="114">
        <v>108</v>
      </c>
      <c r="D765" s="113" t="s">
        <v>76266</v>
      </c>
      <c r="E765" s="113" t="s">
        <v>76469</v>
      </c>
      <c r="F765" s="113" t="s">
        <v>76418</v>
      </c>
      <c r="G765" s="113" t="s">
        <v>76436</v>
      </c>
      <c r="H765" s="113" t="s">
        <v>76437</v>
      </c>
      <c r="I765" s="113" t="s">
        <v>76438</v>
      </c>
      <c r="J765" s="115">
        <v>251.83</v>
      </c>
    </row>
    <row r="766" spans="1:10" x14ac:dyDescent="0.35">
      <c r="A766" s="113" t="s">
        <v>76462</v>
      </c>
      <c r="B766" s="113" t="s">
        <v>76468</v>
      </c>
      <c r="C766" s="114">
        <v>108</v>
      </c>
      <c r="D766" s="113" t="s">
        <v>76266</v>
      </c>
      <c r="E766" s="113" t="s">
        <v>76469</v>
      </c>
      <c r="F766" s="113" t="s">
        <v>76255</v>
      </c>
      <c r="G766" s="113" t="s">
        <v>76419</v>
      </c>
      <c r="H766" s="113" t="s">
        <v>76419</v>
      </c>
      <c r="I766" s="113" t="s">
        <v>76420</v>
      </c>
      <c r="J766" s="115">
        <v>189.81</v>
      </c>
    </row>
    <row r="767" spans="1:10" x14ac:dyDescent="0.35">
      <c r="A767" s="113" t="s">
        <v>76462</v>
      </c>
      <c r="B767" s="113" t="s">
        <v>76468</v>
      </c>
      <c r="C767" s="114">
        <v>108</v>
      </c>
      <c r="D767" s="113" t="s">
        <v>76266</v>
      </c>
      <c r="E767" s="113" t="s">
        <v>76469</v>
      </c>
      <c r="F767" s="113" t="s">
        <v>76255</v>
      </c>
      <c r="G767" s="113" t="s">
        <v>76421</v>
      </c>
      <c r="H767" s="113" t="s">
        <v>76422</v>
      </c>
      <c r="I767" s="113" t="s">
        <v>76423</v>
      </c>
      <c r="J767" s="115">
        <v>284.25</v>
      </c>
    </row>
    <row r="768" spans="1:10" x14ac:dyDescent="0.35">
      <c r="A768" s="113" t="s">
        <v>76462</v>
      </c>
      <c r="B768" s="113" t="s">
        <v>76468</v>
      </c>
      <c r="C768" s="114">
        <v>108</v>
      </c>
      <c r="D768" s="113" t="s">
        <v>76266</v>
      </c>
      <c r="E768" s="113" t="s">
        <v>76469</v>
      </c>
      <c r="F768" s="113" t="s">
        <v>76255</v>
      </c>
      <c r="G768" s="113" t="s">
        <v>76424</v>
      </c>
      <c r="H768" s="113" t="s">
        <v>76425</v>
      </c>
      <c r="I768" s="113" t="s">
        <v>76426</v>
      </c>
      <c r="J768" s="115">
        <v>257.64</v>
      </c>
    </row>
    <row r="769" spans="1:10" x14ac:dyDescent="0.35">
      <c r="A769" s="113" t="s">
        <v>76462</v>
      </c>
      <c r="B769" s="113" t="s">
        <v>76468</v>
      </c>
      <c r="C769" s="114">
        <v>108</v>
      </c>
      <c r="D769" s="113" t="s">
        <v>76266</v>
      </c>
      <c r="E769" s="113" t="s">
        <v>76469</v>
      </c>
      <c r="F769" s="113" t="s">
        <v>76255</v>
      </c>
      <c r="G769" s="113" t="s">
        <v>76427</v>
      </c>
      <c r="H769" s="113" t="s">
        <v>76428</v>
      </c>
      <c r="I769" s="113" t="s">
        <v>76429</v>
      </c>
      <c r="J769" s="115">
        <v>284.25</v>
      </c>
    </row>
    <row r="770" spans="1:10" x14ac:dyDescent="0.35">
      <c r="A770" s="113" t="s">
        <v>76462</v>
      </c>
      <c r="B770" s="113" t="s">
        <v>76468</v>
      </c>
      <c r="C770" s="114">
        <v>108</v>
      </c>
      <c r="D770" s="113" t="s">
        <v>76266</v>
      </c>
      <c r="E770" s="113" t="s">
        <v>76469</v>
      </c>
      <c r="F770" s="113" t="s">
        <v>76255</v>
      </c>
      <c r="G770" s="113" t="s">
        <v>76430</v>
      </c>
      <c r="H770" s="113" t="s">
        <v>76431</v>
      </c>
      <c r="I770" s="113" t="s">
        <v>76432</v>
      </c>
      <c r="J770" s="115">
        <v>311.02999999999997</v>
      </c>
    </row>
    <row r="771" spans="1:10" x14ac:dyDescent="0.35">
      <c r="A771" s="113" t="s">
        <v>76462</v>
      </c>
      <c r="B771" s="113" t="s">
        <v>76468</v>
      </c>
      <c r="C771" s="114">
        <v>108</v>
      </c>
      <c r="D771" s="113" t="s">
        <v>76266</v>
      </c>
      <c r="E771" s="113" t="s">
        <v>76469</v>
      </c>
      <c r="F771" s="113" t="s">
        <v>76255</v>
      </c>
      <c r="G771" s="113" t="s">
        <v>76433</v>
      </c>
      <c r="H771" s="113" t="s">
        <v>76434</v>
      </c>
      <c r="I771" s="113" t="s">
        <v>76435</v>
      </c>
      <c r="J771" s="115">
        <v>244.12</v>
      </c>
    </row>
    <row r="772" spans="1:10" x14ac:dyDescent="0.35">
      <c r="A772" s="113" t="s">
        <v>76462</v>
      </c>
      <c r="B772" s="113" t="s">
        <v>76468</v>
      </c>
      <c r="C772" s="114">
        <v>108</v>
      </c>
      <c r="D772" s="113" t="s">
        <v>76266</v>
      </c>
      <c r="E772" s="113" t="s">
        <v>76469</v>
      </c>
      <c r="F772" s="113" t="s">
        <v>76255</v>
      </c>
      <c r="G772" s="113" t="s">
        <v>76436</v>
      </c>
      <c r="H772" s="113" t="s">
        <v>76437</v>
      </c>
      <c r="I772" s="113" t="s">
        <v>76438</v>
      </c>
      <c r="J772" s="115">
        <v>247.8</v>
      </c>
    </row>
    <row r="773" spans="1:10" x14ac:dyDescent="0.35">
      <c r="A773" s="113" t="s">
        <v>76462</v>
      </c>
      <c r="B773" s="113" t="s">
        <v>76468</v>
      </c>
      <c r="C773" s="114">
        <v>108</v>
      </c>
      <c r="D773" s="113" t="s">
        <v>76266</v>
      </c>
      <c r="E773" s="113" t="s">
        <v>76469</v>
      </c>
      <c r="F773" s="113" t="s">
        <v>76256</v>
      </c>
      <c r="G773" s="113" t="s">
        <v>76419</v>
      </c>
      <c r="H773" s="113" t="s">
        <v>76419</v>
      </c>
      <c r="I773" s="113" t="s">
        <v>76420</v>
      </c>
      <c r="J773" s="115">
        <v>180.78</v>
      </c>
    </row>
    <row r="774" spans="1:10" x14ac:dyDescent="0.35">
      <c r="A774" s="113" t="s">
        <v>76462</v>
      </c>
      <c r="B774" s="113" t="s">
        <v>76468</v>
      </c>
      <c r="C774" s="114">
        <v>108</v>
      </c>
      <c r="D774" s="113" t="s">
        <v>76266</v>
      </c>
      <c r="E774" s="113" t="s">
        <v>76469</v>
      </c>
      <c r="F774" s="113" t="s">
        <v>76256</v>
      </c>
      <c r="G774" s="113" t="s">
        <v>76421</v>
      </c>
      <c r="H774" s="113" t="s">
        <v>76422</v>
      </c>
      <c r="I774" s="113" t="s">
        <v>76423</v>
      </c>
      <c r="J774" s="115">
        <v>195.13</v>
      </c>
    </row>
    <row r="775" spans="1:10" x14ac:dyDescent="0.35">
      <c r="A775" s="113" t="s">
        <v>76462</v>
      </c>
      <c r="B775" s="113" t="s">
        <v>76468</v>
      </c>
      <c r="C775" s="114">
        <v>108</v>
      </c>
      <c r="D775" s="113" t="s">
        <v>76266</v>
      </c>
      <c r="E775" s="113" t="s">
        <v>76469</v>
      </c>
      <c r="F775" s="113" t="s">
        <v>76256</v>
      </c>
      <c r="G775" s="113" t="s">
        <v>76424</v>
      </c>
      <c r="H775" s="113" t="s">
        <v>76425</v>
      </c>
      <c r="I775" s="113" t="s">
        <v>76426</v>
      </c>
      <c r="J775" s="115">
        <v>180.78</v>
      </c>
    </row>
    <row r="776" spans="1:10" x14ac:dyDescent="0.35">
      <c r="A776" s="113" t="s">
        <v>76462</v>
      </c>
      <c r="B776" s="113" t="s">
        <v>76468</v>
      </c>
      <c r="C776" s="114">
        <v>108</v>
      </c>
      <c r="D776" s="113" t="s">
        <v>76266</v>
      </c>
      <c r="E776" s="113" t="s">
        <v>76469</v>
      </c>
      <c r="F776" s="113" t="s">
        <v>76256</v>
      </c>
      <c r="G776" s="113" t="s">
        <v>76427</v>
      </c>
      <c r="H776" s="113" t="s">
        <v>76428</v>
      </c>
      <c r="I776" s="113" t="s">
        <v>76429</v>
      </c>
      <c r="J776" s="115">
        <v>247.85</v>
      </c>
    </row>
    <row r="777" spans="1:10" x14ac:dyDescent="0.35">
      <c r="A777" s="113" t="s">
        <v>76462</v>
      </c>
      <c r="B777" s="113" t="s">
        <v>76468</v>
      </c>
      <c r="C777" s="114">
        <v>108</v>
      </c>
      <c r="D777" s="113" t="s">
        <v>76266</v>
      </c>
      <c r="E777" s="113" t="s">
        <v>76469</v>
      </c>
      <c r="F777" s="113" t="s">
        <v>76256</v>
      </c>
      <c r="G777" s="113" t="s">
        <v>76430</v>
      </c>
      <c r="H777" s="113" t="s">
        <v>76431</v>
      </c>
      <c r="I777" s="113" t="s">
        <v>76432</v>
      </c>
      <c r="J777" s="115">
        <v>227.63</v>
      </c>
    </row>
    <row r="778" spans="1:10" x14ac:dyDescent="0.35">
      <c r="A778" s="113" t="s">
        <v>76462</v>
      </c>
      <c r="B778" s="113" t="s">
        <v>76468</v>
      </c>
      <c r="C778" s="114">
        <v>108</v>
      </c>
      <c r="D778" s="113" t="s">
        <v>76266</v>
      </c>
      <c r="E778" s="113" t="s">
        <v>76469</v>
      </c>
      <c r="F778" s="113" t="s">
        <v>76256</v>
      </c>
      <c r="G778" s="113" t="s">
        <v>76433</v>
      </c>
      <c r="H778" s="113" t="s">
        <v>76434</v>
      </c>
      <c r="I778" s="113" t="s">
        <v>76435</v>
      </c>
      <c r="J778" s="115">
        <v>174.59</v>
      </c>
    </row>
    <row r="779" spans="1:10" x14ac:dyDescent="0.35">
      <c r="A779" s="113" t="s">
        <v>76462</v>
      </c>
      <c r="B779" s="113" t="s">
        <v>76468</v>
      </c>
      <c r="C779" s="114">
        <v>108</v>
      </c>
      <c r="D779" s="113" t="s">
        <v>76266</v>
      </c>
      <c r="E779" s="113" t="s">
        <v>76469</v>
      </c>
      <c r="F779" s="113" t="s">
        <v>76256</v>
      </c>
      <c r="G779" s="113" t="s">
        <v>76436</v>
      </c>
      <c r="H779" s="113" t="s">
        <v>76437</v>
      </c>
      <c r="I779" s="113" t="s">
        <v>76438</v>
      </c>
      <c r="J779" s="115">
        <v>255.06</v>
      </c>
    </row>
    <row r="780" spans="1:10" x14ac:dyDescent="0.35">
      <c r="A780" s="113" t="s">
        <v>76462</v>
      </c>
      <c r="B780" s="113" t="s">
        <v>76463</v>
      </c>
      <c r="C780" s="114">
        <v>111</v>
      </c>
      <c r="D780" s="113" t="s">
        <v>76267</v>
      </c>
      <c r="E780" s="113" t="s">
        <v>76464</v>
      </c>
      <c r="F780" s="113" t="s">
        <v>76418</v>
      </c>
      <c r="G780" s="113" t="s">
        <v>76419</v>
      </c>
      <c r="H780" s="113" t="s">
        <v>76419</v>
      </c>
      <c r="I780" s="113" t="s">
        <v>76420</v>
      </c>
      <c r="J780" s="115">
        <v>161.63</v>
      </c>
    </row>
    <row r="781" spans="1:10" x14ac:dyDescent="0.35">
      <c r="A781" s="113" t="s">
        <v>76462</v>
      </c>
      <c r="B781" s="113" t="s">
        <v>76463</v>
      </c>
      <c r="C781" s="114">
        <v>111</v>
      </c>
      <c r="D781" s="113" t="s">
        <v>76267</v>
      </c>
      <c r="E781" s="113" t="s">
        <v>76464</v>
      </c>
      <c r="F781" s="113" t="s">
        <v>76418</v>
      </c>
      <c r="G781" s="113" t="s">
        <v>76421</v>
      </c>
      <c r="H781" s="113" t="s">
        <v>76422</v>
      </c>
      <c r="I781" s="113" t="s">
        <v>76423</v>
      </c>
      <c r="J781" s="115">
        <v>320.19</v>
      </c>
    </row>
    <row r="782" spans="1:10" x14ac:dyDescent="0.35">
      <c r="A782" s="113" t="s">
        <v>76462</v>
      </c>
      <c r="B782" s="113" t="s">
        <v>76463</v>
      </c>
      <c r="C782" s="114">
        <v>111</v>
      </c>
      <c r="D782" s="113" t="s">
        <v>76267</v>
      </c>
      <c r="E782" s="113" t="s">
        <v>76464</v>
      </c>
      <c r="F782" s="113" t="s">
        <v>76418</v>
      </c>
      <c r="G782" s="113" t="s">
        <v>76424</v>
      </c>
      <c r="H782" s="113" t="s">
        <v>76425</v>
      </c>
      <c r="I782" s="113" t="s">
        <v>76426</v>
      </c>
      <c r="J782" s="115">
        <v>207.05</v>
      </c>
    </row>
    <row r="783" spans="1:10" x14ac:dyDescent="0.35">
      <c r="A783" s="113" t="s">
        <v>76462</v>
      </c>
      <c r="B783" s="113" t="s">
        <v>76463</v>
      </c>
      <c r="C783" s="114">
        <v>111</v>
      </c>
      <c r="D783" s="113" t="s">
        <v>76267</v>
      </c>
      <c r="E783" s="113" t="s">
        <v>76464</v>
      </c>
      <c r="F783" s="113" t="s">
        <v>76418</v>
      </c>
      <c r="G783" s="113" t="s">
        <v>76427</v>
      </c>
      <c r="H783" s="113" t="s">
        <v>76428</v>
      </c>
      <c r="I783" s="113" t="s">
        <v>76429</v>
      </c>
      <c r="J783" s="115">
        <v>318.13</v>
      </c>
    </row>
    <row r="784" spans="1:10" x14ac:dyDescent="0.35">
      <c r="A784" s="113" t="s">
        <v>76462</v>
      </c>
      <c r="B784" s="113" t="s">
        <v>76463</v>
      </c>
      <c r="C784" s="114">
        <v>111</v>
      </c>
      <c r="D784" s="113" t="s">
        <v>76267</v>
      </c>
      <c r="E784" s="113" t="s">
        <v>76464</v>
      </c>
      <c r="F784" s="113" t="s">
        <v>76418</v>
      </c>
      <c r="G784" s="113" t="s">
        <v>76430</v>
      </c>
      <c r="H784" s="113" t="s">
        <v>76431</v>
      </c>
      <c r="I784" s="113" t="s">
        <v>76432</v>
      </c>
      <c r="J784" s="115">
        <v>323.26</v>
      </c>
    </row>
    <row r="785" spans="1:10" x14ac:dyDescent="0.35">
      <c r="A785" s="113" t="s">
        <v>76462</v>
      </c>
      <c r="B785" s="113" t="s">
        <v>76463</v>
      </c>
      <c r="C785" s="114">
        <v>111</v>
      </c>
      <c r="D785" s="113" t="s">
        <v>76267</v>
      </c>
      <c r="E785" s="113" t="s">
        <v>76464</v>
      </c>
      <c r="F785" s="113" t="s">
        <v>76418</v>
      </c>
      <c r="G785" s="113" t="s">
        <v>76433</v>
      </c>
      <c r="H785" s="113" t="s">
        <v>76434</v>
      </c>
      <c r="I785" s="113" t="s">
        <v>76435</v>
      </c>
      <c r="J785" s="115">
        <v>228.19</v>
      </c>
    </row>
    <row r="786" spans="1:10" x14ac:dyDescent="0.35">
      <c r="A786" s="113" t="s">
        <v>76462</v>
      </c>
      <c r="B786" s="113" t="s">
        <v>76463</v>
      </c>
      <c r="C786" s="114">
        <v>111</v>
      </c>
      <c r="D786" s="113" t="s">
        <v>76267</v>
      </c>
      <c r="E786" s="113" t="s">
        <v>76464</v>
      </c>
      <c r="F786" s="113" t="s">
        <v>76418</v>
      </c>
      <c r="G786" s="113" t="s">
        <v>76436</v>
      </c>
      <c r="H786" s="113" t="s">
        <v>76437</v>
      </c>
      <c r="I786" s="113" t="s">
        <v>76438</v>
      </c>
      <c r="J786" s="115">
        <v>251.83</v>
      </c>
    </row>
    <row r="787" spans="1:10" x14ac:dyDescent="0.35">
      <c r="A787" s="113" t="s">
        <v>76462</v>
      </c>
      <c r="B787" s="113" t="s">
        <v>76463</v>
      </c>
      <c r="C787" s="114">
        <v>111</v>
      </c>
      <c r="D787" s="113" t="s">
        <v>76267</v>
      </c>
      <c r="E787" s="113" t="s">
        <v>76464</v>
      </c>
      <c r="F787" s="113" t="s">
        <v>76255</v>
      </c>
      <c r="G787" s="113" t="s">
        <v>76419</v>
      </c>
      <c r="H787" s="113" t="s">
        <v>76419</v>
      </c>
      <c r="I787" s="113" t="s">
        <v>76420</v>
      </c>
      <c r="J787" s="115">
        <v>189.81</v>
      </c>
    </row>
    <row r="788" spans="1:10" x14ac:dyDescent="0.35">
      <c r="A788" s="113" t="s">
        <v>76462</v>
      </c>
      <c r="B788" s="113" t="s">
        <v>76463</v>
      </c>
      <c r="C788" s="114">
        <v>111</v>
      </c>
      <c r="D788" s="113" t="s">
        <v>76267</v>
      </c>
      <c r="E788" s="113" t="s">
        <v>76464</v>
      </c>
      <c r="F788" s="113" t="s">
        <v>76255</v>
      </c>
      <c r="G788" s="113" t="s">
        <v>76421</v>
      </c>
      <c r="H788" s="113" t="s">
        <v>76422</v>
      </c>
      <c r="I788" s="113" t="s">
        <v>76423</v>
      </c>
      <c r="J788" s="115">
        <v>284.25</v>
      </c>
    </row>
    <row r="789" spans="1:10" x14ac:dyDescent="0.35">
      <c r="A789" s="113" t="s">
        <v>76462</v>
      </c>
      <c r="B789" s="113" t="s">
        <v>76463</v>
      </c>
      <c r="C789" s="114">
        <v>111</v>
      </c>
      <c r="D789" s="113" t="s">
        <v>76267</v>
      </c>
      <c r="E789" s="113" t="s">
        <v>76464</v>
      </c>
      <c r="F789" s="113" t="s">
        <v>76255</v>
      </c>
      <c r="G789" s="113" t="s">
        <v>76424</v>
      </c>
      <c r="H789" s="113" t="s">
        <v>76425</v>
      </c>
      <c r="I789" s="113" t="s">
        <v>76426</v>
      </c>
      <c r="J789" s="115">
        <v>257.64</v>
      </c>
    </row>
    <row r="790" spans="1:10" x14ac:dyDescent="0.35">
      <c r="A790" s="113" t="s">
        <v>76462</v>
      </c>
      <c r="B790" s="113" t="s">
        <v>76463</v>
      </c>
      <c r="C790" s="114">
        <v>111</v>
      </c>
      <c r="D790" s="113" t="s">
        <v>76267</v>
      </c>
      <c r="E790" s="113" t="s">
        <v>76464</v>
      </c>
      <c r="F790" s="113" t="s">
        <v>76255</v>
      </c>
      <c r="G790" s="113" t="s">
        <v>76427</v>
      </c>
      <c r="H790" s="113" t="s">
        <v>76428</v>
      </c>
      <c r="I790" s="113" t="s">
        <v>76429</v>
      </c>
      <c r="J790" s="115">
        <v>284.25</v>
      </c>
    </row>
    <row r="791" spans="1:10" x14ac:dyDescent="0.35">
      <c r="A791" s="113" t="s">
        <v>76462</v>
      </c>
      <c r="B791" s="113" t="s">
        <v>76463</v>
      </c>
      <c r="C791" s="114">
        <v>111</v>
      </c>
      <c r="D791" s="113" t="s">
        <v>76267</v>
      </c>
      <c r="E791" s="113" t="s">
        <v>76464</v>
      </c>
      <c r="F791" s="113" t="s">
        <v>76255</v>
      </c>
      <c r="G791" s="113" t="s">
        <v>76430</v>
      </c>
      <c r="H791" s="113" t="s">
        <v>76431</v>
      </c>
      <c r="I791" s="113" t="s">
        <v>76432</v>
      </c>
      <c r="J791" s="115">
        <v>311.02999999999997</v>
      </c>
    </row>
    <row r="792" spans="1:10" x14ac:dyDescent="0.35">
      <c r="A792" s="113" t="s">
        <v>76462</v>
      </c>
      <c r="B792" s="113" t="s">
        <v>76463</v>
      </c>
      <c r="C792" s="114">
        <v>111</v>
      </c>
      <c r="D792" s="113" t="s">
        <v>76267</v>
      </c>
      <c r="E792" s="113" t="s">
        <v>76464</v>
      </c>
      <c r="F792" s="113" t="s">
        <v>76255</v>
      </c>
      <c r="G792" s="113" t="s">
        <v>76433</v>
      </c>
      <c r="H792" s="113" t="s">
        <v>76434</v>
      </c>
      <c r="I792" s="113" t="s">
        <v>76435</v>
      </c>
      <c r="J792" s="115">
        <v>244.12</v>
      </c>
    </row>
    <row r="793" spans="1:10" x14ac:dyDescent="0.35">
      <c r="A793" s="113" t="s">
        <v>76462</v>
      </c>
      <c r="B793" s="113" t="s">
        <v>76463</v>
      </c>
      <c r="C793" s="114">
        <v>111</v>
      </c>
      <c r="D793" s="113" t="s">
        <v>76267</v>
      </c>
      <c r="E793" s="113" t="s">
        <v>76464</v>
      </c>
      <c r="F793" s="113" t="s">
        <v>76255</v>
      </c>
      <c r="G793" s="113" t="s">
        <v>76436</v>
      </c>
      <c r="H793" s="113" t="s">
        <v>76437</v>
      </c>
      <c r="I793" s="113" t="s">
        <v>76438</v>
      </c>
      <c r="J793" s="115">
        <v>247.8</v>
      </c>
    </row>
    <row r="794" spans="1:10" x14ac:dyDescent="0.35">
      <c r="A794" s="113" t="s">
        <v>76462</v>
      </c>
      <c r="B794" s="113" t="s">
        <v>76463</v>
      </c>
      <c r="C794" s="114">
        <v>111</v>
      </c>
      <c r="D794" s="113" t="s">
        <v>76267</v>
      </c>
      <c r="E794" s="113" t="s">
        <v>76464</v>
      </c>
      <c r="F794" s="113" t="s">
        <v>76256</v>
      </c>
      <c r="G794" s="113" t="s">
        <v>76419</v>
      </c>
      <c r="H794" s="113" t="s">
        <v>76419</v>
      </c>
      <c r="I794" s="113" t="s">
        <v>76420</v>
      </c>
      <c r="J794" s="115">
        <v>180.78</v>
      </c>
    </row>
    <row r="795" spans="1:10" x14ac:dyDescent="0.35">
      <c r="A795" s="113" t="s">
        <v>76462</v>
      </c>
      <c r="B795" s="113" t="s">
        <v>76463</v>
      </c>
      <c r="C795" s="114">
        <v>111</v>
      </c>
      <c r="D795" s="113" t="s">
        <v>76267</v>
      </c>
      <c r="E795" s="113" t="s">
        <v>76464</v>
      </c>
      <c r="F795" s="113" t="s">
        <v>76256</v>
      </c>
      <c r="G795" s="113" t="s">
        <v>76421</v>
      </c>
      <c r="H795" s="113" t="s">
        <v>76422</v>
      </c>
      <c r="I795" s="113" t="s">
        <v>76423</v>
      </c>
      <c r="J795" s="115">
        <v>189.7</v>
      </c>
    </row>
    <row r="796" spans="1:10" x14ac:dyDescent="0.35">
      <c r="A796" s="113" t="s">
        <v>76462</v>
      </c>
      <c r="B796" s="113" t="s">
        <v>76463</v>
      </c>
      <c r="C796" s="114">
        <v>111</v>
      </c>
      <c r="D796" s="113" t="s">
        <v>76267</v>
      </c>
      <c r="E796" s="113" t="s">
        <v>76464</v>
      </c>
      <c r="F796" s="113" t="s">
        <v>76256</v>
      </c>
      <c r="G796" s="113" t="s">
        <v>76424</v>
      </c>
      <c r="H796" s="113" t="s">
        <v>76425</v>
      </c>
      <c r="I796" s="113" t="s">
        <v>76426</v>
      </c>
      <c r="J796" s="115">
        <v>180.78</v>
      </c>
    </row>
    <row r="797" spans="1:10" x14ac:dyDescent="0.35">
      <c r="A797" s="113" t="s">
        <v>76462</v>
      </c>
      <c r="B797" s="113" t="s">
        <v>76463</v>
      </c>
      <c r="C797" s="114">
        <v>111</v>
      </c>
      <c r="D797" s="113" t="s">
        <v>76267</v>
      </c>
      <c r="E797" s="113" t="s">
        <v>76464</v>
      </c>
      <c r="F797" s="113" t="s">
        <v>76256</v>
      </c>
      <c r="G797" s="113" t="s">
        <v>76427</v>
      </c>
      <c r="H797" s="113" t="s">
        <v>76428</v>
      </c>
      <c r="I797" s="113" t="s">
        <v>76429</v>
      </c>
      <c r="J797" s="115">
        <v>247.85</v>
      </c>
    </row>
    <row r="798" spans="1:10" x14ac:dyDescent="0.35">
      <c r="A798" s="113" t="s">
        <v>76462</v>
      </c>
      <c r="B798" s="113" t="s">
        <v>76463</v>
      </c>
      <c r="C798" s="114">
        <v>111</v>
      </c>
      <c r="D798" s="113" t="s">
        <v>76267</v>
      </c>
      <c r="E798" s="113" t="s">
        <v>76464</v>
      </c>
      <c r="F798" s="113" t="s">
        <v>76256</v>
      </c>
      <c r="G798" s="113" t="s">
        <v>76430</v>
      </c>
      <c r="H798" s="113" t="s">
        <v>76431</v>
      </c>
      <c r="I798" s="113" t="s">
        <v>76432</v>
      </c>
      <c r="J798" s="115">
        <v>227.63</v>
      </c>
    </row>
    <row r="799" spans="1:10" x14ac:dyDescent="0.35">
      <c r="A799" s="113" t="s">
        <v>76462</v>
      </c>
      <c r="B799" s="113" t="s">
        <v>76463</v>
      </c>
      <c r="C799" s="114">
        <v>111</v>
      </c>
      <c r="D799" s="113" t="s">
        <v>76267</v>
      </c>
      <c r="E799" s="113" t="s">
        <v>76464</v>
      </c>
      <c r="F799" s="113" t="s">
        <v>76256</v>
      </c>
      <c r="G799" s="113" t="s">
        <v>76433</v>
      </c>
      <c r="H799" s="113" t="s">
        <v>76434</v>
      </c>
      <c r="I799" s="113" t="s">
        <v>76435</v>
      </c>
      <c r="J799" s="115">
        <v>174.59</v>
      </c>
    </row>
    <row r="800" spans="1:10" x14ac:dyDescent="0.35">
      <c r="A800" s="113" t="s">
        <v>76462</v>
      </c>
      <c r="B800" s="113" t="s">
        <v>76463</v>
      </c>
      <c r="C800" s="114">
        <v>111</v>
      </c>
      <c r="D800" s="113" t="s">
        <v>76267</v>
      </c>
      <c r="E800" s="113" t="s">
        <v>76464</v>
      </c>
      <c r="F800" s="113" t="s">
        <v>76256</v>
      </c>
      <c r="G800" s="113" t="s">
        <v>76436</v>
      </c>
      <c r="H800" s="113" t="s">
        <v>76437</v>
      </c>
      <c r="I800" s="113" t="s">
        <v>76438</v>
      </c>
      <c r="J800" s="115">
        <v>255.06</v>
      </c>
    </row>
    <row r="801" spans="1:10" x14ac:dyDescent="0.35">
      <c r="A801" s="113" t="s">
        <v>76462</v>
      </c>
      <c r="B801" s="113" t="s">
        <v>76463</v>
      </c>
      <c r="C801" s="114">
        <v>114</v>
      </c>
      <c r="D801" s="113" t="s">
        <v>76268</v>
      </c>
      <c r="E801" s="113" t="s">
        <v>76470</v>
      </c>
      <c r="F801" s="113" t="s">
        <v>76418</v>
      </c>
      <c r="G801" s="113" t="s">
        <v>76419</v>
      </c>
      <c r="H801" s="113" t="s">
        <v>76419</v>
      </c>
      <c r="I801" s="113" t="s">
        <v>76420</v>
      </c>
      <c r="J801" s="115">
        <v>161.63</v>
      </c>
    </row>
    <row r="802" spans="1:10" x14ac:dyDescent="0.35">
      <c r="A802" s="113" t="s">
        <v>76462</v>
      </c>
      <c r="B802" s="113" t="s">
        <v>76463</v>
      </c>
      <c r="C802" s="114">
        <v>114</v>
      </c>
      <c r="D802" s="113" t="s">
        <v>76268</v>
      </c>
      <c r="E802" s="113" t="s">
        <v>76470</v>
      </c>
      <c r="F802" s="113" t="s">
        <v>76418</v>
      </c>
      <c r="G802" s="113" t="s">
        <v>76421</v>
      </c>
      <c r="H802" s="113" t="s">
        <v>76422</v>
      </c>
      <c r="I802" s="113" t="s">
        <v>76423</v>
      </c>
      <c r="J802" s="115">
        <v>320.19</v>
      </c>
    </row>
    <row r="803" spans="1:10" x14ac:dyDescent="0.35">
      <c r="A803" s="113" t="s">
        <v>76462</v>
      </c>
      <c r="B803" s="113" t="s">
        <v>76463</v>
      </c>
      <c r="C803" s="114">
        <v>114</v>
      </c>
      <c r="D803" s="113" t="s">
        <v>76268</v>
      </c>
      <c r="E803" s="113" t="s">
        <v>76470</v>
      </c>
      <c r="F803" s="113" t="s">
        <v>76418</v>
      </c>
      <c r="G803" s="113" t="s">
        <v>76424</v>
      </c>
      <c r="H803" s="113" t="s">
        <v>76425</v>
      </c>
      <c r="I803" s="113" t="s">
        <v>76426</v>
      </c>
      <c r="J803" s="115">
        <v>207.05</v>
      </c>
    </row>
    <row r="804" spans="1:10" x14ac:dyDescent="0.35">
      <c r="A804" s="113" t="s">
        <v>76462</v>
      </c>
      <c r="B804" s="113" t="s">
        <v>76463</v>
      </c>
      <c r="C804" s="114">
        <v>114</v>
      </c>
      <c r="D804" s="113" t="s">
        <v>76268</v>
      </c>
      <c r="E804" s="113" t="s">
        <v>76470</v>
      </c>
      <c r="F804" s="113" t="s">
        <v>76418</v>
      </c>
      <c r="G804" s="113" t="s">
        <v>76427</v>
      </c>
      <c r="H804" s="113" t="s">
        <v>76428</v>
      </c>
      <c r="I804" s="113" t="s">
        <v>76429</v>
      </c>
      <c r="J804" s="115">
        <v>318.13</v>
      </c>
    </row>
    <row r="805" spans="1:10" x14ac:dyDescent="0.35">
      <c r="A805" s="113" t="s">
        <v>76462</v>
      </c>
      <c r="B805" s="113" t="s">
        <v>76463</v>
      </c>
      <c r="C805" s="114">
        <v>114</v>
      </c>
      <c r="D805" s="113" t="s">
        <v>76268</v>
      </c>
      <c r="E805" s="113" t="s">
        <v>76470</v>
      </c>
      <c r="F805" s="113" t="s">
        <v>76418</v>
      </c>
      <c r="G805" s="113" t="s">
        <v>76430</v>
      </c>
      <c r="H805" s="113" t="s">
        <v>76431</v>
      </c>
      <c r="I805" s="113" t="s">
        <v>76432</v>
      </c>
      <c r="J805" s="115">
        <v>323.26</v>
      </c>
    </row>
    <row r="806" spans="1:10" x14ac:dyDescent="0.35">
      <c r="A806" s="113" t="s">
        <v>76462</v>
      </c>
      <c r="B806" s="113" t="s">
        <v>76463</v>
      </c>
      <c r="C806" s="114">
        <v>114</v>
      </c>
      <c r="D806" s="113" t="s">
        <v>76268</v>
      </c>
      <c r="E806" s="113" t="s">
        <v>76470</v>
      </c>
      <c r="F806" s="113" t="s">
        <v>76418</v>
      </c>
      <c r="G806" s="113" t="s">
        <v>76433</v>
      </c>
      <c r="H806" s="113" t="s">
        <v>76434</v>
      </c>
      <c r="I806" s="113" t="s">
        <v>76435</v>
      </c>
      <c r="J806" s="115">
        <v>228.19</v>
      </c>
    </row>
    <row r="807" spans="1:10" x14ac:dyDescent="0.35">
      <c r="A807" s="113" t="s">
        <v>76462</v>
      </c>
      <c r="B807" s="113" t="s">
        <v>76463</v>
      </c>
      <c r="C807" s="114">
        <v>114</v>
      </c>
      <c r="D807" s="113" t="s">
        <v>76268</v>
      </c>
      <c r="E807" s="113" t="s">
        <v>76470</v>
      </c>
      <c r="F807" s="113" t="s">
        <v>76418</v>
      </c>
      <c r="G807" s="113" t="s">
        <v>76436</v>
      </c>
      <c r="H807" s="113" t="s">
        <v>76437</v>
      </c>
      <c r="I807" s="113" t="s">
        <v>76438</v>
      </c>
      <c r="J807" s="115">
        <v>251.83</v>
      </c>
    </row>
    <row r="808" spans="1:10" x14ac:dyDescent="0.35">
      <c r="A808" s="113" t="s">
        <v>76462</v>
      </c>
      <c r="B808" s="113" t="s">
        <v>76463</v>
      </c>
      <c r="C808" s="114">
        <v>114</v>
      </c>
      <c r="D808" s="113" t="s">
        <v>76268</v>
      </c>
      <c r="E808" s="113" t="s">
        <v>76470</v>
      </c>
      <c r="F808" s="113" t="s">
        <v>76255</v>
      </c>
      <c r="G808" s="113" t="s">
        <v>76419</v>
      </c>
      <c r="H808" s="113" t="s">
        <v>76419</v>
      </c>
      <c r="I808" s="113" t="s">
        <v>76420</v>
      </c>
      <c r="J808" s="115">
        <v>189.81</v>
      </c>
    </row>
    <row r="809" spans="1:10" x14ac:dyDescent="0.35">
      <c r="A809" s="113" t="s">
        <v>76462</v>
      </c>
      <c r="B809" s="113" t="s">
        <v>76463</v>
      </c>
      <c r="C809" s="114">
        <v>114</v>
      </c>
      <c r="D809" s="113" t="s">
        <v>76268</v>
      </c>
      <c r="E809" s="113" t="s">
        <v>76470</v>
      </c>
      <c r="F809" s="113" t="s">
        <v>76255</v>
      </c>
      <c r="G809" s="113" t="s">
        <v>76421</v>
      </c>
      <c r="H809" s="113" t="s">
        <v>76422</v>
      </c>
      <c r="I809" s="113" t="s">
        <v>76423</v>
      </c>
      <c r="J809" s="115">
        <v>284.25</v>
      </c>
    </row>
    <row r="810" spans="1:10" x14ac:dyDescent="0.35">
      <c r="A810" s="113" t="s">
        <v>76462</v>
      </c>
      <c r="B810" s="113" t="s">
        <v>76463</v>
      </c>
      <c r="C810" s="114">
        <v>114</v>
      </c>
      <c r="D810" s="113" t="s">
        <v>76268</v>
      </c>
      <c r="E810" s="113" t="s">
        <v>76470</v>
      </c>
      <c r="F810" s="113" t="s">
        <v>76255</v>
      </c>
      <c r="G810" s="113" t="s">
        <v>76424</v>
      </c>
      <c r="H810" s="113" t="s">
        <v>76425</v>
      </c>
      <c r="I810" s="113" t="s">
        <v>76426</v>
      </c>
      <c r="J810" s="115">
        <v>257.64</v>
      </c>
    </row>
    <row r="811" spans="1:10" x14ac:dyDescent="0.35">
      <c r="A811" s="113" t="s">
        <v>76462</v>
      </c>
      <c r="B811" s="113" t="s">
        <v>76463</v>
      </c>
      <c r="C811" s="114">
        <v>114</v>
      </c>
      <c r="D811" s="113" t="s">
        <v>76268</v>
      </c>
      <c r="E811" s="113" t="s">
        <v>76470</v>
      </c>
      <c r="F811" s="113" t="s">
        <v>76255</v>
      </c>
      <c r="G811" s="113" t="s">
        <v>76427</v>
      </c>
      <c r="H811" s="113" t="s">
        <v>76428</v>
      </c>
      <c r="I811" s="113" t="s">
        <v>76429</v>
      </c>
      <c r="J811" s="115">
        <v>284.25</v>
      </c>
    </row>
    <row r="812" spans="1:10" x14ac:dyDescent="0.35">
      <c r="A812" s="113" t="s">
        <v>76462</v>
      </c>
      <c r="B812" s="113" t="s">
        <v>76463</v>
      </c>
      <c r="C812" s="114">
        <v>114</v>
      </c>
      <c r="D812" s="113" t="s">
        <v>76268</v>
      </c>
      <c r="E812" s="113" t="s">
        <v>76470</v>
      </c>
      <c r="F812" s="113" t="s">
        <v>76255</v>
      </c>
      <c r="G812" s="113" t="s">
        <v>76430</v>
      </c>
      <c r="H812" s="113" t="s">
        <v>76431</v>
      </c>
      <c r="I812" s="113" t="s">
        <v>76432</v>
      </c>
      <c r="J812" s="115">
        <v>311.02999999999997</v>
      </c>
    </row>
    <row r="813" spans="1:10" x14ac:dyDescent="0.35">
      <c r="A813" s="113" t="s">
        <v>76462</v>
      </c>
      <c r="B813" s="113" t="s">
        <v>76463</v>
      </c>
      <c r="C813" s="114">
        <v>114</v>
      </c>
      <c r="D813" s="113" t="s">
        <v>76268</v>
      </c>
      <c r="E813" s="113" t="s">
        <v>76470</v>
      </c>
      <c r="F813" s="113" t="s">
        <v>76255</v>
      </c>
      <c r="G813" s="113" t="s">
        <v>76433</v>
      </c>
      <c r="H813" s="113" t="s">
        <v>76434</v>
      </c>
      <c r="I813" s="113" t="s">
        <v>76435</v>
      </c>
      <c r="J813" s="115">
        <v>244.12</v>
      </c>
    </row>
    <row r="814" spans="1:10" x14ac:dyDescent="0.35">
      <c r="A814" s="113" t="s">
        <v>76462</v>
      </c>
      <c r="B814" s="113" t="s">
        <v>76463</v>
      </c>
      <c r="C814" s="114">
        <v>114</v>
      </c>
      <c r="D814" s="113" t="s">
        <v>76268</v>
      </c>
      <c r="E814" s="113" t="s">
        <v>76470</v>
      </c>
      <c r="F814" s="113" t="s">
        <v>76255</v>
      </c>
      <c r="G814" s="113" t="s">
        <v>76436</v>
      </c>
      <c r="H814" s="113" t="s">
        <v>76437</v>
      </c>
      <c r="I814" s="113" t="s">
        <v>76438</v>
      </c>
      <c r="J814" s="115">
        <v>247.8</v>
      </c>
    </row>
    <row r="815" spans="1:10" x14ac:dyDescent="0.35">
      <c r="A815" s="113" t="s">
        <v>76462</v>
      </c>
      <c r="B815" s="113" t="s">
        <v>76463</v>
      </c>
      <c r="C815" s="114">
        <v>114</v>
      </c>
      <c r="D815" s="113" t="s">
        <v>76268</v>
      </c>
      <c r="E815" s="113" t="s">
        <v>76470</v>
      </c>
      <c r="F815" s="113" t="s">
        <v>76256</v>
      </c>
      <c r="G815" s="113" t="s">
        <v>76419</v>
      </c>
      <c r="H815" s="113" t="s">
        <v>76419</v>
      </c>
      <c r="I815" s="113" t="s">
        <v>76420</v>
      </c>
      <c r="J815" s="115">
        <v>180.78</v>
      </c>
    </row>
    <row r="816" spans="1:10" x14ac:dyDescent="0.35">
      <c r="A816" s="113" t="s">
        <v>76462</v>
      </c>
      <c r="B816" s="113" t="s">
        <v>76463</v>
      </c>
      <c r="C816" s="114">
        <v>114</v>
      </c>
      <c r="D816" s="113" t="s">
        <v>76268</v>
      </c>
      <c r="E816" s="113" t="s">
        <v>76470</v>
      </c>
      <c r="F816" s="113" t="s">
        <v>76256</v>
      </c>
      <c r="G816" s="113" t="s">
        <v>76421</v>
      </c>
      <c r="H816" s="113" t="s">
        <v>76422</v>
      </c>
      <c r="I816" s="113" t="s">
        <v>76423</v>
      </c>
      <c r="J816" s="115">
        <v>189.7</v>
      </c>
    </row>
    <row r="817" spans="1:10" x14ac:dyDescent="0.35">
      <c r="A817" s="113" t="s">
        <v>76462</v>
      </c>
      <c r="B817" s="113" t="s">
        <v>76463</v>
      </c>
      <c r="C817" s="114">
        <v>114</v>
      </c>
      <c r="D817" s="113" t="s">
        <v>76268</v>
      </c>
      <c r="E817" s="113" t="s">
        <v>76470</v>
      </c>
      <c r="F817" s="113" t="s">
        <v>76256</v>
      </c>
      <c r="G817" s="113" t="s">
        <v>76424</v>
      </c>
      <c r="H817" s="113" t="s">
        <v>76425</v>
      </c>
      <c r="I817" s="113" t="s">
        <v>76426</v>
      </c>
      <c r="J817" s="115">
        <v>180.78</v>
      </c>
    </row>
    <row r="818" spans="1:10" x14ac:dyDescent="0.35">
      <c r="A818" s="113" t="s">
        <v>76462</v>
      </c>
      <c r="B818" s="113" t="s">
        <v>76463</v>
      </c>
      <c r="C818" s="114">
        <v>114</v>
      </c>
      <c r="D818" s="113" t="s">
        <v>76268</v>
      </c>
      <c r="E818" s="113" t="s">
        <v>76470</v>
      </c>
      <c r="F818" s="113" t="s">
        <v>76256</v>
      </c>
      <c r="G818" s="113" t="s">
        <v>76427</v>
      </c>
      <c r="H818" s="113" t="s">
        <v>76428</v>
      </c>
      <c r="I818" s="113" t="s">
        <v>76429</v>
      </c>
      <c r="J818" s="115">
        <v>247.85</v>
      </c>
    </row>
    <row r="819" spans="1:10" x14ac:dyDescent="0.35">
      <c r="A819" s="113" t="s">
        <v>76462</v>
      </c>
      <c r="B819" s="113" t="s">
        <v>76463</v>
      </c>
      <c r="C819" s="114">
        <v>114</v>
      </c>
      <c r="D819" s="113" t="s">
        <v>76268</v>
      </c>
      <c r="E819" s="113" t="s">
        <v>76470</v>
      </c>
      <c r="F819" s="113" t="s">
        <v>76256</v>
      </c>
      <c r="G819" s="113" t="s">
        <v>76430</v>
      </c>
      <c r="H819" s="113" t="s">
        <v>76431</v>
      </c>
      <c r="I819" s="113" t="s">
        <v>76432</v>
      </c>
      <c r="J819" s="115">
        <v>227.63</v>
      </c>
    </row>
    <row r="820" spans="1:10" x14ac:dyDescent="0.35">
      <c r="A820" s="113" t="s">
        <v>76462</v>
      </c>
      <c r="B820" s="113" t="s">
        <v>76463</v>
      </c>
      <c r="C820" s="114">
        <v>114</v>
      </c>
      <c r="D820" s="113" t="s">
        <v>76268</v>
      </c>
      <c r="E820" s="113" t="s">
        <v>76470</v>
      </c>
      <c r="F820" s="113" t="s">
        <v>76256</v>
      </c>
      <c r="G820" s="113" t="s">
        <v>76433</v>
      </c>
      <c r="H820" s="113" t="s">
        <v>76434</v>
      </c>
      <c r="I820" s="113" t="s">
        <v>76435</v>
      </c>
      <c r="J820" s="115">
        <v>174.59</v>
      </c>
    </row>
    <row r="821" spans="1:10" x14ac:dyDescent="0.35">
      <c r="A821" s="113" t="s">
        <v>76462</v>
      </c>
      <c r="B821" s="113" t="s">
        <v>76463</v>
      </c>
      <c r="C821" s="114">
        <v>114</v>
      </c>
      <c r="D821" s="113" t="s">
        <v>76268</v>
      </c>
      <c r="E821" s="113" t="s">
        <v>76470</v>
      </c>
      <c r="F821" s="113" t="s">
        <v>76256</v>
      </c>
      <c r="G821" s="113" t="s">
        <v>76436</v>
      </c>
      <c r="H821" s="113" t="s">
        <v>76437</v>
      </c>
      <c r="I821" s="113" t="s">
        <v>76438</v>
      </c>
      <c r="J821" s="115">
        <v>255.06</v>
      </c>
    </row>
    <row r="822" spans="1:10" x14ac:dyDescent="0.35">
      <c r="A822" s="113" t="s">
        <v>76462</v>
      </c>
      <c r="B822" s="113" t="s">
        <v>76465</v>
      </c>
      <c r="C822" s="114">
        <v>119</v>
      </c>
      <c r="D822" s="113" t="s">
        <v>76269</v>
      </c>
      <c r="E822" s="113" t="s">
        <v>76464</v>
      </c>
      <c r="F822" s="113" t="s">
        <v>76418</v>
      </c>
      <c r="G822" s="113" t="s">
        <v>76419</v>
      </c>
      <c r="H822" s="113" t="s">
        <v>76419</v>
      </c>
      <c r="I822" s="113" t="s">
        <v>76420</v>
      </c>
      <c r="J822" s="115">
        <v>161.63</v>
      </c>
    </row>
    <row r="823" spans="1:10" x14ac:dyDescent="0.35">
      <c r="A823" s="113" t="s">
        <v>76462</v>
      </c>
      <c r="B823" s="113" t="s">
        <v>76465</v>
      </c>
      <c r="C823" s="114">
        <v>119</v>
      </c>
      <c r="D823" s="113" t="s">
        <v>76269</v>
      </c>
      <c r="E823" s="113" t="s">
        <v>76464</v>
      </c>
      <c r="F823" s="113" t="s">
        <v>76418</v>
      </c>
      <c r="G823" s="113" t="s">
        <v>76421</v>
      </c>
      <c r="H823" s="113" t="s">
        <v>76422</v>
      </c>
      <c r="I823" s="113" t="s">
        <v>76423</v>
      </c>
      <c r="J823" s="115">
        <v>320.19</v>
      </c>
    </row>
    <row r="824" spans="1:10" x14ac:dyDescent="0.35">
      <c r="A824" s="113" t="s">
        <v>76462</v>
      </c>
      <c r="B824" s="113" t="s">
        <v>76465</v>
      </c>
      <c r="C824" s="114">
        <v>119</v>
      </c>
      <c r="D824" s="113" t="s">
        <v>76269</v>
      </c>
      <c r="E824" s="113" t="s">
        <v>76464</v>
      </c>
      <c r="F824" s="113" t="s">
        <v>76418</v>
      </c>
      <c r="G824" s="113" t="s">
        <v>76424</v>
      </c>
      <c r="H824" s="113" t="s">
        <v>76425</v>
      </c>
      <c r="I824" s="113" t="s">
        <v>76426</v>
      </c>
      <c r="J824" s="115">
        <v>207.05</v>
      </c>
    </row>
    <row r="825" spans="1:10" x14ac:dyDescent="0.35">
      <c r="A825" s="113" t="s">
        <v>76462</v>
      </c>
      <c r="B825" s="113" t="s">
        <v>76465</v>
      </c>
      <c r="C825" s="114">
        <v>119</v>
      </c>
      <c r="D825" s="113" t="s">
        <v>76269</v>
      </c>
      <c r="E825" s="113" t="s">
        <v>76464</v>
      </c>
      <c r="F825" s="113" t="s">
        <v>76418</v>
      </c>
      <c r="G825" s="113" t="s">
        <v>76427</v>
      </c>
      <c r="H825" s="113" t="s">
        <v>76428</v>
      </c>
      <c r="I825" s="113" t="s">
        <v>76429</v>
      </c>
      <c r="J825" s="115">
        <v>318.13</v>
      </c>
    </row>
    <row r="826" spans="1:10" x14ac:dyDescent="0.35">
      <c r="A826" s="113" t="s">
        <v>76462</v>
      </c>
      <c r="B826" s="113" t="s">
        <v>76465</v>
      </c>
      <c r="C826" s="114">
        <v>119</v>
      </c>
      <c r="D826" s="113" t="s">
        <v>76269</v>
      </c>
      <c r="E826" s="113" t="s">
        <v>76464</v>
      </c>
      <c r="F826" s="113" t="s">
        <v>76418</v>
      </c>
      <c r="G826" s="113" t="s">
        <v>76430</v>
      </c>
      <c r="H826" s="113" t="s">
        <v>76431</v>
      </c>
      <c r="I826" s="113" t="s">
        <v>76432</v>
      </c>
      <c r="J826" s="115">
        <v>323.26</v>
      </c>
    </row>
    <row r="827" spans="1:10" x14ac:dyDescent="0.35">
      <c r="A827" s="113" t="s">
        <v>76462</v>
      </c>
      <c r="B827" s="113" t="s">
        <v>76465</v>
      </c>
      <c r="C827" s="114">
        <v>119</v>
      </c>
      <c r="D827" s="113" t="s">
        <v>76269</v>
      </c>
      <c r="E827" s="113" t="s">
        <v>76464</v>
      </c>
      <c r="F827" s="113" t="s">
        <v>76418</v>
      </c>
      <c r="G827" s="113" t="s">
        <v>76433</v>
      </c>
      <c r="H827" s="113" t="s">
        <v>76434</v>
      </c>
      <c r="I827" s="113" t="s">
        <v>76435</v>
      </c>
      <c r="J827" s="115">
        <v>228.19</v>
      </c>
    </row>
    <row r="828" spans="1:10" x14ac:dyDescent="0.35">
      <c r="A828" s="113" t="s">
        <v>76462</v>
      </c>
      <c r="B828" s="113" t="s">
        <v>76465</v>
      </c>
      <c r="C828" s="114">
        <v>119</v>
      </c>
      <c r="D828" s="113" t="s">
        <v>76269</v>
      </c>
      <c r="E828" s="113" t="s">
        <v>76464</v>
      </c>
      <c r="F828" s="113" t="s">
        <v>76418</v>
      </c>
      <c r="G828" s="113" t="s">
        <v>76436</v>
      </c>
      <c r="H828" s="113" t="s">
        <v>76437</v>
      </c>
      <c r="I828" s="113" t="s">
        <v>76438</v>
      </c>
      <c r="J828" s="115">
        <v>251.83</v>
      </c>
    </row>
    <row r="829" spans="1:10" x14ac:dyDescent="0.35">
      <c r="A829" s="113" t="s">
        <v>76462</v>
      </c>
      <c r="B829" s="113" t="s">
        <v>76465</v>
      </c>
      <c r="C829" s="114">
        <v>119</v>
      </c>
      <c r="D829" s="113" t="s">
        <v>76269</v>
      </c>
      <c r="E829" s="113" t="s">
        <v>76464</v>
      </c>
      <c r="F829" s="113" t="s">
        <v>76255</v>
      </c>
      <c r="G829" s="113" t="s">
        <v>76419</v>
      </c>
      <c r="H829" s="113" t="s">
        <v>76419</v>
      </c>
      <c r="I829" s="113" t="s">
        <v>76420</v>
      </c>
      <c r="J829" s="115">
        <v>189.81</v>
      </c>
    </row>
    <row r="830" spans="1:10" x14ac:dyDescent="0.35">
      <c r="A830" s="113" t="s">
        <v>76462</v>
      </c>
      <c r="B830" s="113" t="s">
        <v>76465</v>
      </c>
      <c r="C830" s="114">
        <v>119</v>
      </c>
      <c r="D830" s="113" t="s">
        <v>76269</v>
      </c>
      <c r="E830" s="113" t="s">
        <v>76464</v>
      </c>
      <c r="F830" s="113" t="s">
        <v>76255</v>
      </c>
      <c r="G830" s="113" t="s">
        <v>76421</v>
      </c>
      <c r="H830" s="113" t="s">
        <v>76422</v>
      </c>
      <c r="I830" s="113" t="s">
        <v>76423</v>
      </c>
      <c r="J830" s="115">
        <v>284.25</v>
      </c>
    </row>
    <row r="831" spans="1:10" x14ac:dyDescent="0.35">
      <c r="A831" s="113" t="s">
        <v>76462</v>
      </c>
      <c r="B831" s="113" t="s">
        <v>76465</v>
      </c>
      <c r="C831" s="114">
        <v>119</v>
      </c>
      <c r="D831" s="113" t="s">
        <v>76269</v>
      </c>
      <c r="E831" s="113" t="s">
        <v>76464</v>
      </c>
      <c r="F831" s="113" t="s">
        <v>76255</v>
      </c>
      <c r="G831" s="113" t="s">
        <v>76424</v>
      </c>
      <c r="H831" s="113" t="s">
        <v>76425</v>
      </c>
      <c r="I831" s="113" t="s">
        <v>76426</v>
      </c>
      <c r="J831" s="115">
        <v>257.64</v>
      </c>
    </row>
    <row r="832" spans="1:10" x14ac:dyDescent="0.35">
      <c r="A832" s="113" t="s">
        <v>76462</v>
      </c>
      <c r="B832" s="113" t="s">
        <v>76465</v>
      </c>
      <c r="C832" s="114">
        <v>119</v>
      </c>
      <c r="D832" s="113" t="s">
        <v>76269</v>
      </c>
      <c r="E832" s="113" t="s">
        <v>76464</v>
      </c>
      <c r="F832" s="113" t="s">
        <v>76255</v>
      </c>
      <c r="G832" s="113" t="s">
        <v>76427</v>
      </c>
      <c r="H832" s="113" t="s">
        <v>76428</v>
      </c>
      <c r="I832" s="113" t="s">
        <v>76429</v>
      </c>
      <c r="J832" s="115">
        <v>284.25</v>
      </c>
    </row>
    <row r="833" spans="1:10" x14ac:dyDescent="0.35">
      <c r="A833" s="113" t="s">
        <v>76462</v>
      </c>
      <c r="B833" s="113" t="s">
        <v>76465</v>
      </c>
      <c r="C833" s="114">
        <v>119</v>
      </c>
      <c r="D833" s="113" t="s">
        <v>76269</v>
      </c>
      <c r="E833" s="113" t="s">
        <v>76464</v>
      </c>
      <c r="F833" s="113" t="s">
        <v>76255</v>
      </c>
      <c r="G833" s="113" t="s">
        <v>76430</v>
      </c>
      <c r="H833" s="113" t="s">
        <v>76431</v>
      </c>
      <c r="I833" s="113" t="s">
        <v>76432</v>
      </c>
      <c r="J833" s="115">
        <v>311.02999999999997</v>
      </c>
    </row>
    <row r="834" spans="1:10" x14ac:dyDescent="0.35">
      <c r="A834" s="113" t="s">
        <v>76462</v>
      </c>
      <c r="B834" s="113" t="s">
        <v>76465</v>
      </c>
      <c r="C834" s="114">
        <v>119</v>
      </c>
      <c r="D834" s="113" t="s">
        <v>76269</v>
      </c>
      <c r="E834" s="113" t="s">
        <v>76464</v>
      </c>
      <c r="F834" s="113" t="s">
        <v>76255</v>
      </c>
      <c r="G834" s="113" t="s">
        <v>76433</v>
      </c>
      <c r="H834" s="113" t="s">
        <v>76434</v>
      </c>
      <c r="I834" s="113" t="s">
        <v>76435</v>
      </c>
      <c r="J834" s="115">
        <v>244.12</v>
      </c>
    </row>
    <row r="835" spans="1:10" x14ac:dyDescent="0.35">
      <c r="A835" s="113" t="s">
        <v>76462</v>
      </c>
      <c r="B835" s="113" t="s">
        <v>76465</v>
      </c>
      <c r="C835" s="114">
        <v>119</v>
      </c>
      <c r="D835" s="113" t="s">
        <v>76269</v>
      </c>
      <c r="E835" s="113" t="s">
        <v>76464</v>
      </c>
      <c r="F835" s="113" t="s">
        <v>76255</v>
      </c>
      <c r="G835" s="113" t="s">
        <v>76436</v>
      </c>
      <c r="H835" s="113" t="s">
        <v>76437</v>
      </c>
      <c r="I835" s="113" t="s">
        <v>76438</v>
      </c>
      <c r="J835" s="115">
        <v>247.8</v>
      </c>
    </row>
    <row r="836" spans="1:10" x14ac:dyDescent="0.35">
      <c r="A836" s="113" t="s">
        <v>76462</v>
      </c>
      <c r="B836" s="113" t="s">
        <v>76465</v>
      </c>
      <c r="C836" s="114">
        <v>119</v>
      </c>
      <c r="D836" s="113" t="s">
        <v>76269</v>
      </c>
      <c r="E836" s="113" t="s">
        <v>76464</v>
      </c>
      <c r="F836" s="113" t="s">
        <v>76256</v>
      </c>
      <c r="G836" s="113" t="s">
        <v>76419</v>
      </c>
      <c r="H836" s="113" t="s">
        <v>76419</v>
      </c>
      <c r="I836" s="113" t="s">
        <v>76420</v>
      </c>
      <c r="J836" s="115">
        <v>180.78</v>
      </c>
    </row>
    <row r="837" spans="1:10" x14ac:dyDescent="0.35">
      <c r="A837" s="113" t="s">
        <v>76462</v>
      </c>
      <c r="B837" s="113" t="s">
        <v>76465</v>
      </c>
      <c r="C837" s="114">
        <v>119</v>
      </c>
      <c r="D837" s="113" t="s">
        <v>76269</v>
      </c>
      <c r="E837" s="113" t="s">
        <v>76464</v>
      </c>
      <c r="F837" s="113" t="s">
        <v>76256</v>
      </c>
      <c r="G837" s="113" t="s">
        <v>76421</v>
      </c>
      <c r="H837" s="113" t="s">
        <v>76422</v>
      </c>
      <c r="I837" s="113" t="s">
        <v>76423</v>
      </c>
      <c r="J837" s="115">
        <v>189.7</v>
      </c>
    </row>
    <row r="838" spans="1:10" x14ac:dyDescent="0.35">
      <c r="A838" s="113" t="s">
        <v>76462</v>
      </c>
      <c r="B838" s="113" t="s">
        <v>76465</v>
      </c>
      <c r="C838" s="114">
        <v>119</v>
      </c>
      <c r="D838" s="113" t="s">
        <v>76269</v>
      </c>
      <c r="E838" s="113" t="s">
        <v>76464</v>
      </c>
      <c r="F838" s="113" t="s">
        <v>76256</v>
      </c>
      <c r="G838" s="113" t="s">
        <v>76424</v>
      </c>
      <c r="H838" s="113" t="s">
        <v>76425</v>
      </c>
      <c r="I838" s="113" t="s">
        <v>76426</v>
      </c>
      <c r="J838" s="115">
        <v>180.78</v>
      </c>
    </row>
    <row r="839" spans="1:10" x14ac:dyDescent="0.35">
      <c r="A839" s="113" t="s">
        <v>76462</v>
      </c>
      <c r="B839" s="113" t="s">
        <v>76465</v>
      </c>
      <c r="C839" s="114">
        <v>119</v>
      </c>
      <c r="D839" s="113" t="s">
        <v>76269</v>
      </c>
      <c r="E839" s="113" t="s">
        <v>76464</v>
      </c>
      <c r="F839" s="113" t="s">
        <v>76256</v>
      </c>
      <c r="G839" s="113" t="s">
        <v>76427</v>
      </c>
      <c r="H839" s="113" t="s">
        <v>76428</v>
      </c>
      <c r="I839" s="113" t="s">
        <v>76429</v>
      </c>
      <c r="J839" s="115">
        <v>247.85</v>
      </c>
    </row>
    <row r="840" spans="1:10" x14ac:dyDescent="0.35">
      <c r="A840" s="113" t="s">
        <v>76462</v>
      </c>
      <c r="B840" s="113" t="s">
        <v>76465</v>
      </c>
      <c r="C840" s="114">
        <v>119</v>
      </c>
      <c r="D840" s="113" t="s">
        <v>76269</v>
      </c>
      <c r="E840" s="113" t="s">
        <v>76464</v>
      </c>
      <c r="F840" s="113" t="s">
        <v>76256</v>
      </c>
      <c r="G840" s="113" t="s">
        <v>76430</v>
      </c>
      <c r="H840" s="113" t="s">
        <v>76431</v>
      </c>
      <c r="I840" s="113" t="s">
        <v>76432</v>
      </c>
      <c r="J840" s="115">
        <v>227.63</v>
      </c>
    </row>
    <row r="841" spans="1:10" x14ac:dyDescent="0.35">
      <c r="A841" s="113" t="s">
        <v>76462</v>
      </c>
      <c r="B841" s="113" t="s">
        <v>76465</v>
      </c>
      <c r="C841" s="114">
        <v>119</v>
      </c>
      <c r="D841" s="113" t="s">
        <v>76269</v>
      </c>
      <c r="E841" s="113" t="s">
        <v>76464</v>
      </c>
      <c r="F841" s="113" t="s">
        <v>76256</v>
      </c>
      <c r="G841" s="113" t="s">
        <v>76433</v>
      </c>
      <c r="H841" s="113" t="s">
        <v>76434</v>
      </c>
      <c r="I841" s="113" t="s">
        <v>76435</v>
      </c>
      <c r="J841" s="115">
        <v>174.59</v>
      </c>
    </row>
    <row r="842" spans="1:10" x14ac:dyDescent="0.35">
      <c r="A842" s="113" t="s">
        <v>76462</v>
      </c>
      <c r="B842" s="113" t="s">
        <v>76465</v>
      </c>
      <c r="C842" s="114">
        <v>119</v>
      </c>
      <c r="D842" s="113" t="s">
        <v>76269</v>
      </c>
      <c r="E842" s="113" t="s">
        <v>76464</v>
      </c>
      <c r="F842" s="113" t="s">
        <v>76256</v>
      </c>
      <c r="G842" s="113" t="s">
        <v>76436</v>
      </c>
      <c r="H842" s="113" t="s">
        <v>76437</v>
      </c>
      <c r="I842" s="113" t="s">
        <v>76438</v>
      </c>
      <c r="J842" s="115">
        <v>255.06</v>
      </c>
    </row>
    <row r="843" spans="1:10" x14ac:dyDescent="0.35">
      <c r="A843" s="113" t="s">
        <v>76462</v>
      </c>
      <c r="B843" s="113" t="s">
        <v>76468</v>
      </c>
      <c r="C843" s="114">
        <v>129</v>
      </c>
      <c r="D843" s="113" t="s">
        <v>76270</v>
      </c>
      <c r="E843" s="113" t="s">
        <v>76471</v>
      </c>
      <c r="F843" s="113" t="s">
        <v>76418</v>
      </c>
      <c r="G843" s="113" t="s">
        <v>76419</v>
      </c>
      <c r="H843" s="113" t="s">
        <v>76419</v>
      </c>
      <c r="I843" s="113" t="s">
        <v>76420</v>
      </c>
      <c r="J843" s="115">
        <v>161.63</v>
      </c>
    </row>
    <row r="844" spans="1:10" x14ac:dyDescent="0.35">
      <c r="A844" s="113" t="s">
        <v>76462</v>
      </c>
      <c r="B844" s="113" t="s">
        <v>76468</v>
      </c>
      <c r="C844" s="114">
        <v>129</v>
      </c>
      <c r="D844" s="113" t="s">
        <v>76270</v>
      </c>
      <c r="E844" s="113" t="s">
        <v>76471</v>
      </c>
      <c r="F844" s="113" t="s">
        <v>76418</v>
      </c>
      <c r="G844" s="113" t="s">
        <v>76421</v>
      </c>
      <c r="H844" s="113" t="s">
        <v>76422</v>
      </c>
      <c r="I844" s="113" t="s">
        <v>76423</v>
      </c>
      <c r="J844" s="115">
        <v>320.19</v>
      </c>
    </row>
    <row r="845" spans="1:10" x14ac:dyDescent="0.35">
      <c r="A845" s="113" t="s">
        <v>76462</v>
      </c>
      <c r="B845" s="113" t="s">
        <v>76468</v>
      </c>
      <c r="C845" s="114">
        <v>129</v>
      </c>
      <c r="D845" s="113" t="s">
        <v>76270</v>
      </c>
      <c r="E845" s="113" t="s">
        <v>76471</v>
      </c>
      <c r="F845" s="113" t="s">
        <v>76418</v>
      </c>
      <c r="G845" s="113" t="s">
        <v>76424</v>
      </c>
      <c r="H845" s="113" t="s">
        <v>76425</v>
      </c>
      <c r="I845" s="113" t="s">
        <v>76426</v>
      </c>
      <c r="J845" s="115">
        <v>207.05</v>
      </c>
    </row>
    <row r="846" spans="1:10" x14ac:dyDescent="0.35">
      <c r="A846" s="113" t="s">
        <v>76462</v>
      </c>
      <c r="B846" s="113" t="s">
        <v>76468</v>
      </c>
      <c r="C846" s="114">
        <v>129</v>
      </c>
      <c r="D846" s="113" t="s">
        <v>76270</v>
      </c>
      <c r="E846" s="113" t="s">
        <v>76471</v>
      </c>
      <c r="F846" s="113" t="s">
        <v>76418</v>
      </c>
      <c r="G846" s="113" t="s">
        <v>76427</v>
      </c>
      <c r="H846" s="113" t="s">
        <v>76428</v>
      </c>
      <c r="I846" s="113" t="s">
        <v>76429</v>
      </c>
      <c r="J846" s="115">
        <v>318.13</v>
      </c>
    </row>
    <row r="847" spans="1:10" x14ac:dyDescent="0.35">
      <c r="A847" s="113" t="s">
        <v>76462</v>
      </c>
      <c r="B847" s="113" t="s">
        <v>76468</v>
      </c>
      <c r="C847" s="114">
        <v>129</v>
      </c>
      <c r="D847" s="113" t="s">
        <v>76270</v>
      </c>
      <c r="E847" s="113" t="s">
        <v>76471</v>
      </c>
      <c r="F847" s="113" t="s">
        <v>76418</v>
      </c>
      <c r="G847" s="113" t="s">
        <v>76430</v>
      </c>
      <c r="H847" s="113" t="s">
        <v>76431</v>
      </c>
      <c r="I847" s="113" t="s">
        <v>76432</v>
      </c>
      <c r="J847" s="115">
        <v>323.26</v>
      </c>
    </row>
    <row r="848" spans="1:10" x14ac:dyDescent="0.35">
      <c r="A848" s="113" t="s">
        <v>76462</v>
      </c>
      <c r="B848" s="113" t="s">
        <v>76468</v>
      </c>
      <c r="C848" s="114">
        <v>129</v>
      </c>
      <c r="D848" s="113" t="s">
        <v>76270</v>
      </c>
      <c r="E848" s="113" t="s">
        <v>76471</v>
      </c>
      <c r="F848" s="113" t="s">
        <v>76418</v>
      </c>
      <c r="G848" s="113" t="s">
        <v>76433</v>
      </c>
      <c r="H848" s="113" t="s">
        <v>76434</v>
      </c>
      <c r="I848" s="113" t="s">
        <v>76435</v>
      </c>
      <c r="J848" s="115">
        <v>228.19</v>
      </c>
    </row>
    <row r="849" spans="1:10" x14ac:dyDescent="0.35">
      <c r="A849" s="113" t="s">
        <v>76462</v>
      </c>
      <c r="B849" s="113" t="s">
        <v>76468</v>
      </c>
      <c r="C849" s="114">
        <v>129</v>
      </c>
      <c r="D849" s="113" t="s">
        <v>76270</v>
      </c>
      <c r="E849" s="113" t="s">
        <v>76471</v>
      </c>
      <c r="F849" s="113" t="s">
        <v>76418</v>
      </c>
      <c r="G849" s="113" t="s">
        <v>76436</v>
      </c>
      <c r="H849" s="113" t="s">
        <v>76437</v>
      </c>
      <c r="I849" s="113" t="s">
        <v>76438</v>
      </c>
      <c r="J849" s="115">
        <v>251.83</v>
      </c>
    </row>
    <row r="850" spans="1:10" x14ac:dyDescent="0.35">
      <c r="A850" s="113" t="s">
        <v>76462</v>
      </c>
      <c r="B850" s="113" t="s">
        <v>76468</v>
      </c>
      <c r="C850" s="114">
        <v>129</v>
      </c>
      <c r="D850" s="113" t="s">
        <v>76270</v>
      </c>
      <c r="E850" s="113" t="s">
        <v>76471</v>
      </c>
      <c r="F850" s="113" t="s">
        <v>76255</v>
      </c>
      <c r="G850" s="113" t="s">
        <v>76419</v>
      </c>
      <c r="H850" s="113" t="s">
        <v>76419</v>
      </c>
      <c r="I850" s="113" t="s">
        <v>76420</v>
      </c>
      <c r="J850" s="115">
        <v>189.81</v>
      </c>
    </row>
    <row r="851" spans="1:10" x14ac:dyDescent="0.35">
      <c r="A851" s="113" t="s">
        <v>76462</v>
      </c>
      <c r="B851" s="113" t="s">
        <v>76468</v>
      </c>
      <c r="C851" s="114">
        <v>129</v>
      </c>
      <c r="D851" s="113" t="s">
        <v>76270</v>
      </c>
      <c r="E851" s="113" t="s">
        <v>76471</v>
      </c>
      <c r="F851" s="113" t="s">
        <v>76255</v>
      </c>
      <c r="G851" s="113" t="s">
        <v>76421</v>
      </c>
      <c r="H851" s="113" t="s">
        <v>76422</v>
      </c>
      <c r="I851" s="113" t="s">
        <v>76423</v>
      </c>
      <c r="J851" s="115">
        <v>284.25</v>
      </c>
    </row>
    <row r="852" spans="1:10" x14ac:dyDescent="0.35">
      <c r="A852" s="113" t="s">
        <v>76462</v>
      </c>
      <c r="B852" s="113" t="s">
        <v>76468</v>
      </c>
      <c r="C852" s="114">
        <v>129</v>
      </c>
      <c r="D852" s="113" t="s">
        <v>76270</v>
      </c>
      <c r="E852" s="113" t="s">
        <v>76471</v>
      </c>
      <c r="F852" s="113" t="s">
        <v>76255</v>
      </c>
      <c r="G852" s="113" t="s">
        <v>76424</v>
      </c>
      <c r="H852" s="113" t="s">
        <v>76425</v>
      </c>
      <c r="I852" s="113" t="s">
        <v>76426</v>
      </c>
      <c r="J852" s="115">
        <v>257.64</v>
      </c>
    </row>
    <row r="853" spans="1:10" x14ac:dyDescent="0.35">
      <c r="A853" s="113" t="s">
        <v>76462</v>
      </c>
      <c r="B853" s="113" t="s">
        <v>76468</v>
      </c>
      <c r="C853" s="114">
        <v>129</v>
      </c>
      <c r="D853" s="113" t="s">
        <v>76270</v>
      </c>
      <c r="E853" s="113" t="s">
        <v>76471</v>
      </c>
      <c r="F853" s="113" t="s">
        <v>76255</v>
      </c>
      <c r="G853" s="113" t="s">
        <v>76427</v>
      </c>
      <c r="H853" s="113" t="s">
        <v>76428</v>
      </c>
      <c r="I853" s="113" t="s">
        <v>76429</v>
      </c>
      <c r="J853" s="115">
        <v>284.25</v>
      </c>
    </row>
    <row r="854" spans="1:10" x14ac:dyDescent="0.35">
      <c r="A854" s="113" t="s">
        <v>76462</v>
      </c>
      <c r="B854" s="113" t="s">
        <v>76468</v>
      </c>
      <c r="C854" s="114">
        <v>129</v>
      </c>
      <c r="D854" s="113" t="s">
        <v>76270</v>
      </c>
      <c r="E854" s="113" t="s">
        <v>76471</v>
      </c>
      <c r="F854" s="113" t="s">
        <v>76255</v>
      </c>
      <c r="G854" s="113" t="s">
        <v>76430</v>
      </c>
      <c r="H854" s="113" t="s">
        <v>76431</v>
      </c>
      <c r="I854" s="113" t="s">
        <v>76432</v>
      </c>
      <c r="J854" s="115">
        <v>311.02999999999997</v>
      </c>
    </row>
    <row r="855" spans="1:10" x14ac:dyDescent="0.35">
      <c r="A855" s="113" t="s">
        <v>76462</v>
      </c>
      <c r="B855" s="113" t="s">
        <v>76468</v>
      </c>
      <c r="C855" s="114">
        <v>129</v>
      </c>
      <c r="D855" s="113" t="s">
        <v>76270</v>
      </c>
      <c r="E855" s="113" t="s">
        <v>76471</v>
      </c>
      <c r="F855" s="113" t="s">
        <v>76255</v>
      </c>
      <c r="G855" s="113" t="s">
        <v>76433</v>
      </c>
      <c r="H855" s="113" t="s">
        <v>76434</v>
      </c>
      <c r="I855" s="113" t="s">
        <v>76435</v>
      </c>
      <c r="J855" s="115">
        <v>244.12</v>
      </c>
    </row>
    <row r="856" spans="1:10" x14ac:dyDescent="0.35">
      <c r="A856" s="113" t="s">
        <v>76462</v>
      </c>
      <c r="B856" s="113" t="s">
        <v>76468</v>
      </c>
      <c r="C856" s="114">
        <v>129</v>
      </c>
      <c r="D856" s="113" t="s">
        <v>76270</v>
      </c>
      <c r="E856" s="113" t="s">
        <v>76471</v>
      </c>
      <c r="F856" s="113" t="s">
        <v>76255</v>
      </c>
      <c r="G856" s="113" t="s">
        <v>76436</v>
      </c>
      <c r="H856" s="113" t="s">
        <v>76437</v>
      </c>
      <c r="I856" s="113" t="s">
        <v>76438</v>
      </c>
      <c r="J856" s="115">
        <v>247.8</v>
      </c>
    </row>
    <row r="857" spans="1:10" x14ac:dyDescent="0.35">
      <c r="A857" s="113" t="s">
        <v>76462</v>
      </c>
      <c r="B857" s="113" t="s">
        <v>76468</v>
      </c>
      <c r="C857" s="114">
        <v>129</v>
      </c>
      <c r="D857" s="113" t="s">
        <v>76270</v>
      </c>
      <c r="E857" s="113" t="s">
        <v>76471</v>
      </c>
      <c r="F857" s="113" t="s">
        <v>76256</v>
      </c>
      <c r="G857" s="113" t="s">
        <v>76419</v>
      </c>
      <c r="H857" s="113" t="s">
        <v>76419</v>
      </c>
      <c r="I857" s="113" t="s">
        <v>76420</v>
      </c>
      <c r="J857" s="115">
        <v>180.78</v>
      </c>
    </row>
    <row r="858" spans="1:10" x14ac:dyDescent="0.35">
      <c r="A858" s="113" t="s">
        <v>76462</v>
      </c>
      <c r="B858" s="113" t="s">
        <v>76468</v>
      </c>
      <c r="C858" s="114">
        <v>129</v>
      </c>
      <c r="D858" s="113" t="s">
        <v>76270</v>
      </c>
      <c r="E858" s="113" t="s">
        <v>76471</v>
      </c>
      <c r="F858" s="113" t="s">
        <v>76256</v>
      </c>
      <c r="G858" s="113" t="s">
        <v>76421</v>
      </c>
      <c r="H858" s="113" t="s">
        <v>76422</v>
      </c>
      <c r="I858" s="113" t="s">
        <v>76423</v>
      </c>
      <c r="J858" s="115">
        <v>189.7</v>
      </c>
    </row>
    <row r="859" spans="1:10" x14ac:dyDescent="0.35">
      <c r="A859" s="113" t="s">
        <v>76462</v>
      </c>
      <c r="B859" s="113" t="s">
        <v>76468</v>
      </c>
      <c r="C859" s="114">
        <v>129</v>
      </c>
      <c r="D859" s="113" t="s">
        <v>76270</v>
      </c>
      <c r="E859" s="113" t="s">
        <v>76471</v>
      </c>
      <c r="F859" s="113" t="s">
        <v>76256</v>
      </c>
      <c r="G859" s="113" t="s">
        <v>76424</v>
      </c>
      <c r="H859" s="113" t="s">
        <v>76425</v>
      </c>
      <c r="I859" s="113" t="s">
        <v>76426</v>
      </c>
      <c r="J859" s="115">
        <v>180.78</v>
      </c>
    </row>
    <row r="860" spans="1:10" x14ac:dyDescent="0.35">
      <c r="A860" s="113" t="s">
        <v>76462</v>
      </c>
      <c r="B860" s="113" t="s">
        <v>76468</v>
      </c>
      <c r="C860" s="114">
        <v>129</v>
      </c>
      <c r="D860" s="113" t="s">
        <v>76270</v>
      </c>
      <c r="E860" s="113" t="s">
        <v>76471</v>
      </c>
      <c r="F860" s="113" t="s">
        <v>76256</v>
      </c>
      <c r="G860" s="113" t="s">
        <v>76427</v>
      </c>
      <c r="H860" s="113" t="s">
        <v>76428</v>
      </c>
      <c r="I860" s="113" t="s">
        <v>76429</v>
      </c>
      <c r="J860" s="115">
        <v>247.85</v>
      </c>
    </row>
    <row r="861" spans="1:10" x14ac:dyDescent="0.35">
      <c r="A861" s="113" t="s">
        <v>76462</v>
      </c>
      <c r="B861" s="113" t="s">
        <v>76468</v>
      </c>
      <c r="C861" s="114">
        <v>129</v>
      </c>
      <c r="D861" s="113" t="s">
        <v>76270</v>
      </c>
      <c r="E861" s="113" t="s">
        <v>76471</v>
      </c>
      <c r="F861" s="113" t="s">
        <v>76256</v>
      </c>
      <c r="G861" s="113" t="s">
        <v>76430</v>
      </c>
      <c r="H861" s="113" t="s">
        <v>76431</v>
      </c>
      <c r="I861" s="113" t="s">
        <v>76432</v>
      </c>
      <c r="J861" s="115">
        <v>227.63</v>
      </c>
    </row>
    <row r="862" spans="1:10" x14ac:dyDescent="0.35">
      <c r="A862" s="113" t="s">
        <v>76462</v>
      </c>
      <c r="B862" s="113" t="s">
        <v>76468</v>
      </c>
      <c r="C862" s="114">
        <v>129</v>
      </c>
      <c r="D862" s="113" t="s">
        <v>76270</v>
      </c>
      <c r="E862" s="113" t="s">
        <v>76471</v>
      </c>
      <c r="F862" s="113" t="s">
        <v>76256</v>
      </c>
      <c r="G862" s="113" t="s">
        <v>76433</v>
      </c>
      <c r="H862" s="113" t="s">
        <v>76434</v>
      </c>
      <c r="I862" s="113" t="s">
        <v>76435</v>
      </c>
      <c r="J862" s="115">
        <v>174.59</v>
      </c>
    </row>
    <row r="863" spans="1:10" x14ac:dyDescent="0.35">
      <c r="A863" s="113" t="s">
        <v>76462</v>
      </c>
      <c r="B863" s="113" t="s">
        <v>76468</v>
      </c>
      <c r="C863" s="114">
        <v>129</v>
      </c>
      <c r="D863" s="113" t="s">
        <v>76270</v>
      </c>
      <c r="E863" s="113" t="s">
        <v>76471</v>
      </c>
      <c r="F863" s="113" t="s">
        <v>76256</v>
      </c>
      <c r="G863" s="113" t="s">
        <v>76436</v>
      </c>
      <c r="H863" s="113" t="s">
        <v>76437</v>
      </c>
      <c r="I863" s="113" t="s">
        <v>76438</v>
      </c>
      <c r="J863" s="115">
        <v>255.06</v>
      </c>
    </row>
    <row r="864" spans="1:10" x14ac:dyDescent="0.35">
      <c r="A864" s="113" t="s">
        <v>76462</v>
      </c>
      <c r="B864" s="113" t="s">
        <v>76465</v>
      </c>
      <c r="C864" s="114">
        <v>140</v>
      </c>
      <c r="D864" s="113" t="s">
        <v>76472</v>
      </c>
      <c r="E864" s="113" t="s">
        <v>76471</v>
      </c>
      <c r="F864" s="113" t="s">
        <v>76418</v>
      </c>
      <c r="G864" s="113" t="s">
        <v>76419</v>
      </c>
      <c r="H864" s="113" t="s">
        <v>76419</v>
      </c>
      <c r="I864" s="113" t="s">
        <v>76420</v>
      </c>
      <c r="J864" s="115">
        <v>161.63</v>
      </c>
    </row>
    <row r="865" spans="1:10" x14ac:dyDescent="0.35">
      <c r="A865" s="113" t="s">
        <v>76462</v>
      </c>
      <c r="B865" s="113" t="s">
        <v>76465</v>
      </c>
      <c r="C865" s="114">
        <v>140</v>
      </c>
      <c r="D865" s="113" t="s">
        <v>76472</v>
      </c>
      <c r="E865" s="113" t="s">
        <v>76471</v>
      </c>
      <c r="F865" s="113" t="s">
        <v>76418</v>
      </c>
      <c r="G865" s="113" t="s">
        <v>76421</v>
      </c>
      <c r="H865" s="113" t="s">
        <v>76422</v>
      </c>
      <c r="I865" s="113" t="s">
        <v>76423</v>
      </c>
      <c r="J865" s="115">
        <v>320.19</v>
      </c>
    </row>
    <row r="866" spans="1:10" x14ac:dyDescent="0.35">
      <c r="A866" s="113" t="s">
        <v>76462</v>
      </c>
      <c r="B866" s="113" t="s">
        <v>76465</v>
      </c>
      <c r="C866" s="114">
        <v>140</v>
      </c>
      <c r="D866" s="113" t="s">
        <v>76472</v>
      </c>
      <c r="E866" s="113" t="s">
        <v>76471</v>
      </c>
      <c r="F866" s="113" t="s">
        <v>76418</v>
      </c>
      <c r="G866" s="113" t="s">
        <v>76424</v>
      </c>
      <c r="H866" s="113" t="s">
        <v>76425</v>
      </c>
      <c r="I866" s="113" t="s">
        <v>76426</v>
      </c>
      <c r="J866" s="115">
        <v>207.05</v>
      </c>
    </row>
    <row r="867" spans="1:10" x14ac:dyDescent="0.35">
      <c r="A867" s="113" t="s">
        <v>76462</v>
      </c>
      <c r="B867" s="113" t="s">
        <v>76465</v>
      </c>
      <c r="C867" s="114">
        <v>140</v>
      </c>
      <c r="D867" s="113" t="s">
        <v>76472</v>
      </c>
      <c r="E867" s="113" t="s">
        <v>76471</v>
      </c>
      <c r="F867" s="113" t="s">
        <v>76418</v>
      </c>
      <c r="G867" s="113" t="s">
        <v>76427</v>
      </c>
      <c r="H867" s="113" t="s">
        <v>76428</v>
      </c>
      <c r="I867" s="113" t="s">
        <v>76429</v>
      </c>
      <c r="J867" s="115">
        <v>318.13</v>
      </c>
    </row>
    <row r="868" spans="1:10" x14ac:dyDescent="0.35">
      <c r="A868" s="113" t="s">
        <v>76462</v>
      </c>
      <c r="B868" s="113" t="s">
        <v>76465</v>
      </c>
      <c r="C868" s="114">
        <v>140</v>
      </c>
      <c r="D868" s="113" t="s">
        <v>76472</v>
      </c>
      <c r="E868" s="113" t="s">
        <v>76471</v>
      </c>
      <c r="F868" s="113" t="s">
        <v>76418</v>
      </c>
      <c r="G868" s="113" t="s">
        <v>76430</v>
      </c>
      <c r="H868" s="113" t="s">
        <v>76431</v>
      </c>
      <c r="I868" s="113" t="s">
        <v>76432</v>
      </c>
      <c r="J868" s="115">
        <v>323.26</v>
      </c>
    </row>
    <row r="869" spans="1:10" x14ac:dyDescent="0.35">
      <c r="A869" s="113" t="s">
        <v>76462</v>
      </c>
      <c r="B869" s="113" t="s">
        <v>76465</v>
      </c>
      <c r="C869" s="114">
        <v>140</v>
      </c>
      <c r="D869" s="113" t="s">
        <v>76472</v>
      </c>
      <c r="E869" s="113" t="s">
        <v>76471</v>
      </c>
      <c r="F869" s="113" t="s">
        <v>76418</v>
      </c>
      <c r="G869" s="113" t="s">
        <v>76433</v>
      </c>
      <c r="H869" s="113" t="s">
        <v>76434</v>
      </c>
      <c r="I869" s="113" t="s">
        <v>76435</v>
      </c>
      <c r="J869" s="115">
        <v>228.19</v>
      </c>
    </row>
    <row r="870" spans="1:10" x14ac:dyDescent="0.35">
      <c r="A870" s="113" t="s">
        <v>76462</v>
      </c>
      <c r="B870" s="113" t="s">
        <v>76465</v>
      </c>
      <c r="C870" s="114">
        <v>140</v>
      </c>
      <c r="D870" s="113" t="s">
        <v>76472</v>
      </c>
      <c r="E870" s="113" t="s">
        <v>76471</v>
      </c>
      <c r="F870" s="113" t="s">
        <v>76418</v>
      </c>
      <c r="G870" s="113" t="s">
        <v>76436</v>
      </c>
      <c r="H870" s="113" t="s">
        <v>76437</v>
      </c>
      <c r="I870" s="113" t="s">
        <v>76438</v>
      </c>
      <c r="J870" s="115">
        <v>251.83</v>
      </c>
    </row>
    <row r="871" spans="1:10" x14ac:dyDescent="0.35">
      <c r="A871" s="113" t="s">
        <v>76462</v>
      </c>
      <c r="B871" s="113" t="s">
        <v>76465</v>
      </c>
      <c r="C871" s="114">
        <v>140</v>
      </c>
      <c r="D871" s="113" t="s">
        <v>76472</v>
      </c>
      <c r="E871" s="113" t="s">
        <v>76471</v>
      </c>
      <c r="F871" s="113" t="s">
        <v>76255</v>
      </c>
      <c r="G871" s="113" t="s">
        <v>76419</v>
      </c>
      <c r="H871" s="113" t="s">
        <v>76419</v>
      </c>
      <c r="I871" s="113" t="s">
        <v>76420</v>
      </c>
      <c r="J871" s="115">
        <v>189.81</v>
      </c>
    </row>
    <row r="872" spans="1:10" x14ac:dyDescent="0.35">
      <c r="A872" s="113" t="s">
        <v>76462</v>
      </c>
      <c r="B872" s="113" t="s">
        <v>76465</v>
      </c>
      <c r="C872" s="114">
        <v>140</v>
      </c>
      <c r="D872" s="113" t="s">
        <v>76472</v>
      </c>
      <c r="E872" s="113" t="s">
        <v>76471</v>
      </c>
      <c r="F872" s="113" t="s">
        <v>76255</v>
      </c>
      <c r="G872" s="113" t="s">
        <v>76421</v>
      </c>
      <c r="H872" s="113" t="s">
        <v>76422</v>
      </c>
      <c r="I872" s="113" t="s">
        <v>76423</v>
      </c>
      <c r="J872" s="115">
        <v>284.25</v>
      </c>
    </row>
    <row r="873" spans="1:10" x14ac:dyDescent="0.35">
      <c r="A873" s="113" t="s">
        <v>76462</v>
      </c>
      <c r="B873" s="113" t="s">
        <v>76465</v>
      </c>
      <c r="C873" s="114">
        <v>140</v>
      </c>
      <c r="D873" s="113" t="s">
        <v>76472</v>
      </c>
      <c r="E873" s="113" t="s">
        <v>76471</v>
      </c>
      <c r="F873" s="113" t="s">
        <v>76255</v>
      </c>
      <c r="G873" s="113" t="s">
        <v>76424</v>
      </c>
      <c r="H873" s="113" t="s">
        <v>76425</v>
      </c>
      <c r="I873" s="113" t="s">
        <v>76426</v>
      </c>
      <c r="J873" s="115">
        <v>257.64</v>
      </c>
    </row>
    <row r="874" spans="1:10" x14ac:dyDescent="0.35">
      <c r="A874" s="113" t="s">
        <v>76462</v>
      </c>
      <c r="B874" s="113" t="s">
        <v>76465</v>
      </c>
      <c r="C874" s="114">
        <v>140</v>
      </c>
      <c r="D874" s="113" t="s">
        <v>76472</v>
      </c>
      <c r="E874" s="113" t="s">
        <v>76471</v>
      </c>
      <c r="F874" s="113" t="s">
        <v>76255</v>
      </c>
      <c r="G874" s="113" t="s">
        <v>76427</v>
      </c>
      <c r="H874" s="113" t="s">
        <v>76428</v>
      </c>
      <c r="I874" s="113" t="s">
        <v>76429</v>
      </c>
      <c r="J874" s="115">
        <v>284.25</v>
      </c>
    </row>
    <row r="875" spans="1:10" x14ac:dyDescent="0.35">
      <c r="A875" s="113" t="s">
        <v>76462</v>
      </c>
      <c r="B875" s="113" t="s">
        <v>76465</v>
      </c>
      <c r="C875" s="114">
        <v>140</v>
      </c>
      <c r="D875" s="113" t="s">
        <v>76472</v>
      </c>
      <c r="E875" s="113" t="s">
        <v>76471</v>
      </c>
      <c r="F875" s="113" t="s">
        <v>76255</v>
      </c>
      <c r="G875" s="113" t="s">
        <v>76430</v>
      </c>
      <c r="H875" s="113" t="s">
        <v>76431</v>
      </c>
      <c r="I875" s="113" t="s">
        <v>76432</v>
      </c>
      <c r="J875" s="115">
        <v>311.02999999999997</v>
      </c>
    </row>
    <row r="876" spans="1:10" x14ac:dyDescent="0.35">
      <c r="A876" s="113" t="s">
        <v>76462</v>
      </c>
      <c r="B876" s="113" t="s">
        <v>76465</v>
      </c>
      <c r="C876" s="114">
        <v>140</v>
      </c>
      <c r="D876" s="113" t="s">
        <v>76472</v>
      </c>
      <c r="E876" s="113" t="s">
        <v>76471</v>
      </c>
      <c r="F876" s="113" t="s">
        <v>76255</v>
      </c>
      <c r="G876" s="113" t="s">
        <v>76433</v>
      </c>
      <c r="H876" s="113" t="s">
        <v>76434</v>
      </c>
      <c r="I876" s="113" t="s">
        <v>76435</v>
      </c>
      <c r="J876" s="115">
        <v>244.12</v>
      </c>
    </row>
    <row r="877" spans="1:10" x14ac:dyDescent="0.35">
      <c r="A877" s="113" t="s">
        <v>76462</v>
      </c>
      <c r="B877" s="113" t="s">
        <v>76465</v>
      </c>
      <c r="C877" s="114">
        <v>140</v>
      </c>
      <c r="D877" s="113" t="s">
        <v>76472</v>
      </c>
      <c r="E877" s="113" t="s">
        <v>76471</v>
      </c>
      <c r="F877" s="113" t="s">
        <v>76255</v>
      </c>
      <c r="G877" s="113" t="s">
        <v>76436</v>
      </c>
      <c r="H877" s="113" t="s">
        <v>76437</v>
      </c>
      <c r="I877" s="113" t="s">
        <v>76438</v>
      </c>
      <c r="J877" s="115">
        <v>247.8</v>
      </c>
    </row>
    <row r="878" spans="1:10" x14ac:dyDescent="0.35">
      <c r="A878" s="113" t="s">
        <v>76462</v>
      </c>
      <c r="B878" s="113" t="s">
        <v>76465</v>
      </c>
      <c r="C878" s="114">
        <v>140</v>
      </c>
      <c r="D878" s="113" t="s">
        <v>76472</v>
      </c>
      <c r="E878" s="113" t="s">
        <v>76471</v>
      </c>
      <c r="F878" s="113" t="s">
        <v>76256</v>
      </c>
      <c r="G878" s="113" t="s">
        <v>76419</v>
      </c>
      <c r="H878" s="113" t="s">
        <v>76419</v>
      </c>
      <c r="I878" s="113" t="s">
        <v>76420</v>
      </c>
      <c r="J878" s="115">
        <v>180.78</v>
      </c>
    </row>
    <row r="879" spans="1:10" x14ac:dyDescent="0.35">
      <c r="A879" s="113" t="s">
        <v>76462</v>
      </c>
      <c r="B879" s="113" t="s">
        <v>76465</v>
      </c>
      <c r="C879" s="114">
        <v>140</v>
      </c>
      <c r="D879" s="113" t="s">
        <v>76472</v>
      </c>
      <c r="E879" s="113" t="s">
        <v>76471</v>
      </c>
      <c r="F879" s="113" t="s">
        <v>76256</v>
      </c>
      <c r="G879" s="113" t="s">
        <v>76421</v>
      </c>
      <c r="H879" s="113" t="s">
        <v>76422</v>
      </c>
      <c r="I879" s="113" t="s">
        <v>76423</v>
      </c>
      <c r="J879" s="115">
        <v>189.7</v>
      </c>
    </row>
    <row r="880" spans="1:10" x14ac:dyDescent="0.35">
      <c r="A880" s="113" t="s">
        <v>76462</v>
      </c>
      <c r="B880" s="113" t="s">
        <v>76465</v>
      </c>
      <c r="C880" s="114">
        <v>140</v>
      </c>
      <c r="D880" s="113" t="s">
        <v>76472</v>
      </c>
      <c r="E880" s="113" t="s">
        <v>76471</v>
      </c>
      <c r="F880" s="113" t="s">
        <v>76256</v>
      </c>
      <c r="G880" s="113" t="s">
        <v>76424</v>
      </c>
      <c r="H880" s="113" t="s">
        <v>76425</v>
      </c>
      <c r="I880" s="113" t="s">
        <v>76426</v>
      </c>
      <c r="J880" s="115">
        <v>180.78</v>
      </c>
    </row>
    <row r="881" spans="1:10" x14ac:dyDescent="0.35">
      <c r="A881" s="113" t="s">
        <v>76462</v>
      </c>
      <c r="B881" s="113" t="s">
        <v>76465</v>
      </c>
      <c r="C881" s="114">
        <v>140</v>
      </c>
      <c r="D881" s="113" t="s">
        <v>76472</v>
      </c>
      <c r="E881" s="113" t="s">
        <v>76471</v>
      </c>
      <c r="F881" s="113" t="s">
        <v>76256</v>
      </c>
      <c r="G881" s="113" t="s">
        <v>76427</v>
      </c>
      <c r="H881" s="113" t="s">
        <v>76428</v>
      </c>
      <c r="I881" s="113" t="s">
        <v>76429</v>
      </c>
      <c r="J881" s="115">
        <v>247.85</v>
      </c>
    </row>
    <row r="882" spans="1:10" x14ac:dyDescent="0.35">
      <c r="A882" s="113" t="s">
        <v>76462</v>
      </c>
      <c r="B882" s="113" t="s">
        <v>76465</v>
      </c>
      <c r="C882" s="114">
        <v>140</v>
      </c>
      <c r="D882" s="113" t="s">
        <v>76472</v>
      </c>
      <c r="E882" s="113" t="s">
        <v>76471</v>
      </c>
      <c r="F882" s="113" t="s">
        <v>76256</v>
      </c>
      <c r="G882" s="113" t="s">
        <v>76430</v>
      </c>
      <c r="H882" s="113" t="s">
        <v>76431</v>
      </c>
      <c r="I882" s="113" t="s">
        <v>76432</v>
      </c>
      <c r="J882" s="115">
        <v>227.63</v>
      </c>
    </row>
    <row r="883" spans="1:10" x14ac:dyDescent="0.35">
      <c r="A883" s="113" t="s">
        <v>76462</v>
      </c>
      <c r="B883" s="113" t="s">
        <v>76465</v>
      </c>
      <c r="C883" s="114">
        <v>140</v>
      </c>
      <c r="D883" s="113" t="s">
        <v>76472</v>
      </c>
      <c r="E883" s="113" t="s">
        <v>76471</v>
      </c>
      <c r="F883" s="113" t="s">
        <v>76256</v>
      </c>
      <c r="G883" s="113" t="s">
        <v>76433</v>
      </c>
      <c r="H883" s="113" t="s">
        <v>76434</v>
      </c>
      <c r="I883" s="113" t="s">
        <v>76435</v>
      </c>
      <c r="J883" s="115">
        <v>174.59</v>
      </c>
    </row>
    <row r="884" spans="1:10" x14ac:dyDescent="0.35">
      <c r="A884" s="113" t="s">
        <v>76462</v>
      </c>
      <c r="B884" s="113" t="s">
        <v>76465</v>
      </c>
      <c r="C884" s="114">
        <v>140</v>
      </c>
      <c r="D884" s="113" t="s">
        <v>76472</v>
      </c>
      <c r="E884" s="113" t="s">
        <v>76471</v>
      </c>
      <c r="F884" s="113" t="s">
        <v>76256</v>
      </c>
      <c r="G884" s="113" t="s">
        <v>76436</v>
      </c>
      <c r="H884" s="113" t="s">
        <v>76437</v>
      </c>
      <c r="I884" s="113" t="s">
        <v>76438</v>
      </c>
      <c r="J884" s="115">
        <v>255.06</v>
      </c>
    </row>
    <row r="885" spans="1:10" x14ac:dyDescent="0.35">
      <c r="A885" s="113" t="s">
        <v>76462</v>
      </c>
      <c r="B885" s="113" t="s">
        <v>76465</v>
      </c>
      <c r="C885" s="114">
        <v>141</v>
      </c>
      <c r="D885" s="113" t="s">
        <v>76260</v>
      </c>
      <c r="E885" s="113" t="s">
        <v>76464</v>
      </c>
      <c r="F885" s="113" t="s">
        <v>76418</v>
      </c>
      <c r="G885" s="113" t="s">
        <v>76419</v>
      </c>
      <c r="H885" s="113" t="s">
        <v>76419</v>
      </c>
      <c r="I885" s="113" t="s">
        <v>76420</v>
      </c>
      <c r="J885" s="115">
        <v>161.63</v>
      </c>
    </row>
    <row r="886" spans="1:10" x14ac:dyDescent="0.35">
      <c r="A886" s="113" t="s">
        <v>76462</v>
      </c>
      <c r="B886" s="113" t="s">
        <v>76465</v>
      </c>
      <c r="C886" s="114">
        <v>141</v>
      </c>
      <c r="D886" s="113" t="s">
        <v>76260</v>
      </c>
      <c r="E886" s="113" t="s">
        <v>76464</v>
      </c>
      <c r="F886" s="113" t="s">
        <v>76418</v>
      </c>
      <c r="G886" s="113" t="s">
        <v>76421</v>
      </c>
      <c r="H886" s="113" t="s">
        <v>76422</v>
      </c>
      <c r="I886" s="113" t="s">
        <v>76423</v>
      </c>
      <c r="J886" s="115">
        <v>320.19</v>
      </c>
    </row>
    <row r="887" spans="1:10" x14ac:dyDescent="0.35">
      <c r="A887" s="113" t="s">
        <v>76462</v>
      </c>
      <c r="B887" s="113" t="s">
        <v>76465</v>
      </c>
      <c r="C887" s="114">
        <v>141</v>
      </c>
      <c r="D887" s="113" t="s">
        <v>76260</v>
      </c>
      <c r="E887" s="113" t="s">
        <v>76464</v>
      </c>
      <c r="F887" s="113" t="s">
        <v>76418</v>
      </c>
      <c r="G887" s="113" t="s">
        <v>76424</v>
      </c>
      <c r="H887" s="113" t="s">
        <v>76425</v>
      </c>
      <c r="I887" s="113" t="s">
        <v>76426</v>
      </c>
      <c r="J887" s="115">
        <v>207.05</v>
      </c>
    </row>
    <row r="888" spans="1:10" x14ac:dyDescent="0.35">
      <c r="A888" s="113" t="s">
        <v>76462</v>
      </c>
      <c r="B888" s="113" t="s">
        <v>76465</v>
      </c>
      <c r="C888" s="114">
        <v>141</v>
      </c>
      <c r="D888" s="113" t="s">
        <v>76260</v>
      </c>
      <c r="E888" s="113" t="s">
        <v>76464</v>
      </c>
      <c r="F888" s="113" t="s">
        <v>76418</v>
      </c>
      <c r="G888" s="113" t="s">
        <v>76427</v>
      </c>
      <c r="H888" s="113" t="s">
        <v>76428</v>
      </c>
      <c r="I888" s="113" t="s">
        <v>76429</v>
      </c>
      <c r="J888" s="115">
        <v>318.13</v>
      </c>
    </row>
    <row r="889" spans="1:10" x14ac:dyDescent="0.35">
      <c r="A889" s="113" t="s">
        <v>76462</v>
      </c>
      <c r="B889" s="113" t="s">
        <v>76465</v>
      </c>
      <c r="C889" s="114">
        <v>141</v>
      </c>
      <c r="D889" s="113" t="s">
        <v>76260</v>
      </c>
      <c r="E889" s="113" t="s">
        <v>76464</v>
      </c>
      <c r="F889" s="113" t="s">
        <v>76418</v>
      </c>
      <c r="G889" s="113" t="s">
        <v>76430</v>
      </c>
      <c r="H889" s="113" t="s">
        <v>76431</v>
      </c>
      <c r="I889" s="113" t="s">
        <v>76432</v>
      </c>
      <c r="J889" s="115">
        <v>323.26</v>
      </c>
    </row>
    <row r="890" spans="1:10" x14ac:dyDescent="0.35">
      <c r="A890" s="113" t="s">
        <v>76462</v>
      </c>
      <c r="B890" s="113" t="s">
        <v>76465</v>
      </c>
      <c r="C890" s="114">
        <v>141</v>
      </c>
      <c r="D890" s="113" t="s">
        <v>76260</v>
      </c>
      <c r="E890" s="113" t="s">
        <v>76464</v>
      </c>
      <c r="F890" s="113" t="s">
        <v>76418</v>
      </c>
      <c r="G890" s="113" t="s">
        <v>76433</v>
      </c>
      <c r="H890" s="113" t="s">
        <v>76434</v>
      </c>
      <c r="I890" s="113" t="s">
        <v>76435</v>
      </c>
      <c r="J890" s="115">
        <v>228.19</v>
      </c>
    </row>
    <row r="891" spans="1:10" x14ac:dyDescent="0.35">
      <c r="A891" s="113" t="s">
        <v>76462</v>
      </c>
      <c r="B891" s="113" t="s">
        <v>76465</v>
      </c>
      <c r="C891" s="114">
        <v>141</v>
      </c>
      <c r="D891" s="113" t="s">
        <v>76260</v>
      </c>
      <c r="E891" s="113" t="s">
        <v>76464</v>
      </c>
      <c r="F891" s="113" t="s">
        <v>76418</v>
      </c>
      <c r="G891" s="113" t="s">
        <v>76436</v>
      </c>
      <c r="H891" s="113" t="s">
        <v>76437</v>
      </c>
      <c r="I891" s="113" t="s">
        <v>76438</v>
      </c>
      <c r="J891" s="115">
        <v>251.83</v>
      </c>
    </row>
    <row r="892" spans="1:10" x14ac:dyDescent="0.35">
      <c r="A892" s="113" t="s">
        <v>76462</v>
      </c>
      <c r="B892" s="113" t="s">
        <v>76465</v>
      </c>
      <c r="C892" s="114">
        <v>141</v>
      </c>
      <c r="D892" s="113" t="s">
        <v>76260</v>
      </c>
      <c r="E892" s="113" t="s">
        <v>76464</v>
      </c>
      <c r="F892" s="113" t="s">
        <v>76255</v>
      </c>
      <c r="G892" s="113" t="s">
        <v>76419</v>
      </c>
      <c r="H892" s="113" t="s">
        <v>76419</v>
      </c>
      <c r="I892" s="113" t="s">
        <v>76420</v>
      </c>
      <c r="J892" s="115">
        <v>189.81</v>
      </c>
    </row>
    <row r="893" spans="1:10" x14ac:dyDescent="0.35">
      <c r="A893" s="113" t="s">
        <v>76462</v>
      </c>
      <c r="B893" s="113" t="s">
        <v>76465</v>
      </c>
      <c r="C893" s="114">
        <v>141</v>
      </c>
      <c r="D893" s="113" t="s">
        <v>76260</v>
      </c>
      <c r="E893" s="113" t="s">
        <v>76464</v>
      </c>
      <c r="F893" s="113" t="s">
        <v>76255</v>
      </c>
      <c r="G893" s="113" t="s">
        <v>76421</v>
      </c>
      <c r="H893" s="113" t="s">
        <v>76422</v>
      </c>
      <c r="I893" s="113" t="s">
        <v>76423</v>
      </c>
      <c r="J893" s="115">
        <v>284.25</v>
      </c>
    </row>
    <row r="894" spans="1:10" x14ac:dyDescent="0.35">
      <c r="A894" s="113" t="s">
        <v>76462</v>
      </c>
      <c r="B894" s="113" t="s">
        <v>76465</v>
      </c>
      <c r="C894" s="114">
        <v>141</v>
      </c>
      <c r="D894" s="113" t="s">
        <v>76260</v>
      </c>
      <c r="E894" s="113" t="s">
        <v>76464</v>
      </c>
      <c r="F894" s="113" t="s">
        <v>76255</v>
      </c>
      <c r="G894" s="113" t="s">
        <v>76424</v>
      </c>
      <c r="H894" s="113" t="s">
        <v>76425</v>
      </c>
      <c r="I894" s="113" t="s">
        <v>76426</v>
      </c>
      <c r="J894" s="115">
        <v>257.64</v>
      </c>
    </row>
    <row r="895" spans="1:10" x14ac:dyDescent="0.35">
      <c r="A895" s="113" t="s">
        <v>76462</v>
      </c>
      <c r="B895" s="113" t="s">
        <v>76465</v>
      </c>
      <c r="C895" s="114">
        <v>141</v>
      </c>
      <c r="D895" s="113" t="s">
        <v>76260</v>
      </c>
      <c r="E895" s="113" t="s">
        <v>76464</v>
      </c>
      <c r="F895" s="113" t="s">
        <v>76255</v>
      </c>
      <c r="G895" s="113" t="s">
        <v>76427</v>
      </c>
      <c r="H895" s="113" t="s">
        <v>76428</v>
      </c>
      <c r="I895" s="113" t="s">
        <v>76429</v>
      </c>
      <c r="J895" s="115">
        <v>284.25</v>
      </c>
    </row>
    <row r="896" spans="1:10" x14ac:dyDescent="0.35">
      <c r="A896" s="113" t="s">
        <v>76462</v>
      </c>
      <c r="B896" s="113" t="s">
        <v>76465</v>
      </c>
      <c r="C896" s="114">
        <v>141</v>
      </c>
      <c r="D896" s="113" t="s">
        <v>76260</v>
      </c>
      <c r="E896" s="113" t="s">
        <v>76464</v>
      </c>
      <c r="F896" s="113" t="s">
        <v>76255</v>
      </c>
      <c r="G896" s="113" t="s">
        <v>76430</v>
      </c>
      <c r="H896" s="113" t="s">
        <v>76431</v>
      </c>
      <c r="I896" s="113" t="s">
        <v>76432</v>
      </c>
      <c r="J896" s="115">
        <v>311.02999999999997</v>
      </c>
    </row>
    <row r="897" spans="1:10" x14ac:dyDescent="0.35">
      <c r="A897" s="113" t="s">
        <v>76462</v>
      </c>
      <c r="B897" s="113" t="s">
        <v>76465</v>
      </c>
      <c r="C897" s="114">
        <v>141</v>
      </c>
      <c r="D897" s="113" t="s">
        <v>76260</v>
      </c>
      <c r="E897" s="113" t="s">
        <v>76464</v>
      </c>
      <c r="F897" s="113" t="s">
        <v>76255</v>
      </c>
      <c r="G897" s="113" t="s">
        <v>76433</v>
      </c>
      <c r="H897" s="113" t="s">
        <v>76434</v>
      </c>
      <c r="I897" s="113" t="s">
        <v>76435</v>
      </c>
      <c r="J897" s="115">
        <v>244.12</v>
      </c>
    </row>
    <row r="898" spans="1:10" x14ac:dyDescent="0.35">
      <c r="A898" s="113" t="s">
        <v>76462</v>
      </c>
      <c r="B898" s="113" t="s">
        <v>76465</v>
      </c>
      <c r="C898" s="114">
        <v>141</v>
      </c>
      <c r="D898" s="113" t="s">
        <v>76260</v>
      </c>
      <c r="E898" s="113" t="s">
        <v>76464</v>
      </c>
      <c r="F898" s="113" t="s">
        <v>76255</v>
      </c>
      <c r="G898" s="113" t="s">
        <v>76436</v>
      </c>
      <c r="H898" s="113" t="s">
        <v>76437</v>
      </c>
      <c r="I898" s="113" t="s">
        <v>76438</v>
      </c>
      <c r="J898" s="115">
        <v>247.8</v>
      </c>
    </row>
    <row r="899" spans="1:10" x14ac:dyDescent="0.35">
      <c r="A899" s="113" t="s">
        <v>76462</v>
      </c>
      <c r="B899" s="113" t="s">
        <v>76465</v>
      </c>
      <c r="C899" s="114">
        <v>141</v>
      </c>
      <c r="D899" s="113" t="s">
        <v>76260</v>
      </c>
      <c r="E899" s="113" t="s">
        <v>76464</v>
      </c>
      <c r="F899" s="113" t="s">
        <v>76256</v>
      </c>
      <c r="G899" s="113" t="s">
        <v>76419</v>
      </c>
      <c r="H899" s="113" t="s">
        <v>76419</v>
      </c>
      <c r="I899" s="113" t="s">
        <v>76420</v>
      </c>
      <c r="J899" s="115">
        <v>180.78</v>
      </c>
    </row>
    <row r="900" spans="1:10" x14ac:dyDescent="0.35">
      <c r="A900" s="113" t="s">
        <v>76462</v>
      </c>
      <c r="B900" s="113" t="s">
        <v>76465</v>
      </c>
      <c r="C900" s="114">
        <v>141</v>
      </c>
      <c r="D900" s="113" t="s">
        <v>76260</v>
      </c>
      <c r="E900" s="113" t="s">
        <v>76464</v>
      </c>
      <c r="F900" s="113" t="s">
        <v>76256</v>
      </c>
      <c r="G900" s="113" t="s">
        <v>76421</v>
      </c>
      <c r="H900" s="113" t="s">
        <v>76422</v>
      </c>
      <c r="I900" s="113" t="s">
        <v>76423</v>
      </c>
      <c r="J900" s="115">
        <v>189.7</v>
      </c>
    </row>
    <row r="901" spans="1:10" x14ac:dyDescent="0.35">
      <c r="A901" s="113" t="s">
        <v>76462</v>
      </c>
      <c r="B901" s="113" t="s">
        <v>76465</v>
      </c>
      <c r="C901" s="114">
        <v>141</v>
      </c>
      <c r="D901" s="113" t="s">
        <v>76260</v>
      </c>
      <c r="E901" s="113" t="s">
        <v>76464</v>
      </c>
      <c r="F901" s="113" t="s">
        <v>76256</v>
      </c>
      <c r="G901" s="113" t="s">
        <v>76424</v>
      </c>
      <c r="H901" s="113" t="s">
        <v>76425</v>
      </c>
      <c r="I901" s="113" t="s">
        <v>76426</v>
      </c>
      <c r="J901" s="115">
        <v>180.78</v>
      </c>
    </row>
    <row r="902" spans="1:10" x14ac:dyDescent="0.35">
      <c r="A902" s="113" t="s">
        <v>76462</v>
      </c>
      <c r="B902" s="113" t="s">
        <v>76465</v>
      </c>
      <c r="C902" s="114">
        <v>141</v>
      </c>
      <c r="D902" s="113" t="s">
        <v>76260</v>
      </c>
      <c r="E902" s="113" t="s">
        <v>76464</v>
      </c>
      <c r="F902" s="113" t="s">
        <v>76256</v>
      </c>
      <c r="G902" s="113" t="s">
        <v>76427</v>
      </c>
      <c r="H902" s="113" t="s">
        <v>76428</v>
      </c>
      <c r="I902" s="113" t="s">
        <v>76429</v>
      </c>
      <c r="J902" s="115">
        <v>247.85</v>
      </c>
    </row>
    <row r="903" spans="1:10" x14ac:dyDescent="0.35">
      <c r="A903" s="113" t="s">
        <v>76462</v>
      </c>
      <c r="B903" s="113" t="s">
        <v>76465</v>
      </c>
      <c r="C903" s="114">
        <v>141</v>
      </c>
      <c r="D903" s="113" t="s">
        <v>76260</v>
      </c>
      <c r="E903" s="113" t="s">
        <v>76464</v>
      </c>
      <c r="F903" s="113" t="s">
        <v>76256</v>
      </c>
      <c r="G903" s="113" t="s">
        <v>76430</v>
      </c>
      <c r="H903" s="113" t="s">
        <v>76431</v>
      </c>
      <c r="I903" s="113" t="s">
        <v>76432</v>
      </c>
      <c r="J903" s="115">
        <v>227.63</v>
      </c>
    </row>
    <row r="904" spans="1:10" x14ac:dyDescent="0.35">
      <c r="A904" s="113" t="s">
        <v>76462</v>
      </c>
      <c r="B904" s="113" t="s">
        <v>76465</v>
      </c>
      <c r="C904" s="114">
        <v>141</v>
      </c>
      <c r="D904" s="113" t="s">
        <v>76260</v>
      </c>
      <c r="E904" s="113" t="s">
        <v>76464</v>
      </c>
      <c r="F904" s="113" t="s">
        <v>76256</v>
      </c>
      <c r="G904" s="113" t="s">
        <v>76433</v>
      </c>
      <c r="H904" s="113" t="s">
        <v>76434</v>
      </c>
      <c r="I904" s="113" t="s">
        <v>76435</v>
      </c>
      <c r="J904" s="115">
        <v>174.59</v>
      </c>
    </row>
    <row r="905" spans="1:10" x14ac:dyDescent="0.35">
      <c r="A905" s="113" t="s">
        <v>76462</v>
      </c>
      <c r="B905" s="113" t="s">
        <v>76465</v>
      </c>
      <c r="C905" s="114">
        <v>141</v>
      </c>
      <c r="D905" s="113" t="s">
        <v>76260</v>
      </c>
      <c r="E905" s="113" t="s">
        <v>76464</v>
      </c>
      <c r="F905" s="113" t="s">
        <v>76256</v>
      </c>
      <c r="G905" s="113" t="s">
        <v>76436</v>
      </c>
      <c r="H905" s="113" t="s">
        <v>76437</v>
      </c>
      <c r="I905" s="113" t="s">
        <v>76438</v>
      </c>
      <c r="J905" s="115">
        <v>255.06</v>
      </c>
    </row>
    <row r="906" spans="1:10" x14ac:dyDescent="0.35">
      <c r="A906" s="113" t="s">
        <v>76462</v>
      </c>
      <c r="B906" s="113" t="s">
        <v>76465</v>
      </c>
      <c r="C906" s="114">
        <v>143</v>
      </c>
      <c r="D906" s="113" t="s">
        <v>76260</v>
      </c>
      <c r="E906" s="113" t="s">
        <v>76464</v>
      </c>
      <c r="F906" s="113" t="s">
        <v>76418</v>
      </c>
      <c r="G906" s="113" t="s">
        <v>76419</v>
      </c>
      <c r="H906" s="113" t="s">
        <v>76419</v>
      </c>
      <c r="I906" s="113" t="s">
        <v>76420</v>
      </c>
      <c r="J906" s="115">
        <v>161.63</v>
      </c>
    </row>
    <row r="907" spans="1:10" x14ac:dyDescent="0.35">
      <c r="A907" s="113" t="s">
        <v>76462</v>
      </c>
      <c r="B907" s="113" t="s">
        <v>76465</v>
      </c>
      <c r="C907" s="114">
        <v>143</v>
      </c>
      <c r="D907" s="113" t="s">
        <v>76260</v>
      </c>
      <c r="E907" s="113" t="s">
        <v>76464</v>
      </c>
      <c r="F907" s="113" t="s">
        <v>76418</v>
      </c>
      <c r="G907" s="113" t="s">
        <v>76421</v>
      </c>
      <c r="H907" s="113" t="s">
        <v>76422</v>
      </c>
      <c r="I907" s="113" t="s">
        <v>76423</v>
      </c>
      <c r="J907" s="115">
        <v>320.19</v>
      </c>
    </row>
    <row r="908" spans="1:10" x14ac:dyDescent="0.35">
      <c r="A908" s="113" t="s">
        <v>76462</v>
      </c>
      <c r="B908" s="113" t="s">
        <v>76465</v>
      </c>
      <c r="C908" s="114">
        <v>143</v>
      </c>
      <c r="D908" s="113" t="s">
        <v>76260</v>
      </c>
      <c r="E908" s="113" t="s">
        <v>76464</v>
      </c>
      <c r="F908" s="113" t="s">
        <v>76418</v>
      </c>
      <c r="G908" s="113" t="s">
        <v>76424</v>
      </c>
      <c r="H908" s="113" t="s">
        <v>76425</v>
      </c>
      <c r="I908" s="113" t="s">
        <v>76426</v>
      </c>
      <c r="J908" s="115">
        <v>207.05</v>
      </c>
    </row>
    <row r="909" spans="1:10" x14ac:dyDescent="0.35">
      <c r="A909" s="113" t="s">
        <v>76462</v>
      </c>
      <c r="B909" s="113" t="s">
        <v>76465</v>
      </c>
      <c r="C909" s="114">
        <v>143</v>
      </c>
      <c r="D909" s="113" t="s">
        <v>76260</v>
      </c>
      <c r="E909" s="113" t="s">
        <v>76464</v>
      </c>
      <c r="F909" s="113" t="s">
        <v>76418</v>
      </c>
      <c r="G909" s="113" t="s">
        <v>76427</v>
      </c>
      <c r="H909" s="113" t="s">
        <v>76428</v>
      </c>
      <c r="I909" s="113" t="s">
        <v>76429</v>
      </c>
      <c r="J909" s="115">
        <v>318.13</v>
      </c>
    </row>
    <row r="910" spans="1:10" x14ac:dyDescent="0.35">
      <c r="A910" s="113" t="s">
        <v>76462</v>
      </c>
      <c r="B910" s="113" t="s">
        <v>76465</v>
      </c>
      <c r="C910" s="114">
        <v>143</v>
      </c>
      <c r="D910" s="113" t="s">
        <v>76260</v>
      </c>
      <c r="E910" s="113" t="s">
        <v>76464</v>
      </c>
      <c r="F910" s="113" t="s">
        <v>76418</v>
      </c>
      <c r="G910" s="113" t="s">
        <v>76430</v>
      </c>
      <c r="H910" s="113" t="s">
        <v>76431</v>
      </c>
      <c r="I910" s="113" t="s">
        <v>76432</v>
      </c>
      <c r="J910" s="115">
        <v>323.26</v>
      </c>
    </row>
    <row r="911" spans="1:10" x14ac:dyDescent="0.35">
      <c r="A911" s="113" t="s">
        <v>76462</v>
      </c>
      <c r="B911" s="113" t="s">
        <v>76465</v>
      </c>
      <c r="C911" s="114">
        <v>143</v>
      </c>
      <c r="D911" s="113" t="s">
        <v>76260</v>
      </c>
      <c r="E911" s="113" t="s">
        <v>76464</v>
      </c>
      <c r="F911" s="113" t="s">
        <v>76418</v>
      </c>
      <c r="G911" s="113" t="s">
        <v>76433</v>
      </c>
      <c r="H911" s="113" t="s">
        <v>76434</v>
      </c>
      <c r="I911" s="113" t="s">
        <v>76435</v>
      </c>
      <c r="J911" s="115">
        <v>228.19</v>
      </c>
    </row>
    <row r="912" spans="1:10" x14ac:dyDescent="0.35">
      <c r="A912" s="113" t="s">
        <v>76462</v>
      </c>
      <c r="B912" s="113" t="s">
        <v>76465</v>
      </c>
      <c r="C912" s="114">
        <v>143</v>
      </c>
      <c r="D912" s="113" t="s">
        <v>76260</v>
      </c>
      <c r="E912" s="113" t="s">
        <v>76464</v>
      </c>
      <c r="F912" s="113" t="s">
        <v>76418</v>
      </c>
      <c r="G912" s="113" t="s">
        <v>76436</v>
      </c>
      <c r="H912" s="113" t="s">
        <v>76437</v>
      </c>
      <c r="I912" s="113" t="s">
        <v>76438</v>
      </c>
      <c r="J912" s="115">
        <v>259.23</v>
      </c>
    </row>
    <row r="913" spans="1:10" x14ac:dyDescent="0.35">
      <c r="A913" s="113" t="s">
        <v>76462</v>
      </c>
      <c r="B913" s="113" t="s">
        <v>76465</v>
      </c>
      <c r="C913" s="114">
        <v>143</v>
      </c>
      <c r="D913" s="113" t="s">
        <v>76260</v>
      </c>
      <c r="E913" s="113" t="s">
        <v>76464</v>
      </c>
      <c r="F913" s="113" t="s">
        <v>76255</v>
      </c>
      <c r="G913" s="113" t="s">
        <v>76419</v>
      </c>
      <c r="H913" s="113" t="s">
        <v>76419</v>
      </c>
      <c r="I913" s="113" t="s">
        <v>76420</v>
      </c>
      <c r="J913" s="115">
        <v>189.81</v>
      </c>
    </row>
    <row r="914" spans="1:10" x14ac:dyDescent="0.35">
      <c r="A914" s="113" t="s">
        <v>76462</v>
      </c>
      <c r="B914" s="113" t="s">
        <v>76465</v>
      </c>
      <c r="C914" s="114">
        <v>143</v>
      </c>
      <c r="D914" s="113" t="s">
        <v>76260</v>
      </c>
      <c r="E914" s="113" t="s">
        <v>76464</v>
      </c>
      <c r="F914" s="113" t="s">
        <v>76255</v>
      </c>
      <c r="G914" s="113" t="s">
        <v>76421</v>
      </c>
      <c r="H914" s="113" t="s">
        <v>76422</v>
      </c>
      <c r="I914" s="113" t="s">
        <v>76423</v>
      </c>
      <c r="J914" s="115">
        <v>284.25</v>
      </c>
    </row>
    <row r="915" spans="1:10" x14ac:dyDescent="0.35">
      <c r="A915" s="113" t="s">
        <v>76462</v>
      </c>
      <c r="B915" s="113" t="s">
        <v>76465</v>
      </c>
      <c r="C915" s="114">
        <v>143</v>
      </c>
      <c r="D915" s="113" t="s">
        <v>76260</v>
      </c>
      <c r="E915" s="113" t="s">
        <v>76464</v>
      </c>
      <c r="F915" s="113" t="s">
        <v>76255</v>
      </c>
      <c r="G915" s="113" t="s">
        <v>76424</v>
      </c>
      <c r="H915" s="113" t="s">
        <v>76425</v>
      </c>
      <c r="I915" s="113" t="s">
        <v>76426</v>
      </c>
      <c r="J915" s="115">
        <v>257.64</v>
      </c>
    </row>
    <row r="916" spans="1:10" x14ac:dyDescent="0.35">
      <c r="A916" s="113" t="s">
        <v>76462</v>
      </c>
      <c r="B916" s="113" t="s">
        <v>76465</v>
      </c>
      <c r="C916" s="114">
        <v>143</v>
      </c>
      <c r="D916" s="113" t="s">
        <v>76260</v>
      </c>
      <c r="E916" s="113" t="s">
        <v>76464</v>
      </c>
      <c r="F916" s="113" t="s">
        <v>76255</v>
      </c>
      <c r="G916" s="113" t="s">
        <v>76427</v>
      </c>
      <c r="H916" s="113" t="s">
        <v>76428</v>
      </c>
      <c r="I916" s="113" t="s">
        <v>76429</v>
      </c>
      <c r="J916" s="115">
        <v>284.25</v>
      </c>
    </row>
    <row r="917" spans="1:10" x14ac:dyDescent="0.35">
      <c r="A917" s="113" t="s">
        <v>76462</v>
      </c>
      <c r="B917" s="113" t="s">
        <v>76465</v>
      </c>
      <c r="C917" s="114">
        <v>143</v>
      </c>
      <c r="D917" s="113" t="s">
        <v>76260</v>
      </c>
      <c r="E917" s="113" t="s">
        <v>76464</v>
      </c>
      <c r="F917" s="113" t="s">
        <v>76255</v>
      </c>
      <c r="G917" s="113" t="s">
        <v>76430</v>
      </c>
      <c r="H917" s="113" t="s">
        <v>76431</v>
      </c>
      <c r="I917" s="113" t="s">
        <v>76432</v>
      </c>
      <c r="J917" s="115">
        <v>311.02999999999997</v>
      </c>
    </row>
    <row r="918" spans="1:10" x14ac:dyDescent="0.35">
      <c r="A918" s="113" t="s">
        <v>76462</v>
      </c>
      <c r="B918" s="113" t="s">
        <v>76465</v>
      </c>
      <c r="C918" s="114">
        <v>143</v>
      </c>
      <c r="D918" s="113" t="s">
        <v>76260</v>
      </c>
      <c r="E918" s="113" t="s">
        <v>76464</v>
      </c>
      <c r="F918" s="113" t="s">
        <v>76255</v>
      </c>
      <c r="G918" s="113" t="s">
        <v>76433</v>
      </c>
      <c r="H918" s="113" t="s">
        <v>76434</v>
      </c>
      <c r="I918" s="113" t="s">
        <v>76435</v>
      </c>
      <c r="J918" s="115">
        <v>244.12</v>
      </c>
    </row>
    <row r="919" spans="1:10" x14ac:dyDescent="0.35">
      <c r="A919" s="113" t="s">
        <v>76462</v>
      </c>
      <c r="B919" s="113" t="s">
        <v>76465</v>
      </c>
      <c r="C919" s="114">
        <v>143</v>
      </c>
      <c r="D919" s="113" t="s">
        <v>76260</v>
      </c>
      <c r="E919" s="113" t="s">
        <v>76464</v>
      </c>
      <c r="F919" s="113" t="s">
        <v>76255</v>
      </c>
      <c r="G919" s="113" t="s">
        <v>76436</v>
      </c>
      <c r="H919" s="113" t="s">
        <v>76437</v>
      </c>
      <c r="I919" s="113" t="s">
        <v>76438</v>
      </c>
      <c r="J919" s="115">
        <v>247.8</v>
      </c>
    </row>
    <row r="920" spans="1:10" x14ac:dyDescent="0.35">
      <c r="A920" s="113" t="s">
        <v>76462</v>
      </c>
      <c r="B920" s="113" t="s">
        <v>76465</v>
      </c>
      <c r="C920" s="114">
        <v>143</v>
      </c>
      <c r="D920" s="113" t="s">
        <v>76260</v>
      </c>
      <c r="E920" s="113" t="s">
        <v>76464</v>
      </c>
      <c r="F920" s="113" t="s">
        <v>76256</v>
      </c>
      <c r="G920" s="113" t="s">
        <v>76419</v>
      </c>
      <c r="H920" s="113" t="s">
        <v>76419</v>
      </c>
      <c r="I920" s="113" t="s">
        <v>76420</v>
      </c>
      <c r="J920" s="115">
        <v>180.78</v>
      </c>
    </row>
    <row r="921" spans="1:10" x14ac:dyDescent="0.35">
      <c r="A921" s="113" t="s">
        <v>76462</v>
      </c>
      <c r="B921" s="113" t="s">
        <v>76465</v>
      </c>
      <c r="C921" s="114">
        <v>143</v>
      </c>
      <c r="D921" s="113" t="s">
        <v>76260</v>
      </c>
      <c r="E921" s="113" t="s">
        <v>76464</v>
      </c>
      <c r="F921" s="113" t="s">
        <v>76256</v>
      </c>
      <c r="G921" s="113" t="s">
        <v>76421</v>
      </c>
      <c r="H921" s="113" t="s">
        <v>76422</v>
      </c>
      <c r="I921" s="113" t="s">
        <v>76423</v>
      </c>
      <c r="J921" s="115">
        <v>189.7</v>
      </c>
    </row>
    <row r="922" spans="1:10" x14ac:dyDescent="0.35">
      <c r="A922" s="113" t="s">
        <v>76462</v>
      </c>
      <c r="B922" s="113" t="s">
        <v>76465</v>
      </c>
      <c r="C922" s="114">
        <v>143</v>
      </c>
      <c r="D922" s="113" t="s">
        <v>76260</v>
      </c>
      <c r="E922" s="113" t="s">
        <v>76464</v>
      </c>
      <c r="F922" s="113" t="s">
        <v>76256</v>
      </c>
      <c r="G922" s="113" t="s">
        <v>76424</v>
      </c>
      <c r="H922" s="113" t="s">
        <v>76425</v>
      </c>
      <c r="I922" s="113" t="s">
        <v>76426</v>
      </c>
      <c r="J922" s="115">
        <v>180.78</v>
      </c>
    </row>
    <row r="923" spans="1:10" x14ac:dyDescent="0.35">
      <c r="A923" s="113" t="s">
        <v>76462</v>
      </c>
      <c r="B923" s="113" t="s">
        <v>76465</v>
      </c>
      <c r="C923" s="114">
        <v>143</v>
      </c>
      <c r="D923" s="113" t="s">
        <v>76260</v>
      </c>
      <c r="E923" s="113" t="s">
        <v>76464</v>
      </c>
      <c r="F923" s="113" t="s">
        <v>76256</v>
      </c>
      <c r="G923" s="113" t="s">
        <v>76427</v>
      </c>
      <c r="H923" s="113" t="s">
        <v>76428</v>
      </c>
      <c r="I923" s="113" t="s">
        <v>76429</v>
      </c>
      <c r="J923" s="115">
        <v>247.85</v>
      </c>
    </row>
    <row r="924" spans="1:10" x14ac:dyDescent="0.35">
      <c r="A924" s="113" t="s">
        <v>76462</v>
      </c>
      <c r="B924" s="113" t="s">
        <v>76465</v>
      </c>
      <c r="C924" s="114">
        <v>143</v>
      </c>
      <c r="D924" s="113" t="s">
        <v>76260</v>
      </c>
      <c r="E924" s="113" t="s">
        <v>76464</v>
      </c>
      <c r="F924" s="113" t="s">
        <v>76256</v>
      </c>
      <c r="G924" s="113" t="s">
        <v>76430</v>
      </c>
      <c r="H924" s="113" t="s">
        <v>76431</v>
      </c>
      <c r="I924" s="113" t="s">
        <v>76432</v>
      </c>
      <c r="J924" s="115">
        <v>227.63</v>
      </c>
    </row>
    <row r="925" spans="1:10" x14ac:dyDescent="0.35">
      <c r="A925" s="113" t="s">
        <v>76462</v>
      </c>
      <c r="B925" s="113" t="s">
        <v>76465</v>
      </c>
      <c r="C925" s="114">
        <v>143</v>
      </c>
      <c r="D925" s="113" t="s">
        <v>76260</v>
      </c>
      <c r="E925" s="113" t="s">
        <v>76464</v>
      </c>
      <c r="F925" s="113" t="s">
        <v>76256</v>
      </c>
      <c r="G925" s="113" t="s">
        <v>76433</v>
      </c>
      <c r="H925" s="113" t="s">
        <v>76434</v>
      </c>
      <c r="I925" s="113" t="s">
        <v>76435</v>
      </c>
      <c r="J925" s="115">
        <v>174.59</v>
      </c>
    </row>
    <row r="926" spans="1:10" x14ac:dyDescent="0.35">
      <c r="A926" s="113" t="s">
        <v>76462</v>
      </c>
      <c r="B926" s="113" t="s">
        <v>76465</v>
      </c>
      <c r="C926" s="114">
        <v>143</v>
      </c>
      <c r="D926" s="113" t="s">
        <v>76260</v>
      </c>
      <c r="E926" s="113" t="s">
        <v>76464</v>
      </c>
      <c r="F926" s="113" t="s">
        <v>76256</v>
      </c>
      <c r="G926" s="113" t="s">
        <v>76436</v>
      </c>
      <c r="H926" s="113" t="s">
        <v>76437</v>
      </c>
      <c r="I926" s="113" t="s">
        <v>76438</v>
      </c>
      <c r="J926" s="115">
        <v>255.06</v>
      </c>
    </row>
    <row r="927" spans="1:10" x14ac:dyDescent="0.35">
      <c r="A927" s="113" t="s">
        <v>76462</v>
      </c>
      <c r="B927" s="113" t="s">
        <v>76465</v>
      </c>
      <c r="C927" s="114">
        <v>145</v>
      </c>
      <c r="D927" s="113" t="s">
        <v>76473</v>
      </c>
      <c r="E927" s="113" t="s">
        <v>76464</v>
      </c>
      <c r="F927" s="113" t="s">
        <v>76418</v>
      </c>
      <c r="G927" s="113" t="s">
        <v>76419</v>
      </c>
      <c r="H927" s="113" t="s">
        <v>76419</v>
      </c>
      <c r="I927" s="113" t="s">
        <v>76420</v>
      </c>
      <c r="J927" s="115">
        <v>161.63</v>
      </c>
    </row>
    <row r="928" spans="1:10" x14ac:dyDescent="0.35">
      <c r="A928" s="113" t="s">
        <v>76462</v>
      </c>
      <c r="B928" s="113" t="s">
        <v>76465</v>
      </c>
      <c r="C928" s="114">
        <v>145</v>
      </c>
      <c r="D928" s="113" t="s">
        <v>76473</v>
      </c>
      <c r="E928" s="113" t="s">
        <v>76464</v>
      </c>
      <c r="F928" s="113" t="s">
        <v>76418</v>
      </c>
      <c r="G928" s="113" t="s">
        <v>76421</v>
      </c>
      <c r="H928" s="113" t="s">
        <v>76422</v>
      </c>
      <c r="I928" s="113" t="s">
        <v>76423</v>
      </c>
      <c r="J928" s="115">
        <v>320.19</v>
      </c>
    </row>
    <row r="929" spans="1:10" x14ac:dyDescent="0.35">
      <c r="A929" s="113" t="s">
        <v>76462</v>
      </c>
      <c r="B929" s="113" t="s">
        <v>76465</v>
      </c>
      <c r="C929" s="114">
        <v>145</v>
      </c>
      <c r="D929" s="113" t="s">
        <v>76473</v>
      </c>
      <c r="E929" s="113" t="s">
        <v>76464</v>
      </c>
      <c r="F929" s="113" t="s">
        <v>76418</v>
      </c>
      <c r="G929" s="113" t="s">
        <v>76424</v>
      </c>
      <c r="H929" s="113" t="s">
        <v>76425</v>
      </c>
      <c r="I929" s="113" t="s">
        <v>76426</v>
      </c>
      <c r="J929" s="115">
        <v>207.05</v>
      </c>
    </row>
    <row r="930" spans="1:10" x14ac:dyDescent="0.35">
      <c r="A930" s="113" t="s">
        <v>76462</v>
      </c>
      <c r="B930" s="113" t="s">
        <v>76465</v>
      </c>
      <c r="C930" s="114">
        <v>145</v>
      </c>
      <c r="D930" s="113" t="s">
        <v>76473</v>
      </c>
      <c r="E930" s="113" t="s">
        <v>76464</v>
      </c>
      <c r="F930" s="113" t="s">
        <v>76418</v>
      </c>
      <c r="G930" s="113" t="s">
        <v>76427</v>
      </c>
      <c r="H930" s="113" t="s">
        <v>76428</v>
      </c>
      <c r="I930" s="113" t="s">
        <v>76429</v>
      </c>
      <c r="J930" s="115">
        <v>318.13</v>
      </c>
    </row>
    <row r="931" spans="1:10" x14ac:dyDescent="0.35">
      <c r="A931" s="113" t="s">
        <v>76462</v>
      </c>
      <c r="B931" s="113" t="s">
        <v>76465</v>
      </c>
      <c r="C931" s="114">
        <v>145</v>
      </c>
      <c r="D931" s="113" t="s">
        <v>76473</v>
      </c>
      <c r="E931" s="113" t="s">
        <v>76464</v>
      </c>
      <c r="F931" s="113" t="s">
        <v>76418</v>
      </c>
      <c r="G931" s="113" t="s">
        <v>76430</v>
      </c>
      <c r="H931" s="113" t="s">
        <v>76431</v>
      </c>
      <c r="I931" s="113" t="s">
        <v>76432</v>
      </c>
      <c r="J931" s="115">
        <v>323.26</v>
      </c>
    </row>
    <row r="932" spans="1:10" x14ac:dyDescent="0.35">
      <c r="A932" s="113" t="s">
        <v>76462</v>
      </c>
      <c r="B932" s="113" t="s">
        <v>76465</v>
      </c>
      <c r="C932" s="114">
        <v>145</v>
      </c>
      <c r="D932" s="113" t="s">
        <v>76473</v>
      </c>
      <c r="E932" s="113" t="s">
        <v>76464</v>
      </c>
      <c r="F932" s="113" t="s">
        <v>76418</v>
      </c>
      <c r="G932" s="113" t="s">
        <v>76433</v>
      </c>
      <c r="H932" s="113" t="s">
        <v>76434</v>
      </c>
      <c r="I932" s="113" t="s">
        <v>76435</v>
      </c>
      <c r="J932" s="115">
        <v>228.19</v>
      </c>
    </row>
    <row r="933" spans="1:10" x14ac:dyDescent="0.35">
      <c r="A933" s="113" t="s">
        <v>76462</v>
      </c>
      <c r="B933" s="113" t="s">
        <v>76465</v>
      </c>
      <c r="C933" s="114">
        <v>145</v>
      </c>
      <c r="D933" s="113" t="s">
        <v>76473</v>
      </c>
      <c r="E933" s="113" t="s">
        <v>76464</v>
      </c>
      <c r="F933" s="113" t="s">
        <v>76418</v>
      </c>
      <c r="G933" s="113" t="s">
        <v>76436</v>
      </c>
      <c r="H933" s="113" t="s">
        <v>76437</v>
      </c>
      <c r="I933" s="113" t="s">
        <v>76438</v>
      </c>
      <c r="J933" s="115">
        <v>251.83</v>
      </c>
    </row>
    <row r="934" spans="1:10" x14ac:dyDescent="0.35">
      <c r="A934" s="113" t="s">
        <v>76462</v>
      </c>
      <c r="B934" s="113" t="s">
        <v>76465</v>
      </c>
      <c r="C934" s="114">
        <v>145</v>
      </c>
      <c r="D934" s="113" t="s">
        <v>76473</v>
      </c>
      <c r="E934" s="113" t="s">
        <v>76464</v>
      </c>
      <c r="F934" s="113" t="s">
        <v>76255</v>
      </c>
      <c r="G934" s="113" t="s">
        <v>76419</v>
      </c>
      <c r="H934" s="113" t="s">
        <v>76419</v>
      </c>
      <c r="I934" s="113" t="s">
        <v>76420</v>
      </c>
      <c r="J934" s="115">
        <v>189.81</v>
      </c>
    </row>
    <row r="935" spans="1:10" x14ac:dyDescent="0.35">
      <c r="A935" s="113" t="s">
        <v>76462</v>
      </c>
      <c r="B935" s="113" t="s">
        <v>76465</v>
      </c>
      <c r="C935" s="114">
        <v>145</v>
      </c>
      <c r="D935" s="113" t="s">
        <v>76473</v>
      </c>
      <c r="E935" s="113" t="s">
        <v>76464</v>
      </c>
      <c r="F935" s="113" t="s">
        <v>76255</v>
      </c>
      <c r="G935" s="113" t="s">
        <v>76421</v>
      </c>
      <c r="H935" s="113" t="s">
        <v>76422</v>
      </c>
      <c r="I935" s="113" t="s">
        <v>76423</v>
      </c>
      <c r="J935" s="115">
        <v>284.25</v>
      </c>
    </row>
    <row r="936" spans="1:10" x14ac:dyDescent="0.35">
      <c r="A936" s="113" t="s">
        <v>76462</v>
      </c>
      <c r="B936" s="113" t="s">
        <v>76465</v>
      </c>
      <c r="C936" s="114">
        <v>145</v>
      </c>
      <c r="D936" s="113" t="s">
        <v>76473</v>
      </c>
      <c r="E936" s="113" t="s">
        <v>76464</v>
      </c>
      <c r="F936" s="113" t="s">
        <v>76255</v>
      </c>
      <c r="G936" s="113" t="s">
        <v>76424</v>
      </c>
      <c r="H936" s="113" t="s">
        <v>76425</v>
      </c>
      <c r="I936" s="113" t="s">
        <v>76426</v>
      </c>
      <c r="J936" s="115">
        <v>257.64</v>
      </c>
    </row>
    <row r="937" spans="1:10" x14ac:dyDescent="0.35">
      <c r="A937" s="113" t="s">
        <v>76462</v>
      </c>
      <c r="B937" s="113" t="s">
        <v>76465</v>
      </c>
      <c r="C937" s="114">
        <v>145</v>
      </c>
      <c r="D937" s="113" t="s">
        <v>76473</v>
      </c>
      <c r="E937" s="113" t="s">
        <v>76464</v>
      </c>
      <c r="F937" s="113" t="s">
        <v>76255</v>
      </c>
      <c r="G937" s="113" t="s">
        <v>76427</v>
      </c>
      <c r="H937" s="113" t="s">
        <v>76428</v>
      </c>
      <c r="I937" s="113" t="s">
        <v>76429</v>
      </c>
      <c r="J937" s="115">
        <v>284.25</v>
      </c>
    </row>
    <row r="938" spans="1:10" x14ac:dyDescent="0.35">
      <c r="A938" s="113" t="s">
        <v>76462</v>
      </c>
      <c r="B938" s="113" t="s">
        <v>76465</v>
      </c>
      <c r="C938" s="114">
        <v>145</v>
      </c>
      <c r="D938" s="113" t="s">
        <v>76473</v>
      </c>
      <c r="E938" s="113" t="s">
        <v>76464</v>
      </c>
      <c r="F938" s="113" t="s">
        <v>76255</v>
      </c>
      <c r="G938" s="113" t="s">
        <v>76430</v>
      </c>
      <c r="H938" s="113" t="s">
        <v>76431</v>
      </c>
      <c r="I938" s="113" t="s">
        <v>76432</v>
      </c>
      <c r="J938" s="115">
        <v>311.02999999999997</v>
      </c>
    </row>
    <row r="939" spans="1:10" x14ac:dyDescent="0.35">
      <c r="A939" s="113" t="s">
        <v>76462</v>
      </c>
      <c r="B939" s="113" t="s">
        <v>76465</v>
      </c>
      <c r="C939" s="114">
        <v>145</v>
      </c>
      <c r="D939" s="113" t="s">
        <v>76473</v>
      </c>
      <c r="E939" s="113" t="s">
        <v>76464</v>
      </c>
      <c r="F939" s="113" t="s">
        <v>76255</v>
      </c>
      <c r="G939" s="113" t="s">
        <v>76433</v>
      </c>
      <c r="H939" s="113" t="s">
        <v>76434</v>
      </c>
      <c r="I939" s="113" t="s">
        <v>76435</v>
      </c>
      <c r="J939" s="115">
        <v>244.12</v>
      </c>
    </row>
    <row r="940" spans="1:10" x14ac:dyDescent="0.35">
      <c r="A940" s="113" t="s">
        <v>76462</v>
      </c>
      <c r="B940" s="113" t="s">
        <v>76465</v>
      </c>
      <c r="C940" s="114">
        <v>145</v>
      </c>
      <c r="D940" s="113" t="s">
        <v>76473</v>
      </c>
      <c r="E940" s="113" t="s">
        <v>76464</v>
      </c>
      <c r="F940" s="113" t="s">
        <v>76255</v>
      </c>
      <c r="G940" s="113" t="s">
        <v>76436</v>
      </c>
      <c r="H940" s="113" t="s">
        <v>76437</v>
      </c>
      <c r="I940" s="113" t="s">
        <v>76438</v>
      </c>
      <c r="J940" s="115">
        <v>247.8</v>
      </c>
    </row>
    <row r="941" spans="1:10" x14ac:dyDescent="0.35">
      <c r="A941" s="113" t="s">
        <v>76462</v>
      </c>
      <c r="B941" s="113" t="s">
        <v>76465</v>
      </c>
      <c r="C941" s="114">
        <v>145</v>
      </c>
      <c r="D941" s="113" t="s">
        <v>76473</v>
      </c>
      <c r="E941" s="113" t="s">
        <v>76464</v>
      </c>
      <c r="F941" s="113" t="s">
        <v>76256</v>
      </c>
      <c r="G941" s="113" t="s">
        <v>76419</v>
      </c>
      <c r="H941" s="113" t="s">
        <v>76419</v>
      </c>
      <c r="I941" s="113" t="s">
        <v>76420</v>
      </c>
      <c r="J941" s="115">
        <v>180.78</v>
      </c>
    </row>
    <row r="942" spans="1:10" x14ac:dyDescent="0.35">
      <c r="A942" s="113" t="s">
        <v>76462</v>
      </c>
      <c r="B942" s="113" t="s">
        <v>76465</v>
      </c>
      <c r="C942" s="114">
        <v>145</v>
      </c>
      <c r="D942" s="113" t="s">
        <v>76473</v>
      </c>
      <c r="E942" s="113" t="s">
        <v>76464</v>
      </c>
      <c r="F942" s="113" t="s">
        <v>76256</v>
      </c>
      <c r="G942" s="113" t="s">
        <v>76421</v>
      </c>
      <c r="H942" s="113" t="s">
        <v>76422</v>
      </c>
      <c r="I942" s="113" t="s">
        <v>76423</v>
      </c>
      <c r="J942" s="115">
        <v>189.7</v>
      </c>
    </row>
    <row r="943" spans="1:10" x14ac:dyDescent="0.35">
      <c r="A943" s="113" t="s">
        <v>76462</v>
      </c>
      <c r="B943" s="113" t="s">
        <v>76465</v>
      </c>
      <c r="C943" s="114">
        <v>145</v>
      </c>
      <c r="D943" s="113" t="s">
        <v>76473</v>
      </c>
      <c r="E943" s="113" t="s">
        <v>76464</v>
      </c>
      <c r="F943" s="113" t="s">
        <v>76256</v>
      </c>
      <c r="G943" s="113" t="s">
        <v>76424</v>
      </c>
      <c r="H943" s="113" t="s">
        <v>76425</v>
      </c>
      <c r="I943" s="113" t="s">
        <v>76426</v>
      </c>
      <c r="J943" s="115">
        <v>180.78</v>
      </c>
    </row>
    <row r="944" spans="1:10" x14ac:dyDescent="0.35">
      <c r="A944" s="113" t="s">
        <v>76462</v>
      </c>
      <c r="B944" s="113" t="s">
        <v>76465</v>
      </c>
      <c r="C944" s="114">
        <v>145</v>
      </c>
      <c r="D944" s="113" t="s">
        <v>76473</v>
      </c>
      <c r="E944" s="113" t="s">
        <v>76464</v>
      </c>
      <c r="F944" s="113" t="s">
        <v>76256</v>
      </c>
      <c r="G944" s="113" t="s">
        <v>76427</v>
      </c>
      <c r="H944" s="113" t="s">
        <v>76428</v>
      </c>
      <c r="I944" s="113" t="s">
        <v>76429</v>
      </c>
      <c r="J944" s="115">
        <v>247.85</v>
      </c>
    </row>
    <row r="945" spans="1:10" x14ac:dyDescent="0.35">
      <c r="A945" s="113" t="s">
        <v>76462</v>
      </c>
      <c r="B945" s="113" t="s">
        <v>76465</v>
      </c>
      <c r="C945" s="114">
        <v>145</v>
      </c>
      <c r="D945" s="113" t="s">
        <v>76473</v>
      </c>
      <c r="E945" s="113" t="s">
        <v>76464</v>
      </c>
      <c r="F945" s="113" t="s">
        <v>76256</v>
      </c>
      <c r="G945" s="113" t="s">
        <v>76430</v>
      </c>
      <c r="H945" s="113" t="s">
        <v>76431</v>
      </c>
      <c r="I945" s="113" t="s">
        <v>76432</v>
      </c>
      <c r="J945" s="115">
        <v>227.63</v>
      </c>
    </row>
    <row r="946" spans="1:10" x14ac:dyDescent="0.35">
      <c r="A946" s="113" t="s">
        <v>76462</v>
      </c>
      <c r="B946" s="113" t="s">
        <v>76465</v>
      </c>
      <c r="C946" s="114">
        <v>145</v>
      </c>
      <c r="D946" s="113" t="s">
        <v>76473</v>
      </c>
      <c r="E946" s="113" t="s">
        <v>76464</v>
      </c>
      <c r="F946" s="113" t="s">
        <v>76256</v>
      </c>
      <c r="G946" s="113" t="s">
        <v>76433</v>
      </c>
      <c r="H946" s="113" t="s">
        <v>76434</v>
      </c>
      <c r="I946" s="113" t="s">
        <v>76435</v>
      </c>
      <c r="J946" s="115">
        <v>174.59</v>
      </c>
    </row>
    <row r="947" spans="1:10" x14ac:dyDescent="0.35">
      <c r="A947" s="113" t="s">
        <v>76462</v>
      </c>
      <c r="B947" s="113" t="s">
        <v>76465</v>
      </c>
      <c r="C947" s="114">
        <v>145</v>
      </c>
      <c r="D947" s="113" t="s">
        <v>76473</v>
      </c>
      <c r="E947" s="113" t="s">
        <v>76464</v>
      </c>
      <c r="F947" s="113" t="s">
        <v>76256</v>
      </c>
      <c r="G947" s="113" t="s">
        <v>76436</v>
      </c>
      <c r="H947" s="113" t="s">
        <v>76437</v>
      </c>
      <c r="I947" s="113" t="s">
        <v>76438</v>
      </c>
      <c r="J947" s="115">
        <v>255.06</v>
      </c>
    </row>
    <row r="948" spans="1:10" x14ac:dyDescent="0.35">
      <c r="A948" s="113" t="s">
        <v>76462</v>
      </c>
      <c r="B948" s="113" t="s">
        <v>76463</v>
      </c>
      <c r="C948" s="114">
        <v>147</v>
      </c>
      <c r="D948" s="113" t="s">
        <v>76272</v>
      </c>
      <c r="E948" s="113" t="s">
        <v>76474</v>
      </c>
      <c r="F948" s="113" t="s">
        <v>76418</v>
      </c>
      <c r="G948" s="113" t="s">
        <v>76419</v>
      </c>
      <c r="H948" s="113" t="s">
        <v>76419</v>
      </c>
      <c r="I948" s="113" t="s">
        <v>76420</v>
      </c>
      <c r="J948" s="115">
        <v>161.63</v>
      </c>
    </row>
    <row r="949" spans="1:10" x14ac:dyDescent="0.35">
      <c r="A949" s="113" t="s">
        <v>76462</v>
      </c>
      <c r="B949" s="113" t="s">
        <v>76463</v>
      </c>
      <c r="C949" s="114">
        <v>147</v>
      </c>
      <c r="D949" s="113" t="s">
        <v>76272</v>
      </c>
      <c r="E949" s="113" t="s">
        <v>76474</v>
      </c>
      <c r="F949" s="113" t="s">
        <v>76418</v>
      </c>
      <c r="G949" s="113" t="s">
        <v>76421</v>
      </c>
      <c r="H949" s="113" t="s">
        <v>76422</v>
      </c>
      <c r="I949" s="113" t="s">
        <v>76423</v>
      </c>
      <c r="J949" s="115">
        <v>320.19</v>
      </c>
    </row>
    <row r="950" spans="1:10" x14ac:dyDescent="0.35">
      <c r="A950" s="113" t="s">
        <v>76462</v>
      </c>
      <c r="B950" s="113" t="s">
        <v>76463</v>
      </c>
      <c r="C950" s="114">
        <v>147</v>
      </c>
      <c r="D950" s="113" t="s">
        <v>76272</v>
      </c>
      <c r="E950" s="113" t="s">
        <v>76474</v>
      </c>
      <c r="F950" s="113" t="s">
        <v>76418</v>
      </c>
      <c r="G950" s="113" t="s">
        <v>76424</v>
      </c>
      <c r="H950" s="113" t="s">
        <v>76425</v>
      </c>
      <c r="I950" s="113" t="s">
        <v>76426</v>
      </c>
      <c r="J950" s="115">
        <v>207.05</v>
      </c>
    </row>
    <row r="951" spans="1:10" x14ac:dyDescent="0.35">
      <c r="A951" s="113" t="s">
        <v>76462</v>
      </c>
      <c r="B951" s="113" t="s">
        <v>76463</v>
      </c>
      <c r="C951" s="114">
        <v>147</v>
      </c>
      <c r="D951" s="113" t="s">
        <v>76272</v>
      </c>
      <c r="E951" s="113" t="s">
        <v>76474</v>
      </c>
      <c r="F951" s="113" t="s">
        <v>76418</v>
      </c>
      <c r="G951" s="113" t="s">
        <v>76427</v>
      </c>
      <c r="H951" s="113" t="s">
        <v>76428</v>
      </c>
      <c r="I951" s="113" t="s">
        <v>76429</v>
      </c>
      <c r="J951" s="115">
        <v>318.13</v>
      </c>
    </row>
    <row r="952" spans="1:10" x14ac:dyDescent="0.35">
      <c r="A952" s="113" t="s">
        <v>76462</v>
      </c>
      <c r="B952" s="113" t="s">
        <v>76463</v>
      </c>
      <c r="C952" s="114">
        <v>147</v>
      </c>
      <c r="D952" s="113" t="s">
        <v>76272</v>
      </c>
      <c r="E952" s="113" t="s">
        <v>76474</v>
      </c>
      <c r="F952" s="113" t="s">
        <v>76418</v>
      </c>
      <c r="G952" s="113" t="s">
        <v>76430</v>
      </c>
      <c r="H952" s="113" t="s">
        <v>76431</v>
      </c>
      <c r="I952" s="113" t="s">
        <v>76432</v>
      </c>
      <c r="J952" s="115">
        <v>323.26</v>
      </c>
    </row>
    <row r="953" spans="1:10" x14ac:dyDescent="0.35">
      <c r="A953" s="113" t="s">
        <v>76462</v>
      </c>
      <c r="B953" s="113" t="s">
        <v>76463</v>
      </c>
      <c r="C953" s="114">
        <v>147</v>
      </c>
      <c r="D953" s="113" t="s">
        <v>76272</v>
      </c>
      <c r="E953" s="113" t="s">
        <v>76474</v>
      </c>
      <c r="F953" s="113" t="s">
        <v>76418</v>
      </c>
      <c r="G953" s="113" t="s">
        <v>76433</v>
      </c>
      <c r="H953" s="113" t="s">
        <v>76434</v>
      </c>
      <c r="I953" s="113" t="s">
        <v>76435</v>
      </c>
      <c r="J953" s="115">
        <v>228.19</v>
      </c>
    </row>
    <row r="954" spans="1:10" x14ac:dyDescent="0.35">
      <c r="A954" s="113" t="s">
        <v>76462</v>
      </c>
      <c r="B954" s="113" t="s">
        <v>76463</v>
      </c>
      <c r="C954" s="114">
        <v>147</v>
      </c>
      <c r="D954" s="113" t="s">
        <v>76272</v>
      </c>
      <c r="E954" s="113" t="s">
        <v>76474</v>
      </c>
      <c r="F954" s="113" t="s">
        <v>76418</v>
      </c>
      <c r="G954" s="113" t="s">
        <v>76436</v>
      </c>
      <c r="H954" s="113" t="s">
        <v>76437</v>
      </c>
      <c r="I954" s="113" t="s">
        <v>76438</v>
      </c>
      <c r="J954" s="115">
        <v>251.83</v>
      </c>
    </row>
    <row r="955" spans="1:10" x14ac:dyDescent="0.35">
      <c r="A955" s="113" t="s">
        <v>76462</v>
      </c>
      <c r="B955" s="113" t="s">
        <v>76463</v>
      </c>
      <c r="C955" s="114">
        <v>147</v>
      </c>
      <c r="D955" s="113" t="s">
        <v>76272</v>
      </c>
      <c r="E955" s="113" t="s">
        <v>76474</v>
      </c>
      <c r="F955" s="113" t="s">
        <v>76255</v>
      </c>
      <c r="G955" s="113" t="s">
        <v>76419</v>
      </c>
      <c r="H955" s="113" t="s">
        <v>76419</v>
      </c>
      <c r="I955" s="113" t="s">
        <v>76420</v>
      </c>
      <c r="J955" s="115">
        <v>189.81</v>
      </c>
    </row>
    <row r="956" spans="1:10" x14ac:dyDescent="0.35">
      <c r="A956" s="113" t="s">
        <v>76462</v>
      </c>
      <c r="B956" s="113" t="s">
        <v>76463</v>
      </c>
      <c r="C956" s="114">
        <v>147</v>
      </c>
      <c r="D956" s="113" t="s">
        <v>76272</v>
      </c>
      <c r="E956" s="113" t="s">
        <v>76474</v>
      </c>
      <c r="F956" s="113" t="s">
        <v>76255</v>
      </c>
      <c r="G956" s="113" t="s">
        <v>76421</v>
      </c>
      <c r="H956" s="113" t="s">
        <v>76422</v>
      </c>
      <c r="I956" s="113" t="s">
        <v>76423</v>
      </c>
      <c r="J956" s="115">
        <v>284.25</v>
      </c>
    </row>
    <row r="957" spans="1:10" x14ac:dyDescent="0.35">
      <c r="A957" s="113" t="s">
        <v>76462</v>
      </c>
      <c r="B957" s="113" t="s">
        <v>76463</v>
      </c>
      <c r="C957" s="114">
        <v>147</v>
      </c>
      <c r="D957" s="113" t="s">
        <v>76272</v>
      </c>
      <c r="E957" s="113" t="s">
        <v>76474</v>
      </c>
      <c r="F957" s="113" t="s">
        <v>76255</v>
      </c>
      <c r="G957" s="113" t="s">
        <v>76424</v>
      </c>
      <c r="H957" s="113" t="s">
        <v>76425</v>
      </c>
      <c r="I957" s="113" t="s">
        <v>76426</v>
      </c>
      <c r="J957" s="115">
        <v>257.64</v>
      </c>
    </row>
    <row r="958" spans="1:10" x14ac:dyDescent="0.35">
      <c r="A958" s="113" t="s">
        <v>76462</v>
      </c>
      <c r="B958" s="113" t="s">
        <v>76463</v>
      </c>
      <c r="C958" s="114">
        <v>147</v>
      </c>
      <c r="D958" s="113" t="s">
        <v>76272</v>
      </c>
      <c r="E958" s="113" t="s">
        <v>76474</v>
      </c>
      <c r="F958" s="113" t="s">
        <v>76255</v>
      </c>
      <c r="G958" s="113" t="s">
        <v>76427</v>
      </c>
      <c r="H958" s="113" t="s">
        <v>76428</v>
      </c>
      <c r="I958" s="113" t="s">
        <v>76429</v>
      </c>
      <c r="J958" s="115">
        <v>284.25</v>
      </c>
    </row>
    <row r="959" spans="1:10" x14ac:dyDescent="0.35">
      <c r="A959" s="113" t="s">
        <v>76462</v>
      </c>
      <c r="B959" s="113" t="s">
        <v>76463</v>
      </c>
      <c r="C959" s="114">
        <v>147</v>
      </c>
      <c r="D959" s="113" t="s">
        <v>76272</v>
      </c>
      <c r="E959" s="113" t="s">
        <v>76474</v>
      </c>
      <c r="F959" s="113" t="s">
        <v>76255</v>
      </c>
      <c r="G959" s="113" t="s">
        <v>76430</v>
      </c>
      <c r="H959" s="113" t="s">
        <v>76431</v>
      </c>
      <c r="I959" s="113" t="s">
        <v>76432</v>
      </c>
      <c r="J959" s="115">
        <v>311.02999999999997</v>
      </c>
    </row>
    <row r="960" spans="1:10" x14ac:dyDescent="0.35">
      <c r="A960" s="113" t="s">
        <v>76462</v>
      </c>
      <c r="B960" s="113" t="s">
        <v>76463</v>
      </c>
      <c r="C960" s="114">
        <v>147</v>
      </c>
      <c r="D960" s="113" t="s">
        <v>76272</v>
      </c>
      <c r="E960" s="113" t="s">
        <v>76474</v>
      </c>
      <c r="F960" s="113" t="s">
        <v>76255</v>
      </c>
      <c r="G960" s="113" t="s">
        <v>76433</v>
      </c>
      <c r="H960" s="113" t="s">
        <v>76434</v>
      </c>
      <c r="I960" s="113" t="s">
        <v>76435</v>
      </c>
      <c r="J960" s="115">
        <v>244.12</v>
      </c>
    </row>
    <row r="961" spans="1:10" x14ac:dyDescent="0.35">
      <c r="A961" s="113" t="s">
        <v>76462</v>
      </c>
      <c r="B961" s="113" t="s">
        <v>76463</v>
      </c>
      <c r="C961" s="114">
        <v>147</v>
      </c>
      <c r="D961" s="113" t="s">
        <v>76272</v>
      </c>
      <c r="E961" s="113" t="s">
        <v>76474</v>
      </c>
      <c r="F961" s="113" t="s">
        <v>76255</v>
      </c>
      <c r="G961" s="113" t="s">
        <v>76436</v>
      </c>
      <c r="H961" s="113" t="s">
        <v>76437</v>
      </c>
      <c r="I961" s="113" t="s">
        <v>76438</v>
      </c>
      <c r="J961" s="115">
        <v>247.8</v>
      </c>
    </row>
    <row r="962" spans="1:10" x14ac:dyDescent="0.35">
      <c r="A962" s="113" t="s">
        <v>76462</v>
      </c>
      <c r="B962" s="113" t="s">
        <v>76463</v>
      </c>
      <c r="C962" s="114">
        <v>147</v>
      </c>
      <c r="D962" s="113" t="s">
        <v>76272</v>
      </c>
      <c r="E962" s="113" t="s">
        <v>76474</v>
      </c>
      <c r="F962" s="113" t="s">
        <v>76256</v>
      </c>
      <c r="G962" s="113" t="s">
        <v>76419</v>
      </c>
      <c r="H962" s="113" t="s">
        <v>76419</v>
      </c>
      <c r="I962" s="113" t="s">
        <v>76420</v>
      </c>
      <c r="J962" s="115">
        <v>180.78</v>
      </c>
    </row>
    <row r="963" spans="1:10" x14ac:dyDescent="0.35">
      <c r="A963" s="113" t="s">
        <v>76462</v>
      </c>
      <c r="B963" s="113" t="s">
        <v>76463</v>
      </c>
      <c r="C963" s="114">
        <v>147</v>
      </c>
      <c r="D963" s="113" t="s">
        <v>76272</v>
      </c>
      <c r="E963" s="113" t="s">
        <v>76474</v>
      </c>
      <c r="F963" s="113" t="s">
        <v>76256</v>
      </c>
      <c r="G963" s="113" t="s">
        <v>76421</v>
      </c>
      <c r="H963" s="113" t="s">
        <v>76422</v>
      </c>
      <c r="I963" s="113" t="s">
        <v>76423</v>
      </c>
      <c r="J963" s="115">
        <v>189.7</v>
      </c>
    </row>
    <row r="964" spans="1:10" x14ac:dyDescent="0.35">
      <c r="A964" s="113" t="s">
        <v>76462</v>
      </c>
      <c r="B964" s="113" t="s">
        <v>76463</v>
      </c>
      <c r="C964" s="114">
        <v>147</v>
      </c>
      <c r="D964" s="113" t="s">
        <v>76272</v>
      </c>
      <c r="E964" s="113" t="s">
        <v>76474</v>
      </c>
      <c r="F964" s="113" t="s">
        <v>76256</v>
      </c>
      <c r="G964" s="113" t="s">
        <v>76424</v>
      </c>
      <c r="H964" s="113" t="s">
        <v>76425</v>
      </c>
      <c r="I964" s="113" t="s">
        <v>76426</v>
      </c>
      <c r="J964" s="115">
        <v>180.78</v>
      </c>
    </row>
    <row r="965" spans="1:10" x14ac:dyDescent="0.35">
      <c r="A965" s="113" t="s">
        <v>76462</v>
      </c>
      <c r="B965" s="113" t="s">
        <v>76463</v>
      </c>
      <c r="C965" s="114">
        <v>147</v>
      </c>
      <c r="D965" s="113" t="s">
        <v>76272</v>
      </c>
      <c r="E965" s="113" t="s">
        <v>76474</v>
      </c>
      <c r="F965" s="113" t="s">
        <v>76256</v>
      </c>
      <c r="G965" s="113" t="s">
        <v>76427</v>
      </c>
      <c r="H965" s="113" t="s">
        <v>76428</v>
      </c>
      <c r="I965" s="113" t="s">
        <v>76429</v>
      </c>
      <c r="J965" s="115">
        <v>247.85</v>
      </c>
    </row>
    <row r="966" spans="1:10" x14ac:dyDescent="0.35">
      <c r="A966" s="113" t="s">
        <v>76462</v>
      </c>
      <c r="B966" s="113" t="s">
        <v>76463</v>
      </c>
      <c r="C966" s="114">
        <v>147</v>
      </c>
      <c r="D966" s="113" t="s">
        <v>76272</v>
      </c>
      <c r="E966" s="113" t="s">
        <v>76474</v>
      </c>
      <c r="F966" s="113" t="s">
        <v>76256</v>
      </c>
      <c r="G966" s="113" t="s">
        <v>76430</v>
      </c>
      <c r="H966" s="113" t="s">
        <v>76431</v>
      </c>
      <c r="I966" s="113" t="s">
        <v>76432</v>
      </c>
      <c r="J966" s="115">
        <v>227.63</v>
      </c>
    </row>
    <row r="967" spans="1:10" x14ac:dyDescent="0.35">
      <c r="A967" s="113" t="s">
        <v>76462</v>
      </c>
      <c r="B967" s="113" t="s">
        <v>76463</v>
      </c>
      <c r="C967" s="114">
        <v>147</v>
      </c>
      <c r="D967" s="113" t="s">
        <v>76272</v>
      </c>
      <c r="E967" s="113" t="s">
        <v>76474</v>
      </c>
      <c r="F967" s="113" t="s">
        <v>76256</v>
      </c>
      <c r="G967" s="113" t="s">
        <v>76433</v>
      </c>
      <c r="H967" s="113" t="s">
        <v>76434</v>
      </c>
      <c r="I967" s="113" t="s">
        <v>76435</v>
      </c>
      <c r="J967" s="115">
        <v>174.59</v>
      </c>
    </row>
    <row r="968" spans="1:10" x14ac:dyDescent="0.35">
      <c r="A968" s="113" t="s">
        <v>76462</v>
      </c>
      <c r="B968" s="113" t="s">
        <v>76463</v>
      </c>
      <c r="C968" s="114">
        <v>147</v>
      </c>
      <c r="D968" s="113" t="s">
        <v>76272</v>
      </c>
      <c r="E968" s="113" t="s">
        <v>76474</v>
      </c>
      <c r="F968" s="113" t="s">
        <v>76256</v>
      </c>
      <c r="G968" s="113" t="s">
        <v>76436</v>
      </c>
      <c r="H968" s="113" t="s">
        <v>76437</v>
      </c>
      <c r="I968" s="113" t="s">
        <v>76438</v>
      </c>
      <c r="J968" s="115">
        <v>255.06</v>
      </c>
    </row>
    <row r="969" spans="1:10" x14ac:dyDescent="0.35">
      <c r="A969" s="113" t="s">
        <v>76462</v>
      </c>
      <c r="B969" s="113" t="s">
        <v>76468</v>
      </c>
      <c r="C969" s="114">
        <v>149</v>
      </c>
      <c r="D969" s="113" t="s">
        <v>76273</v>
      </c>
      <c r="E969" s="113" t="s">
        <v>76475</v>
      </c>
      <c r="F969" s="113" t="s">
        <v>76418</v>
      </c>
      <c r="G969" s="113" t="s">
        <v>76419</v>
      </c>
      <c r="H969" s="113" t="s">
        <v>76419</v>
      </c>
      <c r="I969" s="113" t="s">
        <v>76420</v>
      </c>
      <c r="J969" s="115">
        <v>161.63</v>
      </c>
    </row>
    <row r="970" spans="1:10" x14ac:dyDescent="0.35">
      <c r="A970" s="113" t="s">
        <v>76462</v>
      </c>
      <c r="B970" s="113" t="s">
        <v>76468</v>
      </c>
      <c r="C970" s="114">
        <v>149</v>
      </c>
      <c r="D970" s="113" t="s">
        <v>76273</v>
      </c>
      <c r="E970" s="113" t="s">
        <v>76475</v>
      </c>
      <c r="F970" s="113" t="s">
        <v>76418</v>
      </c>
      <c r="G970" s="113" t="s">
        <v>76421</v>
      </c>
      <c r="H970" s="113" t="s">
        <v>76422</v>
      </c>
      <c r="I970" s="113" t="s">
        <v>76423</v>
      </c>
      <c r="J970" s="115">
        <v>320.19</v>
      </c>
    </row>
    <row r="971" spans="1:10" x14ac:dyDescent="0.35">
      <c r="A971" s="113" t="s">
        <v>76462</v>
      </c>
      <c r="B971" s="113" t="s">
        <v>76468</v>
      </c>
      <c r="C971" s="114">
        <v>149</v>
      </c>
      <c r="D971" s="113" t="s">
        <v>76273</v>
      </c>
      <c r="E971" s="113" t="s">
        <v>76475</v>
      </c>
      <c r="F971" s="113" t="s">
        <v>76418</v>
      </c>
      <c r="G971" s="113" t="s">
        <v>76424</v>
      </c>
      <c r="H971" s="113" t="s">
        <v>76425</v>
      </c>
      <c r="I971" s="113" t="s">
        <v>76426</v>
      </c>
      <c r="J971" s="115">
        <v>207.05</v>
      </c>
    </row>
    <row r="972" spans="1:10" x14ac:dyDescent="0.35">
      <c r="A972" s="113" t="s">
        <v>76462</v>
      </c>
      <c r="B972" s="113" t="s">
        <v>76468</v>
      </c>
      <c r="C972" s="114">
        <v>149</v>
      </c>
      <c r="D972" s="113" t="s">
        <v>76273</v>
      </c>
      <c r="E972" s="113" t="s">
        <v>76475</v>
      </c>
      <c r="F972" s="113" t="s">
        <v>76418</v>
      </c>
      <c r="G972" s="113" t="s">
        <v>76427</v>
      </c>
      <c r="H972" s="113" t="s">
        <v>76428</v>
      </c>
      <c r="I972" s="113" t="s">
        <v>76429</v>
      </c>
      <c r="J972" s="115">
        <v>318.13</v>
      </c>
    </row>
    <row r="973" spans="1:10" x14ac:dyDescent="0.35">
      <c r="A973" s="113" t="s">
        <v>76462</v>
      </c>
      <c r="B973" s="113" t="s">
        <v>76468</v>
      </c>
      <c r="C973" s="114">
        <v>149</v>
      </c>
      <c r="D973" s="113" t="s">
        <v>76273</v>
      </c>
      <c r="E973" s="113" t="s">
        <v>76475</v>
      </c>
      <c r="F973" s="113" t="s">
        <v>76418</v>
      </c>
      <c r="G973" s="113" t="s">
        <v>76430</v>
      </c>
      <c r="H973" s="113" t="s">
        <v>76431</v>
      </c>
      <c r="I973" s="113" t="s">
        <v>76432</v>
      </c>
      <c r="J973" s="115">
        <v>323.26</v>
      </c>
    </row>
    <row r="974" spans="1:10" x14ac:dyDescent="0.35">
      <c r="A974" s="113" t="s">
        <v>76462</v>
      </c>
      <c r="B974" s="113" t="s">
        <v>76468</v>
      </c>
      <c r="C974" s="114">
        <v>149</v>
      </c>
      <c r="D974" s="113" t="s">
        <v>76273</v>
      </c>
      <c r="E974" s="113" t="s">
        <v>76475</v>
      </c>
      <c r="F974" s="113" t="s">
        <v>76418</v>
      </c>
      <c r="G974" s="113" t="s">
        <v>76433</v>
      </c>
      <c r="H974" s="113" t="s">
        <v>76434</v>
      </c>
      <c r="I974" s="113" t="s">
        <v>76435</v>
      </c>
      <c r="J974" s="115">
        <v>228.19</v>
      </c>
    </row>
    <row r="975" spans="1:10" x14ac:dyDescent="0.35">
      <c r="A975" s="113" t="s">
        <v>76462</v>
      </c>
      <c r="B975" s="113" t="s">
        <v>76468</v>
      </c>
      <c r="C975" s="114">
        <v>149</v>
      </c>
      <c r="D975" s="113" t="s">
        <v>76273</v>
      </c>
      <c r="E975" s="113" t="s">
        <v>76475</v>
      </c>
      <c r="F975" s="113" t="s">
        <v>76418</v>
      </c>
      <c r="G975" s="113" t="s">
        <v>76436</v>
      </c>
      <c r="H975" s="113" t="s">
        <v>76437</v>
      </c>
      <c r="I975" s="113" t="s">
        <v>76438</v>
      </c>
      <c r="J975" s="115">
        <v>251.83</v>
      </c>
    </row>
    <row r="976" spans="1:10" x14ac:dyDescent="0.35">
      <c r="A976" s="113" t="s">
        <v>76462</v>
      </c>
      <c r="B976" s="113" t="s">
        <v>76468</v>
      </c>
      <c r="C976" s="114">
        <v>149</v>
      </c>
      <c r="D976" s="113" t="s">
        <v>76273</v>
      </c>
      <c r="E976" s="113" t="s">
        <v>76475</v>
      </c>
      <c r="F976" s="113" t="s">
        <v>76255</v>
      </c>
      <c r="G976" s="113" t="s">
        <v>76419</v>
      </c>
      <c r="H976" s="113" t="s">
        <v>76419</v>
      </c>
      <c r="I976" s="113" t="s">
        <v>76420</v>
      </c>
      <c r="J976" s="115">
        <v>189.81</v>
      </c>
    </row>
    <row r="977" spans="1:10" x14ac:dyDescent="0.35">
      <c r="A977" s="113" t="s">
        <v>76462</v>
      </c>
      <c r="B977" s="113" t="s">
        <v>76468</v>
      </c>
      <c r="C977" s="114">
        <v>149</v>
      </c>
      <c r="D977" s="113" t="s">
        <v>76273</v>
      </c>
      <c r="E977" s="113" t="s">
        <v>76475</v>
      </c>
      <c r="F977" s="113" t="s">
        <v>76255</v>
      </c>
      <c r="G977" s="113" t="s">
        <v>76421</v>
      </c>
      <c r="H977" s="113" t="s">
        <v>76422</v>
      </c>
      <c r="I977" s="113" t="s">
        <v>76423</v>
      </c>
      <c r="J977" s="115">
        <v>284.25</v>
      </c>
    </row>
    <row r="978" spans="1:10" x14ac:dyDescent="0.35">
      <c r="A978" s="113" t="s">
        <v>76462</v>
      </c>
      <c r="B978" s="113" t="s">
        <v>76468</v>
      </c>
      <c r="C978" s="114">
        <v>149</v>
      </c>
      <c r="D978" s="113" t="s">
        <v>76273</v>
      </c>
      <c r="E978" s="113" t="s">
        <v>76475</v>
      </c>
      <c r="F978" s="113" t="s">
        <v>76255</v>
      </c>
      <c r="G978" s="113" t="s">
        <v>76424</v>
      </c>
      <c r="H978" s="113" t="s">
        <v>76425</v>
      </c>
      <c r="I978" s="113" t="s">
        <v>76426</v>
      </c>
      <c r="J978" s="115">
        <v>257.64</v>
      </c>
    </row>
    <row r="979" spans="1:10" x14ac:dyDescent="0.35">
      <c r="A979" s="113" t="s">
        <v>76462</v>
      </c>
      <c r="B979" s="113" t="s">
        <v>76468</v>
      </c>
      <c r="C979" s="114">
        <v>149</v>
      </c>
      <c r="D979" s="113" t="s">
        <v>76273</v>
      </c>
      <c r="E979" s="113" t="s">
        <v>76475</v>
      </c>
      <c r="F979" s="113" t="s">
        <v>76255</v>
      </c>
      <c r="G979" s="113" t="s">
        <v>76427</v>
      </c>
      <c r="H979" s="113" t="s">
        <v>76428</v>
      </c>
      <c r="I979" s="113" t="s">
        <v>76429</v>
      </c>
      <c r="J979" s="115">
        <v>284.25</v>
      </c>
    </row>
    <row r="980" spans="1:10" x14ac:dyDescent="0.35">
      <c r="A980" s="113" t="s">
        <v>76462</v>
      </c>
      <c r="B980" s="113" t="s">
        <v>76468</v>
      </c>
      <c r="C980" s="114">
        <v>149</v>
      </c>
      <c r="D980" s="113" t="s">
        <v>76273</v>
      </c>
      <c r="E980" s="113" t="s">
        <v>76475</v>
      </c>
      <c r="F980" s="113" t="s">
        <v>76255</v>
      </c>
      <c r="G980" s="113" t="s">
        <v>76430</v>
      </c>
      <c r="H980" s="113" t="s">
        <v>76431</v>
      </c>
      <c r="I980" s="113" t="s">
        <v>76432</v>
      </c>
      <c r="J980" s="115">
        <v>311.02999999999997</v>
      </c>
    </row>
    <row r="981" spans="1:10" x14ac:dyDescent="0.35">
      <c r="A981" s="113" t="s">
        <v>76462</v>
      </c>
      <c r="B981" s="113" t="s">
        <v>76468</v>
      </c>
      <c r="C981" s="114">
        <v>149</v>
      </c>
      <c r="D981" s="113" t="s">
        <v>76273</v>
      </c>
      <c r="E981" s="113" t="s">
        <v>76475</v>
      </c>
      <c r="F981" s="113" t="s">
        <v>76255</v>
      </c>
      <c r="G981" s="113" t="s">
        <v>76433</v>
      </c>
      <c r="H981" s="113" t="s">
        <v>76434</v>
      </c>
      <c r="I981" s="113" t="s">
        <v>76435</v>
      </c>
      <c r="J981" s="115">
        <v>244.12</v>
      </c>
    </row>
    <row r="982" spans="1:10" x14ac:dyDescent="0.35">
      <c r="A982" s="113" t="s">
        <v>76462</v>
      </c>
      <c r="B982" s="113" t="s">
        <v>76468</v>
      </c>
      <c r="C982" s="114">
        <v>149</v>
      </c>
      <c r="D982" s="113" t="s">
        <v>76273</v>
      </c>
      <c r="E982" s="113" t="s">
        <v>76475</v>
      </c>
      <c r="F982" s="113" t="s">
        <v>76255</v>
      </c>
      <c r="G982" s="113" t="s">
        <v>76436</v>
      </c>
      <c r="H982" s="113" t="s">
        <v>76437</v>
      </c>
      <c r="I982" s="113" t="s">
        <v>76438</v>
      </c>
      <c r="J982" s="115">
        <v>247.8</v>
      </c>
    </row>
    <row r="983" spans="1:10" x14ac:dyDescent="0.35">
      <c r="A983" s="113" t="s">
        <v>76462</v>
      </c>
      <c r="B983" s="113" t="s">
        <v>76468</v>
      </c>
      <c r="C983" s="114">
        <v>149</v>
      </c>
      <c r="D983" s="113" t="s">
        <v>76273</v>
      </c>
      <c r="E983" s="113" t="s">
        <v>76475</v>
      </c>
      <c r="F983" s="113" t="s">
        <v>76256</v>
      </c>
      <c r="G983" s="113" t="s">
        <v>76419</v>
      </c>
      <c r="H983" s="113" t="s">
        <v>76419</v>
      </c>
      <c r="I983" s="113" t="s">
        <v>76420</v>
      </c>
      <c r="J983" s="115">
        <v>180.78</v>
      </c>
    </row>
    <row r="984" spans="1:10" x14ac:dyDescent="0.35">
      <c r="A984" s="113" t="s">
        <v>76462</v>
      </c>
      <c r="B984" s="113" t="s">
        <v>76468</v>
      </c>
      <c r="C984" s="114">
        <v>149</v>
      </c>
      <c r="D984" s="113" t="s">
        <v>76273</v>
      </c>
      <c r="E984" s="113" t="s">
        <v>76475</v>
      </c>
      <c r="F984" s="113" t="s">
        <v>76256</v>
      </c>
      <c r="G984" s="113" t="s">
        <v>76421</v>
      </c>
      <c r="H984" s="113" t="s">
        <v>76422</v>
      </c>
      <c r="I984" s="113" t="s">
        <v>76423</v>
      </c>
      <c r="J984" s="115">
        <v>189.7</v>
      </c>
    </row>
    <row r="985" spans="1:10" x14ac:dyDescent="0.35">
      <c r="A985" s="113" t="s">
        <v>76462</v>
      </c>
      <c r="B985" s="113" t="s">
        <v>76468</v>
      </c>
      <c r="C985" s="114">
        <v>149</v>
      </c>
      <c r="D985" s="113" t="s">
        <v>76273</v>
      </c>
      <c r="E985" s="113" t="s">
        <v>76475</v>
      </c>
      <c r="F985" s="113" t="s">
        <v>76256</v>
      </c>
      <c r="G985" s="113" t="s">
        <v>76424</v>
      </c>
      <c r="H985" s="113" t="s">
        <v>76425</v>
      </c>
      <c r="I985" s="113" t="s">
        <v>76426</v>
      </c>
      <c r="J985" s="115">
        <v>180.78</v>
      </c>
    </row>
    <row r="986" spans="1:10" x14ac:dyDescent="0.35">
      <c r="A986" s="113" t="s">
        <v>76462</v>
      </c>
      <c r="B986" s="113" t="s">
        <v>76468</v>
      </c>
      <c r="C986" s="114">
        <v>149</v>
      </c>
      <c r="D986" s="113" t="s">
        <v>76273</v>
      </c>
      <c r="E986" s="113" t="s">
        <v>76475</v>
      </c>
      <c r="F986" s="113" t="s">
        <v>76256</v>
      </c>
      <c r="G986" s="113" t="s">
        <v>76427</v>
      </c>
      <c r="H986" s="113" t="s">
        <v>76428</v>
      </c>
      <c r="I986" s="113" t="s">
        <v>76429</v>
      </c>
      <c r="J986" s="115">
        <v>247.85</v>
      </c>
    </row>
    <row r="987" spans="1:10" x14ac:dyDescent="0.35">
      <c r="A987" s="113" t="s">
        <v>76462</v>
      </c>
      <c r="B987" s="113" t="s">
        <v>76468</v>
      </c>
      <c r="C987" s="114">
        <v>149</v>
      </c>
      <c r="D987" s="113" t="s">
        <v>76273</v>
      </c>
      <c r="E987" s="113" t="s">
        <v>76475</v>
      </c>
      <c r="F987" s="113" t="s">
        <v>76256</v>
      </c>
      <c r="G987" s="113" t="s">
        <v>76430</v>
      </c>
      <c r="H987" s="113" t="s">
        <v>76431</v>
      </c>
      <c r="I987" s="113" t="s">
        <v>76432</v>
      </c>
      <c r="J987" s="115">
        <v>227.63</v>
      </c>
    </row>
    <row r="988" spans="1:10" x14ac:dyDescent="0.35">
      <c r="A988" s="113" t="s">
        <v>76462</v>
      </c>
      <c r="B988" s="113" t="s">
        <v>76468</v>
      </c>
      <c r="C988" s="114">
        <v>149</v>
      </c>
      <c r="D988" s="113" t="s">
        <v>76273</v>
      </c>
      <c r="E988" s="113" t="s">
        <v>76475</v>
      </c>
      <c r="F988" s="113" t="s">
        <v>76256</v>
      </c>
      <c r="G988" s="113" t="s">
        <v>76433</v>
      </c>
      <c r="H988" s="113" t="s">
        <v>76434</v>
      </c>
      <c r="I988" s="113" t="s">
        <v>76435</v>
      </c>
      <c r="J988" s="115">
        <v>174.59</v>
      </c>
    </row>
    <row r="989" spans="1:10" x14ac:dyDescent="0.35">
      <c r="A989" s="113" t="s">
        <v>76462</v>
      </c>
      <c r="B989" s="113" t="s">
        <v>76468</v>
      </c>
      <c r="C989" s="114">
        <v>149</v>
      </c>
      <c r="D989" s="113" t="s">
        <v>76273</v>
      </c>
      <c r="E989" s="113" t="s">
        <v>76475</v>
      </c>
      <c r="F989" s="113" t="s">
        <v>76256</v>
      </c>
      <c r="G989" s="113" t="s">
        <v>76436</v>
      </c>
      <c r="H989" s="113" t="s">
        <v>76437</v>
      </c>
      <c r="I989" s="113" t="s">
        <v>76438</v>
      </c>
      <c r="J989" s="115">
        <v>255.06</v>
      </c>
    </row>
    <row r="990" spans="1:10" x14ac:dyDescent="0.35">
      <c r="A990" s="113" t="s">
        <v>76462</v>
      </c>
      <c r="B990" s="113" t="s">
        <v>76463</v>
      </c>
      <c r="C990" s="114">
        <v>153</v>
      </c>
      <c r="D990" s="113" t="s">
        <v>76274</v>
      </c>
      <c r="E990" s="113" t="s">
        <v>76464</v>
      </c>
      <c r="F990" s="113" t="s">
        <v>76418</v>
      </c>
      <c r="G990" s="113" t="s">
        <v>76419</v>
      </c>
      <c r="H990" s="113" t="s">
        <v>76419</v>
      </c>
      <c r="I990" s="113" t="s">
        <v>76420</v>
      </c>
      <c r="J990" s="115">
        <v>161.63</v>
      </c>
    </row>
    <row r="991" spans="1:10" x14ac:dyDescent="0.35">
      <c r="A991" s="113" t="s">
        <v>76462</v>
      </c>
      <c r="B991" s="113" t="s">
        <v>76463</v>
      </c>
      <c r="C991" s="114">
        <v>153</v>
      </c>
      <c r="D991" s="113" t="s">
        <v>76274</v>
      </c>
      <c r="E991" s="113" t="s">
        <v>76464</v>
      </c>
      <c r="F991" s="113" t="s">
        <v>76418</v>
      </c>
      <c r="G991" s="113" t="s">
        <v>76421</v>
      </c>
      <c r="H991" s="113" t="s">
        <v>76422</v>
      </c>
      <c r="I991" s="113" t="s">
        <v>76423</v>
      </c>
      <c r="J991" s="115">
        <v>320.19</v>
      </c>
    </row>
    <row r="992" spans="1:10" x14ac:dyDescent="0.35">
      <c r="A992" s="113" t="s">
        <v>76462</v>
      </c>
      <c r="B992" s="113" t="s">
        <v>76463</v>
      </c>
      <c r="C992" s="114">
        <v>153</v>
      </c>
      <c r="D992" s="113" t="s">
        <v>76274</v>
      </c>
      <c r="E992" s="113" t="s">
        <v>76464</v>
      </c>
      <c r="F992" s="113" t="s">
        <v>76418</v>
      </c>
      <c r="G992" s="113" t="s">
        <v>76424</v>
      </c>
      <c r="H992" s="113" t="s">
        <v>76425</v>
      </c>
      <c r="I992" s="113" t="s">
        <v>76426</v>
      </c>
      <c r="J992" s="115">
        <v>207.05</v>
      </c>
    </row>
    <row r="993" spans="1:10" x14ac:dyDescent="0.35">
      <c r="A993" s="113" t="s">
        <v>76462</v>
      </c>
      <c r="B993" s="113" t="s">
        <v>76463</v>
      </c>
      <c r="C993" s="114">
        <v>153</v>
      </c>
      <c r="D993" s="113" t="s">
        <v>76274</v>
      </c>
      <c r="E993" s="113" t="s">
        <v>76464</v>
      </c>
      <c r="F993" s="113" t="s">
        <v>76418</v>
      </c>
      <c r="G993" s="113" t="s">
        <v>76427</v>
      </c>
      <c r="H993" s="113" t="s">
        <v>76428</v>
      </c>
      <c r="I993" s="113" t="s">
        <v>76429</v>
      </c>
      <c r="J993" s="115">
        <v>318.13</v>
      </c>
    </row>
    <row r="994" spans="1:10" x14ac:dyDescent="0.35">
      <c r="A994" s="113" t="s">
        <v>76462</v>
      </c>
      <c r="B994" s="113" t="s">
        <v>76463</v>
      </c>
      <c r="C994" s="114">
        <v>153</v>
      </c>
      <c r="D994" s="113" t="s">
        <v>76274</v>
      </c>
      <c r="E994" s="113" t="s">
        <v>76464</v>
      </c>
      <c r="F994" s="113" t="s">
        <v>76418</v>
      </c>
      <c r="G994" s="113" t="s">
        <v>76430</v>
      </c>
      <c r="H994" s="113" t="s">
        <v>76431</v>
      </c>
      <c r="I994" s="113" t="s">
        <v>76432</v>
      </c>
      <c r="J994" s="115">
        <v>323.26</v>
      </c>
    </row>
    <row r="995" spans="1:10" x14ac:dyDescent="0.35">
      <c r="A995" s="113" t="s">
        <v>76462</v>
      </c>
      <c r="B995" s="113" t="s">
        <v>76463</v>
      </c>
      <c r="C995" s="114">
        <v>153</v>
      </c>
      <c r="D995" s="113" t="s">
        <v>76274</v>
      </c>
      <c r="E995" s="113" t="s">
        <v>76464</v>
      </c>
      <c r="F995" s="113" t="s">
        <v>76418</v>
      </c>
      <c r="G995" s="113" t="s">
        <v>76433</v>
      </c>
      <c r="H995" s="113" t="s">
        <v>76434</v>
      </c>
      <c r="I995" s="113" t="s">
        <v>76435</v>
      </c>
      <c r="J995" s="115">
        <v>228.19</v>
      </c>
    </row>
    <row r="996" spans="1:10" x14ac:dyDescent="0.35">
      <c r="A996" s="113" t="s">
        <v>76462</v>
      </c>
      <c r="B996" s="113" t="s">
        <v>76463</v>
      </c>
      <c r="C996" s="114">
        <v>153</v>
      </c>
      <c r="D996" s="113" t="s">
        <v>76274</v>
      </c>
      <c r="E996" s="113" t="s">
        <v>76464</v>
      </c>
      <c r="F996" s="113" t="s">
        <v>76418</v>
      </c>
      <c r="G996" s="113" t="s">
        <v>76436</v>
      </c>
      <c r="H996" s="113" t="s">
        <v>76437</v>
      </c>
      <c r="I996" s="113" t="s">
        <v>76438</v>
      </c>
      <c r="J996" s="115">
        <v>251.83</v>
      </c>
    </row>
    <row r="997" spans="1:10" x14ac:dyDescent="0.35">
      <c r="A997" s="113" t="s">
        <v>76462</v>
      </c>
      <c r="B997" s="113" t="s">
        <v>76463</v>
      </c>
      <c r="C997" s="114">
        <v>153</v>
      </c>
      <c r="D997" s="113" t="s">
        <v>76274</v>
      </c>
      <c r="E997" s="113" t="s">
        <v>76464</v>
      </c>
      <c r="F997" s="113" t="s">
        <v>76255</v>
      </c>
      <c r="G997" s="113" t="s">
        <v>76419</v>
      </c>
      <c r="H997" s="113" t="s">
        <v>76419</v>
      </c>
      <c r="I997" s="113" t="s">
        <v>76420</v>
      </c>
      <c r="J997" s="115">
        <v>189.81</v>
      </c>
    </row>
    <row r="998" spans="1:10" x14ac:dyDescent="0.35">
      <c r="A998" s="113" t="s">
        <v>76462</v>
      </c>
      <c r="B998" s="113" t="s">
        <v>76463</v>
      </c>
      <c r="C998" s="114">
        <v>153</v>
      </c>
      <c r="D998" s="113" t="s">
        <v>76274</v>
      </c>
      <c r="E998" s="113" t="s">
        <v>76464</v>
      </c>
      <c r="F998" s="113" t="s">
        <v>76255</v>
      </c>
      <c r="G998" s="113" t="s">
        <v>76421</v>
      </c>
      <c r="H998" s="113" t="s">
        <v>76422</v>
      </c>
      <c r="I998" s="113" t="s">
        <v>76423</v>
      </c>
      <c r="J998" s="115">
        <v>284.25</v>
      </c>
    </row>
    <row r="999" spans="1:10" x14ac:dyDescent="0.35">
      <c r="A999" s="113" t="s">
        <v>76462</v>
      </c>
      <c r="B999" s="113" t="s">
        <v>76463</v>
      </c>
      <c r="C999" s="114">
        <v>153</v>
      </c>
      <c r="D999" s="113" t="s">
        <v>76274</v>
      </c>
      <c r="E999" s="113" t="s">
        <v>76464</v>
      </c>
      <c r="F999" s="113" t="s">
        <v>76255</v>
      </c>
      <c r="G999" s="113" t="s">
        <v>76424</v>
      </c>
      <c r="H999" s="113" t="s">
        <v>76425</v>
      </c>
      <c r="I999" s="113" t="s">
        <v>76426</v>
      </c>
      <c r="J999" s="115">
        <v>257.64</v>
      </c>
    </row>
    <row r="1000" spans="1:10" x14ac:dyDescent="0.35">
      <c r="A1000" s="113" t="s">
        <v>76462</v>
      </c>
      <c r="B1000" s="113" t="s">
        <v>76463</v>
      </c>
      <c r="C1000" s="114">
        <v>153</v>
      </c>
      <c r="D1000" s="113" t="s">
        <v>76274</v>
      </c>
      <c r="E1000" s="113" t="s">
        <v>76464</v>
      </c>
      <c r="F1000" s="113" t="s">
        <v>76255</v>
      </c>
      <c r="G1000" s="113" t="s">
        <v>76427</v>
      </c>
      <c r="H1000" s="113" t="s">
        <v>76428</v>
      </c>
      <c r="I1000" s="113" t="s">
        <v>76429</v>
      </c>
      <c r="J1000" s="115">
        <v>284.25</v>
      </c>
    </row>
    <row r="1001" spans="1:10" x14ac:dyDescent="0.35">
      <c r="A1001" s="113" t="s">
        <v>76462</v>
      </c>
      <c r="B1001" s="113" t="s">
        <v>76463</v>
      </c>
      <c r="C1001" s="114">
        <v>153</v>
      </c>
      <c r="D1001" s="113" t="s">
        <v>76274</v>
      </c>
      <c r="E1001" s="113" t="s">
        <v>76464</v>
      </c>
      <c r="F1001" s="113" t="s">
        <v>76255</v>
      </c>
      <c r="G1001" s="113" t="s">
        <v>76430</v>
      </c>
      <c r="H1001" s="113" t="s">
        <v>76431</v>
      </c>
      <c r="I1001" s="113" t="s">
        <v>76432</v>
      </c>
      <c r="J1001" s="115">
        <v>311.02999999999997</v>
      </c>
    </row>
    <row r="1002" spans="1:10" x14ac:dyDescent="0.35">
      <c r="A1002" s="113" t="s">
        <v>76462</v>
      </c>
      <c r="B1002" s="113" t="s">
        <v>76463</v>
      </c>
      <c r="C1002" s="114">
        <v>153</v>
      </c>
      <c r="D1002" s="113" t="s">
        <v>76274</v>
      </c>
      <c r="E1002" s="113" t="s">
        <v>76464</v>
      </c>
      <c r="F1002" s="113" t="s">
        <v>76255</v>
      </c>
      <c r="G1002" s="113" t="s">
        <v>76433</v>
      </c>
      <c r="H1002" s="113" t="s">
        <v>76434</v>
      </c>
      <c r="I1002" s="113" t="s">
        <v>76435</v>
      </c>
      <c r="J1002" s="115">
        <v>244.12</v>
      </c>
    </row>
    <row r="1003" spans="1:10" x14ac:dyDescent="0.35">
      <c r="A1003" s="113" t="s">
        <v>76462</v>
      </c>
      <c r="B1003" s="113" t="s">
        <v>76463</v>
      </c>
      <c r="C1003" s="114">
        <v>153</v>
      </c>
      <c r="D1003" s="113" t="s">
        <v>76274</v>
      </c>
      <c r="E1003" s="113" t="s">
        <v>76464</v>
      </c>
      <c r="F1003" s="113" t="s">
        <v>76255</v>
      </c>
      <c r="G1003" s="113" t="s">
        <v>76436</v>
      </c>
      <c r="H1003" s="113" t="s">
        <v>76437</v>
      </c>
      <c r="I1003" s="113" t="s">
        <v>76438</v>
      </c>
      <c r="J1003" s="115">
        <v>247.8</v>
      </c>
    </row>
    <row r="1004" spans="1:10" x14ac:dyDescent="0.35">
      <c r="A1004" s="113" t="s">
        <v>76462</v>
      </c>
      <c r="B1004" s="113" t="s">
        <v>76463</v>
      </c>
      <c r="C1004" s="114">
        <v>153</v>
      </c>
      <c r="D1004" s="113" t="s">
        <v>76274</v>
      </c>
      <c r="E1004" s="113" t="s">
        <v>76464</v>
      </c>
      <c r="F1004" s="113" t="s">
        <v>76256</v>
      </c>
      <c r="G1004" s="113" t="s">
        <v>76419</v>
      </c>
      <c r="H1004" s="113" t="s">
        <v>76419</v>
      </c>
      <c r="I1004" s="113" t="s">
        <v>76420</v>
      </c>
      <c r="J1004" s="115">
        <v>180.78</v>
      </c>
    </row>
    <row r="1005" spans="1:10" x14ac:dyDescent="0.35">
      <c r="A1005" s="113" t="s">
        <v>76462</v>
      </c>
      <c r="B1005" s="113" t="s">
        <v>76463</v>
      </c>
      <c r="C1005" s="114">
        <v>153</v>
      </c>
      <c r="D1005" s="113" t="s">
        <v>76274</v>
      </c>
      <c r="E1005" s="113" t="s">
        <v>76464</v>
      </c>
      <c r="F1005" s="113" t="s">
        <v>76256</v>
      </c>
      <c r="G1005" s="113" t="s">
        <v>76421</v>
      </c>
      <c r="H1005" s="113" t="s">
        <v>76422</v>
      </c>
      <c r="I1005" s="113" t="s">
        <v>76423</v>
      </c>
      <c r="J1005" s="115">
        <v>189.7</v>
      </c>
    </row>
    <row r="1006" spans="1:10" x14ac:dyDescent="0.35">
      <c r="A1006" s="113" t="s">
        <v>76462</v>
      </c>
      <c r="B1006" s="113" t="s">
        <v>76463</v>
      </c>
      <c r="C1006" s="114">
        <v>153</v>
      </c>
      <c r="D1006" s="113" t="s">
        <v>76274</v>
      </c>
      <c r="E1006" s="113" t="s">
        <v>76464</v>
      </c>
      <c r="F1006" s="113" t="s">
        <v>76256</v>
      </c>
      <c r="G1006" s="113" t="s">
        <v>76424</v>
      </c>
      <c r="H1006" s="113" t="s">
        <v>76425</v>
      </c>
      <c r="I1006" s="113" t="s">
        <v>76426</v>
      </c>
      <c r="J1006" s="115">
        <v>180.78</v>
      </c>
    </row>
    <row r="1007" spans="1:10" x14ac:dyDescent="0.35">
      <c r="A1007" s="113" t="s">
        <v>76462</v>
      </c>
      <c r="B1007" s="113" t="s">
        <v>76463</v>
      </c>
      <c r="C1007" s="114">
        <v>153</v>
      </c>
      <c r="D1007" s="113" t="s">
        <v>76274</v>
      </c>
      <c r="E1007" s="113" t="s">
        <v>76464</v>
      </c>
      <c r="F1007" s="113" t="s">
        <v>76256</v>
      </c>
      <c r="G1007" s="113" t="s">
        <v>76427</v>
      </c>
      <c r="H1007" s="113" t="s">
        <v>76428</v>
      </c>
      <c r="I1007" s="113" t="s">
        <v>76429</v>
      </c>
      <c r="J1007" s="115">
        <v>247.85</v>
      </c>
    </row>
    <row r="1008" spans="1:10" x14ac:dyDescent="0.35">
      <c r="A1008" s="113" t="s">
        <v>76462</v>
      </c>
      <c r="B1008" s="113" t="s">
        <v>76463</v>
      </c>
      <c r="C1008" s="114">
        <v>153</v>
      </c>
      <c r="D1008" s="113" t="s">
        <v>76274</v>
      </c>
      <c r="E1008" s="113" t="s">
        <v>76464</v>
      </c>
      <c r="F1008" s="113" t="s">
        <v>76256</v>
      </c>
      <c r="G1008" s="113" t="s">
        <v>76430</v>
      </c>
      <c r="H1008" s="113" t="s">
        <v>76431</v>
      </c>
      <c r="I1008" s="113" t="s">
        <v>76432</v>
      </c>
      <c r="J1008" s="115">
        <v>227.63</v>
      </c>
    </row>
    <row r="1009" spans="1:10" x14ac:dyDescent="0.35">
      <c r="A1009" s="113" t="s">
        <v>76462</v>
      </c>
      <c r="B1009" s="113" t="s">
        <v>76463</v>
      </c>
      <c r="C1009" s="114">
        <v>153</v>
      </c>
      <c r="D1009" s="113" t="s">
        <v>76274</v>
      </c>
      <c r="E1009" s="113" t="s">
        <v>76464</v>
      </c>
      <c r="F1009" s="113" t="s">
        <v>76256</v>
      </c>
      <c r="G1009" s="113" t="s">
        <v>76433</v>
      </c>
      <c r="H1009" s="113" t="s">
        <v>76434</v>
      </c>
      <c r="I1009" s="113" t="s">
        <v>76435</v>
      </c>
      <c r="J1009" s="115">
        <v>174.59</v>
      </c>
    </row>
    <row r="1010" spans="1:10" x14ac:dyDescent="0.35">
      <c r="A1010" s="113" t="s">
        <v>76462</v>
      </c>
      <c r="B1010" s="113" t="s">
        <v>76463</v>
      </c>
      <c r="C1010" s="114">
        <v>153</v>
      </c>
      <c r="D1010" s="113" t="s">
        <v>76274</v>
      </c>
      <c r="E1010" s="113" t="s">
        <v>76464</v>
      </c>
      <c r="F1010" s="113" t="s">
        <v>76256</v>
      </c>
      <c r="G1010" s="113" t="s">
        <v>76436</v>
      </c>
      <c r="H1010" s="113" t="s">
        <v>76437</v>
      </c>
      <c r="I1010" s="113" t="s">
        <v>76438</v>
      </c>
      <c r="J1010" s="115">
        <v>255.06</v>
      </c>
    </row>
    <row r="1011" spans="1:10" x14ac:dyDescent="0.35">
      <c r="A1011" s="113" t="s">
        <v>76462</v>
      </c>
      <c r="B1011" s="113" t="s">
        <v>76468</v>
      </c>
      <c r="C1011" s="114">
        <v>161</v>
      </c>
      <c r="D1011" s="113" t="s">
        <v>76275</v>
      </c>
      <c r="E1011" s="113" t="s">
        <v>76469</v>
      </c>
      <c r="F1011" s="113" t="s">
        <v>76418</v>
      </c>
      <c r="G1011" s="113" t="s">
        <v>76419</v>
      </c>
      <c r="H1011" s="113" t="s">
        <v>76419</v>
      </c>
      <c r="I1011" s="113" t="s">
        <v>76420</v>
      </c>
      <c r="J1011" s="115">
        <v>161.63</v>
      </c>
    </row>
    <row r="1012" spans="1:10" x14ac:dyDescent="0.35">
      <c r="A1012" s="113" t="s">
        <v>76462</v>
      </c>
      <c r="B1012" s="113" t="s">
        <v>76468</v>
      </c>
      <c r="C1012" s="114">
        <v>161</v>
      </c>
      <c r="D1012" s="113" t="s">
        <v>76275</v>
      </c>
      <c r="E1012" s="113" t="s">
        <v>76469</v>
      </c>
      <c r="F1012" s="113" t="s">
        <v>76418</v>
      </c>
      <c r="G1012" s="113" t="s">
        <v>76421</v>
      </c>
      <c r="H1012" s="113" t="s">
        <v>76422</v>
      </c>
      <c r="I1012" s="113" t="s">
        <v>76423</v>
      </c>
      <c r="J1012" s="115">
        <v>320.19</v>
      </c>
    </row>
    <row r="1013" spans="1:10" x14ac:dyDescent="0.35">
      <c r="A1013" s="113" t="s">
        <v>76462</v>
      </c>
      <c r="B1013" s="113" t="s">
        <v>76468</v>
      </c>
      <c r="C1013" s="114">
        <v>161</v>
      </c>
      <c r="D1013" s="113" t="s">
        <v>76275</v>
      </c>
      <c r="E1013" s="113" t="s">
        <v>76469</v>
      </c>
      <c r="F1013" s="113" t="s">
        <v>76418</v>
      </c>
      <c r="G1013" s="113" t="s">
        <v>76424</v>
      </c>
      <c r="H1013" s="113" t="s">
        <v>76425</v>
      </c>
      <c r="I1013" s="113" t="s">
        <v>76426</v>
      </c>
      <c r="J1013" s="115">
        <v>207.05</v>
      </c>
    </row>
    <row r="1014" spans="1:10" x14ac:dyDescent="0.35">
      <c r="A1014" s="113" t="s">
        <v>76462</v>
      </c>
      <c r="B1014" s="113" t="s">
        <v>76468</v>
      </c>
      <c r="C1014" s="114">
        <v>161</v>
      </c>
      <c r="D1014" s="113" t="s">
        <v>76275</v>
      </c>
      <c r="E1014" s="113" t="s">
        <v>76469</v>
      </c>
      <c r="F1014" s="113" t="s">
        <v>76418</v>
      </c>
      <c r="G1014" s="113" t="s">
        <v>76427</v>
      </c>
      <c r="H1014" s="113" t="s">
        <v>76428</v>
      </c>
      <c r="I1014" s="113" t="s">
        <v>76429</v>
      </c>
      <c r="J1014" s="115">
        <v>318.13</v>
      </c>
    </row>
    <row r="1015" spans="1:10" x14ac:dyDescent="0.35">
      <c r="A1015" s="113" t="s">
        <v>76462</v>
      </c>
      <c r="B1015" s="113" t="s">
        <v>76468</v>
      </c>
      <c r="C1015" s="114">
        <v>161</v>
      </c>
      <c r="D1015" s="113" t="s">
        <v>76275</v>
      </c>
      <c r="E1015" s="113" t="s">
        <v>76469</v>
      </c>
      <c r="F1015" s="113" t="s">
        <v>76418</v>
      </c>
      <c r="G1015" s="113" t="s">
        <v>76430</v>
      </c>
      <c r="H1015" s="113" t="s">
        <v>76431</v>
      </c>
      <c r="I1015" s="113" t="s">
        <v>76432</v>
      </c>
      <c r="J1015" s="115">
        <v>323.26</v>
      </c>
    </row>
    <row r="1016" spans="1:10" x14ac:dyDescent="0.35">
      <c r="A1016" s="113" t="s">
        <v>76462</v>
      </c>
      <c r="B1016" s="113" t="s">
        <v>76468</v>
      </c>
      <c r="C1016" s="114">
        <v>161</v>
      </c>
      <c r="D1016" s="113" t="s">
        <v>76275</v>
      </c>
      <c r="E1016" s="113" t="s">
        <v>76469</v>
      </c>
      <c r="F1016" s="113" t="s">
        <v>76418</v>
      </c>
      <c r="G1016" s="113" t="s">
        <v>76433</v>
      </c>
      <c r="H1016" s="113" t="s">
        <v>76434</v>
      </c>
      <c r="I1016" s="113" t="s">
        <v>76435</v>
      </c>
      <c r="J1016" s="115">
        <v>228.19</v>
      </c>
    </row>
    <row r="1017" spans="1:10" x14ac:dyDescent="0.35">
      <c r="A1017" s="113" t="s">
        <v>76462</v>
      </c>
      <c r="B1017" s="113" t="s">
        <v>76468</v>
      </c>
      <c r="C1017" s="114">
        <v>161</v>
      </c>
      <c r="D1017" s="113" t="s">
        <v>76275</v>
      </c>
      <c r="E1017" s="113" t="s">
        <v>76469</v>
      </c>
      <c r="F1017" s="113" t="s">
        <v>76418</v>
      </c>
      <c r="G1017" s="113" t="s">
        <v>76436</v>
      </c>
      <c r="H1017" s="113" t="s">
        <v>76437</v>
      </c>
      <c r="I1017" s="113" t="s">
        <v>76438</v>
      </c>
      <c r="J1017" s="115">
        <v>251.83</v>
      </c>
    </row>
    <row r="1018" spans="1:10" x14ac:dyDescent="0.35">
      <c r="A1018" s="113" t="s">
        <v>76462</v>
      </c>
      <c r="B1018" s="113" t="s">
        <v>76468</v>
      </c>
      <c r="C1018" s="114">
        <v>161</v>
      </c>
      <c r="D1018" s="113" t="s">
        <v>76275</v>
      </c>
      <c r="E1018" s="113" t="s">
        <v>76469</v>
      </c>
      <c r="F1018" s="113" t="s">
        <v>76255</v>
      </c>
      <c r="G1018" s="113" t="s">
        <v>76419</v>
      </c>
      <c r="H1018" s="113" t="s">
        <v>76419</v>
      </c>
      <c r="I1018" s="113" t="s">
        <v>76420</v>
      </c>
      <c r="J1018" s="115">
        <v>189.81</v>
      </c>
    </row>
    <row r="1019" spans="1:10" x14ac:dyDescent="0.35">
      <c r="A1019" s="113" t="s">
        <v>76462</v>
      </c>
      <c r="B1019" s="113" t="s">
        <v>76468</v>
      </c>
      <c r="C1019" s="114">
        <v>161</v>
      </c>
      <c r="D1019" s="113" t="s">
        <v>76275</v>
      </c>
      <c r="E1019" s="113" t="s">
        <v>76469</v>
      </c>
      <c r="F1019" s="113" t="s">
        <v>76255</v>
      </c>
      <c r="G1019" s="113" t="s">
        <v>76421</v>
      </c>
      <c r="H1019" s="113" t="s">
        <v>76422</v>
      </c>
      <c r="I1019" s="113" t="s">
        <v>76423</v>
      </c>
      <c r="J1019" s="115">
        <v>284.25</v>
      </c>
    </row>
    <row r="1020" spans="1:10" x14ac:dyDescent="0.35">
      <c r="A1020" s="113" t="s">
        <v>76462</v>
      </c>
      <c r="B1020" s="113" t="s">
        <v>76468</v>
      </c>
      <c r="C1020" s="114">
        <v>161</v>
      </c>
      <c r="D1020" s="113" t="s">
        <v>76275</v>
      </c>
      <c r="E1020" s="113" t="s">
        <v>76469</v>
      </c>
      <c r="F1020" s="113" t="s">
        <v>76255</v>
      </c>
      <c r="G1020" s="113" t="s">
        <v>76424</v>
      </c>
      <c r="H1020" s="113" t="s">
        <v>76425</v>
      </c>
      <c r="I1020" s="113" t="s">
        <v>76426</v>
      </c>
      <c r="J1020" s="115">
        <v>257.64</v>
      </c>
    </row>
    <row r="1021" spans="1:10" x14ac:dyDescent="0.35">
      <c r="A1021" s="113" t="s">
        <v>76462</v>
      </c>
      <c r="B1021" s="113" t="s">
        <v>76468</v>
      </c>
      <c r="C1021" s="114">
        <v>161</v>
      </c>
      <c r="D1021" s="113" t="s">
        <v>76275</v>
      </c>
      <c r="E1021" s="113" t="s">
        <v>76469</v>
      </c>
      <c r="F1021" s="113" t="s">
        <v>76255</v>
      </c>
      <c r="G1021" s="113" t="s">
        <v>76427</v>
      </c>
      <c r="H1021" s="113" t="s">
        <v>76428</v>
      </c>
      <c r="I1021" s="113" t="s">
        <v>76429</v>
      </c>
      <c r="J1021" s="115">
        <v>284.25</v>
      </c>
    </row>
    <row r="1022" spans="1:10" x14ac:dyDescent="0.35">
      <c r="A1022" s="113" t="s">
        <v>76462</v>
      </c>
      <c r="B1022" s="113" t="s">
        <v>76468</v>
      </c>
      <c r="C1022" s="114">
        <v>161</v>
      </c>
      <c r="D1022" s="113" t="s">
        <v>76275</v>
      </c>
      <c r="E1022" s="113" t="s">
        <v>76469</v>
      </c>
      <c r="F1022" s="113" t="s">
        <v>76255</v>
      </c>
      <c r="G1022" s="113" t="s">
        <v>76430</v>
      </c>
      <c r="H1022" s="113" t="s">
        <v>76431</v>
      </c>
      <c r="I1022" s="113" t="s">
        <v>76432</v>
      </c>
      <c r="J1022" s="115">
        <v>311.02999999999997</v>
      </c>
    </row>
    <row r="1023" spans="1:10" x14ac:dyDescent="0.35">
      <c r="A1023" s="113" t="s">
        <v>76462</v>
      </c>
      <c r="B1023" s="113" t="s">
        <v>76468</v>
      </c>
      <c r="C1023" s="114">
        <v>161</v>
      </c>
      <c r="D1023" s="113" t="s">
        <v>76275</v>
      </c>
      <c r="E1023" s="113" t="s">
        <v>76469</v>
      </c>
      <c r="F1023" s="113" t="s">
        <v>76255</v>
      </c>
      <c r="G1023" s="113" t="s">
        <v>76433</v>
      </c>
      <c r="H1023" s="113" t="s">
        <v>76434</v>
      </c>
      <c r="I1023" s="113" t="s">
        <v>76435</v>
      </c>
      <c r="J1023" s="115">
        <v>244.12</v>
      </c>
    </row>
    <row r="1024" spans="1:10" x14ac:dyDescent="0.35">
      <c r="A1024" s="113" t="s">
        <v>76462</v>
      </c>
      <c r="B1024" s="113" t="s">
        <v>76468</v>
      </c>
      <c r="C1024" s="114">
        <v>161</v>
      </c>
      <c r="D1024" s="113" t="s">
        <v>76275</v>
      </c>
      <c r="E1024" s="113" t="s">
        <v>76469</v>
      </c>
      <c r="F1024" s="113" t="s">
        <v>76255</v>
      </c>
      <c r="G1024" s="113" t="s">
        <v>76436</v>
      </c>
      <c r="H1024" s="113" t="s">
        <v>76437</v>
      </c>
      <c r="I1024" s="113" t="s">
        <v>76438</v>
      </c>
      <c r="J1024" s="115">
        <v>247.8</v>
      </c>
    </row>
    <row r="1025" spans="1:10" x14ac:dyDescent="0.35">
      <c r="A1025" s="113" t="s">
        <v>76462</v>
      </c>
      <c r="B1025" s="113" t="s">
        <v>76468</v>
      </c>
      <c r="C1025" s="114">
        <v>161</v>
      </c>
      <c r="D1025" s="113" t="s">
        <v>76275</v>
      </c>
      <c r="E1025" s="113" t="s">
        <v>76469</v>
      </c>
      <c r="F1025" s="113" t="s">
        <v>76256</v>
      </c>
      <c r="G1025" s="113" t="s">
        <v>76419</v>
      </c>
      <c r="H1025" s="113" t="s">
        <v>76419</v>
      </c>
      <c r="I1025" s="113" t="s">
        <v>76420</v>
      </c>
      <c r="J1025" s="115">
        <v>180.78</v>
      </c>
    </row>
    <row r="1026" spans="1:10" x14ac:dyDescent="0.35">
      <c r="A1026" s="113" t="s">
        <v>76462</v>
      </c>
      <c r="B1026" s="113" t="s">
        <v>76468</v>
      </c>
      <c r="C1026" s="114">
        <v>161</v>
      </c>
      <c r="D1026" s="113" t="s">
        <v>76275</v>
      </c>
      <c r="E1026" s="113" t="s">
        <v>76469</v>
      </c>
      <c r="F1026" s="113" t="s">
        <v>76256</v>
      </c>
      <c r="G1026" s="113" t="s">
        <v>76421</v>
      </c>
      <c r="H1026" s="113" t="s">
        <v>76422</v>
      </c>
      <c r="I1026" s="113" t="s">
        <v>76423</v>
      </c>
      <c r="J1026" s="115">
        <v>189.7</v>
      </c>
    </row>
    <row r="1027" spans="1:10" x14ac:dyDescent="0.35">
      <c r="A1027" s="113" t="s">
        <v>76462</v>
      </c>
      <c r="B1027" s="113" t="s">
        <v>76468</v>
      </c>
      <c r="C1027" s="114">
        <v>161</v>
      </c>
      <c r="D1027" s="113" t="s">
        <v>76275</v>
      </c>
      <c r="E1027" s="113" t="s">
        <v>76469</v>
      </c>
      <c r="F1027" s="113" t="s">
        <v>76256</v>
      </c>
      <c r="G1027" s="113" t="s">
        <v>76424</v>
      </c>
      <c r="H1027" s="113" t="s">
        <v>76425</v>
      </c>
      <c r="I1027" s="113" t="s">
        <v>76426</v>
      </c>
      <c r="J1027" s="115">
        <v>180.78</v>
      </c>
    </row>
    <row r="1028" spans="1:10" x14ac:dyDescent="0.35">
      <c r="A1028" s="113" t="s">
        <v>76462</v>
      </c>
      <c r="B1028" s="113" t="s">
        <v>76468</v>
      </c>
      <c r="C1028" s="114">
        <v>161</v>
      </c>
      <c r="D1028" s="113" t="s">
        <v>76275</v>
      </c>
      <c r="E1028" s="113" t="s">
        <v>76469</v>
      </c>
      <c r="F1028" s="113" t="s">
        <v>76256</v>
      </c>
      <c r="G1028" s="113" t="s">
        <v>76427</v>
      </c>
      <c r="H1028" s="113" t="s">
        <v>76428</v>
      </c>
      <c r="I1028" s="113" t="s">
        <v>76429</v>
      </c>
      <c r="J1028" s="115">
        <v>247.85</v>
      </c>
    </row>
    <row r="1029" spans="1:10" x14ac:dyDescent="0.35">
      <c r="A1029" s="113" t="s">
        <v>76462</v>
      </c>
      <c r="B1029" s="113" t="s">
        <v>76468</v>
      </c>
      <c r="C1029" s="114">
        <v>161</v>
      </c>
      <c r="D1029" s="113" t="s">
        <v>76275</v>
      </c>
      <c r="E1029" s="113" t="s">
        <v>76469</v>
      </c>
      <c r="F1029" s="113" t="s">
        <v>76256</v>
      </c>
      <c r="G1029" s="113" t="s">
        <v>76430</v>
      </c>
      <c r="H1029" s="113" t="s">
        <v>76431</v>
      </c>
      <c r="I1029" s="113" t="s">
        <v>76432</v>
      </c>
      <c r="J1029" s="115">
        <v>227.63</v>
      </c>
    </row>
    <row r="1030" spans="1:10" x14ac:dyDescent="0.35">
      <c r="A1030" s="113" t="s">
        <v>76462</v>
      </c>
      <c r="B1030" s="113" t="s">
        <v>76468</v>
      </c>
      <c r="C1030" s="114">
        <v>161</v>
      </c>
      <c r="D1030" s="113" t="s">
        <v>76275</v>
      </c>
      <c r="E1030" s="113" t="s">
        <v>76469</v>
      </c>
      <c r="F1030" s="113" t="s">
        <v>76256</v>
      </c>
      <c r="G1030" s="113" t="s">
        <v>76433</v>
      </c>
      <c r="H1030" s="113" t="s">
        <v>76434</v>
      </c>
      <c r="I1030" s="113" t="s">
        <v>76435</v>
      </c>
      <c r="J1030" s="115">
        <v>174.59</v>
      </c>
    </row>
    <row r="1031" spans="1:10" x14ac:dyDescent="0.35">
      <c r="A1031" s="113" t="s">
        <v>76462</v>
      </c>
      <c r="B1031" s="113" t="s">
        <v>76468</v>
      </c>
      <c r="C1031" s="114">
        <v>161</v>
      </c>
      <c r="D1031" s="113" t="s">
        <v>76275</v>
      </c>
      <c r="E1031" s="113" t="s">
        <v>76469</v>
      </c>
      <c r="F1031" s="113" t="s">
        <v>76256</v>
      </c>
      <c r="G1031" s="113" t="s">
        <v>76436</v>
      </c>
      <c r="H1031" s="113" t="s">
        <v>76437</v>
      </c>
      <c r="I1031" s="113" t="s">
        <v>76438</v>
      </c>
      <c r="J1031" s="115">
        <v>255.06</v>
      </c>
    </row>
    <row r="1032" spans="1:10" x14ac:dyDescent="0.35">
      <c r="A1032" s="113" t="s">
        <v>76462</v>
      </c>
      <c r="B1032" s="113" t="s">
        <v>76463</v>
      </c>
      <c r="C1032" s="114">
        <v>162</v>
      </c>
      <c r="D1032" s="113" t="s">
        <v>76276</v>
      </c>
      <c r="E1032" s="113" t="s">
        <v>76464</v>
      </c>
      <c r="F1032" s="113" t="s">
        <v>76418</v>
      </c>
      <c r="G1032" s="113" t="s">
        <v>76419</v>
      </c>
      <c r="H1032" s="113" t="s">
        <v>76419</v>
      </c>
      <c r="I1032" s="113" t="s">
        <v>76420</v>
      </c>
      <c r="J1032" s="115">
        <v>161.63</v>
      </c>
    </row>
    <row r="1033" spans="1:10" x14ac:dyDescent="0.35">
      <c r="A1033" s="113" t="s">
        <v>76462</v>
      </c>
      <c r="B1033" s="113" t="s">
        <v>76463</v>
      </c>
      <c r="C1033" s="114">
        <v>162</v>
      </c>
      <c r="D1033" s="113" t="s">
        <v>76276</v>
      </c>
      <c r="E1033" s="113" t="s">
        <v>76464</v>
      </c>
      <c r="F1033" s="113" t="s">
        <v>76418</v>
      </c>
      <c r="G1033" s="113" t="s">
        <v>76421</v>
      </c>
      <c r="H1033" s="113" t="s">
        <v>76422</v>
      </c>
      <c r="I1033" s="113" t="s">
        <v>76423</v>
      </c>
      <c r="J1033" s="115">
        <v>320.19</v>
      </c>
    </row>
    <row r="1034" spans="1:10" x14ac:dyDescent="0.35">
      <c r="A1034" s="113" t="s">
        <v>76462</v>
      </c>
      <c r="B1034" s="113" t="s">
        <v>76463</v>
      </c>
      <c r="C1034" s="114">
        <v>162</v>
      </c>
      <c r="D1034" s="113" t="s">
        <v>76276</v>
      </c>
      <c r="E1034" s="113" t="s">
        <v>76464</v>
      </c>
      <c r="F1034" s="113" t="s">
        <v>76418</v>
      </c>
      <c r="G1034" s="113" t="s">
        <v>76424</v>
      </c>
      <c r="H1034" s="113" t="s">
        <v>76425</v>
      </c>
      <c r="I1034" s="113" t="s">
        <v>76426</v>
      </c>
      <c r="J1034" s="115">
        <v>207.05</v>
      </c>
    </row>
    <row r="1035" spans="1:10" x14ac:dyDescent="0.35">
      <c r="A1035" s="113" t="s">
        <v>76462</v>
      </c>
      <c r="B1035" s="113" t="s">
        <v>76463</v>
      </c>
      <c r="C1035" s="114">
        <v>162</v>
      </c>
      <c r="D1035" s="113" t="s">
        <v>76276</v>
      </c>
      <c r="E1035" s="113" t="s">
        <v>76464</v>
      </c>
      <c r="F1035" s="113" t="s">
        <v>76418</v>
      </c>
      <c r="G1035" s="113" t="s">
        <v>76427</v>
      </c>
      <c r="H1035" s="113" t="s">
        <v>76428</v>
      </c>
      <c r="I1035" s="113" t="s">
        <v>76429</v>
      </c>
      <c r="J1035" s="115">
        <v>318.13</v>
      </c>
    </row>
    <row r="1036" spans="1:10" x14ac:dyDescent="0.35">
      <c r="A1036" s="113" t="s">
        <v>76462</v>
      </c>
      <c r="B1036" s="113" t="s">
        <v>76463</v>
      </c>
      <c r="C1036" s="114">
        <v>162</v>
      </c>
      <c r="D1036" s="113" t="s">
        <v>76276</v>
      </c>
      <c r="E1036" s="113" t="s">
        <v>76464</v>
      </c>
      <c r="F1036" s="113" t="s">
        <v>76418</v>
      </c>
      <c r="G1036" s="113" t="s">
        <v>76430</v>
      </c>
      <c r="H1036" s="113" t="s">
        <v>76431</v>
      </c>
      <c r="I1036" s="113" t="s">
        <v>76432</v>
      </c>
      <c r="J1036" s="115">
        <v>323.26</v>
      </c>
    </row>
    <row r="1037" spans="1:10" x14ac:dyDescent="0.35">
      <c r="A1037" s="113" t="s">
        <v>76462</v>
      </c>
      <c r="B1037" s="113" t="s">
        <v>76463</v>
      </c>
      <c r="C1037" s="114">
        <v>162</v>
      </c>
      <c r="D1037" s="113" t="s">
        <v>76276</v>
      </c>
      <c r="E1037" s="113" t="s">
        <v>76464</v>
      </c>
      <c r="F1037" s="113" t="s">
        <v>76418</v>
      </c>
      <c r="G1037" s="113" t="s">
        <v>76433</v>
      </c>
      <c r="H1037" s="113" t="s">
        <v>76434</v>
      </c>
      <c r="I1037" s="113" t="s">
        <v>76435</v>
      </c>
      <c r="J1037" s="115">
        <v>228.19</v>
      </c>
    </row>
    <row r="1038" spans="1:10" x14ac:dyDescent="0.35">
      <c r="A1038" s="113" t="s">
        <v>76462</v>
      </c>
      <c r="B1038" s="113" t="s">
        <v>76463</v>
      </c>
      <c r="C1038" s="114">
        <v>162</v>
      </c>
      <c r="D1038" s="113" t="s">
        <v>76276</v>
      </c>
      <c r="E1038" s="113" t="s">
        <v>76464</v>
      </c>
      <c r="F1038" s="113" t="s">
        <v>76418</v>
      </c>
      <c r="G1038" s="113" t="s">
        <v>76436</v>
      </c>
      <c r="H1038" s="113" t="s">
        <v>76437</v>
      </c>
      <c r="I1038" s="113" t="s">
        <v>76438</v>
      </c>
      <c r="J1038" s="115">
        <v>251.83</v>
      </c>
    </row>
    <row r="1039" spans="1:10" x14ac:dyDescent="0.35">
      <c r="A1039" s="113" t="s">
        <v>76462</v>
      </c>
      <c r="B1039" s="113" t="s">
        <v>76463</v>
      </c>
      <c r="C1039" s="114">
        <v>162</v>
      </c>
      <c r="D1039" s="113" t="s">
        <v>76276</v>
      </c>
      <c r="E1039" s="113" t="s">
        <v>76464</v>
      </c>
      <c r="F1039" s="113" t="s">
        <v>76255</v>
      </c>
      <c r="G1039" s="113" t="s">
        <v>76419</v>
      </c>
      <c r="H1039" s="113" t="s">
        <v>76419</v>
      </c>
      <c r="I1039" s="113" t="s">
        <v>76420</v>
      </c>
      <c r="J1039" s="115">
        <v>189.81</v>
      </c>
    </row>
    <row r="1040" spans="1:10" x14ac:dyDescent="0.35">
      <c r="A1040" s="113" t="s">
        <v>76462</v>
      </c>
      <c r="B1040" s="113" t="s">
        <v>76463</v>
      </c>
      <c r="C1040" s="114">
        <v>162</v>
      </c>
      <c r="D1040" s="113" t="s">
        <v>76276</v>
      </c>
      <c r="E1040" s="113" t="s">
        <v>76464</v>
      </c>
      <c r="F1040" s="113" t="s">
        <v>76255</v>
      </c>
      <c r="G1040" s="113" t="s">
        <v>76421</v>
      </c>
      <c r="H1040" s="113" t="s">
        <v>76422</v>
      </c>
      <c r="I1040" s="113" t="s">
        <v>76423</v>
      </c>
      <c r="J1040" s="115">
        <v>284.25</v>
      </c>
    </row>
    <row r="1041" spans="1:10" x14ac:dyDescent="0.35">
      <c r="A1041" s="113" t="s">
        <v>76462</v>
      </c>
      <c r="B1041" s="113" t="s">
        <v>76463</v>
      </c>
      <c r="C1041" s="114">
        <v>162</v>
      </c>
      <c r="D1041" s="113" t="s">
        <v>76276</v>
      </c>
      <c r="E1041" s="113" t="s">
        <v>76464</v>
      </c>
      <c r="F1041" s="113" t="s">
        <v>76255</v>
      </c>
      <c r="G1041" s="113" t="s">
        <v>76424</v>
      </c>
      <c r="H1041" s="113" t="s">
        <v>76425</v>
      </c>
      <c r="I1041" s="113" t="s">
        <v>76426</v>
      </c>
      <c r="J1041" s="115">
        <v>257.64</v>
      </c>
    </row>
    <row r="1042" spans="1:10" x14ac:dyDescent="0.35">
      <c r="A1042" s="113" t="s">
        <v>76462</v>
      </c>
      <c r="B1042" s="113" t="s">
        <v>76463</v>
      </c>
      <c r="C1042" s="114">
        <v>162</v>
      </c>
      <c r="D1042" s="113" t="s">
        <v>76276</v>
      </c>
      <c r="E1042" s="113" t="s">
        <v>76464</v>
      </c>
      <c r="F1042" s="113" t="s">
        <v>76255</v>
      </c>
      <c r="G1042" s="113" t="s">
        <v>76427</v>
      </c>
      <c r="H1042" s="113" t="s">
        <v>76428</v>
      </c>
      <c r="I1042" s="113" t="s">
        <v>76429</v>
      </c>
      <c r="J1042" s="115">
        <v>284.25</v>
      </c>
    </row>
    <row r="1043" spans="1:10" x14ac:dyDescent="0.35">
      <c r="A1043" s="113" t="s">
        <v>76462</v>
      </c>
      <c r="B1043" s="113" t="s">
        <v>76463</v>
      </c>
      <c r="C1043" s="114">
        <v>162</v>
      </c>
      <c r="D1043" s="113" t="s">
        <v>76276</v>
      </c>
      <c r="E1043" s="113" t="s">
        <v>76464</v>
      </c>
      <c r="F1043" s="113" t="s">
        <v>76255</v>
      </c>
      <c r="G1043" s="113" t="s">
        <v>76430</v>
      </c>
      <c r="H1043" s="113" t="s">
        <v>76431</v>
      </c>
      <c r="I1043" s="113" t="s">
        <v>76432</v>
      </c>
      <c r="J1043" s="115">
        <v>311.02999999999997</v>
      </c>
    </row>
    <row r="1044" spans="1:10" x14ac:dyDescent="0.35">
      <c r="A1044" s="113" t="s">
        <v>76462</v>
      </c>
      <c r="B1044" s="113" t="s">
        <v>76463</v>
      </c>
      <c r="C1044" s="114">
        <v>162</v>
      </c>
      <c r="D1044" s="113" t="s">
        <v>76276</v>
      </c>
      <c r="E1044" s="113" t="s">
        <v>76464</v>
      </c>
      <c r="F1044" s="113" t="s">
        <v>76255</v>
      </c>
      <c r="G1044" s="113" t="s">
        <v>76433</v>
      </c>
      <c r="H1044" s="113" t="s">
        <v>76434</v>
      </c>
      <c r="I1044" s="113" t="s">
        <v>76435</v>
      </c>
      <c r="J1044" s="115">
        <v>244.12</v>
      </c>
    </row>
    <row r="1045" spans="1:10" x14ac:dyDescent="0.35">
      <c r="A1045" s="113" t="s">
        <v>76462</v>
      </c>
      <c r="B1045" s="113" t="s">
        <v>76463</v>
      </c>
      <c r="C1045" s="114">
        <v>162</v>
      </c>
      <c r="D1045" s="113" t="s">
        <v>76276</v>
      </c>
      <c r="E1045" s="113" t="s">
        <v>76464</v>
      </c>
      <c r="F1045" s="113" t="s">
        <v>76255</v>
      </c>
      <c r="G1045" s="113" t="s">
        <v>76436</v>
      </c>
      <c r="H1045" s="113" t="s">
        <v>76437</v>
      </c>
      <c r="I1045" s="113" t="s">
        <v>76438</v>
      </c>
      <c r="J1045" s="115">
        <v>247.8</v>
      </c>
    </row>
    <row r="1046" spans="1:10" x14ac:dyDescent="0.35">
      <c r="A1046" s="113" t="s">
        <v>76462</v>
      </c>
      <c r="B1046" s="113" t="s">
        <v>76463</v>
      </c>
      <c r="C1046" s="114">
        <v>162</v>
      </c>
      <c r="D1046" s="113" t="s">
        <v>76276</v>
      </c>
      <c r="E1046" s="113" t="s">
        <v>76464</v>
      </c>
      <c r="F1046" s="113" t="s">
        <v>76256</v>
      </c>
      <c r="G1046" s="113" t="s">
        <v>76419</v>
      </c>
      <c r="H1046" s="113" t="s">
        <v>76419</v>
      </c>
      <c r="I1046" s="113" t="s">
        <v>76420</v>
      </c>
      <c r="J1046" s="115">
        <v>180.78</v>
      </c>
    </row>
    <row r="1047" spans="1:10" x14ac:dyDescent="0.35">
      <c r="A1047" s="113" t="s">
        <v>76462</v>
      </c>
      <c r="B1047" s="113" t="s">
        <v>76463</v>
      </c>
      <c r="C1047" s="114">
        <v>162</v>
      </c>
      <c r="D1047" s="113" t="s">
        <v>76276</v>
      </c>
      <c r="E1047" s="113" t="s">
        <v>76464</v>
      </c>
      <c r="F1047" s="113" t="s">
        <v>76256</v>
      </c>
      <c r="G1047" s="113" t="s">
        <v>76421</v>
      </c>
      <c r="H1047" s="113" t="s">
        <v>76422</v>
      </c>
      <c r="I1047" s="113" t="s">
        <v>76423</v>
      </c>
      <c r="J1047" s="115">
        <v>189.7</v>
      </c>
    </row>
    <row r="1048" spans="1:10" x14ac:dyDescent="0.35">
      <c r="A1048" s="113" t="s">
        <v>76462</v>
      </c>
      <c r="B1048" s="113" t="s">
        <v>76463</v>
      </c>
      <c r="C1048" s="114">
        <v>162</v>
      </c>
      <c r="D1048" s="113" t="s">
        <v>76276</v>
      </c>
      <c r="E1048" s="113" t="s">
        <v>76464</v>
      </c>
      <c r="F1048" s="113" t="s">
        <v>76256</v>
      </c>
      <c r="G1048" s="113" t="s">
        <v>76424</v>
      </c>
      <c r="H1048" s="113" t="s">
        <v>76425</v>
      </c>
      <c r="I1048" s="113" t="s">
        <v>76426</v>
      </c>
      <c r="J1048" s="115">
        <v>180.78</v>
      </c>
    </row>
    <row r="1049" spans="1:10" x14ac:dyDescent="0.35">
      <c r="A1049" s="113" t="s">
        <v>76462</v>
      </c>
      <c r="B1049" s="113" t="s">
        <v>76463</v>
      </c>
      <c r="C1049" s="114">
        <v>162</v>
      </c>
      <c r="D1049" s="113" t="s">
        <v>76276</v>
      </c>
      <c r="E1049" s="113" t="s">
        <v>76464</v>
      </c>
      <c r="F1049" s="113" t="s">
        <v>76256</v>
      </c>
      <c r="G1049" s="113" t="s">
        <v>76427</v>
      </c>
      <c r="H1049" s="113" t="s">
        <v>76428</v>
      </c>
      <c r="I1049" s="113" t="s">
        <v>76429</v>
      </c>
      <c r="J1049" s="115">
        <v>247.85</v>
      </c>
    </row>
    <row r="1050" spans="1:10" x14ac:dyDescent="0.35">
      <c r="A1050" s="113" t="s">
        <v>76462</v>
      </c>
      <c r="B1050" s="113" t="s">
        <v>76463</v>
      </c>
      <c r="C1050" s="114">
        <v>162</v>
      </c>
      <c r="D1050" s="113" t="s">
        <v>76276</v>
      </c>
      <c r="E1050" s="113" t="s">
        <v>76464</v>
      </c>
      <c r="F1050" s="113" t="s">
        <v>76256</v>
      </c>
      <c r="G1050" s="113" t="s">
        <v>76430</v>
      </c>
      <c r="H1050" s="113" t="s">
        <v>76431</v>
      </c>
      <c r="I1050" s="113" t="s">
        <v>76432</v>
      </c>
      <c r="J1050" s="115">
        <v>227.63</v>
      </c>
    </row>
    <row r="1051" spans="1:10" x14ac:dyDescent="0.35">
      <c r="A1051" s="113" t="s">
        <v>76462</v>
      </c>
      <c r="B1051" s="113" t="s">
        <v>76463</v>
      </c>
      <c r="C1051" s="114">
        <v>162</v>
      </c>
      <c r="D1051" s="113" t="s">
        <v>76276</v>
      </c>
      <c r="E1051" s="113" t="s">
        <v>76464</v>
      </c>
      <c r="F1051" s="113" t="s">
        <v>76256</v>
      </c>
      <c r="G1051" s="113" t="s">
        <v>76433</v>
      </c>
      <c r="H1051" s="113" t="s">
        <v>76434</v>
      </c>
      <c r="I1051" s="113" t="s">
        <v>76435</v>
      </c>
      <c r="J1051" s="115">
        <v>174.59</v>
      </c>
    </row>
    <row r="1052" spans="1:10" x14ac:dyDescent="0.35">
      <c r="A1052" s="113" t="s">
        <v>76462</v>
      </c>
      <c r="B1052" s="113" t="s">
        <v>76463</v>
      </c>
      <c r="C1052" s="114">
        <v>162</v>
      </c>
      <c r="D1052" s="113" t="s">
        <v>76276</v>
      </c>
      <c r="E1052" s="113" t="s">
        <v>76464</v>
      </c>
      <c r="F1052" s="113" t="s">
        <v>76256</v>
      </c>
      <c r="G1052" s="113" t="s">
        <v>76436</v>
      </c>
      <c r="H1052" s="113" t="s">
        <v>76437</v>
      </c>
      <c r="I1052" s="113" t="s">
        <v>76438</v>
      </c>
      <c r="J1052" s="115">
        <v>255.06</v>
      </c>
    </row>
    <row r="1053" spans="1:10" x14ac:dyDescent="0.35">
      <c r="A1053" s="113" t="s">
        <v>76462</v>
      </c>
      <c r="B1053" s="113" t="s">
        <v>76468</v>
      </c>
      <c r="C1053" s="114">
        <v>168</v>
      </c>
      <c r="D1053" s="113" t="s">
        <v>76277</v>
      </c>
      <c r="E1053" s="113" t="s">
        <v>76469</v>
      </c>
      <c r="F1053" s="113" t="s">
        <v>76418</v>
      </c>
      <c r="G1053" s="113" t="s">
        <v>76419</v>
      </c>
      <c r="H1053" s="113" t="s">
        <v>76419</v>
      </c>
      <c r="I1053" s="113" t="s">
        <v>76420</v>
      </c>
      <c r="J1053" s="115">
        <v>161.63</v>
      </c>
    </row>
    <row r="1054" spans="1:10" x14ac:dyDescent="0.35">
      <c r="A1054" s="113" t="s">
        <v>76462</v>
      </c>
      <c r="B1054" s="113" t="s">
        <v>76468</v>
      </c>
      <c r="C1054" s="114">
        <v>168</v>
      </c>
      <c r="D1054" s="113" t="s">
        <v>76277</v>
      </c>
      <c r="E1054" s="113" t="s">
        <v>76469</v>
      </c>
      <c r="F1054" s="113" t="s">
        <v>76418</v>
      </c>
      <c r="G1054" s="113" t="s">
        <v>76421</v>
      </c>
      <c r="H1054" s="113" t="s">
        <v>76422</v>
      </c>
      <c r="I1054" s="113" t="s">
        <v>76423</v>
      </c>
      <c r="J1054" s="115">
        <v>320.19</v>
      </c>
    </row>
    <row r="1055" spans="1:10" x14ac:dyDescent="0.35">
      <c r="A1055" s="113" t="s">
        <v>76462</v>
      </c>
      <c r="B1055" s="113" t="s">
        <v>76468</v>
      </c>
      <c r="C1055" s="114">
        <v>168</v>
      </c>
      <c r="D1055" s="113" t="s">
        <v>76277</v>
      </c>
      <c r="E1055" s="113" t="s">
        <v>76469</v>
      </c>
      <c r="F1055" s="113" t="s">
        <v>76418</v>
      </c>
      <c r="G1055" s="113" t="s">
        <v>76424</v>
      </c>
      <c r="H1055" s="113" t="s">
        <v>76425</v>
      </c>
      <c r="I1055" s="113" t="s">
        <v>76426</v>
      </c>
      <c r="J1055" s="115">
        <v>207.05</v>
      </c>
    </row>
    <row r="1056" spans="1:10" x14ac:dyDescent="0.35">
      <c r="A1056" s="113" t="s">
        <v>76462</v>
      </c>
      <c r="B1056" s="113" t="s">
        <v>76468</v>
      </c>
      <c r="C1056" s="114">
        <v>168</v>
      </c>
      <c r="D1056" s="113" t="s">
        <v>76277</v>
      </c>
      <c r="E1056" s="113" t="s">
        <v>76469</v>
      </c>
      <c r="F1056" s="113" t="s">
        <v>76418</v>
      </c>
      <c r="G1056" s="113" t="s">
        <v>76427</v>
      </c>
      <c r="H1056" s="113" t="s">
        <v>76428</v>
      </c>
      <c r="I1056" s="113" t="s">
        <v>76429</v>
      </c>
      <c r="J1056" s="115">
        <v>318.13</v>
      </c>
    </row>
    <row r="1057" spans="1:10" x14ac:dyDescent="0.35">
      <c r="A1057" s="113" t="s">
        <v>76462</v>
      </c>
      <c r="B1057" s="113" t="s">
        <v>76468</v>
      </c>
      <c r="C1057" s="114">
        <v>168</v>
      </c>
      <c r="D1057" s="113" t="s">
        <v>76277</v>
      </c>
      <c r="E1057" s="113" t="s">
        <v>76469</v>
      </c>
      <c r="F1057" s="113" t="s">
        <v>76418</v>
      </c>
      <c r="G1057" s="113" t="s">
        <v>76430</v>
      </c>
      <c r="H1057" s="113" t="s">
        <v>76431</v>
      </c>
      <c r="I1057" s="113" t="s">
        <v>76432</v>
      </c>
      <c r="J1057" s="115">
        <v>323.26</v>
      </c>
    </row>
    <row r="1058" spans="1:10" x14ac:dyDescent="0.35">
      <c r="A1058" s="113" t="s">
        <v>76462</v>
      </c>
      <c r="B1058" s="113" t="s">
        <v>76468</v>
      </c>
      <c r="C1058" s="114">
        <v>168</v>
      </c>
      <c r="D1058" s="113" t="s">
        <v>76277</v>
      </c>
      <c r="E1058" s="113" t="s">
        <v>76469</v>
      </c>
      <c r="F1058" s="113" t="s">
        <v>76418</v>
      </c>
      <c r="G1058" s="113" t="s">
        <v>76433</v>
      </c>
      <c r="H1058" s="113" t="s">
        <v>76434</v>
      </c>
      <c r="I1058" s="113" t="s">
        <v>76435</v>
      </c>
      <c r="J1058" s="115">
        <v>228.19</v>
      </c>
    </row>
    <row r="1059" spans="1:10" x14ac:dyDescent="0.35">
      <c r="A1059" s="113" t="s">
        <v>76462</v>
      </c>
      <c r="B1059" s="113" t="s">
        <v>76468</v>
      </c>
      <c r="C1059" s="114">
        <v>168</v>
      </c>
      <c r="D1059" s="113" t="s">
        <v>76277</v>
      </c>
      <c r="E1059" s="113" t="s">
        <v>76469</v>
      </c>
      <c r="F1059" s="113" t="s">
        <v>76418</v>
      </c>
      <c r="G1059" s="113" t="s">
        <v>76436</v>
      </c>
      <c r="H1059" s="113" t="s">
        <v>76437</v>
      </c>
      <c r="I1059" s="113" t="s">
        <v>76438</v>
      </c>
      <c r="J1059" s="115">
        <v>251.83</v>
      </c>
    </row>
    <row r="1060" spans="1:10" x14ac:dyDescent="0.35">
      <c r="A1060" s="113" t="s">
        <v>76462</v>
      </c>
      <c r="B1060" s="113" t="s">
        <v>76468</v>
      </c>
      <c r="C1060" s="114">
        <v>168</v>
      </c>
      <c r="D1060" s="113" t="s">
        <v>76277</v>
      </c>
      <c r="E1060" s="113" t="s">
        <v>76469</v>
      </c>
      <c r="F1060" s="113" t="s">
        <v>76255</v>
      </c>
      <c r="G1060" s="113" t="s">
        <v>76419</v>
      </c>
      <c r="H1060" s="113" t="s">
        <v>76419</v>
      </c>
      <c r="I1060" s="113" t="s">
        <v>76420</v>
      </c>
      <c r="J1060" s="115">
        <v>189.81</v>
      </c>
    </row>
    <row r="1061" spans="1:10" x14ac:dyDescent="0.35">
      <c r="A1061" s="113" t="s">
        <v>76462</v>
      </c>
      <c r="B1061" s="113" t="s">
        <v>76468</v>
      </c>
      <c r="C1061" s="114">
        <v>168</v>
      </c>
      <c r="D1061" s="113" t="s">
        <v>76277</v>
      </c>
      <c r="E1061" s="113" t="s">
        <v>76469</v>
      </c>
      <c r="F1061" s="113" t="s">
        <v>76255</v>
      </c>
      <c r="G1061" s="113" t="s">
        <v>76421</v>
      </c>
      <c r="H1061" s="113" t="s">
        <v>76422</v>
      </c>
      <c r="I1061" s="113" t="s">
        <v>76423</v>
      </c>
      <c r="J1061" s="115">
        <v>284.25</v>
      </c>
    </row>
    <row r="1062" spans="1:10" x14ac:dyDescent="0.35">
      <c r="A1062" s="113" t="s">
        <v>76462</v>
      </c>
      <c r="B1062" s="113" t="s">
        <v>76468</v>
      </c>
      <c r="C1062" s="114">
        <v>168</v>
      </c>
      <c r="D1062" s="113" t="s">
        <v>76277</v>
      </c>
      <c r="E1062" s="113" t="s">
        <v>76469</v>
      </c>
      <c r="F1062" s="113" t="s">
        <v>76255</v>
      </c>
      <c r="G1062" s="113" t="s">
        <v>76424</v>
      </c>
      <c r="H1062" s="113" t="s">
        <v>76425</v>
      </c>
      <c r="I1062" s="113" t="s">
        <v>76426</v>
      </c>
      <c r="J1062" s="115">
        <v>257.64</v>
      </c>
    </row>
    <row r="1063" spans="1:10" x14ac:dyDescent="0.35">
      <c r="A1063" s="113" t="s">
        <v>76462</v>
      </c>
      <c r="B1063" s="113" t="s">
        <v>76468</v>
      </c>
      <c r="C1063" s="114">
        <v>168</v>
      </c>
      <c r="D1063" s="113" t="s">
        <v>76277</v>
      </c>
      <c r="E1063" s="113" t="s">
        <v>76469</v>
      </c>
      <c r="F1063" s="113" t="s">
        <v>76255</v>
      </c>
      <c r="G1063" s="113" t="s">
        <v>76427</v>
      </c>
      <c r="H1063" s="113" t="s">
        <v>76428</v>
      </c>
      <c r="I1063" s="113" t="s">
        <v>76429</v>
      </c>
      <c r="J1063" s="115">
        <v>284.25</v>
      </c>
    </row>
    <row r="1064" spans="1:10" x14ac:dyDescent="0.35">
      <c r="A1064" s="113" t="s">
        <v>76462</v>
      </c>
      <c r="B1064" s="113" t="s">
        <v>76468</v>
      </c>
      <c r="C1064" s="114">
        <v>168</v>
      </c>
      <c r="D1064" s="113" t="s">
        <v>76277</v>
      </c>
      <c r="E1064" s="113" t="s">
        <v>76469</v>
      </c>
      <c r="F1064" s="113" t="s">
        <v>76255</v>
      </c>
      <c r="G1064" s="113" t="s">
        <v>76430</v>
      </c>
      <c r="H1064" s="113" t="s">
        <v>76431</v>
      </c>
      <c r="I1064" s="113" t="s">
        <v>76432</v>
      </c>
      <c r="J1064" s="115">
        <v>311.02999999999997</v>
      </c>
    </row>
    <row r="1065" spans="1:10" x14ac:dyDescent="0.35">
      <c r="A1065" s="113" t="s">
        <v>76462</v>
      </c>
      <c r="B1065" s="113" t="s">
        <v>76468</v>
      </c>
      <c r="C1065" s="114">
        <v>168</v>
      </c>
      <c r="D1065" s="113" t="s">
        <v>76277</v>
      </c>
      <c r="E1065" s="113" t="s">
        <v>76469</v>
      </c>
      <c r="F1065" s="113" t="s">
        <v>76255</v>
      </c>
      <c r="G1065" s="113" t="s">
        <v>76433</v>
      </c>
      <c r="H1065" s="113" t="s">
        <v>76434</v>
      </c>
      <c r="I1065" s="113" t="s">
        <v>76435</v>
      </c>
      <c r="J1065" s="115">
        <v>244.12</v>
      </c>
    </row>
    <row r="1066" spans="1:10" x14ac:dyDescent="0.35">
      <c r="A1066" s="113" t="s">
        <v>76462</v>
      </c>
      <c r="B1066" s="113" t="s">
        <v>76468</v>
      </c>
      <c r="C1066" s="114">
        <v>168</v>
      </c>
      <c r="D1066" s="113" t="s">
        <v>76277</v>
      </c>
      <c r="E1066" s="113" t="s">
        <v>76469</v>
      </c>
      <c r="F1066" s="113" t="s">
        <v>76255</v>
      </c>
      <c r="G1066" s="113" t="s">
        <v>76436</v>
      </c>
      <c r="H1066" s="113" t="s">
        <v>76437</v>
      </c>
      <c r="I1066" s="113" t="s">
        <v>76438</v>
      </c>
      <c r="J1066" s="115">
        <v>247.8</v>
      </c>
    </row>
    <row r="1067" spans="1:10" x14ac:dyDescent="0.35">
      <c r="A1067" s="113" t="s">
        <v>76462</v>
      </c>
      <c r="B1067" s="113" t="s">
        <v>76468</v>
      </c>
      <c r="C1067" s="114">
        <v>168</v>
      </c>
      <c r="D1067" s="113" t="s">
        <v>76277</v>
      </c>
      <c r="E1067" s="113" t="s">
        <v>76469</v>
      </c>
      <c r="F1067" s="113" t="s">
        <v>76256</v>
      </c>
      <c r="G1067" s="113" t="s">
        <v>76419</v>
      </c>
      <c r="H1067" s="113" t="s">
        <v>76419</v>
      </c>
      <c r="I1067" s="113" t="s">
        <v>76420</v>
      </c>
      <c r="J1067" s="115">
        <v>180.78</v>
      </c>
    </row>
    <row r="1068" spans="1:10" x14ac:dyDescent="0.35">
      <c r="A1068" s="113" t="s">
        <v>76462</v>
      </c>
      <c r="B1068" s="113" t="s">
        <v>76468</v>
      </c>
      <c r="C1068" s="114">
        <v>168</v>
      </c>
      <c r="D1068" s="113" t="s">
        <v>76277</v>
      </c>
      <c r="E1068" s="113" t="s">
        <v>76469</v>
      </c>
      <c r="F1068" s="113" t="s">
        <v>76256</v>
      </c>
      <c r="G1068" s="113" t="s">
        <v>76421</v>
      </c>
      <c r="H1068" s="113" t="s">
        <v>76422</v>
      </c>
      <c r="I1068" s="113" t="s">
        <v>76423</v>
      </c>
      <c r="J1068" s="115">
        <v>189.7</v>
      </c>
    </row>
    <row r="1069" spans="1:10" x14ac:dyDescent="0.35">
      <c r="A1069" s="113" t="s">
        <v>76462</v>
      </c>
      <c r="B1069" s="113" t="s">
        <v>76468</v>
      </c>
      <c r="C1069" s="114">
        <v>168</v>
      </c>
      <c r="D1069" s="113" t="s">
        <v>76277</v>
      </c>
      <c r="E1069" s="113" t="s">
        <v>76469</v>
      </c>
      <c r="F1069" s="113" t="s">
        <v>76256</v>
      </c>
      <c r="G1069" s="113" t="s">
        <v>76424</v>
      </c>
      <c r="H1069" s="113" t="s">
        <v>76425</v>
      </c>
      <c r="I1069" s="113" t="s">
        <v>76426</v>
      </c>
      <c r="J1069" s="115">
        <v>180.78</v>
      </c>
    </row>
    <row r="1070" spans="1:10" x14ac:dyDescent="0.35">
      <c r="A1070" s="113" t="s">
        <v>76462</v>
      </c>
      <c r="B1070" s="113" t="s">
        <v>76468</v>
      </c>
      <c r="C1070" s="114">
        <v>168</v>
      </c>
      <c r="D1070" s="113" t="s">
        <v>76277</v>
      </c>
      <c r="E1070" s="113" t="s">
        <v>76469</v>
      </c>
      <c r="F1070" s="113" t="s">
        <v>76256</v>
      </c>
      <c r="G1070" s="113" t="s">
        <v>76427</v>
      </c>
      <c r="H1070" s="113" t="s">
        <v>76428</v>
      </c>
      <c r="I1070" s="113" t="s">
        <v>76429</v>
      </c>
      <c r="J1070" s="115">
        <v>247.85</v>
      </c>
    </row>
    <row r="1071" spans="1:10" x14ac:dyDescent="0.35">
      <c r="A1071" s="113" t="s">
        <v>76462</v>
      </c>
      <c r="B1071" s="113" t="s">
        <v>76468</v>
      </c>
      <c r="C1071" s="114">
        <v>168</v>
      </c>
      <c r="D1071" s="113" t="s">
        <v>76277</v>
      </c>
      <c r="E1071" s="113" t="s">
        <v>76469</v>
      </c>
      <c r="F1071" s="113" t="s">
        <v>76256</v>
      </c>
      <c r="G1071" s="113" t="s">
        <v>76430</v>
      </c>
      <c r="H1071" s="113" t="s">
        <v>76431</v>
      </c>
      <c r="I1071" s="113" t="s">
        <v>76432</v>
      </c>
      <c r="J1071" s="115">
        <v>227.63</v>
      </c>
    </row>
    <row r="1072" spans="1:10" x14ac:dyDescent="0.35">
      <c r="A1072" s="113" t="s">
        <v>76462</v>
      </c>
      <c r="B1072" s="113" t="s">
        <v>76468</v>
      </c>
      <c r="C1072" s="114">
        <v>168</v>
      </c>
      <c r="D1072" s="113" t="s">
        <v>76277</v>
      </c>
      <c r="E1072" s="113" t="s">
        <v>76469</v>
      </c>
      <c r="F1072" s="113" t="s">
        <v>76256</v>
      </c>
      <c r="G1072" s="113" t="s">
        <v>76433</v>
      </c>
      <c r="H1072" s="113" t="s">
        <v>76434</v>
      </c>
      <c r="I1072" s="113" t="s">
        <v>76435</v>
      </c>
      <c r="J1072" s="115">
        <v>174.59</v>
      </c>
    </row>
    <row r="1073" spans="1:10" x14ac:dyDescent="0.35">
      <c r="A1073" s="113" t="s">
        <v>76462</v>
      </c>
      <c r="B1073" s="113" t="s">
        <v>76468</v>
      </c>
      <c r="C1073" s="114">
        <v>168</v>
      </c>
      <c r="D1073" s="113" t="s">
        <v>76277</v>
      </c>
      <c r="E1073" s="113" t="s">
        <v>76469</v>
      </c>
      <c r="F1073" s="113" t="s">
        <v>76256</v>
      </c>
      <c r="G1073" s="113" t="s">
        <v>76436</v>
      </c>
      <c r="H1073" s="113" t="s">
        <v>76437</v>
      </c>
      <c r="I1073" s="113" t="s">
        <v>76438</v>
      </c>
      <c r="J1073" s="115">
        <v>255.06</v>
      </c>
    </row>
    <row r="1074" spans="1:10" x14ac:dyDescent="0.35">
      <c r="A1074" s="113" t="s">
        <v>76462</v>
      </c>
      <c r="B1074" s="113" t="s">
        <v>76476</v>
      </c>
      <c r="C1074" s="114">
        <v>518</v>
      </c>
      <c r="D1074" s="113" t="s">
        <v>76477</v>
      </c>
      <c r="E1074" s="113" t="s">
        <v>76478</v>
      </c>
      <c r="F1074" s="113" t="s">
        <v>76418</v>
      </c>
      <c r="G1074" s="113" t="s">
        <v>76419</v>
      </c>
      <c r="H1074" s="113" t="s">
        <v>76419</v>
      </c>
      <c r="I1074" s="113" t="s">
        <v>76420</v>
      </c>
      <c r="J1074" s="115">
        <v>161.63</v>
      </c>
    </row>
    <row r="1075" spans="1:10" x14ac:dyDescent="0.35">
      <c r="A1075" s="113" t="s">
        <v>76462</v>
      </c>
      <c r="B1075" s="113" t="s">
        <v>76476</v>
      </c>
      <c r="C1075" s="114">
        <v>518</v>
      </c>
      <c r="D1075" s="113" t="s">
        <v>76477</v>
      </c>
      <c r="E1075" s="113" t="s">
        <v>76478</v>
      </c>
      <c r="F1075" s="113" t="s">
        <v>76418</v>
      </c>
      <c r="G1075" s="113" t="s">
        <v>76421</v>
      </c>
      <c r="H1075" s="113" t="s">
        <v>76422</v>
      </c>
      <c r="I1075" s="113" t="s">
        <v>76423</v>
      </c>
      <c r="J1075" s="115">
        <v>320.19</v>
      </c>
    </row>
    <row r="1076" spans="1:10" x14ac:dyDescent="0.35">
      <c r="A1076" s="113" t="s">
        <v>76462</v>
      </c>
      <c r="B1076" s="113" t="s">
        <v>76476</v>
      </c>
      <c r="C1076" s="114">
        <v>518</v>
      </c>
      <c r="D1076" s="113" t="s">
        <v>76477</v>
      </c>
      <c r="E1076" s="113" t="s">
        <v>76478</v>
      </c>
      <c r="F1076" s="113" t="s">
        <v>76418</v>
      </c>
      <c r="G1076" s="113" t="s">
        <v>76424</v>
      </c>
      <c r="H1076" s="113" t="s">
        <v>76425</v>
      </c>
      <c r="I1076" s="113" t="s">
        <v>76426</v>
      </c>
      <c r="J1076" s="115">
        <v>207.05</v>
      </c>
    </row>
    <row r="1077" spans="1:10" x14ac:dyDescent="0.35">
      <c r="A1077" s="113" t="s">
        <v>76462</v>
      </c>
      <c r="B1077" s="113" t="s">
        <v>76476</v>
      </c>
      <c r="C1077" s="114">
        <v>518</v>
      </c>
      <c r="D1077" s="113" t="s">
        <v>76477</v>
      </c>
      <c r="E1077" s="113" t="s">
        <v>76478</v>
      </c>
      <c r="F1077" s="113" t="s">
        <v>76418</v>
      </c>
      <c r="G1077" s="113" t="s">
        <v>76427</v>
      </c>
      <c r="H1077" s="113" t="s">
        <v>76428</v>
      </c>
      <c r="I1077" s="113" t="s">
        <v>76429</v>
      </c>
      <c r="J1077" s="115">
        <v>318.13</v>
      </c>
    </row>
    <row r="1078" spans="1:10" x14ac:dyDescent="0.35">
      <c r="A1078" s="113" t="s">
        <v>76462</v>
      </c>
      <c r="B1078" s="113" t="s">
        <v>76476</v>
      </c>
      <c r="C1078" s="114">
        <v>518</v>
      </c>
      <c r="D1078" s="113" t="s">
        <v>76477</v>
      </c>
      <c r="E1078" s="113" t="s">
        <v>76478</v>
      </c>
      <c r="F1078" s="113" t="s">
        <v>76418</v>
      </c>
      <c r="G1078" s="113" t="s">
        <v>76430</v>
      </c>
      <c r="H1078" s="113" t="s">
        <v>76431</v>
      </c>
      <c r="I1078" s="113" t="s">
        <v>76432</v>
      </c>
      <c r="J1078" s="115">
        <v>323.26</v>
      </c>
    </row>
    <row r="1079" spans="1:10" x14ac:dyDescent="0.35">
      <c r="A1079" s="113" t="s">
        <v>76462</v>
      </c>
      <c r="B1079" s="113" t="s">
        <v>76476</v>
      </c>
      <c r="C1079" s="114">
        <v>518</v>
      </c>
      <c r="D1079" s="113" t="s">
        <v>76477</v>
      </c>
      <c r="E1079" s="113" t="s">
        <v>76478</v>
      </c>
      <c r="F1079" s="113" t="s">
        <v>76418</v>
      </c>
      <c r="G1079" s="113" t="s">
        <v>76433</v>
      </c>
      <c r="H1079" s="113" t="s">
        <v>76434</v>
      </c>
      <c r="I1079" s="113" t="s">
        <v>76435</v>
      </c>
      <c r="J1079" s="115">
        <v>228.19</v>
      </c>
    </row>
    <row r="1080" spans="1:10" x14ac:dyDescent="0.35">
      <c r="A1080" s="113" t="s">
        <v>76462</v>
      </c>
      <c r="B1080" s="113" t="s">
        <v>76476</v>
      </c>
      <c r="C1080" s="114">
        <v>518</v>
      </c>
      <c r="D1080" s="113" t="s">
        <v>76477</v>
      </c>
      <c r="E1080" s="113" t="s">
        <v>76478</v>
      </c>
      <c r="F1080" s="113" t="s">
        <v>76418</v>
      </c>
      <c r="G1080" s="113" t="s">
        <v>76436</v>
      </c>
      <c r="H1080" s="113" t="s">
        <v>76437</v>
      </c>
      <c r="I1080" s="113" t="s">
        <v>76438</v>
      </c>
      <c r="J1080" s="115">
        <v>251.83</v>
      </c>
    </row>
    <row r="1081" spans="1:10" x14ac:dyDescent="0.35">
      <c r="A1081" s="113" t="s">
        <v>76462</v>
      </c>
      <c r="B1081" s="113" t="s">
        <v>76476</v>
      </c>
      <c r="C1081" s="114">
        <v>518</v>
      </c>
      <c r="D1081" s="113" t="s">
        <v>76477</v>
      </c>
      <c r="E1081" s="113" t="s">
        <v>76478</v>
      </c>
      <c r="F1081" s="113" t="s">
        <v>76255</v>
      </c>
      <c r="G1081" s="113" t="s">
        <v>76419</v>
      </c>
      <c r="H1081" s="113" t="s">
        <v>76419</v>
      </c>
      <c r="I1081" s="113" t="s">
        <v>76420</v>
      </c>
      <c r="J1081" s="115">
        <v>189.81</v>
      </c>
    </row>
    <row r="1082" spans="1:10" x14ac:dyDescent="0.35">
      <c r="A1082" s="113" t="s">
        <v>76462</v>
      </c>
      <c r="B1082" s="113" t="s">
        <v>76476</v>
      </c>
      <c r="C1082" s="114">
        <v>518</v>
      </c>
      <c r="D1082" s="113" t="s">
        <v>76477</v>
      </c>
      <c r="E1082" s="113" t="s">
        <v>76478</v>
      </c>
      <c r="F1082" s="113" t="s">
        <v>76255</v>
      </c>
      <c r="G1082" s="113" t="s">
        <v>76421</v>
      </c>
      <c r="H1082" s="113" t="s">
        <v>76422</v>
      </c>
      <c r="I1082" s="113" t="s">
        <v>76423</v>
      </c>
      <c r="J1082" s="115">
        <v>284.25</v>
      </c>
    </row>
    <row r="1083" spans="1:10" x14ac:dyDescent="0.35">
      <c r="A1083" s="113" t="s">
        <v>76462</v>
      </c>
      <c r="B1083" s="113" t="s">
        <v>76476</v>
      </c>
      <c r="C1083" s="114">
        <v>518</v>
      </c>
      <c r="D1083" s="113" t="s">
        <v>76477</v>
      </c>
      <c r="E1083" s="113" t="s">
        <v>76478</v>
      </c>
      <c r="F1083" s="113" t="s">
        <v>76255</v>
      </c>
      <c r="G1083" s="113" t="s">
        <v>76424</v>
      </c>
      <c r="H1083" s="113" t="s">
        <v>76425</v>
      </c>
      <c r="I1083" s="113" t="s">
        <v>76426</v>
      </c>
      <c r="J1083" s="115">
        <v>257.64</v>
      </c>
    </row>
    <row r="1084" spans="1:10" x14ac:dyDescent="0.35">
      <c r="A1084" s="113" t="s">
        <v>76462</v>
      </c>
      <c r="B1084" s="113" t="s">
        <v>76476</v>
      </c>
      <c r="C1084" s="114">
        <v>518</v>
      </c>
      <c r="D1084" s="113" t="s">
        <v>76477</v>
      </c>
      <c r="E1084" s="113" t="s">
        <v>76478</v>
      </c>
      <c r="F1084" s="113" t="s">
        <v>76255</v>
      </c>
      <c r="G1084" s="113" t="s">
        <v>76427</v>
      </c>
      <c r="H1084" s="113" t="s">
        <v>76428</v>
      </c>
      <c r="I1084" s="113" t="s">
        <v>76429</v>
      </c>
      <c r="J1084" s="115">
        <v>284.25</v>
      </c>
    </row>
    <row r="1085" spans="1:10" x14ac:dyDescent="0.35">
      <c r="A1085" s="113" t="s">
        <v>76462</v>
      </c>
      <c r="B1085" s="113" t="s">
        <v>76476</v>
      </c>
      <c r="C1085" s="114">
        <v>518</v>
      </c>
      <c r="D1085" s="113" t="s">
        <v>76477</v>
      </c>
      <c r="E1085" s="113" t="s">
        <v>76478</v>
      </c>
      <c r="F1085" s="113" t="s">
        <v>76255</v>
      </c>
      <c r="G1085" s="113" t="s">
        <v>76430</v>
      </c>
      <c r="H1085" s="113" t="s">
        <v>76431</v>
      </c>
      <c r="I1085" s="113" t="s">
        <v>76432</v>
      </c>
      <c r="J1085" s="115">
        <v>311.02999999999997</v>
      </c>
    </row>
    <row r="1086" spans="1:10" x14ac:dyDescent="0.35">
      <c r="A1086" s="113" t="s">
        <v>76462</v>
      </c>
      <c r="B1086" s="113" t="s">
        <v>76476</v>
      </c>
      <c r="C1086" s="114">
        <v>518</v>
      </c>
      <c r="D1086" s="113" t="s">
        <v>76477</v>
      </c>
      <c r="E1086" s="113" t="s">
        <v>76478</v>
      </c>
      <c r="F1086" s="113" t="s">
        <v>76255</v>
      </c>
      <c r="G1086" s="113" t="s">
        <v>76433</v>
      </c>
      <c r="H1086" s="113" t="s">
        <v>76434</v>
      </c>
      <c r="I1086" s="113" t="s">
        <v>76435</v>
      </c>
      <c r="J1086" s="115">
        <v>244.12</v>
      </c>
    </row>
    <row r="1087" spans="1:10" x14ac:dyDescent="0.35">
      <c r="A1087" s="113" t="s">
        <v>76462</v>
      </c>
      <c r="B1087" s="113" t="s">
        <v>76476</v>
      </c>
      <c r="C1087" s="114">
        <v>518</v>
      </c>
      <c r="D1087" s="113" t="s">
        <v>76477</v>
      </c>
      <c r="E1087" s="113" t="s">
        <v>76478</v>
      </c>
      <c r="F1087" s="113" t="s">
        <v>76255</v>
      </c>
      <c r="G1087" s="113" t="s">
        <v>76436</v>
      </c>
      <c r="H1087" s="113" t="s">
        <v>76437</v>
      </c>
      <c r="I1087" s="113" t="s">
        <v>76438</v>
      </c>
      <c r="J1087" s="115">
        <v>247.8</v>
      </c>
    </row>
    <row r="1088" spans="1:10" x14ac:dyDescent="0.35">
      <c r="A1088" s="113" t="s">
        <v>76462</v>
      </c>
      <c r="B1088" s="113" t="s">
        <v>76476</v>
      </c>
      <c r="C1088" s="114">
        <v>518</v>
      </c>
      <c r="D1088" s="113" t="s">
        <v>76477</v>
      </c>
      <c r="E1088" s="113" t="s">
        <v>76478</v>
      </c>
      <c r="F1088" s="113" t="s">
        <v>76256</v>
      </c>
      <c r="G1088" s="113" t="s">
        <v>76419</v>
      </c>
      <c r="H1088" s="113" t="s">
        <v>76419</v>
      </c>
      <c r="I1088" s="113" t="s">
        <v>76420</v>
      </c>
      <c r="J1088" s="115">
        <v>180.78</v>
      </c>
    </row>
    <row r="1089" spans="1:10" x14ac:dyDescent="0.35">
      <c r="A1089" s="113" t="s">
        <v>76462</v>
      </c>
      <c r="B1089" s="113" t="s">
        <v>76476</v>
      </c>
      <c r="C1089" s="114">
        <v>518</v>
      </c>
      <c r="D1089" s="113" t="s">
        <v>76477</v>
      </c>
      <c r="E1089" s="113" t="s">
        <v>76478</v>
      </c>
      <c r="F1089" s="113" t="s">
        <v>76256</v>
      </c>
      <c r="G1089" s="113" t="s">
        <v>76421</v>
      </c>
      <c r="H1089" s="113" t="s">
        <v>76422</v>
      </c>
      <c r="I1089" s="113" t="s">
        <v>76423</v>
      </c>
      <c r="J1089" s="115">
        <v>189.7</v>
      </c>
    </row>
    <row r="1090" spans="1:10" x14ac:dyDescent="0.35">
      <c r="A1090" s="113" t="s">
        <v>76462</v>
      </c>
      <c r="B1090" s="113" t="s">
        <v>76476</v>
      </c>
      <c r="C1090" s="114">
        <v>518</v>
      </c>
      <c r="D1090" s="113" t="s">
        <v>76477</v>
      </c>
      <c r="E1090" s="113" t="s">
        <v>76478</v>
      </c>
      <c r="F1090" s="113" t="s">
        <v>76256</v>
      </c>
      <c r="G1090" s="113" t="s">
        <v>76424</v>
      </c>
      <c r="H1090" s="113" t="s">
        <v>76425</v>
      </c>
      <c r="I1090" s="113" t="s">
        <v>76426</v>
      </c>
      <c r="J1090" s="115">
        <v>180.78</v>
      </c>
    </row>
    <row r="1091" spans="1:10" x14ac:dyDescent="0.35">
      <c r="A1091" s="113" t="s">
        <v>76462</v>
      </c>
      <c r="B1091" s="113" t="s">
        <v>76476</v>
      </c>
      <c r="C1091" s="114">
        <v>518</v>
      </c>
      <c r="D1091" s="113" t="s">
        <v>76477</v>
      </c>
      <c r="E1091" s="113" t="s">
        <v>76478</v>
      </c>
      <c r="F1091" s="113" t="s">
        <v>76256</v>
      </c>
      <c r="G1091" s="113" t="s">
        <v>76427</v>
      </c>
      <c r="H1091" s="113" t="s">
        <v>76428</v>
      </c>
      <c r="I1091" s="113" t="s">
        <v>76429</v>
      </c>
      <c r="J1091" s="115">
        <v>247.85</v>
      </c>
    </row>
    <row r="1092" spans="1:10" x14ac:dyDescent="0.35">
      <c r="A1092" s="113" t="s">
        <v>76462</v>
      </c>
      <c r="B1092" s="113" t="s">
        <v>76476</v>
      </c>
      <c r="C1092" s="114">
        <v>518</v>
      </c>
      <c r="D1092" s="113" t="s">
        <v>76477</v>
      </c>
      <c r="E1092" s="113" t="s">
        <v>76478</v>
      </c>
      <c r="F1092" s="113" t="s">
        <v>76256</v>
      </c>
      <c r="G1092" s="113" t="s">
        <v>76430</v>
      </c>
      <c r="H1092" s="113" t="s">
        <v>76431</v>
      </c>
      <c r="I1092" s="113" t="s">
        <v>76432</v>
      </c>
      <c r="J1092" s="115">
        <v>227.63</v>
      </c>
    </row>
    <row r="1093" spans="1:10" x14ac:dyDescent="0.35">
      <c r="A1093" s="113" t="s">
        <v>76462</v>
      </c>
      <c r="B1093" s="113" t="s">
        <v>76476</v>
      </c>
      <c r="C1093" s="114">
        <v>518</v>
      </c>
      <c r="D1093" s="113" t="s">
        <v>76477</v>
      </c>
      <c r="E1093" s="113" t="s">
        <v>76478</v>
      </c>
      <c r="F1093" s="113" t="s">
        <v>76256</v>
      </c>
      <c r="G1093" s="113" t="s">
        <v>76433</v>
      </c>
      <c r="H1093" s="113" t="s">
        <v>76434</v>
      </c>
      <c r="I1093" s="113" t="s">
        <v>76435</v>
      </c>
      <c r="J1093" s="115">
        <v>174.59</v>
      </c>
    </row>
    <row r="1094" spans="1:10" x14ac:dyDescent="0.35">
      <c r="A1094" s="113" t="s">
        <v>76462</v>
      </c>
      <c r="B1094" s="113" t="s">
        <v>76476</v>
      </c>
      <c r="C1094" s="114">
        <v>518</v>
      </c>
      <c r="D1094" s="113" t="s">
        <v>76477</v>
      </c>
      <c r="E1094" s="113" t="s">
        <v>76478</v>
      </c>
      <c r="F1094" s="113" t="s">
        <v>76256</v>
      </c>
      <c r="G1094" s="113" t="s">
        <v>76436</v>
      </c>
      <c r="H1094" s="113" t="s">
        <v>76437</v>
      </c>
      <c r="I1094" s="113" t="s">
        <v>76438</v>
      </c>
      <c r="J1094" s="115">
        <v>255.06</v>
      </c>
    </row>
    <row r="1095" spans="1:10" x14ac:dyDescent="0.35">
      <c r="A1095" s="113" t="s">
        <v>76462</v>
      </c>
      <c r="B1095" s="113" t="s">
        <v>76476</v>
      </c>
      <c r="C1095" s="114">
        <v>526</v>
      </c>
      <c r="D1095" s="113" t="s">
        <v>76479</v>
      </c>
      <c r="E1095" s="113" t="s">
        <v>76478</v>
      </c>
      <c r="F1095" s="113" t="s">
        <v>76418</v>
      </c>
      <c r="G1095" s="113" t="s">
        <v>76419</v>
      </c>
      <c r="H1095" s="113" t="s">
        <v>76419</v>
      </c>
      <c r="I1095" s="113" t="s">
        <v>76420</v>
      </c>
      <c r="J1095" s="115">
        <v>161.63</v>
      </c>
    </row>
    <row r="1096" spans="1:10" x14ac:dyDescent="0.35">
      <c r="A1096" s="113" t="s">
        <v>76462</v>
      </c>
      <c r="B1096" s="113" t="s">
        <v>76476</v>
      </c>
      <c r="C1096" s="114">
        <v>526</v>
      </c>
      <c r="D1096" s="113" t="s">
        <v>76479</v>
      </c>
      <c r="E1096" s="113" t="s">
        <v>76478</v>
      </c>
      <c r="F1096" s="113" t="s">
        <v>76418</v>
      </c>
      <c r="G1096" s="113" t="s">
        <v>76421</v>
      </c>
      <c r="H1096" s="113" t="s">
        <v>76422</v>
      </c>
      <c r="I1096" s="113" t="s">
        <v>76423</v>
      </c>
      <c r="J1096" s="115">
        <v>320.19</v>
      </c>
    </row>
    <row r="1097" spans="1:10" x14ac:dyDescent="0.35">
      <c r="A1097" s="113" t="s">
        <v>76462</v>
      </c>
      <c r="B1097" s="113" t="s">
        <v>76476</v>
      </c>
      <c r="C1097" s="114">
        <v>526</v>
      </c>
      <c r="D1097" s="113" t="s">
        <v>76479</v>
      </c>
      <c r="E1097" s="113" t="s">
        <v>76478</v>
      </c>
      <c r="F1097" s="113" t="s">
        <v>76418</v>
      </c>
      <c r="G1097" s="113" t="s">
        <v>76424</v>
      </c>
      <c r="H1097" s="113" t="s">
        <v>76425</v>
      </c>
      <c r="I1097" s="113" t="s">
        <v>76426</v>
      </c>
      <c r="J1097" s="115">
        <v>207.05</v>
      </c>
    </row>
    <row r="1098" spans="1:10" x14ac:dyDescent="0.35">
      <c r="A1098" s="113" t="s">
        <v>76462</v>
      </c>
      <c r="B1098" s="113" t="s">
        <v>76476</v>
      </c>
      <c r="C1098" s="114">
        <v>526</v>
      </c>
      <c r="D1098" s="113" t="s">
        <v>76479</v>
      </c>
      <c r="E1098" s="113" t="s">
        <v>76478</v>
      </c>
      <c r="F1098" s="113" t="s">
        <v>76418</v>
      </c>
      <c r="G1098" s="113" t="s">
        <v>76427</v>
      </c>
      <c r="H1098" s="113" t="s">
        <v>76428</v>
      </c>
      <c r="I1098" s="113" t="s">
        <v>76429</v>
      </c>
      <c r="J1098" s="115">
        <v>318.13</v>
      </c>
    </row>
    <row r="1099" spans="1:10" x14ac:dyDescent="0.35">
      <c r="A1099" s="113" t="s">
        <v>76462</v>
      </c>
      <c r="B1099" s="113" t="s">
        <v>76476</v>
      </c>
      <c r="C1099" s="114">
        <v>526</v>
      </c>
      <c r="D1099" s="113" t="s">
        <v>76479</v>
      </c>
      <c r="E1099" s="113" t="s">
        <v>76478</v>
      </c>
      <c r="F1099" s="113" t="s">
        <v>76418</v>
      </c>
      <c r="G1099" s="113" t="s">
        <v>76430</v>
      </c>
      <c r="H1099" s="113" t="s">
        <v>76431</v>
      </c>
      <c r="I1099" s="113" t="s">
        <v>76432</v>
      </c>
      <c r="J1099" s="115">
        <v>323.26</v>
      </c>
    </row>
    <row r="1100" spans="1:10" x14ac:dyDescent="0.35">
      <c r="A1100" s="113" t="s">
        <v>76462</v>
      </c>
      <c r="B1100" s="113" t="s">
        <v>76476</v>
      </c>
      <c r="C1100" s="114">
        <v>526</v>
      </c>
      <c r="D1100" s="113" t="s">
        <v>76479</v>
      </c>
      <c r="E1100" s="113" t="s">
        <v>76478</v>
      </c>
      <c r="F1100" s="113" t="s">
        <v>76418</v>
      </c>
      <c r="G1100" s="113" t="s">
        <v>76433</v>
      </c>
      <c r="H1100" s="113" t="s">
        <v>76434</v>
      </c>
      <c r="I1100" s="113" t="s">
        <v>76435</v>
      </c>
      <c r="J1100" s="115">
        <v>228.19</v>
      </c>
    </row>
    <row r="1101" spans="1:10" x14ac:dyDescent="0.35">
      <c r="A1101" s="113" t="s">
        <v>76462</v>
      </c>
      <c r="B1101" s="113" t="s">
        <v>76476</v>
      </c>
      <c r="C1101" s="114">
        <v>526</v>
      </c>
      <c r="D1101" s="113" t="s">
        <v>76479</v>
      </c>
      <c r="E1101" s="113" t="s">
        <v>76478</v>
      </c>
      <c r="F1101" s="113" t="s">
        <v>76418</v>
      </c>
      <c r="G1101" s="113" t="s">
        <v>76436</v>
      </c>
      <c r="H1101" s="113" t="s">
        <v>76437</v>
      </c>
      <c r="I1101" s="113" t="s">
        <v>76438</v>
      </c>
      <c r="J1101" s="115">
        <v>251.83</v>
      </c>
    </row>
    <row r="1102" spans="1:10" x14ac:dyDescent="0.35">
      <c r="A1102" s="113" t="s">
        <v>76462</v>
      </c>
      <c r="B1102" s="113" t="s">
        <v>76476</v>
      </c>
      <c r="C1102" s="114">
        <v>526</v>
      </c>
      <c r="D1102" s="113" t="s">
        <v>76479</v>
      </c>
      <c r="E1102" s="113" t="s">
        <v>76478</v>
      </c>
      <c r="F1102" s="113" t="s">
        <v>76255</v>
      </c>
      <c r="G1102" s="113" t="s">
        <v>76419</v>
      </c>
      <c r="H1102" s="113" t="s">
        <v>76419</v>
      </c>
      <c r="I1102" s="113" t="s">
        <v>76420</v>
      </c>
      <c r="J1102" s="115">
        <v>189.81</v>
      </c>
    </row>
    <row r="1103" spans="1:10" x14ac:dyDescent="0.35">
      <c r="A1103" s="113" t="s">
        <v>76462</v>
      </c>
      <c r="B1103" s="113" t="s">
        <v>76476</v>
      </c>
      <c r="C1103" s="114">
        <v>526</v>
      </c>
      <c r="D1103" s="113" t="s">
        <v>76479</v>
      </c>
      <c r="E1103" s="113" t="s">
        <v>76478</v>
      </c>
      <c r="F1103" s="113" t="s">
        <v>76255</v>
      </c>
      <c r="G1103" s="113" t="s">
        <v>76421</v>
      </c>
      <c r="H1103" s="113" t="s">
        <v>76422</v>
      </c>
      <c r="I1103" s="113" t="s">
        <v>76423</v>
      </c>
      <c r="J1103" s="115">
        <v>284.25</v>
      </c>
    </row>
    <row r="1104" spans="1:10" x14ac:dyDescent="0.35">
      <c r="A1104" s="113" t="s">
        <v>76462</v>
      </c>
      <c r="B1104" s="113" t="s">
        <v>76476</v>
      </c>
      <c r="C1104" s="114">
        <v>526</v>
      </c>
      <c r="D1104" s="113" t="s">
        <v>76479</v>
      </c>
      <c r="E1104" s="113" t="s">
        <v>76478</v>
      </c>
      <c r="F1104" s="113" t="s">
        <v>76255</v>
      </c>
      <c r="G1104" s="113" t="s">
        <v>76424</v>
      </c>
      <c r="H1104" s="113" t="s">
        <v>76425</v>
      </c>
      <c r="I1104" s="113" t="s">
        <v>76426</v>
      </c>
      <c r="J1104" s="115">
        <v>257.64</v>
      </c>
    </row>
    <row r="1105" spans="1:10" x14ac:dyDescent="0.35">
      <c r="A1105" s="113" t="s">
        <v>76462</v>
      </c>
      <c r="B1105" s="113" t="s">
        <v>76476</v>
      </c>
      <c r="C1105" s="114">
        <v>526</v>
      </c>
      <c r="D1105" s="113" t="s">
        <v>76479</v>
      </c>
      <c r="E1105" s="113" t="s">
        <v>76478</v>
      </c>
      <c r="F1105" s="113" t="s">
        <v>76255</v>
      </c>
      <c r="G1105" s="113" t="s">
        <v>76427</v>
      </c>
      <c r="H1105" s="113" t="s">
        <v>76428</v>
      </c>
      <c r="I1105" s="113" t="s">
        <v>76429</v>
      </c>
      <c r="J1105" s="115">
        <v>284.25</v>
      </c>
    </row>
    <row r="1106" spans="1:10" x14ac:dyDescent="0.35">
      <c r="A1106" s="113" t="s">
        <v>76462</v>
      </c>
      <c r="B1106" s="113" t="s">
        <v>76476</v>
      </c>
      <c r="C1106" s="114">
        <v>526</v>
      </c>
      <c r="D1106" s="113" t="s">
        <v>76479</v>
      </c>
      <c r="E1106" s="113" t="s">
        <v>76478</v>
      </c>
      <c r="F1106" s="113" t="s">
        <v>76255</v>
      </c>
      <c r="G1106" s="113" t="s">
        <v>76430</v>
      </c>
      <c r="H1106" s="113" t="s">
        <v>76431</v>
      </c>
      <c r="I1106" s="113" t="s">
        <v>76432</v>
      </c>
      <c r="J1106" s="115">
        <v>311.02999999999997</v>
      </c>
    </row>
    <row r="1107" spans="1:10" x14ac:dyDescent="0.35">
      <c r="A1107" s="113" t="s">
        <v>76462</v>
      </c>
      <c r="B1107" s="113" t="s">
        <v>76476</v>
      </c>
      <c r="C1107" s="114">
        <v>526</v>
      </c>
      <c r="D1107" s="113" t="s">
        <v>76479</v>
      </c>
      <c r="E1107" s="113" t="s">
        <v>76478</v>
      </c>
      <c r="F1107" s="113" t="s">
        <v>76255</v>
      </c>
      <c r="G1107" s="113" t="s">
        <v>76433</v>
      </c>
      <c r="H1107" s="113" t="s">
        <v>76434</v>
      </c>
      <c r="I1107" s="113" t="s">
        <v>76435</v>
      </c>
      <c r="J1107" s="115">
        <v>244.12</v>
      </c>
    </row>
    <row r="1108" spans="1:10" x14ac:dyDescent="0.35">
      <c r="A1108" s="113" t="s">
        <v>76462</v>
      </c>
      <c r="B1108" s="113" t="s">
        <v>76476</v>
      </c>
      <c r="C1108" s="114">
        <v>526</v>
      </c>
      <c r="D1108" s="113" t="s">
        <v>76479</v>
      </c>
      <c r="E1108" s="113" t="s">
        <v>76478</v>
      </c>
      <c r="F1108" s="113" t="s">
        <v>76255</v>
      </c>
      <c r="G1108" s="113" t="s">
        <v>76436</v>
      </c>
      <c r="H1108" s="113" t="s">
        <v>76437</v>
      </c>
      <c r="I1108" s="113" t="s">
        <v>76438</v>
      </c>
      <c r="J1108" s="115">
        <v>247.8</v>
      </c>
    </row>
    <row r="1109" spans="1:10" x14ac:dyDescent="0.35">
      <c r="A1109" s="113" t="s">
        <v>76462</v>
      </c>
      <c r="B1109" s="113" t="s">
        <v>76476</v>
      </c>
      <c r="C1109" s="114">
        <v>526</v>
      </c>
      <c r="D1109" s="113" t="s">
        <v>76479</v>
      </c>
      <c r="E1109" s="113" t="s">
        <v>76478</v>
      </c>
      <c r="F1109" s="113" t="s">
        <v>76256</v>
      </c>
      <c r="G1109" s="113" t="s">
        <v>76419</v>
      </c>
      <c r="H1109" s="113" t="s">
        <v>76419</v>
      </c>
      <c r="I1109" s="113" t="s">
        <v>76420</v>
      </c>
      <c r="J1109" s="115">
        <v>180.78</v>
      </c>
    </row>
    <row r="1110" spans="1:10" x14ac:dyDescent="0.35">
      <c r="A1110" s="113" t="s">
        <v>76462</v>
      </c>
      <c r="B1110" s="113" t="s">
        <v>76476</v>
      </c>
      <c r="C1110" s="114">
        <v>526</v>
      </c>
      <c r="D1110" s="113" t="s">
        <v>76479</v>
      </c>
      <c r="E1110" s="113" t="s">
        <v>76478</v>
      </c>
      <c r="F1110" s="113" t="s">
        <v>76256</v>
      </c>
      <c r="G1110" s="113" t="s">
        <v>76421</v>
      </c>
      <c r="H1110" s="113" t="s">
        <v>76422</v>
      </c>
      <c r="I1110" s="113" t="s">
        <v>76423</v>
      </c>
      <c r="J1110" s="115">
        <v>189.7</v>
      </c>
    </row>
    <row r="1111" spans="1:10" x14ac:dyDescent="0.35">
      <c r="A1111" s="113" t="s">
        <v>76462</v>
      </c>
      <c r="B1111" s="113" t="s">
        <v>76476</v>
      </c>
      <c r="C1111" s="114">
        <v>526</v>
      </c>
      <c r="D1111" s="113" t="s">
        <v>76479</v>
      </c>
      <c r="E1111" s="113" t="s">
        <v>76478</v>
      </c>
      <c r="F1111" s="113" t="s">
        <v>76256</v>
      </c>
      <c r="G1111" s="113" t="s">
        <v>76424</v>
      </c>
      <c r="H1111" s="113" t="s">
        <v>76425</v>
      </c>
      <c r="I1111" s="113" t="s">
        <v>76426</v>
      </c>
      <c r="J1111" s="115">
        <v>180.78</v>
      </c>
    </row>
    <row r="1112" spans="1:10" x14ac:dyDescent="0.35">
      <c r="A1112" s="113" t="s">
        <v>76462</v>
      </c>
      <c r="B1112" s="113" t="s">
        <v>76476</v>
      </c>
      <c r="C1112" s="114">
        <v>526</v>
      </c>
      <c r="D1112" s="113" t="s">
        <v>76479</v>
      </c>
      <c r="E1112" s="113" t="s">
        <v>76478</v>
      </c>
      <c r="F1112" s="113" t="s">
        <v>76256</v>
      </c>
      <c r="G1112" s="113" t="s">
        <v>76427</v>
      </c>
      <c r="H1112" s="113" t="s">
        <v>76428</v>
      </c>
      <c r="I1112" s="113" t="s">
        <v>76429</v>
      </c>
      <c r="J1112" s="115">
        <v>247.85</v>
      </c>
    </row>
    <row r="1113" spans="1:10" x14ac:dyDescent="0.35">
      <c r="A1113" s="113" t="s">
        <v>76462</v>
      </c>
      <c r="B1113" s="113" t="s">
        <v>76476</v>
      </c>
      <c r="C1113" s="114">
        <v>526</v>
      </c>
      <c r="D1113" s="113" t="s">
        <v>76479</v>
      </c>
      <c r="E1113" s="113" t="s">
        <v>76478</v>
      </c>
      <c r="F1113" s="113" t="s">
        <v>76256</v>
      </c>
      <c r="G1113" s="113" t="s">
        <v>76430</v>
      </c>
      <c r="H1113" s="113" t="s">
        <v>76431</v>
      </c>
      <c r="I1113" s="113" t="s">
        <v>76432</v>
      </c>
      <c r="J1113" s="115">
        <v>227.63</v>
      </c>
    </row>
    <row r="1114" spans="1:10" x14ac:dyDescent="0.35">
      <c r="A1114" s="113" t="s">
        <v>76462</v>
      </c>
      <c r="B1114" s="113" t="s">
        <v>76476</v>
      </c>
      <c r="C1114" s="114">
        <v>526</v>
      </c>
      <c r="D1114" s="113" t="s">
        <v>76479</v>
      </c>
      <c r="E1114" s="113" t="s">
        <v>76478</v>
      </c>
      <c r="F1114" s="113" t="s">
        <v>76256</v>
      </c>
      <c r="G1114" s="113" t="s">
        <v>76433</v>
      </c>
      <c r="H1114" s="113" t="s">
        <v>76434</v>
      </c>
      <c r="I1114" s="113" t="s">
        <v>76435</v>
      </c>
      <c r="J1114" s="115">
        <v>174.59</v>
      </c>
    </row>
    <row r="1115" spans="1:10" x14ac:dyDescent="0.35">
      <c r="A1115" s="113" t="s">
        <v>76462</v>
      </c>
      <c r="B1115" s="113" t="s">
        <v>76476</v>
      </c>
      <c r="C1115" s="114">
        <v>526</v>
      </c>
      <c r="D1115" s="113" t="s">
        <v>76479</v>
      </c>
      <c r="E1115" s="113" t="s">
        <v>76478</v>
      </c>
      <c r="F1115" s="113" t="s">
        <v>76256</v>
      </c>
      <c r="G1115" s="113" t="s">
        <v>76436</v>
      </c>
      <c r="H1115" s="113" t="s">
        <v>76437</v>
      </c>
      <c r="I1115" s="113" t="s">
        <v>76438</v>
      </c>
      <c r="J1115" s="115">
        <v>255.06</v>
      </c>
    </row>
    <row r="1116" spans="1:10" x14ac:dyDescent="0.35">
      <c r="A1116" s="113" t="s">
        <v>76462</v>
      </c>
      <c r="B1116" s="113" t="s">
        <v>76480</v>
      </c>
      <c r="C1116" s="114">
        <v>528</v>
      </c>
      <c r="D1116" s="113" t="s">
        <v>76396</v>
      </c>
      <c r="E1116" s="113" t="s">
        <v>76481</v>
      </c>
      <c r="F1116" s="113" t="s">
        <v>76418</v>
      </c>
      <c r="G1116" s="113" t="s">
        <v>76419</v>
      </c>
      <c r="H1116" s="113" t="s">
        <v>76419</v>
      </c>
      <c r="I1116" s="113" t="s">
        <v>76420</v>
      </c>
      <c r="J1116" s="115">
        <v>161.63</v>
      </c>
    </row>
    <row r="1117" spans="1:10" x14ac:dyDescent="0.35">
      <c r="A1117" s="113" t="s">
        <v>76462</v>
      </c>
      <c r="B1117" s="113" t="s">
        <v>76480</v>
      </c>
      <c r="C1117" s="114">
        <v>528</v>
      </c>
      <c r="D1117" s="113" t="s">
        <v>76396</v>
      </c>
      <c r="E1117" s="113" t="s">
        <v>76481</v>
      </c>
      <c r="F1117" s="113" t="s">
        <v>76418</v>
      </c>
      <c r="G1117" s="113" t="s">
        <v>76421</v>
      </c>
      <c r="H1117" s="113" t="s">
        <v>76422</v>
      </c>
      <c r="I1117" s="113" t="s">
        <v>76423</v>
      </c>
      <c r="J1117" s="115">
        <v>320.19</v>
      </c>
    </row>
    <row r="1118" spans="1:10" x14ac:dyDescent="0.35">
      <c r="A1118" s="113" t="s">
        <v>76462</v>
      </c>
      <c r="B1118" s="113" t="s">
        <v>76480</v>
      </c>
      <c r="C1118" s="114">
        <v>528</v>
      </c>
      <c r="D1118" s="113" t="s">
        <v>76396</v>
      </c>
      <c r="E1118" s="113" t="s">
        <v>76481</v>
      </c>
      <c r="F1118" s="113" t="s">
        <v>76418</v>
      </c>
      <c r="G1118" s="113" t="s">
        <v>76424</v>
      </c>
      <c r="H1118" s="113" t="s">
        <v>76425</v>
      </c>
      <c r="I1118" s="113" t="s">
        <v>76426</v>
      </c>
      <c r="J1118" s="115">
        <v>207.05</v>
      </c>
    </row>
    <row r="1119" spans="1:10" x14ac:dyDescent="0.35">
      <c r="A1119" s="113" t="s">
        <v>76462</v>
      </c>
      <c r="B1119" s="113" t="s">
        <v>76480</v>
      </c>
      <c r="C1119" s="114">
        <v>528</v>
      </c>
      <c r="D1119" s="113" t="s">
        <v>76396</v>
      </c>
      <c r="E1119" s="113" t="s">
        <v>76481</v>
      </c>
      <c r="F1119" s="113" t="s">
        <v>76418</v>
      </c>
      <c r="G1119" s="113" t="s">
        <v>76427</v>
      </c>
      <c r="H1119" s="113" t="s">
        <v>76428</v>
      </c>
      <c r="I1119" s="113" t="s">
        <v>76429</v>
      </c>
      <c r="J1119" s="115">
        <v>318.13</v>
      </c>
    </row>
    <row r="1120" spans="1:10" x14ac:dyDescent="0.35">
      <c r="A1120" s="113" t="s">
        <v>76462</v>
      </c>
      <c r="B1120" s="113" t="s">
        <v>76480</v>
      </c>
      <c r="C1120" s="114">
        <v>528</v>
      </c>
      <c r="D1120" s="113" t="s">
        <v>76396</v>
      </c>
      <c r="E1120" s="113" t="s">
        <v>76481</v>
      </c>
      <c r="F1120" s="113" t="s">
        <v>76418</v>
      </c>
      <c r="G1120" s="113" t="s">
        <v>76430</v>
      </c>
      <c r="H1120" s="113" t="s">
        <v>76431</v>
      </c>
      <c r="I1120" s="113" t="s">
        <v>76432</v>
      </c>
      <c r="J1120" s="115">
        <v>323.26</v>
      </c>
    </row>
    <row r="1121" spans="1:10" x14ac:dyDescent="0.35">
      <c r="A1121" s="113" t="s">
        <v>76462</v>
      </c>
      <c r="B1121" s="113" t="s">
        <v>76480</v>
      </c>
      <c r="C1121" s="114">
        <v>528</v>
      </c>
      <c r="D1121" s="113" t="s">
        <v>76396</v>
      </c>
      <c r="E1121" s="113" t="s">
        <v>76481</v>
      </c>
      <c r="F1121" s="113" t="s">
        <v>76418</v>
      </c>
      <c r="G1121" s="113" t="s">
        <v>76433</v>
      </c>
      <c r="H1121" s="113" t="s">
        <v>76434</v>
      </c>
      <c r="I1121" s="113" t="s">
        <v>76435</v>
      </c>
      <c r="J1121" s="115">
        <v>228.19</v>
      </c>
    </row>
    <row r="1122" spans="1:10" x14ac:dyDescent="0.35">
      <c r="A1122" s="113" t="s">
        <v>76462</v>
      </c>
      <c r="B1122" s="113" t="s">
        <v>76480</v>
      </c>
      <c r="C1122" s="114">
        <v>528</v>
      </c>
      <c r="D1122" s="113" t="s">
        <v>76396</v>
      </c>
      <c r="E1122" s="113" t="s">
        <v>76481</v>
      </c>
      <c r="F1122" s="113" t="s">
        <v>76418</v>
      </c>
      <c r="G1122" s="113" t="s">
        <v>76436</v>
      </c>
      <c r="H1122" s="113" t="s">
        <v>76437</v>
      </c>
      <c r="I1122" s="113" t="s">
        <v>76438</v>
      </c>
      <c r="J1122" s="115">
        <v>251.83</v>
      </c>
    </row>
    <row r="1123" spans="1:10" x14ac:dyDescent="0.35">
      <c r="A1123" s="113" t="s">
        <v>76462</v>
      </c>
      <c r="B1123" s="113" t="s">
        <v>76480</v>
      </c>
      <c r="C1123" s="114">
        <v>528</v>
      </c>
      <c r="D1123" s="113" t="s">
        <v>76396</v>
      </c>
      <c r="E1123" s="113" t="s">
        <v>76481</v>
      </c>
      <c r="F1123" s="113" t="s">
        <v>76255</v>
      </c>
      <c r="G1123" s="113" t="s">
        <v>76419</v>
      </c>
      <c r="H1123" s="113" t="s">
        <v>76419</v>
      </c>
      <c r="I1123" s="113" t="s">
        <v>76420</v>
      </c>
      <c r="J1123" s="115">
        <v>189.81</v>
      </c>
    </row>
    <row r="1124" spans="1:10" x14ac:dyDescent="0.35">
      <c r="A1124" s="113" t="s">
        <v>76462</v>
      </c>
      <c r="B1124" s="113" t="s">
        <v>76480</v>
      </c>
      <c r="C1124" s="114">
        <v>528</v>
      </c>
      <c r="D1124" s="113" t="s">
        <v>76396</v>
      </c>
      <c r="E1124" s="113" t="s">
        <v>76481</v>
      </c>
      <c r="F1124" s="113" t="s">
        <v>76255</v>
      </c>
      <c r="G1124" s="113" t="s">
        <v>76421</v>
      </c>
      <c r="H1124" s="113" t="s">
        <v>76422</v>
      </c>
      <c r="I1124" s="113" t="s">
        <v>76423</v>
      </c>
      <c r="J1124" s="115">
        <v>284.25</v>
      </c>
    </row>
    <row r="1125" spans="1:10" x14ac:dyDescent="0.35">
      <c r="A1125" s="113" t="s">
        <v>76462</v>
      </c>
      <c r="B1125" s="113" t="s">
        <v>76480</v>
      </c>
      <c r="C1125" s="114">
        <v>528</v>
      </c>
      <c r="D1125" s="113" t="s">
        <v>76396</v>
      </c>
      <c r="E1125" s="113" t="s">
        <v>76481</v>
      </c>
      <c r="F1125" s="113" t="s">
        <v>76255</v>
      </c>
      <c r="G1125" s="113" t="s">
        <v>76424</v>
      </c>
      <c r="H1125" s="113" t="s">
        <v>76425</v>
      </c>
      <c r="I1125" s="113" t="s">
        <v>76426</v>
      </c>
      <c r="J1125" s="115">
        <v>257.64</v>
      </c>
    </row>
    <row r="1126" spans="1:10" x14ac:dyDescent="0.35">
      <c r="A1126" s="113" t="s">
        <v>76462</v>
      </c>
      <c r="B1126" s="113" t="s">
        <v>76480</v>
      </c>
      <c r="C1126" s="114">
        <v>528</v>
      </c>
      <c r="D1126" s="113" t="s">
        <v>76396</v>
      </c>
      <c r="E1126" s="113" t="s">
        <v>76481</v>
      </c>
      <c r="F1126" s="113" t="s">
        <v>76255</v>
      </c>
      <c r="G1126" s="113" t="s">
        <v>76427</v>
      </c>
      <c r="H1126" s="113" t="s">
        <v>76428</v>
      </c>
      <c r="I1126" s="113" t="s">
        <v>76429</v>
      </c>
      <c r="J1126" s="115">
        <v>284.25</v>
      </c>
    </row>
    <row r="1127" spans="1:10" x14ac:dyDescent="0.35">
      <c r="A1127" s="113" t="s">
        <v>76462</v>
      </c>
      <c r="B1127" s="113" t="s">
        <v>76480</v>
      </c>
      <c r="C1127" s="114">
        <v>528</v>
      </c>
      <c r="D1127" s="113" t="s">
        <v>76396</v>
      </c>
      <c r="E1127" s="113" t="s">
        <v>76481</v>
      </c>
      <c r="F1127" s="113" t="s">
        <v>76255</v>
      </c>
      <c r="G1127" s="113" t="s">
        <v>76430</v>
      </c>
      <c r="H1127" s="113" t="s">
        <v>76431</v>
      </c>
      <c r="I1127" s="113" t="s">
        <v>76432</v>
      </c>
      <c r="J1127" s="115">
        <v>311.02999999999997</v>
      </c>
    </row>
    <row r="1128" spans="1:10" x14ac:dyDescent="0.35">
      <c r="A1128" s="113" t="s">
        <v>76462</v>
      </c>
      <c r="B1128" s="113" t="s">
        <v>76480</v>
      </c>
      <c r="C1128" s="114">
        <v>528</v>
      </c>
      <c r="D1128" s="113" t="s">
        <v>76396</v>
      </c>
      <c r="E1128" s="113" t="s">
        <v>76481</v>
      </c>
      <c r="F1128" s="113" t="s">
        <v>76255</v>
      </c>
      <c r="G1128" s="113" t="s">
        <v>76433</v>
      </c>
      <c r="H1128" s="113" t="s">
        <v>76434</v>
      </c>
      <c r="I1128" s="113" t="s">
        <v>76435</v>
      </c>
      <c r="J1128" s="115">
        <v>244.12</v>
      </c>
    </row>
    <row r="1129" spans="1:10" x14ac:dyDescent="0.35">
      <c r="A1129" s="113" t="s">
        <v>76462</v>
      </c>
      <c r="B1129" s="113" t="s">
        <v>76480</v>
      </c>
      <c r="C1129" s="114">
        <v>528</v>
      </c>
      <c r="D1129" s="113" t="s">
        <v>76396</v>
      </c>
      <c r="E1129" s="113" t="s">
        <v>76481</v>
      </c>
      <c r="F1129" s="113" t="s">
        <v>76255</v>
      </c>
      <c r="G1129" s="113" t="s">
        <v>76436</v>
      </c>
      <c r="H1129" s="113" t="s">
        <v>76437</v>
      </c>
      <c r="I1129" s="113" t="s">
        <v>76438</v>
      </c>
      <c r="J1129" s="115">
        <v>247.8</v>
      </c>
    </row>
    <row r="1130" spans="1:10" x14ac:dyDescent="0.35">
      <c r="A1130" s="113" t="s">
        <v>76462</v>
      </c>
      <c r="B1130" s="113" t="s">
        <v>76480</v>
      </c>
      <c r="C1130" s="114">
        <v>528</v>
      </c>
      <c r="D1130" s="113" t="s">
        <v>76396</v>
      </c>
      <c r="E1130" s="113" t="s">
        <v>76481</v>
      </c>
      <c r="F1130" s="113" t="s">
        <v>76256</v>
      </c>
      <c r="G1130" s="113" t="s">
        <v>76419</v>
      </c>
      <c r="H1130" s="113" t="s">
        <v>76419</v>
      </c>
      <c r="I1130" s="113" t="s">
        <v>76420</v>
      </c>
      <c r="J1130" s="115">
        <v>180.78</v>
      </c>
    </row>
    <row r="1131" spans="1:10" x14ac:dyDescent="0.35">
      <c r="A1131" s="113" t="s">
        <v>76462</v>
      </c>
      <c r="B1131" s="113" t="s">
        <v>76480</v>
      </c>
      <c r="C1131" s="114">
        <v>528</v>
      </c>
      <c r="D1131" s="113" t="s">
        <v>76396</v>
      </c>
      <c r="E1131" s="113" t="s">
        <v>76481</v>
      </c>
      <c r="F1131" s="113" t="s">
        <v>76256</v>
      </c>
      <c r="G1131" s="113" t="s">
        <v>76421</v>
      </c>
      <c r="H1131" s="113" t="s">
        <v>76422</v>
      </c>
      <c r="I1131" s="113" t="s">
        <v>76423</v>
      </c>
      <c r="J1131" s="115">
        <v>189.7</v>
      </c>
    </row>
    <row r="1132" spans="1:10" x14ac:dyDescent="0.35">
      <c r="A1132" s="113" t="s">
        <v>76462</v>
      </c>
      <c r="B1132" s="113" t="s">
        <v>76480</v>
      </c>
      <c r="C1132" s="114">
        <v>528</v>
      </c>
      <c r="D1132" s="113" t="s">
        <v>76396</v>
      </c>
      <c r="E1132" s="113" t="s">
        <v>76481</v>
      </c>
      <c r="F1132" s="113" t="s">
        <v>76256</v>
      </c>
      <c r="G1132" s="113" t="s">
        <v>76424</v>
      </c>
      <c r="H1132" s="113" t="s">
        <v>76425</v>
      </c>
      <c r="I1132" s="113" t="s">
        <v>76426</v>
      </c>
      <c r="J1132" s="115">
        <v>180.78</v>
      </c>
    </row>
    <row r="1133" spans="1:10" x14ac:dyDescent="0.35">
      <c r="A1133" s="113" t="s">
        <v>76462</v>
      </c>
      <c r="B1133" s="113" t="s">
        <v>76480</v>
      </c>
      <c r="C1133" s="114">
        <v>528</v>
      </c>
      <c r="D1133" s="113" t="s">
        <v>76396</v>
      </c>
      <c r="E1133" s="113" t="s">
        <v>76481</v>
      </c>
      <c r="F1133" s="113" t="s">
        <v>76256</v>
      </c>
      <c r="G1133" s="113" t="s">
        <v>76427</v>
      </c>
      <c r="H1133" s="113" t="s">
        <v>76428</v>
      </c>
      <c r="I1133" s="113" t="s">
        <v>76429</v>
      </c>
      <c r="J1133" s="115">
        <v>247.85</v>
      </c>
    </row>
    <row r="1134" spans="1:10" x14ac:dyDescent="0.35">
      <c r="A1134" s="113" t="s">
        <v>76462</v>
      </c>
      <c r="B1134" s="113" t="s">
        <v>76480</v>
      </c>
      <c r="C1134" s="114">
        <v>528</v>
      </c>
      <c r="D1134" s="113" t="s">
        <v>76396</v>
      </c>
      <c r="E1134" s="113" t="s">
        <v>76481</v>
      </c>
      <c r="F1134" s="113" t="s">
        <v>76256</v>
      </c>
      <c r="G1134" s="113" t="s">
        <v>76430</v>
      </c>
      <c r="H1134" s="113" t="s">
        <v>76431</v>
      </c>
      <c r="I1134" s="113" t="s">
        <v>76432</v>
      </c>
      <c r="J1134" s="115">
        <v>227.63</v>
      </c>
    </row>
    <row r="1135" spans="1:10" x14ac:dyDescent="0.35">
      <c r="A1135" s="113" t="s">
        <v>76462</v>
      </c>
      <c r="B1135" s="113" t="s">
        <v>76480</v>
      </c>
      <c r="C1135" s="114">
        <v>528</v>
      </c>
      <c r="D1135" s="113" t="s">
        <v>76396</v>
      </c>
      <c r="E1135" s="113" t="s">
        <v>76481</v>
      </c>
      <c r="F1135" s="113" t="s">
        <v>76256</v>
      </c>
      <c r="G1135" s="113" t="s">
        <v>76433</v>
      </c>
      <c r="H1135" s="113" t="s">
        <v>76434</v>
      </c>
      <c r="I1135" s="113" t="s">
        <v>76435</v>
      </c>
      <c r="J1135" s="115">
        <v>174.59</v>
      </c>
    </row>
    <row r="1136" spans="1:10" x14ac:dyDescent="0.35">
      <c r="A1136" s="113" t="s">
        <v>76462</v>
      </c>
      <c r="B1136" s="113" t="s">
        <v>76480</v>
      </c>
      <c r="C1136" s="114">
        <v>528</v>
      </c>
      <c r="D1136" s="113" t="s">
        <v>76396</v>
      </c>
      <c r="E1136" s="113" t="s">
        <v>76481</v>
      </c>
      <c r="F1136" s="113" t="s">
        <v>76256</v>
      </c>
      <c r="G1136" s="113" t="s">
        <v>76436</v>
      </c>
      <c r="H1136" s="113" t="s">
        <v>76437</v>
      </c>
      <c r="I1136" s="113" t="s">
        <v>76438</v>
      </c>
      <c r="J1136" s="115">
        <v>255.06</v>
      </c>
    </row>
    <row r="1137" spans="1:10" x14ac:dyDescent="0.35">
      <c r="A1137" s="113" t="s">
        <v>76462</v>
      </c>
      <c r="B1137" s="113" t="s">
        <v>76476</v>
      </c>
      <c r="C1137" s="114">
        <v>544</v>
      </c>
      <c r="D1137" s="113" t="s">
        <v>76397</v>
      </c>
      <c r="E1137" s="113" t="s">
        <v>76481</v>
      </c>
      <c r="F1137" s="113" t="s">
        <v>76418</v>
      </c>
      <c r="G1137" s="113" t="s">
        <v>76419</v>
      </c>
      <c r="H1137" s="113" t="s">
        <v>76419</v>
      </c>
      <c r="I1137" s="113" t="s">
        <v>76420</v>
      </c>
      <c r="J1137" s="115">
        <v>161.63</v>
      </c>
    </row>
    <row r="1138" spans="1:10" x14ac:dyDescent="0.35">
      <c r="A1138" s="113" t="s">
        <v>76462</v>
      </c>
      <c r="B1138" s="113" t="s">
        <v>76476</v>
      </c>
      <c r="C1138" s="114">
        <v>544</v>
      </c>
      <c r="D1138" s="113" t="s">
        <v>76397</v>
      </c>
      <c r="E1138" s="113" t="s">
        <v>76481</v>
      </c>
      <c r="F1138" s="113" t="s">
        <v>76418</v>
      </c>
      <c r="G1138" s="113" t="s">
        <v>76421</v>
      </c>
      <c r="H1138" s="113" t="s">
        <v>76422</v>
      </c>
      <c r="I1138" s="113" t="s">
        <v>76423</v>
      </c>
      <c r="J1138" s="115">
        <v>320.19</v>
      </c>
    </row>
    <row r="1139" spans="1:10" x14ac:dyDescent="0.35">
      <c r="A1139" s="113" t="s">
        <v>76462</v>
      </c>
      <c r="B1139" s="113" t="s">
        <v>76476</v>
      </c>
      <c r="C1139" s="114">
        <v>544</v>
      </c>
      <c r="D1139" s="113" t="s">
        <v>76397</v>
      </c>
      <c r="E1139" s="113" t="s">
        <v>76481</v>
      </c>
      <c r="F1139" s="113" t="s">
        <v>76418</v>
      </c>
      <c r="G1139" s="113" t="s">
        <v>76424</v>
      </c>
      <c r="H1139" s="113" t="s">
        <v>76425</v>
      </c>
      <c r="I1139" s="113" t="s">
        <v>76426</v>
      </c>
      <c r="J1139" s="115">
        <v>207.05</v>
      </c>
    </row>
    <row r="1140" spans="1:10" x14ac:dyDescent="0.35">
      <c r="A1140" s="113" t="s">
        <v>76462</v>
      </c>
      <c r="B1140" s="113" t="s">
        <v>76476</v>
      </c>
      <c r="C1140" s="114">
        <v>544</v>
      </c>
      <c r="D1140" s="113" t="s">
        <v>76397</v>
      </c>
      <c r="E1140" s="113" t="s">
        <v>76481</v>
      </c>
      <c r="F1140" s="113" t="s">
        <v>76418</v>
      </c>
      <c r="G1140" s="113" t="s">
        <v>76427</v>
      </c>
      <c r="H1140" s="113" t="s">
        <v>76428</v>
      </c>
      <c r="I1140" s="113" t="s">
        <v>76429</v>
      </c>
      <c r="J1140" s="115">
        <v>318.13</v>
      </c>
    </row>
    <row r="1141" spans="1:10" x14ac:dyDescent="0.35">
      <c r="A1141" s="113" t="s">
        <v>76462</v>
      </c>
      <c r="B1141" s="113" t="s">
        <v>76476</v>
      </c>
      <c r="C1141" s="114">
        <v>544</v>
      </c>
      <c r="D1141" s="113" t="s">
        <v>76397</v>
      </c>
      <c r="E1141" s="113" t="s">
        <v>76481</v>
      </c>
      <c r="F1141" s="113" t="s">
        <v>76418</v>
      </c>
      <c r="G1141" s="113" t="s">
        <v>76430</v>
      </c>
      <c r="H1141" s="113" t="s">
        <v>76431</v>
      </c>
      <c r="I1141" s="113" t="s">
        <v>76432</v>
      </c>
      <c r="J1141" s="115">
        <v>323.26</v>
      </c>
    </row>
    <row r="1142" spans="1:10" x14ac:dyDescent="0.35">
      <c r="A1142" s="113" t="s">
        <v>76462</v>
      </c>
      <c r="B1142" s="113" t="s">
        <v>76476</v>
      </c>
      <c r="C1142" s="114">
        <v>544</v>
      </c>
      <c r="D1142" s="113" t="s">
        <v>76397</v>
      </c>
      <c r="E1142" s="113" t="s">
        <v>76481</v>
      </c>
      <c r="F1142" s="113" t="s">
        <v>76418</v>
      </c>
      <c r="G1142" s="113" t="s">
        <v>76433</v>
      </c>
      <c r="H1142" s="113" t="s">
        <v>76434</v>
      </c>
      <c r="I1142" s="113" t="s">
        <v>76435</v>
      </c>
      <c r="J1142" s="115">
        <v>228.19</v>
      </c>
    </row>
    <row r="1143" spans="1:10" x14ac:dyDescent="0.35">
      <c r="A1143" s="113" t="s">
        <v>76462</v>
      </c>
      <c r="B1143" s="113" t="s">
        <v>76476</v>
      </c>
      <c r="C1143" s="114">
        <v>544</v>
      </c>
      <c r="D1143" s="113" t="s">
        <v>76397</v>
      </c>
      <c r="E1143" s="113" t="s">
        <v>76481</v>
      </c>
      <c r="F1143" s="113" t="s">
        <v>76418</v>
      </c>
      <c r="G1143" s="113" t="s">
        <v>76436</v>
      </c>
      <c r="H1143" s="113" t="s">
        <v>76437</v>
      </c>
      <c r="I1143" s="113" t="s">
        <v>76438</v>
      </c>
      <c r="J1143" s="115">
        <v>251.83</v>
      </c>
    </row>
    <row r="1144" spans="1:10" x14ac:dyDescent="0.35">
      <c r="A1144" s="113" t="s">
        <v>76462</v>
      </c>
      <c r="B1144" s="113" t="s">
        <v>76476</v>
      </c>
      <c r="C1144" s="114">
        <v>544</v>
      </c>
      <c r="D1144" s="113" t="s">
        <v>76397</v>
      </c>
      <c r="E1144" s="113" t="s">
        <v>76481</v>
      </c>
      <c r="F1144" s="113" t="s">
        <v>76255</v>
      </c>
      <c r="G1144" s="113" t="s">
        <v>76419</v>
      </c>
      <c r="H1144" s="113" t="s">
        <v>76419</v>
      </c>
      <c r="I1144" s="113" t="s">
        <v>76420</v>
      </c>
      <c r="J1144" s="115">
        <v>189.81</v>
      </c>
    </row>
    <row r="1145" spans="1:10" x14ac:dyDescent="0.35">
      <c r="A1145" s="113" t="s">
        <v>76462</v>
      </c>
      <c r="B1145" s="113" t="s">
        <v>76476</v>
      </c>
      <c r="C1145" s="114">
        <v>544</v>
      </c>
      <c r="D1145" s="113" t="s">
        <v>76397</v>
      </c>
      <c r="E1145" s="113" t="s">
        <v>76481</v>
      </c>
      <c r="F1145" s="113" t="s">
        <v>76255</v>
      </c>
      <c r="G1145" s="113" t="s">
        <v>76421</v>
      </c>
      <c r="H1145" s="113" t="s">
        <v>76422</v>
      </c>
      <c r="I1145" s="113" t="s">
        <v>76423</v>
      </c>
      <c r="J1145" s="115">
        <v>284.25</v>
      </c>
    </row>
    <row r="1146" spans="1:10" x14ac:dyDescent="0.35">
      <c r="A1146" s="113" t="s">
        <v>76462</v>
      </c>
      <c r="B1146" s="113" t="s">
        <v>76476</v>
      </c>
      <c r="C1146" s="114">
        <v>544</v>
      </c>
      <c r="D1146" s="113" t="s">
        <v>76397</v>
      </c>
      <c r="E1146" s="113" t="s">
        <v>76481</v>
      </c>
      <c r="F1146" s="113" t="s">
        <v>76255</v>
      </c>
      <c r="G1146" s="113" t="s">
        <v>76424</v>
      </c>
      <c r="H1146" s="113" t="s">
        <v>76425</v>
      </c>
      <c r="I1146" s="113" t="s">
        <v>76426</v>
      </c>
      <c r="J1146" s="115">
        <v>257.64</v>
      </c>
    </row>
    <row r="1147" spans="1:10" x14ac:dyDescent="0.35">
      <c r="A1147" s="113" t="s">
        <v>76462</v>
      </c>
      <c r="B1147" s="113" t="s">
        <v>76476</v>
      </c>
      <c r="C1147" s="114">
        <v>544</v>
      </c>
      <c r="D1147" s="113" t="s">
        <v>76397</v>
      </c>
      <c r="E1147" s="113" t="s">
        <v>76481</v>
      </c>
      <c r="F1147" s="113" t="s">
        <v>76255</v>
      </c>
      <c r="G1147" s="113" t="s">
        <v>76427</v>
      </c>
      <c r="H1147" s="113" t="s">
        <v>76428</v>
      </c>
      <c r="I1147" s="113" t="s">
        <v>76429</v>
      </c>
      <c r="J1147" s="115">
        <v>284.25</v>
      </c>
    </row>
    <row r="1148" spans="1:10" x14ac:dyDescent="0.35">
      <c r="A1148" s="113" t="s">
        <v>76462</v>
      </c>
      <c r="B1148" s="113" t="s">
        <v>76476</v>
      </c>
      <c r="C1148" s="114">
        <v>544</v>
      </c>
      <c r="D1148" s="113" t="s">
        <v>76397</v>
      </c>
      <c r="E1148" s="113" t="s">
        <v>76481</v>
      </c>
      <c r="F1148" s="113" t="s">
        <v>76255</v>
      </c>
      <c r="G1148" s="113" t="s">
        <v>76430</v>
      </c>
      <c r="H1148" s="113" t="s">
        <v>76431</v>
      </c>
      <c r="I1148" s="113" t="s">
        <v>76432</v>
      </c>
      <c r="J1148" s="115">
        <v>311.02999999999997</v>
      </c>
    </row>
    <row r="1149" spans="1:10" x14ac:dyDescent="0.35">
      <c r="A1149" s="113" t="s">
        <v>76462</v>
      </c>
      <c r="B1149" s="113" t="s">
        <v>76476</v>
      </c>
      <c r="C1149" s="114">
        <v>544</v>
      </c>
      <c r="D1149" s="113" t="s">
        <v>76397</v>
      </c>
      <c r="E1149" s="113" t="s">
        <v>76481</v>
      </c>
      <c r="F1149" s="113" t="s">
        <v>76255</v>
      </c>
      <c r="G1149" s="113" t="s">
        <v>76433</v>
      </c>
      <c r="H1149" s="113" t="s">
        <v>76434</v>
      </c>
      <c r="I1149" s="113" t="s">
        <v>76435</v>
      </c>
      <c r="J1149" s="115">
        <v>244.12</v>
      </c>
    </row>
    <row r="1150" spans="1:10" x14ac:dyDescent="0.35">
      <c r="A1150" s="113" t="s">
        <v>76462</v>
      </c>
      <c r="B1150" s="113" t="s">
        <v>76476</v>
      </c>
      <c r="C1150" s="114">
        <v>544</v>
      </c>
      <c r="D1150" s="113" t="s">
        <v>76397</v>
      </c>
      <c r="E1150" s="113" t="s">
        <v>76481</v>
      </c>
      <c r="F1150" s="113" t="s">
        <v>76255</v>
      </c>
      <c r="G1150" s="113" t="s">
        <v>76436</v>
      </c>
      <c r="H1150" s="113" t="s">
        <v>76437</v>
      </c>
      <c r="I1150" s="113" t="s">
        <v>76438</v>
      </c>
      <c r="J1150" s="115">
        <v>247.8</v>
      </c>
    </row>
    <row r="1151" spans="1:10" x14ac:dyDescent="0.35">
      <c r="A1151" s="113" t="s">
        <v>76462</v>
      </c>
      <c r="B1151" s="113" t="s">
        <v>76476</v>
      </c>
      <c r="C1151" s="114">
        <v>544</v>
      </c>
      <c r="D1151" s="113" t="s">
        <v>76397</v>
      </c>
      <c r="E1151" s="113" t="s">
        <v>76481</v>
      </c>
      <c r="F1151" s="113" t="s">
        <v>76256</v>
      </c>
      <c r="G1151" s="113" t="s">
        <v>76419</v>
      </c>
      <c r="H1151" s="113" t="s">
        <v>76419</v>
      </c>
      <c r="I1151" s="113" t="s">
        <v>76420</v>
      </c>
      <c r="J1151" s="115">
        <v>180.78</v>
      </c>
    </row>
    <row r="1152" spans="1:10" x14ac:dyDescent="0.35">
      <c r="A1152" s="113" t="s">
        <v>76462</v>
      </c>
      <c r="B1152" s="113" t="s">
        <v>76476</v>
      </c>
      <c r="C1152" s="114">
        <v>544</v>
      </c>
      <c r="D1152" s="113" t="s">
        <v>76397</v>
      </c>
      <c r="E1152" s="113" t="s">
        <v>76481</v>
      </c>
      <c r="F1152" s="113" t="s">
        <v>76256</v>
      </c>
      <c r="G1152" s="113" t="s">
        <v>76421</v>
      </c>
      <c r="H1152" s="113" t="s">
        <v>76422</v>
      </c>
      <c r="I1152" s="113" t="s">
        <v>76423</v>
      </c>
      <c r="J1152" s="115">
        <v>189.7</v>
      </c>
    </row>
    <row r="1153" spans="1:10" x14ac:dyDescent="0.35">
      <c r="A1153" s="113" t="s">
        <v>76462</v>
      </c>
      <c r="B1153" s="113" t="s">
        <v>76476</v>
      </c>
      <c r="C1153" s="114">
        <v>544</v>
      </c>
      <c r="D1153" s="113" t="s">
        <v>76397</v>
      </c>
      <c r="E1153" s="113" t="s">
        <v>76481</v>
      </c>
      <c r="F1153" s="113" t="s">
        <v>76256</v>
      </c>
      <c r="G1153" s="113" t="s">
        <v>76424</v>
      </c>
      <c r="H1153" s="113" t="s">
        <v>76425</v>
      </c>
      <c r="I1153" s="113" t="s">
        <v>76426</v>
      </c>
      <c r="J1153" s="115">
        <v>180.78</v>
      </c>
    </row>
    <row r="1154" spans="1:10" x14ac:dyDescent="0.35">
      <c r="A1154" s="113" t="s">
        <v>76462</v>
      </c>
      <c r="B1154" s="113" t="s">
        <v>76476</v>
      </c>
      <c r="C1154" s="114">
        <v>544</v>
      </c>
      <c r="D1154" s="113" t="s">
        <v>76397</v>
      </c>
      <c r="E1154" s="113" t="s">
        <v>76481</v>
      </c>
      <c r="F1154" s="113" t="s">
        <v>76256</v>
      </c>
      <c r="G1154" s="113" t="s">
        <v>76427</v>
      </c>
      <c r="H1154" s="113" t="s">
        <v>76428</v>
      </c>
      <c r="I1154" s="113" t="s">
        <v>76429</v>
      </c>
      <c r="J1154" s="115">
        <v>247.85</v>
      </c>
    </row>
    <row r="1155" spans="1:10" x14ac:dyDescent="0.35">
      <c r="A1155" s="113" t="s">
        <v>76462</v>
      </c>
      <c r="B1155" s="113" t="s">
        <v>76476</v>
      </c>
      <c r="C1155" s="114">
        <v>544</v>
      </c>
      <c r="D1155" s="113" t="s">
        <v>76397</v>
      </c>
      <c r="E1155" s="113" t="s">
        <v>76481</v>
      </c>
      <c r="F1155" s="113" t="s">
        <v>76256</v>
      </c>
      <c r="G1155" s="113" t="s">
        <v>76430</v>
      </c>
      <c r="H1155" s="113" t="s">
        <v>76431</v>
      </c>
      <c r="I1155" s="113" t="s">
        <v>76432</v>
      </c>
      <c r="J1155" s="115">
        <v>227.63</v>
      </c>
    </row>
    <row r="1156" spans="1:10" x14ac:dyDescent="0.35">
      <c r="A1156" s="113" t="s">
        <v>76462</v>
      </c>
      <c r="B1156" s="113" t="s">
        <v>76476</v>
      </c>
      <c r="C1156" s="114">
        <v>544</v>
      </c>
      <c r="D1156" s="113" t="s">
        <v>76397</v>
      </c>
      <c r="E1156" s="113" t="s">
        <v>76481</v>
      </c>
      <c r="F1156" s="113" t="s">
        <v>76256</v>
      </c>
      <c r="G1156" s="113" t="s">
        <v>76433</v>
      </c>
      <c r="H1156" s="113" t="s">
        <v>76434</v>
      </c>
      <c r="I1156" s="113" t="s">
        <v>76435</v>
      </c>
      <c r="J1156" s="115">
        <v>174.59</v>
      </c>
    </row>
    <row r="1157" spans="1:10" x14ac:dyDescent="0.35">
      <c r="A1157" s="113" t="s">
        <v>76462</v>
      </c>
      <c r="B1157" s="113" t="s">
        <v>76476</v>
      </c>
      <c r="C1157" s="114">
        <v>544</v>
      </c>
      <c r="D1157" s="113" t="s">
        <v>76397</v>
      </c>
      <c r="E1157" s="113" t="s">
        <v>76481</v>
      </c>
      <c r="F1157" s="113" t="s">
        <v>76256</v>
      </c>
      <c r="G1157" s="113" t="s">
        <v>76436</v>
      </c>
      <c r="H1157" s="113" t="s">
        <v>76437</v>
      </c>
      <c r="I1157" s="113" t="s">
        <v>76438</v>
      </c>
      <c r="J1157" s="115">
        <v>255.06</v>
      </c>
    </row>
    <row r="1158" spans="1:10" x14ac:dyDescent="0.35">
      <c r="A1158" s="113" t="s">
        <v>76462</v>
      </c>
      <c r="B1158" s="113" t="s">
        <v>76476</v>
      </c>
      <c r="C1158" s="114">
        <v>551</v>
      </c>
      <c r="D1158" s="113" t="s">
        <v>76399</v>
      </c>
      <c r="E1158" s="113" t="s">
        <v>76481</v>
      </c>
      <c r="F1158" s="113" t="s">
        <v>76418</v>
      </c>
      <c r="G1158" s="113" t="s">
        <v>76419</v>
      </c>
      <c r="H1158" s="113" t="s">
        <v>76419</v>
      </c>
      <c r="I1158" s="113" t="s">
        <v>76420</v>
      </c>
      <c r="J1158" s="115">
        <v>161.63</v>
      </c>
    </row>
    <row r="1159" spans="1:10" x14ac:dyDescent="0.35">
      <c r="A1159" s="113" t="s">
        <v>76462</v>
      </c>
      <c r="B1159" s="113" t="s">
        <v>76476</v>
      </c>
      <c r="C1159" s="114">
        <v>551</v>
      </c>
      <c r="D1159" s="113" t="s">
        <v>76399</v>
      </c>
      <c r="E1159" s="113" t="s">
        <v>76481</v>
      </c>
      <c r="F1159" s="113" t="s">
        <v>76418</v>
      </c>
      <c r="G1159" s="113" t="s">
        <v>76421</v>
      </c>
      <c r="H1159" s="113" t="s">
        <v>76422</v>
      </c>
      <c r="I1159" s="113" t="s">
        <v>76423</v>
      </c>
      <c r="J1159" s="115">
        <v>320.19</v>
      </c>
    </row>
    <row r="1160" spans="1:10" x14ac:dyDescent="0.35">
      <c r="A1160" s="113" t="s">
        <v>76462</v>
      </c>
      <c r="B1160" s="113" t="s">
        <v>76476</v>
      </c>
      <c r="C1160" s="114">
        <v>551</v>
      </c>
      <c r="D1160" s="113" t="s">
        <v>76399</v>
      </c>
      <c r="E1160" s="113" t="s">
        <v>76481</v>
      </c>
      <c r="F1160" s="113" t="s">
        <v>76418</v>
      </c>
      <c r="G1160" s="113" t="s">
        <v>76424</v>
      </c>
      <c r="H1160" s="113" t="s">
        <v>76425</v>
      </c>
      <c r="I1160" s="113" t="s">
        <v>76426</v>
      </c>
      <c r="J1160" s="115">
        <v>207.05</v>
      </c>
    </row>
    <row r="1161" spans="1:10" x14ac:dyDescent="0.35">
      <c r="A1161" s="113" t="s">
        <v>76462</v>
      </c>
      <c r="B1161" s="113" t="s">
        <v>76476</v>
      </c>
      <c r="C1161" s="114">
        <v>551</v>
      </c>
      <c r="D1161" s="113" t="s">
        <v>76399</v>
      </c>
      <c r="E1161" s="113" t="s">
        <v>76481</v>
      </c>
      <c r="F1161" s="113" t="s">
        <v>76418</v>
      </c>
      <c r="G1161" s="113" t="s">
        <v>76427</v>
      </c>
      <c r="H1161" s="113" t="s">
        <v>76428</v>
      </c>
      <c r="I1161" s="113" t="s">
        <v>76429</v>
      </c>
      <c r="J1161" s="115">
        <v>318.13</v>
      </c>
    </row>
    <row r="1162" spans="1:10" x14ac:dyDescent="0.35">
      <c r="A1162" s="113" t="s">
        <v>76462</v>
      </c>
      <c r="B1162" s="113" t="s">
        <v>76476</v>
      </c>
      <c r="C1162" s="114">
        <v>551</v>
      </c>
      <c r="D1162" s="113" t="s">
        <v>76399</v>
      </c>
      <c r="E1162" s="113" t="s">
        <v>76481</v>
      </c>
      <c r="F1162" s="113" t="s">
        <v>76418</v>
      </c>
      <c r="G1162" s="113" t="s">
        <v>76430</v>
      </c>
      <c r="H1162" s="113" t="s">
        <v>76431</v>
      </c>
      <c r="I1162" s="113" t="s">
        <v>76432</v>
      </c>
      <c r="J1162" s="115">
        <v>323.26</v>
      </c>
    </row>
    <row r="1163" spans="1:10" x14ac:dyDescent="0.35">
      <c r="A1163" s="113" t="s">
        <v>76462</v>
      </c>
      <c r="B1163" s="113" t="s">
        <v>76476</v>
      </c>
      <c r="C1163" s="114">
        <v>551</v>
      </c>
      <c r="D1163" s="113" t="s">
        <v>76399</v>
      </c>
      <c r="E1163" s="113" t="s">
        <v>76481</v>
      </c>
      <c r="F1163" s="113" t="s">
        <v>76418</v>
      </c>
      <c r="G1163" s="113" t="s">
        <v>76433</v>
      </c>
      <c r="H1163" s="113" t="s">
        <v>76434</v>
      </c>
      <c r="I1163" s="113" t="s">
        <v>76435</v>
      </c>
      <c r="J1163" s="115">
        <v>228.19</v>
      </c>
    </row>
    <row r="1164" spans="1:10" x14ac:dyDescent="0.35">
      <c r="A1164" s="113" t="s">
        <v>76462</v>
      </c>
      <c r="B1164" s="113" t="s">
        <v>76476</v>
      </c>
      <c r="C1164" s="114">
        <v>551</v>
      </c>
      <c r="D1164" s="113" t="s">
        <v>76399</v>
      </c>
      <c r="E1164" s="113" t="s">
        <v>76481</v>
      </c>
      <c r="F1164" s="113" t="s">
        <v>76418</v>
      </c>
      <c r="G1164" s="113" t="s">
        <v>76436</v>
      </c>
      <c r="H1164" s="113" t="s">
        <v>76437</v>
      </c>
      <c r="I1164" s="113" t="s">
        <v>76438</v>
      </c>
      <c r="J1164" s="115">
        <v>251.83</v>
      </c>
    </row>
    <row r="1165" spans="1:10" x14ac:dyDescent="0.35">
      <c r="A1165" s="113" t="s">
        <v>76462</v>
      </c>
      <c r="B1165" s="113" t="s">
        <v>76476</v>
      </c>
      <c r="C1165" s="114">
        <v>551</v>
      </c>
      <c r="D1165" s="113" t="s">
        <v>76399</v>
      </c>
      <c r="E1165" s="113" t="s">
        <v>76481</v>
      </c>
      <c r="F1165" s="113" t="s">
        <v>76255</v>
      </c>
      <c r="G1165" s="113" t="s">
        <v>76419</v>
      </c>
      <c r="H1165" s="113" t="s">
        <v>76419</v>
      </c>
      <c r="I1165" s="113" t="s">
        <v>76420</v>
      </c>
      <c r="J1165" s="115">
        <v>189.81</v>
      </c>
    </row>
    <row r="1166" spans="1:10" x14ac:dyDescent="0.35">
      <c r="A1166" s="113" t="s">
        <v>76462</v>
      </c>
      <c r="B1166" s="113" t="s">
        <v>76476</v>
      </c>
      <c r="C1166" s="114">
        <v>551</v>
      </c>
      <c r="D1166" s="113" t="s">
        <v>76399</v>
      </c>
      <c r="E1166" s="113" t="s">
        <v>76481</v>
      </c>
      <c r="F1166" s="113" t="s">
        <v>76255</v>
      </c>
      <c r="G1166" s="113" t="s">
        <v>76421</v>
      </c>
      <c r="H1166" s="113" t="s">
        <v>76422</v>
      </c>
      <c r="I1166" s="113" t="s">
        <v>76423</v>
      </c>
      <c r="J1166" s="115">
        <v>284.25</v>
      </c>
    </row>
    <row r="1167" spans="1:10" x14ac:dyDescent="0.35">
      <c r="A1167" s="113" t="s">
        <v>76462</v>
      </c>
      <c r="B1167" s="113" t="s">
        <v>76476</v>
      </c>
      <c r="C1167" s="114">
        <v>551</v>
      </c>
      <c r="D1167" s="113" t="s">
        <v>76399</v>
      </c>
      <c r="E1167" s="113" t="s">
        <v>76481</v>
      </c>
      <c r="F1167" s="113" t="s">
        <v>76255</v>
      </c>
      <c r="G1167" s="113" t="s">
        <v>76424</v>
      </c>
      <c r="H1167" s="113" t="s">
        <v>76425</v>
      </c>
      <c r="I1167" s="113" t="s">
        <v>76426</v>
      </c>
      <c r="J1167" s="115">
        <v>257.64</v>
      </c>
    </row>
    <row r="1168" spans="1:10" x14ac:dyDescent="0.35">
      <c r="A1168" s="113" t="s">
        <v>76462</v>
      </c>
      <c r="B1168" s="113" t="s">
        <v>76476</v>
      </c>
      <c r="C1168" s="114">
        <v>551</v>
      </c>
      <c r="D1168" s="113" t="s">
        <v>76399</v>
      </c>
      <c r="E1168" s="113" t="s">
        <v>76481</v>
      </c>
      <c r="F1168" s="113" t="s">
        <v>76255</v>
      </c>
      <c r="G1168" s="113" t="s">
        <v>76427</v>
      </c>
      <c r="H1168" s="113" t="s">
        <v>76428</v>
      </c>
      <c r="I1168" s="113" t="s">
        <v>76429</v>
      </c>
      <c r="J1168" s="115">
        <v>284.25</v>
      </c>
    </row>
    <row r="1169" spans="1:10" x14ac:dyDescent="0.35">
      <c r="A1169" s="113" t="s">
        <v>76462</v>
      </c>
      <c r="B1169" s="113" t="s">
        <v>76476</v>
      </c>
      <c r="C1169" s="114">
        <v>551</v>
      </c>
      <c r="D1169" s="113" t="s">
        <v>76399</v>
      </c>
      <c r="E1169" s="113" t="s">
        <v>76481</v>
      </c>
      <c r="F1169" s="113" t="s">
        <v>76255</v>
      </c>
      <c r="G1169" s="113" t="s">
        <v>76430</v>
      </c>
      <c r="H1169" s="113" t="s">
        <v>76431</v>
      </c>
      <c r="I1169" s="113" t="s">
        <v>76432</v>
      </c>
      <c r="J1169" s="115">
        <v>311.02999999999997</v>
      </c>
    </row>
    <row r="1170" spans="1:10" x14ac:dyDescent="0.35">
      <c r="A1170" s="113" t="s">
        <v>76462</v>
      </c>
      <c r="B1170" s="113" t="s">
        <v>76476</v>
      </c>
      <c r="C1170" s="114">
        <v>551</v>
      </c>
      <c r="D1170" s="113" t="s">
        <v>76399</v>
      </c>
      <c r="E1170" s="113" t="s">
        <v>76481</v>
      </c>
      <c r="F1170" s="113" t="s">
        <v>76255</v>
      </c>
      <c r="G1170" s="113" t="s">
        <v>76433</v>
      </c>
      <c r="H1170" s="113" t="s">
        <v>76434</v>
      </c>
      <c r="I1170" s="113" t="s">
        <v>76435</v>
      </c>
      <c r="J1170" s="115">
        <v>244.12</v>
      </c>
    </row>
    <row r="1171" spans="1:10" x14ac:dyDescent="0.35">
      <c r="A1171" s="113" t="s">
        <v>76462</v>
      </c>
      <c r="B1171" s="113" t="s">
        <v>76476</v>
      </c>
      <c r="C1171" s="114">
        <v>551</v>
      </c>
      <c r="D1171" s="113" t="s">
        <v>76399</v>
      </c>
      <c r="E1171" s="113" t="s">
        <v>76481</v>
      </c>
      <c r="F1171" s="113" t="s">
        <v>76255</v>
      </c>
      <c r="G1171" s="113" t="s">
        <v>76436</v>
      </c>
      <c r="H1171" s="113" t="s">
        <v>76437</v>
      </c>
      <c r="I1171" s="113" t="s">
        <v>76438</v>
      </c>
      <c r="J1171" s="115">
        <v>247.8</v>
      </c>
    </row>
    <row r="1172" spans="1:10" x14ac:dyDescent="0.35">
      <c r="A1172" s="113" t="s">
        <v>76462</v>
      </c>
      <c r="B1172" s="113" t="s">
        <v>76476</v>
      </c>
      <c r="C1172" s="114">
        <v>551</v>
      </c>
      <c r="D1172" s="113" t="s">
        <v>76399</v>
      </c>
      <c r="E1172" s="113" t="s">
        <v>76481</v>
      </c>
      <c r="F1172" s="113" t="s">
        <v>76256</v>
      </c>
      <c r="G1172" s="113" t="s">
        <v>76419</v>
      </c>
      <c r="H1172" s="113" t="s">
        <v>76419</v>
      </c>
      <c r="I1172" s="113" t="s">
        <v>76420</v>
      </c>
      <c r="J1172" s="115">
        <v>180.78</v>
      </c>
    </row>
    <row r="1173" spans="1:10" x14ac:dyDescent="0.35">
      <c r="A1173" s="113" t="s">
        <v>76462</v>
      </c>
      <c r="B1173" s="113" t="s">
        <v>76476</v>
      </c>
      <c r="C1173" s="114">
        <v>551</v>
      </c>
      <c r="D1173" s="113" t="s">
        <v>76399</v>
      </c>
      <c r="E1173" s="113" t="s">
        <v>76481</v>
      </c>
      <c r="F1173" s="113" t="s">
        <v>76256</v>
      </c>
      <c r="G1173" s="113" t="s">
        <v>76421</v>
      </c>
      <c r="H1173" s="113" t="s">
        <v>76422</v>
      </c>
      <c r="I1173" s="113" t="s">
        <v>76423</v>
      </c>
      <c r="J1173" s="115">
        <v>189.7</v>
      </c>
    </row>
    <row r="1174" spans="1:10" x14ac:dyDescent="0.35">
      <c r="A1174" s="113" t="s">
        <v>76462</v>
      </c>
      <c r="B1174" s="113" t="s">
        <v>76476</v>
      </c>
      <c r="C1174" s="114">
        <v>551</v>
      </c>
      <c r="D1174" s="113" t="s">
        <v>76399</v>
      </c>
      <c r="E1174" s="113" t="s">
        <v>76481</v>
      </c>
      <c r="F1174" s="113" t="s">
        <v>76256</v>
      </c>
      <c r="G1174" s="113" t="s">
        <v>76424</v>
      </c>
      <c r="H1174" s="113" t="s">
        <v>76425</v>
      </c>
      <c r="I1174" s="113" t="s">
        <v>76426</v>
      </c>
      <c r="J1174" s="115">
        <v>180.78</v>
      </c>
    </row>
    <row r="1175" spans="1:10" x14ac:dyDescent="0.35">
      <c r="A1175" s="113" t="s">
        <v>76462</v>
      </c>
      <c r="B1175" s="113" t="s">
        <v>76476</v>
      </c>
      <c r="C1175" s="114">
        <v>551</v>
      </c>
      <c r="D1175" s="113" t="s">
        <v>76399</v>
      </c>
      <c r="E1175" s="113" t="s">
        <v>76481</v>
      </c>
      <c r="F1175" s="113" t="s">
        <v>76256</v>
      </c>
      <c r="G1175" s="113" t="s">
        <v>76427</v>
      </c>
      <c r="H1175" s="113" t="s">
        <v>76428</v>
      </c>
      <c r="I1175" s="113" t="s">
        <v>76429</v>
      </c>
      <c r="J1175" s="115">
        <v>247.85</v>
      </c>
    </row>
    <row r="1176" spans="1:10" x14ac:dyDescent="0.35">
      <c r="A1176" s="113" t="s">
        <v>76462</v>
      </c>
      <c r="B1176" s="113" t="s">
        <v>76476</v>
      </c>
      <c r="C1176" s="114">
        <v>551</v>
      </c>
      <c r="D1176" s="113" t="s">
        <v>76399</v>
      </c>
      <c r="E1176" s="113" t="s">
        <v>76481</v>
      </c>
      <c r="F1176" s="113" t="s">
        <v>76256</v>
      </c>
      <c r="G1176" s="113" t="s">
        <v>76430</v>
      </c>
      <c r="H1176" s="113" t="s">
        <v>76431</v>
      </c>
      <c r="I1176" s="113" t="s">
        <v>76432</v>
      </c>
      <c r="J1176" s="115">
        <v>227.63</v>
      </c>
    </row>
    <row r="1177" spans="1:10" x14ac:dyDescent="0.35">
      <c r="A1177" s="113" t="s">
        <v>76462</v>
      </c>
      <c r="B1177" s="113" t="s">
        <v>76476</v>
      </c>
      <c r="C1177" s="114">
        <v>551</v>
      </c>
      <c r="D1177" s="113" t="s">
        <v>76399</v>
      </c>
      <c r="E1177" s="113" t="s">
        <v>76481</v>
      </c>
      <c r="F1177" s="113" t="s">
        <v>76256</v>
      </c>
      <c r="G1177" s="113" t="s">
        <v>76433</v>
      </c>
      <c r="H1177" s="113" t="s">
        <v>76434</v>
      </c>
      <c r="I1177" s="113" t="s">
        <v>76435</v>
      </c>
      <c r="J1177" s="115">
        <v>174.59</v>
      </c>
    </row>
    <row r="1178" spans="1:10" x14ac:dyDescent="0.35">
      <c r="A1178" s="113" t="s">
        <v>76462</v>
      </c>
      <c r="B1178" s="113" t="s">
        <v>76476</v>
      </c>
      <c r="C1178" s="114">
        <v>551</v>
      </c>
      <c r="D1178" s="113" t="s">
        <v>76399</v>
      </c>
      <c r="E1178" s="113" t="s">
        <v>76481</v>
      </c>
      <c r="F1178" s="113" t="s">
        <v>76256</v>
      </c>
      <c r="G1178" s="113" t="s">
        <v>76436</v>
      </c>
      <c r="H1178" s="113" t="s">
        <v>76437</v>
      </c>
      <c r="I1178" s="113" t="s">
        <v>76438</v>
      </c>
      <c r="J1178" s="115">
        <v>255.06</v>
      </c>
    </row>
    <row r="1179" spans="1:10" x14ac:dyDescent="0.35">
      <c r="A1179" s="113" t="s">
        <v>76462</v>
      </c>
      <c r="B1179" s="113" t="s">
        <v>76480</v>
      </c>
      <c r="C1179" s="114">
        <v>557</v>
      </c>
      <c r="D1179" s="113" t="s">
        <v>76400</v>
      </c>
      <c r="E1179" s="113" t="s">
        <v>76482</v>
      </c>
      <c r="F1179" s="113" t="s">
        <v>76418</v>
      </c>
      <c r="G1179" s="113" t="s">
        <v>76419</v>
      </c>
      <c r="H1179" s="113" t="s">
        <v>76419</v>
      </c>
      <c r="I1179" s="113" t="s">
        <v>76420</v>
      </c>
      <c r="J1179" s="115">
        <v>161.63</v>
      </c>
    </row>
    <row r="1180" spans="1:10" x14ac:dyDescent="0.35">
      <c r="A1180" s="113" t="s">
        <v>76462</v>
      </c>
      <c r="B1180" s="113" t="s">
        <v>76480</v>
      </c>
      <c r="C1180" s="114">
        <v>557</v>
      </c>
      <c r="D1180" s="113" t="s">
        <v>76400</v>
      </c>
      <c r="E1180" s="113" t="s">
        <v>76482</v>
      </c>
      <c r="F1180" s="113" t="s">
        <v>76418</v>
      </c>
      <c r="G1180" s="113" t="s">
        <v>76421</v>
      </c>
      <c r="H1180" s="113" t="s">
        <v>76422</v>
      </c>
      <c r="I1180" s="113" t="s">
        <v>76423</v>
      </c>
      <c r="J1180" s="115">
        <v>320.19</v>
      </c>
    </row>
    <row r="1181" spans="1:10" x14ac:dyDescent="0.35">
      <c r="A1181" s="113" t="s">
        <v>76462</v>
      </c>
      <c r="B1181" s="113" t="s">
        <v>76480</v>
      </c>
      <c r="C1181" s="114">
        <v>557</v>
      </c>
      <c r="D1181" s="113" t="s">
        <v>76400</v>
      </c>
      <c r="E1181" s="113" t="s">
        <v>76482</v>
      </c>
      <c r="F1181" s="113" t="s">
        <v>76418</v>
      </c>
      <c r="G1181" s="113" t="s">
        <v>76424</v>
      </c>
      <c r="H1181" s="113" t="s">
        <v>76425</v>
      </c>
      <c r="I1181" s="113" t="s">
        <v>76426</v>
      </c>
      <c r="J1181" s="115">
        <v>207.05</v>
      </c>
    </row>
    <row r="1182" spans="1:10" x14ac:dyDescent="0.35">
      <c r="A1182" s="113" t="s">
        <v>76462</v>
      </c>
      <c r="B1182" s="113" t="s">
        <v>76480</v>
      </c>
      <c r="C1182" s="114">
        <v>557</v>
      </c>
      <c r="D1182" s="113" t="s">
        <v>76400</v>
      </c>
      <c r="E1182" s="113" t="s">
        <v>76482</v>
      </c>
      <c r="F1182" s="113" t="s">
        <v>76418</v>
      </c>
      <c r="G1182" s="113" t="s">
        <v>76427</v>
      </c>
      <c r="H1182" s="113" t="s">
        <v>76428</v>
      </c>
      <c r="I1182" s="113" t="s">
        <v>76429</v>
      </c>
      <c r="J1182" s="115">
        <v>318.13</v>
      </c>
    </row>
    <row r="1183" spans="1:10" x14ac:dyDescent="0.35">
      <c r="A1183" s="113" t="s">
        <v>76462</v>
      </c>
      <c r="B1183" s="113" t="s">
        <v>76480</v>
      </c>
      <c r="C1183" s="114">
        <v>557</v>
      </c>
      <c r="D1183" s="113" t="s">
        <v>76400</v>
      </c>
      <c r="E1183" s="113" t="s">
        <v>76482</v>
      </c>
      <c r="F1183" s="113" t="s">
        <v>76418</v>
      </c>
      <c r="G1183" s="113" t="s">
        <v>76430</v>
      </c>
      <c r="H1183" s="113" t="s">
        <v>76431</v>
      </c>
      <c r="I1183" s="113" t="s">
        <v>76432</v>
      </c>
      <c r="J1183" s="115">
        <v>323.26</v>
      </c>
    </row>
    <row r="1184" spans="1:10" x14ac:dyDescent="0.35">
      <c r="A1184" s="113" t="s">
        <v>76462</v>
      </c>
      <c r="B1184" s="113" t="s">
        <v>76480</v>
      </c>
      <c r="C1184" s="114">
        <v>557</v>
      </c>
      <c r="D1184" s="113" t="s">
        <v>76400</v>
      </c>
      <c r="E1184" s="113" t="s">
        <v>76482</v>
      </c>
      <c r="F1184" s="113" t="s">
        <v>76418</v>
      </c>
      <c r="G1184" s="113" t="s">
        <v>76433</v>
      </c>
      <c r="H1184" s="113" t="s">
        <v>76434</v>
      </c>
      <c r="I1184" s="113" t="s">
        <v>76435</v>
      </c>
      <c r="J1184" s="115">
        <v>228.19</v>
      </c>
    </row>
    <row r="1185" spans="1:10" x14ac:dyDescent="0.35">
      <c r="A1185" s="113" t="s">
        <v>76462</v>
      </c>
      <c r="B1185" s="113" t="s">
        <v>76480</v>
      </c>
      <c r="C1185" s="114">
        <v>557</v>
      </c>
      <c r="D1185" s="113" t="s">
        <v>76400</v>
      </c>
      <c r="E1185" s="113" t="s">
        <v>76482</v>
      </c>
      <c r="F1185" s="113" t="s">
        <v>76418</v>
      </c>
      <c r="G1185" s="113" t="s">
        <v>76436</v>
      </c>
      <c r="H1185" s="113" t="s">
        <v>76437</v>
      </c>
      <c r="I1185" s="113" t="s">
        <v>76438</v>
      </c>
      <c r="J1185" s="115">
        <v>251.83</v>
      </c>
    </row>
    <row r="1186" spans="1:10" x14ac:dyDescent="0.35">
      <c r="A1186" s="113" t="s">
        <v>76462</v>
      </c>
      <c r="B1186" s="113" t="s">
        <v>76480</v>
      </c>
      <c r="C1186" s="114">
        <v>557</v>
      </c>
      <c r="D1186" s="113" t="s">
        <v>76400</v>
      </c>
      <c r="E1186" s="113" t="s">
        <v>76482</v>
      </c>
      <c r="F1186" s="113" t="s">
        <v>76255</v>
      </c>
      <c r="G1186" s="113" t="s">
        <v>76419</v>
      </c>
      <c r="H1186" s="113" t="s">
        <v>76419</v>
      </c>
      <c r="I1186" s="113" t="s">
        <v>76420</v>
      </c>
      <c r="J1186" s="115">
        <v>189.81</v>
      </c>
    </row>
    <row r="1187" spans="1:10" x14ac:dyDescent="0.35">
      <c r="A1187" s="113" t="s">
        <v>76462</v>
      </c>
      <c r="B1187" s="113" t="s">
        <v>76480</v>
      </c>
      <c r="C1187" s="114">
        <v>557</v>
      </c>
      <c r="D1187" s="113" t="s">
        <v>76400</v>
      </c>
      <c r="E1187" s="113" t="s">
        <v>76482</v>
      </c>
      <c r="F1187" s="113" t="s">
        <v>76255</v>
      </c>
      <c r="G1187" s="113" t="s">
        <v>76421</v>
      </c>
      <c r="H1187" s="113" t="s">
        <v>76422</v>
      </c>
      <c r="I1187" s="113" t="s">
        <v>76423</v>
      </c>
      <c r="J1187" s="115">
        <v>284.25</v>
      </c>
    </row>
    <row r="1188" spans="1:10" x14ac:dyDescent="0.35">
      <c r="A1188" s="113" t="s">
        <v>76462</v>
      </c>
      <c r="B1188" s="113" t="s">
        <v>76480</v>
      </c>
      <c r="C1188" s="114">
        <v>557</v>
      </c>
      <c r="D1188" s="113" t="s">
        <v>76400</v>
      </c>
      <c r="E1188" s="113" t="s">
        <v>76482</v>
      </c>
      <c r="F1188" s="113" t="s">
        <v>76255</v>
      </c>
      <c r="G1188" s="113" t="s">
        <v>76424</v>
      </c>
      <c r="H1188" s="113" t="s">
        <v>76425</v>
      </c>
      <c r="I1188" s="113" t="s">
        <v>76426</v>
      </c>
      <c r="J1188" s="115">
        <v>257.64</v>
      </c>
    </row>
    <row r="1189" spans="1:10" x14ac:dyDescent="0.35">
      <c r="A1189" s="113" t="s">
        <v>76462</v>
      </c>
      <c r="B1189" s="113" t="s">
        <v>76480</v>
      </c>
      <c r="C1189" s="114">
        <v>557</v>
      </c>
      <c r="D1189" s="113" t="s">
        <v>76400</v>
      </c>
      <c r="E1189" s="113" t="s">
        <v>76482</v>
      </c>
      <c r="F1189" s="113" t="s">
        <v>76255</v>
      </c>
      <c r="G1189" s="113" t="s">
        <v>76427</v>
      </c>
      <c r="H1189" s="113" t="s">
        <v>76428</v>
      </c>
      <c r="I1189" s="113" t="s">
        <v>76429</v>
      </c>
      <c r="J1189" s="115">
        <v>284.25</v>
      </c>
    </row>
    <row r="1190" spans="1:10" x14ac:dyDescent="0.35">
      <c r="A1190" s="113" t="s">
        <v>76462</v>
      </c>
      <c r="B1190" s="113" t="s">
        <v>76480</v>
      </c>
      <c r="C1190" s="114">
        <v>557</v>
      </c>
      <c r="D1190" s="113" t="s">
        <v>76400</v>
      </c>
      <c r="E1190" s="113" t="s">
        <v>76482</v>
      </c>
      <c r="F1190" s="113" t="s">
        <v>76255</v>
      </c>
      <c r="G1190" s="113" t="s">
        <v>76430</v>
      </c>
      <c r="H1190" s="113" t="s">
        <v>76431</v>
      </c>
      <c r="I1190" s="113" t="s">
        <v>76432</v>
      </c>
      <c r="J1190" s="115">
        <v>311.02999999999997</v>
      </c>
    </row>
    <row r="1191" spans="1:10" x14ac:dyDescent="0.35">
      <c r="A1191" s="113" t="s">
        <v>76462</v>
      </c>
      <c r="B1191" s="113" t="s">
        <v>76480</v>
      </c>
      <c r="C1191" s="114">
        <v>557</v>
      </c>
      <c r="D1191" s="113" t="s">
        <v>76400</v>
      </c>
      <c r="E1191" s="113" t="s">
        <v>76482</v>
      </c>
      <c r="F1191" s="113" t="s">
        <v>76255</v>
      </c>
      <c r="G1191" s="113" t="s">
        <v>76433</v>
      </c>
      <c r="H1191" s="113" t="s">
        <v>76434</v>
      </c>
      <c r="I1191" s="113" t="s">
        <v>76435</v>
      </c>
      <c r="J1191" s="115">
        <v>244.12</v>
      </c>
    </row>
    <row r="1192" spans="1:10" x14ac:dyDescent="0.35">
      <c r="A1192" s="113" t="s">
        <v>76462</v>
      </c>
      <c r="B1192" s="113" t="s">
        <v>76480</v>
      </c>
      <c r="C1192" s="114">
        <v>557</v>
      </c>
      <c r="D1192" s="113" t="s">
        <v>76400</v>
      </c>
      <c r="E1192" s="113" t="s">
        <v>76482</v>
      </c>
      <c r="F1192" s="113" t="s">
        <v>76255</v>
      </c>
      <c r="G1192" s="113" t="s">
        <v>76436</v>
      </c>
      <c r="H1192" s="113" t="s">
        <v>76437</v>
      </c>
      <c r="I1192" s="113" t="s">
        <v>76438</v>
      </c>
      <c r="J1192" s="115">
        <v>247.8</v>
      </c>
    </row>
    <row r="1193" spans="1:10" x14ac:dyDescent="0.35">
      <c r="A1193" s="113" t="s">
        <v>76462</v>
      </c>
      <c r="B1193" s="113" t="s">
        <v>76480</v>
      </c>
      <c r="C1193" s="114">
        <v>557</v>
      </c>
      <c r="D1193" s="113" t="s">
        <v>76400</v>
      </c>
      <c r="E1193" s="113" t="s">
        <v>76482</v>
      </c>
      <c r="F1193" s="113" t="s">
        <v>76256</v>
      </c>
      <c r="G1193" s="113" t="s">
        <v>76419</v>
      </c>
      <c r="H1193" s="113" t="s">
        <v>76419</v>
      </c>
      <c r="I1193" s="113" t="s">
        <v>76420</v>
      </c>
      <c r="J1193" s="115">
        <v>180.78</v>
      </c>
    </row>
    <row r="1194" spans="1:10" x14ac:dyDescent="0.35">
      <c r="A1194" s="113" t="s">
        <v>76462</v>
      </c>
      <c r="B1194" s="113" t="s">
        <v>76480</v>
      </c>
      <c r="C1194" s="114">
        <v>557</v>
      </c>
      <c r="D1194" s="113" t="s">
        <v>76400</v>
      </c>
      <c r="E1194" s="113" t="s">
        <v>76482</v>
      </c>
      <c r="F1194" s="113" t="s">
        <v>76256</v>
      </c>
      <c r="G1194" s="113" t="s">
        <v>76421</v>
      </c>
      <c r="H1194" s="113" t="s">
        <v>76422</v>
      </c>
      <c r="I1194" s="113" t="s">
        <v>76423</v>
      </c>
      <c r="J1194" s="115">
        <v>189.7</v>
      </c>
    </row>
    <row r="1195" spans="1:10" x14ac:dyDescent="0.35">
      <c r="A1195" s="113" t="s">
        <v>76462</v>
      </c>
      <c r="B1195" s="113" t="s">
        <v>76480</v>
      </c>
      <c r="C1195" s="114">
        <v>557</v>
      </c>
      <c r="D1195" s="113" t="s">
        <v>76400</v>
      </c>
      <c r="E1195" s="113" t="s">
        <v>76482</v>
      </c>
      <c r="F1195" s="113" t="s">
        <v>76256</v>
      </c>
      <c r="G1195" s="113" t="s">
        <v>76424</v>
      </c>
      <c r="H1195" s="113" t="s">
        <v>76425</v>
      </c>
      <c r="I1195" s="113" t="s">
        <v>76426</v>
      </c>
      <c r="J1195" s="115">
        <v>180.78</v>
      </c>
    </row>
    <row r="1196" spans="1:10" x14ac:dyDescent="0.35">
      <c r="A1196" s="113" t="s">
        <v>76462</v>
      </c>
      <c r="B1196" s="113" t="s">
        <v>76480</v>
      </c>
      <c r="C1196" s="114">
        <v>557</v>
      </c>
      <c r="D1196" s="113" t="s">
        <v>76400</v>
      </c>
      <c r="E1196" s="113" t="s">
        <v>76482</v>
      </c>
      <c r="F1196" s="113" t="s">
        <v>76256</v>
      </c>
      <c r="G1196" s="113" t="s">
        <v>76427</v>
      </c>
      <c r="H1196" s="113" t="s">
        <v>76428</v>
      </c>
      <c r="I1196" s="113" t="s">
        <v>76429</v>
      </c>
      <c r="J1196" s="115">
        <v>247.85</v>
      </c>
    </row>
    <row r="1197" spans="1:10" x14ac:dyDescent="0.35">
      <c r="A1197" s="113" t="s">
        <v>76462</v>
      </c>
      <c r="B1197" s="113" t="s">
        <v>76480</v>
      </c>
      <c r="C1197" s="114">
        <v>557</v>
      </c>
      <c r="D1197" s="113" t="s">
        <v>76400</v>
      </c>
      <c r="E1197" s="113" t="s">
        <v>76482</v>
      </c>
      <c r="F1197" s="113" t="s">
        <v>76256</v>
      </c>
      <c r="G1197" s="113" t="s">
        <v>76430</v>
      </c>
      <c r="H1197" s="113" t="s">
        <v>76431</v>
      </c>
      <c r="I1197" s="113" t="s">
        <v>76432</v>
      </c>
      <c r="J1197" s="115">
        <v>227.63</v>
      </c>
    </row>
    <row r="1198" spans="1:10" x14ac:dyDescent="0.35">
      <c r="A1198" s="113" t="s">
        <v>76462</v>
      </c>
      <c r="B1198" s="113" t="s">
        <v>76480</v>
      </c>
      <c r="C1198" s="114">
        <v>557</v>
      </c>
      <c r="D1198" s="113" t="s">
        <v>76400</v>
      </c>
      <c r="E1198" s="113" t="s">
        <v>76482</v>
      </c>
      <c r="F1198" s="113" t="s">
        <v>76256</v>
      </c>
      <c r="G1198" s="113" t="s">
        <v>76433</v>
      </c>
      <c r="H1198" s="113" t="s">
        <v>76434</v>
      </c>
      <c r="I1198" s="113" t="s">
        <v>76435</v>
      </c>
      <c r="J1198" s="115">
        <v>174.59</v>
      </c>
    </row>
    <row r="1199" spans="1:10" x14ac:dyDescent="0.35">
      <c r="A1199" s="113" t="s">
        <v>76462</v>
      </c>
      <c r="B1199" s="113" t="s">
        <v>76480</v>
      </c>
      <c r="C1199" s="114">
        <v>557</v>
      </c>
      <c r="D1199" s="113" t="s">
        <v>76400</v>
      </c>
      <c r="E1199" s="113" t="s">
        <v>76482</v>
      </c>
      <c r="F1199" s="113" t="s">
        <v>76256</v>
      </c>
      <c r="G1199" s="113" t="s">
        <v>76436</v>
      </c>
      <c r="H1199" s="113" t="s">
        <v>76437</v>
      </c>
      <c r="I1199" s="113" t="s">
        <v>76438</v>
      </c>
      <c r="J1199" s="115">
        <v>255.06</v>
      </c>
    </row>
    <row r="1200" spans="1:10" x14ac:dyDescent="0.35">
      <c r="A1200" s="113" t="s">
        <v>76462</v>
      </c>
      <c r="B1200" s="113" t="s">
        <v>76480</v>
      </c>
      <c r="C1200" s="114">
        <v>562</v>
      </c>
      <c r="D1200" s="113" t="s">
        <v>76401</v>
      </c>
      <c r="E1200" s="113" t="s">
        <v>76483</v>
      </c>
      <c r="F1200" s="113" t="s">
        <v>76418</v>
      </c>
      <c r="G1200" s="113" t="s">
        <v>76419</v>
      </c>
      <c r="H1200" s="113" t="s">
        <v>76419</v>
      </c>
      <c r="I1200" s="113" t="s">
        <v>76420</v>
      </c>
      <c r="J1200" s="115">
        <v>161.63</v>
      </c>
    </row>
    <row r="1201" spans="1:10" x14ac:dyDescent="0.35">
      <c r="A1201" s="113" t="s">
        <v>76462</v>
      </c>
      <c r="B1201" s="113" t="s">
        <v>76480</v>
      </c>
      <c r="C1201" s="114">
        <v>562</v>
      </c>
      <c r="D1201" s="113" t="s">
        <v>76401</v>
      </c>
      <c r="E1201" s="113" t="s">
        <v>76483</v>
      </c>
      <c r="F1201" s="113" t="s">
        <v>76418</v>
      </c>
      <c r="G1201" s="113" t="s">
        <v>76421</v>
      </c>
      <c r="H1201" s="113" t="s">
        <v>76422</v>
      </c>
      <c r="I1201" s="113" t="s">
        <v>76423</v>
      </c>
      <c r="J1201" s="115">
        <v>320.19</v>
      </c>
    </row>
    <row r="1202" spans="1:10" x14ac:dyDescent="0.35">
      <c r="A1202" s="113" t="s">
        <v>76462</v>
      </c>
      <c r="B1202" s="113" t="s">
        <v>76480</v>
      </c>
      <c r="C1202" s="114">
        <v>562</v>
      </c>
      <c r="D1202" s="113" t="s">
        <v>76401</v>
      </c>
      <c r="E1202" s="113" t="s">
        <v>76483</v>
      </c>
      <c r="F1202" s="113" t="s">
        <v>76418</v>
      </c>
      <c r="G1202" s="113" t="s">
        <v>76424</v>
      </c>
      <c r="H1202" s="113" t="s">
        <v>76425</v>
      </c>
      <c r="I1202" s="113" t="s">
        <v>76426</v>
      </c>
      <c r="J1202" s="115">
        <v>207.05</v>
      </c>
    </row>
    <row r="1203" spans="1:10" x14ac:dyDescent="0.35">
      <c r="A1203" s="113" t="s">
        <v>76462</v>
      </c>
      <c r="B1203" s="113" t="s">
        <v>76480</v>
      </c>
      <c r="C1203" s="114">
        <v>562</v>
      </c>
      <c r="D1203" s="113" t="s">
        <v>76401</v>
      </c>
      <c r="E1203" s="113" t="s">
        <v>76483</v>
      </c>
      <c r="F1203" s="113" t="s">
        <v>76418</v>
      </c>
      <c r="G1203" s="113" t="s">
        <v>76427</v>
      </c>
      <c r="H1203" s="113" t="s">
        <v>76428</v>
      </c>
      <c r="I1203" s="113" t="s">
        <v>76429</v>
      </c>
      <c r="J1203" s="115">
        <v>318.13</v>
      </c>
    </row>
    <row r="1204" spans="1:10" x14ac:dyDescent="0.35">
      <c r="A1204" s="113" t="s">
        <v>76462</v>
      </c>
      <c r="B1204" s="113" t="s">
        <v>76480</v>
      </c>
      <c r="C1204" s="114">
        <v>562</v>
      </c>
      <c r="D1204" s="113" t="s">
        <v>76401</v>
      </c>
      <c r="E1204" s="113" t="s">
        <v>76483</v>
      </c>
      <c r="F1204" s="113" t="s">
        <v>76418</v>
      </c>
      <c r="G1204" s="113" t="s">
        <v>76430</v>
      </c>
      <c r="H1204" s="113" t="s">
        <v>76431</v>
      </c>
      <c r="I1204" s="113" t="s">
        <v>76432</v>
      </c>
      <c r="J1204" s="115">
        <v>323.26</v>
      </c>
    </row>
    <row r="1205" spans="1:10" x14ac:dyDescent="0.35">
      <c r="A1205" s="113" t="s">
        <v>76462</v>
      </c>
      <c r="B1205" s="113" t="s">
        <v>76480</v>
      </c>
      <c r="C1205" s="114">
        <v>562</v>
      </c>
      <c r="D1205" s="113" t="s">
        <v>76401</v>
      </c>
      <c r="E1205" s="113" t="s">
        <v>76483</v>
      </c>
      <c r="F1205" s="113" t="s">
        <v>76418</v>
      </c>
      <c r="G1205" s="113" t="s">
        <v>76433</v>
      </c>
      <c r="H1205" s="113" t="s">
        <v>76434</v>
      </c>
      <c r="I1205" s="113" t="s">
        <v>76435</v>
      </c>
      <c r="J1205" s="115">
        <v>228.19</v>
      </c>
    </row>
    <row r="1206" spans="1:10" x14ac:dyDescent="0.35">
      <c r="A1206" s="113" t="s">
        <v>76462</v>
      </c>
      <c r="B1206" s="113" t="s">
        <v>76480</v>
      </c>
      <c r="C1206" s="114">
        <v>562</v>
      </c>
      <c r="D1206" s="113" t="s">
        <v>76401</v>
      </c>
      <c r="E1206" s="113" t="s">
        <v>76483</v>
      </c>
      <c r="F1206" s="113" t="s">
        <v>76418</v>
      </c>
      <c r="G1206" s="113" t="s">
        <v>76436</v>
      </c>
      <c r="H1206" s="113" t="s">
        <v>76437</v>
      </c>
      <c r="I1206" s="113" t="s">
        <v>76438</v>
      </c>
      <c r="J1206" s="115">
        <v>251.83</v>
      </c>
    </row>
    <row r="1207" spans="1:10" x14ac:dyDescent="0.35">
      <c r="A1207" s="113" t="s">
        <v>76462</v>
      </c>
      <c r="B1207" s="113" t="s">
        <v>76480</v>
      </c>
      <c r="C1207" s="114">
        <v>562</v>
      </c>
      <c r="D1207" s="113" t="s">
        <v>76401</v>
      </c>
      <c r="E1207" s="113" t="s">
        <v>76483</v>
      </c>
      <c r="F1207" s="113" t="s">
        <v>76255</v>
      </c>
      <c r="G1207" s="113" t="s">
        <v>76419</v>
      </c>
      <c r="H1207" s="113" t="s">
        <v>76419</v>
      </c>
      <c r="I1207" s="113" t="s">
        <v>76420</v>
      </c>
      <c r="J1207" s="115">
        <v>189.81</v>
      </c>
    </row>
    <row r="1208" spans="1:10" x14ac:dyDescent="0.35">
      <c r="A1208" s="113" t="s">
        <v>76462</v>
      </c>
      <c r="B1208" s="113" t="s">
        <v>76480</v>
      </c>
      <c r="C1208" s="114">
        <v>562</v>
      </c>
      <c r="D1208" s="113" t="s">
        <v>76401</v>
      </c>
      <c r="E1208" s="113" t="s">
        <v>76483</v>
      </c>
      <c r="F1208" s="113" t="s">
        <v>76255</v>
      </c>
      <c r="G1208" s="113" t="s">
        <v>76421</v>
      </c>
      <c r="H1208" s="113" t="s">
        <v>76422</v>
      </c>
      <c r="I1208" s="113" t="s">
        <v>76423</v>
      </c>
      <c r="J1208" s="115">
        <v>284.25</v>
      </c>
    </row>
    <row r="1209" spans="1:10" x14ac:dyDescent="0.35">
      <c r="A1209" s="113" t="s">
        <v>76462</v>
      </c>
      <c r="B1209" s="113" t="s">
        <v>76480</v>
      </c>
      <c r="C1209" s="114">
        <v>562</v>
      </c>
      <c r="D1209" s="113" t="s">
        <v>76401</v>
      </c>
      <c r="E1209" s="113" t="s">
        <v>76483</v>
      </c>
      <c r="F1209" s="113" t="s">
        <v>76255</v>
      </c>
      <c r="G1209" s="113" t="s">
        <v>76424</v>
      </c>
      <c r="H1209" s="113" t="s">
        <v>76425</v>
      </c>
      <c r="I1209" s="113" t="s">
        <v>76426</v>
      </c>
      <c r="J1209" s="115">
        <v>257.64</v>
      </c>
    </row>
    <row r="1210" spans="1:10" x14ac:dyDescent="0.35">
      <c r="A1210" s="113" t="s">
        <v>76462</v>
      </c>
      <c r="B1210" s="113" t="s">
        <v>76480</v>
      </c>
      <c r="C1210" s="114">
        <v>562</v>
      </c>
      <c r="D1210" s="113" t="s">
        <v>76401</v>
      </c>
      <c r="E1210" s="113" t="s">
        <v>76483</v>
      </c>
      <c r="F1210" s="113" t="s">
        <v>76255</v>
      </c>
      <c r="G1210" s="113" t="s">
        <v>76427</v>
      </c>
      <c r="H1210" s="113" t="s">
        <v>76428</v>
      </c>
      <c r="I1210" s="113" t="s">
        <v>76429</v>
      </c>
      <c r="J1210" s="115">
        <v>284.25</v>
      </c>
    </row>
    <row r="1211" spans="1:10" x14ac:dyDescent="0.35">
      <c r="A1211" s="113" t="s">
        <v>76462</v>
      </c>
      <c r="B1211" s="113" t="s">
        <v>76480</v>
      </c>
      <c r="C1211" s="114">
        <v>562</v>
      </c>
      <c r="D1211" s="113" t="s">
        <v>76401</v>
      </c>
      <c r="E1211" s="113" t="s">
        <v>76483</v>
      </c>
      <c r="F1211" s="113" t="s">
        <v>76255</v>
      </c>
      <c r="G1211" s="113" t="s">
        <v>76430</v>
      </c>
      <c r="H1211" s="113" t="s">
        <v>76431</v>
      </c>
      <c r="I1211" s="113" t="s">
        <v>76432</v>
      </c>
      <c r="J1211" s="115">
        <v>311.02999999999997</v>
      </c>
    </row>
    <row r="1212" spans="1:10" x14ac:dyDescent="0.35">
      <c r="A1212" s="113" t="s">
        <v>76462</v>
      </c>
      <c r="B1212" s="113" t="s">
        <v>76480</v>
      </c>
      <c r="C1212" s="114">
        <v>562</v>
      </c>
      <c r="D1212" s="113" t="s">
        <v>76401</v>
      </c>
      <c r="E1212" s="113" t="s">
        <v>76483</v>
      </c>
      <c r="F1212" s="113" t="s">
        <v>76255</v>
      </c>
      <c r="G1212" s="113" t="s">
        <v>76433</v>
      </c>
      <c r="H1212" s="113" t="s">
        <v>76434</v>
      </c>
      <c r="I1212" s="113" t="s">
        <v>76435</v>
      </c>
      <c r="J1212" s="115">
        <v>244.12</v>
      </c>
    </row>
    <row r="1213" spans="1:10" x14ac:dyDescent="0.35">
      <c r="A1213" s="113" t="s">
        <v>76462</v>
      </c>
      <c r="B1213" s="113" t="s">
        <v>76480</v>
      </c>
      <c r="C1213" s="114">
        <v>562</v>
      </c>
      <c r="D1213" s="113" t="s">
        <v>76401</v>
      </c>
      <c r="E1213" s="113" t="s">
        <v>76483</v>
      </c>
      <c r="F1213" s="113" t="s">
        <v>76255</v>
      </c>
      <c r="G1213" s="113" t="s">
        <v>76436</v>
      </c>
      <c r="H1213" s="113" t="s">
        <v>76437</v>
      </c>
      <c r="I1213" s="113" t="s">
        <v>76438</v>
      </c>
      <c r="J1213" s="115">
        <v>247.8</v>
      </c>
    </row>
    <row r="1214" spans="1:10" x14ac:dyDescent="0.35">
      <c r="A1214" s="113" t="s">
        <v>76462</v>
      </c>
      <c r="B1214" s="113" t="s">
        <v>76480</v>
      </c>
      <c r="C1214" s="114">
        <v>562</v>
      </c>
      <c r="D1214" s="113" t="s">
        <v>76401</v>
      </c>
      <c r="E1214" s="113" t="s">
        <v>76483</v>
      </c>
      <c r="F1214" s="113" t="s">
        <v>76256</v>
      </c>
      <c r="G1214" s="113" t="s">
        <v>76419</v>
      </c>
      <c r="H1214" s="113" t="s">
        <v>76419</v>
      </c>
      <c r="I1214" s="113" t="s">
        <v>76420</v>
      </c>
      <c r="J1214" s="115">
        <v>180.78</v>
      </c>
    </row>
    <row r="1215" spans="1:10" x14ac:dyDescent="0.35">
      <c r="A1215" s="113" t="s">
        <v>76462</v>
      </c>
      <c r="B1215" s="113" t="s">
        <v>76480</v>
      </c>
      <c r="C1215" s="114">
        <v>562</v>
      </c>
      <c r="D1215" s="113" t="s">
        <v>76401</v>
      </c>
      <c r="E1215" s="113" t="s">
        <v>76483</v>
      </c>
      <c r="F1215" s="113" t="s">
        <v>76256</v>
      </c>
      <c r="G1215" s="113" t="s">
        <v>76421</v>
      </c>
      <c r="H1215" s="113" t="s">
        <v>76422</v>
      </c>
      <c r="I1215" s="113" t="s">
        <v>76423</v>
      </c>
      <c r="J1215" s="115">
        <v>189.7</v>
      </c>
    </row>
    <row r="1216" spans="1:10" x14ac:dyDescent="0.35">
      <c r="A1216" s="113" t="s">
        <v>76462</v>
      </c>
      <c r="B1216" s="113" t="s">
        <v>76480</v>
      </c>
      <c r="C1216" s="114">
        <v>562</v>
      </c>
      <c r="D1216" s="113" t="s">
        <v>76401</v>
      </c>
      <c r="E1216" s="113" t="s">
        <v>76483</v>
      </c>
      <c r="F1216" s="113" t="s">
        <v>76256</v>
      </c>
      <c r="G1216" s="113" t="s">
        <v>76424</v>
      </c>
      <c r="H1216" s="113" t="s">
        <v>76425</v>
      </c>
      <c r="I1216" s="113" t="s">
        <v>76426</v>
      </c>
      <c r="J1216" s="115">
        <v>180.78</v>
      </c>
    </row>
    <row r="1217" spans="1:10" x14ac:dyDescent="0.35">
      <c r="A1217" s="113" t="s">
        <v>76462</v>
      </c>
      <c r="B1217" s="113" t="s">
        <v>76480</v>
      </c>
      <c r="C1217" s="114">
        <v>562</v>
      </c>
      <c r="D1217" s="113" t="s">
        <v>76401</v>
      </c>
      <c r="E1217" s="113" t="s">
        <v>76483</v>
      </c>
      <c r="F1217" s="113" t="s">
        <v>76256</v>
      </c>
      <c r="G1217" s="113" t="s">
        <v>76427</v>
      </c>
      <c r="H1217" s="113" t="s">
        <v>76428</v>
      </c>
      <c r="I1217" s="113" t="s">
        <v>76429</v>
      </c>
      <c r="J1217" s="115">
        <v>247.85</v>
      </c>
    </row>
    <row r="1218" spans="1:10" x14ac:dyDescent="0.35">
      <c r="A1218" s="113" t="s">
        <v>76462</v>
      </c>
      <c r="B1218" s="113" t="s">
        <v>76480</v>
      </c>
      <c r="C1218" s="114">
        <v>562</v>
      </c>
      <c r="D1218" s="113" t="s">
        <v>76401</v>
      </c>
      <c r="E1218" s="113" t="s">
        <v>76483</v>
      </c>
      <c r="F1218" s="113" t="s">
        <v>76256</v>
      </c>
      <c r="G1218" s="113" t="s">
        <v>76430</v>
      </c>
      <c r="H1218" s="113" t="s">
        <v>76431</v>
      </c>
      <c r="I1218" s="113" t="s">
        <v>76432</v>
      </c>
      <c r="J1218" s="115">
        <v>227.63</v>
      </c>
    </row>
    <row r="1219" spans="1:10" x14ac:dyDescent="0.35">
      <c r="A1219" s="113" t="s">
        <v>76462</v>
      </c>
      <c r="B1219" s="113" t="s">
        <v>76480</v>
      </c>
      <c r="C1219" s="114">
        <v>562</v>
      </c>
      <c r="D1219" s="113" t="s">
        <v>76401</v>
      </c>
      <c r="E1219" s="113" t="s">
        <v>76483</v>
      </c>
      <c r="F1219" s="113" t="s">
        <v>76256</v>
      </c>
      <c r="G1219" s="113" t="s">
        <v>76433</v>
      </c>
      <c r="H1219" s="113" t="s">
        <v>76434</v>
      </c>
      <c r="I1219" s="113" t="s">
        <v>76435</v>
      </c>
      <c r="J1219" s="115">
        <v>174.59</v>
      </c>
    </row>
    <row r="1220" spans="1:10" x14ac:dyDescent="0.35">
      <c r="A1220" s="113" t="s">
        <v>76462</v>
      </c>
      <c r="B1220" s="113" t="s">
        <v>76480</v>
      </c>
      <c r="C1220" s="114">
        <v>562</v>
      </c>
      <c r="D1220" s="113" t="s">
        <v>76401</v>
      </c>
      <c r="E1220" s="113" t="s">
        <v>76483</v>
      </c>
      <c r="F1220" s="113" t="s">
        <v>76256</v>
      </c>
      <c r="G1220" s="113" t="s">
        <v>76436</v>
      </c>
      <c r="H1220" s="113" t="s">
        <v>76437</v>
      </c>
      <c r="I1220" s="113" t="s">
        <v>76438</v>
      </c>
      <c r="J1220" s="115">
        <v>255.06</v>
      </c>
    </row>
    <row r="1221" spans="1:10" x14ac:dyDescent="0.35">
      <c r="A1221" s="113" t="s">
        <v>76462</v>
      </c>
      <c r="B1221" s="113" t="s">
        <v>76480</v>
      </c>
      <c r="C1221" s="114">
        <v>564</v>
      </c>
      <c r="D1221" s="113" t="s">
        <v>76484</v>
      </c>
      <c r="E1221" s="113" t="s">
        <v>76485</v>
      </c>
      <c r="F1221" s="113" t="s">
        <v>76418</v>
      </c>
      <c r="G1221" s="113" t="s">
        <v>76419</v>
      </c>
      <c r="H1221" s="113" t="s">
        <v>76419</v>
      </c>
      <c r="I1221" s="113" t="s">
        <v>76420</v>
      </c>
      <c r="J1221" s="115">
        <v>161.63</v>
      </c>
    </row>
    <row r="1222" spans="1:10" x14ac:dyDescent="0.35">
      <c r="A1222" s="113" t="s">
        <v>76462</v>
      </c>
      <c r="B1222" s="113" t="s">
        <v>76480</v>
      </c>
      <c r="C1222" s="114">
        <v>564</v>
      </c>
      <c r="D1222" s="113" t="s">
        <v>76484</v>
      </c>
      <c r="E1222" s="113" t="s">
        <v>76485</v>
      </c>
      <c r="F1222" s="113" t="s">
        <v>76418</v>
      </c>
      <c r="G1222" s="113" t="s">
        <v>76421</v>
      </c>
      <c r="H1222" s="113" t="s">
        <v>76422</v>
      </c>
      <c r="I1222" s="113" t="s">
        <v>76423</v>
      </c>
      <c r="J1222" s="115">
        <v>320.19</v>
      </c>
    </row>
    <row r="1223" spans="1:10" x14ac:dyDescent="0.35">
      <c r="A1223" s="113" t="s">
        <v>76462</v>
      </c>
      <c r="B1223" s="113" t="s">
        <v>76480</v>
      </c>
      <c r="C1223" s="114">
        <v>564</v>
      </c>
      <c r="D1223" s="113" t="s">
        <v>76484</v>
      </c>
      <c r="E1223" s="113" t="s">
        <v>76485</v>
      </c>
      <c r="F1223" s="113" t="s">
        <v>76418</v>
      </c>
      <c r="G1223" s="113" t="s">
        <v>76424</v>
      </c>
      <c r="H1223" s="113" t="s">
        <v>76425</v>
      </c>
      <c r="I1223" s="113" t="s">
        <v>76426</v>
      </c>
      <c r="J1223" s="115">
        <v>207.05</v>
      </c>
    </row>
    <row r="1224" spans="1:10" x14ac:dyDescent="0.35">
      <c r="A1224" s="113" t="s">
        <v>76462</v>
      </c>
      <c r="B1224" s="113" t="s">
        <v>76480</v>
      </c>
      <c r="C1224" s="114">
        <v>564</v>
      </c>
      <c r="D1224" s="113" t="s">
        <v>76484</v>
      </c>
      <c r="E1224" s="113" t="s">
        <v>76485</v>
      </c>
      <c r="F1224" s="113" t="s">
        <v>76418</v>
      </c>
      <c r="G1224" s="113" t="s">
        <v>76427</v>
      </c>
      <c r="H1224" s="113" t="s">
        <v>76428</v>
      </c>
      <c r="I1224" s="113" t="s">
        <v>76429</v>
      </c>
      <c r="J1224" s="115">
        <v>318.13</v>
      </c>
    </row>
    <row r="1225" spans="1:10" x14ac:dyDescent="0.35">
      <c r="A1225" s="113" t="s">
        <v>76462</v>
      </c>
      <c r="B1225" s="113" t="s">
        <v>76480</v>
      </c>
      <c r="C1225" s="114">
        <v>564</v>
      </c>
      <c r="D1225" s="113" t="s">
        <v>76484</v>
      </c>
      <c r="E1225" s="113" t="s">
        <v>76485</v>
      </c>
      <c r="F1225" s="113" t="s">
        <v>76418</v>
      </c>
      <c r="G1225" s="113" t="s">
        <v>76430</v>
      </c>
      <c r="H1225" s="113" t="s">
        <v>76431</v>
      </c>
      <c r="I1225" s="113" t="s">
        <v>76432</v>
      </c>
      <c r="J1225" s="115">
        <v>323.26</v>
      </c>
    </row>
    <row r="1226" spans="1:10" x14ac:dyDescent="0.35">
      <c r="A1226" s="113" t="s">
        <v>76462</v>
      </c>
      <c r="B1226" s="113" t="s">
        <v>76480</v>
      </c>
      <c r="C1226" s="114">
        <v>564</v>
      </c>
      <c r="D1226" s="113" t="s">
        <v>76484</v>
      </c>
      <c r="E1226" s="113" t="s">
        <v>76485</v>
      </c>
      <c r="F1226" s="113" t="s">
        <v>76418</v>
      </c>
      <c r="G1226" s="113" t="s">
        <v>76433</v>
      </c>
      <c r="H1226" s="113" t="s">
        <v>76434</v>
      </c>
      <c r="I1226" s="113" t="s">
        <v>76435</v>
      </c>
      <c r="J1226" s="115">
        <v>228.19</v>
      </c>
    </row>
    <row r="1227" spans="1:10" x14ac:dyDescent="0.35">
      <c r="A1227" s="113" t="s">
        <v>76462</v>
      </c>
      <c r="B1227" s="113" t="s">
        <v>76480</v>
      </c>
      <c r="C1227" s="114">
        <v>564</v>
      </c>
      <c r="D1227" s="113" t="s">
        <v>76484</v>
      </c>
      <c r="E1227" s="113" t="s">
        <v>76485</v>
      </c>
      <c r="F1227" s="113" t="s">
        <v>76418</v>
      </c>
      <c r="G1227" s="113" t="s">
        <v>76436</v>
      </c>
      <c r="H1227" s="113" t="s">
        <v>76437</v>
      </c>
      <c r="I1227" s="113" t="s">
        <v>76438</v>
      </c>
      <c r="J1227" s="115">
        <v>251.83</v>
      </c>
    </row>
    <row r="1228" spans="1:10" x14ac:dyDescent="0.35">
      <c r="A1228" s="113" t="s">
        <v>76462</v>
      </c>
      <c r="B1228" s="113" t="s">
        <v>76480</v>
      </c>
      <c r="C1228" s="114">
        <v>564</v>
      </c>
      <c r="D1228" s="113" t="s">
        <v>76484</v>
      </c>
      <c r="E1228" s="113" t="s">
        <v>76485</v>
      </c>
      <c r="F1228" s="113" t="s">
        <v>76255</v>
      </c>
      <c r="G1228" s="113" t="s">
        <v>76419</v>
      </c>
      <c r="H1228" s="113" t="s">
        <v>76419</v>
      </c>
      <c r="I1228" s="113" t="s">
        <v>76420</v>
      </c>
      <c r="J1228" s="115">
        <v>189.81</v>
      </c>
    </row>
    <row r="1229" spans="1:10" x14ac:dyDescent="0.35">
      <c r="A1229" s="113" t="s">
        <v>76462</v>
      </c>
      <c r="B1229" s="113" t="s">
        <v>76480</v>
      </c>
      <c r="C1229" s="114">
        <v>564</v>
      </c>
      <c r="D1229" s="113" t="s">
        <v>76484</v>
      </c>
      <c r="E1229" s="113" t="s">
        <v>76485</v>
      </c>
      <c r="F1229" s="113" t="s">
        <v>76255</v>
      </c>
      <c r="G1229" s="113" t="s">
        <v>76421</v>
      </c>
      <c r="H1229" s="113" t="s">
        <v>76422</v>
      </c>
      <c r="I1229" s="113" t="s">
        <v>76423</v>
      </c>
      <c r="J1229" s="115">
        <v>284.25</v>
      </c>
    </row>
    <row r="1230" spans="1:10" x14ac:dyDescent="0.35">
      <c r="A1230" s="113" t="s">
        <v>76462</v>
      </c>
      <c r="B1230" s="113" t="s">
        <v>76480</v>
      </c>
      <c r="C1230" s="114">
        <v>564</v>
      </c>
      <c r="D1230" s="113" t="s">
        <v>76484</v>
      </c>
      <c r="E1230" s="113" t="s">
        <v>76485</v>
      </c>
      <c r="F1230" s="113" t="s">
        <v>76255</v>
      </c>
      <c r="G1230" s="113" t="s">
        <v>76424</v>
      </c>
      <c r="H1230" s="113" t="s">
        <v>76425</v>
      </c>
      <c r="I1230" s="113" t="s">
        <v>76426</v>
      </c>
      <c r="J1230" s="115">
        <v>257.64</v>
      </c>
    </row>
    <row r="1231" spans="1:10" x14ac:dyDescent="0.35">
      <c r="A1231" s="113" t="s">
        <v>76462</v>
      </c>
      <c r="B1231" s="113" t="s">
        <v>76480</v>
      </c>
      <c r="C1231" s="114">
        <v>564</v>
      </c>
      <c r="D1231" s="113" t="s">
        <v>76484</v>
      </c>
      <c r="E1231" s="113" t="s">
        <v>76485</v>
      </c>
      <c r="F1231" s="113" t="s">
        <v>76255</v>
      </c>
      <c r="G1231" s="113" t="s">
        <v>76427</v>
      </c>
      <c r="H1231" s="113" t="s">
        <v>76428</v>
      </c>
      <c r="I1231" s="113" t="s">
        <v>76429</v>
      </c>
      <c r="J1231" s="115">
        <v>284.25</v>
      </c>
    </row>
    <row r="1232" spans="1:10" x14ac:dyDescent="0.35">
      <c r="A1232" s="113" t="s">
        <v>76462</v>
      </c>
      <c r="B1232" s="113" t="s">
        <v>76480</v>
      </c>
      <c r="C1232" s="114">
        <v>564</v>
      </c>
      <c r="D1232" s="113" t="s">
        <v>76484</v>
      </c>
      <c r="E1232" s="113" t="s">
        <v>76485</v>
      </c>
      <c r="F1232" s="113" t="s">
        <v>76255</v>
      </c>
      <c r="G1232" s="113" t="s">
        <v>76430</v>
      </c>
      <c r="H1232" s="113" t="s">
        <v>76431</v>
      </c>
      <c r="I1232" s="113" t="s">
        <v>76432</v>
      </c>
      <c r="J1232" s="115">
        <v>311.02999999999997</v>
      </c>
    </row>
    <row r="1233" spans="1:10" x14ac:dyDescent="0.35">
      <c r="A1233" s="113" t="s">
        <v>76462</v>
      </c>
      <c r="B1233" s="113" t="s">
        <v>76480</v>
      </c>
      <c r="C1233" s="114">
        <v>564</v>
      </c>
      <c r="D1233" s="113" t="s">
        <v>76484</v>
      </c>
      <c r="E1233" s="113" t="s">
        <v>76485</v>
      </c>
      <c r="F1233" s="113" t="s">
        <v>76255</v>
      </c>
      <c r="G1233" s="113" t="s">
        <v>76433</v>
      </c>
      <c r="H1233" s="113" t="s">
        <v>76434</v>
      </c>
      <c r="I1233" s="113" t="s">
        <v>76435</v>
      </c>
      <c r="J1233" s="115">
        <v>244.12</v>
      </c>
    </row>
    <row r="1234" spans="1:10" x14ac:dyDescent="0.35">
      <c r="A1234" s="113" t="s">
        <v>76462</v>
      </c>
      <c r="B1234" s="113" t="s">
        <v>76480</v>
      </c>
      <c r="C1234" s="114">
        <v>564</v>
      </c>
      <c r="D1234" s="113" t="s">
        <v>76484</v>
      </c>
      <c r="E1234" s="113" t="s">
        <v>76485</v>
      </c>
      <c r="F1234" s="113" t="s">
        <v>76255</v>
      </c>
      <c r="G1234" s="113" t="s">
        <v>76436</v>
      </c>
      <c r="H1234" s="113" t="s">
        <v>76437</v>
      </c>
      <c r="I1234" s="113" t="s">
        <v>76438</v>
      </c>
      <c r="J1234" s="115">
        <v>247.8</v>
      </c>
    </row>
    <row r="1235" spans="1:10" x14ac:dyDescent="0.35">
      <c r="A1235" s="113" t="s">
        <v>76462</v>
      </c>
      <c r="B1235" s="113" t="s">
        <v>76480</v>
      </c>
      <c r="C1235" s="114">
        <v>564</v>
      </c>
      <c r="D1235" s="113" t="s">
        <v>76484</v>
      </c>
      <c r="E1235" s="113" t="s">
        <v>76485</v>
      </c>
      <c r="F1235" s="113" t="s">
        <v>76256</v>
      </c>
      <c r="G1235" s="113" t="s">
        <v>76419</v>
      </c>
      <c r="H1235" s="113" t="s">
        <v>76419</v>
      </c>
      <c r="I1235" s="113" t="s">
        <v>76420</v>
      </c>
      <c r="J1235" s="115">
        <v>180.78</v>
      </c>
    </row>
    <row r="1236" spans="1:10" x14ac:dyDescent="0.35">
      <c r="A1236" s="113" t="s">
        <v>76462</v>
      </c>
      <c r="B1236" s="113" t="s">
        <v>76480</v>
      </c>
      <c r="C1236" s="114">
        <v>564</v>
      </c>
      <c r="D1236" s="113" t="s">
        <v>76484</v>
      </c>
      <c r="E1236" s="113" t="s">
        <v>76485</v>
      </c>
      <c r="F1236" s="113" t="s">
        <v>76256</v>
      </c>
      <c r="G1236" s="113" t="s">
        <v>76421</v>
      </c>
      <c r="H1236" s="113" t="s">
        <v>76422</v>
      </c>
      <c r="I1236" s="113" t="s">
        <v>76423</v>
      </c>
      <c r="J1236" s="115">
        <v>189.7</v>
      </c>
    </row>
    <row r="1237" spans="1:10" x14ac:dyDescent="0.35">
      <c r="A1237" s="113" t="s">
        <v>76462</v>
      </c>
      <c r="B1237" s="113" t="s">
        <v>76480</v>
      </c>
      <c r="C1237" s="114">
        <v>564</v>
      </c>
      <c r="D1237" s="113" t="s">
        <v>76484</v>
      </c>
      <c r="E1237" s="113" t="s">
        <v>76485</v>
      </c>
      <c r="F1237" s="113" t="s">
        <v>76256</v>
      </c>
      <c r="G1237" s="113" t="s">
        <v>76424</v>
      </c>
      <c r="H1237" s="113" t="s">
        <v>76425</v>
      </c>
      <c r="I1237" s="113" t="s">
        <v>76426</v>
      </c>
      <c r="J1237" s="115">
        <v>180.78</v>
      </c>
    </row>
    <row r="1238" spans="1:10" x14ac:dyDescent="0.35">
      <c r="A1238" s="113" t="s">
        <v>76462</v>
      </c>
      <c r="B1238" s="113" t="s">
        <v>76480</v>
      </c>
      <c r="C1238" s="114">
        <v>564</v>
      </c>
      <c r="D1238" s="113" t="s">
        <v>76484</v>
      </c>
      <c r="E1238" s="113" t="s">
        <v>76485</v>
      </c>
      <c r="F1238" s="113" t="s">
        <v>76256</v>
      </c>
      <c r="G1238" s="113" t="s">
        <v>76427</v>
      </c>
      <c r="H1238" s="113" t="s">
        <v>76428</v>
      </c>
      <c r="I1238" s="113" t="s">
        <v>76429</v>
      </c>
      <c r="J1238" s="115">
        <v>247.85</v>
      </c>
    </row>
    <row r="1239" spans="1:10" x14ac:dyDescent="0.35">
      <c r="A1239" s="113" t="s">
        <v>76462</v>
      </c>
      <c r="B1239" s="113" t="s">
        <v>76480</v>
      </c>
      <c r="C1239" s="114">
        <v>564</v>
      </c>
      <c r="D1239" s="113" t="s">
        <v>76484</v>
      </c>
      <c r="E1239" s="113" t="s">
        <v>76485</v>
      </c>
      <c r="F1239" s="113" t="s">
        <v>76256</v>
      </c>
      <c r="G1239" s="113" t="s">
        <v>76430</v>
      </c>
      <c r="H1239" s="113" t="s">
        <v>76431</v>
      </c>
      <c r="I1239" s="113" t="s">
        <v>76432</v>
      </c>
      <c r="J1239" s="115">
        <v>227.63</v>
      </c>
    </row>
    <row r="1240" spans="1:10" x14ac:dyDescent="0.35">
      <c r="A1240" s="113" t="s">
        <v>76462</v>
      </c>
      <c r="B1240" s="113" t="s">
        <v>76480</v>
      </c>
      <c r="C1240" s="114">
        <v>564</v>
      </c>
      <c r="D1240" s="113" t="s">
        <v>76484</v>
      </c>
      <c r="E1240" s="113" t="s">
        <v>76485</v>
      </c>
      <c r="F1240" s="113" t="s">
        <v>76256</v>
      </c>
      <c r="G1240" s="113" t="s">
        <v>76433</v>
      </c>
      <c r="H1240" s="113" t="s">
        <v>76434</v>
      </c>
      <c r="I1240" s="113" t="s">
        <v>76435</v>
      </c>
      <c r="J1240" s="115">
        <v>174.59</v>
      </c>
    </row>
    <row r="1241" spans="1:10" x14ac:dyDescent="0.35">
      <c r="A1241" s="113" t="s">
        <v>76462</v>
      </c>
      <c r="B1241" s="113" t="s">
        <v>76480</v>
      </c>
      <c r="C1241" s="114">
        <v>564</v>
      </c>
      <c r="D1241" s="113" t="s">
        <v>76484</v>
      </c>
      <c r="E1241" s="113" t="s">
        <v>76485</v>
      </c>
      <c r="F1241" s="113" t="s">
        <v>76256</v>
      </c>
      <c r="G1241" s="113" t="s">
        <v>76436</v>
      </c>
      <c r="H1241" s="113" t="s">
        <v>76437</v>
      </c>
      <c r="I1241" s="113" t="s">
        <v>76438</v>
      </c>
      <c r="J1241" s="115">
        <v>255.06</v>
      </c>
    </row>
    <row r="1242" spans="1:10" x14ac:dyDescent="0.35">
      <c r="A1242" s="113" t="s">
        <v>76462</v>
      </c>
      <c r="B1242" s="113" t="s">
        <v>76480</v>
      </c>
      <c r="C1242" s="114">
        <v>565</v>
      </c>
      <c r="D1242" s="113" t="s">
        <v>76403</v>
      </c>
      <c r="E1242" s="113" t="s">
        <v>76486</v>
      </c>
      <c r="F1242" s="113" t="s">
        <v>76418</v>
      </c>
      <c r="G1242" s="113" t="s">
        <v>76419</v>
      </c>
      <c r="H1242" s="113" t="s">
        <v>76419</v>
      </c>
      <c r="I1242" s="113" t="s">
        <v>76420</v>
      </c>
      <c r="J1242" s="115">
        <v>161.63</v>
      </c>
    </row>
    <row r="1243" spans="1:10" x14ac:dyDescent="0.35">
      <c r="A1243" s="113" t="s">
        <v>76462</v>
      </c>
      <c r="B1243" s="113" t="s">
        <v>76480</v>
      </c>
      <c r="C1243" s="114">
        <v>565</v>
      </c>
      <c r="D1243" s="113" t="s">
        <v>76403</v>
      </c>
      <c r="E1243" s="113" t="s">
        <v>76486</v>
      </c>
      <c r="F1243" s="113" t="s">
        <v>76418</v>
      </c>
      <c r="G1243" s="113" t="s">
        <v>76421</v>
      </c>
      <c r="H1243" s="113" t="s">
        <v>76422</v>
      </c>
      <c r="I1243" s="113" t="s">
        <v>76423</v>
      </c>
      <c r="J1243" s="115">
        <v>320.19</v>
      </c>
    </row>
    <row r="1244" spans="1:10" x14ac:dyDescent="0.35">
      <c r="A1244" s="113" t="s">
        <v>76462</v>
      </c>
      <c r="B1244" s="113" t="s">
        <v>76480</v>
      </c>
      <c r="C1244" s="114">
        <v>565</v>
      </c>
      <c r="D1244" s="113" t="s">
        <v>76403</v>
      </c>
      <c r="E1244" s="113" t="s">
        <v>76486</v>
      </c>
      <c r="F1244" s="113" t="s">
        <v>76418</v>
      </c>
      <c r="G1244" s="113" t="s">
        <v>76424</v>
      </c>
      <c r="H1244" s="113" t="s">
        <v>76425</v>
      </c>
      <c r="I1244" s="113" t="s">
        <v>76426</v>
      </c>
      <c r="J1244" s="115">
        <v>207.05</v>
      </c>
    </row>
    <row r="1245" spans="1:10" x14ac:dyDescent="0.35">
      <c r="A1245" s="113" t="s">
        <v>76462</v>
      </c>
      <c r="B1245" s="113" t="s">
        <v>76480</v>
      </c>
      <c r="C1245" s="114">
        <v>565</v>
      </c>
      <c r="D1245" s="113" t="s">
        <v>76403</v>
      </c>
      <c r="E1245" s="113" t="s">
        <v>76486</v>
      </c>
      <c r="F1245" s="113" t="s">
        <v>76418</v>
      </c>
      <c r="G1245" s="113" t="s">
        <v>76427</v>
      </c>
      <c r="H1245" s="113" t="s">
        <v>76428</v>
      </c>
      <c r="I1245" s="113" t="s">
        <v>76429</v>
      </c>
      <c r="J1245" s="115">
        <v>318.13</v>
      </c>
    </row>
    <row r="1246" spans="1:10" x14ac:dyDescent="0.35">
      <c r="A1246" s="113" t="s">
        <v>76462</v>
      </c>
      <c r="B1246" s="113" t="s">
        <v>76480</v>
      </c>
      <c r="C1246" s="114">
        <v>565</v>
      </c>
      <c r="D1246" s="113" t="s">
        <v>76403</v>
      </c>
      <c r="E1246" s="113" t="s">
        <v>76486</v>
      </c>
      <c r="F1246" s="113" t="s">
        <v>76418</v>
      </c>
      <c r="G1246" s="113" t="s">
        <v>76430</v>
      </c>
      <c r="H1246" s="113" t="s">
        <v>76431</v>
      </c>
      <c r="I1246" s="113" t="s">
        <v>76432</v>
      </c>
      <c r="J1246" s="115">
        <v>323.26</v>
      </c>
    </row>
    <row r="1247" spans="1:10" x14ac:dyDescent="0.35">
      <c r="A1247" s="113" t="s">
        <v>76462</v>
      </c>
      <c r="B1247" s="113" t="s">
        <v>76480</v>
      </c>
      <c r="C1247" s="114">
        <v>565</v>
      </c>
      <c r="D1247" s="113" t="s">
        <v>76403</v>
      </c>
      <c r="E1247" s="113" t="s">
        <v>76486</v>
      </c>
      <c r="F1247" s="113" t="s">
        <v>76418</v>
      </c>
      <c r="G1247" s="113" t="s">
        <v>76433</v>
      </c>
      <c r="H1247" s="113" t="s">
        <v>76434</v>
      </c>
      <c r="I1247" s="113" t="s">
        <v>76435</v>
      </c>
      <c r="J1247" s="115">
        <v>228.19</v>
      </c>
    </row>
    <row r="1248" spans="1:10" x14ac:dyDescent="0.35">
      <c r="A1248" s="113" t="s">
        <v>76462</v>
      </c>
      <c r="B1248" s="113" t="s">
        <v>76480</v>
      </c>
      <c r="C1248" s="114">
        <v>565</v>
      </c>
      <c r="D1248" s="113" t="s">
        <v>76403</v>
      </c>
      <c r="E1248" s="113" t="s">
        <v>76486</v>
      </c>
      <c r="F1248" s="113" t="s">
        <v>76418</v>
      </c>
      <c r="G1248" s="113" t="s">
        <v>76436</v>
      </c>
      <c r="H1248" s="113" t="s">
        <v>76437</v>
      </c>
      <c r="I1248" s="113" t="s">
        <v>76438</v>
      </c>
      <c r="J1248" s="115">
        <v>251.83</v>
      </c>
    </row>
    <row r="1249" spans="1:10" x14ac:dyDescent="0.35">
      <c r="A1249" s="113" t="s">
        <v>76462</v>
      </c>
      <c r="B1249" s="113" t="s">
        <v>76480</v>
      </c>
      <c r="C1249" s="114">
        <v>565</v>
      </c>
      <c r="D1249" s="113" t="s">
        <v>76403</v>
      </c>
      <c r="E1249" s="113" t="s">
        <v>76486</v>
      </c>
      <c r="F1249" s="113" t="s">
        <v>76255</v>
      </c>
      <c r="G1249" s="113" t="s">
        <v>76419</v>
      </c>
      <c r="H1249" s="113" t="s">
        <v>76419</v>
      </c>
      <c r="I1249" s="113" t="s">
        <v>76420</v>
      </c>
      <c r="J1249" s="115">
        <v>189.81</v>
      </c>
    </row>
    <row r="1250" spans="1:10" x14ac:dyDescent="0.35">
      <c r="A1250" s="113" t="s">
        <v>76462</v>
      </c>
      <c r="B1250" s="113" t="s">
        <v>76480</v>
      </c>
      <c r="C1250" s="114">
        <v>565</v>
      </c>
      <c r="D1250" s="113" t="s">
        <v>76403</v>
      </c>
      <c r="E1250" s="113" t="s">
        <v>76486</v>
      </c>
      <c r="F1250" s="113" t="s">
        <v>76255</v>
      </c>
      <c r="G1250" s="113" t="s">
        <v>76421</v>
      </c>
      <c r="H1250" s="113" t="s">
        <v>76422</v>
      </c>
      <c r="I1250" s="113" t="s">
        <v>76423</v>
      </c>
      <c r="J1250" s="115">
        <v>284.25</v>
      </c>
    </row>
    <row r="1251" spans="1:10" x14ac:dyDescent="0.35">
      <c r="A1251" s="113" t="s">
        <v>76462</v>
      </c>
      <c r="B1251" s="113" t="s">
        <v>76480</v>
      </c>
      <c r="C1251" s="114">
        <v>565</v>
      </c>
      <c r="D1251" s="113" t="s">
        <v>76403</v>
      </c>
      <c r="E1251" s="113" t="s">
        <v>76486</v>
      </c>
      <c r="F1251" s="113" t="s">
        <v>76255</v>
      </c>
      <c r="G1251" s="113" t="s">
        <v>76424</v>
      </c>
      <c r="H1251" s="113" t="s">
        <v>76425</v>
      </c>
      <c r="I1251" s="113" t="s">
        <v>76426</v>
      </c>
      <c r="J1251" s="115">
        <v>257.64</v>
      </c>
    </row>
    <row r="1252" spans="1:10" x14ac:dyDescent="0.35">
      <c r="A1252" s="113" t="s">
        <v>76462</v>
      </c>
      <c r="B1252" s="113" t="s">
        <v>76480</v>
      </c>
      <c r="C1252" s="114">
        <v>565</v>
      </c>
      <c r="D1252" s="113" t="s">
        <v>76403</v>
      </c>
      <c r="E1252" s="113" t="s">
        <v>76486</v>
      </c>
      <c r="F1252" s="113" t="s">
        <v>76255</v>
      </c>
      <c r="G1252" s="113" t="s">
        <v>76427</v>
      </c>
      <c r="H1252" s="113" t="s">
        <v>76428</v>
      </c>
      <c r="I1252" s="113" t="s">
        <v>76429</v>
      </c>
      <c r="J1252" s="115">
        <v>284.25</v>
      </c>
    </row>
    <row r="1253" spans="1:10" x14ac:dyDescent="0.35">
      <c r="A1253" s="113" t="s">
        <v>76462</v>
      </c>
      <c r="B1253" s="113" t="s">
        <v>76480</v>
      </c>
      <c r="C1253" s="114">
        <v>565</v>
      </c>
      <c r="D1253" s="113" t="s">
        <v>76403</v>
      </c>
      <c r="E1253" s="113" t="s">
        <v>76486</v>
      </c>
      <c r="F1253" s="113" t="s">
        <v>76255</v>
      </c>
      <c r="G1253" s="113" t="s">
        <v>76430</v>
      </c>
      <c r="H1253" s="113" t="s">
        <v>76431</v>
      </c>
      <c r="I1253" s="113" t="s">
        <v>76432</v>
      </c>
      <c r="J1253" s="115">
        <v>311.02999999999997</v>
      </c>
    </row>
    <row r="1254" spans="1:10" x14ac:dyDescent="0.35">
      <c r="A1254" s="113" t="s">
        <v>76462</v>
      </c>
      <c r="B1254" s="113" t="s">
        <v>76480</v>
      </c>
      <c r="C1254" s="114">
        <v>565</v>
      </c>
      <c r="D1254" s="113" t="s">
        <v>76403</v>
      </c>
      <c r="E1254" s="113" t="s">
        <v>76486</v>
      </c>
      <c r="F1254" s="113" t="s">
        <v>76255</v>
      </c>
      <c r="G1254" s="113" t="s">
        <v>76433</v>
      </c>
      <c r="H1254" s="113" t="s">
        <v>76434</v>
      </c>
      <c r="I1254" s="113" t="s">
        <v>76435</v>
      </c>
      <c r="J1254" s="115">
        <v>244.12</v>
      </c>
    </row>
    <row r="1255" spans="1:10" x14ac:dyDescent="0.35">
      <c r="A1255" s="113" t="s">
        <v>76462</v>
      </c>
      <c r="B1255" s="113" t="s">
        <v>76480</v>
      </c>
      <c r="C1255" s="114">
        <v>565</v>
      </c>
      <c r="D1255" s="113" t="s">
        <v>76403</v>
      </c>
      <c r="E1255" s="113" t="s">
        <v>76486</v>
      </c>
      <c r="F1255" s="113" t="s">
        <v>76255</v>
      </c>
      <c r="G1255" s="113" t="s">
        <v>76436</v>
      </c>
      <c r="H1255" s="113" t="s">
        <v>76437</v>
      </c>
      <c r="I1255" s="113" t="s">
        <v>76438</v>
      </c>
      <c r="J1255" s="115">
        <v>247.8</v>
      </c>
    </row>
    <row r="1256" spans="1:10" x14ac:dyDescent="0.35">
      <c r="A1256" s="113" t="s">
        <v>76462</v>
      </c>
      <c r="B1256" s="113" t="s">
        <v>76480</v>
      </c>
      <c r="C1256" s="114">
        <v>565</v>
      </c>
      <c r="D1256" s="113" t="s">
        <v>76403</v>
      </c>
      <c r="E1256" s="113" t="s">
        <v>76486</v>
      </c>
      <c r="F1256" s="113" t="s">
        <v>76256</v>
      </c>
      <c r="G1256" s="113" t="s">
        <v>76419</v>
      </c>
      <c r="H1256" s="113" t="s">
        <v>76419</v>
      </c>
      <c r="I1256" s="113" t="s">
        <v>76420</v>
      </c>
      <c r="J1256" s="115">
        <v>180.78</v>
      </c>
    </row>
    <row r="1257" spans="1:10" x14ac:dyDescent="0.35">
      <c r="A1257" s="113" t="s">
        <v>76462</v>
      </c>
      <c r="B1257" s="113" t="s">
        <v>76480</v>
      </c>
      <c r="C1257" s="114">
        <v>565</v>
      </c>
      <c r="D1257" s="113" t="s">
        <v>76403</v>
      </c>
      <c r="E1257" s="113" t="s">
        <v>76486</v>
      </c>
      <c r="F1257" s="113" t="s">
        <v>76256</v>
      </c>
      <c r="G1257" s="113" t="s">
        <v>76421</v>
      </c>
      <c r="H1257" s="113" t="s">
        <v>76422</v>
      </c>
      <c r="I1257" s="113" t="s">
        <v>76423</v>
      </c>
      <c r="J1257" s="115">
        <v>189.7</v>
      </c>
    </row>
    <row r="1258" spans="1:10" x14ac:dyDescent="0.35">
      <c r="A1258" s="113" t="s">
        <v>76462</v>
      </c>
      <c r="B1258" s="113" t="s">
        <v>76480</v>
      </c>
      <c r="C1258" s="114">
        <v>565</v>
      </c>
      <c r="D1258" s="113" t="s">
        <v>76403</v>
      </c>
      <c r="E1258" s="113" t="s">
        <v>76486</v>
      </c>
      <c r="F1258" s="113" t="s">
        <v>76256</v>
      </c>
      <c r="G1258" s="113" t="s">
        <v>76424</v>
      </c>
      <c r="H1258" s="113" t="s">
        <v>76425</v>
      </c>
      <c r="I1258" s="113" t="s">
        <v>76426</v>
      </c>
      <c r="J1258" s="115">
        <v>180.78</v>
      </c>
    </row>
    <row r="1259" spans="1:10" x14ac:dyDescent="0.35">
      <c r="A1259" s="113" t="s">
        <v>76462</v>
      </c>
      <c r="B1259" s="113" t="s">
        <v>76480</v>
      </c>
      <c r="C1259" s="114">
        <v>565</v>
      </c>
      <c r="D1259" s="113" t="s">
        <v>76403</v>
      </c>
      <c r="E1259" s="113" t="s">
        <v>76486</v>
      </c>
      <c r="F1259" s="113" t="s">
        <v>76256</v>
      </c>
      <c r="G1259" s="113" t="s">
        <v>76427</v>
      </c>
      <c r="H1259" s="113" t="s">
        <v>76428</v>
      </c>
      <c r="I1259" s="113" t="s">
        <v>76429</v>
      </c>
      <c r="J1259" s="115">
        <v>247.85</v>
      </c>
    </row>
    <row r="1260" spans="1:10" x14ac:dyDescent="0.35">
      <c r="A1260" s="113" t="s">
        <v>76462</v>
      </c>
      <c r="B1260" s="113" t="s">
        <v>76480</v>
      </c>
      <c r="C1260" s="114">
        <v>565</v>
      </c>
      <c r="D1260" s="113" t="s">
        <v>76403</v>
      </c>
      <c r="E1260" s="113" t="s">
        <v>76486</v>
      </c>
      <c r="F1260" s="113" t="s">
        <v>76256</v>
      </c>
      <c r="G1260" s="113" t="s">
        <v>76430</v>
      </c>
      <c r="H1260" s="113" t="s">
        <v>76431</v>
      </c>
      <c r="I1260" s="113" t="s">
        <v>76432</v>
      </c>
      <c r="J1260" s="115">
        <v>227.63</v>
      </c>
    </row>
    <row r="1261" spans="1:10" x14ac:dyDescent="0.35">
      <c r="A1261" s="113" t="s">
        <v>76462</v>
      </c>
      <c r="B1261" s="113" t="s">
        <v>76480</v>
      </c>
      <c r="C1261" s="114">
        <v>565</v>
      </c>
      <c r="D1261" s="113" t="s">
        <v>76403</v>
      </c>
      <c r="E1261" s="113" t="s">
        <v>76486</v>
      </c>
      <c r="F1261" s="113" t="s">
        <v>76256</v>
      </c>
      <c r="G1261" s="113" t="s">
        <v>76433</v>
      </c>
      <c r="H1261" s="113" t="s">
        <v>76434</v>
      </c>
      <c r="I1261" s="113" t="s">
        <v>76435</v>
      </c>
      <c r="J1261" s="115">
        <v>174.59</v>
      </c>
    </row>
    <row r="1262" spans="1:10" x14ac:dyDescent="0.35">
      <c r="A1262" s="113" t="s">
        <v>76462</v>
      </c>
      <c r="B1262" s="113" t="s">
        <v>76480</v>
      </c>
      <c r="C1262" s="114">
        <v>565</v>
      </c>
      <c r="D1262" s="113" t="s">
        <v>76403</v>
      </c>
      <c r="E1262" s="113" t="s">
        <v>76486</v>
      </c>
      <c r="F1262" s="113" t="s">
        <v>76256</v>
      </c>
      <c r="G1262" s="113" t="s">
        <v>76436</v>
      </c>
      <c r="H1262" s="113" t="s">
        <v>76437</v>
      </c>
      <c r="I1262" s="113" t="s">
        <v>76438</v>
      </c>
      <c r="J1262" s="115">
        <v>255.06</v>
      </c>
    </row>
    <row r="1263" spans="1:10" x14ac:dyDescent="0.35">
      <c r="A1263" s="113" t="s">
        <v>76487</v>
      </c>
      <c r="B1263" s="113" t="s">
        <v>76488</v>
      </c>
      <c r="C1263" s="114">
        <v>201</v>
      </c>
      <c r="D1263" s="113" t="s">
        <v>76489</v>
      </c>
      <c r="E1263" s="113" t="s">
        <v>76490</v>
      </c>
      <c r="F1263" s="113" t="s">
        <v>76418</v>
      </c>
      <c r="G1263" s="113" t="s">
        <v>76419</v>
      </c>
      <c r="H1263" s="113" t="s">
        <v>76419</v>
      </c>
      <c r="I1263" s="113" t="s">
        <v>76420</v>
      </c>
      <c r="J1263" s="115">
        <v>191.68</v>
      </c>
    </row>
    <row r="1264" spans="1:10" x14ac:dyDescent="0.35">
      <c r="A1264" s="113" t="s">
        <v>76487</v>
      </c>
      <c r="B1264" s="113" t="s">
        <v>76488</v>
      </c>
      <c r="C1264" s="114">
        <v>201</v>
      </c>
      <c r="D1264" s="113" t="s">
        <v>76489</v>
      </c>
      <c r="E1264" s="113" t="s">
        <v>76490</v>
      </c>
      <c r="F1264" s="113" t="s">
        <v>76418</v>
      </c>
      <c r="G1264" s="113" t="s">
        <v>76421</v>
      </c>
      <c r="H1264" s="113" t="s">
        <v>76422</v>
      </c>
      <c r="I1264" s="113" t="s">
        <v>76423</v>
      </c>
      <c r="J1264" s="115">
        <v>285.45</v>
      </c>
    </row>
    <row r="1265" spans="1:10" x14ac:dyDescent="0.35">
      <c r="A1265" s="113" t="s">
        <v>76487</v>
      </c>
      <c r="B1265" s="113" t="s">
        <v>76488</v>
      </c>
      <c r="C1265" s="114">
        <v>201</v>
      </c>
      <c r="D1265" s="113" t="s">
        <v>76489</v>
      </c>
      <c r="E1265" s="113" t="s">
        <v>76490</v>
      </c>
      <c r="F1265" s="113" t="s">
        <v>76418</v>
      </c>
      <c r="G1265" s="113" t="s">
        <v>76424</v>
      </c>
      <c r="H1265" s="113" t="s">
        <v>76425</v>
      </c>
      <c r="I1265" s="113" t="s">
        <v>76426</v>
      </c>
      <c r="J1265" s="115">
        <v>259.58999999999997</v>
      </c>
    </row>
    <row r="1266" spans="1:10" x14ac:dyDescent="0.35">
      <c r="A1266" s="113" t="s">
        <v>76487</v>
      </c>
      <c r="B1266" s="113" t="s">
        <v>76488</v>
      </c>
      <c r="C1266" s="114">
        <v>201</v>
      </c>
      <c r="D1266" s="113" t="s">
        <v>76489</v>
      </c>
      <c r="E1266" s="113" t="s">
        <v>76490</v>
      </c>
      <c r="F1266" s="113" t="s">
        <v>76418</v>
      </c>
      <c r="G1266" s="113" t="s">
        <v>76427</v>
      </c>
      <c r="H1266" s="113" t="s">
        <v>76428</v>
      </c>
      <c r="I1266" s="113" t="s">
        <v>76429</v>
      </c>
      <c r="J1266" s="115">
        <v>278.14</v>
      </c>
    </row>
    <row r="1267" spans="1:10" x14ac:dyDescent="0.35">
      <c r="A1267" s="113" t="s">
        <v>76487</v>
      </c>
      <c r="B1267" s="113" t="s">
        <v>76488</v>
      </c>
      <c r="C1267" s="114">
        <v>201</v>
      </c>
      <c r="D1267" s="113" t="s">
        <v>76489</v>
      </c>
      <c r="E1267" s="113" t="s">
        <v>76490</v>
      </c>
      <c r="F1267" s="113" t="s">
        <v>76418</v>
      </c>
      <c r="G1267" s="113" t="s">
        <v>76430</v>
      </c>
      <c r="H1267" s="113" t="s">
        <v>76431</v>
      </c>
      <c r="I1267" s="113" t="s">
        <v>76432</v>
      </c>
      <c r="J1267" s="115">
        <v>285.45</v>
      </c>
    </row>
    <row r="1268" spans="1:10" x14ac:dyDescent="0.35">
      <c r="A1268" s="113" t="s">
        <v>76487</v>
      </c>
      <c r="B1268" s="113" t="s">
        <v>76488</v>
      </c>
      <c r="C1268" s="114">
        <v>201</v>
      </c>
      <c r="D1268" s="113" t="s">
        <v>76489</v>
      </c>
      <c r="E1268" s="113" t="s">
        <v>76490</v>
      </c>
      <c r="F1268" s="113" t="s">
        <v>76418</v>
      </c>
      <c r="G1268" s="113" t="s">
        <v>76433</v>
      </c>
      <c r="H1268" s="113" t="s">
        <v>76434</v>
      </c>
      <c r="I1268" s="113" t="s">
        <v>76435</v>
      </c>
      <c r="J1268" s="115">
        <v>178.78</v>
      </c>
    </row>
    <row r="1269" spans="1:10" x14ac:dyDescent="0.35">
      <c r="A1269" s="113" t="s">
        <v>76487</v>
      </c>
      <c r="B1269" s="113" t="s">
        <v>76488</v>
      </c>
      <c r="C1269" s="114">
        <v>201</v>
      </c>
      <c r="D1269" s="113" t="s">
        <v>76489</v>
      </c>
      <c r="E1269" s="113" t="s">
        <v>76490</v>
      </c>
      <c r="F1269" s="113" t="s">
        <v>76418</v>
      </c>
      <c r="G1269" s="113" t="s">
        <v>76436</v>
      </c>
      <c r="H1269" s="113" t="s">
        <v>76437</v>
      </c>
      <c r="I1269" s="113" t="s">
        <v>76438</v>
      </c>
      <c r="J1269" s="115">
        <v>320.92</v>
      </c>
    </row>
    <row r="1270" spans="1:10" x14ac:dyDescent="0.35">
      <c r="A1270" s="113" t="s">
        <v>76487</v>
      </c>
      <c r="B1270" s="113" t="s">
        <v>76488</v>
      </c>
      <c r="C1270" s="114">
        <v>201</v>
      </c>
      <c r="D1270" s="113" t="s">
        <v>76489</v>
      </c>
      <c r="E1270" s="113" t="s">
        <v>76490</v>
      </c>
      <c r="F1270" s="113" t="s">
        <v>76255</v>
      </c>
      <c r="G1270" s="113" t="s">
        <v>76419</v>
      </c>
      <c r="H1270" s="113" t="s">
        <v>76419</v>
      </c>
      <c r="I1270" s="113" t="s">
        <v>76420</v>
      </c>
      <c r="J1270" s="115">
        <v>152.77000000000001</v>
      </c>
    </row>
    <row r="1271" spans="1:10" x14ac:dyDescent="0.35">
      <c r="A1271" s="113" t="s">
        <v>76487</v>
      </c>
      <c r="B1271" s="113" t="s">
        <v>76488</v>
      </c>
      <c r="C1271" s="114">
        <v>201</v>
      </c>
      <c r="D1271" s="113" t="s">
        <v>76489</v>
      </c>
      <c r="E1271" s="113" t="s">
        <v>76490</v>
      </c>
      <c r="F1271" s="113" t="s">
        <v>76255</v>
      </c>
      <c r="G1271" s="113" t="s">
        <v>76421</v>
      </c>
      <c r="H1271" s="113" t="s">
        <v>76422</v>
      </c>
      <c r="I1271" s="113" t="s">
        <v>76423</v>
      </c>
      <c r="J1271" s="115">
        <v>214.29</v>
      </c>
    </row>
    <row r="1272" spans="1:10" x14ac:dyDescent="0.35">
      <c r="A1272" s="113" t="s">
        <v>76487</v>
      </c>
      <c r="B1272" s="113" t="s">
        <v>76488</v>
      </c>
      <c r="C1272" s="114">
        <v>201</v>
      </c>
      <c r="D1272" s="113" t="s">
        <v>76489</v>
      </c>
      <c r="E1272" s="113" t="s">
        <v>76490</v>
      </c>
      <c r="F1272" s="113" t="s">
        <v>76255</v>
      </c>
      <c r="G1272" s="113" t="s">
        <v>76424</v>
      </c>
      <c r="H1272" s="113" t="s">
        <v>76425</v>
      </c>
      <c r="I1272" s="113" t="s">
        <v>76426</v>
      </c>
      <c r="J1272" s="115">
        <v>248.15</v>
      </c>
    </row>
    <row r="1273" spans="1:10" x14ac:dyDescent="0.35">
      <c r="A1273" s="113" t="s">
        <v>76487</v>
      </c>
      <c r="B1273" s="113" t="s">
        <v>76488</v>
      </c>
      <c r="C1273" s="114">
        <v>201</v>
      </c>
      <c r="D1273" s="113" t="s">
        <v>76489</v>
      </c>
      <c r="E1273" s="113" t="s">
        <v>76490</v>
      </c>
      <c r="F1273" s="113" t="s">
        <v>76255</v>
      </c>
      <c r="G1273" s="113" t="s">
        <v>76427</v>
      </c>
      <c r="H1273" s="113" t="s">
        <v>76428</v>
      </c>
      <c r="I1273" s="113" t="s">
        <v>76429</v>
      </c>
      <c r="J1273" s="115">
        <v>214.29</v>
      </c>
    </row>
    <row r="1274" spans="1:10" x14ac:dyDescent="0.35">
      <c r="A1274" s="113" t="s">
        <v>76487</v>
      </c>
      <c r="B1274" s="113" t="s">
        <v>76488</v>
      </c>
      <c r="C1274" s="114">
        <v>201</v>
      </c>
      <c r="D1274" s="113" t="s">
        <v>76489</v>
      </c>
      <c r="E1274" s="113" t="s">
        <v>76490</v>
      </c>
      <c r="F1274" s="113" t="s">
        <v>76255</v>
      </c>
      <c r="G1274" s="113" t="s">
        <v>76430</v>
      </c>
      <c r="H1274" s="113" t="s">
        <v>76431</v>
      </c>
      <c r="I1274" s="113" t="s">
        <v>76432</v>
      </c>
      <c r="J1274" s="115">
        <v>209.63</v>
      </c>
    </row>
    <row r="1275" spans="1:10" x14ac:dyDescent="0.35">
      <c r="A1275" s="113" t="s">
        <v>76487</v>
      </c>
      <c r="B1275" s="113" t="s">
        <v>76488</v>
      </c>
      <c r="C1275" s="114">
        <v>201</v>
      </c>
      <c r="D1275" s="113" t="s">
        <v>76489</v>
      </c>
      <c r="E1275" s="113" t="s">
        <v>76490</v>
      </c>
      <c r="F1275" s="113" t="s">
        <v>76255</v>
      </c>
      <c r="G1275" s="113" t="s">
        <v>76433</v>
      </c>
      <c r="H1275" s="113" t="s">
        <v>76434</v>
      </c>
      <c r="I1275" s="113" t="s">
        <v>76435</v>
      </c>
      <c r="J1275" s="115">
        <v>189.95</v>
      </c>
    </row>
    <row r="1276" spans="1:10" x14ac:dyDescent="0.35">
      <c r="A1276" s="113" t="s">
        <v>76487</v>
      </c>
      <c r="B1276" s="113" t="s">
        <v>76488</v>
      </c>
      <c r="C1276" s="114">
        <v>201</v>
      </c>
      <c r="D1276" s="113" t="s">
        <v>76489</v>
      </c>
      <c r="E1276" s="113" t="s">
        <v>76490</v>
      </c>
      <c r="F1276" s="113" t="s">
        <v>76255</v>
      </c>
      <c r="G1276" s="113" t="s">
        <v>76436</v>
      </c>
      <c r="H1276" s="113" t="s">
        <v>76437</v>
      </c>
      <c r="I1276" s="113" t="s">
        <v>76438</v>
      </c>
      <c r="J1276" s="115">
        <v>284.89</v>
      </c>
    </row>
    <row r="1277" spans="1:10" x14ac:dyDescent="0.35">
      <c r="A1277" s="113" t="s">
        <v>76487</v>
      </c>
      <c r="B1277" s="113" t="s">
        <v>76488</v>
      </c>
      <c r="C1277" s="114">
        <v>201</v>
      </c>
      <c r="D1277" s="113" t="s">
        <v>76489</v>
      </c>
      <c r="E1277" s="113" t="s">
        <v>76490</v>
      </c>
      <c r="F1277" s="113" t="s">
        <v>76256</v>
      </c>
      <c r="G1277" s="113" t="s">
        <v>76419</v>
      </c>
      <c r="H1277" s="113" t="s">
        <v>76419</v>
      </c>
      <c r="I1277" s="113" t="s">
        <v>76420</v>
      </c>
      <c r="J1277" s="115">
        <v>201.6</v>
      </c>
    </row>
    <row r="1278" spans="1:10" x14ac:dyDescent="0.35">
      <c r="A1278" s="113" t="s">
        <v>76487</v>
      </c>
      <c r="B1278" s="113" t="s">
        <v>76488</v>
      </c>
      <c r="C1278" s="114">
        <v>201</v>
      </c>
      <c r="D1278" s="113" t="s">
        <v>76489</v>
      </c>
      <c r="E1278" s="113" t="s">
        <v>76490</v>
      </c>
      <c r="F1278" s="113" t="s">
        <v>76256</v>
      </c>
      <c r="G1278" s="113" t="s">
        <v>76421</v>
      </c>
      <c r="H1278" s="113" t="s">
        <v>76422</v>
      </c>
      <c r="I1278" s="113" t="s">
        <v>76423</v>
      </c>
      <c r="J1278" s="115">
        <v>241.74</v>
      </c>
    </row>
    <row r="1279" spans="1:10" x14ac:dyDescent="0.35">
      <c r="A1279" s="113" t="s">
        <v>76487</v>
      </c>
      <c r="B1279" s="113" t="s">
        <v>76488</v>
      </c>
      <c r="C1279" s="114">
        <v>201</v>
      </c>
      <c r="D1279" s="113" t="s">
        <v>76489</v>
      </c>
      <c r="E1279" s="113" t="s">
        <v>76490</v>
      </c>
      <c r="F1279" s="113" t="s">
        <v>76256</v>
      </c>
      <c r="G1279" s="113" t="s">
        <v>76424</v>
      </c>
      <c r="H1279" s="113" t="s">
        <v>76425</v>
      </c>
      <c r="I1279" s="113" t="s">
        <v>76426</v>
      </c>
      <c r="J1279" s="115">
        <v>282.20999999999998</v>
      </c>
    </row>
    <row r="1280" spans="1:10" x14ac:dyDescent="0.35">
      <c r="A1280" s="113" t="s">
        <v>76487</v>
      </c>
      <c r="B1280" s="113" t="s">
        <v>76488</v>
      </c>
      <c r="C1280" s="114">
        <v>201</v>
      </c>
      <c r="D1280" s="113" t="s">
        <v>76489</v>
      </c>
      <c r="E1280" s="113" t="s">
        <v>76490</v>
      </c>
      <c r="F1280" s="113" t="s">
        <v>76256</v>
      </c>
      <c r="G1280" s="113" t="s">
        <v>76427</v>
      </c>
      <c r="H1280" s="113" t="s">
        <v>76428</v>
      </c>
      <c r="I1280" s="113" t="s">
        <v>76429</v>
      </c>
      <c r="J1280" s="115">
        <v>154.93</v>
      </c>
    </row>
    <row r="1281" spans="1:10" x14ac:dyDescent="0.35">
      <c r="A1281" s="113" t="s">
        <v>76487</v>
      </c>
      <c r="B1281" s="113" t="s">
        <v>76488</v>
      </c>
      <c r="C1281" s="114">
        <v>201</v>
      </c>
      <c r="D1281" s="113" t="s">
        <v>76489</v>
      </c>
      <c r="E1281" s="113" t="s">
        <v>76490</v>
      </c>
      <c r="F1281" s="113" t="s">
        <v>76256</v>
      </c>
      <c r="G1281" s="113" t="s">
        <v>76430</v>
      </c>
      <c r="H1281" s="113" t="s">
        <v>76431</v>
      </c>
      <c r="I1281" s="113" t="s">
        <v>76432</v>
      </c>
      <c r="J1281" s="115">
        <v>241.74</v>
      </c>
    </row>
    <row r="1282" spans="1:10" x14ac:dyDescent="0.35">
      <c r="A1282" s="113" t="s">
        <v>76487</v>
      </c>
      <c r="B1282" s="113" t="s">
        <v>76488</v>
      </c>
      <c r="C1282" s="114">
        <v>201</v>
      </c>
      <c r="D1282" s="113" t="s">
        <v>76489</v>
      </c>
      <c r="E1282" s="113" t="s">
        <v>76490</v>
      </c>
      <c r="F1282" s="113" t="s">
        <v>76256</v>
      </c>
      <c r="G1282" s="113" t="s">
        <v>76433</v>
      </c>
      <c r="H1282" s="113" t="s">
        <v>76434</v>
      </c>
      <c r="I1282" s="113" t="s">
        <v>76435</v>
      </c>
      <c r="J1282" s="115">
        <v>140.41</v>
      </c>
    </row>
    <row r="1283" spans="1:10" x14ac:dyDescent="0.35">
      <c r="A1283" s="113" t="s">
        <v>76487</v>
      </c>
      <c r="B1283" s="113" t="s">
        <v>76488</v>
      </c>
      <c r="C1283" s="114">
        <v>201</v>
      </c>
      <c r="D1283" s="113" t="s">
        <v>76489</v>
      </c>
      <c r="E1283" s="113" t="s">
        <v>76490</v>
      </c>
      <c r="F1283" s="113" t="s">
        <v>76256</v>
      </c>
      <c r="G1283" s="113" t="s">
        <v>76436</v>
      </c>
      <c r="H1283" s="113" t="s">
        <v>76437</v>
      </c>
      <c r="I1283" s="113" t="s">
        <v>76438</v>
      </c>
      <c r="J1283" s="115">
        <v>323.77999999999997</v>
      </c>
    </row>
    <row r="1284" spans="1:10" x14ac:dyDescent="0.35">
      <c r="A1284" s="113" t="s">
        <v>76487</v>
      </c>
      <c r="B1284" s="113" t="s">
        <v>76488</v>
      </c>
      <c r="C1284" s="114">
        <v>202</v>
      </c>
      <c r="D1284" s="113" t="s">
        <v>76283</v>
      </c>
      <c r="E1284" s="113" t="s">
        <v>76490</v>
      </c>
      <c r="F1284" s="113" t="s">
        <v>76418</v>
      </c>
      <c r="G1284" s="113" t="s">
        <v>76419</v>
      </c>
      <c r="H1284" s="113" t="s">
        <v>76419</v>
      </c>
      <c r="I1284" s="113" t="s">
        <v>76420</v>
      </c>
      <c r="J1284" s="115">
        <v>191.68</v>
      </c>
    </row>
    <row r="1285" spans="1:10" x14ac:dyDescent="0.35">
      <c r="A1285" s="113" t="s">
        <v>76487</v>
      </c>
      <c r="B1285" s="113" t="s">
        <v>76488</v>
      </c>
      <c r="C1285" s="114">
        <v>202</v>
      </c>
      <c r="D1285" s="113" t="s">
        <v>76283</v>
      </c>
      <c r="E1285" s="113" t="s">
        <v>76490</v>
      </c>
      <c r="F1285" s="113" t="s">
        <v>76418</v>
      </c>
      <c r="G1285" s="113" t="s">
        <v>76421</v>
      </c>
      <c r="H1285" s="113" t="s">
        <v>76422</v>
      </c>
      <c r="I1285" s="113" t="s">
        <v>76423</v>
      </c>
      <c r="J1285" s="115">
        <v>285.45</v>
      </c>
    </row>
    <row r="1286" spans="1:10" x14ac:dyDescent="0.35">
      <c r="A1286" s="113" t="s">
        <v>76487</v>
      </c>
      <c r="B1286" s="113" t="s">
        <v>76488</v>
      </c>
      <c r="C1286" s="114">
        <v>202</v>
      </c>
      <c r="D1286" s="113" t="s">
        <v>76283</v>
      </c>
      <c r="E1286" s="113" t="s">
        <v>76490</v>
      </c>
      <c r="F1286" s="113" t="s">
        <v>76418</v>
      </c>
      <c r="G1286" s="113" t="s">
        <v>76424</v>
      </c>
      <c r="H1286" s="113" t="s">
        <v>76425</v>
      </c>
      <c r="I1286" s="113" t="s">
        <v>76426</v>
      </c>
      <c r="J1286" s="115">
        <v>259.58999999999997</v>
      </c>
    </row>
    <row r="1287" spans="1:10" x14ac:dyDescent="0.35">
      <c r="A1287" s="113" t="s">
        <v>76487</v>
      </c>
      <c r="B1287" s="113" t="s">
        <v>76488</v>
      </c>
      <c r="C1287" s="114">
        <v>202</v>
      </c>
      <c r="D1287" s="113" t="s">
        <v>76283</v>
      </c>
      <c r="E1287" s="113" t="s">
        <v>76490</v>
      </c>
      <c r="F1287" s="113" t="s">
        <v>76418</v>
      </c>
      <c r="G1287" s="113" t="s">
        <v>76427</v>
      </c>
      <c r="H1287" s="113" t="s">
        <v>76428</v>
      </c>
      <c r="I1287" s="113" t="s">
        <v>76429</v>
      </c>
      <c r="J1287" s="115">
        <v>278.14</v>
      </c>
    </row>
    <row r="1288" spans="1:10" x14ac:dyDescent="0.35">
      <c r="A1288" s="113" t="s">
        <v>76487</v>
      </c>
      <c r="B1288" s="113" t="s">
        <v>76488</v>
      </c>
      <c r="C1288" s="114">
        <v>202</v>
      </c>
      <c r="D1288" s="113" t="s">
        <v>76283</v>
      </c>
      <c r="E1288" s="113" t="s">
        <v>76490</v>
      </c>
      <c r="F1288" s="113" t="s">
        <v>76418</v>
      </c>
      <c r="G1288" s="113" t="s">
        <v>76430</v>
      </c>
      <c r="H1288" s="113" t="s">
        <v>76431</v>
      </c>
      <c r="I1288" s="113" t="s">
        <v>76432</v>
      </c>
      <c r="J1288" s="115">
        <v>285.45</v>
      </c>
    </row>
    <row r="1289" spans="1:10" x14ac:dyDescent="0.35">
      <c r="A1289" s="113" t="s">
        <v>76487</v>
      </c>
      <c r="B1289" s="113" t="s">
        <v>76488</v>
      </c>
      <c r="C1289" s="114">
        <v>202</v>
      </c>
      <c r="D1289" s="113" t="s">
        <v>76283</v>
      </c>
      <c r="E1289" s="113" t="s">
        <v>76490</v>
      </c>
      <c r="F1289" s="113" t="s">
        <v>76418</v>
      </c>
      <c r="G1289" s="113" t="s">
        <v>76433</v>
      </c>
      <c r="H1289" s="113" t="s">
        <v>76434</v>
      </c>
      <c r="I1289" s="113" t="s">
        <v>76435</v>
      </c>
      <c r="J1289" s="115">
        <v>178.78</v>
      </c>
    </row>
    <row r="1290" spans="1:10" x14ac:dyDescent="0.35">
      <c r="A1290" s="113" t="s">
        <v>76487</v>
      </c>
      <c r="B1290" s="113" t="s">
        <v>76488</v>
      </c>
      <c r="C1290" s="114">
        <v>202</v>
      </c>
      <c r="D1290" s="113" t="s">
        <v>76283</v>
      </c>
      <c r="E1290" s="113" t="s">
        <v>76490</v>
      </c>
      <c r="F1290" s="113" t="s">
        <v>76418</v>
      </c>
      <c r="G1290" s="113" t="s">
        <v>76436</v>
      </c>
      <c r="H1290" s="113" t="s">
        <v>76437</v>
      </c>
      <c r="I1290" s="113" t="s">
        <v>76438</v>
      </c>
      <c r="J1290" s="115">
        <v>320.92</v>
      </c>
    </row>
    <row r="1291" spans="1:10" x14ac:dyDescent="0.35">
      <c r="A1291" s="113" t="s">
        <v>76487</v>
      </c>
      <c r="B1291" s="113" t="s">
        <v>76488</v>
      </c>
      <c r="C1291" s="114">
        <v>202</v>
      </c>
      <c r="D1291" s="113" t="s">
        <v>76283</v>
      </c>
      <c r="E1291" s="113" t="s">
        <v>76490</v>
      </c>
      <c r="F1291" s="113" t="s">
        <v>76255</v>
      </c>
      <c r="G1291" s="113" t="s">
        <v>76419</v>
      </c>
      <c r="H1291" s="113" t="s">
        <v>76419</v>
      </c>
      <c r="I1291" s="113" t="s">
        <v>76420</v>
      </c>
      <c r="J1291" s="115">
        <v>152.77000000000001</v>
      </c>
    </row>
    <row r="1292" spans="1:10" x14ac:dyDescent="0.35">
      <c r="A1292" s="113" t="s">
        <v>76487</v>
      </c>
      <c r="B1292" s="113" t="s">
        <v>76488</v>
      </c>
      <c r="C1292" s="114">
        <v>202</v>
      </c>
      <c r="D1292" s="113" t="s">
        <v>76283</v>
      </c>
      <c r="E1292" s="113" t="s">
        <v>76490</v>
      </c>
      <c r="F1292" s="113" t="s">
        <v>76255</v>
      </c>
      <c r="G1292" s="113" t="s">
        <v>76421</v>
      </c>
      <c r="H1292" s="113" t="s">
        <v>76422</v>
      </c>
      <c r="I1292" s="113" t="s">
        <v>76423</v>
      </c>
      <c r="J1292" s="115">
        <v>214.29</v>
      </c>
    </row>
    <row r="1293" spans="1:10" x14ac:dyDescent="0.35">
      <c r="A1293" s="113" t="s">
        <v>76487</v>
      </c>
      <c r="B1293" s="113" t="s">
        <v>76488</v>
      </c>
      <c r="C1293" s="114">
        <v>202</v>
      </c>
      <c r="D1293" s="113" t="s">
        <v>76283</v>
      </c>
      <c r="E1293" s="113" t="s">
        <v>76490</v>
      </c>
      <c r="F1293" s="113" t="s">
        <v>76255</v>
      </c>
      <c r="G1293" s="113" t="s">
        <v>76424</v>
      </c>
      <c r="H1293" s="113" t="s">
        <v>76425</v>
      </c>
      <c r="I1293" s="113" t="s">
        <v>76426</v>
      </c>
      <c r="J1293" s="115">
        <v>248.15</v>
      </c>
    </row>
    <row r="1294" spans="1:10" x14ac:dyDescent="0.35">
      <c r="A1294" s="113" t="s">
        <v>76487</v>
      </c>
      <c r="B1294" s="113" t="s">
        <v>76488</v>
      </c>
      <c r="C1294" s="114">
        <v>202</v>
      </c>
      <c r="D1294" s="113" t="s">
        <v>76283</v>
      </c>
      <c r="E1294" s="113" t="s">
        <v>76490</v>
      </c>
      <c r="F1294" s="113" t="s">
        <v>76255</v>
      </c>
      <c r="G1294" s="113" t="s">
        <v>76427</v>
      </c>
      <c r="H1294" s="113" t="s">
        <v>76428</v>
      </c>
      <c r="I1294" s="113" t="s">
        <v>76429</v>
      </c>
      <c r="J1294" s="115">
        <v>214.29</v>
      </c>
    </row>
    <row r="1295" spans="1:10" x14ac:dyDescent="0.35">
      <c r="A1295" s="113" t="s">
        <v>76487</v>
      </c>
      <c r="B1295" s="113" t="s">
        <v>76488</v>
      </c>
      <c r="C1295" s="114">
        <v>202</v>
      </c>
      <c r="D1295" s="113" t="s">
        <v>76283</v>
      </c>
      <c r="E1295" s="113" t="s">
        <v>76490</v>
      </c>
      <c r="F1295" s="113" t="s">
        <v>76255</v>
      </c>
      <c r="G1295" s="113" t="s">
        <v>76430</v>
      </c>
      <c r="H1295" s="113" t="s">
        <v>76431</v>
      </c>
      <c r="I1295" s="113" t="s">
        <v>76432</v>
      </c>
      <c r="J1295" s="115">
        <v>209.63</v>
      </c>
    </row>
    <row r="1296" spans="1:10" x14ac:dyDescent="0.35">
      <c r="A1296" s="113" t="s">
        <v>76487</v>
      </c>
      <c r="B1296" s="113" t="s">
        <v>76488</v>
      </c>
      <c r="C1296" s="114">
        <v>202</v>
      </c>
      <c r="D1296" s="113" t="s">
        <v>76283</v>
      </c>
      <c r="E1296" s="113" t="s">
        <v>76490</v>
      </c>
      <c r="F1296" s="113" t="s">
        <v>76255</v>
      </c>
      <c r="G1296" s="113" t="s">
        <v>76433</v>
      </c>
      <c r="H1296" s="113" t="s">
        <v>76434</v>
      </c>
      <c r="I1296" s="113" t="s">
        <v>76435</v>
      </c>
      <c r="J1296" s="115">
        <v>189.95</v>
      </c>
    </row>
    <row r="1297" spans="1:10" x14ac:dyDescent="0.35">
      <c r="A1297" s="113" t="s">
        <v>76487</v>
      </c>
      <c r="B1297" s="113" t="s">
        <v>76488</v>
      </c>
      <c r="C1297" s="114">
        <v>202</v>
      </c>
      <c r="D1297" s="113" t="s">
        <v>76283</v>
      </c>
      <c r="E1297" s="113" t="s">
        <v>76490</v>
      </c>
      <c r="F1297" s="113" t="s">
        <v>76255</v>
      </c>
      <c r="G1297" s="113" t="s">
        <v>76436</v>
      </c>
      <c r="H1297" s="113" t="s">
        <v>76437</v>
      </c>
      <c r="I1297" s="113" t="s">
        <v>76438</v>
      </c>
      <c r="J1297" s="115">
        <v>284.89</v>
      </c>
    </row>
    <row r="1298" spans="1:10" x14ac:dyDescent="0.35">
      <c r="A1298" s="113" t="s">
        <v>76487</v>
      </c>
      <c r="B1298" s="113" t="s">
        <v>76488</v>
      </c>
      <c r="C1298" s="114">
        <v>202</v>
      </c>
      <c r="D1298" s="113" t="s">
        <v>76283</v>
      </c>
      <c r="E1298" s="113" t="s">
        <v>76490</v>
      </c>
      <c r="F1298" s="113" t="s">
        <v>76256</v>
      </c>
      <c r="G1298" s="113" t="s">
        <v>76419</v>
      </c>
      <c r="H1298" s="113" t="s">
        <v>76419</v>
      </c>
      <c r="I1298" s="113" t="s">
        <v>76420</v>
      </c>
      <c r="J1298" s="115">
        <v>201.6</v>
      </c>
    </row>
    <row r="1299" spans="1:10" x14ac:dyDescent="0.35">
      <c r="A1299" s="113" t="s">
        <v>76487</v>
      </c>
      <c r="B1299" s="113" t="s">
        <v>76488</v>
      </c>
      <c r="C1299" s="114">
        <v>202</v>
      </c>
      <c r="D1299" s="113" t="s">
        <v>76283</v>
      </c>
      <c r="E1299" s="113" t="s">
        <v>76490</v>
      </c>
      <c r="F1299" s="113" t="s">
        <v>76256</v>
      </c>
      <c r="G1299" s="113" t="s">
        <v>76421</v>
      </c>
      <c r="H1299" s="113" t="s">
        <v>76422</v>
      </c>
      <c r="I1299" s="113" t="s">
        <v>76423</v>
      </c>
      <c r="J1299" s="115">
        <v>241.74</v>
      </c>
    </row>
    <row r="1300" spans="1:10" x14ac:dyDescent="0.35">
      <c r="A1300" s="113" t="s">
        <v>76487</v>
      </c>
      <c r="B1300" s="113" t="s">
        <v>76488</v>
      </c>
      <c r="C1300" s="114">
        <v>202</v>
      </c>
      <c r="D1300" s="113" t="s">
        <v>76283</v>
      </c>
      <c r="E1300" s="113" t="s">
        <v>76490</v>
      </c>
      <c r="F1300" s="113" t="s">
        <v>76256</v>
      </c>
      <c r="G1300" s="113" t="s">
        <v>76424</v>
      </c>
      <c r="H1300" s="113" t="s">
        <v>76425</v>
      </c>
      <c r="I1300" s="113" t="s">
        <v>76426</v>
      </c>
      <c r="J1300" s="115">
        <v>282.20999999999998</v>
      </c>
    </row>
    <row r="1301" spans="1:10" x14ac:dyDescent="0.35">
      <c r="A1301" s="113" t="s">
        <v>76487</v>
      </c>
      <c r="B1301" s="113" t="s">
        <v>76488</v>
      </c>
      <c r="C1301" s="114">
        <v>202</v>
      </c>
      <c r="D1301" s="113" t="s">
        <v>76283</v>
      </c>
      <c r="E1301" s="113" t="s">
        <v>76490</v>
      </c>
      <c r="F1301" s="113" t="s">
        <v>76256</v>
      </c>
      <c r="G1301" s="113" t="s">
        <v>76427</v>
      </c>
      <c r="H1301" s="113" t="s">
        <v>76428</v>
      </c>
      <c r="I1301" s="113" t="s">
        <v>76429</v>
      </c>
      <c r="J1301" s="115">
        <v>154.93</v>
      </c>
    </row>
    <row r="1302" spans="1:10" x14ac:dyDescent="0.35">
      <c r="A1302" s="113" t="s">
        <v>76487</v>
      </c>
      <c r="B1302" s="113" t="s">
        <v>76488</v>
      </c>
      <c r="C1302" s="114">
        <v>202</v>
      </c>
      <c r="D1302" s="113" t="s">
        <v>76283</v>
      </c>
      <c r="E1302" s="113" t="s">
        <v>76490</v>
      </c>
      <c r="F1302" s="113" t="s">
        <v>76256</v>
      </c>
      <c r="G1302" s="113" t="s">
        <v>76430</v>
      </c>
      <c r="H1302" s="113" t="s">
        <v>76431</v>
      </c>
      <c r="I1302" s="113" t="s">
        <v>76432</v>
      </c>
      <c r="J1302" s="115">
        <v>241.74</v>
      </c>
    </row>
    <row r="1303" spans="1:10" x14ac:dyDescent="0.35">
      <c r="A1303" s="113" t="s">
        <v>76487</v>
      </c>
      <c r="B1303" s="113" t="s">
        <v>76488</v>
      </c>
      <c r="C1303" s="114">
        <v>202</v>
      </c>
      <c r="D1303" s="113" t="s">
        <v>76283</v>
      </c>
      <c r="E1303" s="113" t="s">
        <v>76490</v>
      </c>
      <c r="F1303" s="113" t="s">
        <v>76256</v>
      </c>
      <c r="G1303" s="113" t="s">
        <v>76433</v>
      </c>
      <c r="H1303" s="113" t="s">
        <v>76434</v>
      </c>
      <c r="I1303" s="113" t="s">
        <v>76435</v>
      </c>
      <c r="J1303" s="115">
        <v>140.41</v>
      </c>
    </row>
    <row r="1304" spans="1:10" x14ac:dyDescent="0.35">
      <c r="A1304" s="113" t="s">
        <v>76487</v>
      </c>
      <c r="B1304" s="113" t="s">
        <v>76488</v>
      </c>
      <c r="C1304" s="114">
        <v>202</v>
      </c>
      <c r="D1304" s="113" t="s">
        <v>76283</v>
      </c>
      <c r="E1304" s="113" t="s">
        <v>76490</v>
      </c>
      <c r="F1304" s="113" t="s">
        <v>76256</v>
      </c>
      <c r="G1304" s="113" t="s">
        <v>76436</v>
      </c>
      <c r="H1304" s="113" t="s">
        <v>76437</v>
      </c>
      <c r="I1304" s="113" t="s">
        <v>76438</v>
      </c>
      <c r="J1304" s="115">
        <v>323.77999999999997</v>
      </c>
    </row>
    <row r="1305" spans="1:10" x14ac:dyDescent="0.35">
      <c r="A1305" s="113" t="s">
        <v>76487</v>
      </c>
      <c r="B1305" s="113" t="s">
        <v>76488</v>
      </c>
      <c r="C1305" s="114">
        <v>203</v>
      </c>
      <c r="D1305" s="113" t="s">
        <v>76491</v>
      </c>
      <c r="E1305" s="113" t="s">
        <v>76490</v>
      </c>
      <c r="F1305" s="113" t="s">
        <v>76418</v>
      </c>
      <c r="G1305" s="113" t="s">
        <v>76419</v>
      </c>
      <c r="H1305" s="113" t="s">
        <v>76419</v>
      </c>
      <c r="I1305" s="113" t="s">
        <v>76420</v>
      </c>
      <c r="J1305" s="115">
        <v>191.68</v>
      </c>
    </row>
    <row r="1306" spans="1:10" x14ac:dyDescent="0.35">
      <c r="A1306" s="113" t="s">
        <v>76487</v>
      </c>
      <c r="B1306" s="113" t="s">
        <v>76488</v>
      </c>
      <c r="C1306" s="114">
        <v>203</v>
      </c>
      <c r="D1306" s="113" t="s">
        <v>76491</v>
      </c>
      <c r="E1306" s="113" t="s">
        <v>76490</v>
      </c>
      <c r="F1306" s="113" t="s">
        <v>76418</v>
      </c>
      <c r="G1306" s="113" t="s">
        <v>76421</v>
      </c>
      <c r="H1306" s="113" t="s">
        <v>76422</v>
      </c>
      <c r="I1306" s="113" t="s">
        <v>76423</v>
      </c>
      <c r="J1306" s="115">
        <v>285.45</v>
      </c>
    </row>
    <row r="1307" spans="1:10" x14ac:dyDescent="0.35">
      <c r="A1307" s="113" t="s">
        <v>76487</v>
      </c>
      <c r="B1307" s="113" t="s">
        <v>76488</v>
      </c>
      <c r="C1307" s="114">
        <v>203</v>
      </c>
      <c r="D1307" s="113" t="s">
        <v>76491</v>
      </c>
      <c r="E1307" s="113" t="s">
        <v>76490</v>
      </c>
      <c r="F1307" s="113" t="s">
        <v>76418</v>
      </c>
      <c r="G1307" s="113" t="s">
        <v>76424</v>
      </c>
      <c r="H1307" s="113" t="s">
        <v>76425</v>
      </c>
      <c r="I1307" s="113" t="s">
        <v>76426</v>
      </c>
      <c r="J1307" s="115">
        <v>259.58999999999997</v>
      </c>
    </row>
    <row r="1308" spans="1:10" x14ac:dyDescent="0.35">
      <c r="A1308" s="113" t="s">
        <v>76487</v>
      </c>
      <c r="B1308" s="113" t="s">
        <v>76488</v>
      </c>
      <c r="C1308" s="114">
        <v>203</v>
      </c>
      <c r="D1308" s="113" t="s">
        <v>76491</v>
      </c>
      <c r="E1308" s="113" t="s">
        <v>76490</v>
      </c>
      <c r="F1308" s="113" t="s">
        <v>76418</v>
      </c>
      <c r="G1308" s="113" t="s">
        <v>76427</v>
      </c>
      <c r="H1308" s="113" t="s">
        <v>76428</v>
      </c>
      <c r="I1308" s="113" t="s">
        <v>76429</v>
      </c>
      <c r="J1308" s="115">
        <v>278.14</v>
      </c>
    </row>
    <row r="1309" spans="1:10" x14ac:dyDescent="0.35">
      <c r="A1309" s="113" t="s">
        <v>76487</v>
      </c>
      <c r="B1309" s="113" t="s">
        <v>76488</v>
      </c>
      <c r="C1309" s="114">
        <v>203</v>
      </c>
      <c r="D1309" s="113" t="s">
        <v>76491</v>
      </c>
      <c r="E1309" s="113" t="s">
        <v>76490</v>
      </c>
      <c r="F1309" s="113" t="s">
        <v>76418</v>
      </c>
      <c r="G1309" s="113" t="s">
        <v>76430</v>
      </c>
      <c r="H1309" s="113" t="s">
        <v>76431</v>
      </c>
      <c r="I1309" s="113" t="s">
        <v>76432</v>
      </c>
      <c r="J1309" s="115">
        <v>285.45</v>
      </c>
    </row>
    <row r="1310" spans="1:10" x14ac:dyDescent="0.35">
      <c r="A1310" s="113" t="s">
        <v>76487</v>
      </c>
      <c r="B1310" s="113" t="s">
        <v>76488</v>
      </c>
      <c r="C1310" s="114">
        <v>203</v>
      </c>
      <c r="D1310" s="113" t="s">
        <v>76491</v>
      </c>
      <c r="E1310" s="113" t="s">
        <v>76490</v>
      </c>
      <c r="F1310" s="113" t="s">
        <v>76418</v>
      </c>
      <c r="G1310" s="113" t="s">
        <v>76433</v>
      </c>
      <c r="H1310" s="113" t="s">
        <v>76434</v>
      </c>
      <c r="I1310" s="113" t="s">
        <v>76435</v>
      </c>
      <c r="J1310" s="115">
        <v>178.78</v>
      </c>
    </row>
    <row r="1311" spans="1:10" x14ac:dyDescent="0.35">
      <c r="A1311" s="113" t="s">
        <v>76487</v>
      </c>
      <c r="B1311" s="113" t="s">
        <v>76488</v>
      </c>
      <c r="C1311" s="114">
        <v>203</v>
      </c>
      <c r="D1311" s="113" t="s">
        <v>76491</v>
      </c>
      <c r="E1311" s="113" t="s">
        <v>76490</v>
      </c>
      <c r="F1311" s="113" t="s">
        <v>76418</v>
      </c>
      <c r="G1311" s="113" t="s">
        <v>76436</v>
      </c>
      <c r="H1311" s="113" t="s">
        <v>76437</v>
      </c>
      <c r="I1311" s="113" t="s">
        <v>76438</v>
      </c>
      <c r="J1311" s="115">
        <v>320.92</v>
      </c>
    </row>
    <row r="1312" spans="1:10" x14ac:dyDescent="0.35">
      <c r="A1312" s="113" t="s">
        <v>76487</v>
      </c>
      <c r="B1312" s="113" t="s">
        <v>76488</v>
      </c>
      <c r="C1312" s="114">
        <v>203</v>
      </c>
      <c r="D1312" s="113" t="s">
        <v>76491</v>
      </c>
      <c r="E1312" s="113" t="s">
        <v>76490</v>
      </c>
      <c r="F1312" s="113" t="s">
        <v>76255</v>
      </c>
      <c r="G1312" s="113" t="s">
        <v>76419</v>
      </c>
      <c r="H1312" s="113" t="s">
        <v>76419</v>
      </c>
      <c r="I1312" s="113" t="s">
        <v>76420</v>
      </c>
      <c r="J1312" s="115">
        <v>152.77000000000001</v>
      </c>
    </row>
    <row r="1313" spans="1:10" x14ac:dyDescent="0.35">
      <c r="A1313" s="113" t="s">
        <v>76487</v>
      </c>
      <c r="B1313" s="113" t="s">
        <v>76488</v>
      </c>
      <c r="C1313" s="114">
        <v>203</v>
      </c>
      <c r="D1313" s="113" t="s">
        <v>76491</v>
      </c>
      <c r="E1313" s="113" t="s">
        <v>76490</v>
      </c>
      <c r="F1313" s="113" t="s">
        <v>76255</v>
      </c>
      <c r="G1313" s="113" t="s">
        <v>76421</v>
      </c>
      <c r="H1313" s="113" t="s">
        <v>76422</v>
      </c>
      <c r="I1313" s="113" t="s">
        <v>76423</v>
      </c>
      <c r="J1313" s="115">
        <v>214.29</v>
      </c>
    </row>
    <row r="1314" spans="1:10" x14ac:dyDescent="0.35">
      <c r="A1314" s="113" t="s">
        <v>76487</v>
      </c>
      <c r="B1314" s="113" t="s">
        <v>76488</v>
      </c>
      <c r="C1314" s="114">
        <v>203</v>
      </c>
      <c r="D1314" s="113" t="s">
        <v>76491</v>
      </c>
      <c r="E1314" s="113" t="s">
        <v>76490</v>
      </c>
      <c r="F1314" s="113" t="s">
        <v>76255</v>
      </c>
      <c r="G1314" s="113" t="s">
        <v>76424</v>
      </c>
      <c r="H1314" s="113" t="s">
        <v>76425</v>
      </c>
      <c r="I1314" s="113" t="s">
        <v>76426</v>
      </c>
      <c r="J1314" s="115">
        <v>248.15</v>
      </c>
    </row>
    <row r="1315" spans="1:10" x14ac:dyDescent="0.35">
      <c r="A1315" s="113" t="s">
        <v>76487</v>
      </c>
      <c r="B1315" s="113" t="s">
        <v>76488</v>
      </c>
      <c r="C1315" s="114">
        <v>203</v>
      </c>
      <c r="D1315" s="113" t="s">
        <v>76491</v>
      </c>
      <c r="E1315" s="113" t="s">
        <v>76490</v>
      </c>
      <c r="F1315" s="113" t="s">
        <v>76255</v>
      </c>
      <c r="G1315" s="113" t="s">
        <v>76427</v>
      </c>
      <c r="H1315" s="113" t="s">
        <v>76428</v>
      </c>
      <c r="I1315" s="113" t="s">
        <v>76429</v>
      </c>
      <c r="J1315" s="115">
        <v>214.29</v>
      </c>
    </row>
    <row r="1316" spans="1:10" x14ac:dyDescent="0.35">
      <c r="A1316" s="113" t="s">
        <v>76487</v>
      </c>
      <c r="B1316" s="113" t="s">
        <v>76488</v>
      </c>
      <c r="C1316" s="114">
        <v>203</v>
      </c>
      <c r="D1316" s="113" t="s">
        <v>76491</v>
      </c>
      <c r="E1316" s="113" t="s">
        <v>76490</v>
      </c>
      <c r="F1316" s="113" t="s">
        <v>76255</v>
      </c>
      <c r="G1316" s="113" t="s">
        <v>76430</v>
      </c>
      <c r="H1316" s="113" t="s">
        <v>76431</v>
      </c>
      <c r="I1316" s="113" t="s">
        <v>76432</v>
      </c>
      <c r="J1316" s="115">
        <v>209.63</v>
      </c>
    </row>
    <row r="1317" spans="1:10" x14ac:dyDescent="0.35">
      <c r="A1317" s="113" t="s">
        <v>76487</v>
      </c>
      <c r="B1317" s="113" t="s">
        <v>76488</v>
      </c>
      <c r="C1317" s="114">
        <v>203</v>
      </c>
      <c r="D1317" s="113" t="s">
        <v>76491</v>
      </c>
      <c r="E1317" s="113" t="s">
        <v>76490</v>
      </c>
      <c r="F1317" s="113" t="s">
        <v>76255</v>
      </c>
      <c r="G1317" s="113" t="s">
        <v>76433</v>
      </c>
      <c r="H1317" s="113" t="s">
        <v>76434</v>
      </c>
      <c r="I1317" s="113" t="s">
        <v>76435</v>
      </c>
      <c r="J1317" s="115">
        <v>189.95</v>
      </c>
    </row>
    <row r="1318" spans="1:10" x14ac:dyDescent="0.35">
      <c r="A1318" s="113" t="s">
        <v>76487</v>
      </c>
      <c r="B1318" s="113" t="s">
        <v>76488</v>
      </c>
      <c r="C1318" s="114">
        <v>203</v>
      </c>
      <c r="D1318" s="113" t="s">
        <v>76491</v>
      </c>
      <c r="E1318" s="113" t="s">
        <v>76490</v>
      </c>
      <c r="F1318" s="113" t="s">
        <v>76255</v>
      </c>
      <c r="G1318" s="113" t="s">
        <v>76436</v>
      </c>
      <c r="H1318" s="113" t="s">
        <v>76437</v>
      </c>
      <c r="I1318" s="113" t="s">
        <v>76438</v>
      </c>
      <c r="J1318" s="115">
        <v>284.89</v>
      </c>
    </row>
    <row r="1319" spans="1:10" x14ac:dyDescent="0.35">
      <c r="A1319" s="113" t="s">
        <v>76487</v>
      </c>
      <c r="B1319" s="113" t="s">
        <v>76488</v>
      </c>
      <c r="C1319" s="114">
        <v>203</v>
      </c>
      <c r="D1319" s="113" t="s">
        <v>76491</v>
      </c>
      <c r="E1319" s="113" t="s">
        <v>76490</v>
      </c>
      <c r="F1319" s="113" t="s">
        <v>76256</v>
      </c>
      <c r="G1319" s="113" t="s">
        <v>76419</v>
      </c>
      <c r="H1319" s="113" t="s">
        <v>76419</v>
      </c>
      <c r="I1319" s="113" t="s">
        <v>76420</v>
      </c>
      <c r="J1319" s="115">
        <v>201.6</v>
      </c>
    </row>
    <row r="1320" spans="1:10" x14ac:dyDescent="0.35">
      <c r="A1320" s="113" t="s">
        <v>76487</v>
      </c>
      <c r="B1320" s="113" t="s">
        <v>76488</v>
      </c>
      <c r="C1320" s="114">
        <v>203</v>
      </c>
      <c r="D1320" s="113" t="s">
        <v>76491</v>
      </c>
      <c r="E1320" s="113" t="s">
        <v>76490</v>
      </c>
      <c r="F1320" s="113" t="s">
        <v>76256</v>
      </c>
      <c r="G1320" s="113" t="s">
        <v>76421</v>
      </c>
      <c r="H1320" s="113" t="s">
        <v>76422</v>
      </c>
      <c r="I1320" s="113" t="s">
        <v>76423</v>
      </c>
      <c r="J1320" s="115">
        <v>241.74</v>
      </c>
    </row>
    <row r="1321" spans="1:10" x14ac:dyDescent="0.35">
      <c r="A1321" s="113" t="s">
        <v>76487</v>
      </c>
      <c r="B1321" s="113" t="s">
        <v>76488</v>
      </c>
      <c r="C1321" s="114">
        <v>203</v>
      </c>
      <c r="D1321" s="113" t="s">
        <v>76491</v>
      </c>
      <c r="E1321" s="113" t="s">
        <v>76490</v>
      </c>
      <c r="F1321" s="113" t="s">
        <v>76256</v>
      </c>
      <c r="G1321" s="113" t="s">
        <v>76424</v>
      </c>
      <c r="H1321" s="113" t="s">
        <v>76425</v>
      </c>
      <c r="I1321" s="113" t="s">
        <v>76426</v>
      </c>
      <c r="J1321" s="115">
        <v>282.20999999999998</v>
      </c>
    </row>
    <row r="1322" spans="1:10" x14ac:dyDescent="0.35">
      <c r="A1322" s="113" t="s">
        <v>76487</v>
      </c>
      <c r="B1322" s="113" t="s">
        <v>76488</v>
      </c>
      <c r="C1322" s="114">
        <v>203</v>
      </c>
      <c r="D1322" s="113" t="s">
        <v>76491</v>
      </c>
      <c r="E1322" s="113" t="s">
        <v>76490</v>
      </c>
      <c r="F1322" s="113" t="s">
        <v>76256</v>
      </c>
      <c r="G1322" s="113" t="s">
        <v>76427</v>
      </c>
      <c r="H1322" s="113" t="s">
        <v>76428</v>
      </c>
      <c r="I1322" s="113" t="s">
        <v>76429</v>
      </c>
      <c r="J1322" s="115">
        <v>154.93</v>
      </c>
    </row>
    <row r="1323" spans="1:10" x14ac:dyDescent="0.35">
      <c r="A1323" s="113" t="s">
        <v>76487</v>
      </c>
      <c r="B1323" s="113" t="s">
        <v>76488</v>
      </c>
      <c r="C1323" s="114">
        <v>203</v>
      </c>
      <c r="D1323" s="113" t="s">
        <v>76491</v>
      </c>
      <c r="E1323" s="113" t="s">
        <v>76490</v>
      </c>
      <c r="F1323" s="113" t="s">
        <v>76256</v>
      </c>
      <c r="G1323" s="113" t="s">
        <v>76430</v>
      </c>
      <c r="H1323" s="113" t="s">
        <v>76431</v>
      </c>
      <c r="I1323" s="113" t="s">
        <v>76432</v>
      </c>
      <c r="J1323" s="115">
        <v>241.74</v>
      </c>
    </row>
    <row r="1324" spans="1:10" x14ac:dyDescent="0.35">
      <c r="A1324" s="113" t="s">
        <v>76487</v>
      </c>
      <c r="B1324" s="113" t="s">
        <v>76488</v>
      </c>
      <c r="C1324" s="114">
        <v>203</v>
      </c>
      <c r="D1324" s="113" t="s">
        <v>76491</v>
      </c>
      <c r="E1324" s="113" t="s">
        <v>76490</v>
      </c>
      <c r="F1324" s="113" t="s">
        <v>76256</v>
      </c>
      <c r="G1324" s="113" t="s">
        <v>76433</v>
      </c>
      <c r="H1324" s="113" t="s">
        <v>76434</v>
      </c>
      <c r="I1324" s="113" t="s">
        <v>76435</v>
      </c>
      <c r="J1324" s="115">
        <v>140.41</v>
      </c>
    </row>
    <row r="1325" spans="1:10" x14ac:dyDescent="0.35">
      <c r="A1325" s="113" t="s">
        <v>76487</v>
      </c>
      <c r="B1325" s="113" t="s">
        <v>76488</v>
      </c>
      <c r="C1325" s="114">
        <v>203</v>
      </c>
      <c r="D1325" s="113" t="s">
        <v>76491</v>
      </c>
      <c r="E1325" s="113" t="s">
        <v>76490</v>
      </c>
      <c r="F1325" s="113" t="s">
        <v>76256</v>
      </c>
      <c r="G1325" s="113" t="s">
        <v>76436</v>
      </c>
      <c r="H1325" s="113" t="s">
        <v>76437</v>
      </c>
      <c r="I1325" s="113" t="s">
        <v>76438</v>
      </c>
      <c r="J1325" s="115">
        <v>323.77999999999997</v>
      </c>
    </row>
    <row r="1326" spans="1:10" x14ac:dyDescent="0.35">
      <c r="A1326" s="113" t="s">
        <v>76487</v>
      </c>
      <c r="B1326" s="113" t="s">
        <v>76492</v>
      </c>
      <c r="C1326" s="114">
        <v>205</v>
      </c>
      <c r="D1326" s="113" t="s">
        <v>76287</v>
      </c>
      <c r="E1326" s="113" t="s">
        <v>76493</v>
      </c>
      <c r="F1326" s="113" t="s">
        <v>76418</v>
      </c>
      <c r="G1326" s="113" t="s">
        <v>76419</v>
      </c>
      <c r="H1326" s="113" t="s">
        <v>76419</v>
      </c>
      <c r="I1326" s="113" t="s">
        <v>76420</v>
      </c>
      <c r="J1326" s="115">
        <v>191.68</v>
      </c>
    </row>
    <row r="1327" spans="1:10" x14ac:dyDescent="0.35">
      <c r="A1327" s="113" t="s">
        <v>76487</v>
      </c>
      <c r="B1327" s="113" t="s">
        <v>76492</v>
      </c>
      <c r="C1327" s="114">
        <v>205</v>
      </c>
      <c r="D1327" s="113" t="s">
        <v>76287</v>
      </c>
      <c r="E1327" s="113" t="s">
        <v>76493</v>
      </c>
      <c r="F1327" s="113" t="s">
        <v>76418</v>
      </c>
      <c r="G1327" s="113" t="s">
        <v>76421</v>
      </c>
      <c r="H1327" s="113" t="s">
        <v>76422</v>
      </c>
      <c r="I1327" s="113" t="s">
        <v>76423</v>
      </c>
      <c r="J1327" s="115">
        <v>285.45</v>
      </c>
    </row>
    <row r="1328" spans="1:10" x14ac:dyDescent="0.35">
      <c r="A1328" s="113" t="s">
        <v>76487</v>
      </c>
      <c r="B1328" s="113" t="s">
        <v>76492</v>
      </c>
      <c r="C1328" s="114">
        <v>205</v>
      </c>
      <c r="D1328" s="113" t="s">
        <v>76287</v>
      </c>
      <c r="E1328" s="113" t="s">
        <v>76493</v>
      </c>
      <c r="F1328" s="113" t="s">
        <v>76418</v>
      </c>
      <c r="G1328" s="113" t="s">
        <v>76424</v>
      </c>
      <c r="H1328" s="113" t="s">
        <v>76425</v>
      </c>
      <c r="I1328" s="113" t="s">
        <v>76426</v>
      </c>
      <c r="J1328" s="115">
        <v>259.58999999999997</v>
      </c>
    </row>
    <row r="1329" spans="1:10" x14ac:dyDescent="0.35">
      <c r="A1329" s="113" t="s">
        <v>76487</v>
      </c>
      <c r="B1329" s="113" t="s">
        <v>76492</v>
      </c>
      <c r="C1329" s="114">
        <v>205</v>
      </c>
      <c r="D1329" s="113" t="s">
        <v>76287</v>
      </c>
      <c r="E1329" s="113" t="s">
        <v>76493</v>
      </c>
      <c r="F1329" s="113" t="s">
        <v>76418</v>
      </c>
      <c r="G1329" s="113" t="s">
        <v>76427</v>
      </c>
      <c r="H1329" s="113" t="s">
        <v>76428</v>
      </c>
      <c r="I1329" s="113" t="s">
        <v>76429</v>
      </c>
      <c r="J1329" s="115">
        <v>278.14</v>
      </c>
    </row>
    <row r="1330" spans="1:10" x14ac:dyDescent="0.35">
      <c r="A1330" s="113" t="s">
        <v>76487</v>
      </c>
      <c r="B1330" s="113" t="s">
        <v>76492</v>
      </c>
      <c r="C1330" s="114">
        <v>205</v>
      </c>
      <c r="D1330" s="113" t="s">
        <v>76287</v>
      </c>
      <c r="E1330" s="113" t="s">
        <v>76493</v>
      </c>
      <c r="F1330" s="113" t="s">
        <v>76418</v>
      </c>
      <c r="G1330" s="113" t="s">
        <v>76430</v>
      </c>
      <c r="H1330" s="113" t="s">
        <v>76431</v>
      </c>
      <c r="I1330" s="113" t="s">
        <v>76432</v>
      </c>
      <c r="J1330" s="115">
        <v>285.45</v>
      </c>
    </row>
    <row r="1331" spans="1:10" x14ac:dyDescent="0.35">
      <c r="A1331" s="113" t="s">
        <v>76487</v>
      </c>
      <c r="B1331" s="113" t="s">
        <v>76492</v>
      </c>
      <c r="C1331" s="114">
        <v>205</v>
      </c>
      <c r="D1331" s="113" t="s">
        <v>76287</v>
      </c>
      <c r="E1331" s="113" t="s">
        <v>76493</v>
      </c>
      <c r="F1331" s="113" t="s">
        <v>76418</v>
      </c>
      <c r="G1331" s="113" t="s">
        <v>76433</v>
      </c>
      <c r="H1331" s="113" t="s">
        <v>76434</v>
      </c>
      <c r="I1331" s="113" t="s">
        <v>76435</v>
      </c>
      <c r="J1331" s="115">
        <v>178.78</v>
      </c>
    </row>
    <row r="1332" spans="1:10" x14ac:dyDescent="0.35">
      <c r="A1332" s="113" t="s">
        <v>76487</v>
      </c>
      <c r="B1332" s="113" t="s">
        <v>76492</v>
      </c>
      <c r="C1332" s="114">
        <v>205</v>
      </c>
      <c r="D1332" s="113" t="s">
        <v>76287</v>
      </c>
      <c r="E1332" s="113" t="s">
        <v>76493</v>
      </c>
      <c r="F1332" s="113" t="s">
        <v>76418</v>
      </c>
      <c r="G1332" s="113" t="s">
        <v>76436</v>
      </c>
      <c r="H1332" s="113" t="s">
        <v>76437</v>
      </c>
      <c r="I1332" s="113" t="s">
        <v>76438</v>
      </c>
      <c r="J1332" s="115">
        <v>320.92</v>
      </c>
    </row>
    <row r="1333" spans="1:10" x14ac:dyDescent="0.35">
      <c r="A1333" s="113" t="s">
        <v>76487</v>
      </c>
      <c r="B1333" s="113" t="s">
        <v>76492</v>
      </c>
      <c r="C1333" s="114">
        <v>205</v>
      </c>
      <c r="D1333" s="113" t="s">
        <v>76287</v>
      </c>
      <c r="E1333" s="113" t="s">
        <v>76493</v>
      </c>
      <c r="F1333" s="113" t="s">
        <v>76255</v>
      </c>
      <c r="G1333" s="113" t="s">
        <v>76419</v>
      </c>
      <c r="H1333" s="113" t="s">
        <v>76419</v>
      </c>
      <c r="I1333" s="113" t="s">
        <v>76420</v>
      </c>
      <c r="J1333" s="115">
        <v>152.77000000000001</v>
      </c>
    </row>
    <row r="1334" spans="1:10" x14ac:dyDescent="0.35">
      <c r="A1334" s="113" t="s">
        <v>76487</v>
      </c>
      <c r="B1334" s="113" t="s">
        <v>76492</v>
      </c>
      <c r="C1334" s="114">
        <v>205</v>
      </c>
      <c r="D1334" s="113" t="s">
        <v>76287</v>
      </c>
      <c r="E1334" s="113" t="s">
        <v>76493</v>
      </c>
      <c r="F1334" s="113" t="s">
        <v>76255</v>
      </c>
      <c r="G1334" s="113" t="s">
        <v>76421</v>
      </c>
      <c r="H1334" s="113" t="s">
        <v>76422</v>
      </c>
      <c r="I1334" s="113" t="s">
        <v>76423</v>
      </c>
      <c r="J1334" s="115">
        <v>214.29</v>
      </c>
    </row>
    <row r="1335" spans="1:10" x14ac:dyDescent="0.35">
      <c r="A1335" s="113" t="s">
        <v>76487</v>
      </c>
      <c r="B1335" s="113" t="s">
        <v>76492</v>
      </c>
      <c r="C1335" s="114">
        <v>205</v>
      </c>
      <c r="D1335" s="113" t="s">
        <v>76287</v>
      </c>
      <c r="E1335" s="113" t="s">
        <v>76493</v>
      </c>
      <c r="F1335" s="113" t="s">
        <v>76255</v>
      </c>
      <c r="G1335" s="113" t="s">
        <v>76424</v>
      </c>
      <c r="H1335" s="113" t="s">
        <v>76425</v>
      </c>
      <c r="I1335" s="113" t="s">
        <v>76426</v>
      </c>
      <c r="J1335" s="115">
        <v>248.15</v>
      </c>
    </row>
    <row r="1336" spans="1:10" x14ac:dyDescent="0.35">
      <c r="A1336" s="113" t="s">
        <v>76487</v>
      </c>
      <c r="B1336" s="113" t="s">
        <v>76492</v>
      </c>
      <c r="C1336" s="114">
        <v>205</v>
      </c>
      <c r="D1336" s="113" t="s">
        <v>76287</v>
      </c>
      <c r="E1336" s="113" t="s">
        <v>76493</v>
      </c>
      <c r="F1336" s="113" t="s">
        <v>76255</v>
      </c>
      <c r="G1336" s="113" t="s">
        <v>76427</v>
      </c>
      <c r="H1336" s="113" t="s">
        <v>76428</v>
      </c>
      <c r="I1336" s="113" t="s">
        <v>76429</v>
      </c>
      <c r="J1336" s="115">
        <v>214.29</v>
      </c>
    </row>
    <row r="1337" spans="1:10" x14ac:dyDescent="0.35">
      <c r="A1337" s="113" t="s">
        <v>76487</v>
      </c>
      <c r="B1337" s="113" t="s">
        <v>76492</v>
      </c>
      <c r="C1337" s="114">
        <v>205</v>
      </c>
      <c r="D1337" s="113" t="s">
        <v>76287</v>
      </c>
      <c r="E1337" s="113" t="s">
        <v>76493</v>
      </c>
      <c r="F1337" s="113" t="s">
        <v>76255</v>
      </c>
      <c r="G1337" s="113" t="s">
        <v>76430</v>
      </c>
      <c r="H1337" s="113" t="s">
        <v>76431</v>
      </c>
      <c r="I1337" s="113" t="s">
        <v>76432</v>
      </c>
      <c r="J1337" s="115">
        <v>209.63</v>
      </c>
    </row>
    <row r="1338" spans="1:10" x14ac:dyDescent="0.35">
      <c r="A1338" s="113" t="s">
        <v>76487</v>
      </c>
      <c r="B1338" s="113" t="s">
        <v>76492</v>
      </c>
      <c r="C1338" s="114">
        <v>205</v>
      </c>
      <c r="D1338" s="113" t="s">
        <v>76287</v>
      </c>
      <c r="E1338" s="113" t="s">
        <v>76493</v>
      </c>
      <c r="F1338" s="113" t="s">
        <v>76255</v>
      </c>
      <c r="G1338" s="113" t="s">
        <v>76433</v>
      </c>
      <c r="H1338" s="113" t="s">
        <v>76434</v>
      </c>
      <c r="I1338" s="113" t="s">
        <v>76435</v>
      </c>
      <c r="J1338" s="115">
        <v>189.95</v>
      </c>
    </row>
    <row r="1339" spans="1:10" x14ac:dyDescent="0.35">
      <c r="A1339" s="113" t="s">
        <v>76487</v>
      </c>
      <c r="B1339" s="113" t="s">
        <v>76492</v>
      </c>
      <c r="C1339" s="114">
        <v>205</v>
      </c>
      <c r="D1339" s="113" t="s">
        <v>76287</v>
      </c>
      <c r="E1339" s="113" t="s">
        <v>76493</v>
      </c>
      <c r="F1339" s="113" t="s">
        <v>76255</v>
      </c>
      <c r="G1339" s="113" t="s">
        <v>76436</v>
      </c>
      <c r="H1339" s="113" t="s">
        <v>76437</v>
      </c>
      <c r="I1339" s="113" t="s">
        <v>76438</v>
      </c>
      <c r="J1339" s="115">
        <v>284.89</v>
      </c>
    </row>
    <row r="1340" spans="1:10" x14ac:dyDescent="0.35">
      <c r="A1340" s="113" t="s">
        <v>76487</v>
      </c>
      <c r="B1340" s="113" t="s">
        <v>76492</v>
      </c>
      <c r="C1340" s="114">
        <v>205</v>
      </c>
      <c r="D1340" s="113" t="s">
        <v>76287</v>
      </c>
      <c r="E1340" s="113" t="s">
        <v>76493</v>
      </c>
      <c r="F1340" s="113" t="s">
        <v>76256</v>
      </c>
      <c r="G1340" s="113" t="s">
        <v>76419</v>
      </c>
      <c r="H1340" s="113" t="s">
        <v>76419</v>
      </c>
      <c r="I1340" s="113" t="s">
        <v>76420</v>
      </c>
      <c r="J1340" s="115">
        <v>201.6</v>
      </c>
    </row>
    <row r="1341" spans="1:10" x14ac:dyDescent="0.35">
      <c r="A1341" s="113" t="s">
        <v>76487</v>
      </c>
      <c r="B1341" s="113" t="s">
        <v>76492</v>
      </c>
      <c r="C1341" s="114">
        <v>205</v>
      </c>
      <c r="D1341" s="113" t="s">
        <v>76287</v>
      </c>
      <c r="E1341" s="113" t="s">
        <v>76493</v>
      </c>
      <c r="F1341" s="113" t="s">
        <v>76256</v>
      </c>
      <c r="G1341" s="113" t="s">
        <v>76421</v>
      </c>
      <c r="H1341" s="113" t="s">
        <v>76422</v>
      </c>
      <c r="I1341" s="113" t="s">
        <v>76423</v>
      </c>
      <c r="J1341" s="115">
        <v>241.74</v>
      </c>
    </row>
    <row r="1342" spans="1:10" x14ac:dyDescent="0.35">
      <c r="A1342" s="113" t="s">
        <v>76487</v>
      </c>
      <c r="B1342" s="113" t="s">
        <v>76492</v>
      </c>
      <c r="C1342" s="114">
        <v>205</v>
      </c>
      <c r="D1342" s="113" t="s">
        <v>76287</v>
      </c>
      <c r="E1342" s="113" t="s">
        <v>76493</v>
      </c>
      <c r="F1342" s="113" t="s">
        <v>76256</v>
      </c>
      <c r="G1342" s="113" t="s">
        <v>76424</v>
      </c>
      <c r="H1342" s="113" t="s">
        <v>76425</v>
      </c>
      <c r="I1342" s="113" t="s">
        <v>76426</v>
      </c>
      <c r="J1342" s="115">
        <v>282.20999999999998</v>
      </c>
    </row>
    <row r="1343" spans="1:10" x14ac:dyDescent="0.35">
      <c r="A1343" s="113" t="s">
        <v>76487</v>
      </c>
      <c r="B1343" s="113" t="s">
        <v>76492</v>
      </c>
      <c r="C1343" s="114">
        <v>205</v>
      </c>
      <c r="D1343" s="113" t="s">
        <v>76287</v>
      </c>
      <c r="E1343" s="113" t="s">
        <v>76493</v>
      </c>
      <c r="F1343" s="113" t="s">
        <v>76256</v>
      </c>
      <c r="G1343" s="113" t="s">
        <v>76427</v>
      </c>
      <c r="H1343" s="113" t="s">
        <v>76428</v>
      </c>
      <c r="I1343" s="113" t="s">
        <v>76429</v>
      </c>
      <c r="J1343" s="115">
        <v>154.93</v>
      </c>
    </row>
    <row r="1344" spans="1:10" x14ac:dyDescent="0.35">
      <c r="A1344" s="113" t="s">
        <v>76487</v>
      </c>
      <c r="B1344" s="113" t="s">
        <v>76492</v>
      </c>
      <c r="C1344" s="114">
        <v>205</v>
      </c>
      <c r="D1344" s="113" t="s">
        <v>76287</v>
      </c>
      <c r="E1344" s="113" t="s">
        <v>76493</v>
      </c>
      <c r="F1344" s="113" t="s">
        <v>76256</v>
      </c>
      <c r="G1344" s="113" t="s">
        <v>76430</v>
      </c>
      <c r="H1344" s="113" t="s">
        <v>76431</v>
      </c>
      <c r="I1344" s="113" t="s">
        <v>76432</v>
      </c>
      <c r="J1344" s="115">
        <v>241.74</v>
      </c>
    </row>
    <row r="1345" spans="1:10" x14ac:dyDescent="0.35">
      <c r="A1345" s="113" t="s">
        <v>76487</v>
      </c>
      <c r="B1345" s="113" t="s">
        <v>76492</v>
      </c>
      <c r="C1345" s="114">
        <v>205</v>
      </c>
      <c r="D1345" s="113" t="s">
        <v>76287</v>
      </c>
      <c r="E1345" s="113" t="s">
        <v>76493</v>
      </c>
      <c r="F1345" s="113" t="s">
        <v>76256</v>
      </c>
      <c r="G1345" s="113" t="s">
        <v>76433</v>
      </c>
      <c r="H1345" s="113" t="s">
        <v>76434</v>
      </c>
      <c r="I1345" s="113" t="s">
        <v>76435</v>
      </c>
      <c r="J1345" s="115">
        <v>140.41</v>
      </c>
    </row>
    <row r="1346" spans="1:10" x14ac:dyDescent="0.35">
      <c r="A1346" s="113" t="s">
        <v>76487</v>
      </c>
      <c r="B1346" s="113" t="s">
        <v>76492</v>
      </c>
      <c r="C1346" s="114">
        <v>205</v>
      </c>
      <c r="D1346" s="113" t="s">
        <v>76287</v>
      </c>
      <c r="E1346" s="113" t="s">
        <v>76493</v>
      </c>
      <c r="F1346" s="113" t="s">
        <v>76256</v>
      </c>
      <c r="G1346" s="113" t="s">
        <v>76436</v>
      </c>
      <c r="H1346" s="113" t="s">
        <v>76437</v>
      </c>
      <c r="I1346" s="113" t="s">
        <v>76438</v>
      </c>
      <c r="J1346" s="115">
        <v>323.77999999999997</v>
      </c>
    </row>
    <row r="1347" spans="1:10" x14ac:dyDescent="0.35">
      <c r="A1347" s="113" t="s">
        <v>76487</v>
      </c>
      <c r="B1347" s="113" t="s">
        <v>76492</v>
      </c>
      <c r="C1347" s="114">
        <v>206</v>
      </c>
      <c r="D1347" s="113" t="s">
        <v>76288</v>
      </c>
      <c r="E1347" s="113" t="s">
        <v>76493</v>
      </c>
      <c r="F1347" s="113" t="s">
        <v>76418</v>
      </c>
      <c r="G1347" s="113" t="s">
        <v>76419</v>
      </c>
      <c r="H1347" s="113" t="s">
        <v>76419</v>
      </c>
      <c r="I1347" s="113" t="s">
        <v>76420</v>
      </c>
      <c r="J1347" s="115">
        <v>191.68</v>
      </c>
    </row>
    <row r="1348" spans="1:10" x14ac:dyDescent="0.35">
      <c r="A1348" s="113" t="s">
        <v>76487</v>
      </c>
      <c r="B1348" s="113" t="s">
        <v>76492</v>
      </c>
      <c r="C1348" s="114">
        <v>206</v>
      </c>
      <c r="D1348" s="113" t="s">
        <v>76288</v>
      </c>
      <c r="E1348" s="113" t="s">
        <v>76493</v>
      </c>
      <c r="F1348" s="113" t="s">
        <v>76418</v>
      </c>
      <c r="G1348" s="113" t="s">
        <v>76421</v>
      </c>
      <c r="H1348" s="113" t="s">
        <v>76422</v>
      </c>
      <c r="I1348" s="113" t="s">
        <v>76423</v>
      </c>
      <c r="J1348" s="115">
        <v>285.45</v>
      </c>
    </row>
    <row r="1349" spans="1:10" x14ac:dyDescent="0.35">
      <c r="A1349" s="113" t="s">
        <v>76487</v>
      </c>
      <c r="B1349" s="113" t="s">
        <v>76492</v>
      </c>
      <c r="C1349" s="114">
        <v>206</v>
      </c>
      <c r="D1349" s="113" t="s">
        <v>76288</v>
      </c>
      <c r="E1349" s="113" t="s">
        <v>76493</v>
      </c>
      <c r="F1349" s="113" t="s">
        <v>76418</v>
      </c>
      <c r="G1349" s="113" t="s">
        <v>76424</v>
      </c>
      <c r="H1349" s="113" t="s">
        <v>76425</v>
      </c>
      <c r="I1349" s="113" t="s">
        <v>76426</v>
      </c>
      <c r="J1349" s="115">
        <v>259.58999999999997</v>
      </c>
    </row>
    <row r="1350" spans="1:10" x14ac:dyDescent="0.35">
      <c r="A1350" s="113" t="s">
        <v>76487</v>
      </c>
      <c r="B1350" s="113" t="s">
        <v>76492</v>
      </c>
      <c r="C1350" s="114">
        <v>206</v>
      </c>
      <c r="D1350" s="113" t="s">
        <v>76288</v>
      </c>
      <c r="E1350" s="113" t="s">
        <v>76493</v>
      </c>
      <c r="F1350" s="113" t="s">
        <v>76418</v>
      </c>
      <c r="G1350" s="113" t="s">
        <v>76427</v>
      </c>
      <c r="H1350" s="113" t="s">
        <v>76428</v>
      </c>
      <c r="I1350" s="113" t="s">
        <v>76429</v>
      </c>
      <c r="J1350" s="115">
        <v>278.14</v>
      </c>
    </row>
    <row r="1351" spans="1:10" x14ac:dyDescent="0.35">
      <c r="A1351" s="113" t="s">
        <v>76487</v>
      </c>
      <c r="B1351" s="113" t="s">
        <v>76492</v>
      </c>
      <c r="C1351" s="114">
        <v>206</v>
      </c>
      <c r="D1351" s="113" t="s">
        <v>76288</v>
      </c>
      <c r="E1351" s="113" t="s">
        <v>76493</v>
      </c>
      <c r="F1351" s="113" t="s">
        <v>76418</v>
      </c>
      <c r="G1351" s="113" t="s">
        <v>76430</v>
      </c>
      <c r="H1351" s="113" t="s">
        <v>76431</v>
      </c>
      <c r="I1351" s="113" t="s">
        <v>76432</v>
      </c>
      <c r="J1351" s="115">
        <v>285.45</v>
      </c>
    </row>
    <row r="1352" spans="1:10" x14ac:dyDescent="0.35">
      <c r="A1352" s="113" t="s">
        <v>76487</v>
      </c>
      <c r="B1352" s="113" t="s">
        <v>76492</v>
      </c>
      <c r="C1352" s="114">
        <v>206</v>
      </c>
      <c r="D1352" s="113" t="s">
        <v>76288</v>
      </c>
      <c r="E1352" s="113" t="s">
        <v>76493</v>
      </c>
      <c r="F1352" s="113" t="s">
        <v>76418</v>
      </c>
      <c r="G1352" s="113" t="s">
        <v>76433</v>
      </c>
      <c r="H1352" s="113" t="s">
        <v>76434</v>
      </c>
      <c r="I1352" s="113" t="s">
        <v>76435</v>
      </c>
      <c r="J1352" s="115">
        <v>178.78</v>
      </c>
    </row>
    <row r="1353" spans="1:10" x14ac:dyDescent="0.35">
      <c r="A1353" s="113" t="s">
        <v>76487</v>
      </c>
      <c r="B1353" s="113" t="s">
        <v>76492</v>
      </c>
      <c r="C1353" s="114">
        <v>206</v>
      </c>
      <c r="D1353" s="113" t="s">
        <v>76288</v>
      </c>
      <c r="E1353" s="113" t="s">
        <v>76493</v>
      </c>
      <c r="F1353" s="113" t="s">
        <v>76418</v>
      </c>
      <c r="G1353" s="113" t="s">
        <v>76436</v>
      </c>
      <c r="H1353" s="113" t="s">
        <v>76437</v>
      </c>
      <c r="I1353" s="113" t="s">
        <v>76438</v>
      </c>
      <c r="J1353" s="115">
        <v>320.92</v>
      </c>
    </row>
    <row r="1354" spans="1:10" x14ac:dyDescent="0.35">
      <c r="A1354" s="113" t="s">
        <v>76487</v>
      </c>
      <c r="B1354" s="113" t="s">
        <v>76492</v>
      </c>
      <c r="C1354" s="114">
        <v>206</v>
      </c>
      <c r="D1354" s="113" t="s">
        <v>76288</v>
      </c>
      <c r="E1354" s="113" t="s">
        <v>76493</v>
      </c>
      <c r="F1354" s="113" t="s">
        <v>76255</v>
      </c>
      <c r="G1354" s="113" t="s">
        <v>76419</v>
      </c>
      <c r="H1354" s="113" t="s">
        <v>76419</v>
      </c>
      <c r="I1354" s="113" t="s">
        <v>76420</v>
      </c>
      <c r="J1354" s="115">
        <v>152.77000000000001</v>
      </c>
    </row>
    <row r="1355" spans="1:10" x14ac:dyDescent="0.35">
      <c r="A1355" s="113" t="s">
        <v>76487</v>
      </c>
      <c r="B1355" s="113" t="s">
        <v>76492</v>
      </c>
      <c r="C1355" s="114">
        <v>206</v>
      </c>
      <c r="D1355" s="113" t="s">
        <v>76288</v>
      </c>
      <c r="E1355" s="113" t="s">
        <v>76493</v>
      </c>
      <c r="F1355" s="113" t="s">
        <v>76255</v>
      </c>
      <c r="G1355" s="113" t="s">
        <v>76421</v>
      </c>
      <c r="H1355" s="113" t="s">
        <v>76422</v>
      </c>
      <c r="I1355" s="113" t="s">
        <v>76423</v>
      </c>
      <c r="J1355" s="115">
        <v>214.29</v>
      </c>
    </row>
    <row r="1356" spans="1:10" x14ac:dyDescent="0.35">
      <c r="A1356" s="113" t="s">
        <v>76487</v>
      </c>
      <c r="B1356" s="113" t="s">
        <v>76492</v>
      </c>
      <c r="C1356" s="114">
        <v>206</v>
      </c>
      <c r="D1356" s="113" t="s">
        <v>76288</v>
      </c>
      <c r="E1356" s="113" t="s">
        <v>76493</v>
      </c>
      <c r="F1356" s="113" t="s">
        <v>76255</v>
      </c>
      <c r="G1356" s="113" t="s">
        <v>76424</v>
      </c>
      <c r="H1356" s="113" t="s">
        <v>76425</v>
      </c>
      <c r="I1356" s="113" t="s">
        <v>76426</v>
      </c>
      <c r="J1356" s="115">
        <v>248.15</v>
      </c>
    </row>
    <row r="1357" spans="1:10" x14ac:dyDescent="0.35">
      <c r="A1357" s="113" t="s">
        <v>76487</v>
      </c>
      <c r="B1357" s="113" t="s">
        <v>76492</v>
      </c>
      <c r="C1357" s="114">
        <v>206</v>
      </c>
      <c r="D1357" s="113" t="s">
        <v>76288</v>
      </c>
      <c r="E1357" s="113" t="s">
        <v>76493</v>
      </c>
      <c r="F1357" s="113" t="s">
        <v>76255</v>
      </c>
      <c r="G1357" s="113" t="s">
        <v>76427</v>
      </c>
      <c r="H1357" s="113" t="s">
        <v>76428</v>
      </c>
      <c r="I1357" s="113" t="s">
        <v>76429</v>
      </c>
      <c r="J1357" s="115">
        <v>214.29</v>
      </c>
    </row>
    <row r="1358" spans="1:10" x14ac:dyDescent="0.35">
      <c r="A1358" s="113" t="s">
        <v>76487</v>
      </c>
      <c r="B1358" s="113" t="s">
        <v>76492</v>
      </c>
      <c r="C1358" s="114">
        <v>206</v>
      </c>
      <c r="D1358" s="113" t="s">
        <v>76288</v>
      </c>
      <c r="E1358" s="113" t="s">
        <v>76493</v>
      </c>
      <c r="F1358" s="113" t="s">
        <v>76255</v>
      </c>
      <c r="G1358" s="113" t="s">
        <v>76430</v>
      </c>
      <c r="H1358" s="113" t="s">
        <v>76431</v>
      </c>
      <c r="I1358" s="113" t="s">
        <v>76432</v>
      </c>
      <c r="J1358" s="115">
        <v>209.63</v>
      </c>
    </row>
    <row r="1359" spans="1:10" x14ac:dyDescent="0.35">
      <c r="A1359" s="113" t="s">
        <v>76487</v>
      </c>
      <c r="B1359" s="113" t="s">
        <v>76492</v>
      </c>
      <c r="C1359" s="114">
        <v>206</v>
      </c>
      <c r="D1359" s="113" t="s">
        <v>76288</v>
      </c>
      <c r="E1359" s="113" t="s">
        <v>76493</v>
      </c>
      <c r="F1359" s="113" t="s">
        <v>76255</v>
      </c>
      <c r="G1359" s="113" t="s">
        <v>76433</v>
      </c>
      <c r="H1359" s="113" t="s">
        <v>76434</v>
      </c>
      <c r="I1359" s="113" t="s">
        <v>76435</v>
      </c>
      <c r="J1359" s="115">
        <v>189.95</v>
      </c>
    </row>
    <row r="1360" spans="1:10" x14ac:dyDescent="0.35">
      <c r="A1360" s="113" t="s">
        <v>76487</v>
      </c>
      <c r="B1360" s="113" t="s">
        <v>76492</v>
      </c>
      <c r="C1360" s="114">
        <v>206</v>
      </c>
      <c r="D1360" s="113" t="s">
        <v>76288</v>
      </c>
      <c r="E1360" s="113" t="s">
        <v>76493</v>
      </c>
      <c r="F1360" s="113" t="s">
        <v>76255</v>
      </c>
      <c r="G1360" s="113" t="s">
        <v>76436</v>
      </c>
      <c r="H1360" s="113" t="s">
        <v>76437</v>
      </c>
      <c r="I1360" s="113" t="s">
        <v>76438</v>
      </c>
      <c r="J1360" s="115">
        <v>284.89</v>
      </c>
    </row>
    <row r="1361" spans="1:10" x14ac:dyDescent="0.35">
      <c r="A1361" s="113" t="s">
        <v>76487</v>
      </c>
      <c r="B1361" s="113" t="s">
        <v>76492</v>
      </c>
      <c r="C1361" s="114">
        <v>206</v>
      </c>
      <c r="D1361" s="113" t="s">
        <v>76288</v>
      </c>
      <c r="E1361" s="113" t="s">
        <v>76493</v>
      </c>
      <c r="F1361" s="113" t="s">
        <v>76256</v>
      </c>
      <c r="G1361" s="113" t="s">
        <v>76419</v>
      </c>
      <c r="H1361" s="113" t="s">
        <v>76419</v>
      </c>
      <c r="I1361" s="113" t="s">
        <v>76420</v>
      </c>
      <c r="J1361" s="115">
        <v>201.6</v>
      </c>
    </row>
    <row r="1362" spans="1:10" x14ac:dyDescent="0.35">
      <c r="A1362" s="113" t="s">
        <v>76487</v>
      </c>
      <c r="B1362" s="113" t="s">
        <v>76492</v>
      </c>
      <c r="C1362" s="114">
        <v>206</v>
      </c>
      <c r="D1362" s="113" t="s">
        <v>76288</v>
      </c>
      <c r="E1362" s="113" t="s">
        <v>76493</v>
      </c>
      <c r="F1362" s="113" t="s">
        <v>76256</v>
      </c>
      <c r="G1362" s="113" t="s">
        <v>76421</v>
      </c>
      <c r="H1362" s="113" t="s">
        <v>76422</v>
      </c>
      <c r="I1362" s="113" t="s">
        <v>76423</v>
      </c>
      <c r="J1362" s="115">
        <v>241.74</v>
      </c>
    </row>
    <row r="1363" spans="1:10" x14ac:dyDescent="0.35">
      <c r="A1363" s="113" t="s">
        <v>76487</v>
      </c>
      <c r="B1363" s="113" t="s">
        <v>76492</v>
      </c>
      <c r="C1363" s="114">
        <v>206</v>
      </c>
      <c r="D1363" s="113" t="s">
        <v>76288</v>
      </c>
      <c r="E1363" s="113" t="s">
        <v>76493</v>
      </c>
      <c r="F1363" s="113" t="s">
        <v>76256</v>
      </c>
      <c r="G1363" s="113" t="s">
        <v>76424</v>
      </c>
      <c r="H1363" s="113" t="s">
        <v>76425</v>
      </c>
      <c r="I1363" s="113" t="s">
        <v>76426</v>
      </c>
      <c r="J1363" s="115">
        <v>282.20999999999998</v>
      </c>
    </row>
    <row r="1364" spans="1:10" x14ac:dyDescent="0.35">
      <c r="A1364" s="113" t="s">
        <v>76487</v>
      </c>
      <c r="B1364" s="113" t="s">
        <v>76492</v>
      </c>
      <c r="C1364" s="114">
        <v>206</v>
      </c>
      <c r="D1364" s="113" t="s">
        <v>76288</v>
      </c>
      <c r="E1364" s="113" t="s">
        <v>76493</v>
      </c>
      <c r="F1364" s="113" t="s">
        <v>76256</v>
      </c>
      <c r="G1364" s="113" t="s">
        <v>76427</v>
      </c>
      <c r="H1364" s="113" t="s">
        <v>76428</v>
      </c>
      <c r="I1364" s="113" t="s">
        <v>76429</v>
      </c>
      <c r="J1364" s="115">
        <v>154.93</v>
      </c>
    </row>
    <row r="1365" spans="1:10" x14ac:dyDescent="0.35">
      <c r="A1365" s="113" t="s">
        <v>76487</v>
      </c>
      <c r="B1365" s="113" t="s">
        <v>76492</v>
      </c>
      <c r="C1365" s="114">
        <v>206</v>
      </c>
      <c r="D1365" s="113" t="s">
        <v>76288</v>
      </c>
      <c r="E1365" s="113" t="s">
        <v>76493</v>
      </c>
      <c r="F1365" s="113" t="s">
        <v>76256</v>
      </c>
      <c r="G1365" s="113" t="s">
        <v>76430</v>
      </c>
      <c r="H1365" s="113" t="s">
        <v>76431</v>
      </c>
      <c r="I1365" s="113" t="s">
        <v>76432</v>
      </c>
      <c r="J1365" s="115">
        <v>241.74</v>
      </c>
    </row>
    <row r="1366" spans="1:10" x14ac:dyDescent="0.35">
      <c r="A1366" s="113" t="s">
        <v>76487</v>
      </c>
      <c r="B1366" s="113" t="s">
        <v>76492</v>
      </c>
      <c r="C1366" s="114">
        <v>206</v>
      </c>
      <c r="D1366" s="113" t="s">
        <v>76288</v>
      </c>
      <c r="E1366" s="113" t="s">
        <v>76493</v>
      </c>
      <c r="F1366" s="113" t="s">
        <v>76256</v>
      </c>
      <c r="G1366" s="113" t="s">
        <v>76433</v>
      </c>
      <c r="H1366" s="113" t="s">
        <v>76434</v>
      </c>
      <c r="I1366" s="113" t="s">
        <v>76435</v>
      </c>
      <c r="J1366" s="115">
        <v>140.41</v>
      </c>
    </row>
    <row r="1367" spans="1:10" x14ac:dyDescent="0.35">
      <c r="A1367" s="113" t="s">
        <v>76487</v>
      </c>
      <c r="B1367" s="113" t="s">
        <v>76492</v>
      </c>
      <c r="C1367" s="114">
        <v>206</v>
      </c>
      <c r="D1367" s="113" t="s">
        <v>76288</v>
      </c>
      <c r="E1367" s="113" t="s">
        <v>76493</v>
      </c>
      <c r="F1367" s="113" t="s">
        <v>76256</v>
      </c>
      <c r="G1367" s="113" t="s">
        <v>76436</v>
      </c>
      <c r="H1367" s="113" t="s">
        <v>76437</v>
      </c>
      <c r="I1367" s="113" t="s">
        <v>76438</v>
      </c>
      <c r="J1367" s="115">
        <v>323.77999999999997</v>
      </c>
    </row>
    <row r="1368" spans="1:10" x14ac:dyDescent="0.35">
      <c r="A1368" s="113" t="s">
        <v>76487</v>
      </c>
      <c r="B1368" s="113" t="s">
        <v>76492</v>
      </c>
      <c r="C1368" s="114">
        <v>207</v>
      </c>
      <c r="D1368" s="113" t="s">
        <v>76289</v>
      </c>
      <c r="E1368" s="113" t="s">
        <v>76493</v>
      </c>
      <c r="F1368" s="113" t="s">
        <v>76418</v>
      </c>
      <c r="G1368" s="113" t="s">
        <v>76419</v>
      </c>
      <c r="H1368" s="113" t="s">
        <v>76419</v>
      </c>
      <c r="I1368" s="113" t="s">
        <v>76420</v>
      </c>
      <c r="J1368" s="115">
        <v>191.68</v>
      </c>
    </row>
    <row r="1369" spans="1:10" x14ac:dyDescent="0.35">
      <c r="A1369" s="113" t="s">
        <v>76487</v>
      </c>
      <c r="B1369" s="113" t="s">
        <v>76492</v>
      </c>
      <c r="C1369" s="114">
        <v>207</v>
      </c>
      <c r="D1369" s="113" t="s">
        <v>76289</v>
      </c>
      <c r="E1369" s="113" t="s">
        <v>76493</v>
      </c>
      <c r="F1369" s="113" t="s">
        <v>76418</v>
      </c>
      <c r="G1369" s="113" t="s">
        <v>76421</v>
      </c>
      <c r="H1369" s="113" t="s">
        <v>76422</v>
      </c>
      <c r="I1369" s="113" t="s">
        <v>76423</v>
      </c>
      <c r="J1369" s="115">
        <v>285.45</v>
      </c>
    </row>
    <row r="1370" spans="1:10" x14ac:dyDescent="0.35">
      <c r="A1370" s="113" t="s">
        <v>76487</v>
      </c>
      <c r="B1370" s="113" t="s">
        <v>76492</v>
      </c>
      <c r="C1370" s="114">
        <v>207</v>
      </c>
      <c r="D1370" s="113" t="s">
        <v>76289</v>
      </c>
      <c r="E1370" s="113" t="s">
        <v>76493</v>
      </c>
      <c r="F1370" s="113" t="s">
        <v>76418</v>
      </c>
      <c r="G1370" s="113" t="s">
        <v>76424</v>
      </c>
      <c r="H1370" s="113" t="s">
        <v>76425</v>
      </c>
      <c r="I1370" s="113" t="s">
        <v>76426</v>
      </c>
      <c r="J1370" s="115">
        <v>259.58999999999997</v>
      </c>
    </row>
    <row r="1371" spans="1:10" x14ac:dyDescent="0.35">
      <c r="A1371" s="113" t="s">
        <v>76487</v>
      </c>
      <c r="B1371" s="113" t="s">
        <v>76492</v>
      </c>
      <c r="C1371" s="114">
        <v>207</v>
      </c>
      <c r="D1371" s="113" t="s">
        <v>76289</v>
      </c>
      <c r="E1371" s="113" t="s">
        <v>76493</v>
      </c>
      <c r="F1371" s="113" t="s">
        <v>76418</v>
      </c>
      <c r="G1371" s="113" t="s">
        <v>76427</v>
      </c>
      <c r="H1371" s="113" t="s">
        <v>76428</v>
      </c>
      <c r="I1371" s="113" t="s">
        <v>76429</v>
      </c>
      <c r="J1371" s="115">
        <v>278.14</v>
      </c>
    </row>
    <row r="1372" spans="1:10" x14ac:dyDescent="0.35">
      <c r="A1372" s="113" t="s">
        <v>76487</v>
      </c>
      <c r="B1372" s="113" t="s">
        <v>76492</v>
      </c>
      <c r="C1372" s="114">
        <v>207</v>
      </c>
      <c r="D1372" s="113" t="s">
        <v>76289</v>
      </c>
      <c r="E1372" s="113" t="s">
        <v>76493</v>
      </c>
      <c r="F1372" s="113" t="s">
        <v>76418</v>
      </c>
      <c r="G1372" s="113" t="s">
        <v>76430</v>
      </c>
      <c r="H1372" s="113" t="s">
        <v>76431</v>
      </c>
      <c r="I1372" s="113" t="s">
        <v>76432</v>
      </c>
      <c r="J1372" s="115">
        <v>285.45</v>
      </c>
    </row>
    <row r="1373" spans="1:10" x14ac:dyDescent="0.35">
      <c r="A1373" s="113" t="s">
        <v>76487</v>
      </c>
      <c r="B1373" s="113" t="s">
        <v>76492</v>
      </c>
      <c r="C1373" s="114">
        <v>207</v>
      </c>
      <c r="D1373" s="113" t="s">
        <v>76289</v>
      </c>
      <c r="E1373" s="113" t="s">
        <v>76493</v>
      </c>
      <c r="F1373" s="113" t="s">
        <v>76418</v>
      </c>
      <c r="G1373" s="113" t="s">
        <v>76433</v>
      </c>
      <c r="H1373" s="113" t="s">
        <v>76434</v>
      </c>
      <c r="I1373" s="113" t="s">
        <v>76435</v>
      </c>
      <c r="J1373" s="115">
        <v>178.78</v>
      </c>
    </row>
    <row r="1374" spans="1:10" x14ac:dyDescent="0.35">
      <c r="A1374" s="113" t="s">
        <v>76487</v>
      </c>
      <c r="B1374" s="113" t="s">
        <v>76492</v>
      </c>
      <c r="C1374" s="114">
        <v>207</v>
      </c>
      <c r="D1374" s="113" t="s">
        <v>76289</v>
      </c>
      <c r="E1374" s="113" t="s">
        <v>76493</v>
      </c>
      <c r="F1374" s="113" t="s">
        <v>76418</v>
      </c>
      <c r="G1374" s="113" t="s">
        <v>76436</v>
      </c>
      <c r="H1374" s="113" t="s">
        <v>76437</v>
      </c>
      <c r="I1374" s="113" t="s">
        <v>76438</v>
      </c>
      <c r="J1374" s="115">
        <v>320.92</v>
      </c>
    </row>
    <row r="1375" spans="1:10" x14ac:dyDescent="0.35">
      <c r="A1375" s="113" t="s">
        <v>76487</v>
      </c>
      <c r="B1375" s="113" t="s">
        <v>76492</v>
      </c>
      <c r="C1375" s="114">
        <v>207</v>
      </c>
      <c r="D1375" s="113" t="s">
        <v>76289</v>
      </c>
      <c r="E1375" s="113" t="s">
        <v>76493</v>
      </c>
      <c r="F1375" s="113" t="s">
        <v>76255</v>
      </c>
      <c r="G1375" s="113" t="s">
        <v>76419</v>
      </c>
      <c r="H1375" s="113" t="s">
        <v>76419</v>
      </c>
      <c r="I1375" s="113" t="s">
        <v>76420</v>
      </c>
      <c r="J1375" s="115">
        <v>152.77000000000001</v>
      </c>
    </row>
    <row r="1376" spans="1:10" x14ac:dyDescent="0.35">
      <c r="A1376" s="113" t="s">
        <v>76487</v>
      </c>
      <c r="B1376" s="113" t="s">
        <v>76492</v>
      </c>
      <c r="C1376" s="114">
        <v>207</v>
      </c>
      <c r="D1376" s="113" t="s">
        <v>76289</v>
      </c>
      <c r="E1376" s="113" t="s">
        <v>76493</v>
      </c>
      <c r="F1376" s="113" t="s">
        <v>76255</v>
      </c>
      <c r="G1376" s="113" t="s">
        <v>76421</v>
      </c>
      <c r="H1376" s="113" t="s">
        <v>76422</v>
      </c>
      <c r="I1376" s="113" t="s">
        <v>76423</v>
      </c>
      <c r="J1376" s="115">
        <v>214.29</v>
      </c>
    </row>
    <row r="1377" spans="1:10" x14ac:dyDescent="0.35">
      <c r="A1377" s="113" t="s">
        <v>76487</v>
      </c>
      <c r="B1377" s="113" t="s">
        <v>76492</v>
      </c>
      <c r="C1377" s="114">
        <v>207</v>
      </c>
      <c r="D1377" s="113" t="s">
        <v>76289</v>
      </c>
      <c r="E1377" s="113" t="s">
        <v>76493</v>
      </c>
      <c r="F1377" s="113" t="s">
        <v>76255</v>
      </c>
      <c r="G1377" s="113" t="s">
        <v>76424</v>
      </c>
      <c r="H1377" s="113" t="s">
        <v>76425</v>
      </c>
      <c r="I1377" s="113" t="s">
        <v>76426</v>
      </c>
      <c r="J1377" s="115">
        <v>248.15</v>
      </c>
    </row>
    <row r="1378" spans="1:10" x14ac:dyDescent="0.35">
      <c r="A1378" s="113" t="s">
        <v>76487</v>
      </c>
      <c r="B1378" s="113" t="s">
        <v>76492</v>
      </c>
      <c r="C1378" s="114">
        <v>207</v>
      </c>
      <c r="D1378" s="113" t="s">
        <v>76289</v>
      </c>
      <c r="E1378" s="113" t="s">
        <v>76493</v>
      </c>
      <c r="F1378" s="113" t="s">
        <v>76255</v>
      </c>
      <c r="G1378" s="113" t="s">
        <v>76427</v>
      </c>
      <c r="H1378" s="113" t="s">
        <v>76428</v>
      </c>
      <c r="I1378" s="113" t="s">
        <v>76429</v>
      </c>
      <c r="J1378" s="115">
        <v>214.29</v>
      </c>
    </row>
    <row r="1379" spans="1:10" x14ac:dyDescent="0.35">
      <c r="A1379" s="113" t="s">
        <v>76487</v>
      </c>
      <c r="B1379" s="113" t="s">
        <v>76492</v>
      </c>
      <c r="C1379" s="114">
        <v>207</v>
      </c>
      <c r="D1379" s="113" t="s">
        <v>76289</v>
      </c>
      <c r="E1379" s="113" t="s">
        <v>76493</v>
      </c>
      <c r="F1379" s="113" t="s">
        <v>76255</v>
      </c>
      <c r="G1379" s="113" t="s">
        <v>76430</v>
      </c>
      <c r="H1379" s="113" t="s">
        <v>76431</v>
      </c>
      <c r="I1379" s="113" t="s">
        <v>76432</v>
      </c>
      <c r="J1379" s="115">
        <v>209.63</v>
      </c>
    </row>
    <row r="1380" spans="1:10" x14ac:dyDescent="0.35">
      <c r="A1380" s="113" t="s">
        <v>76487</v>
      </c>
      <c r="B1380" s="113" t="s">
        <v>76492</v>
      </c>
      <c r="C1380" s="114">
        <v>207</v>
      </c>
      <c r="D1380" s="113" t="s">
        <v>76289</v>
      </c>
      <c r="E1380" s="113" t="s">
        <v>76493</v>
      </c>
      <c r="F1380" s="113" t="s">
        <v>76255</v>
      </c>
      <c r="G1380" s="113" t="s">
        <v>76433</v>
      </c>
      <c r="H1380" s="113" t="s">
        <v>76434</v>
      </c>
      <c r="I1380" s="113" t="s">
        <v>76435</v>
      </c>
      <c r="J1380" s="115">
        <v>189.95</v>
      </c>
    </row>
    <row r="1381" spans="1:10" x14ac:dyDescent="0.35">
      <c r="A1381" s="113" t="s">
        <v>76487</v>
      </c>
      <c r="B1381" s="113" t="s">
        <v>76492</v>
      </c>
      <c r="C1381" s="114">
        <v>207</v>
      </c>
      <c r="D1381" s="113" t="s">
        <v>76289</v>
      </c>
      <c r="E1381" s="113" t="s">
        <v>76493</v>
      </c>
      <c r="F1381" s="113" t="s">
        <v>76255</v>
      </c>
      <c r="G1381" s="113" t="s">
        <v>76436</v>
      </c>
      <c r="H1381" s="113" t="s">
        <v>76437</v>
      </c>
      <c r="I1381" s="113" t="s">
        <v>76438</v>
      </c>
      <c r="J1381" s="115">
        <v>284.89</v>
      </c>
    </row>
    <row r="1382" spans="1:10" x14ac:dyDescent="0.35">
      <c r="A1382" s="113" t="s">
        <v>76487</v>
      </c>
      <c r="B1382" s="113" t="s">
        <v>76492</v>
      </c>
      <c r="C1382" s="114">
        <v>207</v>
      </c>
      <c r="D1382" s="113" t="s">
        <v>76289</v>
      </c>
      <c r="E1382" s="113" t="s">
        <v>76493</v>
      </c>
      <c r="F1382" s="113" t="s">
        <v>76256</v>
      </c>
      <c r="G1382" s="113" t="s">
        <v>76419</v>
      </c>
      <c r="H1382" s="113" t="s">
        <v>76419</v>
      </c>
      <c r="I1382" s="113" t="s">
        <v>76420</v>
      </c>
      <c r="J1382" s="115">
        <v>201.6</v>
      </c>
    </row>
    <row r="1383" spans="1:10" x14ac:dyDescent="0.35">
      <c r="A1383" s="113" t="s">
        <v>76487</v>
      </c>
      <c r="B1383" s="113" t="s">
        <v>76492</v>
      </c>
      <c r="C1383" s="114">
        <v>207</v>
      </c>
      <c r="D1383" s="113" t="s">
        <v>76289</v>
      </c>
      <c r="E1383" s="113" t="s">
        <v>76493</v>
      </c>
      <c r="F1383" s="113" t="s">
        <v>76256</v>
      </c>
      <c r="G1383" s="113" t="s">
        <v>76421</v>
      </c>
      <c r="H1383" s="113" t="s">
        <v>76422</v>
      </c>
      <c r="I1383" s="113" t="s">
        <v>76423</v>
      </c>
      <c r="J1383" s="115">
        <v>241.74</v>
      </c>
    </row>
    <row r="1384" spans="1:10" x14ac:dyDescent="0.35">
      <c r="A1384" s="113" t="s">
        <v>76487</v>
      </c>
      <c r="B1384" s="113" t="s">
        <v>76492</v>
      </c>
      <c r="C1384" s="114">
        <v>207</v>
      </c>
      <c r="D1384" s="113" t="s">
        <v>76289</v>
      </c>
      <c r="E1384" s="113" t="s">
        <v>76493</v>
      </c>
      <c r="F1384" s="113" t="s">
        <v>76256</v>
      </c>
      <c r="G1384" s="113" t="s">
        <v>76424</v>
      </c>
      <c r="H1384" s="113" t="s">
        <v>76425</v>
      </c>
      <c r="I1384" s="113" t="s">
        <v>76426</v>
      </c>
      <c r="J1384" s="115">
        <v>282.20999999999998</v>
      </c>
    </row>
    <row r="1385" spans="1:10" x14ac:dyDescent="0.35">
      <c r="A1385" s="113" t="s">
        <v>76487</v>
      </c>
      <c r="B1385" s="113" t="s">
        <v>76492</v>
      </c>
      <c r="C1385" s="114">
        <v>207</v>
      </c>
      <c r="D1385" s="113" t="s">
        <v>76289</v>
      </c>
      <c r="E1385" s="113" t="s">
        <v>76493</v>
      </c>
      <c r="F1385" s="113" t="s">
        <v>76256</v>
      </c>
      <c r="G1385" s="113" t="s">
        <v>76427</v>
      </c>
      <c r="H1385" s="113" t="s">
        <v>76428</v>
      </c>
      <c r="I1385" s="113" t="s">
        <v>76429</v>
      </c>
      <c r="J1385" s="115">
        <v>154.93</v>
      </c>
    </row>
    <row r="1386" spans="1:10" x14ac:dyDescent="0.35">
      <c r="A1386" s="113" t="s">
        <v>76487</v>
      </c>
      <c r="B1386" s="113" t="s">
        <v>76492</v>
      </c>
      <c r="C1386" s="114">
        <v>207</v>
      </c>
      <c r="D1386" s="113" t="s">
        <v>76289</v>
      </c>
      <c r="E1386" s="113" t="s">
        <v>76493</v>
      </c>
      <c r="F1386" s="113" t="s">
        <v>76256</v>
      </c>
      <c r="G1386" s="113" t="s">
        <v>76430</v>
      </c>
      <c r="H1386" s="113" t="s">
        <v>76431</v>
      </c>
      <c r="I1386" s="113" t="s">
        <v>76432</v>
      </c>
      <c r="J1386" s="115">
        <v>241.74</v>
      </c>
    </row>
    <row r="1387" spans="1:10" x14ac:dyDescent="0.35">
      <c r="A1387" s="113" t="s">
        <v>76487</v>
      </c>
      <c r="B1387" s="113" t="s">
        <v>76492</v>
      </c>
      <c r="C1387" s="114">
        <v>207</v>
      </c>
      <c r="D1387" s="113" t="s">
        <v>76289</v>
      </c>
      <c r="E1387" s="113" t="s">
        <v>76493</v>
      </c>
      <c r="F1387" s="113" t="s">
        <v>76256</v>
      </c>
      <c r="G1387" s="113" t="s">
        <v>76433</v>
      </c>
      <c r="H1387" s="113" t="s">
        <v>76434</v>
      </c>
      <c r="I1387" s="113" t="s">
        <v>76435</v>
      </c>
      <c r="J1387" s="115">
        <v>140.41</v>
      </c>
    </row>
    <row r="1388" spans="1:10" x14ac:dyDescent="0.35">
      <c r="A1388" s="113" t="s">
        <v>76487</v>
      </c>
      <c r="B1388" s="113" t="s">
        <v>76492</v>
      </c>
      <c r="C1388" s="114">
        <v>207</v>
      </c>
      <c r="D1388" s="113" t="s">
        <v>76289</v>
      </c>
      <c r="E1388" s="113" t="s">
        <v>76493</v>
      </c>
      <c r="F1388" s="113" t="s">
        <v>76256</v>
      </c>
      <c r="G1388" s="113" t="s">
        <v>76436</v>
      </c>
      <c r="H1388" s="113" t="s">
        <v>76437</v>
      </c>
      <c r="I1388" s="113" t="s">
        <v>76438</v>
      </c>
      <c r="J1388" s="115">
        <v>323.77999999999997</v>
      </c>
    </row>
    <row r="1389" spans="1:10" x14ac:dyDescent="0.35">
      <c r="A1389" s="113" t="s">
        <v>76487</v>
      </c>
      <c r="B1389" s="113" t="s">
        <v>76494</v>
      </c>
      <c r="C1389" s="114">
        <v>210</v>
      </c>
      <c r="D1389" s="113" t="s">
        <v>76293</v>
      </c>
      <c r="E1389" s="113" t="s">
        <v>76495</v>
      </c>
      <c r="F1389" s="113" t="s">
        <v>76418</v>
      </c>
      <c r="G1389" s="113" t="s">
        <v>76419</v>
      </c>
      <c r="H1389" s="113" t="s">
        <v>76419</v>
      </c>
      <c r="I1389" s="113" t="s">
        <v>76420</v>
      </c>
      <c r="J1389" s="115">
        <v>191.68</v>
      </c>
    </row>
    <row r="1390" spans="1:10" x14ac:dyDescent="0.35">
      <c r="A1390" s="113" t="s">
        <v>76487</v>
      </c>
      <c r="B1390" s="113" t="s">
        <v>76494</v>
      </c>
      <c r="C1390" s="114">
        <v>210</v>
      </c>
      <c r="D1390" s="113" t="s">
        <v>76293</v>
      </c>
      <c r="E1390" s="113" t="s">
        <v>76495</v>
      </c>
      <c r="F1390" s="113" t="s">
        <v>76418</v>
      </c>
      <c r="G1390" s="113" t="s">
        <v>76421</v>
      </c>
      <c r="H1390" s="113" t="s">
        <v>76422</v>
      </c>
      <c r="I1390" s="113" t="s">
        <v>76423</v>
      </c>
      <c r="J1390" s="115">
        <v>285.45</v>
      </c>
    </row>
    <row r="1391" spans="1:10" x14ac:dyDescent="0.35">
      <c r="A1391" s="113" t="s">
        <v>76487</v>
      </c>
      <c r="B1391" s="113" t="s">
        <v>76494</v>
      </c>
      <c r="C1391" s="114">
        <v>210</v>
      </c>
      <c r="D1391" s="113" t="s">
        <v>76293</v>
      </c>
      <c r="E1391" s="113" t="s">
        <v>76495</v>
      </c>
      <c r="F1391" s="113" t="s">
        <v>76418</v>
      </c>
      <c r="G1391" s="113" t="s">
        <v>76424</v>
      </c>
      <c r="H1391" s="113" t="s">
        <v>76425</v>
      </c>
      <c r="I1391" s="113" t="s">
        <v>76426</v>
      </c>
      <c r="J1391" s="115">
        <v>259.58999999999997</v>
      </c>
    </row>
    <row r="1392" spans="1:10" x14ac:dyDescent="0.35">
      <c r="A1392" s="113" t="s">
        <v>76487</v>
      </c>
      <c r="B1392" s="113" t="s">
        <v>76494</v>
      </c>
      <c r="C1392" s="114">
        <v>210</v>
      </c>
      <c r="D1392" s="113" t="s">
        <v>76293</v>
      </c>
      <c r="E1392" s="113" t="s">
        <v>76495</v>
      </c>
      <c r="F1392" s="113" t="s">
        <v>76418</v>
      </c>
      <c r="G1392" s="113" t="s">
        <v>76427</v>
      </c>
      <c r="H1392" s="113" t="s">
        <v>76428</v>
      </c>
      <c r="I1392" s="113" t="s">
        <v>76429</v>
      </c>
      <c r="J1392" s="115">
        <v>278.14</v>
      </c>
    </row>
    <row r="1393" spans="1:10" x14ac:dyDescent="0.35">
      <c r="A1393" s="113" t="s">
        <v>76487</v>
      </c>
      <c r="B1393" s="113" t="s">
        <v>76494</v>
      </c>
      <c r="C1393" s="114">
        <v>210</v>
      </c>
      <c r="D1393" s="113" t="s">
        <v>76293</v>
      </c>
      <c r="E1393" s="113" t="s">
        <v>76495</v>
      </c>
      <c r="F1393" s="113" t="s">
        <v>76418</v>
      </c>
      <c r="G1393" s="113" t="s">
        <v>76430</v>
      </c>
      <c r="H1393" s="113" t="s">
        <v>76431</v>
      </c>
      <c r="I1393" s="113" t="s">
        <v>76432</v>
      </c>
      <c r="J1393" s="115">
        <v>285.45</v>
      </c>
    </row>
    <row r="1394" spans="1:10" x14ac:dyDescent="0.35">
      <c r="A1394" s="113" t="s">
        <v>76487</v>
      </c>
      <c r="B1394" s="113" t="s">
        <v>76494</v>
      </c>
      <c r="C1394" s="114">
        <v>210</v>
      </c>
      <c r="D1394" s="113" t="s">
        <v>76293</v>
      </c>
      <c r="E1394" s="113" t="s">
        <v>76495</v>
      </c>
      <c r="F1394" s="113" t="s">
        <v>76418</v>
      </c>
      <c r="G1394" s="113" t="s">
        <v>76433</v>
      </c>
      <c r="H1394" s="113" t="s">
        <v>76434</v>
      </c>
      <c r="I1394" s="113" t="s">
        <v>76435</v>
      </c>
      <c r="J1394" s="115">
        <v>178.78</v>
      </c>
    </row>
    <row r="1395" spans="1:10" x14ac:dyDescent="0.35">
      <c r="A1395" s="113" t="s">
        <v>76487</v>
      </c>
      <c r="B1395" s="113" t="s">
        <v>76494</v>
      </c>
      <c r="C1395" s="114">
        <v>210</v>
      </c>
      <c r="D1395" s="113" t="s">
        <v>76293</v>
      </c>
      <c r="E1395" s="113" t="s">
        <v>76495</v>
      </c>
      <c r="F1395" s="113" t="s">
        <v>76418</v>
      </c>
      <c r="G1395" s="113" t="s">
        <v>76436</v>
      </c>
      <c r="H1395" s="113" t="s">
        <v>76437</v>
      </c>
      <c r="I1395" s="113" t="s">
        <v>76438</v>
      </c>
      <c r="J1395" s="115">
        <v>320.92</v>
      </c>
    </row>
    <row r="1396" spans="1:10" x14ac:dyDescent="0.35">
      <c r="A1396" s="113" t="s">
        <v>76487</v>
      </c>
      <c r="B1396" s="113" t="s">
        <v>76494</v>
      </c>
      <c r="C1396" s="114">
        <v>210</v>
      </c>
      <c r="D1396" s="113" t="s">
        <v>76293</v>
      </c>
      <c r="E1396" s="113" t="s">
        <v>76495</v>
      </c>
      <c r="F1396" s="113" t="s">
        <v>76255</v>
      </c>
      <c r="G1396" s="113" t="s">
        <v>76419</v>
      </c>
      <c r="H1396" s="113" t="s">
        <v>76419</v>
      </c>
      <c r="I1396" s="113" t="s">
        <v>76420</v>
      </c>
      <c r="J1396" s="115">
        <v>152.77000000000001</v>
      </c>
    </row>
    <row r="1397" spans="1:10" x14ac:dyDescent="0.35">
      <c r="A1397" s="113" t="s">
        <v>76487</v>
      </c>
      <c r="B1397" s="113" t="s">
        <v>76494</v>
      </c>
      <c r="C1397" s="114">
        <v>210</v>
      </c>
      <c r="D1397" s="113" t="s">
        <v>76293</v>
      </c>
      <c r="E1397" s="113" t="s">
        <v>76495</v>
      </c>
      <c r="F1397" s="113" t="s">
        <v>76255</v>
      </c>
      <c r="G1397" s="113" t="s">
        <v>76421</v>
      </c>
      <c r="H1397" s="113" t="s">
        <v>76422</v>
      </c>
      <c r="I1397" s="113" t="s">
        <v>76423</v>
      </c>
      <c r="J1397" s="115">
        <v>214.29</v>
      </c>
    </row>
    <row r="1398" spans="1:10" x14ac:dyDescent="0.35">
      <c r="A1398" s="113" t="s">
        <v>76487</v>
      </c>
      <c r="B1398" s="113" t="s">
        <v>76494</v>
      </c>
      <c r="C1398" s="114">
        <v>210</v>
      </c>
      <c r="D1398" s="113" t="s">
        <v>76293</v>
      </c>
      <c r="E1398" s="113" t="s">
        <v>76495</v>
      </c>
      <c r="F1398" s="113" t="s">
        <v>76255</v>
      </c>
      <c r="G1398" s="113" t="s">
        <v>76424</v>
      </c>
      <c r="H1398" s="113" t="s">
        <v>76425</v>
      </c>
      <c r="I1398" s="113" t="s">
        <v>76426</v>
      </c>
      <c r="J1398" s="115">
        <v>248.15</v>
      </c>
    </row>
    <row r="1399" spans="1:10" x14ac:dyDescent="0.35">
      <c r="A1399" s="113" t="s">
        <v>76487</v>
      </c>
      <c r="B1399" s="113" t="s">
        <v>76494</v>
      </c>
      <c r="C1399" s="114">
        <v>210</v>
      </c>
      <c r="D1399" s="113" t="s">
        <v>76293</v>
      </c>
      <c r="E1399" s="113" t="s">
        <v>76495</v>
      </c>
      <c r="F1399" s="113" t="s">
        <v>76255</v>
      </c>
      <c r="G1399" s="113" t="s">
        <v>76427</v>
      </c>
      <c r="H1399" s="113" t="s">
        <v>76428</v>
      </c>
      <c r="I1399" s="113" t="s">
        <v>76429</v>
      </c>
      <c r="J1399" s="115">
        <v>214.29</v>
      </c>
    </row>
    <row r="1400" spans="1:10" x14ac:dyDescent="0.35">
      <c r="A1400" s="113" t="s">
        <v>76487</v>
      </c>
      <c r="B1400" s="113" t="s">
        <v>76494</v>
      </c>
      <c r="C1400" s="114">
        <v>210</v>
      </c>
      <c r="D1400" s="113" t="s">
        <v>76293</v>
      </c>
      <c r="E1400" s="113" t="s">
        <v>76495</v>
      </c>
      <c r="F1400" s="113" t="s">
        <v>76255</v>
      </c>
      <c r="G1400" s="113" t="s">
        <v>76430</v>
      </c>
      <c r="H1400" s="113" t="s">
        <v>76431</v>
      </c>
      <c r="I1400" s="113" t="s">
        <v>76432</v>
      </c>
      <c r="J1400" s="115">
        <v>209.63</v>
      </c>
    </row>
    <row r="1401" spans="1:10" x14ac:dyDescent="0.35">
      <c r="A1401" s="113" t="s">
        <v>76487</v>
      </c>
      <c r="B1401" s="113" t="s">
        <v>76494</v>
      </c>
      <c r="C1401" s="114">
        <v>210</v>
      </c>
      <c r="D1401" s="113" t="s">
        <v>76293</v>
      </c>
      <c r="E1401" s="113" t="s">
        <v>76495</v>
      </c>
      <c r="F1401" s="113" t="s">
        <v>76255</v>
      </c>
      <c r="G1401" s="113" t="s">
        <v>76433</v>
      </c>
      <c r="H1401" s="113" t="s">
        <v>76434</v>
      </c>
      <c r="I1401" s="113" t="s">
        <v>76435</v>
      </c>
      <c r="J1401" s="115">
        <v>189.95</v>
      </c>
    </row>
    <row r="1402" spans="1:10" x14ac:dyDescent="0.35">
      <c r="A1402" s="113" t="s">
        <v>76487</v>
      </c>
      <c r="B1402" s="113" t="s">
        <v>76494</v>
      </c>
      <c r="C1402" s="114">
        <v>210</v>
      </c>
      <c r="D1402" s="113" t="s">
        <v>76293</v>
      </c>
      <c r="E1402" s="113" t="s">
        <v>76495</v>
      </c>
      <c r="F1402" s="113" t="s">
        <v>76255</v>
      </c>
      <c r="G1402" s="113" t="s">
        <v>76436</v>
      </c>
      <c r="H1402" s="113" t="s">
        <v>76437</v>
      </c>
      <c r="I1402" s="113" t="s">
        <v>76438</v>
      </c>
      <c r="J1402" s="115">
        <v>284.89</v>
      </c>
    </row>
    <row r="1403" spans="1:10" x14ac:dyDescent="0.35">
      <c r="A1403" s="113" t="s">
        <v>76487</v>
      </c>
      <c r="B1403" s="113" t="s">
        <v>76494</v>
      </c>
      <c r="C1403" s="114">
        <v>210</v>
      </c>
      <c r="D1403" s="113" t="s">
        <v>76293</v>
      </c>
      <c r="E1403" s="113" t="s">
        <v>76495</v>
      </c>
      <c r="F1403" s="113" t="s">
        <v>76256</v>
      </c>
      <c r="G1403" s="113" t="s">
        <v>76419</v>
      </c>
      <c r="H1403" s="113" t="s">
        <v>76419</v>
      </c>
      <c r="I1403" s="113" t="s">
        <v>76420</v>
      </c>
      <c r="J1403" s="115">
        <v>201.6</v>
      </c>
    </row>
    <row r="1404" spans="1:10" x14ac:dyDescent="0.35">
      <c r="A1404" s="113" t="s">
        <v>76487</v>
      </c>
      <c r="B1404" s="113" t="s">
        <v>76494</v>
      </c>
      <c r="C1404" s="114">
        <v>210</v>
      </c>
      <c r="D1404" s="113" t="s">
        <v>76293</v>
      </c>
      <c r="E1404" s="113" t="s">
        <v>76495</v>
      </c>
      <c r="F1404" s="113" t="s">
        <v>76256</v>
      </c>
      <c r="G1404" s="113" t="s">
        <v>76421</v>
      </c>
      <c r="H1404" s="113" t="s">
        <v>76422</v>
      </c>
      <c r="I1404" s="113" t="s">
        <v>76423</v>
      </c>
      <c r="J1404" s="115">
        <v>241.74</v>
      </c>
    </row>
    <row r="1405" spans="1:10" x14ac:dyDescent="0.35">
      <c r="A1405" s="113" t="s">
        <v>76487</v>
      </c>
      <c r="B1405" s="113" t="s">
        <v>76494</v>
      </c>
      <c r="C1405" s="114">
        <v>210</v>
      </c>
      <c r="D1405" s="113" t="s">
        <v>76293</v>
      </c>
      <c r="E1405" s="113" t="s">
        <v>76495</v>
      </c>
      <c r="F1405" s="113" t="s">
        <v>76256</v>
      </c>
      <c r="G1405" s="113" t="s">
        <v>76424</v>
      </c>
      <c r="H1405" s="113" t="s">
        <v>76425</v>
      </c>
      <c r="I1405" s="113" t="s">
        <v>76426</v>
      </c>
      <c r="J1405" s="115">
        <v>282.20999999999998</v>
      </c>
    </row>
    <row r="1406" spans="1:10" x14ac:dyDescent="0.35">
      <c r="A1406" s="113" t="s">
        <v>76487</v>
      </c>
      <c r="B1406" s="113" t="s">
        <v>76494</v>
      </c>
      <c r="C1406" s="114">
        <v>210</v>
      </c>
      <c r="D1406" s="113" t="s">
        <v>76293</v>
      </c>
      <c r="E1406" s="113" t="s">
        <v>76495</v>
      </c>
      <c r="F1406" s="113" t="s">
        <v>76256</v>
      </c>
      <c r="G1406" s="113" t="s">
        <v>76427</v>
      </c>
      <c r="H1406" s="113" t="s">
        <v>76428</v>
      </c>
      <c r="I1406" s="113" t="s">
        <v>76429</v>
      </c>
      <c r="J1406" s="115">
        <v>154.93</v>
      </c>
    </row>
    <row r="1407" spans="1:10" x14ac:dyDescent="0.35">
      <c r="A1407" s="113" t="s">
        <v>76487</v>
      </c>
      <c r="B1407" s="113" t="s">
        <v>76494</v>
      </c>
      <c r="C1407" s="114">
        <v>210</v>
      </c>
      <c r="D1407" s="113" t="s">
        <v>76293</v>
      </c>
      <c r="E1407" s="113" t="s">
        <v>76495</v>
      </c>
      <c r="F1407" s="113" t="s">
        <v>76256</v>
      </c>
      <c r="G1407" s="113" t="s">
        <v>76430</v>
      </c>
      <c r="H1407" s="113" t="s">
        <v>76431</v>
      </c>
      <c r="I1407" s="113" t="s">
        <v>76432</v>
      </c>
      <c r="J1407" s="115">
        <v>241.74</v>
      </c>
    </row>
    <row r="1408" spans="1:10" x14ac:dyDescent="0.35">
      <c r="A1408" s="113" t="s">
        <v>76487</v>
      </c>
      <c r="B1408" s="113" t="s">
        <v>76494</v>
      </c>
      <c r="C1408" s="114">
        <v>210</v>
      </c>
      <c r="D1408" s="113" t="s">
        <v>76293</v>
      </c>
      <c r="E1408" s="113" t="s">
        <v>76495</v>
      </c>
      <c r="F1408" s="113" t="s">
        <v>76256</v>
      </c>
      <c r="G1408" s="113" t="s">
        <v>76433</v>
      </c>
      <c r="H1408" s="113" t="s">
        <v>76434</v>
      </c>
      <c r="I1408" s="113" t="s">
        <v>76435</v>
      </c>
      <c r="J1408" s="115">
        <v>140.41</v>
      </c>
    </row>
    <row r="1409" spans="1:10" x14ac:dyDescent="0.35">
      <c r="A1409" s="113" t="s">
        <v>76487</v>
      </c>
      <c r="B1409" s="113" t="s">
        <v>76494</v>
      </c>
      <c r="C1409" s="114">
        <v>210</v>
      </c>
      <c r="D1409" s="113" t="s">
        <v>76293</v>
      </c>
      <c r="E1409" s="113" t="s">
        <v>76495</v>
      </c>
      <c r="F1409" s="113" t="s">
        <v>76256</v>
      </c>
      <c r="G1409" s="113" t="s">
        <v>76436</v>
      </c>
      <c r="H1409" s="113" t="s">
        <v>76437</v>
      </c>
      <c r="I1409" s="113" t="s">
        <v>76438</v>
      </c>
      <c r="J1409" s="115">
        <v>323.77999999999997</v>
      </c>
    </row>
    <row r="1410" spans="1:10" x14ac:dyDescent="0.35">
      <c r="A1410" s="113" t="s">
        <v>76487</v>
      </c>
      <c r="B1410" s="113" t="s">
        <v>76494</v>
      </c>
      <c r="C1410" s="114">
        <v>213</v>
      </c>
      <c r="D1410" s="113" t="s">
        <v>76294</v>
      </c>
      <c r="E1410" s="113" t="s">
        <v>76495</v>
      </c>
      <c r="F1410" s="113" t="s">
        <v>76418</v>
      </c>
      <c r="G1410" s="113" t="s">
        <v>76419</v>
      </c>
      <c r="H1410" s="113" t="s">
        <v>76419</v>
      </c>
      <c r="I1410" s="113" t="s">
        <v>76420</v>
      </c>
      <c r="J1410" s="115">
        <v>191.68</v>
      </c>
    </row>
    <row r="1411" spans="1:10" x14ac:dyDescent="0.35">
      <c r="A1411" s="113" t="s">
        <v>76487</v>
      </c>
      <c r="B1411" s="113" t="s">
        <v>76494</v>
      </c>
      <c r="C1411" s="114">
        <v>213</v>
      </c>
      <c r="D1411" s="113" t="s">
        <v>76294</v>
      </c>
      <c r="E1411" s="113" t="s">
        <v>76495</v>
      </c>
      <c r="F1411" s="113" t="s">
        <v>76418</v>
      </c>
      <c r="G1411" s="113" t="s">
        <v>76421</v>
      </c>
      <c r="H1411" s="113" t="s">
        <v>76422</v>
      </c>
      <c r="I1411" s="113" t="s">
        <v>76423</v>
      </c>
      <c r="J1411" s="115">
        <v>285.45</v>
      </c>
    </row>
    <row r="1412" spans="1:10" x14ac:dyDescent="0.35">
      <c r="A1412" s="113" t="s">
        <v>76487</v>
      </c>
      <c r="B1412" s="113" t="s">
        <v>76494</v>
      </c>
      <c r="C1412" s="114">
        <v>213</v>
      </c>
      <c r="D1412" s="113" t="s">
        <v>76294</v>
      </c>
      <c r="E1412" s="113" t="s">
        <v>76495</v>
      </c>
      <c r="F1412" s="113" t="s">
        <v>76418</v>
      </c>
      <c r="G1412" s="113" t="s">
        <v>76424</v>
      </c>
      <c r="H1412" s="113" t="s">
        <v>76425</v>
      </c>
      <c r="I1412" s="113" t="s">
        <v>76426</v>
      </c>
      <c r="J1412" s="115">
        <v>259.58999999999997</v>
      </c>
    </row>
    <row r="1413" spans="1:10" x14ac:dyDescent="0.35">
      <c r="A1413" s="113" t="s">
        <v>76487</v>
      </c>
      <c r="B1413" s="113" t="s">
        <v>76494</v>
      </c>
      <c r="C1413" s="114">
        <v>213</v>
      </c>
      <c r="D1413" s="113" t="s">
        <v>76294</v>
      </c>
      <c r="E1413" s="113" t="s">
        <v>76495</v>
      </c>
      <c r="F1413" s="113" t="s">
        <v>76418</v>
      </c>
      <c r="G1413" s="113" t="s">
        <v>76427</v>
      </c>
      <c r="H1413" s="113" t="s">
        <v>76428</v>
      </c>
      <c r="I1413" s="113" t="s">
        <v>76429</v>
      </c>
      <c r="J1413" s="115">
        <v>278.14</v>
      </c>
    </row>
    <row r="1414" spans="1:10" x14ac:dyDescent="0.35">
      <c r="A1414" s="113" t="s">
        <v>76487</v>
      </c>
      <c r="B1414" s="113" t="s">
        <v>76494</v>
      </c>
      <c r="C1414" s="114">
        <v>213</v>
      </c>
      <c r="D1414" s="113" t="s">
        <v>76294</v>
      </c>
      <c r="E1414" s="113" t="s">
        <v>76495</v>
      </c>
      <c r="F1414" s="113" t="s">
        <v>76418</v>
      </c>
      <c r="G1414" s="113" t="s">
        <v>76430</v>
      </c>
      <c r="H1414" s="113" t="s">
        <v>76431</v>
      </c>
      <c r="I1414" s="113" t="s">
        <v>76432</v>
      </c>
      <c r="J1414" s="115">
        <v>285.45</v>
      </c>
    </row>
    <row r="1415" spans="1:10" x14ac:dyDescent="0.35">
      <c r="A1415" s="113" t="s">
        <v>76487</v>
      </c>
      <c r="B1415" s="113" t="s">
        <v>76494</v>
      </c>
      <c r="C1415" s="114">
        <v>213</v>
      </c>
      <c r="D1415" s="113" t="s">
        <v>76294</v>
      </c>
      <c r="E1415" s="113" t="s">
        <v>76495</v>
      </c>
      <c r="F1415" s="113" t="s">
        <v>76418</v>
      </c>
      <c r="G1415" s="113" t="s">
        <v>76433</v>
      </c>
      <c r="H1415" s="113" t="s">
        <v>76434</v>
      </c>
      <c r="I1415" s="113" t="s">
        <v>76435</v>
      </c>
      <c r="J1415" s="115">
        <v>178.78</v>
      </c>
    </row>
    <row r="1416" spans="1:10" x14ac:dyDescent="0.35">
      <c r="A1416" s="113" t="s">
        <v>76487</v>
      </c>
      <c r="B1416" s="113" t="s">
        <v>76494</v>
      </c>
      <c r="C1416" s="114">
        <v>213</v>
      </c>
      <c r="D1416" s="113" t="s">
        <v>76294</v>
      </c>
      <c r="E1416" s="113" t="s">
        <v>76495</v>
      </c>
      <c r="F1416" s="113" t="s">
        <v>76418</v>
      </c>
      <c r="G1416" s="113" t="s">
        <v>76436</v>
      </c>
      <c r="H1416" s="113" t="s">
        <v>76437</v>
      </c>
      <c r="I1416" s="113" t="s">
        <v>76438</v>
      </c>
      <c r="J1416" s="115">
        <v>320.92</v>
      </c>
    </row>
    <row r="1417" spans="1:10" x14ac:dyDescent="0.35">
      <c r="A1417" s="113" t="s">
        <v>76487</v>
      </c>
      <c r="B1417" s="113" t="s">
        <v>76494</v>
      </c>
      <c r="C1417" s="114">
        <v>213</v>
      </c>
      <c r="D1417" s="113" t="s">
        <v>76294</v>
      </c>
      <c r="E1417" s="113" t="s">
        <v>76495</v>
      </c>
      <c r="F1417" s="113" t="s">
        <v>76255</v>
      </c>
      <c r="G1417" s="113" t="s">
        <v>76419</v>
      </c>
      <c r="H1417" s="113" t="s">
        <v>76419</v>
      </c>
      <c r="I1417" s="113" t="s">
        <v>76420</v>
      </c>
      <c r="J1417" s="115">
        <v>152.77000000000001</v>
      </c>
    </row>
    <row r="1418" spans="1:10" x14ac:dyDescent="0.35">
      <c r="A1418" s="113" t="s">
        <v>76487</v>
      </c>
      <c r="B1418" s="113" t="s">
        <v>76494</v>
      </c>
      <c r="C1418" s="114">
        <v>213</v>
      </c>
      <c r="D1418" s="113" t="s">
        <v>76294</v>
      </c>
      <c r="E1418" s="113" t="s">
        <v>76495</v>
      </c>
      <c r="F1418" s="113" t="s">
        <v>76255</v>
      </c>
      <c r="G1418" s="113" t="s">
        <v>76421</v>
      </c>
      <c r="H1418" s="113" t="s">
        <v>76422</v>
      </c>
      <c r="I1418" s="113" t="s">
        <v>76423</v>
      </c>
      <c r="J1418" s="115">
        <v>214.29</v>
      </c>
    </row>
    <row r="1419" spans="1:10" x14ac:dyDescent="0.35">
      <c r="A1419" s="113" t="s">
        <v>76487</v>
      </c>
      <c r="B1419" s="113" t="s">
        <v>76494</v>
      </c>
      <c r="C1419" s="114">
        <v>213</v>
      </c>
      <c r="D1419" s="113" t="s">
        <v>76294</v>
      </c>
      <c r="E1419" s="113" t="s">
        <v>76495</v>
      </c>
      <c r="F1419" s="113" t="s">
        <v>76255</v>
      </c>
      <c r="G1419" s="113" t="s">
        <v>76424</v>
      </c>
      <c r="H1419" s="113" t="s">
        <v>76425</v>
      </c>
      <c r="I1419" s="113" t="s">
        <v>76426</v>
      </c>
      <c r="J1419" s="115">
        <v>248.15</v>
      </c>
    </row>
    <row r="1420" spans="1:10" x14ac:dyDescent="0.35">
      <c r="A1420" s="113" t="s">
        <v>76487</v>
      </c>
      <c r="B1420" s="113" t="s">
        <v>76494</v>
      </c>
      <c r="C1420" s="114">
        <v>213</v>
      </c>
      <c r="D1420" s="113" t="s">
        <v>76294</v>
      </c>
      <c r="E1420" s="113" t="s">
        <v>76495</v>
      </c>
      <c r="F1420" s="113" t="s">
        <v>76255</v>
      </c>
      <c r="G1420" s="113" t="s">
        <v>76427</v>
      </c>
      <c r="H1420" s="113" t="s">
        <v>76428</v>
      </c>
      <c r="I1420" s="113" t="s">
        <v>76429</v>
      </c>
      <c r="J1420" s="115">
        <v>214.29</v>
      </c>
    </row>
    <row r="1421" spans="1:10" x14ac:dyDescent="0.35">
      <c r="A1421" s="113" t="s">
        <v>76487</v>
      </c>
      <c r="B1421" s="113" t="s">
        <v>76494</v>
      </c>
      <c r="C1421" s="114">
        <v>213</v>
      </c>
      <c r="D1421" s="113" t="s">
        <v>76294</v>
      </c>
      <c r="E1421" s="113" t="s">
        <v>76495</v>
      </c>
      <c r="F1421" s="113" t="s">
        <v>76255</v>
      </c>
      <c r="G1421" s="113" t="s">
        <v>76430</v>
      </c>
      <c r="H1421" s="113" t="s">
        <v>76431</v>
      </c>
      <c r="I1421" s="113" t="s">
        <v>76432</v>
      </c>
      <c r="J1421" s="115">
        <v>209.63</v>
      </c>
    </row>
    <row r="1422" spans="1:10" x14ac:dyDescent="0.35">
      <c r="A1422" s="113" t="s">
        <v>76487</v>
      </c>
      <c r="B1422" s="113" t="s">
        <v>76494</v>
      </c>
      <c r="C1422" s="114">
        <v>213</v>
      </c>
      <c r="D1422" s="113" t="s">
        <v>76294</v>
      </c>
      <c r="E1422" s="113" t="s">
        <v>76495</v>
      </c>
      <c r="F1422" s="113" t="s">
        <v>76255</v>
      </c>
      <c r="G1422" s="113" t="s">
        <v>76433</v>
      </c>
      <c r="H1422" s="113" t="s">
        <v>76434</v>
      </c>
      <c r="I1422" s="113" t="s">
        <v>76435</v>
      </c>
      <c r="J1422" s="115">
        <v>189.95</v>
      </c>
    </row>
    <row r="1423" spans="1:10" x14ac:dyDescent="0.35">
      <c r="A1423" s="113" t="s">
        <v>76487</v>
      </c>
      <c r="B1423" s="113" t="s">
        <v>76494</v>
      </c>
      <c r="C1423" s="114">
        <v>213</v>
      </c>
      <c r="D1423" s="113" t="s">
        <v>76294</v>
      </c>
      <c r="E1423" s="113" t="s">
        <v>76495</v>
      </c>
      <c r="F1423" s="113" t="s">
        <v>76255</v>
      </c>
      <c r="G1423" s="113" t="s">
        <v>76436</v>
      </c>
      <c r="H1423" s="113" t="s">
        <v>76437</v>
      </c>
      <c r="I1423" s="113" t="s">
        <v>76438</v>
      </c>
      <c r="J1423" s="115">
        <v>284.89</v>
      </c>
    </row>
    <row r="1424" spans="1:10" x14ac:dyDescent="0.35">
      <c r="A1424" s="113" t="s">
        <v>76487</v>
      </c>
      <c r="B1424" s="113" t="s">
        <v>76494</v>
      </c>
      <c r="C1424" s="114">
        <v>213</v>
      </c>
      <c r="D1424" s="113" t="s">
        <v>76294</v>
      </c>
      <c r="E1424" s="113" t="s">
        <v>76495</v>
      </c>
      <c r="F1424" s="113" t="s">
        <v>76256</v>
      </c>
      <c r="G1424" s="113" t="s">
        <v>76419</v>
      </c>
      <c r="H1424" s="113" t="s">
        <v>76419</v>
      </c>
      <c r="I1424" s="113" t="s">
        <v>76420</v>
      </c>
      <c r="J1424" s="115">
        <v>201.6</v>
      </c>
    </row>
    <row r="1425" spans="1:10" x14ac:dyDescent="0.35">
      <c r="A1425" s="113" t="s">
        <v>76487</v>
      </c>
      <c r="B1425" s="113" t="s">
        <v>76494</v>
      </c>
      <c r="C1425" s="114">
        <v>213</v>
      </c>
      <c r="D1425" s="113" t="s">
        <v>76294</v>
      </c>
      <c r="E1425" s="113" t="s">
        <v>76495</v>
      </c>
      <c r="F1425" s="113" t="s">
        <v>76256</v>
      </c>
      <c r="G1425" s="113" t="s">
        <v>76421</v>
      </c>
      <c r="H1425" s="113" t="s">
        <v>76422</v>
      </c>
      <c r="I1425" s="113" t="s">
        <v>76423</v>
      </c>
      <c r="J1425" s="115">
        <v>241.74</v>
      </c>
    </row>
    <row r="1426" spans="1:10" x14ac:dyDescent="0.35">
      <c r="A1426" s="113" t="s">
        <v>76487</v>
      </c>
      <c r="B1426" s="113" t="s">
        <v>76494</v>
      </c>
      <c r="C1426" s="114">
        <v>213</v>
      </c>
      <c r="D1426" s="113" t="s">
        <v>76294</v>
      </c>
      <c r="E1426" s="113" t="s">
        <v>76495</v>
      </c>
      <c r="F1426" s="113" t="s">
        <v>76256</v>
      </c>
      <c r="G1426" s="113" t="s">
        <v>76424</v>
      </c>
      <c r="H1426" s="113" t="s">
        <v>76425</v>
      </c>
      <c r="I1426" s="113" t="s">
        <v>76426</v>
      </c>
      <c r="J1426" s="115">
        <v>282.20999999999998</v>
      </c>
    </row>
    <row r="1427" spans="1:10" x14ac:dyDescent="0.35">
      <c r="A1427" s="113" t="s">
        <v>76487</v>
      </c>
      <c r="B1427" s="113" t="s">
        <v>76494</v>
      </c>
      <c r="C1427" s="114">
        <v>213</v>
      </c>
      <c r="D1427" s="113" t="s">
        <v>76294</v>
      </c>
      <c r="E1427" s="113" t="s">
        <v>76495</v>
      </c>
      <c r="F1427" s="113" t="s">
        <v>76256</v>
      </c>
      <c r="G1427" s="113" t="s">
        <v>76427</v>
      </c>
      <c r="H1427" s="113" t="s">
        <v>76428</v>
      </c>
      <c r="I1427" s="113" t="s">
        <v>76429</v>
      </c>
      <c r="J1427" s="115">
        <v>154.93</v>
      </c>
    </row>
    <row r="1428" spans="1:10" x14ac:dyDescent="0.35">
      <c r="A1428" s="113" t="s">
        <v>76487</v>
      </c>
      <c r="B1428" s="113" t="s">
        <v>76494</v>
      </c>
      <c r="C1428" s="114">
        <v>213</v>
      </c>
      <c r="D1428" s="113" t="s">
        <v>76294</v>
      </c>
      <c r="E1428" s="113" t="s">
        <v>76495</v>
      </c>
      <c r="F1428" s="113" t="s">
        <v>76256</v>
      </c>
      <c r="G1428" s="113" t="s">
        <v>76430</v>
      </c>
      <c r="H1428" s="113" t="s">
        <v>76431</v>
      </c>
      <c r="I1428" s="113" t="s">
        <v>76432</v>
      </c>
      <c r="J1428" s="115">
        <v>241.74</v>
      </c>
    </row>
    <row r="1429" spans="1:10" x14ac:dyDescent="0.35">
      <c r="A1429" s="113" t="s">
        <v>76487</v>
      </c>
      <c r="B1429" s="113" t="s">
        <v>76494</v>
      </c>
      <c r="C1429" s="114">
        <v>213</v>
      </c>
      <c r="D1429" s="113" t="s">
        <v>76294</v>
      </c>
      <c r="E1429" s="113" t="s">
        <v>76495</v>
      </c>
      <c r="F1429" s="113" t="s">
        <v>76256</v>
      </c>
      <c r="G1429" s="113" t="s">
        <v>76433</v>
      </c>
      <c r="H1429" s="113" t="s">
        <v>76434</v>
      </c>
      <c r="I1429" s="113" t="s">
        <v>76435</v>
      </c>
      <c r="J1429" s="115">
        <v>140.41</v>
      </c>
    </row>
    <row r="1430" spans="1:10" x14ac:dyDescent="0.35">
      <c r="A1430" s="113" t="s">
        <v>76487</v>
      </c>
      <c r="B1430" s="113" t="s">
        <v>76494</v>
      </c>
      <c r="C1430" s="114">
        <v>213</v>
      </c>
      <c r="D1430" s="113" t="s">
        <v>76294</v>
      </c>
      <c r="E1430" s="113" t="s">
        <v>76495</v>
      </c>
      <c r="F1430" s="113" t="s">
        <v>76256</v>
      </c>
      <c r="G1430" s="113" t="s">
        <v>76436</v>
      </c>
      <c r="H1430" s="113" t="s">
        <v>76437</v>
      </c>
      <c r="I1430" s="113" t="s">
        <v>76438</v>
      </c>
      <c r="J1430" s="115">
        <v>323.77999999999997</v>
      </c>
    </row>
    <row r="1431" spans="1:10" x14ac:dyDescent="0.35">
      <c r="A1431" s="113" t="s">
        <v>76487</v>
      </c>
      <c r="B1431" s="113" t="s">
        <v>76488</v>
      </c>
      <c r="C1431" s="114">
        <v>214</v>
      </c>
      <c r="D1431" s="113" t="s">
        <v>76496</v>
      </c>
      <c r="E1431" s="113" t="s">
        <v>76490</v>
      </c>
      <c r="F1431" s="113" t="s">
        <v>76418</v>
      </c>
      <c r="G1431" s="113" t="s">
        <v>76419</v>
      </c>
      <c r="H1431" s="113" t="s">
        <v>76419</v>
      </c>
      <c r="I1431" s="113" t="s">
        <v>76420</v>
      </c>
      <c r="J1431" s="115">
        <v>191.68</v>
      </c>
    </row>
    <row r="1432" spans="1:10" x14ac:dyDescent="0.35">
      <c r="A1432" s="113" t="s">
        <v>76487</v>
      </c>
      <c r="B1432" s="113" t="s">
        <v>76488</v>
      </c>
      <c r="C1432" s="114">
        <v>214</v>
      </c>
      <c r="D1432" s="113" t="s">
        <v>76496</v>
      </c>
      <c r="E1432" s="113" t="s">
        <v>76490</v>
      </c>
      <c r="F1432" s="113" t="s">
        <v>76418</v>
      </c>
      <c r="G1432" s="113" t="s">
        <v>76421</v>
      </c>
      <c r="H1432" s="113" t="s">
        <v>76422</v>
      </c>
      <c r="I1432" s="113" t="s">
        <v>76423</v>
      </c>
      <c r="J1432" s="115">
        <v>285.45</v>
      </c>
    </row>
    <row r="1433" spans="1:10" x14ac:dyDescent="0.35">
      <c r="A1433" s="113" t="s">
        <v>76487</v>
      </c>
      <c r="B1433" s="113" t="s">
        <v>76488</v>
      </c>
      <c r="C1433" s="114">
        <v>214</v>
      </c>
      <c r="D1433" s="113" t="s">
        <v>76496</v>
      </c>
      <c r="E1433" s="113" t="s">
        <v>76490</v>
      </c>
      <c r="F1433" s="113" t="s">
        <v>76418</v>
      </c>
      <c r="G1433" s="113" t="s">
        <v>76424</v>
      </c>
      <c r="H1433" s="113" t="s">
        <v>76425</v>
      </c>
      <c r="I1433" s="113" t="s">
        <v>76426</v>
      </c>
      <c r="J1433" s="115">
        <v>259.58999999999997</v>
      </c>
    </row>
    <row r="1434" spans="1:10" x14ac:dyDescent="0.35">
      <c r="A1434" s="113" t="s">
        <v>76487</v>
      </c>
      <c r="B1434" s="113" t="s">
        <v>76488</v>
      </c>
      <c r="C1434" s="114">
        <v>214</v>
      </c>
      <c r="D1434" s="113" t="s">
        <v>76496</v>
      </c>
      <c r="E1434" s="113" t="s">
        <v>76490</v>
      </c>
      <c r="F1434" s="113" t="s">
        <v>76418</v>
      </c>
      <c r="G1434" s="113" t="s">
        <v>76427</v>
      </c>
      <c r="H1434" s="113" t="s">
        <v>76428</v>
      </c>
      <c r="I1434" s="113" t="s">
        <v>76429</v>
      </c>
      <c r="J1434" s="115">
        <v>278.14</v>
      </c>
    </row>
    <row r="1435" spans="1:10" x14ac:dyDescent="0.35">
      <c r="A1435" s="113" t="s">
        <v>76487</v>
      </c>
      <c r="B1435" s="113" t="s">
        <v>76488</v>
      </c>
      <c r="C1435" s="114">
        <v>214</v>
      </c>
      <c r="D1435" s="113" t="s">
        <v>76496</v>
      </c>
      <c r="E1435" s="113" t="s">
        <v>76490</v>
      </c>
      <c r="F1435" s="113" t="s">
        <v>76418</v>
      </c>
      <c r="G1435" s="113" t="s">
        <v>76430</v>
      </c>
      <c r="H1435" s="113" t="s">
        <v>76431</v>
      </c>
      <c r="I1435" s="113" t="s">
        <v>76432</v>
      </c>
      <c r="J1435" s="115">
        <v>285.45</v>
      </c>
    </row>
    <row r="1436" spans="1:10" x14ac:dyDescent="0.35">
      <c r="A1436" s="113" t="s">
        <v>76487</v>
      </c>
      <c r="B1436" s="113" t="s">
        <v>76488</v>
      </c>
      <c r="C1436" s="114">
        <v>214</v>
      </c>
      <c r="D1436" s="113" t="s">
        <v>76496</v>
      </c>
      <c r="E1436" s="113" t="s">
        <v>76490</v>
      </c>
      <c r="F1436" s="113" t="s">
        <v>76418</v>
      </c>
      <c r="G1436" s="113" t="s">
        <v>76433</v>
      </c>
      <c r="H1436" s="113" t="s">
        <v>76434</v>
      </c>
      <c r="I1436" s="113" t="s">
        <v>76435</v>
      </c>
      <c r="J1436" s="115">
        <v>178.78</v>
      </c>
    </row>
    <row r="1437" spans="1:10" x14ac:dyDescent="0.35">
      <c r="A1437" s="113" t="s">
        <v>76487</v>
      </c>
      <c r="B1437" s="113" t="s">
        <v>76488</v>
      </c>
      <c r="C1437" s="114">
        <v>214</v>
      </c>
      <c r="D1437" s="113" t="s">
        <v>76496</v>
      </c>
      <c r="E1437" s="113" t="s">
        <v>76490</v>
      </c>
      <c r="F1437" s="113" t="s">
        <v>76418</v>
      </c>
      <c r="G1437" s="113" t="s">
        <v>76436</v>
      </c>
      <c r="H1437" s="113" t="s">
        <v>76437</v>
      </c>
      <c r="I1437" s="113" t="s">
        <v>76438</v>
      </c>
      <c r="J1437" s="115">
        <v>320.92</v>
      </c>
    </row>
    <row r="1438" spans="1:10" x14ac:dyDescent="0.35">
      <c r="A1438" s="113" t="s">
        <v>76487</v>
      </c>
      <c r="B1438" s="113" t="s">
        <v>76488</v>
      </c>
      <c r="C1438" s="114">
        <v>214</v>
      </c>
      <c r="D1438" s="113" t="s">
        <v>76496</v>
      </c>
      <c r="E1438" s="113" t="s">
        <v>76490</v>
      </c>
      <c r="F1438" s="113" t="s">
        <v>76255</v>
      </c>
      <c r="G1438" s="113" t="s">
        <v>76419</v>
      </c>
      <c r="H1438" s="113" t="s">
        <v>76419</v>
      </c>
      <c r="I1438" s="113" t="s">
        <v>76420</v>
      </c>
      <c r="J1438" s="115">
        <v>152.77000000000001</v>
      </c>
    </row>
    <row r="1439" spans="1:10" x14ac:dyDescent="0.35">
      <c r="A1439" s="113" t="s">
        <v>76487</v>
      </c>
      <c r="B1439" s="113" t="s">
        <v>76488</v>
      </c>
      <c r="C1439" s="114">
        <v>214</v>
      </c>
      <c r="D1439" s="113" t="s">
        <v>76496</v>
      </c>
      <c r="E1439" s="113" t="s">
        <v>76490</v>
      </c>
      <c r="F1439" s="113" t="s">
        <v>76255</v>
      </c>
      <c r="G1439" s="113" t="s">
        <v>76421</v>
      </c>
      <c r="H1439" s="113" t="s">
        <v>76422</v>
      </c>
      <c r="I1439" s="113" t="s">
        <v>76423</v>
      </c>
      <c r="J1439" s="115">
        <v>214.29</v>
      </c>
    </row>
    <row r="1440" spans="1:10" x14ac:dyDescent="0.35">
      <c r="A1440" s="113" t="s">
        <v>76487</v>
      </c>
      <c r="B1440" s="113" t="s">
        <v>76488</v>
      </c>
      <c r="C1440" s="114">
        <v>214</v>
      </c>
      <c r="D1440" s="113" t="s">
        <v>76496</v>
      </c>
      <c r="E1440" s="113" t="s">
        <v>76490</v>
      </c>
      <c r="F1440" s="113" t="s">
        <v>76255</v>
      </c>
      <c r="G1440" s="113" t="s">
        <v>76424</v>
      </c>
      <c r="H1440" s="113" t="s">
        <v>76425</v>
      </c>
      <c r="I1440" s="113" t="s">
        <v>76426</v>
      </c>
      <c r="J1440" s="115">
        <v>248.15</v>
      </c>
    </row>
    <row r="1441" spans="1:10" x14ac:dyDescent="0.35">
      <c r="A1441" s="113" t="s">
        <v>76487</v>
      </c>
      <c r="B1441" s="113" t="s">
        <v>76488</v>
      </c>
      <c r="C1441" s="114">
        <v>214</v>
      </c>
      <c r="D1441" s="113" t="s">
        <v>76496</v>
      </c>
      <c r="E1441" s="113" t="s">
        <v>76490</v>
      </c>
      <c r="F1441" s="113" t="s">
        <v>76255</v>
      </c>
      <c r="G1441" s="113" t="s">
        <v>76427</v>
      </c>
      <c r="H1441" s="113" t="s">
        <v>76428</v>
      </c>
      <c r="I1441" s="113" t="s">
        <v>76429</v>
      </c>
      <c r="J1441" s="115">
        <v>214.29</v>
      </c>
    </row>
    <row r="1442" spans="1:10" x14ac:dyDescent="0.35">
      <c r="A1442" s="113" t="s">
        <v>76487</v>
      </c>
      <c r="B1442" s="113" t="s">
        <v>76488</v>
      </c>
      <c r="C1442" s="114">
        <v>214</v>
      </c>
      <c r="D1442" s="113" t="s">
        <v>76496</v>
      </c>
      <c r="E1442" s="113" t="s">
        <v>76490</v>
      </c>
      <c r="F1442" s="113" t="s">
        <v>76255</v>
      </c>
      <c r="G1442" s="113" t="s">
        <v>76430</v>
      </c>
      <c r="H1442" s="113" t="s">
        <v>76431</v>
      </c>
      <c r="I1442" s="113" t="s">
        <v>76432</v>
      </c>
      <c r="J1442" s="115">
        <v>209.63</v>
      </c>
    </row>
    <row r="1443" spans="1:10" x14ac:dyDescent="0.35">
      <c r="A1443" s="113" t="s">
        <v>76487</v>
      </c>
      <c r="B1443" s="113" t="s">
        <v>76488</v>
      </c>
      <c r="C1443" s="114">
        <v>214</v>
      </c>
      <c r="D1443" s="113" t="s">
        <v>76496</v>
      </c>
      <c r="E1443" s="113" t="s">
        <v>76490</v>
      </c>
      <c r="F1443" s="113" t="s">
        <v>76255</v>
      </c>
      <c r="G1443" s="113" t="s">
        <v>76433</v>
      </c>
      <c r="H1443" s="113" t="s">
        <v>76434</v>
      </c>
      <c r="I1443" s="113" t="s">
        <v>76435</v>
      </c>
      <c r="J1443" s="115">
        <v>189.95</v>
      </c>
    </row>
    <row r="1444" spans="1:10" x14ac:dyDescent="0.35">
      <c r="A1444" s="113" t="s">
        <v>76487</v>
      </c>
      <c r="B1444" s="113" t="s">
        <v>76488</v>
      </c>
      <c r="C1444" s="114">
        <v>214</v>
      </c>
      <c r="D1444" s="113" t="s">
        <v>76496</v>
      </c>
      <c r="E1444" s="113" t="s">
        <v>76490</v>
      </c>
      <c r="F1444" s="113" t="s">
        <v>76255</v>
      </c>
      <c r="G1444" s="113" t="s">
        <v>76436</v>
      </c>
      <c r="H1444" s="113" t="s">
        <v>76437</v>
      </c>
      <c r="I1444" s="113" t="s">
        <v>76438</v>
      </c>
      <c r="J1444" s="115">
        <v>284.89</v>
      </c>
    </row>
    <row r="1445" spans="1:10" x14ac:dyDescent="0.35">
      <c r="A1445" s="113" t="s">
        <v>76487</v>
      </c>
      <c r="B1445" s="113" t="s">
        <v>76488</v>
      </c>
      <c r="C1445" s="114">
        <v>214</v>
      </c>
      <c r="D1445" s="113" t="s">
        <v>76496</v>
      </c>
      <c r="E1445" s="113" t="s">
        <v>76490</v>
      </c>
      <c r="F1445" s="113" t="s">
        <v>76256</v>
      </c>
      <c r="G1445" s="113" t="s">
        <v>76419</v>
      </c>
      <c r="H1445" s="113" t="s">
        <v>76419</v>
      </c>
      <c r="I1445" s="113" t="s">
        <v>76420</v>
      </c>
      <c r="J1445" s="115">
        <v>201.6</v>
      </c>
    </row>
    <row r="1446" spans="1:10" x14ac:dyDescent="0.35">
      <c r="A1446" s="113" t="s">
        <v>76487</v>
      </c>
      <c r="B1446" s="113" t="s">
        <v>76488</v>
      </c>
      <c r="C1446" s="114">
        <v>214</v>
      </c>
      <c r="D1446" s="113" t="s">
        <v>76496</v>
      </c>
      <c r="E1446" s="113" t="s">
        <v>76490</v>
      </c>
      <c r="F1446" s="113" t="s">
        <v>76256</v>
      </c>
      <c r="G1446" s="113" t="s">
        <v>76421</v>
      </c>
      <c r="H1446" s="113" t="s">
        <v>76422</v>
      </c>
      <c r="I1446" s="113" t="s">
        <v>76423</v>
      </c>
      <c r="J1446" s="115">
        <v>241.74</v>
      </c>
    </row>
    <row r="1447" spans="1:10" x14ac:dyDescent="0.35">
      <c r="A1447" s="113" t="s">
        <v>76487</v>
      </c>
      <c r="B1447" s="113" t="s">
        <v>76488</v>
      </c>
      <c r="C1447" s="114">
        <v>214</v>
      </c>
      <c r="D1447" s="113" t="s">
        <v>76496</v>
      </c>
      <c r="E1447" s="113" t="s">
        <v>76490</v>
      </c>
      <c r="F1447" s="113" t="s">
        <v>76256</v>
      </c>
      <c r="G1447" s="113" t="s">
        <v>76424</v>
      </c>
      <c r="H1447" s="113" t="s">
        <v>76425</v>
      </c>
      <c r="I1447" s="113" t="s">
        <v>76426</v>
      </c>
      <c r="J1447" s="115">
        <v>282.20999999999998</v>
      </c>
    </row>
    <row r="1448" spans="1:10" x14ac:dyDescent="0.35">
      <c r="A1448" s="113" t="s">
        <v>76487</v>
      </c>
      <c r="B1448" s="113" t="s">
        <v>76488</v>
      </c>
      <c r="C1448" s="114">
        <v>214</v>
      </c>
      <c r="D1448" s="113" t="s">
        <v>76496</v>
      </c>
      <c r="E1448" s="113" t="s">
        <v>76490</v>
      </c>
      <c r="F1448" s="113" t="s">
        <v>76256</v>
      </c>
      <c r="G1448" s="113" t="s">
        <v>76427</v>
      </c>
      <c r="H1448" s="113" t="s">
        <v>76428</v>
      </c>
      <c r="I1448" s="113" t="s">
        <v>76429</v>
      </c>
      <c r="J1448" s="115">
        <v>154.93</v>
      </c>
    </row>
    <row r="1449" spans="1:10" x14ac:dyDescent="0.35">
      <c r="A1449" s="113" t="s">
        <v>76487</v>
      </c>
      <c r="B1449" s="113" t="s">
        <v>76488</v>
      </c>
      <c r="C1449" s="114">
        <v>214</v>
      </c>
      <c r="D1449" s="113" t="s">
        <v>76496</v>
      </c>
      <c r="E1449" s="113" t="s">
        <v>76490</v>
      </c>
      <c r="F1449" s="113" t="s">
        <v>76256</v>
      </c>
      <c r="G1449" s="113" t="s">
        <v>76430</v>
      </c>
      <c r="H1449" s="113" t="s">
        <v>76431</v>
      </c>
      <c r="I1449" s="113" t="s">
        <v>76432</v>
      </c>
      <c r="J1449" s="115">
        <v>241.74</v>
      </c>
    </row>
    <row r="1450" spans="1:10" x14ac:dyDescent="0.35">
      <c r="A1450" s="113" t="s">
        <v>76487</v>
      </c>
      <c r="B1450" s="113" t="s">
        <v>76488</v>
      </c>
      <c r="C1450" s="114">
        <v>214</v>
      </c>
      <c r="D1450" s="113" t="s">
        <v>76496</v>
      </c>
      <c r="E1450" s="113" t="s">
        <v>76490</v>
      </c>
      <c r="F1450" s="113" t="s">
        <v>76256</v>
      </c>
      <c r="G1450" s="113" t="s">
        <v>76433</v>
      </c>
      <c r="H1450" s="113" t="s">
        <v>76434</v>
      </c>
      <c r="I1450" s="113" t="s">
        <v>76435</v>
      </c>
      <c r="J1450" s="115">
        <v>140.41</v>
      </c>
    </row>
    <row r="1451" spans="1:10" x14ac:dyDescent="0.35">
      <c r="A1451" s="113" t="s">
        <v>76487</v>
      </c>
      <c r="B1451" s="113" t="s">
        <v>76488</v>
      </c>
      <c r="C1451" s="114">
        <v>214</v>
      </c>
      <c r="D1451" s="113" t="s">
        <v>76496</v>
      </c>
      <c r="E1451" s="113" t="s">
        <v>76490</v>
      </c>
      <c r="F1451" s="113" t="s">
        <v>76256</v>
      </c>
      <c r="G1451" s="113" t="s">
        <v>76436</v>
      </c>
      <c r="H1451" s="113" t="s">
        <v>76437</v>
      </c>
      <c r="I1451" s="113" t="s">
        <v>76438</v>
      </c>
      <c r="J1451" s="115">
        <v>323.77999999999997</v>
      </c>
    </row>
    <row r="1452" spans="1:10" x14ac:dyDescent="0.35">
      <c r="A1452" s="113" t="s">
        <v>76487</v>
      </c>
      <c r="B1452" s="113" t="s">
        <v>76494</v>
      </c>
      <c r="C1452" s="114">
        <v>216</v>
      </c>
      <c r="D1452" s="113" t="s">
        <v>76295</v>
      </c>
      <c r="E1452" s="113" t="s">
        <v>76495</v>
      </c>
      <c r="F1452" s="113" t="s">
        <v>76418</v>
      </c>
      <c r="G1452" s="113" t="s">
        <v>76419</v>
      </c>
      <c r="H1452" s="113" t="s">
        <v>76419</v>
      </c>
      <c r="I1452" s="113" t="s">
        <v>76420</v>
      </c>
      <c r="J1452" s="115">
        <v>191.68</v>
      </c>
    </row>
    <row r="1453" spans="1:10" x14ac:dyDescent="0.35">
      <c r="A1453" s="113" t="s">
        <v>76487</v>
      </c>
      <c r="B1453" s="113" t="s">
        <v>76494</v>
      </c>
      <c r="C1453" s="114">
        <v>216</v>
      </c>
      <c r="D1453" s="113" t="s">
        <v>76295</v>
      </c>
      <c r="E1453" s="113" t="s">
        <v>76495</v>
      </c>
      <c r="F1453" s="113" t="s">
        <v>76418</v>
      </c>
      <c r="G1453" s="113" t="s">
        <v>76421</v>
      </c>
      <c r="H1453" s="113" t="s">
        <v>76422</v>
      </c>
      <c r="I1453" s="113" t="s">
        <v>76423</v>
      </c>
      <c r="J1453" s="115">
        <v>285.45</v>
      </c>
    </row>
    <row r="1454" spans="1:10" x14ac:dyDescent="0.35">
      <c r="A1454" s="113" t="s">
        <v>76487</v>
      </c>
      <c r="B1454" s="113" t="s">
        <v>76494</v>
      </c>
      <c r="C1454" s="114">
        <v>216</v>
      </c>
      <c r="D1454" s="113" t="s">
        <v>76295</v>
      </c>
      <c r="E1454" s="113" t="s">
        <v>76495</v>
      </c>
      <c r="F1454" s="113" t="s">
        <v>76418</v>
      </c>
      <c r="G1454" s="113" t="s">
        <v>76424</v>
      </c>
      <c r="H1454" s="113" t="s">
        <v>76425</v>
      </c>
      <c r="I1454" s="113" t="s">
        <v>76426</v>
      </c>
      <c r="J1454" s="115">
        <v>259.58999999999997</v>
      </c>
    </row>
    <row r="1455" spans="1:10" x14ac:dyDescent="0.35">
      <c r="A1455" s="113" t="s">
        <v>76487</v>
      </c>
      <c r="B1455" s="113" t="s">
        <v>76494</v>
      </c>
      <c r="C1455" s="114">
        <v>216</v>
      </c>
      <c r="D1455" s="113" t="s">
        <v>76295</v>
      </c>
      <c r="E1455" s="113" t="s">
        <v>76495</v>
      </c>
      <c r="F1455" s="113" t="s">
        <v>76418</v>
      </c>
      <c r="G1455" s="113" t="s">
        <v>76427</v>
      </c>
      <c r="H1455" s="113" t="s">
        <v>76428</v>
      </c>
      <c r="I1455" s="113" t="s">
        <v>76429</v>
      </c>
      <c r="J1455" s="115">
        <v>278.14</v>
      </c>
    </row>
    <row r="1456" spans="1:10" x14ac:dyDescent="0.35">
      <c r="A1456" s="113" t="s">
        <v>76487</v>
      </c>
      <c r="B1456" s="113" t="s">
        <v>76494</v>
      </c>
      <c r="C1456" s="114">
        <v>216</v>
      </c>
      <c r="D1456" s="113" t="s">
        <v>76295</v>
      </c>
      <c r="E1456" s="113" t="s">
        <v>76495</v>
      </c>
      <c r="F1456" s="113" t="s">
        <v>76418</v>
      </c>
      <c r="G1456" s="113" t="s">
        <v>76430</v>
      </c>
      <c r="H1456" s="113" t="s">
        <v>76431</v>
      </c>
      <c r="I1456" s="113" t="s">
        <v>76432</v>
      </c>
      <c r="J1456" s="115">
        <v>285.45</v>
      </c>
    </row>
    <row r="1457" spans="1:10" x14ac:dyDescent="0.35">
      <c r="A1457" s="113" t="s">
        <v>76487</v>
      </c>
      <c r="B1457" s="113" t="s">
        <v>76494</v>
      </c>
      <c r="C1457" s="114">
        <v>216</v>
      </c>
      <c r="D1457" s="113" t="s">
        <v>76295</v>
      </c>
      <c r="E1457" s="113" t="s">
        <v>76495</v>
      </c>
      <c r="F1457" s="113" t="s">
        <v>76418</v>
      </c>
      <c r="G1457" s="113" t="s">
        <v>76433</v>
      </c>
      <c r="H1457" s="113" t="s">
        <v>76434</v>
      </c>
      <c r="I1457" s="113" t="s">
        <v>76435</v>
      </c>
      <c r="J1457" s="115">
        <v>178.78</v>
      </c>
    </row>
    <row r="1458" spans="1:10" x14ac:dyDescent="0.35">
      <c r="A1458" s="113" t="s">
        <v>76487</v>
      </c>
      <c r="B1458" s="113" t="s">
        <v>76494</v>
      </c>
      <c r="C1458" s="114">
        <v>216</v>
      </c>
      <c r="D1458" s="113" t="s">
        <v>76295</v>
      </c>
      <c r="E1458" s="113" t="s">
        <v>76495</v>
      </c>
      <c r="F1458" s="113" t="s">
        <v>76418</v>
      </c>
      <c r="G1458" s="113" t="s">
        <v>76436</v>
      </c>
      <c r="H1458" s="113" t="s">
        <v>76437</v>
      </c>
      <c r="I1458" s="113" t="s">
        <v>76438</v>
      </c>
      <c r="J1458" s="115">
        <v>320.92</v>
      </c>
    </row>
    <row r="1459" spans="1:10" x14ac:dyDescent="0.35">
      <c r="A1459" s="113" t="s">
        <v>76487</v>
      </c>
      <c r="B1459" s="113" t="s">
        <v>76494</v>
      </c>
      <c r="C1459" s="114">
        <v>216</v>
      </c>
      <c r="D1459" s="113" t="s">
        <v>76295</v>
      </c>
      <c r="E1459" s="113" t="s">
        <v>76495</v>
      </c>
      <c r="F1459" s="113" t="s">
        <v>76255</v>
      </c>
      <c r="G1459" s="113" t="s">
        <v>76419</v>
      </c>
      <c r="H1459" s="113" t="s">
        <v>76419</v>
      </c>
      <c r="I1459" s="113" t="s">
        <v>76420</v>
      </c>
      <c r="J1459" s="115">
        <v>152.77000000000001</v>
      </c>
    </row>
    <row r="1460" spans="1:10" x14ac:dyDescent="0.35">
      <c r="A1460" s="113" t="s">
        <v>76487</v>
      </c>
      <c r="B1460" s="113" t="s">
        <v>76494</v>
      </c>
      <c r="C1460" s="114">
        <v>216</v>
      </c>
      <c r="D1460" s="113" t="s">
        <v>76295</v>
      </c>
      <c r="E1460" s="113" t="s">
        <v>76495</v>
      </c>
      <c r="F1460" s="113" t="s">
        <v>76255</v>
      </c>
      <c r="G1460" s="113" t="s">
        <v>76421</v>
      </c>
      <c r="H1460" s="113" t="s">
        <v>76422</v>
      </c>
      <c r="I1460" s="113" t="s">
        <v>76423</v>
      </c>
      <c r="J1460" s="115">
        <v>214.29</v>
      </c>
    </row>
    <row r="1461" spans="1:10" x14ac:dyDescent="0.35">
      <c r="A1461" s="113" t="s">
        <v>76487</v>
      </c>
      <c r="B1461" s="113" t="s">
        <v>76494</v>
      </c>
      <c r="C1461" s="114">
        <v>216</v>
      </c>
      <c r="D1461" s="113" t="s">
        <v>76295</v>
      </c>
      <c r="E1461" s="113" t="s">
        <v>76495</v>
      </c>
      <c r="F1461" s="113" t="s">
        <v>76255</v>
      </c>
      <c r="G1461" s="113" t="s">
        <v>76424</v>
      </c>
      <c r="H1461" s="113" t="s">
        <v>76425</v>
      </c>
      <c r="I1461" s="113" t="s">
        <v>76426</v>
      </c>
      <c r="J1461" s="115">
        <v>248.15</v>
      </c>
    </row>
    <row r="1462" spans="1:10" x14ac:dyDescent="0.35">
      <c r="A1462" s="113" t="s">
        <v>76487</v>
      </c>
      <c r="B1462" s="113" t="s">
        <v>76494</v>
      </c>
      <c r="C1462" s="114">
        <v>216</v>
      </c>
      <c r="D1462" s="113" t="s">
        <v>76295</v>
      </c>
      <c r="E1462" s="113" t="s">
        <v>76495</v>
      </c>
      <c r="F1462" s="113" t="s">
        <v>76255</v>
      </c>
      <c r="G1462" s="113" t="s">
        <v>76427</v>
      </c>
      <c r="H1462" s="113" t="s">
        <v>76428</v>
      </c>
      <c r="I1462" s="113" t="s">
        <v>76429</v>
      </c>
      <c r="J1462" s="115">
        <v>214.29</v>
      </c>
    </row>
    <row r="1463" spans="1:10" x14ac:dyDescent="0.35">
      <c r="A1463" s="113" t="s">
        <v>76487</v>
      </c>
      <c r="B1463" s="113" t="s">
        <v>76494</v>
      </c>
      <c r="C1463" s="114">
        <v>216</v>
      </c>
      <c r="D1463" s="113" t="s">
        <v>76295</v>
      </c>
      <c r="E1463" s="113" t="s">
        <v>76495</v>
      </c>
      <c r="F1463" s="113" t="s">
        <v>76255</v>
      </c>
      <c r="G1463" s="113" t="s">
        <v>76430</v>
      </c>
      <c r="H1463" s="113" t="s">
        <v>76431</v>
      </c>
      <c r="I1463" s="113" t="s">
        <v>76432</v>
      </c>
      <c r="J1463" s="115">
        <v>209.63</v>
      </c>
    </row>
    <row r="1464" spans="1:10" x14ac:dyDescent="0.35">
      <c r="A1464" s="113" t="s">
        <v>76487</v>
      </c>
      <c r="B1464" s="113" t="s">
        <v>76494</v>
      </c>
      <c r="C1464" s="114">
        <v>216</v>
      </c>
      <c r="D1464" s="113" t="s">
        <v>76295</v>
      </c>
      <c r="E1464" s="113" t="s">
        <v>76495</v>
      </c>
      <c r="F1464" s="113" t="s">
        <v>76255</v>
      </c>
      <c r="G1464" s="113" t="s">
        <v>76433</v>
      </c>
      <c r="H1464" s="113" t="s">
        <v>76434</v>
      </c>
      <c r="I1464" s="113" t="s">
        <v>76435</v>
      </c>
      <c r="J1464" s="115">
        <v>189.95</v>
      </c>
    </row>
    <row r="1465" spans="1:10" x14ac:dyDescent="0.35">
      <c r="A1465" s="113" t="s">
        <v>76487</v>
      </c>
      <c r="B1465" s="113" t="s">
        <v>76494</v>
      </c>
      <c r="C1465" s="114">
        <v>216</v>
      </c>
      <c r="D1465" s="113" t="s">
        <v>76295</v>
      </c>
      <c r="E1465" s="113" t="s">
        <v>76495</v>
      </c>
      <c r="F1465" s="113" t="s">
        <v>76255</v>
      </c>
      <c r="G1465" s="113" t="s">
        <v>76436</v>
      </c>
      <c r="H1465" s="113" t="s">
        <v>76437</v>
      </c>
      <c r="I1465" s="113" t="s">
        <v>76438</v>
      </c>
      <c r="J1465" s="115">
        <v>284.89</v>
      </c>
    </row>
    <row r="1466" spans="1:10" x14ac:dyDescent="0.35">
      <c r="A1466" s="113" t="s">
        <v>76487</v>
      </c>
      <c r="B1466" s="113" t="s">
        <v>76494</v>
      </c>
      <c r="C1466" s="114">
        <v>216</v>
      </c>
      <c r="D1466" s="113" t="s">
        <v>76295</v>
      </c>
      <c r="E1466" s="113" t="s">
        <v>76495</v>
      </c>
      <c r="F1466" s="113" t="s">
        <v>76256</v>
      </c>
      <c r="G1466" s="113" t="s">
        <v>76419</v>
      </c>
      <c r="H1466" s="113" t="s">
        <v>76419</v>
      </c>
      <c r="I1466" s="113" t="s">
        <v>76420</v>
      </c>
      <c r="J1466" s="115">
        <v>201.6</v>
      </c>
    </row>
    <row r="1467" spans="1:10" x14ac:dyDescent="0.35">
      <c r="A1467" s="113" t="s">
        <v>76487</v>
      </c>
      <c r="B1467" s="113" t="s">
        <v>76494</v>
      </c>
      <c r="C1467" s="114">
        <v>216</v>
      </c>
      <c r="D1467" s="113" t="s">
        <v>76295</v>
      </c>
      <c r="E1467" s="113" t="s">
        <v>76495</v>
      </c>
      <c r="F1467" s="113" t="s">
        <v>76256</v>
      </c>
      <c r="G1467" s="113" t="s">
        <v>76421</v>
      </c>
      <c r="H1467" s="113" t="s">
        <v>76422</v>
      </c>
      <c r="I1467" s="113" t="s">
        <v>76423</v>
      </c>
      <c r="J1467" s="115">
        <v>241.74</v>
      </c>
    </row>
    <row r="1468" spans="1:10" x14ac:dyDescent="0.35">
      <c r="A1468" s="113" t="s">
        <v>76487</v>
      </c>
      <c r="B1468" s="113" t="s">
        <v>76494</v>
      </c>
      <c r="C1468" s="114">
        <v>216</v>
      </c>
      <c r="D1468" s="113" t="s">
        <v>76295</v>
      </c>
      <c r="E1468" s="113" t="s">
        <v>76495</v>
      </c>
      <c r="F1468" s="113" t="s">
        <v>76256</v>
      </c>
      <c r="G1468" s="113" t="s">
        <v>76424</v>
      </c>
      <c r="H1468" s="113" t="s">
        <v>76425</v>
      </c>
      <c r="I1468" s="113" t="s">
        <v>76426</v>
      </c>
      <c r="J1468" s="115">
        <v>282.20999999999998</v>
      </c>
    </row>
    <row r="1469" spans="1:10" x14ac:dyDescent="0.35">
      <c r="A1469" s="113" t="s">
        <v>76487</v>
      </c>
      <c r="B1469" s="113" t="s">
        <v>76494</v>
      </c>
      <c r="C1469" s="114">
        <v>216</v>
      </c>
      <c r="D1469" s="113" t="s">
        <v>76295</v>
      </c>
      <c r="E1469" s="113" t="s">
        <v>76495</v>
      </c>
      <c r="F1469" s="113" t="s">
        <v>76256</v>
      </c>
      <c r="G1469" s="113" t="s">
        <v>76427</v>
      </c>
      <c r="H1469" s="113" t="s">
        <v>76428</v>
      </c>
      <c r="I1469" s="113" t="s">
        <v>76429</v>
      </c>
      <c r="J1469" s="115">
        <v>154.93</v>
      </c>
    </row>
    <row r="1470" spans="1:10" x14ac:dyDescent="0.35">
      <c r="A1470" s="113" t="s">
        <v>76487</v>
      </c>
      <c r="B1470" s="113" t="s">
        <v>76494</v>
      </c>
      <c r="C1470" s="114">
        <v>216</v>
      </c>
      <c r="D1470" s="113" t="s">
        <v>76295</v>
      </c>
      <c r="E1470" s="113" t="s">
        <v>76495</v>
      </c>
      <c r="F1470" s="113" t="s">
        <v>76256</v>
      </c>
      <c r="G1470" s="113" t="s">
        <v>76430</v>
      </c>
      <c r="H1470" s="113" t="s">
        <v>76431</v>
      </c>
      <c r="I1470" s="113" t="s">
        <v>76432</v>
      </c>
      <c r="J1470" s="115">
        <v>241.74</v>
      </c>
    </row>
    <row r="1471" spans="1:10" x14ac:dyDescent="0.35">
      <c r="A1471" s="113" t="s">
        <v>76487</v>
      </c>
      <c r="B1471" s="113" t="s">
        <v>76494</v>
      </c>
      <c r="C1471" s="114">
        <v>216</v>
      </c>
      <c r="D1471" s="113" t="s">
        <v>76295</v>
      </c>
      <c r="E1471" s="113" t="s">
        <v>76495</v>
      </c>
      <c r="F1471" s="113" t="s">
        <v>76256</v>
      </c>
      <c r="G1471" s="113" t="s">
        <v>76433</v>
      </c>
      <c r="H1471" s="113" t="s">
        <v>76434</v>
      </c>
      <c r="I1471" s="113" t="s">
        <v>76435</v>
      </c>
      <c r="J1471" s="115">
        <v>140.41</v>
      </c>
    </row>
    <row r="1472" spans="1:10" x14ac:dyDescent="0.35">
      <c r="A1472" s="113" t="s">
        <v>76487</v>
      </c>
      <c r="B1472" s="113" t="s">
        <v>76494</v>
      </c>
      <c r="C1472" s="114">
        <v>216</v>
      </c>
      <c r="D1472" s="113" t="s">
        <v>76295</v>
      </c>
      <c r="E1472" s="113" t="s">
        <v>76495</v>
      </c>
      <c r="F1472" s="113" t="s">
        <v>76256</v>
      </c>
      <c r="G1472" s="113" t="s">
        <v>76436</v>
      </c>
      <c r="H1472" s="113" t="s">
        <v>76437</v>
      </c>
      <c r="I1472" s="113" t="s">
        <v>76438</v>
      </c>
      <c r="J1472" s="115">
        <v>323.77999999999997</v>
      </c>
    </row>
    <row r="1473" spans="1:10" x14ac:dyDescent="0.35">
      <c r="A1473" s="113" t="s">
        <v>76487</v>
      </c>
      <c r="B1473" s="113" t="s">
        <v>76494</v>
      </c>
      <c r="C1473" s="114">
        <v>217</v>
      </c>
      <c r="D1473" s="113" t="s">
        <v>76296</v>
      </c>
      <c r="E1473" s="113" t="s">
        <v>76495</v>
      </c>
      <c r="F1473" s="113" t="s">
        <v>76418</v>
      </c>
      <c r="G1473" s="113" t="s">
        <v>76419</v>
      </c>
      <c r="H1473" s="113" t="s">
        <v>76419</v>
      </c>
      <c r="I1473" s="113" t="s">
        <v>76420</v>
      </c>
      <c r="J1473" s="115">
        <v>191.68</v>
      </c>
    </row>
    <row r="1474" spans="1:10" x14ac:dyDescent="0.35">
      <c r="A1474" s="113" t="s">
        <v>76487</v>
      </c>
      <c r="B1474" s="113" t="s">
        <v>76494</v>
      </c>
      <c r="C1474" s="114">
        <v>217</v>
      </c>
      <c r="D1474" s="113" t="s">
        <v>76296</v>
      </c>
      <c r="E1474" s="113" t="s">
        <v>76495</v>
      </c>
      <c r="F1474" s="113" t="s">
        <v>76418</v>
      </c>
      <c r="G1474" s="113" t="s">
        <v>76421</v>
      </c>
      <c r="H1474" s="113" t="s">
        <v>76422</v>
      </c>
      <c r="I1474" s="113" t="s">
        <v>76423</v>
      </c>
      <c r="J1474" s="115">
        <v>285.45</v>
      </c>
    </row>
    <row r="1475" spans="1:10" x14ac:dyDescent="0.35">
      <c r="A1475" s="113" t="s">
        <v>76487</v>
      </c>
      <c r="B1475" s="113" t="s">
        <v>76494</v>
      </c>
      <c r="C1475" s="114">
        <v>217</v>
      </c>
      <c r="D1475" s="113" t="s">
        <v>76296</v>
      </c>
      <c r="E1475" s="113" t="s">
        <v>76495</v>
      </c>
      <c r="F1475" s="113" t="s">
        <v>76418</v>
      </c>
      <c r="G1475" s="113" t="s">
        <v>76424</v>
      </c>
      <c r="H1475" s="113" t="s">
        <v>76425</v>
      </c>
      <c r="I1475" s="113" t="s">
        <v>76426</v>
      </c>
      <c r="J1475" s="115">
        <v>259.58999999999997</v>
      </c>
    </row>
    <row r="1476" spans="1:10" x14ac:dyDescent="0.35">
      <c r="A1476" s="113" t="s">
        <v>76487</v>
      </c>
      <c r="B1476" s="113" t="s">
        <v>76494</v>
      </c>
      <c r="C1476" s="114">
        <v>217</v>
      </c>
      <c r="D1476" s="113" t="s">
        <v>76296</v>
      </c>
      <c r="E1476" s="113" t="s">
        <v>76495</v>
      </c>
      <c r="F1476" s="113" t="s">
        <v>76418</v>
      </c>
      <c r="G1476" s="113" t="s">
        <v>76427</v>
      </c>
      <c r="H1476" s="113" t="s">
        <v>76428</v>
      </c>
      <c r="I1476" s="113" t="s">
        <v>76429</v>
      </c>
      <c r="J1476" s="115">
        <v>278.14</v>
      </c>
    </row>
    <row r="1477" spans="1:10" x14ac:dyDescent="0.35">
      <c r="A1477" s="113" t="s">
        <v>76487</v>
      </c>
      <c r="B1477" s="113" t="s">
        <v>76494</v>
      </c>
      <c r="C1477" s="114">
        <v>217</v>
      </c>
      <c r="D1477" s="113" t="s">
        <v>76296</v>
      </c>
      <c r="E1477" s="113" t="s">
        <v>76495</v>
      </c>
      <c r="F1477" s="113" t="s">
        <v>76418</v>
      </c>
      <c r="G1477" s="113" t="s">
        <v>76430</v>
      </c>
      <c r="H1477" s="113" t="s">
        <v>76431</v>
      </c>
      <c r="I1477" s="113" t="s">
        <v>76432</v>
      </c>
      <c r="J1477" s="115">
        <v>285.45</v>
      </c>
    </row>
    <row r="1478" spans="1:10" x14ac:dyDescent="0.35">
      <c r="A1478" s="113" t="s">
        <v>76487</v>
      </c>
      <c r="B1478" s="113" t="s">
        <v>76494</v>
      </c>
      <c r="C1478" s="114">
        <v>217</v>
      </c>
      <c r="D1478" s="113" t="s">
        <v>76296</v>
      </c>
      <c r="E1478" s="113" t="s">
        <v>76495</v>
      </c>
      <c r="F1478" s="113" t="s">
        <v>76418</v>
      </c>
      <c r="G1478" s="113" t="s">
        <v>76433</v>
      </c>
      <c r="H1478" s="113" t="s">
        <v>76434</v>
      </c>
      <c r="I1478" s="113" t="s">
        <v>76435</v>
      </c>
      <c r="J1478" s="115">
        <v>178.78</v>
      </c>
    </row>
    <row r="1479" spans="1:10" x14ac:dyDescent="0.35">
      <c r="A1479" s="113" t="s">
        <v>76487</v>
      </c>
      <c r="B1479" s="113" t="s">
        <v>76494</v>
      </c>
      <c r="C1479" s="114">
        <v>217</v>
      </c>
      <c r="D1479" s="113" t="s">
        <v>76296</v>
      </c>
      <c r="E1479" s="113" t="s">
        <v>76495</v>
      </c>
      <c r="F1479" s="113" t="s">
        <v>76418</v>
      </c>
      <c r="G1479" s="113" t="s">
        <v>76436</v>
      </c>
      <c r="H1479" s="113" t="s">
        <v>76437</v>
      </c>
      <c r="I1479" s="113" t="s">
        <v>76438</v>
      </c>
      <c r="J1479" s="115">
        <v>320.92</v>
      </c>
    </row>
    <row r="1480" spans="1:10" x14ac:dyDescent="0.35">
      <c r="A1480" s="113" t="s">
        <v>76487</v>
      </c>
      <c r="B1480" s="113" t="s">
        <v>76494</v>
      </c>
      <c r="C1480" s="114">
        <v>217</v>
      </c>
      <c r="D1480" s="113" t="s">
        <v>76296</v>
      </c>
      <c r="E1480" s="113" t="s">
        <v>76495</v>
      </c>
      <c r="F1480" s="113" t="s">
        <v>76255</v>
      </c>
      <c r="G1480" s="113" t="s">
        <v>76419</v>
      </c>
      <c r="H1480" s="113" t="s">
        <v>76419</v>
      </c>
      <c r="I1480" s="113" t="s">
        <v>76420</v>
      </c>
      <c r="J1480" s="115">
        <v>152.77000000000001</v>
      </c>
    </row>
    <row r="1481" spans="1:10" x14ac:dyDescent="0.35">
      <c r="A1481" s="113" t="s">
        <v>76487</v>
      </c>
      <c r="B1481" s="113" t="s">
        <v>76494</v>
      </c>
      <c r="C1481" s="114">
        <v>217</v>
      </c>
      <c r="D1481" s="113" t="s">
        <v>76296</v>
      </c>
      <c r="E1481" s="113" t="s">
        <v>76495</v>
      </c>
      <c r="F1481" s="113" t="s">
        <v>76255</v>
      </c>
      <c r="G1481" s="113" t="s">
        <v>76421</v>
      </c>
      <c r="H1481" s="113" t="s">
        <v>76422</v>
      </c>
      <c r="I1481" s="113" t="s">
        <v>76423</v>
      </c>
      <c r="J1481" s="115">
        <v>214.29</v>
      </c>
    </row>
    <row r="1482" spans="1:10" x14ac:dyDescent="0.35">
      <c r="A1482" s="113" t="s">
        <v>76487</v>
      </c>
      <c r="B1482" s="113" t="s">
        <v>76494</v>
      </c>
      <c r="C1482" s="114">
        <v>217</v>
      </c>
      <c r="D1482" s="113" t="s">
        <v>76296</v>
      </c>
      <c r="E1482" s="113" t="s">
        <v>76495</v>
      </c>
      <c r="F1482" s="113" t="s">
        <v>76255</v>
      </c>
      <c r="G1482" s="113" t="s">
        <v>76424</v>
      </c>
      <c r="H1482" s="113" t="s">
        <v>76425</v>
      </c>
      <c r="I1482" s="113" t="s">
        <v>76426</v>
      </c>
      <c r="J1482" s="115">
        <v>248.15</v>
      </c>
    </row>
    <row r="1483" spans="1:10" x14ac:dyDescent="0.35">
      <c r="A1483" s="113" t="s">
        <v>76487</v>
      </c>
      <c r="B1483" s="113" t="s">
        <v>76494</v>
      </c>
      <c r="C1483" s="114">
        <v>217</v>
      </c>
      <c r="D1483" s="113" t="s">
        <v>76296</v>
      </c>
      <c r="E1483" s="113" t="s">
        <v>76495</v>
      </c>
      <c r="F1483" s="113" t="s">
        <v>76255</v>
      </c>
      <c r="G1483" s="113" t="s">
        <v>76427</v>
      </c>
      <c r="H1483" s="113" t="s">
        <v>76428</v>
      </c>
      <c r="I1483" s="113" t="s">
        <v>76429</v>
      </c>
      <c r="J1483" s="115">
        <v>214.29</v>
      </c>
    </row>
    <row r="1484" spans="1:10" x14ac:dyDescent="0.35">
      <c r="A1484" s="113" t="s">
        <v>76487</v>
      </c>
      <c r="B1484" s="113" t="s">
        <v>76494</v>
      </c>
      <c r="C1484" s="114">
        <v>217</v>
      </c>
      <c r="D1484" s="113" t="s">
        <v>76296</v>
      </c>
      <c r="E1484" s="113" t="s">
        <v>76495</v>
      </c>
      <c r="F1484" s="113" t="s">
        <v>76255</v>
      </c>
      <c r="G1484" s="113" t="s">
        <v>76430</v>
      </c>
      <c r="H1484" s="113" t="s">
        <v>76431</v>
      </c>
      <c r="I1484" s="113" t="s">
        <v>76432</v>
      </c>
      <c r="J1484" s="115">
        <v>209.63</v>
      </c>
    </row>
    <row r="1485" spans="1:10" x14ac:dyDescent="0.35">
      <c r="A1485" s="113" t="s">
        <v>76487</v>
      </c>
      <c r="B1485" s="113" t="s">
        <v>76494</v>
      </c>
      <c r="C1485" s="114">
        <v>217</v>
      </c>
      <c r="D1485" s="113" t="s">
        <v>76296</v>
      </c>
      <c r="E1485" s="113" t="s">
        <v>76495</v>
      </c>
      <c r="F1485" s="113" t="s">
        <v>76255</v>
      </c>
      <c r="G1485" s="113" t="s">
        <v>76433</v>
      </c>
      <c r="H1485" s="113" t="s">
        <v>76434</v>
      </c>
      <c r="I1485" s="113" t="s">
        <v>76435</v>
      </c>
      <c r="J1485" s="115">
        <v>189.95</v>
      </c>
    </row>
    <row r="1486" spans="1:10" x14ac:dyDescent="0.35">
      <c r="A1486" s="113" t="s">
        <v>76487</v>
      </c>
      <c r="B1486" s="113" t="s">
        <v>76494</v>
      </c>
      <c r="C1486" s="114">
        <v>217</v>
      </c>
      <c r="D1486" s="113" t="s">
        <v>76296</v>
      </c>
      <c r="E1486" s="113" t="s">
        <v>76495</v>
      </c>
      <c r="F1486" s="113" t="s">
        <v>76255</v>
      </c>
      <c r="G1486" s="113" t="s">
        <v>76436</v>
      </c>
      <c r="H1486" s="113" t="s">
        <v>76437</v>
      </c>
      <c r="I1486" s="113" t="s">
        <v>76438</v>
      </c>
      <c r="J1486" s="115">
        <v>284.89</v>
      </c>
    </row>
    <row r="1487" spans="1:10" x14ac:dyDescent="0.35">
      <c r="A1487" s="113" t="s">
        <v>76487</v>
      </c>
      <c r="B1487" s="113" t="s">
        <v>76494</v>
      </c>
      <c r="C1487" s="114">
        <v>217</v>
      </c>
      <c r="D1487" s="113" t="s">
        <v>76296</v>
      </c>
      <c r="E1487" s="113" t="s">
        <v>76495</v>
      </c>
      <c r="F1487" s="113" t="s">
        <v>76256</v>
      </c>
      <c r="G1487" s="113" t="s">
        <v>76419</v>
      </c>
      <c r="H1487" s="113" t="s">
        <v>76419</v>
      </c>
      <c r="I1487" s="113" t="s">
        <v>76420</v>
      </c>
      <c r="J1487" s="115">
        <v>201.6</v>
      </c>
    </row>
    <row r="1488" spans="1:10" x14ac:dyDescent="0.35">
      <c r="A1488" s="113" t="s">
        <v>76487</v>
      </c>
      <c r="B1488" s="113" t="s">
        <v>76494</v>
      </c>
      <c r="C1488" s="114">
        <v>217</v>
      </c>
      <c r="D1488" s="113" t="s">
        <v>76296</v>
      </c>
      <c r="E1488" s="113" t="s">
        <v>76495</v>
      </c>
      <c r="F1488" s="113" t="s">
        <v>76256</v>
      </c>
      <c r="G1488" s="113" t="s">
        <v>76421</v>
      </c>
      <c r="H1488" s="113" t="s">
        <v>76422</v>
      </c>
      <c r="I1488" s="113" t="s">
        <v>76423</v>
      </c>
      <c r="J1488" s="115">
        <v>241.74</v>
      </c>
    </row>
    <row r="1489" spans="1:10" x14ac:dyDescent="0.35">
      <c r="A1489" s="113" t="s">
        <v>76487</v>
      </c>
      <c r="B1489" s="113" t="s">
        <v>76494</v>
      </c>
      <c r="C1489" s="114">
        <v>217</v>
      </c>
      <c r="D1489" s="113" t="s">
        <v>76296</v>
      </c>
      <c r="E1489" s="113" t="s">
        <v>76495</v>
      </c>
      <c r="F1489" s="113" t="s">
        <v>76256</v>
      </c>
      <c r="G1489" s="113" t="s">
        <v>76424</v>
      </c>
      <c r="H1489" s="113" t="s">
        <v>76425</v>
      </c>
      <c r="I1489" s="113" t="s">
        <v>76426</v>
      </c>
      <c r="J1489" s="115">
        <v>282.20999999999998</v>
      </c>
    </row>
    <row r="1490" spans="1:10" x14ac:dyDescent="0.35">
      <c r="A1490" s="113" t="s">
        <v>76487</v>
      </c>
      <c r="B1490" s="113" t="s">
        <v>76494</v>
      </c>
      <c r="C1490" s="114">
        <v>217</v>
      </c>
      <c r="D1490" s="113" t="s">
        <v>76296</v>
      </c>
      <c r="E1490" s="113" t="s">
        <v>76495</v>
      </c>
      <c r="F1490" s="113" t="s">
        <v>76256</v>
      </c>
      <c r="G1490" s="113" t="s">
        <v>76427</v>
      </c>
      <c r="H1490" s="113" t="s">
        <v>76428</v>
      </c>
      <c r="I1490" s="113" t="s">
        <v>76429</v>
      </c>
      <c r="J1490" s="115">
        <v>154.93</v>
      </c>
    </row>
    <row r="1491" spans="1:10" x14ac:dyDescent="0.35">
      <c r="A1491" s="113" t="s">
        <v>76487</v>
      </c>
      <c r="B1491" s="113" t="s">
        <v>76494</v>
      </c>
      <c r="C1491" s="114">
        <v>217</v>
      </c>
      <c r="D1491" s="113" t="s">
        <v>76296</v>
      </c>
      <c r="E1491" s="113" t="s">
        <v>76495</v>
      </c>
      <c r="F1491" s="113" t="s">
        <v>76256</v>
      </c>
      <c r="G1491" s="113" t="s">
        <v>76430</v>
      </c>
      <c r="H1491" s="113" t="s">
        <v>76431</v>
      </c>
      <c r="I1491" s="113" t="s">
        <v>76432</v>
      </c>
      <c r="J1491" s="115">
        <v>241.74</v>
      </c>
    </row>
    <row r="1492" spans="1:10" x14ac:dyDescent="0.35">
      <c r="A1492" s="113" t="s">
        <v>76487</v>
      </c>
      <c r="B1492" s="113" t="s">
        <v>76494</v>
      </c>
      <c r="C1492" s="114">
        <v>217</v>
      </c>
      <c r="D1492" s="113" t="s">
        <v>76296</v>
      </c>
      <c r="E1492" s="113" t="s">
        <v>76495</v>
      </c>
      <c r="F1492" s="113" t="s">
        <v>76256</v>
      </c>
      <c r="G1492" s="113" t="s">
        <v>76433</v>
      </c>
      <c r="H1492" s="113" t="s">
        <v>76434</v>
      </c>
      <c r="I1492" s="113" t="s">
        <v>76435</v>
      </c>
      <c r="J1492" s="115">
        <v>140.41</v>
      </c>
    </row>
    <row r="1493" spans="1:10" x14ac:dyDescent="0.35">
      <c r="A1493" s="113" t="s">
        <v>76487</v>
      </c>
      <c r="B1493" s="113" t="s">
        <v>76494</v>
      </c>
      <c r="C1493" s="114">
        <v>217</v>
      </c>
      <c r="D1493" s="113" t="s">
        <v>76296</v>
      </c>
      <c r="E1493" s="113" t="s">
        <v>76495</v>
      </c>
      <c r="F1493" s="113" t="s">
        <v>76256</v>
      </c>
      <c r="G1493" s="113" t="s">
        <v>76436</v>
      </c>
      <c r="H1493" s="113" t="s">
        <v>76437</v>
      </c>
      <c r="I1493" s="113" t="s">
        <v>76438</v>
      </c>
      <c r="J1493" s="115">
        <v>323.77999999999997</v>
      </c>
    </row>
    <row r="1494" spans="1:10" x14ac:dyDescent="0.35">
      <c r="A1494" s="113" t="s">
        <v>76487</v>
      </c>
      <c r="B1494" s="113" t="s">
        <v>76492</v>
      </c>
      <c r="C1494" s="114">
        <v>222</v>
      </c>
      <c r="D1494" s="113" t="s">
        <v>76297</v>
      </c>
      <c r="E1494" s="113" t="s">
        <v>76493</v>
      </c>
      <c r="F1494" s="113" t="s">
        <v>76418</v>
      </c>
      <c r="G1494" s="113" t="s">
        <v>76419</v>
      </c>
      <c r="H1494" s="113" t="s">
        <v>76419</v>
      </c>
      <c r="I1494" s="113" t="s">
        <v>76420</v>
      </c>
      <c r="J1494" s="115">
        <v>191.68</v>
      </c>
    </row>
    <row r="1495" spans="1:10" x14ac:dyDescent="0.35">
      <c r="A1495" s="113" t="s">
        <v>76487</v>
      </c>
      <c r="B1495" s="113" t="s">
        <v>76492</v>
      </c>
      <c r="C1495" s="114">
        <v>222</v>
      </c>
      <c r="D1495" s="113" t="s">
        <v>76297</v>
      </c>
      <c r="E1495" s="113" t="s">
        <v>76493</v>
      </c>
      <c r="F1495" s="113" t="s">
        <v>76418</v>
      </c>
      <c r="G1495" s="113" t="s">
        <v>76421</v>
      </c>
      <c r="H1495" s="113" t="s">
        <v>76422</v>
      </c>
      <c r="I1495" s="113" t="s">
        <v>76423</v>
      </c>
      <c r="J1495" s="115">
        <v>285.45</v>
      </c>
    </row>
    <row r="1496" spans="1:10" x14ac:dyDescent="0.35">
      <c r="A1496" s="113" t="s">
        <v>76487</v>
      </c>
      <c r="B1496" s="113" t="s">
        <v>76492</v>
      </c>
      <c r="C1496" s="114">
        <v>222</v>
      </c>
      <c r="D1496" s="113" t="s">
        <v>76297</v>
      </c>
      <c r="E1496" s="113" t="s">
        <v>76493</v>
      </c>
      <c r="F1496" s="113" t="s">
        <v>76418</v>
      </c>
      <c r="G1496" s="113" t="s">
        <v>76424</v>
      </c>
      <c r="H1496" s="113" t="s">
        <v>76425</v>
      </c>
      <c r="I1496" s="113" t="s">
        <v>76426</v>
      </c>
      <c r="J1496" s="115">
        <v>259.58999999999997</v>
      </c>
    </row>
    <row r="1497" spans="1:10" x14ac:dyDescent="0.35">
      <c r="A1497" s="113" t="s">
        <v>76487</v>
      </c>
      <c r="B1497" s="113" t="s">
        <v>76492</v>
      </c>
      <c r="C1497" s="114">
        <v>222</v>
      </c>
      <c r="D1497" s="113" t="s">
        <v>76297</v>
      </c>
      <c r="E1497" s="113" t="s">
        <v>76493</v>
      </c>
      <c r="F1497" s="113" t="s">
        <v>76418</v>
      </c>
      <c r="G1497" s="113" t="s">
        <v>76427</v>
      </c>
      <c r="H1497" s="113" t="s">
        <v>76428</v>
      </c>
      <c r="I1497" s="113" t="s">
        <v>76429</v>
      </c>
      <c r="J1497" s="115">
        <v>278.14</v>
      </c>
    </row>
    <row r="1498" spans="1:10" x14ac:dyDescent="0.35">
      <c r="A1498" s="113" t="s">
        <v>76487</v>
      </c>
      <c r="B1498" s="113" t="s">
        <v>76492</v>
      </c>
      <c r="C1498" s="114">
        <v>222</v>
      </c>
      <c r="D1498" s="113" t="s">
        <v>76297</v>
      </c>
      <c r="E1498" s="113" t="s">
        <v>76493</v>
      </c>
      <c r="F1498" s="113" t="s">
        <v>76418</v>
      </c>
      <c r="G1498" s="113" t="s">
        <v>76430</v>
      </c>
      <c r="H1498" s="113" t="s">
        <v>76431</v>
      </c>
      <c r="I1498" s="113" t="s">
        <v>76432</v>
      </c>
      <c r="J1498" s="115">
        <v>285.45</v>
      </c>
    </row>
    <row r="1499" spans="1:10" x14ac:dyDescent="0.35">
      <c r="A1499" s="113" t="s">
        <v>76487</v>
      </c>
      <c r="B1499" s="113" t="s">
        <v>76492</v>
      </c>
      <c r="C1499" s="114">
        <v>222</v>
      </c>
      <c r="D1499" s="113" t="s">
        <v>76297</v>
      </c>
      <c r="E1499" s="113" t="s">
        <v>76493</v>
      </c>
      <c r="F1499" s="113" t="s">
        <v>76418</v>
      </c>
      <c r="G1499" s="113" t="s">
        <v>76433</v>
      </c>
      <c r="H1499" s="113" t="s">
        <v>76434</v>
      </c>
      <c r="I1499" s="113" t="s">
        <v>76435</v>
      </c>
      <c r="J1499" s="115">
        <v>178.78</v>
      </c>
    </row>
    <row r="1500" spans="1:10" x14ac:dyDescent="0.35">
      <c r="A1500" s="113" t="s">
        <v>76487</v>
      </c>
      <c r="B1500" s="113" t="s">
        <v>76492</v>
      </c>
      <c r="C1500" s="114">
        <v>222</v>
      </c>
      <c r="D1500" s="113" t="s">
        <v>76297</v>
      </c>
      <c r="E1500" s="113" t="s">
        <v>76493</v>
      </c>
      <c r="F1500" s="113" t="s">
        <v>76418</v>
      </c>
      <c r="G1500" s="113" t="s">
        <v>76436</v>
      </c>
      <c r="H1500" s="113" t="s">
        <v>76437</v>
      </c>
      <c r="I1500" s="113" t="s">
        <v>76438</v>
      </c>
      <c r="J1500" s="115">
        <v>320.92</v>
      </c>
    </row>
    <row r="1501" spans="1:10" x14ac:dyDescent="0.35">
      <c r="A1501" s="113" t="s">
        <v>76487</v>
      </c>
      <c r="B1501" s="113" t="s">
        <v>76492</v>
      </c>
      <c r="C1501" s="114">
        <v>222</v>
      </c>
      <c r="D1501" s="113" t="s">
        <v>76297</v>
      </c>
      <c r="E1501" s="113" t="s">
        <v>76493</v>
      </c>
      <c r="F1501" s="113" t="s">
        <v>76255</v>
      </c>
      <c r="G1501" s="113" t="s">
        <v>76419</v>
      </c>
      <c r="H1501" s="113" t="s">
        <v>76419</v>
      </c>
      <c r="I1501" s="113" t="s">
        <v>76420</v>
      </c>
      <c r="J1501" s="115">
        <v>152.77000000000001</v>
      </c>
    </row>
    <row r="1502" spans="1:10" x14ac:dyDescent="0.35">
      <c r="A1502" s="113" t="s">
        <v>76487</v>
      </c>
      <c r="B1502" s="113" t="s">
        <v>76492</v>
      </c>
      <c r="C1502" s="114">
        <v>222</v>
      </c>
      <c r="D1502" s="113" t="s">
        <v>76297</v>
      </c>
      <c r="E1502" s="113" t="s">
        <v>76493</v>
      </c>
      <c r="F1502" s="113" t="s">
        <v>76255</v>
      </c>
      <c r="G1502" s="113" t="s">
        <v>76421</v>
      </c>
      <c r="H1502" s="113" t="s">
        <v>76422</v>
      </c>
      <c r="I1502" s="113" t="s">
        <v>76423</v>
      </c>
      <c r="J1502" s="115">
        <v>214.29</v>
      </c>
    </row>
    <row r="1503" spans="1:10" x14ac:dyDescent="0.35">
      <c r="A1503" s="113" t="s">
        <v>76487</v>
      </c>
      <c r="B1503" s="113" t="s">
        <v>76492</v>
      </c>
      <c r="C1503" s="114">
        <v>222</v>
      </c>
      <c r="D1503" s="113" t="s">
        <v>76297</v>
      </c>
      <c r="E1503" s="113" t="s">
        <v>76493</v>
      </c>
      <c r="F1503" s="113" t="s">
        <v>76255</v>
      </c>
      <c r="G1503" s="113" t="s">
        <v>76424</v>
      </c>
      <c r="H1503" s="113" t="s">
        <v>76425</v>
      </c>
      <c r="I1503" s="113" t="s">
        <v>76426</v>
      </c>
      <c r="J1503" s="115">
        <v>248.15</v>
      </c>
    </row>
    <row r="1504" spans="1:10" x14ac:dyDescent="0.35">
      <c r="A1504" s="113" t="s">
        <v>76487</v>
      </c>
      <c r="B1504" s="113" t="s">
        <v>76492</v>
      </c>
      <c r="C1504" s="114">
        <v>222</v>
      </c>
      <c r="D1504" s="113" t="s">
        <v>76297</v>
      </c>
      <c r="E1504" s="113" t="s">
        <v>76493</v>
      </c>
      <c r="F1504" s="113" t="s">
        <v>76255</v>
      </c>
      <c r="G1504" s="113" t="s">
        <v>76427</v>
      </c>
      <c r="H1504" s="113" t="s">
        <v>76428</v>
      </c>
      <c r="I1504" s="113" t="s">
        <v>76429</v>
      </c>
      <c r="J1504" s="115">
        <v>214.29</v>
      </c>
    </row>
    <row r="1505" spans="1:10" x14ac:dyDescent="0.35">
      <c r="A1505" s="113" t="s">
        <v>76487</v>
      </c>
      <c r="B1505" s="113" t="s">
        <v>76492</v>
      </c>
      <c r="C1505" s="114">
        <v>222</v>
      </c>
      <c r="D1505" s="113" t="s">
        <v>76297</v>
      </c>
      <c r="E1505" s="113" t="s">
        <v>76493</v>
      </c>
      <c r="F1505" s="113" t="s">
        <v>76255</v>
      </c>
      <c r="G1505" s="113" t="s">
        <v>76430</v>
      </c>
      <c r="H1505" s="113" t="s">
        <v>76431</v>
      </c>
      <c r="I1505" s="113" t="s">
        <v>76432</v>
      </c>
      <c r="J1505" s="115">
        <v>209.63</v>
      </c>
    </row>
    <row r="1506" spans="1:10" x14ac:dyDescent="0.35">
      <c r="A1506" s="113" t="s">
        <v>76487</v>
      </c>
      <c r="B1506" s="113" t="s">
        <v>76492</v>
      </c>
      <c r="C1506" s="114">
        <v>222</v>
      </c>
      <c r="D1506" s="113" t="s">
        <v>76297</v>
      </c>
      <c r="E1506" s="113" t="s">
        <v>76493</v>
      </c>
      <c r="F1506" s="113" t="s">
        <v>76255</v>
      </c>
      <c r="G1506" s="113" t="s">
        <v>76433</v>
      </c>
      <c r="H1506" s="113" t="s">
        <v>76434</v>
      </c>
      <c r="I1506" s="113" t="s">
        <v>76435</v>
      </c>
      <c r="J1506" s="115">
        <v>189.95</v>
      </c>
    </row>
    <row r="1507" spans="1:10" x14ac:dyDescent="0.35">
      <c r="A1507" s="113" t="s">
        <v>76487</v>
      </c>
      <c r="B1507" s="113" t="s">
        <v>76492</v>
      </c>
      <c r="C1507" s="114">
        <v>222</v>
      </c>
      <c r="D1507" s="113" t="s">
        <v>76297</v>
      </c>
      <c r="E1507" s="113" t="s">
        <v>76493</v>
      </c>
      <c r="F1507" s="113" t="s">
        <v>76255</v>
      </c>
      <c r="G1507" s="113" t="s">
        <v>76436</v>
      </c>
      <c r="H1507" s="113" t="s">
        <v>76437</v>
      </c>
      <c r="I1507" s="113" t="s">
        <v>76438</v>
      </c>
      <c r="J1507" s="115">
        <v>284.89</v>
      </c>
    </row>
    <row r="1508" spans="1:10" x14ac:dyDescent="0.35">
      <c r="A1508" s="113" t="s">
        <v>76487</v>
      </c>
      <c r="B1508" s="113" t="s">
        <v>76492</v>
      </c>
      <c r="C1508" s="114">
        <v>222</v>
      </c>
      <c r="D1508" s="113" t="s">
        <v>76297</v>
      </c>
      <c r="E1508" s="113" t="s">
        <v>76493</v>
      </c>
      <c r="F1508" s="113" t="s">
        <v>76256</v>
      </c>
      <c r="G1508" s="113" t="s">
        <v>76419</v>
      </c>
      <c r="H1508" s="113" t="s">
        <v>76419</v>
      </c>
      <c r="I1508" s="113" t="s">
        <v>76420</v>
      </c>
      <c r="J1508" s="115">
        <v>201.6</v>
      </c>
    </row>
    <row r="1509" spans="1:10" x14ac:dyDescent="0.35">
      <c r="A1509" s="113" t="s">
        <v>76487</v>
      </c>
      <c r="B1509" s="113" t="s">
        <v>76492</v>
      </c>
      <c r="C1509" s="114">
        <v>222</v>
      </c>
      <c r="D1509" s="113" t="s">
        <v>76297</v>
      </c>
      <c r="E1509" s="113" t="s">
        <v>76493</v>
      </c>
      <c r="F1509" s="113" t="s">
        <v>76256</v>
      </c>
      <c r="G1509" s="113" t="s">
        <v>76421</v>
      </c>
      <c r="H1509" s="113" t="s">
        <v>76422</v>
      </c>
      <c r="I1509" s="113" t="s">
        <v>76423</v>
      </c>
      <c r="J1509" s="115">
        <v>241.74</v>
      </c>
    </row>
    <row r="1510" spans="1:10" x14ac:dyDescent="0.35">
      <c r="A1510" s="113" t="s">
        <v>76487</v>
      </c>
      <c r="B1510" s="113" t="s">
        <v>76492</v>
      </c>
      <c r="C1510" s="114">
        <v>222</v>
      </c>
      <c r="D1510" s="113" t="s">
        <v>76297</v>
      </c>
      <c r="E1510" s="113" t="s">
        <v>76493</v>
      </c>
      <c r="F1510" s="113" t="s">
        <v>76256</v>
      </c>
      <c r="G1510" s="113" t="s">
        <v>76424</v>
      </c>
      <c r="H1510" s="113" t="s">
        <v>76425</v>
      </c>
      <c r="I1510" s="113" t="s">
        <v>76426</v>
      </c>
      <c r="J1510" s="115">
        <v>282.20999999999998</v>
      </c>
    </row>
    <row r="1511" spans="1:10" x14ac:dyDescent="0.35">
      <c r="A1511" s="113" t="s">
        <v>76487</v>
      </c>
      <c r="B1511" s="113" t="s">
        <v>76492</v>
      </c>
      <c r="C1511" s="114">
        <v>222</v>
      </c>
      <c r="D1511" s="113" t="s">
        <v>76297</v>
      </c>
      <c r="E1511" s="113" t="s">
        <v>76493</v>
      </c>
      <c r="F1511" s="113" t="s">
        <v>76256</v>
      </c>
      <c r="G1511" s="113" t="s">
        <v>76427</v>
      </c>
      <c r="H1511" s="113" t="s">
        <v>76428</v>
      </c>
      <c r="I1511" s="113" t="s">
        <v>76429</v>
      </c>
      <c r="J1511" s="115">
        <v>154.93</v>
      </c>
    </row>
    <row r="1512" spans="1:10" x14ac:dyDescent="0.35">
      <c r="A1512" s="113" t="s">
        <v>76487</v>
      </c>
      <c r="B1512" s="113" t="s">
        <v>76492</v>
      </c>
      <c r="C1512" s="114">
        <v>222</v>
      </c>
      <c r="D1512" s="113" t="s">
        <v>76297</v>
      </c>
      <c r="E1512" s="113" t="s">
        <v>76493</v>
      </c>
      <c r="F1512" s="113" t="s">
        <v>76256</v>
      </c>
      <c r="G1512" s="113" t="s">
        <v>76430</v>
      </c>
      <c r="H1512" s="113" t="s">
        <v>76431</v>
      </c>
      <c r="I1512" s="113" t="s">
        <v>76432</v>
      </c>
      <c r="J1512" s="115">
        <v>241.74</v>
      </c>
    </row>
    <row r="1513" spans="1:10" x14ac:dyDescent="0.35">
      <c r="A1513" s="113" t="s">
        <v>76487</v>
      </c>
      <c r="B1513" s="113" t="s">
        <v>76492</v>
      </c>
      <c r="C1513" s="114">
        <v>222</v>
      </c>
      <c r="D1513" s="113" t="s">
        <v>76297</v>
      </c>
      <c r="E1513" s="113" t="s">
        <v>76493</v>
      </c>
      <c r="F1513" s="113" t="s">
        <v>76256</v>
      </c>
      <c r="G1513" s="113" t="s">
        <v>76433</v>
      </c>
      <c r="H1513" s="113" t="s">
        <v>76434</v>
      </c>
      <c r="I1513" s="113" t="s">
        <v>76435</v>
      </c>
      <c r="J1513" s="115">
        <v>140.41</v>
      </c>
    </row>
    <row r="1514" spans="1:10" x14ac:dyDescent="0.35">
      <c r="A1514" s="113" t="s">
        <v>76487</v>
      </c>
      <c r="B1514" s="113" t="s">
        <v>76492</v>
      </c>
      <c r="C1514" s="114">
        <v>222</v>
      </c>
      <c r="D1514" s="113" t="s">
        <v>76297</v>
      </c>
      <c r="E1514" s="113" t="s">
        <v>76493</v>
      </c>
      <c r="F1514" s="113" t="s">
        <v>76256</v>
      </c>
      <c r="G1514" s="113" t="s">
        <v>76436</v>
      </c>
      <c r="H1514" s="113" t="s">
        <v>76437</v>
      </c>
      <c r="I1514" s="113" t="s">
        <v>76438</v>
      </c>
      <c r="J1514" s="115">
        <v>323.77999999999997</v>
      </c>
    </row>
    <row r="1515" spans="1:10" x14ac:dyDescent="0.35">
      <c r="A1515" s="113" t="s">
        <v>76487</v>
      </c>
      <c r="B1515" s="113" t="s">
        <v>76494</v>
      </c>
      <c r="C1515" s="114">
        <v>250</v>
      </c>
      <c r="D1515" s="113" t="s">
        <v>76302</v>
      </c>
      <c r="E1515" s="113" t="s">
        <v>17</v>
      </c>
      <c r="F1515" s="113" t="s">
        <v>76418</v>
      </c>
      <c r="G1515" s="113" t="s">
        <v>76419</v>
      </c>
      <c r="H1515" s="113" t="s">
        <v>76419</v>
      </c>
      <c r="I1515" s="113" t="s">
        <v>76420</v>
      </c>
      <c r="J1515" s="115">
        <v>191.68</v>
      </c>
    </row>
    <row r="1516" spans="1:10" x14ac:dyDescent="0.35">
      <c r="A1516" s="113" t="s">
        <v>76487</v>
      </c>
      <c r="B1516" s="113" t="s">
        <v>76494</v>
      </c>
      <c r="C1516" s="114">
        <v>250</v>
      </c>
      <c r="D1516" s="113" t="s">
        <v>76302</v>
      </c>
      <c r="E1516" s="113" t="s">
        <v>17</v>
      </c>
      <c r="F1516" s="113" t="s">
        <v>76418</v>
      </c>
      <c r="G1516" s="113" t="s">
        <v>76421</v>
      </c>
      <c r="H1516" s="113" t="s">
        <v>76422</v>
      </c>
      <c r="I1516" s="113" t="s">
        <v>76423</v>
      </c>
      <c r="J1516" s="115">
        <v>285.45</v>
      </c>
    </row>
    <row r="1517" spans="1:10" x14ac:dyDescent="0.35">
      <c r="A1517" s="113" t="s">
        <v>76487</v>
      </c>
      <c r="B1517" s="113" t="s">
        <v>76494</v>
      </c>
      <c r="C1517" s="114">
        <v>250</v>
      </c>
      <c r="D1517" s="113" t="s">
        <v>76302</v>
      </c>
      <c r="E1517" s="113" t="s">
        <v>17</v>
      </c>
      <c r="F1517" s="113" t="s">
        <v>76418</v>
      </c>
      <c r="G1517" s="113" t="s">
        <v>76424</v>
      </c>
      <c r="H1517" s="113" t="s">
        <v>76425</v>
      </c>
      <c r="I1517" s="113" t="s">
        <v>76426</v>
      </c>
      <c r="J1517" s="115">
        <v>259.58999999999997</v>
      </c>
    </row>
    <row r="1518" spans="1:10" x14ac:dyDescent="0.35">
      <c r="A1518" s="113" t="s">
        <v>76487</v>
      </c>
      <c r="B1518" s="113" t="s">
        <v>76494</v>
      </c>
      <c r="C1518" s="114">
        <v>250</v>
      </c>
      <c r="D1518" s="113" t="s">
        <v>76302</v>
      </c>
      <c r="E1518" s="113" t="s">
        <v>17</v>
      </c>
      <c r="F1518" s="113" t="s">
        <v>76418</v>
      </c>
      <c r="G1518" s="113" t="s">
        <v>76427</v>
      </c>
      <c r="H1518" s="113" t="s">
        <v>76428</v>
      </c>
      <c r="I1518" s="113" t="s">
        <v>76429</v>
      </c>
      <c r="J1518" s="115">
        <v>278.14</v>
      </c>
    </row>
    <row r="1519" spans="1:10" x14ac:dyDescent="0.35">
      <c r="A1519" s="113" t="s">
        <v>76487</v>
      </c>
      <c r="B1519" s="113" t="s">
        <v>76494</v>
      </c>
      <c r="C1519" s="114">
        <v>250</v>
      </c>
      <c r="D1519" s="113" t="s">
        <v>76302</v>
      </c>
      <c r="E1519" s="113" t="s">
        <v>17</v>
      </c>
      <c r="F1519" s="113" t="s">
        <v>76418</v>
      </c>
      <c r="G1519" s="113" t="s">
        <v>76430</v>
      </c>
      <c r="H1519" s="113" t="s">
        <v>76431</v>
      </c>
      <c r="I1519" s="113" t="s">
        <v>76432</v>
      </c>
      <c r="J1519" s="115">
        <v>285.45</v>
      </c>
    </row>
    <row r="1520" spans="1:10" x14ac:dyDescent="0.35">
      <c r="A1520" s="113" t="s">
        <v>76487</v>
      </c>
      <c r="B1520" s="113" t="s">
        <v>76494</v>
      </c>
      <c r="C1520" s="114">
        <v>250</v>
      </c>
      <c r="D1520" s="113" t="s">
        <v>76302</v>
      </c>
      <c r="E1520" s="113" t="s">
        <v>17</v>
      </c>
      <c r="F1520" s="113" t="s">
        <v>76418</v>
      </c>
      <c r="G1520" s="113" t="s">
        <v>76433</v>
      </c>
      <c r="H1520" s="113" t="s">
        <v>76434</v>
      </c>
      <c r="I1520" s="113" t="s">
        <v>76435</v>
      </c>
      <c r="J1520" s="115">
        <v>178.78</v>
      </c>
    </row>
    <row r="1521" spans="1:10" x14ac:dyDescent="0.35">
      <c r="A1521" s="113" t="s">
        <v>76487</v>
      </c>
      <c r="B1521" s="113" t="s">
        <v>76494</v>
      </c>
      <c r="C1521" s="114">
        <v>250</v>
      </c>
      <c r="D1521" s="113" t="s">
        <v>76302</v>
      </c>
      <c r="E1521" s="113" t="s">
        <v>17</v>
      </c>
      <c r="F1521" s="113" t="s">
        <v>76418</v>
      </c>
      <c r="G1521" s="113" t="s">
        <v>76436</v>
      </c>
      <c r="H1521" s="113" t="s">
        <v>76437</v>
      </c>
      <c r="I1521" s="113" t="s">
        <v>76438</v>
      </c>
      <c r="J1521" s="115">
        <v>320.92</v>
      </c>
    </row>
    <row r="1522" spans="1:10" x14ac:dyDescent="0.35">
      <c r="A1522" s="113" t="s">
        <v>76487</v>
      </c>
      <c r="B1522" s="113" t="s">
        <v>76494</v>
      </c>
      <c r="C1522" s="114">
        <v>250</v>
      </c>
      <c r="D1522" s="113" t="s">
        <v>76302</v>
      </c>
      <c r="E1522" s="113" t="s">
        <v>17</v>
      </c>
      <c r="F1522" s="113" t="s">
        <v>76255</v>
      </c>
      <c r="G1522" s="113" t="s">
        <v>76419</v>
      </c>
      <c r="H1522" s="113" t="s">
        <v>76419</v>
      </c>
      <c r="I1522" s="113" t="s">
        <v>76420</v>
      </c>
      <c r="J1522" s="115">
        <v>152.77000000000001</v>
      </c>
    </row>
    <row r="1523" spans="1:10" x14ac:dyDescent="0.35">
      <c r="A1523" s="113" t="s">
        <v>76487</v>
      </c>
      <c r="B1523" s="113" t="s">
        <v>76494</v>
      </c>
      <c r="C1523" s="114">
        <v>250</v>
      </c>
      <c r="D1523" s="113" t="s">
        <v>76302</v>
      </c>
      <c r="E1523" s="113" t="s">
        <v>17</v>
      </c>
      <c r="F1523" s="113" t="s">
        <v>76255</v>
      </c>
      <c r="G1523" s="113" t="s">
        <v>76421</v>
      </c>
      <c r="H1523" s="113" t="s">
        <v>76422</v>
      </c>
      <c r="I1523" s="113" t="s">
        <v>76423</v>
      </c>
      <c r="J1523" s="115">
        <v>214.29</v>
      </c>
    </row>
    <row r="1524" spans="1:10" x14ac:dyDescent="0.35">
      <c r="A1524" s="113" t="s">
        <v>76487</v>
      </c>
      <c r="B1524" s="113" t="s">
        <v>76494</v>
      </c>
      <c r="C1524" s="114">
        <v>250</v>
      </c>
      <c r="D1524" s="113" t="s">
        <v>76302</v>
      </c>
      <c r="E1524" s="113" t="s">
        <v>17</v>
      </c>
      <c r="F1524" s="113" t="s">
        <v>76255</v>
      </c>
      <c r="G1524" s="113" t="s">
        <v>76424</v>
      </c>
      <c r="H1524" s="113" t="s">
        <v>76425</v>
      </c>
      <c r="I1524" s="113" t="s">
        <v>76426</v>
      </c>
      <c r="J1524" s="115">
        <v>248.15</v>
      </c>
    </row>
    <row r="1525" spans="1:10" x14ac:dyDescent="0.35">
      <c r="A1525" s="113" t="s">
        <v>76487</v>
      </c>
      <c r="B1525" s="113" t="s">
        <v>76494</v>
      </c>
      <c r="C1525" s="114">
        <v>250</v>
      </c>
      <c r="D1525" s="113" t="s">
        <v>76302</v>
      </c>
      <c r="E1525" s="113" t="s">
        <v>17</v>
      </c>
      <c r="F1525" s="113" t="s">
        <v>76255</v>
      </c>
      <c r="G1525" s="113" t="s">
        <v>76427</v>
      </c>
      <c r="H1525" s="113" t="s">
        <v>76428</v>
      </c>
      <c r="I1525" s="113" t="s">
        <v>76429</v>
      </c>
      <c r="J1525" s="115">
        <v>214.29</v>
      </c>
    </row>
    <row r="1526" spans="1:10" x14ac:dyDescent="0.35">
      <c r="A1526" s="113" t="s">
        <v>76487</v>
      </c>
      <c r="B1526" s="113" t="s">
        <v>76494</v>
      </c>
      <c r="C1526" s="114">
        <v>250</v>
      </c>
      <c r="D1526" s="113" t="s">
        <v>76302</v>
      </c>
      <c r="E1526" s="113" t="s">
        <v>17</v>
      </c>
      <c r="F1526" s="113" t="s">
        <v>76255</v>
      </c>
      <c r="G1526" s="113" t="s">
        <v>76430</v>
      </c>
      <c r="H1526" s="113" t="s">
        <v>76431</v>
      </c>
      <c r="I1526" s="113" t="s">
        <v>76432</v>
      </c>
      <c r="J1526" s="115">
        <v>209.63</v>
      </c>
    </row>
    <row r="1527" spans="1:10" x14ac:dyDescent="0.35">
      <c r="A1527" s="113" t="s">
        <v>76487</v>
      </c>
      <c r="B1527" s="113" t="s">
        <v>76494</v>
      </c>
      <c r="C1527" s="114">
        <v>250</v>
      </c>
      <c r="D1527" s="113" t="s">
        <v>76302</v>
      </c>
      <c r="E1527" s="113" t="s">
        <v>17</v>
      </c>
      <c r="F1527" s="113" t="s">
        <v>76255</v>
      </c>
      <c r="G1527" s="113" t="s">
        <v>76433</v>
      </c>
      <c r="H1527" s="113" t="s">
        <v>76434</v>
      </c>
      <c r="I1527" s="113" t="s">
        <v>76435</v>
      </c>
      <c r="J1527" s="115">
        <v>189.95</v>
      </c>
    </row>
    <row r="1528" spans="1:10" x14ac:dyDescent="0.35">
      <c r="A1528" s="113" t="s">
        <v>76487</v>
      </c>
      <c r="B1528" s="113" t="s">
        <v>76494</v>
      </c>
      <c r="C1528" s="114">
        <v>250</v>
      </c>
      <c r="D1528" s="113" t="s">
        <v>76302</v>
      </c>
      <c r="E1528" s="113" t="s">
        <v>17</v>
      </c>
      <c r="F1528" s="113" t="s">
        <v>76255</v>
      </c>
      <c r="G1528" s="113" t="s">
        <v>76436</v>
      </c>
      <c r="H1528" s="113" t="s">
        <v>76437</v>
      </c>
      <c r="I1528" s="113" t="s">
        <v>76438</v>
      </c>
      <c r="J1528" s="115">
        <v>284.89</v>
      </c>
    </row>
    <row r="1529" spans="1:10" x14ac:dyDescent="0.35">
      <c r="A1529" s="113" t="s">
        <v>76487</v>
      </c>
      <c r="B1529" s="113" t="s">
        <v>76494</v>
      </c>
      <c r="C1529" s="114">
        <v>250</v>
      </c>
      <c r="D1529" s="113" t="s">
        <v>76302</v>
      </c>
      <c r="E1529" s="113" t="s">
        <v>17</v>
      </c>
      <c r="F1529" s="113" t="s">
        <v>76256</v>
      </c>
      <c r="G1529" s="113" t="s">
        <v>76419</v>
      </c>
      <c r="H1529" s="113" t="s">
        <v>76419</v>
      </c>
      <c r="I1529" s="113" t="s">
        <v>76420</v>
      </c>
      <c r="J1529" s="115">
        <v>201.6</v>
      </c>
    </row>
    <row r="1530" spans="1:10" x14ac:dyDescent="0.35">
      <c r="A1530" s="113" t="s">
        <v>76487</v>
      </c>
      <c r="B1530" s="113" t="s">
        <v>76494</v>
      </c>
      <c r="C1530" s="114">
        <v>250</v>
      </c>
      <c r="D1530" s="113" t="s">
        <v>76302</v>
      </c>
      <c r="E1530" s="113" t="s">
        <v>17</v>
      </c>
      <c r="F1530" s="113" t="s">
        <v>76256</v>
      </c>
      <c r="G1530" s="113" t="s">
        <v>76421</v>
      </c>
      <c r="H1530" s="113" t="s">
        <v>76422</v>
      </c>
      <c r="I1530" s="113" t="s">
        <v>76423</v>
      </c>
      <c r="J1530" s="115">
        <v>241.74</v>
      </c>
    </row>
    <row r="1531" spans="1:10" x14ac:dyDescent="0.35">
      <c r="A1531" s="113" t="s">
        <v>76487</v>
      </c>
      <c r="B1531" s="113" t="s">
        <v>76494</v>
      </c>
      <c r="C1531" s="114">
        <v>250</v>
      </c>
      <c r="D1531" s="113" t="s">
        <v>76302</v>
      </c>
      <c r="E1531" s="113" t="s">
        <v>17</v>
      </c>
      <c r="F1531" s="113" t="s">
        <v>76256</v>
      </c>
      <c r="G1531" s="113" t="s">
        <v>76424</v>
      </c>
      <c r="H1531" s="113" t="s">
        <v>76425</v>
      </c>
      <c r="I1531" s="113" t="s">
        <v>76426</v>
      </c>
      <c r="J1531" s="115">
        <v>282.20999999999998</v>
      </c>
    </row>
    <row r="1532" spans="1:10" x14ac:dyDescent="0.35">
      <c r="A1532" s="113" t="s">
        <v>76487</v>
      </c>
      <c r="B1532" s="113" t="s">
        <v>76494</v>
      </c>
      <c r="C1532" s="114">
        <v>250</v>
      </c>
      <c r="D1532" s="113" t="s">
        <v>76302</v>
      </c>
      <c r="E1532" s="113" t="s">
        <v>17</v>
      </c>
      <c r="F1532" s="113" t="s">
        <v>76256</v>
      </c>
      <c r="G1532" s="113" t="s">
        <v>76427</v>
      </c>
      <c r="H1532" s="113" t="s">
        <v>76428</v>
      </c>
      <c r="I1532" s="113" t="s">
        <v>76429</v>
      </c>
      <c r="J1532" s="115">
        <v>154.93</v>
      </c>
    </row>
    <row r="1533" spans="1:10" x14ac:dyDescent="0.35">
      <c r="A1533" s="113" t="s">
        <v>76487</v>
      </c>
      <c r="B1533" s="113" t="s">
        <v>76494</v>
      </c>
      <c r="C1533" s="114">
        <v>250</v>
      </c>
      <c r="D1533" s="113" t="s">
        <v>76302</v>
      </c>
      <c r="E1533" s="113" t="s">
        <v>17</v>
      </c>
      <c r="F1533" s="113" t="s">
        <v>76256</v>
      </c>
      <c r="G1533" s="113" t="s">
        <v>76430</v>
      </c>
      <c r="H1533" s="113" t="s">
        <v>76431</v>
      </c>
      <c r="I1533" s="113" t="s">
        <v>76432</v>
      </c>
      <c r="J1533" s="115">
        <v>241.74</v>
      </c>
    </row>
    <row r="1534" spans="1:10" x14ac:dyDescent="0.35">
      <c r="A1534" s="113" t="s">
        <v>76487</v>
      </c>
      <c r="B1534" s="113" t="s">
        <v>76494</v>
      </c>
      <c r="C1534" s="114">
        <v>250</v>
      </c>
      <c r="D1534" s="113" t="s">
        <v>76302</v>
      </c>
      <c r="E1534" s="113" t="s">
        <v>17</v>
      </c>
      <c r="F1534" s="113" t="s">
        <v>76256</v>
      </c>
      <c r="G1534" s="113" t="s">
        <v>76433</v>
      </c>
      <c r="H1534" s="113" t="s">
        <v>76434</v>
      </c>
      <c r="I1534" s="113" t="s">
        <v>76435</v>
      </c>
      <c r="J1534" s="115">
        <v>140.41</v>
      </c>
    </row>
    <row r="1535" spans="1:10" x14ac:dyDescent="0.35">
      <c r="A1535" s="113" t="s">
        <v>76487</v>
      </c>
      <c r="B1535" s="113" t="s">
        <v>76494</v>
      </c>
      <c r="C1535" s="114">
        <v>250</v>
      </c>
      <c r="D1535" s="113" t="s">
        <v>76302</v>
      </c>
      <c r="E1535" s="113" t="s">
        <v>17</v>
      </c>
      <c r="F1535" s="113" t="s">
        <v>76256</v>
      </c>
      <c r="G1535" s="113" t="s">
        <v>76436</v>
      </c>
      <c r="H1535" s="113" t="s">
        <v>76437</v>
      </c>
      <c r="I1535" s="113" t="s">
        <v>76438</v>
      </c>
      <c r="J1535" s="115">
        <v>323.77999999999997</v>
      </c>
    </row>
    <row r="1536" spans="1:10" x14ac:dyDescent="0.35">
      <c r="A1536" s="113" t="s">
        <v>76487</v>
      </c>
      <c r="B1536" s="113" t="s">
        <v>76494</v>
      </c>
      <c r="C1536" s="114">
        <v>252</v>
      </c>
      <c r="D1536" s="113" t="s">
        <v>76303</v>
      </c>
      <c r="E1536" s="113" t="s">
        <v>76483</v>
      </c>
      <c r="F1536" s="113" t="s">
        <v>76418</v>
      </c>
      <c r="G1536" s="113" t="s">
        <v>76419</v>
      </c>
      <c r="H1536" s="113" t="s">
        <v>76419</v>
      </c>
      <c r="I1536" s="113" t="s">
        <v>76420</v>
      </c>
      <c r="J1536" s="115">
        <v>191.68</v>
      </c>
    </row>
    <row r="1537" spans="1:10" x14ac:dyDescent="0.35">
      <c r="A1537" s="113" t="s">
        <v>76487</v>
      </c>
      <c r="B1537" s="113" t="s">
        <v>76494</v>
      </c>
      <c r="C1537" s="114">
        <v>252</v>
      </c>
      <c r="D1537" s="113" t="s">
        <v>76303</v>
      </c>
      <c r="E1537" s="113" t="s">
        <v>76483</v>
      </c>
      <c r="F1537" s="113" t="s">
        <v>76418</v>
      </c>
      <c r="G1537" s="113" t="s">
        <v>76421</v>
      </c>
      <c r="H1537" s="113" t="s">
        <v>76422</v>
      </c>
      <c r="I1537" s="113" t="s">
        <v>76423</v>
      </c>
      <c r="J1537" s="115">
        <v>285.45</v>
      </c>
    </row>
    <row r="1538" spans="1:10" x14ac:dyDescent="0.35">
      <c r="A1538" s="113" t="s">
        <v>76487</v>
      </c>
      <c r="B1538" s="113" t="s">
        <v>76494</v>
      </c>
      <c r="C1538" s="114">
        <v>252</v>
      </c>
      <c r="D1538" s="113" t="s">
        <v>76303</v>
      </c>
      <c r="E1538" s="113" t="s">
        <v>76483</v>
      </c>
      <c r="F1538" s="113" t="s">
        <v>76418</v>
      </c>
      <c r="G1538" s="113" t="s">
        <v>76424</v>
      </c>
      <c r="H1538" s="113" t="s">
        <v>76425</v>
      </c>
      <c r="I1538" s="113" t="s">
        <v>76426</v>
      </c>
      <c r="J1538" s="115">
        <v>259.58999999999997</v>
      </c>
    </row>
    <row r="1539" spans="1:10" x14ac:dyDescent="0.35">
      <c r="A1539" s="113" t="s">
        <v>76487</v>
      </c>
      <c r="B1539" s="113" t="s">
        <v>76494</v>
      </c>
      <c r="C1539" s="114">
        <v>252</v>
      </c>
      <c r="D1539" s="113" t="s">
        <v>76303</v>
      </c>
      <c r="E1539" s="113" t="s">
        <v>76483</v>
      </c>
      <c r="F1539" s="113" t="s">
        <v>76418</v>
      </c>
      <c r="G1539" s="113" t="s">
        <v>76427</v>
      </c>
      <c r="H1539" s="113" t="s">
        <v>76428</v>
      </c>
      <c r="I1539" s="113" t="s">
        <v>76429</v>
      </c>
      <c r="J1539" s="115">
        <v>278.14</v>
      </c>
    </row>
    <row r="1540" spans="1:10" x14ac:dyDescent="0.35">
      <c r="A1540" s="113" t="s">
        <v>76487</v>
      </c>
      <c r="B1540" s="113" t="s">
        <v>76494</v>
      </c>
      <c r="C1540" s="114">
        <v>252</v>
      </c>
      <c r="D1540" s="113" t="s">
        <v>76303</v>
      </c>
      <c r="E1540" s="113" t="s">
        <v>76483</v>
      </c>
      <c r="F1540" s="113" t="s">
        <v>76418</v>
      </c>
      <c r="G1540" s="113" t="s">
        <v>76430</v>
      </c>
      <c r="H1540" s="113" t="s">
        <v>76431</v>
      </c>
      <c r="I1540" s="113" t="s">
        <v>76432</v>
      </c>
      <c r="J1540" s="115">
        <v>285.45</v>
      </c>
    </row>
    <row r="1541" spans="1:10" x14ac:dyDescent="0.35">
      <c r="A1541" s="113" t="s">
        <v>76487</v>
      </c>
      <c r="B1541" s="113" t="s">
        <v>76494</v>
      </c>
      <c r="C1541" s="114">
        <v>252</v>
      </c>
      <c r="D1541" s="113" t="s">
        <v>76303</v>
      </c>
      <c r="E1541" s="113" t="s">
        <v>76483</v>
      </c>
      <c r="F1541" s="113" t="s">
        <v>76418</v>
      </c>
      <c r="G1541" s="113" t="s">
        <v>76433</v>
      </c>
      <c r="H1541" s="113" t="s">
        <v>76434</v>
      </c>
      <c r="I1541" s="113" t="s">
        <v>76435</v>
      </c>
      <c r="J1541" s="115">
        <v>178.78</v>
      </c>
    </row>
    <row r="1542" spans="1:10" x14ac:dyDescent="0.35">
      <c r="A1542" s="113" t="s">
        <v>76487</v>
      </c>
      <c r="B1542" s="113" t="s">
        <v>76494</v>
      </c>
      <c r="C1542" s="114">
        <v>252</v>
      </c>
      <c r="D1542" s="113" t="s">
        <v>76303</v>
      </c>
      <c r="E1542" s="113" t="s">
        <v>76483</v>
      </c>
      <c r="F1542" s="113" t="s">
        <v>76418</v>
      </c>
      <c r="G1542" s="113" t="s">
        <v>76436</v>
      </c>
      <c r="H1542" s="113" t="s">
        <v>76437</v>
      </c>
      <c r="I1542" s="113" t="s">
        <v>76438</v>
      </c>
      <c r="J1542" s="115">
        <v>320.92</v>
      </c>
    </row>
    <row r="1543" spans="1:10" x14ac:dyDescent="0.35">
      <c r="A1543" s="113" t="s">
        <v>76487</v>
      </c>
      <c r="B1543" s="113" t="s">
        <v>76494</v>
      </c>
      <c r="C1543" s="114">
        <v>252</v>
      </c>
      <c r="D1543" s="113" t="s">
        <v>76303</v>
      </c>
      <c r="E1543" s="113" t="s">
        <v>76483</v>
      </c>
      <c r="F1543" s="113" t="s">
        <v>76255</v>
      </c>
      <c r="G1543" s="113" t="s">
        <v>76419</v>
      </c>
      <c r="H1543" s="113" t="s">
        <v>76419</v>
      </c>
      <c r="I1543" s="113" t="s">
        <v>76420</v>
      </c>
      <c r="J1543" s="115">
        <v>152.77000000000001</v>
      </c>
    </row>
    <row r="1544" spans="1:10" x14ac:dyDescent="0.35">
      <c r="A1544" s="113" t="s">
        <v>76487</v>
      </c>
      <c r="B1544" s="113" t="s">
        <v>76494</v>
      </c>
      <c r="C1544" s="114">
        <v>252</v>
      </c>
      <c r="D1544" s="113" t="s">
        <v>76303</v>
      </c>
      <c r="E1544" s="113" t="s">
        <v>76483</v>
      </c>
      <c r="F1544" s="113" t="s">
        <v>76255</v>
      </c>
      <c r="G1544" s="113" t="s">
        <v>76421</v>
      </c>
      <c r="H1544" s="113" t="s">
        <v>76422</v>
      </c>
      <c r="I1544" s="113" t="s">
        <v>76423</v>
      </c>
      <c r="J1544" s="115">
        <v>214.29</v>
      </c>
    </row>
    <row r="1545" spans="1:10" x14ac:dyDescent="0.35">
      <c r="A1545" s="113" t="s">
        <v>76487</v>
      </c>
      <c r="B1545" s="113" t="s">
        <v>76494</v>
      </c>
      <c r="C1545" s="114">
        <v>252</v>
      </c>
      <c r="D1545" s="113" t="s">
        <v>76303</v>
      </c>
      <c r="E1545" s="113" t="s">
        <v>76483</v>
      </c>
      <c r="F1545" s="113" t="s">
        <v>76255</v>
      </c>
      <c r="G1545" s="113" t="s">
        <v>76424</v>
      </c>
      <c r="H1545" s="113" t="s">
        <v>76425</v>
      </c>
      <c r="I1545" s="113" t="s">
        <v>76426</v>
      </c>
      <c r="J1545" s="115">
        <v>248.15</v>
      </c>
    </row>
    <row r="1546" spans="1:10" x14ac:dyDescent="0.35">
      <c r="A1546" s="113" t="s">
        <v>76487</v>
      </c>
      <c r="B1546" s="113" t="s">
        <v>76494</v>
      </c>
      <c r="C1546" s="114">
        <v>252</v>
      </c>
      <c r="D1546" s="113" t="s">
        <v>76303</v>
      </c>
      <c r="E1546" s="113" t="s">
        <v>76483</v>
      </c>
      <c r="F1546" s="113" t="s">
        <v>76255</v>
      </c>
      <c r="G1546" s="113" t="s">
        <v>76427</v>
      </c>
      <c r="H1546" s="113" t="s">
        <v>76428</v>
      </c>
      <c r="I1546" s="113" t="s">
        <v>76429</v>
      </c>
      <c r="J1546" s="115">
        <v>214.29</v>
      </c>
    </row>
    <row r="1547" spans="1:10" x14ac:dyDescent="0.35">
      <c r="A1547" s="113" t="s">
        <v>76487</v>
      </c>
      <c r="B1547" s="113" t="s">
        <v>76494</v>
      </c>
      <c r="C1547" s="114">
        <v>252</v>
      </c>
      <c r="D1547" s="113" t="s">
        <v>76303</v>
      </c>
      <c r="E1547" s="113" t="s">
        <v>76483</v>
      </c>
      <c r="F1547" s="113" t="s">
        <v>76255</v>
      </c>
      <c r="G1547" s="113" t="s">
        <v>76430</v>
      </c>
      <c r="H1547" s="113" t="s">
        <v>76431</v>
      </c>
      <c r="I1547" s="113" t="s">
        <v>76432</v>
      </c>
      <c r="J1547" s="115">
        <v>209.63</v>
      </c>
    </row>
    <row r="1548" spans="1:10" x14ac:dyDescent="0.35">
      <c r="A1548" s="113" t="s">
        <v>76487</v>
      </c>
      <c r="B1548" s="113" t="s">
        <v>76494</v>
      </c>
      <c r="C1548" s="114">
        <v>252</v>
      </c>
      <c r="D1548" s="113" t="s">
        <v>76303</v>
      </c>
      <c r="E1548" s="113" t="s">
        <v>76483</v>
      </c>
      <c r="F1548" s="113" t="s">
        <v>76255</v>
      </c>
      <c r="G1548" s="113" t="s">
        <v>76433</v>
      </c>
      <c r="H1548" s="113" t="s">
        <v>76434</v>
      </c>
      <c r="I1548" s="113" t="s">
        <v>76435</v>
      </c>
      <c r="J1548" s="115">
        <v>189.95</v>
      </c>
    </row>
    <row r="1549" spans="1:10" x14ac:dyDescent="0.35">
      <c r="A1549" s="113" t="s">
        <v>76487</v>
      </c>
      <c r="B1549" s="113" t="s">
        <v>76494</v>
      </c>
      <c r="C1549" s="114">
        <v>252</v>
      </c>
      <c r="D1549" s="113" t="s">
        <v>76303</v>
      </c>
      <c r="E1549" s="113" t="s">
        <v>76483</v>
      </c>
      <c r="F1549" s="113" t="s">
        <v>76255</v>
      </c>
      <c r="G1549" s="113" t="s">
        <v>76436</v>
      </c>
      <c r="H1549" s="113" t="s">
        <v>76437</v>
      </c>
      <c r="I1549" s="113" t="s">
        <v>76438</v>
      </c>
      <c r="J1549" s="115">
        <v>284.89</v>
      </c>
    </row>
    <row r="1550" spans="1:10" x14ac:dyDescent="0.35">
      <c r="A1550" s="113" t="s">
        <v>76487</v>
      </c>
      <c r="B1550" s="113" t="s">
        <v>76494</v>
      </c>
      <c r="C1550" s="114">
        <v>252</v>
      </c>
      <c r="D1550" s="113" t="s">
        <v>76303</v>
      </c>
      <c r="E1550" s="113" t="s">
        <v>76483</v>
      </c>
      <c r="F1550" s="113" t="s">
        <v>76256</v>
      </c>
      <c r="G1550" s="113" t="s">
        <v>76419</v>
      </c>
      <c r="H1550" s="113" t="s">
        <v>76419</v>
      </c>
      <c r="I1550" s="113" t="s">
        <v>76420</v>
      </c>
      <c r="J1550" s="115">
        <v>201.6</v>
      </c>
    </row>
    <row r="1551" spans="1:10" x14ac:dyDescent="0.35">
      <c r="A1551" s="113" t="s">
        <v>76487</v>
      </c>
      <c r="B1551" s="113" t="s">
        <v>76494</v>
      </c>
      <c r="C1551" s="114">
        <v>252</v>
      </c>
      <c r="D1551" s="113" t="s">
        <v>76303</v>
      </c>
      <c r="E1551" s="113" t="s">
        <v>76483</v>
      </c>
      <c r="F1551" s="113" t="s">
        <v>76256</v>
      </c>
      <c r="G1551" s="113" t="s">
        <v>76421</v>
      </c>
      <c r="H1551" s="113" t="s">
        <v>76422</v>
      </c>
      <c r="I1551" s="113" t="s">
        <v>76423</v>
      </c>
      <c r="J1551" s="115">
        <v>241.74</v>
      </c>
    </row>
    <row r="1552" spans="1:10" x14ac:dyDescent="0.35">
      <c r="A1552" s="113" t="s">
        <v>76487</v>
      </c>
      <c r="B1552" s="113" t="s">
        <v>76494</v>
      </c>
      <c r="C1552" s="114">
        <v>252</v>
      </c>
      <c r="D1552" s="113" t="s">
        <v>76303</v>
      </c>
      <c r="E1552" s="113" t="s">
        <v>76483</v>
      </c>
      <c r="F1552" s="113" t="s">
        <v>76256</v>
      </c>
      <c r="G1552" s="113" t="s">
        <v>76424</v>
      </c>
      <c r="H1552" s="113" t="s">
        <v>76425</v>
      </c>
      <c r="I1552" s="113" t="s">
        <v>76426</v>
      </c>
      <c r="J1552" s="115">
        <v>282.20999999999998</v>
      </c>
    </row>
    <row r="1553" spans="1:10" x14ac:dyDescent="0.35">
      <c r="A1553" s="113" t="s">
        <v>76487</v>
      </c>
      <c r="B1553" s="113" t="s">
        <v>76494</v>
      </c>
      <c r="C1553" s="114">
        <v>252</v>
      </c>
      <c r="D1553" s="113" t="s">
        <v>76303</v>
      </c>
      <c r="E1553" s="113" t="s">
        <v>76483</v>
      </c>
      <c r="F1553" s="113" t="s">
        <v>76256</v>
      </c>
      <c r="G1553" s="113" t="s">
        <v>76427</v>
      </c>
      <c r="H1553" s="113" t="s">
        <v>76428</v>
      </c>
      <c r="I1553" s="113" t="s">
        <v>76429</v>
      </c>
      <c r="J1553" s="115">
        <v>154.93</v>
      </c>
    </row>
    <row r="1554" spans="1:10" x14ac:dyDescent="0.35">
      <c r="A1554" s="113" t="s">
        <v>76487</v>
      </c>
      <c r="B1554" s="113" t="s">
        <v>76494</v>
      </c>
      <c r="C1554" s="114">
        <v>252</v>
      </c>
      <c r="D1554" s="113" t="s">
        <v>76303</v>
      </c>
      <c r="E1554" s="113" t="s">
        <v>76483</v>
      </c>
      <c r="F1554" s="113" t="s">
        <v>76256</v>
      </c>
      <c r="G1554" s="113" t="s">
        <v>76430</v>
      </c>
      <c r="H1554" s="113" t="s">
        <v>76431</v>
      </c>
      <c r="I1554" s="113" t="s">
        <v>76432</v>
      </c>
      <c r="J1554" s="115">
        <v>241.74</v>
      </c>
    </row>
    <row r="1555" spans="1:10" x14ac:dyDescent="0.35">
      <c r="A1555" s="113" t="s">
        <v>76487</v>
      </c>
      <c r="B1555" s="113" t="s">
        <v>76494</v>
      </c>
      <c r="C1555" s="114">
        <v>252</v>
      </c>
      <c r="D1555" s="113" t="s">
        <v>76303</v>
      </c>
      <c r="E1555" s="113" t="s">
        <v>76483</v>
      </c>
      <c r="F1555" s="113" t="s">
        <v>76256</v>
      </c>
      <c r="G1555" s="113" t="s">
        <v>76433</v>
      </c>
      <c r="H1555" s="113" t="s">
        <v>76434</v>
      </c>
      <c r="I1555" s="113" t="s">
        <v>76435</v>
      </c>
      <c r="J1555" s="115">
        <v>140.41</v>
      </c>
    </row>
    <row r="1556" spans="1:10" x14ac:dyDescent="0.35">
      <c r="A1556" s="113" t="s">
        <v>76487</v>
      </c>
      <c r="B1556" s="113" t="s">
        <v>76494</v>
      </c>
      <c r="C1556" s="114">
        <v>252</v>
      </c>
      <c r="D1556" s="113" t="s">
        <v>76303</v>
      </c>
      <c r="E1556" s="113" t="s">
        <v>76483</v>
      </c>
      <c r="F1556" s="113" t="s">
        <v>76256</v>
      </c>
      <c r="G1556" s="113" t="s">
        <v>76436</v>
      </c>
      <c r="H1556" s="113" t="s">
        <v>76437</v>
      </c>
      <c r="I1556" s="113" t="s">
        <v>76438</v>
      </c>
      <c r="J1556" s="115">
        <v>323.77999999999997</v>
      </c>
    </row>
    <row r="1557" spans="1:10" x14ac:dyDescent="0.35">
      <c r="A1557" s="113" t="s">
        <v>76487</v>
      </c>
      <c r="B1557" s="113" t="s">
        <v>76494</v>
      </c>
      <c r="C1557" s="114">
        <v>260</v>
      </c>
      <c r="D1557" s="113" t="s">
        <v>76304</v>
      </c>
      <c r="E1557" s="113" t="s">
        <v>17</v>
      </c>
      <c r="F1557" s="113" t="s">
        <v>76418</v>
      </c>
      <c r="G1557" s="113" t="s">
        <v>76419</v>
      </c>
      <c r="H1557" s="113" t="s">
        <v>76419</v>
      </c>
      <c r="I1557" s="113" t="s">
        <v>76420</v>
      </c>
      <c r="J1557" s="115">
        <v>191.68</v>
      </c>
    </row>
    <row r="1558" spans="1:10" x14ac:dyDescent="0.35">
      <c r="A1558" s="113" t="s">
        <v>76487</v>
      </c>
      <c r="B1558" s="113" t="s">
        <v>76494</v>
      </c>
      <c r="C1558" s="114">
        <v>260</v>
      </c>
      <c r="D1558" s="113" t="s">
        <v>76304</v>
      </c>
      <c r="E1558" s="113" t="s">
        <v>17</v>
      </c>
      <c r="F1558" s="113" t="s">
        <v>76418</v>
      </c>
      <c r="G1558" s="113" t="s">
        <v>76421</v>
      </c>
      <c r="H1558" s="113" t="s">
        <v>76422</v>
      </c>
      <c r="I1558" s="113" t="s">
        <v>76423</v>
      </c>
      <c r="J1558" s="115">
        <v>285.45</v>
      </c>
    </row>
    <row r="1559" spans="1:10" x14ac:dyDescent="0.35">
      <c r="A1559" s="113" t="s">
        <v>76487</v>
      </c>
      <c r="B1559" s="113" t="s">
        <v>76494</v>
      </c>
      <c r="C1559" s="114">
        <v>260</v>
      </c>
      <c r="D1559" s="113" t="s">
        <v>76304</v>
      </c>
      <c r="E1559" s="113" t="s">
        <v>17</v>
      </c>
      <c r="F1559" s="113" t="s">
        <v>76418</v>
      </c>
      <c r="G1559" s="113" t="s">
        <v>76424</v>
      </c>
      <c r="H1559" s="113" t="s">
        <v>76425</v>
      </c>
      <c r="I1559" s="113" t="s">
        <v>76426</v>
      </c>
      <c r="J1559" s="115">
        <v>259.58999999999997</v>
      </c>
    </row>
    <row r="1560" spans="1:10" x14ac:dyDescent="0.35">
      <c r="A1560" s="113" t="s">
        <v>76487</v>
      </c>
      <c r="B1560" s="113" t="s">
        <v>76494</v>
      </c>
      <c r="C1560" s="114">
        <v>260</v>
      </c>
      <c r="D1560" s="113" t="s">
        <v>76304</v>
      </c>
      <c r="E1560" s="113" t="s">
        <v>17</v>
      </c>
      <c r="F1560" s="113" t="s">
        <v>76418</v>
      </c>
      <c r="G1560" s="113" t="s">
        <v>76427</v>
      </c>
      <c r="H1560" s="113" t="s">
        <v>76428</v>
      </c>
      <c r="I1560" s="113" t="s">
        <v>76429</v>
      </c>
      <c r="J1560" s="115">
        <v>278.14</v>
      </c>
    </row>
    <row r="1561" spans="1:10" x14ac:dyDescent="0.35">
      <c r="A1561" s="113" t="s">
        <v>76487</v>
      </c>
      <c r="B1561" s="113" t="s">
        <v>76494</v>
      </c>
      <c r="C1561" s="114">
        <v>260</v>
      </c>
      <c r="D1561" s="113" t="s">
        <v>76304</v>
      </c>
      <c r="E1561" s="113" t="s">
        <v>17</v>
      </c>
      <c r="F1561" s="113" t="s">
        <v>76418</v>
      </c>
      <c r="G1561" s="113" t="s">
        <v>76430</v>
      </c>
      <c r="H1561" s="113" t="s">
        <v>76431</v>
      </c>
      <c r="I1561" s="113" t="s">
        <v>76432</v>
      </c>
      <c r="J1561" s="115">
        <v>285.45</v>
      </c>
    </row>
    <row r="1562" spans="1:10" x14ac:dyDescent="0.35">
      <c r="A1562" s="113" t="s">
        <v>76487</v>
      </c>
      <c r="B1562" s="113" t="s">
        <v>76494</v>
      </c>
      <c r="C1562" s="114">
        <v>260</v>
      </c>
      <c r="D1562" s="113" t="s">
        <v>76304</v>
      </c>
      <c r="E1562" s="113" t="s">
        <v>17</v>
      </c>
      <c r="F1562" s="113" t="s">
        <v>76418</v>
      </c>
      <c r="G1562" s="113" t="s">
        <v>76433</v>
      </c>
      <c r="H1562" s="113" t="s">
        <v>76434</v>
      </c>
      <c r="I1562" s="113" t="s">
        <v>76435</v>
      </c>
      <c r="J1562" s="115">
        <v>178.78</v>
      </c>
    </row>
    <row r="1563" spans="1:10" x14ac:dyDescent="0.35">
      <c r="A1563" s="113" t="s">
        <v>76487</v>
      </c>
      <c r="B1563" s="113" t="s">
        <v>76494</v>
      </c>
      <c r="C1563" s="114">
        <v>260</v>
      </c>
      <c r="D1563" s="113" t="s">
        <v>76304</v>
      </c>
      <c r="E1563" s="113" t="s">
        <v>17</v>
      </c>
      <c r="F1563" s="113" t="s">
        <v>76418</v>
      </c>
      <c r="G1563" s="113" t="s">
        <v>76436</v>
      </c>
      <c r="H1563" s="113" t="s">
        <v>76437</v>
      </c>
      <c r="I1563" s="113" t="s">
        <v>76438</v>
      </c>
      <c r="J1563" s="115">
        <v>320.92</v>
      </c>
    </row>
    <row r="1564" spans="1:10" x14ac:dyDescent="0.35">
      <c r="A1564" s="113" t="s">
        <v>76487</v>
      </c>
      <c r="B1564" s="113" t="s">
        <v>76494</v>
      </c>
      <c r="C1564" s="114">
        <v>260</v>
      </c>
      <c r="D1564" s="113" t="s">
        <v>76304</v>
      </c>
      <c r="E1564" s="113" t="s">
        <v>17</v>
      </c>
      <c r="F1564" s="113" t="s">
        <v>76255</v>
      </c>
      <c r="G1564" s="113" t="s">
        <v>76419</v>
      </c>
      <c r="H1564" s="113" t="s">
        <v>76419</v>
      </c>
      <c r="I1564" s="113" t="s">
        <v>76420</v>
      </c>
      <c r="J1564" s="115">
        <v>152.77000000000001</v>
      </c>
    </row>
    <row r="1565" spans="1:10" x14ac:dyDescent="0.35">
      <c r="A1565" s="113" t="s">
        <v>76487</v>
      </c>
      <c r="B1565" s="113" t="s">
        <v>76494</v>
      </c>
      <c r="C1565" s="114">
        <v>260</v>
      </c>
      <c r="D1565" s="113" t="s">
        <v>76304</v>
      </c>
      <c r="E1565" s="113" t="s">
        <v>17</v>
      </c>
      <c r="F1565" s="113" t="s">
        <v>76255</v>
      </c>
      <c r="G1565" s="113" t="s">
        <v>76421</v>
      </c>
      <c r="H1565" s="113" t="s">
        <v>76422</v>
      </c>
      <c r="I1565" s="113" t="s">
        <v>76423</v>
      </c>
      <c r="J1565" s="115">
        <v>214.29</v>
      </c>
    </row>
    <row r="1566" spans="1:10" x14ac:dyDescent="0.35">
      <c r="A1566" s="113" t="s">
        <v>76487</v>
      </c>
      <c r="B1566" s="113" t="s">
        <v>76494</v>
      </c>
      <c r="C1566" s="114">
        <v>260</v>
      </c>
      <c r="D1566" s="113" t="s">
        <v>76304</v>
      </c>
      <c r="E1566" s="113" t="s">
        <v>17</v>
      </c>
      <c r="F1566" s="113" t="s">
        <v>76255</v>
      </c>
      <c r="G1566" s="113" t="s">
        <v>76424</v>
      </c>
      <c r="H1566" s="113" t="s">
        <v>76425</v>
      </c>
      <c r="I1566" s="113" t="s">
        <v>76426</v>
      </c>
      <c r="J1566" s="115">
        <v>248.15</v>
      </c>
    </row>
    <row r="1567" spans="1:10" x14ac:dyDescent="0.35">
      <c r="A1567" s="113" t="s">
        <v>76487</v>
      </c>
      <c r="B1567" s="113" t="s">
        <v>76494</v>
      </c>
      <c r="C1567" s="114">
        <v>260</v>
      </c>
      <c r="D1567" s="113" t="s">
        <v>76304</v>
      </c>
      <c r="E1567" s="113" t="s">
        <v>17</v>
      </c>
      <c r="F1567" s="113" t="s">
        <v>76255</v>
      </c>
      <c r="G1567" s="113" t="s">
        <v>76427</v>
      </c>
      <c r="H1567" s="113" t="s">
        <v>76428</v>
      </c>
      <c r="I1567" s="113" t="s">
        <v>76429</v>
      </c>
      <c r="J1567" s="115">
        <v>214.29</v>
      </c>
    </row>
    <row r="1568" spans="1:10" x14ac:dyDescent="0.35">
      <c r="A1568" s="113" t="s">
        <v>76487</v>
      </c>
      <c r="B1568" s="113" t="s">
        <v>76494</v>
      </c>
      <c r="C1568" s="114">
        <v>260</v>
      </c>
      <c r="D1568" s="113" t="s">
        <v>76304</v>
      </c>
      <c r="E1568" s="113" t="s">
        <v>17</v>
      </c>
      <c r="F1568" s="113" t="s">
        <v>76255</v>
      </c>
      <c r="G1568" s="113" t="s">
        <v>76430</v>
      </c>
      <c r="H1568" s="113" t="s">
        <v>76431</v>
      </c>
      <c r="I1568" s="113" t="s">
        <v>76432</v>
      </c>
      <c r="J1568" s="115">
        <v>209.63</v>
      </c>
    </row>
    <row r="1569" spans="1:10" x14ac:dyDescent="0.35">
      <c r="A1569" s="113" t="s">
        <v>76487</v>
      </c>
      <c r="B1569" s="113" t="s">
        <v>76494</v>
      </c>
      <c r="C1569" s="114">
        <v>260</v>
      </c>
      <c r="D1569" s="113" t="s">
        <v>76304</v>
      </c>
      <c r="E1569" s="113" t="s">
        <v>17</v>
      </c>
      <c r="F1569" s="113" t="s">
        <v>76255</v>
      </c>
      <c r="G1569" s="113" t="s">
        <v>76433</v>
      </c>
      <c r="H1569" s="113" t="s">
        <v>76434</v>
      </c>
      <c r="I1569" s="113" t="s">
        <v>76435</v>
      </c>
      <c r="J1569" s="115">
        <v>189.95</v>
      </c>
    </row>
    <row r="1570" spans="1:10" x14ac:dyDescent="0.35">
      <c r="A1570" s="113" t="s">
        <v>76487</v>
      </c>
      <c r="B1570" s="113" t="s">
        <v>76494</v>
      </c>
      <c r="C1570" s="114">
        <v>260</v>
      </c>
      <c r="D1570" s="113" t="s">
        <v>76304</v>
      </c>
      <c r="E1570" s="113" t="s">
        <v>17</v>
      </c>
      <c r="F1570" s="113" t="s">
        <v>76255</v>
      </c>
      <c r="G1570" s="113" t="s">
        <v>76436</v>
      </c>
      <c r="H1570" s="113" t="s">
        <v>76437</v>
      </c>
      <c r="I1570" s="113" t="s">
        <v>76438</v>
      </c>
      <c r="J1570" s="115">
        <v>284.89</v>
      </c>
    </row>
    <row r="1571" spans="1:10" x14ac:dyDescent="0.35">
      <c r="A1571" s="113" t="s">
        <v>76487</v>
      </c>
      <c r="B1571" s="113" t="s">
        <v>76494</v>
      </c>
      <c r="C1571" s="114">
        <v>260</v>
      </c>
      <c r="D1571" s="113" t="s">
        <v>76304</v>
      </c>
      <c r="E1571" s="113" t="s">
        <v>17</v>
      </c>
      <c r="F1571" s="113" t="s">
        <v>76256</v>
      </c>
      <c r="G1571" s="113" t="s">
        <v>76419</v>
      </c>
      <c r="H1571" s="113" t="s">
        <v>76419</v>
      </c>
      <c r="I1571" s="113" t="s">
        <v>76420</v>
      </c>
      <c r="J1571" s="115">
        <v>201.6</v>
      </c>
    </row>
    <row r="1572" spans="1:10" x14ac:dyDescent="0.35">
      <c r="A1572" s="113" t="s">
        <v>76487</v>
      </c>
      <c r="B1572" s="113" t="s">
        <v>76494</v>
      </c>
      <c r="C1572" s="114">
        <v>260</v>
      </c>
      <c r="D1572" s="113" t="s">
        <v>76304</v>
      </c>
      <c r="E1572" s="113" t="s">
        <v>17</v>
      </c>
      <c r="F1572" s="113" t="s">
        <v>76256</v>
      </c>
      <c r="G1572" s="113" t="s">
        <v>76421</v>
      </c>
      <c r="H1572" s="113" t="s">
        <v>76422</v>
      </c>
      <c r="I1572" s="113" t="s">
        <v>76423</v>
      </c>
      <c r="J1572" s="115">
        <v>241.74</v>
      </c>
    </row>
    <row r="1573" spans="1:10" x14ac:dyDescent="0.35">
      <c r="A1573" s="113" t="s">
        <v>76487</v>
      </c>
      <c r="B1573" s="113" t="s">
        <v>76494</v>
      </c>
      <c r="C1573" s="114">
        <v>260</v>
      </c>
      <c r="D1573" s="113" t="s">
        <v>76304</v>
      </c>
      <c r="E1573" s="113" t="s">
        <v>17</v>
      </c>
      <c r="F1573" s="113" t="s">
        <v>76256</v>
      </c>
      <c r="G1573" s="113" t="s">
        <v>76424</v>
      </c>
      <c r="H1573" s="113" t="s">
        <v>76425</v>
      </c>
      <c r="I1573" s="113" t="s">
        <v>76426</v>
      </c>
      <c r="J1573" s="115">
        <v>282.20999999999998</v>
      </c>
    </row>
    <row r="1574" spans="1:10" x14ac:dyDescent="0.35">
      <c r="A1574" s="113" t="s">
        <v>76487</v>
      </c>
      <c r="B1574" s="113" t="s">
        <v>76494</v>
      </c>
      <c r="C1574" s="114">
        <v>260</v>
      </c>
      <c r="D1574" s="113" t="s">
        <v>76304</v>
      </c>
      <c r="E1574" s="113" t="s">
        <v>17</v>
      </c>
      <c r="F1574" s="113" t="s">
        <v>76256</v>
      </c>
      <c r="G1574" s="113" t="s">
        <v>76427</v>
      </c>
      <c r="H1574" s="113" t="s">
        <v>76428</v>
      </c>
      <c r="I1574" s="113" t="s">
        <v>76429</v>
      </c>
      <c r="J1574" s="115">
        <v>154.93</v>
      </c>
    </row>
    <row r="1575" spans="1:10" x14ac:dyDescent="0.35">
      <c r="A1575" s="113" t="s">
        <v>76487</v>
      </c>
      <c r="B1575" s="113" t="s">
        <v>76494</v>
      </c>
      <c r="C1575" s="114">
        <v>260</v>
      </c>
      <c r="D1575" s="113" t="s">
        <v>76304</v>
      </c>
      <c r="E1575" s="113" t="s">
        <v>17</v>
      </c>
      <c r="F1575" s="113" t="s">
        <v>76256</v>
      </c>
      <c r="G1575" s="113" t="s">
        <v>76430</v>
      </c>
      <c r="H1575" s="113" t="s">
        <v>76431</v>
      </c>
      <c r="I1575" s="113" t="s">
        <v>76432</v>
      </c>
      <c r="J1575" s="115">
        <v>241.74</v>
      </c>
    </row>
    <row r="1576" spans="1:10" x14ac:dyDescent="0.35">
      <c r="A1576" s="113" t="s">
        <v>76487</v>
      </c>
      <c r="B1576" s="113" t="s">
        <v>76494</v>
      </c>
      <c r="C1576" s="114">
        <v>260</v>
      </c>
      <c r="D1576" s="113" t="s">
        <v>76304</v>
      </c>
      <c r="E1576" s="113" t="s">
        <v>17</v>
      </c>
      <c r="F1576" s="113" t="s">
        <v>76256</v>
      </c>
      <c r="G1576" s="113" t="s">
        <v>76433</v>
      </c>
      <c r="H1576" s="113" t="s">
        <v>76434</v>
      </c>
      <c r="I1576" s="113" t="s">
        <v>76435</v>
      </c>
      <c r="J1576" s="115">
        <v>140.41</v>
      </c>
    </row>
    <row r="1577" spans="1:10" x14ac:dyDescent="0.35">
      <c r="A1577" s="113" t="s">
        <v>76487</v>
      </c>
      <c r="B1577" s="113" t="s">
        <v>76494</v>
      </c>
      <c r="C1577" s="114">
        <v>260</v>
      </c>
      <c r="D1577" s="113" t="s">
        <v>76304</v>
      </c>
      <c r="E1577" s="113" t="s">
        <v>17</v>
      </c>
      <c r="F1577" s="113" t="s">
        <v>76256</v>
      </c>
      <c r="G1577" s="113" t="s">
        <v>76436</v>
      </c>
      <c r="H1577" s="113" t="s">
        <v>76437</v>
      </c>
      <c r="I1577" s="113" t="s">
        <v>76438</v>
      </c>
      <c r="J1577" s="115">
        <v>323.77999999999997</v>
      </c>
    </row>
    <row r="1578" spans="1:10" x14ac:dyDescent="0.35">
      <c r="A1578" s="113" t="s">
        <v>76487</v>
      </c>
      <c r="B1578" s="113" t="s">
        <v>76497</v>
      </c>
      <c r="C1578" s="114">
        <v>262</v>
      </c>
      <c r="D1578" s="113" t="s">
        <v>76498</v>
      </c>
      <c r="E1578" s="113" t="s">
        <v>76499</v>
      </c>
      <c r="F1578" s="113" t="s">
        <v>76418</v>
      </c>
      <c r="G1578" s="113" t="s">
        <v>76419</v>
      </c>
      <c r="H1578" s="113" t="s">
        <v>76419</v>
      </c>
      <c r="I1578" s="113" t="s">
        <v>76420</v>
      </c>
      <c r="J1578" s="115">
        <v>191.68</v>
      </c>
    </row>
    <row r="1579" spans="1:10" x14ac:dyDescent="0.35">
      <c r="A1579" s="113" t="s">
        <v>76487</v>
      </c>
      <c r="B1579" s="113" t="s">
        <v>76497</v>
      </c>
      <c r="C1579" s="114">
        <v>262</v>
      </c>
      <c r="D1579" s="113" t="s">
        <v>76498</v>
      </c>
      <c r="E1579" s="113" t="s">
        <v>76499</v>
      </c>
      <c r="F1579" s="113" t="s">
        <v>76418</v>
      </c>
      <c r="G1579" s="113" t="s">
        <v>76421</v>
      </c>
      <c r="H1579" s="113" t="s">
        <v>76422</v>
      </c>
      <c r="I1579" s="113" t="s">
        <v>76423</v>
      </c>
      <c r="J1579" s="115">
        <v>285.45</v>
      </c>
    </row>
    <row r="1580" spans="1:10" x14ac:dyDescent="0.35">
      <c r="A1580" s="113" t="s">
        <v>76487</v>
      </c>
      <c r="B1580" s="113" t="s">
        <v>76497</v>
      </c>
      <c r="C1580" s="114">
        <v>262</v>
      </c>
      <c r="D1580" s="113" t="s">
        <v>76498</v>
      </c>
      <c r="E1580" s="113" t="s">
        <v>76499</v>
      </c>
      <c r="F1580" s="113" t="s">
        <v>76418</v>
      </c>
      <c r="G1580" s="113" t="s">
        <v>76424</v>
      </c>
      <c r="H1580" s="113" t="s">
        <v>76425</v>
      </c>
      <c r="I1580" s="113" t="s">
        <v>76426</v>
      </c>
      <c r="J1580" s="115">
        <v>259.58999999999997</v>
      </c>
    </row>
    <row r="1581" spans="1:10" x14ac:dyDescent="0.35">
      <c r="A1581" s="113" t="s">
        <v>76487</v>
      </c>
      <c r="B1581" s="113" t="s">
        <v>76497</v>
      </c>
      <c r="C1581" s="114">
        <v>262</v>
      </c>
      <c r="D1581" s="113" t="s">
        <v>76498</v>
      </c>
      <c r="E1581" s="113" t="s">
        <v>76499</v>
      </c>
      <c r="F1581" s="113" t="s">
        <v>76418</v>
      </c>
      <c r="G1581" s="113" t="s">
        <v>76427</v>
      </c>
      <c r="H1581" s="113" t="s">
        <v>76428</v>
      </c>
      <c r="I1581" s="113" t="s">
        <v>76429</v>
      </c>
      <c r="J1581" s="115">
        <v>278.14</v>
      </c>
    </row>
    <row r="1582" spans="1:10" x14ac:dyDescent="0.35">
      <c r="A1582" s="113" t="s">
        <v>76487</v>
      </c>
      <c r="B1582" s="113" t="s">
        <v>76497</v>
      </c>
      <c r="C1582" s="114">
        <v>262</v>
      </c>
      <c r="D1582" s="113" t="s">
        <v>76498</v>
      </c>
      <c r="E1582" s="113" t="s">
        <v>76499</v>
      </c>
      <c r="F1582" s="113" t="s">
        <v>76418</v>
      </c>
      <c r="G1582" s="113" t="s">
        <v>76430</v>
      </c>
      <c r="H1582" s="113" t="s">
        <v>76431</v>
      </c>
      <c r="I1582" s="113" t="s">
        <v>76432</v>
      </c>
      <c r="J1582" s="115">
        <v>285.45</v>
      </c>
    </row>
    <row r="1583" spans="1:10" x14ac:dyDescent="0.35">
      <c r="A1583" s="113" t="s">
        <v>76487</v>
      </c>
      <c r="B1583" s="113" t="s">
        <v>76497</v>
      </c>
      <c r="C1583" s="114">
        <v>262</v>
      </c>
      <c r="D1583" s="113" t="s">
        <v>76498</v>
      </c>
      <c r="E1583" s="113" t="s">
        <v>76499</v>
      </c>
      <c r="F1583" s="113" t="s">
        <v>76418</v>
      </c>
      <c r="G1583" s="113" t="s">
        <v>76433</v>
      </c>
      <c r="H1583" s="113" t="s">
        <v>76434</v>
      </c>
      <c r="I1583" s="113" t="s">
        <v>76435</v>
      </c>
      <c r="J1583" s="115">
        <v>178.78</v>
      </c>
    </row>
    <row r="1584" spans="1:10" x14ac:dyDescent="0.35">
      <c r="A1584" s="113" t="s">
        <v>76487</v>
      </c>
      <c r="B1584" s="113" t="s">
        <v>76497</v>
      </c>
      <c r="C1584" s="114">
        <v>262</v>
      </c>
      <c r="D1584" s="113" t="s">
        <v>76498</v>
      </c>
      <c r="E1584" s="113" t="s">
        <v>76499</v>
      </c>
      <c r="F1584" s="113" t="s">
        <v>76418</v>
      </c>
      <c r="G1584" s="113" t="s">
        <v>76436</v>
      </c>
      <c r="H1584" s="113" t="s">
        <v>76437</v>
      </c>
      <c r="I1584" s="113" t="s">
        <v>76438</v>
      </c>
      <c r="J1584" s="115">
        <v>320.92</v>
      </c>
    </row>
    <row r="1585" spans="1:10" x14ac:dyDescent="0.35">
      <c r="A1585" s="113" t="s">
        <v>76487</v>
      </c>
      <c r="B1585" s="113" t="s">
        <v>76497</v>
      </c>
      <c r="C1585" s="114">
        <v>262</v>
      </c>
      <c r="D1585" s="113" t="s">
        <v>76498</v>
      </c>
      <c r="E1585" s="113" t="s">
        <v>76499</v>
      </c>
      <c r="F1585" s="113" t="s">
        <v>76255</v>
      </c>
      <c r="G1585" s="113" t="s">
        <v>76419</v>
      </c>
      <c r="H1585" s="113" t="s">
        <v>76419</v>
      </c>
      <c r="I1585" s="113" t="s">
        <v>76420</v>
      </c>
      <c r="J1585" s="115">
        <v>152.77000000000001</v>
      </c>
    </row>
    <row r="1586" spans="1:10" x14ac:dyDescent="0.35">
      <c r="A1586" s="113" t="s">
        <v>76487</v>
      </c>
      <c r="B1586" s="113" t="s">
        <v>76497</v>
      </c>
      <c r="C1586" s="114">
        <v>262</v>
      </c>
      <c r="D1586" s="113" t="s">
        <v>76498</v>
      </c>
      <c r="E1586" s="113" t="s">
        <v>76499</v>
      </c>
      <c r="F1586" s="113" t="s">
        <v>76255</v>
      </c>
      <c r="G1586" s="113" t="s">
        <v>76421</v>
      </c>
      <c r="H1586" s="113" t="s">
        <v>76422</v>
      </c>
      <c r="I1586" s="113" t="s">
        <v>76423</v>
      </c>
      <c r="J1586" s="115">
        <v>214.29</v>
      </c>
    </row>
    <row r="1587" spans="1:10" x14ac:dyDescent="0.35">
      <c r="A1587" s="113" t="s">
        <v>76487</v>
      </c>
      <c r="B1587" s="113" t="s">
        <v>76497</v>
      </c>
      <c r="C1587" s="114">
        <v>262</v>
      </c>
      <c r="D1587" s="113" t="s">
        <v>76498</v>
      </c>
      <c r="E1587" s="113" t="s">
        <v>76499</v>
      </c>
      <c r="F1587" s="113" t="s">
        <v>76255</v>
      </c>
      <c r="G1587" s="113" t="s">
        <v>76424</v>
      </c>
      <c r="H1587" s="113" t="s">
        <v>76425</v>
      </c>
      <c r="I1587" s="113" t="s">
        <v>76426</v>
      </c>
      <c r="J1587" s="115">
        <v>248.15</v>
      </c>
    </row>
    <row r="1588" spans="1:10" x14ac:dyDescent="0.35">
      <c r="A1588" s="113" t="s">
        <v>76487</v>
      </c>
      <c r="B1588" s="113" t="s">
        <v>76497</v>
      </c>
      <c r="C1588" s="114">
        <v>262</v>
      </c>
      <c r="D1588" s="113" t="s">
        <v>76498</v>
      </c>
      <c r="E1588" s="113" t="s">
        <v>76499</v>
      </c>
      <c r="F1588" s="113" t="s">
        <v>76255</v>
      </c>
      <c r="G1588" s="113" t="s">
        <v>76427</v>
      </c>
      <c r="H1588" s="113" t="s">
        <v>76428</v>
      </c>
      <c r="I1588" s="113" t="s">
        <v>76429</v>
      </c>
      <c r="J1588" s="115">
        <v>214.29</v>
      </c>
    </row>
    <row r="1589" spans="1:10" x14ac:dyDescent="0.35">
      <c r="A1589" s="113" t="s">
        <v>76487</v>
      </c>
      <c r="B1589" s="113" t="s">
        <v>76497</v>
      </c>
      <c r="C1589" s="114">
        <v>262</v>
      </c>
      <c r="D1589" s="113" t="s">
        <v>76498</v>
      </c>
      <c r="E1589" s="113" t="s">
        <v>76499</v>
      </c>
      <c r="F1589" s="113" t="s">
        <v>76255</v>
      </c>
      <c r="G1589" s="113" t="s">
        <v>76430</v>
      </c>
      <c r="H1589" s="113" t="s">
        <v>76431</v>
      </c>
      <c r="I1589" s="113" t="s">
        <v>76432</v>
      </c>
      <c r="J1589" s="115">
        <v>209.63</v>
      </c>
    </row>
    <row r="1590" spans="1:10" x14ac:dyDescent="0.35">
      <c r="A1590" s="113" t="s">
        <v>76487</v>
      </c>
      <c r="B1590" s="113" t="s">
        <v>76497</v>
      </c>
      <c r="C1590" s="114">
        <v>262</v>
      </c>
      <c r="D1590" s="113" t="s">
        <v>76498</v>
      </c>
      <c r="E1590" s="113" t="s">
        <v>76499</v>
      </c>
      <c r="F1590" s="113" t="s">
        <v>76255</v>
      </c>
      <c r="G1590" s="113" t="s">
        <v>76433</v>
      </c>
      <c r="H1590" s="113" t="s">
        <v>76434</v>
      </c>
      <c r="I1590" s="113" t="s">
        <v>76435</v>
      </c>
      <c r="J1590" s="115">
        <v>189.95</v>
      </c>
    </row>
    <row r="1591" spans="1:10" x14ac:dyDescent="0.35">
      <c r="A1591" s="113" t="s">
        <v>76487</v>
      </c>
      <c r="B1591" s="113" t="s">
        <v>76497</v>
      </c>
      <c r="C1591" s="114">
        <v>262</v>
      </c>
      <c r="D1591" s="113" t="s">
        <v>76498</v>
      </c>
      <c r="E1591" s="113" t="s">
        <v>76499</v>
      </c>
      <c r="F1591" s="113" t="s">
        <v>76255</v>
      </c>
      <c r="G1591" s="113" t="s">
        <v>76436</v>
      </c>
      <c r="H1591" s="113" t="s">
        <v>76437</v>
      </c>
      <c r="I1591" s="113" t="s">
        <v>76438</v>
      </c>
      <c r="J1591" s="115">
        <v>284.89</v>
      </c>
    </row>
    <row r="1592" spans="1:10" x14ac:dyDescent="0.35">
      <c r="A1592" s="113" t="s">
        <v>76487</v>
      </c>
      <c r="B1592" s="113" t="s">
        <v>76497</v>
      </c>
      <c r="C1592" s="114">
        <v>262</v>
      </c>
      <c r="D1592" s="113" t="s">
        <v>76498</v>
      </c>
      <c r="E1592" s="113" t="s">
        <v>76499</v>
      </c>
      <c r="F1592" s="113" t="s">
        <v>76256</v>
      </c>
      <c r="G1592" s="113" t="s">
        <v>76419</v>
      </c>
      <c r="H1592" s="113" t="s">
        <v>76419</v>
      </c>
      <c r="I1592" s="113" t="s">
        <v>76420</v>
      </c>
      <c r="J1592" s="115">
        <v>201.6</v>
      </c>
    </row>
    <row r="1593" spans="1:10" x14ac:dyDescent="0.35">
      <c r="A1593" s="113" t="s">
        <v>76487</v>
      </c>
      <c r="B1593" s="113" t="s">
        <v>76497</v>
      </c>
      <c r="C1593" s="114">
        <v>262</v>
      </c>
      <c r="D1593" s="113" t="s">
        <v>76498</v>
      </c>
      <c r="E1593" s="113" t="s">
        <v>76499</v>
      </c>
      <c r="F1593" s="113" t="s">
        <v>76256</v>
      </c>
      <c r="G1593" s="113" t="s">
        <v>76421</v>
      </c>
      <c r="H1593" s="113" t="s">
        <v>76422</v>
      </c>
      <c r="I1593" s="113" t="s">
        <v>76423</v>
      </c>
      <c r="J1593" s="115">
        <v>241.74</v>
      </c>
    </row>
    <row r="1594" spans="1:10" x14ac:dyDescent="0.35">
      <c r="A1594" s="113" t="s">
        <v>76487</v>
      </c>
      <c r="B1594" s="113" t="s">
        <v>76497</v>
      </c>
      <c r="C1594" s="114">
        <v>262</v>
      </c>
      <c r="D1594" s="113" t="s">
        <v>76498</v>
      </c>
      <c r="E1594" s="113" t="s">
        <v>76499</v>
      </c>
      <c r="F1594" s="113" t="s">
        <v>76256</v>
      </c>
      <c r="G1594" s="113" t="s">
        <v>76424</v>
      </c>
      <c r="H1594" s="113" t="s">
        <v>76425</v>
      </c>
      <c r="I1594" s="113" t="s">
        <v>76426</v>
      </c>
      <c r="J1594" s="115">
        <v>282.20999999999998</v>
      </c>
    </row>
    <row r="1595" spans="1:10" x14ac:dyDescent="0.35">
      <c r="A1595" s="113" t="s">
        <v>76487</v>
      </c>
      <c r="B1595" s="113" t="s">
        <v>76497</v>
      </c>
      <c r="C1595" s="114">
        <v>262</v>
      </c>
      <c r="D1595" s="113" t="s">
        <v>76498</v>
      </c>
      <c r="E1595" s="113" t="s">
        <v>76499</v>
      </c>
      <c r="F1595" s="113" t="s">
        <v>76256</v>
      </c>
      <c r="G1595" s="113" t="s">
        <v>76427</v>
      </c>
      <c r="H1595" s="113" t="s">
        <v>76428</v>
      </c>
      <c r="I1595" s="113" t="s">
        <v>76429</v>
      </c>
      <c r="J1595" s="115">
        <v>154.93</v>
      </c>
    </row>
    <row r="1596" spans="1:10" x14ac:dyDescent="0.35">
      <c r="A1596" s="113" t="s">
        <v>76487</v>
      </c>
      <c r="B1596" s="113" t="s">
        <v>76497</v>
      </c>
      <c r="C1596" s="114">
        <v>262</v>
      </c>
      <c r="D1596" s="113" t="s">
        <v>76498</v>
      </c>
      <c r="E1596" s="113" t="s">
        <v>76499</v>
      </c>
      <c r="F1596" s="113" t="s">
        <v>76256</v>
      </c>
      <c r="G1596" s="113" t="s">
        <v>76430</v>
      </c>
      <c r="H1596" s="113" t="s">
        <v>76431</v>
      </c>
      <c r="I1596" s="113" t="s">
        <v>76432</v>
      </c>
      <c r="J1596" s="115">
        <v>241.74</v>
      </c>
    </row>
    <row r="1597" spans="1:10" x14ac:dyDescent="0.35">
      <c r="A1597" s="113" t="s">
        <v>76487</v>
      </c>
      <c r="B1597" s="113" t="s">
        <v>76497</v>
      </c>
      <c r="C1597" s="114">
        <v>262</v>
      </c>
      <c r="D1597" s="113" t="s">
        <v>76498</v>
      </c>
      <c r="E1597" s="113" t="s">
        <v>76499</v>
      </c>
      <c r="F1597" s="113" t="s">
        <v>76256</v>
      </c>
      <c r="G1597" s="113" t="s">
        <v>76433</v>
      </c>
      <c r="H1597" s="113" t="s">
        <v>76434</v>
      </c>
      <c r="I1597" s="113" t="s">
        <v>76435</v>
      </c>
      <c r="J1597" s="115">
        <v>140.41</v>
      </c>
    </row>
    <row r="1598" spans="1:10" x14ac:dyDescent="0.35">
      <c r="A1598" s="113" t="s">
        <v>76487</v>
      </c>
      <c r="B1598" s="113" t="s">
        <v>76497</v>
      </c>
      <c r="C1598" s="114">
        <v>262</v>
      </c>
      <c r="D1598" s="113" t="s">
        <v>76498</v>
      </c>
      <c r="E1598" s="113" t="s">
        <v>76499</v>
      </c>
      <c r="F1598" s="113" t="s">
        <v>76256</v>
      </c>
      <c r="G1598" s="113" t="s">
        <v>76436</v>
      </c>
      <c r="H1598" s="113" t="s">
        <v>76437</v>
      </c>
      <c r="I1598" s="113" t="s">
        <v>76438</v>
      </c>
      <c r="J1598" s="115">
        <v>323.77999999999997</v>
      </c>
    </row>
    <row r="1599" spans="1:10" x14ac:dyDescent="0.35">
      <c r="A1599" s="113" t="s">
        <v>76487</v>
      </c>
      <c r="B1599" s="113" t="s">
        <v>76497</v>
      </c>
      <c r="C1599" s="114">
        <v>263</v>
      </c>
      <c r="D1599" s="113" t="s">
        <v>76307</v>
      </c>
      <c r="E1599" s="113" t="s">
        <v>76499</v>
      </c>
      <c r="F1599" s="113" t="s">
        <v>76418</v>
      </c>
      <c r="G1599" s="113" t="s">
        <v>76419</v>
      </c>
      <c r="H1599" s="113" t="s">
        <v>76419</v>
      </c>
      <c r="I1599" s="113" t="s">
        <v>76420</v>
      </c>
      <c r="J1599" s="115">
        <v>191.68</v>
      </c>
    </row>
    <row r="1600" spans="1:10" x14ac:dyDescent="0.35">
      <c r="A1600" s="113" t="s">
        <v>76487</v>
      </c>
      <c r="B1600" s="113" t="s">
        <v>76497</v>
      </c>
      <c r="C1600" s="114">
        <v>263</v>
      </c>
      <c r="D1600" s="113" t="s">
        <v>76307</v>
      </c>
      <c r="E1600" s="113" t="s">
        <v>76499</v>
      </c>
      <c r="F1600" s="113" t="s">
        <v>76418</v>
      </c>
      <c r="G1600" s="113" t="s">
        <v>76421</v>
      </c>
      <c r="H1600" s="113" t="s">
        <v>76422</v>
      </c>
      <c r="I1600" s="113" t="s">
        <v>76423</v>
      </c>
      <c r="J1600" s="115">
        <v>285.45</v>
      </c>
    </row>
    <row r="1601" spans="1:10" x14ac:dyDescent="0.35">
      <c r="A1601" s="113" t="s">
        <v>76487</v>
      </c>
      <c r="B1601" s="113" t="s">
        <v>76497</v>
      </c>
      <c r="C1601" s="114">
        <v>263</v>
      </c>
      <c r="D1601" s="113" t="s">
        <v>76307</v>
      </c>
      <c r="E1601" s="113" t="s">
        <v>76499</v>
      </c>
      <c r="F1601" s="113" t="s">
        <v>76418</v>
      </c>
      <c r="G1601" s="113" t="s">
        <v>76424</v>
      </c>
      <c r="H1601" s="113" t="s">
        <v>76425</v>
      </c>
      <c r="I1601" s="113" t="s">
        <v>76426</v>
      </c>
      <c r="J1601" s="115">
        <v>259.58999999999997</v>
      </c>
    </row>
    <row r="1602" spans="1:10" x14ac:dyDescent="0.35">
      <c r="A1602" s="113" t="s">
        <v>76487</v>
      </c>
      <c r="B1602" s="113" t="s">
        <v>76497</v>
      </c>
      <c r="C1602" s="114">
        <v>263</v>
      </c>
      <c r="D1602" s="113" t="s">
        <v>76307</v>
      </c>
      <c r="E1602" s="113" t="s">
        <v>76499</v>
      </c>
      <c r="F1602" s="113" t="s">
        <v>76418</v>
      </c>
      <c r="G1602" s="113" t="s">
        <v>76427</v>
      </c>
      <c r="H1602" s="113" t="s">
        <v>76428</v>
      </c>
      <c r="I1602" s="113" t="s">
        <v>76429</v>
      </c>
      <c r="J1602" s="115">
        <v>278.14</v>
      </c>
    </row>
    <row r="1603" spans="1:10" x14ac:dyDescent="0.35">
      <c r="A1603" s="113" t="s">
        <v>76487</v>
      </c>
      <c r="B1603" s="113" t="s">
        <v>76497</v>
      </c>
      <c r="C1603" s="114">
        <v>263</v>
      </c>
      <c r="D1603" s="113" t="s">
        <v>76307</v>
      </c>
      <c r="E1603" s="113" t="s">
        <v>76499</v>
      </c>
      <c r="F1603" s="113" t="s">
        <v>76418</v>
      </c>
      <c r="G1603" s="113" t="s">
        <v>76430</v>
      </c>
      <c r="H1603" s="113" t="s">
        <v>76431</v>
      </c>
      <c r="I1603" s="113" t="s">
        <v>76432</v>
      </c>
      <c r="J1603" s="115">
        <v>285.45</v>
      </c>
    </row>
    <row r="1604" spans="1:10" x14ac:dyDescent="0.35">
      <c r="A1604" s="113" t="s">
        <v>76487</v>
      </c>
      <c r="B1604" s="113" t="s">
        <v>76497</v>
      </c>
      <c r="C1604" s="114">
        <v>263</v>
      </c>
      <c r="D1604" s="113" t="s">
        <v>76307</v>
      </c>
      <c r="E1604" s="113" t="s">
        <v>76499</v>
      </c>
      <c r="F1604" s="113" t="s">
        <v>76418</v>
      </c>
      <c r="G1604" s="113" t="s">
        <v>76433</v>
      </c>
      <c r="H1604" s="113" t="s">
        <v>76434</v>
      </c>
      <c r="I1604" s="113" t="s">
        <v>76435</v>
      </c>
      <c r="J1604" s="115">
        <v>178.78</v>
      </c>
    </row>
    <row r="1605" spans="1:10" x14ac:dyDescent="0.35">
      <c r="A1605" s="113" t="s">
        <v>76487</v>
      </c>
      <c r="B1605" s="113" t="s">
        <v>76497</v>
      </c>
      <c r="C1605" s="114">
        <v>263</v>
      </c>
      <c r="D1605" s="113" t="s">
        <v>76307</v>
      </c>
      <c r="E1605" s="113" t="s">
        <v>76499</v>
      </c>
      <c r="F1605" s="113" t="s">
        <v>76418</v>
      </c>
      <c r="G1605" s="113" t="s">
        <v>76436</v>
      </c>
      <c r="H1605" s="113" t="s">
        <v>76437</v>
      </c>
      <c r="I1605" s="113" t="s">
        <v>76438</v>
      </c>
      <c r="J1605" s="115">
        <v>320.92</v>
      </c>
    </row>
    <row r="1606" spans="1:10" x14ac:dyDescent="0.35">
      <c r="A1606" s="113" t="s">
        <v>76487</v>
      </c>
      <c r="B1606" s="113" t="s">
        <v>76497</v>
      </c>
      <c r="C1606" s="114">
        <v>263</v>
      </c>
      <c r="D1606" s="113" t="s">
        <v>76307</v>
      </c>
      <c r="E1606" s="113" t="s">
        <v>76499</v>
      </c>
      <c r="F1606" s="113" t="s">
        <v>76255</v>
      </c>
      <c r="G1606" s="113" t="s">
        <v>76419</v>
      </c>
      <c r="H1606" s="113" t="s">
        <v>76419</v>
      </c>
      <c r="I1606" s="113" t="s">
        <v>76420</v>
      </c>
      <c r="J1606" s="115">
        <v>152.77000000000001</v>
      </c>
    </row>
    <row r="1607" spans="1:10" x14ac:dyDescent="0.35">
      <c r="A1607" s="113" t="s">
        <v>76487</v>
      </c>
      <c r="B1607" s="113" t="s">
        <v>76497</v>
      </c>
      <c r="C1607" s="114">
        <v>263</v>
      </c>
      <c r="D1607" s="113" t="s">
        <v>76307</v>
      </c>
      <c r="E1607" s="113" t="s">
        <v>76499</v>
      </c>
      <c r="F1607" s="113" t="s">
        <v>76255</v>
      </c>
      <c r="G1607" s="113" t="s">
        <v>76421</v>
      </c>
      <c r="H1607" s="113" t="s">
        <v>76422</v>
      </c>
      <c r="I1607" s="113" t="s">
        <v>76423</v>
      </c>
      <c r="J1607" s="115">
        <v>214.29</v>
      </c>
    </row>
    <row r="1608" spans="1:10" x14ac:dyDescent="0.35">
      <c r="A1608" s="113" t="s">
        <v>76487</v>
      </c>
      <c r="B1608" s="113" t="s">
        <v>76497</v>
      </c>
      <c r="C1608" s="114">
        <v>263</v>
      </c>
      <c r="D1608" s="113" t="s">
        <v>76307</v>
      </c>
      <c r="E1608" s="113" t="s">
        <v>76499</v>
      </c>
      <c r="F1608" s="113" t="s">
        <v>76255</v>
      </c>
      <c r="G1608" s="113" t="s">
        <v>76424</v>
      </c>
      <c r="H1608" s="113" t="s">
        <v>76425</v>
      </c>
      <c r="I1608" s="113" t="s">
        <v>76426</v>
      </c>
      <c r="J1608" s="115">
        <v>248.15</v>
      </c>
    </row>
    <row r="1609" spans="1:10" x14ac:dyDescent="0.35">
      <c r="A1609" s="113" t="s">
        <v>76487</v>
      </c>
      <c r="B1609" s="113" t="s">
        <v>76497</v>
      </c>
      <c r="C1609" s="114">
        <v>263</v>
      </c>
      <c r="D1609" s="113" t="s">
        <v>76307</v>
      </c>
      <c r="E1609" s="113" t="s">
        <v>76499</v>
      </c>
      <c r="F1609" s="113" t="s">
        <v>76255</v>
      </c>
      <c r="G1609" s="113" t="s">
        <v>76427</v>
      </c>
      <c r="H1609" s="113" t="s">
        <v>76428</v>
      </c>
      <c r="I1609" s="113" t="s">
        <v>76429</v>
      </c>
      <c r="J1609" s="115">
        <v>214.29</v>
      </c>
    </row>
    <row r="1610" spans="1:10" x14ac:dyDescent="0.35">
      <c r="A1610" s="113" t="s">
        <v>76487</v>
      </c>
      <c r="B1610" s="113" t="s">
        <v>76497</v>
      </c>
      <c r="C1610" s="114">
        <v>263</v>
      </c>
      <c r="D1610" s="113" t="s">
        <v>76307</v>
      </c>
      <c r="E1610" s="113" t="s">
        <v>76499</v>
      </c>
      <c r="F1610" s="113" t="s">
        <v>76255</v>
      </c>
      <c r="G1610" s="113" t="s">
        <v>76430</v>
      </c>
      <c r="H1610" s="113" t="s">
        <v>76431</v>
      </c>
      <c r="I1610" s="113" t="s">
        <v>76432</v>
      </c>
      <c r="J1610" s="115">
        <v>209.63</v>
      </c>
    </row>
    <row r="1611" spans="1:10" x14ac:dyDescent="0.35">
      <c r="A1611" s="113" t="s">
        <v>76487</v>
      </c>
      <c r="B1611" s="113" t="s">
        <v>76497</v>
      </c>
      <c r="C1611" s="114">
        <v>263</v>
      </c>
      <c r="D1611" s="113" t="s">
        <v>76307</v>
      </c>
      <c r="E1611" s="113" t="s">
        <v>76499</v>
      </c>
      <c r="F1611" s="113" t="s">
        <v>76255</v>
      </c>
      <c r="G1611" s="113" t="s">
        <v>76433</v>
      </c>
      <c r="H1611" s="113" t="s">
        <v>76434</v>
      </c>
      <c r="I1611" s="113" t="s">
        <v>76435</v>
      </c>
      <c r="J1611" s="115">
        <v>189.95</v>
      </c>
    </row>
    <row r="1612" spans="1:10" x14ac:dyDescent="0.35">
      <c r="A1612" s="113" t="s">
        <v>76487</v>
      </c>
      <c r="B1612" s="113" t="s">
        <v>76497</v>
      </c>
      <c r="C1612" s="114">
        <v>263</v>
      </c>
      <c r="D1612" s="113" t="s">
        <v>76307</v>
      </c>
      <c r="E1612" s="113" t="s">
        <v>76499</v>
      </c>
      <c r="F1612" s="113" t="s">
        <v>76255</v>
      </c>
      <c r="G1612" s="113" t="s">
        <v>76436</v>
      </c>
      <c r="H1612" s="113" t="s">
        <v>76437</v>
      </c>
      <c r="I1612" s="113" t="s">
        <v>76438</v>
      </c>
      <c r="J1612" s="115">
        <v>284.89</v>
      </c>
    </row>
    <row r="1613" spans="1:10" x14ac:dyDescent="0.35">
      <c r="A1613" s="113" t="s">
        <v>76487</v>
      </c>
      <c r="B1613" s="113" t="s">
        <v>76497</v>
      </c>
      <c r="C1613" s="114">
        <v>263</v>
      </c>
      <c r="D1613" s="113" t="s">
        <v>76307</v>
      </c>
      <c r="E1613" s="113" t="s">
        <v>76499</v>
      </c>
      <c r="F1613" s="113" t="s">
        <v>76256</v>
      </c>
      <c r="G1613" s="113" t="s">
        <v>76419</v>
      </c>
      <c r="H1613" s="113" t="s">
        <v>76419</v>
      </c>
      <c r="I1613" s="113" t="s">
        <v>76420</v>
      </c>
      <c r="J1613" s="115">
        <v>201.6</v>
      </c>
    </row>
    <row r="1614" spans="1:10" x14ac:dyDescent="0.35">
      <c r="A1614" s="113" t="s">
        <v>76487</v>
      </c>
      <c r="B1614" s="113" t="s">
        <v>76497</v>
      </c>
      <c r="C1614" s="114">
        <v>263</v>
      </c>
      <c r="D1614" s="113" t="s">
        <v>76307</v>
      </c>
      <c r="E1614" s="113" t="s">
        <v>76499</v>
      </c>
      <c r="F1614" s="113" t="s">
        <v>76256</v>
      </c>
      <c r="G1614" s="113" t="s">
        <v>76421</v>
      </c>
      <c r="H1614" s="113" t="s">
        <v>76422</v>
      </c>
      <c r="I1614" s="113" t="s">
        <v>76423</v>
      </c>
      <c r="J1614" s="115">
        <v>241.74</v>
      </c>
    </row>
    <row r="1615" spans="1:10" x14ac:dyDescent="0.35">
      <c r="A1615" s="113" t="s">
        <v>76487</v>
      </c>
      <c r="B1615" s="113" t="s">
        <v>76497</v>
      </c>
      <c r="C1615" s="114">
        <v>263</v>
      </c>
      <c r="D1615" s="113" t="s">
        <v>76307</v>
      </c>
      <c r="E1615" s="113" t="s">
        <v>76499</v>
      </c>
      <c r="F1615" s="113" t="s">
        <v>76256</v>
      </c>
      <c r="G1615" s="113" t="s">
        <v>76424</v>
      </c>
      <c r="H1615" s="113" t="s">
        <v>76425</v>
      </c>
      <c r="I1615" s="113" t="s">
        <v>76426</v>
      </c>
      <c r="J1615" s="115">
        <v>282.20999999999998</v>
      </c>
    </row>
    <row r="1616" spans="1:10" x14ac:dyDescent="0.35">
      <c r="A1616" s="113" t="s">
        <v>76487</v>
      </c>
      <c r="B1616" s="113" t="s">
        <v>76497</v>
      </c>
      <c r="C1616" s="114">
        <v>263</v>
      </c>
      <c r="D1616" s="113" t="s">
        <v>76307</v>
      </c>
      <c r="E1616" s="113" t="s">
        <v>76499</v>
      </c>
      <c r="F1616" s="113" t="s">
        <v>76256</v>
      </c>
      <c r="G1616" s="113" t="s">
        <v>76427</v>
      </c>
      <c r="H1616" s="113" t="s">
        <v>76428</v>
      </c>
      <c r="I1616" s="113" t="s">
        <v>76429</v>
      </c>
      <c r="J1616" s="115">
        <v>154.93</v>
      </c>
    </row>
    <row r="1617" spans="1:10" x14ac:dyDescent="0.35">
      <c r="A1617" s="113" t="s">
        <v>76487</v>
      </c>
      <c r="B1617" s="113" t="s">
        <v>76497</v>
      </c>
      <c r="C1617" s="114">
        <v>263</v>
      </c>
      <c r="D1617" s="113" t="s">
        <v>76307</v>
      </c>
      <c r="E1617" s="113" t="s">
        <v>76499</v>
      </c>
      <c r="F1617" s="113" t="s">
        <v>76256</v>
      </c>
      <c r="G1617" s="113" t="s">
        <v>76430</v>
      </c>
      <c r="H1617" s="113" t="s">
        <v>76431</v>
      </c>
      <c r="I1617" s="113" t="s">
        <v>76432</v>
      </c>
      <c r="J1617" s="115">
        <v>241.74</v>
      </c>
    </row>
    <row r="1618" spans="1:10" x14ac:dyDescent="0.35">
      <c r="A1618" s="113" t="s">
        <v>76487</v>
      </c>
      <c r="B1618" s="113" t="s">
        <v>76497</v>
      </c>
      <c r="C1618" s="114">
        <v>263</v>
      </c>
      <c r="D1618" s="113" t="s">
        <v>76307</v>
      </c>
      <c r="E1618" s="113" t="s">
        <v>76499</v>
      </c>
      <c r="F1618" s="113" t="s">
        <v>76256</v>
      </c>
      <c r="G1618" s="113" t="s">
        <v>76433</v>
      </c>
      <c r="H1618" s="113" t="s">
        <v>76434</v>
      </c>
      <c r="I1618" s="113" t="s">
        <v>76435</v>
      </c>
      <c r="J1618" s="115">
        <v>140.41</v>
      </c>
    </row>
    <row r="1619" spans="1:10" x14ac:dyDescent="0.35">
      <c r="A1619" s="113" t="s">
        <v>76487</v>
      </c>
      <c r="B1619" s="113" t="s">
        <v>76497</v>
      </c>
      <c r="C1619" s="114">
        <v>263</v>
      </c>
      <c r="D1619" s="113" t="s">
        <v>76307</v>
      </c>
      <c r="E1619" s="113" t="s">
        <v>76499</v>
      </c>
      <c r="F1619" s="113" t="s">
        <v>76256</v>
      </c>
      <c r="G1619" s="113" t="s">
        <v>76436</v>
      </c>
      <c r="H1619" s="113" t="s">
        <v>76437</v>
      </c>
      <c r="I1619" s="113" t="s">
        <v>76438</v>
      </c>
      <c r="J1619" s="115">
        <v>323.77999999999997</v>
      </c>
    </row>
    <row r="1620" spans="1:10" x14ac:dyDescent="0.35">
      <c r="A1620" s="113" t="s">
        <v>76487</v>
      </c>
      <c r="B1620" s="113" t="s">
        <v>76497</v>
      </c>
      <c r="C1620" s="114">
        <v>264</v>
      </c>
      <c r="D1620" s="113" t="s">
        <v>76308</v>
      </c>
      <c r="E1620" s="113" t="s">
        <v>76499</v>
      </c>
      <c r="F1620" s="113" t="s">
        <v>76418</v>
      </c>
      <c r="G1620" s="113" t="s">
        <v>76419</v>
      </c>
      <c r="H1620" s="113" t="s">
        <v>76419</v>
      </c>
      <c r="I1620" s="113" t="s">
        <v>76420</v>
      </c>
      <c r="J1620" s="115">
        <v>191.68</v>
      </c>
    </row>
    <row r="1621" spans="1:10" x14ac:dyDescent="0.35">
      <c r="A1621" s="113" t="s">
        <v>76487</v>
      </c>
      <c r="B1621" s="113" t="s">
        <v>76497</v>
      </c>
      <c r="C1621" s="114">
        <v>264</v>
      </c>
      <c r="D1621" s="113" t="s">
        <v>76308</v>
      </c>
      <c r="E1621" s="113" t="s">
        <v>76499</v>
      </c>
      <c r="F1621" s="113" t="s">
        <v>76418</v>
      </c>
      <c r="G1621" s="113" t="s">
        <v>76421</v>
      </c>
      <c r="H1621" s="113" t="s">
        <v>76422</v>
      </c>
      <c r="I1621" s="113" t="s">
        <v>76423</v>
      </c>
      <c r="J1621" s="115">
        <v>285.45</v>
      </c>
    </row>
    <row r="1622" spans="1:10" x14ac:dyDescent="0.35">
      <c r="A1622" s="113" t="s">
        <v>76487</v>
      </c>
      <c r="B1622" s="113" t="s">
        <v>76497</v>
      </c>
      <c r="C1622" s="114">
        <v>264</v>
      </c>
      <c r="D1622" s="113" t="s">
        <v>76308</v>
      </c>
      <c r="E1622" s="113" t="s">
        <v>76499</v>
      </c>
      <c r="F1622" s="113" t="s">
        <v>76418</v>
      </c>
      <c r="G1622" s="113" t="s">
        <v>76424</v>
      </c>
      <c r="H1622" s="113" t="s">
        <v>76425</v>
      </c>
      <c r="I1622" s="113" t="s">
        <v>76426</v>
      </c>
      <c r="J1622" s="115">
        <v>259.58999999999997</v>
      </c>
    </row>
    <row r="1623" spans="1:10" x14ac:dyDescent="0.35">
      <c r="A1623" s="113" t="s">
        <v>76487</v>
      </c>
      <c r="B1623" s="113" t="s">
        <v>76497</v>
      </c>
      <c r="C1623" s="114">
        <v>264</v>
      </c>
      <c r="D1623" s="113" t="s">
        <v>76308</v>
      </c>
      <c r="E1623" s="113" t="s">
        <v>76499</v>
      </c>
      <c r="F1623" s="113" t="s">
        <v>76418</v>
      </c>
      <c r="G1623" s="113" t="s">
        <v>76427</v>
      </c>
      <c r="H1623" s="113" t="s">
        <v>76428</v>
      </c>
      <c r="I1623" s="113" t="s">
        <v>76429</v>
      </c>
      <c r="J1623" s="115">
        <v>278.14</v>
      </c>
    </row>
    <row r="1624" spans="1:10" x14ac:dyDescent="0.35">
      <c r="A1624" s="113" t="s">
        <v>76487</v>
      </c>
      <c r="B1624" s="113" t="s">
        <v>76497</v>
      </c>
      <c r="C1624" s="114">
        <v>264</v>
      </c>
      <c r="D1624" s="113" t="s">
        <v>76308</v>
      </c>
      <c r="E1624" s="113" t="s">
        <v>76499</v>
      </c>
      <c r="F1624" s="113" t="s">
        <v>76418</v>
      </c>
      <c r="G1624" s="113" t="s">
        <v>76430</v>
      </c>
      <c r="H1624" s="113" t="s">
        <v>76431</v>
      </c>
      <c r="I1624" s="113" t="s">
        <v>76432</v>
      </c>
      <c r="J1624" s="115">
        <v>285.45</v>
      </c>
    </row>
    <row r="1625" spans="1:10" x14ac:dyDescent="0.35">
      <c r="A1625" s="113" t="s">
        <v>76487</v>
      </c>
      <c r="B1625" s="113" t="s">
        <v>76497</v>
      </c>
      <c r="C1625" s="114">
        <v>264</v>
      </c>
      <c r="D1625" s="113" t="s">
        <v>76308</v>
      </c>
      <c r="E1625" s="113" t="s">
        <v>76499</v>
      </c>
      <c r="F1625" s="113" t="s">
        <v>76418</v>
      </c>
      <c r="G1625" s="113" t="s">
        <v>76433</v>
      </c>
      <c r="H1625" s="113" t="s">
        <v>76434</v>
      </c>
      <c r="I1625" s="113" t="s">
        <v>76435</v>
      </c>
      <c r="J1625" s="115">
        <v>178.78</v>
      </c>
    </row>
    <row r="1626" spans="1:10" x14ac:dyDescent="0.35">
      <c r="A1626" s="113" t="s">
        <v>76487</v>
      </c>
      <c r="B1626" s="113" t="s">
        <v>76497</v>
      </c>
      <c r="C1626" s="114">
        <v>264</v>
      </c>
      <c r="D1626" s="113" t="s">
        <v>76308</v>
      </c>
      <c r="E1626" s="113" t="s">
        <v>76499</v>
      </c>
      <c r="F1626" s="113" t="s">
        <v>76418</v>
      </c>
      <c r="G1626" s="113" t="s">
        <v>76436</v>
      </c>
      <c r="H1626" s="113" t="s">
        <v>76437</v>
      </c>
      <c r="I1626" s="113" t="s">
        <v>76438</v>
      </c>
      <c r="J1626" s="115">
        <v>320.92</v>
      </c>
    </row>
    <row r="1627" spans="1:10" x14ac:dyDescent="0.35">
      <c r="A1627" s="113" t="s">
        <v>76487</v>
      </c>
      <c r="B1627" s="113" t="s">
        <v>76497</v>
      </c>
      <c r="C1627" s="114">
        <v>264</v>
      </c>
      <c r="D1627" s="113" t="s">
        <v>76308</v>
      </c>
      <c r="E1627" s="113" t="s">
        <v>76499</v>
      </c>
      <c r="F1627" s="113" t="s">
        <v>76255</v>
      </c>
      <c r="G1627" s="113" t="s">
        <v>76419</v>
      </c>
      <c r="H1627" s="113" t="s">
        <v>76419</v>
      </c>
      <c r="I1627" s="113" t="s">
        <v>76420</v>
      </c>
      <c r="J1627" s="115">
        <v>152.77000000000001</v>
      </c>
    </row>
    <row r="1628" spans="1:10" x14ac:dyDescent="0.35">
      <c r="A1628" s="113" t="s">
        <v>76487</v>
      </c>
      <c r="B1628" s="113" t="s">
        <v>76497</v>
      </c>
      <c r="C1628" s="114">
        <v>264</v>
      </c>
      <c r="D1628" s="113" t="s">
        <v>76308</v>
      </c>
      <c r="E1628" s="113" t="s">
        <v>76499</v>
      </c>
      <c r="F1628" s="113" t="s">
        <v>76255</v>
      </c>
      <c r="G1628" s="113" t="s">
        <v>76421</v>
      </c>
      <c r="H1628" s="113" t="s">
        <v>76422</v>
      </c>
      <c r="I1628" s="113" t="s">
        <v>76423</v>
      </c>
      <c r="J1628" s="115">
        <v>214.29</v>
      </c>
    </row>
    <row r="1629" spans="1:10" x14ac:dyDescent="0.35">
      <c r="A1629" s="113" t="s">
        <v>76487</v>
      </c>
      <c r="B1629" s="113" t="s">
        <v>76497</v>
      </c>
      <c r="C1629" s="114">
        <v>264</v>
      </c>
      <c r="D1629" s="113" t="s">
        <v>76308</v>
      </c>
      <c r="E1629" s="113" t="s">
        <v>76499</v>
      </c>
      <c r="F1629" s="113" t="s">
        <v>76255</v>
      </c>
      <c r="G1629" s="113" t="s">
        <v>76424</v>
      </c>
      <c r="H1629" s="113" t="s">
        <v>76425</v>
      </c>
      <c r="I1629" s="113" t="s">
        <v>76426</v>
      </c>
      <c r="J1629" s="115">
        <v>248.15</v>
      </c>
    </row>
    <row r="1630" spans="1:10" x14ac:dyDescent="0.35">
      <c r="A1630" s="113" t="s">
        <v>76487</v>
      </c>
      <c r="B1630" s="113" t="s">
        <v>76497</v>
      </c>
      <c r="C1630" s="114">
        <v>264</v>
      </c>
      <c r="D1630" s="113" t="s">
        <v>76308</v>
      </c>
      <c r="E1630" s="113" t="s">
        <v>76499</v>
      </c>
      <c r="F1630" s="113" t="s">
        <v>76255</v>
      </c>
      <c r="G1630" s="113" t="s">
        <v>76427</v>
      </c>
      <c r="H1630" s="113" t="s">
        <v>76428</v>
      </c>
      <c r="I1630" s="113" t="s">
        <v>76429</v>
      </c>
      <c r="J1630" s="115">
        <v>214.29</v>
      </c>
    </row>
    <row r="1631" spans="1:10" x14ac:dyDescent="0.35">
      <c r="A1631" s="113" t="s">
        <v>76487</v>
      </c>
      <c r="B1631" s="113" t="s">
        <v>76497</v>
      </c>
      <c r="C1631" s="114">
        <v>264</v>
      </c>
      <c r="D1631" s="113" t="s">
        <v>76308</v>
      </c>
      <c r="E1631" s="113" t="s">
        <v>76499</v>
      </c>
      <c r="F1631" s="113" t="s">
        <v>76255</v>
      </c>
      <c r="G1631" s="113" t="s">
        <v>76430</v>
      </c>
      <c r="H1631" s="113" t="s">
        <v>76431</v>
      </c>
      <c r="I1631" s="113" t="s">
        <v>76432</v>
      </c>
      <c r="J1631" s="115">
        <v>209.63</v>
      </c>
    </row>
    <row r="1632" spans="1:10" x14ac:dyDescent="0.35">
      <c r="A1632" s="113" t="s">
        <v>76487</v>
      </c>
      <c r="B1632" s="113" t="s">
        <v>76497</v>
      </c>
      <c r="C1632" s="114">
        <v>264</v>
      </c>
      <c r="D1632" s="113" t="s">
        <v>76308</v>
      </c>
      <c r="E1632" s="113" t="s">
        <v>76499</v>
      </c>
      <c r="F1632" s="113" t="s">
        <v>76255</v>
      </c>
      <c r="G1632" s="113" t="s">
        <v>76433</v>
      </c>
      <c r="H1632" s="113" t="s">
        <v>76434</v>
      </c>
      <c r="I1632" s="113" t="s">
        <v>76435</v>
      </c>
      <c r="J1632" s="115">
        <v>189.95</v>
      </c>
    </row>
    <row r="1633" spans="1:10" x14ac:dyDescent="0.35">
      <c r="A1633" s="113" t="s">
        <v>76487</v>
      </c>
      <c r="B1633" s="113" t="s">
        <v>76497</v>
      </c>
      <c r="C1633" s="114">
        <v>264</v>
      </c>
      <c r="D1633" s="113" t="s">
        <v>76308</v>
      </c>
      <c r="E1633" s="113" t="s">
        <v>76499</v>
      </c>
      <c r="F1633" s="113" t="s">
        <v>76255</v>
      </c>
      <c r="G1633" s="113" t="s">
        <v>76436</v>
      </c>
      <c r="H1633" s="113" t="s">
        <v>76437</v>
      </c>
      <c r="I1633" s="113" t="s">
        <v>76438</v>
      </c>
      <c r="J1633" s="115">
        <v>284.89</v>
      </c>
    </row>
    <row r="1634" spans="1:10" x14ac:dyDescent="0.35">
      <c r="A1634" s="113" t="s">
        <v>76487</v>
      </c>
      <c r="B1634" s="113" t="s">
        <v>76497</v>
      </c>
      <c r="C1634" s="114">
        <v>264</v>
      </c>
      <c r="D1634" s="113" t="s">
        <v>76308</v>
      </c>
      <c r="E1634" s="113" t="s">
        <v>76499</v>
      </c>
      <c r="F1634" s="113" t="s">
        <v>76256</v>
      </c>
      <c r="G1634" s="113" t="s">
        <v>76419</v>
      </c>
      <c r="H1634" s="113" t="s">
        <v>76419</v>
      </c>
      <c r="I1634" s="113" t="s">
        <v>76420</v>
      </c>
      <c r="J1634" s="115">
        <v>201.6</v>
      </c>
    </row>
    <row r="1635" spans="1:10" x14ac:dyDescent="0.35">
      <c r="A1635" s="113" t="s">
        <v>76487</v>
      </c>
      <c r="B1635" s="113" t="s">
        <v>76497</v>
      </c>
      <c r="C1635" s="114">
        <v>264</v>
      </c>
      <c r="D1635" s="113" t="s">
        <v>76308</v>
      </c>
      <c r="E1635" s="113" t="s">
        <v>76499</v>
      </c>
      <c r="F1635" s="113" t="s">
        <v>76256</v>
      </c>
      <c r="G1635" s="113" t="s">
        <v>76421</v>
      </c>
      <c r="H1635" s="113" t="s">
        <v>76422</v>
      </c>
      <c r="I1635" s="113" t="s">
        <v>76423</v>
      </c>
      <c r="J1635" s="115">
        <v>241.74</v>
      </c>
    </row>
    <row r="1636" spans="1:10" x14ac:dyDescent="0.35">
      <c r="A1636" s="113" t="s">
        <v>76487</v>
      </c>
      <c r="B1636" s="113" t="s">
        <v>76497</v>
      </c>
      <c r="C1636" s="114">
        <v>264</v>
      </c>
      <c r="D1636" s="113" t="s">
        <v>76308</v>
      </c>
      <c r="E1636" s="113" t="s">
        <v>76499</v>
      </c>
      <c r="F1636" s="113" t="s">
        <v>76256</v>
      </c>
      <c r="G1636" s="113" t="s">
        <v>76424</v>
      </c>
      <c r="H1636" s="113" t="s">
        <v>76425</v>
      </c>
      <c r="I1636" s="113" t="s">
        <v>76426</v>
      </c>
      <c r="J1636" s="115">
        <v>282.20999999999998</v>
      </c>
    </row>
    <row r="1637" spans="1:10" x14ac:dyDescent="0.35">
      <c r="A1637" s="113" t="s">
        <v>76487</v>
      </c>
      <c r="B1637" s="113" t="s">
        <v>76497</v>
      </c>
      <c r="C1637" s="114">
        <v>264</v>
      </c>
      <c r="D1637" s="113" t="s">
        <v>76308</v>
      </c>
      <c r="E1637" s="113" t="s">
        <v>76499</v>
      </c>
      <c r="F1637" s="113" t="s">
        <v>76256</v>
      </c>
      <c r="G1637" s="113" t="s">
        <v>76427</v>
      </c>
      <c r="H1637" s="113" t="s">
        <v>76428</v>
      </c>
      <c r="I1637" s="113" t="s">
        <v>76429</v>
      </c>
      <c r="J1637" s="115">
        <v>154.93</v>
      </c>
    </row>
    <row r="1638" spans="1:10" x14ac:dyDescent="0.35">
      <c r="A1638" s="113" t="s">
        <v>76487</v>
      </c>
      <c r="B1638" s="113" t="s">
        <v>76497</v>
      </c>
      <c r="C1638" s="114">
        <v>264</v>
      </c>
      <c r="D1638" s="113" t="s">
        <v>76308</v>
      </c>
      <c r="E1638" s="113" t="s">
        <v>76499</v>
      </c>
      <c r="F1638" s="113" t="s">
        <v>76256</v>
      </c>
      <c r="G1638" s="113" t="s">
        <v>76430</v>
      </c>
      <c r="H1638" s="113" t="s">
        <v>76431</v>
      </c>
      <c r="I1638" s="113" t="s">
        <v>76432</v>
      </c>
      <c r="J1638" s="115">
        <v>241.74</v>
      </c>
    </row>
    <row r="1639" spans="1:10" x14ac:dyDescent="0.35">
      <c r="A1639" s="113" t="s">
        <v>76487</v>
      </c>
      <c r="B1639" s="113" t="s">
        <v>76497</v>
      </c>
      <c r="C1639" s="114">
        <v>264</v>
      </c>
      <c r="D1639" s="113" t="s">
        <v>76308</v>
      </c>
      <c r="E1639" s="113" t="s">
        <v>76499</v>
      </c>
      <c r="F1639" s="113" t="s">
        <v>76256</v>
      </c>
      <c r="G1639" s="113" t="s">
        <v>76433</v>
      </c>
      <c r="H1639" s="113" t="s">
        <v>76434</v>
      </c>
      <c r="I1639" s="113" t="s">
        <v>76435</v>
      </c>
      <c r="J1639" s="115">
        <v>140.41</v>
      </c>
    </row>
    <row r="1640" spans="1:10" x14ac:dyDescent="0.35">
      <c r="A1640" s="113" t="s">
        <v>76487</v>
      </c>
      <c r="B1640" s="113" t="s">
        <v>76497</v>
      </c>
      <c r="C1640" s="114">
        <v>264</v>
      </c>
      <c r="D1640" s="113" t="s">
        <v>76308</v>
      </c>
      <c r="E1640" s="113" t="s">
        <v>76499</v>
      </c>
      <c r="F1640" s="113" t="s">
        <v>76256</v>
      </c>
      <c r="G1640" s="113" t="s">
        <v>76436</v>
      </c>
      <c r="H1640" s="113" t="s">
        <v>76437</v>
      </c>
      <c r="I1640" s="113" t="s">
        <v>76438</v>
      </c>
      <c r="J1640" s="115">
        <v>323.77999999999997</v>
      </c>
    </row>
    <row r="1641" spans="1:10" x14ac:dyDescent="0.35">
      <c r="A1641" s="113" t="s">
        <v>76487</v>
      </c>
      <c r="B1641" s="113" t="s">
        <v>76497</v>
      </c>
      <c r="C1641" s="114">
        <v>266</v>
      </c>
      <c r="D1641" s="113" t="s">
        <v>76309</v>
      </c>
      <c r="E1641" s="113" t="s">
        <v>76499</v>
      </c>
      <c r="F1641" s="113" t="s">
        <v>76418</v>
      </c>
      <c r="G1641" s="113" t="s">
        <v>76419</v>
      </c>
      <c r="H1641" s="113" t="s">
        <v>76419</v>
      </c>
      <c r="I1641" s="113" t="s">
        <v>76420</v>
      </c>
      <c r="J1641" s="115">
        <v>191.68</v>
      </c>
    </row>
    <row r="1642" spans="1:10" x14ac:dyDescent="0.35">
      <c r="A1642" s="113" t="s">
        <v>76487</v>
      </c>
      <c r="B1642" s="113" t="s">
        <v>76497</v>
      </c>
      <c r="C1642" s="114">
        <v>266</v>
      </c>
      <c r="D1642" s="113" t="s">
        <v>76309</v>
      </c>
      <c r="E1642" s="113" t="s">
        <v>76499</v>
      </c>
      <c r="F1642" s="113" t="s">
        <v>76418</v>
      </c>
      <c r="G1642" s="113" t="s">
        <v>76421</v>
      </c>
      <c r="H1642" s="113" t="s">
        <v>76422</v>
      </c>
      <c r="I1642" s="113" t="s">
        <v>76423</v>
      </c>
      <c r="J1642" s="115">
        <v>285.45</v>
      </c>
    </row>
    <row r="1643" spans="1:10" x14ac:dyDescent="0.35">
      <c r="A1643" s="113" t="s">
        <v>76487</v>
      </c>
      <c r="B1643" s="113" t="s">
        <v>76497</v>
      </c>
      <c r="C1643" s="114">
        <v>266</v>
      </c>
      <c r="D1643" s="113" t="s">
        <v>76309</v>
      </c>
      <c r="E1643" s="113" t="s">
        <v>76499</v>
      </c>
      <c r="F1643" s="113" t="s">
        <v>76418</v>
      </c>
      <c r="G1643" s="113" t="s">
        <v>76424</v>
      </c>
      <c r="H1643" s="113" t="s">
        <v>76425</v>
      </c>
      <c r="I1643" s="113" t="s">
        <v>76426</v>
      </c>
      <c r="J1643" s="115">
        <v>259.58999999999997</v>
      </c>
    </row>
    <row r="1644" spans="1:10" x14ac:dyDescent="0.35">
      <c r="A1644" s="113" t="s">
        <v>76487</v>
      </c>
      <c r="B1644" s="113" t="s">
        <v>76497</v>
      </c>
      <c r="C1644" s="114">
        <v>266</v>
      </c>
      <c r="D1644" s="113" t="s">
        <v>76309</v>
      </c>
      <c r="E1644" s="113" t="s">
        <v>76499</v>
      </c>
      <c r="F1644" s="113" t="s">
        <v>76418</v>
      </c>
      <c r="G1644" s="113" t="s">
        <v>76427</v>
      </c>
      <c r="H1644" s="113" t="s">
        <v>76428</v>
      </c>
      <c r="I1644" s="113" t="s">
        <v>76429</v>
      </c>
      <c r="J1644" s="115">
        <v>278.14</v>
      </c>
    </row>
    <row r="1645" spans="1:10" x14ac:dyDescent="0.35">
      <c r="A1645" s="113" t="s">
        <v>76487</v>
      </c>
      <c r="B1645" s="113" t="s">
        <v>76497</v>
      </c>
      <c r="C1645" s="114">
        <v>266</v>
      </c>
      <c r="D1645" s="113" t="s">
        <v>76309</v>
      </c>
      <c r="E1645" s="113" t="s">
        <v>76499</v>
      </c>
      <c r="F1645" s="113" t="s">
        <v>76418</v>
      </c>
      <c r="G1645" s="113" t="s">
        <v>76430</v>
      </c>
      <c r="H1645" s="113" t="s">
        <v>76431</v>
      </c>
      <c r="I1645" s="113" t="s">
        <v>76432</v>
      </c>
      <c r="J1645" s="115">
        <v>285.45</v>
      </c>
    </row>
    <row r="1646" spans="1:10" x14ac:dyDescent="0.35">
      <c r="A1646" s="113" t="s">
        <v>76487</v>
      </c>
      <c r="B1646" s="113" t="s">
        <v>76497</v>
      </c>
      <c r="C1646" s="114">
        <v>266</v>
      </c>
      <c r="D1646" s="113" t="s">
        <v>76309</v>
      </c>
      <c r="E1646" s="113" t="s">
        <v>76499</v>
      </c>
      <c r="F1646" s="113" t="s">
        <v>76418</v>
      </c>
      <c r="G1646" s="113" t="s">
        <v>76433</v>
      </c>
      <c r="H1646" s="113" t="s">
        <v>76434</v>
      </c>
      <c r="I1646" s="113" t="s">
        <v>76435</v>
      </c>
      <c r="J1646" s="115">
        <v>178.78</v>
      </c>
    </row>
    <row r="1647" spans="1:10" x14ac:dyDescent="0.35">
      <c r="A1647" s="113" t="s">
        <v>76487</v>
      </c>
      <c r="B1647" s="113" t="s">
        <v>76497</v>
      </c>
      <c r="C1647" s="114">
        <v>266</v>
      </c>
      <c r="D1647" s="113" t="s">
        <v>76309</v>
      </c>
      <c r="E1647" s="113" t="s">
        <v>76499</v>
      </c>
      <c r="F1647" s="113" t="s">
        <v>76418</v>
      </c>
      <c r="G1647" s="113" t="s">
        <v>76436</v>
      </c>
      <c r="H1647" s="113" t="s">
        <v>76437</v>
      </c>
      <c r="I1647" s="113" t="s">
        <v>76438</v>
      </c>
      <c r="J1647" s="115">
        <v>320.92</v>
      </c>
    </row>
    <row r="1648" spans="1:10" x14ac:dyDescent="0.35">
      <c r="A1648" s="113" t="s">
        <v>76487</v>
      </c>
      <c r="B1648" s="113" t="s">
        <v>76497</v>
      </c>
      <c r="C1648" s="114">
        <v>266</v>
      </c>
      <c r="D1648" s="113" t="s">
        <v>76309</v>
      </c>
      <c r="E1648" s="113" t="s">
        <v>76499</v>
      </c>
      <c r="F1648" s="113" t="s">
        <v>76255</v>
      </c>
      <c r="G1648" s="113" t="s">
        <v>76419</v>
      </c>
      <c r="H1648" s="113" t="s">
        <v>76419</v>
      </c>
      <c r="I1648" s="113" t="s">
        <v>76420</v>
      </c>
      <c r="J1648" s="115">
        <v>152.77000000000001</v>
      </c>
    </row>
    <row r="1649" spans="1:10" x14ac:dyDescent="0.35">
      <c r="A1649" s="113" t="s">
        <v>76487</v>
      </c>
      <c r="B1649" s="113" t="s">
        <v>76497</v>
      </c>
      <c r="C1649" s="114">
        <v>266</v>
      </c>
      <c r="D1649" s="113" t="s">
        <v>76309</v>
      </c>
      <c r="E1649" s="113" t="s">
        <v>76499</v>
      </c>
      <c r="F1649" s="113" t="s">
        <v>76255</v>
      </c>
      <c r="G1649" s="113" t="s">
        <v>76421</v>
      </c>
      <c r="H1649" s="113" t="s">
        <v>76422</v>
      </c>
      <c r="I1649" s="113" t="s">
        <v>76423</v>
      </c>
      <c r="J1649" s="115">
        <v>214.29</v>
      </c>
    </row>
    <row r="1650" spans="1:10" x14ac:dyDescent="0.35">
      <c r="A1650" s="113" t="s">
        <v>76487</v>
      </c>
      <c r="B1650" s="113" t="s">
        <v>76497</v>
      </c>
      <c r="C1650" s="114">
        <v>266</v>
      </c>
      <c r="D1650" s="113" t="s">
        <v>76309</v>
      </c>
      <c r="E1650" s="113" t="s">
        <v>76499</v>
      </c>
      <c r="F1650" s="113" t="s">
        <v>76255</v>
      </c>
      <c r="G1650" s="113" t="s">
        <v>76424</v>
      </c>
      <c r="H1650" s="113" t="s">
        <v>76425</v>
      </c>
      <c r="I1650" s="113" t="s">
        <v>76426</v>
      </c>
      <c r="J1650" s="115">
        <v>248.15</v>
      </c>
    </row>
    <row r="1651" spans="1:10" x14ac:dyDescent="0.35">
      <c r="A1651" s="113" t="s">
        <v>76487</v>
      </c>
      <c r="B1651" s="113" t="s">
        <v>76497</v>
      </c>
      <c r="C1651" s="114">
        <v>266</v>
      </c>
      <c r="D1651" s="113" t="s">
        <v>76309</v>
      </c>
      <c r="E1651" s="113" t="s">
        <v>76499</v>
      </c>
      <c r="F1651" s="113" t="s">
        <v>76255</v>
      </c>
      <c r="G1651" s="113" t="s">
        <v>76427</v>
      </c>
      <c r="H1651" s="113" t="s">
        <v>76428</v>
      </c>
      <c r="I1651" s="113" t="s">
        <v>76429</v>
      </c>
      <c r="J1651" s="115">
        <v>214.29</v>
      </c>
    </row>
    <row r="1652" spans="1:10" x14ac:dyDescent="0.35">
      <c r="A1652" s="113" t="s">
        <v>76487</v>
      </c>
      <c r="B1652" s="113" t="s">
        <v>76497</v>
      </c>
      <c r="C1652" s="114">
        <v>266</v>
      </c>
      <c r="D1652" s="113" t="s">
        <v>76309</v>
      </c>
      <c r="E1652" s="113" t="s">
        <v>76499</v>
      </c>
      <c r="F1652" s="113" t="s">
        <v>76255</v>
      </c>
      <c r="G1652" s="113" t="s">
        <v>76430</v>
      </c>
      <c r="H1652" s="113" t="s">
        <v>76431</v>
      </c>
      <c r="I1652" s="113" t="s">
        <v>76432</v>
      </c>
      <c r="J1652" s="115">
        <v>209.63</v>
      </c>
    </row>
    <row r="1653" spans="1:10" x14ac:dyDescent="0.35">
      <c r="A1653" s="113" t="s">
        <v>76487</v>
      </c>
      <c r="B1653" s="113" t="s">
        <v>76497</v>
      </c>
      <c r="C1653" s="114">
        <v>266</v>
      </c>
      <c r="D1653" s="113" t="s">
        <v>76309</v>
      </c>
      <c r="E1653" s="113" t="s">
        <v>76499</v>
      </c>
      <c r="F1653" s="113" t="s">
        <v>76255</v>
      </c>
      <c r="G1653" s="113" t="s">
        <v>76433</v>
      </c>
      <c r="H1653" s="113" t="s">
        <v>76434</v>
      </c>
      <c r="I1653" s="113" t="s">
        <v>76435</v>
      </c>
      <c r="J1653" s="115">
        <v>189.95</v>
      </c>
    </row>
    <row r="1654" spans="1:10" x14ac:dyDescent="0.35">
      <c r="A1654" s="113" t="s">
        <v>76487</v>
      </c>
      <c r="B1654" s="113" t="s">
        <v>76497</v>
      </c>
      <c r="C1654" s="114">
        <v>266</v>
      </c>
      <c r="D1654" s="113" t="s">
        <v>76309</v>
      </c>
      <c r="E1654" s="113" t="s">
        <v>76499</v>
      </c>
      <c r="F1654" s="113" t="s">
        <v>76255</v>
      </c>
      <c r="G1654" s="113" t="s">
        <v>76436</v>
      </c>
      <c r="H1654" s="113" t="s">
        <v>76437</v>
      </c>
      <c r="I1654" s="113" t="s">
        <v>76438</v>
      </c>
      <c r="J1654" s="115">
        <v>284.89</v>
      </c>
    </row>
    <row r="1655" spans="1:10" x14ac:dyDescent="0.35">
      <c r="A1655" s="113" t="s">
        <v>76487</v>
      </c>
      <c r="B1655" s="113" t="s">
        <v>76497</v>
      </c>
      <c r="C1655" s="114">
        <v>266</v>
      </c>
      <c r="D1655" s="113" t="s">
        <v>76309</v>
      </c>
      <c r="E1655" s="113" t="s">
        <v>76499</v>
      </c>
      <c r="F1655" s="113" t="s">
        <v>76256</v>
      </c>
      <c r="G1655" s="113" t="s">
        <v>76419</v>
      </c>
      <c r="H1655" s="113" t="s">
        <v>76419</v>
      </c>
      <c r="I1655" s="113" t="s">
        <v>76420</v>
      </c>
      <c r="J1655" s="115">
        <v>201.6</v>
      </c>
    </row>
    <row r="1656" spans="1:10" x14ac:dyDescent="0.35">
      <c r="A1656" s="113" t="s">
        <v>76487</v>
      </c>
      <c r="B1656" s="113" t="s">
        <v>76497</v>
      </c>
      <c r="C1656" s="114">
        <v>266</v>
      </c>
      <c r="D1656" s="113" t="s">
        <v>76309</v>
      </c>
      <c r="E1656" s="113" t="s">
        <v>76499</v>
      </c>
      <c r="F1656" s="113" t="s">
        <v>76256</v>
      </c>
      <c r="G1656" s="113" t="s">
        <v>76421</v>
      </c>
      <c r="H1656" s="113" t="s">
        <v>76422</v>
      </c>
      <c r="I1656" s="113" t="s">
        <v>76423</v>
      </c>
      <c r="J1656" s="115">
        <v>241.74</v>
      </c>
    </row>
    <row r="1657" spans="1:10" x14ac:dyDescent="0.35">
      <c r="A1657" s="113" t="s">
        <v>76487</v>
      </c>
      <c r="B1657" s="113" t="s">
        <v>76497</v>
      </c>
      <c r="C1657" s="114">
        <v>266</v>
      </c>
      <c r="D1657" s="113" t="s">
        <v>76309</v>
      </c>
      <c r="E1657" s="113" t="s">
        <v>76499</v>
      </c>
      <c r="F1657" s="113" t="s">
        <v>76256</v>
      </c>
      <c r="G1657" s="113" t="s">
        <v>76424</v>
      </c>
      <c r="H1657" s="113" t="s">
        <v>76425</v>
      </c>
      <c r="I1657" s="113" t="s">
        <v>76426</v>
      </c>
      <c r="J1657" s="115">
        <v>282.20999999999998</v>
      </c>
    </row>
    <row r="1658" spans="1:10" x14ac:dyDescent="0.35">
      <c r="A1658" s="113" t="s">
        <v>76487</v>
      </c>
      <c r="B1658" s="113" t="s">
        <v>76497</v>
      </c>
      <c r="C1658" s="114">
        <v>266</v>
      </c>
      <c r="D1658" s="113" t="s">
        <v>76309</v>
      </c>
      <c r="E1658" s="113" t="s">
        <v>76499</v>
      </c>
      <c r="F1658" s="113" t="s">
        <v>76256</v>
      </c>
      <c r="G1658" s="113" t="s">
        <v>76427</v>
      </c>
      <c r="H1658" s="113" t="s">
        <v>76428</v>
      </c>
      <c r="I1658" s="113" t="s">
        <v>76429</v>
      </c>
      <c r="J1658" s="115">
        <v>154.93</v>
      </c>
    </row>
    <row r="1659" spans="1:10" x14ac:dyDescent="0.35">
      <c r="A1659" s="113" t="s">
        <v>76487</v>
      </c>
      <c r="B1659" s="113" t="s">
        <v>76497</v>
      </c>
      <c r="C1659" s="114">
        <v>266</v>
      </c>
      <c r="D1659" s="113" t="s">
        <v>76309</v>
      </c>
      <c r="E1659" s="113" t="s">
        <v>76499</v>
      </c>
      <c r="F1659" s="113" t="s">
        <v>76256</v>
      </c>
      <c r="G1659" s="113" t="s">
        <v>76430</v>
      </c>
      <c r="H1659" s="113" t="s">
        <v>76431</v>
      </c>
      <c r="I1659" s="113" t="s">
        <v>76432</v>
      </c>
      <c r="J1659" s="115">
        <v>241.74</v>
      </c>
    </row>
    <row r="1660" spans="1:10" x14ac:dyDescent="0.35">
      <c r="A1660" s="113" t="s">
        <v>76487</v>
      </c>
      <c r="B1660" s="113" t="s">
        <v>76497</v>
      </c>
      <c r="C1660" s="114">
        <v>266</v>
      </c>
      <c r="D1660" s="113" t="s">
        <v>76309</v>
      </c>
      <c r="E1660" s="113" t="s">
        <v>76499</v>
      </c>
      <c r="F1660" s="113" t="s">
        <v>76256</v>
      </c>
      <c r="G1660" s="113" t="s">
        <v>76433</v>
      </c>
      <c r="H1660" s="113" t="s">
        <v>76434</v>
      </c>
      <c r="I1660" s="113" t="s">
        <v>76435</v>
      </c>
      <c r="J1660" s="115">
        <v>140.41</v>
      </c>
    </row>
    <row r="1661" spans="1:10" x14ac:dyDescent="0.35">
      <c r="A1661" s="113" t="s">
        <v>76487</v>
      </c>
      <c r="B1661" s="113" t="s">
        <v>76497</v>
      </c>
      <c r="C1661" s="114">
        <v>266</v>
      </c>
      <c r="D1661" s="113" t="s">
        <v>76309</v>
      </c>
      <c r="E1661" s="113" t="s">
        <v>76499</v>
      </c>
      <c r="F1661" s="113" t="s">
        <v>76256</v>
      </c>
      <c r="G1661" s="113" t="s">
        <v>76436</v>
      </c>
      <c r="H1661" s="113" t="s">
        <v>76437</v>
      </c>
      <c r="I1661" s="113" t="s">
        <v>76438</v>
      </c>
      <c r="J1661" s="115">
        <v>323.77999999999997</v>
      </c>
    </row>
    <row r="1662" spans="1:10" x14ac:dyDescent="0.35">
      <c r="A1662" s="113" t="s">
        <v>76487</v>
      </c>
      <c r="B1662" s="113" t="s">
        <v>76492</v>
      </c>
      <c r="C1662" s="114">
        <v>269</v>
      </c>
      <c r="D1662" s="113" t="s">
        <v>76310</v>
      </c>
      <c r="E1662" s="113" t="s">
        <v>76500</v>
      </c>
      <c r="F1662" s="113" t="s">
        <v>76418</v>
      </c>
      <c r="G1662" s="113" t="s">
        <v>76419</v>
      </c>
      <c r="H1662" s="113" t="s">
        <v>76419</v>
      </c>
      <c r="I1662" s="113" t="s">
        <v>76420</v>
      </c>
      <c r="J1662" s="115">
        <v>191.68</v>
      </c>
    </row>
    <row r="1663" spans="1:10" x14ac:dyDescent="0.35">
      <c r="A1663" s="113" t="s">
        <v>76487</v>
      </c>
      <c r="B1663" s="113" t="s">
        <v>76492</v>
      </c>
      <c r="C1663" s="114">
        <v>269</v>
      </c>
      <c r="D1663" s="113" t="s">
        <v>76310</v>
      </c>
      <c r="E1663" s="113" t="s">
        <v>76500</v>
      </c>
      <c r="F1663" s="113" t="s">
        <v>76418</v>
      </c>
      <c r="G1663" s="113" t="s">
        <v>76421</v>
      </c>
      <c r="H1663" s="113" t="s">
        <v>76422</v>
      </c>
      <c r="I1663" s="113" t="s">
        <v>76423</v>
      </c>
      <c r="J1663" s="115">
        <v>285.45</v>
      </c>
    </row>
    <row r="1664" spans="1:10" x14ac:dyDescent="0.35">
      <c r="A1664" s="113" t="s">
        <v>76487</v>
      </c>
      <c r="B1664" s="113" t="s">
        <v>76492</v>
      </c>
      <c r="C1664" s="114">
        <v>269</v>
      </c>
      <c r="D1664" s="113" t="s">
        <v>76310</v>
      </c>
      <c r="E1664" s="113" t="s">
        <v>76500</v>
      </c>
      <c r="F1664" s="113" t="s">
        <v>76418</v>
      </c>
      <c r="G1664" s="113" t="s">
        <v>76424</v>
      </c>
      <c r="H1664" s="113" t="s">
        <v>76425</v>
      </c>
      <c r="I1664" s="113" t="s">
        <v>76426</v>
      </c>
      <c r="J1664" s="115">
        <v>259.58999999999997</v>
      </c>
    </row>
    <row r="1665" spans="1:10" x14ac:dyDescent="0.35">
      <c r="A1665" s="113" t="s">
        <v>76487</v>
      </c>
      <c r="B1665" s="113" t="s">
        <v>76492</v>
      </c>
      <c r="C1665" s="114">
        <v>269</v>
      </c>
      <c r="D1665" s="113" t="s">
        <v>76310</v>
      </c>
      <c r="E1665" s="113" t="s">
        <v>76500</v>
      </c>
      <c r="F1665" s="113" t="s">
        <v>76418</v>
      </c>
      <c r="G1665" s="113" t="s">
        <v>76427</v>
      </c>
      <c r="H1665" s="113" t="s">
        <v>76428</v>
      </c>
      <c r="I1665" s="113" t="s">
        <v>76429</v>
      </c>
      <c r="J1665" s="115">
        <v>278.14</v>
      </c>
    </row>
    <row r="1666" spans="1:10" x14ac:dyDescent="0.35">
      <c r="A1666" s="113" t="s">
        <v>76487</v>
      </c>
      <c r="B1666" s="113" t="s">
        <v>76492</v>
      </c>
      <c r="C1666" s="114">
        <v>269</v>
      </c>
      <c r="D1666" s="113" t="s">
        <v>76310</v>
      </c>
      <c r="E1666" s="113" t="s">
        <v>76500</v>
      </c>
      <c r="F1666" s="113" t="s">
        <v>76418</v>
      </c>
      <c r="G1666" s="113" t="s">
        <v>76430</v>
      </c>
      <c r="H1666" s="113" t="s">
        <v>76431</v>
      </c>
      <c r="I1666" s="113" t="s">
        <v>76432</v>
      </c>
      <c r="J1666" s="115">
        <v>285.45</v>
      </c>
    </row>
    <row r="1667" spans="1:10" x14ac:dyDescent="0.35">
      <c r="A1667" s="113" t="s">
        <v>76487</v>
      </c>
      <c r="B1667" s="113" t="s">
        <v>76492</v>
      </c>
      <c r="C1667" s="114">
        <v>269</v>
      </c>
      <c r="D1667" s="113" t="s">
        <v>76310</v>
      </c>
      <c r="E1667" s="113" t="s">
        <v>76500</v>
      </c>
      <c r="F1667" s="113" t="s">
        <v>76418</v>
      </c>
      <c r="G1667" s="113" t="s">
        <v>76433</v>
      </c>
      <c r="H1667" s="113" t="s">
        <v>76434</v>
      </c>
      <c r="I1667" s="113" t="s">
        <v>76435</v>
      </c>
      <c r="J1667" s="115">
        <v>178.78</v>
      </c>
    </row>
    <row r="1668" spans="1:10" x14ac:dyDescent="0.35">
      <c r="A1668" s="113" t="s">
        <v>76487</v>
      </c>
      <c r="B1668" s="113" t="s">
        <v>76492</v>
      </c>
      <c r="C1668" s="114">
        <v>269</v>
      </c>
      <c r="D1668" s="113" t="s">
        <v>76310</v>
      </c>
      <c r="E1668" s="113" t="s">
        <v>76500</v>
      </c>
      <c r="F1668" s="113" t="s">
        <v>76418</v>
      </c>
      <c r="G1668" s="113" t="s">
        <v>76436</v>
      </c>
      <c r="H1668" s="113" t="s">
        <v>76437</v>
      </c>
      <c r="I1668" s="113" t="s">
        <v>76438</v>
      </c>
      <c r="J1668" s="115">
        <v>320.92</v>
      </c>
    </row>
    <row r="1669" spans="1:10" x14ac:dyDescent="0.35">
      <c r="A1669" s="113" t="s">
        <v>76487</v>
      </c>
      <c r="B1669" s="113" t="s">
        <v>76492</v>
      </c>
      <c r="C1669" s="114">
        <v>269</v>
      </c>
      <c r="D1669" s="113" t="s">
        <v>76310</v>
      </c>
      <c r="E1669" s="113" t="s">
        <v>76500</v>
      </c>
      <c r="F1669" s="113" t="s">
        <v>76255</v>
      </c>
      <c r="G1669" s="113" t="s">
        <v>76419</v>
      </c>
      <c r="H1669" s="113" t="s">
        <v>76419</v>
      </c>
      <c r="I1669" s="113" t="s">
        <v>76420</v>
      </c>
      <c r="J1669" s="115">
        <v>152.77000000000001</v>
      </c>
    </row>
    <row r="1670" spans="1:10" x14ac:dyDescent="0.35">
      <c r="A1670" s="113" t="s">
        <v>76487</v>
      </c>
      <c r="B1670" s="113" t="s">
        <v>76492</v>
      </c>
      <c r="C1670" s="114">
        <v>269</v>
      </c>
      <c r="D1670" s="113" t="s">
        <v>76310</v>
      </c>
      <c r="E1670" s="113" t="s">
        <v>76500</v>
      </c>
      <c r="F1670" s="113" t="s">
        <v>76255</v>
      </c>
      <c r="G1670" s="113" t="s">
        <v>76421</v>
      </c>
      <c r="H1670" s="113" t="s">
        <v>76422</v>
      </c>
      <c r="I1670" s="113" t="s">
        <v>76423</v>
      </c>
      <c r="J1670" s="115">
        <v>214.29</v>
      </c>
    </row>
    <row r="1671" spans="1:10" x14ac:dyDescent="0.35">
      <c r="A1671" s="113" t="s">
        <v>76487</v>
      </c>
      <c r="B1671" s="113" t="s">
        <v>76492</v>
      </c>
      <c r="C1671" s="114">
        <v>269</v>
      </c>
      <c r="D1671" s="113" t="s">
        <v>76310</v>
      </c>
      <c r="E1671" s="113" t="s">
        <v>76500</v>
      </c>
      <c r="F1671" s="113" t="s">
        <v>76255</v>
      </c>
      <c r="G1671" s="113" t="s">
        <v>76424</v>
      </c>
      <c r="H1671" s="113" t="s">
        <v>76425</v>
      </c>
      <c r="I1671" s="113" t="s">
        <v>76426</v>
      </c>
      <c r="J1671" s="115">
        <v>248.15</v>
      </c>
    </row>
    <row r="1672" spans="1:10" x14ac:dyDescent="0.35">
      <c r="A1672" s="113" t="s">
        <v>76487</v>
      </c>
      <c r="B1672" s="113" t="s">
        <v>76492</v>
      </c>
      <c r="C1672" s="114">
        <v>269</v>
      </c>
      <c r="D1672" s="113" t="s">
        <v>76310</v>
      </c>
      <c r="E1672" s="113" t="s">
        <v>76500</v>
      </c>
      <c r="F1672" s="113" t="s">
        <v>76255</v>
      </c>
      <c r="G1672" s="113" t="s">
        <v>76427</v>
      </c>
      <c r="H1672" s="113" t="s">
        <v>76428</v>
      </c>
      <c r="I1672" s="113" t="s">
        <v>76429</v>
      </c>
      <c r="J1672" s="115">
        <v>214.29</v>
      </c>
    </row>
    <row r="1673" spans="1:10" x14ac:dyDescent="0.35">
      <c r="A1673" s="113" t="s">
        <v>76487</v>
      </c>
      <c r="B1673" s="113" t="s">
        <v>76492</v>
      </c>
      <c r="C1673" s="114">
        <v>269</v>
      </c>
      <c r="D1673" s="113" t="s">
        <v>76310</v>
      </c>
      <c r="E1673" s="113" t="s">
        <v>76500</v>
      </c>
      <c r="F1673" s="113" t="s">
        <v>76255</v>
      </c>
      <c r="G1673" s="113" t="s">
        <v>76430</v>
      </c>
      <c r="H1673" s="113" t="s">
        <v>76431</v>
      </c>
      <c r="I1673" s="113" t="s">
        <v>76432</v>
      </c>
      <c r="J1673" s="115">
        <v>209.63</v>
      </c>
    </row>
    <row r="1674" spans="1:10" x14ac:dyDescent="0.35">
      <c r="A1674" s="113" t="s">
        <v>76487</v>
      </c>
      <c r="B1674" s="113" t="s">
        <v>76492</v>
      </c>
      <c r="C1674" s="114">
        <v>269</v>
      </c>
      <c r="D1674" s="113" t="s">
        <v>76310</v>
      </c>
      <c r="E1674" s="113" t="s">
        <v>76500</v>
      </c>
      <c r="F1674" s="113" t="s">
        <v>76255</v>
      </c>
      <c r="G1674" s="113" t="s">
        <v>76433</v>
      </c>
      <c r="H1674" s="113" t="s">
        <v>76434</v>
      </c>
      <c r="I1674" s="113" t="s">
        <v>76435</v>
      </c>
      <c r="J1674" s="115">
        <v>189.95</v>
      </c>
    </row>
    <row r="1675" spans="1:10" x14ac:dyDescent="0.35">
      <c r="A1675" s="113" t="s">
        <v>76487</v>
      </c>
      <c r="B1675" s="113" t="s">
        <v>76492</v>
      </c>
      <c r="C1675" s="114">
        <v>269</v>
      </c>
      <c r="D1675" s="113" t="s">
        <v>76310</v>
      </c>
      <c r="E1675" s="113" t="s">
        <v>76500</v>
      </c>
      <c r="F1675" s="113" t="s">
        <v>76255</v>
      </c>
      <c r="G1675" s="113" t="s">
        <v>76436</v>
      </c>
      <c r="H1675" s="113" t="s">
        <v>76437</v>
      </c>
      <c r="I1675" s="113" t="s">
        <v>76438</v>
      </c>
      <c r="J1675" s="115">
        <v>284.89</v>
      </c>
    </row>
    <row r="1676" spans="1:10" x14ac:dyDescent="0.35">
      <c r="A1676" s="113" t="s">
        <v>76487</v>
      </c>
      <c r="B1676" s="113" t="s">
        <v>76492</v>
      </c>
      <c r="C1676" s="114">
        <v>269</v>
      </c>
      <c r="D1676" s="113" t="s">
        <v>76310</v>
      </c>
      <c r="E1676" s="113" t="s">
        <v>76500</v>
      </c>
      <c r="F1676" s="113" t="s">
        <v>76256</v>
      </c>
      <c r="G1676" s="113" t="s">
        <v>76419</v>
      </c>
      <c r="H1676" s="113" t="s">
        <v>76419</v>
      </c>
      <c r="I1676" s="113" t="s">
        <v>76420</v>
      </c>
      <c r="J1676" s="115">
        <v>201.6</v>
      </c>
    </row>
    <row r="1677" spans="1:10" x14ac:dyDescent="0.35">
      <c r="A1677" s="113" t="s">
        <v>76487</v>
      </c>
      <c r="B1677" s="113" t="s">
        <v>76492</v>
      </c>
      <c r="C1677" s="114">
        <v>269</v>
      </c>
      <c r="D1677" s="113" t="s">
        <v>76310</v>
      </c>
      <c r="E1677" s="113" t="s">
        <v>76500</v>
      </c>
      <c r="F1677" s="113" t="s">
        <v>76256</v>
      </c>
      <c r="G1677" s="113" t="s">
        <v>76421</v>
      </c>
      <c r="H1677" s="113" t="s">
        <v>76422</v>
      </c>
      <c r="I1677" s="113" t="s">
        <v>76423</v>
      </c>
      <c r="J1677" s="115">
        <v>241.74</v>
      </c>
    </row>
    <row r="1678" spans="1:10" x14ac:dyDescent="0.35">
      <c r="A1678" s="113" t="s">
        <v>76487</v>
      </c>
      <c r="B1678" s="113" t="s">
        <v>76492</v>
      </c>
      <c r="C1678" s="114">
        <v>269</v>
      </c>
      <c r="D1678" s="113" t="s">
        <v>76310</v>
      </c>
      <c r="E1678" s="113" t="s">
        <v>76500</v>
      </c>
      <c r="F1678" s="113" t="s">
        <v>76256</v>
      </c>
      <c r="G1678" s="113" t="s">
        <v>76424</v>
      </c>
      <c r="H1678" s="113" t="s">
        <v>76425</v>
      </c>
      <c r="I1678" s="113" t="s">
        <v>76426</v>
      </c>
      <c r="J1678" s="115">
        <v>282.20999999999998</v>
      </c>
    </row>
    <row r="1679" spans="1:10" x14ac:dyDescent="0.35">
      <c r="A1679" s="113" t="s">
        <v>76487</v>
      </c>
      <c r="B1679" s="113" t="s">
        <v>76492</v>
      </c>
      <c r="C1679" s="114">
        <v>269</v>
      </c>
      <c r="D1679" s="113" t="s">
        <v>76310</v>
      </c>
      <c r="E1679" s="113" t="s">
        <v>76500</v>
      </c>
      <c r="F1679" s="113" t="s">
        <v>76256</v>
      </c>
      <c r="G1679" s="113" t="s">
        <v>76427</v>
      </c>
      <c r="H1679" s="113" t="s">
        <v>76428</v>
      </c>
      <c r="I1679" s="113" t="s">
        <v>76429</v>
      </c>
      <c r="J1679" s="115">
        <v>154.93</v>
      </c>
    </row>
    <row r="1680" spans="1:10" x14ac:dyDescent="0.35">
      <c r="A1680" s="113" t="s">
        <v>76487</v>
      </c>
      <c r="B1680" s="113" t="s">
        <v>76492</v>
      </c>
      <c r="C1680" s="114">
        <v>269</v>
      </c>
      <c r="D1680" s="113" t="s">
        <v>76310</v>
      </c>
      <c r="E1680" s="113" t="s">
        <v>76500</v>
      </c>
      <c r="F1680" s="113" t="s">
        <v>76256</v>
      </c>
      <c r="G1680" s="113" t="s">
        <v>76430</v>
      </c>
      <c r="H1680" s="113" t="s">
        <v>76431</v>
      </c>
      <c r="I1680" s="113" t="s">
        <v>76432</v>
      </c>
      <c r="J1680" s="115">
        <v>241.74</v>
      </c>
    </row>
    <row r="1681" spans="1:10" x14ac:dyDescent="0.35">
      <c r="A1681" s="113" t="s">
        <v>76487</v>
      </c>
      <c r="B1681" s="113" t="s">
        <v>76492</v>
      </c>
      <c r="C1681" s="114">
        <v>269</v>
      </c>
      <c r="D1681" s="113" t="s">
        <v>76310</v>
      </c>
      <c r="E1681" s="113" t="s">
        <v>76500</v>
      </c>
      <c r="F1681" s="113" t="s">
        <v>76256</v>
      </c>
      <c r="G1681" s="113" t="s">
        <v>76433</v>
      </c>
      <c r="H1681" s="113" t="s">
        <v>76434</v>
      </c>
      <c r="I1681" s="113" t="s">
        <v>76435</v>
      </c>
      <c r="J1681" s="115">
        <v>140.41</v>
      </c>
    </row>
    <row r="1682" spans="1:10" x14ac:dyDescent="0.35">
      <c r="A1682" s="113" t="s">
        <v>76487</v>
      </c>
      <c r="B1682" s="113" t="s">
        <v>76492</v>
      </c>
      <c r="C1682" s="114">
        <v>269</v>
      </c>
      <c r="D1682" s="113" t="s">
        <v>76310</v>
      </c>
      <c r="E1682" s="113" t="s">
        <v>76500</v>
      </c>
      <c r="F1682" s="113" t="s">
        <v>76256</v>
      </c>
      <c r="G1682" s="113" t="s">
        <v>76436</v>
      </c>
      <c r="H1682" s="113" t="s">
        <v>76437</v>
      </c>
      <c r="I1682" s="113" t="s">
        <v>76438</v>
      </c>
      <c r="J1682" s="115">
        <v>323.77999999999997</v>
      </c>
    </row>
    <row r="1683" spans="1:10" x14ac:dyDescent="0.35">
      <c r="A1683" s="113" t="s">
        <v>76487</v>
      </c>
      <c r="B1683" s="113" t="s">
        <v>76494</v>
      </c>
      <c r="C1683" s="114">
        <v>286</v>
      </c>
      <c r="D1683" s="113" t="s">
        <v>76312</v>
      </c>
      <c r="E1683" s="113" t="s">
        <v>17</v>
      </c>
      <c r="F1683" s="113" t="s">
        <v>76418</v>
      </c>
      <c r="G1683" s="113" t="s">
        <v>76419</v>
      </c>
      <c r="H1683" s="113" t="s">
        <v>76419</v>
      </c>
      <c r="I1683" s="113" t="s">
        <v>76420</v>
      </c>
      <c r="J1683" s="115">
        <v>191.68</v>
      </c>
    </row>
    <row r="1684" spans="1:10" x14ac:dyDescent="0.35">
      <c r="A1684" s="113" t="s">
        <v>76487</v>
      </c>
      <c r="B1684" s="113" t="s">
        <v>76494</v>
      </c>
      <c r="C1684" s="114">
        <v>286</v>
      </c>
      <c r="D1684" s="113" t="s">
        <v>76312</v>
      </c>
      <c r="E1684" s="113" t="s">
        <v>17</v>
      </c>
      <c r="F1684" s="113" t="s">
        <v>76418</v>
      </c>
      <c r="G1684" s="113" t="s">
        <v>76421</v>
      </c>
      <c r="H1684" s="113" t="s">
        <v>76422</v>
      </c>
      <c r="I1684" s="113" t="s">
        <v>76423</v>
      </c>
      <c r="J1684" s="115">
        <v>285.45</v>
      </c>
    </row>
    <row r="1685" spans="1:10" x14ac:dyDescent="0.35">
      <c r="A1685" s="113" t="s">
        <v>76487</v>
      </c>
      <c r="B1685" s="113" t="s">
        <v>76494</v>
      </c>
      <c r="C1685" s="114">
        <v>286</v>
      </c>
      <c r="D1685" s="113" t="s">
        <v>76312</v>
      </c>
      <c r="E1685" s="113" t="s">
        <v>17</v>
      </c>
      <c r="F1685" s="113" t="s">
        <v>76418</v>
      </c>
      <c r="G1685" s="113" t="s">
        <v>76424</v>
      </c>
      <c r="H1685" s="113" t="s">
        <v>76425</v>
      </c>
      <c r="I1685" s="113" t="s">
        <v>76426</v>
      </c>
      <c r="J1685" s="115">
        <v>259.58999999999997</v>
      </c>
    </row>
    <row r="1686" spans="1:10" x14ac:dyDescent="0.35">
      <c r="A1686" s="113" t="s">
        <v>76487</v>
      </c>
      <c r="B1686" s="113" t="s">
        <v>76494</v>
      </c>
      <c r="C1686" s="114">
        <v>286</v>
      </c>
      <c r="D1686" s="113" t="s">
        <v>76312</v>
      </c>
      <c r="E1686" s="113" t="s">
        <v>17</v>
      </c>
      <c r="F1686" s="113" t="s">
        <v>76418</v>
      </c>
      <c r="G1686" s="113" t="s">
        <v>76427</v>
      </c>
      <c r="H1686" s="113" t="s">
        <v>76428</v>
      </c>
      <c r="I1686" s="113" t="s">
        <v>76429</v>
      </c>
      <c r="J1686" s="115">
        <v>278.14</v>
      </c>
    </row>
    <row r="1687" spans="1:10" x14ac:dyDescent="0.35">
      <c r="A1687" s="113" t="s">
        <v>76487</v>
      </c>
      <c r="B1687" s="113" t="s">
        <v>76494</v>
      </c>
      <c r="C1687" s="114">
        <v>286</v>
      </c>
      <c r="D1687" s="113" t="s">
        <v>76312</v>
      </c>
      <c r="E1687" s="113" t="s">
        <v>17</v>
      </c>
      <c r="F1687" s="113" t="s">
        <v>76418</v>
      </c>
      <c r="G1687" s="113" t="s">
        <v>76430</v>
      </c>
      <c r="H1687" s="113" t="s">
        <v>76431</v>
      </c>
      <c r="I1687" s="113" t="s">
        <v>76432</v>
      </c>
      <c r="J1687" s="115">
        <v>285.45</v>
      </c>
    </row>
    <row r="1688" spans="1:10" x14ac:dyDescent="0.35">
      <c r="A1688" s="113" t="s">
        <v>76487</v>
      </c>
      <c r="B1688" s="113" t="s">
        <v>76494</v>
      </c>
      <c r="C1688" s="114">
        <v>286</v>
      </c>
      <c r="D1688" s="113" t="s">
        <v>76312</v>
      </c>
      <c r="E1688" s="113" t="s">
        <v>17</v>
      </c>
      <c r="F1688" s="113" t="s">
        <v>76418</v>
      </c>
      <c r="G1688" s="113" t="s">
        <v>76433</v>
      </c>
      <c r="H1688" s="113" t="s">
        <v>76434</v>
      </c>
      <c r="I1688" s="113" t="s">
        <v>76435</v>
      </c>
      <c r="J1688" s="115">
        <v>178.78</v>
      </c>
    </row>
    <row r="1689" spans="1:10" x14ac:dyDescent="0.35">
      <c r="A1689" s="113" t="s">
        <v>76487</v>
      </c>
      <c r="B1689" s="113" t="s">
        <v>76494</v>
      </c>
      <c r="C1689" s="114">
        <v>286</v>
      </c>
      <c r="D1689" s="113" t="s">
        <v>76312</v>
      </c>
      <c r="E1689" s="113" t="s">
        <v>17</v>
      </c>
      <c r="F1689" s="113" t="s">
        <v>76418</v>
      </c>
      <c r="G1689" s="113" t="s">
        <v>76436</v>
      </c>
      <c r="H1689" s="113" t="s">
        <v>76437</v>
      </c>
      <c r="I1689" s="113" t="s">
        <v>76438</v>
      </c>
      <c r="J1689" s="115">
        <v>320.92</v>
      </c>
    </row>
    <row r="1690" spans="1:10" x14ac:dyDescent="0.35">
      <c r="A1690" s="113" t="s">
        <v>76487</v>
      </c>
      <c r="B1690" s="113" t="s">
        <v>76494</v>
      </c>
      <c r="C1690" s="114">
        <v>286</v>
      </c>
      <c r="D1690" s="113" t="s">
        <v>76312</v>
      </c>
      <c r="E1690" s="113" t="s">
        <v>17</v>
      </c>
      <c r="F1690" s="113" t="s">
        <v>76255</v>
      </c>
      <c r="G1690" s="113" t="s">
        <v>76419</v>
      </c>
      <c r="H1690" s="113" t="s">
        <v>76419</v>
      </c>
      <c r="I1690" s="113" t="s">
        <v>76420</v>
      </c>
      <c r="J1690" s="115">
        <v>152.77000000000001</v>
      </c>
    </row>
    <row r="1691" spans="1:10" x14ac:dyDescent="0.35">
      <c r="A1691" s="113" t="s">
        <v>76487</v>
      </c>
      <c r="B1691" s="113" t="s">
        <v>76494</v>
      </c>
      <c r="C1691" s="114">
        <v>286</v>
      </c>
      <c r="D1691" s="113" t="s">
        <v>76312</v>
      </c>
      <c r="E1691" s="113" t="s">
        <v>17</v>
      </c>
      <c r="F1691" s="113" t="s">
        <v>76255</v>
      </c>
      <c r="G1691" s="113" t="s">
        <v>76421</v>
      </c>
      <c r="H1691" s="113" t="s">
        <v>76422</v>
      </c>
      <c r="I1691" s="113" t="s">
        <v>76423</v>
      </c>
      <c r="J1691" s="115">
        <v>214.29</v>
      </c>
    </row>
    <row r="1692" spans="1:10" x14ac:dyDescent="0.35">
      <c r="A1692" s="113" t="s">
        <v>76487</v>
      </c>
      <c r="B1692" s="113" t="s">
        <v>76494</v>
      </c>
      <c r="C1692" s="114">
        <v>286</v>
      </c>
      <c r="D1692" s="113" t="s">
        <v>76312</v>
      </c>
      <c r="E1692" s="113" t="s">
        <v>17</v>
      </c>
      <c r="F1692" s="113" t="s">
        <v>76255</v>
      </c>
      <c r="G1692" s="113" t="s">
        <v>76424</v>
      </c>
      <c r="H1692" s="113" t="s">
        <v>76425</v>
      </c>
      <c r="I1692" s="113" t="s">
        <v>76426</v>
      </c>
      <c r="J1692" s="115">
        <v>248.15</v>
      </c>
    </row>
    <row r="1693" spans="1:10" x14ac:dyDescent="0.35">
      <c r="A1693" s="113" t="s">
        <v>76487</v>
      </c>
      <c r="B1693" s="113" t="s">
        <v>76494</v>
      </c>
      <c r="C1693" s="114">
        <v>286</v>
      </c>
      <c r="D1693" s="113" t="s">
        <v>76312</v>
      </c>
      <c r="E1693" s="113" t="s">
        <v>17</v>
      </c>
      <c r="F1693" s="113" t="s">
        <v>76255</v>
      </c>
      <c r="G1693" s="113" t="s">
        <v>76427</v>
      </c>
      <c r="H1693" s="113" t="s">
        <v>76428</v>
      </c>
      <c r="I1693" s="113" t="s">
        <v>76429</v>
      </c>
      <c r="J1693" s="115">
        <v>214.29</v>
      </c>
    </row>
    <row r="1694" spans="1:10" x14ac:dyDescent="0.35">
      <c r="A1694" s="113" t="s">
        <v>76487</v>
      </c>
      <c r="B1694" s="113" t="s">
        <v>76494</v>
      </c>
      <c r="C1694" s="114">
        <v>286</v>
      </c>
      <c r="D1694" s="113" t="s">
        <v>76312</v>
      </c>
      <c r="E1694" s="113" t="s">
        <v>17</v>
      </c>
      <c r="F1694" s="113" t="s">
        <v>76255</v>
      </c>
      <c r="G1694" s="113" t="s">
        <v>76430</v>
      </c>
      <c r="H1694" s="113" t="s">
        <v>76431</v>
      </c>
      <c r="I1694" s="113" t="s">
        <v>76432</v>
      </c>
      <c r="J1694" s="115">
        <v>209.63</v>
      </c>
    </row>
    <row r="1695" spans="1:10" x14ac:dyDescent="0.35">
      <c r="A1695" s="113" t="s">
        <v>76487</v>
      </c>
      <c r="B1695" s="113" t="s">
        <v>76494</v>
      </c>
      <c r="C1695" s="114">
        <v>286</v>
      </c>
      <c r="D1695" s="113" t="s">
        <v>76312</v>
      </c>
      <c r="E1695" s="113" t="s">
        <v>17</v>
      </c>
      <c r="F1695" s="113" t="s">
        <v>76255</v>
      </c>
      <c r="G1695" s="113" t="s">
        <v>76433</v>
      </c>
      <c r="H1695" s="113" t="s">
        <v>76434</v>
      </c>
      <c r="I1695" s="113" t="s">
        <v>76435</v>
      </c>
      <c r="J1695" s="115">
        <v>189.95</v>
      </c>
    </row>
    <row r="1696" spans="1:10" x14ac:dyDescent="0.35">
      <c r="A1696" s="113" t="s">
        <v>76487</v>
      </c>
      <c r="B1696" s="113" t="s">
        <v>76494</v>
      </c>
      <c r="C1696" s="114">
        <v>286</v>
      </c>
      <c r="D1696" s="113" t="s">
        <v>76312</v>
      </c>
      <c r="E1696" s="113" t="s">
        <v>17</v>
      </c>
      <c r="F1696" s="113" t="s">
        <v>76255</v>
      </c>
      <c r="G1696" s="113" t="s">
        <v>76436</v>
      </c>
      <c r="H1696" s="113" t="s">
        <v>76437</v>
      </c>
      <c r="I1696" s="113" t="s">
        <v>76438</v>
      </c>
      <c r="J1696" s="115">
        <v>284.89</v>
      </c>
    </row>
    <row r="1697" spans="1:10" x14ac:dyDescent="0.35">
      <c r="A1697" s="113" t="s">
        <v>76487</v>
      </c>
      <c r="B1697" s="113" t="s">
        <v>76494</v>
      </c>
      <c r="C1697" s="114">
        <v>286</v>
      </c>
      <c r="D1697" s="113" t="s">
        <v>76312</v>
      </c>
      <c r="E1697" s="113" t="s">
        <v>17</v>
      </c>
      <c r="F1697" s="113" t="s">
        <v>76256</v>
      </c>
      <c r="G1697" s="113" t="s">
        <v>76419</v>
      </c>
      <c r="H1697" s="113" t="s">
        <v>76419</v>
      </c>
      <c r="I1697" s="113" t="s">
        <v>76420</v>
      </c>
      <c r="J1697" s="115">
        <v>201.6</v>
      </c>
    </row>
    <row r="1698" spans="1:10" x14ac:dyDescent="0.35">
      <c r="A1698" s="113" t="s">
        <v>76487</v>
      </c>
      <c r="B1698" s="113" t="s">
        <v>76494</v>
      </c>
      <c r="C1698" s="114">
        <v>286</v>
      </c>
      <c r="D1698" s="113" t="s">
        <v>76312</v>
      </c>
      <c r="E1698" s="113" t="s">
        <v>17</v>
      </c>
      <c r="F1698" s="113" t="s">
        <v>76256</v>
      </c>
      <c r="G1698" s="113" t="s">
        <v>76421</v>
      </c>
      <c r="H1698" s="113" t="s">
        <v>76422</v>
      </c>
      <c r="I1698" s="113" t="s">
        <v>76423</v>
      </c>
      <c r="J1698" s="115">
        <v>241.74</v>
      </c>
    </row>
    <row r="1699" spans="1:10" x14ac:dyDescent="0.35">
      <c r="A1699" s="113" t="s">
        <v>76487</v>
      </c>
      <c r="B1699" s="113" t="s">
        <v>76494</v>
      </c>
      <c r="C1699" s="114">
        <v>286</v>
      </c>
      <c r="D1699" s="113" t="s">
        <v>76312</v>
      </c>
      <c r="E1699" s="113" t="s">
        <v>17</v>
      </c>
      <c r="F1699" s="113" t="s">
        <v>76256</v>
      </c>
      <c r="G1699" s="113" t="s">
        <v>76424</v>
      </c>
      <c r="H1699" s="113" t="s">
        <v>76425</v>
      </c>
      <c r="I1699" s="113" t="s">
        <v>76426</v>
      </c>
      <c r="J1699" s="115">
        <v>282.20999999999998</v>
      </c>
    </row>
    <row r="1700" spans="1:10" x14ac:dyDescent="0.35">
      <c r="A1700" s="113" t="s">
        <v>76487</v>
      </c>
      <c r="B1700" s="113" t="s">
        <v>76494</v>
      </c>
      <c r="C1700" s="114">
        <v>286</v>
      </c>
      <c r="D1700" s="113" t="s">
        <v>76312</v>
      </c>
      <c r="E1700" s="113" t="s">
        <v>17</v>
      </c>
      <c r="F1700" s="113" t="s">
        <v>76256</v>
      </c>
      <c r="G1700" s="113" t="s">
        <v>76427</v>
      </c>
      <c r="H1700" s="113" t="s">
        <v>76428</v>
      </c>
      <c r="I1700" s="113" t="s">
        <v>76429</v>
      </c>
      <c r="J1700" s="115">
        <v>154.93</v>
      </c>
    </row>
    <row r="1701" spans="1:10" x14ac:dyDescent="0.35">
      <c r="A1701" s="113" t="s">
        <v>76487</v>
      </c>
      <c r="B1701" s="113" t="s">
        <v>76494</v>
      </c>
      <c r="C1701" s="114">
        <v>286</v>
      </c>
      <c r="D1701" s="113" t="s">
        <v>76312</v>
      </c>
      <c r="E1701" s="113" t="s">
        <v>17</v>
      </c>
      <c r="F1701" s="113" t="s">
        <v>76256</v>
      </c>
      <c r="G1701" s="113" t="s">
        <v>76430</v>
      </c>
      <c r="H1701" s="113" t="s">
        <v>76431</v>
      </c>
      <c r="I1701" s="113" t="s">
        <v>76432</v>
      </c>
      <c r="J1701" s="115">
        <v>241.74</v>
      </c>
    </row>
    <row r="1702" spans="1:10" x14ac:dyDescent="0.35">
      <c r="A1702" s="113" t="s">
        <v>76487</v>
      </c>
      <c r="B1702" s="113" t="s">
        <v>76494</v>
      </c>
      <c r="C1702" s="114">
        <v>286</v>
      </c>
      <c r="D1702" s="113" t="s">
        <v>76312</v>
      </c>
      <c r="E1702" s="113" t="s">
        <v>17</v>
      </c>
      <c r="F1702" s="113" t="s">
        <v>76256</v>
      </c>
      <c r="G1702" s="113" t="s">
        <v>76433</v>
      </c>
      <c r="H1702" s="113" t="s">
        <v>76434</v>
      </c>
      <c r="I1702" s="113" t="s">
        <v>76435</v>
      </c>
      <c r="J1702" s="115">
        <v>140.41</v>
      </c>
    </row>
    <row r="1703" spans="1:10" x14ac:dyDescent="0.35">
      <c r="A1703" s="113" t="s">
        <v>76487</v>
      </c>
      <c r="B1703" s="113" t="s">
        <v>76494</v>
      </c>
      <c r="C1703" s="114">
        <v>286</v>
      </c>
      <c r="D1703" s="113" t="s">
        <v>76312</v>
      </c>
      <c r="E1703" s="113" t="s">
        <v>17</v>
      </c>
      <c r="F1703" s="113" t="s">
        <v>76256</v>
      </c>
      <c r="G1703" s="113" t="s">
        <v>76436</v>
      </c>
      <c r="H1703" s="113" t="s">
        <v>76437</v>
      </c>
      <c r="I1703" s="113" t="s">
        <v>76438</v>
      </c>
      <c r="J1703" s="115">
        <v>323.77999999999997</v>
      </c>
    </row>
    <row r="1704" spans="1:10" x14ac:dyDescent="0.35">
      <c r="A1704" s="113" t="s">
        <v>76487</v>
      </c>
      <c r="B1704" s="113" t="s">
        <v>76492</v>
      </c>
      <c r="C1704" s="114">
        <v>287</v>
      </c>
      <c r="D1704" s="113" t="s">
        <v>76313</v>
      </c>
      <c r="E1704" s="113" t="s">
        <v>76500</v>
      </c>
      <c r="F1704" s="113" t="s">
        <v>76418</v>
      </c>
      <c r="G1704" s="113" t="s">
        <v>76419</v>
      </c>
      <c r="H1704" s="113" t="s">
        <v>76419</v>
      </c>
      <c r="I1704" s="113" t="s">
        <v>76420</v>
      </c>
      <c r="J1704" s="115">
        <v>191.68</v>
      </c>
    </row>
    <row r="1705" spans="1:10" x14ac:dyDescent="0.35">
      <c r="A1705" s="113" t="s">
        <v>76487</v>
      </c>
      <c r="B1705" s="113" t="s">
        <v>76492</v>
      </c>
      <c r="C1705" s="114">
        <v>287</v>
      </c>
      <c r="D1705" s="113" t="s">
        <v>76313</v>
      </c>
      <c r="E1705" s="113" t="s">
        <v>76500</v>
      </c>
      <c r="F1705" s="113" t="s">
        <v>76418</v>
      </c>
      <c r="G1705" s="113" t="s">
        <v>76421</v>
      </c>
      <c r="H1705" s="113" t="s">
        <v>76422</v>
      </c>
      <c r="I1705" s="113" t="s">
        <v>76423</v>
      </c>
      <c r="J1705" s="115">
        <v>285.45</v>
      </c>
    </row>
    <row r="1706" spans="1:10" x14ac:dyDescent="0.35">
      <c r="A1706" s="113" t="s">
        <v>76487</v>
      </c>
      <c r="B1706" s="113" t="s">
        <v>76492</v>
      </c>
      <c r="C1706" s="114">
        <v>287</v>
      </c>
      <c r="D1706" s="113" t="s">
        <v>76313</v>
      </c>
      <c r="E1706" s="113" t="s">
        <v>76500</v>
      </c>
      <c r="F1706" s="113" t="s">
        <v>76418</v>
      </c>
      <c r="G1706" s="113" t="s">
        <v>76424</v>
      </c>
      <c r="H1706" s="113" t="s">
        <v>76425</v>
      </c>
      <c r="I1706" s="113" t="s">
        <v>76426</v>
      </c>
      <c r="J1706" s="115">
        <v>259.58999999999997</v>
      </c>
    </row>
    <row r="1707" spans="1:10" x14ac:dyDescent="0.35">
      <c r="A1707" s="113" t="s">
        <v>76487</v>
      </c>
      <c r="B1707" s="113" t="s">
        <v>76492</v>
      </c>
      <c r="C1707" s="114">
        <v>287</v>
      </c>
      <c r="D1707" s="113" t="s">
        <v>76313</v>
      </c>
      <c r="E1707" s="113" t="s">
        <v>76500</v>
      </c>
      <c r="F1707" s="113" t="s">
        <v>76418</v>
      </c>
      <c r="G1707" s="113" t="s">
        <v>76427</v>
      </c>
      <c r="H1707" s="113" t="s">
        <v>76428</v>
      </c>
      <c r="I1707" s="113" t="s">
        <v>76429</v>
      </c>
      <c r="J1707" s="115">
        <v>278.14</v>
      </c>
    </row>
    <row r="1708" spans="1:10" x14ac:dyDescent="0.35">
      <c r="A1708" s="113" t="s">
        <v>76487</v>
      </c>
      <c r="B1708" s="113" t="s">
        <v>76492</v>
      </c>
      <c r="C1708" s="114">
        <v>287</v>
      </c>
      <c r="D1708" s="113" t="s">
        <v>76313</v>
      </c>
      <c r="E1708" s="113" t="s">
        <v>76500</v>
      </c>
      <c r="F1708" s="113" t="s">
        <v>76418</v>
      </c>
      <c r="G1708" s="113" t="s">
        <v>76430</v>
      </c>
      <c r="H1708" s="113" t="s">
        <v>76431</v>
      </c>
      <c r="I1708" s="113" t="s">
        <v>76432</v>
      </c>
      <c r="J1708" s="115">
        <v>285.45</v>
      </c>
    </row>
    <row r="1709" spans="1:10" x14ac:dyDescent="0.35">
      <c r="A1709" s="113" t="s">
        <v>76487</v>
      </c>
      <c r="B1709" s="113" t="s">
        <v>76492</v>
      </c>
      <c r="C1709" s="114">
        <v>287</v>
      </c>
      <c r="D1709" s="113" t="s">
        <v>76313</v>
      </c>
      <c r="E1709" s="113" t="s">
        <v>76500</v>
      </c>
      <c r="F1709" s="113" t="s">
        <v>76418</v>
      </c>
      <c r="G1709" s="113" t="s">
        <v>76433</v>
      </c>
      <c r="H1709" s="113" t="s">
        <v>76434</v>
      </c>
      <c r="I1709" s="113" t="s">
        <v>76435</v>
      </c>
      <c r="J1709" s="115">
        <v>178.78</v>
      </c>
    </row>
    <row r="1710" spans="1:10" x14ac:dyDescent="0.35">
      <c r="A1710" s="113" t="s">
        <v>76487</v>
      </c>
      <c r="B1710" s="113" t="s">
        <v>76492</v>
      </c>
      <c r="C1710" s="114">
        <v>287</v>
      </c>
      <c r="D1710" s="113" t="s">
        <v>76313</v>
      </c>
      <c r="E1710" s="113" t="s">
        <v>76500</v>
      </c>
      <c r="F1710" s="113" t="s">
        <v>76418</v>
      </c>
      <c r="G1710" s="113" t="s">
        <v>76436</v>
      </c>
      <c r="H1710" s="113" t="s">
        <v>76437</v>
      </c>
      <c r="I1710" s="113" t="s">
        <v>76438</v>
      </c>
      <c r="J1710" s="115">
        <v>320.92</v>
      </c>
    </row>
    <row r="1711" spans="1:10" x14ac:dyDescent="0.35">
      <c r="A1711" s="113" t="s">
        <v>76487</v>
      </c>
      <c r="B1711" s="113" t="s">
        <v>76492</v>
      </c>
      <c r="C1711" s="114">
        <v>287</v>
      </c>
      <c r="D1711" s="113" t="s">
        <v>76313</v>
      </c>
      <c r="E1711" s="113" t="s">
        <v>76500</v>
      </c>
      <c r="F1711" s="113" t="s">
        <v>76255</v>
      </c>
      <c r="G1711" s="113" t="s">
        <v>76419</v>
      </c>
      <c r="H1711" s="113" t="s">
        <v>76419</v>
      </c>
      <c r="I1711" s="113" t="s">
        <v>76420</v>
      </c>
      <c r="J1711" s="115">
        <v>152.77000000000001</v>
      </c>
    </row>
    <row r="1712" spans="1:10" x14ac:dyDescent="0.35">
      <c r="A1712" s="113" t="s">
        <v>76487</v>
      </c>
      <c r="B1712" s="113" t="s">
        <v>76492</v>
      </c>
      <c r="C1712" s="114">
        <v>287</v>
      </c>
      <c r="D1712" s="113" t="s">
        <v>76313</v>
      </c>
      <c r="E1712" s="113" t="s">
        <v>76500</v>
      </c>
      <c r="F1712" s="113" t="s">
        <v>76255</v>
      </c>
      <c r="G1712" s="113" t="s">
        <v>76421</v>
      </c>
      <c r="H1712" s="113" t="s">
        <v>76422</v>
      </c>
      <c r="I1712" s="113" t="s">
        <v>76423</v>
      </c>
      <c r="J1712" s="115">
        <v>214.29</v>
      </c>
    </row>
    <row r="1713" spans="1:10" x14ac:dyDescent="0.35">
      <c r="A1713" s="113" t="s">
        <v>76487</v>
      </c>
      <c r="B1713" s="113" t="s">
        <v>76492</v>
      </c>
      <c r="C1713" s="114">
        <v>287</v>
      </c>
      <c r="D1713" s="113" t="s">
        <v>76313</v>
      </c>
      <c r="E1713" s="113" t="s">
        <v>76500</v>
      </c>
      <c r="F1713" s="113" t="s">
        <v>76255</v>
      </c>
      <c r="G1713" s="113" t="s">
        <v>76424</v>
      </c>
      <c r="H1713" s="113" t="s">
        <v>76425</v>
      </c>
      <c r="I1713" s="113" t="s">
        <v>76426</v>
      </c>
      <c r="J1713" s="115">
        <v>248.15</v>
      </c>
    </row>
    <row r="1714" spans="1:10" x14ac:dyDescent="0.35">
      <c r="A1714" s="113" t="s">
        <v>76487</v>
      </c>
      <c r="B1714" s="113" t="s">
        <v>76492</v>
      </c>
      <c r="C1714" s="114">
        <v>287</v>
      </c>
      <c r="D1714" s="113" t="s">
        <v>76313</v>
      </c>
      <c r="E1714" s="113" t="s">
        <v>76500</v>
      </c>
      <c r="F1714" s="113" t="s">
        <v>76255</v>
      </c>
      <c r="G1714" s="113" t="s">
        <v>76427</v>
      </c>
      <c r="H1714" s="113" t="s">
        <v>76428</v>
      </c>
      <c r="I1714" s="113" t="s">
        <v>76429</v>
      </c>
      <c r="J1714" s="115">
        <v>214.29</v>
      </c>
    </row>
    <row r="1715" spans="1:10" x14ac:dyDescent="0.35">
      <c r="A1715" s="113" t="s">
        <v>76487</v>
      </c>
      <c r="B1715" s="113" t="s">
        <v>76492</v>
      </c>
      <c r="C1715" s="114">
        <v>287</v>
      </c>
      <c r="D1715" s="113" t="s">
        <v>76313</v>
      </c>
      <c r="E1715" s="113" t="s">
        <v>76500</v>
      </c>
      <c r="F1715" s="113" t="s">
        <v>76255</v>
      </c>
      <c r="G1715" s="113" t="s">
        <v>76430</v>
      </c>
      <c r="H1715" s="113" t="s">
        <v>76431</v>
      </c>
      <c r="I1715" s="113" t="s">
        <v>76432</v>
      </c>
      <c r="J1715" s="115">
        <v>209.63</v>
      </c>
    </row>
    <row r="1716" spans="1:10" x14ac:dyDescent="0.35">
      <c r="A1716" s="113" t="s">
        <v>76487</v>
      </c>
      <c r="B1716" s="113" t="s">
        <v>76492</v>
      </c>
      <c r="C1716" s="114">
        <v>287</v>
      </c>
      <c r="D1716" s="113" t="s">
        <v>76313</v>
      </c>
      <c r="E1716" s="113" t="s">
        <v>76500</v>
      </c>
      <c r="F1716" s="113" t="s">
        <v>76255</v>
      </c>
      <c r="G1716" s="113" t="s">
        <v>76433</v>
      </c>
      <c r="H1716" s="113" t="s">
        <v>76434</v>
      </c>
      <c r="I1716" s="113" t="s">
        <v>76435</v>
      </c>
      <c r="J1716" s="115">
        <v>189.95</v>
      </c>
    </row>
    <row r="1717" spans="1:10" x14ac:dyDescent="0.35">
      <c r="A1717" s="113" t="s">
        <v>76487</v>
      </c>
      <c r="B1717" s="113" t="s">
        <v>76492</v>
      </c>
      <c r="C1717" s="114">
        <v>287</v>
      </c>
      <c r="D1717" s="113" t="s">
        <v>76313</v>
      </c>
      <c r="E1717" s="113" t="s">
        <v>76500</v>
      </c>
      <c r="F1717" s="113" t="s">
        <v>76255</v>
      </c>
      <c r="G1717" s="113" t="s">
        <v>76436</v>
      </c>
      <c r="H1717" s="113" t="s">
        <v>76437</v>
      </c>
      <c r="I1717" s="113" t="s">
        <v>76438</v>
      </c>
      <c r="J1717" s="115">
        <v>284.89</v>
      </c>
    </row>
    <row r="1718" spans="1:10" x14ac:dyDescent="0.35">
      <c r="A1718" s="113" t="s">
        <v>76487</v>
      </c>
      <c r="B1718" s="113" t="s">
        <v>76492</v>
      </c>
      <c r="C1718" s="114">
        <v>287</v>
      </c>
      <c r="D1718" s="113" t="s">
        <v>76313</v>
      </c>
      <c r="E1718" s="113" t="s">
        <v>76500</v>
      </c>
      <c r="F1718" s="113" t="s">
        <v>76256</v>
      </c>
      <c r="G1718" s="113" t="s">
        <v>76419</v>
      </c>
      <c r="H1718" s="113" t="s">
        <v>76419</v>
      </c>
      <c r="I1718" s="113" t="s">
        <v>76420</v>
      </c>
      <c r="J1718" s="115">
        <v>201.6</v>
      </c>
    </row>
    <row r="1719" spans="1:10" x14ac:dyDescent="0.35">
      <c r="A1719" s="113" t="s">
        <v>76487</v>
      </c>
      <c r="B1719" s="113" t="s">
        <v>76492</v>
      </c>
      <c r="C1719" s="114">
        <v>287</v>
      </c>
      <c r="D1719" s="113" t="s">
        <v>76313</v>
      </c>
      <c r="E1719" s="113" t="s">
        <v>76500</v>
      </c>
      <c r="F1719" s="113" t="s">
        <v>76256</v>
      </c>
      <c r="G1719" s="113" t="s">
        <v>76421</v>
      </c>
      <c r="H1719" s="113" t="s">
        <v>76422</v>
      </c>
      <c r="I1719" s="113" t="s">
        <v>76423</v>
      </c>
      <c r="J1719" s="115">
        <v>241.74</v>
      </c>
    </row>
    <row r="1720" spans="1:10" x14ac:dyDescent="0.35">
      <c r="A1720" s="113" t="s">
        <v>76487</v>
      </c>
      <c r="B1720" s="113" t="s">
        <v>76492</v>
      </c>
      <c r="C1720" s="114">
        <v>287</v>
      </c>
      <c r="D1720" s="113" t="s">
        <v>76313</v>
      </c>
      <c r="E1720" s="113" t="s">
        <v>76500</v>
      </c>
      <c r="F1720" s="113" t="s">
        <v>76256</v>
      </c>
      <c r="G1720" s="113" t="s">
        <v>76424</v>
      </c>
      <c r="H1720" s="113" t="s">
        <v>76425</v>
      </c>
      <c r="I1720" s="113" t="s">
        <v>76426</v>
      </c>
      <c r="J1720" s="115">
        <v>282.20999999999998</v>
      </c>
    </row>
    <row r="1721" spans="1:10" x14ac:dyDescent="0.35">
      <c r="A1721" s="113" t="s">
        <v>76487</v>
      </c>
      <c r="B1721" s="113" t="s">
        <v>76492</v>
      </c>
      <c r="C1721" s="114">
        <v>287</v>
      </c>
      <c r="D1721" s="113" t="s">
        <v>76313</v>
      </c>
      <c r="E1721" s="113" t="s">
        <v>76500</v>
      </c>
      <c r="F1721" s="113" t="s">
        <v>76256</v>
      </c>
      <c r="G1721" s="113" t="s">
        <v>76427</v>
      </c>
      <c r="H1721" s="113" t="s">
        <v>76428</v>
      </c>
      <c r="I1721" s="113" t="s">
        <v>76429</v>
      </c>
      <c r="J1721" s="115">
        <v>154.93</v>
      </c>
    </row>
    <row r="1722" spans="1:10" x14ac:dyDescent="0.35">
      <c r="A1722" s="113" t="s">
        <v>76487</v>
      </c>
      <c r="B1722" s="113" t="s">
        <v>76492</v>
      </c>
      <c r="C1722" s="114">
        <v>287</v>
      </c>
      <c r="D1722" s="113" t="s">
        <v>76313</v>
      </c>
      <c r="E1722" s="113" t="s">
        <v>76500</v>
      </c>
      <c r="F1722" s="113" t="s">
        <v>76256</v>
      </c>
      <c r="G1722" s="113" t="s">
        <v>76430</v>
      </c>
      <c r="H1722" s="113" t="s">
        <v>76431</v>
      </c>
      <c r="I1722" s="113" t="s">
        <v>76432</v>
      </c>
      <c r="J1722" s="115">
        <v>241.74</v>
      </c>
    </row>
    <row r="1723" spans="1:10" x14ac:dyDescent="0.35">
      <c r="A1723" s="113" t="s">
        <v>76487</v>
      </c>
      <c r="B1723" s="113" t="s">
        <v>76492</v>
      </c>
      <c r="C1723" s="114">
        <v>287</v>
      </c>
      <c r="D1723" s="113" t="s">
        <v>76313</v>
      </c>
      <c r="E1723" s="113" t="s">
        <v>76500</v>
      </c>
      <c r="F1723" s="113" t="s">
        <v>76256</v>
      </c>
      <c r="G1723" s="113" t="s">
        <v>76433</v>
      </c>
      <c r="H1723" s="113" t="s">
        <v>76434</v>
      </c>
      <c r="I1723" s="113" t="s">
        <v>76435</v>
      </c>
      <c r="J1723" s="115">
        <v>140.41</v>
      </c>
    </row>
    <row r="1724" spans="1:10" x14ac:dyDescent="0.35">
      <c r="A1724" s="113" t="s">
        <v>76487</v>
      </c>
      <c r="B1724" s="113" t="s">
        <v>76492</v>
      </c>
      <c r="C1724" s="114">
        <v>287</v>
      </c>
      <c r="D1724" s="113" t="s">
        <v>76313</v>
      </c>
      <c r="E1724" s="113" t="s">
        <v>76500</v>
      </c>
      <c r="F1724" s="113" t="s">
        <v>76256</v>
      </c>
      <c r="G1724" s="113" t="s">
        <v>76436</v>
      </c>
      <c r="H1724" s="113" t="s">
        <v>76437</v>
      </c>
      <c r="I1724" s="113" t="s">
        <v>76438</v>
      </c>
      <c r="J1724" s="115">
        <v>323.77999999999997</v>
      </c>
    </row>
    <row r="1725" spans="1:10" x14ac:dyDescent="0.35">
      <c r="A1725" s="113" t="s">
        <v>76487</v>
      </c>
      <c r="B1725" s="113" t="s">
        <v>76497</v>
      </c>
      <c r="C1725" s="114">
        <v>291</v>
      </c>
      <c r="D1725" s="113" t="s">
        <v>76317</v>
      </c>
      <c r="E1725" s="113" t="s">
        <v>76499</v>
      </c>
      <c r="F1725" s="113" t="s">
        <v>76418</v>
      </c>
      <c r="G1725" s="113" t="s">
        <v>76419</v>
      </c>
      <c r="H1725" s="113" t="s">
        <v>76419</v>
      </c>
      <c r="I1725" s="113" t="s">
        <v>76420</v>
      </c>
      <c r="J1725" s="115">
        <v>191.68</v>
      </c>
    </row>
    <row r="1726" spans="1:10" x14ac:dyDescent="0.35">
      <c r="A1726" s="113" t="s">
        <v>76487</v>
      </c>
      <c r="B1726" s="113" t="s">
        <v>76497</v>
      </c>
      <c r="C1726" s="114">
        <v>291</v>
      </c>
      <c r="D1726" s="113" t="s">
        <v>76317</v>
      </c>
      <c r="E1726" s="113" t="s">
        <v>76499</v>
      </c>
      <c r="F1726" s="113" t="s">
        <v>76418</v>
      </c>
      <c r="G1726" s="113" t="s">
        <v>76421</v>
      </c>
      <c r="H1726" s="113" t="s">
        <v>76422</v>
      </c>
      <c r="I1726" s="113" t="s">
        <v>76423</v>
      </c>
      <c r="J1726" s="115">
        <v>285.45</v>
      </c>
    </row>
    <row r="1727" spans="1:10" x14ac:dyDescent="0.35">
      <c r="A1727" s="113" t="s">
        <v>76487</v>
      </c>
      <c r="B1727" s="113" t="s">
        <v>76497</v>
      </c>
      <c r="C1727" s="114">
        <v>291</v>
      </c>
      <c r="D1727" s="113" t="s">
        <v>76317</v>
      </c>
      <c r="E1727" s="113" t="s">
        <v>76499</v>
      </c>
      <c r="F1727" s="113" t="s">
        <v>76418</v>
      </c>
      <c r="G1727" s="113" t="s">
        <v>76424</v>
      </c>
      <c r="H1727" s="113" t="s">
        <v>76425</v>
      </c>
      <c r="I1727" s="113" t="s">
        <v>76426</v>
      </c>
      <c r="J1727" s="115">
        <v>259.58999999999997</v>
      </c>
    </row>
    <row r="1728" spans="1:10" x14ac:dyDescent="0.35">
      <c r="A1728" s="113" t="s">
        <v>76487</v>
      </c>
      <c r="B1728" s="113" t="s">
        <v>76497</v>
      </c>
      <c r="C1728" s="114">
        <v>291</v>
      </c>
      <c r="D1728" s="113" t="s">
        <v>76317</v>
      </c>
      <c r="E1728" s="113" t="s">
        <v>76499</v>
      </c>
      <c r="F1728" s="113" t="s">
        <v>76418</v>
      </c>
      <c r="G1728" s="113" t="s">
        <v>76427</v>
      </c>
      <c r="H1728" s="113" t="s">
        <v>76428</v>
      </c>
      <c r="I1728" s="113" t="s">
        <v>76429</v>
      </c>
      <c r="J1728" s="115">
        <v>278.14</v>
      </c>
    </row>
    <row r="1729" spans="1:10" x14ac:dyDescent="0.35">
      <c r="A1729" s="113" t="s">
        <v>76487</v>
      </c>
      <c r="B1729" s="113" t="s">
        <v>76497</v>
      </c>
      <c r="C1729" s="114">
        <v>291</v>
      </c>
      <c r="D1729" s="113" t="s">
        <v>76317</v>
      </c>
      <c r="E1729" s="113" t="s">
        <v>76499</v>
      </c>
      <c r="F1729" s="113" t="s">
        <v>76418</v>
      </c>
      <c r="G1729" s="113" t="s">
        <v>76430</v>
      </c>
      <c r="H1729" s="113" t="s">
        <v>76431</v>
      </c>
      <c r="I1729" s="113" t="s">
        <v>76432</v>
      </c>
      <c r="J1729" s="115">
        <v>285.45</v>
      </c>
    </row>
    <row r="1730" spans="1:10" x14ac:dyDescent="0.35">
      <c r="A1730" s="113" t="s">
        <v>76487</v>
      </c>
      <c r="B1730" s="113" t="s">
        <v>76497</v>
      </c>
      <c r="C1730" s="114">
        <v>291</v>
      </c>
      <c r="D1730" s="113" t="s">
        <v>76317</v>
      </c>
      <c r="E1730" s="113" t="s">
        <v>76499</v>
      </c>
      <c r="F1730" s="113" t="s">
        <v>76418</v>
      </c>
      <c r="G1730" s="113" t="s">
        <v>76433</v>
      </c>
      <c r="H1730" s="113" t="s">
        <v>76434</v>
      </c>
      <c r="I1730" s="113" t="s">
        <v>76435</v>
      </c>
      <c r="J1730" s="115">
        <v>178.78</v>
      </c>
    </row>
    <row r="1731" spans="1:10" x14ac:dyDescent="0.35">
      <c r="A1731" s="113" t="s">
        <v>76487</v>
      </c>
      <c r="B1731" s="113" t="s">
        <v>76497</v>
      </c>
      <c r="C1731" s="114">
        <v>291</v>
      </c>
      <c r="D1731" s="113" t="s">
        <v>76317</v>
      </c>
      <c r="E1731" s="113" t="s">
        <v>76499</v>
      </c>
      <c r="F1731" s="113" t="s">
        <v>76418</v>
      </c>
      <c r="G1731" s="113" t="s">
        <v>76436</v>
      </c>
      <c r="H1731" s="113" t="s">
        <v>76437</v>
      </c>
      <c r="I1731" s="113" t="s">
        <v>76438</v>
      </c>
      <c r="J1731" s="115">
        <v>320.92</v>
      </c>
    </row>
    <row r="1732" spans="1:10" x14ac:dyDescent="0.35">
      <c r="A1732" s="113" t="s">
        <v>76487</v>
      </c>
      <c r="B1732" s="113" t="s">
        <v>76497</v>
      </c>
      <c r="C1732" s="114">
        <v>291</v>
      </c>
      <c r="D1732" s="113" t="s">
        <v>76317</v>
      </c>
      <c r="E1732" s="113" t="s">
        <v>76499</v>
      </c>
      <c r="F1732" s="113" t="s">
        <v>76255</v>
      </c>
      <c r="G1732" s="113" t="s">
        <v>76419</v>
      </c>
      <c r="H1732" s="113" t="s">
        <v>76419</v>
      </c>
      <c r="I1732" s="113" t="s">
        <v>76420</v>
      </c>
      <c r="J1732" s="115">
        <v>152.77000000000001</v>
      </c>
    </row>
    <row r="1733" spans="1:10" x14ac:dyDescent="0.35">
      <c r="A1733" s="113" t="s">
        <v>76487</v>
      </c>
      <c r="B1733" s="113" t="s">
        <v>76497</v>
      </c>
      <c r="C1733" s="114">
        <v>291</v>
      </c>
      <c r="D1733" s="113" t="s">
        <v>76317</v>
      </c>
      <c r="E1733" s="113" t="s">
        <v>76499</v>
      </c>
      <c r="F1733" s="113" t="s">
        <v>76255</v>
      </c>
      <c r="G1733" s="113" t="s">
        <v>76421</v>
      </c>
      <c r="H1733" s="113" t="s">
        <v>76422</v>
      </c>
      <c r="I1733" s="113" t="s">
        <v>76423</v>
      </c>
      <c r="J1733" s="115">
        <v>214.29</v>
      </c>
    </row>
    <row r="1734" spans="1:10" x14ac:dyDescent="0.35">
      <c r="A1734" s="113" t="s">
        <v>76487</v>
      </c>
      <c r="B1734" s="113" t="s">
        <v>76497</v>
      </c>
      <c r="C1734" s="114">
        <v>291</v>
      </c>
      <c r="D1734" s="113" t="s">
        <v>76317</v>
      </c>
      <c r="E1734" s="113" t="s">
        <v>76499</v>
      </c>
      <c r="F1734" s="113" t="s">
        <v>76255</v>
      </c>
      <c r="G1734" s="113" t="s">
        <v>76424</v>
      </c>
      <c r="H1734" s="113" t="s">
        <v>76425</v>
      </c>
      <c r="I1734" s="113" t="s">
        <v>76426</v>
      </c>
      <c r="J1734" s="115">
        <v>248.15</v>
      </c>
    </row>
    <row r="1735" spans="1:10" x14ac:dyDescent="0.35">
      <c r="A1735" s="113" t="s">
        <v>76487</v>
      </c>
      <c r="B1735" s="113" t="s">
        <v>76497</v>
      </c>
      <c r="C1735" s="114">
        <v>291</v>
      </c>
      <c r="D1735" s="113" t="s">
        <v>76317</v>
      </c>
      <c r="E1735" s="113" t="s">
        <v>76499</v>
      </c>
      <c r="F1735" s="113" t="s">
        <v>76255</v>
      </c>
      <c r="G1735" s="113" t="s">
        <v>76427</v>
      </c>
      <c r="H1735" s="113" t="s">
        <v>76428</v>
      </c>
      <c r="I1735" s="113" t="s">
        <v>76429</v>
      </c>
      <c r="J1735" s="115">
        <v>214.29</v>
      </c>
    </row>
    <row r="1736" spans="1:10" x14ac:dyDescent="0.35">
      <c r="A1736" s="113" t="s">
        <v>76487</v>
      </c>
      <c r="B1736" s="113" t="s">
        <v>76497</v>
      </c>
      <c r="C1736" s="114">
        <v>291</v>
      </c>
      <c r="D1736" s="113" t="s">
        <v>76317</v>
      </c>
      <c r="E1736" s="113" t="s">
        <v>76499</v>
      </c>
      <c r="F1736" s="113" t="s">
        <v>76255</v>
      </c>
      <c r="G1736" s="113" t="s">
        <v>76430</v>
      </c>
      <c r="H1736" s="113" t="s">
        <v>76431</v>
      </c>
      <c r="I1736" s="113" t="s">
        <v>76432</v>
      </c>
      <c r="J1736" s="115">
        <v>209.63</v>
      </c>
    </row>
    <row r="1737" spans="1:10" x14ac:dyDescent="0.35">
      <c r="A1737" s="113" t="s">
        <v>76487</v>
      </c>
      <c r="B1737" s="113" t="s">
        <v>76497</v>
      </c>
      <c r="C1737" s="114">
        <v>291</v>
      </c>
      <c r="D1737" s="113" t="s">
        <v>76317</v>
      </c>
      <c r="E1737" s="113" t="s">
        <v>76499</v>
      </c>
      <c r="F1737" s="113" t="s">
        <v>76255</v>
      </c>
      <c r="G1737" s="113" t="s">
        <v>76433</v>
      </c>
      <c r="H1737" s="113" t="s">
        <v>76434</v>
      </c>
      <c r="I1737" s="113" t="s">
        <v>76435</v>
      </c>
      <c r="J1737" s="115">
        <v>189.95</v>
      </c>
    </row>
    <row r="1738" spans="1:10" x14ac:dyDescent="0.35">
      <c r="A1738" s="113" t="s">
        <v>76487</v>
      </c>
      <c r="B1738" s="113" t="s">
        <v>76497</v>
      </c>
      <c r="C1738" s="114">
        <v>291</v>
      </c>
      <c r="D1738" s="113" t="s">
        <v>76317</v>
      </c>
      <c r="E1738" s="113" t="s">
        <v>76499</v>
      </c>
      <c r="F1738" s="113" t="s">
        <v>76255</v>
      </c>
      <c r="G1738" s="113" t="s">
        <v>76436</v>
      </c>
      <c r="H1738" s="113" t="s">
        <v>76437</v>
      </c>
      <c r="I1738" s="113" t="s">
        <v>76438</v>
      </c>
      <c r="J1738" s="115">
        <v>284.89</v>
      </c>
    </row>
    <row r="1739" spans="1:10" x14ac:dyDescent="0.35">
      <c r="A1739" s="113" t="s">
        <v>76487</v>
      </c>
      <c r="B1739" s="113" t="s">
        <v>76497</v>
      </c>
      <c r="C1739" s="114">
        <v>291</v>
      </c>
      <c r="D1739" s="113" t="s">
        <v>76317</v>
      </c>
      <c r="E1739" s="113" t="s">
        <v>76499</v>
      </c>
      <c r="F1739" s="113" t="s">
        <v>76256</v>
      </c>
      <c r="G1739" s="113" t="s">
        <v>76419</v>
      </c>
      <c r="H1739" s="113" t="s">
        <v>76419</v>
      </c>
      <c r="I1739" s="113" t="s">
        <v>76420</v>
      </c>
      <c r="J1739" s="115">
        <v>201.6</v>
      </c>
    </row>
    <row r="1740" spans="1:10" x14ac:dyDescent="0.35">
      <c r="A1740" s="113" t="s">
        <v>76487</v>
      </c>
      <c r="B1740" s="113" t="s">
        <v>76497</v>
      </c>
      <c r="C1740" s="114">
        <v>291</v>
      </c>
      <c r="D1740" s="113" t="s">
        <v>76317</v>
      </c>
      <c r="E1740" s="113" t="s">
        <v>76499</v>
      </c>
      <c r="F1740" s="113" t="s">
        <v>76256</v>
      </c>
      <c r="G1740" s="113" t="s">
        <v>76421</v>
      </c>
      <c r="H1740" s="113" t="s">
        <v>76422</v>
      </c>
      <c r="I1740" s="113" t="s">
        <v>76423</v>
      </c>
      <c r="J1740" s="115">
        <v>241.74</v>
      </c>
    </row>
    <row r="1741" spans="1:10" x14ac:dyDescent="0.35">
      <c r="A1741" s="113" t="s">
        <v>76487</v>
      </c>
      <c r="B1741" s="113" t="s">
        <v>76497</v>
      </c>
      <c r="C1741" s="114">
        <v>291</v>
      </c>
      <c r="D1741" s="113" t="s">
        <v>76317</v>
      </c>
      <c r="E1741" s="113" t="s">
        <v>76499</v>
      </c>
      <c r="F1741" s="113" t="s">
        <v>76256</v>
      </c>
      <c r="G1741" s="113" t="s">
        <v>76424</v>
      </c>
      <c r="H1741" s="113" t="s">
        <v>76425</v>
      </c>
      <c r="I1741" s="113" t="s">
        <v>76426</v>
      </c>
      <c r="J1741" s="115">
        <v>282.20999999999998</v>
      </c>
    </row>
    <row r="1742" spans="1:10" x14ac:dyDescent="0.35">
      <c r="A1742" s="113" t="s">
        <v>76487</v>
      </c>
      <c r="B1742" s="113" t="s">
        <v>76497</v>
      </c>
      <c r="C1742" s="114">
        <v>291</v>
      </c>
      <c r="D1742" s="113" t="s">
        <v>76317</v>
      </c>
      <c r="E1742" s="113" t="s">
        <v>76499</v>
      </c>
      <c r="F1742" s="113" t="s">
        <v>76256</v>
      </c>
      <c r="G1742" s="113" t="s">
        <v>76427</v>
      </c>
      <c r="H1742" s="113" t="s">
        <v>76428</v>
      </c>
      <c r="I1742" s="113" t="s">
        <v>76429</v>
      </c>
      <c r="J1742" s="115">
        <v>154.93</v>
      </c>
    </row>
    <row r="1743" spans="1:10" x14ac:dyDescent="0.35">
      <c r="A1743" s="113" t="s">
        <v>76487</v>
      </c>
      <c r="B1743" s="113" t="s">
        <v>76497</v>
      </c>
      <c r="C1743" s="114">
        <v>291</v>
      </c>
      <c r="D1743" s="113" t="s">
        <v>76317</v>
      </c>
      <c r="E1743" s="113" t="s">
        <v>76499</v>
      </c>
      <c r="F1743" s="113" t="s">
        <v>76256</v>
      </c>
      <c r="G1743" s="113" t="s">
        <v>76430</v>
      </c>
      <c r="H1743" s="113" t="s">
        <v>76431</v>
      </c>
      <c r="I1743" s="113" t="s">
        <v>76432</v>
      </c>
      <c r="J1743" s="115">
        <v>241.74</v>
      </c>
    </row>
    <row r="1744" spans="1:10" x14ac:dyDescent="0.35">
      <c r="A1744" s="113" t="s">
        <v>76487</v>
      </c>
      <c r="B1744" s="113" t="s">
        <v>76497</v>
      </c>
      <c r="C1744" s="114">
        <v>291</v>
      </c>
      <c r="D1744" s="113" t="s">
        <v>76317</v>
      </c>
      <c r="E1744" s="113" t="s">
        <v>76499</v>
      </c>
      <c r="F1744" s="113" t="s">
        <v>76256</v>
      </c>
      <c r="G1744" s="113" t="s">
        <v>76433</v>
      </c>
      <c r="H1744" s="113" t="s">
        <v>76434</v>
      </c>
      <c r="I1744" s="113" t="s">
        <v>76435</v>
      </c>
      <c r="J1744" s="115">
        <v>140.41</v>
      </c>
    </row>
    <row r="1745" spans="1:10" x14ac:dyDescent="0.35">
      <c r="A1745" s="113" t="s">
        <v>76487</v>
      </c>
      <c r="B1745" s="113" t="s">
        <v>76497</v>
      </c>
      <c r="C1745" s="114">
        <v>291</v>
      </c>
      <c r="D1745" s="113" t="s">
        <v>76317</v>
      </c>
      <c r="E1745" s="113" t="s">
        <v>76499</v>
      </c>
      <c r="F1745" s="113" t="s">
        <v>76256</v>
      </c>
      <c r="G1745" s="113" t="s">
        <v>76436</v>
      </c>
      <c r="H1745" s="113" t="s">
        <v>76437</v>
      </c>
      <c r="I1745" s="113" t="s">
        <v>76438</v>
      </c>
      <c r="J1745" s="115">
        <v>323.77999999999997</v>
      </c>
    </row>
    <row r="1746" spans="1:10" x14ac:dyDescent="0.35">
      <c r="A1746" s="113" t="s">
        <v>76487</v>
      </c>
      <c r="B1746" s="113" t="s">
        <v>76497</v>
      </c>
      <c r="C1746" s="114">
        <v>292</v>
      </c>
      <c r="D1746" s="113" t="s">
        <v>76318</v>
      </c>
      <c r="E1746" s="113" t="s">
        <v>76499</v>
      </c>
      <c r="F1746" s="113" t="s">
        <v>76418</v>
      </c>
      <c r="G1746" s="113" t="s">
        <v>76419</v>
      </c>
      <c r="H1746" s="113" t="s">
        <v>76419</v>
      </c>
      <c r="I1746" s="113" t="s">
        <v>76420</v>
      </c>
      <c r="J1746" s="115">
        <v>191.68</v>
      </c>
    </row>
    <row r="1747" spans="1:10" x14ac:dyDescent="0.35">
      <c r="A1747" s="113" t="s">
        <v>76487</v>
      </c>
      <c r="B1747" s="113" t="s">
        <v>76497</v>
      </c>
      <c r="C1747" s="114">
        <v>292</v>
      </c>
      <c r="D1747" s="113" t="s">
        <v>76318</v>
      </c>
      <c r="E1747" s="113" t="s">
        <v>76499</v>
      </c>
      <c r="F1747" s="113" t="s">
        <v>76418</v>
      </c>
      <c r="G1747" s="113" t="s">
        <v>76421</v>
      </c>
      <c r="H1747" s="113" t="s">
        <v>76422</v>
      </c>
      <c r="I1747" s="113" t="s">
        <v>76423</v>
      </c>
      <c r="J1747" s="115">
        <v>285.45</v>
      </c>
    </row>
    <row r="1748" spans="1:10" x14ac:dyDescent="0.35">
      <c r="A1748" s="113" t="s">
        <v>76487</v>
      </c>
      <c r="B1748" s="113" t="s">
        <v>76497</v>
      </c>
      <c r="C1748" s="114">
        <v>292</v>
      </c>
      <c r="D1748" s="113" t="s">
        <v>76318</v>
      </c>
      <c r="E1748" s="113" t="s">
        <v>76499</v>
      </c>
      <c r="F1748" s="113" t="s">
        <v>76418</v>
      </c>
      <c r="G1748" s="113" t="s">
        <v>76424</v>
      </c>
      <c r="H1748" s="113" t="s">
        <v>76425</v>
      </c>
      <c r="I1748" s="113" t="s">
        <v>76426</v>
      </c>
      <c r="J1748" s="115">
        <v>259.58999999999997</v>
      </c>
    </row>
    <row r="1749" spans="1:10" x14ac:dyDescent="0.35">
      <c r="A1749" s="113" t="s">
        <v>76487</v>
      </c>
      <c r="B1749" s="113" t="s">
        <v>76497</v>
      </c>
      <c r="C1749" s="114">
        <v>292</v>
      </c>
      <c r="D1749" s="113" t="s">
        <v>76318</v>
      </c>
      <c r="E1749" s="113" t="s">
        <v>76499</v>
      </c>
      <c r="F1749" s="113" t="s">
        <v>76418</v>
      </c>
      <c r="G1749" s="113" t="s">
        <v>76427</v>
      </c>
      <c r="H1749" s="113" t="s">
        <v>76428</v>
      </c>
      <c r="I1749" s="113" t="s">
        <v>76429</v>
      </c>
      <c r="J1749" s="115">
        <v>278.14</v>
      </c>
    </row>
    <row r="1750" spans="1:10" x14ac:dyDescent="0.35">
      <c r="A1750" s="113" t="s">
        <v>76487</v>
      </c>
      <c r="B1750" s="113" t="s">
        <v>76497</v>
      </c>
      <c r="C1750" s="114">
        <v>292</v>
      </c>
      <c r="D1750" s="113" t="s">
        <v>76318</v>
      </c>
      <c r="E1750" s="113" t="s">
        <v>76499</v>
      </c>
      <c r="F1750" s="113" t="s">
        <v>76418</v>
      </c>
      <c r="G1750" s="113" t="s">
        <v>76430</v>
      </c>
      <c r="H1750" s="113" t="s">
        <v>76431</v>
      </c>
      <c r="I1750" s="113" t="s">
        <v>76432</v>
      </c>
      <c r="J1750" s="115">
        <v>285.45</v>
      </c>
    </row>
    <row r="1751" spans="1:10" x14ac:dyDescent="0.35">
      <c r="A1751" s="113" t="s">
        <v>76487</v>
      </c>
      <c r="B1751" s="113" t="s">
        <v>76497</v>
      </c>
      <c r="C1751" s="114">
        <v>292</v>
      </c>
      <c r="D1751" s="113" t="s">
        <v>76318</v>
      </c>
      <c r="E1751" s="113" t="s">
        <v>76499</v>
      </c>
      <c r="F1751" s="113" t="s">
        <v>76418</v>
      </c>
      <c r="G1751" s="113" t="s">
        <v>76433</v>
      </c>
      <c r="H1751" s="113" t="s">
        <v>76434</v>
      </c>
      <c r="I1751" s="113" t="s">
        <v>76435</v>
      </c>
      <c r="J1751" s="115">
        <v>178.78</v>
      </c>
    </row>
    <row r="1752" spans="1:10" x14ac:dyDescent="0.35">
      <c r="A1752" s="113" t="s">
        <v>76487</v>
      </c>
      <c r="B1752" s="113" t="s">
        <v>76497</v>
      </c>
      <c r="C1752" s="114">
        <v>292</v>
      </c>
      <c r="D1752" s="113" t="s">
        <v>76318</v>
      </c>
      <c r="E1752" s="113" t="s">
        <v>76499</v>
      </c>
      <c r="F1752" s="113" t="s">
        <v>76418</v>
      </c>
      <c r="G1752" s="113" t="s">
        <v>76436</v>
      </c>
      <c r="H1752" s="113" t="s">
        <v>76437</v>
      </c>
      <c r="I1752" s="113" t="s">
        <v>76438</v>
      </c>
      <c r="J1752" s="115">
        <v>320.92</v>
      </c>
    </row>
    <row r="1753" spans="1:10" x14ac:dyDescent="0.35">
      <c r="A1753" s="113" t="s">
        <v>76487</v>
      </c>
      <c r="B1753" s="113" t="s">
        <v>76497</v>
      </c>
      <c r="C1753" s="114">
        <v>292</v>
      </c>
      <c r="D1753" s="113" t="s">
        <v>76318</v>
      </c>
      <c r="E1753" s="113" t="s">
        <v>76499</v>
      </c>
      <c r="F1753" s="113" t="s">
        <v>76255</v>
      </c>
      <c r="G1753" s="113" t="s">
        <v>76419</v>
      </c>
      <c r="H1753" s="113" t="s">
        <v>76419</v>
      </c>
      <c r="I1753" s="113" t="s">
        <v>76420</v>
      </c>
      <c r="J1753" s="115">
        <v>152.77000000000001</v>
      </c>
    </row>
    <row r="1754" spans="1:10" x14ac:dyDescent="0.35">
      <c r="A1754" s="113" t="s">
        <v>76487</v>
      </c>
      <c r="B1754" s="113" t="s">
        <v>76497</v>
      </c>
      <c r="C1754" s="114">
        <v>292</v>
      </c>
      <c r="D1754" s="113" t="s">
        <v>76318</v>
      </c>
      <c r="E1754" s="113" t="s">
        <v>76499</v>
      </c>
      <c r="F1754" s="113" t="s">
        <v>76255</v>
      </c>
      <c r="G1754" s="113" t="s">
        <v>76421</v>
      </c>
      <c r="H1754" s="113" t="s">
        <v>76422</v>
      </c>
      <c r="I1754" s="113" t="s">
        <v>76423</v>
      </c>
      <c r="J1754" s="115">
        <v>214.29</v>
      </c>
    </row>
    <row r="1755" spans="1:10" x14ac:dyDescent="0.35">
      <c r="A1755" s="113" t="s">
        <v>76487</v>
      </c>
      <c r="B1755" s="113" t="s">
        <v>76497</v>
      </c>
      <c r="C1755" s="114">
        <v>292</v>
      </c>
      <c r="D1755" s="113" t="s">
        <v>76318</v>
      </c>
      <c r="E1755" s="113" t="s">
        <v>76499</v>
      </c>
      <c r="F1755" s="113" t="s">
        <v>76255</v>
      </c>
      <c r="G1755" s="113" t="s">
        <v>76424</v>
      </c>
      <c r="H1755" s="113" t="s">
        <v>76425</v>
      </c>
      <c r="I1755" s="113" t="s">
        <v>76426</v>
      </c>
      <c r="J1755" s="115">
        <v>248.15</v>
      </c>
    </row>
    <row r="1756" spans="1:10" x14ac:dyDescent="0.35">
      <c r="A1756" s="113" t="s">
        <v>76487</v>
      </c>
      <c r="B1756" s="113" t="s">
        <v>76497</v>
      </c>
      <c r="C1756" s="114">
        <v>292</v>
      </c>
      <c r="D1756" s="113" t="s">
        <v>76318</v>
      </c>
      <c r="E1756" s="113" t="s">
        <v>76499</v>
      </c>
      <c r="F1756" s="113" t="s">
        <v>76255</v>
      </c>
      <c r="G1756" s="113" t="s">
        <v>76427</v>
      </c>
      <c r="H1756" s="113" t="s">
        <v>76428</v>
      </c>
      <c r="I1756" s="113" t="s">
        <v>76429</v>
      </c>
      <c r="J1756" s="115">
        <v>214.29</v>
      </c>
    </row>
    <row r="1757" spans="1:10" x14ac:dyDescent="0.35">
      <c r="A1757" s="113" t="s">
        <v>76487</v>
      </c>
      <c r="B1757" s="113" t="s">
        <v>76497</v>
      </c>
      <c r="C1757" s="114">
        <v>292</v>
      </c>
      <c r="D1757" s="113" t="s">
        <v>76318</v>
      </c>
      <c r="E1757" s="113" t="s">
        <v>76499</v>
      </c>
      <c r="F1757" s="113" t="s">
        <v>76255</v>
      </c>
      <c r="G1757" s="113" t="s">
        <v>76430</v>
      </c>
      <c r="H1757" s="113" t="s">
        <v>76431</v>
      </c>
      <c r="I1757" s="113" t="s">
        <v>76432</v>
      </c>
      <c r="J1757" s="115">
        <v>209.63</v>
      </c>
    </row>
    <row r="1758" spans="1:10" x14ac:dyDescent="0.35">
      <c r="A1758" s="113" t="s">
        <v>76487</v>
      </c>
      <c r="B1758" s="113" t="s">
        <v>76497</v>
      </c>
      <c r="C1758" s="114">
        <v>292</v>
      </c>
      <c r="D1758" s="113" t="s">
        <v>76318</v>
      </c>
      <c r="E1758" s="113" t="s">
        <v>76499</v>
      </c>
      <c r="F1758" s="113" t="s">
        <v>76255</v>
      </c>
      <c r="G1758" s="113" t="s">
        <v>76433</v>
      </c>
      <c r="H1758" s="113" t="s">
        <v>76434</v>
      </c>
      <c r="I1758" s="113" t="s">
        <v>76435</v>
      </c>
      <c r="J1758" s="115">
        <v>189.95</v>
      </c>
    </row>
    <row r="1759" spans="1:10" x14ac:dyDescent="0.35">
      <c r="A1759" s="113" t="s">
        <v>76487</v>
      </c>
      <c r="B1759" s="113" t="s">
        <v>76497</v>
      </c>
      <c r="C1759" s="114">
        <v>292</v>
      </c>
      <c r="D1759" s="113" t="s">
        <v>76318</v>
      </c>
      <c r="E1759" s="113" t="s">
        <v>76499</v>
      </c>
      <c r="F1759" s="113" t="s">
        <v>76255</v>
      </c>
      <c r="G1759" s="113" t="s">
        <v>76436</v>
      </c>
      <c r="H1759" s="113" t="s">
        <v>76437</v>
      </c>
      <c r="I1759" s="113" t="s">
        <v>76438</v>
      </c>
      <c r="J1759" s="115">
        <v>284.89</v>
      </c>
    </row>
    <row r="1760" spans="1:10" x14ac:dyDescent="0.35">
      <c r="A1760" s="113" t="s">
        <v>76487</v>
      </c>
      <c r="B1760" s="113" t="s">
        <v>76497</v>
      </c>
      <c r="C1760" s="114">
        <v>292</v>
      </c>
      <c r="D1760" s="113" t="s">
        <v>76318</v>
      </c>
      <c r="E1760" s="113" t="s">
        <v>76499</v>
      </c>
      <c r="F1760" s="113" t="s">
        <v>76256</v>
      </c>
      <c r="G1760" s="113" t="s">
        <v>76419</v>
      </c>
      <c r="H1760" s="113" t="s">
        <v>76419</v>
      </c>
      <c r="I1760" s="113" t="s">
        <v>76420</v>
      </c>
      <c r="J1760" s="115">
        <v>201.6</v>
      </c>
    </row>
    <row r="1761" spans="1:10" x14ac:dyDescent="0.35">
      <c r="A1761" s="113" t="s">
        <v>76487</v>
      </c>
      <c r="B1761" s="113" t="s">
        <v>76497</v>
      </c>
      <c r="C1761" s="114">
        <v>292</v>
      </c>
      <c r="D1761" s="113" t="s">
        <v>76318</v>
      </c>
      <c r="E1761" s="113" t="s">
        <v>76499</v>
      </c>
      <c r="F1761" s="113" t="s">
        <v>76256</v>
      </c>
      <c r="G1761" s="113" t="s">
        <v>76421</v>
      </c>
      <c r="H1761" s="113" t="s">
        <v>76422</v>
      </c>
      <c r="I1761" s="113" t="s">
        <v>76423</v>
      </c>
      <c r="J1761" s="115">
        <v>241.74</v>
      </c>
    </row>
    <row r="1762" spans="1:10" x14ac:dyDescent="0.35">
      <c r="A1762" s="113" t="s">
        <v>76487</v>
      </c>
      <c r="B1762" s="113" t="s">
        <v>76497</v>
      </c>
      <c r="C1762" s="114">
        <v>292</v>
      </c>
      <c r="D1762" s="113" t="s">
        <v>76318</v>
      </c>
      <c r="E1762" s="113" t="s">
        <v>76499</v>
      </c>
      <c r="F1762" s="113" t="s">
        <v>76256</v>
      </c>
      <c r="G1762" s="113" t="s">
        <v>76424</v>
      </c>
      <c r="H1762" s="113" t="s">
        <v>76425</v>
      </c>
      <c r="I1762" s="113" t="s">
        <v>76426</v>
      </c>
      <c r="J1762" s="115">
        <v>282.20999999999998</v>
      </c>
    </row>
    <row r="1763" spans="1:10" x14ac:dyDescent="0.35">
      <c r="A1763" s="113" t="s">
        <v>76487</v>
      </c>
      <c r="B1763" s="113" t="s">
        <v>76497</v>
      </c>
      <c r="C1763" s="114">
        <v>292</v>
      </c>
      <c r="D1763" s="113" t="s">
        <v>76318</v>
      </c>
      <c r="E1763" s="113" t="s">
        <v>76499</v>
      </c>
      <c r="F1763" s="113" t="s">
        <v>76256</v>
      </c>
      <c r="G1763" s="113" t="s">
        <v>76427</v>
      </c>
      <c r="H1763" s="113" t="s">
        <v>76428</v>
      </c>
      <c r="I1763" s="113" t="s">
        <v>76429</v>
      </c>
      <c r="J1763" s="115">
        <v>154.93</v>
      </c>
    </row>
    <row r="1764" spans="1:10" x14ac:dyDescent="0.35">
      <c r="A1764" s="113" t="s">
        <v>76487</v>
      </c>
      <c r="B1764" s="113" t="s">
        <v>76497</v>
      </c>
      <c r="C1764" s="114">
        <v>292</v>
      </c>
      <c r="D1764" s="113" t="s">
        <v>76318</v>
      </c>
      <c r="E1764" s="113" t="s">
        <v>76499</v>
      </c>
      <c r="F1764" s="113" t="s">
        <v>76256</v>
      </c>
      <c r="G1764" s="113" t="s">
        <v>76430</v>
      </c>
      <c r="H1764" s="113" t="s">
        <v>76431</v>
      </c>
      <c r="I1764" s="113" t="s">
        <v>76432</v>
      </c>
      <c r="J1764" s="115">
        <v>241.74</v>
      </c>
    </row>
    <row r="1765" spans="1:10" x14ac:dyDescent="0.35">
      <c r="A1765" s="113" t="s">
        <v>76487</v>
      </c>
      <c r="B1765" s="113" t="s">
        <v>76497</v>
      </c>
      <c r="C1765" s="114">
        <v>292</v>
      </c>
      <c r="D1765" s="113" t="s">
        <v>76318</v>
      </c>
      <c r="E1765" s="113" t="s">
        <v>76499</v>
      </c>
      <c r="F1765" s="113" t="s">
        <v>76256</v>
      </c>
      <c r="G1765" s="113" t="s">
        <v>76433</v>
      </c>
      <c r="H1765" s="113" t="s">
        <v>76434</v>
      </c>
      <c r="I1765" s="113" t="s">
        <v>76435</v>
      </c>
      <c r="J1765" s="115">
        <v>140.41</v>
      </c>
    </row>
    <row r="1766" spans="1:10" x14ac:dyDescent="0.35">
      <c r="A1766" s="113" t="s">
        <v>76487</v>
      </c>
      <c r="B1766" s="113" t="s">
        <v>76497</v>
      </c>
      <c r="C1766" s="114">
        <v>292</v>
      </c>
      <c r="D1766" s="113" t="s">
        <v>76318</v>
      </c>
      <c r="E1766" s="113" t="s">
        <v>76499</v>
      </c>
      <c r="F1766" s="113" t="s">
        <v>76256</v>
      </c>
      <c r="G1766" s="113" t="s">
        <v>76436</v>
      </c>
      <c r="H1766" s="113" t="s">
        <v>76437</v>
      </c>
      <c r="I1766" s="113" t="s">
        <v>76438</v>
      </c>
      <c r="J1766" s="115">
        <v>323.77999999999997</v>
      </c>
    </row>
    <row r="1767" spans="1:10" x14ac:dyDescent="0.35">
      <c r="A1767" s="113" t="s">
        <v>76487</v>
      </c>
      <c r="B1767" s="113" t="s">
        <v>76494</v>
      </c>
      <c r="C1767" s="114">
        <v>293</v>
      </c>
      <c r="D1767" s="113" t="s">
        <v>76319</v>
      </c>
      <c r="E1767" s="113" t="s">
        <v>76483</v>
      </c>
      <c r="F1767" s="113" t="s">
        <v>76418</v>
      </c>
      <c r="G1767" s="113" t="s">
        <v>76419</v>
      </c>
      <c r="H1767" s="113" t="s">
        <v>76419</v>
      </c>
      <c r="I1767" s="113" t="s">
        <v>76420</v>
      </c>
      <c r="J1767" s="115">
        <v>191.68</v>
      </c>
    </row>
    <row r="1768" spans="1:10" x14ac:dyDescent="0.35">
      <c r="A1768" s="113" t="s">
        <v>76487</v>
      </c>
      <c r="B1768" s="113" t="s">
        <v>76494</v>
      </c>
      <c r="C1768" s="114">
        <v>293</v>
      </c>
      <c r="D1768" s="113" t="s">
        <v>76319</v>
      </c>
      <c r="E1768" s="113" t="s">
        <v>76483</v>
      </c>
      <c r="F1768" s="113" t="s">
        <v>76418</v>
      </c>
      <c r="G1768" s="113" t="s">
        <v>76421</v>
      </c>
      <c r="H1768" s="113" t="s">
        <v>76422</v>
      </c>
      <c r="I1768" s="113" t="s">
        <v>76423</v>
      </c>
      <c r="J1768" s="115">
        <v>285.45</v>
      </c>
    </row>
    <row r="1769" spans="1:10" x14ac:dyDescent="0.35">
      <c r="A1769" s="113" t="s">
        <v>76487</v>
      </c>
      <c r="B1769" s="113" t="s">
        <v>76494</v>
      </c>
      <c r="C1769" s="114">
        <v>293</v>
      </c>
      <c r="D1769" s="113" t="s">
        <v>76319</v>
      </c>
      <c r="E1769" s="113" t="s">
        <v>76483</v>
      </c>
      <c r="F1769" s="113" t="s">
        <v>76418</v>
      </c>
      <c r="G1769" s="113" t="s">
        <v>76424</v>
      </c>
      <c r="H1769" s="113" t="s">
        <v>76425</v>
      </c>
      <c r="I1769" s="113" t="s">
        <v>76426</v>
      </c>
      <c r="J1769" s="115">
        <v>259.58999999999997</v>
      </c>
    </row>
    <row r="1770" spans="1:10" x14ac:dyDescent="0.35">
      <c r="A1770" s="113" t="s">
        <v>76487</v>
      </c>
      <c r="B1770" s="113" t="s">
        <v>76494</v>
      </c>
      <c r="C1770" s="114">
        <v>293</v>
      </c>
      <c r="D1770" s="113" t="s">
        <v>76319</v>
      </c>
      <c r="E1770" s="113" t="s">
        <v>76483</v>
      </c>
      <c r="F1770" s="113" t="s">
        <v>76418</v>
      </c>
      <c r="G1770" s="113" t="s">
        <v>76427</v>
      </c>
      <c r="H1770" s="113" t="s">
        <v>76428</v>
      </c>
      <c r="I1770" s="113" t="s">
        <v>76429</v>
      </c>
      <c r="J1770" s="115">
        <v>278.14</v>
      </c>
    </row>
    <row r="1771" spans="1:10" x14ac:dyDescent="0.35">
      <c r="A1771" s="113" t="s">
        <v>76487</v>
      </c>
      <c r="B1771" s="113" t="s">
        <v>76494</v>
      </c>
      <c r="C1771" s="114">
        <v>293</v>
      </c>
      <c r="D1771" s="113" t="s">
        <v>76319</v>
      </c>
      <c r="E1771" s="113" t="s">
        <v>76483</v>
      </c>
      <c r="F1771" s="113" t="s">
        <v>76418</v>
      </c>
      <c r="G1771" s="113" t="s">
        <v>76430</v>
      </c>
      <c r="H1771" s="113" t="s">
        <v>76431</v>
      </c>
      <c r="I1771" s="113" t="s">
        <v>76432</v>
      </c>
      <c r="J1771" s="115">
        <v>285.45</v>
      </c>
    </row>
    <row r="1772" spans="1:10" x14ac:dyDescent="0.35">
      <c r="A1772" s="113" t="s">
        <v>76487</v>
      </c>
      <c r="B1772" s="113" t="s">
        <v>76494</v>
      </c>
      <c r="C1772" s="114">
        <v>293</v>
      </c>
      <c r="D1772" s="113" t="s">
        <v>76319</v>
      </c>
      <c r="E1772" s="113" t="s">
        <v>76483</v>
      </c>
      <c r="F1772" s="113" t="s">
        <v>76418</v>
      </c>
      <c r="G1772" s="113" t="s">
        <v>76433</v>
      </c>
      <c r="H1772" s="113" t="s">
        <v>76434</v>
      </c>
      <c r="I1772" s="113" t="s">
        <v>76435</v>
      </c>
      <c r="J1772" s="115">
        <v>178.78</v>
      </c>
    </row>
    <row r="1773" spans="1:10" x14ac:dyDescent="0.35">
      <c r="A1773" s="113" t="s">
        <v>76487</v>
      </c>
      <c r="B1773" s="113" t="s">
        <v>76494</v>
      </c>
      <c r="C1773" s="114">
        <v>293</v>
      </c>
      <c r="D1773" s="113" t="s">
        <v>76319</v>
      </c>
      <c r="E1773" s="113" t="s">
        <v>76483</v>
      </c>
      <c r="F1773" s="113" t="s">
        <v>76418</v>
      </c>
      <c r="G1773" s="113" t="s">
        <v>76436</v>
      </c>
      <c r="H1773" s="113" t="s">
        <v>76437</v>
      </c>
      <c r="I1773" s="113" t="s">
        <v>76438</v>
      </c>
      <c r="J1773" s="115">
        <v>320.92</v>
      </c>
    </row>
    <row r="1774" spans="1:10" x14ac:dyDescent="0.35">
      <c r="A1774" s="113" t="s">
        <v>76487</v>
      </c>
      <c r="B1774" s="113" t="s">
        <v>76494</v>
      </c>
      <c r="C1774" s="114">
        <v>293</v>
      </c>
      <c r="D1774" s="113" t="s">
        <v>76319</v>
      </c>
      <c r="E1774" s="113" t="s">
        <v>76483</v>
      </c>
      <c r="F1774" s="113" t="s">
        <v>76255</v>
      </c>
      <c r="G1774" s="113" t="s">
        <v>76419</v>
      </c>
      <c r="H1774" s="113" t="s">
        <v>76419</v>
      </c>
      <c r="I1774" s="113" t="s">
        <v>76420</v>
      </c>
      <c r="J1774" s="115">
        <v>152.77000000000001</v>
      </c>
    </row>
    <row r="1775" spans="1:10" x14ac:dyDescent="0.35">
      <c r="A1775" s="113" t="s">
        <v>76487</v>
      </c>
      <c r="B1775" s="113" t="s">
        <v>76494</v>
      </c>
      <c r="C1775" s="114">
        <v>293</v>
      </c>
      <c r="D1775" s="113" t="s">
        <v>76319</v>
      </c>
      <c r="E1775" s="113" t="s">
        <v>76483</v>
      </c>
      <c r="F1775" s="113" t="s">
        <v>76255</v>
      </c>
      <c r="G1775" s="113" t="s">
        <v>76421</v>
      </c>
      <c r="H1775" s="113" t="s">
        <v>76422</v>
      </c>
      <c r="I1775" s="113" t="s">
        <v>76423</v>
      </c>
      <c r="J1775" s="115">
        <v>214.29</v>
      </c>
    </row>
    <row r="1776" spans="1:10" x14ac:dyDescent="0.35">
      <c r="A1776" s="113" t="s">
        <v>76487</v>
      </c>
      <c r="B1776" s="113" t="s">
        <v>76494</v>
      </c>
      <c r="C1776" s="114">
        <v>293</v>
      </c>
      <c r="D1776" s="113" t="s">
        <v>76319</v>
      </c>
      <c r="E1776" s="113" t="s">
        <v>76483</v>
      </c>
      <c r="F1776" s="113" t="s">
        <v>76255</v>
      </c>
      <c r="G1776" s="113" t="s">
        <v>76424</v>
      </c>
      <c r="H1776" s="113" t="s">
        <v>76425</v>
      </c>
      <c r="I1776" s="113" t="s">
        <v>76426</v>
      </c>
      <c r="J1776" s="115">
        <v>248.15</v>
      </c>
    </row>
    <row r="1777" spans="1:10" x14ac:dyDescent="0.35">
      <c r="A1777" s="113" t="s">
        <v>76487</v>
      </c>
      <c r="B1777" s="113" t="s">
        <v>76494</v>
      </c>
      <c r="C1777" s="114">
        <v>293</v>
      </c>
      <c r="D1777" s="113" t="s">
        <v>76319</v>
      </c>
      <c r="E1777" s="113" t="s">
        <v>76483</v>
      </c>
      <c r="F1777" s="113" t="s">
        <v>76255</v>
      </c>
      <c r="G1777" s="113" t="s">
        <v>76427</v>
      </c>
      <c r="H1777" s="113" t="s">
        <v>76428</v>
      </c>
      <c r="I1777" s="113" t="s">
        <v>76429</v>
      </c>
      <c r="J1777" s="115">
        <v>214.29</v>
      </c>
    </row>
    <row r="1778" spans="1:10" x14ac:dyDescent="0.35">
      <c r="A1778" s="113" t="s">
        <v>76487</v>
      </c>
      <c r="B1778" s="113" t="s">
        <v>76494</v>
      </c>
      <c r="C1778" s="114">
        <v>293</v>
      </c>
      <c r="D1778" s="113" t="s">
        <v>76319</v>
      </c>
      <c r="E1778" s="113" t="s">
        <v>76483</v>
      </c>
      <c r="F1778" s="113" t="s">
        <v>76255</v>
      </c>
      <c r="G1778" s="113" t="s">
        <v>76430</v>
      </c>
      <c r="H1778" s="113" t="s">
        <v>76431</v>
      </c>
      <c r="I1778" s="113" t="s">
        <v>76432</v>
      </c>
      <c r="J1778" s="115">
        <v>209.63</v>
      </c>
    </row>
    <row r="1779" spans="1:10" x14ac:dyDescent="0.35">
      <c r="A1779" s="113" t="s">
        <v>76487</v>
      </c>
      <c r="B1779" s="113" t="s">
        <v>76494</v>
      </c>
      <c r="C1779" s="114">
        <v>293</v>
      </c>
      <c r="D1779" s="113" t="s">
        <v>76319</v>
      </c>
      <c r="E1779" s="113" t="s">
        <v>76483</v>
      </c>
      <c r="F1779" s="113" t="s">
        <v>76255</v>
      </c>
      <c r="G1779" s="113" t="s">
        <v>76433</v>
      </c>
      <c r="H1779" s="113" t="s">
        <v>76434</v>
      </c>
      <c r="I1779" s="113" t="s">
        <v>76435</v>
      </c>
      <c r="J1779" s="115">
        <v>189.95</v>
      </c>
    </row>
    <row r="1780" spans="1:10" x14ac:dyDescent="0.35">
      <c r="A1780" s="113" t="s">
        <v>76487</v>
      </c>
      <c r="B1780" s="113" t="s">
        <v>76494</v>
      </c>
      <c r="C1780" s="114">
        <v>293</v>
      </c>
      <c r="D1780" s="113" t="s">
        <v>76319</v>
      </c>
      <c r="E1780" s="113" t="s">
        <v>76483</v>
      </c>
      <c r="F1780" s="113" t="s">
        <v>76255</v>
      </c>
      <c r="G1780" s="113" t="s">
        <v>76436</v>
      </c>
      <c r="H1780" s="113" t="s">
        <v>76437</v>
      </c>
      <c r="I1780" s="113" t="s">
        <v>76438</v>
      </c>
      <c r="J1780" s="115">
        <v>284.89</v>
      </c>
    </row>
    <row r="1781" spans="1:10" x14ac:dyDescent="0.35">
      <c r="A1781" s="113" t="s">
        <v>76487</v>
      </c>
      <c r="B1781" s="113" t="s">
        <v>76494</v>
      </c>
      <c r="C1781" s="114">
        <v>293</v>
      </c>
      <c r="D1781" s="113" t="s">
        <v>76319</v>
      </c>
      <c r="E1781" s="113" t="s">
        <v>76483</v>
      </c>
      <c r="F1781" s="113" t="s">
        <v>76256</v>
      </c>
      <c r="G1781" s="113" t="s">
        <v>76419</v>
      </c>
      <c r="H1781" s="113" t="s">
        <v>76419</v>
      </c>
      <c r="I1781" s="113" t="s">
        <v>76420</v>
      </c>
      <c r="J1781" s="115">
        <v>201.6</v>
      </c>
    </row>
    <row r="1782" spans="1:10" x14ac:dyDescent="0.35">
      <c r="A1782" s="113" t="s">
        <v>76487</v>
      </c>
      <c r="B1782" s="113" t="s">
        <v>76494</v>
      </c>
      <c r="C1782" s="114">
        <v>293</v>
      </c>
      <c r="D1782" s="113" t="s">
        <v>76319</v>
      </c>
      <c r="E1782" s="113" t="s">
        <v>76483</v>
      </c>
      <c r="F1782" s="113" t="s">
        <v>76256</v>
      </c>
      <c r="G1782" s="113" t="s">
        <v>76421</v>
      </c>
      <c r="H1782" s="113" t="s">
        <v>76422</v>
      </c>
      <c r="I1782" s="113" t="s">
        <v>76423</v>
      </c>
      <c r="J1782" s="115">
        <v>241.74</v>
      </c>
    </row>
    <row r="1783" spans="1:10" x14ac:dyDescent="0.35">
      <c r="A1783" s="113" t="s">
        <v>76487</v>
      </c>
      <c r="B1783" s="113" t="s">
        <v>76494</v>
      </c>
      <c r="C1783" s="114">
        <v>293</v>
      </c>
      <c r="D1783" s="113" t="s">
        <v>76319</v>
      </c>
      <c r="E1783" s="113" t="s">
        <v>76483</v>
      </c>
      <c r="F1783" s="113" t="s">
        <v>76256</v>
      </c>
      <c r="G1783" s="113" t="s">
        <v>76424</v>
      </c>
      <c r="H1783" s="113" t="s">
        <v>76425</v>
      </c>
      <c r="I1783" s="113" t="s">
        <v>76426</v>
      </c>
      <c r="J1783" s="115">
        <v>282.20999999999998</v>
      </c>
    </row>
    <row r="1784" spans="1:10" x14ac:dyDescent="0.35">
      <c r="A1784" s="113" t="s">
        <v>76487</v>
      </c>
      <c r="B1784" s="113" t="s">
        <v>76494</v>
      </c>
      <c r="C1784" s="114">
        <v>293</v>
      </c>
      <c r="D1784" s="113" t="s">
        <v>76319</v>
      </c>
      <c r="E1784" s="113" t="s">
        <v>76483</v>
      </c>
      <c r="F1784" s="113" t="s">
        <v>76256</v>
      </c>
      <c r="G1784" s="113" t="s">
        <v>76427</v>
      </c>
      <c r="H1784" s="113" t="s">
        <v>76428</v>
      </c>
      <c r="I1784" s="113" t="s">
        <v>76429</v>
      </c>
      <c r="J1784" s="115">
        <v>154.93</v>
      </c>
    </row>
    <row r="1785" spans="1:10" x14ac:dyDescent="0.35">
      <c r="A1785" s="113" t="s">
        <v>76487</v>
      </c>
      <c r="B1785" s="113" t="s">
        <v>76494</v>
      </c>
      <c r="C1785" s="114">
        <v>293</v>
      </c>
      <c r="D1785" s="113" t="s">
        <v>76319</v>
      </c>
      <c r="E1785" s="113" t="s">
        <v>76483</v>
      </c>
      <c r="F1785" s="113" t="s">
        <v>76256</v>
      </c>
      <c r="G1785" s="113" t="s">
        <v>76430</v>
      </c>
      <c r="H1785" s="113" t="s">
        <v>76431</v>
      </c>
      <c r="I1785" s="113" t="s">
        <v>76432</v>
      </c>
      <c r="J1785" s="115">
        <v>241.74</v>
      </c>
    </row>
    <row r="1786" spans="1:10" x14ac:dyDescent="0.35">
      <c r="A1786" s="113" t="s">
        <v>76487</v>
      </c>
      <c r="B1786" s="113" t="s">
        <v>76494</v>
      </c>
      <c r="C1786" s="114">
        <v>293</v>
      </c>
      <c r="D1786" s="113" t="s">
        <v>76319</v>
      </c>
      <c r="E1786" s="113" t="s">
        <v>76483</v>
      </c>
      <c r="F1786" s="113" t="s">
        <v>76256</v>
      </c>
      <c r="G1786" s="113" t="s">
        <v>76433</v>
      </c>
      <c r="H1786" s="113" t="s">
        <v>76434</v>
      </c>
      <c r="I1786" s="113" t="s">
        <v>76435</v>
      </c>
      <c r="J1786" s="115">
        <v>140.41</v>
      </c>
    </row>
    <row r="1787" spans="1:10" x14ac:dyDescent="0.35">
      <c r="A1787" s="113" t="s">
        <v>76487</v>
      </c>
      <c r="B1787" s="113" t="s">
        <v>76494</v>
      </c>
      <c r="C1787" s="114">
        <v>293</v>
      </c>
      <c r="D1787" s="113" t="s">
        <v>76319</v>
      </c>
      <c r="E1787" s="113" t="s">
        <v>76483</v>
      </c>
      <c r="F1787" s="113" t="s">
        <v>76256</v>
      </c>
      <c r="G1787" s="113" t="s">
        <v>76436</v>
      </c>
      <c r="H1787" s="113" t="s">
        <v>76437</v>
      </c>
      <c r="I1787" s="113" t="s">
        <v>76438</v>
      </c>
      <c r="J1787" s="115">
        <v>323.77999999999997</v>
      </c>
    </row>
    <row r="1788" spans="1:10" x14ac:dyDescent="0.35">
      <c r="A1788" s="113" t="s">
        <v>76487</v>
      </c>
      <c r="B1788" s="113" t="s">
        <v>76492</v>
      </c>
      <c r="C1788" s="114">
        <v>294</v>
      </c>
      <c r="D1788" s="113" t="s">
        <v>76320</v>
      </c>
      <c r="E1788" s="113" t="s">
        <v>76501</v>
      </c>
      <c r="F1788" s="113" t="s">
        <v>76418</v>
      </c>
      <c r="G1788" s="113" t="s">
        <v>76419</v>
      </c>
      <c r="H1788" s="113" t="s">
        <v>76419</v>
      </c>
      <c r="I1788" s="113" t="s">
        <v>76420</v>
      </c>
      <c r="J1788" s="115">
        <v>191.68</v>
      </c>
    </row>
    <row r="1789" spans="1:10" x14ac:dyDescent="0.35">
      <c r="A1789" s="113" t="s">
        <v>76487</v>
      </c>
      <c r="B1789" s="113" t="s">
        <v>76492</v>
      </c>
      <c r="C1789" s="114">
        <v>294</v>
      </c>
      <c r="D1789" s="113" t="s">
        <v>76320</v>
      </c>
      <c r="E1789" s="113" t="s">
        <v>76501</v>
      </c>
      <c r="F1789" s="113" t="s">
        <v>76418</v>
      </c>
      <c r="G1789" s="113" t="s">
        <v>76421</v>
      </c>
      <c r="H1789" s="113" t="s">
        <v>76422</v>
      </c>
      <c r="I1789" s="113" t="s">
        <v>76423</v>
      </c>
      <c r="J1789" s="115">
        <v>285.45</v>
      </c>
    </row>
    <row r="1790" spans="1:10" x14ac:dyDescent="0.35">
      <c r="A1790" s="113" t="s">
        <v>76487</v>
      </c>
      <c r="B1790" s="113" t="s">
        <v>76492</v>
      </c>
      <c r="C1790" s="114">
        <v>294</v>
      </c>
      <c r="D1790" s="113" t="s">
        <v>76320</v>
      </c>
      <c r="E1790" s="113" t="s">
        <v>76501</v>
      </c>
      <c r="F1790" s="113" t="s">
        <v>76418</v>
      </c>
      <c r="G1790" s="113" t="s">
        <v>76424</v>
      </c>
      <c r="H1790" s="113" t="s">
        <v>76425</v>
      </c>
      <c r="I1790" s="113" t="s">
        <v>76426</v>
      </c>
      <c r="J1790" s="115">
        <v>259.58999999999997</v>
      </c>
    </row>
    <row r="1791" spans="1:10" x14ac:dyDescent="0.35">
      <c r="A1791" s="113" t="s">
        <v>76487</v>
      </c>
      <c r="B1791" s="113" t="s">
        <v>76492</v>
      </c>
      <c r="C1791" s="114">
        <v>294</v>
      </c>
      <c r="D1791" s="113" t="s">
        <v>76320</v>
      </c>
      <c r="E1791" s="113" t="s">
        <v>76501</v>
      </c>
      <c r="F1791" s="113" t="s">
        <v>76418</v>
      </c>
      <c r="G1791" s="113" t="s">
        <v>76427</v>
      </c>
      <c r="H1791" s="113" t="s">
        <v>76428</v>
      </c>
      <c r="I1791" s="113" t="s">
        <v>76429</v>
      </c>
      <c r="J1791" s="115">
        <v>278.14</v>
      </c>
    </row>
    <row r="1792" spans="1:10" x14ac:dyDescent="0.35">
      <c r="A1792" s="113" t="s">
        <v>76487</v>
      </c>
      <c r="B1792" s="113" t="s">
        <v>76492</v>
      </c>
      <c r="C1792" s="114">
        <v>294</v>
      </c>
      <c r="D1792" s="113" t="s">
        <v>76320</v>
      </c>
      <c r="E1792" s="113" t="s">
        <v>76501</v>
      </c>
      <c r="F1792" s="113" t="s">
        <v>76418</v>
      </c>
      <c r="G1792" s="113" t="s">
        <v>76430</v>
      </c>
      <c r="H1792" s="113" t="s">
        <v>76431</v>
      </c>
      <c r="I1792" s="113" t="s">
        <v>76432</v>
      </c>
      <c r="J1792" s="115">
        <v>285.45</v>
      </c>
    </row>
    <row r="1793" spans="1:10" x14ac:dyDescent="0.35">
      <c r="A1793" s="113" t="s">
        <v>76487</v>
      </c>
      <c r="B1793" s="113" t="s">
        <v>76492</v>
      </c>
      <c r="C1793" s="114">
        <v>294</v>
      </c>
      <c r="D1793" s="113" t="s">
        <v>76320</v>
      </c>
      <c r="E1793" s="113" t="s">
        <v>76501</v>
      </c>
      <c r="F1793" s="113" t="s">
        <v>76418</v>
      </c>
      <c r="G1793" s="113" t="s">
        <v>76433</v>
      </c>
      <c r="H1793" s="113" t="s">
        <v>76434</v>
      </c>
      <c r="I1793" s="113" t="s">
        <v>76435</v>
      </c>
      <c r="J1793" s="115">
        <v>178.78</v>
      </c>
    </row>
    <row r="1794" spans="1:10" x14ac:dyDescent="0.35">
      <c r="A1794" s="113" t="s">
        <v>76487</v>
      </c>
      <c r="B1794" s="113" t="s">
        <v>76492</v>
      </c>
      <c r="C1794" s="114">
        <v>294</v>
      </c>
      <c r="D1794" s="113" t="s">
        <v>76320</v>
      </c>
      <c r="E1794" s="113" t="s">
        <v>76501</v>
      </c>
      <c r="F1794" s="113" t="s">
        <v>76418</v>
      </c>
      <c r="G1794" s="113" t="s">
        <v>76436</v>
      </c>
      <c r="H1794" s="113" t="s">
        <v>76437</v>
      </c>
      <c r="I1794" s="113" t="s">
        <v>76438</v>
      </c>
      <c r="J1794" s="115">
        <v>320.92</v>
      </c>
    </row>
    <row r="1795" spans="1:10" x14ac:dyDescent="0.35">
      <c r="A1795" s="113" t="s">
        <v>76487</v>
      </c>
      <c r="B1795" s="113" t="s">
        <v>76492</v>
      </c>
      <c r="C1795" s="114">
        <v>294</v>
      </c>
      <c r="D1795" s="113" t="s">
        <v>76320</v>
      </c>
      <c r="E1795" s="113" t="s">
        <v>76501</v>
      </c>
      <c r="F1795" s="113" t="s">
        <v>76255</v>
      </c>
      <c r="G1795" s="113" t="s">
        <v>76419</v>
      </c>
      <c r="H1795" s="113" t="s">
        <v>76419</v>
      </c>
      <c r="I1795" s="113" t="s">
        <v>76420</v>
      </c>
      <c r="J1795" s="115">
        <v>152.77000000000001</v>
      </c>
    </row>
    <row r="1796" spans="1:10" x14ac:dyDescent="0.35">
      <c r="A1796" s="113" t="s">
        <v>76487</v>
      </c>
      <c r="B1796" s="113" t="s">
        <v>76492</v>
      </c>
      <c r="C1796" s="114">
        <v>294</v>
      </c>
      <c r="D1796" s="113" t="s">
        <v>76320</v>
      </c>
      <c r="E1796" s="113" t="s">
        <v>76501</v>
      </c>
      <c r="F1796" s="113" t="s">
        <v>76255</v>
      </c>
      <c r="G1796" s="113" t="s">
        <v>76421</v>
      </c>
      <c r="H1796" s="113" t="s">
        <v>76422</v>
      </c>
      <c r="I1796" s="113" t="s">
        <v>76423</v>
      </c>
      <c r="J1796" s="115">
        <v>214.29</v>
      </c>
    </row>
    <row r="1797" spans="1:10" x14ac:dyDescent="0.35">
      <c r="A1797" s="113" t="s">
        <v>76487</v>
      </c>
      <c r="B1797" s="113" t="s">
        <v>76492</v>
      </c>
      <c r="C1797" s="114">
        <v>294</v>
      </c>
      <c r="D1797" s="113" t="s">
        <v>76320</v>
      </c>
      <c r="E1797" s="113" t="s">
        <v>76501</v>
      </c>
      <c r="F1797" s="113" t="s">
        <v>76255</v>
      </c>
      <c r="G1797" s="113" t="s">
        <v>76424</v>
      </c>
      <c r="H1797" s="113" t="s">
        <v>76425</v>
      </c>
      <c r="I1797" s="113" t="s">
        <v>76426</v>
      </c>
      <c r="J1797" s="115">
        <v>248.15</v>
      </c>
    </row>
    <row r="1798" spans="1:10" x14ac:dyDescent="0.35">
      <c r="A1798" s="113" t="s">
        <v>76487</v>
      </c>
      <c r="B1798" s="113" t="s">
        <v>76492</v>
      </c>
      <c r="C1798" s="114">
        <v>294</v>
      </c>
      <c r="D1798" s="113" t="s">
        <v>76320</v>
      </c>
      <c r="E1798" s="113" t="s">
        <v>76501</v>
      </c>
      <c r="F1798" s="113" t="s">
        <v>76255</v>
      </c>
      <c r="G1798" s="113" t="s">
        <v>76427</v>
      </c>
      <c r="H1798" s="113" t="s">
        <v>76428</v>
      </c>
      <c r="I1798" s="113" t="s">
        <v>76429</v>
      </c>
      <c r="J1798" s="115">
        <v>214.29</v>
      </c>
    </row>
    <row r="1799" spans="1:10" x14ac:dyDescent="0.35">
      <c r="A1799" s="113" t="s">
        <v>76487</v>
      </c>
      <c r="B1799" s="113" t="s">
        <v>76492</v>
      </c>
      <c r="C1799" s="114">
        <v>294</v>
      </c>
      <c r="D1799" s="113" t="s">
        <v>76320</v>
      </c>
      <c r="E1799" s="113" t="s">
        <v>76501</v>
      </c>
      <c r="F1799" s="113" t="s">
        <v>76255</v>
      </c>
      <c r="G1799" s="113" t="s">
        <v>76430</v>
      </c>
      <c r="H1799" s="113" t="s">
        <v>76431</v>
      </c>
      <c r="I1799" s="113" t="s">
        <v>76432</v>
      </c>
      <c r="J1799" s="115">
        <v>209.63</v>
      </c>
    </row>
    <row r="1800" spans="1:10" x14ac:dyDescent="0.35">
      <c r="A1800" s="113" t="s">
        <v>76487</v>
      </c>
      <c r="B1800" s="113" t="s">
        <v>76492</v>
      </c>
      <c r="C1800" s="114">
        <v>294</v>
      </c>
      <c r="D1800" s="113" t="s">
        <v>76320</v>
      </c>
      <c r="E1800" s="113" t="s">
        <v>76501</v>
      </c>
      <c r="F1800" s="113" t="s">
        <v>76255</v>
      </c>
      <c r="G1800" s="113" t="s">
        <v>76433</v>
      </c>
      <c r="H1800" s="113" t="s">
        <v>76434</v>
      </c>
      <c r="I1800" s="113" t="s">
        <v>76435</v>
      </c>
      <c r="J1800" s="115">
        <v>189.95</v>
      </c>
    </row>
    <row r="1801" spans="1:10" x14ac:dyDescent="0.35">
      <c r="A1801" s="113" t="s">
        <v>76487</v>
      </c>
      <c r="B1801" s="113" t="s">
        <v>76492</v>
      </c>
      <c r="C1801" s="114">
        <v>294</v>
      </c>
      <c r="D1801" s="113" t="s">
        <v>76320</v>
      </c>
      <c r="E1801" s="113" t="s">
        <v>76501</v>
      </c>
      <c r="F1801" s="113" t="s">
        <v>76255</v>
      </c>
      <c r="G1801" s="113" t="s">
        <v>76436</v>
      </c>
      <c r="H1801" s="113" t="s">
        <v>76437</v>
      </c>
      <c r="I1801" s="113" t="s">
        <v>76438</v>
      </c>
      <c r="J1801" s="115">
        <v>284.89</v>
      </c>
    </row>
    <row r="1802" spans="1:10" x14ac:dyDescent="0.35">
      <c r="A1802" s="113" t="s">
        <v>76487</v>
      </c>
      <c r="B1802" s="113" t="s">
        <v>76492</v>
      </c>
      <c r="C1802" s="114">
        <v>294</v>
      </c>
      <c r="D1802" s="113" t="s">
        <v>76320</v>
      </c>
      <c r="E1802" s="113" t="s">
        <v>76501</v>
      </c>
      <c r="F1802" s="113" t="s">
        <v>76256</v>
      </c>
      <c r="G1802" s="113" t="s">
        <v>76419</v>
      </c>
      <c r="H1802" s="113" t="s">
        <v>76419</v>
      </c>
      <c r="I1802" s="113" t="s">
        <v>76420</v>
      </c>
      <c r="J1802" s="115">
        <v>201.6</v>
      </c>
    </row>
    <row r="1803" spans="1:10" x14ac:dyDescent="0.35">
      <c r="A1803" s="113" t="s">
        <v>76487</v>
      </c>
      <c r="B1803" s="113" t="s">
        <v>76492</v>
      </c>
      <c r="C1803" s="114">
        <v>294</v>
      </c>
      <c r="D1803" s="113" t="s">
        <v>76320</v>
      </c>
      <c r="E1803" s="113" t="s">
        <v>76501</v>
      </c>
      <c r="F1803" s="113" t="s">
        <v>76256</v>
      </c>
      <c r="G1803" s="113" t="s">
        <v>76421</v>
      </c>
      <c r="H1803" s="113" t="s">
        <v>76422</v>
      </c>
      <c r="I1803" s="113" t="s">
        <v>76423</v>
      </c>
      <c r="J1803" s="115">
        <v>241.74</v>
      </c>
    </row>
    <row r="1804" spans="1:10" x14ac:dyDescent="0.35">
      <c r="A1804" s="113" t="s">
        <v>76487</v>
      </c>
      <c r="B1804" s="113" t="s">
        <v>76492</v>
      </c>
      <c r="C1804" s="114">
        <v>294</v>
      </c>
      <c r="D1804" s="113" t="s">
        <v>76320</v>
      </c>
      <c r="E1804" s="113" t="s">
        <v>76501</v>
      </c>
      <c r="F1804" s="113" t="s">
        <v>76256</v>
      </c>
      <c r="G1804" s="113" t="s">
        <v>76424</v>
      </c>
      <c r="H1804" s="113" t="s">
        <v>76425</v>
      </c>
      <c r="I1804" s="113" t="s">
        <v>76426</v>
      </c>
      <c r="J1804" s="115">
        <v>282.20999999999998</v>
      </c>
    </row>
    <row r="1805" spans="1:10" x14ac:dyDescent="0.35">
      <c r="A1805" s="113" t="s">
        <v>76487</v>
      </c>
      <c r="B1805" s="113" t="s">
        <v>76492</v>
      </c>
      <c r="C1805" s="114">
        <v>294</v>
      </c>
      <c r="D1805" s="113" t="s">
        <v>76320</v>
      </c>
      <c r="E1805" s="113" t="s">
        <v>76501</v>
      </c>
      <c r="F1805" s="113" t="s">
        <v>76256</v>
      </c>
      <c r="G1805" s="113" t="s">
        <v>76427</v>
      </c>
      <c r="H1805" s="113" t="s">
        <v>76428</v>
      </c>
      <c r="I1805" s="113" t="s">
        <v>76429</v>
      </c>
      <c r="J1805" s="115">
        <v>154.93</v>
      </c>
    </row>
    <row r="1806" spans="1:10" x14ac:dyDescent="0.35">
      <c r="A1806" s="113" t="s">
        <v>76487</v>
      </c>
      <c r="B1806" s="113" t="s">
        <v>76492</v>
      </c>
      <c r="C1806" s="114">
        <v>294</v>
      </c>
      <c r="D1806" s="113" t="s">
        <v>76320</v>
      </c>
      <c r="E1806" s="113" t="s">
        <v>76501</v>
      </c>
      <c r="F1806" s="113" t="s">
        <v>76256</v>
      </c>
      <c r="G1806" s="113" t="s">
        <v>76430</v>
      </c>
      <c r="H1806" s="113" t="s">
        <v>76431</v>
      </c>
      <c r="I1806" s="113" t="s">
        <v>76432</v>
      </c>
      <c r="J1806" s="115">
        <v>241.74</v>
      </c>
    </row>
    <row r="1807" spans="1:10" x14ac:dyDescent="0.35">
      <c r="A1807" s="113" t="s">
        <v>76487</v>
      </c>
      <c r="B1807" s="113" t="s">
        <v>76492</v>
      </c>
      <c r="C1807" s="114">
        <v>294</v>
      </c>
      <c r="D1807" s="113" t="s">
        <v>76320</v>
      </c>
      <c r="E1807" s="113" t="s">
        <v>76501</v>
      </c>
      <c r="F1807" s="113" t="s">
        <v>76256</v>
      </c>
      <c r="G1807" s="113" t="s">
        <v>76433</v>
      </c>
      <c r="H1807" s="113" t="s">
        <v>76434</v>
      </c>
      <c r="I1807" s="113" t="s">
        <v>76435</v>
      </c>
      <c r="J1807" s="115">
        <v>140.41</v>
      </c>
    </row>
    <row r="1808" spans="1:10" x14ac:dyDescent="0.35">
      <c r="A1808" s="113" t="s">
        <v>76487</v>
      </c>
      <c r="B1808" s="113" t="s">
        <v>76492</v>
      </c>
      <c r="C1808" s="114">
        <v>294</v>
      </c>
      <c r="D1808" s="113" t="s">
        <v>76320</v>
      </c>
      <c r="E1808" s="113" t="s">
        <v>76501</v>
      </c>
      <c r="F1808" s="113" t="s">
        <v>76256</v>
      </c>
      <c r="G1808" s="113" t="s">
        <v>76436</v>
      </c>
      <c r="H1808" s="113" t="s">
        <v>76437</v>
      </c>
      <c r="I1808" s="113" t="s">
        <v>76438</v>
      </c>
      <c r="J1808" s="115">
        <v>323.77999999999997</v>
      </c>
    </row>
    <row r="1809" spans="1:10" x14ac:dyDescent="0.35">
      <c r="A1809" s="113" t="s">
        <v>76487</v>
      </c>
      <c r="B1809" s="113" t="s">
        <v>76494</v>
      </c>
      <c r="C1809" s="114">
        <v>295</v>
      </c>
      <c r="D1809" s="113" t="s">
        <v>76321</v>
      </c>
      <c r="E1809" s="113" t="s">
        <v>76483</v>
      </c>
      <c r="F1809" s="113" t="s">
        <v>76418</v>
      </c>
      <c r="G1809" s="113" t="s">
        <v>76419</v>
      </c>
      <c r="H1809" s="113" t="s">
        <v>76419</v>
      </c>
      <c r="I1809" s="113" t="s">
        <v>76420</v>
      </c>
      <c r="J1809" s="115">
        <v>191.68</v>
      </c>
    </row>
    <row r="1810" spans="1:10" x14ac:dyDescent="0.35">
      <c r="A1810" s="113" t="s">
        <v>76487</v>
      </c>
      <c r="B1810" s="113" t="s">
        <v>76494</v>
      </c>
      <c r="C1810" s="114">
        <v>295</v>
      </c>
      <c r="D1810" s="113" t="s">
        <v>76321</v>
      </c>
      <c r="E1810" s="113" t="s">
        <v>76483</v>
      </c>
      <c r="F1810" s="113" t="s">
        <v>76418</v>
      </c>
      <c r="G1810" s="113" t="s">
        <v>76421</v>
      </c>
      <c r="H1810" s="113" t="s">
        <v>76422</v>
      </c>
      <c r="I1810" s="113" t="s">
        <v>76423</v>
      </c>
      <c r="J1810" s="115">
        <v>285.45</v>
      </c>
    </row>
    <row r="1811" spans="1:10" x14ac:dyDescent="0.35">
      <c r="A1811" s="113" t="s">
        <v>76487</v>
      </c>
      <c r="B1811" s="113" t="s">
        <v>76494</v>
      </c>
      <c r="C1811" s="114">
        <v>295</v>
      </c>
      <c r="D1811" s="113" t="s">
        <v>76321</v>
      </c>
      <c r="E1811" s="113" t="s">
        <v>76483</v>
      </c>
      <c r="F1811" s="113" t="s">
        <v>76418</v>
      </c>
      <c r="G1811" s="113" t="s">
        <v>76424</v>
      </c>
      <c r="H1811" s="113" t="s">
        <v>76425</v>
      </c>
      <c r="I1811" s="113" t="s">
        <v>76426</v>
      </c>
      <c r="J1811" s="115">
        <v>259.58999999999997</v>
      </c>
    </row>
    <row r="1812" spans="1:10" x14ac:dyDescent="0.35">
      <c r="A1812" s="113" t="s">
        <v>76487</v>
      </c>
      <c r="B1812" s="113" t="s">
        <v>76494</v>
      </c>
      <c r="C1812" s="114">
        <v>295</v>
      </c>
      <c r="D1812" s="113" t="s">
        <v>76321</v>
      </c>
      <c r="E1812" s="113" t="s">
        <v>76483</v>
      </c>
      <c r="F1812" s="113" t="s">
        <v>76418</v>
      </c>
      <c r="G1812" s="113" t="s">
        <v>76427</v>
      </c>
      <c r="H1812" s="113" t="s">
        <v>76428</v>
      </c>
      <c r="I1812" s="113" t="s">
        <v>76429</v>
      </c>
      <c r="J1812" s="115">
        <v>278.14</v>
      </c>
    </row>
    <row r="1813" spans="1:10" x14ac:dyDescent="0.35">
      <c r="A1813" s="113" t="s">
        <v>76487</v>
      </c>
      <c r="B1813" s="113" t="s">
        <v>76494</v>
      </c>
      <c r="C1813" s="114">
        <v>295</v>
      </c>
      <c r="D1813" s="113" t="s">
        <v>76321</v>
      </c>
      <c r="E1813" s="113" t="s">
        <v>76483</v>
      </c>
      <c r="F1813" s="113" t="s">
        <v>76418</v>
      </c>
      <c r="G1813" s="113" t="s">
        <v>76430</v>
      </c>
      <c r="H1813" s="113" t="s">
        <v>76431</v>
      </c>
      <c r="I1813" s="113" t="s">
        <v>76432</v>
      </c>
      <c r="J1813" s="115">
        <v>285.45</v>
      </c>
    </row>
    <row r="1814" spans="1:10" x14ac:dyDescent="0.35">
      <c r="A1814" s="113" t="s">
        <v>76487</v>
      </c>
      <c r="B1814" s="113" t="s">
        <v>76494</v>
      </c>
      <c r="C1814" s="114">
        <v>295</v>
      </c>
      <c r="D1814" s="113" t="s">
        <v>76321</v>
      </c>
      <c r="E1814" s="113" t="s">
        <v>76483</v>
      </c>
      <c r="F1814" s="113" t="s">
        <v>76418</v>
      </c>
      <c r="G1814" s="113" t="s">
        <v>76433</v>
      </c>
      <c r="H1814" s="113" t="s">
        <v>76434</v>
      </c>
      <c r="I1814" s="113" t="s">
        <v>76435</v>
      </c>
      <c r="J1814" s="115">
        <v>178.78</v>
      </c>
    </row>
    <row r="1815" spans="1:10" x14ac:dyDescent="0.35">
      <c r="A1815" s="113" t="s">
        <v>76487</v>
      </c>
      <c r="B1815" s="113" t="s">
        <v>76494</v>
      </c>
      <c r="C1815" s="114">
        <v>295</v>
      </c>
      <c r="D1815" s="113" t="s">
        <v>76321</v>
      </c>
      <c r="E1815" s="113" t="s">
        <v>76483</v>
      </c>
      <c r="F1815" s="113" t="s">
        <v>76418</v>
      </c>
      <c r="G1815" s="113" t="s">
        <v>76436</v>
      </c>
      <c r="H1815" s="113" t="s">
        <v>76437</v>
      </c>
      <c r="I1815" s="113" t="s">
        <v>76438</v>
      </c>
      <c r="J1815" s="115">
        <v>320.92</v>
      </c>
    </row>
    <row r="1816" spans="1:10" x14ac:dyDescent="0.35">
      <c r="A1816" s="113" t="s">
        <v>76487</v>
      </c>
      <c r="B1816" s="113" t="s">
        <v>76494</v>
      </c>
      <c r="C1816" s="114">
        <v>295</v>
      </c>
      <c r="D1816" s="113" t="s">
        <v>76321</v>
      </c>
      <c r="E1816" s="113" t="s">
        <v>76483</v>
      </c>
      <c r="F1816" s="113" t="s">
        <v>76255</v>
      </c>
      <c r="G1816" s="113" t="s">
        <v>76419</v>
      </c>
      <c r="H1816" s="113" t="s">
        <v>76419</v>
      </c>
      <c r="I1816" s="113" t="s">
        <v>76420</v>
      </c>
      <c r="J1816" s="115">
        <v>152.77000000000001</v>
      </c>
    </row>
    <row r="1817" spans="1:10" x14ac:dyDescent="0.35">
      <c r="A1817" s="113" t="s">
        <v>76487</v>
      </c>
      <c r="B1817" s="113" t="s">
        <v>76494</v>
      </c>
      <c r="C1817" s="114">
        <v>295</v>
      </c>
      <c r="D1817" s="113" t="s">
        <v>76321</v>
      </c>
      <c r="E1817" s="113" t="s">
        <v>76483</v>
      </c>
      <c r="F1817" s="113" t="s">
        <v>76255</v>
      </c>
      <c r="G1817" s="113" t="s">
        <v>76421</v>
      </c>
      <c r="H1817" s="113" t="s">
        <v>76422</v>
      </c>
      <c r="I1817" s="113" t="s">
        <v>76423</v>
      </c>
      <c r="J1817" s="115">
        <v>214.29</v>
      </c>
    </row>
    <row r="1818" spans="1:10" x14ac:dyDescent="0.35">
      <c r="A1818" s="113" t="s">
        <v>76487</v>
      </c>
      <c r="B1818" s="113" t="s">
        <v>76494</v>
      </c>
      <c r="C1818" s="114">
        <v>295</v>
      </c>
      <c r="D1818" s="113" t="s">
        <v>76321</v>
      </c>
      <c r="E1818" s="113" t="s">
        <v>76483</v>
      </c>
      <c r="F1818" s="113" t="s">
        <v>76255</v>
      </c>
      <c r="G1818" s="113" t="s">
        <v>76424</v>
      </c>
      <c r="H1818" s="113" t="s">
        <v>76425</v>
      </c>
      <c r="I1818" s="113" t="s">
        <v>76426</v>
      </c>
      <c r="J1818" s="115">
        <v>248.15</v>
      </c>
    </row>
    <row r="1819" spans="1:10" x14ac:dyDescent="0.35">
      <c r="A1819" s="113" t="s">
        <v>76487</v>
      </c>
      <c r="B1819" s="113" t="s">
        <v>76494</v>
      </c>
      <c r="C1819" s="114">
        <v>295</v>
      </c>
      <c r="D1819" s="113" t="s">
        <v>76321</v>
      </c>
      <c r="E1819" s="113" t="s">
        <v>76483</v>
      </c>
      <c r="F1819" s="113" t="s">
        <v>76255</v>
      </c>
      <c r="G1819" s="113" t="s">
        <v>76427</v>
      </c>
      <c r="H1819" s="113" t="s">
        <v>76428</v>
      </c>
      <c r="I1819" s="113" t="s">
        <v>76429</v>
      </c>
      <c r="J1819" s="115">
        <v>214.29</v>
      </c>
    </row>
    <row r="1820" spans="1:10" x14ac:dyDescent="0.35">
      <c r="A1820" s="113" t="s">
        <v>76487</v>
      </c>
      <c r="B1820" s="113" t="s">
        <v>76494</v>
      </c>
      <c r="C1820" s="114">
        <v>295</v>
      </c>
      <c r="D1820" s="113" t="s">
        <v>76321</v>
      </c>
      <c r="E1820" s="113" t="s">
        <v>76483</v>
      </c>
      <c r="F1820" s="113" t="s">
        <v>76255</v>
      </c>
      <c r="G1820" s="113" t="s">
        <v>76430</v>
      </c>
      <c r="H1820" s="113" t="s">
        <v>76431</v>
      </c>
      <c r="I1820" s="113" t="s">
        <v>76432</v>
      </c>
      <c r="J1820" s="115">
        <v>209.63</v>
      </c>
    </row>
    <row r="1821" spans="1:10" x14ac:dyDescent="0.35">
      <c r="A1821" s="113" t="s">
        <v>76487</v>
      </c>
      <c r="B1821" s="113" t="s">
        <v>76494</v>
      </c>
      <c r="C1821" s="114">
        <v>295</v>
      </c>
      <c r="D1821" s="113" t="s">
        <v>76321</v>
      </c>
      <c r="E1821" s="113" t="s">
        <v>76483</v>
      </c>
      <c r="F1821" s="113" t="s">
        <v>76255</v>
      </c>
      <c r="G1821" s="113" t="s">
        <v>76433</v>
      </c>
      <c r="H1821" s="113" t="s">
        <v>76434</v>
      </c>
      <c r="I1821" s="113" t="s">
        <v>76435</v>
      </c>
      <c r="J1821" s="115">
        <v>189.95</v>
      </c>
    </row>
    <row r="1822" spans="1:10" x14ac:dyDescent="0.35">
      <c r="A1822" s="113" t="s">
        <v>76487</v>
      </c>
      <c r="B1822" s="113" t="s">
        <v>76494</v>
      </c>
      <c r="C1822" s="114">
        <v>295</v>
      </c>
      <c r="D1822" s="113" t="s">
        <v>76321</v>
      </c>
      <c r="E1822" s="113" t="s">
        <v>76483</v>
      </c>
      <c r="F1822" s="113" t="s">
        <v>76255</v>
      </c>
      <c r="G1822" s="113" t="s">
        <v>76436</v>
      </c>
      <c r="H1822" s="113" t="s">
        <v>76437</v>
      </c>
      <c r="I1822" s="113" t="s">
        <v>76438</v>
      </c>
      <c r="J1822" s="115">
        <v>284.89</v>
      </c>
    </row>
    <row r="1823" spans="1:10" x14ac:dyDescent="0.35">
      <c r="A1823" s="113" t="s">
        <v>76487</v>
      </c>
      <c r="B1823" s="113" t="s">
        <v>76494</v>
      </c>
      <c r="C1823" s="114">
        <v>295</v>
      </c>
      <c r="D1823" s="113" t="s">
        <v>76321</v>
      </c>
      <c r="E1823" s="113" t="s">
        <v>76483</v>
      </c>
      <c r="F1823" s="113" t="s">
        <v>76256</v>
      </c>
      <c r="G1823" s="113" t="s">
        <v>76419</v>
      </c>
      <c r="H1823" s="113" t="s">
        <v>76419</v>
      </c>
      <c r="I1823" s="113" t="s">
        <v>76420</v>
      </c>
      <c r="J1823" s="115">
        <v>201.6</v>
      </c>
    </row>
    <row r="1824" spans="1:10" x14ac:dyDescent="0.35">
      <c r="A1824" s="113" t="s">
        <v>76487</v>
      </c>
      <c r="B1824" s="113" t="s">
        <v>76494</v>
      </c>
      <c r="C1824" s="114">
        <v>295</v>
      </c>
      <c r="D1824" s="113" t="s">
        <v>76321</v>
      </c>
      <c r="E1824" s="113" t="s">
        <v>76483</v>
      </c>
      <c r="F1824" s="113" t="s">
        <v>76256</v>
      </c>
      <c r="G1824" s="113" t="s">
        <v>76421</v>
      </c>
      <c r="H1824" s="113" t="s">
        <v>76422</v>
      </c>
      <c r="I1824" s="113" t="s">
        <v>76423</v>
      </c>
      <c r="J1824" s="115">
        <v>241.74</v>
      </c>
    </row>
    <row r="1825" spans="1:10" x14ac:dyDescent="0.35">
      <c r="A1825" s="113" t="s">
        <v>76487</v>
      </c>
      <c r="B1825" s="113" t="s">
        <v>76494</v>
      </c>
      <c r="C1825" s="114">
        <v>295</v>
      </c>
      <c r="D1825" s="113" t="s">
        <v>76321</v>
      </c>
      <c r="E1825" s="113" t="s">
        <v>76483</v>
      </c>
      <c r="F1825" s="113" t="s">
        <v>76256</v>
      </c>
      <c r="G1825" s="113" t="s">
        <v>76424</v>
      </c>
      <c r="H1825" s="113" t="s">
        <v>76425</v>
      </c>
      <c r="I1825" s="113" t="s">
        <v>76426</v>
      </c>
      <c r="J1825" s="115">
        <v>282.20999999999998</v>
      </c>
    </row>
    <row r="1826" spans="1:10" x14ac:dyDescent="0.35">
      <c r="A1826" s="113" t="s">
        <v>76487</v>
      </c>
      <c r="B1826" s="113" t="s">
        <v>76494</v>
      </c>
      <c r="C1826" s="114">
        <v>295</v>
      </c>
      <c r="D1826" s="113" t="s">
        <v>76321</v>
      </c>
      <c r="E1826" s="113" t="s">
        <v>76483</v>
      </c>
      <c r="F1826" s="113" t="s">
        <v>76256</v>
      </c>
      <c r="G1826" s="113" t="s">
        <v>76427</v>
      </c>
      <c r="H1826" s="113" t="s">
        <v>76428</v>
      </c>
      <c r="I1826" s="113" t="s">
        <v>76429</v>
      </c>
      <c r="J1826" s="115">
        <v>154.93</v>
      </c>
    </row>
    <row r="1827" spans="1:10" x14ac:dyDescent="0.35">
      <c r="A1827" s="113" t="s">
        <v>76487</v>
      </c>
      <c r="B1827" s="113" t="s">
        <v>76494</v>
      </c>
      <c r="C1827" s="114">
        <v>295</v>
      </c>
      <c r="D1827" s="113" t="s">
        <v>76321</v>
      </c>
      <c r="E1827" s="113" t="s">
        <v>76483</v>
      </c>
      <c r="F1827" s="113" t="s">
        <v>76256</v>
      </c>
      <c r="G1827" s="113" t="s">
        <v>76430</v>
      </c>
      <c r="H1827" s="113" t="s">
        <v>76431</v>
      </c>
      <c r="I1827" s="113" t="s">
        <v>76432</v>
      </c>
      <c r="J1827" s="115">
        <v>241.74</v>
      </c>
    </row>
    <row r="1828" spans="1:10" x14ac:dyDescent="0.35">
      <c r="A1828" s="113" t="s">
        <v>76487</v>
      </c>
      <c r="B1828" s="113" t="s">
        <v>76494</v>
      </c>
      <c r="C1828" s="114">
        <v>295</v>
      </c>
      <c r="D1828" s="113" t="s">
        <v>76321</v>
      </c>
      <c r="E1828" s="113" t="s">
        <v>76483</v>
      </c>
      <c r="F1828" s="113" t="s">
        <v>76256</v>
      </c>
      <c r="G1828" s="113" t="s">
        <v>76433</v>
      </c>
      <c r="H1828" s="113" t="s">
        <v>76434</v>
      </c>
      <c r="I1828" s="113" t="s">
        <v>76435</v>
      </c>
      <c r="J1828" s="115">
        <v>140.41</v>
      </c>
    </row>
    <row r="1829" spans="1:10" x14ac:dyDescent="0.35">
      <c r="A1829" s="113" t="s">
        <v>76487</v>
      </c>
      <c r="B1829" s="113" t="s">
        <v>76494</v>
      </c>
      <c r="C1829" s="114">
        <v>295</v>
      </c>
      <c r="D1829" s="113" t="s">
        <v>76321</v>
      </c>
      <c r="E1829" s="113" t="s">
        <v>76483</v>
      </c>
      <c r="F1829" s="113" t="s">
        <v>76256</v>
      </c>
      <c r="G1829" s="113" t="s">
        <v>76436</v>
      </c>
      <c r="H1829" s="113" t="s">
        <v>76437</v>
      </c>
      <c r="I1829" s="113" t="s">
        <v>76438</v>
      </c>
      <c r="J1829" s="115">
        <v>323.77999999999997</v>
      </c>
    </row>
    <row r="1830" spans="1:10" x14ac:dyDescent="0.35">
      <c r="A1830" s="113" t="s">
        <v>76487</v>
      </c>
      <c r="B1830" s="113" t="s">
        <v>76497</v>
      </c>
      <c r="C1830" s="114">
        <v>297</v>
      </c>
      <c r="D1830" s="113" t="s">
        <v>76502</v>
      </c>
      <c r="E1830" s="113" t="s">
        <v>76499</v>
      </c>
      <c r="F1830" s="113" t="s">
        <v>76418</v>
      </c>
      <c r="G1830" s="113" t="s">
        <v>76419</v>
      </c>
      <c r="H1830" s="113" t="s">
        <v>76419</v>
      </c>
      <c r="I1830" s="113" t="s">
        <v>76420</v>
      </c>
      <c r="J1830" s="115">
        <v>191.68</v>
      </c>
    </row>
    <row r="1831" spans="1:10" x14ac:dyDescent="0.35">
      <c r="A1831" s="113" t="s">
        <v>76487</v>
      </c>
      <c r="B1831" s="113" t="s">
        <v>76497</v>
      </c>
      <c r="C1831" s="114">
        <v>297</v>
      </c>
      <c r="D1831" s="113" t="s">
        <v>76502</v>
      </c>
      <c r="E1831" s="113" t="s">
        <v>76499</v>
      </c>
      <c r="F1831" s="113" t="s">
        <v>76418</v>
      </c>
      <c r="G1831" s="113" t="s">
        <v>76421</v>
      </c>
      <c r="H1831" s="113" t="s">
        <v>76422</v>
      </c>
      <c r="I1831" s="113" t="s">
        <v>76423</v>
      </c>
      <c r="J1831" s="115">
        <v>285.45</v>
      </c>
    </row>
    <row r="1832" spans="1:10" x14ac:dyDescent="0.35">
      <c r="A1832" s="113" t="s">
        <v>76487</v>
      </c>
      <c r="B1832" s="113" t="s">
        <v>76497</v>
      </c>
      <c r="C1832" s="114">
        <v>297</v>
      </c>
      <c r="D1832" s="113" t="s">
        <v>76502</v>
      </c>
      <c r="E1832" s="113" t="s">
        <v>76499</v>
      </c>
      <c r="F1832" s="113" t="s">
        <v>76418</v>
      </c>
      <c r="G1832" s="113" t="s">
        <v>76424</v>
      </c>
      <c r="H1832" s="113" t="s">
        <v>76425</v>
      </c>
      <c r="I1832" s="113" t="s">
        <v>76426</v>
      </c>
      <c r="J1832" s="115">
        <v>259.58999999999997</v>
      </c>
    </row>
    <row r="1833" spans="1:10" x14ac:dyDescent="0.35">
      <c r="A1833" s="113" t="s">
        <v>76487</v>
      </c>
      <c r="B1833" s="113" t="s">
        <v>76497</v>
      </c>
      <c r="C1833" s="114">
        <v>297</v>
      </c>
      <c r="D1833" s="113" t="s">
        <v>76502</v>
      </c>
      <c r="E1833" s="113" t="s">
        <v>76499</v>
      </c>
      <c r="F1833" s="113" t="s">
        <v>76418</v>
      </c>
      <c r="G1833" s="113" t="s">
        <v>76427</v>
      </c>
      <c r="H1833" s="113" t="s">
        <v>76428</v>
      </c>
      <c r="I1833" s="113" t="s">
        <v>76429</v>
      </c>
      <c r="J1833" s="115">
        <v>278.14</v>
      </c>
    </row>
    <row r="1834" spans="1:10" x14ac:dyDescent="0.35">
      <c r="A1834" s="113" t="s">
        <v>76487</v>
      </c>
      <c r="B1834" s="113" t="s">
        <v>76497</v>
      </c>
      <c r="C1834" s="114">
        <v>297</v>
      </c>
      <c r="D1834" s="113" t="s">
        <v>76502</v>
      </c>
      <c r="E1834" s="113" t="s">
        <v>76499</v>
      </c>
      <c r="F1834" s="113" t="s">
        <v>76418</v>
      </c>
      <c r="G1834" s="113" t="s">
        <v>76430</v>
      </c>
      <c r="H1834" s="113" t="s">
        <v>76431</v>
      </c>
      <c r="I1834" s="113" t="s">
        <v>76432</v>
      </c>
      <c r="J1834" s="115">
        <v>285.45</v>
      </c>
    </row>
    <row r="1835" spans="1:10" x14ac:dyDescent="0.35">
      <c r="A1835" s="113" t="s">
        <v>76487</v>
      </c>
      <c r="B1835" s="113" t="s">
        <v>76497</v>
      </c>
      <c r="C1835" s="114">
        <v>297</v>
      </c>
      <c r="D1835" s="113" t="s">
        <v>76502</v>
      </c>
      <c r="E1835" s="113" t="s">
        <v>76499</v>
      </c>
      <c r="F1835" s="113" t="s">
        <v>76418</v>
      </c>
      <c r="G1835" s="113" t="s">
        <v>76433</v>
      </c>
      <c r="H1835" s="113" t="s">
        <v>76434</v>
      </c>
      <c r="I1835" s="113" t="s">
        <v>76435</v>
      </c>
      <c r="J1835" s="115">
        <v>178.78</v>
      </c>
    </row>
    <row r="1836" spans="1:10" x14ac:dyDescent="0.35">
      <c r="A1836" s="113" t="s">
        <v>76487</v>
      </c>
      <c r="B1836" s="113" t="s">
        <v>76497</v>
      </c>
      <c r="C1836" s="114">
        <v>297</v>
      </c>
      <c r="D1836" s="113" t="s">
        <v>76502</v>
      </c>
      <c r="E1836" s="113" t="s">
        <v>76499</v>
      </c>
      <c r="F1836" s="113" t="s">
        <v>76418</v>
      </c>
      <c r="G1836" s="113" t="s">
        <v>76436</v>
      </c>
      <c r="H1836" s="113" t="s">
        <v>76437</v>
      </c>
      <c r="I1836" s="113" t="s">
        <v>76438</v>
      </c>
      <c r="J1836" s="115">
        <v>320.92</v>
      </c>
    </row>
    <row r="1837" spans="1:10" x14ac:dyDescent="0.35">
      <c r="A1837" s="113" t="s">
        <v>76487</v>
      </c>
      <c r="B1837" s="113" t="s">
        <v>76497</v>
      </c>
      <c r="C1837" s="114">
        <v>297</v>
      </c>
      <c r="D1837" s="113" t="s">
        <v>76502</v>
      </c>
      <c r="E1837" s="113" t="s">
        <v>76499</v>
      </c>
      <c r="F1837" s="113" t="s">
        <v>76255</v>
      </c>
      <c r="G1837" s="113" t="s">
        <v>76419</v>
      </c>
      <c r="H1837" s="113" t="s">
        <v>76419</v>
      </c>
      <c r="I1837" s="113" t="s">
        <v>76420</v>
      </c>
      <c r="J1837" s="115">
        <v>152.77000000000001</v>
      </c>
    </row>
    <row r="1838" spans="1:10" x14ac:dyDescent="0.35">
      <c r="A1838" s="113" t="s">
        <v>76487</v>
      </c>
      <c r="B1838" s="113" t="s">
        <v>76497</v>
      </c>
      <c r="C1838" s="114">
        <v>297</v>
      </c>
      <c r="D1838" s="113" t="s">
        <v>76502</v>
      </c>
      <c r="E1838" s="113" t="s">
        <v>76499</v>
      </c>
      <c r="F1838" s="113" t="s">
        <v>76255</v>
      </c>
      <c r="G1838" s="113" t="s">
        <v>76421</v>
      </c>
      <c r="H1838" s="113" t="s">
        <v>76422</v>
      </c>
      <c r="I1838" s="113" t="s">
        <v>76423</v>
      </c>
      <c r="J1838" s="115">
        <v>214.29</v>
      </c>
    </row>
    <row r="1839" spans="1:10" x14ac:dyDescent="0.35">
      <c r="A1839" s="113" t="s">
        <v>76487</v>
      </c>
      <c r="B1839" s="113" t="s">
        <v>76497</v>
      </c>
      <c r="C1839" s="114">
        <v>297</v>
      </c>
      <c r="D1839" s="113" t="s">
        <v>76502</v>
      </c>
      <c r="E1839" s="113" t="s">
        <v>76499</v>
      </c>
      <c r="F1839" s="113" t="s">
        <v>76255</v>
      </c>
      <c r="G1839" s="113" t="s">
        <v>76424</v>
      </c>
      <c r="H1839" s="113" t="s">
        <v>76425</v>
      </c>
      <c r="I1839" s="113" t="s">
        <v>76426</v>
      </c>
      <c r="J1839" s="115">
        <v>248.15</v>
      </c>
    </row>
    <row r="1840" spans="1:10" x14ac:dyDescent="0.35">
      <c r="A1840" s="113" t="s">
        <v>76487</v>
      </c>
      <c r="B1840" s="113" t="s">
        <v>76497</v>
      </c>
      <c r="C1840" s="114">
        <v>297</v>
      </c>
      <c r="D1840" s="113" t="s">
        <v>76502</v>
      </c>
      <c r="E1840" s="113" t="s">
        <v>76499</v>
      </c>
      <c r="F1840" s="113" t="s">
        <v>76255</v>
      </c>
      <c r="G1840" s="113" t="s">
        <v>76427</v>
      </c>
      <c r="H1840" s="113" t="s">
        <v>76428</v>
      </c>
      <c r="I1840" s="113" t="s">
        <v>76429</v>
      </c>
      <c r="J1840" s="115">
        <v>214.29</v>
      </c>
    </row>
    <row r="1841" spans="1:10" x14ac:dyDescent="0.35">
      <c r="A1841" s="113" t="s">
        <v>76487</v>
      </c>
      <c r="B1841" s="113" t="s">
        <v>76497</v>
      </c>
      <c r="C1841" s="114">
        <v>297</v>
      </c>
      <c r="D1841" s="113" t="s">
        <v>76502</v>
      </c>
      <c r="E1841" s="113" t="s">
        <v>76499</v>
      </c>
      <c r="F1841" s="113" t="s">
        <v>76255</v>
      </c>
      <c r="G1841" s="113" t="s">
        <v>76430</v>
      </c>
      <c r="H1841" s="113" t="s">
        <v>76431</v>
      </c>
      <c r="I1841" s="113" t="s">
        <v>76432</v>
      </c>
      <c r="J1841" s="115">
        <v>209.63</v>
      </c>
    </row>
    <row r="1842" spans="1:10" x14ac:dyDescent="0.35">
      <c r="A1842" s="113" t="s">
        <v>76487</v>
      </c>
      <c r="B1842" s="113" t="s">
        <v>76497</v>
      </c>
      <c r="C1842" s="114">
        <v>297</v>
      </c>
      <c r="D1842" s="113" t="s">
        <v>76502</v>
      </c>
      <c r="E1842" s="113" t="s">
        <v>76499</v>
      </c>
      <c r="F1842" s="113" t="s">
        <v>76255</v>
      </c>
      <c r="G1842" s="113" t="s">
        <v>76433</v>
      </c>
      <c r="H1842" s="113" t="s">
        <v>76434</v>
      </c>
      <c r="I1842" s="113" t="s">
        <v>76435</v>
      </c>
      <c r="J1842" s="115">
        <v>189.95</v>
      </c>
    </row>
    <row r="1843" spans="1:10" x14ac:dyDescent="0.35">
      <c r="A1843" s="113" t="s">
        <v>76487</v>
      </c>
      <c r="B1843" s="113" t="s">
        <v>76497</v>
      </c>
      <c r="C1843" s="114">
        <v>297</v>
      </c>
      <c r="D1843" s="113" t="s">
        <v>76502</v>
      </c>
      <c r="E1843" s="113" t="s">
        <v>76499</v>
      </c>
      <c r="F1843" s="113" t="s">
        <v>76255</v>
      </c>
      <c r="G1843" s="113" t="s">
        <v>76436</v>
      </c>
      <c r="H1843" s="113" t="s">
        <v>76437</v>
      </c>
      <c r="I1843" s="113" t="s">
        <v>76438</v>
      </c>
      <c r="J1843" s="115">
        <v>284.89</v>
      </c>
    </row>
    <row r="1844" spans="1:10" x14ac:dyDescent="0.35">
      <c r="A1844" s="113" t="s">
        <v>76487</v>
      </c>
      <c r="B1844" s="113" t="s">
        <v>76497</v>
      </c>
      <c r="C1844" s="114">
        <v>297</v>
      </c>
      <c r="D1844" s="113" t="s">
        <v>76502</v>
      </c>
      <c r="E1844" s="113" t="s">
        <v>76499</v>
      </c>
      <c r="F1844" s="113" t="s">
        <v>76256</v>
      </c>
      <c r="G1844" s="113" t="s">
        <v>76419</v>
      </c>
      <c r="H1844" s="113" t="s">
        <v>76419</v>
      </c>
      <c r="I1844" s="113" t="s">
        <v>76420</v>
      </c>
      <c r="J1844" s="115">
        <v>201.6</v>
      </c>
    </row>
    <row r="1845" spans="1:10" x14ac:dyDescent="0.35">
      <c r="A1845" s="113" t="s">
        <v>76487</v>
      </c>
      <c r="B1845" s="113" t="s">
        <v>76497</v>
      </c>
      <c r="C1845" s="114">
        <v>297</v>
      </c>
      <c r="D1845" s="113" t="s">
        <v>76502</v>
      </c>
      <c r="E1845" s="113" t="s">
        <v>76499</v>
      </c>
      <c r="F1845" s="113" t="s">
        <v>76256</v>
      </c>
      <c r="G1845" s="113" t="s">
        <v>76421</v>
      </c>
      <c r="H1845" s="113" t="s">
        <v>76422</v>
      </c>
      <c r="I1845" s="113" t="s">
        <v>76423</v>
      </c>
      <c r="J1845" s="115">
        <v>241.74</v>
      </c>
    </row>
    <row r="1846" spans="1:10" x14ac:dyDescent="0.35">
      <c r="A1846" s="113" t="s">
        <v>76487</v>
      </c>
      <c r="B1846" s="113" t="s">
        <v>76497</v>
      </c>
      <c r="C1846" s="114">
        <v>297</v>
      </c>
      <c r="D1846" s="113" t="s">
        <v>76502</v>
      </c>
      <c r="E1846" s="113" t="s">
        <v>76499</v>
      </c>
      <c r="F1846" s="113" t="s">
        <v>76256</v>
      </c>
      <c r="G1846" s="113" t="s">
        <v>76424</v>
      </c>
      <c r="H1846" s="113" t="s">
        <v>76425</v>
      </c>
      <c r="I1846" s="113" t="s">
        <v>76426</v>
      </c>
      <c r="J1846" s="115">
        <v>282.20999999999998</v>
      </c>
    </row>
    <row r="1847" spans="1:10" x14ac:dyDescent="0.35">
      <c r="A1847" s="113" t="s">
        <v>76487</v>
      </c>
      <c r="B1847" s="113" t="s">
        <v>76497</v>
      </c>
      <c r="C1847" s="114">
        <v>297</v>
      </c>
      <c r="D1847" s="113" t="s">
        <v>76502</v>
      </c>
      <c r="E1847" s="113" t="s">
        <v>76499</v>
      </c>
      <c r="F1847" s="113" t="s">
        <v>76256</v>
      </c>
      <c r="G1847" s="113" t="s">
        <v>76427</v>
      </c>
      <c r="H1847" s="113" t="s">
        <v>76428</v>
      </c>
      <c r="I1847" s="113" t="s">
        <v>76429</v>
      </c>
      <c r="J1847" s="115">
        <v>154.93</v>
      </c>
    </row>
    <row r="1848" spans="1:10" x14ac:dyDescent="0.35">
      <c r="A1848" s="113" t="s">
        <v>76487</v>
      </c>
      <c r="B1848" s="113" t="s">
        <v>76497</v>
      </c>
      <c r="C1848" s="114">
        <v>297</v>
      </c>
      <c r="D1848" s="113" t="s">
        <v>76502</v>
      </c>
      <c r="E1848" s="113" t="s">
        <v>76499</v>
      </c>
      <c r="F1848" s="113" t="s">
        <v>76256</v>
      </c>
      <c r="G1848" s="113" t="s">
        <v>76430</v>
      </c>
      <c r="H1848" s="113" t="s">
        <v>76431</v>
      </c>
      <c r="I1848" s="113" t="s">
        <v>76432</v>
      </c>
      <c r="J1848" s="115">
        <v>241.74</v>
      </c>
    </row>
    <row r="1849" spans="1:10" x14ac:dyDescent="0.35">
      <c r="A1849" s="113" t="s">
        <v>76487</v>
      </c>
      <c r="B1849" s="113" t="s">
        <v>76497</v>
      </c>
      <c r="C1849" s="114">
        <v>297</v>
      </c>
      <c r="D1849" s="113" t="s">
        <v>76502</v>
      </c>
      <c r="E1849" s="113" t="s">
        <v>76499</v>
      </c>
      <c r="F1849" s="113" t="s">
        <v>76256</v>
      </c>
      <c r="G1849" s="113" t="s">
        <v>76433</v>
      </c>
      <c r="H1849" s="113" t="s">
        <v>76434</v>
      </c>
      <c r="I1849" s="113" t="s">
        <v>76435</v>
      </c>
      <c r="J1849" s="115">
        <v>140.41</v>
      </c>
    </row>
    <row r="1850" spans="1:10" x14ac:dyDescent="0.35">
      <c r="A1850" s="113" t="s">
        <v>76487</v>
      </c>
      <c r="B1850" s="113" t="s">
        <v>76497</v>
      </c>
      <c r="C1850" s="114">
        <v>297</v>
      </c>
      <c r="D1850" s="113" t="s">
        <v>76502</v>
      </c>
      <c r="E1850" s="113" t="s">
        <v>76499</v>
      </c>
      <c r="F1850" s="113" t="s">
        <v>76256</v>
      </c>
      <c r="G1850" s="113" t="s">
        <v>76436</v>
      </c>
      <c r="H1850" s="113" t="s">
        <v>76437</v>
      </c>
      <c r="I1850" s="113" t="s">
        <v>76438</v>
      </c>
      <c r="J1850" s="115">
        <v>323.77999999999997</v>
      </c>
    </row>
    <row r="1851" spans="1:10" x14ac:dyDescent="0.35">
      <c r="A1851" s="113" t="s">
        <v>76487</v>
      </c>
      <c r="B1851" s="113" t="s">
        <v>76494</v>
      </c>
      <c r="C1851" s="114">
        <v>298</v>
      </c>
      <c r="D1851" s="113" t="s">
        <v>76323</v>
      </c>
      <c r="E1851" s="113" t="s">
        <v>17</v>
      </c>
      <c r="F1851" s="113" t="s">
        <v>76418</v>
      </c>
      <c r="G1851" s="113" t="s">
        <v>76419</v>
      </c>
      <c r="H1851" s="113" t="s">
        <v>76419</v>
      </c>
      <c r="I1851" s="113" t="s">
        <v>76420</v>
      </c>
      <c r="J1851" s="115">
        <v>191.68</v>
      </c>
    </row>
    <row r="1852" spans="1:10" x14ac:dyDescent="0.35">
      <c r="A1852" s="113" t="s">
        <v>76487</v>
      </c>
      <c r="B1852" s="113" t="s">
        <v>76494</v>
      </c>
      <c r="C1852" s="114">
        <v>298</v>
      </c>
      <c r="D1852" s="113" t="s">
        <v>76323</v>
      </c>
      <c r="E1852" s="113" t="s">
        <v>17</v>
      </c>
      <c r="F1852" s="113" t="s">
        <v>76418</v>
      </c>
      <c r="G1852" s="113" t="s">
        <v>76421</v>
      </c>
      <c r="H1852" s="113" t="s">
        <v>76422</v>
      </c>
      <c r="I1852" s="113" t="s">
        <v>76423</v>
      </c>
      <c r="J1852" s="115">
        <v>285.45</v>
      </c>
    </row>
    <row r="1853" spans="1:10" x14ac:dyDescent="0.35">
      <c r="A1853" s="113" t="s">
        <v>76487</v>
      </c>
      <c r="B1853" s="113" t="s">
        <v>76494</v>
      </c>
      <c r="C1853" s="114">
        <v>298</v>
      </c>
      <c r="D1853" s="113" t="s">
        <v>76323</v>
      </c>
      <c r="E1853" s="113" t="s">
        <v>17</v>
      </c>
      <c r="F1853" s="113" t="s">
        <v>76418</v>
      </c>
      <c r="G1853" s="113" t="s">
        <v>76424</v>
      </c>
      <c r="H1853" s="113" t="s">
        <v>76425</v>
      </c>
      <c r="I1853" s="113" t="s">
        <v>76426</v>
      </c>
      <c r="J1853" s="115">
        <v>259.58999999999997</v>
      </c>
    </row>
    <row r="1854" spans="1:10" x14ac:dyDescent="0.35">
      <c r="A1854" s="113" t="s">
        <v>76487</v>
      </c>
      <c r="B1854" s="113" t="s">
        <v>76494</v>
      </c>
      <c r="C1854" s="114">
        <v>298</v>
      </c>
      <c r="D1854" s="113" t="s">
        <v>76323</v>
      </c>
      <c r="E1854" s="113" t="s">
        <v>17</v>
      </c>
      <c r="F1854" s="113" t="s">
        <v>76418</v>
      </c>
      <c r="G1854" s="113" t="s">
        <v>76427</v>
      </c>
      <c r="H1854" s="113" t="s">
        <v>76428</v>
      </c>
      <c r="I1854" s="113" t="s">
        <v>76429</v>
      </c>
      <c r="J1854" s="115">
        <v>278.14</v>
      </c>
    </row>
    <row r="1855" spans="1:10" x14ac:dyDescent="0.35">
      <c r="A1855" s="113" t="s">
        <v>76487</v>
      </c>
      <c r="B1855" s="113" t="s">
        <v>76494</v>
      </c>
      <c r="C1855" s="114">
        <v>298</v>
      </c>
      <c r="D1855" s="113" t="s">
        <v>76323</v>
      </c>
      <c r="E1855" s="113" t="s">
        <v>17</v>
      </c>
      <c r="F1855" s="113" t="s">
        <v>76418</v>
      </c>
      <c r="G1855" s="113" t="s">
        <v>76430</v>
      </c>
      <c r="H1855" s="113" t="s">
        <v>76431</v>
      </c>
      <c r="I1855" s="113" t="s">
        <v>76432</v>
      </c>
      <c r="J1855" s="115">
        <v>285.45</v>
      </c>
    </row>
    <row r="1856" spans="1:10" x14ac:dyDescent="0.35">
      <c r="A1856" s="113" t="s">
        <v>76487</v>
      </c>
      <c r="B1856" s="113" t="s">
        <v>76494</v>
      </c>
      <c r="C1856" s="114">
        <v>298</v>
      </c>
      <c r="D1856" s="113" t="s">
        <v>76323</v>
      </c>
      <c r="E1856" s="113" t="s">
        <v>17</v>
      </c>
      <c r="F1856" s="113" t="s">
        <v>76418</v>
      </c>
      <c r="G1856" s="113" t="s">
        <v>76433</v>
      </c>
      <c r="H1856" s="113" t="s">
        <v>76434</v>
      </c>
      <c r="I1856" s="113" t="s">
        <v>76435</v>
      </c>
      <c r="J1856" s="115">
        <v>178.78</v>
      </c>
    </row>
    <row r="1857" spans="1:10" x14ac:dyDescent="0.35">
      <c r="A1857" s="113" t="s">
        <v>76487</v>
      </c>
      <c r="B1857" s="113" t="s">
        <v>76494</v>
      </c>
      <c r="C1857" s="114">
        <v>298</v>
      </c>
      <c r="D1857" s="113" t="s">
        <v>76323</v>
      </c>
      <c r="E1857" s="113" t="s">
        <v>17</v>
      </c>
      <c r="F1857" s="113" t="s">
        <v>76418</v>
      </c>
      <c r="G1857" s="113" t="s">
        <v>76436</v>
      </c>
      <c r="H1857" s="113" t="s">
        <v>76437</v>
      </c>
      <c r="I1857" s="113" t="s">
        <v>76438</v>
      </c>
      <c r="J1857" s="115">
        <v>320.92</v>
      </c>
    </row>
    <row r="1858" spans="1:10" x14ac:dyDescent="0.35">
      <c r="A1858" s="113" t="s">
        <v>76487</v>
      </c>
      <c r="B1858" s="113" t="s">
        <v>76494</v>
      </c>
      <c r="C1858" s="114">
        <v>298</v>
      </c>
      <c r="D1858" s="113" t="s">
        <v>76323</v>
      </c>
      <c r="E1858" s="113" t="s">
        <v>17</v>
      </c>
      <c r="F1858" s="113" t="s">
        <v>76255</v>
      </c>
      <c r="G1858" s="113" t="s">
        <v>76419</v>
      </c>
      <c r="H1858" s="113" t="s">
        <v>76419</v>
      </c>
      <c r="I1858" s="113" t="s">
        <v>76420</v>
      </c>
      <c r="J1858" s="115">
        <v>152.77000000000001</v>
      </c>
    </row>
    <row r="1859" spans="1:10" x14ac:dyDescent="0.35">
      <c r="A1859" s="113" t="s">
        <v>76487</v>
      </c>
      <c r="B1859" s="113" t="s">
        <v>76494</v>
      </c>
      <c r="C1859" s="114">
        <v>298</v>
      </c>
      <c r="D1859" s="113" t="s">
        <v>76323</v>
      </c>
      <c r="E1859" s="113" t="s">
        <v>17</v>
      </c>
      <c r="F1859" s="113" t="s">
        <v>76255</v>
      </c>
      <c r="G1859" s="113" t="s">
        <v>76421</v>
      </c>
      <c r="H1859" s="113" t="s">
        <v>76422</v>
      </c>
      <c r="I1859" s="113" t="s">
        <v>76423</v>
      </c>
      <c r="J1859" s="115">
        <v>214.29</v>
      </c>
    </row>
    <row r="1860" spans="1:10" x14ac:dyDescent="0.35">
      <c r="A1860" s="113" t="s">
        <v>76487</v>
      </c>
      <c r="B1860" s="113" t="s">
        <v>76494</v>
      </c>
      <c r="C1860" s="114">
        <v>298</v>
      </c>
      <c r="D1860" s="113" t="s">
        <v>76323</v>
      </c>
      <c r="E1860" s="113" t="s">
        <v>17</v>
      </c>
      <c r="F1860" s="113" t="s">
        <v>76255</v>
      </c>
      <c r="G1860" s="113" t="s">
        <v>76424</v>
      </c>
      <c r="H1860" s="113" t="s">
        <v>76425</v>
      </c>
      <c r="I1860" s="113" t="s">
        <v>76426</v>
      </c>
      <c r="J1860" s="115">
        <v>248.15</v>
      </c>
    </row>
    <row r="1861" spans="1:10" x14ac:dyDescent="0.35">
      <c r="A1861" s="113" t="s">
        <v>76487</v>
      </c>
      <c r="B1861" s="113" t="s">
        <v>76494</v>
      </c>
      <c r="C1861" s="114">
        <v>298</v>
      </c>
      <c r="D1861" s="113" t="s">
        <v>76323</v>
      </c>
      <c r="E1861" s="113" t="s">
        <v>17</v>
      </c>
      <c r="F1861" s="113" t="s">
        <v>76255</v>
      </c>
      <c r="G1861" s="113" t="s">
        <v>76427</v>
      </c>
      <c r="H1861" s="113" t="s">
        <v>76428</v>
      </c>
      <c r="I1861" s="113" t="s">
        <v>76429</v>
      </c>
      <c r="J1861" s="115">
        <v>214.29</v>
      </c>
    </row>
    <row r="1862" spans="1:10" x14ac:dyDescent="0.35">
      <c r="A1862" s="113" t="s">
        <v>76487</v>
      </c>
      <c r="B1862" s="113" t="s">
        <v>76494</v>
      </c>
      <c r="C1862" s="114">
        <v>298</v>
      </c>
      <c r="D1862" s="113" t="s">
        <v>76323</v>
      </c>
      <c r="E1862" s="113" t="s">
        <v>17</v>
      </c>
      <c r="F1862" s="113" t="s">
        <v>76255</v>
      </c>
      <c r="G1862" s="113" t="s">
        <v>76430</v>
      </c>
      <c r="H1862" s="113" t="s">
        <v>76431</v>
      </c>
      <c r="I1862" s="113" t="s">
        <v>76432</v>
      </c>
      <c r="J1862" s="115">
        <v>209.63</v>
      </c>
    </row>
    <row r="1863" spans="1:10" x14ac:dyDescent="0.35">
      <c r="A1863" s="113" t="s">
        <v>76487</v>
      </c>
      <c r="B1863" s="113" t="s">
        <v>76494</v>
      </c>
      <c r="C1863" s="114">
        <v>298</v>
      </c>
      <c r="D1863" s="113" t="s">
        <v>76323</v>
      </c>
      <c r="E1863" s="113" t="s">
        <v>17</v>
      </c>
      <c r="F1863" s="113" t="s">
        <v>76255</v>
      </c>
      <c r="G1863" s="113" t="s">
        <v>76433</v>
      </c>
      <c r="H1863" s="113" t="s">
        <v>76434</v>
      </c>
      <c r="I1863" s="113" t="s">
        <v>76435</v>
      </c>
      <c r="J1863" s="115">
        <v>189.95</v>
      </c>
    </row>
    <row r="1864" spans="1:10" x14ac:dyDescent="0.35">
      <c r="A1864" s="113" t="s">
        <v>76487</v>
      </c>
      <c r="B1864" s="113" t="s">
        <v>76494</v>
      </c>
      <c r="C1864" s="114">
        <v>298</v>
      </c>
      <c r="D1864" s="113" t="s">
        <v>76323</v>
      </c>
      <c r="E1864" s="113" t="s">
        <v>17</v>
      </c>
      <c r="F1864" s="113" t="s">
        <v>76255</v>
      </c>
      <c r="G1864" s="113" t="s">
        <v>76436</v>
      </c>
      <c r="H1864" s="113" t="s">
        <v>76437</v>
      </c>
      <c r="I1864" s="113" t="s">
        <v>76438</v>
      </c>
      <c r="J1864" s="115">
        <v>284.89</v>
      </c>
    </row>
    <row r="1865" spans="1:10" x14ac:dyDescent="0.35">
      <c r="A1865" s="113" t="s">
        <v>76487</v>
      </c>
      <c r="B1865" s="113" t="s">
        <v>76494</v>
      </c>
      <c r="C1865" s="114">
        <v>298</v>
      </c>
      <c r="D1865" s="113" t="s">
        <v>76323</v>
      </c>
      <c r="E1865" s="113" t="s">
        <v>17</v>
      </c>
      <c r="F1865" s="113" t="s">
        <v>76256</v>
      </c>
      <c r="G1865" s="113" t="s">
        <v>76419</v>
      </c>
      <c r="H1865" s="113" t="s">
        <v>76419</v>
      </c>
      <c r="I1865" s="113" t="s">
        <v>76420</v>
      </c>
      <c r="J1865" s="115">
        <v>201.6</v>
      </c>
    </row>
    <row r="1866" spans="1:10" x14ac:dyDescent="0.35">
      <c r="A1866" s="113" t="s">
        <v>76487</v>
      </c>
      <c r="B1866" s="113" t="s">
        <v>76494</v>
      </c>
      <c r="C1866" s="114">
        <v>298</v>
      </c>
      <c r="D1866" s="113" t="s">
        <v>76323</v>
      </c>
      <c r="E1866" s="113" t="s">
        <v>17</v>
      </c>
      <c r="F1866" s="113" t="s">
        <v>76256</v>
      </c>
      <c r="G1866" s="113" t="s">
        <v>76421</v>
      </c>
      <c r="H1866" s="113" t="s">
        <v>76422</v>
      </c>
      <c r="I1866" s="113" t="s">
        <v>76423</v>
      </c>
      <c r="J1866" s="115">
        <v>241.74</v>
      </c>
    </row>
    <row r="1867" spans="1:10" x14ac:dyDescent="0.35">
      <c r="A1867" s="113" t="s">
        <v>76487</v>
      </c>
      <c r="B1867" s="113" t="s">
        <v>76494</v>
      </c>
      <c r="C1867" s="114">
        <v>298</v>
      </c>
      <c r="D1867" s="113" t="s">
        <v>76323</v>
      </c>
      <c r="E1867" s="113" t="s">
        <v>17</v>
      </c>
      <c r="F1867" s="113" t="s">
        <v>76256</v>
      </c>
      <c r="G1867" s="113" t="s">
        <v>76424</v>
      </c>
      <c r="H1867" s="113" t="s">
        <v>76425</v>
      </c>
      <c r="I1867" s="113" t="s">
        <v>76426</v>
      </c>
      <c r="J1867" s="115">
        <v>282.20999999999998</v>
      </c>
    </row>
    <row r="1868" spans="1:10" x14ac:dyDescent="0.35">
      <c r="A1868" s="113" t="s">
        <v>76487</v>
      </c>
      <c r="B1868" s="113" t="s">
        <v>76494</v>
      </c>
      <c r="C1868" s="114">
        <v>298</v>
      </c>
      <c r="D1868" s="113" t="s">
        <v>76323</v>
      </c>
      <c r="E1868" s="113" t="s">
        <v>17</v>
      </c>
      <c r="F1868" s="113" t="s">
        <v>76256</v>
      </c>
      <c r="G1868" s="113" t="s">
        <v>76427</v>
      </c>
      <c r="H1868" s="113" t="s">
        <v>76428</v>
      </c>
      <c r="I1868" s="113" t="s">
        <v>76429</v>
      </c>
      <c r="J1868" s="115">
        <v>154.93</v>
      </c>
    </row>
    <row r="1869" spans="1:10" x14ac:dyDescent="0.35">
      <c r="A1869" s="113" t="s">
        <v>76487</v>
      </c>
      <c r="B1869" s="113" t="s">
        <v>76494</v>
      </c>
      <c r="C1869" s="114">
        <v>298</v>
      </c>
      <c r="D1869" s="113" t="s">
        <v>76323</v>
      </c>
      <c r="E1869" s="113" t="s">
        <v>17</v>
      </c>
      <c r="F1869" s="113" t="s">
        <v>76256</v>
      </c>
      <c r="G1869" s="113" t="s">
        <v>76430</v>
      </c>
      <c r="H1869" s="113" t="s">
        <v>76431</v>
      </c>
      <c r="I1869" s="113" t="s">
        <v>76432</v>
      </c>
      <c r="J1869" s="115">
        <v>241.74</v>
      </c>
    </row>
    <row r="1870" spans="1:10" x14ac:dyDescent="0.35">
      <c r="A1870" s="113" t="s">
        <v>76487</v>
      </c>
      <c r="B1870" s="113" t="s">
        <v>76494</v>
      </c>
      <c r="C1870" s="114">
        <v>298</v>
      </c>
      <c r="D1870" s="113" t="s">
        <v>76323</v>
      </c>
      <c r="E1870" s="113" t="s">
        <v>17</v>
      </c>
      <c r="F1870" s="113" t="s">
        <v>76256</v>
      </c>
      <c r="G1870" s="113" t="s">
        <v>76433</v>
      </c>
      <c r="H1870" s="113" t="s">
        <v>76434</v>
      </c>
      <c r="I1870" s="113" t="s">
        <v>76435</v>
      </c>
      <c r="J1870" s="115">
        <v>140.41</v>
      </c>
    </row>
    <row r="1871" spans="1:10" x14ac:dyDescent="0.35">
      <c r="A1871" s="113" t="s">
        <v>76487</v>
      </c>
      <c r="B1871" s="113" t="s">
        <v>76494</v>
      </c>
      <c r="C1871" s="114">
        <v>298</v>
      </c>
      <c r="D1871" s="113" t="s">
        <v>76323</v>
      </c>
      <c r="E1871" s="113" t="s">
        <v>17</v>
      </c>
      <c r="F1871" s="113" t="s">
        <v>76256</v>
      </c>
      <c r="G1871" s="113" t="s">
        <v>76436</v>
      </c>
      <c r="H1871" s="113" t="s">
        <v>76437</v>
      </c>
      <c r="I1871" s="113" t="s">
        <v>76438</v>
      </c>
      <c r="J1871" s="115">
        <v>323.77999999999997</v>
      </c>
    </row>
    <row r="1872" spans="1:10" x14ac:dyDescent="0.35">
      <c r="A1872" s="113" t="s">
        <v>76487</v>
      </c>
      <c r="B1872" s="113" t="s">
        <v>76494</v>
      </c>
      <c r="C1872" s="114">
        <v>299</v>
      </c>
      <c r="D1872" s="113" t="s">
        <v>76503</v>
      </c>
      <c r="E1872" s="113" t="s">
        <v>17</v>
      </c>
      <c r="F1872" s="113" t="s">
        <v>76418</v>
      </c>
      <c r="G1872" s="113" t="s">
        <v>76419</v>
      </c>
      <c r="H1872" s="113" t="s">
        <v>76419</v>
      </c>
      <c r="I1872" s="113" t="s">
        <v>76420</v>
      </c>
      <c r="J1872" s="115">
        <v>191.68</v>
      </c>
    </row>
    <row r="1873" spans="1:10" x14ac:dyDescent="0.35">
      <c r="A1873" s="113" t="s">
        <v>76487</v>
      </c>
      <c r="B1873" s="113" t="s">
        <v>76494</v>
      </c>
      <c r="C1873" s="114">
        <v>299</v>
      </c>
      <c r="D1873" s="113" t="s">
        <v>76503</v>
      </c>
      <c r="E1873" s="113" t="s">
        <v>17</v>
      </c>
      <c r="F1873" s="113" t="s">
        <v>76418</v>
      </c>
      <c r="G1873" s="113" t="s">
        <v>76421</v>
      </c>
      <c r="H1873" s="113" t="s">
        <v>76422</v>
      </c>
      <c r="I1873" s="113" t="s">
        <v>76423</v>
      </c>
      <c r="J1873" s="115">
        <v>285.45</v>
      </c>
    </row>
    <row r="1874" spans="1:10" x14ac:dyDescent="0.35">
      <c r="A1874" s="113" t="s">
        <v>76487</v>
      </c>
      <c r="B1874" s="113" t="s">
        <v>76494</v>
      </c>
      <c r="C1874" s="114">
        <v>299</v>
      </c>
      <c r="D1874" s="113" t="s">
        <v>76503</v>
      </c>
      <c r="E1874" s="113" t="s">
        <v>17</v>
      </c>
      <c r="F1874" s="113" t="s">
        <v>76418</v>
      </c>
      <c r="G1874" s="113" t="s">
        <v>76424</v>
      </c>
      <c r="H1874" s="113" t="s">
        <v>76425</v>
      </c>
      <c r="I1874" s="113" t="s">
        <v>76426</v>
      </c>
      <c r="J1874" s="115">
        <v>259.58999999999997</v>
      </c>
    </row>
    <row r="1875" spans="1:10" x14ac:dyDescent="0.35">
      <c r="A1875" s="113" t="s">
        <v>76487</v>
      </c>
      <c r="B1875" s="113" t="s">
        <v>76494</v>
      </c>
      <c r="C1875" s="114">
        <v>299</v>
      </c>
      <c r="D1875" s="113" t="s">
        <v>76503</v>
      </c>
      <c r="E1875" s="113" t="s">
        <v>17</v>
      </c>
      <c r="F1875" s="113" t="s">
        <v>76418</v>
      </c>
      <c r="G1875" s="113" t="s">
        <v>76427</v>
      </c>
      <c r="H1875" s="113" t="s">
        <v>76428</v>
      </c>
      <c r="I1875" s="113" t="s">
        <v>76429</v>
      </c>
      <c r="J1875" s="115">
        <v>278.14</v>
      </c>
    </row>
    <row r="1876" spans="1:10" x14ac:dyDescent="0.35">
      <c r="A1876" s="113" t="s">
        <v>76487</v>
      </c>
      <c r="B1876" s="113" t="s">
        <v>76494</v>
      </c>
      <c r="C1876" s="114">
        <v>299</v>
      </c>
      <c r="D1876" s="113" t="s">
        <v>76503</v>
      </c>
      <c r="E1876" s="113" t="s">
        <v>17</v>
      </c>
      <c r="F1876" s="113" t="s">
        <v>76418</v>
      </c>
      <c r="G1876" s="113" t="s">
        <v>76430</v>
      </c>
      <c r="H1876" s="113" t="s">
        <v>76431</v>
      </c>
      <c r="I1876" s="113" t="s">
        <v>76432</v>
      </c>
      <c r="J1876" s="115">
        <v>285.45</v>
      </c>
    </row>
    <row r="1877" spans="1:10" x14ac:dyDescent="0.35">
      <c r="A1877" s="113" t="s">
        <v>76487</v>
      </c>
      <c r="B1877" s="113" t="s">
        <v>76494</v>
      </c>
      <c r="C1877" s="114">
        <v>299</v>
      </c>
      <c r="D1877" s="113" t="s">
        <v>76503</v>
      </c>
      <c r="E1877" s="113" t="s">
        <v>17</v>
      </c>
      <c r="F1877" s="113" t="s">
        <v>76418</v>
      </c>
      <c r="G1877" s="113" t="s">
        <v>76433</v>
      </c>
      <c r="H1877" s="113" t="s">
        <v>76434</v>
      </c>
      <c r="I1877" s="113" t="s">
        <v>76435</v>
      </c>
      <c r="J1877" s="115">
        <v>178.78</v>
      </c>
    </row>
    <row r="1878" spans="1:10" x14ac:dyDescent="0.35">
      <c r="A1878" s="113" t="s">
        <v>76487</v>
      </c>
      <c r="B1878" s="113" t="s">
        <v>76494</v>
      </c>
      <c r="C1878" s="114">
        <v>299</v>
      </c>
      <c r="D1878" s="113" t="s">
        <v>76503</v>
      </c>
      <c r="E1878" s="113" t="s">
        <v>17</v>
      </c>
      <c r="F1878" s="113" t="s">
        <v>76418</v>
      </c>
      <c r="G1878" s="113" t="s">
        <v>76436</v>
      </c>
      <c r="H1878" s="113" t="s">
        <v>76437</v>
      </c>
      <c r="I1878" s="113" t="s">
        <v>76438</v>
      </c>
      <c r="J1878" s="115">
        <v>320.92</v>
      </c>
    </row>
    <row r="1879" spans="1:10" x14ac:dyDescent="0.35">
      <c r="A1879" s="113" t="s">
        <v>76487</v>
      </c>
      <c r="B1879" s="113" t="s">
        <v>76494</v>
      </c>
      <c r="C1879" s="114">
        <v>299</v>
      </c>
      <c r="D1879" s="113" t="s">
        <v>76503</v>
      </c>
      <c r="E1879" s="113" t="s">
        <v>17</v>
      </c>
      <c r="F1879" s="113" t="s">
        <v>76255</v>
      </c>
      <c r="G1879" s="113" t="s">
        <v>76419</v>
      </c>
      <c r="H1879" s="113" t="s">
        <v>76419</v>
      </c>
      <c r="I1879" s="113" t="s">
        <v>76420</v>
      </c>
      <c r="J1879" s="115">
        <v>152.77000000000001</v>
      </c>
    </row>
    <row r="1880" spans="1:10" x14ac:dyDescent="0.35">
      <c r="A1880" s="113" t="s">
        <v>76487</v>
      </c>
      <c r="B1880" s="113" t="s">
        <v>76494</v>
      </c>
      <c r="C1880" s="114">
        <v>299</v>
      </c>
      <c r="D1880" s="113" t="s">
        <v>76503</v>
      </c>
      <c r="E1880" s="113" t="s">
        <v>17</v>
      </c>
      <c r="F1880" s="113" t="s">
        <v>76255</v>
      </c>
      <c r="G1880" s="113" t="s">
        <v>76421</v>
      </c>
      <c r="H1880" s="113" t="s">
        <v>76422</v>
      </c>
      <c r="I1880" s="113" t="s">
        <v>76423</v>
      </c>
      <c r="J1880" s="115">
        <v>214.29</v>
      </c>
    </row>
    <row r="1881" spans="1:10" x14ac:dyDescent="0.35">
      <c r="A1881" s="113" t="s">
        <v>76487</v>
      </c>
      <c r="B1881" s="113" t="s">
        <v>76494</v>
      </c>
      <c r="C1881" s="114">
        <v>299</v>
      </c>
      <c r="D1881" s="113" t="s">
        <v>76503</v>
      </c>
      <c r="E1881" s="113" t="s">
        <v>17</v>
      </c>
      <c r="F1881" s="113" t="s">
        <v>76255</v>
      </c>
      <c r="G1881" s="113" t="s">
        <v>76424</v>
      </c>
      <c r="H1881" s="113" t="s">
        <v>76425</v>
      </c>
      <c r="I1881" s="113" t="s">
        <v>76426</v>
      </c>
      <c r="J1881" s="115">
        <v>248.15</v>
      </c>
    </row>
    <row r="1882" spans="1:10" x14ac:dyDescent="0.35">
      <c r="A1882" s="113" t="s">
        <v>76487</v>
      </c>
      <c r="B1882" s="113" t="s">
        <v>76494</v>
      </c>
      <c r="C1882" s="114">
        <v>299</v>
      </c>
      <c r="D1882" s="113" t="s">
        <v>76503</v>
      </c>
      <c r="E1882" s="113" t="s">
        <v>17</v>
      </c>
      <c r="F1882" s="113" t="s">
        <v>76255</v>
      </c>
      <c r="G1882" s="113" t="s">
        <v>76427</v>
      </c>
      <c r="H1882" s="113" t="s">
        <v>76428</v>
      </c>
      <c r="I1882" s="113" t="s">
        <v>76429</v>
      </c>
      <c r="J1882" s="115">
        <v>214.29</v>
      </c>
    </row>
    <row r="1883" spans="1:10" x14ac:dyDescent="0.35">
      <c r="A1883" s="113" t="s">
        <v>76487</v>
      </c>
      <c r="B1883" s="113" t="s">
        <v>76494</v>
      </c>
      <c r="C1883" s="114">
        <v>299</v>
      </c>
      <c r="D1883" s="113" t="s">
        <v>76503</v>
      </c>
      <c r="E1883" s="113" t="s">
        <v>17</v>
      </c>
      <c r="F1883" s="113" t="s">
        <v>76255</v>
      </c>
      <c r="G1883" s="113" t="s">
        <v>76430</v>
      </c>
      <c r="H1883" s="113" t="s">
        <v>76431</v>
      </c>
      <c r="I1883" s="113" t="s">
        <v>76432</v>
      </c>
      <c r="J1883" s="115">
        <v>209.63</v>
      </c>
    </row>
    <row r="1884" spans="1:10" x14ac:dyDescent="0.35">
      <c r="A1884" s="113" t="s">
        <v>76487</v>
      </c>
      <c r="B1884" s="113" t="s">
        <v>76494</v>
      </c>
      <c r="C1884" s="114">
        <v>299</v>
      </c>
      <c r="D1884" s="113" t="s">
        <v>76503</v>
      </c>
      <c r="E1884" s="113" t="s">
        <v>17</v>
      </c>
      <c r="F1884" s="113" t="s">
        <v>76255</v>
      </c>
      <c r="G1884" s="113" t="s">
        <v>76433</v>
      </c>
      <c r="H1884" s="113" t="s">
        <v>76434</v>
      </c>
      <c r="I1884" s="113" t="s">
        <v>76435</v>
      </c>
      <c r="J1884" s="115">
        <v>189.95</v>
      </c>
    </row>
    <row r="1885" spans="1:10" x14ac:dyDescent="0.35">
      <c r="A1885" s="113" t="s">
        <v>76487</v>
      </c>
      <c r="B1885" s="113" t="s">
        <v>76494</v>
      </c>
      <c r="C1885" s="114">
        <v>299</v>
      </c>
      <c r="D1885" s="113" t="s">
        <v>76503</v>
      </c>
      <c r="E1885" s="113" t="s">
        <v>17</v>
      </c>
      <c r="F1885" s="113" t="s">
        <v>76255</v>
      </c>
      <c r="G1885" s="113" t="s">
        <v>76436</v>
      </c>
      <c r="H1885" s="113" t="s">
        <v>76437</v>
      </c>
      <c r="I1885" s="113" t="s">
        <v>76438</v>
      </c>
      <c r="J1885" s="115">
        <v>284.89</v>
      </c>
    </row>
    <row r="1886" spans="1:10" x14ac:dyDescent="0.35">
      <c r="A1886" s="113" t="s">
        <v>76487</v>
      </c>
      <c r="B1886" s="113" t="s">
        <v>76494</v>
      </c>
      <c r="C1886" s="114">
        <v>299</v>
      </c>
      <c r="D1886" s="113" t="s">
        <v>76503</v>
      </c>
      <c r="E1886" s="113" t="s">
        <v>17</v>
      </c>
      <c r="F1886" s="113" t="s">
        <v>76256</v>
      </c>
      <c r="G1886" s="113" t="s">
        <v>76419</v>
      </c>
      <c r="H1886" s="113" t="s">
        <v>76419</v>
      </c>
      <c r="I1886" s="113" t="s">
        <v>76420</v>
      </c>
      <c r="J1886" s="115">
        <v>201.6</v>
      </c>
    </row>
    <row r="1887" spans="1:10" x14ac:dyDescent="0.35">
      <c r="A1887" s="113" t="s">
        <v>76487</v>
      </c>
      <c r="B1887" s="113" t="s">
        <v>76494</v>
      </c>
      <c r="C1887" s="114">
        <v>299</v>
      </c>
      <c r="D1887" s="113" t="s">
        <v>76503</v>
      </c>
      <c r="E1887" s="113" t="s">
        <v>17</v>
      </c>
      <c r="F1887" s="113" t="s">
        <v>76256</v>
      </c>
      <c r="G1887" s="113" t="s">
        <v>76421</v>
      </c>
      <c r="H1887" s="113" t="s">
        <v>76422</v>
      </c>
      <c r="I1887" s="113" t="s">
        <v>76423</v>
      </c>
      <c r="J1887" s="115">
        <v>241.74</v>
      </c>
    </row>
    <row r="1888" spans="1:10" x14ac:dyDescent="0.35">
      <c r="A1888" s="113" t="s">
        <v>76487</v>
      </c>
      <c r="B1888" s="113" t="s">
        <v>76494</v>
      </c>
      <c r="C1888" s="114">
        <v>299</v>
      </c>
      <c r="D1888" s="113" t="s">
        <v>76503</v>
      </c>
      <c r="E1888" s="113" t="s">
        <v>17</v>
      </c>
      <c r="F1888" s="113" t="s">
        <v>76256</v>
      </c>
      <c r="G1888" s="113" t="s">
        <v>76424</v>
      </c>
      <c r="H1888" s="113" t="s">
        <v>76425</v>
      </c>
      <c r="I1888" s="113" t="s">
        <v>76426</v>
      </c>
      <c r="J1888" s="115">
        <v>282.20999999999998</v>
      </c>
    </row>
    <row r="1889" spans="1:10" x14ac:dyDescent="0.35">
      <c r="A1889" s="113" t="s">
        <v>76487</v>
      </c>
      <c r="B1889" s="113" t="s">
        <v>76494</v>
      </c>
      <c r="C1889" s="114">
        <v>299</v>
      </c>
      <c r="D1889" s="113" t="s">
        <v>76503</v>
      </c>
      <c r="E1889" s="113" t="s">
        <v>17</v>
      </c>
      <c r="F1889" s="113" t="s">
        <v>76256</v>
      </c>
      <c r="G1889" s="113" t="s">
        <v>76427</v>
      </c>
      <c r="H1889" s="113" t="s">
        <v>76428</v>
      </c>
      <c r="I1889" s="113" t="s">
        <v>76429</v>
      </c>
      <c r="J1889" s="115">
        <v>154.93</v>
      </c>
    </row>
    <row r="1890" spans="1:10" x14ac:dyDescent="0.35">
      <c r="A1890" s="113" t="s">
        <v>76487</v>
      </c>
      <c r="B1890" s="113" t="s">
        <v>76494</v>
      </c>
      <c r="C1890" s="114">
        <v>299</v>
      </c>
      <c r="D1890" s="113" t="s">
        <v>76503</v>
      </c>
      <c r="E1890" s="113" t="s">
        <v>17</v>
      </c>
      <c r="F1890" s="113" t="s">
        <v>76256</v>
      </c>
      <c r="G1890" s="113" t="s">
        <v>76430</v>
      </c>
      <c r="H1890" s="113" t="s">
        <v>76431</v>
      </c>
      <c r="I1890" s="113" t="s">
        <v>76432</v>
      </c>
      <c r="J1890" s="115">
        <v>241.74</v>
      </c>
    </row>
    <row r="1891" spans="1:10" x14ac:dyDescent="0.35">
      <c r="A1891" s="113" t="s">
        <v>76487</v>
      </c>
      <c r="B1891" s="113" t="s">
        <v>76494</v>
      </c>
      <c r="C1891" s="114">
        <v>299</v>
      </c>
      <c r="D1891" s="113" t="s">
        <v>76503</v>
      </c>
      <c r="E1891" s="113" t="s">
        <v>17</v>
      </c>
      <c r="F1891" s="113" t="s">
        <v>76256</v>
      </c>
      <c r="G1891" s="113" t="s">
        <v>76433</v>
      </c>
      <c r="H1891" s="113" t="s">
        <v>76434</v>
      </c>
      <c r="I1891" s="113" t="s">
        <v>76435</v>
      </c>
      <c r="J1891" s="115">
        <v>140.41</v>
      </c>
    </row>
    <row r="1892" spans="1:10" x14ac:dyDescent="0.35">
      <c r="A1892" s="113" t="s">
        <v>76487</v>
      </c>
      <c r="B1892" s="113" t="s">
        <v>76494</v>
      </c>
      <c r="C1892" s="114">
        <v>299</v>
      </c>
      <c r="D1892" s="113" t="s">
        <v>76503</v>
      </c>
      <c r="E1892" s="113" t="s">
        <v>17</v>
      </c>
      <c r="F1892" s="113" t="s">
        <v>76256</v>
      </c>
      <c r="G1892" s="113" t="s">
        <v>76436</v>
      </c>
      <c r="H1892" s="113" t="s">
        <v>76437</v>
      </c>
      <c r="I1892" s="113" t="s">
        <v>76438</v>
      </c>
      <c r="J1892" s="115">
        <v>323.77999999999997</v>
      </c>
    </row>
    <row r="1893" spans="1:10" x14ac:dyDescent="0.35">
      <c r="A1893" s="113" t="s">
        <v>76487</v>
      </c>
      <c r="B1893" s="113" t="s">
        <v>76504</v>
      </c>
      <c r="C1893" s="114">
        <v>427</v>
      </c>
      <c r="D1893" s="113" t="s">
        <v>76505</v>
      </c>
      <c r="E1893" s="113" t="s">
        <v>76506</v>
      </c>
      <c r="F1893" s="113" t="s">
        <v>76418</v>
      </c>
      <c r="G1893" s="113" t="s">
        <v>76419</v>
      </c>
      <c r="H1893" s="113" t="s">
        <v>76419</v>
      </c>
      <c r="I1893" s="113" t="s">
        <v>76420</v>
      </c>
      <c r="J1893" s="115">
        <v>191.68</v>
      </c>
    </row>
    <row r="1894" spans="1:10" x14ac:dyDescent="0.35">
      <c r="A1894" s="113" t="s">
        <v>76487</v>
      </c>
      <c r="B1894" s="113" t="s">
        <v>76504</v>
      </c>
      <c r="C1894" s="114">
        <v>427</v>
      </c>
      <c r="D1894" s="113" t="s">
        <v>76505</v>
      </c>
      <c r="E1894" s="113" t="s">
        <v>76506</v>
      </c>
      <c r="F1894" s="113" t="s">
        <v>76418</v>
      </c>
      <c r="G1894" s="113" t="s">
        <v>76421</v>
      </c>
      <c r="H1894" s="113" t="s">
        <v>76422</v>
      </c>
      <c r="I1894" s="113" t="s">
        <v>76423</v>
      </c>
      <c r="J1894" s="115">
        <v>285.45</v>
      </c>
    </row>
    <row r="1895" spans="1:10" x14ac:dyDescent="0.35">
      <c r="A1895" s="113" t="s">
        <v>76487</v>
      </c>
      <c r="B1895" s="113" t="s">
        <v>76504</v>
      </c>
      <c r="C1895" s="114">
        <v>427</v>
      </c>
      <c r="D1895" s="113" t="s">
        <v>76505</v>
      </c>
      <c r="E1895" s="113" t="s">
        <v>76506</v>
      </c>
      <c r="F1895" s="113" t="s">
        <v>76418</v>
      </c>
      <c r="G1895" s="113" t="s">
        <v>76424</v>
      </c>
      <c r="H1895" s="113" t="s">
        <v>76425</v>
      </c>
      <c r="I1895" s="113" t="s">
        <v>76426</v>
      </c>
      <c r="J1895" s="115">
        <v>259.58999999999997</v>
      </c>
    </row>
    <row r="1896" spans="1:10" x14ac:dyDescent="0.35">
      <c r="A1896" s="113" t="s">
        <v>76487</v>
      </c>
      <c r="B1896" s="113" t="s">
        <v>76504</v>
      </c>
      <c r="C1896" s="114">
        <v>427</v>
      </c>
      <c r="D1896" s="113" t="s">
        <v>76505</v>
      </c>
      <c r="E1896" s="113" t="s">
        <v>76506</v>
      </c>
      <c r="F1896" s="113" t="s">
        <v>76418</v>
      </c>
      <c r="G1896" s="113" t="s">
        <v>76427</v>
      </c>
      <c r="H1896" s="113" t="s">
        <v>76428</v>
      </c>
      <c r="I1896" s="113" t="s">
        <v>76429</v>
      </c>
      <c r="J1896" s="115">
        <v>278.14</v>
      </c>
    </row>
    <row r="1897" spans="1:10" x14ac:dyDescent="0.35">
      <c r="A1897" s="113" t="s">
        <v>76487</v>
      </c>
      <c r="B1897" s="113" t="s">
        <v>76504</v>
      </c>
      <c r="C1897" s="114">
        <v>427</v>
      </c>
      <c r="D1897" s="113" t="s">
        <v>76505</v>
      </c>
      <c r="E1897" s="113" t="s">
        <v>76506</v>
      </c>
      <c r="F1897" s="113" t="s">
        <v>76418</v>
      </c>
      <c r="G1897" s="113" t="s">
        <v>76430</v>
      </c>
      <c r="H1897" s="113" t="s">
        <v>76431</v>
      </c>
      <c r="I1897" s="113" t="s">
        <v>76432</v>
      </c>
      <c r="J1897" s="115">
        <v>285.45</v>
      </c>
    </row>
    <row r="1898" spans="1:10" x14ac:dyDescent="0.35">
      <c r="A1898" s="113" t="s">
        <v>76487</v>
      </c>
      <c r="B1898" s="113" t="s">
        <v>76504</v>
      </c>
      <c r="C1898" s="114">
        <v>427</v>
      </c>
      <c r="D1898" s="113" t="s">
        <v>76505</v>
      </c>
      <c r="E1898" s="113" t="s">
        <v>76506</v>
      </c>
      <c r="F1898" s="113" t="s">
        <v>76418</v>
      </c>
      <c r="G1898" s="113" t="s">
        <v>76433</v>
      </c>
      <c r="H1898" s="113" t="s">
        <v>76434</v>
      </c>
      <c r="I1898" s="113" t="s">
        <v>76435</v>
      </c>
      <c r="J1898" s="115">
        <v>178.78</v>
      </c>
    </row>
    <row r="1899" spans="1:10" x14ac:dyDescent="0.35">
      <c r="A1899" s="113" t="s">
        <v>76487</v>
      </c>
      <c r="B1899" s="113" t="s">
        <v>76504</v>
      </c>
      <c r="C1899" s="114">
        <v>427</v>
      </c>
      <c r="D1899" s="113" t="s">
        <v>76505</v>
      </c>
      <c r="E1899" s="113" t="s">
        <v>76506</v>
      </c>
      <c r="F1899" s="113" t="s">
        <v>76418</v>
      </c>
      <c r="G1899" s="113" t="s">
        <v>76436</v>
      </c>
      <c r="H1899" s="113" t="s">
        <v>76437</v>
      </c>
      <c r="I1899" s="113" t="s">
        <v>76438</v>
      </c>
      <c r="J1899" s="115">
        <v>320.92</v>
      </c>
    </row>
    <row r="1900" spans="1:10" x14ac:dyDescent="0.35">
      <c r="A1900" s="113" t="s">
        <v>76487</v>
      </c>
      <c r="B1900" s="113" t="s">
        <v>76504</v>
      </c>
      <c r="C1900" s="114">
        <v>427</v>
      </c>
      <c r="D1900" s="113" t="s">
        <v>76505</v>
      </c>
      <c r="E1900" s="113" t="s">
        <v>76506</v>
      </c>
      <c r="F1900" s="113" t="s">
        <v>76255</v>
      </c>
      <c r="G1900" s="113" t="s">
        <v>76419</v>
      </c>
      <c r="H1900" s="113" t="s">
        <v>76419</v>
      </c>
      <c r="I1900" s="113" t="s">
        <v>76420</v>
      </c>
      <c r="J1900" s="115">
        <v>152.77000000000001</v>
      </c>
    </row>
    <row r="1901" spans="1:10" x14ac:dyDescent="0.35">
      <c r="A1901" s="113" t="s">
        <v>76487</v>
      </c>
      <c r="B1901" s="113" t="s">
        <v>76504</v>
      </c>
      <c r="C1901" s="114">
        <v>427</v>
      </c>
      <c r="D1901" s="113" t="s">
        <v>76505</v>
      </c>
      <c r="E1901" s="113" t="s">
        <v>76506</v>
      </c>
      <c r="F1901" s="113" t="s">
        <v>76255</v>
      </c>
      <c r="G1901" s="113" t="s">
        <v>76421</v>
      </c>
      <c r="H1901" s="113" t="s">
        <v>76422</v>
      </c>
      <c r="I1901" s="113" t="s">
        <v>76423</v>
      </c>
      <c r="J1901" s="115">
        <v>214.29</v>
      </c>
    </row>
    <row r="1902" spans="1:10" x14ac:dyDescent="0.35">
      <c r="A1902" s="113" t="s">
        <v>76487</v>
      </c>
      <c r="B1902" s="113" t="s">
        <v>76504</v>
      </c>
      <c r="C1902" s="114">
        <v>427</v>
      </c>
      <c r="D1902" s="113" t="s">
        <v>76505</v>
      </c>
      <c r="E1902" s="113" t="s">
        <v>76506</v>
      </c>
      <c r="F1902" s="113" t="s">
        <v>76255</v>
      </c>
      <c r="G1902" s="113" t="s">
        <v>76424</v>
      </c>
      <c r="H1902" s="113" t="s">
        <v>76425</v>
      </c>
      <c r="I1902" s="113" t="s">
        <v>76426</v>
      </c>
      <c r="J1902" s="115">
        <v>248.15</v>
      </c>
    </row>
    <row r="1903" spans="1:10" x14ac:dyDescent="0.35">
      <c r="A1903" s="113" t="s">
        <v>76487</v>
      </c>
      <c r="B1903" s="113" t="s">
        <v>76504</v>
      </c>
      <c r="C1903" s="114">
        <v>427</v>
      </c>
      <c r="D1903" s="113" t="s">
        <v>76505</v>
      </c>
      <c r="E1903" s="113" t="s">
        <v>76506</v>
      </c>
      <c r="F1903" s="113" t="s">
        <v>76255</v>
      </c>
      <c r="G1903" s="113" t="s">
        <v>76427</v>
      </c>
      <c r="H1903" s="113" t="s">
        <v>76428</v>
      </c>
      <c r="I1903" s="113" t="s">
        <v>76429</v>
      </c>
      <c r="J1903" s="115">
        <v>214.29</v>
      </c>
    </row>
    <row r="1904" spans="1:10" x14ac:dyDescent="0.35">
      <c r="A1904" s="113" t="s">
        <v>76487</v>
      </c>
      <c r="B1904" s="113" t="s">
        <v>76504</v>
      </c>
      <c r="C1904" s="114">
        <v>427</v>
      </c>
      <c r="D1904" s="113" t="s">
        <v>76505</v>
      </c>
      <c r="E1904" s="113" t="s">
        <v>76506</v>
      </c>
      <c r="F1904" s="113" t="s">
        <v>76255</v>
      </c>
      <c r="G1904" s="113" t="s">
        <v>76430</v>
      </c>
      <c r="H1904" s="113" t="s">
        <v>76431</v>
      </c>
      <c r="I1904" s="113" t="s">
        <v>76432</v>
      </c>
      <c r="J1904" s="115">
        <v>209.63</v>
      </c>
    </row>
    <row r="1905" spans="1:10" x14ac:dyDescent="0.35">
      <c r="A1905" s="113" t="s">
        <v>76487</v>
      </c>
      <c r="B1905" s="113" t="s">
        <v>76504</v>
      </c>
      <c r="C1905" s="114">
        <v>427</v>
      </c>
      <c r="D1905" s="113" t="s">
        <v>76505</v>
      </c>
      <c r="E1905" s="113" t="s">
        <v>76506</v>
      </c>
      <c r="F1905" s="113" t="s">
        <v>76255</v>
      </c>
      <c r="G1905" s="113" t="s">
        <v>76433</v>
      </c>
      <c r="H1905" s="113" t="s">
        <v>76434</v>
      </c>
      <c r="I1905" s="113" t="s">
        <v>76435</v>
      </c>
      <c r="J1905" s="115">
        <v>189.95</v>
      </c>
    </row>
    <row r="1906" spans="1:10" x14ac:dyDescent="0.35">
      <c r="A1906" s="113" t="s">
        <v>76487</v>
      </c>
      <c r="B1906" s="113" t="s">
        <v>76504</v>
      </c>
      <c r="C1906" s="114">
        <v>427</v>
      </c>
      <c r="D1906" s="113" t="s">
        <v>76505</v>
      </c>
      <c r="E1906" s="113" t="s">
        <v>76506</v>
      </c>
      <c r="F1906" s="113" t="s">
        <v>76255</v>
      </c>
      <c r="G1906" s="113" t="s">
        <v>76436</v>
      </c>
      <c r="H1906" s="113" t="s">
        <v>76437</v>
      </c>
      <c r="I1906" s="113" t="s">
        <v>76438</v>
      </c>
      <c r="J1906" s="115">
        <v>284.89</v>
      </c>
    </row>
    <row r="1907" spans="1:10" x14ac:dyDescent="0.35">
      <c r="A1907" s="113" t="s">
        <v>76487</v>
      </c>
      <c r="B1907" s="113" t="s">
        <v>76504</v>
      </c>
      <c r="C1907" s="114">
        <v>427</v>
      </c>
      <c r="D1907" s="113" t="s">
        <v>76505</v>
      </c>
      <c r="E1907" s="113" t="s">
        <v>76506</v>
      </c>
      <c r="F1907" s="113" t="s">
        <v>76256</v>
      </c>
      <c r="G1907" s="113" t="s">
        <v>76419</v>
      </c>
      <c r="H1907" s="113" t="s">
        <v>76419</v>
      </c>
      <c r="I1907" s="113" t="s">
        <v>76420</v>
      </c>
      <c r="J1907" s="115">
        <v>201.6</v>
      </c>
    </row>
    <row r="1908" spans="1:10" x14ac:dyDescent="0.35">
      <c r="A1908" s="113" t="s">
        <v>76487</v>
      </c>
      <c r="B1908" s="113" t="s">
        <v>76504</v>
      </c>
      <c r="C1908" s="114">
        <v>427</v>
      </c>
      <c r="D1908" s="113" t="s">
        <v>76505</v>
      </c>
      <c r="E1908" s="113" t="s">
        <v>76506</v>
      </c>
      <c r="F1908" s="113" t="s">
        <v>76256</v>
      </c>
      <c r="G1908" s="113" t="s">
        <v>76421</v>
      </c>
      <c r="H1908" s="113" t="s">
        <v>76422</v>
      </c>
      <c r="I1908" s="113" t="s">
        <v>76423</v>
      </c>
      <c r="J1908" s="115">
        <v>241.74</v>
      </c>
    </row>
    <row r="1909" spans="1:10" x14ac:dyDescent="0.35">
      <c r="A1909" s="113" t="s">
        <v>76487</v>
      </c>
      <c r="B1909" s="113" t="s">
        <v>76504</v>
      </c>
      <c r="C1909" s="114">
        <v>427</v>
      </c>
      <c r="D1909" s="113" t="s">
        <v>76505</v>
      </c>
      <c r="E1909" s="113" t="s">
        <v>76506</v>
      </c>
      <c r="F1909" s="113" t="s">
        <v>76256</v>
      </c>
      <c r="G1909" s="113" t="s">
        <v>76424</v>
      </c>
      <c r="H1909" s="113" t="s">
        <v>76425</v>
      </c>
      <c r="I1909" s="113" t="s">
        <v>76426</v>
      </c>
      <c r="J1909" s="115">
        <v>282.20999999999998</v>
      </c>
    </row>
    <row r="1910" spans="1:10" x14ac:dyDescent="0.35">
      <c r="A1910" s="113" t="s">
        <v>76487</v>
      </c>
      <c r="B1910" s="113" t="s">
        <v>76504</v>
      </c>
      <c r="C1910" s="114">
        <v>427</v>
      </c>
      <c r="D1910" s="113" t="s">
        <v>76505</v>
      </c>
      <c r="E1910" s="113" t="s">
        <v>76506</v>
      </c>
      <c r="F1910" s="113" t="s">
        <v>76256</v>
      </c>
      <c r="G1910" s="113" t="s">
        <v>76427</v>
      </c>
      <c r="H1910" s="113" t="s">
        <v>76428</v>
      </c>
      <c r="I1910" s="113" t="s">
        <v>76429</v>
      </c>
      <c r="J1910" s="115">
        <v>154.93</v>
      </c>
    </row>
    <row r="1911" spans="1:10" x14ac:dyDescent="0.35">
      <c r="A1911" s="113" t="s">
        <v>76487</v>
      </c>
      <c r="B1911" s="113" t="s">
        <v>76504</v>
      </c>
      <c r="C1911" s="114">
        <v>427</v>
      </c>
      <c r="D1911" s="113" t="s">
        <v>76505</v>
      </c>
      <c r="E1911" s="113" t="s">
        <v>76506</v>
      </c>
      <c r="F1911" s="113" t="s">
        <v>76256</v>
      </c>
      <c r="G1911" s="113" t="s">
        <v>76430</v>
      </c>
      <c r="H1911" s="113" t="s">
        <v>76431</v>
      </c>
      <c r="I1911" s="113" t="s">
        <v>76432</v>
      </c>
      <c r="J1911" s="115">
        <v>241.74</v>
      </c>
    </row>
    <row r="1912" spans="1:10" x14ac:dyDescent="0.35">
      <c r="A1912" s="113" t="s">
        <v>76487</v>
      </c>
      <c r="B1912" s="113" t="s">
        <v>76504</v>
      </c>
      <c r="C1912" s="114">
        <v>427</v>
      </c>
      <c r="D1912" s="113" t="s">
        <v>76505</v>
      </c>
      <c r="E1912" s="113" t="s">
        <v>76506</v>
      </c>
      <c r="F1912" s="113" t="s">
        <v>76256</v>
      </c>
      <c r="G1912" s="113" t="s">
        <v>76433</v>
      </c>
      <c r="H1912" s="113" t="s">
        <v>76434</v>
      </c>
      <c r="I1912" s="113" t="s">
        <v>76435</v>
      </c>
      <c r="J1912" s="115">
        <v>140.41</v>
      </c>
    </row>
    <row r="1913" spans="1:10" x14ac:dyDescent="0.35">
      <c r="A1913" s="113" t="s">
        <v>76487</v>
      </c>
      <c r="B1913" s="113" t="s">
        <v>76504</v>
      </c>
      <c r="C1913" s="114">
        <v>427</v>
      </c>
      <c r="D1913" s="113" t="s">
        <v>76505</v>
      </c>
      <c r="E1913" s="113" t="s">
        <v>76506</v>
      </c>
      <c r="F1913" s="113" t="s">
        <v>76256</v>
      </c>
      <c r="G1913" s="113" t="s">
        <v>76436</v>
      </c>
      <c r="H1913" s="113" t="s">
        <v>76437</v>
      </c>
      <c r="I1913" s="113" t="s">
        <v>76438</v>
      </c>
      <c r="J1913" s="115">
        <v>323.77999999999997</v>
      </c>
    </row>
    <row r="1914" spans="1:10" x14ac:dyDescent="0.35">
      <c r="A1914" s="113" t="s">
        <v>76487</v>
      </c>
      <c r="B1914" s="113" t="s">
        <v>76504</v>
      </c>
      <c r="C1914" s="114">
        <v>430</v>
      </c>
      <c r="D1914" s="113" t="s">
        <v>76359</v>
      </c>
      <c r="E1914" s="113" t="s">
        <v>76506</v>
      </c>
      <c r="F1914" s="113" t="s">
        <v>76418</v>
      </c>
      <c r="G1914" s="113" t="s">
        <v>76419</v>
      </c>
      <c r="H1914" s="113" t="s">
        <v>76419</v>
      </c>
      <c r="I1914" s="113" t="s">
        <v>76420</v>
      </c>
      <c r="J1914" s="115">
        <v>191.68</v>
      </c>
    </row>
    <row r="1915" spans="1:10" x14ac:dyDescent="0.35">
      <c r="A1915" s="113" t="s">
        <v>76487</v>
      </c>
      <c r="B1915" s="113" t="s">
        <v>76504</v>
      </c>
      <c r="C1915" s="114">
        <v>430</v>
      </c>
      <c r="D1915" s="113" t="s">
        <v>76359</v>
      </c>
      <c r="E1915" s="113" t="s">
        <v>76506</v>
      </c>
      <c r="F1915" s="113" t="s">
        <v>76418</v>
      </c>
      <c r="G1915" s="113" t="s">
        <v>76421</v>
      </c>
      <c r="H1915" s="113" t="s">
        <v>76422</v>
      </c>
      <c r="I1915" s="113" t="s">
        <v>76423</v>
      </c>
      <c r="J1915" s="115">
        <v>285.45</v>
      </c>
    </row>
    <row r="1916" spans="1:10" x14ac:dyDescent="0.35">
      <c r="A1916" s="113" t="s">
        <v>76487</v>
      </c>
      <c r="B1916" s="113" t="s">
        <v>76504</v>
      </c>
      <c r="C1916" s="114">
        <v>430</v>
      </c>
      <c r="D1916" s="113" t="s">
        <v>76359</v>
      </c>
      <c r="E1916" s="113" t="s">
        <v>76506</v>
      </c>
      <c r="F1916" s="113" t="s">
        <v>76418</v>
      </c>
      <c r="G1916" s="113" t="s">
        <v>76424</v>
      </c>
      <c r="H1916" s="113" t="s">
        <v>76425</v>
      </c>
      <c r="I1916" s="113" t="s">
        <v>76426</v>
      </c>
      <c r="J1916" s="115">
        <v>259.58999999999997</v>
      </c>
    </row>
    <row r="1917" spans="1:10" x14ac:dyDescent="0.35">
      <c r="A1917" s="113" t="s">
        <v>76487</v>
      </c>
      <c r="B1917" s="113" t="s">
        <v>76504</v>
      </c>
      <c r="C1917" s="114">
        <v>430</v>
      </c>
      <c r="D1917" s="113" t="s">
        <v>76359</v>
      </c>
      <c r="E1917" s="113" t="s">
        <v>76506</v>
      </c>
      <c r="F1917" s="113" t="s">
        <v>76418</v>
      </c>
      <c r="G1917" s="113" t="s">
        <v>76427</v>
      </c>
      <c r="H1917" s="113" t="s">
        <v>76428</v>
      </c>
      <c r="I1917" s="113" t="s">
        <v>76429</v>
      </c>
      <c r="J1917" s="115">
        <v>278.14</v>
      </c>
    </row>
    <row r="1918" spans="1:10" x14ac:dyDescent="0.35">
      <c r="A1918" s="113" t="s">
        <v>76487</v>
      </c>
      <c r="B1918" s="113" t="s">
        <v>76504</v>
      </c>
      <c r="C1918" s="114">
        <v>430</v>
      </c>
      <c r="D1918" s="113" t="s">
        <v>76359</v>
      </c>
      <c r="E1918" s="113" t="s">
        <v>76506</v>
      </c>
      <c r="F1918" s="113" t="s">
        <v>76418</v>
      </c>
      <c r="G1918" s="113" t="s">
        <v>76430</v>
      </c>
      <c r="H1918" s="113" t="s">
        <v>76431</v>
      </c>
      <c r="I1918" s="113" t="s">
        <v>76432</v>
      </c>
      <c r="J1918" s="115">
        <v>285.45</v>
      </c>
    </row>
    <row r="1919" spans="1:10" x14ac:dyDescent="0.35">
      <c r="A1919" s="113" t="s">
        <v>76487</v>
      </c>
      <c r="B1919" s="113" t="s">
        <v>76504</v>
      </c>
      <c r="C1919" s="114">
        <v>430</v>
      </c>
      <c r="D1919" s="113" t="s">
        <v>76359</v>
      </c>
      <c r="E1919" s="113" t="s">
        <v>76506</v>
      </c>
      <c r="F1919" s="113" t="s">
        <v>76418</v>
      </c>
      <c r="G1919" s="113" t="s">
        <v>76433</v>
      </c>
      <c r="H1919" s="113" t="s">
        <v>76434</v>
      </c>
      <c r="I1919" s="113" t="s">
        <v>76435</v>
      </c>
      <c r="J1919" s="115">
        <v>178.78</v>
      </c>
    </row>
    <row r="1920" spans="1:10" x14ac:dyDescent="0.35">
      <c r="A1920" s="113" t="s">
        <v>76487</v>
      </c>
      <c r="B1920" s="113" t="s">
        <v>76504</v>
      </c>
      <c r="C1920" s="114">
        <v>430</v>
      </c>
      <c r="D1920" s="113" t="s">
        <v>76359</v>
      </c>
      <c r="E1920" s="113" t="s">
        <v>76506</v>
      </c>
      <c r="F1920" s="113" t="s">
        <v>76418</v>
      </c>
      <c r="G1920" s="113" t="s">
        <v>76436</v>
      </c>
      <c r="H1920" s="113" t="s">
        <v>76437</v>
      </c>
      <c r="I1920" s="113" t="s">
        <v>76438</v>
      </c>
      <c r="J1920" s="115">
        <v>320.92</v>
      </c>
    </row>
    <row r="1921" spans="1:10" x14ac:dyDescent="0.35">
      <c r="A1921" s="113" t="s">
        <v>76487</v>
      </c>
      <c r="B1921" s="113" t="s">
        <v>76504</v>
      </c>
      <c r="C1921" s="114">
        <v>430</v>
      </c>
      <c r="D1921" s="113" t="s">
        <v>76359</v>
      </c>
      <c r="E1921" s="113" t="s">
        <v>76506</v>
      </c>
      <c r="F1921" s="113" t="s">
        <v>76255</v>
      </c>
      <c r="G1921" s="113" t="s">
        <v>76419</v>
      </c>
      <c r="H1921" s="113" t="s">
        <v>76419</v>
      </c>
      <c r="I1921" s="113" t="s">
        <v>76420</v>
      </c>
      <c r="J1921" s="115">
        <v>152.77000000000001</v>
      </c>
    </row>
    <row r="1922" spans="1:10" x14ac:dyDescent="0.35">
      <c r="A1922" s="113" t="s">
        <v>76487</v>
      </c>
      <c r="B1922" s="113" t="s">
        <v>76504</v>
      </c>
      <c r="C1922" s="114">
        <v>430</v>
      </c>
      <c r="D1922" s="113" t="s">
        <v>76359</v>
      </c>
      <c r="E1922" s="113" t="s">
        <v>76506</v>
      </c>
      <c r="F1922" s="113" t="s">
        <v>76255</v>
      </c>
      <c r="G1922" s="113" t="s">
        <v>76421</v>
      </c>
      <c r="H1922" s="113" t="s">
        <v>76422</v>
      </c>
      <c r="I1922" s="113" t="s">
        <v>76423</v>
      </c>
      <c r="J1922" s="115">
        <v>214.29</v>
      </c>
    </row>
    <row r="1923" spans="1:10" x14ac:dyDescent="0.35">
      <c r="A1923" s="113" t="s">
        <v>76487</v>
      </c>
      <c r="B1923" s="113" t="s">
        <v>76504</v>
      </c>
      <c r="C1923" s="114">
        <v>430</v>
      </c>
      <c r="D1923" s="113" t="s">
        <v>76359</v>
      </c>
      <c r="E1923" s="113" t="s">
        <v>76506</v>
      </c>
      <c r="F1923" s="113" t="s">
        <v>76255</v>
      </c>
      <c r="G1923" s="113" t="s">
        <v>76424</v>
      </c>
      <c r="H1923" s="113" t="s">
        <v>76425</v>
      </c>
      <c r="I1923" s="113" t="s">
        <v>76426</v>
      </c>
      <c r="J1923" s="115">
        <v>248.15</v>
      </c>
    </row>
    <row r="1924" spans="1:10" x14ac:dyDescent="0.35">
      <c r="A1924" s="113" t="s">
        <v>76487</v>
      </c>
      <c r="B1924" s="113" t="s">
        <v>76504</v>
      </c>
      <c r="C1924" s="114">
        <v>430</v>
      </c>
      <c r="D1924" s="113" t="s">
        <v>76359</v>
      </c>
      <c r="E1924" s="113" t="s">
        <v>76506</v>
      </c>
      <c r="F1924" s="113" t="s">
        <v>76255</v>
      </c>
      <c r="G1924" s="113" t="s">
        <v>76427</v>
      </c>
      <c r="H1924" s="113" t="s">
        <v>76428</v>
      </c>
      <c r="I1924" s="113" t="s">
        <v>76429</v>
      </c>
      <c r="J1924" s="115">
        <v>214.29</v>
      </c>
    </row>
    <row r="1925" spans="1:10" x14ac:dyDescent="0.35">
      <c r="A1925" s="113" t="s">
        <v>76487</v>
      </c>
      <c r="B1925" s="113" t="s">
        <v>76504</v>
      </c>
      <c r="C1925" s="114">
        <v>430</v>
      </c>
      <c r="D1925" s="113" t="s">
        <v>76359</v>
      </c>
      <c r="E1925" s="113" t="s">
        <v>76506</v>
      </c>
      <c r="F1925" s="113" t="s">
        <v>76255</v>
      </c>
      <c r="G1925" s="113" t="s">
        <v>76430</v>
      </c>
      <c r="H1925" s="113" t="s">
        <v>76431</v>
      </c>
      <c r="I1925" s="113" t="s">
        <v>76432</v>
      </c>
      <c r="J1925" s="115">
        <v>209.63</v>
      </c>
    </row>
    <row r="1926" spans="1:10" x14ac:dyDescent="0.35">
      <c r="A1926" s="113" t="s">
        <v>76487</v>
      </c>
      <c r="B1926" s="113" t="s">
        <v>76504</v>
      </c>
      <c r="C1926" s="114">
        <v>430</v>
      </c>
      <c r="D1926" s="113" t="s">
        <v>76359</v>
      </c>
      <c r="E1926" s="113" t="s">
        <v>76506</v>
      </c>
      <c r="F1926" s="113" t="s">
        <v>76255</v>
      </c>
      <c r="G1926" s="113" t="s">
        <v>76433</v>
      </c>
      <c r="H1926" s="113" t="s">
        <v>76434</v>
      </c>
      <c r="I1926" s="113" t="s">
        <v>76435</v>
      </c>
      <c r="J1926" s="115">
        <v>189.95</v>
      </c>
    </row>
    <row r="1927" spans="1:10" x14ac:dyDescent="0.35">
      <c r="A1927" s="113" t="s">
        <v>76487</v>
      </c>
      <c r="B1927" s="113" t="s">
        <v>76504</v>
      </c>
      <c r="C1927" s="114">
        <v>430</v>
      </c>
      <c r="D1927" s="113" t="s">
        <v>76359</v>
      </c>
      <c r="E1927" s="113" t="s">
        <v>76506</v>
      </c>
      <c r="F1927" s="113" t="s">
        <v>76255</v>
      </c>
      <c r="G1927" s="113" t="s">
        <v>76436</v>
      </c>
      <c r="H1927" s="113" t="s">
        <v>76437</v>
      </c>
      <c r="I1927" s="113" t="s">
        <v>76438</v>
      </c>
      <c r="J1927" s="115">
        <v>284.89</v>
      </c>
    </row>
    <row r="1928" spans="1:10" x14ac:dyDescent="0.35">
      <c r="A1928" s="113" t="s">
        <v>76487</v>
      </c>
      <c r="B1928" s="113" t="s">
        <v>76504</v>
      </c>
      <c r="C1928" s="114">
        <v>430</v>
      </c>
      <c r="D1928" s="113" t="s">
        <v>76359</v>
      </c>
      <c r="E1928" s="113" t="s">
        <v>76506</v>
      </c>
      <c r="F1928" s="113" t="s">
        <v>76256</v>
      </c>
      <c r="G1928" s="113" t="s">
        <v>76419</v>
      </c>
      <c r="H1928" s="113" t="s">
        <v>76419</v>
      </c>
      <c r="I1928" s="113" t="s">
        <v>76420</v>
      </c>
      <c r="J1928" s="115">
        <v>201.6</v>
      </c>
    </row>
    <row r="1929" spans="1:10" x14ac:dyDescent="0.35">
      <c r="A1929" s="113" t="s">
        <v>76487</v>
      </c>
      <c r="B1929" s="113" t="s">
        <v>76504</v>
      </c>
      <c r="C1929" s="114">
        <v>430</v>
      </c>
      <c r="D1929" s="113" t="s">
        <v>76359</v>
      </c>
      <c r="E1929" s="113" t="s">
        <v>76506</v>
      </c>
      <c r="F1929" s="113" t="s">
        <v>76256</v>
      </c>
      <c r="G1929" s="113" t="s">
        <v>76421</v>
      </c>
      <c r="H1929" s="113" t="s">
        <v>76422</v>
      </c>
      <c r="I1929" s="113" t="s">
        <v>76423</v>
      </c>
      <c r="J1929" s="115">
        <v>241.74</v>
      </c>
    </row>
    <row r="1930" spans="1:10" x14ac:dyDescent="0.35">
      <c r="A1930" s="113" t="s">
        <v>76487</v>
      </c>
      <c r="B1930" s="113" t="s">
        <v>76504</v>
      </c>
      <c r="C1930" s="114">
        <v>430</v>
      </c>
      <c r="D1930" s="113" t="s">
        <v>76359</v>
      </c>
      <c r="E1930" s="113" t="s">
        <v>76506</v>
      </c>
      <c r="F1930" s="113" t="s">
        <v>76256</v>
      </c>
      <c r="G1930" s="113" t="s">
        <v>76424</v>
      </c>
      <c r="H1930" s="113" t="s">
        <v>76425</v>
      </c>
      <c r="I1930" s="113" t="s">
        <v>76426</v>
      </c>
      <c r="J1930" s="115">
        <v>282.20999999999998</v>
      </c>
    </row>
    <row r="1931" spans="1:10" x14ac:dyDescent="0.35">
      <c r="A1931" s="113" t="s">
        <v>76487</v>
      </c>
      <c r="B1931" s="113" t="s">
        <v>76504</v>
      </c>
      <c r="C1931" s="114">
        <v>430</v>
      </c>
      <c r="D1931" s="113" t="s">
        <v>76359</v>
      </c>
      <c r="E1931" s="113" t="s">
        <v>76506</v>
      </c>
      <c r="F1931" s="113" t="s">
        <v>76256</v>
      </c>
      <c r="G1931" s="113" t="s">
        <v>76427</v>
      </c>
      <c r="H1931" s="113" t="s">
        <v>76428</v>
      </c>
      <c r="I1931" s="113" t="s">
        <v>76429</v>
      </c>
      <c r="J1931" s="115">
        <v>154.93</v>
      </c>
    </row>
    <row r="1932" spans="1:10" x14ac:dyDescent="0.35">
      <c r="A1932" s="113" t="s">
        <v>76487</v>
      </c>
      <c r="B1932" s="113" t="s">
        <v>76504</v>
      </c>
      <c r="C1932" s="114">
        <v>430</v>
      </c>
      <c r="D1932" s="113" t="s">
        <v>76359</v>
      </c>
      <c r="E1932" s="113" t="s">
        <v>76506</v>
      </c>
      <c r="F1932" s="113" t="s">
        <v>76256</v>
      </c>
      <c r="G1932" s="113" t="s">
        <v>76430</v>
      </c>
      <c r="H1932" s="113" t="s">
        <v>76431</v>
      </c>
      <c r="I1932" s="113" t="s">
        <v>76432</v>
      </c>
      <c r="J1932" s="115">
        <v>241.74</v>
      </c>
    </row>
    <row r="1933" spans="1:10" x14ac:dyDescent="0.35">
      <c r="A1933" s="113" t="s">
        <v>76487</v>
      </c>
      <c r="B1933" s="113" t="s">
        <v>76504</v>
      </c>
      <c r="C1933" s="114">
        <v>430</v>
      </c>
      <c r="D1933" s="113" t="s">
        <v>76359</v>
      </c>
      <c r="E1933" s="113" t="s">
        <v>76506</v>
      </c>
      <c r="F1933" s="113" t="s">
        <v>76256</v>
      </c>
      <c r="G1933" s="113" t="s">
        <v>76433</v>
      </c>
      <c r="H1933" s="113" t="s">
        <v>76434</v>
      </c>
      <c r="I1933" s="113" t="s">
        <v>76435</v>
      </c>
      <c r="J1933" s="115">
        <v>140.41</v>
      </c>
    </row>
    <row r="1934" spans="1:10" x14ac:dyDescent="0.35">
      <c r="A1934" s="113" t="s">
        <v>76487</v>
      </c>
      <c r="B1934" s="113" t="s">
        <v>76504</v>
      </c>
      <c r="C1934" s="114">
        <v>430</v>
      </c>
      <c r="D1934" s="113" t="s">
        <v>76359</v>
      </c>
      <c r="E1934" s="113" t="s">
        <v>76506</v>
      </c>
      <c r="F1934" s="113" t="s">
        <v>76256</v>
      </c>
      <c r="G1934" s="113" t="s">
        <v>76436</v>
      </c>
      <c r="H1934" s="113" t="s">
        <v>76437</v>
      </c>
      <c r="I1934" s="113" t="s">
        <v>76438</v>
      </c>
      <c r="J1934" s="115">
        <v>323.77999999999997</v>
      </c>
    </row>
    <row r="1935" spans="1:10" x14ac:dyDescent="0.35">
      <c r="A1935" s="113" t="s">
        <v>76487</v>
      </c>
      <c r="B1935" s="113" t="s">
        <v>76504</v>
      </c>
      <c r="C1935" s="114">
        <v>438</v>
      </c>
      <c r="D1935" s="113" t="s">
        <v>76507</v>
      </c>
      <c r="E1935" s="113" t="s">
        <v>76506</v>
      </c>
      <c r="F1935" s="113" t="s">
        <v>76418</v>
      </c>
      <c r="G1935" s="113" t="s">
        <v>76419</v>
      </c>
      <c r="H1935" s="113" t="s">
        <v>76419</v>
      </c>
      <c r="I1935" s="113" t="s">
        <v>76420</v>
      </c>
      <c r="J1935" s="115">
        <v>191.68</v>
      </c>
    </row>
    <row r="1936" spans="1:10" x14ac:dyDescent="0.35">
      <c r="A1936" s="113" t="s">
        <v>76487</v>
      </c>
      <c r="B1936" s="113" t="s">
        <v>76504</v>
      </c>
      <c r="C1936" s="114">
        <v>438</v>
      </c>
      <c r="D1936" s="113" t="s">
        <v>76507</v>
      </c>
      <c r="E1936" s="113" t="s">
        <v>76506</v>
      </c>
      <c r="F1936" s="113" t="s">
        <v>76418</v>
      </c>
      <c r="G1936" s="113" t="s">
        <v>76421</v>
      </c>
      <c r="H1936" s="113" t="s">
        <v>76422</v>
      </c>
      <c r="I1936" s="113" t="s">
        <v>76423</v>
      </c>
      <c r="J1936" s="115">
        <v>285.45</v>
      </c>
    </row>
    <row r="1937" spans="1:10" x14ac:dyDescent="0.35">
      <c r="A1937" s="113" t="s">
        <v>76487</v>
      </c>
      <c r="B1937" s="113" t="s">
        <v>76504</v>
      </c>
      <c r="C1937" s="114">
        <v>438</v>
      </c>
      <c r="D1937" s="113" t="s">
        <v>76507</v>
      </c>
      <c r="E1937" s="113" t="s">
        <v>76506</v>
      </c>
      <c r="F1937" s="113" t="s">
        <v>76418</v>
      </c>
      <c r="G1937" s="113" t="s">
        <v>76424</v>
      </c>
      <c r="H1937" s="113" t="s">
        <v>76425</v>
      </c>
      <c r="I1937" s="113" t="s">
        <v>76426</v>
      </c>
      <c r="J1937" s="115">
        <v>259.58999999999997</v>
      </c>
    </row>
    <row r="1938" spans="1:10" x14ac:dyDescent="0.35">
      <c r="A1938" s="113" t="s">
        <v>76487</v>
      </c>
      <c r="B1938" s="113" t="s">
        <v>76504</v>
      </c>
      <c r="C1938" s="114">
        <v>438</v>
      </c>
      <c r="D1938" s="113" t="s">
        <v>76507</v>
      </c>
      <c r="E1938" s="113" t="s">
        <v>76506</v>
      </c>
      <c r="F1938" s="113" t="s">
        <v>76418</v>
      </c>
      <c r="G1938" s="113" t="s">
        <v>76427</v>
      </c>
      <c r="H1938" s="113" t="s">
        <v>76428</v>
      </c>
      <c r="I1938" s="113" t="s">
        <v>76429</v>
      </c>
      <c r="J1938" s="115">
        <v>278.14</v>
      </c>
    </row>
    <row r="1939" spans="1:10" x14ac:dyDescent="0.35">
      <c r="A1939" s="113" t="s">
        <v>76487</v>
      </c>
      <c r="B1939" s="113" t="s">
        <v>76504</v>
      </c>
      <c r="C1939" s="114">
        <v>438</v>
      </c>
      <c r="D1939" s="113" t="s">
        <v>76507</v>
      </c>
      <c r="E1939" s="113" t="s">
        <v>76506</v>
      </c>
      <c r="F1939" s="113" t="s">
        <v>76418</v>
      </c>
      <c r="G1939" s="113" t="s">
        <v>76430</v>
      </c>
      <c r="H1939" s="113" t="s">
        <v>76431</v>
      </c>
      <c r="I1939" s="113" t="s">
        <v>76432</v>
      </c>
      <c r="J1939" s="115">
        <v>285.45</v>
      </c>
    </row>
    <row r="1940" spans="1:10" x14ac:dyDescent="0.35">
      <c r="A1940" s="113" t="s">
        <v>76487</v>
      </c>
      <c r="B1940" s="113" t="s">
        <v>76504</v>
      </c>
      <c r="C1940" s="114">
        <v>438</v>
      </c>
      <c r="D1940" s="113" t="s">
        <v>76507</v>
      </c>
      <c r="E1940" s="113" t="s">
        <v>76506</v>
      </c>
      <c r="F1940" s="113" t="s">
        <v>76418</v>
      </c>
      <c r="G1940" s="113" t="s">
        <v>76433</v>
      </c>
      <c r="H1940" s="113" t="s">
        <v>76434</v>
      </c>
      <c r="I1940" s="113" t="s">
        <v>76435</v>
      </c>
      <c r="J1940" s="115">
        <v>178.78</v>
      </c>
    </row>
    <row r="1941" spans="1:10" x14ac:dyDescent="0.35">
      <c r="A1941" s="113" t="s">
        <v>76487</v>
      </c>
      <c r="B1941" s="113" t="s">
        <v>76504</v>
      </c>
      <c r="C1941" s="114">
        <v>438</v>
      </c>
      <c r="D1941" s="113" t="s">
        <v>76507</v>
      </c>
      <c r="E1941" s="113" t="s">
        <v>76506</v>
      </c>
      <c r="F1941" s="113" t="s">
        <v>76418</v>
      </c>
      <c r="G1941" s="113" t="s">
        <v>76436</v>
      </c>
      <c r="H1941" s="113" t="s">
        <v>76437</v>
      </c>
      <c r="I1941" s="113" t="s">
        <v>76438</v>
      </c>
      <c r="J1941" s="115">
        <v>320.92</v>
      </c>
    </row>
    <row r="1942" spans="1:10" x14ac:dyDescent="0.35">
      <c r="A1942" s="113" t="s">
        <v>76487</v>
      </c>
      <c r="B1942" s="113" t="s">
        <v>76504</v>
      </c>
      <c r="C1942" s="114">
        <v>438</v>
      </c>
      <c r="D1942" s="113" t="s">
        <v>76507</v>
      </c>
      <c r="E1942" s="113" t="s">
        <v>76506</v>
      </c>
      <c r="F1942" s="113" t="s">
        <v>76255</v>
      </c>
      <c r="G1942" s="113" t="s">
        <v>76419</v>
      </c>
      <c r="H1942" s="113" t="s">
        <v>76419</v>
      </c>
      <c r="I1942" s="113" t="s">
        <v>76420</v>
      </c>
      <c r="J1942" s="115">
        <v>152.77000000000001</v>
      </c>
    </row>
    <row r="1943" spans="1:10" x14ac:dyDescent="0.35">
      <c r="A1943" s="113" t="s">
        <v>76487</v>
      </c>
      <c r="B1943" s="113" t="s">
        <v>76504</v>
      </c>
      <c r="C1943" s="114">
        <v>438</v>
      </c>
      <c r="D1943" s="113" t="s">
        <v>76507</v>
      </c>
      <c r="E1943" s="113" t="s">
        <v>76506</v>
      </c>
      <c r="F1943" s="113" t="s">
        <v>76255</v>
      </c>
      <c r="G1943" s="113" t="s">
        <v>76421</v>
      </c>
      <c r="H1943" s="113" t="s">
        <v>76422</v>
      </c>
      <c r="I1943" s="113" t="s">
        <v>76423</v>
      </c>
      <c r="J1943" s="115">
        <v>214.29</v>
      </c>
    </row>
    <row r="1944" spans="1:10" x14ac:dyDescent="0.35">
      <c r="A1944" s="113" t="s">
        <v>76487</v>
      </c>
      <c r="B1944" s="113" t="s">
        <v>76504</v>
      </c>
      <c r="C1944" s="114">
        <v>438</v>
      </c>
      <c r="D1944" s="113" t="s">
        <v>76507</v>
      </c>
      <c r="E1944" s="113" t="s">
        <v>76506</v>
      </c>
      <c r="F1944" s="113" t="s">
        <v>76255</v>
      </c>
      <c r="G1944" s="113" t="s">
        <v>76424</v>
      </c>
      <c r="H1944" s="113" t="s">
        <v>76425</v>
      </c>
      <c r="I1944" s="113" t="s">
        <v>76426</v>
      </c>
      <c r="J1944" s="115">
        <v>248.15</v>
      </c>
    </row>
    <row r="1945" spans="1:10" x14ac:dyDescent="0.35">
      <c r="A1945" s="113" t="s">
        <v>76487</v>
      </c>
      <c r="B1945" s="113" t="s">
        <v>76504</v>
      </c>
      <c r="C1945" s="114">
        <v>438</v>
      </c>
      <c r="D1945" s="113" t="s">
        <v>76507</v>
      </c>
      <c r="E1945" s="113" t="s">
        <v>76506</v>
      </c>
      <c r="F1945" s="113" t="s">
        <v>76255</v>
      </c>
      <c r="G1945" s="113" t="s">
        <v>76427</v>
      </c>
      <c r="H1945" s="113" t="s">
        <v>76428</v>
      </c>
      <c r="I1945" s="113" t="s">
        <v>76429</v>
      </c>
      <c r="J1945" s="115">
        <v>214.29</v>
      </c>
    </row>
    <row r="1946" spans="1:10" x14ac:dyDescent="0.35">
      <c r="A1946" s="113" t="s">
        <v>76487</v>
      </c>
      <c r="B1946" s="113" t="s">
        <v>76504</v>
      </c>
      <c r="C1946" s="114">
        <v>438</v>
      </c>
      <c r="D1946" s="113" t="s">
        <v>76507</v>
      </c>
      <c r="E1946" s="113" t="s">
        <v>76506</v>
      </c>
      <c r="F1946" s="113" t="s">
        <v>76255</v>
      </c>
      <c r="G1946" s="113" t="s">
        <v>76430</v>
      </c>
      <c r="H1946" s="113" t="s">
        <v>76431</v>
      </c>
      <c r="I1946" s="113" t="s">
        <v>76432</v>
      </c>
      <c r="J1946" s="115">
        <v>209.63</v>
      </c>
    </row>
    <row r="1947" spans="1:10" x14ac:dyDescent="0.35">
      <c r="A1947" s="113" t="s">
        <v>76487</v>
      </c>
      <c r="B1947" s="113" t="s">
        <v>76504</v>
      </c>
      <c r="C1947" s="114">
        <v>438</v>
      </c>
      <c r="D1947" s="113" t="s">
        <v>76507</v>
      </c>
      <c r="E1947" s="113" t="s">
        <v>76506</v>
      </c>
      <c r="F1947" s="113" t="s">
        <v>76255</v>
      </c>
      <c r="G1947" s="113" t="s">
        <v>76433</v>
      </c>
      <c r="H1947" s="113" t="s">
        <v>76434</v>
      </c>
      <c r="I1947" s="113" t="s">
        <v>76435</v>
      </c>
      <c r="J1947" s="115">
        <v>189.95</v>
      </c>
    </row>
    <row r="1948" spans="1:10" x14ac:dyDescent="0.35">
      <c r="A1948" s="113" t="s">
        <v>76487</v>
      </c>
      <c r="B1948" s="113" t="s">
        <v>76504</v>
      </c>
      <c r="C1948" s="114">
        <v>438</v>
      </c>
      <c r="D1948" s="113" t="s">
        <v>76507</v>
      </c>
      <c r="E1948" s="113" t="s">
        <v>76506</v>
      </c>
      <c r="F1948" s="113" t="s">
        <v>76255</v>
      </c>
      <c r="G1948" s="113" t="s">
        <v>76436</v>
      </c>
      <c r="H1948" s="113" t="s">
        <v>76437</v>
      </c>
      <c r="I1948" s="113" t="s">
        <v>76438</v>
      </c>
      <c r="J1948" s="115">
        <v>284.89</v>
      </c>
    </row>
    <row r="1949" spans="1:10" x14ac:dyDescent="0.35">
      <c r="A1949" s="113" t="s">
        <v>76487</v>
      </c>
      <c r="B1949" s="113" t="s">
        <v>76504</v>
      </c>
      <c r="C1949" s="114">
        <v>438</v>
      </c>
      <c r="D1949" s="113" t="s">
        <v>76507</v>
      </c>
      <c r="E1949" s="113" t="s">
        <v>76506</v>
      </c>
      <c r="F1949" s="113" t="s">
        <v>76256</v>
      </c>
      <c r="G1949" s="113" t="s">
        <v>76419</v>
      </c>
      <c r="H1949" s="113" t="s">
        <v>76419</v>
      </c>
      <c r="I1949" s="113" t="s">
        <v>76420</v>
      </c>
      <c r="J1949" s="115">
        <v>201.6</v>
      </c>
    </row>
    <row r="1950" spans="1:10" x14ac:dyDescent="0.35">
      <c r="A1950" s="113" t="s">
        <v>76487</v>
      </c>
      <c r="B1950" s="113" t="s">
        <v>76504</v>
      </c>
      <c r="C1950" s="114">
        <v>438</v>
      </c>
      <c r="D1950" s="113" t="s">
        <v>76507</v>
      </c>
      <c r="E1950" s="113" t="s">
        <v>76506</v>
      </c>
      <c r="F1950" s="113" t="s">
        <v>76256</v>
      </c>
      <c r="G1950" s="113" t="s">
        <v>76421</v>
      </c>
      <c r="H1950" s="113" t="s">
        <v>76422</v>
      </c>
      <c r="I1950" s="113" t="s">
        <v>76423</v>
      </c>
      <c r="J1950" s="115">
        <v>241.74</v>
      </c>
    </row>
    <row r="1951" spans="1:10" x14ac:dyDescent="0.35">
      <c r="A1951" s="113" t="s">
        <v>76487</v>
      </c>
      <c r="B1951" s="113" t="s">
        <v>76504</v>
      </c>
      <c r="C1951" s="114">
        <v>438</v>
      </c>
      <c r="D1951" s="113" t="s">
        <v>76507</v>
      </c>
      <c r="E1951" s="113" t="s">
        <v>76506</v>
      </c>
      <c r="F1951" s="113" t="s">
        <v>76256</v>
      </c>
      <c r="G1951" s="113" t="s">
        <v>76424</v>
      </c>
      <c r="H1951" s="113" t="s">
        <v>76425</v>
      </c>
      <c r="I1951" s="113" t="s">
        <v>76426</v>
      </c>
      <c r="J1951" s="115">
        <v>282.20999999999998</v>
      </c>
    </row>
    <row r="1952" spans="1:10" x14ac:dyDescent="0.35">
      <c r="A1952" s="113" t="s">
        <v>76487</v>
      </c>
      <c r="B1952" s="113" t="s">
        <v>76504</v>
      </c>
      <c r="C1952" s="114">
        <v>438</v>
      </c>
      <c r="D1952" s="113" t="s">
        <v>76507</v>
      </c>
      <c r="E1952" s="113" t="s">
        <v>76506</v>
      </c>
      <c r="F1952" s="113" t="s">
        <v>76256</v>
      </c>
      <c r="G1952" s="113" t="s">
        <v>76427</v>
      </c>
      <c r="H1952" s="113" t="s">
        <v>76428</v>
      </c>
      <c r="I1952" s="113" t="s">
        <v>76429</v>
      </c>
      <c r="J1952" s="115">
        <v>154.93</v>
      </c>
    </row>
    <row r="1953" spans="1:10" x14ac:dyDescent="0.35">
      <c r="A1953" s="113" t="s">
        <v>76487</v>
      </c>
      <c r="B1953" s="113" t="s">
        <v>76504</v>
      </c>
      <c r="C1953" s="114">
        <v>438</v>
      </c>
      <c r="D1953" s="113" t="s">
        <v>76507</v>
      </c>
      <c r="E1953" s="113" t="s">
        <v>76506</v>
      </c>
      <c r="F1953" s="113" t="s">
        <v>76256</v>
      </c>
      <c r="G1953" s="113" t="s">
        <v>76430</v>
      </c>
      <c r="H1953" s="113" t="s">
        <v>76431</v>
      </c>
      <c r="I1953" s="113" t="s">
        <v>76432</v>
      </c>
      <c r="J1953" s="115">
        <v>241.74</v>
      </c>
    </row>
    <row r="1954" spans="1:10" x14ac:dyDescent="0.35">
      <c r="A1954" s="113" t="s">
        <v>76487</v>
      </c>
      <c r="B1954" s="113" t="s">
        <v>76504</v>
      </c>
      <c r="C1954" s="114">
        <v>438</v>
      </c>
      <c r="D1954" s="113" t="s">
        <v>76507</v>
      </c>
      <c r="E1954" s="113" t="s">
        <v>76506</v>
      </c>
      <c r="F1954" s="113" t="s">
        <v>76256</v>
      </c>
      <c r="G1954" s="113" t="s">
        <v>76433</v>
      </c>
      <c r="H1954" s="113" t="s">
        <v>76434</v>
      </c>
      <c r="I1954" s="113" t="s">
        <v>76435</v>
      </c>
      <c r="J1954" s="115">
        <v>140.41</v>
      </c>
    </row>
    <row r="1955" spans="1:10" x14ac:dyDescent="0.35">
      <c r="A1955" s="113" t="s">
        <v>76487</v>
      </c>
      <c r="B1955" s="113" t="s">
        <v>76504</v>
      </c>
      <c r="C1955" s="114">
        <v>438</v>
      </c>
      <c r="D1955" s="113" t="s">
        <v>76507</v>
      </c>
      <c r="E1955" s="113" t="s">
        <v>76506</v>
      </c>
      <c r="F1955" s="113" t="s">
        <v>76256</v>
      </c>
      <c r="G1955" s="113" t="s">
        <v>76436</v>
      </c>
      <c r="H1955" s="113" t="s">
        <v>76437</v>
      </c>
      <c r="I1955" s="113" t="s">
        <v>76438</v>
      </c>
      <c r="J1955" s="115">
        <v>323.77999999999997</v>
      </c>
    </row>
    <row r="1956" spans="1:10" x14ac:dyDescent="0.35">
      <c r="A1956" s="113" t="s">
        <v>76487</v>
      </c>
      <c r="B1956" s="113" t="s">
        <v>76492</v>
      </c>
      <c r="C1956" s="114">
        <v>439</v>
      </c>
      <c r="D1956" s="113" t="s">
        <v>76508</v>
      </c>
      <c r="E1956" s="113" t="s">
        <v>76500</v>
      </c>
      <c r="F1956" s="113" t="s">
        <v>76418</v>
      </c>
      <c r="G1956" s="113" t="s">
        <v>76419</v>
      </c>
      <c r="H1956" s="113" t="s">
        <v>76419</v>
      </c>
      <c r="I1956" s="113" t="s">
        <v>76420</v>
      </c>
      <c r="J1956" s="115">
        <v>191.68</v>
      </c>
    </row>
    <row r="1957" spans="1:10" x14ac:dyDescent="0.35">
      <c r="A1957" s="113" t="s">
        <v>76487</v>
      </c>
      <c r="B1957" s="113" t="s">
        <v>76492</v>
      </c>
      <c r="C1957" s="114">
        <v>439</v>
      </c>
      <c r="D1957" s="113" t="s">
        <v>76508</v>
      </c>
      <c r="E1957" s="113" t="s">
        <v>76500</v>
      </c>
      <c r="F1957" s="113" t="s">
        <v>76418</v>
      </c>
      <c r="G1957" s="113" t="s">
        <v>76421</v>
      </c>
      <c r="H1957" s="113" t="s">
        <v>76422</v>
      </c>
      <c r="I1957" s="113" t="s">
        <v>76423</v>
      </c>
      <c r="J1957" s="115">
        <v>285.45</v>
      </c>
    </row>
    <row r="1958" spans="1:10" x14ac:dyDescent="0.35">
      <c r="A1958" s="113" t="s">
        <v>76487</v>
      </c>
      <c r="B1958" s="113" t="s">
        <v>76492</v>
      </c>
      <c r="C1958" s="114">
        <v>439</v>
      </c>
      <c r="D1958" s="113" t="s">
        <v>76508</v>
      </c>
      <c r="E1958" s="113" t="s">
        <v>76500</v>
      </c>
      <c r="F1958" s="113" t="s">
        <v>76418</v>
      </c>
      <c r="G1958" s="113" t="s">
        <v>76424</v>
      </c>
      <c r="H1958" s="113" t="s">
        <v>76425</v>
      </c>
      <c r="I1958" s="113" t="s">
        <v>76426</v>
      </c>
      <c r="J1958" s="115">
        <v>259.58999999999997</v>
      </c>
    </row>
    <row r="1959" spans="1:10" x14ac:dyDescent="0.35">
      <c r="A1959" s="113" t="s">
        <v>76487</v>
      </c>
      <c r="B1959" s="113" t="s">
        <v>76492</v>
      </c>
      <c r="C1959" s="114">
        <v>439</v>
      </c>
      <c r="D1959" s="113" t="s">
        <v>76508</v>
      </c>
      <c r="E1959" s="113" t="s">
        <v>76500</v>
      </c>
      <c r="F1959" s="113" t="s">
        <v>76418</v>
      </c>
      <c r="G1959" s="113" t="s">
        <v>76427</v>
      </c>
      <c r="H1959" s="113" t="s">
        <v>76428</v>
      </c>
      <c r="I1959" s="113" t="s">
        <v>76429</v>
      </c>
      <c r="J1959" s="115">
        <v>278.14</v>
      </c>
    </row>
    <row r="1960" spans="1:10" x14ac:dyDescent="0.35">
      <c r="A1960" s="113" t="s">
        <v>76487</v>
      </c>
      <c r="B1960" s="113" t="s">
        <v>76492</v>
      </c>
      <c r="C1960" s="114">
        <v>439</v>
      </c>
      <c r="D1960" s="113" t="s">
        <v>76508</v>
      </c>
      <c r="E1960" s="113" t="s">
        <v>76500</v>
      </c>
      <c r="F1960" s="113" t="s">
        <v>76418</v>
      </c>
      <c r="G1960" s="113" t="s">
        <v>76430</v>
      </c>
      <c r="H1960" s="113" t="s">
        <v>76431</v>
      </c>
      <c r="I1960" s="113" t="s">
        <v>76432</v>
      </c>
      <c r="J1960" s="115">
        <v>285.45</v>
      </c>
    </row>
    <row r="1961" spans="1:10" x14ac:dyDescent="0.35">
      <c r="A1961" s="113" t="s">
        <v>76487</v>
      </c>
      <c r="B1961" s="113" t="s">
        <v>76492</v>
      </c>
      <c r="C1961" s="114">
        <v>439</v>
      </c>
      <c r="D1961" s="113" t="s">
        <v>76508</v>
      </c>
      <c r="E1961" s="113" t="s">
        <v>76500</v>
      </c>
      <c r="F1961" s="113" t="s">
        <v>76418</v>
      </c>
      <c r="G1961" s="113" t="s">
        <v>76433</v>
      </c>
      <c r="H1961" s="113" t="s">
        <v>76434</v>
      </c>
      <c r="I1961" s="113" t="s">
        <v>76435</v>
      </c>
      <c r="J1961" s="115">
        <v>178.78</v>
      </c>
    </row>
    <row r="1962" spans="1:10" x14ac:dyDescent="0.35">
      <c r="A1962" s="113" t="s">
        <v>76487</v>
      </c>
      <c r="B1962" s="113" t="s">
        <v>76492</v>
      </c>
      <c r="C1962" s="114">
        <v>439</v>
      </c>
      <c r="D1962" s="113" t="s">
        <v>76508</v>
      </c>
      <c r="E1962" s="113" t="s">
        <v>76500</v>
      </c>
      <c r="F1962" s="113" t="s">
        <v>76418</v>
      </c>
      <c r="G1962" s="113" t="s">
        <v>76436</v>
      </c>
      <c r="H1962" s="113" t="s">
        <v>76437</v>
      </c>
      <c r="I1962" s="113" t="s">
        <v>76438</v>
      </c>
      <c r="J1962" s="115">
        <v>320.92</v>
      </c>
    </row>
    <row r="1963" spans="1:10" x14ac:dyDescent="0.35">
      <c r="A1963" s="113" t="s">
        <v>76487</v>
      </c>
      <c r="B1963" s="113" t="s">
        <v>76492</v>
      </c>
      <c r="C1963" s="114">
        <v>439</v>
      </c>
      <c r="D1963" s="113" t="s">
        <v>76508</v>
      </c>
      <c r="E1963" s="113" t="s">
        <v>76500</v>
      </c>
      <c r="F1963" s="113" t="s">
        <v>76255</v>
      </c>
      <c r="G1963" s="113" t="s">
        <v>76419</v>
      </c>
      <c r="H1963" s="113" t="s">
        <v>76419</v>
      </c>
      <c r="I1963" s="113" t="s">
        <v>76420</v>
      </c>
      <c r="J1963" s="115">
        <v>152.77000000000001</v>
      </c>
    </row>
    <row r="1964" spans="1:10" x14ac:dyDescent="0.35">
      <c r="A1964" s="113" t="s">
        <v>76487</v>
      </c>
      <c r="B1964" s="113" t="s">
        <v>76492</v>
      </c>
      <c r="C1964" s="114">
        <v>439</v>
      </c>
      <c r="D1964" s="113" t="s">
        <v>76508</v>
      </c>
      <c r="E1964" s="113" t="s">
        <v>76500</v>
      </c>
      <c r="F1964" s="113" t="s">
        <v>76255</v>
      </c>
      <c r="G1964" s="113" t="s">
        <v>76421</v>
      </c>
      <c r="H1964" s="113" t="s">
        <v>76422</v>
      </c>
      <c r="I1964" s="113" t="s">
        <v>76423</v>
      </c>
      <c r="J1964" s="115">
        <v>214.29</v>
      </c>
    </row>
    <row r="1965" spans="1:10" x14ac:dyDescent="0.35">
      <c r="A1965" s="113" t="s">
        <v>76487</v>
      </c>
      <c r="B1965" s="113" t="s">
        <v>76492</v>
      </c>
      <c r="C1965" s="114">
        <v>439</v>
      </c>
      <c r="D1965" s="113" t="s">
        <v>76508</v>
      </c>
      <c r="E1965" s="113" t="s">
        <v>76500</v>
      </c>
      <c r="F1965" s="113" t="s">
        <v>76255</v>
      </c>
      <c r="G1965" s="113" t="s">
        <v>76424</v>
      </c>
      <c r="H1965" s="113" t="s">
        <v>76425</v>
      </c>
      <c r="I1965" s="113" t="s">
        <v>76426</v>
      </c>
      <c r="J1965" s="115">
        <v>248.15</v>
      </c>
    </row>
    <row r="1966" spans="1:10" x14ac:dyDescent="0.35">
      <c r="A1966" s="113" t="s">
        <v>76487</v>
      </c>
      <c r="B1966" s="113" t="s">
        <v>76492</v>
      </c>
      <c r="C1966" s="114">
        <v>439</v>
      </c>
      <c r="D1966" s="113" t="s">
        <v>76508</v>
      </c>
      <c r="E1966" s="113" t="s">
        <v>76500</v>
      </c>
      <c r="F1966" s="113" t="s">
        <v>76255</v>
      </c>
      <c r="G1966" s="113" t="s">
        <v>76427</v>
      </c>
      <c r="H1966" s="113" t="s">
        <v>76428</v>
      </c>
      <c r="I1966" s="113" t="s">
        <v>76429</v>
      </c>
      <c r="J1966" s="115">
        <v>214.29</v>
      </c>
    </row>
    <row r="1967" spans="1:10" x14ac:dyDescent="0.35">
      <c r="A1967" s="113" t="s">
        <v>76487</v>
      </c>
      <c r="B1967" s="113" t="s">
        <v>76492</v>
      </c>
      <c r="C1967" s="114">
        <v>439</v>
      </c>
      <c r="D1967" s="113" t="s">
        <v>76508</v>
      </c>
      <c r="E1967" s="113" t="s">
        <v>76500</v>
      </c>
      <c r="F1967" s="113" t="s">
        <v>76255</v>
      </c>
      <c r="G1967" s="113" t="s">
        <v>76430</v>
      </c>
      <c r="H1967" s="113" t="s">
        <v>76431</v>
      </c>
      <c r="I1967" s="113" t="s">
        <v>76432</v>
      </c>
      <c r="J1967" s="115">
        <v>209.63</v>
      </c>
    </row>
    <row r="1968" spans="1:10" x14ac:dyDescent="0.35">
      <c r="A1968" s="113" t="s">
        <v>76487</v>
      </c>
      <c r="B1968" s="113" t="s">
        <v>76492</v>
      </c>
      <c r="C1968" s="114">
        <v>439</v>
      </c>
      <c r="D1968" s="113" t="s">
        <v>76508</v>
      </c>
      <c r="E1968" s="113" t="s">
        <v>76500</v>
      </c>
      <c r="F1968" s="113" t="s">
        <v>76255</v>
      </c>
      <c r="G1968" s="113" t="s">
        <v>76433</v>
      </c>
      <c r="H1968" s="113" t="s">
        <v>76434</v>
      </c>
      <c r="I1968" s="113" t="s">
        <v>76435</v>
      </c>
      <c r="J1968" s="115">
        <v>189.95</v>
      </c>
    </row>
    <row r="1969" spans="1:10" x14ac:dyDescent="0.35">
      <c r="A1969" s="113" t="s">
        <v>76487</v>
      </c>
      <c r="B1969" s="113" t="s">
        <v>76492</v>
      </c>
      <c r="C1969" s="114">
        <v>439</v>
      </c>
      <c r="D1969" s="113" t="s">
        <v>76508</v>
      </c>
      <c r="E1969" s="113" t="s">
        <v>76500</v>
      </c>
      <c r="F1969" s="113" t="s">
        <v>76255</v>
      </c>
      <c r="G1969" s="113" t="s">
        <v>76436</v>
      </c>
      <c r="H1969" s="113" t="s">
        <v>76437</v>
      </c>
      <c r="I1969" s="113" t="s">
        <v>76438</v>
      </c>
      <c r="J1969" s="115">
        <v>284.89</v>
      </c>
    </row>
    <row r="1970" spans="1:10" x14ac:dyDescent="0.35">
      <c r="A1970" s="113" t="s">
        <v>76487</v>
      </c>
      <c r="B1970" s="113" t="s">
        <v>76492</v>
      </c>
      <c r="C1970" s="114">
        <v>439</v>
      </c>
      <c r="D1970" s="113" t="s">
        <v>76508</v>
      </c>
      <c r="E1970" s="113" t="s">
        <v>76500</v>
      </c>
      <c r="F1970" s="113" t="s">
        <v>76256</v>
      </c>
      <c r="G1970" s="113" t="s">
        <v>76419</v>
      </c>
      <c r="H1970" s="113" t="s">
        <v>76419</v>
      </c>
      <c r="I1970" s="113" t="s">
        <v>76420</v>
      </c>
      <c r="J1970" s="115">
        <v>201.6</v>
      </c>
    </row>
    <row r="1971" spans="1:10" x14ac:dyDescent="0.35">
      <c r="A1971" s="113" t="s">
        <v>76487</v>
      </c>
      <c r="B1971" s="113" t="s">
        <v>76492</v>
      </c>
      <c r="C1971" s="114">
        <v>439</v>
      </c>
      <c r="D1971" s="113" t="s">
        <v>76508</v>
      </c>
      <c r="E1971" s="113" t="s">
        <v>76500</v>
      </c>
      <c r="F1971" s="113" t="s">
        <v>76256</v>
      </c>
      <c r="G1971" s="113" t="s">
        <v>76421</v>
      </c>
      <c r="H1971" s="113" t="s">
        <v>76422</v>
      </c>
      <c r="I1971" s="113" t="s">
        <v>76423</v>
      </c>
      <c r="J1971" s="115">
        <v>241.74</v>
      </c>
    </row>
    <row r="1972" spans="1:10" x14ac:dyDescent="0.35">
      <c r="A1972" s="113" t="s">
        <v>76487</v>
      </c>
      <c r="B1972" s="113" t="s">
        <v>76492</v>
      </c>
      <c r="C1972" s="114">
        <v>439</v>
      </c>
      <c r="D1972" s="113" t="s">
        <v>76508</v>
      </c>
      <c r="E1972" s="113" t="s">
        <v>76500</v>
      </c>
      <c r="F1972" s="113" t="s">
        <v>76256</v>
      </c>
      <c r="G1972" s="113" t="s">
        <v>76424</v>
      </c>
      <c r="H1972" s="113" t="s">
        <v>76425</v>
      </c>
      <c r="I1972" s="113" t="s">
        <v>76426</v>
      </c>
      <c r="J1972" s="115">
        <v>282.20999999999998</v>
      </c>
    </row>
    <row r="1973" spans="1:10" x14ac:dyDescent="0.35">
      <c r="A1973" s="113" t="s">
        <v>76487</v>
      </c>
      <c r="B1973" s="113" t="s">
        <v>76492</v>
      </c>
      <c r="C1973" s="114">
        <v>439</v>
      </c>
      <c r="D1973" s="113" t="s">
        <v>76508</v>
      </c>
      <c r="E1973" s="113" t="s">
        <v>76500</v>
      </c>
      <c r="F1973" s="113" t="s">
        <v>76256</v>
      </c>
      <c r="G1973" s="113" t="s">
        <v>76427</v>
      </c>
      <c r="H1973" s="113" t="s">
        <v>76428</v>
      </c>
      <c r="I1973" s="113" t="s">
        <v>76429</v>
      </c>
      <c r="J1973" s="115">
        <v>154.93</v>
      </c>
    </row>
    <row r="1974" spans="1:10" x14ac:dyDescent="0.35">
      <c r="A1974" s="113" t="s">
        <v>76487</v>
      </c>
      <c r="B1974" s="113" t="s">
        <v>76492</v>
      </c>
      <c r="C1974" s="114">
        <v>439</v>
      </c>
      <c r="D1974" s="113" t="s">
        <v>76508</v>
      </c>
      <c r="E1974" s="113" t="s">
        <v>76500</v>
      </c>
      <c r="F1974" s="113" t="s">
        <v>76256</v>
      </c>
      <c r="G1974" s="113" t="s">
        <v>76430</v>
      </c>
      <c r="H1974" s="113" t="s">
        <v>76431</v>
      </c>
      <c r="I1974" s="113" t="s">
        <v>76432</v>
      </c>
      <c r="J1974" s="115">
        <v>241.74</v>
      </c>
    </row>
    <row r="1975" spans="1:10" x14ac:dyDescent="0.35">
      <c r="A1975" s="113" t="s">
        <v>76487</v>
      </c>
      <c r="B1975" s="113" t="s">
        <v>76492</v>
      </c>
      <c r="C1975" s="114">
        <v>439</v>
      </c>
      <c r="D1975" s="113" t="s">
        <v>76508</v>
      </c>
      <c r="E1975" s="113" t="s">
        <v>76500</v>
      </c>
      <c r="F1975" s="113" t="s">
        <v>76256</v>
      </c>
      <c r="G1975" s="113" t="s">
        <v>76433</v>
      </c>
      <c r="H1975" s="113" t="s">
        <v>76434</v>
      </c>
      <c r="I1975" s="113" t="s">
        <v>76435</v>
      </c>
      <c r="J1975" s="115">
        <v>140.41</v>
      </c>
    </row>
    <row r="1976" spans="1:10" x14ac:dyDescent="0.35">
      <c r="A1976" s="113" t="s">
        <v>76487</v>
      </c>
      <c r="B1976" s="113" t="s">
        <v>76492</v>
      </c>
      <c r="C1976" s="114">
        <v>439</v>
      </c>
      <c r="D1976" s="113" t="s">
        <v>76508</v>
      </c>
      <c r="E1976" s="113" t="s">
        <v>76500</v>
      </c>
      <c r="F1976" s="113" t="s">
        <v>76256</v>
      </c>
      <c r="G1976" s="113" t="s">
        <v>76436</v>
      </c>
      <c r="H1976" s="113" t="s">
        <v>76437</v>
      </c>
      <c r="I1976" s="113" t="s">
        <v>76438</v>
      </c>
      <c r="J1976" s="115">
        <v>323.77999999999997</v>
      </c>
    </row>
    <row r="1977" spans="1:10" x14ac:dyDescent="0.35">
      <c r="A1977" s="113" t="s">
        <v>76487</v>
      </c>
      <c r="B1977" s="113" t="s">
        <v>76509</v>
      </c>
      <c r="C1977" s="113">
        <v>512</v>
      </c>
      <c r="D1977" s="113" t="s">
        <v>76293</v>
      </c>
      <c r="E1977" s="113" t="s">
        <v>76510</v>
      </c>
      <c r="F1977" s="113" t="s">
        <v>76418</v>
      </c>
      <c r="G1977" s="113" t="s">
        <v>76419</v>
      </c>
      <c r="H1977" s="113" t="s">
        <v>76419</v>
      </c>
      <c r="I1977" s="113" t="s">
        <v>76420</v>
      </c>
      <c r="J1977" s="115">
        <v>191.68</v>
      </c>
    </row>
    <row r="1978" spans="1:10" x14ac:dyDescent="0.35">
      <c r="A1978" s="113" t="s">
        <v>76487</v>
      </c>
      <c r="B1978" s="113" t="s">
        <v>76509</v>
      </c>
      <c r="C1978" s="113">
        <v>512</v>
      </c>
      <c r="D1978" s="113" t="s">
        <v>76293</v>
      </c>
      <c r="E1978" s="113" t="s">
        <v>76510</v>
      </c>
      <c r="F1978" s="113" t="s">
        <v>76418</v>
      </c>
      <c r="G1978" s="113" t="s">
        <v>76421</v>
      </c>
      <c r="H1978" s="113" t="s">
        <v>76422</v>
      </c>
      <c r="I1978" s="113" t="s">
        <v>76423</v>
      </c>
      <c r="J1978" s="115">
        <v>285.45</v>
      </c>
    </row>
    <row r="1979" spans="1:10" x14ac:dyDescent="0.35">
      <c r="A1979" s="113" t="s">
        <v>76487</v>
      </c>
      <c r="B1979" s="113" t="s">
        <v>76509</v>
      </c>
      <c r="C1979" s="113">
        <v>512</v>
      </c>
      <c r="D1979" s="113" t="s">
        <v>76293</v>
      </c>
      <c r="E1979" s="113" t="s">
        <v>76510</v>
      </c>
      <c r="F1979" s="113" t="s">
        <v>76418</v>
      </c>
      <c r="G1979" s="113" t="s">
        <v>76424</v>
      </c>
      <c r="H1979" s="113" t="s">
        <v>76425</v>
      </c>
      <c r="I1979" s="113" t="s">
        <v>76426</v>
      </c>
      <c r="J1979" s="115">
        <v>259.58999999999997</v>
      </c>
    </row>
    <row r="1980" spans="1:10" x14ac:dyDescent="0.35">
      <c r="A1980" s="113" t="s">
        <v>76487</v>
      </c>
      <c r="B1980" s="113" t="s">
        <v>76509</v>
      </c>
      <c r="C1980" s="113">
        <v>512</v>
      </c>
      <c r="D1980" s="113" t="s">
        <v>76293</v>
      </c>
      <c r="E1980" s="113" t="s">
        <v>76510</v>
      </c>
      <c r="F1980" s="113" t="s">
        <v>76418</v>
      </c>
      <c r="G1980" s="113" t="s">
        <v>76427</v>
      </c>
      <c r="H1980" s="113" t="s">
        <v>76428</v>
      </c>
      <c r="I1980" s="113" t="s">
        <v>76429</v>
      </c>
      <c r="J1980" s="115">
        <v>278.14</v>
      </c>
    </row>
    <row r="1981" spans="1:10" x14ac:dyDescent="0.35">
      <c r="A1981" s="113" t="s">
        <v>76487</v>
      </c>
      <c r="B1981" s="113" t="s">
        <v>76509</v>
      </c>
      <c r="C1981" s="113">
        <v>512</v>
      </c>
      <c r="D1981" s="113" t="s">
        <v>76293</v>
      </c>
      <c r="E1981" s="113" t="s">
        <v>76510</v>
      </c>
      <c r="F1981" s="113" t="s">
        <v>76418</v>
      </c>
      <c r="G1981" s="113" t="s">
        <v>76430</v>
      </c>
      <c r="H1981" s="113" t="s">
        <v>76431</v>
      </c>
      <c r="I1981" s="113" t="s">
        <v>76432</v>
      </c>
      <c r="J1981" s="115">
        <v>285.45</v>
      </c>
    </row>
    <row r="1982" spans="1:10" x14ac:dyDescent="0.35">
      <c r="A1982" s="113" t="s">
        <v>76487</v>
      </c>
      <c r="B1982" s="113" t="s">
        <v>76509</v>
      </c>
      <c r="C1982" s="113">
        <v>512</v>
      </c>
      <c r="D1982" s="113" t="s">
        <v>76293</v>
      </c>
      <c r="E1982" s="113" t="s">
        <v>76510</v>
      </c>
      <c r="F1982" s="113" t="s">
        <v>76418</v>
      </c>
      <c r="G1982" s="113" t="s">
        <v>76433</v>
      </c>
      <c r="H1982" s="113" t="s">
        <v>76434</v>
      </c>
      <c r="I1982" s="113" t="s">
        <v>76435</v>
      </c>
      <c r="J1982" s="115">
        <v>178.78</v>
      </c>
    </row>
    <row r="1983" spans="1:10" x14ac:dyDescent="0.35">
      <c r="A1983" s="113" t="s">
        <v>76487</v>
      </c>
      <c r="B1983" s="113" t="s">
        <v>76509</v>
      </c>
      <c r="C1983" s="113">
        <v>512</v>
      </c>
      <c r="D1983" s="113" t="s">
        <v>76293</v>
      </c>
      <c r="E1983" s="113" t="s">
        <v>76510</v>
      </c>
      <c r="F1983" s="113" t="s">
        <v>76418</v>
      </c>
      <c r="G1983" s="113" t="s">
        <v>76436</v>
      </c>
      <c r="H1983" s="113" t="s">
        <v>76437</v>
      </c>
      <c r="I1983" s="113" t="s">
        <v>76438</v>
      </c>
      <c r="J1983" s="115">
        <v>320.92</v>
      </c>
    </row>
    <row r="1984" spans="1:10" x14ac:dyDescent="0.35">
      <c r="A1984" s="113" t="s">
        <v>76487</v>
      </c>
      <c r="B1984" s="113" t="s">
        <v>76509</v>
      </c>
      <c r="C1984" s="113">
        <v>512</v>
      </c>
      <c r="D1984" s="113" t="s">
        <v>76293</v>
      </c>
      <c r="E1984" s="113" t="s">
        <v>76510</v>
      </c>
      <c r="F1984" s="113" t="s">
        <v>76255</v>
      </c>
      <c r="G1984" s="113" t="s">
        <v>76419</v>
      </c>
      <c r="H1984" s="113" t="s">
        <v>76419</v>
      </c>
      <c r="I1984" s="113" t="s">
        <v>76420</v>
      </c>
      <c r="J1984" s="115">
        <v>152.77000000000001</v>
      </c>
    </row>
    <row r="1985" spans="1:10" x14ac:dyDescent="0.35">
      <c r="A1985" s="113" t="s">
        <v>76487</v>
      </c>
      <c r="B1985" s="113" t="s">
        <v>76509</v>
      </c>
      <c r="C1985" s="113">
        <v>512</v>
      </c>
      <c r="D1985" s="113" t="s">
        <v>76293</v>
      </c>
      <c r="E1985" s="113" t="s">
        <v>76510</v>
      </c>
      <c r="F1985" s="113" t="s">
        <v>76255</v>
      </c>
      <c r="G1985" s="113" t="s">
        <v>76421</v>
      </c>
      <c r="H1985" s="113" t="s">
        <v>76422</v>
      </c>
      <c r="I1985" s="113" t="s">
        <v>76423</v>
      </c>
      <c r="J1985" s="115">
        <v>214.29</v>
      </c>
    </row>
    <row r="1986" spans="1:10" x14ac:dyDescent="0.35">
      <c r="A1986" s="113" t="s">
        <v>76487</v>
      </c>
      <c r="B1986" s="113" t="s">
        <v>76509</v>
      </c>
      <c r="C1986" s="113">
        <v>512</v>
      </c>
      <c r="D1986" s="113" t="s">
        <v>76293</v>
      </c>
      <c r="E1986" s="113" t="s">
        <v>76510</v>
      </c>
      <c r="F1986" s="113" t="s">
        <v>76255</v>
      </c>
      <c r="G1986" s="113" t="s">
        <v>76424</v>
      </c>
      <c r="H1986" s="113" t="s">
        <v>76425</v>
      </c>
      <c r="I1986" s="113" t="s">
        <v>76426</v>
      </c>
      <c r="J1986" s="115">
        <v>248.15</v>
      </c>
    </row>
    <row r="1987" spans="1:10" x14ac:dyDescent="0.35">
      <c r="A1987" s="113" t="s">
        <v>76487</v>
      </c>
      <c r="B1987" s="113" t="s">
        <v>76509</v>
      </c>
      <c r="C1987" s="113">
        <v>512</v>
      </c>
      <c r="D1987" s="113" t="s">
        <v>76293</v>
      </c>
      <c r="E1987" s="113" t="s">
        <v>76510</v>
      </c>
      <c r="F1987" s="113" t="s">
        <v>76255</v>
      </c>
      <c r="G1987" s="113" t="s">
        <v>76427</v>
      </c>
      <c r="H1987" s="113" t="s">
        <v>76428</v>
      </c>
      <c r="I1987" s="113" t="s">
        <v>76429</v>
      </c>
      <c r="J1987" s="115">
        <v>214.29</v>
      </c>
    </row>
    <row r="1988" spans="1:10" x14ac:dyDescent="0.35">
      <c r="A1988" s="113" t="s">
        <v>76487</v>
      </c>
      <c r="B1988" s="113" t="s">
        <v>76509</v>
      </c>
      <c r="C1988" s="113">
        <v>512</v>
      </c>
      <c r="D1988" s="113" t="s">
        <v>76293</v>
      </c>
      <c r="E1988" s="113" t="s">
        <v>76510</v>
      </c>
      <c r="F1988" s="113" t="s">
        <v>76255</v>
      </c>
      <c r="G1988" s="113" t="s">
        <v>76430</v>
      </c>
      <c r="H1988" s="113" t="s">
        <v>76431</v>
      </c>
      <c r="I1988" s="113" t="s">
        <v>76432</v>
      </c>
      <c r="J1988" s="115">
        <v>209.63</v>
      </c>
    </row>
    <row r="1989" spans="1:10" x14ac:dyDescent="0.35">
      <c r="A1989" s="113" t="s">
        <v>76487</v>
      </c>
      <c r="B1989" s="113" t="s">
        <v>76509</v>
      </c>
      <c r="C1989" s="113">
        <v>512</v>
      </c>
      <c r="D1989" s="113" t="s">
        <v>76293</v>
      </c>
      <c r="E1989" s="113" t="s">
        <v>76510</v>
      </c>
      <c r="F1989" s="113" t="s">
        <v>76255</v>
      </c>
      <c r="G1989" s="113" t="s">
        <v>76433</v>
      </c>
      <c r="H1989" s="113" t="s">
        <v>76434</v>
      </c>
      <c r="I1989" s="113" t="s">
        <v>76435</v>
      </c>
      <c r="J1989" s="115">
        <v>189.95</v>
      </c>
    </row>
    <row r="1990" spans="1:10" x14ac:dyDescent="0.35">
      <c r="A1990" s="113" t="s">
        <v>76487</v>
      </c>
      <c r="B1990" s="113" t="s">
        <v>76509</v>
      </c>
      <c r="C1990" s="113">
        <v>512</v>
      </c>
      <c r="D1990" s="113" t="s">
        <v>76293</v>
      </c>
      <c r="E1990" s="113" t="s">
        <v>76510</v>
      </c>
      <c r="F1990" s="113" t="s">
        <v>76255</v>
      </c>
      <c r="G1990" s="113" t="s">
        <v>76436</v>
      </c>
      <c r="H1990" s="113" t="s">
        <v>76437</v>
      </c>
      <c r="I1990" s="113" t="s">
        <v>76438</v>
      </c>
      <c r="J1990" s="115">
        <v>284.89</v>
      </c>
    </row>
    <row r="1991" spans="1:10" x14ac:dyDescent="0.35">
      <c r="A1991" s="113" t="s">
        <v>76487</v>
      </c>
      <c r="B1991" s="113" t="s">
        <v>76509</v>
      </c>
      <c r="C1991" s="113">
        <v>512</v>
      </c>
      <c r="D1991" s="113" t="s">
        <v>76293</v>
      </c>
      <c r="E1991" s="113" t="s">
        <v>76510</v>
      </c>
      <c r="F1991" s="113" t="s">
        <v>76256</v>
      </c>
      <c r="G1991" s="113" t="s">
        <v>76419</v>
      </c>
      <c r="H1991" s="113" t="s">
        <v>76419</v>
      </c>
      <c r="I1991" s="113" t="s">
        <v>76420</v>
      </c>
      <c r="J1991" s="115">
        <v>201.6</v>
      </c>
    </row>
    <row r="1992" spans="1:10" x14ac:dyDescent="0.35">
      <c r="A1992" s="113" t="s">
        <v>76487</v>
      </c>
      <c r="B1992" s="113" t="s">
        <v>76509</v>
      </c>
      <c r="C1992" s="113">
        <v>512</v>
      </c>
      <c r="D1992" s="113" t="s">
        <v>76293</v>
      </c>
      <c r="E1992" s="113" t="s">
        <v>76510</v>
      </c>
      <c r="F1992" s="113" t="s">
        <v>76256</v>
      </c>
      <c r="G1992" s="113" t="s">
        <v>76421</v>
      </c>
      <c r="H1992" s="113" t="s">
        <v>76422</v>
      </c>
      <c r="I1992" s="113" t="s">
        <v>76423</v>
      </c>
      <c r="J1992" s="115">
        <v>241.74</v>
      </c>
    </row>
    <row r="1993" spans="1:10" x14ac:dyDescent="0.35">
      <c r="A1993" s="113" t="s">
        <v>76487</v>
      </c>
      <c r="B1993" s="113" t="s">
        <v>76509</v>
      </c>
      <c r="C1993" s="113">
        <v>512</v>
      </c>
      <c r="D1993" s="113" t="s">
        <v>76293</v>
      </c>
      <c r="E1993" s="113" t="s">
        <v>76510</v>
      </c>
      <c r="F1993" s="113" t="s">
        <v>76256</v>
      </c>
      <c r="G1993" s="113" t="s">
        <v>76424</v>
      </c>
      <c r="H1993" s="113" t="s">
        <v>76425</v>
      </c>
      <c r="I1993" s="113" t="s">
        <v>76426</v>
      </c>
      <c r="J1993" s="115">
        <v>282.20999999999998</v>
      </c>
    </row>
    <row r="1994" spans="1:10" x14ac:dyDescent="0.35">
      <c r="A1994" s="113" t="s">
        <v>76487</v>
      </c>
      <c r="B1994" s="113" t="s">
        <v>76509</v>
      </c>
      <c r="C1994" s="113">
        <v>512</v>
      </c>
      <c r="D1994" s="113" t="s">
        <v>76293</v>
      </c>
      <c r="E1994" s="113" t="s">
        <v>76510</v>
      </c>
      <c r="F1994" s="113" t="s">
        <v>76256</v>
      </c>
      <c r="G1994" s="113" t="s">
        <v>76427</v>
      </c>
      <c r="H1994" s="113" t="s">
        <v>76428</v>
      </c>
      <c r="I1994" s="113" t="s">
        <v>76429</v>
      </c>
      <c r="J1994" s="115">
        <v>154.93</v>
      </c>
    </row>
    <row r="1995" spans="1:10" x14ac:dyDescent="0.35">
      <c r="A1995" s="113" t="s">
        <v>76487</v>
      </c>
      <c r="B1995" s="113" t="s">
        <v>76509</v>
      </c>
      <c r="C1995" s="113">
        <v>512</v>
      </c>
      <c r="D1995" s="113" t="s">
        <v>76293</v>
      </c>
      <c r="E1995" s="113" t="s">
        <v>76510</v>
      </c>
      <c r="F1995" s="113" t="s">
        <v>76256</v>
      </c>
      <c r="G1995" s="113" t="s">
        <v>76430</v>
      </c>
      <c r="H1995" s="113" t="s">
        <v>76431</v>
      </c>
      <c r="I1995" s="113" t="s">
        <v>76432</v>
      </c>
      <c r="J1995" s="115">
        <v>241.74</v>
      </c>
    </row>
    <row r="1996" spans="1:10" x14ac:dyDescent="0.35">
      <c r="A1996" s="113" t="s">
        <v>76487</v>
      </c>
      <c r="B1996" s="113" t="s">
        <v>76509</v>
      </c>
      <c r="C1996" s="113">
        <v>512</v>
      </c>
      <c r="D1996" s="113" t="s">
        <v>76293</v>
      </c>
      <c r="E1996" s="113" t="s">
        <v>76510</v>
      </c>
      <c r="F1996" s="113" t="s">
        <v>76256</v>
      </c>
      <c r="G1996" s="113" t="s">
        <v>76433</v>
      </c>
      <c r="H1996" s="113" t="s">
        <v>76434</v>
      </c>
      <c r="I1996" s="113" t="s">
        <v>76435</v>
      </c>
      <c r="J1996" s="115">
        <v>140.41</v>
      </c>
    </row>
    <row r="1997" spans="1:10" x14ac:dyDescent="0.35">
      <c r="A1997" s="113" t="s">
        <v>76487</v>
      </c>
      <c r="B1997" s="113" t="s">
        <v>76509</v>
      </c>
      <c r="C1997" s="113">
        <v>512</v>
      </c>
      <c r="D1997" s="113" t="s">
        <v>76293</v>
      </c>
      <c r="E1997" s="113" t="s">
        <v>76510</v>
      </c>
      <c r="F1997" s="113" t="s">
        <v>76256</v>
      </c>
      <c r="G1997" s="113" t="s">
        <v>76436</v>
      </c>
      <c r="H1997" s="113" t="s">
        <v>76437</v>
      </c>
      <c r="I1997" s="113" t="s">
        <v>76438</v>
      </c>
      <c r="J1997" s="115">
        <v>323.77999999999997</v>
      </c>
    </row>
    <row r="1998" spans="1:10" x14ac:dyDescent="0.35">
      <c r="A1998" s="113" t="s">
        <v>76487</v>
      </c>
      <c r="B1998" s="113" t="s">
        <v>76509</v>
      </c>
      <c r="C1998" s="113">
        <v>514</v>
      </c>
      <c r="D1998" s="113" t="s">
        <v>76391</v>
      </c>
      <c r="E1998" s="113" t="s">
        <v>76461</v>
      </c>
      <c r="F1998" s="113" t="s">
        <v>76418</v>
      </c>
      <c r="G1998" s="113" t="s">
        <v>76419</v>
      </c>
      <c r="H1998" s="113" t="s">
        <v>76419</v>
      </c>
      <c r="I1998" s="113" t="s">
        <v>76420</v>
      </c>
      <c r="J1998" s="115">
        <v>191.68</v>
      </c>
    </row>
    <row r="1999" spans="1:10" x14ac:dyDescent="0.35">
      <c r="A1999" s="113" t="s">
        <v>76487</v>
      </c>
      <c r="B1999" s="113" t="s">
        <v>76509</v>
      </c>
      <c r="C1999" s="113">
        <v>514</v>
      </c>
      <c r="D1999" s="113" t="s">
        <v>76391</v>
      </c>
      <c r="E1999" s="113" t="s">
        <v>76461</v>
      </c>
      <c r="F1999" s="113" t="s">
        <v>76418</v>
      </c>
      <c r="G1999" s="113" t="s">
        <v>76421</v>
      </c>
      <c r="H1999" s="113" t="s">
        <v>76422</v>
      </c>
      <c r="I1999" s="113" t="s">
        <v>76423</v>
      </c>
      <c r="J1999" s="115">
        <v>285.45</v>
      </c>
    </row>
    <row r="2000" spans="1:10" x14ac:dyDescent="0.35">
      <c r="A2000" s="113" t="s">
        <v>76487</v>
      </c>
      <c r="B2000" s="113" t="s">
        <v>76509</v>
      </c>
      <c r="C2000" s="113">
        <v>514</v>
      </c>
      <c r="D2000" s="113" t="s">
        <v>76391</v>
      </c>
      <c r="E2000" s="113" t="s">
        <v>76461</v>
      </c>
      <c r="F2000" s="113" t="s">
        <v>76418</v>
      </c>
      <c r="G2000" s="113" t="s">
        <v>76424</v>
      </c>
      <c r="H2000" s="113" t="s">
        <v>76425</v>
      </c>
      <c r="I2000" s="113" t="s">
        <v>76426</v>
      </c>
      <c r="J2000" s="115">
        <v>259.58999999999997</v>
      </c>
    </row>
    <row r="2001" spans="1:10" x14ac:dyDescent="0.35">
      <c r="A2001" s="113" t="s">
        <v>76487</v>
      </c>
      <c r="B2001" s="113" t="s">
        <v>76509</v>
      </c>
      <c r="C2001" s="113">
        <v>514</v>
      </c>
      <c r="D2001" s="113" t="s">
        <v>76391</v>
      </c>
      <c r="E2001" s="113" t="s">
        <v>76461</v>
      </c>
      <c r="F2001" s="113" t="s">
        <v>76418</v>
      </c>
      <c r="G2001" s="113" t="s">
        <v>76427</v>
      </c>
      <c r="H2001" s="113" t="s">
        <v>76428</v>
      </c>
      <c r="I2001" s="113" t="s">
        <v>76429</v>
      </c>
      <c r="J2001" s="115">
        <v>278.14</v>
      </c>
    </row>
    <row r="2002" spans="1:10" x14ac:dyDescent="0.35">
      <c r="A2002" s="113" t="s">
        <v>76487</v>
      </c>
      <c r="B2002" s="113" t="s">
        <v>76509</v>
      </c>
      <c r="C2002" s="113">
        <v>514</v>
      </c>
      <c r="D2002" s="113" t="s">
        <v>76391</v>
      </c>
      <c r="E2002" s="113" t="s">
        <v>76461</v>
      </c>
      <c r="F2002" s="113" t="s">
        <v>76418</v>
      </c>
      <c r="G2002" s="113" t="s">
        <v>76430</v>
      </c>
      <c r="H2002" s="113" t="s">
        <v>76431</v>
      </c>
      <c r="I2002" s="113" t="s">
        <v>76432</v>
      </c>
      <c r="J2002" s="115">
        <v>285.45</v>
      </c>
    </row>
    <row r="2003" spans="1:10" x14ac:dyDescent="0.35">
      <c r="A2003" s="113" t="s">
        <v>76487</v>
      </c>
      <c r="B2003" s="113" t="s">
        <v>76509</v>
      </c>
      <c r="C2003" s="113">
        <v>514</v>
      </c>
      <c r="D2003" s="113" t="s">
        <v>76391</v>
      </c>
      <c r="E2003" s="113" t="s">
        <v>76461</v>
      </c>
      <c r="F2003" s="113" t="s">
        <v>76418</v>
      </c>
      <c r="G2003" s="113" t="s">
        <v>76433</v>
      </c>
      <c r="H2003" s="113" t="s">
        <v>76434</v>
      </c>
      <c r="I2003" s="113" t="s">
        <v>76435</v>
      </c>
      <c r="J2003" s="115">
        <v>178.78</v>
      </c>
    </row>
    <row r="2004" spans="1:10" x14ac:dyDescent="0.35">
      <c r="A2004" s="113" t="s">
        <v>76487</v>
      </c>
      <c r="B2004" s="113" t="s">
        <v>76509</v>
      </c>
      <c r="C2004" s="113">
        <v>514</v>
      </c>
      <c r="D2004" s="113" t="s">
        <v>76391</v>
      </c>
      <c r="E2004" s="113" t="s">
        <v>76461</v>
      </c>
      <c r="F2004" s="113" t="s">
        <v>76418</v>
      </c>
      <c r="G2004" s="113" t="s">
        <v>76436</v>
      </c>
      <c r="H2004" s="113" t="s">
        <v>76437</v>
      </c>
      <c r="I2004" s="113" t="s">
        <v>76438</v>
      </c>
      <c r="J2004" s="115">
        <v>320.92</v>
      </c>
    </row>
    <row r="2005" spans="1:10" x14ac:dyDescent="0.35">
      <c r="A2005" s="113" t="s">
        <v>76487</v>
      </c>
      <c r="B2005" s="113" t="s">
        <v>76509</v>
      </c>
      <c r="C2005" s="113">
        <v>514</v>
      </c>
      <c r="D2005" s="113" t="s">
        <v>76391</v>
      </c>
      <c r="E2005" s="113" t="s">
        <v>76461</v>
      </c>
      <c r="F2005" s="113" t="s">
        <v>76255</v>
      </c>
      <c r="G2005" s="113" t="s">
        <v>76419</v>
      </c>
      <c r="H2005" s="113" t="s">
        <v>76419</v>
      </c>
      <c r="I2005" s="113" t="s">
        <v>76420</v>
      </c>
      <c r="J2005" s="115">
        <v>152.77000000000001</v>
      </c>
    </row>
    <row r="2006" spans="1:10" x14ac:dyDescent="0.35">
      <c r="A2006" s="113" t="s">
        <v>76487</v>
      </c>
      <c r="B2006" s="113" t="s">
        <v>76509</v>
      </c>
      <c r="C2006" s="113">
        <v>514</v>
      </c>
      <c r="D2006" s="113" t="s">
        <v>76391</v>
      </c>
      <c r="E2006" s="113" t="s">
        <v>76461</v>
      </c>
      <c r="F2006" s="113" t="s">
        <v>76255</v>
      </c>
      <c r="G2006" s="113" t="s">
        <v>76421</v>
      </c>
      <c r="H2006" s="113" t="s">
        <v>76422</v>
      </c>
      <c r="I2006" s="113" t="s">
        <v>76423</v>
      </c>
      <c r="J2006" s="115">
        <v>214.29</v>
      </c>
    </row>
    <row r="2007" spans="1:10" x14ac:dyDescent="0.35">
      <c r="A2007" s="113" t="s">
        <v>76487</v>
      </c>
      <c r="B2007" s="113" t="s">
        <v>76509</v>
      </c>
      <c r="C2007" s="113">
        <v>514</v>
      </c>
      <c r="D2007" s="113" t="s">
        <v>76391</v>
      </c>
      <c r="E2007" s="113" t="s">
        <v>76461</v>
      </c>
      <c r="F2007" s="113" t="s">
        <v>76255</v>
      </c>
      <c r="G2007" s="113" t="s">
        <v>76424</v>
      </c>
      <c r="H2007" s="113" t="s">
        <v>76425</v>
      </c>
      <c r="I2007" s="113" t="s">
        <v>76426</v>
      </c>
      <c r="J2007" s="115">
        <v>248.15</v>
      </c>
    </row>
    <row r="2008" spans="1:10" x14ac:dyDescent="0.35">
      <c r="A2008" s="113" t="s">
        <v>76487</v>
      </c>
      <c r="B2008" s="113" t="s">
        <v>76509</v>
      </c>
      <c r="C2008" s="113">
        <v>514</v>
      </c>
      <c r="D2008" s="113" t="s">
        <v>76391</v>
      </c>
      <c r="E2008" s="113" t="s">
        <v>76461</v>
      </c>
      <c r="F2008" s="113" t="s">
        <v>76255</v>
      </c>
      <c r="G2008" s="113" t="s">
        <v>76427</v>
      </c>
      <c r="H2008" s="113" t="s">
        <v>76428</v>
      </c>
      <c r="I2008" s="113" t="s">
        <v>76429</v>
      </c>
      <c r="J2008" s="115">
        <v>214.29</v>
      </c>
    </row>
    <row r="2009" spans="1:10" x14ac:dyDescent="0.35">
      <c r="A2009" s="113" t="s">
        <v>76487</v>
      </c>
      <c r="B2009" s="113" t="s">
        <v>76509</v>
      </c>
      <c r="C2009" s="113">
        <v>514</v>
      </c>
      <c r="D2009" s="113" t="s">
        <v>76391</v>
      </c>
      <c r="E2009" s="113" t="s">
        <v>76461</v>
      </c>
      <c r="F2009" s="113" t="s">
        <v>76255</v>
      </c>
      <c r="G2009" s="113" t="s">
        <v>76430</v>
      </c>
      <c r="H2009" s="113" t="s">
        <v>76431</v>
      </c>
      <c r="I2009" s="113" t="s">
        <v>76432</v>
      </c>
      <c r="J2009" s="115">
        <v>209.63</v>
      </c>
    </row>
    <row r="2010" spans="1:10" x14ac:dyDescent="0.35">
      <c r="A2010" s="113" t="s">
        <v>76487</v>
      </c>
      <c r="B2010" s="113" t="s">
        <v>76509</v>
      </c>
      <c r="C2010" s="113">
        <v>514</v>
      </c>
      <c r="D2010" s="113" t="s">
        <v>76391</v>
      </c>
      <c r="E2010" s="113" t="s">
        <v>76461</v>
      </c>
      <c r="F2010" s="113" t="s">
        <v>76255</v>
      </c>
      <c r="G2010" s="113" t="s">
        <v>76433</v>
      </c>
      <c r="H2010" s="113" t="s">
        <v>76434</v>
      </c>
      <c r="I2010" s="113" t="s">
        <v>76435</v>
      </c>
      <c r="J2010" s="115">
        <v>189.95</v>
      </c>
    </row>
    <row r="2011" spans="1:10" x14ac:dyDescent="0.35">
      <c r="A2011" s="113" t="s">
        <v>76487</v>
      </c>
      <c r="B2011" s="113" t="s">
        <v>76509</v>
      </c>
      <c r="C2011" s="113">
        <v>514</v>
      </c>
      <c r="D2011" s="113" t="s">
        <v>76391</v>
      </c>
      <c r="E2011" s="113" t="s">
        <v>76461</v>
      </c>
      <c r="F2011" s="113" t="s">
        <v>76255</v>
      </c>
      <c r="G2011" s="113" t="s">
        <v>76436</v>
      </c>
      <c r="H2011" s="113" t="s">
        <v>76437</v>
      </c>
      <c r="I2011" s="113" t="s">
        <v>76438</v>
      </c>
      <c r="J2011" s="115">
        <v>284.89</v>
      </c>
    </row>
    <row r="2012" spans="1:10" x14ac:dyDescent="0.35">
      <c r="A2012" s="113" t="s">
        <v>76487</v>
      </c>
      <c r="B2012" s="113" t="s">
        <v>76509</v>
      </c>
      <c r="C2012" s="113">
        <v>514</v>
      </c>
      <c r="D2012" s="113" t="s">
        <v>76391</v>
      </c>
      <c r="E2012" s="113" t="s">
        <v>76461</v>
      </c>
      <c r="F2012" s="113" t="s">
        <v>76256</v>
      </c>
      <c r="G2012" s="113" t="s">
        <v>76419</v>
      </c>
      <c r="H2012" s="113" t="s">
        <v>76419</v>
      </c>
      <c r="I2012" s="113" t="s">
        <v>76420</v>
      </c>
      <c r="J2012" s="115">
        <v>201.6</v>
      </c>
    </row>
    <row r="2013" spans="1:10" x14ac:dyDescent="0.35">
      <c r="A2013" s="113" t="s">
        <v>76487</v>
      </c>
      <c r="B2013" s="113" t="s">
        <v>76509</v>
      </c>
      <c r="C2013" s="113">
        <v>514</v>
      </c>
      <c r="D2013" s="113" t="s">
        <v>76391</v>
      </c>
      <c r="E2013" s="113" t="s">
        <v>76461</v>
      </c>
      <c r="F2013" s="113" t="s">
        <v>76256</v>
      </c>
      <c r="G2013" s="113" t="s">
        <v>76421</v>
      </c>
      <c r="H2013" s="113" t="s">
        <v>76422</v>
      </c>
      <c r="I2013" s="113" t="s">
        <v>76423</v>
      </c>
      <c r="J2013" s="115">
        <v>241.74</v>
      </c>
    </row>
    <row r="2014" spans="1:10" x14ac:dyDescent="0.35">
      <c r="A2014" s="113" t="s">
        <v>76487</v>
      </c>
      <c r="B2014" s="113" t="s">
        <v>76509</v>
      </c>
      <c r="C2014" s="113">
        <v>514</v>
      </c>
      <c r="D2014" s="113" t="s">
        <v>76391</v>
      </c>
      <c r="E2014" s="113" t="s">
        <v>76461</v>
      </c>
      <c r="F2014" s="113" t="s">
        <v>76256</v>
      </c>
      <c r="G2014" s="113" t="s">
        <v>76424</v>
      </c>
      <c r="H2014" s="113" t="s">
        <v>76425</v>
      </c>
      <c r="I2014" s="113" t="s">
        <v>76426</v>
      </c>
      <c r="J2014" s="115">
        <v>282.20999999999998</v>
      </c>
    </row>
    <row r="2015" spans="1:10" x14ac:dyDescent="0.35">
      <c r="A2015" s="113" t="s">
        <v>76487</v>
      </c>
      <c r="B2015" s="113" t="s">
        <v>76509</v>
      </c>
      <c r="C2015" s="113">
        <v>514</v>
      </c>
      <c r="D2015" s="113" t="s">
        <v>76391</v>
      </c>
      <c r="E2015" s="113" t="s">
        <v>76461</v>
      </c>
      <c r="F2015" s="113" t="s">
        <v>76256</v>
      </c>
      <c r="G2015" s="113" t="s">
        <v>76427</v>
      </c>
      <c r="H2015" s="113" t="s">
        <v>76428</v>
      </c>
      <c r="I2015" s="113" t="s">
        <v>76429</v>
      </c>
      <c r="J2015" s="115">
        <v>154.93</v>
      </c>
    </row>
    <row r="2016" spans="1:10" x14ac:dyDescent="0.35">
      <c r="A2016" s="113" t="s">
        <v>76487</v>
      </c>
      <c r="B2016" s="113" t="s">
        <v>76509</v>
      </c>
      <c r="C2016" s="113">
        <v>514</v>
      </c>
      <c r="D2016" s="113" t="s">
        <v>76391</v>
      </c>
      <c r="E2016" s="113" t="s">
        <v>76461</v>
      </c>
      <c r="F2016" s="113" t="s">
        <v>76256</v>
      </c>
      <c r="G2016" s="113" t="s">
        <v>76430</v>
      </c>
      <c r="H2016" s="113" t="s">
        <v>76431</v>
      </c>
      <c r="I2016" s="113" t="s">
        <v>76432</v>
      </c>
      <c r="J2016" s="115">
        <v>241.74</v>
      </c>
    </row>
    <row r="2017" spans="1:10" x14ac:dyDescent="0.35">
      <c r="A2017" s="113" t="s">
        <v>76487</v>
      </c>
      <c r="B2017" s="113" t="s">
        <v>76509</v>
      </c>
      <c r="C2017" s="113">
        <v>514</v>
      </c>
      <c r="D2017" s="113" t="s">
        <v>76391</v>
      </c>
      <c r="E2017" s="113" t="s">
        <v>76461</v>
      </c>
      <c r="F2017" s="113" t="s">
        <v>76256</v>
      </c>
      <c r="G2017" s="113" t="s">
        <v>76433</v>
      </c>
      <c r="H2017" s="113" t="s">
        <v>76434</v>
      </c>
      <c r="I2017" s="113" t="s">
        <v>76435</v>
      </c>
      <c r="J2017" s="115">
        <v>140.41</v>
      </c>
    </row>
    <row r="2018" spans="1:10" x14ac:dyDescent="0.35">
      <c r="A2018" s="113" t="s">
        <v>76487</v>
      </c>
      <c r="B2018" s="113" t="s">
        <v>76509</v>
      </c>
      <c r="C2018" s="113">
        <v>514</v>
      </c>
      <c r="D2018" s="113" t="s">
        <v>76391</v>
      </c>
      <c r="E2018" s="113" t="s">
        <v>76461</v>
      </c>
      <c r="F2018" s="113" t="s">
        <v>76256</v>
      </c>
      <c r="G2018" s="113" t="s">
        <v>76436</v>
      </c>
      <c r="H2018" s="113" t="s">
        <v>76437</v>
      </c>
      <c r="I2018" s="113" t="s">
        <v>76438</v>
      </c>
      <c r="J2018" s="115">
        <v>323.77999999999997</v>
      </c>
    </row>
    <row r="2019" spans="1:10" x14ac:dyDescent="0.35">
      <c r="A2019" s="113" t="s">
        <v>76487</v>
      </c>
      <c r="B2019" s="113" t="s">
        <v>76509</v>
      </c>
      <c r="C2019" s="113">
        <v>515</v>
      </c>
      <c r="D2019" s="113" t="s">
        <v>76392</v>
      </c>
      <c r="E2019" s="113" t="s">
        <v>76461</v>
      </c>
      <c r="F2019" s="113" t="s">
        <v>76418</v>
      </c>
      <c r="G2019" s="113" t="s">
        <v>76419</v>
      </c>
      <c r="H2019" s="113" t="s">
        <v>76419</v>
      </c>
      <c r="I2019" s="113" t="s">
        <v>76420</v>
      </c>
      <c r="J2019" s="115">
        <v>191.68</v>
      </c>
    </row>
    <row r="2020" spans="1:10" x14ac:dyDescent="0.35">
      <c r="A2020" s="113" t="s">
        <v>76487</v>
      </c>
      <c r="B2020" s="113" t="s">
        <v>76509</v>
      </c>
      <c r="C2020" s="113">
        <v>515</v>
      </c>
      <c r="D2020" s="113" t="s">
        <v>76392</v>
      </c>
      <c r="E2020" s="113" t="s">
        <v>76461</v>
      </c>
      <c r="F2020" s="113" t="s">
        <v>76418</v>
      </c>
      <c r="G2020" s="113" t="s">
        <v>76421</v>
      </c>
      <c r="H2020" s="113" t="s">
        <v>76422</v>
      </c>
      <c r="I2020" s="113" t="s">
        <v>76423</v>
      </c>
      <c r="J2020" s="115">
        <v>285.45</v>
      </c>
    </row>
    <row r="2021" spans="1:10" x14ac:dyDescent="0.35">
      <c r="A2021" s="113" t="s">
        <v>76487</v>
      </c>
      <c r="B2021" s="113" t="s">
        <v>76509</v>
      </c>
      <c r="C2021" s="113">
        <v>515</v>
      </c>
      <c r="D2021" s="113" t="s">
        <v>76392</v>
      </c>
      <c r="E2021" s="113" t="s">
        <v>76461</v>
      </c>
      <c r="F2021" s="113" t="s">
        <v>76418</v>
      </c>
      <c r="G2021" s="113" t="s">
        <v>76424</v>
      </c>
      <c r="H2021" s="113" t="s">
        <v>76425</v>
      </c>
      <c r="I2021" s="113" t="s">
        <v>76426</v>
      </c>
      <c r="J2021" s="115">
        <v>259.58999999999997</v>
      </c>
    </row>
    <row r="2022" spans="1:10" x14ac:dyDescent="0.35">
      <c r="A2022" s="113" t="s">
        <v>76487</v>
      </c>
      <c r="B2022" s="113" t="s">
        <v>76509</v>
      </c>
      <c r="C2022" s="113">
        <v>515</v>
      </c>
      <c r="D2022" s="113" t="s">
        <v>76392</v>
      </c>
      <c r="E2022" s="113" t="s">
        <v>76461</v>
      </c>
      <c r="F2022" s="113" t="s">
        <v>76418</v>
      </c>
      <c r="G2022" s="113" t="s">
        <v>76427</v>
      </c>
      <c r="H2022" s="113" t="s">
        <v>76428</v>
      </c>
      <c r="I2022" s="113" t="s">
        <v>76429</v>
      </c>
      <c r="J2022" s="115">
        <v>278.14</v>
      </c>
    </row>
    <row r="2023" spans="1:10" x14ac:dyDescent="0.35">
      <c r="A2023" s="113" t="s">
        <v>76487</v>
      </c>
      <c r="B2023" s="113" t="s">
        <v>76509</v>
      </c>
      <c r="C2023" s="113">
        <v>515</v>
      </c>
      <c r="D2023" s="113" t="s">
        <v>76392</v>
      </c>
      <c r="E2023" s="113" t="s">
        <v>76461</v>
      </c>
      <c r="F2023" s="113" t="s">
        <v>76418</v>
      </c>
      <c r="G2023" s="113" t="s">
        <v>76430</v>
      </c>
      <c r="H2023" s="113" t="s">
        <v>76431</v>
      </c>
      <c r="I2023" s="113" t="s">
        <v>76432</v>
      </c>
      <c r="J2023" s="115">
        <v>285.45</v>
      </c>
    </row>
    <row r="2024" spans="1:10" x14ac:dyDescent="0.35">
      <c r="A2024" s="113" t="s">
        <v>76487</v>
      </c>
      <c r="B2024" s="113" t="s">
        <v>76509</v>
      </c>
      <c r="C2024" s="113">
        <v>515</v>
      </c>
      <c r="D2024" s="113" t="s">
        <v>76392</v>
      </c>
      <c r="E2024" s="113" t="s">
        <v>76461</v>
      </c>
      <c r="F2024" s="113" t="s">
        <v>76418</v>
      </c>
      <c r="G2024" s="113" t="s">
        <v>76433</v>
      </c>
      <c r="H2024" s="113" t="s">
        <v>76434</v>
      </c>
      <c r="I2024" s="113" t="s">
        <v>76435</v>
      </c>
      <c r="J2024" s="115">
        <v>178.78</v>
      </c>
    </row>
    <row r="2025" spans="1:10" x14ac:dyDescent="0.35">
      <c r="A2025" s="113" t="s">
        <v>76487</v>
      </c>
      <c r="B2025" s="113" t="s">
        <v>76509</v>
      </c>
      <c r="C2025" s="113">
        <v>515</v>
      </c>
      <c r="D2025" s="113" t="s">
        <v>76392</v>
      </c>
      <c r="E2025" s="113" t="s">
        <v>76461</v>
      </c>
      <c r="F2025" s="113" t="s">
        <v>76418</v>
      </c>
      <c r="G2025" s="113" t="s">
        <v>76436</v>
      </c>
      <c r="H2025" s="113" t="s">
        <v>76437</v>
      </c>
      <c r="I2025" s="113" t="s">
        <v>76438</v>
      </c>
      <c r="J2025" s="115">
        <v>320.92</v>
      </c>
    </row>
    <row r="2026" spans="1:10" x14ac:dyDescent="0.35">
      <c r="A2026" s="113" t="s">
        <v>76487</v>
      </c>
      <c r="B2026" s="113" t="s">
        <v>76509</v>
      </c>
      <c r="C2026" s="113">
        <v>515</v>
      </c>
      <c r="D2026" s="113" t="s">
        <v>76392</v>
      </c>
      <c r="E2026" s="113" t="s">
        <v>76461</v>
      </c>
      <c r="F2026" s="113" t="s">
        <v>76255</v>
      </c>
      <c r="G2026" s="113" t="s">
        <v>76419</v>
      </c>
      <c r="H2026" s="113" t="s">
        <v>76419</v>
      </c>
      <c r="I2026" s="113" t="s">
        <v>76420</v>
      </c>
      <c r="J2026" s="115">
        <v>152.77000000000001</v>
      </c>
    </row>
    <row r="2027" spans="1:10" x14ac:dyDescent="0.35">
      <c r="A2027" s="113" t="s">
        <v>76487</v>
      </c>
      <c r="B2027" s="113" t="s">
        <v>76509</v>
      </c>
      <c r="C2027" s="113">
        <v>515</v>
      </c>
      <c r="D2027" s="113" t="s">
        <v>76392</v>
      </c>
      <c r="E2027" s="113" t="s">
        <v>76461</v>
      </c>
      <c r="F2027" s="113" t="s">
        <v>76255</v>
      </c>
      <c r="G2027" s="113" t="s">
        <v>76421</v>
      </c>
      <c r="H2027" s="113" t="s">
        <v>76422</v>
      </c>
      <c r="I2027" s="113" t="s">
        <v>76423</v>
      </c>
      <c r="J2027" s="115">
        <v>214.29</v>
      </c>
    </row>
    <row r="2028" spans="1:10" x14ac:dyDescent="0.35">
      <c r="A2028" s="113" t="s">
        <v>76487</v>
      </c>
      <c r="B2028" s="113" t="s">
        <v>76509</v>
      </c>
      <c r="C2028" s="113">
        <v>515</v>
      </c>
      <c r="D2028" s="113" t="s">
        <v>76392</v>
      </c>
      <c r="E2028" s="113" t="s">
        <v>76461</v>
      </c>
      <c r="F2028" s="113" t="s">
        <v>76255</v>
      </c>
      <c r="G2028" s="113" t="s">
        <v>76424</v>
      </c>
      <c r="H2028" s="113" t="s">
        <v>76425</v>
      </c>
      <c r="I2028" s="113" t="s">
        <v>76426</v>
      </c>
      <c r="J2028" s="115">
        <v>248.15</v>
      </c>
    </row>
    <row r="2029" spans="1:10" x14ac:dyDescent="0.35">
      <c r="A2029" s="113" t="s">
        <v>76487</v>
      </c>
      <c r="B2029" s="113" t="s">
        <v>76509</v>
      </c>
      <c r="C2029" s="113">
        <v>515</v>
      </c>
      <c r="D2029" s="113" t="s">
        <v>76392</v>
      </c>
      <c r="E2029" s="113" t="s">
        <v>76461</v>
      </c>
      <c r="F2029" s="113" t="s">
        <v>76255</v>
      </c>
      <c r="G2029" s="113" t="s">
        <v>76427</v>
      </c>
      <c r="H2029" s="113" t="s">
        <v>76428</v>
      </c>
      <c r="I2029" s="113" t="s">
        <v>76429</v>
      </c>
      <c r="J2029" s="115">
        <v>214.29</v>
      </c>
    </row>
    <row r="2030" spans="1:10" x14ac:dyDescent="0.35">
      <c r="A2030" s="113" t="s">
        <v>76487</v>
      </c>
      <c r="B2030" s="113" t="s">
        <v>76509</v>
      </c>
      <c r="C2030" s="113">
        <v>515</v>
      </c>
      <c r="D2030" s="113" t="s">
        <v>76392</v>
      </c>
      <c r="E2030" s="113" t="s">
        <v>76461</v>
      </c>
      <c r="F2030" s="113" t="s">
        <v>76255</v>
      </c>
      <c r="G2030" s="113" t="s">
        <v>76430</v>
      </c>
      <c r="H2030" s="113" t="s">
        <v>76431</v>
      </c>
      <c r="I2030" s="113" t="s">
        <v>76432</v>
      </c>
      <c r="J2030" s="115">
        <v>209.63</v>
      </c>
    </row>
    <row r="2031" spans="1:10" x14ac:dyDescent="0.35">
      <c r="A2031" s="113" t="s">
        <v>76487</v>
      </c>
      <c r="B2031" s="113" t="s">
        <v>76509</v>
      </c>
      <c r="C2031" s="113">
        <v>515</v>
      </c>
      <c r="D2031" s="113" t="s">
        <v>76392</v>
      </c>
      <c r="E2031" s="113" t="s">
        <v>76461</v>
      </c>
      <c r="F2031" s="113" t="s">
        <v>76255</v>
      </c>
      <c r="G2031" s="113" t="s">
        <v>76433</v>
      </c>
      <c r="H2031" s="113" t="s">
        <v>76434</v>
      </c>
      <c r="I2031" s="113" t="s">
        <v>76435</v>
      </c>
      <c r="J2031" s="115">
        <v>189.95</v>
      </c>
    </row>
    <row r="2032" spans="1:10" x14ac:dyDescent="0.35">
      <c r="A2032" s="113" t="s">
        <v>76487</v>
      </c>
      <c r="B2032" s="113" t="s">
        <v>76509</v>
      </c>
      <c r="C2032" s="113">
        <v>515</v>
      </c>
      <c r="D2032" s="113" t="s">
        <v>76392</v>
      </c>
      <c r="E2032" s="113" t="s">
        <v>76461</v>
      </c>
      <c r="F2032" s="113" t="s">
        <v>76255</v>
      </c>
      <c r="G2032" s="113" t="s">
        <v>76436</v>
      </c>
      <c r="H2032" s="113" t="s">
        <v>76437</v>
      </c>
      <c r="I2032" s="113" t="s">
        <v>76438</v>
      </c>
      <c r="J2032" s="115">
        <v>284.89</v>
      </c>
    </row>
    <row r="2033" spans="1:10" x14ac:dyDescent="0.35">
      <c r="A2033" s="113" t="s">
        <v>76487</v>
      </c>
      <c r="B2033" s="113" t="s">
        <v>76509</v>
      </c>
      <c r="C2033" s="113">
        <v>515</v>
      </c>
      <c r="D2033" s="113" t="s">
        <v>76392</v>
      </c>
      <c r="E2033" s="113" t="s">
        <v>76461</v>
      </c>
      <c r="F2033" s="113" t="s">
        <v>76256</v>
      </c>
      <c r="G2033" s="113" t="s">
        <v>76419</v>
      </c>
      <c r="H2033" s="113" t="s">
        <v>76419</v>
      </c>
      <c r="I2033" s="113" t="s">
        <v>76420</v>
      </c>
      <c r="J2033" s="115">
        <v>201.6</v>
      </c>
    </row>
    <row r="2034" spans="1:10" x14ac:dyDescent="0.35">
      <c r="A2034" s="113" t="s">
        <v>76487</v>
      </c>
      <c r="B2034" s="113" t="s">
        <v>76509</v>
      </c>
      <c r="C2034" s="113">
        <v>515</v>
      </c>
      <c r="D2034" s="113" t="s">
        <v>76392</v>
      </c>
      <c r="E2034" s="113" t="s">
        <v>76461</v>
      </c>
      <c r="F2034" s="113" t="s">
        <v>76256</v>
      </c>
      <c r="G2034" s="113" t="s">
        <v>76421</v>
      </c>
      <c r="H2034" s="113" t="s">
        <v>76422</v>
      </c>
      <c r="I2034" s="113" t="s">
        <v>76423</v>
      </c>
      <c r="J2034" s="115">
        <v>241.74</v>
      </c>
    </row>
    <row r="2035" spans="1:10" x14ac:dyDescent="0.35">
      <c r="A2035" s="113" t="s">
        <v>76487</v>
      </c>
      <c r="B2035" s="113" t="s">
        <v>76509</v>
      </c>
      <c r="C2035" s="113">
        <v>515</v>
      </c>
      <c r="D2035" s="113" t="s">
        <v>76392</v>
      </c>
      <c r="E2035" s="113" t="s">
        <v>76461</v>
      </c>
      <c r="F2035" s="113" t="s">
        <v>76256</v>
      </c>
      <c r="G2035" s="113" t="s">
        <v>76424</v>
      </c>
      <c r="H2035" s="113" t="s">
        <v>76425</v>
      </c>
      <c r="I2035" s="113" t="s">
        <v>76426</v>
      </c>
      <c r="J2035" s="115">
        <v>282.20999999999998</v>
      </c>
    </row>
    <row r="2036" spans="1:10" x14ac:dyDescent="0.35">
      <c r="A2036" s="113" t="s">
        <v>76487</v>
      </c>
      <c r="B2036" s="113" t="s">
        <v>76509</v>
      </c>
      <c r="C2036" s="113">
        <v>515</v>
      </c>
      <c r="D2036" s="113" t="s">
        <v>76392</v>
      </c>
      <c r="E2036" s="113" t="s">
        <v>76461</v>
      </c>
      <c r="F2036" s="113" t="s">
        <v>76256</v>
      </c>
      <c r="G2036" s="113" t="s">
        <v>76427</v>
      </c>
      <c r="H2036" s="113" t="s">
        <v>76428</v>
      </c>
      <c r="I2036" s="113" t="s">
        <v>76429</v>
      </c>
      <c r="J2036" s="115">
        <v>154.93</v>
      </c>
    </row>
    <row r="2037" spans="1:10" x14ac:dyDescent="0.35">
      <c r="A2037" s="113" t="s">
        <v>76487</v>
      </c>
      <c r="B2037" s="113" t="s">
        <v>76509</v>
      </c>
      <c r="C2037" s="113">
        <v>515</v>
      </c>
      <c r="D2037" s="113" t="s">
        <v>76392</v>
      </c>
      <c r="E2037" s="113" t="s">
        <v>76461</v>
      </c>
      <c r="F2037" s="113" t="s">
        <v>76256</v>
      </c>
      <c r="G2037" s="113" t="s">
        <v>76430</v>
      </c>
      <c r="H2037" s="113" t="s">
        <v>76431</v>
      </c>
      <c r="I2037" s="113" t="s">
        <v>76432</v>
      </c>
      <c r="J2037" s="115">
        <v>241.74</v>
      </c>
    </row>
    <row r="2038" spans="1:10" x14ac:dyDescent="0.35">
      <c r="A2038" s="113" t="s">
        <v>76487</v>
      </c>
      <c r="B2038" s="113" t="s">
        <v>76509</v>
      </c>
      <c r="C2038" s="113">
        <v>515</v>
      </c>
      <c r="D2038" s="113" t="s">
        <v>76392</v>
      </c>
      <c r="E2038" s="113" t="s">
        <v>76461</v>
      </c>
      <c r="F2038" s="113" t="s">
        <v>76256</v>
      </c>
      <c r="G2038" s="113" t="s">
        <v>76433</v>
      </c>
      <c r="H2038" s="113" t="s">
        <v>76434</v>
      </c>
      <c r="I2038" s="113" t="s">
        <v>76435</v>
      </c>
      <c r="J2038" s="115">
        <v>140.41</v>
      </c>
    </row>
    <row r="2039" spans="1:10" x14ac:dyDescent="0.35">
      <c r="A2039" s="113" t="s">
        <v>76487</v>
      </c>
      <c r="B2039" s="113" t="s">
        <v>76509</v>
      </c>
      <c r="C2039" s="113">
        <v>515</v>
      </c>
      <c r="D2039" s="113" t="s">
        <v>76392</v>
      </c>
      <c r="E2039" s="113" t="s">
        <v>76461</v>
      </c>
      <c r="F2039" s="113" t="s">
        <v>76256</v>
      </c>
      <c r="G2039" s="113" t="s">
        <v>76436</v>
      </c>
      <c r="H2039" s="113" t="s">
        <v>76437</v>
      </c>
      <c r="I2039" s="113" t="s">
        <v>76438</v>
      </c>
      <c r="J2039" s="115">
        <v>323.77999999999997</v>
      </c>
    </row>
    <row r="2040" spans="1:10" x14ac:dyDescent="0.35">
      <c r="A2040" s="113" t="s">
        <v>76487</v>
      </c>
      <c r="B2040" s="113" t="s">
        <v>76509</v>
      </c>
      <c r="C2040" s="113">
        <v>546</v>
      </c>
      <c r="D2040" s="113" t="s">
        <v>76398</v>
      </c>
      <c r="E2040" s="113" t="s">
        <v>76481</v>
      </c>
      <c r="F2040" s="113" t="s">
        <v>76418</v>
      </c>
      <c r="G2040" s="113" t="s">
        <v>76419</v>
      </c>
      <c r="H2040" s="113" t="s">
        <v>76419</v>
      </c>
      <c r="I2040" s="113" t="s">
        <v>76420</v>
      </c>
      <c r="J2040" s="115">
        <v>191.68</v>
      </c>
    </row>
    <row r="2041" spans="1:10" x14ac:dyDescent="0.35">
      <c r="A2041" s="113" t="s">
        <v>76487</v>
      </c>
      <c r="B2041" s="113" t="s">
        <v>76509</v>
      </c>
      <c r="C2041" s="113">
        <v>546</v>
      </c>
      <c r="D2041" s="113" t="s">
        <v>76398</v>
      </c>
      <c r="E2041" s="113" t="s">
        <v>76481</v>
      </c>
      <c r="F2041" s="113" t="s">
        <v>76418</v>
      </c>
      <c r="G2041" s="113" t="s">
        <v>76421</v>
      </c>
      <c r="H2041" s="113" t="s">
        <v>76422</v>
      </c>
      <c r="I2041" s="113" t="s">
        <v>76423</v>
      </c>
      <c r="J2041" s="115">
        <v>285.45</v>
      </c>
    </row>
    <row r="2042" spans="1:10" x14ac:dyDescent="0.35">
      <c r="A2042" s="113" t="s">
        <v>76487</v>
      </c>
      <c r="B2042" s="113" t="s">
        <v>76509</v>
      </c>
      <c r="C2042" s="113">
        <v>546</v>
      </c>
      <c r="D2042" s="113" t="s">
        <v>76398</v>
      </c>
      <c r="E2042" s="113" t="s">
        <v>76481</v>
      </c>
      <c r="F2042" s="113" t="s">
        <v>76418</v>
      </c>
      <c r="G2042" s="113" t="s">
        <v>76424</v>
      </c>
      <c r="H2042" s="113" t="s">
        <v>76425</v>
      </c>
      <c r="I2042" s="113" t="s">
        <v>76426</v>
      </c>
      <c r="J2042" s="115">
        <v>259.58999999999997</v>
      </c>
    </row>
    <row r="2043" spans="1:10" x14ac:dyDescent="0.35">
      <c r="A2043" s="113" t="s">
        <v>76487</v>
      </c>
      <c r="B2043" s="113" t="s">
        <v>76509</v>
      </c>
      <c r="C2043" s="113">
        <v>546</v>
      </c>
      <c r="D2043" s="113" t="s">
        <v>76398</v>
      </c>
      <c r="E2043" s="113" t="s">
        <v>76481</v>
      </c>
      <c r="F2043" s="113" t="s">
        <v>76418</v>
      </c>
      <c r="G2043" s="113" t="s">
        <v>76427</v>
      </c>
      <c r="H2043" s="113" t="s">
        <v>76428</v>
      </c>
      <c r="I2043" s="113" t="s">
        <v>76429</v>
      </c>
      <c r="J2043" s="115">
        <v>278.14</v>
      </c>
    </row>
    <row r="2044" spans="1:10" x14ac:dyDescent="0.35">
      <c r="A2044" s="113" t="s">
        <v>76487</v>
      </c>
      <c r="B2044" s="113" t="s">
        <v>76509</v>
      </c>
      <c r="C2044" s="113">
        <v>546</v>
      </c>
      <c r="D2044" s="113" t="s">
        <v>76398</v>
      </c>
      <c r="E2044" s="113" t="s">
        <v>76481</v>
      </c>
      <c r="F2044" s="113" t="s">
        <v>76418</v>
      </c>
      <c r="G2044" s="113" t="s">
        <v>76430</v>
      </c>
      <c r="H2044" s="113" t="s">
        <v>76431</v>
      </c>
      <c r="I2044" s="113" t="s">
        <v>76432</v>
      </c>
      <c r="J2044" s="115">
        <v>285.45</v>
      </c>
    </row>
    <row r="2045" spans="1:10" x14ac:dyDescent="0.35">
      <c r="A2045" s="113" t="s">
        <v>76487</v>
      </c>
      <c r="B2045" s="113" t="s">
        <v>76509</v>
      </c>
      <c r="C2045" s="113">
        <v>546</v>
      </c>
      <c r="D2045" s="113" t="s">
        <v>76398</v>
      </c>
      <c r="E2045" s="113" t="s">
        <v>76481</v>
      </c>
      <c r="F2045" s="113" t="s">
        <v>76418</v>
      </c>
      <c r="G2045" s="113" t="s">
        <v>76433</v>
      </c>
      <c r="H2045" s="113" t="s">
        <v>76434</v>
      </c>
      <c r="I2045" s="113" t="s">
        <v>76435</v>
      </c>
      <c r="J2045" s="115">
        <v>178.78</v>
      </c>
    </row>
    <row r="2046" spans="1:10" x14ac:dyDescent="0.35">
      <c r="A2046" s="113" t="s">
        <v>76487</v>
      </c>
      <c r="B2046" s="113" t="s">
        <v>76509</v>
      </c>
      <c r="C2046" s="113">
        <v>546</v>
      </c>
      <c r="D2046" s="113" t="s">
        <v>76398</v>
      </c>
      <c r="E2046" s="113" t="s">
        <v>76481</v>
      </c>
      <c r="F2046" s="113" t="s">
        <v>76418</v>
      </c>
      <c r="G2046" s="113" t="s">
        <v>76436</v>
      </c>
      <c r="H2046" s="113" t="s">
        <v>76437</v>
      </c>
      <c r="I2046" s="113" t="s">
        <v>76438</v>
      </c>
      <c r="J2046" s="115">
        <v>320.92</v>
      </c>
    </row>
    <row r="2047" spans="1:10" x14ac:dyDescent="0.35">
      <c r="A2047" s="113" t="s">
        <v>76487</v>
      </c>
      <c r="B2047" s="113" t="s">
        <v>76509</v>
      </c>
      <c r="C2047" s="113">
        <v>546</v>
      </c>
      <c r="D2047" s="113" t="s">
        <v>76398</v>
      </c>
      <c r="E2047" s="113" t="s">
        <v>76481</v>
      </c>
      <c r="F2047" s="113" t="s">
        <v>76255</v>
      </c>
      <c r="G2047" s="113" t="s">
        <v>76419</v>
      </c>
      <c r="H2047" s="113" t="s">
        <v>76419</v>
      </c>
      <c r="I2047" s="113" t="s">
        <v>76420</v>
      </c>
      <c r="J2047" s="115">
        <v>152.77000000000001</v>
      </c>
    </row>
    <row r="2048" spans="1:10" x14ac:dyDescent="0.35">
      <c r="A2048" s="113" t="s">
        <v>76487</v>
      </c>
      <c r="B2048" s="113" t="s">
        <v>76509</v>
      </c>
      <c r="C2048" s="113">
        <v>546</v>
      </c>
      <c r="D2048" s="113" t="s">
        <v>76398</v>
      </c>
      <c r="E2048" s="113" t="s">
        <v>76481</v>
      </c>
      <c r="F2048" s="113" t="s">
        <v>76255</v>
      </c>
      <c r="G2048" s="113" t="s">
        <v>76421</v>
      </c>
      <c r="H2048" s="113" t="s">
        <v>76422</v>
      </c>
      <c r="I2048" s="113" t="s">
        <v>76423</v>
      </c>
      <c r="J2048" s="115">
        <v>214.29</v>
      </c>
    </row>
    <row r="2049" spans="1:10" x14ac:dyDescent="0.35">
      <c r="A2049" s="113" t="s">
        <v>76487</v>
      </c>
      <c r="B2049" s="113" t="s">
        <v>76509</v>
      </c>
      <c r="C2049" s="113">
        <v>546</v>
      </c>
      <c r="D2049" s="113" t="s">
        <v>76398</v>
      </c>
      <c r="E2049" s="113" t="s">
        <v>76481</v>
      </c>
      <c r="F2049" s="113" t="s">
        <v>76255</v>
      </c>
      <c r="G2049" s="113" t="s">
        <v>76424</v>
      </c>
      <c r="H2049" s="113" t="s">
        <v>76425</v>
      </c>
      <c r="I2049" s="113" t="s">
        <v>76426</v>
      </c>
      <c r="J2049" s="115">
        <v>248.15</v>
      </c>
    </row>
    <row r="2050" spans="1:10" x14ac:dyDescent="0.35">
      <c r="A2050" s="113" t="s">
        <v>76487</v>
      </c>
      <c r="B2050" s="113" t="s">
        <v>76509</v>
      </c>
      <c r="C2050" s="113">
        <v>546</v>
      </c>
      <c r="D2050" s="113" t="s">
        <v>76398</v>
      </c>
      <c r="E2050" s="113" t="s">
        <v>76481</v>
      </c>
      <c r="F2050" s="113" t="s">
        <v>76255</v>
      </c>
      <c r="G2050" s="113" t="s">
        <v>76427</v>
      </c>
      <c r="H2050" s="113" t="s">
        <v>76428</v>
      </c>
      <c r="I2050" s="113" t="s">
        <v>76429</v>
      </c>
      <c r="J2050" s="115">
        <v>214.29</v>
      </c>
    </row>
    <row r="2051" spans="1:10" x14ac:dyDescent="0.35">
      <c r="A2051" s="113" t="s">
        <v>76487</v>
      </c>
      <c r="B2051" s="113" t="s">
        <v>76509</v>
      </c>
      <c r="C2051" s="113">
        <v>546</v>
      </c>
      <c r="D2051" s="113" t="s">
        <v>76398</v>
      </c>
      <c r="E2051" s="113" t="s">
        <v>76481</v>
      </c>
      <c r="F2051" s="113" t="s">
        <v>76255</v>
      </c>
      <c r="G2051" s="113" t="s">
        <v>76430</v>
      </c>
      <c r="H2051" s="113" t="s">
        <v>76431</v>
      </c>
      <c r="I2051" s="113" t="s">
        <v>76432</v>
      </c>
      <c r="J2051" s="115">
        <v>209.63</v>
      </c>
    </row>
    <row r="2052" spans="1:10" x14ac:dyDescent="0.35">
      <c r="A2052" s="113" t="s">
        <v>76487</v>
      </c>
      <c r="B2052" s="113" t="s">
        <v>76509</v>
      </c>
      <c r="C2052" s="113">
        <v>546</v>
      </c>
      <c r="D2052" s="113" t="s">
        <v>76398</v>
      </c>
      <c r="E2052" s="113" t="s">
        <v>76481</v>
      </c>
      <c r="F2052" s="113" t="s">
        <v>76255</v>
      </c>
      <c r="G2052" s="113" t="s">
        <v>76433</v>
      </c>
      <c r="H2052" s="113" t="s">
        <v>76434</v>
      </c>
      <c r="I2052" s="113" t="s">
        <v>76435</v>
      </c>
      <c r="J2052" s="115">
        <v>189.95</v>
      </c>
    </row>
    <row r="2053" spans="1:10" x14ac:dyDescent="0.35">
      <c r="A2053" s="113" t="s">
        <v>76487</v>
      </c>
      <c r="B2053" s="113" t="s">
        <v>76509</v>
      </c>
      <c r="C2053" s="113">
        <v>546</v>
      </c>
      <c r="D2053" s="113" t="s">
        <v>76398</v>
      </c>
      <c r="E2053" s="113" t="s">
        <v>76481</v>
      </c>
      <c r="F2053" s="113" t="s">
        <v>76255</v>
      </c>
      <c r="G2053" s="113" t="s">
        <v>76436</v>
      </c>
      <c r="H2053" s="113" t="s">
        <v>76437</v>
      </c>
      <c r="I2053" s="113" t="s">
        <v>76438</v>
      </c>
      <c r="J2053" s="115">
        <v>284.89</v>
      </c>
    </row>
    <row r="2054" spans="1:10" x14ac:dyDescent="0.35">
      <c r="A2054" s="113" t="s">
        <v>76487</v>
      </c>
      <c r="B2054" s="113" t="s">
        <v>76509</v>
      </c>
      <c r="C2054" s="113">
        <v>546</v>
      </c>
      <c r="D2054" s="113" t="s">
        <v>76398</v>
      </c>
      <c r="E2054" s="113" t="s">
        <v>76481</v>
      </c>
      <c r="F2054" s="113" t="s">
        <v>76256</v>
      </c>
      <c r="G2054" s="113" t="s">
        <v>76419</v>
      </c>
      <c r="H2054" s="113" t="s">
        <v>76419</v>
      </c>
      <c r="I2054" s="113" t="s">
        <v>76420</v>
      </c>
      <c r="J2054" s="115">
        <v>201.6</v>
      </c>
    </row>
    <row r="2055" spans="1:10" x14ac:dyDescent="0.35">
      <c r="A2055" s="113" t="s">
        <v>76487</v>
      </c>
      <c r="B2055" s="113" t="s">
        <v>76509</v>
      </c>
      <c r="C2055" s="113">
        <v>546</v>
      </c>
      <c r="D2055" s="113" t="s">
        <v>76398</v>
      </c>
      <c r="E2055" s="113" t="s">
        <v>76481</v>
      </c>
      <c r="F2055" s="113" t="s">
        <v>76256</v>
      </c>
      <c r="G2055" s="113" t="s">
        <v>76421</v>
      </c>
      <c r="H2055" s="113" t="s">
        <v>76422</v>
      </c>
      <c r="I2055" s="113" t="s">
        <v>76423</v>
      </c>
      <c r="J2055" s="115">
        <v>241.74</v>
      </c>
    </row>
    <row r="2056" spans="1:10" x14ac:dyDescent="0.35">
      <c r="A2056" s="113" t="s">
        <v>76487</v>
      </c>
      <c r="B2056" s="113" t="s">
        <v>76509</v>
      </c>
      <c r="C2056" s="113">
        <v>546</v>
      </c>
      <c r="D2056" s="113" t="s">
        <v>76398</v>
      </c>
      <c r="E2056" s="113" t="s">
        <v>76481</v>
      </c>
      <c r="F2056" s="113" t="s">
        <v>76256</v>
      </c>
      <c r="G2056" s="113" t="s">
        <v>76424</v>
      </c>
      <c r="H2056" s="113" t="s">
        <v>76425</v>
      </c>
      <c r="I2056" s="113" t="s">
        <v>76426</v>
      </c>
      <c r="J2056" s="115">
        <v>282.20999999999998</v>
      </c>
    </row>
    <row r="2057" spans="1:10" x14ac:dyDescent="0.35">
      <c r="A2057" s="113" t="s">
        <v>76487</v>
      </c>
      <c r="B2057" s="113" t="s">
        <v>76509</v>
      </c>
      <c r="C2057" s="113">
        <v>546</v>
      </c>
      <c r="D2057" s="113" t="s">
        <v>76398</v>
      </c>
      <c r="E2057" s="113" t="s">
        <v>76481</v>
      </c>
      <c r="F2057" s="113" t="s">
        <v>76256</v>
      </c>
      <c r="G2057" s="113" t="s">
        <v>76427</v>
      </c>
      <c r="H2057" s="113" t="s">
        <v>76428</v>
      </c>
      <c r="I2057" s="113" t="s">
        <v>76429</v>
      </c>
      <c r="J2057" s="115">
        <v>154.93</v>
      </c>
    </row>
    <row r="2058" spans="1:10" x14ac:dyDescent="0.35">
      <c r="A2058" s="113" t="s">
        <v>76487</v>
      </c>
      <c r="B2058" s="113" t="s">
        <v>76509</v>
      </c>
      <c r="C2058" s="113">
        <v>546</v>
      </c>
      <c r="D2058" s="113" t="s">
        <v>76398</v>
      </c>
      <c r="E2058" s="113" t="s">
        <v>76481</v>
      </c>
      <c r="F2058" s="113" t="s">
        <v>76256</v>
      </c>
      <c r="G2058" s="113" t="s">
        <v>76430</v>
      </c>
      <c r="H2058" s="113" t="s">
        <v>76431</v>
      </c>
      <c r="I2058" s="113" t="s">
        <v>76432</v>
      </c>
      <c r="J2058" s="115">
        <v>241.74</v>
      </c>
    </row>
    <row r="2059" spans="1:10" x14ac:dyDescent="0.35">
      <c r="A2059" s="113" t="s">
        <v>76487</v>
      </c>
      <c r="B2059" s="113" t="s">
        <v>76509</v>
      </c>
      <c r="C2059" s="113">
        <v>546</v>
      </c>
      <c r="D2059" s="113" t="s">
        <v>76398</v>
      </c>
      <c r="E2059" s="113" t="s">
        <v>76481</v>
      </c>
      <c r="F2059" s="113" t="s">
        <v>76256</v>
      </c>
      <c r="G2059" s="113" t="s">
        <v>76433</v>
      </c>
      <c r="H2059" s="113" t="s">
        <v>76434</v>
      </c>
      <c r="I2059" s="113" t="s">
        <v>76435</v>
      </c>
      <c r="J2059" s="115">
        <v>140.41</v>
      </c>
    </row>
    <row r="2060" spans="1:10" x14ac:dyDescent="0.35">
      <c r="A2060" s="113" t="s">
        <v>76487</v>
      </c>
      <c r="B2060" s="113" t="s">
        <v>76509</v>
      </c>
      <c r="C2060" s="113">
        <v>546</v>
      </c>
      <c r="D2060" s="113" t="s">
        <v>76398</v>
      </c>
      <c r="E2060" s="113" t="s">
        <v>76481</v>
      </c>
      <c r="F2060" s="113" t="s">
        <v>76256</v>
      </c>
      <c r="G2060" s="113" t="s">
        <v>76436</v>
      </c>
      <c r="H2060" s="113" t="s">
        <v>76437</v>
      </c>
      <c r="I2060" s="113" t="s">
        <v>76438</v>
      </c>
      <c r="J2060" s="115">
        <v>323.77999999999997</v>
      </c>
    </row>
    <row r="2061" spans="1:10" x14ac:dyDescent="0.35">
      <c r="A2061" s="113" t="s">
        <v>76487</v>
      </c>
      <c r="B2061" s="113" t="s">
        <v>76509</v>
      </c>
      <c r="C2061" s="113">
        <v>583</v>
      </c>
      <c r="D2061" s="113" t="s">
        <v>76404</v>
      </c>
      <c r="E2061" s="113" t="s">
        <v>76461</v>
      </c>
      <c r="F2061" s="113" t="s">
        <v>76418</v>
      </c>
      <c r="G2061" s="113" t="s">
        <v>76419</v>
      </c>
      <c r="H2061" s="113" t="s">
        <v>76419</v>
      </c>
      <c r="I2061" s="113" t="s">
        <v>76420</v>
      </c>
      <c r="J2061" s="115">
        <v>191.68</v>
      </c>
    </row>
    <row r="2062" spans="1:10" x14ac:dyDescent="0.35">
      <c r="A2062" s="113" t="s">
        <v>76487</v>
      </c>
      <c r="B2062" s="113" t="s">
        <v>76509</v>
      </c>
      <c r="C2062" s="113">
        <v>583</v>
      </c>
      <c r="D2062" s="113" t="s">
        <v>76404</v>
      </c>
      <c r="E2062" s="113" t="s">
        <v>76461</v>
      </c>
      <c r="F2062" s="113" t="s">
        <v>76418</v>
      </c>
      <c r="G2062" s="113" t="s">
        <v>76421</v>
      </c>
      <c r="H2062" s="113" t="s">
        <v>76422</v>
      </c>
      <c r="I2062" s="113" t="s">
        <v>76423</v>
      </c>
      <c r="J2062" s="115">
        <v>285.45</v>
      </c>
    </row>
    <row r="2063" spans="1:10" x14ac:dyDescent="0.35">
      <c r="A2063" s="113" t="s">
        <v>76487</v>
      </c>
      <c r="B2063" s="113" t="s">
        <v>76509</v>
      </c>
      <c r="C2063" s="113">
        <v>583</v>
      </c>
      <c r="D2063" s="113" t="s">
        <v>76404</v>
      </c>
      <c r="E2063" s="113" t="s">
        <v>76461</v>
      </c>
      <c r="F2063" s="113" t="s">
        <v>76418</v>
      </c>
      <c r="G2063" s="113" t="s">
        <v>76424</v>
      </c>
      <c r="H2063" s="113" t="s">
        <v>76425</v>
      </c>
      <c r="I2063" s="113" t="s">
        <v>76426</v>
      </c>
      <c r="J2063" s="115">
        <v>259.58999999999997</v>
      </c>
    </row>
    <row r="2064" spans="1:10" x14ac:dyDescent="0.35">
      <c r="A2064" s="113" t="s">
        <v>76487</v>
      </c>
      <c r="B2064" s="113" t="s">
        <v>76509</v>
      </c>
      <c r="C2064" s="113">
        <v>583</v>
      </c>
      <c r="D2064" s="113" t="s">
        <v>76404</v>
      </c>
      <c r="E2064" s="113" t="s">
        <v>76461</v>
      </c>
      <c r="F2064" s="113" t="s">
        <v>76418</v>
      </c>
      <c r="G2064" s="113" t="s">
        <v>76427</v>
      </c>
      <c r="H2064" s="113" t="s">
        <v>76428</v>
      </c>
      <c r="I2064" s="113" t="s">
        <v>76429</v>
      </c>
      <c r="J2064" s="115">
        <v>278.14</v>
      </c>
    </row>
    <row r="2065" spans="1:10" x14ac:dyDescent="0.35">
      <c r="A2065" s="113" t="s">
        <v>76487</v>
      </c>
      <c r="B2065" s="113" t="s">
        <v>76509</v>
      </c>
      <c r="C2065" s="113">
        <v>583</v>
      </c>
      <c r="D2065" s="113" t="s">
        <v>76404</v>
      </c>
      <c r="E2065" s="113" t="s">
        <v>76461</v>
      </c>
      <c r="F2065" s="113" t="s">
        <v>76418</v>
      </c>
      <c r="G2065" s="113" t="s">
        <v>76430</v>
      </c>
      <c r="H2065" s="113" t="s">
        <v>76431</v>
      </c>
      <c r="I2065" s="113" t="s">
        <v>76432</v>
      </c>
      <c r="J2065" s="115">
        <v>285.45</v>
      </c>
    </row>
    <row r="2066" spans="1:10" x14ac:dyDescent="0.35">
      <c r="A2066" s="113" t="s">
        <v>76487</v>
      </c>
      <c r="B2066" s="113" t="s">
        <v>76509</v>
      </c>
      <c r="C2066" s="113">
        <v>583</v>
      </c>
      <c r="D2066" s="113" t="s">
        <v>76404</v>
      </c>
      <c r="E2066" s="113" t="s">
        <v>76461</v>
      </c>
      <c r="F2066" s="113" t="s">
        <v>76418</v>
      </c>
      <c r="G2066" s="113" t="s">
        <v>76433</v>
      </c>
      <c r="H2066" s="113" t="s">
        <v>76434</v>
      </c>
      <c r="I2066" s="113" t="s">
        <v>76435</v>
      </c>
      <c r="J2066" s="115">
        <v>178.78</v>
      </c>
    </row>
    <row r="2067" spans="1:10" x14ac:dyDescent="0.35">
      <c r="A2067" s="113" t="s">
        <v>76487</v>
      </c>
      <c r="B2067" s="113" t="s">
        <v>76509</v>
      </c>
      <c r="C2067" s="113">
        <v>583</v>
      </c>
      <c r="D2067" s="113" t="s">
        <v>76404</v>
      </c>
      <c r="E2067" s="113" t="s">
        <v>76461</v>
      </c>
      <c r="F2067" s="113" t="s">
        <v>76418</v>
      </c>
      <c r="G2067" s="113" t="s">
        <v>76436</v>
      </c>
      <c r="H2067" s="113" t="s">
        <v>76437</v>
      </c>
      <c r="I2067" s="113" t="s">
        <v>76438</v>
      </c>
      <c r="J2067" s="115">
        <v>320.92</v>
      </c>
    </row>
    <row r="2068" spans="1:10" x14ac:dyDescent="0.35">
      <c r="A2068" s="113" t="s">
        <v>76487</v>
      </c>
      <c r="B2068" s="113" t="s">
        <v>76509</v>
      </c>
      <c r="C2068" s="113">
        <v>583</v>
      </c>
      <c r="D2068" s="113" t="s">
        <v>76404</v>
      </c>
      <c r="E2068" s="113" t="s">
        <v>76461</v>
      </c>
      <c r="F2068" s="113" t="s">
        <v>76255</v>
      </c>
      <c r="G2068" s="113" t="s">
        <v>76419</v>
      </c>
      <c r="H2068" s="113" t="s">
        <v>76419</v>
      </c>
      <c r="I2068" s="113" t="s">
        <v>76420</v>
      </c>
      <c r="J2068" s="115">
        <v>152.77000000000001</v>
      </c>
    </row>
    <row r="2069" spans="1:10" x14ac:dyDescent="0.35">
      <c r="A2069" s="113" t="s">
        <v>76487</v>
      </c>
      <c r="B2069" s="113" t="s">
        <v>76509</v>
      </c>
      <c r="C2069" s="113">
        <v>583</v>
      </c>
      <c r="D2069" s="113" t="s">
        <v>76404</v>
      </c>
      <c r="E2069" s="113" t="s">
        <v>76461</v>
      </c>
      <c r="F2069" s="113" t="s">
        <v>76255</v>
      </c>
      <c r="G2069" s="113" t="s">
        <v>76421</v>
      </c>
      <c r="H2069" s="113" t="s">
        <v>76422</v>
      </c>
      <c r="I2069" s="113" t="s">
        <v>76423</v>
      </c>
      <c r="J2069" s="115">
        <v>214.29</v>
      </c>
    </row>
    <row r="2070" spans="1:10" x14ac:dyDescent="0.35">
      <c r="A2070" s="113" t="s">
        <v>76487</v>
      </c>
      <c r="B2070" s="113" t="s">
        <v>76509</v>
      </c>
      <c r="C2070" s="113">
        <v>583</v>
      </c>
      <c r="D2070" s="113" t="s">
        <v>76404</v>
      </c>
      <c r="E2070" s="113" t="s">
        <v>76461</v>
      </c>
      <c r="F2070" s="113" t="s">
        <v>76255</v>
      </c>
      <c r="G2070" s="113" t="s">
        <v>76424</v>
      </c>
      <c r="H2070" s="113" t="s">
        <v>76425</v>
      </c>
      <c r="I2070" s="113" t="s">
        <v>76426</v>
      </c>
      <c r="J2070" s="115">
        <v>248.15</v>
      </c>
    </row>
    <row r="2071" spans="1:10" x14ac:dyDescent="0.35">
      <c r="A2071" s="113" t="s">
        <v>76487</v>
      </c>
      <c r="B2071" s="113" t="s">
        <v>76509</v>
      </c>
      <c r="C2071" s="113">
        <v>583</v>
      </c>
      <c r="D2071" s="113" t="s">
        <v>76404</v>
      </c>
      <c r="E2071" s="113" t="s">
        <v>76461</v>
      </c>
      <c r="F2071" s="113" t="s">
        <v>76255</v>
      </c>
      <c r="G2071" s="113" t="s">
        <v>76427</v>
      </c>
      <c r="H2071" s="113" t="s">
        <v>76428</v>
      </c>
      <c r="I2071" s="113" t="s">
        <v>76429</v>
      </c>
      <c r="J2071" s="115">
        <v>214.29</v>
      </c>
    </row>
    <row r="2072" spans="1:10" x14ac:dyDescent="0.35">
      <c r="A2072" s="113" t="s">
        <v>76487</v>
      </c>
      <c r="B2072" s="113" t="s">
        <v>76509</v>
      </c>
      <c r="C2072" s="113">
        <v>583</v>
      </c>
      <c r="D2072" s="113" t="s">
        <v>76404</v>
      </c>
      <c r="E2072" s="113" t="s">
        <v>76461</v>
      </c>
      <c r="F2072" s="113" t="s">
        <v>76255</v>
      </c>
      <c r="G2072" s="113" t="s">
        <v>76430</v>
      </c>
      <c r="H2072" s="113" t="s">
        <v>76431</v>
      </c>
      <c r="I2072" s="113" t="s">
        <v>76432</v>
      </c>
      <c r="J2072" s="115">
        <v>209.63</v>
      </c>
    </row>
    <row r="2073" spans="1:10" x14ac:dyDescent="0.35">
      <c r="A2073" s="113" t="s">
        <v>76487</v>
      </c>
      <c r="B2073" s="113" t="s">
        <v>76509</v>
      </c>
      <c r="C2073" s="113">
        <v>583</v>
      </c>
      <c r="D2073" s="113" t="s">
        <v>76404</v>
      </c>
      <c r="E2073" s="113" t="s">
        <v>76461</v>
      </c>
      <c r="F2073" s="113" t="s">
        <v>76255</v>
      </c>
      <c r="G2073" s="113" t="s">
        <v>76433</v>
      </c>
      <c r="H2073" s="113" t="s">
        <v>76434</v>
      </c>
      <c r="I2073" s="113" t="s">
        <v>76435</v>
      </c>
      <c r="J2073" s="115">
        <v>189.95</v>
      </c>
    </row>
    <row r="2074" spans="1:10" x14ac:dyDescent="0.35">
      <c r="A2074" s="113" t="s">
        <v>76487</v>
      </c>
      <c r="B2074" s="113" t="s">
        <v>76509</v>
      </c>
      <c r="C2074" s="113">
        <v>583</v>
      </c>
      <c r="D2074" s="113" t="s">
        <v>76404</v>
      </c>
      <c r="E2074" s="113" t="s">
        <v>76461</v>
      </c>
      <c r="F2074" s="113" t="s">
        <v>76255</v>
      </c>
      <c r="G2074" s="113" t="s">
        <v>76436</v>
      </c>
      <c r="H2074" s="113" t="s">
        <v>76437</v>
      </c>
      <c r="I2074" s="113" t="s">
        <v>76438</v>
      </c>
      <c r="J2074" s="115">
        <v>284.89</v>
      </c>
    </row>
    <row r="2075" spans="1:10" x14ac:dyDescent="0.35">
      <c r="A2075" s="113" t="s">
        <v>76487</v>
      </c>
      <c r="B2075" s="113" t="s">
        <v>76509</v>
      </c>
      <c r="C2075" s="113">
        <v>583</v>
      </c>
      <c r="D2075" s="113" t="s">
        <v>76404</v>
      </c>
      <c r="E2075" s="113" t="s">
        <v>76461</v>
      </c>
      <c r="F2075" s="113" t="s">
        <v>76256</v>
      </c>
      <c r="G2075" s="113" t="s">
        <v>76419</v>
      </c>
      <c r="H2075" s="113" t="s">
        <v>76419</v>
      </c>
      <c r="I2075" s="113" t="s">
        <v>76420</v>
      </c>
      <c r="J2075" s="115">
        <v>201.6</v>
      </c>
    </row>
    <row r="2076" spans="1:10" x14ac:dyDescent="0.35">
      <c r="A2076" s="113" t="s">
        <v>76487</v>
      </c>
      <c r="B2076" s="113" t="s">
        <v>76509</v>
      </c>
      <c r="C2076" s="113">
        <v>583</v>
      </c>
      <c r="D2076" s="113" t="s">
        <v>76404</v>
      </c>
      <c r="E2076" s="113" t="s">
        <v>76461</v>
      </c>
      <c r="F2076" s="113" t="s">
        <v>76256</v>
      </c>
      <c r="G2076" s="113" t="s">
        <v>76421</v>
      </c>
      <c r="H2076" s="113" t="s">
        <v>76422</v>
      </c>
      <c r="I2076" s="113" t="s">
        <v>76423</v>
      </c>
      <c r="J2076" s="115">
        <v>241.74</v>
      </c>
    </row>
    <row r="2077" spans="1:10" x14ac:dyDescent="0.35">
      <c r="A2077" s="113" t="s">
        <v>76487</v>
      </c>
      <c r="B2077" s="113" t="s">
        <v>76509</v>
      </c>
      <c r="C2077" s="113">
        <v>583</v>
      </c>
      <c r="D2077" s="113" t="s">
        <v>76404</v>
      </c>
      <c r="E2077" s="113" t="s">
        <v>76461</v>
      </c>
      <c r="F2077" s="113" t="s">
        <v>76256</v>
      </c>
      <c r="G2077" s="113" t="s">
        <v>76424</v>
      </c>
      <c r="H2077" s="113" t="s">
        <v>76425</v>
      </c>
      <c r="I2077" s="113" t="s">
        <v>76426</v>
      </c>
      <c r="J2077" s="115">
        <v>282.20999999999998</v>
      </c>
    </row>
    <row r="2078" spans="1:10" x14ac:dyDescent="0.35">
      <c r="A2078" s="113" t="s">
        <v>76487</v>
      </c>
      <c r="B2078" s="113" t="s">
        <v>76509</v>
      </c>
      <c r="C2078" s="113">
        <v>583</v>
      </c>
      <c r="D2078" s="113" t="s">
        <v>76404</v>
      </c>
      <c r="E2078" s="113" t="s">
        <v>76461</v>
      </c>
      <c r="F2078" s="113" t="s">
        <v>76256</v>
      </c>
      <c r="G2078" s="113" t="s">
        <v>76427</v>
      </c>
      <c r="H2078" s="113" t="s">
        <v>76428</v>
      </c>
      <c r="I2078" s="113" t="s">
        <v>76429</v>
      </c>
      <c r="J2078" s="115">
        <v>154.93</v>
      </c>
    </row>
    <row r="2079" spans="1:10" x14ac:dyDescent="0.35">
      <c r="A2079" s="113" t="s">
        <v>76487</v>
      </c>
      <c r="B2079" s="113" t="s">
        <v>76509</v>
      </c>
      <c r="C2079" s="113">
        <v>583</v>
      </c>
      <c r="D2079" s="113" t="s">
        <v>76404</v>
      </c>
      <c r="E2079" s="113" t="s">
        <v>76461</v>
      </c>
      <c r="F2079" s="113" t="s">
        <v>76256</v>
      </c>
      <c r="G2079" s="113" t="s">
        <v>76430</v>
      </c>
      <c r="H2079" s="113" t="s">
        <v>76431</v>
      </c>
      <c r="I2079" s="113" t="s">
        <v>76432</v>
      </c>
      <c r="J2079" s="115">
        <v>241.74</v>
      </c>
    </row>
    <row r="2080" spans="1:10" x14ac:dyDescent="0.35">
      <c r="A2080" s="113" t="s">
        <v>76487</v>
      </c>
      <c r="B2080" s="113" t="s">
        <v>76509</v>
      </c>
      <c r="C2080" s="113">
        <v>583</v>
      </c>
      <c r="D2080" s="113" t="s">
        <v>76404</v>
      </c>
      <c r="E2080" s="113" t="s">
        <v>76461</v>
      </c>
      <c r="F2080" s="113" t="s">
        <v>76256</v>
      </c>
      <c r="G2080" s="113" t="s">
        <v>76433</v>
      </c>
      <c r="H2080" s="113" t="s">
        <v>76434</v>
      </c>
      <c r="I2080" s="113" t="s">
        <v>76435</v>
      </c>
      <c r="J2080" s="115">
        <v>140.41</v>
      </c>
    </row>
    <row r="2081" spans="1:10" x14ac:dyDescent="0.35">
      <c r="A2081" s="113" t="s">
        <v>76487</v>
      </c>
      <c r="B2081" s="113" t="s">
        <v>76509</v>
      </c>
      <c r="C2081" s="113">
        <v>583</v>
      </c>
      <c r="D2081" s="113" t="s">
        <v>76404</v>
      </c>
      <c r="E2081" s="113" t="s">
        <v>76461</v>
      </c>
      <c r="F2081" s="113" t="s">
        <v>76256</v>
      </c>
      <c r="G2081" s="113" t="s">
        <v>76436</v>
      </c>
      <c r="H2081" s="113" t="s">
        <v>76437</v>
      </c>
      <c r="I2081" s="113" t="s">
        <v>76438</v>
      </c>
      <c r="J2081" s="115">
        <v>323.77999999999997</v>
      </c>
    </row>
    <row r="2082" spans="1:10" x14ac:dyDescent="0.35">
      <c r="A2082" s="113" t="s">
        <v>76511</v>
      </c>
      <c r="B2082" s="113" t="s">
        <v>76512</v>
      </c>
      <c r="C2082" s="113">
        <v>404</v>
      </c>
      <c r="D2082" s="113" t="s">
        <v>76345</v>
      </c>
      <c r="E2082" s="113" t="s">
        <v>76506</v>
      </c>
      <c r="F2082" s="113" t="s">
        <v>76418</v>
      </c>
      <c r="G2082" s="113" t="s">
        <v>76419</v>
      </c>
      <c r="H2082" s="113" t="s">
        <v>76419</v>
      </c>
      <c r="I2082" s="113" t="s">
        <v>76420</v>
      </c>
      <c r="J2082" s="115">
        <v>171.05</v>
      </c>
    </row>
    <row r="2083" spans="1:10" x14ac:dyDescent="0.35">
      <c r="A2083" s="113" t="s">
        <v>76511</v>
      </c>
      <c r="B2083" s="113" t="s">
        <v>76512</v>
      </c>
      <c r="C2083" s="113">
        <v>404</v>
      </c>
      <c r="D2083" s="113" t="s">
        <v>76345</v>
      </c>
      <c r="E2083" s="113" t="s">
        <v>76506</v>
      </c>
      <c r="F2083" s="113" t="s">
        <v>76418</v>
      </c>
      <c r="G2083" s="113" t="s">
        <v>76421</v>
      </c>
      <c r="H2083" s="113" t="s">
        <v>76422</v>
      </c>
      <c r="I2083" s="113" t="s">
        <v>76423</v>
      </c>
      <c r="J2083" s="115">
        <v>265.49</v>
      </c>
    </row>
    <row r="2084" spans="1:10" x14ac:dyDescent="0.35">
      <c r="A2084" s="113" t="s">
        <v>76511</v>
      </c>
      <c r="B2084" s="113" t="s">
        <v>76512</v>
      </c>
      <c r="C2084" s="113">
        <v>404</v>
      </c>
      <c r="D2084" s="113" t="s">
        <v>76345</v>
      </c>
      <c r="E2084" s="113" t="s">
        <v>76506</v>
      </c>
      <c r="F2084" s="113" t="s">
        <v>76418</v>
      </c>
      <c r="G2084" s="113" t="s">
        <v>76424</v>
      </c>
      <c r="H2084" s="113" t="s">
        <v>76425</v>
      </c>
      <c r="I2084" s="113" t="s">
        <v>76426</v>
      </c>
      <c r="J2084" s="115">
        <v>175.44</v>
      </c>
    </row>
    <row r="2085" spans="1:10" x14ac:dyDescent="0.35">
      <c r="A2085" s="113" t="s">
        <v>76511</v>
      </c>
      <c r="B2085" s="113" t="s">
        <v>76512</v>
      </c>
      <c r="C2085" s="113">
        <v>404</v>
      </c>
      <c r="D2085" s="113" t="s">
        <v>76345</v>
      </c>
      <c r="E2085" s="113" t="s">
        <v>76506</v>
      </c>
      <c r="F2085" s="113" t="s">
        <v>76418</v>
      </c>
      <c r="G2085" s="113" t="s">
        <v>76427</v>
      </c>
      <c r="H2085" s="113" t="s">
        <v>76428</v>
      </c>
      <c r="I2085" s="113" t="s">
        <v>76429</v>
      </c>
      <c r="J2085" s="115">
        <v>265.49</v>
      </c>
    </row>
    <row r="2086" spans="1:10" x14ac:dyDescent="0.35">
      <c r="A2086" s="113" t="s">
        <v>76511</v>
      </c>
      <c r="B2086" s="113" t="s">
        <v>76512</v>
      </c>
      <c r="C2086" s="113">
        <v>404</v>
      </c>
      <c r="D2086" s="113" t="s">
        <v>76345</v>
      </c>
      <c r="E2086" s="113" t="s">
        <v>76506</v>
      </c>
      <c r="F2086" s="113" t="s">
        <v>76418</v>
      </c>
      <c r="G2086" s="113" t="s">
        <v>76430</v>
      </c>
      <c r="H2086" s="113" t="s">
        <v>76431</v>
      </c>
      <c r="I2086" s="113" t="s">
        <v>76432</v>
      </c>
      <c r="J2086" s="115">
        <v>265.49</v>
      </c>
    </row>
    <row r="2087" spans="1:10" x14ac:dyDescent="0.35">
      <c r="A2087" s="113" t="s">
        <v>76511</v>
      </c>
      <c r="B2087" s="113" t="s">
        <v>76512</v>
      </c>
      <c r="C2087" s="113">
        <v>404</v>
      </c>
      <c r="D2087" s="113" t="s">
        <v>76345</v>
      </c>
      <c r="E2087" s="113" t="s">
        <v>76506</v>
      </c>
      <c r="F2087" s="113" t="s">
        <v>76418</v>
      </c>
      <c r="G2087" s="113" t="s">
        <v>76433</v>
      </c>
      <c r="H2087" s="113" t="s">
        <v>76434</v>
      </c>
      <c r="I2087" s="113" t="s">
        <v>76435</v>
      </c>
      <c r="J2087" s="115">
        <v>233.62</v>
      </c>
    </row>
    <row r="2088" spans="1:10" x14ac:dyDescent="0.35">
      <c r="A2088" s="113" t="s">
        <v>76511</v>
      </c>
      <c r="B2088" s="113" t="s">
        <v>76512</v>
      </c>
      <c r="C2088" s="113">
        <v>404</v>
      </c>
      <c r="D2088" s="113" t="s">
        <v>76345</v>
      </c>
      <c r="E2088" s="113" t="s">
        <v>76506</v>
      </c>
      <c r="F2088" s="113" t="s">
        <v>76418</v>
      </c>
      <c r="G2088" s="113" t="s">
        <v>76436</v>
      </c>
      <c r="H2088" s="113" t="s">
        <v>76437</v>
      </c>
      <c r="I2088" s="113" t="s">
        <v>76438</v>
      </c>
      <c r="J2088" s="115">
        <v>213.16</v>
      </c>
    </row>
    <row r="2089" spans="1:10" x14ac:dyDescent="0.35">
      <c r="A2089" s="113" t="s">
        <v>76511</v>
      </c>
      <c r="B2089" s="113" t="s">
        <v>76512</v>
      </c>
      <c r="C2089" s="113">
        <v>404</v>
      </c>
      <c r="D2089" s="113" t="s">
        <v>76345</v>
      </c>
      <c r="E2089" s="113" t="s">
        <v>76506</v>
      </c>
      <c r="F2089" s="113" t="s">
        <v>76255</v>
      </c>
      <c r="G2089" s="113" t="s">
        <v>76419</v>
      </c>
      <c r="H2089" s="113" t="s">
        <v>76419</v>
      </c>
      <c r="I2089" s="113" t="s">
        <v>76420</v>
      </c>
      <c r="J2089" s="115">
        <v>136.68</v>
      </c>
    </row>
    <row r="2090" spans="1:10" x14ac:dyDescent="0.35">
      <c r="A2090" s="113" t="s">
        <v>76511</v>
      </c>
      <c r="B2090" s="113" t="s">
        <v>76512</v>
      </c>
      <c r="C2090" s="113">
        <v>404</v>
      </c>
      <c r="D2090" s="113" t="s">
        <v>76345</v>
      </c>
      <c r="E2090" s="113" t="s">
        <v>76506</v>
      </c>
      <c r="F2090" s="113" t="s">
        <v>76255</v>
      </c>
      <c r="G2090" s="113" t="s">
        <v>76421</v>
      </c>
      <c r="H2090" s="113" t="s">
        <v>76422</v>
      </c>
      <c r="I2090" s="113" t="s">
        <v>76423</v>
      </c>
      <c r="J2090" s="115">
        <v>223.55</v>
      </c>
    </row>
    <row r="2091" spans="1:10" x14ac:dyDescent="0.35">
      <c r="A2091" s="113" t="s">
        <v>76511</v>
      </c>
      <c r="B2091" s="113" t="s">
        <v>76512</v>
      </c>
      <c r="C2091" s="113">
        <v>404</v>
      </c>
      <c r="D2091" s="113" t="s">
        <v>76345</v>
      </c>
      <c r="E2091" s="113" t="s">
        <v>76506</v>
      </c>
      <c r="F2091" s="113" t="s">
        <v>76255</v>
      </c>
      <c r="G2091" s="113" t="s">
        <v>76424</v>
      </c>
      <c r="H2091" s="113" t="s">
        <v>76425</v>
      </c>
      <c r="I2091" s="113" t="s">
        <v>76426</v>
      </c>
      <c r="J2091" s="115">
        <v>163.1</v>
      </c>
    </row>
    <row r="2092" spans="1:10" x14ac:dyDescent="0.35">
      <c r="A2092" s="113" t="s">
        <v>76511</v>
      </c>
      <c r="B2092" s="113" t="s">
        <v>76512</v>
      </c>
      <c r="C2092" s="113">
        <v>404</v>
      </c>
      <c r="D2092" s="113" t="s">
        <v>76345</v>
      </c>
      <c r="E2092" s="113" t="s">
        <v>76506</v>
      </c>
      <c r="F2092" s="113" t="s">
        <v>76255</v>
      </c>
      <c r="G2092" s="113" t="s">
        <v>76427</v>
      </c>
      <c r="H2092" s="113" t="s">
        <v>76428</v>
      </c>
      <c r="I2092" s="113" t="s">
        <v>76429</v>
      </c>
      <c r="J2092" s="115">
        <v>223.55</v>
      </c>
    </row>
    <row r="2093" spans="1:10" x14ac:dyDescent="0.35">
      <c r="A2093" s="113" t="s">
        <v>76511</v>
      </c>
      <c r="B2093" s="113" t="s">
        <v>76512</v>
      </c>
      <c r="C2093" s="113">
        <v>404</v>
      </c>
      <c r="D2093" s="113" t="s">
        <v>76345</v>
      </c>
      <c r="E2093" s="113" t="s">
        <v>76506</v>
      </c>
      <c r="F2093" s="113" t="s">
        <v>76255</v>
      </c>
      <c r="G2093" s="113" t="s">
        <v>76430</v>
      </c>
      <c r="H2093" s="113" t="s">
        <v>76431</v>
      </c>
      <c r="I2093" s="113" t="s">
        <v>76432</v>
      </c>
      <c r="J2093" s="115">
        <v>201.03</v>
      </c>
    </row>
    <row r="2094" spans="1:10" x14ac:dyDescent="0.35">
      <c r="A2094" s="113" t="s">
        <v>76511</v>
      </c>
      <c r="B2094" s="113" t="s">
        <v>76512</v>
      </c>
      <c r="C2094" s="113">
        <v>404</v>
      </c>
      <c r="D2094" s="113" t="s">
        <v>76345</v>
      </c>
      <c r="E2094" s="113" t="s">
        <v>76506</v>
      </c>
      <c r="F2094" s="113" t="s">
        <v>76255</v>
      </c>
      <c r="G2094" s="113" t="s">
        <v>76433</v>
      </c>
      <c r="H2094" s="113" t="s">
        <v>76434</v>
      </c>
      <c r="I2094" s="113" t="s">
        <v>76435</v>
      </c>
      <c r="J2094" s="115">
        <v>175.6</v>
      </c>
    </row>
    <row r="2095" spans="1:10" x14ac:dyDescent="0.35">
      <c r="A2095" s="113" t="s">
        <v>76511</v>
      </c>
      <c r="B2095" s="113" t="s">
        <v>76512</v>
      </c>
      <c r="C2095" s="113">
        <v>404</v>
      </c>
      <c r="D2095" s="113" t="s">
        <v>76345</v>
      </c>
      <c r="E2095" s="113" t="s">
        <v>76506</v>
      </c>
      <c r="F2095" s="113" t="s">
        <v>76255</v>
      </c>
      <c r="G2095" s="113" t="s">
        <v>76436</v>
      </c>
      <c r="H2095" s="113" t="s">
        <v>76437</v>
      </c>
      <c r="I2095" s="113" t="s">
        <v>76438</v>
      </c>
      <c r="J2095" s="115">
        <v>255.31</v>
      </c>
    </row>
    <row r="2096" spans="1:10" x14ac:dyDescent="0.35">
      <c r="A2096" s="113" t="s">
        <v>76511</v>
      </c>
      <c r="B2096" s="113" t="s">
        <v>76512</v>
      </c>
      <c r="C2096" s="113">
        <v>404</v>
      </c>
      <c r="D2096" s="113" t="s">
        <v>76345</v>
      </c>
      <c r="E2096" s="113" t="s">
        <v>76506</v>
      </c>
      <c r="F2096" s="113" t="s">
        <v>76256</v>
      </c>
      <c r="G2096" s="113" t="s">
        <v>76419</v>
      </c>
      <c r="H2096" s="113" t="s">
        <v>76419</v>
      </c>
      <c r="I2096" s="113" t="s">
        <v>76420</v>
      </c>
      <c r="J2096" s="115">
        <v>138.13999999999999</v>
      </c>
    </row>
    <row r="2097" spans="1:10" x14ac:dyDescent="0.35">
      <c r="A2097" s="113" t="s">
        <v>76511</v>
      </c>
      <c r="B2097" s="113" t="s">
        <v>76512</v>
      </c>
      <c r="C2097" s="113">
        <v>404</v>
      </c>
      <c r="D2097" s="113" t="s">
        <v>76345</v>
      </c>
      <c r="E2097" s="113" t="s">
        <v>76506</v>
      </c>
      <c r="F2097" s="113" t="s">
        <v>76256</v>
      </c>
      <c r="G2097" s="113" t="s">
        <v>76421</v>
      </c>
      <c r="H2097" s="113" t="s">
        <v>76422</v>
      </c>
      <c r="I2097" s="113" t="s">
        <v>76423</v>
      </c>
      <c r="J2097" s="115">
        <v>156.72</v>
      </c>
    </row>
    <row r="2098" spans="1:10" x14ac:dyDescent="0.35">
      <c r="A2098" s="113" t="s">
        <v>76511</v>
      </c>
      <c r="B2098" s="113" t="s">
        <v>76512</v>
      </c>
      <c r="C2098" s="113">
        <v>404</v>
      </c>
      <c r="D2098" s="113" t="s">
        <v>76345</v>
      </c>
      <c r="E2098" s="113" t="s">
        <v>76506</v>
      </c>
      <c r="F2098" s="113" t="s">
        <v>76256</v>
      </c>
      <c r="G2098" s="113" t="s">
        <v>76424</v>
      </c>
      <c r="H2098" s="113" t="s">
        <v>76425</v>
      </c>
      <c r="I2098" s="113" t="s">
        <v>76426</v>
      </c>
      <c r="J2098" s="115">
        <v>157.85</v>
      </c>
    </row>
    <row r="2099" spans="1:10" x14ac:dyDescent="0.35">
      <c r="A2099" s="113" t="s">
        <v>76511</v>
      </c>
      <c r="B2099" s="113" t="s">
        <v>76512</v>
      </c>
      <c r="C2099" s="113">
        <v>404</v>
      </c>
      <c r="D2099" s="113" t="s">
        <v>76345</v>
      </c>
      <c r="E2099" s="113" t="s">
        <v>76506</v>
      </c>
      <c r="F2099" s="113" t="s">
        <v>76256</v>
      </c>
      <c r="G2099" s="113" t="s">
        <v>76427</v>
      </c>
      <c r="H2099" s="113" t="s">
        <v>76428</v>
      </c>
      <c r="I2099" s="113" t="s">
        <v>76429</v>
      </c>
      <c r="J2099" s="115">
        <v>156.72</v>
      </c>
    </row>
    <row r="2100" spans="1:10" x14ac:dyDescent="0.35">
      <c r="A2100" s="113" t="s">
        <v>76511</v>
      </c>
      <c r="B2100" s="113" t="s">
        <v>76512</v>
      </c>
      <c r="C2100" s="113">
        <v>404</v>
      </c>
      <c r="D2100" s="113" t="s">
        <v>76345</v>
      </c>
      <c r="E2100" s="113" t="s">
        <v>76506</v>
      </c>
      <c r="F2100" s="113" t="s">
        <v>76256</v>
      </c>
      <c r="G2100" s="113" t="s">
        <v>76430</v>
      </c>
      <c r="H2100" s="113" t="s">
        <v>76431</v>
      </c>
      <c r="I2100" s="113" t="s">
        <v>76432</v>
      </c>
      <c r="J2100" s="115">
        <v>199.9</v>
      </c>
    </row>
    <row r="2101" spans="1:10" x14ac:dyDescent="0.35">
      <c r="A2101" s="113" t="s">
        <v>76511</v>
      </c>
      <c r="B2101" s="113" t="s">
        <v>76512</v>
      </c>
      <c r="C2101" s="113">
        <v>404</v>
      </c>
      <c r="D2101" s="113" t="s">
        <v>76345</v>
      </c>
      <c r="E2101" s="113" t="s">
        <v>76506</v>
      </c>
      <c r="F2101" s="113" t="s">
        <v>76256</v>
      </c>
      <c r="G2101" s="113" t="s">
        <v>76433</v>
      </c>
      <c r="H2101" s="113" t="s">
        <v>76434</v>
      </c>
      <c r="I2101" s="113" t="s">
        <v>76435</v>
      </c>
      <c r="J2101" s="115">
        <v>199.9</v>
      </c>
    </row>
    <row r="2102" spans="1:10" x14ac:dyDescent="0.35">
      <c r="A2102" s="113" t="s">
        <v>76511</v>
      </c>
      <c r="B2102" s="113" t="s">
        <v>76512</v>
      </c>
      <c r="C2102" s="113">
        <v>404</v>
      </c>
      <c r="D2102" s="113" t="s">
        <v>76345</v>
      </c>
      <c r="E2102" s="113" t="s">
        <v>76506</v>
      </c>
      <c r="F2102" s="113" t="s">
        <v>76256</v>
      </c>
      <c r="G2102" s="113" t="s">
        <v>76436</v>
      </c>
      <c r="H2102" s="113" t="s">
        <v>76437</v>
      </c>
      <c r="I2102" s="113" t="s">
        <v>76438</v>
      </c>
      <c r="J2102" s="115">
        <v>290.62</v>
      </c>
    </row>
    <row r="2103" spans="1:10" x14ac:dyDescent="0.35">
      <c r="A2103" s="113" t="s">
        <v>76511</v>
      </c>
      <c r="B2103" s="113" t="s">
        <v>76512</v>
      </c>
      <c r="C2103" s="113">
        <v>405</v>
      </c>
      <c r="D2103" s="113" t="s">
        <v>76347</v>
      </c>
      <c r="E2103" s="113" t="s">
        <v>76506</v>
      </c>
      <c r="F2103" s="113" t="s">
        <v>76418</v>
      </c>
      <c r="G2103" s="113" t="s">
        <v>76419</v>
      </c>
      <c r="H2103" s="113" t="s">
        <v>76419</v>
      </c>
      <c r="I2103" s="113" t="s">
        <v>76420</v>
      </c>
      <c r="J2103" s="115">
        <v>171.05</v>
      </c>
    </row>
    <row r="2104" spans="1:10" x14ac:dyDescent="0.35">
      <c r="A2104" s="113" t="s">
        <v>76511</v>
      </c>
      <c r="B2104" s="113" t="s">
        <v>76512</v>
      </c>
      <c r="C2104" s="113">
        <v>405</v>
      </c>
      <c r="D2104" s="113" t="s">
        <v>76347</v>
      </c>
      <c r="E2104" s="113" t="s">
        <v>76506</v>
      </c>
      <c r="F2104" s="113" t="s">
        <v>76418</v>
      </c>
      <c r="G2104" s="113" t="s">
        <v>76421</v>
      </c>
      <c r="H2104" s="113" t="s">
        <v>76422</v>
      </c>
      <c r="I2104" s="113" t="s">
        <v>76423</v>
      </c>
      <c r="J2104" s="115">
        <v>265.49</v>
      </c>
    </row>
    <row r="2105" spans="1:10" x14ac:dyDescent="0.35">
      <c r="A2105" s="113" t="s">
        <v>76511</v>
      </c>
      <c r="B2105" s="113" t="s">
        <v>76512</v>
      </c>
      <c r="C2105" s="113">
        <v>405</v>
      </c>
      <c r="D2105" s="113" t="s">
        <v>76347</v>
      </c>
      <c r="E2105" s="113" t="s">
        <v>76506</v>
      </c>
      <c r="F2105" s="113" t="s">
        <v>76418</v>
      </c>
      <c r="G2105" s="113" t="s">
        <v>76424</v>
      </c>
      <c r="H2105" s="113" t="s">
        <v>76425</v>
      </c>
      <c r="I2105" s="113" t="s">
        <v>76426</v>
      </c>
      <c r="J2105" s="115">
        <v>175.44</v>
      </c>
    </row>
    <row r="2106" spans="1:10" x14ac:dyDescent="0.35">
      <c r="A2106" s="113" t="s">
        <v>76511</v>
      </c>
      <c r="B2106" s="113" t="s">
        <v>76512</v>
      </c>
      <c r="C2106" s="113">
        <v>405</v>
      </c>
      <c r="D2106" s="113" t="s">
        <v>76347</v>
      </c>
      <c r="E2106" s="113" t="s">
        <v>76506</v>
      </c>
      <c r="F2106" s="113" t="s">
        <v>76418</v>
      </c>
      <c r="G2106" s="113" t="s">
        <v>76427</v>
      </c>
      <c r="H2106" s="113" t="s">
        <v>76428</v>
      </c>
      <c r="I2106" s="113" t="s">
        <v>76429</v>
      </c>
      <c r="J2106" s="115">
        <v>265.49</v>
      </c>
    </row>
    <row r="2107" spans="1:10" x14ac:dyDescent="0.35">
      <c r="A2107" s="113" t="s">
        <v>76511</v>
      </c>
      <c r="B2107" s="113" t="s">
        <v>76512</v>
      </c>
      <c r="C2107" s="113">
        <v>405</v>
      </c>
      <c r="D2107" s="113" t="s">
        <v>76347</v>
      </c>
      <c r="E2107" s="113" t="s">
        <v>76506</v>
      </c>
      <c r="F2107" s="113" t="s">
        <v>76418</v>
      </c>
      <c r="G2107" s="113" t="s">
        <v>76430</v>
      </c>
      <c r="H2107" s="113" t="s">
        <v>76431</v>
      </c>
      <c r="I2107" s="113" t="s">
        <v>76432</v>
      </c>
      <c r="J2107" s="115">
        <v>265.49</v>
      </c>
    </row>
    <row r="2108" spans="1:10" x14ac:dyDescent="0.35">
      <c r="A2108" s="113" t="s">
        <v>76511</v>
      </c>
      <c r="B2108" s="113" t="s">
        <v>76512</v>
      </c>
      <c r="C2108" s="113">
        <v>405</v>
      </c>
      <c r="D2108" s="113" t="s">
        <v>76347</v>
      </c>
      <c r="E2108" s="113" t="s">
        <v>76506</v>
      </c>
      <c r="F2108" s="113" t="s">
        <v>76418</v>
      </c>
      <c r="G2108" s="113" t="s">
        <v>76433</v>
      </c>
      <c r="H2108" s="113" t="s">
        <v>76434</v>
      </c>
      <c r="I2108" s="113" t="s">
        <v>76435</v>
      </c>
      <c r="J2108" s="115">
        <v>233.62</v>
      </c>
    </row>
    <row r="2109" spans="1:10" x14ac:dyDescent="0.35">
      <c r="A2109" s="113" t="s">
        <v>76511</v>
      </c>
      <c r="B2109" s="113" t="s">
        <v>76512</v>
      </c>
      <c r="C2109" s="113">
        <v>405</v>
      </c>
      <c r="D2109" s="113" t="s">
        <v>76347</v>
      </c>
      <c r="E2109" s="113" t="s">
        <v>76506</v>
      </c>
      <c r="F2109" s="113" t="s">
        <v>76418</v>
      </c>
      <c r="G2109" s="113" t="s">
        <v>76436</v>
      </c>
      <c r="H2109" s="113" t="s">
        <v>76437</v>
      </c>
      <c r="I2109" s="113" t="s">
        <v>76438</v>
      </c>
      <c r="J2109" s="115">
        <v>213.16</v>
      </c>
    </row>
    <row r="2110" spans="1:10" x14ac:dyDescent="0.35">
      <c r="A2110" s="113" t="s">
        <v>76511</v>
      </c>
      <c r="B2110" s="113" t="s">
        <v>76512</v>
      </c>
      <c r="C2110" s="113">
        <v>405</v>
      </c>
      <c r="D2110" s="113" t="s">
        <v>76347</v>
      </c>
      <c r="E2110" s="113" t="s">
        <v>76506</v>
      </c>
      <c r="F2110" s="113" t="s">
        <v>76255</v>
      </c>
      <c r="G2110" s="113" t="s">
        <v>76419</v>
      </c>
      <c r="H2110" s="113" t="s">
        <v>76419</v>
      </c>
      <c r="I2110" s="113" t="s">
        <v>76420</v>
      </c>
      <c r="J2110" s="115">
        <v>136.68</v>
      </c>
    </row>
    <row r="2111" spans="1:10" x14ac:dyDescent="0.35">
      <c r="A2111" s="113" t="s">
        <v>76511</v>
      </c>
      <c r="B2111" s="113" t="s">
        <v>76512</v>
      </c>
      <c r="C2111" s="113">
        <v>405</v>
      </c>
      <c r="D2111" s="113" t="s">
        <v>76347</v>
      </c>
      <c r="E2111" s="113" t="s">
        <v>76506</v>
      </c>
      <c r="F2111" s="113" t="s">
        <v>76255</v>
      </c>
      <c r="G2111" s="113" t="s">
        <v>76421</v>
      </c>
      <c r="H2111" s="113" t="s">
        <v>76422</v>
      </c>
      <c r="I2111" s="113" t="s">
        <v>76423</v>
      </c>
      <c r="J2111" s="115">
        <v>223.55</v>
      </c>
    </row>
    <row r="2112" spans="1:10" x14ac:dyDescent="0.35">
      <c r="A2112" s="113" t="s">
        <v>76511</v>
      </c>
      <c r="B2112" s="113" t="s">
        <v>76512</v>
      </c>
      <c r="C2112" s="113">
        <v>405</v>
      </c>
      <c r="D2112" s="113" t="s">
        <v>76347</v>
      </c>
      <c r="E2112" s="113" t="s">
        <v>76506</v>
      </c>
      <c r="F2112" s="113" t="s">
        <v>76255</v>
      </c>
      <c r="G2112" s="113" t="s">
        <v>76424</v>
      </c>
      <c r="H2112" s="113" t="s">
        <v>76425</v>
      </c>
      <c r="I2112" s="113" t="s">
        <v>76426</v>
      </c>
      <c r="J2112" s="115">
        <v>163.1</v>
      </c>
    </row>
    <row r="2113" spans="1:10" x14ac:dyDescent="0.35">
      <c r="A2113" s="113" t="s">
        <v>76511</v>
      </c>
      <c r="B2113" s="113" t="s">
        <v>76512</v>
      </c>
      <c r="C2113" s="113">
        <v>405</v>
      </c>
      <c r="D2113" s="113" t="s">
        <v>76347</v>
      </c>
      <c r="E2113" s="113" t="s">
        <v>76506</v>
      </c>
      <c r="F2113" s="113" t="s">
        <v>76255</v>
      </c>
      <c r="G2113" s="113" t="s">
        <v>76427</v>
      </c>
      <c r="H2113" s="113" t="s">
        <v>76428</v>
      </c>
      <c r="I2113" s="113" t="s">
        <v>76429</v>
      </c>
      <c r="J2113" s="115">
        <v>223.55</v>
      </c>
    </row>
    <row r="2114" spans="1:10" x14ac:dyDescent="0.35">
      <c r="A2114" s="113" t="s">
        <v>76511</v>
      </c>
      <c r="B2114" s="113" t="s">
        <v>76512</v>
      </c>
      <c r="C2114" s="113">
        <v>405</v>
      </c>
      <c r="D2114" s="113" t="s">
        <v>76347</v>
      </c>
      <c r="E2114" s="113" t="s">
        <v>76506</v>
      </c>
      <c r="F2114" s="113" t="s">
        <v>76255</v>
      </c>
      <c r="G2114" s="113" t="s">
        <v>76430</v>
      </c>
      <c r="H2114" s="113" t="s">
        <v>76431</v>
      </c>
      <c r="I2114" s="113" t="s">
        <v>76432</v>
      </c>
      <c r="J2114" s="115">
        <v>201.03</v>
      </c>
    </row>
    <row r="2115" spans="1:10" x14ac:dyDescent="0.35">
      <c r="A2115" s="113" t="s">
        <v>76511</v>
      </c>
      <c r="B2115" s="113" t="s">
        <v>76512</v>
      </c>
      <c r="C2115" s="113">
        <v>405</v>
      </c>
      <c r="D2115" s="113" t="s">
        <v>76347</v>
      </c>
      <c r="E2115" s="113" t="s">
        <v>76506</v>
      </c>
      <c r="F2115" s="113" t="s">
        <v>76255</v>
      </c>
      <c r="G2115" s="113" t="s">
        <v>76433</v>
      </c>
      <c r="H2115" s="113" t="s">
        <v>76434</v>
      </c>
      <c r="I2115" s="113" t="s">
        <v>76435</v>
      </c>
      <c r="J2115" s="115">
        <v>175.6</v>
      </c>
    </row>
    <row r="2116" spans="1:10" x14ac:dyDescent="0.35">
      <c r="A2116" s="113" t="s">
        <v>76511</v>
      </c>
      <c r="B2116" s="113" t="s">
        <v>76512</v>
      </c>
      <c r="C2116" s="113">
        <v>405</v>
      </c>
      <c r="D2116" s="113" t="s">
        <v>76347</v>
      </c>
      <c r="E2116" s="113" t="s">
        <v>76506</v>
      </c>
      <c r="F2116" s="113" t="s">
        <v>76255</v>
      </c>
      <c r="G2116" s="113" t="s">
        <v>76436</v>
      </c>
      <c r="H2116" s="113" t="s">
        <v>76437</v>
      </c>
      <c r="I2116" s="113" t="s">
        <v>76438</v>
      </c>
      <c r="J2116" s="115">
        <v>255.31</v>
      </c>
    </row>
    <row r="2117" spans="1:10" x14ac:dyDescent="0.35">
      <c r="A2117" s="113" t="s">
        <v>76511</v>
      </c>
      <c r="B2117" s="113" t="s">
        <v>76512</v>
      </c>
      <c r="C2117" s="113">
        <v>405</v>
      </c>
      <c r="D2117" s="113" t="s">
        <v>76347</v>
      </c>
      <c r="E2117" s="113" t="s">
        <v>76506</v>
      </c>
      <c r="F2117" s="113" t="s">
        <v>76256</v>
      </c>
      <c r="G2117" s="113" t="s">
        <v>76419</v>
      </c>
      <c r="H2117" s="113" t="s">
        <v>76419</v>
      </c>
      <c r="I2117" s="113" t="s">
        <v>76420</v>
      </c>
      <c r="J2117" s="115">
        <v>138.13999999999999</v>
      </c>
    </row>
    <row r="2118" spans="1:10" x14ac:dyDescent="0.35">
      <c r="A2118" s="113" t="s">
        <v>76511</v>
      </c>
      <c r="B2118" s="113" t="s">
        <v>76512</v>
      </c>
      <c r="C2118" s="113">
        <v>405</v>
      </c>
      <c r="D2118" s="113" t="s">
        <v>76347</v>
      </c>
      <c r="E2118" s="113" t="s">
        <v>76506</v>
      </c>
      <c r="F2118" s="113" t="s">
        <v>76256</v>
      </c>
      <c r="G2118" s="113" t="s">
        <v>76421</v>
      </c>
      <c r="H2118" s="113" t="s">
        <v>76422</v>
      </c>
      <c r="I2118" s="113" t="s">
        <v>76423</v>
      </c>
      <c r="J2118" s="115">
        <v>156.72</v>
      </c>
    </row>
    <row r="2119" spans="1:10" x14ac:dyDescent="0.35">
      <c r="A2119" s="113" t="s">
        <v>76511</v>
      </c>
      <c r="B2119" s="113" t="s">
        <v>76512</v>
      </c>
      <c r="C2119" s="113">
        <v>405</v>
      </c>
      <c r="D2119" s="113" t="s">
        <v>76347</v>
      </c>
      <c r="E2119" s="113" t="s">
        <v>76506</v>
      </c>
      <c r="F2119" s="113" t="s">
        <v>76256</v>
      </c>
      <c r="G2119" s="113" t="s">
        <v>76424</v>
      </c>
      <c r="H2119" s="113" t="s">
        <v>76425</v>
      </c>
      <c r="I2119" s="113" t="s">
        <v>76426</v>
      </c>
      <c r="J2119" s="115">
        <v>157.85</v>
      </c>
    </row>
    <row r="2120" spans="1:10" x14ac:dyDescent="0.35">
      <c r="A2120" s="113" t="s">
        <v>76511</v>
      </c>
      <c r="B2120" s="113" t="s">
        <v>76512</v>
      </c>
      <c r="C2120" s="113">
        <v>405</v>
      </c>
      <c r="D2120" s="113" t="s">
        <v>76347</v>
      </c>
      <c r="E2120" s="113" t="s">
        <v>76506</v>
      </c>
      <c r="F2120" s="113" t="s">
        <v>76256</v>
      </c>
      <c r="G2120" s="113" t="s">
        <v>76427</v>
      </c>
      <c r="H2120" s="113" t="s">
        <v>76428</v>
      </c>
      <c r="I2120" s="113" t="s">
        <v>76429</v>
      </c>
      <c r="J2120" s="115">
        <v>156.72</v>
      </c>
    </row>
    <row r="2121" spans="1:10" x14ac:dyDescent="0.35">
      <c r="A2121" s="113" t="s">
        <v>76511</v>
      </c>
      <c r="B2121" s="113" t="s">
        <v>76512</v>
      </c>
      <c r="C2121" s="113">
        <v>405</v>
      </c>
      <c r="D2121" s="113" t="s">
        <v>76347</v>
      </c>
      <c r="E2121" s="113" t="s">
        <v>76506</v>
      </c>
      <c r="F2121" s="113" t="s">
        <v>76256</v>
      </c>
      <c r="G2121" s="113" t="s">
        <v>76430</v>
      </c>
      <c r="H2121" s="113" t="s">
        <v>76431</v>
      </c>
      <c r="I2121" s="113" t="s">
        <v>76432</v>
      </c>
      <c r="J2121" s="115">
        <v>199.9</v>
      </c>
    </row>
    <row r="2122" spans="1:10" x14ac:dyDescent="0.35">
      <c r="A2122" s="113" t="s">
        <v>76511</v>
      </c>
      <c r="B2122" s="113" t="s">
        <v>76512</v>
      </c>
      <c r="C2122" s="113">
        <v>405</v>
      </c>
      <c r="D2122" s="113" t="s">
        <v>76347</v>
      </c>
      <c r="E2122" s="113" t="s">
        <v>76506</v>
      </c>
      <c r="F2122" s="113" t="s">
        <v>76256</v>
      </c>
      <c r="G2122" s="113" t="s">
        <v>76433</v>
      </c>
      <c r="H2122" s="113" t="s">
        <v>76434</v>
      </c>
      <c r="I2122" s="113" t="s">
        <v>76435</v>
      </c>
      <c r="J2122" s="115">
        <v>199.9</v>
      </c>
    </row>
    <row r="2123" spans="1:10" x14ac:dyDescent="0.35">
      <c r="A2123" s="113" t="s">
        <v>76511</v>
      </c>
      <c r="B2123" s="113" t="s">
        <v>76512</v>
      </c>
      <c r="C2123" s="113">
        <v>405</v>
      </c>
      <c r="D2123" s="113" t="s">
        <v>76347</v>
      </c>
      <c r="E2123" s="113" t="s">
        <v>76506</v>
      </c>
      <c r="F2123" s="113" t="s">
        <v>76256</v>
      </c>
      <c r="G2123" s="113" t="s">
        <v>76436</v>
      </c>
      <c r="H2123" s="113" t="s">
        <v>76437</v>
      </c>
      <c r="I2123" s="113" t="s">
        <v>76438</v>
      </c>
      <c r="J2123" s="115">
        <v>290.62</v>
      </c>
    </row>
    <row r="2124" spans="1:10" x14ac:dyDescent="0.35">
      <c r="A2124" s="113" t="s">
        <v>76511</v>
      </c>
      <c r="B2124" s="113" t="s">
        <v>76512</v>
      </c>
      <c r="C2124" s="113">
        <v>407</v>
      </c>
      <c r="D2124" s="113" t="s">
        <v>76348</v>
      </c>
      <c r="E2124" s="113" t="s">
        <v>76506</v>
      </c>
      <c r="F2124" s="113" t="s">
        <v>76418</v>
      </c>
      <c r="G2124" s="113" t="s">
        <v>76419</v>
      </c>
      <c r="H2124" s="113" t="s">
        <v>76419</v>
      </c>
      <c r="I2124" s="113" t="s">
        <v>76420</v>
      </c>
      <c r="J2124" s="115">
        <v>171.05</v>
      </c>
    </row>
    <row r="2125" spans="1:10" x14ac:dyDescent="0.35">
      <c r="A2125" s="113" t="s">
        <v>76511</v>
      </c>
      <c r="B2125" s="113" t="s">
        <v>76512</v>
      </c>
      <c r="C2125" s="113">
        <v>407</v>
      </c>
      <c r="D2125" s="113" t="s">
        <v>76348</v>
      </c>
      <c r="E2125" s="113" t="s">
        <v>76506</v>
      </c>
      <c r="F2125" s="113" t="s">
        <v>76418</v>
      </c>
      <c r="G2125" s="113" t="s">
        <v>76421</v>
      </c>
      <c r="H2125" s="113" t="s">
        <v>76422</v>
      </c>
      <c r="I2125" s="113" t="s">
        <v>76423</v>
      </c>
      <c r="J2125" s="115">
        <v>265.49</v>
      </c>
    </row>
    <row r="2126" spans="1:10" x14ac:dyDescent="0.35">
      <c r="A2126" s="113" t="s">
        <v>76511</v>
      </c>
      <c r="B2126" s="113" t="s">
        <v>76512</v>
      </c>
      <c r="C2126" s="113">
        <v>407</v>
      </c>
      <c r="D2126" s="113" t="s">
        <v>76348</v>
      </c>
      <c r="E2126" s="113" t="s">
        <v>76506</v>
      </c>
      <c r="F2126" s="113" t="s">
        <v>76418</v>
      </c>
      <c r="G2126" s="113" t="s">
        <v>76424</v>
      </c>
      <c r="H2126" s="113" t="s">
        <v>76425</v>
      </c>
      <c r="I2126" s="113" t="s">
        <v>76426</v>
      </c>
      <c r="J2126" s="115">
        <v>175.44</v>
      </c>
    </row>
    <row r="2127" spans="1:10" x14ac:dyDescent="0.35">
      <c r="A2127" s="113" t="s">
        <v>76511</v>
      </c>
      <c r="B2127" s="113" t="s">
        <v>76512</v>
      </c>
      <c r="C2127" s="113">
        <v>407</v>
      </c>
      <c r="D2127" s="113" t="s">
        <v>76348</v>
      </c>
      <c r="E2127" s="113" t="s">
        <v>76506</v>
      </c>
      <c r="F2127" s="113" t="s">
        <v>76418</v>
      </c>
      <c r="G2127" s="113" t="s">
        <v>76427</v>
      </c>
      <c r="H2127" s="113" t="s">
        <v>76428</v>
      </c>
      <c r="I2127" s="113" t="s">
        <v>76429</v>
      </c>
      <c r="J2127" s="115">
        <v>265.49</v>
      </c>
    </row>
    <row r="2128" spans="1:10" x14ac:dyDescent="0.35">
      <c r="A2128" s="113" t="s">
        <v>76511</v>
      </c>
      <c r="B2128" s="113" t="s">
        <v>76512</v>
      </c>
      <c r="C2128" s="113">
        <v>407</v>
      </c>
      <c r="D2128" s="113" t="s">
        <v>76348</v>
      </c>
      <c r="E2128" s="113" t="s">
        <v>76506</v>
      </c>
      <c r="F2128" s="113" t="s">
        <v>76418</v>
      </c>
      <c r="G2128" s="113" t="s">
        <v>76430</v>
      </c>
      <c r="H2128" s="113" t="s">
        <v>76431</v>
      </c>
      <c r="I2128" s="113" t="s">
        <v>76432</v>
      </c>
      <c r="J2128" s="115">
        <v>265.49</v>
      </c>
    </row>
    <row r="2129" spans="1:10" x14ac:dyDescent="0.35">
      <c r="A2129" s="113" t="s">
        <v>76511</v>
      </c>
      <c r="B2129" s="113" t="s">
        <v>76512</v>
      </c>
      <c r="C2129" s="113">
        <v>407</v>
      </c>
      <c r="D2129" s="113" t="s">
        <v>76348</v>
      </c>
      <c r="E2129" s="113" t="s">
        <v>76506</v>
      </c>
      <c r="F2129" s="113" t="s">
        <v>76418</v>
      </c>
      <c r="G2129" s="113" t="s">
        <v>76433</v>
      </c>
      <c r="H2129" s="113" t="s">
        <v>76434</v>
      </c>
      <c r="I2129" s="113" t="s">
        <v>76435</v>
      </c>
      <c r="J2129" s="115">
        <v>233.62</v>
      </c>
    </row>
    <row r="2130" spans="1:10" x14ac:dyDescent="0.35">
      <c r="A2130" s="113" t="s">
        <v>76511</v>
      </c>
      <c r="B2130" s="113" t="s">
        <v>76512</v>
      </c>
      <c r="C2130" s="113">
        <v>407</v>
      </c>
      <c r="D2130" s="113" t="s">
        <v>76348</v>
      </c>
      <c r="E2130" s="113" t="s">
        <v>76506</v>
      </c>
      <c r="F2130" s="113" t="s">
        <v>76418</v>
      </c>
      <c r="G2130" s="113" t="s">
        <v>76436</v>
      </c>
      <c r="H2130" s="113" t="s">
        <v>76437</v>
      </c>
      <c r="I2130" s="113" t="s">
        <v>76438</v>
      </c>
      <c r="J2130" s="115">
        <v>213.16</v>
      </c>
    </row>
    <row r="2131" spans="1:10" x14ac:dyDescent="0.35">
      <c r="A2131" s="113" t="s">
        <v>76511</v>
      </c>
      <c r="B2131" s="113" t="s">
        <v>76512</v>
      </c>
      <c r="C2131" s="113">
        <v>407</v>
      </c>
      <c r="D2131" s="113" t="s">
        <v>76348</v>
      </c>
      <c r="E2131" s="113" t="s">
        <v>76506</v>
      </c>
      <c r="F2131" s="113" t="s">
        <v>76255</v>
      </c>
      <c r="G2131" s="113" t="s">
        <v>76419</v>
      </c>
      <c r="H2131" s="113" t="s">
        <v>76419</v>
      </c>
      <c r="I2131" s="113" t="s">
        <v>76420</v>
      </c>
      <c r="J2131" s="115">
        <v>136.68</v>
      </c>
    </row>
    <row r="2132" spans="1:10" x14ac:dyDescent="0.35">
      <c r="A2132" s="113" t="s">
        <v>76511</v>
      </c>
      <c r="B2132" s="113" t="s">
        <v>76512</v>
      </c>
      <c r="C2132" s="113">
        <v>407</v>
      </c>
      <c r="D2132" s="113" t="s">
        <v>76348</v>
      </c>
      <c r="E2132" s="113" t="s">
        <v>76506</v>
      </c>
      <c r="F2132" s="113" t="s">
        <v>76255</v>
      </c>
      <c r="G2132" s="113" t="s">
        <v>76421</v>
      </c>
      <c r="H2132" s="113" t="s">
        <v>76422</v>
      </c>
      <c r="I2132" s="113" t="s">
        <v>76423</v>
      </c>
      <c r="J2132" s="115">
        <v>223.55</v>
      </c>
    </row>
    <row r="2133" spans="1:10" x14ac:dyDescent="0.35">
      <c r="A2133" s="113" t="s">
        <v>76511</v>
      </c>
      <c r="B2133" s="113" t="s">
        <v>76512</v>
      </c>
      <c r="C2133" s="113">
        <v>407</v>
      </c>
      <c r="D2133" s="113" t="s">
        <v>76348</v>
      </c>
      <c r="E2133" s="113" t="s">
        <v>76506</v>
      </c>
      <c r="F2133" s="113" t="s">
        <v>76255</v>
      </c>
      <c r="G2133" s="113" t="s">
        <v>76424</v>
      </c>
      <c r="H2133" s="113" t="s">
        <v>76425</v>
      </c>
      <c r="I2133" s="113" t="s">
        <v>76426</v>
      </c>
      <c r="J2133" s="115">
        <v>163.1</v>
      </c>
    </row>
    <row r="2134" spans="1:10" x14ac:dyDescent="0.35">
      <c r="A2134" s="113" t="s">
        <v>76511</v>
      </c>
      <c r="B2134" s="113" t="s">
        <v>76512</v>
      </c>
      <c r="C2134" s="113">
        <v>407</v>
      </c>
      <c r="D2134" s="113" t="s">
        <v>76348</v>
      </c>
      <c r="E2134" s="113" t="s">
        <v>76506</v>
      </c>
      <c r="F2134" s="113" t="s">
        <v>76255</v>
      </c>
      <c r="G2134" s="113" t="s">
        <v>76427</v>
      </c>
      <c r="H2134" s="113" t="s">
        <v>76428</v>
      </c>
      <c r="I2134" s="113" t="s">
        <v>76429</v>
      </c>
      <c r="J2134" s="115">
        <v>223.55</v>
      </c>
    </row>
    <row r="2135" spans="1:10" x14ac:dyDescent="0.35">
      <c r="A2135" s="113" t="s">
        <v>76511</v>
      </c>
      <c r="B2135" s="113" t="s">
        <v>76512</v>
      </c>
      <c r="C2135" s="113">
        <v>407</v>
      </c>
      <c r="D2135" s="113" t="s">
        <v>76348</v>
      </c>
      <c r="E2135" s="113" t="s">
        <v>76506</v>
      </c>
      <c r="F2135" s="113" t="s">
        <v>76255</v>
      </c>
      <c r="G2135" s="113" t="s">
        <v>76430</v>
      </c>
      <c r="H2135" s="113" t="s">
        <v>76431</v>
      </c>
      <c r="I2135" s="113" t="s">
        <v>76432</v>
      </c>
      <c r="J2135" s="115">
        <v>201.03</v>
      </c>
    </row>
    <row r="2136" spans="1:10" x14ac:dyDescent="0.35">
      <c r="A2136" s="113" t="s">
        <v>76511</v>
      </c>
      <c r="B2136" s="113" t="s">
        <v>76512</v>
      </c>
      <c r="C2136" s="113">
        <v>407</v>
      </c>
      <c r="D2136" s="113" t="s">
        <v>76348</v>
      </c>
      <c r="E2136" s="113" t="s">
        <v>76506</v>
      </c>
      <c r="F2136" s="113" t="s">
        <v>76255</v>
      </c>
      <c r="G2136" s="113" t="s">
        <v>76433</v>
      </c>
      <c r="H2136" s="113" t="s">
        <v>76434</v>
      </c>
      <c r="I2136" s="113" t="s">
        <v>76435</v>
      </c>
      <c r="J2136" s="115">
        <v>175.6</v>
      </c>
    </row>
    <row r="2137" spans="1:10" x14ac:dyDescent="0.35">
      <c r="A2137" s="113" t="s">
        <v>76511</v>
      </c>
      <c r="B2137" s="113" t="s">
        <v>76512</v>
      </c>
      <c r="C2137" s="113">
        <v>407</v>
      </c>
      <c r="D2137" s="113" t="s">
        <v>76348</v>
      </c>
      <c r="E2137" s="113" t="s">
        <v>76506</v>
      </c>
      <c r="F2137" s="113" t="s">
        <v>76255</v>
      </c>
      <c r="G2137" s="113" t="s">
        <v>76436</v>
      </c>
      <c r="H2137" s="113" t="s">
        <v>76437</v>
      </c>
      <c r="I2137" s="113" t="s">
        <v>76438</v>
      </c>
      <c r="J2137" s="115">
        <v>255.31</v>
      </c>
    </row>
    <row r="2138" spans="1:10" x14ac:dyDescent="0.35">
      <c r="A2138" s="113" t="s">
        <v>76511</v>
      </c>
      <c r="B2138" s="113" t="s">
        <v>76512</v>
      </c>
      <c r="C2138" s="113">
        <v>407</v>
      </c>
      <c r="D2138" s="113" t="s">
        <v>76348</v>
      </c>
      <c r="E2138" s="113" t="s">
        <v>76506</v>
      </c>
      <c r="F2138" s="113" t="s">
        <v>76256</v>
      </c>
      <c r="G2138" s="113" t="s">
        <v>76419</v>
      </c>
      <c r="H2138" s="113" t="s">
        <v>76419</v>
      </c>
      <c r="I2138" s="113" t="s">
        <v>76420</v>
      </c>
      <c r="J2138" s="115">
        <v>138.13999999999999</v>
      </c>
    </row>
    <row r="2139" spans="1:10" x14ac:dyDescent="0.35">
      <c r="A2139" s="113" t="s">
        <v>76511</v>
      </c>
      <c r="B2139" s="113" t="s">
        <v>76512</v>
      </c>
      <c r="C2139" s="113">
        <v>407</v>
      </c>
      <c r="D2139" s="113" t="s">
        <v>76348</v>
      </c>
      <c r="E2139" s="113" t="s">
        <v>76506</v>
      </c>
      <c r="F2139" s="113" t="s">
        <v>76256</v>
      </c>
      <c r="G2139" s="113" t="s">
        <v>76421</v>
      </c>
      <c r="H2139" s="113" t="s">
        <v>76422</v>
      </c>
      <c r="I2139" s="113" t="s">
        <v>76423</v>
      </c>
      <c r="J2139" s="115">
        <v>156.72</v>
      </c>
    </row>
    <row r="2140" spans="1:10" x14ac:dyDescent="0.35">
      <c r="A2140" s="113" t="s">
        <v>76511</v>
      </c>
      <c r="B2140" s="113" t="s">
        <v>76512</v>
      </c>
      <c r="C2140" s="113">
        <v>407</v>
      </c>
      <c r="D2140" s="113" t="s">
        <v>76348</v>
      </c>
      <c r="E2140" s="113" t="s">
        <v>76506</v>
      </c>
      <c r="F2140" s="113" t="s">
        <v>76256</v>
      </c>
      <c r="G2140" s="113" t="s">
        <v>76424</v>
      </c>
      <c r="H2140" s="113" t="s">
        <v>76425</v>
      </c>
      <c r="I2140" s="113" t="s">
        <v>76426</v>
      </c>
      <c r="J2140" s="115">
        <v>157.85</v>
      </c>
    </row>
    <row r="2141" spans="1:10" x14ac:dyDescent="0.35">
      <c r="A2141" s="113" t="s">
        <v>76511</v>
      </c>
      <c r="B2141" s="113" t="s">
        <v>76512</v>
      </c>
      <c r="C2141" s="113">
        <v>407</v>
      </c>
      <c r="D2141" s="113" t="s">
        <v>76348</v>
      </c>
      <c r="E2141" s="113" t="s">
        <v>76506</v>
      </c>
      <c r="F2141" s="113" t="s">
        <v>76256</v>
      </c>
      <c r="G2141" s="113" t="s">
        <v>76427</v>
      </c>
      <c r="H2141" s="113" t="s">
        <v>76428</v>
      </c>
      <c r="I2141" s="113" t="s">
        <v>76429</v>
      </c>
      <c r="J2141" s="115">
        <v>156.72</v>
      </c>
    </row>
    <row r="2142" spans="1:10" x14ac:dyDescent="0.35">
      <c r="A2142" s="113" t="s">
        <v>76511</v>
      </c>
      <c r="B2142" s="113" t="s">
        <v>76512</v>
      </c>
      <c r="C2142" s="113">
        <v>407</v>
      </c>
      <c r="D2142" s="113" t="s">
        <v>76348</v>
      </c>
      <c r="E2142" s="113" t="s">
        <v>76506</v>
      </c>
      <c r="F2142" s="113" t="s">
        <v>76256</v>
      </c>
      <c r="G2142" s="113" t="s">
        <v>76430</v>
      </c>
      <c r="H2142" s="113" t="s">
        <v>76431</v>
      </c>
      <c r="I2142" s="113" t="s">
        <v>76432</v>
      </c>
      <c r="J2142" s="115">
        <v>199.9</v>
      </c>
    </row>
    <row r="2143" spans="1:10" x14ac:dyDescent="0.35">
      <c r="A2143" s="113" t="s">
        <v>76511</v>
      </c>
      <c r="B2143" s="113" t="s">
        <v>76512</v>
      </c>
      <c r="C2143" s="113">
        <v>407</v>
      </c>
      <c r="D2143" s="113" t="s">
        <v>76348</v>
      </c>
      <c r="E2143" s="113" t="s">
        <v>76506</v>
      </c>
      <c r="F2143" s="113" t="s">
        <v>76256</v>
      </c>
      <c r="G2143" s="113" t="s">
        <v>76433</v>
      </c>
      <c r="H2143" s="113" t="s">
        <v>76434</v>
      </c>
      <c r="I2143" s="113" t="s">
        <v>76435</v>
      </c>
      <c r="J2143" s="115">
        <v>199.9</v>
      </c>
    </row>
    <row r="2144" spans="1:10" x14ac:dyDescent="0.35">
      <c r="A2144" s="113" t="s">
        <v>76511</v>
      </c>
      <c r="B2144" s="113" t="s">
        <v>76512</v>
      </c>
      <c r="C2144" s="113">
        <v>407</v>
      </c>
      <c r="D2144" s="113" t="s">
        <v>76348</v>
      </c>
      <c r="E2144" s="113" t="s">
        <v>76506</v>
      </c>
      <c r="F2144" s="113" t="s">
        <v>76256</v>
      </c>
      <c r="G2144" s="113" t="s">
        <v>76436</v>
      </c>
      <c r="H2144" s="113" t="s">
        <v>76437</v>
      </c>
      <c r="I2144" s="113" t="s">
        <v>76438</v>
      </c>
      <c r="J2144" s="115">
        <v>290.62</v>
      </c>
    </row>
    <row r="2145" spans="1:10" x14ac:dyDescent="0.35">
      <c r="A2145" s="113" t="s">
        <v>76511</v>
      </c>
      <c r="B2145" s="113" t="s">
        <v>76513</v>
      </c>
      <c r="C2145" s="113">
        <v>411</v>
      </c>
      <c r="D2145" s="113" t="s">
        <v>76350</v>
      </c>
      <c r="E2145" s="113" t="s">
        <v>76514</v>
      </c>
      <c r="F2145" s="113" t="s">
        <v>76418</v>
      </c>
      <c r="G2145" s="113" t="s">
        <v>76419</v>
      </c>
      <c r="H2145" s="113" t="s">
        <v>76419</v>
      </c>
      <c r="I2145" s="113" t="s">
        <v>76420</v>
      </c>
      <c r="J2145" s="115">
        <v>171.05</v>
      </c>
    </row>
    <row r="2146" spans="1:10" x14ac:dyDescent="0.35">
      <c r="A2146" s="113" t="s">
        <v>76511</v>
      </c>
      <c r="B2146" s="113" t="s">
        <v>76513</v>
      </c>
      <c r="C2146" s="113">
        <v>411</v>
      </c>
      <c r="D2146" s="113" t="s">
        <v>76350</v>
      </c>
      <c r="E2146" s="113" t="s">
        <v>76514</v>
      </c>
      <c r="F2146" s="113" t="s">
        <v>76418</v>
      </c>
      <c r="G2146" s="113" t="s">
        <v>76421</v>
      </c>
      <c r="H2146" s="113" t="s">
        <v>76422</v>
      </c>
      <c r="I2146" s="113" t="s">
        <v>76423</v>
      </c>
      <c r="J2146" s="115">
        <v>265.49</v>
      </c>
    </row>
    <row r="2147" spans="1:10" x14ac:dyDescent="0.35">
      <c r="A2147" s="113" t="s">
        <v>76511</v>
      </c>
      <c r="B2147" s="113" t="s">
        <v>76513</v>
      </c>
      <c r="C2147" s="113">
        <v>411</v>
      </c>
      <c r="D2147" s="113" t="s">
        <v>76350</v>
      </c>
      <c r="E2147" s="113" t="s">
        <v>76514</v>
      </c>
      <c r="F2147" s="113" t="s">
        <v>76418</v>
      </c>
      <c r="G2147" s="113" t="s">
        <v>76424</v>
      </c>
      <c r="H2147" s="113" t="s">
        <v>76425</v>
      </c>
      <c r="I2147" s="113" t="s">
        <v>76426</v>
      </c>
      <c r="J2147" s="115">
        <v>175.44</v>
      </c>
    </row>
    <row r="2148" spans="1:10" x14ac:dyDescent="0.35">
      <c r="A2148" s="113" t="s">
        <v>76511</v>
      </c>
      <c r="B2148" s="113" t="s">
        <v>76513</v>
      </c>
      <c r="C2148" s="113">
        <v>411</v>
      </c>
      <c r="D2148" s="113" t="s">
        <v>76350</v>
      </c>
      <c r="E2148" s="113" t="s">
        <v>76514</v>
      </c>
      <c r="F2148" s="113" t="s">
        <v>76418</v>
      </c>
      <c r="G2148" s="113" t="s">
        <v>76427</v>
      </c>
      <c r="H2148" s="113" t="s">
        <v>76428</v>
      </c>
      <c r="I2148" s="113" t="s">
        <v>76429</v>
      </c>
      <c r="J2148" s="115">
        <v>265.49</v>
      </c>
    </row>
    <row r="2149" spans="1:10" x14ac:dyDescent="0.35">
      <c r="A2149" s="113" t="s">
        <v>76511</v>
      </c>
      <c r="B2149" s="113" t="s">
        <v>76513</v>
      </c>
      <c r="C2149" s="113">
        <v>411</v>
      </c>
      <c r="D2149" s="113" t="s">
        <v>76350</v>
      </c>
      <c r="E2149" s="113" t="s">
        <v>76514</v>
      </c>
      <c r="F2149" s="113" t="s">
        <v>76418</v>
      </c>
      <c r="G2149" s="113" t="s">
        <v>76430</v>
      </c>
      <c r="H2149" s="113" t="s">
        <v>76431</v>
      </c>
      <c r="I2149" s="113" t="s">
        <v>76432</v>
      </c>
      <c r="J2149" s="115">
        <v>265.49</v>
      </c>
    </row>
    <row r="2150" spans="1:10" x14ac:dyDescent="0.35">
      <c r="A2150" s="113" t="s">
        <v>76511</v>
      </c>
      <c r="B2150" s="113" t="s">
        <v>76513</v>
      </c>
      <c r="C2150" s="113">
        <v>411</v>
      </c>
      <c r="D2150" s="113" t="s">
        <v>76350</v>
      </c>
      <c r="E2150" s="113" t="s">
        <v>76514</v>
      </c>
      <c r="F2150" s="113" t="s">
        <v>76418</v>
      </c>
      <c r="G2150" s="113" t="s">
        <v>76433</v>
      </c>
      <c r="H2150" s="113" t="s">
        <v>76434</v>
      </c>
      <c r="I2150" s="113" t="s">
        <v>76435</v>
      </c>
      <c r="J2150" s="115">
        <v>233.62</v>
      </c>
    </row>
    <row r="2151" spans="1:10" x14ac:dyDescent="0.35">
      <c r="A2151" s="113" t="s">
        <v>76511</v>
      </c>
      <c r="B2151" s="113" t="s">
        <v>76513</v>
      </c>
      <c r="C2151" s="113">
        <v>411</v>
      </c>
      <c r="D2151" s="113" t="s">
        <v>76350</v>
      </c>
      <c r="E2151" s="113" t="s">
        <v>76514</v>
      </c>
      <c r="F2151" s="113" t="s">
        <v>76418</v>
      </c>
      <c r="G2151" s="113" t="s">
        <v>76436</v>
      </c>
      <c r="H2151" s="113" t="s">
        <v>76437</v>
      </c>
      <c r="I2151" s="113" t="s">
        <v>76438</v>
      </c>
      <c r="J2151" s="115">
        <v>213.16</v>
      </c>
    </row>
    <row r="2152" spans="1:10" x14ac:dyDescent="0.35">
      <c r="A2152" s="113" t="s">
        <v>76511</v>
      </c>
      <c r="B2152" s="113" t="s">
        <v>76513</v>
      </c>
      <c r="C2152" s="113">
        <v>411</v>
      </c>
      <c r="D2152" s="113" t="s">
        <v>76350</v>
      </c>
      <c r="E2152" s="113" t="s">
        <v>76514</v>
      </c>
      <c r="F2152" s="113" t="s">
        <v>76255</v>
      </c>
      <c r="G2152" s="113" t="s">
        <v>76419</v>
      </c>
      <c r="H2152" s="113" t="s">
        <v>76419</v>
      </c>
      <c r="I2152" s="113" t="s">
        <v>76420</v>
      </c>
      <c r="J2152" s="115">
        <v>136.68</v>
      </c>
    </row>
    <row r="2153" spans="1:10" x14ac:dyDescent="0.35">
      <c r="A2153" s="113" t="s">
        <v>76511</v>
      </c>
      <c r="B2153" s="113" t="s">
        <v>76513</v>
      </c>
      <c r="C2153" s="113">
        <v>411</v>
      </c>
      <c r="D2153" s="113" t="s">
        <v>76350</v>
      </c>
      <c r="E2153" s="113" t="s">
        <v>76514</v>
      </c>
      <c r="F2153" s="113" t="s">
        <v>76255</v>
      </c>
      <c r="G2153" s="113" t="s">
        <v>76421</v>
      </c>
      <c r="H2153" s="113" t="s">
        <v>76422</v>
      </c>
      <c r="I2153" s="113" t="s">
        <v>76423</v>
      </c>
      <c r="J2153" s="115">
        <v>223.55</v>
      </c>
    </row>
    <row r="2154" spans="1:10" x14ac:dyDescent="0.35">
      <c r="A2154" s="113" t="s">
        <v>76511</v>
      </c>
      <c r="B2154" s="113" t="s">
        <v>76513</v>
      </c>
      <c r="C2154" s="113">
        <v>411</v>
      </c>
      <c r="D2154" s="113" t="s">
        <v>76350</v>
      </c>
      <c r="E2154" s="113" t="s">
        <v>76514</v>
      </c>
      <c r="F2154" s="113" t="s">
        <v>76255</v>
      </c>
      <c r="G2154" s="113" t="s">
        <v>76424</v>
      </c>
      <c r="H2154" s="113" t="s">
        <v>76425</v>
      </c>
      <c r="I2154" s="113" t="s">
        <v>76426</v>
      </c>
      <c r="J2154" s="115">
        <v>163.1</v>
      </c>
    </row>
    <row r="2155" spans="1:10" x14ac:dyDescent="0.35">
      <c r="A2155" s="113" t="s">
        <v>76511</v>
      </c>
      <c r="B2155" s="113" t="s">
        <v>76513</v>
      </c>
      <c r="C2155" s="113">
        <v>411</v>
      </c>
      <c r="D2155" s="113" t="s">
        <v>76350</v>
      </c>
      <c r="E2155" s="113" t="s">
        <v>76514</v>
      </c>
      <c r="F2155" s="113" t="s">
        <v>76255</v>
      </c>
      <c r="G2155" s="113" t="s">
        <v>76427</v>
      </c>
      <c r="H2155" s="113" t="s">
        <v>76428</v>
      </c>
      <c r="I2155" s="113" t="s">
        <v>76429</v>
      </c>
      <c r="J2155" s="115">
        <v>223.55</v>
      </c>
    </row>
    <row r="2156" spans="1:10" x14ac:dyDescent="0.35">
      <c r="A2156" s="113" t="s">
        <v>76511</v>
      </c>
      <c r="B2156" s="113" t="s">
        <v>76513</v>
      </c>
      <c r="C2156" s="113">
        <v>411</v>
      </c>
      <c r="D2156" s="113" t="s">
        <v>76350</v>
      </c>
      <c r="E2156" s="113" t="s">
        <v>76514</v>
      </c>
      <c r="F2156" s="113" t="s">
        <v>76255</v>
      </c>
      <c r="G2156" s="113" t="s">
        <v>76430</v>
      </c>
      <c r="H2156" s="113" t="s">
        <v>76431</v>
      </c>
      <c r="I2156" s="113" t="s">
        <v>76432</v>
      </c>
      <c r="J2156" s="115">
        <v>201.03</v>
      </c>
    </row>
    <row r="2157" spans="1:10" x14ac:dyDescent="0.35">
      <c r="A2157" s="113" t="s">
        <v>76511</v>
      </c>
      <c r="B2157" s="113" t="s">
        <v>76513</v>
      </c>
      <c r="C2157" s="113">
        <v>411</v>
      </c>
      <c r="D2157" s="113" t="s">
        <v>76350</v>
      </c>
      <c r="E2157" s="113" t="s">
        <v>76514</v>
      </c>
      <c r="F2157" s="113" t="s">
        <v>76255</v>
      </c>
      <c r="G2157" s="113" t="s">
        <v>76433</v>
      </c>
      <c r="H2157" s="113" t="s">
        <v>76434</v>
      </c>
      <c r="I2157" s="113" t="s">
        <v>76435</v>
      </c>
      <c r="J2157" s="115">
        <v>175.6</v>
      </c>
    </row>
    <row r="2158" spans="1:10" x14ac:dyDescent="0.35">
      <c r="A2158" s="113" t="s">
        <v>76511</v>
      </c>
      <c r="B2158" s="113" t="s">
        <v>76513</v>
      </c>
      <c r="C2158" s="113">
        <v>411</v>
      </c>
      <c r="D2158" s="113" t="s">
        <v>76350</v>
      </c>
      <c r="E2158" s="113" t="s">
        <v>76514</v>
      </c>
      <c r="F2158" s="113" t="s">
        <v>76255</v>
      </c>
      <c r="G2158" s="113" t="s">
        <v>76436</v>
      </c>
      <c r="H2158" s="113" t="s">
        <v>76437</v>
      </c>
      <c r="I2158" s="113" t="s">
        <v>76438</v>
      </c>
      <c r="J2158" s="115">
        <v>255.31</v>
      </c>
    </row>
    <row r="2159" spans="1:10" x14ac:dyDescent="0.35">
      <c r="A2159" s="113" t="s">
        <v>76511</v>
      </c>
      <c r="B2159" s="113" t="s">
        <v>76513</v>
      </c>
      <c r="C2159" s="113">
        <v>411</v>
      </c>
      <c r="D2159" s="113" t="s">
        <v>76350</v>
      </c>
      <c r="E2159" s="113" t="s">
        <v>76514</v>
      </c>
      <c r="F2159" s="113" t="s">
        <v>76256</v>
      </c>
      <c r="G2159" s="113" t="s">
        <v>76419</v>
      </c>
      <c r="H2159" s="113" t="s">
        <v>76419</v>
      </c>
      <c r="I2159" s="113" t="s">
        <v>76420</v>
      </c>
      <c r="J2159" s="115">
        <v>138.13999999999999</v>
      </c>
    </row>
    <row r="2160" spans="1:10" x14ac:dyDescent="0.35">
      <c r="A2160" s="113" t="s">
        <v>76511</v>
      </c>
      <c r="B2160" s="113" t="s">
        <v>76513</v>
      </c>
      <c r="C2160" s="113">
        <v>411</v>
      </c>
      <c r="D2160" s="113" t="s">
        <v>76350</v>
      </c>
      <c r="E2160" s="113" t="s">
        <v>76514</v>
      </c>
      <c r="F2160" s="113" t="s">
        <v>76256</v>
      </c>
      <c r="G2160" s="113" t="s">
        <v>76421</v>
      </c>
      <c r="H2160" s="113" t="s">
        <v>76422</v>
      </c>
      <c r="I2160" s="113" t="s">
        <v>76423</v>
      </c>
      <c r="J2160" s="115">
        <v>156.72</v>
      </c>
    </row>
    <row r="2161" spans="1:10" x14ac:dyDescent="0.35">
      <c r="A2161" s="113" t="s">
        <v>76511</v>
      </c>
      <c r="B2161" s="113" t="s">
        <v>76513</v>
      </c>
      <c r="C2161" s="113">
        <v>411</v>
      </c>
      <c r="D2161" s="113" t="s">
        <v>76350</v>
      </c>
      <c r="E2161" s="113" t="s">
        <v>76514</v>
      </c>
      <c r="F2161" s="113" t="s">
        <v>76256</v>
      </c>
      <c r="G2161" s="113" t="s">
        <v>76424</v>
      </c>
      <c r="H2161" s="113" t="s">
        <v>76425</v>
      </c>
      <c r="I2161" s="113" t="s">
        <v>76426</v>
      </c>
      <c r="J2161" s="115">
        <v>157.85</v>
      </c>
    </row>
    <row r="2162" spans="1:10" x14ac:dyDescent="0.35">
      <c r="A2162" s="113" t="s">
        <v>76511</v>
      </c>
      <c r="B2162" s="113" t="s">
        <v>76513</v>
      </c>
      <c r="C2162" s="113">
        <v>411</v>
      </c>
      <c r="D2162" s="113" t="s">
        <v>76350</v>
      </c>
      <c r="E2162" s="113" t="s">
        <v>76514</v>
      </c>
      <c r="F2162" s="113" t="s">
        <v>76256</v>
      </c>
      <c r="G2162" s="113" t="s">
        <v>76427</v>
      </c>
      <c r="H2162" s="113" t="s">
        <v>76428</v>
      </c>
      <c r="I2162" s="113" t="s">
        <v>76429</v>
      </c>
      <c r="J2162" s="115">
        <v>156.72</v>
      </c>
    </row>
    <row r="2163" spans="1:10" x14ac:dyDescent="0.35">
      <c r="A2163" s="113" t="s">
        <v>76511</v>
      </c>
      <c r="B2163" s="113" t="s">
        <v>76513</v>
      </c>
      <c r="C2163" s="113">
        <v>411</v>
      </c>
      <c r="D2163" s="113" t="s">
        <v>76350</v>
      </c>
      <c r="E2163" s="113" t="s">
        <v>76514</v>
      </c>
      <c r="F2163" s="113" t="s">
        <v>76256</v>
      </c>
      <c r="G2163" s="113" t="s">
        <v>76430</v>
      </c>
      <c r="H2163" s="113" t="s">
        <v>76431</v>
      </c>
      <c r="I2163" s="113" t="s">
        <v>76432</v>
      </c>
      <c r="J2163" s="115">
        <v>199.9</v>
      </c>
    </row>
    <row r="2164" spans="1:10" x14ac:dyDescent="0.35">
      <c r="A2164" s="113" t="s">
        <v>76511</v>
      </c>
      <c r="B2164" s="113" t="s">
        <v>76513</v>
      </c>
      <c r="C2164" s="113">
        <v>411</v>
      </c>
      <c r="D2164" s="113" t="s">
        <v>76350</v>
      </c>
      <c r="E2164" s="113" t="s">
        <v>76514</v>
      </c>
      <c r="F2164" s="113" t="s">
        <v>76256</v>
      </c>
      <c r="G2164" s="113" t="s">
        <v>76433</v>
      </c>
      <c r="H2164" s="113" t="s">
        <v>76434</v>
      </c>
      <c r="I2164" s="113" t="s">
        <v>76435</v>
      </c>
      <c r="J2164" s="115">
        <v>199.9</v>
      </c>
    </row>
    <row r="2165" spans="1:10" x14ac:dyDescent="0.35">
      <c r="A2165" s="113" t="s">
        <v>76511</v>
      </c>
      <c r="B2165" s="113" t="s">
        <v>76513</v>
      </c>
      <c r="C2165" s="113">
        <v>411</v>
      </c>
      <c r="D2165" s="113" t="s">
        <v>76350</v>
      </c>
      <c r="E2165" s="113" t="s">
        <v>76514</v>
      </c>
      <c r="F2165" s="113" t="s">
        <v>76256</v>
      </c>
      <c r="G2165" s="113" t="s">
        <v>76436</v>
      </c>
      <c r="H2165" s="113" t="s">
        <v>76437</v>
      </c>
      <c r="I2165" s="113" t="s">
        <v>76438</v>
      </c>
      <c r="J2165" s="115">
        <v>290.62</v>
      </c>
    </row>
    <row r="2166" spans="1:10" x14ac:dyDescent="0.35">
      <c r="A2166" s="113" t="s">
        <v>76511</v>
      </c>
      <c r="B2166" s="113" t="s">
        <v>76513</v>
      </c>
      <c r="C2166" s="113">
        <v>412</v>
      </c>
      <c r="D2166" s="113" t="s">
        <v>76351</v>
      </c>
      <c r="E2166" s="113" t="s">
        <v>76514</v>
      </c>
      <c r="F2166" s="113" t="s">
        <v>76418</v>
      </c>
      <c r="G2166" s="113" t="s">
        <v>76419</v>
      </c>
      <c r="H2166" s="113" t="s">
        <v>76419</v>
      </c>
      <c r="I2166" s="113" t="s">
        <v>76420</v>
      </c>
      <c r="J2166" s="115">
        <v>171.05</v>
      </c>
    </row>
    <row r="2167" spans="1:10" x14ac:dyDescent="0.35">
      <c r="A2167" s="113" t="s">
        <v>76511</v>
      </c>
      <c r="B2167" s="113" t="s">
        <v>76513</v>
      </c>
      <c r="C2167" s="113">
        <v>412</v>
      </c>
      <c r="D2167" s="113" t="s">
        <v>76351</v>
      </c>
      <c r="E2167" s="113" t="s">
        <v>76514</v>
      </c>
      <c r="F2167" s="113" t="s">
        <v>76418</v>
      </c>
      <c r="G2167" s="113" t="s">
        <v>76421</v>
      </c>
      <c r="H2167" s="113" t="s">
        <v>76422</v>
      </c>
      <c r="I2167" s="113" t="s">
        <v>76423</v>
      </c>
      <c r="J2167" s="115">
        <v>265.49</v>
      </c>
    </row>
    <row r="2168" spans="1:10" x14ac:dyDescent="0.35">
      <c r="A2168" s="113" t="s">
        <v>76511</v>
      </c>
      <c r="B2168" s="113" t="s">
        <v>76513</v>
      </c>
      <c r="C2168" s="113">
        <v>412</v>
      </c>
      <c r="D2168" s="113" t="s">
        <v>76351</v>
      </c>
      <c r="E2168" s="113" t="s">
        <v>76514</v>
      </c>
      <c r="F2168" s="113" t="s">
        <v>76418</v>
      </c>
      <c r="G2168" s="113" t="s">
        <v>76424</v>
      </c>
      <c r="H2168" s="113" t="s">
        <v>76425</v>
      </c>
      <c r="I2168" s="113" t="s">
        <v>76426</v>
      </c>
      <c r="J2168" s="115">
        <v>175.44</v>
      </c>
    </row>
    <row r="2169" spans="1:10" x14ac:dyDescent="0.35">
      <c r="A2169" s="113" t="s">
        <v>76511</v>
      </c>
      <c r="B2169" s="113" t="s">
        <v>76513</v>
      </c>
      <c r="C2169" s="113">
        <v>412</v>
      </c>
      <c r="D2169" s="113" t="s">
        <v>76351</v>
      </c>
      <c r="E2169" s="113" t="s">
        <v>76514</v>
      </c>
      <c r="F2169" s="113" t="s">
        <v>76418</v>
      </c>
      <c r="G2169" s="113" t="s">
        <v>76427</v>
      </c>
      <c r="H2169" s="113" t="s">
        <v>76428</v>
      </c>
      <c r="I2169" s="113" t="s">
        <v>76429</v>
      </c>
      <c r="J2169" s="115">
        <v>265.49</v>
      </c>
    </row>
    <row r="2170" spans="1:10" x14ac:dyDescent="0.35">
      <c r="A2170" s="113" t="s">
        <v>76511</v>
      </c>
      <c r="B2170" s="113" t="s">
        <v>76513</v>
      </c>
      <c r="C2170" s="113">
        <v>412</v>
      </c>
      <c r="D2170" s="113" t="s">
        <v>76351</v>
      </c>
      <c r="E2170" s="113" t="s">
        <v>76514</v>
      </c>
      <c r="F2170" s="113" t="s">
        <v>76418</v>
      </c>
      <c r="G2170" s="113" t="s">
        <v>76430</v>
      </c>
      <c r="H2170" s="113" t="s">
        <v>76431</v>
      </c>
      <c r="I2170" s="113" t="s">
        <v>76432</v>
      </c>
      <c r="J2170" s="115">
        <v>265.49</v>
      </c>
    </row>
    <row r="2171" spans="1:10" x14ac:dyDescent="0.35">
      <c r="A2171" s="113" t="s">
        <v>76511</v>
      </c>
      <c r="B2171" s="113" t="s">
        <v>76513</v>
      </c>
      <c r="C2171" s="113">
        <v>412</v>
      </c>
      <c r="D2171" s="113" t="s">
        <v>76351</v>
      </c>
      <c r="E2171" s="113" t="s">
        <v>76514</v>
      </c>
      <c r="F2171" s="113" t="s">
        <v>76418</v>
      </c>
      <c r="G2171" s="113" t="s">
        <v>76433</v>
      </c>
      <c r="H2171" s="113" t="s">
        <v>76434</v>
      </c>
      <c r="I2171" s="113" t="s">
        <v>76435</v>
      </c>
      <c r="J2171" s="115">
        <v>233.62</v>
      </c>
    </row>
    <row r="2172" spans="1:10" x14ac:dyDescent="0.35">
      <c r="A2172" s="113" t="s">
        <v>76511</v>
      </c>
      <c r="B2172" s="113" t="s">
        <v>76513</v>
      </c>
      <c r="C2172" s="113">
        <v>412</v>
      </c>
      <c r="D2172" s="113" t="s">
        <v>76351</v>
      </c>
      <c r="E2172" s="113" t="s">
        <v>76514</v>
      </c>
      <c r="F2172" s="113" t="s">
        <v>76418</v>
      </c>
      <c r="G2172" s="113" t="s">
        <v>76436</v>
      </c>
      <c r="H2172" s="113" t="s">
        <v>76437</v>
      </c>
      <c r="I2172" s="113" t="s">
        <v>76438</v>
      </c>
      <c r="J2172" s="115">
        <v>213.16</v>
      </c>
    </row>
    <row r="2173" spans="1:10" x14ac:dyDescent="0.35">
      <c r="A2173" s="113" t="s">
        <v>76511</v>
      </c>
      <c r="B2173" s="113" t="s">
        <v>76513</v>
      </c>
      <c r="C2173" s="113">
        <v>412</v>
      </c>
      <c r="D2173" s="113" t="s">
        <v>76351</v>
      </c>
      <c r="E2173" s="113" t="s">
        <v>76514</v>
      </c>
      <c r="F2173" s="113" t="s">
        <v>76255</v>
      </c>
      <c r="G2173" s="113" t="s">
        <v>76419</v>
      </c>
      <c r="H2173" s="113" t="s">
        <v>76419</v>
      </c>
      <c r="I2173" s="113" t="s">
        <v>76420</v>
      </c>
      <c r="J2173" s="115">
        <v>136.68</v>
      </c>
    </row>
    <row r="2174" spans="1:10" x14ac:dyDescent="0.35">
      <c r="A2174" s="113" t="s">
        <v>76511</v>
      </c>
      <c r="B2174" s="113" t="s">
        <v>76513</v>
      </c>
      <c r="C2174" s="113">
        <v>412</v>
      </c>
      <c r="D2174" s="113" t="s">
        <v>76351</v>
      </c>
      <c r="E2174" s="113" t="s">
        <v>76514</v>
      </c>
      <c r="F2174" s="113" t="s">
        <v>76255</v>
      </c>
      <c r="G2174" s="113" t="s">
        <v>76421</v>
      </c>
      <c r="H2174" s="113" t="s">
        <v>76422</v>
      </c>
      <c r="I2174" s="113" t="s">
        <v>76423</v>
      </c>
      <c r="J2174" s="115">
        <v>223.55</v>
      </c>
    </row>
    <row r="2175" spans="1:10" x14ac:dyDescent="0.35">
      <c r="A2175" s="113" t="s">
        <v>76511</v>
      </c>
      <c r="B2175" s="113" t="s">
        <v>76513</v>
      </c>
      <c r="C2175" s="113">
        <v>412</v>
      </c>
      <c r="D2175" s="113" t="s">
        <v>76351</v>
      </c>
      <c r="E2175" s="113" t="s">
        <v>76514</v>
      </c>
      <c r="F2175" s="113" t="s">
        <v>76255</v>
      </c>
      <c r="G2175" s="113" t="s">
        <v>76424</v>
      </c>
      <c r="H2175" s="113" t="s">
        <v>76425</v>
      </c>
      <c r="I2175" s="113" t="s">
        <v>76426</v>
      </c>
      <c r="J2175" s="115">
        <v>163.1</v>
      </c>
    </row>
    <row r="2176" spans="1:10" x14ac:dyDescent="0.35">
      <c r="A2176" s="113" t="s">
        <v>76511</v>
      </c>
      <c r="B2176" s="113" t="s">
        <v>76513</v>
      </c>
      <c r="C2176" s="113">
        <v>412</v>
      </c>
      <c r="D2176" s="113" t="s">
        <v>76351</v>
      </c>
      <c r="E2176" s="113" t="s">
        <v>76514</v>
      </c>
      <c r="F2176" s="113" t="s">
        <v>76255</v>
      </c>
      <c r="G2176" s="113" t="s">
        <v>76427</v>
      </c>
      <c r="H2176" s="113" t="s">
        <v>76428</v>
      </c>
      <c r="I2176" s="113" t="s">
        <v>76429</v>
      </c>
      <c r="J2176" s="115">
        <v>223.55</v>
      </c>
    </row>
    <row r="2177" spans="1:10" x14ac:dyDescent="0.35">
      <c r="A2177" s="113" t="s">
        <v>76511</v>
      </c>
      <c r="B2177" s="113" t="s">
        <v>76513</v>
      </c>
      <c r="C2177" s="113">
        <v>412</v>
      </c>
      <c r="D2177" s="113" t="s">
        <v>76351</v>
      </c>
      <c r="E2177" s="113" t="s">
        <v>76514</v>
      </c>
      <c r="F2177" s="113" t="s">
        <v>76255</v>
      </c>
      <c r="G2177" s="113" t="s">
        <v>76430</v>
      </c>
      <c r="H2177" s="113" t="s">
        <v>76431</v>
      </c>
      <c r="I2177" s="113" t="s">
        <v>76432</v>
      </c>
      <c r="J2177" s="115">
        <v>201.03</v>
      </c>
    </row>
    <row r="2178" spans="1:10" x14ac:dyDescent="0.35">
      <c r="A2178" s="113" t="s">
        <v>76511</v>
      </c>
      <c r="B2178" s="113" t="s">
        <v>76513</v>
      </c>
      <c r="C2178" s="113">
        <v>412</v>
      </c>
      <c r="D2178" s="113" t="s">
        <v>76351</v>
      </c>
      <c r="E2178" s="113" t="s">
        <v>76514</v>
      </c>
      <c r="F2178" s="113" t="s">
        <v>76255</v>
      </c>
      <c r="G2178" s="113" t="s">
        <v>76433</v>
      </c>
      <c r="H2178" s="113" t="s">
        <v>76434</v>
      </c>
      <c r="I2178" s="113" t="s">
        <v>76435</v>
      </c>
      <c r="J2178" s="115">
        <v>175.6</v>
      </c>
    </row>
    <row r="2179" spans="1:10" x14ac:dyDescent="0.35">
      <c r="A2179" s="113" t="s">
        <v>76511</v>
      </c>
      <c r="B2179" s="113" t="s">
        <v>76513</v>
      </c>
      <c r="C2179" s="113">
        <v>412</v>
      </c>
      <c r="D2179" s="113" t="s">
        <v>76351</v>
      </c>
      <c r="E2179" s="113" t="s">
        <v>76514</v>
      </c>
      <c r="F2179" s="113" t="s">
        <v>76255</v>
      </c>
      <c r="G2179" s="113" t="s">
        <v>76436</v>
      </c>
      <c r="H2179" s="113" t="s">
        <v>76437</v>
      </c>
      <c r="I2179" s="113" t="s">
        <v>76438</v>
      </c>
      <c r="J2179" s="115">
        <v>255.31</v>
      </c>
    </row>
    <row r="2180" spans="1:10" x14ac:dyDescent="0.35">
      <c r="A2180" s="113" t="s">
        <v>76511</v>
      </c>
      <c r="B2180" s="113" t="s">
        <v>76513</v>
      </c>
      <c r="C2180" s="113">
        <v>412</v>
      </c>
      <c r="D2180" s="113" t="s">
        <v>76351</v>
      </c>
      <c r="E2180" s="113" t="s">
        <v>76514</v>
      </c>
      <c r="F2180" s="113" t="s">
        <v>76256</v>
      </c>
      <c r="G2180" s="113" t="s">
        <v>76419</v>
      </c>
      <c r="H2180" s="113" t="s">
        <v>76419</v>
      </c>
      <c r="I2180" s="113" t="s">
        <v>76420</v>
      </c>
      <c r="J2180" s="115">
        <v>138.13999999999999</v>
      </c>
    </row>
    <row r="2181" spans="1:10" x14ac:dyDescent="0.35">
      <c r="A2181" s="113" t="s">
        <v>76511</v>
      </c>
      <c r="B2181" s="113" t="s">
        <v>76513</v>
      </c>
      <c r="C2181" s="113">
        <v>412</v>
      </c>
      <c r="D2181" s="113" t="s">
        <v>76351</v>
      </c>
      <c r="E2181" s="113" t="s">
        <v>76514</v>
      </c>
      <c r="F2181" s="113" t="s">
        <v>76256</v>
      </c>
      <c r="G2181" s="113" t="s">
        <v>76421</v>
      </c>
      <c r="H2181" s="113" t="s">
        <v>76422</v>
      </c>
      <c r="I2181" s="113" t="s">
        <v>76423</v>
      </c>
      <c r="J2181" s="115">
        <v>156.72</v>
      </c>
    </row>
    <row r="2182" spans="1:10" x14ac:dyDescent="0.35">
      <c r="A2182" s="113" t="s">
        <v>76511</v>
      </c>
      <c r="B2182" s="113" t="s">
        <v>76513</v>
      </c>
      <c r="C2182" s="113">
        <v>412</v>
      </c>
      <c r="D2182" s="113" t="s">
        <v>76351</v>
      </c>
      <c r="E2182" s="113" t="s">
        <v>76514</v>
      </c>
      <c r="F2182" s="113" t="s">
        <v>76256</v>
      </c>
      <c r="G2182" s="113" t="s">
        <v>76424</v>
      </c>
      <c r="H2182" s="113" t="s">
        <v>76425</v>
      </c>
      <c r="I2182" s="113" t="s">
        <v>76426</v>
      </c>
      <c r="J2182" s="115">
        <v>157.85</v>
      </c>
    </row>
    <row r="2183" spans="1:10" x14ac:dyDescent="0.35">
      <c r="A2183" s="113" t="s">
        <v>76511</v>
      </c>
      <c r="B2183" s="113" t="s">
        <v>76513</v>
      </c>
      <c r="C2183" s="113">
        <v>412</v>
      </c>
      <c r="D2183" s="113" t="s">
        <v>76351</v>
      </c>
      <c r="E2183" s="113" t="s">
        <v>76514</v>
      </c>
      <c r="F2183" s="113" t="s">
        <v>76256</v>
      </c>
      <c r="G2183" s="113" t="s">
        <v>76427</v>
      </c>
      <c r="H2183" s="113" t="s">
        <v>76428</v>
      </c>
      <c r="I2183" s="113" t="s">
        <v>76429</v>
      </c>
      <c r="J2183" s="115">
        <v>156.72</v>
      </c>
    </row>
    <row r="2184" spans="1:10" x14ac:dyDescent="0.35">
      <c r="A2184" s="113" t="s">
        <v>76511</v>
      </c>
      <c r="B2184" s="113" t="s">
        <v>76513</v>
      </c>
      <c r="C2184" s="113">
        <v>412</v>
      </c>
      <c r="D2184" s="113" t="s">
        <v>76351</v>
      </c>
      <c r="E2184" s="113" t="s">
        <v>76514</v>
      </c>
      <c r="F2184" s="113" t="s">
        <v>76256</v>
      </c>
      <c r="G2184" s="113" t="s">
        <v>76430</v>
      </c>
      <c r="H2184" s="113" t="s">
        <v>76431</v>
      </c>
      <c r="I2184" s="113" t="s">
        <v>76432</v>
      </c>
      <c r="J2184" s="115">
        <v>199.9</v>
      </c>
    </row>
    <row r="2185" spans="1:10" x14ac:dyDescent="0.35">
      <c r="A2185" s="113" t="s">
        <v>76511</v>
      </c>
      <c r="B2185" s="113" t="s">
        <v>76513</v>
      </c>
      <c r="C2185" s="113">
        <v>412</v>
      </c>
      <c r="D2185" s="113" t="s">
        <v>76351</v>
      </c>
      <c r="E2185" s="113" t="s">
        <v>76514</v>
      </c>
      <c r="F2185" s="113" t="s">
        <v>76256</v>
      </c>
      <c r="G2185" s="113" t="s">
        <v>76433</v>
      </c>
      <c r="H2185" s="113" t="s">
        <v>76434</v>
      </c>
      <c r="I2185" s="113" t="s">
        <v>76435</v>
      </c>
      <c r="J2185" s="115">
        <v>199.9</v>
      </c>
    </row>
    <row r="2186" spans="1:10" x14ac:dyDescent="0.35">
      <c r="A2186" s="113" t="s">
        <v>76511</v>
      </c>
      <c r="B2186" s="113" t="s">
        <v>76513</v>
      </c>
      <c r="C2186" s="113">
        <v>412</v>
      </c>
      <c r="D2186" s="113" t="s">
        <v>76351</v>
      </c>
      <c r="E2186" s="113" t="s">
        <v>76514</v>
      </c>
      <c r="F2186" s="113" t="s">
        <v>76256</v>
      </c>
      <c r="G2186" s="113" t="s">
        <v>76436</v>
      </c>
      <c r="H2186" s="113" t="s">
        <v>76437</v>
      </c>
      <c r="I2186" s="113" t="s">
        <v>76438</v>
      </c>
      <c r="J2186" s="115">
        <v>290.62</v>
      </c>
    </row>
    <row r="2187" spans="1:10" x14ac:dyDescent="0.35">
      <c r="A2187" s="113" t="s">
        <v>76511</v>
      </c>
      <c r="B2187" s="113" t="s">
        <v>76513</v>
      </c>
      <c r="C2187" s="113">
        <v>413</v>
      </c>
      <c r="D2187" s="113" t="s">
        <v>76352</v>
      </c>
      <c r="E2187" s="113" t="s">
        <v>76514</v>
      </c>
      <c r="F2187" s="113" t="s">
        <v>76418</v>
      </c>
      <c r="G2187" s="113" t="s">
        <v>76419</v>
      </c>
      <c r="H2187" s="113" t="s">
        <v>76419</v>
      </c>
      <c r="I2187" s="113" t="s">
        <v>76420</v>
      </c>
      <c r="J2187" s="115">
        <v>171.05</v>
      </c>
    </row>
    <row r="2188" spans="1:10" x14ac:dyDescent="0.35">
      <c r="A2188" s="113" t="s">
        <v>76511</v>
      </c>
      <c r="B2188" s="113" t="s">
        <v>76513</v>
      </c>
      <c r="C2188" s="113">
        <v>413</v>
      </c>
      <c r="D2188" s="113" t="s">
        <v>76352</v>
      </c>
      <c r="E2188" s="113" t="s">
        <v>76514</v>
      </c>
      <c r="F2188" s="113" t="s">
        <v>76418</v>
      </c>
      <c r="G2188" s="113" t="s">
        <v>76421</v>
      </c>
      <c r="H2188" s="113" t="s">
        <v>76422</v>
      </c>
      <c r="I2188" s="113" t="s">
        <v>76423</v>
      </c>
      <c r="J2188" s="115">
        <v>265.49</v>
      </c>
    </row>
    <row r="2189" spans="1:10" x14ac:dyDescent="0.35">
      <c r="A2189" s="113" t="s">
        <v>76511</v>
      </c>
      <c r="B2189" s="113" t="s">
        <v>76513</v>
      </c>
      <c r="C2189" s="113">
        <v>413</v>
      </c>
      <c r="D2189" s="113" t="s">
        <v>76352</v>
      </c>
      <c r="E2189" s="113" t="s">
        <v>76514</v>
      </c>
      <c r="F2189" s="113" t="s">
        <v>76418</v>
      </c>
      <c r="G2189" s="113" t="s">
        <v>76424</v>
      </c>
      <c r="H2189" s="113" t="s">
        <v>76425</v>
      </c>
      <c r="I2189" s="113" t="s">
        <v>76426</v>
      </c>
      <c r="J2189" s="115">
        <v>175.44</v>
      </c>
    </row>
    <row r="2190" spans="1:10" x14ac:dyDescent="0.35">
      <c r="A2190" s="113" t="s">
        <v>76511</v>
      </c>
      <c r="B2190" s="113" t="s">
        <v>76513</v>
      </c>
      <c r="C2190" s="113">
        <v>413</v>
      </c>
      <c r="D2190" s="113" t="s">
        <v>76352</v>
      </c>
      <c r="E2190" s="113" t="s">
        <v>76514</v>
      </c>
      <c r="F2190" s="113" t="s">
        <v>76418</v>
      </c>
      <c r="G2190" s="113" t="s">
        <v>76427</v>
      </c>
      <c r="H2190" s="113" t="s">
        <v>76428</v>
      </c>
      <c r="I2190" s="113" t="s">
        <v>76429</v>
      </c>
      <c r="J2190" s="115">
        <v>265.49</v>
      </c>
    </row>
    <row r="2191" spans="1:10" x14ac:dyDescent="0.35">
      <c r="A2191" s="113" t="s">
        <v>76511</v>
      </c>
      <c r="B2191" s="113" t="s">
        <v>76513</v>
      </c>
      <c r="C2191" s="113">
        <v>413</v>
      </c>
      <c r="D2191" s="113" t="s">
        <v>76352</v>
      </c>
      <c r="E2191" s="113" t="s">
        <v>76514</v>
      </c>
      <c r="F2191" s="113" t="s">
        <v>76418</v>
      </c>
      <c r="G2191" s="113" t="s">
        <v>76430</v>
      </c>
      <c r="H2191" s="113" t="s">
        <v>76431</v>
      </c>
      <c r="I2191" s="113" t="s">
        <v>76432</v>
      </c>
      <c r="J2191" s="115">
        <v>265.49</v>
      </c>
    </row>
    <row r="2192" spans="1:10" x14ac:dyDescent="0.35">
      <c r="A2192" s="113" t="s">
        <v>76511</v>
      </c>
      <c r="B2192" s="113" t="s">
        <v>76513</v>
      </c>
      <c r="C2192" s="113">
        <v>413</v>
      </c>
      <c r="D2192" s="113" t="s">
        <v>76352</v>
      </c>
      <c r="E2192" s="113" t="s">
        <v>76514</v>
      </c>
      <c r="F2192" s="113" t="s">
        <v>76418</v>
      </c>
      <c r="G2192" s="113" t="s">
        <v>76433</v>
      </c>
      <c r="H2192" s="113" t="s">
        <v>76434</v>
      </c>
      <c r="I2192" s="113" t="s">
        <v>76435</v>
      </c>
      <c r="J2192" s="115">
        <v>233.62</v>
      </c>
    </row>
    <row r="2193" spans="1:10" x14ac:dyDescent="0.35">
      <c r="A2193" s="113" t="s">
        <v>76511</v>
      </c>
      <c r="B2193" s="113" t="s">
        <v>76513</v>
      </c>
      <c r="C2193" s="113">
        <v>413</v>
      </c>
      <c r="D2193" s="113" t="s">
        <v>76352</v>
      </c>
      <c r="E2193" s="113" t="s">
        <v>76514</v>
      </c>
      <c r="F2193" s="113" t="s">
        <v>76418</v>
      </c>
      <c r="G2193" s="113" t="s">
        <v>76436</v>
      </c>
      <c r="H2193" s="113" t="s">
        <v>76437</v>
      </c>
      <c r="I2193" s="113" t="s">
        <v>76438</v>
      </c>
      <c r="J2193" s="115">
        <v>213.16</v>
      </c>
    </row>
    <row r="2194" spans="1:10" x14ac:dyDescent="0.35">
      <c r="A2194" s="113" t="s">
        <v>76511</v>
      </c>
      <c r="B2194" s="113" t="s">
        <v>76513</v>
      </c>
      <c r="C2194" s="113">
        <v>413</v>
      </c>
      <c r="D2194" s="113" t="s">
        <v>76352</v>
      </c>
      <c r="E2194" s="113" t="s">
        <v>76514</v>
      </c>
      <c r="F2194" s="113" t="s">
        <v>76255</v>
      </c>
      <c r="G2194" s="113" t="s">
        <v>76419</v>
      </c>
      <c r="H2194" s="113" t="s">
        <v>76419</v>
      </c>
      <c r="I2194" s="113" t="s">
        <v>76420</v>
      </c>
      <c r="J2194" s="115">
        <v>136.68</v>
      </c>
    </row>
    <row r="2195" spans="1:10" x14ac:dyDescent="0.35">
      <c r="A2195" s="113" t="s">
        <v>76511</v>
      </c>
      <c r="B2195" s="113" t="s">
        <v>76513</v>
      </c>
      <c r="C2195" s="113">
        <v>413</v>
      </c>
      <c r="D2195" s="113" t="s">
        <v>76352</v>
      </c>
      <c r="E2195" s="113" t="s">
        <v>76514</v>
      </c>
      <c r="F2195" s="113" t="s">
        <v>76255</v>
      </c>
      <c r="G2195" s="113" t="s">
        <v>76421</v>
      </c>
      <c r="H2195" s="113" t="s">
        <v>76422</v>
      </c>
      <c r="I2195" s="113" t="s">
        <v>76423</v>
      </c>
      <c r="J2195" s="115">
        <v>223.55</v>
      </c>
    </row>
    <row r="2196" spans="1:10" x14ac:dyDescent="0.35">
      <c r="A2196" s="113" t="s">
        <v>76511</v>
      </c>
      <c r="B2196" s="113" t="s">
        <v>76513</v>
      </c>
      <c r="C2196" s="113">
        <v>413</v>
      </c>
      <c r="D2196" s="113" t="s">
        <v>76352</v>
      </c>
      <c r="E2196" s="113" t="s">
        <v>76514</v>
      </c>
      <c r="F2196" s="113" t="s">
        <v>76255</v>
      </c>
      <c r="G2196" s="113" t="s">
        <v>76424</v>
      </c>
      <c r="H2196" s="113" t="s">
        <v>76425</v>
      </c>
      <c r="I2196" s="113" t="s">
        <v>76426</v>
      </c>
      <c r="J2196" s="115">
        <v>163.1</v>
      </c>
    </row>
    <row r="2197" spans="1:10" x14ac:dyDescent="0.35">
      <c r="A2197" s="113" t="s">
        <v>76511</v>
      </c>
      <c r="B2197" s="113" t="s">
        <v>76513</v>
      </c>
      <c r="C2197" s="113">
        <v>413</v>
      </c>
      <c r="D2197" s="113" t="s">
        <v>76352</v>
      </c>
      <c r="E2197" s="113" t="s">
        <v>76514</v>
      </c>
      <c r="F2197" s="113" t="s">
        <v>76255</v>
      </c>
      <c r="G2197" s="113" t="s">
        <v>76427</v>
      </c>
      <c r="H2197" s="113" t="s">
        <v>76428</v>
      </c>
      <c r="I2197" s="113" t="s">
        <v>76429</v>
      </c>
      <c r="J2197" s="115">
        <v>223.55</v>
      </c>
    </row>
    <row r="2198" spans="1:10" x14ac:dyDescent="0.35">
      <c r="A2198" s="113" t="s">
        <v>76511</v>
      </c>
      <c r="B2198" s="113" t="s">
        <v>76513</v>
      </c>
      <c r="C2198" s="113">
        <v>413</v>
      </c>
      <c r="D2198" s="113" t="s">
        <v>76352</v>
      </c>
      <c r="E2198" s="113" t="s">
        <v>76514</v>
      </c>
      <c r="F2198" s="113" t="s">
        <v>76255</v>
      </c>
      <c r="G2198" s="113" t="s">
        <v>76430</v>
      </c>
      <c r="H2198" s="113" t="s">
        <v>76431</v>
      </c>
      <c r="I2198" s="113" t="s">
        <v>76432</v>
      </c>
      <c r="J2198" s="115">
        <v>201.03</v>
      </c>
    </row>
    <row r="2199" spans="1:10" x14ac:dyDescent="0.35">
      <c r="A2199" s="113" t="s">
        <v>76511</v>
      </c>
      <c r="B2199" s="113" t="s">
        <v>76513</v>
      </c>
      <c r="C2199" s="113">
        <v>413</v>
      </c>
      <c r="D2199" s="113" t="s">
        <v>76352</v>
      </c>
      <c r="E2199" s="113" t="s">
        <v>76514</v>
      </c>
      <c r="F2199" s="113" t="s">
        <v>76255</v>
      </c>
      <c r="G2199" s="113" t="s">
        <v>76433</v>
      </c>
      <c r="H2199" s="113" t="s">
        <v>76434</v>
      </c>
      <c r="I2199" s="113" t="s">
        <v>76435</v>
      </c>
      <c r="J2199" s="115">
        <v>175.6</v>
      </c>
    </row>
    <row r="2200" spans="1:10" x14ac:dyDescent="0.35">
      <c r="A2200" s="113" t="s">
        <v>76511</v>
      </c>
      <c r="B2200" s="113" t="s">
        <v>76513</v>
      </c>
      <c r="C2200" s="113">
        <v>413</v>
      </c>
      <c r="D2200" s="113" t="s">
        <v>76352</v>
      </c>
      <c r="E2200" s="113" t="s">
        <v>76514</v>
      </c>
      <c r="F2200" s="113" t="s">
        <v>76255</v>
      </c>
      <c r="G2200" s="113" t="s">
        <v>76436</v>
      </c>
      <c r="H2200" s="113" t="s">
        <v>76437</v>
      </c>
      <c r="I2200" s="113" t="s">
        <v>76438</v>
      </c>
      <c r="J2200" s="115">
        <v>255.31</v>
      </c>
    </row>
    <row r="2201" spans="1:10" x14ac:dyDescent="0.35">
      <c r="A2201" s="113" t="s">
        <v>76511</v>
      </c>
      <c r="B2201" s="113" t="s">
        <v>76513</v>
      </c>
      <c r="C2201" s="113">
        <v>413</v>
      </c>
      <c r="D2201" s="113" t="s">
        <v>76352</v>
      </c>
      <c r="E2201" s="113" t="s">
        <v>76514</v>
      </c>
      <c r="F2201" s="113" t="s">
        <v>76256</v>
      </c>
      <c r="G2201" s="113" t="s">
        <v>76419</v>
      </c>
      <c r="H2201" s="113" t="s">
        <v>76419</v>
      </c>
      <c r="I2201" s="113" t="s">
        <v>76420</v>
      </c>
      <c r="J2201" s="115">
        <v>138.13999999999999</v>
      </c>
    </row>
    <row r="2202" spans="1:10" x14ac:dyDescent="0.35">
      <c r="A2202" s="113" t="s">
        <v>76511</v>
      </c>
      <c r="B2202" s="113" t="s">
        <v>76513</v>
      </c>
      <c r="C2202" s="113">
        <v>413</v>
      </c>
      <c r="D2202" s="113" t="s">
        <v>76352</v>
      </c>
      <c r="E2202" s="113" t="s">
        <v>76514</v>
      </c>
      <c r="F2202" s="113" t="s">
        <v>76256</v>
      </c>
      <c r="G2202" s="113" t="s">
        <v>76421</v>
      </c>
      <c r="H2202" s="113" t="s">
        <v>76422</v>
      </c>
      <c r="I2202" s="113" t="s">
        <v>76423</v>
      </c>
      <c r="J2202" s="115">
        <v>156.72</v>
      </c>
    </row>
    <row r="2203" spans="1:10" x14ac:dyDescent="0.35">
      <c r="A2203" s="113" t="s">
        <v>76511</v>
      </c>
      <c r="B2203" s="113" t="s">
        <v>76513</v>
      </c>
      <c r="C2203" s="113">
        <v>413</v>
      </c>
      <c r="D2203" s="113" t="s">
        <v>76352</v>
      </c>
      <c r="E2203" s="113" t="s">
        <v>76514</v>
      </c>
      <c r="F2203" s="113" t="s">
        <v>76256</v>
      </c>
      <c r="G2203" s="113" t="s">
        <v>76424</v>
      </c>
      <c r="H2203" s="113" t="s">
        <v>76425</v>
      </c>
      <c r="I2203" s="113" t="s">
        <v>76426</v>
      </c>
      <c r="J2203" s="115">
        <v>157.85</v>
      </c>
    </row>
    <row r="2204" spans="1:10" x14ac:dyDescent="0.35">
      <c r="A2204" s="113" t="s">
        <v>76511</v>
      </c>
      <c r="B2204" s="113" t="s">
        <v>76513</v>
      </c>
      <c r="C2204" s="113">
        <v>413</v>
      </c>
      <c r="D2204" s="113" t="s">
        <v>76352</v>
      </c>
      <c r="E2204" s="113" t="s">
        <v>76514</v>
      </c>
      <c r="F2204" s="113" t="s">
        <v>76256</v>
      </c>
      <c r="G2204" s="113" t="s">
        <v>76427</v>
      </c>
      <c r="H2204" s="113" t="s">
        <v>76428</v>
      </c>
      <c r="I2204" s="113" t="s">
        <v>76429</v>
      </c>
      <c r="J2204" s="115">
        <v>156.72</v>
      </c>
    </row>
    <row r="2205" spans="1:10" x14ac:dyDescent="0.35">
      <c r="A2205" s="113" t="s">
        <v>76511</v>
      </c>
      <c r="B2205" s="113" t="s">
        <v>76513</v>
      </c>
      <c r="C2205" s="113">
        <v>413</v>
      </c>
      <c r="D2205" s="113" t="s">
        <v>76352</v>
      </c>
      <c r="E2205" s="113" t="s">
        <v>76514</v>
      </c>
      <c r="F2205" s="113" t="s">
        <v>76256</v>
      </c>
      <c r="G2205" s="113" t="s">
        <v>76430</v>
      </c>
      <c r="H2205" s="113" t="s">
        <v>76431</v>
      </c>
      <c r="I2205" s="113" t="s">
        <v>76432</v>
      </c>
      <c r="J2205" s="115">
        <v>199.9</v>
      </c>
    </row>
    <row r="2206" spans="1:10" x14ac:dyDescent="0.35">
      <c r="A2206" s="113" t="s">
        <v>76511</v>
      </c>
      <c r="B2206" s="113" t="s">
        <v>76513</v>
      </c>
      <c r="C2206" s="113">
        <v>413</v>
      </c>
      <c r="D2206" s="113" t="s">
        <v>76352</v>
      </c>
      <c r="E2206" s="113" t="s">
        <v>76514</v>
      </c>
      <c r="F2206" s="113" t="s">
        <v>76256</v>
      </c>
      <c r="G2206" s="113" t="s">
        <v>76433</v>
      </c>
      <c r="H2206" s="113" t="s">
        <v>76434</v>
      </c>
      <c r="I2206" s="113" t="s">
        <v>76435</v>
      </c>
      <c r="J2206" s="115">
        <v>199.9</v>
      </c>
    </row>
    <row r="2207" spans="1:10" x14ac:dyDescent="0.35">
      <c r="A2207" s="113" t="s">
        <v>76511</v>
      </c>
      <c r="B2207" s="113" t="s">
        <v>76513</v>
      </c>
      <c r="C2207" s="113">
        <v>413</v>
      </c>
      <c r="D2207" s="113" t="s">
        <v>76352</v>
      </c>
      <c r="E2207" s="113" t="s">
        <v>76514</v>
      </c>
      <c r="F2207" s="113" t="s">
        <v>76256</v>
      </c>
      <c r="G2207" s="113" t="s">
        <v>76436</v>
      </c>
      <c r="H2207" s="113" t="s">
        <v>76437</v>
      </c>
      <c r="I2207" s="113" t="s">
        <v>76438</v>
      </c>
      <c r="J2207" s="115">
        <v>290.62</v>
      </c>
    </row>
    <row r="2208" spans="1:10" x14ac:dyDescent="0.35">
      <c r="A2208" s="113" t="s">
        <v>76511</v>
      </c>
      <c r="B2208" s="113" t="s">
        <v>76515</v>
      </c>
      <c r="C2208" s="113">
        <v>415</v>
      </c>
      <c r="D2208" s="113" t="s">
        <v>76516</v>
      </c>
      <c r="E2208" s="113" t="s">
        <v>76517</v>
      </c>
      <c r="F2208" s="113" t="s">
        <v>76418</v>
      </c>
      <c r="G2208" s="113" t="s">
        <v>76419</v>
      </c>
      <c r="H2208" s="113" t="s">
        <v>76419</v>
      </c>
      <c r="I2208" s="113" t="s">
        <v>76420</v>
      </c>
      <c r="J2208" s="115">
        <v>171.05</v>
      </c>
    </row>
    <row r="2209" spans="1:10" x14ac:dyDescent="0.35">
      <c r="A2209" s="113" t="s">
        <v>76511</v>
      </c>
      <c r="B2209" s="113" t="s">
        <v>76515</v>
      </c>
      <c r="C2209" s="113">
        <v>415</v>
      </c>
      <c r="D2209" s="113" t="s">
        <v>76516</v>
      </c>
      <c r="E2209" s="113" t="s">
        <v>76517</v>
      </c>
      <c r="F2209" s="113" t="s">
        <v>76418</v>
      </c>
      <c r="G2209" s="113" t="s">
        <v>76421</v>
      </c>
      <c r="H2209" s="113" t="s">
        <v>76422</v>
      </c>
      <c r="I2209" s="113" t="s">
        <v>76423</v>
      </c>
      <c r="J2209" s="115">
        <v>265.49</v>
      </c>
    </row>
    <row r="2210" spans="1:10" x14ac:dyDescent="0.35">
      <c r="A2210" s="113" t="s">
        <v>76511</v>
      </c>
      <c r="B2210" s="113" t="s">
        <v>76515</v>
      </c>
      <c r="C2210" s="113">
        <v>415</v>
      </c>
      <c r="D2210" s="113" t="s">
        <v>76516</v>
      </c>
      <c r="E2210" s="113" t="s">
        <v>76517</v>
      </c>
      <c r="F2210" s="113" t="s">
        <v>76418</v>
      </c>
      <c r="G2210" s="113" t="s">
        <v>76424</v>
      </c>
      <c r="H2210" s="113" t="s">
        <v>76425</v>
      </c>
      <c r="I2210" s="113" t="s">
        <v>76426</v>
      </c>
      <c r="J2210" s="115">
        <v>175.44</v>
      </c>
    </row>
    <row r="2211" spans="1:10" x14ac:dyDescent="0.35">
      <c r="A2211" s="113" t="s">
        <v>76511</v>
      </c>
      <c r="B2211" s="113" t="s">
        <v>76515</v>
      </c>
      <c r="C2211" s="113">
        <v>415</v>
      </c>
      <c r="D2211" s="113" t="s">
        <v>76516</v>
      </c>
      <c r="E2211" s="113" t="s">
        <v>76517</v>
      </c>
      <c r="F2211" s="113" t="s">
        <v>76418</v>
      </c>
      <c r="G2211" s="113" t="s">
        <v>76427</v>
      </c>
      <c r="H2211" s="113" t="s">
        <v>76428</v>
      </c>
      <c r="I2211" s="113" t="s">
        <v>76429</v>
      </c>
      <c r="J2211" s="115">
        <v>265.49</v>
      </c>
    </row>
    <row r="2212" spans="1:10" x14ac:dyDescent="0.35">
      <c r="A2212" s="113" t="s">
        <v>76511</v>
      </c>
      <c r="B2212" s="113" t="s">
        <v>76515</v>
      </c>
      <c r="C2212" s="113">
        <v>415</v>
      </c>
      <c r="D2212" s="113" t="s">
        <v>76516</v>
      </c>
      <c r="E2212" s="113" t="s">
        <v>76517</v>
      </c>
      <c r="F2212" s="113" t="s">
        <v>76418</v>
      </c>
      <c r="G2212" s="113" t="s">
        <v>76430</v>
      </c>
      <c r="H2212" s="113" t="s">
        <v>76431</v>
      </c>
      <c r="I2212" s="113" t="s">
        <v>76432</v>
      </c>
      <c r="J2212" s="115">
        <v>265.49</v>
      </c>
    </row>
    <row r="2213" spans="1:10" x14ac:dyDescent="0.35">
      <c r="A2213" s="113" t="s">
        <v>76511</v>
      </c>
      <c r="B2213" s="113" t="s">
        <v>76515</v>
      </c>
      <c r="C2213" s="113">
        <v>415</v>
      </c>
      <c r="D2213" s="113" t="s">
        <v>76516</v>
      </c>
      <c r="E2213" s="113" t="s">
        <v>76517</v>
      </c>
      <c r="F2213" s="113" t="s">
        <v>76418</v>
      </c>
      <c r="G2213" s="113" t="s">
        <v>76433</v>
      </c>
      <c r="H2213" s="113" t="s">
        <v>76434</v>
      </c>
      <c r="I2213" s="113" t="s">
        <v>76435</v>
      </c>
      <c r="J2213" s="115">
        <v>233.62</v>
      </c>
    </row>
    <row r="2214" spans="1:10" x14ac:dyDescent="0.35">
      <c r="A2214" s="113" t="s">
        <v>76511</v>
      </c>
      <c r="B2214" s="113" t="s">
        <v>76515</v>
      </c>
      <c r="C2214" s="113">
        <v>415</v>
      </c>
      <c r="D2214" s="113" t="s">
        <v>76516</v>
      </c>
      <c r="E2214" s="113" t="s">
        <v>76517</v>
      </c>
      <c r="F2214" s="113" t="s">
        <v>76418</v>
      </c>
      <c r="G2214" s="113" t="s">
        <v>76436</v>
      </c>
      <c r="H2214" s="113" t="s">
        <v>76437</v>
      </c>
      <c r="I2214" s="113" t="s">
        <v>76438</v>
      </c>
      <c r="J2214" s="115">
        <v>213.16</v>
      </c>
    </row>
    <row r="2215" spans="1:10" x14ac:dyDescent="0.35">
      <c r="A2215" s="113" t="s">
        <v>76511</v>
      </c>
      <c r="B2215" s="113" t="s">
        <v>76515</v>
      </c>
      <c r="C2215" s="113">
        <v>415</v>
      </c>
      <c r="D2215" s="113" t="s">
        <v>76516</v>
      </c>
      <c r="E2215" s="113" t="s">
        <v>76517</v>
      </c>
      <c r="F2215" s="113" t="s">
        <v>76255</v>
      </c>
      <c r="G2215" s="113" t="s">
        <v>76419</v>
      </c>
      <c r="H2215" s="113" t="s">
        <v>76419</v>
      </c>
      <c r="I2215" s="113" t="s">
        <v>76420</v>
      </c>
      <c r="J2215" s="115">
        <v>136.68</v>
      </c>
    </row>
    <row r="2216" spans="1:10" x14ac:dyDescent="0.35">
      <c r="A2216" s="113" t="s">
        <v>76511</v>
      </c>
      <c r="B2216" s="113" t="s">
        <v>76515</v>
      </c>
      <c r="C2216" s="113">
        <v>415</v>
      </c>
      <c r="D2216" s="113" t="s">
        <v>76516</v>
      </c>
      <c r="E2216" s="113" t="s">
        <v>76517</v>
      </c>
      <c r="F2216" s="113" t="s">
        <v>76255</v>
      </c>
      <c r="G2216" s="113" t="s">
        <v>76421</v>
      </c>
      <c r="H2216" s="113" t="s">
        <v>76422</v>
      </c>
      <c r="I2216" s="113" t="s">
        <v>76423</v>
      </c>
      <c r="J2216" s="115">
        <v>223.55</v>
      </c>
    </row>
    <row r="2217" spans="1:10" x14ac:dyDescent="0.35">
      <c r="A2217" s="113" t="s">
        <v>76511</v>
      </c>
      <c r="B2217" s="113" t="s">
        <v>76515</v>
      </c>
      <c r="C2217" s="113">
        <v>415</v>
      </c>
      <c r="D2217" s="113" t="s">
        <v>76516</v>
      </c>
      <c r="E2217" s="113" t="s">
        <v>76517</v>
      </c>
      <c r="F2217" s="113" t="s">
        <v>76255</v>
      </c>
      <c r="G2217" s="113" t="s">
        <v>76424</v>
      </c>
      <c r="H2217" s="113" t="s">
        <v>76425</v>
      </c>
      <c r="I2217" s="113" t="s">
        <v>76426</v>
      </c>
      <c r="J2217" s="115">
        <v>163.1</v>
      </c>
    </row>
    <row r="2218" spans="1:10" x14ac:dyDescent="0.35">
      <c r="A2218" s="113" t="s">
        <v>76511</v>
      </c>
      <c r="B2218" s="113" t="s">
        <v>76515</v>
      </c>
      <c r="C2218" s="113">
        <v>415</v>
      </c>
      <c r="D2218" s="113" t="s">
        <v>76516</v>
      </c>
      <c r="E2218" s="113" t="s">
        <v>76517</v>
      </c>
      <c r="F2218" s="113" t="s">
        <v>76255</v>
      </c>
      <c r="G2218" s="113" t="s">
        <v>76427</v>
      </c>
      <c r="H2218" s="113" t="s">
        <v>76428</v>
      </c>
      <c r="I2218" s="113" t="s">
        <v>76429</v>
      </c>
      <c r="J2218" s="115">
        <v>223.55</v>
      </c>
    </row>
    <row r="2219" spans="1:10" x14ac:dyDescent="0.35">
      <c r="A2219" s="113" t="s">
        <v>76511</v>
      </c>
      <c r="B2219" s="113" t="s">
        <v>76515</v>
      </c>
      <c r="C2219" s="113">
        <v>415</v>
      </c>
      <c r="D2219" s="113" t="s">
        <v>76516</v>
      </c>
      <c r="E2219" s="113" t="s">
        <v>76517</v>
      </c>
      <c r="F2219" s="113" t="s">
        <v>76255</v>
      </c>
      <c r="G2219" s="113" t="s">
        <v>76430</v>
      </c>
      <c r="H2219" s="113" t="s">
        <v>76431</v>
      </c>
      <c r="I2219" s="113" t="s">
        <v>76432</v>
      </c>
      <c r="J2219" s="115">
        <v>201.03</v>
      </c>
    </row>
    <row r="2220" spans="1:10" x14ac:dyDescent="0.35">
      <c r="A2220" s="113" t="s">
        <v>76511</v>
      </c>
      <c r="B2220" s="113" t="s">
        <v>76515</v>
      </c>
      <c r="C2220" s="113">
        <v>415</v>
      </c>
      <c r="D2220" s="113" t="s">
        <v>76516</v>
      </c>
      <c r="E2220" s="113" t="s">
        <v>76517</v>
      </c>
      <c r="F2220" s="113" t="s">
        <v>76255</v>
      </c>
      <c r="G2220" s="113" t="s">
        <v>76433</v>
      </c>
      <c r="H2220" s="113" t="s">
        <v>76434</v>
      </c>
      <c r="I2220" s="113" t="s">
        <v>76435</v>
      </c>
      <c r="J2220" s="115">
        <v>175.6</v>
      </c>
    </row>
    <row r="2221" spans="1:10" x14ac:dyDescent="0.35">
      <c r="A2221" s="113" t="s">
        <v>76511</v>
      </c>
      <c r="B2221" s="113" t="s">
        <v>76515</v>
      </c>
      <c r="C2221" s="113">
        <v>415</v>
      </c>
      <c r="D2221" s="113" t="s">
        <v>76516</v>
      </c>
      <c r="E2221" s="113" t="s">
        <v>76517</v>
      </c>
      <c r="F2221" s="113" t="s">
        <v>76255</v>
      </c>
      <c r="G2221" s="113" t="s">
        <v>76436</v>
      </c>
      <c r="H2221" s="113" t="s">
        <v>76437</v>
      </c>
      <c r="I2221" s="113" t="s">
        <v>76438</v>
      </c>
      <c r="J2221" s="115">
        <v>255.31</v>
      </c>
    </row>
    <row r="2222" spans="1:10" x14ac:dyDescent="0.35">
      <c r="A2222" s="113" t="s">
        <v>76511</v>
      </c>
      <c r="B2222" s="113" t="s">
        <v>76515</v>
      </c>
      <c r="C2222" s="113">
        <v>415</v>
      </c>
      <c r="D2222" s="113" t="s">
        <v>76516</v>
      </c>
      <c r="E2222" s="113" t="s">
        <v>76517</v>
      </c>
      <c r="F2222" s="113" t="s">
        <v>76256</v>
      </c>
      <c r="G2222" s="113" t="s">
        <v>76419</v>
      </c>
      <c r="H2222" s="113" t="s">
        <v>76419</v>
      </c>
      <c r="I2222" s="113" t="s">
        <v>76420</v>
      </c>
      <c r="J2222" s="115">
        <v>138.13999999999999</v>
      </c>
    </row>
    <row r="2223" spans="1:10" x14ac:dyDescent="0.35">
      <c r="A2223" s="113" t="s">
        <v>76511</v>
      </c>
      <c r="B2223" s="113" t="s">
        <v>76515</v>
      </c>
      <c r="C2223" s="113">
        <v>415</v>
      </c>
      <c r="D2223" s="113" t="s">
        <v>76516</v>
      </c>
      <c r="E2223" s="113" t="s">
        <v>76517</v>
      </c>
      <c r="F2223" s="113" t="s">
        <v>76256</v>
      </c>
      <c r="G2223" s="113" t="s">
        <v>76421</v>
      </c>
      <c r="H2223" s="113" t="s">
        <v>76422</v>
      </c>
      <c r="I2223" s="113" t="s">
        <v>76423</v>
      </c>
      <c r="J2223" s="115">
        <v>156.72</v>
      </c>
    </row>
    <row r="2224" spans="1:10" x14ac:dyDescent="0.35">
      <c r="A2224" s="113" t="s">
        <v>76511</v>
      </c>
      <c r="B2224" s="113" t="s">
        <v>76515</v>
      </c>
      <c r="C2224" s="113">
        <v>415</v>
      </c>
      <c r="D2224" s="113" t="s">
        <v>76516</v>
      </c>
      <c r="E2224" s="113" t="s">
        <v>76517</v>
      </c>
      <c r="F2224" s="113" t="s">
        <v>76256</v>
      </c>
      <c r="G2224" s="113" t="s">
        <v>76424</v>
      </c>
      <c r="H2224" s="113" t="s">
        <v>76425</v>
      </c>
      <c r="I2224" s="113" t="s">
        <v>76426</v>
      </c>
      <c r="J2224" s="115">
        <v>157.85</v>
      </c>
    </row>
    <row r="2225" spans="1:10" x14ac:dyDescent="0.35">
      <c r="A2225" s="113" t="s">
        <v>76511</v>
      </c>
      <c r="B2225" s="113" t="s">
        <v>76515</v>
      </c>
      <c r="C2225" s="113">
        <v>415</v>
      </c>
      <c r="D2225" s="113" t="s">
        <v>76516</v>
      </c>
      <c r="E2225" s="113" t="s">
        <v>76517</v>
      </c>
      <c r="F2225" s="113" t="s">
        <v>76256</v>
      </c>
      <c r="G2225" s="113" t="s">
        <v>76427</v>
      </c>
      <c r="H2225" s="113" t="s">
        <v>76428</v>
      </c>
      <c r="I2225" s="113" t="s">
        <v>76429</v>
      </c>
      <c r="J2225" s="115">
        <v>156.72</v>
      </c>
    </row>
    <row r="2226" spans="1:10" x14ac:dyDescent="0.35">
      <c r="A2226" s="113" t="s">
        <v>76511</v>
      </c>
      <c r="B2226" s="113" t="s">
        <v>76515</v>
      </c>
      <c r="C2226" s="113">
        <v>415</v>
      </c>
      <c r="D2226" s="113" t="s">
        <v>76516</v>
      </c>
      <c r="E2226" s="113" t="s">
        <v>76517</v>
      </c>
      <c r="F2226" s="113" t="s">
        <v>76256</v>
      </c>
      <c r="G2226" s="113" t="s">
        <v>76430</v>
      </c>
      <c r="H2226" s="113" t="s">
        <v>76431</v>
      </c>
      <c r="I2226" s="113" t="s">
        <v>76432</v>
      </c>
      <c r="J2226" s="115">
        <v>199.9</v>
      </c>
    </row>
    <row r="2227" spans="1:10" x14ac:dyDescent="0.35">
      <c r="A2227" s="113" t="s">
        <v>76511</v>
      </c>
      <c r="B2227" s="113" t="s">
        <v>76515</v>
      </c>
      <c r="C2227" s="113">
        <v>415</v>
      </c>
      <c r="D2227" s="113" t="s">
        <v>76516</v>
      </c>
      <c r="E2227" s="113" t="s">
        <v>76517</v>
      </c>
      <c r="F2227" s="113" t="s">
        <v>76256</v>
      </c>
      <c r="G2227" s="113" t="s">
        <v>76433</v>
      </c>
      <c r="H2227" s="113" t="s">
        <v>76434</v>
      </c>
      <c r="I2227" s="113" t="s">
        <v>76435</v>
      </c>
      <c r="J2227" s="115">
        <v>199.9</v>
      </c>
    </row>
    <row r="2228" spans="1:10" x14ac:dyDescent="0.35">
      <c r="A2228" s="113" t="s">
        <v>76511</v>
      </c>
      <c r="B2228" s="113" t="s">
        <v>76515</v>
      </c>
      <c r="C2228" s="113">
        <v>415</v>
      </c>
      <c r="D2228" s="113" t="s">
        <v>76516</v>
      </c>
      <c r="E2228" s="113" t="s">
        <v>76517</v>
      </c>
      <c r="F2228" s="113" t="s">
        <v>76256</v>
      </c>
      <c r="G2228" s="113" t="s">
        <v>76436</v>
      </c>
      <c r="H2228" s="113" t="s">
        <v>76437</v>
      </c>
      <c r="I2228" s="113" t="s">
        <v>76438</v>
      </c>
      <c r="J2228" s="115">
        <v>290.62</v>
      </c>
    </row>
    <row r="2229" spans="1:10" x14ac:dyDescent="0.35">
      <c r="A2229" s="113" t="s">
        <v>76511</v>
      </c>
      <c r="B2229" s="113" t="s">
        <v>76513</v>
      </c>
      <c r="C2229" s="113">
        <v>417</v>
      </c>
      <c r="D2229" s="113" t="s">
        <v>76355</v>
      </c>
      <c r="E2229" s="113" t="s">
        <v>76514</v>
      </c>
      <c r="F2229" s="113" t="s">
        <v>76418</v>
      </c>
      <c r="G2229" s="113" t="s">
        <v>76419</v>
      </c>
      <c r="H2229" s="113" t="s">
        <v>76419</v>
      </c>
      <c r="I2229" s="113" t="s">
        <v>76420</v>
      </c>
      <c r="J2229" s="115">
        <v>171.05</v>
      </c>
    </row>
    <row r="2230" spans="1:10" x14ac:dyDescent="0.35">
      <c r="A2230" s="113" t="s">
        <v>76511</v>
      </c>
      <c r="B2230" s="113" t="s">
        <v>76513</v>
      </c>
      <c r="C2230" s="113">
        <v>417</v>
      </c>
      <c r="D2230" s="113" t="s">
        <v>76355</v>
      </c>
      <c r="E2230" s="113" t="s">
        <v>76514</v>
      </c>
      <c r="F2230" s="113" t="s">
        <v>76418</v>
      </c>
      <c r="G2230" s="113" t="s">
        <v>76421</v>
      </c>
      <c r="H2230" s="113" t="s">
        <v>76422</v>
      </c>
      <c r="I2230" s="113" t="s">
        <v>76423</v>
      </c>
      <c r="J2230" s="115">
        <v>265.49</v>
      </c>
    </row>
    <row r="2231" spans="1:10" x14ac:dyDescent="0.35">
      <c r="A2231" s="113" t="s">
        <v>76511</v>
      </c>
      <c r="B2231" s="113" t="s">
        <v>76513</v>
      </c>
      <c r="C2231" s="113">
        <v>417</v>
      </c>
      <c r="D2231" s="113" t="s">
        <v>76355</v>
      </c>
      <c r="E2231" s="113" t="s">
        <v>76514</v>
      </c>
      <c r="F2231" s="113" t="s">
        <v>76418</v>
      </c>
      <c r="G2231" s="113" t="s">
        <v>76424</v>
      </c>
      <c r="H2231" s="113" t="s">
        <v>76425</v>
      </c>
      <c r="I2231" s="113" t="s">
        <v>76426</v>
      </c>
      <c r="J2231" s="115">
        <v>175.44</v>
      </c>
    </row>
    <row r="2232" spans="1:10" x14ac:dyDescent="0.35">
      <c r="A2232" s="113" t="s">
        <v>76511</v>
      </c>
      <c r="B2232" s="113" t="s">
        <v>76513</v>
      </c>
      <c r="C2232" s="113">
        <v>417</v>
      </c>
      <c r="D2232" s="113" t="s">
        <v>76355</v>
      </c>
      <c r="E2232" s="113" t="s">
        <v>76514</v>
      </c>
      <c r="F2232" s="113" t="s">
        <v>76418</v>
      </c>
      <c r="G2232" s="113" t="s">
        <v>76427</v>
      </c>
      <c r="H2232" s="113" t="s">
        <v>76428</v>
      </c>
      <c r="I2232" s="113" t="s">
        <v>76429</v>
      </c>
      <c r="J2232" s="115">
        <v>265.49</v>
      </c>
    </row>
    <row r="2233" spans="1:10" x14ac:dyDescent="0.35">
      <c r="A2233" s="113" t="s">
        <v>76511</v>
      </c>
      <c r="B2233" s="113" t="s">
        <v>76513</v>
      </c>
      <c r="C2233" s="113">
        <v>417</v>
      </c>
      <c r="D2233" s="113" t="s">
        <v>76355</v>
      </c>
      <c r="E2233" s="113" t="s">
        <v>76514</v>
      </c>
      <c r="F2233" s="113" t="s">
        <v>76418</v>
      </c>
      <c r="G2233" s="113" t="s">
        <v>76430</v>
      </c>
      <c r="H2233" s="113" t="s">
        <v>76431</v>
      </c>
      <c r="I2233" s="113" t="s">
        <v>76432</v>
      </c>
      <c r="J2233" s="115">
        <v>265.49</v>
      </c>
    </row>
    <row r="2234" spans="1:10" x14ac:dyDescent="0.35">
      <c r="A2234" s="113" t="s">
        <v>76511</v>
      </c>
      <c r="B2234" s="113" t="s">
        <v>76513</v>
      </c>
      <c r="C2234" s="113">
        <v>417</v>
      </c>
      <c r="D2234" s="113" t="s">
        <v>76355</v>
      </c>
      <c r="E2234" s="113" t="s">
        <v>76514</v>
      </c>
      <c r="F2234" s="113" t="s">
        <v>76418</v>
      </c>
      <c r="G2234" s="113" t="s">
        <v>76433</v>
      </c>
      <c r="H2234" s="113" t="s">
        <v>76434</v>
      </c>
      <c r="I2234" s="113" t="s">
        <v>76435</v>
      </c>
      <c r="J2234" s="115">
        <v>233.62</v>
      </c>
    </row>
    <row r="2235" spans="1:10" x14ac:dyDescent="0.35">
      <c r="A2235" s="113" t="s">
        <v>76511</v>
      </c>
      <c r="B2235" s="113" t="s">
        <v>76513</v>
      </c>
      <c r="C2235" s="113">
        <v>417</v>
      </c>
      <c r="D2235" s="113" t="s">
        <v>76355</v>
      </c>
      <c r="E2235" s="113" t="s">
        <v>76514</v>
      </c>
      <c r="F2235" s="113" t="s">
        <v>76418</v>
      </c>
      <c r="G2235" s="113" t="s">
        <v>76436</v>
      </c>
      <c r="H2235" s="113" t="s">
        <v>76437</v>
      </c>
      <c r="I2235" s="113" t="s">
        <v>76438</v>
      </c>
      <c r="J2235" s="115">
        <v>213.16</v>
      </c>
    </row>
    <row r="2236" spans="1:10" x14ac:dyDescent="0.35">
      <c r="A2236" s="113" t="s">
        <v>76511</v>
      </c>
      <c r="B2236" s="113" t="s">
        <v>76513</v>
      </c>
      <c r="C2236" s="113">
        <v>417</v>
      </c>
      <c r="D2236" s="113" t="s">
        <v>76355</v>
      </c>
      <c r="E2236" s="113" t="s">
        <v>76514</v>
      </c>
      <c r="F2236" s="113" t="s">
        <v>76255</v>
      </c>
      <c r="G2236" s="113" t="s">
        <v>76419</v>
      </c>
      <c r="H2236" s="113" t="s">
        <v>76419</v>
      </c>
      <c r="I2236" s="113" t="s">
        <v>76420</v>
      </c>
      <c r="J2236" s="115">
        <v>136.68</v>
      </c>
    </row>
    <row r="2237" spans="1:10" x14ac:dyDescent="0.35">
      <c r="A2237" s="113" t="s">
        <v>76511</v>
      </c>
      <c r="B2237" s="113" t="s">
        <v>76513</v>
      </c>
      <c r="C2237" s="113">
        <v>417</v>
      </c>
      <c r="D2237" s="113" t="s">
        <v>76355</v>
      </c>
      <c r="E2237" s="113" t="s">
        <v>76514</v>
      </c>
      <c r="F2237" s="113" t="s">
        <v>76255</v>
      </c>
      <c r="G2237" s="113" t="s">
        <v>76421</v>
      </c>
      <c r="H2237" s="113" t="s">
        <v>76422</v>
      </c>
      <c r="I2237" s="113" t="s">
        <v>76423</v>
      </c>
      <c r="J2237" s="115">
        <v>223.55</v>
      </c>
    </row>
    <row r="2238" spans="1:10" x14ac:dyDescent="0.35">
      <c r="A2238" s="113" t="s">
        <v>76511</v>
      </c>
      <c r="B2238" s="113" t="s">
        <v>76513</v>
      </c>
      <c r="C2238" s="113">
        <v>417</v>
      </c>
      <c r="D2238" s="113" t="s">
        <v>76355</v>
      </c>
      <c r="E2238" s="113" t="s">
        <v>76514</v>
      </c>
      <c r="F2238" s="113" t="s">
        <v>76255</v>
      </c>
      <c r="G2238" s="113" t="s">
        <v>76424</v>
      </c>
      <c r="H2238" s="113" t="s">
        <v>76425</v>
      </c>
      <c r="I2238" s="113" t="s">
        <v>76426</v>
      </c>
      <c r="J2238" s="115">
        <v>163.1</v>
      </c>
    </row>
    <row r="2239" spans="1:10" x14ac:dyDescent="0.35">
      <c r="A2239" s="113" t="s">
        <v>76511</v>
      </c>
      <c r="B2239" s="113" t="s">
        <v>76513</v>
      </c>
      <c r="C2239" s="113">
        <v>417</v>
      </c>
      <c r="D2239" s="113" t="s">
        <v>76355</v>
      </c>
      <c r="E2239" s="113" t="s">
        <v>76514</v>
      </c>
      <c r="F2239" s="113" t="s">
        <v>76255</v>
      </c>
      <c r="G2239" s="113" t="s">
        <v>76427</v>
      </c>
      <c r="H2239" s="113" t="s">
        <v>76428</v>
      </c>
      <c r="I2239" s="113" t="s">
        <v>76429</v>
      </c>
      <c r="J2239" s="115">
        <v>223.55</v>
      </c>
    </row>
    <row r="2240" spans="1:10" x14ac:dyDescent="0.35">
      <c r="A2240" s="113" t="s">
        <v>76511</v>
      </c>
      <c r="B2240" s="113" t="s">
        <v>76513</v>
      </c>
      <c r="C2240" s="113">
        <v>417</v>
      </c>
      <c r="D2240" s="113" t="s">
        <v>76355</v>
      </c>
      <c r="E2240" s="113" t="s">
        <v>76514</v>
      </c>
      <c r="F2240" s="113" t="s">
        <v>76255</v>
      </c>
      <c r="G2240" s="113" t="s">
        <v>76430</v>
      </c>
      <c r="H2240" s="113" t="s">
        <v>76431</v>
      </c>
      <c r="I2240" s="113" t="s">
        <v>76432</v>
      </c>
      <c r="J2240" s="115">
        <v>201.03</v>
      </c>
    </row>
    <row r="2241" spans="1:10" x14ac:dyDescent="0.35">
      <c r="A2241" s="113" t="s">
        <v>76511</v>
      </c>
      <c r="B2241" s="113" t="s">
        <v>76513</v>
      </c>
      <c r="C2241" s="113">
        <v>417</v>
      </c>
      <c r="D2241" s="113" t="s">
        <v>76355</v>
      </c>
      <c r="E2241" s="113" t="s">
        <v>76514</v>
      </c>
      <c r="F2241" s="113" t="s">
        <v>76255</v>
      </c>
      <c r="G2241" s="113" t="s">
        <v>76433</v>
      </c>
      <c r="H2241" s="113" t="s">
        <v>76434</v>
      </c>
      <c r="I2241" s="113" t="s">
        <v>76435</v>
      </c>
      <c r="J2241" s="115">
        <v>175.6</v>
      </c>
    </row>
    <row r="2242" spans="1:10" x14ac:dyDescent="0.35">
      <c r="A2242" s="113" t="s">
        <v>76511</v>
      </c>
      <c r="B2242" s="113" t="s">
        <v>76513</v>
      </c>
      <c r="C2242" s="113">
        <v>417</v>
      </c>
      <c r="D2242" s="113" t="s">
        <v>76355</v>
      </c>
      <c r="E2242" s="113" t="s">
        <v>76514</v>
      </c>
      <c r="F2242" s="113" t="s">
        <v>76255</v>
      </c>
      <c r="G2242" s="113" t="s">
        <v>76436</v>
      </c>
      <c r="H2242" s="113" t="s">
        <v>76437</v>
      </c>
      <c r="I2242" s="113" t="s">
        <v>76438</v>
      </c>
      <c r="J2242" s="115">
        <v>255.31</v>
      </c>
    </row>
    <row r="2243" spans="1:10" x14ac:dyDescent="0.35">
      <c r="A2243" s="113" t="s">
        <v>76511</v>
      </c>
      <c r="B2243" s="113" t="s">
        <v>76513</v>
      </c>
      <c r="C2243" s="113">
        <v>417</v>
      </c>
      <c r="D2243" s="113" t="s">
        <v>76355</v>
      </c>
      <c r="E2243" s="113" t="s">
        <v>76514</v>
      </c>
      <c r="F2243" s="113" t="s">
        <v>76256</v>
      </c>
      <c r="G2243" s="113" t="s">
        <v>76419</v>
      </c>
      <c r="H2243" s="113" t="s">
        <v>76419</v>
      </c>
      <c r="I2243" s="113" t="s">
        <v>76420</v>
      </c>
      <c r="J2243" s="115">
        <v>138.13999999999999</v>
      </c>
    </row>
    <row r="2244" spans="1:10" x14ac:dyDescent="0.35">
      <c r="A2244" s="113" t="s">
        <v>76511</v>
      </c>
      <c r="B2244" s="113" t="s">
        <v>76513</v>
      </c>
      <c r="C2244" s="113">
        <v>417</v>
      </c>
      <c r="D2244" s="113" t="s">
        <v>76355</v>
      </c>
      <c r="E2244" s="113" t="s">
        <v>76514</v>
      </c>
      <c r="F2244" s="113" t="s">
        <v>76256</v>
      </c>
      <c r="G2244" s="113" t="s">
        <v>76421</v>
      </c>
      <c r="H2244" s="113" t="s">
        <v>76422</v>
      </c>
      <c r="I2244" s="113" t="s">
        <v>76423</v>
      </c>
      <c r="J2244" s="115">
        <v>156.72</v>
      </c>
    </row>
    <row r="2245" spans="1:10" x14ac:dyDescent="0.35">
      <c r="A2245" s="113" t="s">
        <v>76511</v>
      </c>
      <c r="B2245" s="113" t="s">
        <v>76513</v>
      </c>
      <c r="C2245" s="113">
        <v>417</v>
      </c>
      <c r="D2245" s="113" t="s">
        <v>76355</v>
      </c>
      <c r="E2245" s="113" t="s">
        <v>76514</v>
      </c>
      <c r="F2245" s="113" t="s">
        <v>76256</v>
      </c>
      <c r="G2245" s="113" t="s">
        <v>76424</v>
      </c>
      <c r="H2245" s="113" t="s">
        <v>76425</v>
      </c>
      <c r="I2245" s="113" t="s">
        <v>76426</v>
      </c>
      <c r="J2245" s="115">
        <v>157.85</v>
      </c>
    </row>
    <row r="2246" spans="1:10" x14ac:dyDescent="0.35">
      <c r="A2246" s="113" t="s">
        <v>76511</v>
      </c>
      <c r="B2246" s="113" t="s">
        <v>76513</v>
      </c>
      <c r="C2246" s="113">
        <v>417</v>
      </c>
      <c r="D2246" s="113" t="s">
        <v>76355</v>
      </c>
      <c r="E2246" s="113" t="s">
        <v>76514</v>
      </c>
      <c r="F2246" s="113" t="s">
        <v>76256</v>
      </c>
      <c r="G2246" s="113" t="s">
        <v>76427</v>
      </c>
      <c r="H2246" s="113" t="s">
        <v>76428</v>
      </c>
      <c r="I2246" s="113" t="s">
        <v>76429</v>
      </c>
      <c r="J2246" s="115">
        <v>156.72</v>
      </c>
    </row>
    <row r="2247" spans="1:10" x14ac:dyDescent="0.35">
      <c r="A2247" s="113" t="s">
        <v>76511</v>
      </c>
      <c r="B2247" s="113" t="s">
        <v>76513</v>
      </c>
      <c r="C2247" s="113">
        <v>417</v>
      </c>
      <c r="D2247" s="113" t="s">
        <v>76355</v>
      </c>
      <c r="E2247" s="113" t="s">
        <v>76514</v>
      </c>
      <c r="F2247" s="113" t="s">
        <v>76256</v>
      </c>
      <c r="G2247" s="113" t="s">
        <v>76430</v>
      </c>
      <c r="H2247" s="113" t="s">
        <v>76431</v>
      </c>
      <c r="I2247" s="113" t="s">
        <v>76432</v>
      </c>
      <c r="J2247" s="115">
        <v>199.9</v>
      </c>
    </row>
    <row r="2248" spans="1:10" x14ac:dyDescent="0.35">
      <c r="A2248" s="113" t="s">
        <v>76511</v>
      </c>
      <c r="B2248" s="113" t="s">
        <v>76513</v>
      </c>
      <c r="C2248" s="113">
        <v>417</v>
      </c>
      <c r="D2248" s="113" t="s">
        <v>76355</v>
      </c>
      <c r="E2248" s="113" t="s">
        <v>76514</v>
      </c>
      <c r="F2248" s="113" t="s">
        <v>76256</v>
      </c>
      <c r="G2248" s="113" t="s">
        <v>76433</v>
      </c>
      <c r="H2248" s="113" t="s">
        <v>76434</v>
      </c>
      <c r="I2248" s="113" t="s">
        <v>76435</v>
      </c>
      <c r="J2248" s="115">
        <v>199.9</v>
      </c>
    </row>
    <row r="2249" spans="1:10" x14ac:dyDescent="0.35">
      <c r="A2249" s="113" t="s">
        <v>76511</v>
      </c>
      <c r="B2249" s="113" t="s">
        <v>76513</v>
      </c>
      <c r="C2249" s="113">
        <v>417</v>
      </c>
      <c r="D2249" s="113" t="s">
        <v>76355</v>
      </c>
      <c r="E2249" s="113" t="s">
        <v>76514</v>
      </c>
      <c r="F2249" s="113" t="s">
        <v>76256</v>
      </c>
      <c r="G2249" s="113" t="s">
        <v>76436</v>
      </c>
      <c r="H2249" s="113" t="s">
        <v>76437</v>
      </c>
      <c r="I2249" s="113" t="s">
        <v>76438</v>
      </c>
      <c r="J2249" s="115">
        <v>290.62</v>
      </c>
    </row>
    <row r="2250" spans="1:10" x14ac:dyDescent="0.35">
      <c r="A2250" s="113" t="s">
        <v>76511</v>
      </c>
      <c r="B2250" s="113" t="s">
        <v>76518</v>
      </c>
      <c r="C2250" s="113">
        <v>419</v>
      </c>
      <c r="D2250" s="113" t="s">
        <v>76357</v>
      </c>
      <c r="E2250" s="113" t="s">
        <v>76519</v>
      </c>
      <c r="F2250" s="113" t="s">
        <v>76418</v>
      </c>
      <c r="G2250" s="113" t="s">
        <v>76419</v>
      </c>
      <c r="H2250" s="113" t="s">
        <v>76419</v>
      </c>
      <c r="I2250" s="113" t="s">
        <v>76420</v>
      </c>
      <c r="J2250" s="115">
        <v>171.05</v>
      </c>
    </row>
    <row r="2251" spans="1:10" x14ac:dyDescent="0.35">
      <c r="A2251" s="113" t="s">
        <v>76511</v>
      </c>
      <c r="B2251" s="113" t="s">
        <v>76518</v>
      </c>
      <c r="C2251" s="113">
        <v>419</v>
      </c>
      <c r="D2251" s="113" t="s">
        <v>76357</v>
      </c>
      <c r="E2251" s="113" t="s">
        <v>76519</v>
      </c>
      <c r="F2251" s="113" t="s">
        <v>76418</v>
      </c>
      <c r="G2251" s="113" t="s">
        <v>76421</v>
      </c>
      <c r="H2251" s="113" t="s">
        <v>76422</v>
      </c>
      <c r="I2251" s="113" t="s">
        <v>76423</v>
      </c>
      <c r="J2251" s="115">
        <v>265.49</v>
      </c>
    </row>
    <row r="2252" spans="1:10" x14ac:dyDescent="0.35">
      <c r="A2252" s="113" t="s">
        <v>76511</v>
      </c>
      <c r="B2252" s="113" t="s">
        <v>76518</v>
      </c>
      <c r="C2252" s="113">
        <v>419</v>
      </c>
      <c r="D2252" s="113" t="s">
        <v>76357</v>
      </c>
      <c r="E2252" s="113" t="s">
        <v>76519</v>
      </c>
      <c r="F2252" s="113" t="s">
        <v>76418</v>
      </c>
      <c r="G2252" s="113" t="s">
        <v>76424</v>
      </c>
      <c r="H2252" s="113" t="s">
        <v>76425</v>
      </c>
      <c r="I2252" s="113" t="s">
        <v>76426</v>
      </c>
      <c r="J2252" s="115">
        <v>175.44</v>
      </c>
    </row>
    <row r="2253" spans="1:10" x14ac:dyDescent="0.35">
      <c r="A2253" s="113" t="s">
        <v>76511</v>
      </c>
      <c r="B2253" s="113" t="s">
        <v>76518</v>
      </c>
      <c r="C2253" s="113">
        <v>419</v>
      </c>
      <c r="D2253" s="113" t="s">
        <v>76357</v>
      </c>
      <c r="E2253" s="113" t="s">
        <v>76519</v>
      </c>
      <c r="F2253" s="113" t="s">
        <v>76418</v>
      </c>
      <c r="G2253" s="113" t="s">
        <v>76427</v>
      </c>
      <c r="H2253" s="113" t="s">
        <v>76428</v>
      </c>
      <c r="I2253" s="113" t="s">
        <v>76429</v>
      </c>
      <c r="J2253" s="115">
        <v>265.49</v>
      </c>
    </row>
    <row r="2254" spans="1:10" x14ac:dyDescent="0.35">
      <c r="A2254" s="113" t="s">
        <v>76511</v>
      </c>
      <c r="B2254" s="113" t="s">
        <v>76518</v>
      </c>
      <c r="C2254" s="113">
        <v>419</v>
      </c>
      <c r="D2254" s="113" t="s">
        <v>76357</v>
      </c>
      <c r="E2254" s="113" t="s">
        <v>76519</v>
      </c>
      <c r="F2254" s="113" t="s">
        <v>76418</v>
      </c>
      <c r="G2254" s="113" t="s">
        <v>76430</v>
      </c>
      <c r="H2254" s="113" t="s">
        <v>76431</v>
      </c>
      <c r="I2254" s="113" t="s">
        <v>76432</v>
      </c>
      <c r="J2254" s="115">
        <v>265.49</v>
      </c>
    </row>
    <row r="2255" spans="1:10" x14ac:dyDescent="0.35">
      <c r="A2255" s="113" t="s">
        <v>76511</v>
      </c>
      <c r="B2255" s="113" t="s">
        <v>76518</v>
      </c>
      <c r="C2255" s="113">
        <v>419</v>
      </c>
      <c r="D2255" s="113" t="s">
        <v>76357</v>
      </c>
      <c r="E2255" s="113" t="s">
        <v>76519</v>
      </c>
      <c r="F2255" s="113" t="s">
        <v>76418</v>
      </c>
      <c r="G2255" s="113" t="s">
        <v>76433</v>
      </c>
      <c r="H2255" s="113" t="s">
        <v>76434</v>
      </c>
      <c r="I2255" s="113" t="s">
        <v>76435</v>
      </c>
      <c r="J2255" s="115">
        <v>233.62</v>
      </c>
    </row>
    <row r="2256" spans="1:10" x14ac:dyDescent="0.35">
      <c r="A2256" s="113" t="s">
        <v>76511</v>
      </c>
      <c r="B2256" s="113" t="s">
        <v>76518</v>
      </c>
      <c r="C2256" s="113">
        <v>419</v>
      </c>
      <c r="D2256" s="113" t="s">
        <v>76357</v>
      </c>
      <c r="E2256" s="113" t="s">
        <v>76519</v>
      </c>
      <c r="F2256" s="113" t="s">
        <v>76418</v>
      </c>
      <c r="G2256" s="113" t="s">
        <v>76436</v>
      </c>
      <c r="H2256" s="113" t="s">
        <v>76437</v>
      </c>
      <c r="I2256" s="113" t="s">
        <v>76438</v>
      </c>
      <c r="J2256" s="115">
        <v>213.16</v>
      </c>
    </row>
    <row r="2257" spans="1:10" x14ac:dyDescent="0.35">
      <c r="A2257" s="113" t="s">
        <v>76511</v>
      </c>
      <c r="B2257" s="113" t="s">
        <v>76518</v>
      </c>
      <c r="C2257" s="113">
        <v>419</v>
      </c>
      <c r="D2257" s="113" t="s">
        <v>76357</v>
      </c>
      <c r="E2257" s="113" t="s">
        <v>76519</v>
      </c>
      <c r="F2257" s="113" t="s">
        <v>76255</v>
      </c>
      <c r="G2257" s="113" t="s">
        <v>76419</v>
      </c>
      <c r="H2257" s="113" t="s">
        <v>76419</v>
      </c>
      <c r="I2257" s="113" t="s">
        <v>76420</v>
      </c>
      <c r="J2257" s="115">
        <v>136.68</v>
      </c>
    </row>
    <row r="2258" spans="1:10" x14ac:dyDescent="0.35">
      <c r="A2258" s="113" t="s">
        <v>76511</v>
      </c>
      <c r="B2258" s="113" t="s">
        <v>76518</v>
      </c>
      <c r="C2258" s="113">
        <v>419</v>
      </c>
      <c r="D2258" s="113" t="s">
        <v>76357</v>
      </c>
      <c r="E2258" s="113" t="s">
        <v>76519</v>
      </c>
      <c r="F2258" s="113" t="s">
        <v>76255</v>
      </c>
      <c r="G2258" s="113" t="s">
        <v>76421</v>
      </c>
      <c r="H2258" s="113" t="s">
        <v>76422</v>
      </c>
      <c r="I2258" s="113" t="s">
        <v>76423</v>
      </c>
      <c r="J2258" s="115">
        <v>223.55</v>
      </c>
    </row>
    <row r="2259" spans="1:10" x14ac:dyDescent="0.35">
      <c r="A2259" s="113" t="s">
        <v>76511</v>
      </c>
      <c r="B2259" s="113" t="s">
        <v>76518</v>
      </c>
      <c r="C2259" s="113">
        <v>419</v>
      </c>
      <c r="D2259" s="113" t="s">
        <v>76357</v>
      </c>
      <c r="E2259" s="113" t="s">
        <v>76519</v>
      </c>
      <c r="F2259" s="113" t="s">
        <v>76255</v>
      </c>
      <c r="G2259" s="113" t="s">
        <v>76424</v>
      </c>
      <c r="H2259" s="113" t="s">
        <v>76425</v>
      </c>
      <c r="I2259" s="113" t="s">
        <v>76426</v>
      </c>
      <c r="J2259" s="115">
        <v>163.1</v>
      </c>
    </row>
    <row r="2260" spans="1:10" x14ac:dyDescent="0.35">
      <c r="A2260" s="113" t="s">
        <v>76511</v>
      </c>
      <c r="B2260" s="113" t="s">
        <v>76518</v>
      </c>
      <c r="C2260" s="113">
        <v>419</v>
      </c>
      <c r="D2260" s="113" t="s">
        <v>76357</v>
      </c>
      <c r="E2260" s="113" t="s">
        <v>76519</v>
      </c>
      <c r="F2260" s="113" t="s">
        <v>76255</v>
      </c>
      <c r="G2260" s="113" t="s">
        <v>76427</v>
      </c>
      <c r="H2260" s="113" t="s">
        <v>76428</v>
      </c>
      <c r="I2260" s="113" t="s">
        <v>76429</v>
      </c>
      <c r="J2260" s="115">
        <v>223.55</v>
      </c>
    </row>
    <row r="2261" spans="1:10" x14ac:dyDescent="0.35">
      <c r="A2261" s="113" t="s">
        <v>76511</v>
      </c>
      <c r="B2261" s="113" t="s">
        <v>76518</v>
      </c>
      <c r="C2261" s="113">
        <v>419</v>
      </c>
      <c r="D2261" s="113" t="s">
        <v>76357</v>
      </c>
      <c r="E2261" s="113" t="s">
        <v>76519</v>
      </c>
      <c r="F2261" s="113" t="s">
        <v>76255</v>
      </c>
      <c r="G2261" s="113" t="s">
        <v>76430</v>
      </c>
      <c r="H2261" s="113" t="s">
        <v>76431</v>
      </c>
      <c r="I2261" s="113" t="s">
        <v>76432</v>
      </c>
      <c r="J2261" s="115">
        <v>201.03</v>
      </c>
    </row>
    <row r="2262" spans="1:10" x14ac:dyDescent="0.35">
      <c r="A2262" s="113" t="s">
        <v>76511</v>
      </c>
      <c r="B2262" s="113" t="s">
        <v>76518</v>
      </c>
      <c r="C2262" s="113">
        <v>419</v>
      </c>
      <c r="D2262" s="113" t="s">
        <v>76357</v>
      </c>
      <c r="E2262" s="113" t="s">
        <v>76519</v>
      </c>
      <c r="F2262" s="113" t="s">
        <v>76255</v>
      </c>
      <c r="G2262" s="113" t="s">
        <v>76433</v>
      </c>
      <c r="H2262" s="113" t="s">
        <v>76434</v>
      </c>
      <c r="I2262" s="113" t="s">
        <v>76435</v>
      </c>
      <c r="J2262" s="115">
        <v>175.6</v>
      </c>
    </row>
    <row r="2263" spans="1:10" x14ac:dyDescent="0.35">
      <c r="A2263" s="113" t="s">
        <v>76511</v>
      </c>
      <c r="B2263" s="113" t="s">
        <v>76518</v>
      </c>
      <c r="C2263" s="113">
        <v>419</v>
      </c>
      <c r="D2263" s="113" t="s">
        <v>76357</v>
      </c>
      <c r="E2263" s="113" t="s">
        <v>76519</v>
      </c>
      <c r="F2263" s="113" t="s">
        <v>76255</v>
      </c>
      <c r="G2263" s="113" t="s">
        <v>76436</v>
      </c>
      <c r="H2263" s="113" t="s">
        <v>76437</v>
      </c>
      <c r="I2263" s="113" t="s">
        <v>76438</v>
      </c>
      <c r="J2263" s="115">
        <v>255.31</v>
      </c>
    </row>
    <row r="2264" spans="1:10" x14ac:dyDescent="0.35">
      <c r="A2264" s="113" t="s">
        <v>76511</v>
      </c>
      <c r="B2264" s="113" t="s">
        <v>76518</v>
      </c>
      <c r="C2264" s="113">
        <v>419</v>
      </c>
      <c r="D2264" s="113" t="s">
        <v>76357</v>
      </c>
      <c r="E2264" s="113" t="s">
        <v>76519</v>
      </c>
      <c r="F2264" s="113" t="s">
        <v>76256</v>
      </c>
      <c r="G2264" s="113" t="s">
        <v>76419</v>
      </c>
      <c r="H2264" s="113" t="s">
        <v>76419</v>
      </c>
      <c r="I2264" s="113" t="s">
        <v>76420</v>
      </c>
      <c r="J2264" s="115">
        <v>138.13999999999999</v>
      </c>
    </row>
    <row r="2265" spans="1:10" x14ac:dyDescent="0.35">
      <c r="A2265" s="113" t="s">
        <v>76511</v>
      </c>
      <c r="B2265" s="113" t="s">
        <v>76518</v>
      </c>
      <c r="C2265" s="113">
        <v>419</v>
      </c>
      <c r="D2265" s="113" t="s">
        <v>76357</v>
      </c>
      <c r="E2265" s="113" t="s">
        <v>76519</v>
      </c>
      <c r="F2265" s="113" t="s">
        <v>76256</v>
      </c>
      <c r="G2265" s="113" t="s">
        <v>76421</v>
      </c>
      <c r="H2265" s="113" t="s">
        <v>76422</v>
      </c>
      <c r="I2265" s="113" t="s">
        <v>76423</v>
      </c>
      <c r="J2265" s="115">
        <v>156.72</v>
      </c>
    </row>
    <row r="2266" spans="1:10" x14ac:dyDescent="0.35">
      <c r="A2266" s="113" t="s">
        <v>76511</v>
      </c>
      <c r="B2266" s="113" t="s">
        <v>76518</v>
      </c>
      <c r="C2266" s="113">
        <v>419</v>
      </c>
      <c r="D2266" s="113" t="s">
        <v>76357</v>
      </c>
      <c r="E2266" s="113" t="s">
        <v>76519</v>
      </c>
      <c r="F2266" s="113" t="s">
        <v>76256</v>
      </c>
      <c r="G2266" s="113" t="s">
        <v>76424</v>
      </c>
      <c r="H2266" s="113" t="s">
        <v>76425</v>
      </c>
      <c r="I2266" s="113" t="s">
        <v>76426</v>
      </c>
      <c r="J2266" s="115">
        <v>157.85</v>
      </c>
    </row>
    <row r="2267" spans="1:10" x14ac:dyDescent="0.35">
      <c r="A2267" s="113" t="s">
        <v>76511</v>
      </c>
      <c r="B2267" s="113" t="s">
        <v>76518</v>
      </c>
      <c r="C2267" s="113">
        <v>419</v>
      </c>
      <c r="D2267" s="113" t="s">
        <v>76357</v>
      </c>
      <c r="E2267" s="113" t="s">
        <v>76519</v>
      </c>
      <c r="F2267" s="113" t="s">
        <v>76256</v>
      </c>
      <c r="G2267" s="113" t="s">
        <v>76427</v>
      </c>
      <c r="H2267" s="113" t="s">
        <v>76428</v>
      </c>
      <c r="I2267" s="113" t="s">
        <v>76429</v>
      </c>
      <c r="J2267" s="115">
        <v>156.72</v>
      </c>
    </row>
    <row r="2268" spans="1:10" x14ac:dyDescent="0.35">
      <c r="A2268" s="113" t="s">
        <v>76511</v>
      </c>
      <c r="B2268" s="113" t="s">
        <v>76518</v>
      </c>
      <c r="C2268" s="113">
        <v>419</v>
      </c>
      <c r="D2268" s="113" t="s">
        <v>76357</v>
      </c>
      <c r="E2268" s="113" t="s">
        <v>76519</v>
      </c>
      <c r="F2268" s="113" t="s">
        <v>76256</v>
      </c>
      <c r="G2268" s="113" t="s">
        <v>76430</v>
      </c>
      <c r="H2268" s="113" t="s">
        <v>76431</v>
      </c>
      <c r="I2268" s="113" t="s">
        <v>76432</v>
      </c>
      <c r="J2268" s="115">
        <v>199.9</v>
      </c>
    </row>
    <row r="2269" spans="1:10" x14ac:dyDescent="0.35">
      <c r="A2269" s="113" t="s">
        <v>76511</v>
      </c>
      <c r="B2269" s="113" t="s">
        <v>76518</v>
      </c>
      <c r="C2269" s="113">
        <v>419</v>
      </c>
      <c r="D2269" s="113" t="s">
        <v>76357</v>
      </c>
      <c r="E2269" s="113" t="s">
        <v>76519</v>
      </c>
      <c r="F2269" s="113" t="s">
        <v>76256</v>
      </c>
      <c r="G2269" s="113" t="s">
        <v>76433</v>
      </c>
      <c r="H2269" s="113" t="s">
        <v>76434</v>
      </c>
      <c r="I2269" s="113" t="s">
        <v>76435</v>
      </c>
      <c r="J2269" s="115">
        <v>199.9</v>
      </c>
    </row>
    <row r="2270" spans="1:10" x14ac:dyDescent="0.35">
      <c r="A2270" s="113" t="s">
        <v>76511</v>
      </c>
      <c r="B2270" s="113" t="s">
        <v>76518</v>
      </c>
      <c r="C2270" s="113">
        <v>419</v>
      </c>
      <c r="D2270" s="113" t="s">
        <v>76357</v>
      </c>
      <c r="E2270" s="113" t="s">
        <v>76519</v>
      </c>
      <c r="F2270" s="113" t="s">
        <v>76256</v>
      </c>
      <c r="G2270" s="113" t="s">
        <v>76436</v>
      </c>
      <c r="H2270" s="113" t="s">
        <v>76437</v>
      </c>
      <c r="I2270" s="113" t="s">
        <v>76438</v>
      </c>
      <c r="J2270" s="115">
        <v>290.62</v>
      </c>
    </row>
    <row r="2271" spans="1:10" x14ac:dyDescent="0.35">
      <c r="A2271" s="113" t="s">
        <v>76511</v>
      </c>
      <c r="B2271" s="113" t="s">
        <v>76518</v>
      </c>
      <c r="C2271" s="113">
        <v>421</v>
      </c>
      <c r="D2271" s="113" t="s">
        <v>76358</v>
      </c>
      <c r="E2271" s="113" t="s">
        <v>76519</v>
      </c>
      <c r="F2271" s="113" t="s">
        <v>76418</v>
      </c>
      <c r="G2271" s="113" t="s">
        <v>76419</v>
      </c>
      <c r="H2271" s="113" t="s">
        <v>76419</v>
      </c>
      <c r="I2271" s="113" t="s">
        <v>76420</v>
      </c>
      <c r="J2271" s="115">
        <v>171.05</v>
      </c>
    </row>
    <row r="2272" spans="1:10" x14ac:dyDescent="0.35">
      <c r="A2272" s="113" t="s">
        <v>76511</v>
      </c>
      <c r="B2272" s="113" t="s">
        <v>76518</v>
      </c>
      <c r="C2272" s="113">
        <v>421</v>
      </c>
      <c r="D2272" s="113" t="s">
        <v>76358</v>
      </c>
      <c r="E2272" s="113" t="s">
        <v>76519</v>
      </c>
      <c r="F2272" s="113" t="s">
        <v>76418</v>
      </c>
      <c r="G2272" s="113" t="s">
        <v>76421</v>
      </c>
      <c r="H2272" s="113" t="s">
        <v>76422</v>
      </c>
      <c r="I2272" s="113" t="s">
        <v>76423</v>
      </c>
      <c r="J2272" s="115">
        <v>265.49</v>
      </c>
    </row>
    <row r="2273" spans="1:10" x14ac:dyDescent="0.35">
      <c r="A2273" s="113" t="s">
        <v>76511</v>
      </c>
      <c r="B2273" s="113" t="s">
        <v>76518</v>
      </c>
      <c r="C2273" s="113">
        <v>421</v>
      </c>
      <c r="D2273" s="113" t="s">
        <v>76358</v>
      </c>
      <c r="E2273" s="113" t="s">
        <v>76519</v>
      </c>
      <c r="F2273" s="113" t="s">
        <v>76418</v>
      </c>
      <c r="G2273" s="113" t="s">
        <v>76424</v>
      </c>
      <c r="H2273" s="113" t="s">
        <v>76425</v>
      </c>
      <c r="I2273" s="113" t="s">
        <v>76426</v>
      </c>
      <c r="J2273" s="115">
        <v>175.44</v>
      </c>
    </row>
    <row r="2274" spans="1:10" x14ac:dyDescent="0.35">
      <c r="A2274" s="113" t="s">
        <v>76511</v>
      </c>
      <c r="B2274" s="113" t="s">
        <v>76518</v>
      </c>
      <c r="C2274" s="113">
        <v>421</v>
      </c>
      <c r="D2274" s="113" t="s">
        <v>76358</v>
      </c>
      <c r="E2274" s="113" t="s">
        <v>76519</v>
      </c>
      <c r="F2274" s="113" t="s">
        <v>76418</v>
      </c>
      <c r="G2274" s="113" t="s">
        <v>76427</v>
      </c>
      <c r="H2274" s="113" t="s">
        <v>76428</v>
      </c>
      <c r="I2274" s="113" t="s">
        <v>76429</v>
      </c>
      <c r="J2274" s="115">
        <v>265.49</v>
      </c>
    </row>
    <row r="2275" spans="1:10" x14ac:dyDescent="0.35">
      <c r="A2275" s="113" t="s">
        <v>76511</v>
      </c>
      <c r="B2275" s="113" t="s">
        <v>76518</v>
      </c>
      <c r="C2275" s="113">
        <v>421</v>
      </c>
      <c r="D2275" s="113" t="s">
        <v>76358</v>
      </c>
      <c r="E2275" s="113" t="s">
        <v>76519</v>
      </c>
      <c r="F2275" s="113" t="s">
        <v>76418</v>
      </c>
      <c r="G2275" s="113" t="s">
        <v>76430</v>
      </c>
      <c r="H2275" s="113" t="s">
        <v>76431</v>
      </c>
      <c r="I2275" s="113" t="s">
        <v>76432</v>
      </c>
      <c r="J2275" s="115">
        <v>265.49</v>
      </c>
    </row>
    <row r="2276" spans="1:10" x14ac:dyDescent="0.35">
      <c r="A2276" s="113" t="s">
        <v>76511</v>
      </c>
      <c r="B2276" s="113" t="s">
        <v>76518</v>
      </c>
      <c r="C2276" s="113">
        <v>421</v>
      </c>
      <c r="D2276" s="113" t="s">
        <v>76358</v>
      </c>
      <c r="E2276" s="113" t="s">
        <v>76519</v>
      </c>
      <c r="F2276" s="113" t="s">
        <v>76418</v>
      </c>
      <c r="G2276" s="113" t="s">
        <v>76433</v>
      </c>
      <c r="H2276" s="113" t="s">
        <v>76434</v>
      </c>
      <c r="I2276" s="113" t="s">
        <v>76435</v>
      </c>
      <c r="J2276" s="115">
        <v>233.62</v>
      </c>
    </row>
    <row r="2277" spans="1:10" x14ac:dyDescent="0.35">
      <c r="A2277" s="113" t="s">
        <v>76511</v>
      </c>
      <c r="B2277" s="113" t="s">
        <v>76518</v>
      </c>
      <c r="C2277" s="113">
        <v>421</v>
      </c>
      <c r="D2277" s="113" t="s">
        <v>76358</v>
      </c>
      <c r="E2277" s="113" t="s">
        <v>76519</v>
      </c>
      <c r="F2277" s="113" t="s">
        <v>76418</v>
      </c>
      <c r="G2277" s="113" t="s">
        <v>76436</v>
      </c>
      <c r="H2277" s="113" t="s">
        <v>76437</v>
      </c>
      <c r="I2277" s="113" t="s">
        <v>76438</v>
      </c>
      <c r="J2277" s="115">
        <v>213.16</v>
      </c>
    </row>
    <row r="2278" spans="1:10" x14ac:dyDescent="0.35">
      <c r="A2278" s="113" t="s">
        <v>76511</v>
      </c>
      <c r="B2278" s="113" t="s">
        <v>76518</v>
      </c>
      <c r="C2278" s="113">
        <v>421</v>
      </c>
      <c r="D2278" s="113" t="s">
        <v>76358</v>
      </c>
      <c r="E2278" s="113" t="s">
        <v>76519</v>
      </c>
      <c r="F2278" s="113" t="s">
        <v>76255</v>
      </c>
      <c r="G2278" s="113" t="s">
        <v>76419</v>
      </c>
      <c r="H2278" s="113" t="s">
        <v>76419</v>
      </c>
      <c r="I2278" s="113" t="s">
        <v>76420</v>
      </c>
      <c r="J2278" s="115">
        <v>136.68</v>
      </c>
    </row>
    <row r="2279" spans="1:10" x14ac:dyDescent="0.35">
      <c r="A2279" s="113" t="s">
        <v>76511</v>
      </c>
      <c r="B2279" s="113" t="s">
        <v>76518</v>
      </c>
      <c r="C2279" s="113">
        <v>421</v>
      </c>
      <c r="D2279" s="113" t="s">
        <v>76358</v>
      </c>
      <c r="E2279" s="113" t="s">
        <v>76519</v>
      </c>
      <c r="F2279" s="113" t="s">
        <v>76255</v>
      </c>
      <c r="G2279" s="113" t="s">
        <v>76421</v>
      </c>
      <c r="H2279" s="113" t="s">
        <v>76422</v>
      </c>
      <c r="I2279" s="113" t="s">
        <v>76423</v>
      </c>
      <c r="J2279" s="115">
        <v>223.55</v>
      </c>
    </row>
    <row r="2280" spans="1:10" x14ac:dyDescent="0.35">
      <c r="A2280" s="113" t="s">
        <v>76511</v>
      </c>
      <c r="B2280" s="113" t="s">
        <v>76518</v>
      </c>
      <c r="C2280" s="113">
        <v>421</v>
      </c>
      <c r="D2280" s="113" t="s">
        <v>76358</v>
      </c>
      <c r="E2280" s="113" t="s">
        <v>76519</v>
      </c>
      <c r="F2280" s="113" t="s">
        <v>76255</v>
      </c>
      <c r="G2280" s="113" t="s">
        <v>76424</v>
      </c>
      <c r="H2280" s="113" t="s">
        <v>76425</v>
      </c>
      <c r="I2280" s="113" t="s">
        <v>76426</v>
      </c>
      <c r="J2280" s="115">
        <v>163.1</v>
      </c>
    </row>
    <row r="2281" spans="1:10" x14ac:dyDescent="0.35">
      <c r="A2281" s="113" t="s">
        <v>76511</v>
      </c>
      <c r="B2281" s="113" t="s">
        <v>76518</v>
      </c>
      <c r="C2281" s="113">
        <v>421</v>
      </c>
      <c r="D2281" s="113" t="s">
        <v>76358</v>
      </c>
      <c r="E2281" s="113" t="s">
        <v>76519</v>
      </c>
      <c r="F2281" s="113" t="s">
        <v>76255</v>
      </c>
      <c r="G2281" s="113" t="s">
        <v>76427</v>
      </c>
      <c r="H2281" s="113" t="s">
        <v>76428</v>
      </c>
      <c r="I2281" s="113" t="s">
        <v>76429</v>
      </c>
      <c r="J2281" s="115">
        <v>223.55</v>
      </c>
    </row>
    <row r="2282" spans="1:10" x14ac:dyDescent="0.35">
      <c r="A2282" s="113" t="s">
        <v>76511</v>
      </c>
      <c r="B2282" s="113" t="s">
        <v>76518</v>
      </c>
      <c r="C2282" s="113">
        <v>421</v>
      </c>
      <c r="D2282" s="113" t="s">
        <v>76358</v>
      </c>
      <c r="E2282" s="113" t="s">
        <v>76519</v>
      </c>
      <c r="F2282" s="113" t="s">
        <v>76255</v>
      </c>
      <c r="G2282" s="113" t="s">
        <v>76430</v>
      </c>
      <c r="H2282" s="113" t="s">
        <v>76431</v>
      </c>
      <c r="I2282" s="113" t="s">
        <v>76432</v>
      </c>
      <c r="J2282" s="115">
        <v>201.03</v>
      </c>
    </row>
    <row r="2283" spans="1:10" x14ac:dyDescent="0.35">
      <c r="A2283" s="113" t="s">
        <v>76511</v>
      </c>
      <c r="B2283" s="113" t="s">
        <v>76518</v>
      </c>
      <c r="C2283" s="113">
        <v>421</v>
      </c>
      <c r="D2283" s="113" t="s">
        <v>76358</v>
      </c>
      <c r="E2283" s="113" t="s">
        <v>76519</v>
      </c>
      <c r="F2283" s="113" t="s">
        <v>76255</v>
      </c>
      <c r="G2283" s="113" t="s">
        <v>76433</v>
      </c>
      <c r="H2283" s="113" t="s">
        <v>76434</v>
      </c>
      <c r="I2283" s="113" t="s">
        <v>76435</v>
      </c>
      <c r="J2283" s="115">
        <v>175.6</v>
      </c>
    </row>
    <row r="2284" spans="1:10" x14ac:dyDescent="0.35">
      <c r="A2284" s="113" t="s">
        <v>76511</v>
      </c>
      <c r="B2284" s="113" t="s">
        <v>76518</v>
      </c>
      <c r="C2284" s="113">
        <v>421</v>
      </c>
      <c r="D2284" s="113" t="s">
        <v>76358</v>
      </c>
      <c r="E2284" s="113" t="s">
        <v>76519</v>
      </c>
      <c r="F2284" s="113" t="s">
        <v>76255</v>
      </c>
      <c r="G2284" s="113" t="s">
        <v>76436</v>
      </c>
      <c r="H2284" s="113" t="s">
        <v>76437</v>
      </c>
      <c r="I2284" s="113" t="s">
        <v>76438</v>
      </c>
      <c r="J2284" s="115">
        <v>255.31</v>
      </c>
    </row>
    <row r="2285" spans="1:10" x14ac:dyDescent="0.35">
      <c r="A2285" s="113" t="s">
        <v>76511</v>
      </c>
      <c r="B2285" s="113" t="s">
        <v>76518</v>
      </c>
      <c r="C2285" s="113">
        <v>421</v>
      </c>
      <c r="D2285" s="113" t="s">
        <v>76358</v>
      </c>
      <c r="E2285" s="113" t="s">
        <v>76519</v>
      </c>
      <c r="F2285" s="113" t="s">
        <v>76256</v>
      </c>
      <c r="G2285" s="113" t="s">
        <v>76419</v>
      </c>
      <c r="H2285" s="113" t="s">
        <v>76419</v>
      </c>
      <c r="I2285" s="113" t="s">
        <v>76420</v>
      </c>
      <c r="J2285" s="115">
        <v>138.13999999999999</v>
      </c>
    </row>
    <row r="2286" spans="1:10" x14ac:dyDescent="0.35">
      <c r="A2286" s="113" t="s">
        <v>76511</v>
      </c>
      <c r="B2286" s="113" t="s">
        <v>76518</v>
      </c>
      <c r="C2286" s="113">
        <v>421</v>
      </c>
      <c r="D2286" s="113" t="s">
        <v>76358</v>
      </c>
      <c r="E2286" s="113" t="s">
        <v>76519</v>
      </c>
      <c r="F2286" s="113" t="s">
        <v>76256</v>
      </c>
      <c r="G2286" s="113" t="s">
        <v>76421</v>
      </c>
      <c r="H2286" s="113" t="s">
        <v>76422</v>
      </c>
      <c r="I2286" s="113" t="s">
        <v>76423</v>
      </c>
      <c r="J2286" s="115">
        <v>156.72</v>
      </c>
    </row>
    <row r="2287" spans="1:10" x14ac:dyDescent="0.35">
      <c r="A2287" s="113" t="s">
        <v>76511</v>
      </c>
      <c r="B2287" s="113" t="s">
        <v>76518</v>
      </c>
      <c r="C2287" s="113">
        <v>421</v>
      </c>
      <c r="D2287" s="113" t="s">
        <v>76358</v>
      </c>
      <c r="E2287" s="113" t="s">
        <v>76519</v>
      </c>
      <c r="F2287" s="113" t="s">
        <v>76256</v>
      </c>
      <c r="G2287" s="113" t="s">
        <v>76424</v>
      </c>
      <c r="H2287" s="113" t="s">
        <v>76425</v>
      </c>
      <c r="I2287" s="113" t="s">
        <v>76426</v>
      </c>
      <c r="J2287" s="115">
        <v>157.85</v>
      </c>
    </row>
    <row r="2288" spans="1:10" x14ac:dyDescent="0.35">
      <c r="A2288" s="113" t="s">
        <v>76511</v>
      </c>
      <c r="B2288" s="113" t="s">
        <v>76518</v>
      </c>
      <c r="C2288" s="113">
        <v>421</v>
      </c>
      <c r="D2288" s="113" t="s">
        <v>76358</v>
      </c>
      <c r="E2288" s="113" t="s">
        <v>76519</v>
      </c>
      <c r="F2288" s="113" t="s">
        <v>76256</v>
      </c>
      <c r="G2288" s="113" t="s">
        <v>76427</v>
      </c>
      <c r="H2288" s="113" t="s">
        <v>76428</v>
      </c>
      <c r="I2288" s="113" t="s">
        <v>76429</v>
      </c>
      <c r="J2288" s="115">
        <v>156.72</v>
      </c>
    </row>
    <row r="2289" spans="1:10" x14ac:dyDescent="0.35">
      <c r="A2289" s="113" t="s">
        <v>76511</v>
      </c>
      <c r="B2289" s="113" t="s">
        <v>76518</v>
      </c>
      <c r="C2289" s="113">
        <v>421</v>
      </c>
      <c r="D2289" s="113" t="s">
        <v>76358</v>
      </c>
      <c r="E2289" s="113" t="s">
        <v>76519</v>
      </c>
      <c r="F2289" s="113" t="s">
        <v>76256</v>
      </c>
      <c r="G2289" s="113" t="s">
        <v>76430</v>
      </c>
      <c r="H2289" s="113" t="s">
        <v>76431</v>
      </c>
      <c r="I2289" s="113" t="s">
        <v>76432</v>
      </c>
      <c r="J2289" s="115">
        <v>199.9</v>
      </c>
    </row>
    <row r="2290" spans="1:10" x14ac:dyDescent="0.35">
      <c r="A2290" s="113" t="s">
        <v>76511</v>
      </c>
      <c r="B2290" s="113" t="s">
        <v>76518</v>
      </c>
      <c r="C2290" s="113">
        <v>421</v>
      </c>
      <c r="D2290" s="113" t="s">
        <v>76358</v>
      </c>
      <c r="E2290" s="113" t="s">
        <v>76519</v>
      </c>
      <c r="F2290" s="113" t="s">
        <v>76256</v>
      </c>
      <c r="G2290" s="113" t="s">
        <v>76433</v>
      </c>
      <c r="H2290" s="113" t="s">
        <v>76434</v>
      </c>
      <c r="I2290" s="113" t="s">
        <v>76435</v>
      </c>
      <c r="J2290" s="115">
        <v>199.9</v>
      </c>
    </row>
    <row r="2291" spans="1:10" x14ac:dyDescent="0.35">
      <c r="A2291" s="113" t="s">
        <v>76511</v>
      </c>
      <c r="B2291" s="113" t="s">
        <v>76518</v>
      </c>
      <c r="C2291" s="113">
        <v>421</v>
      </c>
      <c r="D2291" s="113" t="s">
        <v>76358</v>
      </c>
      <c r="E2291" s="113" t="s">
        <v>76519</v>
      </c>
      <c r="F2291" s="113" t="s">
        <v>76256</v>
      </c>
      <c r="G2291" s="113" t="s">
        <v>76436</v>
      </c>
      <c r="H2291" s="113" t="s">
        <v>76437</v>
      </c>
      <c r="I2291" s="113" t="s">
        <v>76438</v>
      </c>
      <c r="J2291" s="115">
        <v>290.62</v>
      </c>
    </row>
    <row r="2292" spans="1:10" x14ac:dyDescent="0.35">
      <c r="A2292" s="113" t="s">
        <v>76511</v>
      </c>
      <c r="B2292" s="113" t="s">
        <v>76520</v>
      </c>
      <c r="C2292" s="113">
        <v>432</v>
      </c>
      <c r="D2292" s="113" t="s">
        <v>76521</v>
      </c>
      <c r="E2292" s="113" t="s">
        <v>76514</v>
      </c>
      <c r="F2292" s="113" t="s">
        <v>76418</v>
      </c>
      <c r="G2292" s="113" t="s">
        <v>76419</v>
      </c>
      <c r="H2292" s="113" t="s">
        <v>76419</v>
      </c>
      <c r="I2292" s="113" t="s">
        <v>76420</v>
      </c>
      <c r="J2292" s="115">
        <v>171.05</v>
      </c>
    </row>
    <row r="2293" spans="1:10" x14ac:dyDescent="0.35">
      <c r="A2293" s="113" t="s">
        <v>76511</v>
      </c>
      <c r="B2293" s="113" t="s">
        <v>76520</v>
      </c>
      <c r="C2293" s="113">
        <v>432</v>
      </c>
      <c r="D2293" s="113" t="s">
        <v>76521</v>
      </c>
      <c r="E2293" s="113" t="s">
        <v>76514</v>
      </c>
      <c r="F2293" s="113" t="s">
        <v>76418</v>
      </c>
      <c r="G2293" s="113" t="s">
        <v>76421</v>
      </c>
      <c r="H2293" s="113" t="s">
        <v>76422</v>
      </c>
      <c r="I2293" s="113" t="s">
        <v>76423</v>
      </c>
      <c r="J2293" s="115">
        <v>265.49</v>
      </c>
    </row>
    <row r="2294" spans="1:10" x14ac:dyDescent="0.35">
      <c r="A2294" s="113" t="s">
        <v>76511</v>
      </c>
      <c r="B2294" s="113" t="s">
        <v>76520</v>
      </c>
      <c r="C2294" s="113">
        <v>432</v>
      </c>
      <c r="D2294" s="113" t="s">
        <v>76521</v>
      </c>
      <c r="E2294" s="113" t="s">
        <v>76514</v>
      </c>
      <c r="F2294" s="113" t="s">
        <v>76418</v>
      </c>
      <c r="G2294" s="113" t="s">
        <v>76424</v>
      </c>
      <c r="H2294" s="113" t="s">
        <v>76425</v>
      </c>
      <c r="I2294" s="113" t="s">
        <v>76426</v>
      </c>
      <c r="J2294" s="115">
        <v>175.44</v>
      </c>
    </row>
    <row r="2295" spans="1:10" x14ac:dyDescent="0.35">
      <c r="A2295" s="113" t="s">
        <v>76511</v>
      </c>
      <c r="B2295" s="113" t="s">
        <v>76520</v>
      </c>
      <c r="C2295" s="113">
        <v>432</v>
      </c>
      <c r="D2295" s="113" t="s">
        <v>76521</v>
      </c>
      <c r="E2295" s="113" t="s">
        <v>76514</v>
      </c>
      <c r="F2295" s="113" t="s">
        <v>76418</v>
      </c>
      <c r="G2295" s="113" t="s">
        <v>76427</v>
      </c>
      <c r="H2295" s="113" t="s">
        <v>76428</v>
      </c>
      <c r="I2295" s="113" t="s">
        <v>76429</v>
      </c>
      <c r="J2295" s="115">
        <v>265.49</v>
      </c>
    </row>
    <row r="2296" spans="1:10" x14ac:dyDescent="0.35">
      <c r="A2296" s="113" t="s">
        <v>76511</v>
      </c>
      <c r="B2296" s="113" t="s">
        <v>76520</v>
      </c>
      <c r="C2296" s="113">
        <v>432</v>
      </c>
      <c r="D2296" s="113" t="s">
        <v>76521</v>
      </c>
      <c r="E2296" s="113" t="s">
        <v>76514</v>
      </c>
      <c r="F2296" s="113" t="s">
        <v>76418</v>
      </c>
      <c r="G2296" s="113" t="s">
        <v>76430</v>
      </c>
      <c r="H2296" s="113" t="s">
        <v>76431</v>
      </c>
      <c r="I2296" s="113" t="s">
        <v>76432</v>
      </c>
      <c r="J2296" s="115">
        <v>265.49</v>
      </c>
    </row>
    <row r="2297" spans="1:10" x14ac:dyDescent="0.35">
      <c r="A2297" s="113" t="s">
        <v>76511</v>
      </c>
      <c r="B2297" s="113" t="s">
        <v>76520</v>
      </c>
      <c r="C2297" s="113">
        <v>432</v>
      </c>
      <c r="D2297" s="113" t="s">
        <v>76521</v>
      </c>
      <c r="E2297" s="113" t="s">
        <v>76514</v>
      </c>
      <c r="F2297" s="113" t="s">
        <v>76418</v>
      </c>
      <c r="G2297" s="113" t="s">
        <v>76433</v>
      </c>
      <c r="H2297" s="113" t="s">
        <v>76434</v>
      </c>
      <c r="I2297" s="113" t="s">
        <v>76435</v>
      </c>
      <c r="J2297" s="115">
        <v>233.62</v>
      </c>
    </row>
    <row r="2298" spans="1:10" x14ac:dyDescent="0.35">
      <c r="A2298" s="113" t="s">
        <v>76511</v>
      </c>
      <c r="B2298" s="113" t="s">
        <v>76520</v>
      </c>
      <c r="C2298" s="113">
        <v>432</v>
      </c>
      <c r="D2298" s="113" t="s">
        <v>76521</v>
      </c>
      <c r="E2298" s="113" t="s">
        <v>76514</v>
      </c>
      <c r="F2298" s="113" t="s">
        <v>76418</v>
      </c>
      <c r="G2298" s="113" t="s">
        <v>76436</v>
      </c>
      <c r="H2298" s="113" t="s">
        <v>76437</v>
      </c>
      <c r="I2298" s="113" t="s">
        <v>76438</v>
      </c>
      <c r="J2298" s="115">
        <v>213.16</v>
      </c>
    </row>
    <row r="2299" spans="1:10" x14ac:dyDescent="0.35">
      <c r="A2299" s="113" t="s">
        <v>76511</v>
      </c>
      <c r="B2299" s="113" t="s">
        <v>76520</v>
      </c>
      <c r="C2299" s="113">
        <v>432</v>
      </c>
      <c r="D2299" s="113" t="s">
        <v>76521</v>
      </c>
      <c r="E2299" s="113" t="s">
        <v>76514</v>
      </c>
      <c r="F2299" s="113" t="s">
        <v>76255</v>
      </c>
      <c r="G2299" s="113" t="s">
        <v>76419</v>
      </c>
      <c r="H2299" s="113" t="s">
        <v>76419</v>
      </c>
      <c r="I2299" s="113" t="s">
        <v>76420</v>
      </c>
      <c r="J2299" s="115">
        <v>136.68</v>
      </c>
    </row>
    <row r="2300" spans="1:10" x14ac:dyDescent="0.35">
      <c r="A2300" s="113" t="s">
        <v>76511</v>
      </c>
      <c r="B2300" s="113" t="s">
        <v>76520</v>
      </c>
      <c r="C2300" s="113">
        <v>432</v>
      </c>
      <c r="D2300" s="113" t="s">
        <v>76521</v>
      </c>
      <c r="E2300" s="113" t="s">
        <v>76514</v>
      </c>
      <c r="F2300" s="113" t="s">
        <v>76255</v>
      </c>
      <c r="G2300" s="113" t="s">
        <v>76421</v>
      </c>
      <c r="H2300" s="113" t="s">
        <v>76422</v>
      </c>
      <c r="I2300" s="113" t="s">
        <v>76423</v>
      </c>
      <c r="J2300" s="115">
        <v>223.55</v>
      </c>
    </row>
    <row r="2301" spans="1:10" x14ac:dyDescent="0.35">
      <c r="A2301" s="113" t="s">
        <v>76511</v>
      </c>
      <c r="B2301" s="113" t="s">
        <v>76520</v>
      </c>
      <c r="C2301" s="113">
        <v>432</v>
      </c>
      <c r="D2301" s="113" t="s">
        <v>76521</v>
      </c>
      <c r="E2301" s="113" t="s">
        <v>76514</v>
      </c>
      <c r="F2301" s="113" t="s">
        <v>76255</v>
      </c>
      <c r="G2301" s="113" t="s">
        <v>76424</v>
      </c>
      <c r="H2301" s="113" t="s">
        <v>76425</v>
      </c>
      <c r="I2301" s="113" t="s">
        <v>76426</v>
      </c>
      <c r="J2301" s="115">
        <v>163.1</v>
      </c>
    </row>
    <row r="2302" spans="1:10" x14ac:dyDescent="0.35">
      <c r="A2302" s="113" t="s">
        <v>76511</v>
      </c>
      <c r="B2302" s="113" t="s">
        <v>76520</v>
      </c>
      <c r="C2302" s="113">
        <v>432</v>
      </c>
      <c r="D2302" s="113" t="s">
        <v>76521</v>
      </c>
      <c r="E2302" s="113" t="s">
        <v>76514</v>
      </c>
      <c r="F2302" s="113" t="s">
        <v>76255</v>
      </c>
      <c r="G2302" s="113" t="s">
        <v>76427</v>
      </c>
      <c r="H2302" s="113" t="s">
        <v>76428</v>
      </c>
      <c r="I2302" s="113" t="s">
        <v>76429</v>
      </c>
      <c r="J2302" s="115">
        <v>223.55</v>
      </c>
    </row>
    <row r="2303" spans="1:10" x14ac:dyDescent="0.35">
      <c r="A2303" s="113" t="s">
        <v>76511</v>
      </c>
      <c r="B2303" s="113" t="s">
        <v>76520</v>
      </c>
      <c r="C2303" s="113">
        <v>432</v>
      </c>
      <c r="D2303" s="113" t="s">
        <v>76521</v>
      </c>
      <c r="E2303" s="113" t="s">
        <v>76514</v>
      </c>
      <c r="F2303" s="113" t="s">
        <v>76255</v>
      </c>
      <c r="G2303" s="113" t="s">
        <v>76430</v>
      </c>
      <c r="H2303" s="113" t="s">
        <v>76431</v>
      </c>
      <c r="I2303" s="113" t="s">
        <v>76432</v>
      </c>
      <c r="J2303" s="115">
        <v>201.03</v>
      </c>
    </row>
    <row r="2304" spans="1:10" x14ac:dyDescent="0.35">
      <c r="A2304" s="113" t="s">
        <v>76511</v>
      </c>
      <c r="B2304" s="113" t="s">
        <v>76520</v>
      </c>
      <c r="C2304" s="113">
        <v>432</v>
      </c>
      <c r="D2304" s="113" t="s">
        <v>76521</v>
      </c>
      <c r="E2304" s="113" t="s">
        <v>76514</v>
      </c>
      <c r="F2304" s="113" t="s">
        <v>76255</v>
      </c>
      <c r="G2304" s="113" t="s">
        <v>76433</v>
      </c>
      <c r="H2304" s="113" t="s">
        <v>76434</v>
      </c>
      <c r="I2304" s="113" t="s">
        <v>76435</v>
      </c>
      <c r="J2304" s="115">
        <v>175.6</v>
      </c>
    </row>
    <row r="2305" spans="1:10" x14ac:dyDescent="0.35">
      <c r="A2305" s="113" t="s">
        <v>76511</v>
      </c>
      <c r="B2305" s="113" t="s">
        <v>76520</v>
      </c>
      <c r="C2305" s="113">
        <v>432</v>
      </c>
      <c r="D2305" s="113" t="s">
        <v>76521</v>
      </c>
      <c r="E2305" s="113" t="s">
        <v>76514</v>
      </c>
      <c r="F2305" s="113" t="s">
        <v>76255</v>
      </c>
      <c r="G2305" s="113" t="s">
        <v>76436</v>
      </c>
      <c r="H2305" s="113" t="s">
        <v>76437</v>
      </c>
      <c r="I2305" s="113" t="s">
        <v>76438</v>
      </c>
      <c r="J2305" s="115">
        <v>255.31</v>
      </c>
    </row>
    <row r="2306" spans="1:10" x14ac:dyDescent="0.35">
      <c r="A2306" s="113" t="s">
        <v>76511</v>
      </c>
      <c r="B2306" s="113" t="s">
        <v>76520</v>
      </c>
      <c r="C2306" s="113">
        <v>432</v>
      </c>
      <c r="D2306" s="113" t="s">
        <v>76521</v>
      </c>
      <c r="E2306" s="113" t="s">
        <v>76514</v>
      </c>
      <c r="F2306" s="113" t="s">
        <v>76256</v>
      </c>
      <c r="G2306" s="113" t="s">
        <v>76419</v>
      </c>
      <c r="H2306" s="113" t="s">
        <v>76419</v>
      </c>
      <c r="I2306" s="113" t="s">
        <v>76420</v>
      </c>
      <c r="J2306" s="115">
        <v>138.13999999999999</v>
      </c>
    </row>
    <row r="2307" spans="1:10" x14ac:dyDescent="0.35">
      <c r="A2307" s="113" t="s">
        <v>76511</v>
      </c>
      <c r="B2307" s="113" t="s">
        <v>76520</v>
      </c>
      <c r="C2307" s="113">
        <v>432</v>
      </c>
      <c r="D2307" s="113" t="s">
        <v>76521</v>
      </c>
      <c r="E2307" s="113" t="s">
        <v>76514</v>
      </c>
      <c r="F2307" s="113" t="s">
        <v>76256</v>
      </c>
      <c r="G2307" s="113" t="s">
        <v>76421</v>
      </c>
      <c r="H2307" s="113" t="s">
        <v>76422</v>
      </c>
      <c r="I2307" s="113" t="s">
        <v>76423</v>
      </c>
      <c r="J2307" s="115">
        <v>156.72</v>
      </c>
    </row>
    <row r="2308" spans="1:10" x14ac:dyDescent="0.35">
      <c r="A2308" s="113" t="s">
        <v>76511</v>
      </c>
      <c r="B2308" s="113" t="s">
        <v>76520</v>
      </c>
      <c r="C2308" s="113">
        <v>432</v>
      </c>
      <c r="D2308" s="113" t="s">
        <v>76521</v>
      </c>
      <c r="E2308" s="113" t="s">
        <v>76514</v>
      </c>
      <c r="F2308" s="113" t="s">
        <v>76256</v>
      </c>
      <c r="G2308" s="113" t="s">
        <v>76424</v>
      </c>
      <c r="H2308" s="113" t="s">
        <v>76425</v>
      </c>
      <c r="I2308" s="113" t="s">
        <v>76426</v>
      </c>
      <c r="J2308" s="115">
        <v>157.85</v>
      </c>
    </row>
    <row r="2309" spans="1:10" x14ac:dyDescent="0.35">
      <c r="A2309" s="113" t="s">
        <v>76511</v>
      </c>
      <c r="B2309" s="113" t="s">
        <v>76520</v>
      </c>
      <c r="C2309" s="113">
        <v>432</v>
      </c>
      <c r="D2309" s="113" t="s">
        <v>76521</v>
      </c>
      <c r="E2309" s="113" t="s">
        <v>76514</v>
      </c>
      <c r="F2309" s="113" t="s">
        <v>76256</v>
      </c>
      <c r="G2309" s="113" t="s">
        <v>76427</v>
      </c>
      <c r="H2309" s="113" t="s">
        <v>76428</v>
      </c>
      <c r="I2309" s="113" t="s">
        <v>76429</v>
      </c>
      <c r="J2309" s="115">
        <v>156.72</v>
      </c>
    </row>
    <row r="2310" spans="1:10" x14ac:dyDescent="0.35">
      <c r="A2310" s="113" t="s">
        <v>76511</v>
      </c>
      <c r="B2310" s="113" t="s">
        <v>76520</v>
      </c>
      <c r="C2310" s="113">
        <v>432</v>
      </c>
      <c r="D2310" s="113" t="s">
        <v>76521</v>
      </c>
      <c r="E2310" s="113" t="s">
        <v>76514</v>
      </c>
      <c r="F2310" s="113" t="s">
        <v>76256</v>
      </c>
      <c r="G2310" s="113" t="s">
        <v>76430</v>
      </c>
      <c r="H2310" s="113" t="s">
        <v>76431</v>
      </c>
      <c r="I2310" s="113" t="s">
        <v>76432</v>
      </c>
      <c r="J2310" s="115">
        <v>199.9</v>
      </c>
    </row>
    <row r="2311" spans="1:10" x14ac:dyDescent="0.35">
      <c r="A2311" s="113" t="s">
        <v>76511</v>
      </c>
      <c r="B2311" s="113" t="s">
        <v>76520</v>
      </c>
      <c r="C2311" s="113">
        <v>432</v>
      </c>
      <c r="D2311" s="113" t="s">
        <v>76521</v>
      </c>
      <c r="E2311" s="113" t="s">
        <v>76514</v>
      </c>
      <c r="F2311" s="113" t="s">
        <v>76256</v>
      </c>
      <c r="G2311" s="113" t="s">
        <v>76433</v>
      </c>
      <c r="H2311" s="113" t="s">
        <v>76434</v>
      </c>
      <c r="I2311" s="113" t="s">
        <v>76435</v>
      </c>
      <c r="J2311" s="115">
        <v>199.9</v>
      </c>
    </row>
    <row r="2312" spans="1:10" x14ac:dyDescent="0.35">
      <c r="A2312" s="113" t="s">
        <v>76511</v>
      </c>
      <c r="B2312" s="113" t="s">
        <v>76520</v>
      </c>
      <c r="C2312" s="113">
        <v>432</v>
      </c>
      <c r="D2312" s="113" t="s">
        <v>76521</v>
      </c>
      <c r="E2312" s="113" t="s">
        <v>76514</v>
      </c>
      <c r="F2312" s="113" t="s">
        <v>76256</v>
      </c>
      <c r="G2312" s="113" t="s">
        <v>76436</v>
      </c>
      <c r="H2312" s="113" t="s">
        <v>76437</v>
      </c>
      <c r="I2312" s="113" t="s">
        <v>76438</v>
      </c>
      <c r="J2312" s="115">
        <v>290.62</v>
      </c>
    </row>
    <row r="2313" spans="1:10" x14ac:dyDescent="0.35">
      <c r="A2313" s="113" t="s">
        <v>76511</v>
      </c>
      <c r="B2313" s="113" t="s">
        <v>76520</v>
      </c>
      <c r="C2313" s="113">
        <v>434</v>
      </c>
      <c r="D2313" s="113" t="s">
        <v>76361</v>
      </c>
      <c r="E2313" s="113" t="s">
        <v>76514</v>
      </c>
      <c r="F2313" s="113" t="s">
        <v>76418</v>
      </c>
      <c r="G2313" s="113" t="s">
        <v>76419</v>
      </c>
      <c r="H2313" s="113" t="s">
        <v>76419</v>
      </c>
      <c r="I2313" s="113" t="s">
        <v>76420</v>
      </c>
      <c r="J2313" s="115">
        <v>171.05</v>
      </c>
    </row>
    <row r="2314" spans="1:10" x14ac:dyDescent="0.35">
      <c r="A2314" s="113" t="s">
        <v>76511</v>
      </c>
      <c r="B2314" s="113" t="s">
        <v>76520</v>
      </c>
      <c r="C2314" s="113">
        <v>434</v>
      </c>
      <c r="D2314" s="113" t="s">
        <v>76361</v>
      </c>
      <c r="E2314" s="113" t="s">
        <v>76514</v>
      </c>
      <c r="F2314" s="113" t="s">
        <v>76418</v>
      </c>
      <c r="G2314" s="113" t="s">
        <v>76421</v>
      </c>
      <c r="H2314" s="113" t="s">
        <v>76422</v>
      </c>
      <c r="I2314" s="113" t="s">
        <v>76423</v>
      </c>
      <c r="J2314" s="115">
        <v>265.49</v>
      </c>
    </row>
    <row r="2315" spans="1:10" x14ac:dyDescent="0.35">
      <c r="A2315" s="113" t="s">
        <v>76511</v>
      </c>
      <c r="B2315" s="113" t="s">
        <v>76520</v>
      </c>
      <c r="C2315" s="113">
        <v>434</v>
      </c>
      <c r="D2315" s="113" t="s">
        <v>76361</v>
      </c>
      <c r="E2315" s="113" t="s">
        <v>76514</v>
      </c>
      <c r="F2315" s="113" t="s">
        <v>76418</v>
      </c>
      <c r="G2315" s="113" t="s">
        <v>76424</v>
      </c>
      <c r="H2315" s="113" t="s">
        <v>76425</v>
      </c>
      <c r="I2315" s="113" t="s">
        <v>76426</v>
      </c>
      <c r="J2315" s="115">
        <v>175.44</v>
      </c>
    </row>
    <row r="2316" spans="1:10" x14ac:dyDescent="0.35">
      <c r="A2316" s="113" t="s">
        <v>76511</v>
      </c>
      <c r="B2316" s="113" t="s">
        <v>76520</v>
      </c>
      <c r="C2316" s="113">
        <v>434</v>
      </c>
      <c r="D2316" s="113" t="s">
        <v>76361</v>
      </c>
      <c r="E2316" s="113" t="s">
        <v>76514</v>
      </c>
      <c r="F2316" s="113" t="s">
        <v>76418</v>
      </c>
      <c r="G2316" s="113" t="s">
        <v>76427</v>
      </c>
      <c r="H2316" s="113" t="s">
        <v>76428</v>
      </c>
      <c r="I2316" s="113" t="s">
        <v>76429</v>
      </c>
      <c r="J2316" s="115">
        <v>265.49</v>
      </c>
    </row>
    <row r="2317" spans="1:10" x14ac:dyDescent="0.35">
      <c r="A2317" s="113" t="s">
        <v>76511</v>
      </c>
      <c r="B2317" s="113" t="s">
        <v>76520</v>
      </c>
      <c r="C2317" s="113">
        <v>434</v>
      </c>
      <c r="D2317" s="113" t="s">
        <v>76361</v>
      </c>
      <c r="E2317" s="113" t="s">
        <v>76514</v>
      </c>
      <c r="F2317" s="113" t="s">
        <v>76418</v>
      </c>
      <c r="G2317" s="113" t="s">
        <v>76430</v>
      </c>
      <c r="H2317" s="113" t="s">
        <v>76431</v>
      </c>
      <c r="I2317" s="113" t="s">
        <v>76432</v>
      </c>
      <c r="J2317" s="115">
        <v>265.49</v>
      </c>
    </row>
    <row r="2318" spans="1:10" x14ac:dyDescent="0.35">
      <c r="A2318" s="113" t="s">
        <v>76511</v>
      </c>
      <c r="B2318" s="113" t="s">
        <v>76520</v>
      </c>
      <c r="C2318" s="113">
        <v>434</v>
      </c>
      <c r="D2318" s="113" t="s">
        <v>76361</v>
      </c>
      <c r="E2318" s="113" t="s">
        <v>76514</v>
      </c>
      <c r="F2318" s="113" t="s">
        <v>76418</v>
      </c>
      <c r="G2318" s="113" t="s">
        <v>76433</v>
      </c>
      <c r="H2318" s="113" t="s">
        <v>76434</v>
      </c>
      <c r="I2318" s="113" t="s">
        <v>76435</v>
      </c>
      <c r="J2318" s="115">
        <v>233.62</v>
      </c>
    </row>
    <row r="2319" spans="1:10" x14ac:dyDescent="0.35">
      <c r="A2319" s="113" t="s">
        <v>76511</v>
      </c>
      <c r="B2319" s="113" t="s">
        <v>76520</v>
      </c>
      <c r="C2319" s="113">
        <v>434</v>
      </c>
      <c r="D2319" s="113" t="s">
        <v>76361</v>
      </c>
      <c r="E2319" s="113" t="s">
        <v>76514</v>
      </c>
      <c r="F2319" s="113" t="s">
        <v>76418</v>
      </c>
      <c r="G2319" s="113" t="s">
        <v>76436</v>
      </c>
      <c r="H2319" s="113" t="s">
        <v>76437</v>
      </c>
      <c r="I2319" s="113" t="s">
        <v>76438</v>
      </c>
      <c r="J2319" s="115">
        <v>213.16</v>
      </c>
    </row>
    <row r="2320" spans="1:10" x14ac:dyDescent="0.35">
      <c r="A2320" s="113" t="s">
        <v>76511</v>
      </c>
      <c r="B2320" s="113" t="s">
        <v>76520</v>
      </c>
      <c r="C2320" s="113">
        <v>434</v>
      </c>
      <c r="D2320" s="113" t="s">
        <v>76361</v>
      </c>
      <c r="E2320" s="113" t="s">
        <v>76514</v>
      </c>
      <c r="F2320" s="113" t="s">
        <v>76255</v>
      </c>
      <c r="G2320" s="113" t="s">
        <v>76419</v>
      </c>
      <c r="H2320" s="113" t="s">
        <v>76419</v>
      </c>
      <c r="I2320" s="113" t="s">
        <v>76420</v>
      </c>
      <c r="J2320" s="115">
        <v>136.68</v>
      </c>
    </row>
    <row r="2321" spans="1:10" x14ac:dyDescent="0.35">
      <c r="A2321" s="113" t="s">
        <v>76511</v>
      </c>
      <c r="B2321" s="113" t="s">
        <v>76520</v>
      </c>
      <c r="C2321" s="113">
        <v>434</v>
      </c>
      <c r="D2321" s="113" t="s">
        <v>76361</v>
      </c>
      <c r="E2321" s="113" t="s">
        <v>76514</v>
      </c>
      <c r="F2321" s="113" t="s">
        <v>76255</v>
      </c>
      <c r="G2321" s="113" t="s">
        <v>76421</v>
      </c>
      <c r="H2321" s="113" t="s">
        <v>76422</v>
      </c>
      <c r="I2321" s="113" t="s">
        <v>76423</v>
      </c>
      <c r="J2321" s="115">
        <v>223.55</v>
      </c>
    </row>
    <row r="2322" spans="1:10" x14ac:dyDescent="0.35">
      <c r="A2322" s="113" t="s">
        <v>76511</v>
      </c>
      <c r="B2322" s="113" t="s">
        <v>76520</v>
      </c>
      <c r="C2322" s="113">
        <v>434</v>
      </c>
      <c r="D2322" s="113" t="s">
        <v>76361</v>
      </c>
      <c r="E2322" s="113" t="s">
        <v>76514</v>
      </c>
      <c r="F2322" s="113" t="s">
        <v>76255</v>
      </c>
      <c r="G2322" s="113" t="s">
        <v>76424</v>
      </c>
      <c r="H2322" s="113" t="s">
        <v>76425</v>
      </c>
      <c r="I2322" s="113" t="s">
        <v>76426</v>
      </c>
      <c r="J2322" s="115">
        <v>163.1</v>
      </c>
    </row>
    <row r="2323" spans="1:10" x14ac:dyDescent="0.35">
      <c r="A2323" s="113" t="s">
        <v>76511</v>
      </c>
      <c r="B2323" s="113" t="s">
        <v>76520</v>
      </c>
      <c r="C2323" s="113">
        <v>434</v>
      </c>
      <c r="D2323" s="113" t="s">
        <v>76361</v>
      </c>
      <c r="E2323" s="113" t="s">
        <v>76514</v>
      </c>
      <c r="F2323" s="113" t="s">
        <v>76255</v>
      </c>
      <c r="G2323" s="113" t="s">
        <v>76427</v>
      </c>
      <c r="H2323" s="113" t="s">
        <v>76428</v>
      </c>
      <c r="I2323" s="113" t="s">
        <v>76429</v>
      </c>
      <c r="J2323" s="115">
        <v>223.55</v>
      </c>
    </row>
    <row r="2324" spans="1:10" x14ac:dyDescent="0.35">
      <c r="A2324" s="113" t="s">
        <v>76511</v>
      </c>
      <c r="B2324" s="113" t="s">
        <v>76520</v>
      </c>
      <c r="C2324" s="113">
        <v>434</v>
      </c>
      <c r="D2324" s="113" t="s">
        <v>76361</v>
      </c>
      <c r="E2324" s="113" t="s">
        <v>76514</v>
      </c>
      <c r="F2324" s="113" t="s">
        <v>76255</v>
      </c>
      <c r="G2324" s="113" t="s">
        <v>76430</v>
      </c>
      <c r="H2324" s="113" t="s">
        <v>76431</v>
      </c>
      <c r="I2324" s="113" t="s">
        <v>76432</v>
      </c>
      <c r="J2324" s="115">
        <v>201.03</v>
      </c>
    </row>
    <row r="2325" spans="1:10" x14ac:dyDescent="0.35">
      <c r="A2325" s="113" t="s">
        <v>76511</v>
      </c>
      <c r="B2325" s="113" t="s">
        <v>76520</v>
      </c>
      <c r="C2325" s="113">
        <v>434</v>
      </c>
      <c r="D2325" s="113" t="s">
        <v>76361</v>
      </c>
      <c r="E2325" s="113" t="s">
        <v>76514</v>
      </c>
      <c r="F2325" s="113" t="s">
        <v>76255</v>
      </c>
      <c r="G2325" s="113" t="s">
        <v>76433</v>
      </c>
      <c r="H2325" s="113" t="s">
        <v>76434</v>
      </c>
      <c r="I2325" s="113" t="s">
        <v>76435</v>
      </c>
      <c r="J2325" s="115">
        <v>175.6</v>
      </c>
    </row>
    <row r="2326" spans="1:10" x14ac:dyDescent="0.35">
      <c r="A2326" s="113" t="s">
        <v>76511</v>
      </c>
      <c r="B2326" s="113" t="s">
        <v>76520</v>
      </c>
      <c r="C2326" s="113">
        <v>434</v>
      </c>
      <c r="D2326" s="113" t="s">
        <v>76361</v>
      </c>
      <c r="E2326" s="113" t="s">
        <v>76514</v>
      </c>
      <c r="F2326" s="113" t="s">
        <v>76255</v>
      </c>
      <c r="G2326" s="113" t="s">
        <v>76436</v>
      </c>
      <c r="H2326" s="113" t="s">
        <v>76437</v>
      </c>
      <c r="I2326" s="113" t="s">
        <v>76438</v>
      </c>
      <c r="J2326" s="115">
        <v>255.31</v>
      </c>
    </row>
    <row r="2327" spans="1:10" x14ac:dyDescent="0.35">
      <c r="A2327" s="113" t="s">
        <v>76511</v>
      </c>
      <c r="B2327" s="113" t="s">
        <v>76520</v>
      </c>
      <c r="C2327" s="113">
        <v>434</v>
      </c>
      <c r="D2327" s="113" t="s">
        <v>76361</v>
      </c>
      <c r="E2327" s="113" t="s">
        <v>76514</v>
      </c>
      <c r="F2327" s="113" t="s">
        <v>76256</v>
      </c>
      <c r="G2327" s="113" t="s">
        <v>76419</v>
      </c>
      <c r="H2327" s="113" t="s">
        <v>76419</v>
      </c>
      <c r="I2327" s="113" t="s">
        <v>76420</v>
      </c>
      <c r="J2327" s="115">
        <v>138.13999999999999</v>
      </c>
    </row>
    <row r="2328" spans="1:10" x14ac:dyDescent="0.35">
      <c r="A2328" s="113" t="s">
        <v>76511</v>
      </c>
      <c r="B2328" s="113" t="s">
        <v>76520</v>
      </c>
      <c r="C2328" s="113">
        <v>434</v>
      </c>
      <c r="D2328" s="113" t="s">
        <v>76361</v>
      </c>
      <c r="E2328" s="113" t="s">
        <v>76514</v>
      </c>
      <c r="F2328" s="113" t="s">
        <v>76256</v>
      </c>
      <c r="G2328" s="113" t="s">
        <v>76421</v>
      </c>
      <c r="H2328" s="113" t="s">
        <v>76422</v>
      </c>
      <c r="I2328" s="113" t="s">
        <v>76423</v>
      </c>
      <c r="J2328" s="115">
        <v>156.72</v>
      </c>
    </row>
    <row r="2329" spans="1:10" x14ac:dyDescent="0.35">
      <c r="A2329" s="113" t="s">
        <v>76511</v>
      </c>
      <c r="B2329" s="113" t="s">
        <v>76520</v>
      </c>
      <c r="C2329" s="113">
        <v>434</v>
      </c>
      <c r="D2329" s="113" t="s">
        <v>76361</v>
      </c>
      <c r="E2329" s="113" t="s">
        <v>76514</v>
      </c>
      <c r="F2329" s="113" t="s">
        <v>76256</v>
      </c>
      <c r="G2329" s="113" t="s">
        <v>76424</v>
      </c>
      <c r="H2329" s="113" t="s">
        <v>76425</v>
      </c>
      <c r="I2329" s="113" t="s">
        <v>76426</v>
      </c>
      <c r="J2329" s="115">
        <v>157.85</v>
      </c>
    </row>
    <row r="2330" spans="1:10" x14ac:dyDescent="0.35">
      <c r="A2330" s="113" t="s">
        <v>76511</v>
      </c>
      <c r="B2330" s="113" t="s">
        <v>76520</v>
      </c>
      <c r="C2330" s="113">
        <v>434</v>
      </c>
      <c r="D2330" s="113" t="s">
        <v>76361</v>
      </c>
      <c r="E2330" s="113" t="s">
        <v>76514</v>
      </c>
      <c r="F2330" s="113" t="s">
        <v>76256</v>
      </c>
      <c r="G2330" s="113" t="s">
        <v>76427</v>
      </c>
      <c r="H2330" s="113" t="s">
        <v>76428</v>
      </c>
      <c r="I2330" s="113" t="s">
        <v>76429</v>
      </c>
      <c r="J2330" s="115">
        <v>156.72</v>
      </c>
    </row>
    <row r="2331" spans="1:10" x14ac:dyDescent="0.35">
      <c r="A2331" s="113" t="s">
        <v>76511</v>
      </c>
      <c r="B2331" s="113" t="s">
        <v>76520</v>
      </c>
      <c r="C2331" s="113">
        <v>434</v>
      </c>
      <c r="D2331" s="113" t="s">
        <v>76361</v>
      </c>
      <c r="E2331" s="113" t="s">
        <v>76514</v>
      </c>
      <c r="F2331" s="113" t="s">
        <v>76256</v>
      </c>
      <c r="G2331" s="113" t="s">
        <v>76430</v>
      </c>
      <c r="H2331" s="113" t="s">
        <v>76431</v>
      </c>
      <c r="I2331" s="113" t="s">
        <v>76432</v>
      </c>
      <c r="J2331" s="115">
        <v>199.9</v>
      </c>
    </row>
    <row r="2332" spans="1:10" x14ac:dyDescent="0.35">
      <c r="A2332" s="113" t="s">
        <v>76511</v>
      </c>
      <c r="B2332" s="113" t="s">
        <v>76520</v>
      </c>
      <c r="C2332" s="113">
        <v>434</v>
      </c>
      <c r="D2332" s="113" t="s">
        <v>76361</v>
      </c>
      <c r="E2332" s="113" t="s">
        <v>76514</v>
      </c>
      <c r="F2332" s="113" t="s">
        <v>76256</v>
      </c>
      <c r="G2332" s="113" t="s">
        <v>76433</v>
      </c>
      <c r="H2332" s="113" t="s">
        <v>76434</v>
      </c>
      <c r="I2332" s="113" t="s">
        <v>76435</v>
      </c>
      <c r="J2332" s="115">
        <v>199.9</v>
      </c>
    </row>
    <row r="2333" spans="1:10" x14ac:dyDescent="0.35">
      <c r="A2333" s="113" t="s">
        <v>76511</v>
      </c>
      <c r="B2333" s="113" t="s">
        <v>76520</v>
      </c>
      <c r="C2333" s="113">
        <v>434</v>
      </c>
      <c r="D2333" s="113" t="s">
        <v>76361</v>
      </c>
      <c r="E2333" s="113" t="s">
        <v>76514</v>
      </c>
      <c r="F2333" s="113" t="s">
        <v>76256</v>
      </c>
      <c r="G2333" s="113" t="s">
        <v>76436</v>
      </c>
      <c r="H2333" s="113" t="s">
        <v>76437</v>
      </c>
      <c r="I2333" s="113" t="s">
        <v>76438</v>
      </c>
      <c r="J2333" s="115">
        <v>290.62</v>
      </c>
    </row>
    <row r="2334" spans="1:10" x14ac:dyDescent="0.35">
      <c r="A2334" s="113" t="s">
        <v>76511</v>
      </c>
      <c r="B2334" s="113" t="s">
        <v>76518</v>
      </c>
      <c r="C2334" s="113">
        <v>435</v>
      </c>
      <c r="D2334" s="113" t="s">
        <v>76362</v>
      </c>
      <c r="E2334" s="113" t="s">
        <v>76522</v>
      </c>
      <c r="F2334" s="113" t="s">
        <v>76418</v>
      </c>
      <c r="G2334" s="113" t="s">
        <v>76419</v>
      </c>
      <c r="H2334" s="113" t="s">
        <v>76419</v>
      </c>
      <c r="I2334" s="113" t="s">
        <v>76420</v>
      </c>
      <c r="J2334" s="115">
        <v>171.05</v>
      </c>
    </row>
    <row r="2335" spans="1:10" x14ac:dyDescent="0.35">
      <c r="A2335" s="113" t="s">
        <v>76511</v>
      </c>
      <c r="B2335" s="113" t="s">
        <v>76518</v>
      </c>
      <c r="C2335" s="113">
        <v>435</v>
      </c>
      <c r="D2335" s="113" t="s">
        <v>76362</v>
      </c>
      <c r="E2335" s="113" t="s">
        <v>76522</v>
      </c>
      <c r="F2335" s="113" t="s">
        <v>76418</v>
      </c>
      <c r="G2335" s="113" t="s">
        <v>76421</v>
      </c>
      <c r="H2335" s="113" t="s">
        <v>76422</v>
      </c>
      <c r="I2335" s="113" t="s">
        <v>76423</v>
      </c>
      <c r="J2335" s="115">
        <v>265.49</v>
      </c>
    </row>
    <row r="2336" spans="1:10" x14ac:dyDescent="0.35">
      <c r="A2336" s="113" t="s">
        <v>76511</v>
      </c>
      <c r="B2336" s="113" t="s">
        <v>76518</v>
      </c>
      <c r="C2336" s="113">
        <v>435</v>
      </c>
      <c r="D2336" s="113" t="s">
        <v>76362</v>
      </c>
      <c r="E2336" s="113" t="s">
        <v>76522</v>
      </c>
      <c r="F2336" s="113" t="s">
        <v>76418</v>
      </c>
      <c r="G2336" s="113" t="s">
        <v>76424</v>
      </c>
      <c r="H2336" s="113" t="s">
        <v>76425</v>
      </c>
      <c r="I2336" s="113" t="s">
        <v>76426</v>
      </c>
      <c r="J2336" s="115">
        <v>175.44</v>
      </c>
    </row>
    <row r="2337" spans="1:10" x14ac:dyDescent="0.35">
      <c r="A2337" s="113" t="s">
        <v>76511</v>
      </c>
      <c r="B2337" s="113" t="s">
        <v>76518</v>
      </c>
      <c r="C2337" s="113">
        <v>435</v>
      </c>
      <c r="D2337" s="113" t="s">
        <v>76362</v>
      </c>
      <c r="E2337" s="113" t="s">
        <v>76522</v>
      </c>
      <c r="F2337" s="113" t="s">
        <v>76418</v>
      </c>
      <c r="G2337" s="113" t="s">
        <v>76427</v>
      </c>
      <c r="H2337" s="113" t="s">
        <v>76428</v>
      </c>
      <c r="I2337" s="113" t="s">
        <v>76429</v>
      </c>
      <c r="J2337" s="115">
        <v>265.49</v>
      </c>
    </row>
    <row r="2338" spans="1:10" x14ac:dyDescent="0.35">
      <c r="A2338" s="113" t="s">
        <v>76511</v>
      </c>
      <c r="B2338" s="113" t="s">
        <v>76518</v>
      </c>
      <c r="C2338" s="113">
        <v>435</v>
      </c>
      <c r="D2338" s="113" t="s">
        <v>76362</v>
      </c>
      <c r="E2338" s="113" t="s">
        <v>76522</v>
      </c>
      <c r="F2338" s="113" t="s">
        <v>76418</v>
      </c>
      <c r="G2338" s="113" t="s">
        <v>76430</v>
      </c>
      <c r="H2338" s="113" t="s">
        <v>76431</v>
      </c>
      <c r="I2338" s="113" t="s">
        <v>76432</v>
      </c>
      <c r="J2338" s="115">
        <v>265.49</v>
      </c>
    </row>
    <row r="2339" spans="1:10" x14ac:dyDescent="0.35">
      <c r="A2339" s="113" t="s">
        <v>76511</v>
      </c>
      <c r="B2339" s="113" t="s">
        <v>76518</v>
      </c>
      <c r="C2339" s="113">
        <v>435</v>
      </c>
      <c r="D2339" s="113" t="s">
        <v>76362</v>
      </c>
      <c r="E2339" s="113" t="s">
        <v>76522</v>
      </c>
      <c r="F2339" s="113" t="s">
        <v>76418</v>
      </c>
      <c r="G2339" s="113" t="s">
        <v>76433</v>
      </c>
      <c r="H2339" s="113" t="s">
        <v>76434</v>
      </c>
      <c r="I2339" s="113" t="s">
        <v>76435</v>
      </c>
      <c r="J2339" s="115">
        <v>233.62</v>
      </c>
    </row>
    <row r="2340" spans="1:10" x14ac:dyDescent="0.35">
      <c r="A2340" s="113" t="s">
        <v>76511</v>
      </c>
      <c r="B2340" s="113" t="s">
        <v>76518</v>
      </c>
      <c r="C2340" s="113">
        <v>435</v>
      </c>
      <c r="D2340" s="113" t="s">
        <v>76362</v>
      </c>
      <c r="E2340" s="113" t="s">
        <v>76522</v>
      </c>
      <c r="F2340" s="113" t="s">
        <v>76418</v>
      </c>
      <c r="G2340" s="113" t="s">
        <v>76436</v>
      </c>
      <c r="H2340" s="113" t="s">
        <v>76437</v>
      </c>
      <c r="I2340" s="113" t="s">
        <v>76438</v>
      </c>
      <c r="J2340" s="115">
        <v>213.16</v>
      </c>
    </row>
    <row r="2341" spans="1:10" x14ac:dyDescent="0.35">
      <c r="A2341" s="113" t="s">
        <v>76511</v>
      </c>
      <c r="B2341" s="113" t="s">
        <v>76518</v>
      </c>
      <c r="C2341" s="113">
        <v>435</v>
      </c>
      <c r="D2341" s="113" t="s">
        <v>76362</v>
      </c>
      <c r="E2341" s="113" t="s">
        <v>76522</v>
      </c>
      <c r="F2341" s="113" t="s">
        <v>76255</v>
      </c>
      <c r="G2341" s="113" t="s">
        <v>76419</v>
      </c>
      <c r="H2341" s="113" t="s">
        <v>76419</v>
      </c>
      <c r="I2341" s="113" t="s">
        <v>76420</v>
      </c>
      <c r="J2341" s="115">
        <v>136.68</v>
      </c>
    </row>
    <row r="2342" spans="1:10" x14ac:dyDescent="0.35">
      <c r="A2342" s="113" t="s">
        <v>76511</v>
      </c>
      <c r="B2342" s="113" t="s">
        <v>76518</v>
      </c>
      <c r="C2342" s="113">
        <v>435</v>
      </c>
      <c r="D2342" s="113" t="s">
        <v>76362</v>
      </c>
      <c r="E2342" s="113" t="s">
        <v>76522</v>
      </c>
      <c r="F2342" s="113" t="s">
        <v>76255</v>
      </c>
      <c r="G2342" s="113" t="s">
        <v>76421</v>
      </c>
      <c r="H2342" s="113" t="s">
        <v>76422</v>
      </c>
      <c r="I2342" s="113" t="s">
        <v>76423</v>
      </c>
      <c r="J2342" s="115">
        <v>223.55</v>
      </c>
    </row>
    <row r="2343" spans="1:10" x14ac:dyDescent="0.35">
      <c r="A2343" s="113" t="s">
        <v>76511</v>
      </c>
      <c r="B2343" s="113" t="s">
        <v>76518</v>
      </c>
      <c r="C2343" s="113">
        <v>435</v>
      </c>
      <c r="D2343" s="113" t="s">
        <v>76362</v>
      </c>
      <c r="E2343" s="113" t="s">
        <v>76522</v>
      </c>
      <c r="F2343" s="113" t="s">
        <v>76255</v>
      </c>
      <c r="G2343" s="113" t="s">
        <v>76424</v>
      </c>
      <c r="H2343" s="113" t="s">
        <v>76425</v>
      </c>
      <c r="I2343" s="113" t="s">
        <v>76426</v>
      </c>
      <c r="J2343" s="115">
        <v>163.1</v>
      </c>
    </row>
    <row r="2344" spans="1:10" x14ac:dyDescent="0.35">
      <c r="A2344" s="113" t="s">
        <v>76511</v>
      </c>
      <c r="B2344" s="113" t="s">
        <v>76518</v>
      </c>
      <c r="C2344" s="113">
        <v>435</v>
      </c>
      <c r="D2344" s="113" t="s">
        <v>76362</v>
      </c>
      <c r="E2344" s="113" t="s">
        <v>76522</v>
      </c>
      <c r="F2344" s="113" t="s">
        <v>76255</v>
      </c>
      <c r="G2344" s="113" t="s">
        <v>76427</v>
      </c>
      <c r="H2344" s="113" t="s">
        <v>76428</v>
      </c>
      <c r="I2344" s="113" t="s">
        <v>76429</v>
      </c>
      <c r="J2344" s="115">
        <v>223.55</v>
      </c>
    </row>
    <row r="2345" spans="1:10" x14ac:dyDescent="0.35">
      <c r="A2345" s="113" t="s">
        <v>76511</v>
      </c>
      <c r="B2345" s="113" t="s">
        <v>76518</v>
      </c>
      <c r="C2345" s="113">
        <v>435</v>
      </c>
      <c r="D2345" s="113" t="s">
        <v>76362</v>
      </c>
      <c r="E2345" s="113" t="s">
        <v>76522</v>
      </c>
      <c r="F2345" s="113" t="s">
        <v>76255</v>
      </c>
      <c r="G2345" s="113" t="s">
        <v>76430</v>
      </c>
      <c r="H2345" s="113" t="s">
        <v>76431</v>
      </c>
      <c r="I2345" s="113" t="s">
        <v>76432</v>
      </c>
      <c r="J2345" s="115">
        <v>201.03</v>
      </c>
    </row>
    <row r="2346" spans="1:10" x14ac:dyDescent="0.35">
      <c r="A2346" s="113" t="s">
        <v>76511</v>
      </c>
      <c r="B2346" s="113" t="s">
        <v>76518</v>
      </c>
      <c r="C2346" s="113">
        <v>435</v>
      </c>
      <c r="D2346" s="113" t="s">
        <v>76362</v>
      </c>
      <c r="E2346" s="113" t="s">
        <v>76522</v>
      </c>
      <c r="F2346" s="113" t="s">
        <v>76255</v>
      </c>
      <c r="G2346" s="113" t="s">
        <v>76433</v>
      </c>
      <c r="H2346" s="113" t="s">
        <v>76434</v>
      </c>
      <c r="I2346" s="113" t="s">
        <v>76435</v>
      </c>
      <c r="J2346" s="115">
        <v>175.6</v>
      </c>
    </row>
    <row r="2347" spans="1:10" x14ac:dyDescent="0.35">
      <c r="A2347" s="113" t="s">
        <v>76511</v>
      </c>
      <c r="B2347" s="113" t="s">
        <v>76518</v>
      </c>
      <c r="C2347" s="113">
        <v>435</v>
      </c>
      <c r="D2347" s="113" t="s">
        <v>76362</v>
      </c>
      <c r="E2347" s="113" t="s">
        <v>76522</v>
      </c>
      <c r="F2347" s="113" t="s">
        <v>76255</v>
      </c>
      <c r="G2347" s="113" t="s">
        <v>76436</v>
      </c>
      <c r="H2347" s="113" t="s">
        <v>76437</v>
      </c>
      <c r="I2347" s="113" t="s">
        <v>76438</v>
      </c>
      <c r="J2347" s="115">
        <v>255.31</v>
      </c>
    </row>
    <row r="2348" spans="1:10" x14ac:dyDescent="0.35">
      <c r="A2348" s="113" t="s">
        <v>76511</v>
      </c>
      <c r="B2348" s="113" t="s">
        <v>76518</v>
      </c>
      <c r="C2348" s="113">
        <v>435</v>
      </c>
      <c r="D2348" s="113" t="s">
        <v>76362</v>
      </c>
      <c r="E2348" s="113" t="s">
        <v>76522</v>
      </c>
      <c r="F2348" s="113" t="s">
        <v>76256</v>
      </c>
      <c r="G2348" s="113" t="s">
        <v>76419</v>
      </c>
      <c r="H2348" s="113" t="s">
        <v>76419</v>
      </c>
      <c r="I2348" s="113" t="s">
        <v>76420</v>
      </c>
      <c r="J2348" s="115">
        <v>138.13999999999999</v>
      </c>
    </row>
    <row r="2349" spans="1:10" x14ac:dyDescent="0.35">
      <c r="A2349" s="113" t="s">
        <v>76511</v>
      </c>
      <c r="B2349" s="113" t="s">
        <v>76518</v>
      </c>
      <c r="C2349" s="113">
        <v>435</v>
      </c>
      <c r="D2349" s="113" t="s">
        <v>76362</v>
      </c>
      <c r="E2349" s="113" t="s">
        <v>76522</v>
      </c>
      <c r="F2349" s="113" t="s">
        <v>76256</v>
      </c>
      <c r="G2349" s="113" t="s">
        <v>76421</v>
      </c>
      <c r="H2349" s="113" t="s">
        <v>76422</v>
      </c>
      <c r="I2349" s="113" t="s">
        <v>76423</v>
      </c>
      <c r="J2349" s="115">
        <v>156.72</v>
      </c>
    </row>
    <row r="2350" spans="1:10" x14ac:dyDescent="0.35">
      <c r="A2350" s="113" t="s">
        <v>76511</v>
      </c>
      <c r="B2350" s="113" t="s">
        <v>76518</v>
      </c>
      <c r="C2350" s="113">
        <v>435</v>
      </c>
      <c r="D2350" s="113" t="s">
        <v>76362</v>
      </c>
      <c r="E2350" s="113" t="s">
        <v>76522</v>
      </c>
      <c r="F2350" s="113" t="s">
        <v>76256</v>
      </c>
      <c r="G2350" s="113" t="s">
        <v>76424</v>
      </c>
      <c r="H2350" s="113" t="s">
        <v>76425</v>
      </c>
      <c r="I2350" s="113" t="s">
        <v>76426</v>
      </c>
      <c r="J2350" s="115">
        <v>157.85</v>
      </c>
    </row>
    <row r="2351" spans="1:10" x14ac:dyDescent="0.35">
      <c r="A2351" s="113" t="s">
        <v>76511</v>
      </c>
      <c r="B2351" s="113" t="s">
        <v>76518</v>
      </c>
      <c r="C2351" s="113">
        <v>435</v>
      </c>
      <c r="D2351" s="113" t="s">
        <v>76362</v>
      </c>
      <c r="E2351" s="113" t="s">
        <v>76522</v>
      </c>
      <c r="F2351" s="113" t="s">
        <v>76256</v>
      </c>
      <c r="G2351" s="113" t="s">
        <v>76427</v>
      </c>
      <c r="H2351" s="113" t="s">
        <v>76428</v>
      </c>
      <c r="I2351" s="113" t="s">
        <v>76429</v>
      </c>
      <c r="J2351" s="115">
        <v>156.72</v>
      </c>
    </row>
    <row r="2352" spans="1:10" x14ac:dyDescent="0.35">
      <c r="A2352" s="113" t="s">
        <v>76511</v>
      </c>
      <c r="B2352" s="113" t="s">
        <v>76518</v>
      </c>
      <c r="C2352" s="113">
        <v>435</v>
      </c>
      <c r="D2352" s="113" t="s">
        <v>76362</v>
      </c>
      <c r="E2352" s="113" t="s">
        <v>76522</v>
      </c>
      <c r="F2352" s="113" t="s">
        <v>76256</v>
      </c>
      <c r="G2352" s="113" t="s">
        <v>76430</v>
      </c>
      <c r="H2352" s="113" t="s">
        <v>76431</v>
      </c>
      <c r="I2352" s="113" t="s">
        <v>76432</v>
      </c>
      <c r="J2352" s="115">
        <v>199.9</v>
      </c>
    </row>
    <row r="2353" spans="1:10" x14ac:dyDescent="0.35">
      <c r="A2353" s="113" t="s">
        <v>76511</v>
      </c>
      <c r="B2353" s="113" t="s">
        <v>76518</v>
      </c>
      <c r="C2353" s="113">
        <v>435</v>
      </c>
      <c r="D2353" s="113" t="s">
        <v>76362</v>
      </c>
      <c r="E2353" s="113" t="s">
        <v>76522</v>
      </c>
      <c r="F2353" s="113" t="s">
        <v>76256</v>
      </c>
      <c r="G2353" s="113" t="s">
        <v>76433</v>
      </c>
      <c r="H2353" s="113" t="s">
        <v>76434</v>
      </c>
      <c r="I2353" s="113" t="s">
        <v>76435</v>
      </c>
      <c r="J2353" s="115">
        <v>199.9</v>
      </c>
    </row>
    <row r="2354" spans="1:10" x14ac:dyDescent="0.35">
      <c r="A2354" s="113" t="s">
        <v>76511</v>
      </c>
      <c r="B2354" s="113" t="s">
        <v>76518</v>
      </c>
      <c r="C2354" s="113">
        <v>435</v>
      </c>
      <c r="D2354" s="113" t="s">
        <v>76362</v>
      </c>
      <c r="E2354" s="113" t="s">
        <v>76522</v>
      </c>
      <c r="F2354" s="113" t="s">
        <v>76256</v>
      </c>
      <c r="G2354" s="113" t="s">
        <v>76436</v>
      </c>
      <c r="H2354" s="113" t="s">
        <v>76437</v>
      </c>
      <c r="I2354" s="113" t="s">
        <v>76438</v>
      </c>
      <c r="J2354" s="115">
        <v>290.62</v>
      </c>
    </row>
    <row r="2355" spans="1:10" x14ac:dyDescent="0.35">
      <c r="A2355" s="113" t="s">
        <v>76511</v>
      </c>
      <c r="B2355" s="113" t="s">
        <v>76520</v>
      </c>
      <c r="C2355" s="113">
        <v>436</v>
      </c>
      <c r="D2355" s="113" t="s">
        <v>76363</v>
      </c>
      <c r="E2355" s="113" t="s">
        <v>76514</v>
      </c>
      <c r="F2355" s="113" t="s">
        <v>76418</v>
      </c>
      <c r="G2355" s="113" t="s">
        <v>76419</v>
      </c>
      <c r="H2355" s="113" t="s">
        <v>76419</v>
      </c>
      <c r="I2355" s="113" t="s">
        <v>76420</v>
      </c>
      <c r="J2355" s="115">
        <v>171.05</v>
      </c>
    </row>
    <row r="2356" spans="1:10" x14ac:dyDescent="0.35">
      <c r="A2356" s="113" t="s">
        <v>76511</v>
      </c>
      <c r="B2356" s="113" t="s">
        <v>76520</v>
      </c>
      <c r="C2356" s="113">
        <v>436</v>
      </c>
      <c r="D2356" s="113" t="s">
        <v>76363</v>
      </c>
      <c r="E2356" s="113" t="s">
        <v>76514</v>
      </c>
      <c r="F2356" s="113" t="s">
        <v>76418</v>
      </c>
      <c r="G2356" s="113" t="s">
        <v>76421</v>
      </c>
      <c r="H2356" s="113" t="s">
        <v>76422</v>
      </c>
      <c r="I2356" s="113" t="s">
        <v>76423</v>
      </c>
      <c r="J2356" s="115">
        <v>265.49</v>
      </c>
    </row>
    <row r="2357" spans="1:10" x14ac:dyDescent="0.35">
      <c r="A2357" s="113" t="s">
        <v>76511</v>
      </c>
      <c r="B2357" s="113" t="s">
        <v>76520</v>
      </c>
      <c r="C2357" s="113">
        <v>436</v>
      </c>
      <c r="D2357" s="113" t="s">
        <v>76363</v>
      </c>
      <c r="E2357" s="113" t="s">
        <v>76514</v>
      </c>
      <c r="F2357" s="113" t="s">
        <v>76418</v>
      </c>
      <c r="G2357" s="113" t="s">
        <v>76424</v>
      </c>
      <c r="H2357" s="113" t="s">
        <v>76425</v>
      </c>
      <c r="I2357" s="113" t="s">
        <v>76426</v>
      </c>
      <c r="J2357" s="115">
        <v>175.44</v>
      </c>
    </row>
    <row r="2358" spans="1:10" x14ac:dyDescent="0.35">
      <c r="A2358" s="113" t="s">
        <v>76511</v>
      </c>
      <c r="B2358" s="113" t="s">
        <v>76520</v>
      </c>
      <c r="C2358" s="113">
        <v>436</v>
      </c>
      <c r="D2358" s="113" t="s">
        <v>76363</v>
      </c>
      <c r="E2358" s="113" t="s">
        <v>76514</v>
      </c>
      <c r="F2358" s="113" t="s">
        <v>76418</v>
      </c>
      <c r="G2358" s="113" t="s">
        <v>76427</v>
      </c>
      <c r="H2358" s="113" t="s">
        <v>76428</v>
      </c>
      <c r="I2358" s="113" t="s">
        <v>76429</v>
      </c>
      <c r="J2358" s="115">
        <v>265.49</v>
      </c>
    </row>
    <row r="2359" spans="1:10" x14ac:dyDescent="0.35">
      <c r="A2359" s="113" t="s">
        <v>76511</v>
      </c>
      <c r="B2359" s="113" t="s">
        <v>76520</v>
      </c>
      <c r="C2359" s="113">
        <v>436</v>
      </c>
      <c r="D2359" s="113" t="s">
        <v>76363</v>
      </c>
      <c r="E2359" s="113" t="s">
        <v>76514</v>
      </c>
      <c r="F2359" s="113" t="s">
        <v>76418</v>
      </c>
      <c r="G2359" s="113" t="s">
        <v>76430</v>
      </c>
      <c r="H2359" s="113" t="s">
        <v>76431</v>
      </c>
      <c r="I2359" s="113" t="s">
        <v>76432</v>
      </c>
      <c r="J2359" s="115">
        <v>265.49</v>
      </c>
    </row>
    <row r="2360" spans="1:10" x14ac:dyDescent="0.35">
      <c r="A2360" s="113" t="s">
        <v>76511</v>
      </c>
      <c r="B2360" s="113" t="s">
        <v>76520</v>
      </c>
      <c r="C2360" s="113">
        <v>436</v>
      </c>
      <c r="D2360" s="113" t="s">
        <v>76363</v>
      </c>
      <c r="E2360" s="113" t="s">
        <v>76514</v>
      </c>
      <c r="F2360" s="113" t="s">
        <v>76418</v>
      </c>
      <c r="G2360" s="113" t="s">
        <v>76433</v>
      </c>
      <c r="H2360" s="113" t="s">
        <v>76434</v>
      </c>
      <c r="I2360" s="113" t="s">
        <v>76435</v>
      </c>
      <c r="J2360" s="115">
        <v>233.62</v>
      </c>
    </row>
    <row r="2361" spans="1:10" x14ac:dyDescent="0.35">
      <c r="A2361" s="113" t="s">
        <v>76511</v>
      </c>
      <c r="B2361" s="113" t="s">
        <v>76520</v>
      </c>
      <c r="C2361" s="113">
        <v>436</v>
      </c>
      <c r="D2361" s="113" t="s">
        <v>76363</v>
      </c>
      <c r="E2361" s="113" t="s">
        <v>76514</v>
      </c>
      <c r="F2361" s="113" t="s">
        <v>76418</v>
      </c>
      <c r="G2361" s="113" t="s">
        <v>76436</v>
      </c>
      <c r="H2361" s="113" t="s">
        <v>76437</v>
      </c>
      <c r="I2361" s="113" t="s">
        <v>76438</v>
      </c>
      <c r="J2361" s="115">
        <v>213.16</v>
      </c>
    </row>
    <row r="2362" spans="1:10" x14ac:dyDescent="0.35">
      <c r="A2362" s="113" t="s">
        <v>76511</v>
      </c>
      <c r="B2362" s="113" t="s">
        <v>76520</v>
      </c>
      <c r="C2362" s="113">
        <v>436</v>
      </c>
      <c r="D2362" s="113" t="s">
        <v>76363</v>
      </c>
      <c r="E2362" s="113" t="s">
        <v>76514</v>
      </c>
      <c r="F2362" s="113" t="s">
        <v>76255</v>
      </c>
      <c r="G2362" s="113" t="s">
        <v>76419</v>
      </c>
      <c r="H2362" s="113" t="s">
        <v>76419</v>
      </c>
      <c r="I2362" s="113" t="s">
        <v>76420</v>
      </c>
      <c r="J2362" s="115">
        <v>136.68</v>
      </c>
    </row>
    <row r="2363" spans="1:10" x14ac:dyDescent="0.35">
      <c r="A2363" s="113" t="s">
        <v>76511</v>
      </c>
      <c r="B2363" s="113" t="s">
        <v>76520</v>
      </c>
      <c r="C2363" s="113">
        <v>436</v>
      </c>
      <c r="D2363" s="113" t="s">
        <v>76363</v>
      </c>
      <c r="E2363" s="113" t="s">
        <v>76514</v>
      </c>
      <c r="F2363" s="113" t="s">
        <v>76255</v>
      </c>
      <c r="G2363" s="113" t="s">
        <v>76421</v>
      </c>
      <c r="H2363" s="113" t="s">
        <v>76422</v>
      </c>
      <c r="I2363" s="113" t="s">
        <v>76423</v>
      </c>
      <c r="J2363" s="115">
        <v>223.55</v>
      </c>
    </row>
    <row r="2364" spans="1:10" x14ac:dyDescent="0.35">
      <c r="A2364" s="113" t="s">
        <v>76511</v>
      </c>
      <c r="B2364" s="113" t="s">
        <v>76520</v>
      </c>
      <c r="C2364" s="113">
        <v>436</v>
      </c>
      <c r="D2364" s="113" t="s">
        <v>76363</v>
      </c>
      <c r="E2364" s="113" t="s">
        <v>76514</v>
      </c>
      <c r="F2364" s="113" t="s">
        <v>76255</v>
      </c>
      <c r="G2364" s="113" t="s">
        <v>76424</v>
      </c>
      <c r="H2364" s="113" t="s">
        <v>76425</v>
      </c>
      <c r="I2364" s="113" t="s">
        <v>76426</v>
      </c>
      <c r="J2364" s="115">
        <v>163.1</v>
      </c>
    </row>
    <row r="2365" spans="1:10" x14ac:dyDescent="0.35">
      <c r="A2365" s="113" t="s">
        <v>76511</v>
      </c>
      <c r="B2365" s="113" t="s">
        <v>76520</v>
      </c>
      <c r="C2365" s="113">
        <v>436</v>
      </c>
      <c r="D2365" s="113" t="s">
        <v>76363</v>
      </c>
      <c r="E2365" s="113" t="s">
        <v>76514</v>
      </c>
      <c r="F2365" s="113" t="s">
        <v>76255</v>
      </c>
      <c r="G2365" s="113" t="s">
        <v>76427</v>
      </c>
      <c r="H2365" s="113" t="s">
        <v>76428</v>
      </c>
      <c r="I2365" s="113" t="s">
        <v>76429</v>
      </c>
      <c r="J2365" s="115">
        <v>223.55</v>
      </c>
    </row>
    <row r="2366" spans="1:10" x14ac:dyDescent="0.35">
      <c r="A2366" s="113" t="s">
        <v>76511</v>
      </c>
      <c r="B2366" s="113" t="s">
        <v>76520</v>
      </c>
      <c r="C2366" s="113">
        <v>436</v>
      </c>
      <c r="D2366" s="113" t="s">
        <v>76363</v>
      </c>
      <c r="E2366" s="113" t="s">
        <v>76514</v>
      </c>
      <c r="F2366" s="113" t="s">
        <v>76255</v>
      </c>
      <c r="G2366" s="113" t="s">
        <v>76430</v>
      </c>
      <c r="H2366" s="113" t="s">
        <v>76431</v>
      </c>
      <c r="I2366" s="113" t="s">
        <v>76432</v>
      </c>
      <c r="J2366" s="115">
        <v>201.03</v>
      </c>
    </row>
    <row r="2367" spans="1:10" x14ac:dyDescent="0.35">
      <c r="A2367" s="113" t="s">
        <v>76511</v>
      </c>
      <c r="B2367" s="113" t="s">
        <v>76520</v>
      </c>
      <c r="C2367" s="113">
        <v>436</v>
      </c>
      <c r="D2367" s="113" t="s">
        <v>76363</v>
      </c>
      <c r="E2367" s="113" t="s">
        <v>76514</v>
      </c>
      <c r="F2367" s="113" t="s">
        <v>76255</v>
      </c>
      <c r="G2367" s="113" t="s">
        <v>76433</v>
      </c>
      <c r="H2367" s="113" t="s">
        <v>76434</v>
      </c>
      <c r="I2367" s="113" t="s">
        <v>76435</v>
      </c>
      <c r="J2367" s="115">
        <v>175.6</v>
      </c>
    </row>
    <row r="2368" spans="1:10" x14ac:dyDescent="0.35">
      <c r="A2368" s="113" t="s">
        <v>76511</v>
      </c>
      <c r="B2368" s="113" t="s">
        <v>76520</v>
      </c>
      <c r="C2368" s="113">
        <v>436</v>
      </c>
      <c r="D2368" s="113" t="s">
        <v>76363</v>
      </c>
      <c r="E2368" s="113" t="s">
        <v>76514</v>
      </c>
      <c r="F2368" s="113" t="s">
        <v>76255</v>
      </c>
      <c r="G2368" s="113" t="s">
        <v>76436</v>
      </c>
      <c r="H2368" s="113" t="s">
        <v>76437</v>
      </c>
      <c r="I2368" s="113" t="s">
        <v>76438</v>
      </c>
      <c r="J2368" s="115">
        <v>255.31</v>
      </c>
    </row>
    <row r="2369" spans="1:10" x14ac:dyDescent="0.35">
      <c r="A2369" s="113" t="s">
        <v>76511</v>
      </c>
      <c r="B2369" s="113" t="s">
        <v>76520</v>
      </c>
      <c r="C2369" s="113">
        <v>436</v>
      </c>
      <c r="D2369" s="113" t="s">
        <v>76363</v>
      </c>
      <c r="E2369" s="113" t="s">
        <v>76514</v>
      </c>
      <c r="F2369" s="113" t="s">
        <v>76256</v>
      </c>
      <c r="G2369" s="113" t="s">
        <v>76419</v>
      </c>
      <c r="H2369" s="113" t="s">
        <v>76419</v>
      </c>
      <c r="I2369" s="113" t="s">
        <v>76420</v>
      </c>
      <c r="J2369" s="115">
        <v>138.13999999999999</v>
      </c>
    </row>
    <row r="2370" spans="1:10" x14ac:dyDescent="0.35">
      <c r="A2370" s="113" t="s">
        <v>76511</v>
      </c>
      <c r="B2370" s="113" t="s">
        <v>76520</v>
      </c>
      <c r="C2370" s="113">
        <v>436</v>
      </c>
      <c r="D2370" s="113" t="s">
        <v>76363</v>
      </c>
      <c r="E2370" s="113" t="s">
        <v>76514</v>
      </c>
      <c r="F2370" s="113" t="s">
        <v>76256</v>
      </c>
      <c r="G2370" s="113" t="s">
        <v>76421</v>
      </c>
      <c r="H2370" s="113" t="s">
        <v>76422</v>
      </c>
      <c r="I2370" s="113" t="s">
        <v>76423</v>
      </c>
      <c r="J2370" s="115">
        <v>156.72</v>
      </c>
    </row>
    <row r="2371" spans="1:10" x14ac:dyDescent="0.35">
      <c r="A2371" s="113" t="s">
        <v>76511</v>
      </c>
      <c r="B2371" s="113" t="s">
        <v>76520</v>
      </c>
      <c r="C2371" s="113">
        <v>436</v>
      </c>
      <c r="D2371" s="113" t="s">
        <v>76363</v>
      </c>
      <c r="E2371" s="113" t="s">
        <v>76514</v>
      </c>
      <c r="F2371" s="113" t="s">
        <v>76256</v>
      </c>
      <c r="G2371" s="113" t="s">
        <v>76424</v>
      </c>
      <c r="H2371" s="113" t="s">
        <v>76425</v>
      </c>
      <c r="I2371" s="113" t="s">
        <v>76426</v>
      </c>
      <c r="J2371" s="115">
        <v>157.85</v>
      </c>
    </row>
    <row r="2372" spans="1:10" x14ac:dyDescent="0.35">
      <c r="A2372" s="113" t="s">
        <v>76511</v>
      </c>
      <c r="B2372" s="113" t="s">
        <v>76520</v>
      </c>
      <c r="C2372" s="113">
        <v>436</v>
      </c>
      <c r="D2372" s="113" t="s">
        <v>76363</v>
      </c>
      <c r="E2372" s="113" t="s">
        <v>76514</v>
      </c>
      <c r="F2372" s="113" t="s">
        <v>76256</v>
      </c>
      <c r="G2372" s="113" t="s">
        <v>76427</v>
      </c>
      <c r="H2372" s="113" t="s">
        <v>76428</v>
      </c>
      <c r="I2372" s="113" t="s">
        <v>76429</v>
      </c>
      <c r="J2372" s="115">
        <v>156.72</v>
      </c>
    </row>
    <row r="2373" spans="1:10" x14ac:dyDescent="0.35">
      <c r="A2373" s="113" t="s">
        <v>76511</v>
      </c>
      <c r="B2373" s="113" t="s">
        <v>76520</v>
      </c>
      <c r="C2373" s="113">
        <v>436</v>
      </c>
      <c r="D2373" s="113" t="s">
        <v>76363</v>
      </c>
      <c r="E2373" s="113" t="s">
        <v>76514</v>
      </c>
      <c r="F2373" s="113" t="s">
        <v>76256</v>
      </c>
      <c r="G2373" s="113" t="s">
        <v>76430</v>
      </c>
      <c r="H2373" s="113" t="s">
        <v>76431</v>
      </c>
      <c r="I2373" s="113" t="s">
        <v>76432</v>
      </c>
      <c r="J2373" s="115">
        <v>199.9</v>
      </c>
    </row>
    <row r="2374" spans="1:10" x14ac:dyDescent="0.35">
      <c r="A2374" s="113" t="s">
        <v>76511</v>
      </c>
      <c r="B2374" s="113" t="s">
        <v>76520</v>
      </c>
      <c r="C2374" s="113">
        <v>436</v>
      </c>
      <c r="D2374" s="113" t="s">
        <v>76363</v>
      </c>
      <c r="E2374" s="113" t="s">
        <v>76514</v>
      </c>
      <c r="F2374" s="113" t="s">
        <v>76256</v>
      </c>
      <c r="G2374" s="113" t="s">
        <v>76433</v>
      </c>
      <c r="H2374" s="113" t="s">
        <v>76434</v>
      </c>
      <c r="I2374" s="113" t="s">
        <v>76435</v>
      </c>
      <c r="J2374" s="115">
        <v>199.9</v>
      </c>
    </row>
    <row r="2375" spans="1:10" x14ac:dyDescent="0.35">
      <c r="A2375" s="113" t="s">
        <v>76511</v>
      </c>
      <c r="B2375" s="113" t="s">
        <v>76520</v>
      </c>
      <c r="C2375" s="113">
        <v>436</v>
      </c>
      <c r="D2375" s="113" t="s">
        <v>76363</v>
      </c>
      <c r="E2375" s="113" t="s">
        <v>76514</v>
      </c>
      <c r="F2375" s="113" t="s">
        <v>76256</v>
      </c>
      <c r="G2375" s="113" t="s">
        <v>76436</v>
      </c>
      <c r="H2375" s="113" t="s">
        <v>76437</v>
      </c>
      <c r="I2375" s="113" t="s">
        <v>76438</v>
      </c>
      <c r="J2375" s="115">
        <v>290.62</v>
      </c>
    </row>
    <row r="2376" spans="1:10" x14ac:dyDescent="0.35">
      <c r="A2376" s="113" t="s">
        <v>76511</v>
      </c>
      <c r="B2376" s="113" t="s">
        <v>76520</v>
      </c>
      <c r="C2376" s="113">
        <v>437</v>
      </c>
      <c r="D2376" s="113" t="s">
        <v>76364</v>
      </c>
      <c r="E2376" s="113" t="s">
        <v>76514</v>
      </c>
      <c r="F2376" s="113" t="s">
        <v>76418</v>
      </c>
      <c r="G2376" s="113" t="s">
        <v>76419</v>
      </c>
      <c r="H2376" s="113" t="s">
        <v>76419</v>
      </c>
      <c r="I2376" s="113" t="s">
        <v>76420</v>
      </c>
      <c r="J2376" s="115">
        <v>171.05</v>
      </c>
    </row>
    <row r="2377" spans="1:10" x14ac:dyDescent="0.35">
      <c r="A2377" s="113" t="s">
        <v>76511</v>
      </c>
      <c r="B2377" s="113" t="s">
        <v>76520</v>
      </c>
      <c r="C2377" s="113">
        <v>437</v>
      </c>
      <c r="D2377" s="113" t="s">
        <v>76364</v>
      </c>
      <c r="E2377" s="113" t="s">
        <v>76514</v>
      </c>
      <c r="F2377" s="113" t="s">
        <v>76418</v>
      </c>
      <c r="G2377" s="113" t="s">
        <v>76421</v>
      </c>
      <c r="H2377" s="113" t="s">
        <v>76422</v>
      </c>
      <c r="I2377" s="113" t="s">
        <v>76423</v>
      </c>
      <c r="J2377" s="115">
        <v>265.49</v>
      </c>
    </row>
    <row r="2378" spans="1:10" x14ac:dyDescent="0.35">
      <c r="A2378" s="113" t="s">
        <v>76511</v>
      </c>
      <c r="B2378" s="113" t="s">
        <v>76520</v>
      </c>
      <c r="C2378" s="113">
        <v>437</v>
      </c>
      <c r="D2378" s="113" t="s">
        <v>76364</v>
      </c>
      <c r="E2378" s="113" t="s">
        <v>76514</v>
      </c>
      <c r="F2378" s="113" t="s">
        <v>76418</v>
      </c>
      <c r="G2378" s="113" t="s">
        <v>76424</v>
      </c>
      <c r="H2378" s="113" t="s">
        <v>76425</v>
      </c>
      <c r="I2378" s="113" t="s">
        <v>76426</v>
      </c>
      <c r="J2378" s="115">
        <v>175.44</v>
      </c>
    </row>
    <row r="2379" spans="1:10" x14ac:dyDescent="0.35">
      <c r="A2379" s="113" t="s">
        <v>76511</v>
      </c>
      <c r="B2379" s="113" t="s">
        <v>76520</v>
      </c>
      <c r="C2379" s="113">
        <v>437</v>
      </c>
      <c r="D2379" s="113" t="s">
        <v>76364</v>
      </c>
      <c r="E2379" s="113" t="s">
        <v>76514</v>
      </c>
      <c r="F2379" s="113" t="s">
        <v>76418</v>
      </c>
      <c r="G2379" s="113" t="s">
        <v>76427</v>
      </c>
      <c r="H2379" s="113" t="s">
        <v>76428</v>
      </c>
      <c r="I2379" s="113" t="s">
        <v>76429</v>
      </c>
      <c r="J2379" s="115">
        <v>265.49</v>
      </c>
    </row>
    <row r="2380" spans="1:10" x14ac:dyDescent="0.35">
      <c r="A2380" s="113" t="s">
        <v>76511</v>
      </c>
      <c r="B2380" s="113" t="s">
        <v>76520</v>
      </c>
      <c r="C2380" s="113">
        <v>437</v>
      </c>
      <c r="D2380" s="113" t="s">
        <v>76364</v>
      </c>
      <c r="E2380" s="113" t="s">
        <v>76514</v>
      </c>
      <c r="F2380" s="113" t="s">
        <v>76418</v>
      </c>
      <c r="G2380" s="113" t="s">
        <v>76430</v>
      </c>
      <c r="H2380" s="113" t="s">
        <v>76431</v>
      </c>
      <c r="I2380" s="113" t="s">
        <v>76432</v>
      </c>
      <c r="J2380" s="115">
        <v>265.49</v>
      </c>
    </row>
    <row r="2381" spans="1:10" x14ac:dyDescent="0.35">
      <c r="A2381" s="113" t="s">
        <v>76511</v>
      </c>
      <c r="B2381" s="113" t="s">
        <v>76520</v>
      </c>
      <c r="C2381" s="113">
        <v>437</v>
      </c>
      <c r="D2381" s="113" t="s">
        <v>76364</v>
      </c>
      <c r="E2381" s="113" t="s">
        <v>76514</v>
      </c>
      <c r="F2381" s="113" t="s">
        <v>76418</v>
      </c>
      <c r="G2381" s="113" t="s">
        <v>76433</v>
      </c>
      <c r="H2381" s="113" t="s">
        <v>76434</v>
      </c>
      <c r="I2381" s="113" t="s">
        <v>76435</v>
      </c>
      <c r="J2381" s="115">
        <v>233.62</v>
      </c>
    </row>
    <row r="2382" spans="1:10" x14ac:dyDescent="0.35">
      <c r="A2382" s="113" t="s">
        <v>76511</v>
      </c>
      <c r="B2382" s="113" t="s">
        <v>76520</v>
      </c>
      <c r="C2382" s="113">
        <v>437</v>
      </c>
      <c r="D2382" s="113" t="s">
        <v>76364</v>
      </c>
      <c r="E2382" s="113" t="s">
        <v>76514</v>
      </c>
      <c r="F2382" s="113" t="s">
        <v>76418</v>
      </c>
      <c r="G2382" s="113" t="s">
        <v>76436</v>
      </c>
      <c r="H2382" s="113" t="s">
        <v>76437</v>
      </c>
      <c r="I2382" s="113" t="s">
        <v>76438</v>
      </c>
      <c r="J2382" s="115">
        <v>213.16</v>
      </c>
    </row>
    <row r="2383" spans="1:10" x14ac:dyDescent="0.35">
      <c r="A2383" s="113" t="s">
        <v>76511</v>
      </c>
      <c r="B2383" s="113" t="s">
        <v>76520</v>
      </c>
      <c r="C2383" s="113">
        <v>437</v>
      </c>
      <c r="D2383" s="113" t="s">
        <v>76364</v>
      </c>
      <c r="E2383" s="113" t="s">
        <v>76514</v>
      </c>
      <c r="F2383" s="113" t="s">
        <v>76255</v>
      </c>
      <c r="G2383" s="113" t="s">
        <v>76419</v>
      </c>
      <c r="H2383" s="113" t="s">
        <v>76419</v>
      </c>
      <c r="I2383" s="113" t="s">
        <v>76420</v>
      </c>
      <c r="J2383" s="115">
        <v>136.68</v>
      </c>
    </row>
    <row r="2384" spans="1:10" x14ac:dyDescent="0.35">
      <c r="A2384" s="113" t="s">
        <v>76511</v>
      </c>
      <c r="B2384" s="113" t="s">
        <v>76520</v>
      </c>
      <c r="C2384" s="113">
        <v>437</v>
      </c>
      <c r="D2384" s="113" t="s">
        <v>76364</v>
      </c>
      <c r="E2384" s="113" t="s">
        <v>76514</v>
      </c>
      <c r="F2384" s="113" t="s">
        <v>76255</v>
      </c>
      <c r="G2384" s="113" t="s">
        <v>76421</v>
      </c>
      <c r="H2384" s="113" t="s">
        <v>76422</v>
      </c>
      <c r="I2384" s="113" t="s">
        <v>76423</v>
      </c>
      <c r="J2384" s="115">
        <v>223.55</v>
      </c>
    </row>
    <row r="2385" spans="1:10" x14ac:dyDescent="0.35">
      <c r="A2385" s="113" t="s">
        <v>76511</v>
      </c>
      <c r="B2385" s="113" t="s">
        <v>76520</v>
      </c>
      <c r="C2385" s="113">
        <v>437</v>
      </c>
      <c r="D2385" s="113" t="s">
        <v>76364</v>
      </c>
      <c r="E2385" s="113" t="s">
        <v>76514</v>
      </c>
      <c r="F2385" s="113" t="s">
        <v>76255</v>
      </c>
      <c r="G2385" s="113" t="s">
        <v>76424</v>
      </c>
      <c r="H2385" s="113" t="s">
        <v>76425</v>
      </c>
      <c r="I2385" s="113" t="s">
        <v>76426</v>
      </c>
      <c r="J2385" s="115">
        <v>163.1</v>
      </c>
    </row>
    <row r="2386" spans="1:10" x14ac:dyDescent="0.35">
      <c r="A2386" s="113" t="s">
        <v>76511</v>
      </c>
      <c r="B2386" s="113" t="s">
        <v>76520</v>
      </c>
      <c r="C2386" s="113">
        <v>437</v>
      </c>
      <c r="D2386" s="113" t="s">
        <v>76364</v>
      </c>
      <c r="E2386" s="113" t="s">
        <v>76514</v>
      </c>
      <c r="F2386" s="113" t="s">
        <v>76255</v>
      </c>
      <c r="G2386" s="113" t="s">
        <v>76427</v>
      </c>
      <c r="H2386" s="113" t="s">
        <v>76428</v>
      </c>
      <c r="I2386" s="113" t="s">
        <v>76429</v>
      </c>
      <c r="J2386" s="115">
        <v>223.55</v>
      </c>
    </row>
    <row r="2387" spans="1:10" x14ac:dyDescent="0.35">
      <c r="A2387" s="113" t="s">
        <v>76511</v>
      </c>
      <c r="B2387" s="113" t="s">
        <v>76520</v>
      </c>
      <c r="C2387" s="113">
        <v>437</v>
      </c>
      <c r="D2387" s="113" t="s">
        <v>76364</v>
      </c>
      <c r="E2387" s="113" t="s">
        <v>76514</v>
      </c>
      <c r="F2387" s="113" t="s">
        <v>76255</v>
      </c>
      <c r="G2387" s="113" t="s">
        <v>76430</v>
      </c>
      <c r="H2387" s="113" t="s">
        <v>76431</v>
      </c>
      <c r="I2387" s="113" t="s">
        <v>76432</v>
      </c>
      <c r="J2387" s="115">
        <v>201.03</v>
      </c>
    </row>
    <row r="2388" spans="1:10" x14ac:dyDescent="0.35">
      <c r="A2388" s="113" t="s">
        <v>76511</v>
      </c>
      <c r="B2388" s="113" t="s">
        <v>76520</v>
      </c>
      <c r="C2388" s="113">
        <v>437</v>
      </c>
      <c r="D2388" s="113" t="s">
        <v>76364</v>
      </c>
      <c r="E2388" s="113" t="s">
        <v>76514</v>
      </c>
      <c r="F2388" s="113" t="s">
        <v>76255</v>
      </c>
      <c r="G2388" s="113" t="s">
        <v>76433</v>
      </c>
      <c r="H2388" s="113" t="s">
        <v>76434</v>
      </c>
      <c r="I2388" s="113" t="s">
        <v>76435</v>
      </c>
      <c r="J2388" s="115">
        <v>175.6</v>
      </c>
    </row>
    <row r="2389" spans="1:10" x14ac:dyDescent="0.35">
      <c r="A2389" s="113" t="s">
        <v>76511</v>
      </c>
      <c r="B2389" s="113" t="s">
        <v>76520</v>
      </c>
      <c r="C2389" s="113">
        <v>437</v>
      </c>
      <c r="D2389" s="113" t="s">
        <v>76364</v>
      </c>
      <c r="E2389" s="113" t="s">
        <v>76514</v>
      </c>
      <c r="F2389" s="113" t="s">
        <v>76255</v>
      </c>
      <c r="G2389" s="113" t="s">
        <v>76436</v>
      </c>
      <c r="H2389" s="113" t="s">
        <v>76437</v>
      </c>
      <c r="I2389" s="113" t="s">
        <v>76438</v>
      </c>
      <c r="J2389" s="115">
        <v>255.31</v>
      </c>
    </row>
    <row r="2390" spans="1:10" x14ac:dyDescent="0.35">
      <c r="A2390" s="113" t="s">
        <v>76511</v>
      </c>
      <c r="B2390" s="113" t="s">
        <v>76520</v>
      </c>
      <c r="C2390" s="113">
        <v>437</v>
      </c>
      <c r="D2390" s="113" t="s">
        <v>76364</v>
      </c>
      <c r="E2390" s="113" t="s">
        <v>76514</v>
      </c>
      <c r="F2390" s="113" t="s">
        <v>76256</v>
      </c>
      <c r="G2390" s="113" t="s">
        <v>76419</v>
      </c>
      <c r="H2390" s="113" t="s">
        <v>76419</v>
      </c>
      <c r="I2390" s="113" t="s">
        <v>76420</v>
      </c>
      <c r="J2390" s="115">
        <v>138.13999999999999</v>
      </c>
    </row>
    <row r="2391" spans="1:10" x14ac:dyDescent="0.35">
      <c r="A2391" s="113" t="s">
        <v>76511</v>
      </c>
      <c r="B2391" s="113" t="s">
        <v>76520</v>
      </c>
      <c r="C2391" s="113">
        <v>437</v>
      </c>
      <c r="D2391" s="113" t="s">
        <v>76364</v>
      </c>
      <c r="E2391" s="113" t="s">
        <v>76514</v>
      </c>
      <c r="F2391" s="113" t="s">
        <v>76256</v>
      </c>
      <c r="G2391" s="113" t="s">
        <v>76421</v>
      </c>
      <c r="H2391" s="113" t="s">
        <v>76422</v>
      </c>
      <c r="I2391" s="113" t="s">
        <v>76423</v>
      </c>
      <c r="J2391" s="115">
        <v>156.72</v>
      </c>
    </row>
    <row r="2392" spans="1:10" x14ac:dyDescent="0.35">
      <c r="A2392" s="113" t="s">
        <v>76511</v>
      </c>
      <c r="B2392" s="113" t="s">
        <v>76520</v>
      </c>
      <c r="C2392" s="113">
        <v>437</v>
      </c>
      <c r="D2392" s="113" t="s">
        <v>76364</v>
      </c>
      <c r="E2392" s="113" t="s">
        <v>76514</v>
      </c>
      <c r="F2392" s="113" t="s">
        <v>76256</v>
      </c>
      <c r="G2392" s="113" t="s">
        <v>76424</v>
      </c>
      <c r="H2392" s="113" t="s">
        <v>76425</v>
      </c>
      <c r="I2392" s="113" t="s">
        <v>76426</v>
      </c>
      <c r="J2392" s="115">
        <v>157.85</v>
      </c>
    </row>
    <row r="2393" spans="1:10" x14ac:dyDescent="0.35">
      <c r="A2393" s="113" t="s">
        <v>76511</v>
      </c>
      <c r="B2393" s="113" t="s">
        <v>76520</v>
      </c>
      <c r="C2393" s="113">
        <v>437</v>
      </c>
      <c r="D2393" s="113" t="s">
        <v>76364</v>
      </c>
      <c r="E2393" s="113" t="s">
        <v>76514</v>
      </c>
      <c r="F2393" s="113" t="s">
        <v>76256</v>
      </c>
      <c r="G2393" s="113" t="s">
        <v>76427</v>
      </c>
      <c r="H2393" s="113" t="s">
        <v>76428</v>
      </c>
      <c r="I2393" s="113" t="s">
        <v>76429</v>
      </c>
      <c r="J2393" s="115">
        <v>156.72</v>
      </c>
    </row>
    <row r="2394" spans="1:10" x14ac:dyDescent="0.35">
      <c r="A2394" s="113" t="s">
        <v>76511</v>
      </c>
      <c r="B2394" s="113" t="s">
        <v>76520</v>
      </c>
      <c r="C2394" s="113">
        <v>437</v>
      </c>
      <c r="D2394" s="113" t="s">
        <v>76364</v>
      </c>
      <c r="E2394" s="113" t="s">
        <v>76514</v>
      </c>
      <c r="F2394" s="113" t="s">
        <v>76256</v>
      </c>
      <c r="G2394" s="113" t="s">
        <v>76430</v>
      </c>
      <c r="H2394" s="113" t="s">
        <v>76431</v>
      </c>
      <c r="I2394" s="113" t="s">
        <v>76432</v>
      </c>
      <c r="J2394" s="115">
        <v>199.9</v>
      </c>
    </row>
    <row r="2395" spans="1:10" x14ac:dyDescent="0.35">
      <c r="A2395" s="113" t="s">
        <v>76511</v>
      </c>
      <c r="B2395" s="113" t="s">
        <v>76520</v>
      </c>
      <c r="C2395" s="113">
        <v>437</v>
      </c>
      <c r="D2395" s="113" t="s">
        <v>76364</v>
      </c>
      <c r="E2395" s="113" t="s">
        <v>76514</v>
      </c>
      <c r="F2395" s="113" t="s">
        <v>76256</v>
      </c>
      <c r="G2395" s="113" t="s">
        <v>76433</v>
      </c>
      <c r="H2395" s="113" t="s">
        <v>76434</v>
      </c>
      <c r="I2395" s="113" t="s">
        <v>76435</v>
      </c>
      <c r="J2395" s="115">
        <v>199.9</v>
      </c>
    </row>
    <row r="2396" spans="1:10" x14ac:dyDescent="0.35">
      <c r="A2396" s="113" t="s">
        <v>76511</v>
      </c>
      <c r="B2396" s="113" t="s">
        <v>76520</v>
      </c>
      <c r="C2396" s="113">
        <v>437</v>
      </c>
      <c r="D2396" s="113" t="s">
        <v>76364</v>
      </c>
      <c r="E2396" s="113" t="s">
        <v>76514</v>
      </c>
      <c r="F2396" s="113" t="s">
        <v>76256</v>
      </c>
      <c r="G2396" s="113" t="s">
        <v>76436</v>
      </c>
      <c r="H2396" s="113" t="s">
        <v>76437</v>
      </c>
      <c r="I2396" s="113" t="s">
        <v>76438</v>
      </c>
      <c r="J2396" s="115">
        <v>290.62</v>
      </c>
    </row>
    <row r="2397" spans="1:10" x14ac:dyDescent="0.35">
      <c r="A2397" s="113" t="s">
        <v>76511</v>
      </c>
      <c r="B2397" s="113" t="s">
        <v>76515</v>
      </c>
      <c r="C2397" s="113">
        <v>444</v>
      </c>
      <c r="D2397" s="113" t="s">
        <v>76367</v>
      </c>
      <c r="E2397" s="113" t="s">
        <v>76523</v>
      </c>
      <c r="F2397" s="113" t="s">
        <v>76418</v>
      </c>
      <c r="G2397" s="113" t="s">
        <v>76419</v>
      </c>
      <c r="H2397" s="113" t="s">
        <v>76419</v>
      </c>
      <c r="I2397" s="113" t="s">
        <v>76420</v>
      </c>
      <c r="J2397" s="115">
        <v>171.05</v>
      </c>
    </row>
    <row r="2398" spans="1:10" x14ac:dyDescent="0.35">
      <c r="A2398" s="113" t="s">
        <v>76511</v>
      </c>
      <c r="B2398" s="113" t="s">
        <v>76515</v>
      </c>
      <c r="C2398" s="113">
        <v>444</v>
      </c>
      <c r="D2398" s="113" t="s">
        <v>76367</v>
      </c>
      <c r="E2398" s="113" t="s">
        <v>76523</v>
      </c>
      <c r="F2398" s="113" t="s">
        <v>76418</v>
      </c>
      <c r="G2398" s="113" t="s">
        <v>76421</v>
      </c>
      <c r="H2398" s="113" t="s">
        <v>76422</v>
      </c>
      <c r="I2398" s="113" t="s">
        <v>76423</v>
      </c>
      <c r="J2398" s="115">
        <v>265.49</v>
      </c>
    </row>
    <row r="2399" spans="1:10" x14ac:dyDescent="0.35">
      <c r="A2399" s="113" t="s">
        <v>76511</v>
      </c>
      <c r="B2399" s="113" t="s">
        <v>76515</v>
      </c>
      <c r="C2399" s="113">
        <v>444</v>
      </c>
      <c r="D2399" s="113" t="s">
        <v>76367</v>
      </c>
      <c r="E2399" s="113" t="s">
        <v>76523</v>
      </c>
      <c r="F2399" s="113" t="s">
        <v>76418</v>
      </c>
      <c r="G2399" s="113" t="s">
        <v>76424</v>
      </c>
      <c r="H2399" s="113" t="s">
        <v>76425</v>
      </c>
      <c r="I2399" s="113" t="s">
        <v>76426</v>
      </c>
      <c r="J2399" s="115">
        <v>175.44</v>
      </c>
    </row>
    <row r="2400" spans="1:10" x14ac:dyDescent="0.35">
      <c r="A2400" s="113" t="s">
        <v>76511</v>
      </c>
      <c r="B2400" s="113" t="s">
        <v>76515</v>
      </c>
      <c r="C2400" s="113">
        <v>444</v>
      </c>
      <c r="D2400" s="113" t="s">
        <v>76367</v>
      </c>
      <c r="E2400" s="113" t="s">
        <v>76523</v>
      </c>
      <c r="F2400" s="113" t="s">
        <v>76418</v>
      </c>
      <c r="G2400" s="113" t="s">
        <v>76427</v>
      </c>
      <c r="H2400" s="113" t="s">
        <v>76428</v>
      </c>
      <c r="I2400" s="113" t="s">
        <v>76429</v>
      </c>
      <c r="J2400" s="115">
        <v>265.49</v>
      </c>
    </row>
    <row r="2401" spans="1:10" x14ac:dyDescent="0.35">
      <c r="A2401" s="113" t="s">
        <v>76511</v>
      </c>
      <c r="B2401" s="113" t="s">
        <v>76515</v>
      </c>
      <c r="C2401" s="113">
        <v>444</v>
      </c>
      <c r="D2401" s="113" t="s">
        <v>76367</v>
      </c>
      <c r="E2401" s="113" t="s">
        <v>76523</v>
      </c>
      <c r="F2401" s="113" t="s">
        <v>76418</v>
      </c>
      <c r="G2401" s="113" t="s">
        <v>76430</v>
      </c>
      <c r="H2401" s="113" t="s">
        <v>76431</v>
      </c>
      <c r="I2401" s="113" t="s">
        <v>76432</v>
      </c>
      <c r="J2401" s="115">
        <v>265.49</v>
      </c>
    </row>
    <row r="2402" spans="1:10" x14ac:dyDescent="0.35">
      <c r="A2402" s="113" t="s">
        <v>76511</v>
      </c>
      <c r="B2402" s="113" t="s">
        <v>76515</v>
      </c>
      <c r="C2402" s="113">
        <v>444</v>
      </c>
      <c r="D2402" s="113" t="s">
        <v>76367</v>
      </c>
      <c r="E2402" s="113" t="s">
        <v>76523</v>
      </c>
      <c r="F2402" s="113" t="s">
        <v>76418</v>
      </c>
      <c r="G2402" s="113" t="s">
        <v>76433</v>
      </c>
      <c r="H2402" s="113" t="s">
        <v>76434</v>
      </c>
      <c r="I2402" s="113" t="s">
        <v>76435</v>
      </c>
      <c r="J2402" s="115">
        <v>233.62</v>
      </c>
    </row>
    <row r="2403" spans="1:10" x14ac:dyDescent="0.35">
      <c r="A2403" s="113" t="s">
        <v>76511</v>
      </c>
      <c r="B2403" s="113" t="s">
        <v>76515</v>
      </c>
      <c r="C2403" s="113">
        <v>444</v>
      </c>
      <c r="D2403" s="113" t="s">
        <v>76367</v>
      </c>
      <c r="E2403" s="113" t="s">
        <v>76523</v>
      </c>
      <c r="F2403" s="113" t="s">
        <v>76418</v>
      </c>
      <c r="G2403" s="113" t="s">
        <v>76436</v>
      </c>
      <c r="H2403" s="113" t="s">
        <v>76437</v>
      </c>
      <c r="I2403" s="113" t="s">
        <v>76438</v>
      </c>
      <c r="J2403" s="115">
        <v>213.16</v>
      </c>
    </row>
    <row r="2404" spans="1:10" x14ac:dyDescent="0.35">
      <c r="A2404" s="113" t="s">
        <v>76511</v>
      </c>
      <c r="B2404" s="113" t="s">
        <v>76515</v>
      </c>
      <c r="C2404" s="113">
        <v>444</v>
      </c>
      <c r="D2404" s="113" t="s">
        <v>76367</v>
      </c>
      <c r="E2404" s="113" t="s">
        <v>76523</v>
      </c>
      <c r="F2404" s="113" t="s">
        <v>76255</v>
      </c>
      <c r="G2404" s="113" t="s">
        <v>76419</v>
      </c>
      <c r="H2404" s="113" t="s">
        <v>76419</v>
      </c>
      <c r="I2404" s="113" t="s">
        <v>76420</v>
      </c>
      <c r="J2404" s="115">
        <v>136.68</v>
      </c>
    </row>
    <row r="2405" spans="1:10" x14ac:dyDescent="0.35">
      <c r="A2405" s="113" t="s">
        <v>76511</v>
      </c>
      <c r="B2405" s="113" t="s">
        <v>76515</v>
      </c>
      <c r="C2405" s="113">
        <v>444</v>
      </c>
      <c r="D2405" s="113" t="s">
        <v>76367</v>
      </c>
      <c r="E2405" s="113" t="s">
        <v>76523</v>
      </c>
      <c r="F2405" s="113" t="s">
        <v>76255</v>
      </c>
      <c r="G2405" s="113" t="s">
        <v>76421</v>
      </c>
      <c r="H2405" s="113" t="s">
        <v>76422</v>
      </c>
      <c r="I2405" s="113" t="s">
        <v>76423</v>
      </c>
      <c r="J2405" s="115">
        <v>223.55</v>
      </c>
    </row>
    <row r="2406" spans="1:10" x14ac:dyDescent="0.35">
      <c r="A2406" s="113" t="s">
        <v>76511</v>
      </c>
      <c r="B2406" s="113" t="s">
        <v>76515</v>
      </c>
      <c r="C2406" s="113">
        <v>444</v>
      </c>
      <c r="D2406" s="113" t="s">
        <v>76367</v>
      </c>
      <c r="E2406" s="113" t="s">
        <v>76523</v>
      </c>
      <c r="F2406" s="113" t="s">
        <v>76255</v>
      </c>
      <c r="G2406" s="113" t="s">
        <v>76424</v>
      </c>
      <c r="H2406" s="113" t="s">
        <v>76425</v>
      </c>
      <c r="I2406" s="113" t="s">
        <v>76426</v>
      </c>
      <c r="J2406" s="115">
        <v>163.1</v>
      </c>
    </row>
    <row r="2407" spans="1:10" x14ac:dyDescent="0.35">
      <c r="A2407" s="113" t="s">
        <v>76511</v>
      </c>
      <c r="B2407" s="113" t="s">
        <v>76515</v>
      </c>
      <c r="C2407" s="113">
        <v>444</v>
      </c>
      <c r="D2407" s="113" t="s">
        <v>76367</v>
      </c>
      <c r="E2407" s="113" t="s">
        <v>76523</v>
      </c>
      <c r="F2407" s="113" t="s">
        <v>76255</v>
      </c>
      <c r="G2407" s="113" t="s">
        <v>76427</v>
      </c>
      <c r="H2407" s="113" t="s">
        <v>76428</v>
      </c>
      <c r="I2407" s="113" t="s">
        <v>76429</v>
      </c>
      <c r="J2407" s="115">
        <v>223.55</v>
      </c>
    </row>
    <row r="2408" spans="1:10" x14ac:dyDescent="0.35">
      <c r="A2408" s="113" t="s">
        <v>76511</v>
      </c>
      <c r="B2408" s="113" t="s">
        <v>76515</v>
      </c>
      <c r="C2408" s="113">
        <v>444</v>
      </c>
      <c r="D2408" s="113" t="s">
        <v>76367</v>
      </c>
      <c r="E2408" s="113" t="s">
        <v>76523</v>
      </c>
      <c r="F2408" s="113" t="s">
        <v>76255</v>
      </c>
      <c r="G2408" s="113" t="s">
        <v>76430</v>
      </c>
      <c r="H2408" s="113" t="s">
        <v>76431</v>
      </c>
      <c r="I2408" s="113" t="s">
        <v>76432</v>
      </c>
      <c r="J2408" s="115">
        <v>201.03</v>
      </c>
    </row>
    <row r="2409" spans="1:10" x14ac:dyDescent="0.35">
      <c r="A2409" s="113" t="s">
        <v>76511</v>
      </c>
      <c r="B2409" s="113" t="s">
        <v>76515</v>
      </c>
      <c r="C2409" s="113">
        <v>444</v>
      </c>
      <c r="D2409" s="113" t="s">
        <v>76367</v>
      </c>
      <c r="E2409" s="113" t="s">
        <v>76523</v>
      </c>
      <c r="F2409" s="113" t="s">
        <v>76255</v>
      </c>
      <c r="G2409" s="113" t="s">
        <v>76433</v>
      </c>
      <c r="H2409" s="113" t="s">
        <v>76434</v>
      </c>
      <c r="I2409" s="113" t="s">
        <v>76435</v>
      </c>
      <c r="J2409" s="115">
        <v>175.6</v>
      </c>
    </row>
    <row r="2410" spans="1:10" x14ac:dyDescent="0.35">
      <c r="A2410" s="113" t="s">
        <v>76511</v>
      </c>
      <c r="B2410" s="113" t="s">
        <v>76515</v>
      </c>
      <c r="C2410" s="113">
        <v>444</v>
      </c>
      <c r="D2410" s="113" t="s">
        <v>76367</v>
      </c>
      <c r="E2410" s="113" t="s">
        <v>76523</v>
      </c>
      <c r="F2410" s="113" t="s">
        <v>76255</v>
      </c>
      <c r="G2410" s="113" t="s">
        <v>76436</v>
      </c>
      <c r="H2410" s="113" t="s">
        <v>76437</v>
      </c>
      <c r="I2410" s="113" t="s">
        <v>76438</v>
      </c>
      <c r="J2410" s="115">
        <v>255.31</v>
      </c>
    </row>
    <row r="2411" spans="1:10" x14ac:dyDescent="0.35">
      <c r="A2411" s="113" t="s">
        <v>76511</v>
      </c>
      <c r="B2411" s="113" t="s">
        <v>76515</v>
      </c>
      <c r="C2411" s="113">
        <v>444</v>
      </c>
      <c r="D2411" s="113" t="s">
        <v>76367</v>
      </c>
      <c r="E2411" s="113" t="s">
        <v>76523</v>
      </c>
      <c r="F2411" s="113" t="s">
        <v>76256</v>
      </c>
      <c r="G2411" s="113" t="s">
        <v>76419</v>
      </c>
      <c r="H2411" s="113" t="s">
        <v>76419</v>
      </c>
      <c r="I2411" s="113" t="s">
        <v>76420</v>
      </c>
      <c r="J2411" s="115">
        <v>138.13999999999999</v>
      </c>
    </row>
    <row r="2412" spans="1:10" x14ac:dyDescent="0.35">
      <c r="A2412" s="113" t="s">
        <v>76511</v>
      </c>
      <c r="B2412" s="113" t="s">
        <v>76515</v>
      </c>
      <c r="C2412" s="113">
        <v>444</v>
      </c>
      <c r="D2412" s="113" t="s">
        <v>76367</v>
      </c>
      <c r="E2412" s="113" t="s">
        <v>76523</v>
      </c>
      <c r="F2412" s="113" t="s">
        <v>76256</v>
      </c>
      <c r="G2412" s="113" t="s">
        <v>76421</v>
      </c>
      <c r="H2412" s="113" t="s">
        <v>76422</v>
      </c>
      <c r="I2412" s="113" t="s">
        <v>76423</v>
      </c>
      <c r="J2412" s="115">
        <v>156.72</v>
      </c>
    </row>
    <row r="2413" spans="1:10" x14ac:dyDescent="0.35">
      <c r="A2413" s="113" t="s">
        <v>76511</v>
      </c>
      <c r="B2413" s="113" t="s">
        <v>76515</v>
      </c>
      <c r="C2413" s="113">
        <v>444</v>
      </c>
      <c r="D2413" s="113" t="s">
        <v>76367</v>
      </c>
      <c r="E2413" s="113" t="s">
        <v>76523</v>
      </c>
      <c r="F2413" s="113" t="s">
        <v>76256</v>
      </c>
      <c r="G2413" s="113" t="s">
        <v>76424</v>
      </c>
      <c r="H2413" s="113" t="s">
        <v>76425</v>
      </c>
      <c r="I2413" s="113" t="s">
        <v>76426</v>
      </c>
      <c r="J2413" s="115">
        <v>157.85</v>
      </c>
    </row>
    <row r="2414" spans="1:10" x14ac:dyDescent="0.35">
      <c r="A2414" s="113" t="s">
        <v>76511</v>
      </c>
      <c r="B2414" s="113" t="s">
        <v>76515</v>
      </c>
      <c r="C2414" s="113">
        <v>444</v>
      </c>
      <c r="D2414" s="113" t="s">
        <v>76367</v>
      </c>
      <c r="E2414" s="113" t="s">
        <v>76523</v>
      </c>
      <c r="F2414" s="113" t="s">
        <v>76256</v>
      </c>
      <c r="G2414" s="113" t="s">
        <v>76427</v>
      </c>
      <c r="H2414" s="113" t="s">
        <v>76428</v>
      </c>
      <c r="I2414" s="113" t="s">
        <v>76429</v>
      </c>
      <c r="J2414" s="115">
        <v>156.72</v>
      </c>
    </row>
    <row r="2415" spans="1:10" x14ac:dyDescent="0.35">
      <c r="A2415" s="113" t="s">
        <v>76511</v>
      </c>
      <c r="B2415" s="113" t="s">
        <v>76515</v>
      </c>
      <c r="C2415" s="113">
        <v>444</v>
      </c>
      <c r="D2415" s="113" t="s">
        <v>76367</v>
      </c>
      <c r="E2415" s="113" t="s">
        <v>76523</v>
      </c>
      <c r="F2415" s="113" t="s">
        <v>76256</v>
      </c>
      <c r="G2415" s="113" t="s">
        <v>76430</v>
      </c>
      <c r="H2415" s="113" t="s">
        <v>76431</v>
      </c>
      <c r="I2415" s="113" t="s">
        <v>76432</v>
      </c>
      <c r="J2415" s="115">
        <v>199.9</v>
      </c>
    </row>
    <row r="2416" spans="1:10" x14ac:dyDescent="0.35">
      <c r="A2416" s="113" t="s">
        <v>76511</v>
      </c>
      <c r="B2416" s="113" t="s">
        <v>76515</v>
      </c>
      <c r="C2416" s="113">
        <v>444</v>
      </c>
      <c r="D2416" s="113" t="s">
        <v>76367</v>
      </c>
      <c r="E2416" s="113" t="s">
        <v>76523</v>
      </c>
      <c r="F2416" s="113" t="s">
        <v>76256</v>
      </c>
      <c r="G2416" s="113" t="s">
        <v>76433</v>
      </c>
      <c r="H2416" s="113" t="s">
        <v>76434</v>
      </c>
      <c r="I2416" s="113" t="s">
        <v>76435</v>
      </c>
      <c r="J2416" s="115">
        <v>199.9</v>
      </c>
    </row>
    <row r="2417" spans="1:10" x14ac:dyDescent="0.35">
      <c r="A2417" s="113" t="s">
        <v>76511</v>
      </c>
      <c r="B2417" s="113" t="s">
        <v>76515</v>
      </c>
      <c r="C2417" s="113">
        <v>444</v>
      </c>
      <c r="D2417" s="113" t="s">
        <v>76367</v>
      </c>
      <c r="E2417" s="113" t="s">
        <v>76523</v>
      </c>
      <c r="F2417" s="113" t="s">
        <v>76256</v>
      </c>
      <c r="G2417" s="113" t="s">
        <v>76436</v>
      </c>
      <c r="H2417" s="113" t="s">
        <v>76437</v>
      </c>
      <c r="I2417" s="113" t="s">
        <v>76438</v>
      </c>
      <c r="J2417" s="115">
        <v>290.62</v>
      </c>
    </row>
    <row r="2418" spans="1:10" x14ac:dyDescent="0.35">
      <c r="A2418" s="113" t="s">
        <v>76511</v>
      </c>
      <c r="B2418" s="113" t="s">
        <v>76518</v>
      </c>
      <c r="C2418" s="113">
        <v>445</v>
      </c>
      <c r="D2418" s="113" t="s">
        <v>76368</v>
      </c>
      <c r="E2418" s="113" t="s">
        <v>76524</v>
      </c>
      <c r="F2418" s="113" t="s">
        <v>76418</v>
      </c>
      <c r="G2418" s="113" t="s">
        <v>76419</v>
      </c>
      <c r="H2418" s="113" t="s">
        <v>76419</v>
      </c>
      <c r="I2418" s="113" t="s">
        <v>76420</v>
      </c>
      <c r="J2418" s="115">
        <v>171.05</v>
      </c>
    </row>
    <row r="2419" spans="1:10" x14ac:dyDescent="0.35">
      <c r="A2419" s="113" t="s">
        <v>76511</v>
      </c>
      <c r="B2419" s="113" t="s">
        <v>76518</v>
      </c>
      <c r="C2419" s="113">
        <v>445</v>
      </c>
      <c r="D2419" s="113" t="s">
        <v>76368</v>
      </c>
      <c r="E2419" s="113" t="s">
        <v>76524</v>
      </c>
      <c r="F2419" s="113" t="s">
        <v>76418</v>
      </c>
      <c r="G2419" s="113" t="s">
        <v>76421</v>
      </c>
      <c r="H2419" s="113" t="s">
        <v>76422</v>
      </c>
      <c r="I2419" s="113" t="s">
        <v>76423</v>
      </c>
      <c r="J2419" s="115">
        <v>265.49</v>
      </c>
    </row>
    <row r="2420" spans="1:10" x14ac:dyDescent="0.35">
      <c r="A2420" s="113" t="s">
        <v>76511</v>
      </c>
      <c r="B2420" s="113" t="s">
        <v>76518</v>
      </c>
      <c r="C2420" s="113">
        <v>445</v>
      </c>
      <c r="D2420" s="113" t="s">
        <v>76368</v>
      </c>
      <c r="E2420" s="113" t="s">
        <v>76524</v>
      </c>
      <c r="F2420" s="113" t="s">
        <v>76418</v>
      </c>
      <c r="G2420" s="113" t="s">
        <v>76424</v>
      </c>
      <c r="H2420" s="113" t="s">
        <v>76425</v>
      </c>
      <c r="I2420" s="113" t="s">
        <v>76426</v>
      </c>
      <c r="J2420" s="115">
        <v>175.44</v>
      </c>
    </row>
    <row r="2421" spans="1:10" x14ac:dyDescent="0.35">
      <c r="A2421" s="113" t="s">
        <v>76511</v>
      </c>
      <c r="B2421" s="113" t="s">
        <v>76518</v>
      </c>
      <c r="C2421" s="113">
        <v>445</v>
      </c>
      <c r="D2421" s="113" t="s">
        <v>76368</v>
      </c>
      <c r="E2421" s="113" t="s">
        <v>76524</v>
      </c>
      <c r="F2421" s="113" t="s">
        <v>76418</v>
      </c>
      <c r="G2421" s="113" t="s">
        <v>76427</v>
      </c>
      <c r="H2421" s="113" t="s">
        <v>76428</v>
      </c>
      <c r="I2421" s="113" t="s">
        <v>76429</v>
      </c>
      <c r="J2421" s="115">
        <v>265.49</v>
      </c>
    </row>
    <row r="2422" spans="1:10" x14ac:dyDescent="0.35">
      <c r="A2422" s="113" t="s">
        <v>76511</v>
      </c>
      <c r="B2422" s="113" t="s">
        <v>76518</v>
      </c>
      <c r="C2422" s="113">
        <v>445</v>
      </c>
      <c r="D2422" s="113" t="s">
        <v>76368</v>
      </c>
      <c r="E2422" s="113" t="s">
        <v>76524</v>
      </c>
      <c r="F2422" s="113" t="s">
        <v>76418</v>
      </c>
      <c r="G2422" s="113" t="s">
        <v>76430</v>
      </c>
      <c r="H2422" s="113" t="s">
        <v>76431</v>
      </c>
      <c r="I2422" s="113" t="s">
        <v>76432</v>
      </c>
      <c r="J2422" s="115">
        <v>265.49</v>
      </c>
    </row>
    <row r="2423" spans="1:10" x14ac:dyDescent="0.35">
      <c r="A2423" s="113" t="s">
        <v>76511</v>
      </c>
      <c r="B2423" s="113" t="s">
        <v>76518</v>
      </c>
      <c r="C2423" s="113">
        <v>445</v>
      </c>
      <c r="D2423" s="113" t="s">
        <v>76368</v>
      </c>
      <c r="E2423" s="113" t="s">
        <v>76524</v>
      </c>
      <c r="F2423" s="113" t="s">
        <v>76418</v>
      </c>
      <c r="G2423" s="113" t="s">
        <v>76433</v>
      </c>
      <c r="H2423" s="113" t="s">
        <v>76434</v>
      </c>
      <c r="I2423" s="113" t="s">
        <v>76435</v>
      </c>
      <c r="J2423" s="115">
        <v>233.62</v>
      </c>
    </row>
    <row r="2424" spans="1:10" x14ac:dyDescent="0.35">
      <c r="A2424" s="113" t="s">
        <v>76511</v>
      </c>
      <c r="B2424" s="113" t="s">
        <v>76518</v>
      </c>
      <c r="C2424" s="113">
        <v>445</v>
      </c>
      <c r="D2424" s="113" t="s">
        <v>76368</v>
      </c>
      <c r="E2424" s="113" t="s">
        <v>76524</v>
      </c>
      <c r="F2424" s="113" t="s">
        <v>76418</v>
      </c>
      <c r="G2424" s="113" t="s">
        <v>76436</v>
      </c>
      <c r="H2424" s="113" t="s">
        <v>76437</v>
      </c>
      <c r="I2424" s="113" t="s">
        <v>76438</v>
      </c>
      <c r="J2424" s="115">
        <v>213.16</v>
      </c>
    </row>
    <row r="2425" spans="1:10" x14ac:dyDescent="0.35">
      <c r="A2425" s="113" t="s">
        <v>76511</v>
      </c>
      <c r="B2425" s="113" t="s">
        <v>76518</v>
      </c>
      <c r="C2425" s="113">
        <v>445</v>
      </c>
      <c r="D2425" s="113" t="s">
        <v>76368</v>
      </c>
      <c r="E2425" s="113" t="s">
        <v>76524</v>
      </c>
      <c r="F2425" s="113" t="s">
        <v>76255</v>
      </c>
      <c r="G2425" s="113" t="s">
        <v>76419</v>
      </c>
      <c r="H2425" s="113" t="s">
        <v>76419</v>
      </c>
      <c r="I2425" s="113" t="s">
        <v>76420</v>
      </c>
      <c r="J2425" s="115">
        <v>136.68</v>
      </c>
    </row>
    <row r="2426" spans="1:10" x14ac:dyDescent="0.35">
      <c r="A2426" s="113" t="s">
        <v>76511</v>
      </c>
      <c r="B2426" s="113" t="s">
        <v>76518</v>
      </c>
      <c r="C2426" s="113">
        <v>445</v>
      </c>
      <c r="D2426" s="113" t="s">
        <v>76368</v>
      </c>
      <c r="E2426" s="113" t="s">
        <v>76524</v>
      </c>
      <c r="F2426" s="113" t="s">
        <v>76255</v>
      </c>
      <c r="G2426" s="113" t="s">
        <v>76421</v>
      </c>
      <c r="H2426" s="113" t="s">
        <v>76422</v>
      </c>
      <c r="I2426" s="113" t="s">
        <v>76423</v>
      </c>
      <c r="J2426" s="115">
        <v>223.55</v>
      </c>
    </row>
    <row r="2427" spans="1:10" x14ac:dyDescent="0.35">
      <c r="A2427" s="113" t="s">
        <v>76511</v>
      </c>
      <c r="B2427" s="113" t="s">
        <v>76518</v>
      </c>
      <c r="C2427" s="113">
        <v>445</v>
      </c>
      <c r="D2427" s="113" t="s">
        <v>76368</v>
      </c>
      <c r="E2427" s="113" t="s">
        <v>76524</v>
      </c>
      <c r="F2427" s="113" t="s">
        <v>76255</v>
      </c>
      <c r="G2427" s="113" t="s">
        <v>76424</v>
      </c>
      <c r="H2427" s="113" t="s">
        <v>76425</v>
      </c>
      <c r="I2427" s="113" t="s">
        <v>76426</v>
      </c>
      <c r="J2427" s="115">
        <v>163.1</v>
      </c>
    </row>
    <row r="2428" spans="1:10" x14ac:dyDescent="0.35">
      <c r="A2428" s="113" t="s">
        <v>76511</v>
      </c>
      <c r="B2428" s="113" t="s">
        <v>76518</v>
      </c>
      <c r="C2428" s="113">
        <v>445</v>
      </c>
      <c r="D2428" s="113" t="s">
        <v>76368</v>
      </c>
      <c r="E2428" s="113" t="s">
        <v>76524</v>
      </c>
      <c r="F2428" s="113" t="s">
        <v>76255</v>
      </c>
      <c r="G2428" s="113" t="s">
        <v>76427</v>
      </c>
      <c r="H2428" s="113" t="s">
        <v>76428</v>
      </c>
      <c r="I2428" s="113" t="s">
        <v>76429</v>
      </c>
      <c r="J2428" s="115">
        <v>223.55</v>
      </c>
    </row>
    <row r="2429" spans="1:10" x14ac:dyDescent="0.35">
      <c r="A2429" s="113" t="s">
        <v>76511</v>
      </c>
      <c r="B2429" s="113" t="s">
        <v>76518</v>
      </c>
      <c r="C2429" s="113">
        <v>445</v>
      </c>
      <c r="D2429" s="113" t="s">
        <v>76368</v>
      </c>
      <c r="E2429" s="113" t="s">
        <v>76524</v>
      </c>
      <c r="F2429" s="113" t="s">
        <v>76255</v>
      </c>
      <c r="G2429" s="113" t="s">
        <v>76430</v>
      </c>
      <c r="H2429" s="113" t="s">
        <v>76431</v>
      </c>
      <c r="I2429" s="113" t="s">
        <v>76432</v>
      </c>
      <c r="J2429" s="115">
        <v>201.03</v>
      </c>
    </row>
    <row r="2430" spans="1:10" x14ac:dyDescent="0.35">
      <c r="A2430" s="113" t="s">
        <v>76511</v>
      </c>
      <c r="B2430" s="113" t="s">
        <v>76518</v>
      </c>
      <c r="C2430" s="113">
        <v>445</v>
      </c>
      <c r="D2430" s="113" t="s">
        <v>76368</v>
      </c>
      <c r="E2430" s="113" t="s">
        <v>76524</v>
      </c>
      <c r="F2430" s="113" t="s">
        <v>76255</v>
      </c>
      <c r="G2430" s="113" t="s">
        <v>76433</v>
      </c>
      <c r="H2430" s="113" t="s">
        <v>76434</v>
      </c>
      <c r="I2430" s="113" t="s">
        <v>76435</v>
      </c>
      <c r="J2430" s="115">
        <v>175.6</v>
      </c>
    </row>
    <row r="2431" spans="1:10" x14ac:dyDescent="0.35">
      <c r="A2431" s="113" t="s">
        <v>76511</v>
      </c>
      <c r="B2431" s="113" t="s">
        <v>76518</v>
      </c>
      <c r="C2431" s="113">
        <v>445</v>
      </c>
      <c r="D2431" s="113" t="s">
        <v>76368</v>
      </c>
      <c r="E2431" s="113" t="s">
        <v>76524</v>
      </c>
      <c r="F2431" s="113" t="s">
        <v>76255</v>
      </c>
      <c r="G2431" s="113" t="s">
        <v>76436</v>
      </c>
      <c r="H2431" s="113" t="s">
        <v>76437</v>
      </c>
      <c r="I2431" s="113" t="s">
        <v>76438</v>
      </c>
      <c r="J2431" s="115">
        <v>255.31</v>
      </c>
    </row>
    <row r="2432" spans="1:10" x14ac:dyDescent="0.35">
      <c r="A2432" s="113" t="s">
        <v>76511</v>
      </c>
      <c r="B2432" s="113" t="s">
        <v>76518</v>
      </c>
      <c r="C2432" s="113">
        <v>445</v>
      </c>
      <c r="D2432" s="113" t="s">
        <v>76368</v>
      </c>
      <c r="E2432" s="113" t="s">
        <v>76524</v>
      </c>
      <c r="F2432" s="113" t="s">
        <v>76256</v>
      </c>
      <c r="G2432" s="113" t="s">
        <v>76419</v>
      </c>
      <c r="H2432" s="113" t="s">
        <v>76419</v>
      </c>
      <c r="I2432" s="113" t="s">
        <v>76420</v>
      </c>
      <c r="J2432" s="115">
        <v>138.13999999999999</v>
      </c>
    </row>
    <row r="2433" spans="1:10" x14ac:dyDescent="0.35">
      <c r="A2433" s="113" t="s">
        <v>76511</v>
      </c>
      <c r="B2433" s="113" t="s">
        <v>76518</v>
      </c>
      <c r="C2433" s="113">
        <v>445</v>
      </c>
      <c r="D2433" s="113" t="s">
        <v>76368</v>
      </c>
      <c r="E2433" s="113" t="s">
        <v>76524</v>
      </c>
      <c r="F2433" s="113" t="s">
        <v>76256</v>
      </c>
      <c r="G2433" s="113" t="s">
        <v>76421</v>
      </c>
      <c r="H2433" s="113" t="s">
        <v>76422</v>
      </c>
      <c r="I2433" s="113" t="s">
        <v>76423</v>
      </c>
      <c r="J2433" s="115">
        <v>156.72</v>
      </c>
    </row>
    <row r="2434" spans="1:10" x14ac:dyDescent="0.35">
      <c r="A2434" s="113" t="s">
        <v>76511</v>
      </c>
      <c r="B2434" s="113" t="s">
        <v>76518</v>
      </c>
      <c r="C2434" s="113">
        <v>445</v>
      </c>
      <c r="D2434" s="113" t="s">
        <v>76368</v>
      </c>
      <c r="E2434" s="113" t="s">
        <v>76524</v>
      </c>
      <c r="F2434" s="113" t="s">
        <v>76256</v>
      </c>
      <c r="G2434" s="113" t="s">
        <v>76424</v>
      </c>
      <c r="H2434" s="113" t="s">
        <v>76425</v>
      </c>
      <c r="I2434" s="113" t="s">
        <v>76426</v>
      </c>
      <c r="J2434" s="115">
        <v>157.85</v>
      </c>
    </row>
    <row r="2435" spans="1:10" x14ac:dyDescent="0.35">
      <c r="A2435" s="113" t="s">
        <v>76511</v>
      </c>
      <c r="B2435" s="113" t="s">
        <v>76518</v>
      </c>
      <c r="C2435" s="113">
        <v>445</v>
      </c>
      <c r="D2435" s="113" t="s">
        <v>76368</v>
      </c>
      <c r="E2435" s="113" t="s">
        <v>76524</v>
      </c>
      <c r="F2435" s="113" t="s">
        <v>76256</v>
      </c>
      <c r="G2435" s="113" t="s">
        <v>76427</v>
      </c>
      <c r="H2435" s="113" t="s">
        <v>76428</v>
      </c>
      <c r="I2435" s="113" t="s">
        <v>76429</v>
      </c>
      <c r="J2435" s="115">
        <v>156.72</v>
      </c>
    </row>
    <row r="2436" spans="1:10" x14ac:dyDescent="0.35">
      <c r="A2436" s="113" t="s">
        <v>76511</v>
      </c>
      <c r="B2436" s="113" t="s">
        <v>76518</v>
      </c>
      <c r="C2436" s="113">
        <v>445</v>
      </c>
      <c r="D2436" s="113" t="s">
        <v>76368</v>
      </c>
      <c r="E2436" s="113" t="s">
        <v>76524</v>
      </c>
      <c r="F2436" s="113" t="s">
        <v>76256</v>
      </c>
      <c r="G2436" s="113" t="s">
        <v>76430</v>
      </c>
      <c r="H2436" s="113" t="s">
        <v>76431</v>
      </c>
      <c r="I2436" s="113" t="s">
        <v>76432</v>
      </c>
      <c r="J2436" s="115">
        <v>199.9</v>
      </c>
    </row>
    <row r="2437" spans="1:10" x14ac:dyDescent="0.35">
      <c r="A2437" s="113" t="s">
        <v>76511</v>
      </c>
      <c r="B2437" s="113" t="s">
        <v>76518</v>
      </c>
      <c r="C2437" s="113">
        <v>445</v>
      </c>
      <c r="D2437" s="113" t="s">
        <v>76368</v>
      </c>
      <c r="E2437" s="113" t="s">
        <v>76524</v>
      </c>
      <c r="F2437" s="113" t="s">
        <v>76256</v>
      </c>
      <c r="G2437" s="113" t="s">
        <v>76433</v>
      </c>
      <c r="H2437" s="113" t="s">
        <v>76434</v>
      </c>
      <c r="I2437" s="113" t="s">
        <v>76435</v>
      </c>
      <c r="J2437" s="115">
        <v>199.9</v>
      </c>
    </row>
    <row r="2438" spans="1:10" x14ac:dyDescent="0.35">
      <c r="A2438" s="113" t="s">
        <v>76511</v>
      </c>
      <c r="B2438" s="113" t="s">
        <v>76518</v>
      </c>
      <c r="C2438" s="113">
        <v>445</v>
      </c>
      <c r="D2438" s="113" t="s">
        <v>76368</v>
      </c>
      <c r="E2438" s="113" t="s">
        <v>76524</v>
      </c>
      <c r="F2438" s="113" t="s">
        <v>76256</v>
      </c>
      <c r="G2438" s="113" t="s">
        <v>76436</v>
      </c>
      <c r="H2438" s="113" t="s">
        <v>76437</v>
      </c>
      <c r="I2438" s="113" t="s">
        <v>76438</v>
      </c>
      <c r="J2438" s="115">
        <v>290.62</v>
      </c>
    </row>
    <row r="2439" spans="1:10" x14ac:dyDescent="0.35">
      <c r="A2439" s="113" t="s">
        <v>76511</v>
      </c>
      <c r="B2439" s="113" t="s">
        <v>76518</v>
      </c>
      <c r="C2439" s="113">
        <v>446</v>
      </c>
      <c r="D2439" s="113" t="s">
        <v>76369</v>
      </c>
      <c r="E2439" s="113" t="s">
        <v>76524</v>
      </c>
      <c r="F2439" s="113" t="s">
        <v>76418</v>
      </c>
      <c r="G2439" s="113" t="s">
        <v>76419</v>
      </c>
      <c r="H2439" s="113" t="s">
        <v>76419</v>
      </c>
      <c r="I2439" s="113" t="s">
        <v>76420</v>
      </c>
      <c r="J2439" s="115">
        <v>171.05</v>
      </c>
    </row>
    <row r="2440" spans="1:10" x14ac:dyDescent="0.35">
      <c r="A2440" s="113" t="s">
        <v>76511</v>
      </c>
      <c r="B2440" s="113" t="s">
        <v>76518</v>
      </c>
      <c r="C2440" s="113">
        <v>446</v>
      </c>
      <c r="D2440" s="113" t="s">
        <v>76369</v>
      </c>
      <c r="E2440" s="113" t="s">
        <v>76524</v>
      </c>
      <c r="F2440" s="113" t="s">
        <v>76418</v>
      </c>
      <c r="G2440" s="113" t="s">
        <v>76421</v>
      </c>
      <c r="H2440" s="113" t="s">
        <v>76422</v>
      </c>
      <c r="I2440" s="113" t="s">
        <v>76423</v>
      </c>
      <c r="J2440" s="115">
        <v>265.49</v>
      </c>
    </row>
    <row r="2441" spans="1:10" x14ac:dyDescent="0.35">
      <c r="A2441" s="113" t="s">
        <v>76511</v>
      </c>
      <c r="B2441" s="113" t="s">
        <v>76518</v>
      </c>
      <c r="C2441" s="113">
        <v>446</v>
      </c>
      <c r="D2441" s="113" t="s">
        <v>76369</v>
      </c>
      <c r="E2441" s="113" t="s">
        <v>76524</v>
      </c>
      <c r="F2441" s="113" t="s">
        <v>76418</v>
      </c>
      <c r="G2441" s="113" t="s">
        <v>76424</v>
      </c>
      <c r="H2441" s="113" t="s">
        <v>76425</v>
      </c>
      <c r="I2441" s="113" t="s">
        <v>76426</v>
      </c>
      <c r="J2441" s="115">
        <v>175.44</v>
      </c>
    </row>
    <row r="2442" spans="1:10" x14ac:dyDescent="0.35">
      <c r="A2442" s="113" t="s">
        <v>76511</v>
      </c>
      <c r="B2442" s="113" t="s">
        <v>76518</v>
      </c>
      <c r="C2442" s="113">
        <v>446</v>
      </c>
      <c r="D2442" s="113" t="s">
        <v>76369</v>
      </c>
      <c r="E2442" s="113" t="s">
        <v>76524</v>
      </c>
      <c r="F2442" s="113" t="s">
        <v>76418</v>
      </c>
      <c r="G2442" s="113" t="s">
        <v>76427</v>
      </c>
      <c r="H2442" s="113" t="s">
        <v>76428</v>
      </c>
      <c r="I2442" s="113" t="s">
        <v>76429</v>
      </c>
      <c r="J2442" s="115">
        <v>265.49</v>
      </c>
    </row>
    <row r="2443" spans="1:10" x14ac:dyDescent="0.35">
      <c r="A2443" s="113" t="s">
        <v>76511</v>
      </c>
      <c r="B2443" s="113" t="s">
        <v>76518</v>
      </c>
      <c r="C2443" s="113">
        <v>446</v>
      </c>
      <c r="D2443" s="113" t="s">
        <v>76369</v>
      </c>
      <c r="E2443" s="113" t="s">
        <v>76524</v>
      </c>
      <c r="F2443" s="113" t="s">
        <v>76418</v>
      </c>
      <c r="G2443" s="113" t="s">
        <v>76430</v>
      </c>
      <c r="H2443" s="113" t="s">
        <v>76431</v>
      </c>
      <c r="I2443" s="113" t="s">
        <v>76432</v>
      </c>
      <c r="J2443" s="115">
        <v>265.49</v>
      </c>
    </row>
    <row r="2444" spans="1:10" x14ac:dyDescent="0.35">
      <c r="A2444" s="113" t="s">
        <v>76511</v>
      </c>
      <c r="B2444" s="113" t="s">
        <v>76518</v>
      </c>
      <c r="C2444" s="113">
        <v>446</v>
      </c>
      <c r="D2444" s="113" t="s">
        <v>76369</v>
      </c>
      <c r="E2444" s="113" t="s">
        <v>76524</v>
      </c>
      <c r="F2444" s="113" t="s">
        <v>76418</v>
      </c>
      <c r="G2444" s="113" t="s">
        <v>76433</v>
      </c>
      <c r="H2444" s="113" t="s">
        <v>76434</v>
      </c>
      <c r="I2444" s="113" t="s">
        <v>76435</v>
      </c>
      <c r="J2444" s="115">
        <v>233.62</v>
      </c>
    </row>
    <row r="2445" spans="1:10" x14ac:dyDescent="0.35">
      <c r="A2445" s="113" t="s">
        <v>76511</v>
      </c>
      <c r="B2445" s="113" t="s">
        <v>76518</v>
      </c>
      <c r="C2445" s="113">
        <v>446</v>
      </c>
      <c r="D2445" s="113" t="s">
        <v>76369</v>
      </c>
      <c r="E2445" s="113" t="s">
        <v>76524</v>
      </c>
      <c r="F2445" s="113" t="s">
        <v>76418</v>
      </c>
      <c r="G2445" s="113" t="s">
        <v>76436</v>
      </c>
      <c r="H2445" s="113" t="s">
        <v>76437</v>
      </c>
      <c r="I2445" s="113" t="s">
        <v>76438</v>
      </c>
      <c r="J2445" s="115">
        <v>213.16</v>
      </c>
    </row>
    <row r="2446" spans="1:10" x14ac:dyDescent="0.35">
      <c r="A2446" s="113" t="s">
        <v>76511</v>
      </c>
      <c r="B2446" s="113" t="s">
        <v>76518</v>
      </c>
      <c r="C2446" s="113">
        <v>446</v>
      </c>
      <c r="D2446" s="113" t="s">
        <v>76369</v>
      </c>
      <c r="E2446" s="113" t="s">
        <v>76524</v>
      </c>
      <c r="F2446" s="113" t="s">
        <v>76255</v>
      </c>
      <c r="G2446" s="113" t="s">
        <v>76419</v>
      </c>
      <c r="H2446" s="113" t="s">
        <v>76419</v>
      </c>
      <c r="I2446" s="113" t="s">
        <v>76420</v>
      </c>
      <c r="J2446" s="115">
        <v>136.68</v>
      </c>
    </row>
    <row r="2447" spans="1:10" x14ac:dyDescent="0.35">
      <c r="A2447" s="113" t="s">
        <v>76511</v>
      </c>
      <c r="B2447" s="113" t="s">
        <v>76518</v>
      </c>
      <c r="C2447" s="113">
        <v>446</v>
      </c>
      <c r="D2447" s="113" t="s">
        <v>76369</v>
      </c>
      <c r="E2447" s="113" t="s">
        <v>76524</v>
      </c>
      <c r="F2447" s="113" t="s">
        <v>76255</v>
      </c>
      <c r="G2447" s="113" t="s">
        <v>76421</v>
      </c>
      <c r="H2447" s="113" t="s">
        <v>76422</v>
      </c>
      <c r="I2447" s="113" t="s">
        <v>76423</v>
      </c>
      <c r="J2447" s="115">
        <v>223.55</v>
      </c>
    </row>
    <row r="2448" spans="1:10" x14ac:dyDescent="0.35">
      <c r="A2448" s="113" t="s">
        <v>76511</v>
      </c>
      <c r="B2448" s="113" t="s">
        <v>76518</v>
      </c>
      <c r="C2448" s="113">
        <v>446</v>
      </c>
      <c r="D2448" s="113" t="s">
        <v>76369</v>
      </c>
      <c r="E2448" s="113" t="s">
        <v>76524</v>
      </c>
      <c r="F2448" s="113" t="s">
        <v>76255</v>
      </c>
      <c r="G2448" s="113" t="s">
        <v>76424</v>
      </c>
      <c r="H2448" s="113" t="s">
        <v>76425</v>
      </c>
      <c r="I2448" s="113" t="s">
        <v>76426</v>
      </c>
      <c r="J2448" s="115">
        <v>163.1</v>
      </c>
    </row>
    <row r="2449" spans="1:10" x14ac:dyDescent="0.35">
      <c r="A2449" s="113" t="s">
        <v>76511</v>
      </c>
      <c r="B2449" s="113" t="s">
        <v>76518</v>
      </c>
      <c r="C2449" s="113">
        <v>446</v>
      </c>
      <c r="D2449" s="113" t="s">
        <v>76369</v>
      </c>
      <c r="E2449" s="113" t="s">
        <v>76524</v>
      </c>
      <c r="F2449" s="113" t="s">
        <v>76255</v>
      </c>
      <c r="G2449" s="113" t="s">
        <v>76427</v>
      </c>
      <c r="H2449" s="113" t="s">
        <v>76428</v>
      </c>
      <c r="I2449" s="113" t="s">
        <v>76429</v>
      </c>
      <c r="J2449" s="115">
        <v>223.55</v>
      </c>
    </row>
    <row r="2450" spans="1:10" x14ac:dyDescent="0.35">
      <c r="A2450" s="113" t="s">
        <v>76511</v>
      </c>
      <c r="B2450" s="113" t="s">
        <v>76518</v>
      </c>
      <c r="C2450" s="113">
        <v>446</v>
      </c>
      <c r="D2450" s="113" t="s">
        <v>76369</v>
      </c>
      <c r="E2450" s="113" t="s">
        <v>76524</v>
      </c>
      <c r="F2450" s="113" t="s">
        <v>76255</v>
      </c>
      <c r="G2450" s="113" t="s">
        <v>76430</v>
      </c>
      <c r="H2450" s="113" t="s">
        <v>76431</v>
      </c>
      <c r="I2450" s="113" t="s">
        <v>76432</v>
      </c>
      <c r="J2450" s="115">
        <v>201.03</v>
      </c>
    </row>
    <row r="2451" spans="1:10" x14ac:dyDescent="0.35">
      <c r="A2451" s="113" t="s">
        <v>76511</v>
      </c>
      <c r="B2451" s="113" t="s">
        <v>76518</v>
      </c>
      <c r="C2451" s="113">
        <v>446</v>
      </c>
      <c r="D2451" s="113" t="s">
        <v>76369</v>
      </c>
      <c r="E2451" s="113" t="s">
        <v>76524</v>
      </c>
      <c r="F2451" s="113" t="s">
        <v>76255</v>
      </c>
      <c r="G2451" s="113" t="s">
        <v>76433</v>
      </c>
      <c r="H2451" s="113" t="s">
        <v>76434</v>
      </c>
      <c r="I2451" s="113" t="s">
        <v>76435</v>
      </c>
      <c r="J2451" s="115">
        <v>175.6</v>
      </c>
    </row>
    <row r="2452" spans="1:10" x14ac:dyDescent="0.35">
      <c r="A2452" s="113" t="s">
        <v>76511</v>
      </c>
      <c r="B2452" s="113" t="s">
        <v>76518</v>
      </c>
      <c r="C2452" s="113">
        <v>446</v>
      </c>
      <c r="D2452" s="113" t="s">
        <v>76369</v>
      </c>
      <c r="E2452" s="113" t="s">
        <v>76524</v>
      </c>
      <c r="F2452" s="113" t="s">
        <v>76255</v>
      </c>
      <c r="G2452" s="113" t="s">
        <v>76436</v>
      </c>
      <c r="H2452" s="113" t="s">
        <v>76437</v>
      </c>
      <c r="I2452" s="113" t="s">
        <v>76438</v>
      </c>
      <c r="J2452" s="115">
        <v>255.31</v>
      </c>
    </row>
    <row r="2453" spans="1:10" x14ac:dyDescent="0.35">
      <c r="A2453" s="113" t="s">
        <v>76511</v>
      </c>
      <c r="B2453" s="113" t="s">
        <v>76518</v>
      </c>
      <c r="C2453" s="113">
        <v>446</v>
      </c>
      <c r="D2453" s="113" t="s">
        <v>76369</v>
      </c>
      <c r="E2453" s="113" t="s">
        <v>76524</v>
      </c>
      <c r="F2453" s="113" t="s">
        <v>76256</v>
      </c>
      <c r="G2453" s="113" t="s">
        <v>76419</v>
      </c>
      <c r="H2453" s="113" t="s">
        <v>76419</v>
      </c>
      <c r="I2453" s="113" t="s">
        <v>76420</v>
      </c>
      <c r="J2453" s="115">
        <v>138.13999999999999</v>
      </c>
    </row>
    <row r="2454" spans="1:10" x14ac:dyDescent="0.35">
      <c r="A2454" s="113" t="s">
        <v>76511</v>
      </c>
      <c r="B2454" s="113" t="s">
        <v>76518</v>
      </c>
      <c r="C2454" s="113">
        <v>446</v>
      </c>
      <c r="D2454" s="113" t="s">
        <v>76369</v>
      </c>
      <c r="E2454" s="113" t="s">
        <v>76524</v>
      </c>
      <c r="F2454" s="113" t="s">
        <v>76256</v>
      </c>
      <c r="G2454" s="113" t="s">
        <v>76421</v>
      </c>
      <c r="H2454" s="113" t="s">
        <v>76422</v>
      </c>
      <c r="I2454" s="113" t="s">
        <v>76423</v>
      </c>
      <c r="J2454" s="115">
        <v>156.72</v>
      </c>
    </row>
    <row r="2455" spans="1:10" x14ac:dyDescent="0.35">
      <c r="A2455" s="113" t="s">
        <v>76511</v>
      </c>
      <c r="B2455" s="113" t="s">
        <v>76518</v>
      </c>
      <c r="C2455" s="113">
        <v>446</v>
      </c>
      <c r="D2455" s="113" t="s">
        <v>76369</v>
      </c>
      <c r="E2455" s="113" t="s">
        <v>76524</v>
      </c>
      <c r="F2455" s="113" t="s">
        <v>76256</v>
      </c>
      <c r="G2455" s="113" t="s">
        <v>76424</v>
      </c>
      <c r="H2455" s="113" t="s">
        <v>76425</v>
      </c>
      <c r="I2455" s="113" t="s">
        <v>76426</v>
      </c>
      <c r="J2455" s="115">
        <v>157.85</v>
      </c>
    </row>
    <row r="2456" spans="1:10" x14ac:dyDescent="0.35">
      <c r="A2456" s="113" t="s">
        <v>76511</v>
      </c>
      <c r="B2456" s="113" t="s">
        <v>76518</v>
      </c>
      <c r="C2456" s="113">
        <v>446</v>
      </c>
      <c r="D2456" s="113" t="s">
        <v>76369</v>
      </c>
      <c r="E2456" s="113" t="s">
        <v>76524</v>
      </c>
      <c r="F2456" s="113" t="s">
        <v>76256</v>
      </c>
      <c r="G2456" s="113" t="s">
        <v>76427</v>
      </c>
      <c r="H2456" s="113" t="s">
        <v>76428</v>
      </c>
      <c r="I2456" s="113" t="s">
        <v>76429</v>
      </c>
      <c r="J2456" s="115">
        <v>156.72</v>
      </c>
    </row>
    <row r="2457" spans="1:10" x14ac:dyDescent="0.35">
      <c r="A2457" s="113" t="s">
        <v>76511</v>
      </c>
      <c r="B2457" s="113" t="s">
        <v>76518</v>
      </c>
      <c r="C2457" s="113">
        <v>446</v>
      </c>
      <c r="D2457" s="113" t="s">
        <v>76369</v>
      </c>
      <c r="E2457" s="113" t="s">
        <v>76524</v>
      </c>
      <c r="F2457" s="113" t="s">
        <v>76256</v>
      </c>
      <c r="G2457" s="113" t="s">
        <v>76430</v>
      </c>
      <c r="H2457" s="113" t="s">
        <v>76431</v>
      </c>
      <c r="I2457" s="113" t="s">
        <v>76432</v>
      </c>
      <c r="J2457" s="115">
        <v>199.9</v>
      </c>
    </row>
    <row r="2458" spans="1:10" x14ac:dyDescent="0.35">
      <c r="A2458" s="113" t="s">
        <v>76511</v>
      </c>
      <c r="B2458" s="113" t="s">
        <v>76518</v>
      </c>
      <c r="C2458" s="113">
        <v>446</v>
      </c>
      <c r="D2458" s="113" t="s">
        <v>76369</v>
      </c>
      <c r="E2458" s="113" t="s">
        <v>76524</v>
      </c>
      <c r="F2458" s="113" t="s">
        <v>76256</v>
      </c>
      <c r="G2458" s="113" t="s">
        <v>76433</v>
      </c>
      <c r="H2458" s="113" t="s">
        <v>76434</v>
      </c>
      <c r="I2458" s="113" t="s">
        <v>76435</v>
      </c>
      <c r="J2458" s="115">
        <v>199.9</v>
      </c>
    </row>
    <row r="2459" spans="1:10" x14ac:dyDescent="0.35">
      <c r="A2459" s="113" t="s">
        <v>76511</v>
      </c>
      <c r="B2459" s="113" t="s">
        <v>76518</v>
      </c>
      <c r="C2459" s="113">
        <v>446</v>
      </c>
      <c r="D2459" s="113" t="s">
        <v>76369</v>
      </c>
      <c r="E2459" s="113" t="s">
        <v>76524</v>
      </c>
      <c r="F2459" s="113" t="s">
        <v>76256</v>
      </c>
      <c r="G2459" s="113" t="s">
        <v>76436</v>
      </c>
      <c r="H2459" s="113" t="s">
        <v>76437</v>
      </c>
      <c r="I2459" s="113" t="s">
        <v>76438</v>
      </c>
      <c r="J2459" s="115">
        <v>290.62</v>
      </c>
    </row>
    <row r="2460" spans="1:10" x14ac:dyDescent="0.35">
      <c r="A2460" s="113" t="s">
        <v>76511</v>
      </c>
      <c r="B2460" s="113" t="s">
        <v>76515</v>
      </c>
      <c r="C2460" s="113">
        <v>448</v>
      </c>
      <c r="D2460" s="113" t="s">
        <v>76272</v>
      </c>
      <c r="E2460" s="113" t="s">
        <v>76525</v>
      </c>
      <c r="F2460" s="113" t="s">
        <v>76418</v>
      </c>
      <c r="G2460" s="113" t="s">
        <v>76419</v>
      </c>
      <c r="H2460" s="113" t="s">
        <v>76419</v>
      </c>
      <c r="I2460" s="113" t="s">
        <v>76420</v>
      </c>
      <c r="J2460" s="115">
        <v>171.05</v>
      </c>
    </row>
    <row r="2461" spans="1:10" x14ac:dyDescent="0.35">
      <c r="A2461" s="113" t="s">
        <v>76511</v>
      </c>
      <c r="B2461" s="113" t="s">
        <v>76515</v>
      </c>
      <c r="C2461" s="113">
        <v>448</v>
      </c>
      <c r="D2461" s="113" t="s">
        <v>76272</v>
      </c>
      <c r="E2461" s="113" t="s">
        <v>76525</v>
      </c>
      <c r="F2461" s="113" t="s">
        <v>76418</v>
      </c>
      <c r="G2461" s="113" t="s">
        <v>76421</v>
      </c>
      <c r="H2461" s="113" t="s">
        <v>76422</v>
      </c>
      <c r="I2461" s="113" t="s">
        <v>76423</v>
      </c>
      <c r="J2461" s="115">
        <v>265.49</v>
      </c>
    </row>
    <row r="2462" spans="1:10" x14ac:dyDescent="0.35">
      <c r="A2462" s="113" t="s">
        <v>76511</v>
      </c>
      <c r="B2462" s="113" t="s">
        <v>76515</v>
      </c>
      <c r="C2462" s="113">
        <v>448</v>
      </c>
      <c r="D2462" s="113" t="s">
        <v>76272</v>
      </c>
      <c r="E2462" s="113" t="s">
        <v>76525</v>
      </c>
      <c r="F2462" s="113" t="s">
        <v>76418</v>
      </c>
      <c r="G2462" s="113" t="s">
        <v>76424</v>
      </c>
      <c r="H2462" s="113" t="s">
        <v>76425</v>
      </c>
      <c r="I2462" s="113" t="s">
        <v>76426</v>
      </c>
      <c r="J2462" s="115">
        <v>175.44</v>
      </c>
    </row>
    <row r="2463" spans="1:10" x14ac:dyDescent="0.35">
      <c r="A2463" s="113" t="s">
        <v>76511</v>
      </c>
      <c r="B2463" s="113" t="s">
        <v>76515</v>
      </c>
      <c r="C2463" s="113">
        <v>448</v>
      </c>
      <c r="D2463" s="113" t="s">
        <v>76272</v>
      </c>
      <c r="E2463" s="113" t="s">
        <v>76525</v>
      </c>
      <c r="F2463" s="113" t="s">
        <v>76418</v>
      </c>
      <c r="G2463" s="113" t="s">
        <v>76427</v>
      </c>
      <c r="H2463" s="113" t="s">
        <v>76428</v>
      </c>
      <c r="I2463" s="113" t="s">
        <v>76429</v>
      </c>
      <c r="J2463" s="115">
        <v>265.49</v>
      </c>
    </row>
    <row r="2464" spans="1:10" x14ac:dyDescent="0.35">
      <c r="A2464" s="113" t="s">
        <v>76511</v>
      </c>
      <c r="B2464" s="113" t="s">
        <v>76515</v>
      </c>
      <c r="C2464" s="113">
        <v>448</v>
      </c>
      <c r="D2464" s="113" t="s">
        <v>76272</v>
      </c>
      <c r="E2464" s="113" t="s">
        <v>76525</v>
      </c>
      <c r="F2464" s="113" t="s">
        <v>76418</v>
      </c>
      <c r="G2464" s="113" t="s">
        <v>76430</v>
      </c>
      <c r="H2464" s="113" t="s">
        <v>76431</v>
      </c>
      <c r="I2464" s="113" t="s">
        <v>76432</v>
      </c>
      <c r="J2464" s="115">
        <v>265.49</v>
      </c>
    </row>
    <row r="2465" spans="1:10" x14ac:dyDescent="0.35">
      <c r="A2465" s="113" t="s">
        <v>76511</v>
      </c>
      <c r="B2465" s="113" t="s">
        <v>76515</v>
      </c>
      <c r="C2465" s="113">
        <v>448</v>
      </c>
      <c r="D2465" s="113" t="s">
        <v>76272</v>
      </c>
      <c r="E2465" s="113" t="s">
        <v>76525</v>
      </c>
      <c r="F2465" s="113" t="s">
        <v>76418</v>
      </c>
      <c r="G2465" s="113" t="s">
        <v>76433</v>
      </c>
      <c r="H2465" s="113" t="s">
        <v>76434</v>
      </c>
      <c r="I2465" s="113" t="s">
        <v>76435</v>
      </c>
      <c r="J2465" s="115">
        <v>233.62</v>
      </c>
    </row>
    <row r="2466" spans="1:10" x14ac:dyDescent="0.35">
      <c r="A2466" s="113" t="s">
        <v>76511</v>
      </c>
      <c r="B2466" s="113" t="s">
        <v>76515</v>
      </c>
      <c r="C2466" s="113">
        <v>448</v>
      </c>
      <c r="D2466" s="113" t="s">
        <v>76272</v>
      </c>
      <c r="E2466" s="113" t="s">
        <v>76525</v>
      </c>
      <c r="F2466" s="113" t="s">
        <v>76418</v>
      </c>
      <c r="G2466" s="113" t="s">
        <v>76436</v>
      </c>
      <c r="H2466" s="113" t="s">
        <v>76437</v>
      </c>
      <c r="I2466" s="113" t="s">
        <v>76438</v>
      </c>
      <c r="J2466" s="115">
        <v>213.16</v>
      </c>
    </row>
    <row r="2467" spans="1:10" x14ac:dyDescent="0.35">
      <c r="A2467" s="113" t="s">
        <v>76511</v>
      </c>
      <c r="B2467" s="113" t="s">
        <v>76515</v>
      </c>
      <c r="C2467" s="113">
        <v>448</v>
      </c>
      <c r="D2467" s="113" t="s">
        <v>76272</v>
      </c>
      <c r="E2467" s="113" t="s">
        <v>76525</v>
      </c>
      <c r="F2467" s="113" t="s">
        <v>76255</v>
      </c>
      <c r="G2467" s="113" t="s">
        <v>76419</v>
      </c>
      <c r="H2467" s="113" t="s">
        <v>76419</v>
      </c>
      <c r="I2467" s="113" t="s">
        <v>76420</v>
      </c>
      <c r="J2467" s="115">
        <v>136.68</v>
      </c>
    </row>
    <row r="2468" spans="1:10" x14ac:dyDescent="0.35">
      <c r="A2468" s="113" t="s">
        <v>76511</v>
      </c>
      <c r="B2468" s="113" t="s">
        <v>76515</v>
      </c>
      <c r="C2468" s="113">
        <v>448</v>
      </c>
      <c r="D2468" s="113" t="s">
        <v>76272</v>
      </c>
      <c r="E2468" s="113" t="s">
        <v>76525</v>
      </c>
      <c r="F2468" s="113" t="s">
        <v>76255</v>
      </c>
      <c r="G2468" s="113" t="s">
        <v>76421</v>
      </c>
      <c r="H2468" s="113" t="s">
        <v>76422</v>
      </c>
      <c r="I2468" s="113" t="s">
        <v>76423</v>
      </c>
      <c r="J2468" s="115">
        <v>223.55</v>
      </c>
    </row>
    <row r="2469" spans="1:10" x14ac:dyDescent="0.35">
      <c r="A2469" s="113" t="s">
        <v>76511</v>
      </c>
      <c r="B2469" s="113" t="s">
        <v>76515</v>
      </c>
      <c r="C2469" s="113">
        <v>448</v>
      </c>
      <c r="D2469" s="113" t="s">
        <v>76272</v>
      </c>
      <c r="E2469" s="113" t="s">
        <v>76525</v>
      </c>
      <c r="F2469" s="113" t="s">
        <v>76255</v>
      </c>
      <c r="G2469" s="113" t="s">
        <v>76424</v>
      </c>
      <c r="H2469" s="113" t="s">
        <v>76425</v>
      </c>
      <c r="I2469" s="113" t="s">
        <v>76426</v>
      </c>
      <c r="J2469" s="115">
        <v>163.1</v>
      </c>
    </row>
    <row r="2470" spans="1:10" x14ac:dyDescent="0.35">
      <c r="A2470" s="113" t="s">
        <v>76511</v>
      </c>
      <c r="B2470" s="113" t="s">
        <v>76515</v>
      </c>
      <c r="C2470" s="113">
        <v>448</v>
      </c>
      <c r="D2470" s="113" t="s">
        <v>76272</v>
      </c>
      <c r="E2470" s="113" t="s">
        <v>76525</v>
      </c>
      <c r="F2470" s="113" t="s">
        <v>76255</v>
      </c>
      <c r="G2470" s="113" t="s">
        <v>76427</v>
      </c>
      <c r="H2470" s="113" t="s">
        <v>76428</v>
      </c>
      <c r="I2470" s="113" t="s">
        <v>76429</v>
      </c>
      <c r="J2470" s="115">
        <v>223.55</v>
      </c>
    </row>
    <row r="2471" spans="1:10" x14ac:dyDescent="0.35">
      <c r="A2471" s="113" t="s">
        <v>76511</v>
      </c>
      <c r="B2471" s="113" t="s">
        <v>76515</v>
      </c>
      <c r="C2471" s="113">
        <v>448</v>
      </c>
      <c r="D2471" s="113" t="s">
        <v>76272</v>
      </c>
      <c r="E2471" s="113" t="s">
        <v>76525</v>
      </c>
      <c r="F2471" s="113" t="s">
        <v>76255</v>
      </c>
      <c r="G2471" s="113" t="s">
        <v>76430</v>
      </c>
      <c r="H2471" s="113" t="s">
        <v>76431</v>
      </c>
      <c r="I2471" s="113" t="s">
        <v>76432</v>
      </c>
      <c r="J2471" s="115">
        <v>201.03</v>
      </c>
    </row>
    <row r="2472" spans="1:10" x14ac:dyDescent="0.35">
      <c r="A2472" s="113" t="s">
        <v>76511</v>
      </c>
      <c r="B2472" s="113" t="s">
        <v>76515</v>
      </c>
      <c r="C2472" s="113">
        <v>448</v>
      </c>
      <c r="D2472" s="113" t="s">
        <v>76272</v>
      </c>
      <c r="E2472" s="113" t="s">
        <v>76525</v>
      </c>
      <c r="F2472" s="113" t="s">
        <v>76255</v>
      </c>
      <c r="G2472" s="113" t="s">
        <v>76433</v>
      </c>
      <c r="H2472" s="113" t="s">
        <v>76434</v>
      </c>
      <c r="I2472" s="113" t="s">
        <v>76435</v>
      </c>
      <c r="J2472" s="115">
        <v>175.6</v>
      </c>
    </row>
    <row r="2473" spans="1:10" x14ac:dyDescent="0.35">
      <c r="A2473" s="113" t="s">
        <v>76511</v>
      </c>
      <c r="B2473" s="113" t="s">
        <v>76515</v>
      </c>
      <c r="C2473" s="113">
        <v>448</v>
      </c>
      <c r="D2473" s="113" t="s">
        <v>76272</v>
      </c>
      <c r="E2473" s="113" t="s">
        <v>76525</v>
      </c>
      <c r="F2473" s="113" t="s">
        <v>76255</v>
      </c>
      <c r="G2473" s="113" t="s">
        <v>76436</v>
      </c>
      <c r="H2473" s="113" t="s">
        <v>76437</v>
      </c>
      <c r="I2473" s="113" t="s">
        <v>76438</v>
      </c>
      <c r="J2473" s="115">
        <v>255.31</v>
      </c>
    </row>
    <row r="2474" spans="1:10" x14ac:dyDescent="0.35">
      <c r="A2474" s="113" t="s">
        <v>76511</v>
      </c>
      <c r="B2474" s="113" t="s">
        <v>76515</v>
      </c>
      <c r="C2474" s="113">
        <v>448</v>
      </c>
      <c r="D2474" s="113" t="s">
        <v>76272</v>
      </c>
      <c r="E2474" s="113" t="s">
        <v>76525</v>
      </c>
      <c r="F2474" s="113" t="s">
        <v>76256</v>
      </c>
      <c r="G2474" s="113" t="s">
        <v>76419</v>
      </c>
      <c r="H2474" s="113" t="s">
        <v>76419</v>
      </c>
      <c r="I2474" s="113" t="s">
        <v>76420</v>
      </c>
      <c r="J2474" s="115">
        <v>138.13999999999999</v>
      </c>
    </row>
    <row r="2475" spans="1:10" x14ac:dyDescent="0.35">
      <c r="A2475" s="113" t="s">
        <v>76511</v>
      </c>
      <c r="B2475" s="113" t="s">
        <v>76515</v>
      </c>
      <c r="C2475" s="113">
        <v>448</v>
      </c>
      <c r="D2475" s="113" t="s">
        <v>76272</v>
      </c>
      <c r="E2475" s="113" t="s">
        <v>76525</v>
      </c>
      <c r="F2475" s="113" t="s">
        <v>76256</v>
      </c>
      <c r="G2475" s="113" t="s">
        <v>76421</v>
      </c>
      <c r="H2475" s="113" t="s">
        <v>76422</v>
      </c>
      <c r="I2475" s="113" t="s">
        <v>76423</v>
      </c>
      <c r="J2475" s="115">
        <v>156.72</v>
      </c>
    </row>
    <row r="2476" spans="1:10" x14ac:dyDescent="0.35">
      <c r="A2476" s="113" t="s">
        <v>76511</v>
      </c>
      <c r="B2476" s="113" t="s">
        <v>76515</v>
      </c>
      <c r="C2476" s="113">
        <v>448</v>
      </c>
      <c r="D2476" s="113" t="s">
        <v>76272</v>
      </c>
      <c r="E2476" s="113" t="s">
        <v>76525</v>
      </c>
      <c r="F2476" s="113" t="s">
        <v>76256</v>
      </c>
      <c r="G2476" s="113" t="s">
        <v>76424</v>
      </c>
      <c r="H2476" s="113" t="s">
        <v>76425</v>
      </c>
      <c r="I2476" s="113" t="s">
        <v>76426</v>
      </c>
      <c r="J2476" s="115">
        <v>157.85</v>
      </c>
    </row>
    <row r="2477" spans="1:10" x14ac:dyDescent="0.35">
      <c r="A2477" s="113" t="s">
        <v>76511</v>
      </c>
      <c r="B2477" s="113" t="s">
        <v>76515</v>
      </c>
      <c r="C2477" s="113">
        <v>448</v>
      </c>
      <c r="D2477" s="113" t="s">
        <v>76272</v>
      </c>
      <c r="E2477" s="113" t="s">
        <v>76525</v>
      </c>
      <c r="F2477" s="113" t="s">
        <v>76256</v>
      </c>
      <c r="G2477" s="113" t="s">
        <v>76427</v>
      </c>
      <c r="H2477" s="113" t="s">
        <v>76428</v>
      </c>
      <c r="I2477" s="113" t="s">
        <v>76429</v>
      </c>
      <c r="J2477" s="115">
        <v>156.72</v>
      </c>
    </row>
    <row r="2478" spans="1:10" x14ac:dyDescent="0.35">
      <c r="A2478" s="113" t="s">
        <v>76511</v>
      </c>
      <c r="B2478" s="113" t="s">
        <v>76515</v>
      </c>
      <c r="C2478" s="113">
        <v>448</v>
      </c>
      <c r="D2478" s="113" t="s">
        <v>76272</v>
      </c>
      <c r="E2478" s="113" t="s">
        <v>76525</v>
      </c>
      <c r="F2478" s="113" t="s">
        <v>76256</v>
      </c>
      <c r="G2478" s="113" t="s">
        <v>76430</v>
      </c>
      <c r="H2478" s="113" t="s">
        <v>76431</v>
      </c>
      <c r="I2478" s="113" t="s">
        <v>76432</v>
      </c>
      <c r="J2478" s="115">
        <v>199.9</v>
      </c>
    </row>
    <row r="2479" spans="1:10" x14ac:dyDescent="0.35">
      <c r="A2479" s="113" t="s">
        <v>76511</v>
      </c>
      <c r="B2479" s="113" t="s">
        <v>76515</v>
      </c>
      <c r="C2479" s="113">
        <v>448</v>
      </c>
      <c r="D2479" s="113" t="s">
        <v>76272</v>
      </c>
      <c r="E2479" s="113" t="s">
        <v>76525</v>
      </c>
      <c r="F2479" s="113" t="s">
        <v>76256</v>
      </c>
      <c r="G2479" s="113" t="s">
        <v>76433</v>
      </c>
      <c r="H2479" s="113" t="s">
        <v>76434</v>
      </c>
      <c r="I2479" s="113" t="s">
        <v>76435</v>
      </c>
      <c r="J2479" s="115">
        <v>199.9</v>
      </c>
    </row>
    <row r="2480" spans="1:10" x14ac:dyDescent="0.35">
      <c r="A2480" s="113" t="s">
        <v>76511</v>
      </c>
      <c r="B2480" s="113" t="s">
        <v>76515</v>
      </c>
      <c r="C2480" s="113">
        <v>448</v>
      </c>
      <c r="D2480" s="113" t="s">
        <v>76272</v>
      </c>
      <c r="E2480" s="113" t="s">
        <v>76525</v>
      </c>
      <c r="F2480" s="113" t="s">
        <v>76256</v>
      </c>
      <c r="G2480" s="113" t="s">
        <v>76436</v>
      </c>
      <c r="H2480" s="113" t="s">
        <v>76437</v>
      </c>
      <c r="I2480" s="113" t="s">
        <v>76438</v>
      </c>
      <c r="J2480" s="115">
        <v>290.62</v>
      </c>
    </row>
    <row r="2481" spans="1:10" x14ac:dyDescent="0.35">
      <c r="A2481" s="113" t="s">
        <v>76511</v>
      </c>
      <c r="B2481" s="113" t="s">
        <v>76515</v>
      </c>
      <c r="C2481" s="113">
        <v>449</v>
      </c>
      <c r="D2481" s="113" t="s">
        <v>76526</v>
      </c>
      <c r="E2481" s="113" t="s">
        <v>76527</v>
      </c>
      <c r="F2481" s="113" t="s">
        <v>76418</v>
      </c>
      <c r="G2481" s="113" t="s">
        <v>76419</v>
      </c>
      <c r="H2481" s="113" t="s">
        <v>76419</v>
      </c>
      <c r="I2481" s="113" t="s">
        <v>76420</v>
      </c>
      <c r="J2481" s="115">
        <v>171.05</v>
      </c>
    </row>
    <row r="2482" spans="1:10" x14ac:dyDescent="0.35">
      <c r="A2482" s="113" t="s">
        <v>76511</v>
      </c>
      <c r="B2482" s="113" t="s">
        <v>76515</v>
      </c>
      <c r="C2482" s="113">
        <v>449</v>
      </c>
      <c r="D2482" s="113" t="s">
        <v>76526</v>
      </c>
      <c r="E2482" s="113" t="s">
        <v>76527</v>
      </c>
      <c r="F2482" s="113" t="s">
        <v>76418</v>
      </c>
      <c r="G2482" s="113" t="s">
        <v>76421</v>
      </c>
      <c r="H2482" s="113" t="s">
        <v>76422</v>
      </c>
      <c r="I2482" s="113" t="s">
        <v>76423</v>
      </c>
      <c r="J2482" s="115">
        <v>265.49</v>
      </c>
    </row>
    <row r="2483" spans="1:10" x14ac:dyDescent="0.35">
      <c r="A2483" s="113" t="s">
        <v>76511</v>
      </c>
      <c r="B2483" s="113" t="s">
        <v>76515</v>
      </c>
      <c r="C2483" s="113">
        <v>449</v>
      </c>
      <c r="D2483" s="113" t="s">
        <v>76526</v>
      </c>
      <c r="E2483" s="113" t="s">
        <v>76527</v>
      </c>
      <c r="F2483" s="113" t="s">
        <v>76418</v>
      </c>
      <c r="G2483" s="113" t="s">
        <v>76424</v>
      </c>
      <c r="H2483" s="113" t="s">
        <v>76425</v>
      </c>
      <c r="I2483" s="113" t="s">
        <v>76426</v>
      </c>
      <c r="J2483" s="115">
        <v>175.44</v>
      </c>
    </row>
    <row r="2484" spans="1:10" x14ac:dyDescent="0.35">
      <c r="A2484" s="113" t="s">
        <v>76511</v>
      </c>
      <c r="B2484" s="113" t="s">
        <v>76515</v>
      </c>
      <c r="C2484" s="113">
        <v>449</v>
      </c>
      <c r="D2484" s="113" t="s">
        <v>76526</v>
      </c>
      <c r="E2484" s="113" t="s">
        <v>76527</v>
      </c>
      <c r="F2484" s="113" t="s">
        <v>76418</v>
      </c>
      <c r="G2484" s="113" t="s">
        <v>76427</v>
      </c>
      <c r="H2484" s="113" t="s">
        <v>76428</v>
      </c>
      <c r="I2484" s="113" t="s">
        <v>76429</v>
      </c>
      <c r="J2484" s="115">
        <v>265.49</v>
      </c>
    </row>
    <row r="2485" spans="1:10" x14ac:dyDescent="0.35">
      <c r="A2485" s="113" t="s">
        <v>76511</v>
      </c>
      <c r="B2485" s="113" t="s">
        <v>76515</v>
      </c>
      <c r="C2485" s="113">
        <v>449</v>
      </c>
      <c r="D2485" s="113" t="s">
        <v>76526</v>
      </c>
      <c r="E2485" s="113" t="s">
        <v>76527</v>
      </c>
      <c r="F2485" s="113" t="s">
        <v>76418</v>
      </c>
      <c r="G2485" s="113" t="s">
        <v>76430</v>
      </c>
      <c r="H2485" s="113" t="s">
        <v>76431</v>
      </c>
      <c r="I2485" s="113" t="s">
        <v>76432</v>
      </c>
      <c r="J2485" s="115">
        <v>265.49</v>
      </c>
    </row>
    <row r="2486" spans="1:10" x14ac:dyDescent="0.35">
      <c r="A2486" s="113" t="s">
        <v>76511</v>
      </c>
      <c r="B2486" s="113" t="s">
        <v>76515</v>
      </c>
      <c r="C2486" s="113">
        <v>449</v>
      </c>
      <c r="D2486" s="113" t="s">
        <v>76526</v>
      </c>
      <c r="E2486" s="113" t="s">
        <v>76527</v>
      </c>
      <c r="F2486" s="113" t="s">
        <v>76418</v>
      </c>
      <c r="G2486" s="113" t="s">
        <v>76433</v>
      </c>
      <c r="H2486" s="113" t="s">
        <v>76434</v>
      </c>
      <c r="I2486" s="113" t="s">
        <v>76435</v>
      </c>
      <c r="J2486" s="115">
        <v>233.62</v>
      </c>
    </row>
    <row r="2487" spans="1:10" x14ac:dyDescent="0.35">
      <c r="A2487" s="113" t="s">
        <v>76511</v>
      </c>
      <c r="B2487" s="113" t="s">
        <v>76515</v>
      </c>
      <c r="C2487" s="113">
        <v>449</v>
      </c>
      <c r="D2487" s="113" t="s">
        <v>76526</v>
      </c>
      <c r="E2487" s="113" t="s">
        <v>76527</v>
      </c>
      <c r="F2487" s="113" t="s">
        <v>76418</v>
      </c>
      <c r="G2487" s="113" t="s">
        <v>76436</v>
      </c>
      <c r="H2487" s="113" t="s">
        <v>76437</v>
      </c>
      <c r="I2487" s="113" t="s">
        <v>76438</v>
      </c>
      <c r="J2487" s="115">
        <v>213.16</v>
      </c>
    </row>
    <row r="2488" spans="1:10" x14ac:dyDescent="0.35">
      <c r="A2488" s="113" t="s">
        <v>76511</v>
      </c>
      <c r="B2488" s="113" t="s">
        <v>76515</v>
      </c>
      <c r="C2488" s="113">
        <v>449</v>
      </c>
      <c r="D2488" s="113" t="s">
        <v>76526</v>
      </c>
      <c r="E2488" s="113" t="s">
        <v>76527</v>
      </c>
      <c r="F2488" s="113" t="s">
        <v>76255</v>
      </c>
      <c r="G2488" s="113" t="s">
        <v>76419</v>
      </c>
      <c r="H2488" s="113" t="s">
        <v>76419</v>
      </c>
      <c r="I2488" s="113" t="s">
        <v>76420</v>
      </c>
      <c r="J2488" s="115">
        <v>136.68</v>
      </c>
    </row>
    <row r="2489" spans="1:10" x14ac:dyDescent="0.35">
      <c r="A2489" s="113" t="s">
        <v>76511</v>
      </c>
      <c r="B2489" s="113" t="s">
        <v>76515</v>
      </c>
      <c r="C2489" s="113">
        <v>449</v>
      </c>
      <c r="D2489" s="113" t="s">
        <v>76526</v>
      </c>
      <c r="E2489" s="113" t="s">
        <v>76527</v>
      </c>
      <c r="F2489" s="113" t="s">
        <v>76255</v>
      </c>
      <c r="G2489" s="113" t="s">
        <v>76421</v>
      </c>
      <c r="H2489" s="113" t="s">
        <v>76422</v>
      </c>
      <c r="I2489" s="113" t="s">
        <v>76423</v>
      </c>
      <c r="J2489" s="115">
        <v>223.55</v>
      </c>
    </row>
    <row r="2490" spans="1:10" x14ac:dyDescent="0.35">
      <c r="A2490" s="113" t="s">
        <v>76511</v>
      </c>
      <c r="B2490" s="113" t="s">
        <v>76515</v>
      </c>
      <c r="C2490" s="113">
        <v>449</v>
      </c>
      <c r="D2490" s="113" t="s">
        <v>76526</v>
      </c>
      <c r="E2490" s="113" t="s">
        <v>76527</v>
      </c>
      <c r="F2490" s="113" t="s">
        <v>76255</v>
      </c>
      <c r="G2490" s="113" t="s">
        <v>76424</v>
      </c>
      <c r="H2490" s="113" t="s">
        <v>76425</v>
      </c>
      <c r="I2490" s="113" t="s">
        <v>76426</v>
      </c>
      <c r="J2490" s="115">
        <v>163.1</v>
      </c>
    </row>
    <row r="2491" spans="1:10" x14ac:dyDescent="0.35">
      <c r="A2491" s="113" t="s">
        <v>76511</v>
      </c>
      <c r="B2491" s="113" t="s">
        <v>76515</v>
      </c>
      <c r="C2491" s="113">
        <v>449</v>
      </c>
      <c r="D2491" s="113" t="s">
        <v>76526</v>
      </c>
      <c r="E2491" s="113" t="s">
        <v>76527</v>
      </c>
      <c r="F2491" s="113" t="s">
        <v>76255</v>
      </c>
      <c r="G2491" s="113" t="s">
        <v>76427</v>
      </c>
      <c r="H2491" s="113" t="s">
        <v>76428</v>
      </c>
      <c r="I2491" s="113" t="s">
        <v>76429</v>
      </c>
      <c r="J2491" s="115">
        <v>223.55</v>
      </c>
    </row>
    <row r="2492" spans="1:10" x14ac:dyDescent="0.35">
      <c r="A2492" s="113" t="s">
        <v>76511</v>
      </c>
      <c r="B2492" s="113" t="s">
        <v>76515</v>
      </c>
      <c r="C2492" s="113">
        <v>449</v>
      </c>
      <c r="D2492" s="113" t="s">
        <v>76526</v>
      </c>
      <c r="E2492" s="113" t="s">
        <v>76527</v>
      </c>
      <c r="F2492" s="113" t="s">
        <v>76255</v>
      </c>
      <c r="G2492" s="113" t="s">
        <v>76430</v>
      </c>
      <c r="H2492" s="113" t="s">
        <v>76431</v>
      </c>
      <c r="I2492" s="113" t="s">
        <v>76432</v>
      </c>
      <c r="J2492" s="115">
        <v>201.03</v>
      </c>
    </row>
    <row r="2493" spans="1:10" x14ac:dyDescent="0.35">
      <c r="A2493" s="113" t="s">
        <v>76511</v>
      </c>
      <c r="B2493" s="113" t="s">
        <v>76515</v>
      </c>
      <c r="C2493" s="113">
        <v>449</v>
      </c>
      <c r="D2493" s="113" t="s">
        <v>76526</v>
      </c>
      <c r="E2493" s="113" t="s">
        <v>76527</v>
      </c>
      <c r="F2493" s="113" t="s">
        <v>76255</v>
      </c>
      <c r="G2493" s="113" t="s">
        <v>76433</v>
      </c>
      <c r="H2493" s="113" t="s">
        <v>76434</v>
      </c>
      <c r="I2493" s="113" t="s">
        <v>76435</v>
      </c>
      <c r="J2493" s="115">
        <v>175.6</v>
      </c>
    </row>
    <row r="2494" spans="1:10" x14ac:dyDescent="0.35">
      <c r="A2494" s="113" t="s">
        <v>76511</v>
      </c>
      <c r="B2494" s="113" t="s">
        <v>76515</v>
      </c>
      <c r="C2494" s="113">
        <v>449</v>
      </c>
      <c r="D2494" s="113" t="s">
        <v>76526</v>
      </c>
      <c r="E2494" s="113" t="s">
        <v>76527</v>
      </c>
      <c r="F2494" s="113" t="s">
        <v>76255</v>
      </c>
      <c r="G2494" s="113" t="s">
        <v>76436</v>
      </c>
      <c r="H2494" s="113" t="s">
        <v>76437</v>
      </c>
      <c r="I2494" s="113" t="s">
        <v>76438</v>
      </c>
      <c r="J2494" s="115">
        <v>255.31</v>
      </c>
    </row>
    <row r="2495" spans="1:10" x14ac:dyDescent="0.35">
      <c r="A2495" s="113" t="s">
        <v>76511</v>
      </c>
      <c r="B2495" s="113" t="s">
        <v>76515</v>
      </c>
      <c r="C2495" s="113">
        <v>449</v>
      </c>
      <c r="D2495" s="113" t="s">
        <v>76526</v>
      </c>
      <c r="E2495" s="113" t="s">
        <v>76527</v>
      </c>
      <c r="F2495" s="113" t="s">
        <v>76256</v>
      </c>
      <c r="G2495" s="113" t="s">
        <v>76419</v>
      </c>
      <c r="H2495" s="113" t="s">
        <v>76419</v>
      </c>
      <c r="I2495" s="113" t="s">
        <v>76420</v>
      </c>
      <c r="J2495" s="115">
        <v>138.13999999999999</v>
      </c>
    </row>
    <row r="2496" spans="1:10" x14ac:dyDescent="0.35">
      <c r="A2496" s="113" t="s">
        <v>76511</v>
      </c>
      <c r="B2496" s="113" t="s">
        <v>76515</v>
      </c>
      <c r="C2496" s="113">
        <v>449</v>
      </c>
      <c r="D2496" s="113" t="s">
        <v>76526</v>
      </c>
      <c r="E2496" s="113" t="s">
        <v>76527</v>
      </c>
      <c r="F2496" s="113" t="s">
        <v>76256</v>
      </c>
      <c r="G2496" s="113" t="s">
        <v>76421</v>
      </c>
      <c r="H2496" s="113" t="s">
        <v>76422</v>
      </c>
      <c r="I2496" s="113" t="s">
        <v>76423</v>
      </c>
      <c r="J2496" s="115">
        <v>156.72</v>
      </c>
    </row>
    <row r="2497" spans="1:10" x14ac:dyDescent="0.35">
      <c r="A2497" s="113" t="s">
        <v>76511</v>
      </c>
      <c r="B2497" s="113" t="s">
        <v>76515</v>
      </c>
      <c r="C2497" s="113">
        <v>449</v>
      </c>
      <c r="D2497" s="113" t="s">
        <v>76526</v>
      </c>
      <c r="E2497" s="113" t="s">
        <v>76527</v>
      </c>
      <c r="F2497" s="113" t="s">
        <v>76256</v>
      </c>
      <c r="G2497" s="113" t="s">
        <v>76424</v>
      </c>
      <c r="H2497" s="113" t="s">
        <v>76425</v>
      </c>
      <c r="I2497" s="113" t="s">
        <v>76426</v>
      </c>
      <c r="J2497" s="115">
        <v>157.85</v>
      </c>
    </row>
    <row r="2498" spans="1:10" x14ac:dyDescent="0.35">
      <c r="A2498" s="113" t="s">
        <v>76511</v>
      </c>
      <c r="B2498" s="113" t="s">
        <v>76515</v>
      </c>
      <c r="C2498" s="113">
        <v>449</v>
      </c>
      <c r="D2498" s="113" t="s">
        <v>76526</v>
      </c>
      <c r="E2498" s="113" t="s">
        <v>76527</v>
      </c>
      <c r="F2498" s="113" t="s">
        <v>76256</v>
      </c>
      <c r="G2498" s="113" t="s">
        <v>76427</v>
      </c>
      <c r="H2498" s="113" t="s">
        <v>76428</v>
      </c>
      <c r="I2498" s="113" t="s">
        <v>76429</v>
      </c>
      <c r="J2498" s="115">
        <v>156.72</v>
      </c>
    </row>
    <row r="2499" spans="1:10" x14ac:dyDescent="0.35">
      <c r="A2499" s="113" t="s">
        <v>76511</v>
      </c>
      <c r="B2499" s="113" t="s">
        <v>76515</v>
      </c>
      <c r="C2499" s="113">
        <v>449</v>
      </c>
      <c r="D2499" s="113" t="s">
        <v>76526</v>
      </c>
      <c r="E2499" s="113" t="s">
        <v>76527</v>
      </c>
      <c r="F2499" s="113" t="s">
        <v>76256</v>
      </c>
      <c r="G2499" s="113" t="s">
        <v>76430</v>
      </c>
      <c r="H2499" s="113" t="s">
        <v>76431</v>
      </c>
      <c r="I2499" s="113" t="s">
        <v>76432</v>
      </c>
      <c r="J2499" s="115">
        <v>199.9</v>
      </c>
    </row>
    <row r="2500" spans="1:10" x14ac:dyDescent="0.35">
      <c r="A2500" s="113" t="s">
        <v>76511</v>
      </c>
      <c r="B2500" s="113" t="s">
        <v>76515</v>
      </c>
      <c r="C2500" s="113">
        <v>449</v>
      </c>
      <c r="D2500" s="113" t="s">
        <v>76526</v>
      </c>
      <c r="E2500" s="113" t="s">
        <v>76527</v>
      </c>
      <c r="F2500" s="113" t="s">
        <v>76256</v>
      </c>
      <c r="G2500" s="113" t="s">
        <v>76433</v>
      </c>
      <c r="H2500" s="113" t="s">
        <v>76434</v>
      </c>
      <c r="I2500" s="113" t="s">
        <v>76435</v>
      </c>
      <c r="J2500" s="115">
        <v>199.9</v>
      </c>
    </row>
    <row r="2501" spans="1:10" x14ac:dyDescent="0.35">
      <c r="A2501" s="113" t="s">
        <v>76511</v>
      </c>
      <c r="B2501" s="113" t="s">
        <v>76515</v>
      </c>
      <c r="C2501" s="113">
        <v>449</v>
      </c>
      <c r="D2501" s="113" t="s">
        <v>76526</v>
      </c>
      <c r="E2501" s="113" t="s">
        <v>76527</v>
      </c>
      <c r="F2501" s="113" t="s">
        <v>76256</v>
      </c>
      <c r="G2501" s="113" t="s">
        <v>76436</v>
      </c>
      <c r="H2501" s="113" t="s">
        <v>76437</v>
      </c>
      <c r="I2501" s="113" t="s">
        <v>76438</v>
      </c>
      <c r="J2501" s="115">
        <v>290.62</v>
      </c>
    </row>
    <row r="2502" spans="1:10" x14ac:dyDescent="0.35">
      <c r="A2502" s="113" t="s">
        <v>76511</v>
      </c>
      <c r="B2502" s="113" t="s">
        <v>76513</v>
      </c>
      <c r="C2502" s="113">
        <v>454</v>
      </c>
      <c r="D2502" s="113" t="s">
        <v>76372</v>
      </c>
      <c r="E2502" s="113" t="s">
        <v>76522</v>
      </c>
      <c r="F2502" s="113" t="s">
        <v>76418</v>
      </c>
      <c r="G2502" s="113" t="s">
        <v>76419</v>
      </c>
      <c r="H2502" s="113" t="s">
        <v>76419</v>
      </c>
      <c r="I2502" s="113" t="s">
        <v>76420</v>
      </c>
      <c r="J2502" s="115">
        <v>171.05</v>
      </c>
    </row>
    <row r="2503" spans="1:10" x14ac:dyDescent="0.35">
      <c r="A2503" s="113" t="s">
        <v>76511</v>
      </c>
      <c r="B2503" s="113" t="s">
        <v>76513</v>
      </c>
      <c r="C2503" s="113">
        <v>454</v>
      </c>
      <c r="D2503" s="113" t="s">
        <v>76372</v>
      </c>
      <c r="E2503" s="113" t="s">
        <v>76522</v>
      </c>
      <c r="F2503" s="113" t="s">
        <v>76418</v>
      </c>
      <c r="G2503" s="113" t="s">
        <v>76421</v>
      </c>
      <c r="H2503" s="113" t="s">
        <v>76422</v>
      </c>
      <c r="I2503" s="113" t="s">
        <v>76423</v>
      </c>
      <c r="J2503" s="115">
        <v>265.49</v>
      </c>
    </row>
    <row r="2504" spans="1:10" x14ac:dyDescent="0.35">
      <c r="A2504" s="113" t="s">
        <v>76511</v>
      </c>
      <c r="B2504" s="113" t="s">
        <v>76513</v>
      </c>
      <c r="C2504" s="113">
        <v>454</v>
      </c>
      <c r="D2504" s="113" t="s">
        <v>76372</v>
      </c>
      <c r="E2504" s="113" t="s">
        <v>76522</v>
      </c>
      <c r="F2504" s="113" t="s">
        <v>76418</v>
      </c>
      <c r="G2504" s="113" t="s">
        <v>76424</v>
      </c>
      <c r="H2504" s="113" t="s">
        <v>76425</v>
      </c>
      <c r="I2504" s="113" t="s">
        <v>76426</v>
      </c>
      <c r="J2504" s="115">
        <v>175.44</v>
      </c>
    </row>
    <row r="2505" spans="1:10" x14ac:dyDescent="0.35">
      <c r="A2505" s="113" t="s">
        <v>76511</v>
      </c>
      <c r="B2505" s="113" t="s">
        <v>76513</v>
      </c>
      <c r="C2505" s="113">
        <v>454</v>
      </c>
      <c r="D2505" s="113" t="s">
        <v>76372</v>
      </c>
      <c r="E2505" s="113" t="s">
        <v>76522</v>
      </c>
      <c r="F2505" s="113" t="s">
        <v>76418</v>
      </c>
      <c r="G2505" s="113" t="s">
        <v>76427</v>
      </c>
      <c r="H2505" s="113" t="s">
        <v>76428</v>
      </c>
      <c r="I2505" s="113" t="s">
        <v>76429</v>
      </c>
      <c r="J2505" s="115">
        <v>265.49</v>
      </c>
    </row>
    <row r="2506" spans="1:10" x14ac:dyDescent="0.35">
      <c r="A2506" s="113" t="s">
        <v>76511</v>
      </c>
      <c r="B2506" s="113" t="s">
        <v>76513</v>
      </c>
      <c r="C2506" s="113">
        <v>454</v>
      </c>
      <c r="D2506" s="113" t="s">
        <v>76372</v>
      </c>
      <c r="E2506" s="113" t="s">
        <v>76522</v>
      </c>
      <c r="F2506" s="113" t="s">
        <v>76418</v>
      </c>
      <c r="G2506" s="113" t="s">
        <v>76430</v>
      </c>
      <c r="H2506" s="113" t="s">
        <v>76431</v>
      </c>
      <c r="I2506" s="113" t="s">
        <v>76432</v>
      </c>
      <c r="J2506" s="115">
        <v>265.49</v>
      </c>
    </row>
    <row r="2507" spans="1:10" x14ac:dyDescent="0.35">
      <c r="A2507" s="113" t="s">
        <v>76511</v>
      </c>
      <c r="B2507" s="113" t="s">
        <v>76513</v>
      </c>
      <c r="C2507" s="113">
        <v>454</v>
      </c>
      <c r="D2507" s="113" t="s">
        <v>76372</v>
      </c>
      <c r="E2507" s="113" t="s">
        <v>76522</v>
      </c>
      <c r="F2507" s="113" t="s">
        <v>76418</v>
      </c>
      <c r="G2507" s="113" t="s">
        <v>76433</v>
      </c>
      <c r="H2507" s="113" t="s">
        <v>76434</v>
      </c>
      <c r="I2507" s="113" t="s">
        <v>76435</v>
      </c>
      <c r="J2507" s="115">
        <v>233.62</v>
      </c>
    </row>
    <row r="2508" spans="1:10" x14ac:dyDescent="0.35">
      <c r="A2508" s="113" t="s">
        <v>76511</v>
      </c>
      <c r="B2508" s="113" t="s">
        <v>76513</v>
      </c>
      <c r="C2508" s="113">
        <v>454</v>
      </c>
      <c r="D2508" s="113" t="s">
        <v>76372</v>
      </c>
      <c r="E2508" s="113" t="s">
        <v>76522</v>
      </c>
      <c r="F2508" s="113" t="s">
        <v>76418</v>
      </c>
      <c r="G2508" s="113" t="s">
        <v>76436</v>
      </c>
      <c r="H2508" s="113" t="s">
        <v>76437</v>
      </c>
      <c r="I2508" s="113" t="s">
        <v>76438</v>
      </c>
      <c r="J2508" s="115">
        <v>213.16</v>
      </c>
    </row>
    <row r="2509" spans="1:10" x14ac:dyDescent="0.35">
      <c r="A2509" s="113" t="s">
        <v>76511</v>
      </c>
      <c r="B2509" s="113" t="s">
        <v>76513</v>
      </c>
      <c r="C2509" s="113">
        <v>454</v>
      </c>
      <c r="D2509" s="113" t="s">
        <v>76372</v>
      </c>
      <c r="E2509" s="113" t="s">
        <v>76522</v>
      </c>
      <c r="F2509" s="113" t="s">
        <v>76255</v>
      </c>
      <c r="G2509" s="113" t="s">
        <v>76419</v>
      </c>
      <c r="H2509" s="113" t="s">
        <v>76419</v>
      </c>
      <c r="I2509" s="113" t="s">
        <v>76420</v>
      </c>
      <c r="J2509" s="115">
        <v>136.68</v>
      </c>
    </row>
    <row r="2510" spans="1:10" x14ac:dyDescent="0.35">
      <c r="A2510" s="113" t="s">
        <v>76511</v>
      </c>
      <c r="B2510" s="113" t="s">
        <v>76513</v>
      </c>
      <c r="C2510" s="113">
        <v>454</v>
      </c>
      <c r="D2510" s="113" t="s">
        <v>76372</v>
      </c>
      <c r="E2510" s="113" t="s">
        <v>76522</v>
      </c>
      <c r="F2510" s="113" t="s">
        <v>76255</v>
      </c>
      <c r="G2510" s="113" t="s">
        <v>76421</v>
      </c>
      <c r="H2510" s="113" t="s">
        <v>76422</v>
      </c>
      <c r="I2510" s="113" t="s">
        <v>76423</v>
      </c>
      <c r="J2510" s="115">
        <v>223.55</v>
      </c>
    </row>
    <row r="2511" spans="1:10" x14ac:dyDescent="0.35">
      <c r="A2511" s="113" t="s">
        <v>76511</v>
      </c>
      <c r="B2511" s="113" t="s">
        <v>76513</v>
      </c>
      <c r="C2511" s="113">
        <v>454</v>
      </c>
      <c r="D2511" s="113" t="s">
        <v>76372</v>
      </c>
      <c r="E2511" s="113" t="s">
        <v>76522</v>
      </c>
      <c r="F2511" s="113" t="s">
        <v>76255</v>
      </c>
      <c r="G2511" s="113" t="s">
        <v>76424</v>
      </c>
      <c r="H2511" s="113" t="s">
        <v>76425</v>
      </c>
      <c r="I2511" s="113" t="s">
        <v>76426</v>
      </c>
      <c r="J2511" s="115">
        <v>163.1</v>
      </c>
    </row>
    <row r="2512" spans="1:10" x14ac:dyDescent="0.35">
      <c r="A2512" s="113" t="s">
        <v>76511</v>
      </c>
      <c r="B2512" s="113" t="s">
        <v>76513</v>
      </c>
      <c r="C2512" s="113">
        <v>454</v>
      </c>
      <c r="D2512" s="113" t="s">
        <v>76372</v>
      </c>
      <c r="E2512" s="113" t="s">
        <v>76522</v>
      </c>
      <c r="F2512" s="113" t="s">
        <v>76255</v>
      </c>
      <c r="G2512" s="113" t="s">
        <v>76427</v>
      </c>
      <c r="H2512" s="113" t="s">
        <v>76428</v>
      </c>
      <c r="I2512" s="113" t="s">
        <v>76429</v>
      </c>
      <c r="J2512" s="115">
        <v>223.55</v>
      </c>
    </row>
    <row r="2513" spans="1:10" x14ac:dyDescent="0.35">
      <c r="A2513" s="113" t="s">
        <v>76511</v>
      </c>
      <c r="B2513" s="113" t="s">
        <v>76513</v>
      </c>
      <c r="C2513" s="113">
        <v>454</v>
      </c>
      <c r="D2513" s="113" t="s">
        <v>76372</v>
      </c>
      <c r="E2513" s="113" t="s">
        <v>76522</v>
      </c>
      <c r="F2513" s="113" t="s">
        <v>76255</v>
      </c>
      <c r="G2513" s="113" t="s">
        <v>76430</v>
      </c>
      <c r="H2513" s="113" t="s">
        <v>76431</v>
      </c>
      <c r="I2513" s="113" t="s">
        <v>76432</v>
      </c>
      <c r="J2513" s="115">
        <v>201.03</v>
      </c>
    </row>
    <row r="2514" spans="1:10" x14ac:dyDescent="0.35">
      <c r="A2514" s="113" t="s">
        <v>76511</v>
      </c>
      <c r="B2514" s="113" t="s">
        <v>76513</v>
      </c>
      <c r="C2514" s="113">
        <v>454</v>
      </c>
      <c r="D2514" s="113" t="s">
        <v>76372</v>
      </c>
      <c r="E2514" s="113" t="s">
        <v>76522</v>
      </c>
      <c r="F2514" s="113" t="s">
        <v>76255</v>
      </c>
      <c r="G2514" s="113" t="s">
        <v>76433</v>
      </c>
      <c r="H2514" s="113" t="s">
        <v>76434</v>
      </c>
      <c r="I2514" s="113" t="s">
        <v>76435</v>
      </c>
      <c r="J2514" s="115">
        <v>175.6</v>
      </c>
    </row>
    <row r="2515" spans="1:10" x14ac:dyDescent="0.35">
      <c r="A2515" s="113" t="s">
        <v>76511</v>
      </c>
      <c r="B2515" s="113" t="s">
        <v>76513</v>
      </c>
      <c r="C2515" s="113">
        <v>454</v>
      </c>
      <c r="D2515" s="113" t="s">
        <v>76372</v>
      </c>
      <c r="E2515" s="113" t="s">
        <v>76522</v>
      </c>
      <c r="F2515" s="113" t="s">
        <v>76255</v>
      </c>
      <c r="G2515" s="113" t="s">
        <v>76436</v>
      </c>
      <c r="H2515" s="113" t="s">
        <v>76437</v>
      </c>
      <c r="I2515" s="113" t="s">
        <v>76438</v>
      </c>
      <c r="J2515" s="115">
        <v>255.31</v>
      </c>
    </row>
    <row r="2516" spans="1:10" x14ac:dyDescent="0.35">
      <c r="A2516" s="113" t="s">
        <v>76511</v>
      </c>
      <c r="B2516" s="113" t="s">
        <v>76513</v>
      </c>
      <c r="C2516" s="113">
        <v>454</v>
      </c>
      <c r="D2516" s="113" t="s">
        <v>76372</v>
      </c>
      <c r="E2516" s="113" t="s">
        <v>76522</v>
      </c>
      <c r="F2516" s="113" t="s">
        <v>76256</v>
      </c>
      <c r="G2516" s="113" t="s">
        <v>76419</v>
      </c>
      <c r="H2516" s="113" t="s">
        <v>76419</v>
      </c>
      <c r="I2516" s="113" t="s">
        <v>76420</v>
      </c>
      <c r="J2516" s="115">
        <v>138.13999999999999</v>
      </c>
    </row>
    <row r="2517" spans="1:10" x14ac:dyDescent="0.35">
      <c r="A2517" s="113" t="s">
        <v>76511</v>
      </c>
      <c r="B2517" s="113" t="s">
        <v>76513</v>
      </c>
      <c r="C2517" s="113">
        <v>454</v>
      </c>
      <c r="D2517" s="113" t="s">
        <v>76372</v>
      </c>
      <c r="E2517" s="113" t="s">
        <v>76522</v>
      </c>
      <c r="F2517" s="113" t="s">
        <v>76256</v>
      </c>
      <c r="G2517" s="113" t="s">
        <v>76421</v>
      </c>
      <c r="H2517" s="113" t="s">
        <v>76422</v>
      </c>
      <c r="I2517" s="113" t="s">
        <v>76423</v>
      </c>
      <c r="J2517" s="115">
        <v>156.72</v>
      </c>
    </row>
    <row r="2518" spans="1:10" x14ac:dyDescent="0.35">
      <c r="A2518" s="113" t="s">
        <v>76511</v>
      </c>
      <c r="B2518" s="113" t="s">
        <v>76513</v>
      </c>
      <c r="C2518" s="113">
        <v>454</v>
      </c>
      <c r="D2518" s="113" t="s">
        <v>76372</v>
      </c>
      <c r="E2518" s="113" t="s">
        <v>76522</v>
      </c>
      <c r="F2518" s="113" t="s">
        <v>76256</v>
      </c>
      <c r="G2518" s="113" t="s">
        <v>76424</v>
      </c>
      <c r="H2518" s="113" t="s">
        <v>76425</v>
      </c>
      <c r="I2518" s="113" t="s">
        <v>76426</v>
      </c>
      <c r="J2518" s="115">
        <v>157.85</v>
      </c>
    </row>
    <row r="2519" spans="1:10" x14ac:dyDescent="0.35">
      <c r="A2519" s="113" t="s">
        <v>76511</v>
      </c>
      <c r="B2519" s="113" t="s">
        <v>76513</v>
      </c>
      <c r="C2519" s="113">
        <v>454</v>
      </c>
      <c r="D2519" s="113" t="s">
        <v>76372</v>
      </c>
      <c r="E2519" s="113" t="s">
        <v>76522</v>
      </c>
      <c r="F2519" s="113" t="s">
        <v>76256</v>
      </c>
      <c r="G2519" s="113" t="s">
        <v>76427</v>
      </c>
      <c r="H2519" s="113" t="s">
        <v>76428</v>
      </c>
      <c r="I2519" s="113" t="s">
        <v>76429</v>
      </c>
      <c r="J2519" s="115">
        <v>156.72</v>
      </c>
    </row>
    <row r="2520" spans="1:10" x14ac:dyDescent="0.35">
      <c r="A2520" s="113" t="s">
        <v>76511</v>
      </c>
      <c r="B2520" s="113" t="s">
        <v>76513</v>
      </c>
      <c r="C2520" s="113">
        <v>454</v>
      </c>
      <c r="D2520" s="113" t="s">
        <v>76372</v>
      </c>
      <c r="E2520" s="113" t="s">
        <v>76522</v>
      </c>
      <c r="F2520" s="113" t="s">
        <v>76256</v>
      </c>
      <c r="G2520" s="113" t="s">
        <v>76430</v>
      </c>
      <c r="H2520" s="113" t="s">
        <v>76431</v>
      </c>
      <c r="I2520" s="113" t="s">
        <v>76432</v>
      </c>
      <c r="J2520" s="115">
        <v>199.9</v>
      </c>
    </row>
    <row r="2521" spans="1:10" x14ac:dyDescent="0.35">
      <c r="A2521" s="113" t="s">
        <v>76511</v>
      </c>
      <c r="B2521" s="113" t="s">
        <v>76513</v>
      </c>
      <c r="C2521" s="113">
        <v>454</v>
      </c>
      <c r="D2521" s="113" t="s">
        <v>76372</v>
      </c>
      <c r="E2521" s="113" t="s">
        <v>76522</v>
      </c>
      <c r="F2521" s="113" t="s">
        <v>76256</v>
      </c>
      <c r="G2521" s="113" t="s">
        <v>76433</v>
      </c>
      <c r="H2521" s="113" t="s">
        <v>76434</v>
      </c>
      <c r="I2521" s="113" t="s">
        <v>76435</v>
      </c>
      <c r="J2521" s="115">
        <v>199.9</v>
      </c>
    </row>
    <row r="2522" spans="1:10" x14ac:dyDescent="0.35">
      <c r="A2522" s="113" t="s">
        <v>76511</v>
      </c>
      <c r="B2522" s="113" t="s">
        <v>76513</v>
      </c>
      <c r="C2522" s="113">
        <v>454</v>
      </c>
      <c r="D2522" s="113" t="s">
        <v>76372</v>
      </c>
      <c r="E2522" s="113" t="s">
        <v>76522</v>
      </c>
      <c r="F2522" s="113" t="s">
        <v>76256</v>
      </c>
      <c r="G2522" s="113" t="s">
        <v>76436</v>
      </c>
      <c r="H2522" s="113" t="s">
        <v>76437</v>
      </c>
      <c r="I2522" s="113" t="s">
        <v>76438</v>
      </c>
      <c r="J2522" s="115">
        <v>290.62</v>
      </c>
    </row>
    <row r="2523" spans="1:10" x14ac:dyDescent="0.35">
      <c r="A2523" s="113" t="s">
        <v>76511</v>
      </c>
      <c r="B2523" s="113" t="s">
        <v>76513</v>
      </c>
      <c r="C2523" s="113">
        <v>455</v>
      </c>
      <c r="D2523" s="113" t="s">
        <v>76373</v>
      </c>
      <c r="E2523" s="113" t="s">
        <v>76514</v>
      </c>
      <c r="F2523" s="113" t="s">
        <v>76418</v>
      </c>
      <c r="G2523" s="113" t="s">
        <v>76419</v>
      </c>
      <c r="H2523" s="113" t="s">
        <v>76419</v>
      </c>
      <c r="I2523" s="113" t="s">
        <v>76420</v>
      </c>
      <c r="J2523" s="115">
        <v>171.05</v>
      </c>
    </row>
    <row r="2524" spans="1:10" x14ac:dyDescent="0.35">
      <c r="A2524" s="113" t="s">
        <v>76511</v>
      </c>
      <c r="B2524" s="113" t="s">
        <v>76513</v>
      </c>
      <c r="C2524" s="113">
        <v>455</v>
      </c>
      <c r="D2524" s="113" t="s">
        <v>76373</v>
      </c>
      <c r="E2524" s="113" t="s">
        <v>76514</v>
      </c>
      <c r="F2524" s="113" t="s">
        <v>76418</v>
      </c>
      <c r="G2524" s="113" t="s">
        <v>76421</v>
      </c>
      <c r="H2524" s="113" t="s">
        <v>76422</v>
      </c>
      <c r="I2524" s="113" t="s">
        <v>76423</v>
      </c>
      <c r="J2524" s="115">
        <v>265.49</v>
      </c>
    </row>
    <row r="2525" spans="1:10" x14ac:dyDescent="0.35">
      <c r="A2525" s="113" t="s">
        <v>76511</v>
      </c>
      <c r="B2525" s="113" t="s">
        <v>76513</v>
      </c>
      <c r="C2525" s="113">
        <v>455</v>
      </c>
      <c r="D2525" s="113" t="s">
        <v>76373</v>
      </c>
      <c r="E2525" s="113" t="s">
        <v>76514</v>
      </c>
      <c r="F2525" s="113" t="s">
        <v>76418</v>
      </c>
      <c r="G2525" s="113" t="s">
        <v>76424</v>
      </c>
      <c r="H2525" s="113" t="s">
        <v>76425</v>
      </c>
      <c r="I2525" s="113" t="s">
        <v>76426</v>
      </c>
      <c r="J2525" s="115">
        <v>175.44</v>
      </c>
    </row>
    <row r="2526" spans="1:10" x14ac:dyDescent="0.35">
      <c r="A2526" s="113" t="s">
        <v>76511</v>
      </c>
      <c r="B2526" s="113" t="s">
        <v>76513</v>
      </c>
      <c r="C2526" s="113">
        <v>455</v>
      </c>
      <c r="D2526" s="113" t="s">
        <v>76373</v>
      </c>
      <c r="E2526" s="113" t="s">
        <v>76514</v>
      </c>
      <c r="F2526" s="113" t="s">
        <v>76418</v>
      </c>
      <c r="G2526" s="113" t="s">
        <v>76427</v>
      </c>
      <c r="H2526" s="113" t="s">
        <v>76428</v>
      </c>
      <c r="I2526" s="113" t="s">
        <v>76429</v>
      </c>
      <c r="J2526" s="115">
        <v>265.49</v>
      </c>
    </row>
    <row r="2527" spans="1:10" x14ac:dyDescent="0.35">
      <c r="A2527" s="113" t="s">
        <v>76511</v>
      </c>
      <c r="B2527" s="113" t="s">
        <v>76513</v>
      </c>
      <c r="C2527" s="113">
        <v>455</v>
      </c>
      <c r="D2527" s="113" t="s">
        <v>76373</v>
      </c>
      <c r="E2527" s="113" t="s">
        <v>76514</v>
      </c>
      <c r="F2527" s="113" t="s">
        <v>76418</v>
      </c>
      <c r="G2527" s="113" t="s">
        <v>76430</v>
      </c>
      <c r="H2527" s="113" t="s">
        <v>76431</v>
      </c>
      <c r="I2527" s="113" t="s">
        <v>76432</v>
      </c>
      <c r="J2527" s="115">
        <v>265.49</v>
      </c>
    </row>
    <row r="2528" spans="1:10" x14ac:dyDescent="0.35">
      <c r="A2528" s="113" t="s">
        <v>76511</v>
      </c>
      <c r="B2528" s="113" t="s">
        <v>76513</v>
      </c>
      <c r="C2528" s="113">
        <v>455</v>
      </c>
      <c r="D2528" s="113" t="s">
        <v>76373</v>
      </c>
      <c r="E2528" s="113" t="s">
        <v>76514</v>
      </c>
      <c r="F2528" s="113" t="s">
        <v>76418</v>
      </c>
      <c r="G2528" s="113" t="s">
        <v>76433</v>
      </c>
      <c r="H2528" s="113" t="s">
        <v>76434</v>
      </c>
      <c r="I2528" s="113" t="s">
        <v>76435</v>
      </c>
      <c r="J2528" s="115">
        <v>233.62</v>
      </c>
    </row>
    <row r="2529" spans="1:10" x14ac:dyDescent="0.35">
      <c r="A2529" s="113" t="s">
        <v>76511</v>
      </c>
      <c r="B2529" s="113" t="s">
        <v>76513</v>
      </c>
      <c r="C2529" s="113">
        <v>455</v>
      </c>
      <c r="D2529" s="113" t="s">
        <v>76373</v>
      </c>
      <c r="E2529" s="113" t="s">
        <v>76514</v>
      </c>
      <c r="F2529" s="113" t="s">
        <v>76418</v>
      </c>
      <c r="G2529" s="113" t="s">
        <v>76436</v>
      </c>
      <c r="H2529" s="113" t="s">
        <v>76437</v>
      </c>
      <c r="I2529" s="113" t="s">
        <v>76438</v>
      </c>
      <c r="J2529" s="115">
        <v>213.16</v>
      </c>
    </row>
    <row r="2530" spans="1:10" x14ac:dyDescent="0.35">
      <c r="A2530" s="113" t="s">
        <v>76511</v>
      </c>
      <c r="B2530" s="113" t="s">
        <v>76513</v>
      </c>
      <c r="C2530" s="113">
        <v>455</v>
      </c>
      <c r="D2530" s="113" t="s">
        <v>76373</v>
      </c>
      <c r="E2530" s="113" t="s">
        <v>76514</v>
      </c>
      <c r="F2530" s="113" t="s">
        <v>76255</v>
      </c>
      <c r="G2530" s="113" t="s">
        <v>76419</v>
      </c>
      <c r="H2530" s="113" t="s">
        <v>76419</v>
      </c>
      <c r="I2530" s="113" t="s">
        <v>76420</v>
      </c>
      <c r="J2530" s="115">
        <v>136.68</v>
      </c>
    </row>
    <row r="2531" spans="1:10" x14ac:dyDescent="0.35">
      <c r="A2531" s="113" t="s">
        <v>76511</v>
      </c>
      <c r="B2531" s="113" t="s">
        <v>76513</v>
      </c>
      <c r="C2531" s="113">
        <v>455</v>
      </c>
      <c r="D2531" s="113" t="s">
        <v>76373</v>
      </c>
      <c r="E2531" s="113" t="s">
        <v>76514</v>
      </c>
      <c r="F2531" s="113" t="s">
        <v>76255</v>
      </c>
      <c r="G2531" s="113" t="s">
        <v>76421</v>
      </c>
      <c r="H2531" s="113" t="s">
        <v>76422</v>
      </c>
      <c r="I2531" s="113" t="s">
        <v>76423</v>
      </c>
      <c r="J2531" s="115">
        <v>223.55</v>
      </c>
    </row>
    <row r="2532" spans="1:10" x14ac:dyDescent="0.35">
      <c r="A2532" s="113" t="s">
        <v>76511</v>
      </c>
      <c r="B2532" s="113" t="s">
        <v>76513</v>
      </c>
      <c r="C2532" s="113">
        <v>455</v>
      </c>
      <c r="D2532" s="113" t="s">
        <v>76373</v>
      </c>
      <c r="E2532" s="113" t="s">
        <v>76514</v>
      </c>
      <c r="F2532" s="113" t="s">
        <v>76255</v>
      </c>
      <c r="G2532" s="113" t="s">
        <v>76424</v>
      </c>
      <c r="H2532" s="113" t="s">
        <v>76425</v>
      </c>
      <c r="I2532" s="113" t="s">
        <v>76426</v>
      </c>
      <c r="J2532" s="115">
        <v>163.1</v>
      </c>
    </row>
    <row r="2533" spans="1:10" x14ac:dyDescent="0.35">
      <c r="A2533" s="113" t="s">
        <v>76511</v>
      </c>
      <c r="B2533" s="113" t="s">
        <v>76513</v>
      </c>
      <c r="C2533" s="113">
        <v>455</v>
      </c>
      <c r="D2533" s="113" t="s">
        <v>76373</v>
      </c>
      <c r="E2533" s="113" t="s">
        <v>76514</v>
      </c>
      <c r="F2533" s="113" t="s">
        <v>76255</v>
      </c>
      <c r="G2533" s="113" t="s">
        <v>76427</v>
      </c>
      <c r="H2533" s="113" t="s">
        <v>76428</v>
      </c>
      <c r="I2533" s="113" t="s">
        <v>76429</v>
      </c>
      <c r="J2533" s="115">
        <v>223.55</v>
      </c>
    </row>
    <row r="2534" spans="1:10" x14ac:dyDescent="0.35">
      <c r="A2534" s="113" t="s">
        <v>76511</v>
      </c>
      <c r="B2534" s="113" t="s">
        <v>76513</v>
      </c>
      <c r="C2534" s="113">
        <v>455</v>
      </c>
      <c r="D2534" s="113" t="s">
        <v>76373</v>
      </c>
      <c r="E2534" s="113" t="s">
        <v>76514</v>
      </c>
      <c r="F2534" s="113" t="s">
        <v>76255</v>
      </c>
      <c r="G2534" s="113" t="s">
        <v>76430</v>
      </c>
      <c r="H2534" s="113" t="s">
        <v>76431</v>
      </c>
      <c r="I2534" s="113" t="s">
        <v>76432</v>
      </c>
      <c r="J2534" s="115">
        <v>201.03</v>
      </c>
    </row>
    <row r="2535" spans="1:10" x14ac:dyDescent="0.35">
      <c r="A2535" s="113" t="s">
        <v>76511</v>
      </c>
      <c r="B2535" s="113" t="s">
        <v>76513</v>
      </c>
      <c r="C2535" s="113">
        <v>455</v>
      </c>
      <c r="D2535" s="113" t="s">
        <v>76373</v>
      </c>
      <c r="E2535" s="113" t="s">
        <v>76514</v>
      </c>
      <c r="F2535" s="113" t="s">
        <v>76255</v>
      </c>
      <c r="G2535" s="113" t="s">
        <v>76433</v>
      </c>
      <c r="H2535" s="113" t="s">
        <v>76434</v>
      </c>
      <c r="I2535" s="113" t="s">
        <v>76435</v>
      </c>
      <c r="J2535" s="115">
        <v>175.6</v>
      </c>
    </row>
    <row r="2536" spans="1:10" x14ac:dyDescent="0.35">
      <c r="A2536" s="113" t="s">
        <v>76511</v>
      </c>
      <c r="B2536" s="113" t="s">
        <v>76513</v>
      </c>
      <c r="C2536" s="113">
        <v>455</v>
      </c>
      <c r="D2536" s="113" t="s">
        <v>76373</v>
      </c>
      <c r="E2536" s="113" t="s">
        <v>76514</v>
      </c>
      <c r="F2536" s="113" t="s">
        <v>76255</v>
      </c>
      <c r="G2536" s="113" t="s">
        <v>76436</v>
      </c>
      <c r="H2536" s="113" t="s">
        <v>76437</v>
      </c>
      <c r="I2536" s="113" t="s">
        <v>76438</v>
      </c>
      <c r="J2536" s="115">
        <v>255.31</v>
      </c>
    </row>
    <row r="2537" spans="1:10" x14ac:dyDescent="0.35">
      <c r="A2537" s="113" t="s">
        <v>76511</v>
      </c>
      <c r="B2537" s="113" t="s">
        <v>76513</v>
      </c>
      <c r="C2537" s="113">
        <v>455</v>
      </c>
      <c r="D2537" s="113" t="s">
        <v>76373</v>
      </c>
      <c r="E2537" s="113" t="s">
        <v>76514</v>
      </c>
      <c r="F2537" s="113" t="s">
        <v>76256</v>
      </c>
      <c r="G2537" s="113" t="s">
        <v>76419</v>
      </c>
      <c r="H2537" s="113" t="s">
        <v>76419</v>
      </c>
      <c r="I2537" s="113" t="s">
        <v>76420</v>
      </c>
      <c r="J2537" s="115">
        <v>138.13999999999999</v>
      </c>
    </row>
    <row r="2538" spans="1:10" x14ac:dyDescent="0.35">
      <c r="A2538" s="113" t="s">
        <v>76511</v>
      </c>
      <c r="B2538" s="113" t="s">
        <v>76513</v>
      </c>
      <c r="C2538" s="113">
        <v>455</v>
      </c>
      <c r="D2538" s="113" t="s">
        <v>76373</v>
      </c>
      <c r="E2538" s="113" t="s">
        <v>76514</v>
      </c>
      <c r="F2538" s="113" t="s">
        <v>76256</v>
      </c>
      <c r="G2538" s="113" t="s">
        <v>76421</v>
      </c>
      <c r="H2538" s="113" t="s">
        <v>76422</v>
      </c>
      <c r="I2538" s="113" t="s">
        <v>76423</v>
      </c>
      <c r="J2538" s="115">
        <v>156.72</v>
      </c>
    </row>
    <row r="2539" spans="1:10" x14ac:dyDescent="0.35">
      <c r="A2539" s="113" t="s">
        <v>76511</v>
      </c>
      <c r="B2539" s="113" t="s">
        <v>76513</v>
      </c>
      <c r="C2539" s="113">
        <v>455</v>
      </c>
      <c r="D2539" s="113" t="s">
        <v>76373</v>
      </c>
      <c r="E2539" s="113" t="s">
        <v>76514</v>
      </c>
      <c r="F2539" s="113" t="s">
        <v>76256</v>
      </c>
      <c r="G2539" s="113" t="s">
        <v>76424</v>
      </c>
      <c r="H2539" s="113" t="s">
        <v>76425</v>
      </c>
      <c r="I2539" s="113" t="s">
        <v>76426</v>
      </c>
      <c r="J2539" s="115">
        <v>157.85</v>
      </c>
    </row>
    <row r="2540" spans="1:10" x14ac:dyDescent="0.35">
      <c r="A2540" s="113" t="s">
        <v>76511</v>
      </c>
      <c r="B2540" s="113" t="s">
        <v>76513</v>
      </c>
      <c r="C2540" s="113">
        <v>455</v>
      </c>
      <c r="D2540" s="113" t="s">
        <v>76373</v>
      </c>
      <c r="E2540" s="113" t="s">
        <v>76514</v>
      </c>
      <c r="F2540" s="113" t="s">
        <v>76256</v>
      </c>
      <c r="G2540" s="113" t="s">
        <v>76427</v>
      </c>
      <c r="H2540" s="113" t="s">
        <v>76428</v>
      </c>
      <c r="I2540" s="113" t="s">
        <v>76429</v>
      </c>
      <c r="J2540" s="115">
        <v>156.72</v>
      </c>
    </row>
    <row r="2541" spans="1:10" x14ac:dyDescent="0.35">
      <c r="A2541" s="113" t="s">
        <v>76511</v>
      </c>
      <c r="B2541" s="113" t="s">
        <v>76513</v>
      </c>
      <c r="C2541" s="113">
        <v>455</v>
      </c>
      <c r="D2541" s="113" t="s">
        <v>76373</v>
      </c>
      <c r="E2541" s="113" t="s">
        <v>76514</v>
      </c>
      <c r="F2541" s="113" t="s">
        <v>76256</v>
      </c>
      <c r="G2541" s="113" t="s">
        <v>76430</v>
      </c>
      <c r="H2541" s="113" t="s">
        <v>76431</v>
      </c>
      <c r="I2541" s="113" t="s">
        <v>76432</v>
      </c>
      <c r="J2541" s="115">
        <v>199.9</v>
      </c>
    </row>
    <row r="2542" spans="1:10" x14ac:dyDescent="0.35">
      <c r="A2542" s="113" t="s">
        <v>76511</v>
      </c>
      <c r="B2542" s="113" t="s">
        <v>76513</v>
      </c>
      <c r="C2542" s="113">
        <v>455</v>
      </c>
      <c r="D2542" s="113" t="s">
        <v>76373</v>
      </c>
      <c r="E2542" s="113" t="s">
        <v>76514</v>
      </c>
      <c r="F2542" s="113" t="s">
        <v>76256</v>
      </c>
      <c r="G2542" s="113" t="s">
        <v>76433</v>
      </c>
      <c r="H2542" s="113" t="s">
        <v>76434</v>
      </c>
      <c r="I2542" s="113" t="s">
        <v>76435</v>
      </c>
      <c r="J2542" s="115">
        <v>199.9</v>
      </c>
    </row>
    <row r="2543" spans="1:10" x14ac:dyDescent="0.35">
      <c r="A2543" s="113" t="s">
        <v>76511</v>
      </c>
      <c r="B2543" s="113" t="s">
        <v>76513</v>
      </c>
      <c r="C2543" s="113">
        <v>455</v>
      </c>
      <c r="D2543" s="113" t="s">
        <v>76373</v>
      </c>
      <c r="E2543" s="113" t="s">
        <v>76514</v>
      </c>
      <c r="F2543" s="113" t="s">
        <v>76256</v>
      </c>
      <c r="G2543" s="113" t="s">
        <v>76436</v>
      </c>
      <c r="H2543" s="113" t="s">
        <v>76437</v>
      </c>
      <c r="I2543" s="113" t="s">
        <v>76438</v>
      </c>
      <c r="J2543" s="115">
        <v>290.62</v>
      </c>
    </row>
    <row r="2544" spans="1:10" x14ac:dyDescent="0.35">
      <c r="A2544" s="113" t="s">
        <v>76511</v>
      </c>
      <c r="B2544" s="113" t="s">
        <v>76515</v>
      </c>
      <c r="C2544" s="113">
        <v>456</v>
      </c>
      <c r="D2544" s="113" t="s">
        <v>76374</v>
      </c>
      <c r="E2544" s="113" t="s">
        <v>76528</v>
      </c>
      <c r="F2544" s="113" t="s">
        <v>76418</v>
      </c>
      <c r="G2544" s="113" t="s">
        <v>76419</v>
      </c>
      <c r="H2544" s="113" t="s">
        <v>76419</v>
      </c>
      <c r="I2544" s="113" t="s">
        <v>76420</v>
      </c>
      <c r="J2544" s="115">
        <v>171.05</v>
      </c>
    </row>
    <row r="2545" spans="1:10" x14ac:dyDescent="0.35">
      <c r="A2545" s="113" t="s">
        <v>76511</v>
      </c>
      <c r="B2545" s="113" t="s">
        <v>76515</v>
      </c>
      <c r="C2545" s="113">
        <v>456</v>
      </c>
      <c r="D2545" s="113" t="s">
        <v>76374</v>
      </c>
      <c r="E2545" s="113" t="s">
        <v>76528</v>
      </c>
      <c r="F2545" s="113" t="s">
        <v>76418</v>
      </c>
      <c r="G2545" s="113" t="s">
        <v>76421</v>
      </c>
      <c r="H2545" s="113" t="s">
        <v>76422</v>
      </c>
      <c r="I2545" s="113" t="s">
        <v>76423</v>
      </c>
      <c r="J2545" s="115">
        <v>265.49</v>
      </c>
    </row>
    <row r="2546" spans="1:10" x14ac:dyDescent="0.35">
      <c r="A2546" s="113" t="s">
        <v>76511</v>
      </c>
      <c r="B2546" s="113" t="s">
        <v>76515</v>
      </c>
      <c r="C2546" s="113">
        <v>456</v>
      </c>
      <c r="D2546" s="113" t="s">
        <v>76374</v>
      </c>
      <c r="E2546" s="113" t="s">
        <v>76528</v>
      </c>
      <c r="F2546" s="113" t="s">
        <v>76418</v>
      </c>
      <c r="G2546" s="113" t="s">
        <v>76424</v>
      </c>
      <c r="H2546" s="113" t="s">
        <v>76425</v>
      </c>
      <c r="I2546" s="113" t="s">
        <v>76426</v>
      </c>
      <c r="J2546" s="115">
        <v>175.44</v>
      </c>
    </row>
    <row r="2547" spans="1:10" x14ac:dyDescent="0.35">
      <c r="A2547" s="113" t="s">
        <v>76511</v>
      </c>
      <c r="B2547" s="113" t="s">
        <v>76515</v>
      </c>
      <c r="C2547" s="113">
        <v>456</v>
      </c>
      <c r="D2547" s="113" t="s">
        <v>76374</v>
      </c>
      <c r="E2547" s="113" t="s">
        <v>76528</v>
      </c>
      <c r="F2547" s="113" t="s">
        <v>76418</v>
      </c>
      <c r="G2547" s="113" t="s">
        <v>76427</v>
      </c>
      <c r="H2547" s="113" t="s">
        <v>76428</v>
      </c>
      <c r="I2547" s="113" t="s">
        <v>76429</v>
      </c>
      <c r="J2547" s="115">
        <v>265.49</v>
      </c>
    </row>
    <row r="2548" spans="1:10" x14ac:dyDescent="0.35">
      <c r="A2548" s="113" t="s">
        <v>76511</v>
      </c>
      <c r="B2548" s="113" t="s">
        <v>76515</v>
      </c>
      <c r="C2548" s="113">
        <v>456</v>
      </c>
      <c r="D2548" s="113" t="s">
        <v>76374</v>
      </c>
      <c r="E2548" s="113" t="s">
        <v>76528</v>
      </c>
      <c r="F2548" s="113" t="s">
        <v>76418</v>
      </c>
      <c r="G2548" s="113" t="s">
        <v>76430</v>
      </c>
      <c r="H2548" s="113" t="s">
        <v>76431</v>
      </c>
      <c r="I2548" s="113" t="s">
        <v>76432</v>
      </c>
      <c r="J2548" s="115">
        <v>265.49</v>
      </c>
    </row>
    <row r="2549" spans="1:10" x14ac:dyDescent="0.35">
      <c r="A2549" s="113" t="s">
        <v>76511</v>
      </c>
      <c r="B2549" s="113" t="s">
        <v>76515</v>
      </c>
      <c r="C2549" s="113">
        <v>456</v>
      </c>
      <c r="D2549" s="113" t="s">
        <v>76374</v>
      </c>
      <c r="E2549" s="113" t="s">
        <v>76528</v>
      </c>
      <c r="F2549" s="113" t="s">
        <v>76418</v>
      </c>
      <c r="G2549" s="113" t="s">
        <v>76433</v>
      </c>
      <c r="H2549" s="113" t="s">
        <v>76434</v>
      </c>
      <c r="I2549" s="113" t="s">
        <v>76435</v>
      </c>
      <c r="J2549" s="115">
        <v>233.62</v>
      </c>
    </row>
    <row r="2550" spans="1:10" x14ac:dyDescent="0.35">
      <c r="A2550" s="113" t="s">
        <v>76511</v>
      </c>
      <c r="B2550" s="113" t="s">
        <v>76515</v>
      </c>
      <c r="C2550" s="113">
        <v>456</v>
      </c>
      <c r="D2550" s="113" t="s">
        <v>76374</v>
      </c>
      <c r="E2550" s="113" t="s">
        <v>76528</v>
      </c>
      <c r="F2550" s="113" t="s">
        <v>76418</v>
      </c>
      <c r="G2550" s="113" t="s">
        <v>76436</v>
      </c>
      <c r="H2550" s="113" t="s">
        <v>76437</v>
      </c>
      <c r="I2550" s="113" t="s">
        <v>76438</v>
      </c>
      <c r="J2550" s="115">
        <v>213.16</v>
      </c>
    </row>
    <row r="2551" spans="1:10" x14ac:dyDescent="0.35">
      <c r="A2551" s="113" t="s">
        <v>76511</v>
      </c>
      <c r="B2551" s="113" t="s">
        <v>76515</v>
      </c>
      <c r="C2551" s="113">
        <v>456</v>
      </c>
      <c r="D2551" s="113" t="s">
        <v>76374</v>
      </c>
      <c r="E2551" s="113" t="s">
        <v>76528</v>
      </c>
      <c r="F2551" s="113" t="s">
        <v>76255</v>
      </c>
      <c r="G2551" s="113" t="s">
        <v>76419</v>
      </c>
      <c r="H2551" s="113" t="s">
        <v>76419</v>
      </c>
      <c r="I2551" s="113" t="s">
        <v>76420</v>
      </c>
      <c r="J2551" s="115">
        <v>136.68</v>
      </c>
    </row>
    <row r="2552" spans="1:10" x14ac:dyDescent="0.35">
      <c r="A2552" s="113" t="s">
        <v>76511</v>
      </c>
      <c r="B2552" s="113" t="s">
        <v>76515</v>
      </c>
      <c r="C2552" s="113">
        <v>456</v>
      </c>
      <c r="D2552" s="113" t="s">
        <v>76374</v>
      </c>
      <c r="E2552" s="113" t="s">
        <v>76528</v>
      </c>
      <c r="F2552" s="113" t="s">
        <v>76255</v>
      </c>
      <c r="G2552" s="113" t="s">
        <v>76421</v>
      </c>
      <c r="H2552" s="113" t="s">
        <v>76422</v>
      </c>
      <c r="I2552" s="113" t="s">
        <v>76423</v>
      </c>
      <c r="J2552" s="115">
        <v>223.55</v>
      </c>
    </row>
    <row r="2553" spans="1:10" x14ac:dyDescent="0.35">
      <c r="A2553" s="113" t="s">
        <v>76511</v>
      </c>
      <c r="B2553" s="113" t="s">
        <v>76515</v>
      </c>
      <c r="C2553" s="113">
        <v>456</v>
      </c>
      <c r="D2553" s="113" t="s">
        <v>76374</v>
      </c>
      <c r="E2553" s="113" t="s">
        <v>76528</v>
      </c>
      <c r="F2553" s="113" t="s">
        <v>76255</v>
      </c>
      <c r="G2553" s="113" t="s">
        <v>76424</v>
      </c>
      <c r="H2553" s="113" t="s">
        <v>76425</v>
      </c>
      <c r="I2553" s="113" t="s">
        <v>76426</v>
      </c>
      <c r="J2553" s="115">
        <v>163.1</v>
      </c>
    </row>
    <row r="2554" spans="1:10" x14ac:dyDescent="0.35">
      <c r="A2554" s="113" t="s">
        <v>76511</v>
      </c>
      <c r="B2554" s="113" t="s">
        <v>76515</v>
      </c>
      <c r="C2554" s="113">
        <v>456</v>
      </c>
      <c r="D2554" s="113" t="s">
        <v>76374</v>
      </c>
      <c r="E2554" s="113" t="s">
        <v>76528</v>
      </c>
      <c r="F2554" s="113" t="s">
        <v>76255</v>
      </c>
      <c r="G2554" s="113" t="s">
        <v>76427</v>
      </c>
      <c r="H2554" s="113" t="s">
        <v>76428</v>
      </c>
      <c r="I2554" s="113" t="s">
        <v>76429</v>
      </c>
      <c r="J2554" s="115">
        <v>223.55</v>
      </c>
    </row>
    <row r="2555" spans="1:10" x14ac:dyDescent="0.35">
      <c r="A2555" s="113" t="s">
        <v>76511</v>
      </c>
      <c r="B2555" s="113" t="s">
        <v>76515</v>
      </c>
      <c r="C2555" s="113">
        <v>456</v>
      </c>
      <c r="D2555" s="113" t="s">
        <v>76374</v>
      </c>
      <c r="E2555" s="113" t="s">
        <v>76528</v>
      </c>
      <c r="F2555" s="113" t="s">
        <v>76255</v>
      </c>
      <c r="G2555" s="113" t="s">
        <v>76430</v>
      </c>
      <c r="H2555" s="113" t="s">
        <v>76431</v>
      </c>
      <c r="I2555" s="113" t="s">
        <v>76432</v>
      </c>
      <c r="J2555" s="115">
        <v>201.03</v>
      </c>
    </row>
    <row r="2556" spans="1:10" x14ac:dyDescent="0.35">
      <c r="A2556" s="113" t="s">
        <v>76511</v>
      </c>
      <c r="B2556" s="113" t="s">
        <v>76515</v>
      </c>
      <c r="C2556" s="113">
        <v>456</v>
      </c>
      <c r="D2556" s="113" t="s">
        <v>76374</v>
      </c>
      <c r="E2556" s="113" t="s">
        <v>76528</v>
      </c>
      <c r="F2556" s="113" t="s">
        <v>76255</v>
      </c>
      <c r="G2556" s="113" t="s">
        <v>76433</v>
      </c>
      <c r="H2556" s="113" t="s">
        <v>76434</v>
      </c>
      <c r="I2556" s="113" t="s">
        <v>76435</v>
      </c>
      <c r="J2556" s="115">
        <v>175.6</v>
      </c>
    </row>
    <row r="2557" spans="1:10" x14ac:dyDescent="0.35">
      <c r="A2557" s="113" t="s">
        <v>76511</v>
      </c>
      <c r="B2557" s="113" t="s">
        <v>76515</v>
      </c>
      <c r="C2557" s="113">
        <v>456</v>
      </c>
      <c r="D2557" s="113" t="s">
        <v>76374</v>
      </c>
      <c r="E2557" s="113" t="s">
        <v>76528</v>
      </c>
      <c r="F2557" s="113" t="s">
        <v>76255</v>
      </c>
      <c r="G2557" s="113" t="s">
        <v>76436</v>
      </c>
      <c r="H2557" s="113" t="s">
        <v>76437</v>
      </c>
      <c r="I2557" s="113" t="s">
        <v>76438</v>
      </c>
      <c r="J2557" s="115">
        <v>255.31</v>
      </c>
    </row>
    <row r="2558" spans="1:10" x14ac:dyDescent="0.35">
      <c r="A2558" s="113" t="s">
        <v>76511</v>
      </c>
      <c r="B2558" s="113" t="s">
        <v>76515</v>
      </c>
      <c r="C2558" s="113">
        <v>456</v>
      </c>
      <c r="D2558" s="113" t="s">
        <v>76374</v>
      </c>
      <c r="E2558" s="113" t="s">
        <v>76528</v>
      </c>
      <c r="F2558" s="113" t="s">
        <v>76256</v>
      </c>
      <c r="G2558" s="113" t="s">
        <v>76419</v>
      </c>
      <c r="H2558" s="113" t="s">
        <v>76419</v>
      </c>
      <c r="I2558" s="113" t="s">
        <v>76420</v>
      </c>
      <c r="J2558" s="115">
        <v>138.13999999999999</v>
      </c>
    </row>
    <row r="2559" spans="1:10" x14ac:dyDescent="0.35">
      <c r="A2559" s="113" t="s">
        <v>76511</v>
      </c>
      <c r="B2559" s="113" t="s">
        <v>76515</v>
      </c>
      <c r="C2559" s="113">
        <v>456</v>
      </c>
      <c r="D2559" s="113" t="s">
        <v>76374</v>
      </c>
      <c r="E2559" s="113" t="s">
        <v>76528</v>
      </c>
      <c r="F2559" s="113" t="s">
        <v>76256</v>
      </c>
      <c r="G2559" s="113" t="s">
        <v>76421</v>
      </c>
      <c r="H2559" s="113" t="s">
        <v>76422</v>
      </c>
      <c r="I2559" s="113" t="s">
        <v>76423</v>
      </c>
      <c r="J2559" s="115">
        <v>156.72</v>
      </c>
    </row>
    <row r="2560" spans="1:10" x14ac:dyDescent="0.35">
      <c r="A2560" s="113" t="s">
        <v>76511</v>
      </c>
      <c r="B2560" s="113" t="s">
        <v>76515</v>
      </c>
      <c r="C2560" s="113">
        <v>456</v>
      </c>
      <c r="D2560" s="113" t="s">
        <v>76374</v>
      </c>
      <c r="E2560" s="113" t="s">
        <v>76528</v>
      </c>
      <c r="F2560" s="113" t="s">
        <v>76256</v>
      </c>
      <c r="G2560" s="113" t="s">
        <v>76424</v>
      </c>
      <c r="H2560" s="113" t="s">
        <v>76425</v>
      </c>
      <c r="I2560" s="113" t="s">
        <v>76426</v>
      </c>
      <c r="J2560" s="115">
        <v>157.85</v>
      </c>
    </row>
    <row r="2561" spans="1:10" x14ac:dyDescent="0.35">
      <c r="A2561" s="113" t="s">
        <v>76511</v>
      </c>
      <c r="B2561" s="113" t="s">
        <v>76515</v>
      </c>
      <c r="C2561" s="113">
        <v>456</v>
      </c>
      <c r="D2561" s="113" t="s">
        <v>76374</v>
      </c>
      <c r="E2561" s="113" t="s">
        <v>76528</v>
      </c>
      <c r="F2561" s="113" t="s">
        <v>76256</v>
      </c>
      <c r="G2561" s="113" t="s">
        <v>76427</v>
      </c>
      <c r="H2561" s="113" t="s">
        <v>76428</v>
      </c>
      <c r="I2561" s="113" t="s">
        <v>76429</v>
      </c>
      <c r="J2561" s="115">
        <v>156.72</v>
      </c>
    </row>
    <row r="2562" spans="1:10" x14ac:dyDescent="0.35">
      <c r="A2562" s="113" t="s">
        <v>76511</v>
      </c>
      <c r="B2562" s="113" t="s">
        <v>76515</v>
      </c>
      <c r="C2562" s="113">
        <v>456</v>
      </c>
      <c r="D2562" s="113" t="s">
        <v>76374</v>
      </c>
      <c r="E2562" s="113" t="s">
        <v>76528</v>
      </c>
      <c r="F2562" s="113" t="s">
        <v>76256</v>
      </c>
      <c r="G2562" s="113" t="s">
        <v>76430</v>
      </c>
      <c r="H2562" s="113" t="s">
        <v>76431</v>
      </c>
      <c r="I2562" s="113" t="s">
        <v>76432</v>
      </c>
      <c r="J2562" s="115">
        <v>199.9</v>
      </c>
    </row>
    <row r="2563" spans="1:10" x14ac:dyDescent="0.35">
      <c r="A2563" s="113" t="s">
        <v>76511</v>
      </c>
      <c r="B2563" s="113" t="s">
        <v>76515</v>
      </c>
      <c r="C2563" s="113">
        <v>456</v>
      </c>
      <c r="D2563" s="113" t="s">
        <v>76374</v>
      </c>
      <c r="E2563" s="113" t="s">
        <v>76528</v>
      </c>
      <c r="F2563" s="113" t="s">
        <v>76256</v>
      </c>
      <c r="G2563" s="113" t="s">
        <v>76433</v>
      </c>
      <c r="H2563" s="113" t="s">
        <v>76434</v>
      </c>
      <c r="I2563" s="113" t="s">
        <v>76435</v>
      </c>
      <c r="J2563" s="115">
        <v>199.9</v>
      </c>
    </row>
    <row r="2564" spans="1:10" x14ac:dyDescent="0.35">
      <c r="A2564" s="113" t="s">
        <v>76511</v>
      </c>
      <c r="B2564" s="113" t="s">
        <v>76515</v>
      </c>
      <c r="C2564" s="113">
        <v>456</v>
      </c>
      <c r="D2564" s="113" t="s">
        <v>76374</v>
      </c>
      <c r="E2564" s="113" t="s">
        <v>76528</v>
      </c>
      <c r="F2564" s="113" t="s">
        <v>76256</v>
      </c>
      <c r="G2564" s="113" t="s">
        <v>76436</v>
      </c>
      <c r="H2564" s="113" t="s">
        <v>76437</v>
      </c>
      <c r="I2564" s="113" t="s">
        <v>76438</v>
      </c>
      <c r="J2564" s="115">
        <v>290.62</v>
      </c>
    </row>
    <row r="2565" spans="1:10" x14ac:dyDescent="0.35">
      <c r="A2565" s="113" t="s">
        <v>76511</v>
      </c>
      <c r="B2565" s="113" t="s">
        <v>76515</v>
      </c>
      <c r="C2565" s="113">
        <v>458</v>
      </c>
      <c r="D2565" s="113" t="s">
        <v>76375</v>
      </c>
      <c r="E2565" s="113" t="s">
        <v>76529</v>
      </c>
      <c r="F2565" s="113" t="s">
        <v>76418</v>
      </c>
      <c r="G2565" s="113" t="s">
        <v>76419</v>
      </c>
      <c r="H2565" s="113" t="s">
        <v>76419</v>
      </c>
      <c r="I2565" s="113" t="s">
        <v>76420</v>
      </c>
      <c r="J2565" s="115">
        <v>171.05</v>
      </c>
    </row>
    <row r="2566" spans="1:10" x14ac:dyDescent="0.35">
      <c r="A2566" s="113" t="s">
        <v>76511</v>
      </c>
      <c r="B2566" s="113" t="s">
        <v>76515</v>
      </c>
      <c r="C2566" s="113">
        <v>458</v>
      </c>
      <c r="D2566" s="113" t="s">
        <v>76375</v>
      </c>
      <c r="E2566" s="113" t="s">
        <v>76529</v>
      </c>
      <c r="F2566" s="113" t="s">
        <v>76418</v>
      </c>
      <c r="G2566" s="113" t="s">
        <v>76421</v>
      </c>
      <c r="H2566" s="113" t="s">
        <v>76422</v>
      </c>
      <c r="I2566" s="113" t="s">
        <v>76423</v>
      </c>
      <c r="J2566" s="115">
        <v>265.49</v>
      </c>
    </row>
    <row r="2567" spans="1:10" x14ac:dyDescent="0.35">
      <c r="A2567" s="113" t="s">
        <v>76511</v>
      </c>
      <c r="B2567" s="113" t="s">
        <v>76515</v>
      </c>
      <c r="C2567" s="113">
        <v>458</v>
      </c>
      <c r="D2567" s="113" t="s">
        <v>76375</v>
      </c>
      <c r="E2567" s="113" t="s">
        <v>76529</v>
      </c>
      <c r="F2567" s="113" t="s">
        <v>76418</v>
      </c>
      <c r="G2567" s="113" t="s">
        <v>76424</v>
      </c>
      <c r="H2567" s="113" t="s">
        <v>76425</v>
      </c>
      <c r="I2567" s="113" t="s">
        <v>76426</v>
      </c>
      <c r="J2567" s="115">
        <v>175.44</v>
      </c>
    </row>
    <row r="2568" spans="1:10" x14ac:dyDescent="0.35">
      <c r="A2568" s="113" t="s">
        <v>76511</v>
      </c>
      <c r="B2568" s="113" t="s">
        <v>76515</v>
      </c>
      <c r="C2568" s="113">
        <v>458</v>
      </c>
      <c r="D2568" s="113" t="s">
        <v>76375</v>
      </c>
      <c r="E2568" s="113" t="s">
        <v>76529</v>
      </c>
      <c r="F2568" s="113" t="s">
        <v>76418</v>
      </c>
      <c r="G2568" s="113" t="s">
        <v>76427</v>
      </c>
      <c r="H2568" s="113" t="s">
        <v>76428</v>
      </c>
      <c r="I2568" s="113" t="s">
        <v>76429</v>
      </c>
      <c r="J2568" s="115">
        <v>265.49</v>
      </c>
    </row>
    <row r="2569" spans="1:10" x14ac:dyDescent="0.35">
      <c r="A2569" s="113" t="s">
        <v>76511</v>
      </c>
      <c r="B2569" s="113" t="s">
        <v>76515</v>
      </c>
      <c r="C2569" s="113">
        <v>458</v>
      </c>
      <c r="D2569" s="113" t="s">
        <v>76375</v>
      </c>
      <c r="E2569" s="113" t="s">
        <v>76529</v>
      </c>
      <c r="F2569" s="113" t="s">
        <v>76418</v>
      </c>
      <c r="G2569" s="113" t="s">
        <v>76430</v>
      </c>
      <c r="H2569" s="113" t="s">
        <v>76431</v>
      </c>
      <c r="I2569" s="113" t="s">
        <v>76432</v>
      </c>
      <c r="J2569" s="115">
        <v>265.49</v>
      </c>
    </row>
    <row r="2570" spans="1:10" x14ac:dyDescent="0.35">
      <c r="A2570" s="113" t="s">
        <v>76511</v>
      </c>
      <c r="B2570" s="113" t="s">
        <v>76515</v>
      </c>
      <c r="C2570" s="113">
        <v>458</v>
      </c>
      <c r="D2570" s="113" t="s">
        <v>76375</v>
      </c>
      <c r="E2570" s="113" t="s">
        <v>76529</v>
      </c>
      <c r="F2570" s="113" t="s">
        <v>76418</v>
      </c>
      <c r="G2570" s="113" t="s">
        <v>76433</v>
      </c>
      <c r="H2570" s="113" t="s">
        <v>76434</v>
      </c>
      <c r="I2570" s="113" t="s">
        <v>76435</v>
      </c>
      <c r="J2570" s="115">
        <v>233.62</v>
      </c>
    </row>
    <row r="2571" spans="1:10" x14ac:dyDescent="0.35">
      <c r="A2571" s="113" t="s">
        <v>76511</v>
      </c>
      <c r="B2571" s="113" t="s">
        <v>76515</v>
      </c>
      <c r="C2571" s="113">
        <v>458</v>
      </c>
      <c r="D2571" s="113" t="s">
        <v>76375</v>
      </c>
      <c r="E2571" s="113" t="s">
        <v>76529</v>
      </c>
      <c r="F2571" s="113" t="s">
        <v>76418</v>
      </c>
      <c r="G2571" s="113" t="s">
        <v>76436</v>
      </c>
      <c r="H2571" s="113" t="s">
        <v>76437</v>
      </c>
      <c r="I2571" s="113" t="s">
        <v>76438</v>
      </c>
      <c r="J2571" s="115">
        <v>213.16</v>
      </c>
    </row>
    <row r="2572" spans="1:10" x14ac:dyDescent="0.35">
      <c r="A2572" s="113" t="s">
        <v>76511</v>
      </c>
      <c r="B2572" s="113" t="s">
        <v>76515</v>
      </c>
      <c r="C2572" s="113">
        <v>458</v>
      </c>
      <c r="D2572" s="113" t="s">
        <v>76375</v>
      </c>
      <c r="E2572" s="113" t="s">
        <v>76529</v>
      </c>
      <c r="F2572" s="113" t="s">
        <v>76255</v>
      </c>
      <c r="G2572" s="113" t="s">
        <v>76419</v>
      </c>
      <c r="H2572" s="113" t="s">
        <v>76419</v>
      </c>
      <c r="I2572" s="113" t="s">
        <v>76420</v>
      </c>
      <c r="J2572" s="115">
        <v>136.68</v>
      </c>
    </row>
    <row r="2573" spans="1:10" x14ac:dyDescent="0.35">
      <c r="A2573" s="113" t="s">
        <v>76511</v>
      </c>
      <c r="B2573" s="113" t="s">
        <v>76515</v>
      </c>
      <c r="C2573" s="113">
        <v>458</v>
      </c>
      <c r="D2573" s="113" t="s">
        <v>76375</v>
      </c>
      <c r="E2573" s="113" t="s">
        <v>76529</v>
      </c>
      <c r="F2573" s="113" t="s">
        <v>76255</v>
      </c>
      <c r="G2573" s="113" t="s">
        <v>76421</v>
      </c>
      <c r="H2573" s="113" t="s">
        <v>76422</v>
      </c>
      <c r="I2573" s="113" t="s">
        <v>76423</v>
      </c>
      <c r="J2573" s="115">
        <v>223.55</v>
      </c>
    </row>
    <row r="2574" spans="1:10" x14ac:dyDescent="0.35">
      <c r="A2574" s="113" t="s">
        <v>76511</v>
      </c>
      <c r="B2574" s="113" t="s">
        <v>76515</v>
      </c>
      <c r="C2574" s="113">
        <v>458</v>
      </c>
      <c r="D2574" s="113" t="s">
        <v>76375</v>
      </c>
      <c r="E2574" s="113" t="s">
        <v>76529</v>
      </c>
      <c r="F2574" s="113" t="s">
        <v>76255</v>
      </c>
      <c r="G2574" s="113" t="s">
        <v>76424</v>
      </c>
      <c r="H2574" s="113" t="s">
        <v>76425</v>
      </c>
      <c r="I2574" s="113" t="s">
        <v>76426</v>
      </c>
      <c r="J2574" s="115">
        <v>163.1</v>
      </c>
    </row>
    <row r="2575" spans="1:10" x14ac:dyDescent="0.35">
      <c r="A2575" s="113" t="s">
        <v>76511</v>
      </c>
      <c r="B2575" s="113" t="s">
        <v>76515</v>
      </c>
      <c r="C2575" s="113">
        <v>458</v>
      </c>
      <c r="D2575" s="113" t="s">
        <v>76375</v>
      </c>
      <c r="E2575" s="113" t="s">
        <v>76529</v>
      </c>
      <c r="F2575" s="113" t="s">
        <v>76255</v>
      </c>
      <c r="G2575" s="113" t="s">
        <v>76427</v>
      </c>
      <c r="H2575" s="113" t="s">
        <v>76428</v>
      </c>
      <c r="I2575" s="113" t="s">
        <v>76429</v>
      </c>
      <c r="J2575" s="115">
        <v>223.55</v>
      </c>
    </row>
    <row r="2576" spans="1:10" x14ac:dyDescent="0.35">
      <c r="A2576" s="113" t="s">
        <v>76511</v>
      </c>
      <c r="B2576" s="113" t="s">
        <v>76515</v>
      </c>
      <c r="C2576" s="113">
        <v>458</v>
      </c>
      <c r="D2576" s="113" t="s">
        <v>76375</v>
      </c>
      <c r="E2576" s="113" t="s">
        <v>76529</v>
      </c>
      <c r="F2576" s="113" t="s">
        <v>76255</v>
      </c>
      <c r="G2576" s="113" t="s">
        <v>76430</v>
      </c>
      <c r="H2576" s="113" t="s">
        <v>76431</v>
      </c>
      <c r="I2576" s="113" t="s">
        <v>76432</v>
      </c>
      <c r="J2576" s="115">
        <v>201.03</v>
      </c>
    </row>
    <row r="2577" spans="1:10" x14ac:dyDescent="0.35">
      <c r="A2577" s="113" t="s">
        <v>76511</v>
      </c>
      <c r="B2577" s="113" t="s">
        <v>76515</v>
      </c>
      <c r="C2577" s="113">
        <v>458</v>
      </c>
      <c r="D2577" s="113" t="s">
        <v>76375</v>
      </c>
      <c r="E2577" s="113" t="s">
        <v>76529</v>
      </c>
      <c r="F2577" s="113" t="s">
        <v>76255</v>
      </c>
      <c r="G2577" s="113" t="s">
        <v>76433</v>
      </c>
      <c r="H2577" s="113" t="s">
        <v>76434</v>
      </c>
      <c r="I2577" s="113" t="s">
        <v>76435</v>
      </c>
      <c r="J2577" s="115">
        <v>175.6</v>
      </c>
    </row>
    <row r="2578" spans="1:10" x14ac:dyDescent="0.35">
      <c r="A2578" s="113" t="s">
        <v>76511</v>
      </c>
      <c r="B2578" s="113" t="s">
        <v>76515</v>
      </c>
      <c r="C2578" s="113">
        <v>458</v>
      </c>
      <c r="D2578" s="113" t="s">
        <v>76375</v>
      </c>
      <c r="E2578" s="113" t="s">
        <v>76529</v>
      </c>
      <c r="F2578" s="113" t="s">
        <v>76255</v>
      </c>
      <c r="G2578" s="113" t="s">
        <v>76436</v>
      </c>
      <c r="H2578" s="113" t="s">
        <v>76437</v>
      </c>
      <c r="I2578" s="113" t="s">
        <v>76438</v>
      </c>
      <c r="J2578" s="115">
        <v>255.31</v>
      </c>
    </row>
    <row r="2579" spans="1:10" x14ac:dyDescent="0.35">
      <c r="A2579" s="113" t="s">
        <v>76511</v>
      </c>
      <c r="B2579" s="113" t="s">
        <v>76515</v>
      </c>
      <c r="C2579" s="113">
        <v>458</v>
      </c>
      <c r="D2579" s="113" t="s">
        <v>76375</v>
      </c>
      <c r="E2579" s="113" t="s">
        <v>76529</v>
      </c>
      <c r="F2579" s="113" t="s">
        <v>76256</v>
      </c>
      <c r="G2579" s="113" t="s">
        <v>76419</v>
      </c>
      <c r="H2579" s="113" t="s">
        <v>76419</v>
      </c>
      <c r="I2579" s="113" t="s">
        <v>76420</v>
      </c>
      <c r="J2579" s="115">
        <v>138.13999999999999</v>
      </c>
    </row>
    <row r="2580" spans="1:10" x14ac:dyDescent="0.35">
      <c r="A2580" s="113" t="s">
        <v>76511</v>
      </c>
      <c r="B2580" s="113" t="s">
        <v>76515</v>
      </c>
      <c r="C2580" s="113">
        <v>458</v>
      </c>
      <c r="D2580" s="113" t="s">
        <v>76375</v>
      </c>
      <c r="E2580" s="113" t="s">
        <v>76529</v>
      </c>
      <c r="F2580" s="113" t="s">
        <v>76256</v>
      </c>
      <c r="G2580" s="113" t="s">
        <v>76421</v>
      </c>
      <c r="H2580" s="113" t="s">
        <v>76422</v>
      </c>
      <c r="I2580" s="113" t="s">
        <v>76423</v>
      </c>
      <c r="J2580" s="115">
        <v>156.72</v>
      </c>
    </row>
    <row r="2581" spans="1:10" x14ac:dyDescent="0.35">
      <c r="A2581" s="113" t="s">
        <v>76511</v>
      </c>
      <c r="B2581" s="113" t="s">
        <v>76515</v>
      </c>
      <c r="C2581" s="113">
        <v>458</v>
      </c>
      <c r="D2581" s="113" t="s">
        <v>76375</v>
      </c>
      <c r="E2581" s="113" t="s">
        <v>76529</v>
      </c>
      <c r="F2581" s="113" t="s">
        <v>76256</v>
      </c>
      <c r="G2581" s="113" t="s">
        <v>76424</v>
      </c>
      <c r="H2581" s="113" t="s">
        <v>76425</v>
      </c>
      <c r="I2581" s="113" t="s">
        <v>76426</v>
      </c>
      <c r="J2581" s="115">
        <v>157.85</v>
      </c>
    </row>
    <row r="2582" spans="1:10" x14ac:dyDescent="0.35">
      <c r="A2582" s="113" t="s">
        <v>76511</v>
      </c>
      <c r="B2582" s="113" t="s">
        <v>76515</v>
      </c>
      <c r="C2582" s="113">
        <v>458</v>
      </c>
      <c r="D2582" s="113" t="s">
        <v>76375</v>
      </c>
      <c r="E2582" s="113" t="s">
        <v>76529</v>
      </c>
      <c r="F2582" s="113" t="s">
        <v>76256</v>
      </c>
      <c r="G2582" s="113" t="s">
        <v>76427</v>
      </c>
      <c r="H2582" s="113" t="s">
        <v>76428</v>
      </c>
      <c r="I2582" s="113" t="s">
        <v>76429</v>
      </c>
      <c r="J2582" s="115">
        <v>156.72</v>
      </c>
    </row>
    <row r="2583" spans="1:10" x14ac:dyDescent="0.35">
      <c r="A2583" s="113" t="s">
        <v>76511</v>
      </c>
      <c r="B2583" s="113" t="s">
        <v>76515</v>
      </c>
      <c r="C2583" s="113">
        <v>458</v>
      </c>
      <c r="D2583" s="113" t="s">
        <v>76375</v>
      </c>
      <c r="E2583" s="113" t="s">
        <v>76529</v>
      </c>
      <c r="F2583" s="113" t="s">
        <v>76256</v>
      </c>
      <c r="G2583" s="113" t="s">
        <v>76430</v>
      </c>
      <c r="H2583" s="113" t="s">
        <v>76431</v>
      </c>
      <c r="I2583" s="113" t="s">
        <v>76432</v>
      </c>
      <c r="J2583" s="115">
        <v>199.9</v>
      </c>
    </row>
    <row r="2584" spans="1:10" x14ac:dyDescent="0.35">
      <c r="A2584" s="113" t="s">
        <v>76511</v>
      </c>
      <c r="B2584" s="113" t="s">
        <v>76515</v>
      </c>
      <c r="C2584" s="113">
        <v>458</v>
      </c>
      <c r="D2584" s="113" t="s">
        <v>76375</v>
      </c>
      <c r="E2584" s="113" t="s">
        <v>76529</v>
      </c>
      <c r="F2584" s="113" t="s">
        <v>76256</v>
      </c>
      <c r="G2584" s="113" t="s">
        <v>76433</v>
      </c>
      <c r="H2584" s="113" t="s">
        <v>76434</v>
      </c>
      <c r="I2584" s="113" t="s">
        <v>76435</v>
      </c>
      <c r="J2584" s="115">
        <v>199.9</v>
      </c>
    </row>
    <row r="2585" spans="1:10" x14ac:dyDescent="0.35">
      <c r="A2585" s="113" t="s">
        <v>76511</v>
      </c>
      <c r="B2585" s="113" t="s">
        <v>76515</v>
      </c>
      <c r="C2585" s="113">
        <v>458</v>
      </c>
      <c r="D2585" s="113" t="s">
        <v>76375</v>
      </c>
      <c r="E2585" s="113" t="s">
        <v>76529</v>
      </c>
      <c r="F2585" s="113" t="s">
        <v>76256</v>
      </c>
      <c r="G2585" s="113" t="s">
        <v>76436</v>
      </c>
      <c r="H2585" s="113" t="s">
        <v>76437</v>
      </c>
      <c r="I2585" s="113" t="s">
        <v>76438</v>
      </c>
      <c r="J2585" s="115">
        <v>290.62</v>
      </c>
    </row>
    <row r="2586" spans="1:10" x14ac:dyDescent="0.35">
      <c r="A2586" s="113" t="s">
        <v>76511</v>
      </c>
      <c r="B2586" s="113" t="s">
        <v>76515</v>
      </c>
      <c r="C2586" s="113">
        <v>463</v>
      </c>
      <c r="D2586" s="113" t="s">
        <v>76530</v>
      </c>
      <c r="E2586" s="113" t="s">
        <v>76517</v>
      </c>
      <c r="F2586" s="113" t="s">
        <v>76418</v>
      </c>
      <c r="G2586" s="113" t="s">
        <v>76419</v>
      </c>
      <c r="H2586" s="113" t="s">
        <v>76419</v>
      </c>
      <c r="I2586" s="113" t="s">
        <v>76420</v>
      </c>
      <c r="J2586" s="115">
        <v>171.05</v>
      </c>
    </row>
    <row r="2587" spans="1:10" x14ac:dyDescent="0.35">
      <c r="A2587" s="113" t="s">
        <v>76511</v>
      </c>
      <c r="B2587" s="113" t="s">
        <v>76515</v>
      </c>
      <c r="C2587" s="113">
        <v>463</v>
      </c>
      <c r="D2587" s="113" t="s">
        <v>76530</v>
      </c>
      <c r="E2587" s="113" t="s">
        <v>76517</v>
      </c>
      <c r="F2587" s="113" t="s">
        <v>76418</v>
      </c>
      <c r="G2587" s="113" t="s">
        <v>76421</v>
      </c>
      <c r="H2587" s="113" t="s">
        <v>76422</v>
      </c>
      <c r="I2587" s="113" t="s">
        <v>76423</v>
      </c>
      <c r="J2587" s="115">
        <v>265.49</v>
      </c>
    </row>
    <row r="2588" spans="1:10" x14ac:dyDescent="0.35">
      <c r="A2588" s="113" t="s">
        <v>76511</v>
      </c>
      <c r="B2588" s="113" t="s">
        <v>76515</v>
      </c>
      <c r="C2588" s="113">
        <v>463</v>
      </c>
      <c r="D2588" s="113" t="s">
        <v>76530</v>
      </c>
      <c r="E2588" s="113" t="s">
        <v>76517</v>
      </c>
      <c r="F2588" s="113" t="s">
        <v>76418</v>
      </c>
      <c r="G2588" s="113" t="s">
        <v>76424</v>
      </c>
      <c r="H2588" s="113" t="s">
        <v>76425</v>
      </c>
      <c r="I2588" s="113" t="s">
        <v>76426</v>
      </c>
      <c r="J2588" s="115">
        <v>175.44</v>
      </c>
    </row>
    <row r="2589" spans="1:10" x14ac:dyDescent="0.35">
      <c r="A2589" s="113" t="s">
        <v>76511</v>
      </c>
      <c r="B2589" s="113" t="s">
        <v>76515</v>
      </c>
      <c r="C2589" s="113">
        <v>463</v>
      </c>
      <c r="D2589" s="113" t="s">
        <v>76530</v>
      </c>
      <c r="E2589" s="113" t="s">
        <v>76517</v>
      </c>
      <c r="F2589" s="113" t="s">
        <v>76418</v>
      </c>
      <c r="G2589" s="113" t="s">
        <v>76427</v>
      </c>
      <c r="H2589" s="113" t="s">
        <v>76428</v>
      </c>
      <c r="I2589" s="113" t="s">
        <v>76429</v>
      </c>
      <c r="J2589" s="115">
        <v>265.49</v>
      </c>
    </row>
    <row r="2590" spans="1:10" x14ac:dyDescent="0.35">
      <c r="A2590" s="113" t="s">
        <v>76511</v>
      </c>
      <c r="B2590" s="113" t="s">
        <v>76515</v>
      </c>
      <c r="C2590" s="113">
        <v>463</v>
      </c>
      <c r="D2590" s="113" t="s">
        <v>76530</v>
      </c>
      <c r="E2590" s="113" t="s">
        <v>76517</v>
      </c>
      <c r="F2590" s="113" t="s">
        <v>76418</v>
      </c>
      <c r="G2590" s="113" t="s">
        <v>76430</v>
      </c>
      <c r="H2590" s="113" t="s">
        <v>76431</v>
      </c>
      <c r="I2590" s="113" t="s">
        <v>76432</v>
      </c>
      <c r="J2590" s="115">
        <v>265.49</v>
      </c>
    </row>
    <row r="2591" spans="1:10" x14ac:dyDescent="0.35">
      <c r="A2591" s="113" t="s">
        <v>76511</v>
      </c>
      <c r="B2591" s="113" t="s">
        <v>76515</v>
      </c>
      <c r="C2591" s="113">
        <v>463</v>
      </c>
      <c r="D2591" s="113" t="s">
        <v>76530</v>
      </c>
      <c r="E2591" s="113" t="s">
        <v>76517</v>
      </c>
      <c r="F2591" s="113" t="s">
        <v>76418</v>
      </c>
      <c r="G2591" s="113" t="s">
        <v>76433</v>
      </c>
      <c r="H2591" s="113" t="s">
        <v>76434</v>
      </c>
      <c r="I2591" s="113" t="s">
        <v>76435</v>
      </c>
      <c r="J2591" s="115">
        <v>233.62</v>
      </c>
    </row>
    <row r="2592" spans="1:10" x14ac:dyDescent="0.35">
      <c r="A2592" s="113" t="s">
        <v>76511</v>
      </c>
      <c r="B2592" s="113" t="s">
        <v>76515</v>
      </c>
      <c r="C2592" s="113">
        <v>463</v>
      </c>
      <c r="D2592" s="113" t="s">
        <v>76530</v>
      </c>
      <c r="E2592" s="113" t="s">
        <v>76517</v>
      </c>
      <c r="F2592" s="113" t="s">
        <v>76418</v>
      </c>
      <c r="G2592" s="113" t="s">
        <v>76436</v>
      </c>
      <c r="H2592" s="113" t="s">
        <v>76437</v>
      </c>
      <c r="I2592" s="113" t="s">
        <v>76438</v>
      </c>
      <c r="J2592" s="115">
        <v>213.16</v>
      </c>
    </row>
    <row r="2593" spans="1:10" x14ac:dyDescent="0.35">
      <c r="A2593" s="113" t="s">
        <v>76511</v>
      </c>
      <c r="B2593" s="113" t="s">
        <v>76515</v>
      </c>
      <c r="C2593" s="113">
        <v>463</v>
      </c>
      <c r="D2593" s="113" t="s">
        <v>76530</v>
      </c>
      <c r="E2593" s="113" t="s">
        <v>76517</v>
      </c>
      <c r="F2593" s="113" t="s">
        <v>76255</v>
      </c>
      <c r="G2593" s="113" t="s">
        <v>76419</v>
      </c>
      <c r="H2593" s="113" t="s">
        <v>76419</v>
      </c>
      <c r="I2593" s="113" t="s">
        <v>76420</v>
      </c>
      <c r="J2593" s="115">
        <v>136.68</v>
      </c>
    </row>
    <row r="2594" spans="1:10" x14ac:dyDescent="0.35">
      <c r="A2594" s="113" t="s">
        <v>76511</v>
      </c>
      <c r="B2594" s="113" t="s">
        <v>76515</v>
      </c>
      <c r="C2594" s="113">
        <v>463</v>
      </c>
      <c r="D2594" s="113" t="s">
        <v>76530</v>
      </c>
      <c r="E2594" s="113" t="s">
        <v>76517</v>
      </c>
      <c r="F2594" s="113" t="s">
        <v>76255</v>
      </c>
      <c r="G2594" s="113" t="s">
        <v>76421</v>
      </c>
      <c r="H2594" s="113" t="s">
        <v>76422</v>
      </c>
      <c r="I2594" s="113" t="s">
        <v>76423</v>
      </c>
      <c r="J2594" s="115">
        <v>223.55</v>
      </c>
    </row>
    <row r="2595" spans="1:10" x14ac:dyDescent="0.35">
      <c r="A2595" s="113" t="s">
        <v>76511</v>
      </c>
      <c r="B2595" s="113" t="s">
        <v>76515</v>
      </c>
      <c r="C2595" s="113">
        <v>463</v>
      </c>
      <c r="D2595" s="113" t="s">
        <v>76530</v>
      </c>
      <c r="E2595" s="113" t="s">
        <v>76517</v>
      </c>
      <c r="F2595" s="113" t="s">
        <v>76255</v>
      </c>
      <c r="G2595" s="113" t="s">
        <v>76424</v>
      </c>
      <c r="H2595" s="113" t="s">
        <v>76425</v>
      </c>
      <c r="I2595" s="113" t="s">
        <v>76426</v>
      </c>
      <c r="J2595" s="115">
        <v>163.1</v>
      </c>
    </row>
    <row r="2596" spans="1:10" x14ac:dyDescent="0.35">
      <c r="A2596" s="113" t="s">
        <v>76511</v>
      </c>
      <c r="B2596" s="113" t="s">
        <v>76515</v>
      </c>
      <c r="C2596" s="113">
        <v>463</v>
      </c>
      <c r="D2596" s="113" t="s">
        <v>76530</v>
      </c>
      <c r="E2596" s="113" t="s">
        <v>76517</v>
      </c>
      <c r="F2596" s="113" t="s">
        <v>76255</v>
      </c>
      <c r="G2596" s="113" t="s">
        <v>76427</v>
      </c>
      <c r="H2596" s="113" t="s">
        <v>76428</v>
      </c>
      <c r="I2596" s="113" t="s">
        <v>76429</v>
      </c>
      <c r="J2596" s="115">
        <v>223.55</v>
      </c>
    </row>
    <row r="2597" spans="1:10" x14ac:dyDescent="0.35">
      <c r="A2597" s="113" t="s">
        <v>76511</v>
      </c>
      <c r="B2597" s="113" t="s">
        <v>76515</v>
      </c>
      <c r="C2597" s="113">
        <v>463</v>
      </c>
      <c r="D2597" s="113" t="s">
        <v>76530</v>
      </c>
      <c r="E2597" s="113" t="s">
        <v>76517</v>
      </c>
      <c r="F2597" s="113" t="s">
        <v>76255</v>
      </c>
      <c r="G2597" s="113" t="s">
        <v>76430</v>
      </c>
      <c r="H2597" s="113" t="s">
        <v>76431</v>
      </c>
      <c r="I2597" s="113" t="s">
        <v>76432</v>
      </c>
      <c r="J2597" s="115">
        <v>201.03</v>
      </c>
    </row>
    <row r="2598" spans="1:10" x14ac:dyDescent="0.35">
      <c r="A2598" s="113" t="s">
        <v>76511</v>
      </c>
      <c r="B2598" s="113" t="s">
        <v>76515</v>
      </c>
      <c r="C2598" s="113">
        <v>463</v>
      </c>
      <c r="D2598" s="113" t="s">
        <v>76530</v>
      </c>
      <c r="E2598" s="113" t="s">
        <v>76517</v>
      </c>
      <c r="F2598" s="113" t="s">
        <v>76255</v>
      </c>
      <c r="G2598" s="113" t="s">
        <v>76433</v>
      </c>
      <c r="H2598" s="113" t="s">
        <v>76434</v>
      </c>
      <c r="I2598" s="113" t="s">
        <v>76435</v>
      </c>
      <c r="J2598" s="115">
        <v>175.6</v>
      </c>
    </row>
    <row r="2599" spans="1:10" x14ac:dyDescent="0.35">
      <c r="A2599" s="113" t="s">
        <v>76511</v>
      </c>
      <c r="B2599" s="113" t="s">
        <v>76515</v>
      </c>
      <c r="C2599" s="113">
        <v>463</v>
      </c>
      <c r="D2599" s="113" t="s">
        <v>76530</v>
      </c>
      <c r="E2599" s="113" t="s">
        <v>76517</v>
      </c>
      <c r="F2599" s="113" t="s">
        <v>76255</v>
      </c>
      <c r="G2599" s="113" t="s">
        <v>76436</v>
      </c>
      <c r="H2599" s="113" t="s">
        <v>76437</v>
      </c>
      <c r="I2599" s="113" t="s">
        <v>76438</v>
      </c>
      <c r="J2599" s="115">
        <v>255.31</v>
      </c>
    </row>
    <row r="2600" spans="1:10" x14ac:dyDescent="0.35">
      <c r="A2600" s="113" t="s">
        <v>76511</v>
      </c>
      <c r="B2600" s="113" t="s">
        <v>76515</v>
      </c>
      <c r="C2600" s="113">
        <v>463</v>
      </c>
      <c r="D2600" s="113" t="s">
        <v>76530</v>
      </c>
      <c r="E2600" s="113" t="s">
        <v>76517</v>
      </c>
      <c r="F2600" s="113" t="s">
        <v>76256</v>
      </c>
      <c r="G2600" s="113" t="s">
        <v>76419</v>
      </c>
      <c r="H2600" s="113" t="s">
        <v>76419</v>
      </c>
      <c r="I2600" s="113" t="s">
        <v>76420</v>
      </c>
      <c r="J2600" s="115">
        <v>138.13999999999999</v>
      </c>
    </row>
    <row r="2601" spans="1:10" x14ac:dyDescent="0.35">
      <c r="A2601" s="113" t="s">
        <v>76511</v>
      </c>
      <c r="B2601" s="113" t="s">
        <v>76515</v>
      </c>
      <c r="C2601" s="113">
        <v>463</v>
      </c>
      <c r="D2601" s="113" t="s">
        <v>76530</v>
      </c>
      <c r="E2601" s="113" t="s">
        <v>76517</v>
      </c>
      <c r="F2601" s="113" t="s">
        <v>76256</v>
      </c>
      <c r="G2601" s="113" t="s">
        <v>76421</v>
      </c>
      <c r="H2601" s="113" t="s">
        <v>76422</v>
      </c>
      <c r="I2601" s="113" t="s">
        <v>76423</v>
      </c>
      <c r="J2601" s="115">
        <v>156.72</v>
      </c>
    </row>
    <row r="2602" spans="1:10" x14ac:dyDescent="0.35">
      <c r="A2602" s="113" t="s">
        <v>76511</v>
      </c>
      <c r="B2602" s="113" t="s">
        <v>76515</v>
      </c>
      <c r="C2602" s="113">
        <v>463</v>
      </c>
      <c r="D2602" s="113" t="s">
        <v>76530</v>
      </c>
      <c r="E2602" s="113" t="s">
        <v>76517</v>
      </c>
      <c r="F2602" s="113" t="s">
        <v>76256</v>
      </c>
      <c r="G2602" s="113" t="s">
        <v>76424</v>
      </c>
      <c r="H2602" s="113" t="s">
        <v>76425</v>
      </c>
      <c r="I2602" s="113" t="s">
        <v>76426</v>
      </c>
      <c r="J2602" s="115">
        <v>157.85</v>
      </c>
    </row>
    <row r="2603" spans="1:10" x14ac:dyDescent="0.35">
      <c r="A2603" s="113" t="s">
        <v>76511</v>
      </c>
      <c r="B2603" s="113" t="s">
        <v>76515</v>
      </c>
      <c r="C2603" s="113">
        <v>463</v>
      </c>
      <c r="D2603" s="113" t="s">
        <v>76530</v>
      </c>
      <c r="E2603" s="113" t="s">
        <v>76517</v>
      </c>
      <c r="F2603" s="113" t="s">
        <v>76256</v>
      </c>
      <c r="G2603" s="113" t="s">
        <v>76427</v>
      </c>
      <c r="H2603" s="113" t="s">
        <v>76428</v>
      </c>
      <c r="I2603" s="113" t="s">
        <v>76429</v>
      </c>
      <c r="J2603" s="115">
        <v>156.72</v>
      </c>
    </row>
    <row r="2604" spans="1:10" x14ac:dyDescent="0.35">
      <c r="A2604" s="113" t="s">
        <v>76511</v>
      </c>
      <c r="B2604" s="113" t="s">
        <v>76515</v>
      </c>
      <c r="C2604" s="113">
        <v>463</v>
      </c>
      <c r="D2604" s="113" t="s">
        <v>76530</v>
      </c>
      <c r="E2604" s="113" t="s">
        <v>76517</v>
      </c>
      <c r="F2604" s="113" t="s">
        <v>76256</v>
      </c>
      <c r="G2604" s="113" t="s">
        <v>76430</v>
      </c>
      <c r="H2604" s="113" t="s">
        <v>76431</v>
      </c>
      <c r="I2604" s="113" t="s">
        <v>76432</v>
      </c>
      <c r="J2604" s="115">
        <v>199.9</v>
      </c>
    </row>
    <row r="2605" spans="1:10" x14ac:dyDescent="0.35">
      <c r="A2605" s="113" t="s">
        <v>76511</v>
      </c>
      <c r="B2605" s="113" t="s">
        <v>76515</v>
      </c>
      <c r="C2605" s="113">
        <v>463</v>
      </c>
      <c r="D2605" s="113" t="s">
        <v>76530</v>
      </c>
      <c r="E2605" s="113" t="s">
        <v>76517</v>
      </c>
      <c r="F2605" s="113" t="s">
        <v>76256</v>
      </c>
      <c r="G2605" s="113" t="s">
        <v>76433</v>
      </c>
      <c r="H2605" s="113" t="s">
        <v>76434</v>
      </c>
      <c r="I2605" s="113" t="s">
        <v>76435</v>
      </c>
      <c r="J2605" s="115">
        <v>199.9</v>
      </c>
    </row>
    <row r="2606" spans="1:10" x14ac:dyDescent="0.35">
      <c r="A2606" s="113" t="s">
        <v>76511</v>
      </c>
      <c r="B2606" s="113" t="s">
        <v>76515</v>
      </c>
      <c r="C2606" s="113">
        <v>463</v>
      </c>
      <c r="D2606" s="113" t="s">
        <v>76530</v>
      </c>
      <c r="E2606" s="113" t="s">
        <v>76517</v>
      </c>
      <c r="F2606" s="113" t="s">
        <v>76256</v>
      </c>
      <c r="G2606" s="113" t="s">
        <v>76436</v>
      </c>
      <c r="H2606" s="113" t="s">
        <v>76437</v>
      </c>
      <c r="I2606" s="113" t="s">
        <v>76438</v>
      </c>
      <c r="J2606" s="115">
        <v>290.62</v>
      </c>
    </row>
    <row r="2607" spans="1:10" x14ac:dyDescent="0.35">
      <c r="A2607" s="113" t="s">
        <v>76511</v>
      </c>
      <c r="B2607" s="113" t="s">
        <v>76518</v>
      </c>
      <c r="C2607" s="113">
        <v>467</v>
      </c>
      <c r="D2607" s="113" t="s">
        <v>76377</v>
      </c>
      <c r="E2607" s="113" t="s">
        <v>76531</v>
      </c>
      <c r="F2607" s="113" t="s">
        <v>76418</v>
      </c>
      <c r="G2607" s="113" t="s">
        <v>76419</v>
      </c>
      <c r="H2607" s="113" t="s">
        <v>76419</v>
      </c>
      <c r="I2607" s="113" t="s">
        <v>76420</v>
      </c>
      <c r="J2607" s="115">
        <v>171.05</v>
      </c>
    </row>
    <row r="2608" spans="1:10" x14ac:dyDescent="0.35">
      <c r="A2608" s="113" t="s">
        <v>76511</v>
      </c>
      <c r="B2608" s="113" t="s">
        <v>76518</v>
      </c>
      <c r="C2608" s="113">
        <v>467</v>
      </c>
      <c r="D2608" s="113" t="s">
        <v>76377</v>
      </c>
      <c r="E2608" s="113" t="s">
        <v>76531</v>
      </c>
      <c r="F2608" s="113" t="s">
        <v>76418</v>
      </c>
      <c r="G2608" s="113" t="s">
        <v>76421</v>
      </c>
      <c r="H2608" s="113" t="s">
        <v>76422</v>
      </c>
      <c r="I2608" s="113" t="s">
        <v>76423</v>
      </c>
      <c r="J2608" s="115">
        <v>265.49</v>
      </c>
    </row>
    <row r="2609" spans="1:10" x14ac:dyDescent="0.35">
      <c r="A2609" s="113" t="s">
        <v>76511</v>
      </c>
      <c r="B2609" s="113" t="s">
        <v>76518</v>
      </c>
      <c r="C2609" s="113">
        <v>467</v>
      </c>
      <c r="D2609" s="113" t="s">
        <v>76377</v>
      </c>
      <c r="E2609" s="113" t="s">
        <v>76531</v>
      </c>
      <c r="F2609" s="113" t="s">
        <v>76418</v>
      </c>
      <c r="G2609" s="113" t="s">
        <v>76424</v>
      </c>
      <c r="H2609" s="113" t="s">
        <v>76425</v>
      </c>
      <c r="I2609" s="113" t="s">
        <v>76426</v>
      </c>
      <c r="J2609" s="115">
        <v>175.44</v>
      </c>
    </row>
    <row r="2610" spans="1:10" x14ac:dyDescent="0.35">
      <c r="A2610" s="113" t="s">
        <v>76511</v>
      </c>
      <c r="B2610" s="113" t="s">
        <v>76518</v>
      </c>
      <c r="C2610" s="113">
        <v>467</v>
      </c>
      <c r="D2610" s="113" t="s">
        <v>76377</v>
      </c>
      <c r="E2610" s="113" t="s">
        <v>76531</v>
      </c>
      <c r="F2610" s="113" t="s">
        <v>76418</v>
      </c>
      <c r="G2610" s="113" t="s">
        <v>76427</v>
      </c>
      <c r="H2610" s="113" t="s">
        <v>76428</v>
      </c>
      <c r="I2610" s="113" t="s">
        <v>76429</v>
      </c>
      <c r="J2610" s="115">
        <v>265.49</v>
      </c>
    </row>
    <row r="2611" spans="1:10" x14ac:dyDescent="0.35">
      <c r="A2611" s="113" t="s">
        <v>76511</v>
      </c>
      <c r="B2611" s="113" t="s">
        <v>76518</v>
      </c>
      <c r="C2611" s="113">
        <v>467</v>
      </c>
      <c r="D2611" s="113" t="s">
        <v>76377</v>
      </c>
      <c r="E2611" s="113" t="s">
        <v>76531</v>
      </c>
      <c r="F2611" s="113" t="s">
        <v>76418</v>
      </c>
      <c r="G2611" s="113" t="s">
        <v>76430</v>
      </c>
      <c r="H2611" s="113" t="s">
        <v>76431</v>
      </c>
      <c r="I2611" s="113" t="s">
        <v>76432</v>
      </c>
      <c r="J2611" s="115">
        <v>265.49</v>
      </c>
    </row>
    <row r="2612" spans="1:10" x14ac:dyDescent="0.35">
      <c r="A2612" s="113" t="s">
        <v>76511</v>
      </c>
      <c r="B2612" s="113" t="s">
        <v>76518</v>
      </c>
      <c r="C2612" s="113">
        <v>467</v>
      </c>
      <c r="D2612" s="113" t="s">
        <v>76377</v>
      </c>
      <c r="E2612" s="113" t="s">
        <v>76531</v>
      </c>
      <c r="F2612" s="113" t="s">
        <v>76418</v>
      </c>
      <c r="G2612" s="113" t="s">
        <v>76433</v>
      </c>
      <c r="H2612" s="113" t="s">
        <v>76434</v>
      </c>
      <c r="I2612" s="113" t="s">
        <v>76435</v>
      </c>
      <c r="J2612" s="115">
        <v>233.62</v>
      </c>
    </row>
    <row r="2613" spans="1:10" x14ac:dyDescent="0.35">
      <c r="A2613" s="113" t="s">
        <v>76511</v>
      </c>
      <c r="B2613" s="113" t="s">
        <v>76518</v>
      </c>
      <c r="C2613" s="113">
        <v>467</v>
      </c>
      <c r="D2613" s="113" t="s">
        <v>76377</v>
      </c>
      <c r="E2613" s="113" t="s">
        <v>76531</v>
      </c>
      <c r="F2613" s="113" t="s">
        <v>76418</v>
      </c>
      <c r="G2613" s="113" t="s">
        <v>76436</v>
      </c>
      <c r="H2613" s="113" t="s">
        <v>76437</v>
      </c>
      <c r="I2613" s="113" t="s">
        <v>76438</v>
      </c>
      <c r="J2613" s="115">
        <v>213.16</v>
      </c>
    </row>
    <row r="2614" spans="1:10" x14ac:dyDescent="0.35">
      <c r="A2614" s="113" t="s">
        <v>76511</v>
      </c>
      <c r="B2614" s="113" t="s">
        <v>76518</v>
      </c>
      <c r="C2614" s="113">
        <v>467</v>
      </c>
      <c r="D2614" s="113" t="s">
        <v>76377</v>
      </c>
      <c r="E2614" s="113" t="s">
        <v>76531</v>
      </c>
      <c r="F2614" s="113" t="s">
        <v>76255</v>
      </c>
      <c r="G2614" s="113" t="s">
        <v>76419</v>
      </c>
      <c r="H2614" s="113" t="s">
        <v>76419</v>
      </c>
      <c r="I2614" s="113" t="s">
        <v>76420</v>
      </c>
      <c r="J2614" s="115">
        <v>136.68</v>
      </c>
    </row>
    <row r="2615" spans="1:10" x14ac:dyDescent="0.35">
      <c r="A2615" s="113" t="s">
        <v>76511</v>
      </c>
      <c r="B2615" s="113" t="s">
        <v>76518</v>
      </c>
      <c r="C2615" s="113">
        <v>467</v>
      </c>
      <c r="D2615" s="113" t="s">
        <v>76377</v>
      </c>
      <c r="E2615" s="113" t="s">
        <v>76531</v>
      </c>
      <c r="F2615" s="113" t="s">
        <v>76255</v>
      </c>
      <c r="G2615" s="113" t="s">
        <v>76421</v>
      </c>
      <c r="H2615" s="113" t="s">
        <v>76422</v>
      </c>
      <c r="I2615" s="113" t="s">
        <v>76423</v>
      </c>
      <c r="J2615" s="115">
        <v>223.55</v>
      </c>
    </row>
    <row r="2616" spans="1:10" x14ac:dyDescent="0.35">
      <c r="A2616" s="113" t="s">
        <v>76511</v>
      </c>
      <c r="B2616" s="113" t="s">
        <v>76518</v>
      </c>
      <c r="C2616" s="113">
        <v>467</v>
      </c>
      <c r="D2616" s="113" t="s">
        <v>76377</v>
      </c>
      <c r="E2616" s="113" t="s">
        <v>76531</v>
      </c>
      <c r="F2616" s="113" t="s">
        <v>76255</v>
      </c>
      <c r="G2616" s="113" t="s">
        <v>76424</v>
      </c>
      <c r="H2616" s="113" t="s">
        <v>76425</v>
      </c>
      <c r="I2616" s="113" t="s">
        <v>76426</v>
      </c>
      <c r="J2616" s="115">
        <v>163.1</v>
      </c>
    </row>
    <row r="2617" spans="1:10" x14ac:dyDescent="0.35">
      <c r="A2617" s="113" t="s">
        <v>76511</v>
      </c>
      <c r="B2617" s="113" t="s">
        <v>76518</v>
      </c>
      <c r="C2617" s="113">
        <v>467</v>
      </c>
      <c r="D2617" s="113" t="s">
        <v>76377</v>
      </c>
      <c r="E2617" s="113" t="s">
        <v>76531</v>
      </c>
      <c r="F2617" s="113" t="s">
        <v>76255</v>
      </c>
      <c r="G2617" s="113" t="s">
        <v>76427</v>
      </c>
      <c r="H2617" s="113" t="s">
        <v>76428</v>
      </c>
      <c r="I2617" s="113" t="s">
        <v>76429</v>
      </c>
      <c r="J2617" s="115">
        <v>223.55</v>
      </c>
    </row>
    <row r="2618" spans="1:10" x14ac:dyDescent="0.35">
      <c r="A2618" s="113" t="s">
        <v>76511</v>
      </c>
      <c r="B2618" s="113" t="s">
        <v>76518</v>
      </c>
      <c r="C2618" s="113">
        <v>467</v>
      </c>
      <c r="D2618" s="113" t="s">
        <v>76377</v>
      </c>
      <c r="E2618" s="113" t="s">
        <v>76531</v>
      </c>
      <c r="F2618" s="113" t="s">
        <v>76255</v>
      </c>
      <c r="G2618" s="113" t="s">
        <v>76430</v>
      </c>
      <c r="H2618" s="113" t="s">
        <v>76431</v>
      </c>
      <c r="I2618" s="113" t="s">
        <v>76432</v>
      </c>
      <c r="J2618" s="115">
        <v>201.03</v>
      </c>
    </row>
    <row r="2619" spans="1:10" x14ac:dyDescent="0.35">
      <c r="A2619" s="113" t="s">
        <v>76511</v>
      </c>
      <c r="B2619" s="113" t="s">
        <v>76518</v>
      </c>
      <c r="C2619" s="113">
        <v>467</v>
      </c>
      <c r="D2619" s="113" t="s">
        <v>76377</v>
      </c>
      <c r="E2619" s="113" t="s">
        <v>76531</v>
      </c>
      <c r="F2619" s="113" t="s">
        <v>76255</v>
      </c>
      <c r="G2619" s="113" t="s">
        <v>76433</v>
      </c>
      <c r="H2619" s="113" t="s">
        <v>76434</v>
      </c>
      <c r="I2619" s="113" t="s">
        <v>76435</v>
      </c>
      <c r="J2619" s="115">
        <v>175.6</v>
      </c>
    </row>
    <row r="2620" spans="1:10" x14ac:dyDescent="0.35">
      <c r="A2620" s="113" t="s">
        <v>76511</v>
      </c>
      <c r="B2620" s="113" t="s">
        <v>76518</v>
      </c>
      <c r="C2620" s="113">
        <v>467</v>
      </c>
      <c r="D2620" s="113" t="s">
        <v>76377</v>
      </c>
      <c r="E2620" s="113" t="s">
        <v>76531</v>
      </c>
      <c r="F2620" s="113" t="s">
        <v>76255</v>
      </c>
      <c r="G2620" s="113" t="s">
        <v>76436</v>
      </c>
      <c r="H2620" s="113" t="s">
        <v>76437</v>
      </c>
      <c r="I2620" s="113" t="s">
        <v>76438</v>
      </c>
      <c r="J2620" s="115">
        <v>255.31</v>
      </c>
    </row>
    <row r="2621" spans="1:10" x14ac:dyDescent="0.35">
      <c r="A2621" s="113" t="s">
        <v>76511</v>
      </c>
      <c r="B2621" s="113" t="s">
        <v>76518</v>
      </c>
      <c r="C2621" s="113">
        <v>467</v>
      </c>
      <c r="D2621" s="113" t="s">
        <v>76377</v>
      </c>
      <c r="E2621" s="113" t="s">
        <v>76531</v>
      </c>
      <c r="F2621" s="113" t="s">
        <v>76256</v>
      </c>
      <c r="G2621" s="113" t="s">
        <v>76419</v>
      </c>
      <c r="H2621" s="113" t="s">
        <v>76419</v>
      </c>
      <c r="I2621" s="113" t="s">
        <v>76420</v>
      </c>
      <c r="J2621" s="115">
        <v>138.13999999999999</v>
      </c>
    </row>
    <row r="2622" spans="1:10" x14ac:dyDescent="0.35">
      <c r="A2622" s="113" t="s">
        <v>76511</v>
      </c>
      <c r="B2622" s="113" t="s">
        <v>76518</v>
      </c>
      <c r="C2622" s="113">
        <v>467</v>
      </c>
      <c r="D2622" s="113" t="s">
        <v>76377</v>
      </c>
      <c r="E2622" s="113" t="s">
        <v>76531</v>
      </c>
      <c r="F2622" s="113" t="s">
        <v>76256</v>
      </c>
      <c r="G2622" s="113" t="s">
        <v>76421</v>
      </c>
      <c r="H2622" s="113" t="s">
        <v>76422</v>
      </c>
      <c r="I2622" s="113" t="s">
        <v>76423</v>
      </c>
      <c r="J2622" s="115">
        <v>156.72</v>
      </c>
    </row>
    <row r="2623" spans="1:10" x14ac:dyDescent="0.35">
      <c r="A2623" s="113" t="s">
        <v>76511</v>
      </c>
      <c r="B2623" s="113" t="s">
        <v>76518</v>
      </c>
      <c r="C2623" s="113">
        <v>467</v>
      </c>
      <c r="D2623" s="113" t="s">
        <v>76377</v>
      </c>
      <c r="E2623" s="113" t="s">
        <v>76531</v>
      </c>
      <c r="F2623" s="113" t="s">
        <v>76256</v>
      </c>
      <c r="G2623" s="113" t="s">
        <v>76424</v>
      </c>
      <c r="H2623" s="113" t="s">
        <v>76425</v>
      </c>
      <c r="I2623" s="113" t="s">
        <v>76426</v>
      </c>
      <c r="J2623" s="115">
        <v>157.85</v>
      </c>
    </row>
    <row r="2624" spans="1:10" x14ac:dyDescent="0.35">
      <c r="A2624" s="113" t="s">
        <v>76511</v>
      </c>
      <c r="B2624" s="113" t="s">
        <v>76518</v>
      </c>
      <c r="C2624" s="113">
        <v>467</v>
      </c>
      <c r="D2624" s="113" t="s">
        <v>76377</v>
      </c>
      <c r="E2624" s="113" t="s">
        <v>76531</v>
      </c>
      <c r="F2624" s="113" t="s">
        <v>76256</v>
      </c>
      <c r="G2624" s="113" t="s">
        <v>76427</v>
      </c>
      <c r="H2624" s="113" t="s">
        <v>76428</v>
      </c>
      <c r="I2624" s="113" t="s">
        <v>76429</v>
      </c>
      <c r="J2624" s="115">
        <v>156.72</v>
      </c>
    </row>
    <row r="2625" spans="1:10" x14ac:dyDescent="0.35">
      <c r="A2625" s="113" t="s">
        <v>76511</v>
      </c>
      <c r="B2625" s="113" t="s">
        <v>76518</v>
      </c>
      <c r="C2625" s="113">
        <v>467</v>
      </c>
      <c r="D2625" s="113" t="s">
        <v>76377</v>
      </c>
      <c r="E2625" s="113" t="s">
        <v>76531</v>
      </c>
      <c r="F2625" s="113" t="s">
        <v>76256</v>
      </c>
      <c r="G2625" s="113" t="s">
        <v>76430</v>
      </c>
      <c r="H2625" s="113" t="s">
        <v>76431</v>
      </c>
      <c r="I2625" s="113" t="s">
        <v>76432</v>
      </c>
      <c r="J2625" s="115">
        <v>199.9</v>
      </c>
    </row>
    <row r="2626" spans="1:10" x14ac:dyDescent="0.35">
      <c r="A2626" s="113" t="s">
        <v>76511</v>
      </c>
      <c r="B2626" s="113" t="s">
        <v>76518</v>
      </c>
      <c r="C2626" s="113">
        <v>467</v>
      </c>
      <c r="D2626" s="113" t="s">
        <v>76377</v>
      </c>
      <c r="E2626" s="113" t="s">
        <v>76531</v>
      </c>
      <c r="F2626" s="113" t="s">
        <v>76256</v>
      </c>
      <c r="G2626" s="113" t="s">
        <v>76433</v>
      </c>
      <c r="H2626" s="113" t="s">
        <v>76434</v>
      </c>
      <c r="I2626" s="113" t="s">
        <v>76435</v>
      </c>
      <c r="J2626" s="115">
        <v>199.9</v>
      </c>
    </row>
    <row r="2627" spans="1:10" x14ac:dyDescent="0.35">
      <c r="A2627" s="113" t="s">
        <v>76511</v>
      </c>
      <c r="B2627" s="113" t="s">
        <v>76518</v>
      </c>
      <c r="C2627" s="113">
        <v>467</v>
      </c>
      <c r="D2627" s="113" t="s">
        <v>76377</v>
      </c>
      <c r="E2627" s="113" t="s">
        <v>76531</v>
      </c>
      <c r="F2627" s="113" t="s">
        <v>76256</v>
      </c>
      <c r="G2627" s="113" t="s">
        <v>76436</v>
      </c>
      <c r="H2627" s="113" t="s">
        <v>76437</v>
      </c>
      <c r="I2627" s="113" t="s">
        <v>76438</v>
      </c>
      <c r="J2627" s="115">
        <v>290.62</v>
      </c>
    </row>
    <row r="2628" spans="1:10" x14ac:dyDescent="0.35">
      <c r="A2628" s="113" t="s">
        <v>76511</v>
      </c>
      <c r="B2628" s="113" t="s">
        <v>76518</v>
      </c>
      <c r="C2628" s="113">
        <v>469</v>
      </c>
      <c r="D2628" s="113" t="s">
        <v>76532</v>
      </c>
      <c r="E2628" s="113" t="s">
        <v>76506</v>
      </c>
      <c r="F2628" s="113" t="s">
        <v>76418</v>
      </c>
      <c r="G2628" s="113" t="s">
        <v>76419</v>
      </c>
      <c r="H2628" s="113" t="s">
        <v>76419</v>
      </c>
      <c r="I2628" s="113" t="s">
        <v>76420</v>
      </c>
      <c r="J2628" s="115">
        <v>171.05</v>
      </c>
    </row>
    <row r="2629" spans="1:10" x14ac:dyDescent="0.35">
      <c r="A2629" s="113" t="s">
        <v>76511</v>
      </c>
      <c r="B2629" s="113" t="s">
        <v>76518</v>
      </c>
      <c r="C2629" s="113">
        <v>469</v>
      </c>
      <c r="D2629" s="113" t="s">
        <v>76532</v>
      </c>
      <c r="E2629" s="113" t="s">
        <v>76506</v>
      </c>
      <c r="F2629" s="113" t="s">
        <v>76418</v>
      </c>
      <c r="G2629" s="113" t="s">
        <v>76421</v>
      </c>
      <c r="H2629" s="113" t="s">
        <v>76422</v>
      </c>
      <c r="I2629" s="113" t="s">
        <v>76423</v>
      </c>
      <c r="J2629" s="115">
        <v>265.49</v>
      </c>
    </row>
    <row r="2630" spans="1:10" x14ac:dyDescent="0.35">
      <c r="A2630" s="113" t="s">
        <v>76511</v>
      </c>
      <c r="B2630" s="113" t="s">
        <v>76518</v>
      </c>
      <c r="C2630" s="113">
        <v>469</v>
      </c>
      <c r="D2630" s="113" t="s">
        <v>76532</v>
      </c>
      <c r="E2630" s="113" t="s">
        <v>76506</v>
      </c>
      <c r="F2630" s="113" t="s">
        <v>76418</v>
      </c>
      <c r="G2630" s="113" t="s">
        <v>76424</v>
      </c>
      <c r="H2630" s="113" t="s">
        <v>76425</v>
      </c>
      <c r="I2630" s="113" t="s">
        <v>76426</v>
      </c>
      <c r="J2630" s="115">
        <v>175.44</v>
      </c>
    </row>
    <row r="2631" spans="1:10" x14ac:dyDescent="0.35">
      <c r="A2631" s="113" t="s">
        <v>76511</v>
      </c>
      <c r="B2631" s="113" t="s">
        <v>76518</v>
      </c>
      <c r="C2631" s="113">
        <v>469</v>
      </c>
      <c r="D2631" s="113" t="s">
        <v>76532</v>
      </c>
      <c r="E2631" s="113" t="s">
        <v>76506</v>
      </c>
      <c r="F2631" s="113" t="s">
        <v>76418</v>
      </c>
      <c r="G2631" s="113" t="s">
        <v>76427</v>
      </c>
      <c r="H2631" s="113" t="s">
        <v>76428</v>
      </c>
      <c r="I2631" s="113" t="s">
        <v>76429</v>
      </c>
      <c r="J2631" s="115">
        <v>265.49</v>
      </c>
    </row>
    <row r="2632" spans="1:10" x14ac:dyDescent="0.35">
      <c r="A2632" s="113" t="s">
        <v>76511</v>
      </c>
      <c r="B2632" s="113" t="s">
        <v>76518</v>
      </c>
      <c r="C2632" s="113">
        <v>469</v>
      </c>
      <c r="D2632" s="113" t="s">
        <v>76532</v>
      </c>
      <c r="E2632" s="113" t="s">
        <v>76506</v>
      </c>
      <c r="F2632" s="113" t="s">
        <v>76418</v>
      </c>
      <c r="G2632" s="113" t="s">
        <v>76430</v>
      </c>
      <c r="H2632" s="113" t="s">
        <v>76431</v>
      </c>
      <c r="I2632" s="113" t="s">
        <v>76432</v>
      </c>
      <c r="J2632" s="115">
        <v>265.49</v>
      </c>
    </row>
    <row r="2633" spans="1:10" x14ac:dyDescent="0.35">
      <c r="A2633" s="113" t="s">
        <v>76511</v>
      </c>
      <c r="B2633" s="113" t="s">
        <v>76518</v>
      </c>
      <c r="C2633" s="113">
        <v>469</v>
      </c>
      <c r="D2633" s="113" t="s">
        <v>76532</v>
      </c>
      <c r="E2633" s="113" t="s">
        <v>76506</v>
      </c>
      <c r="F2633" s="113" t="s">
        <v>76418</v>
      </c>
      <c r="G2633" s="113" t="s">
        <v>76433</v>
      </c>
      <c r="H2633" s="113" t="s">
        <v>76434</v>
      </c>
      <c r="I2633" s="113" t="s">
        <v>76435</v>
      </c>
      <c r="J2633" s="115">
        <v>233.62</v>
      </c>
    </row>
    <row r="2634" spans="1:10" x14ac:dyDescent="0.35">
      <c r="A2634" s="113" t="s">
        <v>76511</v>
      </c>
      <c r="B2634" s="113" t="s">
        <v>76518</v>
      </c>
      <c r="C2634" s="113">
        <v>469</v>
      </c>
      <c r="D2634" s="113" t="s">
        <v>76532</v>
      </c>
      <c r="E2634" s="113" t="s">
        <v>76506</v>
      </c>
      <c r="F2634" s="113" t="s">
        <v>76418</v>
      </c>
      <c r="G2634" s="113" t="s">
        <v>76436</v>
      </c>
      <c r="H2634" s="113" t="s">
        <v>76437</v>
      </c>
      <c r="I2634" s="113" t="s">
        <v>76438</v>
      </c>
      <c r="J2634" s="115">
        <v>213.16</v>
      </c>
    </row>
    <row r="2635" spans="1:10" x14ac:dyDescent="0.35">
      <c r="A2635" s="113" t="s">
        <v>76511</v>
      </c>
      <c r="B2635" s="113" t="s">
        <v>76518</v>
      </c>
      <c r="C2635" s="113">
        <v>469</v>
      </c>
      <c r="D2635" s="113" t="s">
        <v>76532</v>
      </c>
      <c r="E2635" s="113" t="s">
        <v>76506</v>
      </c>
      <c r="F2635" s="113" t="s">
        <v>76255</v>
      </c>
      <c r="G2635" s="113" t="s">
        <v>76419</v>
      </c>
      <c r="H2635" s="113" t="s">
        <v>76419</v>
      </c>
      <c r="I2635" s="113" t="s">
        <v>76420</v>
      </c>
      <c r="J2635" s="115">
        <v>136.68</v>
      </c>
    </row>
    <row r="2636" spans="1:10" x14ac:dyDescent="0.35">
      <c r="A2636" s="113" t="s">
        <v>76511</v>
      </c>
      <c r="B2636" s="113" t="s">
        <v>76518</v>
      </c>
      <c r="C2636" s="113">
        <v>469</v>
      </c>
      <c r="D2636" s="113" t="s">
        <v>76532</v>
      </c>
      <c r="E2636" s="113" t="s">
        <v>76506</v>
      </c>
      <c r="F2636" s="113" t="s">
        <v>76255</v>
      </c>
      <c r="G2636" s="113" t="s">
        <v>76421</v>
      </c>
      <c r="H2636" s="113" t="s">
        <v>76422</v>
      </c>
      <c r="I2636" s="113" t="s">
        <v>76423</v>
      </c>
      <c r="J2636" s="115">
        <v>223.55</v>
      </c>
    </row>
    <row r="2637" spans="1:10" x14ac:dyDescent="0.35">
      <c r="A2637" s="113" t="s">
        <v>76511</v>
      </c>
      <c r="B2637" s="113" t="s">
        <v>76518</v>
      </c>
      <c r="C2637" s="113">
        <v>469</v>
      </c>
      <c r="D2637" s="113" t="s">
        <v>76532</v>
      </c>
      <c r="E2637" s="113" t="s">
        <v>76506</v>
      </c>
      <c r="F2637" s="113" t="s">
        <v>76255</v>
      </c>
      <c r="G2637" s="113" t="s">
        <v>76424</v>
      </c>
      <c r="H2637" s="113" t="s">
        <v>76425</v>
      </c>
      <c r="I2637" s="113" t="s">
        <v>76426</v>
      </c>
      <c r="J2637" s="115">
        <v>163.1</v>
      </c>
    </row>
    <row r="2638" spans="1:10" x14ac:dyDescent="0.35">
      <c r="A2638" s="113" t="s">
        <v>76511</v>
      </c>
      <c r="B2638" s="113" t="s">
        <v>76518</v>
      </c>
      <c r="C2638" s="113">
        <v>469</v>
      </c>
      <c r="D2638" s="113" t="s">
        <v>76532</v>
      </c>
      <c r="E2638" s="113" t="s">
        <v>76506</v>
      </c>
      <c r="F2638" s="113" t="s">
        <v>76255</v>
      </c>
      <c r="G2638" s="113" t="s">
        <v>76427</v>
      </c>
      <c r="H2638" s="113" t="s">
        <v>76428</v>
      </c>
      <c r="I2638" s="113" t="s">
        <v>76429</v>
      </c>
      <c r="J2638" s="115">
        <v>223.55</v>
      </c>
    </row>
    <row r="2639" spans="1:10" x14ac:dyDescent="0.35">
      <c r="A2639" s="113" t="s">
        <v>76511</v>
      </c>
      <c r="B2639" s="113" t="s">
        <v>76518</v>
      </c>
      <c r="C2639" s="113">
        <v>469</v>
      </c>
      <c r="D2639" s="113" t="s">
        <v>76532</v>
      </c>
      <c r="E2639" s="113" t="s">
        <v>76506</v>
      </c>
      <c r="F2639" s="113" t="s">
        <v>76255</v>
      </c>
      <c r="G2639" s="113" t="s">
        <v>76430</v>
      </c>
      <c r="H2639" s="113" t="s">
        <v>76431</v>
      </c>
      <c r="I2639" s="113" t="s">
        <v>76432</v>
      </c>
      <c r="J2639" s="115">
        <v>201.03</v>
      </c>
    </row>
    <row r="2640" spans="1:10" x14ac:dyDescent="0.35">
      <c r="A2640" s="113" t="s">
        <v>76511</v>
      </c>
      <c r="B2640" s="113" t="s">
        <v>76518</v>
      </c>
      <c r="C2640" s="113">
        <v>469</v>
      </c>
      <c r="D2640" s="113" t="s">
        <v>76532</v>
      </c>
      <c r="E2640" s="113" t="s">
        <v>76506</v>
      </c>
      <c r="F2640" s="113" t="s">
        <v>76255</v>
      </c>
      <c r="G2640" s="113" t="s">
        <v>76433</v>
      </c>
      <c r="H2640" s="113" t="s">
        <v>76434</v>
      </c>
      <c r="I2640" s="113" t="s">
        <v>76435</v>
      </c>
      <c r="J2640" s="115">
        <v>175.6</v>
      </c>
    </row>
    <row r="2641" spans="1:10" x14ac:dyDescent="0.35">
      <c r="A2641" s="113" t="s">
        <v>76511</v>
      </c>
      <c r="B2641" s="113" t="s">
        <v>76518</v>
      </c>
      <c r="C2641" s="113">
        <v>469</v>
      </c>
      <c r="D2641" s="113" t="s">
        <v>76532</v>
      </c>
      <c r="E2641" s="113" t="s">
        <v>76506</v>
      </c>
      <c r="F2641" s="113" t="s">
        <v>76255</v>
      </c>
      <c r="G2641" s="113" t="s">
        <v>76436</v>
      </c>
      <c r="H2641" s="113" t="s">
        <v>76437</v>
      </c>
      <c r="I2641" s="113" t="s">
        <v>76438</v>
      </c>
      <c r="J2641" s="115">
        <v>255.31</v>
      </c>
    </row>
    <row r="2642" spans="1:10" x14ac:dyDescent="0.35">
      <c r="A2642" s="113" t="s">
        <v>76511</v>
      </c>
      <c r="B2642" s="113" t="s">
        <v>76518</v>
      </c>
      <c r="C2642" s="113">
        <v>469</v>
      </c>
      <c r="D2642" s="113" t="s">
        <v>76532</v>
      </c>
      <c r="E2642" s="113" t="s">
        <v>76506</v>
      </c>
      <c r="F2642" s="113" t="s">
        <v>76256</v>
      </c>
      <c r="G2642" s="113" t="s">
        <v>76419</v>
      </c>
      <c r="H2642" s="113" t="s">
        <v>76419</v>
      </c>
      <c r="I2642" s="113" t="s">
        <v>76420</v>
      </c>
      <c r="J2642" s="115">
        <v>138.13999999999999</v>
      </c>
    </row>
    <row r="2643" spans="1:10" x14ac:dyDescent="0.35">
      <c r="A2643" s="113" t="s">
        <v>76511</v>
      </c>
      <c r="B2643" s="113" t="s">
        <v>76518</v>
      </c>
      <c r="C2643" s="113">
        <v>469</v>
      </c>
      <c r="D2643" s="113" t="s">
        <v>76532</v>
      </c>
      <c r="E2643" s="113" t="s">
        <v>76506</v>
      </c>
      <c r="F2643" s="113" t="s">
        <v>76256</v>
      </c>
      <c r="G2643" s="113" t="s">
        <v>76421</v>
      </c>
      <c r="H2643" s="113" t="s">
        <v>76422</v>
      </c>
      <c r="I2643" s="113" t="s">
        <v>76423</v>
      </c>
      <c r="J2643" s="115">
        <v>156.72</v>
      </c>
    </row>
    <row r="2644" spans="1:10" x14ac:dyDescent="0.35">
      <c r="A2644" s="113" t="s">
        <v>76511</v>
      </c>
      <c r="B2644" s="113" t="s">
        <v>76518</v>
      </c>
      <c r="C2644" s="113">
        <v>469</v>
      </c>
      <c r="D2644" s="113" t="s">
        <v>76532</v>
      </c>
      <c r="E2644" s="113" t="s">
        <v>76506</v>
      </c>
      <c r="F2644" s="113" t="s">
        <v>76256</v>
      </c>
      <c r="G2644" s="113" t="s">
        <v>76424</v>
      </c>
      <c r="H2644" s="113" t="s">
        <v>76425</v>
      </c>
      <c r="I2644" s="113" t="s">
        <v>76426</v>
      </c>
      <c r="J2644" s="115">
        <v>157.85</v>
      </c>
    </row>
    <row r="2645" spans="1:10" x14ac:dyDescent="0.35">
      <c r="A2645" s="113" t="s">
        <v>76511</v>
      </c>
      <c r="B2645" s="113" t="s">
        <v>76518</v>
      </c>
      <c r="C2645" s="113">
        <v>469</v>
      </c>
      <c r="D2645" s="113" t="s">
        <v>76532</v>
      </c>
      <c r="E2645" s="113" t="s">
        <v>76506</v>
      </c>
      <c r="F2645" s="113" t="s">
        <v>76256</v>
      </c>
      <c r="G2645" s="113" t="s">
        <v>76427</v>
      </c>
      <c r="H2645" s="113" t="s">
        <v>76428</v>
      </c>
      <c r="I2645" s="113" t="s">
        <v>76429</v>
      </c>
      <c r="J2645" s="115">
        <v>156.72</v>
      </c>
    </row>
    <row r="2646" spans="1:10" x14ac:dyDescent="0.35">
      <c r="A2646" s="113" t="s">
        <v>76511</v>
      </c>
      <c r="B2646" s="113" t="s">
        <v>76518</v>
      </c>
      <c r="C2646" s="113">
        <v>469</v>
      </c>
      <c r="D2646" s="113" t="s">
        <v>76532</v>
      </c>
      <c r="E2646" s="113" t="s">
        <v>76506</v>
      </c>
      <c r="F2646" s="113" t="s">
        <v>76256</v>
      </c>
      <c r="G2646" s="113" t="s">
        <v>76430</v>
      </c>
      <c r="H2646" s="113" t="s">
        <v>76431</v>
      </c>
      <c r="I2646" s="113" t="s">
        <v>76432</v>
      </c>
      <c r="J2646" s="115">
        <v>199.9</v>
      </c>
    </row>
    <row r="2647" spans="1:10" x14ac:dyDescent="0.35">
      <c r="A2647" s="113" t="s">
        <v>76511</v>
      </c>
      <c r="B2647" s="113" t="s">
        <v>76518</v>
      </c>
      <c r="C2647" s="113">
        <v>469</v>
      </c>
      <c r="D2647" s="113" t="s">
        <v>76532</v>
      </c>
      <c r="E2647" s="113" t="s">
        <v>76506</v>
      </c>
      <c r="F2647" s="113" t="s">
        <v>76256</v>
      </c>
      <c r="G2647" s="113" t="s">
        <v>76433</v>
      </c>
      <c r="H2647" s="113" t="s">
        <v>76434</v>
      </c>
      <c r="I2647" s="113" t="s">
        <v>76435</v>
      </c>
      <c r="J2647" s="115">
        <v>199.9</v>
      </c>
    </row>
    <row r="2648" spans="1:10" x14ac:dyDescent="0.35">
      <c r="A2648" s="113" t="s">
        <v>76511</v>
      </c>
      <c r="B2648" s="113" t="s">
        <v>76518</v>
      </c>
      <c r="C2648" s="113">
        <v>469</v>
      </c>
      <c r="D2648" s="113" t="s">
        <v>76532</v>
      </c>
      <c r="E2648" s="113" t="s">
        <v>76506</v>
      </c>
      <c r="F2648" s="113" t="s">
        <v>76256</v>
      </c>
      <c r="G2648" s="113" t="s">
        <v>76436</v>
      </c>
      <c r="H2648" s="113" t="s">
        <v>76437</v>
      </c>
      <c r="I2648" s="113" t="s">
        <v>76438</v>
      </c>
      <c r="J2648" s="115">
        <v>290.62</v>
      </c>
    </row>
    <row r="2649" spans="1:10" x14ac:dyDescent="0.35">
      <c r="A2649" s="113" t="s">
        <v>76511</v>
      </c>
      <c r="B2649" s="113" t="s">
        <v>76515</v>
      </c>
      <c r="C2649" s="113">
        <v>479</v>
      </c>
      <c r="D2649" s="113" t="s">
        <v>76384</v>
      </c>
      <c r="E2649" s="113" t="s">
        <v>76529</v>
      </c>
      <c r="F2649" s="113" t="s">
        <v>76418</v>
      </c>
      <c r="G2649" s="113" t="s">
        <v>76419</v>
      </c>
      <c r="H2649" s="113" t="s">
        <v>76419</v>
      </c>
      <c r="I2649" s="113" t="s">
        <v>76420</v>
      </c>
      <c r="J2649" s="115">
        <v>171.05</v>
      </c>
    </row>
    <row r="2650" spans="1:10" x14ac:dyDescent="0.35">
      <c r="A2650" s="113" t="s">
        <v>76511</v>
      </c>
      <c r="B2650" s="113" t="s">
        <v>76515</v>
      </c>
      <c r="C2650" s="113">
        <v>479</v>
      </c>
      <c r="D2650" s="113" t="s">
        <v>76384</v>
      </c>
      <c r="E2650" s="113" t="s">
        <v>76529</v>
      </c>
      <c r="F2650" s="113" t="s">
        <v>76418</v>
      </c>
      <c r="G2650" s="113" t="s">
        <v>76421</v>
      </c>
      <c r="H2650" s="113" t="s">
        <v>76422</v>
      </c>
      <c r="I2650" s="113" t="s">
        <v>76423</v>
      </c>
      <c r="J2650" s="115">
        <v>265.49</v>
      </c>
    </row>
    <row r="2651" spans="1:10" x14ac:dyDescent="0.35">
      <c r="A2651" s="113" t="s">
        <v>76511</v>
      </c>
      <c r="B2651" s="113" t="s">
        <v>76515</v>
      </c>
      <c r="C2651" s="113">
        <v>479</v>
      </c>
      <c r="D2651" s="113" t="s">
        <v>76384</v>
      </c>
      <c r="E2651" s="113" t="s">
        <v>76529</v>
      </c>
      <c r="F2651" s="113" t="s">
        <v>76418</v>
      </c>
      <c r="G2651" s="113" t="s">
        <v>76424</v>
      </c>
      <c r="H2651" s="113" t="s">
        <v>76425</v>
      </c>
      <c r="I2651" s="113" t="s">
        <v>76426</v>
      </c>
      <c r="J2651" s="115">
        <v>175.44</v>
      </c>
    </row>
    <row r="2652" spans="1:10" x14ac:dyDescent="0.35">
      <c r="A2652" s="113" t="s">
        <v>76511</v>
      </c>
      <c r="B2652" s="113" t="s">
        <v>76515</v>
      </c>
      <c r="C2652" s="113">
        <v>479</v>
      </c>
      <c r="D2652" s="113" t="s">
        <v>76384</v>
      </c>
      <c r="E2652" s="113" t="s">
        <v>76529</v>
      </c>
      <c r="F2652" s="113" t="s">
        <v>76418</v>
      </c>
      <c r="G2652" s="113" t="s">
        <v>76427</v>
      </c>
      <c r="H2652" s="113" t="s">
        <v>76428</v>
      </c>
      <c r="I2652" s="113" t="s">
        <v>76429</v>
      </c>
      <c r="J2652" s="115">
        <v>265.49</v>
      </c>
    </row>
    <row r="2653" spans="1:10" x14ac:dyDescent="0.35">
      <c r="A2653" s="113" t="s">
        <v>76511</v>
      </c>
      <c r="B2653" s="113" t="s">
        <v>76515</v>
      </c>
      <c r="C2653" s="113">
        <v>479</v>
      </c>
      <c r="D2653" s="113" t="s">
        <v>76384</v>
      </c>
      <c r="E2653" s="113" t="s">
        <v>76529</v>
      </c>
      <c r="F2653" s="113" t="s">
        <v>76418</v>
      </c>
      <c r="G2653" s="113" t="s">
        <v>76430</v>
      </c>
      <c r="H2653" s="113" t="s">
        <v>76431</v>
      </c>
      <c r="I2653" s="113" t="s">
        <v>76432</v>
      </c>
      <c r="J2653" s="115">
        <v>265.49</v>
      </c>
    </row>
    <row r="2654" spans="1:10" x14ac:dyDescent="0.35">
      <c r="A2654" s="113" t="s">
        <v>76511</v>
      </c>
      <c r="B2654" s="113" t="s">
        <v>76515</v>
      </c>
      <c r="C2654" s="113">
        <v>479</v>
      </c>
      <c r="D2654" s="113" t="s">
        <v>76384</v>
      </c>
      <c r="E2654" s="113" t="s">
        <v>76529</v>
      </c>
      <c r="F2654" s="113" t="s">
        <v>76418</v>
      </c>
      <c r="G2654" s="113" t="s">
        <v>76433</v>
      </c>
      <c r="H2654" s="113" t="s">
        <v>76434</v>
      </c>
      <c r="I2654" s="113" t="s">
        <v>76435</v>
      </c>
      <c r="J2654" s="115">
        <v>233.62</v>
      </c>
    </row>
    <row r="2655" spans="1:10" x14ac:dyDescent="0.35">
      <c r="A2655" s="113" t="s">
        <v>76511</v>
      </c>
      <c r="B2655" s="113" t="s">
        <v>76515</v>
      </c>
      <c r="C2655" s="113">
        <v>479</v>
      </c>
      <c r="D2655" s="113" t="s">
        <v>76384</v>
      </c>
      <c r="E2655" s="113" t="s">
        <v>76529</v>
      </c>
      <c r="F2655" s="113" t="s">
        <v>76418</v>
      </c>
      <c r="G2655" s="113" t="s">
        <v>76436</v>
      </c>
      <c r="H2655" s="113" t="s">
        <v>76437</v>
      </c>
      <c r="I2655" s="113" t="s">
        <v>76438</v>
      </c>
      <c r="J2655" s="115">
        <v>213.16</v>
      </c>
    </row>
    <row r="2656" spans="1:10" x14ac:dyDescent="0.35">
      <c r="A2656" s="113" t="s">
        <v>76511</v>
      </c>
      <c r="B2656" s="113" t="s">
        <v>76515</v>
      </c>
      <c r="C2656" s="113">
        <v>479</v>
      </c>
      <c r="D2656" s="113" t="s">
        <v>76384</v>
      </c>
      <c r="E2656" s="113" t="s">
        <v>76529</v>
      </c>
      <c r="F2656" s="113" t="s">
        <v>76255</v>
      </c>
      <c r="G2656" s="113" t="s">
        <v>76419</v>
      </c>
      <c r="H2656" s="113" t="s">
        <v>76419</v>
      </c>
      <c r="I2656" s="113" t="s">
        <v>76420</v>
      </c>
      <c r="J2656" s="115">
        <v>136.68</v>
      </c>
    </row>
    <row r="2657" spans="1:10" x14ac:dyDescent="0.35">
      <c r="A2657" s="113" t="s">
        <v>76511</v>
      </c>
      <c r="B2657" s="113" t="s">
        <v>76515</v>
      </c>
      <c r="C2657" s="113">
        <v>479</v>
      </c>
      <c r="D2657" s="113" t="s">
        <v>76384</v>
      </c>
      <c r="E2657" s="113" t="s">
        <v>76529</v>
      </c>
      <c r="F2657" s="113" t="s">
        <v>76255</v>
      </c>
      <c r="G2657" s="113" t="s">
        <v>76421</v>
      </c>
      <c r="H2657" s="113" t="s">
        <v>76422</v>
      </c>
      <c r="I2657" s="113" t="s">
        <v>76423</v>
      </c>
      <c r="J2657" s="115">
        <v>223.55</v>
      </c>
    </row>
    <row r="2658" spans="1:10" x14ac:dyDescent="0.35">
      <c r="A2658" s="113" t="s">
        <v>76511</v>
      </c>
      <c r="B2658" s="113" t="s">
        <v>76515</v>
      </c>
      <c r="C2658" s="113">
        <v>479</v>
      </c>
      <c r="D2658" s="113" t="s">
        <v>76384</v>
      </c>
      <c r="E2658" s="113" t="s">
        <v>76529</v>
      </c>
      <c r="F2658" s="113" t="s">
        <v>76255</v>
      </c>
      <c r="G2658" s="113" t="s">
        <v>76424</v>
      </c>
      <c r="H2658" s="113" t="s">
        <v>76425</v>
      </c>
      <c r="I2658" s="113" t="s">
        <v>76426</v>
      </c>
      <c r="J2658" s="115">
        <v>163.1</v>
      </c>
    </row>
    <row r="2659" spans="1:10" x14ac:dyDescent="0.35">
      <c r="A2659" s="113" t="s">
        <v>76511</v>
      </c>
      <c r="B2659" s="113" t="s">
        <v>76515</v>
      </c>
      <c r="C2659" s="113">
        <v>479</v>
      </c>
      <c r="D2659" s="113" t="s">
        <v>76384</v>
      </c>
      <c r="E2659" s="113" t="s">
        <v>76529</v>
      </c>
      <c r="F2659" s="113" t="s">
        <v>76255</v>
      </c>
      <c r="G2659" s="113" t="s">
        <v>76427</v>
      </c>
      <c r="H2659" s="113" t="s">
        <v>76428</v>
      </c>
      <c r="I2659" s="113" t="s">
        <v>76429</v>
      </c>
      <c r="J2659" s="115">
        <v>223.55</v>
      </c>
    </row>
    <row r="2660" spans="1:10" x14ac:dyDescent="0.35">
      <c r="A2660" s="113" t="s">
        <v>76511</v>
      </c>
      <c r="B2660" s="113" t="s">
        <v>76515</v>
      </c>
      <c r="C2660" s="113">
        <v>479</v>
      </c>
      <c r="D2660" s="113" t="s">
        <v>76384</v>
      </c>
      <c r="E2660" s="113" t="s">
        <v>76529</v>
      </c>
      <c r="F2660" s="113" t="s">
        <v>76255</v>
      </c>
      <c r="G2660" s="113" t="s">
        <v>76430</v>
      </c>
      <c r="H2660" s="113" t="s">
        <v>76431</v>
      </c>
      <c r="I2660" s="113" t="s">
        <v>76432</v>
      </c>
      <c r="J2660" s="115">
        <v>201.03</v>
      </c>
    </row>
    <row r="2661" spans="1:10" x14ac:dyDescent="0.35">
      <c r="A2661" s="113" t="s">
        <v>76511</v>
      </c>
      <c r="B2661" s="113" t="s">
        <v>76515</v>
      </c>
      <c r="C2661" s="113">
        <v>479</v>
      </c>
      <c r="D2661" s="113" t="s">
        <v>76384</v>
      </c>
      <c r="E2661" s="113" t="s">
        <v>76529</v>
      </c>
      <c r="F2661" s="113" t="s">
        <v>76255</v>
      </c>
      <c r="G2661" s="113" t="s">
        <v>76433</v>
      </c>
      <c r="H2661" s="113" t="s">
        <v>76434</v>
      </c>
      <c r="I2661" s="113" t="s">
        <v>76435</v>
      </c>
      <c r="J2661" s="115">
        <v>175.6</v>
      </c>
    </row>
    <row r="2662" spans="1:10" x14ac:dyDescent="0.35">
      <c r="A2662" s="113" t="s">
        <v>76511</v>
      </c>
      <c r="B2662" s="113" t="s">
        <v>76515</v>
      </c>
      <c r="C2662" s="113">
        <v>479</v>
      </c>
      <c r="D2662" s="113" t="s">
        <v>76384</v>
      </c>
      <c r="E2662" s="113" t="s">
        <v>76529</v>
      </c>
      <c r="F2662" s="113" t="s">
        <v>76255</v>
      </c>
      <c r="G2662" s="113" t="s">
        <v>76436</v>
      </c>
      <c r="H2662" s="113" t="s">
        <v>76437</v>
      </c>
      <c r="I2662" s="113" t="s">
        <v>76438</v>
      </c>
      <c r="J2662" s="115">
        <v>255.31</v>
      </c>
    </row>
    <row r="2663" spans="1:10" x14ac:dyDescent="0.35">
      <c r="A2663" s="113" t="s">
        <v>76511</v>
      </c>
      <c r="B2663" s="113" t="s">
        <v>76515</v>
      </c>
      <c r="C2663" s="113">
        <v>479</v>
      </c>
      <c r="D2663" s="113" t="s">
        <v>76384</v>
      </c>
      <c r="E2663" s="113" t="s">
        <v>76529</v>
      </c>
      <c r="F2663" s="113" t="s">
        <v>76256</v>
      </c>
      <c r="G2663" s="113" t="s">
        <v>76419</v>
      </c>
      <c r="H2663" s="113" t="s">
        <v>76419</v>
      </c>
      <c r="I2663" s="113" t="s">
        <v>76420</v>
      </c>
      <c r="J2663" s="115">
        <v>138.13999999999999</v>
      </c>
    </row>
    <row r="2664" spans="1:10" x14ac:dyDescent="0.35">
      <c r="A2664" s="113" t="s">
        <v>76511</v>
      </c>
      <c r="B2664" s="113" t="s">
        <v>76515</v>
      </c>
      <c r="C2664" s="113">
        <v>479</v>
      </c>
      <c r="D2664" s="113" t="s">
        <v>76384</v>
      </c>
      <c r="E2664" s="113" t="s">
        <v>76529</v>
      </c>
      <c r="F2664" s="113" t="s">
        <v>76256</v>
      </c>
      <c r="G2664" s="113" t="s">
        <v>76421</v>
      </c>
      <c r="H2664" s="113" t="s">
        <v>76422</v>
      </c>
      <c r="I2664" s="113" t="s">
        <v>76423</v>
      </c>
      <c r="J2664" s="115">
        <v>156.72</v>
      </c>
    </row>
    <row r="2665" spans="1:10" x14ac:dyDescent="0.35">
      <c r="A2665" s="113" t="s">
        <v>76511</v>
      </c>
      <c r="B2665" s="113" t="s">
        <v>76515</v>
      </c>
      <c r="C2665" s="113">
        <v>479</v>
      </c>
      <c r="D2665" s="113" t="s">
        <v>76384</v>
      </c>
      <c r="E2665" s="113" t="s">
        <v>76529</v>
      </c>
      <c r="F2665" s="113" t="s">
        <v>76256</v>
      </c>
      <c r="G2665" s="113" t="s">
        <v>76424</v>
      </c>
      <c r="H2665" s="113" t="s">
        <v>76425</v>
      </c>
      <c r="I2665" s="113" t="s">
        <v>76426</v>
      </c>
      <c r="J2665" s="115">
        <v>157.85</v>
      </c>
    </row>
    <row r="2666" spans="1:10" x14ac:dyDescent="0.35">
      <c r="A2666" s="113" t="s">
        <v>76511</v>
      </c>
      <c r="B2666" s="113" t="s">
        <v>76515</v>
      </c>
      <c r="C2666" s="113">
        <v>479</v>
      </c>
      <c r="D2666" s="113" t="s">
        <v>76384</v>
      </c>
      <c r="E2666" s="113" t="s">
        <v>76529</v>
      </c>
      <c r="F2666" s="113" t="s">
        <v>76256</v>
      </c>
      <c r="G2666" s="113" t="s">
        <v>76427</v>
      </c>
      <c r="H2666" s="113" t="s">
        <v>76428</v>
      </c>
      <c r="I2666" s="113" t="s">
        <v>76429</v>
      </c>
      <c r="J2666" s="115">
        <v>156.72</v>
      </c>
    </row>
    <row r="2667" spans="1:10" x14ac:dyDescent="0.35">
      <c r="A2667" s="113" t="s">
        <v>76511</v>
      </c>
      <c r="B2667" s="113" t="s">
        <v>76515</v>
      </c>
      <c r="C2667" s="113">
        <v>479</v>
      </c>
      <c r="D2667" s="113" t="s">
        <v>76384</v>
      </c>
      <c r="E2667" s="113" t="s">
        <v>76529</v>
      </c>
      <c r="F2667" s="113" t="s">
        <v>76256</v>
      </c>
      <c r="G2667" s="113" t="s">
        <v>76430</v>
      </c>
      <c r="H2667" s="113" t="s">
        <v>76431</v>
      </c>
      <c r="I2667" s="113" t="s">
        <v>76432</v>
      </c>
      <c r="J2667" s="115">
        <v>199.9</v>
      </c>
    </row>
    <row r="2668" spans="1:10" x14ac:dyDescent="0.35">
      <c r="A2668" s="113" t="s">
        <v>76511</v>
      </c>
      <c r="B2668" s="113" t="s">
        <v>76515</v>
      </c>
      <c r="C2668" s="113">
        <v>479</v>
      </c>
      <c r="D2668" s="113" t="s">
        <v>76384</v>
      </c>
      <c r="E2668" s="113" t="s">
        <v>76529</v>
      </c>
      <c r="F2668" s="113" t="s">
        <v>76256</v>
      </c>
      <c r="G2668" s="113" t="s">
        <v>76433</v>
      </c>
      <c r="H2668" s="113" t="s">
        <v>76434</v>
      </c>
      <c r="I2668" s="113" t="s">
        <v>76435</v>
      </c>
      <c r="J2668" s="115">
        <v>199.9</v>
      </c>
    </row>
    <row r="2669" spans="1:10" x14ac:dyDescent="0.35">
      <c r="A2669" s="113" t="s">
        <v>76511</v>
      </c>
      <c r="B2669" s="113" t="s">
        <v>76515</v>
      </c>
      <c r="C2669" s="113">
        <v>479</v>
      </c>
      <c r="D2669" s="113" t="s">
        <v>76384</v>
      </c>
      <c r="E2669" s="113" t="s">
        <v>76529</v>
      </c>
      <c r="F2669" s="113" t="s">
        <v>76256</v>
      </c>
      <c r="G2669" s="113" t="s">
        <v>76436</v>
      </c>
      <c r="H2669" s="113" t="s">
        <v>76437</v>
      </c>
      <c r="I2669" s="113" t="s">
        <v>76438</v>
      </c>
      <c r="J2669" s="115">
        <v>290.62</v>
      </c>
    </row>
    <row r="2670" spans="1:10" x14ac:dyDescent="0.35">
      <c r="A2670" s="113" t="s">
        <v>76511</v>
      </c>
      <c r="B2670" s="113" t="s">
        <v>76520</v>
      </c>
      <c r="C2670" s="113">
        <v>480</v>
      </c>
      <c r="D2670" s="113" t="s">
        <v>76385</v>
      </c>
      <c r="E2670" s="113" t="s">
        <v>76514</v>
      </c>
      <c r="F2670" s="113" t="s">
        <v>76418</v>
      </c>
      <c r="G2670" s="113" t="s">
        <v>76419</v>
      </c>
      <c r="H2670" s="113" t="s">
        <v>76419</v>
      </c>
      <c r="I2670" s="113" t="s">
        <v>76420</v>
      </c>
      <c r="J2670" s="115">
        <v>171.05</v>
      </c>
    </row>
    <row r="2671" spans="1:10" x14ac:dyDescent="0.35">
      <c r="A2671" s="113" t="s">
        <v>76511</v>
      </c>
      <c r="B2671" s="113" t="s">
        <v>76520</v>
      </c>
      <c r="C2671" s="113">
        <v>480</v>
      </c>
      <c r="D2671" s="113" t="s">
        <v>76385</v>
      </c>
      <c r="E2671" s="113" t="s">
        <v>76514</v>
      </c>
      <c r="F2671" s="113" t="s">
        <v>76418</v>
      </c>
      <c r="G2671" s="113" t="s">
        <v>76421</v>
      </c>
      <c r="H2671" s="113" t="s">
        <v>76422</v>
      </c>
      <c r="I2671" s="113" t="s">
        <v>76423</v>
      </c>
      <c r="J2671" s="115">
        <v>265.49</v>
      </c>
    </row>
    <row r="2672" spans="1:10" x14ac:dyDescent="0.35">
      <c r="A2672" s="113" t="s">
        <v>76511</v>
      </c>
      <c r="B2672" s="113" t="s">
        <v>76520</v>
      </c>
      <c r="C2672" s="113">
        <v>480</v>
      </c>
      <c r="D2672" s="113" t="s">
        <v>76385</v>
      </c>
      <c r="E2672" s="113" t="s">
        <v>76514</v>
      </c>
      <c r="F2672" s="113" t="s">
        <v>76418</v>
      </c>
      <c r="G2672" s="113" t="s">
        <v>76424</v>
      </c>
      <c r="H2672" s="113" t="s">
        <v>76425</v>
      </c>
      <c r="I2672" s="113" t="s">
        <v>76426</v>
      </c>
      <c r="J2672" s="115">
        <v>175.44</v>
      </c>
    </row>
    <row r="2673" spans="1:10" x14ac:dyDescent="0.35">
      <c r="A2673" s="113" t="s">
        <v>76511</v>
      </c>
      <c r="B2673" s="113" t="s">
        <v>76520</v>
      </c>
      <c r="C2673" s="113">
        <v>480</v>
      </c>
      <c r="D2673" s="113" t="s">
        <v>76385</v>
      </c>
      <c r="E2673" s="113" t="s">
        <v>76514</v>
      </c>
      <c r="F2673" s="113" t="s">
        <v>76418</v>
      </c>
      <c r="G2673" s="113" t="s">
        <v>76427</v>
      </c>
      <c r="H2673" s="113" t="s">
        <v>76428</v>
      </c>
      <c r="I2673" s="113" t="s">
        <v>76429</v>
      </c>
      <c r="J2673" s="115">
        <v>265.49</v>
      </c>
    </row>
    <row r="2674" spans="1:10" x14ac:dyDescent="0.35">
      <c r="A2674" s="113" t="s">
        <v>76511</v>
      </c>
      <c r="B2674" s="113" t="s">
        <v>76520</v>
      </c>
      <c r="C2674" s="113">
        <v>480</v>
      </c>
      <c r="D2674" s="113" t="s">
        <v>76385</v>
      </c>
      <c r="E2674" s="113" t="s">
        <v>76514</v>
      </c>
      <c r="F2674" s="113" t="s">
        <v>76418</v>
      </c>
      <c r="G2674" s="113" t="s">
        <v>76430</v>
      </c>
      <c r="H2674" s="113" t="s">
        <v>76431</v>
      </c>
      <c r="I2674" s="113" t="s">
        <v>76432</v>
      </c>
      <c r="J2674" s="115">
        <v>265.49</v>
      </c>
    </row>
    <row r="2675" spans="1:10" x14ac:dyDescent="0.35">
      <c r="A2675" s="113" t="s">
        <v>76511</v>
      </c>
      <c r="B2675" s="113" t="s">
        <v>76520</v>
      </c>
      <c r="C2675" s="113">
        <v>480</v>
      </c>
      <c r="D2675" s="113" t="s">
        <v>76385</v>
      </c>
      <c r="E2675" s="113" t="s">
        <v>76514</v>
      </c>
      <c r="F2675" s="113" t="s">
        <v>76418</v>
      </c>
      <c r="G2675" s="113" t="s">
        <v>76433</v>
      </c>
      <c r="H2675" s="113" t="s">
        <v>76434</v>
      </c>
      <c r="I2675" s="113" t="s">
        <v>76435</v>
      </c>
      <c r="J2675" s="115">
        <v>233.62</v>
      </c>
    </row>
    <row r="2676" spans="1:10" x14ac:dyDescent="0.35">
      <c r="A2676" s="113" t="s">
        <v>76511</v>
      </c>
      <c r="B2676" s="113" t="s">
        <v>76520</v>
      </c>
      <c r="C2676" s="113">
        <v>480</v>
      </c>
      <c r="D2676" s="113" t="s">
        <v>76385</v>
      </c>
      <c r="E2676" s="113" t="s">
        <v>76514</v>
      </c>
      <c r="F2676" s="113" t="s">
        <v>76418</v>
      </c>
      <c r="G2676" s="113" t="s">
        <v>76436</v>
      </c>
      <c r="H2676" s="113" t="s">
        <v>76437</v>
      </c>
      <c r="I2676" s="113" t="s">
        <v>76438</v>
      </c>
      <c r="J2676" s="115">
        <v>213.16</v>
      </c>
    </row>
    <row r="2677" spans="1:10" x14ac:dyDescent="0.35">
      <c r="A2677" s="113" t="s">
        <v>76511</v>
      </c>
      <c r="B2677" s="113" t="s">
        <v>76520</v>
      </c>
      <c r="C2677" s="113">
        <v>480</v>
      </c>
      <c r="D2677" s="113" t="s">
        <v>76385</v>
      </c>
      <c r="E2677" s="113" t="s">
        <v>76514</v>
      </c>
      <c r="F2677" s="113" t="s">
        <v>76255</v>
      </c>
      <c r="G2677" s="113" t="s">
        <v>76419</v>
      </c>
      <c r="H2677" s="113" t="s">
        <v>76419</v>
      </c>
      <c r="I2677" s="113" t="s">
        <v>76420</v>
      </c>
      <c r="J2677" s="115">
        <v>136.68</v>
      </c>
    </row>
    <row r="2678" spans="1:10" x14ac:dyDescent="0.35">
      <c r="A2678" s="113" t="s">
        <v>76511</v>
      </c>
      <c r="B2678" s="113" t="s">
        <v>76520</v>
      </c>
      <c r="C2678" s="113">
        <v>480</v>
      </c>
      <c r="D2678" s="113" t="s">
        <v>76385</v>
      </c>
      <c r="E2678" s="113" t="s">
        <v>76514</v>
      </c>
      <c r="F2678" s="113" t="s">
        <v>76255</v>
      </c>
      <c r="G2678" s="113" t="s">
        <v>76421</v>
      </c>
      <c r="H2678" s="113" t="s">
        <v>76422</v>
      </c>
      <c r="I2678" s="113" t="s">
        <v>76423</v>
      </c>
      <c r="J2678" s="115">
        <v>223.55</v>
      </c>
    </row>
    <row r="2679" spans="1:10" x14ac:dyDescent="0.35">
      <c r="A2679" s="113" t="s">
        <v>76511</v>
      </c>
      <c r="B2679" s="113" t="s">
        <v>76520</v>
      </c>
      <c r="C2679" s="113">
        <v>480</v>
      </c>
      <c r="D2679" s="113" t="s">
        <v>76385</v>
      </c>
      <c r="E2679" s="113" t="s">
        <v>76514</v>
      </c>
      <c r="F2679" s="113" t="s">
        <v>76255</v>
      </c>
      <c r="G2679" s="113" t="s">
        <v>76424</v>
      </c>
      <c r="H2679" s="113" t="s">
        <v>76425</v>
      </c>
      <c r="I2679" s="113" t="s">
        <v>76426</v>
      </c>
      <c r="J2679" s="115">
        <v>163.1</v>
      </c>
    </row>
    <row r="2680" spans="1:10" x14ac:dyDescent="0.35">
      <c r="A2680" s="113" t="s">
        <v>76511</v>
      </c>
      <c r="B2680" s="113" t="s">
        <v>76520</v>
      </c>
      <c r="C2680" s="113">
        <v>480</v>
      </c>
      <c r="D2680" s="113" t="s">
        <v>76385</v>
      </c>
      <c r="E2680" s="113" t="s">
        <v>76514</v>
      </c>
      <c r="F2680" s="113" t="s">
        <v>76255</v>
      </c>
      <c r="G2680" s="113" t="s">
        <v>76427</v>
      </c>
      <c r="H2680" s="113" t="s">
        <v>76428</v>
      </c>
      <c r="I2680" s="113" t="s">
        <v>76429</v>
      </c>
      <c r="J2680" s="115">
        <v>223.55</v>
      </c>
    </row>
    <row r="2681" spans="1:10" x14ac:dyDescent="0.35">
      <c r="A2681" s="113" t="s">
        <v>76511</v>
      </c>
      <c r="B2681" s="113" t="s">
        <v>76520</v>
      </c>
      <c r="C2681" s="113">
        <v>480</v>
      </c>
      <c r="D2681" s="113" t="s">
        <v>76385</v>
      </c>
      <c r="E2681" s="113" t="s">
        <v>76514</v>
      </c>
      <c r="F2681" s="113" t="s">
        <v>76255</v>
      </c>
      <c r="G2681" s="113" t="s">
        <v>76430</v>
      </c>
      <c r="H2681" s="113" t="s">
        <v>76431</v>
      </c>
      <c r="I2681" s="113" t="s">
        <v>76432</v>
      </c>
      <c r="J2681" s="115">
        <v>201.03</v>
      </c>
    </row>
    <row r="2682" spans="1:10" x14ac:dyDescent="0.35">
      <c r="A2682" s="113" t="s">
        <v>76511</v>
      </c>
      <c r="B2682" s="113" t="s">
        <v>76520</v>
      </c>
      <c r="C2682" s="113">
        <v>480</v>
      </c>
      <c r="D2682" s="113" t="s">
        <v>76385</v>
      </c>
      <c r="E2682" s="113" t="s">
        <v>76514</v>
      </c>
      <c r="F2682" s="113" t="s">
        <v>76255</v>
      </c>
      <c r="G2682" s="113" t="s">
        <v>76433</v>
      </c>
      <c r="H2682" s="113" t="s">
        <v>76434</v>
      </c>
      <c r="I2682" s="113" t="s">
        <v>76435</v>
      </c>
      <c r="J2682" s="115">
        <v>175.6</v>
      </c>
    </row>
    <row r="2683" spans="1:10" x14ac:dyDescent="0.35">
      <c r="A2683" s="113" t="s">
        <v>76511</v>
      </c>
      <c r="B2683" s="113" t="s">
        <v>76520</v>
      </c>
      <c r="C2683" s="113">
        <v>480</v>
      </c>
      <c r="D2683" s="113" t="s">
        <v>76385</v>
      </c>
      <c r="E2683" s="113" t="s">
        <v>76514</v>
      </c>
      <c r="F2683" s="113" t="s">
        <v>76255</v>
      </c>
      <c r="G2683" s="113" t="s">
        <v>76436</v>
      </c>
      <c r="H2683" s="113" t="s">
        <v>76437</v>
      </c>
      <c r="I2683" s="113" t="s">
        <v>76438</v>
      </c>
      <c r="J2683" s="115">
        <v>255.31</v>
      </c>
    </row>
    <row r="2684" spans="1:10" x14ac:dyDescent="0.35">
      <c r="A2684" s="113" t="s">
        <v>76511</v>
      </c>
      <c r="B2684" s="113" t="s">
        <v>76520</v>
      </c>
      <c r="C2684" s="113">
        <v>480</v>
      </c>
      <c r="D2684" s="113" t="s">
        <v>76385</v>
      </c>
      <c r="E2684" s="113" t="s">
        <v>76514</v>
      </c>
      <c r="F2684" s="113" t="s">
        <v>76256</v>
      </c>
      <c r="G2684" s="113" t="s">
        <v>76419</v>
      </c>
      <c r="H2684" s="113" t="s">
        <v>76419</v>
      </c>
      <c r="I2684" s="113" t="s">
        <v>76420</v>
      </c>
      <c r="J2684" s="115">
        <v>138.13999999999999</v>
      </c>
    </row>
    <row r="2685" spans="1:10" x14ac:dyDescent="0.35">
      <c r="A2685" s="113" t="s">
        <v>76511</v>
      </c>
      <c r="B2685" s="113" t="s">
        <v>76520</v>
      </c>
      <c r="C2685" s="113">
        <v>480</v>
      </c>
      <c r="D2685" s="113" t="s">
        <v>76385</v>
      </c>
      <c r="E2685" s="113" t="s">
        <v>76514</v>
      </c>
      <c r="F2685" s="113" t="s">
        <v>76256</v>
      </c>
      <c r="G2685" s="113" t="s">
        <v>76421</v>
      </c>
      <c r="H2685" s="113" t="s">
        <v>76422</v>
      </c>
      <c r="I2685" s="113" t="s">
        <v>76423</v>
      </c>
      <c r="J2685" s="115">
        <v>156.72</v>
      </c>
    </row>
    <row r="2686" spans="1:10" x14ac:dyDescent="0.35">
      <c r="A2686" s="113" t="s">
        <v>76511</v>
      </c>
      <c r="B2686" s="113" t="s">
        <v>76520</v>
      </c>
      <c r="C2686" s="113">
        <v>480</v>
      </c>
      <c r="D2686" s="113" t="s">
        <v>76385</v>
      </c>
      <c r="E2686" s="113" t="s">
        <v>76514</v>
      </c>
      <c r="F2686" s="113" t="s">
        <v>76256</v>
      </c>
      <c r="G2686" s="113" t="s">
        <v>76424</v>
      </c>
      <c r="H2686" s="113" t="s">
        <v>76425</v>
      </c>
      <c r="I2686" s="113" t="s">
        <v>76426</v>
      </c>
      <c r="J2686" s="115">
        <v>157.85</v>
      </c>
    </row>
    <row r="2687" spans="1:10" x14ac:dyDescent="0.35">
      <c r="A2687" s="113" t="s">
        <v>76511</v>
      </c>
      <c r="B2687" s="113" t="s">
        <v>76520</v>
      </c>
      <c r="C2687" s="113">
        <v>480</v>
      </c>
      <c r="D2687" s="113" t="s">
        <v>76385</v>
      </c>
      <c r="E2687" s="113" t="s">
        <v>76514</v>
      </c>
      <c r="F2687" s="113" t="s">
        <v>76256</v>
      </c>
      <c r="G2687" s="113" t="s">
        <v>76427</v>
      </c>
      <c r="H2687" s="113" t="s">
        <v>76428</v>
      </c>
      <c r="I2687" s="113" t="s">
        <v>76429</v>
      </c>
      <c r="J2687" s="115">
        <v>156.72</v>
      </c>
    </row>
    <row r="2688" spans="1:10" x14ac:dyDescent="0.35">
      <c r="A2688" s="113" t="s">
        <v>76511</v>
      </c>
      <c r="B2688" s="113" t="s">
        <v>76520</v>
      </c>
      <c r="C2688" s="113">
        <v>480</v>
      </c>
      <c r="D2688" s="113" t="s">
        <v>76385</v>
      </c>
      <c r="E2688" s="113" t="s">
        <v>76514</v>
      </c>
      <c r="F2688" s="113" t="s">
        <v>76256</v>
      </c>
      <c r="G2688" s="113" t="s">
        <v>76430</v>
      </c>
      <c r="H2688" s="113" t="s">
        <v>76431</v>
      </c>
      <c r="I2688" s="113" t="s">
        <v>76432</v>
      </c>
      <c r="J2688" s="115">
        <v>199.9</v>
      </c>
    </row>
    <row r="2689" spans="1:10" x14ac:dyDescent="0.35">
      <c r="A2689" s="113" t="s">
        <v>76511</v>
      </c>
      <c r="B2689" s="113" t="s">
        <v>76520</v>
      </c>
      <c r="C2689" s="113">
        <v>480</v>
      </c>
      <c r="D2689" s="113" t="s">
        <v>76385</v>
      </c>
      <c r="E2689" s="113" t="s">
        <v>76514</v>
      </c>
      <c r="F2689" s="113" t="s">
        <v>76256</v>
      </c>
      <c r="G2689" s="113" t="s">
        <v>76433</v>
      </c>
      <c r="H2689" s="113" t="s">
        <v>76434</v>
      </c>
      <c r="I2689" s="113" t="s">
        <v>76435</v>
      </c>
      <c r="J2689" s="115">
        <v>199.9</v>
      </c>
    </row>
    <row r="2690" spans="1:10" x14ac:dyDescent="0.35">
      <c r="A2690" s="113" t="s">
        <v>76511</v>
      </c>
      <c r="B2690" s="113" t="s">
        <v>76520</v>
      </c>
      <c r="C2690" s="113">
        <v>480</v>
      </c>
      <c r="D2690" s="113" t="s">
        <v>76385</v>
      </c>
      <c r="E2690" s="113" t="s">
        <v>76514</v>
      </c>
      <c r="F2690" s="113" t="s">
        <v>76256</v>
      </c>
      <c r="G2690" s="113" t="s">
        <v>76436</v>
      </c>
      <c r="H2690" s="113" t="s">
        <v>76437</v>
      </c>
      <c r="I2690" s="113" t="s">
        <v>76438</v>
      </c>
      <c r="J2690" s="115">
        <v>290.62</v>
      </c>
    </row>
    <row r="2691" spans="1:10" x14ac:dyDescent="0.35">
      <c r="A2691" s="113" t="s">
        <v>76511</v>
      </c>
      <c r="B2691" s="113" t="s">
        <v>76515</v>
      </c>
      <c r="C2691" s="113">
        <v>483</v>
      </c>
      <c r="D2691" s="113" t="s">
        <v>76386</v>
      </c>
      <c r="E2691" s="113" t="s">
        <v>29</v>
      </c>
      <c r="F2691" s="113" t="s">
        <v>76418</v>
      </c>
      <c r="G2691" s="113" t="s">
        <v>76419</v>
      </c>
      <c r="H2691" s="113" t="s">
        <v>76419</v>
      </c>
      <c r="I2691" s="113" t="s">
        <v>76420</v>
      </c>
      <c r="J2691" s="115">
        <v>171.05</v>
      </c>
    </row>
    <row r="2692" spans="1:10" x14ac:dyDescent="0.35">
      <c r="A2692" s="113" t="s">
        <v>76511</v>
      </c>
      <c r="B2692" s="113" t="s">
        <v>76515</v>
      </c>
      <c r="C2692" s="113">
        <v>483</v>
      </c>
      <c r="D2692" s="113" t="s">
        <v>76386</v>
      </c>
      <c r="E2692" s="113" t="s">
        <v>29</v>
      </c>
      <c r="F2692" s="113" t="s">
        <v>76418</v>
      </c>
      <c r="G2692" s="113" t="s">
        <v>76421</v>
      </c>
      <c r="H2692" s="113" t="s">
        <v>76422</v>
      </c>
      <c r="I2692" s="113" t="s">
        <v>76423</v>
      </c>
      <c r="J2692" s="115">
        <v>265.49</v>
      </c>
    </row>
    <row r="2693" spans="1:10" x14ac:dyDescent="0.35">
      <c r="A2693" s="113" t="s">
        <v>76511</v>
      </c>
      <c r="B2693" s="113" t="s">
        <v>76515</v>
      </c>
      <c r="C2693" s="113">
        <v>483</v>
      </c>
      <c r="D2693" s="113" t="s">
        <v>76386</v>
      </c>
      <c r="E2693" s="113" t="s">
        <v>29</v>
      </c>
      <c r="F2693" s="113" t="s">
        <v>76418</v>
      </c>
      <c r="G2693" s="113" t="s">
        <v>76424</v>
      </c>
      <c r="H2693" s="113" t="s">
        <v>76425</v>
      </c>
      <c r="I2693" s="113" t="s">
        <v>76426</v>
      </c>
      <c r="J2693" s="115">
        <v>175.44</v>
      </c>
    </row>
    <row r="2694" spans="1:10" x14ac:dyDescent="0.35">
      <c r="A2694" s="113" t="s">
        <v>76511</v>
      </c>
      <c r="B2694" s="113" t="s">
        <v>76515</v>
      </c>
      <c r="C2694" s="113">
        <v>483</v>
      </c>
      <c r="D2694" s="113" t="s">
        <v>76386</v>
      </c>
      <c r="E2694" s="113" t="s">
        <v>29</v>
      </c>
      <c r="F2694" s="113" t="s">
        <v>76418</v>
      </c>
      <c r="G2694" s="113" t="s">
        <v>76427</v>
      </c>
      <c r="H2694" s="113" t="s">
        <v>76428</v>
      </c>
      <c r="I2694" s="113" t="s">
        <v>76429</v>
      </c>
      <c r="J2694" s="115">
        <v>265.49</v>
      </c>
    </row>
    <row r="2695" spans="1:10" x14ac:dyDescent="0.35">
      <c r="A2695" s="113" t="s">
        <v>76511</v>
      </c>
      <c r="B2695" s="113" t="s">
        <v>76515</v>
      </c>
      <c r="C2695" s="113">
        <v>483</v>
      </c>
      <c r="D2695" s="113" t="s">
        <v>76386</v>
      </c>
      <c r="E2695" s="113" t="s">
        <v>29</v>
      </c>
      <c r="F2695" s="113" t="s">
        <v>76418</v>
      </c>
      <c r="G2695" s="113" t="s">
        <v>76430</v>
      </c>
      <c r="H2695" s="113" t="s">
        <v>76431</v>
      </c>
      <c r="I2695" s="113" t="s">
        <v>76432</v>
      </c>
      <c r="J2695" s="115">
        <v>265.49</v>
      </c>
    </row>
    <row r="2696" spans="1:10" x14ac:dyDescent="0.35">
      <c r="A2696" s="113" t="s">
        <v>76511</v>
      </c>
      <c r="B2696" s="113" t="s">
        <v>76515</v>
      </c>
      <c r="C2696" s="113">
        <v>483</v>
      </c>
      <c r="D2696" s="113" t="s">
        <v>76386</v>
      </c>
      <c r="E2696" s="113" t="s">
        <v>29</v>
      </c>
      <c r="F2696" s="113" t="s">
        <v>76418</v>
      </c>
      <c r="G2696" s="113" t="s">
        <v>76433</v>
      </c>
      <c r="H2696" s="113" t="s">
        <v>76434</v>
      </c>
      <c r="I2696" s="113" t="s">
        <v>76435</v>
      </c>
      <c r="J2696" s="115">
        <v>233.62</v>
      </c>
    </row>
    <row r="2697" spans="1:10" x14ac:dyDescent="0.35">
      <c r="A2697" s="113" t="s">
        <v>76511</v>
      </c>
      <c r="B2697" s="113" t="s">
        <v>76515</v>
      </c>
      <c r="C2697" s="113">
        <v>483</v>
      </c>
      <c r="D2697" s="113" t="s">
        <v>76386</v>
      </c>
      <c r="E2697" s="113" t="s">
        <v>29</v>
      </c>
      <c r="F2697" s="113" t="s">
        <v>76418</v>
      </c>
      <c r="G2697" s="113" t="s">
        <v>76436</v>
      </c>
      <c r="H2697" s="113" t="s">
        <v>76437</v>
      </c>
      <c r="I2697" s="113" t="s">
        <v>76438</v>
      </c>
      <c r="J2697" s="115">
        <v>213.16</v>
      </c>
    </row>
    <row r="2698" spans="1:10" x14ac:dyDescent="0.35">
      <c r="A2698" s="113" t="s">
        <v>76511</v>
      </c>
      <c r="B2698" s="113" t="s">
        <v>76515</v>
      </c>
      <c r="C2698" s="113">
        <v>483</v>
      </c>
      <c r="D2698" s="113" t="s">
        <v>76386</v>
      </c>
      <c r="E2698" s="113" t="s">
        <v>29</v>
      </c>
      <c r="F2698" s="113" t="s">
        <v>76255</v>
      </c>
      <c r="G2698" s="113" t="s">
        <v>76419</v>
      </c>
      <c r="H2698" s="113" t="s">
        <v>76419</v>
      </c>
      <c r="I2698" s="113" t="s">
        <v>76420</v>
      </c>
      <c r="J2698" s="115">
        <v>136.68</v>
      </c>
    </row>
    <row r="2699" spans="1:10" x14ac:dyDescent="0.35">
      <c r="A2699" s="113" t="s">
        <v>76511</v>
      </c>
      <c r="B2699" s="113" t="s">
        <v>76515</v>
      </c>
      <c r="C2699" s="113">
        <v>483</v>
      </c>
      <c r="D2699" s="113" t="s">
        <v>76386</v>
      </c>
      <c r="E2699" s="113" t="s">
        <v>29</v>
      </c>
      <c r="F2699" s="113" t="s">
        <v>76255</v>
      </c>
      <c r="G2699" s="113" t="s">
        <v>76421</v>
      </c>
      <c r="H2699" s="113" t="s">
        <v>76422</v>
      </c>
      <c r="I2699" s="113" t="s">
        <v>76423</v>
      </c>
      <c r="J2699" s="115">
        <v>223.55</v>
      </c>
    </row>
    <row r="2700" spans="1:10" x14ac:dyDescent="0.35">
      <c r="A2700" s="113" t="s">
        <v>76511</v>
      </c>
      <c r="B2700" s="113" t="s">
        <v>76515</v>
      </c>
      <c r="C2700" s="113">
        <v>483</v>
      </c>
      <c r="D2700" s="113" t="s">
        <v>76386</v>
      </c>
      <c r="E2700" s="113" t="s">
        <v>29</v>
      </c>
      <c r="F2700" s="113" t="s">
        <v>76255</v>
      </c>
      <c r="G2700" s="113" t="s">
        <v>76424</v>
      </c>
      <c r="H2700" s="113" t="s">
        <v>76425</v>
      </c>
      <c r="I2700" s="113" t="s">
        <v>76426</v>
      </c>
      <c r="J2700" s="115">
        <v>163.1</v>
      </c>
    </row>
    <row r="2701" spans="1:10" x14ac:dyDescent="0.35">
      <c r="A2701" s="113" t="s">
        <v>76511</v>
      </c>
      <c r="B2701" s="113" t="s">
        <v>76515</v>
      </c>
      <c r="C2701" s="113">
        <v>483</v>
      </c>
      <c r="D2701" s="113" t="s">
        <v>76386</v>
      </c>
      <c r="E2701" s="113" t="s">
        <v>29</v>
      </c>
      <c r="F2701" s="113" t="s">
        <v>76255</v>
      </c>
      <c r="G2701" s="113" t="s">
        <v>76427</v>
      </c>
      <c r="H2701" s="113" t="s">
        <v>76428</v>
      </c>
      <c r="I2701" s="113" t="s">
        <v>76429</v>
      </c>
      <c r="J2701" s="115">
        <v>223.55</v>
      </c>
    </row>
    <row r="2702" spans="1:10" x14ac:dyDescent="0.35">
      <c r="A2702" s="113" t="s">
        <v>76511</v>
      </c>
      <c r="B2702" s="113" t="s">
        <v>76515</v>
      </c>
      <c r="C2702" s="113">
        <v>483</v>
      </c>
      <c r="D2702" s="113" t="s">
        <v>76386</v>
      </c>
      <c r="E2702" s="113" t="s">
        <v>29</v>
      </c>
      <c r="F2702" s="113" t="s">
        <v>76255</v>
      </c>
      <c r="G2702" s="113" t="s">
        <v>76430</v>
      </c>
      <c r="H2702" s="113" t="s">
        <v>76431</v>
      </c>
      <c r="I2702" s="113" t="s">
        <v>76432</v>
      </c>
      <c r="J2702" s="115">
        <v>201.03</v>
      </c>
    </row>
    <row r="2703" spans="1:10" x14ac:dyDescent="0.35">
      <c r="A2703" s="113" t="s">
        <v>76511</v>
      </c>
      <c r="B2703" s="113" t="s">
        <v>76515</v>
      </c>
      <c r="C2703" s="113">
        <v>483</v>
      </c>
      <c r="D2703" s="113" t="s">
        <v>76386</v>
      </c>
      <c r="E2703" s="113" t="s">
        <v>29</v>
      </c>
      <c r="F2703" s="113" t="s">
        <v>76255</v>
      </c>
      <c r="G2703" s="113" t="s">
        <v>76433</v>
      </c>
      <c r="H2703" s="113" t="s">
        <v>76434</v>
      </c>
      <c r="I2703" s="113" t="s">
        <v>76435</v>
      </c>
      <c r="J2703" s="115">
        <v>175.6</v>
      </c>
    </row>
    <row r="2704" spans="1:10" x14ac:dyDescent="0.35">
      <c r="A2704" s="113" t="s">
        <v>76511</v>
      </c>
      <c r="B2704" s="113" t="s">
        <v>76515</v>
      </c>
      <c r="C2704" s="113">
        <v>483</v>
      </c>
      <c r="D2704" s="113" t="s">
        <v>76386</v>
      </c>
      <c r="E2704" s="113" t="s">
        <v>29</v>
      </c>
      <c r="F2704" s="113" t="s">
        <v>76255</v>
      </c>
      <c r="G2704" s="113" t="s">
        <v>76436</v>
      </c>
      <c r="H2704" s="113" t="s">
        <v>76437</v>
      </c>
      <c r="I2704" s="113" t="s">
        <v>76438</v>
      </c>
      <c r="J2704" s="115">
        <v>255.31</v>
      </c>
    </row>
    <row r="2705" spans="1:10" x14ac:dyDescent="0.35">
      <c r="A2705" s="113" t="s">
        <v>76511</v>
      </c>
      <c r="B2705" s="113" t="s">
        <v>76515</v>
      </c>
      <c r="C2705" s="113">
        <v>483</v>
      </c>
      <c r="D2705" s="113" t="s">
        <v>76386</v>
      </c>
      <c r="E2705" s="113" t="s">
        <v>29</v>
      </c>
      <c r="F2705" s="113" t="s">
        <v>76256</v>
      </c>
      <c r="G2705" s="113" t="s">
        <v>76419</v>
      </c>
      <c r="H2705" s="113" t="s">
        <v>76419</v>
      </c>
      <c r="I2705" s="113" t="s">
        <v>76420</v>
      </c>
      <c r="J2705" s="115">
        <v>138.13999999999999</v>
      </c>
    </row>
    <row r="2706" spans="1:10" x14ac:dyDescent="0.35">
      <c r="A2706" s="113" t="s">
        <v>76511</v>
      </c>
      <c r="B2706" s="113" t="s">
        <v>76515</v>
      </c>
      <c r="C2706" s="113">
        <v>483</v>
      </c>
      <c r="D2706" s="113" t="s">
        <v>76386</v>
      </c>
      <c r="E2706" s="113" t="s">
        <v>29</v>
      </c>
      <c r="F2706" s="113" t="s">
        <v>76256</v>
      </c>
      <c r="G2706" s="113" t="s">
        <v>76421</v>
      </c>
      <c r="H2706" s="113" t="s">
        <v>76422</v>
      </c>
      <c r="I2706" s="113" t="s">
        <v>76423</v>
      </c>
      <c r="J2706" s="115">
        <v>156.72</v>
      </c>
    </row>
    <row r="2707" spans="1:10" x14ac:dyDescent="0.35">
      <c r="A2707" s="113" t="s">
        <v>76511</v>
      </c>
      <c r="B2707" s="113" t="s">
        <v>76515</v>
      </c>
      <c r="C2707" s="113">
        <v>483</v>
      </c>
      <c r="D2707" s="113" t="s">
        <v>76386</v>
      </c>
      <c r="E2707" s="113" t="s">
        <v>29</v>
      </c>
      <c r="F2707" s="113" t="s">
        <v>76256</v>
      </c>
      <c r="G2707" s="113" t="s">
        <v>76424</v>
      </c>
      <c r="H2707" s="113" t="s">
        <v>76425</v>
      </c>
      <c r="I2707" s="113" t="s">
        <v>76426</v>
      </c>
      <c r="J2707" s="115">
        <v>157.85</v>
      </c>
    </row>
    <row r="2708" spans="1:10" x14ac:dyDescent="0.35">
      <c r="A2708" s="113" t="s">
        <v>76511</v>
      </c>
      <c r="B2708" s="113" t="s">
        <v>76515</v>
      </c>
      <c r="C2708" s="113">
        <v>483</v>
      </c>
      <c r="D2708" s="113" t="s">
        <v>76386</v>
      </c>
      <c r="E2708" s="113" t="s">
        <v>29</v>
      </c>
      <c r="F2708" s="113" t="s">
        <v>76256</v>
      </c>
      <c r="G2708" s="113" t="s">
        <v>76427</v>
      </c>
      <c r="H2708" s="113" t="s">
        <v>76428</v>
      </c>
      <c r="I2708" s="113" t="s">
        <v>76429</v>
      </c>
      <c r="J2708" s="115">
        <v>156.72</v>
      </c>
    </row>
    <row r="2709" spans="1:10" x14ac:dyDescent="0.35">
      <c r="A2709" s="113" t="s">
        <v>76511</v>
      </c>
      <c r="B2709" s="113" t="s">
        <v>76515</v>
      </c>
      <c r="C2709" s="113">
        <v>483</v>
      </c>
      <c r="D2709" s="113" t="s">
        <v>76386</v>
      </c>
      <c r="E2709" s="113" t="s">
        <v>29</v>
      </c>
      <c r="F2709" s="113" t="s">
        <v>76256</v>
      </c>
      <c r="G2709" s="113" t="s">
        <v>76430</v>
      </c>
      <c r="H2709" s="113" t="s">
        <v>76431</v>
      </c>
      <c r="I2709" s="113" t="s">
        <v>76432</v>
      </c>
      <c r="J2709" s="115">
        <v>199.9</v>
      </c>
    </row>
    <row r="2710" spans="1:10" x14ac:dyDescent="0.35">
      <c r="A2710" s="113" t="s">
        <v>76511</v>
      </c>
      <c r="B2710" s="113" t="s">
        <v>76515</v>
      </c>
      <c r="C2710" s="113">
        <v>483</v>
      </c>
      <c r="D2710" s="113" t="s">
        <v>76386</v>
      </c>
      <c r="E2710" s="113" t="s">
        <v>29</v>
      </c>
      <c r="F2710" s="113" t="s">
        <v>76256</v>
      </c>
      <c r="G2710" s="113" t="s">
        <v>76433</v>
      </c>
      <c r="H2710" s="113" t="s">
        <v>76434</v>
      </c>
      <c r="I2710" s="113" t="s">
        <v>76435</v>
      </c>
      <c r="J2710" s="115">
        <v>199.9</v>
      </c>
    </row>
    <row r="2711" spans="1:10" x14ac:dyDescent="0.35">
      <c r="A2711" s="113" t="s">
        <v>76511</v>
      </c>
      <c r="B2711" s="113" t="s">
        <v>76515</v>
      </c>
      <c r="C2711" s="113">
        <v>483</v>
      </c>
      <c r="D2711" s="113" t="s">
        <v>76386</v>
      </c>
      <c r="E2711" s="113" t="s">
        <v>29</v>
      </c>
      <c r="F2711" s="113" t="s">
        <v>76256</v>
      </c>
      <c r="G2711" s="113" t="s">
        <v>76436</v>
      </c>
      <c r="H2711" s="113" t="s">
        <v>76437</v>
      </c>
      <c r="I2711" s="113" t="s">
        <v>76438</v>
      </c>
      <c r="J2711" s="115">
        <v>290.62</v>
      </c>
    </row>
    <row r="2712" spans="1:10" x14ac:dyDescent="0.35">
      <c r="A2712" s="113" t="s">
        <v>76511</v>
      </c>
      <c r="B2712" s="113" t="s">
        <v>76512</v>
      </c>
      <c r="C2712" s="113">
        <v>492</v>
      </c>
      <c r="D2712" s="113" t="s">
        <v>76387</v>
      </c>
      <c r="E2712" s="113" t="s">
        <v>76506</v>
      </c>
      <c r="F2712" s="113" t="s">
        <v>76418</v>
      </c>
      <c r="G2712" s="113" t="s">
        <v>76419</v>
      </c>
      <c r="H2712" s="113" t="s">
        <v>76419</v>
      </c>
      <c r="I2712" s="113" t="s">
        <v>76420</v>
      </c>
      <c r="J2712" s="115">
        <v>171.05</v>
      </c>
    </row>
    <row r="2713" spans="1:10" x14ac:dyDescent="0.35">
      <c r="A2713" s="113" t="s">
        <v>76511</v>
      </c>
      <c r="B2713" s="113" t="s">
        <v>76512</v>
      </c>
      <c r="C2713" s="113">
        <v>492</v>
      </c>
      <c r="D2713" s="113" t="s">
        <v>76387</v>
      </c>
      <c r="E2713" s="113" t="s">
        <v>76506</v>
      </c>
      <c r="F2713" s="113" t="s">
        <v>76418</v>
      </c>
      <c r="G2713" s="113" t="s">
        <v>76421</v>
      </c>
      <c r="H2713" s="113" t="s">
        <v>76422</v>
      </c>
      <c r="I2713" s="113" t="s">
        <v>76423</v>
      </c>
      <c r="J2713" s="115">
        <v>265.49</v>
      </c>
    </row>
    <row r="2714" spans="1:10" x14ac:dyDescent="0.35">
      <c r="A2714" s="113" t="s">
        <v>76511</v>
      </c>
      <c r="B2714" s="113" t="s">
        <v>76512</v>
      </c>
      <c r="C2714" s="113">
        <v>492</v>
      </c>
      <c r="D2714" s="113" t="s">
        <v>76387</v>
      </c>
      <c r="E2714" s="113" t="s">
        <v>76506</v>
      </c>
      <c r="F2714" s="113" t="s">
        <v>76418</v>
      </c>
      <c r="G2714" s="113" t="s">
        <v>76424</v>
      </c>
      <c r="H2714" s="113" t="s">
        <v>76425</v>
      </c>
      <c r="I2714" s="113" t="s">
        <v>76426</v>
      </c>
      <c r="J2714" s="115">
        <v>175.44</v>
      </c>
    </row>
    <row r="2715" spans="1:10" x14ac:dyDescent="0.35">
      <c r="A2715" s="113" t="s">
        <v>76511</v>
      </c>
      <c r="B2715" s="113" t="s">
        <v>76512</v>
      </c>
      <c r="C2715" s="113">
        <v>492</v>
      </c>
      <c r="D2715" s="113" t="s">
        <v>76387</v>
      </c>
      <c r="E2715" s="113" t="s">
        <v>76506</v>
      </c>
      <c r="F2715" s="113" t="s">
        <v>76418</v>
      </c>
      <c r="G2715" s="113" t="s">
        <v>76427</v>
      </c>
      <c r="H2715" s="113" t="s">
        <v>76428</v>
      </c>
      <c r="I2715" s="113" t="s">
        <v>76429</v>
      </c>
      <c r="J2715" s="115">
        <v>265.49</v>
      </c>
    </row>
    <row r="2716" spans="1:10" x14ac:dyDescent="0.35">
      <c r="A2716" s="113" t="s">
        <v>76511</v>
      </c>
      <c r="B2716" s="113" t="s">
        <v>76512</v>
      </c>
      <c r="C2716" s="113">
        <v>492</v>
      </c>
      <c r="D2716" s="113" t="s">
        <v>76387</v>
      </c>
      <c r="E2716" s="113" t="s">
        <v>76506</v>
      </c>
      <c r="F2716" s="113" t="s">
        <v>76418</v>
      </c>
      <c r="G2716" s="113" t="s">
        <v>76430</v>
      </c>
      <c r="H2716" s="113" t="s">
        <v>76431</v>
      </c>
      <c r="I2716" s="113" t="s">
        <v>76432</v>
      </c>
      <c r="J2716" s="115">
        <v>265.49</v>
      </c>
    </row>
    <row r="2717" spans="1:10" x14ac:dyDescent="0.35">
      <c r="A2717" s="113" t="s">
        <v>76511</v>
      </c>
      <c r="B2717" s="113" t="s">
        <v>76512</v>
      </c>
      <c r="C2717" s="113">
        <v>492</v>
      </c>
      <c r="D2717" s="113" t="s">
        <v>76387</v>
      </c>
      <c r="E2717" s="113" t="s">
        <v>76506</v>
      </c>
      <c r="F2717" s="113" t="s">
        <v>76418</v>
      </c>
      <c r="G2717" s="113" t="s">
        <v>76433</v>
      </c>
      <c r="H2717" s="113" t="s">
        <v>76434</v>
      </c>
      <c r="I2717" s="113" t="s">
        <v>76435</v>
      </c>
      <c r="J2717" s="115">
        <v>233.62</v>
      </c>
    </row>
    <row r="2718" spans="1:10" x14ac:dyDescent="0.35">
      <c r="A2718" s="113" t="s">
        <v>76511</v>
      </c>
      <c r="B2718" s="113" t="s">
        <v>76512</v>
      </c>
      <c r="C2718" s="113">
        <v>492</v>
      </c>
      <c r="D2718" s="113" t="s">
        <v>76387</v>
      </c>
      <c r="E2718" s="113" t="s">
        <v>76506</v>
      </c>
      <c r="F2718" s="113" t="s">
        <v>76418</v>
      </c>
      <c r="G2718" s="113" t="s">
        <v>76436</v>
      </c>
      <c r="H2718" s="113" t="s">
        <v>76437</v>
      </c>
      <c r="I2718" s="113" t="s">
        <v>76438</v>
      </c>
      <c r="J2718" s="115">
        <v>213.16</v>
      </c>
    </row>
    <row r="2719" spans="1:10" x14ac:dyDescent="0.35">
      <c r="A2719" s="113" t="s">
        <v>76511</v>
      </c>
      <c r="B2719" s="113" t="s">
        <v>76512</v>
      </c>
      <c r="C2719" s="113">
        <v>492</v>
      </c>
      <c r="D2719" s="113" t="s">
        <v>76387</v>
      </c>
      <c r="E2719" s="113" t="s">
        <v>76506</v>
      </c>
      <c r="F2719" s="113" t="s">
        <v>76255</v>
      </c>
      <c r="G2719" s="113" t="s">
        <v>76419</v>
      </c>
      <c r="H2719" s="113" t="s">
        <v>76419</v>
      </c>
      <c r="I2719" s="113" t="s">
        <v>76420</v>
      </c>
      <c r="J2719" s="115">
        <v>136.68</v>
      </c>
    </row>
    <row r="2720" spans="1:10" x14ac:dyDescent="0.35">
      <c r="A2720" s="113" t="s">
        <v>76511</v>
      </c>
      <c r="B2720" s="113" t="s">
        <v>76512</v>
      </c>
      <c r="C2720" s="113">
        <v>492</v>
      </c>
      <c r="D2720" s="113" t="s">
        <v>76387</v>
      </c>
      <c r="E2720" s="113" t="s">
        <v>76506</v>
      </c>
      <c r="F2720" s="113" t="s">
        <v>76255</v>
      </c>
      <c r="G2720" s="113" t="s">
        <v>76421</v>
      </c>
      <c r="H2720" s="113" t="s">
        <v>76422</v>
      </c>
      <c r="I2720" s="113" t="s">
        <v>76423</v>
      </c>
      <c r="J2720" s="115">
        <v>223.55</v>
      </c>
    </row>
    <row r="2721" spans="1:10" x14ac:dyDescent="0.35">
      <c r="A2721" s="113" t="s">
        <v>76511</v>
      </c>
      <c r="B2721" s="113" t="s">
        <v>76512</v>
      </c>
      <c r="C2721" s="113">
        <v>492</v>
      </c>
      <c r="D2721" s="113" t="s">
        <v>76387</v>
      </c>
      <c r="E2721" s="113" t="s">
        <v>76506</v>
      </c>
      <c r="F2721" s="113" t="s">
        <v>76255</v>
      </c>
      <c r="G2721" s="113" t="s">
        <v>76424</v>
      </c>
      <c r="H2721" s="113" t="s">
        <v>76425</v>
      </c>
      <c r="I2721" s="113" t="s">
        <v>76426</v>
      </c>
      <c r="J2721" s="115">
        <v>163.1</v>
      </c>
    </row>
    <row r="2722" spans="1:10" x14ac:dyDescent="0.35">
      <c r="A2722" s="113" t="s">
        <v>76511</v>
      </c>
      <c r="B2722" s="113" t="s">
        <v>76512</v>
      </c>
      <c r="C2722" s="113">
        <v>492</v>
      </c>
      <c r="D2722" s="113" t="s">
        <v>76387</v>
      </c>
      <c r="E2722" s="113" t="s">
        <v>76506</v>
      </c>
      <c r="F2722" s="113" t="s">
        <v>76255</v>
      </c>
      <c r="G2722" s="113" t="s">
        <v>76427</v>
      </c>
      <c r="H2722" s="113" t="s">
        <v>76428</v>
      </c>
      <c r="I2722" s="113" t="s">
        <v>76429</v>
      </c>
      <c r="J2722" s="115">
        <v>223.55</v>
      </c>
    </row>
    <row r="2723" spans="1:10" x14ac:dyDescent="0.35">
      <c r="A2723" s="113" t="s">
        <v>76511</v>
      </c>
      <c r="B2723" s="113" t="s">
        <v>76512</v>
      </c>
      <c r="C2723" s="113">
        <v>492</v>
      </c>
      <c r="D2723" s="113" t="s">
        <v>76387</v>
      </c>
      <c r="E2723" s="113" t="s">
        <v>76506</v>
      </c>
      <c r="F2723" s="113" t="s">
        <v>76255</v>
      </c>
      <c r="G2723" s="113" t="s">
        <v>76430</v>
      </c>
      <c r="H2723" s="113" t="s">
        <v>76431</v>
      </c>
      <c r="I2723" s="113" t="s">
        <v>76432</v>
      </c>
      <c r="J2723" s="115">
        <v>201.03</v>
      </c>
    </row>
    <row r="2724" spans="1:10" x14ac:dyDescent="0.35">
      <c r="A2724" s="113" t="s">
        <v>76511</v>
      </c>
      <c r="B2724" s="113" t="s">
        <v>76512</v>
      </c>
      <c r="C2724" s="113">
        <v>492</v>
      </c>
      <c r="D2724" s="113" t="s">
        <v>76387</v>
      </c>
      <c r="E2724" s="113" t="s">
        <v>76506</v>
      </c>
      <c r="F2724" s="113" t="s">
        <v>76255</v>
      </c>
      <c r="G2724" s="113" t="s">
        <v>76433</v>
      </c>
      <c r="H2724" s="113" t="s">
        <v>76434</v>
      </c>
      <c r="I2724" s="113" t="s">
        <v>76435</v>
      </c>
      <c r="J2724" s="115">
        <v>175.6</v>
      </c>
    </row>
    <row r="2725" spans="1:10" x14ac:dyDescent="0.35">
      <c r="A2725" s="113" t="s">
        <v>76511</v>
      </c>
      <c r="B2725" s="113" t="s">
        <v>76512</v>
      </c>
      <c r="C2725" s="113">
        <v>492</v>
      </c>
      <c r="D2725" s="113" t="s">
        <v>76387</v>
      </c>
      <c r="E2725" s="113" t="s">
        <v>76506</v>
      </c>
      <c r="F2725" s="113" t="s">
        <v>76255</v>
      </c>
      <c r="G2725" s="113" t="s">
        <v>76436</v>
      </c>
      <c r="H2725" s="113" t="s">
        <v>76437</v>
      </c>
      <c r="I2725" s="113" t="s">
        <v>76438</v>
      </c>
      <c r="J2725" s="115">
        <v>255.31</v>
      </c>
    </row>
    <row r="2726" spans="1:10" x14ac:dyDescent="0.35">
      <c r="A2726" s="113" t="s">
        <v>76511</v>
      </c>
      <c r="B2726" s="113" t="s">
        <v>76512</v>
      </c>
      <c r="C2726" s="113">
        <v>492</v>
      </c>
      <c r="D2726" s="113" t="s">
        <v>76387</v>
      </c>
      <c r="E2726" s="113" t="s">
        <v>76506</v>
      </c>
      <c r="F2726" s="113" t="s">
        <v>76256</v>
      </c>
      <c r="G2726" s="113" t="s">
        <v>76419</v>
      </c>
      <c r="H2726" s="113" t="s">
        <v>76419</v>
      </c>
      <c r="I2726" s="113" t="s">
        <v>76420</v>
      </c>
      <c r="J2726" s="115">
        <v>138.13999999999999</v>
      </c>
    </row>
    <row r="2727" spans="1:10" x14ac:dyDescent="0.35">
      <c r="A2727" s="113" t="s">
        <v>76511</v>
      </c>
      <c r="B2727" s="113" t="s">
        <v>76512</v>
      </c>
      <c r="C2727" s="113">
        <v>492</v>
      </c>
      <c r="D2727" s="113" t="s">
        <v>76387</v>
      </c>
      <c r="E2727" s="113" t="s">
        <v>76506</v>
      </c>
      <c r="F2727" s="113" t="s">
        <v>76256</v>
      </c>
      <c r="G2727" s="113" t="s">
        <v>76421</v>
      </c>
      <c r="H2727" s="113" t="s">
        <v>76422</v>
      </c>
      <c r="I2727" s="113" t="s">
        <v>76423</v>
      </c>
      <c r="J2727" s="115">
        <v>156.72</v>
      </c>
    </row>
    <row r="2728" spans="1:10" x14ac:dyDescent="0.35">
      <c r="A2728" s="113" t="s">
        <v>76511</v>
      </c>
      <c r="B2728" s="113" t="s">
        <v>76512</v>
      </c>
      <c r="C2728" s="113">
        <v>492</v>
      </c>
      <c r="D2728" s="113" t="s">
        <v>76387</v>
      </c>
      <c r="E2728" s="113" t="s">
        <v>76506</v>
      </c>
      <c r="F2728" s="113" t="s">
        <v>76256</v>
      </c>
      <c r="G2728" s="113" t="s">
        <v>76424</v>
      </c>
      <c r="H2728" s="113" t="s">
        <v>76425</v>
      </c>
      <c r="I2728" s="113" t="s">
        <v>76426</v>
      </c>
      <c r="J2728" s="115">
        <v>157.85</v>
      </c>
    </row>
    <row r="2729" spans="1:10" x14ac:dyDescent="0.35">
      <c r="A2729" s="113" t="s">
        <v>76511</v>
      </c>
      <c r="B2729" s="113" t="s">
        <v>76512</v>
      </c>
      <c r="C2729" s="113">
        <v>492</v>
      </c>
      <c r="D2729" s="113" t="s">
        <v>76387</v>
      </c>
      <c r="E2729" s="113" t="s">
        <v>76506</v>
      </c>
      <c r="F2729" s="113" t="s">
        <v>76256</v>
      </c>
      <c r="G2729" s="113" t="s">
        <v>76427</v>
      </c>
      <c r="H2729" s="113" t="s">
        <v>76428</v>
      </c>
      <c r="I2729" s="113" t="s">
        <v>76429</v>
      </c>
      <c r="J2729" s="115">
        <v>156.72</v>
      </c>
    </row>
    <row r="2730" spans="1:10" x14ac:dyDescent="0.35">
      <c r="A2730" s="113" t="s">
        <v>76511</v>
      </c>
      <c r="B2730" s="113" t="s">
        <v>76512</v>
      </c>
      <c r="C2730" s="113">
        <v>492</v>
      </c>
      <c r="D2730" s="113" t="s">
        <v>76387</v>
      </c>
      <c r="E2730" s="113" t="s">
        <v>76506</v>
      </c>
      <c r="F2730" s="113" t="s">
        <v>76256</v>
      </c>
      <c r="G2730" s="113" t="s">
        <v>76430</v>
      </c>
      <c r="H2730" s="113" t="s">
        <v>76431</v>
      </c>
      <c r="I2730" s="113" t="s">
        <v>76432</v>
      </c>
      <c r="J2730" s="115">
        <v>199.9</v>
      </c>
    </row>
    <row r="2731" spans="1:10" x14ac:dyDescent="0.35">
      <c r="A2731" s="113" t="s">
        <v>76511</v>
      </c>
      <c r="B2731" s="113" t="s">
        <v>76512</v>
      </c>
      <c r="C2731" s="113">
        <v>492</v>
      </c>
      <c r="D2731" s="113" t="s">
        <v>76387</v>
      </c>
      <c r="E2731" s="113" t="s">
        <v>76506</v>
      </c>
      <c r="F2731" s="113" t="s">
        <v>76256</v>
      </c>
      <c r="G2731" s="113" t="s">
        <v>76433</v>
      </c>
      <c r="H2731" s="113" t="s">
        <v>76434</v>
      </c>
      <c r="I2731" s="113" t="s">
        <v>76435</v>
      </c>
      <c r="J2731" s="115">
        <v>199.9</v>
      </c>
    </row>
    <row r="2732" spans="1:10" x14ac:dyDescent="0.35">
      <c r="A2732" s="113" t="s">
        <v>76511</v>
      </c>
      <c r="B2732" s="113" t="s">
        <v>76512</v>
      </c>
      <c r="C2732" s="113">
        <v>492</v>
      </c>
      <c r="D2732" s="113" t="s">
        <v>76387</v>
      </c>
      <c r="E2732" s="113" t="s">
        <v>76506</v>
      </c>
      <c r="F2732" s="113" t="s">
        <v>76256</v>
      </c>
      <c r="G2732" s="113" t="s">
        <v>76436</v>
      </c>
      <c r="H2732" s="113" t="s">
        <v>76437</v>
      </c>
      <c r="I2732" s="113" t="s">
        <v>76438</v>
      </c>
      <c r="J2732" s="115">
        <v>290.62</v>
      </c>
    </row>
    <row r="2733" spans="1:10" x14ac:dyDescent="0.35">
      <c r="A2733" s="113" t="s">
        <v>76511</v>
      </c>
      <c r="B2733" s="113" t="s">
        <v>76512</v>
      </c>
      <c r="C2733" s="113">
        <v>493</v>
      </c>
      <c r="D2733" s="113" t="s">
        <v>76533</v>
      </c>
      <c r="E2733" s="113" t="s">
        <v>76506</v>
      </c>
      <c r="F2733" s="113" t="s">
        <v>76418</v>
      </c>
      <c r="G2733" s="113" t="s">
        <v>76419</v>
      </c>
      <c r="H2733" s="113" t="s">
        <v>76419</v>
      </c>
      <c r="I2733" s="113" t="s">
        <v>76420</v>
      </c>
      <c r="J2733" s="115">
        <v>171.05</v>
      </c>
    </row>
    <row r="2734" spans="1:10" x14ac:dyDescent="0.35">
      <c r="A2734" s="113" t="s">
        <v>76511</v>
      </c>
      <c r="B2734" s="113" t="s">
        <v>76512</v>
      </c>
      <c r="C2734" s="113">
        <v>493</v>
      </c>
      <c r="D2734" s="113" t="s">
        <v>76533</v>
      </c>
      <c r="E2734" s="113" t="s">
        <v>76506</v>
      </c>
      <c r="F2734" s="113" t="s">
        <v>76418</v>
      </c>
      <c r="G2734" s="113" t="s">
        <v>76421</v>
      </c>
      <c r="H2734" s="113" t="s">
        <v>76422</v>
      </c>
      <c r="I2734" s="113" t="s">
        <v>76423</v>
      </c>
      <c r="J2734" s="115">
        <v>265.49</v>
      </c>
    </row>
    <row r="2735" spans="1:10" x14ac:dyDescent="0.35">
      <c r="A2735" s="113" t="s">
        <v>76511</v>
      </c>
      <c r="B2735" s="113" t="s">
        <v>76512</v>
      </c>
      <c r="C2735" s="113">
        <v>493</v>
      </c>
      <c r="D2735" s="113" t="s">
        <v>76533</v>
      </c>
      <c r="E2735" s="113" t="s">
        <v>76506</v>
      </c>
      <c r="F2735" s="113" t="s">
        <v>76418</v>
      </c>
      <c r="G2735" s="113" t="s">
        <v>76424</v>
      </c>
      <c r="H2735" s="113" t="s">
        <v>76425</v>
      </c>
      <c r="I2735" s="113" t="s">
        <v>76426</v>
      </c>
      <c r="J2735" s="115">
        <v>175.44</v>
      </c>
    </row>
    <row r="2736" spans="1:10" x14ac:dyDescent="0.35">
      <c r="A2736" s="113" t="s">
        <v>76511</v>
      </c>
      <c r="B2736" s="113" t="s">
        <v>76512</v>
      </c>
      <c r="C2736" s="113">
        <v>493</v>
      </c>
      <c r="D2736" s="113" t="s">
        <v>76533</v>
      </c>
      <c r="E2736" s="113" t="s">
        <v>76506</v>
      </c>
      <c r="F2736" s="113" t="s">
        <v>76418</v>
      </c>
      <c r="G2736" s="113" t="s">
        <v>76427</v>
      </c>
      <c r="H2736" s="113" t="s">
        <v>76428</v>
      </c>
      <c r="I2736" s="113" t="s">
        <v>76429</v>
      </c>
      <c r="J2736" s="115">
        <v>265.49</v>
      </c>
    </row>
    <row r="2737" spans="1:10" x14ac:dyDescent="0.35">
      <c r="A2737" s="113" t="s">
        <v>76511</v>
      </c>
      <c r="B2737" s="113" t="s">
        <v>76512</v>
      </c>
      <c r="C2737" s="113">
        <v>493</v>
      </c>
      <c r="D2737" s="113" t="s">
        <v>76533</v>
      </c>
      <c r="E2737" s="113" t="s">
        <v>76506</v>
      </c>
      <c r="F2737" s="113" t="s">
        <v>76418</v>
      </c>
      <c r="G2737" s="113" t="s">
        <v>76430</v>
      </c>
      <c r="H2737" s="113" t="s">
        <v>76431</v>
      </c>
      <c r="I2737" s="113" t="s">
        <v>76432</v>
      </c>
      <c r="J2737" s="115">
        <v>265.49</v>
      </c>
    </row>
    <row r="2738" spans="1:10" x14ac:dyDescent="0.35">
      <c r="A2738" s="113" t="s">
        <v>76511</v>
      </c>
      <c r="B2738" s="113" t="s">
        <v>76512</v>
      </c>
      <c r="C2738" s="113">
        <v>493</v>
      </c>
      <c r="D2738" s="113" t="s">
        <v>76533</v>
      </c>
      <c r="E2738" s="113" t="s">
        <v>76506</v>
      </c>
      <c r="F2738" s="113" t="s">
        <v>76418</v>
      </c>
      <c r="G2738" s="113" t="s">
        <v>76433</v>
      </c>
      <c r="H2738" s="113" t="s">
        <v>76434</v>
      </c>
      <c r="I2738" s="113" t="s">
        <v>76435</v>
      </c>
      <c r="J2738" s="115">
        <v>233.62</v>
      </c>
    </row>
    <row r="2739" spans="1:10" x14ac:dyDescent="0.35">
      <c r="A2739" s="113" t="s">
        <v>76511</v>
      </c>
      <c r="B2739" s="113" t="s">
        <v>76512</v>
      </c>
      <c r="C2739" s="113">
        <v>493</v>
      </c>
      <c r="D2739" s="113" t="s">
        <v>76533</v>
      </c>
      <c r="E2739" s="113" t="s">
        <v>76506</v>
      </c>
      <c r="F2739" s="113" t="s">
        <v>76418</v>
      </c>
      <c r="G2739" s="113" t="s">
        <v>76436</v>
      </c>
      <c r="H2739" s="113" t="s">
        <v>76437</v>
      </c>
      <c r="I2739" s="113" t="s">
        <v>76438</v>
      </c>
      <c r="J2739" s="115">
        <v>213.16</v>
      </c>
    </row>
    <row r="2740" spans="1:10" x14ac:dyDescent="0.35">
      <c r="A2740" s="113" t="s">
        <v>76511</v>
      </c>
      <c r="B2740" s="113" t="s">
        <v>76512</v>
      </c>
      <c r="C2740" s="113">
        <v>493</v>
      </c>
      <c r="D2740" s="113" t="s">
        <v>76533</v>
      </c>
      <c r="E2740" s="113" t="s">
        <v>76506</v>
      </c>
      <c r="F2740" s="113" t="s">
        <v>76255</v>
      </c>
      <c r="G2740" s="113" t="s">
        <v>76419</v>
      </c>
      <c r="H2740" s="113" t="s">
        <v>76419</v>
      </c>
      <c r="I2740" s="113" t="s">
        <v>76420</v>
      </c>
      <c r="J2740" s="115">
        <v>136.68</v>
      </c>
    </row>
    <row r="2741" spans="1:10" x14ac:dyDescent="0.35">
      <c r="A2741" s="113" t="s">
        <v>76511</v>
      </c>
      <c r="B2741" s="113" t="s">
        <v>76512</v>
      </c>
      <c r="C2741" s="113">
        <v>493</v>
      </c>
      <c r="D2741" s="113" t="s">
        <v>76533</v>
      </c>
      <c r="E2741" s="113" t="s">
        <v>76506</v>
      </c>
      <c r="F2741" s="113" t="s">
        <v>76255</v>
      </c>
      <c r="G2741" s="113" t="s">
        <v>76421</v>
      </c>
      <c r="H2741" s="113" t="s">
        <v>76422</v>
      </c>
      <c r="I2741" s="113" t="s">
        <v>76423</v>
      </c>
      <c r="J2741" s="115">
        <v>223.55</v>
      </c>
    </row>
    <row r="2742" spans="1:10" x14ac:dyDescent="0.35">
      <c r="A2742" s="113" t="s">
        <v>76511</v>
      </c>
      <c r="B2742" s="113" t="s">
        <v>76512</v>
      </c>
      <c r="C2742" s="113">
        <v>493</v>
      </c>
      <c r="D2742" s="113" t="s">
        <v>76533</v>
      </c>
      <c r="E2742" s="113" t="s">
        <v>76506</v>
      </c>
      <c r="F2742" s="113" t="s">
        <v>76255</v>
      </c>
      <c r="G2742" s="113" t="s">
        <v>76424</v>
      </c>
      <c r="H2742" s="113" t="s">
        <v>76425</v>
      </c>
      <c r="I2742" s="113" t="s">
        <v>76426</v>
      </c>
      <c r="J2742" s="115">
        <v>163.1</v>
      </c>
    </row>
    <row r="2743" spans="1:10" x14ac:dyDescent="0.35">
      <c r="A2743" s="113" t="s">
        <v>76511</v>
      </c>
      <c r="B2743" s="113" t="s">
        <v>76512</v>
      </c>
      <c r="C2743" s="113">
        <v>493</v>
      </c>
      <c r="D2743" s="113" t="s">
        <v>76533</v>
      </c>
      <c r="E2743" s="113" t="s">
        <v>76506</v>
      </c>
      <c r="F2743" s="113" t="s">
        <v>76255</v>
      </c>
      <c r="G2743" s="113" t="s">
        <v>76427</v>
      </c>
      <c r="H2743" s="113" t="s">
        <v>76428</v>
      </c>
      <c r="I2743" s="113" t="s">
        <v>76429</v>
      </c>
      <c r="J2743" s="115">
        <v>223.55</v>
      </c>
    </row>
    <row r="2744" spans="1:10" x14ac:dyDescent="0.35">
      <c r="A2744" s="113" t="s">
        <v>76511</v>
      </c>
      <c r="B2744" s="113" t="s">
        <v>76512</v>
      </c>
      <c r="C2744" s="113">
        <v>493</v>
      </c>
      <c r="D2744" s="113" t="s">
        <v>76533</v>
      </c>
      <c r="E2744" s="113" t="s">
        <v>76506</v>
      </c>
      <c r="F2744" s="113" t="s">
        <v>76255</v>
      </c>
      <c r="G2744" s="113" t="s">
        <v>76430</v>
      </c>
      <c r="H2744" s="113" t="s">
        <v>76431</v>
      </c>
      <c r="I2744" s="113" t="s">
        <v>76432</v>
      </c>
      <c r="J2744" s="115">
        <v>201.03</v>
      </c>
    </row>
    <row r="2745" spans="1:10" x14ac:dyDescent="0.35">
      <c r="A2745" s="113" t="s">
        <v>76511</v>
      </c>
      <c r="B2745" s="113" t="s">
        <v>76512</v>
      </c>
      <c r="C2745" s="113">
        <v>493</v>
      </c>
      <c r="D2745" s="113" t="s">
        <v>76533</v>
      </c>
      <c r="E2745" s="113" t="s">
        <v>76506</v>
      </c>
      <c r="F2745" s="113" t="s">
        <v>76255</v>
      </c>
      <c r="G2745" s="113" t="s">
        <v>76433</v>
      </c>
      <c r="H2745" s="113" t="s">
        <v>76434</v>
      </c>
      <c r="I2745" s="113" t="s">
        <v>76435</v>
      </c>
      <c r="J2745" s="115">
        <v>175.6</v>
      </c>
    </row>
    <row r="2746" spans="1:10" x14ac:dyDescent="0.35">
      <c r="A2746" s="113" t="s">
        <v>76511</v>
      </c>
      <c r="B2746" s="113" t="s">
        <v>76512</v>
      </c>
      <c r="C2746" s="113">
        <v>493</v>
      </c>
      <c r="D2746" s="113" t="s">
        <v>76533</v>
      </c>
      <c r="E2746" s="113" t="s">
        <v>76506</v>
      </c>
      <c r="F2746" s="113" t="s">
        <v>76255</v>
      </c>
      <c r="G2746" s="113" t="s">
        <v>76436</v>
      </c>
      <c r="H2746" s="113" t="s">
        <v>76437</v>
      </c>
      <c r="I2746" s="113" t="s">
        <v>76438</v>
      </c>
      <c r="J2746" s="115">
        <v>255.31</v>
      </c>
    </row>
    <row r="2747" spans="1:10" x14ac:dyDescent="0.35">
      <c r="A2747" s="113" t="s">
        <v>76511</v>
      </c>
      <c r="B2747" s="113" t="s">
        <v>76512</v>
      </c>
      <c r="C2747" s="113">
        <v>493</v>
      </c>
      <c r="D2747" s="113" t="s">
        <v>76533</v>
      </c>
      <c r="E2747" s="113" t="s">
        <v>76506</v>
      </c>
      <c r="F2747" s="113" t="s">
        <v>76256</v>
      </c>
      <c r="G2747" s="113" t="s">
        <v>76419</v>
      </c>
      <c r="H2747" s="113" t="s">
        <v>76419</v>
      </c>
      <c r="I2747" s="113" t="s">
        <v>76420</v>
      </c>
      <c r="J2747" s="115">
        <v>138.13999999999999</v>
      </c>
    </row>
    <row r="2748" spans="1:10" x14ac:dyDescent="0.35">
      <c r="A2748" s="113" t="s">
        <v>76511</v>
      </c>
      <c r="B2748" s="113" t="s">
        <v>76512</v>
      </c>
      <c r="C2748" s="113">
        <v>493</v>
      </c>
      <c r="D2748" s="113" t="s">
        <v>76533</v>
      </c>
      <c r="E2748" s="113" t="s">
        <v>76506</v>
      </c>
      <c r="F2748" s="113" t="s">
        <v>76256</v>
      </c>
      <c r="G2748" s="113" t="s">
        <v>76421</v>
      </c>
      <c r="H2748" s="113" t="s">
        <v>76422</v>
      </c>
      <c r="I2748" s="113" t="s">
        <v>76423</v>
      </c>
      <c r="J2748" s="115">
        <v>156.72</v>
      </c>
    </row>
    <row r="2749" spans="1:10" x14ac:dyDescent="0.35">
      <c r="A2749" s="113" t="s">
        <v>76511</v>
      </c>
      <c r="B2749" s="113" t="s">
        <v>76512</v>
      </c>
      <c r="C2749" s="113">
        <v>493</v>
      </c>
      <c r="D2749" s="113" t="s">
        <v>76533</v>
      </c>
      <c r="E2749" s="113" t="s">
        <v>76506</v>
      </c>
      <c r="F2749" s="113" t="s">
        <v>76256</v>
      </c>
      <c r="G2749" s="113" t="s">
        <v>76424</v>
      </c>
      <c r="H2749" s="113" t="s">
        <v>76425</v>
      </c>
      <c r="I2749" s="113" t="s">
        <v>76426</v>
      </c>
      <c r="J2749" s="115">
        <v>157.85</v>
      </c>
    </row>
    <row r="2750" spans="1:10" x14ac:dyDescent="0.35">
      <c r="A2750" s="113" t="s">
        <v>76511</v>
      </c>
      <c r="B2750" s="113" t="s">
        <v>76512</v>
      </c>
      <c r="C2750" s="113">
        <v>493</v>
      </c>
      <c r="D2750" s="113" t="s">
        <v>76533</v>
      </c>
      <c r="E2750" s="113" t="s">
        <v>76506</v>
      </c>
      <c r="F2750" s="113" t="s">
        <v>76256</v>
      </c>
      <c r="G2750" s="113" t="s">
        <v>76427</v>
      </c>
      <c r="H2750" s="113" t="s">
        <v>76428</v>
      </c>
      <c r="I2750" s="113" t="s">
        <v>76429</v>
      </c>
      <c r="J2750" s="115">
        <v>156.72</v>
      </c>
    </row>
    <row r="2751" spans="1:10" x14ac:dyDescent="0.35">
      <c r="A2751" s="113" t="s">
        <v>76511</v>
      </c>
      <c r="B2751" s="113" t="s">
        <v>76512</v>
      </c>
      <c r="C2751" s="113">
        <v>493</v>
      </c>
      <c r="D2751" s="113" t="s">
        <v>76533</v>
      </c>
      <c r="E2751" s="113" t="s">
        <v>76506</v>
      </c>
      <c r="F2751" s="113" t="s">
        <v>76256</v>
      </c>
      <c r="G2751" s="113" t="s">
        <v>76430</v>
      </c>
      <c r="H2751" s="113" t="s">
        <v>76431</v>
      </c>
      <c r="I2751" s="113" t="s">
        <v>76432</v>
      </c>
      <c r="J2751" s="115">
        <v>199.9</v>
      </c>
    </row>
    <row r="2752" spans="1:10" x14ac:dyDescent="0.35">
      <c r="A2752" s="113" t="s">
        <v>76511</v>
      </c>
      <c r="B2752" s="113" t="s">
        <v>76512</v>
      </c>
      <c r="C2752" s="113">
        <v>493</v>
      </c>
      <c r="D2752" s="113" t="s">
        <v>76533</v>
      </c>
      <c r="E2752" s="113" t="s">
        <v>76506</v>
      </c>
      <c r="F2752" s="113" t="s">
        <v>76256</v>
      </c>
      <c r="G2752" s="113" t="s">
        <v>76433</v>
      </c>
      <c r="H2752" s="113" t="s">
        <v>76434</v>
      </c>
      <c r="I2752" s="113" t="s">
        <v>76435</v>
      </c>
      <c r="J2752" s="115">
        <v>199.9</v>
      </c>
    </row>
    <row r="2753" spans="1:10" x14ac:dyDescent="0.35">
      <c r="A2753" s="113" t="s">
        <v>76511</v>
      </c>
      <c r="B2753" s="113" t="s">
        <v>76512</v>
      </c>
      <c r="C2753" s="113">
        <v>493</v>
      </c>
      <c r="D2753" s="113" t="s">
        <v>76533</v>
      </c>
      <c r="E2753" s="113" t="s">
        <v>76506</v>
      </c>
      <c r="F2753" s="113" t="s">
        <v>76256</v>
      </c>
      <c r="G2753" s="113" t="s">
        <v>76436</v>
      </c>
      <c r="H2753" s="113" t="s">
        <v>76437</v>
      </c>
      <c r="I2753" s="113" t="s">
        <v>76438</v>
      </c>
      <c r="J2753" s="115">
        <v>290.62</v>
      </c>
    </row>
    <row r="2754" spans="1:10" x14ac:dyDescent="0.35">
      <c r="A2754" s="113" t="s">
        <v>76511</v>
      </c>
      <c r="B2754" s="113" t="s">
        <v>76512</v>
      </c>
      <c r="C2754" s="113">
        <v>494</v>
      </c>
      <c r="D2754" s="113" t="s">
        <v>76389</v>
      </c>
      <c r="E2754" s="113" t="s">
        <v>76506</v>
      </c>
      <c r="F2754" s="113" t="s">
        <v>76418</v>
      </c>
      <c r="G2754" s="113" t="s">
        <v>76419</v>
      </c>
      <c r="H2754" s="113" t="s">
        <v>76419</v>
      </c>
      <c r="I2754" s="113" t="s">
        <v>76420</v>
      </c>
      <c r="J2754" s="115">
        <v>171.05</v>
      </c>
    </row>
    <row r="2755" spans="1:10" x14ac:dyDescent="0.35">
      <c r="A2755" s="113" t="s">
        <v>76511</v>
      </c>
      <c r="B2755" s="113" t="s">
        <v>76512</v>
      </c>
      <c r="C2755" s="113">
        <v>494</v>
      </c>
      <c r="D2755" s="113" t="s">
        <v>76389</v>
      </c>
      <c r="E2755" s="113" t="s">
        <v>76506</v>
      </c>
      <c r="F2755" s="113" t="s">
        <v>76418</v>
      </c>
      <c r="G2755" s="113" t="s">
        <v>76421</v>
      </c>
      <c r="H2755" s="113" t="s">
        <v>76422</v>
      </c>
      <c r="I2755" s="113" t="s">
        <v>76423</v>
      </c>
      <c r="J2755" s="115">
        <v>265.49</v>
      </c>
    </row>
    <row r="2756" spans="1:10" x14ac:dyDescent="0.35">
      <c r="A2756" s="113" t="s">
        <v>76511</v>
      </c>
      <c r="B2756" s="113" t="s">
        <v>76512</v>
      </c>
      <c r="C2756" s="113">
        <v>494</v>
      </c>
      <c r="D2756" s="113" t="s">
        <v>76389</v>
      </c>
      <c r="E2756" s="113" t="s">
        <v>76506</v>
      </c>
      <c r="F2756" s="113" t="s">
        <v>76418</v>
      </c>
      <c r="G2756" s="113" t="s">
        <v>76424</v>
      </c>
      <c r="H2756" s="113" t="s">
        <v>76425</v>
      </c>
      <c r="I2756" s="113" t="s">
        <v>76426</v>
      </c>
      <c r="J2756" s="115">
        <v>175.44</v>
      </c>
    </row>
    <row r="2757" spans="1:10" x14ac:dyDescent="0.35">
      <c r="A2757" s="113" t="s">
        <v>76511</v>
      </c>
      <c r="B2757" s="113" t="s">
        <v>76512</v>
      </c>
      <c r="C2757" s="113">
        <v>494</v>
      </c>
      <c r="D2757" s="113" t="s">
        <v>76389</v>
      </c>
      <c r="E2757" s="113" t="s">
        <v>76506</v>
      </c>
      <c r="F2757" s="113" t="s">
        <v>76418</v>
      </c>
      <c r="G2757" s="113" t="s">
        <v>76427</v>
      </c>
      <c r="H2757" s="113" t="s">
        <v>76428</v>
      </c>
      <c r="I2757" s="113" t="s">
        <v>76429</v>
      </c>
      <c r="J2757" s="115">
        <v>265.49</v>
      </c>
    </row>
    <row r="2758" spans="1:10" x14ac:dyDescent="0.35">
      <c r="A2758" s="113" t="s">
        <v>76511</v>
      </c>
      <c r="B2758" s="113" t="s">
        <v>76512</v>
      </c>
      <c r="C2758" s="113">
        <v>494</v>
      </c>
      <c r="D2758" s="113" t="s">
        <v>76389</v>
      </c>
      <c r="E2758" s="113" t="s">
        <v>76506</v>
      </c>
      <c r="F2758" s="113" t="s">
        <v>76418</v>
      </c>
      <c r="G2758" s="113" t="s">
        <v>76430</v>
      </c>
      <c r="H2758" s="113" t="s">
        <v>76431</v>
      </c>
      <c r="I2758" s="113" t="s">
        <v>76432</v>
      </c>
      <c r="J2758" s="115">
        <v>265.49</v>
      </c>
    </row>
    <row r="2759" spans="1:10" x14ac:dyDescent="0.35">
      <c r="A2759" s="113" t="s">
        <v>76511</v>
      </c>
      <c r="B2759" s="113" t="s">
        <v>76512</v>
      </c>
      <c r="C2759" s="113">
        <v>494</v>
      </c>
      <c r="D2759" s="113" t="s">
        <v>76389</v>
      </c>
      <c r="E2759" s="113" t="s">
        <v>76506</v>
      </c>
      <c r="F2759" s="113" t="s">
        <v>76418</v>
      </c>
      <c r="G2759" s="113" t="s">
        <v>76433</v>
      </c>
      <c r="H2759" s="113" t="s">
        <v>76434</v>
      </c>
      <c r="I2759" s="113" t="s">
        <v>76435</v>
      </c>
      <c r="J2759" s="115">
        <v>233.62</v>
      </c>
    </row>
    <row r="2760" spans="1:10" x14ac:dyDescent="0.35">
      <c r="A2760" s="113" t="s">
        <v>76511</v>
      </c>
      <c r="B2760" s="113" t="s">
        <v>76512</v>
      </c>
      <c r="C2760" s="113">
        <v>494</v>
      </c>
      <c r="D2760" s="113" t="s">
        <v>76389</v>
      </c>
      <c r="E2760" s="113" t="s">
        <v>76506</v>
      </c>
      <c r="F2760" s="113" t="s">
        <v>76418</v>
      </c>
      <c r="G2760" s="113" t="s">
        <v>76436</v>
      </c>
      <c r="H2760" s="113" t="s">
        <v>76437</v>
      </c>
      <c r="I2760" s="113" t="s">
        <v>76438</v>
      </c>
      <c r="J2760" s="115">
        <v>213.16</v>
      </c>
    </row>
    <row r="2761" spans="1:10" x14ac:dyDescent="0.35">
      <c r="A2761" s="113" t="s">
        <v>76511</v>
      </c>
      <c r="B2761" s="113" t="s">
        <v>76512</v>
      </c>
      <c r="C2761" s="113">
        <v>494</v>
      </c>
      <c r="D2761" s="113" t="s">
        <v>76389</v>
      </c>
      <c r="E2761" s="113" t="s">
        <v>76506</v>
      </c>
      <c r="F2761" s="113" t="s">
        <v>76255</v>
      </c>
      <c r="G2761" s="113" t="s">
        <v>76419</v>
      </c>
      <c r="H2761" s="113" t="s">
        <v>76419</v>
      </c>
      <c r="I2761" s="113" t="s">
        <v>76420</v>
      </c>
      <c r="J2761" s="115">
        <v>136.68</v>
      </c>
    </row>
    <row r="2762" spans="1:10" x14ac:dyDescent="0.35">
      <c r="A2762" s="113" t="s">
        <v>76511</v>
      </c>
      <c r="B2762" s="113" t="s">
        <v>76512</v>
      </c>
      <c r="C2762" s="113">
        <v>494</v>
      </c>
      <c r="D2762" s="113" t="s">
        <v>76389</v>
      </c>
      <c r="E2762" s="113" t="s">
        <v>76506</v>
      </c>
      <c r="F2762" s="113" t="s">
        <v>76255</v>
      </c>
      <c r="G2762" s="113" t="s">
        <v>76421</v>
      </c>
      <c r="H2762" s="113" t="s">
        <v>76422</v>
      </c>
      <c r="I2762" s="113" t="s">
        <v>76423</v>
      </c>
      <c r="J2762" s="115">
        <v>223.55</v>
      </c>
    </row>
    <row r="2763" spans="1:10" x14ac:dyDescent="0.35">
      <c r="A2763" s="113" t="s">
        <v>76511</v>
      </c>
      <c r="B2763" s="113" t="s">
        <v>76512</v>
      </c>
      <c r="C2763" s="113">
        <v>494</v>
      </c>
      <c r="D2763" s="113" t="s">
        <v>76389</v>
      </c>
      <c r="E2763" s="113" t="s">
        <v>76506</v>
      </c>
      <c r="F2763" s="113" t="s">
        <v>76255</v>
      </c>
      <c r="G2763" s="113" t="s">
        <v>76424</v>
      </c>
      <c r="H2763" s="113" t="s">
        <v>76425</v>
      </c>
      <c r="I2763" s="113" t="s">
        <v>76426</v>
      </c>
      <c r="J2763" s="115">
        <v>163.1</v>
      </c>
    </row>
    <row r="2764" spans="1:10" x14ac:dyDescent="0.35">
      <c r="A2764" s="113" t="s">
        <v>76511</v>
      </c>
      <c r="B2764" s="113" t="s">
        <v>76512</v>
      </c>
      <c r="C2764" s="113">
        <v>494</v>
      </c>
      <c r="D2764" s="113" t="s">
        <v>76389</v>
      </c>
      <c r="E2764" s="113" t="s">
        <v>76506</v>
      </c>
      <c r="F2764" s="113" t="s">
        <v>76255</v>
      </c>
      <c r="G2764" s="113" t="s">
        <v>76427</v>
      </c>
      <c r="H2764" s="113" t="s">
        <v>76428</v>
      </c>
      <c r="I2764" s="113" t="s">
        <v>76429</v>
      </c>
      <c r="J2764" s="115">
        <v>223.55</v>
      </c>
    </row>
    <row r="2765" spans="1:10" x14ac:dyDescent="0.35">
      <c r="A2765" s="113" t="s">
        <v>76511</v>
      </c>
      <c r="B2765" s="113" t="s">
        <v>76512</v>
      </c>
      <c r="C2765" s="113">
        <v>494</v>
      </c>
      <c r="D2765" s="113" t="s">
        <v>76389</v>
      </c>
      <c r="E2765" s="113" t="s">
        <v>76506</v>
      </c>
      <c r="F2765" s="113" t="s">
        <v>76255</v>
      </c>
      <c r="G2765" s="113" t="s">
        <v>76430</v>
      </c>
      <c r="H2765" s="113" t="s">
        <v>76431</v>
      </c>
      <c r="I2765" s="113" t="s">
        <v>76432</v>
      </c>
      <c r="J2765" s="115">
        <v>201.03</v>
      </c>
    </row>
    <row r="2766" spans="1:10" x14ac:dyDescent="0.35">
      <c r="A2766" s="113" t="s">
        <v>76511</v>
      </c>
      <c r="B2766" s="113" t="s">
        <v>76512</v>
      </c>
      <c r="C2766" s="113">
        <v>494</v>
      </c>
      <c r="D2766" s="113" t="s">
        <v>76389</v>
      </c>
      <c r="E2766" s="113" t="s">
        <v>76506</v>
      </c>
      <c r="F2766" s="113" t="s">
        <v>76255</v>
      </c>
      <c r="G2766" s="113" t="s">
        <v>76433</v>
      </c>
      <c r="H2766" s="113" t="s">
        <v>76434</v>
      </c>
      <c r="I2766" s="113" t="s">
        <v>76435</v>
      </c>
      <c r="J2766" s="115">
        <v>175.6</v>
      </c>
    </row>
    <row r="2767" spans="1:10" x14ac:dyDescent="0.35">
      <c r="A2767" s="113" t="s">
        <v>76511</v>
      </c>
      <c r="B2767" s="113" t="s">
        <v>76512</v>
      </c>
      <c r="C2767" s="113">
        <v>494</v>
      </c>
      <c r="D2767" s="113" t="s">
        <v>76389</v>
      </c>
      <c r="E2767" s="113" t="s">
        <v>76506</v>
      </c>
      <c r="F2767" s="113" t="s">
        <v>76255</v>
      </c>
      <c r="G2767" s="113" t="s">
        <v>76436</v>
      </c>
      <c r="H2767" s="113" t="s">
        <v>76437</v>
      </c>
      <c r="I2767" s="113" t="s">
        <v>76438</v>
      </c>
      <c r="J2767" s="115">
        <v>255.31</v>
      </c>
    </row>
    <row r="2768" spans="1:10" x14ac:dyDescent="0.35">
      <c r="A2768" s="113" t="s">
        <v>76511</v>
      </c>
      <c r="B2768" s="113" t="s">
        <v>76512</v>
      </c>
      <c r="C2768" s="113">
        <v>494</v>
      </c>
      <c r="D2768" s="113" t="s">
        <v>76389</v>
      </c>
      <c r="E2768" s="113" t="s">
        <v>76506</v>
      </c>
      <c r="F2768" s="113" t="s">
        <v>76256</v>
      </c>
      <c r="G2768" s="113" t="s">
        <v>76419</v>
      </c>
      <c r="H2768" s="113" t="s">
        <v>76419</v>
      </c>
      <c r="I2768" s="113" t="s">
        <v>76420</v>
      </c>
      <c r="J2768" s="115">
        <v>138.13999999999999</v>
      </c>
    </row>
    <row r="2769" spans="1:10" x14ac:dyDescent="0.35">
      <c r="A2769" s="113" t="s">
        <v>76511</v>
      </c>
      <c r="B2769" s="113" t="s">
        <v>76512</v>
      </c>
      <c r="C2769" s="113">
        <v>494</v>
      </c>
      <c r="D2769" s="113" t="s">
        <v>76389</v>
      </c>
      <c r="E2769" s="113" t="s">
        <v>76506</v>
      </c>
      <c r="F2769" s="113" t="s">
        <v>76256</v>
      </c>
      <c r="G2769" s="113" t="s">
        <v>76421</v>
      </c>
      <c r="H2769" s="113" t="s">
        <v>76422</v>
      </c>
      <c r="I2769" s="113" t="s">
        <v>76423</v>
      </c>
      <c r="J2769" s="115">
        <v>156.72</v>
      </c>
    </row>
    <row r="2770" spans="1:10" x14ac:dyDescent="0.35">
      <c r="A2770" s="113" t="s">
        <v>76511</v>
      </c>
      <c r="B2770" s="113" t="s">
        <v>76512</v>
      </c>
      <c r="C2770" s="113">
        <v>494</v>
      </c>
      <c r="D2770" s="113" t="s">
        <v>76389</v>
      </c>
      <c r="E2770" s="113" t="s">
        <v>76506</v>
      </c>
      <c r="F2770" s="113" t="s">
        <v>76256</v>
      </c>
      <c r="G2770" s="113" t="s">
        <v>76424</v>
      </c>
      <c r="H2770" s="113" t="s">
        <v>76425</v>
      </c>
      <c r="I2770" s="113" t="s">
        <v>76426</v>
      </c>
      <c r="J2770" s="115">
        <v>157.85</v>
      </c>
    </row>
    <row r="2771" spans="1:10" x14ac:dyDescent="0.35">
      <c r="A2771" s="113" t="s">
        <v>76511</v>
      </c>
      <c r="B2771" s="113" t="s">
        <v>76512</v>
      </c>
      <c r="C2771" s="113">
        <v>494</v>
      </c>
      <c r="D2771" s="113" t="s">
        <v>76389</v>
      </c>
      <c r="E2771" s="113" t="s">
        <v>76506</v>
      </c>
      <c r="F2771" s="113" t="s">
        <v>76256</v>
      </c>
      <c r="G2771" s="113" t="s">
        <v>76427</v>
      </c>
      <c r="H2771" s="113" t="s">
        <v>76428</v>
      </c>
      <c r="I2771" s="113" t="s">
        <v>76429</v>
      </c>
      <c r="J2771" s="115">
        <v>156.72</v>
      </c>
    </row>
    <row r="2772" spans="1:10" x14ac:dyDescent="0.35">
      <c r="A2772" s="113" t="s">
        <v>76511</v>
      </c>
      <c r="B2772" s="113" t="s">
        <v>76512</v>
      </c>
      <c r="C2772" s="113">
        <v>494</v>
      </c>
      <c r="D2772" s="113" t="s">
        <v>76389</v>
      </c>
      <c r="E2772" s="113" t="s">
        <v>76506</v>
      </c>
      <c r="F2772" s="113" t="s">
        <v>76256</v>
      </c>
      <c r="G2772" s="113" t="s">
        <v>76430</v>
      </c>
      <c r="H2772" s="113" t="s">
        <v>76431</v>
      </c>
      <c r="I2772" s="113" t="s">
        <v>76432</v>
      </c>
      <c r="J2772" s="115">
        <v>199.9</v>
      </c>
    </row>
    <row r="2773" spans="1:10" x14ac:dyDescent="0.35">
      <c r="A2773" s="113" t="s">
        <v>76511</v>
      </c>
      <c r="B2773" s="113" t="s">
        <v>76512</v>
      </c>
      <c r="C2773" s="113">
        <v>494</v>
      </c>
      <c r="D2773" s="113" t="s">
        <v>76389</v>
      </c>
      <c r="E2773" s="113" t="s">
        <v>76506</v>
      </c>
      <c r="F2773" s="113" t="s">
        <v>76256</v>
      </c>
      <c r="G2773" s="113" t="s">
        <v>76433</v>
      </c>
      <c r="H2773" s="113" t="s">
        <v>76434</v>
      </c>
      <c r="I2773" s="113" t="s">
        <v>76435</v>
      </c>
      <c r="J2773" s="115">
        <v>199.9</v>
      </c>
    </row>
    <row r="2774" spans="1:10" x14ac:dyDescent="0.35">
      <c r="A2774" s="113" t="s">
        <v>76511</v>
      </c>
      <c r="B2774" s="113" t="s">
        <v>76512</v>
      </c>
      <c r="C2774" s="113">
        <v>494</v>
      </c>
      <c r="D2774" s="113" t="s">
        <v>76389</v>
      </c>
      <c r="E2774" s="113" t="s">
        <v>76506</v>
      </c>
      <c r="F2774" s="113" t="s">
        <v>76256</v>
      </c>
      <c r="G2774" s="113" t="s">
        <v>76436</v>
      </c>
      <c r="H2774" s="113" t="s">
        <v>76437</v>
      </c>
      <c r="I2774" s="113" t="s">
        <v>76438</v>
      </c>
      <c r="J2774" s="115">
        <v>290.62</v>
      </c>
    </row>
    <row r="2775" spans="1:10" x14ac:dyDescent="0.35">
      <c r="A2775" s="113" t="s">
        <v>76511</v>
      </c>
      <c r="B2775" s="113" t="s">
        <v>76518</v>
      </c>
      <c r="C2775" s="113">
        <v>499</v>
      </c>
      <c r="D2775" s="113" t="s">
        <v>76390</v>
      </c>
      <c r="E2775" s="113" t="s">
        <v>76534</v>
      </c>
      <c r="F2775" s="113" t="s">
        <v>76418</v>
      </c>
      <c r="G2775" s="113" t="s">
        <v>76419</v>
      </c>
      <c r="H2775" s="113" t="s">
        <v>76419</v>
      </c>
      <c r="I2775" s="113" t="s">
        <v>76420</v>
      </c>
      <c r="J2775" s="115">
        <v>171.05</v>
      </c>
    </row>
    <row r="2776" spans="1:10" x14ac:dyDescent="0.35">
      <c r="A2776" s="113" t="s">
        <v>76511</v>
      </c>
      <c r="B2776" s="113" t="s">
        <v>76518</v>
      </c>
      <c r="C2776" s="113">
        <v>499</v>
      </c>
      <c r="D2776" s="113" t="s">
        <v>76390</v>
      </c>
      <c r="E2776" s="113" t="s">
        <v>76534</v>
      </c>
      <c r="F2776" s="113" t="s">
        <v>76418</v>
      </c>
      <c r="G2776" s="113" t="s">
        <v>76421</v>
      </c>
      <c r="H2776" s="113" t="s">
        <v>76422</v>
      </c>
      <c r="I2776" s="113" t="s">
        <v>76423</v>
      </c>
      <c r="J2776" s="115">
        <v>265.49</v>
      </c>
    </row>
    <row r="2777" spans="1:10" x14ac:dyDescent="0.35">
      <c r="A2777" s="113" t="s">
        <v>76511</v>
      </c>
      <c r="B2777" s="113" t="s">
        <v>76518</v>
      </c>
      <c r="C2777" s="113">
        <v>499</v>
      </c>
      <c r="D2777" s="113" t="s">
        <v>76390</v>
      </c>
      <c r="E2777" s="113" t="s">
        <v>76534</v>
      </c>
      <c r="F2777" s="113" t="s">
        <v>76418</v>
      </c>
      <c r="G2777" s="113" t="s">
        <v>76424</v>
      </c>
      <c r="H2777" s="113" t="s">
        <v>76425</v>
      </c>
      <c r="I2777" s="113" t="s">
        <v>76426</v>
      </c>
      <c r="J2777" s="115">
        <v>175.44</v>
      </c>
    </row>
    <row r="2778" spans="1:10" x14ac:dyDescent="0.35">
      <c r="A2778" s="113" t="s">
        <v>76511</v>
      </c>
      <c r="B2778" s="113" t="s">
        <v>76518</v>
      </c>
      <c r="C2778" s="113">
        <v>499</v>
      </c>
      <c r="D2778" s="113" t="s">
        <v>76390</v>
      </c>
      <c r="E2778" s="113" t="s">
        <v>76534</v>
      </c>
      <c r="F2778" s="113" t="s">
        <v>76418</v>
      </c>
      <c r="G2778" s="113" t="s">
        <v>76427</v>
      </c>
      <c r="H2778" s="113" t="s">
        <v>76428</v>
      </c>
      <c r="I2778" s="113" t="s">
        <v>76429</v>
      </c>
      <c r="J2778" s="115">
        <v>265.49</v>
      </c>
    </row>
    <row r="2779" spans="1:10" x14ac:dyDescent="0.35">
      <c r="A2779" s="113" t="s">
        <v>76511</v>
      </c>
      <c r="B2779" s="113" t="s">
        <v>76518</v>
      </c>
      <c r="C2779" s="113">
        <v>499</v>
      </c>
      <c r="D2779" s="113" t="s">
        <v>76390</v>
      </c>
      <c r="E2779" s="113" t="s">
        <v>76534</v>
      </c>
      <c r="F2779" s="113" t="s">
        <v>76418</v>
      </c>
      <c r="G2779" s="113" t="s">
        <v>76430</v>
      </c>
      <c r="H2779" s="113" t="s">
        <v>76431</v>
      </c>
      <c r="I2779" s="113" t="s">
        <v>76432</v>
      </c>
      <c r="J2779" s="115">
        <v>265.49</v>
      </c>
    </row>
    <row r="2780" spans="1:10" x14ac:dyDescent="0.35">
      <c r="A2780" s="113" t="s">
        <v>76511</v>
      </c>
      <c r="B2780" s="113" t="s">
        <v>76518</v>
      </c>
      <c r="C2780" s="113">
        <v>499</v>
      </c>
      <c r="D2780" s="113" t="s">
        <v>76390</v>
      </c>
      <c r="E2780" s="113" t="s">
        <v>76534</v>
      </c>
      <c r="F2780" s="113" t="s">
        <v>76418</v>
      </c>
      <c r="G2780" s="113" t="s">
        <v>76433</v>
      </c>
      <c r="H2780" s="113" t="s">
        <v>76434</v>
      </c>
      <c r="I2780" s="113" t="s">
        <v>76435</v>
      </c>
      <c r="J2780" s="115">
        <v>233.62</v>
      </c>
    </row>
    <row r="2781" spans="1:10" x14ac:dyDescent="0.35">
      <c r="A2781" s="113" t="s">
        <v>76511</v>
      </c>
      <c r="B2781" s="113" t="s">
        <v>76518</v>
      </c>
      <c r="C2781" s="113">
        <v>499</v>
      </c>
      <c r="D2781" s="113" t="s">
        <v>76390</v>
      </c>
      <c r="E2781" s="113" t="s">
        <v>76534</v>
      </c>
      <c r="F2781" s="113" t="s">
        <v>76418</v>
      </c>
      <c r="G2781" s="113" t="s">
        <v>76436</v>
      </c>
      <c r="H2781" s="113" t="s">
        <v>76437</v>
      </c>
      <c r="I2781" s="113" t="s">
        <v>76438</v>
      </c>
      <c r="J2781" s="115">
        <v>213.16</v>
      </c>
    </row>
    <row r="2782" spans="1:10" x14ac:dyDescent="0.35">
      <c r="A2782" s="113" t="s">
        <v>76511</v>
      </c>
      <c r="B2782" s="113" t="s">
        <v>76518</v>
      </c>
      <c r="C2782" s="113">
        <v>499</v>
      </c>
      <c r="D2782" s="113" t="s">
        <v>76390</v>
      </c>
      <c r="E2782" s="113" t="s">
        <v>76534</v>
      </c>
      <c r="F2782" s="113" t="s">
        <v>76255</v>
      </c>
      <c r="G2782" s="113" t="s">
        <v>76419</v>
      </c>
      <c r="H2782" s="113" t="s">
        <v>76419</v>
      </c>
      <c r="I2782" s="113" t="s">
        <v>76420</v>
      </c>
      <c r="J2782" s="115">
        <v>136.68</v>
      </c>
    </row>
    <row r="2783" spans="1:10" x14ac:dyDescent="0.35">
      <c r="A2783" s="113" t="s">
        <v>76511</v>
      </c>
      <c r="B2783" s="113" t="s">
        <v>76518</v>
      </c>
      <c r="C2783" s="113">
        <v>499</v>
      </c>
      <c r="D2783" s="113" t="s">
        <v>76390</v>
      </c>
      <c r="E2783" s="113" t="s">
        <v>76534</v>
      </c>
      <c r="F2783" s="113" t="s">
        <v>76255</v>
      </c>
      <c r="G2783" s="113" t="s">
        <v>76421</v>
      </c>
      <c r="H2783" s="113" t="s">
        <v>76422</v>
      </c>
      <c r="I2783" s="113" t="s">
        <v>76423</v>
      </c>
      <c r="J2783" s="115">
        <v>223.55</v>
      </c>
    </row>
    <row r="2784" spans="1:10" x14ac:dyDescent="0.35">
      <c r="A2784" s="113" t="s">
        <v>76511</v>
      </c>
      <c r="B2784" s="113" t="s">
        <v>76518</v>
      </c>
      <c r="C2784" s="113">
        <v>499</v>
      </c>
      <c r="D2784" s="113" t="s">
        <v>76390</v>
      </c>
      <c r="E2784" s="113" t="s">
        <v>76534</v>
      </c>
      <c r="F2784" s="113" t="s">
        <v>76255</v>
      </c>
      <c r="G2784" s="113" t="s">
        <v>76424</v>
      </c>
      <c r="H2784" s="113" t="s">
        <v>76425</v>
      </c>
      <c r="I2784" s="113" t="s">
        <v>76426</v>
      </c>
      <c r="J2784" s="115">
        <v>163.1</v>
      </c>
    </row>
    <row r="2785" spans="1:10" x14ac:dyDescent="0.35">
      <c r="A2785" s="113" t="s">
        <v>76511</v>
      </c>
      <c r="B2785" s="113" t="s">
        <v>76518</v>
      </c>
      <c r="C2785" s="113">
        <v>499</v>
      </c>
      <c r="D2785" s="113" t="s">
        <v>76390</v>
      </c>
      <c r="E2785" s="113" t="s">
        <v>76534</v>
      </c>
      <c r="F2785" s="113" t="s">
        <v>76255</v>
      </c>
      <c r="G2785" s="113" t="s">
        <v>76427</v>
      </c>
      <c r="H2785" s="113" t="s">
        <v>76428</v>
      </c>
      <c r="I2785" s="113" t="s">
        <v>76429</v>
      </c>
      <c r="J2785" s="115">
        <v>223.55</v>
      </c>
    </row>
    <row r="2786" spans="1:10" x14ac:dyDescent="0.35">
      <c r="A2786" s="113" t="s">
        <v>76511</v>
      </c>
      <c r="B2786" s="113" t="s">
        <v>76518</v>
      </c>
      <c r="C2786" s="113">
        <v>499</v>
      </c>
      <c r="D2786" s="113" t="s">
        <v>76390</v>
      </c>
      <c r="E2786" s="113" t="s">
        <v>76534</v>
      </c>
      <c r="F2786" s="113" t="s">
        <v>76255</v>
      </c>
      <c r="G2786" s="113" t="s">
        <v>76430</v>
      </c>
      <c r="H2786" s="113" t="s">
        <v>76431</v>
      </c>
      <c r="I2786" s="113" t="s">
        <v>76432</v>
      </c>
      <c r="J2786" s="115">
        <v>201.03</v>
      </c>
    </row>
    <row r="2787" spans="1:10" x14ac:dyDescent="0.35">
      <c r="A2787" s="113" t="s">
        <v>76511</v>
      </c>
      <c r="B2787" s="113" t="s">
        <v>76518</v>
      </c>
      <c r="C2787" s="113">
        <v>499</v>
      </c>
      <c r="D2787" s="113" t="s">
        <v>76390</v>
      </c>
      <c r="E2787" s="113" t="s">
        <v>76534</v>
      </c>
      <c r="F2787" s="113" t="s">
        <v>76255</v>
      </c>
      <c r="G2787" s="113" t="s">
        <v>76433</v>
      </c>
      <c r="H2787" s="113" t="s">
        <v>76434</v>
      </c>
      <c r="I2787" s="113" t="s">
        <v>76435</v>
      </c>
      <c r="J2787" s="115">
        <v>175.6</v>
      </c>
    </row>
    <row r="2788" spans="1:10" x14ac:dyDescent="0.35">
      <c r="A2788" s="113" t="s">
        <v>76511</v>
      </c>
      <c r="B2788" s="113" t="s">
        <v>76518</v>
      </c>
      <c r="C2788" s="113">
        <v>499</v>
      </c>
      <c r="D2788" s="113" t="s">
        <v>76390</v>
      </c>
      <c r="E2788" s="113" t="s">
        <v>76534</v>
      </c>
      <c r="F2788" s="113" t="s">
        <v>76255</v>
      </c>
      <c r="G2788" s="113" t="s">
        <v>76436</v>
      </c>
      <c r="H2788" s="113" t="s">
        <v>76437</v>
      </c>
      <c r="I2788" s="113" t="s">
        <v>76438</v>
      </c>
      <c r="J2788" s="115">
        <v>255.31</v>
      </c>
    </row>
    <row r="2789" spans="1:10" x14ac:dyDescent="0.35">
      <c r="A2789" s="113" t="s">
        <v>76511</v>
      </c>
      <c r="B2789" s="113" t="s">
        <v>76518</v>
      </c>
      <c r="C2789" s="113">
        <v>499</v>
      </c>
      <c r="D2789" s="113" t="s">
        <v>76390</v>
      </c>
      <c r="E2789" s="113" t="s">
        <v>76534</v>
      </c>
      <c r="F2789" s="113" t="s">
        <v>76256</v>
      </c>
      <c r="G2789" s="113" t="s">
        <v>76419</v>
      </c>
      <c r="H2789" s="113" t="s">
        <v>76419</v>
      </c>
      <c r="I2789" s="113" t="s">
        <v>76420</v>
      </c>
      <c r="J2789" s="115">
        <v>138.13999999999999</v>
      </c>
    </row>
    <row r="2790" spans="1:10" x14ac:dyDescent="0.35">
      <c r="A2790" s="113" t="s">
        <v>76511</v>
      </c>
      <c r="B2790" s="113" t="s">
        <v>76518</v>
      </c>
      <c r="C2790" s="113">
        <v>499</v>
      </c>
      <c r="D2790" s="113" t="s">
        <v>76390</v>
      </c>
      <c r="E2790" s="113" t="s">
        <v>76534</v>
      </c>
      <c r="F2790" s="113" t="s">
        <v>76256</v>
      </c>
      <c r="G2790" s="113" t="s">
        <v>76421</v>
      </c>
      <c r="H2790" s="113" t="s">
        <v>76422</v>
      </c>
      <c r="I2790" s="113" t="s">
        <v>76423</v>
      </c>
      <c r="J2790" s="115">
        <v>156.72</v>
      </c>
    </row>
    <row r="2791" spans="1:10" x14ac:dyDescent="0.35">
      <c r="A2791" s="113" t="s">
        <v>76511</v>
      </c>
      <c r="B2791" s="113" t="s">
        <v>76518</v>
      </c>
      <c r="C2791" s="113">
        <v>499</v>
      </c>
      <c r="D2791" s="113" t="s">
        <v>76390</v>
      </c>
      <c r="E2791" s="113" t="s">
        <v>76534</v>
      </c>
      <c r="F2791" s="113" t="s">
        <v>76256</v>
      </c>
      <c r="G2791" s="113" t="s">
        <v>76424</v>
      </c>
      <c r="H2791" s="113" t="s">
        <v>76425</v>
      </c>
      <c r="I2791" s="113" t="s">
        <v>76426</v>
      </c>
      <c r="J2791" s="115">
        <v>157.85</v>
      </c>
    </row>
    <row r="2792" spans="1:10" x14ac:dyDescent="0.35">
      <c r="A2792" s="113" t="s">
        <v>76511</v>
      </c>
      <c r="B2792" s="113" t="s">
        <v>76518</v>
      </c>
      <c r="C2792" s="113">
        <v>499</v>
      </c>
      <c r="D2792" s="113" t="s">
        <v>76390</v>
      </c>
      <c r="E2792" s="113" t="s">
        <v>76534</v>
      </c>
      <c r="F2792" s="113" t="s">
        <v>76256</v>
      </c>
      <c r="G2792" s="113" t="s">
        <v>76427</v>
      </c>
      <c r="H2792" s="113" t="s">
        <v>76428</v>
      </c>
      <c r="I2792" s="113" t="s">
        <v>76429</v>
      </c>
      <c r="J2792" s="115">
        <v>156.72</v>
      </c>
    </row>
    <row r="2793" spans="1:10" x14ac:dyDescent="0.35">
      <c r="A2793" s="113" t="s">
        <v>76511</v>
      </c>
      <c r="B2793" s="113" t="s">
        <v>76518</v>
      </c>
      <c r="C2793" s="113">
        <v>499</v>
      </c>
      <c r="D2793" s="113" t="s">
        <v>76390</v>
      </c>
      <c r="E2793" s="113" t="s">
        <v>76534</v>
      </c>
      <c r="F2793" s="113" t="s">
        <v>76256</v>
      </c>
      <c r="G2793" s="113" t="s">
        <v>76430</v>
      </c>
      <c r="H2793" s="113" t="s">
        <v>76431</v>
      </c>
      <c r="I2793" s="113" t="s">
        <v>76432</v>
      </c>
      <c r="J2793" s="115">
        <v>199.9</v>
      </c>
    </row>
    <row r="2794" spans="1:10" x14ac:dyDescent="0.35">
      <c r="A2794" s="113" t="s">
        <v>76511</v>
      </c>
      <c r="B2794" s="113" t="s">
        <v>76518</v>
      </c>
      <c r="C2794" s="113">
        <v>499</v>
      </c>
      <c r="D2794" s="113" t="s">
        <v>76390</v>
      </c>
      <c r="E2794" s="113" t="s">
        <v>76534</v>
      </c>
      <c r="F2794" s="113" t="s">
        <v>76256</v>
      </c>
      <c r="G2794" s="113" t="s">
        <v>76433</v>
      </c>
      <c r="H2794" s="113" t="s">
        <v>76434</v>
      </c>
      <c r="I2794" s="113" t="s">
        <v>76435</v>
      </c>
      <c r="J2794" s="115">
        <v>199.9</v>
      </c>
    </row>
    <row r="2795" spans="1:10" x14ac:dyDescent="0.35">
      <c r="A2795" s="113" t="s">
        <v>76511</v>
      </c>
      <c r="B2795" s="113" t="s">
        <v>76518</v>
      </c>
      <c r="C2795" s="113">
        <v>499</v>
      </c>
      <c r="D2795" s="113" t="s">
        <v>76390</v>
      </c>
      <c r="E2795" s="113" t="s">
        <v>76534</v>
      </c>
      <c r="F2795" s="113" t="s">
        <v>76256</v>
      </c>
      <c r="G2795" s="113" t="s">
        <v>76436</v>
      </c>
      <c r="H2795" s="113" t="s">
        <v>76437</v>
      </c>
      <c r="I2795" s="113" t="s">
        <v>76438</v>
      </c>
      <c r="J2795" s="115">
        <v>290.62</v>
      </c>
    </row>
  </sheetData>
  <sheetProtection algorithmName="SHA-512" hashValue="WB/bg6C1m0gLjIduLiPHg3CeBvPZS5lxr5sfQt7Dr1Et4Nu7/hL1nU4VzxqtPN0QUpoOxcMQowJI/HYR93A1cw==" saltValue="A7FnJZgKcrXkHtlUVw1Ntw==" spinCount="100000" sheet="1" objects="1" scenarios="1"/>
  <mergeCells count="2">
    <mergeCell ref="A1:B1"/>
    <mergeCell ref="E1:F1"/>
  </mergeCells>
  <pageMargins left="0.7" right="0.7" top="0.75" bottom="0.75" header="0.3" footer="0.3"/>
</worksheet>
</file>

<file path=xl/worksheets/sheet3.xml><?xml version="1.0" encoding="utf-8"?>
<worksheet xmlns="http://schemas.openxmlformats.org/spreadsheetml/2006/main" xmlns:r="http://schemas.openxmlformats.org/officeDocument/2006/relationships" xmlns:mc="http://schemas.openxmlformats.org/markup-compatibility/2006" xmlns:x14ac="http://schemas.microsoft.com/office/spreadsheetml/2009/9/ac" xmlns:xr="http://schemas.microsoft.com/office/spreadsheetml/2014/revision" xmlns:xr2="http://schemas.microsoft.com/office/spreadsheetml/2015/revision2" xmlns:xr3="http://schemas.microsoft.com/office/spreadsheetml/2016/revision3" mc:Ignorable="x14ac xr xr2 xr3" xr:uid="{A2FF09AF-A2E8-47CE-AD0A-03D942A05C7E}">
  <dimension ref="A1:I131"/>
  <sheetViews>
    <sheetView topLeftCell="A10" workbookViewId="0">
      <selection activeCell="H6" sqref="H6"/>
    </sheetView>
  </sheetViews>
  <sheetFormatPr defaultRowHeight="14.5" x14ac:dyDescent="0.35"/>
  <cols>
    <col min="1" max="1" width="19.7265625" customWidth="1"/>
    <col min="3" max="3" width="29.7265625" customWidth="1"/>
    <col min="4" max="4" width="11.54296875" customWidth="1"/>
    <col min="5" max="5" width="10.7265625" customWidth="1"/>
    <col min="8" max="8" width="13.7265625" customWidth="1"/>
    <col min="9" max="9" width="13" customWidth="1"/>
  </cols>
  <sheetData>
    <row r="1" spans="1:9" ht="19" x14ac:dyDescent="0.4">
      <c r="A1" s="117" t="s">
        <v>76406</v>
      </c>
      <c r="B1" s="118"/>
      <c r="C1" s="118"/>
      <c r="D1" s="118"/>
      <c r="E1" s="118"/>
      <c r="F1" s="118"/>
      <c r="G1" s="118"/>
      <c r="H1" s="118"/>
      <c r="I1" s="118"/>
    </row>
    <row r="2" spans="1:9" ht="39.5" x14ac:dyDescent="0.35">
      <c r="A2" s="99" t="s">
        <v>76249</v>
      </c>
      <c r="B2" s="100" t="s">
        <v>76250</v>
      </c>
      <c r="C2" s="100" t="s">
        <v>76251</v>
      </c>
      <c r="D2" s="100" t="s">
        <v>76252</v>
      </c>
      <c r="E2" s="100" t="s">
        <v>76253</v>
      </c>
      <c r="F2" s="100" t="s">
        <v>76254</v>
      </c>
      <c r="G2" s="100" t="s">
        <v>76255</v>
      </c>
      <c r="H2" s="100" t="s">
        <v>76256</v>
      </c>
      <c r="I2" s="100" t="s">
        <v>76257</v>
      </c>
    </row>
    <row r="3" spans="1:9" x14ac:dyDescent="0.35">
      <c r="A3" s="101" t="s">
        <v>76258</v>
      </c>
      <c r="B3" s="102">
        <v>101</v>
      </c>
      <c r="C3" s="103" t="s">
        <v>76259</v>
      </c>
      <c r="D3" s="104">
        <v>327.75</v>
      </c>
      <c r="E3" s="104">
        <v>327.75</v>
      </c>
      <c r="F3" s="104">
        <v>327.75</v>
      </c>
      <c r="G3" s="104">
        <v>221.95</v>
      </c>
      <c r="H3" s="104">
        <v>211.6</v>
      </c>
      <c r="I3" s="104">
        <v>258.14999999999998</v>
      </c>
    </row>
    <row r="4" spans="1:9" x14ac:dyDescent="0.35">
      <c r="A4" s="101" t="s">
        <v>76260</v>
      </c>
      <c r="B4" s="102">
        <v>102</v>
      </c>
      <c r="C4" s="105" t="s">
        <v>76261</v>
      </c>
      <c r="D4" s="104">
        <v>371.45</v>
      </c>
      <c r="E4" s="104">
        <v>371.45</v>
      </c>
      <c r="F4" s="104">
        <v>371.45</v>
      </c>
      <c r="G4" s="104">
        <v>195.5</v>
      </c>
      <c r="H4" s="104">
        <v>262.2</v>
      </c>
      <c r="I4" s="104">
        <v>319.88</v>
      </c>
    </row>
    <row r="5" spans="1:9" x14ac:dyDescent="0.35">
      <c r="A5" s="101" t="s">
        <v>76262</v>
      </c>
      <c r="B5" s="102">
        <v>104</v>
      </c>
      <c r="C5" s="103" t="s">
        <v>76263</v>
      </c>
      <c r="D5" s="104">
        <v>343.85</v>
      </c>
      <c r="E5" s="104">
        <v>343.85</v>
      </c>
      <c r="F5" s="104">
        <v>343.85</v>
      </c>
      <c r="G5" s="104">
        <v>221.95</v>
      </c>
      <c r="H5" s="104">
        <v>219.65</v>
      </c>
      <c r="I5" s="104">
        <v>267.97000000000003</v>
      </c>
    </row>
    <row r="6" spans="1:9" x14ac:dyDescent="0.35">
      <c r="A6" s="101" t="s">
        <v>76258</v>
      </c>
      <c r="B6" s="102">
        <v>106</v>
      </c>
      <c r="C6" s="103" t="s">
        <v>76264</v>
      </c>
      <c r="D6" s="104">
        <v>295.55</v>
      </c>
      <c r="E6" s="104">
        <v>295.55</v>
      </c>
      <c r="F6" s="104">
        <v>295.55</v>
      </c>
      <c r="G6" s="104">
        <v>253</v>
      </c>
      <c r="H6" s="104">
        <v>250.7</v>
      </c>
      <c r="I6" s="104">
        <v>305.85000000000002</v>
      </c>
    </row>
    <row r="7" spans="1:9" x14ac:dyDescent="0.35">
      <c r="A7" s="101" t="s">
        <v>76265</v>
      </c>
      <c r="B7" s="102">
        <v>108</v>
      </c>
      <c r="C7" s="105" t="s">
        <v>76266</v>
      </c>
      <c r="D7" s="104">
        <v>371.45</v>
      </c>
      <c r="E7" s="104">
        <v>371.45</v>
      </c>
      <c r="F7" s="104">
        <v>371.45</v>
      </c>
      <c r="G7" s="104">
        <v>379.5</v>
      </c>
      <c r="H7" s="104">
        <v>376.05</v>
      </c>
      <c r="I7" s="104">
        <v>458.78</v>
      </c>
    </row>
    <row r="8" spans="1:9" x14ac:dyDescent="0.35">
      <c r="A8" s="101" t="s">
        <v>76258</v>
      </c>
      <c r="B8" s="102">
        <v>111</v>
      </c>
      <c r="C8" s="105" t="s">
        <v>76267</v>
      </c>
      <c r="D8" s="104">
        <v>343.85</v>
      </c>
      <c r="E8" s="104">
        <v>343.85</v>
      </c>
      <c r="F8" s="104">
        <v>343.85</v>
      </c>
      <c r="G8" s="104">
        <v>221.95</v>
      </c>
      <c r="H8" s="104">
        <v>219.65</v>
      </c>
      <c r="I8" s="104">
        <v>267.97000000000003</v>
      </c>
    </row>
    <row r="9" spans="1:9" x14ac:dyDescent="0.35">
      <c r="A9" s="101" t="s">
        <v>76258</v>
      </c>
      <c r="B9" s="102">
        <v>114</v>
      </c>
      <c r="C9" s="105" t="s">
        <v>76268</v>
      </c>
      <c r="D9" s="104">
        <v>361.1</v>
      </c>
      <c r="E9" s="104">
        <v>361.1</v>
      </c>
      <c r="F9" s="104">
        <v>361.1</v>
      </c>
      <c r="G9" s="104">
        <v>294.39999999999998</v>
      </c>
      <c r="H9" s="104">
        <v>290.95</v>
      </c>
      <c r="I9" s="104">
        <v>354.96</v>
      </c>
    </row>
    <row r="10" spans="1:9" x14ac:dyDescent="0.35">
      <c r="A10" s="101" t="s">
        <v>76260</v>
      </c>
      <c r="B10" s="102">
        <v>119</v>
      </c>
      <c r="C10" s="105" t="s">
        <v>76269</v>
      </c>
      <c r="D10" s="104">
        <v>361.1</v>
      </c>
      <c r="E10" s="104">
        <v>361.1</v>
      </c>
      <c r="F10" s="104">
        <v>361.1</v>
      </c>
      <c r="G10" s="104">
        <v>325.45</v>
      </c>
      <c r="H10" s="104">
        <v>234.6</v>
      </c>
      <c r="I10" s="104">
        <v>286.20999999999998</v>
      </c>
    </row>
    <row r="11" spans="1:9" x14ac:dyDescent="0.35">
      <c r="A11" s="101" t="s">
        <v>76265</v>
      </c>
      <c r="B11" s="102">
        <v>129</v>
      </c>
      <c r="C11" s="105" t="s">
        <v>76270</v>
      </c>
      <c r="D11" s="104">
        <v>343.85</v>
      </c>
      <c r="E11" s="104">
        <v>343.85</v>
      </c>
      <c r="F11" s="104">
        <v>343.85</v>
      </c>
      <c r="G11" s="104">
        <v>253</v>
      </c>
      <c r="H11" s="104">
        <v>250.7</v>
      </c>
      <c r="I11" s="104">
        <v>305.85000000000002</v>
      </c>
    </row>
    <row r="12" spans="1:9" x14ac:dyDescent="0.35">
      <c r="A12" s="101" t="s">
        <v>76260</v>
      </c>
      <c r="B12" s="102">
        <v>140</v>
      </c>
      <c r="C12" s="105" t="s">
        <v>76271</v>
      </c>
      <c r="D12" s="104">
        <v>361.1</v>
      </c>
      <c r="E12" s="104">
        <v>361.1</v>
      </c>
      <c r="F12" s="104">
        <v>361.1</v>
      </c>
      <c r="G12" s="104">
        <v>325.45</v>
      </c>
      <c r="H12" s="104">
        <v>234.6</v>
      </c>
      <c r="I12" s="104">
        <v>286.20999999999998</v>
      </c>
    </row>
    <row r="13" spans="1:9" x14ac:dyDescent="0.35">
      <c r="A13" s="101" t="s">
        <v>76260</v>
      </c>
      <c r="B13" s="102">
        <v>143</v>
      </c>
      <c r="C13" s="105" t="s">
        <v>76260</v>
      </c>
      <c r="D13" s="104">
        <v>361.1</v>
      </c>
      <c r="E13" s="104">
        <v>361.1</v>
      </c>
      <c r="F13" s="104">
        <v>361.1</v>
      </c>
      <c r="G13" s="104">
        <v>325.45</v>
      </c>
      <c r="H13" s="104">
        <v>234.6</v>
      </c>
      <c r="I13" s="104">
        <v>286.20999999999998</v>
      </c>
    </row>
    <row r="14" spans="1:9" x14ac:dyDescent="0.35">
      <c r="A14" s="101" t="s">
        <v>76258</v>
      </c>
      <c r="B14" s="102">
        <v>147</v>
      </c>
      <c r="C14" s="105" t="s">
        <v>76272</v>
      </c>
      <c r="D14" s="104">
        <v>327.75</v>
      </c>
      <c r="E14" s="104">
        <v>327.75</v>
      </c>
      <c r="F14" s="104">
        <v>327.75</v>
      </c>
      <c r="G14" s="104">
        <v>211.6</v>
      </c>
      <c r="H14" s="104">
        <v>211.6</v>
      </c>
      <c r="I14" s="104">
        <v>258.14999999999998</v>
      </c>
    </row>
    <row r="15" spans="1:9" x14ac:dyDescent="0.35">
      <c r="A15" s="101" t="s">
        <v>76265</v>
      </c>
      <c r="B15" s="102">
        <v>149</v>
      </c>
      <c r="C15" s="105" t="s">
        <v>76273</v>
      </c>
      <c r="D15" s="104">
        <v>361.1</v>
      </c>
      <c r="E15" s="104">
        <v>361.1</v>
      </c>
      <c r="F15" s="104">
        <v>361.1</v>
      </c>
      <c r="G15" s="104">
        <v>253</v>
      </c>
      <c r="H15" s="104">
        <v>234.6</v>
      </c>
      <c r="I15" s="104">
        <v>286.20999999999998</v>
      </c>
    </row>
    <row r="16" spans="1:9" x14ac:dyDescent="0.35">
      <c r="A16" s="101" t="s">
        <v>76258</v>
      </c>
      <c r="B16" s="102">
        <v>153</v>
      </c>
      <c r="C16" s="105" t="s">
        <v>76274</v>
      </c>
      <c r="D16" s="104">
        <v>343.85</v>
      </c>
      <c r="E16" s="104">
        <v>343.85</v>
      </c>
      <c r="F16" s="104">
        <v>343.85</v>
      </c>
      <c r="G16" s="104">
        <v>221.95</v>
      </c>
      <c r="H16" s="104">
        <v>219.65</v>
      </c>
      <c r="I16" s="104">
        <v>267.97000000000003</v>
      </c>
    </row>
    <row r="17" spans="1:9" x14ac:dyDescent="0.35">
      <c r="A17" s="101" t="s">
        <v>76265</v>
      </c>
      <c r="B17" s="102">
        <v>161</v>
      </c>
      <c r="C17" s="105" t="s">
        <v>76275</v>
      </c>
      <c r="D17" s="104">
        <v>343.85</v>
      </c>
      <c r="E17" s="104">
        <v>343.85</v>
      </c>
      <c r="F17" s="104">
        <v>343.85</v>
      </c>
      <c r="G17" s="104">
        <v>253</v>
      </c>
      <c r="H17" s="104">
        <v>250.7</v>
      </c>
      <c r="I17" s="104">
        <v>305.85000000000002</v>
      </c>
    </row>
    <row r="18" spans="1:9" x14ac:dyDescent="0.35">
      <c r="A18" s="101" t="s">
        <v>76258</v>
      </c>
      <c r="B18" s="102">
        <v>162</v>
      </c>
      <c r="C18" s="105" t="s">
        <v>76276</v>
      </c>
      <c r="D18" s="104">
        <v>343.85</v>
      </c>
      <c r="E18" s="104">
        <v>343.85</v>
      </c>
      <c r="F18" s="104">
        <v>343.85</v>
      </c>
      <c r="G18" s="104">
        <v>221.95</v>
      </c>
      <c r="H18" s="104">
        <v>219.65</v>
      </c>
      <c r="I18" s="104">
        <v>267.97000000000003</v>
      </c>
    </row>
    <row r="19" spans="1:9" x14ac:dyDescent="0.35">
      <c r="A19" s="101" t="s">
        <v>76265</v>
      </c>
      <c r="B19" s="102">
        <v>168</v>
      </c>
      <c r="C19" s="105" t="s">
        <v>76277</v>
      </c>
      <c r="D19" s="104">
        <v>371.45</v>
      </c>
      <c r="E19" s="104">
        <v>371.45</v>
      </c>
      <c r="F19" s="104">
        <v>371.45</v>
      </c>
      <c r="G19" s="104">
        <v>280.60000000000002</v>
      </c>
      <c r="H19" s="104">
        <v>285.2</v>
      </c>
      <c r="I19" s="104">
        <v>347.94</v>
      </c>
    </row>
    <row r="20" spans="1:9" x14ac:dyDescent="0.35">
      <c r="A20" s="101" t="s">
        <v>76278</v>
      </c>
      <c r="B20" s="102">
        <v>175</v>
      </c>
      <c r="C20" s="105" t="s">
        <v>76279</v>
      </c>
      <c r="D20" s="104">
        <v>361.1</v>
      </c>
      <c r="E20" s="104">
        <v>361.1</v>
      </c>
      <c r="F20" s="104">
        <v>361.1</v>
      </c>
      <c r="G20" s="104">
        <v>236.9</v>
      </c>
      <c r="H20" s="104">
        <v>234.6</v>
      </c>
      <c r="I20" s="104">
        <v>286.20999999999998</v>
      </c>
    </row>
    <row r="21" spans="1:9" x14ac:dyDescent="0.35">
      <c r="A21" s="106" t="s">
        <v>76278</v>
      </c>
      <c r="B21" s="107">
        <v>176</v>
      </c>
      <c r="C21" s="108" t="s">
        <v>76280</v>
      </c>
      <c r="D21" s="104">
        <v>342.7</v>
      </c>
      <c r="E21" s="104">
        <v>342.7</v>
      </c>
      <c r="F21" s="104">
        <v>342.7</v>
      </c>
      <c r="G21" s="104">
        <v>236.9</v>
      </c>
      <c r="H21" s="104">
        <v>234.6</v>
      </c>
      <c r="I21" s="104">
        <v>286.20999999999998</v>
      </c>
    </row>
    <row r="22" spans="1:9" x14ac:dyDescent="0.35">
      <c r="A22" s="109" t="s">
        <v>76281</v>
      </c>
      <c r="B22" s="110">
        <v>185</v>
      </c>
      <c r="C22" s="111" t="s">
        <v>76282</v>
      </c>
      <c r="D22" s="104">
        <v>343.85</v>
      </c>
      <c r="E22" s="104">
        <v>343.85</v>
      </c>
      <c r="F22" s="104">
        <v>343.85</v>
      </c>
      <c r="G22" s="104">
        <v>294.39999999999998</v>
      </c>
      <c r="H22" s="104">
        <v>234.6</v>
      </c>
      <c r="I22" s="104">
        <v>286.20999999999998</v>
      </c>
    </row>
    <row r="23" spans="1:9" x14ac:dyDescent="0.35">
      <c r="A23" s="101" t="s">
        <v>76283</v>
      </c>
      <c r="B23" s="102">
        <v>201</v>
      </c>
      <c r="C23" s="105" t="s">
        <v>76284</v>
      </c>
      <c r="D23" s="104">
        <v>327.75</v>
      </c>
      <c r="E23" s="104">
        <v>327.75</v>
      </c>
      <c r="F23" s="104">
        <v>327.75</v>
      </c>
      <c r="G23" s="104">
        <v>211.6</v>
      </c>
      <c r="H23" s="104">
        <v>205.85</v>
      </c>
      <c r="I23" s="104">
        <v>251.14</v>
      </c>
    </row>
    <row r="24" spans="1:9" x14ac:dyDescent="0.35">
      <c r="A24" s="101" t="s">
        <v>76283</v>
      </c>
      <c r="B24" s="102">
        <v>202</v>
      </c>
      <c r="C24" s="105" t="s">
        <v>76283</v>
      </c>
      <c r="D24" s="104">
        <v>327.75</v>
      </c>
      <c r="E24" s="104">
        <v>327.75</v>
      </c>
      <c r="F24" s="104">
        <v>327.75</v>
      </c>
      <c r="G24" s="104">
        <v>211.6</v>
      </c>
      <c r="H24" s="104">
        <v>205.85</v>
      </c>
      <c r="I24" s="104">
        <v>251.14</v>
      </c>
    </row>
    <row r="25" spans="1:9" x14ac:dyDescent="0.35">
      <c r="A25" s="101" t="s">
        <v>76283</v>
      </c>
      <c r="B25" s="102">
        <v>203</v>
      </c>
      <c r="C25" s="105" t="s">
        <v>76285</v>
      </c>
      <c r="D25" s="104">
        <v>247.25</v>
      </c>
      <c r="E25" s="104">
        <v>247.25</v>
      </c>
      <c r="F25" s="104">
        <v>247.25</v>
      </c>
      <c r="G25" s="104">
        <v>195.5</v>
      </c>
      <c r="H25" s="104">
        <v>205.85</v>
      </c>
      <c r="I25" s="104">
        <v>251.14</v>
      </c>
    </row>
    <row r="26" spans="1:9" x14ac:dyDescent="0.35">
      <c r="A26" s="101" t="s">
        <v>76286</v>
      </c>
      <c r="B26" s="102">
        <v>205</v>
      </c>
      <c r="C26" s="105" t="s">
        <v>76287</v>
      </c>
      <c r="D26" s="104">
        <v>343.85</v>
      </c>
      <c r="E26" s="104">
        <v>343.85</v>
      </c>
      <c r="F26" s="104">
        <v>343.85</v>
      </c>
      <c r="G26" s="104">
        <v>221.95</v>
      </c>
      <c r="H26" s="104">
        <v>219.65</v>
      </c>
      <c r="I26" s="104">
        <v>267.97000000000003</v>
      </c>
    </row>
    <row r="27" spans="1:9" x14ac:dyDescent="0.35">
      <c r="A27" s="101" t="s">
        <v>76286</v>
      </c>
      <c r="B27" s="102">
        <v>206</v>
      </c>
      <c r="C27" s="105" t="s">
        <v>76288</v>
      </c>
      <c r="D27" s="104">
        <v>343.85</v>
      </c>
      <c r="E27" s="104">
        <v>343.85</v>
      </c>
      <c r="F27" s="104">
        <v>343.85</v>
      </c>
      <c r="G27" s="104">
        <v>221.95</v>
      </c>
      <c r="H27" s="104">
        <v>219.65</v>
      </c>
      <c r="I27" s="104">
        <v>267.97000000000003</v>
      </c>
    </row>
    <row r="28" spans="1:9" x14ac:dyDescent="0.35">
      <c r="A28" s="101" t="s">
        <v>76286</v>
      </c>
      <c r="B28" s="102">
        <v>207</v>
      </c>
      <c r="C28" s="105" t="s">
        <v>76289</v>
      </c>
      <c r="D28" s="104">
        <v>327.75</v>
      </c>
      <c r="E28" s="104">
        <v>327.75</v>
      </c>
      <c r="F28" s="104">
        <v>327.75</v>
      </c>
      <c r="G28" s="104">
        <v>181.7</v>
      </c>
      <c r="H28" s="104">
        <v>181.7</v>
      </c>
      <c r="I28" s="104">
        <v>221.67</v>
      </c>
    </row>
    <row r="29" spans="1:9" x14ac:dyDescent="0.35">
      <c r="A29" s="101" t="s">
        <v>76290</v>
      </c>
      <c r="B29" s="102">
        <v>209</v>
      </c>
      <c r="C29" s="105" t="s">
        <v>76291</v>
      </c>
      <c r="D29" s="104">
        <v>296.7</v>
      </c>
      <c r="E29" s="104">
        <v>296.7</v>
      </c>
      <c r="F29" s="104">
        <v>296.7</v>
      </c>
      <c r="G29" s="104">
        <v>181.7</v>
      </c>
      <c r="H29" s="104">
        <v>187.45</v>
      </c>
      <c r="I29" s="104">
        <v>228.69</v>
      </c>
    </row>
    <row r="30" spans="1:9" x14ac:dyDescent="0.35">
      <c r="A30" s="101" t="s">
        <v>76292</v>
      </c>
      <c r="B30" s="102">
        <v>210</v>
      </c>
      <c r="C30" s="105" t="s">
        <v>76293</v>
      </c>
      <c r="D30" s="104">
        <v>343.85</v>
      </c>
      <c r="E30" s="104">
        <v>343.85</v>
      </c>
      <c r="F30" s="104">
        <v>343.85</v>
      </c>
      <c r="G30" s="104">
        <v>221.95</v>
      </c>
      <c r="H30" s="104">
        <v>219.65</v>
      </c>
      <c r="I30" s="104">
        <v>267.97000000000003</v>
      </c>
    </row>
    <row r="31" spans="1:9" x14ac:dyDescent="0.35">
      <c r="A31" s="101" t="s">
        <v>76292</v>
      </c>
      <c r="B31" s="102">
        <v>213</v>
      </c>
      <c r="C31" s="105" t="s">
        <v>76294</v>
      </c>
      <c r="D31" s="104">
        <v>343.85</v>
      </c>
      <c r="E31" s="104">
        <v>343.85</v>
      </c>
      <c r="F31" s="104">
        <v>343.85</v>
      </c>
      <c r="G31" s="104">
        <v>221.95</v>
      </c>
      <c r="H31" s="104">
        <v>219.65</v>
      </c>
      <c r="I31" s="104">
        <v>267.97000000000003</v>
      </c>
    </row>
    <row r="32" spans="1:9" x14ac:dyDescent="0.35">
      <c r="A32" s="101" t="s">
        <v>76292</v>
      </c>
      <c r="B32" s="102">
        <v>216</v>
      </c>
      <c r="C32" s="105" t="s">
        <v>76295</v>
      </c>
      <c r="D32" s="104">
        <v>343.85</v>
      </c>
      <c r="E32" s="104">
        <v>343.85</v>
      </c>
      <c r="F32" s="104">
        <v>343.85</v>
      </c>
      <c r="G32" s="104">
        <v>221.95</v>
      </c>
      <c r="H32" s="104">
        <v>219.65</v>
      </c>
      <c r="I32" s="104">
        <v>267.97000000000003</v>
      </c>
    </row>
    <row r="33" spans="1:9" x14ac:dyDescent="0.35">
      <c r="A33" s="101" t="s">
        <v>76292</v>
      </c>
      <c r="B33" s="102">
        <v>217</v>
      </c>
      <c r="C33" s="105" t="s">
        <v>76296</v>
      </c>
      <c r="D33" s="104">
        <v>327.75</v>
      </c>
      <c r="E33" s="104">
        <v>327.75</v>
      </c>
      <c r="F33" s="104">
        <v>327.75</v>
      </c>
      <c r="G33" s="104">
        <v>211.6</v>
      </c>
      <c r="H33" s="104">
        <v>211.6</v>
      </c>
      <c r="I33" s="104">
        <v>258.14999999999998</v>
      </c>
    </row>
    <row r="34" spans="1:9" x14ac:dyDescent="0.35">
      <c r="A34" s="101" t="s">
        <v>76286</v>
      </c>
      <c r="B34" s="102">
        <v>222</v>
      </c>
      <c r="C34" s="105" t="s">
        <v>76297</v>
      </c>
      <c r="D34" s="104">
        <v>343.85</v>
      </c>
      <c r="E34" s="104">
        <v>343.85</v>
      </c>
      <c r="F34" s="104">
        <v>343.85</v>
      </c>
      <c r="G34" s="104">
        <v>221.95</v>
      </c>
      <c r="H34" s="104">
        <v>219.65</v>
      </c>
      <c r="I34" s="104">
        <v>267.97000000000003</v>
      </c>
    </row>
    <row r="35" spans="1:9" x14ac:dyDescent="0.35">
      <c r="A35" s="101" t="s">
        <v>76298</v>
      </c>
      <c r="B35" s="102">
        <v>232</v>
      </c>
      <c r="C35" s="105" t="s">
        <v>76299</v>
      </c>
      <c r="D35" s="104">
        <v>343.85</v>
      </c>
      <c r="E35" s="104">
        <v>343.85</v>
      </c>
      <c r="F35" s="104">
        <v>343.85</v>
      </c>
      <c r="G35" s="104">
        <v>221.95</v>
      </c>
      <c r="H35" s="104">
        <v>219.65</v>
      </c>
      <c r="I35" s="104">
        <v>267.97000000000003</v>
      </c>
    </row>
    <row r="36" spans="1:9" x14ac:dyDescent="0.35">
      <c r="A36" s="101" t="s">
        <v>76298</v>
      </c>
      <c r="B36" s="102">
        <v>233</v>
      </c>
      <c r="C36" s="105" t="s">
        <v>76300</v>
      </c>
      <c r="D36" s="104">
        <v>343.85</v>
      </c>
      <c r="E36" s="104">
        <v>343.85</v>
      </c>
      <c r="F36" s="104">
        <v>343.85</v>
      </c>
      <c r="G36" s="104">
        <v>221.95</v>
      </c>
      <c r="H36" s="104">
        <v>219.65</v>
      </c>
      <c r="I36" s="104">
        <v>267.97000000000003</v>
      </c>
    </row>
    <row r="37" spans="1:9" x14ac:dyDescent="0.35">
      <c r="A37" s="101" t="s">
        <v>76290</v>
      </c>
      <c r="B37" s="102">
        <v>235</v>
      </c>
      <c r="C37" s="105" t="s">
        <v>76301</v>
      </c>
      <c r="D37" s="104">
        <v>343.85</v>
      </c>
      <c r="E37" s="104">
        <v>343.85</v>
      </c>
      <c r="F37" s="104">
        <v>343.85</v>
      </c>
      <c r="G37" s="104">
        <v>221.95</v>
      </c>
      <c r="H37" s="104">
        <v>219.65</v>
      </c>
      <c r="I37" s="104">
        <v>267.97000000000003</v>
      </c>
    </row>
    <row r="38" spans="1:9" x14ac:dyDescent="0.35">
      <c r="A38" s="101" t="s">
        <v>76292</v>
      </c>
      <c r="B38" s="102">
        <v>250</v>
      </c>
      <c r="C38" s="105" t="s">
        <v>76302</v>
      </c>
      <c r="D38" s="104">
        <v>343.85</v>
      </c>
      <c r="E38" s="104">
        <v>343.85</v>
      </c>
      <c r="F38" s="104">
        <v>343.85</v>
      </c>
      <c r="G38" s="104">
        <v>221.95</v>
      </c>
      <c r="H38" s="104">
        <v>219.65</v>
      </c>
      <c r="I38" s="104">
        <v>267.97000000000003</v>
      </c>
    </row>
    <row r="39" spans="1:9" x14ac:dyDescent="0.35">
      <c r="A39" s="101" t="s">
        <v>76292</v>
      </c>
      <c r="B39" s="102">
        <v>252</v>
      </c>
      <c r="C39" s="105" t="s">
        <v>76303</v>
      </c>
      <c r="D39" s="104">
        <v>361.1</v>
      </c>
      <c r="E39" s="104">
        <v>361.1</v>
      </c>
      <c r="F39" s="104">
        <v>361.1</v>
      </c>
      <c r="G39" s="104">
        <v>236.9</v>
      </c>
      <c r="H39" s="104">
        <v>234.6</v>
      </c>
      <c r="I39" s="104">
        <v>286.20999999999998</v>
      </c>
    </row>
    <row r="40" spans="1:9" x14ac:dyDescent="0.35">
      <c r="A40" s="101" t="s">
        <v>76292</v>
      </c>
      <c r="B40" s="102">
        <v>260</v>
      </c>
      <c r="C40" s="105" t="s">
        <v>76304</v>
      </c>
      <c r="D40" s="104">
        <v>343.85</v>
      </c>
      <c r="E40" s="104">
        <v>343.85</v>
      </c>
      <c r="F40" s="104">
        <v>343.85</v>
      </c>
      <c r="G40" s="104">
        <v>221.95</v>
      </c>
      <c r="H40" s="104">
        <v>219.65</v>
      </c>
      <c r="I40" s="104">
        <v>267.97000000000003</v>
      </c>
    </row>
    <row r="41" spans="1:9" x14ac:dyDescent="0.35">
      <c r="A41" s="101" t="s">
        <v>76305</v>
      </c>
      <c r="B41" s="102">
        <v>262</v>
      </c>
      <c r="C41" s="105" t="s">
        <v>76306</v>
      </c>
      <c r="D41" s="104">
        <v>348.45</v>
      </c>
      <c r="E41" s="104">
        <v>348.45</v>
      </c>
      <c r="F41" s="104">
        <v>348.45</v>
      </c>
      <c r="G41" s="104">
        <v>241.5</v>
      </c>
      <c r="H41" s="104">
        <v>219.65</v>
      </c>
      <c r="I41" s="104">
        <v>267.97000000000003</v>
      </c>
    </row>
    <row r="42" spans="1:9" x14ac:dyDescent="0.35">
      <c r="A42" s="101" t="s">
        <v>76305</v>
      </c>
      <c r="B42" s="102">
        <v>263</v>
      </c>
      <c r="C42" s="105" t="s">
        <v>76307</v>
      </c>
      <c r="D42" s="104">
        <v>348.45</v>
      </c>
      <c r="E42" s="104">
        <v>348.45</v>
      </c>
      <c r="F42" s="104">
        <v>348.45</v>
      </c>
      <c r="G42" s="104">
        <v>241.5</v>
      </c>
      <c r="H42" s="104">
        <v>234.6</v>
      </c>
      <c r="I42" s="104">
        <v>286.20999999999998</v>
      </c>
    </row>
    <row r="43" spans="1:9" x14ac:dyDescent="0.35">
      <c r="A43" s="101" t="s">
        <v>76305</v>
      </c>
      <c r="B43" s="102">
        <v>264</v>
      </c>
      <c r="C43" s="105" t="s">
        <v>76308</v>
      </c>
      <c r="D43" s="104">
        <v>343.85</v>
      </c>
      <c r="E43" s="104">
        <v>343.85</v>
      </c>
      <c r="F43" s="104">
        <v>343.85</v>
      </c>
      <c r="G43" s="104">
        <v>221.95</v>
      </c>
      <c r="H43" s="104">
        <v>219.65</v>
      </c>
      <c r="I43" s="104">
        <v>267.97000000000003</v>
      </c>
    </row>
    <row r="44" spans="1:9" x14ac:dyDescent="0.35">
      <c r="A44" s="101" t="s">
        <v>76305</v>
      </c>
      <c r="B44" s="102">
        <v>266</v>
      </c>
      <c r="C44" s="105" t="s">
        <v>76309</v>
      </c>
      <c r="D44" s="104">
        <v>288.64999999999998</v>
      </c>
      <c r="E44" s="104">
        <v>288.64999999999998</v>
      </c>
      <c r="F44" s="104">
        <v>288.64999999999998</v>
      </c>
      <c r="G44" s="104">
        <v>221.95</v>
      </c>
      <c r="H44" s="104">
        <v>219.65</v>
      </c>
      <c r="I44" s="104">
        <v>267.97000000000003</v>
      </c>
    </row>
    <row r="45" spans="1:9" x14ac:dyDescent="0.35">
      <c r="A45" s="101" t="s">
        <v>76286</v>
      </c>
      <c r="B45" s="102">
        <v>269</v>
      </c>
      <c r="C45" s="105" t="s">
        <v>76310</v>
      </c>
      <c r="D45" s="104">
        <v>343.85</v>
      </c>
      <c r="E45" s="104">
        <v>343.85</v>
      </c>
      <c r="F45" s="104">
        <v>343.85</v>
      </c>
      <c r="G45" s="104">
        <v>221.95</v>
      </c>
      <c r="H45" s="104">
        <v>219.65</v>
      </c>
      <c r="I45" s="104">
        <v>267.97000000000003</v>
      </c>
    </row>
    <row r="46" spans="1:9" x14ac:dyDescent="0.35">
      <c r="A46" s="101" t="s">
        <v>76290</v>
      </c>
      <c r="B46" s="102">
        <v>270</v>
      </c>
      <c r="C46" s="105" t="s">
        <v>76311</v>
      </c>
      <c r="D46" s="104">
        <v>343.85</v>
      </c>
      <c r="E46" s="104">
        <v>343.85</v>
      </c>
      <c r="F46" s="104">
        <v>343.85</v>
      </c>
      <c r="G46" s="104">
        <v>221.95</v>
      </c>
      <c r="H46" s="104">
        <v>219.65</v>
      </c>
      <c r="I46" s="104">
        <v>267.97000000000003</v>
      </c>
    </row>
    <row r="47" spans="1:9" x14ac:dyDescent="0.35">
      <c r="A47" s="101" t="s">
        <v>76292</v>
      </c>
      <c r="B47" s="102">
        <v>286</v>
      </c>
      <c r="C47" s="105" t="s">
        <v>76312</v>
      </c>
      <c r="D47" s="104">
        <v>343.85</v>
      </c>
      <c r="E47" s="104">
        <v>343.85</v>
      </c>
      <c r="F47" s="104">
        <v>343.85</v>
      </c>
      <c r="G47" s="104">
        <v>221.95</v>
      </c>
      <c r="H47" s="104">
        <v>181.7</v>
      </c>
      <c r="I47" s="104">
        <v>221.67</v>
      </c>
    </row>
    <row r="48" spans="1:9" x14ac:dyDescent="0.35">
      <c r="A48" s="101" t="s">
        <v>76286</v>
      </c>
      <c r="B48" s="102">
        <v>287</v>
      </c>
      <c r="C48" s="105" t="s">
        <v>76313</v>
      </c>
      <c r="D48" s="104">
        <v>343.85</v>
      </c>
      <c r="E48" s="104">
        <v>343.85</v>
      </c>
      <c r="F48" s="104">
        <v>343.85</v>
      </c>
      <c r="G48" s="104">
        <v>221.95</v>
      </c>
      <c r="H48" s="104">
        <v>219.65</v>
      </c>
      <c r="I48" s="104">
        <v>267.97000000000003</v>
      </c>
    </row>
    <row r="49" spans="1:9" x14ac:dyDescent="0.35">
      <c r="A49" s="101" t="s">
        <v>76290</v>
      </c>
      <c r="B49" s="102">
        <v>288</v>
      </c>
      <c r="C49" s="105" t="s">
        <v>76314</v>
      </c>
      <c r="D49" s="104">
        <v>296.7</v>
      </c>
      <c r="E49" s="104">
        <v>296.7</v>
      </c>
      <c r="F49" s="104">
        <v>296.7</v>
      </c>
      <c r="G49" s="104">
        <v>163.30000000000001</v>
      </c>
      <c r="H49" s="104">
        <v>181.7</v>
      </c>
      <c r="I49" s="104">
        <v>221.67</v>
      </c>
    </row>
    <row r="50" spans="1:9" x14ac:dyDescent="0.35">
      <c r="A50" s="101" t="s">
        <v>76290</v>
      </c>
      <c r="B50" s="102">
        <v>289</v>
      </c>
      <c r="C50" s="105" t="s">
        <v>76315</v>
      </c>
      <c r="D50" s="104">
        <v>343.85</v>
      </c>
      <c r="E50" s="104">
        <v>343.85</v>
      </c>
      <c r="F50" s="104">
        <v>343.85</v>
      </c>
      <c r="G50" s="104">
        <v>181.7</v>
      </c>
      <c r="H50" s="104">
        <v>219.65</v>
      </c>
      <c r="I50" s="104">
        <v>267.97000000000003</v>
      </c>
    </row>
    <row r="51" spans="1:9" x14ac:dyDescent="0.35">
      <c r="A51" s="101" t="s">
        <v>76290</v>
      </c>
      <c r="B51" s="102">
        <v>290</v>
      </c>
      <c r="C51" s="105" t="s">
        <v>76316</v>
      </c>
      <c r="D51" s="104">
        <v>309.35000000000002</v>
      </c>
      <c r="E51" s="104">
        <v>309.35000000000002</v>
      </c>
      <c r="F51" s="104">
        <v>309.35000000000002</v>
      </c>
      <c r="G51" s="104">
        <v>195.5</v>
      </c>
      <c r="H51" s="104">
        <v>187.45</v>
      </c>
      <c r="I51" s="104">
        <v>228.69</v>
      </c>
    </row>
    <row r="52" spans="1:9" x14ac:dyDescent="0.35">
      <c r="A52" s="101" t="s">
        <v>76305</v>
      </c>
      <c r="B52" s="102">
        <v>291</v>
      </c>
      <c r="C52" s="105" t="s">
        <v>76317</v>
      </c>
      <c r="D52" s="104">
        <v>327.75</v>
      </c>
      <c r="E52" s="104">
        <v>327.75</v>
      </c>
      <c r="F52" s="104">
        <v>327.75</v>
      </c>
      <c r="G52" s="104">
        <v>211.6</v>
      </c>
      <c r="H52" s="104">
        <v>211.6</v>
      </c>
      <c r="I52" s="104">
        <v>258.14999999999998</v>
      </c>
    </row>
    <row r="53" spans="1:9" x14ac:dyDescent="0.35">
      <c r="A53" s="101" t="s">
        <v>76305</v>
      </c>
      <c r="B53" s="102">
        <v>292</v>
      </c>
      <c r="C53" s="105" t="s">
        <v>76318</v>
      </c>
      <c r="D53" s="104">
        <v>343.85</v>
      </c>
      <c r="E53" s="104">
        <v>343.85</v>
      </c>
      <c r="F53" s="104">
        <v>343.85</v>
      </c>
      <c r="G53" s="104">
        <v>221.95</v>
      </c>
      <c r="H53" s="104">
        <v>219.65</v>
      </c>
      <c r="I53" s="104">
        <v>267.97000000000003</v>
      </c>
    </row>
    <row r="54" spans="1:9" x14ac:dyDescent="0.35">
      <c r="A54" s="101" t="s">
        <v>76292</v>
      </c>
      <c r="B54" s="102">
        <v>293</v>
      </c>
      <c r="C54" s="105" t="s">
        <v>76319</v>
      </c>
      <c r="D54" s="104">
        <v>327.75</v>
      </c>
      <c r="E54" s="104">
        <v>327.75</v>
      </c>
      <c r="F54" s="104">
        <v>327.75</v>
      </c>
      <c r="G54" s="104">
        <v>211.6</v>
      </c>
      <c r="H54" s="104">
        <v>211.6</v>
      </c>
      <c r="I54" s="104">
        <v>258.14999999999998</v>
      </c>
    </row>
    <row r="55" spans="1:9" x14ac:dyDescent="0.35">
      <c r="A55" s="101" t="s">
        <v>76286</v>
      </c>
      <c r="B55" s="102">
        <v>294</v>
      </c>
      <c r="C55" s="105" t="s">
        <v>76320</v>
      </c>
      <c r="D55" s="104">
        <v>343.85</v>
      </c>
      <c r="E55" s="104">
        <v>343.85</v>
      </c>
      <c r="F55" s="104">
        <v>343.85</v>
      </c>
      <c r="G55" s="104">
        <v>221.95</v>
      </c>
      <c r="H55" s="104">
        <v>219.65</v>
      </c>
      <c r="I55" s="104">
        <v>267.97000000000003</v>
      </c>
    </row>
    <row r="56" spans="1:9" x14ac:dyDescent="0.35">
      <c r="A56" s="101" t="s">
        <v>76292</v>
      </c>
      <c r="B56" s="102">
        <v>295</v>
      </c>
      <c r="C56" s="105" t="s">
        <v>76321</v>
      </c>
      <c r="D56" s="104">
        <v>343.85</v>
      </c>
      <c r="E56" s="104">
        <v>343.85</v>
      </c>
      <c r="F56" s="104">
        <v>343.85</v>
      </c>
      <c r="G56" s="104">
        <v>221.95</v>
      </c>
      <c r="H56" s="104">
        <v>219.65</v>
      </c>
      <c r="I56" s="104">
        <v>267.97000000000003</v>
      </c>
    </row>
    <row r="57" spans="1:9" x14ac:dyDescent="0.35">
      <c r="A57" s="101" t="s">
        <v>76305</v>
      </c>
      <c r="B57" s="102">
        <v>297</v>
      </c>
      <c r="C57" s="105" t="s">
        <v>76322</v>
      </c>
      <c r="D57" s="104">
        <v>327.75</v>
      </c>
      <c r="E57" s="104">
        <v>327.75</v>
      </c>
      <c r="F57" s="104">
        <v>327.75</v>
      </c>
      <c r="G57" s="104">
        <v>211.6</v>
      </c>
      <c r="H57" s="104">
        <v>211.6</v>
      </c>
      <c r="I57" s="104">
        <v>258.14999999999998</v>
      </c>
    </row>
    <row r="58" spans="1:9" x14ac:dyDescent="0.35">
      <c r="A58" s="101" t="s">
        <v>76292</v>
      </c>
      <c r="B58" s="102">
        <v>298</v>
      </c>
      <c r="C58" s="105" t="s">
        <v>76323</v>
      </c>
      <c r="D58" s="104">
        <v>343.85</v>
      </c>
      <c r="E58" s="104">
        <v>343.85</v>
      </c>
      <c r="F58" s="104">
        <v>343.85</v>
      </c>
      <c r="G58" s="104">
        <v>221.95</v>
      </c>
      <c r="H58" s="104">
        <v>219.65</v>
      </c>
      <c r="I58" s="104">
        <v>267.97000000000003</v>
      </c>
    </row>
    <row r="59" spans="1:9" x14ac:dyDescent="0.35">
      <c r="A59" s="101" t="s">
        <v>76292</v>
      </c>
      <c r="B59" s="102">
        <v>299</v>
      </c>
      <c r="C59" s="105" t="s">
        <v>76324</v>
      </c>
      <c r="D59" s="104">
        <v>295.55</v>
      </c>
      <c r="E59" s="104">
        <v>295.55</v>
      </c>
      <c r="F59" s="104">
        <v>295.55</v>
      </c>
      <c r="G59" s="104">
        <v>181.7</v>
      </c>
      <c r="H59" s="104">
        <v>187.45</v>
      </c>
      <c r="I59" s="104">
        <v>228.69</v>
      </c>
    </row>
    <row r="60" spans="1:9" x14ac:dyDescent="0.35">
      <c r="A60" s="101" t="s">
        <v>76325</v>
      </c>
      <c r="B60" s="102">
        <v>311</v>
      </c>
      <c r="C60" s="105" t="s">
        <v>76326</v>
      </c>
      <c r="D60" s="104">
        <v>371.45</v>
      </c>
      <c r="E60" s="104">
        <v>371.45</v>
      </c>
      <c r="F60" s="104">
        <v>371.45</v>
      </c>
      <c r="G60" s="104">
        <v>263.35000000000002</v>
      </c>
      <c r="H60" s="104">
        <v>262.2</v>
      </c>
      <c r="I60" s="104">
        <v>319.88</v>
      </c>
    </row>
    <row r="61" spans="1:9" x14ac:dyDescent="0.35">
      <c r="A61" s="101" t="s">
        <v>76327</v>
      </c>
      <c r="B61" s="102">
        <v>320</v>
      </c>
      <c r="C61" s="105" t="s">
        <v>76328</v>
      </c>
      <c r="D61" s="104">
        <v>343.85</v>
      </c>
      <c r="E61" s="104">
        <v>343.85</v>
      </c>
      <c r="F61" s="104">
        <v>343.85</v>
      </c>
      <c r="G61" s="104">
        <v>221.95</v>
      </c>
      <c r="H61" s="104">
        <v>219.65</v>
      </c>
      <c r="I61" s="104">
        <v>267.97000000000003</v>
      </c>
    </row>
    <row r="62" spans="1:9" x14ac:dyDescent="0.35">
      <c r="A62" s="101" t="s">
        <v>76281</v>
      </c>
      <c r="B62" s="102">
        <v>321</v>
      </c>
      <c r="C62" s="105" t="s">
        <v>76329</v>
      </c>
      <c r="D62" s="104">
        <v>361.1</v>
      </c>
      <c r="E62" s="104">
        <v>361.1</v>
      </c>
      <c r="F62" s="104">
        <v>361.1</v>
      </c>
      <c r="G62" s="104">
        <v>294.39999999999998</v>
      </c>
      <c r="H62" s="104">
        <v>234.6</v>
      </c>
      <c r="I62" s="104">
        <v>286.20999999999998</v>
      </c>
    </row>
    <row r="63" spans="1:9" x14ac:dyDescent="0.35">
      <c r="A63" s="101" t="s">
        <v>76298</v>
      </c>
      <c r="B63" s="102">
        <v>324</v>
      </c>
      <c r="C63" s="105" t="s">
        <v>76330</v>
      </c>
      <c r="D63" s="104">
        <v>343.85</v>
      </c>
      <c r="E63" s="104">
        <v>343.85</v>
      </c>
      <c r="F63" s="104">
        <v>343.85</v>
      </c>
      <c r="G63" s="104">
        <v>221.95</v>
      </c>
      <c r="H63" s="104">
        <v>219.65</v>
      </c>
      <c r="I63" s="104">
        <v>267.97000000000003</v>
      </c>
    </row>
    <row r="64" spans="1:9" x14ac:dyDescent="0.35">
      <c r="A64" s="101" t="s">
        <v>76281</v>
      </c>
      <c r="B64" s="102">
        <v>327</v>
      </c>
      <c r="C64" s="105" t="s">
        <v>76331</v>
      </c>
      <c r="D64" s="104">
        <v>343.85</v>
      </c>
      <c r="E64" s="104">
        <v>343.85</v>
      </c>
      <c r="F64" s="104">
        <v>343.85</v>
      </c>
      <c r="G64" s="104">
        <v>195.5</v>
      </c>
      <c r="H64" s="104">
        <v>219.65</v>
      </c>
      <c r="I64" s="104">
        <v>267.97000000000003</v>
      </c>
    </row>
    <row r="65" spans="1:9" x14ac:dyDescent="0.35">
      <c r="A65" s="101" t="s">
        <v>76298</v>
      </c>
      <c r="B65" s="102">
        <v>331</v>
      </c>
      <c r="C65" s="105" t="s">
        <v>76332</v>
      </c>
      <c r="D65" s="104">
        <v>343.85</v>
      </c>
      <c r="E65" s="104">
        <v>343.85</v>
      </c>
      <c r="F65" s="104">
        <v>343.85</v>
      </c>
      <c r="G65" s="104">
        <v>221.95</v>
      </c>
      <c r="H65" s="104">
        <v>219.65</v>
      </c>
      <c r="I65" s="104">
        <v>267.97000000000003</v>
      </c>
    </row>
    <row r="66" spans="1:9" x14ac:dyDescent="0.35">
      <c r="A66" s="101" t="s">
        <v>76333</v>
      </c>
      <c r="B66" s="102">
        <v>332</v>
      </c>
      <c r="C66" s="105" t="s">
        <v>76334</v>
      </c>
      <c r="D66" s="104">
        <v>343.85</v>
      </c>
      <c r="E66" s="104">
        <v>343.85</v>
      </c>
      <c r="F66" s="104">
        <v>343.85</v>
      </c>
      <c r="G66" s="104">
        <v>221.95</v>
      </c>
      <c r="H66" s="104">
        <v>219.65</v>
      </c>
      <c r="I66" s="104">
        <v>267.97000000000003</v>
      </c>
    </row>
    <row r="67" spans="1:9" x14ac:dyDescent="0.35">
      <c r="A67" s="101" t="s">
        <v>76333</v>
      </c>
      <c r="B67" s="102">
        <v>333</v>
      </c>
      <c r="C67" s="105" t="s">
        <v>76275</v>
      </c>
      <c r="D67" s="104">
        <v>343.85</v>
      </c>
      <c r="E67" s="104">
        <v>343.85</v>
      </c>
      <c r="F67" s="104">
        <v>343.85</v>
      </c>
      <c r="G67" s="104">
        <v>221.95</v>
      </c>
      <c r="H67" s="104">
        <v>219.65</v>
      </c>
      <c r="I67" s="104">
        <v>267.97000000000003</v>
      </c>
    </row>
    <row r="68" spans="1:9" x14ac:dyDescent="0.35">
      <c r="A68" s="101" t="s">
        <v>76327</v>
      </c>
      <c r="B68" s="102">
        <v>334</v>
      </c>
      <c r="C68" s="105" t="s">
        <v>76335</v>
      </c>
      <c r="D68" s="104">
        <v>264.5</v>
      </c>
      <c r="E68" s="104">
        <v>264.5</v>
      </c>
      <c r="F68" s="104">
        <v>264.5</v>
      </c>
      <c r="G68" s="104">
        <v>221.95</v>
      </c>
      <c r="H68" s="104">
        <v>219.65</v>
      </c>
      <c r="I68" s="104">
        <v>267.97000000000003</v>
      </c>
    </row>
    <row r="69" spans="1:9" x14ac:dyDescent="0.35">
      <c r="A69" s="101" t="s">
        <v>76327</v>
      </c>
      <c r="B69" s="102">
        <v>336</v>
      </c>
      <c r="C69" s="105" t="s">
        <v>76336</v>
      </c>
      <c r="D69" s="104">
        <v>327.75</v>
      </c>
      <c r="E69" s="104">
        <v>327.75</v>
      </c>
      <c r="F69" s="104">
        <v>327.75</v>
      </c>
      <c r="G69" s="104">
        <v>236.9</v>
      </c>
      <c r="H69" s="104">
        <v>219.65</v>
      </c>
      <c r="I69" s="104">
        <v>267.97000000000003</v>
      </c>
    </row>
    <row r="70" spans="1:9" x14ac:dyDescent="0.35">
      <c r="A70" s="101" t="s">
        <v>76327</v>
      </c>
      <c r="B70" s="102">
        <v>337</v>
      </c>
      <c r="C70" s="105" t="s">
        <v>76337</v>
      </c>
      <c r="D70" s="104">
        <v>309.35000000000002</v>
      </c>
      <c r="E70" s="104">
        <v>309.35000000000002</v>
      </c>
      <c r="F70" s="104">
        <v>309.35000000000002</v>
      </c>
      <c r="G70" s="104">
        <v>236.9</v>
      </c>
      <c r="H70" s="104">
        <v>234.6</v>
      </c>
      <c r="I70" s="104">
        <v>286.20999999999998</v>
      </c>
    </row>
    <row r="71" spans="1:9" x14ac:dyDescent="0.35">
      <c r="A71" s="101" t="s">
        <v>76298</v>
      </c>
      <c r="B71" s="102">
        <v>354</v>
      </c>
      <c r="C71" s="105" t="s">
        <v>76338</v>
      </c>
      <c r="D71" s="104">
        <v>371.45</v>
      </c>
      <c r="E71" s="104">
        <v>371.45</v>
      </c>
      <c r="F71" s="104">
        <v>371.45</v>
      </c>
      <c r="G71" s="104">
        <v>263.35000000000002</v>
      </c>
      <c r="H71" s="104">
        <v>262.2</v>
      </c>
      <c r="I71" s="104">
        <v>319.88</v>
      </c>
    </row>
    <row r="72" spans="1:9" x14ac:dyDescent="0.35">
      <c r="A72" s="101" t="s">
        <v>76325</v>
      </c>
      <c r="B72" s="102">
        <v>359</v>
      </c>
      <c r="C72" s="105" t="s">
        <v>76339</v>
      </c>
      <c r="D72" s="104">
        <v>327.75</v>
      </c>
      <c r="E72" s="104">
        <v>327.75</v>
      </c>
      <c r="F72" s="104">
        <v>327.75</v>
      </c>
      <c r="G72" s="104">
        <v>211.6</v>
      </c>
      <c r="H72" s="104">
        <v>211.6</v>
      </c>
      <c r="I72" s="104">
        <v>258.14999999999998</v>
      </c>
    </row>
    <row r="73" spans="1:9" x14ac:dyDescent="0.35">
      <c r="A73" s="101" t="s">
        <v>76327</v>
      </c>
      <c r="B73" s="102">
        <v>362</v>
      </c>
      <c r="C73" s="105" t="s">
        <v>76340</v>
      </c>
      <c r="D73" s="104">
        <v>264.5</v>
      </c>
      <c r="E73" s="104">
        <v>264.5</v>
      </c>
      <c r="F73" s="104">
        <v>264.5</v>
      </c>
      <c r="G73" s="104">
        <v>211.6</v>
      </c>
      <c r="H73" s="104">
        <v>211.6</v>
      </c>
      <c r="I73" s="104">
        <v>258.14999999999998</v>
      </c>
    </row>
    <row r="74" spans="1:9" x14ac:dyDescent="0.35">
      <c r="A74" s="101" t="s">
        <v>76298</v>
      </c>
      <c r="B74" s="102">
        <v>375</v>
      </c>
      <c r="C74" s="105" t="s">
        <v>76341</v>
      </c>
      <c r="D74" s="104">
        <v>343.85</v>
      </c>
      <c r="E74" s="104">
        <v>343.85</v>
      </c>
      <c r="F74" s="104">
        <v>343.85</v>
      </c>
      <c r="G74" s="104">
        <v>221.95</v>
      </c>
      <c r="H74" s="104">
        <v>219.65</v>
      </c>
      <c r="I74" s="104">
        <v>267.97000000000003</v>
      </c>
    </row>
    <row r="75" spans="1:9" x14ac:dyDescent="0.35">
      <c r="A75" s="101" t="s">
        <v>76327</v>
      </c>
      <c r="B75" s="102">
        <v>381</v>
      </c>
      <c r="C75" s="105" t="s">
        <v>76342</v>
      </c>
      <c r="D75" s="104">
        <v>343.85</v>
      </c>
      <c r="E75" s="104">
        <v>343.85</v>
      </c>
      <c r="F75" s="104">
        <v>343.85</v>
      </c>
      <c r="G75" s="104">
        <v>221.95</v>
      </c>
      <c r="H75" s="104">
        <v>219.65</v>
      </c>
      <c r="I75" s="104">
        <v>267.97000000000003</v>
      </c>
    </row>
    <row r="76" spans="1:9" x14ac:dyDescent="0.35">
      <c r="A76" s="101" t="s">
        <v>76327</v>
      </c>
      <c r="B76" s="102">
        <v>385</v>
      </c>
      <c r="C76" s="105" t="s">
        <v>76343</v>
      </c>
      <c r="D76" s="104">
        <v>231.15</v>
      </c>
      <c r="E76" s="104">
        <v>231.15</v>
      </c>
      <c r="F76" s="104">
        <v>231.15</v>
      </c>
      <c r="G76" s="104">
        <v>221.95</v>
      </c>
      <c r="H76" s="104">
        <v>219.65</v>
      </c>
      <c r="I76" s="104">
        <v>267.97000000000003</v>
      </c>
    </row>
    <row r="77" spans="1:9" x14ac:dyDescent="0.35">
      <c r="A77" s="101" t="s">
        <v>76344</v>
      </c>
      <c r="B77" s="102">
        <v>404</v>
      </c>
      <c r="C77" s="103" t="s">
        <v>76345</v>
      </c>
      <c r="D77" s="104">
        <v>361.1</v>
      </c>
      <c r="E77" s="104">
        <v>361.1</v>
      </c>
      <c r="F77" s="104">
        <v>361.1</v>
      </c>
      <c r="G77" s="104">
        <v>236.9</v>
      </c>
      <c r="H77" s="104">
        <v>234.6</v>
      </c>
      <c r="I77" s="104">
        <v>286.20999999999998</v>
      </c>
    </row>
    <row r="78" spans="1:9" x14ac:dyDescent="0.35">
      <c r="A78" s="101" t="s">
        <v>76346</v>
      </c>
      <c r="B78" s="102">
        <v>405</v>
      </c>
      <c r="C78" s="103" t="s">
        <v>76347</v>
      </c>
      <c r="D78" s="104">
        <v>361.1</v>
      </c>
      <c r="E78" s="104">
        <v>361.1</v>
      </c>
      <c r="F78" s="104">
        <v>361.1</v>
      </c>
      <c r="G78" s="104">
        <v>236.9</v>
      </c>
      <c r="H78" s="104">
        <v>234.6</v>
      </c>
      <c r="I78" s="104">
        <v>286.20999999999998</v>
      </c>
    </row>
    <row r="79" spans="1:9" x14ac:dyDescent="0.35">
      <c r="A79" s="101" t="s">
        <v>76346</v>
      </c>
      <c r="B79" s="102">
        <v>407</v>
      </c>
      <c r="C79" s="105" t="s">
        <v>76348</v>
      </c>
      <c r="D79" s="104">
        <v>361.1</v>
      </c>
      <c r="E79" s="104">
        <v>361.1</v>
      </c>
      <c r="F79" s="104">
        <v>361.1</v>
      </c>
      <c r="G79" s="104">
        <v>236.9</v>
      </c>
      <c r="H79" s="104">
        <v>234.6</v>
      </c>
      <c r="I79" s="104">
        <v>286.20999999999998</v>
      </c>
    </row>
    <row r="80" spans="1:9" x14ac:dyDescent="0.35">
      <c r="A80" s="101" t="s">
        <v>76349</v>
      </c>
      <c r="B80" s="102">
        <v>411</v>
      </c>
      <c r="C80" s="103" t="s">
        <v>76350</v>
      </c>
      <c r="D80" s="104">
        <v>371.45</v>
      </c>
      <c r="E80" s="104">
        <v>371.45</v>
      </c>
      <c r="F80" s="104">
        <v>371.45</v>
      </c>
      <c r="G80" s="104">
        <v>294.39999999999998</v>
      </c>
      <c r="H80" s="104">
        <v>290.95</v>
      </c>
      <c r="I80" s="104">
        <v>354.96</v>
      </c>
    </row>
    <row r="81" spans="1:9" x14ac:dyDescent="0.35">
      <c r="A81" s="101" t="s">
        <v>76349</v>
      </c>
      <c r="B81" s="102">
        <v>412</v>
      </c>
      <c r="C81" s="103" t="s">
        <v>76351</v>
      </c>
      <c r="D81" s="104">
        <v>371.45</v>
      </c>
      <c r="E81" s="104">
        <v>371.45</v>
      </c>
      <c r="F81" s="104">
        <v>371.45</v>
      </c>
      <c r="G81" s="104">
        <v>263.35000000000002</v>
      </c>
      <c r="H81" s="104">
        <v>262.2</v>
      </c>
      <c r="I81" s="104">
        <v>319.88</v>
      </c>
    </row>
    <row r="82" spans="1:9" x14ac:dyDescent="0.35">
      <c r="A82" s="101" t="s">
        <v>76349</v>
      </c>
      <c r="B82" s="102">
        <v>413</v>
      </c>
      <c r="C82" s="103" t="s">
        <v>76352</v>
      </c>
      <c r="D82" s="104">
        <v>361.1</v>
      </c>
      <c r="E82" s="104">
        <v>361.1</v>
      </c>
      <c r="F82" s="104">
        <v>361.1</v>
      </c>
      <c r="G82" s="104">
        <v>253</v>
      </c>
      <c r="H82" s="104">
        <v>250.7</v>
      </c>
      <c r="I82" s="104">
        <v>305.85000000000002</v>
      </c>
    </row>
    <row r="83" spans="1:9" x14ac:dyDescent="0.35">
      <c r="A83" s="101" t="s">
        <v>76353</v>
      </c>
      <c r="B83" s="102">
        <v>415</v>
      </c>
      <c r="C83" s="103" t="s">
        <v>76354</v>
      </c>
      <c r="D83" s="104">
        <v>264.5</v>
      </c>
      <c r="E83" s="104">
        <v>264.5</v>
      </c>
      <c r="F83" s="104">
        <v>264.5</v>
      </c>
      <c r="G83" s="104">
        <v>263.35000000000002</v>
      </c>
      <c r="H83" s="104">
        <v>234.6</v>
      </c>
      <c r="I83" s="104">
        <v>286.20999999999998</v>
      </c>
    </row>
    <row r="84" spans="1:9" x14ac:dyDescent="0.35">
      <c r="A84" s="101" t="s">
        <v>76349</v>
      </c>
      <c r="B84" s="102">
        <v>417</v>
      </c>
      <c r="C84" s="103" t="s">
        <v>76355</v>
      </c>
      <c r="D84" s="104">
        <v>389.85</v>
      </c>
      <c r="E84" s="104">
        <v>389.85</v>
      </c>
      <c r="F84" s="104">
        <v>389.85</v>
      </c>
      <c r="G84" s="104">
        <v>294.39999999999998</v>
      </c>
      <c r="H84" s="104">
        <v>290.95</v>
      </c>
      <c r="I84" s="104">
        <v>354.96</v>
      </c>
    </row>
    <row r="85" spans="1:9" x14ac:dyDescent="0.35">
      <c r="A85" s="101" t="s">
        <v>76356</v>
      </c>
      <c r="B85" s="102">
        <v>419</v>
      </c>
      <c r="C85" s="105" t="s">
        <v>76357</v>
      </c>
      <c r="D85" s="104">
        <v>288.64999999999998</v>
      </c>
      <c r="E85" s="104">
        <v>288.64999999999998</v>
      </c>
      <c r="F85" s="104">
        <v>288.64999999999998</v>
      </c>
      <c r="G85" s="104">
        <v>221.95</v>
      </c>
      <c r="H85" s="104">
        <v>234.6</v>
      </c>
      <c r="I85" s="104">
        <v>286.20999999999998</v>
      </c>
    </row>
    <row r="86" spans="1:9" x14ac:dyDescent="0.35">
      <c r="A86" s="101" t="s">
        <v>76356</v>
      </c>
      <c r="B86" s="102">
        <v>421</v>
      </c>
      <c r="C86" s="105" t="s">
        <v>76358</v>
      </c>
      <c r="D86" s="104">
        <v>288.64999999999998</v>
      </c>
      <c r="E86" s="104">
        <v>288.64999999999998</v>
      </c>
      <c r="F86" s="104">
        <v>288.64999999999998</v>
      </c>
      <c r="G86" s="104">
        <v>221.95</v>
      </c>
      <c r="H86" s="104">
        <v>234.6</v>
      </c>
      <c r="I86" s="104">
        <v>286.20999999999998</v>
      </c>
    </row>
    <row r="87" spans="1:9" x14ac:dyDescent="0.35">
      <c r="A87" s="101" t="s">
        <v>76359</v>
      </c>
      <c r="B87" s="102">
        <v>430</v>
      </c>
      <c r="C87" s="105" t="s">
        <v>76359</v>
      </c>
      <c r="D87" s="104">
        <v>361.1</v>
      </c>
      <c r="E87" s="104">
        <v>361.1</v>
      </c>
      <c r="F87" s="104">
        <v>361.1</v>
      </c>
      <c r="G87" s="104">
        <v>236.9</v>
      </c>
      <c r="H87" s="104">
        <v>234.6</v>
      </c>
      <c r="I87" s="104">
        <v>286.20999999999998</v>
      </c>
    </row>
    <row r="88" spans="1:9" x14ac:dyDescent="0.35">
      <c r="A88" s="101" t="s">
        <v>76360</v>
      </c>
      <c r="B88" s="102">
        <v>434</v>
      </c>
      <c r="C88" s="103" t="s">
        <v>76361</v>
      </c>
      <c r="D88" s="104">
        <v>371.45</v>
      </c>
      <c r="E88" s="104">
        <v>371.45</v>
      </c>
      <c r="F88" s="104">
        <v>371.45</v>
      </c>
      <c r="G88" s="104">
        <v>294.39999999999998</v>
      </c>
      <c r="H88" s="104">
        <v>290.95</v>
      </c>
      <c r="I88" s="104">
        <v>354.96</v>
      </c>
    </row>
    <row r="89" spans="1:9" x14ac:dyDescent="0.35">
      <c r="A89" s="101" t="s">
        <v>76356</v>
      </c>
      <c r="B89" s="102">
        <v>435</v>
      </c>
      <c r="C89" s="103" t="s">
        <v>76362</v>
      </c>
      <c r="D89" s="104">
        <v>389.85</v>
      </c>
      <c r="E89" s="104">
        <v>389.85</v>
      </c>
      <c r="F89" s="104">
        <v>389.85</v>
      </c>
      <c r="G89" s="104">
        <v>294.39999999999998</v>
      </c>
      <c r="H89" s="104">
        <v>290.95</v>
      </c>
      <c r="I89" s="104">
        <v>354.96</v>
      </c>
    </row>
    <row r="90" spans="1:9" x14ac:dyDescent="0.35">
      <c r="A90" s="101" t="s">
        <v>76360</v>
      </c>
      <c r="B90" s="102">
        <v>436</v>
      </c>
      <c r="C90" s="103" t="s">
        <v>76363</v>
      </c>
      <c r="D90" s="104">
        <v>371.45</v>
      </c>
      <c r="E90" s="104">
        <v>371.45</v>
      </c>
      <c r="F90" s="104">
        <v>371.45</v>
      </c>
      <c r="G90" s="104">
        <v>263.35000000000002</v>
      </c>
      <c r="H90" s="104">
        <v>262.2</v>
      </c>
      <c r="I90" s="104">
        <v>319.88</v>
      </c>
    </row>
    <row r="91" spans="1:9" x14ac:dyDescent="0.35">
      <c r="A91" s="101" t="s">
        <v>76360</v>
      </c>
      <c r="B91" s="102">
        <v>437</v>
      </c>
      <c r="C91" s="103" t="s">
        <v>76364</v>
      </c>
      <c r="D91" s="104">
        <v>389.85</v>
      </c>
      <c r="E91" s="104">
        <v>389.85</v>
      </c>
      <c r="F91" s="104">
        <v>389.85</v>
      </c>
      <c r="G91" s="104">
        <v>294.39999999999998</v>
      </c>
      <c r="H91" s="104">
        <v>250.7</v>
      </c>
      <c r="I91" s="104">
        <v>305.85000000000002</v>
      </c>
    </row>
    <row r="92" spans="1:9" x14ac:dyDescent="0.35">
      <c r="A92" s="101" t="s">
        <v>76333</v>
      </c>
      <c r="B92" s="102">
        <v>441</v>
      </c>
      <c r="C92" s="105" t="s">
        <v>76365</v>
      </c>
      <c r="D92" s="104">
        <v>343.85</v>
      </c>
      <c r="E92" s="104">
        <v>343.85</v>
      </c>
      <c r="F92" s="104">
        <v>343.85</v>
      </c>
      <c r="G92" s="104">
        <v>221.95</v>
      </c>
      <c r="H92" s="104">
        <v>219.65</v>
      </c>
      <c r="I92" s="104">
        <v>267.97000000000003</v>
      </c>
    </row>
    <row r="93" spans="1:9" x14ac:dyDescent="0.35">
      <c r="A93" s="101" t="s">
        <v>76333</v>
      </c>
      <c r="B93" s="102">
        <v>442</v>
      </c>
      <c r="C93" s="105" t="s">
        <v>76366</v>
      </c>
      <c r="D93" s="104">
        <v>343.85</v>
      </c>
      <c r="E93" s="104">
        <v>343.85</v>
      </c>
      <c r="F93" s="104">
        <v>343.85</v>
      </c>
      <c r="G93" s="104">
        <v>221.95</v>
      </c>
      <c r="H93" s="104">
        <v>219.65</v>
      </c>
      <c r="I93" s="104">
        <v>267.97000000000003</v>
      </c>
    </row>
    <row r="94" spans="1:9" x14ac:dyDescent="0.35">
      <c r="A94" s="101" t="s">
        <v>76353</v>
      </c>
      <c r="B94" s="102">
        <v>444</v>
      </c>
      <c r="C94" s="105" t="s">
        <v>76367</v>
      </c>
      <c r="D94" s="104">
        <v>231.15</v>
      </c>
      <c r="E94" s="104">
        <v>231.15</v>
      </c>
      <c r="F94" s="104">
        <v>231.15</v>
      </c>
      <c r="G94" s="104">
        <v>195.5</v>
      </c>
      <c r="H94" s="104">
        <v>219.65</v>
      </c>
      <c r="I94" s="104">
        <v>267.97000000000003</v>
      </c>
    </row>
    <row r="95" spans="1:9" x14ac:dyDescent="0.35">
      <c r="A95" s="101" t="s">
        <v>76356</v>
      </c>
      <c r="B95" s="102">
        <v>445</v>
      </c>
      <c r="C95" s="105" t="s">
        <v>76368</v>
      </c>
      <c r="D95" s="104">
        <v>309.35000000000002</v>
      </c>
      <c r="E95" s="104">
        <v>309.35000000000002</v>
      </c>
      <c r="F95" s="104">
        <v>309.35000000000002</v>
      </c>
      <c r="G95" s="104">
        <v>195.5</v>
      </c>
      <c r="H95" s="104">
        <v>285.2</v>
      </c>
      <c r="I95" s="104">
        <v>347.94</v>
      </c>
    </row>
    <row r="96" spans="1:9" x14ac:dyDescent="0.35">
      <c r="A96" s="101" t="s">
        <v>76356</v>
      </c>
      <c r="B96" s="102">
        <v>446</v>
      </c>
      <c r="C96" s="105" t="s">
        <v>76369</v>
      </c>
      <c r="D96" s="104">
        <v>247.25</v>
      </c>
      <c r="E96" s="104">
        <v>247.25</v>
      </c>
      <c r="F96" s="104">
        <v>247.25</v>
      </c>
      <c r="G96" s="104">
        <v>181.7</v>
      </c>
      <c r="H96" s="104">
        <v>211.6</v>
      </c>
      <c r="I96" s="104">
        <v>258.14999999999998</v>
      </c>
    </row>
    <row r="97" spans="1:9" x14ac:dyDescent="0.35">
      <c r="A97" s="101" t="s">
        <v>76353</v>
      </c>
      <c r="B97" s="102">
        <v>448</v>
      </c>
      <c r="C97" s="103" t="s">
        <v>76370</v>
      </c>
      <c r="D97" s="104">
        <v>371.45</v>
      </c>
      <c r="E97" s="104">
        <v>371.45</v>
      </c>
      <c r="F97" s="104">
        <v>371.45</v>
      </c>
      <c r="G97" s="104">
        <v>263.35000000000002</v>
      </c>
      <c r="H97" s="104">
        <v>262.2</v>
      </c>
      <c r="I97" s="104">
        <v>319.88</v>
      </c>
    </row>
    <row r="98" spans="1:9" x14ac:dyDescent="0.35">
      <c r="A98" s="101" t="s">
        <v>76353</v>
      </c>
      <c r="B98" s="102">
        <v>449</v>
      </c>
      <c r="C98" s="103" t="s">
        <v>76371</v>
      </c>
      <c r="D98" s="104">
        <v>264.5</v>
      </c>
      <c r="E98" s="104">
        <v>264.5</v>
      </c>
      <c r="F98" s="104">
        <v>264.5</v>
      </c>
      <c r="G98" s="104">
        <v>263.35000000000002</v>
      </c>
      <c r="H98" s="104">
        <v>234.6</v>
      </c>
      <c r="I98" s="104">
        <v>286.20999999999998</v>
      </c>
    </row>
    <row r="99" spans="1:9" x14ac:dyDescent="0.35">
      <c r="A99" s="101" t="s">
        <v>76349</v>
      </c>
      <c r="B99" s="102">
        <v>454</v>
      </c>
      <c r="C99" s="103" t="s">
        <v>76372</v>
      </c>
      <c r="D99" s="104">
        <v>327.75</v>
      </c>
      <c r="E99" s="104">
        <v>327.75</v>
      </c>
      <c r="F99" s="104">
        <v>327.75</v>
      </c>
      <c r="G99" s="104">
        <v>236.9</v>
      </c>
      <c r="H99" s="104">
        <v>219.65</v>
      </c>
      <c r="I99" s="104">
        <v>267.97000000000003</v>
      </c>
    </row>
    <row r="100" spans="1:9" x14ac:dyDescent="0.35">
      <c r="A100" s="101" t="s">
        <v>76349</v>
      </c>
      <c r="B100" s="102">
        <v>455</v>
      </c>
      <c r="C100" s="103" t="s">
        <v>76373</v>
      </c>
      <c r="D100" s="104">
        <v>361.1</v>
      </c>
      <c r="E100" s="104">
        <v>361.1</v>
      </c>
      <c r="F100" s="104">
        <v>361.1</v>
      </c>
      <c r="G100" s="104">
        <v>236.9</v>
      </c>
      <c r="H100" s="104">
        <v>234.6</v>
      </c>
      <c r="I100" s="104">
        <v>286.20999999999998</v>
      </c>
    </row>
    <row r="101" spans="1:9" x14ac:dyDescent="0.35">
      <c r="A101" s="101" t="s">
        <v>76353</v>
      </c>
      <c r="B101" s="102">
        <v>456</v>
      </c>
      <c r="C101" s="105" t="s">
        <v>76374</v>
      </c>
      <c r="D101" s="104">
        <v>327.75</v>
      </c>
      <c r="E101" s="104">
        <v>327.75</v>
      </c>
      <c r="F101" s="104">
        <v>327.75</v>
      </c>
      <c r="G101" s="104">
        <v>253</v>
      </c>
      <c r="H101" s="104">
        <v>250.7</v>
      </c>
      <c r="I101" s="104">
        <v>305.85000000000002</v>
      </c>
    </row>
    <row r="102" spans="1:9" x14ac:dyDescent="0.35">
      <c r="A102" s="101" t="s">
        <v>76353</v>
      </c>
      <c r="B102" s="102">
        <v>458</v>
      </c>
      <c r="C102" s="103" t="s">
        <v>76375</v>
      </c>
      <c r="D102" s="104">
        <v>343.85</v>
      </c>
      <c r="E102" s="104">
        <v>343.85</v>
      </c>
      <c r="F102" s="104">
        <v>343.85</v>
      </c>
      <c r="G102" s="104">
        <v>294.39999999999998</v>
      </c>
      <c r="H102" s="104">
        <v>290.95</v>
      </c>
      <c r="I102" s="104">
        <v>354.96</v>
      </c>
    </row>
    <row r="103" spans="1:9" x14ac:dyDescent="0.35">
      <c r="A103" s="101" t="s">
        <v>76353</v>
      </c>
      <c r="B103" s="102">
        <v>463</v>
      </c>
      <c r="C103" s="103" t="s">
        <v>76376</v>
      </c>
      <c r="D103" s="104">
        <v>264.5</v>
      </c>
      <c r="E103" s="104">
        <v>264.5</v>
      </c>
      <c r="F103" s="104">
        <v>264.5</v>
      </c>
      <c r="G103" s="104">
        <v>263.35000000000002</v>
      </c>
      <c r="H103" s="104">
        <v>234.6</v>
      </c>
      <c r="I103" s="104">
        <v>286.20999999999998</v>
      </c>
    </row>
    <row r="104" spans="1:9" x14ac:dyDescent="0.35">
      <c r="A104" s="101" t="s">
        <v>76356</v>
      </c>
      <c r="B104" s="102">
        <v>467</v>
      </c>
      <c r="C104" s="105" t="s">
        <v>76377</v>
      </c>
      <c r="D104" s="104">
        <v>247.25</v>
      </c>
      <c r="E104" s="104">
        <v>247.25</v>
      </c>
      <c r="F104" s="104">
        <v>247.25</v>
      </c>
      <c r="G104" s="104">
        <v>195.5</v>
      </c>
      <c r="H104" s="104">
        <v>219.65</v>
      </c>
      <c r="I104" s="104">
        <v>267.97000000000003</v>
      </c>
    </row>
    <row r="105" spans="1:9" x14ac:dyDescent="0.35">
      <c r="A105" s="101" t="s">
        <v>76333</v>
      </c>
      <c r="B105" s="102">
        <v>472</v>
      </c>
      <c r="C105" s="105" t="s">
        <v>76378</v>
      </c>
      <c r="D105" s="104">
        <v>327.75</v>
      </c>
      <c r="E105" s="104">
        <v>327.75</v>
      </c>
      <c r="F105" s="104">
        <v>327.75</v>
      </c>
      <c r="G105" s="104">
        <v>211.6</v>
      </c>
      <c r="H105" s="104">
        <v>211.6</v>
      </c>
      <c r="I105" s="104">
        <v>258.14999999999998</v>
      </c>
    </row>
    <row r="106" spans="1:9" x14ac:dyDescent="0.35">
      <c r="A106" s="101" t="s">
        <v>76356</v>
      </c>
      <c r="B106" s="102">
        <v>474</v>
      </c>
      <c r="C106" s="105" t="s">
        <v>76379</v>
      </c>
      <c r="D106" s="104">
        <v>288.64999999999998</v>
      </c>
      <c r="E106" s="104">
        <v>288.64999999999998</v>
      </c>
      <c r="F106" s="104">
        <v>288.64999999999998</v>
      </c>
      <c r="G106" s="104">
        <v>221.95</v>
      </c>
      <c r="H106" s="104">
        <v>234.6</v>
      </c>
      <c r="I106" s="104">
        <v>286.20999999999998</v>
      </c>
    </row>
    <row r="107" spans="1:9" x14ac:dyDescent="0.35">
      <c r="A107" s="101" t="s">
        <v>76356</v>
      </c>
      <c r="B107" s="102">
        <v>475</v>
      </c>
      <c r="C107" s="105" t="s">
        <v>76380</v>
      </c>
      <c r="D107" s="104">
        <v>309.35000000000002</v>
      </c>
      <c r="E107" s="104">
        <v>309.35000000000002</v>
      </c>
      <c r="F107" s="104">
        <v>309.35000000000002</v>
      </c>
      <c r="G107" s="104">
        <v>195.5</v>
      </c>
      <c r="H107" s="104">
        <v>285.2</v>
      </c>
      <c r="I107" s="104">
        <v>347.94</v>
      </c>
    </row>
    <row r="108" spans="1:9" x14ac:dyDescent="0.35">
      <c r="A108" s="101" t="s">
        <v>76353</v>
      </c>
      <c r="B108" s="102">
        <v>476</v>
      </c>
      <c r="C108" s="105" t="s">
        <v>76381</v>
      </c>
      <c r="D108" s="104">
        <v>327.75</v>
      </c>
      <c r="E108" s="104">
        <v>327.75</v>
      </c>
      <c r="F108" s="104">
        <v>327.75</v>
      </c>
      <c r="G108" s="104">
        <v>253</v>
      </c>
      <c r="H108" s="104">
        <v>250.7</v>
      </c>
      <c r="I108" s="104">
        <v>305.85000000000002</v>
      </c>
    </row>
    <row r="109" spans="1:9" x14ac:dyDescent="0.35">
      <c r="A109" s="101" t="s">
        <v>76346</v>
      </c>
      <c r="B109" s="102">
        <v>477</v>
      </c>
      <c r="C109" s="105" t="s">
        <v>76382</v>
      </c>
      <c r="D109" s="104">
        <v>343.85</v>
      </c>
      <c r="E109" s="104">
        <v>343.85</v>
      </c>
      <c r="F109" s="104">
        <v>343.85</v>
      </c>
      <c r="G109" s="104">
        <v>236.9</v>
      </c>
      <c r="H109" s="104">
        <v>234.6</v>
      </c>
      <c r="I109" s="104">
        <v>286.20999999999998</v>
      </c>
    </row>
    <row r="110" spans="1:9" x14ac:dyDescent="0.35">
      <c r="A110" s="101" t="s">
        <v>76353</v>
      </c>
      <c r="B110" s="102">
        <v>478</v>
      </c>
      <c r="C110" s="103" t="s">
        <v>76383</v>
      </c>
      <c r="D110" s="104">
        <v>343.85</v>
      </c>
      <c r="E110" s="104">
        <v>343.85</v>
      </c>
      <c r="F110" s="104">
        <v>343.85</v>
      </c>
      <c r="G110" s="104">
        <v>294.39999999999998</v>
      </c>
      <c r="H110" s="104">
        <v>290.95</v>
      </c>
      <c r="I110" s="104">
        <v>354.96</v>
      </c>
    </row>
    <row r="111" spans="1:9" x14ac:dyDescent="0.35">
      <c r="A111" s="101" t="s">
        <v>76353</v>
      </c>
      <c r="B111" s="102">
        <v>479</v>
      </c>
      <c r="C111" s="103" t="s">
        <v>76384</v>
      </c>
      <c r="D111" s="104">
        <v>343.85</v>
      </c>
      <c r="E111" s="104">
        <v>343.85</v>
      </c>
      <c r="F111" s="104">
        <v>343.85</v>
      </c>
      <c r="G111" s="104">
        <v>221.95</v>
      </c>
      <c r="H111" s="104">
        <v>219.65</v>
      </c>
      <c r="I111" s="104">
        <v>267.97000000000003</v>
      </c>
    </row>
    <row r="112" spans="1:9" x14ac:dyDescent="0.35">
      <c r="A112" s="101" t="s">
        <v>76360</v>
      </c>
      <c r="B112" s="102">
        <v>480</v>
      </c>
      <c r="C112" s="103" t="s">
        <v>76385</v>
      </c>
      <c r="D112" s="104">
        <v>389.85</v>
      </c>
      <c r="E112" s="104">
        <v>389.85</v>
      </c>
      <c r="F112" s="104">
        <v>389.85</v>
      </c>
      <c r="G112" s="104">
        <v>294.39999999999998</v>
      </c>
      <c r="H112" s="104">
        <v>290.95</v>
      </c>
      <c r="I112" s="104">
        <v>354.96</v>
      </c>
    </row>
    <row r="113" spans="1:9" x14ac:dyDescent="0.35">
      <c r="A113" s="101" t="s">
        <v>76353</v>
      </c>
      <c r="B113" s="102">
        <v>483</v>
      </c>
      <c r="C113" s="103" t="s">
        <v>76386</v>
      </c>
      <c r="D113" s="104">
        <v>361.1</v>
      </c>
      <c r="E113" s="104">
        <v>361.1</v>
      </c>
      <c r="F113" s="104">
        <v>361.1</v>
      </c>
      <c r="G113" s="104">
        <v>236.9</v>
      </c>
      <c r="H113" s="104">
        <v>234.6</v>
      </c>
      <c r="I113" s="104">
        <v>286.20999999999998</v>
      </c>
    </row>
    <row r="114" spans="1:9" x14ac:dyDescent="0.35">
      <c r="A114" s="101" t="s">
        <v>76344</v>
      </c>
      <c r="B114" s="102">
        <v>492</v>
      </c>
      <c r="C114" s="105" t="s">
        <v>76387</v>
      </c>
      <c r="D114" s="104">
        <v>361.1</v>
      </c>
      <c r="E114" s="104">
        <v>361.1</v>
      </c>
      <c r="F114" s="104">
        <v>361.1</v>
      </c>
      <c r="G114" s="104">
        <v>236.9</v>
      </c>
      <c r="H114" s="104">
        <v>234.6</v>
      </c>
      <c r="I114" s="104">
        <v>286.20999999999998</v>
      </c>
    </row>
    <row r="115" spans="1:9" x14ac:dyDescent="0.35">
      <c r="A115" s="101" t="s">
        <v>76344</v>
      </c>
      <c r="B115" s="102">
        <v>493</v>
      </c>
      <c r="C115" s="105" t="s">
        <v>76388</v>
      </c>
      <c r="D115" s="104">
        <v>343.85</v>
      </c>
      <c r="E115" s="104">
        <v>343.85</v>
      </c>
      <c r="F115" s="104">
        <v>343.85</v>
      </c>
      <c r="G115" s="104">
        <v>221.95</v>
      </c>
      <c r="H115" s="104">
        <v>219.65</v>
      </c>
      <c r="I115" s="104">
        <v>267.97000000000003</v>
      </c>
    </row>
    <row r="116" spans="1:9" x14ac:dyDescent="0.35">
      <c r="A116" s="101" t="s">
        <v>76344</v>
      </c>
      <c r="B116" s="102">
        <v>494</v>
      </c>
      <c r="C116" s="105" t="s">
        <v>76389</v>
      </c>
      <c r="D116" s="104">
        <v>361.1</v>
      </c>
      <c r="E116" s="104">
        <v>361.1</v>
      </c>
      <c r="F116" s="104">
        <v>361.1</v>
      </c>
      <c r="G116" s="104">
        <v>236.9</v>
      </c>
      <c r="H116" s="104">
        <v>234.6</v>
      </c>
      <c r="I116" s="104">
        <v>286.20999999999998</v>
      </c>
    </row>
    <row r="117" spans="1:9" x14ac:dyDescent="0.35">
      <c r="A117" s="101" t="s">
        <v>76356</v>
      </c>
      <c r="B117" s="102">
        <v>499</v>
      </c>
      <c r="C117" s="103" t="s">
        <v>76390</v>
      </c>
      <c r="D117" s="104">
        <v>361.1</v>
      </c>
      <c r="E117" s="104">
        <v>361.1</v>
      </c>
      <c r="F117" s="104">
        <v>361.1</v>
      </c>
      <c r="G117" s="104">
        <v>280.60000000000002</v>
      </c>
      <c r="H117" s="104">
        <v>285.2</v>
      </c>
      <c r="I117" s="104">
        <v>347.94</v>
      </c>
    </row>
    <row r="118" spans="1:9" x14ac:dyDescent="0.35">
      <c r="A118" s="101" t="s">
        <v>76278</v>
      </c>
      <c r="B118" s="102">
        <v>512</v>
      </c>
      <c r="C118" s="105" t="s">
        <v>76293</v>
      </c>
      <c r="D118" s="104">
        <v>343.85</v>
      </c>
      <c r="E118" s="104">
        <v>343.85</v>
      </c>
      <c r="F118" s="104">
        <v>343.85</v>
      </c>
      <c r="G118" s="104">
        <v>221.95</v>
      </c>
      <c r="H118" s="104">
        <v>219.65</v>
      </c>
      <c r="I118" s="104">
        <v>267.97000000000003</v>
      </c>
    </row>
    <row r="119" spans="1:9" x14ac:dyDescent="0.35">
      <c r="A119" s="101" t="s">
        <v>76278</v>
      </c>
      <c r="B119" s="102">
        <v>514</v>
      </c>
      <c r="C119" s="105" t="s">
        <v>76391</v>
      </c>
      <c r="D119" s="104">
        <v>343.85</v>
      </c>
      <c r="E119" s="104">
        <v>343.85</v>
      </c>
      <c r="F119" s="104">
        <v>343.85</v>
      </c>
      <c r="G119" s="104">
        <v>221.95</v>
      </c>
      <c r="H119" s="104">
        <v>219.65</v>
      </c>
      <c r="I119" s="104">
        <v>267.97000000000003</v>
      </c>
    </row>
    <row r="120" spans="1:9" x14ac:dyDescent="0.35">
      <c r="A120" s="101" t="s">
        <v>76278</v>
      </c>
      <c r="B120" s="102">
        <v>515</v>
      </c>
      <c r="C120" s="105" t="s">
        <v>76392</v>
      </c>
      <c r="D120" s="104">
        <v>361.1</v>
      </c>
      <c r="E120" s="104">
        <v>361.1</v>
      </c>
      <c r="F120" s="104">
        <v>361.1</v>
      </c>
      <c r="G120" s="104">
        <v>236.9</v>
      </c>
      <c r="H120" s="104">
        <v>234.6</v>
      </c>
      <c r="I120" s="104">
        <v>286.20999999999998</v>
      </c>
    </row>
    <row r="121" spans="1:9" x14ac:dyDescent="0.35">
      <c r="A121" s="101" t="s">
        <v>76393</v>
      </c>
      <c r="B121" s="102">
        <v>518</v>
      </c>
      <c r="C121" s="105" t="s">
        <v>76394</v>
      </c>
      <c r="D121" s="104">
        <v>361.1</v>
      </c>
      <c r="E121" s="104">
        <v>361.1</v>
      </c>
      <c r="F121" s="104">
        <v>361.1</v>
      </c>
      <c r="G121" s="104">
        <v>263.35000000000002</v>
      </c>
      <c r="H121" s="104">
        <v>262.2</v>
      </c>
      <c r="I121" s="104">
        <v>319.88</v>
      </c>
    </row>
    <row r="122" spans="1:9" x14ac:dyDescent="0.35">
      <c r="A122" s="101" t="s">
        <v>76395</v>
      </c>
      <c r="B122" s="102">
        <v>528</v>
      </c>
      <c r="C122" s="105" t="s">
        <v>76396</v>
      </c>
      <c r="D122" s="104">
        <v>343.85</v>
      </c>
      <c r="E122" s="104">
        <v>343.85</v>
      </c>
      <c r="F122" s="104">
        <v>343.85</v>
      </c>
      <c r="G122" s="104">
        <v>221.95</v>
      </c>
      <c r="H122" s="104">
        <v>219.65</v>
      </c>
      <c r="I122" s="104">
        <v>267.97000000000003</v>
      </c>
    </row>
    <row r="123" spans="1:9" x14ac:dyDescent="0.35">
      <c r="A123" s="101" t="s">
        <v>76393</v>
      </c>
      <c r="B123" s="102">
        <v>544</v>
      </c>
      <c r="C123" s="105" t="s">
        <v>76397</v>
      </c>
      <c r="D123" s="104">
        <v>361.1</v>
      </c>
      <c r="E123" s="104">
        <v>361.1</v>
      </c>
      <c r="F123" s="104">
        <v>361.1</v>
      </c>
      <c r="G123" s="104">
        <v>280.60000000000002</v>
      </c>
      <c r="H123" s="104">
        <v>219.65</v>
      </c>
      <c r="I123" s="104">
        <v>267.97000000000003</v>
      </c>
    </row>
    <row r="124" spans="1:9" x14ac:dyDescent="0.35">
      <c r="A124" s="101" t="s">
        <v>76278</v>
      </c>
      <c r="B124" s="102">
        <v>546</v>
      </c>
      <c r="C124" s="105" t="s">
        <v>76398</v>
      </c>
      <c r="D124" s="104">
        <v>389.85</v>
      </c>
      <c r="E124" s="104">
        <v>389.85</v>
      </c>
      <c r="F124" s="104">
        <v>389.85</v>
      </c>
      <c r="G124" s="104">
        <v>236.9</v>
      </c>
      <c r="H124" s="104">
        <v>234.6</v>
      </c>
      <c r="I124" s="104">
        <v>286.20999999999998</v>
      </c>
    </row>
    <row r="125" spans="1:9" x14ac:dyDescent="0.35">
      <c r="A125" s="101" t="s">
        <v>76393</v>
      </c>
      <c r="B125" s="102">
        <v>551</v>
      </c>
      <c r="C125" s="105" t="s">
        <v>76399</v>
      </c>
      <c r="D125" s="104">
        <v>343.85</v>
      </c>
      <c r="E125" s="104">
        <v>343.85</v>
      </c>
      <c r="F125" s="104">
        <v>343.85</v>
      </c>
      <c r="G125" s="104">
        <v>221.95</v>
      </c>
      <c r="H125" s="104">
        <v>219.65</v>
      </c>
      <c r="I125" s="104">
        <v>267.97000000000003</v>
      </c>
    </row>
    <row r="126" spans="1:9" x14ac:dyDescent="0.35">
      <c r="A126" s="101" t="s">
        <v>76395</v>
      </c>
      <c r="B126" s="102">
        <v>557</v>
      </c>
      <c r="C126" s="105" t="s">
        <v>76400</v>
      </c>
      <c r="D126" s="104">
        <v>309.35000000000002</v>
      </c>
      <c r="E126" s="104">
        <v>309.35000000000002</v>
      </c>
      <c r="F126" s="104">
        <v>309.35000000000002</v>
      </c>
      <c r="G126" s="104">
        <v>236.9</v>
      </c>
      <c r="H126" s="104">
        <v>234.6</v>
      </c>
      <c r="I126" s="104">
        <v>286.20999999999998</v>
      </c>
    </row>
    <row r="127" spans="1:9" x14ac:dyDescent="0.35">
      <c r="A127" s="101" t="s">
        <v>76395</v>
      </c>
      <c r="B127" s="102">
        <v>562</v>
      </c>
      <c r="C127" s="105" t="s">
        <v>76401</v>
      </c>
      <c r="D127" s="104">
        <v>361.1</v>
      </c>
      <c r="E127" s="104">
        <v>361.1</v>
      </c>
      <c r="F127" s="104">
        <v>361.1</v>
      </c>
      <c r="G127" s="104">
        <v>236.9</v>
      </c>
      <c r="H127" s="104">
        <v>234.6</v>
      </c>
      <c r="I127" s="104">
        <v>286.20999999999998</v>
      </c>
    </row>
    <row r="128" spans="1:9" x14ac:dyDescent="0.35">
      <c r="A128" s="101" t="s">
        <v>76395</v>
      </c>
      <c r="B128" s="102">
        <v>564</v>
      </c>
      <c r="C128" s="105" t="s">
        <v>76402</v>
      </c>
      <c r="D128" s="104">
        <v>361.1</v>
      </c>
      <c r="E128" s="104">
        <v>361.1</v>
      </c>
      <c r="F128" s="104">
        <v>361.1</v>
      </c>
      <c r="G128" s="104">
        <v>236.9</v>
      </c>
      <c r="H128" s="104">
        <v>234.6</v>
      </c>
      <c r="I128" s="104">
        <v>286.20999999999998</v>
      </c>
    </row>
    <row r="129" spans="1:9" x14ac:dyDescent="0.35">
      <c r="A129" s="101" t="s">
        <v>76395</v>
      </c>
      <c r="B129" s="102">
        <v>565</v>
      </c>
      <c r="C129" s="105" t="s">
        <v>76403</v>
      </c>
      <c r="D129" s="104">
        <v>371.45</v>
      </c>
      <c r="E129" s="104">
        <v>371.45</v>
      </c>
      <c r="F129" s="104">
        <v>371.45</v>
      </c>
      <c r="G129" s="104">
        <v>263.35000000000002</v>
      </c>
      <c r="H129" s="104">
        <v>262.2</v>
      </c>
      <c r="I129" s="104">
        <v>319.88</v>
      </c>
    </row>
    <row r="130" spans="1:9" x14ac:dyDescent="0.35">
      <c r="A130" s="101" t="s">
        <v>76278</v>
      </c>
      <c r="B130" s="102">
        <v>583</v>
      </c>
      <c r="C130" s="105" t="s">
        <v>76404</v>
      </c>
      <c r="D130" s="104">
        <v>361.1</v>
      </c>
      <c r="E130" s="104">
        <v>361.1</v>
      </c>
      <c r="F130" s="104">
        <v>361.1</v>
      </c>
      <c r="G130" s="104">
        <v>236.9</v>
      </c>
      <c r="H130" s="104">
        <v>234.6</v>
      </c>
      <c r="I130" s="104">
        <v>286.20999999999998</v>
      </c>
    </row>
    <row r="131" spans="1:9" x14ac:dyDescent="0.35">
      <c r="A131" s="101" t="s">
        <v>76281</v>
      </c>
      <c r="B131" s="102">
        <v>584</v>
      </c>
      <c r="C131" s="105" t="s">
        <v>76405</v>
      </c>
      <c r="D131" s="104">
        <v>361.1</v>
      </c>
      <c r="E131" s="104">
        <v>361.1</v>
      </c>
      <c r="F131" s="104">
        <v>361.1</v>
      </c>
      <c r="G131" s="104">
        <v>236.9</v>
      </c>
      <c r="H131" s="104">
        <v>234.6</v>
      </c>
      <c r="I131" s="104">
        <v>286.20999999999998</v>
      </c>
    </row>
  </sheetData>
  <sheetProtection algorithmName="SHA-512" hashValue="GBpbkrOpLeXC91k4sjXEX916tjhEa5TSCU4DrNWiICW5eBT3GfOj6h+9ovHjkM4x8Nh3MJODPWnWocVh8bPaYQ==" saltValue="ZlfISYrRYbgpPYgA4KA1OQ==" spinCount="100000" sheet="1" objects="1" scenarios="1"/>
  <mergeCells count="1">
    <mergeCell ref="A1:I1"/>
  </mergeCells>
  <pageMargins left="0.7" right="0.7" top="0.75" bottom="0.75" header="0.3" footer="0.3"/>
</worksheet>
</file>

<file path=xl/worksheets/sheet4.xml><?xml version="1.0" encoding="utf-8"?>
<worksheet xmlns="http://schemas.openxmlformats.org/spreadsheetml/2006/main" xmlns:r="http://schemas.openxmlformats.org/officeDocument/2006/relationships" xmlns:mc="http://schemas.openxmlformats.org/markup-compatibility/2006" xmlns:x14ac="http://schemas.microsoft.com/office/spreadsheetml/2009/9/ac" xmlns:xr="http://schemas.microsoft.com/office/spreadsheetml/2014/revision" xmlns:xr2="http://schemas.microsoft.com/office/spreadsheetml/2015/revision2" xmlns:xr3="http://schemas.microsoft.com/office/spreadsheetml/2016/revision3" mc:Ignorable="x14ac xr xr2 xr3" xr:uid="{217F4ABF-6914-4DBA-ABC2-F3E670D9FE6C}">
  <dimension ref="A1:O29427"/>
  <sheetViews>
    <sheetView workbookViewId="0">
      <selection activeCell="P28" sqref="P28"/>
    </sheetView>
  </sheetViews>
  <sheetFormatPr defaultRowHeight="14.5" x14ac:dyDescent="0.35"/>
  <cols>
    <col min="1" max="1" width="38.54296875" style="1" bestFit="1" customWidth="1"/>
    <col min="2" max="2" width="37.26953125" customWidth="1"/>
    <col min="3" max="3" width="11.26953125" bestFit="1" customWidth="1"/>
    <col min="4" max="4" width="21.81640625" customWidth="1"/>
    <col min="5" max="5" width="9.81640625" hidden="1" customWidth="1"/>
    <col min="6" max="6" width="12.81640625" style="5" hidden="1" customWidth="1"/>
    <col min="7" max="7" width="11.1796875" style="5" hidden="1" customWidth="1"/>
    <col min="8" max="8" width="13.453125" style="5" hidden="1" customWidth="1"/>
    <col min="9" max="9" width="16.26953125" style="5" hidden="1" customWidth="1"/>
    <col min="10" max="10" width="12.1796875" style="5" hidden="1" customWidth="1"/>
    <col min="11" max="11" width="8.1796875" style="6" hidden="1" customWidth="1"/>
    <col min="12" max="12" width="13.7265625" bestFit="1" customWidth="1"/>
    <col min="13" max="13" width="9.1796875" customWidth="1"/>
  </cols>
  <sheetData>
    <row r="1" spans="1:15" ht="29" x14ac:dyDescent="0.35">
      <c r="A1" s="1" t="s">
        <v>0</v>
      </c>
      <c r="B1" t="s">
        <v>1</v>
      </c>
      <c r="C1" t="s">
        <v>2</v>
      </c>
      <c r="D1" t="s">
        <v>3</v>
      </c>
      <c r="E1" t="s">
        <v>4</v>
      </c>
      <c r="F1" s="2" t="s">
        <v>5</v>
      </c>
      <c r="G1" s="3" t="s">
        <v>6</v>
      </c>
      <c r="H1" s="3" t="s">
        <v>7</v>
      </c>
      <c r="I1" s="3" t="s">
        <v>8</v>
      </c>
      <c r="J1" s="3" t="s">
        <v>9</v>
      </c>
      <c r="K1" s="4" t="s">
        <v>10</v>
      </c>
      <c r="L1" s="7" t="s">
        <v>48693</v>
      </c>
    </row>
    <row r="2" spans="1:15" x14ac:dyDescent="0.35">
      <c r="A2" s="1" t="s">
        <v>11</v>
      </c>
      <c r="B2" t="s">
        <v>12</v>
      </c>
      <c r="C2" t="s">
        <v>13</v>
      </c>
      <c r="D2" t="s">
        <v>14</v>
      </c>
      <c r="E2">
        <v>2</v>
      </c>
      <c r="F2" s="2">
        <v>10557</v>
      </c>
      <c r="G2" s="3">
        <v>40750.019999999997</v>
      </c>
      <c r="H2" s="3">
        <v>105.57000000000001</v>
      </c>
      <c r="I2" s="3">
        <v>0</v>
      </c>
      <c r="J2" s="3">
        <v>10662.57</v>
      </c>
      <c r="K2" s="4">
        <v>0.35000000000000003</v>
      </c>
      <c r="L2" s="73">
        <v>19356.665538461541</v>
      </c>
      <c r="O2" s="5"/>
    </row>
    <row r="3" spans="1:15" x14ac:dyDescent="0.35">
      <c r="A3" s="1" t="s">
        <v>15</v>
      </c>
      <c r="B3" t="s">
        <v>16</v>
      </c>
      <c r="C3" t="s">
        <v>17</v>
      </c>
      <c r="D3" t="s">
        <v>18</v>
      </c>
      <c r="E3">
        <v>1</v>
      </c>
      <c r="F3" s="2">
        <v>3.61</v>
      </c>
      <c r="G3" s="3">
        <v>7.6</v>
      </c>
      <c r="H3" s="3">
        <v>3.61E-2</v>
      </c>
      <c r="I3" s="3">
        <v>0.16966999999999999</v>
      </c>
      <c r="J3" s="3">
        <v>3.8157699999999997</v>
      </c>
      <c r="K3" s="4">
        <v>0.34999999999999992</v>
      </c>
      <c r="L3" s="73">
        <v>6.9270901538461525</v>
      </c>
    </row>
    <row r="4" spans="1:15" x14ac:dyDescent="0.35">
      <c r="A4" s="1" t="s">
        <v>19</v>
      </c>
      <c r="B4" t="s">
        <v>20</v>
      </c>
      <c r="C4" t="s">
        <v>21</v>
      </c>
      <c r="D4" t="s">
        <v>22</v>
      </c>
      <c r="E4">
        <v>1</v>
      </c>
      <c r="F4" s="2">
        <v>16.559999999999999</v>
      </c>
      <c r="G4" s="3">
        <v>23.72</v>
      </c>
      <c r="H4" s="3">
        <v>0.1656</v>
      </c>
      <c r="I4" s="3">
        <v>0.7783199999999999</v>
      </c>
      <c r="J4" s="3">
        <v>17.503920000000001</v>
      </c>
      <c r="K4" s="4">
        <v>0.35</v>
      </c>
      <c r="L4" s="73">
        <v>31.776347076923077</v>
      </c>
    </row>
    <row r="5" spans="1:15" x14ac:dyDescent="0.35">
      <c r="A5" s="1" t="s">
        <v>23</v>
      </c>
      <c r="B5" t="s">
        <v>12</v>
      </c>
      <c r="C5" t="s">
        <v>13</v>
      </c>
      <c r="D5" t="s">
        <v>14</v>
      </c>
      <c r="E5">
        <v>1</v>
      </c>
      <c r="F5" s="2">
        <v>11295.99</v>
      </c>
      <c r="G5" s="3">
        <v>43602.52</v>
      </c>
      <c r="H5" s="3">
        <v>112.9599</v>
      </c>
      <c r="I5" s="3">
        <v>530.91152999999997</v>
      </c>
      <c r="J5" s="3">
        <v>11939.861429999999</v>
      </c>
      <c r="K5" s="4">
        <v>0.35000000000000003</v>
      </c>
      <c r="L5" s="73">
        <v>21675.440749846151</v>
      </c>
    </row>
    <row r="6" spans="1:15" x14ac:dyDescent="0.35">
      <c r="A6" s="1" t="s">
        <v>24</v>
      </c>
      <c r="B6" t="s">
        <v>25</v>
      </c>
      <c r="C6" t="s">
        <v>26</v>
      </c>
      <c r="D6" t="s">
        <v>27</v>
      </c>
      <c r="E6">
        <v>1</v>
      </c>
      <c r="F6" s="2">
        <v>1134</v>
      </c>
      <c r="G6" s="3">
        <v>1624.64</v>
      </c>
      <c r="H6" s="3">
        <v>11.34</v>
      </c>
      <c r="I6" s="3">
        <v>53.298000000000002</v>
      </c>
      <c r="J6" s="3">
        <v>1198.6379999999999</v>
      </c>
      <c r="K6" s="4">
        <v>0.35</v>
      </c>
      <c r="L6" s="73">
        <v>2175.9889846153847</v>
      </c>
    </row>
    <row r="7" spans="1:15" x14ac:dyDescent="0.35">
      <c r="A7" s="1">
        <v>1420</v>
      </c>
      <c r="B7" t="s">
        <v>28</v>
      </c>
      <c r="C7" t="s">
        <v>29</v>
      </c>
      <c r="D7" t="s">
        <v>30</v>
      </c>
      <c r="E7">
        <v>1</v>
      </c>
      <c r="F7" s="2">
        <v>275</v>
      </c>
      <c r="G7" s="3">
        <v>404.41</v>
      </c>
      <c r="H7" s="3">
        <v>2.75</v>
      </c>
      <c r="I7" s="3">
        <v>12.925000000000001</v>
      </c>
      <c r="J7" s="3">
        <v>290.67500000000001</v>
      </c>
      <c r="K7" s="4">
        <v>0.35</v>
      </c>
      <c r="L7" s="73">
        <v>527.68692307692311</v>
      </c>
    </row>
    <row r="8" spans="1:15" x14ac:dyDescent="0.35">
      <c r="A8" s="1">
        <v>1420.1</v>
      </c>
      <c r="B8" t="s">
        <v>31</v>
      </c>
      <c r="C8" t="s">
        <v>29</v>
      </c>
      <c r="D8" t="s">
        <v>30</v>
      </c>
      <c r="E8">
        <v>1</v>
      </c>
      <c r="F8" s="2">
        <v>335</v>
      </c>
      <c r="G8" s="3">
        <v>492.64</v>
      </c>
      <c r="H8" s="3">
        <v>3.35</v>
      </c>
      <c r="I8" s="3">
        <v>15.744999999999999</v>
      </c>
      <c r="J8" s="3">
        <v>354.09500000000003</v>
      </c>
      <c r="K8" s="4">
        <v>0.35000000000000003</v>
      </c>
      <c r="L8" s="73">
        <v>642.81861538461544</v>
      </c>
    </row>
    <row r="9" spans="1:15" x14ac:dyDescent="0.35">
      <c r="A9" s="1" t="s">
        <v>32</v>
      </c>
      <c r="B9" t="s">
        <v>33</v>
      </c>
      <c r="C9" t="s">
        <v>34</v>
      </c>
      <c r="D9" t="s">
        <v>35</v>
      </c>
      <c r="E9">
        <v>2</v>
      </c>
      <c r="F9" s="2">
        <v>35.28</v>
      </c>
      <c r="G9" s="3">
        <v>51.88</v>
      </c>
      <c r="H9" s="3">
        <v>0.3528</v>
      </c>
      <c r="I9" s="3">
        <v>0</v>
      </c>
      <c r="J9" s="3">
        <v>35.632800000000003</v>
      </c>
      <c r="K9" s="4">
        <v>0.35000000000000003</v>
      </c>
      <c r="L9" s="73">
        <v>64.687236923076938</v>
      </c>
    </row>
    <row r="10" spans="1:15" x14ac:dyDescent="0.35">
      <c r="A10" s="1" t="s">
        <v>36</v>
      </c>
      <c r="B10" t="s">
        <v>37</v>
      </c>
      <c r="C10" t="s">
        <v>34</v>
      </c>
      <c r="D10" t="s">
        <v>35</v>
      </c>
      <c r="E10">
        <v>1</v>
      </c>
      <c r="F10" s="2">
        <v>112.78</v>
      </c>
      <c r="G10" s="3">
        <v>165.85</v>
      </c>
      <c r="H10" s="3">
        <v>1.1278000000000001</v>
      </c>
      <c r="I10" s="3">
        <v>5.3006599999999997</v>
      </c>
      <c r="J10" s="3">
        <v>119.20845999999999</v>
      </c>
      <c r="K10" s="4">
        <v>0.35</v>
      </c>
      <c r="L10" s="73">
        <v>216.40920430769228</v>
      </c>
    </row>
    <row r="11" spans="1:15" x14ac:dyDescent="0.35">
      <c r="A11" s="1">
        <v>618</v>
      </c>
      <c r="B11" t="s">
        <v>38</v>
      </c>
      <c r="C11" t="s">
        <v>26</v>
      </c>
      <c r="D11" t="s">
        <v>27</v>
      </c>
      <c r="E11">
        <v>1</v>
      </c>
      <c r="F11" s="2">
        <v>59.03</v>
      </c>
      <c r="G11" s="3">
        <v>118.06</v>
      </c>
      <c r="H11" s="3">
        <v>0.59030000000000005</v>
      </c>
      <c r="I11" s="3">
        <v>2.77441</v>
      </c>
      <c r="J11" s="3">
        <v>62.394710000000003</v>
      </c>
      <c r="K11" s="4">
        <v>0.34999999999999992</v>
      </c>
      <c r="L11" s="73">
        <v>113.27039661538461</v>
      </c>
    </row>
    <row r="12" spans="1:15" x14ac:dyDescent="0.35">
      <c r="A12" s="1" t="e">
        <v>#NAME?</v>
      </c>
      <c r="B12" t="s">
        <v>39</v>
      </c>
      <c r="C12" t="s">
        <v>34</v>
      </c>
      <c r="D12" t="s">
        <v>35</v>
      </c>
      <c r="E12">
        <v>1</v>
      </c>
      <c r="F12" s="2">
        <v>5.83</v>
      </c>
      <c r="G12" s="3">
        <v>16.66</v>
      </c>
      <c r="H12" s="3">
        <v>5.8300000000000005E-2</v>
      </c>
      <c r="I12" s="3">
        <v>0.27401000000000003</v>
      </c>
      <c r="J12" s="3">
        <v>6.1623099999999997</v>
      </c>
      <c r="K12" s="4">
        <v>0.35000000000000003</v>
      </c>
      <c r="L12" s="73">
        <v>11.186962769230769</v>
      </c>
    </row>
    <row r="13" spans="1:15" x14ac:dyDescent="0.35">
      <c r="A13" s="1" t="s">
        <v>40</v>
      </c>
      <c r="B13" t="s">
        <v>41</v>
      </c>
      <c r="C13" t="s">
        <v>34</v>
      </c>
      <c r="D13" t="s">
        <v>35</v>
      </c>
      <c r="E13">
        <v>2</v>
      </c>
      <c r="F13" s="2">
        <v>3.5</v>
      </c>
      <c r="G13" s="3">
        <v>5.14</v>
      </c>
      <c r="H13" s="3">
        <v>3.5000000000000003E-2</v>
      </c>
      <c r="I13" s="3">
        <v>0</v>
      </c>
      <c r="J13" s="3">
        <v>3.5350000000000001</v>
      </c>
      <c r="K13" s="4">
        <v>0.35</v>
      </c>
      <c r="L13" s="73">
        <v>6.4173846153846155</v>
      </c>
    </row>
    <row r="14" spans="1:15" x14ac:dyDescent="0.35">
      <c r="A14" s="1" t="s">
        <v>42</v>
      </c>
      <c r="B14" t="s">
        <v>43</v>
      </c>
      <c r="C14" t="s">
        <v>34</v>
      </c>
      <c r="D14" t="s">
        <v>35</v>
      </c>
      <c r="E14">
        <v>2</v>
      </c>
      <c r="F14" s="2">
        <v>40</v>
      </c>
      <c r="G14" s="3">
        <v>58.82</v>
      </c>
      <c r="H14" s="3">
        <v>0.4</v>
      </c>
      <c r="I14" s="3">
        <v>0</v>
      </c>
      <c r="J14" s="3">
        <v>40.4</v>
      </c>
      <c r="K14" s="4">
        <v>0.34999999999999992</v>
      </c>
      <c r="L14" s="73">
        <v>73.341538461538448</v>
      </c>
    </row>
    <row r="15" spans="1:15" x14ac:dyDescent="0.35">
      <c r="A15" s="1" t="s">
        <v>44</v>
      </c>
      <c r="B15" t="s">
        <v>45</v>
      </c>
      <c r="C15" t="s">
        <v>46</v>
      </c>
      <c r="D15" t="s">
        <v>47</v>
      </c>
      <c r="E15">
        <v>2</v>
      </c>
      <c r="F15" s="2">
        <v>8.34</v>
      </c>
      <c r="G15" s="3">
        <v>12.26</v>
      </c>
      <c r="H15" s="3">
        <v>8.3400000000000002E-2</v>
      </c>
      <c r="I15" s="3">
        <v>0</v>
      </c>
      <c r="J15" s="3">
        <v>8.4233999999999991</v>
      </c>
      <c r="K15" s="4">
        <v>0.35</v>
      </c>
      <c r="L15" s="73">
        <v>15.291710769230766</v>
      </c>
    </row>
    <row r="16" spans="1:15" x14ac:dyDescent="0.35">
      <c r="A16" s="1" t="s">
        <v>48</v>
      </c>
      <c r="B16" t="s">
        <v>49</v>
      </c>
      <c r="C16" t="s">
        <v>34</v>
      </c>
      <c r="D16" t="s">
        <v>35</v>
      </c>
      <c r="E16">
        <v>2</v>
      </c>
      <c r="F16" s="2">
        <v>3.5</v>
      </c>
      <c r="G16" s="3">
        <v>5.14</v>
      </c>
      <c r="H16" s="3">
        <v>3.5000000000000003E-2</v>
      </c>
      <c r="I16" s="3">
        <v>0</v>
      </c>
      <c r="J16" s="3">
        <v>3.5350000000000001</v>
      </c>
      <c r="K16" s="4">
        <v>0.35</v>
      </c>
      <c r="L16" s="73">
        <v>6.4173846153846155</v>
      </c>
    </row>
    <row r="17" spans="1:12" x14ac:dyDescent="0.35">
      <c r="A17" s="1" t="s">
        <v>50</v>
      </c>
      <c r="B17" t="s">
        <v>51</v>
      </c>
      <c r="C17" t="s">
        <v>34</v>
      </c>
      <c r="D17" t="s">
        <v>35</v>
      </c>
      <c r="E17">
        <v>1</v>
      </c>
      <c r="F17" s="2">
        <v>318.42</v>
      </c>
      <c r="G17" s="3">
        <v>468.26</v>
      </c>
      <c r="H17" s="3">
        <v>3.1842000000000001</v>
      </c>
      <c r="I17" s="3">
        <v>14.96574</v>
      </c>
      <c r="J17" s="3">
        <v>336.56993999999997</v>
      </c>
      <c r="K17" s="4">
        <v>0.35000000000000003</v>
      </c>
      <c r="L17" s="73">
        <v>611.00389107692308</v>
      </c>
    </row>
    <row r="18" spans="1:12" x14ac:dyDescent="0.35">
      <c r="A18" s="1" t="s">
        <v>52</v>
      </c>
      <c r="B18" t="s">
        <v>53</v>
      </c>
      <c r="C18" t="s">
        <v>46</v>
      </c>
      <c r="D18" t="s">
        <v>47</v>
      </c>
      <c r="E18">
        <v>2</v>
      </c>
      <c r="F18" s="2">
        <v>204.98</v>
      </c>
      <c r="G18" s="3">
        <v>301.44</v>
      </c>
      <c r="H18" s="3">
        <v>2.0497999999999998</v>
      </c>
      <c r="I18" s="3">
        <v>0</v>
      </c>
      <c r="J18" s="3">
        <v>207.02979999999999</v>
      </c>
      <c r="K18" s="4">
        <v>0.34999999999999992</v>
      </c>
      <c r="L18" s="73">
        <v>375.83871384615378</v>
      </c>
    </row>
    <row r="19" spans="1:12" x14ac:dyDescent="0.35">
      <c r="A19" s="1" t="s">
        <v>54</v>
      </c>
      <c r="B19" t="s">
        <v>55</v>
      </c>
      <c r="C19" t="s">
        <v>34</v>
      </c>
      <c r="D19" t="s">
        <v>35</v>
      </c>
      <c r="E19">
        <v>2</v>
      </c>
      <c r="F19" s="2">
        <v>3.5</v>
      </c>
      <c r="G19" s="3">
        <v>5.14</v>
      </c>
      <c r="H19" s="3">
        <v>3.5000000000000003E-2</v>
      </c>
      <c r="I19" s="3">
        <v>0</v>
      </c>
      <c r="J19" s="3">
        <v>3.5350000000000001</v>
      </c>
      <c r="K19" s="4">
        <v>0.35</v>
      </c>
      <c r="L19" s="73">
        <v>6.4173846153846155</v>
      </c>
    </row>
    <row r="20" spans="1:12" x14ac:dyDescent="0.35">
      <c r="A20" s="1" t="s">
        <v>56</v>
      </c>
      <c r="B20" t="s">
        <v>57</v>
      </c>
      <c r="C20" t="s">
        <v>17</v>
      </c>
      <c r="D20" t="s">
        <v>18</v>
      </c>
      <c r="E20">
        <v>2</v>
      </c>
      <c r="F20" s="2">
        <v>20.69</v>
      </c>
      <c r="G20" s="3">
        <v>30.42</v>
      </c>
      <c r="H20" s="3">
        <v>0.20690000000000003</v>
      </c>
      <c r="I20" s="3">
        <v>0</v>
      </c>
      <c r="J20" s="3">
        <v>20.896900000000002</v>
      </c>
      <c r="K20" s="4">
        <v>0.35</v>
      </c>
      <c r="L20" s="73">
        <v>37.935910769230773</v>
      </c>
    </row>
    <row r="21" spans="1:12" x14ac:dyDescent="0.35">
      <c r="A21" s="1">
        <v>41009608</v>
      </c>
      <c r="B21" t="s">
        <v>58</v>
      </c>
      <c r="C21" t="s">
        <v>34</v>
      </c>
      <c r="D21" t="s">
        <v>35</v>
      </c>
      <c r="E21">
        <v>1</v>
      </c>
      <c r="F21" s="2">
        <v>1339.32</v>
      </c>
      <c r="G21" s="3">
        <v>1969.58</v>
      </c>
      <c r="H21" s="3">
        <v>13.3932</v>
      </c>
      <c r="I21" s="3">
        <v>62.948039999999999</v>
      </c>
      <c r="J21" s="3">
        <v>1415.6612399999999</v>
      </c>
      <c r="K21" s="4">
        <v>0.35000000000000003</v>
      </c>
      <c r="L21" s="73">
        <v>2569.9696356923077</v>
      </c>
    </row>
    <row r="22" spans="1:12" x14ac:dyDescent="0.35">
      <c r="A22" s="1" t="s">
        <v>59</v>
      </c>
      <c r="B22" t="s">
        <v>60</v>
      </c>
      <c r="C22" t="s">
        <v>46</v>
      </c>
      <c r="D22" t="s">
        <v>47</v>
      </c>
      <c r="E22">
        <v>1</v>
      </c>
      <c r="F22" s="2">
        <v>94.65</v>
      </c>
      <c r="G22" s="3">
        <v>139.19</v>
      </c>
      <c r="H22" s="3">
        <v>0.94650000000000012</v>
      </c>
      <c r="I22" s="3">
        <v>4.44855</v>
      </c>
      <c r="J22" s="3">
        <v>100.04505</v>
      </c>
      <c r="K22" s="4">
        <v>0.34999999999999992</v>
      </c>
      <c r="L22" s="73">
        <v>181.62024461538459</v>
      </c>
    </row>
    <row r="23" spans="1:12" x14ac:dyDescent="0.35">
      <c r="A23" s="1" t="s">
        <v>61</v>
      </c>
      <c r="B23" t="s">
        <v>62</v>
      </c>
      <c r="C23" t="s">
        <v>34</v>
      </c>
      <c r="D23" t="s">
        <v>35</v>
      </c>
      <c r="E23">
        <v>2</v>
      </c>
      <c r="F23" s="2">
        <v>3.5</v>
      </c>
      <c r="G23" s="3">
        <v>5.14</v>
      </c>
      <c r="H23" s="3">
        <v>3.5000000000000003E-2</v>
      </c>
      <c r="I23" s="3">
        <v>0</v>
      </c>
      <c r="J23" s="3">
        <v>3.5350000000000001</v>
      </c>
      <c r="K23" s="4">
        <v>0.35</v>
      </c>
      <c r="L23" s="73">
        <v>6.4173846153846155</v>
      </c>
    </row>
    <row r="24" spans="1:12" x14ac:dyDescent="0.35">
      <c r="A24" s="1" t="s">
        <v>63</v>
      </c>
      <c r="B24" t="s">
        <v>64</v>
      </c>
      <c r="C24" t="s">
        <v>46</v>
      </c>
      <c r="D24" t="s">
        <v>47</v>
      </c>
      <c r="E24">
        <v>2</v>
      </c>
      <c r="F24" s="2">
        <v>2.81</v>
      </c>
      <c r="G24" s="3">
        <v>4.13</v>
      </c>
      <c r="H24" s="3">
        <v>2.81E-2</v>
      </c>
      <c r="I24" s="3">
        <v>0</v>
      </c>
      <c r="J24" s="3">
        <v>2.8380999999999998</v>
      </c>
      <c r="K24" s="4">
        <v>0.35</v>
      </c>
      <c r="L24" s="73">
        <v>5.1522430769230763</v>
      </c>
    </row>
    <row r="25" spans="1:12" x14ac:dyDescent="0.35">
      <c r="A25" s="1" t="s">
        <v>65</v>
      </c>
      <c r="B25" t="s">
        <v>66</v>
      </c>
      <c r="C25" t="s">
        <v>34</v>
      </c>
      <c r="D25" t="s">
        <v>35</v>
      </c>
      <c r="E25">
        <v>2</v>
      </c>
      <c r="F25" s="2">
        <v>3.5</v>
      </c>
      <c r="G25" s="3">
        <v>5.14</v>
      </c>
      <c r="H25" s="3">
        <v>3.5000000000000003E-2</v>
      </c>
      <c r="I25" s="3">
        <v>0</v>
      </c>
      <c r="J25" s="3">
        <v>3.5350000000000001</v>
      </c>
      <c r="K25" s="4">
        <v>0.35</v>
      </c>
      <c r="L25" s="73">
        <v>6.4173846153846155</v>
      </c>
    </row>
    <row r="26" spans="1:12" x14ac:dyDescent="0.35">
      <c r="A26" s="1" t="s">
        <v>67</v>
      </c>
      <c r="B26" t="s">
        <v>68</v>
      </c>
      <c r="C26" t="s">
        <v>34</v>
      </c>
      <c r="D26" t="s">
        <v>35</v>
      </c>
      <c r="E26">
        <v>2</v>
      </c>
      <c r="F26" s="2">
        <v>70.319999999999993</v>
      </c>
      <c r="G26" s="3">
        <v>103.41</v>
      </c>
      <c r="H26" s="3">
        <v>0.70319999999999994</v>
      </c>
      <c r="I26" s="3">
        <v>0</v>
      </c>
      <c r="J26" s="3">
        <v>71.023199999999989</v>
      </c>
      <c r="K26" s="4">
        <v>0.35</v>
      </c>
      <c r="L26" s="73">
        <v>128.93442461538459</v>
      </c>
    </row>
    <row r="27" spans="1:12" x14ac:dyDescent="0.35">
      <c r="A27" s="1" t="s">
        <v>69</v>
      </c>
      <c r="B27" t="s">
        <v>70</v>
      </c>
      <c r="C27" t="s">
        <v>34</v>
      </c>
      <c r="D27" t="s">
        <v>35</v>
      </c>
      <c r="E27">
        <v>2</v>
      </c>
      <c r="F27" s="2">
        <v>3.5</v>
      </c>
      <c r="G27" s="3">
        <v>5.14</v>
      </c>
      <c r="H27" s="3">
        <v>3.5000000000000003E-2</v>
      </c>
      <c r="I27" s="3">
        <v>0</v>
      </c>
      <c r="J27" s="3">
        <v>3.5350000000000001</v>
      </c>
      <c r="K27" s="4">
        <v>0.35</v>
      </c>
      <c r="L27" s="73">
        <v>6.4173846153846155</v>
      </c>
    </row>
    <row r="28" spans="1:12" x14ac:dyDescent="0.35">
      <c r="A28" s="1">
        <v>41009613</v>
      </c>
      <c r="B28" t="s">
        <v>71</v>
      </c>
      <c r="C28" t="s">
        <v>34</v>
      </c>
      <c r="D28" t="s">
        <v>35</v>
      </c>
      <c r="E28">
        <v>1</v>
      </c>
      <c r="F28" s="2">
        <v>1574.34</v>
      </c>
      <c r="G28" s="3">
        <v>2315.1999999999998</v>
      </c>
      <c r="H28" s="3">
        <v>15.743399999999999</v>
      </c>
      <c r="I28" s="3">
        <v>73.993979999999993</v>
      </c>
      <c r="J28" s="3">
        <v>1664.0773799999999</v>
      </c>
      <c r="K28" s="4">
        <v>0.34999999999999992</v>
      </c>
      <c r="L28" s="73">
        <v>3020.9404744615381</v>
      </c>
    </row>
    <row r="29" spans="1:12" x14ac:dyDescent="0.35">
      <c r="A29" s="1" t="s">
        <v>72</v>
      </c>
      <c r="B29" t="s">
        <v>73</v>
      </c>
      <c r="C29" t="s">
        <v>34</v>
      </c>
      <c r="D29" t="s">
        <v>35</v>
      </c>
      <c r="E29">
        <v>2</v>
      </c>
      <c r="F29" s="2">
        <v>46</v>
      </c>
      <c r="G29" s="3">
        <v>67.64</v>
      </c>
      <c r="H29" s="3">
        <v>0.46</v>
      </c>
      <c r="I29" s="3">
        <v>0</v>
      </c>
      <c r="J29" s="3">
        <v>46.46</v>
      </c>
      <c r="K29" s="4">
        <v>0.34999999999999992</v>
      </c>
      <c r="L29" s="73">
        <v>84.342769230769221</v>
      </c>
    </row>
    <row r="30" spans="1:12" x14ac:dyDescent="0.35">
      <c r="A30" s="1" t="s">
        <v>74</v>
      </c>
      <c r="B30" t="s">
        <v>75</v>
      </c>
      <c r="C30" t="s">
        <v>46</v>
      </c>
      <c r="D30" t="s">
        <v>47</v>
      </c>
      <c r="E30">
        <v>2</v>
      </c>
      <c r="F30" s="2">
        <v>369.62</v>
      </c>
      <c r="G30" s="3">
        <v>543.54999999999995</v>
      </c>
      <c r="H30" s="3">
        <v>3.6962000000000002</v>
      </c>
      <c r="I30" s="3">
        <v>0</v>
      </c>
      <c r="J30" s="3">
        <v>373.31619999999998</v>
      </c>
      <c r="K30" s="4">
        <v>0.35</v>
      </c>
      <c r="L30" s="73">
        <v>677.71248615384616</v>
      </c>
    </row>
    <row r="31" spans="1:12" x14ac:dyDescent="0.35">
      <c r="A31" s="1" t="s">
        <v>76</v>
      </c>
      <c r="B31" t="s">
        <v>77</v>
      </c>
      <c r="C31" t="s">
        <v>46</v>
      </c>
      <c r="D31" t="s">
        <v>47</v>
      </c>
      <c r="E31">
        <v>2</v>
      </c>
      <c r="F31" s="2">
        <v>219.66380000000001</v>
      </c>
      <c r="G31" s="3">
        <v>323.02999999999997</v>
      </c>
      <c r="H31" s="3">
        <v>2.1966380000000001</v>
      </c>
      <c r="I31" s="3">
        <v>0</v>
      </c>
      <c r="J31" s="3">
        <v>221.86043800000002</v>
      </c>
      <c r="K31" s="4">
        <v>0.35000000000000003</v>
      </c>
      <c r="L31" s="73">
        <v>402.76202590769236</v>
      </c>
    </row>
    <row r="32" spans="1:12" x14ac:dyDescent="0.35">
      <c r="A32" s="1" t="s">
        <v>78</v>
      </c>
      <c r="B32" t="s">
        <v>79</v>
      </c>
      <c r="C32" t="s">
        <v>46</v>
      </c>
      <c r="D32" t="s">
        <v>47</v>
      </c>
      <c r="E32">
        <v>2</v>
      </c>
      <c r="F32" s="2">
        <v>21.65</v>
      </c>
      <c r="G32" s="3">
        <v>31.83</v>
      </c>
      <c r="H32" s="3">
        <v>0.2165</v>
      </c>
      <c r="I32" s="3">
        <v>0</v>
      </c>
      <c r="J32" s="3">
        <v>21.866499999999998</v>
      </c>
      <c r="K32" s="4">
        <v>0.35000000000000003</v>
      </c>
      <c r="L32" s="73">
        <v>39.696107692307692</v>
      </c>
    </row>
    <row r="33" spans="1:12" x14ac:dyDescent="0.35">
      <c r="A33" s="1" t="s">
        <v>80</v>
      </c>
      <c r="B33" t="s">
        <v>81</v>
      </c>
      <c r="C33" t="s">
        <v>17</v>
      </c>
      <c r="D33" t="s">
        <v>18</v>
      </c>
      <c r="E33">
        <v>2</v>
      </c>
      <c r="F33" s="2">
        <v>32.909999999999997</v>
      </c>
      <c r="G33" s="3">
        <v>48.39</v>
      </c>
      <c r="H33" s="3">
        <v>0.32909999999999995</v>
      </c>
      <c r="I33" s="3">
        <v>0</v>
      </c>
      <c r="J33" s="3">
        <v>33.239099999999993</v>
      </c>
      <c r="K33" s="4">
        <v>0.35</v>
      </c>
      <c r="L33" s="73">
        <v>60.341750769230757</v>
      </c>
    </row>
    <row r="34" spans="1:12" x14ac:dyDescent="0.35">
      <c r="A34" s="1" t="s">
        <v>82</v>
      </c>
      <c r="B34" t="s">
        <v>83</v>
      </c>
      <c r="C34" t="s">
        <v>46</v>
      </c>
      <c r="D34" t="s">
        <v>47</v>
      </c>
      <c r="E34">
        <v>1</v>
      </c>
      <c r="F34" s="2">
        <v>191.94</v>
      </c>
      <c r="G34" s="3">
        <v>282.26</v>
      </c>
      <c r="H34" s="3">
        <v>1.9194</v>
      </c>
      <c r="I34" s="3">
        <v>9.0211799999999993</v>
      </c>
      <c r="J34" s="3">
        <v>202.88057999999998</v>
      </c>
      <c r="K34" s="4">
        <v>0.35000000000000003</v>
      </c>
      <c r="L34" s="73">
        <v>368.30628369230766</v>
      </c>
    </row>
    <row r="35" spans="1:12" x14ac:dyDescent="0.35">
      <c r="A35" s="1" t="s">
        <v>84</v>
      </c>
      <c r="B35" t="s">
        <v>85</v>
      </c>
      <c r="C35" t="s">
        <v>34</v>
      </c>
      <c r="D35" t="s">
        <v>35</v>
      </c>
      <c r="E35">
        <v>2</v>
      </c>
      <c r="F35" s="2">
        <v>3.5</v>
      </c>
      <c r="G35" s="3">
        <v>5.14</v>
      </c>
      <c r="H35" s="3">
        <v>3.5000000000000003E-2</v>
      </c>
      <c r="I35" s="3">
        <v>0</v>
      </c>
      <c r="J35" s="3">
        <v>3.5350000000000001</v>
      </c>
      <c r="K35" s="4">
        <v>0.35</v>
      </c>
      <c r="L35" s="73">
        <v>6.4173846153846155</v>
      </c>
    </row>
    <row r="36" spans="1:12" x14ac:dyDescent="0.35">
      <c r="A36" s="1">
        <v>41001330</v>
      </c>
      <c r="B36" t="s">
        <v>86</v>
      </c>
      <c r="C36" t="s">
        <v>34</v>
      </c>
      <c r="D36" t="s">
        <v>35</v>
      </c>
      <c r="E36">
        <v>1</v>
      </c>
      <c r="F36" s="2">
        <v>823.51</v>
      </c>
      <c r="G36" s="3">
        <v>1211.04</v>
      </c>
      <c r="H36" s="3">
        <v>8.2350999999999992</v>
      </c>
      <c r="I36" s="3">
        <v>38.704970000000003</v>
      </c>
      <c r="J36" s="3">
        <v>870.45006999999998</v>
      </c>
      <c r="K36" s="4">
        <v>0.35000000000000003</v>
      </c>
      <c r="L36" s="73">
        <v>1580.2016655384616</v>
      </c>
    </row>
    <row r="37" spans="1:12" x14ac:dyDescent="0.35">
      <c r="A37" s="1" t="s">
        <v>87</v>
      </c>
      <c r="B37" t="s">
        <v>88</v>
      </c>
      <c r="C37" t="s">
        <v>46</v>
      </c>
      <c r="D37" t="s">
        <v>47</v>
      </c>
      <c r="E37">
        <v>1</v>
      </c>
      <c r="F37" s="2">
        <v>1.18</v>
      </c>
      <c r="G37" s="3">
        <v>1.73</v>
      </c>
      <c r="H37" s="3">
        <v>1.18E-2</v>
      </c>
      <c r="I37" s="3">
        <v>5.5459999999999995E-2</v>
      </c>
      <c r="J37" s="3">
        <v>1.24726</v>
      </c>
      <c r="K37" s="4">
        <v>0.35</v>
      </c>
      <c r="L37" s="73">
        <v>2.2642566153846153</v>
      </c>
    </row>
    <row r="38" spans="1:12" x14ac:dyDescent="0.35">
      <c r="A38" s="1" t="s">
        <v>89</v>
      </c>
      <c r="B38" t="s">
        <v>90</v>
      </c>
      <c r="C38" t="s">
        <v>34</v>
      </c>
      <c r="D38" t="s">
        <v>35</v>
      </c>
      <c r="E38">
        <v>2</v>
      </c>
      <c r="F38" s="2">
        <v>21.41</v>
      </c>
      <c r="G38" s="3">
        <v>31.48</v>
      </c>
      <c r="H38" s="3">
        <v>0.21410000000000001</v>
      </c>
      <c r="I38" s="3">
        <v>0</v>
      </c>
      <c r="J38" s="3">
        <v>21.624099999999999</v>
      </c>
      <c r="K38" s="4">
        <v>0.35</v>
      </c>
      <c r="L38" s="73">
        <v>39.256058461538458</v>
      </c>
    </row>
    <row r="39" spans="1:12" x14ac:dyDescent="0.35">
      <c r="A39" s="1" t="s">
        <v>91</v>
      </c>
      <c r="B39" t="s">
        <v>92</v>
      </c>
      <c r="C39" t="s">
        <v>34</v>
      </c>
      <c r="D39" t="s">
        <v>35</v>
      </c>
      <c r="E39">
        <v>1</v>
      </c>
      <c r="F39" s="2">
        <v>164.69</v>
      </c>
      <c r="G39" s="3">
        <v>242.19</v>
      </c>
      <c r="H39" s="3">
        <v>1.6469</v>
      </c>
      <c r="I39" s="3">
        <v>7.7404299999999999</v>
      </c>
      <c r="J39" s="3">
        <v>174.07732999999999</v>
      </c>
      <c r="K39" s="4">
        <v>0.35</v>
      </c>
      <c r="L39" s="73">
        <v>316.01730676923074</v>
      </c>
    </row>
    <row r="40" spans="1:12" x14ac:dyDescent="0.35">
      <c r="A40" s="1">
        <v>41002162</v>
      </c>
      <c r="B40" t="s">
        <v>93</v>
      </c>
      <c r="C40" t="s">
        <v>34</v>
      </c>
      <c r="D40" t="s">
        <v>35</v>
      </c>
      <c r="E40">
        <v>1</v>
      </c>
      <c r="F40" s="2">
        <v>0.01</v>
      </c>
      <c r="G40" s="3">
        <v>0.01</v>
      </c>
      <c r="H40" s="3">
        <v>1E-4</v>
      </c>
      <c r="I40" s="3">
        <v>4.6999999999999999E-4</v>
      </c>
      <c r="J40" s="3">
        <v>1.057E-2</v>
      </c>
      <c r="K40" s="4">
        <v>0.34999999999999992</v>
      </c>
      <c r="L40" s="73">
        <v>1.918861538461538E-2</v>
      </c>
    </row>
    <row r="41" spans="1:12" x14ac:dyDescent="0.35">
      <c r="A41" s="1" t="s">
        <v>94</v>
      </c>
      <c r="B41" t="s">
        <v>95</v>
      </c>
      <c r="C41" t="s">
        <v>13</v>
      </c>
      <c r="D41" t="s">
        <v>14</v>
      </c>
      <c r="E41">
        <v>2</v>
      </c>
      <c r="F41" s="2">
        <v>1597.23</v>
      </c>
      <c r="G41" s="3">
        <v>6655.11</v>
      </c>
      <c r="H41" s="3">
        <v>15.972300000000001</v>
      </c>
      <c r="I41" s="3">
        <v>0</v>
      </c>
      <c r="J41" s="3">
        <v>1613.2022999999999</v>
      </c>
      <c r="K41" s="4">
        <v>0.35000000000000003</v>
      </c>
      <c r="L41" s="73">
        <v>2928.5826369230767</v>
      </c>
    </row>
    <row r="42" spans="1:12" x14ac:dyDescent="0.35">
      <c r="A42" s="1" t="s">
        <v>96</v>
      </c>
      <c r="B42" t="s">
        <v>97</v>
      </c>
      <c r="C42" t="s">
        <v>34</v>
      </c>
      <c r="D42" t="s">
        <v>35</v>
      </c>
      <c r="E42">
        <v>2</v>
      </c>
      <c r="F42" s="2">
        <v>6.9</v>
      </c>
      <c r="G42" s="3">
        <v>29.27</v>
      </c>
      <c r="H42" s="3">
        <v>6.9000000000000006E-2</v>
      </c>
      <c r="I42" s="3">
        <v>0</v>
      </c>
      <c r="J42" s="3">
        <v>6.9690000000000003</v>
      </c>
      <c r="K42" s="4">
        <v>0.35</v>
      </c>
      <c r="L42" s="73">
        <v>12.651415384615385</v>
      </c>
    </row>
    <row r="43" spans="1:12" x14ac:dyDescent="0.35">
      <c r="A43" s="1" t="s">
        <v>98</v>
      </c>
      <c r="B43" t="s">
        <v>99</v>
      </c>
      <c r="C43" t="s">
        <v>34</v>
      </c>
      <c r="D43" t="s">
        <v>35</v>
      </c>
      <c r="E43">
        <v>2</v>
      </c>
      <c r="F43" s="2">
        <v>6.9</v>
      </c>
      <c r="G43" s="3">
        <v>29.27</v>
      </c>
      <c r="H43" s="3">
        <v>6.9000000000000006E-2</v>
      </c>
      <c r="I43" s="3">
        <v>0</v>
      </c>
      <c r="J43" s="3">
        <v>6.9690000000000003</v>
      </c>
      <c r="K43" s="4">
        <v>0.35</v>
      </c>
      <c r="L43" s="73">
        <v>12.651415384615385</v>
      </c>
    </row>
    <row r="44" spans="1:12" x14ac:dyDescent="0.35">
      <c r="A44" s="1" t="s">
        <v>100</v>
      </c>
      <c r="B44" t="s">
        <v>101</v>
      </c>
      <c r="C44" t="s">
        <v>34</v>
      </c>
      <c r="D44" t="s">
        <v>35</v>
      </c>
      <c r="E44">
        <v>2</v>
      </c>
      <c r="F44" s="2">
        <v>6.9</v>
      </c>
      <c r="G44" s="3">
        <v>29.27</v>
      </c>
      <c r="H44" s="3">
        <v>6.9000000000000006E-2</v>
      </c>
      <c r="I44" s="3">
        <v>0</v>
      </c>
      <c r="J44" s="3">
        <v>6.9690000000000003</v>
      </c>
      <c r="K44" s="4">
        <v>0.35</v>
      </c>
      <c r="L44" s="73">
        <v>12.651415384615385</v>
      </c>
    </row>
    <row r="45" spans="1:12" x14ac:dyDescent="0.35">
      <c r="A45" s="1" t="s">
        <v>102</v>
      </c>
      <c r="B45" t="s">
        <v>103</v>
      </c>
      <c r="C45" t="s">
        <v>34</v>
      </c>
      <c r="D45" t="s">
        <v>35</v>
      </c>
      <c r="E45">
        <v>2</v>
      </c>
      <c r="F45" s="2">
        <v>6.9</v>
      </c>
      <c r="G45" s="3">
        <v>29.27</v>
      </c>
      <c r="H45" s="3">
        <v>6.9000000000000006E-2</v>
      </c>
      <c r="I45" s="3">
        <v>0</v>
      </c>
      <c r="J45" s="3">
        <v>6.9690000000000003</v>
      </c>
      <c r="K45" s="4">
        <v>0.35</v>
      </c>
      <c r="L45" s="73">
        <v>12.651415384615385</v>
      </c>
    </row>
    <row r="46" spans="1:12" x14ac:dyDescent="0.35">
      <c r="A46" s="1" t="s">
        <v>104</v>
      </c>
      <c r="B46" t="s">
        <v>105</v>
      </c>
      <c r="C46" t="s">
        <v>34</v>
      </c>
      <c r="D46" t="s">
        <v>35</v>
      </c>
      <c r="E46">
        <v>2</v>
      </c>
      <c r="F46" s="2">
        <v>6.9</v>
      </c>
      <c r="G46" s="3">
        <v>29.27</v>
      </c>
      <c r="H46" s="3">
        <v>6.9000000000000006E-2</v>
      </c>
      <c r="I46" s="3">
        <v>0</v>
      </c>
      <c r="J46" s="3">
        <v>6.9690000000000003</v>
      </c>
      <c r="K46" s="4">
        <v>0.35</v>
      </c>
      <c r="L46" s="73">
        <v>12.651415384615385</v>
      </c>
    </row>
    <row r="47" spans="1:12" x14ac:dyDescent="0.35">
      <c r="A47" s="1" t="s">
        <v>106</v>
      </c>
      <c r="B47" t="s">
        <v>107</v>
      </c>
      <c r="C47" t="s">
        <v>34</v>
      </c>
      <c r="D47" t="s">
        <v>35</v>
      </c>
      <c r="E47">
        <v>2</v>
      </c>
      <c r="F47" s="2">
        <v>6.9</v>
      </c>
      <c r="G47" s="3">
        <v>29.27</v>
      </c>
      <c r="H47" s="3">
        <v>6.9000000000000006E-2</v>
      </c>
      <c r="I47" s="3">
        <v>0</v>
      </c>
      <c r="J47" s="3">
        <v>6.9690000000000003</v>
      </c>
      <c r="K47" s="4">
        <v>0.35</v>
      </c>
      <c r="L47" s="73">
        <v>12.651415384615385</v>
      </c>
    </row>
    <row r="48" spans="1:12" x14ac:dyDescent="0.35">
      <c r="A48" s="1" t="s">
        <v>108</v>
      </c>
      <c r="B48" t="s">
        <v>109</v>
      </c>
      <c r="C48" t="s">
        <v>34</v>
      </c>
      <c r="D48" t="s">
        <v>35</v>
      </c>
      <c r="E48">
        <v>2</v>
      </c>
      <c r="F48" s="2">
        <v>6.9</v>
      </c>
      <c r="G48" s="3">
        <v>29.27</v>
      </c>
      <c r="H48" s="3">
        <v>6.9000000000000006E-2</v>
      </c>
      <c r="I48" s="3">
        <v>0</v>
      </c>
      <c r="J48" s="3">
        <v>6.9690000000000003</v>
      </c>
      <c r="K48" s="4">
        <v>0.35</v>
      </c>
      <c r="L48" s="73">
        <v>12.651415384615385</v>
      </c>
    </row>
    <row r="49" spans="1:12" x14ac:dyDescent="0.35">
      <c r="A49" s="1" t="s">
        <v>110</v>
      </c>
      <c r="B49" t="s">
        <v>111</v>
      </c>
      <c r="C49" t="s">
        <v>34</v>
      </c>
      <c r="D49" t="s">
        <v>35</v>
      </c>
      <c r="E49">
        <v>2</v>
      </c>
      <c r="F49" s="2">
        <v>6.9</v>
      </c>
      <c r="G49" s="3">
        <v>29.27</v>
      </c>
      <c r="H49" s="3">
        <v>6.9000000000000006E-2</v>
      </c>
      <c r="I49" s="3">
        <v>0</v>
      </c>
      <c r="J49" s="3">
        <v>6.9690000000000003</v>
      </c>
      <c r="K49" s="4">
        <v>0.35</v>
      </c>
      <c r="L49" s="73">
        <v>12.651415384615385</v>
      </c>
    </row>
    <row r="50" spans="1:12" x14ac:dyDescent="0.35">
      <c r="A50" s="1" t="s">
        <v>112</v>
      </c>
      <c r="B50" t="s">
        <v>113</v>
      </c>
      <c r="C50" t="s">
        <v>34</v>
      </c>
      <c r="D50" t="s">
        <v>35</v>
      </c>
      <c r="E50">
        <v>2</v>
      </c>
      <c r="F50" s="2">
        <v>6.9</v>
      </c>
      <c r="G50" s="3">
        <v>29.27</v>
      </c>
      <c r="H50" s="3">
        <v>6.9000000000000006E-2</v>
      </c>
      <c r="I50" s="3">
        <v>0</v>
      </c>
      <c r="J50" s="3">
        <v>6.9690000000000003</v>
      </c>
      <c r="K50" s="4">
        <v>0.35</v>
      </c>
      <c r="L50" s="73">
        <v>12.651415384615385</v>
      </c>
    </row>
    <row r="51" spans="1:12" x14ac:dyDescent="0.35">
      <c r="A51" s="1" t="s">
        <v>114</v>
      </c>
      <c r="B51" t="s">
        <v>115</v>
      </c>
      <c r="C51" t="s">
        <v>34</v>
      </c>
      <c r="D51" t="s">
        <v>35</v>
      </c>
      <c r="E51">
        <v>2</v>
      </c>
      <c r="F51" s="2">
        <v>6.9</v>
      </c>
      <c r="G51" s="3">
        <v>29.27</v>
      </c>
      <c r="H51" s="3">
        <v>6.9000000000000006E-2</v>
      </c>
      <c r="I51" s="3">
        <v>0</v>
      </c>
      <c r="J51" s="3">
        <v>6.9690000000000003</v>
      </c>
      <c r="K51" s="4">
        <v>0.35</v>
      </c>
      <c r="L51" s="73">
        <v>12.651415384615385</v>
      </c>
    </row>
    <row r="52" spans="1:12" x14ac:dyDescent="0.35">
      <c r="A52" s="1" t="s">
        <v>116</v>
      </c>
      <c r="B52" t="s">
        <v>117</v>
      </c>
      <c r="C52" t="s">
        <v>34</v>
      </c>
      <c r="D52" t="s">
        <v>35</v>
      </c>
      <c r="E52">
        <v>2</v>
      </c>
      <c r="F52" s="2">
        <v>11.29</v>
      </c>
      <c r="G52" s="3">
        <v>32.619999999999997</v>
      </c>
      <c r="H52" s="3">
        <v>0.1129</v>
      </c>
      <c r="I52" s="3">
        <v>0</v>
      </c>
      <c r="J52" s="3">
        <v>11.402899999999999</v>
      </c>
      <c r="K52" s="4">
        <v>0.35</v>
      </c>
      <c r="L52" s="73">
        <v>20.700649230769226</v>
      </c>
    </row>
    <row r="53" spans="1:12" x14ac:dyDescent="0.35">
      <c r="A53" s="1" t="s">
        <v>118</v>
      </c>
      <c r="B53" t="s">
        <v>119</v>
      </c>
      <c r="C53" t="s">
        <v>34</v>
      </c>
      <c r="D53" t="s">
        <v>35</v>
      </c>
      <c r="E53">
        <v>2</v>
      </c>
      <c r="F53" s="2">
        <v>81.510000000000005</v>
      </c>
      <c r="G53" s="3">
        <v>506.62</v>
      </c>
      <c r="H53" s="3">
        <v>0.81510000000000005</v>
      </c>
      <c r="I53" s="3">
        <v>0</v>
      </c>
      <c r="J53" s="3">
        <v>82.325100000000006</v>
      </c>
      <c r="K53" s="4">
        <v>0.35000000000000003</v>
      </c>
      <c r="L53" s="73">
        <v>149.45172000000002</v>
      </c>
    </row>
    <row r="54" spans="1:12" x14ac:dyDescent="0.35">
      <c r="A54" s="1" t="s">
        <v>120</v>
      </c>
      <c r="B54" t="s">
        <v>121</v>
      </c>
      <c r="C54" t="s">
        <v>34</v>
      </c>
      <c r="D54" t="s">
        <v>35</v>
      </c>
      <c r="E54">
        <v>2</v>
      </c>
      <c r="F54" s="2">
        <v>6.9</v>
      </c>
      <c r="G54" s="3">
        <v>29.27</v>
      </c>
      <c r="H54" s="3">
        <v>6.9000000000000006E-2</v>
      </c>
      <c r="I54" s="3">
        <v>0</v>
      </c>
      <c r="J54" s="3">
        <v>6.9690000000000003</v>
      </c>
      <c r="K54" s="4">
        <v>0.35</v>
      </c>
      <c r="L54" s="73">
        <v>12.651415384615385</v>
      </c>
    </row>
    <row r="55" spans="1:12" x14ac:dyDescent="0.35">
      <c r="A55" s="1" t="s">
        <v>122</v>
      </c>
      <c r="B55" t="s">
        <v>123</v>
      </c>
      <c r="C55" t="s">
        <v>34</v>
      </c>
      <c r="D55" t="s">
        <v>35</v>
      </c>
      <c r="E55">
        <v>2</v>
      </c>
      <c r="F55" s="2">
        <v>9.09</v>
      </c>
      <c r="G55" s="3">
        <v>26.33</v>
      </c>
      <c r="H55" s="3">
        <v>9.0899999999999995E-2</v>
      </c>
      <c r="I55" s="3">
        <v>0</v>
      </c>
      <c r="J55" s="3">
        <v>9.1808999999999994</v>
      </c>
      <c r="K55" s="4">
        <v>0.35</v>
      </c>
      <c r="L55" s="73">
        <v>16.666864615384615</v>
      </c>
    </row>
    <row r="56" spans="1:12" x14ac:dyDescent="0.35">
      <c r="A56" s="1">
        <v>41002152</v>
      </c>
      <c r="B56" t="s">
        <v>124</v>
      </c>
      <c r="C56" t="s">
        <v>34</v>
      </c>
      <c r="D56" t="s">
        <v>35</v>
      </c>
      <c r="E56">
        <v>1</v>
      </c>
      <c r="F56" s="2">
        <v>0.01</v>
      </c>
      <c r="G56" s="3">
        <v>1</v>
      </c>
      <c r="H56" s="3">
        <v>1E-4</v>
      </c>
      <c r="I56" s="3">
        <v>4.6999999999999999E-4</v>
      </c>
      <c r="J56" s="3">
        <v>1.057E-2</v>
      </c>
      <c r="K56" s="4">
        <v>0.34999999999999992</v>
      </c>
      <c r="L56" s="73">
        <v>1.918861538461538E-2</v>
      </c>
    </row>
    <row r="57" spans="1:12" x14ac:dyDescent="0.35">
      <c r="A57" s="1">
        <v>2001</v>
      </c>
      <c r="B57" t="s">
        <v>125</v>
      </c>
      <c r="C57" t="s">
        <v>26</v>
      </c>
      <c r="D57" t="s">
        <v>27</v>
      </c>
      <c r="E57">
        <v>1</v>
      </c>
      <c r="F57" s="2">
        <v>216</v>
      </c>
      <c r="G57" s="3">
        <v>472.08</v>
      </c>
      <c r="H57" s="3">
        <v>2.16</v>
      </c>
      <c r="I57" s="3">
        <v>10.151999999999999</v>
      </c>
      <c r="J57" s="3">
        <v>228.31199999999998</v>
      </c>
      <c r="K57" s="4">
        <v>0.35</v>
      </c>
      <c r="L57" s="73">
        <v>414.47409230769227</v>
      </c>
    </row>
    <row r="58" spans="1:12" x14ac:dyDescent="0.35">
      <c r="A58" s="1">
        <v>2006</v>
      </c>
      <c r="B58" t="s">
        <v>126</v>
      </c>
      <c r="C58" t="s">
        <v>26</v>
      </c>
      <c r="D58" t="s">
        <v>27</v>
      </c>
      <c r="E58">
        <v>1</v>
      </c>
      <c r="F58" s="2">
        <v>575</v>
      </c>
      <c r="G58" s="3">
        <v>1256.7</v>
      </c>
      <c r="H58" s="3">
        <v>5.75</v>
      </c>
      <c r="I58" s="3">
        <v>27.024999999999999</v>
      </c>
      <c r="J58" s="3">
        <v>607.77499999999998</v>
      </c>
      <c r="K58" s="4">
        <v>0.35</v>
      </c>
      <c r="L58" s="73">
        <v>1103.3453846153845</v>
      </c>
    </row>
    <row r="59" spans="1:12" x14ac:dyDescent="0.35">
      <c r="A59" s="1">
        <v>302</v>
      </c>
      <c r="B59" t="s">
        <v>127</v>
      </c>
      <c r="C59" t="s">
        <v>13</v>
      </c>
      <c r="D59" t="s">
        <v>14</v>
      </c>
      <c r="E59">
        <v>1</v>
      </c>
      <c r="F59" s="2">
        <v>139.5</v>
      </c>
      <c r="G59" s="3">
        <v>304.89</v>
      </c>
      <c r="H59" s="3">
        <v>1.395</v>
      </c>
      <c r="I59" s="3">
        <v>6.5564999999999998</v>
      </c>
      <c r="J59" s="3">
        <v>147.45150000000001</v>
      </c>
      <c r="K59" s="4">
        <v>0.35</v>
      </c>
      <c r="L59" s="73">
        <v>267.68118461538461</v>
      </c>
    </row>
    <row r="60" spans="1:12" x14ac:dyDescent="0.35">
      <c r="A60" s="1">
        <v>345</v>
      </c>
      <c r="B60" t="s">
        <v>128</v>
      </c>
      <c r="C60" t="s">
        <v>13</v>
      </c>
      <c r="D60" t="s">
        <v>14</v>
      </c>
      <c r="E60">
        <v>1</v>
      </c>
      <c r="F60" s="2">
        <v>466.86</v>
      </c>
      <c r="G60" s="3">
        <v>1020.35</v>
      </c>
      <c r="H60" s="3">
        <v>4.6686000000000005</v>
      </c>
      <c r="I60" s="3">
        <v>21.942420000000002</v>
      </c>
      <c r="J60" s="3">
        <v>493.47102000000007</v>
      </c>
      <c r="K60" s="4">
        <v>0.35</v>
      </c>
      <c r="L60" s="73">
        <v>895.83969784615397</v>
      </c>
    </row>
    <row r="61" spans="1:12" x14ac:dyDescent="0.35">
      <c r="A61" s="1">
        <v>76900</v>
      </c>
      <c r="B61" t="s">
        <v>129</v>
      </c>
      <c r="C61" t="s">
        <v>13</v>
      </c>
      <c r="D61" t="s">
        <v>14</v>
      </c>
      <c r="E61">
        <v>1</v>
      </c>
      <c r="F61" s="2">
        <v>69.75</v>
      </c>
      <c r="G61" s="3">
        <v>152.44</v>
      </c>
      <c r="H61" s="3">
        <v>0.69750000000000001</v>
      </c>
      <c r="I61" s="3">
        <v>3.2782499999999999</v>
      </c>
      <c r="J61" s="3">
        <v>73.725750000000005</v>
      </c>
      <c r="K61" s="4">
        <v>0.35</v>
      </c>
      <c r="L61" s="73">
        <v>133.8405923076923</v>
      </c>
    </row>
    <row r="62" spans="1:12" x14ac:dyDescent="0.35">
      <c r="A62" s="1">
        <v>303</v>
      </c>
      <c r="B62" t="s">
        <v>130</v>
      </c>
      <c r="C62" t="s">
        <v>13</v>
      </c>
      <c r="D62" t="s">
        <v>14</v>
      </c>
      <c r="E62">
        <v>1</v>
      </c>
      <c r="F62" s="2">
        <v>269.7</v>
      </c>
      <c r="G62" s="3">
        <v>589.45000000000005</v>
      </c>
      <c r="H62" s="3">
        <v>2.6970000000000001</v>
      </c>
      <c r="I62" s="3">
        <v>12.675899999999999</v>
      </c>
      <c r="J62" s="3">
        <v>285.0729</v>
      </c>
      <c r="K62" s="4">
        <v>0.35</v>
      </c>
      <c r="L62" s="73">
        <v>517.51695692307692</v>
      </c>
    </row>
    <row r="63" spans="1:12" x14ac:dyDescent="0.35">
      <c r="A63" s="1">
        <v>40316</v>
      </c>
      <c r="B63" t="s">
        <v>131</v>
      </c>
      <c r="C63" t="s">
        <v>13</v>
      </c>
      <c r="D63" t="s">
        <v>14</v>
      </c>
      <c r="E63">
        <v>1</v>
      </c>
      <c r="F63" s="2">
        <v>521.27</v>
      </c>
      <c r="G63" s="3">
        <v>1139.27</v>
      </c>
      <c r="H63" s="3">
        <v>5.2126999999999999</v>
      </c>
      <c r="I63" s="3">
        <v>24.499689999999998</v>
      </c>
      <c r="J63" s="3">
        <v>550.98239000000001</v>
      </c>
      <c r="K63" s="4">
        <v>0.35000000000000003</v>
      </c>
      <c r="L63" s="73">
        <v>1000.2449541538462</v>
      </c>
    </row>
    <row r="64" spans="1:12" x14ac:dyDescent="0.35">
      <c r="A64" s="1">
        <v>344</v>
      </c>
      <c r="B64" t="s">
        <v>132</v>
      </c>
      <c r="C64" t="s">
        <v>13</v>
      </c>
      <c r="D64" t="s">
        <v>14</v>
      </c>
      <c r="E64">
        <v>1</v>
      </c>
      <c r="F64" s="2">
        <v>466.86</v>
      </c>
      <c r="G64" s="3">
        <v>1020.35</v>
      </c>
      <c r="H64" s="3">
        <v>4.6686000000000005</v>
      </c>
      <c r="I64" s="3">
        <v>21.942420000000002</v>
      </c>
      <c r="J64" s="3">
        <v>493.47102000000007</v>
      </c>
      <c r="K64" s="4">
        <v>0.35</v>
      </c>
      <c r="L64" s="73">
        <v>895.83969784615397</v>
      </c>
    </row>
    <row r="65" spans="1:12" x14ac:dyDescent="0.35">
      <c r="A65" s="1">
        <v>40305</v>
      </c>
      <c r="B65" t="s">
        <v>133</v>
      </c>
      <c r="C65" t="s">
        <v>13</v>
      </c>
      <c r="D65" t="s">
        <v>14</v>
      </c>
      <c r="E65">
        <v>1</v>
      </c>
      <c r="F65" s="2">
        <v>503.13</v>
      </c>
      <c r="G65" s="3">
        <v>1099.6199999999999</v>
      </c>
      <c r="H65" s="3">
        <v>5.0312999999999999</v>
      </c>
      <c r="I65" s="3">
        <v>23.647110000000001</v>
      </c>
      <c r="J65" s="3">
        <v>531.80840999999998</v>
      </c>
      <c r="K65" s="4">
        <v>0.35</v>
      </c>
      <c r="L65" s="73">
        <v>965.43680584615379</v>
      </c>
    </row>
    <row r="66" spans="1:12" x14ac:dyDescent="0.35">
      <c r="A66" s="1">
        <v>304</v>
      </c>
      <c r="B66" t="s">
        <v>134</v>
      </c>
      <c r="C66" t="s">
        <v>13</v>
      </c>
      <c r="D66" t="s">
        <v>14</v>
      </c>
      <c r="E66">
        <v>1</v>
      </c>
      <c r="F66" s="2">
        <v>651</v>
      </c>
      <c r="G66" s="3">
        <v>1422.8</v>
      </c>
      <c r="H66" s="3">
        <v>6.51</v>
      </c>
      <c r="I66" s="3">
        <v>30.597000000000001</v>
      </c>
      <c r="J66" s="3">
        <v>688.10699999999997</v>
      </c>
      <c r="K66" s="4">
        <v>0.35</v>
      </c>
      <c r="L66" s="73">
        <v>1249.1788615384614</v>
      </c>
    </row>
    <row r="67" spans="1:12" x14ac:dyDescent="0.35">
      <c r="A67" s="1">
        <v>40330</v>
      </c>
      <c r="B67" t="s">
        <v>135</v>
      </c>
      <c r="C67" t="s">
        <v>13</v>
      </c>
      <c r="D67" t="s">
        <v>14</v>
      </c>
      <c r="E67">
        <v>1</v>
      </c>
      <c r="F67" s="2">
        <v>319.45999999999998</v>
      </c>
      <c r="G67" s="3">
        <v>698.2</v>
      </c>
      <c r="H67" s="3">
        <v>3.1945999999999999</v>
      </c>
      <c r="I67" s="3">
        <v>15.014619999999999</v>
      </c>
      <c r="J67" s="3">
        <v>337.66921999999994</v>
      </c>
      <c r="K67" s="4">
        <v>0.34999999999999992</v>
      </c>
      <c r="L67" s="73">
        <v>612.9995070769229</v>
      </c>
    </row>
    <row r="68" spans="1:12" x14ac:dyDescent="0.35">
      <c r="A68" s="1" t="s">
        <v>136</v>
      </c>
      <c r="B68" t="s">
        <v>137</v>
      </c>
      <c r="C68" t="s">
        <v>21</v>
      </c>
      <c r="D68" t="s">
        <v>22</v>
      </c>
      <c r="E68">
        <v>1</v>
      </c>
      <c r="F68" s="2">
        <v>142.91</v>
      </c>
      <c r="G68" s="3">
        <v>348.08</v>
      </c>
      <c r="H68" s="3">
        <v>1.4291</v>
      </c>
      <c r="I68" s="3">
        <v>6.7167699999999995</v>
      </c>
      <c r="J68" s="3">
        <v>151.05587</v>
      </c>
      <c r="K68" s="4">
        <v>0.35</v>
      </c>
      <c r="L68" s="73">
        <v>274.22450246153846</v>
      </c>
    </row>
    <row r="69" spans="1:12" x14ac:dyDescent="0.35">
      <c r="A69" s="1" t="s">
        <v>138</v>
      </c>
      <c r="B69" t="s">
        <v>139</v>
      </c>
      <c r="C69" t="s">
        <v>34</v>
      </c>
      <c r="D69" t="s">
        <v>35</v>
      </c>
      <c r="E69">
        <v>1</v>
      </c>
      <c r="F69" s="2">
        <v>358.5</v>
      </c>
      <c r="G69" s="3">
        <v>740</v>
      </c>
      <c r="H69" s="3">
        <v>3.585</v>
      </c>
      <c r="I69" s="3">
        <v>16.849499999999999</v>
      </c>
      <c r="J69" s="3">
        <v>378.93449999999996</v>
      </c>
      <c r="K69" s="4">
        <v>0.35000000000000003</v>
      </c>
      <c r="L69" s="73">
        <v>687.91186153846149</v>
      </c>
    </row>
    <row r="70" spans="1:12" x14ac:dyDescent="0.35">
      <c r="A70" s="1" t="s">
        <v>140</v>
      </c>
      <c r="B70" t="s">
        <v>141</v>
      </c>
      <c r="C70" t="s">
        <v>34</v>
      </c>
      <c r="D70" t="s">
        <v>35</v>
      </c>
      <c r="E70">
        <v>1</v>
      </c>
      <c r="F70" s="2">
        <v>366.5</v>
      </c>
      <c r="G70" s="3">
        <v>756</v>
      </c>
      <c r="H70" s="3">
        <v>3.665</v>
      </c>
      <c r="I70" s="3">
        <v>17.2255</v>
      </c>
      <c r="J70" s="3">
        <v>387.39050000000003</v>
      </c>
      <c r="K70" s="4">
        <v>0.35</v>
      </c>
      <c r="L70" s="73">
        <v>703.26275384615383</v>
      </c>
    </row>
    <row r="71" spans="1:12" x14ac:dyDescent="0.35">
      <c r="A71" s="1" t="s">
        <v>142</v>
      </c>
      <c r="B71" t="s">
        <v>143</v>
      </c>
      <c r="C71" t="s">
        <v>34</v>
      </c>
      <c r="D71" t="s">
        <v>35</v>
      </c>
      <c r="E71">
        <v>1</v>
      </c>
      <c r="F71" s="2">
        <v>215.44</v>
      </c>
      <c r="G71" s="3">
        <v>445</v>
      </c>
      <c r="H71" s="3">
        <v>2.1543999999999999</v>
      </c>
      <c r="I71" s="3">
        <v>10.125679999999999</v>
      </c>
      <c r="J71" s="3">
        <v>227.72008</v>
      </c>
      <c r="K71" s="4">
        <v>0.35</v>
      </c>
      <c r="L71" s="73">
        <v>413.39952984615383</v>
      </c>
    </row>
    <row r="72" spans="1:12" x14ac:dyDescent="0.35">
      <c r="A72" s="1" t="s">
        <v>144</v>
      </c>
      <c r="B72" t="s">
        <v>145</v>
      </c>
      <c r="C72" t="s">
        <v>34</v>
      </c>
      <c r="D72" t="s">
        <v>35</v>
      </c>
      <c r="E72">
        <v>1</v>
      </c>
      <c r="F72" s="2">
        <v>366.5</v>
      </c>
      <c r="G72" s="3">
        <v>756</v>
      </c>
      <c r="H72" s="3">
        <v>3.665</v>
      </c>
      <c r="I72" s="3">
        <v>17.2255</v>
      </c>
      <c r="J72" s="3">
        <v>387.39050000000003</v>
      </c>
      <c r="K72" s="4">
        <v>0.35</v>
      </c>
      <c r="L72" s="73">
        <v>703.26275384615383</v>
      </c>
    </row>
    <row r="73" spans="1:12" x14ac:dyDescent="0.35">
      <c r="A73" s="1" t="s">
        <v>146</v>
      </c>
      <c r="B73" t="s">
        <v>141</v>
      </c>
      <c r="C73" t="s">
        <v>34</v>
      </c>
      <c r="D73" t="s">
        <v>35</v>
      </c>
      <c r="E73">
        <v>1</v>
      </c>
      <c r="F73" s="2">
        <v>358.5</v>
      </c>
      <c r="G73" s="3">
        <v>740</v>
      </c>
      <c r="H73" s="3">
        <v>3.585</v>
      </c>
      <c r="I73" s="3">
        <v>16.849499999999999</v>
      </c>
      <c r="J73" s="3">
        <v>378.93449999999996</v>
      </c>
      <c r="K73" s="4">
        <v>0.35000000000000003</v>
      </c>
      <c r="L73" s="73">
        <v>687.91186153846149</v>
      </c>
    </row>
    <row r="74" spans="1:12" x14ac:dyDescent="0.35">
      <c r="A74" s="1" t="s">
        <v>147</v>
      </c>
      <c r="B74" t="s">
        <v>148</v>
      </c>
      <c r="C74" t="s">
        <v>34</v>
      </c>
      <c r="D74" t="s">
        <v>35</v>
      </c>
      <c r="E74">
        <v>1</v>
      </c>
      <c r="F74" s="2">
        <v>69.760000000000005</v>
      </c>
      <c r="G74" s="3">
        <v>144</v>
      </c>
      <c r="H74" s="3">
        <v>0.69760000000000011</v>
      </c>
      <c r="I74" s="3">
        <v>3.2787200000000003</v>
      </c>
      <c r="J74" s="3">
        <v>73.736320000000006</v>
      </c>
      <c r="K74" s="4">
        <v>0.35</v>
      </c>
      <c r="L74" s="73">
        <v>133.85978092307693</v>
      </c>
    </row>
    <row r="75" spans="1:12" x14ac:dyDescent="0.35">
      <c r="A75" s="1" t="s">
        <v>149</v>
      </c>
      <c r="B75" t="s">
        <v>150</v>
      </c>
      <c r="C75" t="s">
        <v>34</v>
      </c>
      <c r="D75" t="s">
        <v>35</v>
      </c>
      <c r="E75">
        <v>1</v>
      </c>
      <c r="F75" s="2">
        <v>349.92</v>
      </c>
      <c r="G75" s="3">
        <v>722</v>
      </c>
      <c r="H75" s="3">
        <v>3.4992000000000001</v>
      </c>
      <c r="I75" s="3">
        <v>16.44624</v>
      </c>
      <c r="J75" s="3">
        <v>369.86543999999998</v>
      </c>
      <c r="K75" s="4">
        <v>0.35</v>
      </c>
      <c r="L75" s="73">
        <v>671.44802953846147</v>
      </c>
    </row>
    <row r="76" spans="1:12" x14ac:dyDescent="0.35">
      <c r="A76" s="1" t="s">
        <v>151</v>
      </c>
      <c r="B76" t="s">
        <v>148</v>
      </c>
      <c r="C76" t="s">
        <v>34</v>
      </c>
      <c r="D76" t="s">
        <v>35</v>
      </c>
      <c r="E76">
        <v>1</v>
      </c>
      <c r="F76" s="2">
        <v>69.760000000000005</v>
      </c>
      <c r="G76" s="3">
        <v>144</v>
      </c>
      <c r="H76" s="3">
        <v>0.69760000000000011</v>
      </c>
      <c r="I76" s="3">
        <v>3.2787200000000003</v>
      </c>
      <c r="J76" s="3">
        <v>73.736320000000006</v>
      </c>
      <c r="K76" s="4">
        <v>0.35</v>
      </c>
      <c r="L76" s="73">
        <v>133.85978092307693</v>
      </c>
    </row>
    <row r="77" spans="1:12" x14ac:dyDescent="0.35">
      <c r="A77" s="1" t="s">
        <v>152</v>
      </c>
      <c r="B77" t="s">
        <v>153</v>
      </c>
      <c r="C77" t="s">
        <v>34</v>
      </c>
      <c r="D77" t="s">
        <v>35</v>
      </c>
      <c r="E77">
        <v>1</v>
      </c>
      <c r="F77" s="2">
        <v>332.77</v>
      </c>
      <c r="G77" s="3">
        <v>687</v>
      </c>
      <c r="H77" s="3">
        <v>3.3277000000000001</v>
      </c>
      <c r="I77" s="3">
        <v>15.640189999999999</v>
      </c>
      <c r="J77" s="3">
        <v>351.73788999999999</v>
      </c>
      <c r="K77" s="4">
        <v>0.34999999999999992</v>
      </c>
      <c r="L77" s="73">
        <v>638.5395541538461</v>
      </c>
    </row>
    <row r="78" spans="1:12" x14ac:dyDescent="0.35">
      <c r="A78" s="1" t="s">
        <v>154</v>
      </c>
      <c r="B78" t="s">
        <v>155</v>
      </c>
      <c r="C78" t="s">
        <v>34</v>
      </c>
      <c r="D78" t="s">
        <v>35</v>
      </c>
      <c r="E78">
        <v>1</v>
      </c>
      <c r="F78" s="2">
        <v>375.08</v>
      </c>
      <c r="G78" s="3">
        <v>774</v>
      </c>
      <c r="H78" s="3">
        <v>3.7507999999999999</v>
      </c>
      <c r="I78" s="3">
        <v>17.62876</v>
      </c>
      <c r="J78" s="3">
        <v>396.45956000000001</v>
      </c>
      <c r="K78" s="4">
        <v>0.35000000000000003</v>
      </c>
      <c r="L78" s="73">
        <v>719.72658584615385</v>
      </c>
    </row>
    <row r="79" spans="1:12" x14ac:dyDescent="0.35">
      <c r="A79" s="1">
        <v>46156</v>
      </c>
      <c r="B79" t="s">
        <v>156</v>
      </c>
      <c r="C79" t="s">
        <v>13</v>
      </c>
      <c r="D79" t="s">
        <v>14</v>
      </c>
      <c r="E79">
        <v>1</v>
      </c>
      <c r="F79" s="2">
        <v>247.5</v>
      </c>
      <c r="G79" s="3">
        <v>511</v>
      </c>
      <c r="H79" s="3">
        <v>2.4750000000000001</v>
      </c>
      <c r="I79" s="3">
        <v>11.6325</v>
      </c>
      <c r="J79" s="3">
        <v>261.60750000000002</v>
      </c>
      <c r="K79" s="4">
        <v>0.35</v>
      </c>
      <c r="L79" s="73">
        <v>474.91823076923077</v>
      </c>
    </row>
    <row r="80" spans="1:12" x14ac:dyDescent="0.35">
      <c r="A80" s="1" t="s">
        <v>157</v>
      </c>
      <c r="B80" t="s">
        <v>158</v>
      </c>
      <c r="C80" t="s">
        <v>34</v>
      </c>
      <c r="D80" t="s">
        <v>35</v>
      </c>
      <c r="E80">
        <v>1</v>
      </c>
      <c r="F80" s="2">
        <v>0.59</v>
      </c>
      <c r="G80" s="3">
        <v>2</v>
      </c>
      <c r="H80" s="3">
        <v>5.8999999999999999E-3</v>
      </c>
      <c r="I80" s="3">
        <v>2.7729999999999998E-2</v>
      </c>
      <c r="J80" s="3">
        <v>0.62363000000000002</v>
      </c>
      <c r="K80" s="4">
        <v>0.35</v>
      </c>
      <c r="L80" s="73">
        <v>1.1321283076923077</v>
      </c>
    </row>
    <row r="81" spans="1:12" x14ac:dyDescent="0.35">
      <c r="A81" s="1" t="s">
        <v>159</v>
      </c>
      <c r="B81" t="s">
        <v>160</v>
      </c>
      <c r="C81" t="s">
        <v>34</v>
      </c>
      <c r="D81" t="s">
        <v>35</v>
      </c>
      <c r="E81">
        <v>1</v>
      </c>
      <c r="F81" s="2">
        <v>0.81</v>
      </c>
      <c r="G81" s="3">
        <v>2</v>
      </c>
      <c r="H81" s="3">
        <v>8.1000000000000013E-3</v>
      </c>
      <c r="I81" s="3">
        <v>3.807E-2</v>
      </c>
      <c r="J81" s="3">
        <v>0.8561700000000001</v>
      </c>
      <c r="K81" s="4">
        <v>0.34999999999999992</v>
      </c>
      <c r="L81" s="73">
        <v>1.5542778461538462</v>
      </c>
    </row>
    <row r="82" spans="1:12" x14ac:dyDescent="0.35">
      <c r="A82" s="1" t="s">
        <v>161</v>
      </c>
      <c r="B82" t="s">
        <v>162</v>
      </c>
      <c r="C82" t="s">
        <v>34</v>
      </c>
      <c r="D82" t="s">
        <v>35</v>
      </c>
      <c r="E82">
        <v>1</v>
      </c>
      <c r="F82" s="2">
        <v>0.66</v>
      </c>
      <c r="G82" s="3">
        <v>2</v>
      </c>
      <c r="H82" s="3">
        <v>6.6000000000000008E-3</v>
      </c>
      <c r="I82" s="3">
        <v>3.1020000000000002E-2</v>
      </c>
      <c r="J82" s="3">
        <v>0.69762000000000013</v>
      </c>
      <c r="K82" s="4">
        <v>0.35000000000000003</v>
      </c>
      <c r="L82" s="73">
        <v>1.2664486153846157</v>
      </c>
    </row>
    <row r="83" spans="1:12" x14ac:dyDescent="0.35">
      <c r="A83" s="1" t="s">
        <v>163</v>
      </c>
      <c r="B83" t="s">
        <v>164</v>
      </c>
      <c r="C83" t="s">
        <v>34</v>
      </c>
      <c r="D83" t="s">
        <v>35</v>
      </c>
      <c r="E83">
        <v>1</v>
      </c>
      <c r="F83" s="2">
        <v>41.72</v>
      </c>
      <c r="G83" s="3">
        <v>501</v>
      </c>
      <c r="H83" s="3">
        <v>0.41720000000000002</v>
      </c>
      <c r="I83" s="3">
        <v>1.9608399999999999</v>
      </c>
      <c r="J83" s="3">
        <v>44.098039999999997</v>
      </c>
      <c r="K83" s="4">
        <v>0.35000000000000003</v>
      </c>
      <c r="L83" s="73">
        <v>80.054903384615386</v>
      </c>
    </row>
    <row r="84" spans="1:12" x14ac:dyDescent="0.35">
      <c r="A84" s="1" t="s">
        <v>165</v>
      </c>
      <c r="B84" t="s">
        <v>166</v>
      </c>
      <c r="C84" t="s">
        <v>34</v>
      </c>
      <c r="D84" t="s">
        <v>35</v>
      </c>
      <c r="E84">
        <v>1</v>
      </c>
      <c r="F84" s="2">
        <v>46.37</v>
      </c>
      <c r="G84" s="3">
        <v>67</v>
      </c>
      <c r="H84" s="3">
        <v>0.4637</v>
      </c>
      <c r="I84" s="3">
        <v>2.1793899999999997</v>
      </c>
      <c r="J84" s="3">
        <v>49.013089999999998</v>
      </c>
      <c r="K84" s="4">
        <v>0.35</v>
      </c>
      <c r="L84" s="73">
        <v>88.977609538461536</v>
      </c>
    </row>
    <row r="85" spans="1:12" x14ac:dyDescent="0.35">
      <c r="A85" s="1" t="s">
        <v>167</v>
      </c>
      <c r="B85" t="s">
        <v>168</v>
      </c>
      <c r="C85" t="s">
        <v>34</v>
      </c>
      <c r="D85" t="s">
        <v>35</v>
      </c>
      <c r="E85">
        <v>1</v>
      </c>
      <c r="F85" s="2">
        <v>6.2</v>
      </c>
      <c r="G85" s="3">
        <v>82</v>
      </c>
      <c r="H85" s="3">
        <v>6.2000000000000006E-2</v>
      </c>
      <c r="I85" s="3">
        <v>0.29139999999999999</v>
      </c>
      <c r="J85" s="3">
        <v>6.5534000000000008</v>
      </c>
      <c r="K85" s="4">
        <v>0.35</v>
      </c>
      <c r="L85" s="73">
        <v>11.89694153846154</v>
      </c>
    </row>
    <row r="86" spans="1:12" x14ac:dyDescent="0.35">
      <c r="A86" s="1" t="s">
        <v>169</v>
      </c>
      <c r="B86" t="s">
        <v>170</v>
      </c>
      <c r="C86" t="s">
        <v>34</v>
      </c>
      <c r="D86" t="s">
        <v>35</v>
      </c>
      <c r="E86">
        <v>1</v>
      </c>
      <c r="F86" s="2">
        <v>14.87</v>
      </c>
      <c r="G86" s="3">
        <v>137</v>
      </c>
      <c r="H86" s="3">
        <v>0.1487</v>
      </c>
      <c r="I86" s="3">
        <v>0.69889000000000001</v>
      </c>
      <c r="J86" s="3">
        <v>15.71759</v>
      </c>
      <c r="K86" s="4">
        <v>0.35</v>
      </c>
      <c r="L86" s="73">
        <v>28.533471076923075</v>
      </c>
    </row>
    <row r="87" spans="1:12" x14ac:dyDescent="0.35">
      <c r="A87" s="1" t="s">
        <v>171</v>
      </c>
      <c r="B87" t="s">
        <v>172</v>
      </c>
      <c r="C87" t="s">
        <v>34</v>
      </c>
      <c r="D87" t="s">
        <v>35</v>
      </c>
      <c r="E87">
        <v>1</v>
      </c>
      <c r="F87" s="2">
        <v>40.81</v>
      </c>
      <c r="G87" s="3">
        <v>69</v>
      </c>
      <c r="H87" s="3">
        <v>0.40810000000000002</v>
      </c>
      <c r="I87" s="3">
        <v>1.9180700000000002</v>
      </c>
      <c r="J87" s="3">
        <v>43.13617</v>
      </c>
      <c r="K87" s="4">
        <v>0.35</v>
      </c>
      <c r="L87" s="73">
        <v>78.308739384615379</v>
      </c>
    </row>
    <row r="88" spans="1:12" x14ac:dyDescent="0.35">
      <c r="A88" s="1" t="s">
        <v>173</v>
      </c>
      <c r="B88" t="s">
        <v>174</v>
      </c>
      <c r="C88" t="s">
        <v>34</v>
      </c>
      <c r="D88" t="s">
        <v>35</v>
      </c>
      <c r="E88">
        <v>1</v>
      </c>
      <c r="F88" s="2">
        <v>38.54</v>
      </c>
      <c r="G88" s="3">
        <v>69</v>
      </c>
      <c r="H88" s="3">
        <v>0.38540000000000002</v>
      </c>
      <c r="I88" s="3">
        <v>1.81138</v>
      </c>
      <c r="J88" s="3">
        <v>40.736779999999996</v>
      </c>
      <c r="K88" s="4">
        <v>0.35</v>
      </c>
      <c r="L88" s="73">
        <v>73.952923692307678</v>
      </c>
    </row>
    <row r="89" spans="1:12" x14ac:dyDescent="0.35">
      <c r="A89" s="1" t="s">
        <v>175</v>
      </c>
      <c r="B89" t="s">
        <v>176</v>
      </c>
      <c r="C89" t="s">
        <v>34</v>
      </c>
      <c r="D89" t="s">
        <v>35</v>
      </c>
      <c r="E89">
        <v>1</v>
      </c>
      <c r="F89" s="2">
        <v>473.58</v>
      </c>
      <c r="G89" s="3">
        <v>760</v>
      </c>
      <c r="H89" s="3">
        <v>4.7358000000000002</v>
      </c>
      <c r="I89" s="3">
        <v>22.25826</v>
      </c>
      <c r="J89" s="3">
        <v>500.57405999999997</v>
      </c>
      <c r="K89" s="4">
        <v>0.35</v>
      </c>
      <c r="L89" s="73">
        <v>908.73444738461535</v>
      </c>
    </row>
    <row r="90" spans="1:12" x14ac:dyDescent="0.35">
      <c r="A90" s="1" t="s">
        <v>177</v>
      </c>
      <c r="B90" t="s">
        <v>178</v>
      </c>
      <c r="C90" t="s">
        <v>34</v>
      </c>
      <c r="D90" t="s">
        <v>35</v>
      </c>
      <c r="E90">
        <v>1</v>
      </c>
      <c r="F90" s="2">
        <v>237.3</v>
      </c>
      <c r="G90" s="3">
        <v>21</v>
      </c>
      <c r="H90" s="3">
        <v>2.3730000000000002</v>
      </c>
      <c r="I90" s="3">
        <v>11.1531</v>
      </c>
      <c r="J90" s="3">
        <v>250.8261</v>
      </c>
      <c r="K90" s="4">
        <v>0.35000000000000003</v>
      </c>
      <c r="L90" s="73">
        <v>455.34584307692307</v>
      </c>
    </row>
    <row r="91" spans="1:12" x14ac:dyDescent="0.35">
      <c r="A91" s="1" t="s">
        <v>179</v>
      </c>
      <c r="B91" t="s">
        <v>180</v>
      </c>
      <c r="C91" t="s">
        <v>34</v>
      </c>
      <c r="D91" t="s">
        <v>35</v>
      </c>
      <c r="E91">
        <v>1</v>
      </c>
      <c r="F91" s="2">
        <v>14.34</v>
      </c>
      <c r="G91" s="3">
        <v>235</v>
      </c>
      <c r="H91" s="3">
        <v>0.1434</v>
      </c>
      <c r="I91" s="3">
        <v>0.67398000000000002</v>
      </c>
      <c r="J91" s="3">
        <v>15.15738</v>
      </c>
      <c r="K91" s="4">
        <v>0.35</v>
      </c>
      <c r="L91" s="73">
        <v>27.516474461538458</v>
      </c>
    </row>
    <row r="92" spans="1:12" x14ac:dyDescent="0.35">
      <c r="A92" s="1" t="s">
        <v>181</v>
      </c>
      <c r="B92" t="s">
        <v>182</v>
      </c>
      <c r="C92" t="s">
        <v>34</v>
      </c>
      <c r="D92" t="s">
        <v>35</v>
      </c>
      <c r="E92">
        <v>1</v>
      </c>
      <c r="F92" s="2">
        <v>1.96</v>
      </c>
      <c r="G92" s="3">
        <v>5</v>
      </c>
      <c r="H92" s="3">
        <v>1.9599999999999999E-2</v>
      </c>
      <c r="I92" s="3">
        <v>9.2119999999999994E-2</v>
      </c>
      <c r="J92" s="3">
        <v>2.07172</v>
      </c>
      <c r="K92" s="4">
        <v>0.35</v>
      </c>
      <c r="L92" s="73">
        <v>3.7609686153846154</v>
      </c>
    </row>
    <row r="93" spans="1:12" x14ac:dyDescent="0.35">
      <c r="A93" s="1" t="s">
        <v>183</v>
      </c>
      <c r="B93" t="s">
        <v>184</v>
      </c>
      <c r="C93" t="s">
        <v>34</v>
      </c>
      <c r="D93" t="s">
        <v>35</v>
      </c>
      <c r="E93">
        <v>1</v>
      </c>
      <c r="F93" s="2">
        <v>559.78</v>
      </c>
      <c r="G93" s="3">
        <v>118</v>
      </c>
      <c r="H93" s="3">
        <v>5.5977999999999994</v>
      </c>
      <c r="I93" s="3">
        <v>26.309659999999997</v>
      </c>
      <c r="J93" s="3">
        <v>591.68745999999999</v>
      </c>
      <c r="K93" s="4">
        <v>0.35</v>
      </c>
      <c r="L93" s="73">
        <v>1074.140312</v>
      </c>
    </row>
    <row r="94" spans="1:12" x14ac:dyDescent="0.35">
      <c r="A94" s="1" t="s">
        <v>185</v>
      </c>
      <c r="B94" t="s">
        <v>186</v>
      </c>
      <c r="C94" t="s">
        <v>34</v>
      </c>
      <c r="D94" t="s">
        <v>35</v>
      </c>
      <c r="E94">
        <v>1</v>
      </c>
      <c r="F94" s="2">
        <v>57.99</v>
      </c>
      <c r="G94" s="3">
        <v>892</v>
      </c>
      <c r="H94" s="3">
        <v>0.57990000000000008</v>
      </c>
      <c r="I94" s="3">
        <v>2.72553</v>
      </c>
      <c r="J94" s="3">
        <v>61.295430000000003</v>
      </c>
      <c r="K94" s="4">
        <v>0.35</v>
      </c>
      <c r="L94" s="73">
        <v>111.27478061538461</v>
      </c>
    </row>
    <row r="95" spans="1:12" x14ac:dyDescent="0.35">
      <c r="A95" s="1">
        <v>444391</v>
      </c>
      <c r="B95" t="s">
        <v>187</v>
      </c>
      <c r="C95" t="s">
        <v>34</v>
      </c>
      <c r="D95" t="s">
        <v>35</v>
      </c>
      <c r="E95">
        <v>1</v>
      </c>
      <c r="F95" s="2">
        <v>0.19</v>
      </c>
      <c r="G95" s="3">
        <v>1</v>
      </c>
      <c r="H95" s="3">
        <v>1.9E-3</v>
      </c>
      <c r="I95" s="3">
        <v>8.9300000000000004E-3</v>
      </c>
      <c r="J95" s="3">
        <v>0.20083000000000001</v>
      </c>
      <c r="K95" s="4">
        <v>0.35</v>
      </c>
      <c r="L95" s="73">
        <v>0.36458369230769233</v>
      </c>
    </row>
    <row r="96" spans="1:12" x14ac:dyDescent="0.35">
      <c r="A96" s="1">
        <v>445211</v>
      </c>
      <c r="B96" t="s">
        <v>188</v>
      </c>
      <c r="C96" t="s">
        <v>34</v>
      </c>
      <c r="D96" t="s">
        <v>35</v>
      </c>
      <c r="E96">
        <v>1</v>
      </c>
      <c r="F96" s="2">
        <v>0.26</v>
      </c>
      <c r="G96" s="3">
        <v>1</v>
      </c>
      <c r="H96" s="3">
        <v>2.6000000000000003E-3</v>
      </c>
      <c r="I96" s="3">
        <v>1.222E-2</v>
      </c>
      <c r="J96" s="3">
        <v>0.27482000000000001</v>
      </c>
      <c r="K96" s="4">
        <v>0.35</v>
      </c>
      <c r="L96" s="73">
        <v>0.49890400000000001</v>
      </c>
    </row>
    <row r="97" spans="1:12" x14ac:dyDescent="0.35">
      <c r="A97" s="1">
        <v>442352</v>
      </c>
      <c r="B97" t="s">
        <v>189</v>
      </c>
      <c r="C97" t="s">
        <v>34</v>
      </c>
      <c r="D97" t="s">
        <v>35</v>
      </c>
      <c r="E97">
        <v>1</v>
      </c>
      <c r="F97" s="2">
        <v>0.57999999999999996</v>
      </c>
      <c r="G97" s="3">
        <v>2</v>
      </c>
      <c r="H97" s="3">
        <v>5.7999999999999996E-3</v>
      </c>
      <c r="I97" s="3">
        <v>2.726E-2</v>
      </c>
      <c r="J97" s="3">
        <v>0.61305999999999994</v>
      </c>
      <c r="K97" s="4">
        <v>0.35</v>
      </c>
      <c r="L97" s="73">
        <v>1.1129396923076922</v>
      </c>
    </row>
    <row r="98" spans="1:12" x14ac:dyDescent="0.35">
      <c r="A98" s="1" t="s">
        <v>190</v>
      </c>
      <c r="B98" t="s">
        <v>191</v>
      </c>
      <c r="C98" t="s">
        <v>34</v>
      </c>
      <c r="D98" t="s">
        <v>35</v>
      </c>
      <c r="E98">
        <v>1</v>
      </c>
      <c r="F98" s="2">
        <v>0.31</v>
      </c>
      <c r="G98" s="3">
        <v>1</v>
      </c>
      <c r="H98" s="3">
        <v>3.0999999999999999E-3</v>
      </c>
      <c r="I98" s="3">
        <v>1.457E-2</v>
      </c>
      <c r="J98" s="3">
        <v>0.32767000000000002</v>
      </c>
      <c r="K98" s="4">
        <v>0.35000000000000003</v>
      </c>
      <c r="L98" s="73">
        <v>0.59484707692307703</v>
      </c>
    </row>
    <row r="99" spans="1:12" x14ac:dyDescent="0.35">
      <c r="A99" s="1" t="s">
        <v>192</v>
      </c>
      <c r="B99" t="s">
        <v>193</v>
      </c>
      <c r="C99" t="s">
        <v>34</v>
      </c>
      <c r="D99" t="s">
        <v>35</v>
      </c>
      <c r="E99">
        <v>1</v>
      </c>
      <c r="F99" s="2">
        <v>98.47</v>
      </c>
      <c r="G99" s="3">
        <v>218</v>
      </c>
      <c r="H99" s="3">
        <v>0.98470000000000002</v>
      </c>
      <c r="I99" s="3">
        <v>4.6280900000000003</v>
      </c>
      <c r="J99" s="3">
        <v>104.08279</v>
      </c>
      <c r="K99" s="4">
        <v>0.35</v>
      </c>
      <c r="L99" s="73">
        <v>188.95029569230769</v>
      </c>
    </row>
    <row r="100" spans="1:12" x14ac:dyDescent="0.35">
      <c r="A100" s="1" t="s">
        <v>194</v>
      </c>
      <c r="B100" t="s">
        <v>195</v>
      </c>
      <c r="C100" t="s">
        <v>34</v>
      </c>
      <c r="D100" t="s">
        <v>35</v>
      </c>
      <c r="E100">
        <v>1</v>
      </c>
      <c r="F100" s="2">
        <v>44.44</v>
      </c>
      <c r="G100" s="3">
        <v>166</v>
      </c>
      <c r="H100" s="3">
        <v>0.44439999999999996</v>
      </c>
      <c r="I100" s="3">
        <v>2.0886800000000001</v>
      </c>
      <c r="J100" s="3">
        <v>46.973079999999996</v>
      </c>
      <c r="K100" s="4">
        <v>0.35</v>
      </c>
      <c r="L100" s="73">
        <v>85.274206769230759</v>
      </c>
    </row>
    <row r="101" spans="1:12" x14ac:dyDescent="0.35">
      <c r="A101" s="1" t="s">
        <v>196</v>
      </c>
      <c r="B101" t="s">
        <v>197</v>
      </c>
      <c r="C101" t="s">
        <v>34</v>
      </c>
      <c r="D101" t="s">
        <v>35</v>
      </c>
      <c r="E101">
        <v>1</v>
      </c>
      <c r="F101" s="2">
        <v>46.22</v>
      </c>
      <c r="G101" s="3">
        <v>169</v>
      </c>
      <c r="H101" s="3">
        <v>0.4622</v>
      </c>
      <c r="I101" s="3">
        <v>2.1723400000000002</v>
      </c>
      <c r="J101" s="3">
        <v>48.85454</v>
      </c>
      <c r="K101" s="4">
        <v>0.35000000000000003</v>
      </c>
      <c r="L101" s="73">
        <v>88.689780307692303</v>
      </c>
    </row>
    <row r="102" spans="1:12" x14ac:dyDescent="0.35">
      <c r="A102" s="1" t="s">
        <v>198</v>
      </c>
      <c r="B102" t="s">
        <v>199</v>
      </c>
      <c r="C102" t="s">
        <v>34</v>
      </c>
      <c r="D102" t="s">
        <v>35</v>
      </c>
      <c r="E102">
        <v>1</v>
      </c>
      <c r="F102" s="2">
        <v>67.14</v>
      </c>
      <c r="G102" s="3">
        <v>2971</v>
      </c>
      <c r="H102" s="3">
        <v>0.6714</v>
      </c>
      <c r="I102" s="3">
        <v>3.1555800000000001</v>
      </c>
      <c r="J102" s="3">
        <v>70.966980000000007</v>
      </c>
      <c r="K102" s="4">
        <v>0.34999999999999992</v>
      </c>
      <c r="L102" s="73">
        <v>128.83236369230769</v>
      </c>
    </row>
    <row r="103" spans="1:12" x14ac:dyDescent="0.35">
      <c r="A103" s="1" t="s">
        <v>200</v>
      </c>
      <c r="B103" t="s">
        <v>201</v>
      </c>
      <c r="C103" t="s">
        <v>34</v>
      </c>
      <c r="D103" t="s">
        <v>35</v>
      </c>
      <c r="E103">
        <v>1</v>
      </c>
      <c r="F103" s="2">
        <v>8.18</v>
      </c>
      <c r="G103" s="3">
        <v>180</v>
      </c>
      <c r="H103" s="3">
        <v>8.1799999999999998E-2</v>
      </c>
      <c r="I103" s="3">
        <v>0.38445999999999997</v>
      </c>
      <c r="J103" s="3">
        <v>8.6462599999999998</v>
      </c>
      <c r="K103" s="4">
        <v>0.35</v>
      </c>
      <c r="L103" s="73">
        <v>15.696287384615383</v>
      </c>
    </row>
    <row r="104" spans="1:12" x14ac:dyDescent="0.35">
      <c r="A104" s="1" t="s">
        <v>202</v>
      </c>
      <c r="B104" t="s">
        <v>203</v>
      </c>
      <c r="C104" t="s">
        <v>34</v>
      </c>
      <c r="D104" t="s">
        <v>35</v>
      </c>
      <c r="E104">
        <v>1</v>
      </c>
      <c r="F104" s="2">
        <v>6</v>
      </c>
      <c r="G104" s="3">
        <v>2051</v>
      </c>
      <c r="H104" s="3">
        <v>0.06</v>
      </c>
      <c r="I104" s="3">
        <v>0.28200000000000003</v>
      </c>
      <c r="J104" s="3">
        <v>6.3419999999999996</v>
      </c>
      <c r="K104" s="4">
        <v>0.35</v>
      </c>
      <c r="L104" s="73">
        <v>11.513169230769231</v>
      </c>
    </row>
    <row r="105" spans="1:12" x14ac:dyDescent="0.35">
      <c r="A105" s="1" t="s">
        <v>204</v>
      </c>
      <c r="B105" t="s">
        <v>205</v>
      </c>
      <c r="C105" t="s">
        <v>34</v>
      </c>
      <c r="D105" t="s">
        <v>35</v>
      </c>
      <c r="E105">
        <v>1</v>
      </c>
      <c r="F105" s="2">
        <v>0.6</v>
      </c>
      <c r="G105" s="3">
        <v>2</v>
      </c>
      <c r="H105" s="3">
        <v>6.0000000000000001E-3</v>
      </c>
      <c r="I105" s="3">
        <v>2.8199999999999999E-2</v>
      </c>
      <c r="J105" s="3">
        <v>0.63419999999999999</v>
      </c>
      <c r="K105" s="4">
        <v>0.35</v>
      </c>
      <c r="L105" s="73">
        <v>1.1513169230769229</v>
      </c>
    </row>
    <row r="106" spans="1:12" x14ac:dyDescent="0.35">
      <c r="A106" s="1" t="s">
        <v>206</v>
      </c>
      <c r="B106" t="s">
        <v>207</v>
      </c>
      <c r="C106" t="s">
        <v>34</v>
      </c>
      <c r="D106" t="s">
        <v>35</v>
      </c>
      <c r="E106">
        <v>1</v>
      </c>
      <c r="F106" s="2">
        <v>7.78</v>
      </c>
      <c r="G106" s="3">
        <v>90</v>
      </c>
      <c r="H106" s="3">
        <v>7.7800000000000008E-2</v>
      </c>
      <c r="I106" s="3">
        <v>0.36565999999999999</v>
      </c>
      <c r="J106" s="3">
        <v>8.2234599999999993</v>
      </c>
      <c r="K106" s="4">
        <v>0.35000000000000003</v>
      </c>
      <c r="L106" s="73">
        <v>14.928742769230768</v>
      </c>
    </row>
    <row r="107" spans="1:12" x14ac:dyDescent="0.35">
      <c r="A107" s="1" t="s">
        <v>208</v>
      </c>
      <c r="B107" t="s">
        <v>209</v>
      </c>
      <c r="C107" t="s">
        <v>34</v>
      </c>
      <c r="D107" t="s">
        <v>35</v>
      </c>
      <c r="E107">
        <v>1</v>
      </c>
      <c r="F107" s="2">
        <v>30.62</v>
      </c>
      <c r="G107" s="3">
        <v>1771</v>
      </c>
      <c r="H107" s="3">
        <v>0.30620000000000003</v>
      </c>
      <c r="I107" s="3">
        <v>1.4391400000000001</v>
      </c>
      <c r="J107" s="3">
        <v>32.365340000000003</v>
      </c>
      <c r="K107" s="4">
        <v>0.35000000000000003</v>
      </c>
      <c r="L107" s="73">
        <v>58.755540307692314</v>
      </c>
    </row>
    <row r="108" spans="1:12" x14ac:dyDescent="0.35">
      <c r="A108" s="1" t="s">
        <v>210</v>
      </c>
      <c r="B108" t="s">
        <v>211</v>
      </c>
      <c r="C108" t="s">
        <v>34</v>
      </c>
      <c r="D108" t="s">
        <v>35</v>
      </c>
      <c r="E108">
        <v>1</v>
      </c>
      <c r="F108" s="2">
        <v>2200.66</v>
      </c>
      <c r="G108" s="3">
        <v>97</v>
      </c>
      <c r="H108" s="3">
        <v>22.006599999999999</v>
      </c>
      <c r="I108" s="3">
        <v>103.43101999999999</v>
      </c>
      <c r="J108" s="3">
        <v>2326.09762</v>
      </c>
      <c r="K108" s="4">
        <v>0.34999999999999992</v>
      </c>
      <c r="L108" s="73">
        <v>4222.7618332307684</v>
      </c>
    </row>
    <row r="109" spans="1:12" x14ac:dyDescent="0.35">
      <c r="A109" s="1" t="s">
        <v>212</v>
      </c>
      <c r="B109" t="s">
        <v>213</v>
      </c>
      <c r="C109" t="s">
        <v>34</v>
      </c>
      <c r="D109" t="s">
        <v>35</v>
      </c>
      <c r="E109">
        <v>1</v>
      </c>
      <c r="F109" s="2">
        <v>374.63</v>
      </c>
      <c r="G109" s="3">
        <v>795</v>
      </c>
      <c r="H109" s="3">
        <v>3.7463000000000002</v>
      </c>
      <c r="I109" s="3">
        <v>17.607610000000001</v>
      </c>
      <c r="J109" s="3">
        <v>395.98391000000004</v>
      </c>
      <c r="K109" s="4">
        <v>0.35</v>
      </c>
      <c r="L109" s="73">
        <v>718.86309815384618</v>
      </c>
    </row>
    <row r="110" spans="1:12" x14ac:dyDescent="0.35">
      <c r="A110" s="1" t="s">
        <v>214</v>
      </c>
      <c r="B110" t="s">
        <v>215</v>
      </c>
      <c r="C110" t="s">
        <v>34</v>
      </c>
      <c r="D110" t="s">
        <v>35</v>
      </c>
      <c r="E110">
        <v>1</v>
      </c>
      <c r="F110" s="2">
        <v>497.14</v>
      </c>
      <c r="G110" s="3">
        <v>118</v>
      </c>
      <c r="H110" s="3">
        <v>4.9714</v>
      </c>
      <c r="I110" s="3">
        <v>23.365579999999998</v>
      </c>
      <c r="J110" s="3">
        <v>525.47698000000003</v>
      </c>
      <c r="K110" s="4">
        <v>0.35</v>
      </c>
      <c r="L110" s="73">
        <v>953.94282523076924</v>
      </c>
    </row>
    <row r="111" spans="1:12" x14ac:dyDescent="0.35">
      <c r="A111" s="1" t="s">
        <v>216</v>
      </c>
      <c r="B111" t="s">
        <v>217</v>
      </c>
      <c r="C111" t="s">
        <v>34</v>
      </c>
      <c r="D111" t="s">
        <v>35</v>
      </c>
      <c r="E111">
        <v>1</v>
      </c>
      <c r="F111" s="2">
        <v>11.51</v>
      </c>
      <c r="G111" s="3">
        <v>265</v>
      </c>
      <c r="H111" s="3">
        <v>0.11509999999999999</v>
      </c>
      <c r="I111" s="3">
        <v>0.54096999999999995</v>
      </c>
      <c r="J111" s="3">
        <v>12.166069999999999</v>
      </c>
      <c r="K111" s="4">
        <v>0.35</v>
      </c>
      <c r="L111" s="73">
        <v>22.086096307692305</v>
      </c>
    </row>
    <row r="112" spans="1:12" x14ac:dyDescent="0.35">
      <c r="A112" s="1" t="s">
        <v>218</v>
      </c>
      <c r="B112" t="s">
        <v>219</v>
      </c>
      <c r="C112" t="s">
        <v>34</v>
      </c>
      <c r="D112" t="s">
        <v>35</v>
      </c>
      <c r="E112">
        <v>1</v>
      </c>
      <c r="F112" s="2">
        <v>1515.65</v>
      </c>
      <c r="G112" s="3">
        <v>25</v>
      </c>
      <c r="H112" s="3">
        <v>15.156500000000001</v>
      </c>
      <c r="I112" s="3">
        <v>71.235550000000003</v>
      </c>
      <c r="J112" s="3">
        <v>1602.0420500000002</v>
      </c>
      <c r="K112" s="4">
        <v>0.35</v>
      </c>
      <c r="L112" s="73">
        <v>2908.3224907692311</v>
      </c>
    </row>
    <row r="113" spans="1:12" x14ac:dyDescent="0.35">
      <c r="A113" s="1" t="s">
        <v>220</v>
      </c>
      <c r="B113" t="s">
        <v>221</v>
      </c>
      <c r="C113" t="s">
        <v>34</v>
      </c>
      <c r="D113" t="s">
        <v>35</v>
      </c>
      <c r="E113">
        <v>1</v>
      </c>
      <c r="F113" s="2">
        <v>54.88</v>
      </c>
      <c r="G113" s="3">
        <v>676</v>
      </c>
      <c r="H113" s="3">
        <v>0.54880000000000007</v>
      </c>
      <c r="I113" s="3">
        <v>2.5793600000000003</v>
      </c>
      <c r="J113" s="3">
        <v>58.008160000000004</v>
      </c>
      <c r="K113" s="4">
        <v>0.35</v>
      </c>
      <c r="L113" s="73">
        <v>105.30712123076923</v>
      </c>
    </row>
    <row r="114" spans="1:12" x14ac:dyDescent="0.35">
      <c r="A114" s="1" t="s">
        <v>222</v>
      </c>
      <c r="B114" t="s">
        <v>223</v>
      </c>
      <c r="C114" t="s">
        <v>34</v>
      </c>
      <c r="D114" t="s">
        <v>35</v>
      </c>
      <c r="E114">
        <v>1</v>
      </c>
      <c r="F114" s="2">
        <v>47.37</v>
      </c>
      <c r="G114" s="3">
        <v>190</v>
      </c>
      <c r="H114" s="3">
        <v>0.47370000000000001</v>
      </c>
      <c r="I114" s="3">
        <v>2.2263899999999999</v>
      </c>
      <c r="J114" s="3">
        <v>50.07009</v>
      </c>
      <c r="K114" s="4">
        <v>0.35</v>
      </c>
      <c r="L114" s="73">
        <v>90.896471076923078</v>
      </c>
    </row>
    <row r="115" spans="1:12" x14ac:dyDescent="0.35">
      <c r="A115" s="1" t="s">
        <v>224</v>
      </c>
      <c r="B115" t="s">
        <v>225</v>
      </c>
      <c r="C115" t="s">
        <v>34</v>
      </c>
      <c r="D115" t="s">
        <v>35</v>
      </c>
      <c r="E115">
        <v>1</v>
      </c>
      <c r="F115" s="2">
        <v>0.6</v>
      </c>
      <c r="G115" s="3">
        <v>2</v>
      </c>
      <c r="H115" s="3">
        <v>6.0000000000000001E-3</v>
      </c>
      <c r="I115" s="3">
        <v>2.8199999999999999E-2</v>
      </c>
      <c r="J115" s="3">
        <v>0.63419999999999999</v>
      </c>
      <c r="K115" s="4">
        <v>0.35</v>
      </c>
      <c r="L115" s="73">
        <v>1.1513169230769229</v>
      </c>
    </row>
    <row r="116" spans="1:12" x14ac:dyDescent="0.35">
      <c r="A116" s="1" t="s">
        <v>226</v>
      </c>
      <c r="B116" t="s">
        <v>227</v>
      </c>
      <c r="C116" t="s">
        <v>34</v>
      </c>
      <c r="D116" t="s">
        <v>35</v>
      </c>
      <c r="E116">
        <v>1</v>
      </c>
      <c r="F116" s="2">
        <v>0.26</v>
      </c>
      <c r="G116" s="3">
        <v>1</v>
      </c>
      <c r="H116" s="3">
        <v>2.6000000000000003E-3</v>
      </c>
      <c r="I116" s="3">
        <v>1.222E-2</v>
      </c>
      <c r="J116" s="3">
        <v>0.27482000000000001</v>
      </c>
      <c r="K116" s="4">
        <v>0.35</v>
      </c>
      <c r="L116" s="73">
        <v>0.49890400000000001</v>
      </c>
    </row>
    <row r="117" spans="1:12" x14ac:dyDescent="0.35">
      <c r="A117" s="1">
        <v>442393</v>
      </c>
      <c r="B117" t="s">
        <v>228</v>
      </c>
      <c r="C117" t="s">
        <v>34</v>
      </c>
      <c r="D117" t="s">
        <v>35</v>
      </c>
      <c r="E117">
        <v>1</v>
      </c>
      <c r="F117" s="2">
        <v>0.67</v>
      </c>
      <c r="G117" s="3">
        <v>2</v>
      </c>
      <c r="H117" s="3">
        <v>6.7000000000000002E-3</v>
      </c>
      <c r="I117" s="3">
        <v>3.1490000000000004E-2</v>
      </c>
      <c r="J117" s="3">
        <v>0.7081900000000001</v>
      </c>
      <c r="K117" s="4">
        <v>0.35</v>
      </c>
      <c r="L117" s="73">
        <v>1.285637230769231</v>
      </c>
    </row>
    <row r="118" spans="1:12" x14ac:dyDescent="0.35">
      <c r="A118" s="1" t="s">
        <v>229</v>
      </c>
      <c r="B118" t="s">
        <v>230</v>
      </c>
      <c r="C118" t="s">
        <v>34</v>
      </c>
      <c r="D118" t="s">
        <v>35</v>
      </c>
      <c r="E118">
        <v>1</v>
      </c>
      <c r="F118" s="2">
        <v>0.53</v>
      </c>
      <c r="G118" s="3">
        <v>2</v>
      </c>
      <c r="H118" s="3">
        <v>5.3E-3</v>
      </c>
      <c r="I118" s="3">
        <v>2.4910000000000002E-2</v>
      </c>
      <c r="J118" s="3">
        <v>0.56020999999999999</v>
      </c>
      <c r="K118" s="4">
        <v>0.35000000000000003</v>
      </c>
      <c r="L118" s="73">
        <v>1.0169966153846153</v>
      </c>
    </row>
    <row r="119" spans="1:12" x14ac:dyDescent="0.35">
      <c r="A119" s="1" t="s">
        <v>231</v>
      </c>
      <c r="B119" t="s">
        <v>232</v>
      </c>
      <c r="C119" t="s">
        <v>34</v>
      </c>
      <c r="D119" t="s">
        <v>35</v>
      </c>
      <c r="E119">
        <v>1</v>
      </c>
      <c r="F119" s="2">
        <v>66.239999999999995</v>
      </c>
      <c r="G119" s="3">
        <v>996</v>
      </c>
      <c r="H119" s="3">
        <v>0.66239999999999999</v>
      </c>
      <c r="I119" s="3">
        <v>3.1132799999999996</v>
      </c>
      <c r="J119" s="3">
        <v>70.015680000000003</v>
      </c>
      <c r="K119" s="4">
        <v>0.35</v>
      </c>
      <c r="L119" s="73">
        <v>127.10538830769231</v>
      </c>
    </row>
    <row r="120" spans="1:12" x14ac:dyDescent="0.35">
      <c r="A120" s="1" t="s">
        <v>233</v>
      </c>
      <c r="B120" t="s">
        <v>234</v>
      </c>
      <c r="C120" t="s">
        <v>34</v>
      </c>
      <c r="D120" t="s">
        <v>35</v>
      </c>
      <c r="E120">
        <v>1</v>
      </c>
      <c r="F120" s="2">
        <v>14.1</v>
      </c>
      <c r="G120" s="3">
        <v>139</v>
      </c>
      <c r="H120" s="3">
        <v>0.14099999999999999</v>
      </c>
      <c r="I120" s="3">
        <v>0.66269999999999996</v>
      </c>
      <c r="J120" s="3">
        <v>14.903699999999999</v>
      </c>
      <c r="K120" s="4">
        <v>0.34999999999999992</v>
      </c>
      <c r="L120" s="73">
        <v>27.055947692307686</v>
      </c>
    </row>
    <row r="121" spans="1:12" x14ac:dyDescent="0.35">
      <c r="A121" s="1" t="s">
        <v>235</v>
      </c>
      <c r="B121" t="s">
        <v>236</v>
      </c>
      <c r="C121" t="s">
        <v>34</v>
      </c>
      <c r="D121" t="s">
        <v>35</v>
      </c>
      <c r="E121">
        <v>1</v>
      </c>
      <c r="F121" s="2">
        <v>5.22</v>
      </c>
      <c r="G121" s="3">
        <v>837</v>
      </c>
      <c r="H121" s="3">
        <v>5.2199999999999996E-2</v>
      </c>
      <c r="I121" s="3">
        <v>0.24534</v>
      </c>
      <c r="J121" s="3">
        <v>5.5175399999999994</v>
      </c>
      <c r="K121" s="4">
        <v>0.35000000000000003</v>
      </c>
      <c r="L121" s="73">
        <v>10.01645723076923</v>
      </c>
    </row>
    <row r="122" spans="1:12" x14ac:dyDescent="0.35">
      <c r="A122" s="1" t="s">
        <v>237</v>
      </c>
      <c r="B122" t="s">
        <v>238</v>
      </c>
      <c r="C122" t="s">
        <v>34</v>
      </c>
      <c r="D122" t="s">
        <v>35</v>
      </c>
      <c r="E122">
        <v>1</v>
      </c>
      <c r="F122" s="2">
        <v>994.73</v>
      </c>
      <c r="G122" s="3">
        <v>93</v>
      </c>
      <c r="H122" s="3">
        <v>9.9473000000000003</v>
      </c>
      <c r="I122" s="3">
        <v>46.752310000000001</v>
      </c>
      <c r="J122" s="3">
        <v>1051.4296100000001</v>
      </c>
      <c r="K122" s="4">
        <v>0.34999999999999992</v>
      </c>
      <c r="L122" s="73">
        <v>1908.7491381538462</v>
      </c>
    </row>
    <row r="123" spans="1:12" x14ac:dyDescent="0.35">
      <c r="A123" s="1" t="s">
        <v>239</v>
      </c>
      <c r="B123" t="s">
        <v>240</v>
      </c>
      <c r="C123" t="s">
        <v>34</v>
      </c>
      <c r="D123" t="s">
        <v>35</v>
      </c>
      <c r="E123">
        <v>1</v>
      </c>
      <c r="F123" s="2">
        <v>62.4</v>
      </c>
      <c r="G123" s="3">
        <v>126</v>
      </c>
      <c r="H123" s="3">
        <v>0.624</v>
      </c>
      <c r="I123" s="3">
        <v>2.9327999999999999</v>
      </c>
      <c r="J123" s="3">
        <v>65.956800000000001</v>
      </c>
      <c r="K123" s="4">
        <v>0.35</v>
      </c>
      <c r="L123" s="73">
        <v>119.73696</v>
      </c>
    </row>
    <row r="124" spans="1:12" x14ac:dyDescent="0.35">
      <c r="A124" s="1" t="s">
        <v>241</v>
      </c>
      <c r="B124" t="s">
        <v>242</v>
      </c>
      <c r="C124" t="s">
        <v>34</v>
      </c>
      <c r="D124" t="s">
        <v>35</v>
      </c>
      <c r="E124">
        <v>1</v>
      </c>
      <c r="F124" s="2">
        <v>80.349999999999994</v>
      </c>
      <c r="G124" s="3">
        <v>139</v>
      </c>
      <c r="H124" s="3">
        <v>0.80349999999999999</v>
      </c>
      <c r="I124" s="3">
        <v>3.7764499999999996</v>
      </c>
      <c r="J124" s="3">
        <v>84.929949999999991</v>
      </c>
      <c r="K124" s="4">
        <v>0.34999999999999992</v>
      </c>
      <c r="L124" s="73">
        <v>154.18052461538457</v>
      </c>
    </row>
    <row r="125" spans="1:12" x14ac:dyDescent="0.35">
      <c r="A125" s="1" t="s">
        <v>243</v>
      </c>
      <c r="B125" t="s">
        <v>244</v>
      </c>
      <c r="C125" t="s">
        <v>34</v>
      </c>
      <c r="D125" t="s">
        <v>35</v>
      </c>
      <c r="E125">
        <v>1</v>
      </c>
      <c r="F125" s="2">
        <v>34.53</v>
      </c>
      <c r="G125" s="3">
        <v>204</v>
      </c>
      <c r="H125" s="3">
        <v>0.3453</v>
      </c>
      <c r="I125" s="3">
        <v>1.6229100000000001</v>
      </c>
      <c r="J125" s="3">
        <v>36.49821</v>
      </c>
      <c r="K125" s="4">
        <v>0.35000000000000003</v>
      </c>
      <c r="L125" s="73">
        <v>66.258288923076918</v>
      </c>
    </row>
    <row r="126" spans="1:12" x14ac:dyDescent="0.35">
      <c r="A126" s="1" t="s">
        <v>245</v>
      </c>
      <c r="B126" t="s">
        <v>246</v>
      </c>
      <c r="C126" t="s">
        <v>34</v>
      </c>
      <c r="D126" t="s">
        <v>35</v>
      </c>
      <c r="E126">
        <v>1</v>
      </c>
      <c r="F126" s="2">
        <v>1057.32</v>
      </c>
      <c r="G126" s="3">
        <v>67</v>
      </c>
      <c r="H126" s="3">
        <v>10.5732</v>
      </c>
      <c r="I126" s="3">
        <v>49.694039999999994</v>
      </c>
      <c r="J126" s="3">
        <v>1117.5872400000001</v>
      </c>
      <c r="K126" s="4">
        <v>0.35</v>
      </c>
      <c r="L126" s="73">
        <v>2028.8506818461537</v>
      </c>
    </row>
    <row r="127" spans="1:12" x14ac:dyDescent="0.35">
      <c r="A127" s="1" t="s">
        <v>247</v>
      </c>
      <c r="B127" t="s">
        <v>248</v>
      </c>
      <c r="C127" t="s">
        <v>34</v>
      </c>
      <c r="D127" t="s">
        <v>35</v>
      </c>
      <c r="E127">
        <v>1</v>
      </c>
      <c r="F127" s="2">
        <v>1.5</v>
      </c>
      <c r="G127" s="3">
        <v>4</v>
      </c>
      <c r="H127" s="3">
        <v>1.4999999999999999E-2</v>
      </c>
      <c r="I127" s="3">
        <v>7.0500000000000007E-2</v>
      </c>
      <c r="J127" s="3">
        <v>1.5854999999999999</v>
      </c>
      <c r="K127" s="4">
        <v>0.35</v>
      </c>
      <c r="L127" s="73">
        <v>2.8782923076923077</v>
      </c>
    </row>
    <row r="128" spans="1:12" x14ac:dyDescent="0.35">
      <c r="A128" s="1" t="s">
        <v>249</v>
      </c>
      <c r="B128" t="s">
        <v>182</v>
      </c>
      <c r="C128" t="s">
        <v>34</v>
      </c>
      <c r="D128" t="s">
        <v>35</v>
      </c>
      <c r="E128">
        <v>1</v>
      </c>
      <c r="F128" s="2">
        <v>1.95</v>
      </c>
      <c r="G128" s="3">
        <v>5</v>
      </c>
      <c r="H128" s="3">
        <v>1.95E-2</v>
      </c>
      <c r="I128" s="3">
        <v>9.1649999999999995E-2</v>
      </c>
      <c r="J128" s="3">
        <v>2.06115</v>
      </c>
      <c r="K128" s="4">
        <v>0.35</v>
      </c>
      <c r="L128" s="73">
        <v>3.7417799999999999</v>
      </c>
    </row>
    <row r="129" spans="1:12" x14ac:dyDescent="0.35">
      <c r="A129" s="1" t="s">
        <v>250</v>
      </c>
      <c r="B129" t="s">
        <v>251</v>
      </c>
      <c r="C129" t="s">
        <v>34</v>
      </c>
      <c r="D129" t="s">
        <v>35</v>
      </c>
      <c r="E129">
        <v>1</v>
      </c>
      <c r="F129" s="2">
        <v>53.87</v>
      </c>
      <c r="G129" s="3">
        <v>30</v>
      </c>
      <c r="H129" s="3">
        <v>0.53869999999999996</v>
      </c>
      <c r="I129" s="3">
        <v>2.5318899999999998</v>
      </c>
      <c r="J129" s="3">
        <v>56.940589999999993</v>
      </c>
      <c r="K129" s="4">
        <v>0.34999999999999992</v>
      </c>
      <c r="L129" s="73">
        <v>103.36907107692305</v>
      </c>
    </row>
    <row r="130" spans="1:12" x14ac:dyDescent="0.35">
      <c r="A130" s="1" t="s">
        <v>252</v>
      </c>
      <c r="B130" t="s">
        <v>253</v>
      </c>
      <c r="C130" t="s">
        <v>34</v>
      </c>
      <c r="D130" t="s">
        <v>35</v>
      </c>
      <c r="E130">
        <v>1</v>
      </c>
      <c r="F130" s="2">
        <v>26.29</v>
      </c>
      <c r="G130" s="3">
        <v>34</v>
      </c>
      <c r="H130" s="3">
        <v>0.26290000000000002</v>
      </c>
      <c r="I130" s="3">
        <v>1.23563</v>
      </c>
      <c r="J130" s="3">
        <v>27.788529999999998</v>
      </c>
      <c r="K130" s="4">
        <v>0.34999999999999992</v>
      </c>
      <c r="L130" s="73">
        <v>50.446869846153838</v>
      </c>
    </row>
    <row r="131" spans="1:12" x14ac:dyDescent="0.35">
      <c r="A131" s="1" t="s">
        <v>254</v>
      </c>
      <c r="B131" t="s">
        <v>255</v>
      </c>
      <c r="C131" t="s">
        <v>34</v>
      </c>
      <c r="D131" t="s">
        <v>35</v>
      </c>
      <c r="E131">
        <v>1</v>
      </c>
      <c r="F131" s="2">
        <v>33.06</v>
      </c>
      <c r="G131" s="3">
        <v>107</v>
      </c>
      <c r="H131" s="3">
        <v>0.3306</v>
      </c>
      <c r="I131" s="3">
        <v>1.5538200000000002</v>
      </c>
      <c r="J131" s="3">
        <v>34.944420000000001</v>
      </c>
      <c r="K131" s="4">
        <v>0.35</v>
      </c>
      <c r="L131" s="73">
        <v>63.437562461538462</v>
      </c>
    </row>
    <row r="132" spans="1:12" x14ac:dyDescent="0.35">
      <c r="A132" s="1" t="s">
        <v>256</v>
      </c>
      <c r="B132" t="s">
        <v>257</v>
      </c>
      <c r="C132" t="s">
        <v>34</v>
      </c>
      <c r="D132" t="s">
        <v>35</v>
      </c>
      <c r="E132">
        <v>1</v>
      </c>
      <c r="F132" s="2">
        <v>17.79</v>
      </c>
      <c r="G132" s="3">
        <v>19</v>
      </c>
      <c r="H132" s="3">
        <v>0.1779</v>
      </c>
      <c r="I132" s="3">
        <v>0.83612999999999993</v>
      </c>
      <c r="J132" s="3">
        <v>18.804030000000001</v>
      </c>
      <c r="K132" s="4">
        <v>0.35</v>
      </c>
      <c r="L132" s="73">
        <v>34.136546769230769</v>
      </c>
    </row>
    <row r="133" spans="1:12" x14ac:dyDescent="0.35">
      <c r="A133" s="1" t="s">
        <v>258</v>
      </c>
      <c r="B133" t="s">
        <v>259</v>
      </c>
      <c r="C133" t="s">
        <v>34</v>
      </c>
      <c r="D133" t="s">
        <v>35</v>
      </c>
      <c r="E133">
        <v>1</v>
      </c>
      <c r="F133" s="2">
        <v>42.85</v>
      </c>
      <c r="G133" s="3">
        <v>11</v>
      </c>
      <c r="H133" s="3">
        <v>0.42850000000000005</v>
      </c>
      <c r="I133" s="3">
        <v>2.0139499999999999</v>
      </c>
      <c r="J133" s="3">
        <v>45.292450000000002</v>
      </c>
      <c r="K133" s="4">
        <v>0.35</v>
      </c>
      <c r="L133" s="73">
        <v>82.223216923076933</v>
      </c>
    </row>
    <row r="134" spans="1:12" x14ac:dyDescent="0.35">
      <c r="A134" s="1" t="s">
        <v>260</v>
      </c>
      <c r="B134" t="s">
        <v>261</v>
      </c>
      <c r="C134" t="s">
        <v>34</v>
      </c>
      <c r="D134" t="s">
        <v>35</v>
      </c>
      <c r="E134">
        <v>1</v>
      </c>
      <c r="F134" s="2">
        <v>91.02</v>
      </c>
      <c r="G134" s="3">
        <v>175</v>
      </c>
      <c r="H134" s="3">
        <v>0.91020000000000001</v>
      </c>
      <c r="I134" s="3">
        <v>4.2779400000000001</v>
      </c>
      <c r="J134" s="3">
        <v>96.20814</v>
      </c>
      <c r="K134" s="4">
        <v>0.34999999999999992</v>
      </c>
      <c r="L134" s="73">
        <v>174.65477723076921</v>
      </c>
    </row>
    <row r="135" spans="1:12" x14ac:dyDescent="0.35">
      <c r="A135" s="1" t="s">
        <v>262</v>
      </c>
      <c r="B135" t="s">
        <v>263</v>
      </c>
      <c r="C135" t="s">
        <v>34</v>
      </c>
      <c r="D135" t="s">
        <v>35</v>
      </c>
      <c r="E135">
        <v>1</v>
      </c>
      <c r="F135" s="2">
        <v>99.42</v>
      </c>
      <c r="G135" s="3">
        <v>694</v>
      </c>
      <c r="H135" s="3">
        <v>0.99420000000000008</v>
      </c>
      <c r="I135" s="3">
        <v>4.6727400000000001</v>
      </c>
      <c r="J135" s="3">
        <v>105.08694000000001</v>
      </c>
      <c r="K135" s="4">
        <v>0.34999999999999992</v>
      </c>
      <c r="L135" s="73">
        <v>190.77321415384614</v>
      </c>
    </row>
    <row r="136" spans="1:12" x14ac:dyDescent="0.35">
      <c r="A136" s="1" t="s">
        <v>264</v>
      </c>
      <c r="B136" t="s">
        <v>265</v>
      </c>
      <c r="C136" t="s">
        <v>34</v>
      </c>
      <c r="D136" t="s">
        <v>35</v>
      </c>
      <c r="E136">
        <v>1</v>
      </c>
      <c r="F136" s="2">
        <v>91.16</v>
      </c>
      <c r="G136" s="3">
        <v>156</v>
      </c>
      <c r="H136" s="3">
        <v>0.91159999999999997</v>
      </c>
      <c r="I136" s="3">
        <v>4.2845199999999997</v>
      </c>
      <c r="J136" s="3">
        <v>96.35611999999999</v>
      </c>
      <c r="K136" s="4">
        <v>0.35000000000000003</v>
      </c>
      <c r="L136" s="73">
        <v>174.92341784615382</v>
      </c>
    </row>
    <row r="137" spans="1:12" x14ac:dyDescent="0.35">
      <c r="A137" s="1" t="s">
        <v>266</v>
      </c>
      <c r="B137" t="s">
        <v>267</v>
      </c>
      <c r="C137" t="s">
        <v>34</v>
      </c>
      <c r="D137" t="s">
        <v>35</v>
      </c>
      <c r="E137">
        <v>1</v>
      </c>
      <c r="F137" s="2">
        <v>211.11</v>
      </c>
      <c r="G137" s="3">
        <v>139</v>
      </c>
      <c r="H137" s="3">
        <v>2.1111</v>
      </c>
      <c r="I137" s="3">
        <v>9.9221700000000013</v>
      </c>
      <c r="J137" s="3">
        <v>223.14327</v>
      </c>
      <c r="K137" s="4">
        <v>0.35</v>
      </c>
      <c r="L137" s="73">
        <v>405.09085938461538</v>
      </c>
    </row>
    <row r="138" spans="1:12" x14ac:dyDescent="0.35">
      <c r="A138" s="1" t="s">
        <v>268</v>
      </c>
      <c r="B138" t="s">
        <v>269</v>
      </c>
      <c r="C138" t="s">
        <v>34</v>
      </c>
      <c r="D138" t="s">
        <v>35</v>
      </c>
      <c r="E138">
        <v>1</v>
      </c>
      <c r="F138" s="2">
        <v>2191.0100000000002</v>
      </c>
      <c r="G138" s="3">
        <v>97</v>
      </c>
      <c r="H138" s="3">
        <v>21.910100000000003</v>
      </c>
      <c r="I138" s="3">
        <v>102.97747000000001</v>
      </c>
      <c r="J138" s="3">
        <v>2315.8975700000001</v>
      </c>
      <c r="K138" s="4">
        <v>0.35000000000000003</v>
      </c>
      <c r="L138" s="73">
        <v>4204.2448193846158</v>
      </c>
    </row>
    <row r="139" spans="1:12" x14ac:dyDescent="0.35">
      <c r="A139" s="1" t="s">
        <v>270</v>
      </c>
      <c r="B139" t="s">
        <v>271</v>
      </c>
      <c r="C139" t="s">
        <v>34</v>
      </c>
      <c r="D139" t="s">
        <v>35</v>
      </c>
      <c r="E139">
        <v>1</v>
      </c>
      <c r="F139" s="2">
        <v>54.7</v>
      </c>
      <c r="G139" s="3">
        <v>160</v>
      </c>
      <c r="H139" s="3">
        <v>0.54700000000000004</v>
      </c>
      <c r="I139" s="3">
        <v>2.5709</v>
      </c>
      <c r="J139" s="3">
        <v>57.817900000000002</v>
      </c>
      <c r="K139" s="4">
        <v>0.35000000000000003</v>
      </c>
      <c r="L139" s="73">
        <v>104.96172615384616</v>
      </c>
    </row>
    <row r="140" spans="1:12" x14ac:dyDescent="0.35">
      <c r="A140" s="1" t="s">
        <v>272</v>
      </c>
      <c r="B140" t="s">
        <v>273</v>
      </c>
      <c r="C140" t="s">
        <v>34</v>
      </c>
      <c r="D140" t="s">
        <v>35</v>
      </c>
      <c r="E140">
        <v>1</v>
      </c>
      <c r="F140" s="2">
        <v>0.49</v>
      </c>
      <c r="G140" s="3">
        <v>2</v>
      </c>
      <c r="H140" s="3">
        <v>4.8999999999999998E-3</v>
      </c>
      <c r="I140" s="3">
        <v>2.3029999999999998E-2</v>
      </c>
      <c r="J140" s="3">
        <v>0.51793</v>
      </c>
      <c r="K140" s="4">
        <v>0.35</v>
      </c>
      <c r="L140" s="73">
        <v>0.94024215384615384</v>
      </c>
    </row>
    <row r="141" spans="1:12" x14ac:dyDescent="0.35">
      <c r="A141" s="1" t="s">
        <v>274</v>
      </c>
      <c r="B141" t="s">
        <v>275</v>
      </c>
      <c r="C141" t="s">
        <v>34</v>
      </c>
      <c r="D141" t="s">
        <v>35</v>
      </c>
      <c r="E141">
        <v>1</v>
      </c>
      <c r="F141" s="2">
        <v>0.59</v>
      </c>
      <c r="G141" s="3">
        <v>2</v>
      </c>
      <c r="H141" s="3">
        <v>5.8999999999999999E-3</v>
      </c>
      <c r="I141" s="3">
        <v>2.7729999999999998E-2</v>
      </c>
      <c r="J141" s="3">
        <v>0.62363000000000002</v>
      </c>
      <c r="K141" s="4">
        <v>0.35</v>
      </c>
      <c r="L141" s="73">
        <v>1.1321283076923077</v>
      </c>
    </row>
    <row r="142" spans="1:12" x14ac:dyDescent="0.35">
      <c r="A142" s="1" t="s">
        <v>276</v>
      </c>
      <c r="B142" t="s">
        <v>277</v>
      </c>
      <c r="C142" t="s">
        <v>34</v>
      </c>
      <c r="D142" t="s">
        <v>35</v>
      </c>
      <c r="E142">
        <v>1</v>
      </c>
      <c r="F142" s="2">
        <v>0.59</v>
      </c>
      <c r="G142" s="3">
        <v>2</v>
      </c>
      <c r="H142" s="3">
        <v>5.8999999999999999E-3</v>
      </c>
      <c r="I142" s="3">
        <v>2.7729999999999998E-2</v>
      </c>
      <c r="J142" s="3">
        <v>0.62363000000000002</v>
      </c>
      <c r="K142" s="4">
        <v>0.35</v>
      </c>
      <c r="L142" s="73">
        <v>1.1321283076923077</v>
      </c>
    </row>
    <row r="143" spans="1:12" x14ac:dyDescent="0.35">
      <c r="A143" s="1">
        <v>444394</v>
      </c>
      <c r="B143" t="s">
        <v>278</v>
      </c>
      <c r="C143" t="s">
        <v>34</v>
      </c>
      <c r="D143" t="s">
        <v>35</v>
      </c>
      <c r="E143">
        <v>1</v>
      </c>
      <c r="F143" s="2">
        <v>0.36</v>
      </c>
      <c r="G143" s="3">
        <v>1</v>
      </c>
      <c r="H143" s="3">
        <v>3.5999999999999999E-3</v>
      </c>
      <c r="I143" s="3">
        <v>1.6920000000000001E-2</v>
      </c>
      <c r="J143" s="3">
        <v>0.38051999999999997</v>
      </c>
      <c r="K143" s="4">
        <v>0.35</v>
      </c>
      <c r="L143" s="73">
        <v>0.69079015384615383</v>
      </c>
    </row>
    <row r="144" spans="1:12" x14ac:dyDescent="0.35">
      <c r="A144" s="1">
        <v>723100</v>
      </c>
      <c r="B144" t="s">
        <v>279</v>
      </c>
      <c r="C144" t="s">
        <v>34</v>
      </c>
      <c r="D144" t="s">
        <v>35</v>
      </c>
      <c r="E144">
        <v>1</v>
      </c>
      <c r="F144" s="2">
        <v>0.36</v>
      </c>
      <c r="G144" s="3">
        <v>1</v>
      </c>
      <c r="H144" s="3">
        <v>3.5999999999999999E-3</v>
      </c>
      <c r="I144" s="3">
        <v>1.6920000000000001E-2</v>
      </c>
      <c r="J144" s="3">
        <v>0.38051999999999997</v>
      </c>
      <c r="K144" s="4">
        <v>0.35</v>
      </c>
      <c r="L144" s="73">
        <v>0.69079015384615383</v>
      </c>
    </row>
    <row r="145" spans="1:12" x14ac:dyDescent="0.35">
      <c r="A145" s="1" t="s">
        <v>280</v>
      </c>
      <c r="B145" t="s">
        <v>281</v>
      </c>
      <c r="C145" t="s">
        <v>34</v>
      </c>
      <c r="D145" t="s">
        <v>35</v>
      </c>
      <c r="E145">
        <v>1</v>
      </c>
      <c r="F145" s="2">
        <v>858.6</v>
      </c>
      <c r="G145" s="3">
        <v>89</v>
      </c>
      <c r="H145" s="3">
        <v>8.5860000000000003</v>
      </c>
      <c r="I145" s="3">
        <v>40.354199999999999</v>
      </c>
      <c r="J145" s="3">
        <v>907.54020000000003</v>
      </c>
      <c r="K145" s="4">
        <v>0.35</v>
      </c>
      <c r="L145" s="73">
        <v>1647.5345169230768</v>
      </c>
    </row>
    <row r="146" spans="1:12" x14ac:dyDescent="0.35">
      <c r="A146" s="1" t="s">
        <v>282</v>
      </c>
      <c r="B146" t="s">
        <v>283</v>
      </c>
      <c r="C146" t="s">
        <v>34</v>
      </c>
      <c r="D146" t="s">
        <v>35</v>
      </c>
      <c r="E146">
        <v>1</v>
      </c>
      <c r="F146" s="2">
        <v>57.79</v>
      </c>
      <c r="G146" s="3">
        <v>4538</v>
      </c>
      <c r="H146" s="3">
        <v>0.57789999999999997</v>
      </c>
      <c r="I146" s="3">
        <v>2.7161300000000002</v>
      </c>
      <c r="J146" s="3">
        <v>61.084029999999998</v>
      </c>
      <c r="K146" s="4">
        <v>0.35000000000000003</v>
      </c>
      <c r="L146" s="73">
        <v>110.8910083076923</v>
      </c>
    </row>
    <row r="147" spans="1:12" x14ac:dyDescent="0.35">
      <c r="A147" s="1" t="s">
        <v>284</v>
      </c>
      <c r="B147" t="s">
        <v>285</v>
      </c>
      <c r="C147" t="s">
        <v>34</v>
      </c>
      <c r="D147" t="s">
        <v>35</v>
      </c>
      <c r="E147">
        <v>1</v>
      </c>
      <c r="F147" s="2">
        <v>70.010000000000005</v>
      </c>
      <c r="G147" s="3">
        <v>935</v>
      </c>
      <c r="H147" s="3">
        <v>0.70010000000000006</v>
      </c>
      <c r="I147" s="3">
        <v>3.2904700000000005</v>
      </c>
      <c r="J147" s="3">
        <v>74.00057000000001</v>
      </c>
      <c r="K147" s="4">
        <v>0.35</v>
      </c>
      <c r="L147" s="73">
        <v>134.33949630769231</v>
      </c>
    </row>
    <row r="148" spans="1:12" x14ac:dyDescent="0.35">
      <c r="A148" s="1" t="s">
        <v>286</v>
      </c>
      <c r="B148" t="s">
        <v>287</v>
      </c>
      <c r="C148" t="s">
        <v>34</v>
      </c>
      <c r="D148" t="s">
        <v>35</v>
      </c>
      <c r="E148">
        <v>1</v>
      </c>
      <c r="F148" s="2">
        <v>0.61</v>
      </c>
      <c r="G148" s="3">
        <v>2</v>
      </c>
      <c r="H148" s="3">
        <v>6.1000000000000004E-3</v>
      </c>
      <c r="I148" s="3">
        <v>2.8670000000000001E-2</v>
      </c>
      <c r="J148" s="3">
        <v>0.64476999999999995</v>
      </c>
      <c r="K148" s="4">
        <v>0.35</v>
      </c>
      <c r="L148" s="73">
        <v>1.1705055384615384</v>
      </c>
    </row>
    <row r="149" spans="1:12" x14ac:dyDescent="0.35">
      <c r="A149" s="1" t="s">
        <v>288</v>
      </c>
      <c r="B149" t="s">
        <v>289</v>
      </c>
      <c r="C149" t="s">
        <v>34</v>
      </c>
      <c r="D149" t="s">
        <v>35</v>
      </c>
      <c r="E149">
        <v>1</v>
      </c>
      <c r="F149" s="2">
        <v>3281.82</v>
      </c>
      <c r="G149" s="3">
        <v>102</v>
      </c>
      <c r="H149" s="3">
        <v>32.818200000000004</v>
      </c>
      <c r="I149" s="3">
        <v>154.24554000000001</v>
      </c>
      <c r="J149" s="3">
        <v>3468.8837400000002</v>
      </c>
      <c r="K149" s="4">
        <v>0.35000000000000003</v>
      </c>
      <c r="L149" s="73">
        <v>6297.3581741538464</v>
      </c>
    </row>
    <row r="150" spans="1:12" x14ac:dyDescent="0.35">
      <c r="A150" s="1" t="s">
        <v>290</v>
      </c>
      <c r="B150" t="s">
        <v>291</v>
      </c>
      <c r="C150" t="s">
        <v>34</v>
      </c>
      <c r="D150" t="s">
        <v>35</v>
      </c>
      <c r="E150">
        <v>1</v>
      </c>
      <c r="F150" s="2">
        <v>8.4600000000000009</v>
      </c>
      <c r="G150" s="3">
        <v>9</v>
      </c>
      <c r="H150" s="3">
        <v>8.4600000000000009E-2</v>
      </c>
      <c r="I150" s="3">
        <v>0.39762000000000003</v>
      </c>
      <c r="J150" s="3">
        <v>8.9422200000000007</v>
      </c>
      <c r="K150" s="4">
        <v>0.35000000000000003</v>
      </c>
      <c r="L150" s="73">
        <v>16.233568615384616</v>
      </c>
    </row>
    <row r="151" spans="1:12" x14ac:dyDescent="0.35">
      <c r="A151" s="1" t="s">
        <v>292</v>
      </c>
      <c r="B151" t="s">
        <v>182</v>
      </c>
      <c r="C151" t="s">
        <v>34</v>
      </c>
      <c r="D151" t="s">
        <v>35</v>
      </c>
      <c r="E151">
        <v>1</v>
      </c>
      <c r="F151" s="2">
        <v>1.95</v>
      </c>
      <c r="G151" s="3">
        <v>5</v>
      </c>
      <c r="H151" s="3">
        <v>1.95E-2</v>
      </c>
      <c r="I151" s="3">
        <v>9.1649999999999995E-2</v>
      </c>
      <c r="J151" s="3">
        <v>2.06115</v>
      </c>
      <c r="K151" s="4">
        <v>0.35</v>
      </c>
      <c r="L151" s="73">
        <v>3.7417799999999999</v>
      </c>
    </row>
    <row r="152" spans="1:12" x14ac:dyDescent="0.35">
      <c r="A152" s="1" t="s">
        <v>293</v>
      </c>
      <c r="B152" t="s">
        <v>294</v>
      </c>
      <c r="C152" t="s">
        <v>34</v>
      </c>
      <c r="D152" t="s">
        <v>35</v>
      </c>
      <c r="E152">
        <v>1</v>
      </c>
      <c r="F152" s="2">
        <v>93.32</v>
      </c>
      <c r="G152" s="3">
        <v>77</v>
      </c>
      <c r="H152" s="3">
        <v>0.93319999999999992</v>
      </c>
      <c r="I152" s="3">
        <v>4.3860399999999995</v>
      </c>
      <c r="J152" s="3">
        <v>98.639239999999987</v>
      </c>
      <c r="K152" s="4">
        <v>0.35000000000000003</v>
      </c>
      <c r="L152" s="73">
        <v>179.06815876923073</v>
      </c>
    </row>
    <row r="153" spans="1:12" x14ac:dyDescent="0.35">
      <c r="A153" s="1" t="s">
        <v>295</v>
      </c>
      <c r="B153" t="s">
        <v>296</v>
      </c>
      <c r="C153" t="s">
        <v>34</v>
      </c>
      <c r="D153" t="s">
        <v>35</v>
      </c>
      <c r="E153">
        <v>1</v>
      </c>
      <c r="F153" s="2">
        <v>20.03</v>
      </c>
      <c r="G153" s="3">
        <v>221</v>
      </c>
      <c r="H153" s="3">
        <v>0.20030000000000001</v>
      </c>
      <c r="I153" s="3">
        <v>0.94141000000000008</v>
      </c>
      <c r="J153" s="3">
        <v>21.171710000000001</v>
      </c>
      <c r="K153" s="4">
        <v>0.35000000000000003</v>
      </c>
      <c r="L153" s="73">
        <v>38.43479661538462</v>
      </c>
    </row>
    <row r="154" spans="1:12" x14ac:dyDescent="0.35">
      <c r="A154" s="1" t="s">
        <v>297</v>
      </c>
      <c r="B154" t="s">
        <v>298</v>
      </c>
      <c r="C154" t="s">
        <v>34</v>
      </c>
      <c r="D154" t="s">
        <v>35</v>
      </c>
      <c r="E154">
        <v>1</v>
      </c>
      <c r="F154" s="2">
        <v>0.18</v>
      </c>
      <c r="G154" s="3">
        <v>1</v>
      </c>
      <c r="H154" s="3">
        <v>1.8E-3</v>
      </c>
      <c r="I154" s="3">
        <v>8.4600000000000005E-3</v>
      </c>
      <c r="J154" s="3">
        <v>0.19025999999999998</v>
      </c>
      <c r="K154" s="4">
        <v>0.35</v>
      </c>
      <c r="L154" s="73">
        <v>0.34539507692307692</v>
      </c>
    </row>
    <row r="155" spans="1:12" x14ac:dyDescent="0.35">
      <c r="A155" s="1">
        <v>4461230</v>
      </c>
      <c r="B155" t="s">
        <v>299</v>
      </c>
      <c r="C155" t="s">
        <v>34</v>
      </c>
      <c r="D155" t="s">
        <v>35</v>
      </c>
      <c r="E155">
        <v>1</v>
      </c>
      <c r="F155" s="2">
        <v>0.9</v>
      </c>
      <c r="G155" s="3">
        <v>2</v>
      </c>
      <c r="H155" s="3">
        <v>9.0000000000000011E-3</v>
      </c>
      <c r="I155" s="3">
        <v>4.2300000000000004E-2</v>
      </c>
      <c r="J155" s="3">
        <v>0.95130000000000003</v>
      </c>
      <c r="K155" s="4">
        <v>0.34999999999999992</v>
      </c>
      <c r="L155" s="73">
        <v>1.7269753846153846</v>
      </c>
    </row>
    <row r="156" spans="1:12" x14ac:dyDescent="0.35">
      <c r="A156" s="1" t="s">
        <v>300</v>
      </c>
      <c r="B156" t="s">
        <v>301</v>
      </c>
      <c r="C156" t="s">
        <v>34</v>
      </c>
      <c r="D156" t="s">
        <v>35</v>
      </c>
      <c r="E156">
        <v>1</v>
      </c>
      <c r="F156" s="2">
        <v>16.239999999999998</v>
      </c>
      <c r="G156" s="3">
        <v>85</v>
      </c>
      <c r="H156" s="3">
        <v>0.16239999999999999</v>
      </c>
      <c r="I156" s="3">
        <v>0.76327999999999996</v>
      </c>
      <c r="J156" s="3">
        <v>17.165680000000002</v>
      </c>
      <c r="K156" s="4">
        <v>0.34999999999999992</v>
      </c>
      <c r="L156" s="73">
        <v>31.162311384615386</v>
      </c>
    </row>
    <row r="157" spans="1:12" x14ac:dyDescent="0.35">
      <c r="A157" s="1" t="s">
        <v>302</v>
      </c>
      <c r="B157" t="s">
        <v>303</v>
      </c>
      <c r="C157" t="s">
        <v>34</v>
      </c>
      <c r="D157" t="s">
        <v>35</v>
      </c>
      <c r="E157">
        <v>1</v>
      </c>
      <c r="F157" s="2">
        <v>66.11</v>
      </c>
      <c r="G157" s="3">
        <v>2128</v>
      </c>
      <c r="H157" s="3">
        <v>0.66110000000000002</v>
      </c>
      <c r="I157" s="3">
        <v>3.10717</v>
      </c>
      <c r="J157" s="3">
        <v>69.878270000000001</v>
      </c>
      <c r="K157" s="4">
        <v>0.35000000000000003</v>
      </c>
      <c r="L157" s="73">
        <v>126.8559363076923</v>
      </c>
    </row>
    <row r="158" spans="1:12" x14ac:dyDescent="0.35">
      <c r="A158" s="1" t="s">
        <v>304</v>
      </c>
      <c r="B158" t="s">
        <v>305</v>
      </c>
      <c r="C158" t="s">
        <v>34</v>
      </c>
      <c r="D158" t="s">
        <v>35</v>
      </c>
      <c r="E158">
        <v>1</v>
      </c>
      <c r="F158" s="2">
        <v>53.68</v>
      </c>
      <c r="G158" s="3">
        <v>22</v>
      </c>
      <c r="H158" s="3">
        <v>0.53680000000000005</v>
      </c>
      <c r="I158" s="3">
        <v>2.5229599999999999</v>
      </c>
      <c r="J158" s="3">
        <v>56.739759999999997</v>
      </c>
      <c r="K158" s="4">
        <v>0.35</v>
      </c>
      <c r="L158" s="73">
        <v>103.00448738461537</v>
      </c>
    </row>
    <row r="159" spans="1:12" x14ac:dyDescent="0.35">
      <c r="A159" s="1" t="s">
        <v>306</v>
      </c>
      <c r="B159" t="s">
        <v>307</v>
      </c>
      <c r="C159" t="s">
        <v>34</v>
      </c>
      <c r="D159" t="s">
        <v>35</v>
      </c>
      <c r="E159">
        <v>1</v>
      </c>
      <c r="F159" s="2">
        <v>4.12</v>
      </c>
      <c r="G159" s="3">
        <v>111</v>
      </c>
      <c r="H159" s="3">
        <v>4.1200000000000001E-2</v>
      </c>
      <c r="I159" s="3">
        <v>0.19364000000000001</v>
      </c>
      <c r="J159" s="3">
        <v>4.3548400000000003</v>
      </c>
      <c r="K159" s="4">
        <v>0.34999999999999992</v>
      </c>
      <c r="L159" s="73">
        <v>7.9057095384615383</v>
      </c>
    </row>
    <row r="160" spans="1:12" x14ac:dyDescent="0.35">
      <c r="A160" s="1" t="s">
        <v>308</v>
      </c>
      <c r="B160" t="s">
        <v>309</v>
      </c>
      <c r="C160" t="s">
        <v>34</v>
      </c>
      <c r="D160" t="s">
        <v>35</v>
      </c>
      <c r="E160">
        <v>1</v>
      </c>
      <c r="F160" s="2">
        <v>67.2</v>
      </c>
      <c r="G160" s="3">
        <v>2181</v>
      </c>
      <c r="H160" s="3">
        <v>0.67200000000000004</v>
      </c>
      <c r="I160" s="3">
        <v>3.1584000000000003</v>
      </c>
      <c r="J160" s="3">
        <v>71.0304</v>
      </c>
      <c r="K160" s="4">
        <v>0.35</v>
      </c>
      <c r="L160" s="73">
        <v>128.94749538461537</v>
      </c>
    </row>
    <row r="161" spans="1:12" x14ac:dyDescent="0.35">
      <c r="A161" s="1" t="s">
        <v>310</v>
      </c>
      <c r="B161" t="s">
        <v>311</v>
      </c>
      <c r="C161" t="s">
        <v>34</v>
      </c>
      <c r="D161" t="s">
        <v>35</v>
      </c>
      <c r="E161">
        <v>1</v>
      </c>
      <c r="F161" s="2">
        <v>106.99</v>
      </c>
      <c r="G161" s="3">
        <v>174</v>
      </c>
      <c r="H161" s="3">
        <v>1.0699000000000001</v>
      </c>
      <c r="I161" s="3">
        <v>5.0285299999999999</v>
      </c>
      <c r="J161" s="3">
        <v>113.08843</v>
      </c>
      <c r="K161" s="4">
        <v>0.35000000000000003</v>
      </c>
      <c r="L161" s="73">
        <v>205.29899600000002</v>
      </c>
    </row>
    <row r="162" spans="1:12" x14ac:dyDescent="0.35">
      <c r="A162" s="1" t="s">
        <v>312</v>
      </c>
      <c r="B162" t="s">
        <v>313</v>
      </c>
      <c r="C162" t="s">
        <v>34</v>
      </c>
      <c r="D162" t="s">
        <v>35</v>
      </c>
      <c r="E162">
        <v>1</v>
      </c>
      <c r="F162" s="2">
        <v>2.5</v>
      </c>
      <c r="G162" s="3">
        <v>6</v>
      </c>
      <c r="H162" s="3">
        <v>2.5000000000000001E-2</v>
      </c>
      <c r="I162" s="3">
        <v>0.11749999999999999</v>
      </c>
      <c r="J162" s="3">
        <v>2.6425000000000001</v>
      </c>
      <c r="K162" s="4">
        <v>0.34999999999999992</v>
      </c>
      <c r="L162" s="73">
        <v>4.7971538461538454</v>
      </c>
    </row>
    <row r="163" spans="1:12" x14ac:dyDescent="0.35">
      <c r="A163" s="1" t="s">
        <v>314</v>
      </c>
      <c r="B163" t="s">
        <v>315</v>
      </c>
      <c r="C163" t="s">
        <v>34</v>
      </c>
      <c r="D163" t="s">
        <v>35</v>
      </c>
      <c r="E163">
        <v>1</v>
      </c>
      <c r="F163" s="2">
        <v>7.26</v>
      </c>
      <c r="G163" s="3">
        <v>90</v>
      </c>
      <c r="H163" s="3">
        <v>7.2599999999999998E-2</v>
      </c>
      <c r="I163" s="3">
        <v>0.34121999999999997</v>
      </c>
      <c r="J163" s="3">
        <v>7.6738199999999992</v>
      </c>
      <c r="K163" s="4">
        <v>0.35</v>
      </c>
      <c r="L163" s="73">
        <v>13.930934769230767</v>
      </c>
    </row>
    <row r="164" spans="1:12" x14ac:dyDescent="0.35">
      <c r="A164" s="1" t="s">
        <v>316</v>
      </c>
      <c r="B164" t="s">
        <v>317</v>
      </c>
      <c r="C164" t="s">
        <v>34</v>
      </c>
      <c r="D164" t="s">
        <v>35</v>
      </c>
      <c r="E164">
        <v>1</v>
      </c>
      <c r="F164" s="2">
        <v>143.44999999999999</v>
      </c>
      <c r="G164" s="3">
        <v>190</v>
      </c>
      <c r="H164" s="3">
        <v>1.4344999999999999</v>
      </c>
      <c r="I164" s="3">
        <v>6.7421499999999996</v>
      </c>
      <c r="J164" s="3">
        <v>151.62665000000001</v>
      </c>
      <c r="K164" s="4">
        <v>0.35000000000000003</v>
      </c>
      <c r="L164" s="73">
        <v>275.26068769230773</v>
      </c>
    </row>
    <row r="165" spans="1:12" x14ac:dyDescent="0.35">
      <c r="A165" s="1" t="s">
        <v>318</v>
      </c>
      <c r="B165" t="s">
        <v>319</v>
      </c>
      <c r="C165" t="s">
        <v>34</v>
      </c>
      <c r="D165" t="s">
        <v>35</v>
      </c>
      <c r="E165">
        <v>1</v>
      </c>
      <c r="F165" s="2">
        <v>73.930000000000007</v>
      </c>
      <c r="G165" s="3">
        <v>238</v>
      </c>
      <c r="H165" s="3">
        <v>0.73930000000000007</v>
      </c>
      <c r="I165" s="3">
        <v>3.4747100000000004</v>
      </c>
      <c r="J165" s="3">
        <v>78.144010000000009</v>
      </c>
      <c r="K165" s="4">
        <v>0.35</v>
      </c>
      <c r="L165" s="73">
        <v>141.86143353846154</v>
      </c>
    </row>
    <row r="166" spans="1:12" x14ac:dyDescent="0.35">
      <c r="A166" s="1" t="s">
        <v>320</v>
      </c>
      <c r="B166" t="s">
        <v>321</v>
      </c>
      <c r="C166" t="s">
        <v>34</v>
      </c>
      <c r="D166" t="s">
        <v>35</v>
      </c>
      <c r="E166">
        <v>1</v>
      </c>
      <c r="F166" s="2">
        <v>58.63</v>
      </c>
      <c r="G166" s="3">
        <v>120</v>
      </c>
      <c r="H166" s="3">
        <v>0.58630000000000004</v>
      </c>
      <c r="I166" s="3">
        <v>2.7556100000000003</v>
      </c>
      <c r="J166" s="3">
        <v>61.971910000000001</v>
      </c>
      <c r="K166" s="4">
        <v>0.34999999999999992</v>
      </c>
      <c r="L166" s="73">
        <v>112.50285199999999</v>
      </c>
    </row>
    <row r="167" spans="1:12" x14ac:dyDescent="0.35">
      <c r="A167" s="1" t="s">
        <v>322</v>
      </c>
      <c r="B167" t="s">
        <v>323</v>
      </c>
      <c r="C167" t="s">
        <v>34</v>
      </c>
      <c r="D167" t="s">
        <v>35</v>
      </c>
      <c r="E167">
        <v>1</v>
      </c>
      <c r="F167" s="2">
        <v>63.97</v>
      </c>
      <c r="G167" s="3">
        <v>67</v>
      </c>
      <c r="H167" s="3">
        <v>0.63970000000000005</v>
      </c>
      <c r="I167" s="3">
        <v>3.0065900000000001</v>
      </c>
      <c r="J167" s="3">
        <v>67.616290000000006</v>
      </c>
      <c r="K167" s="4">
        <v>0.35</v>
      </c>
      <c r="L167" s="73">
        <v>122.74957261538462</v>
      </c>
    </row>
    <row r="168" spans="1:12" x14ac:dyDescent="0.35">
      <c r="A168" s="1" t="s">
        <v>324</v>
      </c>
      <c r="B168" t="s">
        <v>325</v>
      </c>
      <c r="C168" t="s">
        <v>34</v>
      </c>
      <c r="D168" t="s">
        <v>35</v>
      </c>
      <c r="E168">
        <v>1</v>
      </c>
      <c r="F168" s="2">
        <v>0.39</v>
      </c>
      <c r="G168" s="3">
        <v>1</v>
      </c>
      <c r="H168" s="3">
        <v>3.9000000000000003E-3</v>
      </c>
      <c r="I168" s="3">
        <v>1.8329999999999999E-2</v>
      </c>
      <c r="J168" s="3">
        <v>0.41223000000000004</v>
      </c>
      <c r="K168" s="4">
        <v>0.34999999999999992</v>
      </c>
      <c r="L168" s="73">
        <v>0.74835600000000002</v>
      </c>
    </row>
    <row r="169" spans="1:12" x14ac:dyDescent="0.35">
      <c r="A169" s="1" t="s">
        <v>326</v>
      </c>
      <c r="B169" t="s">
        <v>313</v>
      </c>
      <c r="C169" t="s">
        <v>34</v>
      </c>
      <c r="D169" t="s">
        <v>35</v>
      </c>
      <c r="E169">
        <v>1</v>
      </c>
      <c r="F169" s="2">
        <v>2.5</v>
      </c>
      <c r="G169" s="3">
        <v>6</v>
      </c>
      <c r="H169" s="3">
        <v>2.5000000000000001E-2</v>
      </c>
      <c r="I169" s="3">
        <v>0.11749999999999999</v>
      </c>
      <c r="J169" s="3">
        <v>2.6425000000000001</v>
      </c>
      <c r="K169" s="4">
        <v>0.34999999999999992</v>
      </c>
      <c r="L169" s="73">
        <v>4.7971538461538454</v>
      </c>
    </row>
    <row r="170" spans="1:12" x14ac:dyDescent="0.35">
      <c r="A170" s="1" t="s">
        <v>327</v>
      </c>
      <c r="B170" t="s">
        <v>328</v>
      </c>
      <c r="C170" t="s">
        <v>34</v>
      </c>
      <c r="D170" t="s">
        <v>35</v>
      </c>
      <c r="E170">
        <v>1</v>
      </c>
      <c r="F170" s="2">
        <v>0.59</v>
      </c>
      <c r="G170" s="3">
        <v>2</v>
      </c>
      <c r="H170" s="3">
        <v>5.8999999999999999E-3</v>
      </c>
      <c r="I170" s="3">
        <v>2.7729999999999998E-2</v>
      </c>
      <c r="J170" s="3">
        <v>0.62363000000000002</v>
      </c>
      <c r="K170" s="4">
        <v>0.35</v>
      </c>
      <c r="L170" s="73">
        <v>1.1321283076923077</v>
      </c>
    </row>
    <row r="171" spans="1:12" x14ac:dyDescent="0.35">
      <c r="A171" s="1" t="s">
        <v>329</v>
      </c>
      <c r="B171" t="s">
        <v>330</v>
      </c>
      <c r="C171" t="s">
        <v>34</v>
      </c>
      <c r="D171" t="s">
        <v>35</v>
      </c>
      <c r="E171">
        <v>1</v>
      </c>
      <c r="F171" s="2">
        <v>0.47</v>
      </c>
      <c r="G171" s="3">
        <v>1</v>
      </c>
      <c r="H171" s="3">
        <v>4.7000000000000002E-3</v>
      </c>
      <c r="I171" s="3">
        <v>2.2089999999999999E-2</v>
      </c>
      <c r="J171" s="3">
        <v>0.49678999999999995</v>
      </c>
      <c r="K171" s="4">
        <v>0.35</v>
      </c>
      <c r="L171" s="73">
        <v>0.90186492307692301</v>
      </c>
    </row>
    <row r="172" spans="1:12" x14ac:dyDescent="0.35">
      <c r="A172" s="1" t="s">
        <v>331</v>
      </c>
      <c r="B172" t="s">
        <v>332</v>
      </c>
      <c r="C172" t="s">
        <v>34</v>
      </c>
      <c r="D172" t="s">
        <v>35</v>
      </c>
      <c r="E172">
        <v>1</v>
      </c>
      <c r="F172" s="2">
        <v>54.04</v>
      </c>
      <c r="G172" s="3">
        <v>38</v>
      </c>
      <c r="H172" s="3">
        <v>0.54039999999999999</v>
      </c>
      <c r="I172" s="3">
        <v>2.5398800000000001</v>
      </c>
      <c r="J172" s="3">
        <v>57.120279999999994</v>
      </c>
      <c r="K172" s="4">
        <v>0.35000000000000003</v>
      </c>
      <c r="L172" s="73">
        <v>103.69527753846153</v>
      </c>
    </row>
    <row r="173" spans="1:12" x14ac:dyDescent="0.35">
      <c r="A173" s="1" t="s">
        <v>333</v>
      </c>
      <c r="B173" t="s">
        <v>334</v>
      </c>
      <c r="C173" t="s">
        <v>34</v>
      </c>
      <c r="D173" t="s">
        <v>35</v>
      </c>
      <c r="E173">
        <v>1</v>
      </c>
      <c r="F173" s="2">
        <v>89.74</v>
      </c>
      <c r="G173" s="3">
        <v>93</v>
      </c>
      <c r="H173" s="3">
        <v>0.89739999999999998</v>
      </c>
      <c r="I173" s="3">
        <v>4.2177799999999994</v>
      </c>
      <c r="J173" s="3">
        <v>94.855180000000004</v>
      </c>
      <c r="K173" s="4">
        <v>0.35</v>
      </c>
      <c r="L173" s="73">
        <v>172.19863446153846</v>
      </c>
    </row>
    <row r="174" spans="1:12" x14ac:dyDescent="0.35">
      <c r="A174" s="1" t="s">
        <v>335</v>
      </c>
      <c r="B174" t="s">
        <v>336</v>
      </c>
      <c r="C174" t="s">
        <v>34</v>
      </c>
      <c r="D174" t="s">
        <v>35</v>
      </c>
      <c r="E174">
        <v>1</v>
      </c>
      <c r="F174" s="2">
        <v>242.61</v>
      </c>
      <c r="G174" s="3">
        <v>170</v>
      </c>
      <c r="H174" s="3">
        <v>2.4261000000000004</v>
      </c>
      <c r="I174" s="3">
        <v>11.402670000000001</v>
      </c>
      <c r="J174" s="3">
        <v>256.43876999999998</v>
      </c>
      <c r="K174" s="4">
        <v>0.35000000000000003</v>
      </c>
      <c r="L174" s="73">
        <v>465.53499784615383</v>
      </c>
    </row>
    <row r="175" spans="1:12" x14ac:dyDescent="0.35">
      <c r="A175" s="1" t="s">
        <v>337</v>
      </c>
      <c r="B175" t="s">
        <v>338</v>
      </c>
      <c r="C175" t="s">
        <v>34</v>
      </c>
      <c r="D175" t="s">
        <v>35</v>
      </c>
      <c r="E175">
        <v>1</v>
      </c>
      <c r="F175" s="2">
        <v>6.02</v>
      </c>
      <c r="G175" s="3">
        <v>107</v>
      </c>
      <c r="H175" s="3">
        <v>6.0199999999999997E-2</v>
      </c>
      <c r="I175" s="3">
        <v>0.28293999999999997</v>
      </c>
      <c r="J175" s="3">
        <v>6.3631399999999996</v>
      </c>
      <c r="K175" s="4">
        <v>0.35000000000000003</v>
      </c>
      <c r="L175" s="73">
        <v>11.551546461538461</v>
      </c>
    </row>
    <row r="176" spans="1:12" x14ac:dyDescent="0.35">
      <c r="A176" s="1" t="s">
        <v>339</v>
      </c>
      <c r="B176" t="s">
        <v>340</v>
      </c>
      <c r="C176" t="s">
        <v>34</v>
      </c>
      <c r="D176" t="s">
        <v>35</v>
      </c>
      <c r="E176">
        <v>1</v>
      </c>
      <c r="F176" s="2">
        <v>113.54</v>
      </c>
      <c r="G176" s="3">
        <v>126</v>
      </c>
      <c r="H176" s="3">
        <v>1.1354000000000002</v>
      </c>
      <c r="I176" s="3">
        <v>5.3363800000000001</v>
      </c>
      <c r="J176" s="3">
        <v>120.01178000000002</v>
      </c>
      <c r="K176" s="4">
        <v>0.35</v>
      </c>
      <c r="L176" s="73">
        <v>217.86753907692309</v>
      </c>
    </row>
    <row r="177" spans="1:12" x14ac:dyDescent="0.35">
      <c r="A177" s="1" t="s">
        <v>341</v>
      </c>
      <c r="B177" t="s">
        <v>342</v>
      </c>
      <c r="C177" t="s">
        <v>34</v>
      </c>
      <c r="D177" t="s">
        <v>35</v>
      </c>
      <c r="E177">
        <v>1</v>
      </c>
      <c r="F177" s="2">
        <v>57.82</v>
      </c>
      <c r="G177" s="3">
        <v>2099</v>
      </c>
      <c r="H177" s="3">
        <v>0.57820000000000005</v>
      </c>
      <c r="I177" s="3">
        <v>2.7175400000000001</v>
      </c>
      <c r="J177" s="3">
        <v>61.115740000000002</v>
      </c>
      <c r="K177" s="4">
        <v>0.35</v>
      </c>
      <c r="L177" s="73">
        <v>110.94857415384615</v>
      </c>
    </row>
    <row r="178" spans="1:12" x14ac:dyDescent="0.35">
      <c r="A178" s="1" t="s">
        <v>343</v>
      </c>
      <c r="B178" t="s">
        <v>344</v>
      </c>
      <c r="C178" t="s">
        <v>34</v>
      </c>
      <c r="D178" t="s">
        <v>35</v>
      </c>
      <c r="E178">
        <v>1</v>
      </c>
      <c r="F178" s="2">
        <v>47.03</v>
      </c>
      <c r="G178" s="3">
        <v>208</v>
      </c>
      <c r="H178" s="3">
        <v>0.4703</v>
      </c>
      <c r="I178" s="3">
        <v>2.21041</v>
      </c>
      <c r="J178" s="3">
        <v>49.710710000000006</v>
      </c>
      <c r="K178" s="4">
        <v>0.35</v>
      </c>
      <c r="L178" s="73">
        <v>90.244058153846154</v>
      </c>
    </row>
    <row r="179" spans="1:12" x14ac:dyDescent="0.35">
      <c r="A179" s="1" t="s">
        <v>345</v>
      </c>
      <c r="B179" t="s">
        <v>346</v>
      </c>
      <c r="C179" t="s">
        <v>34</v>
      </c>
      <c r="D179" t="s">
        <v>35</v>
      </c>
      <c r="E179">
        <v>1</v>
      </c>
      <c r="F179" s="2">
        <v>14.82</v>
      </c>
      <c r="G179" s="3">
        <v>43</v>
      </c>
      <c r="H179" s="3">
        <v>0.1482</v>
      </c>
      <c r="I179" s="3">
        <v>0.69654000000000005</v>
      </c>
      <c r="J179" s="3">
        <v>15.66474</v>
      </c>
      <c r="K179" s="4">
        <v>0.35</v>
      </c>
      <c r="L179" s="73">
        <v>28.437528</v>
      </c>
    </row>
    <row r="180" spans="1:12" x14ac:dyDescent="0.35">
      <c r="A180" s="1" t="s">
        <v>347</v>
      </c>
      <c r="B180" t="s">
        <v>348</v>
      </c>
      <c r="C180" t="s">
        <v>34</v>
      </c>
      <c r="D180" t="s">
        <v>35</v>
      </c>
      <c r="E180">
        <v>1</v>
      </c>
      <c r="F180" s="2">
        <v>56.25</v>
      </c>
      <c r="G180" s="3">
        <v>357</v>
      </c>
      <c r="H180" s="3">
        <v>0.5625</v>
      </c>
      <c r="I180" s="3">
        <v>2.6437499999999998</v>
      </c>
      <c r="J180" s="3">
        <v>59.456249999999997</v>
      </c>
      <c r="K180" s="4">
        <v>0.35</v>
      </c>
      <c r="L180" s="73">
        <v>107.93596153846153</v>
      </c>
    </row>
    <row r="181" spans="1:12" x14ac:dyDescent="0.35">
      <c r="A181" s="1">
        <v>4155105</v>
      </c>
      <c r="B181" t="s">
        <v>349</v>
      </c>
      <c r="C181" t="s">
        <v>34</v>
      </c>
      <c r="D181" t="s">
        <v>35</v>
      </c>
      <c r="E181">
        <v>1</v>
      </c>
      <c r="F181" s="2">
        <v>0.18</v>
      </c>
      <c r="G181" s="3">
        <v>1</v>
      </c>
      <c r="H181" s="3">
        <v>1.8E-3</v>
      </c>
      <c r="I181" s="3">
        <v>8.4600000000000005E-3</v>
      </c>
      <c r="J181" s="3">
        <v>0.19025999999999998</v>
      </c>
      <c r="K181" s="4">
        <v>0.35</v>
      </c>
      <c r="L181" s="73">
        <v>0.34539507692307692</v>
      </c>
    </row>
    <row r="182" spans="1:12" x14ac:dyDescent="0.35">
      <c r="A182" s="1">
        <v>659211</v>
      </c>
      <c r="B182" t="s">
        <v>350</v>
      </c>
      <c r="C182" t="s">
        <v>34</v>
      </c>
      <c r="D182" t="s">
        <v>35</v>
      </c>
      <c r="E182">
        <v>1</v>
      </c>
      <c r="F182" s="2">
        <v>0.38</v>
      </c>
      <c r="G182" s="3">
        <v>1</v>
      </c>
      <c r="H182" s="3">
        <v>3.8E-3</v>
      </c>
      <c r="I182" s="3">
        <v>1.7860000000000001E-2</v>
      </c>
      <c r="J182" s="3">
        <v>0.40166000000000002</v>
      </c>
      <c r="K182" s="4">
        <v>0.35</v>
      </c>
      <c r="L182" s="73">
        <v>0.72916738461538466</v>
      </c>
    </row>
    <row r="183" spans="1:12" x14ac:dyDescent="0.35">
      <c r="A183" s="1">
        <v>659216</v>
      </c>
      <c r="B183" t="s">
        <v>351</v>
      </c>
      <c r="C183" t="s">
        <v>34</v>
      </c>
      <c r="D183" t="s">
        <v>35</v>
      </c>
      <c r="E183">
        <v>1</v>
      </c>
      <c r="F183" s="2">
        <v>0.65</v>
      </c>
      <c r="G183" s="3">
        <v>2</v>
      </c>
      <c r="H183" s="3">
        <v>6.5000000000000006E-3</v>
      </c>
      <c r="I183" s="3">
        <v>3.0550000000000001E-2</v>
      </c>
      <c r="J183" s="3">
        <v>0.68704999999999994</v>
      </c>
      <c r="K183" s="4">
        <v>0.35000000000000003</v>
      </c>
      <c r="L183" s="73">
        <v>1.2472599999999998</v>
      </c>
    </row>
    <row r="184" spans="1:12" x14ac:dyDescent="0.35">
      <c r="A184" s="1" t="s">
        <v>352</v>
      </c>
      <c r="B184" t="s">
        <v>353</v>
      </c>
      <c r="C184" t="s">
        <v>34</v>
      </c>
      <c r="D184" t="s">
        <v>35</v>
      </c>
      <c r="E184">
        <v>1</v>
      </c>
      <c r="F184" s="2">
        <v>66.37</v>
      </c>
      <c r="G184" s="3">
        <v>1711</v>
      </c>
      <c r="H184" s="3">
        <v>0.66370000000000007</v>
      </c>
      <c r="I184" s="3">
        <v>3.1193900000000001</v>
      </c>
      <c r="J184" s="3">
        <v>70.153090000000006</v>
      </c>
      <c r="K184" s="4">
        <v>0.35000000000000003</v>
      </c>
      <c r="L184" s="73">
        <v>127.35484030769231</v>
      </c>
    </row>
    <row r="185" spans="1:12" x14ac:dyDescent="0.35">
      <c r="A185" s="1" t="s">
        <v>354</v>
      </c>
      <c r="B185" t="s">
        <v>355</v>
      </c>
      <c r="C185" t="s">
        <v>34</v>
      </c>
      <c r="D185" t="s">
        <v>35</v>
      </c>
      <c r="E185">
        <v>1</v>
      </c>
      <c r="F185" s="2">
        <v>331.81</v>
      </c>
      <c r="G185" s="3">
        <v>40</v>
      </c>
      <c r="H185" s="3">
        <v>3.3181000000000003</v>
      </c>
      <c r="I185" s="3">
        <v>15.59507</v>
      </c>
      <c r="J185" s="3">
        <v>350.72317000000004</v>
      </c>
      <c r="K185" s="4">
        <v>0.35</v>
      </c>
      <c r="L185" s="73">
        <v>636.69744707692314</v>
      </c>
    </row>
    <row r="186" spans="1:12" x14ac:dyDescent="0.35">
      <c r="A186" s="1" t="s">
        <v>356</v>
      </c>
      <c r="B186" t="s">
        <v>357</v>
      </c>
      <c r="C186" t="s">
        <v>34</v>
      </c>
      <c r="D186" t="s">
        <v>35</v>
      </c>
      <c r="E186">
        <v>1</v>
      </c>
      <c r="F186" s="2">
        <v>40.81</v>
      </c>
      <c r="G186" s="3">
        <v>71</v>
      </c>
      <c r="H186" s="3">
        <v>0.40810000000000002</v>
      </c>
      <c r="I186" s="3">
        <v>1.9180700000000002</v>
      </c>
      <c r="J186" s="3">
        <v>43.13617</v>
      </c>
      <c r="K186" s="4">
        <v>0.35</v>
      </c>
      <c r="L186" s="73">
        <v>78.308739384615379</v>
      </c>
    </row>
    <row r="187" spans="1:12" x14ac:dyDescent="0.35">
      <c r="A187" s="1" t="s">
        <v>358</v>
      </c>
      <c r="B187" t="s">
        <v>359</v>
      </c>
      <c r="C187" t="s">
        <v>34</v>
      </c>
      <c r="D187" t="s">
        <v>35</v>
      </c>
      <c r="E187">
        <v>1</v>
      </c>
      <c r="F187" s="2">
        <v>27.48</v>
      </c>
      <c r="G187" s="3">
        <v>2044</v>
      </c>
      <c r="H187" s="3">
        <v>0.27479999999999999</v>
      </c>
      <c r="I187" s="3">
        <v>1.29156</v>
      </c>
      <c r="J187" s="3">
        <v>29.04636</v>
      </c>
      <c r="K187" s="4">
        <v>0.35</v>
      </c>
      <c r="L187" s="73">
        <v>52.730315076923077</v>
      </c>
    </row>
    <row r="188" spans="1:12" x14ac:dyDescent="0.35">
      <c r="A188" s="1" t="s">
        <v>360</v>
      </c>
      <c r="B188" t="s">
        <v>361</v>
      </c>
      <c r="C188" t="s">
        <v>17</v>
      </c>
      <c r="D188" t="s">
        <v>18</v>
      </c>
      <c r="E188">
        <v>1</v>
      </c>
      <c r="F188" s="2">
        <v>788</v>
      </c>
      <c r="G188" s="3">
        <v>1625</v>
      </c>
      <c r="H188" s="3">
        <v>7.88</v>
      </c>
      <c r="I188" s="3">
        <v>37.036000000000001</v>
      </c>
      <c r="J188" s="3">
        <v>832.91599999999994</v>
      </c>
      <c r="K188" s="4">
        <v>0.35</v>
      </c>
      <c r="L188" s="73">
        <v>1512.062892307692</v>
      </c>
    </row>
    <row r="189" spans="1:12" x14ac:dyDescent="0.35">
      <c r="A189" s="1">
        <v>105909112</v>
      </c>
      <c r="B189" t="s">
        <v>362</v>
      </c>
      <c r="C189" t="s">
        <v>363</v>
      </c>
      <c r="D189" t="s">
        <v>364</v>
      </c>
      <c r="E189">
        <v>1</v>
      </c>
      <c r="F189" s="2">
        <v>450.86</v>
      </c>
      <c r="G189" s="3">
        <v>742.18489999999997</v>
      </c>
      <c r="H189" s="3">
        <v>4.5086000000000004</v>
      </c>
      <c r="I189" s="3">
        <v>21.19042</v>
      </c>
      <c r="J189" s="3">
        <v>476.55902000000003</v>
      </c>
      <c r="K189" s="4">
        <v>0.35000000000000003</v>
      </c>
      <c r="L189" s="73">
        <v>865.1379132307693</v>
      </c>
    </row>
    <row r="190" spans="1:12" x14ac:dyDescent="0.35">
      <c r="A190" s="1">
        <v>105912003</v>
      </c>
      <c r="B190" t="s">
        <v>365</v>
      </c>
      <c r="C190" t="s">
        <v>363</v>
      </c>
      <c r="D190" t="s">
        <v>364</v>
      </c>
      <c r="E190">
        <v>1</v>
      </c>
      <c r="F190" s="2">
        <v>20.65</v>
      </c>
      <c r="G190" s="3">
        <v>33.993099999999998</v>
      </c>
      <c r="H190" s="3">
        <v>0.20649999999999999</v>
      </c>
      <c r="I190" s="3">
        <v>0.97054999999999991</v>
      </c>
      <c r="J190" s="3">
        <v>21.827049999999996</v>
      </c>
      <c r="K190" s="4">
        <v>0.35</v>
      </c>
      <c r="L190" s="73">
        <v>39.624490769230761</v>
      </c>
    </row>
    <row r="191" spans="1:12" x14ac:dyDescent="0.35">
      <c r="A191" s="1">
        <v>100470</v>
      </c>
      <c r="B191" t="s">
        <v>366</v>
      </c>
      <c r="C191" t="s">
        <v>13</v>
      </c>
      <c r="D191" t="s">
        <v>14</v>
      </c>
      <c r="E191">
        <v>1</v>
      </c>
      <c r="F191" s="2">
        <v>283.64999999999998</v>
      </c>
      <c r="G191" s="3">
        <v>466.93150000000003</v>
      </c>
      <c r="H191" s="3">
        <v>2.8365</v>
      </c>
      <c r="I191" s="3">
        <v>13.331549999999998</v>
      </c>
      <c r="J191" s="3">
        <v>299.81804999999997</v>
      </c>
      <c r="K191" s="4">
        <v>0.35000000000000003</v>
      </c>
      <c r="L191" s="73">
        <v>544.28507538461531</v>
      </c>
    </row>
    <row r="192" spans="1:12" x14ac:dyDescent="0.35">
      <c r="A192" s="1">
        <v>101745</v>
      </c>
      <c r="B192" t="s">
        <v>367</v>
      </c>
      <c r="C192" t="s">
        <v>13</v>
      </c>
      <c r="D192" t="s">
        <v>14</v>
      </c>
      <c r="E192">
        <v>1</v>
      </c>
      <c r="F192" s="2">
        <v>199.95</v>
      </c>
      <c r="G192" s="3">
        <v>329.14850000000001</v>
      </c>
      <c r="H192" s="3">
        <v>1.9994999999999998</v>
      </c>
      <c r="I192" s="3">
        <v>9.3976499999999987</v>
      </c>
      <c r="J192" s="3">
        <v>211.34715</v>
      </c>
      <c r="K192" s="4">
        <v>0.35</v>
      </c>
      <c r="L192" s="73">
        <v>383.67636461538461</v>
      </c>
    </row>
    <row r="193" spans="1:12" x14ac:dyDescent="0.35">
      <c r="A193" s="1" t="s">
        <v>368</v>
      </c>
      <c r="B193" t="s">
        <v>369</v>
      </c>
      <c r="C193" t="s">
        <v>34</v>
      </c>
      <c r="D193" t="s">
        <v>35</v>
      </c>
      <c r="E193">
        <v>1</v>
      </c>
      <c r="F193" s="2">
        <v>16.5</v>
      </c>
      <c r="G193" s="3">
        <v>27.1615</v>
      </c>
      <c r="H193" s="3">
        <v>0.16500000000000001</v>
      </c>
      <c r="I193" s="3">
        <v>0.77549999999999997</v>
      </c>
      <c r="J193" s="3">
        <v>17.4405</v>
      </c>
      <c r="K193" s="4">
        <v>0.35</v>
      </c>
      <c r="L193" s="73">
        <v>31.661215384615382</v>
      </c>
    </row>
    <row r="194" spans="1:12" x14ac:dyDescent="0.35">
      <c r="A194" s="1" t="s">
        <v>370</v>
      </c>
      <c r="B194" t="s">
        <v>371</v>
      </c>
      <c r="C194" t="s">
        <v>17</v>
      </c>
      <c r="D194" t="s">
        <v>18</v>
      </c>
      <c r="E194">
        <v>1</v>
      </c>
      <c r="F194" s="2">
        <v>298.10000000000002</v>
      </c>
      <c r="G194" s="3">
        <v>490.71850000000001</v>
      </c>
      <c r="H194" s="3">
        <v>2.9810000000000003</v>
      </c>
      <c r="I194" s="3">
        <v>14.010700000000002</v>
      </c>
      <c r="J194" s="3">
        <v>315.0917</v>
      </c>
      <c r="K194" s="4">
        <v>0.35</v>
      </c>
      <c r="L194" s="73">
        <v>572.01262461538454</v>
      </c>
    </row>
    <row r="195" spans="1:12" x14ac:dyDescent="0.35">
      <c r="A195" s="1">
        <v>4884</v>
      </c>
      <c r="B195" t="s">
        <v>372</v>
      </c>
      <c r="C195" t="s">
        <v>46</v>
      </c>
      <c r="D195" t="s">
        <v>47</v>
      </c>
      <c r="E195">
        <v>1</v>
      </c>
      <c r="F195" s="2">
        <v>213</v>
      </c>
      <c r="G195" s="3">
        <v>350.63080000000002</v>
      </c>
      <c r="H195" s="3">
        <v>2.13</v>
      </c>
      <c r="I195" s="3">
        <v>10.010999999999999</v>
      </c>
      <c r="J195" s="3">
        <v>225.14099999999999</v>
      </c>
      <c r="K195" s="4">
        <v>0.35</v>
      </c>
      <c r="L195" s="73">
        <v>408.71750769230766</v>
      </c>
    </row>
    <row r="196" spans="1:12" x14ac:dyDescent="0.35">
      <c r="A196" s="1">
        <v>4886</v>
      </c>
      <c r="B196" t="s">
        <v>373</v>
      </c>
      <c r="C196" t="s">
        <v>46</v>
      </c>
      <c r="D196" t="s">
        <v>47</v>
      </c>
      <c r="E196">
        <v>1</v>
      </c>
      <c r="F196" s="2">
        <v>258</v>
      </c>
      <c r="G196" s="3">
        <v>424.70769999999999</v>
      </c>
      <c r="H196" s="3">
        <v>2.58</v>
      </c>
      <c r="I196" s="3">
        <v>12.125999999999999</v>
      </c>
      <c r="J196" s="3">
        <v>272.70599999999996</v>
      </c>
      <c r="K196" s="4">
        <v>0.35</v>
      </c>
      <c r="L196" s="73">
        <v>495.06627692307683</v>
      </c>
    </row>
    <row r="197" spans="1:12" x14ac:dyDescent="0.35">
      <c r="A197" s="1" t="s">
        <v>374</v>
      </c>
      <c r="B197" t="s">
        <v>375</v>
      </c>
      <c r="C197" t="s">
        <v>13</v>
      </c>
      <c r="D197" t="s">
        <v>14</v>
      </c>
      <c r="E197">
        <v>1</v>
      </c>
      <c r="F197" s="2">
        <v>2474</v>
      </c>
      <c r="G197" s="3">
        <v>4072.5846000000001</v>
      </c>
      <c r="H197" s="3">
        <v>24.740000000000002</v>
      </c>
      <c r="I197" s="3">
        <v>116.27800000000001</v>
      </c>
      <c r="J197" s="3">
        <v>2615.0179999999996</v>
      </c>
      <c r="K197" s="4">
        <v>0.35</v>
      </c>
      <c r="L197" s="73">
        <v>4747.2634461538455</v>
      </c>
    </row>
    <row r="198" spans="1:12" x14ac:dyDescent="0.35">
      <c r="A198" s="1" t="s">
        <v>376</v>
      </c>
      <c r="B198" t="s">
        <v>377</v>
      </c>
      <c r="C198" t="s">
        <v>46</v>
      </c>
      <c r="D198" t="s">
        <v>47</v>
      </c>
      <c r="E198">
        <v>1</v>
      </c>
      <c r="F198" s="2">
        <v>882</v>
      </c>
      <c r="G198" s="3">
        <v>1451.9077</v>
      </c>
      <c r="H198" s="3">
        <v>8.82</v>
      </c>
      <c r="I198" s="3">
        <v>41.454000000000001</v>
      </c>
      <c r="J198" s="3">
        <v>932.274</v>
      </c>
      <c r="K198" s="4">
        <v>0.34999999999999992</v>
      </c>
      <c r="L198" s="73">
        <v>1692.4358769230766</v>
      </c>
    </row>
    <row r="199" spans="1:12" x14ac:dyDescent="0.35">
      <c r="A199" s="1" t="s">
        <v>378</v>
      </c>
      <c r="B199" t="s">
        <v>379</v>
      </c>
      <c r="C199" t="s">
        <v>13</v>
      </c>
      <c r="D199" t="s">
        <v>14</v>
      </c>
      <c r="E199">
        <v>1</v>
      </c>
      <c r="F199" s="2">
        <v>260.79000000000002</v>
      </c>
      <c r="G199" s="3">
        <v>429.3005</v>
      </c>
      <c r="H199" s="3">
        <v>2.6079000000000003</v>
      </c>
      <c r="I199" s="3">
        <v>12.257130000000002</v>
      </c>
      <c r="J199" s="3">
        <v>275.65503000000001</v>
      </c>
      <c r="K199" s="4">
        <v>0.35</v>
      </c>
      <c r="L199" s="73">
        <v>500.41990061538462</v>
      </c>
    </row>
    <row r="200" spans="1:12" x14ac:dyDescent="0.35">
      <c r="A200" s="1">
        <v>800015014</v>
      </c>
      <c r="B200" t="s">
        <v>380</v>
      </c>
      <c r="C200" t="s">
        <v>363</v>
      </c>
      <c r="D200" t="s">
        <v>364</v>
      </c>
      <c r="E200">
        <v>1</v>
      </c>
      <c r="F200" s="2">
        <v>20.65</v>
      </c>
      <c r="G200" s="3">
        <v>33.993099999999998</v>
      </c>
      <c r="H200" s="3">
        <v>0.20649999999999999</v>
      </c>
      <c r="I200" s="3">
        <v>0.97054999999999991</v>
      </c>
      <c r="J200" s="3">
        <v>21.827049999999996</v>
      </c>
      <c r="K200" s="4">
        <v>0.35</v>
      </c>
      <c r="L200" s="73">
        <v>39.624490769230761</v>
      </c>
    </row>
    <row r="201" spans="1:12" x14ac:dyDescent="0.35">
      <c r="A201" s="1">
        <v>800015122</v>
      </c>
      <c r="B201" t="s">
        <v>381</v>
      </c>
      <c r="C201" t="s">
        <v>363</v>
      </c>
      <c r="D201" t="s">
        <v>364</v>
      </c>
      <c r="E201">
        <v>1</v>
      </c>
      <c r="F201" s="2">
        <v>38.71</v>
      </c>
      <c r="G201" s="3">
        <v>63.7226</v>
      </c>
      <c r="H201" s="3">
        <v>0.3871</v>
      </c>
      <c r="I201" s="3">
        <v>1.8193700000000002</v>
      </c>
      <c r="J201" s="3">
        <v>40.916469999999997</v>
      </c>
      <c r="K201" s="4">
        <v>0.35000000000000003</v>
      </c>
      <c r="L201" s="73">
        <v>74.279130153846154</v>
      </c>
    </row>
    <row r="202" spans="1:12" x14ac:dyDescent="0.35">
      <c r="A202" s="1">
        <v>800015440</v>
      </c>
      <c r="B202" t="s">
        <v>382</v>
      </c>
      <c r="C202" t="s">
        <v>363</v>
      </c>
      <c r="D202" t="s">
        <v>364</v>
      </c>
      <c r="E202">
        <v>1</v>
      </c>
      <c r="F202" s="2">
        <v>51</v>
      </c>
      <c r="G202" s="3">
        <v>83.953800000000001</v>
      </c>
      <c r="H202" s="3">
        <v>0.51</v>
      </c>
      <c r="I202" s="3">
        <v>2.3969999999999998</v>
      </c>
      <c r="J202" s="3">
        <v>53.906999999999996</v>
      </c>
      <c r="K202" s="4">
        <v>0.35</v>
      </c>
      <c r="L202" s="73">
        <v>97.861938461538458</v>
      </c>
    </row>
    <row r="203" spans="1:12" x14ac:dyDescent="0.35">
      <c r="A203" s="1" t="s">
        <v>383</v>
      </c>
      <c r="B203" t="s">
        <v>384</v>
      </c>
      <c r="C203" t="s">
        <v>17</v>
      </c>
      <c r="D203" t="s">
        <v>18</v>
      </c>
      <c r="E203">
        <v>1</v>
      </c>
      <c r="F203" s="2">
        <v>24</v>
      </c>
      <c r="G203" s="3">
        <v>39.5077</v>
      </c>
      <c r="H203" s="3">
        <v>0.24</v>
      </c>
      <c r="I203" s="3">
        <v>1.1280000000000001</v>
      </c>
      <c r="J203" s="3">
        <v>25.367999999999999</v>
      </c>
      <c r="K203" s="4">
        <v>0.35</v>
      </c>
      <c r="L203" s="73">
        <v>46.052676923076923</v>
      </c>
    </row>
    <row r="204" spans="1:12" x14ac:dyDescent="0.35">
      <c r="A204" s="1" t="s">
        <v>385</v>
      </c>
      <c r="B204" t="s">
        <v>386</v>
      </c>
      <c r="C204" t="s">
        <v>17</v>
      </c>
      <c r="D204" t="s">
        <v>18</v>
      </c>
      <c r="E204">
        <v>1</v>
      </c>
      <c r="F204" s="2">
        <v>8</v>
      </c>
      <c r="G204" s="3">
        <v>13.1692</v>
      </c>
      <c r="H204" s="3">
        <v>0.08</v>
      </c>
      <c r="I204" s="3">
        <v>0.376</v>
      </c>
      <c r="J204" s="3">
        <v>8.4559999999999995</v>
      </c>
      <c r="K204" s="4">
        <v>0.35</v>
      </c>
      <c r="L204" s="73">
        <v>15.350892307692307</v>
      </c>
    </row>
    <row r="205" spans="1:12" x14ac:dyDescent="0.35">
      <c r="A205" s="1" t="s">
        <v>387</v>
      </c>
      <c r="B205" t="s">
        <v>388</v>
      </c>
      <c r="C205" t="s">
        <v>34</v>
      </c>
      <c r="D205" t="s">
        <v>35</v>
      </c>
      <c r="E205">
        <v>1</v>
      </c>
      <c r="F205" s="2">
        <v>2500</v>
      </c>
      <c r="G205" s="3">
        <v>4115.3846000000003</v>
      </c>
      <c r="H205" s="3">
        <v>25</v>
      </c>
      <c r="I205" s="3">
        <v>117.5</v>
      </c>
      <c r="J205" s="3">
        <v>2642.5</v>
      </c>
      <c r="K205" s="4">
        <v>0.35</v>
      </c>
      <c r="L205" s="73">
        <v>4797.1538461538457</v>
      </c>
    </row>
    <row r="206" spans="1:12" x14ac:dyDescent="0.35">
      <c r="A206" s="1" t="s">
        <v>389</v>
      </c>
      <c r="B206" t="s">
        <v>390</v>
      </c>
      <c r="C206" t="s">
        <v>363</v>
      </c>
      <c r="D206" t="s">
        <v>364</v>
      </c>
      <c r="E206">
        <v>1</v>
      </c>
      <c r="F206" s="2">
        <v>109</v>
      </c>
      <c r="G206" s="3">
        <v>179.4308</v>
      </c>
      <c r="H206" s="3">
        <v>1.0900000000000001</v>
      </c>
      <c r="I206" s="3">
        <v>5.1230000000000002</v>
      </c>
      <c r="J206" s="3">
        <v>115.21300000000001</v>
      </c>
      <c r="K206" s="4">
        <v>0.35</v>
      </c>
      <c r="L206" s="73">
        <v>209.15590769230769</v>
      </c>
    </row>
    <row r="207" spans="1:12" x14ac:dyDescent="0.35">
      <c r="A207" s="1" t="s">
        <v>391</v>
      </c>
      <c r="B207" t="s">
        <v>392</v>
      </c>
      <c r="C207" t="s">
        <v>26</v>
      </c>
      <c r="D207" t="s">
        <v>27</v>
      </c>
      <c r="E207">
        <v>1</v>
      </c>
      <c r="F207" s="2">
        <v>2991.84</v>
      </c>
      <c r="G207" s="3">
        <v>4925.0289000000002</v>
      </c>
      <c r="H207" s="3">
        <v>29.918400000000002</v>
      </c>
      <c r="I207" s="3">
        <v>140.61648</v>
      </c>
      <c r="J207" s="3">
        <v>3162.3748800000003</v>
      </c>
      <c r="K207" s="4">
        <v>0.34999999999999992</v>
      </c>
      <c r="L207" s="73">
        <v>5740.9267052307696</v>
      </c>
    </row>
    <row r="208" spans="1:12" x14ac:dyDescent="0.35">
      <c r="A208" s="1" t="s">
        <v>393</v>
      </c>
      <c r="B208" t="s">
        <v>394</v>
      </c>
      <c r="C208" t="s">
        <v>363</v>
      </c>
      <c r="D208" t="s">
        <v>364</v>
      </c>
      <c r="E208">
        <v>1</v>
      </c>
      <c r="F208" s="2">
        <v>274.19</v>
      </c>
      <c r="G208" s="3">
        <v>451.35890000000001</v>
      </c>
      <c r="H208" s="3">
        <v>2.7419000000000002</v>
      </c>
      <c r="I208" s="3">
        <v>12.88693</v>
      </c>
      <c r="J208" s="3">
        <v>289.81882999999999</v>
      </c>
      <c r="K208" s="4">
        <v>0.35</v>
      </c>
      <c r="L208" s="73">
        <v>526.13264523076919</v>
      </c>
    </row>
    <row r="209" spans="1:12" x14ac:dyDescent="0.35">
      <c r="A209" s="1" t="s">
        <v>395</v>
      </c>
      <c r="B209" t="s">
        <v>396</v>
      </c>
      <c r="C209" t="s">
        <v>363</v>
      </c>
      <c r="D209" t="s">
        <v>364</v>
      </c>
      <c r="E209">
        <v>1</v>
      </c>
      <c r="F209" s="2">
        <v>406.72</v>
      </c>
      <c r="G209" s="3">
        <v>669.52369999999996</v>
      </c>
      <c r="H209" s="3">
        <v>4.0672000000000006</v>
      </c>
      <c r="I209" s="3">
        <v>19.115840000000002</v>
      </c>
      <c r="J209" s="3">
        <v>429.90304000000003</v>
      </c>
      <c r="K209" s="4">
        <v>0.35</v>
      </c>
      <c r="L209" s="73">
        <v>780.43936492307694</v>
      </c>
    </row>
    <row r="210" spans="1:12" x14ac:dyDescent="0.35">
      <c r="A210" s="1" t="s">
        <v>397</v>
      </c>
      <c r="B210" t="s">
        <v>398</v>
      </c>
      <c r="C210" t="s">
        <v>26</v>
      </c>
      <c r="D210" t="s">
        <v>27</v>
      </c>
      <c r="E210">
        <v>1</v>
      </c>
      <c r="F210" s="2">
        <v>92.46</v>
      </c>
      <c r="G210" s="3">
        <v>152.20339999999999</v>
      </c>
      <c r="H210" s="3">
        <v>0.92459999999999998</v>
      </c>
      <c r="I210" s="3">
        <v>4.3456199999999994</v>
      </c>
      <c r="J210" s="3">
        <v>97.730219999999989</v>
      </c>
      <c r="K210" s="4">
        <v>0.34999999999999992</v>
      </c>
      <c r="L210" s="73">
        <v>177.41793784615379</v>
      </c>
    </row>
    <row r="211" spans="1:12" x14ac:dyDescent="0.35">
      <c r="A211" s="1" t="s">
        <v>399</v>
      </c>
      <c r="B211" t="s">
        <v>398</v>
      </c>
      <c r="C211" t="s">
        <v>26</v>
      </c>
      <c r="D211" t="s">
        <v>27</v>
      </c>
      <c r="E211">
        <v>1</v>
      </c>
      <c r="F211" s="2">
        <v>114.75</v>
      </c>
      <c r="G211" s="3">
        <v>188.89619999999999</v>
      </c>
      <c r="H211" s="3">
        <v>1.1475</v>
      </c>
      <c r="I211" s="3">
        <v>5.3932500000000001</v>
      </c>
      <c r="J211" s="3">
        <v>121.29074999999999</v>
      </c>
      <c r="K211" s="4">
        <v>0.35000000000000003</v>
      </c>
      <c r="L211" s="73">
        <v>220.18936153846153</v>
      </c>
    </row>
    <row r="212" spans="1:12" x14ac:dyDescent="0.35">
      <c r="A212" s="1" t="s">
        <v>400</v>
      </c>
      <c r="B212" t="s">
        <v>401</v>
      </c>
      <c r="C212" t="s">
        <v>26</v>
      </c>
      <c r="D212" t="s">
        <v>27</v>
      </c>
      <c r="E212">
        <v>1</v>
      </c>
      <c r="F212" s="2">
        <v>220</v>
      </c>
      <c r="G212" s="3">
        <v>362.15379999999999</v>
      </c>
      <c r="H212" s="3">
        <v>2.2000000000000002</v>
      </c>
      <c r="I212" s="3">
        <v>10.34</v>
      </c>
      <c r="J212" s="3">
        <v>232.54</v>
      </c>
      <c r="K212" s="4">
        <v>0.35000000000000003</v>
      </c>
      <c r="L212" s="73">
        <v>422.14953846153844</v>
      </c>
    </row>
    <row r="213" spans="1:12" x14ac:dyDescent="0.35">
      <c r="A213" s="1" t="s">
        <v>402</v>
      </c>
      <c r="B213" t="s">
        <v>403</v>
      </c>
      <c r="C213" t="s">
        <v>26</v>
      </c>
      <c r="D213" t="s">
        <v>27</v>
      </c>
      <c r="E213">
        <v>1</v>
      </c>
      <c r="F213" s="2">
        <v>297</v>
      </c>
      <c r="G213" s="3">
        <v>488.90769999999998</v>
      </c>
      <c r="H213" s="3">
        <v>2.97</v>
      </c>
      <c r="I213" s="3">
        <v>13.959</v>
      </c>
      <c r="J213" s="3">
        <v>313.92900000000003</v>
      </c>
      <c r="K213" s="4">
        <v>0.35</v>
      </c>
      <c r="L213" s="73">
        <v>569.901876923077</v>
      </c>
    </row>
    <row r="214" spans="1:12" x14ac:dyDescent="0.35">
      <c r="A214" s="1" t="s">
        <v>404</v>
      </c>
      <c r="B214" t="s">
        <v>405</v>
      </c>
      <c r="C214" t="s">
        <v>26</v>
      </c>
      <c r="D214" t="s">
        <v>27</v>
      </c>
      <c r="E214">
        <v>1</v>
      </c>
      <c r="F214" s="2">
        <v>400.05</v>
      </c>
      <c r="G214" s="3">
        <v>658.54380000000003</v>
      </c>
      <c r="H214" s="3">
        <v>4.0005000000000006</v>
      </c>
      <c r="I214" s="3">
        <v>18.802350000000001</v>
      </c>
      <c r="J214" s="3">
        <v>422.85284999999999</v>
      </c>
      <c r="K214" s="4">
        <v>0.34999999999999992</v>
      </c>
      <c r="L214" s="73">
        <v>767.64055846153838</v>
      </c>
    </row>
    <row r="215" spans="1:12" x14ac:dyDescent="0.35">
      <c r="A215" s="1" t="s">
        <v>406</v>
      </c>
      <c r="B215" t="s">
        <v>407</v>
      </c>
      <c r="C215" t="s">
        <v>26</v>
      </c>
      <c r="D215" t="s">
        <v>27</v>
      </c>
      <c r="E215">
        <v>1</v>
      </c>
      <c r="F215" s="2">
        <v>3401.55</v>
      </c>
      <c r="G215" s="3">
        <v>5599.4745999999996</v>
      </c>
      <c r="H215" s="3">
        <v>34.015500000000003</v>
      </c>
      <c r="I215" s="3">
        <v>159.87285</v>
      </c>
      <c r="J215" s="3">
        <v>3595.4383500000004</v>
      </c>
      <c r="K215" s="4">
        <v>0.34999999999999992</v>
      </c>
      <c r="L215" s="73">
        <v>6527.1034661538461</v>
      </c>
    </row>
    <row r="216" spans="1:12" x14ac:dyDescent="0.35">
      <c r="A216" s="1" t="s">
        <v>408</v>
      </c>
      <c r="B216" t="s">
        <v>409</v>
      </c>
      <c r="C216" t="s">
        <v>26</v>
      </c>
      <c r="D216" t="s">
        <v>27</v>
      </c>
      <c r="E216">
        <v>1</v>
      </c>
      <c r="F216" s="2">
        <v>3864.69</v>
      </c>
      <c r="G216" s="3">
        <v>6361.8743000000004</v>
      </c>
      <c r="H216" s="3">
        <v>38.646900000000002</v>
      </c>
      <c r="I216" s="3">
        <v>181.64043000000001</v>
      </c>
      <c r="J216" s="3">
        <v>4084.9773300000002</v>
      </c>
      <c r="K216" s="4">
        <v>0.35</v>
      </c>
      <c r="L216" s="73">
        <v>7415.8049990769232</v>
      </c>
    </row>
    <row r="217" spans="1:12" x14ac:dyDescent="0.35">
      <c r="A217" s="1" t="s">
        <v>410</v>
      </c>
      <c r="B217" t="s">
        <v>409</v>
      </c>
      <c r="C217" t="s">
        <v>26</v>
      </c>
      <c r="D217" t="s">
        <v>27</v>
      </c>
      <c r="E217">
        <v>1</v>
      </c>
      <c r="F217" s="2">
        <v>4004.76</v>
      </c>
      <c r="G217" s="3">
        <v>6592.4511000000002</v>
      </c>
      <c r="H217" s="3">
        <v>40.047600000000003</v>
      </c>
      <c r="I217" s="3">
        <v>188.22372000000001</v>
      </c>
      <c r="J217" s="3">
        <v>4233.0313200000001</v>
      </c>
      <c r="K217" s="4">
        <v>0.35</v>
      </c>
      <c r="L217" s="73">
        <v>7684.57993476923</v>
      </c>
    </row>
    <row r="218" spans="1:12" x14ac:dyDescent="0.35">
      <c r="A218" s="1" t="s">
        <v>411</v>
      </c>
      <c r="B218" t="s">
        <v>409</v>
      </c>
      <c r="C218" t="s">
        <v>26</v>
      </c>
      <c r="D218" t="s">
        <v>27</v>
      </c>
      <c r="E218">
        <v>1</v>
      </c>
      <c r="F218" s="2">
        <v>4284.21</v>
      </c>
      <c r="G218" s="3">
        <v>7052.4687999999996</v>
      </c>
      <c r="H218" s="3">
        <v>42.842100000000002</v>
      </c>
      <c r="I218" s="3">
        <v>201.35786999999999</v>
      </c>
      <c r="J218" s="3">
        <v>4528.4099699999997</v>
      </c>
      <c r="K218" s="4">
        <v>0.35</v>
      </c>
      <c r="L218" s="73">
        <v>8220.8057916923062</v>
      </c>
    </row>
    <row r="219" spans="1:12" x14ac:dyDescent="0.35">
      <c r="A219" s="1" t="s">
        <v>412</v>
      </c>
      <c r="B219" t="s">
        <v>413</v>
      </c>
      <c r="C219" t="s">
        <v>26</v>
      </c>
      <c r="D219" t="s">
        <v>27</v>
      </c>
      <c r="E219">
        <v>1</v>
      </c>
      <c r="F219" s="2">
        <v>594.09</v>
      </c>
      <c r="G219" s="3">
        <v>977.96349999999995</v>
      </c>
      <c r="H219" s="3">
        <v>5.9409000000000001</v>
      </c>
      <c r="I219" s="3">
        <v>27.922230000000003</v>
      </c>
      <c r="J219" s="3">
        <v>627.9531300000001</v>
      </c>
      <c r="K219" s="4">
        <v>0.35000000000000003</v>
      </c>
      <c r="L219" s="73">
        <v>1139.9764513846155</v>
      </c>
    </row>
    <row r="220" spans="1:12" x14ac:dyDescent="0.35">
      <c r="A220" s="1" t="s">
        <v>414</v>
      </c>
      <c r="B220" t="s">
        <v>415</v>
      </c>
      <c r="C220" t="s">
        <v>26</v>
      </c>
      <c r="D220" t="s">
        <v>27</v>
      </c>
      <c r="E220">
        <v>1</v>
      </c>
      <c r="F220" s="2">
        <v>124.2</v>
      </c>
      <c r="G220" s="3">
        <v>204.45230000000001</v>
      </c>
      <c r="H220" s="3">
        <v>1.242</v>
      </c>
      <c r="I220" s="3">
        <v>5.8374000000000006</v>
      </c>
      <c r="J220" s="3">
        <v>131.27940000000001</v>
      </c>
      <c r="K220" s="4">
        <v>0.34999999999999992</v>
      </c>
      <c r="L220" s="73">
        <v>238.32260307692309</v>
      </c>
    </row>
    <row r="221" spans="1:12" x14ac:dyDescent="0.35">
      <c r="A221" s="1" t="s">
        <v>416</v>
      </c>
      <c r="B221" t="s">
        <v>417</v>
      </c>
      <c r="C221" t="s">
        <v>26</v>
      </c>
      <c r="D221" t="s">
        <v>27</v>
      </c>
      <c r="E221">
        <v>1</v>
      </c>
      <c r="F221" s="2">
        <v>652.04999999999995</v>
      </c>
      <c r="G221" s="3">
        <v>1073.3746000000001</v>
      </c>
      <c r="H221" s="3">
        <v>6.5204999999999993</v>
      </c>
      <c r="I221" s="3">
        <v>30.646349999999998</v>
      </c>
      <c r="J221" s="3">
        <v>689.21684999999991</v>
      </c>
      <c r="K221" s="4">
        <v>0.35000000000000003</v>
      </c>
      <c r="L221" s="73">
        <v>1251.1936661538462</v>
      </c>
    </row>
    <row r="222" spans="1:12" x14ac:dyDescent="0.35">
      <c r="A222" s="1" t="s">
        <v>418</v>
      </c>
      <c r="B222" t="s">
        <v>419</v>
      </c>
      <c r="C222" t="s">
        <v>26</v>
      </c>
      <c r="D222" t="s">
        <v>27</v>
      </c>
      <c r="E222">
        <v>1</v>
      </c>
      <c r="F222" s="2">
        <v>337.41</v>
      </c>
      <c r="G222" s="3">
        <v>555.42880000000002</v>
      </c>
      <c r="H222" s="3">
        <v>3.3741000000000003</v>
      </c>
      <c r="I222" s="3">
        <v>15.858270000000001</v>
      </c>
      <c r="J222" s="3">
        <v>356.64237000000003</v>
      </c>
      <c r="K222" s="4">
        <v>0.35</v>
      </c>
      <c r="L222" s="73">
        <v>647.44307169230774</v>
      </c>
    </row>
    <row r="223" spans="1:12" x14ac:dyDescent="0.35">
      <c r="A223" s="1" t="s">
        <v>420</v>
      </c>
      <c r="B223" t="s">
        <v>421</v>
      </c>
      <c r="C223" t="s">
        <v>26</v>
      </c>
      <c r="D223" t="s">
        <v>27</v>
      </c>
      <c r="E223">
        <v>1</v>
      </c>
      <c r="F223" s="2">
        <v>45</v>
      </c>
      <c r="G223" s="3">
        <v>74.076899999999995</v>
      </c>
      <c r="H223" s="3">
        <v>0.45</v>
      </c>
      <c r="I223" s="3">
        <v>2.1150000000000002</v>
      </c>
      <c r="J223" s="3">
        <v>47.565000000000005</v>
      </c>
      <c r="K223" s="4">
        <v>0.35000000000000003</v>
      </c>
      <c r="L223" s="73">
        <v>86.34876923076925</v>
      </c>
    </row>
    <row r="224" spans="1:12" x14ac:dyDescent="0.35">
      <c r="A224" s="1" t="s">
        <v>422</v>
      </c>
      <c r="B224" t="s">
        <v>423</v>
      </c>
      <c r="C224" t="s">
        <v>26</v>
      </c>
      <c r="D224" t="s">
        <v>27</v>
      </c>
      <c r="E224">
        <v>1</v>
      </c>
      <c r="F224" s="2">
        <v>810</v>
      </c>
      <c r="G224" s="3">
        <v>1333.3846000000001</v>
      </c>
      <c r="H224" s="3">
        <v>8.1</v>
      </c>
      <c r="I224" s="3">
        <v>38.07</v>
      </c>
      <c r="J224" s="3">
        <v>856.17000000000007</v>
      </c>
      <c r="K224" s="4">
        <v>0.35</v>
      </c>
      <c r="L224" s="73">
        <v>1554.2778461538462</v>
      </c>
    </row>
    <row r="225" spans="1:12" x14ac:dyDescent="0.35">
      <c r="A225" s="1" t="s">
        <v>424</v>
      </c>
      <c r="B225" t="s">
        <v>425</v>
      </c>
      <c r="C225" t="s">
        <v>26</v>
      </c>
      <c r="D225" t="s">
        <v>27</v>
      </c>
      <c r="E225">
        <v>1</v>
      </c>
      <c r="F225" s="2">
        <v>1850</v>
      </c>
      <c r="G225" s="3">
        <v>3045.3845999999999</v>
      </c>
      <c r="H225" s="3">
        <v>18.5</v>
      </c>
      <c r="I225" s="3">
        <v>86.95</v>
      </c>
      <c r="J225" s="3">
        <v>1955.45</v>
      </c>
      <c r="K225" s="4">
        <v>0.35</v>
      </c>
      <c r="L225" s="73">
        <v>3549.893846153846</v>
      </c>
    </row>
    <row r="226" spans="1:12" x14ac:dyDescent="0.35">
      <c r="A226" s="1" t="s">
        <v>426</v>
      </c>
      <c r="B226" t="s">
        <v>427</v>
      </c>
      <c r="C226" t="s">
        <v>26</v>
      </c>
      <c r="D226" t="s">
        <v>27</v>
      </c>
      <c r="E226">
        <v>1</v>
      </c>
      <c r="F226" s="2">
        <v>1440</v>
      </c>
      <c r="G226" s="3">
        <v>2370.4614999999999</v>
      </c>
      <c r="H226" s="3">
        <v>14.4</v>
      </c>
      <c r="I226" s="3">
        <v>67.680000000000007</v>
      </c>
      <c r="J226" s="3">
        <v>1522.0800000000002</v>
      </c>
      <c r="K226" s="4">
        <v>0.35000000000000003</v>
      </c>
      <c r="L226" s="73">
        <v>2763.160615384616</v>
      </c>
    </row>
    <row r="227" spans="1:12" x14ac:dyDescent="0.35">
      <c r="A227" s="1" t="s">
        <v>428</v>
      </c>
      <c r="B227" t="s">
        <v>429</v>
      </c>
      <c r="C227" t="s">
        <v>26</v>
      </c>
      <c r="D227" t="s">
        <v>27</v>
      </c>
      <c r="E227">
        <v>1</v>
      </c>
      <c r="F227" s="2">
        <v>42</v>
      </c>
      <c r="G227" s="3">
        <v>69.138499999999993</v>
      </c>
      <c r="H227" s="3">
        <v>0.42</v>
      </c>
      <c r="I227" s="3">
        <v>1.974</v>
      </c>
      <c r="J227" s="3">
        <v>44.393999999999998</v>
      </c>
      <c r="K227" s="4">
        <v>0.35000000000000003</v>
      </c>
      <c r="L227" s="73">
        <v>80.59218461538461</v>
      </c>
    </row>
    <row r="228" spans="1:12" x14ac:dyDescent="0.35">
      <c r="A228" s="1" t="s">
        <v>430</v>
      </c>
      <c r="B228" t="s">
        <v>431</v>
      </c>
      <c r="C228" t="s">
        <v>26</v>
      </c>
      <c r="D228" t="s">
        <v>27</v>
      </c>
      <c r="E228">
        <v>1</v>
      </c>
      <c r="F228" s="2">
        <v>180</v>
      </c>
      <c r="G228" s="3">
        <v>296.30770000000001</v>
      </c>
      <c r="H228" s="3">
        <v>1.8</v>
      </c>
      <c r="I228" s="3">
        <v>8.4600000000000009</v>
      </c>
      <c r="J228" s="3">
        <v>190.26000000000002</v>
      </c>
      <c r="K228" s="4">
        <v>0.35000000000000003</v>
      </c>
      <c r="L228" s="73">
        <v>345.395076923077</v>
      </c>
    </row>
    <row r="229" spans="1:12" x14ac:dyDescent="0.35">
      <c r="A229" s="1" t="s">
        <v>432</v>
      </c>
      <c r="B229" t="s">
        <v>433</v>
      </c>
      <c r="C229" t="s">
        <v>26</v>
      </c>
      <c r="D229" t="s">
        <v>27</v>
      </c>
      <c r="E229">
        <v>1</v>
      </c>
      <c r="F229" s="2">
        <v>34.799999999999997</v>
      </c>
      <c r="G229" s="3">
        <v>57.286200000000001</v>
      </c>
      <c r="H229" s="3">
        <v>0.34799999999999998</v>
      </c>
      <c r="I229" s="3">
        <v>1.6355999999999999</v>
      </c>
      <c r="J229" s="3">
        <v>36.783599999999993</v>
      </c>
      <c r="K229" s="4">
        <v>0.35</v>
      </c>
      <c r="L229" s="73">
        <v>66.776381538461521</v>
      </c>
    </row>
    <row r="230" spans="1:12" x14ac:dyDescent="0.35">
      <c r="A230" s="1" t="s">
        <v>434</v>
      </c>
      <c r="B230" t="s">
        <v>435</v>
      </c>
      <c r="C230" t="s">
        <v>17</v>
      </c>
      <c r="D230" t="s">
        <v>18</v>
      </c>
      <c r="E230">
        <v>1</v>
      </c>
      <c r="F230" s="2">
        <v>16.45</v>
      </c>
      <c r="G230" s="3">
        <v>27.0792</v>
      </c>
      <c r="H230" s="3">
        <v>0.16450000000000001</v>
      </c>
      <c r="I230" s="3">
        <v>0.77315</v>
      </c>
      <c r="J230" s="3">
        <v>17.387650000000001</v>
      </c>
      <c r="K230" s="4">
        <v>0.34999999999999992</v>
      </c>
      <c r="L230" s="73">
        <v>31.565272307692307</v>
      </c>
    </row>
    <row r="231" spans="1:12" x14ac:dyDescent="0.35">
      <c r="A231" s="1" t="s">
        <v>436</v>
      </c>
      <c r="B231" t="s">
        <v>437</v>
      </c>
      <c r="C231" t="s">
        <v>26</v>
      </c>
      <c r="D231" t="s">
        <v>27</v>
      </c>
      <c r="E231">
        <v>1</v>
      </c>
      <c r="F231" s="2">
        <v>250</v>
      </c>
      <c r="G231" s="3">
        <v>411.5385</v>
      </c>
      <c r="H231" s="3">
        <v>2.5</v>
      </c>
      <c r="I231" s="3">
        <v>11.75</v>
      </c>
      <c r="J231" s="3">
        <v>264.25</v>
      </c>
      <c r="K231" s="4">
        <v>0.35000000000000003</v>
      </c>
      <c r="L231" s="73">
        <v>479.71538461538461</v>
      </c>
    </row>
    <row r="232" spans="1:12" x14ac:dyDescent="0.35">
      <c r="A232" s="1" t="s">
        <v>438</v>
      </c>
      <c r="B232" t="s">
        <v>439</v>
      </c>
      <c r="C232" t="s">
        <v>363</v>
      </c>
      <c r="D232" t="s">
        <v>364</v>
      </c>
      <c r="E232">
        <v>1</v>
      </c>
      <c r="F232" s="2">
        <v>16.8</v>
      </c>
      <c r="G232" s="3">
        <v>27.6554</v>
      </c>
      <c r="H232" s="3">
        <v>0.16800000000000001</v>
      </c>
      <c r="I232" s="3">
        <v>0.78960000000000008</v>
      </c>
      <c r="J232" s="3">
        <v>17.7576</v>
      </c>
      <c r="K232" s="4">
        <v>0.35</v>
      </c>
      <c r="L232" s="73">
        <v>32.236873846153841</v>
      </c>
    </row>
    <row r="233" spans="1:12" x14ac:dyDescent="0.35">
      <c r="A233" s="1" t="s">
        <v>440</v>
      </c>
      <c r="B233" t="s">
        <v>441</v>
      </c>
      <c r="C233" t="s">
        <v>26</v>
      </c>
      <c r="D233" t="s">
        <v>27</v>
      </c>
      <c r="E233">
        <v>1</v>
      </c>
      <c r="F233" s="2">
        <v>13.05</v>
      </c>
      <c r="G233" s="3">
        <v>21.482299999999999</v>
      </c>
      <c r="H233" s="3">
        <v>0.1305</v>
      </c>
      <c r="I233" s="3">
        <v>0.61335000000000006</v>
      </c>
      <c r="J233" s="3">
        <v>13.793850000000001</v>
      </c>
      <c r="K233" s="4">
        <v>0.35</v>
      </c>
      <c r="L233" s="73">
        <v>25.041143076923078</v>
      </c>
    </row>
    <row r="234" spans="1:12" x14ac:dyDescent="0.35">
      <c r="A234" s="1" t="s">
        <v>442</v>
      </c>
      <c r="B234" t="s">
        <v>443</v>
      </c>
      <c r="C234" t="s">
        <v>26</v>
      </c>
      <c r="D234" t="s">
        <v>27</v>
      </c>
      <c r="E234">
        <v>1</v>
      </c>
      <c r="F234" s="2">
        <v>1276.5</v>
      </c>
      <c r="G234" s="3">
        <v>2101.3154</v>
      </c>
      <c r="H234" s="3">
        <v>12.765000000000001</v>
      </c>
      <c r="I234" s="3">
        <v>59.9955</v>
      </c>
      <c r="J234" s="3">
        <v>1349.2605000000001</v>
      </c>
      <c r="K234" s="4">
        <v>0.35000000000000003</v>
      </c>
      <c r="L234" s="73">
        <v>2449.426753846154</v>
      </c>
    </row>
    <row r="235" spans="1:12" x14ac:dyDescent="0.35">
      <c r="A235" s="1" t="s">
        <v>444</v>
      </c>
      <c r="B235" t="s">
        <v>445</v>
      </c>
      <c r="C235" t="s">
        <v>26</v>
      </c>
      <c r="D235" t="s">
        <v>27</v>
      </c>
      <c r="E235">
        <v>1</v>
      </c>
      <c r="F235" s="2">
        <v>325.68</v>
      </c>
      <c r="G235" s="3">
        <v>536.11940000000004</v>
      </c>
      <c r="H235" s="3">
        <v>3.2568000000000001</v>
      </c>
      <c r="I235" s="3">
        <v>15.30696</v>
      </c>
      <c r="J235" s="3">
        <v>344.24376000000001</v>
      </c>
      <c r="K235" s="4">
        <v>0.35000000000000003</v>
      </c>
      <c r="L235" s="73">
        <v>624.9348258461539</v>
      </c>
    </row>
    <row r="236" spans="1:12" x14ac:dyDescent="0.35">
      <c r="A236" s="1" t="s">
        <v>446</v>
      </c>
      <c r="B236" t="s">
        <v>447</v>
      </c>
      <c r="C236" t="s">
        <v>26</v>
      </c>
      <c r="D236" t="s">
        <v>27</v>
      </c>
      <c r="E236">
        <v>1</v>
      </c>
      <c r="F236" s="2">
        <v>2041.02</v>
      </c>
      <c r="G236" s="3">
        <v>3359.8328999999999</v>
      </c>
      <c r="H236" s="3">
        <v>20.4102</v>
      </c>
      <c r="I236" s="3">
        <v>95.927939999999992</v>
      </c>
      <c r="J236" s="3">
        <v>2157.3581399999998</v>
      </c>
      <c r="K236" s="4">
        <v>0.35</v>
      </c>
      <c r="L236" s="73">
        <v>3916.4347772307688</v>
      </c>
    </row>
    <row r="237" spans="1:12" x14ac:dyDescent="0.35">
      <c r="A237" s="1" t="s">
        <v>448</v>
      </c>
      <c r="B237" t="s">
        <v>449</v>
      </c>
      <c r="C237" t="s">
        <v>26</v>
      </c>
      <c r="D237" t="s">
        <v>27</v>
      </c>
      <c r="E237">
        <v>1</v>
      </c>
      <c r="F237" s="2">
        <v>1309.6199999999999</v>
      </c>
      <c r="G237" s="3">
        <v>2155.8359999999998</v>
      </c>
      <c r="H237" s="3">
        <v>13.0962</v>
      </c>
      <c r="I237" s="3">
        <v>61.552139999999994</v>
      </c>
      <c r="J237" s="3">
        <v>1384.2683399999999</v>
      </c>
      <c r="K237" s="4">
        <v>0.35000000000000003</v>
      </c>
      <c r="L237" s="73">
        <v>2512.979448</v>
      </c>
    </row>
    <row r="238" spans="1:12" x14ac:dyDescent="0.35">
      <c r="A238" s="1" t="s">
        <v>450</v>
      </c>
      <c r="B238" t="s">
        <v>451</v>
      </c>
      <c r="C238" t="s">
        <v>26</v>
      </c>
      <c r="D238" t="s">
        <v>27</v>
      </c>
      <c r="E238">
        <v>1</v>
      </c>
      <c r="F238" s="2">
        <v>1091.25</v>
      </c>
      <c r="G238" s="3">
        <v>1796.3653999999999</v>
      </c>
      <c r="H238" s="3">
        <v>10.9125</v>
      </c>
      <c r="I238" s="3">
        <v>51.28875</v>
      </c>
      <c r="J238" s="3">
        <v>1153.4512499999998</v>
      </c>
      <c r="K238" s="4">
        <v>0.35</v>
      </c>
      <c r="L238" s="73">
        <v>2093.9576538461533</v>
      </c>
    </row>
    <row r="239" spans="1:12" x14ac:dyDescent="0.35">
      <c r="A239" s="1" t="s">
        <v>452</v>
      </c>
      <c r="B239" t="s">
        <v>453</v>
      </c>
      <c r="C239" t="s">
        <v>29</v>
      </c>
      <c r="D239" t="s">
        <v>30</v>
      </c>
      <c r="E239">
        <v>1</v>
      </c>
      <c r="F239" s="2">
        <v>1863</v>
      </c>
      <c r="G239" s="3">
        <v>3066.7846</v>
      </c>
      <c r="H239" s="3">
        <v>18.63</v>
      </c>
      <c r="I239" s="3">
        <v>87.561000000000007</v>
      </c>
      <c r="J239" s="3">
        <v>1969.191</v>
      </c>
      <c r="K239" s="4">
        <v>0.34999999999999992</v>
      </c>
      <c r="L239" s="73">
        <v>3574.8390461538456</v>
      </c>
    </row>
    <row r="240" spans="1:12" x14ac:dyDescent="0.35">
      <c r="A240" s="1" t="s">
        <v>454</v>
      </c>
      <c r="B240" t="s">
        <v>455</v>
      </c>
      <c r="C240" t="s">
        <v>363</v>
      </c>
      <c r="D240" t="s">
        <v>364</v>
      </c>
      <c r="E240">
        <v>1</v>
      </c>
      <c r="F240" s="2">
        <v>1626.75</v>
      </c>
      <c r="G240" s="3">
        <v>2677.8807999999999</v>
      </c>
      <c r="H240" s="3">
        <v>16.267500000000002</v>
      </c>
      <c r="I240" s="3">
        <v>76.457250000000002</v>
      </c>
      <c r="J240" s="3">
        <v>1719.4747499999999</v>
      </c>
      <c r="K240" s="4">
        <v>0.35</v>
      </c>
      <c r="L240" s="73">
        <v>3121.5080076923073</v>
      </c>
    </row>
    <row r="241" spans="1:12" x14ac:dyDescent="0.35">
      <c r="A241" s="1" t="s">
        <v>456</v>
      </c>
      <c r="B241" t="s">
        <v>457</v>
      </c>
      <c r="C241" t="s">
        <v>26</v>
      </c>
      <c r="D241" t="s">
        <v>27</v>
      </c>
      <c r="E241">
        <v>1</v>
      </c>
      <c r="F241" s="2">
        <v>302</v>
      </c>
      <c r="G241" s="3">
        <v>497.13850000000002</v>
      </c>
      <c r="H241" s="3">
        <v>3.02</v>
      </c>
      <c r="I241" s="3">
        <v>14.194000000000001</v>
      </c>
      <c r="J241" s="3">
        <v>319.214</v>
      </c>
      <c r="K241" s="4">
        <v>0.34999999999999992</v>
      </c>
      <c r="L241" s="73">
        <v>579.49618461538455</v>
      </c>
    </row>
    <row r="242" spans="1:12" x14ac:dyDescent="0.35">
      <c r="A242" s="1" t="s">
        <v>458</v>
      </c>
      <c r="B242" t="s">
        <v>459</v>
      </c>
      <c r="C242" t="s">
        <v>26</v>
      </c>
      <c r="D242" t="s">
        <v>27</v>
      </c>
      <c r="E242">
        <v>1</v>
      </c>
      <c r="F242" s="2">
        <v>132.75</v>
      </c>
      <c r="G242" s="3">
        <v>218.52690000000001</v>
      </c>
      <c r="H242" s="3">
        <v>1.3275000000000001</v>
      </c>
      <c r="I242" s="3">
        <v>6.2392500000000002</v>
      </c>
      <c r="J242" s="3">
        <v>140.31674999999998</v>
      </c>
      <c r="K242" s="4">
        <v>0.35</v>
      </c>
      <c r="L242" s="73">
        <v>254.72886923076919</v>
      </c>
    </row>
    <row r="243" spans="1:12" x14ac:dyDescent="0.35">
      <c r="A243" s="1" t="s">
        <v>460</v>
      </c>
      <c r="B243" t="s">
        <v>461</v>
      </c>
      <c r="C243" t="s">
        <v>26</v>
      </c>
      <c r="D243" t="s">
        <v>27</v>
      </c>
      <c r="E243">
        <v>1</v>
      </c>
      <c r="F243" s="2">
        <v>88.32</v>
      </c>
      <c r="G243" s="3">
        <v>145.38829999999999</v>
      </c>
      <c r="H243" s="3">
        <v>0.88319999999999999</v>
      </c>
      <c r="I243" s="3">
        <v>4.1510400000000001</v>
      </c>
      <c r="J243" s="3">
        <v>93.35423999999999</v>
      </c>
      <c r="K243" s="4">
        <v>0.35</v>
      </c>
      <c r="L243" s="73">
        <v>169.47385107692304</v>
      </c>
    </row>
    <row r="244" spans="1:12" x14ac:dyDescent="0.35">
      <c r="A244" s="1" t="s">
        <v>462</v>
      </c>
      <c r="B244" t="s">
        <v>463</v>
      </c>
      <c r="C244" t="s">
        <v>26</v>
      </c>
      <c r="D244" t="s">
        <v>27</v>
      </c>
      <c r="E244">
        <v>1</v>
      </c>
      <c r="F244" s="2">
        <v>8838.2099999999991</v>
      </c>
      <c r="G244" s="3">
        <v>14549.053</v>
      </c>
      <c r="H244" s="3">
        <v>88.382099999999994</v>
      </c>
      <c r="I244" s="3">
        <v>415.39586999999995</v>
      </c>
      <c r="J244" s="3">
        <v>9341.9879700000001</v>
      </c>
      <c r="K244" s="4">
        <v>0.34999999999999992</v>
      </c>
      <c r="L244" s="73">
        <v>16959.301237846154</v>
      </c>
    </row>
    <row r="245" spans="1:12" x14ac:dyDescent="0.35">
      <c r="A245" s="1" t="s">
        <v>464</v>
      </c>
      <c r="B245" t="s">
        <v>465</v>
      </c>
      <c r="C245" t="s">
        <v>26</v>
      </c>
      <c r="D245" t="s">
        <v>27</v>
      </c>
      <c r="E245">
        <v>1</v>
      </c>
      <c r="F245" s="2">
        <v>442.29</v>
      </c>
      <c r="G245" s="3">
        <v>728.07740000000001</v>
      </c>
      <c r="H245" s="3">
        <v>4.4229000000000003</v>
      </c>
      <c r="I245" s="3">
        <v>20.78763</v>
      </c>
      <c r="J245" s="3">
        <v>467.50053000000003</v>
      </c>
      <c r="K245" s="4">
        <v>0.34999999999999992</v>
      </c>
      <c r="L245" s="73">
        <v>848.69326984615373</v>
      </c>
    </row>
    <row r="246" spans="1:12" x14ac:dyDescent="0.35">
      <c r="A246" s="1" t="s">
        <v>466</v>
      </c>
      <c r="B246" t="s">
        <v>467</v>
      </c>
      <c r="C246" t="s">
        <v>26</v>
      </c>
      <c r="D246" t="s">
        <v>27</v>
      </c>
      <c r="E246">
        <v>1</v>
      </c>
      <c r="F246" s="2">
        <v>120.75</v>
      </c>
      <c r="G246" s="3">
        <v>198.7731</v>
      </c>
      <c r="H246" s="3">
        <v>1.2075</v>
      </c>
      <c r="I246" s="3">
        <v>5.6752500000000001</v>
      </c>
      <c r="J246" s="3">
        <v>127.63275</v>
      </c>
      <c r="K246" s="4">
        <v>0.34999999999999992</v>
      </c>
      <c r="L246" s="73">
        <v>231.70253076923075</v>
      </c>
    </row>
    <row r="247" spans="1:12" x14ac:dyDescent="0.35">
      <c r="A247" s="1" t="s">
        <v>468</v>
      </c>
      <c r="B247" t="s">
        <v>469</v>
      </c>
      <c r="C247" t="s">
        <v>26</v>
      </c>
      <c r="D247" t="s">
        <v>27</v>
      </c>
      <c r="E247">
        <v>1</v>
      </c>
      <c r="F247" s="2">
        <v>406.35</v>
      </c>
      <c r="G247" s="3">
        <v>668.91459999999995</v>
      </c>
      <c r="H247" s="3">
        <v>4.0635000000000003</v>
      </c>
      <c r="I247" s="3">
        <v>19.09845</v>
      </c>
      <c r="J247" s="3">
        <v>429.51195000000001</v>
      </c>
      <c r="K247" s="4">
        <v>0.35</v>
      </c>
      <c r="L247" s="73">
        <v>779.72938615384612</v>
      </c>
    </row>
    <row r="248" spans="1:12" x14ac:dyDescent="0.35">
      <c r="A248" s="1" t="s">
        <v>470</v>
      </c>
      <c r="B248" t="s">
        <v>471</v>
      </c>
      <c r="C248" t="s">
        <v>26</v>
      </c>
      <c r="D248" t="s">
        <v>27</v>
      </c>
      <c r="E248">
        <v>1</v>
      </c>
      <c r="F248" s="2">
        <v>1305</v>
      </c>
      <c r="G248" s="3">
        <v>2148.2307999999998</v>
      </c>
      <c r="H248" s="3">
        <v>13.05</v>
      </c>
      <c r="I248" s="3">
        <v>61.335000000000001</v>
      </c>
      <c r="J248" s="3">
        <v>1379.385</v>
      </c>
      <c r="K248" s="4">
        <v>0.35</v>
      </c>
      <c r="L248" s="73">
        <v>2504.1143076923076</v>
      </c>
    </row>
    <row r="249" spans="1:12" x14ac:dyDescent="0.35">
      <c r="A249" s="1" t="s">
        <v>472</v>
      </c>
      <c r="B249" t="s">
        <v>473</v>
      </c>
      <c r="C249" t="s">
        <v>26</v>
      </c>
      <c r="D249" t="s">
        <v>27</v>
      </c>
      <c r="E249">
        <v>1</v>
      </c>
      <c r="F249" s="2">
        <v>2937.15</v>
      </c>
      <c r="G249" s="3">
        <v>4835.0007999999998</v>
      </c>
      <c r="H249" s="3">
        <v>29.371500000000001</v>
      </c>
      <c r="I249" s="3">
        <v>138.04605000000001</v>
      </c>
      <c r="J249" s="3">
        <v>3104.5675500000002</v>
      </c>
      <c r="K249" s="4">
        <v>0.35</v>
      </c>
      <c r="L249" s="73">
        <v>5635.9841676923079</v>
      </c>
    </row>
    <row r="250" spans="1:12" x14ac:dyDescent="0.35">
      <c r="A250" s="1" t="s">
        <v>474</v>
      </c>
      <c r="B250" t="s">
        <v>475</v>
      </c>
      <c r="C250" t="s">
        <v>26</v>
      </c>
      <c r="D250" t="s">
        <v>27</v>
      </c>
      <c r="E250">
        <v>1</v>
      </c>
      <c r="F250" s="2">
        <v>201.15</v>
      </c>
      <c r="G250" s="3">
        <v>331.12380000000002</v>
      </c>
      <c r="H250" s="3">
        <v>2.0115000000000003</v>
      </c>
      <c r="I250" s="3">
        <v>9.4540500000000005</v>
      </c>
      <c r="J250" s="3">
        <v>212.61555000000001</v>
      </c>
      <c r="K250" s="4">
        <v>0.34999999999999992</v>
      </c>
      <c r="L250" s="73">
        <v>385.97899846153842</v>
      </c>
    </row>
    <row r="251" spans="1:12" x14ac:dyDescent="0.35">
      <c r="A251" s="1" t="s">
        <v>476</v>
      </c>
      <c r="B251" t="s">
        <v>477</v>
      </c>
      <c r="C251" t="s">
        <v>26</v>
      </c>
      <c r="D251" t="s">
        <v>27</v>
      </c>
      <c r="E251">
        <v>1</v>
      </c>
      <c r="F251" s="2">
        <v>807.3</v>
      </c>
      <c r="G251" s="3">
        <v>1328.94</v>
      </c>
      <c r="H251" s="3">
        <v>8.0730000000000004</v>
      </c>
      <c r="I251" s="3">
        <v>37.943100000000001</v>
      </c>
      <c r="J251" s="3">
        <v>853.31609999999989</v>
      </c>
      <c r="K251" s="4">
        <v>0.35000000000000003</v>
      </c>
      <c r="L251" s="73">
        <v>1549.09692</v>
      </c>
    </row>
    <row r="252" spans="1:12" x14ac:dyDescent="0.35">
      <c r="A252" s="1" t="s">
        <v>478</v>
      </c>
      <c r="B252" t="s">
        <v>479</v>
      </c>
      <c r="C252" t="s">
        <v>26</v>
      </c>
      <c r="D252" t="s">
        <v>27</v>
      </c>
      <c r="E252">
        <v>1</v>
      </c>
      <c r="F252" s="2">
        <v>143.1</v>
      </c>
      <c r="G252" s="3">
        <v>235.56460000000001</v>
      </c>
      <c r="H252" s="3">
        <v>1.431</v>
      </c>
      <c r="I252" s="3">
        <v>6.7256999999999998</v>
      </c>
      <c r="J252" s="3">
        <v>151.2567</v>
      </c>
      <c r="K252" s="4">
        <v>0.35</v>
      </c>
      <c r="L252" s="73">
        <v>274.58908615384615</v>
      </c>
    </row>
    <row r="253" spans="1:12" x14ac:dyDescent="0.35">
      <c r="A253" s="1" t="s">
        <v>480</v>
      </c>
      <c r="B253" t="s">
        <v>481</v>
      </c>
      <c r="C253" t="s">
        <v>26</v>
      </c>
      <c r="D253" t="s">
        <v>27</v>
      </c>
      <c r="E253">
        <v>1</v>
      </c>
      <c r="F253" s="2">
        <v>18</v>
      </c>
      <c r="G253" s="3">
        <v>29.630800000000001</v>
      </c>
      <c r="H253" s="3">
        <v>0.18</v>
      </c>
      <c r="I253" s="3">
        <v>0.84599999999999997</v>
      </c>
      <c r="J253" s="3">
        <v>19.026</v>
      </c>
      <c r="K253" s="4">
        <v>0.35</v>
      </c>
      <c r="L253" s="73">
        <v>34.539507692307687</v>
      </c>
    </row>
    <row r="254" spans="1:12" x14ac:dyDescent="0.35">
      <c r="A254" s="1" t="s">
        <v>482</v>
      </c>
      <c r="B254" t="s">
        <v>483</v>
      </c>
      <c r="C254" t="s">
        <v>26</v>
      </c>
      <c r="D254" t="s">
        <v>27</v>
      </c>
      <c r="E254">
        <v>1</v>
      </c>
      <c r="F254" s="2">
        <v>320.85000000000002</v>
      </c>
      <c r="G254" s="3">
        <v>528.16849999999999</v>
      </c>
      <c r="H254" s="3">
        <v>3.2085000000000004</v>
      </c>
      <c r="I254" s="3">
        <v>15.079950000000002</v>
      </c>
      <c r="J254" s="3">
        <v>339.13845000000003</v>
      </c>
      <c r="K254" s="4">
        <v>0.35000000000000003</v>
      </c>
      <c r="L254" s="73">
        <v>615.66672461538474</v>
      </c>
    </row>
    <row r="255" spans="1:12" x14ac:dyDescent="0.35">
      <c r="A255" s="1" t="s">
        <v>484</v>
      </c>
      <c r="B255" t="s">
        <v>485</v>
      </c>
      <c r="C255" t="s">
        <v>26</v>
      </c>
      <c r="D255" t="s">
        <v>27</v>
      </c>
      <c r="E255">
        <v>1</v>
      </c>
      <c r="F255" s="2">
        <v>24.84</v>
      </c>
      <c r="G255" s="3">
        <v>40.890500000000003</v>
      </c>
      <c r="H255" s="3">
        <v>0.24840000000000001</v>
      </c>
      <c r="I255" s="3">
        <v>1.1674800000000001</v>
      </c>
      <c r="J255" s="3">
        <v>26.255880000000001</v>
      </c>
      <c r="K255" s="4">
        <v>0.34999999999999992</v>
      </c>
      <c r="L255" s="73">
        <v>47.66452061538461</v>
      </c>
    </row>
    <row r="256" spans="1:12" x14ac:dyDescent="0.35">
      <c r="A256" s="1" t="s">
        <v>486</v>
      </c>
      <c r="B256" t="s">
        <v>487</v>
      </c>
      <c r="C256" t="s">
        <v>26</v>
      </c>
      <c r="D256" t="s">
        <v>27</v>
      </c>
      <c r="E256">
        <v>1</v>
      </c>
      <c r="F256" s="2">
        <v>503.7</v>
      </c>
      <c r="G256" s="3">
        <v>829.16769999999997</v>
      </c>
      <c r="H256" s="3">
        <v>5.0369999999999999</v>
      </c>
      <c r="I256" s="3">
        <v>23.6739</v>
      </c>
      <c r="J256" s="3">
        <v>532.41089999999997</v>
      </c>
      <c r="K256" s="4">
        <v>0.35</v>
      </c>
      <c r="L256" s="73">
        <v>966.5305569230768</v>
      </c>
    </row>
    <row r="257" spans="1:12" x14ac:dyDescent="0.35">
      <c r="A257" s="1" t="s">
        <v>488</v>
      </c>
      <c r="B257" t="s">
        <v>489</v>
      </c>
      <c r="C257" t="s">
        <v>26</v>
      </c>
      <c r="D257" t="s">
        <v>27</v>
      </c>
      <c r="E257">
        <v>1</v>
      </c>
      <c r="F257" s="2">
        <v>31</v>
      </c>
      <c r="G257" s="3">
        <v>51.030799999999999</v>
      </c>
      <c r="H257" s="3">
        <v>0.31</v>
      </c>
      <c r="I257" s="3">
        <v>1.4570000000000001</v>
      </c>
      <c r="J257" s="3">
        <v>32.766999999999996</v>
      </c>
      <c r="K257" s="4">
        <v>0.35000000000000003</v>
      </c>
      <c r="L257" s="73">
        <v>59.484707692307687</v>
      </c>
    </row>
    <row r="258" spans="1:12" x14ac:dyDescent="0.35">
      <c r="A258" s="1" t="s">
        <v>490</v>
      </c>
      <c r="B258" t="s">
        <v>491</v>
      </c>
      <c r="C258" t="s">
        <v>363</v>
      </c>
      <c r="D258" t="s">
        <v>364</v>
      </c>
      <c r="E258">
        <v>1</v>
      </c>
      <c r="F258" s="2">
        <v>1105</v>
      </c>
      <c r="G258" s="3">
        <v>1819</v>
      </c>
      <c r="H258" s="3">
        <v>11.05</v>
      </c>
      <c r="I258" s="3">
        <v>51.935000000000002</v>
      </c>
      <c r="J258" s="3">
        <v>1167.9849999999999</v>
      </c>
      <c r="K258" s="4">
        <v>0.35000000000000003</v>
      </c>
      <c r="L258" s="73">
        <v>2120.3419999999996</v>
      </c>
    </row>
    <row r="259" spans="1:12" x14ac:dyDescent="0.35">
      <c r="A259" s="1" t="s">
        <v>492</v>
      </c>
      <c r="B259" t="s">
        <v>493</v>
      </c>
      <c r="C259" t="s">
        <v>363</v>
      </c>
      <c r="D259" t="s">
        <v>364</v>
      </c>
      <c r="E259">
        <v>1</v>
      </c>
      <c r="F259" s="2">
        <v>780</v>
      </c>
      <c r="G259" s="3">
        <v>1284</v>
      </c>
      <c r="H259" s="3">
        <v>7.8</v>
      </c>
      <c r="I259" s="3">
        <v>36.659999999999997</v>
      </c>
      <c r="J259" s="3">
        <v>824.45999999999992</v>
      </c>
      <c r="K259" s="4">
        <v>0.35</v>
      </c>
      <c r="L259" s="73">
        <v>1496.7119999999998</v>
      </c>
    </row>
    <row r="260" spans="1:12" x14ac:dyDescent="0.35">
      <c r="A260" s="1" t="s">
        <v>494</v>
      </c>
      <c r="B260" t="s">
        <v>495</v>
      </c>
      <c r="C260" t="s">
        <v>26</v>
      </c>
      <c r="D260" t="s">
        <v>27</v>
      </c>
      <c r="E260">
        <v>1</v>
      </c>
      <c r="F260" s="2">
        <v>199.8</v>
      </c>
      <c r="G260" s="3">
        <v>328.9015</v>
      </c>
      <c r="H260" s="3">
        <v>1.9980000000000002</v>
      </c>
      <c r="I260" s="3">
        <v>9.3906000000000009</v>
      </c>
      <c r="J260" s="3">
        <v>211.18860000000001</v>
      </c>
      <c r="K260" s="4">
        <v>0.35</v>
      </c>
      <c r="L260" s="73">
        <v>383.38853538461541</v>
      </c>
    </row>
    <row r="261" spans="1:12" x14ac:dyDescent="0.35">
      <c r="A261" s="1" t="s">
        <v>496</v>
      </c>
      <c r="B261" t="s">
        <v>497</v>
      </c>
      <c r="C261" t="s">
        <v>26</v>
      </c>
      <c r="D261" t="s">
        <v>27</v>
      </c>
      <c r="E261">
        <v>1</v>
      </c>
      <c r="F261" s="2">
        <v>182.25</v>
      </c>
      <c r="G261" s="3">
        <v>300.01150000000001</v>
      </c>
      <c r="H261" s="3">
        <v>1.8225</v>
      </c>
      <c r="I261" s="3">
        <v>8.5657499999999995</v>
      </c>
      <c r="J261" s="3">
        <v>192.63825</v>
      </c>
      <c r="K261" s="4">
        <v>0.34999999999999992</v>
      </c>
      <c r="L261" s="73">
        <v>349.71251538461536</v>
      </c>
    </row>
    <row r="262" spans="1:12" x14ac:dyDescent="0.35">
      <c r="A262" s="1" t="s">
        <v>498</v>
      </c>
      <c r="B262" t="s">
        <v>499</v>
      </c>
      <c r="C262" t="s">
        <v>26</v>
      </c>
      <c r="D262" t="s">
        <v>27</v>
      </c>
      <c r="E262">
        <v>1</v>
      </c>
      <c r="F262" s="2">
        <v>118.19</v>
      </c>
      <c r="G262" s="3">
        <v>194.55889999999999</v>
      </c>
      <c r="H262" s="3">
        <v>1.1819</v>
      </c>
      <c r="I262" s="3">
        <v>5.5549299999999997</v>
      </c>
      <c r="J262" s="3">
        <v>124.92683</v>
      </c>
      <c r="K262" s="4">
        <v>0.35</v>
      </c>
      <c r="L262" s="73">
        <v>226.79024523076922</v>
      </c>
    </row>
    <row r="263" spans="1:12" x14ac:dyDescent="0.35">
      <c r="A263" s="1">
        <v>109325</v>
      </c>
      <c r="B263" t="s">
        <v>500</v>
      </c>
      <c r="C263" t="s">
        <v>13</v>
      </c>
      <c r="D263" t="s">
        <v>14</v>
      </c>
      <c r="E263">
        <v>1</v>
      </c>
      <c r="F263" s="2">
        <v>69</v>
      </c>
      <c r="G263" s="3">
        <v>113.58459999999999</v>
      </c>
      <c r="H263" s="3">
        <v>0.69000000000000006</v>
      </c>
      <c r="I263" s="3">
        <v>3.2429999999999999</v>
      </c>
      <c r="J263" s="3">
        <v>72.932999999999993</v>
      </c>
      <c r="K263" s="4">
        <v>0.35</v>
      </c>
      <c r="L263" s="73">
        <v>132.40144615384614</v>
      </c>
    </row>
    <row r="264" spans="1:12" x14ac:dyDescent="0.35">
      <c r="A264" s="1">
        <v>101472</v>
      </c>
      <c r="B264" t="s">
        <v>501</v>
      </c>
      <c r="C264" t="s">
        <v>13</v>
      </c>
      <c r="D264" t="s">
        <v>14</v>
      </c>
      <c r="E264">
        <v>1</v>
      </c>
      <c r="F264" s="2">
        <v>453.38</v>
      </c>
      <c r="G264" s="3">
        <v>746.33320000000003</v>
      </c>
      <c r="H264" s="3">
        <v>4.5338000000000003</v>
      </c>
      <c r="I264" s="3">
        <v>21.308859999999999</v>
      </c>
      <c r="J264" s="3">
        <v>479.22265999999996</v>
      </c>
      <c r="K264" s="4">
        <v>0.35</v>
      </c>
      <c r="L264" s="73">
        <v>869.97344430769226</v>
      </c>
    </row>
    <row r="265" spans="1:12" x14ac:dyDescent="0.35">
      <c r="A265" s="1">
        <v>101473</v>
      </c>
      <c r="B265" t="s">
        <v>502</v>
      </c>
      <c r="C265" t="s">
        <v>13</v>
      </c>
      <c r="D265" t="s">
        <v>14</v>
      </c>
      <c r="E265">
        <v>1</v>
      </c>
      <c r="F265" s="2">
        <v>346.89</v>
      </c>
      <c r="G265" s="3">
        <v>571.03430000000003</v>
      </c>
      <c r="H265" s="3">
        <v>3.4689000000000001</v>
      </c>
      <c r="I265" s="3">
        <v>16.303829999999998</v>
      </c>
      <c r="J265" s="3">
        <v>366.66273000000001</v>
      </c>
      <c r="K265" s="4">
        <v>0.35</v>
      </c>
      <c r="L265" s="73">
        <v>665.63387907692311</v>
      </c>
    </row>
    <row r="266" spans="1:12" x14ac:dyDescent="0.35">
      <c r="A266" s="1">
        <v>2084</v>
      </c>
      <c r="B266" t="s">
        <v>503</v>
      </c>
      <c r="C266" t="s">
        <v>46</v>
      </c>
      <c r="D266" t="s">
        <v>47</v>
      </c>
      <c r="E266">
        <v>1</v>
      </c>
      <c r="F266" s="2">
        <v>69.5</v>
      </c>
      <c r="G266" s="3">
        <v>114.40770000000001</v>
      </c>
      <c r="H266" s="3">
        <v>0.69500000000000006</v>
      </c>
      <c r="I266" s="3">
        <v>3.2665000000000002</v>
      </c>
      <c r="J266" s="3">
        <v>73.461499999999987</v>
      </c>
      <c r="K266" s="4">
        <v>0.35</v>
      </c>
      <c r="L266" s="73">
        <v>133.36087692307689</v>
      </c>
    </row>
    <row r="267" spans="1:12" x14ac:dyDescent="0.35">
      <c r="A267" s="1" t="s">
        <v>504</v>
      </c>
      <c r="B267" t="s">
        <v>505</v>
      </c>
      <c r="C267" t="s">
        <v>17</v>
      </c>
      <c r="D267" t="s">
        <v>18</v>
      </c>
      <c r="E267">
        <v>1</v>
      </c>
      <c r="F267" s="2">
        <v>45.76</v>
      </c>
      <c r="G267" s="3">
        <v>75.328000000000003</v>
      </c>
      <c r="H267" s="3">
        <v>0.45760000000000001</v>
      </c>
      <c r="I267" s="3">
        <v>2.1507199999999997</v>
      </c>
      <c r="J267" s="3">
        <v>48.368319999999997</v>
      </c>
      <c r="K267" s="4">
        <v>0.35</v>
      </c>
      <c r="L267" s="73">
        <v>87.807103999999981</v>
      </c>
    </row>
    <row r="268" spans="1:12" x14ac:dyDescent="0.35">
      <c r="A268" s="1" t="s">
        <v>506</v>
      </c>
      <c r="B268" t="s">
        <v>507</v>
      </c>
      <c r="C268" t="s">
        <v>17</v>
      </c>
      <c r="D268" t="s">
        <v>18</v>
      </c>
      <c r="E268">
        <v>1</v>
      </c>
      <c r="F268" s="2">
        <v>411.12</v>
      </c>
      <c r="G268" s="3">
        <v>676.76679999999999</v>
      </c>
      <c r="H268" s="3">
        <v>4.1112000000000002</v>
      </c>
      <c r="I268" s="3">
        <v>19.32264</v>
      </c>
      <c r="J268" s="3">
        <v>434.55383999999998</v>
      </c>
      <c r="K268" s="4">
        <v>0.34999999999999992</v>
      </c>
      <c r="L268" s="73">
        <v>788.88235569230756</v>
      </c>
    </row>
    <row r="269" spans="1:12" x14ac:dyDescent="0.35">
      <c r="A269" s="1">
        <v>40300</v>
      </c>
      <c r="B269" t="s">
        <v>508</v>
      </c>
      <c r="C269" t="s">
        <v>13</v>
      </c>
      <c r="D269" t="s">
        <v>14</v>
      </c>
      <c r="E269">
        <v>1</v>
      </c>
      <c r="F269" s="2">
        <v>337.59</v>
      </c>
      <c r="G269" s="3">
        <v>555.7251</v>
      </c>
      <c r="H269" s="3">
        <v>3.3758999999999997</v>
      </c>
      <c r="I269" s="3">
        <v>15.866729999999999</v>
      </c>
      <c r="J269" s="3">
        <v>356.83262999999999</v>
      </c>
      <c r="K269" s="4">
        <v>0.35000000000000003</v>
      </c>
      <c r="L269" s="73">
        <v>647.78846676923081</v>
      </c>
    </row>
    <row r="270" spans="1:12" x14ac:dyDescent="0.35">
      <c r="A270" s="1">
        <v>4855</v>
      </c>
      <c r="B270" t="s">
        <v>509</v>
      </c>
      <c r="C270" t="s">
        <v>46</v>
      </c>
      <c r="D270" t="s">
        <v>47</v>
      </c>
      <c r="E270">
        <v>1</v>
      </c>
      <c r="F270" s="2">
        <v>2244</v>
      </c>
      <c r="G270" s="3">
        <v>3693.9692</v>
      </c>
      <c r="H270" s="3">
        <v>22.44</v>
      </c>
      <c r="I270" s="3">
        <v>105.468</v>
      </c>
      <c r="J270" s="3">
        <v>2371.9079999999999</v>
      </c>
      <c r="K270" s="4">
        <v>0.35000000000000003</v>
      </c>
      <c r="L270" s="73">
        <v>4305.925292307692</v>
      </c>
    </row>
    <row r="271" spans="1:12" x14ac:dyDescent="0.35">
      <c r="A271" s="1" t="s">
        <v>510</v>
      </c>
      <c r="B271" t="s">
        <v>511</v>
      </c>
      <c r="C271" t="s">
        <v>46</v>
      </c>
      <c r="D271" t="s">
        <v>47</v>
      </c>
      <c r="E271">
        <v>1</v>
      </c>
      <c r="F271" s="2">
        <v>286</v>
      </c>
      <c r="G271" s="3">
        <v>470.8</v>
      </c>
      <c r="H271" s="3">
        <v>2.86</v>
      </c>
      <c r="I271" s="3">
        <v>13.442</v>
      </c>
      <c r="J271" s="3">
        <v>302.30200000000002</v>
      </c>
      <c r="K271" s="4">
        <v>0.35000000000000003</v>
      </c>
      <c r="L271" s="73">
        <v>548.7944</v>
      </c>
    </row>
    <row r="272" spans="1:12" x14ac:dyDescent="0.35">
      <c r="A272" s="1" t="s">
        <v>512</v>
      </c>
      <c r="B272" t="s">
        <v>513</v>
      </c>
      <c r="C272" t="s">
        <v>46</v>
      </c>
      <c r="D272" t="s">
        <v>47</v>
      </c>
      <c r="E272">
        <v>1</v>
      </c>
      <c r="F272" s="2">
        <v>233</v>
      </c>
      <c r="G272" s="3">
        <v>383.55380000000002</v>
      </c>
      <c r="H272" s="3">
        <v>2.33</v>
      </c>
      <c r="I272" s="3">
        <v>10.951000000000001</v>
      </c>
      <c r="J272" s="3">
        <v>246.28100000000001</v>
      </c>
      <c r="K272" s="4">
        <v>0.35</v>
      </c>
      <c r="L272" s="73">
        <v>447.09473846153844</v>
      </c>
    </row>
    <row r="273" spans="1:12" x14ac:dyDescent="0.35">
      <c r="A273" s="1">
        <v>800015148</v>
      </c>
      <c r="B273" t="s">
        <v>514</v>
      </c>
      <c r="C273" t="s">
        <v>363</v>
      </c>
      <c r="D273" t="s">
        <v>364</v>
      </c>
      <c r="E273">
        <v>1</v>
      </c>
      <c r="F273" s="2">
        <v>51.08</v>
      </c>
      <c r="G273" s="3">
        <v>84.085499999999996</v>
      </c>
      <c r="H273" s="3">
        <v>0.51080000000000003</v>
      </c>
      <c r="I273" s="3">
        <v>2.40076</v>
      </c>
      <c r="J273" s="3">
        <v>53.99156</v>
      </c>
      <c r="K273" s="4">
        <v>0.35</v>
      </c>
      <c r="L273" s="73">
        <v>98.015447384615385</v>
      </c>
    </row>
    <row r="274" spans="1:12" x14ac:dyDescent="0.35">
      <c r="A274" s="1">
        <v>800015450</v>
      </c>
      <c r="B274" t="s">
        <v>515</v>
      </c>
      <c r="C274" t="s">
        <v>363</v>
      </c>
      <c r="D274" t="s">
        <v>364</v>
      </c>
      <c r="E274">
        <v>1</v>
      </c>
      <c r="F274" s="2">
        <v>51.61</v>
      </c>
      <c r="G274" s="3">
        <v>84.957999999999998</v>
      </c>
      <c r="H274" s="3">
        <v>0.5161</v>
      </c>
      <c r="I274" s="3">
        <v>2.4256699999999998</v>
      </c>
      <c r="J274" s="3">
        <v>54.551769999999998</v>
      </c>
      <c r="K274" s="4">
        <v>0.35</v>
      </c>
      <c r="L274" s="73">
        <v>99.032443999999998</v>
      </c>
    </row>
    <row r="275" spans="1:12" x14ac:dyDescent="0.35">
      <c r="A275" s="1" t="s">
        <v>516</v>
      </c>
      <c r="B275" t="s">
        <v>517</v>
      </c>
      <c r="C275" t="s">
        <v>46</v>
      </c>
      <c r="D275" t="s">
        <v>47</v>
      </c>
      <c r="E275">
        <v>1</v>
      </c>
      <c r="F275" s="2">
        <v>612</v>
      </c>
      <c r="G275" s="3">
        <v>1007.4462</v>
      </c>
      <c r="H275" s="3">
        <v>6.12</v>
      </c>
      <c r="I275" s="3">
        <v>28.763999999999999</v>
      </c>
      <c r="J275" s="3">
        <v>646.88400000000001</v>
      </c>
      <c r="K275" s="4">
        <v>0.35</v>
      </c>
      <c r="L275" s="73">
        <v>1174.3432615384615</v>
      </c>
    </row>
    <row r="276" spans="1:12" x14ac:dyDescent="0.35">
      <c r="A276" s="1" t="s">
        <v>518</v>
      </c>
      <c r="B276" t="s">
        <v>519</v>
      </c>
      <c r="C276" t="s">
        <v>17</v>
      </c>
      <c r="D276" t="s">
        <v>18</v>
      </c>
      <c r="E276">
        <v>1</v>
      </c>
      <c r="F276" s="2">
        <v>8</v>
      </c>
      <c r="G276" s="3">
        <v>13.1692</v>
      </c>
      <c r="H276" s="3">
        <v>0.08</v>
      </c>
      <c r="I276" s="3">
        <v>0.376</v>
      </c>
      <c r="J276" s="3">
        <v>8.4559999999999995</v>
      </c>
      <c r="K276" s="4">
        <v>0.35</v>
      </c>
      <c r="L276" s="73">
        <v>15.350892307692307</v>
      </c>
    </row>
    <row r="277" spans="1:12" x14ac:dyDescent="0.35">
      <c r="A277" s="1" t="s">
        <v>520</v>
      </c>
      <c r="B277" t="s">
        <v>521</v>
      </c>
      <c r="C277" t="s">
        <v>17</v>
      </c>
      <c r="D277" t="s">
        <v>18</v>
      </c>
      <c r="E277">
        <v>1</v>
      </c>
      <c r="F277" s="2">
        <v>19</v>
      </c>
      <c r="G277" s="3">
        <v>31.276900000000001</v>
      </c>
      <c r="H277" s="3">
        <v>0.19</v>
      </c>
      <c r="I277" s="3">
        <v>0.89300000000000002</v>
      </c>
      <c r="J277" s="3">
        <v>20.083000000000002</v>
      </c>
      <c r="K277" s="4">
        <v>0.35000000000000003</v>
      </c>
      <c r="L277" s="73">
        <v>36.458369230769236</v>
      </c>
    </row>
    <row r="278" spans="1:12" x14ac:dyDescent="0.35">
      <c r="A278" s="1" t="s">
        <v>522</v>
      </c>
      <c r="B278" t="s">
        <v>523</v>
      </c>
      <c r="C278" t="s">
        <v>29</v>
      </c>
      <c r="D278" t="s">
        <v>30</v>
      </c>
      <c r="E278">
        <v>1</v>
      </c>
      <c r="F278" s="2">
        <v>88.5</v>
      </c>
      <c r="G278" s="3">
        <v>145.68459999999999</v>
      </c>
      <c r="H278" s="3">
        <v>0.88500000000000001</v>
      </c>
      <c r="I278" s="3">
        <v>4.1595000000000004</v>
      </c>
      <c r="J278" s="3">
        <v>93.544499999999999</v>
      </c>
      <c r="K278" s="4">
        <v>0.35000000000000003</v>
      </c>
      <c r="L278" s="73">
        <v>169.81924615384617</v>
      </c>
    </row>
    <row r="279" spans="1:12" x14ac:dyDescent="0.35">
      <c r="A279" s="1" t="s">
        <v>524</v>
      </c>
      <c r="B279" t="s">
        <v>525</v>
      </c>
      <c r="C279" t="s">
        <v>363</v>
      </c>
      <c r="D279" t="s">
        <v>364</v>
      </c>
      <c r="E279">
        <v>1</v>
      </c>
      <c r="F279" s="2">
        <v>676</v>
      </c>
      <c r="G279" s="3">
        <v>1112.8</v>
      </c>
      <c r="H279" s="3">
        <v>6.76</v>
      </c>
      <c r="I279" s="3">
        <v>31.771999999999998</v>
      </c>
      <c r="J279" s="3">
        <v>714.53200000000004</v>
      </c>
      <c r="K279" s="4">
        <v>0.34999999999999992</v>
      </c>
      <c r="L279" s="73">
        <v>1297.1504</v>
      </c>
    </row>
    <row r="280" spans="1:12" x14ac:dyDescent="0.35">
      <c r="A280" s="1" t="s">
        <v>526</v>
      </c>
      <c r="B280" t="s">
        <v>527</v>
      </c>
      <c r="C280" t="s">
        <v>17</v>
      </c>
      <c r="D280" t="s">
        <v>18</v>
      </c>
      <c r="E280">
        <v>1</v>
      </c>
      <c r="F280" s="2">
        <v>142</v>
      </c>
      <c r="G280" s="3">
        <v>233.75380000000001</v>
      </c>
      <c r="H280" s="3">
        <v>1.42</v>
      </c>
      <c r="I280" s="3">
        <v>6.6740000000000004</v>
      </c>
      <c r="J280" s="3">
        <v>150.09399999999999</v>
      </c>
      <c r="K280" s="4">
        <v>0.34999999999999992</v>
      </c>
      <c r="L280" s="73">
        <v>272.47833846153844</v>
      </c>
    </row>
    <row r="281" spans="1:12" x14ac:dyDescent="0.35">
      <c r="A281" s="1" t="s">
        <v>528</v>
      </c>
      <c r="B281" t="s">
        <v>529</v>
      </c>
      <c r="C281" t="s">
        <v>363</v>
      </c>
      <c r="D281" t="s">
        <v>364</v>
      </c>
      <c r="E281">
        <v>1</v>
      </c>
      <c r="F281" s="2">
        <v>400</v>
      </c>
      <c r="G281" s="3">
        <v>658.4615</v>
      </c>
      <c r="H281" s="3">
        <v>4</v>
      </c>
      <c r="I281" s="3">
        <v>18.8</v>
      </c>
      <c r="J281" s="3">
        <v>422.8</v>
      </c>
      <c r="K281" s="4">
        <v>0.35</v>
      </c>
      <c r="L281" s="73">
        <v>767.54461538461533</v>
      </c>
    </row>
    <row r="282" spans="1:12" x14ac:dyDescent="0.35">
      <c r="A282" s="1" t="s">
        <v>530</v>
      </c>
      <c r="B282" t="s">
        <v>531</v>
      </c>
      <c r="C282" t="s">
        <v>17</v>
      </c>
      <c r="D282" t="s">
        <v>18</v>
      </c>
      <c r="E282">
        <v>1</v>
      </c>
      <c r="F282" s="2">
        <v>816</v>
      </c>
      <c r="G282" s="3">
        <v>1343.2615000000001</v>
      </c>
      <c r="H282" s="3">
        <v>8.16</v>
      </c>
      <c r="I282" s="3">
        <v>38.351999999999997</v>
      </c>
      <c r="J282" s="3">
        <v>862.51199999999994</v>
      </c>
      <c r="K282" s="4">
        <v>0.35</v>
      </c>
      <c r="L282" s="73">
        <v>1565.7910153846153</v>
      </c>
    </row>
    <row r="283" spans="1:12" x14ac:dyDescent="0.35">
      <c r="A283" s="1" t="s">
        <v>532</v>
      </c>
      <c r="B283" t="s">
        <v>533</v>
      </c>
      <c r="C283" t="s">
        <v>363</v>
      </c>
      <c r="D283" t="s">
        <v>364</v>
      </c>
      <c r="E283">
        <v>1</v>
      </c>
      <c r="F283" s="2">
        <v>452.42</v>
      </c>
      <c r="G283" s="3">
        <v>744.75289999999995</v>
      </c>
      <c r="H283" s="3">
        <v>4.5242000000000004</v>
      </c>
      <c r="I283" s="3">
        <v>21.263740000000002</v>
      </c>
      <c r="J283" s="3">
        <v>478.20794000000001</v>
      </c>
      <c r="K283" s="4">
        <v>0.34999999999999992</v>
      </c>
      <c r="L283" s="73">
        <v>868.13133723076908</v>
      </c>
    </row>
    <row r="284" spans="1:12" x14ac:dyDescent="0.35">
      <c r="A284" s="1" t="s">
        <v>534</v>
      </c>
      <c r="B284" t="s">
        <v>535</v>
      </c>
      <c r="C284" t="s">
        <v>363</v>
      </c>
      <c r="D284" t="s">
        <v>364</v>
      </c>
      <c r="E284">
        <v>1</v>
      </c>
      <c r="F284" s="2">
        <v>868.28</v>
      </c>
      <c r="G284" s="3">
        <v>1429.3225</v>
      </c>
      <c r="H284" s="3">
        <v>8.6828000000000003</v>
      </c>
      <c r="I284" s="3">
        <v>40.809159999999999</v>
      </c>
      <c r="J284" s="3">
        <v>917.77196000000004</v>
      </c>
      <c r="K284" s="4">
        <v>0.34999999999999992</v>
      </c>
      <c r="L284" s="73">
        <v>1666.1090966153845</v>
      </c>
    </row>
    <row r="285" spans="1:12" x14ac:dyDescent="0.35">
      <c r="A285" s="1" t="s">
        <v>536</v>
      </c>
      <c r="B285" t="s">
        <v>537</v>
      </c>
      <c r="C285" t="s">
        <v>34</v>
      </c>
      <c r="D285" t="s">
        <v>35</v>
      </c>
      <c r="E285">
        <v>1</v>
      </c>
      <c r="F285" s="2">
        <v>10440</v>
      </c>
      <c r="G285" s="3">
        <v>17185.846000000001</v>
      </c>
      <c r="H285" s="3">
        <v>104.4</v>
      </c>
      <c r="I285" s="3">
        <v>490.68</v>
      </c>
      <c r="J285" s="3">
        <v>11035.08</v>
      </c>
      <c r="K285" s="4">
        <v>0.35</v>
      </c>
      <c r="L285" s="73">
        <v>20032.914461538461</v>
      </c>
    </row>
    <row r="286" spans="1:12" x14ac:dyDescent="0.35">
      <c r="A286" s="1" t="s">
        <v>538</v>
      </c>
      <c r="B286" t="s">
        <v>539</v>
      </c>
      <c r="C286" t="s">
        <v>26</v>
      </c>
      <c r="D286" t="s">
        <v>27</v>
      </c>
      <c r="E286">
        <v>1</v>
      </c>
      <c r="F286" s="2">
        <v>50</v>
      </c>
      <c r="G286" s="3">
        <v>82.307699999999997</v>
      </c>
      <c r="H286" s="3">
        <v>0.5</v>
      </c>
      <c r="I286" s="3">
        <v>2.35</v>
      </c>
      <c r="J286" s="3">
        <v>52.85</v>
      </c>
      <c r="K286" s="4">
        <v>0.35</v>
      </c>
      <c r="L286" s="73">
        <v>95.943076923076916</v>
      </c>
    </row>
    <row r="287" spans="1:12" x14ac:dyDescent="0.35">
      <c r="A287" s="1" t="s">
        <v>540</v>
      </c>
      <c r="B287" t="s">
        <v>541</v>
      </c>
      <c r="C287" t="s">
        <v>26</v>
      </c>
      <c r="D287" t="s">
        <v>27</v>
      </c>
      <c r="E287">
        <v>1</v>
      </c>
      <c r="F287" s="2">
        <v>2597</v>
      </c>
      <c r="G287" s="3">
        <v>4275.0614999999998</v>
      </c>
      <c r="H287" s="3">
        <v>25.97</v>
      </c>
      <c r="I287" s="3">
        <v>122.059</v>
      </c>
      <c r="J287" s="3">
        <v>2745.029</v>
      </c>
      <c r="K287" s="4">
        <v>0.34999999999999992</v>
      </c>
      <c r="L287" s="73">
        <v>4983.2834153846143</v>
      </c>
    </row>
    <row r="288" spans="1:12" x14ac:dyDescent="0.35">
      <c r="A288" s="1" t="s">
        <v>542</v>
      </c>
      <c r="B288" t="s">
        <v>543</v>
      </c>
      <c r="C288" t="s">
        <v>26</v>
      </c>
      <c r="D288" t="s">
        <v>27</v>
      </c>
      <c r="E288">
        <v>1</v>
      </c>
      <c r="F288" s="2">
        <v>1299</v>
      </c>
      <c r="G288" s="3">
        <v>2138.3537999999999</v>
      </c>
      <c r="H288" s="3">
        <v>12.99</v>
      </c>
      <c r="I288" s="3">
        <v>61.052999999999997</v>
      </c>
      <c r="J288" s="3">
        <v>1373.0430000000001</v>
      </c>
      <c r="K288" s="4">
        <v>0.35000000000000003</v>
      </c>
      <c r="L288" s="73">
        <v>2492.6011384615385</v>
      </c>
    </row>
    <row r="289" spans="1:12" x14ac:dyDescent="0.35">
      <c r="A289" s="1" t="s">
        <v>544</v>
      </c>
      <c r="B289" t="s">
        <v>398</v>
      </c>
      <c r="C289" t="s">
        <v>26</v>
      </c>
      <c r="D289" t="s">
        <v>27</v>
      </c>
      <c r="E289">
        <v>1</v>
      </c>
      <c r="F289" s="2">
        <v>49.68</v>
      </c>
      <c r="G289" s="3">
        <v>81.780900000000003</v>
      </c>
      <c r="H289" s="3">
        <v>0.49680000000000002</v>
      </c>
      <c r="I289" s="3">
        <v>2.3349600000000001</v>
      </c>
      <c r="J289" s="3">
        <v>52.511760000000002</v>
      </c>
      <c r="K289" s="4">
        <v>0.34999999999999992</v>
      </c>
      <c r="L289" s="73">
        <v>95.329041230769221</v>
      </c>
    </row>
    <row r="290" spans="1:12" x14ac:dyDescent="0.35">
      <c r="A290" s="1" t="s">
        <v>545</v>
      </c>
      <c r="B290" t="s">
        <v>546</v>
      </c>
      <c r="C290" t="s">
        <v>26</v>
      </c>
      <c r="D290" t="s">
        <v>27</v>
      </c>
      <c r="E290">
        <v>1</v>
      </c>
      <c r="F290" s="2">
        <v>206</v>
      </c>
      <c r="G290" s="3">
        <v>339.10770000000002</v>
      </c>
      <c r="H290" s="3">
        <v>2.06</v>
      </c>
      <c r="I290" s="3">
        <v>9.6820000000000004</v>
      </c>
      <c r="J290" s="3">
        <v>217.74199999999999</v>
      </c>
      <c r="K290" s="4">
        <v>0.35</v>
      </c>
      <c r="L290" s="73">
        <v>395.28547692307689</v>
      </c>
    </row>
    <row r="291" spans="1:12" x14ac:dyDescent="0.35">
      <c r="A291" s="1" t="s">
        <v>547</v>
      </c>
      <c r="B291" t="s">
        <v>548</v>
      </c>
      <c r="C291" t="s">
        <v>26</v>
      </c>
      <c r="D291" t="s">
        <v>27</v>
      </c>
      <c r="E291">
        <v>1</v>
      </c>
      <c r="F291" s="2">
        <v>449.1</v>
      </c>
      <c r="G291" s="3">
        <v>739.28769999999997</v>
      </c>
      <c r="H291" s="3">
        <v>4.4910000000000005</v>
      </c>
      <c r="I291" s="3">
        <v>21.107700000000001</v>
      </c>
      <c r="J291" s="3">
        <v>474.69870000000003</v>
      </c>
      <c r="K291" s="4">
        <v>0.35</v>
      </c>
      <c r="L291" s="73">
        <v>861.76071692307687</v>
      </c>
    </row>
    <row r="292" spans="1:12" x14ac:dyDescent="0.35">
      <c r="A292" s="1" t="s">
        <v>549</v>
      </c>
      <c r="B292" t="s">
        <v>550</v>
      </c>
      <c r="C292" t="s">
        <v>363</v>
      </c>
      <c r="D292" t="s">
        <v>364</v>
      </c>
      <c r="E292">
        <v>1</v>
      </c>
      <c r="F292" s="2">
        <v>520</v>
      </c>
      <c r="G292" s="3">
        <v>856</v>
      </c>
      <c r="H292" s="3">
        <v>5.2</v>
      </c>
      <c r="I292" s="3">
        <v>24.44</v>
      </c>
      <c r="J292" s="3">
        <v>549.6400000000001</v>
      </c>
      <c r="K292" s="4">
        <v>0.35</v>
      </c>
      <c r="L292" s="73">
        <v>997.80800000000022</v>
      </c>
    </row>
    <row r="293" spans="1:12" x14ac:dyDescent="0.35">
      <c r="A293" s="1" t="s">
        <v>551</v>
      </c>
      <c r="B293" t="s">
        <v>552</v>
      </c>
      <c r="C293" t="s">
        <v>26</v>
      </c>
      <c r="D293" t="s">
        <v>27</v>
      </c>
      <c r="E293">
        <v>1</v>
      </c>
      <c r="F293" s="2">
        <v>50</v>
      </c>
      <c r="G293" s="3">
        <v>82.307699999999997</v>
      </c>
      <c r="H293" s="3">
        <v>0.5</v>
      </c>
      <c r="I293" s="3">
        <v>2.35</v>
      </c>
      <c r="J293" s="3">
        <v>52.85</v>
      </c>
      <c r="K293" s="4">
        <v>0.35</v>
      </c>
      <c r="L293" s="73">
        <v>95.943076923076916</v>
      </c>
    </row>
    <row r="294" spans="1:12" x14ac:dyDescent="0.35">
      <c r="A294" s="1" t="s">
        <v>553</v>
      </c>
      <c r="B294" t="s">
        <v>554</v>
      </c>
      <c r="C294" t="s">
        <v>29</v>
      </c>
      <c r="D294" t="s">
        <v>30</v>
      </c>
      <c r="E294">
        <v>1</v>
      </c>
      <c r="F294" s="2">
        <v>43.13</v>
      </c>
      <c r="G294" s="3">
        <v>70.998599999999996</v>
      </c>
      <c r="H294" s="3">
        <v>0.43130000000000002</v>
      </c>
      <c r="I294" s="3">
        <v>2.02711</v>
      </c>
      <c r="J294" s="3">
        <v>45.588410000000003</v>
      </c>
      <c r="K294" s="4">
        <v>0.35000000000000003</v>
      </c>
      <c r="L294" s="73">
        <v>82.760498153846157</v>
      </c>
    </row>
    <row r="295" spans="1:12" x14ac:dyDescent="0.35">
      <c r="A295" s="1" t="s">
        <v>555</v>
      </c>
      <c r="B295" t="s">
        <v>556</v>
      </c>
      <c r="C295" t="s">
        <v>29</v>
      </c>
      <c r="D295" t="s">
        <v>30</v>
      </c>
      <c r="E295">
        <v>1</v>
      </c>
      <c r="F295" s="2">
        <v>6468.75</v>
      </c>
      <c r="G295" s="3">
        <v>10648.557000000001</v>
      </c>
      <c r="H295" s="3">
        <v>64.6875</v>
      </c>
      <c r="I295" s="3">
        <v>304.03125</v>
      </c>
      <c r="J295" s="3">
        <v>6837.46875</v>
      </c>
      <c r="K295" s="4">
        <v>0.34999999999999992</v>
      </c>
      <c r="L295" s="73">
        <v>12412.635576923076</v>
      </c>
    </row>
    <row r="296" spans="1:12" x14ac:dyDescent="0.35">
      <c r="A296" s="1" t="s">
        <v>557</v>
      </c>
      <c r="B296" t="s">
        <v>558</v>
      </c>
      <c r="C296" t="s">
        <v>29</v>
      </c>
      <c r="D296" t="s">
        <v>30</v>
      </c>
      <c r="E296">
        <v>1</v>
      </c>
      <c r="F296" s="2">
        <v>1725</v>
      </c>
      <c r="G296" s="3">
        <v>2839.6154000000001</v>
      </c>
      <c r="H296" s="3">
        <v>17.25</v>
      </c>
      <c r="I296" s="3">
        <v>81.075000000000003</v>
      </c>
      <c r="J296" s="3">
        <v>1823.325</v>
      </c>
      <c r="K296" s="4">
        <v>0.35000000000000003</v>
      </c>
      <c r="L296" s="73">
        <v>3310.0361538461539</v>
      </c>
    </row>
    <row r="297" spans="1:12" x14ac:dyDescent="0.35">
      <c r="A297" s="1" t="s">
        <v>559</v>
      </c>
      <c r="B297" t="s">
        <v>560</v>
      </c>
      <c r="C297" t="s">
        <v>17</v>
      </c>
      <c r="D297" t="s">
        <v>18</v>
      </c>
      <c r="E297">
        <v>1</v>
      </c>
      <c r="F297" s="2">
        <v>5</v>
      </c>
      <c r="G297" s="3">
        <v>8.2308000000000003</v>
      </c>
      <c r="H297" s="3">
        <v>0.05</v>
      </c>
      <c r="I297" s="3">
        <v>0.23499999999999999</v>
      </c>
      <c r="J297" s="3">
        <v>5.2850000000000001</v>
      </c>
      <c r="K297" s="4">
        <v>0.34999999999999992</v>
      </c>
      <c r="L297" s="73">
        <v>9.5943076923076909</v>
      </c>
    </row>
    <row r="298" spans="1:12" x14ac:dyDescent="0.35">
      <c r="A298" s="1" t="s">
        <v>561</v>
      </c>
      <c r="B298" t="s">
        <v>562</v>
      </c>
      <c r="C298" t="s">
        <v>26</v>
      </c>
      <c r="D298" t="s">
        <v>27</v>
      </c>
      <c r="E298">
        <v>1</v>
      </c>
      <c r="F298" s="2">
        <v>7221.54</v>
      </c>
      <c r="G298" s="3">
        <v>11887.764999999999</v>
      </c>
      <c r="H298" s="3">
        <v>72.215400000000002</v>
      </c>
      <c r="I298" s="3">
        <v>339.41237999999998</v>
      </c>
      <c r="J298" s="3">
        <v>7633.1677799999998</v>
      </c>
      <c r="K298" s="4">
        <v>0.34999999999999992</v>
      </c>
      <c r="L298" s="73">
        <v>13857.135354461538</v>
      </c>
    </row>
    <row r="299" spans="1:12" x14ac:dyDescent="0.35">
      <c r="A299" s="1" t="s">
        <v>563</v>
      </c>
      <c r="B299" t="s">
        <v>564</v>
      </c>
      <c r="C299" t="s">
        <v>363</v>
      </c>
      <c r="D299" t="s">
        <v>364</v>
      </c>
      <c r="E299">
        <v>1</v>
      </c>
      <c r="F299" s="2">
        <v>123.75</v>
      </c>
      <c r="G299" s="3">
        <v>203.7115</v>
      </c>
      <c r="H299" s="3">
        <v>1.2375</v>
      </c>
      <c r="I299" s="3">
        <v>5.8162500000000001</v>
      </c>
      <c r="J299" s="3">
        <v>130.80375000000001</v>
      </c>
      <c r="K299" s="4">
        <v>0.35</v>
      </c>
      <c r="L299" s="73">
        <v>237.45911538461539</v>
      </c>
    </row>
    <row r="300" spans="1:12" x14ac:dyDescent="0.35">
      <c r="A300" s="1" t="s">
        <v>565</v>
      </c>
      <c r="B300" t="s">
        <v>566</v>
      </c>
      <c r="C300" t="s">
        <v>363</v>
      </c>
      <c r="D300" t="s">
        <v>364</v>
      </c>
      <c r="E300">
        <v>1</v>
      </c>
      <c r="F300" s="2">
        <v>157.5</v>
      </c>
      <c r="G300" s="3">
        <v>259.26920000000001</v>
      </c>
      <c r="H300" s="3">
        <v>1.575</v>
      </c>
      <c r="I300" s="3">
        <v>7.4024999999999999</v>
      </c>
      <c r="J300" s="3">
        <v>166.47749999999999</v>
      </c>
      <c r="K300" s="4">
        <v>0.35</v>
      </c>
      <c r="L300" s="73">
        <v>302.22069230769227</v>
      </c>
    </row>
    <row r="301" spans="1:12" x14ac:dyDescent="0.35">
      <c r="A301" s="1" t="s">
        <v>567</v>
      </c>
      <c r="B301" t="s">
        <v>568</v>
      </c>
      <c r="C301" t="s">
        <v>26</v>
      </c>
      <c r="D301" t="s">
        <v>27</v>
      </c>
      <c r="E301">
        <v>1</v>
      </c>
      <c r="F301" s="2">
        <v>256.68</v>
      </c>
      <c r="G301" s="3">
        <v>422.53480000000002</v>
      </c>
      <c r="H301" s="3">
        <v>2.5668000000000002</v>
      </c>
      <c r="I301" s="3">
        <v>12.06396</v>
      </c>
      <c r="J301" s="3">
        <v>271.31076000000002</v>
      </c>
      <c r="K301" s="4">
        <v>0.35</v>
      </c>
      <c r="L301" s="73">
        <v>492.53337969230773</v>
      </c>
    </row>
    <row r="302" spans="1:12" x14ac:dyDescent="0.35">
      <c r="A302" s="1" t="s">
        <v>569</v>
      </c>
      <c r="B302" t="s">
        <v>570</v>
      </c>
      <c r="C302" t="s">
        <v>26</v>
      </c>
      <c r="D302" t="s">
        <v>27</v>
      </c>
      <c r="E302">
        <v>1</v>
      </c>
      <c r="F302" s="2">
        <v>1500</v>
      </c>
      <c r="G302" s="3">
        <v>2469.2307999999998</v>
      </c>
      <c r="H302" s="3">
        <v>15</v>
      </c>
      <c r="I302" s="3">
        <v>70.5</v>
      </c>
      <c r="J302" s="3">
        <v>1585.5</v>
      </c>
      <c r="K302" s="4">
        <v>0.35</v>
      </c>
      <c r="L302" s="73">
        <v>2878.2923076923075</v>
      </c>
    </row>
    <row r="303" spans="1:12" x14ac:dyDescent="0.35">
      <c r="A303" s="1" t="s">
        <v>571</v>
      </c>
      <c r="B303" t="s">
        <v>572</v>
      </c>
      <c r="C303" t="s">
        <v>26</v>
      </c>
      <c r="D303" t="s">
        <v>27</v>
      </c>
      <c r="E303">
        <v>1</v>
      </c>
      <c r="F303" s="2">
        <v>4440</v>
      </c>
      <c r="G303" s="3">
        <v>7308.9231</v>
      </c>
      <c r="H303" s="3">
        <v>44.4</v>
      </c>
      <c r="I303" s="3">
        <v>208.68</v>
      </c>
      <c r="J303" s="3">
        <v>4693.08</v>
      </c>
      <c r="K303" s="4">
        <v>0.35000000000000003</v>
      </c>
      <c r="L303" s="73">
        <v>8519.7452307692311</v>
      </c>
    </row>
    <row r="304" spans="1:12" x14ac:dyDescent="0.35">
      <c r="A304" s="1" t="s">
        <v>573</v>
      </c>
      <c r="B304" t="s">
        <v>574</v>
      </c>
      <c r="C304" t="s">
        <v>363</v>
      </c>
      <c r="D304" t="s">
        <v>364</v>
      </c>
      <c r="E304">
        <v>1</v>
      </c>
      <c r="F304" s="2">
        <v>168.75</v>
      </c>
      <c r="G304" s="3">
        <v>277.7885</v>
      </c>
      <c r="H304" s="3">
        <v>1.6875</v>
      </c>
      <c r="I304" s="3">
        <v>7.9312500000000004</v>
      </c>
      <c r="J304" s="3">
        <v>178.36875000000001</v>
      </c>
      <c r="K304" s="4">
        <v>0.35</v>
      </c>
      <c r="L304" s="73">
        <v>323.80788461538464</v>
      </c>
    </row>
    <row r="305" spans="1:12" x14ac:dyDescent="0.35">
      <c r="A305" s="1" t="s">
        <v>575</v>
      </c>
      <c r="B305" t="s">
        <v>576</v>
      </c>
      <c r="C305" t="s">
        <v>363</v>
      </c>
      <c r="D305" t="s">
        <v>364</v>
      </c>
      <c r="E305">
        <v>1</v>
      </c>
      <c r="F305" s="2">
        <v>44.8</v>
      </c>
      <c r="G305" s="3">
        <v>73.747699999999995</v>
      </c>
      <c r="H305" s="3">
        <v>0.44799999999999995</v>
      </c>
      <c r="I305" s="3">
        <v>2.1055999999999999</v>
      </c>
      <c r="J305" s="3">
        <v>47.3536</v>
      </c>
      <c r="K305" s="4">
        <v>0.35</v>
      </c>
      <c r="L305" s="73">
        <v>85.96499692307691</v>
      </c>
    </row>
    <row r="306" spans="1:12" x14ac:dyDescent="0.35">
      <c r="A306" s="1" t="s">
        <v>577</v>
      </c>
      <c r="B306" t="s">
        <v>578</v>
      </c>
      <c r="C306" t="s">
        <v>363</v>
      </c>
      <c r="D306" t="s">
        <v>364</v>
      </c>
      <c r="E306">
        <v>1</v>
      </c>
      <c r="F306" s="2">
        <v>168.75</v>
      </c>
      <c r="G306" s="3">
        <v>277.7885</v>
      </c>
      <c r="H306" s="3">
        <v>1.6875</v>
      </c>
      <c r="I306" s="3">
        <v>7.9312500000000004</v>
      </c>
      <c r="J306" s="3">
        <v>178.36875000000001</v>
      </c>
      <c r="K306" s="4">
        <v>0.35</v>
      </c>
      <c r="L306" s="73">
        <v>323.80788461538464</v>
      </c>
    </row>
    <row r="307" spans="1:12" x14ac:dyDescent="0.35">
      <c r="A307" s="1" t="s">
        <v>579</v>
      </c>
      <c r="B307" t="s">
        <v>580</v>
      </c>
      <c r="C307" t="s">
        <v>26</v>
      </c>
      <c r="D307" t="s">
        <v>27</v>
      </c>
      <c r="E307">
        <v>1</v>
      </c>
      <c r="F307" s="2">
        <v>1766</v>
      </c>
      <c r="G307" s="3">
        <v>2907.1077</v>
      </c>
      <c r="H307" s="3">
        <v>17.66</v>
      </c>
      <c r="I307" s="3">
        <v>83.001999999999995</v>
      </c>
      <c r="J307" s="3">
        <v>1866.662</v>
      </c>
      <c r="K307" s="4">
        <v>0.35000000000000003</v>
      </c>
      <c r="L307" s="73">
        <v>3388.7094769230771</v>
      </c>
    </row>
    <row r="308" spans="1:12" x14ac:dyDescent="0.35">
      <c r="A308" s="1" t="s">
        <v>581</v>
      </c>
      <c r="B308" t="s">
        <v>582</v>
      </c>
      <c r="C308" t="s">
        <v>363</v>
      </c>
      <c r="D308" t="s">
        <v>364</v>
      </c>
      <c r="E308">
        <v>1</v>
      </c>
      <c r="F308" s="2">
        <v>16.8</v>
      </c>
      <c r="G308" s="3">
        <v>27.6554</v>
      </c>
      <c r="H308" s="3">
        <v>0.16800000000000001</v>
      </c>
      <c r="I308" s="3">
        <v>0.78960000000000008</v>
      </c>
      <c r="J308" s="3">
        <v>17.7576</v>
      </c>
      <c r="K308" s="4">
        <v>0.35</v>
      </c>
      <c r="L308" s="73">
        <v>32.236873846153841</v>
      </c>
    </row>
    <row r="309" spans="1:12" x14ac:dyDescent="0.35">
      <c r="A309" s="1" t="s">
        <v>583</v>
      </c>
      <c r="B309" t="s">
        <v>584</v>
      </c>
      <c r="C309" t="s">
        <v>26</v>
      </c>
      <c r="D309" t="s">
        <v>27</v>
      </c>
      <c r="E309">
        <v>1</v>
      </c>
      <c r="F309" s="2">
        <v>40.5</v>
      </c>
      <c r="G309" s="3">
        <v>66.669200000000004</v>
      </c>
      <c r="H309" s="3">
        <v>0.40500000000000003</v>
      </c>
      <c r="I309" s="3">
        <v>1.9035</v>
      </c>
      <c r="J309" s="3">
        <v>42.808500000000002</v>
      </c>
      <c r="K309" s="4">
        <v>0.35000000000000003</v>
      </c>
      <c r="L309" s="73">
        <v>77.713892307692319</v>
      </c>
    </row>
    <row r="310" spans="1:12" x14ac:dyDescent="0.35">
      <c r="A310" s="1" t="s">
        <v>585</v>
      </c>
      <c r="B310" t="s">
        <v>586</v>
      </c>
      <c r="C310" t="s">
        <v>26</v>
      </c>
      <c r="D310" t="s">
        <v>27</v>
      </c>
      <c r="E310">
        <v>1</v>
      </c>
      <c r="F310" s="2">
        <v>1351.02</v>
      </c>
      <c r="G310" s="3">
        <v>2223.9868000000001</v>
      </c>
      <c r="H310" s="3">
        <v>13.510199999999999</v>
      </c>
      <c r="I310" s="3">
        <v>63.49794</v>
      </c>
      <c r="J310" s="3">
        <v>1428.0281399999999</v>
      </c>
      <c r="K310" s="4">
        <v>0.35</v>
      </c>
      <c r="L310" s="73">
        <v>2592.4203156923077</v>
      </c>
    </row>
    <row r="311" spans="1:12" x14ac:dyDescent="0.35">
      <c r="A311" s="1" t="s">
        <v>587</v>
      </c>
      <c r="B311" t="s">
        <v>588</v>
      </c>
      <c r="C311" t="s">
        <v>26</v>
      </c>
      <c r="D311" t="s">
        <v>27</v>
      </c>
      <c r="E311">
        <v>1</v>
      </c>
      <c r="F311" s="2">
        <v>261</v>
      </c>
      <c r="G311" s="3">
        <v>429.64620000000002</v>
      </c>
      <c r="H311" s="3">
        <v>2.61</v>
      </c>
      <c r="I311" s="3">
        <v>12.266999999999999</v>
      </c>
      <c r="J311" s="3">
        <v>275.87700000000001</v>
      </c>
      <c r="K311" s="4">
        <v>0.35</v>
      </c>
      <c r="L311" s="73">
        <v>500.82286153846155</v>
      </c>
    </row>
    <row r="312" spans="1:12" x14ac:dyDescent="0.35">
      <c r="A312" s="1" t="s">
        <v>589</v>
      </c>
      <c r="B312" t="s">
        <v>590</v>
      </c>
      <c r="C312" t="s">
        <v>26</v>
      </c>
      <c r="D312" t="s">
        <v>27</v>
      </c>
      <c r="E312">
        <v>1</v>
      </c>
      <c r="F312" s="2">
        <v>44.1</v>
      </c>
      <c r="G312" s="3">
        <v>72.595399999999998</v>
      </c>
      <c r="H312" s="3">
        <v>0.441</v>
      </c>
      <c r="I312" s="3">
        <v>2.0727000000000002</v>
      </c>
      <c r="J312" s="3">
        <v>46.613700000000001</v>
      </c>
      <c r="K312" s="4">
        <v>0.35</v>
      </c>
      <c r="L312" s="73">
        <v>84.621793846153849</v>
      </c>
    </row>
    <row r="313" spans="1:12" x14ac:dyDescent="0.35">
      <c r="A313" s="1" t="s">
        <v>591</v>
      </c>
      <c r="B313" t="s">
        <v>592</v>
      </c>
      <c r="C313" t="s">
        <v>26</v>
      </c>
      <c r="D313" t="s">
        <v>27</v>
      </c>
      <c r="E313">
        <v>1</v>
      </c>
      <c r="F313" s="2">
        <v>333.9</v>
      </c>
      <c r="G313" s="3">
        <v>549.6508</v>
      </c>
      <c r="H313" s="3">
        <v>3.339</v>
      </c>
      <c r="I313" s="3">
        <v>15.693299999999999</v>
      </c>
      <c r="J313" s="3">
        <v>352.9323</v>
      </c>
      <c r="K313" s="4">
        <v>0.35000000000000003</v>
      </c>
      <c r="L313" s="73">
        <v>640.70786769230767</v>
      </c>
    </row>
    <row r="314" spans="1:12" x14ac:dyDescent="0.35">
      <c r="A314" s="1" t="s">
        <v>593</v>
      </c>
      <c r="B314" t="s">
        <v>594</v>
      </c>
      <c r="C314" t="s">
        <v>26</v>
      </c>
      <c r="D314" t="s">
        <v>27</v>
      </c>
      <c r="E314">
        <v>1</v>
      </c>
      <c r="F314" s="2">
        <v>1441.35</v>
      </c>
      <c r="G314" s="3">
        <v>2372.6837999999998</v>
      </c>
      <c r="H314" s="3">
        <v>14.413499999999999</v>
      </c>
      <c r="I314" s="3">
        <v>67.743449999999996</v>
      </c>
      <c r="J314" s="3">
        <v>1523.50695</v>
      </c>
      <c r="K314" s="4">
        <v>0.35000000000000003</v>
      </c>
      <c r="L314" s="73">
        <v>2765.7510784615383</v>
      </c>
    </row>
    <row r="315" spans="1:12" x14ac:dyDescent="0.35">
      <c r="A315" s="1" t="s">
        <v>595</v>
      </c>
      <c r="B315" t="s">
        <v>596</v>
      </c>
      <c r="C315" t="s">
        <v>26</v>
      </c>
      <c r="D315" t="s">
        <v>27</v>
      </c>
      <c r="E315">
        <v>1</v>
      </c>
      <c r="F315" s="2">
        <v>45.9</v>
      </c>
      <c r="G315" s="3">
        <v>75.558499999999995</v>
      </c>
      <c r="H315" s="3">
        <v>0.45900000000000002</v>
      </c>
      <c r="I315" s="3">
        <v>2.1572999999999998</v>
      </c>
      <c r="J315" s="3">
        <v>48.516300000000001</v>
      </c>
      <c r="K315" s="4">
        <v>0.35</v>
      </c>
      <c r="L315" s="73">
        <v>88.075744615384608</v>
      </c>
    </row>
    <row r="316" spans="1:12" x14ac:dyDescent="0.35">
      <c r="A316" s="1" t="s">
        <v>597</v>
      </c>
      <c r="B316" t="s">
        <v>598</v>
      </c>
      <c r="C316" t="s">
        <v>26</v>
      </c>
      <c r="D316" t="s">
        <v>27</v>
      </c>
      <c r="E316">
        <v>1</v>
      </c>
      <c r="F316" s="2">
        <v>63.48</v>
      </c>
      <c r="G316" s="3">
        <v>104.4978</v>
      </c>
      <c r="H316" s="3">
        <v>0.63480000000000003</v>
      </c>
      <c r="I316" s="3">
        <v>2.9835599999999998</v>
      </c>
      <c r="J316" s="3">
        <v>67.09836</v>
      </c>
      <c r="K316" s="4">
        <v>0.34999999999999992</v>
      </c>
      <c r="L316" s="73">
        <v>121.80933046153845</v>
      </c>
    </row>
    <row r="317" spans="1:12" x14ac:dyDescent="0.35">
      <c r="A317" s="1" t="s">
        <v>599</v>
      </c>
      <c r="B317" t="s">
        <v>600</v>
      </c>
      <c r="C317" t="s">
        <v>26</v>
      </c>
      <c r="D317" t="s">
        <v>27</v>
      </c>
      <c r="E317">
        <v>1</v>
      </c>
      <c r="F317" s="2">
        <v>148.35</v>
      </c>
      <c r="G317" s="3">
        <v>244.20689999999999</v>
      </c>
      <c r="H317" s="3">
        <v>1.4835</v>
      </c>
      <c r="I317" s="3">
        <v>6.9724499999999994</v>
      </c>
      <c r="J317" s="3">
        <v>156.80595</v>
      </c>
      <c r="K317" s="4">
        <v>0.34999999999999992</v>
      </c>
      <c r="L317" s="73">
        <v>284.66310923076918</v>
      </c>
    </row>
    <row r="318" spans="1:12" x14ac:dyDescent="0.35">
      <c r="A318" s="1" t="s">
        <v>601</v>
      </c>
      <c r="B318" t="s">
        <v>602</v>
      </c>
      <c r="C318" t="s">
        <v>26</v>
      </c>
      <c r="D318" t="s">
        <v>27</v>
      </c>
      <c r="E318">
        <v>1</v>
      </c>
      <c r="F318" s="2">
        <v>25.2</v>
      </c>
      <c r="G318" s="3">
        <v>41.4831</v>
      </c>
      <c r="H318" s="3">
        <v>0.252</v>
      </c>
      <c r="I318" s="3">
        <v>1.1843999999999999</v>
      </c>
      <c r="J318" s="3">
        <v>26.636399999999998</v>
      </c>
      <c r="K318" s="4">
        <v>0.34999999999999992</v>
      </c>
      <c r="L318" s="73">
        <v>48.355310769230762</v>
      </c>
    </row>
    <row r="319" spans="1:12" x14ac:dyDescent="0.35">
      <c r="A319" s="1" t="s">
        <v>603</v>
      </c>
      <c r="B319" t="s">
        <v>604</v>
      </c>
      <c r="C319" t="s">
        <v>26</v>
      </c>
      <c r="D319" t="s">
        <v>27</v>
      </c>
      <c r="E319">
        <v>1</v>
      </c>
      <c r="F319" s="2">
        <v>0.01</v>
      </c>
      <c r="G319" s="3">
        <v>1.6500000000000001E-2</v>
      </c>
      <c r="H319" s="3">
        <v>1E-4</v>
      </c>
      <c r="I319" s="3">
        <v>4.6999999999999999E-4</v>
      </c>
      <c r="J319" s="3">
        <v>1.057E-2</v>
      </c>
      <c r="K319" s="4">
        <v>0.34999999999999992</v>
      </c>
      <c r="L319" s="73">
        <v>1.918861538461538E-2</v>
      </c>
    </row>
    <row r="320" spans="1:12" x14ac:dyDescent="0.35">
      <c r="A320" s="1" t="s">
        <v>605</v>
      </c>
      <c r="B320" t="s">
        <v>606</v>
      </c>
      <c r="C320" t="s">
        <v>26</v>
      </c>
      <c r="D320" t="s">
        <v>27</v>
      </c>
      <c r="E320">
        <v>1</v>
      </c>
      <c r="F320" s="2">
        <v>258.75</v>
      </c>
      <c r="G320" s="3">
        <v>425.94229999999999</v>
      </c>
      <c r="H320" s="3">
        <v>2.5874999999999999</v>
      </c>
      <c r="I320" s="3">
        <v>12.161250000000001</v>
      </c>
      <c r="J320" s="3">
        <v>273.49874999999997</v>
      </c>
      <c r="K320" s="4">
        <v>0.34999999999999992</v>
      </c>
      <c r="L320" s="73">
        <v>496.50542307692297</v>
      </c>
    </row>
    <row r="321" spans="1:12" x14ac:dyDescent="0.35">
      <c r="A321" s="1" t="s">
        <v>607</v>
      </c>
      <c r="B321" t="s">
        <v>608</v>
      </c>
      <c r="C321" t="s">
        <v>26</v>
      </c>
      <c r="D321" t="s">
        <v>27</v>
      </c>
      <c r="E321">
        <v>1</v>
      </c>
      <c r="F321" s="2">
        <v>558.21</v>
      </c>
      <c r="G321" s="3">
        <v>918.89949999999999</v>
      </c>
      <c r="H321" s="3">
        <v>5.5821000000000005</v>
      </c>
      <c r="I321" s="3">
        <v>26.235870000000002</v>
      </c>
      <c r="J321" s="3">
        <v>590.02796999999998</v>
      </c>
      <c r="K321" s="4">
        <v>0.35</v>
      </c>
      <c r="L321" s="73">
        <v>1071.1276993846152</v>
      </c>
    </row>
    <row r="322" spans="1:12" x14ac:dyDescent="0.35">
      <c r="A322" s="1" t="s">
        <v>609</v>
      </c>
      <c r="B322" t="s">
        <v>610</v>
      </c>
      <c r="C322" t="s">
        <v>26</v>
      </c>
      <c r="D322" t="s">
        <v>27</v>
      </c>
      <c r="E322">
        <v>1</v>
      </c>
      <c r="F322" s="2">
        <v>1000.35</v>
      </c>
      <c r="G322" s="3">
        <v>1646.73</v>
      </c>
      <c r="H322" s="3">
        <v>10.003500000000001</v>
      </c>
      <c r="I322" s="3">
        <v>47.016449999999999</v>
      </c>
      <c r="J322" s="3">
        <v>1057.36995</v>
      </c>
      <c r="K322" s="4">
        <v>0.35</v>
      </c>
      <c r="L322" s="73">
        <v>1919.53314</v>
      </c>
    </row>
    <row r="323" spans="1:12" x14ac:dyDescent="0.35">
      <c r="A323" s="1" t="s">
        <v>611</v>
      </c>
      <c r="B323" t="s">
        <v>487</v>
      </c>
      <c r="C323" t="s">
        <v>26</v>
      </c>
      <c r="D323" t="s">
        <v>27</v>
      </c>
      <c r="E323">
        <v>1</v>
      </c>
      <c r="F323" s="2">
        <v>279.45</v>
      </c>
      <c r="G323" s="3">
        <v>460.01769999999999</v>
      </c>
      <c r="H323" s="3">
        <v>2.7944999999999998</v>
      </c>
      <c r="I323" s="3">
        <v>13.13415</v>
      </c>
      <c r="J323" s="3">
        <v>295.37864999999999</v>
      </c>
      <c r="K323" s="4">
        <v>0.35000000000000003</v>
      </c>
      <c r="L323" s="73">
        <v>536.22585692307689</v>
      </c>
    </row>
    <row r="324" spans="1:12" x14ac:dyDescent="0.35">
      <c r="A324" s="1" t="s">
        <v>612</v>
      </c>
      <c r="B324" t="s">
        <v>613</v>
      </c>
      <c r="C324" t="s">
        <v>26</v>
      </c>
      <c r="D324" t="s">
        <v>27</v>
      </c>
      <c r="E324">
        <v>1</v>
      </c>
      <c r="F324" s="2">
        <v>13.8</v>
      </c>
      <c r="G324" s="3">
        <v>22.716899999999999</v>
      </c>
      <c r="H324" s="3">
        <v>0.13800000000000001</v>
      </c>
      <c r="I324" s="3">
        <v>0.64860000000000007</v>
      </c>
      <c r="J324" s="3">
        <v>14.586600000000001</v>
      </c>
      <c r="K324" s="4">
        <v>0.35</v>
      </c>
      <c r="L324" s="73">
        <v>26.48028923076923</v>
      </c>
    </row>
    <row r="325" spans="1:12" x14ac:dyDescent="0.35">
      <c r="A325" s="1" t="s">
        <v>614</v>
      </c>
      <c r="B325" t="s">
        <v>615</v>
      </c>
      <c r="C325" t="s">
        <v>26</v>
      </c>
      <c r="D325" t="s">
        <v>27</v>
      </c>
      <c r="E325">
        <v>1</v>
      </c>
      <c r="F325" s="2">
        <v>37.26</v>
      </c>
      <c r="G325" s="3">
        <v>61.335700000000003</v>
      </c>
      <c r="H325" s="3">
        <v>0.37259999999999999</v>
      </c>
      <c r="I325" s="3">
        <v>1.75122</v>
      </c>
      <c r="J325" s="3">
        <v>39.38382</v>
      </c>
      <c r="K325" s="4">
        <v>0.35000000000000003</v>
      </c>
      <c r="L325" s="73">
        <v>71.496780923076926</v>
      </c>
    </row>
    <row r="326" spans="1:12" x14ac:dyDescent="0.35">
      <c r="A326" s="1" t="s">
        <v>616</v>
      </c>
      <c r="B326" t="s">
        <v>487</v>
      </c>
      <c r="C326" t="s">
        <v>26</v>
      </c>
      <c r="D326" t="s">
        <v>27</v>
      </c>
      <c r="E326">
        <v>1</v>
      </c>
      <c r="F326" s="2">
        <v>256.68</v>
      </c>
      <c r="G326" s="3">
        <v>422.53480000000002</v>
      </c>
      <c r="H326" s="3">
        <v>2.5668000000000002</v>
      </c>
      <c r="I326" s="3">
        <v>12.06396</v>
      </c>
      <c r="J326" s="3">
        <v>271.31076000000002</v>
      </c>
      <c r="K326" s="4">
        <v>0.35</v>
      </c>
      <c r="L326" s="73">
        <v>492.53337969230773</v>
      </c>
    </row>
    <row r="327" spans="1:12" x14ac:dyDescent="0.35">
      <c r="A327" s="1" t="s">
        <v>617</v>
      </c>
      <c r="B327" t="s">
        <v>618</v>
      </c>
      <c r="C327" t="s">
        <v>26</v>
      </c>
      <c r="D327" t="s">
        <v>27</v>
      </c>
      <c r="E327">
        <v>1</v>
      </c>
      <c r="F327" s="2">
        <v>41</v>
      </c>
      <c r="G327" s="3">
        <v>67.4923</v>
      </c>
      <c r="H327" s="3">
        <v>0.41000000000000003</v>
      </c>
      <c r="I327" s="3">
        <v>1.927</v>
      </c>
      <c r="J327" s="3">
        <v>43.336999999999996</v>
      </c>
      <c r="K327" s="4">
        <v>0.35</v>
      </c>
      <c r="L327" s="73">
        <v>78.673323076923069</v>
      </c>
    </row>
    <row r="328" spans="1:12" x14ac:dyDescent="0.35">
      <c r="A328" s="1" t="s">
        <v>619</v>
      </c>
      <c r="B328" t="s">
        <v>620</v>
      </c>
      <c r="C328" t="s">
        <v>26</v>
      </c>
      <c r="D328" t="s">
        <v>27</v>
      </c>
      <c r="E328">
        <v>1</v>
      </c>
      <c r="F328" s="2">
        <v>34</v>
      </c>
      <c r="G328" s="3">
        <v>55.969200000000001</v>
      </c>
      <c r="H328" s="3">
        <v>0.34</v>
      </c>
      <c r="I328" s="3">
        <v>1.5980000000000001</v>
      </c>
      <c r="J328" s="3">
        <v>35.938000000000002</v>
      </c>
      <c r="K328" s="4">
        <v>0.35</v>
      </c>
      <c r="L328" s="73">
        <v>65.241292307692305</v>
      </c>
    </row>
    <row r="329" spans="1:12" x14ac:dyDescent="0.35">
      <c r="A329" s="1" t="s">
        <v>621</v>
      </c>
      <c r="B329" t="s">
        <v>622</v>
      </c>
      <c r="C329" t="s">
        <v>26</v>
      </c>
      <c r="D329" t="s">
        <v>27</v>
      </c>
      <c r="E329">
        <v>1</v>
      </c>
      <c r="F329" s="2">
        <v>537.75</v>
      </c>
      <c r="G329" s="3">
        <v>885.2192</v>
      </c>
      <c r="H329" s="3">
        <v>5.3775000000000004</v>
      </c>
      <c r="I329" s="3">
        <v>25.274249999999999</v>
      </c>
      <c r="J329" s="3">
        <v>568.40175000000011</v>
      </c>
      <c r="K329" s="4">
        <v>0.35</v>
      </c>
      <c r="L329" s="73">
        <v>1031.8677923076925</v>
      </c>
    </row>
    <row r="330" spans="1:12" x14ac:dyDescent="0.35">
      <c r="A330" s="1" t="s">
        <v>623</v>
      </c>
      <c r="B330" t="s">
        <v>624</v>
      </c>
      <c r="C330" t="s">
        <v>363</v>
      </c>
      <c r="D330" t="s">
        <v>364</v>
      </c>
      <c r="E330">
        <v>1</v>
      </c>
      <c r="F330" s="2">
        <v>2100</v>
      </c>
      <c r="G330" s="3">
        <v>3456.9231</v>
      </c>
      <c r="H330" s="3">
        <v>21</v>
      </c>
      <c r="I330" s="3">
        <v>98.7</v>
      </c>
      <c r="J330" s="3">
        <v>2219.6999999999998</v>
      </c>
      <c r="K330" s="4">
        <v>0.35000000000000003</v>
      </c>
      <c r="L330" s="73">
        <v>4029.6092307692306</v>
      </c>
    </row>
    <row r="331" spans="1:12" x14ac:dyDescent="0.35">
      <c r="A331" s="1" t="s">
        <v>625</v>
      </c>
      <c r="B331" t="s">
        <v>626</v>
      </c>
      <c r="C331" t="s">
        <v>26</v>
      </c>
      <c r="D331" t="s">
        <v>27</v>
      </c>
      <c r="E331">
        <v>1</v>
      </c>
      <c r="F331" s="2">
        <v>14975.76</v>
      </c>
      <c r="G331" s="3">
        <v>24652.403999999999</v>
      </c>
      <c r="H331" s="3">
        <v>149.7576</v>
      </c>
      <c r="I331" s="3">
        <v>703.86072000000001</v>
      </c>
      <c r="J331" s="3">
        <v>15829.378320000002</v>
      </c>
      <c r="K331" s="4">
        <v>0.35</v>
      </c>
      <c r="L331" s="73">
        <v>28736.409873230772</v>
      </c>
    </row>
    <row r="332" spans="1:12" x14ac:dyDescent="0.35">
      <c r="A332" s="1" t="s">
        <v>627</v>
      </c>
      <c r="B332" t="s">
        <v>628</v>
      </c>
      <c r="C332" t="s">
        <v>26</v>
      </c>
      <c r="D332" t="s">
        <v>27</v>
      </c>
      <c r="E332">
        <v>1</v>
      </c>
      <c r="F332" s="2">
        <v>1631.85</v>
      </c>
      <c r="G332" s="3">
        <v>2686.2761999999998</v>
      </c>
      <c r="H332" s="3">
        <v>16.3185</v>
      </c>
      <c r="I332" s="3">
        <v>76.696950000000001</v>
      </c>
      <c r="J332" s="3">
        <v>1724.86545</v>
      </c>
      <c r="K332" s="4">
        <v>0.35000000000000003</v>
      </c>
      <c r="L332" s="73">
        <v>3131.2942015384615</v>
      </c>
    </row>
    <row r="333" spans="1:12" x14ac:dyDescent="0.35">
      <c r="A333" s="1" t="s">
        <v>629</v>
      </c>
      <c r="B333" t="s">
        <v>630</v>
      </c>
      <c r="C333" t="s">
        <v>26</v>
      </c>
      <c r="D333" t="s">
        <v>27</v>
      </c>
      <c r="E333">
        <v>1</v>
      </c>
      <c r="F333" s="2">
        <v>15127.65</v>
      </c>
      <c r="G333" s="3">
        <v>24902.438999999998</v>
      </c>
      <c r="H333" s="3">
        <v>151.2765</v>
      </c>
      <c r="I333" s="3">
        <v>710.99955</v>
      </c>
      <c r="J333" s="3">
        <v>15989.92605</v>
      </c>
      <c r="K333" s="4">
        <v>0.34999999999999992</v>
      </c>
      <c r="L333" s="73">
        <v>29027.865752307691</v>
      </c>
    </row>
    <row r="334" spans="1:12" x14ac:dyDescent="0.35">
      <c r="A334" s="1" t="s">
        <v>631</v>
      </c>
      <c r="B334" t="s">
        <v>473</v>
      </c>
      <c r="C334" t="s">
        <v>26</v>
      </c>
      <c r="D334" t="s">
        <v>27</v>
      </c>
      <c r="E334">
        <v>1</v>
      </c>
      <c r="F334" s="2">
        <v>2796.3</v>
      </c>
      <c r="G334" s="3">
        <v>4603.1400000000003</v>
      </c>
      <c r="H334" s="3">
        <v>27.963000000000001</v>
      </c>
      <c r="I334" s="3">
        <v>131.42610000000002</v>
      </c>
      <c r="J334" s="3">
        <v>2955.6891000000005</v>
      </c>
      <c r="K334" s="4">
        <v>0.35000000000000003</v>
      </c>
      <c r="L334" s="73">
        <v>5365.7125200000009</v>
      </c>
    </row>
    <row r="335" spans="1:12" x14ac:dyDescent="0.35">
      <c r="A335" s="1" t="s">
        <v>632</v>
      </c>
      <c r="B335" t="s">
        <v>633</v>
      </c>
      <c r="C335" t="s">
        <v>363</v>
      </c>
      <c r="D335" t="s">
        <v>364</v>
      </c>
      <c r="E335">
        <v>1</v>
      </c>
      <c r="F335" s="2">
        <v>260</v>
      </c>
      <c r="G335" s="3">
        <v>428</v>
      </c>
      <c r="H335" s="3">
        <v>2.6</v>
      </c>
      <c r="I335" s="3">
        <v>12.22</v>
      </c>
      <c r="J335" s="3">
        <v>274.82000000000005</v>
      </c>
      <c r="K335" s="4">
        <v>0.35</v>
      </c>
      <c r="L335" s="73">
        <v>498.90400000000011</v>
      </c>
    </row>
    <row r="336" spans="1:12" x14ac:dyDescent="0.35">
      <c r="A336" s="1" t="s">
        <v>634</v>
      </c>
      <c r="B336" t="s">
        <v>635</v>
      </c>
      <c r="C336" t="s">
        <v>363</v>
      </c>
      <c r="D336" t="s">
        <v>364</v>
      </c>
      <c r="E336">
        <v>1</v>
      </c>
      <c r="F336" s="2">
        <v>780</v>
      </c>
      <c r="G336" s="3">
        <v>1284</v>
      </c>
      <c r="H336" s="3">
        <v>7.8</v>
      </c>
      <c r="I336" s="3">
        <v>36.659999999999997</v>
      </c>
      <c r="J336" s="3">
        <v>824.45999999999992</v>
      </c>
      <c r="K336" s="4">
        <v>0.35</v>
      </c>
      <c r="L336" s="73">
        <v>1496.7119999999998</v>
      </c>
    </row>
    <row r="337" spans="1:12" x14ac:dyDescent="0.35">
      <c r="A337" s="1" t="s">
        <v>636</v>
      </c>
      <c r="B337" t="s">
        <v>637</v>
      </c>
      <c r="C337" t="s">
        <v>363</v>
      </c>
      <c r="D337" t="s">
        <v>364</v>
      </c>
      <c r="E337">
        <v>1</v>
      </c>
      <c r="F337" s="2">
        <v>2275</v>
      </c>
      <c r="G337" s="3">
        <v>3745</v>
      </c>
      <c r="H337" s="3">
        <v>22.75</v>
      </c>
      <c r="I337" s="3">
        <v>106.925</v>
      </c>
      <c r="J337" s="3">
        <v>2404.6750000000002</v>
      </c>
      <c r="K337" s="4">
        <v>0.35</v>
      </c>
      <c r="L337" s="73">
        <v>4365.41</v>
      </c>
    </row>
    <row r="338" spans="1:12" x14ac:dyDescent="0.35">
      <c r="A338" s="1" t="s">
        <v>638</v>
      </c>
      <c r="B338" t="s">
        <v>639</v>
      </c>
      <c r="C338" t="s">
        <v>363</v>
      </c>
      <c r="D338" t="s">
        <v>364</v>
      </c>
      <c r="E338">
        <v>1</v>
      </c>
      <c r="F338" s="2">
        <v>455</v>
      </c>
      <c r="G338" s="3">
        <v>749</v>
      </c>
      <c r="H338" s="3">
        <v>4.55</v>
      </c>
      <c r="I338" s="3">
        <v>21.385000000000002</v>
      </c>
      <c r="J338" s="3">
        <v>480.935</v>
      </c>
      <c r="K338" s="4">
        <v>0.35</v>
      </c>
      <c r="L338" s="73">
        <v>873.08199999999999</v>
      </c>
    </row>
    <row r="339" spans="1:12" x14ac:dyDescent="0.35">
      <c r="A339" s="1" t="s">
        <v>640</v>
      </c>
      <c r="B339" t="s">
        <v>641</v>
      </c>
      <c r="C339" t="s">
        <v>13</v>
      </c>
      <c r="D339" t="s">
        <v>14</v>
      </c>
      <c r="E339">
        <v>1</v>
      </c>
      <c r="F339" s="2">
        <v>319.45999999999998</v>
      </c>
      <c r="G339" s="3">
        <v>525.88030000000003</v>
      </c>
      <c r="H339" s="3">
        <v>3.1945999999999999</v>
      </c>
      <c r="I339" s="3">
        <v>15.014619999999999</v>
      </c>
      <c r="J339" s="3">
        <v>337.66921999999994</v>
      </c>
      <c r="K339" s="4">
        <v>0.34999999999999992</v>
      </c>
      <c r="L339" s="73">
        <v>612.9995070769229</v>
      </c>
    </row>
    <row r="340" spans="1:12" x14ac:dyDescent="0.35">
      <c r="A340" s="1">
        <v>102220</v>
      </c>
      <c r="B340" t="s">
        <v>642</v>
      </c>
      <c r="C340" t="s">
        <v>13</v>
      </c>
      <c r="D340" t="s">
        <v>14</v>
      </c>
      <c r="E340">
        <v>1</v>
      </c>
      <c r="F340" s="2">
        <v>750.98</v>
      </c>
      <c r="G340" s="3">
        <v>1236.2285999999999</v>
      </c>
      <c r="H340" s="3">
        <v>7.5098000000000003</v>
      </c>
      <c r="I340" s="3">
        <v>35.296060000000004</v>
      </c>
      <c r="J340" s="3">
        <v>793.78586000000007</v>
      </c>
      <c r="K340" s="4">
        <v>0.35</v>
      </c>
      <c r="L340" s="73">
        <v>1441.0266381538463</v>
      </c>
    </row>
    <row r="341" spans="1:12" x14ac:dyDescent="0.35">
      <c r="A341" s="1">
        <v>105909169</v>
      </c>
      <c r="B341" t="s">
        <v>643</v>
      </c>
      <c r="C341" t="s">
        <v>363</v>
      </c>
      <c r="D341" t="s">
        <v>364</v>
      </c>
      <c r="E341">
        <v>1</v>
      </c>
      <c r="F341" s="2">
        <v>38.71</v>
      </c>
      <c r="G341" s="3">
        <v>63.7226</v>
      </c>
      <c r="H341" s="3">
        <v>0.3871</v>
      </c>
      <c r="I341" s="3">
        <v>1.8193700000000002</v>
      </c>
      <c r="J341" s="3">
        <v>40.916469999999997</v>
      </c>
      <c r="K341" s="4">
        <v>0.35000000000000003</v>
      </c>
      <c r="L341" s="73">
        <v>74.279130153846154</v>
      </c>
    </row>
    <row r="342" spans="1:12" x14ac:dyDescent="0.35">
      <c r="A342" s="1" t="s">
        <v>644</v>
      </c>
      <c r="B342" t="s">
        <v>645</v>
      </c>
      <c r="C342" t="s">
        <v>34</v>
      </c>
      <c r="D342" t="s">
        <v>35</v>
      </c>
      <c r="E342">
        <v>1</v>
      </c>
      <c r="F342" s="2">
        <v>17.25</v>
      </c>
      <c r="G342" s="3">
        <v>28.3962</v>
      </c>
      <c r="H342" s="3">
        <v>0.17250000000000001</v>
      </c>
      <c r="I342" s="3">
        <v>0.81074999999999997</v>
      </c>
      <c r="J342" s="3">
        <v>18.233249999999998</v>
      </c>
      <c r="K342" s="4">
        <v>0.35</v>
      </c>
      <c r="L342" s="73">
        <v>33.100361538461534</v>
      </c>
    </row>
    <row r="343" spans="1:12" x14ac:dyDescent="0.35">
      <c r="A343" s="1" t="s">
        <v>646</v>
      </c>
      <c r="B343" t="s">
        <v>647</v>
      </c>
      <c r="C343" t="s">
        <v>17</v>
      </c>
      <c r="D343" t="s">
        <v>18</v>
      </c>
      <c r="E343">
        <v>1</v>
      </c>
      <c r="F343" s="2">
        <v>418.71</v>
      </c>
      <c r="G343" s="3">
        <v>689.26110000000006</v>
      </c>
      <c r="H343" s="3">
        <v>4.1871</v>
      </c>
      <c r="I343" s="3">
        <v>19.679369999999999</v>
      </c>
      <c r="J343" s="3">
        <v>442.57646999999997</v>
      </c>
      <c r="K343" s="4">
        <v>0.35000000000000003</v>
      </c>
      <c r="L343" s="73">
        <v>803.4465147692307</v>
      </c>
    </row>
    <row r="344" spans="1:12" x14ac:dyDescent="0.35">
      <c r="A344" s="1" t="s">
        <v>648</v>
      </c>
      <c r="B344" t="s">
        <v>649</v>
      </c>
      <c r="C344" t="s">
        <v>17</v>
      </c>
      <c r="D344" t="s">
        <v>18</v>
      </c>
      <c r="E344">
        <v>1</v>
      </c>
      <c r="F344" s="2">
        <v>132.82</v>
      </c>
      <c r="G344" s="3">
        <v>218.6422</v>
      </c>
      <c r="H344" s="3">
        <v>1.3282</v>
      </c>
      <c r="I344" s="3">
        <v>6.24254</v>
      </c>
      <c r="J344" s="3">
        <v>140.39073999999999</v>
      </c>
      <c r="K344" s="4">
        <v>0.35000000000000003</v>
      </c>
      <c r="L344" s="73">
        <v>254.86318953846154</v>
      </c>
    </row>
    <row r="345" spans="1:12" x14ac:dyDescent="0.35">
      <c r="A345" s="1" t="s">
        <v>650</v>
      </c>
      <c r="B345" t="s">
        <v>651</v>
      </c>
      <c r="C345" t="s">
        <v>17</v>
      </c>
      <c r="D345" t="s">
        <v>18</v>
      </c>
      <c r="E345">
        <v>1</v>
      </c>
      <c r="F345" s="2">
        <v>146.84</v>
      </c>
      <c r="G345" s="3">
        <v>241.72120000000001</v>
      </c>
      <c r="H345" s="3">
        <v>1.4684000000000001</v>
      </c>
      <c r="I345" s="3">
        <v>6.9014800000000003</v>
      </c>
      <c r="J345" s="3">
        <v>155.20988</v>
      </c>
      <c r="K345" s="4">
        <v>0.35</v>
      </c>
      <c r="L345" s="73">
        <v>281.76562830769228</v>
      </c>
    </row>
    <row r="346" spans="1:12" x14ac:dyDescent="0.35">
      <c r="A346" s="1">
        <v>505900</v>
      </c>
      <c r="B346" t="s">
        <v>652</v>
      </c>
      <c r="C346" t="s">
        <v>13</v>
      </c>
      <c r="D346" t="s">
        <v>14</v>
      </c>
      <c r="E346">
        <v>1</v>
      </c>
      <c r="F346" s="2">
        <v>134.38999999999999</v>
      </c>
      <c r="G346" s="3">
        <v>221.22659999999999</v>
      </c>
      <c r="H346" s="3">
        <v>1.3438999999999999</v>
      </c>
      <c r="I346" s="3">
        <v>6.3163299999999998</v>
      </c>
      <c r="J346" s="3">
        <v>142.05022999999997</v>
      </c>
      <c r="K346" s="4">
        <v>0.35</v>
      </c>
      <c r="L346" s="73">
        <v>257.87580215384611</v>
      </c>
    </row>
    <row r="347" spans="1:12" x14ac:dyDescent="0.35">
      <c r="A347" s="1">
        <v>4812</v>
      </c>
      <c r="B347" t="s">
        <v>653</v>
      </c>
      <c r="C347" t="s">
        <v>46</v>
      </c>
      <c r="D347" t="s">
        <v>47</v>
      </c>
      <c r="E347">
        <v>1</v>
      </c>
      <c r="F347" s="2">
        <v>45</v>
      </c>
      <c r="G347" s="3">
        <v>74.076899999999995</v>
      </c>
      <c r="H347" s="3">
        <v>0.45</v>
      </c>
      <c r="I347" s="3">
        <v>2.1150000000000002</v>
      </c>
      <c r="J347" s="3">
        <v>47.565000000000005</v>
      </c>
      <c r="K347" s="4">
        <v>0.35000000000000003</v>
      </c>
      <c r="L347" s="73">
        <v>86.34876923076925</v>
      </c>
    </row>
    <row r="348" spans="1:12" x14ac:dyDescent="0.35">
      <c r="A348" s="1" t="s">
        <v>654</v>
      </c>
      <c r="B348" t="s">
        <v>655</v>
      </c>
      <c r="C348" t="s">
        <v>13</v>
      </c>
      <c r="D348" t="s">
        <v>14</v>
      </c>
      <c r="E348">
        <v>1</v>
      </c>
      <c r="F348" s="2">
        <v>371.07</v>
      </c>
      <c r="G348" s="3">
        <v>610.8383</v>
      </c>
      <c r="H348" s="3">
        <v>3.7107000000000001</v>
      </c>
      <c r="I348" s="3">
        <v>17.440290000000001</v>
      </c>
      <c r="J348" s="3">
        <v>392.22098999999997</v>
      </c>
      <c r="K348" s="4">
        <v>0.35</v>
      </c>
      <c r="L348" s="73">
        <v>712.03195107692295</v>
      </c>
    </row>
    <row r="349" spans="1:12" x14ac:dyDescent="0.35">
      <c r="A349" s="1" t="s">
        <v>656</v>
      </c>
      <c r="B349" t="s">
        <v>657</v>
      </c>
      <c r="C349" t="s">
        <v>13</v>
      </c>
      <c r="D349" t="s">
        <v>14</v>
      </c>
      <c r="E349">
        <v>1</v>
      </c>
      <c r="F349" s="2">
        <v>1162.5</v>
      </c>
      <c r="G349" s="3">
        <v>1913.6538</v>
      </c>
      <c r="H349" s="3">
        <v>11.625</v>
      </c>
      <c r="I349" s="3">
        <v>54.637500000000003</v>
      </c>
      <c r="J349" s="3">
        <v>1228.7625</v>
      </c>
      <c r="K349" s="4">
        <v>0.35</v>
      </c>
      <c r="L349" s="73">
        <v>2230.6765384615383</v>
      </c>
    </row>
    <row r="350" spans="1:12" x14ac:dyDescent="0.35">
      <c r="A350" s="1">
        <v>8541707764</v>
      </c>
      <c r="B350" t="s">
        <v>658</v>
      </c>
      <c r="C350" t="s">
        <v>363</v>
      </c>
      <c r="D350" t="s">
        <v>364</v>
      </c>
      <c r="E350">
        <v>1</v>
      </c>
      <c r="F350" s="2">
        <v>33.75</v>
      </c>
      <c r="G350" s="3">
        <v>55.557699999999997</v>
      </c>
      <c r="H350" s="3">
        <v>0.33750000000000002</v>
      </c>
      <c r="I350" s="3">
        <v>1.5862499999999999</v>
      </c>
      <c r="J350" s="3">
        <v>35.673749999999998</v>
      </c>
      <c r="K350" s="4">
        <v>0.35</v>
      </c>
      <c r="L350" s="73">
        <v>64.761576923076916</v>
      </c>
    </row>
    <row r="351" spans="1:12" x14ac:dyDescent="0.35">
      <c r="A351" s="1">
        <v>8541707773</v>
      </c>
      <c r="B351" t="s">
        <v>659</v>
      </c>
      <c r="C351" t="s">
        <v>363</v>
      </c>
      <c r="D351" t="s">
        <v>364</v>
      </c>
      <c r="E351">
        <v>1</v>
      </c>
      <c r="F351" s="2">
        <v>45</v>
      </c>
      <c r="G351" s="3">
        <v>74.076899999999995</v>
      </c>
      <c r="H351" s="3">
        <v>0.45</v>
      </c>
      <c r="I351" s="3">
        <v>2.1150000000000002</v>
      </c>
      <c r="J351" s="3">
        <v>47.565000000000005</v>
      </c>
      <c r="K351" s="4">
        <v>0.35000000000000003</v>
      </c>
      <c r="L351" s="73">
        <v>86.34876923076925</v>
      </c>
    </row>
    <row r="352" spans="1:12" x14ac:dyDescent="0.35">
      <c r="A352" s="1">
        <v>7969</v>
      </c>
      <c r="B352" t="s">
        <v>660</v>
      </c>
      <c r="C352" t="s">
        <v>46</v>
      </c>
      <c r="D352" t="s">
        <v>47</v>
      </c>
      <c r="E352">
        <v>1</v>
      </c>
      <c r="F352" s="2">
        <v>17</v>
      </c>
      <c r="G352" s="3">
        <v>27.9846</v>
      </c>
      <c r="H352" s="3">
        <v>0.17</v>
      </c>
      <c r="I352" s="3">
        <v>0.79900000000000004</v>
      </c>
      <c r="J352" s="3">
        <v>17.969000000000001</v>
      </c>
      <c r="K352" s="4">
        <v>0.35</v>
      </c>
      <c r="L352" s="73">
        <v>32.620646153846153</v>
      </c>
    </row>
    <row r="353" spans="1:12" x14ac:dyDescent="0.35">
      <c r="A353" s="1">
        <v>800015240</v>
      </c>
      <c r="B353" t="s">
        <v>661</v>
      </c>
      <c r="C353" t="s">
        <v>363</v>
      </c>
      <c r="D353" t="s">
        <v>364</v>
      </c>
      <c r="E353">
        <v>1</v>
      </c>
      <c r="F353" s="2">
        <v>32.26</v>
      </c>
      <c r="G353" s="3">
        <v>53.104900000000001</v>
      </c>
      <c r="H353" s="3">
        <v>0.3226</v>
      </c>
      <c r="I353" s="3">
        <v>1.5162199999999999</v>
      </c>
      <c r="J353" s="3">
        <v>34.098819999999996</v>
      </c>
      <c r="K353" s="4">
        <v>0.35</v>
      </c>
      <c r="L353" s="73">
        <v>61.902473230769218</v>
      </c>
    </row>
    <row r="354" spans="1:12" x14ac:dyDescent="0.35">
      <c r="A354" s="1" t="s">
        <v>662</v>
      </c>
      <c r="B354" t="s">
        <v>663</v>
      </c>
      <c r="C354" t="s">
        <v>363</v>
      </c>
      <c r="D354" t="s">
        <v>364</v>
      </c>
      <c r="E354">
        <v>1</v>
      </c>
      <c r="F354" s="2">
        <v>240</v>
      </c>
      <c r="G354" s="3">
        <v>395.07690000000002</v>
      </c>
      <c r="H354" s="3">
        <v>2.4</v>
      </c>
      <c r="I354" s="3">
        <v>11.28</v>
      </c>
      <c r="J354" s="3">
        <v>253.68</v>
      </c>
      <c r="K354" s="4">
        <v>0.35</v>
      </c>
      <c r="L354" s="73">
        <v>460.52676923076922</v>
      </c>
    </row>
    <row r="355" spans="1:12" x14ac:dyDescent="0.35">
      <c r="A355" s="1" t="s">
        <v>664</v>
      </c>
      <c r="B355" t="s">
        <v>665</v>
      </c>
      <c r="C355" t="s">
        <v>34</v>
      </c>
      <c r="D355" t="s">
        <v>35</v>
      </c>
      <c r="E355">
        <v>1</v>
      </c>
      <c r="F355" s="2">
        <v>4000</v>
      </c>
      <c r="G355" s="3">
        <v>6584.6153999999997</v>
      </c>
      <c r="H355" s="3">
        <v>40</v>
      </c>
      <c r="I355" s="3">
        <v>188</v>
      </c>
      <c r="J355" s="3">
        <v>4228</v>
      </c>
      <c r="K355" s="4">
        <v>0.35000000000000003</v>
      </c>
      <c r="L355" s="73">
        <v>7675.4461538461537</v>
      </c>
    </row>
    <row r="356" spans="1:12" x14ac:dyDescent="0.35">
      <c r="A356" s="1" t="s">
        <v>666</v>
      </c>
      <c r="B356" t="s">
        <v>667</v>
      </c>
      <c r="C356" t="s">
        <v>363</v>
      </c>
      <c r="D356" t="s">
        <v>364</v>
      </c>
      <c r="E356">
        <v>1</v>
      </c>
      <c r="F356" s="2">
        <v>129</v>
      </c>
      <c r="G356" s="3">
        <v>212.35380000000001</v>
      </c>
      <c r="H356" s="3">
        <v>1.29</v>
      </c>
      <c r="I356" s="3">
        <v>6.0629999999999997</v>
      </c>
      <c r="J356" s="3">
        <v>136.35299999999998</v>
      </c>
      <c r="K356" s="4">
        <v>0.35</v>
      </c>
      <c r="L356" s="73">
        <v>247.53313846153841</v>
      </c>
    </row>
    <row r="357" spans="1:12" x14ac:dyDescent="0.35">
      <c r="A357" s="1" t="s">
        <v>668</v>
      </c>
      <c r="B357" t="s">
        <v>669</v>
      </c>
      <c r="C357" t="s">
        <v>26</v>
      </c>
      <c r="D357" t="s">
        <v>27</v>
      </c>
      <c r="E357">
        <v>1</v>
      </c>
      <c r="F357" s="2">
        <v>31</v>
      </c>
      <c r="G357" s="3">
        <v>51.030799999999999</v>
      </c>
      <c r="H357" s="3">
        <v>0.31</v>
      </c>
      <c r="I357" s="3">
        <v>1.4570000000000001</v>
      </c>
      <c r="J357" s="3">
        <v>32.766999999999996</v>
      </c>
      <c r="K357" s="4">
        <v>0.35000000000000003</v>
      </c>
      <c r="L357" s="73">
        <v>59.484707692307687</v>
      </c>
    </row>
    <row r="358" spans="1:12" x14ac:dyDescent="0.35">
      <c r="A358" s="1" t="s">
        <v>670</v>
      </c>
      <c r="B358" t="s">
        <v>671</v>
      </c>
      <c r="C358" t="s">
        <v>26</v>
      </c>
      <c r="D358" t="s">
        <v>27</v>
      </c>
      <c r="E358">
        <v>1</v>
      </c>
      <c r="F358" s="2">
        <v>165</v>
      </c>
      <c r="G358" s="3">
        <v>271.61540000000002</v>
      </c>
      <c r="H358" s="3">
        <v>1.6500000000000001</v>
      </c>
      <c r="I358" s="3">
        <v>7.7549999999999999</v>
      </c>
      <c r="J358" s="3">
        <v>174.405</v>
      </c>
      <c r="K358" s="4">
        <v>0.35000000000000003</v>
      </c>
      <c r="L358" s="73">
        <v>316.61215384615389</v>
      </c>
    </row>
    <row r="359" spans="1:12" x14ac:dyDescent="0.35">
      <c r="A359" s="1" t="s">
        <v>672</v>
      </c>
      <c r="B359" t="s">
        <v>673</v>
      </c>
      <c r="C359" t="s">
        <v>363</v>
      </c>
      <c r="D359" t="s">
        <v>364</v>
      </c>
      <c r="E359">
        <v>1</v>
      </c>
      <c r="F359" s="2">
        <v>176</v>
      </c>
      <c r="G359" s="3">
        <v>289.72309999999999</v>
      </c>
      <c r="H359" s="3">
        <v>1.76</v>
      </c>
      <c r="I359" s="3">
        <v>8.2720000000000002</v>
      </c>
      <c r="J359" s="3">
        <v>186.03199999999998</v>
      </c>
      <c r="K359" s="4">
        <v>0.35</v>
      </c>
      <c r="L359" s="73">
        <v>337.71963076923072</v>
      </c>
    </row>
    <row r="360" spans="1:12" x14ac:dyDescent="0.35">
      <c r="A360" s="1" t="s">
        <v>674</v>
      </c>
      <c r="B360" t="s">
        <v>675</v>
      </c>
      <c r="C360" t="s">
        <v>26</v>
      </c>
      <c r="D360" t="s">
        <v>27</v>
      </c>
      <c r="E360">
        <v>1</v>
      </c>
      <c r="F360" s="2">
        <v>494</v>
      </c>
      <c r="G360" s="3">
        <v>813.2</v>
      </c>
      <c r="H360" s="3">
        <v>4.9400000000000004</v>
      </c>
      <c r="I360" s="3">
        <v>23.218</v>
      </c>
      <c r="J360" s="3">
        <v>522.15800000000002</v>
      </c>
      <c r="K360" s="4">
        <v>0.35000000000000003</v>
      </c>
      <c r="L360" s="73">
        <v>947.91759999999999</v>
      </c>
    </row>
    <row r="361" spans="1:12" x14ac:dyDescent="0.35">
      <c r="A361" s="1" t="s">
        <v>676</v>
      </c>
      <c r="B361" t="s">
        <v>675</v>
      </c>
      <c r="C361" t="s">
        <v>26</v>
      </c>
      <c r="D361" t="s">
        <v>27</v>
      </c>
      <c r="E361">
        <v>1</v>
      </c>
      <c r="F361" s="2">
        <v>529</v>
      </c>
      <c r="G361" s="3">
        <v>870.81539999999995</v>
      </c>
      <c r="H361" s="3">
        <v>5.29</v>
      </c>
      <c r="I361" s="3">
        <v>24.863</v>
      </c>
      <c r="J361" s="3">
        <v>559.15300000000002</v>
      </c>
      <c r="K361" s="4">
        <v>0.35</v>
      </c>
      <c r="L361" s="73">
        <v>1015.0777538461539</v>
      </c>
    </row>
    <row r="362" spans="1:12" x14ac:dyDescent="0.35">
      <c r="A362" s="1" t="s">
        <v>677</v>
      </c>
      <c r="B362" t="s">
        <v>678</v>
      </c>
      <c r="C362" t="s">
        <v>26</v>
      </c>
      <c r="D362" t="s">
        <v>27</v>
      </c>
      <c r="E362">
        <v>1</v>
      </c>
      <c r="F362" s="2">
        <v>494</v>
      </c>
      <c r="G362" s="3">
        <v>813.2</v>
      </c>
      <c r="H362" s="3">
        <v>4.9400000000000004</v>
      </c>
      <c r="I362" s="3">
        <v>23.218</v>
      </c>
      <c r="J362" s="3">
        <v>522.15800000000002</v>
      </c>
      <c r="K362" s="4">
        <v>0.35000000000000003</v>
      </c>
      <c r="L362" s="73">
        <v>947.91759999999999</v>
      </c>
    </row>
    <row r="363" spans="1:12" x14ac:dyDescent="0.35">
      <c r="A363" s="1" t="s">
        <v>679</v>
      </c>
      <c r="B363" t="s">
        <v>680</v>
      </c>
      <c r="C363" t="s">
        <v>26</v>
      </c>
      <c r="D363" t="s">
        <v>27</v>
      </c>
      <c r="E363">
        <v>1</v>
      </c>
      <c r="F363" s="2">
        <v>2597</v>
      </c>
      <c r="G363" s="3">
        <v>4275.0614999999998</v>
      </c>
      <c r="H363" s="3">
        <v>25.97</v>
      </c>
      <c r="I363" s="3">
        <v>122.059</v>
      </c>
      <c r="J363" s="3">
        <v>2745.029</v>
      </c>
      <c r="K363" s="4">
        <v>0.34999999999999992</v>
      </c>
      <c r="L363" s="73">
        <v>4983.2834153846143</v>
      </c>
    </row>
    <row r="364" spans="1:12" x14ac:dyDescent="0.35">
      <c r="A364" s="1" t="s">
        <v>681</v>
      </c>
      <c r="B364" t="s">
        <v>398</v>
      </c>
      <c r="C364" t="s">
        <v>26</v>
      </c>
      <c r="D364" t="s">
        <v>27</v>
      </c>
      <c r="E364">
        <v>1</v>
      </c>
      <c r="F364" s="2">
        <v>413.31</v>
      </c>
      <c r="G364" s="3">
        <v>680.37180000000001</v>
      </c>
      <c r="H364" s="3">
        <v>4.1330999999999998</v>
      </c>
      <c r="I364" s="3">
        <v>19.42557</v>
      </c>
      <c r="J364" s="3">
        <v>436.86867000000001</v>
      </c>
      <c r="K364" s="4">
        <v>0.35</v>
      </c>
      <c r="L364" s="73">
        <v>793.08466246153841</v>
      </c>
    </row>
    <row r="365" spans="1:12" x14ac:dyDescent="0.35">
      <c r="A365" s="1" t="s">
        <v>682</v>
      </c>
      <c r="B365" t="s">
        <v>683</v>
      </c>
      <c r="C365" t="s">
        <v>26</v>
      </c>
      <c r="D365" t="s">
        <v>27</v>
      </c>
      <c r="E365">
        <v>1</v>
      </c>
      <c r="F365" s="2">
        <v>149</v>
      </c>
      <c r="G365" s="3">
        <v>245.27690000000001</v>
      </c>
      <c r="H365" s="3">
        <v>1.49</v>
      </c>
      <c r="I365" s="3">
        <v>7.0030000000000001</v>
      </c>
      <c r="J365" s="3">
        <v>157.49299999999999</v>
      </c>
      <c r="K365" s="4">
        <v>0.35</v>
      </c>
      <c r="L365" s="73">
        <v>285.91036923076922</v>
      </c>
    </row>
    <row r="366" spans="1:12" x14ac:dyDescent="0.35">
      <c r="A366" s="1" t="s">
        <v>684</v>
      </c>
      <c r="B366" t="s">
        <v>401</v>
      </c>
      <c r="C366" t="s">
        <v>26</v>
      </c>
      <c r="D366" t="s">
        <v>27</v>
      </c>
      <c r="E366">
        <v>1</v>
      </c>
      <c r="F366" s="2">
        <v>294</v>
      </c>
      <c r="G366" s="3">
        <v>483.9692</v>
      </c>
      <c r="H366" s="3">
        <v>2.94</v>
      </c>
      <c r="I366" s="3">
        <v>13.818</v>
      </c>
      <c r="J366" s="3">
        <v>310.75799999999998</v>
      </c>
      <c r="K366" s="4">
        <v>0.35</v>
      </c>
      <c r="L366" s="73">
        <v>564.14529230769222</v>
      </c>
    </row>
    <row r="367" spans="1:12" x14ac:dyDescent="0.35">
      <c r="A367" s="1" t="s">
        <v>685</v>
      </c>
      <c r="B367" t="s">
        <v>686</v>
      </c>
      <c r="C367" t="s">
        <v>26</v>
      </c>
      <c r="D367" t="s">
        <v>27</v>
      </c>
      <c r="E367">
        <v>1</v>
      </c>
      <c r="F367" s="2">
        <v>43</v>
      </c>
      <c r="G367" s="3">
        <v>70.784599999999998</v>
      </c>
      <c r="H367" s="3">
        <v>0.43</v>
      </c>
      <c r="I367" s="3">
        <v>2.0209999999999999</v>
      </c>
      <c r="J367" s="3">
        <v>45.451000000000001</v>
      </c>
      <c r="K367" s="4">
        <v>0.34999999999999992</v>
      </c>
      <c r="L367" s="73">
        <v>82.511046153846152</v>
      </c>
    </row>
    <row r="368" spans="1:12" x14ac:dyDescent="0.35">
      <c r="A368" s="1" t="s">
        <v>687</v>
      </c>
      <c r="B368" t="s">
        <v>688</v>
      </c>
      <c r="C368" t="s">
        <v>26</v>
      </c>
      <c r="D368" t="s">
        <v>27</v>
      </c>
      <c r="E368">
        <v>1</v>
      </c>
      <c r="F368" s="2">
        <v>405</v>
      </c>
      <c r="G368" s="3">
        <v>666.69230000000005</v>
      </c>
      <c r="H368" s="3">
        <v>4.05</v>
      </c>
      <c r="I368" s="3">
        <v>19.035</v>
      </c>
      <c r="J368" s="3">
        <v>428.08500000000004</v>
      </c>
      <c r="K368" s="4">
        <v>0.35</v>
      </c>
      <c r="L368" s="73">
        <v>777.13892307692311</v>
      </c>
    </row>
    <row r="369" spans="1:12" x14ac:dyDescent="0.35">
      <c r="A369" s="1" t="s">
        <v>689</v>
      </c>
      <c r="B369" t="s">
        <v>690</v>
      </c>
      <c r="C369" t="s">
        <v>26</v>
      </c>
      <c r="D369" t="s">
        <v>27</v>
      </c>
      <c r="E369">
        <v>1</v>
      </c>
      <c r="F369" s="2">
        <v>56.25</v>
      </c>
      <c r="G369" s="3">
        <v>92.596199999999996</v>
      </c>
      <c r="H369" s="3">
        <v>0.5625</v>
      </c>
      <c r="I369" s="3">
        <v>2.6437499999999998</v>
      </c>
      <c r="J369" s="3">
        <v>59.456249999999997</v>
      </c>
      <c r="K369" s="4">
        <v>0.35</v>
      </c>
      <c r="L369" s="73">
        <v>107.93596153846153</v>
      </c>
    </row>
    <row r="370" spans="1:12" x14ac:dyDescent="0.35">
      <c r="A370" s="1" t="s">
        <v>691</v>
      </c>
      <c r="B370" t="s">
        <v>692</v>
      </c>
      <c r="C370" t="s">
        <v>26</v>
      </c>
      <c r="D370" t="s">
        <v>27</v>
      </c>
      <c r="E370">
        <v>1</v>
      </c>
      <c r="F370" s="2">
        <v>12.6</v>
      </c>
      <c r="G370" s="3">
        <v>20.741499999999998</v>
      </c>
      <c r="H370" s="3">
        <v>0.126</v>
      </c>
      <c r="I370" s="3">
        <v>0.59219999999999995</v>
      </c>
      <c r="J370" s="3">
        <v>13.318199999999999</v>
      </c>
      <c r="K370" s="4">
        <v>0.34999999999999992</v>
      </c>
      <c r="L370" s="73">
        <v>24.177655384615381</v>
      </c>
    </row>
    <row r="371" spans="1:12" x14ac:dyDescent="0.35">
      <c r="A371" s="1" t="s">
        <v>693</v>
      </c>
      <c r="B371" t="s">
        <v>409</v>
      </c>
      <c r="C371" t="s">
        <v>26</v>
      </c>
      <c r="D371" t="s">
        <v>27</v>
      </c>
      <c r="E371">
        <v>1</v>
      </c>
      <c r="F371" s="2">
        <v>2652.36</v>
      </c>
      <c r="G371" s="3">
        <v>4366.1926000000003</v>
      </c>
      <c r="H371" s="3">
        <v>26.523600000000002</v>
      </c>
      <c r="I371" s="3">
        <v>124.66092</v>
      </c>
      <c r="J371" s="3">
        <v>2803.5445199999999</v>
      </c>
      <c r="K371" s="4">
        <v>0.35</v>
      </c>
      <c r="L371" s="73">
        <v>5089.5115901538456</v>
      </c>
    </row>
    <row r="372" spans="1:12" x14ac:dyDescent="0.35">
      <c r="A372" s="1" t="s">
        <v>694</v>
      </c>
      <c r="B372" t="s">
        <v>409</v>
      </c>
      <c r="C372" t="s">
        <v>26</v>
      </c>
      <c r="D372" t="s">
        <v>27</v>
      </c>
      <c r="E372">
        <v>1</v>
      </c>
      <c r="F372" s="2">
        <v>2839.35</v>
      </c>
      <c r="G372" s="3">
        <v>4674.0069000000003</v>
      </c>
      <c r="H372" s="3">
        <v>28.3935</v>
      </c>
      <c r="I372" s="3">
        <v>133.44944999999998</v>
      </c>
      <c r="J372" s="3">
        <v>3001.1929500000001</v>
      </c>
      <c r="K372" s="4">
        <v>0.35</v>
      </c>
      <c r="L372" s="73">
        <v>5448.3195092307687</v>
      </c>
    </row>
    <row r="373" spans="1:12" x14ac:dyDescent="0.35">
      <c r="A373" s="1" t="s">
        <v>695</v>
      </c>
      <c r="B373" t="s">
        <v>409</v>
      </c>
      <c r="C373" t="s">
        <v>26</v>
      </c>
      <c r="D373" t="s">
        <v>27</v>
      </c>
      <c r="E373">
        <v>1</v>
      </c>
      <c r="F373" s="2">
        <v>2932.5</v>
      </c>
      <c r="G373" s="3">
        <v>4827.3462</v>
      </c>
      <c r="H373" s="3">
        <v>29.324999999999999</v>
      </c>
      <c r="I373" s="3">
        <v>137.82749999999999</v>
      </c>
      <c r="J373" s="3">
        <v>3099.6524999999997</v>
      </c>
      <c r="K373" s="4">
        <v>0.34999999999999992</v>
      </c>
      <c r="L373" s="73">
        <v>5627.0614615384602</v>
      </c>
    </row>
    <row r="374" spans="1:12" x14ac:dyDescent="0.35">
      <c r="A374" s="1" t="s">
        <v>696</v>
      </c>
      <c r="B374" t="s">
        <v>697</v>
      </c>
      <c r="C374" t="s">
        <v>26</v>
      </c>
      <c r="D374" t="s">
        <v>27</v>
      </c>
      <c r="E374">
        <v>1</v>
      </c>
      <c r="F374" s="2">
        <v>1989.9</v>
      </c>
      <c r="G374" s="3">
        <v>3275.6815000000001</v>
      </c>
      <c r="H374" s="3">
        <v>19.899000000000001</v>
      </c>
      <c r="I374" s="3">
        <v>93.525300000000001</v>
      </c>
      <c r="J374" s="3">
        <v>2103.3242999999998</v>
      </c>
      <c r="K374" s="4">
        <v>0.35000000000000003</v>
      </c>
      <c r="L374" s="73">
        <v>3818.342575384615</v>
      </c>
    </row>
    <row r="375" spans="1:12" x14ac:dyDescent="0.35">
      <c r="A375" s="1" t="s">
        <v>698</v>
      </c>
      <c r="B375" t="s">
        <v>697</v>
      </c>
      <c r="C375" t="s">
        <v>26</v>
      </c>
      <c r="D375" t="s">
        <v>27</v>
      </c>
      <c r="E375">
        <v>1</v>
      </c>
      <c r="F375" s="2">
        <v>2119.5</v>
      </c>
      <c r="G375" s="3">
        <v>3489.0230999999999</v>
      </c>
      <c r="H375" s="3">
        <v>21.195</v>
      </c>
      <c r="I375" s="3">
        <v>99.616500000000002</v>
      </c>
      <c r="J375" s="3">
        <v>2240.3115000000003</v>
      </c>
      <c r="K375" s="4">
        <v>0.35</v>
      </c>
      <c r="L375" s="73">
        <v>4067.0270307692308</v>
      </c>
    </row>
    <row r="376" spans="1:12" x14ac:dyDescent="0.35">
      <c r="A376" s="1" t="s">
        <v>699</v>
      </c>
      <c r="B376" t="s">
        <v>700</v>
      </c>
      <c r="C376" t="s">
        <v>26</v>
      </c>
      <c r="D376" t="s">
        <v>27</v>
      </c>
      <c r="E376">
        <v>1</v>
      </c>
      <c r="F376" s="2">
        <v>64.86</v>
      </c>
      <c r="G376" s="3">
        <v>106.76949999999999</v>
      </c>
      <c r="H376" s="3">
        <v>0.64859999999999995</v>
      </c>
      <c r="I376" s="3">
        <v>3.0484200000000001</v>
      </c>
      <c r="J376" s="3">
        <v>68.557019999999994</v>
      </c>
      <c r="K376" s="4">
        <v>0.35000000000000003</v>
      </c>
      <c r="L376" s="73">
        <v>124.45735938461537</v>
      </c>
    </row>
    <row r="377" spans="1:12" x14ac:dyDescent="0.35">
      <c r="A377" s="1" t="s">
        <v>701</v>
      </c>
      <c r="B377" t="s">
        <v>702</v>
      </c>
      <c r="C377" t="s">
        <v>26</v>
      </c>
      <c r="D377" t="s">
        <v>27</v>
      </c>
      <c r="E377">
        <v>1</v>
      </c>
      <c r="F377" s="2">
        <v>91.77</v>
      </c>
      <c r="G377" s="3">
        <v>151.0675</v>
      </c>
      <c r="H377" s="3">
        <v>0.91769999999999996</v>
      </c>
      <c r="I377" s="3">
        <v>4.3131899999999996</v>
      </c>
      <c r="J377" s="3">
        <v>97.000889999999998</v>
      </c>
      <c r="K377" s="4">
        <v>0.35</v>
      </c>
      <c r="L377" s="73">
        <v>176.09392338461538</v>
      </c>
    </row>
    <row r="378" spans="1:12" x14ac:dyDescent="0.35">
      <c r="A378" s="1" t="s">
        <v>703</v>
      </c>
      <c r="B378" t="s">
        <v>704</v>
      </c>
      <c r="C378" t="s">
        <v>26</v>
      </c>
      <c r="D378" t="s">
        <v>27</v>
      </c>
      <c r="E378">
        <v>1</v>
      </c>
      <c r="F378" s="2">
        <v>60</v>
      </c>
      <c r="G378" s="3">
        <v>98.769199999999998</v>
      </c>
      <c r="H378" s="3">
        <v>0.6</v>
      </c>
      <c r="I378" s="3">
        <v>2.82</v>
      </c>
      <c r="J378" s="3">
        <v>63.42</v>
      </c>
      <c r="K378" s="4">
        <v>0.35</v>
      </c>
      <c r="L378" s="73">
        <v>115.1316923076923</v>
      </c>
    </row>
    <row r="379" spans="1:12" x14ac:dyDescent="0.35">
      <c r="A379" s="1" t="s">
        <v>705</v>
      </c>
      <c r="B379" t="s">
        <v>706</v>
      </c>
      <c r="C379" t="s">
        <v>26</v>
      </c>
      <c r="D379" t="s">
        <v>27</v>
      </c>
      <c r="E379">
        <v>1</v>
      </c>
      <c r="F379" s="2">
        <v>750</v>
      </c>
      <c r="G379" s="3">
        <v>1234.6153999999999</v>
      </c>
      <c r="H379" s="3">
        <v>7.5</v>
      </c>
      <c r="I379" s="3">
        <v>35.25</v>
      </c>
      <c r="J379" s="3">
        <v>792.75</v>
      </c>
      <c r="K379" s="4">
        <v>0.35</v>
      </c>
      <c r="L379" s="73">
        <v>1439.1461538461538</v>
      </c>
    </row>
    <row r="380" spans="1:12" x14ac:dyDescent="0.35">
      <c r="A380" s="1" t="s">
        <v>707</v>
      </c>
      <c r="B380" t="s">
        <v>708</v>
      </c>
      <c r="C380" t="s">
        <v>26</v>
      </c>
      <c r="D380" t="s">
        <v>27</v>
      </c>
      <c r="E380">
        <v>1</v>
      </c>
      <c r="F380" s="2">
        <v>150.75</v>
      </c>
      <c r="G380" s="3">
        <v>248.15770000000001</v>
      </c>
      <c r="H380" s="3">
        <v>1.5075000000000001</v>
      </c>
      <c r="I380" s="3">
        <v>7.0852500000000003</v>
      </c>
      <c r="J380" s="3">
        <v>159.34275</v>
      </c>
      <c r="K380" s="4">
        <v>0.35</v>
      </c>
      <c r="L380" s="73">
        <v>289.26837692307691</v>
      </c>
    </row>
    <row r="381" spans="1:12" x14ac:dyDescent="0.35">
      <c r="A381" s="1" t="s">
        <v>709</v>
      </c>
      <c r="B381" t="s">
        <v>710</v>
      </c>
      <c r="C381" t="s">
        <v>363</v>
      </c>
      <c r="D381" t="s">
        <v>364</v>
      </c>
      <c r="E381">
        <v>1</v>
      </c>
      <c r="F381" s="2">
        <v>58.4</v>
      </c>
      <c r="G381" s="3">
        <v>96.135400000000004</v>
      </c>
      <c r="H381" s="3">
        <v>0.58399999999999996</v>
      </c>
      <c r="I381" s="3">
        <v>2.7448000000000001</v>
      </c>
      <c r="J381" s="3">
        <v>61.7288</v>
      </c>
      <c r="K381" s="4">
        <v>0.35000000000000003</v>
      </c>
      <c r="L381" s="73">
        <v>112.06151384615384</v>
      </c>
    </row>
    <row r="382" spans="1:12" x14ac:dyDescent="0.35">
      <c r="A382" s="1" t="s">
        <v>711</v>
      </c>
      <c r="B382" t="s">
        <v>712</v>
      </c>
      <c r="C382" t="s">
        <v>26</v>
      </c>
      <c r="D382" t="s">
        <v>27</v>
      </c>
      <c r="E382">
        <v>1</v>
      </c>
      <c r="F382" s="2">
        <v>2036.7</v>
      </c>
      <c r="G382" s="3">
        <v>3352.7215000000001</v>
      </c>
      <c r="H382" s="3">
        <v>20.367000000000001</v>
      </c>
      <c r="I382" s="3">
        <v>95.724900000000005</v>
      </c>
      <c r="J382" s="3">
        <v>2152.7919000000002</v>
      </c>
      <c r="K382" s="4">
        <v>0.34999999999999992</v>
      </c>
      <c r="L382" s="73">
        <v>3908.1452953846156</v>
      </c>
    </row>
    <row r="383" spans="1:12" x14ac:dyDescent="0.35">
      <c r="A383" s="1" t="s">
        <v>713</v>
      </c>
      <c r="B383" t="s">
        <v>714</v>
      </c>
      <c r="C383" t="s">
        <v>26</v>
      </c>
      <c r="D383" t="s">
        <v>27</v>
      </c>
      <c r="E383">
        <v>1</v>
      </c>
      <c r="F383" s="2">
        <v>68.400000000000006</v>
      </c>
      <c r="G383" s="3">
        <v>112.59690000000001</v>
      </c>
      <c r="H383" s="3">
        <v>0.68400000000000005</v>
      </c>
      <c r="I383" s="3">
        <v>3.2148000000000003</v>
      </c>
      <c r="J383" s="3">
        <v>72.2988</v>
      </c>
      <c r="K383" s="4">
        <v>0.34999999999999992</v>
      </c>
      <c r="L383" s="73">
        <v>131.25012923076923</v>
      </c>
    </row>
    <row r="384" spans="1:12" x14ac:dyDescent="0.35">
      <c r="A384" s="1" t="s">
        <v>715</v>
      </c>
      <c r="B384" t="s">
        <v>716</v>
      </c>
      <c r="C384" t="s">
        <v>26</v>
      </c>
      <c r="D384" t="s">
        <v>27</v>
      </c>
      <c r="E384">
        <v>1</v>
      </c>
      <c r="F384" s="2">
        <v>7.65</v>
      </c>
      <c r="G384" s="3">
        <v>12.5931</v>
      </c>
      <c r="H384" s="3">
        <v>7.6499999999999999E-2</v>
      </c>
      <c r="I384" s="3">
        <v>0.35955000000000004</v>
      </c>
      <c r="J384" s="3">
        <v>8.0860500000000002</v>
      </c>
      <c r="K384" s="4">
        <v>0.35</v>
      </c>
      <c r="L384" s="73">
        <v>14.679290769230768</v>
      </c>
    </row>
    <row r="385" spans="1:12" x14ac:dyDescent="0.35">
      <c r="A385" s="1" t="s">
        <v>717</v>
      </c>
      <c r="B385" t="s">
        <v>475</v>
      </c>
      <c r="C385" t="s">
        <v>26</v>
      </c>
      <c r="D385" t="s">
        <v>27</v>
      </c>
      <c r="E385">
        <v>1</v>
      </c>
      <c r="F385" s="2">
        <v>164.7</v>
      </c>
      <c r="G385" s="3">
        <v>271.12150000000003</v>
      </c>
      <c r="H385" s="3">
        <v>1.647</v>
      </c>
      <c r="I385" s="3">
        <v>7.7408999999999999</v>
      </c>
      <c r="J385" s="3">
        <v>174.08789999999999</v>
      </c>
      <c r="K385" s="4">
        <v>0.35</v>
      </c>
      <c r="L385" s="73">
        <v>316.03649538461536</v>
      </c>
    </row>
    <row r="386" spans="1:12" x14ac:dyDescent="0.35">
      <c r="A386" s="1" t="s">
        <v>718</v>
      </c>
      <c r="B386" t="s">
        <v>719</v>
      </c>
      <c r="C386" t="s">
        <v>26</v>
      </c>
      <c r="D386" t="s">
        <v>27</v>
      </c>
      <c r="E386">
        <v>1</v>
      </c>
      <c r="F386" s="2">
        <v>148.35</v>
      </c>
      <c r="G386" s="3">
        <v>244.20689999999999</v>
      </c>
      <c r="H386" s="3">
        <v>1.4835</v>
      </c>
      <c r="I386" s="3">
        <v>6.9724499999999994</v>
      </c>
      <c r="J386" s="3">
        <v>156.80595</v>
      </c>
      <c r="K386" s="4">
        <v>0.34999999999999992</v>
      </c>
      <c r="L386" s="73">
        <v>284.66310923076918</v>
      </c>
    </row>
    <row r="387" spans="1:12" x14ac:dyDescent="0.35">
      <c r="A387" s="1" t="s">
        <v>720</v>
      </c>
      <c r="B387" t="s">
        <v>483</v>
      </c>
      <c r="C387" t="s">
        <v>26</v>
      </c>
      <c r="D387" t="s">
        <v>27</v>
      </c>
      <c r="E387">
        <v>1</v>
      </c>
      <c r="F387" s="2">
        <v>320.85000000000002</v>
      </c>
      <c r="G387" s="3">
        <v>528.16849999999999</v>
      </c>
      <c r="H387" s="3">
        <v>3.2085000000000004</v>
      </c>
      <c r="I387" s="3">
        <v>15.079950000000002</v>
      </c>
      <c r="J387" s="3">
        <v>339.13845000000003</v>
      </c>
      <c r="K387" s="4">
        <v>0.35000000000000003</v>
      </c>
      <c r="L387" s="73">
        <v>615.66672461538474</v>
      </c>
    </row>
    <row r="388" spans="1:12" x14ac:dyDescent="0.35">
      <c r="A388" s="1" t="s">
        <v>721</v>
      </c>
      <c r="B388" t="s">
        <v>722</v>
      </c>
      <c r="C388" t="s">
        <v>26</v>
      </c>
      <c r="D388" t="s">
        <v>27</v>
      </c>
      <c r="E388">
        <v>1</v>
      </c>
      <c r="F388" s="2">
        <v>2389.4699999999998</v>
      </c>
      <c r="G388" s="3">
        <v>3933.4351999999999</v>
      </c>
      <c r="H388" s="3">
        <v>23.8947</v>
      </c>
      <c r="I388" s="3">
        <v>112.30508999999999</v>
      </c>
      <c r="J388" s="3">
        <v>2525.6697899999995</v>
      </c>
      <c r="K388" s="4">
        <v>0.34999999999999992</v>
      </c>
      <c r="L388" s="73">
        <v>4585.0620803076908</v>
      </c>
    </row>
    <row r="389" spans="1:12" x14ac:dyDescent="0.35">
      <c r="A389" s="1" t="s">
        <v>723</v>
      </c>
      <c r="B389" t="s">
        <v>487</v>
      </c>
      <c r="C389" t="s">
        <v>26</v>
      </c>
      <c r="D389" t="s">
        <v>27</v>
      </c>
      <c r="E389">
        <v>1</v>
      </c>
      <c r="F389" s="2">
        <v>426</v>
      </c>
      <c r="G389" s="3">
        <v>701.26149999999996</v>
      </c>
      <c r="H389" s="3">
        <v>4.26</v>
      </c>
      <c r="I389" s="3">
        <v>20.021999999999998</v>
      </c>
      <c r="J389" s="3">
        <v>450.28199999999998</v>
      </c>
      <c r="K389" s="4">
        <v>0.35</v>
      </c>
      <c r="L389" s="73">
        <v>817.43501538461533</v>
      </c>
    </row>
    <row r="390" spans="1:12" x14ac:dyDescent="0.35">
      <c r="A390" s="1" t="s">
        <v>724</v>
      </c>
      <c r="B390" t="s">
        <v>725</v>
      </c>
      <c r="C390" t="s">
        <v>26</v>
      </c>
      <c r="D390" t="s">
        <v>27</v>
      </c>
      <c r="E390">
        <v>1</v>
      </c>
      <c r="F390" s="2">
        <v>2801.25</v>
      </c>
      <c r="G390" s="3">
        <v>4611.2884999999997</v>
      </c>
      <c r="H390" s="3">
        <v>28.012499999999999</v>
      </c>
      <c r="I390" s="3">
        <v>131.65875</v>
      </c>
      <c r="J390" s="3">
        <v>2960.9212499999999</v>
      </c>
      <c r="K390" s="4">
        <v>0.35</v>
      </c>
      <c r="L390" s="73">
        <v>5375.2108846153842</v>
      </c>
    </row>
    <row r="391" spans="1:12" x14ac:dyDescent="0.35">
      <c r="A391" s="1" t="s">
        <v>726</v>
      </c>
      <c r="B391" t="s">
        <v>727</v>
      </c>
      <c r="C391" t="s">
        <v>26</v>
      </c>
      <c r="D391" t="s">
        <v>27</v>
      </c>
      <c r="E391">
        <v>1</v>
      </c>
      <c r="F391" s="2">
        <v>8.2799999999999994</v>
      </c>
      <c r="G391" s="3">
        <v>13.6302</v>
      </c>
      <c r="H391" s="3">
        <v>8.2799999999999999E-2</v>
      </c>
      <c r="I391" s="3">
        <v>0.38915999999999995</v>
      </c>
      <c r="J391" s="3">
        <v>8.7519600000000004</v>
      </c>
      <c r="K391" s="4">
        <v>0.35</v>
      </c>
      <c r="L391" s="73">
        <v>15.888173538461539</v>
      </c>
    </row>
    <row r="392" spans="1:12" x14ac:dyDescent="0.35">
      <c r="A392" s="1" t="s">
        <v>728</v>
      </c>
      <c r="B392" t="s">
        <v>729</v>
      </c>
      <c r="C392" t="s">
        <v>26</v>
      </c>
      <c r="D392" t="s">
        <v>27</v>
      </c>
      <c r="E392">
        <v>1</v>
      </c>
      <c r="F392" s="2">
        <v>634.11</v>
      </c>
      <c r="G392" s="3">
        <v>1043.8425999999999</v>
      </c>
      <c r="H392" s="3">
        <v>6.3411</v>
      </c>
      <c r="I392" s="3">
        <v>29.803170000000001</v>
      </c>
      <c r="J392" s="3">
        <v>670.25427000000002</v>
      </c>
      <c r="K392" s="4">
        <v>0.35</v>
      </c>
      <c r="L392" s="73">
        <v>1216.7692901538462</v>
      </c>
    </row>
    <row r="393" spans="1:12" x14ac:dyDescent="0.35">
      <c r="A393" s="1" t="s">
        <v>730</v>
      </c>
      <c r="B393" t="s">
        <v>731</v>
      </c>
      <c r="C393" t="s">
        <v>26</v>
      </c>
      <c r="D393" t="s">
        <v>27</v>
      </c>
      <c r="E393">
        <v>1</v>
      </c>
      <c r="F393" s="2">
        <v>204.75</v>
      </c>
      <c r="G393" s="3">
        <v>337.05</v>
      </c>
      <c r="H393" s="3">
        <v>2.0474999999999999</v>
      </c>
      <c r="I393" s="3">
        <v>9.6232500000000005</v>
      </c>
      <c r="J393" s="3">
        <v>216.42075000000003</v>
      </c>
      <c r="K393" s="4">
        <v>0.35</v>
      </c>
      <c r="L393" s="73">
        <v>392.88690000000003</v>
      </c>
    </row>
    <row r="394" spans="1:12" x14ac:dyDescent="0.35">
      <c r="A394" s="1" t="s">
        <v>732</v>
      </c>
      <c r="B394" t="s">
        <v>733</v>
      </c>
      <c r="C394" t="s">
        <v>26</v>
      </c>
      <c r="D394" t="s">
        <v>27</v>
      </c>
      <c r="E394">
        <v>1</v>
      </c>
      <c r="F394" s="2">
        <v>263.25</v>
      </c>
      <c r="G394" s="3">
        <v>433.35</v>
      </c>
      <c r="H394" s="3">
        <v>2.6324999999999998</v>
      </c>
      <c r="I394" s="3">
        <v>12.37275</v>
      </c>
      <c r="J394" s="3">
        <v>278.25524999999999</v>
      </c>
      <c r="K394" s="4">
        <v>0.35</v>
      </c>
      <c r="L394" s="73">
        <v>505.14029999999997</v>
      </c>
    </row>
    <row r="395" spans="1:12" x14ac:dyDescent="0.35">
      <c r="A395" s="1" t="s">
        <v>734</v>
      </c>
      <c r="B395" t="s">
        <v>735</v>
      </c>
      <c r="C395" t="s">
        <v>26</v>
      </c>
      <c r="D395" t="s">
        <v>27</v>
      </c>
      <c r="E395">
        <v>1</v>
      </c>
      <c r="F395" s="2">
        <v>168.75</v>
      </c>
      <c r="G395" s="3">
        <v>277.7885</v>
      </c>
      <c r="H395" s="3">
        <v>1.6875</v>
      </c>
      <c r="I395" s="3">
        <v>7.9312500000000004</v>
      </c>
      <c r="J395" s="3">
        <v>178.36875000000001</v>
      </c>
      <c r="K395" s="4">
        <v>0.35</v>
      </c>
      <c r="L395" s="73">
        <v>323.80788461538464</v>
      </c>
    </row>
    <row r="396" spans="1:12" x14ac:dyDescent="0.35">
      <c r="A396" s="1" t="s">
        <v>736</v>
      </c>
      <c r="B396" t="s">
        <v>737</v>
      </c>
      <c r="C396" t="s">
        <v>26</v>
      </c>
      <c r="D396" t="s">
        <v>27</v>
      </c>
      <c r="E396">
        <v>1</v>
      </c>
      <c r="F396" s="2">
        <v>1831.26</v>
      </c>
      <c r="G396" s="3">
        <v>3014.5356999999999</v>
      </c>
      <c r="H396" s="3">
        <v>18.3126</v>
      </c>
      <c r="I396" s="3">
        <v>86.069220000000001</v>
      </c>
      <c r="J396" s="3">
        <v>1935.6418200000001</v>
      </c>
      <c r="K396" s="4">
        <v>0.35000000000000003</v>
      </c>
      <c r="L396" s="73">
        <v>3513.9343809230772</v>
      </c>
    </row>
    <row r="397" spans="1:12" x14ac:dyDescent="0.35">
      <c r="A397" s="1" t="s">
        <v>738</v>
      </c>
      <c r="B397" t="s">
        <v>739</v>
      </c>
      <c r="C397" t="s">
        <v>26</v>
      </c>
      <c r="D397" t="s">
        <v>27</v>
      </c>
      <c r="E397">
        <v>1</v>
      </c>
      <c r="F397" s="2">
        <v>1713.96</v>
      </c>
      <c r="G397" s="3">
        <v>2821.4418000000001</v>
      </c>
      <c r="H397" s="3">
        <v>17.139600000000002</v>
      </c>
      <c r="I397" s="3">
        <v>80.556120000000007</v>
      </c>
      <c r="J397" s="3">
        <v>1811.65572</v>
      </c>
      <c r="K397" s="4">
        <v>0.34999999999999992</v>
      </c>
      <c r="L397" s="73">
        <v>3288.8519224615379</v>
      </c>
    </row>
    <row r="398" spans="1:12" x14ac:dyDescent="0.35">
      <c r="A398" s="1" t="s">
        <v>740</v>
      </c>
      <c r="B398" t="s">
        <v>741</v>
      </c>
      <c r="C398" t="s">
        <v>26</v>
      </c>
      <c r="D398" t="s">
        <v>27</v>
      </c>
      <c r="E398">
        <v>1</v>
      </c>
      <c r="F398" s="2">
        <v>1415</v>
      </c>
      <c r="G398" s="3">
        <v>2329.3076999999998</v>
      </c>
      <c r="H398" s="3">
        <v>14.15</v>
      </c>
      <c r="I398" s="3">
        <v>66.504999999999995</v>
      </c>
      <c r="J398" s="3">
        <v>1495.6550000000002</v>
      </c>
      <c r="K398" s="4">
        <v>0.35000000000000003</v>
      </c>
      <c r="L398" s="73">
        <v>2715.1890769230772</v>
      </c>
    </row>
    <row r="399" spans="1:12" x14ac:dyDescent="0.35">
      <c r="A399" s="1" t="s">
        <v>742</v>
      </c>
      <c r="B399" t="s">
        <v>743</v>
      </c>
      <c r="C399" t="s">
        <v>26</v>
      </c>
      <c r="D399" t="s">
        <v>27</v>
      </c>
      <c r="E399">
        <v>1</v>
      </c>
      <c r="F399" s="2">
        <v>1510</v>
      </c>
      <c r="G399" s="3">
        <v>2485.6923000000002</v>
      </c>
      <c r="H399" s="3">
        <v>15.1</v>
      </c>
      <c r="I399" s="3">
        <v>70.97</v>
      </c>
      <c r="J399" s="3">
        <v>1596.07</v>
      </c>
      <c r="K399" s="4">
        <v>0.34999999999999992</v>
      </c>
      <c r="L399" s="73">
        <v>2897.4809230769224</v>
      </c>
    </row>
    <row r="400" spans="1:12" x14ac:dyDescent="0.35">
      <c r="A400" s="1" t="s">
        <v>744</v>
      </c>
      <c r="B400" t="s">
        <v>745</v>
      </c>
      <c r="C400" t="s">
        <v>26</v>
      </c>
      <c r="D400" t="s">
        <v>27</v>
      </c>
      <c r="E400">
        <v>1</v>
      </c>
      <c r="F400" s="2">
        <v>477</v>
      </c>
      <c r="G400" s="3">
        <v>785.21540000000005</v>
      </c>
      <c r="H400" s="3">
        <v>4.7700000000000005</v>
      </c>
      <c r="I400" s="3">
        <v>22.419</v>
      </c>
      <c r="J400" s="3">
        <v>504.18899999999996</v>
      </c>
      <c r="K400" s="4">
        <v>0.35000000000000003</v>
      </c>
      <c r="L400" s="73">
        <v>915.29695384615377</v>
      </c>
    </row>
    <row r="401" spans="1:12" x14ac:dyDescent="0.35">
      <c r="A401" s="1" t="s">
        <v>746</v>
      </c>
      <c r="B401" t="s">
        <v>747</v>
      </c>
      <c r="C401" t="s">
        <v>26</v>
      </c>
      <c r="D401" t="s">
        <v>27</v>
      </c>
      <c r="E401">
        <v>1</v>
      </c>
      <c r="F401" s="2">
        <v>24.75</v>
      </c>
      <c r="G401" s="3">
        <v>40.7423</v>
      </c>
      <c r="H401" s="3">
        <v>0.2475</v>
      </c>
      <c r="I401" s="3">
        <v>1.1632499999999999</v>
      </c>
      <c r="J401" s="3">
        <v>26.16075</v>
      </c>
      <c r="K401" s="4">
        <v>0.35000000000000003</v>
      </c>
      <c r="L401" s="73">
        <v>47.491823076923076</v>
      </c>
    </row>
    <row r="402" spans="1:12" x14ac:dyDescent="0.35">
      <c r="A402" s="1" t="s">
        <v>748</v>
      </c>
      <c r="B402" t="s">
        <v>749</v>
      </c>
      <c r="C402" t="s">
        <v>26</v>
      </c>
      <c r="D402" t="s">
        <v>27</v>
      </c>
      <c r="E402">
        <v>1</v>
      </c>
      <c r="F402" s="2">
        <v>40.049999999999997</v>
      </c>
      <c r="G402" s="3">
        <v>65.9285</v>
      </c>
      <c r="H402" s="3">
        <v>0.40049999999999997</v>
      </c>
      <c r="I402" s="3">
        <v>1.88235</v>
      </c>
      <c r="J402" s="3">
        <v>42.332850000000001</v>
      </c>
      <c r="K402" s="4">
        <v>0.34999999999999992</v>
      </c>
      <c r="L402" s="73">
        <v>76.850404615384605</v>
      </c>
    </row>
    <row r="403" spans="1:12" x14ac:dyDescent="0.35">
      <c r="A403" s="1" t="s">
        <v>750</v>
      </c>
      <c r="B403" t="s">
        <v>751</v>
      </c>
      <c r="C403" t="s">
        <v>26</v>
      </c>
      <c r="D403" t="s">
        <v>27</v>
      </c>
      <c r="E403">
        <v>1</v>
      </c>
      <c r="F403" s="2">
        <v>160.19999999999999</v>
      </c>
      <c r="G403" s="3">
        <v>263.71379999999999</v>
      </c>
      <c r="H403" s="3">
        <v>1.6019999999999999</v>
      </c>
      <c r="I403" s="3">
        <v>7.5293999999999999</v>
      </c>
      <c r="J403" s="3">
        <v>169.3314</v>
      </c>
      <c r="K403" s="4">
        <v>0.34999999999999992</v>
      </c>
      <c r="L403" s="73">
        <v>307.40161846153842</v>
      </c>
    </row>
    <row r="404" spans="1:12" x14ac:dyDescent="0.35">
      <c r="A404" s="1" t="s">
        <v>752</v>
      </c>
      <c r="B404" t="s">
        <v>753</v>
      </c>
      <c r="C404" t="s">
        <v>26</v>
      </c>
      <c r="D404" t="s">
        <v>27</v>
      </c>
      <c r="E404">
        <v>1</v>
      </c>
      <c r="F404" s="2">
        <v>202.95</v>
      </c>
      <c r="G404" s="3">
        <v>334.08690000000001</v>
      </c>
      <c r="H404" s="3">
        <v>2.0295000000000001</v>
      </c>
      <c r="I404" s="3">
        <v>9.5386499999999987</v>
      </c>
      <c r="J404" s="3">
        <v>214.51814999999999</v>
      </c>
      <c r="K404" s="4">
        <v>0.35</v>
      </c>
      <c r="L404" s="73">
        <v>389.43294923076922</v>
      </c>
    </row>
    <row r="405" spans="1:12" x14ac:dyDescent="0.35">
      <c r="A405" s="1" t="s">
        <v>754</v>
      </c>
      <c r="B405" t="s">
        <v>755</v>
      </c>
      <c r="C405" t="s">
        <v>26</v>
      </c>
      <c r="D405" t="s">
        <v>27</v>
      </c>
      <c r="E405">
        <v>1</v>
      </c>
      <c r="F405" s="2">
        <v>155.25</v>
      </c>
      <c r="G405" s="3">
        <v>255.56540000000001</v>
      </c>
      <c r="H405" s="3">
        <v>1.5525</v>
      </c>
      <c r="I405" s="3">
        <v>7.2967500000000003</v>
      </c>
      <c r="J405" s="3">
        <v>164.09925000000001</v>
      </c>
      <c r="K405" s="4">
        <v>0.34999999999999992</v>
      </c>
      <c r="L405" s="73">
        <v>297.90325384615386</v>
      </c>
    </row>
    <row r="406" spans="1:12" x14ac:dyDescent="0.35">
      <c r="A406" s="1" t="s">
        <v>756</v>
      </c>
      <c r="B406" t="s">
        <v>757</v>
      </c>
      <c r="C406" t="s">
        <v>26</v>
      </c>
      <c r="D406" t="s">
        <v>27</v>
      </c>
      <c r="E406">
        <v>1</v>
      </c>
      <c r="F406" s="2">
        <v>1784.25</v>
      </c>
      <c r="G406" s="3">
        <v>2937.15</v>
      </c>
      <c r="H406" s="3">
        <v>17.842500000000001</v>
      </c>
      <c r="I406" s="3">
        <v>83.859750000000005</v>
      </c>
      <c r="J406" s="3">
        <v>1885.95225</v>
      </c>
      <c r="K406" s="4">
        <v>0.35000000000000003</v>
      </c>
      <c r="L406" s="73">
        <v>3423.7287000000001</v>
      </c>
    </row>
    <row r="407" spans="1:12" x14ac:dyDescent="0.35">
      <c r="A407" s="1" t="s">
        <v>758</v>
      </c>
      <c r="B407" t="s">
        <v>630</v>
      </c>
      <c r="C407" t="s">
        <v>26</v>
      </c>
      <c r="D407" t="s">
        <v>27</v>
      </c>
      <c r="E407">
        <v>1</v>
      </c>
      <c r="F407" s="2">
        <v>7042.05</v>
      </c>
      <c r="G407" s="3">
        <v>11592.297</v>
      </c>
      <c r="H407" s="3">
        <v>70.420500000000004</v>
      </c>
      <c r="I407" s="3">
        <v>330.97635000000002</v>
      </c>
      <c r="J407" s="3">
        <v>7443.4468500000003</v>
      </c>
      <c r="K407" s="4">
        <v>0.35</v>
      </c>
      <c r="L407" s="73">
        <v>13512.718896923077</v>
      </c>
    </row>
    <row r="408" spans="1:12" x14ac:dyDescent="0.35">
      <c r="A408" s="1" t="s">
        <v>759</v>
      </c>
      <c r="B408" t="s">
        <v>760</v>
      </c>
      <c r="C408" t="s">
        <v>363</v>
      </c>
      <c r="D408" t="s">
        <v>364</v>
      </c>
      <c r="E408">
        <v>1</v>
      </c>
      <c r="F408" s="2">
        <v>899.25</v>
      </c>
      <c r="G408" s="3">
        <v>1480.3037999999999</v>
      </c>
      <c r="H408" s="3">
        <v>8.9924999999999997</v>
      </c>
      <c r="I408" s="3">
        <v>42.264749999999999</v>
      </c>
      <c r="J408" s="3">
        <v>950.50725</v>
      </c>
      <c r="K408" s="4">
        <v>0.35</v>
      </c>
      <c r="L408" s="73">
        <v>1725.5362384615385</v>
      </c>
    </row>
    <row r="409" spans="1:12" x14ac:dyDescent="0.35">
      <c r="A409" s="1" t="s">
        <v>761</v>
      </c>
      <c r="B409" t="s">
        <v>762</v>
      </c>
      <c r="C409" t="s">
        <v>26</v>
      </c>
      <c r="D409" t="s">
        <v>27</v>
      </c>
      <c r="E409">
        <v>1</v>
      </c>
      <c r="F409" s="2">
        <v>371.25</v>
      </c>
      <c r="G409" s="3">
        <v>611.13459999999998</v>
      </c>
      <c r="H409" s="3">
        <v>3.7124999999999999</v>
      </c>
      <c r="I409" s="3">
        <v>17.44875</v>
      </c>
      <c r="J409" s="3">
        <v>392.41125</v>
      </c>
      <c r="K409" s="4">
        <v>0.35000000000000003</v>
      </c>
      <c r="L409" s="73">
        <v>712.37734615384613</v>
      </c>
    </row>
    <row r="410" spans="1:12" x14ac:dyDescent="0.35">
      <c r="A410" s="1" t="s">
        <v>763</v>
      </c>
      <c r="B410" t="s">
        <v>764</v>
      </c>
      <c r="C410" t="s">
        <v>363</v>
      </c>
      <c r="D410" t="s">
        <v>364</v>
      </c>
      <c r="E410">
        <v>1</v>
      </c>
      <c r="F410" s="2">
        <v>1049.25</v>
      </c>
      <c r="G410" s="3">
        <v>1727.2268999999999</v>
      </c>
      <c r="H410" s="3">
        <v>10.4925</v>
      </c>
      <c r="I410" s="3">
        <v>49.314750000000004</v>
      </c>
      <c r="J410" s="3">
        <v>1109.0572500000001</v>
      </c>
      <c r="K410" s="4">
        <v>0.35</v>
      </c>
      <c r="L410" s="73">
        <v>2013.3654692307691</v>
      </c>
    </row>
    <row r="411" spans="1:12" x14ac:dyDescent="0.35">
      <c r="A411" s="1" t="s">
        <v>765</v>
      </c>
      <c r="B411" t="s">
        <v>766</v>
      </c>
      <c r="C411" t="s">
        <v>26</v>
      </c>
      <c r="D411" t="s">
        <v>27</v>
      </c>
      <c r="E411">
        <v>1</v>
      </c>
      <c r="F411" s="2">
        <v>62.1</v>
      </c>
      <c r="G411" s="3">
        <v>102.22620000000001</v>
      </c>
      <c r="H411" s="3">
        <v>0.621</v>
      </c>
      <c r="I411" s="3">
        <v>2.9187000000000003</v>
      </c>
      <c r="J411" s="3">
        <v>65.639700000000005</v>
      </c>
      <c r="K411" s="4">
        <v>0.34999999999999992</v>
      </c>
      <c r="L411" s="73">
        <v>119.16130153846154</v>
      </c>
    </row>
    <row r="412" spans="1:12" x14ac:dyDescent="0.35">
      <c r="A412" s="1" t="s">
        <v>767</v>
      </c>
      <c r="B412" t="s">
        <v>768</v>
      </c>
      <c r="C412" t="s">
        <v>26</v>
      </c>
      <c r="D412" t="s">
        <v>27</v>
      </c>
      <c r="E412">
        <v>1</v>
      </c>
      <c r="F412" s="2">
        <v>29.7</v>
      </c>
      <c r="G412" s="3">
        <v>48.890799999999999</v>
      </c>
      <c r="H412" s="3">
        <v>0.29699999999999999</v>
      </c>
      <c r="I412" s="3">
        <v>1.3958999999999999</v>
      </c>
      <c r="J412" s="3">
        <v>31.392900000000001</v>
      </c>
      <c r="K412" s="4">
        <v>0.35</v>
      </c>
      <c r="L412" s="73">
        <v>56.990187692307686</v>
      </c>
    </row>
    <row r="413" spans="1:12" x14ac:dyDescent="0.35">
      <c r="A413" s="1" t="s">
        <v>769</v>
      </c>
      <c r="B413" t="s">
        <v>770</v>
      </c>
      <c r="C413" t="s">
        <v>26</v>
      </c>
      <c r="D413" t="s">
        <v>27</v>
      </c>
      <c r="E413">
        <v>1</v>
      </c>
      <c r="F413" s="2">
        <v>354.66</v>
      </c>
      <c r="G413" s="3">
        <v>583.82489999999996</v>
      </c>
      <c r="H413" s="3">
        <v>3.5466000000000002</v>
      </c>
      <c r="I413" s="3">
        <v>16.66902</v>
      </c>
      <c r="J413" s="3">
        <v>374.87562000000003</v>
      </c>
      <c r="K413" s="4">
        <v>0.35</v>
      </c>
      <c r="L413" s="73">
        <v>680.54343323076932</v>
      </c>
    </row>
    <row r="414" spans="1:12" x14ac:dyDescent="0.35">
      <c r="A414" s="1" t="s">
        <v>771</v>
      </c>
      <c r="B414" t="s">
        <v>772</v>
      </c>
      <c r="C414" t="s">
        <v>26</v>
      </c>
      <c r="D414" t="s">
        <v>27</v>
      </c>
      <c r="E414">
        <v>1</v>
      </c>
      <c r="F414" s="2">
        <v>517.5</v>
      </c>
      <c r="G414" s="3">
        <v>851.88459999999998</v>
      </c>
      <c r="H414" s="3">
        <v>5.1749999999999998</v>
      </c>
      <c r="I414" s="3">
        <v>24.322500000000002</v>
      </c>
      <c r="J414" s="3">
        <v>546.99749999999995</v>
      </c>
      <c r="K414" s="4">
        <v>0.34999999999999992</v>
      </c>
      <c r="L414" s="73">
        <v>993.01084615384593</v>
      </c>
    </row>
    <row r="415" spans="1:12" x14ac:dyDescent="0.35">
      <c r="A415" s="1" t="s">
        <v>773</v>
      </c>
      <c r="B415" t="s">
        <v>774</v>
      </c>
      <c r="C415" t="s">
        <v>26</v>
      </c>
      <c r="D415" t="s">
        <v>27</v>
      </c>
      <c r="E415">
        <v>1</v>
      </c>
      <c r="F415" s="2">
        <v>251.85</v>
      </c>
      <c r="G415" s="3">
        <v>414.5838</v>
      </c>
      <c r="H415" s="3">
        <v>2.5185</v>
      </c>
      <c r="I415" s="3">
        <v>11.83695</v>
      </c>
      <c r="J415" s="3">
        <v>266.20544999999998</v>
      </c>
      <c r="K415" s="4">
        <v>0.35</v>
      </c>
      <c r="L415" s="73">
        <v>483.2652784615384</v>
      </c>
    </row>
    <row r="416" spans="1:12" x14ac:dyDescent="0.35">
      <c r="A416" s="1" t="s">
        <v>775</v>
      </c>
      <c r="B416" t="s">
        <v>776</v>
      </c>
      <c r="C416" t="s">
        <v>26</v>
      </c>
      <c r="D416" t="s">
        <v>27</v>
      </c>
      <c r="E416">
        <v>1</v>
      </c>
      <c r="F416" s="2">
        <v>3869.52</v>
      </c>
      <c r="G416" s="3">
        <v>6369.8252000000002</v>
      </c>
      <c r="H416" s="3">
        <v>38.6952</v>
      </c>
      <c r="I416" s="3">
        <v>181.86743999999999</v>
      </c>
      <c r="J416" s="3">
        <v>4090.0826400000001</v>
      </c>
      <c r="K416" s="4">
        <v>0.35</v>
      </c>
      <c r="L416" s="73">
        <v>7425.0731003076926</v>
      </c>
    </row>
    <row r="417" spans="1:12" x14ac:dyDescent="0.35">
      <c r="A417" s="1" t="s">
        <v>777</v>
      </c>
      <c r="B417" t="s">
        <v>778</v>
      </c>
      <c r="C417" t="s">
        <v>13</v>
      </c>
      <c r="D417" t="s">
        <v>14</v>
      </c>
      <c r="E417">
        <v>1</v>
      </c>
      <c r="F417" s="2">
        <v>101.37</v>
      </c>
      <c r="G417" s="3">
        <v>166.8706</v>
      </c>
      <c r="H417" s="3">
        <v>1.0137</v>
      </c>
      <c r="I417" s="3">
        <v>4.7643900000000006</v>
      </c>
      <c r="J417" s="3">
        <v>107.14809000000001</v>
      </c>
      <c r="K417" s="4">
        <v>0.35000000000000003</v>
      </c>
      <c r="L417" s="73">
        <v>194.51499415384617</v>
      </c>
    </row>
    <row r="418" spans="1:12" x14ac:dyDescent="0.35">
      <c r="A418" s="1">
        <v>2082</v>
      </c>
      <c r="B418" t="s">
        <v>779</v>
      </c>
      <c r="C418" t="s">
        <v>46</v>
      </c>
      <c r="D418" t="s">
        <v>47</v>
      </c>
      <c r="E418">
        <v>1</v>
      </c>
      <c r="F418" s="2">
        <v>54</v>
      </c>
      <c r="G418" s="3">
        <v>88.892300000000006</v>
      </c>
      <c r="H418" s="3">
        <v>0.54</v>
      </c>
      <c r="I418" s="3">
        <v>2.5379999999999998</v>
      </c>
      <c r="J418" s="3">
        <v>57.077999999999996</v>
      </c>
      <c r="K418" s="4">
        <v>0.35</v>
      </c>
      <c r="L418" s="73">
        <v>103.61852307692307</v>
      </c>
    </row>
    <row r="419" spans="1:12" x14ac:dyDescent="0.35">
      <c r="A419" s="1" t="s">
        <v>780</v>
      </c>
      <c r="B419" t="s">
        <v>781</v>
      </c>
      <c r="C419" t="s">
        <v>17</v>
      </c>
      <c r="D419" t="s">
        <v>18</v>
      </c>
      <c r="E419">
        <v>1</v>
      </c>
      <c r="F419" s="2">
        <v>457.93</v>
      </c>
      <c r="G419" s="3">
        <v>753.82320000000004</v>
      </c>
      <c r="H419" s="3">
        <v>4.5792999999999999</v>
      </c>
      <c r="I419" s="3">
        <v>21.52271</v>
      </c>
      <c r="J419" s="3">
        <v>484.03201000000001</v>
      </c>
      <c r="K419" s="4">
        <v>0.34999999999999992</v>
      </c>
      <c r="L419" s="73">
        <v>878.70426430769226</v>
      </c>
    </row>
    <row r="420" spans="1:12" x14ac:dyDescent="0.35">
      <c r="A420" s="1" t="s">
        <v>782</v>
      </c>
      <c r="B420" t="s">
        <v>783</v>
      </c>
      <c r="C420" t="s">
        <v>17</v>
      </c>
      <c r="D420" t="s">
        <v>18</v>
      </c>
      <c r="E420">
        <v>1</v>
      </c>
      <c r="F420" s="2">
        <v>105</v>
      </c>
      <c r="G420" s="3">
        <v>172.84620000000001</v>
      </c>
      <c r="H420" s="3">
        <v>1.05</v>
      </c>
      <c r="I420" s="3">
        <v>4.9349999999999996</v>
      </c>
      <c r="J420" s="3">
        <v>110.985</v>
      </c>
      <c r="K420" s="4">
        <v>0.35</v>
      </c>
      <c r="L420" s="73">
        <v>201.48046153846153</v>
      </c>
    </row>
    <row r="421" spans="1:12" x14ac:dyDescent="0.35">
      <c r="A421" s="1">
        <v>4819</v>
      </c>
      <c r="B421" t="s">
        <v>784</v>
      </c>
      <c r="C421" t="s">
        <v>46</v>
      </c>
      <c r="D421" t="s">
        <v>47</v>
      </c>
      <c r="E421">
        <v>1</v>
      </c>
      <c r="F421" s="2">
        <v>378</v>
      </c>
      <c r="G421" s="3">
        <v>622.24620000000004</v>
      </c>
      <c r="H421" s="3">
        <v>3.7800000000000002</v>
      </c>
      <c r="I421" s="3">
        <v>17.766000000000002</v>
      </c>
      <c r="J421" s="3">
        <v>399.54599999999999</v>
      </c>
      <c r="K421" s="4">
        <v>0.35000000000000003</v>
      </c>
      <c r="L421" s="73">
        <v>725.32966153846155</v>
      </c>
    </row>
    <row r="422" spans="1:12" x14ac:dyDescent="0.35">
      <c r="A422" s="1" t="s">
        <v>785</v>
      </c>
      <c r="B422" t="s">
        <v>786</v>
      </c>
      <c r="C422" t="s">
        <v>46</v>
      </c>
      <c r="D422" t="s">
        <v>47</v>
      </c>
      <c r="E422">
        <v>1</v>
      </c>
      <c r="F422" s="2">
        <v>2034</v>
      </c>
      <c r="G422" s="3">
        <v>3348.2768999999998</v>
      </c>
      <c r="H422" s="3">
        <v>20.34</v>
      </c>
      <c r="I422" s="3">
        <v>95.597999999999999</v>
      </c>
      <c r="J422" s="3">
        <v>2149.9380000000001</v>
      </c>
      <c r="K422" s="4">
        <v>0.35000000000000003</v>
      </c>
      <c r="L422" s="73">
        <v>3902.9643692307695</v>
      </c>
    </row>
    <row r="423" spans="1:12" x14ac:dyDescent="0.35">
      <c r="A423" s="1">
        <v>4882</v>
      </c>
      <c r="B423" t="s">
        <v>787</v>
      </c>
      <c r="C423" t="s">
        <v>46</v>
      </c>
      <c r="D423" t="s">
        <v>47</v>
      </c>
      <c r="E423">
        <v>1</v>
      </c>
      <c r="F423" s="2">
        <v>109</v>
      </c>
      <c r="G423" s="3">
        <v>179.4308</v>
      </c>
      <c r="H423" s="3">
        <v>1.0900000000000001</v>
      </c>
      <c r="I423" s="3">
        <v>5.1230000000000002</v>
      </c>
      <c r="J423" s="3">
        <v>115.21300000000001</v>
      </c>
      <c r="K423" s="4">
        <v>0.35</v>
      </c>
      <c r="L423" s="73">
        <v>209.15590769230769</v>
      </c>
    </row>
    <row r="424" spans="1:12" x14ac:dyDescent="0.35">
      <c r="A424" s="1" t="s">
        <v>788</v>
      </c>
      <c r="B424" t="s">
        <v>789</v>
      </c>
      <c r="C424" t="s">
        <v>46</v>
      </c>
      <c r="D424" t="s">
        <v>47</v>
      </c>
      <c r="E424">
        <v>1</v>
      </c>
      <c r="F424" s="2">
        <v>470</v>
      </c>
      <c r="G424" s="3">
        <v>773.69230000000005</v>
      </c>
      <c r="H424" s="3">
        <v>4.7</v>
      </c>
      <c r="I424" s="3">
        <v>22.09</v>
      </c>
      <c r="J424" s="3">
        <v>496.78999999999996</v>
      </c>
      <c r="K424" s="4">
        <v>0.35000000000000003</v>
      </c>
      <c r="L424" s="73">
        <v>901.86492307692299</v>
      </c>
    </row>
    <row r="425" spans="1:12" x14ac:dyDescent="0.35">
      <c r="A425" s="1">
        <v>505058</v>
      </c>
      <c r="B425" t="s">
        <v>790</v>
      </c>
      <c r="C425" t="s">
        <v>13</v>
      </c>
      <c r="D425" t="s">
        <v>14</v>
      </c>
      <c r="E425">
        <v>1</v>
      </c>
      <c r="F425" s="2">
        <v>75.33</v>
      </c>
      <c r="G425" s="3">
        <v>124.0048</v>
      </c>
      <c r="H425" s="3">
        <v>0.75329999999999997</v>
      </c>
      <c r="I425" s="3">
        <v>3.5405099999999998</v>
      </c>
      <c r="J425" s="3">
        <v>79.623809999999992</v>
      </c>
      <c r="K425" s="4">
        <v>0.34999999999999992</v>
      </c>
      <c r="L425" s="73">
        <v>144.54783969230766</v>
      </c>
    </row>
    <row r="426" spans="1:12" x14ac:dyDescent="0.35">
      <c r="A426" s="1">
        <v>505810</v>
      </c>
      <c r="B426" t="s">
        <v>791</v>
      </c>
      <c r="C426" t="s">
        <v>13</v>
      </c>
      <c r="D426" t="s">
        <v>14</v>
      </c>
      <c r="E426">
        <v>1</v>
      </c>
      <c r="F426" s="2">
        <v>149.27000000000001</v>
      </c>
      <c r="G426" s="3">
        <v>245.72139999999999</v>
      </c>
      <c r="H426" s="3">
        <v>1.4927000000000001</v>
      </c>
      <c r="I426" s="3">
        <v>7.0156900000000002</v>
      </c>
      <c r="J426" s="3">
        <v>157.77839000000003</v>
      </c>
      <c r="K426" s="4">
        <v>0.35000000000000003</v>
      </c>
      <c r="L426" s="73">
        <v>286.42846184615388</v>
      </c>
    </row>
    <row r="427" spans="1:12" x14ac:dyDescent="0.35">
      <c r="A427" s="1">
        <v>505910</v>
      </c>
      <c r="B427" t="s">
        <v>792</v>
      </c>
      <c r="C427" t="s">
        <v>13</v>
      </c>
      <c r="D427" t="s">
        <v>14</v>
      </c>
      <c r="E427">
        <v>1</v>
      </c>
      <c r="F427" s="2">
        <v>215.3</v>
      </c>
      <c r="G427" s="3">
        <v>354.4169</v>
      </c>
      <c r="H427" s="3">
        <v>2.153</v>
      </c>
      <c r="I427" s="3">
        <v>10.119100000000001</v>
      </c>
      <c r="J427" s="3">
        <v>227.57210000000001</v>
      </c>
      <c r="K427" s="4">
        <v>0.35</v>
      </c>
      <c r="L427" s="73">
        <v>413.13088923076924</v>
      </c>
    </row>
    <row r="428" spans="1:12" x14ac:dyDescent="0.35">
      <c r="A428" s="1">
        <v>800015013</v>
      </c>
      <c r="B428" t="s">
        <v>793</v>
      </c>
      <c r="C428" t="s">
        <v>363</v>
      </c>
      <c r="D428" t="s">
        <v>364</v>
      </c>
      <c r="E428">
        <v>1</v>
      </c>
      <c r="F428" s="2">
        <v>25.81</v>
      </c>
      <c r="G428" s="3">
        <v>42.487200000000001</v>
      </c>
      <c r="H428" s="3">
        <v>0.2581</v>
      </c>
      <c r="I428" s="3">
        <v>1.2130699999999999</v>
      </c>
      <c r="J428" s="3">
        <v>27.281169999999996</v>
      </c>
      <c r="K428" s="4">
        <v>0.34999999999999992</v>
      </c>
      <c r="L428" s="73">
        <v>49.525816307692295</v>
      </c>
    </row>
    <row r="429" spans="1:12" x14ac:dyDescent="0.35">
      <c r="A429" s="1">
        <v>800015135</v>
      </c>
      <c r="B429" t="s">
        <v>794</v>
      </c>
      <c r="C429" t="s">
        <v>363</v>
      </c>
      <c r="D429" t="s">
        <v>364</v>
      </c>
      <c r="E429">
        <v>1</v>
      </c>
      <c r="F429" s="2">
        <v>40.65</v>
      </c>
      <c r="G429" s="3">
        <v>66.916200000000003</v>
      </c>
      <c r="H429" s="3">
        <v>0.40649999999999997</v>
      </c>
      <c r="I429" s="3">
        <v>1.91055</v>
      </c>
      <c r="J429" s="3">
        <v>42.96705</v>
      </c>
      <c r="K429" s="4">
        <v>0.35</v>
      </c>
      <c r="L429" s="73">
        <v>78.001721538461538</v>
      </c>
    </row>
    <row r="430" spans="1:12" x14ac:dyDescent="0.35">
      <c r="A430" s="1">
        <v>800015480</v>
      </c>
      <c r="B430" t="s">
        <v>795</v>
      </c>
      <c r="C430" t="s">
        <v>363</v>
      </c>
      <c r="D430" t="s">
        <v>364</v>
      </c>
      <c r="E430">
        <v>1</v>
      </c>
      <c r="F430" s="2">
        <v>57.42</v>
      </c>
      <c r="G430" s="3">
        <v>94.522199999999998</v>
      </c>
      <c r="H430" s="3">
        <v>0.57420000000000004</v>
      </c>
      <c r="I430" s="3">
        <v>2.6987399999999999</v>
      </c>
      <c r="J430" s="3">
        <v>60.69294</v>
      </c>
      <c r="K430" s="4">
        <v>0.35</v>
      </c>
      <c r="L430" s="73">
        <v>110.18102953846153</v>
      </c>
    </row>
    <row r="431" spans="1:12" x14ac:dyDescent="0.35">
      <c r="A431" s="1" t="s">
        <v>796</v>
      </c>
      <c r="B431" t="s">
        <v>797</v>
      </c>
      <c r="C431" t="s">
        <v>363</v>
      </c>
      <c r="D431" t="s">
        <v>364</v>
      </c>
      <c r="E431">
        <v>1</v>
      </c>
      <c r="F431" s="2">
        <v>86.4</v>
      </c>
      <c r="G431" s="3">
        <v>142.2277</v>
      </c>
      <c r="H431" s="3">
        <v>0.8640000000000001</v>
      </c>
      <c r="I431" s="3">
        <v>4.0608000000000004</v>
      </c>
      <c r="J431" s="3">
        <v>91.32480000000001</v>
      </c>
      <c r="K431" s="4">
        <v>0.35000000000000003</v>
      </c>
      <c r="L431" s="73">
        <v>165.78963692307696</v>
      </c>
    </row>
    <row r="432" spans="1:12" x14ac:dyDescent="0.35">
      <c r="A432" s="1" t="s">
        <v>798</v>
      </c>
      <c r="B432" t="s">
        <v>799</v>
      </c>
      <c r="C432" t="s">
        <v>363</v>
      </c>
      <c r="D432" t="s">
        <v>364</v>
      </c>
      <c r="E432">
        <v>1</v>
      </c>
      <c r="F432" s="2">
        <v>250</v>
      </c>
      <c r="G432" s="3">
        <v>411.5385</v>
      </c>
      <c r="H432" s="3">
        <v>2.5</v>
      </c>
      <c r="I432" s="3">
        <v>11.75</v>
      </c>
      <c r="J432" s="3">
        <v>264.25</v>
      </c>
      <c r="K432" s="4">
        <v>0.35000000000000003</v>
      </c>
      <c r="L432" s="73">
        <v>479.71538461538461</v>
      </c>
    </row>
    <row r="433" spans="1:12" x14ac:dyDescent="0.35">
      <c r="A433" s="1" t="s">
        <v>800</v>
      </c>
      <c r="B433" t="s">
        <v>801</v>
      </c>
      <c r="C433" t="s">
        <v>17</v>
      </c>
      <c r="D433" t="s">
        <v>18</v>
      </c>
      <c r="E433">
        <v>1</v>
      </c>
      <c r="F433" s="2">
        <v>10.4</v>
      </c>
      <c r="G433" s="3">
        <v>17.12</v>
      </c>
      <c r="H433" s="3">
        <v>0.10400000000000001</v>
      </c>
      <c r="I433" s="3">
        <v>0.48880000000000001</v>
      </c>
      <c r="J433" s="3">
        <v>10.992799999999999</v>
      </c>
      <c r="K433" s="4">
        <v>0.35000000000000003</v>
      </c>
      <c r="L433" s="73">
        <v>19.956159999999997</v>
      </c>
    </row>
    <row r="434" spans="1:12" x14ac:dyDescent="0.35">
      <c r="A434" s="1">
        <v>8888</v>
      </c>
      <c r="B434" t="s">
        <v>802</v>
      </c>
      <c r="C434" t="s">
        <v>46</v>
      </c>
      <c r="D434" t="s">
        <v>47</v>
      </c>
      <c r="E434">
        <v>1</v>
      </c>
      <c r="F434" s="2">
        <v>115</v>
      </c>
      <c r="G434" s="3">
        <v>189.30770000000001</v>
      </c>
      <c r="H434" s="3">
        <v>1.1500000000000001</v>
      </c>
      <c r="I434" s="3">
        <v>5.4050000000000002</v>
      </c>
      <c r="J434" s="3">
        <v>121.55500000000001</v>
      </c>
      <c r="K434" s="4">
        <v>0.35</v>
      </c>
      <c r="L434" s="73">
        <v>220.66907692307691</v>
      </c>
    </row>
    <row r="435" spans="1:12" x14ac:dyDescent="0.35">
      <c r="A435" s="1" t="s">
        <v>803</v>
      </c>
      <c r="B435" t="s">
        <v>804</v>
      </c>
      <c r="C435" t="s">
        <v>363</v>
      </c>
      <c r="D435" t="s">
        <v>364</v>
      </c>
      <c r="E435">
        <v>1</v>
      </c>
      <c r="F435" s="2">
        <v>56.25</v>
      </c>
      <c r="G435" s="3">
        <v>92.596199999999996</v>
      </c>
      <c r="H435" s="3">
        <v>0.5625</v>
      </c>
      <c r="I435" s="3">
        <v>2.6437499999999998</v>
      </c>
      <c r="J435" s="3">
        <v>59.456249999999997</v>
      </c>
      <c r="K435" s="4">
        <v>0.35</v>
      </c>
      <c r="L435" s="73">
        <v>107.93596153846153</v>
      </c>
    </row>
    <row r="436" spans="1:12" x14ac:dyDescent="0.35">
      <c r="A436" s="1">
        <v>9710</v>
      </c>
      <c r="B436" t="s">
        <v>805</v>
      </c>
      <c r="C436" t="s">
        <v>46</v>
      </c>
      <c r="D436" t="s">
        <v>47</v>
      </c>
      <c r="E436">
        <v>1</v>
      </c>
      <c r="F436" s="2">
        <v>28.5</v>
      </c>
      <c r="G436" s="3">
        <v>46.915399999999998</v>
      </c>
      <c r="H436" s="3">
        <v>0.28500000000000003</v>
      </c>
      <c r="I436" s="3">
        <v>1.3394999999999999</v>
      </c>
      <c r="J436" s="3">
        <v>30.124500000000001</v>
      </c>
      <c r="K436" s="4">
        <v>0.35</v>
      </c>
      <c r="L436" s="73">
        <v>54.687553846153847</v>
      </c>
    </row>
    <row r="437" spans="1:12" x14ac:dyDescent="0.35">
      <c r="A437" s="1" t="s">
        <v>806</v>
      </c>
      <c r="B437" t="s">
        <v>807</v>
      </c>
      <c r="C437" t="s">
        <v>363</v>
      </c>
      <c r="D437" t="s">
        <v>364</v>
      </c>
      <c r="E437">
        <v>1</v>
      </c>
      <c r="F437" s="2">
        <v>129</v>
      </c>
      <c r="G437" s="3">
        <v>212.35380000000001</v>
      </c>
      <c r="H437" s="3">
        <v>1.29</v>
      </c>
      <c r="I437" s="3">
        <v>6.0629999999999997</v>
      </c>
      <c r="J437" s="3">
        <v>136.35299999999998</v>
      </c>
      <c r="K437" s="4">
        <v>0.35</v>
      </c>
      <c r="L437" s="73">
        <v>247.53313846153841</v>
      </c>
    </row>
    <row r="438" spans="1:12" x14ac:dyDescent="0.35">
      <c r="A438" s="1" t="s">
        <v>808</v>
      </c>
      <c r="B438" t="s">
        <v>809</v>
      </c>
      <c r="C438" t="s">
        <v>34</v>
      </c>
      <c r="D438" t="s">
        <v>35</v>
      </c>
      <c r="E438">
        <v>1</v>
      </c>
      <c r="F438" s="2">
        <v>5845</v>
      </c>
      <c r="G438" s="3">
        <v>9621.7692000000006</v>
      </c>
      <c r="H438" s="3">
        <v>58.45</v>
      </c>
      <c r="I438" s="3">
        <v>274.71499999999997</v>
      </c>
      <c r="J438" s="3">
        <v>6178.165</v>
      </c>
      <c r="K438" s="4">
        <v>0.35000000000000003</v>
      </c>
      <c r="L438" s="73">
        <v>11215.745692307692</v>
      </c>
    </row>
    <row r="439" spans="1:12" x14ac:dyDescent="0.35">
      <c r="A439" s="1" t="s">
        <v>810</v>
      </c>
      <c r="B439" t="s">
        <v>811</v>
      </c>
      <c r="C439" t="s">
        <v>17</v>
      </c>
      <c r="D439" t="s">
        <v>18</v>
      </c>
      <c r="E439">
        <v>1</v>
      </c>
      <c r="F439" s="2">
        <v>26</v>
      </c>
      <c r="G439" s="3">
        <v>42.8</v>
      </c>
      <c r="H439" s="3">
        <v>0.26</v>
      </c>
      <c r="I439" s="3">
        <v>1.222</v>
      </c>
      <c r="J439" s="3">
        <v>27.482000000000003</v>
      </c>
      <c r="K439" s="4">
        <v>0.34999999999999992</v>
      </c>
      <c r="L439" s="73">
        <v>49.8904</v>
      </c>
    </row>
    <row r="440" spans="1:12" x14ac:dyDescent="0.35">
      <c r="A440" s="1" t="s">
        <v>812</v>
      </c>
      <c r="B440" t="s">
        <v>813</v>
      </c>
      <c r="C440" t="s">
        <v>13</v>
      </c>
      <c r="D440" t="s">
        <v>14</v>
      </c>
      <c r="E440">
        <v>1</v>
      </c>
      <c r="F440" s="2">
        <v>42.62</v>
      </c>
      <c r="G440" s="3">
        <v>70.159099999999995</v>
      </c>
      <c r="H440" s="3">
        <v>0.42619999999999997</v>
      </c>
      <c r="I440" s="3">
        <v>2.0031399999999997</v>
      </c>
      <c r="J440" s="3">
        <v>45.049340000000001</v>
      </c>
      <c r="K440" s="4">
        <v>0.35</v>
      </c>
      <c r="L440" s="73">
        <v>81.781878769230772</v>
      </c>
    </row>
    <row r="441" spans="1:12" x14ac:dyDescent="0.35">
      <c r="A441" s="1" t="s">
        <v>814</v>
      </c>
      <c r="B441" t="s">
        <v>815</v>
      </c>
      <c r="C441" t="s">
        <v>34</v>
      </c>
      <c r="D441" t="s">
        <v>35</v>
      </c>
      <c r="E441">
        <v>1</v>
      </c>
      <c r="F441" s="2">
        <v>4800</v>
      </c>
      <c r="G441" s="3">
        <v>7901.5384999999997</v>
      </c>
      <c r="H441" s="3">
        <v>48</v>
      </c>
      <c r="I441" s="3">
        <v>225.6</v>
      </c>
      <c r="J441" s="3">
        <v>5073.6000000000004</v>
      </c>
      <c r="K441" s="4">
        <v>0.35</v>
      </c>
      <c r="L441" s="73">
        <v>9210.5353846153848</v>
      </c>
    </row>
    <row r="442" spans="1:12" x14ac:dyDescent="0.35">
      <c r="A442" s="1" t="s">
        <v>816</v>
      </c>
      <c r="B442" t="s">
        <v>398</v>
      </c>
      <c r="C442" t="s">
        <v>26</v>
      </c>
      <c r="D442" t="s">
        <v>27</v>
      </c>
      <c r="E442">
        <v>1</v>
      </c>
      <c r="F442" s="2">
        <v>78.75</v>
      </c>
      <c r="G442" s="3">
        <v>129.63460000000001</v>
      </c>
      <c r="H442" s="3">
        <v>0.78749999999999998</v>
      </c>
      <c r="I442" s="3">
        <v>3.7012499999999999</v>
      </c>
      <c r="J442" s="3">
        <v>83.238749999999996</v>
      </c>
      <c r="K442" s="4">
        <v>0.35</v>
      </c>
      <c r="L442" s="73">
        <v>151.11034615384614</v>
      </c>
    </row>
    <row r="443" spans="1:12" x14ac:dyDescent="0.35">
      <c r="A443" s="1" t="s">
        <v>817</v>
      </c>
      <c r="B443" t="s">
        <v>818</v>
      </c>
      <c r="C443" t="s">
        <v>363</v>
      </c>
      <c r="D443" t="s">
        <v>364</v>
      </c>
      <c r="E443">
        <v>1</v>
      </c>
      <c r="F443" s="2">
        <v>1724.25</v>
      </c>
      <c r="G443" s="3">
        <v>2838.3807999999999</v>
      </c>
      <c r="H443" s="3">
        <v>17.2425</v>
      </c>
      <c r="I443" s="3">
        <v>81.039749999999998</v>
      </c>
      <c r="J443" s="3">
        <v>1822.53225</v>
      </c>
      <c r="K443" s="4">
        <v>0.35</v>
      </c>
      <c r="L443" s="73">
        <v>3308.5970076923077</v>
      </c>
    </row>
    <row r="444" spans="1:12" x14ac:dyDescent="0.35">
      <c r="A444" s="1" t="s">
        <v>819</v>
      </c>
      <c r="B444" t="s">
        <v>820</v>
      </c>
      <c r="C444" t="s">
        <v>26</v>
      </c>
      <c r="D444" t="s">
        <v>27</v>
      </c>
      <c r="E444">
        <v>1</v>
      </c>
      <c r="F444" s="2">
        <v>107</v>
      </c>
      <c r="G444" s="3">
        <v>176.13849999999999</v>
      </c>
      <c r="H444" s="3">
        <v>1.07</v>
      </c>
      <c r="I444" s="3">
        <v>5.0289999999999999</v>
      </c>
      <c r="J444" s="3">
        <v>113.09899999999999</v>
      </c>
      <c r="K444" s="4">
        <v>0.35000000000000003</v>
      </c>
      <c r="L444" s="73">
        <v>205.31818461538461</v>
      </c>
    </row>
    <row r="445" spans="1:12" x14ac:dyDescent="0.35">
      <c r="A445" s="1" t="s">
        <v>821</v>
      </c>
      <c r="B445" t="s">
        <v>822</v>
      </c>
      <c r="C445" t="s">
        <v>26</v>
      </c>
      <c r="D445" t="s">
        <v>27</v>
      </c>
      <c r="E445">
        <v>1</v>
      </c>
      <c r="F445" s="2">
        <v>204</v>
      </c>
      <c r="G445" s="3">
        <v>335.81540000000001</v>
      </c>
      <c r="H445" s="3">
        <v>2.04</v>
      </c>
      <c r="I445" s="3">
        <v>9.5879999999999992</v>
      </c>
      <c r="J445" s="3">
        <v>215.62799999999999</v>
      </c>
      <c r="K445" s="4">
        <v>0.35</v>
      </c>
      <c r="L445" s="73">
        <v>391.44775384615383</v>
      </c>
    </row>
    <row r="446" spans="1:12" x14ac:dyDescent="0.35">
      <c r="A446" s="1" t="s">
        <v>823</v>
      </c>
      <c r="B446" t="s">
        <v>824</v>
      </c>
      <c r="C446" t="s">
        <v>26</v>
      </c>
      <c r="D446" t="s">
        <v>27</v>
      </c>
      <c r="E446">
        <v>1</v>
      </c>
      <c r="F446" s="2">
        <v>60</v>
      </c>
      <c r="G446" s="3">
        <v>98.769199999999998</v>
      </c>
      <c r="H446" s="3">
        <v>0.6</v>
      </c>
      <c r="I446" s="3">
        <v>2.82</v>
      </c>
      <c r="J446" s="3">
        <v>63.42</v>
      </c>
      <c r="K446" s="4">
        <v>0.35</v>
      </c>
      <c r="L446" s="73">
        <v>115.1316923076923</v>
      </c>
    </row>
    <row r="447" spans="1:12" x14ac:dyDescent="0.35">
      <c r="A447" s="1" t="s">
        <v>825</v>
      </c>
      <c r="B447" t="s">
        <v>826</v>
      </c>
      <c r="C447" t="s">
        <v>26</v>
      </c>
      <c r="D447" t="s">
        <v>27</v>
      </c>
      <c r="E447">
        <v>1</v>
      </c>
      <c r="F447" s="2">
        <v>56.25</v>
      </c>
      <c r="G447" s="3">
        <v>92.596199999999996</v>
      </c>
      <c r="H447" s="3">
        <v>0.5625</v>
      </c>
      <c r="I447" s="3">
        <v>2.6437499999999998</v>
      </c>
      <c r="J447" s="3">
        <v>59.456249999999997</v>
      </c>
      <c r="K447" s="4">
        <v>0.35</v>
      </c>
      <c r="L447" s="73">
        <v>107.93596153846153</v>
      </c>
    </row>
    <row r="448" spans="1:12" x14ac:dyDescent="0.35">
      <c r="A448" s="1" t="s">
        <v>827</v>
      </c>
      <c r="B448" t="s">
        <v>828</v>
      </c>
      <c r="C448" t="s">
        <v>26</v>
      </c>
      <c r="D448" t="s">
        <v>27</v>
      </c>
      <c r="E448">
        <v>1</v>
      </c>
      <c r="F448" s="2">
        <v>337.05</v>
      </c>
      <c r="G448" s="3">
        <v>554.83619999999996</v>
      </c>
      <c r="H448" s="3">
        <v>3.3705000000000003</v>
      </c>
      <c r="I448" s="3">
        <v>15.84135</v>
      </c>
      <c r="J448" s="3">
        <v>356.26184999999998</v>
      </c>
      <c r="K448" s="4">
        <v>0.35000000000000003</v>
      </c>
      <c r="L448" s="73">
        <v>646.75228153846149</v>
      </c>
    </row>
    <row r="449" spans="1:12" x14ac:dyDescent="0.35">
      <c r="A449" s="1" t="s">
        <v>829</v>
      </c>
      <c r="B449" t="s">
        <v>403</v>
      </c>
      <c r="C449" t="s">
        <v>26</v>
      </c>
      <c r="D449" t="s">
        <v>27</v>
      </c>
      <c r="E449">
        <v>1</v>
      </c>
      <c r="F449" s="2">
        <v>297</v>
      </c>
      <c r="G449" s="3">
        <v>488.90769999999998</v>
      </c>
      <c r="H449" s="3">
        <v>2.97</v>
      </c>
      <c r="I449" s="3">
        <v>13.959</v>
      </c>
      <c r="J449" s="3">
        <v>313.92900000000003</v>
      </c>
      <c r="K449" s="4">
        <v>0.35</v>
      </c>
      <c r="L449" s="73">
        <v>569.901876923077</v>
      </c>
    </row>
    <row r="450" spans="1:12" x14ac:dyDescent="0.35">
      <c r="A450" s="1" t="s">
        <v>830</v>
      </c>
      <c r="B450" t="s">
        <v>831</v>
      </c>
      <c r="C450" t="s">
        <v>17</v>
      </c>
      <c r="D450" t="s">
        <v>18</v>
      </c>
      <c r="E450">
        <v>1</v>
      </c>
      <c r="F450" s="2">
        <v>12</v>
      </c>
      <c r="G450" s="3">
        <v>19.753799999999998</v>
      </c>
      <c r="H450" s="3">
        <v>0.12</v>
      </c>
      <c r="I450" s="3">
        <v>0.56400000000000006</v>
      </c>
      <c r="J450" s="3">
        <v>12.683999999999999</v>
      </c>
      <c r="K450" s="4">
        <v>0.35</v>
      </c>
      <c r="L450" s="73">
        <v>23.026338461538462</v>
      </c>
    </row>
    <row r="451" spans="1:12" x14ac:dyDescent="0.35">
      <c r="A451" s="1" t="s">
        <v>832</v>
      </c>
      <c r="B451" t="s">
        <v>833</v>
      </c>
      <c r="C451" t="s">
        <v>26</v>
      </c>
      <c r="D451" t="s">
        <v>27</v>
      </c>
      <c r="E451">
        <v>1</v>
      </c>
      <c r="F451" s="2">
        <v>90</v>
      </c>
      <c r="G451" s="3">
        <v>148.15379999999999</v>
      </c>
      <c r="H451" s="3">
        <v>0.9</v>
      </c>
      <c r="I451" s="3">
        <v>4.2300000000000004</v>
      </c>
      <c r="J451" s="3">
        <v>95.13000000000001</v>
      </c>
      <c r="K451" s="4">
        <v>0.35000000000000003</v>
      </c>
      <c r="L451" s="73">
        <v>172.6975384615385</v>
      </c>
    </row>
    <row r="452" spans="1:12" x14ac:dyDescent="0.35">
      <c r="A452" s="1" t="s">
        <v>834</v>
      </c>
      <c r="B452" t="s">
        <v>407</v>
      </c>
      <c r="C452" t="s">
        <v>26</v>
      </c>
      <c r="D452" t="s">
        <v>27</v>
      </c>
      <c r="E452">
        <v>1</v>
      </c>
      <c r="F452" s="2">
        <v>3750.75</v>
      </c>
      <c r="G452" s="3">
        <v>6174.3114999999998</v>
      </c>
      <c r="H452" s="3">
        <v>37.5075</v>
      </c>
      <c r="I452" s="3">
        <v>176.28524999999999</v>
      </c>
      <c r="J452" s="3">
        <v>3964.5427500000001</v>
      </c>
      <c r="K452" s="4">
        <v>0.35</v>
      </c>
      <c r="L452" s="73">
        <v>7197.1699153846148</v>
      </c>
    </row>
    <row r="453" spans="1:12" x14ac:dyDescent="0.35">
      <c r="A453" s="1" t="s">
        <v>835</v>
      </c>
      <c r="B453" t="s">
        <v>836</v>
      </c>
      <c r="C453" t="s">
        <v>26</v>
      </c>
      <c r="D453" t="s">
        <v>27</v>
      </c>
      <c r="E453">
        <v>1</v>
      </c>
      <c r="F453" s="2">
        <v>360</v>
      </c>
      <c r="G453" s="3">
        <v>592.61540000000002</v>
      </c>
      <c r="H453" s="3">
        <v>3.6</v>
      </c>
      <c r="I453" s="3">
        <v>16.920000000000002</v>
      </c>
      <c r="J453" s="3">
        <v>380.52000000000004</v>
      </c>
      <c r="K453" s="4">
        <v>0.35000000000000003</v>
      </c>
      <c r="L453" s="73">
        <v>690.790153846154</v>
      </c>
    </row>
    <row r="454" spans="1:12" x14ac:dyDescent="0.35">
      <c r="A454" s="1" t="s">
        <v>837</v>
      </c>
      <c r="B454" t="s">
        <v>429</v>
      </c>
      <c r="C454" t="s">
        <v>26</v>
      </c>
      <c r="D454" t="s">
        <v>27</v>
      </c>
      <c r="E454">
        <v>1</v>
      </c>
      <c r="F454" s="2">
        <v>28.8</v>
      </c>
      <c r="G454" s="3">
        <v>47.409199999999998</v>
      </c>
      <c r="H454" s="3">
        <v>0.28800000000000003</v>
      </c>
      <c r="I454" s="3">
        <v>1.3536000000000001</v>
      </c>
      <c r="J454" s="3">
        <v>30.441600000000001</v>
      </c>
      <c r="K454" s="4">
        <v>0.34999999999999992</v>
      </c>
      <c r="L454" s="73">
        <v>55.263212307692307</v>
      </c>
    </row>
    <row r="455" spans="1:12" x14ac:dyDescent="0.35">
      <c r="A455" s="1" t="s">
        <v>838</v>
      </c>
      <c r="B455" t="s">
        <v>839</v>
      </c>
      <c r="C455" t="s">
        <v>26</v>
      </c>
      <c r="D455" t="s">
        <v>27</v>
      </c>
      <c r="E455">
        <v>1</v>
      </c>
      <c r="F455" s="2">
        <v>29</v>
      </c>
      <c r="G455" s="3">
        <v>47.738500000000002</v>
      </c>
      <c r="H455" s="3">
        <v>0.28999999999999998</v>
      </c>
      <c r="I455" s="3">
        <v>1.363</v>
      </c>
      <c r="J455" s="3">
        <v>30.652999999999999</v>
      </c>
      <c r="K455" s="4">
        <v>0.35000000000000003</v>
      </c>
      <c r="L455" s="73">
        <v>55.646984615384611</v>
      </c>
    </row>
    <row r="456" spans="1:12" x14ac:dyDescent="0.35">
      <c r="A456" s="1" t="s">
        <v>840</v>
      </c>
      <c r="B456" t="s">
        <v>839</v>
      </c>
      <c r="C456" t="s">
        <v>26</v>
      </c>
      <c r="D456" t="s">
        <v>27</v>
      </c>
      <c r="E456">
        <v>1</v>
      </c>
      <c r="F456" s="2">
        <v>28.8</v>
      </c>
      <c r="G456" s="3">
        <v>47.409199999999998</v>
      </c>
      <c r="H456" s="3">
        <v>0.28800000000000003</v>
      </c>
      <c r="I456" s="3">
        <v>1.3536000000000001</v>
      </c>
      <c r="J456" s="3">
        <v>30.441600000000001</v>
      </c>
      <c r="K456" s="4">
        <v>0.34999999999999992</v>
      </c>
      <c r="L456" s="73">
        <v>55.263212307692307</v>
      </c>
    </row>
    <row r="457" spans="1:12" x14ac:dyDescent="0.35">
      <c r="A457" s="1" t="s">
        <v>841</v>
      </c>
      <c r="B457" t="s">
        <v>842</v>
      </c>
      <c r="C457" t="s">
        <v>26</v>
      </c>
      <c r="D457" t="s">
        <v>27</v>
      </c>
      <c r="E457">
        <v>1</v>
      </c>
      <c r="F457" s="2">
        <v>53</v>
      </c>
      <c r="G457" s="3">
        <v>87.246200000000002</v>
      </c>
      <c r="H457" s="3">
        <v>0.53</v>
      </c>
      <c r="I457" s="3">
        <v>2.4910000000000001</v>
      </c>
      <c r="J457" s="3">
        <v>56.021000000000001</v>
      </c>
      <c r="K457" s="4">
        <v>0.35</v>
      </c>
      <c r="L457" s="73">
        <v>101.69966153846153</v>
      </c>
    </row>
    <row r="458" spans="1:12" x14ac:dyDescent="0.35">
      <c r="A458" s="1" t="s">
        <v>843</v>
      </c>
      <c r="B458" t="s">
        <v>844</v>
      </c>
      <c r="C458" t="s">
        <v>26</v>
      </c>
      <c r="D458" t="s">
        <v>27</v>
      </c>
      <c r="E458">
        <v>1</v>
      </c>
      <c r="F458" s="2">
        <v>180</v>
      </c>
      <c r="G458" s="3">
        <v>296.30770000000001</v>
      </c>
      <c r="H458" s="3">
        <v>1.8</v>
      </c>
      <c r="I458" s="3">
        <v>8.4600000000000009</v>
      </c>
      <c r="J458" s="3">
        <v>190.26000000000002</v>
      </c>
      <c r="K458" s="4">
        <v>0.35000000000000003</v>
      </c>
      <c r="L458" s="73">
        <v>345.395076923077</v>
      </c>
    </row>
    <row r="459" spans="1:12" x14ac:dyDescent="0.35">
      <c r="A459" s="1" t="s">
        <v>845</v>
      </c>
      <c r="B459" t="s">
        <v>846</v>
      </c>
      <c r="C459" t="s">
        <v>26</v>
      </c>
      <c r="D459" t="s">
        <v>27</v>
      </c>
      <c r="E459">
        <v>1</v>
      </c>
      <c r="F459" s="2">
        <v>34.799999999999997</v>
      </c>
      <c r="G459" s="3">
        <v>57.286200000000001</v>
      </c>
      <c r="H459" s="3">
        <v>0.34799999999999998</v>
      </c>
      <c r="I459" s="3">
        <v>1.6355999999999999</v>
      </c>
      <c r="J459" s="3">
        <v>36.783599999999993</v>
      </c>
      <c r="K459" s="4">
        <v>0.35</v>
      </c>
      <c r="L459" s="73">
        <v>66.776381538461521</v>
      </c>
    </row>
    <row r="460" spans="1:12" x14ac:dyDescent="0.35">
      <c r="A460" s="1" t="s">
        <v>847</v>
      </c>
      <c r="B460" t="s">
        <v>848</v>
      </c>
      <c r="C460" t="s">
        <v>26</v>
      </c>
      <c r="D460" t="s">
        <v>27</v>
      </c>
      <c r="E460">
        <v>1</v>
      </c>
      <c r="F460" s="2">
        <v>4131.8999999999996</v>
      </c>
      <c r="G460" s="3">
        <v>6801.7430999999997</v>
      </c>
      <c r="H460" s="3">
        <v>41.318999999999996</v>
      </c>
      <c r="I460" s="3">
        <v>194.19929999999999</v>
      </c>
      <c r="J460" s="3">
        <v>4367.4183000000003</v>
      </c>
      <c r="K460" s="4">
        <v>0.35</v>
      </c>
      <c r="L460" s="73">
        <v>7928.5439907692307</v>
      </c>
    </row>
    <row r="461" spans="1:12" x14ac:dyDescent="0.35">
      <c r="A461" s="1" t="s">
        <v>849</v>
      </c>
      <c r="B461" t="s">
        <v>850</v>
      </c>
      <c r="C461" t="s">
        <v>26</v>
      </c>
      <c r="D461" t="s">
        <v>27</v>
      </c>
      <c r="E461">
        <v>1</v>
      </c>
      <c r="F461" s="2">
        <v>193</v>
      </c>
      <c r="G461" s="3">
        <v>317.70769999999999</v>
      </c>
      <c r="H461" s="3">
        <v>1.93</v>
      </c>
      <c r="I461" s="3">
        <v>9.0709999999999997</v>
      </c>
      <c r="J461" s="3">
        <v>204.001</v>
      </c>
      <c r="K461" s="4">
        <v>0.34999999999999992</v>
      </c>
      <c r="L461" s="73">
        <v>370.34027692307689</v>
      </c>
    </row>
    <row r="462" spans="1:12" x14ac:dyDescent="0.35">
      <c r="A462" s="1" t="s">
        <v>851</v>
      </c>
      <c r="B462" t="s">
        <v>852</v>
      </c>
      <c r="C462" t="s">
        <v>363</v>
      </c>
      <c r="D462" t="s">
        <v>364</v>
      </c>
      <c r="E462">
        <v>1</v>
      </c>
      <c r="F462" s="2">
        <v>16.8</v>
      </c>
      <c r="G462" s="3">
        <v>27.6554</v>
      </c>
      <c r="H462" s="3">
        <v>0.16800000000000001</v>
      </c>
      <c r="I462" s="3">
        <v>0.78960000000000008</v>
      </c>
      <c r="J462" s="3">
        <v>17.7576</v>
      </c>
      <c r="K462" s="4">
        <v>0.35</v>
      </c>
      <c r="L462" s="73">
        <v>32.236873846153841</v>
      </c>
    </row>
    <row r="463" spans="1:12" x14ac:dyDescent="0.35">
      <c r="A463" s="1" t="s">
        <v>853</v>
      </c>
      <c r="B463" t="s">
        <v>854</v>
      </c>
      <c r="C463" t="s">
        <v>26</v>
      </c>
      <c r="D463" t="s">
        <v>27</v>
      </c>
      <c r="E463">
        <v>1</v>
      </c>
      <c r="F463" s="2">
        <v>995</v>
      </c>
      <c r="G463" s="3">
        <v>1637.9231</v>
      </c>
      <c r="H463" s="3">
        <v>9.9500000000000011</v>
      </c>
      <c r="I463" s="3">
        <v>46.765000000000001</v>
      </c>
      <c r="J463" s="3">
        <v>1051.7150000000001</v>
      </c>
      <c r="K463" s="4">
        <v>0.35</v>
      </c>
      <c r="L463" s="73">
        <v>1909.267230769231</v>
      </c>
    </row>
    <row r="464" spans="1:12" x14ac:dyDescent="0.35">
      <c r="A464" s="1" t="s">
        <v>855</v>
      </c>
      <c r="B464" t="s">
        <v>856</v>
      </c>
      <c r="C464" t="s">
        <v>26</v>
      </c>
      <c r="D464" t="s">
        <v>27</v>
      </c>
      <c r="E464">
        <v>1</v>
      </c>
      <c r="F464" s="2">
        <v>1766</v>
      </c>
      <c r="G464" s="3">
        <v>2907.1077</v>
      </c>
      <c r="H464" s="3">
        <v>17.66</v>
      </c>
      <c r="I464" s="3">
        <v>83.001999999999995</v>
      </c>
      <c r="J464" s="3">
        <v>1866.662</v>
      </c>
      <c r="K464" s="4">
        <v>0.35000000000000003</v>
      </c>
      <c r="L464" s="73">
        <v>3388.7094769230771</v>
      </c>
    </row>
    <row r="465" spans="1:12" x14ac:dyDescent="0.35">
      <c r="A465" s="1" t="s">
        <v>857</v>
      </c>
      <c r="B465" t="s">
        <v>858</v>
      </c>
      <c r="C465" t="s">
        <v>363</v>
      </c>
      <c r="D465" t="s">
        <v>364</v>
      </c>
      <c r="E465">
        <v>1</v>
      </c>
      <c r="F465" s="2">
        <v>240</v>
      </c>
      <c r="G465" s="3">
        <v>395.07690000000002</v>
      </c>
      <c r="H465" s="3">
        <v>2.4</v>
      </c>
      <c r="I465" s="3">
        <v>11.28</v>
      </c>
      <c r="J465" s="3">
        <v>253.68</v>
      </c>
      <c r="K465" s="4">
        <v>0.35</v>
      </c>
      <c r="L465" s="73">
        <v>460.52676923076922</v>
      </c>
    </row>
    <row r="466" spans="1:12" x14ac:dyDescent="0.35">
      <c r="A466" s="1" t="s">
        <v>859</v>
      </c>
      <c r="B466" t="s">
        <v>860</v>
      </c>
      <c r="C466" t="s">
        <v>363</v>
      </c>
      <c r="D466" t="s">
        <v>364</v>
      </c>
      <c r="E466">
        <v>1</v>
      </c>
      <c r="F466" s="2">
        <v>10.34</v>
      </c>
      <c r="G466" s="3">
        <v>17.0212</v>
      </c>
      <c r="H466" s="3">
        <v>0.10340000000000001</v>
      </c>
      <c r="I466" s="3">
        <v>0.48597999999999997</v>
      </c>
      <c r="J466" s="3">
        <v>10.92938</v>
      </c>
      <c r="K466" s="4">
        <v>0.34999999999999992</v>
      </c>
      <c r="L466" s="73">
        <v>19.841028307692305</v>
      </c>
    </row>
    <row r="467" spans="1:12" x14ac:dyDescent="0.35">
      <c r="A467" s="1" t="s">
        <v>861</v>
      </c>
      <c r="B467" t="s">
        <v>862</v>
      </c>
      <c r="C467" t="s">
        <v>363</v>
      </c>
      <c r="D467" t="s">
        <v>364</v>
      </c>
      <c r="E467">
        <v>1</v>
      </c>
      <c r="F467" s="2">
        <v>16.8</v>
      </c>
      <c r="G467" s="3">
        <v>27.6554</v>
      </c>
      <c r="H467" s="3">
        <v>0.16800000000000001</v>
      </c>
      <c r="I467" s="3">
        <v>0.78960000000000008</v>
      </c>
      <c r="J467" s="3">
        <v>17.7576</v>
      </c>
      <c r="K467" s="4">
        <v>0.35</v>
      </c>
      <c r="L467" s="73">
        <v>32.236873846153841</v>
      </c>
    </row>
    <row r="468" spans="1:12" x14ac:dyDescent="0.35">
      <c r="A468" s="1" t="s">
        <v>863</v>
      </c>
      <c r="B468" t="s">
        <v>864</v>
      </c>
      <c r="C468" t="s">
        <v>26</v>
      </c>
      <c r="D468" t="s">
        <v>27</v>
      </c>
      <c r="E468">
        <v>1</v>
      </c>
      <c r="F468" s="2">
        <v>168.75</v>
      </c>
      <c r="G468" s="3">
        <v>277.7885</v>
      </c>
      <c r="H468" s="3">
        <v>1.6875</v>
      </c>
      <c r="I468" s="3">
        <v>7.9312500000000004</v>
      </c>
      <c r="J468" s="3">
        <v>178.36875000000001</v>
      </c>
      <c r="K468" s="4">
        <v>0.35</v>
      </c>
      <c r="L468" s="73">
        <v>323.80788461538464</v>
      </c>
    </row>
    <row r="469" spans="1:12" x14ac:dyDescent="0.35">
      <c r="A469" s="1" t="s">
        <v>865</v>
      </c>
      <c r="B469" t="s">
        <v>866</v>
      </c>
      <c r="C469" t="s">
        <v>26</v>
      </c>
      <c r="D469" t="s">
        <v>27</v>
      </c>
      <c r="E469">
        <v>1</v>
      </c>
      <c r="F469" s="2">
        <v>2947.5</v>
      </c>
      <c r="G469" s="3">
        <v>4852.0384999999997</v>
      </c>
      <c r="H469" s="3">
        <v>29.475000000000001</v>
      </c>
      <c r="I469" s="3">
        <v>138.5325</v>
      </c>
      <c r="J469" s="3">
        <v>3115.5074999999997</v>
      </c>
      <c r="K469" s="4">
        <v>0.35000000000000003</v>
      </c>
      <c r="L469" s="73">
        <v>5655.8443846153841</v>
      </c>
    </row>
    <row r="470" spans="1:12" x14ac:dyDescent="0.35">
      <c r="A470" s="1" t="s">
        <v>867</v>
      </c>
      <c r="B470" t="s">
        <v>868</v>
      </c>
      <c r="C470" t="s">
        <v>26</v>
      </c>
      <c r="D470" t="s">
        <v>27</v>
      </c>
      <c r="E470">
        <v>1</v>
      </c>
      <c r="F470" s="2">
        <v>267.75</v>
      </c>
      <c r="G470" s="3">
        <v>440.7577</v>
      </c>
      <c r="H470" s="3">
        <v>2.6775000000000002</v>
      </c>
      <c r="I470" s="3">
        <v>12.584250000000001</v>
      </c>
      <c r="J470" s="3">
        <v>283.01175000000001</v>
      </c>
      <c r="K470" s="4">
        <v>0.35</v>
      </c>
      <c r="L470" s="73">
        <v>513.77517692307686</v>
      </c>
    </row>
    <row r="471" spans="1:12" x14ac:dyDescent="0.35">
      <c r="A471" s="1" t="s">
        <v>869</v>
      </c>
      <c r="B471" t="s">
        <v>870</v>
      </c>
      <c r="C471" t="s">
        <v>26</v>
      </c>
      <c r="D471" t="s">
        <v>27</v>
      </c>
      <c r="E471">
        <v>1</v>
      </c>
      <c r="F471" s="2">
        <v>123.3</v>
      </c>
      <c r="G471" s="3">
        <v>202.9708</v>
      </c>
      <c r="H471" s="3">
        <v>1.2330000000000001</v>
      </c>
      <c r="I471" s="3">
        <v>5.7950999999999997</v>
      </c>
      <c r="J471" s="3">
        <v>130.32810000000001</v>
      </c>
      <c r="K471" s="4">
        <v>0.35</v>
      </c>
      <c r="L471" s="73">
        <v>236.59562769230769</v>
      </c>
    </row>
    <row r="472" spans="1:12" x14ac:dyDescent="0.35">
      <c r="A472" s="1" t="s">
        <v>871</v>
      </c>
      <c r="B472" t="s">
        <v>872</v>
      </c>
      <c r="C472" t="s">
        <v>26</v>
      </c>
      <c r="D472" t="s">
        <v>27</v>
      </c>
      <c r="E472">
        <v>1</v>
      </c>
      <c r="F472" s="2">
        <v>40.5</v>
      </c>
      <c r="G472" s="3">
        <v>66.669200000000004</v>
      </c>
      <c r="H472" s="3">
        <v>0.40500000000000003</v>
      </c>
      <c r="I472" s="3">
        <v>1.9035</v>
      </c>
      <c r="J472" s="3">
        <v>42.808500000000002</v>
      </c>
      <c r="K472" s="4">
        <v>0.35000000000000003</v>
      </c>
      <c r="L472" s="73">
        <v>77.713892307692319</v>
      </c>
    </row>
    <row r="473" spans="1:12" x14ac:dyDescent="0.35">
      <c r="A473" s="1" t="s">
        <v>873</v>
      </c>
      <c r="B473" t="s">
        <v>487</v>
      </c>
      <c r="C473" t="s">
        <v>26</v>
      </c>
      <c r="D473" t="s">
        <v>27</v>
      </c>
      <c r="E473">
        <v>1</v>
      </c>
      <c r="F473" s="2">
        <v>410.55</v>
      </c>
      <c r="G473" s="3">
        <v>675.82849999999996</v>
      </c>
      <c r="H473" s="3">
        <v>4.1055000000000001</v>
      </c>
      <c r="I473" s="3">
        <v>19.295850000000002</v>
      </c>
      <c r="J473" s="3">
        <v>433.95135000000005</v>
      </c>
      <c r="K473" s="4">
        <v>0.35</v>
      </c>
      <c r="L473" s="73">
        <v>787.78860461538466</v>
      </c>
    </row>
    <row r="474" spans="1:12" x14ac:dyDescent="0.35">
      <c r="A474" s="1" t="s">
        <v>874</v>
      </c>
      <c r="B474" t="s">
        <v>487</v>
      </c>
      <c r="C474" t="s">
        <v>26</v>
      </c>
      <c r="D474" t="s">
        <v>27</v>
      </c>
      <c r="E474">
        <v>1</v>
      </c>
      <c r="F474" s="2">
        <v>480</v>
      </c>
      <c r="G474" s="3">
        <v>790.15380000000005</v>
      </c>
      <c r="H474" s="3">
        <v>4.8</v>
      </c>
      <c r="I474" s="3">
        <v>22.56</v>
      </c>
      <c r="J474" s="3">
        <v>507.36</v>
      </c>
      <c r="K474" s="4">
        <v>0.35</v>
      </c>
      <c r="L474" s="73">
        <v>921.05353846153844</v>
      </c>
    </row>
    <row r="475" spans="1:12" x14ac:dyDescent="0.35">
      <c r="A475" s="1" t="s">
        <v>875</v>
      </c>
      <c r="B475" t="s">
        <v>487</v>
      </c>
      <c r="C475" t="s">
        <v>26</v>
      </c>
      <c r="D475" t="s">
        <v>27</v>
      </c>
      <c r="E475">
        <v>1</v>
      </c>
      <c r="F475" s="2">
        <v>559.59</v>
      </c>
      <c r="G475" s="3">
        <v>921.1712</v>
      </c>
      <c r="H475" s="3">
        <v>5.5959000000000003</v>
      </c>
      <c r="I475" s="3">
        <v>26.300730000000001</v>
      </c>
      <c r="J475" s="3">
        <v>591.4866300000001</v>
      </c>
      <c r="K475" s="4">
        <v>0.35</v>
      </c>
      <c r="L475" s="73">
        <v>1073.7757283076926</v>
      </c>
    </row>
    <row r="476" spans="1:12" x14ac:dyDescent="0.35">
      <c r="A476" s="1" t="s">
        <v>876</v>
      </c>
      <c r="B476" t="s">
        <v>487</v>
      </c>
      <c r="C476" t="s">
        <v>26</v>
      </c>
      <c r="D476" t="s">
        <v>27</v>
      </c>
      <c r="E476">
        <v>1</v>
      </c>
      <c r="F476" s="2">
        <v>481</v>
      </c>
      <c r="G476" s="3">
        <v>791.8</v>
      </c>
      <c r="H476" s="3">
        <v>4.8100000000000005</v>
      </c>
      <c r="I476" s="3">
        <v>22.606999999999999</v>
      </c>
      <c r="J476" s="3">
        <v>508.41700000000003</v>
      </c>
      <c r="K476" s="4">
        <v>0.35000000000000003</v>
      </c>
      <c r="L476" s="73">
        <v>922.97240000000011</v>
      </c>
    </row>
    <row r="477" spans="1:12" x14ac:dyDescent="0.35">
      <c r="A477" s="1" t="s">
        <v>877</v>
      </c>
      <c r="B477" t="s">
        <v>878</v>
      </c>
      <c r="C477" t="s">
        <v>26</v>
      </c>
      <c r="D477" t="s">
        <v>27</v>
      </c>
      <c r="E477">
        <v>1</v>
      </c>
      <c r="F477" s="2">
        <v>1631.85</v>
      </c>
      <c r="G477" s="3">
        <v>2686.2761999999998</v>
      </c>
      <c r="H477" s="3">
        <v>16.3185</v>
      </c>
      <c r="I477" s="3">
        <v>76.696950000000001</v>
      </c>
      <c r="J477" s="3">
        <v>1724.86545</v>
      </c>
      <c r="K477" s="4">
        <v>0.35000000000000003</v>
      </c>
      <c r="L477" s="73">
        <v>3131.2942015384615</v>
      </c>
    </row>
    <row r="478" spans="1:12" x14ac:dyDescent="0.35">
      <c r="A478" s="1" t="s">
        <v>879</v>
      </c>
      <c r="B478" t="s">
        <v>776</v>
      </c>
      <c r="C478" t="s">
        <v>26</v>
      </c>
      <c r="D478" t="s">
        <v>27</v>
      </c>
      <c r="E478">
        <v>1</v>
      </c>
      <c r="F478" s="2">
        <v>2610.96</v>
      </c>
      <c r="G478" s="3">
        <v>4298.0418</v>
      </c>
      <c r="H478" s="3">
        <v>26.1096</v>
      </c>
      <c r="I478" s="3">
        <v>122.71512</v>
      </c>
      <c r="J478" s="3">
        <v>2759.7847199999997</v>
      </c>
      <c r="K478" s="4">
        <v>0.34999999999999992</v>
      </c>
      <c r="L478" s="73">
        <v>5010.0707224615371</v>
      </c>
    </row>
    <row r="479" spans="1:12" x14ac:dyDescent="0.35">
      <c r="A479" s="1" t="s">
        <v>880</v>
      </c>
      <c r="B479" t="s">
        <v>881</v>
      </c>
      <c r="C479" t="s">
        <v>26</v>
      </c>
      <c r="D479" t="s">
        <v>27</v>
      </c>
      <c r="E479">
        <v>1</v>
      </c>
      <c r="F479" s="2">
        <v>34</v>
      </c>
      <c r="G479" s="3">
        <v>55.969200000000001</v>
      </c>
      <c r="H479" s="3">
        <v>0.34</v>
      </c>
      <c r="I479" s="3">
        <v>1.5980000000000001</v>
      </c>
      <c r="J479" s="3">
        <v>35.938000000000002</v>
      </c>
      <c r="K479" s="4">
        <v>0.35</v>
      </c>
      <c r="L479" s="73">
        <v>65.241292307692305</v>
      </c>
    </row>
    <row r="480" spans="1:12" x14ac:dyDescent="0.35">
      <c r="A480" s="1" t="s">
        <v>882</v>
      </c>
      <c r="B480" t="s">
        <v>883</v>
      </c>
      <c r="C480" t="s">
        <v>26</v>
      </c>
      <c r="D480" t="s">
        <v>27</v>
      </c>
      <c r="E480">
        <v>1</v>
      </c>
      <c r="F480" s="2">
        <v>258.3</v>
      </c>
      <c r="G480" s="3">
        <v>425.20150000000001</v>
      </c>
      <c r="H480" s="3">
        <v>2.5830000000000002</v>
      </c>
      <c r="I480" s="3">
        <v>12.1401</v>
      </c>
      <c r="J480" s="3">
        <v>273.02310000000006</v>
      </c>
      <c r="K480" s="4">
        <v>0.35</v>
      </c>
      <c r="L480" s="73">
        <v>495.64193538461546</v>
      </c>
    </row>
    <row r="481" spans="1:12" x14ac:dyDescent="0.35">
      <c r="A481" s="1" t="s">
        <v>884</v>
      </c>
      <c r="B481" t="s">
        <v>885</v>
      </c>
      <c r="C481" t="s">
        <v>26</v>
      </c>
      <c r="D481" t="s">
        <v>27</v>
      </c>
      <c r="E481">
        <v>1</v>
      </c>
      <c r="F481" s="2">
        <v>776.25</v>
      </c>
      <c r="G481" s="3">
        <v>1277.8269</v>
      </c>
      <c r="H481" s="3">
        <v>7.7625000000000002</v>
      </c>
      <c r="I481" s="3">
        <v>36.483750000000001</v>
      </c>
      <c r="J481" s="3">
        <v>820.49625000000003</v>
      </c>
      <c r="K481" s="4">
        <v>0.34999999999999992</v>
      </c>
      <c r="L481" s="73">
        <v>1489.516269230769</v>
      </c>
    </row>
    <row r="482" spans="1:12" x14ac:dyDescent="0.35">
      <c r="A482" s="1" t="s">
        <v>886</v>
      </c>
      <c r="B482" t="s">
        <v>887</v>
      </c>
      <c r="C482" t="s">
        <v>26</v>
      </c>
      <c r="D482" t="s">
        <v>27</v>
      </c>
      <c r="E482">
        <v>1</v>
      </c>
      <c r="F482" s="2">
        <v>717.75</v>
      </c>
      <c r="G482" s="3">
        <v>1181.5269000000001</v>
      </c>
      <c r="H482" s="3">
        <v>7.1775000000000002</v>
      </c>
      <c r="I482" s="3">
        <v>33.734250000000003</v>
      </c>
      <c r="J482" s="3">
        <v>758.66174999999998</v>
      </c>
      <c r="K482" s="4">
        <v>0.35000000000000003</v>
      </c>
      <c r="L482" s="73">
        <v>1377.2628692307692</v>
      </c>
    </row>
    <row r="483" spans="1:12" x14ac:dyDescent="0.35">
      <c r="A483" s="1" t="s">
        <v>888</v>
      </c>
      <c r="B483" t="s">
        <v>889</v>
      </c>
      <c r="C483" t="s">
        <v>26</v>
      </c>
      <c r="D483" t="s">
        <v>27</v>
      </c>
      <c r="E483">
        <v>1</v>
      </c>
      <c r="F483" s="2">
        <v>18</v>
      </c>
      <c r="G483" s="3">
        <v>29.630800000000001</v>
      </c>
      <c r="H483" s="3">
        <v>0.18</v>
      </c>
      <c r="I483" s="3">
        <v>0.84599999999999997</v>
      </c>
      <c r="J483" s="3">
        <v>19.026</v>
      </c>
      <c r="K483" s="4">
        <v>0.35</v>
      </c>
      <c r="L483" s="73">
        <v>34.539507692307687</v>
      </c>
    </row>
    <row r="484" spans="1:12" x14ac:dyDescent="0.35">
      <c r="A484" s="1" t="s">
        <v>890</v>
      </c>
      <c r="B484" t="s">
        <v>598</v>
      </c>
      <c r="C484" t="s">
        <v>26</v>
      </c>
      <c r="D484" t="s">
        <v>27</v>
      </c>
      <c r="E484">
        <v>1</v>
      </c>
      <c r="F484" s="2">
        <v>69.75</v>
      </c>
      <c r="G484" s="3">
        <v>114.8192</v>
      </c>
      <c r="H484" s="3">
        <v>0.69750000000000001</v>
      </c>
      <c r="I484" s="3">
        <v>3.2782499999999999</v>
      </c>
      <c r="J484" s="3">
        <v>73.725750000000005</v>
      </c>
      <c r="K484" s="4">
        <v>0.35</v>
      </c>
      <c r="L484" s="73">
        <v>133.8405923076923</v>
      </c>
    </row>
    <row r="485" spans="1:12" x14ac:dyDescent="0.35">
      <c r="A485" s="1" t="s">
        <v>891</v>
      </c>
      <c r="B485" t="s">
        <v>892</v>
      </c>
      <c r="C485" t="s">
        <v>26</v>
      </c>
      <c r="D485" t="s">
        <v>27</v>
      </c>
      <c r="E485">
        <v>1</v>
      </c>
      <c r="F485" s="2">
        <v>90</v>
      </c>
      <c r="G485" s="3">
        <v>148.15379999999999</v>
      </c>
      <c r="H485" s="3">
        <v>0.9</v>
      </c>
      <c r="I485" s="3">
        <v>4.2300000000000004</v>
      </c>
      <c r="J485" s="3">
        <v>95.13000000000001</v>
      </c>
      <c r="K485" s="4">
        <v>0.35000000000000003</v>
      </c>
      <c r="L485" s="73">
        <v>172.6975384615385</v>
      </c>
    </row>
    <row r="486" spans="1:12" x14ac:dyDescent="0.35">
      <c r="A486" s="1" t="s">
        <v>893</v>
      </c>
      <c r="B486" t="s">
        <v>894</v>
      </c>
      <c r="C486" t="s">
        <v>26</v>
      </c>
      <c r="D486" t="s">
        <v>27</v>
      </c>
      <c r="E486">
        <v>1</v>
      </c>
      <c r="F486" s="2">
        <v>90</v>
      </c>
      <c r="G486" s="3">
        <v>148.15379999999999</v>
      </c>
      <c r="H486" s="3">
        <v>0.9</v>
      </c>
      <c r="I486" s="3">
        <v>4.2300000000000004</v>
      </c>
      <c r="J486" s="3">
        <v>95.13000000000001</v>
      </c>
      <c r="K486" s="4">
        <v>0.35000000000000003</v>
      </c>
      <c r="L486" s="73">
        <v>172.6975384615385</v>
      </c>
    </row>
    <row r="487" spans="1:12" x14ac:dyDescent="0.35">
      <c r="A487" s="1" t="s">
        <v>895</v>
      </c>
      <c r="B487" t="s">
        <v>896</v>
      </c>
      <c r="C487" t="s">
        <v>26</v>
      </c>
      <c r="D487" t="s">
        <v>27</v>
      </c>
      <c r="E487">
        <v>1</v>
      </c>
      <c r="F487" s="2">
        <v>966.6</v>
      </c>
      <c r="G487" s="3">
        <v>1591.1723</v>
      </c>
      <c r="H487" s="3">
        <v>9.6660000000000004</v>
      </c>
      <c r="I487" s="3">
        <v>45.430199999999999</v>
      </c>
      <c r="J487" s="3">
        <v>1021.6962000000001</v>
      </c>
      <c r="K487" s="4">
        <v>0.35</v>
      </c>
      <c r="L487" s="73">
        <v>1854.771563076923</v>
      </c>
    </row>
    <row r="488" spans="1:12" x14ac:dyDescent="0.35">
      <c r="A488" s="1" t="s">
        <v>897</v>
      </c>
      <c r="B488" t="s">
        <v>898</v>
      </c>
      <c r="C488" t="s">
        <v>26</v>
      </c>
      <c r="D488" t="s">
        <v>27</v>
      </c>
      <c r="E488">
        <v>1</v>
      </c>
      <c r="F488" s="2">
        <v>1406.91</v>
      </c>
      <c r="G488" s="3">
        <v>2315.9902999999999</v>
      </c>
      <c r="H488" s="3">
        <v>14.069100000000001</v>
      </c>
      <c r="I488" s="3">
        <v>66.124769999999998</v>
      </c>
      <c r="J488" s="3">
        <v>1487.1038699999999</v>
      </c>
      <c r="K488" s="4">
        <v>0.35</v>
      </c>
      <c r="L488" s="73">
        <v>2699.665487076923</v>
      </c>
    </row>
    <row r="489" spans="1:12" x14ac:dyDescent="0.35">
      <c r="A489" s="1" t="s">
        <v>899</v>
      </c>
      <c r="B489" t="s">
        <v>900</v>
      </c>
      <c r="C489" t="s">
        <v>26</v>
      </c>
      <c r="D489" t="s">
        <v>27</v>
      </c>
      <c r="E489">
        <v>1</v>
      </c>
      <c r="F489" s="2">
        <v>493.35</v>
      </c>
      <c r="G489" s="3">
        <v>812.13</v>
      </c>
      <c r="H489" s="3">
        <v>4.9335000000000004</v>
      </c>
      <c r="I489" s="3">
        <v>23.187450000000002</v>
      </c>
      <c r="J489" s="3">
        <v>521.47095000000002</v>
      </c>
      <c r="K489" s="4">
        <v>0.35000000000000003</v>
      </c>
      <c r="L489" s="73">
        <v>946.67034000000001</v>
      </c>
    </row>
    <row r="490" spans="1:12" x14ac:dyDescent="0.35">
      <c r="A490" s="1" t="s">
        <v>901</v>
      </c>
      <c r="B490" t="s">
        <v>902</v>
      </c>
      <c r="C490" t="s">
        <v>363</v>
      </c>
      <c r="D490" t="s">
        <v>364</v>
      </c>
      <c r="E490">
        <v>1</v>
      </c>
      <c r="F490" s="2">
        <v>455</v>
      </c>
      <c r="G490" s="3">
        <v>749</v>
      </c>
      <c r="H490" s="3">
        <v>4.55</v>
      </c>
      <c r="I490" s="3">
        <v>21.385000000000002</v>
      </c>
      <c r="J490" s="3">
        <v>480.935</v>
      </c>
      <c r="K490" s="4">
        <v>0.35</v>
      </c>
      <c r="L490" s="73">
        <v>873.08199999999999</v>
      </c>
    </row>
    <row r="491" spans="1:12" x14ac:dyDescent="0.35">
      <c r="A491" s="1" t="s">
        <v>903</v>
      </c>
      <c r="B491" t="s">
        <v>904</v>
      </c>
      <c r="C491" t="s">
        <v>363</v>
      </c>
      <c r="D491" t="s">
        <v>364</v>
      </c>
      <c r="E491">
        <v>1</v>
      </c>
      <c r="F491" s="2">
        <v>1950</v>
      </c>
      <c r="G491" s="3">
        <v>3210</v>
      </c>
      <c r="H491" s="3">
        <v>19.5</v>
      </c>
      <c r="I491" s="3">
        <v>91.65</v>
      </c>
      <c r="J491" s="3">
        <v>2061.15</v>
      </c>
      <c r="K491" s="4">
        <v>0.35</v>
      </c>
      <c r="L491" s="73">
        <v>3741.7799999999997</v>
      </c>
    </row>
    <row r="492" spans="1:12" x14ac:dyDescent="0.35">
      <c r="A492" s="1" t="s">
        <v>905</v>
      </c>
      <c r="B492" t="s">
        <v>906</v>
      </c>
      <c r="C492" t="s">
        <v>363</v>
      </c>
      <c r="D492" t="s">
        <v>364</v>
      </c>
      <c r="E492">
        <v>1</v>
      </c>
      <c r="F492" s="2">
        <v>960</v>
      </c>
      <c r="G492" s="3">
        <v>1580.3077000000001</v>
      </c>
      <c r="H492" s="3">
        <v>9.6</v>
      </c>
      <c r="I492" s="3">
        <v>45.12</v>
      </c>
      <c r="J492" s="3">
        <v>1014.72</v>
      </c>
      <c r="K492" s="4">
        <v>0.35</v>
      </c>
      <c r="L492" s="73">
        <v>1842.1070769230769</v>
      </c>
    </row>
    <row r="493" spans="1:12" x14ac:dyDescent="0.35">
      <c r="A493" s="1" t="s">
        <v>907</v>
      </c>
      <c r="B493" t="s">
        <v>908</v>
      </c>
      <c r="C493" t="s">
        <v>363</v>
      </c>
      <c r="D493" t="s">
        <v>364</v>
      </c>
      <c r="E493">
        <v>1</v>
      </c>
      <c r="F493" s="2">
        <v>780</v>
      </c>
      <c r="G493" s="3">
        <v>1284</v>
      </c>
      <c r="H493" s="3">
        <v>7.8</v>
      </c>
      <c r="I493" s="3">
        <v>36.659999999999997</v>
      </c>
      <c r="J493" s="3">
        <v>824.45999999999992</v>
      </c>
      <c r="K493" s="4">
        <v>0.35</v>
      </c>
      <c r="L493" s="73">
        <v>1496.7119999999998</v>
      </c>
    </row>
    <row r="494" spans="1:12" x14ac:dyDescent="0.35">
      <c r="A494" s="1" t="s">
        <v>909</v>
      </c>
      <c r="B494" t="s">
        <v>910</v>
      </c>
      <c r="C494" t="s">
        <v>26</v>
      </c>
      <c r="D494" t="s">
        <v>27</v>
      </c>
      <c r="E494">
        <v>1</v>
      </c>
      <c r="F494" s="2">
        <v>1529.55</v>
      </c>
      <c r="G494" s="3">
        <v>2517.8746000000001</v>
      </c>
      <c r="H494" s="3">
        <v>15.295500000000001</v>
      </c>
      <c r="I494" s="3">
        <v>71.888850000000005</v>
      </c>
      <c r="J494" s="3">
        <v>1616.7343499999999</v>
      </c>
      <c r="K494" s="4">
        <v>0.35</v>
      </c>
      <c r="L494" s="73">
        <v>2934.9946661538461</v>
      </c>
    </row>
    <row r="495" spans="1:12" x14ac:dyDescent="0.35">
      <c r="A495" s="1" t="s">
        <v>911</v>
      </c>
      <c r="B495" t="s">
        <v>912</v>
      </c>
      <c r="C495" t="s">
        <v>26</v>
      </c>
      <c r="D495" t="s">
        <v>27</v>
      </c>
      <c r="E495">
        <v>1</v>
      </c>
      <c r="F495" s="2">
        <v>4375.29</v>
      </c>
      <c r="G495" s="3">
        <v>7202.4004999999997</v>
      </c>
      <c r="H495" s="3">
        <v>43.752900000000004</v>
      </c>
      <c r="I495" s="3">
        <v>205.63863000000001</v>
      </c>
      <c r="J495" s="3">
        <v>4624.6815300000007</v>
      </c>
      <c r="K495" s="4">
        <v>0.34999999999999992</v>
      </c>
      <c r="L495" s="73">
        <v>8395.5757006153854</v>
      </c>
    </row>
    <row r="496" spans="1:12" x14ac:dyDescent="0.35">
      <c r="A496" s="1">
        <v>101443</v>
      </c>
      <c r="B496" t="s">
        <v>913</v>
      </c>
      <c r="C496" t="s">
        <v>13</v>
      </c>
      <c r="D496" t="s">
        <v>14</v>
      </c>
      <c r="E496">
        <v>1</v>
      </c>
      <c r="F496" s="2">
        <v>312.02</v>
      </c>
      <c r="G496" s="3">
        <v>513.63289999999995</v>
      </c>
      <c r="H496" s="3">
        <v>3.1202000000000001</v>
      </c>
      <c r="I496" s="3">
        <v>14.66494</v>
      </c>
      <c r="J496" s="3">
        <v>329.80513999999999</v>
      </c>
      <c r="K496" s="4">
        <v>0.35</v>
      </c>
      <c r="L496" s="73">
        <v>598.72317723076924</v>
      </c>
    </row>
    <row r="497" spans="1:12" x14ac:dyDescent="0.35">
      <c r="A497" s="1">
        <v>101540</v>
      </c>
      <c r="B497" t="s">
        <v>914</v>
      </c>
      <c r="C497" t="s">
        <v>13</v>
      </c>
      <c r="D497" t="s">
        <v>14</v>
      </c>
      <c r="E497">
        <v>1</v>
      </c>
      <c r="F497" s="2">
        <v>354.33</v>
      </c>
      <c r="G497" s="3">
        <v>583.2817</v>
      </c>
      <c r="H497" s="3">
        <v>3.5432999999999999</v>
      </c>
      <c r="I497" s="3">
        <v>16.653510000000001</v>
      </c>
      <c r="J497" s="3">
        <v>374.52680999999995</v>
      </c>
      <c r="K497" s="4">
        <v>0.35</v>
      </c>
      <c r="L497" s="73">
        <v>679.91020892307688</v>
      </c>
    </row>
    <row r="498" spans="1:12" x14ac:dyDescent="0.35">
      <c r="A498" s="1">
        <v>109410</v>
      </c>
      <c r="B498" t="s">
        <v>915</v>
      </c>
      <c r="C498" t="s">
        <v>13</v>
      </c>
      <c r="D498" t="s">
        <v>14</v>
      </c>
      <c r="E498">
        <v>1</v>
      </c>
      <c r="F498" s="2">
        <v>433.85</v>
      </c>
      <c r="G498" s="3">
        <v>714.18380000000002</v>
      </c>
      <c r="H498" s="3">
        <v>4.3385000000000007</v>
      </c>
      <c r="I498" s="3">
        <v>20.39095</v>
      </c>
      <c r="J498" s="3">
        <v>458.57945000000001</v>
      </c>
      <c r="K498" s="4">
        <v>0.35</v>
      </c>
      <c r="L498" s="73">
        <v>832.4980784615384</v>
      </c>
    </row>
    <row r="499" spans="1:12" x14ac:dyDescent="0.35">
      <c r="A499" s="1" t="s">
        <v>916</v>
      </c>
      <c r="B499" t="s">
        <v>917</v>
      </c>
      <c r="C499" t="s">
        <v>17</v>
      </c>
      <c r="D499" t="s">
        <v>18</v>
      </c>
      <c r="E499">
        <v>1</v>
      </c>
      <c r="F499" s="2">
        <v>457.93</v>
      </c>
      <c r="G499" s="3">
        <v>753.82320000000004</v>
      </c>
      <c r="H499" s="3">
        <v>4.5792999999999999</v>
      </c>
      <c r="I499" s="3">
        <v>21.52271</v>
      </c>
      <c r="J499" s="3">
        <v>484.03201000000001</v>
      </c>
      <c r="K499" s="4">
        <v>0.34999999999999992</v>
      </c>
      <c r="L499" s="73">
        <v>878.70426430769226</v>
      </c>
    </row>
    <row r="500" spans="1:12" x14ac:dyDescent="0.35">
      <c r="A500" s="1">
        <v>33990</v>
      </c>
      <c r="B500" t="s">
        <v>918</v>
      </c>
      <c r="C500" t="s">
        <v>17</v>
      </c>
      <c r="D500" t="s">
        <v>18</v>
      </c>
      <c r="E500">
        <v>1</v>
      </c>
      <c r="F500" s="2">
        <v>127.5</v>
      </c>
      <c r="G500" s="3">
        <v>209.88460000000001</v>
      </c>
      <c r="H500" s="3">
        <v>1.2750000000000001</v>
      </c>
      <c r="I500" s="3">
        <v>5.9924999999999997</v>
      </c>
      <c r="J500" s="3">
        <v>134.76750000000001</v>
      </c>
      <c r="K500" s="4">
        <v>0.35</v>
      </c>
      <c r="L500" s="73">
        <v>244.65484615384617</v>
      </c>
    </row>
    <row r="501" spans="1:12" x14ac:dyDescent="0.35">
      <c r="A501" s="1">
        <v>4306</v>
      </c>
      <c r="B501" t="s">
        <v>919</v>
      </c>
      <c r="C501" t="s">
        <v>46</v>
      </c>
      <c r="D501" t="s">
        <v>47</v>
      </c>
      <c r="E501">
        <v>1</v>
      </c>
      <c r="F501" s="2">
        <v>17.5</v>
      </c>
      <c r="G501" s="3">
        <v>28.807700000000001</v>
      </c>
      <c r="H501" s="3">
        <v>0.17500000000000002</v>
      </c>
      <c r="I501" s="3">
        <v>0.82250000000000001</v>
      </c>
      <c r="J501" s="3">
        <v>18.497500000000002</v>
      </c>
      <c r="K501" s="4">
        <v>0.34999999999999992</v>
      </c>
      <c r="L501" s="73">
        <v>33.580076923076923</v>
      </c>
    </row>
    <row r="502" spans="1:12" x14ac:dyDescent="0.35">
      <c r="A502" s="1">
        <v>4317</v>
      </c>
      <c r="B502" t="s">
        <v>920</v>
      </c>
      <c r="C502" t="s">
        <v>46</v>
      </c>
      <c r="D502" t="s">
        <v>47</v>
      </c>
      <c r="E502">
        <v>1</v>
      </c>
      <c r="F502" s="2">
        <v>80</v>
      </c>
      <c r="G502" s="3">
        <v>131.69229999999999</v>
      </c>
      <c r="H502" s="3">
        <v>0.8</v>
      </c>
      <c r="I502" s="3">
        <v>3.76</v>
      </c>
      <c r="J502" s="3">
        <v>84.56</v>
      </c>
      <c r="K502" s="4">
        <v>0.34999999999999992</v>
      </c>
      <c r="L502" s="73">
        <v>153.50892307692305</v>
      </c>
    </row>
    <row r="503" spans="1:12" x14ac:dyDescent="0.35">
      <c r="A503" s="1">
        <v>4876</v>
      </c>
      <c r="B503" t="s">
        <v>921</v>
      </c>
      <c r="C503" t="s">
        <v>46</v>
      </c>
      <c r="D503" t="s">
        <v>47</v>
      </c>
      <c r="E503">
        <v>1</v>
      </c>
      <c r="F503" s="2">
        <v>688</v>
      </c>
      <c r="G503" s="3">
        <v>1132.5537999999999</v>
      </c>
      <c r="H503" s="3">
        <v>6.88</v>
      </c>
      <c r="I503" s="3">
        <v>32.335999999999999</v>
      </c>
      <c r="J503" s="3">
        <v>727.21600000000001</v>
      </c>
      <c r="K503" s="4">
        <v>0.34999999999999992</v>
      </c>
      <c r="L503" s="73">
        <v>1320.1767384615384</v>
      </c>
    </row>
    <row r="504" spans="1:12" x14ac:dyDescent="0.35">
      <c r="A504" s="1" t="s">
        <v>922</v>
      </c>
      <c r="B504" t="s">
        <v>923</v>
      </c>
      <c r="C504" t="s">
        <v>13</v>
      </c>
      <c r="D504" t="s">
        <v>14</v>
      </c>
      <c r="E504">
        <v>1</v>
      </c>
      <c r="F504" s="2">
        <v>102.77</v>
      </c>
      <c r="G504" s="3">
        <v>169.17519999999999</v>
      </c>
      <c r="H504" s="3">
        <v>1.0277000000000001</v>
      </c>
      <c r="I504" s="3">
        <v>4.83019</v>
      </c>
      <c r="J504" s="3">
        <v>108.62788999999999</v>
      </c>
      <c r="K504" s="4">
        <v>0.35</v>
      </c>
      <c r="L504" s="73">
        <v>197.2014003076923</v>
      </c>
    </row>
    <row r="505" spans="1:12" x14ac:dyDescent="0.35">
      <c r="A505" s="1">
        <v>505800</v>
      </c>
      <c r="B505" t="s">
        <v>924</v>
      </c>
      <c r="C505" t="s">
        <v>13</v>
      </c>
      <c r="D505" t="s">
        <v>14</v>
      </c>
      <c r="E505">
        <v>1</v>
      </c>
      <c r="F505" s="2">
        <v>105.09</v>
      </c>
      <c r="G505" s="3">
        <v>172.99430000000001</v>
      </c>
      <c r="H505" s="3">
        <v>1.0508999999999999</v>
      </c>
      <c r="I505" s="3">
        <v>4.9392300000000002</v>
      </c>
      <c r="J505" s="3">
        <v>111.08013</v>
      </c>
      <c r="K505" s="4">
        <v>0.35</v>
      </c>
      <c r="L505" s="73">
        <v>201.65315907692306</v>
      </c>
    </row>
    <row r="506" spans="1:12" x14ac:dyDescent="0.35">
      <c r="A506" s="1" t="s">
        <v>925</v>
      </c>
      <c r="B506" t="s">
        <v>926</v>
      </c>
      <c r="C506" t="s">
        <v>13</v>
      </c>
      <c r="D506" t="s">
        <v>14</v>
      </c>
      <c r="E506">
        <v>1</v>
      </c>
      <c r="F506" s="2">
        <v>1053</v>
      </c>
      <c r="G506" s="3">
        <v>1733.4</v>
      </c>
      <c r="H506" s="3">
        <v>10.53</v>
      </c>
      <c r="I506" s="3">
        <v>49.491</v>
      </c>
      <c r="J506" s="3">
        <v>1113.021</v>
      </c>
      <c r="K506" s="4">
        <v>0.35</v>
      </c>
      <c r="L506" s="73">
        <v>2020.5611999999999</v>
      </c>
    </row>
    <row r="507" spans="1:12" x14ac:dyDescent="0.35">
      <c r="A507" s="1" t="s">
        <v>927</v>
      </c>
      <c r="B507" t="s">
        <v>928</v>
      </c>
      <c r="C507" t="s">
        <v>46</v>
      </c>
      <c r="D507" t="s">
        <v>47</v>
      </c>
      <c r="E507">
        <v>1</v>
      </c>
      <c r="F507" s="2">
        <v>1542</v>
      </c>
      <c r="G507" s="3">
        <v>2538.3692000000001</v>
      </c>
      <c r="H507" s="3">
        <v>15.42</v>
      </c>
      <c r="I507" s="3">
        <v>72.474000000000004</v>
      </c>
      <c r="J507" s="3">
        <v>1629.894</v>
      </c>
      <c r="K507" s="4">
        <v>0.35</v>
      </c>
      <c r="L507" s="73">
        <v>2958.8844923076922</v>
      </c>
    </row>
    <row r="508" spans="1:12" x14ac:dyDescent="0.35">
      <c r="A508" s="1">
        <v>800015031</v>
      </c>
      <c r="B508" t="s">
        <v>929</v>
      </c>
      <c r="C508" t="s">
        <v>363</v>
      </c>
      <c r="D508" t="s">
        <v>364</v>
      </c>
      <c r="E508">
        <v>1</v>
      </c>
      <c r="F508" s="2">
        <v>25.81</v>
      </c>
      <c r="G508" s="3">
        <v>42.487200000000001</v>
      </c>
      <c r="H508" s="3">
        <v>0.2581</v>
      </c>
      <c r="I508" s="3">
        <v>1.2130699999999999</v>
      </c>
      <c r="J508" s="3">
        <v>27.281169999999996</v>
      </c>
      <c r="K508" s="4">
        <v>0.34999999999999992</v>
      </c>
      <c r="L508" s="73">
        <v>49.525816307692295</v>
      </c>
    </row>
    <row r="509" spans="1:12" x14ac:dyDescent="0.35">
      <c r="A509" s="1">
        <v>800015445</v>
      </c>
      <c r="B509" t="s">
        <v>930</v>
      </c>
      <c r="C509" t="s">
        <v>363</v>
      </c>
      <c r="D509" t="s">
        <v>364</v>
      </c>
      <c r="E509">
        <v>1</v>
      </c>
      <c r="F509" s="2">
        <v>50.97</v>
      </c>
      <c r="G509" s="3">
        <v>83.904499999999999</v>
      </c>
      <c r="H509" s="3">
        <v>0.50970000000000004</v>
      </c>
      <c r="I509" s="3">
        <v>2.3955899999999999</v>
      </c>
      <c r="J509" s="3">
        <v>53.87529</v>
      </c>
      <c r="K509" s="4">
        <v>0.34999999999999992</v>
      </c>
      <c r="L509" s="73">
        <v>97.804372615384608</v>
      </c>
    </row>
    <row r="510" spans="1:12" x14ac:dyDescent="0.35">
      <c r="A510" s="1">
        <v>6892</v>
      </c>
      <c r="B510" t="s">
        <v>931</v>
      </c>
      <c r="C510" t="s">
        <v>46</v>
      </c>
      <c r="D510" t="s">
        <v>47</v>
      </c>
      <c r="E510">
        <v>1</v>
      </c>
      <c r="F510" s="2">
        <v>888</v>
      </c>
      <c r="G510" s="3">
        <v>1461.7846</v>
      </c>
      <c r="H510" s="3">
        <v>8.8800000000000008</v>
      </c>
      <c r="I510" s="3">
        <v>41.735999999999997</v>
      </c>
      <c r="J510" s="3">
        <v>938.61599999999999</v>
      </c>
      <c r="K510" s="4">
        <v>0.35</v>
      </c>
      <c r="L510" s="73">
        <v>1703.9490461538462</v>
      </c>
    </row>
    <row r="511" spans="1:12" x14ac:dyDescent="0.35">
      <c r="A511" s="1">
        <v>9769</v>
      </c>
      <c r="B511" t="s">
        <v>932</v>
      </c>
      <c r="C511" t="s">
        <v>46</v>
      </c>
      <c r="D511" t="s">
        <v>47</v>
      </c>
      <c r="E511">
        <v>1</v>
      </c>
      <c r="F511" s="2">
        <v>87</v>
      </c>
      <c r="G511" s="3">
        <v>143.21539999999999</v>
      </c>
      <c r="H511" s="3">
        <v>0.87</v>
      </c>
      <c r="I511" s="3">
        <v>4.0890000000000004</v>
      </c>
      <c r="J511" s="3">
        <v>91.959000000000003</v>
      </c>
      <c r="K511" s="4">
        <v>0.35000000000000003</v>
      </c>
      <c r="L511" s="73">
        <v>166.94095384615386</v>
      </c>
    </row>
    <row r="512" spans="1:12" x14ac:dyDescent="0.35">
      <c r="A512" s="1">
        <v>9704</v>
      </c>
      <c r="B512" t="s">
        <v>933</v>
      </c>
      <c r="C512" t="s">
        <v>46</v>
      </c>
      <c r="D512" t="s">
        <v>47</v>
      </c>
      <c r="E512">
        <v>1</v>
      </c>
      <c r="F512" s="2">
        <v>26.5</v>
      </c>
      <c r="G512" s="3">
        <v>43.623100000000001</v>
      </c>
      <c r="H512" s="3">
        <v>0.26500000000000001</v>
      </c>
      <c r="I512" s="3">
        <v>1.2455000000000001</v>
      </c>
      <c r="J512" s="3">
        <v>28.0105</v>
      </c>
      <c r="K512" s="4">
        <v>0.35</v>
      </c>
      <c r="L512" s="73">
        <v>50.849830769230763</v>
      </c>
    </row>
    <row r="513" spans="1:12" x14ac:dyDescent="0.35">
      <c r="A513" s="1" t="s">
        <v>934</v>
      </c>
      <c r="B513" t="s">
        <v>935</v>
      </c>
      <c r="C513" t="s">
        <v>363</v>
      </c>
      <c r="D513" t="s">
        <v>364</v>
      </c>
      <c r="E513">
        <v>1</v>
      </c>
      <c r="F513" s="2">
        <v>123.75</v>
      </c>
      <c r="G513" s="3">
        <v>203.7115</v>
      </c>
      <c r="H513" s="3">
        <v>1.2375</v>
      </c>
      <c r="I513" s="3">
        <v>5.8162500000000001</v>
      </c>
      <c r="J513" s="3">
        <v>130.80375000000001</v>
      </c>
      <c r="K513" s="4">
        <v>0.35</v>
      </c>
      <c r="L513" s="73">
        <v>237.45911538461539</v>
      </c>
    </row>
    <row r="514" spans="1:12" x14ac:dyDescent="0.35">
      <c r="A514" s="1" t="s">
        <v>936</v>
      </c>
      <c r="B514" t="s">
        <v>398</v>
      </c>
      <c r="C514" t="s">
        <v>26</v>
      </c>
      <c r="D514" t="s">
        <v>27</v>
      </c>
      <c r="E514">
        <v>1</v>
      </c>
      <c r="F514" s="2">
        <v>85.56</v>
      </c>
      <c r="G514" s="3">
        <v>140.8449</v>
      </c>
      <c r="H514" s="3">
        <v>0.85560000000000003</v>
      </c>
      <c r="I514" s="3">
        <v>4.0213200000000002</v>
      </c>
      <c r="J514" s="3">
        <v>90.436920000000001</v>
      </c>
      <c r="K514" s="4">
        <v>0.35</v>
      </c>
      <c r="L514" s="73">
        <v>164.17779323076923</v>
      </c>
    </row>
    <row r="515" spans="1:12" x14ac:dyDescent="0.35">
      <c r="A515" s="1" t="s">
        <v>937</v>
      </c>
      <c r="B515" t="s">
        <v>938</v>
      </c>
      <c r="C515" t="s">
        <v>363</v>
      </c>
      <c r="D515" t="s">
        <v>364</v>
      </c>
      <c r="E515">
        <v>1</v>
      </c>
      <c r="F515" s="2">
        <v>566.66999999999996</v>
      </c>
      <c r="G515" s="3">
        <v>932.82600000000002</v>
      </c>
      <c r="H515" s="3">
        <v>5.6666999999999996</v>
      </c>
      <c r="I515" s="3">
        <v>26.633489999999998</v>
      </c>
      <c r="J515" s="3">
        <v>598.97019</v>
      </c>
      <c r="K515" s="4">
        <v>0.34999999999999992</v>
      </c>
      <c r="L515" s="73">
        <v>1087.3612679999999</v>
      </c>
    </row>
    <row r="516" spans="1:12" x14ac:dyDescent="0.35">
      <c r="A516" s="1" t="s">
        <v>939</v>
      </c>
      <c r="B516" t="s">
        <v>398</v>
      </c>
      <c r="C516" t="s">
        <v>26</v>
      </c>
      <c r="D516" t="s">
        <v>27</v>
      </c>
      <c r="E516">
        <v>1</v>
      </c>
      <c r="F516" s="2">
        <v>39.33</v>
      </c>
      <c r="G516" s="3">
        <v>64.743200000000002</v>
      </c>
      <c r="H516" s="3">
        <v>0.39329999999999998</v>
      </c>
      <c r="I516" s="3">
        <v>1.8485099999999999</v>
      </c>
      <c r="J516" s="3">
        <v>41.571809999999992</v>
      </c>
      <c r="K516" s="4">
        <v>0.35</v>
      </c>
      <c r="L516" s="73">
        <v>75.468824307692287</v>
      </c>
    </row>
    <row r="517" spans="1:12" x14ac:dyDescent="0.35">
      <c r="A517" s="1" t="s">
        <v>940</v>
      </c>
      <c r="B517" t="s">
        <v>941</v>
      </c>
      <c r="C517" t="s">
        <v>26</v>
      </c>
      <c r="D517" t="s">
        <v>27</v>
      </c>
      <c r="E517">
        <v>1</v>
      </c>
      <c r="F517" s="2">
        <v>439</v>
      </c>
      <c r="G517" s="3">
        <v>722.66150000000005</v>
      </c>
      <c r="H517" s="3">
        <v>4.3899999999999997</v>
      </c>
      <c r="I517" s="3">
        <v>20.632999999999999</v>
      </c>
      <c r="J517" s="3">
        <v>464.02299999999997</v>
      </c>
      <c r="K517" s="4">
        <v>0.35</v>
      </c>
      <c r="L517" s="73">
        <v>842.38021538461533</v>
      </c>
    </row>
    <row r="518" spans="1:12" x14ac:dyDescent="0.35">
      <c r="A518" s="1" t="s">
        <v>942</v>
      </c>
      <c r="B518" t="s">
        <v>943</v>
      </c>
      <c r="C518" t="s">
        <v>26</v>
      </c>
      <c r="D518" t="s">
        <v>27</v>
      </c>
      <c r="E518">
        <v>1</v>
      </c>
      <c r="F518" s="2">
        <v>549</v>
      </c>
      <c r="G518" s="3">
        <v>903.73850000000004</v>
      </c>
      <c r="H518" s="3">
        <v>5.49</v>
      </c>
      <c r="I518" s="3">
        <v>25.803000000000001</v>
      </c>
      <c r="J518" s="3">
        <v>580.29300000000001</v>
      </c>
      <c r="K518" s="4">
        <v>0.35000000000000003</v>
      </c>
      <c r="L518" s="73">
        <v>1053.4549846153845</v>
      </c>
    </row>
    <row r="519" spans="1:12" x14ac:dyDescent="0.35">
      <c r="A519" s="1" t="s">
        <v>944</v>
      </c>
      <c r="B519" t="s">
        <v>943</v>
      </c>
      <c r="C519" t="s">
        <v>26</v>
      </c>
      <c r="D519" t="s">
        <v>27</v>
      </c>
      <c r="E519">
        <v>1</v>
      </c>
      <c r="F519" s="2">
        <v>584</v>
      </c>
      <c r="G519" s="3">
        <v>961.35379999999998</v>
      </c>
      <c r="H519" s="3">
        <v>5.84</v>
      </c>
      <c r="I519" s="3">
        <v>27.448</v>
      </c>
      <c r="J519" s="3">
        <v>617.28800000000001</v>
      </c>
      <c r="K519" s="4">
        <v>0.35</v>
      </c>
      <c r="L519" s="73">
        <v>1120.6151384615384</v>
      </c>
    </row>
    <row r="520" spans="1:12" x14ac:dyDescent="0.35">
      <c r="A520" s="1" t="s">
        <v>945</v>
      </c>
      <c r="B520" t="s">
        <v>946</v>
      </c>
      <c r="C520" t="s">
        <v>34</v>
      </c>
      <c r="D520" t="s">
        <v>35</v>
      </c>
      <c r="E520">
        <v>1</v>
      </c>
      <c r="F520" s="2">
        <v>4800</v>
      </c>
      <c r="G520" s="3">
        <v>7901.5384999999997</v>
      </c>
      <c r="H520" s="3">
        <v>48</v>
      </c>
      <c r="I520" s="3">
        <v>225.6</v>
      </c>
      <c r="J520" s="3">
        <v>5073.6000000000004</v>
      </c>
      <c r="K520" s="4">
        <v>0.35</v>
      </c>
      <c r="L520" s="73">
        <v>9210.5353846153848</v>
      </c>
    </row>
    <row r="521" spans="1:12" x14ac:dyDescent="0.35">
      <c r="A521" s="1" t="s">
        <v>947</v>
      </c>
      <c r="B521" t="s">
        <v>948</v>
      </c>
      <c r="C521" t="s">
        <v>34</v>
      </c>
      <c r="D521" t="s">
        <v>35</v>
      </c>
      <c r="E521">
        <v>1</v>
      </c>
      <c r="F521" s="2">
        <v>6000</v>
      </c>
      <c r="G521" s="3">
        <v>9876.9231</v>
      </c>
      <c r="H521" s="3">
        <v>60</v>
      </c>
      <c r="I521" s="3">
        <v>282</v>
      </c>
      <c r="J521" s="3">
        <v>6342</v>
      </c>
      <c r="K521" s="4">
        <v>0.35</v>
      </c>
      <c r="L521" s="73">
        <v>11513.16923076923</v>
      </c>
    </row>
    <row r="522" spans="1:12" x14ac:dyDescent="0.35">
      <c r="A522" s="1" t="s">
        <v>949</v>
      </c>
      <c r="B522" t="s">
        <v>950</v>
      </c>
      <c r="C522" t="s">
        <v>26</v>
      </c>
      <c r="D522" t="s">
        <v>27</v>
      </c>
      <c r="E522">
        <v>1</v>
      </c>
      <c r="F522" s="2">
        <v>165</v>
      </c>
      <c r="G522" s="3">
        <v>271.61540000000002</v>
      </c>
      <c r="H522" s="3">
        <v>1.6500000000000001</v>
      </c>
      <c r="I522" s="3">
        <v>7.7549999999999999</v>
      </c>
      <c r="J522" s="3">
        <v>174.405</v>
      </c>
      <c r="K522" s="4">
        <v>0.35000000000000003</v>
      </c>
      <c r="L522" s="73">
        <v>316.61215384615389</v>
      </c>
    </row>
    <row r="523" spans="1:12" x14ac:dyDescent="0.35">
      <c r="A523" s="1" t="s">
        <v>951</v>
      </c>
      <c r="B523" t="s">
        <v>952</v>
      </c>
      <c r="C523" t="s">
        <v>26</v>
      </c>
      <c r="D523" t="s">
        <v>27</v>
      </c>
      <c r="E523">
        <v>1</v>
      </c>
      <c r="F523" s="2">
        <v>2295</v>
      </c>
      <c r="G523" s="3">
        <v>3777.9231</v>
      </c>
      <c r="H523" s="3">
        <v>22.95</v>
      </c>
      <c r="I523" s="3">
        <v>107.86499999999999</v>
      </c>
      <c r="J523" s="3">
        <v>2425.8149999999996</v>
      </c>
      <c r="K523" s="4">
        <v>0.35</v>
      </c>
      <c r="L523" s="73">
        <v>4403.7872307692296</v>
      </c>
    </row>
    <row r="524" spans="1:12" x14ac:dyDescent="0.35">
      <c r="A524" s="1" t="s">
        <v>953</v>
      </c>
      <c r="B524" t="s">
        <v>954</v>
      </c>
      <c r="C524" t="s">
        <v>363</v>
      </c>
      <c r="D524" t="s">
        <v>364</v>
      </c>
      <c r="E524">
        <v>1</v>
      </c>
      <c r="F524" s="2">
        <v>780</v>
      </c>
      <c r="G524" s="3">
        <v>1284</v>
      </c>
      <c r="H524" s="3">
        <v>7.8</v>
      </c>
      <c r="I524" s="3">
        <v>36.659999999999997</v>
      </c>
      <c r="J524" s="3">
        <v>824.45999999999992</v>
      </c>
      <c r="K524" s="4">
        <v>0.35</v>
      </c>
      <c r="L524" s="73">
        <v>1496.7119999999998</v>
      </c>
    </row>
    <row r="525" spans="1:12" x14ac:dyDescent="0.35">
      <c r="A525" s="1" t="s">
        <v>955</v>
      </c>
      <c r="B525" t="s">
        <v>956</v>
      </c>
      <c r="C525" t="s">
        <v>26</v>
      </c>
      <c r="D525" t="s">
        <v>27</v>
      </c>
      <c r="E525">
        <v>1</v>
      </c>
      <c r="F525" s="2">
        <v>247.05</v>
      </c>
      <c r="G525" s="3">
        <v>406.6823</v>
      </c>
      <c r="H525" s="3">
        <v>2.4705000000000004</v>
      </c>
      <c r="I525" s="3">
        <v>11.61135</v>
      </c>
      <c r="J525" s="3">
        <v>261.13184999999999</v>
      </c>
      <c r="K525" s="4">
        <v>0.35</v>
      </c>
      <c r="L525" s="73">
        <v>474.05474307692305</v>
      </c>
    </row>
    <row r="526" spans="1:12" x14ac:dyDescent="0.35">
      <c r="A526" s="1" t="s">
        <v>957</v>
      </c>
      <c r="B526" t="s">
        <v>958</v>
      </c>
      <c r="C526" t="s">
        <v>26</v>
      </c>
      <c r="D526" t="s">
        <v>27</v>
      </c>
      <c r="E526">
        <v>1</v>
      </c>
      <c r="F526" s="2">
        <v>9</v>
      </c>
      <c r="G526" s="3">
        <v>14.8154</v>
      </c>
      <c r="H526" s="3">
        <v>0.09</v>
      </c>
      <c r="I526" s="3">
        <v>0.42299999999999999</v>
      </c>
      <c r="J526" s="3">
        <v>9.5129999999999999</v>
      </c>
      <c r="K526" s="4">
        <v>0.35</v>
      </c>
      <c r="L526" s="73">
        <v>17.269753846153844</v>
      </c>
    </row>
    <row r="527" spans="1:12" x14ac:dyDescent="0.35">
      <c r="A527" s="1" t="s">
        <v>959</v>
      </c>
      <c r="B527" t="s">
        <v>960</v>
      </c>
      <c r="C527" t="s">
        <v>26</v>
      </c>
      <c r="D527" t="s">
        <v>27</v>
      </c>
      <c r="E527">
        <v>1</v>
      </c>
      <c r="F527" s="2">
        <v>1376.55</v>
      </c>
      <c r="G527" s="3">
        <v>2266.0131000000001</v>
      </c>
      <c r="H527" s="3">
        <v>13.765499999999999</v>
      </c>
      <c r="I527" s="3">
        <v>64.697850000000003</v>
      </c>
      <c r="J527" s="3">
        <v>1455.0133499999999</v>
      </c>
      <c r="K527" s="4">
        <v>0.35000000000000003</v>
      </c>
      <c r="L527" s="73">
        <v>2641.4088507692309</v>
      </c>
    </row>
    <row r="528" spans="1:12" x14ac:dyDescent="0.35">
      <c r="A528" s="1" t="s">
        <v>961</v>
      </c>
      <c r="B528" t="s">
        <v>409</v>
      </c>
      <c r="C528" t="s">
        <v>26</v>
      </c>
      <c r="D528" t="s">
        <v>27</v>
      </c>
      <c r="E528">
        <v>1</v>
      </c>
      <c r="F528" s="2">
        <v>4843.8</v>
      </c>
      <c r="G528" s="3">
        <v>7973.64</v>
      </c>
      <c r="H528" s="3">
        <v>48.438000000000002</v>
      </c>
      <c r="I528" s="3">
        <v>227.65860000000001</v>
      </c>
      <c r="J528" s="3">
        <v>5119.8966</v>
      </c>
      <c r="K528" s="4">
        <v>0.35000000000000003</v>
      </c>
      <c r="L528" s="73">
        <v>9294.5815199999997</v>
      </c>
    </row>
    <row r="529" spans="1:12" x14ac:dyDescent="0.35">
      <c r="A529" s="1" t="s">
        <v>962</v>
      </c>
      <c r="B529" t="s">
        <v>409</v>
      </c>
      <c r="C529" t="s">
        <v>26</v>
      </c>
      <c r="D529" t="s">
        <v>27</v>
      </c>
      <c r="E529">
        <v>1</v>
      </c>
      <c r="F529" s="2">
        <v>3538.32</v>
      </c>
      <c r="G529" s="3">
        <v>5824.6190999999999</v>
      </c>
      <c r="H529" s="3">
        <v>35.383200000000002</v>
      </c>
      <c r="I529" s="3">
        <v>166.30104</v>
      </c>
      <c r="J529" s="3">
        <v>3740.0042400000002</v>
      </c>
      <c r="K529" s="4">
        <v>0.34999999999999992</v>
      </c>
      <c r="L529" s="73">
        <v>6789.5461587692298</v>
      </c>
    </row>
    <row r="530" spans="1:12" x14ac:dyDescent="0.35">
      <c r="A530" s="1" t="s">
        <v>963</v>
      </c>
      <c r="B530" t="s">
        <v>409</v>
      </c>
      <c r="C530" t="s">
        <v>26</v>
      </c>
      <c r="D530" t="s">
        <v>27</v>
      </c>
      <c r="E530">
        <v>1</v>
      </c>
      <c r="F530" s="2">
        <v>3864.69</v>
      </c>
      <c r="G530" s="3">
        <v>6361.8743000000004</v>
      </c>
      <c r="H530" s="3">
        <v>38.646900000000002</v>
      </c>
      <c r="I530" s="3">
        <v>181.64043000000001</v>
      </c>
      <c r="J530" s="3">
        <v>4084.9773300000002</v>
      </c>
      <c r="K530" s="4">
        <v>0.35</v>
      </c>
      <c r="L530" s="73">
        <v>7415.8049990769232</v>
      </c>
    </row>
    <row r="531" spans="1:12" x14ac:dyDescent="0.35">
      <c r="A531" s="1" t="s">
        <v>964</v>
      </c>
      <c r="B531" t="s">
        <v>965</v>
      </c>
      <c r="C531" t="s">
        <v>363</v>
      </c>
      <c r="D531" t="s">
        <v>364</v>
      </c>
      <c r="E531">
        <v>1</v>
      </c>
      <c r="F531" s="2">
        <v>1600</v>
      </c>
      <c r="G531" s="3">
        <v>2633.8462</v>
      </c>
      <c r="H531" s="3">
        <v>16</v>
      </c>
      <c r="I531" s="3">
        <v>75.2</v>
      </c>
      <c r="J531" s="3">
        <v>1691.2</v>
      </c>
      <c r="K531" s="4">
        <v>0.35</v>
      </c>
      <c r="L531" s="73">
        <v>3070.1784615384613</v>
      </c>
    </row>
    <row r="532" spans="1:12" x14ac:dyDescent="0.35">
      <c r="A532" s="1" t="s">
        <v>966</v>
      </c>
      <c r="B532" t="s">
        <v>967</v>
      </c>
      <c r="C532" t="s">
        <v>363</v>
      </c>
      <c r="D532" t="s">
        <v>364</v>
      </c>
      <c r="E532">
        <v>1</v>
      </c>
      <c r="F532" s="2">
        <v>1200</v>
      </c>
      <c r="G532" s="3">
        <v>1975.3846000000001</v>
      </c>
      <c r="H532" s="3">
        <v>12</v>
      </c>
      <c r="I532" s="3">
        <v>56.4</v>
      </c>
      <c r="J532" s="3">
        <v>1268.4000000000001</v>
      </c>
      <c r="K532" s="4">
        <v>0.35</v>
      </c>
      <c r="L532" s="73">
        <v>2302.6338461538462</v>
      </c>
    </row>
    <row r="533" spans="1:12" x14ac:dyDescent="0.35">
      <c r="A533" s="1" t="s">
        <v>968</v>
      </c>
      <c r="B533" t="s">
        <v>969</v>
      </c>
      <c r="C533" t="s">
        <v>26</v>
      </c>
      <c r="D533" t="s">
        <v>27</v>
      </c>
      <c r="E533">
        <v>1</v>
      </c>
      <c r="F533" s="2">
        <v>906.75</v>
      </c>
      <c r="G533" s="3">
        <v>1492.65</v>
      </c>
      <c r="H533" s="3">
        <v>9.0675000000000008</v>
      </c>
      <c r="I533" s="3">
        <v>42.617249999999999</v>
      </c>
      <c r="J533" s="3">
        <v>958.43475000000001</v>
      </c>
      <c r="K533" s="4">
        <v>0.34999999999999992</v>
      </c>
      <c r="L533" s="73">
        <v>1739.9276999999997</v>
      </c>
    </row>
    <row r="534" spans="1:12" x14ac:dyDescent="0.35">
      <c r="A534" s="1" t="s">
        <v>970</v>
      </c>
      <c r="B534" t="s">
        <v>971</v>
      </c>
      <c r="C534" t="s">
        <v>17</v>
      </c>
      <c r="D534" t="s">
        <v>18</v>
      </c>
      <c r="E534">
        <v>1</v>
      </c>
      <c r="F534" s="2">
        <v>12</v>
      </c>
      <c r="G534" s="3">
        <v>19.753799999999998</v>
      </c>
      <c r="H534" s="3">
        <v>0.12</v>
      </c>
      <c r="I534" s="3">
        <v>0.56400000000000006</v>
      </c>
      <c r="J534" s="3">
        <v>12.683999999999999</v>
      </c>
      <c r="K534" s="4">
        <v>0.35</v>
      </c>
      <c r="L534" s="73">
        <v>23.026338461538462</v>
      </c>
    </row>
    <row r="535" spans="1:12" x14ac:dyDescent="0.35">
      <c r="A535" s="1" t="s">
        <v>972</v>
      </c>
      <c r="B535" t="s">
        <v>973</v>
      </c>
      <c r="C535" t="s">
        <v>26</v>
      </c>
      <c r="D535" t="s">
        <v>27</v>
      </c>
      <c r="E535">
        <v>1</v>
      </c>
      <c r="F535" s="2">
        <v>723.6</v>
      </c>
      <c r="G535" s="3">
        <v>1191.1569</v>
      </c>
      <c r="H535" s="3">
        <v>7.2360000000000007</v>
      </c>
      <c r="I535" s="3">
        <v>34.0092</v>
      </c>
      <c r="J535" s="3">
        <v>764.84519999999998</v>
      </c>
      <c r="K535" s="4">
        <v>0.35</v>
      </c>
      <c r="L535" s="73">
        <v>1388.4882092307691</v>
      </c>
    </row>
    <row r="536" spans="1:12" x14ac:dyDescent="0.35">
      <c r="A536" s="1" t="s">
        <v>974</v>
      </c>
      <c r="B536" t="s">
        <v>975</v>
      </c>
      <c r="C536" t="s">
        <v>26</v>
      </c>
      <c r="D536" t="s">
        <v>27</v>
      </c>
      <c r="E536">
        <v>1</v>
      </c>
      <c r="F536" s="2">
        <v>44.55</v>
      </c>
      <c r="G536" s="3">
        <v>73.336200000000005</v>
      </c>
      <c r="H536" s="3">
        <v>0.44550000000000001</v>
      </c>
      <c r="I536" s="3">
        <v>2.0938499999999998</v>
      </c>
      <c r="J536" s="3">
        <v>47.089349999999996</v>
      </c>
      <c r="K536" s="4">
        <v>0.35000000000000003</v>
      </c>
      <c r="L536" s="73">
        <v>85.485281538461535</v>
      </c>
    </row>
    <row r="537" spans="1:12" x14ac:dyDescent="0.35">
      <c r="A537" s="1" t="s">
        <v>976</v>
      </c>
      <c r="B537" t="s">
        <v>977</v>
      </c>
      <c r="C537" t="s">
        <v>363</v>
      </c>
      <c r="D537" t="s">
        <v>364</v>
      </c>
      <c r="E537">
        <v>1</v>
      </c>
      <c r="F537" s="2">
        <v>216.75</v>
      </c>
      <c r="G537" s="3">
        <v>356.80380000000002</v>
      </c>
      <c r="H537" s="3">
        <v>2.1675</v>
      </c>
      <c r="I537" s="3">
        <v>10.187250000000001</v>
      </c>
      <c r="J537" s="3">
        <v>229.10475</v>
      </c>
      <c r="K537" s="4">
        <v>0.35</v>
      </c>
      <c r="L537" s="73">
        <v>415.91323846153841</v>
      </c>
    </row>
    <row r="538" spans="1:12" x14ac:dyDescent="0.35">
      <c r="A538" s="1" t="s">
        <v>978</v>
      </c>
      <c r="B538" t="s">
        <v>979</v>
      </c>
      <c r="C538" t="s">
        <v>17</v>
      </c>
      <c r="D538" t="s">
        <v>18</v>
      </c>
      <c r="E538">
        <v>1</v>
      </c>
      <c r="F538" s="2">
        <v>22.25</v>
      </c>
      <c r="G538" s="3">
        <v>36.626899999999999</v>
      </c>
      <c r="H538" s="3">
        <v>0.2225</v>
      </c>
      <c r="I538" s="3">
        <v>1.04575</v>
      </c>
      <c r="J538" s="3">
        <v>23.518250000000002</v>
      </c>
      <c r="K538" s="4">
        <v>0.35</v>
      </c>
      <c r="L538" s="73">
        <v>42.694669230769229</v>
      </c>
    </row>
    <row r="539" spans="1:12" x14ac:dyDescent="0.35">
      <c r="A539" s="1" t="s">
        <v>980</v>
      </c>
      <c r="B539" t="s">
        <v>981</v>
      </c>
      <c r="C539" t="s">
        <v>26</v>
      </c>
      <c r="D539" t="s">
        <v>27</v>
      </c>
      <c r="E539">
        <v>1</v>
      </c>
      <c r="F539" s="2">
        <v>552</v>
      </c>
      <c r="G539" s="3">
        <v>908.67690000000005</v>
      </c>
      <c r="H539" s="3">
        <v>5.5200000000000005</v>
      </c>
      <c r="I539" s="3">
        <v>25.943999999999999</v>
      </c>
      <c r="J539" s="3">
        <v>583.46399999999994</v>
      </c>
      <c r="K539" s="4">
        <v>0.35</v>
      </c>
      <c r="L539" s="73">
        <v>1059.2115692307691</v>
      </c>
    </row>
    <row r="540" spans="1:12" x14ac:dyDescent="0.35">
      <c r="A540" s="1" t="s">
        <v>982</v>
      </c>
      <c r="B540" t="s">
        <v>983</v>
      </c>
      <c r="C540" t="s">
        <v>26</v>
      </c>
      <c r="D540" t="s">
        <v>27</v>
      </c>
      <c r="E540">
        <v>1</v>
      </c>
      <c r="F540" s="2">
        <v>420</v>
      </c>
      <c r="G540" s="3">
        <v>691.38459999999998</v>
      </c>
      <c r="H540" s="3">
        <v>4.2</v>
      </c>
      <c r="I540" s="3">
        <v>19.739999999999998</v>
      </c>
      <c r="J540" s="3">
        <v>443.94</v>
      </c>
      <c r="K540" s="4">
        <v>0.35</v>
      </c>
      <c r="L540" s="73">
        <v>805.9218461538461</v>
      </c>
    </row>
    <row r="541" spans="1:12" x14ac:dyDescent="0.35">
      <c r="A541" s="1" t="s">
        <v>984</v>
      </c>
      <c r="B541" t="s">
        <v>985</v>
      </c>
      <c r="C541" t="s">
        <v>26</v>
      </c>
      <c r="D541" t="s">
        <v>27</v>
      </c>
      <c r="E541">
        <v>1</v>
      </c>
      <c r="F541" s="2">
        <v>1152</v>
      </c>
      <c r="G541" s="3">
        <v>1896.3692000000001</v>
      </c>
      <c r="H541" s="3">
        <v>11.52</v>
      </c>
      <c r="I541" s="3">
        <v>54.143999999999998</v>
      </c>
      <c r="J541" s="3">
        <v>1217.664</v>
      </c>
      <c r="K541" s="4">
        <v>0.35</v>
      </c>
      <c r="L541" s="73">
        <v>2210.528492307692</v>
      </c>
    </row>
    <row r="542" spans="1:12" x14ac:dyDescent="0.35">
      <c r="A542" s="1" t="s">
        <v>986</v>
      </c>
      <c r="B542" t="s">
        <v>987</v>
      </c>
      <c r="C542" t="s">
        <v>26</v>
      </c>
      <c r="D542" t="s">
        <v>27</v>
      </c>
      <c r="E542">
        <v>1</v>
      </c>
      <c r="F542" s="2">
        <v>720</v>
      </c>
      <c r="G542" s="3">
        <v>1185.2308</v>
      </c>
      <c r="H542" s="3">
        <v>7.2</v>
      </c>
      <c r="I542" s="3">
        <v>33.840000000000003</v>
      </c>
      <c r="J542" s="3">
        <v>761.04000000000008</v>
      </c>
      <c r="K542" s="4">
        <v>0.35000000000000003</v>
      </c>
      <c r="L542" s="73">
        <v>1381.580307692308</v>
      </c>
    </row>
    <row r="543" spans="1:12" x14ac:dyDescent="0.35">
      <c r="A543" s="1" t="s">
        <v>988</v>
      </c>
      <c r="B543" t="s">
        <v>989</v>
      </c>
      <c r="C543" t="s">
        <v>26</v>
      </c>
      <c r="D543" t="s">
        <v>27</v>
      </c>
      <c r="E543">
        <v>1</v>
      </c>
      <c r="F543" s="2">
        <v>35</v>
      </c>
      <c r="G543" s="3">
        <v>57.615400000000001</v>
      </c>
      <c r="H543" s="3">
        <v>0.35000000000000003</v>
      </c>
      <c r="I543" s="3">
        <v>1.645</v>
      </c>
      <c r="J543" s="3">
        <v>36.995000000000005</v>
      </c>
      <c r="K543" s="4">
        <v>0.34999999999999992</v>
      </c>
      <c r="L543" s="73">
        <v>67.160153846153847</v>
      </c>
    </row>
    <row r="544" spans="1:12" x14ac:dyDescent="0.35">
      <c r="A544" s="1" t="s">
        <v>990</v>
      </c>
      <c r="B544" t="s">
        <v>708</v>
      </c>
      <c r="C544" t="s">
        <v>26</v>
      </c>
      <c r="D544" t="s">
        <v>27</v>
      </c>
      <c r="E544">
        <v>1</v>
      </c>
      <c r="F544" s="2">
        <v>10</v>
      </c>
      <c r="G544" s="3">
        <v>16.461500000000001</v>
      </c>
      <c r="H544" s="3">
        <v>0.1</v>
      </c>
      <c r="I544" s="3">
        <v>0.47</v>
      </c>
      <c r="J544" s="3">
        <v>10.57</v>
      </c>
      <c r="K544" s="4">
        <v>0.34999999999999992</v>
      </c>
      <c r="L544" s="73">
        <v>19.188615384615382</v>
      </c>
    </row>
    <row r="545" spans="1:12" x14ac:dyDescent="0.35">
      <c r="A545" s="1" t="s">
        <v>991</v>
      </c>
      <c r="B545" t="s">
        <v>708</v>
      </c>
      <c r="C545" t="s">
        <v>26</v>
      </c>
      <c r="D545" t="s">
        <v>27</v>
      </c>
      <c r="E545">
        <v>1</v>
      </c>
      <c r="F545" s="2">
        <v>15.75</v>
      </c>
      <c r="G545" s="3">
        <v>25.9269</v>
      </c>
      <c r="H545" s="3">
        <v>0.1575</v>
      </c>
      <c r="I545" s="3">
        <v>0.74024999999999996</v>
      </c>
      <c r="J545" s="3">
        <v>16.647750000000002</v>
      </c>
      <c r="K545" s="4">
        <v>0.35000000000000003</v>
      </c>
      <c r="L545" s="73">
        <v>30.222069230769236</v>
      </c>
    </row>
    <row r="546" spans="1:12" x14ac:dyDescent="0.35">
      <c r="A546" s="1" t="s">
        <v>992</v>
      </c>
      <c r="B546" t="s">
        <v>993</v>
      </c>
      <c r="C546" t="s">
        <v>26</v>
      </c>
      <c r="D546" t="s">
        <v>27</v>
      </c>
      <c r="E546">
        <v>1</v>
      </c>
      <c r="F546" s="2">
        <v>43</v>
      </c>
      <c r="G546" s="3">
        <v>70.784599999999998</v>
      </c>
      <c r="H546" s="3">
        <v>0.43</v>
      </c>
      <c r="I546" s="3">
        <v>2.0209999999999999</v>
      </c>
      <c r="J546" s="3">
        <v>45.451000000000001</v>
      </c>
      <c r="K546" s="4">
        <v>0.34999999999999992</v>
      </c>
      <c r="L546" s="73">
        <v>82.511046153846152</v>
      </c>
    </row>
    <row r="547" spans="1:12" x14ac:dyDescent="0.35">
      <c r="A547" s="1" t="s">
        <v>994</v>
      </c>
      <c r="B547" t="s">
        <v>995</v>
      </c>
      <c r="C547" t="s">
        <v>363</v>
      </c>
      <c r="D547" t="s">
        <v>364</v>
      </c>
      <c r="E547">
        <v>1</v>
      </c>
      <c r="F547" s="2">
        <v>16.8</v>
      </c>
      <c r="G547" s="3">
        <v>27.6554</v>
      </c>
      <c r="H547" s="3">
        <v>0.16800000000000001</v>
      </c>
      <c r="I547" s="3">
        <v>0.78960000000000008</v>
      </c>
      <c r="J547" s="3">
        <v>17.7576</v>
      </c>
      <c r="K547" s="4">
        <v>0.35</v>
      </c>
      <c r="L547" s="73">
        <v>32.236873846153841</v>
      </c>
    </row>
    <row r="548" spans="1:12" x14ac:dyDescent="0.35">
      <c r="A548" s="1" t="s">
        <v>996</v>
      </c>
      <c r="B548" t="s">
        <v>997</v>
      </c>
      <c r="C548" t="s">
        <v>363</v>
      </c>
      <c r="D548" t="s">
        <v>364</v>
      </c>
      <c r="E548">
        <v>1</v>
      </c>
      <c r="F548" s="2">
        <v>217.49</v>
      </c>
      <c r="G548" s="3">
        <v>358.02199999999999</v>
      </c>
      <c r="H548" s="3">
        <v>2.1749000000000001</v>
      </c>
      <c r="I548" s="3">
        <v>10.22203</v>
      </c>
      <c r="J548" s="3">
        <v>229.88693000000001</v>
      </c>
      <c r="K548" s="4">
        <v>0.34999999999999992</v>
      </c>
      <c r="L548" s="73">
        <v>417.33319599999999</v>
      </c>
    </row>
    <row r="549" spans="1:12" x14ac:dyDescent="0.35">
      <c r="A549" s="1" t="s">
        <v>998</v>
      </c>
      <c r="B549" t="s">
        <v>999</v>
      </c>
      <c r="C549" t="s">
        <v>363</v>
      </c>
      <c r="D549" t="s">
        <v>364</v>
      </c>
      <c r="E549">
        <v>1</v>
      </c>
      <c r="F549" s="2">
        <v>47.2</v>
      </c>
      <c r="G549" s="3">
        <v>77.698499999999996</v>
      </c>
      <c r="H549" s="3">
        <v>0.47200000000000003</v>
      </c>
      <c r="I549" s="3">
        <v>2.2183999999999999</v>
      </c>
      <c r="J549" s="3">
        <v>49.890400000000007</v>
      </c>
      <c r="K549" s="4">
        <v>0.34999999999999992</v>
      </c>
      <c r="L549" s="73">
        <v>90.570264615384616</v>
      </c>
    </row>
    <row r="550" spans="1:12" x14ac:dyDescent="0.35">
      <c r="A550" s="1" t="s">
        <v>1000</v>
      </c>
      <c r="B550" t="s">
        <v>1001</v>
      </c>
      <c r="C550" t="s">
        <v>26</v>
      </c>
      <c r="D550" t="s">
        <v>27</v>
      </c>
      <c r="E550">
        <v>1</v>
      </c>
      <c r="F550" s="2">
        <v>1235.0999999999999</v>
      </c>
      <c r="G550" s="3">
        <v>2033.1646000000001</v>
      </c>
      <c r="H550" s="3">
        <v>12.350999999999999</v>
      </c>
      <c r="I550" s="3">
        <v>58.049699999999994</v>
      </c>
      <c r="J550" s="3">
        <v>1305.5007000000001</v>
      </c>
      <c r="K550" s="4">
        <v>0.35</v>
      </c>
      <c r="L550" s="73">
        <v>2369.985886153846</v>
      </c>
    </row>
    <row r="551" spans="1:12" x14ac:dyDescent="0.35">
      <c r="A551" s="1" t="s">
        <v>1002</v>
      </c>
      <c r="B551" t="s">
        <v>1003</v>
      </c>
      <c r="C551" t="s">
        <v>26</v>
      </c>
      <c r="D551" t="s">
        <v>27</v>
      </c>
      <c r="E551">
        <v>1</v>
      </c>
      <c r="F551" s="2">
        <v>966.6</v>
      </c>
      <c r="G551" s="3">
        <v>1591.1723</v>
      </c>
      <c r="H551" s="3">
        <v>9.6660000000000004</v>
      </c>
      <c r="I551" s="3">
        <v>45.430199999999999</v>
      </c>
      <c r="J551" s="3">
        <v>1021.6962000000001</v>
      </c>
      <c r="K551" s="4">
        <v>0.35</v>
      </c>
      <c r="L551" s="73">
        <v>1854.771563076923</v>
      </c>
    </row>
    <row r="552" spans="1:12" x14ac:dyDescent="0.35">
      <c r="A552" s="1" t="s">
        <v>1004</v>
      </c>
      <c r="B552" t="s">
        <v>1005</v>
      </c>
      <c r="C552" t="s">
        <v>26</v>
      </c>
      <c r="D552" t="s">
        <v>27</v>
      </c>
      <c r="E552">
        <v>1</v>
      </c>
      <c r="F552" s="2">
        <v>1486.26</v>
      </c>
      <c r="G552" s="3">
        <v>2446.6125999999999</v>
      </c>
      <c r="H552" s="3">
        <v>14.8626</v>
      </c>
      <c r="I552" s="3">
        <v>69.854219999999998</v>
      </c>
      <c r="J552" s="3">
        <v>1570.9768199999999</v>
      </c>
      <c r="K552" s="4">
        <v>0.35</v>
      </c>
      <c r="L552" s="73">
        <v>2851.9271501538456</v>
      </c>
    </row>
    <row r="553" spans="1:12" x14ac:dyDescent="0.35">
      <c r="A553" s="1" t="s">
        <v>1006</v>
      </c>
      <c r="B553" t="s">
        <v>1007</v>
      </c>
      <c r="C553" t="s">
        <v>363</v>
      </c>
      <c r="D553" t="s">
        <v>364</v>
      </c>
      <c r="E553">
        <v>1</v>
      </c>
      <c r="F553" s="2">
        <v>260</v>
      </c>
      <c r="G553" s="3">
        <v>428</v>
      </c>
      <c r="H553" s="3">
        <v>2.6</v>
      </c>
      <c r="I553" s="3">
        <v>12.22</v>
      </c>
      <c r="J553" s="3">
        <v>274.82000000000005</v>
      </c>
      <c r="K553" s="4">
        <v>0.35</v>
      </c>
      <c r="L553" s="73">
        <v>498.90400000000011</v>
      </c>
    </row>
    <row r="554" spans="1:12" x14ac:dyDescent="0.35">
      <c r="A554" s="1" t="s">
        <v>1008</v>
      </c>
      <c r="B554" t="s">
        <v>1009</v>
      </c>
      <c r="C554" t="s">
        <v>26</v>
      </c>
      <c r="D554" t="s">
        <v>27</v>
      </c>
      <c r="E554">
        <v>1</v>
      </c>
      <c r="F554" s="2">
        <v>2112.75</v>
      </c>
      <c r="G554" s="3">
        <v>3477.9115000000002</v>
      </c>
      <c r="H554" s="3">
        <v>21.127500000000001</v>
      </c>
      <c r="I554" s="3">
        <v>99.299250000000001</v>
      </c>
      <c r="J554" s="3">
        <v>2233.1767500000001</v>
      </c>
      <c r="K554" s="4">
        <v>0.34999999999999992</v>
      </c>
      <c r="L554" s="73">
        <v>4054.074715384615</v>
      </c>
    </row>
    <row r="555" spans="1:12" x14ac:dyDescent="0.35">
      <c r="A555" s="1" t="s">
        <v>1010</v>
      </c>
      <c r="B555" t="s">
        <v>864</v>
      </c>
      <c r="C555" t="s">
        <v>26</v>
      </c>
      <c r="D555" t="s">
        <v>27</v>
      </c>
      <c r="E555">
        <v>1</v>
      </c>
      <c r="F555" s="2">
        <v>373.95</v>
      </c>
      <c r="G555" s="3">
        <v>615.57920000000001</v>
      </c>
      <c r="H555" s="3">
        <v>3.7395</v>
      </c>
      <c r="I555" s="3">
        <v>17.57565</v>
      </c>
      <c r="J555" s="3">
        <v>395.26515000000001</v>
      </c>
      <c r="K555" s="4">
        <v>0.35</v>
      </c>
      <c r="L555" s="73">
        <v>717.55827230769228</v>
      </c>
    </row>
    <row r="556" spans="1:12" x14ac:dyDescent="0.35">
      <c r="A556" s="1" t="s">
        <v>1011</v>
      </c>
      <c r="B556" t="s">
        <v>1012</v>
      </c>
      <c r="C556" t="s">
        <v>26</v>
      </c>
      <c r="D556" t="s">
        <v>27</v>
      </c>
      <c r="E556">
        <v>1</v>
      </c>
      <c r="F556" s="2">
        <v>173.25</v>
      </c>
      <c r="G556" s="3">
        <v>285.19619999999998</v>
      </c>
      <c r="H556" s="3">
        <v>1.7324999999999999</v>
      </c>
      <c r="I556" s="3">
        <v>8.1427499999999995</v>
      </c>
      <c r="J556" s="3">
        <v>183.12524999999999</v>
      </c>
      <c r="K556" s="4">
        <v>0.34999999999999992</v>
      </c>
      <c r="L556" s="73">
        <v>332.44276153846147</v>
      </c>
    </row>
    <row r="557" spans="1:12" x14ac:dyDescent="0.35">
      <c r="A557" s="1" t="s">
        <v>1013</v>
      </c>
      <c r="B557" t="s">
        <v>1014</v>
      </c>
      <c r="C557" t="s">
        <v>26</v>
      </c>
      <c r="D557" t="s">
        <v>27</v>
      </c>
      <c r="E557">
        <v>1</v>
      </c>
      <c r="F557" s="2">
        <v>15.3</v>
      </c>
      <c r="G557" s="3">
        <v>25.186199999999999</v>
      </c>
      <c r="H557" s="3">
        <v>0.153</v>
      </c>
      <c r="I557" s="3">
        <v>0.71910000000000007</v>
      </c>
      <c r="J557" s="3">
        <v>16.1721</v>
      </c>
      <c r="K557" s="4">
        <v>0.35</v>
      </c>
      <c r="L557" s="73">
        <v>29.358581538461536</v>
      </c>
    </row>
    <row r="558" spans="1:12" x14ac:dyDescent="0.35">
      <c r="A558" s="1" t="s">
        <v>1015</v>
      </c>
      <c r="B558" t="s">
        <v>1016</v>
      </c>
      <c r="C558" t="s">
        <v>26</v>
      </c>
      <c r="D558" t="s">
        <v>27</v>
      </c>
      <c r="E558">
        <v>1</v>
      </c>
      <c r="F558" s="2">
        <v>42.3</v>
      </c>
      <c r="G558" s="3">
        <v>69.632300000000001</v>
      </c>
      <c r="H558" s="3">
        <v>0.42299999999999999</v>
      </c>
      <c r="I558" s="3">
        <v>1.9881</v>
      </c>
      <c r="J558" s="3">
        <v>44.711100000000002</v>
      </c>
      <c r="K558" s="4">
        <v>0.34999999999999992</v>
      </c>
      <c r="L558" s="73">
        <v>81.167843076923077</v>
      </c>
    </row>
    <row r="559" spans="1:12" x14ac:dyDescent="0.35">
      <c r="A559" s="1" t="s">
        <v>1017</v>
      </c>
      <c r="B559" t="s">
        <v>1018</v>
      </c>
      <c r="C559" t="s">
        <v>26</v>
      </c>
      <c r="D559" t="s">
        <v>27</v>
      </c>
      <c r="E559">
        <v>1</v>
      </c>
      <c r="F559" s="2">
        <v>40.5</v>
      </c>
      <c r="G559" s="3">
        <v>66.669200000000004</v>
      </c>
      <c r="H559" s="3">
        <v>0.40500000000000003</v>
      </c>
      <c r="I559" s="3">
        <v>1.9035</v>
      </c>
      <c r="J559" s="3">
        <v>42.808500000000002</v>
      </c>
      <c r="K559" s="4">
        <v>0.35000000000000003</v>
      </c>
      <c r="L559" s="73">
        <v>77.713892307692319</v>
      </c>
    </row>
    <row r="560" spans="1:12" x14ac:dyDescent="0.35">
      <c r="A560" s="1" t="s">
        <v>1019</v>
      </c>
      <c r="B560" t="s">
        <v>1020</v>
      </c>
      <c r="C560" t="s">
        <v>26</v>
      </c>
      <c r="D560" t="s">
        <v>27</v>
      </c>
      <c r="E560">
        <v>1</v>
      </c>
      <c r="F560" s="2">
        <v>1300.0999999999999</v>
      </c>
      <c r="G560" s="3">
        <v>2140.1646000000001</v>
      </c>
      <c r="H560" s="3">
        <v>13.000999999999999</v>
      </c>
      <c r="I560" s="3">
        <v>61.104699999999994</v>
      </c>
      <c r="J560" s="3">
        <v>1374.2057</v>
      </c>
      <c r="K560" s="4">
        <v>0.35000000000000003</v>
      </c>
      <c r="L560" s="73">
        <v>2494.7118861538461</v>
      </c>
    </row>
    <row r="561" spans="1:12" x14ac:dyDescent="0.35">
      <c r="A561" s="1" t="s">
        <v>1021</v>
      </c>
      <c r="B561" t="s">
        <v>1022</v>
      </c>
      <c r="C561" t="s">
        <v>26</v>
      </c>
      <c r="D561" t="s">
        <v>27</v>
      </c>
      <c r="E561">
        <v>1</v>
      </c>
      <c r="F561" s="2">
        <v>1734.51</v>
      </c>
      <c r="G561" s="3">
        <v>2855.2703000000001</v>
      </c>
      <c r="H561" s="3">
        <v>17.345099999999999</v>
      </c>
      <c r="I561" s="3">
        <v>81.521969999999996</v>
      </c>
      <c r="J561" s="3">
        <v>1833.37707</v>
      </c>
      <c r="K561" s="4">
        <v>0.35</v>
      </c>
      <c r="L561" s="73">
        <v>3328.284527076923</v>
      </c>
    </row>
    <row r="562" spans="1:12" x14ac:dyDescent="0.35">
      <c r="A562" s="1" t="s">
        <v>1023</v>
      </c>
      <c r="B562" t="s">
        <v>1024</v>
      </c>
      <c r="C562" t="s">
        <v>363</v>
      </c>
      <c r="D562" t="s">
        <v>364</v>
      </c>
      <c r="E562">
        <v>1</v>
      </c>
      <c r="F562" s="2">
        <v>520</v>
      </c>
      <c r="G562" s="3">
        <v>856</v>
      </c>
      <c r="H562" s="3">
        <v>5.2</v>
      </c>
      <c r="I562" s="3">
        <v>24.44</v>
      </c>
      <c r="J562" s="3">
        <v>549.6400000000001</v>
      </c>
      <c r="K562" s="4">
        <v>0.35</v>
      </c>
      <c r="L562" s="73">
        <v>997.80800000000022</v>
      </c>
    </row>
    <row r="563" spans="1:12" x14ac:dyDescent="0.35">
      <c r="A563" s="1" t="s">
        <v>1025</v>
      </c>
      <c r="B563" t="s">
        <v>1026</v>
      </c>
      <c r="C563" t="s">
        <v>26</v>
      </c>
      <c r="D563" t="s">
        <v>27</v>
      </c>
      <c r="E563">
        <v>1</v>
      </c>
      <c r="F563" s="2">
        <v>181.8</v>
      </c>
      <c r="G563" s="3">
        <v>299.27080000000001</v>
      </c>
      <c r="H563" s="3">
        <v>1.8180000000000001</v>
      </c>
      <c r="I563" s="3">
        <v>8.5446000000000009</v>
      </c>
      <c r="J563" s="3">
        <v>192.16260000000003</v>
      </c>
      <c r="K563" s="4">
        <v>0.35000000000000003</v>
      </c>
      <c r="L563" s="73">
        <v>348.84902769230774</v>
      </c>
    </row>
    <row r="564" spans="1:12" x14ac:dyDescent="0.35">
      <c r="A564" s="1" t="s">
        <v>1027</v>
      </c>
      <c r="B564" t="s">
        <v>1028</v>
      </c>
      <c r="C564" t="s">
        <v>26</v>
      </c>
      <c r="D564" t="s">
        <v>27</v>
      </c>
      <c r="E564">
        <v>1</v>
      </c>
      <c r="F564" s="2">
        <v>320.85000000000002</v>
      </c>
      <c r="G564" s="3">
        <v>528.16849999999999</v>
      </c>
      <c r="H564" s="3">
        <v>3.2085000000000004</v>
      </c>
      <c r="I564" s="3">
        <v>15.079950000000002</v>
      </c>
      <c r="J564" s="3">
        <v>339.13845000000003</v>
      </c>
      <c r="K564" s="4">
        <v>0.35000000000000003</v>
      </c>
      <c r="L564" s="73">
        <v>615.66672461538474</v>
      </c>
    </row>
    <row r="565" spans="1:12" x14ac:dyDescent="0.35">
      <c r="A565" s="1" t="s">
        <v>1029</v>
      </c>
      <c r="B565" t="s">
        <v>1030</v>
      </c>
      <c r="C565" t="s">
        <v>26</v>
      </c>
      <c r="D565" t="s">
        <v>27</v>
      </c>
      <c r="E565">
        <v>1</v>
      </c>
      <c r="F565" s="2">
        <v>260.13</v>
      </c>
      <c r="G565" s="3">
        <v>428.214</v>
      </c>
      <c r="H565" s="3">
        <v>2.6013000000000002</v>
      </c>
      <c r="I565" s="3">
        <v>12.22611</v>
      </c>
      <c r="J565" s="3">
        <v>274.95740999999998</v>
      </c>
      <c r="K565" s="4">
        <v>0.35000000000000003</v>
      </c>
      <c r="L565" s="73">
        <v>499.15345199999996</v>
      </c>
    </row>
    <row r="566" spans="1:12" x14ac:dyDescent="0.35">
      <c r="A566" s="1" t="s">
        <v>1031</v>
      </c>
      <c r="B566" t="s">
        <v>1032</v>
      </c>
      <c r="C566" t="s">
        <v>26</v>
      </c>
      <c r="D566" t="s">
        <v>27</v>
      </c>
      <c r="E566">
        <v>1</v>
      </c>
      <c r="F566" s="2">
        <v>339.75</v>
      </c>
      <c r="G566" s="3">
        <v>559.2808</v>
      </c>
      <c r="H566" s="3">
        <v>3.3975</v>
      </c>
      <c r="I566" s="3">
        <v>15.968249999999999</v>
      </c>
      <c r="J566" s="3">
        <v>359.11574999999999</v>
      </c>
      <c r="K566" s="4">
        <v>0.34999999999999992</v>
      </c>
      <c r="L566" s="73">
        <v>651.93320769230763</v>
      </c>
    </row>
    <row r="567" spans="1:12" x14ac:dyDescent="0.35">
      <c r="A567" s="1" t="s">
        <v>1033</v>
      </c>
      <c r="B567" t="s">
        <v>487</v>
      </c>
      <c r="C567" t="s">
        <v>26</v>
      </c>
      <c r="D567" t="s">
        <v>27</v>
      </c>
      <c r="E567">
        <v>1</v>
      </c>
      <c r="F567" s="2">
        <v>476.1</v>
      </c>
      <c r="G567" s="3">
        <v>783.73379999999997</v>
      </c>
      <c r="H567" s="3">
        <v>4.7610000000000001</v>
      </c>
      <c r="I567" s="3">
        <v>22.3767</v>
      </c>
      <c r="J567" s="3">
        <v>503.23770000000002</v>
      </c>
      <c r="K567" s="4">
        <v>0.35</v>
      </c>
      <c r="L567" s="73">
        <v>913.56997846153854</v>
      </c>
    </row>
    <row r="568" spans="1:12" x14ac:dyDescent="0.35">
      <c r="A568" s="1" t="s">
        <v>1034</v>
      </c>
      <c r="B568" t="s">
        <v>1035</v>
      </c>
      <c r="C568" t="s">
        <v>26</v>
      </c>
      <c r="D568" t="s">
        <v>27</v>
      </c>
      <c r="E568">
        <v>1</v>
      </c>
      <c r="F568" s="2">
        <v>1500.75</v>
      </c>
      <c r="G568" s="3">
        <v>2470.4654</v>
      </c>
      <c r="H568" s="3">
        <v>15.0075</v>
      </c>
      <c r="I568" s="3">
        <v>70.535250000000005</v>
      </c>
      <c r="J568" s="3">
        <v>1586.2927499999998</v>
      </c>
      <c r="K568" s="4">
        <v>0.35</v>
      </c>
      <c r="L568" s="73">
        <v>2879.7314538461533</v>
      </c>
    </row>
    <row r="569" spans="1:12" x14ac:dyDescent="0.35">
      <c r="A569" s="1" t="s">
        <v>1036</v>
      </c>
      <c r="B569" t="s">
        <v>1037</v>
      </c>
      <c r="C569" t="s">
        <v>26</v>
      </c>
      <c r="D569" t="s">
        <v>27</v>
      </c>
      <c r="E569">
        <v>1</v>
      </c>
      <c r="F569" s="2">
        <v>2657.25</v>
      </c>
      <c r="G569" s="3">
        <v>4374.2422999999999</v>
      </c>
      <c r="H569" s="3">
        <v>26.572500000000002</v>
      </c>
      <c r="I569" s="3">
        <v>124.89075</v>
      </c>
      <c r="J569" s="3">
        <v>2808.7132500000002</v>
      </c>
      <c r="K569" s="4">
        <v>0.35000000000000003</v>
      </c>
      <c r="L569" s="73">
        <v>5098.8948230769238</v>
      </c>
    </row>
    <row r="570" spans="1:12" x14ac:dyDescent="0.35">
      <c r="A570" s="1" t="s">
        <v>1038</v>
      </c>
      <c r="B570" t="s">
        <v>1039</v>
      </c>
      <c r="C570" t="s">
        <v>363</v>
      </c>
      <c r="D570" t="s">
        <v>364</v>
      </c>
      <c r="E570">
        <v>1</v>
      </c>
      <c r="F570" s="2">
        <v>422.5</v>
      </c>
      <c r="G570" s="3">
        <v>695.5</v>
      </c>
      <c r="H570" s="3">
        <v>4.2249999999999996</v>
      </c>
      <c r="I570" s="3">
        <v>19.857500000000002</v>
      </c>
      <c r="J570" s="3">
        <v>446.58250000000004</v>
      </c>
      <c r="K570" s="4">
        <v>0.35000000000000003</v>
      </c>
      <c r="L570" s="73">
        <v>810.71900000000005</v>
      </c>
    </row>
    <row r="571" spans="1:12" x14ac:dyDescent="0.35">
      <c r="A571" s="1" t="s">
        <v>1040</v>
      </c>
      <c r="B571" t="s">
        <v>1041</v>
      </c>
      <c r="C571" t="s">
        <v>363</v>
      </c>
      <c r="D571" t="s">
        <v>364</v>
      </c>
      <c r="E571">
        <v>1</v>
      </c>
      <c r="F571" s="2">
        <v>780</v>
      </c>
      <c r="G571" s="3">
        <v>1284</v>
      </c>
      <c r="H571" s="3">
        <v>7.8</v>
      </c>
      <c r="I571" s="3">
        <v>36.659999999999997</v>
      </c>
      <c r="J571" s="3">
        <v>824.45999999999992</v>
      </c>
      <c r="K571" s="4">
        <v>0.35</v>
      </c>
      <c r="L571" s="73">
        <v>1496.7119999999998</v>
      </c>
    </row>
    <row r="572" spans="1:12" x14ac:dyDescent="0.35">
      <c r="A572" s="1" t="s">
        <v>1042</v>
      </c>
      <c r="B572" t="s">
        <v>1043</v>
      </c>
      <c r="C572" t="s">
        <v>363</v>
      </c>
      <c r="D572" t="s">
        <v>364</v>
      </c>
      <c r="E572">
        <v>1</v>
      </c>
      <c r="F572" s="2">
        <v>3250</v>
      </c>
      <c r="G572" s="3">
        <v>5350</v>
      </c>
      <c r="H572" s="3">
        <v>32.5</v>
      </c>
      <c r="I572" s="3">
        <v>152.75</v>
      </c>
      <c r="J572" s="3">
        <v>3435.25</v>
      </c>
      <c r="K572" s="4">
        <v>0.35</v>
      </c>
      <c r="L572" s="73">
        <v>6236.3</v>
      </c>
    </row>
    <row r="573" spans="1:12" x14ac:dyDescent="0.35">
      <c r="A573" s="1">
        <v>102210</v>
      </c>
      <c r="B573" t="s">
        <v>1044</v>
      </c>
      <c r="C573" t="s">
        <v>13</v>
      </c>
      <c r="D573" t="s">
        <v>14</v>
      </c>
      <c r="E573">
        <v>1</v>
      </c>
      <c r="F573" s="2">
        <v>750.98</v>
      </c>
      <c r="G573" s="3">
        <v>1236.2285999999999</v>
      </c>
      <c r="H573" s="3">
        <v>7.5098000000000003</v>
      </c>
      <c r="I573" s="3">
        <v>35.296060000000004</v>
      </c>
      <c r="J573" s="3">
        <v>793.78586000000007</v>
      </c>
      <c r="K573" s="4">
        <v>0.35</v>
      </c>
      <c r="L573" s="73">
        <v>1441.0266381538463</v>
      </c>
    </row>
    <row r="574" spans="1:12" x14ac:dyDescent="0.35">
      <c r="A574" s="1">
        <v>104234</v>
      </c>
      <c r="B574" t="s">
        <v>1045</v>
      </c>
      <c r="C574" t="s">
        <v>13</v>
      </c>
      <c r="D574" t="s">
        <v>14</v>
      </c>
      <c r="E574">
        <v>1</v>
      </c>
      <c r="F574" s="2">
        <v>288.77</v>
      </c>
      <c r="G574" s="3">
        <v>475.35980000000001</v>
      </c>
      <c r="H574" s="3">
        <v>2.8876999999999997</v>
      </c>
      <c r="I574" s="3">
        <v>13.572189999999999</v>
      </c>
      <c r="J574" s="3">
        <v>305.22988999999995</v>
      </c>
      <c r="K574" s="4">
        <v>0.34999999999999992</v>
      </c>
      <c r="L574" s="73">
        <v>554.10964646153832</v>
      </c>
    </row>
    <row r="575" spans="1:12" x14ac:dyDescent="0.35">
      <c r="A575" s="1">
        <v>105909057</v>
      </c>
      <c r="B575" t="s">
        <v>1046</v>
      </c>
      <c r="C575" t="s">
        <v>363</v>
      </c>
      <c r="D575" t="s">
        <v>364</v>
      </c>
      <c r="E575">
        <v>1</v>
      </c>
      <c r="F575" s="2">
        <v>22.58</v>
      </c>
      <c r="G575" s="3">
        <v>37.170200000000001</v>
      </c>
      <c r="H575" s="3">
        <v>0.2258</v>
      </c>
      <c r="I575" s="3">
        <v>1.0612599999999999</v>
      </c>
      <c r="J575" s="3">
        <v>23.867059999999999</v>
      </c>
      <c r="K575" s="4">
        <v>0.35000000000000003</v>
      </c>
      <c r="L575" s="73">
        <v>43.327893538461538</v>
      </c>
    </row>
    <row r="576" spans="1:12" x14ac:dyDescent="0.35">
      <c r="A576" s="1">
        <v>301</v>
      </c>
      <c r="B576" t="s">
        <v>1047</v>
      </c>
      <c r="C576" t="s">
        <v>13</v>
      </c>
      <c r="D576" t="s">
        <v>14</v>
      </c>
      <c r="E576">
        <v>1</v>
      </c>
      <c r="F576" s="2">
        <v>27.9</v>
      </c>
      <c r="G576" s="3">
        <v>45.927700000000002</v>
      </c>
      <c r="H576" s="3">
        <v>0.27899999999999997</v>
      </c>
      <c r="I576" s="3">
        <v>1.3112999999999999</v>
      </c>
      <c r="J576" s="3">
        <v>29.490299999999998</v>
      </c>
      <c r="K576" s="4">
        <v>0.35</v>
      </c>
      <c r="L576" s="73">
        <v>53.53623692307692</v>
      </c>
    </row>
    <row r="577" spans="1:12" x14ac:dyDescent="0.35">
      <c r="A577" s="1" t="s">
        <v>1048</v>
      </c>
      <c r="B577" t="s">
        <v>1049</v>
      </c>
      <c r="C577" t="s">
        <v>17</v>
      </c>
      <c r="D577" t="s">
        <v>18</v>
      </c>
      <c r="E577">
        <v>1</v>
      </c>
      <c r="F577" s="2">
        <v>42.9</v>
      </c>
      <c r="G577" s="3">
        <v>70.62</v>
      </c>
      <c r="H577" s="3">
        <v>0.42899999999999999</v>
      </c>
      <c r="I577" s="3">
        <v>2.0162999999999998</v>
      </c>
      <c r="J577" s="3">
        <v>45.345300000000002</v>
      </c>
      <c r="K577" s="4">
        <v>0.35</v>
      </c>
      <c r="L577" s="73">
        <v>82.319159999999997</v>
      </c>
    </row>
    <row r="578" spans="1:12" x14ac:dyDescent="0.35">
      <c r="A578" s="1">
        <v>40360</v>
      </c>
      <c r="B578" t="s">
        <v>1050</v>
      </c>
      <c r="C578" t="s">
        <v>13</v>
      </c>
      <c r="D578" t="s">
        <v>14</v>
      </c>
      <c r="E578">
        <v>1</v>
      </c>
      <c r="F578" s="2">
        <v>574.28</v>
      </c>
      <c r="G578" s="3">
        <v>945.35320000000002</v>
      </c>
      <c r="H578" s="3">
        <v>5.7427999999999999</v>
      </c>
      <c r="I578" s="3">
        <v>26.991159999999997</v>
      </c>
      <c r="J578" s="3">
        <v>607.01396</v>
      </c>
      <c r="K578" s="4">
        <v>0.34999999999999992</v>
      </c>
      <c r="L578" s="73">
        <v>1101.9638043076923</v>
      </c>
    </row>
    <row r="579" spans="1:12" x14ac:dyDescent="0.35">
      <c r="A579" s="1">
        <v>33300</v>
      </c>
      <c r="B579" t="s">
        <v>1051</v>
      </c>
      <c r="C579" t="s">
        <v>17</v>
      </c>
      <c r="D579" t="s">
        <v>18</v>
      </c>
      <c r="E579">
        <v>1</v>
      </c>
      <c r="F579" s="2">
        <v>578.38</v>
      </c>
      <c r="G579" s="3">
        <v>952.10249999999996</v>
      </c>
      <c r="H579" s="3">
        <v>5.7838000000000003</v>
      </c>
      <c r="I579" s="3">
        <v>27.183859999999999</v>
      </c>
      <c r="J579" s="3">
        <v>611.34766000000002</v>
      </c>
      <c r="K579" s="4">
        <v>0.35</v>
      </c>
      <c r="L579" s="73">
        <v>1109.8311366153846</v>
      </c>
    </row>
    <row r="580" spans="1:12" x14ac:dyDescent="0.35">
      <c r="A580" s="1" t="s">
        <v>1052</v>
      </c>
      <c r="B580" t="s">
        <v>1053</v>
      </c>
      <c r="C580" t="s">
        <v>13</v>
      </c>
      <c r="D580" t="s">
        <v>14</v>
      </c>
      <c r="E580">
        <v>1</v>
      </c>
      <c r="F580" s="2">
        <v>1502</v>
      </c>
      <c r="G580" s="3">
        <v>2472.5230999999999</v>
      </c>
      <c r="H580" s="3">
        <v>15.02</v>
      </c>
      <c r="I580" s="3">
        <v>70.593999999999994</v>
      </c>
      <c r="J580" s="3">
        <v>1587.614</v>
      </c>
      <c r="K580" s="4">
        <v>0.35000000000000003</v>
      </c>
      <c r="L580" s="73">
        <v>2882.1300307692309</v>
      </c>
    </row>
    <row r="581" spans="1:12" x14ac:dyDescent="0.35">
      <c r="A581" s="1">
        <v>505930</v>
      </c>
      <c r="B581" t="s">
        <v>1054</v>
      </c>
      <c r="C581" t="s">
        <v>13</v>
      </c>
      <c r="D581" t="s">
        <v>14</v>
      </c>
      <c r="E581">
        <v>1</v>
      </c>
      <c r="F581" s="2">
        <v>256.22000000000003</v>
      </c>
      <c r="G581" s="3">
        <v>421.77749999999997</v>
      </c>
      <c r="H581" s="3">
        <v>2.5622000000000003</v>
      </c>
      <c r="I581" s="3">
        <v>12.042340000000001</v>
      </c>
      <c r="J581" s="3">
        <v>270.82454000000007</v>
      </c>
      <c r="K581" s="4">
        <v>0.35</v>
      </c>
      <c r="L581" s="73">
        <v>491.6507033846155</v>
      </c>
    </row>
    <row r="582" spans="1:12" x14ac:dyDescent="0.35">
      <c r="A582" s="1" t="s">
        <v>1055</v>
      </c>
      <c r="B582" t="s">
        <v>513</v>
      </c>
      <c r="C582" t="s">
        <v>46</v>
      </c>
      <c r="D582" t="s">
        <v>47</v>
      </c>
      <c r="E582">
        <v>1</v>
      </c>
      <c r="F582" s="2">
        <v>214</v>
      </c>
      <c r="G582" s="3">
        <v>352.27690000000001</v>
      </c>
      <c r="H582" s="3">
        <v>2.14</v>
      </c>
      <c r="I582" s="3">
        <v>10.058</v>
      </c>
      <c r="J582" s="3">
        <v>226.19799999999998</v>
      </c>
      <c r="K582" s="4">
        <v>0.35000000000000003</v>
      </c>
      <c r="L582" s="73">
        <v>410.63636923076922</v>
      </c>
    </row>
    <row r="583" spans="1:12" x14ac:dyDescent="0.35">
      <c r="A583" s="1" t="s">
        <v>1056</v>
      </c>
      <c r="B583" t="s">
        <v>1057</v>
      </c>
      <c r="C583" t="s">
        <v>46</v>
      </c>
      <c r="D583" t="s">
        <v>47</v>
      </c>
      <c r="E583">
        <v>1</v>
      </c>
      <c r="F583" s="2">
        <v>262</v>
      </c>
      <c r="G583" s="3">
        <v>431.29230000000001</v>
      </c>
      <c r="H583" s="3">
        <v>2.62</v>
      </c>
      <c r="I583" s="3">
        <v>12.314</v>
      </c>
      <c r="J583" s="3">
        <v>276.93400000000003</v>
      </c>
      <c r="K583" s="4">
        <v>0.34999999999999992</v>
      </c>
      <c r="L583" s="73">
        <v>502.74172307692311</v>
      </c>
    </row>
    <row r="584" spans="1:12" x14ac:dyDescent="0.35">
      <c r="A584" s="1" t="s">
        <v>1058</v>
      </c>
      <c r="B584" t="s">
        <v>1059</v>
      </c>
      <c r="C584" t="s">
        <v>17</v>
      </c>
      <c r="D584" t="s">
        <v>18</v>
      </c>
      <c r="E584">
        <v>1</v>
      </c>
      <c r="F584" s="2">
        <v>85</v>
      </c>
      <c r="G584" s="3">
        <v>139.92310000000001</v>
      </c>
      <c r="H584" s="3">
        <v>0.85</v>
      </c>
      <c r="I584" s="3">
        <v>3.9950000000000001</v>
      </c>
      <c r="J584" s="3">
        <v>89.844999999999999</v>
      </c>
      <c r="K584" s="4">
        <v>0.35</v>
      </c>
      <c r="L584" s="73">
        <v>163.10323076923078</v>
      </c>
    </row>
    <row r="585" spans="1:12" x14ac:dyDescent="0.35">
      <c r="A585" s="1" t="s">
        <v>1060</v>
      </c>
      <c r="B585" t="s">
        <v>1061</v>
      </c>
      <c r="C585" t="s">
        <v>46</v>
      </c>
      <c r="D585" t="s">
        <v>47</v>
      </c>
      <c r="E585">
        <v>1</v>
      </c>
      <c r="F585" s="2">
        <v>17</v>
      </c>
      <c r="G585" s="3">
        <v>27.9846</v>
      </c>
      <c r="H585" s="3">
        <v>0.17</v>
      </c>
      <c r="I585" s="3">
        <v>0.79900000000000004</v>
      </c>
      <c r="J585" s="3">
        <v>17.969000000000001</v>
      </c>
      <c r="K585" s="4">
        <v>0.35</v>
      </c>
      <c r="L585" s="73">
        <v>32.620646153846153</v>
      </c>
    </row>
    <row r="586" spans="1:12" x14ac:dyDescent="0.35">
      <c r="A586" s="1" t="s">
        <v>1062</v>
      </c>
      <c r="B586" t="s">
        <v>1063</v>
      </c>
      <c r="C586" t="s">
        <v>363</v>
      </c>
      <c r="D586" t="s">
        <v>364</v>
      </c>
      <c r="E586">
        <v>1</v>
      </c>
      <c r="F586" s="2">
        <v>543.75</v>
      </c>
      <c r="G586" s="3">
        <v>895.09619999999995</v>
      </c>
      <c r="H586" s="3">
        <v>5.4375</v>
      </c>
      <c r="I586" s="3">
        <v>25.556249999999999</v>
      </c>
      <c r="J586" s="3">
        <v>574.74374999999998</v>
      </c>
      <c r="K586" s="4">
        <v>0.35</v>
      </c>
      <c r="L586" s="73">
        <v>1043.3809615384614</v>
      </c>
    </row>
    <row r="587" spans="1:12" x14ac:dyDescent="0.35">
      <c r="A587" s="1">
        <v>800015201</v>
      </c>
      <c r="B587" t="s">
        <v>1064</v>
      </c>
      <c r="C587" t="s">
        <v>363</v>
      </c>
      <c r="D587" t="s">
        <v>364</v>
      </c>
      <c r="E587">
        <v>1</v>
      </c>
      <c r="F587" s="2">
        <v>11.61</v>
      </c>
      <c r="G587" s="3">
        <v>19.111799999999999</v>
      </c>
      <c r="H587" s="3">
        <v>0.11609999999999999</v>
      </c>
      <c r="I587" s="3">
        <v>0.54566999999999999</v>
      </c>
      <c r="J587" s="3">
        <v>12.271769999999998</v>
      </c>
      <c r="K587" s="4">
        <v>0.34999999999999992</v>
      </c>
      <c r="L587" s="73">
        <v>22.277982461538457</v>
      </c>
    </row>
    <row r="588" spans="1:12" x14ac:dyDescent="0.35">
      <c r="A588" s="1">
        <v>800015448</v>
      </c>
      <c r="B588" t="s">
        <v>1065</v>
      </c>
      <c r="C588" t="s">
        <v>363</v>
      </c>
      <c r="D588" t="s">
        <v>364</v>
      </c>
      <c r="E588">
        <v>1</v>
      </c>
      <c r="F588" s="2">
        <v>61.29</v>
      </c>
      <c r="G588" s="3">
        <v>100.89279999999999</v>
      </c>
      <c r="H588" s="3">
        <v>0.6129</v>
      </c>
      <c r="I588" s="3">
        <v>2.88063</v>
      </c>
      <c r="J588" s="3">
        <v>64.783529999999999</v>
      </c>
      <c r="K588" s="4">
        <v>0.35</v>
      </c>
      <c r="L588" s="73">
        <v>117.60702369230768</v>
      </c>
    </row>
    <row r="589" spans="1:12" x14ac:dyDescent="0.35">
      <c r="A589" s="1" t="s">
        <v>1066</v>
      </c>
      <c r="B589" t="s">
        <v>1067</v>
      </c>
      <c r="C589" t="s">
        <v>363</v>
      </c>
      <c r="D589" t="s">
        <v>364</v>
      </c>
      <c r="E589">
        <v>1</v>
      </c>
      <c r="F589" s="2">
        <v>80</v>
      </c>
      <c r="G589" s="3">
        <v>131.69229999999999</v>
      </c>
      <c r="H589" s="3">
        <v>0.8</v>
      </c>
      <c r="I589" s="3">
        <v>3.76</v>
      </c>
      <c r="J589" s="3">
        <v>84.56</v>
      </c>
      <c r="K589" s="4">
        <v>0.34999999999999992</v>
      </c>
      <c r="L589" s="73">
        <v>153.50892307692305</v>
      </c>
    </row>
    <row r="590" spans="1:12" x14ac:dyDescent="0.35">
      <c r="A590" s="1">
        <v>833</v>
      </c>
      <c r="B590" t="s">
        <v>1068</v>
      </c>
      <c r="C590" t="s">
        <v>13</v>
      </c>
      <c r="D590" t="s">
        <v>14</v>
      </c>
      <c r="E590">
        <v>1</v>
      </c>
      <c r="F590" s="2">
        <v>450</v>
      </c>
      <c r="G590" s="3">
        <v>740.76919999999996</v>
      </c>
      <c r="H590" s="3">
        <v>4.5</v>
      </c>
      <c r="I590" s="3">
        <v>21.15</v>
      </c>
      <c r="J590" s="3">
        <v>475.65</v>
      </c>
      <c r="K590" s="4">
        <v>0.35</v>
      </c>
      <c r="L590" s="73">
        <v>863.48769230769221</v>
      </c>
    </row>
    <row r="591" spans="1:12" x14ac:dyDescent="0.35">
      <c r="A591" s="1" t="s">
        <v>1069</v>
      </c>
      <c r="B591" t="s">
        <v>1070</v>
      </c>
      <c r="C591" t="s">
        <v>17</v>
      </c>
      <c r="D591" t="s">
        <v>18</v>
      </c>
      <c r="E591">
        <v>1</v>
      </c>
      <c r="F591" s="2">
        <v>248</v>
      </c>
      <c r="G591" s="3">
        <v>408.24619999999999</v>
      </c>
      <c r="H591" s="3">
        <v>2.48</v>
      </c>
      <c r="I591" s="3">
        <v>11.656000000000001</v>
      </c>
      <c r="J591" s="3">
        <v>262.13599999999997</v>
      </c>
      <c r="K591" s="4">
        <v>0.35000000000000003</v>
      </c>
      <c r="L591" s="73">
        <v>475.8776615384615</v>
      </c>
    </row>
    <row r="592" spans="1:12" x14ac:dyDescent="0.35">
      <c r="A592" s="1" t="s">
        <v>1071</v>
      </c>
      <c r="B592" t="s">
        <v>1072</v>
      </c>
      <c r="C592" t="s">
        <v>17</v>
      </c>
      <c r="D592" t="s">
        <v>18</v>
      </c>
      <c r="E592">
        <v>1</v>
      </c>
      <c r="F592" s="2">
        <v>22</v>
      </c>
      <c r="G592" s="3">
        <v>36.215400000000002</v>
      </c>
      <c r="H592" s="3">
        <v>0.22</v>
      </c>
      <c r="I592" s="3">
        <v>1.034</v>
      </c>
      <c r="J592" s="3">
        <v>23.253999999999998</v>
      </c>
      <c r="K592" s="4">
        <v>0.35</v>
      </c>
      <c r="L592" s="73">
        <v>42.21495384615384</v>
      </c>
    </row>
    <row r="593" spans="1:12" x14ac:dyDescent="0.35">
      <c r="A593" s="1" t="s">
        <v>1073</v>
      </c>
      <c r="B593" t="s">
        <v>1074</v>
      </c>
      <c r="C593" t="s">
        <v>26</v>
      </c>
      <c r="D593" t="s">
        <v>27</v>
      </c>
      <c r="E593">
        <v>1</v>
      </c>
      <c r="F593" s="2">
        <v>1299</v>
      </c>
      <c r="G593" s="3">
        <v>2138.3537999999999</v>
      </c>
      <c r="H593" s="3">
        <v>12.99</v>
      </c>
      <c r="I593" s="3">
        <v>61.052999999999997</v>
      </c>
      <c r="J593" s="3">
        <v>1373.0430000000001</v>
      </c>
      <c r="K593" s="4">
        <v>0.35000000000000003</v>
      </c>
      <c r="L593" s="73">
        <v>2492.6011384615385</v>
      </c>
    </row>
    <row r="594" spans="1:12" x14ac:dyDescent="0.35">
      <c r="A594" s="1" t="s">
        <v>1075</v>
      </c>
      <c r="B594" t="s">
        <v>1076</v>
      </c>
      <c r="C594" t="s">
        <v>363</v>
      </c>
      <c r="D594" t="s">
        <v>364</v>
      </c>
      <c r="E594">
        <v>1</v>
      </c>
      <c r="F594" s="2">
        <v>318.75</v>
      </c>
      <c r="G594" s="3">
        <v>524.7115</v>
      </c>
      <c r="H594" s="3">
        <v>3.1875</v>
      </c>
      <c r="I594" s="3">
        <v>14.981249999999999</v>
      </c>
      <c r="J594" s="3">
        <v>336.91874999999999</v>
      </c>
      <c r="K594" s="4">
        <v>0.35000000000000003</v>
      </c>
      <c r="L594" s="73">
        <v>611.63711538461541</v>
      </c>
    </row>
    <row r="595" spans="1:12" x14ac:dyDescent="0.35">
      <c r="A595" s="1" t="s">
        <v>1077</v>
      </c>
      <c r="B595" t="s">
        <v>1078</v>
      </c>
      <c r="C595" t="s">
        <v>17</v>
      </c>
      <c r="D595" t="s">
        <v>18</v>
      </c>
      <c r="E595">
        <v>1</v>
      </c>
      <c r="F595" s="2">
        <v>6.71</v>
      </c>
      <c r="G595" s="3">
        <v>11.0457</v>
      </c>
      <c r="H595" s="3">
        <v>6.7100000000000007E-2</v>
      </c>
      <c r="I595" s="3">
        <v>0.31536999999999998</v>
      </c>
      <c r="J595" s="3">
        <v>7.0924699999999996</v>
      </c>
      <c r="K595" s="4">
        <v>0.35</v>
      </c>
      <c r="L595" s="73">
        <v>12.875560923076922</v>
      </c>
    </row>
    <row r="596" spans="1:12" x14ac:dyDescent="0.35">
      <c r="A596" s="1" t="s">
        <v>1079</v>
      </c>
      <c r="B596" t="s">
        <v>1080</v>
      </c>
      <c r="C596" t="s">
        <v>363</v>
      </c>
      <c r="D596" t="s">
        <v>364</v>
      </c>
      <c r="E596">
        <v>1</v>
      </c>
      <c r="F596" s="2">
        <v>812.5</v>
      </c>
      <c r="G596" s="3">
        <v>1337.5</v>
      </c>
      <c r="H596" s="3">
        <v>8.125</v>
      </c>
      <c r="I596" s="3">
        <v>38.1875</v>
      </c>
      <c r="J596" s="3">
        <v>858.8125</v>
      </c>
      <c r="K596" s="4">
        <v>0.35</v>
      </c>
      <c r="L596" s="73">
        <v>1559.075</v>
      </c>
    </row>
    <row r="597" spans="1:12" x14ac:dyDescent="0.35">
      <c r="A597" s="1" t="s">
        <v>1081</v>
      </c>
      <c r="B597" t="s">
        <v>1082</v>
      </c>
      <c r="C597" t="s">
        <v>363</v>
      </c>
      <c r="D597" t="s">
        <v>364</v>
      </c>
      <c r="E597">
        <v>1</v>
      </c>
      <c r="F597" s="2">
        <v>520</v>
      </c>
      <c r="G597" s="3">
        <v>856</v>
      </c>
      <c r="H597" s="3">
        <v>5.2</v>
      </c>
      <c r="I597" s="3">
        <v>24.44</v>
      </c>
      <c r="J597" s="3">
        <v>549.6400000000001</v>
      </c>
      <c r="K597" s="4">
        <v>0.35</v>
      </c>
      <c r="L597" s="73">
        <v>997.80800000000022</v>
      </c>
    </row>
    <row r="598" spans="1:12" x14ac:dyDescent="0.35">
      <c r="A598" s="1" t="s">
        <v>1083</v>
      </c>
      <c r="B598" t="s">
        <v>1084</v>
      </c>
      <c r="C598" t="s">
        <v>29</v>
      </c>
      <c r="D598" t="s">
        <v>30</v>
      </c>
      <c r="E598">
        <v>1</v>
      </c>
      <c r="F598" s="2">
        <v>2156.25</v>
      </c>
      <c r="G598" s="3">
        <v>3549.5192000000002</v>
      </c>
      <c r="H598" s="3">
        <v>21.5625</v>
      </c>
      <c r="I598" s="3">
        <v>101.34375</v>
      </c>
      <c r="J598" s="3">
        <v>2279.15625</v>
      </c>
      <c r="K598" s="4">
        <v>0.34999999999999992</v>
      </c>
      <c r="L598" s="73">
        <v>4137.5451923076917</v>
      </c>
    </row>
    <row r="599" spans="1:12" x14ac:dyDescent="0.35">
      <c r="A599" s="1" t="s">
        <v>1085</v>
      </c>
      <c r="B599" t="s">
        <v>1086</v>
      </c>
      <c r="C599" t="s">
        <v>26</v>
      </c>
      <c r="D599" t="s">
        <v>27</v>
      </c>
      <c r="E599">
        <v>1</v>
      </c>
      <c r="F599" s="2">
        <v>909</v>
      </c>
      <c r="G599" s="3">
        <v>1496.3538000000001</v>
      </c>
      <c r="H599" s="3">
        <v>9.09</v>
      </c>
      <c r="I599" s="3">
        <v>42.722999999999999</v>
      </c>
      <c r="J599" s="3">
        <v>960.81299999999999</v>
      </c>
      <c r="K599" s="4">
        <v>0.35000000000000003</v>
      </c>
      <c r="L599" s="73">
        <v>1744.2451384615385</v>
      </c>
    </row>
    <row r="600" spans="1:12" x14ac:dyDescent="0.35">
      <c r="A600" s="1" t="s">
        <v>1087</v>
      </c>
      <c r="B600" t="s">
        <v>1088</v>
      </c>
      <c r="C600" t="s">
        <v>26</v>
      </c>
      <c r="D600" t="s">
        <v>27</v>
      </c>
      <c r="E600">
        <v>1</v>
      </c>
      <c r="F600" s="2">
        <v>768.6</v>
      </c>
      <c r="G600" s="3">
        <v>1265.2338</v>
      </c>
      <c r="H600" s="3">
        <v>7.6859999999999999</v>
      </c>
      <c r="I600" s="3">
        <v>36.124200000000002</v>
      </c>
      <c r="J600" s="3">
        <v>812.41020000000003</v>
      </c>
      <c r="K600" s="4">
        <v>0.35000000000000003</v>
      </c>
      <c r="L600" s="73">
        <v>1474.8369784615386</v>
      </c>
    </row>
    <row r="601" spans="1:12" x14ac:dyDescent="0.35">
      <c r="A601" s="1" t="s">
        <v>1089</v>
      </c>
      <c r="B601" t="s">
        <v>958</v>
      </c>
      <c r="C601" t="s">
        <v>26</v>
      </c>
      <c r="D601" t="s">
        <v>27</v>
      </c>
      <c r="E601">
        <v>1</v>
      </c>
      <c r="F601" s="2">
        <v>9</v>
      </c>
      <c r="G601" s="3">
        <v>14.8154</v>
      </c>
      <c r="H601" s="3">
        <v>0.09</v>
      </c>
      <c r="I601" s="3">
        <v>0.42299999999999999</v>
      </c>
      <c r="J601" s="3">
        <v>9.5129999999999999</v>
      </c>
      <c r="K601" s="4">
        <v>0.35</v>
      </c>
      <c r="L601" s="73">
        <v>17.269753846153844</v>
      </c>
    </row>
    <row r="602" spans="1:12" x14ac:dyDescent="0.35">
      <c r="A602" s="1" t="s">
        <v>1090</v>
      </c>
      <c r="B602" t="s">
        <v>1091</v>
      </c>
      <c r="C602" t="s">
        <v>26</v>
      </c>
      <c r="D602" t="s">
        <v>27</v>
      </c>
      <c r="E602">
        <v>1</v>
      </c>
      <c r="F602" s="2">
        <v>17.55</v>
      </c>
      <c r="G602" s="3">
        <v>28.89</v>
      </c>
      <c r="H602" s="3">
        <v>0.17550000000000002</v>
      </c>
      <c r="I602" s="3">
        <v>0.82485000000000008</v>
      </c>
      <c r="J602" s="3">
        <v>18.550350000000002</v>
      </c>
      <c r="K602" s="4">
        <v>0.35</v>
      </c>
      <c r="L602" s="73">
        <v>33.676020000000001</v>
      </c>
    </row>
    <row r="603" spans="1:12" x14ac:dyDescent="0.35">
      <c r="A603" s="1" t="s">
        <v>1092</v>
      </c>
      <c r="B603" t="s">
        <v>1093</v>
      </c>
      <c r="C603" t="s">
        <v>17</v>
      </c>
      <c r="D603" t="s">
        <v>18</v>
      </c>
      <c r="E603">
        <v>1</v>
      </c>
      <c r="F603" s="2">
        <v>9</v>
      </c>
      <c r="G603" s="3">
        <v>14.8154</v>
      </c>
      <c r="H603" s="3">
        <v>0.09</v>
      </c>
      <c r="I603" s="3">
        <v>0.42299999999999999</v>
      </c>
      <c r="J603" s="3">
        <v>9.5129999999999999</v>
      </c>
      <c r="K603" s="4">
        <v>0.35</v>
      </c>
      <c r="L603" s="73">
        <v>17.269753846153844</v>
      </c>
    </row>
    <row r="604" spans="1:12" x14ac:dyDescent="0.35">
      <c r="A604" s="1" t="s">
        <v>1094</v>
      </c>
      <c r="B604" t="s">
        <v>956</v>
      </c>
      <c r="C604" t="s">
        <v>26</v>
      </c>
      <c r="D604" t="s">
        <v>27</v>
      </c>
      <c r="E604">
        <v>1</v>
      </c>
      <c r="F604" s="2">
        <v>292.05</v>
      </c>
      <c r="G604" s="3">
        <v>480.75920000000002</v>
      </c>
      <c r="H604" s="3">
        <v>2.9205000000000001</v>
      </c>
      <c r="I604" s="3">
        <v>13.72635</v>
      </c>
      <c r="J604" s="3">
        <v>308.69685000000004</v>
      </c>
      <c r="K604" s="4">
        <v>0.35</v>
      </c>
      <c r="L604" s="73">
        <v>560.40351230769238</v>
      </c>
    </row>
    <row r="605" spans="1:12" x14ac:dyDescent="0.35">
      <c r="A605" s="1" t="s">
        <v>1095</v>
      </c>
      <c r="B605" t="s">
        <v>1096</v>
      </c>
      <c r="C605" t="s">
        <v>363</v>
      </c>
      <c r="D605" t="s">
        <v>364</v>
      </c>
      <c r="E605">
        <v>1</v>
      </c>
      <c r="F605" s="2">
        <v>600</v>
      </c>
      <c r="G605" s="3">
        <v>987.69230000000005</v>
      </c>
      <c r="H605" s="3">
        <v>6</v>
      </c>
      <c r="I605" s="3">
        <v>28.2</v>
      </c>
      <c r="J605" s="3">
        <v>634.20000000000005</v>
      </c>
      <c r="K605" s="4">
        <v>0.35</v>
      </c>
      <c r="L605" s="73">
        <v>1151.3169230769231</v>
      </c>
    </row>
    <row r="606" spans="1:12" x14ac:dyDescent="0.35">
      <c r="A606" s="1" t="s">
        <v>1097</v>
      </c>
      <c r="B606" t="s">
        <v>409</v>
      </c>
      <c r="C606" t="s">
        <v>26</v>
      </c>
      <c r="D606" t="s">
        <v>27</v>
      </c>
      <c r="E606">
        <v>1</v>
      </c>
      <c r="F606" s="2">
        <v>3165.72</v>
      </c>
      <c r="G606" s="3">
        <v>5211.2622000000001</v>
      </c>
      <c r="H606" s="3">
        <v>31.6572</v>
      </c>
      <c r="I606" s="3">
        <v>148.78883999999999</v>
      </c>
      <c r="J606" s="3">
        <v>3346.1660400000001</v>
      </c>
      <c r="K606" s="4">
        <v>0.34999999999999992</v>
      </c>
      <c r="L606" s="73">
        <v>6074.5783495384612</v>
      </c>
    </row>
    <row r="607" spans="1:12" x14ac:dyDescent="0.35">
      <c r="A607" s="1" t="s">
        <v>1098</v>
      </c>
      <c r="B607" t="s">
        <v>1099</v>
      </c>
      <c r="C607" t="s">
        <v>26</v>
      </c>
      <c r="D607" t="s">
        <v>27</v>
      </c>
      <c r="E607">
        <v>1</v>
      </c>
      <c r="F607" s="2">
        <v>239</v>
      </c>
      <c r="G607" s="3">
        <v>393.43079999999998</v>
      </c>
      <c r="H607" s="3">
        <v>2.39</v>
      </c>
      <c r="I607" s="3">
        <v>11.233000000000001</v>
      </c>
      <c r="J607" s="3">
        <v>252.62299999999999</v>
      </c>
      <c r="K607" s="4">
        <v>0.34999999999999992</v>
      </c>
      <c r="L607" s="73">
        <v>458.60790769230766</v>
      </c>
    </row>
    <row r="608" spans="1:12" x14ac:dyDescent="0.35">
      <c r="A608" s="1" t="s">
        <v>1100</v>
      </c>
      <c r="B608" t="s">
        <v>403</v>
      </c>
      <c r="C608" t="s">
        <v>26</v>
      </c>
      <c r="D608" t="s">
        <v>27</v>
      </c>
      <c r="E608">
        <v>1</v>
      </c>
      <c r="F608" s="2">
        <v>297</v>
      </c>
      <c r="G608" s="3">
        <v>488.90769999999998</v>
      </c>
      <c r="H608" s="3">
        <v>2.97</v>
      </c>
      <c r="I608" s="3">
        <v>13.959</v>
      </c>
      <c r="J608" s="3">
        <v>313.92900000000003</v>
      </c>
      <c r="K608" s="4">
        <v>0.35</v>
      </c>
      <c r="L608" s="73">
        <v>569.901876923077</v>
      </c>
    </row>
    <row r="609" spans="1:12" x14ac:dyDescent="0.35">
      <c r="A609" s="1" t="s">
        <v>1101</v>
      </c>
      <c r="B609" t="s">
        <v>1102</v>
      </c>
      <c r="C609" t="s">
        <v>363</v>
      </c>
      <c r="D609" t="s">
        <v>364</v>
      </c>
      <c r="E609">
        <v>1</v>
      </c>
      <c r="F609" s="2">
        <v>101.93</v>
      </c>
      <c r="G609" s="3">
        <v>167.79249999999999</v>
      </c>
      <c r="H609" s="3">
        <v>1.0193000000000001</v>
      </c>
      <c r="I609" s="3">
        <v>4.7907100000000007</v>
      </c>
      <c r="J609" s="3">
        <v>107.74001000000001</v>
      </c>
      <c r="K609" s="4">
        <v>0.35000000000000003</v>
      </c>
      <c r="L609" s="73">
        <v>195.58955661538465</v>
      </c>
    </row>
    <row r="610" spans="1:12" x14ac:dyDescent="0.35">
      <c r="A610" s="1" t="s">
        <v>1103</v>
      </c>
      <c r="B610" t="s">
        <v>1104</v>
      </c>
      <c r="C610" t="s">
        <v>363</v>
      </c>
      <c r="D610" t="s">
        <v>364</v>
      </c>
      <c r="E610">
        <v>1</v>
      </c>
      <c r="F610" s="2">
        <v>64</v>
      </c>
      <c r="G610" s="3">
        <v>105.35380000000001</v>
      </c>
      <c r="H610" s="3">
        <v>0.64</v>
      </c>
      <c r="I610" s="3">
        <v>3.008</v>
      </c>
      <c r="J610" s="3">
        <v>67.647999999999996</v>
      </c>
      <c r="K610" s="4">
        <v>0.35</v>
      </c>
      <c r="L610" s="73">
        <v>122.80713846153846</v>
      </c>
    </row>
    <row r="611" spans="1:12" x14ac:dyDescent="0.35">
      <c r="A611" s="1" t="s">
        <v>1105</v>
      </c>
      <c r="B611" t="s">
        <v>1106</v>
      </c>
      <c r="C611" t="s">
        <v>26</v>
      </c>
      <c r="D611" t="s">
        <v>27</v>
      </c>
      <c r="E611">
        <v>1</v>
      </c>
      <c r="F611" s="2">
        <v>2195.58</v>
      </c>
      <c r="G611" s="3">
        <v>3614.2624999999998</v>
      </c>
      <c r="H611" s="3">
        <v>21.9558</v>
      </c>
      <c r="I611" s="3">
        <v>103.19225999999999</v>
      </c>
      <c r="J611" s="3">
        <v>2320.7280599999999</v>
      </c>
      <c r="K611" s="4">
        <v>0.35</v>
      </c>
      <c r="L611" s="73">
        <v>4213.0140166153842</v>
      </c>
    </row>
    <row r="612" spans="1:12" x14ac:dyDescent="0.35">
      <c r="A612" s="1" t="s">
        <v>1107</v>
      </c>
      <c r="B612" t="s">
        <v>1108</v>
      </c>
      <c r="C612" t="s">
        <v>26</v>
      </c>
      <c r="D612" t="s">
        <v>27</v>
      </c>
      <c r="E612">
        <v>1</v>
      </c>
      <c r="F612" s="2">
        <v>23.85</v>
      </c>
      <c r="G612" s="3">
        <v>39.260800000000003</v>
      </c>
      <c r="H612" s="3">
        <v>0.23850000000000002</v>
      </c>
      <c r="I612" s="3">
        <v>1.1209500000000001</v>
      </c>
      <c r="J612" s="3">
        <v>25.20945</v>
      </c>
      <c r="K612" s="4">
        <v>0.35</v>
      </c>
      <c r="L612" s="73">
        <v>45.76484769230769</v>
      </c>
    </row>
    <row r="613" spans="1:12" x14ac:dyDescent="0.35">
      <c r="A613" s="1" t="s">
        <v>1109</v>
      </c>
      <c r="B613" t="s">
        <v>1110</v>
      </c>
      <c r="C613" t="s">
        <v>26</v>
      </c>
      <c r="D613" t="s">
        <v>27</v>
      </c>
      <c r="E613">
        <v>1</v>
      </c>
      <c r="F613" s="2">
        <v>2103.3000000000002</v>
      </c>
      <c r="G613" s="3">
        <v>3462.3553999999999</v>
      </c>
      <c r="H613" s="3">
        <v>21.033000000000001</v>
      </c>
      <c r="I613" s="3">
        <v>98.855100000000007</v>
      </c>
      <c r="J613" s="3">
        <v>2223.1881000000003</v>
      </c>
      <c r="K613" s="4">
        <v>0.35000000000000003</v>
      </c>
      <c r="L613" s="73">
        <v>4035.9414738461546</v>
      </c>
    </row>
    <row r="614" spans="1:12" x14ac:dyDescent="0.35">
      <c r="A614" s="1" t="s">
        <v>1111</v>
      </c>
      <c r="B614" t="s">
        <v>1112</v>
      </c>
      <c r="C614" t="s">
        <v>26</v>
      </c>
      <c r="D614" t="s">
        <v>27</v>
      </c>
      <c r="E614">
        <v>1</v>
      </c>
      <c r="F614" s="2">
        <v>884.58</v>
      </c>
      <c r="G614" s="3">
        <v>1456.1548</v>
      </c>
      <c r="H614" s="3">
        <v>8.8458000000000006</v>
      </c>
      <c r="I614" s="3">
        <v>41.57526</v>
      </c>
      <c r="J614" s="3">
        <v>935.00106000000005</v>
      </c>
      <c r="K614" s="4">
        <v>0.34999999999999992</v>
      </c>
      <c r="L614" s="73">
        <v>1697.3865396923075</v>
      </c>
    </row>
    <row r="615" spans="1:12" x14ac:dyDescent="0.35">
      <c r="A615" s="1" t="s">
        <v>1113</v>
      </c>
      <c r="B615" t="s">
        <v>1114</v>
      </c>
      <c r="C615" t="s">
        <v>17</v>
      </c>
      <c r="D615" t="s">
        <v>18</v>
      </c>
      <c r="E615">
        <v>1</v>
      </c>
      <c r="F615" s="2">
        <v>16.95</v>
      </c>
      <c r="G615" s="3">
        <v>27.9023</v>
      </c>
      <c r="H615" s="3">
        <v>0.16949999999999998</v>
      </c>
      <c r="I615" s="3">
        <v>0.79664999999999997</v>
      </c>
      <c r="J615" s="3">
        <v>17.916149999999998</v>
      </c>
      <c r="K615" s="4">
        <v>0.35</v>
      </c>
      <c r="L615" s="73">
        <v>32.524703076923075</v>
      </c>
    </row>
    <row r="616" spans="1:12" x14ac:dyDescent="0.35">
      <c r="A616" s="1" t="s">
        <v>1115</v>
      </c>
      <c r="B616" t="s">
        <v>1116</v>
      </c>
      <c r="C616" t="s">
        <v>17</v>
      </c>
      <c r="D616" t="s">
        <v>18</v>
      </c>
      <c r="E616">
        <v>1</v>
      </c>
      <c r="F616" s="2">
        <v>20.85</v>
      </c>
      <c r="G616" s="3">
        <v>34.322299999999998</v>
      </c>
      <c r="H616" s="3">
        <v>0.20850000000000002</v>
      </c>
      <c r="I616" s="3">
        <v>0.9799500000000001</v>
      </c>
      <c r="J616" s="3">
        <v>22.038450000000001</v>
      </c>
      <c r="K616" s="4">
        <v>0.35000000000000003</v>
      </c>
      <c r="L616" s="73">
        <v>40.008263076923079</v>
      </c>
    </row>
    <row r="617" spans="1:12" x14ac:dyDescent="0.35">
      <c r="A617" s="1" t="s">
        <v>1117</v>
      </c>
      <c r="B617" t="s">
        <v>1118</v>
      </c>
      <c r="C617" t="s">
        <v>363</v>
      </c>
      <c r="D617" t="s">
        <v>364</v>
      </c>
      <c r="E617">
        <v>1</v>
      </c>
      <c r="F617" s="2">
        <v>1285</v>
      </c>
      <c r="G617" s="3">
        <v>2115.3076999999998</v>
      </c>
      <c r="H617" s="3">
        <v>12.85</v>
      </c>
      <c r="I617" s="3">
        <v>60.395000000000003</v>
      </c>
      <c r="J617" s="3">
        <v>1358.2449999999999</v>
      </c>
      <c r="K617" s="4">
        <v>0.35</v>
      </c>
      <c r="L617" s="73">
        <v>2465.7370769230765</v>
      </c>
    </row>
    <row r="618" spans="1:12" x14ac:dyDescent="0.35">
      <c r="A618" s="1" t="s">
        <v>1119</v>
      </c>
      <c r="B618" t="s">
        <v>1120</v>
      </c>
      <c r="C618" t="s">
        <v>34</v>
      </c>
      <c r="D618" t="s">
        <v>35</v>
      </c>
      <c r="E618">
        <v>1</v>
      </c>
      <c r="F618" s="2">
        <v>526.91999999999996</v>
      </c>
      <c r="G618" s="3">
        <v>867.39139999999998</v>
      </c>
      <c r="H618" s="3">
        <v>5.2691999999999997</v>
      </c>
      <c r="I618" s="3">
        <v>24.765239999999999</v>
      </c>
      <c r="J618" s="3">
        <v>556.95443999999986</v>
      </c>
      <c r="K618" s="4">
        <v>0.35</v>
      </c>
      <c r="L618" s="73">
        <v>1011.0865218461536</v>
      </c>
    </row>
    <row r="619" spans="1:12" x14ac:dyDescent="0.35">
      <c r="A619" s="1" t="s">
        <v>1121</v>
      </c>
      <c r="B619" t="s">
        <v>1122</v>
      </c>
      <c r="C619" t="s">
        <v>26</v>
      </c>
      <c r="D619" t="s">
        <v>27</v>
      </c>
      <c r="E619">
        <v>1</v>
      </c>
      <c r="F619" s="2">
        <v>614.4</v>
      </c>
      <c r="G619" s="3">
        <v>1011.3969</v>
      </c>
      <c r="H619" s="3">
        <v>6.1440000000000001</v>
      </c>
      <c r="I619" s="3">
        <v>28.876799999999999</v>
      </c>
      <c r="J619" s="3">
        <v>649.42079999999999</v>
      </c>
      <c r="K619" s="4">
        <v>0.35</v>
      </c>
      <c r="L619" s="73">
        <v>1178.9485292307691</v>
      </c>
    </row>
    <row r="620" spans="1:12" x14ac:dyDescent="0.35">
      <c r="A620" s="1" t="s">
        <v>1123</v>
      </c>
      <c r="B620" t="s">
        <v>1124</v>
      </c>
      <c r="C620" t="s">
        <v>26</v>
      </c>
      <c r="D620" t="s">
        <v>27</v>
      </c>
      <c r="E620">
        <v>1</v>
      </c>
      <c r="F620" s="2">
        <v>1620</v>
      </c>
      <c r="G620" s="3">
        <v>2666.7692000000002</v>
      </c>
      <c r="H620" s="3">
        <v>16.2</v>
      </c>
      <c r="I620" s="3">
        <v>76.14</v>
      </c>
      <c r="J620" s="3">
        <v>1712.3400000000001</v>
      </c>
      <c r="K620" s="4">
        <v>0.35</v>
      </c>
      <c r="L620" s="73">
        <v>3108.5556923076924</v>
      </c>
    </row>
    <row r="621" spans="1:12" x14ac:dyDescent="0.35">
      <c r="A621" s="1" t="s">
        <v>1125</v>
      </c>
      <c r="B621" t="s">
        <v>1126</v>
      </c>
      <c r="C621" t="s">
        <v>26</v>
      </c>
      <c r="D621" t="s">
        <v>27</v>
      </c>
      <c r="E621">
        <v>1</v>
      </c>
      <c r="F621" s="2">
        <v>360</v>
      </c>
      <c r="G621" s="3">
        <v>592.61540000000002</v>
      </c>
      <c r="H621" s="3">
        <v>3.6</v>
      </c>
      <c r="I621" s="3">
        <v>16.920000000000002</v>
      </c>
      <c r="J621" s="3">
        <v>380.52000000000004</v>
      </c>
      <c r="K621" s="4">
        <v>0.35000000000000003</v>
      </c>
      <c r="L621" s="73">
        <v>690.790153846154</v>
      </c>
    </row>
    <row r="622" spans="1:12" x14ac:dyDescent="0.35">
      <c r="A622" s="1" t="s">
        <v>1127</v>
      </c>
      <c r="B622" t="s">
        <v>708</v>
      </c>
      <c r="C622" t="s">
        <v>26</v>
      </c>
      <c r="D622" t="s">
        <v>27</v>
      </c>
      <c r="E622">
        <v>1</v>
      </c>
      <c r="F622" s="2">
        <v>45</v>
      </c>
      <c r="G622" s="3">
        <v>74.076899999999995</v>
      </c>
      <c r="H622" s="3">
        <v>0.45</v>
      </c>
      <c r="I622" s="3">
        <v>2.1150000000000002</v>
      </c>
      <c r="J622" s="3">
        <v>47.565000000000005</v>
      </c>
      <c r="K622" s="4">
        <v>0.35000000000000003</v>
      </c>
      <c r="L622" s="73">
        <v>86.34876923076925</v>
      </c>
    </row>
    <row r="623" spans="1:12" x14ac:dyDescent="0.35">
      <c r="A623" s="1" t="s">
        <v>1128</v>
      </c>
      <c r="B623" t="s">
        <v>1129</v>
      </c>
      <c r="C623" t="s">
        <v>26</v>
      </c>
      <c r="D623" t="s">
        <v>27</v>
      </c>
      <c r="E623">
        <v>1</v>
      </c>
      <c r="F623" s="2">
        <v>396.75</v>
      </c>
      <c r="G623" s="3">
        <v>653.11149999999998</v>
      </c>
      <c r="H623" s="3">
        <v>3.9675000000000002</v>
      </c>
      <c r="I623" s="3">
        <v>18.64725</v>
      </c>
      <c r="J623" s="3">
        <v>419.36474999999996</v>
      </c>
      <c r="K623" s="4">
        <v>0.35</v>
      </c>
      <c r="L623" s="73">
        <v>761.3083153846153</v>
      </c>
    </row>
    <row r="624" spans="1:12" x14ac:dyDescent="0.35">
      <c r="A624" s="1" t="s">
        <v>1130</v>
      </c>
      <c r="B624" t="s">
        <v>1131</v>
      </c>
      <c r="C624" t="s">
        <v>363</v>
      </c>
      <c r="D624" t="s">
        <v>364</v>
      </c>
      <c r="E624">
        <v>1</v>
      </c>
      <c r="F624" s="2">
        <v>892.5</v>
      </c>
      <c r="G624" s="3">
        <v>1469.1922999999999</v>
      </c>
      <c r="H624" s="3">
        <v>8.9250000000000007</v>
      </c>
      <c r="I624" s="3">
        <v>41.947499999999998</v>
      </c>
      <c r="J624" s="3">
        <v>943.37249999999995</v>
      </c>
      <c r="K624" s="4">
        <v>0.34999999999999992</v>
      </c>
      <c r="L624" s="73">
        <v>1712.5839230769229</v>
      </c>
    </row>
    <row r="625" spans="1:12" x14ac:dyDescent="0.35">
      <c r="A625" s="1" t="s">
        <v>1132</v>
      </c>
      <c r="B625" t="s">
        <v>1133</v>
      </c>
      <c r="C625" t="s">
        <v>26</v>
      </c>
      <c r="D625" t="s">
        <v>27</v>
      </c>
      <c r="E625">
        <v>1</v>
      </c>
      <c r="F625" s="2">
        <v>99</v>
      </c>
      <c r="G625" s="3">
        <v>162.9692</v>
      </c>
      <c r="H625" s="3">
        <v>0.99</v>
      </c>
      <c r="I625" s="3">
        <v>4.6529999999999996</v>
      </c>
      <c r="J625" s="3">
        <v>104.643</v>
      </c>
      <c r="K625" s="4">
        <v>0.35000000000000003</v>
      </c>
      <c r="L625" s="73">
        <v>189.9672923076923</v>
      </c>
    </row>
    <row r="626" spans="1:12" x14ac:dyDescent="0.35">
      <c r="A626" s="1" t="s">
        <v>1134</v>
      </c>
      <c r="B626" t="s">
        <v>1135</v>
      </c>
      <c r="C626" t="s">
        <v>26</v>
      </c>
      <c r="D626" t="s">
        <v>27</v>
      </c>
      <c r="E626">
        <v>1</v>
      </c>
      <c r="F626" s="2">
        <v>439</v>
      </c>
      <c r="G626" s="3">
        <v>722.66150000000005</v>
      </c>
      <c r="H626" s="3">
        <v>4.3899999999999997</v>
      </c>
      <c r="I626" s="3">
        <v>20.632999999999999</v>
      </c>
      <c r="J626" s="3">
        <v>464.02299999999997</v>
      </c>
      <c r="K626" s="4">
        <v>0.35</v>
      </c>
      <c r="L626" s="73">
        <v>842.38021538461533</v>
      </c>
    </row>
    <row r="627" spans="1:12" x14ac:dyDescent="0.35">
      <c r="A627" s="1" t="s">
        <v>1136</v>
      </c>
      <c r="B627" t="s">
        <v>1137</v>
      </c>
      <c r="C627" t="s">
        <v>26</v>
      </c>
      <c r="D627" t="s">
        <v>27</v>
      </c>
      <c r="E627">
        <v>1</v>
      </c>
      <c r="F627" s="2">
        <v>488.7</v>
      </c>
      <c r="G627" s="3">
        <v>804.47540000000004</v>
      </c>
      <c r="H627" s="3">
        <v>4.8869999999999996</v>
      </c>
      <c r="I627" s="3">
        <v>22.968899999999998</v>
      </c>
      <c r="J627" s="3">
        <v>516.55589999999995</v>
      </c>
      <c r="K627" s="4">
        <v>0.35</v>
      </c>
      <c r="L627" s="73">
        <v>937.7476338461538</v>
      </c>
    </row>
    <row r="628" spans="1:12" x14ac:dyDescent="0.35">
      <c r="A628" s="1" t="s">
        <v>1138</v>
      </c>
      <c r="B628" t="s">
        <v>1139</v>
      </c>
      <c r="C628" t="s">
        <v>26</v>
      </c>
      <c r="D628" t="s">
        <v>27</v>
      </c>
      <c r="E628">
        <v>1</v>
      </c>
      <c r="F628" s="2">
        <v>750.15</v>
      </c>
      <c r="G628" s="3">
        <v>1234.8623</v>
      </c>
      <c r="H628" s="3">
        <v>7.5015000000000001</v>
      </c>
      <c r="I628" s="3">
        <v>35.25705</v>
      </c>
      <c r="J628" s="3">
        <v>792.90854999999999</v>
      </c>
      <c r="K628" s="4">
        <v>0.34999999999999992</v>
      </c>
      <c r="L628" s="73">
        <v>1439.4339830769229</v>
      </c>
    </row>
    <row r="629" spans="1:12" x14ac:dyDescent="0.35">
      <c r="A629" s="1" t="s">
        <v>1140</v>
      </c>
      <c r="B629" t="s">
        <v>1141</v>
      </c>
      <c r="C629" t="s">
        <v>26</v>
      </c>
      <c r="D629" t="s">
        <v>27</v>
      </c>
      <c r="E629">
        <v>1</v>
      </c>
      <c r="F629" s="2">
        <v>397.44</v>
      </c>
      <c r="G629" s="3">
        <v>654.24739999999997</v>
      </c>
      <c r="H629" s="3">
        <v>3.9744000000000002</v>
      </c>
      <c r="I629" s="3">
        <v>18.679680000000001</v>
      </c>
      <c r="J629" s="3">
        <v>420.09408000000002</v>
      </c>
      <c r="K629" s="4">
        <v>0.34999999999999992</v>
      </c>
      <c r="L629" s="73">
        <v>762.63232984615377</v>
      </c>
    </row>
    <row r="630" spans="1:12" x14ac:dyDescent="0.35">
      <c r="A630" s="1" t="s">
        <v>1142</v>
      </c>
      <c r="B630" t="s">
        <v>1143</v>
      </c>
      <c r="C630" t="s">
        <v>26</v>
      </c>
      <c r="D630" t="s">
        <v>27</v>
      </c>
      <c r="E630">
        <v>1</v>
      </c>
      <c r="F630" s="2">
        <v>966</v>
      </c>
      <c r="G630" s="3">
        <v>1590.1846</v>
      </c>
      <c r="H630" s="3">
        <v>9.66</v>
      </c>
      <c r="I630" s="3">
        <v>45.402000000000001</v>
      </c>
      <c r="J630" s="3">
        <v>1021.062</v>
      </c>
      <c r="K630" s="4">
        <v>0.34999999999999992</v>
      </c>
      <c r="L630" s="73">
        <v>1853.620246153846</v>
      </c>
    </row>
    <row r="631" spans="1:12" x14ac:dyDescent="0.35">
      <c r="A631" s="1" t="s">
        <v>1144</v>
      </c>
      <c r="B631" t="s">
        <v>1145</v>
      </c>
      <c r="C631" t="s">
        <v>26</v>
      </c>
      <c r="D631" t="s">
        <v>27</v>
      </c>
      <c r="E631">
        <v>1</v>
      </c>
      <c r="F631" s="2">
        <v>65.25</v>
      </c>
      <c r="G631" s="3">
        <v>107.4115</v>
      </c>
      <c r="H631" s="3">
        <v>0.65249999999999997</v>
      </c>
      <c r="I631" s="3">
        <v>3.0667499999999999</v>
      </c>
      <c r="J631" s="3">
        <v>68.969250000000002</v>
      </c>
      <c r="K631" s="4">
        <v>0.35</v>
      </c>
      <c r="L631" s="73">
        <v>125.20571538461539</v>
      </c>
    </row>
    <row r="632" spans="1:12" x14ac:dyDescent="0.35">
      <c r="A632" s="1" t="s">
        <v>1146</v>
      </c>
      <c r="B632" t="s">
        <v>1147</v>
      </c>
      <c r="C632" t="s">
        <v>26</v>
      </c>
      <c r="D632" t="s">
        <v>27</v>
      </c>
      <c r="E632">
        <v>1</v>
      </c>
      <c r="F632" s="2">
        <v>272.25</v>
      </c>
      <c r="G632" s="3">
        <v>448.16539999999998</v>
      </c>
      <c r="H632" s="3">
        <v>2.7225000000000001</v>
      </c>
      <c r="I632" s="3">
        <v>12.79575</v>
      </c>
      <c r="J632" s="3">
        <v>287.76825000000002</v>
      </c>
      <c r="K632" s="4">
        <v>0.35000000000000003</v>
      </c>
      <c r="L632" s="73">
        <v>522.41005384615391</v>
      </c>
    </row>
    <row r="633" spans="1:12" x14ac:dyDescent="0.35">
      <c r="A633" s="1" t="s">
        <v>1148</v>
      </c>
      <c r="B633" t="s">
        <v>1149</v>
      </c>
      <c r="C633" t="s">
        <v>26</v>
      </c>
      <c r="D633" t="s">
        <v>27</v>
      </c>
      <c r="E633">
        <v>1</v>
      </c>
      <c r="F633" s="2">
        <v>45</v>
      </c>
      <c r="G633" s="3">
        <v>74.076899999999995</v>
      </c>
      <c r="H633" s="3">
        <v>0.45</v>
      </c>
      <c r="I633" s="3">
        <v>2.1150000000000002</v>
      </c>
      <c r="J633" s="3">
        <v>47.565000000000005</v>
      </c>
      <c r="K633" s="4">
        <v>0.35000000000000003</v>
      </c>
      <c r="L633" s="73">
        <v>86.34876923076925</v>
      </c>
    </row>
    <row r="634" spans="1:12" x14ac:dyDescent="0.35">
      <c r="A634" s="1" t="s">
        <v>1150</v>
      </c>
      <c r="B634" t="s">
        <v>1026</v>
      </c>
      <c r="C634" t="s">
        <v>26</v>
      </c>
      <c r="D634" t="s">
        <v>27</v>
      </c>
      <c r="E634">
        <v>1</v>
      </c>
      <c r="F634" s="2">
        <v>245.7</v>
      </c>
      <c r="G634" s="3">
        <v>404.46</v>
      </c>
      <c r="H634" s="3">
        <v>2.4569999999999999</v>
      </c>
      <c r="I634" s="3">
        <v>11.5479</v>
      </c>
      <c r="J634" s="3">
        <v>259.70490000000001</v>
      </c>
      <c r="K634" s="4">
        <v>0.35</v>
      </c>
      <c r="L634" s="73">
        <v>471.46427999999997</v>
      </c>
    </row>
    <row r="635" spans="1:12" x14ac:dyDescent="0.35">
      <c r="A635" s="1" t="s">
        <v>1151</v>
      </c>
      <c r="B635" t="s">
        <v>1152</v>
      </c>
      <c r="C635" t="s">
        <v>26</v>
      </c>
      <c r="D635" t="s">
        <v>27</v>
      </c>
      <c r="E635">
        <v>1</v>
      </c>
      <c r="F635" s="2">
        <v>86.25</v>
      </c>
      <c r="G635" s="3">
        <v>141.98079999999999</v>
      </c>
      <c r="H635" s="3">
        <v>0.86250000000000004</v>
      </c>
      <c r="I635" s="3">
        <v>4.05375</v>
      </c>
      <c r="J635" s="3">
        <v>91.166249999999991</v>
      </c>
      <c r="K635" s="4">
        <v>0.34999999999999992</v>
      </c>
      <c r="L635" s="73">
        <v>165.50180769230766</v>
      </c>
    </row>
    <row r="636" spans="1:12" x14ac:dyDescent="0.35">
      <c r="A636" s="1" t="s">
        <v>1153</v>
      </c>
      <c r="B636" t="s">
        <v>1154</v>
      </c>
      <c r="C636" t="s">
        <v>26</v>
      </c>
      <c r="D636" t="s">
        <v>27</v>
      </c>
      <c r="E636">
        <v>1</v>
      </c>
      <c r="F636" s="2">
        <v>79.349999999999994</v>
      </c>
      <c r="G636" s="3">
        <v>130.6223</v>
      </c>
      <c r="H636" s="3">
        <v>0.79349999999999998</v>
      </c>
      <c r="I636" s="3">
        <v>3.7294499999999999</v>
      </c>
      <c r="J636" s="3">
        <v>83.872949999999989</v>
      </c>
      <c r="K636" s="4">
        <v>0.35</v>
      </c>
      <c r="L636" s="73">
        <v>152.26166307692304</v>
      </c>
    </row>
    <row r="637" spans="1:12" x14ac:dyDescent="0.35">
      <c r="A637" s="1" t="s">
        <v>1155</v>
      </c>
      <c r="B637" t="s">
        <v>1156</v>
      </c>
      <c r="C637" t="s">
        <v>26</v>
      </c>
      <c r="D637" t="s">
        <v>27</v>
      </c>
      <c r="E637">
        <v>1</v>
      </c>
      <c r="F637" s="2">
        <v>312.57</v>
      </c>
      <c r="G637" s="3">
        <v>514.53830000000005</v>
      </c>
      <c r="H637" s="3">
        <v>3.1257000000000001</v>
      </c>
      <c r="I637" s="3">
        <v>14.69079</v>
      </c>
      <c r="J637" s="3">
        <v>330.38648999999998</v>
      </c>
      <c r="K637" s="4">
        <v>0.35</v>
      </c>
      <c r="L637" s="73">
        <v>599.77855107692301</v>
      </c>
    </row>
    <row r="638" spans="1:12" x14ac:dyDescent="0.35">
      <c r="A638" s="1" t="s">
        <v>1157</v>
      </c>
      <c r="B638" t="s">
        <v>1158</v>
      </c>
      <c r="C638" t="s">
        <v>26</v>
      </c>
      <c r="D638" t="s">
        <v>27</v>
      </c>
      <c r="E638">
        <v>1</v>
      </c>
      <c r="F638" s="2">
        <v>419.52</v>
      </c>
      <c r="G638" s="3">
        <v>690.59450000000004</v>
      </c>
      <c r="H638" s="3">
        <v>4.1951999999999998</v>
      </c>
      <c r="I638" s="3">
        <v>19.71744</v>
      </c>
      <c r="J638" s="3">
        <v>443.43263999999999</v>
      </c>
      <c r="K638" s="4">
        <v>0.34999999999999992</v>
      </c>
      <c r="L638" s="73">
        <v>805.00079261538451</v>
      </c>
    </row>
    <row r="639" spans="1:12" x14ac:dyDescent="0.35">
      <c r="A639" s="1" t="s">
        <v>1159</v>
      </c>
      <c r="B639" t="s">
        <v>1160</v>
      </c>
      <c r="C639" t="s">
        <v>26</v>
      </c>
      <c r="D639" t="s">
        <v>27</v>
      </c>
      <c r="E639">
        <v>1</v>
      </c>
      <c r="F639" s="2">
        <v>447.75</v>
      </c>
      <c r="G639" s="3">
        <v>737.06539999999995</v>
      </c>
      <c r="H639" s="3">
        <v>4.4775</v>
      </c>
      <c r="I639" s="3">
        <v>21.044250000000002</v>
      </c>
      <c r="J639" s="3">
        <v>473.27175</v>
      </c>
      <c r="K639" s="4">
        <v>0.34999999999999992</v>
      </c>
      <c r="L639" s="73">
        <v>859.17025384615374</v>
      </c>
    </row>
    <row r="640" spans="1:12" x14ac:dyDescent="0.35">
      <c r="A640" s="1" t="s">
        <v>1161</v>
      </c>
      <c r="B640" t="s">
        <v>776</v>
      </c>
      <c r="C640" t="s">
        <v>26</v>
      </c>
      <c r="D640" t="s">
        <v>27</v>
      </c>
      <c r="E640">
        <v>1</v>
      </c>
      <c r="F640" s="2">
        <v>4988.7</v>
      </c>
      <c r="G640" s="3">
        <v>8212.1677</v>
      </c>
      <c r="H640" s="3">
        <v>49.887</v>
      </c>
      <c r="I640" s="3">
        <v>234.46889999999999</v>
      </c>
      <c r="J640" s="3">
        <v>5273.0558999999994</v>
      </c>
      <c r="K640" s="4">
        <v>0.35</v>
      </c>
      <c r="L640" s="73">
        <v>9572.6245569230741</v>
      </c>
    </row>
    <row r="641" spans="1:12" x14ac:dyDescent="0.35">
      <c r="A641" s="1" t="s">
        <v>1162</v>
      </c>
      <c r="B641" t="s">
        <v>1163</v>
      </c>
      <c r="C641" t="s">
        <v>26</v>
      </c>
      <c r="D641" t="s">
        <v>27</v>
      </c>
      <c r="E641">
        <v>1</v>
      </c>
      <c r="F641" s="2">
        <v>776.25</v>
      </c>
      <c r="G641" s="3">
        <v>1277.8269</v>
      </c>
      <c r="H641" s="3">
        <v>7.7625000000000002</v>
      </c>
      <c r="I641" s="3">
        <v>36.483750000000001</v>
      </c>
      <c r="J641" s="3">
        <v>820.49625000000003</v>
      </c>
      <c r="K641" s="4">
        <v>0.34999999999999992</v>
      </c>
      <c r="L641" s="73">
        <v>1489.516269230769</v>
      </c>
    </row>
    <row r="642" spans="1:12" x14ac:dyDescent="0.35">
      <c r="A642" s="1" t="s">
        <v>1164</v>
      </c>
      <c r="B642" t="s">
        <v>1165</v>
      </c>
      <c r="C642" t="s">
        <v>26</v>
      </c>
      <c r="D642" t="s">
        <v>27</v>
      </c>
      <c r="E642">
        <v>1</v>
      </c>
      <c r="F642" s="2">
        <v>302.91000000000003</v>
      </c>
      <c r="G642" s="3">
        <v>498.63650000000001</v>
      </c>
      <c r="H642" s="3">
        <v>3.0291000000000001</v>
      </c>
      <c r="I642" s="3">
        <v>14.236770000000002</v>
      </c>
      <c r="J642" s="3">
        <v>320.17587000000003</v>
      </c>
      <c r="K642" s="4">
        <v>0.35</v>
      </c>
      <c r="L642" s="73">
        <v>581.24234861538469</v>
      </c>
    </row>
    <row r="643" spans="1:12" x14ac:dyDescent="0.35">
      <c r="A643" s="1" t="s">
        <v>1166</v>
      </c>
      <c r="B643" t="s">
        <v>1167</v>
      </c>
      <c r="C643" t="s">
        <v>26</v>
      </c>
      <c r="D643" t="s">
        <v>27</v>
      </c>
      <c r="E643">
        <v>1</v>
      </c>
      <c r="F643" s="2">
        <v>199.8</v>
      </c>
      <c r="G643" s="3">
        <v>328.9015</v>
      </c>
      <c r="H643" s="3">
        <v>1.9980000000000002</v>
      </c>
      <c r="I643" s="3">
        <v>9.3906000000000009</v>
      </c>
      <c r="J643" s="3">
        <v>211.18860000000001</v>
      </c>
      <c r="K643" s="4">
        <v>0.35</v>
      </c>
      <c r="L643" s="73">
        <v>383.38853538461541</v>
      </c>
    </row>
    <row r="644" spans="1:12" x14ac:dyDescent="0.35">
      <c r="A644" s="1" t="s">
        <v>1168</v>
      </c>
      <c r="B644" t="s">
        <v>630</v>
      </c>
      <c r="C644" t="s">
        <v>26</v>
      </c>
      <c r="D644" t="s">
        <v>27</v>
      </c>
      <c r="E644">
        <v>1</v>
      </c>
      <c r="F644" s="2">
        <v>6286.5</v>
      </c>
      <c r="G644" s="3">
        <v>10348.546</v>
      </c>
      <c r="H644" s="3">
        <v>62.865000000000002</v>
      </c>
      <c r="I644" s="3">
        <v>295.46550000000002</v>
      </c>
      <c r="J644" s="3">
        <v>6644.8305</v>
      </c>
      <c r="K644" s="4">
        <v>0.35</v>
      </c>
      <c r="L644" s="73">
        <v>12062.923061538462</v>
      </c>
    </row>
    <row r="645" spans="1:12" x14ac:dyDescent="0.35">
      <c r="A645" s="1" t="s">
        <v>1169</v>
      </c>
      <c r="B645" t="s">
        <v>1170</v>
      </c>
      <c r="C645" t="s">
        <v>26</v>
      </c>
      <c r="D645" t="s">
        <v>27</v>
      </c>
      <c r="E645">
        <v>1</v>
      </c>
      <c r="F645" s="2">
        <v>506.25</v>
      </c>
      <c r="G645" s="3">
        <v>833.36540000000002</v>
      </c>
      <c r="H645" s="3">
        <v>5.0625</v>
      </c>
      <c r="I645" s="3">
        <v>23.793749999999999</v>
      </c>
      <c r="J645" s="3">
        <v>535.10625000000005</v>
      </c>
      <c r="K645" s="4">
        <v>0.35</v>
      </c>
      <c r="L645" s="73">
        <v>971.42365384615391</v>
      </c>
    </row>
    <row r="646" spans="1:12" x14ac:dyDescent="0.35">
      <c r="A646" s="1" t="s">
        <v>1171</v>
      </c>
      <c r="B646" t="s">
        <v>1172</v>
      </c>
      <c r="C646" t="s">
        <v>26</v>
      </c>
      <c r="D646" t="s">
        <v>27</v>
      </c>
      <c r="E646">
        <v>1</v>
      </c>
      <c r="F646" s="2">
        <v>713.46</v>
      </c>
      <c r="G646" s="3">
        <v>1174.4648999999999</v>
      </c>
      <c r="H646" s="3">
        <v>7.1346000000000007</v>
      </c>
      <c r="I646" s="3">
        <v>33.532620000000001</v>
      </c>
      <c r="J646" s="3">
        <v>754.12721999999997</v>
      </c>
      <c r="K646" s="4">
        <v>0.35000000000000003</v>
      </c>
      <c r="L646" s="73">
        <v>1369.0309532307692</v>
      </c>
    </row>
    <row r="647" spans="1:12" x14ac:dyDescent="0.35">
      <c r="A647" s="1" t="s">
        <v>1173</v>
      </c>
      <c r="B647" t="s">
        <v>1174</v>
      </c>
      <c r="C647" t="s">
        <v>363</v>
      </c>
      <c r="D647" t="s">
        <v>364</v>
      </c>
      <c r="E647">
        <v>1</v>
      </c>
      <c r="F647" s="2">
        <v>780</v>
      </c>
      <c r="G647" s="3">
        <v>1284</v>
      </c>
      <c r="H647" s="3">
        <v>7.8</v>
      </c>
      <c r="I647" s="3">
        <v>36.659999999999997</v>
      </c>
      <c r="J647" s="3">
        <v>824.45999999999992</v>
      </c>
      <c r="K647" s="4">
        <v>0.35</v>
      </c>
      <c r="L647" s="73">
        <v>1496.7119999999998</v>
      </c>
    </row>
    <row r="648" spans="1:12" x14ac:dyDescent="0.35">
      <c r="A648" s="1">
        <v>101270</v>
      </c>
      <c r="B648" t="s">
        <v>1175</v>
      </c>
      <c r="C648" t="s">
        <v>13</v>
      </c>
      <c r="D648" t="s">
        <v>14</v>
      </c>
      <c r="E648">
        <v>1</v>
      </c>
      <c r="F648" s="2">
        <v>531.5</v>
      </c>
      <c r="G648" s="3">
        <v>874.93079999999998</v>
      </c>
      <c r="H648" s="3">
        <v>5.3150000000000004</v>
      </c>
      <c r="I648" s="3">
        <v>24.980499999999999</v>
      </c>
      <c r="J648" s="3">
        <v>561.79550000000006</v>
      </c>
      <c r="K648" s="4">
        <v>0.35000000000000003</v>
      </c>
      <c r="L648" s="73">
        <v>1019.8749076923078</v>
      </c>
    </row>
    <row r="649" spans="1:12" x14ac:dyDescent="0.35">
      <c r="A649" s="1">
        <v>101441</v>
      </c>
      <c r="B649" t="s">
        <v>1176</v>
      </c>
      <c r="C649" t="s">
        <v>13</v>
      </c>
      <c r="D649" t="s">
        <v>14</v>
      </c>
      <c r="E649">
        <v>1</v>
      </c>
      <c r="F649" s="2">
        <v>65</v>
      </c>
      <c r="G649" s="3">
        <v>107</v>
      </c>
      <c r="H649" s="3">
        <v>0.65</v>
      </c>
      <c r="I649" s="3">
        <v>3.0550000000000002</v>
      </c>
      <c r="J649" s="3">
        <v>68.705000000000013</v>
      </c>
      <c r="K649" s="4">
        <v>0.35</v>
      </c>
      <c r="L649" s="73">
        <v>124.72600000000003</v>
      </c>
    </row>
    <row r="650" spans="1:12" x14ac:dyDescent="0.35">
      <c r="A650" s="1">
        <v>101550</v>
      </c>
      <c r="B650" t="s">
        <v>1177</v>
      </c>
      <c r="C650" t="s">
        <v>13</v>
      </c>
      <c r="D650" t="s">
        <v>14</v>
      </c>
      <c r="E650">
        <v>1</v>
      </c>
      <c r="F650" s="2">
        <v>146.01</v>
      </c>
      <c r="G650" s="3">
        <v>240.35489999999999</v>
      </c>
      <c r="H650" s="3">
        <v>1.4601</v>
      </c>
      <c r="I650" s="3">
        <v>6.8624699999999992</v>
      </c>
      <c r="J650" s="3">
        <v>154.33257</v>
      </c>
      <c r="K650" s="4">
        <v>0.34999999999999992</v>
      </c>
      <c r="L650" s="73">
        <v>280.17297323076923</v>
      </c>
    </row>
    <row r="651" spans="1:12" x14ac:dyDescent="0.35">
      <c r="A651" s="1">
        <v>109425</v>
      </c>
      <c r="B651" t="s">
        <v>1178</v>
      </c>
      <c r="C651" t="s">
        <v>13</v>
      </c>
      <c r="D651" t="s">
        <v>14</v>
      </c>
      <c r="E651">
        <v>1</v>
      </c>
      <c r="F651" s="2">
        <v>499.41</v>
      </c>
      <c r="G651" s="3">
        <v>822.10569999999996</v>
      </c>
      <c r="H651" s="3">
        <v>4.9941000000000004</v>
      </c>
      <c r="I651" s="3">
        <v>23.472270000000002</v>
      </c>
      <c r="J651" s="3">
        <v>527.87637000000007</v>
      </c>
      <c r="K651" s="4">
        <v>0.35</v>
      </c>
      <c r="L651" s="73">
        <v>958.29864092307696</v>
      </c>
    </row>
    <row r="652" spans="1:12" x14ac:dyDescent="0.35">
      <c r="A652" s="1">
        <v>800015120</v>
      </c>
      <c r="B652" t="s">
        <v>1179</v>
      </c>
      <c r="C652" t="s">
        <v>363</v>
      </c>
      <c r="D652" t="s">
        <v>364</v>
      </c>
      <c r="E652">
        <v>1</v>
      </c>
      <c r="F652" s="2">
        <v>43.87</v>
      </c>
      <c r="G652" s="3">
        <v>72.216800000000006</v>
      </c>
      <c r="H652" s="3">
        <v>0.43869999999999998</v>
      </c>
      <c r="I652" s="3">
        <v>2.06189</v>
      </c>
      <c r="J652" s="3">
        <v>46.370589999999993</v>
      </c>
      <c r="K652" s="4">
        <v>0.35000000000000003</v>
      </c>
      <c r="L652" s="73">
        <v>84.180455692307675</v>
      </c>
    </row>
    <row r="653" spans="1:12" x14ac:dyDescent="0.35">
      <c r="A653" s="1">
        <v>800015140</v>
      </c>
      <c r="B653" t="s">
        <v>1180</v>
      </c>
      <c r="C653" t="s">
        <v>363</v>
      </c>
      <c r="D653" t="s">
        <v>364</v>
      </c>
      <c r="E653">
        <v>1</v>
      </c>
      <c r="F653" s="2">
        <v>38.71</v>
      </c>
      <c r="G653" s="3">
        <v>63.7226</v>
      </c>
      <c r="H653" s="3">
        <v>0.3871</v>
      </c>
      <c r="I653" s="3">
        <v>1.8193700000000002</v>
      </c>
      <c r="J653" s="3">
        <v>40.916469999999997</v>
      </c>
      <c r="K653" s="4">
        <v>0.35000000000000003</v>
      </c>
      <c r="L653" s="73">
        <v>74.279130153846154</v>
      </c>
    </row>
    <row r="654" spans="1:12" x14ac:dyDescent="0.35">
      <c r="A654" s="1">
        <v>4851</v>
      </c>
      <c r="B654" t="s">
        <v>786</v>
      </c>
      <c r="C654" t="s">
        <v>46</v>
      </c>
      <c r="D654" t="s">
        <v>47</v>
      </c>
      <c r="E654">
        <v>1</v>
      </c>
      <c r="F654" s="2">
        <v>1804</v>
      </c>
      <c r="G654" s="3">
        <v>2969.6615000000002</v>
      </c>
      <c r="H654" s="3">
        <v>18.04</v>
      </c>
      <c r="I654" s="3">
        <v>84.787999999999997</v>
      </c>
      <c r="J654" s="3">
        <v>1906.828</v>
      </c>
      <c r="K654" s="4">
        <v>0.35000000000000003</v>
      </c>
      <c r="L654" s="73">
        <v>3461.6262153846155</v>
      </c>
    </row>
    <row r="655" spans="1:12" x14ac:dyDescent="0.35">
      <c r="A655" s="1">
        <v>4875</v>
      </c>
      <c r="B655" t="s">
        <v>1181</v>
      </c>
      <c r="C655" t="s">
        <v>46</v>
      </c>
      <c r="D655" t="s">
        <v>47</v>
      </c>
      <c r="E655">
        <v>1</v>
      </c>
      <c r="F655" s="2">
        <v>528</v>
      </c>
      <c r="G655" s="3">
        <v>869.16920000000005</v>
      </c>
      <c r="H655" s="3">
        <v>5.28</v>
      </c>
      <c r="I655" s="3">
        <v>24.815999999999999</v>
      </c>
      <c r="J655" s="3">
        <v>558.096</v>
      </c>
      <c r="K655" s="4">
        <v>0.35</v>
      </c>
      <c r="L655" s="73">
        <v>1013.1588923076922</v>
      </c>
    </row>
    <row r="656" spans="1:12" x14ac:dyDescent="0.35">
      <c r="A656" s="1">
        <v>4887</v>
      </c>
      <c r="B656" t="s">
        <v>1182</v>
      </c>
      <c r="C656" t="s">
        <v>46</v>
      </c>
      <c r="D656" t="s">
        <v>47</v>
      </c>
      <c r="E656">
        <v>1</v>
      </c>
      <c r="F656" s="2">
        <v>233</v>
      </c>
      <c r="G656" s="3">
        <v>383.55380000000002</v>
      </c>
      <c r="H656" s="3">
        <v>2.33</v>
      </c>
      <c r="I656" s="3">
        <v>10.951000000000001</v>
      </c>
      <c r="J656" s="3">
        <v>246.28100000000001</v>
      </c>
      <c r="K656" s="4">
        <v>0.35</v>
      </c>
      <c r="L656" s="73">
        <v>447.09473846153844</v>
      </c>
    </row>
    <row r="657" spans="1:12" x14ac:dyDescent="0.35">
      <c r="A657" s="1" t="s">
        <v>1183</v>
      </c>
      <c r="B657" t="s">
        <v>1184</v>
      </c>
      <c r="C657" t="s">
        <v>13</v>
      </c>
      <c r="D657" t="s">
        <v>14</v>
      </c>
      <c r="E657">
        <v>1</v>
      </c>
      <c r="F657" s="2">
        <v>102.77</v>
      </c>
      <c r="G657" s="3">
        <v>169.17519999999999</v>
      </c>
      <c r="H657" s="3">
        <v>1.0277000000000001</v>
      </c>
      <c r="I657" s="3">
        <v>4.83019</v>
      </c>
      <c r="J657" s="3">
        <v>108.62788999999999</v>
      </c>
      <c r="K657" s="4">
        <v>0.35</v>
      </c>
      <c r="L657" s="73">
        <v>197.2014003076923</v>
      </c>
    </row>
    <row r="658" spans="1:12" x14ac:dyDescent="0.35">
      <c r="A658" s="1">
        <v>505099</v>
      </c>
      <c r="B658" t="s">
        <v>1185</v>
      </c>
      <c r="C658" t="s">
        <v>13</v>
      </c>
      <c r="D658" t="s">
        <v>14</v>
      </c>
      <c r="E658">
        <v>1</v>
      </c>
      <c r="F658" s="2">
        <v>33.020000000000003</v>
      </c>
      <c r="G658" s="3">
        <v>54.356000000000002</v>
      </c>
      <c r="H658" s="3">
        <v>0.33020000000000005</v>
      </c>
      <c r="I658" s="3">
        <v>1.5519400000000001</v>
      </c>
      <c r="J658" s="3">
        <v>34.902140000000003</v>
      </c>
      <c r="K658" s="4">
        <v>0.35000000000000003</v>
      </c>
      <c r="L658" s="73">
        <v>63.360808000000006</v>
      </c>
    </row>
    <row r="659" spans="1:12" x14ac:dyDescent="0.35">
      <c r="A659" s="1">
        <v>505999</v>
      </c>
      <c r="B659" t="s">
        <v>1186</v>
      </c>
      <c r="C659" t="s">
        <v>13</v>
      </c>
      <c r="D659" t="s">
        <v>14</v>
      </c>
      <c r="E659">
        <v>1</v>
      </c>
      <c r="F659" s="2">
        <v>288.77</v>
      </c>
      <c r="G659" s="3">
        <v>475.35980000000001</v>
      </c>
      <c r="H659" s="3">
        <v>2.8876999999999997</v>
      </c>
      <c r="I659" s="3">
        <v>13.572189999999999</v>
      </c>
      <c r="J659" s="3">
        <v>305.22988999999995</v>
      </c>
      <c r="K659" s="4">
        <v>0.34999999999999992</v>
      </c>
      <c r="L659" s="73">
        <v>554.10964646153832</v>
      </c>
    </row>
    <row r="660" spans="1:12" x14ac:dyDescent="0.35">
      <c r="A660" s="1" t="s">
        <v>1187</v>
      </c>
      <c r="B660" t="s">
        <v>1188</v>
      </c>
      <c r="C660" t="s">
        <v>17</v>
      </c>
      <c r="D660" t="s">
        <v>18</v>
      </c>
      <c r="E660">
        <v>1</v>
      </c>
      <c r="F660" s="2">
        <v>113.85</v>
      </c>
      <c r="G660" s="3">
        <v>187.41460000000001</v>
      </c>
      <c r="H660" s="3">
        <v>1.1385000000000001</v>
      </c>
      <c r="I660" s="3">
        <v>5.3509500000000001</v>
      </c>
      <c r="J660" s="3">
        <v>120.33944999999999</v>
      </c>
      <c r="K660" s="4">
        <v>0.34999999999999992</v>
      </c>
      <c r="L660" s="73">
        <v>218.4623861538461</v>
      </c>
    </row>
    <row r="661" spans="1:12" x14ac:dyDescent="0.35">
      <c r="A661" s="1" t="s">
        <v>1189</v>
      </c>
      <c r="B661" t="s">
        <v>1190</v>
      </c>
      <c r="C661" t="s">
        <v>46</v>
      </c>
      <c r="D661" t="s">
        <v>47</v>
      </c>
      <c r="E661">
        <v>1</v>
      </c>
      <c r="F661" s="2">
        <v>76.5</v>
      </c>
      <c r="G661" s="3">
        <v>125.9308</v>
      </c>
      <c r="H661" s="3">
        <v>0.76500000000000001</v>
      </c>
      <c r="I661" s="3">
        <v>3.5954999999999999</v>
      </c>
      <c r="J661" s="3">
        <v>80.860500000000002</v>
      </c>
      <c r="K661" s="4">
        <v>0.35</v>
      </c>
      <c r="L661" s="73">
        <v>146.79290769230769</v>
      </c>
    </row>
    <row r="662" spans="1:12" x14ac:dyDescent="0.35">
      <c r="A662" s="1" t="s">
        <v>1191</v>
      </c>
      <c r="B662" t="s">
        <v>1192</v>
      </c>
      <c r="C662" t="s">
        <v>26</v>
      </c>
      <c r="D662" t="s">
        <v>27</v>
      </c>
      <c r="E662">
        <v>1</v>
      </c>
      <c r="F662" s="2">
        <v>164</v>
      </c>
      <c r="G662" s="3">
        <v>269.9692</v>
      </c>
      <c r="H662" s="3">
        <v>1.6400000000000001</v>
      </c>
      <c r="I662" s="3">
        <v>7.7080000000000002</v>
      </c>
      <c r="J662" s="3">
        <v>173.34799999999998</v>
      </c>
      <c r="K662" s="4">
        <v>0.35</v>
      </c>
      <c r="L662" s="73">
        <v>314.69329230769227</v>
      </c>
    </row>
    <row r="663" spans="1:12" x14ac:dyDescent="0.35">
      <c r="A663" s="1" t="s">
        <v>1193</v>
      </c>
      <c r="B663" t="s">
        <v>1194</v>
      </c>
      <c r="C663" t="s">
        <v>26</v>
      </c>
      <c r="D663" t="s">
        <v>27</v>
      </c>
      <c r="E663">
        <v>1</v>
      </c>
      <c r="F663" s="2">
        <v>219</v>
      </c>
      <c r="G663" s="3">
        <v>360.5077</v>
      </c>
      <c r="H663" s="3">
        <v>2.19</v>
      </c>
      <c r="I663" s="3">
        <v>10.292999999999999</v>
      </c>
      <c r="J663" s="3">
        <v>231.483</v>
      </c>
      <c r="K663" s="4">
        <v>0.35</v>
      </c>
      <c r="L663" s="73">
        <v>420.23067692307694</v>
      </c>
    </row>
    <row r="664" spans="1:12" x14ac:dyDescent="0.35">
      <c r="A664" s="1" t="s">
        <v>1195</v>
      </c>
      <c r="B664" t="s">
        <v>1196</v>
      </c>
      <c r="C664" t="s">
        <v>363</v>
      </c>
      <c r="D664" t="s">
        <v>364</v>
      </c>
      <c r="E664">
        <v>1</v>
      </c>
      <c r="F664" s="2">
        <v>459</v>
      </c>
      <c r="G664" s="3">
        <v>755.58460000000002</v>
      </c>
      <c r="H664" s="3">
        <v>4.59</v>
      </c>
      <c r="I664" s="3">
        <v>21.573</v>
      </c>
      <c r="J664" s="3">
        <v>485.16299999999995</v>
      </c>
      <c r="K664" s="4">
        <v>0.35000000000000003</v>
      </c>
      <c r="L664" s="73">
        <v>880.7574461538461</v>
      </c>
    </row>
    <row r="665" spans="1:12" x14ac:dyDescent="0.35">
      <c r="A665" s="1" t="s">
        <v>1197</v>
      </c>
      <c r="B665" t="s">
        <v>1198</v>
      </c>
      <c r="C665" t="s">
        <v>363</v>
      </c>
      <c r="D665" t="s">
        <v>364</v>
      </c>
      <c r="E665">
        <v>1</v>
      </c>
      <c r="F665" s="2">
        <v>2048</v>
      </c>
      <c r="G665" s="3">
        <v>3371.3231000000001</v>
      </c>
      <c r="H665" s="3">
        <v>20.48</v>
      </c>
      <c r="I665" s="3">
        <v>96.256</v>
      </c>
      <c r="J665" s="3">
        <v>2164.7359999999999</v>
      </c>
      <c r="K665" s="4">
        <v>0.35</v>
      </c>
      <c r="L665" s="73">
        <v>3929.8284307692306</v>
      </c>
    </row>
    <row r="666" spans="1:12" x14ac:dyDescent="0.35">
      <c r="A666" s="1" t="s">
        <v>1199</v>
      </c>
      <c r="B666" t="s">
        <v>1200</v>
      </c>
      <c r="C666" t="s">
        <v>17</v>
      </c>
      <c r="D666" t="s">
        <v>18</v>
      </c>
      <c r="E666">
        <v>1</v>
      </c>
      <c r="F666" s="2">
        <v>260</v>
      </c>
      <c r="G666" s="3">
        <v>428</v>
      </c>
      <c r="H666" s="3">
        <v>2.6</v>
      </c>
      <c r="I666" s="3">
        <v>12.22</v>
      </c>
      <c r="J666" s="3">
        <v>274.82000000000005</v>
      </c>
      <c r="K666" s="4">
        <v>0.35</v>
      </c>
      <c r="L666" s="73">
        <v>498.90400000000011</v>
      </c>
    </row>
    <row r="667" spans="1:12" x14ac:dyDescent="0.35">
      <c r="A667" s="1" t="s">
        <v>1201</v>
      </c>
      <c r="B667" t="s">
        <v>1202</v>
      </c>
      <c r="C667" t="s">
        <v>17</v>
      </c>
      <c r="D667" t="s">
        <v>18</v>
      </c>
      <c r="E667">
        <v>1</v>
      </c>
      <c r="F667" s="2">
        <v>238</v>
      </c>
      <c r="G667" s="3">
        <v>391.78460000000001</v>
      </c>
      <c r="H667" s="3">
        <v>2.38</v>
      </c>
      <c r="I667" s="3">
        <v>11.186</v>
      </c>
      <c r="J667" s="3">
        <v>251.566</v>
      </c>
      <c r="K667" s="4">
        <v>0.35000000000000003</v>
      </c>
      <c r="L667" s="73">
        <v>456.68904615384616</v>
      </c>
    </row>
    <row r="668" spans="1:12" x14ac:dyDescent="0.35">
      <c r="A668" s="1" t="s">
        <v>1203</v>
      </c>
      <c r="B668" t="s">
        <v>1204</v>
      </c>
      <c r="C668" t="s">
        <v>363</v>
      </c>
      <c r="D668" t="s">
        <v>364</v>
      </c>
      <c r="E668">
        <v>1</v>
      </c>
      <c r="F668" s="2">
        <v>83.2</v>
      </c>
      <c r="G668" s="3">
        <v>136.96</v>
      </c>
      <c r="H668" s="3">
        <v>0.83200000000000007</v>
      </c>
      <c r="I668" s="3">
        <v>3.9104000000000001</v>
      </c>
      <c r="J668" s="3">
        <v>87.942399999999992</v>
      </c>
      <c r="K668" s="4">
        <v>0.35000000000000003</v>
      </c>
      <c r="L668" s="73">
        <v>159.64927999999998</v>
      </c>
    </row>
    <row r="669" spans="1:12" x14ac:dyDescent="0.35">
      <c r="A669" s="1" t="s">
        <v>1205</v>
      </c>
      <c r="B669" t="s">
        <v>1206</v>
      </c>
      <c r="C669" t="s">
        <v>17</v>
      </c>
      <c r="D669" t="s">
        <v>18</v>
      </c>
      <c r="E669">
        <v>1</v>
      </c>
      <c r="F669" s="2">
        <v>19</v>
      </c>
      <c r="G669" s="3">
        <v>31.276900000000001</v>
      </c>
      <c r="H669" s="3">
        <v>0.19</v>
      </c>
      <c r="I669" s="3">
        <v>0.89300000000000002</v>
      </c>
      <c r="J669" s="3">
        <v>20.083000000000002</v>
      </c>
      <c r="K669" s="4">
        <v>0.35000000000000003</v>
      </c>
      <c r="L669" s="73">
        <v>36.458369230769236</v>
      </c>
    </row>
    <row r="670" spans="1:12" x14ac:dyDescent="0.35">
      <c r="A670" s="1" t="s">
        <v>1207</v>
      </c>
      <c r="B670" t="s">
        <v>1208</v>
      </c>
      <c r="C670" t="s">
        <v>26</v>
      </c>
      <c r="D670" t="s">
        <v>27</v>
      </c>
      <c r="E670">
        <v>1</v>
      </c>
      <c r="F670" s="2">
        <v>135.6</v>
      </c>
      <c r="G670" s="3">
        <v>223.21850000000001</v>
      </c>
      <c r="H670" s="3">
        <v>1.3559999999999999</v>
      </c>
      <c r="I670" s="3">
        <v>6.3731999999999998</v>
      </c>
      <c r="J670" s="3">
        <v>143.32919999999999</v>
      </c>
      <c r="K670" s="4">
        <v>0.35</v>
      </c>
      <c r="L670" s="73">
        <v>260.1976246153846</v>
      </c>
    </row>
    <row r="671" spans="1:12" x14ac:dyDescent="0.35">
      <c r="A671" s="1" t="s">
        <v>1209</v>
      </c>
      <c r="B671" t="s">
        <v>1210</v>
      </c>
      <c r="C671" t="s">
        <v>26</v>
      </c>
      <c r="D671" t="s">
        <v>27</v>
      </c>
      <c r="E671">
        <v>1</v>
      </c>
      <c r="F671" s="2">
        <v>210</v>
      </c>
      <c r="G671" s="3">
        <v>345.69229999999999</v>
      </c>
      <c r="H671" s="3">
        <v>2.1</v>
      </c>
      <c r="I671" s="3">
        <v>9.8699999999999992</v>
      </c>
      <c r="J671" s="3">
        <v>221.97</v>
      </c>
      <c r="K671" s="4">
        <v>0.35</v>
      </c>
      <c r="L671" s="73">
        <v>402.96092307692305</v>
      </c>
    </row>
    <row r="672" spans="1:12" x14ac:dyDescent="0.35">
      <c r="A672" s="1" t="s">
        <v>1211</v>
      </c>
      <c r="B672" t="s">
        <v>1212</v>
      </c>
      <c r="C672" t="s">
        <v>26</v>
      </c>
      <c r="D672" t="s">
        <v>27</v>
      </c>
      <c r="E672">
        <v>1</v>
      </c>
      <c r="F672" s="2">
        <v>129</v>
      </c>
      <c r="G672" s="3">
        <v>212.35380000000001</v>
      </c>
      <c r="H672" s="3">
        <v>1.29</v>
      </c>
      <c r="I672" s="3">
        <v>6.0629999999999997</v>
      </c>
      <c r="J672" s="3">
        <v>136.35299999999998</v>
      </c>
      <c r="K672" s="4">
        <v>0.35</v>
      </c>
      <c r="L672" s="73">
        <v>247.53313846153841</v>
      </c>
    </row>
    <row r="673" spans="1:12" x14ac:dyDescent="0.35">
      <c r="A673" s="1" t="s">
        <v>1213</v>
      </c>
      <c r="B673" t="s">
        <v>1214</v>
      </c>
      <c r="C673" t="s">
        <v>26</v>
      </c>
      <c r="D673" t="s">
        <v>27</v>
      </c>
      <c r="E673">
        <v>1</v>
      </c>
      <c r="F673" s="2">
        <v>129</v>
      </c>
      <c r="G673" s="3">
        <v>212.35380000000001</v>
      </c>
      <c r="H673" s="3">
        <v>1.29</v>
      </c>
      <c r="I673" s="3">
        <v>6.0629999999999997</v>
      </c>
      <c r="J673" s="3">
        <v>136.35299999999998</v>
      </c>
      <c r="K673" s="4">
        <v>0.35</v>
      </c>
      <c r="L673" s="73">
        <v>247.53313846153841</v>
      </c>
    </row>
    <row r="674" spans="1:12" x14ac:dyDescent="0.35">
      <c r="A674" s="1" t="s">
        <v>1215</v>
      </c>
      <c r="B674" t="s">
        <v>1216</v>
      </c>
      <c r="C674" t="s">
        <v>26</v>
      </c>
      <c r="D674" t="s">
        <v>27</v>
      </c>
      <c r="E674">
        <v>1</v>
      </c>
      <c r="F674" s="2">
        <v>60</v>
      </c>
      <c r="G674" s="3">
        <v>98.769199999999998</v>
      </c>
      <c r="H674" s="3">
        <v>0.6</v>
      </c>
      <c r="I674" s="3">
        <v>2.82</v>
      </c>
      <c r="J674" s="3">
        <v>63.42</v>
      </c>
      <c r="K674" s="4">
        <v>0.35</v>
      </c>
      <c r="L674" s="73">
        <v>115.1316923076923</v>
      </c>
    </row>
    <row r="675" spans="1:12" x14ac:dyDescent="0.35">
      <c r="A675" s="1" t="s">
        <v>1217</v>
      </c>
      <c r="B675" t="s">
        <v>1218</v>
      </c>
      <c r="C675" t="s">
        <v>26</v>
      </c>
      <c r="D675" t="s">
        <v>27</v>
      </c>
      <c r="E675">
        <v>1</v>
      </c>
      <c r="F675" s="2">
        <v>276</v>
      </c>
      <c r="G675" s="3">
        <v>454.33850000000001</v>
      </c>
      <c r="H675" s="3">
        <v>2.7600000000000002</v>
      </c>
      <c r="I675" s="3">
        <v>12.972</v>
      </c>
      <c r="J675" s="3">
        <v>291.73199999999997</v>
      </c>
      <c r="K675" s="4">
        <v>0.35</v>
      </c>
      <c r="L675" s="73">
        <v>529.60578461538455</v>
      </c>
    </row>
    <row r="676" spans="1:12" x14ac:dyDescent="0.35">
      <c r="A676" s="1" t="s">
        <v>1219</v>
      </c>
      <c r="B676" t="s">
        <v>708</v>
      </c>
      <c r="C676" t="s">
        <v>26</v>
      </c>
      <c r="D676" t="s">
        <v>27</v>
      </c>
      <c r="E676">
        <v>1</v>
      </c>
      <c r="F676" s="2">
        <v>101.25</v>
      </c>
      <c r="G676" s="3">
        <v>166.67310000000001</v>
      </c>
      <c r="H676" s="3">
        <v>1.0125</v>
      </c>
      <c r="I676" s="3">
        <v>4.75875</v>
      </c>
      <c r="J676" s="3">
        <v>107.02125000000001</v>
      </c>
      <c r="K676" s="4">
        <v>0.35</v>
      </c>
      <c r="L676" s="73">
        <v>194.28473076923078</v>
      </c>
    </row>
    <row r="677" spans="1:12" x14ac:dyDescent="0.35">
      <c r="A677" s="1" t="s">
        <v>1220</v>
      </c>
      <c r="B677" t="s">
        <v>1221</v>
      </c>
      <c r="C677" t="s">
        <v>26</v>
      </c>
      <c r="D677" t="s">
        <v>27</v>
      </c>
      <c r="E677">
        <v>1</v>
      </c>
      <c r="F677" s="2">
        <v>1031.55</v>
      </c>
      <c r="G677" s="3">
        <v>1698.09</v>
      </c>
      <c r="H677" s="3">
        <v>10.3155</v>
      </c>
      <c r="I677" s="3">
        <v>48.482849999999999</v>
      </c>
      <c r="J677" s="3">
        <v>1090.34835</v>
      </c>
      <c r="K677" s="4">
        <v>0.34999999999999992</v>
      </c>
      <c r="L677" s="73">
        <v>1979.4016199999999</v>
      </c>
    </row>
    <row r="678" spans="1:12" x14ac:dyDescent="0.35">
      <c r="A678" s="1" t="s">
        <v>1222</v>
      </c>
      <c r="B678" t="s">
        <v>1223</v>
      </c>
      <c r="C678" t="s">
        <v>26</v>
      </c>
      <c r="D678" t="s">
        <v>27</v>
      </c>
      <c r="E678">
        <v>1</v>
      </c>
      <c r="F678" s="2">
        <v>68</v>
      </c>
      <c r="G678" s="3">
        <v>111.9385</v>
      </c>
      <c r="H678" s="3">
        <v>0.68</v>
      </c>
      <c r="I678" s="3">
        <v>3.1960000000000002</v>
      </c>
      <c r="J678" s="3">
        <v>71.876000000000005</v>
      </c>
      <c r="K678" s="4">
        <v>0.35</v>
      </c>
      <c r="L678" s="73">
        <v>130.48258461538461</v>
      </c>
    </row>
    <row r="679" spans="1:12" x14ac:dyDescent="0.35">
      <c r="A679" s="1" t="s">
        <v>1224</v>
      </c>
      <c r="B679" t="s">
        <v>1225</v>
      </c>
      <c r="C679" t="s">
        <v>26</v>
      </c>
      <c r="D679" t="s">
        <v>27</v>
      </c>
      <c r="E679">
        <v>1</v>
      </c>
      <c r="F679" s="2">
        <v>193</v>
      </c>
      <c r="G679" s="3">
        <v>317.70769999999999</v>
      </c>
      <c r="H679" s="3">
        <v>1.93</v>
      </c>
      <c r="I679" s="3">
        <v>9.0709999999999997</v>
      </c>
      <c r="J679" s="3">
        <v>204.001</v>
      </c>
      <c r="K679" s="4">
        <v>0.34999999999999992</v>
      </c>
      <c r="L679" s="73">
        <v>370.34027692307689</v>
      </c>
    </row>
    <row r="680" spans="1:12" x14ac:dyDescent="0.35">
      <c r="A680" s="1" t="s">
        <v>1226</v>
      </c>
      <c r="B680" t="s">
        <v>1227</v>
      </c>
      <c r="C680" t="s">
        <v>26</v>
      </c>
      <c r="D680" t="s">
        <v>27</v>
      </c>
      <c r="E680">
        <v>1</v>
      </c>
      <c r="F680" s="2">
        <v>330</v>
      </c>
      <c r="G680" s="3">
        <v>543.23080000000004</v>
      </c>
      <c r="H680" s="3">
        <v>3.3000000000000003</v>
      </c>
      <c r="I680" s="3">
        <v>15.51</v>
      </c>
      <c r="J680" s="3">
        <v>348.81</v>
      </c>
      <c r="K680" s="4">
        <v>0.35000000000000003</v>
      </c>
      <c r="L680" s="73">
        <v>633.22430769230778</v>
      </c>
    </row>
    <row r="681" spans="1:12" x14ac:dyDescent="0.35">
      <c r="A681" s="1" t="s">
        <v>1228</v>
      </c>
      <c r="B681" t="s">
        <v>1086</v>
      </c>
      <c r="C681" t="s">
        <v>26</v>
      </c>
      <c r="D681" t="s">
        <v>27</v>
      </c>
      <c r="E681">
        <v>1</v>
      </c>
      <c r="F681" s="2">
        <v>975</v>
      </c>
      <c r="G681" s="3">
        <v>1605</v>
      </c>
      <c r="H681" s="3">
        <v>9.75</v>
      </c>
      <c r="I681" s="3">
        <v>45.825000000000003</v>
      </c>
      <c r="J681" s="3">
        <v>1030.575</v>
      </c>
      <c r="K681" s="4">
        <v>0.35</v>
      </c>
      <c r="L681" s="73">
        <v>1870.8899999999999</v>
      </c>
    </row>
    <row r="682" spans="1:12" x14ac:dyDescent="0.35">
      <c r="A682" s="1" t="s">
        <v>1229</v>
      </c>
      <c r="B682" t="s">
        <v>956</v>
      </c>
      <c r="C682" t="s">
        <v>26</v>
      </c>
      <c r="D682" t="s">
        <v>27</v>
      </c>
      <c r="E682">
        <v>1</v>
      </c>
      <c r="F682" s="2">
        <v>224.55</v>
      </c>
      <c r="G682" s="3">
        <v>369.6438</v>
      </c>
      <c r="H682" s="3">
        <v>2.2455000000000003</v>
      </c>
      <c r="I682" s="3">
        <v>10.553850000000001</v>
      </c>
      <c r="J682" s="3">
        <v>237.34935000000002</v>
      </c>
      <c r="K682" s="4">
        <v>0.35</v>
      </c>
      <c r="L682" s="73">
        <v>430.88035846153844</v>
      </c>
    </row>
    <row r="683" spans="1:12" x14ac:dyDescent="0.35">
      <c r="A683" s="1" t="s">
        <v>1230</v>
      </c>
      <c r="B683" t="s">
        <v>1231</v>
      </c>
      <c r="C683" t="s">
        <v>26</v>
      </c>
      <c r="D683" t="s">
        <v>27</v>
      </c>
      <c r="E683">
        <v>1</v>
      </c>
      <c r="F683" s="2">
        <v>161.55000000000001</v>
      </c>
      <c r="G683" s="3">
        <v>265.93619999999999</v>
      </c>
      <c r="H683" s="3">
        <v>1.6155000000000002</v>
      </c>
      <c r="I683" s="3">
        <v>7.5928500000000003</v>
      </c>
      <c r="J683" s="3">
        <v>170.75835000000001</v>
      </c>
      <c r="K683" s="4">
        <v>0.35</v>
      </c>
      <c r="L683" s="73">
        <v>309.99208153846155</v>
      </c>
    </row>
    <row r="684" spans="1:12" x14ac:dyDescent="0.35">
      <c r="A684" s="1" t="s">
        <v>1232</v>
      </c>
      <c r="B684" t="s">
        <v>562</v>
      </c>
      <c r="C684" t="s">
        <v>26</v>
      </c>
      <c r="D684" t="s">
        <v>27</v>
      </c>
      <c r="E684">
        <v>1</v>
      </c>
      <c r="F684" s="2">
        <v>4191.0600000000004</v>
      </c>
      <c r="G684" s="3">
        <v>6899.1295</v>
      </c>
      <c r="H684" s="3">
        <v>41.910600000000002</v>
      </c>
      <c r="I684" s="3">
        <v>196.97982000000002</v>
      </c>
      <c r="J684" s="3">
        <v>4429.950420000001</v>
      </c>
      <c r="K684" s="4">
        <v>0.35000000000000003</v>
      </c>
      <c r="L684" s="73">
        <v>8042.0638393846175</v>
      </c>
    </row>
    <row r="685" spans="1:12" x14ac:dyDescent="0.35">
      <c r="A685" s="1" t="s">
        <v>1233</v>
      </c>
      <c r="B685" t="s">
        <v>1234</v>
      </c>
      <c r="C685" t="s">
        <v>17</v>
      </c>
      <c r="D685" t="s">
        <v>18</v>
      </c>
      <c r="E685">
        <v>1</v>
      </c>
      <c r="F685" s="2">
        <v>22.25</v>
      </c>
      <c r="G685" s="3">
        <v>36.626899999999999</v>
      </c>
      <c r="H685" s="3">
        <v>0.2225</v>
      </c>
      <c r="I685" s="3">
        <v>1.04575</v>
      </c>
      <c r="J685" s="3">
        <v>23.518250000000002</v>
      </c>
      <c r="K685" s="4">
        <v>0.35</v>
      </c>
      <c r="L685" s="73">
        <v>42.694669230769229</v>
      </c>
    </row>
    <row r="686" spans="1:12" x14ac:dyDescent="0.35">
      <c r="A686" s="1" t="s">
        <v>1235</v>
      </c>
      <c r="B686" t="s">
        <v>409</v>
      </c>
      <c r="C686" t="s">
        <v>26</v>
      </c>
      <c r="D686" t="s">
        <v>27</v>
      </c>
      <c r="E686">
        <v>1</v>
      </c>
      <c r="F686" s="2">
        <v>2792.43</v>
      </c>
      <c r="G686" s="3">
        <v>4596.7694000000001</v>
      </c>
      <c r="H686" s="3">
        <v>27.924299999999999</v>
      </c>
      <c r="I686" s="3">
        <v>131.24420999999998</v>
      </c>
      <c r="J686" s="3">
        <v>2951.5985099999998</v>
      </c>
      <c r="K686" s="4">
        <v>0.35</v>
      </c>
      <c r="L686" s="73">
        <v>5358.2865258461534</v>
      </c>
    </row>
    <row r="687" spans="1:12" x14ac:dyDescent="0.35">
      <c r="A687" s="1" t="s">
        <v>1236</v>
      </c>
      <c r="B687" t="s">
        <v>409</v>
      </c>
      <c r="C687" t="s">
        <v>26</v>
      </c>
      <c r="D687" t="s">
        <v>27</v>
      </c>
      <c r="E687">
        <v>1</v>
      </c>
      <c r="F687" s="2">
        <v>3305.79</v>
      </c>
      <c r="G687" s="3">
        <v>5441.8388999999997</v>
      </c>
      <c r="H687" s="3">
        <v>33.057900000000004</v>
      </c>
      <c r="I687" s="3">
        <v>155.37213</v>
      </c>
      <c r="J687" s="3">
        <v>3494.22003</v>
      </c>
      <c r="K687" s="4">
        <v>0.35</v>
      </c>
      <c r="L687" s="73">
        <v>6343.353285230769</v>
      </c>
    </row>
    <row r="688" spans="1:12" x14ac:dyDescent="0.35">
      <c r="A688" s="1" t="s">
        <v>1237</v>
      </c>
      <c r="B688" t="s">
        <v>1238</v>
      </c>
      <c r="C688" t="s">
        <v>26</v>
      </c>
      <c r="D688" t="s">
        <v>27</v>
      </c>
      <c r="E688">
        <v>1</v>
      </c>
      <c r="F688" s="2">
        <v>25.65</v>
      </c>
      <c r="G688" s="3">
        <v>42.223799999999997</v>
      </c>
      <c r="H688" s="3">
        <v>0.25650000000000001</v>
      </c>
      <c r="I688" s="3">
        <v>1.2055499999999999</v>
      </c>
      <c r="J688" s="3">
        <v>27.112049999999996</v>
      </c>
      <c r="K688" s="4">
        <v>0.35</v>
      </c>
      <c r="L688" s="73">
        <v>49.218798461538455</v>
      </c>
    </row>
    <row r="689" spans="1:12" x14ac:dyDescent="0.35">
      <c r="A689" s="1" t="s">
        <v>1239</v>
      </c>
      <c r="B689" t="s">
        <v>1240</v>
      </c>
      <c r="C689" t="s">
        <v>26</v>
      </c>
      <c r="D689" t="s">
        <v>27</v>
      </c>
      <c r="E689">
        <v>1</v>
      </c>
      <c r="F689" s="2">
        <v>28.98</v>
      </c>
      <c r="G689" s="3">
        <v>47.705500000000001</v>
      </c>
      <c r="H689" s="3">
        <v>0.2898</v>
      </c>
      <c r="I689" s="3">
        <v>1.36206</v>
      </c>
      <c r="J689" s="3">
        <v>30.63186</v>
      </c>
      <c r="K689" s="4">
        <v>0.35</v>
      </c>
      <c r="L689" s="73">
        <v>55.608607384615382</v>
      </c>
    </row>
    <row r="690" spans="1:12" x14ac:dyDescent="0.35">
      <c r="A690" s="1" t="s">
        <v>1241</v>
      </c>
      <c r="B690" t="s">
        <v>1242</v>
      </c>
      <c r="C690" t="s">
        <v>363</v>
      </c>
      <c r="D690" t="s">
        <v>364</v>
      </c>
      <c r="E690">
        <v>1</v>
      </c>
      <c r="F690" s="2">
        <v>561.25</v>
      </c>
      <c r="G690" s="3">
        <v>923.90380000000005</v>
      </c>
      <c r="H690" s="3">
        <v>5.6124999999999998</v>
      </c>
      <c r="I690" s="3">
        <v>26.37875</v>
      </c>
      <c r="J690" s="3">
        <v>593.24124999999992</v>
      </c>
      <c r="K690" s="4">
        <v>0.35000000000000003</v>
      </c>
      <c r="L690" s="73">
        <v>1076.9610384615382</v>
      </c>
    </row>
    <row r="691" spans="1:12" x14ac:dyDescent="0.35">
      <c r="A691" s="1" t="s">
        <v>1243</v>
      </c>
      <c r="B691" t="s">
        <v>1244</v>
      </c>
      <c r="C691" t="s">
        <v>26</v>
      </c>
      <c r="D691" t="s">
        <v>27</v>
      </c>
      <c r="E691">
        <v>1</v>
      </c>
      <c r="F691" s="2">
        <v>1311</v>
      </c>
      <c r="G691" s="3">
        <v>2158.1077</v>
      </c>
      <c r="H691" s="3">
        <v>13.11</v>
      </c>
      <c r="I691" s="3">
        <v>61.616999999999997</v>
      </c>
      <c r="J691" s="3">
        <v>1385.7269999999999</v>
      </c>
      <c r="K691" s="4">
        <v>0.34999999999999992</v>
      </c>
      <c r="L691" s="73">
        <v>2515.6274769230763</v>
      </c>
    </row>
    <row r="692" spans="1:12" x14ac:dyDescent="0.35">
      <c r="A692" s="1" t="s">
        <v>1245</v>
      </c>
      <c r="B692" t="s">
        <v>1246</v>
      </c>
      <c r="C692" t="s">
        <v>26</v>
      </c>
      <c r="D692" t="s">
        <v>27</v>
      </c>
      <c r="E692">
        <v>1</v>
      </c>
      <c r="F692" s="2">
        <v>1591</v>
      </c>
      <c r="G692" s="3">
        <v>2619.0308</v>
      </c>
      <c r="H692" s="3">
        <v>15.91</v>
      </c>
      <c r="I692" s="3">
        <v>74.777000000000001</v>
      </c>
      <c r="J692" s="3">
        <v>1681.6870000000001</v>
      </c>
      <c r="K692" s="4">
        <v>0.35000000000000003</v>
      </c>
      <c r="L692" s="73">
        <v>3052.9087076923079</v>
      </c>
    </row>
    <row r="693" spans="1:12" x14ac:dyDescent="0.35">
      <c r="A693" s="1" t="s">
        <v>1247</v>
      </c>
      <c r="B693" t="s">
        <v>1248</v>
      </c>
      <c r="C693" t="s">
        <v>26</v>
      </c>
      <c r="D693" t="s">
        <v>27</v>
      </c>
      <c r="E693">
        <v>1</v>
      </c>
      <c r="F693" s="2">
        <v>1311</v>
      </c>
      <c r="G693" s="3">
        <v>2158.1077</v>
      </c>
      <c r="H693" s="3">
        <v>13.11</v>
      </c>
      <c r="I693" s="3">
        <v>61.616999999999997</v>
      </c>
      <c r="J693" s="3">
        <v>1385.7269999999999</v>
      </c>
      <c r="K693" s="4">
        <v>0.34999999999999992</v>
      </c>
      <c r="L693" s="73">
        <v>2515.6274769230763</v>
      </c>
    </row>
    <row r="694" spans="1:12" x14ac:dyDescent="0.35">
      <c r="A694" s="1" t="s">
        <v>1249</v>
      </c>
      <c r="B694" t="s">
        <v>1250</v>
      </c>
      <c r="C694" t="s">
        <v>26</v>
      </c>
      <c r="D694" t="s">
        <v>27</v>
      </c>
      <c r="E694">
        <v>1</v>
      </c>
      <c r="F694" s="2">
        <v>1579.05</v>
      </c>
      <c r="G694" s="3">
        <v>2599.3591999999999</v>
      </c>
      <c r="H694" s="3">
        <v>15.7905</v>
      </c>
      <c r="I694" s="3">
        <v>74.215350000000001</v>
      </c>
      <c r="J694" s="3">
        <v>1669.05585</v>
      </c>
      <c r="K694" s="4">
        <v>0.34999999999999992</v>
      </c>
      <c r="L694" s="73">
        <v>3029.9783123076918</v>
      </c>
    </row>
    <row r="695" spans="1:12" x14ac:dyDescent="0.35">
      <c r="A695" s="1" t="s">
        <v>1251</v>
      </c>
      <c r="B695" t="s">
        <v>1252</v>
      </c>
      <c r="C695" t="s">
        <v>26</v>
      </c>
      <c r="D695" t="s">
        <v>27</v>
      </c>
      <c r="E695">
        <v>1</v>
      </c>
      <c r="F695" s="2">
        <v>1388.28</v>
      </c>
      <c r="G695" s="3">
        <v>2285.3225000000002</v>
      </c>
      <c r="H695" s="3">
        <v>13.8828</v>
      </c>
      <c r="I695" s="3">
        <v>65.249160000000003</v>
      </c>
      <c r="J695" s="3">
        <v>1467.4119600000001</v>
      </c>
      <c r="K695" s="4">
        <v>0.35000000000000003</v>
      </c>
      <c r="L695" s="73">
        <v>2663.9170966153852</v>
      </c>
    </row>
    <row r="696" spans="1:12" x14ac:dyDescent="0.35">
      <c r="A696" s="1" t="s">
        <v>1253</v>
      </c>
      <c r="B696" t="s">
        <v>900</v>
      </c>
      <c r="C696" t="s">
        <v>26</v>
      </c>
      <c r="D696" t="s">
        <v>27</v>
      </c>
      <c r="E696">
        <v>1</v>
      </c>
      <c r="F696" s="2">
        <v>874.92</v>
      </c>
      <c r="G696" s="3">
        <v>1440.2529</v>
      </c>
      <c r="H696" s="3">
        <v>8.7492000000000001</v>
      </c>
      <c r="I696" s="3">
        <v>41.12124</v>
      </c>
      <c r="J696" s="3">
        <v>924.79043999999999</v>
      </c>
      <c r="K696" s="4">
        <v>0.35000000000000003</v>
      </c>
      <c r="L696" s="73">
        <v>1678.8503372307691</v>
      </c>
    </row>
    <row r="697" spans="1:12" x14ac:dyDescent="0.35">
      <c r="A697" s="1" t="s">
        <v>1254</v>
      </c>
      <c r="B697" t="s">
        <v>1255</v>
      </c>
      <c r="C697" t="s">
        <v>26</v>
      </c>
      <c r="D697" t="s">
        <v>27</v>
      </c>
      <c r="E697">
        <v>1</v>
      </c>
      <c r="F697" s="2">
        <v>35.1</v>
      </c>
      <c r="G697" s="3">
        <v>57.78</v>
      </c>
      <c r="H697" s="3">
        <v>0.35100000000000003</v>
      </c>
      <c r="I697" s="3">
        <v>1.6497000000000002</v>
      </c>
      <c r="J697" s="3">
        <v>37.100700000000003</v>
      </c>
      <c r="K697" s="4">
        <v>0.35</v>
      </c>
      <c r="L697" s="73">
        <v>67.352040000000002</v>
      </c>
    </row>
    <row r="698" spans="1:12" x14ac:dyDescent="0.35">
      <c r="A698" s="1" t="s">
        <v>1256</v>
      </c>
      <c r="B698" t="s">
        <v>1257</v>
      </c>
      <c r="C698" t="s">
        <v>363</v>
      </c>
      <c r="D698" t="s">
        <v>364</v>
      </c>
      <c r="E698">
        <v>1</v>
      </c>
      <c r="F698" s="2">
        <v>12</v>
      </c>
      <c r="G698" s="3">
        <v>19.753799999999998</v>
      </c>
      <c r="H698" s="3">
        <v>0.12</v>
      </c>
      <c r="I698" s="3">
        <v>0.56400000000000006</v>
      </c>
      <c r="J698" s="3">
        <v>12.683999999999999</v>
      </c>
      <c r="K698" s="4">
        <v>0.35</v>
      </c>
      <c r="L698" s="73">
        <v>23.026338461538462</v>
      </c>
    </row>
    <row r="699" spans="1:12" x14ac:dyDescent="0.35">
      <c r="A699" s="1" t="s">
        <v>1258</v>
      </c>
      <c r="B699" t="s">
        <v>1259</v>
      </c>
      <c r="C699" t="s">
        <v>26</v>
      </c>
      <c r="D699" t="s">
        <v>27</v>
      </c>
      <c r="E699">
        <v>1</v>
      </c>
      <c r="F699" s="2">
        <v>784.35</v>
      </c>
      <c r="G699" s="3">
        <v>1291.1608000000001</v>
      </c>
      <c r="H699" s="3">
        <v>7.8435000000000006</v>
      </c>
      <c r="I699" s="3">
        <v>36.864449999999998</v>
      </c>
      <c r="J699" s="3">
        <v>829.05795000000001</v>
      </c>
      <c r="K699" s="4">
        <v>0.35</v>
      </c>
      <c r="L699" s="73">
        <v>1505.0590476923076</v>
      </c>
    </row>
    <row r="700" spans="1:12" x14ac:dyDescent="0.35">
      <c r="A700" s="1" t="s">
        <v>1260</v>
      </c>
      <c r="B700" t="s">
        <v>1261</v>
      </c>
      <c r="C700" t="s">
        <v>26</v>
      </c>
      <c r="D700" t="s">
        <v>27</v>
      </c>
      <c r="E700">
        <v>1</v>
      </c>
      <c r="F700" s="2">
        <v>326.25</v>
      </c>
      <c r="G700" s="3">
        <v>537.05769999999995</v>
      </c>
      <c r="H700" s="3">
        <v>3.2625000000000002</v>
      </c>
      <c r="I700" s="3">
        <v>15.33375</v>
      </c>
      <c r="J700" s="3">
        <v>344.84625</v>
      </c>
      <c r="K700" s="4">
        <v>0.35</v>
      </c>
      <c r="L700" s="73">
        <v>626.02857692307691</v>
      </c>
    </row>
    <row r="701" spans="1:12" x14ac:dyDescent="0.35">
      <c r="A701" s="1" t="s">
        <v>1262</v>
      </c>
      <c r="B701" t="s">
        <v>1263</v>
      </c>
      <c r="C701" t="s">
        <v>26</v>
      </c>
      <c r="D701" t="s">
        <v>27</v>
      </c>
      <c r="E701">
        <v>1</v>
      </c>
      <c r="F701" s="2">
        <v>1173</v>
      </c>
      <c r="G701" s="3">
        <v>1930.9385</v>
      </c>
      <c r="H701" s="3">
        <v>11.73</v>
      </c>
      <c r="I701" s="3">
        <v>55.131</v>
      </c>
      <c r="J701" s="3">
        <v>1239.8610000000001</v>
      </c>
      <c r="K701" s="4">
        <v>0.35000000000000003</v>
      </c>
      <c r="L701" s="73">
        <v>2250.824584615385</v>
      </c>
    </row>
    <row r="702" spans="1:12" x14ac:dyDescent="0.35">
      <c r="A702" s="1" t="s">
        <v>1264</v>
      </c>
      <c r="B702" t="s">
        <v>1265</v>
      </c>
      <c r="C702" t="s">
        <v>26</v>
      </c>
      <c r="D702" t="s">
        <v>27</v>
      </c>
      <c r="E702">
        <v>1</v>
      </c>
      <c r="F702" s="2">
        <v>1656</v>
      </c>
      <c r="G702" s="3">
        <v>2726.0308</v>
      </c>
      <c r="H702" s="3">
        <v>16.559999999999999</v>
      </c>
      <c r="I702" s="3">
        <v>77.831999999999994</v>
      </c>
      <c r="J702" s="3">
        <v>1750.3919999999998</v>
      </c>
      <c r="K702" s="4">
        <v>0.35</v>
      </c>
      <c r="L702" s="73">
        <v>3177.6347076923075</v>
      </c>
    </row>
    <row r="703" spans="1:12" x14ac:dyDescent="0.35">
      <c r="A703" s="1" t="s">
        <v>1266</v>
      </c>
      <c r="B703" t="s">
        <v>1267</v>
      </c>
      <c r="C703" t="s">
        <v>26</v>
      </c>
      <c r="D703" t="s">
        <v>27</v>
      </c>
      <c r="E703">
        <v>1</v>
      </c>
      <c r="F703" s="2">
        <v>37.950000000000003</v>
      </c>
      <c r="G703" s="3">
        <v>62.471499999999999</v>
      </c>
      <c r="H703" s="3">
        <v>0.37950000000000006</v>
      </c>
      <c r="I703" s="3">
        <v>1.7836500000000002</v>
      </c>
      <c r="J703" s="3">
        <v>40.113150000000005</v>
      </c>
      <c r="K703" s="4">
        <v>0.35</v>
      </c>
      <c r="L703" s="73">
        <v>72.820795384615394</v>
      </c>
    </row>
    <row r="704" spans="1:12" x14ac:dyDescent="0.35">
      <c r="A704" s="1" t="s">
        <v>1268</v>
      </c>
      <c r="B704" t="s">
        <v>1269</v>
      </c>
      <c r="C704" t="s">
        <v>26</v>
      </c>
      <c r="D704" t="s">
        <v>27</v>
      </c>
      <c r="E704">
        <v>1</v>
      </c>
      <c r="F704" s="2">
        <v>88.2</v>
      </c>
      <c r="G704" s="3">
        <v>145.1908</v>
      </c>
      <c r="H704" s="3">
        <v>0.88200000000000001</v>
      </c>
      <c r="I704" s="3">
        <v>4.1454000000000004</v>
      </c>
      <c r="J704" s="3">
        <v>93.227400000000003</v>
      </c>
      <c r="K704" s="4">
        <v>0.35</v>
      </c>
      <c r="L704" s="73">
        <v>169.2435876923077</v>
      </c>
    </row>
    <row r="705" spans="1:12" x14ac:dyDescent="0.35">
      <c r="A705" s="1" t="s">
        <v>1270</v>
      </c>
      <c r="B705" t="s">
        <v>1271</v>
      </c>
      <c r="C705" t="s">
        <v>26</v>
      </c>
      <c r="D705" t="s">
        <v>27</v>
      </c>
      <c r="E705">
        <v>1</v>
      </c>
      <c r="F705" s="2">
        <v>50.4</v>
      </c>
      <c r="G705" s="3">
        <v>82.966200000000001</v>
      </c>
      <c r="H705" s="3">
        <v>0.504</v>
      </c>
      <c r="I705" s="3">
        <v>2.3687999999999998</v>
      </c>
      <c r="J705" s="3">
        <v>53.272799999999997</v>
      </c>
      <c r="K705" s="4">
        <v>0.34999999999999992</v>
      </c>
      <c r="L705" s="73">
        <v>96.710621538461524</v>
      </c>
    </row>
    <row r="706" spans="1:12" x14ac:dyDescent="0.35">
      <c r="A706" s="1" t="s">
        <v>1272</v>
      </c>
      <c r="B706" t="s">
        <v>1273</v>
      </c>
      <c r="C706" t="s">
        <v>26</v>
      </c>
      <c r="D706" t="s">
        <v>27</v>
      </c>
      <c r="E706">
        <v>1</v>
      </c>
      <c r="F706" s="2">
        <v>3375</v>
      </c>
      <c r="G706" s="3">
        <v>5555.7691999999997</v>
      </c>
      <c r="H706" s="3">
        <v>33.75</v>
      </c>
      <c r="I706" s="3">
        <v>158.625</v>
      </c>
      <c r="J706" s="3">
        <v>3567.375</v>
      </c>
      <c r="K706" s="4">
        <v>0.35</v>
      </c>
      <c r="L706" s="73">
        <v>6476.1576923076918</v>
      </c>
    </row>
    <row r="707" spans="1:12" x14ac:dyDescent="0.35">
      <c r="A707" s="1" t="s">
        <v>1274</v>
      </c>
      <c r="B707" t="s">
        <v>776</v>
      </c>
      <c r="C707" t="s">
        <v>26</v>
      </c>
      <c r="D707" t="s">
        <v>27</v>
      </c>
      <c r="E707">
        <v>1</v>
      </c>
      <c r="F707" s="2">
        <v>4242.8100000000004</v>
      </c>
      <c r="G707" s="3">
        <v>6984.3180000000002</v>
      </c>
      <c r="H707" s="3">
        <v>42.428100000000008</v>
      </c>
      <c r="I707" s="3">
        <v>199.41207000000003</v>
      </c>
      <c r="J707" s="3">
        <v>4484.6501700000008</v>
      </c>
      <c r="K707" s="4">
        <v>0.35</v>
      </c>
      <c r="L707" s="73">
        <v>8141.3649240000013</v>
      </c>
    </row>
    <row r="708" spans="1:12" x14ac:dyDescent="0.35">
      <c r="A708" s="1" t="s">
        <v>1275</v>
      </c>
      <c r="B708" t="s">
        <v>776</v>
      </c>
      <c r="C708" t="s">
        <v>26</v>
      </c>
      <c r="D708" t="s">
        <v>27</v>
      </c>
      <c r="E708">
        <v>1</v>
      </c>
      <c r="F708" s="2">
        <v>4615.41</v>
      </c>
      <c r="G708" s="3">
        <v>7597.6749</v>
      </c>
      <c r="H708" s="3">
        <v>46.1541</v>
      </c>
      <c r="I708" s="3">
        <v>216.92427000000001</v>
      </c>
      <c r="J708" s="3">
        <v>4878.48837</v>
      </c>
      <c r="K708" s="4">
        <v>0.34999999999999992</v>
      </c>
      <c r="L708" s="73">
        <v>8856.332733230769</v>
      </c>
    </row>
    <row r="709" spans="1:12" x14ac:dyDescent="0.35">
      <c r="A709" s="1" t="s">
        <v>1276</v>
      </c>
      <c r="B709" t="s">
        <v>1277</v>
      </c>
      <c r="C709" t="s">
        <v>26</v>
      </c>
      <c r="D709" t="s">
        <v>27</v>
      </c>
      <c r="E709">
        <v>1</v>
      </c>
      <c r="F709" s="2">
        <v>40.5</v>
      </c>
      <c r="G709" s="3">
        <v>66.669200000000004</v>
      </c>
      <c r="H709" s="3">
        <v>0.40500000000000003</v>
      </c>
      <c r="I709" s="3">
        <v>1.9035</v>
      </c>
      <c r="J709" s="3">
        <v>42.808500000000002</v>
      </c>
      <c r="K709" s="4">
        <v>0.35000000000000003</v>
      </c>
      <c r="L709" s="73">
        <v>77.713892307692319</v>
      </c>
    </row>
    <row r="710" spans="1:12" x14ac:dyDescent="0.35">
      <c r="A710" s="1" t="s">
        <v>1278</v>
      </c>
      <c r="B710" t="s">
        <v>606</v>
      </c>
      <c r="C710" t="s">
        <v>26</v>
      </c>
      <c r="D710" t="s">
        <v>27</v>
      </c>
      <c r="E710">
        <v>1</v>
      </c>
      <c r="F710" s="2">
        <v>216.66</v>
      </c>
      <c r="G710" s="3">
        <v>356.65570000000002</v>
      </c>
      <c r="H710" s="3">
        <v>2.1665999999999999</v>
      </c>
      <c r="I710" s="3">
        <v>10.183019999999999</v>
      </c>
      <c r="J710" s="3">
        <v>229.00961999999998</v>
      </c>
      <c r="K710" s="4">
        <v>0.34999999999999992</v>
      </c>
      <c r="L710" s="73">
        <v>415.74054092307682</v>
      </c>
    </row>
    <row r="711" spans="1:12" x14ac:dyDescent="0.35">
      <c r="A711" s="1" t="s">
        <v>1279</v>
      </c>
      <c r="B711" t="s">
        <v>606</v>
      </c>
      <c r="C711" t="s">
        <v>26</v>
      </c>
      <c r="D711" t="s">
        <v>27</v>
      </c>
      <c r="E711">
        <v>1</v>
      </c>
      <c r="F711" s="2">
        <v>258.75</v>
      </c>
      <c r="G711" s="3">
        <v>425.94229999999999</v>
      </c>
      <c r="H711" s="3">
        <v>2.5874999999999999</v>
      </c>
      <c r="I711" s="3">
        <v>12.161250000000001</v>
      </c>
      <c r="J711" s="3">
        <v>273.49874999999997</v>
      </c>
      <c r="K711" s="4">
        <v>0.34999999999999992</v>
      </c>
      <c r="L711" s="73">
        <v>496.50542307692297</v>
      </c>
    </row>
    <row r="712" spans="1:12" x14ac:dyDescent="0.35">
      <c r="A712" s="1" t="s">
        <v>1280</v>
      </c>
      <c r="B712" t="s">
        <v>1281</v>
      </c>
      <c r="C712" t="s">
        <v>363</v>
      </c>
      <c r="D712" t="s">
        <v>364</v>
      </c>
      <c r="E712">
        <v>1</v>
      </c>
      <c r="F712" s="2">
        <v>529</v>
      </c>
      <c r="G712" s="3">
        <v>870.81539999999995</v>
      </c>
      <c r="H712" s="3">
        <v>5.29</v>
      </c>
      <c r="I712" s="3">
        <v>24.863</v>
      </c>
      <c r="J712" s="3">
        <v>559.15300000000002</v>
      </c>
      <c r="K712" s="4">
        <v>0.35</v>
      </c>
      <c r="L712" s="73">
        <v>1015.0777538461539</v>
      </c>
    </row>
    <row r="713" spans="1:12" x14ac:dyDescent="0.35">
      <c r="A713" s="1" t="s">
        <v>1282</v>
      </c>
      <c r="B713" t="s">
        <v>487</v>
      </c>
      <c r="C713" t="s">
        <v>26</v>
      </c>
      <c r="D713" t="s">
        <v>27</v>
      </c>
      <c r="E713">
        <v>1</v>
      </c>
      <c r="F713" s="2">
        <v>466.44</v>
      </c>
      <c r="G713" s="3">
        <v>767.83199999999999</v>
      </c>
      <c r="H713" s="3">
        <v>4.6643999999999997</v>
      </c>
      <c r="I713" s="3">
        <v>21.92268</v>
      </c>
      <c r="J713" s="3">
        <v>493.02708000000001</v>
      </c>
      <c r="K713" s="4">
        <v>0.35</v>
      </c>
      <c r="L713" s="73">
        <v>895.03377599999999</v>
      </c>
    </row>
    <row r="714" spans="1:12" x14ac:dyDescent="0.35">
      <c r="A714" s="1" t="s">
        <v>1283</v>
      </c>
      <c r="B714" t="s">
        <v>487</v>
      </c>
      <c r="C714" t="s">
        <v>26</v>
      </c>
      <c r="D714" t="s">
        <v>27</v>
      </c>
      <c r="E714">
        <v>1</v>
      </c>
      <c r="F714" s="2">
        <v>430.2</v>
      </c>
      <c r="G714" s="3">
        <v>708.17539999999997</v>
      </c>
      <c r="H714" s="3">
        <v>4.3019999999999996</v>
      </c>
      <c r="I714" s="3">
        <v>20.2194</v>
      </c>
      <c r="J714" s="3">
        <v>454.72140000000002</v>
      </c>
      <c r="K714" s="4">
        <v>0.35000000000000003</v>
      </c>
      <c r="L714" s="73">
        <v>825.49423384615386</v>
      </c>
    </row>
    <row r="715" spans="1:12" x14ac:dyDescent="0.35">
      <c r="A715" s="1" t="s">
        <v>1284</v>
      </c>
      <c r="B715" t="s">
        <v>487</v>
      </c>
      <c r="C715" t="s">
        <v>26</v>
      </c>
      <c r="D715" t="s">
        <v>27</v>
      </c>
      <c r="E715">
        <v>1</v>
      </c>
      <c r="F715" s="2">
        <v>596.85</v>
      </c>
      <c r="G715" s="3">
        <v>982.50689999999997</v>
      </c>
      <c r="H715" s="3">
        <v>5.9685000000000006</v>
      </c>
      <c r="I715" s="3">
        <v>28.051950000000001</v>
      </c>
      <c r="J715" s="3">
        <v>630.87045000000001</v>
      </c>
      <c r="K715" s="4">
        <v>0.35</v>
      </c>
      <c r="L715" s="73">
        <v>1145.2725092307692</v>
      </c>
    </row>
    <row r="716" spans="1:12" x14ac:dyDescent="0.35">
      <c r="A716" s="1" t="s">
        <v>1285</v>
      </c>
      <c r="B716" t="s">
        <v>1286</v>
      </c>
      <c r="C716" t="s">
        <v>26</v>
      </c>
      <c r="D716" t="s">
        <v>27</v>
      </c>
      <c r="E716">
        <v>1</v>
      </c>
      <c r="F716" s="2">
        <v>50</v>
      </c>
      <c r="G716" s="3">
        <v>82.307699999999997</v>
      </c>
      <c r="H716" s="3">
        <v>0.5</v>
      </c>
      <c r="I716" s="3">
        <v>2.35</v>
      </c>
      <c r="J716" s="3">
        <v>52.85</v>
      </c>
      <c r="K716" s="4">
        <v>0.35</v>
      </c>
      <c r="L716" s="73">
        <v>95.943076923076916</v>
      </c>
    </row>
    <row r="717" spans="1:12" x14ac:dyDescent="0.35">
      <c r="A717" s="1" t="s">
        <v>1287</v>
      </c>
      <c r="B717" t="s">
        <v>1288</v>
      </c>
      <c r="C717" t="s">
        <v>26</v>
      </c>
      <c r="D717" t="s">
        <v>27</v>
      </c>
      <c r="E717">
        <v>1</v>
      </c>
      <c r="F717" s="2">
        <v>8.5500000000000007</v>
      </c>
      <c r="G717" s="3">
        <v>14.0746</v>
      </c>
      <c r="H717" s="3">
        <v>8.5500000000000007E-2</v>
      </c>
      <c r="I717" s="3">
        <v>0.40185000000000004</v>
      </c>
      <c r="J717" s="3">
        <v>9.03735</v>
      </c>
      <c r="K717" s="4">
        <v>0.34999999999999992</v>
      </c>
      <c r="L717" s="73">
        <v>16.406266153846154</v>
      </c>
    </row>
    <row r="718" spans="1:12" x14ac:dyDescent="0.35">
      <c r="A718" s="1" t="s">
        <v>1289</v>
      </c>
      <c r="B718" t="s">
        <v>1290</v>
      </c>
      <c r="C718" t="s">
        <v>26</v>
      </c>
      <c r="D718" t="s">
        <v>27</v>
      </c>
      <c r="E718">
        <v>1</v>
      </c>
      <c r="F718" s="2">
        <v>492.75</v>
      </c>
      <c r="G718" s="3">
        <v>811.14229999999998</v>
      </c>
      <c r="H718" s="3">
        <v>4.9275000000000002</v>
      </c>
      <c r="I718" s="3">
        <v>23.15925</v>
      </c>
      <c r="J718" s="3">
        <v>520.83675000000005</v>
      </c>
      <c r="K718" s="4">
        <v>0.35</v>
      </c>
      <c r="L718" s="73">
        <v>945.51902307692319</v>
      </c>
    </row>
    <row r="719" spans="1:12" x14ac:dyDescent="0.35">
      <c r="A719" s="1" t="s">
        <v>1291</v>
      </c>
      <c r="B719" t="s">
        <v>1292</v>
      </c>
      <c r="C719" t="s">
        <v>26</v>
      </c>
      <c r="D719" t="s">
        <v>27</v>
      </c>
      <c r="E719">
        <v>1</v>
      </c>
      <c r="F719" s="2">
        <v>492.75</v>
      </c>
      <c r="G719" s="3">
        <v>811.14229999999998</v>
      </c>
      <c r="H719" s="3">
        <v>4.9275000000000002</v>
      </c>
      <c r="I719" s="3">
        <v>23.15925</v>
      </c>
      <c r="J719" s="3">
        <v>520.83675000000005</v>
      </c>
      <c r="K719" s="4">
        <v>0.35</v>
      </c>
      <c r="L719" s="73">
        <v>945.51902307692319</v>
      </c>
    </row>
    <row r="720" spans="1:12" x14ac:dyDescent="0.35">
      <c r="A720" s="1">
        <v>109412</v>
      </c>
      <c r="B720" t="s">
        <v>1293</v>
      </c>
      <c r="C720" t="s">
        <v>13</v>
      </c>
      <c r="D720" t="s">
        <v>14</v>
      </c>
      <c r="E720">
        <v>1</v>
      </c>
      <c r="F720" s="2">
        <v>659.84</v>
      </c>
      <c r="G720" s="3">
        <v>1086.1982</v>
      </c>
      <c r="H720" s="3">
        <v>6.5984000000000007</v>
      </c>
      <c r="I720" s="3">
        <v>31.01248</v>
      </c>
      <c r="J720" s="3">
        <v>697.45087999999998</v>
      </c>
      <c r="K720" s="4">
        <v>0.34999999999999992</v>
      </c>
      <c r="L720" s="73">
        <v>1266.1415975384614</v>
      </c>
    </row>
    <row r="721" spans="1:12" x14ac:dyDescent="0.35">
      <c r="A721" s="1" t="s">
        <v>1294</v>
      </c>
      <c r="B721" t="s">
        <v>1295</v>
      </c>
      <c r="C721" t="s">
        <v>46</v>
      </c>
      <c r="D721" t="s">
        <v>47</v>
      </c>
      <c r="E721">
        <v>1</v>
      </c>
      <c r="F721" s="2">
        <v>1330</v>
      </c>
      <c r="G721" s="3">
        <v>2189.3845999999999</v>
      </c>
      <c r="H721" s="3">
        <v>13.3</v>
      </c>
      <c r="I721" s="3">
        <v>62.51</v>
      </c>
      <c r="J721" s="3">
        <v>1405.81</v>
      </c>
      <c r="K721" s="4">
        <v>0.35000000000000003</v>
      </c>
      <c r="L721" s="73">
        <v>2552.085846153846</v>
      </c>
    </row>
    <row r="722" spans="1:12" x14ac:dyDescent="0.35">
      <c r="A722" s="1">
        <v>4890</v>
      </c>
      <c r="B722" t="s">
        <v>1296</v>
      </c>
      <c r="C722" t="s">
        <v>46</v>
      </c>
      <c r="D722" t="s">
        <v>47</v>
      </c>
      <c r="E722">
        <v>1</v>
      </c>
      <c r="F722" s="2">
        <v>470</v>
      </c>
      <c r="G722" s="3">
        <v>773.69230000000005</v>
      </c>
      <c r="H722" s="3">
        <v>4.7</v>
      </c>
      <c r="I722" s="3">
        <v>22.09</v>
      </c>
      <c r="J722" s="3">
        <v>496.78999999999996</v>
      </c>
      <c r="K722" s="4">
        <v>0.35000000000000003</v>
      </c>
      <c r="L722" s="73">
        <v>901.86492307692299</v>
      </c>
    </row>
    <row r="723" spans="1:12" x14ac:dyDescent="0.35">
      <c r="A723" s="1">
        <v>107871</v>
      </c>
      <c r="B723" t="s">
        <v>1297</v>
      </c>
      <c r="C723" t="s">
        <v>13</v>
      </c>
      <c r="D723" t="s">
        <v>14</v>
      </c>
      <c r="E723">
        <v>1</v>
      </c>
      <c r="F723" s="2">
        <v>39</v>
      </c>
      <c r="G723" s="3">
        <v>64.2</v>
      </c>
      <c r="H723" s="3">
        <v>0.39</v>
      </c>
      <c r="I723" s="3">
        <v>1.833</v>
      </c>
      <c r="J723" s="3">
        <v>41.222999999999999</v>
      </c>
      <c r="K723" s="4">
        <v>0.35</v>
      </c>
      <c r="L723" s="73">
        <v>74.835599999999999</v>
      </c>
    </row>
    <row r="724" spans="1:12" x14ac:dyDescent="0.35">
      <c r="A724" s="1">
        <v>40361</v>
      </c>
      <c r="B724" t="s">
        <v>131</v>
      </c>
      <c r="C724" t="s">
        <v>13</v>
      </c>
      <c r="D724" t="s">
        <v>14</v>
      </c>
      <c r="E724">
        <v>1</v>
      </c>
      <c r="F724" s="2">
        <v>563.12</v>
      </c>
      <c r="G724" s="3">
        <v>926.98220000000003</v>
      </c>
      <c r="H724" s="3">
        <v>5.6311999999999998</v>
      </c>
      <c r="I724" s="3">
        <v>26.466640000000002</v>
      </c>
      <c r="J724" s="3">
        <v>595.21784000000002</v>
      </c>
      <c r="K724" s="4">
        <v>0.35</v>
      </c>
      <c r="L724" s="73">
        <v>1080.5493095384616</v>
      </c>
    </row>
    <row r="725" spans="1:12" x14ac:dyDescent="0.35">
      <c r="A725" s="1" t="s">
        <v>1298</v>
      </c>
      <c r="B725" t="s">
        <v>1299</v>
      </c>
      <c r="C725" t="s">
        <v>17</v>
      </c>
      <c r="D725" t="s">
        <v>18</v>
      </c>
      <c r="E725">
        <v>1</v>
      </c>
      <c r="F725" s="2">
        <v>70</v>
      </c>
      <c r="G725" s="3">
        <v>115.2308</v>
      </c>
      <c r="H725" s="3">
        <v>0.70000000000000007</v>
      </c>
      <c r="I725" s="3">
        <v>3.29</v>
      </c>
      <c r="J725" s="3">
        <v>73.990000000000009</v>
      </c>
      <c r="K725" s="4">
        <v>0.34999999999999992</v>
      </c>
      <c r="L725" s="73">
        <v>134.32030769230769</v>
      </c>
    </row>
    <row r="726" spans="1:12" x14ac:dyDescent="0.35">
      <c r="A726" s="1" t="s">
        <v>1300</v>
      </c>
      <c r="B726" t="s">
        <v>1301</v>
      </c>
      <c r="C726" t="s">
        <v>26</v>
      </c>
      <c r="D726" t="s">
        <v>27</v>
      </c>
      <c r="E726">
        <v>1</v>
      </c>
      <c r="F726" s="2">
        <v>110</v>
      </c>
      <c r="G726" s="3">
        <v>181.07689999999999</v>
      </c>
      <c r="H726" s="3">
        <v>1.1000000000000001</v>
      </c>
      <c r="I726" s="3">
        <v>5.17</v>
      </c>
      <c r="J726" s="3">
        <v>116.27</v>
      </c>
      <c r="K726" s="4">
        <v>0.35000000000000003</v>
      </c>
      <c r="L726" s="73">
        <v>211.07476923076922</v>
      </c>
    </row>
    <row r="727" spans="1:12" x14ac:dyDescent="0.35">
      <c r="A727" s="1">
        <v>800015032</v>
      </c>
      <c r="B727" t="s">
        <v>1302</v>
      </c>
      <c r="C727" t="s">
        <v>363</v>
      </c>
      <c r="D727" t="s">
        <v>364</v>
      </c>
      <c r="E727">
        <v>1</v>
      </c>
      <c r="F727" s="2">
        <v>43.87</v>
      </c>
      <c r="G727" s="3">
        <v>72.216800000000006</v>
      </c>
      <c r="H727" s="3">
        <v>0.43869999999999998</v>
      </c>
      <c r="I727" s="3">
        <v>2.06189</v>
      </c>
      <c r="J727" s="3">
        <v>46.370589999999993</v>
      </c>
      <c r="K727" s="4">
        <v>0.35000000000000003</v>
      </c>
      <c r="L727" s="73">
        <v>84.180455692307675</v>
      </c>
    </row>
    <row r="728" spans="1:12" x14ac:dyDescent="0.35">
      <c r="A728" s="1">
        <v>800015101</v>
      </c>
      <c r="B728" t="s">
        <v>1303</v>
      </c>
      <c r="C728" t="s">
        <v>363</v>
      </c>
      <c r="D728" t="s">
        <v>364</v>
      </c>
      <c r="E728">
        <v>1</v>
      </c>
      <c r="F728" s="2">
        <v>9.68</v>
      </c>
      <c r="G728" s="3">
        <v>15.934799999999999</v>
      </c>
      <c r="H728" s="3">
        <v>9.6799999999999997E-2</v>
      </c>
      <c r="I728" s="3">
        <v>0.45495999999999998</v>
      </c>
      <c r="J728" s="3">
        <v>10.23176</v>
      </c>
      <c r="K728" s="4">
        <v>0.34999999999999992</v>
      </c>
      <c r="L728" s="73">
        <v>18.57457969230769</v>
      </c>
    </row>
    <row r="729" spans="1:12" x14ac:dyDescent="0.35">
      <c r="A729" s="1">
        <v>800015145</v>
      </c>
      <c r="B729" t="s">
        <v>1304</v>
      </c>
      <c r="C729" t="s">
        <v>363</v>
      </c>
      <c r="D729" t="s">
        <v>364</v>
      </c>
      <c r="E729">
        <v>1</v>
      </c>
      <c r="F729" s="2">
        <v>42.47</v>
      </c>
      <c r="G729" s="3">
        <v>69.912199999999999</v>
      </c>
      <c r="H729" s="3">
        <v>0.42470000000000002</v>
      </c>
      <c r="I729" s="3">
        <v>1.9960899999999999</v>
      </c>
      <c r="J729" s="3">
        <v>44.890790000000003</v>
      </c>
      <c r="K729" s="4">
        <v>0.35000000000000003</v>
      </c>
      <c r="L729" s="73">
        <v>81.494049538461553</v>
      </c>
    </row>
    <row r="730" spans="1:12" x14ac:dyDescent="0.35">
      <c r="A730" s="1">
        <v>800015540</v>
      </c>
      <c r="B730" t="s">
        <v>1305</v>
      </c>
      <c r="C730" t="s">
        <v>363</v>
      </c>
      <c r="D730" t="s">
        <v>364</v>
      </c>
      <c r="E730">
        <v>1</v>
      </c>
      <c r="F730" s="2">
        <v>90</v>
      </c>
      <c r="G730" s="3">
        <v>148.15379999999999</v>
      </c>
      <c r="H730" s="3">
        <v>0.9</v>
      </c>
      <c r="I730" s="3">
        <v>4.2300000000000004</v>
      </c>
      <c r="J730" s="3">
        <v>95.13000000000001</v>
      </c>
      <c r="K730" s="4">
        <v>0.35000000000000003</v>
      </c>
      <c r="L730" s="73">
        <v>172.6975384615385</v>
      </c>
    </row>
    <row r="731" spans="1:12" x14ac:dyDescent="0.35">
      <c r="A731" s="1">
        <v>500610</v>
      </c>
      <c r="B731" t="s">
        <v>1306</v>
      </c>
      <c r="C731" t="s">
        <v>13</v>
      </c>
      <c r="D731" t="s">
        <v>14</v>
      </c>
      <c r="E731">
        <v>1</v>
      </c>
      <c r="F731" s="2">
        <v>581.25</v>
      </c>
      <c r="G731" s="3">
        <v>956.82690000000002</v>
      </c>
      <c r="H731" s="3">
        <v>5.8125</v>
      </c>
      <c r="I731" s="3">
        <v>27.318750000000001</v>
      </c>
      <c r="J731" s="3">
        <v>614.38125000000002</v>
      </c>
      <c r="K731" s="4">
        <v>0.35</v>
      </c>
      <c r="L731" s="73">
        <v>1115.3382692307691</v>
      </c>
    </row>
    <row r="732" spans="1:12" x14ac:dyDescent="0.35">
      <c r="A732" s="1" t="s">
        <v>1307</v>
      </c>
      <c r="B732" t="s">
        <v>669</v>
      </c>
      <c r="C732" t="s">
        <v>26</v>
      </c>
      <c r="D732" t="s">
        <v>27</v>
      </c>
      <c r="E732">
        <v>1</v>
      </c>
      <c r="F732" s="2">
        <v>61</v>
      </c>
      <c r="G732" s="3">
        <v>100.41540000000001</v>
      </c>
      <c r="H732" s="3">
        <v>0.61</v>
      </c>
      <c r="I732" s="3">
        <v>2.867</v>
      </c>
      <c r="J732" s="3">
        <v>64.477000000000004</v>
      </c>
      <c r="K732" s="4">
        <v>0.34999999999999992</v>
      </c>
      <c r="L732" s="73">
        <v>117.05055384615383</v>
      </c>
    </row>
    <row r="733" spans="1:12" x14ac:dyDescent="0.35">
      <c r="A733" s="1" t="s">
        <v>1308</v>
      </c>
      <c r="B733" t="s">
        <v>1309</v>
      </c>
      <c r="C733" t="s">
        <v>363</v>
      </c>
      <c r="D733" t="s">
        <v>364</v>
      </c>
      <c r="E733">
        <v>1</v>
      </c>
      <c r="F733" s="2">
        <v>400</v>
      </c>
      <c r="G733" s="3">
        <v>658.4615</v>
      </c>
      <c r="H733" s="3">
        <v>4</v>
      </c>
      <c r="I733" s="3">
        <v>18.8</v>
      </c>
      <c r="J733" s="3">
        <v>422.8</v>
      </c>
      <c r="K733" s="4">
        <v>0.35</v>
      </c>
      <c r="L733" s="73">
        <v>767.54461538461533</v>
      </c>
    </row>
    <row r="734" spans="1:12" x14ac:dyDescent="0.35">
      <c r="A734" s="1">
        <v>6888</v>
      </c>
      <c r="B734" t="s">
        <v>1310</v>
      </c>
      <c r="C734" t="s">
        <v>46</v>
      </c>
      <c r="D734" t="s">
        <v>47</v>
      </c>
      <c r="E734">
        <v>1</v>
      </c>
      <c r="F734" s="2">
        <v>245</v>
      </c>
      <c r="G734" s="3">
        <v>403.30770000000001</v>
      </c>
      <c r="H734" s="3">
        <v>2.4500000000000002</v>
      </c>
      <c r="I734" s="3">
        <v>11.515000000000001</v>
      </c>
      <c r="J734" s="3">
        <v>258.96499999999997</v>
      </c>
      <c r="K734" s="4">
        <v>0.34999999999999992</v>
      </c>
      <c r="L734" s="73">
        <v>470.12107692307683</v>
      </c>
    </row>
    <row r="735" spans="1:12" x14ac:dyDescent="0.35">
      <c r="A735" s="1" t="s">
        <v>1311</v>
      </c>
      <c r="B735" t="s">
        <v>1312</v>
      </c>
      <c r="C735" t="s">
        <v>13</v>
      </c>
      <c r="D735" t="s">
        <v>14</v>
      </c>
      <c r="E735">
        <v>1</v>
      </c>
      <c r="F735" s="2">
        <v>2074</v>
      </c>
      <c r="G735" s="3">
        <v>3414.1230999999998</v>
      </c>
      <c r="H735" s="3">
        <v>20.740000000000002</v>
      </c>
      <c r="I735" s="3">
        <v>97.477999999999994</v>
      </c>
      <c r="J735" s="3">
        <v>2192.2179999999998</v>
      </c>
      <c r="K735" s="4">
        <v>0.35</v>
      </c>
      <c r="L735" s="73">
        <v>3979.7188307692304</v>
      </c>
    </row>
    <row r="736" spans="1:12" x14ac:dyDescent="0.35">
      <c r="A736" s="1" t="s">
        <v>1313</v>
      </c>
      <c r="B736" t="s">
        <v>1314</v>
      </c>
      <c r="C736" t="s">
        <v>363</v>
      </c>
      <c r="D736" t="s">
        <v>364</v>
      </c>
      <c r="E736">
        <v>1</v>
      </c>
      <c r="F736" s="2">
        <v>11.2</v>
      </c>
      <c r="G736" s="3">
        <v>18.436900000000001</v>
      </c>
      <c r="H736" s="3">
        <v>0.11199999999999999</v>
      </c>
      <c r="I736" s="3">
        <v>0.52639999999999998</v>
      </c>
      <c r="J736" s="3">
        <v>11.8384</v>
      </c>
      <c r="K736" s="4">
        <v>0.35</v>
      </c>
      <c r="L736" s="73">
        <v>21.491249230769228</v>
      </c>
    </row>
    <row r="737" spans="1:12" x14ac:dyDescent="0.35">
      <c r="A737" s="1" t="s">
        <v>1315</v>
      </c>
      <c r="B737" t="s">
        <v>1316</v>
      </c>
      <c r="C737" t="s">
        <v>34</v>
      </c>
      <c r="D737" t="s">
        <v>35</v>
      </c>
      <c r="E737">
        <v>1</v>
      </c>
      <c r="F737" s="2">
        <v>3500</v>
      </c>
      <c r="G737" s="3">
        <v>5761.5384999999997</v>
      </c>
      <c r="H737" s="3">
        <v>35</v>
      </c>
      <c r="I737" s="3">
        <v>164.5</v>
      </c>
      <c r="J737" s="3">
        <v>3699.5</v>
      </c>
      <c r="K737" s="4">
        <v>0.34999999999999992</v>
      </c>
      <c r="L737" s="73">
        <v>6716.0153846153844</v>
      </c>
    </row>
    <row r="738" spans="1:12" x14ac:dyDescent="0.35">
      <c r="A738" s="1" t="s">
        <v>1317</v>
      </c>
      <c r="B738" t="s">
        <v>1318</v>
      </c>
      <c r="C738" t="s">
        <v>46</v>
      </c>
      <c r="D738" t="s">
        <v>47</v>
      </c>
      <c r="E738">
        <v>1</v>
      </c>
      <c r="F738" s="2">
        <v>88</v>
      </c>
      <c r="G738" s="3">
        <v>144.86150000000001</v>
      </c>
      <c r="H738" s="3">
        <v>0.88</v>
      </c>
      <c r="I738" s="3">
        <v>4.1360000000000001</v>
      </c>
      <c r="J738" s="3">
        <v>93.015999999999991</v>
      </c>
      <c r="K738" s="4">
        <v>0.35</v>
      </c>
      <c r="L738" s="73">
        <v>168.85981538461536</v>
      </c>
    </row>
    <row r="739" spans="1:12" x14ac:dyDescent="0.35">
      <c r="A739" s="1" t="s">
        <v>1319</v>
      </c>
      <c r="B739" t="s">
        <v>1320</v>
      </c>
      <c r="C739" t="s">
        <v>363</v>
      </c>
      <c r="D739" t="s">
        <v>364</v>
      </c>
      <c r="E739">
        <v>1</v>
      </c>
      <c r="F739" s="2">
        <v>165</v>
      </c>
      <c r="G739" s="3">
        <v>271.61540000000002</v>
      </c>
      <c r="H739" s="3">
        <v>1.6500000000000001</v>
      </c>
      <c r="I739" s="3">
        <v>7.7549999999999999</v>
      </c>
      <c r="J739" s="3">
        <v>174.405</v>
      </c>
      <c r="K739" s="4">
        <v>0.35000000000000003</v>
      </c>
      <c r="L739" s="73">
        <v>316.61215384615389</v>
      </c>
    </row>
    <row r="740" spans="1:12" x14ac:dyDescent="0.35">
      <c r="A740" s="1" t="s">
        <v>1321</v>
      </c>
      <c r="B740" t="s">
        <v>1322</v>
      </c>
      <c r="C740" t="s">
        <v>363</v>
      </c>
      <c r="D740" t="s">
        <v>364</v>
      </c>
      <c r="E740">
        <v>1</v>
      </c>
      <c r="F740" s="2">
        <v>250</v>
      </c>
      <c r="G740" s="3">
        <v>411.5385</v>
      </c>
      <c r="H740" s="3">
        <v>2.5</v>
      </c>
      <c r="I740" s="3">
        <v>11.75</v>
      </c>
      <c r="J740" s="3">
        <v>264.25</v>
      </c>
      <c r="K740" s="4">
        <v>0.35000000000000003</v>
      </c>
      <c r="L740" s="73">
        <v>479.71538461538461</v>
      </c>
    </row>
    <row r="741" spans="1:12" x14ac:dyDescent="0.35">
      <c r="A741" s="1" t="s">
        <v>1323</v>
      </c>
      <c r="B741" t="s">
        <v>1324</v>
      </c>
      <c r="C741" t="s">
        <v>26</v>
      </c>
      <c r="D741" t="s">
        <v>27</v>
      </c>
      <c r="E741">
        <v>1</v>
      </c>
      <c r="F741" s="2">
        <v>20.25</v>
      </c>
      <c r="G741" s="3">
        <v>33.334600000000002</v>
      </c>
      <c r="H741" s="3">
        <v>0.20250000000000001</v>
      </c>
      <c r="I741" s="3">
        <v>0.95174999999999998</v>
      </c>
      <c r="J741" s="3">
        <v>21.404250000000001</v>
      </c>
      <c r="K741" s="4">
        <v>0.35000000000000003</v>
      </c>
      <c r="L741" s="73">
        <v>38.85694615384616</v>
      </c>
    </row>
    <row r="742" spans="1:12" x14ac:dyDescent="0.35">
      <c r="A742" s="1" t="s">
        <v>1325</v>
      </c>
      <c r="B742" t="s">
        <v>828</v>
      </c>
      <c r="C742" t="s">
        <v>26</v>
      </c>
      <c r="D742" t="s">
        <v>27</v>
      </c>
      <c r="E742">
        <v>1</v>
      </c>
      <c r="F742" s="2">
        <v>292.05</v>
      </c>
      <c r="G742" s="3">
        <v>480.75920000000002</v>
      </c>
      <c r="H742" s="3">
        <v>2.9205000000000001</v>
      </c>
      <c r="I742" s="3">
        <v>13.72635</v>
      </c>
      <c r="J742" s="3">
        <v>308.69685000000004</v>
      </c>
      <c r="K742" s="4">
        <v>0.35</v>
      </c>
      <c r="L742" s="73">
        <v>560.40351230769238</v>
      </c>
    </row>
    <row r="743" spans="1:12" x14ac:dyDescent="0.35">
      <c r="A743" s="1" t="s">
        <v>1326</v>
      </c>
      <c r="B743" t="s">
        <v>1327</v>
      </c>
      <c r="C743" t="s">
        <v>26</v>
      </c>
      <c r="D743" t="s">
        <v>27</v>
      </c>
      <c r="E743">
        <v>1</v>
      </c>
      <c r="F743" s="2">
        <v>66.150000000000006</v>
      </c>
      <c r="G743" s="3">
        <v>108.8931</v>
      </c>
      <c r="H743" s="3">
        <v>0.66150000000000009</v>
      </c>
      <c r="I743" s="3">
        <v>3.1090500000000003</v>
      </c>
      <c r="J743" s="3">
        <v>69.920550000000006</v>
      </c>
      <c r="K743" s="4">
        <v>0.35</v>
      </c>
      <c r="L743" s="73">
        <v>126.93269076923077</v>
      </c>
    </row>
    <row r="744" spans="1:12" x14ac:dyDescent="0.35">
      <c r="A744" s="1" t="s">
        <v>1328</v>
      </c>
      <c r="B744" t="s">
        <v>1329</v>
      </c>
      <c r="C744" t="s">
        <v>363</v>
      </c>
      <c r="D744" t="s">
        <v>364</v>
      </c>
      <c r="E744">
        <v>1</v>
      </c>
      <c r="F744" s="2">
        <v>40</v>
      </c>
      <c r="G744" s="3">
        <v>65.846199999999996</v>
      </c>
      <c r="H744" s="3">
        <v>0.4</v>
      </c>
      <c r="I744" s="3">
        <v>1.88</v>
      </c>
      <c r="J744" s="3">
        <v>42.28</v>
      </c>
      <c r="K744" s="4">
        <v>0.34999999999999992</v>
      </c>
      <c r="L744" s="73">
        <v>76.754461538461527</v>
      </c>
    </row>
    <row r="745" spans="1:12" x14ac:dyDescent="0.35">
      <c r="A745" s="1" t="s">
        <v>1330</v>
      </c>
      <c r="B745" t="s">
        <v>1331</v>
      </c>
      <c r="C745" t="s">
        <v>26</v>
      </c>
      <c r="D745" t="s">
        <v>27</v>
      </c>
      <c r="E745">
        <v>1</v>
      </c>
      <c r="F745" s="2">
        <v>1142.0999999999999</v>
      </c>
      <c r="G745" s="3">
        <v>1880.0723</v>
      </c>
      <c r="H745" s="3">
        <v>11.420999999999999</v>
      </c>
      <c r="I745" s="3">
        <v>53.678699999999999</v>
      </c>
      <c r="J745" s="3">
        <v>1207.1996999999999</v>
      </c>
      <c r="K745" s="4">
        <v>0.35</v>
      </c>
      <c r="L745" s="73">
        <v>2191.5317630769227</v>
      </c>
    </row>
    <row r="746" spans="1:12" x14ac:dyDescent="0.35">
      <c r="A746" s="1" t="s">
        <v>1332</v>
      </c>
      <c r="B746" t="s">
        <v>1333</v>
      </c>
      <c r="C746" t="s">
        <v>26</v>
      </c>
      <c r="D746" t="s">
        <v>27</v>
      </c>
      <c r="E746">
        <v>1</v>
      </c>
      <c r="F746" s="2">
        <v>108.9</v>
      </c>
      <c r="G746" s="3">
        <v>179.2662</v>
      </c>
      <c r="H746" s="3">
        <v>1.0890000000000002</v>
      </c>
      <c r="I746" s="3">
        <v>5.1183000000000005</v>
      </c>
      <c r="J746" s="3">
        <v>115.10730000000001</v>
      </c>
      <c r="K746" s="4">
        <v>0.35</v>
      </c>
      <c r="L746" s="73">
        <v>208.96402153846157</v>
      </c>
    </row>
    <row r="747" spans="1:12" x14ac:dyDescent="0.35">
      <c r="A747" s="1" t="s">
        <v>1334</v>
      </c>
      <c r="B747" t="s">
        <v>1335</v>
      </c>
      <c r="C747" t="s">
        <v>17</v>
      </c>
      <c r="D747" t="s">
        <v>18</v>
      </c>
      <c r="E747">
        <v>1</v>
      </c>
      <c r="F747" s="2">
        <v>1887.43</v>
      </c>
      <c r="G747" s="3">
        <v>3107.0001999999999</v>
      </c>
      <c r="H747" s="3">
        <v>18.874300000000002</v>
      </c>
      <c r="I747" s="3">
        <v>88.709209999999999</v>
      </c>
      <c r="J747" s="3">
        <v>1995.01351</v>
      </c>
      <c r="K747" s="4">
        <v>0.35000000000000003</v>
      </c>
      <c r="L747" s="73">
        <v>3621.7168335384617</v>
      </c>
    </row>
    <row r="748" spans="1:12" x14ac:dyDescent="0.35">
      <c r="A748" s="1" t="s">
        <v>1336</v>
      </c>
      <c r="B748" t="s">
        <v>1337</v>
      </c>
      <c r="C748" t="s">
        <v>26</v>
      </c>
      <c r="D748" t="s">
        <v>27</v>
      </c>
      <c r="E748">
        <v>1</v>
      </c>
      <c r="F748" s="2">
        <v>675</v>
      </c>
      <c r="G748" s="3">
        <v>1111.1538</v>
      </c>
      <c r="H748" s="3">
        <v>6.75</v>
      </c>
      <c r="I748" s="3">
        <v>31.725000000000001</v>
      </c>
      <c r="J748" s="3">
        <v>713.47500000000002</v>
      </c>
      <c r="K748" s="4">
        <v>0.35</v>
      </c>
      <c r="L748" s="73">
        <v>1295.2315384615385</v>
      </c>
    </row>
    <row r="749" spans="1:12" x14ac:dyDescent="0.35">
      <c r="A749" s="1" t="s">
        <v>1338</v>
      </c>
      <c r="B749" t="s">
        <v>1339</v>
      </c>
      <c r="C749" t="s">
        <v>363</v>
      </c>
      <c r="D749" t="s">
        <v>364</v>
      </c>
      <c r="E749">
        <v>1</v>
      </c>
      <c r="F749" s="2">
        <v>16.8</v>
      </c>
      <c r="G749" s="3">
        <v>27.6554</v>
      </c>
      <c r="H749" s="3">
        <v>0.16800000000000001</v>
      </c>
      <c r="I749" s="3">
        <v>0.78960000000000008</v>
      </c>
      <c r="J749" s="3">
        <v>17.7576</v>
      </c>
      <c r="K749" s="4">
        <v>0.35</v>
      </c>
      <c r="L749" s="73">
        <v>32.236873846153841</v>
      </c>
    </row>
    <row r="750" spans="1:12" x14ac:dyDescent="0.35">
      <c r="A750" s="1" t="s">
        <v>1340</v>
      </c>
      <c r="B750" t="s">
        <v>1341</v>
      </c>
      <c r="C750" t="s">
        <v>26</v>
      </c>
      <c r="D750" t="s">
        <v>27</v>
      </c>
      <c r="E750">
        <v>1</v>
      </c>
      <c r="F750" s="2">
        <v>68.400000000000006</v>
      </c>
      <c r="G750" s="3">
        <v>112.59690000000001</v>
      </c>
      <c r="H750" s="3">
        <v>0.68400000000000005</v>
      </c>
      <c r="I750" s="3">
        <v>3.2148000000000003</v>
      </c>
      <c r="J750" s="3">
        <v>72.2988</v>
      </c>
      <c r="K750" s="4">
        <v>0.34999999999999992</v>
      </c>
      <c r="L750" s="73">
        <v>131.25012923076923</v>
      </c>
    </row>
    <row r="751" spans="1:12" x14ac:dyDescent="0.35">
      <c r="A751" s="1" t="s">
        <v>1342</v>
      </c>
      <c r="B751" t="s">
        <v>1343</v>
      </c>
      <c r="C751" t="s">
        <v>26</v>
      </c>
      <c r="D751" t="s">
        <v>27</v>
      </c>
      <c r="E751">
        <v>1</v>
      </c>
      <c r="F751" s="2">
        <v>2152.11</v>
      </c>
      <c r="G751" s="3">
        <v>3542.7042000000001</v>
      </c>
      <c r="H751" s="3">
        <v>21.521100000000001</v>
      </c>
      <c r="I751" s="3">
        <v>101.14917000000001</v>
      </c>
      <c r="J751" s="3">
        <v>2274.7802700000002</v>
      </c>
      <c r="K751" s="4">
        <v>0.35</v>
      </c>
      <c r="L751" s="73">
        <v>4129.6011055384615</v>
      </c>
    </row>
    <row r="752" spans="1:12" x14ac:dyDescent="0.35">
      <c r="A752" s="1" t="s">
        <v>1344</v>
      </c>
      <c r="B752" t="s">
        <v>1149</v>
      </c>
      <c r="C752" t="s">
        <v>26</v>
      </c>
      <c r="D752" t="s">
        <v>27</v>
      </c>
      <c r="E752">
        <v>1</v>
      </c>
      <c r="F752" s="2">
        <v>23.46</v>
      </c>
      <c r="G752" s="3">
        <v>38.6188</v>
      </c>
      <c r="H752" s="3">
        <v>0.2346</v>
      </c>
      <c r="I752" s="3">
        <v>1.1026199999999999</v>
      </c>
      <c r="J752" s="3">
        <v>24.797220000000003</v>
      </c>
      <c r="K752" s="4">
        <v>0.34999999999999992</v>
      </c>
      <c r="L752" s="73">
        <v>45.016491692307696</v>
      </c>
    </row>
    <row r="753" spans="1:12" x14ac:dyDescent="0.35">
      <c r="A753" s="1" t="s">
        <v>1345</v>
      </c>
      <c r="B753" t="s">
        <v>1346</v>
      </c>
      <c r="C753" t="s">
        <v>26</v>
      </c>
      <c r="D753" t="s">
        <v>27</v>
      </c>
      <c r="E753">
        <v>1</v>
      </c>
      <c r="F753" s="2">
        <v>65.25</v>
      </c>
      <c r="G753" s="3">
        <v>107.4115</v>
      </c>
      <c r="H753" s="3">
        <v>0.65249999999999997</v>
      </c>
      <c r="I753" s="3">
        <v>3.0667499999999999</v>
      </c>
      <c r="J753" s="3">
        <v>68.969250000000002</v>
      </c>
      <c r="K753" s="4">
        <v>0.35</v>
      </c>
      <c r="L753" s="73">
        <v>125.20571538461539</v>
      </c>
    </row>
    <row r="754" spans="1:12" x14ac:dyDescent="0.35">
      <c r="A754" s="1" t="s">
        <v>1347</v>
      </c>
      <c r="B754" t="s">
        <v>1348</v>
      </c>
      <c r="C754" t="s">
        <v>26</v>
      </c>
      <c r="D754" t="s">
        <v>27</v>
      </c>
      <c r="E754">
        <v>1</v>
      </c>
      <c r="F754" s="2">
        <v>54</v>
      </c>
      <c r="G754" s="3">
        <v>88.892300000000006</v>
      </c>
      <c r="H754" s="3">
        <v>0.54</v>
      </c>
      <c r="I754" s="3">
        <v>2.5379999999999998</v>
      </c>
      <c r="J754" s="3">
        <v>57.077999999999996</v>
      </c>
      <c r="K754" s="4">
        <v>0.35</v>
      </c>
      <c r="L754" s="73">
        <v>103.61852307692307</v>
      </c>
    </row>
    <row r="755" spans="1:12" x14ac:dyDescent="0.35">
      <c r="A755" s="1" t="s">
        <v>1349</v>
      </c>
      <c r="B755" t="s">
        <v>892</v>
      </c>
      <c r="C755" t="s">
        <v>26</v>
      </c>
      <c r="D755" t="s">
        <v>27</v>
      </c>
      <c r="E755">
        <v>1</v>
      </c>
      <c r="F755" s="2">
        <v>21.6</v>
      </c>
      <c r="G755" s="3">
        <v>35.556899999999999</v>
      </c>
      <c r="H755" s="3">
        <v>0.21600000000000003</v>
      </c>
      <c r="I755" s="3">
        <v>1.0152000000000001</v>
      </c>
      <c r="J755" s="3">
        <v>22.831200000000003</v>
      </c>
      <c r="K755" s="4">
        <v>0.35000000000000003</v>
      </c>
      <c r="L755" s="73">
        <v>41.447409230769239</v>
      </c>
    </row>
    <row r="756" spans="1:12" x14ac:dyDescent="0.35">
      <c r="A756" s="1" t="s">
        <v>1350</v>
      </c>
      <c r="B756" t="s">
        <v>1026</v>
      </c>
      <c r="C756" t="s">
        <v>26</v>
      </c>
      <c r="D756" t="s">
        <v>27</v>
      </c>
      <c r="E756">
        <v>1</v>
      </c>
      <c r="F756" s="2">
        <v>166.98</v>
      </c>
      <c r="G756" s="3">
        <v>274.87479999999999</v>
      </c>
      <c r="H756" s="3">
        <v>1.6698</v>
      </c>
      <c r="I756" s="3">
        <v>7.8480599999999994</v>
      </c>
      <c r="J756" s="3">
        <v>176.49786</v>
      </c>
      <c r="K756" s="4">
        <v>0.34999999999999992</v>
      </c>
      <c r="L756" s="73">
        <v>320.41149969230764</v>
      </c>
    </row>
    <row r="757" spans="1:12" x14ac:dyDescent="0.35">
      <c r="A757" s="1" t="s">
        <v>1351</v>
      </c>
      <c r="B757" t="s">
        <v>719</v>
      </c>
      <c r="C757" t="s">
        <v>26</v>
      </c>
      <c r="D757" t="s">
        <v>27</v>
      </c>
      <c r="E757">
        <v>1</v>
      </c>
      <c r="F757" s="2">
        <v>241.5</v>
      </c>
      <c r="G757" s="3">
        <v>397.5462</v>
      </c>
      <c r="H757" s="3">
        <v>2.415</v>
      </c>
      <c r="I757" s="3">
        <v>11.3505</v>
      </c>
      <c r="J757" s="3">
        <v>255.2655</v>
      </c>
      <c r="K757" s="4">
        <v>0.34999999999999992</v>
      </c>
      <c r="L757" s="73">
        <v>463.4050615384615</v>
      </c>
    </row>
    <row r="758" spans="1:12" x14ac:dyDescent="0.35">
      <c r="A758" s="1" t="s">
        <v>1352</v>
      </c>
      <c r="B758" t="s">
        <v>1353</v>
      </c>
      <c r="C758" t="s">
        <v>26</v>
      </c>
      <c r="D758" t="s">
        <v>27</v>
      </c>
      <c r="E758">
        <v>1</v>
      </c>
      <c r="F758" s="2">
        <v>100.05</v>
      </c>
      <c r="G758" s="3">
        <v>164.6977</v>
      </c>
      <c r="H758" s="3">
        <v>1.0004999999999999</v>
      </c>
      <c r="I758" s="3">
        <v>4.70235</v>
      </c>
      <c r="J758" s="3">
        <v>105.75285</v>
      </c>
      <c r="K758" s="4">
        <v>0.35000000000000003</v>
      </c>
      <c r="L758" s="73">
        <v>191.98209692307691</v>
      </c>
    </row>
    <row r="759" spans="1:12" x14ac:dyDescent="0.35">
      <c r="A759" s="1" t="s">
        <v>1354</v>
      </c>
      <c r="B759" t="s">
        <v>1355</v>
      </c>
      <c r="C759" t="s">
        <v>26</v>
      </c>
      <c r="D759" t="s">
        <v>27</v>
      </c>
      <c r="E759">
        <v>1</v>
      </c>
      <c r="F759" s="2">
        <v>694.14</v>
      </c>
      <c r="G759" s="3">
        <v>1142.6612</v>
      </c>
      <c r="H759" s="3">
        <v>6.9413999999999998</v>
      </c>
      <c r="I759" s="3">
        <v>32.624580000000002</v>
      </c>
      <c r="J759" s="3">
        <v>733.70598000000007</v>
      </c>
      <c r="K759" s="4">
        <v>0.35000000000000003</v>
      </c>
      <c r="L759" s="73">
        <v>1331.9585483076926</v>
      </c>
    </row>
    <row r="760" spans="1:12" x14ac:dyDescent="0.35">
      <c r="A760" s="1" t="s">
        <v>1356</v>
      </c>
      <c r="B760" t="s">
        <v>1357</v>
      </c>
      <c r="C760" t="s">
        <v>26</v>
      </c>
      <c r="D760" t="s">
        <v>27</v>
      </c>
      <c r="E760">
        <v>1</v>
      </c>
      <c r="F760" s="2">
        <v>312.57</v>
      </c>
      <c r="G760" s="3">
        <v>514.53830000000005</v>
      </c>
      <c r="H760" s="3">
        <v>3.1257000000000001</v>
      </c>
      <c r="I760" s="3">
        <v>14.69079</v>
      </c>
      <c r="J760" s="3">
        <v>330.38648999999998</v>
      </c>
      <c r="K760" s="4">
        <v>0.35</v>
      </c>
      <c r="L760" s="73">
        <v>599.77855107692301</v>
      </c>
    </row>
    <row r="761" spans="1:12" x14ac:dyDescent="0.35">
      <c r="A761" s="1" t="s">
        <v>1358</v>
      </c>
      <c r="B761" t="s">
        <v>1359</v>
      </c>
      <c r="C761" t="s">
        <v>26</v>
      </c>
      <c r="D761" t="s">
        <v>27</v>
      </c>
      <c r="E761">
        <v>1</v>
      </c>
      <c r="F761" s="2">
        <v>371.91</v>
      </c>
      <c r="G761" s="3">
        <v>612.22109999999998</v>
      </c>
      <c r="H761" s="3">
        <v>3.7191000000000005</v>
      </c>
      <c r="I761" s="3">
        <v>17.479770000000002</v>
      </c>
      <c r="J761" s="3">
        <v>393.10887000000002</v>
      </c>
      <c r="K761" s="4">
        <v>0.35000000000000003</v>
      </c>
      <c r="L761" s="73">
        <v>713.64379476923079</v>
      </c>
    </row>
    <row r="762" spans="1:12" x14ac:dyDescent="0.35">
      <c r="A762" s="1" t="s">
        <v>1360</v>
      </c>
      <c r="B762" t="s">
        <v>1361</v>
      </c>
      <c r="C762" t="s">
        <v>26</v>
      </c>
      <c r="D762" t="s">
        <v>27</v>
      </c>
      <c r="E762">
        <v>1</v>
      </c>
      <c r="F762" s="2">
        <v>94.95</v>
      </c>
      <c r="G762" s="3">
        <v>156.3023</v>
      </c>
      <c r="H762" s="3">
        <v>0.94950000000000001</v>
      </c>
      <c r="I762" s="3">
        <v>4.46265</v>
      </c>
      <c r="J762" s="3">
        <v>100.36215</v>
      </c>
      <c r="K762" s="4">
        <v>0.35</v>
      </c>
      <c r="L762" s="73">
        <v>182.19590307692309</v>
      </c>
    </row>
    <row r="763" spans="1:12" x14ac:dyDescent="0.35">
      <c r="A763" s="1" t="s">
        <v>1362</v>
      </c>
      <c r="B763" t="s">
        <v>776</v>
      </c>
      <c r="C763" t="s">
        <v>26</v>
      </c>
      <c r="D763" t="s">
        <v>27</v>
      </c>
      <c r="E763">
        <v>1</v>
      </c>
      <c r="F763" s="2">
        <v>7832.19</v>
      </c>
      <c r="G763" s="3">
        <v>12892.989</v>
      </c>
      <c r="H763" s="3">
        <v>78.321899999999999</v>
      </c>
      <c r="I763" s="3">
        <v>368.11293000000001</v>
      </c>
      <c r="J763" s="3">
        <v>8278.6248299999988</v>
      </c>
      <c r="K763" s="4">
        <v>0.35</v>
      </c>
      <c r="L763" s="73">
        <v>15028.888152923075</v>
      </c>
    </row>
    <row r="764" spans="1:12" x14ac:dyDescent="0.35">
      <c r="A764" s="1" t="s">
        <v>1363</v>
      </c>
      <c r="B764" t="s">
        <v>463</v>
      </c>
      <c r="C764" t="s">
        <v>26</v>
      </c>
      <c r="D764" t="s">
        <v>27</v>
      </c>
      <c r="E764">
        <v>1</v>
      </c>
      <c r="F764" s="2">
        <v>6542.58</v>
      </c>
      <c r="G764" s="3">
        <v>10770.093000000001</v>
      </c>
      <c r="H764" s="3">
        <v>65.425799999999995</v>
      </c>
      <c r="I764" s="3">
        <v>307.50126</v>
      </c>
      <c r="J764" s="3">
        <v>6915.5070599999999</v>
      </c>
      <c r="K764" s="4">
        <v>0.35000000000000003</v>
      </c>
      <c r="L764" s="73">
        <v>12554.305124307692</v>
      </c>
    </row>
    <row r="765" spans="1:12" x14ac:dyDescent="0.35">
      <c r="A765" s="1" t="s">
        <v>1364</v>
      </c>
      <c r="B765" t="s">
        <v>1365</v>
      </c>
      <c r="C765" t="s">
        <v>26</v>
      </c>
      <c r="D765" t="s">
        <v>27</v>
      </c>
      <c r="E765">
        <v>1</v>
      </c>
      <c r="F765" s="2">
        <v>1784.25</v>
      </c>
      <c r="G765" s="3">
        <v>2937.15</v>
      </c>
      <c r="H765" s="3">
        <v>17.842500000000001</v>
      </c>
      <c r="I765" s="3">
        <v>83.859750000000005</v>
      </c>
      <c r="J765" s="3">
        <v>1885.95225</v>
      </c>
      <c r="K765" s="4">
        <v>0.35000000000000003</v>
      </c>
      <c r="L765" s="73">
        <v>3423.7287000000001</v>
      </c>
    </row>
    <row r="766" spans="1:12" x14ac:dyDescent="0.35">
      <c r="A766" s="1" t="s">
        <v>1366</v>
      </c>
      <c r="B766" t="s">
        <v>1367</v>
      </c>
      <c r="C766" t="s">
        <v>363</v>
      </c>
      <c r="D766" t="s">
        <v>364</v>
      </c>
      <c r="E766">
        <v>1</v>
      </c>
      <c r="F766" s="2">
        <v>760</v>
      </c>
      <c r="G766" s="3">
        <v>1251.0769</v>
      </c>
      <c r="H766" s="3">
        <v>7.6000000000000005</v>
      </c>
      <c r="I766" s="3">
        <v>35.72</v>
      </c>
      <c r="J766" s="3">
        <v>803.32</v>
      </c>
      <c r="K766" s="4">
        <v>0.34999999999999992</v>
      </c>
      <c r="L766" s="73">
        <v>1458.3347692307691</v>
      </c>
    </row>
    <row r="767" spans="1:12" x14ac:dyDescent="0.35">
      <c r="A767" s="1" t="s">
        <v>1368</v>
      </c>
      <c r="B767" t="s">
        <v>1369</v>
      </c>
      <c r="C767" t="s">
        <v>363</v>
      </c>
      <c r="D767" t="s">
        <v>364</v>
      </c>
      <c r="E767">
        <v>1</v>
      </c>
      <c r="F767" s="2">
        <v>320</v>
      </c>
      <c r="G767" s="3">
        <v>526.76919999999996</v>
      </c>
      <c r="H767" s="3">
        <v>3.2</v>
      </c>
      <c r="I767" s="3">
        <v>15.04</v>
      </c>
      <c r="J767" s="3">
        <v>338.24</v>
      </c>
      <c r="K767" s="4">
        <v>0.34999999999999992</v>
      </c>
      <c r="L767" s="73">
        <v>614.03569230769222</v>
      </c>
    </row>
    <row r="768" spans="1:12" x14ac:dyDescent="0.35">
      <c r="A768" s="1" t="s">
        <v>1370</v>
      </c>
      <c r="B768" t="s">
        <v>1371</v>
      </c>
      <c r="C768" t="s">
        <v>26</v>
      </c>
      <c r="D768" t="s">
        <v>27</v>
      </c>
      <c r="E768">
        <v>1</v>
      </c>
      <c r="F768" s="2">
        <v>31</v>
      </c>
      <c r="G768" s="3">
        <v>51.030799999999999</v>
      </c>
      <c r="H768" s="3">
        <v>0.31</v>
      </c>
      <c r="I768" s="3">
        <v>1.4570000000000001</v>
      </c>
      <c r="J768" s="3">
        <v>32.766999999999996</v>
      </c>
      <c r="K768" s="4">
        <v>0.35000000000000003</v>
      </c>
      <c r="L768" s="73">
        <v>59.484707692307687</v>
      </c>
    </row>
    <row r="769" spans="1:12" x14ac:dyDescent="0.35">
      <c r="A769" s="1" t="s">
        <v>1372</v>
      </c>
      <c r="B769" t="s">
        <v>1373</v>
      </c>
      <c r="C769" t="s">
        <v>26</v>
      </c>
      <c r="D769" t="s">
        <v>27</v>
      </c>
      <c r="E769">
        <v>1</v>
      </c>
      <c r="F769" s="2">
        <v>479.55</v>
      </c>
      <c r="G769" s="3">
        <v>789.41309999999999</v>
      </c>
      <c r="H769" s="3">
        <v>4.7955000000000005</v>
      </c>
      <c r="I769" s="3">
        <v>22.53885</v>
      </c>
      <c r="J769" s="3">
        <v>506.88435000000004</v>
      </c>
      <c r="K769" s="4">
        <v>0.34999999999999992</v>
      </c>
      <c r="L769" s="73">
        <v>920.19005076923077</v>
      </c>
    </row>
    <row r="770" spans="1:12" x14ac:dyDescent="0.35">
      <c r="A770" s="1" t="s">
        <v>1374</v>
      </c>
      <c r="B770" t="s">
        <v>630</v>
      </c>
      <c r="C770" t="s">
        <v>26</v>
      </c>
      <c r="D770" t="s">
        <v>27</v>
      </c>
      <c r="E770">
        <v>1</v>
      </c>
      <c r="F770" s="2">
        <v>8977.5</v>
      </c>
      <c r="G770" s="3">
        <v>14778.346</v>
      </c>
      <c r="H770" s="3">
        <v>89.775000000000006</v>
      </c>
      <c r="I770" s="3">
        <v>421.9425</v>
      </c>
      <c r="J770" s="3">
        <v>9489.2174999999988</v>
      </c>
      <c r="K770" s="4">
        <v>0.35</v>
      </c>
      <c r="L770" s="73">
        <v>17226.579461538458</v>
      </c>
    </row>
    <row r="771" spans="1:12" x14ac:dyDescent="0.35">
      <c r="A771" s="1" t="s">
        <v>1375</v>
      </c>
      <c r="B771" t="s">
        <v>1376</v>
      </c>
      <c r="C771" t="s">
        <v>26</v>
      </c>
      <c r="D771" t="s">
        <v>27</v>
      </c>
      <c r="E771">
        <v>1</v>
      </c>
      <c r="F771" s="2">
        <v>1238.55</v>
      </c>
      <c r="G771" s="3">
        <v>2038.8438000000001</v>
      </c>
      <c r="H771" s="3">
        <v>12.3855</v>
      </c>
      <c r="I771" s="3">
        <v>58.211849999999998</v>
      </c>
      <c r="J771" s="3">
        <v>1309.14735</v>
      </c>
      <c r="K771" s="4">
        <v>0.35</v>
      </c>
      <c r="L771" s="73">
        <v>2376.6059584615382</v>
      </c>
    </row>
    <row r="772" spans="1:12" x14ac:dyDescent="0.35">
      <c r="A772" s="1" t="s">
        <v>1377</v>
      </c>
      <c r="B772" t="s">
        <v>1378</v>
      </c>
      <c r="C772" t="s">
        <v>26</v>
      </c>
      <c r="D772" t="s">
        <v>27</v>
      </c>
      <c r="E772">
        <v>1</v>
      </c>
      <c r="F772" s="2">
        <v>28.8</v>
      </c>
      <c r="G772" s="3">
        <v>47.409199999999998</v>
      </c>
      <c r="H772" s="3">
        <v>0.28800000000000003</v>
      </c>
      <c r="I772" s="3">
        <v>1.3536000000000001</v>
      </c>
      <c r="J772" s="3">
        <v>30.441600000000001</v>
      </c>
      <c r="K772" s="4">
        <v>0.34999999999999992</v>
      </c>
      <c r="L772" s="73">
        <v>55.263212307692307</v>
      </c>
    </row>
    <row r="773" spans="1:12" x14ac:dyDescent="0.35">
      <c r="A773" s="1" t="s">
        <v>1379</v>
      </c>
      <c r="B773" t="s">
        <v>1380</v>
      </c>
      <c r="C773" t="s">
        <v>26</v>
      </c>
      <c r="D773" t="s">
        <v>27</v>
      </c>
      <c r="E773">
        <v>1</v>
      </c>
      <c r="F773" s="2">
        <v>1104</v>
      </c>
      <c r="G773" s="3">
        <v>1817.3538000000001</v>
      </c>
      <c r="H773" s="3">
        <v>11.040000000000001</v>
      </c>
      <c r="I773" s="3">
        <v>51.887999999999998</v>
      </c>
      <c r="J773" s="3">
        <v>1166.9279999999999</v>
      </c>
      <c r="K773" s="4">
        <v>0.35</v>
      </c>
      <c r="L773" s="73">
        <v>2118.4231384615382</v>
      </c>
    </row>
    <row r="774" spans="1:12" x14ac:dyDescent="0.35">
      <c r="A774" s="1" t="s">
        <v>1381</v>
      </c>
      <c r="B774" t="s">
        <v>1382</v>
      </c>
      <c r="C774" t="s">
        <v>13</v>
      </c>
      <c r="D774" t="s">
        <v>14</v>
      </c>
      <c r="E774">
        <v>1</v>
      </c>
      <c r="F774" s="2">
        <v>309.42</v>
      </c>
      <c r="G774" s="3">
        <v>509.35289999999998</v>
      </c>
      <c r="H774" s="3">
        <v>3.0942000000000003</v>
      </c>
      <c r="I774" s="3">
        <v>14.54274</v>
      </c>
      <c r="J774" s="3">
        <v>327.05694</v>
      </c>
      <c r="K774" s="4">
        <v>0.35</v>
      </c>
      <c r="L774" s="73">
        <v>593.73413723076919</v>
      </c>
    </row>
    <row r="775" spans="1:12" x14ac:dyDescent="0.35">
      <c r="A775" s="1" t="s">
        <v>1383</v>
      </c>
      <c r="B775" t="s">
        <v>1384</v>
      </c>
      <c r="C775" t="s">
        <v>17</v>
      </c>
      <c r="D775" t="s">
        <v>18</v>
      </c>
      <c r="E775">
        <v>1</v>
      </c>
      <c r="F775" s="2">
        <v>1187.48</v>
      </c>
      <c r="G775" s="3">
        <v>1954.7747999999999</v>
      </c>
      <c r="H775" s="3">
        <v>11.8748</v>
      </c>
      <c r="I775" s="3">
        <v>55.81156</v>
      </c>
      <c r="J775" s="3">
        <v>1255.1663600000002</v>
      </c>
      <c r="K775" s="4">
        <v>0.35000000000000003</v>
      </c>
      <c r="L775" s="73">
        <v>2278.6096996923079</v>
      </c>
    </row>
    <row r="776" spans="1:12" x14ac:dyDescent="0.35">
      <c r="A776" s="1" t="s">
        <v>1385</v>
      </c>
      <c r="B776" t="s">
        <v>1386</v>
      </c>
      <c r="C776" t="s">
        <v>26</v>
      </c>
      <c r="D776" t="s">
        <v>27</v>
      </c>
      <c r="E776">
        <v>1</v>
      </c>
      <c r="F776" s="2">
        <v>713.46</v>
      </c>
      <c r="G776" s="3">
        <v>1174.4648999999999</v>
      </c>
      <c r="H776" s="3">
        <v>7.1346000000000007</v>
      </c>
      <c r="I776" s="3">
        <v>33.532620000000001</v>
      </c>
      <c r="J776" s="3">
        <v>754.12721999999997</v>
      </c>
      <c r="K776" s="4">
        <v>0.35000000000000003</v>
      </c>
      <c r="L776" s="73">
        <v>1369.0309532307692</v>
      </c>
    </row>
    <row r="777" spans="1:12" x14ac:dyDescent="0.35">
      <c r="A777" s="1" t="s">
        <v>1387</v>
      </c>
      <c r="B777" t="s">
        <v>1388</v>
      </c>
      <c r="C777" t="s">
        <v>26</v>
      </c>
      <c r="D777" t="s">
        <v>27</v>
      </c>
      <c r="E777">
        <v>1</v>
      </c>
      <c r="F777" s="2">
        <v>713.46</v>
      </c>
      <c r="G777" s="3">
        <v>1174.4648999999999</v>
      </c>
      <c r="H777" s="3">
        <v>7.1346000000000007</v>
      </c>
      <c r="I777" s="3">
        <v>33.532620000000001</v>
      </c>
      <c r="J777" s="3">
        <v>754.12721999999997</v>
      </c>
      <c r="K777" s="4">
        <v>0.35000000000000003</v>
      </c>
      <c r="L777" s="73">
        <v>1369.0309532307692</v>
      </c>
    </row>
    <row r="778" spans="1:12" x14ac:dyDescent="0.35">
      <c r="A778" s="1" t="s">
        <v>1389</v>
      </c>
      <c r="B778" t="s">
        <v>1390</v>
      </c>
      <c r="C778" t="s">
        <v>26</v>
      </c>
      <c r="D778" t="s">
        <v>27</v>
      </c>
      <c r="E778">
        <v>1</v>
      </c>
      <c r="F778" s="2">
        <v>15.75</v>
      </c>
      <c r="G778" s="3">
        <v>25.9269</v>
      </c>
      <c r="H778" s="3">
        <v>0.1575</v>
      </c>
      <c r="I778" s="3">
        <v>0.74024999999999996</v>
      </c>
      <c r="J778" s="3">
        <v>16.647750000000002</v>
      </c>
      <c r="K778" s="4">
        <v>0.35000000000000003</v>
      </c>
      <c r="L778" s="73">
        <v>30.222069230769236</v>
      </c>
    </row>
    <row r="779" spans="1:12" x14ac:dyDescent="0.35">
      <c r="A779" s="1" t="s">
        <v>1391</v>
      </c>
      <c r="B779" t="s">
        <v>1392</v>
      </c>
      <c r="C779" t="s">
        <v>363</v>
      </c>
      <c r="D779" t="s">
        <v>364</v>
      </c>
      <c r="E779">
        <v>1</v>
      </c>
      <c r="F779" s="2">
        <v>1243</v>
      </c>
      <c r="G779" s="3">
        <v>2046.1692</v>
      </c>
      <c r="H779" s="3">
        <v>12.43</v>
      </c>
      <c r="I779" s="3">
        <v>58.420999999999999</v>
      </c>
      <c r="J779" s="3">
        <v>1313.8510000000001</v>
      </c>
      <c r="K779" s="4">
        <v>0.35</v>
      </c>
      <c r="L779" s="73">
        <v>2385.1448923076923</v>
      </c>
    </row>
    <row r="780" spans="1:12" x14ac:dyDescent="0.35">
      <c r="A780" s="1" t="s">
        <v>1393</v>
      </c>
      <c r="B780" t="s">
        <v>708</v>
      </c>
      <c r="C780" t="s">
        <v>26</v>
      </c>
      <c r="D780" t="s">
        <v>27</v>
      </c>
      <c r="E780">
        <v>1</v>
      </c>
      <c r="F780" s="2">
        <v>126</v>
      </c>
      <c r="G780" s="3">
        <v>207.41540000000001</v>
      </c>
      <c r="H780" s="3">
        <v>1.26</v>
      </c>
      <c r="I780" s="3">
        <v>5.9219999999999997</v>
      </c>
      <c r="J780" s="3">
        <v>133.18200000000002</v>
      </c>
      <c r="K780" s="4">
        <v>0.35000000000000003</v>
      </c>
      <c r="L780" s="73">
        <v>241.77655384615389</v>
      </c>
    </row>
    <row r="781" spans="1:12" x14ac:dyDescent="0.35">
      <c r="A781" s="1" t="s">
        <v>1394</v>
      </c>
      <c r="B781" t="s">
        <v>1395</v>
      </c>
      <c r="C781" t="s">
        <v>34</v>
      </c>
      <c r="D781" t="s">
        <v>35</v>
      </c>
      <c r="E781">
        <v>1</v>
      </c>
      <c r="F781" s="2">
        <v>1416.72</v>
      </c>
      <c r="G781" s="3">
        <v>2332.1390999999999</v>
      </c>
      <c r="H781" s="3">
        <v>14.167200000000001</v>
      </c>
      <c r="I781" s="3">
        <v>66.585840000000005</v>
      </c>
      <c r="J781" s="3">
        <v>1497.4730400000001</v>
      </c>
      <c r="K781" s="4">
        <v>0.34999999999999992</v>
      </c>
      <c r="L781" s="73">
        <v>2718.4895187692305</v>
      </c>
    </row>
    <row r="782" spans="1:12" x14ac:dyDescent="0.35">
      <c r="A782" s="1" t="s">
        <v>1396</v>
      </c>
      <c r="B782" t="s">
        <v>1397</v>
      </c>
      <c r="C782" t="s">
        <v>34</v>
      </c>
      <c r="D782" t="s">
        <v>35</v>
      </c>
      <c r="E782">
        <v>1</v>
      </c>
      <c r="F782" s="2">
        <v>1616.26</v>
      </c>
      <c r="G782" s="3">
        <v>2660.6125999999999</v>
      </c>
      <c r="H782" s="3">
        <v>16.162600000000001</v>
      </c>
      <c r="I782" s="3">
        <v>75.964219999999997</v>
      </c>
      <c r="J782" s="3">
        <v>1708.3868200000002</v>
      </c>
      <c r="K782" s="4">
        <v>0.35</v>
      </c>
      <c r="L782" s="73">
        <v>3101.3791501538462</v>
      </c>
    </row>
    <row r="783" spans="1:12" x14ac:dyDescent="0.35">
      <c r="A783" s="1" t="s">
        <v>1398</v>
      </c>
      <c r="B783" t="s">
        <v>1399</v>
      </c>
      <c r="C783" t="s">
        <v>363</v>
      </c>
      <c r="D783" t="s">
        <v>364</v>
      </c>
      <c r="E783">
        <v>1</v>
      </c>
      <c r="F783" s="2">
        <v>11.2</v>
      </c>
      <c r="G783" s="3">
        <v>18.436900000000001</v>
      </c>
      <c r="H783" s="3">
        <v>0.11199999999999999</v>
      </c>
      <c r="I783" s="3">
        <v>0.52639999999999998</v>
      </c>
      <c r="J783" s="3">
        <v>11.8384</v>
      </c>
      <c r="K783" s="4">
        <v>0.35</v>
      </c>
      <c r="L783" s="73">
        <v>21.491249230769228</v>
      </c>
    </row>
    <row r="784" spans="1:12" x14ac:dyDescent="0.35">
      <c r="A784" s="1" t="s">
        <v>1400</v>
      </c>
      <c r="B784" t="s">
        <v>1401</v>
      </c>
      <c r="C784" t="s">
        <v>363</v>
      </c>
      <c r="D784" t="s">
        <v>364</v>
      </c>
      <c r="E784">
        <v>1</v>
      </c>
      <c r="F784" s="2">
        <v>400</v>
      </c>
      <c r="G784" s="3">
        <v>658.4615</v>
      </c>
      <c r="H784" s="3">
        <v>4</v>
      </c>
      <c r="I784" s="3">
        <v>18.8</v>
      </c>
      <c r="J784" s="3">
        <v>422.8</v>
      </c>
      <c r="K784" s="4">
        <v>0.35</v>
      </c>
      <c r="L784" s="73">
        <v>767.54461538461533</v>
      </c>
    </row>
    <row r="785" spans="1:12" x14ac:dyDescent="0.35">
      <c r="A785" s="1" t="s">
        <v>1402</v>
      </c>
      <c r="B785" t="s">
        <v>1403</v>
      </c>
      <c r="C785" t="s">
        <v>363</v>
      </c>
      <c r="D785" t="s">
        <v>364</v>
      </c>
      <c r="E785">
        <v>1</v>
      </c>
      <c r="F785" s="2">
        <v>1105</v>
      </c>
      <c r="G785" s="3">
        <v>1819</v>
      </c>
      <c r="H785" s="3">
        <v>11.05</v>
      </c>
      <c r="I785" s="3">
        <v>51.935000000000002</v>
      </c>
      <c r="J785" s="3">
        <v>1167.9849999999999</v>
      </c>
      <c r="K785" s="4">
        <v>0.35000000000000003</v>
      </c>
      <c r="L785" s="73">
        <v>2120.3419999999996</v>
      </c>
    </row>
    <row r="786" spans="1:12" x14ac:dyDescent="0.35">
      <c r="A786" s="1" t="s">
        <v>1404</v>
      </c>
      <c r="B786" t="s">
        <v>1405</v>
      </c>
      <c r="C786" t="s">
        <v>34</v>
      </c>
      <c r="D786" t="s">
        <v>35</v>
      </c>
      <c r="E786">
        <v>1</v>
      </c>
      <c r="F786" s="2">
        <v>5247.8</v>
      </c>
      <c r="G786" s="3">
        <v>9998.9699999999993</v>
      </c>
      <c r="H786" s="3">
        <v>52.478000000000002</v>
      </c>
      <c r="I786" s="3">
        <v>246.64660000000001</v>
      </c>
      <c r="J786" s="3">
        <v>5546.9246000000003</v>
      </c>
      <c r="K786" s="4">
        <v>0.35</v>
      </c>
      <c r="L786" s="73">
        <v>10069.801581538462</v>
      </c>
    </row>
    <row r="787" spans="1:12" x14ac:dyDescent="0.35">
      <c r="A787" s="1" t="s">
        <v>1406</v>
      </c>
      <c r="B787" t="s">
        <v>1407</v>
      </c>
      <c r="C787" t="s">
        <v>34</v>
      </c>
      <c r="D787" t="s">
        <v>35</v>
      </c>
      <c r="E787">
        <v>1</v>
      </c>
      <c r="F787" s="2">
        <v>797.34</v>
      </c>
      <c r="G787" s="3">
        <v>1951.7568000000001</v>
      </c>
      <c r="H787" s="3">
        <v>7.9734000000000007</v>
      </c>
      <c r="I787" s="3">
        <v>37.474980000000002</v>
      </c>
      <c r="J787" s="3">
        <v>842.78837999999996</v>
      </c>
      <c r="K787" s="4">
        <v>0.35</v>
      </c>
      <c r="L787" s="73">
        <v>1529.9850590769229</v>
      </c>
    </row>
    <row r="788" spans="1:12" x14ac:dyDescent="0.35">
      <c r="A788" s="1" t="s">
        <v>1408</v>
      </c>
      <c r="B788" t="s">
        <v>1409</v>
      </c>
      <c r="C788" t="s">
        <v>34</v>
      </c>
      <c r="D788" t="s">
        <v>35</v>
      </c>
      <c r="E788">
        <v>1</v>
      </c>
      <c r="F788" s="2">
        <v>389.03</v>
      </c>
      <c r="G788" s="3">
        <v>1008</v>
      </c>
      <c r="H788" s="3">
        <v>3.8902999999999999</v>
      </c>
      <c r="I788" s="3">
        <v>18.284409999999998</v>
      </c>
      <c r="J788" s="3">
        <v>411.20470999999998</v>
      </c>
      <c r="K788" s="4">
        <v>0.34999999999999992</v>
      </c>
      <c r="L788" s="73">
        <v>746.49470430769225</v>
      </c>
    </row>
    <row r="789" spans="1:12" x14ac:dyDescent="0.35">
      <c r="A789" s="1" t="s">
        <v>1410</v>
      </c>
      <c r="B789" t="s">
        <v>1409</v>
      </c>
      <c r="C789" t="s">
        <v>34</v>
      </c>
      <c r="D789" t="s">
        <v>35</v>
      </c>
      <c r="E789">
        <v>1</v>
      </c>
      <c r="F789" s="2">
        <v>651.70000000000005</v>
      </c>
      <c r="G789" s="3">
        <v>1595.2496000000001</v>
      </c>
      <c r="H789" s="3">
        <v>6.5170000000000003</v>
      </c>
      <c r="I789" s="3">
        <v>30.629900000000003</v>
      </c>
      <c r="J789" s="3">
        <v>688.84690000000012</v>
      </c>
      <c r="K789" s="4">
        <v>0.35000000000000003</v>
      </c>
      <c r="L789" s="73">
        <v>1250.5220646153848</v>
      </c>
    </row>
    <row r="790" spans="1:12" x14ac:dyDescent="0.35">
      <c r="A790" s="1" t="s">
        <v>1411</v>
      </c>
      <c r="B790" t="s">
        <v>1409</v>
      </c>
      <c r="C790" t="s">
        <v>34</v>
      </c>
      <c r="D790" t="s">
        <v>35</v>
      </c>
      <c r="E790">
        <v>1</v>
      </c>
      <c r="F790" s="2">
        <v>964.25</v>
      </c>
      <c r="G790" s="3">
        <v>2360.3216000000002</v>
      </c>
      <c r="H790" s="3">
        <v>9.6425000000000001</v>
      </c>
      <c r="I790" s="3">
        <v>45.319749999999999</v>
      </c>
      <c r="J790" s="3">
        <v>1019.21225</v>
      </c>
      <c r="K790" s="4">
        <v>0.35</v>
      </c>
      <c r="L790" s="73">
        <v>1850.2622384615386</v>
      </c>
    </row>
    <row r="791" spans="1:12" x14ac:dyDescent="0.35">
      <c r="A791" s="1" t="s">
        <v>1412</v>
      </c>
      <c r="B791" t="s">
        <v>1413</v>
      </c>
      <c r="C791" t="s">
        <v>34</v>
      </c>
      <c r="D791" t="s">
        <v>35</v>
      </c>
      <c r="E791">
        <v>1</v>
      </c>
      <c r="F791" s="2">
        <v>282.63</v>
      </c>
      <c r="G791" s="3">
        <v>728</v>
      </c>
      <c r="H791" s="3">
        <v>2.8262999999999998</v>
      </c>
      <c r="I791" s="3">
        <v>13.283609999999999</v>
      </c>
      <c r="J791" s="3">
        <v>298.73991000000001</v>
      </c>
      <c r="K791" s="4">
        <v>0.35</v>
      </c>
      <c r="L791" s="73">
        <v>542.32783661538463</v>
      </c>
    </row>
    <row r="792" spans="1:12" x14ac:dyDescent="0.35">
      <c r="A792" s="1" t="s">
        <v>1414</v>
      </c>
      <c r="B792" t="s">
        <v>1415</v>
      </c>
      <c r="C792" t="s">
        <v>34</v>
      </c>
      <c r="D792" t="s">
        <v>35</v>
      </c>
      <c r="E792">
        <v>1</v>
      </c>
      <c r="F792" s="2">
        <v>53.2</v>
      </c>
      <c r="G792" s="3">
        <v>130.22239999999999</v>
      </c>
      <c r="H792" s="3">
        <v>0.53200000000000003</v>
      </c>
      <c r="I792" s="3">
        <v>2.5004</v>
      </c>
      <c r="J792" s="3">
        <v>56.232399999999998</v>
      </c>
      <c r="K792" s="4">
        <v>0.35000000000000003</v>
      </c>
      <c r="L792" s="73">
        <v>102.08343384615384</v>
      </c>
    </row>
    <row r="793" spans="1:12" x14ac:dyDescent="0.35">
      <c r="A793" s="1" t="s">
        <v>1416</v>
      </c>
      <c r="B793" t="s">
        <v>1417</v>
      </c>
      <c r="C793" t="s">
        <v>34</v>
      </c>
      <c r="D793" t="s">
        <v>35</v>
      </c>
      <c r="E793">
        <v>1</v>
      </c>
      <c r="F793" s="2">
        <v>265.33999999999997</v>
      </c>
      <c r="G793" s="3">
        <v>649.5104</v>
      </c>
      <c r="H793" s="3">
        <v>2.6534</v>
      </c>
      <c r="I793" s="3">
        <v>12.470979999999999</v>
      </c>
      <c r="J793" s="3">
        <v>280.46437999999995</v>
      </c>
      <c r="K793" s="4">
        <v>0.35</v>
      </c>
      <c r="L793" s="73">
        <v>509.1507206153845</v>
      </c>
    </row>
    <row r="794" spans="1:12" x14ac:dyDescent="0.35">
      <c r="A794" s="1" t="s">
        <v>1418</v>
      </c>
      <c r="B794" t="s">
        <v>1419</v>
      </c>
      <c r="C794" t="s">
        <v>34</v>
      </c>
      <c r="D794" t="s">
        <v>35</v>
      </c>
      <c r="E794">
        <v>1</v>
      </c>
      <c r="F794" s="2">
        <v>52.54</v>
      </c>
      <c r="G794" s="3">
        <v>128.6096</v>
      </c>
      <c r="H794" s="3">
        <v>0.52539999999999998</v>
      </c>
      <c r="I794" s="3">
        <v>2.4693800000000001</v>
      </c>
      <c r="J794" s="3">
        <v>55.534779999999998</v>
      </c>
      <c r="K794" s="4">
        <v>0.35000000000000003</v>
      </c>
      <c r="L794" s="73">
        <v>100.81698523076923</v>
      </c>
    </row>
    <row r="795" spans="1:12" x14ac:dyDescent="0.35">
      <c r="A795" s="1" t="s">
        <v>1420</v>
      </c>
      <c r="B795" t="s">
        <v>1421</v>
      </c>
      <c r="C795" t="s">
        <v>34</v>
      </c>
      <c r="D795" t="s">
        <v>35</v>
      </c>
      <c r="E795">
        <v>1</v>
      </c>
      <c r="F795" s="2">
        <v>99.09</v>
      </c>
      <c r="G795" s="3">
        <v>242.55840000000001</v>
      </c>
      <c r="H795" s="3">
        <v>0.9909</v>
      </c>
      <c r="I795" s="3">
        <v>4.6572300000000002</v>
      </c>
      <c r="J795" s="3">
        <v>104.73813</v>
      </c>
      <c r="K795" s="4">
        <v>0.35</v>
      </c>
      <c r="L795" s="73">
        <v>190.13998984615384</v>
      </c>
    </row>
    <row r="796" spans="1:12" x14ac:dyDescent="0.35">
      <c r="A796" s="1" t="s">
        <v>1422</v>
      </c>
      <c r="B796" t="s">
        <v>1423</v>
      </c>
      <c r="C796" t="s">
        <v>34</v>
      </c>
      <c r="D796" t="s">
        <v>35</v>
      </c>
      <c r="E796">
        <v>1</v>
      </c>
      <c r="F796" s="2">
        <v>232.09</v>
      </c>
      <c r="G796" s="3">
        <v>680.96</v>
      </c>
      <c r="H796" s="3">
        <v>2.3209</v>
      </c>
      <c r="I796" s="3">
        <v>10.90823</v>
      </c>
      <c r="J796" s="3">
        <v>245.31913</v>
      </c>
      <c r="K796" s="4">
        <v>0.35</v>
      </c>
      <c r="L796" s="73">
        <v>445.34857446153842</v>
      </c>
    </row>
    <row r="797" spans="1:12" x14ac:dyDescent="0.35">
      <c r="A797" s="1" t="s">
        <v>1424</v>
      </c>
      <c r="B797" t="s">
        <v>1425</v>
      </c>
      <c r="C797" t="s">
        <v>13</v>
      </c>
      <c r="D797" t="s">
        <v>14</v>
      </c>
      <c r="E797">
        <v>1</v>
      </c>
      <c r="F797" s="2">
        <v>3.67</v>
      </c>
      <c r="G797" s="3">
        <v>8.9824000000000002</v>
      </c>
      <c r="H797" s="3">
        <v>3.6700000000000003E-2</v>
      </c>
      <c r="I797" s="3">
        <v>0.17249</v>
      </c>
      <c r="J797" s="3">
        <v>3.8791899999999999</v>
      </c>
      <c r="K797" s="4">
        <v>0.34999999999999992</v>
      </c>
      <c r="L797" s="73">
        <v>7.0422218461538453</v>
      </c>
    </row>
    <row r="798" spans="1:12" x14ac:dyDescent="0.35">
      <c r="A798" s="1">
        <v>1002604000</v>
      </c>
      <c r="B798" t="s">
        <v>1426</v>
      </c>
      <c r="C798" t="s">
        <v>13</v>
      </c>
      <c r="D798" t="s">
        <v>14</v>
      </c>
      <c r="E798">
        <v>1</v>
      </c>
      <c r="F798" s="2">
        <v>1543.2</v>
      </c>
      <c r="G798" s="3">
        <v>3182</v>
      </c>
      <c r="H798" s="3">
        <v>15.432</v>
      </c>
      <c r="I798" s="3">
        <v>72.5304</v>
      </c>
      <c r="J798" s="3">
        <v>1631.1624000000002</v>
      </c>
      <c r="K798" s="4">
        <v>0.35000000000000003</v>
      </c>
      <c r="L798" s="73">
        <v>2961.1871261538463</v>
      </c>
    </row>
    <row r="799" spans="1:12" x14ac:dyDescent="0.35">
      <c r="A799" s="1">
        <v>1002606009</v>
      </c>
      <c r="B799" t="s">
        <v>1427</v>
      </c>
      <c r="C799" t="s">
        <v>13</v>
      </c>
      <c r="D799" t="s">
        <v>14</v>
      </c>
      <c r="E799">
        <v>1</v>
      </c>
      <c r="F799" s="2">
        <v>8571.6</v>
      </c>
      <c r="G799" s="3">
        <v>17674</v>
      </c>
      <c r="H799" s="3">
        <v>85.716000000000008</v>
      </c>
      <c r="I799" s="3">
        <v>402.86520000000002</v>
      </c>
      <c r="J799" s="3">
        <v>9060.1812000000009</v>
      </c>
      <c r="K799" s="4">
        <v>0.35000000000000003</v>
      </c>
      <c r="L799" s="73">
        <v>16447.713563076926</v>
      </c>
    </row>
    <row r="800" spans="1:12" x14ac:dyDescent="0.35">
      <c r="A800" s="1">
        <v>1070705300</v>
      </c>
      <c r="B800" t="s">
        <v>1428</v>
      </c>
      <c r="C800" t="s">
        <v>13</v>
      </c>
      <c r="D800" t="s">
        <v>14</v>
      </c>
      <c r="E800">
        <v>1</v>
      </c>
      <c r="F800" s="2">
        <v>806.4</v>
      </c>
      <c r="G800" s="3">
        <v>1973.9328</v>
      </c>
      <c r="H800" s="3">
        <v>8.0640000000000001</v>
      </c>
      <c r="I800" s="3">
        <v>37.900799999999997</v>
      </c>
      <c r="J800" s="3">
        <v>852.36479999999995</v>
      </c>
      <c r="K800" s="4">
        <v>0.34999999999999992</v>
      </c>
      <c r="L800" s="73">
        <v>1547.3699446153844</v>
      </c>
    </row>
    <row r="801" spans="1:12" x14ac:dyDescent="0.35">
      <c r="A801" s="1">
        <v>1072924970</v>
      </c>
      <c r="B801" t="s">
        <v>1429</v>
      </c>
      <c r="C801" t="s">
        <v>13</v>
      </c>
      <c r="D801" t="s">
        <v>14</v>
      </c>
      <c r="E801">
        <v>1</v>
      </c>
      <c r="F801" s="2">
        <v>150</v>
      </c>
      <c r="G801" s="3">
        <v>367.18079999999998</v>
      </c>
      <c r="H801" s="3">
        <v>1.5</v>
      </c>
      <c r="I801" s="3">
        <v>7.05</v>
      </c>
      <c r="J801" s="3">
        <v>158.55000000000001</v>
      </c>
      <c r="K801" s="4">
        <v>0.35</v>
      </c>
      <c r="L801" s="73">
        <v>287.82923076923078</v>
      </c>
    </row>
    <row r="802" spans="1:12" x14ac:dyDescent="0.35">
      <c r="A802" s="1" t="s">
        <v>1430</v>
      </c>
      <c r="B802" t="s">
        <v>1431</v>
      </c>
      <c r="C802" t="s">
        <v>13</v>
      </c>
      <c r="D802" t="s">
        <v>14</v>
      </c>
      <c r="E802">
        <v>1</v>
      </c>
      <c r="F802" s="2">
        <v>3.39</v>
      </c>
      <c r="G802" s="3">
        <v>8.2992000000000008</v>
      </c>
      <c r="H802" s="3">
        <v>3.39E-2</v>
      </c>
      <c r="I802" s="3">
        <v>0.15933</v>
      </c>
      <c r="J802" s="3">
        <v>3.5832300000000004</v>
      </c>
      <c r="K802" s="4">
        <v>0.35</v>
      </c>
      <c r="L802" s="73">
        <v>6.5049406153846157</v>
      </c>
    </row>
    <row r="803" spans="1:12" x14ac:dyDescent="0.35">
      <c r="A803" s="1" t="s">
        <v>1432</v>
      </c>
      <c r="B803" t="s">
        <v>1433</v>
      </c>
      <c r="C803" t="s">
        <v>363</v>
      </c>
      <c r="D803" t="s">
        <v>364</v>
      </c>
      <c r="E803">
        <v>1</v>
      </c>
      <c r="F803" s="2">
        <v>2.86</v>
      </c>
      <c r="G803" s="3">
        <v>10.192</v>
      </c>
      <c r="H803" s="3">
        <v>2.86E-2</v>
      </c>
      <c r="I803" s="3">
        <v>0.13441999999999998</v>
      </c>
      <c r="J803" s="3">
        <v>3.0230199999999998</v>
      </c>
      <c r="K803" s="4">
        <v>0.35</v>
      </c>
      <c r="L803" s="73">
        <v>5.4879439999999988</v>
      </c>
    </row>
    <row r="804" spans="1:12" x14ac:dyDescent="0.35">
      <c r="A804" s="1" t="s">
        <v>1434</v>
      </c>
      <c r="B804" t="s">
        <v>1435</v>
      </c>
      <c r="C804" t="s">
        <v>26</v>
      </c>
      <c r="D804" t="s">
        <v>27</v>
      </c>
      <c r="E804">
        <v>1</v>
      </c>
      <c r="F804" s="2">
        <v>100.49</v>
      </c>
      <c r="G804" s="3">
        <v>232.96</v>
      </c>
      <c r="H804" s="3">
        <v>1.0048999999999999</v>
      </c>
      <c r="I804" s="3">
        <v>4.7230299999999996</v>
      </c>
      <c r="J804" s="3">
        <v>106.21793</v>
      </c>
      <c r="K804" s="4">
        <v>0.35</v>
      </c>
      <c r="L804" s="73">
        <v>192.82639599999999</v>
      </c>
    </row>
    <row r="805" spans="1:12" x14ac:dyDescent="0.35">
      <c r="A805" s="1">
        <v>10851212</v>
      </c>
      <c r="B805" t="s">
        <v>1436</v>
      </c>
      <c r="C805" t="s">
        <v>29</v>
      </c>
      <c r="D805" t="s">
        <v>30</v>
      </c>
      <c r="E805">
        <v>1</v>
      </c>
      <c r="F805" s="2">
        <v>389.35</v>
      </c>
      <c r="G805" s="3">
        <v>953.06399999999996</v>
      </c>
      <c r="H805" s="3">
        <v>3.8935000000000004</v>
      </c>
      <c r="I805" s="3">
        <v>18.29945</v>
      </c>
      <c r="J805" s="3">
        <v>411.54295000000002</v>
      </c>
      <c r="K805" s="4">
        <v>0.35</v>
      </c>
      <c r="L805" s="73">
        <v>747.10874000000001</v>
      </c>
    </row>
    <row r="806" spans="1:12" x14ac:dyDescent="0.35">
      <c r="A806" s="1">
        <v>1401199111</v>
      </c>
      <c r="B806" t="s">
        <v>1437</v>
      </c>
      <c r="C806" t="s">
        <v>13</v>
      </c>
      <c r="D806" t="s">
        <v>14</v>
      </c>
      <c r="E806">
        <v>1</v>
      </c>
      <c r="F806" s="2">
        <v>205.8</v>
      </c>
      <c r="G806" s="3">
        <v>503.76479999999998</v>
      </c>
      <c r="H806" s="3">
        <v>2.0580000000000003</v>
      </c>
      <c r="I806" s="3">
        <v>9.672600000000001</v>
      </c>
      <c r="J806" s="3">
        <v>217.53059999999999</v>
      </c>
      <c r="K806" s="4">
        <v>0.35</v>
      </c>
      <c r="L806" s="73">
        <v>394.90170461538457</v>
      </c>
    </row>
    <row r="807" spans="1:12" x14ac:dyDescent="0.35">
      <c r="A807" s="1">
        <v>1401199112</v>
      </c>
      <c r="B807" t="s">
        <v>1438</v>
      </c>
      <c r="C807" t="s">
        <v>13</v>
      </c>
      <c r="D807" t="s">
        <v>14</v>
      </c>
      <c r="E807">
        <v>1</v>
      </c>
      <c r="F807" s="2">
        <v>254.4</v>
      </c>
      <c r="G807" s="3">
        <v>622.73119999999994</v>
      </c>
      <c r="H807" s="3">
        <v>2.544</v>
      </c>
      <c r="I807" s="3">
        <v>11.956799999999999</v>
      </c>
      <c r="J807" s="3">
        <v>268.9008</v>
      </c>
      <c r="K807" s="4">
        <v>0.35000000000000003</v>
      </c>
      <c r="L807" s="73">
        <v>488.1583753846154</v>
      </c>
    </row>
    <row r="808" spans="1:12" x14ac:dyDescent="0.35">
      <c r="A808" s="1" t="s">
        <v>1439</v>
      </c>
      <c r="B808" t="s">
        <v>1440</v>
      </c>
      <c r="C808" t="s">
        <v>1441</v>
      </c>
      <c r="D808" t="s">
        <v>1442</v>
      </c>
      <c r="E808">
        <v>1</v>
      </c>
      <c r="F808" s="2">
        <v>1620</v>
      </c>
      <c r="G808" s="3">
        <v>3965.4944</v>
      </c>
      <c r="H808" s="3">
        <v>16.2</v>
      </c>
      <c r="I808" s="3">
        <v>76.14</v>
      </c>
      <c r="J808" s="3">
        <v>1712.3400000000001</v>
      </c>
      <c r="K808" s="4">
        <v>0.35</v>
      </c>
      <c r="L808" s="73">
        <v>3108.5556923076924</v>
      </c>
    </row>
    <row r="809" spans="1:12" x14ac:dyDescent="0.35">
      <c r="A809" s="1">
        <v>1007036210</v>
      </c>
      <c r="B809" t="s">
        <v>1443</v>
      </c>
      <c r="C809" t="s">
        <v>13</v>
      </c>
      <c r="D809" t="s">
        <v>14</v>
      </c>
      <c r="E809">
        <v>1</v>
      </c>
      <c r="F809" s="2">
        <v>367.8</v>
      </c>
      <c r="G809" s="3">
        <v>759</v>
      </c>
      <c r="H809" s="3">
        <v>3.6780000000000004</v>
      </c>
      <c r="I809" s="3">
        <v>17.2866</v>
      </c>
      <c r="J809" s="3">
        <v>388.76460000000003</v>
      </c>
      <c r="K809" s="4">
        <v>0.35000000000000003</v>
      </c>
      <c r="L809" s="73">
        <v>705.75727384615391</v>
      </c>
    </row>
    <row r="810" spans="1:12" x14ac:dyDescent="0.35">
      <c r="A810" s="1">
        <v>1008007000</v>
      </c>
      <c r="B810" t="s">
        <v>1444</v>
      </c>
      <c r="C810" t="s">
        <v>13</v>
      </c>
      <c r="D810" t="s">
        <v>14</v>
      </c>
      <c r="E810">
        <v>1</v>
      </c>
      <c r="F810" s="2">
        <v>783</v>
      </c>
      <c r="G810" s="3">
        <v>1615</v>
      </c>
      <c r="H810" s="3">
        <v>7.83</v>
      </c>
      <c r="I810" s="3">
        <v>36.801000000000002</v>
      </c>
      <c r="J810" s="3">
        <v>827.63100000000009</v>
      </c>
      <c r="K810" s="4">
        <v>0.35</v>
      </c>
      <c r="L810" s="73">
        <v>1502.4685846153848</v>
      </c>
    </row>
    <row r="811" spans="1:12" x14ac:dyDescent="0.35">
      <c r="A811" s="1">
        <v>1008111020</v>
      </c>
      <c r="B811" t="s">
        <v>1445</v>
      </c>
      <c r="C811" t="s">
        <v>13</v>
      </c>
      <c r="D811" t="s">
        <v>14</v>
      </c>
      <c r="E811">
        <v>1</v>
      </c>
      <c r="F811" s="2">
        <v>759.6</v>
      </c>
      <c r="G811" s="3">
        <v>1567</v>
      </c>
      <c r="H811" s="3">
        <v>7.5960000000000001</v>
      </c>
      <c r="I811" s="3">
        <v>35.7012</v>
      </c>
      <c r="J811" s="3">
        <v>802.8972</v>
      </c>
      <c r="K811" s="4">
        <v>0.35</v>
      </c>
      <c r="L811" s="73">
        <v>1457.5672246153847</v>
      </c>
    </row>
    <row r="812" spans="1:12" x14ac:dyDescent="0.35">
      <c r="A812" s="1">
        <v>1008116900</v>
      </c>
      <c r="B812" t="s">
        <v>1446</v>
      </c>
      <c r="C812" t="s">
        <v>13</v>
      </c>
      <c r="D812" t="s">
        <v>14</v>
      </c>
      <c r="E812">
        <v>1</v>
      </c>
      <c r="F812" s="2">
        <v>426</v>
      </c>
      <c r="G812" s="3">
        <v>1042.7760000000001</v>
      </c>
      <c r="H812" s="3">
        <v>4.26</v>
      </c>
      <c r="I812" s="3">
        <v>20.021999999999998</v>
      </c>
      <c r="J812" s="3">
        <v>450.28199999999998</v>
      </c>
      <c r="K812" s="4">
        <v>0.35</v>
      </c>
      <c r="L812" s="73">
        <v>817.43501538461533</v>
      </c>
    </row>
    <row r="813" spans="1:12" x14ac:dyDescent="0.35">
      <c r="A813" s="1">
        <v>1008132020</v>
      </c>
      <c r="B813" t="s">
        <v>1447</v>
      </c>
      <c r="C813" t="s">
        <v>13</v>
      </c>
      <c r="D813" t="s">
        <v>14</v>
      </c>
      <c r="E813">
        <v>1</v>
      </c>
      <c r="F813" s="2">
        <v>598.20000000000005</v>
      </c>
      <c r="G813" s="3">
        <v>1234</v>
      </c>
      <c r="H813" s="3">
        <v>5.9820000000000002</v>
      </c>
      <c r="I813" s="3">
        <v>28.115400000000001</v>
      </c>
      <c r="J813" s="3">
        <v>632.29740000000004</v>
      </c>
      <c r="K813" s="4">
        <v>0.35</v>
      </c>
      <c r="L813" s="73">
        <v>1147.8629723076924</v>
      </c>
    </row>
    <row r="814" spans="1:12" x14ac:dyDescent="0.35">
      <c r="A814" s="1">
        <v>1008140010</v>
      </c>
      <c r="B814" t="s">
        <v>1448</v>
      </c>
      <c r="C814" t="s">
        <v>13</v>
      </c>
      <c r="D814" t="s">
        <v>14</v>
      </c>
      <c r="E814">
        <v>1</v>
      </c>
      <c r="F814" s="2">
        <v>84</v>
      </c>
      <c r="G814" s="3">
        <v>174</v>
      </c>
      <c r="H814" s="3">
        <v>0.84</v>
      </c>
      <c r="I814" s="3">
        <v>3.948</v>
      </c>
      <c r="J814" s="3">
        <v>88.787999999999997</v>
      </c>
      <c r="K814" s="4">
        <v>0.35000000000000003</v>
      </c>
      <c r="L814" s="73">
        <v>161.18436923076922</v>
      </c>
    </row>
    <row r="815" spans="1:12" x14ac:dyDescent="0.35">
      <c r="A815" s="1">
        <v>1008140140</v>
      </c>
      <c r="B815" t="s">
        <v>1449</v>
      </c>
      <c r="C815" t="s">
        <v>13</v>
      </c>
      <c r="D815" t="s">
        <v>14</v>
      </c>
      <c r="E815">
        <v>1</v>
      </c>
      <c r="F815" s="2">
        <v>69.599999999999994</v>
      </c>
      <c r="G815" s="3">
        <v>144</v>
      </c>
      <c r="H815" s="3">
        <v>0.69599999999999995</v>
      </c>
      <c r="I815" s="3">
        <v>3.2711999999999999</v>
      </c>
      <c r="J815" s="3">
        <v>73.567199999999985</v>
      </c>
      <c r="K815" s="4">
        <v>0.35</v>
      </c>
      <c r="L815" s="73">
        <v>133.55276307692304</v>
      </c>
    </row>
    <row r="816" spans="1:12" x14ac:dyDescent="0.35">
      <c r="A816" s="1">
        <v>1008315050</v>
      </c>
      <c r="B816" t="s">
        <v>1450</v>
      </c>
      <c r="C816" t="s">
        <v>13</v>
      </c>
      <c r="D816" t="s">
        <v>14</v>
      </c>
      <c r="E816">
        <v>1</v>
      </c>
      <c r="F816" s="2">
        <v>1527.6</v>
      </c>
      <c r="G816" s="3">
        <v>3150</v>
      </c>
      <c r="H816" s="3">
        <v>15.276</v>
      </c>
      <c r="I816" s="3">
        <v>71.797199999999989</v>
      </c>
      <c r="J816" s="3">
        <v>1614.6732</v>
      </c>
      <c r="K816" s="4">
        <v>0.35</v>
      </c>
      <c r="L816" s="73">
        <v>2931.2528861538462</v>
      </c>
    </row>
    <row r="817" spans="1:12" x14ac:dyDescent="0.35">
      <c r="A817" s="1">
        <v>1009291120</v>
      </c>
      <c r="B817" t="s">
        <v>1451</v>
      </c>
      <c r="C817" t="s">
        <v>13</v>
      </c>
      <c r="D817" t="s">
        <v>14</v>
      </c>
      <c r="E817">
        <v>1</v>
      </c>
      <c r="F817" s="2">
        <v>2097</v>
      </c>
      <c r="G817" s="3">
        <v>4324</v>
      </c>
      <c r="H817" s="3">
        <v>20.97</v>
      </c>
      <c r="I817" s="3">
        <v>98.558999999999997</v>
      </c>
      <c r="J817" s="3">
        <v>2216.529</v>
      </c>
      <c r="K817" s="4">
        <v>0.34999999999999992</v>
      </c>
      <c r="L817" s="73">
        <v>4023.8526461538459</v>
      </c>
    </row>
    <row r="818" spans="1:12" x14ac:dyDescent="0.35">
      <c r="A818" s="1">
        <v>1009640211</v>
      </c>
      <c r="B818" t="s">
        <v>1452</v>
      </c>
      <c r="C818" t="s">
        <v>13</v>
      </c>
      <c r="D818" t="s">
        <v>14</v>
      </c>
      <c r="E818">
        <v>1</v>
      </c>
      <c r="F818" s="2">
        <v>2059.1999999999998</v>
      </c>
      <c r="G818" s="3">
        <v>5040.5824000000002</v>
      </c>
      <c r="H818" s="3">
        <v>20.591999999999999</v>
      </c>
      <c r="I818" s="3">
        <v>96.782399999999996</v>
      </c>
      <c r="J818" s="3">
        <v>2176.5744</v>
      </c>
      <c r="K818" s="4">
        <v>0.35000000000000003</v>
      </c>
      <c r="L818" s="73">
        <v>3951.3196800000001</v>
      </c>
    </row>
    <row r="819" spans="1:12" x14ac:dyDescent="0.35">
      <c r="A819" s="1">
        <v>1009642008</v>
      </c>
      <c r="B819" t="s">
        <v>1453</v>
      </c>
      <c r="C819" t="s">
        <v>13</v>
      </c>
      <c r="D819" t="s">
        <v>14</v>
      </c>
      <c r="E819">
        <v>1</v>
      </c>
      <c r="F819" s="2">
        <v>4402.8</v>
      </c>
      <c r="G819" s="3">
        <v>9078</v>
      </c>
      <c r="H819" s="3">
        <v>44.028000000000006</v>
      </c>
      <c r="I819" s="3">
        <v>206.9316</v>
      </c>
      <c r="J819" s="3">
        <v>4653.7596000000003</v>
      </c>
      <c r="K819" s="4">
        <v>0.35</v>
      </c>
      <c r="L819" s="73">
        <v>8448.3635815384623</v>
      </c>
    </row>
    <row r="820" spans="1:12" x14ac:dyDescent="0.35">
      <c r="A820" s="1">
        <v>1009642104</v>
      </c>
      <c r="B820" t="s">
        <v>1454</v>
      </c>
      <c r="C820" t="s">
        <v>13</v>
      </c>
      <c r="D820" t="s">
        <v>14</v>
      </c>
      <c r="E820">
        <v>1</v>
      </c>
      <c r="F820" s="2">
        <v>1528.2</v>
      </c>
      <c r="G820" s="3">
        <v>3151</v>
      </c>
      <c r="H820" s="3">
        <v>15.282</v>
      </c>
      <c r="I820" s="3">
        <v>71.825400000000002</v>
      </c>
      <c r="J820" s="3">
        <v>1615.3073999999999</v>
      </c>
      <c r="K820" s="4">
        <v>0.34999999999999992</v>
      </c>
      <c r="L820" s="73">
        <v>2932.4042030769228</v>
      </c>
    </row>
    <row r="821" spans="1:12" x14ac:dyDescent="0.35">
      <c r="A821" s="1">
        <v>1009647804</v>
      </c>
      <c r="B821" t="s">
        <v>1455</v>
      </c>
      <c r="C821" t="s">
        <v>13</v>
      </c>
      <c r="D821" t="s">
        <v>14</v>
      </c>
      <c r="E821">
        <v>1</v>
      </c>
      <c r="F821" s="2">
        <v>14186.4</v>
      </c>
      <c r="G821" s="3">
        <v>29251</v>
      </c>
      <c r="H821" s="3">
        <v>141.864</v>
      </c>
      <c r="I821" s="3">
        <v>666.76080000000002</v>
      </c>
      <c r="J821" s="3">
        <v>14995.024799999999</v>
      </c>
      <c r="K821" s="4">
        <v>0.35</v>
      </c>
      <c r="L821" s="73">
        <v>27221.737329230768</v>
      </c>
    </row>
    <row r="822" spans="1:12" x14ac:dyDescent="0.35">
      <c r="A822" s="1">
        <v>1009648015</v>
      </c>
      <c r="B822" t="s">
        <v>1456</v>
      </c>
      <c r="C822" t="s">
        <v>13</v>
      </c>
      <c r="D822" t="s">
        <v>14</v>
      </c>
      <c r="E822">
        <v>1</v>
      </c>
      <c r="F822" s="2">
        <v>64255.8</v>
      </c>
      <c r="G822" s="3">
        <v>157287.6</v>
      </c>
      <c r="H822" s="3">
        <v>642.55799999999999</v>
      </c>
      <c r="I822" s="3">
        <v>3020.0226000000002</v>
      </c>
      <c r="J822" s="3">
        <v>67918.380600000004</v>
      </c>
      <c r="K822" s="4">
        <v>0.35</v>
      </c>
      <c r="L822" s="73">
        <v>123297.98324307692</v>
      </c>
    </row>
    <row r="823" spans="1:12" x14ac:dyDescent="0.35">
      <c r="A823" s="1">
        <v>1009648095</v>
      </c>
      <c r="B823" t="s">
        <v>1457</v>
      </c>
      <c r="C823" t="s">
        <v>13</v>
      </c>
      <c r="D823" t="s">
        <v>14</v>
      </c>
      <c r="E823">
        <v>1</v>
      </c>
      <c r="F823" s="2">
        <v>6760.8</v>
      </c>
      <c r="G823" s="3">
        <v>13940</v>
      </c>
      <c r="H823" s="3">
        <v>67.608000000000004</v>
      </c>
      <c r="I823" s="3">
        <v>317.75760000000002</v>
      </c>
      <c r="J823" s="3">
        <v>7146.1656000000003</v>
      </c>
      <c r="K823" s="4">
        <v>0.35</v>
      </c>
      <c r="L823" s="73">
        <v>12973.03908923077</v>
      </c>
    </row>
    <row r="824" spans="1:12" x14ac:dyDescent="0.35">
      <c r="A824" s="1">
        <v>1009661001</v>
      </c>
      <c r="B824" t="s">
        <v>1458</v>
      </c>
      <c r="C824" t="s">
        <v>13</v>
      </c>
      <c r="D824" t="s">
        <v>14</v>
      </c>
      <c r="E824">
        <v>1</v>
      </c>
      <c r="F824" s="2">
        <v>284.39999999999998</v>
      </c>
      <c r="G824" s="3">
        <v>587</v>
      </c>
      <c r="H824" s="3">
        <v>2.8439999999999999</v>
      </c>
      <c r="I824" s="3">
        <v>13.3668</v>
      </c>
      <c r="J824" s="3">
        <v>300.61079999999998</v>
      </c>
      <c r="K824" s="4">
        <v>0.35</v>
      </c>
      <c r="L824" s="73">
        <v>545.72422153846151</v>
      </c>
    </row>
    <row r="825" spans="1:12" x14ac:dyDescent="0.35">
      <c r="A825" s="1">
        <v>1009662001</v>
      </c>
      <c r="B825" t="s">
        <v>1459</v>
      </c>
      <c r="C825" t="s">
        <v>13</v>
      </c>
      <c r="D825" t="s">
        <v>14</v>
      </c>
      <c r="E825">
        <v>1</v>
      </c>
      <c r="F825" s="2">
        <v>671.4</v>
      </c>
      <c r="G825" s="3">
        <v>1385</v>
      </c>
      <c r="H825" s="3">
        <v>6.7139999999999995</v>
      </c>
      <c r="I825" s="3">
        <v>31.555799999999998</v>
      </c>
      <c r="J825" s="3">
        <v>709.66980000000001</v>
      </c>
      <c r="K825" s="4">
        <v>0.35000000000000003</v>
      </c>
      <c r="L825" s="73">
        <v>1288.3236369230769</v>
      </c>
    </row>
    <row r="826" spans="1:12" x14ac:dyDescent="0.35">
      <c r="A826" s="1">
        <v>1009970500</v>
      </c>
      <c r="B826" t="s">
        <v>1460</v>
      </c>
      <c r="C826" t="s">
        <v>13</v>
      </c>
      <c r="D826" t="s">
        <v>14</v>
      </c>
      <c r="E826">
        <v>1</v>
      </c>
      <c r="F826" s="2">
        <v>1138.2</v>
      </c>
      <c r="G826" s="3">
        <v>2347</v>
      </c>
      <c r="H826" s="3">
        <v>11.382000000000001</v>
      </c>
      <c r="I826" s="3">
        <v>53.495400000000004</v>
      </c>
      <c r="J826" s="3">
        <v>1203.0774000000001</v>
      </c>
      <c r="K826" s="4">
        <v>0.35</v>
      </c>
      <c r="L826" s="73">
        <v>2184.0482030769231</v>
      </c>
    </row>
    <row r="827" spans="1:12" x14ac:dyDescent="0.35">
      <c r="A827" s="1">
        <v>1009990200</v>
      </c>
      <c r="B827" t="s">
        <v>1461</v>
      </c>
      <c r="C827" t="s">
        <v>13</v>
      </c>
      <c r="D827" t="s">
        <v>14</v>
      </c>
      <c r="E827">
        <v>1</v>
      </c>
      <c r="F827" s="2">
        <v>58.2</v>
      </c>
      <c r="G827" s="3">
        <v>142.464</v>
      </c>
      <c r="H827" s="3">
        <v>0.58200000000000007</v>
      </c>
      <c r="I827" s="3">
        <v>2.7354000000000003</v>
      </c>
      <c r="J827" s="3">
        <v>61.517400000000002</v>
      </c>
      <c r="K827" s="4">
        <v>0.35</v>
      </c>
      <c r="L827" s="73">
        <v>111.67774153846153</v>
      </c>
    </row>
    <row r="828" spans="1:12" x14ac:dyDescent="0.35">
      <c r="A828" s="1">
        <v>1190110120</v>
      </c>
      <c r="B828" t="s">
        <v>1462</v>
      </c>
      <c r="C828" t="s">
        <v>13</v>
      </c>
      <c r="D828" t="s">
        <v>14</v>
      </c>
      <c r="E828">
        <v>1</v>
      </c>
      <c r="F828" s="2">
        <v>4858.2</v>
      </c>
      <c r="G828" s="3">
        <v>10017</v>
      </c>
      <c r="H828" s="3">
        <v>48.582000000000001</v>
      </c>
      <c r="I828" s="3">
        <v>228.33539999999999</v>
      </c>
      <c r="J828" s="3">
        <v>5135.1174000000001</v>
      </c>
      <c r="K828" s="4">
        <v>0.35</v>
      </c>
      <c r="L828" s="73">
        <v>9322.213126153847</v>
      </c>
    </row>
    <row r="829" spans="1:12" x14ac:dyDescent="0.35">
      <c r="A829" s="1">
        <v>1190119120</v>
      </c>
      <c r="B829" t="s">
        <v>1463</v>
      </c>
      <c r="C829" t="s">
        <v>13</v>
      </c>
      <c r="D829" t="s">
        <v>14</v>
      </c>
      <c r="E829">
        <v>1</v>
      </c>
      <c r="F829" s="2">
        <v>8164.2</v>
      </c>
      <c r="G829" s="3">
        <v>19984.618999999999</v>
      </c>
      <c r="H829" s="3">
        <v>81.641999999999996</v>
      </c>
      <c r="I829" s="3">
        <v>383.7174</v>
      </c>
      <c r="J829" s="3">
        <v>8629.5594000000001</v>
      </c>
      <c r="K829" s="4">
        <v>0.35000000000000003</v>
      </c>
      <c r="L829" s="73">
        <v>15665.969372307693</v>
      </c>
    </row>
    <row r="830" spans="1:12" x14ac:dyDescent="0.35">
      <c r="A830" s="1">
        <v>1023253008</v>
      </c>
      <c r="B830" t="s">
        <v>1464</v>
      </c>
      <c r="C830" t="s">
        <v>13</v>
      </c>
      <c r="D830" t="s">
        <v>14</v>
      </c>
      <c r="E830">
        <v>1</v>
      </c>
      <c r="F830" s="2">
        <v>783.6</v>
      </c>
      <c r="G830" s="3">
        <v>1616</v>
      </c>
      <c r="H830" s="3">
        <v>7.8360000000000003</v>
      </c>
      <c r="I830" s="3">
        <v>36.8292</v>
      </c>
      <c r="J830" s="3">
        <v>828.26520000000005</v>
      </c>
      <c r="K830" s="4">
        <v>0.35000000000000003</v>
      </c>
      <c r="L830" s="73">
        <v>1503.6199015384616</v>
      </c>
    </row>
    <row r="831" spans="1:12" x14ac:dyDescent="0.35">
      <c r="A831" s="1" t="s">
        <v>1465</v>
      </c>
      <c r="B831" t="s">
        <v>1466</v>
      </c>
      <c r="C831" t="s">
        <v>1467</v>
      </c>
      <c r="D831" t="s">
        <v>1468</v>
      </c>
      <c r="E831">
        <v>1</v>
      </c>
      <c r="F831" s="2">
        <v>153.88999999999999</v>
      </c>
      <c r="G831" s="3">
        <v>608.98879999999997</v>
      </c>
      <c r="H831" s="3">
        <v>1.5388999999999999</v>
      </c>
      <c r="I831" s="3">
        <v>7.232829999999999</v>
      </c>
      <c r="J831" s="3">
        <v>162.66173000000001</v>
      </c>
      <c r="K831" s="4">
        <v>0.35000000000000003</v>
      </c>
      <c r="L831" s="73">
        <v>295.29360215384617</v>
      </c>
    </row>
    <row r="832" spans="1:12" x14ac:dyDescent="0.35">
      <c r="A832" s="1" t="s">
        <v>1469</v>
      </c>
      <c r="B832" t="s">
        <v>1470</v>
      </c>
      <c r="C832" t="s">
        <v>1441</v>
      </c>
      <c r="D832" t="s">
        <v>1442</v>
      </c>
      <c r="E832">
        <v>1</v>
      </c>
      <c r="F832" s="2">
        <v>250</v>
      </c>
      <c r="G832" s="3">
        <v>611.95680000000004</v>
      </c>
      <c r="H832" s="3">
        <v>2.5</v>
      </c>
      <c r="I832" s="3">
        <v>11.75</v>
      </c>
      <c r="J832" s="3">
        <v>264.25</v>
      </c>
      <c r="K832" s="4">
        <v>0.35000000000000003</v>
      </c>
      <c r="L832" s="73">
        <v>479.71538461538461</v>
      </c>
    </row>
    <row r="833" spans="1:12" x14ac:dyDescent="0.35">
      <c r="A833" s="1" t="s">
        <v>1471</v>
      </c>
      <c r="B833" t="s">
        <v>1472</v>
      </c>
      <c r="C833" t="s">
        <v>1441</v>
      </c>
      <c r="D833" t="s">
        <v>1442</v>
      </c>
      <c r="E833">
        <v>1</v>
      </c>
      <c r="F833" s="2">
        <v>270</v>
      </c>
      <c r="G833" s="3">
        <v>660.91200000000003</v>
      </c>
      <c r="H833" s="3">
        <v>2.7</v>
      </c>
      <c r="I833" s="3">
        <v>12.69</v>
      </c>
      <c r="J833" s="3">
        <v>285.39</v>
      </c>
      <c r="K833" s="4">
        <v>0.35</v>
      </c>
      <c r="L833" s="73">
        <v>518.09261538461533</v>
      </c>
    </row>
    <row r="834" spans="1:12" x14ac:dyDescent="0.35">
      <c r="A834" s="1" t="s">
        <v>1473</v>
      </c>
      <c r="B834" t="s">
        <v>1474</v>
      </c>
      <c r="C834" t="s">
        <v>1441</v>
      </c>
      <c r="D834" t="s">
        <v>1442</v>
      </c>
      <c r="E834">
        <v>1</v>
      </c>
      <c r="F834" s="2">
        <v>170</v>
      </c>
      <c r="G834" s="3">
        <v>416.13600000000002</v>
      </c>
      <c r="H834" s="3">
        <v>1.7</v>
      </c>
      <c r="I834" s="3">
        <v>7.99</v>
      </c>
      <c r="J834" s="3">
        <v>179.69</v>
      </c>
      <c r="K834" s="4">
        <v>0.35</v>
      </c>
      <c r="L834" s="73">
        <v>326.20646153846155</v>
      </c>
    </row>
    <row r="835" spans="1:12" x14ac:dyDescent="0.35">
      <c r="A835" s="1" t="s">
        <v>1475</v>
      </c>
      <c r="B835" t="s">
        <v>1476</v>
      </c>
      <c r="C835" t="s">
        <v>13</v>
      </c>
      <c r="D835" t="s">
        <v>14</v>
      </c>
      <c r="E835">
        <v>1</v>
      </c>
      <c r="F835" s="2">
        <v>2.1800000000000002</v>
      </c>
      <c r="G835" s="3">
        <v>5.3311999999999999</v>
      </c>
      <c r="H835" s="3">
        <v>2.1800000000000003E-2</v>
      </c>
      <c r="I835" s="3">
        <v>0.10246000000000001</v>
      </c>
      <c r="J835" s="3">
        <v>2.3042600000000002</v>
      </c>
      <c r="K835" s="4">
        <v>0.35</v>
      </c>
      <c r="L835" s="73">
        <v>4.1831181538461539</v>
      </c>
    </row>
    <row r="836" spans="1:12" x14ac:dyDescent="0.35">
      <c r="A836" s="1" t="s">
        <v>1477</v>
      </c>
      <c r="B836" t="s">
        <v>1478</v>
      </c>
      <c r="C836" t="s">
        <v>1467</v>
      </c>
      <c r="D836" t="s">
        <v>1468</v>
      </c>
      <c r="E836">
        <v>1</v>
      </c>
      <c r="F836" s="2">
        <v>17.350000000000001</v>
      </c>
      <c r="G836" s="3">
        <v>36</v>
      </c>
      <c r="H836" s="3">
        <v>0.17350000000000002</v>
      </c>
      <c r="I836" s="3">
        <v>0.81545000000000012</v>
      </c>
      <c r="J836" s="3">
        <v>18.338950000000001</v>
      </c>
      <c r="K836" s="4">
        <v>0.35</v>
      </c>
      <c r="L836" s="73">
        <v>33.29224769230769</v>
      </c>
    </row>
    <row r="837" spans="1:12" x14ac:dyDescent="0.35">
      <c r="A837" s="1">
        <v>1000140224</v>
      </c>
      <c r="B837" t="s">
        <v>1479</v>
      </c>
      <c r="C837" t="s">
        <v>13</v>
      </c>
      <c r="D837" t="s">
        <v>14</v>
      </c>
      <c r="E837">
        <v>1</v>
      </c>
      <c r="F837" s="2">
        <v>180.6</v>
      </c>
      <c r="G837" s="3">
        <v>373</v>
      </c>
      <c r="H837" s="3">
        <v>1.806</v>
      </c>
      <c r="I837" s="3">
        <v>8.4881999999999991</v>
      </c>
      <c r="J837" s="3">
        <v>190.89420000000001</v>
      </c>
      <c r="K837" s="4">
        <v>0.35</v>
      </c>
      <c r="L837" s="73">
        <v>346.54639384615388</v>
      </c>
    </row>
    <row r="838" spans="1:12" x14ac:dyDescent="0.35">
      <c r="A838" s="1">
        <v>1000160906</v>
      </c>
      <c r="B838" t="s">
        <v>1480</v>
      </c>
      <c r="C838" t="s">
        <v>13</v>
      </c>
      <c r="D838" t="s">
        <v>14</v>
      </c>
      <c r="E838">
        <v>1</v>
      </c>
      <c r="F838" s="2">
        <v>204</v>
      </c>
      <c r="G838" s="3">
        <v>421</v>
      </c>
      <c r="H838" s="3">
        <v>2.04</v>
      </c>
      <c r="I838" s="3">
        <v>9.5879999999999992</v>
      </c>
      <c r="J838" s="3">
        <v>215.62799999999999</v>
      </c>
      <c r="K838" s="4">
        <v>0.35</v>
      </c>
      <c r="L838" s="73">
        <v>391.44775384615383</v>
      </c>
    </row>
    <row r="839" spans="1:12" x14ac:dyDescent="0.35">
      <c r="A839" s="1">
        <v>1000170328</v>
      </c>
      <c r="B839" t="s">
        <v>1481</v>
      </c>
      <c r="C839" t="s">
        <v>13</v>
      </c>
      <c r="D839" t="s">
        <v>14</v>
      </c>
      <c r="E839">
        <v>1</v>
      </c>
      <c r="F839" s="2">
        <v>306</v>
      </c>
      <c r="G839" s="3">
        <v>749.03</v>
      </c>
      <c r="H839" s="3">
        <v>3.06</v>
      </c>
      <c r="I839" s="3">
        <v>14.382</v>
      </c>
      <c r="J839" s="3">
        <v>323.44200000000001</v>
      </c>
      <c r="K839" s="4">
        <v>0.35</v>
      </c>
      <c r="L839" s="73">
        <v>587.17163076923077</v>
      </c>
    </row>
    <row r="840" spans="1:12" x14ac:dyDescent="0.35">
      <c r="A840" s="1">
        <v>2200002000</v>
      </c>
      <c r="B840" t="s">
        <v>1482</v>
      </c>
      <c r="C840" t="s">
        <v>13</v>
      </c>
      <c r="D840" t="s">
        <v>14</v>
      </c>
      <c r="E840">
        <v>1</v>
      </c>
      <c r="F840" s="2">
        <v>82.8</v>
      </c>
      <c r="G840" s="3">
        <v>171</v>
      </c>
      <c r="H840" s="3">
        <v>0.82799999999999996</v>
      </c>
      <c r="I840" s="3">
        <v>3.8915999999999999</v>
      </c>
      <c r="J840" s="3">
        <v>87.519599999999997</v>
      </c>
      <c r="K840" s="4">
        <v>0.35</v>
      </c>
      <c r="L840" s="73">
        <v>158.88173538461538</v>
      </c>
    </row>
    <row r="841" spans="1:12" x14ac:dyDescent="0.35">
      <c r="A841" s="1" t="s">
        <v>1483</v>
      </c>
      <c r="B841" t="s">
        <v>1484</v>
      </c>
      <c r="C841" t="s">
        <v>34</v>
      </c>
      <c r="D841" t="s">
        <v>35</v>
      </c>
      <c r="E841">
        <v>1</v>
      </c>
      <c r="F841" s="2">
        <v>185.72</v>
      </c>
      <c r="G841" s="3">
        <v>454.61</v>
      </c>
      <c r="H841" s="3">
        <v>1.8572</v>
      </c>
      <c r="I841" s="3">
        <v>8.7288399999999999</v>
      </c>
      <c r="J841" s="3">
        <v>196.30604</v>
      </c>
      <c r="K841" s="4">
        <v>0.35000000000000003</v>
      </c>
      <c r="L841" s="73">
        <v>356.37096492307694</v>
      </c>
    </row>
    <row r="842" spans="1:12" x14ac:dyDescent="0.35">
      <c r="A842" s="1">
        <v>2304199</v>
      </c>
      <c r="B842" t="s">
        <v>1485</v>
      </c>
      <c r="C842" t="s">
        <v>34</v>
      </c>
      <c r="D842" t="s">
        <v>35</v>
      </c>
      <c r="E842">
        <v>1</v>
      </c>
      <c r="F842" s="2">
        <v>117.93</v>
      </c>
      <c r="G842" s="3">
        <v>288.67</v>
      </c>
      <c r="H842" s="3">
        <v>1.1793</v>
      </c>
      <c r="I842" s="3">
        <v>5.5427100000000005</v>
      </c>
      <c r="J842" s="3">
        <v>124.65201</v>
      </c>
      <c r="K842" s="4">
        <v>0.35</v>
      </c>
      <c r="L842" s="73">
        <v>226.29134123076923</v>
      </c>
    </row>
    <row r="843" spans="1:12" x14ac:dyDescent="0.35">
      <c r="A843" s="1">
        <v>3101029</v>
      </c>
      <c r="B843" t="s">
        <v>1486</v>
      </c>
      <c r="C843" t="s">
        <v>34</v>
      </c>
      <c r="D843" t="s">
        <v>35</v>
      </c>
      <c r="E843">
        <v>1</v>
      </c>
      <c r="F843" s="2">
        <v>0.87</v>
      </c>
      <c r="G843" s="3">
        <v>2.13</v>
      </c>
      <c r="H843" s="3">
        <v>8.6999999999999994E-3</v>
      </c>
      <c r="I843" s="3">
        <v>4.0890000000000003E-2</v>
      </c>
      <c r="J843" s="3">
        <v>0.91959000000000002</v>
      </c>
      <c r="K843" s="4">
        <v>0.34999999999999992</v>
      </c>
      <c r="L843" s="73">
        <v>1.6694095384615384</v>
      </c>
    </row>
    <row r="844" spans="1:12" x14ac:dyDescent="0.35">
      <c r="A844" s="1">
        <v>286789</v>
      </c>
      <c r="B844" t="s">
        <v>1487</v>
      </c>
      <c r="C844" t="s">
        <v>363</v>
      </c>
      <c r="D844" t="s">
        <v>364</v>
      </c>
      <c r="E844">
        <v>1</v>
      </c>
      <c r="F844" s="2">
        <v>28</v>
      </c>
      <c r="G844" s="3">
        <v>68.540000000000006</v>
      </c>
      <c r="H844" s="3">
        <v>0.28000000000000003</v>
      </c>
      <c r="I844" s="3">
        <v>1.3160000000000001</v>
      </c>
      <c r="J844" s="3">
        <v>29.596</v>
      </c>
      <c r="K844" s="4">
        <v>0.35</v>
      </c>
      <c r="L844" s="73">
        <v>53.728123076923076</v>
      </c>
    </row>
    <row r="845" spans="1:12" x14ac:dyDescent="0.35">
      <c r="A845" s="1" t="s">
        <v>1488</v>
      </c>
      <c r="B845" t="s">
        <v>1489</v>
      </c>
      <c r="C845" t="s">
        <v>46</v>
      </c>
      <c r="D845" t="s">
        <v>47</v>
      </c>
      <c r="E845">
        <v>1</v>
      </c>
      <c r="F845" s="2">
        <v>0.03</v>
      </c>
      <c r="G845" s="3">
        <v>0.2</v>
      </c>
      <c r="H845" s="3">
        <v>2.9999999999999997E-4</v>
      </c>
      <c r="I845" s="3">
        <v>1.41E-3</v>
      </c>
      <c r="J845" s="3">
        <v>3.1710000000000002E-2</v>
      </c>
      <c r="K845" s="4">
        <v>0.35</v>
      </c>
      <c r="L845" s="73">
        <v>5.7565846153846155E-2</v>
      </c>
    </row>
    <row r="846" spans="1:12" x14ac:dyDescent="0.35">
      <c r="A846" s="1" t="s">
        <v>1490</v>
      </c>
      <c r="B846" t="s">
        <v>1491</v>
      </c>
      <c r="C846" t="s">
        <v>46</v>
      </c>
      <c r="D846" t="s">
        <v>47</v>
      </c>
      <c r="E846">
        <v>1</v>
      </c>
      <c r="F846" s="2">
        <v>2.93E-2</v>
      </c>
      <c r="G846" s="3">
        <v>1</v>
      </c>
      <c r="H846" s="3">
        <v>2.9300000000000002E-4</v>
      </c>
      <c r="I846" s="3">
        <v>1.3771E-3</v>
      </c>
      <c r="J846" s="3">
        <v>3.09701E-2</v>
      </c>
      <c r="K846" s="4">
        <v>0.34999999999999992</v>
      </c>
      <c r="L846" s="73">
        <v>5.6222643076923075E-2</v>
      </c>
    </row>
    <row r="847" spans="1:12" x14ac:dyDescent="0.35">
      <c r="A847" s="1" t="s">
        <v>1492</v>
      </c>
      <c r="B847" t="s">
        <v>1493</v>
      </c>
      <c r="C847" t="s">
        <v>34</v>
      </c>
      <c r="D847" t="s">
        <v>35</v>
      </c>
      <c r="E847">
        <v>1</v>
      </c>
      <c r="F847" s="2">
        <v>4.2157999999999998</v>
      </c>
      <c r="G847" s="3">
        <v>9</v>
      </c>
      <c r="H847" s="3">
        <v>4.2158000000000001E-2</v>
      </c>
      <c r="I847" s="3">
        <v>0.1981426</v>
      </c>
      <c r="J847" s="3">
        <v>4.4561005999999992</v>
      </c>
      <c r="K847" s="4">
        <v>0.35</v>
      </c>
      <c r="L847" s="73">
        <v>8.0895364738461524</v>
      </c>
    </row>
    <row r="848" spans="1:12" x14ac:dyDescent="0.35">
      <c r="A848" s="1">
        <v>2390020101</v>
      </c>
      <c r="B848" t="s">
        <v>1494</v>
      </c>
      <c r="C848" t="s">
        <v>13</v>
      </c>
      <c r="D848" t="s">
        <v>14</v>
      </c>
      <c r="E848">
        <v>1</v>
      </c>
      <c r="F848" s="2">
        <v>105</v>
      </c>
      <c r="G848" s="3">
        <v>217</v>
      </c>
      <c r="H848" s="3">
        <v>1.05</v>
      </c>
      <c r="I848" s="3">
        <v>4.9349999999999996</v>
      </c>
      <c r="J848" s="3">
        <v>110.985</v>
      </c>
      <c r="K848" s="4">
        <v>0.35</v>
      </c>
      <c r="L848" s="73">
        <v>201.48046153846153</v>
      </c>
    </row>
    <row r="849" spans="1:12" x14ac:dyDescent="0.35">
      <c r="A849" s="1">
        <v>293654719</v>
      </c>
      <c r="B849" t="s">
        <v>1495</v>
      </c>
      <c r="C849" t="s">
        <v>13</v>
      </c>
      <c r="D849" t="s">
        <v>14</v>
      </c>
      <c r="E849">
        <v>1</v>
      </c>
      <c r="F849" s="2">
        <v>215.6</v>
      </c>
      <c r="G849" s="3">
        <v>445</v>
      </c>
      <c r="H849" s="3">
        <v>2.1560000000000001</v>
      </c>
      <c r="I849" s="3">
        <v>10.1332</v>
      </c>
      <c r="J849" s="3">
        <v>227.88919999999999</v>
      </c>
      <c r="K849" s="4">
        <v>0.35000000000000003</v>
      </c>
      <c r="L849" s="73">
        <v>413.70654769230771</v>
      </c>
    </row>
    <row r="850" spans="1:12" x14ac:dyDescent="0.35">
      <c r="A850" s="1">
        <v>2938604</v>
      </c>
      <c r="B850" t="s">
        <v>1496</v>
      </c>
      <c r="C850" t="s">
        <v>34</v>
      </c>
      <c r="D850" t="s">
        <v>35</v>
      </c>
      <c r="E850">
        <v>1</v>
      </c>
      <c r="F850" s="2">
        <v>437.01</v>
      </c>
      <c r="G850" s="3">
        <v>1069.72</v>
      </c>
      <c r="H850" s="3">
        <v>4.3700999999999999</v>
      </c>
      <c r="I850" s="3">
        <v>20.539469999999998</v>
      </c>
      <c r="J850" s="3">
        <v>461.91956999999996</v>
      </c>
      <c r="K850" s="4">
        <v>0.35000000000000003</v>
      </c>
      <c r="L850" s="73">
        <v>838.56168092307689</v>
      </c>
    </row>
    <row r="851" spans="1:12" x14ac:dyDescent="0.35">
      <c r="A851" s="1">
        <v>2990000065</v>
      </c>
      <c r="B851" t="s">
        <v>1497</v>
      </c>
      <c r="C851" t="s">
        <v>13</v>
      </c>
      <c r="D851" t="s">
        <v>14</v>
      </c>
      <c r="E851">
        <v>1</v>
      </c>
      <c r="F851" s="2">
        <v>237</v>
      </c>
      <c r="G851" s="3">
        <v>580.13760000000002</v>
      </c>
      <c r="H851" s="3">
        <v>2.37</v>
      </c>
      <c r="I851" s="3">
        <v>11.138999999999999</v>
      </c>
      <c r="J851" s="3">
        <v>250.50900000000001</v>
      </c>
      <c r="K851" s="4">
        <v>0.35</v>
      </c>
      <c r="L851" s="73">
        <v>454.77018461538466</v>
      </c>
    </row>
    <row r="852" spans="1:12" x14ac:dyDescent="0.35">
      <c r="A852" s="1" t="s">
        <v>1498</v>
      </c>
      <c r="B852" t="s">
        <v>1499</v>
      </c>
      <c r="C852" t="s">
        <v>1467</v>
      </c>
      <c r="D852" t="s">
        <v>1468</v>
      </c>
      <c r="E852">
        <v>1</v>
      </c>
      <c r="F852" s="2">
        <v>0.3</v>
      </c>
      <c r="G852" s="3">
        <v>2.2400000000000002</v>
      </c>
      <c r="H852" s="3">
        <v>3.0000000000000001E-3</v>
      </c>
      <c r="I852" s="3">
        <v>1.41E-2</v>
      </c>
      <c r="J852" s="3">
        <v>0.31709999999999999</v>
      </c>
      <c r="K852" s="4">
        <v>0.35</v>
      </c>
      <c r="L852" s="73">
        <v>0.57565846153846145</v>
      </c>
    </row>
    <row r="853" spans="1:12" x14ac:dyDescent="0.35">
      <c r="A853" s="1" t="s">
        <v>1500</v>
      </c>
      <c r="B853" t="s">
        <v>1501</v>
      </c>
      <c r="C853" t="s">
        <v>46</v>
      </c>
      <c r="D853" t="s">
        <v>47</v>
      </c>
      <c r="E853">
        <v>1</v>
      </c>
      <c r="F853" s="2">
        <v>0.02</v>
      </c>
      <c r="G853" s="3">
        <v>0.2</v>
      </c>
      <c r="H853" s="3">
        <v>2.0000000000000001E-4</v>
      </c>
      <c r="I853" s="3">
        <v>9.3999999999999997E-4</v>
      </c>
      <c r="J853" s="3">
        <v>2.1139999999999999E-2</v>
      </c>
      <c r="K853" s="4">
        <v>0.34999999999999992</v>
      </c>
      <c r="L853" s="73">
        <v>3.8377230769230761E-2</v>
      </c>
    </row>
    <row r="854" spans="1:12" x14ac:dyDescent="0.35">
      <c r="A854" s="1" t="s">
        <v>1502</v>
      </c>
      <c r="B854" t="s">
        <v>1503</v>
      </c>
      <c r="C854" t="s">
        <v>363</v>
      </c>
      <c r="D854" t="s">
        <v>364</v>
      </c>
      <c r="E854">
        <v>1</v>
      </c>
      <c r="F854" s="2">
        <v>247.86</v>
      </c>
      <c r="G854" s="3">
        <v>606.71519999999998</v>
      </c>
      <c r="H854" s="3">
        <v>2.4786000000000001</v>
      </c>
      <c r="I854" s="3">
        <v>11.649420000000001</v>
      </c>
      <c r="J854" s="3">
        <v>261.98802000000001</v>
      </c>
      <c r="K854" s="4">
        <v>0.35</v>
      </c>
      <c r="L854" s="73">
        <v>475.60902092307691</v>
      </c>
    </row>
    <row r="855" spans="1:12" x14ac:dyDescent="0.35">
      <c r="A855" s="1">
        <v>3001</v>
      </c>
      <c r="B855" t="s">
        <v>1504</v>
      </c>
      <c r="C855" t="s">
        <v>363</v>
      </c>
      <c r="D855" t="s">
        <v>364</v>
      </c>
      <c r="E855">
        <v>1</v>
      </c>
      <c r="F855" s="2">
        <v>226.35</v>
      </c>
      <c r="G855" s="3">
        <v>554.06399999999996</v>
      </c>
      <c r="H855" s="3">
        <v>2.2635000000000001</v>
      </c>
      <c r="I855" s="3">
        <v>10.638450000000001</v>
      </c>
      <c r="J855" s="3">
        <v>239.25194999999999</v>
      </c>
      <c r="K855" s="4">
        <v>0.35000000000000003</v>
      </c>
      <c r="L855" s="73">
        <v>434.33430923076924</v>
      </c>
    </row>
    <row r="856" spans="1:12" x14ac:dyDescent="0.35">
      <c r="A856" s="1" t="s">
        <v>1505</v>
      </c>
      <c r="B856" t="s">
        <v>1506</v>
      </c>
      <c r="C856" t="s">
        <v>363</v>
      </c>
      <c r="D856" t="s">
        <v>364</v>
      </c>
      <c r="E856">
        <v>1</v>
      </c>
      <c r="F856" s="2">
        <v>546.02</v>
      </c>
      <c r="G856" s="3">
        <v>1336.5632000000001</v>
      </c>
      <c r="H856" s="3">
        <v>5.4601999999999995</v>
      </c>
      <c r="I856" s="3">
        <v>25.662939999999999</v>
      </c>
      <c r="J856" s="3">
        <v>577.14314000000002</v>
      </c>
      <c r="K856" s="4">
        <v>0.35</v>
      </c>
      <c r="L856" s="73">
        <v>1047.7367772307693</v>
      </c>
    </row>
    <row r="857" spans="1:12" x14ac:dyDescent="0.35">
      <c r="A857" s="1" t="s">
        <v>1507</v>
      </c>
      <c r="B857" t="s">
        <v>1508</v>
      </c>
      <c r="C857" t="s">
        <v>363</v>
      </c>
      <c r="D857" t="s">
        <v>364</v>
      </c>
      <c r="E857">
        <v>1</v>
      </c>
      <c r="F857" s="2">
        <v>581.01</v>
      </c>
      <c r="G857" s="3">
        <v>1422.2208000000001</v>
      </c>
      <c r="H857" s="3">
        <v>5.8101000000000003</v>
      </c>
      <c r="I857" s="3">
        <v>27.307469999999999</v>
      </c>
      <c r="J857" s="3">
        <v>614.12756999999999</v>
      </c>
      <c r="K857" s="4">
        <v>0.35</v>
      </c>
      <c r="L857" s="73">
        <v>1114.8777424615384</v>
      </c>
    </row>
    <row r="858" spans="1:12" x14ac:dyDescent="0.35">
      <c r="A858" s="1">
        <v>3005020026</v>
      </c>
      <c r="B858" t="s">
        <v>1509</v>
      </c>
      <c r="C858" t="s">
        <v>13</v>
      </c>
      <c r="D858" t="s">
        <v>14</v>
      </c>
      <c r="E858">
        <v>1</v>
      </c>
      <c r="F858" s="2">
        <v>237.6</v>
      </c>
      <c r="G858" s="3">
        <v>581.60479999999995</v>
      </c>
      <c r="H858" s="3">
        <v>2.3759999999999999</v>
      </c>
      <c r="I858" s="3">
        <v>11.167199999999999</v>
      </c>
      <c r="J858" s="3">
        <v>251.14320000000001</v>
      </c>
      <c r="K858" s="4">
        <v>0.35</v>
      </c>
      <c r="L858" s="73">
        <v>455.92150153846148</v>
      </c>
    </row>
    <row r="859" spans="1:12" x14ac:dyDescent="0.35">
      <c r="A859" s="1" t="s">
        <v>1510</v>
      </c>
      <c r="B859" t="s">
        <v>1511</v>
      </c>
      <c r="C859" t="s">
        <v>17</v>
      </c>
      <c r="D859" t="s">
        <v>18</v>
      </c>
      <c r="E859">
        <v>1</v>
      </c>
      <c r="F859" s="2">
        <v>2.2999999999999998</v>
      </c>
      <c r="G859" s="3">
        <v>5.6336000000000004</v>
      </c>
      <c r="H859" s="3">
        <v>2.3E-2</v>
      </c>
      <c r="I859" s="3">
        <v>0.10809999999999999</v>
      </c>
      <c r="J859" s="3">
        <v>2.4310999999999998</v>
      </c>
      <c r="K859" s="4">
        <v>0.35000000000000003</v>
      </c>
      <c r="L859" s="73">
        <v>4.4133815384615378</v>
      </c>
    </row>
    <row r="860" spans="1:12" x14ac:dyDescent="0.35">
      <c r="A860" s="1">
        <v>2761499</v>
      </c>
      <c r="B860" t="s">
        <v>1512</v>
      </c>
      <c r="C860" t="s">
        <v>34</v>
      </c>
      <c r="D860" t="s">
        <v>35</v>
      </c>
      <c r="E860">
        <v>1</v>
      </c>
      <c r="F860" s="2">
        <v>42.61</v>
      </c>
      <c r="G860" s="3">
        <v>106.05</v>
      </c>
      <c r="H860" s="3">
        <v>0.42609999999999998</v>
      </c>
      <c r="I860" s="3">
        <v>2.0026700000000002</v>
      </c>
      <c r="J860" s="3">
        <v>45.03877</v>
      </c>
      <c r="K860" s="4">
        <v>0.35000000000000003</v>
      </c>
      <c r="L860" s="73">
        <v>81.762690153846151</v>
      </c>
    </row>
    <row r="861" spans="1:12" x14ac:dyDescent="0.35">
      <c r="A861" s="1">
        <v>2809016030</v>
      </c>
      <c r="B861" t="s">
        <v>1513</v>
      </c>
      <c r="C861" t="s">
        <v>13</v>
      </c>
      <c r="D861" t="s">
        <v>14</v>
      </c>
      <c r="E861">
        <v>1</v>
      </c>
      <c r="F861" s="2">
        <v>1534.8</v>
      </c>
      <c r="G861" s="3">
        <v>3165</v>
      </c>
      <c r="H861" s="3">
        <v>15.347999999999999</v>
      </c>
      <c r="I861" s="3">
        <v>72.135599999999997</v>
      </c>
      <c r="J861" s="3">
        <v>1622.2836</v>
      </c>
      <c r="K861" s="4">
        <v>0.35</v>
      </c>
      <c r="L861" s="73">
        <v>2945.068689230769</v>
      </c>
    </row>
    <row r="862" spans="1:12" x14ac:dyDescent="0.35">
      <c r="A862" s="1">
        <v>2810020004</v>
      </c>
      <c r="B862" t="s">
        <v>1514</v>
      </c>
      <c r="C862" t="s">
        <v>13</v>
      </c>
      <c r="D862" t="s">
        <v>14</v>
      </c>
      <c r="E862">
        <v>1</v>
      </c>
      <c r="F862" s="2">
        <v>520.79999999999995</v>
      </c>
      <c r="G862" s="3">
        <v>1074</v>
      </c>
      <c r="H862" s="3">
        <v>5.2079999999999993</v>
      </c>
      <c r="I862" s="3">
        <v>24.477599999999999</v>
      </c>
      <c r="J862" s="3">
        <v>550.48559999999998</v>
      </c>
      <c r="K862" s="4">
        <v>0.35000000000000003</v>
      </c>
      <c r="L862" s="73">
        <v>999.34308923076924</v>
      </c>
    </row>
    <row r="863" spans="1:12" x14ac:dyDescent="0.35">
      <c r="A863" s="1" t="s">
        <v>1515</v>
      </c>
      <c r="B863" t="s">
        <v>1516</v>
      </c>
      <c r="C863" t="s">
        <v>46</v>
      </c>
      <c r="D863" t="s">
        <v>47</v>
      </c>
      <c r="E863">
        <v>1</v>
      </c>
      <c r="F863" s="2">
        <v>0.27689999999999998</v>
      </c>
      <c r="G863" s="3">
        <v>1</v>
      </c>
      <c r="H863" s="3">
        <v>2.7689999999999998E-3</v>
      </c>
      <c r="I863" s="3">
        <v>1.3014299999999999E-2</v>
      </c>
      <c r="J863" s="3">
        <v>0.29268329999999998</v>
      </c>
      <c r="K863" s="4">
        <v>0.35</v>
      </c>
      <c r="L863" s="73">
        <v>0.53133275999999996</v>
      </c>
    </row>
    <row r="864" spans="1:12" x14ac:dyDescent="0.35">
      <c r="A864" s="1" t="s">
        <v>1517</v>
      </c>
      <c r="B864" t="s">
        <v>1518</v>
      </c>
      <c r="C864" t="s">
        <v>46</v>
      </c>
      <c r="D864" t="s">
        <v>47</v>
      </c>
      <c r="E864">
        <v>1</v>
      </c>
      <c r="F864" s="2">
        <v>1.4658</v>
      </c>
      <c r="G864" s="3">
        <v>4</v>
      </c>
      <c r="H864" s="3">
        <v>1.4658000000000001E-2</v>
      </c>
      <c r="I864" s="3">
        <v>6.8892599999999998E-2</v>
      </c>
      <c r="J864" s="3">
        <v>1.5493506000000001</v>
      </c>
      <c r="K864" s="4">
        <v>0.35000000000000003</v>
      </c>
      <c r="L864" s="73">
        <v>2.8126672430769233</v>
      </c>
    </row>
    <row r="865" spans="1:12" x14ac:dyDescent="0.35">
      <c r="A865" s="1" t="s">
        <v>1519</v>
      </c>
      <c r="B865" t="s">
        <v>1520</v>
      </c>
      <c r="C865" t="s">
        <v>46</v>
      </c>
      <c r="D865" t="s">
        <v>47</v>
      </c>
      <c r="E865">
        <v>1</v>
      </c>
      <c r="F865" s="2">
        <v>0.97060000000000002</v>
      </c>
      <c r="G865" s="3">
        <v>3</v>
      </c>
      <c r="H865" s="3">
        <v>9.7060000000000011E-3</v>
      </c>
      <c r="I865" s="3">
        <v>4.5618199999999998E-2</v>
      </c>
      <c r="J865" s="3">
        <v>1.0259242</v>
      </c>
      <c r="K865" s="4">
        <v>0.34999999999999992</v>
      </c>
      <c r="L865" s="73">
        <v>1.862447009230769</v>
      </c>
    </row>
    <row r="866" spans="1:12" x14ac:dyDescent="0.35">
      <c r="A866" s="1" t="s">
        <v>1521</v>
      </c>
      <c r="B866" t="s">
        <v>1522</v>
      </c>
      <c r="C866" t="s">
        <v>1467</v>
      </c>
      <c r="D866" t="s">
        <v>1468</v>
      </c>
      <c r="E866">
        <v>1</v>
      </c>
      <c r="F866" s="2">
        <v>14.59</v>
      </c>
      <c r="G866" s="3">
        <v>57.735999999999997</v>
      </c>
      <c r="H866" s="3">
        <v>0.1459</v>
      </c>
      <c r="I866" s="3">
        <v>0.68572999999999995</v>
      </c>
      <c r="J866" s="3">
        <v>15.421629999999999</v>
      </c>
      <c r="K866" s="4">
        <v>0.35</v>
      </c>
      <c r="L866" s="73">
        <v>27.996189846153843</v>
      </c>
    </row>
    <row r="867" spans="1:12" x14ac:dyDescent="0.35">
      <c r="A867" s="1" t="s">
        <v>1523</v>
      </c>
      <c r="B867" t="s">
        <v>1524</v>
      </c>
      <c r="C867" t="s">
        <v>34</v>
      </c>
      <c r="D867" t="s">
        <v>35</v>
      </c>
      <c r="E867">
        <v>1</v>
      </c>
      <c r="F867" s="2">
        <v>2883</v>
      </c>
      <c r="G867" s="3">
        <v>7057.11</v>
      </c>
      <c r="H867" s="3">
        <v>28.830000000000002</v>
      </c>
      <c r="I867" s="3">
        <v>135.501</v>
      </c>
      <c r="J867" s="3">
        <v>3047.3310000000001</v>
      </c>
      <c r="K867" s="4">
        <v>0.35000000000000003</v>
      </c>
      <c r="L867" s="73">
        <v>5532.0778153846159</v>
      </c>
    </row>
    <row r="868" spans="1:12" x14ac:dyDescent="0.35">
      <c r="A868" s="1">
        <v>2022</v>
      </c>
      <c r="B868" t="s">
        <v>1525</v>
      </c>
      <c r="C868" t="s">
        <v>363</v>
      </c>
      <c r="D868" t="s">
        <v>364</v>
      </c>
      <c r="E868">
        <v>1</v>
      </c>
      <c r="F868" s="2">
        <v>378.35</v>
      </c>
      <c r="G868" s="3">
        <v>926.13919999999996</v>
      </c>
      <c r="H868" s="3">
        <v>3.7835000000000001</v>
      </c>
      <c r="I868" s="3">
        <v>17.782450000000001</v>
      </c>
      <c r="J868" s="3">
        <v>399.91595000000001</v>
      </c>
      <c r="K868" s="4">
        <v>0.35000000000000003</v>
      </c>
      <c r="L868" s="73">
        <v>726.00126307692312</v>
      </c>
    </row>
    <row r="869" spans="1:12" x14ac:dyDescent="0.35">
      <c r="A869" s="1" t="s">
        <v>1526</v>
      </c>
      <c r="B869" t="s">
        <v>1527</v>
      </c>
      <c r="C869" t="s">
        <v>363</v>
      </c>
      <c r="D869" t="s">
        <v>364</v>
      </c>
      <c r="E869">
        <v>1</v>
      </c>
      <c r="F869" s="2">
        <v>6.48</v>
      </c>
      <c r="G869" s="3">
        <v>15.68</v>
      </c>
      <c r="H869" s="3">
        <v>6.480000000000001E-2</v>
      </c>
      <c r="I869" s="3">
        <v>0.30456</v>
      </c>
      <c r="J869" s="3">
        <v>6.8493600000000008</v>
      </c>
      <c r="K869" s="4">
        <v>0.34999999999999992</v>
      </c>
      <c r="L869" s="73">
        <v>12.43422276923077</v>
      </c>
    </row>
    <row r="870" spans="1:12" x14ac:dyDescent="0.35">
      <c r="A870" s="1" t="s">
        <v>1528</v>
      </c>
      <c r="B870" t="s">
        <v>1529</v>
      </c>
      <c r="C870" t="s">
        <v>363</v>
      </c>
      <c r="D870" t="s">
        <v>364</v>
      </c>
      <c r="E870">
        <v>1</v>
      </c>
      <c r="F870" s="2">
        <v>5.79</v>
      </c>
      <c r="G870" s="3">
        <v>19.04</v>
      </c>
      <c r="H870" s="3">
        <v>5.79E-2</v>
      </c>
      <c r="I870" s="3">
        <v>0.27212999999999998</v>
      </c>
      <c r="J870" s="3">
        <v>6.1200299999999999</v>
      </c>
      <c r="K870" s="4">
        <v>0.35</v>
      </c>
      <c r="L870" s="73">
        <v>11.110208307692307</v>
      </c>
    </row>
    <row r="871" spans="1:12" x14ac:dyDescent="0.35">
      <c r="A871" s="1">
        <v>19273</v>
      </c>
      <c r="B871" t="s">
        <v>1530</v>
      </c>
      <c r="C871" t="s">
        <v>34</v>
      </c>
      <c r="D871" t="s">
        <v>35</v>
      </c>
      <c r="E871">
        <v>1</v>
      </c>
      <c r="F871" s="2">
        <v>298.58999999999997</v>
      </c>
      <c r="G871" s="3">
        <v>730.9008</v>
      </c>
      <c r="H871" s="3">
        <v>2.9859</v>
      </c>
      <c r="I871" s="3">
        <v>14.033729999999998</v>
      </c>
      <c r="J871" s="3">
        <v>315.60962999999998</v>
      </c>
      <c r="K871" s="4">
        <v>0.34999999999999992</v>
      </c>
      <c r="L871" s="73">
        <v>572.9528667692307</v>
      </c>
    </row>
    <row r="872" spans="1:12" x14ac:dyDescent="0.35">
      <c r="A872" s="1" t="s">
        <v>1531</v>
      </c>
      <c r="B872" t="s">
        <v>1532</v>
      </c>
      <c r="C872" t="s">
        <v>34</v>
      </c>
      <c r="D872" t="s">
        <v>35</v>
      </c>
      <c r="E872">
        <v>1</v>
      </c>
      <c r="F872" s="2">
        <v>708.48</v>
      </c>
      <c r="G872" s="3">
        <v>1835.68</v>
      </c>
      <c r="H872" s="3">
        <v>7.0848000000000004</v>
      </c>
      <c r="I872" s="3">
        <v>33.298560000000002</v>
      </c>
      <c r="J872" s="3">
        <v>748.86335999999994</v>
      </c>
      <c r="K872" s="4">
        <v>0.35</v>
      </c>
      <c r="L872" s="73">
        <v>1359.4750227692307</v>
      </c>
    </row>
    <row r="873" spans="1:12" x14ac:dyDescent="0.35">
      <c r="A873" s="1" t="s">
        <v>1533</v>
      </c>
      <c r="B873" t="s">
        <v>1534</v>
      </c>
      <c r="C873" t="s">
        <v>46</v>
      </c>
      <c r="D873" t="s">
        <v>47</v>
      </c>
      <c r="E873">
        <v>1</v>
      </c>
      <c r="F873" s="2">
        <v>0.13930000000000001</v>
      </c>
      <c r="G873" s="3">
        <v>1</v>
      </c>
      <c r="H873" s="3">
        <v>1.3930000000000001E-3</v>
      </c>
      <c r="I873" s="3">
        <v>6.5471000000000001E-3</v>
      </c>
      <c r="J873" s="3">
        <v>0.14724010000000001</v>
      </c>
      <c r="K873" s="4">
        <v>0.35</v>
      </c>
      <c r="L873" s="73">
        <v>0.26729741230769233</v>
      </c>
    </row>
    <row r="874" spans="1:12" x14ac:dyDescent="0.35">
      <c r="A874" s="1" t="s">
        <v>1535</v>
      </c>
      <c r="B874" t="s">
        <v>1536</v>
      </c>
      <c r="C874" t="s">
        <v>46</v>
      </c>
      <c r="D874" t="s">
        <v>47</v>
      </c>
      <c r="E874">
        <v>1</v>
      </c>
      <c r="F874" s="2">
        <v>0.22650000000000001</v>
      </c>
      <c r="G874" s="3">
        <v>1</v>
      </c>
      <c r="H874" s="3">
        <v>2.2650000000000001E-3</v>
      </c>
      <c r="I874" s="3">
        <v>1.06455E-2</v>
      </c>
      <c r="J874" s="3">
        <v>0.2394105</v>
      </c>
      <c r="K874" s="4">
        <v>0.34999999999999992</v>
      </c>
      <c r="L874" s="73">
        <v>0.43462213846153841</v>
      </c>
    </row>
    <row r="875" spans="1:12" x14ac:dyDescent="0.35">
      <c r="A875" s="1" t="s">
        <v>1537</v>
      </c>
      <c r="B875" t="s">
        <v>1538</v>
      </c>
      <c r="C875" t="s">
        <v>46</v>
      </c>
      <c r="D875" t="s">
        <v>47</v>
      </c>
      <c r="E875">
        <v>1</v>
      </c>
      <c r="F875" s="2">
        <v>0.1623</v>
      </c>
      <c r="G875" s="3">
        <v>1</v>
      </c>
      <c r="H875" s="3">
        <v>1.6230000000000001E-3</v>
      </c>
      <c r="I875" s="3">
        <v>7.6280999999999996E-3</v>
      </c>
      <c r="J875" s="3">
        <v>0.17155110000000001</v>
      </c>
      <c r="K875" s="4">
        <v>0.35</v>
      </c>
      <c r="L875" s="73">
        <v>0.31143122769230769</v>
      </c>
    </row>
    <row r="876" spans="1:12" x14ac:dyDescent="0.35">
      <c r="A876" s="1" t="s">
        <v>1539</v>
      </c>
      <c r="B876" t="s">
        <v>1540</v>
      </c>
      <c r="C876" t="s">
        <v>46</v>
      </c>
      <c r="D876" t="s">
        <v>47</v>
      </c>
      <c r="E876">
        <v>1</v>
      </c>
      <c r="F876" s="2">
        <v>7.0599999999999996E-2</v>
      </c>
      <c r="G876" s="3">
        <v>1</v>
      </c>
      <c r="H876" s="3">
        <v>7.0599999999999992E-4</v>
      </c>
      <c r="I876" s="3">
        <v>3.3181999999999999E-3</v>
      </c>
      <c r="J876" s="3">
        <v>7.4624199999999988E-2</v>
      </c>
      <c r="K876" s="4">
        <v>0.34999999999999992</v>
      </c>
      <c r="L876" s="73">
        <v>0.13547162461538459</v>
      </c>
    </row>
    <row r="877" spans="1:12" x14ac:dyDescent="0.35">
      <c r="A877" s="1" t="s">
        <v>1541</v>
      </c>
      <c r="B877" t="s">
        <v>1542</v>
      </c>
      <c r="C877" t="s">
        <v>363</v>
      </c>
      <c r="D877" t="s">
        <v>364</v>
      </c>
      <c r="E877">
        <v>1</v>
      </c>
      <c r="F877" s="2">
        <v>20929</v>
      </c>
      <c r="G877" s="3">
        <v>43153</v>
      </c>
      <c r="H877" s="3">
        <v>209.29</v>
      </c>
      <c r="I877" s="3">
        <v>983.66300000000001</v>
      </c>
      <c r="J877" s="3">
        <v>22121.953000000001</v>
      </c>
      <c r="K877" s="4">
        <v>0.35</v>
      </c>
      <c r="L877" s="73">
        <v>40159.853138461542</v>
      </c>
    </row>
    <row r="878" spans="1:12" x14ac:dyDescent="0.35">
      <c r="A878" s="1" t="s">
        <v>1543</v>
      </c>
      <c r="B878" t="s">
        <v>1544</v>
      </c>
      <c r="C878" t="s">
        <v>363</v>
      </c>
      <c r="D878" t="s">
        <v>364</v>
      </c>
      <c r="E878">
        <v>1</v>
      </c>
      <c r="F878" s="2">
        <v>32079</v>
      </c>
      <c r="G878" s="3">
        <v>66143</v>
      </c>
      <c r="H878" s="3">
        <v>320.79000000000002</v>
      </c>
      <c r="I878" s="3">
        <v>1507.713</v>
      </c>
      <c r="J878" s="3">
        <v>33907.503000000004</v>
      </c>
      <c r="K878" s="4">
        <v>0.35</v>
      </c>
      <c r="L878" s="73">
        <v>61555.159292307697</v>
      </c>
    </row>
    <row r="879" spans="1:12" x14ac:dyDescent="0.35">
      <c r="A879" s="1" t="s">
        <v>1545</v>
      </c>
      <c r="B879" t="s">
        <v>1546</v>
      </c>
      <c r="C879" t="s">
        <v>363</v>
      </c>
      <c r="D879" t="s">
        <v>364</v>
      </c>
      <c r="E879">
        <v>1</v>
      </c>
      <c r="F879" s="2">
        <v>10819</v>
      </c>
      <c r="G879" s="3">
        <v>22308</v>
      </c>
      <c r="H879" s="3">
        <v>108.19</v>
      </c>
      <c r="I879" s="3">
        <v>508.49299999999999</v>
      </c>
      <c r="J879" s="3">
        <v>11435.683000000001</v>
      </c>
      <c r="K879" s="4">
        <v>0.34999999999999992</v>
      </c>
      <c r="L879" s="73">
        <v>20760.162984615385</v>
      </c>
    </row>
    <row r="880" spans="1:12" x14ac:dyDescent="0.35">
      <c r="A880" s="1" t="s">
        <v>1547</v>
      </c>
      <c r="B880" t="s">
        <v>1548</v>
      </c>
      <c r="C880" t="s">
        <v>363</v>
      </c>
      <c r="D880" t="s">
        <v>364</v>
      </c>
      <c r="E880">
        <v>1</v>
      </c>
      <c r="F880" s="2">
        <v>16189</v>
      </c>
      <c r="G880" s="3">
        <v>33380</v>
      </c>
      <c r="H880" s="3">
        <v>161.89000000000001</v>
      </c>
      <c r="I880" s="3">
        <v>760.88300000000004</v>
      </c>
      <c r="J880" s="3">
        <v>17111.773000000001</v>
      </c>
      <c r="K880" s="4">
        <v>0.35</v>
      </c>
      <c r="L880" s="73">
        <v>31064.449446153845</v>
      </c>
    </row>
    <row r="881" spans="1:12" x14ac:dyDescent="0.35">
      <c r="A881" s="1" t="s">
        <v>1549</v>
      </c>
      <c r="B881" t="s">
        <v>1550</v>
      </c>
      <c r="C881" t="s">
        <v>363</v>
      </c>
      <c r="D881" t="s">
        <v>364</v>
      </c>
      <c r="E881">
        <v>1</v>
      </c>
      <c r="F881" s="2">
        <v>7689</v>
      </c>
      <c r="G881" s="3">
        <v>15854</v>
      </c>
      <c r="H881" s="3">
        <v>76.89</v>
      </c>
      <c r="I881" s="3">
        <v>361.38299999999998</v>
      </c>
      <c r="J881" s="3">
        <v>8127.2730000000001</v>
      </c>
      <c r="K881" s="4">
        <v>0.34999999999999992</v>
      </c>
      <c r="L881" s="73">
        <v>14754.126369230768</v>
      </c>
    </row>
    <row r="882" spans="1:12" x14ac:dyDescent="0.35">
      <c r="A882" s="1" t="s">
        <v>1551</v>
      </c>
      <c r="B882" t="s">
        <v>1552</v>
      </c>
      <c r="C882" t="s">
        <v>1467</v>
      </c>
      <c r="D882" t="s">
        <v>1468</v>
      </c>
      <c r="E882">
        <v>1</v>
      </c>
      <c r="F882" s="2">
        <v>11.98</v>
      </c>
      <c r="G882" s="3">
        <v>25</v>
      </c>
      <c r="H882" s="3">
        <v>0.1198</v>
      </c>
      <c r="I882" s="3">
        <v>0.56306</v>
      </c>
      <c r="J882" s="3">
        <v>12.66286</v>
      </c>
      <c r="K882" s="4">
        <v>0.34999999999999992</v>
      </c>
      <c r="L882" s="73">
        <v>22.98796123076923</v>
      </c>
    </row>
    <row r="883" spans="1:12" x14ac:dyDescent="0.35">
      <c r="A883" s="1" t="s">
        <v>1553</v>
      </c>
      <c r="B883" t="s">
        <v>1554</v>
      </c>
      <c r="C883" t="s">
        <v>34</v>
      </c>
      <c r="D883" t="s">
        <v>35</v>
      </c>
      <c r="E883">
        <v>1</v>
      </c>
      <c r="F883" s="2">
        <v>2081.4899999999998</v>
      </c>
      <c r="G883" s="3">
        <v>5095.1499999999996</v>
      </c>
      <c r="H883" s="3">
        <v>20.814899999999998</v>
      </c>
      <c r="I883" s="3">
        <v>97.830029999999994</v>
      </c>
      <c r="J883" s="3">
        <v>2200.1349299999997</v>
      </c>
      <c r="K883" s="4">
        <v>0.35</v>
      </c>
      <c r="L883" s="73">
        <v>3994.0911036923071</v>
      </c>
    </row>
    <row r="884" spans="1:12" x14ac:dyDescent="0.35">
      <c r="A884" s="1" t="s">
        <v>1555</v>
      </c>
      <c r="B884" t="s">
        <v>1556</v>
      </c>
      <c r="C884" t="s">
        <v>363</v>
      </c>
      <c r="D884" t="s">
        <v>364</v>
      </c>
      <c r="E884">
        <v>1</v>
      </c>
      <c r="F884" s="2">
        <v>6769</v>
      </c>
      <c r="G884" s="3">
        <v>13957</v>
      </c>
      <c r="H884" s="3">
        <v>67.69</v>
      </c>
      <c r="I884" s="3">
        <v>318.14300000000003</v>
      </c>
      <c r="J884" s="3">
        <v>7154.8329999999996</v>
      </c>
      <c r="K884" s="4">
        <v>0.35000000000000003</v>
      </c>
      <c r="L884" s="73">
        <v>12988.773753846153</v>
      </c>
    </row>
    <row r="885" spans="1:12" x14ac:dyDescent="0.35">
      <c r="A885" s="1">
        <v>4011</v>
      </c>
      <c r="B885" t="s">
        <v>1557</v>
      </c>
      <c r="C885" t="s">
        <v>363</v>
      </c>
      <c r="D885" t="s">
        <v>364</v>
      </c>
      <c r="E885">
        <v>1</v>
      </c>
      <c r="F885" s="2">
        <v>16.77</v>
      </c>
      <c r="G885" s="3">
        <v>41.048000000000002</v>
      </c>
      <c r="H885" s="3">
        <v>0.16769999999999999</v>
      </c>
      <c r="I885" s="3">
        <v>0.78818999999999995</v>
      </c>
      <c r="J885" s="3">
        <v>17.72589</v>
      </c>
      <c r="K885" s="4">
        <v>0.35</v>
      </c>
      <c r="L885" s="73">
        <v>32.179307999999999</v>
      </c>
    </row>
    <row r="886" spans="1:12" x14ac:dyDescent="0.35">
      <c r="A886" s="1" t="s">
        <v>1558</v>
      </c>
      <c r="B886" t="s">
        <v>1559</v>
      </c>
      <c r="C886" t="s">
        <v>46</v>
      </c>
      <c r="D886" t="s">
        <v>47</v>
      </c>
      <c r="E886">
        <v>1</v>
      </c>
      <c r="F886" s="2">
        <v>0.12</v>
      </c>
      <c r="G886" s="3">
        <v>0.26</v>
      </c>
      <c r="H886" s="3">
        <v>1.1999999999999999E-3</v>
      </c>
      <c r="I886" s="3">
        <v>5.64E-3</v>
      </c>
      <c r="J886" s="3">
        <v>0.12684000000000001</v>
      </c>
      <c r="K886" s="4">
        <v>0.35</v>
      </c>
      <c r="L886" s="73">
        <v>0.23026338461538462</v>
      </c>
    </row>
    <row r="887" spans="1:12" x14ac:dyDescent="0.35">
      <c r="A887" s="1" t="s">
        <v>1560</v>
      </c>
      <c r="B887" t="s">
        <v>1561</v>
      </c>
      <c r="C887" t="s">
        <v>363</v>
      </c>
      <c r="D887" t="s">
        <v>364</v>
      </c>
      <c r="E887">
        <v>1</v>
      </c>
      <c r="F887" s="2">
        <v>242.5</v>
      </c>
      <c r="G887" s="3">
        <v>538</v>
      </c>
      <c r="H887" s="3">
        <v>2.4250000000000003</v>
      </c>
      <c r="I887" s="3">
        <v>11.397500000000001</v>
      </c>
      <c r="J887" s="3">
        <v>256.32249999999999</v>
      </c>
      <c r="K887" s="4">
        <v>0.35</v>
      </c>
      <c r="L887" s="73">
        <v>465.32392307692305</v>
      </c>
    </row>
    <row r="888" spans="1:12" x14ac:dyDescent="0.35">
      <c r="A888" s="1" t="s">
        <v>1562</v>
      </c>
      <c r="B888" t="s">
        <v>1563</v>
      </c>
      <c r="C888" t="s">
        <v>34</v>
      </c>
      <c r="D888" t="s">
        <v>35</v>
      </c>
      <c r="E888">
        <v>1</v>
      </c>
      <c r="F888" s="2">
        <v>395.43</v>
      </c>
      <c r="G888" s="3">
        <v>1020.32</v>
      </c>
      <c r="H888" s="3">
        <v>3.9543000000000004</v>
      </c>
      <c r="I888" s="3">
        <v>18.58521</v>
      </c>
      <c r="J888" s="3">
        <v>417.96951000000001</v>
      </c>
      <c r="K888" s="4">
        <v>0.34999999999999992</v>
      </c>
      <c r="L888" s="73">
        <v>758.77541815384609</v>
      </c>
    </row>
    <row r="889" spans="1:12" x14ac:dyDescent="0.35">
      <c r="A889" s="1">
        <v>3336</v>
      </c>
      <c r="B889" t="s">
        <v>1564</v>
      </c>
      <c r="C889" t="s">
        <v>13</v>
      </c>
      <c r="D889" t="s">
        <v>14</v>
      </c>
      <c r="E889">
        <v>1</v>
      </c>
      <c r="F889" s="2">
        <v>3.13</v>
      </c>
      <c r="G889" s="3">
        <v>7</v>
      </c>
      <c r="H889" s="3">
        <v>3.1300000000000001E-2</v>
      </c>
      <c r="I889" s="3">
        <v>0.14710999999999999</v>
      </c>
      <c r="J889" s="3">
        <v>3.3084099999999999</v>
      </c>
      <c r="K889" s="4">
        <v>0.35000000000000003</v>
      </c>
      <c r="L889" s="73">
        <v>6.0060366153846152</v>
      </c>
    </row>
    <row r="890" spans="1:12" x14ac:dyDescent="0.35">
      <c r="A890" s="1" t="s">
        <v>1565</v>
      </c>
      <c r="B890" t="s">
        <v>1564</v>
      </c>
      <c r="C890" t="s">
        <v>13</v>
      </c>
      <c r="D890" t="s">
        <v>14</v>
      </c>
      <c r="E890">
        <v>1</v>
      </c>
      <c r="F890" s="2">
        <v>3.83</v>
      </c>
      <c r="G890" s="3">
        <v>8</v>
      </c>
      <c r="H890" s="3">
        <v>3.8300000000000001E-2</v>
      </c>
      <c r="I890" s="3">
        <v>0.18001</v>
      </c>
      <c r="J890" s="3">
        <v>4.0483099999999999</v>
      </c>
      <c r="K890" s="4">
        <v>0.35000000000000003</v>
      </c>
      <c r="L890" s="73">
        <v>7.3492396923076919</v>
      </c>
    </row>
    <row r="891" spans="1:12" x14ac:dyDescent="0.35">
      <c r="A891" s="1" t="s">
        <v>1566</v>
      </c>
      <c r="B891" t="s">
        <v>1567</v>
      </c>
      <c r="C891" t="s">
        <v>34</v>
      </c>
      <c r="D891" t="s">
        <v>35</v>
      </c>
      <c r="E891">
        <v>1</v>
      </c>
      <c r="F891" s="2">
        <v>1.5</v>
      </c>
      <c r="G891" s="3">
        <v>3.36</v>
      </c>
      <c r="H891" s="3">
        <v>1.4999999999999999E-2</v>
      </c>
      <c r="I891" s="3">
        <v>7.0500000000000007E-2</v>
      </c>
      <c r="J891" s="3">
        <v>1.5854999999999999</v>
      </c>
      <c r="K891" s="4">
        <v>0.35</v>
      </c>
      <c r="L891" s="73">
        <v>2.8782923076923077</v>
      </c>
    </row>
    <row r="892" spans="1:12" x14ac:dyDescent="0.35">
      <c r="A892" s="1" t="s">
        <v>1568</v>
      </c>
      <c r="B892" t="s">
        <v>1569</v>
      </c>
      <c r="C892" t="s">
        <v>17</v>
      </c>
      <c r="D892" t="s">
        <v>18</v>
      </c>
      <c r="E892">
        <v>1</v>
      </c>
      <c r="F892" s="2">
        <v>1.8</v>
      </c>
      <c r="G892" s="3">
        <v>4.4800000000000004</v>
      </c>
      <c r="H892" s="3">
        <v>1.8000000000000002E-2</v>
      </c>
      <c r="I892" s="3">
        <v>8.4600000000000009E-2</v>
      </c>
      <c r="J892" s="3">
        <v>1.9026000000000001</v>
      </c>
      <c r="K892" s="4">
        <v>0.34999999999999992</v>
      </c>
      <c r="L892" s="73">
        <v>3.4539507692307692</v>
      </c>
    </row>
    <row r="893" spans="1:12" x14ac:dyDescent="0.35">
      <c r="A893" s="1" t="s">
        <v>1570</v>
      </c>
      <c r="B893" t="s">
        <v>1571</v>
      </c>
      <c r="C893" t="s">
        <v>34</v>
      </c>
      <c r="D893" t="s">
        <v>35</v>
      </c>
      <c r="E893">
        <v>1</v>
      </c>
      <c r="F893" s="2">
        <v>23089.37</v>
      </c>
      <c r="G893" s="3">
        <v>56518.974000000002</v>
      </c>
      <c r="H893" s="3">
        <v>230.8937</v>
      </c>
      <c r="I893" s="3">
        <v>1085.20039</v>
      </c>
      <c r="J893" s="3">
        <v>24405.464090000001</v>
      </c>
      <c r="K893" s="4">
        <v>0.35</v>
      </c>
      <c r="L893" s="73">
        <v>44305.304040307696</v>
      </c>
    </row>
    <row r="894" spans="1:12" x14ac:dyDescent="0.35">
      <c r="A894" s="1" t="s">
        <v>1572</v>
      </c>
      <c r="B894" t="s">
        <v>1573</v>
      </c>
      <c r="C894" t="s">
        <v>34</v>
      </c>
      <c r="D894" t="s">
        <v>35</v>
      </c>
      <c r="E894">
        <v>1</v>
      </c>
      <c r="F894" s="2">
        <v>8114.04</v>
      </c>
      <c r="G894" s="3">
        <v>19861.832999999999</v>
      </c>
      <c r="H894" s="3">
        <v>81.1404</v>
      </c>
      <c r="I894" s="3">
        <v>381.35987999999998</v>
      </c>
      <c r="J894" s="3">
        <v>8576.5402799999993</v>
      </c>
      <c r="K894" s="4">
        <v>0.35000000000000003</v>
      </c>
      <c r="L894" s="73">
        <v>15569.719277538461</v>
      </c>
    </row>
    <row r="895" spans="1:12" x14ac:dyDescent="0.35">
      <c r="A895" s="1" t="s">
        <v>1574</v>
      </c>
      <c r="B895" t="s">
        <v>1575</v>
      </c>
      <c r="C895" t="s">
        <v>34</v>
      </c>
      <c r="D895" t="s">
        <v>35</v>
      </c>
      <c r="E895">
        <v>1</v>
      </c>
      <c r="F895" s="2">
        <v>28153.82</v>
      </c>
      <c r="G895" s="3">
        <v>68915.907000000007</v>
      </c>
      <c r="H895" s="3">
        <v>281.53820000000002</v>
      </c>
      <c r="I895" s="3">
        <v>1323.22954</v>
      </c>
      <c r="J895" s="3">
        <v>29758.587739999999</v>
      </c>
      <c r="K895" s="4">
        <v>0.34999999999999992</v>
      </c>
      <c r="L895" s="73">
        <v>54023.282358769226</v>
      </c>
    </row>
    <row r="896" spans="1:12" x14ac:dyDescent="0.35">
      <c r="A896" s="1" t="s">
        <v>1576</v>
      </c>
      <c r="B896" t="s">
        <v>1577</v>
      </c>
      <c r="C896" t="s">
        <v>34</v>
      </c>
      <c r="D896" t="s">
        <v>35</v>
      </c>
      <c r="E896">
        <v>1</v>
      </c>
      <c r="F896" s="2">
        <v>8613</v>
      </c>
      <c r="G896" s="3">
        <v>21083.204000000002</v>
      </c>
      <c r="H896" s="3">
        <v>86.13</v>
      </c>
      <c r="I896" s="3">
        <v>404.81099999999998</v>
      </c>
      <c r="J896" s="3">
        <v>9103.9409999999989</v>
      </c>
      <c r="K896" s="4">
        <v>0.35000000000000003</v>
      </c>
      <c r="L896" s="73">
        <v>16527.154430769231</v>
      </c>
    </row>
    <row r="897" spans="1:12" x14ac:dyDescent="0.35">
      <c r="A897" s="1" t="s">
        <v>1578</v>
      </c>
      <c r="B897" t="s">
        <v>1579</v>
      </c>
      <c r="C897" t="s">
        <v>34</v>
      </c>
      <c r="D897" t="s">
        <v>35</v>
      </c>
      <c r="E897">
        <v>1</v>
      </c>
      <c r="F897" s="2">
        <v>16977.11</v>
      </c>
      <c r="G897" s="3">
        <v>41557.163</v>
      </c>
      <c r="H897" s="3">
        <v>169.77110000000002</v>
      </c>
      <c r="I897" s="3">
        <v>797.92417</v>
      </c>
      <c r="J897" s="3">
        <v>17944.805270000001</v>
      </c>
      <c r="K897" s="4">
        <v>0.35</v>
      </c>
      <c r="L897" s="73">
        <v>32576.723413230768</v>
      </c>
    </row>
    <row r="898" spans="1:12" x14ac:dyDescent="0.35">
      <c r="A898" s="1" t="s">
        <v>1580</v>
      </c>
      <c r="B898" t="s">
        <v>1581</v>
      </c>
      <c r="C898" t="s">
        <v>34</v>
      </c>
      <c r="D898" t="s">
        <v>35</v>
      </c>
      <c r="E898">
        <v>1</v>
      </c>
      <c r="F898" s="2">
        <v>18898.11</v>
      </c>
      <c r="G898" s="3">
        <v>46259.46</v>
      </c>
      <c r="H898" s="3">
        <v>188.9811</v>
      </c>
      <c r="I898" s="3">
        <v>888.21117000000004</v>
      </c>
      <c r="J898" s="3">
        <v>19975.30227</v>
      </c>
      <c r="K898" s="4">
        <v>0.35000000000000003</v>
      </c>
      <c r="L898" s="73">
        <v>36262.856428615385</v>
      </c>
    </row>
    <row r="899" spans="1:12" x14ac:dyDescent="0.35">
      <c r="A899" s="1" t="s">
        <v>1582</v>
      </c>
      <c r="B899" t="s">
        <v>1581</v>
      </c>
      <c r="C899" t="s">
        <v>34</v>
      </c>
      <c r="D899" t="s">
        <v>35</v>
      </c>
      <c r="E899">
        <v>1</v>
      </c>
      <c r="F899" s="2">
        <v>18898.11</v>
      </c>
      <c r="G899" s="3">
        <v>46259.46</v>
      </c>
      <c r="H899" s="3">
        <v>188.9811</v>
      </c>
      <c r="I899" s="3">
        <v>888.21117000000004</v>
      </c>
      <c r="J899" s="3">
        <v>19975.30227</v>
      </c>
      <c r="K899" s="4">
        <v>0.35000000000000003</v>
      </c>
      <c r="L899" s="73">
        <v>36262.856428615385</v>
      </c>
    </row>
    <row r="900" spans="1:12" x14ac:dyDescent="0.35">
      <c r="A900" s="1" t="s">
        <v>1583</v>
      </c>
      <c r="B900" t="s">
        <v>1584</v>
      </c>
      <c r="C900" t="s">
        <v>34</v>
      </c>
      <c r="D900" t="s">
        <v>35</v>
      </c>
      <c r="E900">
        <v>1</v>
      </c>
      <c r="F900" s="2">
        <v>19945.93</v>
      </c>
      <c r="G900" s="3">
        <v>48824.35</v>
      </c>
      <c r="H900" s="3">
        <v>199.45930000000001</v>
      </c>
      <c r="I900" s="3">
        <v>937.45871</v>
      </c>
      <c r="J900" s="3">
        <v>21082.848009999998</v>
      </c>
      <c r="K900" s="4">
        <v>0.35</v>
      </c>
      <c r="L900" s="73">
        <v>38273.477925846149</v>
      </c>
    </row>
    <row r="901" spans="1:12" x14ac:dyDescent="0.35">
      <c r="A901" s="1" t="s">
        <v>1585</v>
      </c>
      <c r="B901" t="s">
        <v>1586</v>
      </c>
      <c r="C901" t="s">
        <v>34</v>
      </c>
      <c r="D901" t="s">
        <v>35</v>
      </c>
      <c r="E901">
        <v>1</v>
      </c>
      <c r="F901" s="2">
        <v>13935.24</v>
      </c>
      <c r="G901" s="3">
        <v>34111.167999999998</v>
      </c>
      <c r="H901" s="3">
        <v>139.35239999999999</v>
      </c>
      <c r="I901" s="3">
        <v>654.95627999999999</v>
      </c>
      <c r="J901" s="3">
        <v>14729.54868</v>
      </c>
      <c r="K901" s="4">
        <v>0.34999999999999992</v>
      </c>
      <c r="L901" s="73">
        <v>26739.796065230767</v>
      </c>
    </row>
    <row r="902" spans="1:12" x14ac:dyDescent="0.35">
      <c r="A902" s="1" t="s">
        <v>1587</v>
      </c>
      <c r="B902" t="s">
        <v>1571</v>
      </c>
      <c r="C902" t="s">
        <v>34</v>
      </c>
      <c r="D902" t="s">
        <v>35</v>
      </c>
      <c r="E902">
        <v>1</v>
      </c>
      <c r="F902" s="2">
        <v>22041.56</v>
      </c>
      <c r="G902" s="3">
        <v>53954.107000000004</v>
      </c>
      <c r="H902" s="3">
        <v>220.41560000000001</v>
      </c>
      <c r="I902" s="3">
        <v>1035.9533200000001</v>
      </c>
      <c r="J902" s="3">
        <v>23297.928920000002</v>
      </c>
      <c r="K902" s="4">
        <v>0.35</v>
      </c>
      <c r="L902" s="73">
        <v>42294.701731692308</v>
      </c>
    </row>
    <row r="903" spans="1:12" x14ac:dyDescent="0.35">
      <c r="A903" s="1">
        <v>48330</v>
      </c>
      <c r="B903" t="s">
        <v>1588</v>
      </c>
      <c r="C903" t="s">
        <v>363</v>
      </c>
      <c r="D903" t="s">
        <v>364</v>
      </c>
      <c r="E903">
        <v>1</v>
      </c>
      <c r="F903" s="2">
        <v>2254.59</v>
      </c>
      <c r="G903" s="3">
        <v>5518.8671999999997</v>
      </c>
      <c r="H903" s="3">
        <v>22.545900000000003</v>
      </c>
      <c r="I903" s="3">
        <v>105.96573000000001</v>
      </c>
      <c r="J903" s="3">
        <v>2383.1016300000001</v>
      </c>
      <c r="K903" s="4">
        <v>0.35</v>
      </c>
      <c r="L903" s="73">
        <v>4326.2460359999995</v>
      </c>
    </row>
    <row r="904" spans="1:12" x14ac:dyDescent="0.35">
      <c r="A904" s="1" t="s">
        <v>1589</v>
      </c>
      <c r="B904" t="s">
        <v>1590</v>
      </c>
      <c r="C904" t="s">
        <v>46</v>
      </c>
      <c r="D904" t="s">
        <v>47</v>
      </c>
      <c r="E904">
        <v>1</v>
      </c>
      <c r="F904" s="2">
        <v>0.02</v>
      </c>
      <c r="G904" s="3">
        <v>0.2</v>
      </c>
      <c r="H904" s="3">
        <v>2.0000000000000001E-4</v>
      </c>
      <c r="I904" s="3">
        <v>9.3999999999999997E-4</v>
      </c>
      <c r="J904" s="3">
        <v>2.1139999999999999E-2</v>
      </c>
      <c r="K904" s="4">
        <v>0.34999999999999992</v>
      </c>
      <c r="L904" s="73">
        <v>3.8377230769230761E-2</v>
      </c>
    </row>
    <row r="905" spans="1:12" x14ac:dyDescent="0.35">
      <c r="A905" s="1">
        <v>49000</v>
      </c>
      <c r="B905" t="s">
        <v>1591</v>
      </c>
      <c r="C905" t="s">
        <v>363</v>
      </c>
      <c r="D905" t="s">
        <v>364</v>
      </c>
      <c r="E905">
        <v>1</v>
      </c>
      <c r="F905" s="2">
        <v>1503.53</v>
      </c>
      <c r="G905" s="3">
        <v>3680.3984</v>
      </c>
      <c r="H905" s="3">
        <v>15.035299999999999</v>
      </c>
      <c r="I905" s="3">
        <v>70.665909999999997</v>
      </c>
      <c r="J905" s="3">
        <v>1589.2312099999999</v>
      </c>
      <c r="K905" s="4">
        <v>0.35000000000000003</v>
      </c>
      <c r="L905" s="73">
        <v>2885.0658889230767</v>
      </c>
    </row>
    <row r="906" spans="1:12" x14ac:dyDescent="0.35">
      <c r="A906" s="1" t="s">
        <v>1592</v>
      </c>
      <c r="B906" t="s">
        <v>1593</v>
      </c>
      <c r="C906" t="s">
        <v>46</v>
      </c>
      <c r="D906" t="s">
        <v>47</v>
      </c>
      <c r="E906">
        <v>1</v>
      </c>
      <c r="F906" s="2">
        <v>112.35</v>
      </c>
      <c r="G906" s="3">
        <v>245.55</v>
      </c>
      <c r="H906" s="3">
        <v>1.1234999999999999</v>
      </c>
      <c r="I906" s="3">
        <v>5.2804500000000001</v>
      </c>
      <c r="J906" s="3">
        <v>118.75395</v>
      </c>
      <c r="K906" s="4">
        <v>0.35</v>
      </c>
      <c r="L906" s="73">
        <v>215.58409384615385</v>
      </c>
    </row>
    <row r="907" spans="1:12" x14ac:dyDescent="0.35">
      <c r="A907" s="1">
        <v>49500</v>
      </c>
      <c r="B907" t="s">
        <v>1594</v>
      </c>
      <c r="C907" t="s">
        <v>363</v>
      </c>
      <c r="D907" t="s">
        <v>364</v>
      </c>
      <c r="E907">
        <v>1</v>
      </c>
      <c r="F907" s="2">
        <v>3148.53</v>
      </c>
      <c r="G907" s="3">
        <v>7707.0784000000003</v>
      </c>
      <c r="H907" s="3">
        <v>31.485300000000002</v>
      </c>
      <c r="I907" s="3">
        <v>147.98091000000002</v>
      </c>
      <c r="J907" s="3">
        <v>3327.9962100000002</v>
      </c>
      <c r="K907" s="4">
        <v>0.35</v>
      </c>
      <c r="L907" s="73">
        <v>6041.5931196923075</v>
      </c>
    </row>
    <row r="908" spans="1:12" x14ac:dyDescent="0.35">
      <c r="A908" s="1">
        <v>50233</v>
      </c>
      <c r="B908" t="s">
        <v>1595</v>
      </c>
      <c r="C908" t="s">
        <v>1596</v>
      </c>
      <c r="D908" t="s">
        <v>1597</v>
      </c>
      <c r="E908">
        <v>1</v>
      </c>
      <c r="F908" s="2">
        <v>652.85</v>
      </c>
      <c r="G908" s="3">
        <v>2583.5500000000002</v>
      </c>
      <c r="H908" s="3">
        <v>6.5285000000000002</v>
      </c>
      <c r="I908" s="3">
        <v>30.683949999999999</v>
      </c>
      <c r="J908" s="3">
        <v>690.06245000000001</v>
      </c>
      <c r="K908" s="4">
        <v>0.26</v>
      </c>
      <c r="L908" s="73">
        <v>1100.3698527027027</v>
      </c>
    </row>
    <row r="909" spans="1:12" x14ac:dyDescent="0.35">
      <c r="A909" s="1" t="s">
        <v>1598</v>
      </c>
      <c r="B909" t="s">
        <v>1599</v>
      </c>
      <c r="C909" t="s">
        <v>34</v>
      </c>
      <c r="D909" t="s">
        <v>35</v>
      </c>
      <c r="E909">
        <v>1</v>
      </c>
      <c r="F909" s="2">
        <v>13.3</v>
      </c>
      <c r="G909" s="3">
        <v>32.558399999999999</v>
      </c>
      <c r="H909" s="3">
        <v>0.13300000000000001</v>
      </c>
      <c r="I909" s="3">
        <v>0.62509999999999999</v>
      </c>
      <c r="J909" s="3">
        <v>14.0581</v>
      </c>
      <c r="K909" s="4">
        <v>0.35000000000000003</v>
      </c>
      <c r="L909" s="73">
        <v>25.520858461538459</v>
      </c>
    </row>
    <row r="910" spans="1:12" x14ac:dyDescent="0.35">
      <c r="A910" s="1" t="s">
        <v>1600</v>
      </c>
      <c r="B910" t="s">
        <v>1601</v>
      </c>
      <c r="C910" t="s">
        <v>34</v>
      </c>
      <c r="D910" t="s">
        <v>35</v>
      </c>
      <c r="E910">
        <v>1</v>
      </c>
      <c r="F910" s="2">
        <v>99.09</v>
      </c>
      <c r="G910" s="3">
        <v>242.55840000000001</v>
      </c>
      <c r="H910" s="3">
        <v>0.9909</v>
      </c>
      <c r="I910" s="3">
        <v>4.6572300000000002</v>
      </c>
      <c r="J910" s="3">
        <v>104.73813</v>
      </c>
      <c r="K910" s="4">
        <v>0.35</v>
      </c>
      <c r="L910" s="73">
        <v>190.13998984615384</v>
      </c>
    </row>
    <row r="911" spans="1:12" x14ac:dyDescent="0.35">
      <c r="A911" s="1" t="s">
        <v>1602</v>
      </c>
      <c r="B911" t="s">
        <v>1603</v>
      </c>
      <c r="C911" t="s">
        <v>34</v>
      </c>
      <c r="D911" t="s">
        <v>35</v>
      </c>
      <c r="E911">
        <v>1</v>
      </c>
      <c r="F911" s="2">
        <v>797.34</v>
      </c>
      <c r="G911" s="3">
        <v>1951.7568000000001</v>
      </c>
      <c r="H911" s="3">
        <v>7.9734000000000007</v>
      </c>
      <c r="I911" s="3">
        <v>37.474980000000002</v>
      </c>
      <c r="J911" s="3">
        <v>842.78837999999996</v>
      </c>
      <c r="K911" s="4">
        <v>0.35</v>
      </c>
      <c r="L911" s="73">
        <v>1529.9850590769229</v>
      </c>
    </row>
    <row r="912" spans="1:12" x14ac:dyDescent="0.35">
      <c r="A912" s="1" t="s">
        <v>1604</v>
      </c>
      <c r="B912" t="s">
        <v>1605</v>
      </c>
      <c r="C912" t="s">
        <v>34</v>
      </c>
      <c r="D912" t="s">
        <v>35</v>
      </c>
      <c r="E912">
        <v>1</v>
      </c>
      <c r="F912" s="2">
        <v>39.24</v>
      </c>
      <c r="G912" s="3">
        <v>96.051199999999994</v>
      </c>
      <c r="H912" s="3">
        <v>0.39240000000000003</v>
      </c>
      <c r="I912" s="3">
        <v>1.8442800000000001</v>
      </c>
      <c r="J912" s="3">
        <v>41.476680000000002</v>
      </c>
      <c r="K912" s="4">
        <v>0.35000000000000003</v>
      </c>
      <c r="L912" s="73">
        <v>75.296126769230767</v>
      </c>
    </row>
    <row r="913" spans="1:12" x14ac:dyDescent="0.35">
      <c r="A913" s="1" t="s">
        <v>1606</v>
      </c>
      <c r="B913" t="s">
        <v>1607</v>
      </c>
      <c r="C913" t="s">
        <v>1467</v>
      </c>
      <c r="D913" t="s">
        <v>1468</v>
      </c>
      <c r="E913">
        <v>1</v>
      </c>
      <c r="F913" s="2">
        <v>249.36</v>
      </c>
      <c r="G913" s="3">
        <v>515</v>
      </c>
      <c r="H913" s="3">
        <v>2.4936000000000003</v>
      </c>
      <c r="I913" s="3">
        <v>11.71992</v>
      </c>
      <c r="J913" s="3">
        <v>263.57351999999997</v>
      </c>
      <c r="K913" s="4">
        <v>0.35</v>
      </c>
      <c r="L913" s="73">
        <v>478.48731323076913</v>
      </c>
    </row>
    <row r="914" spans="1:12" x14ac:dyDescent="0.35">
      <c r="A914" s="1" t="s">
        <v>1608</v>
      </c>
      <c r="B914" t="s">
        <v>1609</v>
      </c>
      <c r="C914" t="s">
        <v>13</v>
      </c>
      <c r="D914" t="s">
        <v>14</v>
      </c>
      <c r="E914">
        <v>1</v>
      </c>
      <c r="F914" s="2">
        <v>3.99</v>
      </c>
      <c r="G914" s="3">
        <v>9</v>
      </c>
      <c r="H914" s="3">
        <v>3.9900000000000005E-2</v>
      </c>
      <c r="I914" s="3">
        <v>0.18753</v>
      </c>
      <c r="J914" s="3">
        <v>4.2174300000000002</v>
      </c>
      <c r="K914" s="4">
        <v>0.35000000000000003</v>
      </c>
      <c r="L914" s="73">
        <v>7.6562575384615386</v>
      </c>
    </row>
    <row r="915" spans="1:12" x14ac:dyDescent="0.35">
      <c r="A915" s="1" t="s">
        <v>1610</v>
      </c>
      <c r="B915" t="s">
        <v>1611</v>
      </c>
      <c r="C915" t="s">
        <v>13</v>
      </c>
      <c r="D915" t="s">
        <v>14</v>
      </c>
      <c r="E915">
        <v>1</v>
      </c>
      <c r="F915" s="2">
        <v>11.99</v>
      </c>
      <c r="G915" s="3">
        <v>29.344000000000001</v>
      </c>
      <c r="H915" s="3">
        <v>0.11990000000000001</v>
      </c>
      <c r="I915" s="3">
        <v>0.56352999999999998</v>
      </c>
      <c r="J915" s="3">
        <v>12.67343</v>
      </c>
      <c r="K915" s="4">
        <v>0.35</v>
      </c>
      <c r="L915" s="73">
        <v>23.007149846153844</v>
      </c>
    </row>
    <row r="916" spans="1:12" x14ac:dyDescent="0.35">
      <c r="A916" s="1" t="s">
        <v>1612</v>
      </c>
      <c r="B916" t="s">
        <v>1613</v>
      </c>
      <c r="C916" t="s">
        <v>13</v>
      </c>
      <c r="D916" t="s">
        <v>14</v>
      </c>
      <c r="E916">
        <v>1</v>
      </c>
      <c r="F916" s="2">
        <v>122.77</v>
      </c>
      <c r="G916" s="3">
        <v>300.51839999999999</v>
      </c>
      <c r="H916" s="3">
        <v>1.2277</v>
      </c>
      <c r="I916" s="3">
        <v>5.7701899999999995</v>
      </c>
      <c r="J916" s="3">
        <v>129.76788999999999</v>
      </c>
      <c r="K916" s="4">
        <v>0.35000000000000003</v>
      </c>
      <c r="L916" s="73">
        <v>235.57863107692307</v>
      </c>
    </row>
    <row r="917" spans="1:12" x14ac:dyDescent="0.35">
      <c r="A917" s="1" t="s">
        <v>1614</v>
      </c>
      <c r="B917" t="s">
        <v>1615</v>
      </c>
      <c r="C917" t="s">
        <v>13</v>
      </c>
      <c r="D917" t="s">
        <v>14</v>
      </c>
      <c r="E917">
        <v>1</v>
      </c>
      <c r="F917" s="2">
        <v>58.466799999999999</v>
      </c>
      <c r="G917" s="3">
        <v>121</v>
      </c>
      <c r="H917" s="3">
        <v>0.58466799999999997</v>
      </c>
      <c r="I917" s="3">
        <v>2.7479396</v>
      </c>
      <c r="J917" s="3">
        <v>61.799407600000002</v>
      </c>
      <c r="K917" s="4">
        <v>0.34999999999999992</v>
      </c>
      <c r="L917" s="73">
        <v>112.18969379692307</v>
      </c>
    </row>
    <row r="918" spans="1:12" x14ac:dyDescent="0.35">
      <c r="A918" s="1" t="s">
        <v>1616</v>
      </c>
      <c r="B918" t="s">
        <v>1617</v>
      </c>
      <c r="C918" t="s">
        <v>363</v>
      </c>
      <c r="D918" t="s">
        <v>364</v>
      </c>
      <c r="E918">
        <v>1</v>
      </c>
      <c r="F918" s="2">
        <v>76.44</v>
      </c>
      <c r="G918" s="3">
        <v>158</v>
      </c>
      <c r="H918" s="3">
        <v>0.76439999999999997</v>
      </c>
      <c r="I918" s="3">
        <v>3.5926800000000001</v>
      </c>
      <c r="J918" s="3">
        <v>80.797079999999994</v>
      </c>
      <c r="K918" s="4">
        <v>0.35</v>
      </c>
      <c r="L918" s="73">
        <v>146.67777599999999</v>
      </c>
    </row>
    <row r="919" spans="1:12" x14ac:dyDescent="0.35">
      <c r="A919" s="1" t="s">
        <v>1618</v>
      </c>
      <c r="B919" t="s">
        <v>1619</v>
      </c>
      <c r="C919" t="s">
        <v>13</v>
      </c>
      <c r="D919" t="s">
        <v>14</v>
      </c>
      <c r="E919">
        <v>1</v>
      </c>
      <c r="F919" s="2">
        <v>84.33</v>
      </c>
      <c r="G919" s="3">
        <v>206.4272</v>
      </c>
      <c r="H919" s="3">
        <v>0.84330000000000005</v>
      </c>
      <c r="I919" s="3">
        <v>3.9635099999999999</v>
      </c>
      <c r="J919" s="3">
        <v>89.136809999999997</v>
      </c>
      <c r="K919" s="4">
        <v>0.34999999999999992</v>
      </c>
      <c r="L919" s="73">
        <v>161.81759353846152</v>
      </c>
    </row>
    <row r="920" spans="1:12" x14ac:dyDescent="0.35">
      <c r="A920" s="1" t="s">
        <v>1620</v>
      </c>
      <c r="B920" t="s">
        <v>1621</v>
      </c>
      <c r="C920" t="s">
        <v>13</v>
      </c>
      <c r="D920" t="s">
        <v>14</v>
      </c>
      <c r="E920">
        <v>1</v>
      </c>
      <c r="F920" s="2">
        <v>15.5</v>
      </c>
      <c r="G920" s="3">
        <v>33.880000000000003</v>
      </c>
      <c r="H920" s="3">
        <v>0.155</v>
      </c>
      <c r="I920" s="3">
        <v>0.72850000000000004</v>
      </c>
      <c r="J920" s="3">
        <v>16.383499999999998</v>
      </c>
      <c r="K920" s="4">
        <v>0.35000000000000003</v>
      </c>
      <c r="L920" s="73">
        <v>29.742353846153843</v>
      </c>
    </row>
    <row r="921" spans="1:12" x14ac:dyDescent="0.35">
      <c r="A921" s="1" t="s">
        <v>1622</v>
      </c>
      <c r="B921" t="s">
        <v>1623</v>
      </c>
      <c r="C921" t="s">
        <v>34</v>
      </c>
      <c r="D921" t="s">
        <v>35</v>
      </c>
      <c r="E921">
        <v>1</v>
      </c>
      <c r="F921" s="2">
        <v>99.09</v>
      </c>
      <c r="G921" s="3">
        <v>242.55840000000001</v>
      </c>
      <c r="H921" s="3">
        <v>0.9909</v>
      </c>
      <c r="I921" s="3">
        <v>4.6572300000000002</v>
      </c>
      <c r="J921" s="3">
        <v>104.73813</v>
      </c>
      <c r="K921" s="4">
        <v>0.35</v>
      </c>
      <c r="L921" s="73">
        <v>190.13998984615384</v>
      </c>
    </row>
    <row r="922" spans="1:12" x14ac:dyDescent="0.35">
      <c r="A922" s="1" t="s">
        <v>1624</v>
      </c>
      <c r="B922" t="s">
        <v>1625</v>
      </c>
      <c r="C922" t="s">
        <v>13</v>
      </c>
      <c r="D922" t="s">
        <v>14</v>
      </c>
      <c r="E922">
        <v>1</v>
      </c>
      <c r="F922" s="2">
        <v>2.79</v>
      </c>
      <c r="G922" s="3">
        <v>6.8319999999999999</v>
      </c>
      <c r="H922" s="3">
        <v>2.7900000000000001E-2</v>
      </c>
      <c r="I922" s="3">
        <v>0.13113</v>
      </c>
      <c r="J922" s="3">
        <v>2.94903</v>
      </c>
      <c r="K922" s="4">
        <v>0.34999999999999992</v>
      </c>
      <c r="L922" s="73">
        <v>5.3536236923076919</v>
      </c>
    </row>
    <row r="923" spans="1:12" x14ac:dyDescent="0.35">
      <c r="A923" s="1" t="s">
        <v>1626</v>
      </c>
      <c r="B923" t="s">
        <v>1627</v>
      </c>
      <c r="C923" t="s">
        <v>13</v>
      </c>
      <c r="D923" t="s">
        <v>14</v>
      </c>
      <c r="E923">
        <v>1</v>
      </c>
      <c r="F923" s="2">
        <v>4.1900000000000004</v>
      </c>
      <c r="G923" s="3">
        <v>9</v>
      </c>
      <c r="H923" s="3">
        <v>4.1900000000000007E-2</v>
      </c>
      <c r="I923" s="3">
        <v>0.19693000000000002</v>
      </c>
      <c r="J923" s="3">
        <v>4.4288300000000005</v>
      </c>
      <c r="K923" s="4">
        <v>0.35</v>
      </c>
      <c r="L923" s="73">
        <v>8.0400298461538462</v>
      </c>
    </row>
    <row r="924" spans="1:12" x14ac:dyDescent="0.35">
      <c r="A924" s="1">
        <v>52100</v>
      </c>
      <c r="B924" t="s">
        <v>1628</v>
      </c>
      <c r="C924" t="s">
        <v>363</v>
      </c>
      <c r="D924" t="s">
        <v>364</v>
      </c>
      <c r="E924">
        <v>1</v>
      </c>
      <c r="F924" s="2">
        <v>2309.58</v>
      </c>
      <c r="G924" s="3">
        <v>5334.56</v>
      </c>
      <c r="H924" s="3">
        <v>23.095800000000001</v>
      </c>
      <c r="I924" s="3">
        <v>108.55025999999999</v>
      </c>
      <c r="J924" s="3">
        <v>2441.22606</v>
      </c>
      <c r="K924" s="4">
        <v>0.35</v>
      </c>
      <c r="L924" s="73">
        <v>4431.7642319999995</v>
      </c>
    </row>
    <row r="925" spans="1:12" x14ac:dyDescent="0.35">
      <c r="A925" s="1" t="s">
        <v>1629</v>
      </c>
      <c r="B925" t="s">
        <v>1630</v>
      </c>
      <c r="C925" t="s">
        <v>46</v>
      </c>
      <c r="D925" t="s">
        <v>47</v>
      </c>
      <c r="E925">
        <v>1</v>
      </c>
      <c r="F925" s="2">
        <v>696</v>
      </c>
      <c r="G925" s="3">
        <v>1703.6880000000001</v>
      </c>
      <c r="H925" s="3">
        <v>6.96</v>
      </c>
      <c r="I925" s="3">
        <v>32.712000000000003</v>
      </c>
      <c r="J925" s="3">
        <v>735.67200000000003</v>
      </c>
      <c r="K925" s="4">
        <v>0.35000000000000003</v>
      </c>
      <c r="L925" s="73">
        <v>1335.5276307692309</v>
      </c>
    </row>
    <row r="926" spans="1:12" x14ac:dyDescent="0.35">
      <c r="A926" s="1">
        <v>44237</v>
      </c>
      <c r="B926" t="s">
        <v>1631</v>
      </c>
      <c r="C926" t="s">
        <v>363</v>
      </c>
      <c r="D926" t="s">
        <v>364</v>
      </c>
      <c r="E926">
        <v>1</v>
      </c>
      <c r="F926" s="2">
        <v>13.34</v>
      </c>
      <c r="G926" s="3">
        <v>37.351999999999997</v>
      </c>
      <c r="H926" s="3">
        <v>0.13339999999999999</v>
      </c>
      <c r="I926" s="3">
        <v>0.62697999999999998</v>
      </c>
      <c r="J926" s="3">
        <v>14.100379999999999</v>
      </c>
      <c r="K926" s="4">
        <v>0.35000000000000003</v>
      </c>
      <c r="L926" s="73">
        <v>25.597612923076923</v>
      </c>
    </row>
    <row r="927" spans="1:12" x14ac:dyDescent="0.35">
      <c r="A927" s="1" t="s">
        <v>1632</v>
      </c>
      <c r="B927" t="s">
        <v>1633</v>
      </c>
      <c r="C927" t="s">
        <v>13</v>
      </c>
      <c r="D927" t="s">
        <v>14</v>
      </c>
      <c r="E927">
        <v>1</v>
      </c>
      <c r="F927" s="2">
        <v>178.13</v>
      </c>
      <c r="G927" s="3">
        <v>368</v>
      </c>
      <c r="H927" s="3">
        <v>1.7812999999999999</v>
      </c>
      <c r="I927" s="3">
        <v>8.3721099999999993</v>
      </c>
      <c r="J927" s="3">
        <v>188.28340999999998</v>
      </c>
      <c r="K927" s="4">
        <v>0.35000000000000003</v>
      </c>
      <c r="L927" s="73">
        <v>341.80680584615379</v>
      </c>
    </row>
    <row r="928" spans="1:12" x14ac:dyDescent="0.35">
      <c r="A928" s="1" t="s">
        <v>1634</v>
      </c>
      <c r="B928" t="s">
        <v>1635</v>
      </c>
      <c r="C928" t="s">
        <v>363</v>
      </c>
      <c r="D928" t="s">
        <v>364</v>
      </c>
      <c r="E928">
        <v>1</v>
      </c>
      <c r="F928" s="2">
        <v>106.5</v>
      </c>
      <c r="G928" s="3">
        <v>236</v>
      </c>
      <c r="H928" s="3">
        <v>1.0649999999999999</v>
      </c>
      <c r="I928" s="3">
        <v>5.0054999999999996</v>
      </c>
      <c r="J928" s="3">
        <v>112.5705</v>
      </c>
      <c r="K928" s="4">
        <v>0.35</v>
      </c>
      <c r="L928" s="73">
        <v>204.35875384615383</v>
      </c>
    </row>
    <row r="929" spans="1:12" x14ac:dyDescent="0.35">
      <c r="A929" s="1" t="s">
        <v>1636</v>
      </c>
      <c r="B929" t="s">
        <v>1637</v>
      </c>
      <c r="C929" t="s">
        <v>46</v>
      </c>
      <c r="D929" t="s">
        <v>47</v>
      </c>
      <c r="E929">
        <v>1</v>
      </c>
      <c r="F929" s="2">
        <v>13.469200000000001</v>
      </c>
      <c r="G929" s="3">
        <v>28</v>
      </c>
      <c r="H929" s="3">
        <v>0.13469200000000001</v>
      </c>
      <c r="I929" s="3">
        <v>0.63305240000000007</v>
      </c>
      <c r="J929" s="3">
        <v>14.2369444</v>
      </c>
      <c r="K929" s="4">
        <v>0.34999999999999992</v>
      </c>
      <c r="L929" s="73">
        <v>25.84552983384615</v>
      </c>
    </row>
    <row r="930" spans="1:12" x14ac:dyDescent="0.35">
      <c r="A930" s="1">
        <v>6300005</v>
      </c>
      <c r="B930" t="s">
        <v>1638</v>
      </c>
      <c r="C930" t="s">
        <v>363</v>
      </c>
      <c r="D930" t="s">
        <v>364</v>
      </c>
      <c r="E930">
        <v>1</v>
      </c>
      <c r="F930" s="2">
        <v>145</v>
      </c>
      <c r="G930" s="3">
        <v>354.94</v>
      </c>
      <c r="H930" s="3">
        <v>1.45</v>
      </c>
      <c r="I930" s="3">
        <v>6.8150000000000004</v>
      </c>
      <c r="J930" s="3">
        <v>153.26499999999999</v>
      </c>
      <c r="K930" s="4">
        <v>0.35000000000000003</v>
      </c>
      <c r="L930" s="73">
        <v>278.23492307692305</v>
      </c>
    </row>
    <row r="931" spans="1:12" x14ac:dyDescent="0.35">
      <c r="A931" s="1" t="s">
        <v>1639</v>
      </c>
      <c r="B931" t="s">
        <v>1640</v>
      </c>
      <c r="C931" t="s">
        <v>29</v>
      </c>
      <c r="D931" t="s">
        <v>30</v>
      </c>
      <c r="E931">
        <v>1</v>
      </c>
      <c r="F931" s="2">
        <v>300</v>
      </c>
      <c r="G931" s="3">
        <v>734.35040000000004</v>
      </c>
      <c r="H931" s="3">
        <v>3</v>
      </c>
      <c r="I931" s="3">
        <v>14.1</v>
      </c>
      <c r="J931" s="3">
        <v>317.10000000000002</v>
      </c>
      <c r="K931" s="4">
        <v>0.35</v>
      </c>
      <c r="L931" s="73">
        <v>575.65846153846155</v>
      </c>
    </row>
    <row r="932" spans="1:12" x14ac:dyDescent="0.35">
      <c r="A932" s="1" t="s">
        <v>1641</v>
      </c>
      <c r="B932" t="s">
        <v>1642</v>
      </c>
      <c r="C932" t="s">
        <v>13</v>
      </c>
      <c r="D932" t="s">
        <v>14</v>
      </c>
      <c r="E932">
        <v>1</v>
      </c>
      <c r="F932" s="2">
        <v>178.75</v>
      </c>
      <c r="G932" s="3">
        <v>369</v>
      </c>
      <c r="H932" s="3">
        <v>1.7875000000000001</v>
      </c>
      <c r="I932" s="3">
        <v>8.4012499999999992</v>
      </c>
      <c r="J932" s="3">
        <v>188.93875</v>
      </c>
      <c r="K932" s="4">
        <v>0.35000000000000003</v>
      </c>
      <c r="L932" s="73">
        <v>342.99650000000003</v>
      </c>
    </row>
    <row r="933" spans="1:12" x14ac:dyDescent="0.35">
      <c r="A933" s="1" t="s">
        <v>1643</v>
      </c>
      <c r="B933" t="s">
        <v>1644</v>
      </c>
      <c r="C933" t="s">
        <v>13</v>
      </c>
      <c r="D933" t="s">
        <v>14</v>
      </c>
      <c r="E933">
        <v>1</v>
      </c>
      <c r="F933" s="2">
        <v>356.88</v>
      </c>
      <c r="G933" s="3">
        <v>736</v>
      </c>
      <c r="H933" s="3">
        <v>3.5688</v>
      </c>
      <c r="I933" s="3">
        <v>16.77336</v>
      </c>
      <c r="J933" s="3">
        <v>377.22216000000003</v>
      </c>
      <c r="K933" s="4">
        <v>0.35</v>
      </c>
      <c r="L933" s="73">
        <v>684.80330584615388</v>
      </c>
    </row>
    <row r="934" spans="1:12" x14ac:dyDescent="0.35">
      <c r="A934" s="1">
        <v>7160210</v>
      </c>
      <c r="B934" t="s">
        <v>1645</v>
      </c>
      <c r="C934" t="s">
        <v>363</v>
      </c>
      <c r="D934" t="s">
        <v>364</v>
      </c>
      <c r="E934">
        <v>1</v>
      </c>
      <c r="F934" s="2">
        <v>290</v>
      </c>
      <c r="G934" s="3">
        <v>709.87</v>
      </c>
      <c r="H934" s="3">
        <v>2.9</v>
      </c>
      <c r="I934" s="3">
        <v>13.63</v>
      </c>
      <c r="J934" s="3">
        <v>306.52999999999997</v>
      </c>
      <c r="K934" s="4">
        <v>0.35000000000000003</v>
      </c>
      <c r="L934" s="73">
        <v>556.46984615384611</v>
      </c>
    </row>
    <row r="935" spans="1:12" x14ac:dyDescent="0.35">
      <c r="A935" s="1" t="s">
        <v>1646</v>
      </c>
      <c r="B935" t="s">
        <v>1647</v>
      </c>
      <c r="C935" t="s">
        <v>363</v>
      </c>
      <c r="D935" t="s">
        <v>364</v>
      </c>
      <c r="E935">
        <v>1</v>
      </c>
      <c r="F935" s="2">
        <v>9.99</v>
      </c>
      <c r="G935" s="3">
        <v>22</v>
      </c>
      <c r="H935" s="3">
        <v>9.9900000000000003E-2</v>
      </c>
      <c r="I935" s="3">
        <v>0.46953</v>
      </c>
      <c r="J935" s="3">
        <v>10.559430000000001</v>
      </c>
      <c r="K935" s="4">
        <v>0.34999999999999992</v>
      </c>
      <c r="L935" s="73">
        <v>19.169426769230768</v>
      </c>
    </row>
    <row r="936" spans="1:12" x14ac:dyDescent="0.35">
      <c r="A936" s="1">
        <v>777650</v>
      </c>
      <c r="B936" t="s">
        <v>1648</v>
      </c>
      <c r="C936" t="s">
        <v>34</v>
      </c>
      <c r="D936" t="s">
        <v>35</v>
      </c>
      <c r="E936">
        <v>1</v>
      </c>
      <c r="F936" s="2">
        <v>383.81</v>
      </c>
      <c r="G936" s="3">
        <v>939.5</v>
      </c>
      <c r="H936" s="3">
        <v>3.8381000000000003</v>
      </c>
      <c r="I936" s="3">
        <v>18.039069999999999</v>
      </c>
      <c r="J936" s="3">
        <v>405.68716999999998</v>
      </c>
      <c r="K936" s="4">
        <v>0.35000000000000003</v>
      </c>
      <c r="L936" s="73">
        <v>736.47824707692303</v>
      </c>
    </row>
    <row r="937" spans="1:12" x14ac:dyDescent="0.35">
      <c r="A937" s="1" t="s">
        <v>1649</v>
      </c>
      <c r="B937" t="s">
        <v>1650</v>
      </c>
      <c r="C937" t="s">
        <v>17</v>
      </c>
      <c r="D937" t="s">
        <v>18</v>
      </c>
      <c r="E937">
        <v>1</v>
      </c>
      <c r="F937" s="2">
        <v>138</v>
      </c>
      <c r="G937" s="3">
        <v>337.8032</v>
      </c>
      <c r="H937" s="3">
        <v>1.3800000000000001</v>
      </c>
      <c r="I937" s="3">
        <v>6.4859999999999998</v>
      </c>
      <c r="J937" s="3">
        <v>145.86599999999999</v>
      </c>
      <c r="K937" s="4">
        <v>0.35</v>
      </c>
      <c r="L937" s="73">
        <v>264.80289230769228</v>
      </c>
    </row>
    <row r="938" spans="1:12" x14ac:dyDescent="0.35">
      <c r="A938" s="1" t="s">
        <v>1651</v>
      </c>
      <c r="B938" t="s">
        <v>1652</v>
      </c>
      <c r="C938" t="s">
        <v>1441</v>
      </c>
      <c r="D938" t="s">
        <v>1442</v>
      </c>
      <c r="E938">
        <v>1</v>
      </c>
      <c r="F938" s="2">
        <v>12.9</v>
      </c>
      <c r="G938" s="3">
        <v>31.572800000000001</v>
      </c>
      <c r="H938" s="3">
        <v>0.129</v>
      </c>
      <c r="I938" s="3">
        <v>0.60630000000000006</v>
      </c>
      <c r="J938" s="3">
        <v>13.635300000000001</v>
      </c>
      <c r="K938" s="4">
        <v>0.34999999999999992</v>
      </c>
      <c r="L938" s="73">
        <v>24.753313846153844</v>
      </c>
    </row>
    <row r="939" spans="1:12" x14ac:dyDescent="0.35">
      <c r="A939" s="1" t="s">
        <v>1653</v>
      </c>
      <c r="B939" t="s">
        <v>1654</v>
      </c>
      <c r="C939" t="s">
        <v>13</v>
      </c>
      <c r="D939" t="s">
        <v>14</v>
      </c>
      <c r="E939">
        <v>1</v>
      </c>
      <c r="F939" s="2">
        <v>115</v>
      </c>
      <c r="G939" s="3">
        <v>238</v>
      </c>
      <c r="H939" s="3">
        <v>1.1500000000000001</v>
      </c>
      <c r="I939" s="3">
        <v>5.4050000000000002</v>
      </c>
      <c r="J939" s="3">
        <v>121.55500000000001</v>
      </c>
      <c r="K939" s="4">
        <v>0.35</v>
      </c>
      <c r="L939" s="73">
        <v>220.66907692307691</v>
      </c>
    </row>
    <row r="940" spans="1:12" x14ac:dyDescent="0.35">
      <c r="A940" s="1">
        <v>6990036</v>
      </c>
      <c r="B940" t="s">
        <v>1655</v>
      </c>
      <c r="C940" t="s">
        <v>363</v>
      </c>
      <c r="D940" t="s">
        <v>364</v>
      </c>
      <c r="E940">
        <v>1</v>
      </c>
      <c r="F940" s="2">
        <v>1495</v>
      </c>
      <c r="G940" s="3">
        <v>3659.51</v>
      </c>
      <c r="H940" s="3">
        <v>14.950000000000001</v>
      </c>
      <c r="I940" s="3">
        <v>70.265000000000001</v>
      </c>
      <c r="J940" s="3">
        <v>1580.2150000000001</v>
      </c>
      <c r="K940" s="4">
        <v>0.35000000000000003</v>
      </c>
      <c r="L940" s="73">
        <v>2868.6980000000003</v>
      </c>
    </row>
    <row r="941" spans="1:12" x14ac:dyDescent="0.35">
      <c r="A941" s="1" t="s">
        <v>1656</v>
      </c>
      <c r="B941" t="s">
        <v>1657</v>
      </c>
      <c r="C941" t="s">
        <v>1467</v>
      </c>
      <c r="D941" t="s">
        <v>1468</v>
      </c>
      <c r="E941">
        <v>1</v>
      </c>
      <c r="F941" s="2">
        <v>77.34</v>
      </c>
      <c r="G941" s="3">
        <v>160</v>
      </c>
      <c r="H941" s="3">
        <v>0.77340000000000009</v>
      </c>
      <c r="I941" s="3">
        <v>3.6349800000000001</v>
      </c>
      <c r="J941" s="3">
        <v>81.748379999999997</v>
      </c>
      <c r="K941" s="4">
        <v>0.35</v>
      </c>
      <c r="L941" s="73">
        <v>148.40475138461537</v>
      </c>
    </row>
    <row r="942" spans="1:12" x14ac:dyDescent="0.35">
      <c r="A942" s="1" t="s">
        <v>1658</v>
      </c>
      <c r="B942" t="s">
        <v>1659</v>
      </c>
      <c r="C942" t="s">
        <v>34</v>
      </c>
      <c r="D942" t="s">
        <v>35</v>
      </c>
      <c r="E942">
        <v>1</v>
      </c>
      <c r="F942" s="2">
        <v>263.61</v>
      </c>
      <c r="G942" s="3">
        <v>645.27679999999998</v>
      </c>
      <c r="H942" s="3">
        <v>2.6361000000000003</v>
      </c>
      <c r="I942" s="3">
        <v>12.389670000000001</v>
      </c>
      <c r="J942" s="3">
        <v>278.63577000000004</v>
      </c>
      <c r="K942" s="4">
        <v>0.35</v>
      </c>
      <c r="L942" s="73">
        <v>505.83109015384616</v>
      </c>
    </row>
    <row r="943" spans="1:12" x14ac:dyDescent="0.35">
      <c r="A943" s="1" t="s">
        <v>1660</v>
      </c>
      <c r="B943" t="s">
        <v>1661</v>
      </c>
      <c r="C943" t="s">
        <v>34</v>
      </c>
      <c r="D943" t="s">
        <v>35</v>
      </c>
      <c r="E943">
        <v>1</v>
      </c>
      <c r="F943" s="2">
        <v>296.56</v>
      </c>
      <c r="G943" s="3">
        <v>675.36</v>
      </c>
      <c r="H943" s="3">
        <v>2.9656000000000002</v>
      </c>
      <c r="I943" s="3">
        <v>13.938320000000001</v>
      </c>
      <c r="J943" s="3">
        <v>313.46391999999997</v>
      </c>
      <c r="K943" s="4">
        <v>0.35000000000000003</v>
      </c>
      <c r="L943" s="73">
        <v>569.05757784615378</v>
      </c>
    </row>
    <row r="944" spans="1:12" x14ac:dyDescent="0.35">
      <c r="A944" s="1">
        <v>6700022</v>
      </c>
      <c r="B944" t="s">
        <v>1662</v>
      </c>
      <c r="C944" t="s">
        <v>363</v>
      </c>
      <c r="D944" t="s">
        <v>364</v>
      </c>
      <c r="E944">
        <v>1</v>
      </c>
      <c r="F944" s="2">
        <v>24.98</v>
      </c>
      <c r="G944" s="3">
        <v>69.94</v>
      </c>
      <c r="H944" s="3">
        <v>0.24980000000000002</v>
      </c>
      <c r="I944" s="3">
        <v>1.1740600000000001</v>
      </c>
      <c r="J944" s="3">
        <v>26.403860000000002</v>
      </c>
      <c r="K944" s="4">
        <v>0.34999999999999992</v>
      </c>
      <c r="L944" s="73">
        <v>47.93316123076923</v>
      </c>
    </row>
    <row r="945" spans="1:12" x14ac:dyDescent="0.35">
      <c r="A945" s="1">
        <v>6720</v>
      </c>
      <c r="B945" t="s">
        <v>1663</v>
      </c>
      <c r="C945" t="s">
        <v>363</v>
      </c>
      <c r="D945" t="s">
        <v>364</v>
      </c>
      <c r="E945">
        <v>1</v>
      </c>
      <c r="F945" s="2">
        <v>73.989999999999995</v>
      </c>
      <c r="G945" s="3">
        <v>181.11519999999999</v>
      </c>
      <c r="H945" s="3">
        <v>0.7399</v>
      </c>
      <c r="I945" s="3">
        <v>3.4775299999999998</v>
      </c>
      <c r="J945" s="3">
        <v>78.207430000000002</v>
      </c>
      <c r="K945" s="4">
        <v>0.35</v>
      </c>
      <c r="L945" s="73">
        <v>141.97656523076924</v>
      </c>
    </row>
    <row r="946" spans="1:12" x14ac:dyDescent="0.35">
      <c r="A946" s="1">
        <v>6800110</v>
      </c>
      <c r="B946" t="s">
        <v>1664</v>
      </c>
      <c r="C946" t="s">
        <v>363</v>
      </c>
      <c r="D946" t="s">
        <v>364</v>
      </c>
      <c r="E946">
        <v>1</v>
      </c>
      <c r="F946" s="2">
        <v>150</v>
      </c>
      <c r="G946" s="3">
        <v>367.18</v>
      </c>
      <c r="H946" s="3">
        <v>1.5</v>
      </c>
      <c r="I946" s="3">
        <v>7.05</v>
      </c>
      <c r="J946" s="3">
        <v>158.55000000000001</v>
      </c>
      <c r="K946" s="4">
        <v>0.35</v>
      </c>
      <c r="L946" s="73">
        <v>287.82923076923078</v>
      </c>
    </row>
    <row r="947" spans="1:12" x14ac:dyDescent="0.35">
      <c r="A947" s="1">
        <v>6810</v>
      </c>
      <c r="B947" t="s">
        <v>1665</v>
      </c>
      <c r="C947" t="s">
        <v>363</v>
      </c>
      <c r="D947" t="s">
        <v>364</v>
      </c>
      <c r="E947">
        <v>1</v>
      </c>
      <c r="F947" s="2">
        <v>53.95</v>
      </c>
      <c r="G947" s="3">
        <v>132.0592</v>
      </c>
      <c r="H947" s="3">
        <v>0.53950000000000009</v>
      </c>
      <c r="I947" s="3">
        <v>2.53565</v>
      </c>
      <c r="J947" s="3">
        <v>57.025149999999996</v>
      </c>
      <c r="K947" s="4">
        <v>0.35</v>
      </c>
      <c r="L947" s="73">
        <v>103.52257999999999</v>
      </c>
    </row>
    <row r="948" spans="1:12" x14ac:dyDescent="0.35">
      <c r="A948" s="1" t="s">
        <v>1666</v>
      </c>
      <c r="B948" t="s">
        <v>1667</v>
      </c>
      <c r="C948" t="s">
        <v>363</v>
      </c>
      <c r="D948" t="s">
        <v>364</v>
      </c>
      <c r="E948">
        <v>1</v>
      </c>
      <c r="F948" s="2">
        <v>11.22</v>
      </c>
      <c r="G948" s="3">
        <v>26</v>
      </c>
      <c r="H948" s="3">
        <v>0.11220000000000001</v>
      </c>
      <c r="I948" s="3">
        <v>0.52734000000000003</v>
      </c>
      <c r="J948" s="3">
        <v>11.859540000000001</v>
      </c>
      <c r="K948" s="4">
        <v>0.34999999999999992</v>
      </c>
      <c r="L948" s="73">
        <v>21.529626461538459</v>
      </c>
    </row>
    <row r="949" spans="1:12" x14ac:dyDescent="0.35">
      <c r="A949" s="1">
        <v>6100008</v>
      </c>
      <c r="B949" t="s">
        <v>1668</v>
      </c>
      <c r="C949" t="s">
        <v>363</v>
      </c>
      <c r="D949" t="s">
        <v>364</v>
      </c>
      <c r="E949">
        <v>1</v>
      </c>
      <c r="F949" s="2">
        <v>1350</v>
      </c>
      <c r="G949" s="3">
        <v>3304.58</v>
      </c>
      <c r="H949" s="3">
        <v>13.5</v>
      </c>
      <c r="I949" s="3">
        <v>63.45</v>
      </c>
      <c r="J949" s="3">
        <v>1426.95</v>
      </c>
      <c r="K949" s="4">
        <v>0.35</v>
      </c>
      <c r="L949" s="73">
        <v>2590.4630769230771</v>
      </c>
    </row>
    <row r="950" spans="1:12" x14ac:dyDescent="0.35">
      <c r="A950" s="1" t="s">
        <v>1669</v>
      </c>
      <c r="B950" t="s">
        <v>1670</v>
      </c>
      <c r="C950" t="s">
        <v>363</v>
      </c>
      <c r="D950" t="s">
        <v>364</v>
      </c>
      <c r="E950">
        <v>1</v>
      </c>
      <c r="F950" s="2">
        <v>34479</v>
      </c>
      <c r="G950" s="3">
        <v>71091</v>
      </c>
      <c r="H950" s="3">
        <v>344.79</v>
      </c>
      <c r="I950" s="3">
        <v>1620.5129999999999</v>
      </c>
      <c r="J950" s="3">
        <v>36444.303</v>
      </c>
      <c r="K950" s="4">
        <v>0.34999999999999992</v>
      </c>
      <c r="L950" s="73">
        <v>66160.426984615377</v>
      </c>
    </row>
    <row r="951" spans="1:12" x14ac:dyDescent="0.35">
      <c r="A951" s="1" t="s">
        <v>1671</v>
      </c>
      <c r="B951" t="s">
        <v>1672</v>
      </c>
      <c r="C951" t="s">
        <v>363</v>
      </c>
      <c r="D951" t="s">
        <v>364</v>
      </c>
      <c r="E951">
        <v>1</v>
      </c>
      <c r="F951" s="2">
        <v>39989</v>
      </c>
      <c r="G951" s="3">
        <v>82452</v>
      </c>
      <c r="H951" s="3">
        <v>399.89</v>
      </c>
      <c r="I951" s="3">
        <v>1879.4829999999999</v>
      </c>
      <c r="J951" s="3">
        <v>42268.373</v>
      </c>
      <c r="K951" s="4">
        <v>0.35000000000000003</v>
      </c>
      <c r="L951" s="73">
        <v>76733.354061538455</v>
      </c>
    </row>
    <row r="952" spans="1:12" x14ac:dyDescent="0.35">
      <c r="A952" s="1" t="s">
        <v>1673</v>
      </c>
      <c r="B952" t="s">
        <v>1674</v>
      </c>
      <c r="C952" t="s">
        <v>363</v>
      </c>
      <c r="D952" t="s">
        <v>364</v>
      </c>
      <c r="E952">
        <v>1</v>
      </c>
      <c r="F952" s="2">
        <v>45.56</v>
      </c>
      <c r="G952" s="3">
        <v>111.5184</v>
      </c>
      <c r="H952" s="3">
        <v>0.4556</v>
      </c>
      <c r="I952" s="3">
        <v>2.1413199999999999</v>
      </c>
      <c r="J952" s="3">
        <v>48.15692</v>
      </c>
      <c r="K952" s="4">
        <v>0.35000000000000003</v>
      </c>
      <c r="L952" s="73">
        <v>87.423331692307698</v>
      </c>
    </row>
    <row r="953" spans="1:12" x14ac:dyDescent="0.35">
      <c r="A953" s="1">
        <v>60247</v>
      </c>
      <c r="B953" t="s">
        <v>1675</v>
      </c>
      <c r="C953" t="s">
        <v>1596</v>
      </c>
      <c r="D953" t="s">
        <v>1597</v>
      </c>
      <c r="E953">
        <v>1</v>
      </c>
      <c r="F953" s="2">
        <v>57.98</v>
      </c>
      <c r="G953" s="3">
        <v>229.44</v>
      </c>
      <c r="H953" s="3">
        <v>0.57979999999999998</v>
      </c>
      <c r="I953" s="3">
        <v>2.72506</v>
      </c>
      <c r="J953" s="3">
        <v>61.284859999999995</v>
      </c>
      <c r="K953" s="4">
        <v>0.26000000000000006</v>
      </c>
      <c r="L953" s="73">
        <v>97.72450648648649</v>
      </c>
    </row>
    <row r="954" spans="1:12" x14ac:dyDescent="0.35">
      <c r="A954" s="1">
        <v>60254</v>
      </c>
      <c r="B954" t="s">
        <v>1676</v>
      </c>
      <c r="C954" t="s">
        <v>1596</v>
      </c>
      <c r="D954" t="s">
        <v>1597</v>
      </c>
      <c r="E954">
        <v>1</v>
      </c>
      <c r="F954" s="2">
        <v>2063.39</v>
      </c>
      <c r="G954" s="3">
        <v>8165.52</v>
      </c>
      <c r="H954" s="3">
        <v>20.633900000000001</v>
      </c>
      <c r="I954" s="3">
        <v>96.97932999999999</v>
      </c>
      <c r="J954" s="3">
        <v>2181.0032299999998</v>
      </c>
      <c r="K954" s="4">
        <v>0.26</v>
      </c>
      <c r="L954" s="73">
        <v>3477.8159613513508</v>
      </c>
    </row>
    <row r="955" spans="1:12" x14ac:dyDescent="0.35">
      <c r="A955" s="1" t="s">
        <v>1677</v>
      </c>
      <c r="B955" t="s">
        <v>1678</v>
      </c>
      <c r="C955" t="s">
        <v>363</v>
      </c>
      <c r="D955" t="s">
        <v>364</v>
      </c>
      <c r="E955">
        <v>1</v>
      </c>
      <c r="F955" s="2">
        <v>41369</v>
      </c>
      <c r="G955" s="3">
        <v>85297</v>
      </c>
      <c r="H955" s="3">
        <v>413.69</v>
      </c>
      <c r="I955" s="3">
        <v>1944.3430000000001</v>
      </c>
      <c r="J955" s="3">
        <v>43727.033000000003</v>
      </c>
      <c r="K955" s="4">
        <v>0.34999999999999992</v>
      </c>
      <c r="L955" s="73">
        <v>79381.382984615382</v>
      </c>
    </row>
    <row r="956" spans="1:12" x14ac:dyDescent="0.35">
      <c r="A956" s="1" t="s">
        <v>1679</v>
      </c>
      <c r="B956" t="s">
        <v>1680</v>
      </c>
      <c r="C956" t="s">
        <v>363</v>
      </c>
      <c r="D956" t="s">
        <v>364</v>
      </c>
      <c r="E956">
        <v>1</v>
      </c>
      <c r="F956" s="2">
        <v>39989</v>
      </c>
      <c r="G956" s="3">
        <v>82452</v>
      </c>
      <c r="H956" s="3">
        <v>399.89</v>
      </c>
      <c r="I956" s="3">
        <v>1879.4829999999999</v>
      </c>
      <c r="J956" s="3">
        <v>42268.373</v>
      </c>
      <c r="K956" s="4">
        <v>0.35000000000000003</v>
      </c>
      <c r="L956" s="73">
        <v>76733.354061538455</v>
      </c>
    </row>
    <row r="957" spans="1:12" x14ac:dyDescent="0.35">
      <c r="A957" s="1" t="s">
        <v>1681</v>
      </c>
      <c r="B957" t="s">
        <v>1682</v>
      </c>
      <c r="C957" t="s">
        <v>13</v>
      </c>
      <c r="D957" t="s">
        <v>14</v>
      </c>
      <c r="E957">
        <v>1</v>
      </c>
      <c r="F957" s="2">
        <v>523.75</v>
      </c>
      <c r="G957" s="3">
        <v>1080</v>
      </c>
      <c r="H957" s="3">
        <v>5.2374999999999998</v>
      </c>
      <c r="I957" s="3">
        <v>24.616250000000001</v>
      </c>
      <c r="J957" s="3">
        <v>553.60374999999999</v>
      </c>
      <c r="K957" s="4">
        <v>0.35</v>
      </c>
      <c r="L957" s="73">
        <v>1005.0037307692307</v>
      </c>
    </row>
    <row r="958" spans="1:12" x14ac:dyDescent="0.35">
      <c r="A958" s="1">
        <v>89013</v>
      </c>
      <c r="B958" t="s">
        <v>1683</v>
      </c>
      <c r="C958" t="s">
        <v>363</v>
      </c>
      <c r="D958" t="s">
        <v>364</v>
      </c>
      <c r="E958">
        <v>1</v>
      </c>
      <c r="F958" s="2">
        <v>2629.18</v>
      </c>
      <c r="G958" s="3">
        <v>6435.8</v>
      </c>
      <c r="H958" s="3">
        <v>26.291799999999999</v>
      </c>
      <c r="I958" s="3">
        <v>123.57145999999999</v>
      </c>
      <c r="J958" s="3">
        <v>2779.0432599999999</v>
      </c>
      <c r="K958" s="4">
        <v>0.34999999999999992</v>
      </c>
      <c r="L958" s="73">
        <v>5045.0323796923076</v>
      </c>
    </row>
    <row r="959" spans="1:12" x14ac:dyDescent="0.35">
      <c r="A959" s="1" t="s">
        <v>1684</v>
      </c>
      <c r="B959" t="s">
        <v>1685</v>
      </c>
      <c r="C959" t="s">
        <v>1467</v>
      </c>
      <c r="D959" t="s">
        <v>1468</v>
      </c>
      <c r="E959">
        <v>1</v>
      </c>
      <c r="F959" s="2">
        <v>5.37</v>
      </c>
      <c r="G959" s="3">
        <v>21.246400000000001</v>
      </c>
      <c r="H959" s="3">
        <v>5.3700000000000005E-2</v>
      </c>
      <c r="I959" s="3">
        <v>0.25239</v>
      </c>
      <c r="J959" s="3">
        <v>5.6760900000000003</v>
      </c>
      <c r="K959" s="4">
        <v>0.35000000000000003</v>
      </c>
      <c r="L959" s="73">
        <v>10.304286461538462</v>
      </c>
    </row>
    <row r="960" spans="1:12" x14ac:dyDescent="0.35">
      <c r="A960" s="1" t="s">
        <v>1686</v>
      </c>
      <c r="B960" t="s">
        <v>1687</v>
      </c>
      <c r="C960" t="s">
        <v>34</v>
      </c>
      <c r="D960" t="s">
        <v>35</v>
      </c>
      <c r="E960">
        <v>1</v>
      </c>
      <c r="F960" s="2">
        <v>141.6</v>
      </c>
      <c r="G960" s="3">
        <v>292</v>
      </c>
      <c r="H960" s="3">
        <v>1.4159999999999999</v>
      </c>
      <c r="I960" s="3">
        <v>6.6551999999999998</v>
      </c>
      <c r="J960" s="3">
        <v>149.6712</v>
      </c>
      <c r="K960" s="4">
        <v>0.35</v>
      </c>
      <c r="L960" s="73">
        <v>271.71079384615382</v>
      </c>
    </row>
    <row r="961" spans="1:12" x14ac:dyDescent="0.35">
      <c r="A961" s="1" t="s">
        <v>1688</v>
      </c>
      <c r="B961" t="s">
        <v>1689</v>
      </c>
      <c r="C961" t="s">
        <v>17</v>
      </c>
      <c r="D961" t="s">
        <v>18</v>
      </c>
      <c r="E961">
        <v>1</v>
      </c>
      <c r="F961" s="2">
        <v>1162.5</v>
      </c>
      <c r="G961" s="3">
        <v>2845.6064000000001</v>
      </c>
      <c r="H961" s="3">
        <v>11.625</v>
      </c>
      <c r="I961" s="3">
        <v>54.637500000000003</v>
      </c>
      <c r="J961" s="3">
        <v>1228.7625</v>
      </c>
      <c r="K961" s="4">
        <v>0.35</v>
      </c>
      <c r="L961" s="73">
        <v>2230.6765384615383</v>
      </c>
    </row>
    <row r="962" spans="1:12" x14ac:dyDescent="0.35">
      <c r="A962" s="1" t="s">
        <v>1690</v>
      </c>
      <c r="B962" t="s">
        <v>1691</v>
      </c>
      <c r="C962" t="s">
        <v>13</v>
      </c>
      <c r="D962" t="s">
        <v>14</v>
      </c>
      <c r="E962">
        <v>1</v>
      </c>
      <c r="F962" s="2">
        <v>649</v>
      </c>
      <c r="G962" s="3">
        <v>1588.6415999999999</v>
      </c>
      <c r="H962" s="3">
        <v>6.49</v>
      </c>
      <c r="I962" s="3">
        <v>30.503</v>
      </c>
      <c r="J962" s="3">
        <v>685.99300000000005</v>
      </c>
      <c r="K962" s="4">
        <v>0.35</v>
      </c>
      <c r="L962" s="73">
        <v>1245.3411384615385</v>
      </c>
    </row>
    <row r="963" spans="1:12" x14ac:dyDescent="0.35">
      <c r="A963" s="1" t="s">
        <v>1692</v>
      </c>
      <c r="B963" t="s">
        <v>1693</v>
      </c>
      <c r="C963" t="s">
        <v>13</v>
      </c>
      <c r="D963" t="s">
        <v>14</v>
      </c>
      <c r="E963">
        <v>1</v>
      </c>
      <c r="F963" s="2">
        <v>542</v>
      </c>
      <c r="G963" s="3">
        <v>1326.7295999999999</v>
      </c>
      <c r="H963" s="3">
        <v>5.42</v>
      </c>
      <c r="I963" s="3">
        <v>25.474</v>
      </c>
      <c r="J963" s="3">
        <v>572.89400000000001</v>
      </c>
      <c r="K963" s="4">
        <v>0.35000000000000003</v>
      </c>
      <c r="L963" s="73">
        <v>1040.0229538461538</v>
      </c>
    </row>
    <row r="964" spans="1:12" x14ac:dyDescent="0.35">
      <c r="A964" s="1" t="s">
        <v>1694</v>
      </c>
      <c r="B964" t="s">
        <v>1695</v>
      </c>
      <c r="C964" t="s">
        <v>13</v>
      </c>
      <c r="D964" t="s">
        <v>14</v>
      </c>
      <c r="E964">
        <v>1</v>
      </c>
      <c r="F964" s="2">
        <v>970.9</v>
      </c>
      <c r="G964" s="3">
        <v>2376.6064000000001</v>
      </c>
      <c r="H964" s="3">
        <v>9.7089999999999996</v>
      </c>
      <c r="I964" s="3">
        <v>45.632300000000001</v>
      </c>
      <c r="J964" s="3">
        <v>1026.2412999999999</v>
      </c>
      <c r="K964" s="4">
        <v>0.35000000000000003</v>
      </c>
      <c r="L964" s="73">
        <v>1863.0226676923076</v>
      </c>
    </row>
    <row r="965" spans="1:12" x14ac:dyDescent="0.35">
      <c r="A965" s="1" t="s">
        <v>1696</v>
      </c>
      <c r="B965" t="s">
        <v>1697</v>
      </c>
      <c r="C965" t="s">
        <v>13</v>
      </c>
      <c r="D965" t="s">
        <v>14</v>
      </c>
      <c r="E965">
        <v>1</v>
      </c>
      <c r="F965" s="2">
        <v>111.25</v>
      </c>
      <c r="G965" s="3">
        <v>272.3168</v>
      </c>
      <c r="H965" s="3">
        <v>1.1125</v>
      </c>
      <c r="I965" s="3">
        <v>5.2287499999999998</v>
      </c>
      <c r="J965" s="3">
        <v>117.59125</v>
      </c>
      <c r="K965" s="4">
        <v>0.35000000000000003</v>
      </c>
      <c r="L965" s="73">
        <v>213.47334615384617</v>
      </c>
    </row>
    <row r="966" spans="1:12" x14ac:dyDescent="0.35">
      <c r="A966" s="1" t="s">
        <v>1698</v>
      </c>
      <c r="B966" t="s">
        <v>1699</v>
      </c>
      <c r="C966" t="s">
        <v>34</v>
      </c>
      <c r="D966" t="s">
        <v>35</v>
      </c>
      <c r="E966">
        <v>1</v>
      </c>
      <c r="F966" s="2">
        <v>1153.33</v>
      </c>
      <c r="G966" s="3">
        <v>2823.1615999999999</v>
      </c>
      <c r="H966" s="3">
        <v>11.533299999999999</v>
      </c>
      <c r="I966" s="3">
        <v>54.206509999999994</v>
      </c>
      <c r="J966" s="3">
        <v>1219.06981</v>
      </c>
      <c r="K966" s="4">
        <v>0.35000000000000003</v>
      </c>
      <c r="L966" s="73">
        <v>2213.0805781538461</v>
      </c>
    </row>
    <row r="967" spans="1:12" x14ac:dyDescent="0.35">
      <c r="A967" s="1" t="s">
        <v>1700</v>
      </c>
      <c r="B967" t="s">
        <v>1701</v>
      </c>
      <c r="C967" t="s">
        <v>363</v>
      </c>
      <c r="D967" t="s">
        <v>364</v>
      </c>
      <c r="E967">
        <v>1</v>
      </c>
      <c r="F967" s="2">
        <v>1582.53</v>
      </c>
      <c r="G967" s="3">
        <v>3263</v>
      </c>
      <c r="H967" s="3">
        <v>15.8253</v>
      </c>
      <c r="I967" s="3">
        <v>74.378910000000005</v>
      </c>
      <c r="J967" s="3">
        <v>1672.7342099999998</v>
      </c>
      <c r="K967" s="4">
        <v>0.35000000000000003</v>
      </c>
      <c r="L967" s="73">
        <v>3036.6559504615384</v>
      </c>
    </row>
    <row r="968" spans="1:12" x14ac:dyDescent="0.35">
      <c r="A968" s="1" t="s">
        <v>1702</v>
      </c>
      <c r="B968" t="s">
        <v>1703</v>
      </c>
      <c r="C968" t="s">
        <v>21</v>
      </c>
      <c r="D968" t="s">
        <v>22</v>
      </c>
      <c r="E968">
        <v>1</v>
      </c>
      <c r="F968" s="2">
        <v>19.07</v>
      </c>
      <c r="G968" s="3">
        <v>45.662399999999998</v>
      </c>
      <c r="H968" s="3">
        <v>0.19070000000000001</v>
      </c>
      <c r="I968" s="3">
        <v>0.89629000000000003</v>
      </c>
      <c r="J968" s="3">
        <v>20.15699</v>
      </c>
      <c r="K968" s="4">
        <v>0.35</v>
      </c>
      <c r="L968" s="73">
        <v>36.592689538461542</v>
      </c>
    </row>
    <row r="969" spans="1:12" x14ac:dyDescent="0.35">
      <c r="A969" s="1" t="s">
        <v>1704</v>
      </c>
      <c r="B969" t="s">
        <v>1705</v>
      </c>
      <c r="C969" t="s">
        <v>363</v>
      </c>
      <c r="D969" t="s">
        <v>364</v>
      </c>
      <c r="E969">
        <v>1</v>
      </c>
      <c r="F969" s="2">
        <v>171.9</v>
      </c>
      <c r="G969" s="3">
        <v>420.78399999999999</v>
      </c>
      <c r="H969" s="3">
        <v>1.7190000000000001</v>
      </c>
      <c r="I969" s="3">
        <v>8.0792999999999999</v>
      </c>
      <c r="J969" s="3">
        <v>181.69829999999999</v>
      </c>
      <c r="K969" s="4">
        <v>0.35</v>
      </c>
      <c r="L969" s="73">
        <v>329.85229846153845</v>
      </c>
    </row>
    <row r="970" spans="1:12" x14ac:dyDescent="0.35">
      <c r="A970" s="1">
        <v>9250</v>
      </c>
      <c r="B970" t="s">
        <v>1706</v>
      </c>
      <c r="C970" t="s">
        <v>363</v>
      </c>
      <c r="D970" t="s">
        <v>364</v>
      </c>
      <c r="E970">
        <v>1</v>
      </c>
      <c r="F970" s="2">
        <v>34.630000000000003</v>
      </c>
      <c r="G970" s="3">
        <v>84.772800000000004</v>
      </c>
      <c r="H970" s="3">
        <v>0.34630000000000005</v>
      </c>
      <c r="I970" s="3">
        <v>1.6276100000000002</v>
      </c>
      <c r="J970" s="3">
        <v>36.603909999999999</v>
      </c>
      <c r="K970" s="4">
        <v>0.35</v>
      </c>
      <c r="L970" s="73">
        <v>66.450175076923074</v>
      </c>
    </row>
    <row r="971" spans="1:12" x14ac:dyDescent="0.35">
      <c r="A971" s="1" t="s">
        <v>1707</v>
      </c>
      <c r="B971" t="s">
        <v>1708</v>
      </c>
      <c r="C971" t="s">
        <v>1467</v>
      </c>
      <c r="D971" t="s">
        <v>1468</v>
      </c>
      <c r="E971">
        <v>1</v>
      </c>
      <c r="F971" s="2">
        <v>8.58</v>
      </c>
      <c r="G971" s="3">
        <v>33.958399999999997</v>
      </c>
      <c r="H971" s="3">
        <v>8.5800000000000001E-2</v>
      </c>
      <c r="I971" s="3">
        <v>0.40326000000000001</v>
      </c>
      <c r="J971" s="3">
        <v>9.0690600000000003</v>
      </c>
      <c r="K971" s="4">
        <v>0.35000000000000003</v>
      </c>
      <c r="L971" s="73">
        <v>16.463832</v>
      </c>
    </row>
    <row r="972" spans="1:12" x14ac:dyDescent="0.35">
      <c r="A972" s="1" t="s">
        <v>1709</v>
      </c>
      <c r="B972" t="s">
        <v>1710</v>
      </c>
      <c r="C972" t="s">
        <v>13</v>
      </c>
      <c r="D972" t="s">
        <v>14</v>
      </c>
      <c r="E972">
        <v>1</v>
      </c>
      <c r="F972" s="2">
        <v>8119.8</v>
      </c>
      <c r="G972" s="3">
        <v>18661.315999999999</v>
      </c>
      <c r="H972" s="3">
        <v>81.198000000000008</v>
      </c>
      <c r="I972" s="3">
        <v>381.63060000000002</v>
      </c>
      <c r="J972" s="3">
        <v>8582.6286</v>
      </c>
      <c r="K972" s="4">
        <v>0.35</v>
      </c>
      <c r="L972" s="73">
        <v>15580.771919999999</v>
      </c>
    </row>
    <row r="973" spans="1:12" x14ac:dyDescent="0.35">
      <c r="A973" s="1" t="s">
        <v>1711</v>
      </c>
      <c r="B973" t="s">
        <v>1712</v>
      </c>
      <c r="C973" t="s">
        <v>13</v>
      </c>
      <c r="D973" t="s">
        <v>14</v>
      </c>
      <c r="E973">
        <v>1</v>
      </c>
      <c r="F973" s="2">
        <v>412.5</v>
      </c>
      <c r="G973" s="3">
        <v>893.45759999999996</v>
      </c>
      <c r="H973" s="3">
        <v>4.125</v>
      </c>
      <c r="I973" s="3">
        <v>19.387499999999999</v>
      </c>
      <c r="J973" s="3">
        <v>436.01249999999999</v>
      </c>
      <c r="K973" s="4">
        <v>0.35000000000000003</v>
      </c>
      <c r="L973" s="73">
        <v>791.53038461538461</v>
      </c>
    </row>
    <row r="974" spans="1:12" x14ac:dyDescent="0.35">
      <c r="A974" s="1" t="s">
        <v>1713</v>
      </c>
      <c r="B974" t="s">
        <v>1714</v>
      </c>
      <c r="C974" t="s">
        <v>13</v>
      </c>
      <c r="D974" t="s">
        <v>14</v>
      </c>
      <c r="E974">
        <v>1</v>
      </c>
      <c r="F974" s="2">
        <v>324.38</v>
      </c>
      <c r="G974" s="3">
        <v>669</v>
      </c>
      <c r="H974" s="3">
        <v>3.2438000000000002</v>
      </c>
      <c r="I974" s="3">
        <v>15.24586</v>
      </c>
      <c r="J974" s="3">
        <v>342.86966000000001</v>
      </c>
      <c r="K974" s="4">
        <v>0.35</v>
      </c>
      <c r="L974" s="73">
        <v>622.44030584615382</v>
      </c>
    </row>
    <row r="975" spans="1:12" x14ac:dyDescent="0.35">
      <c r="A975" s="1" t="s">
        <v>1715</v>
      </c>
      <c r="B975" t="s">
        <v>1714</v>
      </c>
      <c r="C975" t="s">
        <v>13</v>
      </c>
      <c r="D975" t="s">
        <v>14</v>
      </c>
      <c r="E975">
        <v>1</v>
      </c>
      <c r="F975" s="2">
        <v>324.38</v>
      </c>
      <c r="G975" s="3">
        <v>669</v>
      </c>
      <c r="H975" s="3">
        <v>3.2438000000000002</v>
      </c>
      <c r="I975" s="3">
        <v>15.24586</v>
      </c>
      <c r="J975" s="3">
        <v>342.86966000000001</v>
      </c>
      <c r="K975" s="4">
        <v>0.35</v>
      </c>
      <c r="L975" s="73">
        <v>622.44030584615382</v>
      </c>
    </row>
    <row r="976" spans="1:12" x14ac:dyDescent="0.35">
      <c r="A976" s="1" t="s">
        <v>1716</v>
      </c>
      <c r="B976" t="s">
        <v>1717</v>
      </c>
      <c r="C976" t="s">
        <v>1441</v>
      </c>
      <c r="D976" t="s">
        <v>1442</v>
      </c>
      <c r="E976">
        <v>1</v>
      </c>
      <c r="F976" s="2">
        <v>0.33329999999999999</v>
      </c>
      <c r="G976" s="3">
        <v>0.81759999999999999</v>
      </c>
      <c r="H976" s="3">
        <v>3.333E-3</v>
      </c>
      <c r="I976" s="3">
        <v>1.5665099999999998E-2</v>
      </c>
      <c r="J976" s="3">
        <v>0.35229809999999995</v>
      </c>
      <c r="K976" s="4">
        <v>0.35000000000000003</v>
      </c>
      <c r="L976" s="73">
        <v>0.63955655076923068</v>
      </c>
    </row>
    <row r="977" spans="1:12" x14ac:dyDescent="0.35">
      <c r="A977" s="1" t="s">
        <v>1718</v>
      </c>
      <c r="B977" t="s">
        <v>1719</v>
      </c>
      <c r="C977" t="s">
        <v>363</v>
      </c>
      <c r="D977" t="s">
        <v>364</v>
      </c>
      <c r="E977">
        <v>1</v>
      </c>
      <c r="F977" s="2">
        <v>8588</v>
      </c>
      <c r="G977" s="3">
        <v>21022.008000000002</v>
      </c>
      <c r="H977" s="3">
        <v>85.88</v>
      </c>
      <c r="I977" s="3">
        <v>403.63600000000002</v>
      </c>
      <c r="J977" s="3">
        <v>9077.5159999999996</v>
      </c>
      <c r="K977" s="4">
        <v>0.35</v>
      </c>
      <c r="L977" s="73">
        <v>16479.18289230769</v>
      </c>
    </row>
    <row r="978" spans="1:12" x14ac:dyDescent="0.35">
      <c r="A978" s="1" t="s">
        <v>1720</v>
      </c>
      <c r="B978" t="s">
        <v>1721</v>
      </c>
      <c r="C978" t="s">
        <v>13</v>
      </c>
      <c r="D978" t="s">
        <v>14</v>
      </c>
      <c r="E978">
        <v>1</v>
      </c>
      <c r="F978" s="2">
        <v>356.88</v>
      </c>
      <c r="G978" s="3">
        <v>736</v>
      </c>
      <c r="H978" s="3">
        <v>3.5688</v>
      </c>
      <c r="I978" s="3">
        <v>16.77336</v>
      </c>
      <c r="J978" s="3">
        <v>377.22216000000003</v>
      </c>
      <c r="K978" s="4">
        <v>0.35</v>
      </c>
      <c r="L978" s="73">
        <v>684.80330584615388</v>
      </c>
    </row>
    <row r="979" spans="1:12" x14ac:dyDescent="0.35">
      <c r="A979" s="1" t="s">
        <v>1722</v>
      </c>
      <c r="B979" t="s">
        <v>1723</v>
      </c>
      <c r="C979" t="s">
        <v>13</v>
      </c>
      <c r="D979" t="s">
        <v>14</v>
      </c>
      <c r="E979">
        <v>1</v>
      </c>
      <c r="F979" s="2">
        <v>436.25</v>
      </c>
      <c r="G979" s="3">
        <v>900</v>
      </c>
      <c r="H979" s="3">
        <v>4.3624999999999998</v>
      </c>
      <c r="I979" s="3">
        <v>20.50375</v>
      </c>
      <c r="J979" s="3">
        <v>461.11625000000004</v>
      </c>
      <c r="K979" s="4">
        <v>0.35000000000000003</v>
      </c>
      <c r="L979" s="73">
        <v>837.10334615384625</v>
      </c>
    </row>
    <row r="980" spans="1:12" x14ac:dyDescent="0.35">
      <c r="A980" s="1" t="s">
        <v>1724</v>
      </c>
      <c r="B980" t="s">
        <v>1725</v>
      </c>
      <c r="C980" t="s">
        <v>13</v>
      </c>
      <c r="D980" t="s">
        <v>14</v>
      </c>
      <c r="E980">
        <v>1</v>
      </c>
      <c r="F980" s="2">
        <v>532.5</v>
      </c>
      <c r="G980" s="3">
        <v>1098</v>
      </c>
      <c r="H980" s="3">
        <v>5.3250000000000002</v>
      </c>
      <c r="I980" s="3">
        <v>25.0275</v>
      </c>
      <c r="J980" s="3">
        <v>562.85250000000008</v>
      </c>
      <c r="K980" s="4">
        <v>0.34999999999999992</v>
      </c>
      <c r="L980" s="73">
        <v>1021.7937692307693</v>
      </c>
    </row>
    <row r="981" spans="1:12" x14ac:dyDescent="0.35">
      <c r="A981" s="1" t="s">
        <v>1726</v>
      </c>
      <c r="B981" t="s">
        <v>1727</v>
      </c>
      <c r="C981" t="s">
        <v>26</v>
      </c>
      <c r="D981" t="s">
        <v>27</v>
      </c>
      <c r="E981">
        <v>1</v>
      </c>
      <c r="F981" s="2">
        <v>271.01</v>
      </c>
      <c r="G981" s="3">
        <v>626.08000000000004</v>
      </c>
      <c r="H981" s="3">
        <v>2.7101000000000002</v>
      </c>
      <c r="I981" s="3">
        <v>12.73747</v>
      </c>
      <c r="J981" s="3">
        <v>286.45756999999998</v>
      </c>
      <c r="K981" s="4">
        <v>0.35</v>
      </c>
      <c r="L981" s="73">
        <v>520.03066553846145</v>
      </c>
    </row>
    <row r="982" spans="1:12" x14ac:dyDescent="0.35">
      <c r="A982" s="1" t="s">
        <v>1728</v>
      </c>
      <c r="B982" t="s">
        <v>1729</v>
      </c>
      <c r="C982" t="s">
        <v>13</v>
      </c>
      <c r="D982" t="s">
        <v>14</v>
      </c>
      <c r="E982">
        <v>1</v>
      </c>
      <c r="F982" s="2">
        <v>235.9</v>
      </c>
      <c r="G982" s="3">
        <v>577.44960000000003</v>
      </c>
      <c r="H982" s="3">
        <v>2.359</v>
      </c>
      <c r="I982" s="3">
        <v>11.087300000000001</v>
      </c>
      <c r="J982" s="3">
        <v>249.34630000000001</v>
      </c>
      <c r="K982" s="4">
        <v>0.35000000000000003</v>
      </c>
      <c r="L982" s="73">
        <v>452.65943692307695</v>
      </c>
    </row>
    <row r="983" spans="1:12" x14ac:dyDescent="0.35">
      <c r="A983" s="1" t="s">
        <v>1730</v>
      </c>
      <c r="B983" t="s">
        <v>1731</v>
      </c>
      <c r="C983" t="s">
        <v>13</v>
      </c>
      <c r="D983" t="s">
        <v>14</v>
      </c>
      <c r="E983">
        <v>1</v>
      </c>
      <c r="F983" s="2">
        <v>777.7</v>
      </c>
      <c r="G983" s="3">
        <v>1651.7983999999999</v>
      </c>
      <c r="H983" s="3">
        <v>7.777000000000001</v>
      </c>
      <c r="I983" s="3">
        <v>36.551900000000003</v>
      </c>
      <c r="J983" s="3">
        <v>822.02890000000014</v>
      </c>
      <c r="K983" s="4">
        <v>0.35</v>
      </c>
      <c r="L983" s="73">
        <v>1492.2986184615386</v>
      </c>
    </row>
    <row r="984" spans="1:12" x14ac:dyDescent="0.35">
      <c r="A984" s="1" t="s">
        <v>1732</v>
      </c>
      <c r="B984" t="s">
        <v>1733</v>
      </c>
      <c r="C984" t="s">
        <v>34</v>
      </c>
      <c r="D984" t="s">
        <v>35</v>
      </c>
      <c r="E984">
        <v>1</v>
      </c>
      <c r="F984" s="2">
        <v>561.08000000000004</v>
      </c>
      <c r="G984" s="3">
        <v>1373.4336000000001</v>
      </c>
      <c r="H984" s="3">
        <v>5.6108000000000002</v>
      </c>
      <c r="I984" s="3">
        <v>26.370760000000001</v>
      </c>
      <c r="J984" s="3">
        <v>593.0615600000001</v>
      </c>
      <c r="K984" s="4">
        <v>0.35000000000000003</v>
      </c>
      <c r="L984" s="73">
        <v>1076.6348320000002</v>
      </c>
    </row>
    <row r="985" spans="1:12" x14ac:dyDescent="0.35">
      <c r="A985" s="1" t="s">
        <v>1734</v>
      </c>
      <c r="B985" t="s">
        <v>1735</v>
      </c>
      <c r="C985" t="s">
        <v>34</v>
      </c>
      <c r="D985" t="s">
        <v>35</v>
      </c>
      <c r="E985">
        <v>1</v>
      </c>
      <c r="F985" s="2">
        <v>577.54</v>
      </c>
      <c r="G985" s="3">
        <v>1413.72</v>
      </c>
      <c r="H985" s="3">
        <v>5.7753999999999994</v>
      </c>
      <c r="I985" s="3">
        <v>27.144379999999998</v>
      </c>
      <c r="J985" s="3">
        <v>610.45977999999991</v>
      </c>
      <c r="K985" s="4">
        <v>0.34999999999999992</v>
      </c>
      <c r="L985" s="73">
        <v>1108.2192929230766</v>
      </c>
    </row>
    <row r="986" spans="1:12" x14ac:dyDescent="0.35">
      <c r="A986" s="1" t="s">
        <v>1736</v>
      </c>
      <c r="B986" t="s">
        <v>1737</v>
      </c>
      <c r="C986" t="s">
        <v>34</v>
      </c>
      <c r="D986" t="s">
        <v>35</v>
      </c>
      <c r="E986">
        <v>1</v>
      </c>
      <c r="F986" s="2">
        <v>5269.92</v>
      </c>
      <c r="G986" s="3">
        <v>12899.891</v>
      </c>
      <c r="H986" s="3">
        <v>52.699200000000005</v>
      </c>
      <c r="I986" s="3">
        <v>247.68624</v>
      </c>
      <c r="J986" s="3">
        <v>5570.3054400000001</v>
      </c>
      <c r="K986" s="4">
        <v>0.35000000000000003</v>
      </c>
      <c r="L986" s="73">
        <v>10112.246798769231</v>
      </c>
    </row>
    <row r="987" spans="1:12" x14ac:dyDescent="0.35">
      <c r="A987" s="1" t="s">
        <v>1738</v>
      </c>
      <c r="B987" t="s">
        <v>1739</v>
      </c>
      <c r="C987" t="s">
        <v>34</v>
      </c>
      <c r="D987" t="s">
        <v>35</v>
      </c>
      <c r="E987">
        <v>1</v>
      </c>
      <c r="F987" s="2">
        <v>4074.8</v>
      </c>
      <c r="G987" s="3">
        <v>9196.32</v>
      </c>
      <c r="H987" s="3">
        <v>40.748000000000005</v>
      </c>
      <c r="I987" s="3">
        <v>191.51560000000001</v>
      </c>
      <c r="J987" s="3">
        <v>4307.0635999999995</v>
      </c>
      <c r="K987" s="4">
        <v>0.34999999999999992</v>
      </c>
      <c r="L987" s="73">
        <v>7818.9769969230756</v>
      </c>
    </row>
    <row r="988" spans="1:12" x14ac:dyDescent="0.35">
      <c r="A988" s="1" t="s">
        <v>1740</v>
      </c>
      <c r="B988" t="s">
        <v>1741</v>
      </c>
      <c r="C988" t="s">
        <v>13</v>
      </c>
      <c r="D988" t="s">
        <v>14</v>
      </c>
      <c r="E988">
        <v>1</v>
      </c>
      <c r="F988" s="2">
        <v>21.75</v>
      </c>
      <c r="G988" s="3">
        <v>53.244799999999998</v>
      </c>
      <c r="H988" s="3">
        <v>0.2175</v>
      </c>
      <c r="I988" s="3">
        <v>1.0222500000000001</v>
      </c>
      <c r="J988" s="3">
        <v>22.989750000000001</v>
      </c>
      <c r="K988" s="4">
        <v>0.35000000000000003</v>
      </c>
      <c r="L988" s="73">
        <v>41.735238461538465</v>
      </c>
    </row>
    <row r="989" spans="1:12" x14ac:dyDescent="0.35">
      <c r="A989" s="1" t="s">
        <v>1742</v>
      </c>
      <c r="B989" t="s">
        <v>1743</v>
      </c>
      <c r="C989" t="s">
        <v>13</v>
      </c>
      <c r="D989" t="s">
        <v>14</v>
      </c>
      <c r="E989">
        <v>1</v>
      </c>
      <c r="F989" s="2">
        <v>1067.5</v>
      </c>
      <c r="G989" s="3">
        <v>2202</v>
      </c>
      <c r="H989" s="3">
        <v>10.675000000000001</v>
      </c>
      <c r="I989" s="3">
        <v>50.172499999999999</v>
      </c>
      <c r="J989" s="3">
        <v>1128.3474999999999</v>
      </c>
      <c r="K989" s="4">
        <v>0.35000000000000003</v>
      </c>
      <c r="L989" s="73">
        <v>2048.3846923076921</v>
      </c>
    </row>
    <row r="990" spans="1:12" x14ac:dyDescent="0.35">
      <c r="A990" s="1" t="s">
        <v>1744</v>
      </c>
      <c r="B990" t="s">
        <v>1745</v>
      </c>
      <c r="C990" t="s">
        <v>13</v>
      </c>
      <c r="D990" t="s">
        <v>14</v>
      </c>
      <c r="E990">
        <v>1</v>
      </c>
      <c r="F990" s="2">
        <v>149</v>
      </c>
      <c r="G990" s="3">
        <v>364.72800000000001</v>
      </c>
      <c r="H990" s="3">
        <v>1.49</v>
      </c>
      <c r="I990" s="3">
        <v>7.0030000000000001</v>
      </c>
      <c r="J990" s="3">
        <v>157.49299999999999</v>
      </c>
      <c r="K990" s="4">
        <v>0.35</v>
      </c>
      <c r="L990" s="73">
        <v>285.91036923076922</v>
      </c>
    </row>
    <row r="991" spans="1:12" x14ac:dyDescent="0.35">
      <c r="A991" s="1" t="s">
        <v>1746</v>
      </c>
      <c r="B991" t="s">
        <v>1747</v>
      </c>
      <c r="C991" t="s">
        <v>13</v>
      </c>
      <c r="D991" t="s">
        <v>14</v>
      </c>
      <c r="E991">
        <v>1</v>
      </c>
      <c r="F991" s="2">
        <v>172</v>
      </c>
      <c r="G991" s="3">
        <v>421.03039999999999</v>
      </c>
      <c r="H991" s="3">
        <v>1.72</v>
      </c>
      <c r="I991" s="3">
        <v>8.0839999999999996</v>
      </c>
      <c r="J991" s="3">
        <v>181.804</v>
      </c>
      <c r="K991" s="4">
        <v>0.34999999999999992</v>
      </c>
      <c r="L991" s="73">
        <v>330.04418461538461</v>
      </c>
    </row>
    <row r="992" spans="1:12" x14ac:dyDescent="0.35">
      <c r="A992" s="1" t="s">
        <v>1748</v>
      </c>
      <c r="B992" t="s">
        <v>1749</v>
      </c>
      <c r="C992" t="s">
        <v>21</v>
      </c>
      <c r="D992" t="s">
        <v>22</v>
      </c>
      <c r="E992">
        <v>1</v>
      </c>
      <c r="F992" s="2">
        <v>2673</v>
      </c>
      <c r="G992" s="3">
        <v>6543.0623999999998</v>
      </c>
      <c r="H992" s="3">
        <v>26.73</v>
      </c>
      <c r="I992" s="3">
        <v>125.631</v>
      </c>
      <c r="J992" s="3">
        <v>2825.3609999999999</v>
      </c>
      <c r="K992" s="4">
        <v>0.34999999999999992</v>
      </c>
      <c r="L992" s="73">
        <v>5129.1168923076912</v>
      </c>
    </row>
    <row r="993" spans="1:12" x14ac:dyDescent="0.35">
      <c r="A993" s="1" t="s">
        <v>1750</v>
      </c>
      <c r="B993" t="s">
        <v>1751</v>
      </c>
      <c r="C993" t="s">
        <v>21</v>
      </c>
      <c r="D993" t="s">
        <v>22</v>
      </c>
      <c r="E993">
        <v>1</v>
      </c>
      <c r="F993" s="2">
        <v>1053</v>
      </c>
      <c r="G993" s="3">
        <v>2577.5680000000002</v>
      </c>
      <c r="H993" s="3">
        <v>10.53</v>
      </c>
      <c r="I993" s="3">
        <v>49.491</v>
      </c>
      <c r="J993" s="3">
        <v>1113.021</v>
      </c>
      <c r="K993" s="4">
        <v>0.35</v>
      </c>
      <c r="L993" s="73">
        <v>2020.5611999999999</v>
      </c>
    </row>
    <row r="994" spans="1:12" x14ac:dyDescent="0.35">
      <c r="A994" s="1" t="s">
        <v>1752</v>
      </c>
      <c r="B994" t="s">
        <v>1753</v>
      </c>
      <c r="C994" t="s">
        <v>21</v>
      </c>
      <c r="D994" t="s">
        <v>22</v>
      </c>
      <c r="E994">
        <v>1</v>
      </c>
      <c r="F994" s="2">
        <v>1743</v>
      </c>
      <c r="G994" s="3">
        <v>4266.5727999999999</v>
      </c>
      <c r="H994" s="3">
        <v>17.43</v>
      </c>
      <c r="I994" s="3">
        <v>81.921000000000006</v>
      </c>
      <c r="J994" s="3">
        <v>1842.3510000000001</v>
      </c>
      <c r="K994" s="4">
        <v>0.34999999999999992</v>
      </c>
      <c r="L994" s="73">
        <v>3344.5756615384616</v>
      </c>
    </row>
    <row r="995" spans="1:12" x14ac:dyDescent="0.35">
      <c r="A995" s="1" t="s">
        <v>1754</v>
      </c>
      <c r="B995" t="s">
        <v>1755</v>
      </c>
      <c r="C995" t="s">
        <v>1467</v>
      </c>
      <c r="D995" t="s">
        <v>1468</v>
      </c>
      <c r="E995">
        <v>1</v>
      </c>
      <c r="F995" s="2">
        <v>399</v>
      </c>
      <c r="G995" s="3">
        <v>823</v>
      </c>
      <c r="H995" s="3">
        <v>3.99</v>
      </c>
      <c r="I995" s="3">
        <v>18.753</v>
      </c>
      <c r="J995" s="3">
        <v>421.74299999999999</v>
      </c>
      <c r="K995" s="4">
        <v>0.34999999999999992</v>
      </c>
      <c r="L995" s="73">
        <v>765.62575384615377</v>
      </c>
    </row>
    <row r="996" spans="1:12" x14ac:dyDescent="0.35">
      <c r="A996" s="1" t="s">
        <v>1756</v>
      </c>
      <c r="B996" t="s">
        <v>1757</v>
      </c>
      <c r="C996" t="s">
        <v>13</v>
      </c>
      <c r="D996" t="s">
        <v>14</v>
      </c>
      <c r="E996">
        <v>1</v>
      </c>
      <c r="F996" s="2">
        <v>16.25</v>
      </c>
      <c r="G996" s="3">
        <v>39.782400000000003</v>
      </c>
      <c r="H996" s="3">
        <v>0.16250000000000001</v>
      </c>
      <c r="I996" s="3">
        <v>0.76375000000000004</v>
      </c>
      <c r="J996" s="3">
        <v>17.176250000000003</v>
      </c>
      <c r="K996" s="4">
        <v>0.35</v>
      </c>
      <c r="L996" s="73">
        <v>31.181500000000007</v>
      </c>
    </row>
    <row r="997" spans="1:12" x14ac:dyDescent="0.35">
      <c r="A997" s="1" t="s">
        <v>1758</v>
      </c>
      <c r="B997" t="s">
        <v>1759</v>
      </c>
      <c r="C997" t="s">
        <v>1467</v>
      </c>
      <c r="D997" t="s">
        <v>1468</v>
      </c>
      <c r="E997">
        <v>1</v>
      </c>
      <c r="F997" s="2">
        <v>12.01</v>
      </c>
      <c r="G997" s="3">
        <v>25</v>
      </c>
      <c r="H997" s="3">
        <v>0.1201</v>
      </c>
      <c r="I997" s="3">
        <v>0.56447000000000003</v>
      </c>
      <c r="J997" s="3">
        <v>12.694570000000001</v>
      </c>
      <c r="K997" s="4">
        <v>0.34999999999999992</v>
      </c>
      <c r="L997" s="73">
        <v>23.045527076923076</v>
      </c>
    </row>
    <row r="998" spans="1:12" x14ac:dyDescent="0.35">
      <c r="A998" s="1" t="s">
        <v>1760</v>
      </c>
      <c r="B998" t="s">
        <v>1761</v>
      </c>
      <c r="C998" t="s">
        <v>363</v>
      </c>
      <c r="D998" t="s">
        <v>364</v>
      </c>
      <c r="E998">
        <v>1</v>
      </c>
      <c r="F998" s="2">
        <v>1089</v>
      </c>
      <c r="G998" s="3">
        <v>2246</v>
      </c>
      <c r="H998" s="3">
        <v>10.89</v>
      </c>
      <c r="I998" s="3">
        <v>51.183</v>
      </c>
      <c r="J998" s="3">
        <v>1151.0730000000001</v>
      </c>
      <c r="K998" s="4">
        <v>0.35000000000000003</v>
      </c>
      <c r="L998" s="73">
        <v>2089.6402153846157</v>
      </c>
    </row>
    <row r="999" spans="1:12" x14ac:dyDescent="0.35">
      <c r="A999" s="1" t="s">
        <v>1762</v>
      </c>
      <c r="B999" t="s">
        <v>1763</v>
      </c>
      <c r="C999" t="s">
        <v>363</v>
      </c>
      <c r="D999" t="s">
        <v>364</v>
      </c>
      <c r="E999">
        <v>1</v>
      </c>
      <c r="F999" s="2">
        <v>3149</v>
      </c>
      <c r="G999" s="3">
        <v>6493</v>
      </c>
      <c r="H999" s="3">
        <v>31.490000000000002</v>
      </c>
      <c r="I999" s="3">
        <v>148.00300000000001</v>
      </c>
      <c r="J999" s="3">
        <v>3328.4929999999999</v>
      </c>
      <c r="K999" s="4">
        <v>0.35</v>
      </c>
      <c r="L999" s="73">
        <v>6042.4949846153841</v>
      </c>
    </row>
    <row r="1000" spans="1:12" x14ac:dyDescent="0.35">
      <c r="A1000" s="1" t="s">
        <v>1764</v>
      </c>
      <c r="B1000" t="s">
        <v>1765</v>
      </c>
      <c r="C1000" t="s">
        <v>363</v>
      </c>
      <c r="D1000" t="s">
        <v>364</v>
      </c>
      <c r="E1000">
        <v>1</v>
      </c>
      <c r="F1000" s="2">
        <v>1089</v>
      </c>
      <c r="G1000" s="3">
        <v>2246</v>
      </c>
      <c r="H1000" s="3">
        <v>10.89</v>
      </c>
      <c r="I1000" s="3">
        <v>51.183</v>
      </c>
      <c r="J1000" s="3">
        <v>1151.0730000000001</v>
      </c>
      <c r="K1000" s="4">
        <v>0.35000000000000003</v>
      </c>
      <c r="L1000" s="73">
        <v>2089.6402153846157</v>
      </c>
    </row>
    <row r="1001" spans="1:12" x14ac:dyDescent="0.35">
      <c r="A1001" s="1" t="s">
        <v>1766</v>
      </c>
      <c r="B1001" t="s">
        <v>1767</v>
      </c>
      <c r="C1001" t="s">
        <v>363</v>
      </c>
      <c r="D1001" t="s">
        <v>364</v>
      </c>
      <c r="E1001">
        <v>1</v>
      </c>
      <c r="F1001" s="2">
        <v>7569</v>
      </c>
      <c r="G1001" s="3">
        <v>15607</v>
      </c>
      <c r="H1001" s="3">
        <v>75.69</v>
      </c>
      <c r="I1001" s="3">
        <v>355.74299999999999</v>
      </c>
      <c r="J1001" s="3">
        <v>8000.433</v>
      </c>
      <c r="K1001" s="4">
        <v>0.35</v>
      </c>
      <c r="L1001" s="73">
        <v>14523.862984615384</v>
      </c>
    </row>
    <row r="1002" spans="1:12" x14ac:dyDescent="0.35">
      <c r="A1002" s="1" t="s">
        <v>1768</v>
      </c>
      <c r="B1002" t="s">
        <v>1769</v>
      </c>
      <c r="C1002" t="s">
        <v>363</v>
      </c>
      <c r="D1002" t="s">
        <v>364</v>
      </c>
      <c r="E1002">
        <v>1</v>
      </c>
      <c r="F1002" s="2">
        <v>1049</v>
      </c>
      <c r="G1002" s="3">
        <v>2163</v>
      </c>
      <c r="H1002" s="3">
        <v>10.49</v>
      </c>
      <c r="I1002" s="3">
        <v>49.302999999999997</v>
      </c>
      <c r="J1002" s="3">
        <v>1108.7930000000001</v>
      </c>
      <c r="K1002" s="4">
        <v>0.35</v>
      </c>
      <c r="L1002" s="73">
        <v>2012.8857538461541</v>
      </c>
    </row>
    <row r="1003" spans="1:12" x14ac:dyDescent="0.35">
      <c r="A1003" s="1" t="s">
        <v>1770</v>
      </c>
      <c r="B1003" t="s">
        <v>1771</v>
      </c>
      <c r="C1003" t="s">
        <v>363</v>
      </c>
      <c r="D1003" t="s">
        <v>364</v>
      </c>
      <c r="E1003">
        <v>1</v>
      </c>
      <c r="F1003" s="2">
        <v>539</v>
      </c>
      <c r="G1003" s="3">
        <v>1112</v>
      </c>
      <c r="H1003" s="3">
        <v>5.39</v>
      </c>
      <c r="I1003" s="3">
        <v>25.332999999999998</v>
      </c>
      <c r="J1003" s="3">
        <v>569.72299999999996</v>
      </c>
      <c r="K1003" s="4">
        <v>0.34999999999999992</v>
      </c>
      <c r="L1003" s="73">
        <v>1034.266369230769</v>
      </c>
    </row>
    <row r="1004" spans="1:12" x14ac:dyDescent="0.35">
      <c r="A1004" s="1" t="s">
        <v>1772</v>
      </c>
      <c r="B1004" t="s">
        <v>1773</v>
      </c>
      <c r="C1004" t="s">
        <v>363</v>
      </c>
      <c r="D1004" t="s">
        <v>364</v>
      </c>
      <c r="E1004">
        <v>1</v>
      </c>
      <c r="F1004" s="2">
        <v>1049</v>
      </c>
      <c r="G1004" s="3">
        <v>2163</v>
      </c>
      <c r="H1004" s="3">
        <v>10.49</v>
      </c>
      <c r="I1004" s="3">
        <v>49.302999999999997</v>
      </c>
      <c r="J1004" s="3">
        <v>1108.7930000000001</v>
      </c>
      <c r="K1004" s="4">
        <v>0.35</v>
      </c>
      <c r="L1004" s="73">
        <v>2012.8857538461541</v>
      </c>
    </row>
    <row r="1005" spans="1:12" x14ac:dyDescent="0.35">
      <c r="A1005" s="1" t="s">
        <v>1774</v>
      </c>
      <c r="B1005" t="s">
        <v>1775</v>
      </c>
      <c r="C1005" t="s">
        <v>363</v>
      </c>
      <c r="D1005" t="s">
        <v>364</v>
      </c>
      <c r="E1005">
        <v>1</v>
      </c>
      <c r="F1005" s="2">
        <v>7569</v>
      </c>
      <c r="G1005" s="3">
        <v>15607</v>
      </c>
      <c r="H1005" s="3">
        <v>75.69</v>
      </c>
      <c r="I1005" s="3">
        <v>355.74299999999999</v>
      </c>
      <c r="J1005" s="3">
        <v>8000.433</v>
      </c>
      <c r="K1005" s="4">
        <v>0.35</v>
      </c>
      <c r="L1005" s="73">
        <v>14523.862984615384</v>
      </c>
    </row>
    <row r="1006" spans="1:12" x14ac:dyDescent="0.35">
      <c r="A1006" s="1" t="s">
        <v>1776</v>
      </c>
      <c r="B1006" t="s">
        <v>1777</v>
      </c>
      <c r="C1006" t="s">
        <v>363</v>
      </c>
      <c r="D1006" t="s">
        <v>364</v>
      </c>
      <c r="E1006">
        <v>1</v>
      </c>
      <c r="F1006" s="2">
        <v>7569</v>
      </c>
      <c r="G1006" s="3">
        <v>15607</v>
      </c>
      <c r="H1006" s="3">
        <v>75.69</v>
      </c>
      <c r="I1006" s="3">
        <v>355.74299999999999</v>
      </c>
      <c r="J1006" s="3">
        <v>8000.433</v>
      </c>
      <c r="K1006" s="4">
        <v>0.35</v>
      </c>
      <c r="L1006" s="73">
        <v>14523.862984615384</v>
      </c>
    </row>
    <row r="1007" spans="1:12" x14ac:dyDescent="0.35">
      <c r="A1007" s="1" t="s">
        <v>1778</v>
      </c>
      <c r="B1007" t="s">
        <v>1773</v>
      </c>
      <c r="C1007" t="s">
        <v>363</v>
      </c>
      <c r="D1007" t="s">
        <v>364</v>
      </c>
      <c r="E1007">
        <v>1</v>
      </c>
      <c r="F1007" s="2">
        <v>7349</v>
      </c>
      <c r="G1007" s="3">
        <v>15153</v>
      </c>
      <c r="H1007" s="3">
        <v>73.489999999999995</v>
      </c>
      <c r="I1007" s="3">
        <v>345.40300000000002</v>
      </c>
      <c r="J1007" s="3">
        <v>7767.893</v>
      </c>
      <c r="K1007" s="4">
        <v>0.35</v>
      </c>
      <c r="L1007" s="73">
        <v>14101.713446153844</v>
      </c>
    </row>
    <row r="1008" spans="1:12" x14ac:dyDescent="0.35">
      <c r="A1008" s="1" t="s">
        <v>1779</v>
      </c>
      <c r="B1008" t="s">
        <v>1780</v>
      </c>
      <c r="C1008" t="s">
        <v>363</v>
      </c>
      <c r="D1008" t="s">
        <v>364</v>
      </c>
      <c r="E1008">
        <v>1</v>
      </c>
      <c r="F1008" s="2">
        <v>3309</v>
      </c>
      <c r="G1008" s="3">
        <v>6823</v>
      </c>
      <c r="H1008" s="3">
        <v>33.090000000000003</v>
      </c>
      <c r="I1008" s="3">
        <v>155.523</v>
      </c>
      <c r="J1008" s="3">
        <v>3497.6130000000003</v>
      </c>
      <c r="K1008" s="4">
        <v>0.35000000000000003</v>
      </c>
      <c r="L1008" s="73">
        <v>6349.5128307692312</v>
      </c>
    </row>
    <row r="1009" spans="1:12" x14ac:dyDescent="0.35">
      <c r="A1009" s="1" t="s">
        <v>1781</v>
      </c>
      <c r="B1009" t="s">
        <v>1782</v>
      </c>
      <c r="C1009" t="s">
        <v>13</v>
      </c>
      <c r="D1009" t="s">
        <v>14</v>
      </c>
      <c r="E1009">
        <v>1</v>
      </c>
      <c r="F1009" s="2">
        <v>240.24</v>
      </c>
      <c r="G1009" s="3">
        <v>950.71199999999999</v>
      </c>
      <c r="H1009" s="3">
        <v>2.4024000000000001</v>
      </c>
      <c r="I1009" s="3">
        <v>11.29128</v>
      </c>
      <c r="J1009" s="3">
        <v>253.93368000000001</v>
      </c>
      <c r="K1009" s="4">
        <v>0.34999999999999992</v>
      </c>
      <c r="L1009" s="73">
        <v>460.98729599999996</v>
      </c>
    </row>
    <row r="1010" spans="1:12" x14ac:dyDescent="0.35">
      <c r="A1010" s="1" t="s">
        <v>1783</v>
      </c>
      <c r="B1010" t="s">
        <v>1784</v>
      </c>
      <c r="C1010" t="s">
        <v>13</v>
      </c>
      <c r="D1010" t="s">
        <v>14</v>
      </c>
      <c r="E1010">
        <v>1</v>
      </c>
      <c r="F1010" s="2">
        <v>589.67999999999995</v>
      </c>
      <c r="G1010" s="3">
        <v>2333.5648000000001</v>
      </c>
      <c r="H1010" s="3">
        <v>5.8967999999999998</v>
      </c>
      <c r="I1010" s="3">
        <v>27.714959999999998</v>
      </c>
      <c r="J1010" s="3">
        <v>623.29175999999995</v>
      </c>
      <c r="K1010" s="4">
        <v>0.35</v>
      </c>
      <c r="L1010" s="73">
        <v>1131.5142719999999</v>
      </c>
    </row>
    <row r="1011" spans="1:12" x14ac:dyDescent="0.35">
      <c r="A1011" s="1" t="s">
        <v>1785</v>
      </c>
      <c r="B1011" t="s">
        <v>1786</v>
      </c>
      <c r="C1011" t="s">
        <v>13</v>
      </c>
      <c r="D1011" t="s">
        <v>14</v>
      </c>
      <c r="E1011">
        <v>1</v>
      </c>
      <c r="F1011" s="2">
        <v>791.28</v>
      </c>
      <c r="G1011" s="3">
        <v>3131.3631999999998</v>
      </c>
      <c r="H1011" s="3">
        <v>7.9127999999999998</v>
      </c>
      <c r="I1011" s="3">
        <v>37.190159999999999</v>
      </c>
      <c r="J1011" s="3">
        <v>836.38295999999991</v>
      </c>
      <c r="K1011" s="4">
        <v>0.34999999999999992</v>
      </c>
      <c r="L1011" s="73">
        <v>1518.3567581538457</v>
      </c>
    </row>
    <row r="1012" spans="1:12" x14ac:dyDescent="0.35">
      <c r="A1012" s="1" t="s">
        <v>1787</v>
      </c>
      <c r="B1012" t="s">
        <v>1788</v>
      </c>
      <c r="C1012" t="s">
        <v>13</v>
      </c>
      <c r="D1012" t="s">
        <v>14</v>
      </c>
      <c r="E1012">
        <v>1</v>
      </c>
      <c r="F1012" s="2">
        <v>186.48</v>
      </c>
      <c r="G1012" s="3">
        <v>737.96799999999996</v>
      </c>
      <c r="H1012" s="3">
        <v>1.8648</v>
      </c>
      <c r="I1012" s="3">
        <v>8.7645599999999995</v>
      </c>
      <c r="J1012" s="3">
        <v>197.10935999999998</v>
      </c>
      <c r="K1012" s="4">
        <v>0.35</v>
      </c>
      <c r="L1012" s="73">
        <v>357.82929969230764</v>
      </c>
    </row>
    <row r="1013" spans="1:12" x14ac:dyDescent="0.35">
      <c r="A1013" s="1" t="s">
        <v>1789</v>
      </c>
      <c r="B1013" t="s">
        <v>1790</v>
      </c>
      <c r="C1013" t="s">
        <v>1467</v>
      </c>
      <c r="D1013" t="s">
        <v>1468</v>
      </c>
      <c r="E1013">
        <v>1</v>
      </c>
      <c r="F1013" s="2">
        <v>4.82</v>
      </c>
      <c r="G1013" s="3">
        <v>20.16</v>
      </c>
      <c r="H1013" s="3">
        <v>4.8200000000000007E-2</v>
      </c>
      <c r="I1013" s="3">
        <v>0.22654000000000002</v>
      </c>
      <c r="J1013" s="3">
        <v>5.0947399999999998</v>
      </c>
      <c r="K1013" s="4">
        <v>0.35</v>
      </c>
      <c r="L1013" s="73">
        <v>9.2489126153846151</v>
      </c>
    </row>
    <row r="1014" spans="1:12" x14ac:dyDescent="0.35">
      <c r="A1014" s="1" t="s">
        <v>1791</v>
      </c>
      <c r="B1014" t="s">
        <v>1792</v>
      </c>
      <c r="C1014" t="s">
        <v>1467</v>
      </c>
      <c r="D1014" t="s">
        <v>1468</v>
      </c>
      <c r="E1014">
        <v>1</v>
      </c>
      <c r="F1014" s="2">
        <v>13.84</v>
      </c>
      <c r="G1014" s="3">
        <v>54.768000000000001</v>
      </c>
      <c r="H1014" s="3">
        <v>0.1384</v>
      </c>
      <c r="I1014" s="3">
        <v>0.65047999999999995</v>
      </c>
      <c r="J1014" s="3">
        <v>14.628880000000001</v>
      </c>
      <c r="K1014" s="4">
        <v>0.35</v>
      </c>
      <c r="L1014" s="73">
        <v>26.557043692307694</v>
      </c>
    </row>
    <row r="1015" spans="1:12" x14ac:dyDescent="0.35">
      <c r="A1015" s="1" t="s">
        <v>1793</v>
      </c>
      <c r="B1015" t="s">
        <v>1794</v>
      </c>
      <c r="C1015" t="s">
        <v>21</v>
      </c>
      <c r="D1015" t="s">
        <v>22</v>
      </c>
      <c r="E1015">
        <v>1</v>
      </c>
      <c r="F1015" s="2">
        <v>3513.25</v>
      </c>
      <c r="G1015" s="3">
        <v>8599.8528000000006</v>
      </c>
      <c r="H1015" s="3">
        <v>35.1325</v>
      </c>
      <c r="I1015" s="3">
        <v>165.12275</v>
      </c>
      <c r="J1015" s="3">
        <v>3713.5052500000002</v>
      </c>
      <c r="K1015" s="4">
        <v>0.35</v>
      </c>
      <c r="L1015" s="73">
        <v>6741.4403000000002</v>
      </c>
    </row>
    <row r="1016" spans="1:12" x14ac:dyDescent="0.35">
      <c r="A1016" s="1" t="s">
        <v>1795</v>
      </c>
      <c r="B1016" t="s">
        <v>1796</v>
      </c>
      <c r="C1016" t="s">
        <v>21</v>
      </c>
      <c r="D1016" t="s">
        <v>22</v>
      </c>
      <c r="E1016">
        <v>1</v>
      </c>
      <c r="F1016" s="2">
        <v>4485</v>
      </c>
      <c r="G1016" s="3">
        <v>10978.541999999999</v>
      </c>
      <c r="H1016" s="3">
        <v>44.85</v>
      </c>
      <c r="I1016" s="3">
        <v>210.79499999999999</v>
      </c>
      <c r="J1016" s="3">
        <v>4740.6450000000004</v>
      </c>
      <c r="K1016" s="4">
        <v>0.35</v>
      </c>
      <c r="L1016" s="73">
        <v>8606.094000000001</v>
      </c>
    </row>
    <row r="1017" spans="1:12" x14ac:dyDescent="0.35">
      <c r="A1017" s="1" t="s">
        <v>1797</v>
      </c>
      <c r="B1017" t="s">
        <v>1798</v>
      </c>
      <c r="C1017" t="s">
        <v>21</v>
      </c>
      <c r="D1017" t="s">
        <v>22</v>
      </c>
      <c r="E1017">
        <v>1</v>
      </c>
      <c r="F1017" s="2">
        <v>4244.5</v>
      </c>
      <c r="G1017" s="3">
        <v>10389.835999999999</v>
      </c>
      <c r="H1017" s="3">
        <v>42.445</v>
      </c>
      <c r="I1017" s="3">
        <v>199.4915</v>
      </c>
      <c r="J1017" s="3">
        <v>4486.4364999999998</v>
      </c>
      <c r="K1017" s="4">
        <v>0.34999999999999992</v>
      </c>
      <c r="L1017" s="73">
        <v>8144.6077999999989</v>
      </c>
    </row>
    <row r="1018" spans="1:12" x14ac:dyDescent="0.35">
      <c r="A1018" s="1" t="s">
        <v>1799</v>
      </c>
      <c r="B1018" t="s">
        <v>1800</v>
      </c>
      <c r="C1018" t="s">
        <v>21</v>
      </c>
      <c r="D1018" t="s">
        <v>22</v>
      </c>
      <c r="E1018">
        <v>1</v>
      </c>
      <c r="F1018" s="2">
        <v>3708.25</v>
      </c>
      <c r="G1018" s="3">
        <v>9077.1856000000007</v>
      </c>
      <c r="H1018" s="3">
        <v>37.082500000000003</v>
      </c>
      <c r="I1018" s="3">
        <v>174.28774999999999</v>
      </c>
      <c r="J1018" s="3">
        <v>3919.6202499999999</v>
      </c>
      <c r="K1018" s="4">
        <v>0.35</v>
      </c>
      <c r="L1018" s="73">
        <v>7115.6182999999992</v>
      </c>
    </row>
    <row r="1019" spans="1:12" x14ac:dyDescent="0.35">
      <c r="A1019" s="1" t="s">
        <v>1801</v>
      </c>
      <c r="B1019" t="s">
        <v>1802</v>
      </c>
      <c r="C1019" t="s">
        <v>21</v>
      </c>
      <c r="D1019" t="s">
        <v>22</v>
      </c>
      <c r="E1019">
        <v>1</v>
      </c>
      <c r="F1019" s="2">
        <v>3640</v>
      </c>
      <c r="G1019" s="3">
        <v>8910.1152000000002</v>
      </c>
      <c r="H1019" s="3">
        <v>36.4</v>
      </c>
      <c r="I1019" s="3">
        <v>171.08</v>
      </c>
      <c r="J1019" s="3">
        <v>3847.48</v>
      </c>
      <c r="K1019" s="4">
        <v>0.35</v>
      </c>
      <c r="L1019" s="73">
        <v>6984.6559999999999</v>
      </c>
    </row>
    <row r="1020" spans="1:12" x14ac:dyDescent="0.35">
      <c r="A1020" s="1" t="s">
        <v>1803</v>
      </c>
      <c r="B1020" t="s">
        <v>1804</v>
      </c>
      <c r="C1020" t="s">
        <v>21</v>
      </c>
      <c r="D1020" t="s">
        <v>22</v>
      </c>
      <c r="E1020">
        <v>1</v>
      </c>
      <c r="F1020" s="2">
        <v>4355</v>
      </c>
      <c r="G1020" s="3">
        <v>10660.316000000001</v>
      </c>
      <c r="H1020" s="3">
        <v>43.550000000000004</v>
      </c>
      <c r="I1020" s="3">
        <v>204.685</v>
      </c>
      <c r="J1020" s="3">
        <v>4603.2350000000006</v>
      </c>
      <c r="K1020" s="4">
        <v>0.35</v>
      </c>
      <c r="L1020" s="73">
        <v>8356.6419999999998</v>
      </c>
    </row>
    <row r="1021" spans="1:12" x14ac:dyDescent="0.35">
      <c r="A1021" s="1" t="s">
        <v>1805</v>
      </c>
      <c r="B1021" t="s">
        <v>1806</v>
      </c>
      <c r="C1021" t="s">
        <v>21</v>
      </c>
      <c r="D1021" t="s">
        <v>22</v>
      </c>
      <c r="E1021">
        <v>1</v>
      </c>
      <c r="F1021" s="2">
        <v>5232.5</v>
      </c>
      <c r="G1021" s="3">
        <v>12808.297</v>
      </c>
      <c r="H1021" s="3">
        <v>52.325000000000003</v>
      </c>
      <c r="I1021" s="3">
        <v>245.92750000000001</v>
      </c>
      <c r="J1021" s="3">
        <v>5530.7524999999996</v>
      </c>
      <c r="K1021" s="4">
        <v>0.34999999999999992</v>
      </c>
      <c r="L1021" s="73">
        <v>10040.442999999997</v>
      </c>
    </row>
    <row r="1022" spans="1:12" x14ac:dyDescent="0.35">
      <c r="A1022" s="1" t="s">
        <v>1807</v>
      </c>
      <c r="B1022" t="s">
        <v>1808</v>
      </c>
      <c r="C1022" t="s">
        <v>21</v>
      </c>
      <c r="D1022" t="s">
        <v>22</v>
      </c>
      <c r="E1022">
        <v>1</v>
      </c>
      <c r="F1022" s="2">
        <v>5508.75</v>
      </c>
      <c r="G1022" s="3">
        <v>13484.508</v>
      </c>
      <c r="H1022" s="3">
        <v>55.087499999999999</v>
      </c>
      <c r="I1022" s="3">
        <v>258.91125</v>
      </c>
      <c r="J1022" s="3">
        <v>5822.7487499999997</v>
      </c>
      <c r="K1022" s="4">
        <v>0.34999999999999992</v>
      </c>
      <c r="L1022" s="73">
        <v>10570.528499999999</v>
      </c>
    </row>
    <row r="1023" spans="1:12" x14ac:dyDescent="0.35">
      <c r="A1023" s="1" t="s">
        <v>1809</v>
      </c>
      <c r="B1023" t="s">
        <v>1810</v>
      </c>
      <c r="C1023" t="s">
        <v>21</v>
      </c>
      <c r="D1023" t="s">
        <v>22</v>
      </c>
      <c r="E1023">
        <v>1</v>
      </c>
      <c r="F1023" s="2">
        <v>4813.25</v>
      </c>
      <c r="G1023" s="3">
        <v>11782.040999999999</v>
      </c>
      <c r="H1023" s="3">
        <v>48.1325</v>
      </c>
      <c r="I1023" s="3">
        <v>226.22274999999999</v>
      </c>
      <c r="J1023" s="3">
        <v>5087.6052499999996</v>
      </c>
      <c r="K1023" s="4">
        <v>0.35</v>
      </c>
      <c r="L1023" s="73">
        <v>9235.9602999999988</v>
      </c>
    </row>
    <row r="1024" spans="1:12" x14ac:dyDescent="0.35">
      <c r="A1024" s="1" t="s">
        <v>1811</v>
      </c>
      <c r="B1024" t="s">
        <v>1812</v>
      </c>
      <c r="C1024" t="s">
        <v>21</v>
      </c>
      <c r="D1024" t="s">
        <v>22</v>
      </c>
      <c r="E1024">
        <v>1</v>
      </c>
      <c r="F1024" s="2">
        <v>4069</v>
      </c>
      <c r="G1024" s="3">
        <v>9960.2384000000002</v>
      </c>
      <c r="H1024" s="3">
        <v>40.69</v>
      </c>
      <c r="I1024" s="3">
        <v>191.24299999999999</v>
      </c>
      <c r="J1024" s="3">
        <v>4300.933</v>
      </c>
      <c r="K1024" s="4">
        <v>0.35</v>
      </c>
      <c r="L1024" s="73">
        <v>7807.8475999999991</v>
      </c>
    </row>
    <row r="1025" spans="1:12" x14ac:dyDescent="0.35">
      <c r="A1025" s="1" t="s">
        <v>1813</v>
      </c>
      <c r="B1025" t="s">
        <v>1814</v>
      </c>
      <c r="C1025" t="s">
        <v>21</v>
      </c>
      <c r="D1025" t="s">
        <v>22</v>
      </c>
      <c r="E1025">
        <v>1</v>
      </c>
      <c r="F1025" s="2">
        <v>4426.5</v>
      </c>
      <c r="G1025" s="3">
        <v>10835.339</v>
      </c>
      <c r="H1025" s="3">
        <v>44.265000000000001</v>
      </c>
      <c r="I1025" s="3">
        <v>208.0455</v>
      </c>
      <c r="J1025" s="3">
        <v>4678.8105000000005</v>
      </c>
      <c r="K1025" s="4">
        <v>0.34999999999999992</v>
      </c>
      <c r="L1025" s="73">
        <v>8493.8405999999995</v>
      </c>
    </row>
    <row r="1026" spans="1:12" x14ac:dyDescent="0.35">
      <c r="A1026" s="1" t="s">
        <v>1815</v>
      </c>
      <c r="B1026" t="s">
        <v>1816</v>
      </c>
      <c r="C1026" t="s">
        <v>21</v>
      </c>
      <c r="D1026" t="s">
        <v>22</v>
      </c>
      <c r="E1026">
        <v>1</v>
      </c>
      <c r="F1026" s="2">
        <v>5388.5</v>
      </c>
      <c r="G1026" s="3">
        <v>13190.161</v>
      </c>
      <c r="H1026" s="3">
        <v>53.884999999999998</v>
      </c>
      <c r="I1026" s="3">
        <v>253.2595</v>
      </c>
      <c r="J1026" s="3">
        <v>5695.6445000000003</v>
      </c>
      <c r="K1026" s="4">
        <v>0.35000000000000003</v>
      </c>
      <c r="L1026" s="73">
        <v>10339.785400000001</v>
      </c>
    </row>
    <row r="1027" spans="1:12" x14ac:dyDescent="0.35">
      <c r="A1027" s="1" t="s">
        <v>1817</v>
      </c>
      <c r="B1027" t="s">
        <v>1818</v>
      </c>
      <c r="C1027" t="s">
        <v>21</v>
      </c>
      <c r="D1027" t="s">
        <v>22</v>
      </c>
      <c r="E1027">
        <v>1</v>
      </c>
      <c r="F1027" s="2">
        <v>4793.75</v>
      </c>
      <c r="G1027" s="3">
        <v>11734.307000000001</v>
      </c>
      <c r="H1027" s="3">
        <v>47.9375</v>
      </c>
      <c r="I1027" s="3">
        <v>225.30625000000001</v>
      </c>
      <c r="J1027" s="3">
        <v>5066.9937499999996</v>
      </c>
      <c r="K1027" s="4">
        <v>0.35</v>
      </c>
      <c r="L1027" s="73">
        <v>9198.5424999999996</v>
      </c>
    </row>
    <row r="1028" spans="1:12" x14ac:dyDescent="0.35">
      <c r="A1028" s="1" t="s">
        <v>1819</v>
      </c>
      <c r="B1028" t="s">
        <v>1820</v>
      </c>
      <c r="C1028" t="s">
        <v>21</v>
      </c>
      <c r="D1028" t="s">
        <v>22</v>
      </c>
      <c r="E1028">
        <v>1</v>
      </c>
      <c r="F1028" s="2">
        <v>5034.25</v>
      </c>
      <c r="G1028" s="3">
        <v>12323.012000000001</v>
      </c>
      <c r="H1028" s="3">
        <v>50.342500000000001</v>
      </c>
      <c r="I1028" s="3">
        <v>236.60974999999999</v>
      </c>
      <c r="J1028" s="3">
        <v>5321.2022499999994</v>
      </c>
      <c r="K1028" s="4">
        <v>0.34999999999999992</v>
      </c>
      <c r="L1028" s="73">
        <v>9660.0286999999989</v>
      </c>
    </row>
    <row r="1029" spans="1:12" x14ac:dyDescent="0.35">
      <c r="A1029" s="1" t="s">
        <v>1821</v>
      </c>
      <c r="B1029" t="s">
        <v>1822</v>
      </c>
      <c r="C1029" t="s">
        <v>21</v>
      </c>
      <c r="D1029" t="s">
        <v>22</v>
      </c>
      <c r="E1029">
        <v>1</v>
      </c>
      <c r="F1029" s="2">
        <v>1891.5</v>
      </c>
      <c r="G1029" s="3">
        <v>4630.08</v>
      </c>
      <c r="H1029" s="3">
        <v>18.914999999999999</v>
      </c>
      <c r="I1029" s="3">
        <v>88.900499999999994</v>
      </c>
      <c r="J1029" s="3">
        <v>1999.3154999999999</v>
      </c>
      <c r="K1029" s="4">
        <v>0.35</v>
      </c>
      <c r="L1029" s="73">
        <v>3629.5265999999997</v>
      </c>
    </row>
    <row r="1030" spans="1:12" x14ac:dyDescent="0.35">
      <c r="A1030" s="1" t="s">
        <v>1823</v>
      </c>
      <c r="B1030" t="s">
        <v>1824</v>
      </c>
      <c r="C1030" t="s">
        <v>21</v>
      </c>
      <c r="D1030" t="s">
        <v>22</v>
      </c>
      <c r="E1030">
        <v>1</v>
      </c>
      <c r="F1030" s="2">
        <v>2200.25</v>
      </c>
      <c r="G1030" s="3">
        <v>5385.8447999999999</v>
      </c>
      <c r="H1030" s="3">
        <v>22.002500000000001</v>
      </c>
      <c r="I1030" s="3">
        <v>103.41175</v>
      </c>
      <c r="J1030" s="3">
        <v>2325.6642500000003</v>
      </c>
      <c r="K1030" s="4">
        <v>0.35</v>
      </c>
      <c r="L1030" s="73">
        <v>4221.9751000000006</v>
      </c>
    </row>
    <row r="1031" spans="1:12" x14ac:dyDescent="0.35">
      <c r="A1031" s="1" t="s">
        <v>1825</v>
      </c>
      <c r="B1031" t="s">
        <v>1826</v>
      </c>
      <c r="C1031" t="s">
        <v>21</v>
      </c>
      <c r="D1031" t="s">
        <v>22</v>
      </c>
      <c r="E1031">
        <v>1</v>
      </c>
      <c r="F1031" s="2">
        <v>2070.25</v>
      </c>
      <c r="G1031" s="3">
        <v>5067.6304</v>
      </c>
      <c r="H1031" s="3">
        <v>20.702500000000001</v>
      </c>
      <c r="I1031" s="3">
        <v>97.301749999999998</v>
      </c>
      <c r="J1031" s="3">
        <v>2188.25425</v>
      </c>
      <c r="K1031" s="4">
        <v>0.34999999999999992</v>
      </c>
      <c r="L1031" s="73">
        <v>3972.5230999999994</v>
      </c>
    </row>
    <row r="1032" spans="1:12" x14ac:dyDescent="0.35">
      <c r="A1032" s="1" t="s">
        <v>1827</v>
      </c>
      <c r="B1032" t="s">
        <v>1828</v>
      </c>
      <c r="C1032" t="s">
        <v>21</v>
      </c>
      <c r="D1032" t="s">
        <v>22</v>
      </c>
      <c r="E1032">
        <v>1</v>
      </c>
      <c r="F1032" s="2">
        <v>1826.5</v>
      </c>
      <c r="G1032" s="3">
        <v>4470.9727999999996</v>
      </c>
      <c r="H1032" s="3">
        <v>18.265000000000001</v>
      </c>
      <c r="I1032" s="3">
        <v>85.845500000000001</v>
      </c>
      <c r="J1032" s="3">
        <v>1930.6105</v>
      </c>
      <c r="K1032" s="4">
        <v>0.35000000000000003</v>
      </c>
      <c r="L1032" s="73">
        <v>3504.8006</v>
      </c>
    </row>
    <row r="1033" spans="1:12" x14ac:dyDescent="0.35">
      <c r="A1033" s="1" t="s">
        <v>1829</v>
      </c>
      <c r="B1033" t="s">
        <v>1830</v>
      </c>
      <c r="C1033" t="s">
        <v>21</v>
      </c>
      <c r="D1033" t="s">
        <v>22</v>
      </c>
      <c r="E1033">
        <v>1</v>
      </c>
      <c r="F1033" s="2">
        <v>2834</v>
      </c>
      <c r="G1033" s="3">
        <v>6937.1679999999997</v>
      </c>
      <c r="H1033" s="3">
        <v>28.34</v>
      </c>
      <c r="I1033" s="3">
        <v>133.19800000000001</v>
      </c>
      <c r="J1033" s="3">
        <v>2995.538</v>
      </c>
      <c r="K1033" s="4">
        <v>0.34999999999999992</v>
      </c>
      <c r="L1033" s="73">
        <v>5438.0535999999993</v>
      </c>
    </row>
    <row r="1034" spans="1:12" x14ac:dyDescent="0.35">
      <c r="A1034" s="1" t="s">
        <v>1831</v>
      </c>
      <c r="B1034" t="s">
        <v>1832</v>
      </c>
      <c r="C1034" t="s">
        <v>21</v>
      </c>
      <c r="D1034" t="s">
        <v>22</v>
      </c>
      <c r="E1034">
        <v>1</v>
      </c>
      <c r="F1034" s="2">
        <v>2011.75</v>
      </c>
      <c r="G1034" s="3">
        <v>4924.4272000000001</v>
      </c>
      <c r="H1034" s="3">
        <v>20.1175</v>
      </c>
      <c r="I1034" s="3">
        <v>94.552250000000001</v>
      </c>
      <c r="J1034" s="3">
        <v>2126.41975</v>
      </c>
      <c r="K1034" s="4">
        <v>0.35</v>
      </c>
      <c r="L1034" s="73">
        <v>3860.2696999999998</v>
      </c>
    </row>
    <row r="1035" spans="1:12" x14ac:dyDescent="0.35">
      <c r="A1035" s="1" t="s">
        <v>1833</v>
      </c>
      <c r="B1035" t="s">
        <v>1834</v>
      </c>
      <c r="C1035" t="s">
        <v>21</v>
      </c>
      <c r="D1035" t="s">
        <v>22</v>
      </c>
      <c r="E1035">
        <v>1</v>
      </c>
      <c r="F1035" s="2">
        <v>1374.75</v>
      </c>
      <c r="G1035" s="3">
        <v>3365.1632</v>
      </c>
      <c r="H1035" s="3">
        <v>13.7475</v>
      </c>
      <c r="I1035" s="3">
        <v>64.613249999999994</v>
      </c>
      <c r="J1035" s="3">
        <v>1453.1107499999998</v>
      </c>
      <c r="K1035" s="4">
        <v>0.35000000000000003</v>
      </c>
      <c r="L1035" s="73">
        <v>2637.9548999999997</v>
      </c>
    </row>
    <row r="1036" spans="1:12" x14ac:dyDescent="0.35">
      <c r="A1036" s="1" t="s">
        <v>1835</v>
      </c>
      <c r="B1036" t="s">
        <v>1836</v>
      </c>
      <c r="C1036" t="s">
        <v>21</v>
      </c>
      <c r="D1036" t="s">
        <v>22</v>
      </c>
      <c r="E1036">
        <v>1</v>
      </c>
      <c r="F1036" s="2">
        <v>1566.5</v>
      </c>
      <c r="G1036" s="3">
        <v>3834.5328</v>
      </c>
      <c r="H1036" s="3">
        <v>15.665000000000001</v>
      </c>
      <c r="I1036" s="3">
        <v>73.625500000000002</v>
      </c>
      <c r="J1036" s="3">
        <v>1655.7905000000001</v>
      </c>
      <c r="K1036" s="4">
        <v>0.34999999999999992</v>
      </c>
      <c r="L1036" s="73">
        <v>3005.8966</v>
      </c>
    </row>
    <row r="1037" spans="1:12" x14ac:dyDescent="0.35">
      <c r="A1037" s="1" t="s">
        <v>1837</v>
      </c>
      <c r="B1037" t="s">
        <v>1838</v>
      </c>
      <c r="C1037" t="s">
        <v>21</v>
      </c>
      <c r="D1037" t="s">
        <v>22</v>
      </c>
      <c r="E1037">
        <v>1</v>
      </c>
      <c r="F1037" s="2">
        <v>552.5</v>
      </c>
      <c r="G1037" s="3">
        <v>1352.4336000000001</v>
      </c>
      <c r="H1037" s="3">
        <v>5.5250000000000004</v>
      </c>
      <c r="I1037" s="3">
        <v>25.967500000000001</v>
      </c>
      <c r="J1037" s="3">
        <v>583.99249999999995</v>
      </c>
      <c r="K1037" s="4">
        <v>0.35000000000000003</v>
      </c>
      <c r="L1037" s="73">
        <v>1060.1709999999998</v>
      </c>
    </row>
    <row r="1038" spans="1:12" x14ac:dyDescent="0.35">
      <c r="A1038" s="1" t="s">
        <v>1839</v>
      </c>
      <c r="B1038" t="s">
        <v>1840</v>
      </c>
      <c r="C1038" t="s">
        <v>21</v>
      </c>
      <c r="D1038" t="s">
        <v>22</v>
      </c>
      <c r="E1038">
        <v>1</v>
      </c>
      <c r="F1038" s="2">
        <v>1972.75</v>
      </c>
      <c r="G1038" s="3">
        <v>4828.9696000000004</v>
      </c>
      <c r="H1038" s="3">
        <v>19.727499999999999</v>
      </c>
      <c r="I1038" s="3">
        <v>92.719250000000002</v>
      </c>
      <c r="J1038" s="3">
        <v>2085.1967500000001</v>
      </c>
      <c r="K1038" s="4">
        <v>0.35</v>
      </c>
      <c r="L1038" s="73">
        <v>3785.4340999999999</v>
      </c>
    </row>
    <row r="1039" spans="1:12" x14ac:dyDescent="0.35">
      <c r="A1039" s="1" t="s">
        <v>1841</v>
      </c>
      <c r="B1039" t="s">
        <v>1842</v>
      </c>
      <c r="C1039" t="s">
        <v>21</v>
      </c>
      <c r="D1039" t="s">
        <v>22</v>
      </c>
      <c r="E1039">
        <v>1</v>
      </c>
      <c r="F1039" s="2">
        <v>1693.25</v>
      </c>
      <c r="G1039" s="3">
        <v>4144.7951999999996</v>
      </c>
      <c r="H1039" s="3">
        <v>16.932500000000001</v>
      </c>
      <c r="I1039" s="3">
        <v>79.582750000000004</v>
      </c>
      <c r="J1039" s="3">
        <v>1789.7652499999999</v>
      </c>
      <c r="K1039" s="4">
        <v>0.35</v>
      </c>
      <c r="L1039" s="73">
        <v>3249.1122999999998</v>
      </c>
    </row>
    <row r="1040" spans="1:12" x14ac:dyDescent="0.35">
      <c r="A1040" s="1" t="s">
        <v>1843</v>
      </c>
      <c r="B1040" t="s">
        <v>1844</v>
      </c>
      <c r="C1040" t="s">
        <v>21</v>
      </c>
      <c r="D1040" t="s">
        <v>22</v>
      </c>
      <c r="E1040">
        <v>1</v>
      </c>
      <c r="F1040" s="2">
        <v>2756</v>
      </c>
      <c r="G1040" s="3">
        <v>6746.2304000000004</v>
      </c>
      <c r="H1040" s="3">
        <v>27.560000000000002</v>
      </c>
      <c r="I1040" s="3">
        <v>129.53200000000001</v>
      </c>
      <c r="J1040" s="3">
        <v>2913.0920000000001</v>
      </c>
      <c r="K1040" s="4">
        <v>0.35000000000000003</v>
      </c>
      <c r="L1040" s="73">
        <v>5288.3824000000004</v>
      </c>
    </row>
    <row r="1041" spans="1:12" x14ac:dyDescent="0.35">
      <c r="A1041" s="1" t="s">
        <v>1845</v>
      </c>
      <c r="B1041" t="s">
        <v>1846</v>
      </c>
      <c r="C1041" t="s">
        <v>21</v>
      </c>
      <c r="D1041" t="s">
        <v>22</v>
      </c>
      <c r="E1041">
        <v>1</v>
      </c>
      <c r="F1041" s="2">
        <v>3032.25</v>
      </c>
      <c r="G1041" s="3">
        <v>7422.4528</v>
      </c>
      <c r="H1041" s="3">
        <v>30.322500000000002</v>
      </c>
      <c r="I1041" s="3">
        <v>142.51575</v>
      </c>
      <c r="J1041" s="3">
        <v>3205.0882500000002</v>
      </c>
      <c r="K1041" s="4">
        <v>0.35000000000000003</v>
      </c>
      <c r="L1041" s="73">
        <v>5818.4679000000006</v>
      </c>
    </row>
    <row r="1042" spans="1:12" x14ac:dyDescent="0.35">
      <c r="A1042" s="1" t="s">
        <v>1847</v>
      </c>
      <c r="B1042" t="s">
        <v>1848</v>
      </c>
      <c r="C1042" t="s">
        <v>21</v>
      </c>
      <c r="D1042" t="s">
        <v>22</v>
      </c>
      <c r="E1042">
        <v>1</v>
      </c>
      <c r="F1042" s="2">
        <v>3386.5</v>
      </c>
      <c r="G1042" s="3">
        <v>8289.5903999999991</v>
      </c>
      <c r="H1042" s="3">
        <v>33.865000000000002</v>
      </c>
      <c r="I1042" s="3">
        <v>159.16550000000001</v>
      </c>
      <c r="J1042" s="3">
        <v>3579.5304999999998</v>
      </c>
      <c r="K1042" s="4">
        <v>0.35</v>
      </c>
      <c r="L1042" s="73">
        <v>6498.2245999999996</v>
      </c>
    </row>
    <row r="1043" spans="1:12" x14ac:dyDescent="0.35">
      <c r="A1043" s="1" t="s">
        <v>1849</v>
      </c>
      <c r="B1043" t="s">
        <v>1850</v>
      </c>
      <c r="C1043" t="s">
        <v>21</v>
      </c>
      <c r="D1043" t="s">
        <v>22</v>
      </c>
      <c r="E1043">
        <v>1</v>
      </c>
      <c r="F1043" s="2">
        <v>3253.25</v>
      </c>
      <c r="G1043" s="3">
        <v>7963.424</v>
      </c>
      <c r="H1043" s="3">
        <v>32.532499999999999</v>
      </c>
      <c r="I1043" s="3">
        <v>152.90275</v>
      </c>
      <c r="J1043" s="3">
        <v>3438.68525</v>
      </c>
      <c r="K1043" s="4">
        <v>0.35</v>
      </c>
      <c r="L1043" s="73">
        <v>6242.5362999999998</v>
      </c>
    </row>
    <row r="1044" spans="1:12" x14ac:dyDescent="0.35">
      <c r="A1044" s="1" t="s">
        <v>1851</v>
      </c>
      <c r="B1044" t="s">
        <v>1852</v>
      </c>
      <c r="C1044" t="s">
        <v>21</v>
      </c>
      <c r="D1044" t="s">
        <v>22</v>
      </c>
      <c r="E1044">
        <v>1</v>
      </c>
      <c r="F1044" s="2">
        <v>3061.5</v>
      </c>
      <c r="G1044" s="3">
        <v>7494.0432000000001</v>
      </c>
      <c r="H1044" s="3">
        <v>30.615000000000002</v>
      </c>
      <c r="I1044" s="3">
        <v>143.8905</v>
      </c>
      <c r="J1044" s="3">
        <v>3236.0054999999998</v>
      </c>
      <c r="K1044" s="4">
        <v>0.35</v>
      </c>
      <c r="L1044" s="73">
        <v>5874.5945999999994</v>
      </c>
    </row>
    <row r="1045" spans="1:12" x14ac:dyDescent="0.35">
      <c r="A1045" s="1" t="s">
        <v>1853</v>
      </c>
      <c r="B1045" t="s">
        <v>1854</v>
      </c>
      <c r="C1045" t="s">
        <v>21</v>
      </c>
      <c r="D1045" t="s">
        <v>22</v>
      </c>
      <c r="E1045">
        <v>1</v>
      </c>
      <c r="F1045" s="2">
        <v>3581.5</v>
      </c>
      <c r="G1045" s="3">
        <v>8766.9231999999993</v>
      </c>
      <c r="H1045" s="3">
        <v>35.814999999999998</v>
      </c>
      <c r="I1045" s="3">
        <v>168.3305</v>
      </c>
      <c r="J1045" s="3">
        <v>3785.6455000000001</v>
      </c>
      <c r="K1045" s="4">
        <v>0.35</v>
      </c>
      <c r="L1045" s="73">
        <v>6872.4025999999994</v>
      </c>
    </row>
    <row r="1046" spans="1:12" x14ac:dyDescent="0.35">
      <c r="A1046" s="1" t="s">
        <v>1855</v>
      </c>
      <c r="B1046" t="s">
        <v>1856</v>
      </c>
      <c r="C1046" t="s">
        <v>21</v>
      </c>
      <c r="D1046" t="s">
        <v>22</v>
      </c>
      <c r="E1046">
        <v>1</v>
      </c>
      <c r="F1046" s="2">
        <v>3058.25</v>
      </c>
      <c r="G1046" s="3">
        <v>7486.0911999999998</v>
      </c>
      <c r="H1046" s="3">
        <v>30.5825</v>
      </c>
      <c r="I1046" s="3">
        <v>143.73775000000001</v>
      </c>
      <c r="J1046" s="3">
        <v>3232.5702499999998</v>
      </c>
      <c r="K1046" s="4">
        <v>0.35</v>
      </c>
      <c r="L1046" s="73">
        <v>5868.3582999999999</v>
      </c>
    </row>
    <row r="1047" spans="1:12" x14ac:dyDescent="0.35">
      <c r="A1047" s="1" t="s">
        <v>1857</v>
      </c>
      <c r="B1047" t="s">
        <v>1858</v>
      </c>
      <c r="C1047" t="s">
        <v>21</v>
      </c>
      <c r="D1047" t="s">
        <v>22</v>
      </c>
      <c r="E1047">
        <v>1</v>
      </c>
      <c r="F1047" s="2">
        <v>3129.75</v>
      </c>
      <c r="G1047" s="3">
        <v>7661.1135999999997</v>
      </c>
      <c r="H1047" s="3">
        <v>31.297499999999999</v>
      </c>
      <c r="I1047" s="3">
        <v>147.09825000000001</v>
      </c>
      <c r="J1047" s="3">
        <v>3308.1457500000001</v>
      </c>
      <c r="K1047" s="4">
        <v>0.35</v>
      </c>
      <c r="L1047" s="73">
        <v>6005.5568999999996</v>
      </c>
    </row>
    <row r="1048" spans="1:12" x14ac:dyDescent="0.35">
      <c r="A1048" s="1" t="s">
        <v>1859</v>
      </c>
      <c r="B1048" t="s">
        <v>1860</v>
      </c>
      <c r="C1048" t="s">
        <v>21</v>
      </c>
      <c r="D1048" t="s">
        <v>22</v>
      </c>
      <c r="E1048">
        <v>1</v>
      </c>
      <c r="F1048" s="2">
        <v>3838.25</v>
      </c>
      <c r="G1048" s="3">
        <v>9395.4</v>
      </c>
      <c r="H1048" s="3">
        <v>38.3825</v>
      </c>
      <c r="I1048" s="3">
        <v>180.39775</v>
      </c>
      <c r="J1048" s="3">
        <v>4057.0302500000003</v>
      </c>
      <c r="K1048" s="4">
        <v>0.35</v>
      </c>
      <c r="L1048" s="73">
        <v>7365.0703000000003</v>
      </c>
    </row>
    <row r="1049" spans="1:12" x14ac:dyDescent="0.35">
      <c r="A1049" s="1" t="s">
        <v>1861</v>
      </c>
      <c r="B1049" t="s">
        <v>1862</v>
      </c>
      <c r="C1049" t="s">
        <v>21</v>
      </c>
      <c r="D1049" t="s">
        <v>22</v>
      </c>
      <c r="E1049">
        <v>1</v>
      </c>
      <c r="F1049" s="2">
        <v>3084.25</v>
      </c>
      <c r="G1049" s="3">
        <v>7549.7407999999996</v>
      </c>
      <c r="H1049" s="3">
        <v>30.842500000000001</v>
      </c>
      <c r="I1049" s="3">
        <v>144.95975000000001</v>
      </c>
      <c r="J1049" s="3">
        <v>3260.0522500000002</v>
      </c>
      <c r="K1049" s="4">
        <v>0.35</v>
      </c>
      <c r="L1049" s="73">
        <v>5918.2487000000001</v>
      </c>
    </row>
    <row r="1050" spans="1:12" x14ac:dyDescent="0.35">
      <c r="A1050" s="1" t="s">
        <v>1863</v>
      </c>
      <c r="B1050" t="s">
        <v>1864</v>
      </c>
      <c r="C1050" t="s">
        <v>13</v>
      </c>
      <c r="D1050" t="s">
        <v>14</v>
      </c>
      <c r="E1050">
        <v>1</v>
      </c>
      <c r="F1050" s="2">
        <v>143.55000000000001</v>
      </c>
      <c r="G1050" s="3">
        <v>350</v>
      </c>
      <c r="H1050" s="3">
        <v>1.4355000000000002</v>
      </c>
      <c r="I1050" s="3">
        <v>6.7468500000000002</v>
      </c>
      <c r="J1050" s="3">
        <v>151.73235</v>
      </c>
      <c r="K1050" s="4">
        <v>0.35</v>
      </c>
      <c r="L1050" s="73">
        <v>275.45257384615383</v>
      </c>
    </row>
    <row r="1051" spans="1:12" x14ac:dyDescent="0.35">
      <c r="A1051" s="1" t="s">
        <v>1865</v>
      </c>
      <c r="B1051" t="s">
        <v>1866</v>
      </c>
      <c r="C1051" t="s">
        <v>13</v>
      </c>
      <c r="D1051" t="s">
        <v>14</v>
      </c>
      <c r="E1051">
        <v>1</v>
      </c>
      <c r="F1051" s="2">
        <v>1498.56</v>
      </c>
      <c r="G1051" s="3">
        <v>5930.2992000000004</v>
      </c>
      <c r="H1051" s="3">
        <v>14.9856</v>
      </c>
      <c r="I1051" s="3">
        <v>70.432320000000004</v>
      </c>
      <c r="J1051" s="3">
        <v>1583.9779199999998</v>
      </c>
      <c r="K1051" s="4">
        <v>0.35</v>
      </c>
      <c r="L1051" s="73">
        <v>2875.5291470769225</v>
      </c>
    </row>
    <row r="1052" spans="1:12" x14ac:dyDescent="0.35">
      <c r="A1052" s="1" t="s">
        <v>1867</v>
      </c>
      <c r="B1052" t="s">
        <v>1868</v>
      </c>
      <c r="C1052" t="s">
        <v>13</v>
      </c>
      <c r="D1052" t="s">
        <v>14</v>
      </c>
      <c r="E1052">
        <v>1</v>
      </c>
      <c r="F1052" s="2">
        <v>3255</v>
      </c>
      <c r="G1052" s="3">
        <v>12881.12</v>
      </c>
      <c r="H1052" s="3">
        <v>32.549999999999997</v>
      </c>
      <c r="I1052" s="3">
        <v>152.98500000000001</v>
      </c>
      <c r="J1052" s="3">
        <v>3440.5350000000003</v>
      </c>
      <c r="K1052" s="4">
        <v>0.34999999999999992</v>
      </c>
      <c r="L1052" s="73">
        <v>6245.8943076923078</v>
      </c>
    </row>
    <row r="1053" spans="1:12" x14ac:dyDescent="0.35">
      <c r="A1053" s="1" t="s">
        <v>1869</v>
      </c>
      <c r="B1053" t="s">
        <v>1870</v>
      </c>
      <c r="C1053" t="s">
        <v>13</v>
      </c>
      <c r="D1053" t="s">
        <v>14</v>
      </c>
      <c r="E1053">
        <v>1</v>
      </c>
      <c r="F1053" s="2">
        <v>307.44</v>
      </c>
      <c r="G1053" s="3">
        <v>1216.6448</v>
      </c>
      <c r="H1053" s="3">
        <v>3.0744000000000002</v>
      </c>
      <c r="I1053" s="3">
        <v>14.449680000000001</v>
      </c>
      <c r="J1053" s="3">
        <v>324.96408000000002</v>
      </c>
      <c r="K1053" s="4">
        <v>0.35</v>
      </c>
      <c r="L1053" s="73">
        <v>589.93479138461544</v>
      </c>
    </row>
    <row r="1054" spans="1:12" x14ac:dyDescent="0.35">
      <c r="A1054" s="1" t="s">
        <v>1871</v>
      </c>
      <c r="B1054" t="s">
        <v>1872</v>
      </c>
      <c r="C1054" t="s">
        <v>13</v>
      </c>
      <c r="D1054" t="s">
        <v>14</v>
      </c>
      <c r="E1054">
        <v>1</v>
      </c>
      <c r="F1054" s="2">
        <v>164.64</v>
      </c>
      <c r="G1054" s="3">
        <v>651.5376</v>
      </c>
      <c r="H1054" s="3">
        <v>1.6463999999999999</v>
      </c>
      <c r="I1054" s="3">
        <v>7.7380799999999992</v>
      </c>
      <c r="J1054" s="3">
        <v>174.02447999999998</v>
      </c>
      <c r="K1054" s="4">
        <v>0.35</v>
      </c>
      <c r="L1054" s="73">
        <v>315.92136369230764</v>
      </c>
    </row>
    <row r="1055" spans="1:12" x14ac:dyDescent="0.35">
      <c r="A1055" s="1" t="s">
        <v>1873</v>
      </c>
      <c r="B1055" t="s">
        <v>1874</v>
      </c>
      <c r="C1055" t="s">
        <v>13</v>
      </c>
      <c r="D1055" t="s">
        <v>14</v>
      </c>
      <c r="E1055">
        <v>1</v>
      </c>
      <c r="F1055" s="2">
        <v>99.12</v>
      </c>
      <c r="G1055" s="3">
        <v>392.24639999999999</v>
      </c>
      <c r="H1055" s="3">
        <v>0.99120000000000008</v>
      </c>
      <c r="I1055" s="3">
        <v>4.6586400000000001</v>
      </c>
      <c r="J1055" s="3">
        <v>104.76984000000002</v>
      </c>
      <c r="K1055" s="4">
        <v>0.35</v>
      </c>
      <c r="L1055" s="73">
        <v>190.1975556923077</v>
      </c>
    </row>
    <row r="1056" spans="1:12" x14ac:dyDescent="0.35">
      <c r="A1056" s="1" t="s">
        <v>1875</v>
      </c>
      <c r="B1056" t="s">
        <v>1876</v>
      </c>
      <c r="C1056" t="s">
        <v>13</v>
      </c>
      <c r="D1056" t="s">
        <v>14</v>
      </c>
      <c r="E1056">
        <v>1</v>
      </c>
      <c r="F1056" s="2">
        <v>371.28</v>
      </c>
      <c r="G1056" s="3">
        <v>1469.2832000000001</v>
      </c>
      <c r="H1056" s="3">
        <v>3.7127999999999997</v>
      </c>
      <c r="I1056" s="3">
        <v>17.45016</v>
      </c>
      <c r="J1056" s="3">
        <v>392.44295999999997</v>
      </c>
      <c r="K1056" s="4">
        <v>0.35</v>
      </c>
      <c r="L1056" s="73">
        <v>712.43491199999994</v>
      </c>
    </row>
    <row r="1057" spans="1:12" x14ac:dyDescent="0.35">
      <c r="A1057" s="1" t="s">
        <v>1877</v>
      </c>
      <c r="B1057" t="s">
        <v>1878</v>
      </c>
      <c r="C1057" t="s">
        <v>13</v>
      </c>
      <c r="D1057" t="s">
        <v>14</v>
      </c>
      <c r="E1057">
        <v>1</v>
      </c>
      <c r="F1057" s="2">
        <v>206.64</v>
      </c>
      <c r="G1057" s="3">
        <v>817.74559999999997</v>
      </c>
      <c r="H1057" s="3">
        <v>2.0663999999999998</v>
      </c>
      <c r="I1057" s="3">
        <v>9.7120800000000003</v>
      </c>
      <c r="J1057" s="3">
        <v>218.41847999999999</v>
      </c>
      <c r="K1057" s="4">
        <v>0.35</v>
      </c>
      <c r="L1057" s="73">
        <v>396.51354830769225</v>
      </c>
    </row>
    <row r="1058" spans="1:12" x14ac:dyDescent="0.35">
      <c r="A1058" s="1" t="s">
        <v>1879</v>
      </c>
      <c r="B1058" t="s">
        <v>1880</v>
      </c>
      <c r="C1058" t="s">
        <v>13</v>
      </c>
      <c r="D1058" t="s">
        <v>14</v>
      </c>
      <c r="E1058">
        <v>1</v>
      </c>
      <c r="F1058" s="2">
        <v>903.75</v>
      </c>
      <c r="G1058" s="3">
        <v>1864</v>
      </c>
      <c r="H1058" s="3">
        <v>9.0374999999999996</v>
      </c>
      <c r="I1058" s="3">
        <v>42.47625</v>
      </c>
      <c r="J1058" s="3">
        <v>955.26375000000007</v>
      </c>
      <c r="K1058" s="4">
        <v>0.35</v>
      </c>
      <c r="L1058" s="73">
        <v>1734.1711153846154</v>
      </c>
    </row>
    <row r="1059" spans="1:12" x14ac:dyDescent="0.35">
      <c r="A1059" s="1" t="s">
        <v>1881</v>
      </c>
      <c r="B1059" t="s">
        <v>1882</v>
      </c>
      <c r="C1059" t="s">
        <v>13</v>
      </c>
      <c r="D1059" t="s">
        <v>14</v>
      </c>
      <c r="E1059">
        <v>1</v>
      </c>
      <c r="F1059" s="2">
        <v>903.75</v>
      </c>
      <c r="G1059" s="3">
        <v>1864</v>
      </c>
      <c r="H1059" s="3">
        <v>9.0374999999999996</v>
      </c>
      <c r="I1059" s="3">
        <v>42.47625</v>
      </c>
      <c r="J1059" s="3">
        <v>955.26375000000007</v>
      </c>
      <c r="K1059" s="4">
        <v>0.35</v>
      </c>
      <c r="L1059" s="73">
        <v>1734.1711153846154</v>
      </c>
    </row>
    <row r="1060" spans="1:12" x14ac:dyDescent="0.35">
      <c r="A1060" s="1" t="s">
        <v>1883</v>
      </c>
      <c r="B1060" t="s">
        <v>1884</v>
      </c>
      <c r="C1060" t="s">
        <v>13</v>
      </c>
      <c r="D1060" t="s">
        <v>14</v>
      </c>
      <c r="E1060">
        <v>1</v>
      </c>
      <c r="F1060" s="2">
        <v>29.9</v>
      </c>
      <c r="G1060" s="3">
        <v>62</v>
      </c>
      <c r="H1060" s="3">
        <v>0.29899999999999999</v>
      </c>
      <c r="I1060" s="3">
        <v>1.4053</v>
      </c>
      <c r="J1060" s="3">
        <v>31.604299999999999</v>
      </c>
      <c r="K1060" s="4">
        <v>0.34999999999999992</v>
      </c>
      <c r="L1060" s="73">
        <v>57.37395999999999</v>
      </c>
    </row>
    <row r="1061" spans="1:12" x14ac:dyDescent="0.35">
      <c r="A1061" s="1" t="s">
        <v>1885</v>
      </c>
      <c r="B1061" t="s">
        <v>1886</v>
      </c>
      <c r="C1061" t="s">
        <v>13</v>
      </c>
      <c r="D1061" t="s">
        <v>14</v>
      </c>
      <c r="E1061">
        <v>1</v>
      </c>
      <c r="F1061" s="2">
        <v>12968.75</v>
      </c>
      <c r="G1061" s="3">
        <v>31745.358</v>
      </c>
      <c r="H1061" s="3">
        <v>129.6875</v>
      </c>
      <c r="I1061" s="3">
        <v>609.53125</v>
      </c>
      <c r="J1061" s="3">
        <v>13707.96875</v>
      </c>
      <c r="K1061" s="4">
        <v>0.35</v>
      </c>
      <c r="L1061" s="73">
        <v>24885.235576923074</v>
      </c>
    </row>
    <row r="1062" spans="1:12" x14ac:dyDescent="0.35">
      <c r="A1062" s="1" t="s">
        <v>1887</v>
      </c>
      <c r="B1062" t="s">
        <v>1886</v>
      </c>
      <c r="C1062" t="s">
        <v>13</v>
      </c>
      <c r="D1062" t="s">
        <v>14</v>
      </c>
      <c r="E1062">
        <v>1</v>
      </c>
      <c r="F1062" s="2">
        <v>14265.63</v>
      </c>
      <c r="G1062" s="3">
        <v>34919.908000000003</v>
      </c>
      <c r="H1062" s="3">
        <v>142.65629999999999</v>
      </c>
      <c r="I1062" s="3">
        <v>670.48460999999998</v>
      </c>
      <c r="J1062" s="3">
        <v>15078.770909999999</v>
      </c>
      <c r="K1062" s="4">
        <v>0.35000000000000003</v>
      </c>
      <c r="L1062" s="73">
        <v>27373.768728923074</v>
      </c>
    </row>
    <row r="1063" spans="1:12" x14ac:dyDescent="0.35">
      <c r="A1063" s="1" t="s">
        <v>1888</v>
      </c>
      <c r="B1063" t="s">
        <v>1889</v>
      </c>
      <c r="C1063" t="s">
        <v>13</v>
      </c>
      <c r="D1063" t="s">
        <v>14</v>
      </c>
      <c r="E1063">
        <v>1</v>
      </c>
      <c r="F1063" s="2">
        <v>6787.5</v>
      </c>
      <c r="G1063" s="3">
        <v>16614.684000000001</v>
      </c>
      <c r="H1063" s="3">
        <v>67.875</v>
      </c>
      <c r="I1063" s="3">
        <v>319.01249999999999</v>
      </c>
      <c r="J1063" s="3">
        <v>7174.3874999999998</v>
      </c>
      <c r="K1063" s="4">
        <v>0.35</v>
      </c>
      <c r="L1063" s="73">
        <v>13024.272692307692</v>
      </c>
    </row>
    <row r="1064" spans="1:12" x14ac:dyDescent="0.35">
      <c r="A1064" s="1" t="s">
        <v>1890</v>
      </c>
      <c r="B1064" t="s">
        <v>1889</v>
      </c>
      <c r="C1064" t="s">
        <v>13</v>
      </c>
      <c r="D1064" t="s">
        <v>14</v>
      </c>
      <c r="E1064">
        <v>1</v>
      </c>
      <c r="F1064" s="2">
        <v>6787.5</v>
      </c>
      <c r="G1064" s="3">
        <v>16614.684000000001</v>
      </c>
      <c r="H1064" s="3">
        <v>67.875</v>
      </c>
      <c r="I1064" s="3">
        <v>319.01249999999999</v>
      </c>
      <c r="J1064" s="3">
        <v>7174.3874999999998</v>
      </c>
      <c r="K1064" s="4">
        <v>0.35</v>
      </c>
      <c r="L1064" s="73">
        <v>13024.272692307692</v>
      </c>
    </row>
    <row r="1065" spans="1:12" x14ac:dyDescent="0.35">
      <c r="A1065" s="1" t="s">
        <v>1891</v>
      </c>
      <c r="B1065" t="s">
        <v>1889</v>
      </c>
      <c r="C1065" t="s">
        <v>13</v>
      </c>
      <c r="D1065" t="s">
        <v>14</v>
      </c>
      <c r="E1065">
        <v>1</v>
      </c>
      <c r="F1065" s="2">
        <v>7466.25</v>
      </c>
      <c r="G1065" s="3">
        <v>18276.148000000001</v>
      </c>
      <c r="H1065" s="3">
        <v>74.662500000000009</v>
      </c>
      <c r="I1065" s="3">
        <v>350.91374999999999</v>
      </c>
      <c r="J1065" s="3">
        <v>7891.8262500000001</v>
      </c>
      <c r="K1065" s="4">
        <v>0.35</v>
      </c>
      <c r="L1065" s="73">
        <v>14326.699961538461</v>
      </c>
    </row>
    <row r="1066" spans="1:12" x14ac:dyDescent="0.35">
      <c r="A1066" s="1" t="s">
        <v>1892</v>
      </c>
      <c r="B1066" t="s">
        <v>1893</v>
      </c>
      <c r="C1066" t="s">
        <v>34</v>
      </c>
      <c r="D1066" t="s">
        <v>35</v>
      </c>
      <c r="E1066">
        <v>1</v>
      </c>
      <c r="F1066" s="2">
        <v>25.35</v>
      </c>
      <c r="G1066" s="3">
        <v>89.57</v>
      </c>
      <c r="H1066" s="3">
        <v>0.2535</v>
      </c>
      <c r="I1066" s="3">
        <v>1.1914500000000001</v>
      </c>
      <c r="J1066" s="3">
        <v>26.79495</v>
      </c>
      <c r="K1066" s="4">
        <v>0.35</v>
      </c>
      <c r="L1066" s="73">
        <v>48.643140000000002</v>
      </c>
    </row>
    <row r="1067" spans="1:12" x14ac:dyDescent="0.35">
      <c r="A1067" s="1" t="s">
        <v>1894</v>
      </c>
      <c r="B1067" t="s">
        <v>1895</v>
      </c>
      <c r="C1067" t="s">
        <v>363</v>
      </c>
      <c r="D1067" t="s">
        <v>364</v>
      </c>
      <c r="E1067">
        <v>1</v>
      </c>
      <c r="F1067" s="2">
        <v>267.99</v>
      </c>
      <c r="G1067" s="3">
        <v>553</v>
      </c>
      <c r="H1067" s="3">
        <v>2.6798999999999999</v>
      </c>
      <c r="I1067" s="3">
        <v>12.59553</v>
      </c>
      <c r="J1067" s="3">
        <v>283.26542999999998</v>
      </c>
      <c r="K1067" s="4">
        <v>0.35</v>
      </c>
      <c r="L1067" s="73">
        <v>514.23570369230765</v>
      </c>
    </row>
    <row r="1068" spans="1:12" x14ac:dyDescent="0.35">
      <c r="A1068" s="1" t="s">
        <v>1896</v>
      </c>
      <c r="B1068" t="s">
        <v>1897</v>
      </c>
      <c r="C1068" t="s">
        <v>363</v>
      </c>
      <c r="D1068" t="s">
        <v>364</v>
      </c>
      <c r="E1068">
        <v>1</v>
      </c>
      <c r="F1068" s="2">
        <v>192.5</v>
      </c>
      <c r="G1068" s="3">
        <v>471.20639999999997</v>
      </c>
      <c r="H1068" s="3">
        <v>1.925</v>
      </c>
      <c r="I1068" s="3">
        <v>9.0474999999999994</v>
      </c>
      <c r="J1068" s="3">
        <v>203.47250000000003</v>
      </c>
      <c r="K1068" s="4">
        <v>0.34999999999999992</v>
      </c>
      <c r="L1068" s="73">
        <v>369.38084615384616</v>
      </c>
    </row>
    <row r="1069" spans="1:12" x14ac:dyDescent="0.35">
      <c r="A1069" s="1" t="s">
        <v>1898</v>
      </c>
      <c r="B1069" t="s">
        <v>1899</v>
      </c>
      <c r="C1069" t="s">
        <v>13</v>
      </c>
      <c r="D1069" t="s">
        <v>14</v>
      </c>
      <c r="E1069">
        <v>1</v>
      </c>
      <c r="F1069" s="2">
        <v>3.39</v>
      </c>
      <c r="G1069" s="3">
        <v>7</v>
      </c>
      <c r="H1069" s="3">
        <v>3.39E-2</v>
      </c>
      <c r="I1069" s="3">
        <v>0.15933</v>
      </c>
      <c r="J1069" s="3">
        <v>3.5832300000000004</v>
      </c>
      <c r="K1069" s="4">
        <v>0.35</v>
      </c>
      <c r="L1069" s="73">
        <v>6.5049406153846157</v>
      </c>
    </row>
    <row r="1070" spans="1:12" x14ac:dyDescent="0.35">
      <c r="A1070" s="1" t="s">
        <v>1900</v>
      </c>
      <c r="B1070" t="s">
        <v>1901</v>
      </c>
      <c r="C1070" t="s">
        <v>1902</v>
      </c>
      <c r="D1070" t="s">
        <v>1903</v>
      </c>
      <c r="E1070">
        <v>1</v>
      </c>
      <c r="F1070" s="2">
        <v>275</v>
      </c>
      <c r="G1070" s="3">
        <v>1088.27</v>
      </c>
      <c r="H1070" s="3">
        <v>2.75</v>
      </c>
      <c r="I1070" s="3">
        <v>12.925000000000001</v>
      </c>
      <c r="J1070" s="3">
        <v>290.67500000000001</v>
      </c>
      <c r="K1070" s="4">
        <v>0.26</v>
      </c>
      <c r="L1070" s="73">
        <v>463.50878378378377</v>
      </c>
    </row>
    <row r="1071" spans="1:12" x14ac:dyDescent="0.35">
      <c r="A1071" s="1" t="s">
        <v>1904</v>
      </c>
      <c r="B1071" t="s">
        <v>1905</v>
      </c>
      <c r="C1071" t="s">
        <v>13</v>
      </c>
      <c r="D1071" t="s">
        <v>14</v>
      </c>
      <c r="E1071">
        <v>1</v>
      </c>
      <c r="F1071" s="2">
        <v>934.92</v>
      </c>
      <c r="G1071" s="3">
        <v>3699.7856000000002</v>
      </c>
      <c r="H1071" s="3">
        <v>9.3491999999999997</v>
      </c>
      <c r="I1071" s="3">
        <v>43.941240000000001</v>
      </c>
      <c r="J1071" s="3">
        <v>988.21043999999995</v>
      </c>
      <c r="K1071" s="4">
        <v>0.35</v>
      </c>
      <c r="L1071" s="73">
        <v>1793.9820295384613</v>
      </c>
    </row>
    <row r="1072" spans="1:12" x14ac:dyDescent="0.35">
      <c r="A1072" s="1" t="s">
        <v>1906</v>
      </c>
      <c r="B1072" t="s">
        <v>1907</v>
      </c>
      <c r="C1072" t="s">
        <v>13</v>
      </c>
      <c r="D1072" t="s">
        <v>14</v>
      </c>
      <c r="E1072">
        <v>1</v>
      </c>
      <c r="F1072" s="2">
        <v>3220</v>
      </c>
      <c r="G1072" s="3">
        <v>6640</v>
      </c>
      <c r="H1072" s="3">
        <v>32.200000000000003</v>
      </c>
      <c r="I1072" s="3">
        <v>151.34</v>
      </c>
      <c r="J1072" s="3">
        <v>3403.54</v>
      </c>
      <c r="K1072" s="4">
        <v>0.35</v>
      </c>
      <c r="L1072" s="73">
        <v>6178.7341538461533</v>
      </c>
    </row>
    <row r="1073" spans="1:12" x14ac:dyDescent="0.35">
      <c r="A1073" s="1" t="s">
        <v>1908</v>
      </c>
      <c r="B1073" t="s">
        <v>1909</v>
      </c>
      <c r="C1073" t="s">
        <v>13</v>
      </c>
      <c r="D1073" t="s">
        <v>14</v>
      </c>
      <c r="E1073">
        <v>1</v>
      </c>
      <c r="F1073" s="2">
        <v>7140</v>
      </c>
      <c r="G1073" s="3">
        <v>14722</v>
      </c>
      <c r="H1073" s="3">
        <v>71.400000000000006</v>
      </c>
      <c r="I1073" s="3">
        <v>335.58</v>
      </c>
      <c r="J1073" s="3">
        <v>7546.98</v>
      </c>
      <c r="K1073" s="4">
        <v>0.34999999999999992</v>
      </c>
      <c r="L1073" s="73">
        <v>13700.671384615383</v>
      </c>
    </row>
    <row r="1074" spans="1:12" x14ac:dyDescent="0.35">
      <c r="A1074" s="1" t="s">
        <v>1910</v>
      </c>
      <c r="B1074" t="s">
        <v>1911</v>
      </c>
      <c r="C1074" t="s">
        <v>13</v>
      </c>
      <c r="D1074" t="s">
        <v>14</v>
      </c>
      <c r="E1074">
        <v>1</v>
      </c>
      <c r="F1074" s="2">
        <v>42.7</v>
      </c>
      <c r="G1074" s="3">
        <v>101.0912</v>
      </c>
      <c r="H1074" s="3">
        <v>0.42700000000000005</v>
      </c>
      <c r="I1074" s="3">
        <v>2.0069000000000004</v>
      </c>
      <c r="J1074" s="3">
        <v>45.133900000000004</v>
      </c>
      <c r="K1074" s="4">
        <v>0.34999999999999992</v>
      </c>
      <c r="L1074" s="73">
        <v>81.935387692307685</v>
      </c>
    </row>
    <row r="1075" spans="1:12" x14ac:dyDescent="0.35">
      <c r="A1075" s="1" t="s">
        <v>1912</v>
      </c>
      <c r="B1075" t="s">
        <v>1913</v>
      </c>
      <c r="C1075" t="s">
        <v>13</v>
      </c>
      <c r="D1075" t="s">
        <v>14</v>
      </c>
      <c r="E1075">
        <v>1</v>
      </c>
      <c r="F1075" s="2">
        <v>125.61</v>
      </c>
      <c r="G1075" s="3">
        <v>307.47359999999998</v>
      </c>
      <c r="H1075" s="3">
        <v>1.2561</v>
      </c>
      <c r="I1075" s="3">
        <v>5.90367</v>
      </c>
      <c r="J1075" s="3">
        <v>132.76976999999999</v>
      </c>
      <c r="K1075" s="4">
        <v>0.35</v>
      </c>
      <c r="L1075" s="73">
        <v>241.02819784615383</v>
      </c>
    </row>
    <row r="1076" spans="1:12" x14ac:dyDescent="0.35">
      <c r="A1076" s="1" t="s">
        <v>1914</v>
      </c>
      <c r="B1076" t="s">
        <v>1915</v>
      </c>
      <c r="C1076" t="s">
        <v>13</v>
      </c>
      <c r="D1076" t="s">
        <v>14</v>
      </c>
      <c r="E1076">
        <v>1</v>
      </c>
      <c r="F1076" s="2">
        <v>55.6</v>
      </c>
      <c r="G1076" s="3">
        <v>136.10239999999999</v>
      </c>
      <c r="H1076" s="3">
        <v>0.55600000000000005</v>
      </c>
      <c r="I1076" s="3">
        <v>2.6132</v>
      </c>
      <c r="J1076" s="3">
        <v>58.769199999999998</v>
      </c>
      <c r="K1076" s="4">
        <v>0.35</v>
      </c>
      <c r="L1076" s="73">
        <v>106.68870153846153</v>
      </c>
    </row>
    <row r="1077" spans="1:12" x14ac:dyDescent="0.35">
      <c r="A1077" s="1" t="s">
        <v>1916</v>
      </c>
      <c r="B1077" t="s">
        <v>1917</v>
      </c>
      <c r="C1077" t="s">
        <v>13</v>
      </c>
      <c r="D1077" t="s">
        <v>14</v>
      </c>
      <c r="E1077">
        <v>1</v>
      </c>
      <c r="F1077" s="2">
        <v>8.9499999999999993</v>
      </c>
      <c r="G1077" s="3">
        <v>21.9072</v>
      </c>
      <c r="H1077" s="3">
        <v>8.9499999999999996E-2</v>
      </c>
      <c r="I1077" s="3">
        <v>0.42064999999999997</v>
      </c>
      <c r="J1077" s="3">
        <v>9.4601499999999987</v>
      </c>
      <c r="K1077" s="4">
        <v>0.35</v>
      </c>
      <c r="L1077" s="73">
        <v>17.173810769230766</v>
      </c>
    </row>
    <row r="1078" spans="1:12" x14ac:dyDescent="0.35">
      <c r="A1078" s="1" t="s">
        <v>1918</v>
      </c>
      <c r="B1078" t="s">
        <v>1919</v>
      </c>
      <c r="C1078" t="s">
        <v>13</v>
      </c>
      <c r="D1078" t="s">
        <v>14</v>
      </c>
      <c r="E1078">
        <v>1</v>
      </c>
      <c r="F1078" s="2">
        <v>1450</v>
      </c>
      <c r="G1078" s="3">
        <v>3549.3584000000001</v>
      </c>
      <c r="H1078" s="3">
        <v>14.5</v>
      </c>
      <c r="I1078" s="3">
        <v>68.150000000000006</v>
      </c>
      <c r="J1078" s="3">
        <v>1532.65</v>
      </c>
      <c r="K1078" s="4">
        <v>0.35000000000000003</v>
      </c>
      <c r="L1078" s="73">
        <v>2782.3492307692309</v>
      </c>
    </row>
    <row r="1079" spans="1:12" x14ac:dyDescent="0.35">
      <c r="A1079" s="1" t="s">
        <v>1920</v>
      </c>
      <c r="B1079" t="s">
        <v>1921</v>
      </c>
      <c r="C1079" t="s">
        <v>13</v>
      </c>
      <c r="D1079" t="s">
        <v>14</v>
      </c>
      <c r="E1079">
        <v>1</v>
      </c>
      <c r="F1079" s="2">
        <v>10138.799999999999</v>
      </c>
      <c r="G1079" s="3">
        <v>20905</v>
      </c>
      <c r="H1079" s="3">
        <v>101.38799999999999</v>
      </c>
      <c r="I1079" s="3">
        <v>476.52359999999999</v>
      </c>
      <c r="J1079" s="3">
        <v>10716.711600000001</v>
      </c>
      <c r="K1079" s="4">
        <v>0.34999999999999992</v>
      </c>
      <c r="L1079" s="73">
        <v>19454.953366153844</v>
      </c>
    </row>
    <row r="1080" spans="1:12" x14ac:dyDescent="0.35">
      <c r="A1080" s="1" t="s">
        <v>1922</v>
      </c>
      <c r="B1080" t="s">
        <v>1923</v>
      </c>
      <c r="C1080" t="s">
        <v>34</v>
      </c>
      <c r="D1080" t="s">
        <v>35</v>
      </c>
      <c r="E1080">
        <v>1</v>
      </c>
      <c r="F1080" s="2">
        <v>25.35</v>
      </c>
      <c r="G1080" s="3">
        <v>100.3184</v>
      </c>
      <c r="H1080" s="3">
        <v>0.2535</v>
      </c>
      <c r="I1080" s="3">
        <v>1.1914500000000001</v>
      </c>
      <c r="J1080" s="3">
        <v>26.79495</v>
      </c>
      <c r="K1080" s="4">
        <v>0.35</v>
      </c>
      <c r="L1080" s="73">
        <v>48.643140000000002</v>
      </c>
    </row>
    <row r="1081" spans="1:12" x14ac:dyDescent="0.35">
      <c r="A1081" s="1" t="s">
        <v>1924</v>
      </c>
      <c r="B1081" t="s">
        <v>1925</v>
      </c>
      <c r="C1081" t="s">
        <v>13</v>
      </c>
      <c r="D1081" t="s">
        <v>14</v>
      </c>
      <c r="E1081">
        <v>1</v>
      </c>
      <c r="F1081" s="2">
        <v>114.8</v>
      </c>
      <c r="G1081" s="3">
        <v>237</v>
      </c>
      <c r="H1081" s="3">
        <v>1.1479999999999999</v>
      </c>
      <c r="I1081" s="3">
        <v>5.3956</v>
      </c>
      <c r="J1081" s="3">
        <v>121.3436</v>
      </c>
      <c r="K1081" s="4">
        <v>0.35</v>
      </c>
      <c r="L1081" s="73">
        <v>220.2853046153846</v>
      </c>
    </row>
    <row r="1082" spans="1:12" x14ac:dyDescent="0.35">
      <c r="A1082" s="1" t="s">
        <v>1926</v>
      </c>
      <c r="B1082" t="s">
        <v>1927</v>
      </c>
      <c r="C1082" t="s">
        <v>13</v>
      </c>
      <c r="D1082" t="s">
        <v>14</v>
      </c>
      <c r="E1082">
        <v>1</v>
      </c>
      <c r="F1082" s="2">
        <v>1049.3</v>
      </c>
      <c r="G1082" s="3">
        <v>2164</v>
      </c>
      <c r="H1082" s="3">
        <v>10.493</v>
      </c>
      <c r="I1082" s="3">
        <v>49.317099999999996</v>
      </c>
      <c r="J1082" s="3">
        <v>1109.1100999999999</v>
      </c>
      <c r="K1082" s="4">
        <v>0.35</v>
      </c>
      <c r="L1082" s="73">
        <v>2013.4614123076922</v>
      </c>
    </row>
    <row r="1083" spans="1:12" x14ac:dyDescent="0.35">
      <c r="A1083" s="1" t="s">
        <v>1928</v>
      </c>
      <c r="B1083" t="s">
        <v>1929</v>
      </c>
      <c r="C1083" t="s">
        <v>13</v>
      </c>
      <c r="D1083" t="s">
        <v>14</v>
      </c>
      <c r="E1083">
        <v>1</v>
      </c>
      <c r="F1083" s="2">
        <v>13340.6</v>
      </c>
      <c r="G1083" s="3">
        <v>27507</v>
      </c>
      <c r="H1083" s="3">
        <v>133.40600000000001</v>
      </c>
      <c r="I1083" s="3">
        <v>627.00819999999999</v>
      </c>
      <c r="J1083" s="3">
        <v>14101.014200000001</v>
      </c>
      <c r="K1083" s="4">
        <v>0.35</v>
      </c>
      <c r="L1083" s="73">
        <v>25598.764240000004</v>
      </c>
    </row>
    <row r="1084" spans="1:12" x14ac:dyDescent="0.35">
      <c r="A1084" s="1" t="s">
        <v>1930</v>
      </c>
      <c r="B1084" t="s">
        <v>1931</v>
      </c>
      <c r="C1084" t="s">
        <v>13</v>
      </c>
      <c r="D1084" t="s">
        <v>14</v>
      </c>
      <c r="E1084">
        <v>1</v>
      </c>
      <c r="F1084" s="2">
        <v>2494.8000000000002</v>
      </c>
      <c r="G1084" s="3">
        <v>5144</v>
      </c>
      <c r="H1084" s="3">
        <v>24.948000000000004</v>
      </c>
      <c r="I1084" s="3">
        <v>117.25560000000002</v>
      </c>
      <c r="J1084" s="3">
        <v>2637.0036</v>
      </c>
      <c r="K1084" s="4">
        <v>0.35</v>
      </c>
      <c r="L1084" s="73">
        <v>4787.1757661538459</v>
      </c>
    </row>
    <row r="1085" spans="1:12" x14ac:dyDescent="0.35">
      <c r="A1085" s="1" t="s">
        <v>1932</v>
      </c>
      <c r="B1085" t="s">
        <v>1933</v>
      </c>
      <c r="C1085" t="s">
        <v>13</v>
      </c>
      <c r="D1085" t="s">
        <v>14</v>
      </c>
      <c r="E1085">
        <v>1</v>
      </c>
      <c r="F1085" s="2">
        <v>2648.8</v>
      </c>
      <c r="G1085" s="3">
        <v>5462</v>
      </c>
      <c r="H1085" s="3">
        <v>26.488000000000003</v>
      </c>
      <c r="I1085" s="3">
        <v>124.49360000000001</v>
      </c>
      <c r="J1085" s="3">
        <v>2799.7816000000003</v>
      </c>
      <c r="K1085" s="4">
        <v>0.35000000000000003</v>
      </c>
      <c r="L1085" s="73">
        <v>5082.6804430769234</v>
      </c>
    </row>
    <row r="1086" spans="1:12" x14ac:dyDescent="0.35">
      <c r="A1086" s="1" t="s">
        <v>1934</v>
      </c>
      <c r="B1086" t="s">
        <v>1935</v>
      </c>
      <c r="C1086" t="s">
        <v>13</v>
      </c>
      <c r="D1086" t="s">
        <v>14</v>
      </c>
      <c r="E1086">
        <v>1</v>
      </c>
      <c r="F1086" s="2">
        <v>5562.2</v>
      </c>
      <c r="G1086" s="3">
        <v>11469</v>
      </c>
      <c r="H1086" s="3">
        <v>55.622</v>
      </c>
      <c r="I1086" s="3">
        <v>261.42340000000002</v>
      </c>
      <c r="J1086" s="3">
        <v>5879.2453999999998</v>
      </c>
      <c r="K1086" s="4">
        <v>0.35000000000000003</v>
      </c>
      <c r="L1086" s="73">
        <v>10673.09164923077</v>
      </c>
    </row>
    <row r="1087" spans="1:12" x14ac:dyDescent="0.35">
      <c r="A1087" s="1" t="s">
        <v>1936</v>
      </c>
      <c r="B1087" t="s">
        <v>1937</v>
      </c>
      <c r="C1087" t="s">
        <v>1467</v>
      </c>
      <c r="D1087" t="s">
        <v>1468</v>
      </c>
      <c r="E1087">
        <v>1</v>
      </c>
      <c r="F1087" s="2">
        <v>3964.68</v>
      </c>
      <c r="G1087" s="3">
        <v>15689.564</v>
      </c>
      <c r="H1087" s="3">
        <v>39.646799999999999</v>
      </c>
      <c r="I1087" s="3">
        <v>186.33995999999999</v>
      </c>
      <c r="J1087" s="3">
        <v>4190.6667600000001</v>
      </c>
      <c r="K1087" s="4">
        <v>0.34999999999999992</v>
      </c>
      <c r="L1087" s="73">
        <v>7607.6719643076922</v>
      </c>
    </row>
    <row r="1088" spans="1:12" x14ac:dyDescent="0.35">
      <c r="A1088" s="1" t="s">
        <v>1938</v>
      </c>
      <c r="B1088" t="s">
        <v>1939</v>
      </c>
      <c r="C1088" t="s">
        <v>34</v>
      </c>
      <c r="D1088" t="s">
        <v>35</v>
      </c>
      <c r="E1088">
        <v>1</v>
      </c>
      <c r="F1088" s="2">
        <v>209.35</v>
      </c>
      <c r="G1088" s="3">
        <v>512.46</v>
      </c>
      <c r="H1088" s="3">
        <v>2.0935000000000001</v>
      </c>
      <c r="I1088" s="3">
        <v>9.8394499999999994</v>
      </c>
      <c r="J1088" s="3">
        <v>221.28295</v>
      </c>
      <c r="K1088" s="4">
        <v>0.35</v>
      </c>
      <c r="L1088" s="73">
        <v>401.71366307692307</v>
      </c>
    </row>
    <row r="1089" spans="1:12" x14ac:dyDescent="0.35">
      <c r="A1089" s="1" t="s">
        <v>1940</v>
      </c>
      <c r="B1089" t="s">
        <v>1941</v>
      </c>
      <c r="C1089" t="s">
        <v>13</v>
      </c>
      <c r="D1089" t="s">
        <v>14</v>
      </c>
      <c r="E1089">
        <v>1</v>
      </c>
      <c r="F1089" s="2">
        <v>631.67999999999995</v>
      </c>
      <c r="G1089" s="3">
        <v>2499.7728000000002</v>
      </c>
      <c r="H1089" s="3">
        <v>6.3167999999999997</v>
      </c>
      <c r="I1089" s="3">
        <v>29.688959999999998</v>
      </c>
      <c r="J1089" s="3">
        <v>667.68575999999985</v>
      </c>
      <c r="K1089" s="4">
        <v>0.34999999999999992</v>
      </c>
      <c r="L1089" s="73">
        <v>1212.1064566153841</v>
      </c>
    </row>
    <row r="1090" spans="1:12" x14ac:dyDescent="0.35">
      <c r="A1090" s="1" t="s">
        <v>1942</v>
      </c>
      <c r="B1090" t="s">
        <v>1943</v>
      </c>
      <c r="C1090" t="s">
        <v>34</v>
      </c>
      <c r="D1090" t="s">
        <v>35</v>
      </c>
      <c r="E1090">
        <v>1</v>
      </c>
      <c r="F1090" s="2">
        <v>2069.8000000000002</v>
      </c>
      <c r="G1090" s="3">
        <v>5066.53</v>
      </c>
      <c r="H1090" s="3">
        <v>20.698000000000004</v>
      </c>
      <c r="I1090" s="3">
        <v>97.280600000000007</v>
      </c>
      <c r="J1090" s="3">
        <v>2187.7786000000001</v>
      </c>
      <c r="K1090" s="4">
        <v>0.35</v>
      </c>
      <c r="L1090" s="73">
        <v>3971.6596123076924</v>
      </c>
    </row>
    <row r="1091" spans="1:12" x14ac:dyDescent="0.35">
      <c r="A1091" s="1" t="s">
        <v>1944</v>
      </c>
      <c r="B1091" t="s">
        <v>1945</v>
      </c>
      <c r="C1091" t="s">
        <v>34</v>
      </c>
      <c r="D1091" t="s">
        <v>35</v>
      </c>
      <c r="E1091">
        <v>1</v>
      </c>
      <c r="F1091" s="2">
        <v>209.35</v>
      </c>
      <c r="G1091" s="3">
        <v>512.46</v>
      </c>
      <c r="H1091" s="3">
        <v>2.0935000000000001</v>
      </c>
      <c r="I1091" s="3">
        <v>9.8394499999999994</v>
      </c>
      <c r="J1091" s="3">
        <v>221.28295</v>
      </c>
      <c r="K1091" s="4">
        <v>0.35</v>
      </c>
      <c r="L1091" s="73">
        <v>401.71366307692307</v>
      </c>
    </row>
    <row r="1092" spans="1:12" x14ac:dyDescent="0.35">
      <c r="A1092" s="1" t="s">
        <v>1946</v>
      </c>
      <c r="B1092" t="s">
        <v>1947</v>
      </c>
      <c r="C1092" t="s">
        <v>34</v>
      </c>
      <c r="D1092" t="s">
        <v>35</v>
      </c>
      <c r="E1092">
        <v>1</v>
      </c>
      <c r="F1092" s="2">
        <v>434.5</v>
      </c>
      <c r="G1092" s="3">
        <v>1063.5899999999999</v>
      </c>
      <c r="H1092" s="3">
        <v>4.3449999999999998</v>
      </c>
      <c r="I1092" s="3">
        <v>20.421500000000002</v>
      </c>
      <c r="J1092" s="3">
        <v>459.26650000000001</v>
      </c>
      <c r="K1092" s="4">
        <v>0.35</v>
      </c>
      <c r="L1092" s="73">
        <v>833.74533846153849</v>
      </c>
    </row>
    <row r="1093" spans="1:12" x14ac:dyDescent="0.35">
      <c r="A1093" s="1" t="s">
        <v>1948</v>
      </c>
      <c r="B1093" t="s">
        <v>1949</v>
      </c>
      <c r="C1093" t="s">
        <v>17</v>
      </c>
      <c r="D1093" t="s">
        <v>18</v>
      </c>
      <c r="E1093">
        <v>2</v>
      </c>
      <c r="F1093" s="2">
        <v>23.21</v>
      </c>
      <c r="G1093" s="3">
        <v>52.64</v>
      </c>
      <c r="H1093" s="3">
        <v>0.2321</v>
      </c>
      <c r="I1093" s="3">
        <v>0</v>
      </c>
      <c r="J1093" s="3">
        <v>23.4421</v>
      </c>
      <c r="K1093" s="4">
        <v>0.35</v>
      </c>
      <c r="L1093" s="73">
        <v>42.556427692307693</v>
      </c>
    </row>
    <row r="1094" spans="1:12" x14ac:dyDescent="0.35">
      <c r="A1094" s="1" t="s">
        <v>1950</v>
      </c>
      <c r="B1094" t="s">
        <v>1951</v>
      </c>
      <c r="C1094" t="s">
        <v>13</v>
      </c>
      <c r="D1094" t="s">
        <v>14</v>
      </c>
      <c r="E1094">
        <v>1</v>
      </c>
      <c r="F1094" s="2">
        <v>1502.76</v>
      </c>
      <c r="G1094" s="3">
        <v>5946.92</v>
      </c>
      <c r="H1094" s="3">
        <v>15.0276</v>
      </c>
      <c r="I1094" s="3">
        <v>70.629720000000006</v>
      </c>
      <c r="J1094" s="3">
        <v>1588.4173199999998</v>
      </c>
      <c r="K1094" s="4">
        <v>0.35</v>
      </c>
      <c r="L1094" s="73">
        <v>2883.5883655384609</v>
      </c>
    </row>
    <row r="1095" spans="1:12" x14ac:dyDescent="0.35">
      <c r="A1095" s="1" t="s">
        <v>1952</v>
      </c>
      <c r="B1095" t="s">
        <v>1953</v>
      </c>
      <c r="C1095" t="s">
        <v>1467</v>
      </c>
      <c r="D1095" t="s">
        <v>1468</v>
      </c>
      <c r="E1095">
        <v>1</v>
      </c>
      <c r="F1095" s="2">
        <v>23.35</v>
      </c>
      <c r="G1095" s="3">
        <v>82.5</v>
      </c>
      <c r="H1095" s="3">
        <v>0.23350000000000001</v>
      </c>
      <c r="I1095" s="3">
        <v>1.09745</v>
      </c>
      <c r="J1095" s="3">
        <v>24.680949999999999</v>
      </c>
      <c r="K1095" s="4">
        <v>0.34999999999999992</v>
      </c>
      <c r="L1095" s="73">
        <v>44.805416923076919</v>
      </c>
    </row>
    <row r="1096" spans="1:12" x14ac:dyDescent="0.35">
      <c r="A1096" s="1" t="s">
        <v>1954</v>
      </c>
      <c r="B1096" t="s">
        <v>1955</v>
      </c>
      <c r="C1096" t="s">
        <v>13</v>
      </c>
      <c r="D1096" t="s">
        <v>14</v>
      </c>
      <c r="E1096">
        <v>1</v>
      </c>
      <c r="F1096" s="2">
        <v>126</v>
      </c>
      <c r="G1096" s="3">
        <v>260</v>
      </c>
      <c r="H1096" s="3">
        <v>1.26</v>
      </c>
      <c r="I1096" s="3">
        <v>5.9219999999999997</v>
      </c>
      <c r="J1096" s="3">
        <v>133.18200000000002</v>
      </c>
      <c r="K1096" s="4">
        <v>0.35000000000000003</v>
      </c>
      <c r="L1096" s="73">
        <v>241.77655384615389</v>
      </c>
    </row>
    <row r="1097" spans="1:12" x14ac:dyDescent="0.35">
      <c r="A1097" s="1" t="s">
        <v>1956</v>
      </c>
      <c r="B1097" t="s">
        <v>1957</v>
      </c>
      <c r="C1097" t="s">
        <v>13</v>
      </c>
      <c r="D1097" t="s">
        <v>14</v>
      </c>
      <c r="E1097">
        <v>1</v>
      </c>
      <c r="F1097" s="2">
        <v>352.8</v>
      </c>
      <c r="G1097" s="3">
        <v>728</v>
      </c>
      <c r="H1097" s="3">
        <v>3.528</v>
      </c>
      <c r="I1097" s="3">
        <v>16.581600000000002</v>
      </c>
      <c r="J1097" s="3">
        <v>372.90960000000001</v>
      </c>
      <c r="K1097" s="4">
        <v>0.35</v>
      </c>
      <c r="L1097" s="73">
        <v>676.9743507692308</v>
      </c>
    </row>
    <row r="1098" spans="1:12" x14ac:dyDescent="0.35">
      <c r="A1098" s="1" t="s">
        <v>1958</v>
      </c>
      <c r="B1098" t="s">
        <v>1959</v>
      </c>
      <c r="C1098" t="s">
        <v>13</v>
      </c>
      <c r="D1098" t="s">
        <v>14</v>
      </c>
      <c r="E1098">
        <v>1</v>
      </c>
      <c r="F1098" s="2">
        <v>1295.28</v>
      </c>
      <c r="G1098" s="3">
        <v>2671</v>
      </c>
      <c r="H1098" s="3">
        <v>12.9528</v>
      </c>
      <c r="I1098" s="3">
        <v>60.878160000000001</v>
      </c>
      <c r="J1098" s="3">
        <v>1369.11096</v>
      </c>
      <c r="K1098" s="4">
        <v>0.35</v>
      </c>
      <c r="L1098" s="73">
        <v>2485.4629735384615</v>
      </c>
    </row>
    <row r="1099" spans="1:12" x14ac:dyDescent="0.35">
      <c r="A1099" s="1" t="s">
        <v>1960</v>
      </c>
      <c r="B1099" t="s">
        <v>1961</v>
      </c>
      <c r="C1099" t="s">
        <v>13</v>
      </c>
      <c r="D1099" t="s">
        <v>14</v>
      </c>
      <c r="E1099">
        <v>1</v>
      </c>
      <c r="F1099" s="2">
        <v>1619.52</v>
      </c>
      <c r="G1099" s="3">
        <v>3340</v>
      </c>
      <c r="H1099" s="3">
        <v>16.1952</v>
      </c>
      <c r="I1099" s="3">
        <v>76.117440000000002</v>
      </c>
      <c r="J1099" s="3">
        <v>1711.8326400000001</v>
      </c>
      <c r="K1099" s="4">
        <v>0.35</v>
      </c>
      <c r="L1099" s="73">
        <v>3107.6346387692306</v>
      </c>
    </row>
    <row r="1100" spans="1:12" x14ac:dyDescent="0.35">
      <c r="A1100" s="1" t="s">
        <v>1962</v>
      </c>
      <c r="B1100" t="s">
        <v>1963</v>
      </c>
      <c r="C1100" t="s">
        <v>13</v>
      </c>
      <c r="D1100" t="s">
        <v>14</v>
      </c>
      <c r="E1100">
        <v>1</v>
      </c>
      <c r="F1100" s="2">
        <v>58.8</v>
      </c>
      <c r="G1100" s="3">
        <v>136.63999999999999</v>
      </c>
      <c r="H1100" s="3">
        <v>0.58799999999999997</v>
      </c>
      <c r="I1100" s="3">
        <v>2.7635999999999998</v>
      </c>
      <c r="J1100" s="3">
        <v>62.151599999999995</v>
      </c>
      <c r="K1100" s="4">
        <v>0.35</v>
      </c>
      <c r="L1100" s="73">
        <v>112.82905846153845</v>
      </c>
    </row>
    <row r="1101" spans="1:12" x14ac:dyDescent="0.35">
      <c r="A1101" s="1" t="s">
        <v>1964</v>
      </c>
      <c r="B1101" t="s">
        <v>1965</v>
      </c>
      <c r="C1101" t="s">
        <v>13</v>
      </c>
      <c r="D1101" t="s">
        <v>14</v>
      </c>
      <c r="E1101">
        <v>1</v>
      </c>
      <c r="F1101" s="2">
        <v>151.19999999999999</v>
      </c>
      <c r="G1101" s="3">
        <v>349.44</v>
      </c>
      <c r="H1101" s="3">
        <v>1.512</v>
      </c>
      <c r="I1101" s="3">
        <v>7.1063999999999998</v>
      </c>
      <c r="J1101" s="3">
        <v>159.8184</v>
      </c>
      <c r="K1101" s="4">
        <v>0.35</v>
      </c>
      <c r="L1101" s="73">
        <v>290.13186461538459</v>
      </c>
    </row>
    <row r="1102" spans="1:12" x14ac:dyDescent="0.35">
      <c r="A1102" s="1" t="s">
        <v>1966</v>
      </c>
      <c r="B1102" t="s">
        <v>1967</v>
      </c>
      <c r="C1102" t="s">
        <v>13</v>
      </c>
      <c r="D1102" t="s">
        <v>14</v>
      </c>
      <c r="E1102">
        <v>1</v>
      </c>
      <c r="F1102" s="2">
        <v>206.64</v>
      </c>
      <c r="G1102" s="3">
        <v>427</v>
      </c>
      <c r="H1102" s="3">
        <v>2.0663999999999998</v>
      </c>
      <c r="I1102" s="3">
        <v>9.7120800000000003</v>
      </c>
      <c r="J1102" s="3">
        <v>218.41847999999999</v>
      </c>
      <c r="K1102" s="4">
        <v>0.35</v>
      </c>
      <c r="L1102" s="73">
        <v>396.51354830769225</v>
      </c>
    </row>
    <row r="1103" spans="1:12" x14ac:dyDescent="0.35">
      <c r="A1103" s="1" t="s">
        <v>1968</v>
      </c>
      <c r="B1103" t="s">
        <v>1969</v>
      </c>
      <c r="C1103" t="s">
        <v>13</v>
      </c>
      <c r="D1103" t="s">
        <v>14</v>
      </c>
      <c r="E1103">
        <v>1</v>
      </c>
      <c r="F1103" s="2">
        <v>376.32</v>
      </c>
      <c r="G1103" s="3">
        <v>776</v>
      </c>
      <c r="H1103" s="3">
        <v>3.7631999999999999</v>
      </c>
      <c r="I1103" s="3">
        <v>17.68704</v>
      </c>
      <c r="J1103" s="3">
        <v>397.77024</v>
      </c>
      <c r="K1103" s="4">
        <v>0.35000000000000003</v>
      </c>
      <c r="L1103" s="73">
        <v>722.1059741538462</v>
      </c>
    </row>
    <row r="1104" spans="1:12" x14ac:dyDescent="0.35">
      <c r="A1104" s="1" t="s">
        <v>1970</v>
      </c>
      <c r="B1104" t="s">
        <v>1971</v>
      </c>
      <c r="C1104" t="s">
        <v>13</v>
      </c>
      <c r="D1104" t="s">
        <v>14</v>
      </c>
      <c r="E1104">
        <v>1</v>
      </c>
      <c r="F1104" s="2">
        <v>840</v>
      </c>
      <c r="G1104" s="3">
        <v>3324.16</v>
      </c>
      <c r="H1104" s="3">
        <v>8.4</v>
      </c>
      <c r="I1104" s="3">
        <v>39.479999999999997</v>
      </c>
      <c r="J1104" s="3">
        <v>887.88</v>
      </c>
      <c r="K1104" s="4">
        <v>0.35</v>
      </c>
      <c r="L1104" s="73">
        <v>1611.8436923076922</v>
      </c>
    </row>
    <row r="1105" spans="1:12" x14ac:dyDescent="0.35">
      <c r="A1105" s="1" t="s">
        <v>1972</v>
      </c>
      <c r="B1105" t="s">
        <v>1973</v>
      </c>
      <c r="C1105" t="s">
        <v>13</v>
      </c>
      <c r="D1105" t="s">
        <v>14</v>
      </c>
      <c r="E1105">
        <v>1</v>
      </c>
      <c r="F1105" s="2">
        <v>2199.12</v>
      </c>
      <c r="G1105" s="3">
        <v>4535</v>
      </c>
      <c r="H1105" s="3">
        <v>21.991199999999999</v>
      </c>
      <c r="I1105" s="3">
        <v>103.35863999999999</v>
      </c>
      <c r="J1105" s="3">
        <v>2324.4698399999997</v>
      </c>
      <c r="K1105" s="4">
        <v>0.35</v>
      </c>
      <c r="L1105" s="73">
        <v>4219.8067864615377</v>
      </c>
    </row>
    <row r="1106" spans="1:12" x14ac:dyDescent="0.35">
      <c r="A1106" s="1" t="s">
        <v>1974</v>
      </c>
      <c r="B1106" t="s">
        <v>1975</v>
      </c>
      <c r="C1106" t="s">
        <v>13</v>
      </c>
      <c r="D1106" t="s">
        <v>14</v>
      </c>
      <c r="E1106">
        <v>1</v>
      </c>
      <c r="F1106" s="2">
        <v>386.4</v>
      </c>
      <c r="G1106" s="3">
        <v>1529.1135999999999</v>
      </c>
      <c r="H1106" s="3">
        <v>3.8639999999999999</v>
      </c>
      <c r="I1106" s="3">
        <v>18.160799999999998</v>
      </c>
      <c r="J1106" s="3">
        <v>408.42479999999995</v>
      </c>
      <c r="K1106" s="4">
        <v>0.35000000000000003</v>
      </c>
      <c r="L1106" s="73">
        <v>741.44809846153839</v>
      </c>
    </row>
    <row r="1107" spans="1:12" x14ac:dyDescent="0.35">
      <c r="A1107" s="1" t="s">
        <v>1976</v>
      </c>
      <c r="B1107" t="s">
        <v>1977</v>
      </c>
      <c r="C1107" t="s">
        <v>13</v>
      </c>
      <c r="D1107" t="s">
        <v>14</v>
      </c>
      <c r="E1107">
        <v>1</v>
      </c>
      <c r="F1107" s="2">
        <v>231.84</v>
      </c>
      <c r="G1107" s="3">
        <v>917.47040000000004</v>
      </c>
      <c r="H1107" s="3">
        <v>2.3184</v>
      </c>
      <c r="I1107" s="3">
        <v>10.89648</v>
      </c>
      <c r="J1107" s="3">
        <v>245.05488</v>
      </c>
      <c r="K1107" s="4">
        <v>0.35</v>
      </c>
      <c r="L1107" s="73">
        <v>444.86885907692306</v>
      </c>
    </row>
    <row r="1108" spans="1:12" x14ac:dyDescent="0.35">
      <c r="A1108" s="1" t="s">
        <v>1978</v>
      </c>
      <c r="B1108" t="s">
        <v>1979</v>
      </c>
      <c r="C1108" t="s">
        <v>13</v>
      </c>
      <c r="D1108" t="s">
        <v>14</v>
      </c>
      <c r="E1108">
        <v>1</v>
      </c>
      <c r="F1108" s="2">
        <v>569.52</v>
      </c>
      <c r="G1108" s="3">
        <v>1175</v>
      </c>
      <c r="H1108" s="3">
        <v>5.6951999999999998</v>
      </c>
      <c r="I1108" s="3">
        <v>26.767440000000001</v>
      </c>
      <c r="J1108" s="3">
        <v>601.98263999999995</v>
      </c>
      <c r="K1108" s="4">
        <v>0.35</v>
      </c>
      <c r="L1108" s="73">
        <v>1092.8300233846153</v>
      </c>
    </row>
    <row r="1109" spans="1:12" x14ac:dyDescent="0.35">
      <c r="A1109" s="1" t="s">
        <v>1980</v>
      </c>
      <c r="B1109" t="s">
        <v>1981</v>
      </c>
      <c r="C1109" t="s">
        <v>13</v>
      </c>
      <c r="D1109" t="s">
        <v>14</v>
      </c>
      <c r="E1109">
        <v>1</v>
      </c>
      <c r="F1109" s="2">
        <v>100.8</v>
      </c>
      <c r="G1109" s="3">
        <v>232.96</v>
      </c>
      <c r="H1109" s="3">
        <v>1.008</v>
      </c>
      <c r="I1109" s="3">
        <v>4.7375999999999996</v>
      </c>
      <c r="J1109" s="3">
        <v>106.54559999999999</v>
      </c>
      <c r="K1109" s="4">
        <v>0.34999999999999992</v>
      </c>
      <c r="L1109" s="73">
        <v>193.42124307692305</v>
      </c>
    </row>
    <row r="1110" spans="1:12" x14ac:dyDescent="0.35">
      <c r="A1110" s="1" t="s">
        <v>1982</v>
      </c>
      <c r="B1110" t="s">
        <v>1983</v>
      </c>
      <c r="C1110" t="s">
        <v>34</v>
      </c>
      <c r="D1110" t="s">
        <v>35</v>
      </c>
      <c r="E1110">
        <v>1</v>
      </c>
      <c r="F1110" s="2">
        <v>118.5</v>
      </c>
      <c r="G1110" s="3">
        <v>290.07</v>
      </c>
      <c r="H1110" s="3">
        <v>1.1850000000000001</v>
      </c>
      <c r="I1110" s="3">
        <v>5.5694999999999997</v>
      </c>
      <c r="J1110" s="3">
        <v>125.25450000000001</v>
      </c>
      <c r="K1110" s="4">
        <v>0.35</v>
      </c>
      <c r="L1110" s="73">
        <v>227.38509230769233</v>
      </c>
    </row>
    <row r="1111" spans="1:12" x14ac:dyDescent="0.35">
      <c r="A1111" s="1" t="s">
        <v>1984</v>
      </c>
      <c r="B1111" t="s">
        <v>1985</v>
      </c>
      <c r="C1111" t="s">
        <v>34</v>
      </c>
      <c r="D1111" t="s">
        <v>35</v>
      </c>
      <c r="E1111">
        <v>1</v>
      </c>
      <c r="F1111" s="2">
        <v>540.6</v>
      </c>
      <c r="G1111" s="3">
        <v>1323.3</v>
      </c>
      <c r="H1111" s="3">
        <v>5.4060000000000006</v>
      </c>
      <c r="I1111" s="3">
        <v>25.408200000000001</v>
      </c>
      <c r="J1111" s="3">
        <v>571.41419999999994</v>
      </c>
      <c r="K1111" s="4">
        <v>0.35</v>
      </c>
      <c r="L1111" s="73">
        <v>1037.3365476923075</v>
      </c>
    </row>
    <row r="1112" spans="1:12" x14ac:dyDescent="0.35">
      <c r="A1112" s="1" t="s">
        <v>1986</v>
      </c>
      <c r="B1112" t="s">
        <v>1987</v>
      </c>
      <c r="C1112" t="s">
        <v>1441</v>
      </c>
      <c r="D1112" t="s">
        <v>1442</v>
      </c>
      <c r="E1112">
        <v>1</v>
      </c>
      <c r="F1112" s="2">
        <v>3.5</v>
      </c>
      <c r="G1112" s="3">
        <v>8.5679999999999996</v>
      </c>
      <c r="H1112" s="3">
        <v>3.5000000000000003E-2</v>
      </c>
      <c r="I1112" s="3">
        <v>0.16450000000000001</v>
      </c>
      <c r="J1112" s="3">
        <v>3.6995</v>
      </c>
      <c r="K1112" s="4">
        <v>0.35</v>
      </c>
      <c r="L1112" s="73">
        <v>6.7160153846153845</v>
      </c>
    </row>
    <row r="1113" spans="1:12" x14ac:dyDescent="0.35">
      <c r="A1113" s="1" t="s">
        <v>1988</v>
      </c>
      <c r="B1113" t="s">
        <v>1989</v>
      </c>
      <c r="C1113" t="s">
        <v>1441</v>
      </c>
      <c r="D1113" t="s">
        <v>1442</v>
      </c>
      <c r="E1113">
        <v>1</v>
      </c>
      <c r="F1113" s="2">
        <v>15</v>
      </c>
      <c r="G1113" s="3">
        <v>36.7136</v>
      </c>
      <c r="H1113" s="3">
        <v>0.15</v>
      </c>
      <c r="I1113" s="3">
        <v>0.70499999999999996</v>
      </c>
      <c r="J1113" s="3">
        <v>15.855</v>
      </c>
      <c r="K1113" s="4">
        <v>0.35</v>
      </c>
      <c r="L1113" s="73">
        <v>28.782923076923076</v>
      </c>
    </row>
    <row r="1114" spans="1:12" x14ac:dyDescent="0.35">
      <c r="A1114" s="1" t="s">
        <v>1990</v>
      </c>
      <c r="B1114" t="s">
        <v>1991</v>
      </c>
      <c r="C1114" t="s">
        <v>1441</v>
      </c>
      <c r="D1114" t="s">
        <v>1442</v>
      </c>
      <c r="E1114">
        <v>1</v>
      </c>
      <c r="F1114" s="2">
        <v>0.38</v>
      </c>
      <c r="G1114" s="3">
        <v>0.92959999999999998</v>
      </c>
      <c r="H1114" s="3">
        <v>3.8E-3</v>
      </c>
      <c r="I1114" s="3">
        <v>1.7860000000000001E-2</v>
      </c>
      <c r="J1114" s="3">
        <v>0.40166000000000002</v>
      </c>
      <c r="K1114" s="4">
        <v>0.35</v>
      </c>
      <c r="L1114" s="73">
        <v>0.72916738461538466</v>
      </c>
    </row>
    <row r="1115" spans="1:12" x14ac:dyDescent="0.35">
      <c r="A1115" s="1" t="s">
        <v>1992</v>
      </c>
      <c r="B1115" t="s">
        <v>1993</v>
      </c>
      <c r="C1115" t="s">
        <v>26</v>
      </c>
      <c r="D1115" t="s">
        <v>27</v>
      </c>
      <c r="E1115">
        <v>1</v>
      </c>
      <c r="F1115" s="2">
        <v>136.34</v>
      </c>
      <c r="G1115" s="3">
        <v>333.73759999999999</v>
      </c>
      <c r="H1115" s="3">
        <v>1.3634000000000002</v>
      </c>
      <c r="I1115" s="3">
        <v>6.4079800000000002</v>
      </c>
      <c r="J1115" s="3">
        <v>144.11138000000003</v>
      </c>
      <c r="K1115" s="4">
        <v>0.35</v>
      </c>
      <c r="L1115" s="73">
        <v>261.61758215384617</v>
      </c>
    </row>
    <row r="1116" spans="1:12" x14ac:dyDescent="0.35">
      <c r="A1116" s="1" t="s">
        <v>1994</v>
      </c>
      <c r="B1116" t="s">
        <v>1995</v>
      </c>
      <c r="C1116" t="s">
        <v>363</v>
      </c>
      <c r="D1116" t="s">
        <v>364</v>
      </c>
      <c r="E1116">
        <v>1</v>
      </c>
      <c r="F1116" s="2">
        <v>800</v>
      </c>
      <c r="G1116" s="3">
        <v>1958.2639999999999</v>
      </c>
      <c r="H1116" s="3">
        <v>8</v>
      </c>
      <c r="I1116" s="3">
        <v>37.6</v>
      </c>
      <c r="J1116" s="3">
        <v>845.6</v>
      </c>
      <c r="K1116" s="4">
        <v>0.35</v>
      </c>
      <c r="L1116" s="73">
        <v>1535.0892307692307</v>
      </c>
    </row>
    <row r="1117" spans="1:12" x14ac:dyDescent="0.35">
      <c r="A1117" s="1" t="s">
        <v>1996</v>
      </c>
      <c r="B1117" t="s">
        <v>1997</v>
      </c>
      <c r="C1117" t="s">
        <v>13</v>
      </c>
      <c r="D1117" t="s">
        <v>14</v>
      </c>
      <c r="E1117">
        <v>1</v>
      </c>
      <c r="F1117" s="2">
        <v>1753.75</v>
      </c>
      <c r="G1117" s="3">
        <v>3616</v>
      </c>
      <c r="H1117" s="3">
        <v>17.537500000000001</v>
      </c>
      <c r="I1117" s="3">
        <v>82.426249999999996</v>
      </c>
      <c r="J1117" s="3">
        <v>1853.7137499999999</v>
      </c>
      <c r="K1117" s="4">
        <v>0.35</v>
      </c>
      <c r="L1117" s="73">
        <v>3365.2034230769227</v>
      </c>
    </row>
    <row r="1118" spans="1:12" x14ac:dyDescent="0.35">
      <c r="A1118" s="1" t="s">
        <v>1998</v>
      </c>
      <c r="B1118" t="s">
        <v>1999</v>
      </c>
      <c r="C1118" t="s">
        <v>13</v>
      </c>
      <c r="D1118" t="s">
        <v>14</v>
      </c>
      <c r="E1118">
        <v>1</v>
      </c>
      <c r="F1118" s="2">
        <v>2395</v>
      </c>
      <c r="G1118" s="3">
        <v>4939</v>
      </c>
      <c r="H1118" s="3">
        <v>23.95</v>
      </c>
      <c r="I1118" s="3">
        <v>112.565</v>
      </c>
      <c r="J1118" s="3">
        <v>2531.5149999999999</v>
      </c>
      <c r="K1118" s="4">
        <v>0.35</v>
      </c>
      <c r="L1118" s="73">
        <v>4595.6733846153847</v>
      </c>
    </row>
    <row r="1119" spans="1:12" x14ac:dyDescent="0.35">
      <c r="A1119" s="1" t="s">
        <v>2000</v>
      </c>
      <c r="B1119" t="s">
        <v>2001</v>
      </c>
      <c r="C1119" t="s">
        <v>13</v>
      </c>
      <c r="D1119" t="s">
        <v>14</v>
      </c>
      <c r="E1119">
        <v>1</v>
      </c>
      <c r="F1119" s="2">
        <v>909.38</v>
      </c>
      <c r="G1119" s="3">
        <v>1876</v>
      </c>
      <c r="H1119" s="3">
        <v>9.0937999999999999</v>
      </c>
      <c r="I1119" s="3">
        <v>42.740859999999998</v>
      </c>
      <c r="J1119" s="3">
        <v>961.21465999999998</v>
      </c>
      <c r="K1119" s="4">
        <v>0.35</v>
      </c>
      <c r="L1119" s="73">
        <v>1744.9743058461538</v>
      </c>
    </row>
    <row r="1120" spans="1:12" x14ac:dyDescent="0.35">
      <c r="A1120" s="1" t="s">
        <v>2002</v>
      </c>
      <c r="B1120" t="s">
        <v>2001</v>
      </c>
      <c r="C1120" t="s">
        <v>13</v>
      </c>
      <c r="D1120" t="s">
        <v>14</v>
      </c>
      <c r="E1120">
        <v>1</v>
      </c>
      <c r="F1120" s="2">
        <v>1001.25</v>
      </c>
      <c r="G1120" s="3">
        <v>2065</v>
      </c>
      <c r="H1120" s="3">
        <v>10.012500000000001</v>
      </c>
      <c r="I1120" s="3">
        <v>47.058750000000003</v>
      </c>
      <c r="J1120" s="3">
        <v>1058.32125</v>
      </c>
      <c r="K1120" s="4">
        <v>0.34999999999999992</v>
      </c>
      <c r="L1120" s="73">
        <v>1921.2601153846151</v>
      </c>
    </row>
    <row r="1121" spans="1:12" x14ac:dyDescent="0.35">
      <c r="A1121" s="1" t="s">
        <v>2003</v>
      </c>
      <c r="B1121" t="s">
        <v>2004</v>
      </c>
      <c r="C1121" t="s">
        <v>13</v>
      </c>
      <c r="D1121" t="s">
        <v>14</v>
      </c>
      <c r="E1121">
        <v>1</v>
      </c>
      <c r="F1121" s="2">
        <v>1081.25</v>
      </c>
      <c r="G1121" s="3">
        <v>2230</v>
      </c>
      <c r="H1121" s="3">
        <v>10.8125</v>
      </c>
      <c r="I1121" s="3">
        <v>50.818750000000001</v>
      </c>
      <c r="J1121" s="3">
        <v>1142.8812499999999</v>
      </c>
      <c r="K1121" s="4">
        <v>0.35</v>
      </c>
      <c r="L1121" s="73">
        <v>2074.769038461538</v>
      </c>
    </row>
    <row r="1122" spans="1:12" x14ac:dyDescent="0.35">
      <c r="A1122" s="1" t="s">
        <v>2005</v>
      </c>
      <c r="B1122" t="s">
        <v>2006</v>
      </c>
      <c r="C1122" t="s">
        <v>13</v>
      </c>
      <c r="D1122" t="s">
        <v>14</v>
      </c>
      <c r="E1122">
        <v>1</v>
      </c>
      <c r="F1122" s="2">
        <v>8647.5</v>
      </c>
      <c r="G1122" s="3">
        <v>17830</v>
      </c>
      <c r="H1122" s="3">
        <v>86.475000000000009</v>
      </c>
      <c r="I1122" s="3">
        <v>406.4325</v>
      </c>
      <c r="J1122" s="3">
        <v>9140.4075000000012</v>
      </c>
      <c r="K1122" s="4">
        <v>0.35</v>
      </c>
      <c r="L1122" s="73">
        <v>16593.355153846154</v>
      </c>
    </row>
    <row r="1123" spans="1:12" x14ac:dyDescent="0.35">
      <c r="A1123" s="1" t="s">
        <v>2007</v>
      </c>
      <c r="B1123" t="s">
        <v>1886</v>
      </c>
      <c r="C1123" t="s">
        <v>13</v>
      </c>
      <c r="D1123" t="s">
        <v>14</v>
      </c>
      <c r="E1123">
        <v>1</v>
      </c>
      <c r="F1123" s="2">
        <v>9848.1299999999992</v>
      </c>
      <c r="G1123" s="3">
        <v>20306</v>
      </c>
      <c r="H1123" s="3">
        <v>98.48129999999999</v>
      </c>
      <c r="I1123" s="3">
        <v>462.86210999999997</v>
      </c>
      <c r="J1123" s="3">
        <v>10409.473409999999</v>
      </c>
      <c r="K1123" s="4">
        <v>0.35000000000000003</v>
      </c>
      <c r="L1123" s="73">
        <v>18897.197882769229</v>
      </c>
    </row>
    <row r="1124" spans="1:12" x14ac:dyDescent="0.35">
      <c r="A1124" s="1" t="s">
        <v>2008</v>
      </c>
      <c r="B1124" t="s">
        <v>1886</v>
      </c>
      <c r="C1124" t="s">
        <v>13</v>
      </c>
      <c r="D1124" t="s">
        <v>14</v>
      </c>
      <c r="E1124">
        <v>1</v>
      </c>
      <c r="F1124" s="2">
        <v>9848.1299999999992</v>
      </c>
      <c r="G1124" s="3">
        <v>20306</v>
      </c>
      <c r="H1124" s="3">
        <v>98.48129999999999</v>
      </c>
      <c r="I1124" s="3">
        <v>462.86210999999997</v>
      </c>
      <c r="J1124" s="3">
        <v>10409.473409999999</v>
      </c>
      <c r="K1124" s="4">
        <v>0.35000000000000003</v>
      </c>
      <c r="L1124" s="73">
        <v>18897.197882769229</v>
      </c>
    </row>
    <row r="1125" spans="1:12" x14ac:dyDescent="0.35">
      <c r="A1125" s="1" t="s">
        <v>2009</v>
      </c>
      <c r="B1125" t="s">
        <v>2010</v>
      </c>
      <c r="C1125" t="s">
        <v>13</v>
      </c>
      <c r="D1125" t="s">
        <v>14</v>
      </c>
      <c r="E1125">
        <v>1</v>
      </c>
      <c r="F1125" s="2">
        <v>2701.25</v>
      </c>
      <c r="G1125" s="3">
        <v>5570</v>
      </c>
      <c r="H1125" s="3">
        <v>27.012499999999999</v>
      </c>
      <c r="I1125" s="3">
        <v>126.95874999999999</v>
      </c>
      <c r="J1125" s="3">
        <v>2855.2212499999996</v>
      </c>
      <c r="K1125" s="4">
        <v>0.35000000000000003</v>
      </c>
      <c r="L1125" s="73">
        <v>5183.32473076923</v>
      </c>
    </row>
    <row r="1126" spans="1:12" x14ac:dyDescent="0.35">
      <c r="A1126" s="1" t="s">
        <v>2011</v>
      </c>
      <c r="B1126" t="s">
        <v>2012</v>
      </c>
      <c r="C1126" t="s">
        <v>17</v>
      </c>
      <c r="D1126" t="s">
        <v>18</v>
      </c>
      <c r="E1126">
        <v>1</v>
      </c>
      <c r="F1126" s="2">
        <v>45</v>
      </c>
      <c r="G1126" s="3">
        <v>126</v>
      </c>
      <c r="H1126" s="3">
        <v>0.45</v>
      </c>
      <c r="I1126" s="3">
        <v>2.1150000000000002</v>
      </c>
      <c r="J1126" s="3">
        <v>47.565000000000005</v>
      </c>
      <c r="K1126" s="4">
        <v>0.35000000000000003</v>
      </c>
      <c r="L1126" s="73">
        <v>86.34876923076925</v>
      </c>
    </row>
    <row r="1127" spans="1:12" x14ac:dyDescent="0.35">
      <c r="A1127" s="1" t="s">
        <v>2013</v>
      </c>
      <c r="B1127" t="s">
        <v>2014</v>
      </c>
      <c r="C1127" t="s">
        <v>13</v>
      </c>
      <c r="D1127" t="s">
        <v>14</v>
      </c>
      <c r="E1127">
        <v>1</v>
      </c>
      <c r="F1127" s="2">
        <v>35.32</v>
      </c>
      <c r="G1127" s="3">
        <v>73</v>
      </c>
      <c r="H1127" s="3">
        <v>0.35320000000000001</v>
      </c>
      <c r="I1127" s="3">
        <v>1.66004</v>
      </c>
      <c r="J1127" s="3">
        <v>37.333240000000004</v>
      </c>
      <c r="K1127" s="4">
        <v>0.35</v>
      </c>
      <c r="L1127" s="73">
        <v>67.774189538461542</v>
      </c>
    </row>
    <row r="1128" spans="1:12" x14ac:dyDescent="0.35">
      <c r="A1128" s="1" t="s">
        <v>2015</v>
      </c>
      <c r="B1128" t="s">
        <v>2016</v>
      </c>
      <c r="C1128" t="s">
        <v>34</v>
      </c>
      <c r="D1128" t="s">
        <v>35</v>
      </c>
      <c r="E1128">
        <v>1</v>
      </c>
      <c r="F1128" s="2">
        <v>585</v>
      </c>
      <c r="G1128" s="3">
        <v>1431.99</v>
      </c>
      <c r="H1128" s="3">
        <v>5.8500000000000005</v>
      </c>
      <c r="I1128" s="3">
        <v>27.495000000000001</v>
      </c>
      <c r="J1128" s="3">
        <v>618.34500000000003</v>
      </c>
      <c r="K1128" s="4">
        <v>0.34999999999999992</v>
      </c>
      <c r="L1128" s="73">
        <v>1122.5339999999999</v>
      </c>
    </row>
    <row r="1129" spans="1:12" x14ac:dyDescent="0.35">
      <c r="A1129" s="1" t="s">
        <v>2017</v>
      </c>
      <c r="B1129" t="s">
        <v>2018</v>
      </c>
      <c r="C1129" t="s">
        <v>34</v>
      </c>
      <c r="D1129" t="s">
        <v>35</v>
      </c>
      <c r="E1129">
        <v>1</v>
      </c>
      <c r="F1129" s="2">
        <v>5.99</v>
      </c>
      <c r="G1129" s="3">
        <v>14.56</v>
      </c>
      <c r="H1129" s="3">
        <v>5.9900000000000002E-2</v>
      </c>
      <c r="I1129" s="3">
        <v>0.28153</v>
      </c>
      <c r="J1129" s="3">
        <v>6.3314300000000001</v>
      </c>
      <c r="K1129" s="4">
        <v>0.34999999999999992</v>
      </c>
      <c r="L1129" s="73">
        <v>11.493980615384615</v>
      </c>
    </row>
    <row r="1130" spans="1:12" x14ac:dyDescent="0.35">
      <c r="A1130" s="1" t="s">
        <v>2019</v>
      </c>
      <c r="B1130" t="s">
        <v>2020</v>
      </c>
      <c r="C1130" t="s">
        <v>34</v>
      </c>
      <c r="D1130" t="s">
        <v>35</v>
      </c>
      <c r="E1130">
        <v>1</v>
      </c>
      <c r="F1130" s="2">
        <v>140.99</v>
      </c>
      <c r="G1130" s="3">
        <v>369.6</v>
      </c>
      <c r="H1130" s="3">
        <v>1.4099000000000002</v>
      </c>
      <c r="I1130" s="3">
        <v>6.6265300000000007</v>
      </c>
      <c r="J1130" s="3">
        <v>149.02643</v>
      </c>
      <c r="K1130" s="4">
        <v>0.35</v>
      </c>
      <c r="L1130" s="73">
        <v>270.54028830769232</v>
      </c>
    </row>
    <row r="1131" spans="1:12" x14ac:dyDescent="0.35">
      <c r="A1131" s="1" t="s">
        <v>2021</v>
      </c>
      <c r="B1131" t="s">
        <v>2022</v>
      </c>
      <c r="C1131" t="s">
        <v>13</v>
      </c>
      <c r="D1131" t="s">
        <v>14</v>
      </c>
      <c r="E1131">
        <v>1</v>
      </c>
      <c r="F1131" s="2">
        <v>324.89999999999998</v>
      </c>
      <c r="G1131" s="3">
        <v>795.3</v>
      </c>
      <c r="H1131" s="3">
        <v>3.2489999999999997</v>
      </c>
      <c r="I1131" s="3">
        <v>15.270299999999999</v>
      </c>
      <c r="J1131" s="3">
        <v>343.41930000000002</v>
      </c>
      <c r="K1131" s="4">
        <v>0.35</v>
      </c>
      <c r="L1131" s="73">
        <v>623.4381138461539</v>
      </c>
    </row>
    <row r="1132" spans="1:12" x14ac:dyDescent="0.35">
      <c r="A1132" s="1" t="s">
        <v>2023</v>
      </c>
      <c r="B1132" t="s">
        <v>2024</v>
      </c>
      <c r="C1132" t="s">
        <v>13</v>
      </c>
      <c r="D1132" t="s">
        <v>14</v>
      </c>
      <c r="E1132">
        <v>1</v>
      </c>
      <c r="F1132" s="2">
        <v>416.1</v>
      </c>
      <c r="G1132" s="3">
        <v>1018.54</v>
      </c>
      <c r="H1132" s="3">
        <v>4.1610000000000005</v>
      </c>
      <c r="I1132" s="3">
        <v>19.556700000000003</v>
      </c>
      <c r="J1132" s="3">
        <v>439.8177</v>
      </c>
      <c r="K1132" s="4">
        <v>0.35000000000000003</v>
      </c>
      <c r="L1132" s="73">
        <v>798.43828615384621</v>
      </c>
    </row>
    <row r="1133" spans="1:12" x14ac:dyDescent="0.35">
      <c r="A1133" s="1" t="s">
        <v>2025</v>
      </c>
      <c r="B1133" t="s">
        <v>2026</v>
      </c>
      <c r="C1133" t="s">
        <v>13</v>
      </c>
      <c r="D1133" t="s">
        <v>14</v>
      </c>
      <c r="E1133">
        <v>1</v>
      </c>
      <c r="F1133" s="2">
        <v>450.3</v>
      </c>
      <c r="G1133" s="3">
        <v>1102.26</v>
      </c>
      <c r="H1133" s="3">
        <v>4.5030000000000001</v>
      </c>
      <c r="I1133" s="3">
        <v>21.164100000000001</v>
      </c>
      <c r="J1133" s="3">
        <v>475.96710000000002</v>
      </c>
      <c r="K1133" s="4">
        <v>0.35000000000000003</v>
      </c>
      <c r="L1133" s="73">
        <v>864.06335076923085</v>
      </c>
    </row>
    <row r="1134" spans="1:12" x14ac:dyDescent="0.35">
      <c r="A1134" s="1" t="s">
        <v>2027</v>
      </c>
      <c r="B1134" t="s">
        <v>2028</v>
      </c>
      <c r="C1134" t="s">
        <v>13</v>
      </c>
      <c r="D1134" t="s">
        <v>14</v>
      </c>
      <c r="E1134">
        <v>1</v>
      </c>
      <c r="F1134" s="2">
        <v>438.9</v>
      </c>
      <c r="G1134" s="3">
        <v>1074.3599999999999</v>
      </c>
      <c r="H1134" s="3">
        <v>4.3890000000000002</v>
      </c>
      <c r="I1134" s="3">
        <v>20.628299999999999</v>
      </c>
      <c r="J1134" s="3">
        <v>463.91730000000001</v>
      </c>
      <c r="K1134" s="4">
        <v>0.34999999999999992</v>
      </c>
      <c r="L1134" s="73">
        <v>842.18832923076911</v>
      </c>
    </row>
    <row r="1135" spans="1:12" x14ac:dyDescent="0.35">
      <c r="A1135" s="1" t="s">
        <v>2029</v>
      </c>
      <c r="B1135" t="s">
        <v>2030</v>
      </c>
      <c r="C1135" t="s">
        <v>13</v>
      </c>
      <c r="D1135" t="s">
        <v>14</v>
      </c>
      <c r="E1135">
        <v>1</v>
      </c>
      <c r="F1135" s="2">
        <v>481.65</v>
      </c>
      <c r="G1135" s="3">
        <v>1179</v>
      </c>
      <c r="H1135" s="3">
        <v>4.8164999999999996</v>
      </c>
      <c r="I1135" s="3">
        <v>22.637549999999997</v>
      </c>
      <c r="J1135" s="3">
        <v>509.10404999999997</v>
      </c>
      <c r="K1135" s="4">
        <v>0.35000000000000003</v>
      </c>
      <c r="L1135" s="73">
        <v>924.21965999999998</v>
      </c>
    </row>
    <row r="1136" spans="1:12" x14ac:dyDescent="0.35">
      <c r="A1136" s="1" t="s">
        <v>2031</v>
      </c>
      <c r="B1136" t="s">
        <v>2032</v>
      </c>
      <c r="C1136" t="s">
        <v>13</v>
      </c>
      <c r="D1136" t="s">
        <v>14</v>
      </c>
      <c r="E1136">
        <v>1</v>
      </c>
      <c r="F1136" s="2">
        <v>111.15</v>
      </c>
      <c r="G1136" s="3">
        <v>272.08</v>
      </c>
      <c r="H1136" s="3">
        <v>1.1115000000000002</v>
      </c>
      <c r="I1136" s="3">
        <v>5.2240500000000001</v>
      </c>
      <c r="J1136" s="3">
        <v>117.48555000000002</v>
      </c>
      <c r="K1136" s="4">
        <v>0.35</v>
      </c>
      <c r="L1136" s="73">
        <v>213.28146000000001</v>
      </c>
    </row>
    <row r="1137" spans="1:12" x14ac:dyDescent="0.35">
      <c r="A1137" s="1" t="s">
        <v>2033</v>
      </c>
      <c r="B1137" t="s">
        <v>2034</v>
      </c>
      <c r="C1137" t="s">
        <v>13</v>
      </c>
      <c r="D1137" t="s">
        <v>14</v>
      </c>
      <c r="E1137">
        <v>1</v>
      </c>
      <c r="F1137" s="2">
        <v>42</v>
      </c>
      <c r="G1137" s="3">
        <v>87</v>
      </c>
      <c r="H1137" s="3">
        <v>0.42</v>
      </c>
      <c r="I1137" s="3">
        <v>1.974</v>
      </c>
      <c r="J1137" s="3">
        <v>44.393999999999998</v>
      </c>
      <c r="K1137" s="4">
        <v>0.35000000000000003</v>
      </c>
      <c r="L1137" s="73">
        <v>80.59218461538461</v>
      </c>
    </row>
    <row r="1138" spans="1:12" x14ac:dyDescent="0.35">
      <c r="A1138" s="1" t="s">
        <v>2035</v>
      </c>
      <c r="B1138" t="s">
        <v>2036</v>
      </c>
      <c r="C1138" t="s">
        <v>1467</v>
      </c>
      <c r="D1138" t="s">
        <v>1468</v>
      </c>
      <c r="E1138">
        <v>1</v>
      </c>
      <c r="F1138" s="2">
        <v>30.28</v>
      </c>
      <c r="G1138" s="3">
        <v>119.8288</v>
      </c>
      <c r="H1138" s="3">
        <v>0.30280000000000001</v>
      </c>
      <c r="I1138" s="3">
        <v>1.42316</v>
      </c>
      <c r="J1138" s="3">
        <v>32.005960000000002</v>
      </c>
      <c r="K1138" s="4">
        <v>0.35000000000000003</v>
      </c>
      <c r="L1138" s="73">
        <v>58.103127384615391</v>
      </c>
    </row>
    <row r="1139" spans="1:12" x14ac:dyDescent="0.35">
      <c r="A1139" s="1" t="s">
        <v>2037</v>
      </c>
      <c r="B1139" t="s">
        <v>2038</v>
      </c>
      <c r="C1139" t="s">
        <v>13</v>
      </c>
      <c r="D1139" t="s">
        <v>14</v>
      </c>
      <c r="E1139">
        <v>1</v>
      </c>
      <c r="F1139" s="2">
        <v>12.05</v>
      </c>
      <c r="G1139" s="3">
        <v>29.500800000000002</v>
      </c>
      <c r="H1139" s="3">
        <v>0.12050000000000001</v>
      </c>
      <c r="I1139" s="3">
        <v>0.56635000000000002</v>
      </c>
      <c r="J1139" s="3">
        <v>12.73685</v>
      </c>
      <c r="K1139" s="4">
        <v>0.35</v>
      </c>
      <c r="L1139" s="73">
        <v>23.122281538461536</v>
      </c>
    </row>
    <row r="1140" spans="1:12" x14ac:dyDescent="0.35">
      <c r="A1140" s="1" t="s">
        <v>2039</v>
      </c>
      <c r="B1140" t="s">
        <v>2040</v>
      </c>
      <c r="C1140" t="s">
        <v>13</v>
      </c>
      <c r="D1140" t="s">
        <v>14</v>
      </c>
      <c r="E1140">
        <v>1</v>
      </c>
      <c r="F1140" s="2">
        <v>15.45</v>
      </c>
      <c r="G1140" s="3">
        <v>37.822400000000002</v>
      </c>
      <c r="H1140" s="3">
        <v>0.1545</v>
      </c>
      <c r="I1140" s="3">
        <v>0.72614999999999996</v>
      </c>
      <c r="J1140" s="3">
        <v>16.330649999999999</v>
      </c>
      <c r="K1140" s="4">
        <v>0.35</v>
      </c>
      <c r="L1140" s="73">
        <v>29.646410769230766</v>
      </c>
    </row>
    <row r="1141" spans="1:12" x14ac:dyDescent="0.35">
      <c r="A1141" s="1" t="s">
        <v>2041</v>
      </c>
      <c r="B1141" t="s">
        <v>2042</v>
      </c>
      <c r="C1141" t="s">
        <v>13</v>
      </c>
      <c r="D1141" t="s">
        <v>14</v>
      </c>
      <c r="E1141">
        <v>1</v>
      </c>
      <c r="F1141" s="2">
        <v>16.7</v>
      </c>
      <c r="G1141" s="3">
        <v>40.880000000000003</v>
      </c>
      <c r="H1141" s="3">
        <v>0.16700000000000001</v>
      </c>
      <c r="I1141" s="3">
        <v>0.78489999999999993</v>
      </c>
      <c r="J1141" s="3">
        <v>17.651900000000001</v>
      </c>
      <c r="K1141" s="4">
        <v>0.35</v>
      </c>
      <c r="L1141" s="73">
        <v>32.044987692307693</v>
      </c>
    </row>
    <row r="1142" spans="1:12" x14ac:dyDescent="0.35">
      <c r="A1142" s="1" t="s">
        <v>2043</v>
      </c>
      <c r="B1142" t="s">
        <v>2044</v>
      </c>
      <c r="C1142" t="s">
        <v>13</v>
      </c>
      <c r="D1142" t="s">
        <v>14</v>
      </c>
      <c r="E1142">
        <v>1</v>
      </c>
      <c r="F1142" s="2">
        <v>3.95</v>
      </c>
      <c r="G1142" s="3">
        <v>9.6655999999999995</v>
      </c>
      <c r="H1142" s="3">
        <v>3.95E-2</v>
      </c>
      <c r="I1142" s="3">
        <v>0.18565000000000001</v>
      </c>
      <c r="J1142" s="3">
        <v>4.1751500000000004</v>
      </c>
      <c r="K1142" s="4">
        <v>0.35</v>
      </c>
      <c r="L1142" s="73">
        <v>7.5795030769230767</v>
      </c>
    </row>
    <row r="1143" spans="1:12" x14ac:dyDescent="0.35">
      <c r="A1143" s="1" t="s">
        <v>2045</v>
      </c>
      <c r="B1143" t="s">
        <v>2046</v>
      </c>
      <c r="C1143" t="s">
        <v>13</v>
      </c>
      <c r="D1143" t="s">
        <v>14</v>
      </c>
      <c r="E1143">
        <v>1</v>
      </c>
      <c r="F1143" s="2">
        <v>8.8800000000000008</v>
      </c>
      <c r="G1143" s="3">
        <v>21.7392</v>
      </c>
      <c r="H1143" s="3">
        <v>8.8800000000000004E-2</v>
      </c>
      <c r="I1143" s="3">
        <v>0.41736000000000006</v>
      </c>
      <c r="J1143" s="3">
        <v>9.3861600000000021</v>
      </c>
      <c r="K1143" s="4">
        <v>0.35000000000000003</v>
      </c>
      <c r="L1143" s="73">
        <v>17.039490461538467</v>
      </c>
    </row>
    <row r="1144" spans="1:12" x14ac:dyDescent="0.35">
      <c r="A1144" s="1" t="s">
        <v>2047</v>
      </c>
      <c r="B1144" t="s">
        <v>2048</v>
      </c>
      <c r="C1144" t="s">
        <v>1441</v>
      </c>
      <c r="D1144" t="s">
        <v>1442</v>
      </c>
      <c r="E1144">
        <v>1</v>
      </c>
      <c r="F1144" s="2">
        <v>1.1299999999999999</v>
      </c>
      <c r="G1144" s="3">
        <v>2.7664</v>
      </c>
      <c r="H1144" s="3">
        <v>1.1299999999999999E-2</v>
      </c>
      <c r="I1144" s="3">
        <v>5.3109999999999997E-2</v>
      </c>
      <c r="J1144" s="3">
        <v>1.19441</v>
      </c>
      <c r="K1144" s="4">
        <v>0.35</v>
      </c>
      <c r="L1144" s="73">
        <v>2.1683135384615384</v>
      </c>
    </row>
    <row r="1145" spans="1:12" x14ac:dyDescent="0.35">
      <c r="A1145" s="1" t="s">
        <v>2049</v>
      </c>
      <c r="B1145" t="s">
        <v>2050</v>
      </c>
      <c r="C1145" t="s">
        <v>1441</v>
      </c>
      <c r="D1145" t="s">
        <v>1442</v>
      </c>
      <c r="E1145">
        <v>1</v>
      </c>
      <c r="F1145" s="2">
        <v>1.69</v>
      </c>
      <c r="G1145" s="3">
        <v>4.1327999999999996</v>
      </c>
      <c r="H1145" s="3">
        <v>1.6899999999999998E-2</v>
      </c>
      <c r="I1145" s="3">
        <v>7.9430000000000001E-2</v>
      </c>
      <c r="J1145" s="3">
        <v>1.78633</v>
      </c>
      <c r="K1145" s="4">
        <v>0.35</v>
      </c>
      <c r="L1145" s="73">
        <v>3.2428759999999999</v>
      </c>
    </row>
    <row r="1146" spans="1:12" x14ac:dyDescent="0.35">
      <c r="A1146" s="1" t="s">
        <v>2051</v>
      </c>
      <c r="B1146" t="s">
        <v>2052</v>
      </c>
      <c r="C1146" t="s">
        <v>1467</v>
      </c>
      <c r="D1146" t="s">
        <v>1468</v>
      </c>
      <c r="E1146">
        <v>1</v>
      </c>
      <c r="F1146" s="2">
        <v>180.02</v>
      </c>
      <c r="G1146" s="3">
        <v>712.39840000000004</v>
      </c>
      <c r="H1146" s="3">
        <v>1.8002000000000002</v>
      </c>
      <c r="I1146" s="3">
        <v>8.4609400000000008</v>
      </c>
      <c r="J1146" s="3">
        <v>190.28113999999999</v>
      </c>
      <c r="K1146" s="4">
        <v>0.34999999999999992</v>
      </c>
      <c r="L1146" s="73">
        <v>345.43345415384613</v>
      </c>
    </row>
    <row r="1147" spans="1:12" x14ac:dyDescent="0.35">
      <c r="A1147" s="1" t="s">
        <v>2053</v>
      </c>
      <c r="B1147" t="s">
        <v>2054</v>
      </c>
      <c r="C1147" t="s">
        <v>34</v>
      </c>
      <c r="D1147" t="s">
        <v>35</v>
      </c>
      <c r="E1147">
        <v>1</v>
      </c>
      <c r="F1147" s="2">
        <v>148.75</v>
      </c>
      <c r="G1147" s="3">
        <v>364.11200000000002</v>
      </c>
      <c r="H1147" s="3">
        <v>1.4875</v>
      </c>
      <c r="I1147" s="3">
        <v>6.99125</v>
      </c>
      <c r="J1147" s="3">
        <v>157.22875000000002</v>
      </c>
      <c r="K1147" s="4">
        <v>0.35000000000000003</v>
      </c>
      <c r="L1147" s="73">
        <v>285.43065384615386</v>
      </c>
    </row>
    <row r="1148" spans="1:12" x14ac:dyDescent="0.35">
      <c r="A1148" s="1" t="s">
        <v>2055</v>
      </c>
      <c r="B1148" t="s">
        <v>2056</v>
      </c>
      <c r="C1148" t="s">
        <v>13</v>
      </c>
      <c r="D1148" t="s">
        <v>14</v>
      </c>
      <c r="E1148">
        <v>1</v>
      </c>
      <c r="F1148" s="2">
        <v>452.2</v>
      </c>
      <c r="G1148" s="3">
        <v>1106.9072000000001</v>
      </c>
      <c r="H1148" s="3">
        <v>4.5220000000000002</v>
      </c>
      <c r="I1148" s="3">
        <v>21.253399999999999</v>
      </c>
      <c r="J1148" s="3">
        <v>477.97539999999998</v>
      </c>
      <c r="K1148" s="4">
        <v>0.35</v>
      </c>
      <c r="L1148" s="73">
        <v>867.70918769230764</v>
      </c>
    </row>
    <row r="1149" spans="1:12" x14ac:dyDescent="0.35">
      <c r="A1149" s="1" t="s">
        <v>2057</v>
      </c>
      <c r="B1149" t="s">
        <v>2058</v>
      </c>
      <c r="C1149" t="s">
        <v>13</v>
      </c>
      <c r="D1149" t="s">
        <v>14</v>
      </c>
      <c r="E1149">
        <v>1</v>
      </c>
      <c r="F1149" s="2">
        <v>1304.0999999999999</v>
      </c>
      <c r="G1149" s="3">
        <v>3192.2240000000002</v>
      </c>
      <c r="H1149" s="3">
        <v>13.040999999999999</v>
      </c>
      <c r="I1149" s="3">
        <v>61.292699999999996</v>
      </c>
      <c r="J1149" s="3">
        <v>1378.4336999999998</v>
      </c>
      <c r="K1149" s="4">
        <v>0.35000000000000003</v>
      </c>
      <c r="L1149" s="73">
        <v>2502.3873323076923</v>
      </c>
    </row>
    <row r="1150" spans="1:12" x14ac:dyDescent="0.35">
      <c r="A1150" s="1" t="s">
        <v>2059</v>
      </c>
      <c r="B1150" t="s">
        <v>2060</v>
      </c>
      <c r="C1150" t="s">
        <v>1467</v>
      </c>
      <c r="D1150" t="s">
        <v>1468</v>
      </c>
      <c r="E1150">
        <v>1</v>
      </c>
      <c r="F1150" s="2">
        <v>82.7</v>
      </c>
      <c r="G1150" s="3">
        <v>171</v>
      </c>
      <c r="H1150" s="3">
        <v>0.82700000000000007</v>
      </c>
      <c r="I1150" s="3">
        <v>3.8869000000000002</v>
      </c>
      <c r="J1150" s="3">
        <v>87.413899999999998</v>
      </c>
      <c r="K1150" s="4">
        <v>0.35</v>
      </c>
      <c r="L1150" s="73">
        <v>158.68984923076923</v>
      </c>
    </row>
    <row r="1151" spans="1:12" x14ac:dyDescent="0.35">
      <c r="A1151" s="1" t="s">
        <v>2061</v>
      </c>
      <c r="B1151" t="s">
        <v>2062</v>
      </c>
      <c r="C1151" t="s">
        <v>1467</v>
      </c>
      <c r="D1151" t="s">
        <v>1468</v>
      </c>
      <c r="E1151">
        <v>1</v>
      </c>
      <c r="F1151" s="2">
        <v>11.71</v>
      </c>
      <c r="G1151" s="3">
        <v>25</v>
      </c>
      <c r="H1151" s="3">
        <v>0.11710000000000001</v>
      </c>
      <c r="I1151" s="3">
        <v>0.55037000000000003</v>
      </c>
      <c r="J1151" s="3">
        <v>12.377470000000002</v>
      </c>
      <c r="K1151" s="4">
        <v>0.35</v>
      </c>
      <c r="L1151" s="73">
        <v>22.46986861538462</v>
      </c>
    </row>
    <row r="1152" spans="1:12" x14ac:dyDescent="0.35">
      <c r="A1152" s="1" t="s">
        <v>2063</v>
      </c>
      <c r="B1152" t="s">
        <v>2064</v>
      </c>
      <c r="C1152" t="s">
        <v>13</v>
      </c>
      <c r="D1152" t="s">
        <v>14</v>
      </c>
      <c r="E1152">
        <v>1</v>
      </c>
      <c r="F1152" s="2">
        <v>3148.75</v>
      </c>
      <c r="G1152" s="3">
        <v>7707.616</v>
      </c>
      <c r="H1152" s="3">
        <v>31.487500000000001</v>
      </c>
      <c r="I1152" s="3">
        <v>147.99125000000001</v>
      </c>
      <c r="J1152" s="3">
        <v>3328.2287500000002</v>
      </c>
      <c r="K1152" s="4">
        <v>0.35</v>
      </c>
      <c r="L1152" s="73">
        <v>6042.0152692307693</v>
      </c>
    </row>
    <row r="1153" spans="1:12" x14ac:dyDescent="0.35">
      <c r="A1153" s="1" t="s">
        <v>2065</v>
      </c>
      <c r="B1153" t="s">
        <v>2066</v>
      </c>
      <c r="C1153" t="s">
        <v>13</v>
      </c>
      <c r="D1153" t="s">
        <v>14</v>
      </c>
      <c r="E1153">
        <v>1</v>
      </c>
      <c r="F1153" s="2">
        <v>306.25</v>
      </c>
      <c r="G1153" s="3">
        <v>749.64959999999996</v>
      </c>
      <c r="H1153" s="3">
        <v>3.0625</v>
      </c>
      <c r="I1153" s="3">
        <v>14.393750000000001</v>
      </c>
      <c r="J1153" s="3">
        <v>323.70625000000001</v>
      </c>
      <c r="K1153" s="4">
        <v>0.34999999999999992</v>
      </c>
      <c r="L1153" s="73">
        <v>587.65134615384613</v>
      </c>
    </row>
    <row r="1154" spans="1:12" x14ac:dyDescent="0.35">
      <c r="A1154" s="1" t="s">
        <v>2067</v>
      </c>
      <c r="B1154" t="s">
        <v>2068</v>
      </c>
      <c r="C1154" t="s">
        <v>13</v>
      </c>
      <c r="D1154" t="s">
        <v>14</v>
      </c>
      <c r="E1154">
        <v>1</v>
      </c>
      <c r="F1154" s="2">
        <v>1446.25</v>
      </c>
      <c r="G1154" s="3">
        <v>3540.1855999999998</v>
      </c>
      <c r="H1154" s="3">
        <v>14.4625</v>
      </c>
      <c r="I1154" s="3">
        <v>67.973749999999995</v>
      </c>
      <c r="J1154" s="3">
        <v>1528.6862500000002</v>
      </c>
      <c r="K1154" s="4">
        <v>0.35</v>
      </c>
      <c r="L1154" s="73">
        <v>2775.1535000000003</v>
      </c>
    </row>
    <row r="1155" spans="1:12" x14ac:dyDescent="0.35">
      <c r="A1155" s="1" t="s">
        <v>2069</v>
      </c>
      <c r="B1155" t="s">
        <v>2070</v>
      </c>
      <c r="C1155" t="s">
        <v>13</v>
      </c>
      <c r="D1155" t="s">
        <v>14</v>
      </c>
      <c r="E1155">
        <v>1</v>
      </c>
      <c r="F1155" s="2">
        <v>200</v>
      </c>
      <c r="G1155" s="3">
        <v>489.56319999999999</v>
      </c>
      <c r="H1155" s="3">
        <v>2</v>
      </c>
      <c r="I1155" s="3">
        <v>9.4</v>
      </c>
      <c r="J1155" s="3">
        <v>211.4</v>
      </c>
      <c r="K1155" s="4">
        <v>0.35</v>
      </c>
      <c r="L1155" s="73">
        <v>383.77230769230766</v>
      </c>
    </row>
    <row r="1156" spans="1:12" x14ac:dyDescent="0.35">
      <c r="A1156" s="1" t="s">
        <v>2071</v>
      </c>
      <c r="B1156" t="s">
        <v>2072</v>
      </c>
      <c r="C1156" t="s">
        <v>13</v>
      </c>
      <c r="D1156" t="s">
        <v>14</v>
      </c>
      <c r="E1156">
        <v>1</v>
      </c>
      <c r="F1156" s="2">
        <v>66</v>
      </c>
      <c r="G1156" s="3">
        <v>161.56</v>
      </c>
      <c r="H1156" s="3">
        <v>0.66</v>
      </c>
      <c r="I1156" s="3">
        <v>3.1019999999999999</v>
      </c>
      <c r="J1156" s="3">
        <v>69.762</v>
      </c>
      <c r="K1156" s="4">
        <v>0.35</v>
      </c>
      <c r="L1156" s="73">
        <v>126.64486153846153</v>
      </c>
    </row>
    <row r="1157" spans="1:12" x14ac:dyDescent="0.35">
      <c r="A1157" s="1" t="s">
        <v>2073</v>
      </c>
      <c r="B1157" t="s">
        <v>2074</v>
      </c>
      <c r="C1157" t="s">
        <v>34</v>
      </c>
      <c r="D1157" t="s">
        <v>35</v>
      </c>
      <c r="E1157">
        <v>1</v>
      </c>
      <c r="F1157" s="2">
        <v>11.15</v>
      </c>
      <c r="G1157" s="3">
        <v>23</v>
      </c>
      <c r="H1157" s="3">
        <v>0.1115</v>
      </c>
      <c r="I1157" s="3">
        <v>0.52405000000000002</v>
      </c>
      <c r="J1157" s="3">
        <v>11.785550000000001</v>
      </c>
      <c r="K1157" s="4">
        <v>0.35000000000000003</v>
      </c>
      <c r="L1157" s="73">
        <v>21.395306153846157</v>
      </c>
    </row>
    <row r="1158" spans="1:12" x14ac:dyDescent="0.35">
      <c r="A1158" s="1" t="s">
        <v>2075</v>
      </c>
      <c r="B1158" t="s">
        <v>2076</v>
      </c>
      <c r="C1158" t="s">
        <v>13</v>
      </c>
      <c r="D1158" t="s">
        <v>14</v>
      </c>
      <c r="E1158">
        <v>1</v>
      </c>
      <c r="F1158" s="2">
        <v>1527.4</v>
      </c>
      <c r="G1158" s="3">
        <v>3226.4960000000001</v>
      </c>
      <c r="H1158" s="3">
        <v>15.274000000000001</v>
      </c>
      <c r="I1158" s="3">
        <v>71.787800000000004</v>
      </c>
      <c r="J1158" s="3">
        <v>1614.4618</v>
      </c>
      <c r="K1158" s="4">
        <v>0.35000000000000003</v>
      </c>
      <c r="L1158" s="73">
        <v>2930.8691138461541</v>
      </c>
    </row>
    <row r="1159" spans="1:12" x14ac:dyDescent="0.35">
      <c r="A1159" s="1" t="s">
        <v>2077</v>
      </c>
      <c r="B1159" t="s">
        <v>2078</v>
      </c>
      <c r="C1159" t="s">
        <v>13</v>
      </c>
      <c r="D1159" t="s">
        <v>14</v>
      </c>
      <c r="E1159">
        <v>1</v>
      </c>
      <c r="F1159" s="2">
        <v>2459.8000000000002</v>
      </c>
      <c r="G1159" s="3">
        <v>5190.1472000000003</v>
      </c>
      <c r="H1159" s="3">
        <v>24.598000000000003</v>
      </c>
      <c r="I1159" s="3">
        <v>115.61060000000001</v>
      </c>
      <c r="J1159" s="3">
        <v>2600.0086000000001</v>
      </c>
      <c r="K1159" s="4">
        <v>0.34999999999999992</v>
      </c>
      <c r="L1159" s="73">
        <v>4720.0156123076922</v>
      </c>
    </row>
    <row r="1160" spans="1:12" x14ac:dyDescent="0.35">
      <c r="A1160" s="1" t="s">
        <v>2079</v>
      </c>
      <c r="B1160" t="s">
        <v>2080</v>
      </c>
      <c r="C1160" t="s">
        <v>13</v>
      </c>
      <c r="D1160" t="s">
        <v>14</v>
      </c>
      <c r="E1160">
        <v>1</v>
      </c>
      <c r="F1160" s="2">
        <v>3242.4</v>
      </c>
      <c r="G1160" s="3">
        <v>6841.9456</v>
      </c>
      <c r="H1160" s="3">
        <v>32.423999999999999</v>
      </c>
      <c r="I1160" s="3">
        <v>152.39279999999999</v>
      </c>
      <c r="J1160" s="3">
        <v>3427.2168000000001</v>
      </c>
      <c r="K1160" s="4">
        <v>0.35</v>
      </c>
      <c r="L1160" s="73">
        <v>6221.7166523076921</v>
      </c>
    </row>
    <row r="1161" spans="1:12" x14ac:dyDescent="0.35">
      <c r="A1161" s="1" t="s">
        <v>2081</v>
      </c>
      <c r="B1161" t="s">
        <v>2082</v>
      </c>
      <c r="C1161" t="s">
        <v>1467</v>
      </c>
      <c r="D1161" t="s">
        <v>1468</v>
      </c>
      <c r="E1161">
        <v>1</v>
      </c>
      <c r="F1161" s="2">
        <v>1.1399999999999999</v>
      </c>
      <c r="G1161" s="3">
        <v>3</v>
      </c>
      <c r="H1161" s="3">
        <v>1.1399999999999999E-2</v>
      </c>
      <c r="I1161" s="3">
        <v>5.3579999999999996E-2</v>
      </c>
      <c r="J1161" s="3">
        <v>1.2049799999999999</v>
      </c>
      <c r="K1161" s="4">
        <v>0.35</v>
      </c>
      <c r="L1161" s="73">
        <v>2.1875021538461534</v>
      </c>
    </row>
    <row r="1162" spans="1:12" x14ac:dyDescent="0.35">
      <c r="A1162" s="1" t="s">
        <v>2083</v>
      </c>
      <c r="B1162" t="s">
        <v>2084</v>
      </c>
      <c r="C1162" t="s">
        <v>17</v>
      </c>
      <c r="D1162" t="s">
        <v>18</v>
      </c>
      <c r="E1162">
        <v>1</v>
      </c>
      <c r="F1162" s="2">
        <v>21</v>
      </c>
      <c r="G1162" s="3">
        <v>51.408000000000001</v>
      </c>
      <c r="H1162" s="3">
        <v>0.21</v>
      </c>
      <c r="I1162" s="3">
        <v>0.98699999999999999</v>
      </c>
      <c r="J1162" s="3">
        <v>22.196999999999999</v>
      </c>
      <c r="K1162" s="4">
        <v>0.35000000000000003</v>
      </c>
      <c r="L1162" s="73">
        <v>40.296092307692305</v>
      </c>
    </row>
    <row r="1163" spans="1:12" x14ac:dyDescent="0.35">
      <c r="A1163" s="1" t="s">
        <v>2085</v>
      </c>
      <c r="B1163" t="s">
        <v>2086</v>
      </c>
      <c r="C1163" t="s">
        <v>17</v>
      </c>
      <c r="D1163" t="s">
        <v>18</v>
      </c>
      <c r="E1163">
        <v>1</v>
      </c>
      <c r="F1163" s="2">
        <v>42</v>
      </c>
      <c r="G1163" s="3">
        <v>102.8048</v>
      </c>
      <c r="H1163" s="3">
        <v>0.42</v>
      </c>
      <c r="I1163" s="3">
        <v>1.974</v>
      </c>
      <c r="J1163" s="3">
        <v>44.393999999999998</v>
      </c>
      <c r="K1163" s="4">
        <v>0.35000000000000003</v>
      </c>
      <c r="L1163" s="73">
        <v>80.59218461538461</v>
      </c>
    </row>
    <row r="1164" spans="1:12" x14ac:dyDescent="0.35">
      <c r="A1164" s="1" t="s">
        <v>2087</v>
      </c>
      <c r="B1164" t="s">
        <v>2088</v>
      </c>
      <c r="C1164" t="s">
        <v>17</v>
      </c>
      <c r="D1164" t="s">
        <v>18</v>
      </c>
      <c r="E1164">
        <v>1</v>
      </c>
      <c r="F1164" s="2">
        <v>2.5</v>
      </c>
      <c r="G1164" s="3">
        <v>6.1151999999999997</v>
      </c>
      <c r="H1164" s="3">
        <v>2.5000000000000001E-2</v>
      </c>
      <c r="I1164" s="3">
        <v>0.11749999999999999</v>
      </c>
      <c r="J1164" s="3">
        <v>2.6425000000000001</v>
      </c>
      <c r="K1164" s="4">
        <v>0.34999999999999992</v>
      </c>
      <c r="L1164" s="73">
        <v>4.7971538461538454</v>
      </c>
    </row>
    <row r="1165" spans="1:12" x14ac:dyDescent="0.35">
      <c r="A1165" s="1" t="s">
        <v>2089</v>
      </c>
      <c r="B1165" t="s">
        <v>2090</v>
      </c>
      <c r="C1165" t="s">
        <v>17</v>
      </c>
      <c r="D1165" t="s">
        <v>18</v>
      </c>
      <c r="E1165">
        <v>1</v>
      </c>
      <c r="F1165" s="2">
        <v>12</v>
      </c>
      <c r="G1165" s="3">
        <v>29.377600000000001</v>
      </c>
      <c r="H1165" s="3">
        <v>0.12</v>
      </c>
      <c r="I1165" s="3">
        <v>0.56400000000000006</v>
      </c>
      <c r="J1165" s="3">
        <v>12.683999999999999</v>
      </c>
      <c r="K1165" s="4">
        <v>0.35</v>
      </c>
      <c r="L1165" s="73">
        <v>23.026338461538462</v>
      </c>
    </row>
    <row r="1166" spans="1:12" x14ac:dyDescent="0.35">
      <c r="A1166" s="1" t="s">
        <v>2091</v>
      </c>
      <c r="B1166" t="s">
        <v>2092</v>
      </c>
      <c r="C1166" t="s">
        <v>17</v>
      </c>
      <c r="D1166" t="s">
        <v>18</v>
      </c>
      <c r="E1166">
        <v>1</v>
      </c>
      <c r="F1166" s="2">
        <v>12</v>
      </c>
      <c r="G1166" s="3">
        <v>29.377600000000001</v>
      </c>
      <c r="H1166" s="3">
        <v>0.12</v>
      </c>
      <c r="I1166" s="3">
        <v>0.56400000000000006</v>
      </c>
      <c r="J1166" s="3">
        <v>12.683999999999999</v>
      </c>
      <c r="K1166" s="4">
        <v>0.35</v>
      </c>
      <c r="L1166" s="73">
        <v>23.026338461538462</v>
      </c>
    </row>
    <row r="1167" spans="1:12" x14ac:dyDescent="0.35">
      <c r="A1167" s="1" t="s">
        <v>2093</v>
      </c>
      <c r="B1167" t="s">
        <v>2094</v>
      </c>
      <c r="C1167" t="s">
        <v>17</v>
      </c>
      <c r="D1167" t="s">
        <v>18</v>
      </c>
      <c r="E1167">
        <v>1</v>
      </c>
      <c r="F1167" s="2">
        <v>12</v>
      </c>
      <c r="G1167" s="3">
        <v>29.377600000000001</v>
      </c>
      <c r="H1167" s="3">
        <v>0.12</v>
      </c>
      <c r="I1167" s="3">
        <v>0.56400000000000006</v>
      </c>
      <c r="J1167" s="3">
        <v>12.683999999999999</v>
      </c>
      <c r="K1167" s="4">
        <v>0.35</v>
      </c>
      <c r="L1167" s="73">
        <v>23.026338461538462</v>
      </c>
    </row>
    <row r="1168" spans="1:12" x14ac:dyDescent="0.35">
      <c r="A1168" s="1" t="s">
        <v>2095</v>
      </c>
      <c r="B1168" t="s">
        <v>2096</v>
      </c>
      <c r="C1168" t="s">
        <v>17</v>
      </c>
      <c r="D1168" t="s">
        <v>18</v>
      </c>
      <c r="E1168">
        <v>1</v>
      </c>
      <c r="F1168" s="2">
        <v>12</v>
      </c>
      <c r="G1168" s="3">
        <v>29.377600000000001</v>
      </c>
      <c r="H1168" s="3">
        <v>0.12</v>
      </c>
      <c r="I1168" s="3">
        <v>0.56400000000000006</v>
      </c>
      <c r="J1168" s="3">
        <v>12.683999999999999</v>
      </c>
      <c r="K1168" s="4">
        <v>0.35</v>
      </c>
      <c r="L1168" s="73">
        <v>23.026338461538462</v>
      </c>
    </row>
    <row r="1169" spans="1:12" x14ac:dyDescent="0.35">
      <c r="A1169" s="1" t="s">
        <v>2097</v>
      </c>
      <c r="B1169" t="s">
        <v>2098</v>
      </c>
      <c r="C1169" t="s">
        <v>17</v>
      </c>
      <c r="D1169" t="s">
        <v>18</v>
      </c>
      <c r="E1169">
        <v>1</v>
      </c>
      <c r="F1169" s="2">
        <v>19.96</v>
      </c>
      <c r="G1169" s="3">
        <v>48.854399999999998</v>
      </c>
      <c r="H1169" s="3">
        <v>0.1996</v>
      </c>
      <c r="I1169" s="3">
        <v>0.93812000000000006</v>
      </c>
      <c r="J1169" s="3">
        <v>21.097720000000002</v>
      </c>
      <c r="K1169" s="4">
        <v>0.35000000000000003</v>
      </c>
      <c r="L1169" s="73">
        <v>38.300476307692314</v>
      </c>
    </row>
    <row r="1170" spans="1:12" x14ac:dyDescent="0.35">
      <c r="A1170" s="1" t="s">
        <v>2099</v>
      </c>
      <c r="B1170" t="s">
        <v>2100</v>
      </c>
      <c r="C1170" t="s">
        <v>34</v>
      </c>
      <c r="D1170" t="s">
        <v>35</v>
      </c>
      <c r="E1170">
        <v>1</v>
      </c>
      <c r="F1170" s="2">
        <v>29.87</v>
      </c>
      <c r="G1170" s="3">
        <v>62</v>
      </c>
      <c r="H1170" s="3">
        <v>0.29870000000000002</v>
      </c>
      <c r="I1170" s="3">
        <v>1.4038900000000001</v>
      </c>
      <c r="J1170" s="3">
        <v>31.572590000000002</v>
      </c>
      <c r="K1170" s="4">
        <v>0.35000000000000003</v>
      </c>
      <c r="L1170" s="73">
        <v>57.316394153846161</v>
      </c>
    </row>
    <row r="1171" spans="1:12" x14ac:dyDescent="0.35">
      <c r="A1171" s="1" t="s">
        <v>2101</v>
      </c>
      <c r="B1171" t="s">
        <v>2102</v>
      </c>
      <c r="C1171" t="s">
        <v>17</v>
      </c>
      <c r="D1171" t="s">
        <v>18</v>
      </c>
      <c r="E1171">
        <v>1</v>
      </c>
      <c r="F1171" s="2">
        <v>57</v>
      </c>
      <c r="G1171" s="3">
        <v>139.52959999999999</v>
      </c>
      <c r="H1171" s="3">
        <v>0.57000000000000006</v>
      </c>
      <c r="I1171" s="3">
        <v>2.6789999999999998</v>
      </c>
      <c r="J1171" s="3">
        <v>60.249000000000002</v>
      </c>
      <c r="K1171" s="4">
        <v>0.35</v>
      </c>
      <c r="L1171" s="73">
        <v>109.37510769230769</v>
      </c>
    </row>
    <row r="1172" spans="1:12" x14ac:dyDescent="0.35">
      <c r="A1172" s="1" t="s">
        <v>2103</v>
      </c>
      <c r="B1172" t="s">
        <v>2104</v>
      </c>
      <c r="C1172" t="s">
        <v>17</v>
      </c>
      <c r="D1172" t="s">
        <v>18</v>
      </c>
      <c r="E1172">
        <v>1</v>
      </c>
      <c r="F1172" s="2">
        <v>195</v>
      </c>
      <c r="G1172" s="3">
        <v>477.33280000000002</v>
      </c>
      <c r="H1172" s="3">
        <v>1.95</v>
      </c>
      <c r="I1172" s="3">
        <v>9.1649999999999991</v>
      </c>
      <c r="J1172" s="3">
        <v>206.11499999999998</v>
      </c>
      <c r="K1172" s="4">
        <v>0.35</v>
      </c>
      <c r="L1172" s="73">
        <v>374.17799999999994</v>
      </c>
    </row>
    <row r="1173" spans="1:12" x14ac:dyDescent="0.35">
      <c r="A1173" s="1" t="s">
        <v>2105</v>
      </c>
      <c r="B1173" t="s">
        <v>2106</v>
      </c>
      <c r="C1173" t="s">
        <v>17</v>
      </c>
      <c r="D1173" t="s">
        <v>18</v>
      </c>
      <c r="E1173">
        <v>1</v>
      </c>
      <c r="F1173" s="2">
        <v>20</v>
      </c>
      <c r="G1173" s="3">
        <v>48.955199999999998</v>
      </c>
      <c r="H1173" s="3">
        <v>0.2</v>
      </c>
      <c r="I1173" s="3">
        <v>0.94</v>
      </c>
      <c r="J1173" s="3">
        <v>21.14</v>
      </c>
      <c r="K1173" s="4">
        <v>0.34999999999999992</v>
      </c>
      <c r="L1173" s="73">
        <v>38.377230769230763</v>
      </c>
    </row>
    <row r="1174" spans="1:12" x14ac:dyDescent="0.35">
      <c r="A1174" s="1" t="s">
        <v>2107</v>
      </c>
      <c r="B1174" t="s">
        <v>2108</v>
      </c>
      <c r="C1174" t="s">
        <v>17</v>
      </c>
      <c r="D1174" t="s">
        <v>18</v>
      </c>
      <c r="E1174">
        <v>1</v>
      </c>
      <c r="F1174" s="2">
        <v>20</v>
      </c>
      <c r="G1174" s="3">
        <v>48.955199999999998</v>
      </c>
      <c r="H1174" s="3">
        <v>0.2</v>
      </c>
      <c r="I1174" s="3">
        <v>0.94</v>
      </c>
      <c r="J1174" s="3">
        <v>21.14</v>
      </c>
      <c r="K1174" s="4">
        <v>0.34999999999999992</v>
      </c>
      <c r="L1174" s="73">
        <v>38.377230769230763</v>
      </c>
    </row>
    <row r="1175" spans="1:12" x14ac:dyDescent="0.35">
      <c r="A1175" s="1" t="s">
        <v>2109</v>
      </c>
      <c r="B1175" t="s">
        <v>2110</v>
      </c>
      <c r="C1175" t="s">
        <v>13</v>
      </c>
      <c r="D1175" t="s">
        <v>14</v>
      </c>
      <c r="E1175">
        <v>1</v>
      </c>
      <c r="F1175" s="2">
        <v>974.38</v>
      </c>
      <c r="G1175" s="3">
        <v>2010</v>
      </c>
      <c r="H1175" s="3">
        <v>9.7438000000000002</v>
      </c>
      <c r="I1175" s="3">
        <v>45.795859999999998</v>
      </c>
      <c r="J1175" s="3">
        <v>1029.91966</v>
      </c>
      <c r="K1175" s="4">
        <v>0.35</v>
      </c>
      <c r="L1175" s="73">
        <v>1869.7003058461539</v>
      </c>
    </row>
    <row r="1176" spans="1:12" x14ac:dyDescent="0.35">
      <c r="A1176" s="1" t="s">
        <v>2111</v>
      </c>
      <c r="B1176" t="s">
        <v>2112</v>
      </c>
      <c r="C1176" t="s">
        <v>13</v>
      </c>
      <c r="D1176" t="s">
        <v>14</v>
      </c>
      <c r="E1176">
        <v>1</v>
      </c>
      <c r="F1176" s="2">
        <v>1768.13</v>
      </c>
      <c r="G1176" s="3">
        <v>3646</v>
      </c>
      <c r="H1176" s="3">
        <v>17.6813</v>
      </c>
      <c r="I1176" s="3">
        <v>83.10211000000001</v>
      </c>
      <c r="J1176" s="3">
        <v>1868.9134100000001</v>
      </c>
      <c r="K1176" s="4">
        <v>0.35</v>
      </c>
      <c r="L1176" s="73">
        <v>3392.796652</v>
      </c>
    </row>
    <row r="1177" spans="1:12" x14ac:dyDescent="0.35">
      <c r="A1177" s="1" t="s">
        <v>2113</v>
      </c>
      <c r="B1177" t="s">
        <v>2114</v>
      </c>
      <c r="C1177" t="s">
        <v>13</v>
      </c>
      <c r="D1177" t="s">
        <v>14</v>
      </c>
      <c r="E1177">
        <v>1</v>
      </c>
      <c r="F1177" s="2">
        <v>1946.25</v>
      </c>
      <c r="G1177" s="3">
        <v>4013</v>
      </c>
      <c r="H1177" s="3">
        <v>19.462500000000002</v>
      </c>
      <c r="I1177" s="3">
        <v>91.473749999999995</v>
      </c>
      <c r="J1177" s="3">
        <v>2057.1862500000002</v>
      </c>
      <c r="K1177" s="4">
        <v>0.34999999999999992</v>
      </c>
      <c r="L1177" s="73">
        <v>3734.5842692307692</v>
      </c>
    </row>
    <row r="1178" spans="1:12" x14ac:dyDescent="0.35">
      <c r="A1178" s="1" t="s">
        <v>2115</v>
      </c>
      <c r="B1178" t="s">
        <v>2116</v>
      </c>
      <c r="C1178" t="s">
        <v>13</v>
      </c>
      <c r="D1178" t="s">
        <v>14</v>
      </c>
      <c r="E1178">
        <v>1</v>
      </c>
      <c r="F1178" s="2">
        <v>686.88</v>
      </c>
      <c r="G1178" s="3">
        <v>1417</v>
      </c>
      <c r="H1178" s="3">
        <v>6.8688000000000002</v>
      </c>
      <c r="I1178" s="3">
        <v>32.283360000000002</v>
      </c>
      <c r="J1178" s="3">
        <v>726.03215999999998</v>
      </c>
      <c r="K1178" s="4">
        <v>0.34999999999999992</v>
      </c>
      <c r="L1178" s="73">
        <v>1318.0276135384613</v>
      </c>
    </row>
    <row r="1179" spans="1:12" x14ac:dyDescent="0.35">
      <c r="A1179" s="1" t="s">
        <v>2117</v>
      </c>
      <c r="B1179" t="s">
        <v>2118</v>
      </c>
      <c r="C1179" t="s">
        <v>21</v>
      </c>
      <c r="D1179" t="s">
        <v>22</v>
      </c>
      <c r="E1179">
        <v>1</v>
      </c>
      <c r="F1179" s="2">
        <v>50.27</v>
      </c>
      <c r="G1179" s="3">
        <v>131.3648</v>
      </c>
      <c r="H1179" s="3">
        <v>0.50270000000000004</v>
      </c>
      <c r="I1179" s="3">
        <v>2.3626900000000002</v>
      </c>
      <c r="J1179" s="3">
        <v>53.135390000000001</v>
      </c>
      <c r="K1179" s="4">
        <v>0.35000000000000003</v>
      </c>
      <c r="L1179" s="73">
        <v>96.461169538461547</v>
      </c>
    </row>
    <row r="1180" spans="1:12" x14ac:dyDescent="0.35">
      <c r="A1180" s="1" t="s">
        <v>2119</v>
      </c>
      <c r="B1180" t="s">
        <v>2120</v>
      </c>
      <c r="C1180" t="s">
        <v>21</v>
      </c>
      <c r="D1180" t="s">
        <v>22</v>
      </c>
      <c r="E1180">
        <v>1</v>
      </c>
      <c r="F1180" s="2">
        <v>140</v>
      </c>
      <c r="G1180" s="3">
        <v>305.98</v>
      </c>
      <c r="H1180" s="3">
        <v>1.4000000000000001</v>
      </c>
      <c r="I1180" s="3">
        <v>6.58</v>
      </c>
      <c r="J1180" s="3">
        <v>147.98000000000002</v>
      </c>
      <c r="K1180" s="4">
        <v>0.34999999999999992</v>
      </c>
      <c r="L1180" s="73">
        <v>268.64061538461539</v>
      </c>
    </row>
    <row r="1181" spans="1:12" x14ac:dyDescent="0.35">
      <c r="A1181" s="1" t="s">
        <v>2121</v>
      </c>
      <c r="B1181" t="s">
        <v>2122</v>
      </c>
      <c r="C1181" t="s">
        <v>1467</v>
      </c>
      <c r="D1181" t="s">
        <v>1468</v>
      </c>
      <c r="E1181">
        <v>1</v>
      </c>
      <c r="F1181" s="2">
        <v>25.6</v>
      </c>
      <c r="G1181" s="3">
        <v>101.304</v>
      </c>
      <c r="H1181" s="3">
        <v>0.25600000000000001</v>
      </c>
      <c r="I1181" s="3">
        <v>1.2032</v>
      </c>
      <c r="J1181" s="3">
        <v>27.059200000000001</v>
      </c>
      <c r="K1181" s="4">
        <v>0.34999999999999992</v>
      </c>
      <c r="L1181" s="73">
        <v>49.122855384615384</v>
      </c>
    </row>
    <row r="1182" spans="1:12" x14ac:dyDescent="0.35">
      <c r="A1182" s="1" t="s">
        <v>2123</v>
      </c>
      <c r="B1182" t="s">
        <v>2124</v>
      </c>
      <c r="C1182" t="s">
        <v>17</v>
      </c>
      <c r="D1182" t="s">
        <v>18</v>
      </c>
      <c r="E1182">
        <v>1</v>
      </c>
      <c r="F1182" s="2">
        <v>369</v>
      </c>
      <c r="G1182" s="3">
        <v>1460.26</v>
      </c>
      <c r="H1182" s="3">
        <v>3.69</v>
      </c>
      <c r="I1182" s="3">
        <v>17.343</v>
      </c>
      <c r="J1182" s="3">
        <v>390.03300000000002</v>
      </c>
      <c r="K1182" s="4">
        <v>0.35</v>
      </c>
      <c r="L1182" s="73">
        <v>708.05990769230766</v>
      </c>
    </row>
    <row r="1183" spans="1:12" x14ac:dyDescent="0.35">
      <c r="A1183" s="1" t="s">
        <v>2125</v>
      </c>
      <c r="B1183" t="s">
        <v>2126</v>
      </c>
      <c r="C1183" t="s">
        <v>17</v>
      </c>
      <c r="D1183" t="s">
        <v>18</v>
      </c>
      <c r="E1183">
        <v>1</v>
      </c>
      <c r="F1183" s="2">
        <v>383.5</v>
      </c>
      <c r="G1183" s="3">
        <v>1517.63</v>
      </c>
      <c r="H1183" s="3">
        <v>3.835</v>
      </c>
      <c r="I1183" s="3">
        <v>18.0245</v>
      </c>
      <c r="J1183" s="3">
        <v>405.35949999999997</v>
      </c>
      <c r="K1183" s="4">
        <v>0.34999999999999992</v>
      </c>
      <c r="L1183" s="73">
        <v>735.88339999999982</v>
      </c>
    </row>
    <row r="1184" spans="1:12" x14ac:dyDescent="0.35">
      <c r="A1184" s="1" t="s">
        <v>2127</v>
      </c>
      <c r="B1184" t="s">
        <v>2128</v>
      </c>
      <c r="C1184" t="s">
        <v>34</v>
      </c>
      <c r="D1184" t="s">
        <v>35</v>
      </c>
      <c r="E1184">
        <v>1</v>
      </c>
      <c r="F1184" s="2">
        <v>107.1</v>
      </c>
      <c r="G1184" s="3">
        <v>262.15839999999997</v>
      </c>
      <c r="H1184" s="3">
        <v>1.071</v>
      </c>
      <c r="I1184" s="3">
        <v>5.0336999999999996</v>
      </c>
      <c r="J1184" s="3">
        <v>113.20469999999999</v>
      </c>
      <c r="K1184" s="4">
        <v>0.35</v>
      </c>
      <c r="L1184" s="73">
        <v>205.51007076923074</v>
      </c>
    </row>
    <row r="1185" spans="1:12" x14ac:dyDescent="0.35">
      <c r="A1185" s="1" t="s">
        <v>2129</v>
      </c>
      <c r="B1185" t="s">
        <v>2130</v>
      </c>
      <c r="C1185" t="s">
        <v>13</v>
      </c>
      <c r="D1185" t="s">
        <v>14</v>
      </c>
      <c r="E1185">
        <v>1</v>
      </c>
      <c r="F1185" s="2">
        <v>7534.8</v>
      </c>
      <c r="G1185" s="3">
        <v>15536</v>
      </c>
      <c r="H1185" s="3">
        <v>75.347999999999999</v>
      </c>
      <c r="I1185" s="3">
        <v>354.13560000000001</v>
      </c>
      <c r="J1185" s="3">
        <v>7964.2835999999998</v>
      </c>
      <c r="K1185" s="4">
        <v>0.35</v>
      </c>
      <c r="L1185" s="73">
        <v>14458.23792</v>
      </c>
    </row>
    <row r="1186" spans="1:12" x14ac:dyDescent="0.35">
      <c r="A1186" s="1" t="s">
        <v>2131</v>
      </c>
      <c r="B1186" t="s">
        <v>2130</v>
      </c>
      <c r="C1186" t="s">
        <v>13</v>
      </c>
      <c r="D1186" t="s">
        <v>14</v>
      </c>
      <c r="E1186">
        <v>1</v>
      </c>
      <c r="F1186" s="2">
        <v>30139.200000000001</v>
      </c>
      <c r="G1186" s="3">
        <v>62143</v>
      </c>
      <c r="H1186" s="3">
        <v>301.392</v>
      </c>
      <c r="I1186" s="3">
        <v>1416.5424</v>
      </c>
      <c r="J1186" s="3">
        <v>31857.134399999999</v>
      </c>
      <c r="K1186" s="4">
        <v>0.35</v>
      </c>
      <c r="L1186" s="73">
        <v>57832.951679999998</v>
      </c>
    </row>
    <row r="1187" spans="1:12" x14ac:dyDescent="0.35">
      <c r="A1187" s="1" t="s">
        <v>2132</v>
      </c>
      <c r="B1187" t="s">
        <v>2133</v>
      </c>
      <c r="C1187" t="s">
        <v>17</v>
      </c>
      <c r="D1187" t="s">
        <v>18</v>
      </c>
      <c r="E1187">
        <v>1</v>
      </c>
      <c r="F1187" s="2">
        <v>858</v>
      </c>
      <c r="G1187" s="3">
        <v>2100.25</v>
      </c>
      <c r="H1187" s="3">
        <v>8.58</v>
      </c>
      <c r="I1187" s="3">
        <v>40.326000000000001</v>
      </c>
      <c r="J1187" s="3">
        <v>906.90600000000006</v>
      </c>
      <c r="K1187" s="4">
        <v>0.35</v>
      </c>
      <c r="L1187" s="73">
        <v>1646.3832</v>
      </c>
    </row>
    <row r="1188" spans="1:12" x14ac:dyDescent="0.35">
      <c r="A1188" s="1" t="s">
        <v>2134</v>
      </c>
      <c r="B1188" t="s">
        <v>2135</v>
      </c>
      <c r="C1188" t="s">
        <v>13</v>
      </c>
      <c r="D1188" t="s">
        <v>14</v>
      </c>
      <c r="E1188">
        <v>1</v>
      </c>
      <c r="F1188" s="2">
        <v>242.9</v>
      </c>
      <c r="G1188" s="3">
        <v>594.57439999999997</v>
      </c>
      <c r="H1188" s="3">
        <v>2.4290000000000003</v>
      </c>
      <c r="I1188" s="3">
        <v>11.4163</v>
      </c>
      <c r="J1188" s="3">
        <v>256.74529999999999</v>
      </c>
      <c r="K1188" s="4">
        <v>0.34999999999999992</v>
      </c>
      <c r="L1188" s="73">
        <v>466.09146769230762</v>
      </c>
    </row>
    <row r="1189" spans="1:12" x14ac:dyDescent="0.35">
      <c r="A1189" s="1" t="s">
        <v>2136</v>
      </c>
      <c r="B1189" t="s">
        <v>2137</v>
      </c>
      <c r="C1189" t="s">
        <v>13</v>
      </c>
      <c r="D1189" t="s">
        <v>14</v>
      </c>
      <c r="E1189">
        <v>1</v>
      </c>
      <c r="F1189" s="2">
        <v>555.79999999999995</v>
      </c>
      <c r="G1189" s="3">
        <v>1360.5088000000001</v>
      </c>
      <c r="H1189" s="3">
        <v>5.5579999999999998</v>
      </c>
      <c r="I1189" s="3">
        <v>26.122599999999998</v>
      </c>
      <c r="J1189" s="3">
        <v>587.48059999999998</v>
      </c>
      <c r="K1189" s="4">
        <v>0.35</v>
      </c>
      <c r="L1189" s="73">
        <v>1066.5032430769229</v>
      </c>
    </row>
    <row r="1190" spans="1:12" x14ac:dyDescent="0.35">
      <c r="A1190" s="1" t="s">
        <v>2138</v>
      </c>
      <c r="B1190" t="s">
        <v>2139</v>
      </c>
      <c r="C1190" t="s">
        <v>13</v>
      </c>
      <c r="D1190" t="s">
        <v>14</v>
      </c>
      <c r="E1190">
        <v>1</v>
      </c>
      <c r="F1190" s="2">
        <v>695.1</v>
      </c>
      <c r="G1190" s="3">
        <v>1701.4928</v>
      </c>
      <c r="H1190" s="3">
        <v>6.9510000000000005</v>
      </c>
      <c r="I1190" s="3">
        <v>32.669699999999999</v>
      </c>
      <c r="J1190" s="3">
        <v>734.72070000000008</v>
      </c>
      <c r="K1190" s="4">
        <v>0.34999999999999992</v>
      </c>
      <c r="L1190" s="73">
        <v>1333.8006553846153</v>
      </c>
    </row>
    <row r="1191" spans="1:12" x14ac:dyDescent="0.35">
      <c r="A1191" s="1" t="s">
        <v>2140</v>
      </c>
      <c r="B1191" t="s">
        <v>2141</v>
      </c>
      <c r="C1191" t="s">
        <v>13</v>
      </c>
      <c r="D1191" t="s">
        <v>14</v>
      </c>
      <c r="E1191">
        <v>1</v>
      </c>
      <c r="F1191" s="2">
        <v>2153.9</v>
      </c>
      <c r="G1191" s="3">
        <v>5272.3887999999997</v>
      </c>
      <c r="H1191" s="3">
        <v>21.539000000000001</v>
      </c>
      <c r="I1191" s="3">
        <v>101.2333</v>
      </c>
      <c r="J1191" s="3">
        <v>2276.6723000000002</v>
      </c>
      <c r="K1191" s="4">
        <v>0.35000000000000003</v>
      </c>
      <c r="L1191" s="73">
        <v>4133.0358676923079</v>
      </c>
    </row>
    <row r="1192" spans="1:12" x14ac:dyDescent="0.35">
      <c r="A1192" s="1" t="s">
        <v>2142</v>
      </c>
      <c r="B1192" t="s">
        <v>2141</v>
      </c>
      <c r="C1192" t="s">
        <v>13</v>
      </c>
      <c r="D1192" t="s">
        <v>14</v>
      </c>
      <c r="E1192">
        <v>1</v>
      </c>
      <c r="F1192" s="2">
        <v>2674.7</v>
      </c>
      <c r="G1192" s="3">
        <v>6547.2287999999999</v>
      </c>
      <c r="H1192" s="3">
        <v>26.747</v>
      </c>
      <c r="I1192" s="3">
        <v>125.7109</v>
      </c>
      <c r="J1192" s="3">
        <v>2827.1578999999997</v>
      </c>
      <c r="K1192" s="4">
        <v>0.35</v>
      </c>
      <c r="L1192" s="73">
        <v>5132.3789569230757</v>
      </c>
    </row>
    <row r="1193" spans="1:12" x14ac:dyDescent="0.35">
      <c r="A1193" s="1" t="s">
        <v>2143</v>
      </c>
      <c r="B1193" t="s">
        <v>2144</v>
      </c>
      <c r="C1193" t="s">
        <v>13</v>
      </c>
      <c r="D1193" t="s">
        <v>14</v>
      </c>
      <c r="E1193">
        <v>1</v>
      </c>
      <c r="F1193" s="2">
        <v>5.92</v>
      </c>
      <c r="G1193" s="3">
        <v>14.492800000000001</v>
      </c>
      <c r="H1193" s="3">
        <v>5.9200000000000003E-2</v>
      </c>
      <c r="I1193" s="3">
        <v>0.27823999999999999</v>
      </c>
      <c r="J1193" s="3">
        <v>6.2574399999999999</v>
      </c>
      <c r="K1193" s="4">
        <v>0.34999999999999992</v>
      </c>
      <c r="L1193" s="73">
        <v>11.359660307692305</v>
      </c>
    </row>
    <row r="1194" spans="1:12" x14ac:dyDescent="0.35">
      <c r="A1194" s="1" t="s">
        <v>2145</v>
      </c>
      <c r="B1194" t="s">
        <v>2146</v>
      </c>
      <c r="C1194" t="s">
        <v>13</v>
      </c>
      <c r="D1194" t="s">
        <v>14</v>
      </c>
      <c r="E1194">
        <v>1</v>
      </c>
      <c r="F1194" s="2">
        <v>2.4</v>
      </c>
      <c r="G1194" s="3">
        <v>5.88</v>
      </c>
      <c r="H1194" s="3">
        <v>2.4E-2</v>
      </c>
      <c r="I1194" s="3">
        <v>0.1128</v>
      </c>
      <c r="J1194" s="3">
        <v>2.5367999999999999</v>
      </c>
      <c r="K1194" s="4">
        <v>0.35</v>
      </c>
      <c r="L1194" s="73">
        <v>4.6052676923076916</v>
      </c>
    </row>
    <row r="1195" spans="1:12" x14ac:dyDescent="0.35">
      <c r="A1195" s="1" t="s">
        <v>2147</v>
      </c>
      <c r="B1195" t="s">
        <v>2148</v>
      </c>
      <c r="C1195" t="s">
        <v>13</v>
      </c>
      <c r="D1195" t="s">
        <v>14</v>
      </c>
      <c r="E1195">
        <v>1</v>
      </c>
      <c r="F1195" s="2">
        <v>415.8</v>
      </c>
      <c r="G1195" s="3">
        <v>858</v>
      </c>
      <c r="H1195" s="3">
        <v>4.1580000000000004</v>
      </c>
      <c r="I1195" s="3">
        <v>19.5426</v>
      </c>
      <c r="J1195" s="3">
        <v>439.50060000000002</v>
      </c>
      <c r="K1195" s="4">
        <v>0.35</v>
      </c>
      <c r="L1195" s="73">
        <v>797.86262769230768</v>
      </c>
    </row>
    <row r="1196" spans="1:12" x14ac:dyDescent="0.35">
      <c r="A1196" s="1" t="s">
        <v>2149</v>
      </c>
      <c r="B1196" t="s">
        <v>2150</v>
      </c>
      <c r="C1196" t="s">
        <v>13</v>
      </c>
      <c r="D1196" t="s">
        <v>14</v>
      </c>
      <c r="E1196">
        <v>1</v>
      </c>
      <c r="F1196" s="2">
        <v>135.80000000000001</v>
      </c>
      <c r="G1196" s="3">
        <v>332.416</v>
      </c>
      <c r="H1196" s="3">
        <v>1.3580000000000001</v>
      </c>
      <c r="I1196" s="3">
        <v>6.3826000000000009</v>
      </c>
      <c r="J1196" s="3">
        <v>143.54060000000001</v>
      </c>
      <c r="K1196" s="4">
        <v>0.35</v>
      </c>
      <c r="L1196" s="73">
        <v>260.58139692307691</v>
      </c>
    </row>
    <row r="1197" spans="1:12" x14ac:dyDescent="0.35">
      <c r="A1197" s="1" t="s">
        <v>2151</v>
      </c>
      <c r="B1197" t="s">
        <v>2152</v>
      </c>
      <c r="C1197" t="s">
        <v>34</v>
      </c>
      <c r="D1197" t="s">
        <v>35</v>
      </c>
      <c r="E1197">
        <v>1</v>
      </c>
      <c r="F1197" s="2">
        <v>19147.59</v>
      </c>
      <c r="G1197" s="3">
        <v>46870.14</v>
      </c>
      <c r="H1197" s="3">
        <v>191.4759</v>
      </c>
      <c r="I1197" s="3">
        <v>899.93673000000001</v>
      </c>
      <c r="J1197" s="3">
        <v>20239.002630000003</v>
      </c>
      <c r="K1197" s="4">
        <v>0.35</v>
      </c>
      <c r="L1197" s="73">
        <v>36741.574005230774</v>
      </c>
    </row>
    <row r="1198" spans="1:12" x14ac:dyDescent="0.35">
      <c r="A1198" s="1" t="s">
        <v>2153</v>
      </c>
      <c r="B1198" t="s">
        <v>2154</v>
      </c>
      <c r="C1198" t="s">
        <v>13</v>
      </c>
      <c r="D1198" t="s">
        <v>14</v>
      </c>
      <c r="E1198">
        <v>1</v>
      </c>
      <c r="F1198" s="2">
        <v>679.7</v>
      </c>
      <c r="G1198" s="3">
        <v>1663.7936</v>
      </c>
      <c r="H1198" s="3">
        <v>6.7970000000000006</v>
      </c>
      <c r="I1198" s="3">
        <v>31.945900000000002</v>
      </c>
      <c r="J1198" s="3">
        <v>718.44290000000012</v>
      </c>
      <c r="K1198" s="4">
        <v>0.34999999999999992</v>
      </c>
      <c r="L1198" s="73">
        <v>1304.2501876923077</v>
      </c>
    </row>
    <row r="1199" spans="1:12" x14ac:dyDescent="0.35">
      <c r="A1199" s="1" t="s">
        <v>2155</v>
      </c>
      <c r="B1199" t="s">
        <v>2156</v>
      </c>
      <c r="C1199" t="s">
        <v>13</v>
      </c>
      <c r="D1199" t="s">
        <v>14</v>
      </c>
      <c r="E1199">
        <v>1</v>
      </c>
      <c r="F1199" s="2">
        <v>889.7</v>
      </c>
      <c r="G1199" s="3">
        <v>2177.84</v>
      </c>
      <c r="H1199" s="3">
        <v>8.8970000000000002</v>
      </c>
      <c r="I1199" s="3">
        <v>41.815899999999999</v>
      </c>
      <c r="J1199" s="3">
        <v>940.41290000000004</v>
      </c>
      <c r="K1199" s="4">
        <v>0.35</v>
      </c>
      <c r="L1199" s="73">
        <v>1707.2111107692308</v>
      </c>
    </row>
    <row r="1200" spans="1:12" x14ac:dyDescent="0.35">
      <c r="A1200" s="1" t="s">
        <v>2157</v>
      </c>
      <c r="B1200" t="s">
        <v>2158</v>
      </c>
      <c r="C1200" t="s">
        <v>13</v>
      </c>
      <c r="D1200" t="s">
        <v>14</v>
      </c>
      <c r="E1200">
        <v>1</v>
      </c>
      <c r="F1200" s="2">
        <v>1803.2</v>
      </c>
      <c r="G1200" s="3">
        <v>4413.9312</v>
      </c>
      <c r="H1200" s="3">
        <v>18.032</v>
      </c>
      <c r="I1200" s="3">
        <v>84.750399999999999</v>
      </c>
      <c r="J1200" s="3">
        <v>1905.9823999999999</v>
      </c>
      <c r="K1200" s="4">
        <v>0.35</v>
      </c>
      <c r="L1200" s="73">
        <v>3460.0911261538458</v>
      </c>
    </row>
    <row r="1201" spans="1:12" x14ac:dyDescent="0.35">
      <c r="A1201" s="1" t="s">
        <v>2159</v>
      </c>
      <c r="B1201" t="s">
        <v>2160</v>
      </c>
      <c r="C1201" t="s">
        <v>21</v>
      </c>
      <c r="D1201" t="s">
        <v>22</v>
      </c>
      <c r="E1201">
        <v>1</v>
      </c>
      <c r="F1201" s="2">
        <v>112.5</v>
      </c>
      <c r="G1201" s="3">
        <v>275.38560000000001</v>
      </c>
      <c r="H1201" s="3">
        <v>1.125</v>
      </c>
      <c r="I1201" s="3">
        <v>5.2874999999999996</v>
      </c>
      <c r="J1201" s="3">
        <v>118.91249999999999</v>
      </c>
      <c r="K1201" s="4">
        <v>0.35</v>
      </c>
      <c r="L1201" s="73">
        <v>215.87192307692305</v>
      </c>
    </row>
    <row r="1202" spans="1:12" x14ac:dyDescent="0.35">
      <c r="A1202" s="1" t="s">
        <v>2161</v>
      </c>
      <c r="B1202" t="s">
        <v>2162</v>
      </c>
      <c r="C1202" t="s">
        <v>21</v>
      </c>
      <c r="D1202" t="s">
        <v>22</v>
      </c>
      <c r="E1202">
        <v>1</v>
      </c>
      <c r="F1202" s="2">
        <v>65.5</v>
      </c>
      <c r="G1202" s="3">
        <v>160.328</v>
      </c>
      <c r="H1202" s="3">
        <v>0.65500000000000003</v>
      </c>
      <c r="I1202" s="3">
        <v>3.0785</v>
      </c>
      <c r="J1202" s="3">
        <v>69.233500000000006</v>
      </c>
      <c r="K1202" s="4">
        <v>0.34999999999999992</v>
      </c>
      <c r="L1202" s="73">
        <v>125.68543076923078</v>
      </c>
    </row>
    <row r="1203" spans="1:12" x14ac:dyDescent="0.35">
      <c r="A1203" s="1" t="s">
        <v>2163</v>
      </c>
      <c r="B1203" t="s">
        <v>2164</v>
      </c>
      <c r="C1203" t="s">
        <v>17</v>
      </c>
      <c r="D1203" t="s">
        <v>18</v>
      </c>
      <c r="E1203">
        <v>1</v>
      </c>
      <c r="F1203" s="2">
        <v>6.3</v>
      </c>
      <c r="G1203" s="3">
        <v>15.4224</v>
      </c>
      <c r="H1203" s="3">
        <v>6.3E-2</v>
      </c>
      <c r="I1203" s="3">
        <v>0.29609999999999997</v>
      </c>
      <c r="J1203" s="3">
        <v>6.6590999999999996</v>
      </c>
      <c r="K1203" s="4">
        <v>0.34999999999999992</v>
      </c>
      <c r="L1203" s="73">
        <v>12.08882769230769</v>
      </c>
    </row>
    <row r="1204" spans="1:12" x14ac:dyDescent="0.35">
      <c r="A1204" s="1" t="s">
        <v>2165</v>
      </c>
      <c r="B1204" t="s">
        <v>2166</v>
      </c>
      <c r="C1204" t="s">
        <v>17</v>
      </c>
      <c r="D1204" t="s">
        <v>18</v>
      </c>
      <c r="E1204">
        <v>1</v>
      </c>
      <c r="F1204" s="2">
        <v>15</v>
      </c>
      <c r="G1204" s="3">
        <v>36.7136</v>
      </c>
      <c r="H1204" s="3">
        <v>0.15</v>
      </c>
      <c r="I1204" s="3">
        <v>0.70499999999999996</v>
      </c>
      <c r="J1204" s="3">
        <v>15.855</v>
      </c>
      <c r="K1204" s="4">
        <v>0.35</v>
      </c>
      <c r="L1204" s="73">
        <v>28.782923076923076</v>
      </c>
    </row>
    <row r="1205" spans="1:12" x14ac:dyDescent="0.35">
      <c r="A1205" s="1" t="s">
        <v>2167</v>
      </c>
      <c r="B1205" t="s">
        <v>2168</v>
      </c>
      <c r="C1205" t="s">
        <v>17</v>
      </c>
      <c r="D1205" t="s">
        <v>18</v>
      </c>
      <c r="E1205">
        <v>1</v>
      </c>
      <c r="F1205" s="2">
        <v>112.5</v>
      </c>
      <c r="G1205" s="3">
        <v>275.38560000000001</v>
      </c>
      <c r="H1205" s="3">
        <v>1.125</v>
      </c>
      <c r="I1205" s="3">
        <v>5.2874999999999996</v>
      </c>
      <c r="J1205" s="3">
        <v>118.91249999999999</v>
      </c>
      <c r="K1205" s="4">
        <v>0.35</v>
      </c>
      <c r="L1205" s="73">
        <v>215.87192307692305</v>
      </c>
    </row>
    <row r="1206" spans="1:12" x14ac:dyDescent="0.35">
      <c r="A1206" s="1" t="s">
        <v>2169</v>
      </c>
      <c r="B1206" t="s">
        <v>2170</v>
      </c>
      <c r="C1206" t="s">
        <v>17</v>
      </c>
      <c r="D1206" t="s">
        <v>18</v>
      </c>
      <c r="E1206">
        <v>1</v>
      </c>
      <c r="F1206" s="2">
        <v>0.94</v>
      </c>
      <c r="G1206" s="3">
        <v>2.2400000000000002</v>
      </c>
      <c r="H1206" s="3">
        <v>9.4000000000000004E-3</v>
      </c>
      <c r="I1206" s="3">
        <v>4.4179999999999997E-2</v>
      </c>
      <c r="J1206" s="3">
        <v>0.99357999999999991</v>
      </c>
      <c r="K1206" s="4">
        <v>0.35</v>
      </c>
      <c r="L1206" s="73">
        <v>1.803729846153846</v>
      </c>
    </row>
    <row r="1207" spans="1:12" x14ac:dyDescent="0.35">
      <c r="A1207" s="1" t="s">
        <v>2171</v>
      </c>
      <c r="B1207" t="s">
        <v>2172</v>
      </c>
      <c r="C1207" t="s">
        <v>17</v>
      </c>
      <c r="D1207" t="s">
        <v>18</v>
      </c>
      <c r="E1207">
        <v>1</v>
      </c>
      <c r="F1207" s="2">
        <v>75</v>
      </c>
      <c r="G1207" s="3">
        <v>183.59039999999999</v>
      </c>
      <c r="H1207" s="3">
        <v>0.75</v>
      </c>
      <c r="I1207" s="3">
        <v>3.5249999999999999</v>
      </c>
      <c r="J1207" s="3">
        <v>79.275000000000006</v>
      </c>
      <c r="K1207" s="4">
        <v>0.35</v>
      </c>
      <c r="L1207" s="73">
        <v>143.91461538461539</v>
      </c>
    </row>
    <row r="1208" spans="1:12" x14ac:dyDescent="0.35">
      <c r="A1208" s="1" t="s">
        <v>2173</v>
      </c>
      <c r="B1208" t="s">
        <v>2174</v>
      </c>
      <c r="C1208" t="s">
        <v>17</v>
      </c>
      <c r="D1208" t="s">
        <v>18</v>
      </c>
      <c r="E1208">
        <v>1</v>
      </c>
      <c r="F1208" s="2">
        <v>93.75</v>
      </c>
      <c r="G1208" s="3">
        <v>229.488</v>
      </c>
      <c r="H1208" s="3">
        <v>0.9375</v>
      </c>
      <c r="I1208" s="3">
        <v>4.40625</v>
      </c>
      <c r="J1208" s="3">
        <v>99.09375</v>
      </c>
      <c r="K1208" s="4">
        <v>0.35</v>
      </c>
      <c r="L1208" s="73">
        <v>179.89326923076922</v>
      </c>
    </row>
    <row r="1209" spans="1:12" x14ac:dyDescent="0.35">
      <c r="A1209" s="1" t="s">
        <v>2175</v>
      </c>
      <c r="B1209" t="s">
        <v>2176</v>
      </c>
      <c r="C1209" t="s">
        <v>13</v>
      </c>
      <c r="D1209" t="s">
        <v>14</v>
      </c>
      <c r="E1209">
        <v>1</v>
      </c>
      <c r="F1209" s="2">
        <v>7623</v>
      </c>
      <c r="G1209" s="3">
        <v>18659.848999999998</v>
      </c>
      <c r="H1209" s="3">
        <v>76.23</v>
      </c>
      <c r="I1209" s="3">
        <v>358.28100000000001</v>
      </c>
      <c r="J1209" s="3">
        <v>8057.5109999999995</v>
      </c>
      <c r="K1209" s="4">
        <v>0.35</v>
      </c>
      <c r="L1209" s="73">
        <v>14627.481507692306</v>
      </c>
    </row>
    <row r="1210" spans="1:12" x14ac:dyDescent="0.35">
      <c r="A1210" s="1" t="s">
        <v>2177</v>
      </c>
      <c r="B1210" t="s">
        <v>2178</v>
      </c>
      <c r="C1210" t="s">
        <v>13</v>
      </c>
      <c r="D1210" t="s">
        <v>14</v>
      </c>
      <c r="E1210">
        <v>1</v>
      </c>
      <c r="F1210" s="2">
        <v>590.1</v>
      </c>
      <c r="G1210" s="3">
        <v>1444.4639999999999</v>
      </c>
      <c r="H1210" s="3">
        <v>5.9010000000000007</v>
      </c>
      <c r="I1210" s="3">
        <v>27.7347</v>
      </c>
      <c r="J1210" s="3">
        <v>623.73569999999995</v>
      </c>
      <c r="K1210" s="4">
        <v>0.35</v>
      </c>
      <c r="L1210" s="73">
        <v>1132.3201938461536</v>
      </c>
    </row>
    <row r="1211" spans="1:12" x14ac:dyDescent="0.35">
      <c r="A1211" s="1" t="s">
        <v>2179</v>
      </c>
      <c r="B1211" t="s">
        <v>2180</v>
      </c>
      <c r="C1211" t="s">
        <v>13</v>
      </c>
      <c r="D1211" t="s">
        <v>14</v>
      </c>
      <c r="E1211">
        <v>1</v>
      </c>
      <c r="F1211" s="2">
        <v>60</v>
      </c>
      <c r="G1211" s="3">
        <v>146.8656</v>
      </c>
      <c r="H1211" s="3">
        <v>0.6</v>
      </c>
      <c r="I1211" s="3">
        <v>2.82</v>
      </c>
      <c r="J1211" s="3">
        <v>63.42</v>
      </c>
      <c r="K1211" s="4">
        <v>0.35</v>
      </c>
      <c r="L1211" s="73">
        <v>115.1316923076923</v>
      </c>
    </row>
    <row r="1212" spans="1:12" x14ac:dyDescent="0.35">
      <c r="A1212" s="1" t="s">
        <v>2181</v>
      </c>
      <c r="B1212" t="s">
        <v>2182</v>
      </c>
      <c r="C1212" t="s">
        <v>363</v>
      </c>
      <c r="D1212" t="s">
        <v>364</v>
      </c>
      <c r="E1212">
        <v>1</v>
      </c>
      <c r="F1212" s="2">
        <v>41.37</v>
      </c>
      <c r="G1212" s="3">
        <v>86</v>
      </c>
      <c r="H1212" s="3">
        <v>0.41369999999999996</v>
      </c>
      <c r="I1212" s="3">
        <v>1.9443899999999998</v>
      </c>
      <c r="J1212" s="3">
        <v>43.728089999999995</v>
      </c>
      <c r="K1212" s="4">
        <v>0.35</v>
      </c>
      <c r="L1212" s="73">
        <v>79.383301846153842</v>
      </c>
    </row>
    <row r="1213" spans="1:12" x14ac:dyDescent="0.35">
      <c r="A1213" s="1" t="s">
        <v>2183</v>
      </c>
      <c r="B1213" t="s">
        <v>2184</v>
      </c>
      <c r="C1213" t="s">
        <v>363</v>
      </c>
      <c r="D1213" t="s">
        <v>364</v>
      </c>
      <c r="E1213">
        <v>1</v>
      </c>
      <c r="F1213" s="2">
        <v>417.45</v>
      </c>
      <c r="G1213" s="3">
        <v>861</v>
      </c>
      <c r="H1213" s="3">
        <v>4.1745000000000001</v>
      </c>
      <c r="I1213" s="3">
        <v>19.620149999999999</v>
      </c>
      <c r="J1213" s="3">
        <v>441.24465000000004</v>
      </c>
      <c r="K1213" s="4">
        <v>0.34999999999999992</v>
      </c>
      <c r="L1213" s="73">
        <v>801.02874923076922</v>
      </c>
    </row>
    <row r="1214" spans="1:12" x14ac:dyDescent="0.35">
      <c r="A1214" s="1" t="s">
        <v>2185</v>
      </c>
      <c r="B1214" t="s">
        <v>2186</v>
      </c>
      <c r="C1214" t="s">
        <v>13</v>
      </c>
      <c r="D1214" t="s">
        <v>14</v>
      </c>
      <c r="E1214">
        <v>1</v>
      </c>
      <c r="F1214" s="2">
        <v>213.75</v>
      </c>
      <c r="G1214" s="3">
        <v>441</v>
      </c>
      <c r="H1214" s="3">
        <v>2.1375000000000002</v>
      </c>
      <c r="I1214" s="3">
        <v>10.046250000000001</v>
      </c>
      <c r="J1214" s="3">
        <v>225.93374999999997</v>
      </c>
      <c r="K1214" s="4">
        <v>0.35</v>
      </c>
      <c r="L1214" s="73">
        <v>410.15665384615374</v>
      </c>
    </row>
    <row r="1215" spans="1:12" x14ac:dyDescent="0.35">
      <c r="A1215" s="1" t="s">
        <v>2187</v>
      </c>
      <c r="B1215" t="s">
        <v>2188</v>
      </c>
      <c r="C1215" t="s">
        <v>13</v>
      </c>
      <c r="D1215" t="s">
        <v>14</v>
      </c>
      <c r="E1215">
        <v>1</v>
      </c>
      <c r="F1215" s="2">
        <v>211.88</v>
      </c>
      <c r="G1215" s="3">
        <v>437</v>
      </c>
      <c r="H1215" s="3">
        <v>2.1187999999999998</v>
      </c>
      <c r="I1215" s="3">
        <v>9.958359999999999</v>
      </c>
      <c r="J1215" s="3">
        <v>223.95715999999999</v>
      </c>
      <c r="K1215" s="4">
        <v>0.35</v>
      </c>
      <c r="L1215" s="73">
        <v>406.56838276923077</v>
      </c>
    </row>
    <row r="1216" spans="1:12" x14ac:dyDescent="0.35">
      <c r="A1216" s="1" t="s">
        <v>2189</v>
      </c>
      <c r="B1216" t="s">
        <v>2190</v>
      </c>
      <c r="C1216" t="s">
        <v>13</v>
      </c>
      <c r="D1216" t="s">
        <v>14</v>
      </c>
      <c r="E1216">
        <v>1</v>
      </c>
      <c r="F1216" s="2">
        <v>112.5</v>
      </c>
      <c r="G1216" s="3">
        <v>232</v>
      </c>
      <c r="H1216" s="3">
        <v>1.125</v>
      </c>
      <c r="I1216" s="3">
        <v>5.2874999999999996</v>
      </c>
      <c r="J1216" s="3">
        <v>118.91249999999999</v>
      </c>
      <c r="K1216" s="4">
        <v>0.35</v>
      </c>
      <c r="L1216" s="73">
        <v>215.87192307692305</v>
      </c>
    </row>
    <row r="1217" spans="1:12" x14ac:dyDescent="0.35">
      <c r="A1217" s="1" t="s">
        <v>2191</v>
      </c>
      <c r="B1217" t="s">
        <v>2192</v>
      </c>
      <c r="C1217" t="s">
        <v>13</v>
      </c>
      <c r="D1217" t="s">
        <v>14</v>
      </c>
      <c r="E1217">
        <v>1</v>
      </c>
      <c r="F1217" s="2">
        <v>338.85</v>
      </c>
      <c r="G1217" s="3">
        <v>821</v>
      </c>
      <c r="H1217" s="3">
        <v>3.3885000000000005</v>
      </c>
      <c r="I1217" s="3">
        <v>15.92595</v>
      </c>
      <c r="J1217" s="3">
        <v>358.16445000000004</v>
      </c>
      <c r="K1217" s="4">
        <v>0.35000000000000003</v>
      </c>
      <c r="L1217" s="73">
        <v>650.2062323076924</v>
      </c>
    </row>
    <row r="1218" spans="1:12" x14ac:dyDescent="0.35">
      <c r="A1218" s="1" t="s">
        <v>2193</v>
      </c>
      <c r="B1218" t="s">
        <v>2194</v>
      </c>
      <c r="C1218" t="s">
        <v>1467</v>
      </c>
      <c r="D1218" t="s">
        <v>1468</v>
      </c>
      <c r="E1218">
        <v>1</v>
      </c>
      <c r="F1218" s="2">
        <v>22.97</v>
      </c>
      <c r="G1218" s="3">
        <v>90.899199999999993</v>
      </c>
      <c r="H1218" s="3">
        <v>0.22969999999999999</v>
      </c>
      <c r="I1218" s="3">
        <v>1.07959</v>
      </c>
      <c r="J1218" s="3">
        <v>24.27929</v>
      </c>
      <c r="K1218" s="4">
        <v>0.35</v>
      </c>
      <c r="L1218" s="73">
        <v>44.076249538461539</v>
      </c>
    </row>
    <row r="1219" spans="1:12" x14ac:dyDescent="0.35">
      <c r="A1219" s="1" t="s">
        <v>2195</v>
      </c>
      <c r="B1219" t="s">
        <v>2196</v>
      </c>
      <c r="C1219" t="s">
        <v>13</v>
      </c>
      <c r="D1219" t="s">
        <v>14</v>
      </c>
      <c r="E1219">
        <v>1</v>
      </c>
      <c r="F1219" s="2">
        <v>59</v>
      </c>
      <c r="G1219" s="3">
        <v>144.42400000000001</v>
      </c>
      <c r="H1219" s="3">
        <v>0.59</v>
      </c>
      <c r="I1219" s="3">
        <v>2.7730000000000001</v>
      </c>
      <c r="J1219" s="3">
        <v>62.363000000000007</v>
      </c>
      <c r="K1219" s="4">
        <v>0.35</v>
      </c>
      <c r="L1219" s="73">
        <v>113.21283076923078</v>
      </c>
    </row>
    <row r="1220" spans="1:12" x14ac:dyDescent="0.35">
      <c r="A1220" s="1" t="s">
        <v>2197</v>
      </c>
      <c r="B1220" t="s">
        <v>2198</v>
      </c>
      <c r="C1220" t="s">
        <v>13</v>
      </c>
      <c r="D1220" t="s">
        <v>14</v>
      </c>
      <c r="E1220">
        <v>1</v>
      </c>
      <c r="F1220" s="2">
        <v>1412.5</v>
      </c>
      <c r="G1220" s="3">
        <v>3457.5632000000001</v>
      </c>
      <c r="H1220" s="3">
        <v>14.125</v>
      </c>
      <c r="I1220" s="3">
        <v>66.387500000000003</v>
      </c>
      <c r="J1220" s="3">
        <v>1493.0125</v>
      </c>
      <c r="K1220" s="4">
        <v>0.35</v>
      </c>
      <c r="L1220" s="73">
        <v>2710.3919230769229</v>
      </c>
    </row>
    <row r="1221" spans="1:12" x14ac:dyDescent="0.35">
      <c r="A1221" s="1" t="s">
        <v>2199</v>
      </c>
      <c r="B1221" t="s">
        <v>2200</v>
      </c>
      <c r="C1221" t="s">
        <v>13</v>
      </c>
      <c r="D1221" t="s">
        <v>14</v>
      </c>
      <c r="E1221">
        <v>1</v>
      </c>
      <c r="F1221" s="2">
        <v>3787.5</v>
      </c>
      <c r="G1221" s="3">
        <v>7810</v>
      </c>
      <c r="H1221" s="3">
        <v>37.875</v>
      </c>
      <c r="I1221" s="3">
        <v>178.01249999999999</v>
      </c>
      <c r="J1221" s="3">
        <v>4003.3874999999998</v>
      </c>
      <c r="K1221" s="4">
        <v>0.34999999999999992</v>
      </c>
      <c r="L1221" s="73">
        <v>7267.6880769230756</v>
      </c>
    </row>
    <row r="1222" spans="1:12" x14ac:dyDescent="0.35">
      <c r="A1222" s="1" t="s">
        <v>2201</v>
      </c>
      <c r="B1222" t="s">
        <v>2202</v>
      </c>
      <c r="C1222" t="s">
        <v>13</v>
      </c>
      <c r="D1222" t="s">
        <v>14</v>
      </c>
      <c r="E1222">
        <v>1</v>
      </c>
      <c r="F1222" s="2">
        <v>671.88</v>
      </c>
      <c r="G1222" s="3">
        <v>1386</v>
      </c>
      <c r="H1222" s="3">
        <v>6.7187999999999999</v>
      </c>
      <c r="I1222" s="3">
        <v>31.57836</v>
      </c>
      <c r="J1222" s="3">
        <v>710.17715999999996</v>
      </c>
      <c r="K1222" s="4">
        <v>0.35</v>
      </c>
      <c r="L1222" s="73">
        <v>1289.2446904615383</v>
      </c>
    </row>
    <row r="1223" spans="1:12" x14ac:dyDescent="0.35">
      <c r="A1223" s="1" t="s">
        <v>2203</v>
      </c>
      <c r="B1223" t="s">
        <v>2204</v>
      </c>
      <c r="C1223" t="s">
        <v>13</v>
      </c>
      <c r="D1223" t="s">
        <v>14</v>
      </c>
      <c r="E1223">
        <v>1</v>
      </c>
      <c r="F1223" s="2">
        <v>1829.38</v>
      </c>
      <c r="G1223" s="3">
        <v>3772</v>
      </c>
      <c r="H1223" s="3">
        <v>18.293800000000001</v>
      </c>
      <c r="I1223" s="3">
        <v>85.980860000000007</v>
      </c>
      <c r="J1223" s="3">
        <v>1933.6546600000001</v>
      </c>
      <c r="K1223" s="4">
        <v>0.34999999999999992</v>
      </c>
      <c r="L1223" s="73">
        <v>3510.3269212307691</v>
      </c>
    </row>
    <row r="1224" spans="1:12" x14ac:dyDescent="0.35">
      <c r="A1224" s="1" t="s">
        <v>2205</v>
      </c>
      <c r="B1224" t="s">
        <v>2206</v>
      </c>
      <c r="C1224" t="s">
        <v>13</v>
      </c>
      <c r="D1224" t="s">
        <v>14</v>
      </c>
      <c r="E1224">
        <v>1</v>
      </c>
      <c r="F1224" s="2">
        <v>1324.38</v>
      </c>
      <c r="G1224" s="3">
        <v>2731</v>
      </c>
      <c r="H1224" s="3">
        <v>13.243800000000002</v>
      </c>
      <c r="I1224" s="3">
        <v>62.245860000000008</v>
      </c>
      <c r="J1224" s="3">
        <v>1399.8696600000001</v>
      </c>
      <c r="K1224" s="4">
        <v>0.34999999999999992</v>
      </c>
      <c r="L1224" s="73">
        <v>2541.3018443076921</v>
      </c>
    </row>
    <row r="1225" spans="1:12" x14ac:dyDescent="0.35">
      <c r="A1225" s="1" t="s">
        <v>2207</v>
      </c>
      <c r="B1225" t="s">
        <v>2208</v>
      </c>
      <c r="C1225" t="s">
        <v>13</v>
      </c>
      <c r="D1225" t="s">
        <v>14</v>
      </c>
      <c r="E1225">
        <v>1</v>
      </c>
      <c r="F1225" s="2">
        <v>58.44</v>
      </c>
      <c r="G1225" s="3">
        <v>143.04640000000001</v>
      </c>
      <c r="H1225" s="3">
        <v>0.58440000000000003</v>
      </c>
      <c r="I1225" s="3">
        <v>2.74668</v>
      </c>
      <c r="J1225" s="3">
        <v>61.771079999999998</v>
      </c>
      <c r="K1225" s="4">
        <v>0.34999999999999992</v>
      </c>
      <c r="L1225" s="73">
        <v>112.1382683076923</v>
      </c>
    </row>
    <row r="1226" spans="1:12" x14ac:dyDescent="0.35">
      <c r="A1226" s="1" t="s">
        <v>2209</v>
      </c>
      <c r="B1226" t="s">
        <v>2210</v>
      </c>
      <c r="C1226" t="s">
        <v>13</v>
      </c>
      <c r="D1226" t="s">
        <v>14</v>
      </c>
      <c r="E1226">
        <v>1</v>
      </c>
      <c r="F1226" s="2">
        <v>58.44</v>
      </c>
      <c r="G1226" s="3">
        <v>143.04640000000001</v>
      </c>
      <c r="H1226" s="3">
        <v>0.58440000000000003</v>
      </c>
      <c r="I1226" s="3">
        <v>2.74668</v>
      </c>
      <c r="J1226" s="3">
        <v>61.771079999999998</v>
      </c>
      <c r="K1226" s="4">
        <v>0.34999999999999992</v>
      </c>
      <c r="L1226" s="73">
        <v>112.1382683076923</v>
      </c>
    </row>
    <row r="1227" spans="1:12" x14ac:dyDescent="0.35">
      <c r="A1227" s="1" t="s">
        <v>2211</v>
      </c>
      <c r="B1227" t="s">
        <v>2212</v>
      </c>
      <c r="C1227" t="s">
        <v>17</v>
      </c>
      <c r="D1227" t="s">
        <v>18</v>
      </c>
      <c r="E1227">
        <v>1</v>
      </c>
      <c r="F1227" s="2">
        <v>280.8</v>
      </c>
      <c r="G1227" s="3">
        <v>687.36</v>
      </c>
      <c r="H1227" s="3">
        <v>2.8080000000000003</v>
      </c>
      <c r="I1227" s="3">
        <v>13.197600000000001</v>
      </c>
      <c r="J1227" s="3">
        <v>296.80560000000003</v>
      </c>
      <c r="K1227" s="4">
        <v>0.35</v>
      </c>
      <c r="L1227" s="73">
        <v>538.81632000000002</v>
      </c>
    </row>
    <row r="1228" spans="1:12" x14ac:dyDescent="0.35">
      <c r="A1228" s="1" t="s">
        <v>2213</v>
      </c>
      <c r="B1228" t="s">
        <v>2214</v>
      </c>
      <c r="C1228" t="s">
        <v>13</v>
      </c>
      <c r="D1228" t="s">
        <v>14</v>
      </c>
      <c r="E1228">
        <v>1</v>
      </c>
      <c r="F1228" s="2">
        <v>655</v>
      </c>
      <c r="G1228" s="3">
        <v>1351</v>
      </c>
      <c r="H1228" s="3">
        <v>6.55</v>
      </c>
      <c r="I1228" s="3">
        <v>30.785</v>
      </c>
      <c r="J1228" s="3">
        <v>692.33499999999992</v>
      </c>
      <c r="K1228" s="4">
        <v>0.35000000000000003</v>
      </c>
      <c r="L1228" s="73">
        <v>1256.8543076923077</v>
      </c>
    </row>
    <row r="1229" spans="1:12" x14ac:dyDescent="0.35">
      <c r="A1229" s="1" t="s">
        <v>2215</v>
      </c>
      <c r="B1229" t="s">
        <v>2216</v>
      </c>
      <c r="C1229" t="s">
        <v>13</v>
      </c>
      <c r="D1229" t="s">
        <v>14</v>
      </c>
      <c r="E1229">
        <v>1</v>
      </c>
      <c r="F1229" s="2">
        <v>2540.63</v>
      </c>
      <c r="G1229" s="3">
        <v>5239</v>
      </c>
      <c r="H1229" s="3">
        <v>25.406300000000002</v>
      </c>
      <c r="I1229" s="3">
        <v>119.40961</v>
      </c>
      <c r="J1229" s="3">
        <v>2685.4459100000004</v>
      </c>
      <c r="K1229" s="4">
        <v>0.35000000000000003</v>
      </c>
      <c r="L1229" s="73">
        <v>4875.1171904615394</v>
      </c>
    </row>
    <row r="1230" spans="1:12" x14ac:dyDescent="0.35">
      <c r="A1230" s="1" t="s">
        <v>2217</v>
      </c>
      <c r="B1230" t="s">
        <v>2218</v>
      </c>
      <c r="C1230" t="s">
        <v>1467</v>
      </c>
      <c r="D1230" t="s">
        <v>1468</v>
      </c>
      <c r="E1230">
        <v>1</v>
      </c>
      <c r="F1230" s="2">
        <v>31.28</v>
      </c>
      <c r="G1230" s="3">
        <v>65</v>
      </c>
      <c r="H1230" s="3">
        <v>0.31280000000000002</v>
      </c>
      <c r="I1230" s="3">
        <v>1.4701600000000001</v>
      </c>
      <c r="J1230" s="3">
        <v>33.062960000000004</v>
      </c>
      <c r="K1230" s="4">
        <v>0.35</v>
      </c>
      <c r="L1230" s="73">
        <v>60.021988923076933</v>
      </c>
    </row>
    <row r="1231" spans="1:12" x14ac:dyDescent="0.35">
      <c r="A1231" s="1" t="s">
        <v>2219</v>
      </c>
      <c r="B1231" t="s">
        <v>2220</v>
      </c>
      <c r="C1231" t="s">
        <v>1467</v>
      </c>
      <c r="D1231" t="s">
        <v>1468</v>
      </c>
      <c r="E1231">
        <v>1</v>
      </c>
      <c r="F1231" s="2">
        <v>33.22</v>
      </c>
      <c r="G1231" s="3">
        <v>69</v>
      </c>
      <c r="H1231" s="3">
        <v>0.3322</v>
      </c>
      <c r="I1231" s="3">
        <v>1.56134</v>
      </c>
      <c r="J1231" s="3">
        <v>35.11354</v>
      </c>
      <c r="K1231" s="4">
        <v>0.35</v>
      </c>
      <c r="L1231" s="73">
        <v>63.74458030769231</v>
      </c>
    </row>
    <row r="1232" spans="1:12" x14ac:dyDescent="0.35">
      <c r="A1232" s="1" t="s">
        <v>2221</v>
      </c>
      <c r="B1232" t="s">
        <v>2222</v>
      </c>
      <c r="C1232" t="s">
        <v>1467</v>
      </c>
      <c r="D1232" t="s">
        <v>1468</v>
      </c>
      <c r="E1232">
        <v>1</v>
      </c>
      <c r="F1232" s="2">
        <v>29.66</v>
      </c>
      <c r="G1232" s="3">
        <v>62</v>
      </c>
      <c r="H1232" s="3">
        <v>0.29660000000000003</v>
      </c>
      <c r="I1232" s="3">
        <v>1.39402</v>
      </c>
      <c r="J1232" s="3">
        <v>31.350620000000003</v>
      </c>
      <c r="K1232" s="4">
        <v>0.35000000000000003</v>
      </c>
      <c r="L1232" s="73">
        <v>56.913433230769236</v>
      </c>
    </row>
    <row r="1233" spans="1:12" x14ac:dyDescent="0.35">
      <c r="A1233" s="1" t="s">
        <v>2223</v>
      </c>
      <c r="B1233" t="s">
        <v>2224</v>
      </c>
      <c r="C1233" t="s">
        <v>26</v>
      </c>
      <c r="D1233" t="s">
        <v>27</v>
      </c>
      <c r="E1233">
        <v>1</v>
      </c>
      <c r="F1233" s="2">
        <v>1000</v>
      </c>
      <c r="G1233" s="3">
        <v>3957.3296</v>
      </c>
      <c r="H1233" s="3">
        <v>10</v>
      </c>
      <c r="I1233" s="3">
        <v>47</v>
      </c>
      <c r="J1233" s="3">
        <v>1057</v>
      </c>
      <c r="K1233" s="4">
        <v>0.35000000000000003</v>
      </c>
      <c r="L1233" s="73">
        <v>1918.8615384615384</v>
      </c>
    </row>
    <row r="1234" spans="1:12" x14ac:dyDescent="0.35">
      <c r="A1234" s="1" t="s">
        <v>2225</v>
      </c>
      <c r="B1234" t="s">
        <v>2226</v>
      </c>
      <c r="C1234" t="s">
        <v>26</v>
      </c>
      <c r="D1234" t="s">
        <v>27</v>
      </c>
      <c r="E1234">
        <v>1</v>
      </c>
      <c r="F1234" s="2">
        <v>390</v>
      </c>
      <c r="G1234" s="3">
        <v>1543.36</v>
      </c>
      <c r="H1234" s="3">
        <v>3.9</v>
      </c>
      <c r="I1234" s="3">
        <v>18.329999999999998</v>
      </c>
      <c r="J1234" s="3">
        <v>412.22999999999996</v>
      </c>
      <c r="K1234" s="4">
        <v>0.35</v>
      </c>
      <c r="L1234" s="73">
        <v>748.35599999999988</v>
      </c>
    </row>
    <row r="1235" spans="1:12" x14ac:dyDescent="0.35">
      <c r="A1235" s="1" t="s">
        <v>2227</v>
      </c>
      <c r="B1235" t="s">
        <v>2228</v>
      </c>
      <c r="C1235" t="s">
        <v>34</v>
      </c>
      <c r="D1235" t="s">
        <v>35</v>
      </c>
      <c r="E1235">
        <v>1</v>
      </c>
      <c r="F1235" s="2">
        <v>113.95</v>
      </c>
      <c r="G1235" s="3">
        <v>296.8</v>
      </c>
      <c r="H1235" s="3">
        <v>1.1395</v>
      </c>
      <c r="I1235" s="3">
        <v>5.3556499999999998</v>
      </c>
      <c r="J1235" s="3">
        <v>120.44515</v>
      </c>
      <c r="K1235" s="4">
        <v>0.34999999999999992</v>
      </c>
      <c r="L1235" s="73">
        <v>218.65427230769228</v>
      </c>
    </row>
    <row r="1236" spans="1:12" x14ac:dyDescent="0.35">
      <c r="A1236" s="1" t="s">
        <v>2229</v>
      </c>
      <c r="B1236" t="s">
        <v>2230</v>
      </c>
      <c r="C1236" t="s">
        <v>1467</v>
      </c>
      <c r="D1236" t="s">
        <v>1468</v>
      </c>
      <c r="E1236">
        <v>1</v>
      </c>
      <c r="F1236" s="2">
        <v>26.8</v>
      </c>
      <c r="G1236" s="3">
        <v>56</v>
      </c>
      <c r="H1236" s="3">
        <v>0.26800000000000002</v>
      </c>
      <c r="I1236" s="3">
        <v>1.2596000000000001</v>
      </c>
      <c r="J1236" s="3">
        <v>28.3276</v>
      </c>
      <c r="K1236" s="4">
        <v>0.35000000000000003</v>
      </c>
      <c r="L1236" s="73">
        <v>51.42548923076923</v>
      </c>
    </row>
    <row r="1237" spans="1:12" x14ac:dyDescent="0.35">
      <c r="A1237" s="1" t="s">
        <v>2231</v>
      </c>
      <c r="B1237" t="s">
        <v>2232</v>
      </c>
      <c r="C1237" t="s">
        <v>34</v>
      </c>
      <c r="D1237" t="s">
        <v>35</v>
      </c>
      <c r="E1237">
        <v>1</v>
      </c>
      <c r="F1237" s="2">
        <v>21</v>
      </c>
      <c r="G1237" s="3">
        <v>83.1</v>
      </c>
      <c r="H1237" s="3">
        <v>0.21</v>
      </c>
      <c r="I1237" s="3">
        <v>0.98699999999999999</v>
      </c>
      <c r="J1237" s="3">
        <v>22.196999999999999</v>
      </c>
      <c r="K1237" s="4">
        <v>0.35000000000000003</v>
      </c>
      <c r="L1237" s="73">
        <v>40.296092307692305</v>
      </c>
    </row>
    <row r="1238" spans="1:12" x14ac:dyDescent="0.35">
      <c r="A1238" s="1" t="s">
        <v>2233</v>
      </c>
      <c r="B1238" t="s">
        <v>2234</v>
      </c>
      <c r="C1238" t="s">
        <v>363</v>
      </c>
      <c r="D1238" t="s">
        <v>364</v>
      </c>
      <c r="E1238">
        <v>1</v>
      </c>
      <c r="F1238" s="2">
        <v>0.18</v>
      </c>
      <c r="G1238" s="3">
        <v>1</v>
      </c>
      <c r="H1238" s="3">
        <v>1.8E-3</v>
      </c>
      <c r="I1238" s="3">
        <v>8.4600000000000005E-3</v>
      </c>
      <c r="J1238" s="3">
        <v>0.19025999999999998</v>
      </c>
      <c r="K1238" s="4">
        <v>0.35</v>
      </c>
      <c r="L1238" s="73">
        <v>0.34539507692307692</v>
      </c>
    </row>
    <row r="1239" spans="1:12" x14ac:dyDescent="0.35">
      <c r="A1239" s="1" t="s">
        <v>2235</v>
      </c>
      <c r="B1239" t="s">
        <v>2236</v>
      </c>
      <c r="C1239" t="s">
        <v>13</v>
      </c>
      <c r="D1239" t="s">
        <v>14</v>
      </c>
      <c r="E1239">
        <v>1</v>
      </c>
      <c r="F1239" s="2">
        <v>1563.8</v>
      </c>
      <c r="G1239" s="3">
        <v>3827.9247999999998</v>
      </c>
      <c r="H1239" s="3">
        <v>15.638</v>
      </c>
      <c r="I1239" s="3">
        <v>73.498599999999996</v>
      </c>
      <c r="J1239" s="3">
        <v>1652.9365999999998</v>
      </c>
      <c r="K1239" s="4">
        <v>0.35000000000000003</v>
      </c>
      <c r="L1239" s="73">
        <v>3000.7156738461535</v>
      </c>
    </row>
    <row r="1240" spans="1:12" x14ac:dyDescent="0.35">
      <c r="A1240" s="1" t="s">
        <v>2237</v>
      </c>
      <c r="B1240" t="s">
        <v>2238</v>
      </c>
      <c r="C1240" t="s">
        <v>17</v>
      </c>
      <c r="D1240" t="s">
        <v>18</v>
      </c>
      <c r="E1240">
        <v>1</v>
      </c>
      <c r="F1240" s="2">
        <v>3.5</v>
      </c>
      <c r="G1240" s="3">
        <v>8.5679999999999996</v>
      </c>
      <c r="H1240" s="3">
        <v>3.5000000000000003E-2</v>
      </c>
      <c r="I1240" s="3">
        <v>0.16450000000000001</v>
      </c>
      <c r="J1240" s="3">
        <v>3.6995</v>
      </c>
      <c r="K1240" s="4">
        <v>0.35</v>
      </c>
      <c r="L1240" s="73">
        <v>6.7160153846153845</v>
      </c>
    </row>
    <row r="1241" spans="1:12" x14ac:dyDescent="0.35">
      <c r="A1241" s="1" t="s">
        <v>2239</v>
      </c>
      <c r="B1241" t="s">
        <v>2240</v>
      </c>
      <c r="C1241" t="s">
        <v>17</v>
      </c>
      <c r="D1241" t="s">
        <v>18</v>
      </c>
      <c r="E1241">
        <v>1</v>
      </c>
      <c r="F1241" s="2">
        <v>799</v>
      </c>
      <c r="G1241" s="3">
        <v>1955.8224</v>
      </c>
      <c r="H1241" s="3">
        <v>7.99</v>
      </c>
      <c r="I1241" s="3">
        <v>37.552999999999997</v>
      </c>
      <c r="J1241" s="3">
        <v>844.54300000000001</v>
      </c>
      <c r="K1241" s="4">
        <v>0.35000000000000003</v>
      </c>
      <c r="L1241" s="73">
        <v>1533.1703692307692</v>
      </c>
    </row>
    <row r="1242" spans="1:12" x14ac:dyDescent="0.35">
      <c r="A1242" s="1" t="s">
        <v>2241</v>
      </c>
      <c r="B1242" t="s">
        <v>2242</v>
      </c>
      <c r="C1242" t="s">
        <v>13</v>
      </c>
      <c r="D1242" t="s">
        <v>14</v>
      </c>
      <c r="E1242">
        <v>1</v>
      </c>
      <c r="F1242" s="2">
        <v>1140.6300000000001</v>
      </c>
      <c r="G1242" s="3">
        <v>2352</v>
      </c>
      <c r="H1242" s="3">
        <v>11.406300000000002</v>
      </c>
      <c r="I1242" s="3">
        <v>53.609610000000004</v>
      </c>
      <c r="J1242" s="3">
        <v>1205.6459100000002</v>
      </c>
      <c r="K1242" s="4">
        <v>0.35</v>
      </c>
      <c r="L1242" s="73">
        <v>2188.7110366153847</v>
      </c>
    </row>
    <row r="1243" spans="1:12" x14ac:dyDescent="0.35">
      <c r="A1243" s="1" t="s">
        <v>2243</v>
      </c>
      <c r="B1243" t="s">
        <v>2244</v>
      </c>
      <c r="C1243" t="s">
        <v>13</v>
      </c>
      <c r="D1243" t="s">
        <v>14</v>
      </c>
      <c r="E1243">
        <v>1</v>
      </c>
      <c r="F1243" s="2">
        <v>463.13</v>
      </c>
      <c r="G1243" s="3">
        <v>955</v>
      </c>
      <c r="H1243" s="3">
        <v>4.6313000000000004</v>
      </c>
      <c r="I1243" s="3">
        <v>21.767109999999999</v>
      </c>
      <c r="J1243" s="3">
        <v>489.52841000000001</v>
      </c>
      <c r="K1243" s="4">
        <v>0.35</v>
      </c>
      <c r="L1243" s="73">
        <v>888.68234430769223</v>
      </c>
    </row>
    <row r="1244" spans="1:12" x14ac:dyDescent="0.35">
      <c r="A1244" s="1" t="s">
        <v>2245</v>
      </c>
      <c r="B1244" t="s">
        <v>2246</v>
      </c>
      <c r="C1244" t="s">
        <v>17</v>
      </c>
      <c r="D1244" t="s">
        <v>18</v>
      </c>
      <c r="E1244">
        <v>1</v>
      </c>
      <c r="F1244" s="2">
        <v>118.3</v>
      </c>
      <c r="G1244" s="3">
        <v>289.57600000000002</v>
      </c>
      <c r="H1244" s="3">
        <v>1.1830000000000001</v>
      </c>
      <c r="I1244" s="3">
        <v>5.5601000000000003</v>
      </c>
      <c r="J1244" s="3">
        <v>125.04310000000001</v>
      </c>
      <c r="K1244" s="4">
        <v>0.34999999999999992</v>
      </c>
      <c r="L1244" s="73">
        <v>227.00131999999999</v>
      </c>
    </row>
    <row r="1245" spans="1:12" x14ac:dyDescent="0.35">
      <c r="A1245" s="1" t="s">
        <v>2247</v>
      </c>
      <c r="B1245" t="s">
        <v>2248</v>
      </c>
      <c r="C1245" t="s">
        <v>17</v>
      </c>
      <c r="D1245" t="s">
        <v>18</v>
      </c>
      <c r="E1245">
        <v>1</v>
      </c>
      <c r="F1245" s="2">
        <v>130.19999999999999</v>
      </c>
      <c r="G1245" s="3">
        <v>318.7072</v>
      </c>
      <c r="H1245" s="3">
        <v>1.3019999999999998</v>
      </c>
      <c r="I1245" s="3">
        <v>6.1193999999999997</v>
      </c>
      <c r="J1245" s="3">
        <v>137.62139999999999</v>
      </c>
      <c r="K1245" s="4">
        <v>0.35000000000000003</v>
      </c>
      <c r="L1245" s="73">
        <v>249.83577230769231</v>
      </c>
    </row>
    <row r="1246" spans="1:12" x14ac:dyDescent="0.35">
      <c r="A1246" s="1" t="s">
        <v>2249</v>
      </c>
      <c r="B1246" t="s">
        <v>2250</v>
      </c>
      <c r="C1246" t="s">
        <v>17</v>
      </c>
      <c r="D1246" t="s">
        <v>18</v>
      </c>
      <c r="E1246">
        <v>1</v>
      </c>
      <c r="F1246" s="2">
        <v>198.8</v>
      </c>
      <c r="G1246" s="3">
        <v>486.62880000000001</v>
      </c>
      <c r="H1246" s="3">
        <v>1.9880000000000002</v>
      </c>
      <c r="I1246" s="3">
        <v>9.3436000000000003</v>
      </c>
      <c r="J1246" s="3">
        <v>210.13160000000002</v>
      </c>
      <c r="K1246" s="4">
        <v>0.35</v>
      </c>
      <c r="L1246" s="73">
        <v>381.46967384615385</v>
      </c>
    </row>
    <row r="1247" spans="1:12" x14ac:dyDescent="0.35">
      <c r="A1247" s="1" t="s">
        <v>2251</v>
      </c>
      <c r="B1247" t="s">
        <v>2252</v>
      </c>
      <c r="C1247" t="s">
        <v>17</v>
      </c>
      <c r="D1247" t="s">
        <v>18</v>
      </c>
      <c r="E1247">
        <v>1</v>
      </c>
      <c r="F1247" s="2">
        <v>198.8</v>
      </c>
      <c r="G1247" s="3">
        <v>486.62880000000001</v>
      </c>
      <c r="H1247" s="3">
        <v>1.9880000000000002</v>
      </c>
      <c r="I1247" s="3">
        <v>9.3436000000000003</v>
      </c>
      <c r="J1247" s="3">
        <v>210.13160000000002</v>
      </c>
      <c r="K1247" s="4">
        <v>0.35</v>
      </c>
      <c r="L1247" s="73">
        <v>381.46967384615385</v>
      </c>
    </row>
    <row r="1248" spans="1:12" x14ac:dyDescent="0.35">
      <c r="A1248" s="1" t="s">
        <v>2253</v>
      </c>
      <c r="B1248" t="s">
        <v>2254</v>
      </c>
      <c r="C1248" t="s">
        <v>17</v>
      </c>
      <c r="D1248" t="s">
        <v>18</v>
      </c>
      <c r="E1248">
        <v>1</v>
      </c>
      <c r="F1248" s="2">
        <v>345</v>
      </c>
      <c r="G1248" s="3">
        <v>844.50239999999997</v>
      </c>
      <c r="H1248" s="3">
        <v>3.45</v>
      </c>
      <c r="I1248" s="3">
        <v>16.215</v>
      </c>
      <c r="J1248" s="3">
        <v>364.66499999999996</v>
      </c>
      <c r="K1248" s="4">
        <v>0.34999999999999992</v>
      </c>
      <c r="L1248" s="73">
        <v>662.00723076923066</v>
      </c>
    </row>
    <row r="1249" spans="1:12" x14ac:dyDescent="0.35">
      <c r="A1249" s="1" t="s">
        <v>2255</v>
      </c>
      <c r="B1249" t="s">
        <v>2256</v>
      </c>
      <c r="C1249" t="s">
        <v>17</v>
      </c>
      <c r="D1249" t="s">
        <v>18</v>
      </c>
      <c r="E1249">
        <v>1</v>
      </c>
      <c r="F1249" s="2">
        <v>385.63</v>
      </c>
      <c r="G1249" s="3">
        <v>943.95839999999998</v>
      </c>
      <c r="H1249" s="3">
        <v>3.8563000000000001</v>
      </c>
      <c r="I1249" s="3">
        <v>18.124610000000001</v>
      </c>
      <c r="J1249" s="3">
        <v>407.61090999999999</v>
      </c>
      <c r="K1249" s="4">
        <v>0.35000000000000003</v>
      </c>
      <c r="L1249" s="73">
        <v>739.97057507692307</v>
      </c>
    </row>
    <row r="1250" spans="1:12" x14ac:dyDescent="0.35">
      <c r="A1250" s="1" t="s">
        <v>2257</v>
      </c>
      <c r="B1250" t="s">
        <v>2258</v>
      </c>
      <c r="C1250" t="s">
        <v>13</v>
      </c>
      <c r="D1250" t="s">
        <v>14</v>
      </c>
      <c r="E1250">
        <v>1</v>
      </c>
      <c r="F1250" s="2">
        <v>484.5</v>
      </c>
      <c r="G1250" s="3">
        <v>1031</v>
      </c>
      <c r="H1250" s="3">
        <v>4.8449999999999998</v>
      </c>
      <c r="I1250" s="3">
        <v>22.7715</v>
      </c>
      <c r="J1250" s="3">
        <v>512.11649999999997</v>
      </c>
      <c r="K1250" s="4">
        <v>0.35</v>
      </c>
      <c r="L1250" s="73">
        <v>929.68841538461538</v>
      </c>
    </row>
    <row r="1251" spans="1:12" x14ac:dyDescent="0.35">
      <c r="A1251" s="1" t="s">
        <v>2259</v>
      </c>
      <c r="B1251" t="s">
        <v>2260</v>
      </c>
      <c r="C1251" t="s">
        <v>13</v>
      </c>
      <c r="D1251" t="s">
        <v>14</v>
      </c>
      <c r="E1251">
        <v>1</v>
      </c>
      <c r="F1251" s="2">
        <v>376.55</v>
      </c>
      <c r="G1251" s="3">
        <v>802</v>
      </c>
      <c r="H1251" s="3">
        <v>3.7655000000000003</v>
      </c>
      <c r="I1251" s="3">
        <v>17.697849999999999</v>
      </c>
      <c r="J1251" s="3">
        <v>398.01335</v>
      </c>
      <c r="K1251" s="4">
        <v>0.35000000000000003</v>
      </c>
      <c r="L1251" s="73">
        <v>722.54731230769232</v>
      </c>
    </row>
    <row r="1252" spans="1:12" x14ac:dyDescent="0.35">
      <c r="A1252" s="1" t="s">
        <v>2261</v>
      </c>
      <c r="B1252" t="s">
        <v>2262</v>
      </c>
      <c r="C1252" t="s">
        <v>34</v>
      </c>
      <c r="D1252" t="s">
        <v>35</v>
      </c>
      <c r="E1252">
        <v>1</v>
      </c>
      <c r="F1252" s="2">
        <v>43.22</v>
      </c>
      <c r="G1252" s="3">
        <v>105.8</v>
      </c>
      <c r="H1252" s="3">
        <v>0.43219999999999997</v>
      </c>
      <c r="I1252" s="3">
        <v>2.0313400000000001</v>
      </c>
      <c r="J1252" s="3">
        <v>45.683540000000001</v>
      </c>
      <c r="K1252" s="4">
        <v>0.35000000000000003</v>
      </c>
      <c r="L1252" s="73">
        <v>82.933195692307692</v>
      </c>
    </row>
    <row r="1253" spans="1:12" x14ac:dyDescent="0.35">
      <c r="A1253" s="1" t="s">
        <v>2263</v>
      </c>
      <c r="B1253" t="s">
        <v>2264</v>
      </c>
      <c r="C1253" t="s">
        <v>13</v>
      </c>
      <c r="D1253" t="s">
        <v>14</v>
      </c>
      <c r="E1253">
        <v>1</v>
      </c>
      <c r="F1253" s="2">
        <v>2.19</v>
      </c>
      <c r="G1253" s="3">
        <v>5.3647999999999998</v>
      </c>
      <c r="H1253" s="3">
        <v>2.1899999999999999E-2</v>
      </c>
      <c r="I1253" s="3">
        <v>0.10292999999999999</v>
      </c>
      <c r="J1253" s="3">
        <v>2.3148300000000002</v>
      </c>
      <c r="K1253" s="4">
        <v>0.35</v>
      </c>
      <c r="L1253" s="73">
        <v>4.2023067692307698</v>
      </c>
    </row>
    <row r="1254" spans="1:12" x14ac:dyDescent="0.35">
      <c r="A1254" s="1" t="s">
        <v>2265</v>
      </c>
      <c r="B1254" t="s">
        <v>2266</v>
      </c>
      <c r="C1254" t="s">
        <v>13</v>
      </c>
      <c r="D1254" t="s">
        <v>14</v>
      </c>
      <c r="E1254">
        <v>1</v>
      </c>
      <c r="F1254" s="2">
        <v>4.4800000000000004</v>
      </c>
      <c r="G1254" s="3">
        <v>10.9648</v>
      </c>
      <c r="H1254" s="3">
        <v>4.4800000000000006E-2</v>
      </c>
      <c r="I1254" s="3">
        <v>0.21056000000000002</v>
      </c>
      <c r="J1254" s="3">
        <v>4.7353600000000009</v>
      </c>
      <c r="K1254" s="4">
        <v>0.35</v>
      </c>
      <c r="L1254" s="73">
        <v>8.5964996923076935</v>
      </c>
    </row>
    <row r="1255" spans="1:12" x14ac:dyDescent="0.35">
      <c r="A1255" s="1" t="s">
        <v>2267</v>
      </c>
      <c r="B1255" t="s">
        <v>2268</v>
      </c>
      <c r="C1255" t="s">
        <v>13</v>
      </c>
      <c r="D1255" t="s">
        <v>14</v>
      </c>
      <c r="E1255">
        <v>1</v>
      </c>
      <c r="F1255" s="2">
        <v>12.01</v>
      </c>
      <c r="G1255" s="3">
        <v>29.4</v>
      </c>
      <c r="H1255" s="3">
        <v>0.1201</v>
      </c>
      <c r="I1255" s="3">
        <v>0.56447000000000003</v>
      </c>
      <c r="J1255" s="3">
        <v>12.694570000000001</v>
      </c>
      <c r="K1255" s="4">
        <v>0.34999999999999992</v>
      </c>
      <c r="L1255" s="73">
        <v>23.045527076923076</v>
      </c>
    </row>
    <row r="1256" spans="1:12" x14ac:dyDescent="0.35">
      <c r="A1256" s="1" t="s">
        <v>2269</v>
      </c>
      <c r="B1256" t="s">
        <v>2270</v>
      </c>
      <c r="C1256" t="s">
        <v>13</v>
      </c>
      <c r="D1256" t="s">
        <v>14</v>
      </c>
      <c r="E1256">
        <v>1</v>
      </c>
      <c r="F1256" s="2">
        <v>35.840000000000003</v>
      </c>
      <c r="G1256" s="3">
        <v>87.729600000000005</v>
      </c>
      <c r="H1256" s="3">
        <v>0.35840000000000005</v>
      </c>
      <c r="I1256" s="3">
        <v>1.6844800000000002</v>
      </c>
      <c r="J1256" s="3">
        <v>37.882880000000007</v>
      </c>
      <c r="K1256" s="4">
        <v>0.35</v>
      </c>
      <c r="L1256" s="73">
        <v>68.771997538461548</v>
      </c>
    </row>
    <row r="1257" spans="1:12" x14ac:dyDescent="0.35">
      <c r="A1257" s="1" t="s">
        <v>2271</v>
      </c>
      <c r="B1257" t="s">
        <v>2272</v>
      </c>
      <c r="C1257" t="s">
        <v>26</v>
      </c>
      <c r="D1257" t="s">
        <v>27</v>
      </c>
      <c r="E1257">
        <v>1</v>
      </c>
      <c r="F1257" s="2">
        <v>40.799999999999997</v>
      </c>
      <c r="G1257" s="3">
        <v>95.2</v>
      </c>
      <c r="H1257" s="3">
        <v>0.40799999999999997</v>
      </c>
      <c r="I1257" s="3">
        <v>1.9176</v>
      </c>
      <c r="J1257" s="3">
        <v>43.125599999999999</v>
      </c>
      <c r="K1257" s="4">
        <v>0.34999999999999992</v>
      </c>
      <c r="L1257" s="73">
        <v>78.289550769230758</v>
      </c>
    </row>
    <row r="1258" spans="1:12" x14ac:dyDescent="0.35">
      <c r="A1258" s="1" t="s">
        <v>2273</v>
      </c>
      <c r="B1258" t="s">
        <v>2274</v>
      </c>
      <c r="C1258" t="s">
        <v>13</v>
      </c>
      <c r="D1258" t="s">
        <v>14</v>
      </c>
      <c r="E1258">
        <v>1</v>
      </c>
      <c r="F1258" s="2">
        <v>9</v>
      </c>
      <c r="G1258" s="3">
        <v>22.0304</v>
      </c>
      <c r="H1258" s="3">
        <v>0.09</v>
      </c>
      <c r="I1258" s="3">
        <v>0.42299999999999999</v>
      </c>
      <c r="J1258" s="3">
        <v>9.5129999999999999</v>
      </c>
      <c r="K1258" s="4">
        <v>0.35</v>
      </c>
      <c r="L1258" s="73">
        <v>17.269753846153844</v>
      </c>
    </row>
    <row r="1259" spans="1:12" x14ac:dyDescent="0.35">
      <c r="A1259" s="1" t="s">
        <v>2275</v>
      </c>
      <c r="B1259" t="s">
        <v>2276</v>
      </c>
      <c r="C1259" t="s">
        <v>363</v>
      </c>
      <c r="D1259" t="s">
        <v>364</v>
      </c>
      <c r="E1259">
        <v>1</v>
      </c>
      <c r="F1259" s="2">
        <v>1089</v>
      </c>
      <c r="G1259" s="3">
        <v>2246</v>
      </c>
      <c r="H1259" s="3">
        <v>10.89</v>
      </c>
      <c r="I1259" s="3">
        <v>51.183</v>
      </c>
      <c r="J1259" s="3">
        <v>1151.0730000000001</v>
      </c>
      <c r="K1259" s="4">
        <v>0.35000000000000003</v>
      </c>
      <c r="L1259" s="73">
        <v>2089.6402153846157</v>
      </c>
    </row>
    <row r="1260" spans="1:12" x14ac:dyDescent="0.35">
      <c r="A1260" s="1" t="s">
        <v>2277</v>
      </c>
      <c r="B1260" t="s">
        <v>2278</v>
      </c>
      <c r="C1260" t="s">
        <v>363</v>
      </c>
      <c r="D1260" t="s">
        <v>364</v>
      </c>
      <c r="E1260">
        <v>1</v>
      </c>
      <c r="F1260" s="2">
        <v>3249</v>
      </c>
      <c r="G1260" s="3">
        <v>6699</v>
      </c>
      <c r="H1260" s="3">
        <v>32.49</v>
      </c>
      <c r="I1260" s="3">
        <v>152.703</v>
      </c>
      <c r="J1260" s="3">
        <v>3434.1929999999998</v>
      </c>
      <c r="K1260" s="4">
        <v>0.35000000000000003</v>
      </c>
      <c r="L1260" s="73">
        <v>6234.3811384615383</v>
      </c>
    </row>
    <row r="1261" spans="1:12" x14ac:dyDescent="0.35">
      <c r="A1261" s="1" t="s">
        <v>2279</v>
      </c>
      <c r="B1261" t="s">
        <v>2280</v>
      </c>
      <c r="C1261" t="s">
        <v>17</v>
      </c>
      <c r="D1261" t="s">
        <v>18</v>
      </c>
      <c r="E1261">
        <v>1</v>
      </c>
      <c r="F1261" s="2">
        <v>167</v>
      </c>
      <c r="G1261" s="3">
        <v>573.80999999999995</v>
      </c>
      <c r="H1261" s="3">
        <v>1.67</v>
      </c>
      <c r="I1261" s="3">
        <v>7.8490000000000002</v>
      </c>
      <c r="J1261" s="3">
        <v>176.51899999999998</v>
      </c>
      <c r="K1261" s="4">
        <v>0.35</v>
      </c>
      <c r="L1261" s="73">
        <v>320.44987692307689</v>
      </c>
    </row>
    <row r="1262" spans="1:12" x14ac:dyDescent="0.35">
      <c r="A1262" s="1" t="s">
        <v>2281</v>
      </c>
      <c r="B1262" t="s">
        <v>2282</v>
      </c>
      <c r="C1262" t="s">
        <v>363</v>
      </c>
      <c r="D1262" t="s">
        <v>364</v>
      </c>
      <c r="E1262">
        <v>1</v>
      </c>
      <c r="F1262" s="2">
        <v>149.5</v>
      </c>
      <c r="G1262" s="3">
        <v>365.94880000000001</v>
      </c>
      <c r="H1262" s="3">
        <v>1.4950000000000001</v>
      </c>
      <c r="I1262" s="3">
        <v>7.0265000000000004</v>
      </c>
      <c r="J1262" s="3">
        <v>158.0215</v>
      </c>
      <c r="K1262" s="4">
        <v>0.34999999999999992</v>
      </c>
      <c r="L1262" s="73">
        <v>286.8698</v>
      </c>
    </row>
    <row r="1263" spans="1:12" x14ac:dyDescent="0.35">
      <c r="A1263" s="1" t="s">
        <v>2283</v>
      </c>
      <c r="B1263" t="s">
        <v>2284</v>
      </c>
      <c r="C1263" t="s">
        <v>34</v>
      </c>
      <c r="D1263" t="s">
        <v>35</v>
      </c>
      <c r="E1263">
        <v>1</v>
      </c>
      <c r="F1263" s="2">
        <v>3030</v>
      </c>
      <c r="G1263" s="3">
        <v>7416.94</v>
      </c>
      <c r="H1263" s="3">
        <v>30.3</v>
      </c>
      <c r="I1263" s="3">
        <v>142.41</v>
      </c>
      <c r="J1263" s="3">
        <v>3202.71</v>
      </c>
      <c r="K1263" s="4">
        <v>0.35</v>
      </c>
      <c r="L1263" s="73">
        <v>5814.150461538462</v>
      </c>
    </row>
    <row r="1264" spans="1:12" x14ac:dyDescent="0.35">
      <c r="A1264" s="1" t="s">
        <v>2285</v>
      </c>
      <c r="B1264" t="s">
        <v>2286</v>
      </c>
      <c r="C1264" t="s">
        <v>34</v>
      </c>
      <c r="D1264" t="s">
        <v>35</v>
      </c>
      <c r="E1264">
        <v>1</v>
      </c>
      <c r="F1264" s="2">
        <v>2310</v>
      </c>
      <c r="G1264" s="3">
        <v>5654.5</v>
      </c>
      <c r="H1264" s="3">
        <v>23.1</v>
      </c>
      <c r="I1264" s="3">
        <v>108.57</v>
      </c>
      <c r="J1264" s="3">
        <v>2441.67</v>
      </c>
      <c r="K1264" s="4">
        <v>0.35</v>
      </c>
      <c r="L1264" s="73">
        <v>4432.5701538461535</v>
      </c>
    </row>
    <row r="1265" spans="1:12" x14ac:dyDescent="0.35">
      <c r="A1265" s="1" t="s">
        <v>2287</v>
      </c>
      <c r="B1265" t="s">
        <v>2288</v>
      </c>
      <c r="C1265" t="s">
        <v>13</v>
      </c>
      <c r="D1265" t="s">
        <v>14</v>
      </c>
      <c r="E1265">
        <v>1</v>
      </c>
      <c r="F1265" s="2">
        <v>590.79999999999995</v>
      </c>
      <c r="G1265" s="3">
        <v>1446.1776</v>
      </c>
      <c r="H1265" s="3">
        <v>5.9079999999999995</v>
      </c>
      <c r="I1265" s="3">
        <v>27.767599999999998</v>
      </c>
      <c r="J1265" s="3">
        <v>624.47559999999999</v>
      </c>
      <c r="K1265" s="4">
        <v>0.35</v>
      </c>
      <c r="L1265" s="73">
        <v>1133.6633969230768</v>
      </c>
    </row>
    <row r="1266" spans="1:12" x14ac:dyDescent="0.35">
      <c r="A1266" s="1" t="s">
        <v>2289</v>
      </c>
      <c r="B1266" t="s">
        <v>2290</v>
      </c>
      <c r="C1266" t="s">
        <v>13</v>
      </c>
      <c r="D1266" t="s">
        <v>14</v>
      </c>
      <c r="E1266">
        <v>1</v>
      </c>
      <c r="F1266" s="2">
        <v>777.7</v>
      </c>
      <c r="G1266" s="3">
        <v>1903.6864</v>
      </c>
      <c r="H1266" s="3">
        <v>7.777000000000001</v>
      </c>
      <c r="I1266" s="3">
        <v>36.551900000000003</v>
      </c>
      <c r="J1266" s="3">
        <v>822.02890000000014</v>
      </c>
      <c r="K1266" s="4">
        <v>0.35</v>
      </c>
      <c r="L1266" s="73">
        <v>1492.2986184615386</v>
      </c>
    </row>
    <row r="1267" spans="1:12" x14ac:dyDescent="0.35">
      <c r="A1267" s="1" t="s">
        <v>2291</v>
      </c>
      <c r="B1267" t="s">
        <v>2292</v>
      </c>
      <c r="C1267" t="s">
        <v>13</v>
      </c>
      <c r="D1267" t="s">
        <v>14</v>
      </c>
      <c r="E1267">
        <v>1</v>
      </c>
      <c r="F1267" s="2">
        <v>700</v>
      </c>
      <c r="G1267" s="3">
        <v>1713.49</v>
      </c>
      <c r="H1267" s="3">
        <v>7</v>
      </c>
      <c r="I1267" s="3">
        <v>32.9</v>
      </c>
      <c r="J1267" s="3">
        <v>739.9</v>
      </c>
      <c r="K1267" s="4">
        <v>0.34999999999999992</v>
      </c>
      <c r="L1267" s="73">
        <v>1343.2030769230767</v>
      </c>
    </row>
    <row r="1268" spans="1:12" x14ac:dyDescent="0.35">
      <c r="A1268" s="1" t="s">
        <v>2293</v>
      </c>
      <c r="B1268" t="s">
        <v>2294</v>
      </c>
      <c r="C1268" t="s">
        <v>21</v>
      </c>
      <c r="D1268" t="s">
        <v>22</v>
      </c>
      <c r="E1268">
        <v>1</v>
      </c>
      <c r="F1268" s="2">
        <v>55.08</v>
      </c>
      <c r="G1268" s="3">
        <v>114</v>
      </c>
      <c r="H1268" s="3">
        <v>0.55079999999999996</v>
      </c>
      <c r="I1268" s="3">
        <v>2.5887599999999997</v>
      </c>
      <c r="J1268" s="3">
        <v>58.219560000000001</v>
      </c>
      <c r="K1268" s="4">
        <v>0.35</v>
      </c>
      <c r="L1268" s="73">
        <v>105.69089353846154</v>
      </c>
    </row>
    <row r="1269" spans="1:12" x14ac:dyDescent="0.35">
      <c r="A1269" s="1" t="s">
        <v>2295</v>
      </c>
      <c r="B1269" t="s">
        <v>2296</v>
      </c>
      <c r="C1269" t="s">
        <v>13</v>
      </c>
      <c r="D1269" t="s">
        <v>14</v>
      </c>
      <c r="E1269">
        <v>1</v>
      </c>
      <c r="F1269" s="2">
        <v>464</v>
      </c>
      <c r="G1269" s="3">
        <v>1014.1</v>
      </c>
      <c r="H1269" s="3">
        <v>4.6399999999999997</v>
      </c>
      <c r="I1269" s="3">
        <v>21.808</v>
      </c>
      <c r="J1269" s="3">
        <v>490.44799999999998</v>
      </c>
      <c r="K1269" s="4">
        <v>0.35000000000000003</v>
      </c>
      <c r="L1269" s="73">
        <v>890.35175384615377</v>
      </c>
    </row>
    <row r="1270" spans="1:12" x14ac:dyDescent="0.35">
      <c r="A1270" s="1" t="s">
        <v>2297</v>
      </c>
      <c r="B1270" t="s">
        <v>2298</v>
      </c>
      <c r="C1270" t="s">
        <v>1467</v>
      </c>
      <c r="D1270" t="s">
        <v>1468</v>
      </c>
      <c r="E1270">
        <v>1</v>
      </c>
      <c r="F1270" s="2">
        <v>22.03</v>
      </c>
      <c r="G1270" s="3">
        <v>46</v>
      </c>
      <c r="H1270" s="3">
        <v>0.22030000000000002</v>
      </c>
      <c r="I1270" s="3">
        <v>1.0354100000000002</v>
      </c>
      <c r="J1270" s="3">
        <v>23.285710000000002</v>
      </c>
      <c r="K1270" s="4">
        <v>0.34999999999999992</v>
      </c>
      <c r="L1270" s="73">
        <v>42.272519692307689</v>
      </c>
    </row>
    <row r="1271" spans="1:12" x14ac:dyDescent="0.35">
      <c r="A1271" s="1" t="s">
        <v>2299</v>
      </c>
      <c r="B1271" t="s">
        <v>2300</v>
      </c>
      <c r="C1271" t="s">
        <v>13</v>
      </c>
      <c r="D1271" t="s">
        <v>14</v>
      </c>
      <c r="E1271">
        <v>1</v>
      </c>
      <c r="F1271" s="2">
        <v>18375</v>
      </c>
      <c r="G1271" s="3">
        <v>44978.964</v>
      </c>
      <c r="H1271" s="3">
        <v>183.75</v>
      </c>
      <c r="I1271" s="3">
        <v>863.625</v>
      </c>
      <c r="J1271" s="3">
        <v>19422.375</v>
      </c>
      <c r="K1271" s="4">
        <v>0.35</v>
      </c>
      <c r="L1271" s="73">
        <v>35259.080769230772</v>
      </c>
    </row>
    <row r="1272" spans="1:12" x14ac:dyDescent="0.35">
      <c r="A1272" s="1" t="s">
        <v>2301</v>
      </c>
      <c r="B1272" t="s">
        <v>2302</v>
      </c>
      <c r="C1272" t="s">
        <v>13</v>
      </c>
      <c r="D1272" t="s">
        <v>14</v>
      </c>
      <c r="E1272">
        <v>1</v>
      </c>
      <c r="F1272" s="2">
        <v>1803.2</v>
      </c>
      <c r="G1272" s="3">
        <v>4278.5680000000002</v>
      </c>
      <c r="H1272" s="3">
        <v>18.032</v>
      </c>
      <c r="I1272" s="3">
        <v>84.750399999999999</v>
      </c>
      <c r="J1272" s="3">
        <v>1905.9823999999999</v>
      </c>
      <c r="K1272" s="4">
        <v>0.35</v>
      </c>
      <c r="L1272" s="73">
        <v>3460.0911261538458</v>
      </c>
    </row>
    <row r="1273" spans="1:12" x14ac:dyDescent="0.35">
      <c r="A1273" s="1" t="s">
        <v>2303</v>
      </c>
      <c r="B1273" t="s">
        <v>2304</v>
      </c>
      <c r="C1273" t="s">
        <v>17</v>
      </c>
      <c r="D1273" t="s">
        <v>18</v>
      </c>
      <c r="E1273">
        <v>1</v>
      </c>
      <c r="F1273" s="2">
        <v>690</v>
      </c>
      <c r="G1273" s="3">
        <v>1689.0047999999999</v>
      </c>
      <c r="H1273" s="3">
        <v>6.9</v>
      </c>
      <c r="I1273" s="3">
        <v>32.43</v>
      </c>
      <c r="J1273" s="3">
        <v>729.32999999999993</v>
      </c>
      <c r="K1273" s="4">
        <v>0.34999999999999992</v>
      </c>
      <c r="L1273" s="73">
        <v>1324.0144615384613</v>
      </c>
    </row>
    <row r="1274" spans="1:12" x14ac:dyDescent="0.35">
      <c r="A1274" s="1" t="s">
        <v>2305</v>
      </c>
      <c r="B1274" t="s">
        <v>2306</v>
      </c>
      <c r="C1274" t="s">
        <v>363</v>
      </c>
      <c r="D1274" t="s">
        <v>364</v>
      </c>
      <c r="E1274">
        <v>1</v>
      </c>
      <c r="F1274" s="2">
        <v>85.35</v>
      </c>
      <c r="G1274" s="3">
        <v>208.9248</v>
      </c>
      <c r="H1274" s="3">
        <v>0.85349999999999993</v>
      </c>
      <c r="I1274" s="3">
        <v>4.01145</v>
      </c>
      <c r="J1274" s="3">
        <v>90.214949999999988</v>
      </c>
      <c r="K1274" s="4">
        <v>0.35</v>
      </c>
      <c r="L1274" s="73">
        <v>163.77483230769226</v>
      </c>
    </row>
    <row r="1275" spans="1:12" x14ac:dyDescent="0.35">
      <c r="A1275" s="1" t="s">
        <v>2307</v>
      </c>
      <c r="B1275" t="s">
        <v>2308</v>
      </c>
      <c r="C1275" t="s">
        <v>13</v>
      </c>
      <c r="D1275" t="s">
        <v>14</v>
      </c>
      <c r="E1275">
        <v>1</v>
      </c>
      <c r="F1275" s="2">
        <v>226.8</v>
      </c>
      <c r="G1275" s="3">
        <v>555.17280000000005</v>
      </c>
      <c r="H1275" s="3">
        <v>2.2680000000000002</v>
      </c>
      <c r="I1275" s="3">
        <v>10.659600000000001</v>
      </c>
      <c r="J1275" s="3">
        <v>239.72760000000002</v>
      </c>
      <c r="K1275" s="4">
        <v>0.35</v>
      </c>
      <c r="L1275" s="73">
        <v>435.19779692307696</v>
      </c>
    </row>
    <row r="1276" spans="1:12" x14ac:dyDescent="0.35">
      <c r="A1276" s="1" t="s">
        <v>2309</v>
      </c>
      <c r="B1276" t="s">
        <v>2310</v>
      </c>
      <c r="C1276" t="s">
        <v>13</v>
      </c>
      <c r="D1276" t="s">
        <v>14</v>
      </c>
      <c r="E1276">
        <v>1</v>
      </c>
      <c r="F1276" s="2">
        <v>270</v>
      </c>
      <c r="G1276" s="3">
        <v>557</v>
      </c>
      <c r="H1276" s="3">
        <v>2.7</v>
      </c>
      <c r="I1276" s="3">
        <v>12.69</v>
      </c>
      <c r="J1276" s="3">
        <v>285.39</v>
      </c>
      <c r="K1276" s="4">
        <v>0.35</v>
      </c>
      <c r="L1276" s="73">
        <v>518.09261538461533</v>
      </c>
    </row>
    <row r="1277" spans="1:12" x14ac:dyDescent="0.35">
      <c r="A1277" s="1" t="s">
        <v>2311</v>
      </c>
      <c r="B1277" t="s">
        <v>2312</v>
      </c>
      <c r="C1277" t="s">
        <v>21</v>
      </c>
      <c r="D1277" t="s">
        <v>22</v>
      </c>
      <c r="E1277">
        <v>1</v>
      </c>
      <c r="F1277" s="2">
        <v>58.07</v>
      </c>
      <c r="G1277" s="3">
        <v>120</v>
      </c>
      <c r="H1277" s="3">
        <v>0.58069999999999999</v>
      </c>
      <c r="I1277" s="3">
        <v>2.7292900000000002</v>
      </c>
      <c r="J1277" s="3">
        <v>61.379989999999999</v>
      </c>
      <c r="K1277" s="4">
        <v>0.35000000000000003</v>
      </c>
      <c r="L1277" s="73">
        <v>111.42828953846154</v>
      </c>
    </row>
    <row r="1278" spans="1:12" x14ac:dyDescent="0.35">
      <c r="A1278" s="1" t="s">
        <v>2313</v>
      </c>
      <c r="B1278" t="s">
        <v>2314</v>
      </c>
      <c r="C1278" t="s">
        <v>13</v>
      </c>
      <c r="D1278" t="s">
        <v>14</v>
      </c>
      <c r="E1278">
        <v>1</v>
      </c>
      <c r="F1278" s="2">
        <v>0.99</v>
      </c>
      <c r="G1278" s="3">
        <v>2.2400000000000002</v>
      </c>
      <c r="H1278" s="3">
        <v>9.9000000000000008E-3</v>
      </c>
      <c r="I1278" s="3">
        <v>4.6530000000000002E-2</v>
      </c>
      <c r="J1278" s="3">
        <v>1.04643</v>
      </c>
      <c r="K1278" s="4">
        <v>0.34999999999999992</v>
      </c>
      <c r="L1278" s="73">
        <v>1.8996729230769229</v>
      </c>
    </row>
    <row r="1279" spans="1:12" x14ac:dyDescent="0.35">
      <c r="A1279" s="1" t="s">
        <v>2315</v>
      </c>
      <c r="B1279" t="s">
        <v>2316</v>
      </c>
      <c r="C1279" t="s">
        <v>26</v>
      </c>
      <c r="D1279" t="s">
        <v>27</v>
      </c>
      <c r="E1279">
        <v>1</v>
      </c>
      <c r="F1279" s="2">
        <v>420</v>
      </c>
      <c r="G1279" s="3">
        <v>969.92</v>
      </c>
      <c r="H1279" s="3">
        <v>4.2</v>
      </c>
      <c r="I1279" s="3">
        <v>19.739999999999998</v>
      </c>
      <c r="J1279" s="3">
        <v>443.94</v>
      </c>
      <c r="K1279" s="4">
        <v>0.35</v>
      </c>
      <c r="L1279" s="73">
        <v>805.9218461538461</v>
      </c>
    </row>
    <row r="1280" spans="1:12" x14ac:dyDescent="0.35">
      <c r="A1280" s="1" t="s">
        <v>2317</v>
      </c>
      <c r="B1280" t="s">
        <v>2318</v>
      </c>
      <c r="C1280" t="s">
        <v>13</v>
      </c>
      <c r="D1280" t="s">
        <v>14</v>
      </c>
      <c r="E1280">
        <v>1</v>
      </c>
      <c r="F1280" s="2">
        <v>650</v>
      </c>
      <c r="G1280" s="3">
        <v>1341</v>
      </c>
      <c r="H1280" s="3">
        <v>6.5</v>
      </c>
      <c r="I1280" s="3">
        <v>30.55</v>
      </c>
      <c r="J1280" s="3">
        <v>687.05</v>
      </c>
      <c r="K1280" s="4">
        <v>0.35000000000000003</v>
      </c>
      <c r="L1280" s="73">
        <v>1247.26</v>
      </c>
    </row>
    <row r="1281" spans="1:12" x14ac:dyDescent="0.35">
      <c r="A1281" s="1" t="s">
        <v>2319</v>
      </c>
      <c r="B1281" t="s">
        <v>2320</v>
      </c>
      <c r="C1281" t="s">
        <v>13</v>
      </c>
      <c r="D1281" t="s">
        <v>14</v>
      </c>
      <c r="E1281">
        <v>1</v>
      </c>
      <c r="F1281" s="2">
        <v>1858.75</v>
      </c>
      <c r="G1281" s="3">
        <v>3833</v>
      </c>
      <c r="H1281" s="3">
        <v>18.587500000000002</v>
      </c>
      <c r="I1281" s="3">
        <v>87.361249999999998</v>
      </c>
      <c r="J1281" s="3">
        <v>1964.69875</v>
      </c>
      <c r="K1281" s="4">
        <v>0.34999999999999992</v>
      </c>
      <c r="L1281" s="73">
        <v>3566.6838846153842</v>
      </c>
    </row>
    <row r="1282" spans="1:12" x14ac:dyDescent="0.35">
      <c r="A1282" s="1" t="s">
        <v>2321</v>
      </c>
      <c r="B1282" t="s">
        <v>2322</v>
      </c>
      <c r="C1282" t="s">
        <v>13</v>
      </c>
      <c r="D1282" t="s">
        <v>14</v>
      </c>
      <c r="E1282">
        <v>1</v>
      </c>
      <c r="F1282" s="2">
        <v>7436.25</v>
      </c>
      <c r="G1282" s="3">
        <v>15333</v>
      </c>
      <c r="H1282" s="3">
        <v>74.362499999999997</v>
      </c>
      <c r="I1282" s="3">
        <v>349.50375000000003</v>
      </c>
      <c r="J1282" s="3">
        <v>7860.11625</v>
      </c>
      <c r="K1282" s="4">
        <v>0.35000000000000003</v>
      </c>
      <c r="L1282" s="73">
        <v>14269.134115384615</v>
      </c>
    </row>
    <row r="1283" spans="1:12" x14ac:dyDescent="0.35">
      <c r="A1283" s="1" t="s">
        <v>2323</v>
      </c>
      <c r="B1283" t="s">
        <v>2324</v>
      </c>
      <c r="C1283" t="s">
        <v>1467</v>
      </c>
      <c r="D1283" t="s">
        <v>1468</v>
      </c>
      <c r="E1283">
        <v>1</v>
      </c>
      <c r="F1283" s="2">
        <v>4.66</v>
      </c>
      <c r="G1283" s="3">
        <v>10</v>
      </c>
      <c r="H1283" s="3">
        <v>4.6600000000000003E-2</v>
      </c>
      <c r="I1283" s="3">
        <v>0.21902000000000002</v>
      </c>
      <c r="J1283" s="3">
        <v>4.9256200000000003</v>
      </c>
      <c r="K1283" s="4">
        <v>0.35</v>
      </c>
      <c r="L1283" s="73">
        <v>8.9418947692307693</v>
      </c>
    </row>
    <row r="1284" spans="1:12" x14ac:dyDescent="0.35">
      <c r="A1284" s="1" t="s">
        <v>2325</v>
      </c>
      <c r="B1284" t="s">
        <v>2326</v>
      </c>
      <c r="C1284" t="s">
        <v>13</v>
      </c>
      <c r="D1284" t="s">
        <v>14</v>
      </c>
      <c r="E1284">
        <v>1</v>
      </c>
      <c r="F1284" s="2">
        <v>25.6</v>
      </c>
      <c r="G1284" s="3">
        <v>62.664000000000001</v>
      </c>
      <c r="H1284" s="3">
        <v>0.25600000000000001</v>
      </c>
      <c r="I1284" s="3">
        <v>1.2032</v>
      </c>
      <c r="J1284" s="3">
        <v>27.059200000000001</v>
      </c>
      <c r="K1284" s="4">
        <v>0.34999999999999992</v>
      </c>
      <c r="L1284" s="73">
        <v>49.122855384615384</v>
      </c>
    </row>
    <row r="1285" spans="1:12" x14ac:dyDescent="0.35">
      <c r="A1285" s="1" t="s">
        <v>2327</v>
      </c>
      <c r="B1285" t="s">
        <v>2328</v>
      </c>
      <c r="C1285" t="s">
        <v>13</v>
      </c>
      <c r="D1285" t="s">
        <v>14</v>
      </c>
      <c r="E1285">
        <v>1</v>
      </c>
      <c r="F1285" s="2">
        <v>21.95</v>
      </c>
      <c r="G1285" s="3">
        <v>53.726399999999998</v>
      </c>
      <c r="H1285" s="3">
        <v>0.2195</v>
      </c>
      <c r="I1285" s="3">
        <v>1.03165</v>
      </c>
      <c r="J1285" s="3">
        <v>23.201149999999998</v>
      </c>
      <c r="K1285" s="4">
        <v>0.35</v>
      </c>
      <c r="L1285" s="73">
        <v>42.119010769230769</v>
      </c>
    </row>
    <row r="1286" spans="1:12" x14ac:dyDescent="0.35">
      <c r="A1286" s="1" t="s">
        <v>2329</v>
      </c>
      <c r="B1286" t="s">
        <v>2056</v>
      </c>
      <c r="C1286" t="s">
        <v>13</v>
      </c>
      <c r="D1286" t="s">
        <v>14</v>
      </c>
      <c r="E1286">
        <v>1</v>
      </c>
      <c r="F1286" s="2">
        <v>788.9</v>
      </c>
      <c r="G1286" s="3">
        <v>1931.0927999999999</v>
      </c>
      <c r="H1286" s="3">
        <v>7.8890000000000002</v>
      </c>
      <c r="I1286" s="3">
        <v>37.078299999999999</v>
      </c>
      <c r="J1286" s="3">
        <v>833.8673</v>
      </c>
      <c r="K1286" s="4">
        <v>0.34999999999999992</v>
      </c>
      <c r="L1286" s="73">
        <v>1513.7898676923076</v>
      </c>
    </row>
    <row r="1287" spans="1:12" x14ac:dyDescent="0.35">
      <c r="A1287" s="1" t="s">
        <v>2330</v>
      </c>
      <c r="B1287" t="s">
        <v>2331</v>
      </c>
      <c r="C1287" t="s">
        <v>1441</v>
      </c>
      <c r="D1287" t="s">
        <v>1442</v>
      </c>
      <c r="E1287">
        <v>1</v>
      </c>
      <c r="F1287" s="2">
        <v>187.5</v>
      </c>
      <c r="G1287" s="3">
        <v>458.96480000000003</v>
      </c>
      <c r="H1287" s="3">
        <v>1.875</v>
      </c>
      <c r="I1287" s="3">
        <v>8.8125</v>
      </c>
      <c r="J1287" s="3">
        <v>198.1875</v>
      </c>
      <c r="K1287" s="4">
        <v>0.35</v>
      </c>
      <c r="L1287" s="73">
        <v>359.78653846153844</v>
      </c>
    </row>
    <row r="1288" spans="1:12" x14ac:dyDescent="0.35">
      <c r="A1288" s="1" t="s">
        <v>2332</v>
      </c>
      <c r="B1288" t="s">
        <v>2333</v>
      </c>
      <c r="C1288" t="s">
        <v>13</v>
      </c>
      <c r="D1288" t="s">
        <v>14</v>
      </c>
      <c r="E1288">
        <v>1</v>
      </c>
      <c r="F1288" s="2">
        <v>65</v>
      </c>
      <c r="G1288" s="3">
        <v>159.10720000000001</v>
      </c>
      <c r="H1288" s="3">
        <v>0.65</v>
      </c>
      <c r="I1288" s="3">
        <v>3.0550000000000002</v>
      </c>
      <c r="J1288" s="3">
        <v>68.705000000000013</v>
      </c>
      <c r="K1288" s="4">
        <v>0.35</v>
      </c>
      <c r="L1288" s="73">
        <v>124.72600000000003</v>
      </c>
    </row>
    <row r="1289" spans="1:12" x14ac:dyDescent="0.35">
      <c r="A1289" s="1" t="s">
        <v>2334</v>
      </c>
      <c r="B1289" t="s">
        <v>2335</v>
      </c>
      <c r="C1289" t="s">
        <v>13</v>
      </c>
      <c r="D1289" t="s">
        <v>14</v>
      </c>
      <c r="E1289">
        <v>1</v>
      </c>
      <c r="F1289" s="2">
        <v>48.63</v>
      </c>
      <c r="G1289" s="3">
        <v>119.03360000000001</v>
      </c>
      <c r="H1289" s="3">
        <v>0.48630000000000001</v>
      </c>
      <c r="I1289" s="3">
        <v>2.2856100000000001</v>
      </c>
      <c r="J1289" s="3">
        <v>51.401910000000001</v>
      </c>
      <c r="K1289" s="4">
        <v>0.35000000000000003</v>
      </c>
      <c r="L1289" s="73">
        <v>93.314236615384615</v>
      </c>
    </row>
    <row r="1290" spans="1:12" x14ac:dyDescent="0.35">
      <c r="A1290" s="1" t="s">
        <v>2336</v>
      </c>
      <c r="B1290" t="s">
        <v>2337</v>
      </c>
      <c r="C1290" t="s">
        <v>1467</v>
      </c>
      <c r="D1290" t="s">
        <v>1468</v>
      </c>
      <c r="E1290">
        <v>1</v>
      </c>
      <c r="F1290" s="2">
        <v>125.36</v>
      </c>
      <c r="G1290" s="3">
        <v>496.09280000000001</v>
      </c>
      <c r="H1290" s="3">
        <v>1.2536</v>
      </c>
      <c r="I1290" s="3">
        <v>5.8919199999999998</v>
      </c>
      <c r="J1290" s="3">
        <v>132.50552000000002</v>
      </c>
      <c r="K1290" s="4">
        <v>0.35</v>
      </c>
      <c r="L1290" s="73">
        <v>240.54848246153847</v>
      </c>
    </row>
    <row r="1291" spans="1:12" x14ac:dyDescent="0.35">
      <c r="A1291" s="1" t="s">
        <v>2338</v>
      </c>
      <c r="B1291" t="s">
        <v>2339</v>
      </c>
      <c r="C1291" t="s">
        <v>13</v>
      </c>
      <c r="D1291" t="s">
        <v>14</v>
      </c>
      <c r="E1291">
        <v>1</v>
      </c>
      <c r="F1291" s="2">
        <v>1469.3</v>
      </c>
      <c r="G1291" s="3">
        <v>3596.6</v>
      </c>
      <c r="H1291" s="3">
        <v>14.693</v>
      </c>
      <c r="I1291" s="3">
        <v>69.057099999999991</v>
      </c>
      <c r="J1291" s="3">
        <v>1553.0500999999999</v>
      </c>
      <c r="K1291" s="4">
        <v>0.35000000000000003</v>
      </c>
      <c r="L1291" s="73">
        <v>2819.3832584615384</v>
      </c>
    </row>
    <row r="1292" spans="1:12" x14ac:dyDescent="0.35">
      <c r="A1292" s="1" t="s">
        <v>2340</v>
      </c>
      <c r="B1292" t="s">
        <v>2341</v>
      </c>
      <c r="C1292" t="s">
        <v>1467</v>
      </c>
      <c r="D1292" t="s">
        <v>1468</v>
      </c>
      <c r="E1292">
        <v>1</v>
      </c>
      <c r="F1292" s="2">
        <v>5.09</v>
      </c>
      <c r="G1292" s="3">
        <v>20.137599999999999</v>
      </c>
      <c r="H1292" s="3">
        <v>5.0900000000000001E-2</v>
      </c>
      <c r="I1292" s="3">
        <v>0.23923</v>
      </c>
      <c r="J1292" s="3">
        <v>5.3801300000000003</v>
      </c>
      <c r="K1292" s="4">
        <v>0.35</v>
      </c>
      <c r="L1292" s="73">
        <v>9.7670052307692306</v>
      </c>
    </row>
    <row r="1293" spans="1:12" x14ac:dyDescent="0.35">
      <c r="A1293" s="1" t="s">
        <v>2342</v>
      </c>
      <c r="B1293" t="s">
        <v>2343</v>
      </c>
      <c r="C1293" t="s">
        <v>13</v>
      </c>
      <c r="D1293" t="s">
        <v>14</v>
      </c>
      <c r="E1293">
        <v>1</v>
      </c>
      <c r="F1293" s="2">
        <v>5.28</v>
      </c>
      <c r="G1293" s="3">
        <v>23.497599999999998</v>
      </c>
      <c r="H1293" s="3">
        <v>5.2800000000000007E-2</v>
      </c>
      <c r="I1293" s="3">
        <v>0.24816000000000002</v>
      </c>
      <c r="J1293" s="3">
        <v>5.580960000000001</v>
      </c>
      <c r="K1293" s="4">
        <v>0.35000000000000003</v>
      </c>
      <c r="L1293" s="73">
        <v>10.131588923076926</v>
      </c>
    </row>
    <row r="1294" spans="1:12" x14ac:dyDescent="0.35">
      <c r="A1294" s="1" t="s">
        <v>2344</v>
      </c>
      <c r="B1294" t="s">
        <v>2345</v>
      </c>
      <c r="C1294" t="s">
        <v>13</v>
      </c>
      <c r="D1294" t="s">
        <v>14</v>
      </c>
      <c r="E1294">
        <v>1</v>
      </c>
      <c r="F1294" s="2">
        <v>2237.1999999999998</v>
      </c>
      <c r="G1294" s="3">
        <v>5476.2960000000003</v>
      </c>
      <c r="H1294" s="3">
        <v>22.372</v>
      </c>
      <c r="I1294" s="3">
        <v>105.1484</v>
      </c>
      <c r="J1294" s="3">
        <v>2364.7203999999997</v>
      </c>
      <c r="K1294" s="4">
        <v>0.35</v>
      </c>
      <c r="L1294" s="73">
        <v>4292.8770338461527</v>
      </c>
    </row>
    <row r="1295" spans="1:12" x14ac:dyDescent="0.35">
      <c r="A1295" s="1" t="s">
        <v>2346</v>
      </c>
      <c r="B1295" t="s">
        <v>2347</v>
      </c>
      <c r="C1295" t="s">
        <v>13</v>
      </c>
      <c r="D1295" t="s">
        <v>14</v>
      </c>
      <c r="E1295">
        <v>1</v>
      </c>
      <c r="F1295" s="2">
        <v>400.05</v>
      </c>
      <c r="G1295" s="3">
        <v>825</v>
      </c>
      <c r="H1295" s="3">
        <v>4.0005000000000006</v>
      </c>
      <c r="I1295" s="3">
        <v>18.802350000000001</v>
      </c>
      <c r="J1295" s="3">
        <v>422.85284999999999</v>
      </c>
      <c r="K1295" s="4">
        <v>0.34999999999999992</v>
      </c>
      <c r="L1295" s="73">
        <v>767.64055846153838</v>
      </c>
    </row>
    <row r="1296" spans="1:12" x14ac:dyDescent="0.35">
      <c r="A1296" s="1" t="s">
        <v>2348</v>
      </c>
      <c r="B1296" t="s">
        <v>2349</v>
      </c>
      <c r="C1296" t="s">
        <v>17</v>
      </c>
      <c r="D1296" t="s">
        <v>18</v>
      </c>
      <c r="E1296">
        <v>1</v>
      </c>
      <c r="F1296" s="2">
        <v>114</v>
      </c>
      <c r="G1296" s="3">
        <v>279.048</v>
      </c>
      <c r="H1296" s="3">
        <v>1.1400000000000001</v>
      </c>
      <c r="I1296" s="3">
        <v>5.3579999999999997</v>
      </c>
      <c r="J1296" s="3">
        <v>120.498</v>
      </c>
      <c r="K1296" s="4">
        <v>0.35</v>
      </c>
      <c r="L1296" s="73">
        <v>218.75021538461539</v>
      </c>
    </row>
    <row r="1297" spans="1:12" x14ac:dyDescent="0.35">
      <c r="A1297" s="1" t="s">
        <v>2350</v>
      </c>
      <c r="B1297" t="s">
        <v>2351</v>
      </c>
      <c r="C1297" t="s">
        <v>13</v>
      </c>
      <c r="D1297" t="s">
        <v>14</v>
      </c>
      <c r="E1297">
        <v>1</v>
      </c>
      <c r="F1297" s="2">
        <v>9.7100000000000009</v>
      </c>
      <c r="G1297" s="3">
        <v>23.766400000000001</v>
      </c>
      <c r="H1297" s="3">
        <v>9.7100000000000006E-2</v>
      </c>
      <c r="I1297" s="3">
        <v>0.45637000000000005</v>
      </c>
      <c r="J1297" s="3">
        <v>10.26347</v>
      </c>
      <c r="K1297" s="4">
        <v>0.35000000000000003</v>
      </c>
      <c r="L1297" s="73">
        <v>18.63214553846154</v>
      </c>
    </row>
    <row r="1298" spans="1:12" x14ac:dyDescent="0.35">
      <c r="A1298" s="1" t="s">
        <v>2352</v>
      </c>
      <c r="B1298" t="s">
        <v>2353</v>
      </c>
      <c r="C1298" t="s">
        <v>1467</v>
      </c>
      <c r="D1298" t="s">
        <v>1468</v>
      </c>
      <c r="E1298">
        <v>1</v>
      </c>
      <c r="F1298" s="2">
        <v>2.12</v>
      </c>
      <c r="G1298" s="3">
        <v>5</v>
      </c>
      <c r="H1298" s="3">
        <v>2.12E-2</v>
      </c>
      <c r="I1298" s="3">
        <v>9.9640000000000006E-2</v>
      </c>
      <c r="J1298" s="3">
        <v>2.2408399999999999</v>
      </c>
      <c r="K1298" s="4">
        <v>0.35000000000000003</v>
      </c>
      <c r="L1298" s="73">
        <v>4.0679864615384611</v>
      </c>
    </row>
    <row r="1299" spans="1:12" x14ac:dyDescent="0.35">
      <c r="A1299" s="1" t="s">
        <v>2354</v>
      </c>
      <c r="B1299" t="s">
        <v>2355</v>
      </c>
      <c r="C1299" t="s">
        <v>13</v>
      </c>
      <c r="D1299" t="s">
        <v>14</v>
      </c>
      <c r="E1299">
        <v>1</v>
      </c>
      <c r="F1299" s="2">
        <v>104.03</v>
      </c>
      <c r="G1299" s="3">
        <v>227.36</v>
      </c>
      <c r="H1299" s="3">
        <v>1.0403</v>
      </c>
      <c r="I1299" s="3">
        <v>4.8894099999999998</v>
      </c>
      <c r="J1299" s="3">
        <v>109.95971</v>
      </c>
      <c r="K1299" s="4">
        <v>0.35000000000000003</v>
      </c>
      <c r="L1299" s="73">
        <v>199.61916584615386</v>
      </c>
    </row>
    <row r="1300" spans="1:12" x14ac:dyDescent="0.35">
      <c r="A1300" s="1" t="s">
        <v>2356</v>
      </c>
      <c r="B1300" t="s">
        <v>2357</v>
      </c>
      <c r="C1300" t="s">
        <v>34</v>
      </c>
      <c r="D1300" t="s">
        <v>35</v>
      </c>
      <c r="E1300">
        <v>1</v>
      </c>
      <c r="F1300" s="2">
        <v>21.5</v>
      </c>
      <c r="G1300" s="3">
        <v>56</v>
      </c>
      <c r="H1300" s="3">
        <v>0.215</v>
      </c>
      <c r="I1300" s="3">
        <v>1.0105</v>
      </c>
      <c r="J1300" s="3">
        <v>22.7255</v>
      </c>
      <c r="K1300" s="4">
        <v>0.34999999999999992</v>
      </c>
      <c r="L1300" s="73">
        <v>41.255523076923076</v>
      </c>
    </row>
    <row r="1301" spans="1:12" x14ac:dyDescent="0.35">
      <c r="A1301" s="1" t="s">
        <v>2358</v>
      </c>
      <c r="B1301" t="s">
        <v>2359</v>
      </c>
      <c r="C1301" t="s">
        <v>34</v>
      </c>
      <c r="D1301" t="s">
        <v>35</v>
      </c>
      <c r="E1301">
        <v>1</v>
      </c>
      <c r="F1301" s="2">
        <v>64.5</v>
      </c>
      <c r="G1301" s="3">
        <v>168</v>
      </c>
      <c r="H1301" s="3">
        <v>0.64500000000000002</v>
      </c>
      <c r="I1301" s="3">
        <v>3.0314999999999999</v>
      </c>
      <c r="J1301" s="3">
        <v>68.17649999999999</v>
      </c>
      <c r="K1301" s="4">
        <v>0.35</v>
      </c>
      <c r="L1301" s="73">
        <v>123.76656923076921</v>
      </c>
    </row>
    <row r="1302" spans="1:12" x14ac:dyDescent="0.35">
      <c r="A1302" s="1" t="s">
        <v>2360</v>
      </c>
      <c r="B1302" t="s">
        <v>2361</v>
      </c>
      <c r="C1302" t="s">
        <v>34</v>
      </c>
      <c r="D1302" t="s">
        <v>35</v>
      </c>
      <c r="E1302">
        <v>1</v>
      </c>
      <c r="F1302" s="2">
        <v>33.97</v>
      </c>
      <c r="G1302" s="3">
        <v>88.48</v>
      </c>
      <c r="H1302" s="3">
        <v>0.3397</v>
      </c>
      <c r="I1302" s="3">
        <v>1.59659</v>
      </c>
      <c r="J1302" s="3">
        <v>35.906289999999998</v>
      </c>
      <c r="K1302" s="4">
        <v>0.35</v>
      </c>
      <c r="L1302" s="73">
        <v>65.183726461538456</v>
      </c>
    </row>
    <row r="1303" spans="1:12" x14ac:dyDescent="0.35">
      <c r="A1303" s="1" t="s">
        <v>2362</v>
      </c>
      <c r="B1303" t="s">
        <v>2363</v>
      </c>
      <c r="C1303" t="s">
        <v>34</v>
      </c>
      <c r="D1303" t="s">
        <v>35</v>
      </c>
      <c r="E1303">
        <v>1</v>
      </c>
      <c r="F1303" s="2">
        <v>33.97</v>
      </c>
      <c r="G1303" s="3">
        <v>83.148799999999994</v>
      </c>
      <c r="H1303" s="3">
        <v>0.3397</v>
      </c>
      <c r="I1303" s="3">
        <v>1.59659</v>
      </c>
      <c r="J1303" s="3">
        <v>35.906289999999998</v>
      </c>
      <c r="K1303" s="4">
        <v>0.35</v>
      </c>
      <c r="L1303" s="73">
        <v>65.183726461538456</v>
      </c>
    </row>
    <row r="1304" spans="1:12" x14ac:dyDescent="0.35">
      <c r="A1304" s="1" t="s">
        <v>2364</v>
      </c>
      <c r="B1304" t="s">
        <v>2365</v>
      </c>
      <c r="C1304" t="s">
        <v>13</v>
      </c>
      <c r="D1304" t="s">
        <v>14</v>
      </c>
      <c r="E1304">
        <v>1</v>
      </c>
      <c r="F1304" s="2">
        <v>292.5</v>
      </c>
      <c r="G1304" s="3">
        <v>715.99360000000001</v>
      </c>
      <c r="H1304" s="3">
        <v>2.9250000000000003</v>
      </c>
      <c r="I1304" s="3">
        <v>13.7475</v>
      </c>
      <c r="J1304" s="3">
        <v>309.17250000000001</v>
      </c>
      <c r="K1304" s="4">
        <v>0.34999999999999992</v>
      </c>
      <c r="L1304" s="73">
        <v>561.26699999999994</v>
      </c>
    </row>
    <row r="1305" spans="1:12" x14ac:dyDescent="0.35">
      <c r="A1305" s="1" t="s">
        <v>2366</v>
      </c>
      <c r="B1305" t="s">
        <v>2367</v>
      </c>
      <c r="C1305" t="s">
        <v>13</v>
      </c>
      <c r="D1305" t="s">
        <v>14</v>
      </c>
      <c r="E1305">
        <v>1</v>
      </c>
      <c r="F1305" s="2">
        <v>51.25</v>
      </c>
      <c r="G1305" s="3">
        <v>125.4512</v>
      </c>
      <c r="H1305" s="3">
        <v>0.51249999999999996</v>
      </c>
      <c r="I1305" s="3">
        <v>2.4087499999999999</v>
      </c>
      <c r="J1305" s="3">
        <v>54.171250000000001</v>
      </c>
      <c r="K1305" s="4">
        <v>0.34999999999999992</v>
      </c>
      <c r="L1305" s="73">
        <v>98.341653846153832</v>
      </c>
    </row>
    <row r="1306" spans="1:12" x14ac:dyDescent="0.35">
      <c r="A1306" s="1" t="s">
        <v>2368</v>
      </c>
      <c r="B1306" t="s">
        <v>2369</v>
      </c>
      <c r="C1306" t="s">
        <v>13</v>
      </c>
      <c r="D1306" t="s">
        <v>14</v>
      </c>
      <c r="E1306">
        <v>1</v>
      </c>
      <c r="F1306" s="2">
        <v>94.38</v>
      </c>
      <c r="G1306" s="3">
        <v>231.0224</v>
      </c>
      <c r="H1306" s="3">
        <v>0.94379999999999997</v>
      </c>
      <c r="I1306" s="3">
        <v>4.4358599999999999</v>
      </c>
      <c r="J1306" s="3">
        <v>99.759659999999997</v>
      </c>
      <c r="K1306" s="4">
        <v>0.35</v>
      </c>
      <c r="L1306" s="73">
        <v>181.10215199999999</v>
      </c>
    </row>
    <row r="1307" spans="1:12" x14ac:dyDescent="0.35">
      <c r="A1307" s="1" t="s">
        <v>2370</v>
      </c>
      <c r="B1307" t="s">
        <v>2371</v>
      </c>
      <c r="C1307" t="s">
        <v>13</v>
      </c>
      <c r="D1307" t="s">
        <v>14</v>
      </c>
      <c r="E1307">
        <v>1</v>
      </c>
      <c r="F1307" s="2">
        <v>390.63</v>
      </c>
      <c r="G1307" s="3">
        <v>956.2</v>
      </c>
      <c r="H1307" s="3">
        <v>3.9062999999999999</v>
      </c>
      <c r="I1307" s="3">
        <v>18.35961</v>
      </c>
      <c r="J1307" s="3">
        <v>412.89590999999996</v>
      </c>
      <c r="K1307" s="4">
        <v>0.35</v>
      </c>
      <c r="L1307" s="73">
        <v>749.56488276923073</v>
      </c>
    </row>
    <row r="1308" spans="1:12" x14ac:dyDescent="0.35">
      <c r="A1308" s="1" t="s">
        <v>2372</v>
      </c>
      <c r="B1308" t="s">
        <v>2373</v>
      </c>
      <c r="C1308" t="s">
        <v>13</v>
      </c>
      <c r="D1308" t="s">
        <v>14</v>
      </c>
      <c r="E1308">
        <v>1</v>
      </c>
      <c r="F1308" s="2">
        <v>117.5</v>
      </c>
      <c r="G1308" s="3">
        <v>287.61599999999999</v>
      </c>
      <c r="H1308" s="3">
        <v>1.175</v>
      </c>
      <c r="I1308" s="3">
        <v>5.5225</v>
      </c>
      <c r="J1308" s="3">
        <v>124.19749999999999</v>
      </c>
      <c r="K1308" s="4">
        <v>0.35000000000000003</v>
      </c>
      <c r="L1308" s="73">
        <v>225.46623076923075</v>
      </c>
    </row>
    <row r="1309" spans="1:12" x14ac:dyDescent="0.35">
      <c r="A1309" s="1" t="s">
        <v>2374</v>
      </c>
      <c r="B1309" t="s">
        <v>2375</v>
      </c>
      <c r="C1309" t="s">
        <v>13</v>
      </c>
      <c r="D1309" t="s">
        <v>14</v>
      </c>
      <c r="E1309">
        <v>1</v>
      </c>
      <c r="F1309" s="2">
        <v>613.75</v>
      </c>
      <c r="G1309" s="3">
        <v>1502.3568</v>
      </c>
      <c r="H1309" s="3">
        <v>6.1375000000000002</v>
      </c>
      <c r="I1309" s="3">
        <v>28.846250000000001</v>
      </c>
      <c r="J1309" s="3">
        <v>648.7337500000001</v>
      </c>
      <c r="K1309" s="4">
        <v>0.35</v>
      </c>
      <c r="L1309" s="73">
        <v>1177.7012692307694</v>
      </c>
    </row>
    <row r="1310" spans="1:12" x14ac:dyDescent="0.35">
      <c r="A1310" s="1" t="s">
        <v>2376</v>
      </c>
      <c r="B1310" t="s">
        <v>2377</v>
      </c>
      <c r="C1310" t="s">
        <v>13</v>
      </c>
      <c r="D1310" t="s">
        <v>14</v>
      </c>
      <c r="E1310">
        <v>1</v>
      </c>
      <c r="F1310" s="2">
        <v>431.88</v>
      </c>
      <c r="G1310" s="3">
        <v>1057.1679999999999</v>
      </c>
      <c r="H1310" s="3">
        <v>4.3188000000000004</v>
      </c>
      <c r="I1310" s="3">
        <v>20.298359999999999</v>
      </c>
      <c r="J1310" s="3">
        <v>456.49716000000001</v>
      </c>
      <c r="K1310" s="4">
        <v>0.35000000000000003</v>
      </c>
      <c r="L1310" s="73">
        <v>828.71792123076921</v>
      </c>
    </row>
    <row r="1311" spans="1:12" x14ac:dyDescent="0.35">
      <c r="A1311" s="1" t="s">
        <v>2378</v>
      </c>
      <c r="B1311" t="s">
        <v>2373</v>
      </c>
      <c r="C1311" t="s">
        <v>13</v>
      </c>
      <c r="D1311" t="s">
        <v>14</v>
      </c>
      <c r="E1311">
        <v>1</v>
      </c>
      <c r="F1311" s="2">
        <v>117.5</v>
      </c>
      <c r="G1311" s="3">
        <v>287.61599999999999</v>
      </c>
      <c r="H1311" s="3">
        <v>1.175</v>
      </c>
      <c r="I1311" s="3">
        <v>5.5225</v>
      </c>
      <c r="J1311" s="3">
        <v>124.19749999999999</v>
      </c>
      <c r="K1311" s="4">
        <v>0.35000000000000003</v>
      </c>
      <c r="L1311" s="73">
        <v>225.46623076923075</v>
      </c>
    </row>
    <row r="1312" spans="1:12" x14ac:dyDescent="0.35">
      <c r="A1312" s="1" t="s">
        <v>2379</v>
      </c>
      <c r="B1312" t="s">
        <v>2380</v>
      </c>
      <c r="C1312" t="s">
        <v>13</v>
      </c>
      <c r="D1312" t="s">
        <v>14</v>
      </c>
      <c r="E1312">
        <v>1</v>
      </c>
      <c r="F1312" s="2">
        <v>563.13</v>
      </c>
      <c r="G1312" s="3">
        <v>1378.4512</v>
      </c>
      <c r="H1312" s="3">
        <v>5.6313000000000004</v>
      </c>
      <c r="I1312" s="3">
        <v>26.467109999999998</v>
      </c>
      <c r="J1312" s="3">
        <v>595.22841000000005</v>
      </c>
      <c r="K1312" s="4">
        <v>0.35000000000000003</v>
      </c>
      <c r="L1312" s="73">
        <v>1080.5684981538463</v>
      </c>
    </row>
    <row r="1313" spans="1:12" x14ac:dyDescent="0.35">
      <c r="A1313" s="1" t="s">
        <v>2381</v>
      </c>
      <c r="B1313" t="s">
        <v>2382</v>
      </c>
      <c r="C1313" t="s">
        <v>13</v>
      </c>
      <c r="D1313" t="s">
        <v>14</v>
      </c>
      <c r="E1313">
        <v>1</v>
      </c>
      <c r="F1313" s="2">
        <v>431.88</v>
      </c>
      <c r="G1313" s="3">
        <v>1057.1679999999999</v>
      </c>
      <c r="H1313" s="3">
        <v>4.3188000000000004</v>
      </c>
      <c r="I1313" s="3">
        <v>20.298359999999999</v>
      </c>
      <c r="J1313" s="3">
        <v>456.49716000000001</v>
      </c>
      <c r="K1313" s="4">
        <v>0.35000000000000003</v>
      </c>
      <c r="L1313" s="73">
        <v>828.71792123076921</v>
      </c>
    </row>
    <row r="1314" spans="1:12" x14ac:dyDescent="0.35">
      <c r="A1314" s="1" t="s">
        <v>2383</v>
      </c>
      <c r="B1314" t="s">
        <v>2382</v>
      </c>
      <c r="C1314" t="s">
        <v>13</v>
      </c>
      <c r="D1314" t="s">
        <v>14</v>
      </c>
      <c r="E1314">
        <v>1</v>
      </c>
      <c r="F1314" s="2">
        <v>481.88</v>
      </c>
      <c r="G1314" s="3">
        <v>1179.5616</v>
      </c>
      <c r="H1314" s="3">
        <v>4.8188000000000004</v>
      </c>
      <c r="I1314" s="3">
        <v>22.64836</v>
      </c>
      <c r="J1314" s="3">
        <v>509.34716000000003</v>
      </c>
      <c r="K1314" s="4">
        <v>0.34999999999999992</v>
      </c>
      <c r="L1314" s="73">
        <v>924.66099815384609</v>
      </c>
    </row>
    <row r="1315" spans="1:12" x14ac:dyDescent="0.35">
      <c r="A1315" s="1" t="s">
        <v>2384</v>
      </c>
      <c r="B1315" t="s">
        <v>2385</v>
      </c>
      <c r="C1315" t="s">
        <v>13</v>
      </c>
      <c r="D1315" t="s">
        <v>14</v>
      </c>
      <c r="E1315">
        <v>1</v>
      </c>
      <c r="F1315" s="2">
        <v>544.38</v>
      </c>
      <c r="G1315" s="3">
        <v>1332.5536</v>
      </c>
      <c r="H1315" s="3">
        <v>5.4438000000000004</v>
      </c>
      <c r="I1315" s="3">
        <v>25.58586</v>
      </c>
      <c r="J1315" s="3">
        <v>575.40966000000003</v>
      </c>
      <c r="K1315" s="4">
        <v>0.35000000000000003</v>
      </c>
      <c r="L1315" s="73">
        <v>1044.5898443076924</v>
      </c>
    </row>
    <row r="1316" spans="1:12" x14ac:dyDescent="0.35">
      <c r="A1316" s="1" t="s">
        <v>2386</v>
      </c>
      <c r="B1316" t="s">
        <v>2387</v>
      </c>
      <c r="C1316" t="s">
        <v>13</v>
      </c>
      <c r="D1316" t="s">
        <v>14</v>
      </c>
      <c r="E1316">
        <v>1</v>
      </c>
      <c r="F1316" s="2">
        <v>728.75</v>
      </c>
      <c r="G1316" s="3">
        <v>1783.8576</v>
      </c>
      <c r="H1316" s="3">
        <v>7.2875000000000005</v>
      </c>
      <c r="I1316" s="3">
        <v>34.251249999999999</v>
      </c>
      <c r="J1316" s="3">
        <v>770.28875000000005</v>
      </c>
      <c r="K1316" s="4">
        <v>0.35</v>
      </c>
      <c r="L1316" s="73">
        <v>1398.3703461538462</v>
      </c>
    </row>
    <row r="1317" spans="1:12" x14ac:dyDescent="0.35">
      <c r="A1317" s="1" t="s">
        <v>2388</v>
      </c>
      <c r="B1317" t="s">
        <v>2380</v>
      </c>
      <c r="C1317" t="s">
        <v>13</v>
      </c>
      <c r="D1317" t="s">
        <v>14</v>
      </c>
      <c r="E1317">
        <v>1</v>
      </c>
      <c r="F1317" s="2">
        <v>613.75</v>
      </c>
      <c r="G1317" s="3">
        <v>1502.3568</v>
      </c>
      <c r="H1317" s="3">
        <v>6.1375000000000002</v>
      </c>
      <c r="I1317" s="3">
        <v>28.846250000000001</v>
      </c>
      <c r="J1317" s="3">
        <v>648.7337500000001</v>
      </c>
      <c r="K1317" s="4">
        <v>0.35</v>
      </c>
      <c r="L1317" s="73">
        <v>1177.7012692307694</v>
      </c>
    </row>
    <row r="1318" spans="1:12" x14ac:dyDescent="0.35">
      <c r="A1318" s="1" t="s">
        <v>2389</v>
      </c>
      <c r="B1318" t="s">
        <v>2390</v>
      </c>
      <c r="C1318" t="s">
        <v>13</v>
      </c>
      <c r="D1318" t="s">
        <v>14</v>
      </c>
      <c r="E1318">
        <v>1</v>
      </c>
      <c r="F1318" s="2">
        <v>51.88</v>
      </c>
      <c r="G1318" s="3">
        <v>126.99679999999999</v>
      </c>
      <c r="H1318" s="3">
        <v>0.51880000000000004</v>
      </c>
      <c r="I1318" s="3">
        <v>2.4383600000000003</v>
      </c>
      <c r="J1318" s="3">
        <v>54.837160000000004</v>
      </c>
      <c r="K1318" s="4">
        <v>0.35</v>
      </c>
      <c r="L1318" s="73">
        <v>99.550536615384615</v>
      </c>
    </row>
    <row r="1319" spans="1:12" x14ac:dyDescent="0.35">
      <c r="A1319" s="1" t="s">
        <v>2391</v>
      </c>
      <c r="B1319" t="s">
        <v>2392</v>
      </c>
      <c r="C1319" t="s">
        <v>13</v>
      </c>
      <c r="D1319" t="s">
        <v>14</v>
      </c>
      <c r="E1319">
        <v>1</v>
      </c>
      <c r="F1319" s="2">
        <v>1950</v>
      </c>
      <c r="G1319" s="3">
        <v>3836.9856</v>
      </c>
      <c r="H1319" s="3">
        <v>19.5</v>
      </c>
      <c r="I1319" s="3">
        <v>91.65</v>
      </c>
      <c r="J1319" s="3">
        <v>2061.15</v>
      </c>
      <c r="K1319" s="4">
        <v>0.35</v>
      </c>
      <c r="L1319" s="73">
        <v>3741.7799999999997</v>
      </c>
    </row>
    <row r="1320" spans="1:12" x14ac:dyDescent="0.35">
      <c r="A1320" s="1" t="s">
        <v>2393</v>
      </c>
      <c r="B1320" t="s">
        <v>2392</v>
      </c>
      <c r="C1320" t="s">
        <v>13</v>
      </c>
      <c r="D1320" t="s">
        <v>14</v>
      </c>
      <c r="E1320">
        <v>1</v>
      </c>
      <c r="F1320" s="2">
        <v>2600</v>
      </c>
      <c r="G1320" s="3">
        <v>5115.9808000000003</v>
      </c>
      <c r="H1320" s="3">
        <v>26</v>
      </c>
      <c r="I1320" s="3">
        <v>122.2</v>
      </c>
      <c r="J1320" s="3">
        <v>2748.2</v>
      </c>
      <c r="K1320" s="4">
        <v>0.35000000000000003</v>
      </c>
      <c r="L1320" s="73">
        <v>4989.04</v>
      </c>
    </row>
    <row r="1321" spans="1:12" x14ac:dyDescent="0.35">
      <c r="A1321" s="1" t="s">
        <v>2394</v>
      </c>
      <c r="B1321" t="s">
        <v>2395</v>
      </c>
      <c r="C1321" t="s">
        <v>46</v>
      </c>
      <c r="D1321" t="s">
        <v>47</v>
      </c>
      <c r="E1321">
        <v>1</v>
      </c>
      <c r="F1321" s="2">
        <v>275</v>
      </c>
      <c r="G1321" s="3">
        <v>673.15359999999998</v>
      </c>
      <c r="H1321" s="3">
        <v>2.75</v>
      </c>
      <c r="I1321" s="3">
        <v>12.925000000000001</v>
      </c>
      <c r="J1321" s="3">
        <v>290.67500000000001</v>
      </c>
      <c r="K1321" s="4">
        <v>0.35</v>
      </c>
      <c r="L1321" s="73">
        <v>527.68692307692311</v>
      </c>
    </row>
    <row r="1322" spans="1:12" x14ac:dyDescent="0.35">
      <c r="A1322" s="1" t="s">
        <v>2396</v>
      </c>
      <c r="B1322" t="s">
        <v>2397</v>
      </c>
      <c r="C1322" t="s">
        <v>21</v>
      </c>
      <c r="D1322" t="s">
        <v>22</v>
      </c>
      <c r="E1322">
        <v>1</v>
      </c>
      <c r="F1322" s="2">
        <v>43.05</v>
      </c>
      <c r="G1322" s="3">
        <v>105.38079999999999</v>
      </c>
      <c r="H1322" s="3">
        <v>0.43049999999999999</v>
      </c>
      <c r="I1322" s="3">
        <v>2.0233499999999998</v>
      </c>
      <c r="J1322" s="3">
        <v>45.50385</v>
      </c>
      <c r="K1322" s="4">
        <v>0.34999999999999992</v>
      </c>
      <c r="L1322" s="73">
        <v>82.606989230769216</v>
      </c>
    </row>
    <row r="1323" spans="1:12" x14ac:dyDescent="0.35">
      <c r="A1323" s="1" t="s">
        <v>2398</v>
      </c>
      <c r="B1323" t="s">
        <v>2399</v>
      </c>
      <c r="C1323" t="s">
        <v>363</v>
      </c>
      <c r="D1323" t="s">
        <v>364</v>
      </c>
      <c r="E1323">
        <v>1</v>
      </c>
      <c r="F1323" s="2">
        <v>1969</v>
      </c>
      <c r="G1323" s="3">
        <v>4060</v>
      </c>
      <c r="H1323" s="3">
        <v>19.690000000000001</v>
      </c>
      <c r="I1323" s="3">
        <v>92.543000000000006</v>
      </c>
      <c r="J1323" s="3">
        <v>2081.2330000000002</v>
      </c>
      <c r="K1323" s="4">
        <v>0.34999999999999992</v>
      </c>
      <c r="L1323" s="73">
        <v>3778.2383692307694</v>
      </c>
    </row>
    <row r="1324" spans="1:12" x14ac:dyDescent="0.35">
      <c r="A1324" s="1" t="s">
        <v>2400</v>
      </c>
      <c r="B1324" t="s">
        <v>2401</v>
      </c>
      <c r="C1324" t="s">
        <v>13</v>
      </c>
      <c r="D1324" t="s">
        <v>14</v>
      </c>
      <c r="E1324">
        <v>1</v>
      </c>
      <c r="F1324" s="2">
        <v>19831.88</v>
      </c>
      <c r="G1324" s="3">
        <v>48545.167999999998</v>
      </c>
      <c r="H1324" s="3">
        <v>198.31880000000001</v>
      </c>
      <c r="I1324" s="3">
        <v>932.09836000000007</v>
      </c>
      <c r="J1324" s="3">
        <v>20962.297160000002</v>
      </c>
      <c r="K1324" s="4">
        <v>0.34999999999999992</v>
      </c>
      <c r="L1324" s="73">
        <v>38054.631767384613</v>
      </c>
    </row>
    <row r="1325" spans="1:12" x14ac:dyDescent="0.35">
      <c r="A1325" s="1" t="s">
        <v>2402</v>
      </c>
      <c r="B1325" t="s">
        <v>2403</v>
      </c>
      <c r="C1325" t="s">
        <v>13</v>
      </c>
      <c r="D1325" t="s">
        <v>14</v>
      </c>
      <c r="E1325">
        <v>1</v>
      </c>
      <c r="F1325" s="2">
        <v>25396.25</v>
      </c>
      <c r="G1325" s="3">
        <v>62165.834999999999</v>
      </c>
      <c r="H1325" s="3">
        <v>253.96250000000001</v>
      </c>
      <c r="I1325" s="3">
        <v>1193.62375</v>
      </c>
      <c r="J1325" s="3">
        <v>26843.83625</v>
      </c>
      <c r="K1325" s="4">
        <v>0.35</v>
      </c>
      <c r="L1325" s="73">
        <v>48731.887346153846</v>
      </c>
    </row>
    <row r="1326" spans="1:12" x14ac:dyDescent="0.35">
      <c r="A1326" s="1" t="s">
        <v>2404</v>
      </c>
      <c r="B1326" t="s">
        <v>2405</v>
      </c>
      <c r="C1326" t="s">
        <v>13</v>
      </c>
      <c r="D1326" t="s">
        <v>14</v>
      </c>
      <c r="E1326">
        <v>1</v>
      </c>
      <c r="F1326" s="2">
        <v>20325.63</v>
      </c>
      <c r="G1326" s="3">
        <v>49753.792999999998</v>
      </c>
      <c r="H1326" s="3">
        <v>203.25630000000001</v>
      </c>
      <c r="I1326" s="3">
        <v>955.30461000000003</v>
      </c>
      <c r="J1326" s="3">
        <v>21484.190910000001</v>
      </c>
      <c r="K1326" s="4">
        <v>0.35</v>
      </c>
      <c r="L1326" s="73">
        <v>39002.069651999998</v>
      </c>
    </row>
    <row r="1327" spans="1:12" x14ac:dyDescent="0.35">
      <c r="A1327" s="1" t="s">
        <v>2406</v>
      </c>
      <c r="B1327" t="s">
        <v>2407</v>
      </c>
      <c r="C1327" t="s">
        <v>13</v>
      </c>
      <c r="D1327" t="s">
        <v>14</v>
      </c>
      <c r="E1327">
        <v>1</v>
      </c>
      <c r="F1327" s="2">
        <v>21451.88</v>
      </c>
      <c r="G1327" s="3">
        <v>52510.661999999997</v>
      </c>
      <c r="H1327" s="3">
        <v>214.51880000000003</v>
      </c>
      <c r="I1327" s="3">
        <v>1008.2383600000001</v>
      </c>
      <c r="J1327" s="3">
        <v>22674.637160000002</v>
      </c>
      <c r="K1327" s="4">
        <v>0.35</v>
      </c>
      <c r="L1327" s="73">
        <v>41163.187459692308</v>
      </c>
    </row>
    <row r="1328" spans="1:12" x14ac:dyDescent="0.35">
      <c r="A1328" s="1" t="s">
        <v>2408</v>
      </c>
      <c r="B1328" t="s">
        <v>2407</v>
      </c>
      <c r="C1328" t="s">
        <v>13</v>
      </c>
      <c r="D1328" t="s">
        <v>14</v>
      </c>
      <c r="E1328">
        <v>1</v>
      </c>
      <c r="F1328" s="2">
        <v>22782.5</v>
      </c>
      <c r="G1328" s="3">
        <v>55767.800999999999</v>
      </c>
      <c r="H1328" s="3">
        <v>227.82500000000002</v>
      </c>
      <c r="I1328" s="3">
        <v>1070.7774999999999</v>
      </c>
      <c r="J1328" s="3">
        <v>24081.102500000001</v>
      </c>
      <c r="K1328" s="4">
        <v>0.35</v>
      </c>
      <c r="L1328" s="73">
        <v>43716.462999999996</v>
      </c>
    </row>
    <row r="1329" spans="1:12" x14ac:dyDescent="0.35">
      <c r="A1329" s="1" t="s">
        <v>2409</v>
      </c>
      <c r="B1329" t="s">
        <v>2410</v>
      </c>
      <c r="C1329" t="s">
        <v>13</v>
      </c>
      <c r="D1329" t="s">
        <v>14</v>
      </c>
      <c r="E1329">
        <v>1</v>
      </c>
      <c r="F1329" s="2">
        <v>48.75</v>
      </c>
      <c r="G1329" s="3">
        <v>101</v>
      </c>
      <c r="H1329" s="3">
        <v>0.48749999999999999</v>
      </c>
      <c r="I1329" s="3">
        <v>2.2912499999999998</v>
      </c>
      <c r="J1329" s="3">
        <v>51.528749999999995</v>
      </c>
      <c r="K1329" s="4">
        <v>0.35</v>
      </c>
      <c r="L1329" s="73">
        <v>93.544499999999985</v>
      </c>
    </row>
    <row r="1330" spans="1:12" x14ac:dyDescent="0.35">
      <c r="A1330" s="1" t="s">
        <v>2411</v>
      </c>
      <c r="B1330" t="s">
        <v>2412</v>
      </c>
      <c r="C1330" t="s">
        <v>13</v>
      </c>
      <c r="D1330" t="s">
        <v>14</v>
      </c>
      <c r="E1330">
        <v>1</v>
      </c>
      <c r="F1330" s="2">
        <v>106.25</v>
      </c>
      <c r="G1330" s="3">
        <v>220</v>
      </c>
      <c r="H1330" s="3">
        <v>1.0625</v>
      </c>
      <c r="I1330" s="3">
        <v>4.9937500000000004</v>
      </c>
      <c r="J1330" s="3">
        <v>112.30625000000001</v>
      </c>
      <c r="K1330" s="4">
        <v>0.35</v>
      </c>
      <c r="L1330" s="73">
        <v>203.87903846153847</v>
      </c>
    </row>
    <row r="1331" spans="1:12" x14ac:dyDescent="0.35">
      <c r="A1331" s="1" t="s">
        <v>2413</v>
      </c>
      <c r="B1331" t="s">
        <v>2414</v>
      </c>
      <c r="C1331" t="s">
        <v>21</v>
      </c>
      <c r="D1331" t="s">
        <v>22</v>
      </c>
      <c r="E1331">
        <v>1</v>
      </c>
      <c r="F1331" s="2">
        <v>5725.18</v>
      </c>
      <c r="G1331" s="3">
        <v>10732</v>
      </c>
      <c r="H1331" s="3">
        <v>57.251800000000003</v>
      </c>
      <c r="I1331" s="3">
        <v>269.08346</v>
      </c>
      <c r="J1331" s="3">
        <v>6051.5152600000001</v>
      </c>
      <c r="K1331" s="4">
        <v>0.35000000000000003</v>
      </c>
      <c r="L1331" s="73">
        <v>10985.827702769231</v>
      </c>
    </row>
    <row r="1332" spans="1:12" x14ac:dyDescent="0.35">
      <c r="A1332" s="1" t="s">
        <v>2415</v>
      </c>
      <c r="B1332" t="s">
        <v>2416</v>
      </c>
      <c r="C1332" t="s">
        <v>34</v>
      </c>
      <c r="D1332" t="s">
        <v>35</v>
      </c>
      <c r="E1332">
        <v>1</v>
      </c>
      <c r="F1332" s="2">
        <v>2681.05</v>
      </c>
      <c r="G1332" s="3">
        <v>6983.2</v>
      </c>
      <c r="H1332" s="3">
        <v>26.810500000000001</v>
      </c>
      <c r="I1332" s="3">
        <v>126.00935000000001</v>
      </c>
      <c r="J1332" s="3">
        <v>2833.86985</v>
      </c>
      <c r="K1332" s="4">
        <v>0.35</v>
      </c>
      <c r="L1332" s="73">
        <v>5144.5637276923071</v>
      </c>
    </row>
    <row r="1333" spans="1:12" x14ac:dyDescent="0.35">
      <c r="A1333" s="1" t="s">
        <v>2417</v>
      </c>
      <c r="B1333" t="s">
        <v>2418</v>
      </c>
      <c r="C1333" t="s">
        <v>13</v>
      </c>
      <c r="D1333" t="s">
        <v>14</v>
      </c>
      <c r="E1333">
        <v>1</v>
      </c>
      <c r="F1333" s="2">
        <v>138.93</v>
      </c>
      <c r="G1333" s="3">
        <v>340.07679999999999</v>
      </c>
      <c r="H1333" s="3">
        <v>1.3893000000000002</v>
      </c>
      <c r="I1333" s="3">
        <v>6.5297100000000006</v>
      </c>
      <c r="J1333" s="3">
        <v>146.84900999999999</v>
      </c>
      <c r="K1333" s="4">
        <v>0.34999999999999992</v>
      </c>
      <c r="L1333" s="73">
        <v>266.58743353846148</v>
      </c>
    </row>
    <row r="1334" spans="1:12" x14ac:dyDescent="0.35">
      <c r="A1334" s="1" t="s">
        <v>2419</v>
      </c>
      <c r="B1334" t="s">
        <v>2420</v>
      </c>
      <c r="C1334" t="s">
        <v>13</v>
      </c>
      <c r="D1334" t="s">
        <v>14</v>
      </c>
      <c r="E1334">
        <v>1</v>
      </c>
      <c r="F1334" s="2">
        <v>2515.8000000000002</v>
      </c>
      <c r="G1334" s="3">
        <v>6158.2640000000001</v>
      </c>
      <c r="H1334" s="3">
        <v>25.158000000000001</v>
      </c>
      <c r="I1334" s="3">
        <v>118.24260000000001</v>
      </c>
      <c r="J1334" s="3">
        <v>2659.2006000000001</v>
      </c>
      <c r="K1334" s="4">
        <v>0.35</v>
      </c>
      <c r="L1334" s="73">
        <v>4827.4718584615384</v>
      </c>
    </row>
    <row r="1335" spans="1:12" x14ac:dyDescent="0.35">
      <c r="A1335" s="1" t="s">
        <v>2421</v>
      </c>
      <c r="B1335" t="s">
        <v>2422</v>
      </c>
      <c r="C1335" t="s">
        <v>13</v>
      </c>
      <c r="D1335" t="s">
        <v>14</v>
      </c>
      <c r="E1335">
        <v>1</v>
      </c>
      <c r="F1335" s="2">
        <v>3.59</v>
      </c>
      <c r="G1335" s="3">
        <v>8.7919999999999998</v>
      </c>
      <c r="H1335" s="3">
        <v>3.5900000000000001E-2</v>
      </c>
      <c r="I1335" s="3">
        <v>0.16872999999999999</v>
      </c>
      <c r="J1335" s="3">
        <v>3.7946299999999997</v>
      </c>
      <c r="K1335" s="4">
        <v>0.35</v>
      </c>
      <c r="L1335" s="73">
        <v>6.8887129230769224</v>
      </c>
    </row>
    <row r="1336" spans="1:12" x14ac:dyDescent="0.35">
      <c r="A1336" s="1" t="s">
        <v>2423</v>
      </c>
      <c r="B1336" t="s">
        <v>2424</v>
      </c>
      <c r="C1336" t="s">
        <v>13</v>
      </c>
      <c r="D1336" t="s">
        <v>14</v>
      </c>
      <c r="E1336">
        <v>1</v>
      </c>
      <c r="F1336" s="2">
        <v>4.45</v>
      </c>
      <c r="G1336" s="3">
        <v>10.897600000000001</v>
      </c>
      <c r="H1336" s="3">
        <v>4.4500000000000005E-2</v>
      </c>
      <c r="I1336" s="3">
        <v>0.20915</v>
      </c>
      <c r="J1336" s="3">
        <v>4.7036500000000006</v>
      </c>
      <c r="K1336" s="4">
        <v>0.35000000000000003</v>
      </c>
      <c r="L1336" s="73">
        <v>8.5389338461538475</v>
      </c>
    </row>
    <row r="1337" spans="1:12" x14ac:dyDescent="0.35">
      <c r="A1337" s="1" t="s">
        <v>2425</v>
      </c>
      <c r="B1337" t="s">
        <v>2426</v>
      </c>
      <c r="C1337" t="s">
        <v>13</v>
      </c>
      <c r="D1337" t="s">
        <v>14</v>
      </c>
      <c r="E1337">
        <v>1</v>
      </c>
      <c r="F1337" s="2">
        <v>2461.88</v>
      </c>
      <c r="G1337" s="3">
        <v>6026.2719999999999</v>
      </c>
      <c r="H1337" s="3">
        <v>24.6188</v>
      </c>
      <c r="I1337" s="3">
        <v>115.70836</v>
      </c>
      <c r="J1337" s="3">
        <v>2602.2071600000004</v>
      </c>
      <c r="K1337" s="4">
        <v>0.34999999999999992</v>
      </c>
      <c r="L1337" s="73">
        <v>4724.0068443076925</v>
      </c>
    </row>
    <row r="1338" spans="1:12" x14ac:dyDescent="0.35">
      <c r="A1338" s="1" t="s">
        <v>2427</v>
      </c>
      <c r="B1338" t="s">
        <v>2428</v>
      </c>
      <c r="C1338" t="s">
        <v>13</v>
      </c>
      <c r="D1338" t="s">
        <v>14</v>
      </c>
      <c r="E1338">
        <v>1</v>
      </c>
      <c r="F1338" s="2">
        <v>4828.13</v>
      </c>
      <c r="G1338" s="3">
        <v>11818.464</v>
      </c>
      <c r="H1338" s="3">
        <v>48.281300000000002</v>
      </c>
      <c r="I1338" s="3">
        <v>226.92211</v>
      </c>
      <c r="J1338" s="3">
        <v>5103.3334100000002</v>
      </c>
      <c r="K1338" s="4">
        <v>0.34999999999999992</v>
      </c>
      <c r="L1338" s="73">
        <v>9264.512959692307</v>
      </c>
    </row>
    <row r="1339" spans="1:12" x14ac:dyDescent="0.35">
      <c r="A1339" s="1" t="s">
        <v>2429</v>
      </c>
      <c r="B1339" t="s">
        <v>2430</v>
      </c>
      <c r="C1339" t="s">
        <v>13</v>
      </c>
      <c r="D1339" t="s">
        <v>14</v>
      </c>
      <c r="E1339">
        <v>1</v>
      </c>
      <c r="F1339" s="2">
        <v>3626.25</v>
      </c>
      <c r="G1339" s="3">
        <v>8876.4591999999993</v>
      </c>
      <c r="H1339" s="3">
        <v>36.262500000000003</v>
      </c>
      <c r="I1339" s="3">
        <v>170.43375</v>
      </c>
      <c r="J1339" s="3">
        <v>3832.94625</v>
      </c>
      <c r="K1339" s="4">
        <v>0.35</v>
      </c>
      <c r="L1339" s="73">
        <v>6958.2716538461536</v>
      </c>
    </row>
    <row r="1340" spans="1:12" x14ac:dyDescent="0.35">
      <c r="A1340" s="1" t="s">
        <v>2431</v>
      </c>
      <c r="B1340" t="s">
        <v>2432</v>
      </c>
      <c r="C1340" t="s">
        <v>13</v>
      </c>
      <c r="D1340" t="s">
        <v>14</v>
      </c>
      <c r="E1340">
        <v>1</v>
      </c>
      <c r="F1340" s="2">
        <v>2285.63</v>
      </c>
      <c r="G1340" s="3">
        <v>5594.848</v>
      </c>
      <c r="H1340" s="3">
        <v>22.856300000000001</v>
      </c>
      <c r="I1340" s="3">
        <v>107.42461</v>
      </c>
      <c r="J1340" s="3">
        <v>2415.9109100000001</v>
      </c>
      <c r="K1340" s="4">
        <v>0.35</v>
      </c>
      <c r="L1340" s="73">
        <v>4385.8074981538466</v>
      </c>
    </row>
    <row r="1341" spans="1:12" x14ac:dyDescent="0.35">
      <c r="A1341" s="1" t="s">
        <v>2433</v>
      </c>
      <c r="B1341" t="s">
        <v>2434</v>
      </c>
      <c r="C1341" t="s">
        <v>13</v>
      </c>
      <c r="D1341" t="s">
        <v>14</v>
      </c>
      <c r="E1341">
        <v>1</v>
      </c>
      <c r="F1341" s="2">
        <v>1170.6300000000001</v>
      </c>
      <c r="G1341" s="3">
        <v>2865.5088000000001</v>
      </c>
      <c r="H1341" s="3">
        <v>11.706300000000001</v>
      </c>
      <c r="I1341" s="3">
        <v>55.019610000000007</v>
      </c>
      <c r="J1341" s="3">
        <v>1237.3559100000002</v>
      </c>
      <c r="K1341" s="4">
        <v>0.35000000000000003</v>
      </c>
      <c r="L1341" s="73">
        <v>2246.2768827692312</v>
      </c>
    </row>
    <row r="1342" spans="1:12" x14ac:dyDescent="0.35">
      <c r="A1342" s="1" t="s">
        <v>2435</v>
      </c>
      <c r="B1342" t="s">
        <v>2436</v>
      </c>
      <c r="C1342" t="s">
        <v>13</v>
      </c>
      <c r="D1342" t="s">
        <v>14</v>
      </c>
      <c r="E1342">
        <v>1</v>
      </c>
      <c r="F1342" s="2">
        <v>1937.5</v>
      </c>
      <c r="G1342" s="3">
        <v>4742.6848</v>
      </c>
      <c r="H1342" s="3">
        <v>19.375</v>
      </c>
      <c r="I1342" s="3">
        <v>91.0625</v>
      </c>
      <c r="J1342" s="3">
        <v>2047.9375</v>
      </c>
      <c r="K1342" s="4">
        <v>0.34999999999999992</v>
      </c>
      <c r="L1342" s="73">
        <v>3717.7942307692306</v>
      </c>
    </row>
    <row r="1343" spans="1:12" x14ac:dyDescent="0.35">
      <c r="A1343" s="1" t="s">
        <v>2437</v>
      </c>
      <c r="B1343" t="s">
        <v>2436</v>
      </c>
      <c r="C1343" t="s">
        <v>13</v>
      </c>
      <c r="D1343" t="s">
        <v>14</v>
      </c>
      <c r="E1343">
        <v>1</v>
      </c>
      <c r="F1343" s="2">
        <v>2143.13</v>
      </c>
      <c r="G1343" s="3">
        <v>5246.0240000000003</v>
      </c>
      <c r="H1343" s="3">
        <v>21.4313</v>
      </c>
      <c r="I1343" s="3">
        <v>100.72711000000001</v>
      </c>
      <c r="J1343" s="3">
        <v>2265.2884100000001</v>
      </c>
      <c r="K1343" s="4">
        <v>0.35</v>
      </c>
      <c r="L1343" s="73">
        <v>4112.3697289230768</v>
      </c>
    </row>
    <row r="1344" spans="1:12" x14ac:dyDescent="0.35">
      <c r="A1344" s="1" t="s">
        <v>2438</v>
      </c>
      <c r="B1344" t="s">
        <v>2439</v>
      </c>
      <c r="C1344" t="s">
        <v>13</v>
      </c>
      <c r="D1344" t="s">
        <v>14</v>
      </c>
      <c r="E1344">
        <v>1</v>
      </c>
      <c r="F1344" s="2">
        <v>2674.38</v>
      </c>
      <c r="G1344" s="3">
        <v>6546.4448000000002</v>
      </c>
      <c r="H1344" s="3">
        <v>26.7438</v>
      </c>
      <c r="I1344" s="3">
        <v>125.69586000000001</v>
      </c>
      <c r="J1344" s="3">
        <v>2826.8196600000001</v>
      </c>
      <c r="K1344" s="4">
        <v>0.35</v>
      </c>
      <c r="L1344" s="73">
        <v>5131.7649212307688</v>
      </c>
    </row>
    <row r="1345" spans="1:12" x14ac:dyDescent="0.35">
      <c r="A1345" s="1" t="s">
        <v>2440</v>
      </c>
      <c r="B1345" t="s">
        <v>2441</v>
      </c>
      <c r="C1345" t="s">
        <v>13</v>
      </c>
      <c r="D1345" t="s">
        <v>14</v>
      </c>
      <c r="E1345">
        <v>1</v>
      </c>
      <c r="F1345" s="2">
        <v>3250</v>
      </c>
      <c r="G1345" s="3">
        <v>6394.9647999999997</v>
      </c>
      <c r="H1345" s="3">
        <v>32.5</v>
      </c>
      <c r="I1345" s="3">
        <v>152.75</v>
      </c>
      <c r="J1345" s="3">
        <v>3435.25</v>
      </c>
      <c r="K1345" s="4">
        <v>0.35</v>
      </c>
      <c r="L1345" s="73">
        <v>6236.3</v>
      </c>
    </row>
    <row r="1346" spans="1:12" x14ac:dyDescent="0.35">
      <c r="A1346" s="1" t="s">
        <v>2442</v>
      </c>
      <c r="B1346" t="s">
        <v>2441</v>
      </c>
      <c r="C1346" t="s">
        <v>13</v>
      </c>
      <c r="D1346" t="s">
        <v>14</v>
      </c>
      <c r="E1346">
        <v>1</v>
      </c>
      <c r="F1346" s="2">
        <v>10399.379999999999</v>
      </c>
      <c r="G1346" s="3">
        <v>20463.900000000001</v>
      </c>
      <c r="H1346" s="3">
        <v>103.99379999999999</v>
      </c>
      <c r="I1346" s="3">
        <v>488.77085999999997</v>
      </c>
      <c r="J1346" s="3">
        <v>10992.14466</v>
      </c>
      <c r="K1346" s="4">
        <v>0.35</v>
      </c>
      <c r="L1346" s="73">
        <v>19954.970305846153</v>
      </c>
    </row>
    <row r="1347" spans="1:12" x14ac:dyDescent="0.35">
      <c r="A1347" s="1" t="s">
        <v>2443</v>
      </c>
      <c r="B1347" t="s">
        <v>2444</v>
      </c>
      <c r="C1347" t="s">
        <v>13</v>
      </c>
      <c r="D1347" t="s">
        <v>14</v>
      </c>
      <c r="E1347">
        <v>1</v>
      </c>
      <c r="F1347" s="2">
        <v>6824.38</v>
      </c>
      <c r="G1347" s="3">
        <v>14319.838</v>
      </c>
      <c r="H1347" s="3">
        <v>68.243800000000007</v>
      </c>
      <c r="I1347" s="3">
        <v>320.74585999999999</v>
      </c>
      <c r="J1347" s="3">
        <v>7213.3696600000003</v>
      </c>
      <c r="K1347" s="4">
        <v>0.34999999999999992</v>
      </c>
      <c r="L1347" s="73">
        <v>13095.040305846152</v>
      </c>
    </row>
    <row r="1348" spans="1:12" x14ac:dyDescent="0.35">
      <c r="A1348" s="1" t="s">
        <v>2445</v>
      </c>
      <c r="B1348" t="s">
        <v>2446</v>
      </c>
      <c r="C1348" t="s">
        <v>13</v>
      </c>
      <c r="D1348" t="s">
        <v>14</v>
      </c>
      <c r="E1348">
        <v>1</v>
      </c>
      <c r="F1348" s="2">
        <v>15498.13</v>
      </c>
      <c r="G1348" s="3">
        <v>37936.864000000001</v>
      </c>
      <c r="H1348" s="3">
        <v>154.9813</v>
      </c>
      <c r="I1348" s="3">
        <v>728.41210999999998</v>
      </c>
      <c r="J1348" s="3">
        <v>16381.523409999998</v>
      </c>
      <c r="K1348" s="4">
        <v>0.35</v>
      </c>
      <c r="L1348" s="73">
        <v>29738.765575076919</v>
      </c>
    </row>
    <row r="1349" spans="1:12" x14ac:dyDescent="0.35">
      <c r="A1349" s="1" t="s">
        <v>2447</v>
      </c>
      <c r="B1349" t="s">
        <v>2448</v>
      </c>
      <c r="C1349" t="s">
        <v>13</v>
      </c>
      <c r="D1349" t="s">
        <v>14</v>
      </c>
      <c r="E1349">
        <v>1</v>
      </c>
      <c r="F1349" s="2">
        <v>14696.25</v>
      </c>
      <c r="G1349" s="3">
        <v>35973.995999999999</v>
      </c>
      <c r="H1349" s="3">
        <v>146.96250000000001</v>
      </c>
      <c r="I1349" s="3">
        <v>690.72375</v>
      </c>
      <c r="J1349" s="3">
        <v>15533.936249999999</v>
      </c>
      <c r="K1349" s="4">
        <v>0.35</v>
      </c>
      <c r="L1349" s="73">
        <v>28200.068884615379</v>
      </c>
    </row>
    <row r="1350" spans="1:12" x14ac:dyDescent="0.35">
      <c r="A1350" s="1" t="s">
        <v>2449</v>
      </c>
      <c r="B1350" t="s">
        <v>2450</v>
      </c>
      <c r="C1350" t="s">
        <v>13</v>
      </c>
      <c r="D1350" t="s">
        <v>14</v>
      </c>
      <c r="E1350">
        <v>1</v>
      </c>
      <c r="F1350" s="2">
        <v>15431.25</v>
      </c>
      <c r="G1350" s="3">
        <v>37773.152999999998</v>
      </c>
      <c r="H1350" s="3">
        <v>154.3125</v>
      </c>
      <c r="I1350" s="3">
        <v>725.26874999999995</v>
      </c>
      <c r="J1350" s="3">
        <v>16310.831249999999</v>
      </c>
      <c r="K1350" s="4">
        <v>0.34999999999999992</v>
      </c>
      <c r="L1350" s="73">
        <v>29610.43211538461</v>
      </c>
    </row>
    <row r="1351" spans="1:12" x14ac:dyDescent="0.35">
      <c r="A1351" s="1" t="s">
        <v>2451</v>
      </c>
      <c r="B1351" t="s">
        <v>2450</v>
      </c>
      <c r="C1351" t="s">
        <v>13</v>
      </c>
      <c r="D1351" t="s">
        <v>14</v>
      </c>
      <c r="E1351">
        <v>1</v>
      </c>
      <c r="F1351" s="2">
        <v>17591.88</v>
      </c>
      <c r="G1351" s="3">
        <v>43062.017</v>
      </c>
      <c r="H1351" s="3">
        <v>175.9188</v>
      </c>
      <c r="I1351" s="3">
        <v>826.8183600000001</v>
      </c>
      <c r="J1351" s="3">
        <v>18594.617160000002</v>
      </c>
      <c r="K1351" s="4">
        <v>0.35</v>
      </c>
      <c r="L1351" s="73">
        <v>33756.381921230772</v>
      </c>
    </row>
    <row r="1352" spans="1:12" x14ac:dyDescent="0.35">
      <c r="A1352" s="1" t="s">
        <v>2452</v>
      </c>
      <c r="B1352" t="s">
        <v>2453</v>
      </c>
      <c r="C1352" t="s">
        <v>13</v>
      </c>
      <c r="D1352" t="s">
        <v>14</v>
      </c>
      <c r="E1352">
        <v>1</v>
      </c>
      <c r="F1352" s="2">
        <v>10838.13</v>
      </c>
      <c r="G1352" s="3">
        <v>26529.955000000002</v>
      </c>
      <c r="H1352" s="3">
        <v>108.3813</v>
      </c>
      <c r="I1352" s="3">
        <v>509.39210999999995</v>
      </c>
      <c r="J1352" s="3">
        <v>11455.903409999999</v>
      </c>
      <c r="K1352" s="4">
        <v>0.35</v>
      </c>
      <c r="L1352" s="73">
        <v>20796.870805846153</v>
      </c>
    </row>
    <row r="1353" spans="1:12" x14ac:dyDescent="0.35">
      <c r="A1353" s="1" t="s">
        <v>2454</v>
      </c>
      <c r="B1353" t="s">
        <v>2453</v>
      </c>
      <c r="C1353" t="s">
        <v>13</v>
      </c>
      <c r="D1353" t="s">
        <v>14</v>
      </c>
      <c r="E1353">
        <v>1</v>
      </c>
      <c r="F1353" s="2">
        <v>11130.63</v>
      </c>
      <c r="G1353" s="3">
        <v>27245.948</v>
      </c>
      <c r="H1353" s="3">
        <v>111.30629999999999</v>
      </c>
      <c r="I1353" s="3">
        <v>523.13960999999995</v>
      </c>
      <c r="J1353" s="3">
        <v>11765.07591</v>
      </c>
      <c r="K1353" s="4">
        <v>0.35</v>
      </c>
      <c r="L1353" s="73">
        <v>21358.137805846152</v>
      </c>
    </row>
    <row r="1354" spans="1:12" x14ac:dyDescent="0.35">
      <c r="A1354" s="1" t="s">
        <v>2455</v>
      </c>
      <c r="B1354" t="s">
        <v>2456</v>
      </c>
      <c r="C1354" t="s">
        <v>13</v>
      </c>
      <c r="D1354" t="s">
        <v>14</v>
      </c>
      <c r="E1354">
        <v>1</v>
      </c>
      <c r="F1354" s="2">
        <v>9696.25</v>
      </c>
      <c r="G1354" s="3">
        <v>23734.815999999999</v>
      </c>
      <c r="H1354" s="3">
        <v>96.962500000000006</v>
      </c>
      <c r="I1354" s="3">
        <v>455.72375</v>
      </c>
      <c r="J1354" s="3">
        <v>10248.936249999999</v>
      </c>
      <c r="K1354" s="4">
        <v>0.34999999999999992</v>
      </c>
      <c r="L1354" s="73">
        <v>18605.761192307687</v>
      </c>
    </row>
    <row r="1355" spans="1:12" x14ac:dyDescent="0.35">
      <c r="A1355" s="1" t="s">
        <v>2457</v>
      </c>
      <c r="B1355" t="s">
        <v>2456</v>
      </c>
      <c r="C1355" t="s">
        <v>13</v>
      </c>
      <c r="D1355" t="s">
        <v>14</v>
      </c>
      <c r="E1355">
        <v>1</v>
      </c>
      <c r="F1355" s="2">
        <v>11228.75</v>
      </c>
      <c r="G1355" s="3">
        <v>27486.132000000001</v>
      </c>
      <c r="H1355" s="3">
        <v>112.28750000000001</v>
      </c>
      <c r="I1355" s="3">
        <v>527.75125000000003</v>
      </c>
      <c r="J1355" s="3">
        <v>11868.78875</v>
      </c>
      <c r="K1355" s="4">
        <v>0.35</v>
      </c>
      <c r="L1355" s="73">
        <v>21546.416499999999</v>
      </c>
    </row>
    <row r="1356" spans="1:12" x14ac:dyDescent="0.35">
      <c r="A1356" s="1" t="s">
        <v>2458</v>
      </c>
      <c r="B1356" t="s">
        <v>2459</v>
      </c>
      <c r="C1356" t="s">
        <v>13</v>
      </c>
      <c r="D1356" t="s">
        <v>14</v>
      </c>
      <c r="E1356">
        <v>1</v>
      </c>
      <c r="F1356" s="2">
        <v>13178.13</v>
      </c>
      <c r="G1356" s="3">
        <v>32257.892</v>
      </c>
      <c r="H1356" s="3">
        <v>131.78129999999999</v>
      </c>
      <c r="I1356" s="3">
        <v>619.37211000000002</v>
      </c>
      <c r="J1356" s="3">
        <v>13929.28341</v>
      </c>
      <c r="K1356" s="4">
        <v>0.35</v>
      </c>
      <c r="L1356" s="73">
        <v>25287.006805846151</v>
      </c>
    </row>
    <row r="1357" spans="1:12" x14ac:dyDescent="0.35">
      <c r="A1357" s="1" t="s">
        <v>2460</v>
      </c>
      <c r="B1357" t="s">
        <v>2461</v>
      </c>
      <c r="C1357" t="s">
        <v>13</v>
      </c>
      <c r="D1357" t="s">
        <v>14</v>
      </c>
      <c r="E1357">
        <v>1</v>
      </c>
      <c r="F1357" s="2">
        <v>12831.88</v>
      </c>
      <c r="G1357" s="3">
        <v>31410.321</v>
      </c>
      <c r="H1357" s="3">
        <v>128.31879999999998</v>
      </c>
      <c r="I1357" s="3">
        <v>603.09835999999996</v>
      </c>
      <c r="J1357" s="3">
        <v>13563.297159999998</v>
      </c>
      <c r="K1357" s="4">
        <v>0.35000000000000003</v>
      </c>
      <c r="L1357" s="73">
        <v>24622.600998153845</v>
      </c>
    </row>
    <row r="1358" spans="1:12" x14ac:dyDescent="0.35">
      <c r="A1358" s="1" t="s">
        <v>2462</v>
      </c>
      <c r="B1358" t="s">
        <v>2461</v>
      </c>
      <c r="C1358" t="s">
        <v>13</v>
      </c>
      <c r="D1358" t="s">
        <v>14</v>
      </c>
      <c r="E1358">
        <v>1</v>
      </c>
      <c r="F1358" s="2">
        <v>13961.88</v>
      </c>
      <c r="G1358" s="3">
        <v>34176.374000000003</v>
      </c>
      <c r="H1358" s="3">
        <v>139.61879999999999</v>
      </c>
      <c r="I1358" s="3">
        <v>656.20835999999997</v>
      </c>
      <c r="J1358" s="3">
        <v>14757.70716</v>
      </c>
      <c r="K1358" s="4">
        <v>0.35000000000000003</v>
      </c>
      <c r="L1358" s="73">
        <v>26790.914536615386</v>
      </c>
    </row>
    <row r="1359" spans="1:12" x14ac:dyDescent="0.35">
      <c r="A1359" s="1" t="s">
        <v>2463</v>
      </c>
      <c r="B1359" t="s">
        <v>2464</v>
      </c>
      <c r="C1359" t="s">
        <v>13</v>
      </c>
      <c r="D1359" t="s">
        <v>14</v>
      </c>
      <c r="E1359">
        <v>1</v>
      </c>
      <c r="F1359" s="2">
        <v>11560</v>
      </c>
      <c r="G1359" s="3">
        <v>28296.968000000001</v>
      </c>
      <c r="H1359" s="3">
        <v>115.60000000000001</v>
      </c>
      <c r="I1359" s="3">
        <v>543.32000000000005</v>
      </c>
      <c r="J1359" s="3">
        <v>12218.92</v>
      </c>
      <c r="K1359" s="4">
        <v>0.35</v>
      </c>
      <c r="L1359" s="73">
        <v>22182.039384615382</v>
      </c>
    </row>
    <row r="1360" spans="1:12" x14ac:dyDescent="0.35">
      <c r="A1360" s="1" t="s">
        <v>2465</v>
      </c>
      <c r="B1360" t="s">
        <v>2464</v>
      </c>
      <c r="C1360" t="s">
        <v>13</v>
      </c>
      <c r="D1360" t="s">
        <v>14</v>
      </c>
      <c r="E1360">
        <v>1</v>
      </c>
      <c r="F1360" s="2">
        <v>12831.88</v>
      </c>
      <c r="G1360" s="3">
        <v>31410.321</v>
      </c>
      <c r="H1360" s="3">
        <v>128.31879999999998</v>
      </c>
      <c r="I1360" s="3">
        <v>603.09835999999996</v>
      </c>
      <c r="J1360" s="3">
        <v>13563.297159999998</v>
      </c>
      <c r="K1360" s="4">
        <v>0.35000000000000003</v>
      </c>
      <c r="L1360" s="73">
        <v>24622.600998153845</v>
      </c>
    </row>
    <row r="1361" spans="1:12" x14ac:dyDescent="0.35">
      <c r="A1361" s="1" t="s">
        <v>2466</v>
      </c>
      <c r="B1361" t="s">
        <v>2464</v>
      </c>
      <c r="C1361" t="s">
        <v>13</v>
      </c>
      <c r="D1361" t="s">
        <v>14</v>
      </c>
      <c r="E1361">
        <v>1</v>
      </c>
      <c r="F1361" s="2">
        <v>12240.63</v>
      </c>
      <c r="G1361" s="3">
        <v>29963.045999999998</v>
      </c>
      <c r="H1361" s="3">
        <v>122.40629999999999</v>
      </c>
      <c r="I1361" s="3">
        <v>575.30961000000002</v>
      </c>
      <c r="J1361" s="3">
        <v>12938.34591</v>
      </c>
      <c r="K1361" s="4">
        <v>0.35</v>
      </c>
      <c r="L1361" s="73">
        <v>23488.07411353846</v>
      </c>
    </row>
    <row r="1362" spans="1:12" x14ac:dyDescent="0.35">
      <c r="A1362" s="1" t="s">
        <v>2467</v>
      </c>
      <c r="B1362" t="s">
        <v>2464</v>
      </c>
      <c r="C1362" t="s">
        <v>13</v>
      </c>
      <c r="D1362" t="s">
        <v>14</v>
      </c>
      <c r="E1362">
        <v>1</v>
      </c>
      <c r="F1362" s="2">
        <v>16313.75</v>
      </c>
      <c r="G1362" s="3">
        <v>39933.364000000001</v>
      </c>
      <c r="H1362" s="3">
        <v>163.13750000000002</v>
      </c>
      <c r="I1362" s="3">
        <v>766.74625000000003</v>
      </c>
      <c r="J1362" s="3">
        <v>17243.633750000001</v>
      </c>
      <c r="K1362" s="4">
        <v>0.35</v>
      </c>
      <c r="L1362" s="73">
        <v>31303.827423076924</v>
      </c>
    </row>
    <row r="1363" spans="1:12" x14ac:dyDescent="0.35">
      <c r="A1363" s="1" t="s">
        <v>2468</v>
      </c>
      <c r="B1363" t="s">
        <v>2469</v>
      </c>
      <c r="C1363" t="s">
        <v>13</v>
      </c>
      <c r="D1363" t="s">
        <v>14</v>
      </c>
      <c r="E1363">
        <v>1</v>
      </c>
      <c r="F1363" s="2">
        <v>13954.38</v>
      </c>
      <c r="G1363" s="3">
        <v>34158.017</v>
      </c>
      <c r="H1363" s="3">
        <v>139.5438</v>
      </c>
      <c r="I1363" s="3">
        <v>655.85586000000001</v>
      </c>
      <c r="J1363" s="3">
        <v>14749.779659999998</v>
      </c>
      <c r="K1363" s="4">
        <v>0.35</v>
      </c>
      <c r="L1363" s="73">
        <v>26776.523075076919</v>
      </c>
    </row>
    <row r="1364" spans="1:12" x14ac:dyDescent="0.35">
      <c r="A1364" s="1" t="s">
        <v>2470</v>
      </c>
      <c r="B1364" t="s">
        <v>2469</v>
      </c>
      <c r="C1364" t="s">
        <v>13</v>
      </c>
      <c r="D1364" t="s">
        <v>14</v>
      </c>
      <c r="E1364">
        <v>1</v>
      </c>
      <c r="F1364" s="2">
        <v>16313.75</v>
      </c>
      <c r="G1364" s="3">
        <v>39933.364000000001</v>
      </c>
      <c r="H1364" s="3">
        <v>163.13750000000002</v>
      </c>
      <c r="I1364" s="3">
        <v>766.74625000000003</v>
      </c>
      <c r="J1364" s="3">
        <v>17243.633750000001</v>
      </c>
      <c r="K1364" s="4">
        <v>0.35</v>
      </c>
      <c r="L1364" s="73">
        <v>31303.827423076924</v>
      </c>
    </row>
    <row r="1365" spans="1:12" x14ac:dyDescent="0.35">
      <c r="A1365" s="1" t="s">
        <v>2471</v>
      </c>
      <c r="B1365" t="s">
        <v>2472</v>
      </c>
      <c r="C1365" t="s">
        <v>13</v>
      </c>
      <c r="D1365" t="s">
        <v>14</v>
      </c>
      <c r="E1365">
        <v>1</v>
      </c>
      <c r="F1365" s="2">
        <v>1161.8800000000001</v>
      </c>
      <c r="G1365" s="3">
        <v>2844.0944</v>
      </c>
      <c r="H1365" s="3">
        <v>11.618800000000002</v>
      </c>
      <c r="I1365" s="3">
        <v>54.608360000000005</v>
      </c>
      <c r="J1365" s="3">
        <v>1228.10716</v>
      </c>
      <c r="K1365" s="4">
        <v>0.35000000000000003</v>
      </c>
      <c r="L1365" s="73">
        <v>2229.4868443076925</v>
      </c>
    </row>
    <row r="1366" spans="1:12" x14ac:dyDescent="0.35">
      <c r="A1366" s="1" t="s">
        <v>2473</v>
      </c>
      <c r="B1366" t="s">
        <v>2474</v>
      </c>
      <c r="C1366" t="s">
        <v>13</v>
      </c>
      <c r="D1366" t="s">
        <v>14</v>
      </c>
      <c r="E1366">
        <v>1</v>
      </c>
      <c r="F1366" s="2">
        <v>344.7</v>
      </c>
      <c r="G1366" s="3">
        <v>711</v>
      </c>
      <c r="H1366" s="3">
        <v>3.4470000000000001</v>
      </c>
      <c r="I1366" s="3">
        <v>16.200900000000001</v>
      </c>
      <c r="J1366" s="3">
        <v>364.34789999999998</v>
      </c>
      <c r="K1366" s="4">
        <v>0.34999999999999992</v>
      </c>
      <c r="L1366" s="73">
        <v>661.43157230769225</v>
      </c>
    </row>
    <row r="1367" spans="1:12" x14ac:dyDescent="0.35">
      <c r="A1367" s="1" t="s">
        <v>2475</v>
      </c>
      <c r="B1367" t="s">
        <v>2476</v>
      </c>
      <c r="C1367" t="s">
        <v>13</v>
      </c>
      <c r="D1367" t="s">
        <v>14</v>
      </c>
      <c r="E1367">
        <v>1</v>
      </c>
      <c r="F1367" s="2">
        <v>504.9</v>
      </c>
      <c r="G1367" s="3">
        <v>1042</v>
      </c>
      <c r="H1367" s="3">
        <v>5.0489999999999995</v>
      </c>
      <c r="I1367" s="3">
        <v>23.7303</v>
      </c>
      <c r="J1367" s="3">
        <v>533.67930000000001</v>
      </c>
      <c r="K1367" s="4">
        <v>0.34999999999999992</v>
      </c>
      <c r="L1367" s="73">
        <v>968.83319076923067</v>
      </c>
    </row>
    <row r="1368" spans="1:12" x14ac:dyDescent="0.35">
      <c r="A1368" s="1" t="s">
        <v>2477</v>
      </c>
      <c r="B1368" t="s">
        <v>2478</v>
      </c>
      <c r="C1368" t="s">
        <v>13</v>
      </c>
      <c r="D1368" t="s">
        <v>14</v>
      </c>
      <c r="E1368">
        <v>1</v>
      </c>
      <c r="F1368" s="2">
        <v>485.63</v>
      </c>
      <c r="G1368" s="3">
        <v>1188.7456</v>
      </c>
      <c r="H1368" s="3">
        <v>4.8563000000000001</v>
      </c>
      <c r="I1368" s="3">
        <v>22.82461</v>
      </c>
      <c r="J1368" s="3">
        <v>513.31090999999992</v>
      </c>
      <c r="K1368" s="4">
        <v>0.34999999999999992</v>
      </c>
      <c r="L1368" s="73">
        <v>931.85672892307673</v>
      </c>
    </row>
    <row r="1369" spans="1:12" x14ac:dyDescent="0.35">
      <c r="A1369" s="1" t="s">
        <v>2479</v>
      </c>
      <c r="B1369" t="s">
        <v>2480</v>
      </c>
      <c r="C1369" t="s">
        <v>13</v>
      </c>
      <c r="D1369" t="s">
        <v>14</v>
      </c>
      <c r="E1369">
        <v>1</v>
      </c>
      <c r="F1369" s="2">
        <v>9661.8799999999992</v>
      </c>
      <c r="G1369" s="3">
        <v>23650.691999999999</v>
      </c>
      <c r="H1369" s="3">
        <v>96.618799999999993</v>
      </c>
      <c r="I1369" s="3">
        <v>454.10835999999995</v>
      </c>
      <c r="J1369" s="3">
        <v>10212.60716</v>
      </c>
      <c r="K1369" s="4">
        <v>0.34999999999999992</v>
      </c>
      <c r="L1369" s="73">
        <v>18539.809921230768</v>
      </c>
    </row>
    <row r="1370" spans="1:12" x14ac:dyDescent="0.35">
      <c r="A1370" s="1" t="s">
        <v>2481</v>
      </c>
      <c r="B1370" t="s">
        <v>2480</v>
      </c>
      <c r="C1370" t="s">
        <v>13</v>
      </c>
      <c r="D1370" t="s">
        <v>14</v>
      </c>
      <c r="E1370">
        <v>1</v>
      </c>
      <c r="F1370" s="2">
        <v>9145</v>
      </c>
      <c r="G1370" s="3">
        <v>22385.451000000001</v>
      </c>
      <c r="H1370" s="3">
        <v>91.45</v>
      </c>
      <c r="I1370" s="3">
        <v>429.815</v>
      </c>
      <c r="J1370" s="3">
        <v>9666.2650000000012</v>
      </c>
      <c r="K1370" s="4">
        <v>0.35</v>
      </c>
      <c r="L1370" s="73">
        <v>17547.988769230771</v>
      </c>
    </row>
    <row r="1371" spans="1:12" x14ac:dyDescent="0.35">
      <c r="A1371" s="1" t="s">
        <v>2482</v>
      </c>
      <c r="B1371" t="s">
        <v>2480</v>
      </c>
      <c r="C1371" t="s">
        <v>13</v>
      </c>
      <c r="D1371" t="s">
        <v>14</v>
      </c>
      <c r="E1371">
        <v>1</v>
      </c>
      <c r="F1371" s="2">
        <v>9741.8799999999992</v>
      </c>
      <c r="G1371" s="3">
        <v>23846.512999999999</v>
      </c>
      <c r="H1371" s="3">
        <v>97.41879999999999</v>
      </c>
      <c r="I1371" s="3">
        <v>457.86835999999994</v>
      </c>
      <c r="J1371" s="3">
        <v>10297.167159999999</v>
      </c>
      <c r="K1371" s="4">
        <v>0.35</v>
      </c>
      <c r="L1371" s="73">
        <v>18693.318844307691</v>
      </c>
    </row>
    <row r="1372" spans="1:12" x14ac:dyDescent="0.35">
      <c r="A1372" s="1" t="s">
        <v>2483</v>
      </c>
      <c r="B1372" t="s">
        <v>2484</v>
      </c>
      <c r="C1372" t="s">
        <v>13</v>
      </c>
      <c r="D1372" t="s">
        <v>14</v>
      </c>
      <c r="E1372">
        <v>1</v>
      </c>
      <c r="F1372" s="2">
        <v>13603.75</v>
      </c>
      <c r="G1372" s="3">
        <v>33299.739000000001</v>
      </c>
      <c r="H1372" s="3">
        <v>136.03749999999999</v>
      </c>
      <c r="I1372" s="3">
        <v>639.37625000000003</v>
      </c>
      <c r="J1372" s="3">
        <v>14379.16375</v>
      </c>
      <c r="K1372" s="4">
        <v>0.34999999999999992</v>
      </c>
      <c r="L1372" s="73">
        <v>26103.712653846153</v>
      </c>
    </row>
    <row r="1373" spans="1:12" x14ac:dyDescent="0.35">
      <c r="A1373" s="1" t="s">
        <v>2485</v>
      </c>
      <c r="B1373" t="s">
        <v>2486</v>
      </c>
      <c r="C1373" t="s">
        <v>13</v>
      </c>
      <c r="D1373" t="s">
        <v>14</v>
      </c>
      <c r="E1373">
        <v>1</v>
      </c>
      <c r="F1373" s="2">
        <v>30328.13</v>
      </c>
      <c r="G1373" s="3">
        <v>74238.259000000005</v>
      </c>
      <c r="H1373" s="3">
        <v>303.28130000000004</v>
      </c>
      <c r="I1373" s="3">
        <v>1425.42211</v>
      </c>
      <c r="J1373" s="3">
        <v>32056.833409999999</v>
      </c>
      <c r="K1373" s="4">
        <v>0.34999999999999992</v>
      </c>
      <c r="L1373" s="73">
        <v>58195.482190461531</v>
      </c>
    </row>
    <row r="1374" spans="1:12" x14ac:dyDescent="0.35">
      <c r="A1374" s="1" t="s">
        <v>2487</v>
      </c>
      <c r="B1374" t="s">
        <v>2486</v>
      </c>
      <c r="C1374" t="s">
        <v>13</v>
      </c>
      <c r="D1374" t="s">
        <v>14</v>
      </c>
      <c r="E1374">
        <v>1</v>
      </c>
      <c r="F1374" s="2">
        <v>34053.75</v>
      </c>
      <c r="G1374" s="3">
        <v>83357.960000000006</v>
      </c>
      <c r="H1374" s="3">
        <v>340.53750000000002</v>
      </c>
      <c r="I1374" s="3">
        <v>1600.5262499999999</v>
      </c>
      <c r="J1374" s="3">
        <v>35994.813750000001</v>
      </c>
      <c r="K1374" s="4">
        <v>0.35000000000000003</v>
      </c>
      <c r="L1374" s="73">
        <v>65344.431115384621</v>
      </c>
    </row>
    <row r="1375" spans="1:12" x14ac:dyDescent="0.35">
      <c r="A1375" s="1" t="s">
        <v>2488</v>
      </c>
      <c r="B1375" t="s">
        <v>2489</v>
      </c>
      <c r="C1375" t="s">
        <v>13</v>
      </c>
      <c r="D1375" t="s">
        <v>14</v>
      </c>
      <c r="E1375">
        <v>1</v>
      </c>
      <c r="F1375" s="2">
        <v>33150</v>
      </c>
      <c r="G1375" s="3">
        <v>81145.736000000004</v>
      </c>
      <c r="H1375" s="3">
        <v>331.5</v>
      </c>
      <c r="I1375" s="3">
        <v>1558.05</v>
      </c>
      <c r="J1375" s="3">
        <v>35039.550000000003</v>
      </c>
      <c r="K1375" s="4">
        <v>0.34999999999999992</v>
      </c>
      <c r="L1375" s="73">
        <v>63610.26</v>
      </c>
    </row>
    <row r="1376" spans="1:12" x14ac:dyDescent="0.35">
      <c r="A1376" s="1" t="s">
        <v>2490</v>
      </c>
      <c r="B1376" t="s">
        <v>2491</v>
      </c>
      <c r="C1376" t="s">
        <v>13</v>
      </c>
      <c r="D1376" t="s">
        <v>14</v>
      </c>
      <c r="E1376">
        <v>1</v>
      </c>
      <c r="F1376" s="2">
        <v>30048.13</v>
      </c>
      <c r="G1376" s="3">
        <v>73552.864000000001</v>
      </c>
      <c r="H1376" s="3">
        <v>300.48130000000003</v>
      </c>
      <c r="I1376" s="3">
        <v>1412.2621100000001</v>
      </c>
      <c r="J1376" s="3">
        <v>31760.87341</v>
      </c>
      <c r="K1376" s="4">
        <v>0.35</v>
      </c>
      <c r="L1376" s="73">
        <v>57658.200959692309</v>
      </c>
    </row>
    <row r="1377" spans="1:12" x14ac:dyDescent="0.35">
      <c r="A1377" s="1" t="s">
        <v>2492</v>
      </c>
      <c r="B1377" t="s">
        <v>2491</v>
      </c>
      <c r="C1377" t="s">
        <v>13</v>
      </c>
      <c r="D1377" t="s">
        <v>14</v>
      </c>
      <c r="E1377">
        <v>1</v>
      </c>
      <c r="F1377" s="2">
        <v>30867.5</v>
      </c>
      <c r="G1377" s="3">
        <v>75558.547999999995</v>
      </c>
      <c r="H1377" s="3">
        <v>308.67500000000001</v>
      </c>
      <c r="I1377" s="3">
        <v>1450.7725</v>
      </c>
      <c r="J1377" s="3">
        <v>32626.947499999998</v>
      </c>
      <c r="K1377" s="4">
        <v>0.35000000000000003</v>
      </c>
      <c r="L1377" s="73">
        <v>59230.458538461535</v>
      </c>
    </row>
    <row r="1378" spans="1:12" x14ac:dyDescent="0.35">
      <c r="A1378" s="1" t="s">
        <v>2493</v>
      </c>
      <c r="B1378" t="s">
        <v>2494</v>
      </c>
      <c r="C1378" t="s">
        <v>13</v>
      </c>
      <c r="D1378" t="s">
        <v>14</v>
      </c>
      <c r="E1378">
        <v>1</v>
      </c>
      <c r="F1378" s="2">
        <v>34074.379999999997</v>
      </c>
      <c r="G1378" s="3">
        <v>83408.460000000006</v>
      </c>
      <c r="H1378" s="3">
        <v>340.74379999999996</v>
      </c>
      <c r="I1378" s="3">
        <v>1601.49586</v>
      </c>
      <c r="J1378" s="3">
        <v>36016.619659999997</v>
      </c>
      <c r="K1378" s="4">
        <v>0.35000000000000003</v>
      </c>
      <c r="L1378" s="73">
        <v>65384.017228923069</v>
      </c>
    </row>
    <row r="1379" spans="1:12" x14ac:dyDescent="0.35">
      <c r="A1379" s="1" t="s">
        <v>2495</v>
      </c>
      <c r="B1379" t="s">
        <v>2496</v>
      </c>
      <c r="C1379" t="s">
        <v>13</v>
      </c>
      <c r="D1379" t="s">
        <v>14</v>
      </c>
      <c r="E1379">
        <v>1</v>
      </c>
      <c r="F1379" s="2">
        <v>34074.379999999997</v>
      </c>
      <c r="G1379" s="3">
        <v>83408.460000000006</v>
      </c>
      <c r="H1379" s="3">
        <v>340.74379999999996</v>
      </c>
      <c r="I1379" s="3">
        <v>1601.49586</v>
      </c>
      <c r="J1379" s="3">
        <v>36016.619659999997</v>
      </c>
      <c r="K1379" s="4">
        <v>0.35000000000000003</v>
      </c>
      <c r="L1379" s="73">
        <v>65384.017228923069</v>
      </c>
    </row>
    <row r="1380" spans="1:12" x14ac:dyDescent="0.35">
      <c r="A1380" s="1" t="s">
        <v>2497</v>
      </c>
      <c r="B1380" t="s">
        <v>2498</v>
      </c>
      <c r="C1380" t="s">
        <v>13</v>
      </c>
      <c r="D1380" t="s">
        <v>14</v>
      </c>
      <c r="E1380">
        <v>1</v>
      </c>
      <c r="F1380" s="2">
        <v>31818.13</v>
      </c>
      <c r="G1380" s="3">
        <v>77885.539000000004</v>
      </c>
      <c r="H1380" s="3">
        <v>318.18130000000002</v>
      </c>
      <c r="I1380" s="3">
        <v>1495.4521099999999</v>
      </c>
      <c r="J1380" s="3">
        <v>33631.76341</v>
      </c>
      <c r="K1380" s="4">
        <v>0.34999999999999992</v>
      </c>
      <c r="L1380" s="73">
        <v>61054.585882769228</v>
      </c>
    </row>
    <row r="1381" spans="1:12" x14ac:dyDescent="0.35">
      <c r="A1381" s="1" t="s">
        <v>2499</v>
      </c>
      <c r="B1381" t="s">
        <v>2500</v>
      </c>
      <c r="C1381" t="s">
        <v>13</v>
      </c>
      <c r="D1381" t="s">
        <v>14</v>
      </c>
      <c r="E1381">
        <v>1</v>
      </c>
      <c r="F1381" s="2">
        <v>20430</v>
      </c>
      <c r="G1381" s="3">
        <v>50009.264999999999</v>
      </c>
      <c r="H1381" s="3">
        <v>204.3</v>
      </c>
      <c r="I1381" s="3">
        <v>960.21</v>
      </c>
      <c r="J1381" s="3">
        <v>21594.51</v>
      </c>
      <c r="K1381" s="4">
        <v>0.35</v>
      </c>
      <c r="L1381" s="73">
        <v>39202.341230769227</v>
      </c>
    </row>
    <row r="1382" spans="1:12" x14ac:dyDescent="0.35">
      <c r="A1382" s="1" t="s">
        <v>2501</v>
      </c>
      <c r="B1382" t="s">
        <v>2502</v>
      </c>
      <c r="C1382" t="s">
        <v>13</v>
      </c>
      <c r="D1382" t="s">
        <v>14</v>
      </c>
      <c r="E1382">
        <v>1</v>
      </c>
      <c r="F1382" s="2">
        <v>22473.13</v>
      </c>
      <c r="G1382" s="3">
        <v>55010.512999999999</v>
      </c>
      <c r="H1382" s="3">
        <v>224.7313</v>
      </c>
      <c r="I1382" s="3">
        <v>1056.23711</v>
      </c>
      <c r="J1382" s="3">
        <v>23754.098409999999</v>
      </c>
      <c r="K1382" s="4">
        <v>0.34999999999999992</v>
      </c>
      <c r="L1382" s="73">
        <v>43122.824805846147</v>
      </c>
    </row>
    <row r="1383" spans="1:12" x14ac:dyDescent="0.35">
      <c r="A1383" s="1" t="s">
        <v>2503</v>
      </c>
      <c r="B1383" t="s">
        <v>2502</v>
      </c>
      <c r="C1383" t="s">
        <v>13</v>
      </c>
      <c r="D1383" t="s">
        <v>14</v>
      </c>
      <c r="E1383">
        <v>1</v>
      </c>
      <c r="F1383" s="2">
        <v>26414.38</v>
      </c>
      <c r="G1383" s="3">
        <v>64658.048000000003</v>
      </c>
      <c r="H1383" s="3">
        <v>264.1438</v>
      </c>
      <c r="I1383" s="3">
        <v>1241.47586</v>
      </c>
      <c r="J1383" s="3">
        <v>27919.999660000001</v>
      </c>
      <c r="K1383" s="4">
        <v>0.35</v>
      </c>
      <c r="L1383" s="73">
        <v>50685.537844307692</v>
      </c>
    </row>
    <row r="1384" spans="1:12" x14ac:dyDescent="0.35">
      <c r="A1384" s="1" t="s">
        <v>2504</v>
      </c>
      <c r="B1384" t="s">
        <v>2505</v>
      </c>
      <c r="C1384" t="s">
        <v>13</v>
      </c>
      <c r="D1384" t="s">
        <v>14</v>
      </c>
      <c r="E1384">
        <v>1</v>
      </c>
      <c r="F1384" s="2">
        <v>27595.63</v>
      </c>
      <c r="G1384" s="3">
        <v>67549.551999999996</v>
      </c>
      <c r="H1384" s="3">
        <v>275.9563</v>
      </c>
      <c r="I1384" s="3">
        <v>1296.99461</v>
      </c>
      <c r="J1384" s="3">
        <v>29168.580910000004</v>
      </c>
      <c r="K1384" s="4">
        <v>0.35</v>
      </c>
      <c r="L1384" s="73">
        <v>52952.19303661539</v>
      </c>
    </row>
    <row r="1385" spans="1:12" x14ac:dyDescent="0.35">
      <c r="A1385" s="1" t="s">
        <v>2506</v>
      </c>
      <c r="B1385" t="s">
        <v>2507</v>
      </c>
      <c r="C1385" t="s">
        <v>13</v>
      </c>
      <c r="D1385" t="s">
        <v>14</v>
      </c>
      <c r="E1385">
        <v>1</v>
      </c>
      <c r="F1385" s="2">
        <v>27385</v>
      </c>
      <c r="G1385" s="3">
        <v>67033.960000000006</v>
      </c>
      <c r="H1385" s="3">
        <v>273.85000000000002</v>
      </c>
      <c r="I1385" s="3">
        <v>1287.095</v>
      </c>
      <c r="J1385" s="3">
        <v>28945.945</v>
      </c>
      <c r="K1385" s="4">
        <v>0.35</v>
      </c>
      <c r="L1385" s="73">
        <v>52548.023230769228</v>
      </c>
    </row>
    <row r="1386" spans="1:12" x14ac:dyDescent="0.35">
      <c r="A1386" s="1" t="s">
        <v>2508</v>
      </c>
      <c r="B1386" t="s">
        <v>2507</v>
      </c>
      <c r="C1386" t="s">
        <v>13</v>
      </c>
      <c r="D1386" t="s">
        <v>14</v>
      </c>
      <c r="E1386">
        <v>1</v>
      </c>
      <c r="F1386" s="2">
        <v>29376.25</v>
      </c>
      <c r="G1386" s="3">
        <v>71908.210999999996</v>
      </c>
      <c r="H1386" s="3">
        <v>293.76249999999999</v>
      </c>
      <c r="I1386" s="3">
        <v>1380.6837499999999</v>
      </c>
      <c r="J1386" s="3">
        <v>31050.696250000001</v>
      </c>
      <c r="K1386" s="4">
        <v>0.34999999999999992</v>
      </c>
      <c r="L1386" s="73">
        <v>56368.956269230766</v>
      </c>
    </row>
    <row r="1387" spans="1:12" x14ac:dyDescent="0.35">
      <c r="A1387" s="1" t="s">
        <v>2509</v>
      </c>
      <c r="B1387" t="s">
        <v>2510</v>
      </c>
      <c r="C1387" t="s">
        <v>13</v>
      </c>
      <c r="D1387" t="s">
        <v>14</v>
      </c>
      <c r="E1387">
        <v>1</v>
      </c>
      <c r="F1387" s="2">
        <v>25518.75</v>
      </c>
      <c r="G1387" s="3">
        <v>62465.692000000003</v>
      </c>
      <c r="H1387" s="3">
        <v>255.1875</v>
      </c>
      <c r="I1387" s="3">
        <v>1199.3812499999999</v>
      </c>
      <c r="J1387" s="3">
        <v>26973.318749999999</v>
      </c>
      <c r="K1387" s="4">
        <v>0.35000000000000003</v>
      </c>
      <c r="L1387" s="73">
        <v>48966.94788461538</v>
      </c>
    </row>
    <row r="1388" spans="1:12" x14ac:dyDescent="0.35">
      <c r="A1388" s="1" t="s">
        <v>2511</v>
      </c>
      <c r="B1388" t="s">
        <v>2510</v>
      </c>
      <c r="C1388" t="s">
        <v>13</v>
      </c>
      <c r="D1388" t="s">
        <v>14</v>
      </c>
      <c r="E1388">
        <v>1</v>
      </c>
      <c r="F1388" s="2">
        <v>24623.75</v>
      </c>
      <c r="G1388" s="3">
        <v>60274.883000000002</v>
      </c>
      <c r="H1388" s="3">
        <v>246.23750000000001</v>
      </c>
      <c r="I1388" s="3">
        <v>1157.3162500000001</v>
      </c>
      <c r="J1388" s="3">
        <v>26027.303749999999</v>
      </c>
      <c r="K1388" s="4">
        <v>0.35</v>
      </c>
      <c r="L1388" s="73">
        <v>47249.566807692303</v>
      </c>
    </row>
    <row r="1389" spans="1:12" x14ac:dyDescent="0.35">
      <c r="A1389" s="1" t="s">
        <v>2512</v>
      </c>
      <c r="B1389" t="s">
        <v>2510</v>
      </c>
      <c r="C1389" t="s">
        <v>13</v>
      </c>
      <c r="D1389" t="s">
        <v>14</v>
      </c>
      <c r="E1389">
        <v>1</v>
      </c>
      <c r="F1389" s="2">
        <v>25725</v>
      </c>
      <c r="G1389" s="3">
        <v>62970.555</v>
      </c>
      <c r="H1389" s="3">
        <v>257.25</v>
      </c>
      <c r="I1389" s="3">
        <v>1209.075</v>
      </c>
      <c r="J1389" s="3">
        <v>27191.325000000001</v>
      </c>
      <c r="K1389" s="4">
        <v>0.35000000000000003</v>
      </c>
      <c r="L1389" s="73">
        <v>49362.713076923079</v>
      </c>
    </row>
    <row r="1390" spans="1:12" x14ac:dyDescent="0.35">
      <c r="A1390" s="1" t="s">
        <v>2513</v>
      </c>
      <c r="B1390" t="s">
        <v>2510</v>
      </c>
      <c r="C1390" t="s">
        <v>13</v>
      </c>
      <c r="D1390" t="s">
        <v>14</v>
      </c>
      <c r="E1390">
        <v>1</v>
      </c>
      <c r="F1390" s="2">
        <v>28131.25</v>
      </c>
      <c r="G1390" s="3">
        <v>68860.657000000007</v>
      </c>
      <c r="H1390" s="3">
        <v>281.3125</v>
      </c>
      <c r="I1390" s="3">
        <v>1322.16875</v>
      </c>
      <c r="J1390" s="3">
        <v>29734.731250000001</v>
      </c>
      <c r="K1390" s="4">
        <v>0.35</v>
      </c>
      <c r="L1390" s="73">
        <v>53979.973653846151</v>
      </c>
    </row>
    <row r="1391" spans="1:12" x14ac:dyDescent="0.35">
      <c r="A1391" s="1" t="s">
        <v>2514</v>
      </c>
      <c r="B1391" t="s">
        <v>2510</v>
      </c>
      <c r="C1391" t="s">
        <v>13</v>
      </c>
      <c r="D1391" t="s">
        <v>14</v>
      </c>
      <c r="E1391">
        <v>1</v>
      </c>
      <c r="F1391" s="2">
        <v>28272.5</v>
      </c>
      <c r="G1391" s="3">
        <v>69206.411999999997</v>
      </c>
      <c r="H1391" s="3">
        <v>282.72500000000002</v>
      </c>
      <c r="I1391" s="3">
        <v>1328.8074999999999</v>
      </c>
      <c r="J1391" s="3">
        <v>29884.032499999998</v>
      </c>
      <c r="K1391" s="4">
        <v>0.35000000000000003</v>
      </c>
      <c r="L1391" s="73">
        <v>54251.012846153841</v>
      </c>
    </row>
    <row r="1392" spans="1:12" x14ac:dyDescent="0.35">
      <c r="A1392" s="1" t="s">
        <v>2515</v>
      </c>
      <c r="B1392" t="s">
        <v>2516</v>
      </c>
      <c r="C1392" t="s">
        <v>13</v>
      </c>
      <c r="D1392" t="s">
        <v>14</v>
      </c>
      <c r="E1392">
        <v>1</v>
      </c>
      <c r="F1392" s="2">
        <v>26660.63</v>
      </c>
      <c r="G1392" s="3">
        <v>65260.82</v>
      </c>
      <c r="H1392" s="3">
        <v>266.60630000000003</v>
      </c>
      <c r="I1392" s="3">
        <v>1253.04961</v>
      </c>
      <c r="J1392" s="3">
        <v>28180.285909999999</v>
      </c>
      <c r="K1392" s="4">
        <v>0.35</v>
      </c>
      <c r="L1392" s="73">
        <v>51158.057498153845</v>
      </c>
    </row>
    <row r="1393" spans="1:12" x14ac:dyDescent="0.35">
      <c r="A1393" s="1" t="s">
        <v>2517</v>
      </c>
      <c r="B1393" t="s">
        <v>2516</v>
      </c>
      <c r="C1393" t="s">
        <v>13</v>
      </c>
      <c r="D1393" t="s">
        <v>14</v>
      </c>
      <c r="E1393">
        <v>1</v>
      </c>
      <c r="F1393" s="2">
        <v>27385</v>
      </c>
      <c r="G1393" s="3">
        <v>67033.960000000006</v>
      </c>
      <c r="H1393" s="3">
        <v>273.85000000000002</v>
      </c>
      <c r="I1393" s="3">
        <v>1287.095</v>
      </c>
      <c r="J1393" s="3">
        <v>28945.945</v>
      </c>
      <c r="K1393" s="4">
        <v>0.35</v>
      </c>
      <c r="L1393" s="73">
        <v>52548.023230769228</v>
      </c>
    </row>
    <row r="1394" spans="1:12" x14ac:dyDescent="0.35">
      <c r="A1394" s="1" t="s">
        <v>2518</v>
      </c>
      <c r="B1394" t="s">
        <v>2516</v>
      </c>
      <c r="C1394" t="s">
        <v>13</v>
      </c>
      <c r="D1394" t="s">
        <v>14</v>
      </c>
      <c r="E1394">
        <v>1</v>
      </c>
      <c r="F1394" s="2">
        <v>30328.13</v>
      </c>
      <c r="G1394" s="3">
        <v>74238.259000000005</v>
      </c>
      <c r="H1394" s="3">
        <v>303.28130000000004</v>
      </c>
      <c r="I1394" s="3">
        <v>1425.42211</v>
      </c>
      <c r="J1394" s="3">
        <v>32056.833409999999</v>
      </c>
      <c r="K1394" s="4">
        <v>0.34999999999999992</v>
      </c>
      <c r="L1394" s="73">
        <v>58195.482190461531</v>
      </c>
    </row>
    <row r="1395" spans="1:12" x14ac:dyDescent="0.35">
      <c r="A1395" s="1" t="s">
        <v>2519</v>
      </c>
      <c r="B1395" t="s">
        <v>2516</v>
      </c>
      <c r="C1395" t="s">
        <v>13</v>
      </c>
      <c r="D1395" t="s">
        <v>14</v>
      </c>
      <c r="E1395">
        <v>1</v>
      </c>
      <c r="F1395" s="2">
        <v>29160.63</v>
      </c>
      <c r="G1395" s="3">
        <v>71380.410999999993</v>
      </c>
      <c r="H1395" s="3">
        <v>291.60630000000003</v>
      </c>
      <c r="I1395" s="3">
        <v>1370.54961</v>
      </c>
      <c r="J1395" s="3">
        <v>30822.785909999999</v>
      </c>
      <c r="K1395" s="4">
        <v>0.35000000000000003</v>
      </c>
      <c r="L1395" s="73">
        <v>55955.211344307689</v>
      </c>
    </row>
    <row r="1396" spans="1:12" x14ac:dyDescent="0.35">
      <c r="A1396" s="1" t="s">
        <v>2520</v>
      </c>
      <c r="B1396" t="s">
        <v>2521</v>
      </c>
      <c r="C1396" t="s">
        <v>13</v>
      </c>
      <c r="D1396" t="s">
        <v>14</v>
      </c>
      <c r="E1396">
        <v>1</v>
      </c>
      <c r="F1396" s="2">
        <v>28131.25</v>
      </c>
      <c r="G1396" s="3">
        <v>68860.657000000007</v>
      </c>
      <c r="H1396" s="3">
        <v>281.3125</v>
      </c>
      <c r="I1396" s="3">
        <v>1322.16875</v>
      </c>
      <c r="J1396" s="3">
        <v>29734.731250000001</v>
      </c>
      <c r="K1396" s="4">
        <v>0.35</v>
      </c>
      <c r="L1396" s="73">
        <v>53979.973653846151</v>
      </c>
    </row>
    <row r="1397" spans="1:12" x14ac:dyDescent="0.35">
      <c r="A1397" s="1" t="s">
        <v>2522</v>
      </c>
      <c r="B1397" t="s">
        <v>2523</v>
      </c>
      <c r="C1397" t="s">
        <v>13</v>
      </c>
      <c r="D1397" t="s">
        <v>14</v>
      </c>
      <c r="E1397">
        <v>1</v>
      </c>
      <c r="F1397" s="2">
        <v>6692.5</v>
      </c>
      <c r="G1397" s="3">
        <v>16382.138999999999</v>
      </c>
      <c r="H1397" s="3">
        <v>66.924999999999997</v>
      </c>
      <c r="I1397" s="3">
        <v>314.54750000000001</v>
      </c>
      <c r="J1397" s="3">
        <v>7073.9724999999999</v>
      </c>
      <c r="K1397" s="4">
        <v>0.35</v>
      </c>
      <c r="L1397" s="73">
        <v>12841.980846153845</v>
      </c>
    </row>
    <row r="1398" spans="1:12" x14ac:dyDescent="0.35">
      <c r="A1398" s="1" t="s">
        <v>2524</v>
      </c>
      <c r="B1398" t="s">
        <v>2525</v>
      </c>
      <c r="C1398" t="s">
        <v>13</v>
      </c>
      <c r="D1398" t="s">
        <v>14</v>
      </c>
      <c r="E1398">
        <v>1</v>
      </c>
      <c r="F1398" s="2">
        <v>8140.63</v>
      </c>
      <c r="G1398" s="3">
        <v>19926.916000000001</v>
      </c>
      <c r="H1398" s="3">
        <v>81.406300000000002</v>
      </c>
      <c r="I1398" s="3">
        <v>382.60961000000003</v>
      </c>
      <c r="J1398" s="3">
        <v>8604.6459099999993</v>
      </c>
      <c r="K1398" s="4">
        <v>0.35</v>
      </c>
      <c r="L1398" s="73">
        <v>15620.741805846152</v>
      </c>
    </row>
    <row r="1399" spans="1:12" x14ac:dyDescent="0.35">
      <c r="A1399" s="1" t="s">
        <v>2526</v>
      </c>
      <c r="B1399" t="s">
        <v>2527</v>
      </c>
      <c r="C1399" t="s">
        <v>13</v>
      </c>
      <c r="D1399" t="s">
        <v>14</v>
      </c>
      <c r="E1399">
        <v>1</v>
      </c>
      <c r="F1399" s="2">
        <v>8891.25</v>
      </c>
      <c r="G1399" s="3">
        <v>21764.31</v>
      </c>
      <c r="H1399" s="3">
        <v>88.912500000000009</v>
      </c>
      <c r="I1399" s="3">
        <v>417.88875000000002</v>
      </c>
      <c r="J1399" s="3">
        <v>9398.0512500000004</v>
      </c>
      <c r="K1399" s="4">
        <v>0.34999999999999992</v>
      </c>
      <c r="L1399" s="73">
        <v>17061.077653846154</v>
      </c>
    </row>
    <row r="1400" spans="1:12" x14ac:dyDescent="0.35">
      <c r="A1400" s="1" t="s">
        <v>2528</v>
      </c>
      <c r="B1400" t="s">
        <v>2529</v>
      </c>
      <c r="C1400" t="s">
        <v>13</v>
      </c>
      <c r="D1400" t="s">
        <v>14</v>
      </c>
      <c r="E1400">
        <v>1</v>
      </c>
      <c r="F1400" s="2">
        <v>9213.75</v>
      </c>
      <c r="G1400" s="3">
        <v>22553.741999999998</v>
      </c>
      <c r="H1400" s="3">
        <v>92.137500000000003</v>
      </c>
      <c r="I1400" s="3">
        <v>433.04624999999999</v>
      </c>
      <c r="J1400" s="3">
        <v>9738.9337500000001</v>
      </c>
      <c r="K1400" s="4">
        <v>0.35000000000000003</v>
      </c>
      <c r="L1400" s="73">
        <v>17679.910500000002</v>
      </c>
    </row>
    <row r="1401" spans="1:12" x14ac:dyDescent="0.35">
      <c r="A1401" s="1" t="s">
        <v>2530</v>
      </c>
      <c r="B1401" t="s">
        <v>2529</v>
      </c>
      <c r="C1401" t="s">
        <v>13</v>
      </c>
      <c r="D1401" t="s">
        <v>14</v>
      </c>
      <c r="E1401">
        <v>1</v>
      </c>
      <c r="F1401" s="2">
        <v>10613.75</v>
      </c>
      <c r="G1401" s="3">
        <v>25980.706999999999</v>
      </c>
      <c r="H1401" s="3">
        <v>106.1375</v>
      </c>
      <c r="I1401" s="3">
        <v>498.84625</v>
      </c>
      <c r="J1401" s="3">
        <v>11218.733750000001</v>
      </c>
      <c r="K1401" s="4">
        <v>0.34999999999999992</v>
      </c>
      <c r="L1401" s="73">
        <v>20366.316653846156</v>
      </c>
    </row>
    <row r="1402" spans="1:12" x14ac:dyDescent="0.35">
      <c r="A1402" s="1" t="s">
        <v>2531</v>
      </c>
      <c r="B1402" t="s">
        <v>2532</v>
      </c>
      <c r="C1402" t="s">
        <v>13</v>
      </c>
      <c r="D1402" t="s">
        <v>14</v>
      </c>
      <c r="E1402">
        <v>1</v>
      </c>
      <c r="F1402" s="2">
        <v>14998.13</v>
      </c>
      <c r="G1402" s="3">
        <v>36712.949999999997</v>
      </c>
      <c r="H1402" s="3">
        <v>149.9813</v>
      </c>
      <c r="I1402" s="3">
        <v>704.91210999999998</v>
      </c>
      <c r="J1402" s="3">
        <v>15853.023409999998</v>
      </c>
      <c r="K1402" s="4">
        <v>0.35000000000000003</v>
      </c>
      <c r="L1402" s="73">
        <v>28779.334805846149</v>
      </c>
    </row>
    <row r="1403" spans="1:12" x14ac:dyDescent="0.35">
      <c r="A1403" s="1" t="s">
        <v>2533</v>
      </c>
      <c r="B1403" t="s">
        <v>2534</v>
      </c>
      <c r="C1403" t="s">
        <v>13</v>
      </c>
      <c r="D1403" t="s">
        <v>14</v>
      </c>
      <c r="E1403">
        <v>1</v>
      </c>
      <c r="F1403" s="2">
        <v>6166.25</v>
      </c>
      <c r="G1403" s="3">
        <v>15093.96</v>
      </c>
      <c r="H1403" s="3">
        <v>61.662500000000001</v>
      </c>
      <c r="I1403" s="3">
        <v>289.81375000000003</v>
      </c>
      <c r="J1403" s="3">
        <v>6517.7262500000006</v>
      </c>
      <c r="K1403" s="4">
        <v>0.35000000000000003</v>
      </c>
      <c r="L1403" s="73">
        <v>11832.179961538463</v>
      </c>
    </row>
    <row r="1404" spans="1:12" x14ac:dyDescent="0.35">
      <c r="A1404" s="1" t="s">
        <v>2535</v>
      </c>
      <c r="B1404" t="s">
        <v>2536</v>
      </c>
      <c r="C1404" t="s">
        <v>1467</v>
      </c>
      <c r="D1404" t="s">
        <v>1468</v>
      </c>
      <c r="E1404">
        <v>1</v>
      </c>
      <c r="F1404" s="2">
        <v>12.9</v>
      </c>
      <c r="G1404" s="3">
        <v>45.58</v>
      </c>
      <c r="H1404" s="3">
        <v>0.129</v>
      </c>
      <c r="I1404" s="3">
        <v>0.60630000000000006</v>
      </c>
      <c r="J1404" s="3">
        <v>13.635300000000001</v>
      </c>
      <c r="K1404" s="4">
        <v>0.34999999999999992</v>
      </c>
      <c r="L1404" s="73">
        <v>24.753313846153844</v>
      </c>
    </row>
    <row r="1405" spans="1:12" x14ac:dyDescent="0.35">
      <c r="A1405" s="1" t="s">
        <v>2537</v>
      </c>
      <c r="B1405" t="s">
        <v>2538</v>
      </c>
      <c r="C1405" t="s">
        <v>34</v>
      </c>
      <c r="D1405" t="s">
        <v>35</v>
      </c>
      <c r="E1405">
        <v>1</v>
      </c>
      <c r="F1405" s="2">
        <v>842.29</v>
      </c>
      <c r="G1405" s="3">
        <v>2061.79</v>
      </c>
      <c r="H1405" s="3">
        <v>8.4229000000000003</v>
      </c>
      <c r="I1405" s="3">
        <v>39.587629999999997</v>
      </c>
      <c r="J1405" s="3">
        <v>890.30052999999998</v>
      </c>
      <c r="K1405" s="4">
        <v>0.35</v>
      </c>
      <c r="L1405" s="73">
        <v>1616.2378852307693</v>
      </c>
    </row>
    <row r="1406" spans="1:12" x14ac:dyDescent="0.35">
      <c r="A1406" s="1" t="s">
        <v>2539</v>
      </c>
      <c r="B1406" t="s">
        <v>2540</v>
      </c>
      <c r="C1406" t="s">
        <v>13</v>
      </c>
      <c r="D1406" t="s">
        <v>14</v>
      </c>
      <c r="E1406">
        <v>1</v>
      </c>
      <c r="F1406" s="2">
        <v>26003.75</v>
      </c>
      <c r="G1406" s="3">
        <v>63652.892</v>
      </c>
      <c r="H1406" s="3">
        <v>260.03750000000002</v>
      </c>
      <c r="I1406" s="3">
        <v>1222.17625</v>
      </c>
      <c r="J1406" s="3">
        <v>27485.963749999999</v>
      </c>
      <c r="K1406" s="4">
        <v>0.35</v>
      </c>
      <c r="L1406" s="73">
        <v>49897.59573076923</v>
      </c>
    </row>
    <row r="1407" spans="1:12" x14ac:dyDescent="0.35">
      <c r="A1407" s="1" t="s">
        <v>2541</v>
      </c>
      <c r="B1407" t="s">
        <v>2540</v>
      </c>
      <c r="C1407" t="s">
        <v>13</v>
      </c>
      <c r="D1407" t="s">
        <v>14</v>
      </c>
      <c r="E1407">
        <v>1</v>
      </c>
      <c r="F1407" s="2">
        <v>30312.5</v>
      </c>
      <c r="G1407" s="3">
        <v>74200</v>
      </c>
      <c r="H1407" s="3">
        <v>303.125</v>
      </c>
      <c r="I1407" s="3">
        <v>1424.6875</v>
      </c>
      <c r="J1407" s="3">
        <v>32040.3125</v>
      </c>
      <c r="K1407" s="4">
        <v>0.35</v>
      </c>
      <c r="L1407" s="73">
        <v>58165.490384615383</v>
      </c>
    </row>
    <row r="1408" spans="1:12" x14ac:dyDescent="0.35">
      <c r="A1408" s="1" t="s">
        <v>2542</v>
      </c>
      <c r="B1408" t="s">
        <v>2543</v>
      </c>
      <c r="C1408" t="s">
        <v>13</v>
      </c>
      <c r="D1408" t="s">
        <v>14</v>
      </c>
      <c r="E1408">
        <v>1</v>
      </c>
      <c r="F1408" s="2">
        <v>27756.25</v>
      </c>
      <c r="G1408" s="3">
        <v>67942.716</v>
      </c>
      <c r="H1408" s="3">
        <v>277.5625</v>
      </c>
      <c r="I1408" s="3">
        <v>1304.54375</v>
      </c>
      <c r="J1408" s="3">
        <v>29338.356250000001</v>
      </c>
      <c r="K1408" s="4">
        <v>0.35000000000000003</v>
      </c>
      <c r="L1408" s="73">
        <v>53260.400576923079</v>
      </c>
    </row>
    <row r="1409" spans="1:12" x14ac:dyDescent="0.35">
      <c r="A1409" s="1" t="s">
        <v>2544</v>
      </c>
      <c r="B1409" t="s">
        <v>2545</v>
      </c>
      <c r="C1409" t="s">
        <v>13</v>
      </c>
      <c r="D1409" t="s">
        <v>14</v>
      </c>
      <c r="E1409">
        <v>1</v>
      </c>
      <c r="F1409" s="2">
        <v>12147.5</v>
      </c>
      <c r="G1409" s="3">
        <v>29735.080999999998</v>
      </c>
      <c r="H1409" s="3">
        <v>121.47500000000001</v>
      </c>
      <c r="I1409" s="3">
        <v>570.9325</v>
      </c>
      <c r="J1409" s="3">
        <v>12839.907500000001</v>
      </c>
      <c r="K1409" s="4">
        <v>0.35</v>
      </c>
      <c r="L1409" s="73">
        <v>23309.370538461539</v>
      </c>
    </row>
    <row r="1410" spans="1:12" x14ac:dyDescent="0.35">
      <c r="A1410" s="1" t="s">
        <v>2546</v>
      </c>
      <c r="B1410" t="s">
        <v>2545</v>
      </c>
      <c r="C1410" t="s">
        <v>13</v>
      </c>
      <c r="D1410" t="s">
        <v>14</v>
      </c>
      <c r="E1410">
        <v>1</v>
      </c>
      <c r="F1410" s="2">
        <v>12698.13</v>
      </c>
      <c r="G1410" s="3">
        <v>31082.922999999999</v>
      </c>
      <c r="H1410" s="3">
        <v>126.98129999999999</v>
      </c>
      <c r="I1410" s="3">
        <v>596.81210999999996</v>
      </c>
      <c r="J1410" s="3">
        <v>13421.923409999999</v>
      </c>
      <c r="K1410" s="4">
        <v>0.35000000000000003</v>
      </c>
      <c r="L1410" s="73">
        <v>24365.953267384615</v>
      </c>
    </row>
    <row r="1411" spans="1:12" x14ac:dyDescent="0.35">
      <c r="A1411" s="1" t="s">
        <v>2547</v>
      </c>
      <c r="B1411" t="s">
        <v>2548</v>
      </c>
      <c r="C1411" t="s">
        <v>13</v>
      </c>
      <c r="D1411" t="s">
        <v>14</v>
      </c>
      <c r="E1411">
        <v>1</v>
      </c>
      <c r="F1411" s="2">
        <v>26345</v>
      </c>
      <c r="G1411" s="3">
        <v>64488.211000000003</v>
      </c>
      <c r="H1411" s="3">
        <v>263.45</v>
      </c>
      <c r="I1411" s="3">
        <v>1238.2149999999999</v>
      </c>
      <c r="J1411" s="3">
        <v>27846.665000000001</v>
      </c>
      <c r="K1411" s="4">
        <v>0.35</v>
      </c>
      <c r="L1411" s="73">
        <v>50552.407230769233</v>
      </c>
    </row>
    <row r="1412" spans="1:12" x14ac:dyDescent="0.35">
      <c r="A1412" s="1" t="s">
        <v>2549</v>
      </c>
      <c r="B1412" t="s">
        <v>2550</v>
      </c>
      <c r="C1412" t="s">
        <v>13</v>
      </c>
      <c r="D1412" t="s">
        <v>14</v>
      </c>
      <c r="E1412">
        <v>1</v>
      </c>
      <c r="F1412" s="2">
        <v>12382.5</v>
      </c>
      <c r="G1412" s="3">
        <v>30310.312999999998</v>
      </c>
      <c r="H1412" s="3">
        <v>123.825</v>
      </c>
      <c r="I1412" s="3">
        <v>581.97749999999996</v>
      </c>
      <c r="J1412" s="3">
        <v>13088.302500000002</v>
      </c>
      <c r="K1412" s="4">
        <v>0.35</v>
      </c>
      <c r="L1412" s="73">
        <v>23760.303000000004</v>
      </c>
    </row>
    <row r="1413" spans="1:12" x14ac:dyDescent="0.35">
      <c r="A1413" s="1" t="s">
        <v>2551</v>
      </c>
      <c r="B1413" t="s">
        <v>2550</v>
      </c>
      <c r="C1413" t="s">
        <v>13</v>
      </c>
      <c r="D1413" t="s">
        <v>14</v>
      </c>
      <c r="E1413">
        <v>1</v>
      </c>
      <c r="F1413" s="2">
        <v>13643.13</v>
      </c>
      <c r="G1413" s="3">
        <v>33396.125999999997</v>
      </c>
      <c r="H1413" s="3">
        <v>136.43129999999999</v>
      </c>
      <c r="I1413" s="3">
        <v>641.22710999999993</v>
      </c>
      <c r="J1413" s="3">
        <v>14420.788409999999</v>
      </c>
      <c r="K1413" s="4">
        <v>0.34999999999999992</v>
      </c>
      <c r="L1413" s="73">
        <v>26179.277421230763</v>
      </c>
    </row>
    <row r="1414" spans="1:12" x14ac:dyDescent="0.35">
      <c r="A1414" s="1" t="s">
        <v>2552</v>
      </c>
      <c r="B1414" t="s">
        <v>2550</v>
      </c>
      <c r="C1414" t="s">
        <v>13</v>
      </c>
      <c r="D1414" t="s">
        <v>14</v>
      </c>
      <c r="E1414">
        <v>1</v>
      </c>
      <c r="F1414" s="2">
        <v>14984.38</v>
      </c>
      <c r="G1414" s="3">
        <v>36679.294000000002</v>
      </c>
      <c r="H1414" s="3">
        <v>149.84379999999999</v>
      </c>
      <c r="I1414" s="3">
        <v>704.26585999999998</v>
      </c>
      <c r="J1414" s="3">
        <v>15838.489659999999</v>
      </c>
      <c r="K1414" s="4">
        <v>0.34999999999999992</v>
      </c>
      <c r="L1414" s="73">
        <v>28752.950459692303</v>
      </c>
    </row>
    <row r="1415" spans="1:12" x14ac:dyDescent="0.35">
      <c r="A1415" s="1" t="s">
        <v>2553</v>
      </c>
      <c r="B1415" t="s">
        <v>2550</v>
      </c>
      <c r="C1415" t="s">
        <v>13</v>
      </c>
      <c r="D1415" t="s">
        <v>14</v>
      </c>
      <c r="E1415">
        <v>1</v>
      </c>
      <c r="F1415" s="2">
        <v>14455.63</v>
      </c>
      <c r="G1415" s="3">
        <v>35385</v>
      </c>
      <c r="H1415" s="3">
        <v>144.55629999999999</v>
      </c>
      <c r="I1415" s="3">
        <v>679.41460999999993</v>
      </c>
      <c r="J1415" s="3">
        <v>15279.600909999999</v>
      </c>
      <c r="K1415" s="4">
        <v>0.34999999999999992</v>
      </c>
      <c r="L1415" s="73">
        <v>27738.352421230764</v>
      </c>
    </row>
    <row r="1416" spans="1:12" x14ac:dyDescent="0.35">
      <c r="A1416" s="1" t="s">
        <v>2554</v>
      </c>
      <c r="B1416" t="s">
        <v>2555</v>
      </c>
      <c r="C1416" t="s">
        <v>13</v>
      </c>
      <c r="D1416" t="s">
        <v>14</v>
      </c>
      <c r="E1416">
        <v>1</v>
      </c>
      <c r="F1416" s="2">
        <v>15051.25</v>
      </c>
      <c r="G1416" s="3">
        <v>36842.982000000004</v>
      </c>
      <c r="H1416" s="3">
        <v>150.51250000000002</v>
      </c>
      <c r="I1416" s="3">
        <v>707.40875000000005</v>
      </c>
      <c r="J1416" s="3">
        <v>15909.171250000001</v>
      </c>
      <c r="K1416" s="4">
        <v>0.34999999999999992</v>
      </c>
      <c r="L1416" s="73">
        <v>28881.264730769231</v>
      </c>
    </row>
    <row r="1417" spans="1:12" x14ac:dyDescent="0.35">
      <c r="A1417" s="1" t="s">
        <v>2556</v>
      </c>
      <c r="B1417" t="s">
        <v>2557</v>
      </c>
      <c r="C1417" t="s">
        <v>13</v>
      </c>
      <c r="D1417" t="s">
        <v>14</v>
      </c>
      <c r="E1417">
        <v>1</v>
      </c>
      <c r="F1417" s="2">
        <v>14380.63</v>
      </c>
      <c r="G1417" s="3">
        <v>35201.409</v>
      </c>
      <c r="H1417" s="3">
        <v>143.80629999999999</v>
      </c>
      <c r="I1417" s="3">
        <v>675.88960999999995</v>
      </c>
      <c r="J1417" s="3">
        <v>15200.32591</v>
      </c>
      <c r="K1417" s="4">
        <v>0.35</v>
      </c>
      <c r="L1417" s="73">
        <v>27594.437805846152</v>
      </c>
    </row>
    <row r="1418" spans="1:12" x14ac:dyDescent="0.35">
      <c r="A1418" s="1" t="s">
        <v>2558</v>
      </c>
      <c r="B1418" t="s">
        <v>2557</v>
      </c>
      <c r="C1418" t="s">
        <v>13</v>
      </c>
      <c r="D1418" t="s">
        <v>14</v>
      </c>
      <c r="E1418">
        <v>1</v>
      </c>
      <c r="F1418" s="2">
        <v>14444.38</v>
      </c>
      <c r="G1418" s="3">
        <v>35357.459000000003</v>
      </c>
      <c r="H1418" s="3">
        <v>144.44379999999998</v>
      </c>
      <c r="I1418" s="3">
        <v>678.88585999999998</v>
      </c>
      <c r="J1418" s="3">
        <v>15267.709659999999</v>
      </c>
      <c r="K1418" s="4">
        <v>0.35000000000000003</v>
      </c>
      <c r="L1418" s="73">
        <v>27716.765228923075</v>
      </c>
    </row>
    <row r="1419" spans="1:12" x14ac:dyDescent="0.35">
      <c r="A1419" s="1" t="s">
        <v>2559</v>
      </c>
      <c r="B1419" t="s">
        <v>2557</v>
      </c>
      <c r="C1419" t="s">
        <v>13</v>
      </c>
      <c r="D1419" t="s">
        <v>14</v>
      </c>
      <c r="E1419">
        <v>1</v>
      </c>
      <c r="F1419" s="2">
        <v>14211.25</v>
      </c>
      <c r="G1419" s="3">
        <v>34786.796000000002</v>
      </c>
      <c r="H1419" s="3">
        <v>142.11250000000001</v>
      </c>
      <c r="I1419" s="3">
        <v>667.92875000000004</v>
      </c>
      <c r="J1419" s="3">
        <v>15021.291249999998</v>
      </c>
      <c r="K1419" s="4">
        <v>0.34999999999999992</v>
      </c>
      <c r="L1419" s="73">
        <v>27269.421038461533</v>
      </c>
    </row>
    <row r="1420" spans="1:12" x14ac:dyDescent="0.35">
      <c r="A1420" s="1" t="s">
        <v>2560</v>
      </c>
      <c r="B1420" t="s">
        <v>2557</v>
      </c>
      <c r="C1420" t="s">
        <v>13</v>
      </c>
      <c r="D1420" t="s">
        <v>14</v>
      </c>
      <c r="E1420">
        <v>1</v>
      </c>
      <c r="F1420" s="2">
        <v>15320</v>
      </c>
      <c r="G1420" s="3">
        <v>37500.836000000003</v>
      </c>
      <c r="H1420" s="3">
        <v>153.20000000000002</v>
      </c>
      <c r="I1420" s="3">
        <v>720.04</v>
      </c>
      <c r="J1420" s="3">
        <v>16193.240000000002</v>
      </c>
      <c r="K1420" s="4">
        <v>0.35</v>
      </c>
      <c r="L1420" s="73">
        <v>29396.958769230769</v>
      </c>
    </row>
    <row r="1421" spans="1:12" x14ac:dyDescent="0.35">
      <c r="A1421" s="1" t="s">
        <v>2561</v>
      </c>
      <c r="B1421" t="s">
        <v>2557</v>
      </c>
      <c r="C1421" t="s">
        <v>13</v>
      </c>
      <c r="D1421" t="s">
        <v>14</v>
      </c>
      <c r="E1421">
        <v>1</v>
      </c>
      <c r="F1421" s="2">
        <v>15824.38</v>
      </c>
      <c r="G1421" s="3">
        <v>38735.468000000001</v>
      </c>
      <c r="H1421" s="3">
        <v>158.24379999999999</v>
      </c>
      <c r="I1421" s="3">
        <v>743.74585999999999</v>
      </c>
      <c r="J1421" s="3">
        <v>16726.36966</v>
      </c>
      <c r="K1421" s="4">
        <v>0.35000000000000003</v>
      </c>
      <c r="L1421" s="73">
        <v>30364.794152000002</v>
      </c>
    </row>
    <row r="1422" spans="1:12" x14ac:dyDescent="0.35">
      <c r="A1422" s="1" t="s">
        <v>2562</v>
      </c>
      <c r="B1422" t="s">
        <v>2563</v>
      </c>
      <c r="C1422" t="s">
        <v>13</v>
      </c>
      <c r="D1422" t="s">
        <v>14</v>
      </c>
      <c r="E1422">
        <v>1</v>
      </c>
      <c r="F1422" s="2">
        <v>16197.5</v>
      </c>
      <c r="G1422" s="3">
        <v>39648.805999999997</v>
      </c>
      <c r="H1422" s="3">
        <v>161.97499999999999</v>
      </c>
      <c r="I1422" s="3">
        <v>761.28250000000003</v>
      </c>
      <c r="J1422" s="3">
        <v>17120.7575</v>
      </c>
      <c r="K1422" s="4">
        <v>0.35</v>
      </c>
      <c r="L1422" s="73">
        <v>31080.759769230768</v>
      </c>
    </row>
    <row r="1423" spans="1:12" x14ac:dyDescent="0.35">
      <c r="A1423" s="1" t="s">
        <v>2564</v>
      </c>
      <c r="B1423" t="s">
        <v>2565</v>
      </c>
      <c r="C1423" t="s">
        <v>13</v>
      </c>
      <c r="D1423" t="s">
        <v>14</v>
      </c>
      <c r="E1423">
        <v>1</v>
      </c>
      <c r="F1423" s="2">
        <v>14455.63</v>
      </c>
      <c r="G1423" s="3">
        <v>35385</v>
      </c>
      <c r="H1423" s="3">
        <v>144.55629999999999</v>
      </c>
      <c r="I1423" s="3">
        <v>679.41460999999993</v>
      </c>
      <c r="J1423" s="3">
        <v>15279.600909999999</v>
      </c>
      <c r="K1423" s="4">
        <v>0.34999999999999992</v>
      </c>
      <c r="L1423" s="73">
        <v>27738.352421230764</v>
      </c>
    </row>
    <row r="1424" spans="1:12" x14ac:dyDescent="0.35">
      <c r="A1424" s="1" t="s">
        <v>2566</v>
      </c>
      <c r="B1424" t="s">
        <v>2565</v>
      </c>
      <c r="C1424" t="s">
        <v>13</v>
      </c>
      <c r="D1424" t="s">
        <v>14</v>
      </c>
      <c r="E1424">
        <v>1</v>
      </c>
      <c r="F1424" s="2">
        <v>16789.38</v>
      </c>
      <c r="G1424" s="3">
        <v>41097.637999999999</v>
      </c>
      <c r="H1424" s="3">
        <v>167.89380000000003</v>
      </c>
      <c r="I1424" s="3">
        <v>789.10086000000001</v>
      </c>
      <c r="J1424" s="3">
        <v>17746.374660000001</v>
      </c>
      <c r="K1424" s="4">
        <v>0.35</v>
      </c>
      <c r="L1424" s="73">
        <v>32216.495536615384</v>
      </c>
    </row>
    <row r="1425" spans="1:12" x14ac:dyDescent="0.35">
      <c r="A1425" s="1" t="s">
        <v>2567</v>
      </c>
      <c r="B1425" t="s">
        <v>2568</v>
      </c>
      <c r="C1425" t="s">
        <v>13</v>
      </c>
      <c r="D1425" t="s">
        <v>14</v>
      </c>
      <c r="E1425">
        <v>1</v>
      </c>
      <c r="F1425" s="2">
        <v>17000.63</v>
      </c>
      <c r="G1425" s="3">
        <v>41614.741999999998</v>
      </c>
      <c r="H1425" s="3">
        <v>170.00630000000001</v>
      </c>
      <c r="I1425" s="3">
        <v>799.02961000000005</v>
      </c>
      <c r="J1425" s="3">
        <v>17969.665910000003</v>
      </c>
      <c r="K1425" s="4">
        <v>0.34999999999999992</v>
      </c>
      <c r="L1425" s="73">
        <v>32621.855036615387</v>
      </c>
    </row>
    <row r="1426" spans="1:12" x14ac:dyDescent="0.35">
      <c r="A1426" s="1" t="s">
        <v>2569</v>
      </c>
      <c r="B1426" t="s">
        <v>2568</v>
      </c>
      <c r="C1426" t="s">
        <v>13</v>
      </c>
      <c r="D1426" t="s">
        <v>14</v>
      </c>
      <c r="E1426">
        <v>1</v>
      </c>
      <c r="F1426" s="2">
        <v>17805.63</v>
      </c>
      <c r="G1426" s="3">
        <v>43585.248</v>
      </c>
      <c r="H1426" s="3">
        <v>178.05630000000002</v>
      </c>
      <c r="I1426" s="3">
        <v>836.86461000000008</v>
      </c>
      <c r="J1426" s="3">
        <v>18820.550910000002</v>
      </c>
      <c r="K1426" s="4">
        <v>0.35</v>
      </c>
      <c r="L1426" s="73">
        <v>34166.538575076927</v>
      </c>
    </row>
    <row r="1427" spans="1:12" x14ac:dyDescent="0.35">
      <c r="A1427" s="1" t="s">
        <v>2570</v>
      </c>
      <c r="B1427" t="s">
        <v>2571</v>
      </c>
      <c r="C1427" t="s">
        <v>13</v>
      </c>
      <c r="D1427" t="s">
        <v>14</v>
      </c>
      <c r="E1427">
        <v>1</v>
      </c>
      <c r="F1427" s="2">
        <v>20485</v>
      </c>
      <c r="G1427" s="3">
        <v>50143.9</v>
      </c>
      <c r="H1427" s="3">
        <v>204.85</v>
      </c>
      <c r="I1427" s="3">
        <v>962.79499999999996</v>
      </c>
      <c r="J1427" s="3">
        <v>21652.644999999997</v>
      </c>
      <c r="K1427" s="4">
        <v>0.35000000000000003</v>
      </c>
      <c r="L1427" s="73">
        <v>39307.878615384609</v>
      </c>
    </row>
    <row r="1428" spans="1:12" x14ac:dyDescent="0.35">
      <c r="A1428" s="1" t="s">
        <v>2572</v>
      </c>
      <c r="B1428" t="s">
        <v>2573</v>
      </c>
      <c r="C1428" t="s">
        <v>13</v>
      </c>
      <c r="D1428" t="s">
        <v>14</v>
      </c>
      <c r="E1428">
        <v>1</v>
      </c>
      <c r="F1428" s="2">
        <v>15320</v>
      </c>
      <c r="G1428" s="3">
        <v>37500.836000000003</v>
      </c>
      <c r="H1428" s="3">
        <v>153.20000000000002</v>
      </c>
      <c r="I1428" s="3">
        <v>720.04</v>
      </c>
      <c r="J1428" s="3">
        <v>16193.240000000002</v>
      </c>
      <c r="K1428" s="4">
        <v>0.35</v>
      </c>
      <c r="L1428" s="73">
        <v>29396.958769230769</v>
      </c>
    </row>
    <row r="1429" spans="1:12" x14ac:dyDescent="0.35">
      <c r="A1429" s="1" t="s">
        <v>2574</v>
      </c>
      <c r="B1429" t="s">
        <v>2573</v>
      </c>
      <c r="C1429" t="s">
        <v>13</v>
      </c>
      <c r="D1429" t="s">
        <v>14</v>
      </c>
      <c r="E1429">
        <v>1</v>
      </c>
      <c r="F1429" s="2">
        <v>17000.63</v>
      </c>
      <c r="G1429" s="3">
        <v>41614.741999999998</v>
      </c>
      <c r="H1429" s="3">
        <v>170.00630000000001</v>
      </c>
      <c r="I1429" s="3">
        <v>799.02961000000005</v>
      </c>
      <c r="J1429" s="3">
        <v>17969.665910000003</v>
      </c>
      <c r="K1429" s="4">
        <v>0.34999999999999992</v>
      </c>
      <c r="L1429" s="73">
        <v>32621.855036615387</v>
      </c>
    </row>
    <row r="1430" spans="1:12" x14ac:dyDescent="0.35">
      <c r="A1430" s="1" t="s">
        <v>2575</v>
      </c>
      <c r="B1430" t="s">
        <v>2573</v>
      </c>
      <c r="C1430" t="s">
        <v>13</v>
      </c>
      <c r="D1430" t="s">
        <v>14</v>
      </c>
      <c r="E1430">
        <v>1</v>
      </c>
      <c r="F1430" s="2">
        <v>16689.38</v>
      </c>
      <c r="G1430" s="3">
        <v>40852.851000000002</v>
      </c>
      <c r="H1430" s="3">
        <v>166.89380000000003</v>
      </c>
      <c r="I1430" s="3">
        <v>784.40086000000008</v>
      </c>
      <c r="J1430" s="3">
        <v>17640.674660000004</v>
      </c>
      <c r="K1430" s="4">
        <v>0.35</v>
      </c>
      <c r="L1430" s="73">
        <v>32024.609382769238</v>
      </c>
    </row>
    <row r="1431" spans="1:12" x14ac:dyDescent="0.35">
      <c r="A1431" s="1" t="s">
        <v>2576</v>
      </c>
      <c r="B1431" t="s">
        <v>2577</v>
      </c>
      <c r="C1431" t="s">
        <v>13</v>
      </c>
      <c r="D1431" t="s">
        <v>14</v>
      </c>
      <c r="E1431">
        <v>1</v>
      </c>
      <c r="F1431" s="2">
        <v>18591.25</v>
      </c>
      <c r="G1431" s="3">
        <v>45508.31</v>
      </c>
      <c r="H1431" s="3">
        <v>185.91249999999999</v>
      </c>
      <c r="I1431" s="3">
        <v>873.78875000000005</v>
      </c>
      <c r="J1431" s="3">
        <v>19650.951249999998</v>
      </c>
      <c r="K1431" s="4">
        <v>0.34999999999999992</v>
      </c>
      <c r="L1431" s="73">
        <v>35674.03457692307</v>
      </c>
    </row>
    <row r="1432" spans="1:12" x14ac:dyDescent="0.35">
      <c r="A1432" s="1" t="s">
        <v>2578</v>
      </c>
      <c r="B1432" t="s">
        <v>2579</v>
      </c>
      <c r="C1432" t="s">
        <v>13</v>
      </c>
      <c r="D1432" t="s">
        <v>14</v>
      </c>
      <c r="E1432">
        <v>1</v>
      </c>
      <c r="F1432" s="2">
        <v>18181.25</v>
      </c>
      <c r="G1432" s="3">
        <v>44504.7</v>
      </c>
      <c r="H1432" s="3">
        <v>181.8125</v>
      </c>
      <c r="I1432" s="3">
        <v>854.51874999999995</v>
      </c>
      <c r="J1432" s="3">
        <v>19217.581249999999</v>
      </c>
      <c r="K1432" s="4">
        <v>0.35</v>
      </c>
      <c r="L1432" s="73">
        <v>34887.301346153843</v>
      </c>
    </row>
    <row r="1433" spans="1:12" x14ac:dyDescent="0.35">
      <c r="A1433" s="1" t="s">
        <v>2580</v>
      </c>
      <c r="B1433" t="s">
        <v>2579</v>
      </c>
      <c r="C1433" t="s">
        <v>13</v>
      </c>
      <c r="D1433" t="s">
        <v>14</v>
      </c>
      <c r="E1433">
        <v>1</v>
      </c>
      <c r="F1433" s="2">
        <v>17440.63</v>
      </c>
      <c r="G1433" s="3">
        <v>42691.79</v>
      </c>
      <c r="H1433" s="3">
        <v>174.40630000000002</v>
      </c>
      <c r="I1433" s="3">
        <v>819.70961</v>
      </c>
      <c r="J1433" s="3">
        <v>18434.745910000001</v>
      </c>
      <c r="K1433" s="4">
        <v>0.35000000000000003</v>
      </c>
      <c r="L1433" s="73">
        <v>33466.154113538461</v>
      </c>
    </row>
    <row r="1434" spans="1:12" x14ac:dyDescent="0.35">
      <c r="A1434" s="1" t="s">
        <v>2581</v>
      </c>
      <c r="B1434" t="s">
        <v>2582</v>
      </c>
      <c r="C1434" t="s">
        <v>13</v>
      </c>
      <c r="D1434" t="s">
        <v>14</v>
      </c>
      <c r="E1434">
        <v>1</v>
      </c>
      <c r="F1434" s="2">
        <v>18476.88</v>
      </c>
      <c r="G1434" s="3">
        <v>45228.355000000003</v>
      </c>
      <c r="H1434" s="3">
        <v>184.76880000000003</v>
      </c>
      <c r="I1434" s="3">
        <v>868.41336000000001</v>
      </c>
      <c r="J1434" s="3">
        <v>19530.062160000001</v>
      </c>
      <c r="K1434" s="4">
        <v>0.34999999999999992</v>
      </c>
      <c r="L1434" s="73">
        <v>35454.574382769228</v>
      </c>
    </row>
    <row r="1435" spans="1:12" x14ac:dyDescent="0.35">
      <c r="A1435" s="1" t="s">
        <v>2583</v>
      </c>
      <c r="B1435" t="s">
        <v>2582</v>
      </c>
      <c r="C1435" t="s">
        <v>13</v>
      </c>
      <c r="D1435" t="s">
        <v>14</v>
      </c>
      <c r="E1435">
        <v>1</v>
      </c>
      <c r="F1435" s="2">
        <v>21215.63</v>
      </c>
      <c r="G1435" s="3">
        <v>51932.360999999997</v>
      </c>
      <c r="H1435" s="3">
        <v>212.15630000000002</v>
      </c>
      <c r="I1435" s="3">
        <v>997.13461000000007</v>
      </c>
      <c r="J1435" s="3">
        <v>22424.920910000001</v>
      </c>
      <c r="K1435" s="4">
        <v>0.35000000000000003</v>
      </c>
      <c r="L1435" s="73">
        <v>40709.856421230768</v>
      </c>
    </row>
    <row r="1436" spans="1:12" x14ac:dyDescent="0.35">
      <c r="A1436" s="1" t="s">
        <v>2584</v>
      </c>
      <c r="B1436" t="s">
        <v>2582</v>
      </c>
      <c r="C1436" t="s">
        <v>13</v>
      </c>
      <c r="D1436" t="s">
        <v>14</v>
      </c>
      <c r="E1436">
        <v>1</v>
      </c>
      <c r="F1436" s="2">
        <v>20343.75</v>
      </c>
      <c r="G1436" s="3">
        <v>49798.144999999997</v>
      </c>
      <c r="H1436" s="3">
        <v>203.4375</v>
      </c>
      <c r="I1436" s="3">
        <v>956.15625</v>
      </c>
      <c r="J1436" s="3">
        <v>21503.34375</v>
      </c>
      <c r="K1436" s="4">
        <v>0.34999999999999992</v>
      </c>
      <c r="L1436" s="73">
        <v>39036.839423076919</v>
      </c>
    </row>
    <row r="1437" spans="1:12" x14ac:dyDescent="0.35">
      <c r="A1437" s="1" t="s">
        <v>2585</v>
      </c>
      <c r="B1437" t="s">
        <v>2586</v>
      </c>
      <c r="C1437" t="s">
        <v>13</v>
      </c>
      <c r="D1437" t="s">
        <v>14</v>
      </c>
      <c r="E1437">
        <v>1</v>
      </c>
      <c r="F1437" s="2">
        <v>19340.63</v>
      </c>
      <c r="G1437" s="3">
        <v>47342.667999999998</v>
      </c>
      <c r="H1437" s="3">
        <v>193.40630000000002</v>
      </c>
      <c r="I1437" s="3">
        <v>909.00961000000007</v>
      </c>
      <c r="J1437" s="3">
        <v>20443.045910000001</v>
      </c>
      <c r="K1437" s="4">
        <v>0.35</v>
      </c>
      <c r="L1437" s="73">
        <v>37111.991036615385</v>
      </c>
    </row>
    <row r="1438" spans="1:12" x14ac:dyDescent="0.35">
      <c r="A1438" s="1" t="s">
        <v>2587</v>
      </c>
      <c r="B1438" t="s">
        <v>2586</v>
      </c>
      <c r="C1438" t="s">
        <v>13</v>
      </c>
      <c r="D1438" t="s">
        <v>14</v>
      </c>
      <c r="E1438">
        <v>1</v>
      </c>
      <c r="F1438" s="2">
        <v>20605</v>
      </c>
      <c r="G1438" s="3">
        <v>50437.642999999996</v>
      </c>
      <c r="H1438" s="3">
        <v>206.05</v>
      </c>
      <c r="I1438" s="3">
        <v>968.43499999999995</v>
      </c>
      <c r="J1438" s="3">
        <v>21779.485000000001</v>
      </c>
      <c r="K1438" s="4">
        <v>0.35000000000000003</v>
      </c>
      <c r="L1438" s="73">
        <v>39538.142</v>
      </c>
    </row>
    <row r="1439" spans="1:12" x14ac:dyDescent="0.35">
      <c r="A1439" s="1" t="s">
        <v>2588</v>
      </c>
      <c r="B1439" t="s">
        <v>2586</v>
      </c>
      <c r="C1439" t="s">
        <v>13</v>
      </c>
      <c r="D1439" t="s">
        <v>14</v>
      </c>
      <c r="E1439">
        <v>1</v>
      </c>
      <c r="F1439" s="2">
        <v>23211.88</v>
      </c>
      <c r="G1439" s="3">
        <v>56818.853999999999</v>
      </c>
      <c r="H1439" s="3">
        <v>232.11880000000002</v>
      </c>
      <c r="I1439" s="3">
        <v>1090.9583600000001</v>
      </c>
      <c r="J1439" s="3">
        <v>24534.957160000002</v>
      </c>
      <c r="K1439" s="4">
        <v>0.35</v>
      </c>
      <c r="L1439" s="73">
        <v>44540.383767384614</v>
      </c>
    </row>
    <row r="1440" spans="1:12" x14ac:dyDescent="0.35">
      <c r="A1440" s="1" t="s">
        <v>2589</v>
      </c>
      <c r="B1440" t="s">
        <v>2586</v>
      </c>
      <c r="C1440" t="s">
        <v>13</v>
      </c>
      <c r="D1440" t="s">
        <v>14</v>
      </c>
      <c r="E1440">
        <v>1</v>
      </c>
      <c r="F1440" s="2">
        <v>23705.63</v>
      </c>
      <c r="G1440" s="3">
        <v>58027.468000000001</v>
      </c>
      <c r="H1440" s="3">
        <v>237.05630000000002</v>
      </c>
      <c r="I1440" s="3">
        <v>1114.16461</v>
      </c>
      <c r="J1440" s="3">
        <v>25056.850910000001</v>
      </c>
      <c r="K1440" s="4">
        <v>0.35</v>
      </c>
      <c r="L1440" s="73">
        <v>45487.821651999999</v>
      </c>
    </row>
    <row r="1441" spans="1:12" x14ac:dyDescent="0.35">
      <c r="A1441" s="1" t="s">
        <v>2590</v>
      </c>
      <c r="B1441" t="s">
        <v>2401</v>
      </c>
      <c r="C1441" t="s">
        <v>13</v>
      </c>
      <c r="D1441" t="s">
        <v>14</v>
      </c>
      <c r="E1441">
        <v>1</v>
      </c>
      <c r="F1441" s="2">
        <v>21215.63</v>
      </c>
      <c r="G1441" s="3">
        <v>51932.360999999997</v>
      </c>
      <c r="H1441" s="3">
        <v>212.15630000000002</v>
      </c>
      <c r="I1441" s="3">
        <v>997.13461000000007</v>
      </c>
      <c r="J1441" s="3">
        <v>22424.920910000001</v>
      </c>
      <c r="K1441" s="4">
        <v>0.35000000000000003</v>
      </c>
      <c r="L1441" s="73">
        <v>40709.856421230768</v>
      </c>
    </row>
    <row r="1442" spans="1:12" x14ac:dyDescent="0.35">
      <c r="A1442" s="1" t="s">
        <v>2591</v>
      </c>
      <c r="B1442" t="s">
        <v>2592</v>
      </c>
      <c r="C1442" t="s">
        <v>13</v>
      </c>
      <c r="D1442" t="s">
        <v>14</v>
      </c>
      <c r="E1442">
        <v>1</v>
      </c>
      <c r="F1442" s="2">
        <v>975</v>
      </c>
      <c r="G1442" s="3">
        <v>2386.6415999999999</v>
      </c>
      <c r="H1442" s="3">
        <v>9.75</v>
      </c>
      <c r="I1442" s="3">
        <v>45.825000000000003</v>
      </c>
      <c r="J1442" s="3">
        <v>1030.575</v>
      </c>
      <c r="K1442" s="4">
        <v>0.35</v>
      </c>
      <c r="L1442" s="73">
        <v>1870.8899999999999</v>
      </c>
    </row>
    <row r="1443" spans="1:12" x14ac:dyDescent="0.35">
      <c r="A1443" s="1" t="s">
        <v>2593</v>
      </c>
      <c r="B1443" t="s">
        <v>2592</v>
      </c>
      <c r="C1443" t="s">
        <v>13</v>
      </c>
      <c r="D1443" t="s">
        <v>14</v>
      </c>
      <c r="E1443">
        <v>1</v>
      </c>
      <c r="F1443" s="2">
        <v>1560</v>
      </c>
      <c r="G1443" s="3">
        <v>3818.6176</v>
      </c>
      <c r="H1443" s="3">
        <v>15.6</v>
      </c>
      <c r="I1443" s="3">
        <v>73.319999999999993</v>
      </c>
      <c r="J1443" s="3">
        <v>1648.9199999999998</v>
      </c>
      <c r="K1443" s="4">
        <v>0.35</v>
      </c>
      <c r="L1443" s="73">
        <v>2993.4239999999995</v>
      </c>
    </row>
    <row r="1444" spans="1:12" x14ac:dyDescent="0.35">
      <c r="A1444" s="1" t="s">
        <v>2594</v>
      </c>
      <c r="B1444" t="s">
        <v>2595</v>
      </c>
      <c r="C1444" t="s">
        <v>13</v>
      </c>
      <c r="D1444" t="s">
        <v>14</v>
      </c>
      <c r="E1444">
        <v>1</v>
      </c>
      <c r="F1444" s="2">
        <v>5914.38</v>
      </c>
      <c r="G1444" s="3">
        <v>12410.518</v>
      </c>
      <c r="H1444" s="3">
        <v>59.143799999999999</v>
      </c>
      <c r="I1444" s="3">
        <v>277.97586000000001</v>
      </c>
      <c r="J1444" s="3">
        <v>6251.4996599999995</v>
      </c>
      <c r="K1444" s="4">
        <v>0.34999999999999992</v>
      </c>
      <c r="L1444" s="73">
        <v>11348.876305846152</v>
      </c>
    </row>
    <row r="1445" spans="1:12" x14ac:dyDescent="0.35">
      <c r="A1445" s="1" t="s">
        <v>2596</v>
      </c>
      <c r="B1445" t="s">
        <v>2597</v>
      </c>
      <c r="C1445" t="s">
        <v>13</v>
      </c>
      <c r="D1445" t="s">
        <v>14</v>
      </c>
      <c r="E1445">
        <v>1</v>
      </c>
      <c r="F1445" s="2">
        <v>2.95</v>
      </c>
      <c r="G1445" s="3">
        <v>7.2240000000000002</v>
      </c>
      <c r="H1445" s="3">
        <v>2.9500000000000002E-2</v>
      </c>
      <c r="I1445" s="3">
        <v>0.13865</v>
      </c>
      <c r="J1445" s="3">
        <v>3.1181500000000004</v>
      </c>
      <c r="K1445" s="4">
        <v>0.34999999999999992</v>
      </c>
      <c r="L1445" s="73">
        <v>5.6606415384615385</v>
      </c>
    </row>
    <row r="1446" spans="1:12" x14ac:dyDescent="0.35">
      <c r="A1446" s="1" t="s">
        <v>2598</v>
      </c>
      <c r="B1446" t="s">
        <v>2599</v>
      </c>
      <c r="C1446" t="s">
        <v>363</v>
      </c>
      <c r="D1446" t="s">
        <v>364</v>
      </c>
      <c r="E1446">
        <v>1</v>
      </c>
      <c r="F1446" s="2">
        <v>316</v>
      </c>
      <c r="G1446" s="3">
        <v>773.51679999999999</v>
      </c>
      <c r="H1446" s="3">
        <v>3.16</v>
      </c>
      <c r="I1446" s="3">
        <v>14.852</v>
      </c>
      <c r="J1446" s="3">
        <v>334.012</v>
      </c>
      <c r="K1446" s="4">
        <v>0.35</v>
      </c>
      <c r="L1446" s="73">
        <v>606.36024615384611</v>
      </c>
    </row>
    <row r="1447" spans="1:12" x14ac:dyDescent="0.35">
      <c r="A1447" s="1" t="s">
        <v>2600</v>
      </c>
      <c r="B1447" t="s">
        <v>2601</v>
      </c>
      <c r="C1447" t="s">
        <v>363</v>
      </c>
      <c r="D1447" t="s">
        <v>364</v>
      </c>
      <c r="E1447">
        <v>1</v>
      </c>
      <c r="F1447" s="2">
        <v>35.99</v>
      </c>
      <c r="G1447" s="3">
        <v>75</v>
      </c>
      <c r="H1447" s="3">
        <v>0.35990000000000005</v>
      </c>
      <c r="I1447" s="3">
        <v>1.6915300000000002</v>
      </c>
      <c r="J1447" s="3">
        <v>38.041430000000005</v>
      </c>
      <c r="K1447" s="4">
        <v>0.35</v>
      </c>
      <c r="L1447" s="73">
        <v>69.059826769230781</v>
      </c>
    </row>
    <row r="1448" spans="1:12" x14ac:dyDescent="0.35">
      <c r="A1448" s="1" t="s">
        <v>2602</v>
      </c>
      <c r="B1448" t="s">
        <v>2603</v>
      </c>
      <c r="C1448" t="s">
        <v>363</v>
      </c>
      <c r="D1448" t="s">
        <v>364</v>
      </c>
      <c r="E1448">
        <v>1</v>
      </c>
      <c r="F1448" s="2">
        <v>67.989999999999995</v>
      </c>
      <c r="G1448" s="3">
        <v>141</v>
      </c>
      <c r="H1448" s="3">
        <v>0.67989999999999995</v>
      </c>
      <c r="I1448" s="3">
        <v>3.1955299999999998</v>
      </c>
      <c r="J1448" s="3">
        <v>71.865430000000003</v>
      </c>
      <c r="K1448" s="4">
        <v>0.35</v>
      </c>
      <c r="L1448" s="73">
        <v>130.46339599999999</v>
      </c>
    </row>
    <row r="1449" spans="1:12" x14ac:dyDescent="0.35">
      <c r="A1449" s="1" t="s">
        <v>2604</v>
      </c>
      <c r="B1449" t="s">
        <v>2605</v>
      </c>
      <c r="C1449" t="s">
        <v>363</v>
      </c>
      <c r="D1449" t="s">
        <v>364</v>
      </c>
      <c r="E1449">
        <v>1</v>
      </c>
      <c r="F1449" s="2">
        <v>0.01</v>
      </c>
      <c r="G1449" s="3">
        <v>136.37119999999999</v>
      </c>
      <c r="H1449" s="3">
        <v>1E-4</v>
      </c>
      <c r="I1449" s="3">
        <v>4.6999999999999999E-4</v>
      </c>
      <c r="J1449" s="3">
        <v>1.057E-2</v>
      </c>
      <c r="K1449" s="4">
        <v>0.34999999999999992</v>
      </c>
      <c r="L1449" s="73">
        <v>1.918861538461538E-2</v>
      </c>
    </row>
    <row r="1450" spans="1:12" x14ac:dyDescent="0.35">
      <c r="A1450" s="1" t="s">
        <v>2606</v>
      </c>
      <c r="B1450" t="s">
        <v>2607</v>
      </c>
      <c r="C1450" t="s">
        <v>363</v>
      </c>
      <c r="D1450" t="s">
        <v>364</v>
      </c>
      <c r="E1450">
        <v>1</v>
      </c>
      <c r="F1450" s="2">
        <v>20.99</v>
      </c>
      <c r="G1450" s="3">
        <v>44</v>
      </c>
      <c r="H1450" s="3">
        <v>0.20989999999999998</v>
      </c>
      <c r="I1450" s="3">
        <v>0.98652999999999991</v>
      </c>
      <c r="J1450" s="3">
        <v>22.186429999999998</v>
      </c>
      <c r="K1450" s="4">
        <v>0.35</v>
      </c>
      <c r="L1450" s="73">
        <v>40.276903692307684</v>
      </c>
    </row>
    <row r="1451" spans="1:12" x14ac:dyDescent="0.35">
      <c r="A1451" s="1" t="s">
        <v>2608</v>
      </c>
      <c r="B1451" t="s">
        <v>2609</v>
      </c>
      <c r="C1451" t="s">
        <v>34</v>
      </c>
      <c r="D1451" t="s">
        <v>35</v>
      </c>
      <c r="E1451">
        <v>1</v>
      </c>
      <c r="F1451" s="2">
        <v>58.01</v>
      </c>
      <c r="G1451" s="3">
        <v>88.48</v>
      </c>
      <c r="H1451" s="3">
        <v>0.58009999999999995</v>
      </c>
      <c r="I1451" s="3">
        <v>2.7264699999999999</v>
      </c>
      <c r="J1451" s="3">
        <v>61.316569999999999</v>
      </c>
      <c r="K1451" s="4">
        <v>0.35</v>
      </c>
      <c r="L1451" s="73">
        <v>111.31315784615384</v>
      </c>
    </row>
    <row r="1452" spans="1:12" x14ac:dyDescent="0.35">
      <c r="A1452" s="1" t="s">
        <v>2610</v>
      </c>
      <c r="B1452" t="s">
        <v>2611</v>
      </c>
      <c r="C1452" t="s">
        <v>13</v>
      </c>
      <c r="D1452" t="s">
        <v>14</v>
      </c>
      <c r="E1452">
        <v>1</v>
      </c>
      <c r="F1452" s="2">
        <v>2267.3000000000002</v>
      </c>
      <c r="G1452" s="3">
        <v>5335.7920000000004</v>
      </c>
      <c r="H1452" s="3">
        <v>22.673000000000002</v>
      </c>
      <c r="I1452" s="3">
        <v>106.56310000000001</v>
      </c>
      <c r="J1452" s="3">
        <v>2396.5360999999998</v>
      </c>
      <c r="K1452" s="4">
        <v>0.35</v>
      </c>
      <c r="L1452" s="73">
        <v>4350.6347661538457</v>
      </c>
    </row>
    <row r="1453" spans="1:12" x14ac:dyDescent="0.35">
      <c r="A1453" s="1" t="s">
        <v>2612</v>
      </c>
      <c r="B1453" t="s">
        <v>2613</v>
      </c>
      <c r="C1453" t="s">
        <v>13</v>
      </c>
      <c r="D1453" t="s">
        <v>14</v>
      </c>
      <c r="E1453">
        <v>1</v>
      </c>
      <c r="F1453" s="2">
        <v>123.2</v>
      </c>
      <c r="G1453" s="3">
        <v>289.57600000000002</v>
      </c>
      <c r="H1453" s="3">
        <v>1.232</v>
      </c>
      <c r="I1453" s="3">
        <v>5.7904</v>
      </c>
      <c r="J1453" s="3">
        <v>130.22239999999999</v>
      </c>
      <c r="K1453" s="4">
        <v>0.35</v>
      </c>
      <c r="L1453" s="73">
        <v>236.4037415384615</v>
      </c>
    </row>
    <row r="1454" spans="1:12" x14ac:dyDescent="0.35">
      <c r="A1454" s="1" t="s">
        <v>2614</v>
      </c>
      <c r="B1454" t="s">
        <v>2615</v>
      </c>
      <c r="C1454" t="s">
        <v>13</v>
      </c>
      <c r="D1454" t="s">
        <v>14</v>
      </c>
      <c r="E1454">
        <v>1</v>
      </c>
      <c r="F1454" s="2">
        <v>306.60000000000002</v>
      </c>
      <c r="G1454" s="3">
        <v>580.8768</v>
      </c>
      <c r="H1454" s="3">
        <v>3.0660000000000003</v>
      </c>
      <c r="I1454" s="3">
        <v>14.410200000000001</v>
      </c>
      <c r="J1454" s="3">
        <v>324.07619999999997</v>
      </c>
      <c r="K1454" s="4">
        <v>0.35</v>
      </c>
      <c r="L1454" s="73">
        <v>588.32294769230759</v>
      </c>
    </row>
    <row r="1455" spans="1:12" x14ac:dyDescent="0.35">
      <c r="A1455" s="1" t="s">
        <v>2616</v>
      </c>
      <c r="B1455" t="s">
        <v>2617</v>
      </c>
      <c r="C1455" t="s">
        <v>13</v>
      </c>
      <c r="D1455" t="s">
        <v>14</v>
      </c>
      <c r="E1455">
        <v>1</v>
      </c>
      <c r="F1455" s="2">
        <v>329</v>
      </c>
      <c r="G1455" s="3">
        <v>774.49120000000005</v>
      </c>
      <c r="H1455" s="3">
        <v>3.29</v>
      </c>
      <c r="I1455" s="3">
        <v>15.462999999999999</v>
      </c>
      <c r="J1455" s="3">
        <v>347.75300000000004</v>
      </c>
      <c r="K1455" s="4">
        <v>0.35000000000000003</v>
      </c>
      <c r="L1455" s="73">
        <v>631.30544615384622</v>
      </c>
    </row>
    <row r="1456" spans="1:12" x14ac:dyDescent="0.35">
      <c r="A1456" s="1" t="s">
        <v>2618</v>
      </c>
      <c r="B1456" t="s">
        <v>2619</v>
      </c>
      <c r="C1456" t="s">
        <v>13</v>
      </c>
      <c r="D1456" t="s">
        <v>14</v>
      </c>
      <c r="E1456">
        <v>1</v>
      </c>
      <c r="F1456" s="2">
        <v>142.51</v>
      </c>
      <c r="G1456" s="3">
        <v>348.84640000000002</v>
      </c>
      <c r="H1456" s="3">
        <v>1.4251</v>
      </c>
      <c r="I1456" s="3">
        <v>6.6979699999999998</v>
      </c>
      <c r="J1456" s="3">
        <v>150.63306999999998</v>
      </c>
      <c r="K1456" s="4">
        <v>0.35</v>
      </c>
      <c r="L1456" s="73">
        <v>273.45695784615378</v>
      </c>
    </row>
    <row r="1457" spans="1:12" x14ac:dyDescent="0.35">
      <c r="A1457" s="1" t="s">
        <v>2620</v>
      </c>
      <c r="B1457" t="s">
        <v>2621</v>
      </c>
      <c r="C1457" t="s">
        <v>13</v>
      </c>
      <c r="D1457" t="s">
        <v>14</v>
      </c>
      <c r="E1457">
        <v>1</v>
      </c>
      <c r="F1457" s="2">
        <v>27.95</v>
      </c>
      <c r="G1457" s="3">
        <v>68.4208</v>
      </c>
      <c r="H1457" s="3">
        <v>0.27950000000000003</v>
      </c>
      <c r="I1457" s="3">
        <v>1.31365</v>
      </c>
      <c r="J1457" s="3">
        <v>29.543149999999997</v>
      </c>
      <c r="K1457" s="4">
        <v>0.35</v>
      </c>
      <c r="L1457" s="73">
        <v>53.632179999999991</v>
      </c>
    </row>
    <row r="1458" spans="1:12" x14ac:dyDescent="0.35">
      <c r="A1458" s="1" t="s">
        <v>2622</v>
      </c>
      <c r="B1458" t="s">
        <v>2623</v>
      </c>
      <c r="C1458" t="s">
        <v>13</v>
      </c>
      <c r="D1458" t="s">
        <v>14</v>
      </c>
      <c r="E1458">
        <v>1</v>
      </c>
      <c r="F1458" s="2">
        <v>11362.5</v>
      </c>
      <c r="G1458" s="3">
        <v>27813.530999999999</v>
      </c>
      <c r="H1458" s="3">
        <v>113.625</v>
      </c>
      <c r="I1458" s="3">
        <v>534.03750000000002</v>
      </c>
      <c r="J1458" s="3">
        <v>12010.1625</v>
      </c>
      <c r="K1458" s="4">
        <v>0.35000000000000003</v>
      </c>
      <c r="L1458" s="73">
        <v>21803.064230769232</v>
      </c>
    </row>
    <row r="1459" spans="1:12" x14ac:dyDescent="0.35">
      <c r="A1459" s="1" t="s">
        <v>2624</v>
      </c>
      <c r="B1459" t="s">
        <v>2625</v>
      </c>
      <c r="C1459" t="s">
        <v>13</v>
      </c>
      <c r="D1459" t="s">
        <v>14</v>
      </c>
      <c r="E1459">
        <v>1</v>
      </c>
      <c r="F1459" s="2">
        <v>11800</v>
      </c>
      <c r="G1459" s="3">
        <v>28884.452000000001</v>
      </c>
      <c r="H1459" s="3">
        <v>118</v>
      </c>
      <c r="I1459" s="3">
        <v>554.6</v>
      </c>
      <c r="J1459" s="3">
        <v>12472.6</v>
      </c>
      <c r="K1459" s="4">
        <v>0.34999999999999992</v>
      </c>
      <c r="L1459" s="73">
        <v>22642.56615384615</v>
      </c>
    </row>
    <row r="1460" spans="1:12" x14ac:dyDescent="0.35">
      <c r="A1460" s="1" t="s">
        <v>2626</v>
      </c>
      <c r="B1460" t="s">
        <v>2627</v>
      </c>
      <c r="C1460" t="s">
        <v>13</v>
      </c>
      <c r="D1460" t="s">
        <v>14</v>
      </c>
      <c r="E1460">
        <v>1</v>
      </c>
      <c r="F1460" s="2">
        <v>9469.3799999999992</v>
      </c>
      <c r="G1460" s="3">
        <v>23179.474999999999</v>
      </c>
      <c r="H1460" s="3">
        <v>94.693799999999996</v>
      </c>
      <c r="I1460" s="3">
        <v>445.06085999999999</v>
      </c>
      <c r="J1460" s="3">
        <v>10009.134659999998</v>
      </c>
      <c r="K1460" s="4">
        <v>0.35</v>
      </c>
      <c r="L1460" s="73">
        <v>18170.429075076918</v>
      </c>
    </row>
    <row r="1461" spans="1:12" x14ac:dyDescent="0.35">
      <c r="A1461" s="1" t="s">
        <v>2628</v>
      </c>
      <c r="B1461" t="s">
        <v>2629</v>
      </c>
      <c r="C1461" t="s">
        <v>363</v>
      </c>
      <c r="D1461" t="s">
        <v>364</v>
      </c>
      <c r="E1461">
        <v>1</v>
      </c>
      <c r="F1461" s="2">
        <v>529</v>
      </c>
      <c r="G1461" s="3">
        <v>1091</v>
      </c>
      <c r="H1461" s="3">
        <v>5.29</v>
      </c>
      <c r="I1461" s="3">
        <v>24.863</v>
      </c>
      <c r="J1461" s="3">
        <v>559.15300000000002</v>
      </c>
      <c r="K1461" s="4">
        <v>0.35</v>
      </c>
      <c r="L1461" s="73">
        <v>1015.0777538461539</v>
      </c>
    </row>
    <row r="1462" spans="1:12" x14ac:dyDescent="0.35">
      <c r="A1462" s="1" t="s">
        <v>2630</v>
      </c>
      <c r="B1462" t="s">
        <v>2631</v>
      </c>
      <c r="C1462" t="s">
        <v>13</v>
      </c>
      <c r="D1462" t="s">
        <v>14</v>
      </c>
      <c r="E1462">
        <v>1</v>
      </c>
      <c r="F1462" s="2">
        <v>325.63</v>
      </c>
      <c r="G1462" s="3">
        <v>672</v>
      </c>
      <c r="H1462" s="3">
        <v>3.2563</v>
      </c>
      <c r="I1462" s="3">
        <v>15.30461</v>
      </c>
      <c r="J1462" s="3">
        <v>344.19091000000003</v>
      </c>
      <c r="K1462" s="4">
        <v>0.34999999999999992</v>
      </c>
      <c r="L1462" s="73">
        <v>624.83888276923074</v>
      </c>
    </row>
    <row r="1463" spans="1:12" x14ac:dyDescent="0.35">
      <c r="A1463" s="1" t="s">
        <v>2632</v>
      </c>
      <c r="B1463" t="s">
        <v>2633</v>
      </c>
      <c r="C1463" t="s">
        <v>13</v>
      </c>
      <c r="D1463" t="s">
        <v>14</v>
      </c>
      <c r="E1463">
        <v>1</v>
      </c>
      <c r="F1463" s="2">
        <v>4996.25</v>
      </c>
      <c r="G1463" s="3">
        <v>12229.995999999999</v>
      </c>
      <c r="H1463" s="3">
        <v>49.962499999999999</v>
      </c>
      <c r="I1463" s="3">
        <v>234.82374999999999</v>
      </c>
      <c r="J1463" s="3">
        <v>5281.0362499999992</v>
      </c>
      <c r="K1463" s="4">
        <v>0.35</v>
      </c>
      <c r="L1463" s="73">
        <v>9587.1119615384596</v>
      </c>
    </row>
    <row r="1464" spans="1:12" x14ac:dyDescent="0.35">
      <c r="A1464" s="1" t="s">
        <v>2634</v>
      </c>
      <c r="B1464" t="s">
        <v>2635</v>
      </c>
      <c r="C1464" t="s">
        <v>13</v>
      </c>
      <c r="D1464" t="s">
        <v>14</v>
      </c>
      <c r="E1464">
        <v>1</v>
      </c>
      <c r="F1464" s="2">
        <v>1360.63</v>
      </c>
      <c r="G1464" s="3">
        <v>2806</v>
      </c>
      <c r="H1464" s="3">
        <v>13.606300000000001</v>
      </c>
      <c r="I1464" s="3">
        <v>63.949610000000007</v>
      </c>
      <c r="J1464" s="3">
        <v>1438.1859100000001</v>
      </c>
      <c r="K1464" s="4">
        <v>0.35</v>
      </c>
      <c r="L1464" s="73">
        <v>2610.8605750769234</v>
      </c>
    </row>
    <row r="1465" spans="1:12" x14ac:dyDescent="0.35">
      <c r="A1465" s="1" t="s">
        <v>2636</v>
      </c>
      <c r="B1465" t="s">
        <v>2637</v>
      </c>
      <c r="C1465" t="s">
        <v>26</v>
      </c>
      <c r="D1465" t="s">
        <v>27</v>
      </c>
      <c r="E1465">
        <v>1</v>
      </c>
      <c r="F1465" s="2">
        <v>399.3</v>
      </c>
      <c r="G1465" s="3">
        <v>977.42399999999998</v>
      </c>
      <c r="H1465" s="3">
        <v>3.9930000000000003</v>
      </c>
      <c r="I1465" s="3">
        <v>18.767099999999999</v>
      </c>
      <c r="J1465" s="3">
        <v>422.06010000000003</v>
      </c>
      <c r="K1465" s="4">
        <v>0.35</v>
      </c>
      <c r="L1465" s="73">
        <v>766.20141230769241</v>
      </c>
    </row>
    <row r="1466" spans="1:12" x14ac:dyDescent="0.35">
      <c r="A1466" s="1" t="s">
        <v>2638</v>
      </c>
      <c r="B1466" t="s">
        <v>2639</v>
      </c>
      <c r="C1466" t="s">
        <v>1441</v>
      </c>
      <c r="D1466" t="s">
        <v>1442</v>
      </c>
      <c r="E1466">
        <v>1</v>
      </c>
      <c r="F1466" s="2">
        <v>0.6</v>
      </c>
      <c r="G1466" s="3">
        <v>1.4672000000000001</v>
      </c>
      <c r="H1466" s="3">
        <v>6.0000000000000001E-3</v>
      </c>
      <c r="I1466" s="3">
        <v>2.8199999999999999E-2</v>
      </c>
      <c r="J1466" s="3">
        <v>0.63419999999999999</v>
      </c>
      <c r="K1466" s="4">
        <v>0.35</v>
      </c>
      <c r="L1466" s="73">
        <v>1.1513169230769229</v>
      </c>
    </row>
    <row r="1467" spans="1:12" x14ac:dyDescent="0.35">
      <c r="A1467" s="1" t="s">
        <v>2640</v>
      </c>
      <c r="B1467" t="s">
        <v>2641</v>
      </c>
      <c r="C1467" t="s">
        <v>1441</v>
      </c>
      <c r="D1467" t="s">
        <v>1442</v>
      </c>
      <c r="E1467">
        <v>1</v>
      </c>
      <c r="F1467" s="2">
        <v>1.1299999999999999</v>
      </c>
      <c r="G1467" s="3">
        <v>2.7664</v>
      </c>
      <c r="H1467" s="3">
        <v>1.1299999999999999E-2</v>
      </c>
      <c r="I1467" s="3">
        <v>5.3109999999999997E-2</v>
      </c>
      <c r="J1467" s="3">
        <v>1.19441</v>
      </c>
      <c r="K1467" s="4">
        <v>0.35</v>
      </c>
      <c r="L1467" s="73">
        <v>2.1683135384615384</v>
      </c>
    </row>
    <row r="1468" spans="1:12" x14ac:dyDescent="0.35">
      <c r="A1468" s="1" t="s">
        <v>2642</v>
      </c>
      <c r="B1468" t="s">
        <v>2643</v>
      </c>
      <c r="C1468" t="s">
        <v>26</v>
      </c>
      <c r="D1468" t="s">
        <v>27</v>
      </c>
      <c r="E1468">
        <v>1</v>
      </c>
      <c r="F1468" s="2">
        <v>34.71</v>
      </c>
      <c r="G1468" s="3">
        <v>80.64</v>
      </c>
      <c r="H1468" s="3">
        <v>0.34710000000000002</v>
      </c>
      <c r="I1468" s="3">
        <v>1.63137</v>
      </c>
      <c r="J1468" s="3">
        <v>36.688469999999995</v>
      </c>
      <c r="K1468" s="4">
        <v>0.35</v>
      </c>
      <c r="L1468" s="73">
        <v>66.603683999999987</v>
      </c>
    </row>
    <row r="1469" spans="1:12" x14ac:dyDescent="0.35">
      <c r="A1469" s="1" t="s">
        <v>2644</v>
      </c>
      <c r="B1469" t="s">
        <v>2645</v>
      </c>
      <c r="C1469" t="s">
        <v>13</v>
      </c>
      <c r="D1469" t="s">
        <v>14</v>
      </c>
      <c r="E1469">
        <v>1</v>
      </c>
      <c r="F1469" s="2">
        <v>553.79999999999995</v>
      </c>
      <c r="G1469" s="3">
        <v>1355.6143999999999</v>
      </c>
      <c r="H1469" s="3">
        <v>5.5379999999999994</v>
      </c>
      <c r="I1469" s="3">
        <v>26.028599999999997</v>
      </c>
      <c r="J1469" s="3">
        <v>585.36659999999995</v>
      </c>
      <c r="K1469" s="4">
        <v>0.34999999999999992</v>
      </c>
      <c r="L1469" s="73">
        <v>1062.6655199999998</v>
      </c>
    </row>
    <row r="1470" spans="1:12" x14ac:dyDescent="0.35">
      <c r="A1470" s="1" t="s">
        <v>2646</v>
      </c>
      <c r="B1470" t="s">
        <v>2647</v>
      </c>
      <c r="C1470" t="s">
        <v>13</v>
      </c>
      <c r="D1470" t="s">
        <v>14</v>
      </c>
      <c r="E1470">
        <v>1</v>
      </c>
      <c r="F1470" s="2">
        <v>492.5</v>
      </c>
      <c r="G1470" s="3">
        <v>1016</v>
      </c>
      <c r="H1470" s="3">
        <v>4.9249999999999998</v>
      </c>
      <c r="I1470" s="3">
        <v>23.147500000000001</v>
      </c>
      <c r="J1470" s="3">
        <v>520.57249999999999</v>
      </c>
      <c r="K1470" s="4">
        <v>0.34999999999999992</v>
      </c>
      <c r="L1470" s="73">
        <v>945.0393076923076</v>
      </c>
    </row>
    <row r="1471" spans="1:12" x14ac:dyDescent="0.35">
      <c r="A1471" s="1" t="s">
        <v>2648</v>
      </c>
      <c r="B1471" t="s">
        <v>2649</v>
      </c>
      <c r="C1471" t="s">
        <v>1467</v>
      </c>
      <c r="D1471" t="s">
        <v>1468</v>
      </c>
      <c r="E1471">
        <v>1</v>
      </c>
      <c r="F1471" s="2">
        <v>50.22</v>
      </c>
      <c r="G1471" s="3">
        <v>177.44</v>
      </c>
      <c r="H1471" s="3">
        <v>0.50219999999999998</v>
      </c>
      <c r="I1471" s="3">
        <v>2.3603399999999999</v>
      </c>
      <c r="J1471" s="3">
        <v>53.082540000000002</v>
      </c>
      <c r="K1471" s="4">
        <v>0.34999999999999992</v>
      </c>
      <c r="L1471" s="73">
        <v>96.365226461538455</v>
      </c>
    </row>
    <row r="1472" spans="1:12" x14ac:dyDescent="0.35">
      <c r="A1472" s="1" t="s">
        <v>2650</v>
      </c>
      <c r="B1472" t="s">
        <v>2651</v>
      </c>
      <c r="C1472" t="s">
        <v>13</v>
      </c>
      <c r="D1472" t="s">
        <v>14</v>
      </c>
      <c r="E1472">
        <v>1</v>
      </c>
      <c r="F1472" s="2">
        <v>25.2</v>
      </c>
      <c r="G1472" s="3">
        <v>52</v>
      </c>
      <c r="H1472" s="3">
        <v>0.252</v>
      </c>
      <c r="I1472" s="3">
        <v>1.1843999999999999</v>
      </c>
      <c r="J1472" s="3">
        <v>26.636399999999998</v>
      </c>
      <c r="K1472" s="4">
        <v>0.34999999999999992</v>
      </c>
      <c r="L1472" s="73">
        <v>48.355310769230762</v>
      </c>
    </row>
    <row r="1473" spans="1:12" x14ac:dyDescent="0.35">
      <c r="A1473" s="1" t="s">
        <v>2652</v>
      </c>
      <c r="B1473" t="s">
        <v>2653</v>
      </c>
      <c r="C1473" t="s">
        <v>13</v>
      </c>
      <c r="D1473" t="s">
        <v>14</v>
      </c>
      <c r="E1473">
        <v>1</v>
      </c>
      <c r="F1473" s="2">
        <v>1408.52</v>
      </c>
      <c r="G1473" s="3">
        <v>2905</v>
      </c>
      <c r="H1473" s="3">
        <v>14.0852</v>
      </c>
      <c r="I1473" s="3">
        <v>66.20044</v>
      </c>
      <c r="J1473" s="3">
        <v>1488.80564</v>
      </c>
      <c r="K1473" s="4">
        <v>0.35000000000000003</v>
      </c>
      <c r="L1473" s="73">
        <v>2702.7548541538463</v>
      </c>
    </row>
    <row r="1474" spans="1:12" x14ac:dyDescent="0.35">
      <c r="A1474" s="1" t="s">
        <v>2654</v>
      </c>
      <c r="B1474" t="s">
        <v>2655</v>
      </c>
      <c r="C1474" t="s">
        <v>13</v>
      </c>
      <c r="D1474" t="s">
        <v>14</v>
      </c>
      <c r="E1474">
        <v>1</v>
      </c>
      <c r="F1474" s="2">
        <v>1810.2</v>
      </c>
      <c r="G1474" s="3">
        <v>7163.5648000000001</v>
      </c>
      <c r="H1474" s="3">
        <v>18.102</v>
      </c>
      <c r="I1474" s="3">
        <v>85.079400000000007</v>
      </c>
      <c r="J1474" s="3">
        <v>1913.3814000000002</v>
      </c>
      <c r="K1474" s="4">
        <v>0.35</v>
      </c>
      <c r="L1474" s="73">
        <v>3473.5231569230773</v>
      </c>
    </row>
    <row r="1475" spans="1:12" x14ac:dyDescent="0.35">
      <c r="A1475" s="1" t="s">
        <v>2656</v>
      </c>
      <c r="B1475" t="s">
        <v>2657</v>
      </c>
      <c r="C1475" t="s">
        <v>13</v>
      </c>
      <c r="D1475" t="s">
        <v>14</v>
      </c>
      <c r="E1475">
        <v>1</v>
      </c>
      <c r="F1475" s="2">
        <v>1117.2</v>
      </c>
      <c r="G1475" s="3">
        <v>2304</v>
      </c>
      <c r="H1475" s="3">
        <v>11.172000000000001</v>
      </c>
      <c r="I1475" s="3">
        <v>52.508400000000002</v>
      </c>
      <c r="J1475" s="3">
        <v>1180.8804</v>
      </c>
      <c r="K1475" s="4">
        <v>0.35</v>
      </c>
      <c r="L1475" s="73">
        <v>2143.752110769231</v>
      </c>
    </row>
    <row r="1476" spans="1:12" x14ac:dyDescent="0.35">
      <c r="A1476" s="1" t="s">
        <v>2658</v>
      </c>
      <c r="B1476" t="s">
        <v>2659</v>
      </c>
      <c r="C1476" t="s">
        <v>13</v>
      </c>
      <c r="D1476" t="s">
        <v>14</v>
      </c>
      <c r="E1476">
        <v>1</v>
      </c>
      <c r="F1476" s="2">
        <v>89.04</v>
      </c>
      <c r="G1476" s="3">
        <v>352.36320000000001</v>
      </c>
      <c r="H1476" s="3">
        <v>0.89040000000000008</v>
      </c>
      <c r="I1476" s="3">
        <v>4.1848800000000006</v>
      </c>
      <c r="J1476" s="3">
        <v>94.115280000000013</v>
      </c>
      <c r="K1476" s="4">
        <v>0.35</v>
      </c>
      <c r="L1476" s="73">
        <v>170.8554313846154</v>
      </c>
    </row>
    <row r="1477" spans="1:12" x14ac:dyDescent="0.35">
      <c r="A1477" s="1" t="s">
        <v>2660</v>
      </c>
      <c r="B1477" t="s">
        <v>2661</v>
      </c>
      <c r="C1477" t="s">
        <v>13</v>
      </c>
      <c r="D1477" t="s">
        <v>14</v>
      </c>
      <c r="E1477">
        <v>1</v>
      </c>
      <c r="F1477" s="2">
        <v>820.4</v>
      </c>
      <c r="G1477" s="3">
        <v>2008.2048</v>
      </c>
      <c r="H1477" s="3">
        <v>8.2040000000000006</v>
      </c>
      <c r="I1477" s="3">
        <v>38.558799999999998</v>
      </c>
      <c r="J1477" s="3">
        <v>867.16279999999995</v>
      </c>
      <c r="K1477" s="4">
        <v>0.35</v>
      </c>
      <c r="L1477" s="73">
        <v>1574.2340061538459</v>
      </c>
    </row>
    <row r="1478" spans="1:12" x14ac:dyDescent="0.35">
      <c r="A1478" s="1" t="s">
        <v>2662</v>
      </c>
      <c r="B1478" t="s">
        <v>2663</v>
      </c>
      <c r="C1478" t="s">
        <v>363</v>
      </c>
      <c r="D1478" t="s">
        <v>364</v>
      </c>
      <c r="E1478">
        <v>1</v>
      </c>
      <c r="F1478" s="2">
        <v>20929</v>
      </c>
      <c r="G1478" s="3">
        <v>43153</v>
      </c>
      <c r="H1478" s="3">
        <v>209.29</v>
      </c>
      <c r="I1478" s="3">
        <v>983.66300000000001</v>
      </c>
      <c r="J1478" s="3">
        <v>22121.953000000001</v>
      </c>
      <c r="K1478" s="4">
        <v>0.35</v>
      </c>
      <c r="L1478" s="73">
        <v>40159.853138461542</v>
      </c>
    </row>
    <row r="1479" spans="1:12" x14ac:dyDescent="0.35">
      <c r="A1479" s="1" t="s">
        <v>2664</v>
      </c>
      <c r="B1479" t="s">
        <v>2665</v>
      </c>
      <c r="C1479" t="s">
        <v>363</v>
      </c>
      <c r="D1479" t="s">
        <v>364</v>
      </c>
      <c r="E1479">
        <v>1</v>
      </c>
      <c r="F1479" s="2">
        <v>22899</v>
      </c>
      <c r="G1479" s="3">
        <v>47215</v>
      </c>
      <c r="H1479" s="3">
        <v>228.99</v>
      </c>
      <c r="I1479" s="3">
        <v>1076.2529999999999</v>
      </c>
      <c r="J1479" s="3">
        <v>24204.243000000002</v>
      </c>
      <c r="K1479" s="4">
        <v>0.34999999999999992</v>
      </c>
      <c r="L1479" s="73">
        <v>43940.010369230768</v>
      </c>
    </row>
    <row r="1480" spans="1:12" x14ac:dyDescent="0.35">
      <c r="A1480" s="1" t="s">
        <v>2666</v>
      </c>
      <c r="B1480" t="s">
        <v>2667</v>
      </c>
      <c r="C1480" t="s">
        <v>363</v>
      </c>
      <c r="D1480" t="s">
        <v>364</v>
      </c>
      <c r="E1480">
        <v>1</v>
      </c>
      <c r="F1480" s="2">
        <v>16389</v>
      </c>
      <c r="G1480" s="3">
        <v>33792</v>
      </c>
      <c r="H1480" s="3">
        <v>163.89000000000001</v>
      </c>
      <c r="I1480" s="3">
        <v>770.28300000000002</v>
      </c>
      <c r="J1480" s="3">
        <v>17323.172999999999</v>
      </c>
      <c r="K1480" s="4">
        <v>0.35</v>
      </c>
      <c r="L1480" s="73">
        <v>31448.221753846148</v>
      </c>
    </row>
    <row r="1481" spans="1:12" x14ac:dyDescent="0.35">
      <c r="A1481" s="1" t="s">
        <v>2668</v>
      </c>
      <c r="B1481" t="s">
        <v>2667</v>
      </c>
      <c r="C1481" t="s">
        <v>363</v>
      </c>
      <c r="D1481" t="s">
        <v>364</v>
      </c>
      <c r="E1481">
        <v>1</v>
      </c>
      <c r="F1481" s="2">
        <v>16069</v>
      </c>
      <c r="G1481" s="3">
        <v>33132</v>
      </c>
      <c r="H1481" s="3">
        <v>160.69</v>
      </c>
      <c r="I1481" s="3">
        <v>755.24300000000005</v>
      </c>
      <c r="J1481" s="3">
        <v>16984.933000000001</v>
      </c>
      <c r="K1481" s="4">
        <v>0.35000000000000003</v>
      </c>
      <c r="L1481" s="73">
        <v>30834.186061538465</v>
      </c>
    </row>
    <row r="1482" spans="1:12" x14ac:dyDescent="0.35">
      <c r="A1482" s="1" t="s">
        <v>2669</v>
      </c>
      <c r="B1482" t="s">
        <v>2670</v>
      </c>
      <c r="C1482" t="s">
        <v>363</v>
      </c>
      <c r="D1482" t="s">
        <v>364</v>
      </c>
      <c r="E1482">
        <v>1</v>
      </c>
      <c r="F1482" s="2">
        <v>17149</v>
      </c>
      <c r="G1482" s="3">
        <v>35359</v>
      </c>
      <c r="H1482" s="3">
        <v>171.49</v>
      </c>
      <c r="I1482" s="3">
        <v>806.00300000000004</v>
      </c>
      <c r="J1482" s="3">
        <v>18126.493000000002</v>
      </c>
      <c r="K1482" s="4">
        <v>0.35</v>
      </c>
      <c r="L1482" s="73">
        <v>32906.556523076928</v>
      </c>
    </row>
    <row r="1483" spans="1:12" x14ac:dyDescent="0.35">
      <c r="A1483" s="1" t="s">
        <v>2671</v>
      </c>
      <c r="B1483" t="s">
        <v>2672</v>
      </c>
      <c r="C1483" t="s">
        <v>363</v>
      </c>
      <c r="D1483" t="s">
        <v>364</v>
      </c>
      <c r="E1483">
        <v>1</v>
      </c>
      <c r="F1483" s="2">
        <v>18319</v>
      </c>
      <c r="G1483" s="3">
        <v>37772</v>
      </c>
      <c r="H1483" s="3">
        <v>183.19</v>
      </c>
      <c r="I1483" s="3">
        <v>860.99300000000005</v>
      </c>
      <c r="J1483" s="3">
        <v>19363.182999999997</v>
      </c>
      <c r="K1483" s="4">
        <v>0.34999999999999992</v>
      </c>
      <c r="L1483" s="73">
        <v>35151.624523076913</v>
      </c>
    </row>
    <row r="1484" spans="1:12" x14ac:dyDescent="0.35">
      <c r="A1484" s="1" t="s">
        <v>2673</v>
      </c>
      <c r="B1484" t="s">
        <v>2674</v>
      </c>
      <c r="C1484" t="s">
        <v>363</v>
      </c>
      <c r="D1484" t="s">
        <v>364</v>
      </c>
      <c r="E1484">
        <v>1</v>
      </c>
      <c r="F1484" s="2">
        <v>20529</v>
      </c>
      <c r="G1484" s="3">
        <v>42328</v>
      </c>
      <c r="H1484" s="3">
        <v>205.29</v>
      </c>
      <c r="I1484" s="3">
        <v>964.86300000000006</v>
      </c>
      <c r="J1484" s="3">
        <v>21699.153000000002</v>
      </c>
      <c r="K1484" s="4">
        <v>0.34999999999999992</v>
      </c>
      <c r="L1484" s="73">
        <v>39392.308523076921</v>
      </c>
    </row>
    <row r="1485" spans="1:12" x14ac:dyDescent="0.35">
      <c r="A1485" s="1" t="s">
        <v>2675</v>
      </c>
      <c r="B1485" t="s">
        <v>2676</v>
      </c>
      <c r="C1485" t="s">
        <v>363</v>
      </c>
      <c r="D1485" t="s">
        <v>364</v>
      </c>
      <c r="E1485">
        <v>1</v>
      </c>
      <c r="F1485" s="2">
        <v>18499</v>
      </c>
      <c r="G1485" s="3">
        <v>38143</v>
      </c>
      <c r="H1485" s="3">
        <v>184.99</v>
      </c>
      <c r="I1485" s="3">
        <v>869.45299999999997</v>
      </c>
      <c r="J1485" s="3">
        <v>19553.443000000003</v>
      </c>
      <c r="K1485" s="4">
        <v>0.35000000000000003</v>
      </c>
      <c r="L1485" s="73">
        <v>35497.019600000007</v>
      </c>
    </row>
    <row r="1486" spans="1:12" x14ac:dyDescent="0.35">
      <c r="A1486" s="1" t="s">
        <v>2677</v>
      </c>
      <c r="B1486" t="s">
        <v>2678</v>
      </c>
      <c r="C1486" t="s">
        <v>363</v>
      </c>
      <c r="D1486" t="s">
        <v>364</v>
      </c>
      <c r="E1486">
        <v>1</v>
      </c>
      <c r="F1486" s="2">
        <v>19249</v>
      </c>
      <c r="G1486" s="3">
        <v>39689</v>
      </c>
      <c r="H1486" s="3">
        <v>192.49</v>
      </c>
      <c r="I1486" s="3">
        <v>904.70299999999997</v>
      </c>
      <c r="J1486" s="3">
        <v>20346.193000000003</v>
      </c>
      <c r="K1486" s="4">
        <v>0.35</v>
      </c>
      <c r="L1486" s="73">
        <v>36936.165753846159</v>
      </c>
    </row>
    <row r="1487" spans="1:12" x14ac:dyDescent="0.35">
      <c r="A1487" s="1" t="s">
        <v>2679</v>
      </c>
      <c r="B1487" t="s">
        <v>2680</v>
      </c>
      <c r="C1487" t="s">
        <v>363</v>
      </c>
      <c r="D1487" t="s">
        <v>364</v>
      </c>
      <c r="E1487">
        <v>1</v>
      </c>
      <c r="F1487" s="2">
        <v>11979</v>
      </c>
      <c r="G1487" s="3">
        <v>24699</v>
      </c>
      <c r="H1487" s="3">
        <v>119.79</v>
      </c>
      <c r="I1487" s="3">
        <v>563.01300000000003</v>
      </c>
      <c r="J1487" s="3">
        <v>12661.803000000002</v>
      </c>
      <c r="K1487" s="4">
        <v>0.35</v>
      </c>
      <c r="L1487" s="73">
        <v>22986.04236923077</v>
      </c>
    </row>
    <row r="1488" spans="1:12" x14ac:dyDescent="0.35">
      <c r="A1488" s="1" t="s">
        <v>2681</v>
      </c>
      <c r="B1488" t="s">
        <v>2682</v>
      </c>
      <c r="C1488" t="s">
        <v>363</v>
      </c>
      <c r="D1488" t="s">
        <v>364</v>
      </c>
      <c r="E1488">
        <v>1</v>
      </c>
      <c r="F1488" s="2">
        <v>12809</v>
      </c>
      <c r="G1488" s="3">
        <v>26411</v>
      </c>
      <c r="H1488" s="3">
        <v>128.09</v>
      </c>
      <c r="I1488" s="3">
        <v>602.02300000000002</v>
      </c>
      <c r="J1488" s="3">
        <v>13539.112999999999</v>
      </c>
      <c r="K1488" s="4">
        <v>0.35</v>
      </c>
      <c r="L1488" s="73">
        <v>24578.697446153845</v>
      </c>
    </row>
    <row r="1489" spans="1:12" x14ac:dyDescent="0.35">
      <c r="A1489" s="1" t="s">
        <v>2683</v>
      </c>
      <c r="B1489" t="s">
        <v>2684</v>
      </c>
      <c r="C1489" t="s">
        <v>363</v>
      </c>
      <c r="D1489" t="s">
        <v>364</v>
      </c>
      <c r="E1489">
        <v>1</v>
      </c>
      <c r="F1489" s="2">
        <v>13499</v>
      </c>
      <c r="G1489" s="3">
        <v>27833</v>
      </c>
      <c r="H1489" s="3">
        <v>134.99</v>
      </c>
      <c r="I1489" s="3">
        <v>634.45299999999997</v>
      </c>
      <c r="J1489" s="3">
        <v>14268.442999999999</v>
      </c>
      <c r="K1489" s="4">
        <v>0.35</v>
      </c>
      <c r="L1489" s="73">
        <v>25902.711907692305</v>
      </c>
    </row>
    <row r="1490" spans="1:12" x14ac:dyDescent="0.35">
      <c r="A1490" s="1" t="s">
        <v>2685</v>
      </c>
      <c r="B1490" t="s">
        <v>2686</v>
      </c>
      <c r="C1490" t="s">
        <v>363</v>
      </c>
      <c r="D1490" t="s">
        <v>364</v>
      </c>
      <c r="E1490">
        <v>1</v>
      </c>
      <c r="F1490" s="2">
        <v>14709</v>
      </c>
      <c r="G1490" s="3">
        <v>30328</v>
      </c>
      <c r="H1490" s="3">
        <v>147.09</v>
      </c>
      <c r="I1490" s="3">
        <v>691.32299999999998</v>
      </c>
      <c r="J1490" s="3">
        <v>15547.413</v>
      </c>
      <c r="K1490" s="4">
        <v>0.35</v>
      </c>
      <c r="L1490" s="73">
        <v>28224.534369230769</v>
      </c>
    </row>
    <row r="1491" spans="1:12" x14ac:dyDescent="0.35">
      <c r="A1491" s="1" t="s">
        <v>2687</v>
      </c>
      <c r="B1491" t="s">
        <v>2688</v>
      </c>
      <c r="C1491" t="s">
        <v>363</v>
      </c>
      <c r="D1491" t="s">
        <v>364</v>
      </c>
      <c r="E1491">
        <v>1</v>
      </c>
      <c r="F1491" s="2">
        <v>16669</v>
      </c>
      <c r="G1491" s="3">
        <v>34370</v>
      </c>
      <c r="H1491" s="3">
        <v>166.69</v>
      </c>
      <c r="I1491" s="3">
        <v>783.44299999999998</v>
      </c>
      <c r="J1491" s="3">
        <v>17619.132999999998</v>
      </c>
      <c r="K1491" s="4">
        <v>0.35</v>
      </c>
      <c r="L1491" s="73">
        <v>31985.502984615377</v>
      </c>
    </row>
    <row r="1492" spans="1:12" x14ac:dyDescent="0.35">
      <c r="A1492" s="1" t="s">
        <v>2689</v>
      </c>
      <c r="B1492" t="s">
        <v>2690</v>
      </c>
      <c r="C1492" t="s">
        <v>363</v>
      </c>
      <c r="D1492" t="s">
        <v>364</v>
      </c>
      <c r="E1492">
        <v>1</v>
      </c>
      <c r="F1492" s="2">
        <v>17689</v>
      </c>
      <c r="G1492" s="3">
        <v>36473</v>
      </c>
      <c r="H1492" s="3">
        <v>176.89000000000001</v>
      </c>
      <c r="I1492" s="3">
        <v>831.38300000000004</v>
      </c>
      <c r="J1492" s="3">
        <v>18697.273000000001</v>
      </c>
      <c r="K1492" s="4">
        <v>0.35</v>
      </c>
      <c r="L1492" s="73">
        <v>33942.741753846152</v>
      </c>
    </row>
    <row r="1493" spans="1:12" x14ac:dyDescent="0.35">
      <c r="A1493" s="1" t="s">
        <v>2691</v>
      </c>
      <c r="B1493" t="s">
        <v>2692</v>
      </c>
      <c r="C1493" t="s">
        <v>13</v>
      </c>
      <c r="D1493" t="s">
        <v>14</v>
      </c>
      <c r="E1493">
        <v>1</v>
      </c>
      <c r="F1493" s="2">
        <v>466.25</v>
      </c>
      <c r="G1493" s="3">
        <v>962</v>
      </c>
      <c r="H1493" s="3">
        <v>4.6625000000000005</v>
      </c>
      <c r="I1493" s="3">
        <v>21.91375</v>
      </c>
      <c r="J1493" s="3">
        <v>492.82625000000002</v>
      </c>
      <c r="K1493" s="4">
        <v>0.35</v>
      </c>
      <c r="L1493" s="73">
        <v>894.66919230769236</v>
      </c>
    </row>
    <row r="1494" spans="1:12" x14ac:dyDescent="0.35">
      <c r="A1494" s="1" t="s">
        <v>2693</v>
      </c>
      <c r="B1494" t="s">
        <v>2694</v>
      </c>
      <c r="C1494" t="s">
        <v>13</v>
      </c>
      <c r="D1494" t="s">
        <v>14</v>
      </c>
      <c r="E1494">
        <v>1</v>
      </c>
      <c r="F1494" s="2">
        <v>7462.5</v>
      </c>
      <c r="G1494" s="3">
        <v>15387</v>
      </c>
      <c r="H1494" s="3">
        <v>74.625</v>
      </c>
      <c r="I1494" s="3">
        <v>350.73750000000001</v>
      </c>
      <c r="J1494" s="3">
        <v>7887.8625000000002</v>
      </c>
      <c r="K1494" s="4">
        <v>0.34999999999999992</v>
      </c>
      <c r="L1494" s="73">
        <v>14319.504230769229</v>
      </c>
    </row>
    <row r="1495" spans="1:12" x14ac:dyDescent="0.35">
      <c r="A1495" s="1" t="s">
        <v>2695</v>
      </c>
      <c r="B1495" t="s">
        <v>2696</v>
      </c>
      <c r="C1495" t="s">
        <v>1441</v>
      </c>
      <c r="D1495" t="s">
        <v>1442</v>
      </c>
      <c r="E1495">
        <v>1</v>
      </c>
      <c r="F1495" s="2">
        <v>23.77</v>
      </c>
      <c r="G1495" s="3">
        <v>58.183999999999997</v>
      </c>
      <c r="H1495" s="3">
        <v>0.23769999999999999</v>
      </c>
      <c r="I1495" s="3">
        <v>1.1171899999999999</v>
      </c>
      <c r="J1495" s="3">
        <v>25.124890000000001</v>
      </c>
      <c r="K1495" s="4">
        <v>0.35</v>
      </c>
      <c r="L1495" s="73">
        <v>45.61133876923077</v>
      </c>
    </row>
    <row r="1496" spans="1:12" x14ac:dyDescent="0.35">
      <c r="A1496" s="1" t="s">
        <v>2697</v>
      </c>
      <c r="B1496" t="s">
        <v>2698</v>
      </c>
      <c r="C1496" t="s">
        <v>363</v>
      </c>
      <c r="D1496" t="s">
        <v>364</v>
      </c>
      <c r="E1496">
        <v>1</v>
      </c>
      <c r="F1496" s="2">
        <v>94.99</v>
      </c>
      <c r="G1496" s="3">
        <v>196</v>
      </c>
      <c r="H1496" s="3">
        <v>0.94989999999999997</v>
      </c>
      <c r="I1496" s="3">
        <v>4.4645299999999999</v>
      </c>
      <c r="J1496" s="3">
        <v>100.40442999999999</v>
      </c>
      <c r="K1496" s="4">
        <v>0.35</v>
      </c>
      <c r="L1496" s="73">
        <v>182.27265753846152</v>
      </c>
    </row>
    <row r="1497" spans="1:12" x14ac:dyDescent="0.35">
      <c r="A1497" s="1" t="s">
        <v>2699</v>
      </c>
      <c r="B1497" t="s">
        <v>2700</v>
      </c>
      <c r="C1497" t="s">
        <v>34</v>
      </c>
      <c r="D1497" t="s">
        <v>35</v>
      </c>
      <c r="E1497">
        <v>1</v>
      </c>
      <c r="F1497" s="2">
        <v>173</v>
      </c>
      <c r="G1497" s="3">
        <v>277.76</v>
      </c>
      <c r="H1497" s="3">
        <v>1.73</v>
      </c>
      <c r="I1497" s="3">
        <v>8.1310000000000002</v>
      </c>
      <c r="J1497" s="3">
        <v>182.86099999999999</v>
      </c>
      <c r="K1497" s="4">
        <v>0.35</v>
      </c>
      <c r="L1497" s="73">
        <v>331.96304615384611</v>
      </c>
    </row>
    <row r="1498" spans="1:12" x14ac:dyDescent="0.35">
      <c r="A1498" s="1" t="s">
        <v>2701</v>
      </c>
      <c r="B1498" t="s">
        <v>2702</v>
      </c>
      <c r="C1498" t="s">
        <v>13</v>
      </c>
      <c r="D1498" t="s">
        <v>14</v>
      </c>
      <c r="E1498">
        <v>1</v>
      </c>
      <c r="F1498" s="2">
        <v>1568.7</v>
      </c>
      <c r="G1498" s="3">
        <v>3839.92</v>
      </c>
      <c r="H1498" s="3">
        <v>15.687000000000001</v>
      </c>
      <c r="I1498" s="3">
        <v>73.728899999999996</v>
      </c>
      <c r="J1498" s="3">
        <v>1658.1159</v>
      </c>
      <c r="K1498" s="4">
        <v>0.35</v>
      </c>
      <c r="L1498" s="73">
        <v>3010.1180953846151</v>
      </c>
    </row>
    <row r="1499" spans="1:12" x14ac:dyDescent="0.35">
      <c r="A1499" s="1" t="s">
        <v>2703</v>
      </c>
      <c r="B1499" t="s">
        <v>2704</v>
      </c>
      <c r="C1499" t="s">
        <v>1441</v>
      </c>
      <c r="D1499" t="s">
        <v>1442</v>
      </c>
      <c r="E1499">
        <v>1</v>
      </c>
      <c r="F1499" s="2">
        <v>15</v>
      </c>
      <c r="G1499" s="3">
        <v>36.7136</v>
      </c>
      <c r="H1499" s="3">
        <v>0.15</v>
      </c>
      <c r="I1499" s="3">
        <v>0.70499999999999996</v>
      </c>
      <c r="J1499" s="3">
        <v>15.855</v>
      </c>
      <c r="K1499" s="4">
        <v>0.35</v>
      </c>
      <c r="L1499" s="73">
        <v>28.782923076923076</v>
      </c>
    </row>
    <row r="1500" spans="1:12" x14ac:dyDescent="0.35">
      <c r="A1500" s="1" t="s">
        <v>2705</v>
      </c>
      <c r="B1500" t="s">
        <v>2706</v>
      </c>
      <c r="C1500" t="s">
        <v>1441</v>
      </c>
      <c r="D1500" t="s">
        <v>1442</v>
      </c>
      <c r="E1500">
        <v>1</v>
      </c>
      <c r="F1500" s="2">
        <v>11.25</v>
      </c>
      <c r="G1500" s="3">
        <v>27.540800000000001</v>
      </c>
      <c r="H1500" s="3">
        <v>0.1125</v>
      </c>
      <c r="I1500" s="3">
        <v>0.52875000000000005</v>
      </c>
      <c r="J1500" s="3">
        <v>11.891250000000001</v>
      </c>
      <c r="K1500" s="4">
        <v>0.35000000000000003</v>
      </c>
      <c r="L1500" s="73">
        <v>21.587192307692312</v>
      </c>
    </row>
    <row r="1501" spans="1:12" x14ac:dyDescent="0.35">
      <c r="A1501" s="1" t="s">
        <v>2707</v>
      </c>
      <c r="B1501" t="s">
        <v>2708</v>
      </c>
      <c r="C1501" t="s">
        <v>21</v>
      </c>
      <c r="D1501" t="s">
        <v>22</v>
      </c>
      <c r="E1501">
        <v>1</v>
      </c>
      <c r="F1501" s="2">
        <v>4.12</v>
      </c>
      <c r="G1501" s="3">
        <v>10.08</v>
      </c>
      <c r="H1501" s="3">
        <v>4.1200000000000001E-2</v>
      </c>
      <c r="I1501" s="3">
        <v>0.19364000000000001</v>
      </c>
      <c r="J1501" s="3">
        <v>4.3548400000000003</v>
      </c>
      <c r="K1501" s="4">
        <v>0.34999999999999992</v>
      </c>
      <c r="L1501" s="73">
        <v>7.9057095384615383</v>
      </c>
    </row>
    <row r="1502" spans="1:12" x14ac:dyDescent="0.35">
      <c r="A1502" s="1" t="s">
        <v>2709</v>
      </c>
      <c r="B1502" t="s">
        <v>2710</v>
      </c>
      <c r="C1502" t="s">
        <v>13</v>
      </c>
      <c r="D1502" t="s">
        <v>14</v>
      </c>
      <c r="E1502">
        <v>1</v>
      </c>
      <c r="F1502" s="2">
        <v>33.270000000000003</v>
      </c>
      <c r="G1502" s="3">
        <v>69</v>
      </c>
      <c r="H1502" s="3">
        <v>0.33270000000000005</v>
      </c>
      <c r="I1502" s="3">
        <v>1.5636900000000002</v>
      </c>
      <c r="J1502" s="3">
        <v>35.166390000000007</v>
      </c>
      <c r="K1502" s="4">
        <v>0.35000000000000003</v>
      </c>
      <c r="L1502" s="73">
        <v>63.840523384615395</v>
      </c>
    </row>
    <row r="1503" spans="1:12" x14ac:dyDescent="0.35">
      <c r="A1503" s="1" t="s">
        <v>2711</v>
      </c>
      <c r="B1503" t="s">
        <v>2712</v>
      </c>
      <c r="C1503" t="s">
        <v>13</v>
      </c>
      <c r="D1503" t="s">
        <v>14</v>
      </c>
      <c r="E1503">
        <v>1</v>
      </c>
      <c r="F1503" s="2">
        <v>2101.7199999999998</v>
      </c>
      <c r="G1503" s="3">
        <v>4334</v>
      </c>
      <c r="H1503" s="3">
        <v>21.017199999999999</v>
      </c>
      <c r="I1503" s="3">
        <v>98.780839999999998</v>
      </c>
      <c r="J1503" s="3">
        <v>2221.5180399999995</v>
      </c>
      <c r="K1503" s="4">
        <v>0.34999999999999992</v>
      </c>
      <c r="L1503" s="73">
        <v>4032.909672615383</v>
      </c>
    </row>
    <row r="1504" spans="1:12" x14ac:dyDescent="0.35">
      <c r="A1504" s="1" t="s">
        <v>2713</v>
      </c>
      <c r="B1504" t="s">
        <v>2714</v>
      </c>
      <c r="C1504" t="s">
        <v>13</v>
      </c>
      <c r="D1504" t="s">
        <v>14</v>
      </c>
      <c r="E1504">
        <v>1</v>
      </c>
      <c r="F1504" s="2">
        <v>27.21</v>
      </c>
      <c r="G1504" s="3">
        <v>57</v>
      </c>
      <c r="H1504" s="3">
        <v>0.27210000000000001</v>
      </c>
      <c r="I1504" s="3">
        <v>1.27887</v>
      </c>
      <c r="J1504" s="3">
        <v>28.760970000000004</v>
      </c>
      <c r="K1504" s="4">
        <v>0.34999999999999992</v>
      </c>
      <c r="L1504" s="73">
        <v>52.21222246153846</v>
      </c>
    </row>
    <row r="1505" spans="1:12" x14ac:dyDescent="0.35">
      <c r="A1505" s="1" t="s">
        <v>2715</v>
      </c>
      <c r="B1505" t="s">
        <v>2716</v>
      </c>
      <c r="C1505" t="s">
        <v>34</v>
      </c>
      <c r="D1505" t="s">
        <v>35</v>
      </c>
      <c r="E1505">
        <v>1</v>
      </c>
      <c r="F1505" s="2">
        <v>35</v>
      </c>
      <c r="G1505" s="3">
        <v>77</v>
      </c>
      <c r="H1505" s="3">
        <v>0.35000000000000003</v>
      </c>
      <c r="I1505" s="3">
        <v>1.645</v>
      </c>
      <c r="J1505" s="3">
        <v>36.995000000000005</v>
      </c>
      <c r="K1505" s="4">
        <v>0.34999999999999992</v>
      </c>
      <c r="L1505" s="73">
        <v>67.160153846153847</v>
      </c>
    </row>
    <row r="1506" spans="1:12" x14ac:dyDescent="0.35">
      <c r="A1506" s="1" t="s">
        <v>2717</v>
      </c>
      <c r="B1506" t="s">
        <v>2718</v>
      </c>
      <c r="C1506" t="s">
        <v>363</v>
      </c>
      <c r="D1506" t="s">
        <v>364</v>
      </c>
      <c r="E1506">
        <v>1</v>
      </c>
      <c r="F1506" s="2">
        <v>236.99</v>
      </c>
      <c r="G1506" s="3">
        <v>489</v>
      </c>
      <c r="H1506" s="3">
        <v>2.3699000000000003</v>
      </c>
      <c r="I1506" s="3">
        <v>11.138530000000001</v>
      </c>
      <c r="J1506" s="3">
        <v>250.49843000000001</v>
      </c>
      <c r="K1506" s="4">
        <v>0.35</v>
      </c>
      <c r="L1506" s="73">
        <v>454.75099599999999</v>
      </c>
    </row>
    <row r="1507" spans="1:12" x14ac:dyDescent="0.35">
      <c r="A1507" s="1" t="s">
        <v>2719</v>
      </c>
      <c r="B1507" t="s">
        <v>2720</v>
      </c>
      <c r="C1507" t="s">
        <v>363</v>
      </c>
      <c r="D1507" t="s">
        <v>364</v>
      </c>
      <c r="E1507">
        <v>1</v>
      </c>
      <c r="F1507" s="2">
        <v>101.99</v>
      </c>
      <c r="G1507" s="3">
        <v>211</v>
      </c>
      <c r="H1507" s="3">
        <v>1.0199</v>
      </c>
      <c r="I1507" s="3">
        <v>4.7935299999999996</v>
      </c>
      <c r="J1507" s="3">
        <v>107.80343000000001</v>
      </c>
      <c r="K1507" s="4">
        <v>0.35</v>
      </c>
      <c r="L1507" s="73">
        <v>195.70468830769232</v>
      </c>
    </row>
    <row r="1508" spans="1:12" x14ac:dyDescent="0.35">
      <c r="A1508" s="1" t="s">
        <v>2721</v>
      </c>
      <c r="B1508" t="s">
        <v>2722</v>
      </c>
      <c r="C1508" t="s">
        <v>13</v>
      </c>
      <c r="D1508" t="s">
        <v>14</v>
      </c>
      <c r="E1508">
        <v>1</v>
      </c>
      <c r="F1508" s="2">
        <v>105.8</v>
      </c>
      <c r="G1508" s="3">
        <v>258.9776</v>
      </c>
      <c r="H1508" s="3">
        <v>1.0580000000000001</v>
      </c>
      <c r="I1508" s="3">
        <v>4.9725999999999999</v>
      </c>
      <c r="J1508" s="3">
        <v>111.8306</v>
      </c>
      <c r="K1508" s="4">
        <v>0.35</v>
      </c>
      <c r="L1508" s="73">
        <v>203.01555076923077</v>
      </c>
    </row>
    <row r="1509" spans="1:12" x14ac:dyDescent="0.35">
      <c r="A1509" s="1" t="s">
        <v>2723</v>
      </c>
      <c r="B1509" t="s">
        <v>2724</v>
      </c>
      <c r="C1509" t="s">
        <v>34</v>
      </c>
      <c r="D1509" t="s">
        <v>35</v>
      </c>
      <c r="E1509">
        <v>1</v>
      </c>
      <c r="F1509" s="2">
        <v>1346.95</v>
      </c>
      <c r="G1509" s="3">
        <v>2778</v>
      </c>
      <c r="H1509" s="3">
        <v>13.4695</v>
      </c>
      <c r="I1509" s="3">
        <v>63.306650000000005</v>
      </c>
      <c r="J1509" s="3">
        <v>1423.72615</v>
      </c>
      <c r="K1509" s="4">
        <v>0.35000000000000003</v>
      </c>
      <c r="L1509" s="73">
        <v>2584.6105492307693</v>
      </c>
    </row>
    <row r="1510" spans="1:12" x14ac:dyDescent="0.35">
      <c r="A1510" s="1" t="s">
        <v>2725</v>
      </c>
      <c r="B1510" t="s">
        <v>2726</v>
      </c>
      <c r="C1510" t="s">
        <v>34</v>
      </c>
      <c r="D1510" t="s">
        <v>35</v>
      </c>
      <c r="E1510">
        <v>1</v>
      </c>
      <c r="F1510" s="2">
        <v>1346.95</v>
      </c>
      <c r="G1510" s="3">
        <v>2778</v>
      </c>
      <c r="H1510" s="3">
        <v>13.4695</v>
      </c>
      <c r="I1510" s="3">
        <v>63.306650000000005</v>
      </c>
      <c r="J1510" s="3">
        <v>1423.72615</v>
      </c>
      <c r="K1510" s="4">
        <v>0.35000000000000003</v>
      </c>
      <c r="L1510" s="73">
        <v>2584.6105492307693</v>
      </c>
    </row>
    <row r="1511" spans="1:12" x14ac:dyDescent="0.35">
      <c r="A1511" s="1" t="s">
        <v>2727</v>
      </c>
      <c r="B1511" t="s">
        <v>2728</v>
      </c>
      <c r="C1511" t="s">
        <v>46</v>
      </c>
      <c r="D1511" t="s">
        <v>47</v>
      </c>
      <c r="E1511">
        <v>1</v>
      </c>
      <c r="F1511" s="2">
        <v>0.8</v>
      </c>
      <c r="G1511" s="3">
        <v>1.96</v>
      </c>
      <c r="H1511" s="3">
        <v>8.0000000000000002E-3</v>
      </c>
      <c r="I1511" s="3">
        <v>3.7600000000000001E-2</v>
      </c>
      <c r="J1511" s="3">
        <v>0.84560000000000002</v>
      </c>
      <c r="K1511" s="4">
        <v>0.34999999999999992</v>
      </c>
      <c r="L1511" s="73">
        <v>1.5350892307692308</v>
      </c>
    </row>
    <row r="1512" spans="1:12" x14ac:dyDescent="0.35">
      <c r="A1512" s="1" t="s">
        <v>2729</v>
      </c>
      <c r="B1512" t="s">
        <v>2730</v>
      </c>
      <c r="C1512" t="s">
        <v>46</v>
      </c>
      <c r="D1512" t="s">
        <v>47</v>
      </c>
      <c r="E1512">
        <v>1</v>
      </c>
      <c r="F1512" s="2">
        <v>1.95</v>
      </c>
      <c r="G1512" s="3">
        <v>7.28</v>
      </c>
      <c r="H1512" s="3">
        <v>1.95E-2</v>
      </c>
      <c r="I1512" s="3">
        <v>9.1649999999999995E-2</v>
      </c>
      <c r="J1512" s="3">
        <v>2.06115</v>
      </c>
      <c r="K1512" s="4">
        <v>0.35</v>
      </c>
      <c r="L1512" s="73">
        <v>3.7417799999999999</v>
      </c>
    </row>
    <row r="1513" spans="1:12" x14ac:dyDescent="0.35">
      <c r="A1513" s="1" t="s">
        <v>2731</v>
      </c>
      <c r="B1513" t="s">
        <v>2732</v>
      </c>
      <c r="C1513" t="s">
        <v>46</v>
      </c>
      <c r="D1513" t="s">
        <v>47</v>
      </c>
      <c r="E1513">
        <v>1</v>
      </c>
      <c r="F1513" s="2">
        <v>28</v>
      </c>
      <c r="G1513" s="3">
        <v>69.697599999999994</v>
      </c>
      <c r="H1513" s="3">
        <v>0.28000000000000003</v>
      </c>
      <c r="I1513" s="3">
        <v>1.3160000000000001</v>
      </c>
      <c r="J1513" s="3">
        <v>29.596</v>
      </c>
      <c r="K1513" s="4">
        <v>0.35</v>
      </c>
      <c r="L1513" s="73">
        <v>53.728123076923076</v>
      </c>
    </row>
    <row r="1514" spans="1:12" x14ac:dyDescent="0.35">
      <c r="A1514" s="1" t="s">
        <v>2733</v>
      </c>
      <c r="B1514" t="s">
        <v>2734</v>
      </c>
      <c r="C1514" t="s">
        <v>46</v>
      </c>
      <c r="D1514" t="s">
        <v>47</v>
      </c>
      <c r="E1514">
        <v>1</v>
      </c>
      <c r="F1514" s="2">
        <v>24.49</v>
      </c>
      <c r="G1514" s="3">
        <v>68.577600000000004</v>
      </c>
      <c r="H1514" s="3">
        <v>0.24489999999999998</v>
      </c>
      <c r="I1514" s="3">
        <v>1.15103</v>
      </c>
      <c r="J1514" s="3">
        <v>25.885929999999998</v>
      </c>
      <c r="K1514" s="4">
        <v>0.35000000000000003</v>
      </c>
      <c r="L1514" s="73">
        <v>46.992919076923073</v>
      </c>
    </row>
    <row r="1515" spans="1:12" x14ac:dyDescent="0.35">
      <c r="A1515" s="1" t="s">
        <v>2735</v>
      </c>
      <c r="B1515" t="s">
        <v>2736</v>
      </c>
      <c r="C1515" t="s">
        <v>46</v>
      </c>
      <c r="D1515" t="s">
        <v>47</v>
      </c>
      <c r="E1515">
        <v>1</v>
      </c>
      <c r="F1515" s="2">
        <v>28</v>
      </c>
      <c r="G1515" s="3">
        <v>69.697599999999994</v>
      </c>
      <c r="H1515" s="3">
        <v>0.28000000000000003</v>
      </c>
      <c r="I1515" s="3">
        <v>1.3160000000000001</v>
      </c>
      <c r="J1515" s="3">
        <v>29.596</v>
      </c>
      <c r="K1515" s="4">
        <v>0.35</v>
      </c>
      <c r="L1515" s="73">
        <v>53.728123076923076</v>
      </c>
    </row>
    <row r="1516" spans="1:12" x14ac:dyDescent="0.35">
      <c r="A1516" s="1" t="s">
        <v>2737</v>
      </c>
      <c r="B1516" t="s">
        <v>2738</v>
      </c>
      <c r="C1516" t="s">
        <v>46</v>
      </c>
      <c r="D1516" t="s">
        <v>47</v>
      </c>
      <c r="E1516">
        <v>1</v>
      </c>
      <c r="F1516" s="2">
        <v>2.65</v>
      </c>
      <c r="G1516" s="3">
        <v>9.9008000000000003</v>
      </c>
      <c r="H1516" s="3">
        <v>2.6499999999999999E-2</v>
      </c>
      <c r="I1516" s="3">
        <v>0.12454999999999999</v>
      </c>
      <c r="J1516" s="3">
        <v>2.80105</v>
      </c>
      <c r="K1516" s="4">
        <v>0.35000000000000003</v>
      </c>
      <c r="L1516" s="73">
        <v>5.084983076923077</v>
      </c>
    </row>
    <row r="1517" spans="1:12" x14ac:dyDescent="0.35">
      <c r="A1517" s="1" t="s">
        <v>2739</v>
      </c>
      <c r="B1517" t="s">
        <v>2740</v>
      </c>
      <c r="C1517" t="s">
        <v>13</v>
      </c>
      <c r="D1517" t="s">
        <v>14</v>
      </c>
      <c r="E1517">
        <v>1</v>
      </c>
      <c r="F1517" s="2">
        <v>4859.38</v>
      </c>
      <c r="G1517" s="3">
        <v>10020</v>
      </c>
      <c r="H1517" s="3">
        <v>48.593800000000002</v>
      </c>
      <c r="I1517" s="3">
        <v>228.39086</v>
      </c>
      <c r="J1517" s="3">
        <v>5136.3646600000002</v>
      </c>
      <c r="K1517" s="4">
        <v>0.34999999999999992</v>
      </c>
      <c r="L1517" s="73">
        <v>9324.4773827692297</v>
      </c>
    </row>
    <row r="1518" spans="1:12" x14ac:dyDescent="0.35">
      <c r="A1518" s="1" t="s">
        <v>2741</v>
      </c>
      <c r="B1518" t="s">
        <v>2742</v>
      </c>
      <c r="C1518" t="s">
        <v>13</v>
      </c>
      <c r="D1518" t="s">
        <v>14</v>
      </c>
      <c r="E1518">
        <v>1</v>
      </c>
      <c r="F1518" s="2">
        <v>965.63</v>
      </c>
      <c r="G1518" s="3">
        <v>2363.6999999999998</v>
      </c>
      <c r="H1518" s="3">
        <v>9.6562999999999999</v>
      </c>
      <c r="I1518" s="3">
        <v>45.384610000000002</v>
      </c>
      <c r="J1518" s="3">
        <v>1020.6709099999999</v>
      </c>
      <c r="K1518" s="4">
        <v>0.35000000000000003</v>
      </c>
      <c r="L1518" s="73">
        <v>1852.9102673846153</v>
      </c>
    </row>
    <row r="1519" spans="1:12" x14ac:dyDescent="0.35">
      <c r="A1519" s="1" t="s">
        <v>2743</v>
      </c>
      <c r="B1519" t="s">
        <v>2744</v>
      </c>
      <c r="C1519" t="s">
        <v>13</v>
      </c>
      <c r="D1519" t="s">
        <v>14</v>
      </c>
      <c r="E1519">
        <v>1</v>
      </c>
      <c r="F1519" s="2">
        <v>56.39</v>
      </c>
      <c r="G1519" s="3">
        <v>138.02879999999999</v>
      </c>
      <c r="H1519" s="3">
        <v>0.56390000000000007</v>
      </c>
      <c r="I1519" s="3">
        <v>2.6503299999999999</v>
      </c>
      <c r="J1519" s="3">
        <v>59.604229999999994</v>
      </c>
      <c r="K1519" s="4">
        <v>0.35</v>
      </c>
      <c r="L1519" s="73">
        <v>108.20460215384614</v>
      </c>
    </row>
    <row r="1520" spans="1:12" x14ac:dyDescent="0.35">
      <c r="A1520" s="1" t="s">
        <v>2745</v>
      </c>
      <c r="B1520" t="s">
        <v>2746</v>
      </c>
      <c r="C1520" t="s">
        <v>34</v>
      </c>
      <c r="D1520" t="s">
        <v>35</v>
      </c>
      <c r="E1520">
        <v>1</v>
      </c>
      <c r="F1520" s="2">
        <v>2038.2</v>
      </c>
      <c r="G1520" s="3">
        <v>4989.1743999999999</v>
      </c>
      <c r="H1520" s="3">
        <v>20.382000000000001</v>
      </c>
      <c r="I1520" s="3">
        <v>95.795400000000001</v>
      </c>
      <c r="J1520" s="3">
        <v>2154.3773999999999</v>
      </c>
      <c r="K1520" s="4">
        <v>0.35</v>
      </c>
      <c r="L1520" s="73">
        <v>3911.0235876923075</v>
      </c>
    </row>
    <row r="1521" spans="1:12" x14ac:dyDescent="0.35">
      <c r="A1521" s="1" t="s">
        <v>2747</v>
      </c>
      <c r="B1521" t="s">
        <v>2748</v>
      </c>
      <c r="C1521" t="s">
        <v>34</v>
      </c>
      <c r="D1521" t="s">
        <v>35</v>
      </c>
      <c r="E1521">
        <v>1</v>
      </c>
      <c r="F1521" s="2">
        <v>3500.2</v>
      </c>
      <c r="G1521" s="3">
        <v>8567.9104000000007</v>
      </c>
      <c r="H1521" s="3">
        <v>35.002000000000002</v>
      </c>
      <c r="I1521" s="3">
        <v>164.5094</v>
      </c>
      <c r="J1521" s="3">
        <v>3699.7113999999997</v>
      </c>
      <c r="K1521" s="4">
        <v>0.35000000000000003</v>
      </c>
      <c r="L1521" s="73">
        <v>6716.3991569230766</v>
      </c>
    </row>
    <row r="1522" spans="1:12" x14ac:dyDescent="0.35">
      <c r="A1522" s="1" t="s">
        <v>2749</v>
      </c>
      <c r="B1522" t="s">
        <v>2748</v>
      </c>
      <c r="C1522" t="s">
        <v>34</v>
      </c>
      <c r="D1522" t="s">
        <v>35</v>
      </c>
      <c r="E1522">
        <v>1</v>
      </c>
      <c r="F1522" s="2">
        <v>3543.2</v>
      </c>
      <c r="G1522" s="3">
        <v>8673.1679999999997</v>
      </c>
      <c r="H1522" s="3">
        <v>35.432000000000002</v>
      </c>
      <c r="I1522" s="3">
        <v>166.53039999999999</v>
      </c>
      <c r="J1522" s="3">
        <v>3745.1623999999997</v>
      </c>
      <c r="K1522" s="4">
        <v>0.35</v>
      </c>
      <c r="L1522" s="73">
        <v>6798.9102030769227</v>
      </c>
    </row>
    <row r="1523" spans="1:12" x14ac:dyDescent="0.35">
      <c r="A1523" s="1" t="s">
        <v>2750</v>
      </c>
      <c r="B1523" t="s">
        <v>2746</v>
      </c>
      <c r="C1523" t="s">
        <v>34</v>
      </c>
      <c r="D1523" t="s">
        <v>35</v>
      </c>
      <c r="E1523">
        <v>1</v>
      </c>
      <c r="F1523" s="2">
        <v>2816.5</v>
      </c>
      <c r="G1523" s="3">
        <v>6894.3280000000004</v>
      </c>
      <c r="H1523" s="3">
        <v>28.164999999999999</v>
      </c>
      <c r="I1523" s="3">
        <v>132.37549999999999</v>
      </c>
      <c r="J1523" s="3">
        <v>2977.0405000000001</v>
      </c>
      <c r="K1523" s="4">
        <v>0.35</v>
      </c>
      <c r="L1523" s="73">
        <v>5404.4735230769229</v>
      </c>
    </row>
    <row r="1524" spans="1:12" x14ac:dyDescent="0.35">
      <c r="A1524" s="1" t="s">
        <v>2751</v>
      </c>
      <c r="B1524" t="s">
        <v>2752</v>
      </c>
      <c r="C1524" t="s">
        <v>34</v>
      </c>
      <c r="D1524" t="s">
        <v>35</v>
      </c>
      <c r="E1524">
        <v>1</v>
      </c>
      <c r="F1524" s="2">
        <v>2322</v>
      </c>
      <c r="G1524" s="3">
        <v>5683.8768</v>
      </c>
      <c r="H1524" s="3">
        <v>23.22</v>
      </c>
      <c r="I1524" s="3">
        <v>109.134</v>
      </c>
      <c r="J1524" s="3">
        <v>2454.3539999999998</v>
      </c>
      <c r="K1524" s="4">
        <v>0.35</v>
      </c>
      <c r="L1524" s="73">
        <v>4455.5964923076917</v>
      </c>
    </row>
    <row r="1525" spans="1:12" x14ac:dyDescent="0.35">
      <c r="A1525" s="1" t="s">
        <v>2753</v>
      </c>
      <c r="B1525" t="s">
        <v>2754</v>
      </c>
      <c r="C1525" t="s">
        <v>13</v>
      </c>
      <c r="D1525" t="s">
        <v>14</v>
      </c>
      <c r="E1525">
        <v>1</v>
      </c>
      <c r="F1525" s="2">
        <v>1283.52</v>
      </c>
      <c r="G1525" s="3">
        <v>5079.3119999999999</v>
      </c>
      <c r="H1525" s="3">
        <v>12.8352</v>
      </c>
      <c r="I1525" s="3">
        <v>60.32544</v>
      </c>
      <c r="J1525" s="3">
        <v>1356.68064</v>
      </c>
      <c r="K1525" s="4">
        <v>0.35</v>
      </c>
      <c r="L1525" s="73">
        <v>2462.8971618461537</v>
      </c>
    </row>
    <row r="1526" spans="1:12" x14ac:dyDescent="0.35">
      <c r="A1526" s="1" t="s">
        <v>2755</v>
      </c>
      <c r="B1526" t="s">
        <v>2756</v>
      </c>
      <c r="C1526" t="s">
        <v>13</v>
      </c>
      <c r="D1526" t="s">
        <v>14</v>
      </c>
      <c r="E1526">
        <v>1</v>
      </c>
      <c r="F1526" s="2">
        <v>495.6</v>
      </c>
      <c r="G1526" s="3">
        <v>1961.2544</v>
      </c>
      <c r="H1526" s="3">
        <v>4.9560000000000004</v>
      </c>
      <c r="I1526" s="3">
        <v>23.293200000000002</v>
      </c>
      <c r="J1526" s="3">
        <v>523.8492</v>
      </c>
      <c r="K1526" s="4">
        <v>0.35</v>
      </c>
      <c r="L1526" s="73">
        <v>950.98777846153837</v>
      </c>
    </row>
    <row r="1527" spans="1:12" x14ac:dyDescent="0.35">
      <c r="A1527" s="1" t="s">
        <v>2757</v>
      </c>
      <c r="B1527" t="s">
        <v>2758</v>
      </c>
      <c r="C1527" t="s">
        <v>34</v>
      </c>
      <c r="D1527" t="s">
        <v>35</v>
      </c>
      <c r="E1527">
        <v>1</v>
      </c>
      <c r="F1527" s="2">
        <v>27.03</v>
      </c>
      <c r="G1527" s="3">
        <v>66.169600000000003</v>
      </c>
      <c r="H1527" s="3">
        <v>0.27030000000000004</v>
      </c>
      <c r="I1527" s="3">
        <v>1.27041</v>
      </c>
      <c r="J1527" s="3">
        <v>28.570709999999998</v>
      </c>
      <c r="K1527" s="4">
        <v>0.34999999999999992</v>
      </c>
      <c r="L1527" s="73">
        <v>51.866827384615377</v>
      </c>
    </row>
    <row r="1528" spans="1:12" x14ac:dyDescent="0.35">
      <c r="A1528" s="1" t="s">
        <v>2759</v>
      </c>
      <c r="B1528" t="s">
        <v>2760</v>
      </c>
      <c r="C1528" t="s">
        <v>13</v>
      </c>
      <c r="D1528" t="s">
        <v>14</v>
      </c>
      <c r="E1528">
        <v>1</v>
      </c>
      <c r="F1528" s="2">
        <v>196.7</v>
      </c>
      <c r="G1528" s="3">
        <v>481.488</v>
      </c>
      <c r="H1528" s="3">
        <v>1.9669999999999999</v>
      </c>
      <c r="I1528" s="3">
        <v>9.2448999999999995</v>
      </c>
      <c r="J1528" s="3">
        <v>207.9119</v>
      </c>
      <c r="K1528" s="4">
        <v>0.34999999999999992</v>
      </c>
      <c r="L1528" s="73">
        <v>377.44006461538459</v>
      </c>
    </row>
    <row r="1529" spans="1:12" x14ac:dyDescent="0.35">
      <c r="A1529" s="1" t="s">
        <v>2761</v>
      </c>
      <c r="B1529" t="s">
        <v>2762</v>
      </c>
      <c r="C1529" t="s">
        <v>13</v>
      </c>
      <c r="D1529" t="s">
        <v>14</v>
      </c>
      <c r="E1529">
        <v>1</v>
      </c>
      <c r="F1529" s="2">
        <v>231.7</v>
      </c>
      <c r="G1529" s="3">
        <v>567.16800000000001</v>
      </c>
      <c r="H1529" s="3">
        <v>2.3169999999999997</v>
      </c>
      <c r="I1529" s="3">
        <v>10.889899999999999</v>
      </c>
      <c r="J1529" s="3">
        <v>244.90690000000001</v>
      </c>
      <c r="K1529" s="4">
        <v>0.35</v>
      </c>
      <c r="L1529" s="73">
        <v>444.60021846153847</v>
      </c>
    </row>
    <row r="1530" spans="1:12" x14ac:dyDescent="0.35">
      <c r="A1530" s="1" t="s">
        <v>2763</v>
      </c>
      <c r="B1530" t="s">
        <v>2762</v>
      </c>
      <c r="C1530" t="s">
        <v>13</v>
      </c>
      <c r="D1530" t="s">
        <v>14</v>
      </c>
      <c r="E1530">
        <v>1</v>
      </c>
      <c r="F1530" s="2">
        <v>177.8</v>
      </c>
      <c r="G1530" s="3">
        <v>435.2208</v>
      </c>
      <c r="H1530" s="3">
        <v>1.7780000000000002</v>
      </c>
      <c r="I1530" s="3">
        <v>8.3566000000000003</v>
      </c>
      <c r="J1530" s="3">
        <v>187.93459999999999</v>
      </c>
      <c r="K1530" s="4">
        <v>0.34999999999999992</v>
      </c>
      <c r="L1530" s="73">
        <v>341.17358153846146</v>
      </c>
    </row>
    <row r="1531" spans="1:12" x14ac:dyDescent="0.35">
      <c r="A1531" s="1" t="s">
        <v>2764</v>
      </c>
      <c r="B1531" t="s">
        <v>2765</v>
      </c>
      <c r="C1531" t="s">
        <v>13</v>
      </c>
      <c r="D1531" t="s">
        <v>14</v>
      </c>
      <c r="E1531">
        <v>1</v>
      </c>
      <c r="F1531" s="2">
        <v>226.8</v>
      </c>
      <c r="G1531" s="3">
        <v>555.17280000000005</v>
      </c>
      <c r="H1531" s="3">
        <v>2.2680000000000002</v>
      </c>
      <c r="I1531" s="3">
        <v>10.659600000000001</v>
      </c>
      <c r="J1531" s="3">
        <v>239.72760000000002</v>
      </c>
      <c r="K1531" s="4">
        <v>0.35</v>
      </c>
      <c r="L1531" s="73">
        <v>435.19779692307696</v>
      </c>
    </row>
    <row r="1532" spans="1:12" x14ac:dyDescent="0.35">
      <c r="A1532" s="1" t="s">
        <v>2766</v>
      </c>
      <c r="B1532" t="s">
        <v>2767</v>
      </c>
      <c r="C1532" t="s">
        <v>13</v>
      </c>
      <c r="D1532" t="s">
        <v>14</v>
      </c>
      <c r="E1532">
        <v>1</v>
      </c>
      <c r="F1532" s="2">
        <v>1139.5999999999999</v>
      </c>
      <c r="G1532" s="3">
        <v>2789.5504000000001</v>
      </c>
      <c r="H1532" s="3">
        <v>11.395999999999999</v>
      </c>
      <c r="I1532" s="3">
        <v>53.561199999999992</v>
      </c>
      <c r="J1532" s="3">
        <v>1204.5572</v>
      </c>
      <c r="K1532" s="4">
        <v>0.35000000000000003</v>
      </c>
      <c r="L1532" s="73">
        <v>2186.7346092307694</v>
      </c>
    </row>
    <row r="1533" spans="1:12" x14ac:dyDescent="0.35">
      <c r="A1533" s="1" t="s">
        <v>2768</v>
      </c>
      <c r="B1533" t="s">
        <v>2769</v>
      </c>
      <c r="C1533" t="s">
        <v>13</v>
      </c>
      <c r="D1533" t="s">
        <v>14</v>
      </c>
      <c r="E1533">
        <v>1</v>
      </c>
      <c r="F1533" s="2">
        <v>704.9</v>
      </c>
      <c r="G1533" s="3">
        <v>1454</v>
      </c>
      <c r="H1533" s="3">
        <v>7.0489999999999995</v>
      </c>
      <c r="I1533" s="3">
        <v>33.130299999999998</v>
      </c>
      <c r="J1533" s="3">
        <v>745.07929999999999</v>
      </c>
      <c r="K1533" s="4">
        <v>0.34999999999999992</v>
      </c>
      <c r="L1533" s="73">
        <v>1352.6054984615382</v>
      </c>
    </row>
    <row r="1534" spans="1:12" x14ac:dyDescent="0.35">
      <c r="A1534" s="1" t="s">
        <v>2770</v>
      </c>
      <c r="B1534" t="s">
        <v>2771</v>
      </c>
      <c r="C1534" t="s">
        <v>13</v>
      </c>
      <c r="D1534" t="s">
        <v>14</v>
      </c>
      <c r="E1534">
        <v>1</v>
      </c>
      <c r="F1534" s="2">
        <v>263.89999999999998</v>
      </c>
      <c r="G1534" s="3">
        <v>645.98239999999998</v>
      </c>
      <c r="H1534" s="3">
        <v>2.6389999999999998</v>
      </c>
      <c r="I1534" s="3">
        <v>12.4033</v>
      </c>
      <c r="J1534" s="3">
        <v>278.94229999999999</v>
      </c>
      <c r="K1534" s="4">
        <v>0.35000000000000003</v>
      </c>
      <c r="L1534" s="73">
        <v>506.38756000000001</v>
      </c>
    </row>
    <row r="1535" spans="1:12" x14ac:dyDescent="0.35">
      <c r="A1535" s="1" t="s">
        <v>2772</v>
      </c>
      <c r="B1535" t="s">
        <v>2773</v>
      </c>
      <c r="C1535" t="s">
        <v>1467</v>
      </c>
      <c r="D1535" t="s">
        <v>1468</v>
      </c>
      <c r="E1535">
        <v>1</v>
      </c>
      <c r="F1535" s="2">
        <v>1.51</v>
      </c>
      <c r="G1535" s="3">
        <v>7.0224000000000002</v>
      </c>
      <c r="H1535" s="3">
        <v>1.5100000000000001E-2</v>
      </c>
      <c r="I1535" s="3">
        <v>7.0970000000000005E-2</v>
      </c>
      <c r="J1535" s="3">
        <v>1.5960699999999999</v>
      </c>
      <c r="K1535" s="4">
        <v>0.35000000000000003</v>
      </c>
      <c r="L1535" s="73">
        <v>2.8974809230769232</v>
      </c>
    </row>
    <row r="1536" spans="1:12" x14ac:dyDescent="0.35">
      <c r="A1536" s="1" t="s">
        <v>2774</v>
      </c>
      <c r="B1536" t="s">
        <v>2775</v>
      </c>
      <c r="C1536" t="s">
        <v>13</v>
      </c>
      <c r="D1536" t="s">
        <v>14</v>
      </c>
      <c r="E1536">
        <v>1</v>
      </c>
      <c r="F1536" s="2">
        <v>343.7</v>
      </c>
      <c r="G1536" s="3">
        <v>841.32159999999999</v>
      </c>
      <c r="H1536" s="3">
        <v>3.4369999999999998</v>
      </c>
      <c r="I1536" s="3">
        <v>16.1539</v>
      </c>
      <c r="J1536" s="3">
        <v>363.29090000000002</v>
      </c>
      <c r="K1536" s="4">
        <v>0.34999999999999992</v>
      </c>
      <c r="L1536" s="73">
        <v>659.51271076923069</v>
      </c>
    </row>
    <row r="1537" spans="1:12" x14ac:dyDescent="0.35">
      <c r="A1537" s="1" t="s">
        <v>2776</v>
      </c>
      <c r="B1537" t="s">
        <v>2777</v>
      </c>
      <c r="C1537" t="s">
        <v>13</v>
      </c>
      <c r="D1537" t="s">
        <v>14</v>
      </c>
      <c r="E1537">
        <v>1</v>
      </c>
      <c r="F1537" s="2">
        <v>354.2</v>
      </c>
      <c r="G1537" s="3">
        <v>867.02560000000005</v>
      </c>
      <c r="H1537" s="3">
        <v>3.5419999999999998</v>
      </c>
      <c r="I1537" s="3">
        <v>16.647400000000001</v>
      </c>
      <c r="J1537" s="3">
        <v>374.38939999999997</v>
      </c>
      <c r="K1537" s="4">
        <v>0.34999999999999992</v>
      </c>
      <c r="L1537" s="73">
        <v>679.66075692307675</v>
      </c>
    </row>
    <row r="1538" spans="1:12" x14ac:dyDescent="0.35">
      <c r="A1538" s="1" t="s">
        <v>2778</v>
      </c>
      <c r="B1538" t="s">
        <v>2779</v>
      </c>
      <c r="C1538" t="s">
        <v>13</v>
      </c>
      <c r="D1538" t="s">
        <v>14</v>
      </c>
      <c r="E1538">
        <v>1</v>
      </c>
      <c r="F1538" s="2">
        <v>291.89999999999998</v>
      </c>
      <c r="G1538" s="3">
        <v>714.52639999999997</v>
      </c>
      <c r="H1538" s="3">
        <v>2.919</v>
      </c>
      <c r="I1538" s="3">
        <v>13.719299999999999</v>
      </c>
      <c r="J1538" s="3">
        <v>308.53829999999994</v>
      </c>
      <c r="K1538" s="4">
        <v>0.35</v>
      </c>
      <c r="L1538" s="73">
        <v>560.11568307692301</v>
      </c>
    </row>
    <row r="1539" spans="1:12" x14ac:dyDescent="0.35">
      <c r="A1539" s="1" t="s">
        <v>2780</v>
      </c>
      <c r="B1539" t="s">
        <v>2781</v>
      </c>
      <c r="C1539" t="s">
        <v>13</v>
      </c>
      <c r="D1539" t="s">
        <v>14</v>
      </c>
      <c r="E1539">
        <v>1</v>
      </c>
      <c r="F1539" s="2">
        <v>352.1</v>
      </c>
      <c r="G1539" s="3">
        <v>861.88480000000004</v>
      </c>
      <c r="H1539" s="3">
        <v>3.5210000000000004</v>
      </c>
      <c r="I1539" s="3">
        <v>16.5487</v>
      </c>
      <c r="J1539" s="3">
        <v>372.16970000000003</v>
      </c>
      <c r="K1539" s="4">
        <v>0.35</v>
      </c>
      <c r="L1539" s="73">
        <v>675.63114769230765</v>
      </c>
    </row>
    <row r="1540" spans="1:12" x14ac:dyDescent="0.35">
      <c r="A1540" s="1" t="s">
        <v>2782</v>
      </c>
      <c r="B1540" t="s">
        <v>2783</v>
      </c>
      <c r="C1540" t="s">
        <v>13</v>
      </c>
      <c r="D1540" t="s">
        <v>14</v>
      </c>
      <c r="E1540">
        <v>1</v>
      </c>
      <c r="F1540" s="2">
        <v>203.7</v>
      </c>
      <c r="G1540" s="3">
        <v>498.62400000000002</v>
      </c>
      <c r="H1540" s="3">
        <v>2.0369999999999999</v>
      </c>
      <c r="I1540" s="3">
        <v>9.5739000000000001</v>
      </c>
      <c r="J1540" s="3">
        <v>215.3109</v>
      </c>
      <c r="K1540" s="4">
        <v>0.35</v>
      </c>
      <c r="L1540" s="73">
        <v>390.87209538461536</v>
      </c>
    </row>
    <row r="1541" spans="1:12" x14ac:dyDescent="0.35">
      <c r="A1541" s="1" t="s">
        <v>2784</v>
      </c>
      <c r="B1541" t="s">
        <v>2785</v>
      </c>
      <c r="C1541" t="s">
        <v>13</v>
      </c>
      <c r="D1541" t="s">
        <v>14</v>
      </c>
      <c r="E1541">
        <v>1</v>
      </c>
      <c r="F1541" s="2">
        <v>107.8</v>
      </c>
      <c r="G1541" s="3">
        <v>263.87200000000001</v>
      </c>
      <c r="H1541" s="3">
        <v>1.0780000000000001</v>
      </c>
      <c r="I1541" s="3">
        <v>5.0666000000000002</v>
      </c>
      <c r="J1541" s="3">
        <v>113.94459999999999</v>
      </c>
      <c r="K1541" s="4">
        <v>0.35000000000000003</v>
      </c>
      <c r="L1541" s="73">
        <v>206.85327384615385</v>
      </c>
    </row>
    <row r="1542" spans="1:12" x14ac:dyDescent="0.35">
      <c r="A1542" s="1" t="s">
        <v>2786</v>
      </c>
      <c r="B1542" t="s">
        <v>2787</v>
      </c>
      <c r="C1542" t="s">
        <v>13</v>
      </c>
      <c r="D1542" t="s">
        <v>14</v>
      </c>
      <c r="E1542">
        <v>1</v>
      </c>
      <c r="F1542" s="2">
        <v>429</v>
      </c>
      <c r="G1542" s="3">
        <v>1050.1232</v>
      </c>
      <c r="H1542" s="3">
        <v>4.29</v>
      </c>
      <c r="I1542" s="3">
        <v>20.163</v>
      </c>
      <c r="J1542" s="3">
        <v>453.45300000000003</v>
      </c>
      <c r="K1542" s="4">
        <v>0.35</v>
      </c>
      <c r="L1542" s="73">
        <v>823.19159999999999</v>
      </c>
    </row>
    <row r="1543" spans="1:12" x14ac:dyDescent="0.35">
      <c r="A1543" s="1" t="s">
        <v>2788</v>
      </c>
      <c r="B1543" t="s">
        <v>2789</v>
      </c>
      <c r="C1543" t="s">
        <v>46</v>
      </c>
      <c r="D1543" t="s">
        <v>47</v>
      </c>
      <c r="E1543">
        <v>1</v>
      </c>
      <c r="F1543" s="2">
        <v>5.5</v>
      </c>
      <c r="G1543" s="3">
        <v>17.606400000000001</v>
      </c>
      <c r="H1543" s="3">
        <v>5.5E-2</v>
      </c>
      <c r="I1543" s="3">
        <v>0.25850000000000001</v>
      </c>
      <c r="J1543" s="3">
        <v>5.8134999999999994</v>
      </c>
      <c r="K1543" s="4">
        <v>0.35</v>
      </c>
      <c r="L1543" s="73">
        <v>10.55373846153846</v>
      </c>
    </row>
    <row r="1544" spans="1:12" x14ac:dyDescent="0.35">
      <c r="A1544" s="1" t="s">
        <v>2790</v>
      </c>
      <c r="B1544" t="s">
        <v>2791</v>
      </c>
      <c r="C1544" t="s">
        <v>34</v>
      </c>
      <c r="D1544" t="s">
        <v>35</v>
      </c>
      <c r="E1544">
        <v>1</v>
      </c>
      <c r="F1544" s="2">
        <v>100.05</v>
      </c>
      <c r="G1544" s="3">
        <v>207</v>
      </c>
      <c r="H1544" s="3">
        <v>1.0004999999999999</v>
      </c>
      <c r="I1544" s="3">
        <v>4.70235</v>
      </c>
      <c r="J1544" s="3">
        <v>105.75285</v>
      </c>
      <c r="K1544" s="4">
        <v>0.35000000000000003</v>
      </c>
      <c r="L1544" s="73">
        <v>191.98209692307691</v>
      </c>
    </row>
    <row r="1545" spans="1:12" x14ac:dyDescent="0.35">
      <c r="A1545" s="1" t="s">
        <v>2792</v>
      </c>
      <c r="B1545" t="s">
        <v>2793</v>
      </c>
      <c r="C1545" t="s">
        <v>17</v>
      </c>
      <c r="D1545" t="s">
        <v>18</v>
      </c>
      <c r="E1545">
        <v>1</v>
      </c>
      <c r="F1545" s="2">
        <v>78</v>
      </c>
      <c r="G1545" s="3">
        <v>190.93</v>
      </c>
      <c r="H1545" s="3">
        <v>0.78</v>
      </c>
      <c r="I1545" s="3">
        <v>3.6659999999999999</v>
      </c>
      <c r="J1545" s="3">
        <v>82.445999999999998</v>
      </c>
      <c r="K1545" s="4">
        <v>0.35</v>
      </c>
      <c r="L1545" s="73">
        <v>149.6712</v>
      </c>
    </row>
    <row r="1546" spans="1:12" x14ac:dyDescent="0.35">
      <c r="A1546" s="1" t="s">
        <v>2794</v>
      </c>
      <c r="B1546" t="s">
        <v>2795</v>
      </c>
      <c r="C1546" t="s">
        <v>1467</v>
      </c>
      <c r="D1546" t="s">
        <v>1468</v>
      </c>
      <c r="E1546">
        <v>1</v>
      </c>
      <c r="F1546" s="2">
        <v>4.8600000000000003</v>
      </c>
      <c r="G1546" s="3">
        <v>19.230399999999999</v>
      </c>
      <c r="H1546" s="3">
        <v>4.8600000000000004E-2</v>
      </c>
      <c r="I1546" s="3">
        <v>0.22842000000000001</v>
      </c>
      <c r="J1546" s="3">
        <v>5.1370200000000006</v>
      </c>
      <c r="K1546" s="4">
        <v>0.35000000000000003</v>
      </c>
      <c r="L1546" s="73">
        <v>9.3256670769230787</v>
      </c>
    </row>
    <row r="1547" spans="1:12" x14ac:dyDescent="0.35">
      <c r="A1547" s="1" t="s">
        <v>2796</v>
      </c>
      <c r="B1547" t="s">
        <v>2797</v>
      </c>
      <c r="C1547" t="s">
        <v>17</v>
      </c>
      <c r="D1547" t="s">
        <v>18</v>
      </c>
      <c r="E1547">
        <v>1</v>
      </c>
      <c r="F1547" s="2">
        <v>125</v>
      </c>
      <c r="G1547" s="3">
        <v>305.98399999999998</v>
      </c>
      <c r="H1547" s="3">
        <v>1.25</v>
      </c>
      <c r="I1547" s="3">
        <v>5.875</v>
      </c>
      <c r="J1547" s="3">
        <v>132.125</v>
      </c>
      <c r="K1547" s="4">
        <v>0.35000000000000003</v>
      </c>
      <c r="L1547" s="73">
        <v>239.8576923076923</v>
      </c>
    </row>
    <row r="1548" spans="1:12" x14ac:dyDescent="0.35">
      <c r="A1548" s="1" t="s">
        <v>2798</v>
      </c>
      <c r="B1548" t="s">
        <v>2797</v>
      </c>
      <c r="C1548" t="s">
        <v>17</v>
      </c>
      <c r="D1548" t="s">
        <v>18</v>
      </c>
      <c r="E1548">
        <v>1</v>
      </c>
      <c r="F1548" s="2">
        <v>125</v>
      </c>
      <c r="G1548" s="3">
        <v>305.98399999999998</v>
      </c>
      <c r="H1548" s="3">
        <v>1.25</v>
      </c>
      <c r="I1548" s="3">
        <v>5.875</v>
      </c>
      <c r="J1548" s="3">
        <v>132.125</v>
      </c>
      <c r="K1548" s="4">
        <v>0.35000000000000003</v>
      </c>
      <c r="L1548" s="73">
        <v>239.8576923076923</v>
      </c>
    </row>
    <row r="1549" spans="1:12" x14ac:dyDescent="0.35">
      <c r="A1549" s="1" t="s">
        <v>2799</v>
      </c>
      <c r="B1549" t="s">
        <v>2800</v>
      </c>
      <c r="C1549" t="s">
        <v>363</v>
      </c>
      <c r="D1549" t="s">
        <v>364</v>
      </c>
      <c r="E1549">
        <v>1</v>
      </c>
      <c r="F1549" s="2">
        <v>31.2</v>
      </c>
      <c r="G1549" s="3">
        <v>71</v>
      </c>
      <c r="H1549" s="3">
        <v>0.312</v>
      </c>
      <c r="I1549" s="3">
        <v>1.4663999999999999</v>
      </c>
      <c r="J1549" s="3">
        <v>32.978400000000001</v>
      </c>
      <c r="K1549" s="4">
        <v>0.35</v>
      </c>
      <c r="L1549" s="73">
        <v>59.868479999999998</v>
      </c>
    </row>
    <row r="1550" spans="1:12" x14ac:dyDescent="0.35">
      <c r="A1550" s="1" t="s">
        <v>2801</v>
      </c>
      <c r="B1550" t="s">
        <v>2802</v>
      </c>
      <c r="C1550" t="s">
        <v>34</v>
      </c>
      <c r="D1550" t="s">
        <v>35</v>
      </c>
      <c r="E1550">
        <v>1</v>
      </c>
      <c r="F1550" s="2">
        <v>1512</v>
      </c>
      <c r="G1550" s="3">
        <v>3701.1296000000002</v>
      </c>
      <c r="H1550" s="3">
        <v>15.120000000000001</v>
      </c>
      <c r="I1550" s="3">
        <v>71.064000000000007</v>
      </c>
      <c r="J1550" s="3">
        <v>1598.184</v>
      </c>
      <c r="K1550" s="4">
        <v>0.35000000000000003</v>
      </c>
      <c r="L1550" s="73">
        <v>2901.3186461538462</v>
      </c>
    </row>
    <row r="1551" spans="1:12" x14ac:dyDescent="0.35">
      <c r="A1551" s="1" t="s">
        <v>2803</v>
      </c>
      <c r="B1551" t="s">
        <v>2804</v>
      </c>
      <c r="C1551" t="s">
        <v>34</v>
      </c>
      <c r="D1551" t="s">
        <v>35</v>
      </c>
      <c r="E1551">
        <v>1</v>
      </c>
      <c r="F1551" s="2">
        <v>697.59</v>
      </c>
      <c r="G1551" s="3">
        <v>1707.5856000000001</v>
      </c>
      <c r="H1551" s="3">
        <v>6.9759000000000002</v>
      </c>
      <c r="I1551" s="3">
        <v>32.786729999999999</v>
      </c>
      <c r="J1551" s="3">
        <v>737.35263000000009</v>
      </c>
      <c r="K1551" s="4">
        <v>0.35000000000000003</v>
      </c>
      <c r="L1551" s="73">
        <v>1338.5786206153848</v>
      </c>
    </row>
    <row r="1552" spans="1:12" x14ac:dyDescent="0.35">
      <c r="A1552" s="1" t="s">
        <v>2805</v>
      </c>
      <c r="B1552" t="s">
        <v>2806</v>
      </c>
      <c r="C1552" t="s">
        <v>34</v>
      </c>
      <c r="D1552" t="s">
        <v>35</v>
      </c>
      <c r="E1552">
        <v>1</v>
      </c>
      <c r="F1552" s="2">
        <v>318.54000000000002</v>
      </c>
      <c r="G1552" s="3">
        <v>828.8</v>
      </c>
      <c r="H1552" s="3">
        <v>3.1854000000000005</v>
      </c>
      <c r="I1552" s="3">
        <v>14.971380000000002</v>
      </c>
      <c r="J1552" s="3">
        <v>336.69678000000005</v>
      </c>
      <c r="K1552" s="4">
        <v>0.35000000000000003</v>
      </c>
      <c r="L1552" s="73">
        <v>611.23415446153854</v>
      </c>
    </row>
    <row r="1553" spans="1:12" x14ac:dyDescent="0.35">
      <c r="A1553" s="1" t="s">
        <v>2807</v>
      </c>
      <c r="B1553" t="s">
        <v>2808</v>
      </c>
      <c r="C1553" t="s">
        <v>34</v>
      </c>
      <c r="D1553" t="s">
        <v>35</v>
      </c>
      <c r="E1553">
        <v>1</v>
      </c>
      <c r="F1553" s="2">
        <v>178.89</v>
      </c>
      <c r="G1553" s="3">
        <v>437.89760000000001</v>
      </c>
      <c r="H1553" s="3">
        <v>1.7888999999999999</v>
      </c>
      <c r="I1553" s="3">
        <v>8.4078299999999988</v>
      </c>
      <c r="J1553" s="3">
        <v>189.08672999999999</v>
      </c>
      <c r="K1553" s="4">
        <v>0.35000000000000003</v>
      </c>
      <c r="L1553" s="73">
        <v>343.26514061538461</v>
      </c>
    </row>
    <row r="1554" spans="1:12" x14ac:dyDescent="0.35">
      <c r="A1554" s="1" t="s">
        <v>2809</v>
      </c>
      <c r="B1554" t="s">
        <v>2810</v>
      </c>
      <c r="C1554" t="s">
        <v>34</v>
      </c>
      <c r="D1554" t="s">
        <v>35</v>
      </c>
      <c r="E1554">
        <v>1</v>
      </c>
      <c r="F1554" s="2">
        <v>408.98</v>
      </c>
      <c r="G1554" s="3">
        <v>1064</v>
      </c>
      <c r="H1554" s="3">
        <v>4.0898000000000003</v>
      </c>
      <c r="I1554" s="3">
        <v>19.222060000000003</v>
      </c>
      <c r="J1554" s="3">
        <v>432.29186000000004</v>
      </c>
      <c r="K1554" s="4">
        <v>0.35000000000000003</v>
      </c>
      <c r="L1554" s="73">
        <v>784.77599200000009</v>
      </c>
    </row>
    <row r="1555" spans="1:12" x14ac:dyDescent="0.35">
      <c r="A1555" s="1" t="s">
        <v>2811</v>
      </c>
      <c r="B1555" t="s">
        <v>2812</v>
      </c>
      <c r="C1555" t="s">
        <v>34</v>
      </c>
      <c r="D1555" t="s">
        <v>35</v>
      </c>
      <c r="E1555">
        <v>1</v>
      </c>
      <c r="F1555" s="2">
        <v>591.85</v>
      </c>
      <c r="G1555" s="3">
        <v>1448.7536</v>
      </c>
      <c r="H1555" s="3">
        <v>5.9185000000000008</v>
      </c>
      <c r="I1555" s="3">
        <v>27.816950000000002</v>
      </c>
      <c r="J1555" s="3">
        <v>625.58545000000004</v>
      </c>
      <c r="K1555" s="4">
        <v>0.35</v>
      </c>
      <c r="L1555" s="73">
        <v>1135.6782015384615</v>
      </c>
    </row>
    <row r="1556" spans="1:12" x14ac:dyDescent="0.35">
      <c r="A1556" s="1" t="s">
        <v>2813</v>
      </c>
      <c r="B1556" t="s">
        <v>2814</v>
      </c>
      <c r="C1556" t="s">
        <v>34</v>
      </c>
      <c r="D1556" t="s">
        <v>35</v>
      </c>
      <c r="E1556">
        <v>1</v>
      </c>
      <c r="F1556" s="2">
        <v>79.8</v>
      </c>
      <c r="G1556" s="3">
        <v>195.33920000000001</v>
      </c>
      <c r="H1556" s="3">
        <v>0.79800000000000004</v>
      </c>
      <c r="I1556" s="3">
        <v>3.7505999999999999</v>
      </c>
      <c r="J1556" s="3">
        <v>84.348600000000005</v>
      </c>
      <c r="K1556" s="4">
        <v>0.35</v>
      </c>
      <c r="L1556" s="73">
        <v>153.12515076923077</v>
      </c>
    </row>
    <row r="1557" spans="1:12" x14ac:dyDescent="0.35">
      <c r="A1557" s="1" t="s">
        <v>2815</v>
      </c>
      <c r="B1557" t="s">
        <v>2816</v>
      </c>
      <c r="C1557" t="s">
        <v>34</v>
      </c>
      <c r="D1557" t="s">
        <v>35</v>
      </c>
      <c r="E1557">
        <v>1</v>
      </c>
      <c r="F1557" s="2">
        <v>212.8</v>
      </c>
      <c r="G1557" s="3">
        <v>520.9008</v>
      </c>
      <c r="H1557" s="3">
        <v>2.1280000000000001</v>
      </c>
      <c r="I1557" s="3">
        <v>10.0016</v>
      </c>
      <c r="J1557" s="3">
        <v>224.92959999999999</v>
      </c>
      <c r="K1557" s="4">
        <v>0.35000000000000003</v>
      </c>
      <c r="L1557" s="73">
        <v>408.33373538461535</v>
      </c>
    </row>
    <row r="1558" spans="1:12" x14ac:dyDescent="0.35">
      <c r="A1558" s="1" t="s">
        <v>2817</v>
      </c>
      <c r="B1558" t="s">
        <v>2818</v>
      </c>
      <c r="C1558" t="s">
        <v>34</v>
      </c>
      <c r="D1558" t="s">
        <v>35</v>
      </c>
      <c r="E1558">
        <v>1</v>
      </c>
      <c r="F1558" s="2">
        <v>15.96</v>
      </c>
      <c r="G1558" s="3">
        <v>39.065600000000003</v>
      </c>
      <c r="H1558" s="3">
        <v>0.15960000000000002</v>
      </c>
      <c r="I1558" s="3">
        <v>0.75012000000000001</v>
      </c>
      <c r="J1558" s="3">
        <v>16.869720000000001</v>
      </c>
      <c r="K1558" s="4">
        <v>0.35000000000000003</v>
      </c>
      <c r="L1558" s="73">
        <v>30.625030153846154</v>
      </c>
    </row>
    <row r="1559" spans="1:12" x14ac:dyDescent="0.35">
      <c r="A1559" s="1" t="s">
        <v>2819</v>
      </c>
      <c r="B1559" t="s">
        <v>2820</v>
      </c>
      <c r="C1559" t="s">
        <v>34</v>
      </c>
      <c r="D1559" t="s">
        <v>35</v>
      </c>
      <c r="E1559">
        <v>1</v>
      </c>
      <c r="F1559" s="2">
        <v>16.63</v>
      </c>
      <c r="G1559" s="3">
        <v>40.712000000000003</v>
      </c>
      <c r="H1559" s="3">
        <v>0.1663</v>
      </c>
      <c r="I1559" s="3">
        <v>0.78160999999999992</v>
      </c>
      <c r="J1559" s="3">
        <v>17.577909999999999</v>
      </c>
      <c r="K1559" s="4">
        <v>0.35</v>
      </c>
      <c r="L1559" s="73">
        <v>31.91066738461538</v>
      </c>
    </row>
    <row r="1560" spans="1:12" x14ac:dyDescent="0.35">
      <c r="A1560" s="1" t="s">
        <v>2821</v>
      </c>
      <c r="B1560" t="s">
        <v>2822</v>
      </c>
      <c r="C1560" t="s">
        <v>34</v>
      </c>
      <c r="D1560" t="s">
        <v>35</v>
      </c>
      <c r="E1560">
        <v>1</v>
      </c>
      <c r="F1560" s="2">
        <v>218.79</v>
      </c>
      <c r="G1560" s="3">
        <v>636.16</v>
      </c>
      <c r="H1560" s="3">
        <v>2.1879</v>
      </c>
      <c r="I1560" s="3">
        <v>10.28313</v>
      </c>
      <c r="J1560" s="3">
        <v>231.26103000000001</v>
      </c>
      <c r="K1560" s="4">
        <v>0.35</v>
      </c>
      <c r="L1560" s="73">
        <v>419.82771600000001</v>
      </c>
    </row>
    <row r="1561" spans="1:12" x14ac:dyDescent="0.35">
      <c r="A1561" s="1" t="s">
        <v>2823</v>
      </c>
      <c r="B1561" t="s">
        <v>2824</v>
      </c>
      <c r="C1561" t="s">
        <v>34</v>
      </c>
      <c r="D1561" t="s">
        <v>35</v>
      </c>
      <c r="E1561">
        <v>1</v>
      </c>
      <c r="F1561" s="2">
        <v>2759.09</v>
      </c>
      <c r="G1561" s="3">
        <v>6753.8015999999998</v>
      </c>
      <c r="H1561" s="3">
        <v>27.590900000000001</v>
      </c>
      <c r="I1561" s="3">
        <v>129.67723000000001</v>
      </c>
      <c r="J1561" s="3">
        <v>2916.3581300000005</v>
      </c>
      <c r="K1561" s="4">
        <v>0.35000000000000003</v>
      </c>
      <c r="L1561" s="73">
        <v>5294.311682153847</v>
      </c>
    </row>
    <row r="1562" spans="1:12" x14ac:dyDescent="0.35">
      <c r="A1562" s="1" t="s">
        <v>2825</v>
      </c>
      <c r="B1562" t="s">
        <v>2826</v>
      </c>
      <c r="C1562" t="s">
        <v>34</v>
      </c>
      <c r="D1562" t="s">
        <v>35</v>
      </c>
      <c r="E1562">
        <v>1</v>
      </c>
      <c r="F1562" s="2">
        <v>398.34</v>
      </c>
      <c r="G1562" s="3">
        <v>975.072</v>
      </c>
      <c r="H1562" s="3">
        <v>3.9834000000000001</v>
      </c>
      <c r="I1562" s="3">
        <v>18.721979999999999</v>
      </c>
      <c r="J1562" s="3">
        <v>421.04537999999997</v>
      </c>
      <c r="K1562" s="4">
        <v>0.35</v>
      </c>
      <c r="L1562" s="73">
        <v>764.35930523076911</v>
      </c>
    </row>
    <row r="1563" spans="1:12" x14ac:dyDescent="0.35">
      <c r="A1563" s="1" t="s">
        <v>2827</v>
      </c>
      <c r="B1563" t="s">
        <v>2828</v>
      </c>
      <c r="C1563" t="s">
        <v>34</v>
      </c>
      <c r="D1563" t="s">
        <v>35</v>
      </c>
      <c r="E1563">
        <v>1</v>
      </c>
      <c r="F1563" s="2">
        <v>265.33999999999997</v>
      </c>
      <c r="G1563" s="3">
        <v>649.5104</v>
      </c>
      <c r="H1563" s="3">
        <v>2.6534</v>
      </c>
      <c r="I1563" s="3">
        <v>12.470979999999999</v>
      </c>
      <c r="J1563" s="3">
        <v>280.46437999999995</v>
      </c>
      <c r="K1563" s="4">
        <v>0.35</v>
      </c>
      <c r="L1563" s="73">
        <v>509.1507206153845</v>
      </c>
    </row>
    <row r="1564" spans="1:12" x14ac:dyDescent="0.35">
      <c r="A1564" s="1" t="s">
        <v>2829</v>
      </c>
      <c r="B1564" t="s">
        <v>2830</v>
      </c>
      <c r="C1564" t="s">
        <v>34</v>
      </c>
      <c r="D1564" t="s">
        <v>35</v>
      </c>
      <c r="E1564">
        <v>1</v>
      </c>
      <c r="F1564" s="2">
        <v>1994.34</v>
      </c>
      <c r="G1564" s="3">
        <v>4881.8112000000001</v>
      </c>
      <c r="H1564" s="3">
        <v>19.9434</v>
      </c>
      <c r="I1564" s="3">
        <v>93.733980000000003</v>
      </c>
      <c r="J1564" s="3">
        <v>2108.0173800000002</v>
      </c>
      <c r="K1564" s="4">
        <v>0.35</v>
      </c>
      <c r="L1564" s="73">
        <v>3826.8623206153852</v>
      </c>
    </row>
    <row r="1565" spans="1:12" x14ac:dyDescent="0.35">
      <c r="A1565" s="1">
        <v>1007034210</v>
      </c>
      <c r="B1565" t="s">
        <v>2831</v>
      </c>
      <c r="C1565" t="s">
        <v>13</v>
      </c>
      <c r="D1565" t="s">
        <v>14</v>
      </c>
      <c r="E1565">
        <v>1</v>
      </c>
      <c r="F1565" s="2">
        <v>402</v>
      </c>
      <c r="G1565" s="3">
        <v>829</v>
      </c>
      <c r="H1565" s="3">
        <v>4.0200000000000005</v>
      </c>
      <c r="I1565" s="3">
        <v>18.893999999999998</v>
      </c>
      <c r="J1565" s="3">
        <v>424.91399999999999</v>
      </c>
      <c r="K1565" s="4">
        <v>0.35</v>
      </c>
      <c r="L1565" s="73">
        <v>771.38233846153844</v>
      </c>
    </row>
    <row r="1566" spans="1:12" x14ac:dyDescent="0.35">
      <c r="A1566" s="1">
        <v>1007042000</v>
      </c>
      <c r="B1566" t="s">
        <v>2832</v>
      </c>
      <c r="C1566" t="s">
        <v>13</v>
      </c>
      <c r="D1566" t="s">
        <v>14</v>
      </c>
      <c r="E1566">
        <v>1</v>
      </c>
      <c r="F1566" s="2">
        <v>673.2</v>
      </c>
      <c r="G1566" s="3">
        <v>1389</v>
      </c>
      <c r="H1566" s="3">
        <v>6.7320000000000002</v>
      </c>
      <c r="I1566" s="3">
        <v>31.640400000000003</v>
      </c>
      <c r="J1566" s="3">
        <v>711.57240000000002</v>
      </c>
      <c r="K1566" s="4">
        <v>0.34999999999999992</v>
      </c>
      <c r="L1566" s="73">
        <v>1291.7775876923076</v>
      </c>
    </row>
    <row r="1567" spans="1:12" x14ac:dyDescent="0.35">
      <c r="A1567" s="1" t="s">
        <v>2833</v>
      </c>
      <c r="B1567" t="s">
        <v>2834</v>
      </c>
      <c r="C1567" t="s">
        <v>34</v>
      </c>
      <c r="D1567" t="s">
        <v>35</v>
      </c>
      <c r="E1567">
        <v>1</v>
      </c>
      <c r="F1567" s="2">
        <v>1482.88</v>
      </c>
      <c r="G1567" s="3">
        <v>3629.8416000000002</v>
      </c>
      <c r="H1567" s="3">
        <v>14.828800000000001</v>
      </c>
      <c r="I1567" s="3">
        <v>69.695360000000008</v>
      </c>
      <c r="J1567" s="3">
        <v>1567.40416</v>
      </c>
      <c r="K1567" s="4">
        <v>0.35</v>
      </c>
      <c r="L1567" s="73">
        <v>2845.4413981538464</v>
      </c>
    </row>
    <row r="1568" spans="1:12" x14ac:dyDescent="0.35">
      <c r="A1568" s="1" t="s">
        <v>2835</v>
      </c>
      <c r="B1568" t="s">
        <v>2834</v>
      </c>
      <c r="C1568" t="s">
        <v>34</v>
      </c>
      <c r="D1568" t="s">
        <v>35</v>
      </c>
      <c r="E1568">
        <v>1</v>
      </c>
      <c r="F1568" s="2">
        <v>1482.88</v>
      </c>
      <c r="G1568" s="3">
        <v>3629.8416000000002</v>
      </c>
      <c r="H1568" s="3">
        <v>14.828800000000001</v>
      </c>
      <c r="I1568" s="3">
        <v>69.695360000000008</v>
      </c>
      <c r="J1568" s="3">
        <v>1567.40416</v>
      </c>
      <c r="K1568" s="4">
        <v>0.35</v>
      </c>
      <c r="L1568" s="73">
        <v>2845.4413981538464</v>
      </c>
    </row>
    <row r="1569" spans="1:12" x14ac:dyDescent="0.35">
      <c r="A1569" s="1">
        <v>1053001</v>
      </c>
      <c r="B1569" t="s">
        <v>2836</v>
      </c>
      <c r="C1569" t="s">
        <v>34</v>
      </c>
      <c r="D1569" t="s">
        <v>35</v>
      </c>
      <c r="E1569">
        <v>1</v>
      </c>
      <c r="F1569" s="2">
        <v>1.73</v>
      </c>
      <c r="G1569" s="3">
        <v>6.46</v>
      </c>
      <c r="H1569" s="3">
        <v>1.7299999999999999E-2</v>
      </c>
      <c r="I1569" s="3">
        <v>8.1309999999999993E-2</v>
      </c>
      <c r="J1569" s="3">
        <v>1.8286100000000001</v>
      </c>
      <c r="K1569" s="4">
        <v>0.35</v>
      </c>
      <c r="L1569" s="73">
        <v>3.3196304615384618</v>
      </c>
    </row>
    <row r="1570" spans="1:12" x14ac:dyDescent="0.35">
      <c r="A1570" s="1">
        <v>19016</v>
      </c>
      <c r="B1570" t="s">
        <v>2837</v>
      </c>
      <c r="C1570" t="s">
        <v>34</v>
      </c>
      <c r="D1570" t="s">
        <v>35</v>
      </c>
      <c r="E1570">
        <v>1</v>
      </c>
      <c r="F1570" s="2">
        <v>4</v>
      </c>
      <c r="G1570" s="3">
        <v>6.72</v>
      </c>
      <c r="H1570" s="3">
        <v>0.04</v>
      </c>
      <c r="I1570" s="3">
        <v>0.188</v>
      </c>
      <c r="J1570" s="3">
        <v>4.2279999999999998</v>
      </c>
      <c r="K1570" s="4">
        <v>0.35</v>
      </c>
      <c r="L1570" s="73">
        <v>7.6754461538461536</v>
      </c>
    </row>
    <row r="1571" spans="1:12" x14ac:dyDescent="0.35">
      <c r="A1571" s="1" t="s">
        <v>2838</v>
      </c>
      <c r="B1571" t="s">
        <v>2839</v>
      </c>
      <c r="C1571" t="s">
        <v>1467</v>
      </c>
      <c r="D1571" t="s">
        <v>1468</v>
      </c>
      <c r="E1571">
        <v>1</v>
      </c>
      <c r="F1571" s="2">
        <v>16.02</v>
      </c>
      <c r="G1571" s="3">
        <v>34</v>
      </c>
      <c r="H1571" s="3">
        <v>0.16020000000000001</v>
      </c>
      <c r="I1571" s="3">
        <v>0.75293999999999994</v>
      </c>
      <c r="J1571" s="3">
        <v>16.933139999999998</v>
      </c>
      <c r="K1571" s="4">
        <v>0.35</v>
      </c>
      <c r="L1571" s="73">
        <v>30.740161846153839</v>
      </c>
    </row>
    <row r="1572" spans="1:12" x14ac:dyDescent="0.35">
      <c r="A1572" s="1" t="s">
        <v>2840</v>
      </c>
      <c r="B1572" t="s">
        <v>2841</v>
      </c>
      <c r="C1572" t="s">
        <v>1441</v>
      </c>
      <c r="D1572" t="s">
        <v>1442</v>
      </c>
      <c r="E1572">
        <v>1</v>
      </c>
      <c r="F1572" s="2">
        <v>70</v>
      </c>
      <c r="G1572" s="3">
        <v>171.34880000000001</v>
      </c>
      <c r="H1572" s="3">
        <v>0.70000000000000007</v>
      </c>
      <c r="I1572" s="3">
        <v>3.29</v>
      </c>
      <c r="J1572" s="3">
        <v>73.990000000000009</v>
      </c>
      <c r="K1572" s="4">
        <v>0.34999999999999992</v>
      </c>
      <c r="L1572" s="73">
        <v>134.32030769230769</v>
      </c>
    </row>
    <row r="1573" spans="1:12" x14ac:dyDescent="0.35">
      <c r="A1573" s="1" t="s">
        <v>2842</v>
      </c>
      <c r="B1573" t="s">
        <v>2843</v>
      </c>
      <c r="C1573" t="s">
        <v>1441</v>
      </c>
      <c r="D1573" t="s">
        <v>1442</v>
      </c>
      <c r="E1573">
        <v>1</v>
      </c>
      <c r="F1573" s="2">
        <v>180</v>
      </c>
      <c r="G1573" s="3">
        <v>440.608</v>
      </c>
      <c r="H1573" s="3">
        <v>1.8</v>
      </c>
      <c r="I1573" s="3">
        <v>8.4600000000000009</v>
      </c>
      <c r="J1573" s="3">
        <v>190.26000000000002</v>
      </c>
      <c r="K1573" s="4">
        <v>0.35000000000000003</v>
      </c>
      <c r="L1573" s="73">
        <v>345.395076923077</v>
      </c>
    </row>
    <row r="1574" spans="1:12" x14ac:dyDescent="0.35">
      <c r="A1574" s="1" t="s">
        <v>2844</v>
      </c>
      <c r="B1574" t="s">
        <v>2845</v>
      </c>
      <c r="C1574" t="s">
        <v>363</v>
      </c>
      <c r="D1574" t="s">
        <v>364</v>
      </c>
      <c r="E1574">
        <v>1</v>
      </c>
      <c r="F1574" s="2">
        <v>464.01</v>
      </c>
      <c r="G1574" s="3">
        <v>1135.8144</v>
      </c>
      <c r="H1574" s="3">
        <v>4.6401000000000003</v>
      </c>
      <c r="I1574" s="3">
        <v>21.80847</v>
      </c>
      <c r="J1574" s="3">
        <v>490.45857000000001</v>
      </c>
      <c r="K1574" s="4">
        <v>0.35</v>
      </c>
      <c r="L1574" s="73">
        <v>890.37094246153845</v>
      </c>
    </row>
    <row r="1575" spans="1:12" x14ac:dyDescent="0.35">
      <c r="A1575" s="1" t="s">
        <v>2846</v>
      </c>
      <c r="B1575" t="s">
        <v>2847</v>
      </c>
      <c r="C1575" t="s">
        <v>1441</v>
      </c>
      <c r="D1575" t="s">
        <v>1442</v>
      </c>
      <c r="E1575">
        <v>1</v>
      </c>
      <c r="F1575" s="2">
        <v>50</v>
      </c>
      <c r="G1575" s="3">
        <v>122.39360000000001</v>
      </c>
      <c r="H1575" s="3">
        <v>0.5</v>
      </c>
      <c r="I1575" s="3">
        <v>2.35</v>
      </c>
      <c r="J1575" s="3">
        <v>52.85</v>
      </c>
      <c r="K1575" s="4">
        <v>0.35</v>
      </c>
      <c r="L1575" s="73">
        <v>95.943076923076916</v>
      </c>
    </row>
    <row r="1576" spans="1:12" x14ac:dyDescent="0.35">
      <c r="A1576" s="1" t="s">
        <v>2848</v>
      </c>
      <c r="B1576" t="s">
        <v>2849</v>
      </c>
      <c r="C1576" t="s">
        <v>46</v>
      </c>
      <c r="D1576" t="s">
        <v>47</v>
      </c>
      <c r="E1576">
        <v>1</v>
      </c>
      <c r="F1576" s="2">
        <v>1</v>
      </c>
      <c r="G1576" s="3">
        <v>3.34</v>
      </c>
      <c r="H1576" s="3">
        <v>0.01</v>
      </c>
      <c r="I1576" s="3">
        <v>4.7E-2</v>
      </c>
      <c r="J1576" s="3">
        <v>1.0569999999999999</v>
      </c>
      <c r="K1576" s="4">
        <v>0.35</v>
      </c>
      <c r="L1576" s="73">
        <v>1.9188615384615384</v>
      </c>
    </row>
    <row r="1577" spans="1:12" x14ac:dyDescent="0.35">
      <c r="A1577" s="1">
        <v>1190110100</v>
      </c>
      <c r="B1577" t="s">
        <v>2850</v>
      </c>
      <c r="C1577" t="s">
        <v>13</v>
      </c>
      <c r="D1577" t="s">
        <v>14</v>
      </c>
      <c r="E1577">
        <v>1</v>
      </c>
      <c r="F1577" s="2">
        <v>2869.2</v>
      </c>
      <c r="G1577" s="3">
        <v>5916</v>
      </c>
      <c r="H1577" s="3">
        <v>28.692</v>
      </c>
      <c r="I1577" s="3">
        <v>134.85239999999999</v>
      </c>
      <c r="J1577" s="3">
        <v>3032.7443999999996</v>
      </c>
      <c r="K1577" s="4">
        <v>0.35</v>
      </c>
      <c r="L1577" s="73">
        <v>5505.5975261538451</v>
      </c>
    </row>
    <row r="1578" spans="1:12" x14ac:dyDescent="0.35">
      <c r="A1578" s="1">
        <v>1190110180</v>
      </c>
      <c r="B1578" t="s">
        <v>2851</v>
      </c>
      <c r="C1578" t="s">
        <v>13</v>
      </c>
      <c r="D1578" t="s">
        <v>14</v>
      </c>
      <c r="E1578">
        <v>1</v>
      </c>
      <c r="F1578" s="2">
        <v>667.2</v>
      </c>
      <c r="G1578" s="3">
        <v>1376</v>
      </c>
      <c r="H1578" s="3">
        <v>6.6720000000000006</v>
      </c>
      <c r="I1578" s="3">
        <v>31.358400000000003</v>
      </c>
      <c r="J1578" s="3">
        <v>705.23040000000003</v>
      </c>
      <c r="K1578" s="4">
        <v>0.35000000000000003</v>
      </c>
      <c r="L1578" s="73">
        <v>1280.2644184615385</v>
      </c>
    </row>
    <row r="1579" spans="1:12" x14ac:dyDescent="0.35">
      <c r="A1579" s="1">
        <v>163</v>
      </c>
      <c r="B1579" t="s">
        <v>2852</v>
      </c>
      <c r="C1579" t="s">
        <v>34</v>
      </c>
      <c r="D1579" t="s">
        <v>35</v>
      </c>
      <c r="E1579">
        <v>1</v>
      </c>
      <c r="F1579" s="2">
        <v>431.12</v>
      </c>
      <c r="G1579" s="3">
        <v>971</v>
      </c>
      <c r="H1579" s="3">
        <v>4.3112000000000004</v>
      </c>
      <c r="I1579" s="3">
        <v>20.262640000000001</v>
      </c>
      <c r="J1579" s="3">
        <v>455.69383999999997</v>
      </c>
      <c r="K1579" s="4">
        <v>0.35</v>
      </c>
      <c r="L1579" s="73">
        <v>827.25958646153833</v>
      </c>
    </row>
    <row r="1580" spans="1:12" x14ac:dyDescent="0.35">
      <c r="A1580" s="1" t="s">
        <v>2853</v>
      </c>
      <c r="B1580" t="s">
        <v>2854</v>
      </c>
      <c r="C1580" t="s">
        <v>26</v>
      </c>
      <c r="D1580" t="s">
        <v>27</v>
      </c>
      <c r="E1580">
        <v>1</v>
      </c>
      <c r="F1580" s="2">
        <v>2.2200000000000002</v>
      </c>
      <c r="G1580" s="3">
        <v>5.4320000000000004</v>
      </c>
      <c r="H1580" s="3">
        <v>2.2200000000000001E-2</v>
      </c>
      <c r="I1580" s="3">
        <v>0.10434000000000002</v>
      </c>
      <c r="J1580" s="3">
        <v>2.3465400000000005</v>
      </c>
      <c r="K1580" s="4">
        <v>0.35000000000000003</v>
      </c>
      <c r="L1580" s="73">
        <v>4.2598726153846167</v>
      </c>
    </row>
    <row r="1581" spans="1:12" x14ac:dyDescent="0.35">
      <c r="A1581" s="1">
        <v>1505</v>
      </c>
      <c r="B1581" t="s">
        <v>2855</v>
      </c>
      <c r="C1581" t="s">
        <v>1467</v>
      </c>
      <c r="D1581" t="s">
        <v>1468</v>
      </c>
      <c r="E1581">
        <v>1</v>
      </c>
      <c r="F1581" s="2">
        <v>19.350000000000001</v>
      </c>
      <c r="G1581" s="3">
        <v>40</v>
      </c>
      <c r="H1581" s="3">
        <v>0.19350000000000001</v>
      </c>
      <c r="I1581" s="3">
        <v>0.90945000000000009</v>
      </c>
      <c r="J1581" s="3">
        <v>20.452950000000001</v>
      </c>
      <c r="K1581" s="4">
        <v>0.34999999999999992</v>
      </c>
      <c r="L1581" s="73">
        <v>37.129970769230766</v>
      </c>
    </row>
    <row r="1582" spans="1:12" x14ac:dyDescent="0.35">
      <c r="A1582" s="1" t="s">
        <v>2856</v>
      </c>
      <c r="B1582" t="s">
        <v>2857</v>
      </c>
      <c r="C1582" t="s">
        <v>363</v>
      </c>
      <c r="D1582" t="s">
        <v>364</v>
      </c>
      <c r="E1582">
        <v>1</v>
      </c>
      <c r="F1582" s="2">
        <v>3.22</v>
      </c>
      <c r="G1582" s="3">
        <v>12.0288</v>
      </c>
      <c r="H1582" s="3">
        <v>3.2199999999999999E-2</v>
      </c>
      <c r="I1582" s="3">
        <v>0.15134</v>
      </c>
      <c r="J1582" s="3">
        <v>3.40354</v>
      </c>
      <c r="K1582" s="4">
        <v>0.35</v>
      </c>
      <c r="L1582" s="73">
        <v>6.178734153846154</v>
      </c>
    </row>
    <row r="1583" spans="1:12" x14ac:dyDescent="0.35">
      <c r="A1583" s="1" t="s">
        <v>2858</v>
      </c>
      <c r="B1583" t="s">
        <v>2859</v>
      </c>
      <c r="C1583" t="s">
        <v>46</v>
      </c>
      <c r="D1583" t="s">
        <v>47</v>
      </c>
      <c r="E1583">
        <v>1</v>
      </c>
      <c r="F1583" s="2">
        <v>0.31309999999999999</v>
      </c>
      <c r="G1583" s="3">
        <v>1</v>
      </c>
      <c r="H1583" s="3">
        <v>3.1310000000000001E-3</v>
      </c>
      <c r="I1583" s="3">
        <v>1.47157E-2</v>
      </c>
      <c r="J1583" s="3">
        <v>0.33094669999999998</v>
      </c>
      <c r="K1583" s="4">
        <v>0.35000000000000003</v>
      </c>
      <c r="L1583" s="73">
        <v>0.6007955476923077</v>
      </c>
    </row>
    <row r="1584" spans="1:12" x14ac:dyDescent="0.35">
      <c r="A1584" s="1" t="s">
        <v>2860</v>
      </c>
      <c r="B1584" t="s">
        <v>2861</v>
      </c>
      <c r="C1584" t="s">
        <v>46</v>
      </c>
      <c r="D1584" t="s">
        <v>47</v>
      </c>
      <c r="E1584">
        <v>1</v>
      </c>
      <c r="F1584" s="2">
        <v>1.4695</v>
      </c>
      <c r="G1584" s="3">
        <v>4</v>
      </c>
      <c r="H1584" s="3">
        <v>1.4695E-2</v>
      </c>
      <c r="I1584" s="3">
        <v>6.9066500000000003E-2</v>
      </c>
      <c r="J1584" s="3">
        <v>1.5532614999999999</v>
      </c>
      <c r="K1584" s="4">
        <v>0.35</v>
      </c>
      <c r="L1584" s="73">
        <v>2.8197670307692304</v>
      </c>
    </row>
    <row r="1585" spans="1:12" x14ac:dyDescent="0.35">
      <c r="A1585" s="1" t="s">
        <v>2862</v>
      </c>
      <c r="B1585" t="s">
        <v>2863</v>
      </c>
      <c r="C1585" t="s">
        <v>13</v>
      </c>
      <c r="D1585" t="s">
        <v>14</v>
      </c>
      <c r="E1585">
        <v>1</v>
      </c>
      <c r="F1585" s="2">
        <v>3.73</v>
      </c>
      <c r="G1585" s="3">
        <v>9.1280000000000001</v>
      </c>
      <c r="H1585" s="3">
        <v>3.73E-2</v>
      </c>
      <c r="I1585" s="3">
        <v>0.17530999999999999</v>
      </c>
      <c r="J1585" s="3">
        <v>3.9426100000000002</v>
      </c>
      <c r="K1585" s="4">
        <v>0.35</v>
      </c>
      <c r="L1585" s="73">
        <v>7.1573535384615381</v>
      </c>
    </row>
    <row r="1586" spans="1:12" x14ac:dyDescent="0.35">
      <c r="A1586" s="1" t="s">
        <v>2864</v>
      </c>
      <c r="B1586" t="s">
        <v>2863</v>
      </c>
      <c r="C1586" t="s">
        <v>13</v>
      </c>
      <c r="D1586" t="s">
        <v>14</v>
      </c>
      <c r="E1586">
        <v>1</v>
      </c>
      <c r="F1586" s="2">
        <v>3.73</v>
      </c>
      <c r="G1586" s="3">
        <v>9.1280000000000001</v>
      </c>
      <c r="H1586" s="3">
        <v>3.73E-2</v>
      </c>
      <c r="I1586" s="3">
        <v>0.17530999999999999</v>
      </c>
      <c r="J1586" s="3">
        <v>3.9426100000000002</v>
      </c>
      <c r="K1586" s="4">
        <v>0.35</v>
      </c>
      <c r="L1586" s="73">
        <v>7.1573535384615381</v>
      </c>
    </row>
    <row r="1587" spans="1:12" x14ac:dyDescent="0.35">
      <c r="A1587" s="1" t="s">
        <v>2865</v>
      </c>
      <c r="B1587" t="s">
        <v>2866</v>
      </c>
      <c r="C1587" t="s">
        <v>363</v>
      </c>
      <c r="D1587" t="s">
        <v>364</v>
      </c>
      <c r="E1587">
        <v>1</v>
      </c>
      <c r="F1587" s="2">
        <v>3.38</v>
      </c>
      <c r="G1587" s="3">
        <v>6.86</v>
      </c>
      <c r="H1587" s="3">
        <v>3.3799999999999997E-2</v>
      </c>
      <c r="I1587" s="3">
        <v>0.15886</v>
      </c>
      <c r="J1587" s="3">
        <v>3.5726599999999999</v>
      </c>
      <c r="K1587" s="4">
        <v>0.35</v>
      </c>
      <c r="L1587" s="73">
        <v>6.4857519999999997</v>
      </c>
    </row>
    <row r="1588" spans="1:12" x14ac:dyDescent="0.35">
      <c r="A1588" s="1">
        <v>1002000100</v>
      </c>
      <c r="B1588" t="s">
        <v>2867</v>
      </c>
      <c r="C1588" t="s">
        <v>13</v>
      </c>
      <c r="D1588" t="s">
        <v>14</v>
      </c>
      <c r="E1588">
        <v>1</v>
      </c>
      <c r="F1588" s="2">
        <v>1178.4000000000001</v>
      </c>
      <c r="G1588" s="3">
        <v>2430</v>
      </c>
      <c r="H1588" s="3">
        <v>11.784000000000001</v>
      </c>
      <c r="I1588" s="3">
        <v>55.384800000000006</v>
      </c>
      <c r="J1588" s="3">
        <v>1245.5688000000002</v>
      </c>
      <c r="K1588" s="4">
        <v>0.35</v>
      </c>
      <c r="L1588" s="73">
        <v>2261.1864369230771</v>
      </c>
    </row>
    <row r="1589" spans="1:12" x14ac:dyDescent="0.35">
      <c r="A1589" s="1">
        <v>1008098600</v>
      </c>
      <c r="B1589" t="s">
        <v>2868</v>
      </c>
      <c r="C1589" t="s">
        <v>13</v>
      </c>
      <c r="D1589" t="s">
        <v>14</v>
      </c>
      <c r="E1589">
        <v>1</v>
      </c>
      <c r="F1589" s="2">
        <v>159</v>
      </c>
      <c r="G1589" s="3">
        <v>328</v>
      </c>
      <c r="H1589" s="3">
        <v>1.59</v>
      </c>
      <c r="I1589" s="3">
        <v>7.4729999999999999</v>
      </c>
      <c r="J1589" s="3">
        <v>168.06300000000002</v>
      </c>
      <c r="K1589" s="4">
        <v>0.34999999999999992</v>
      </c>
      <c r="L1589" s="73">
        <v>305.09898461538461</v>
      </c>
    </row>
    <row r="1590" spans="1:12" x14ac:dyDescent="0.35">
      <c r="A1590" s="1">
        <v>1008113120</v>
      </c>
      <c r="B1590" t="s">
        <v>2869</v>
      </c>
      <c r="C1590" t="s">
        <v>13</v>
      </c>
      <c r="D1590" t="s">
        <v>14</v>
      </c>
      <c r="E1590">
        <v>1</v>
      </c>
      <c r="F1590" s="2">
        <v>1057.8</v>
      </c>
      <c r="G1590" s="3">
        <v>2182</v>
      </c>
      <c r="H1590" s="3">
        <v>10.577999999999999</v>
      </c>
      <c r="I1590" s="3">
        <v>49.7166</v>
      </c>
      <c r="J1590" s="3">
        <v>1118.0945999999999</v>
      </c>
      <c r="K1590" s="4">
        <v>0.35</v>
      </c>
      <c r="L1590" s="73">
        <v>2029.7717353846151</v>
      </c>
    </row>
    <row r="1591" spans="1:12" x14ac:dyDescent="0.35">
      <c r="A1591" s="1">
        <v>1008114020</v>
      </c>
      <c r="B1591" t="s">
        <v>2870</v>
      </c>
      <c r="C1591" t="s">
        <v>13</v>
      </c>
      <c r="D1591" t="s">
        <v>14</v>
      </c>
      <c r="E1591">
        <v>1</v>
      </c>
      <c r="F1591" s="2">
        <v>490.2</v>
      </c>
      <c r="G1591" s="3">
        <v>1011</v>
      </c>
      <c r="H1591" s="3">
        <v>4.9020000000000001</v>
      </c>
      <c r="I1591" s="3">
        <v>23.039400000000001</v>
      </c>
      <c r="J1591" s="3">
        <v>518.14139999999998</v>
      </c>
      <c r="K1591" s="4">
        <v>0.35</v>
      </c>
      <c r="L1591" s="73">
        <v>940.62592615384608</v>
      </c>
    </row>
    <row r="1592" spans="1:12" x14ac:dyDescent="0.35">
      <c r="A1592" s="1">
        <v>1008115050</v>
      </c>
      <c r="B1592" t="s">
        <v>2871</v>
      </c>
      <c r="C1592" t="s">
        <v>13</v>
      </c>
      <c r="D1592" t="s">
        <v>14</v>
      </c>
      <c r="E1592">
        <v>1</v>
      </c>
      <c r="F1592" s="2">
        <v>1177.2</v>
      </c>
      <c r="G1592" s="3">
        <v>2881.5920000000001</v>
      </c>
      <c r="H1592" s="3">
        <v>11.772</v>
      </c>
      <c r="I1592" s="3">
        <v>55.328400000000002</v>
      </c>
      <c r="J1592" s="3">
        <v>1244.3004000000001</v>
      </c>
      <c r="K1592" s="4">
        <v>0.35000000000000003</v>
      </c>
      <c r="L1592" s="73">
        <v>2258.8838030769234</v>
      </c>
    </row>
    <row r="1593" spans="1:12" x14ac:dyDescent="0.35">
      <c r="A1593" s="1" t="s">
        <v>2872</v>
      </c>
      <c r="B1593" t="s">
        <v>2873</v>
      </c>
      <c r="C1593" t="s">
        <v>13</v>
      </c>
      <c r="D1593" t="s">
        <v>14</v>
      </c>
      <c r="E1593">
        <v>1</v>
      </c>
      <c r="F1593" s="2">
        <v>496.2</v>
      </c>
      <c r="G1593" s="3">
        <v>1214.6176</v>
      </c>
      <c r="H1593" s="3">
        <v>4.9619999999999997</v>
      </c>
      <c r="I1593" s="3">
        <v>23.321400000000001</v>
      </c>
      <c r="J1593" s="3">
        <v>524.48339999999996</v>
      </c>
      <c r="K1593" s="4">
        <v>0.35</v>
      </c>
      <c r="L1593" s="73">
        <v>952.1390953846153</v>
      </c>
    </row>
    <row r="1594" spans="1:12" x14ac:dyDescent="0.35">
      <c r="A1594" s="1">
        <v>1008123010</v>
      </c>
      <c r="B1594" t="s">
        <v>2874</v>
      </c>
      <c r="C1594" t="s">
        <v>13</v>
      </c>
      <c r="D1594" t="s">
        <v>14</v>
      </c>
      <c r="E1594">
        <v>1</v>
      </c>
      <c r="F1594" s="2">
        <v>2761.2</v>
      </c>
      <c r="G1594" s="3">
        <v>5694</v>
      </c>
      <c r="H1594" s="3">
        <v>27.611999999999998</v>
      </c>
      <c r="I1594" s="3">
        <v>129.7764</v>
      </c>
      <c r="J1594" s="3">
        <v>2918.5884000000001</v>
      </c>
      <c r="K1594" s="4">
        <v>0.35000000000000003</v>
      </c>
      <c r="L1594" s="73">
        <v>5298.3604800000003</v>
      </c>
    </row>
    <row r="1595" spans="1:12" x14ac:dyDescent="0.35">
      <c r="A1595" s="1">
        <v>1008123030</v>
      </c>
      <c r="B1595" t="s">
        <v>2875</v>
      </c>
      <c r="C1595" t="s">
        <v>13</v>
      </c>
      <c r="D1595" t="s">
        <v>14</v>
      </c>
      <c r="E1595">
        <v>1</v>
      </c>
      <c r="F1595" s="2">
        <v>2490.6</v>
      </c>
      <c r="G1595" s="3">
        <v>6096.5744000000004</v>
      </c>
      <c r="H1595" s="3">
        <v>24.905999999999999</v>
      </c>
      <c r="I1595" s="3">
        <v>117.0582</v>
      </c>
      <c r="J1595" s="3">
        <v>2632.5641999999998</v>
      </c>
      <c r="K1595" s="4">
        <v>0.35000000000000003</v>
      </c>
      <c r="L1595" s="73">
        <v>4779.116547692307</v>
      </c>
    </row>
    <row r="1596" spans="1:12" x14ac:dyDescent="0.35">
      <c r="A1596" s="1">
        <v>1008140020</v>
      </c>
      <c r="B1596" t="s">
        <v>2876</v>
      </c>
      <c r="C1596" t="s">
        <v>13</v>
      </c>
      <c r="D1596" t="s">
        <v>14</v>
      </c>
      <c r="E1596">
        <v>1</v>
      </c>
      <c r="F1596" s="2">
        <v>22.2</v>
      </c>
      <c r="G1596" s="3">
        <v>46</v>
      </c>
      <c r="H1596" s="3">
        <v>0.222</v>
      </c>
      <c r="I1596" s="3">
        <v>1.0433999999999999</v>
      </c>
      <c r="J1596" s="3">
        <v>23.465399999999999</v>
      </c>
      <c r="K1596" s="4">
        <v>0.35</v>
      </c>
      <c r="L1596" s="73">
        <v>42.598726153846151</v>
      </c>
    </row>
    <row r="1597" spans="1:12" x14ac:dyDescent="0.35">
      <c r="A1597" s="1">
        <v>1008140080</v>
      </c>
      <c r="B1597" t="s">
        <v>2877</v>
      </c>
      <c r="C1597" t="s">
        <v>13</v>
      </c>
      <c r="D1597" t="s">
        <v>14</v>
      </c>
      <c r="E1597">
        <v>1</v>
      </c>
      <c r="F1597" s="2">
        <v>165.6</v>
      </c>
      <c r="G1597" s="3">
        <v>342</v>
      </c>
      <c r="H1597" s="3">
        <v>1.6559999999999999</v>
      </c>
      <c r="I1597" s="3">
        <v>7.7831999999999999</v>
      </c>
      <c r="J1597" s="3">
        <v>175.03919999999999</v>
      </c>
      <c r="K1597" s="4">
        <v>0.35</v>
      </c>
      <c r="L1597" s="73">
        <v>317.76347076923076</v>
      </c>
    </row>
    <row r="1598" spans="1:12" x14ac:dyDescent="0.35">
      <c r="A1598" s="1">
        <v>1008315030</v>
      </c>
      <c r="B1598" t="s">
        <v>2878</v>
      </c>
      <c r="C1598" t="s">
        <v>13</v>
      </c>
      <c r="D1598" t="s">
        <v>14</v>
      </c>
      <c r="E1598">
        <v>1</v>
      </c>
      <c r="F1598" s="2">
        <v>1260.5999999999999</v>
      </c>
      <c r="G1598" s="3">
        <v>2600</v>
      </c>
      <c r="H1598" s="3">
        <v>12.606</v>
      </c>
      <c r="I1598" s="3">
        <v>59.248199999999997</v>
      </c>
      <c r="J1598" s="3">
        <v>1332.4541999999999</v>
      </c>
      <c r="K1598" s="4">
        <v>0.35000000000000003</v>
      </c>
      <c r="L1598" s="73">
        <v>2418.9168553846152</v>
      </c>
    </row>
    <row r="1599" spans="1:12" x14ac:dyDescent="0.35">
      <c r="A1599" s="1">
        <v>1008401000</v>
      </c>
      <c r="B1599" t="s">
        <v>2879</v>
      </c>
      <c r="C1599" t="s">
        <v>13</v>
      </c>
      <c r="D1599" t="s">
        <v>14</v>
      </c>
      <c r="E1599">
        <v>1</v>
      </c>
      <c r="F1599" s="2">
        <v>975.6</v>
      </c>
      <c r="G1599" s="3">
        <v>2012</v>
      </c>
      <c r="H1599" s="3">
        <v>9.7560000000000002</v>
      </c>
      <c r="I1599" s="3">
        <v>45.853200000000001</v>
      </c>
      <c r="J1599" s="3">
        <v>1031.2092</v>
      </c>
      <c r="K1599" s="4">
        <v>0.35</v>
      </c>
      <c r="L1599" s="73">
        <v>1872.0413169230769</v>
      </c>
    </row>
    <row r="1600" spans="1:12" x14ac:dyDescent="0.35">
      <c r="A1600" s="1">
        <v>1009296100</v>
      </c>
      <c r="B1600" t="s">
        <v>2880</v>
      </c>
      <c r="C1600" t="s">
        <v>13</v>
      </c>
      <c r="D1600" t="s">
        <v>14</v>
      </c>
      <c r="E1600">
        <v>1</v>
      </c>
      <c r="F1600" s="2">
        <v>64.2</v>
      </c>
      <c r="G1600" s="3">
        <v>157.1472</v>
      </c>
      <c r="H1600" s="3">
        <v>0.64200000000000002</v>
      </c>
      <c r="I1600" s="3">
        <v>3.0174000000000003</v>
      </c>
      <c r="J1600" s="3">
        <v>67.859399999999994</v>
      </c>
      <c r="K1600" s="4">
        <v>0.34999999999999992</v>
      </c>
      <c r="L1600" s="73">
        <v>123.19091076923075</v>
      </c>
    </row>
    <row r="1601" spans="1:12" x14ac:dyDescent="0.35">
      <c r="A1601" s="1">
        <v>1009641006</v>
      </c>
      <c r="B1601" t="s">
        <v>2881</v>
      </c>
      <c r="C1601" t="s">
        <v>13</v>
      </c>
      <c r="D1601" t="s">
        <v>14</v>
      </c>
      <c r="E1601">
        <v>1</v>
      </c>
      <c r="F1601" s="2">
        <v>1762.2</v>
      </c>
      <c r="G1601" s="3">
        <v>3634</v>
      </c>
      <c r="H1601" s="3">
        <v>17.622</v>
      </c>
      <c r="I1601" s="3">
        <v>82.823400000000007</v>
      </c>
      <c r="J1601" s="3">
        <v>1862.6454000000001</v>
      </c>
      <c r="K1601" s="4">
        <v>0.35</v>
      </c>
      <c r="L1601" s="73">
        <v>3381.4178030769231</v>
      </c>
    </row>
    <row r="1602" spans="1:12" x14ac:dyDescent="0.35">
      <c r="A1602" s="1">
        <v>1009642016</v>
      </c>
      <c r="B1602" t="s">
        <v>2882</v>
      </c>
      <c r="C1602" t="s">
        <v>13</v>
      </c>
      <c r="D1602" t="s">
        <v>14</v>
      </c>
      <c r="E1602">
        <v>1</v>
      </c>
      <c r="F1602" s="2">
        <v>8983.7999999999993</v>
      </c>
      <c r="G1602" s="3">
        <v>18524</v>
      </c>
      <c r="H1602" s="3">
        <v>89.837999999999994</v>
      </c>
      <c r="I1602" s="3">
        <v>422.23859999999996</v>
      </c>
      <c r="J1602" s="3">
        <v>9495.8765999999996</v>
      </c>
      <c r="K1602" s="4">
        <v>0.35</v>
      </c>
      <c r="L1602" s="73">
        <v>17238.668289230769</v>
      </c>
    </row>
    <row r="1603" spans="1:12" x14ac:dyDescent="0.35">
      <c r="A1603" s="1">
        <v>1009643001</v>
      </c>
      <c r="B1603" t="s">
        <v>2883</v>
      </c>
      <c r="C1603" t="s">
        <v>13</v>
      </c>
      <c r="D1603" t="s">
        <v>14</v>
      </c>
      <c r="E1603">
        <v>1</v>
      </c>
      <c r="F1603" s="2">
        <v>255</v>
      </c>
      <c r="G1603" s="3">
        <v>526</v>
      </c>
      <c r="H1603" s="3">
        <v>2.5500000000000003</v>
      </c>
      <c r="I1603" s="3">
        <v>11.984999999999999</v>
      </c>
      <c r="J1603" s="3">
        <v>269.53500000000003</v>
      </c>
      <c r="K1603" s="4">
        <v>0.35</v>
      </c>
      <c r="L1603" s="73">
        <v>489.30969230769233</v>
      </c>
    </row>
    <row r="1604" spans="1:12" x14ac:dyDescent="0.35">
      <c r="A1604" s="1">
        <v>1009647801</v>
      </c>
      <c r="B1604" t="s">
        <v>2884</v>
      </c>
      <c r="C1604" t="s">
        <v>13</v>
      </c>
      <c r="D1604" t="s">
        <v>14</v>
      </c>
      <c r="E1604">
        <v>1</v>
      </c>
      <c r="F1604" s="2">
        <v>3730.2</v>
      </c>
      <c r="G1604" s="3">
        <v>7692</v>
      </c>
      <c r="H1604" s="3">
        <v>37.302</v>
      </c>
      <c r="I1604" s="3">
        <v>175.3194</v>
      </c>
      <c r="J1604" s="3">
        <v>3942.8213999999998</v>
      </c>
      <c r="K1604" s="4">
        <v>0.35</v>
      </c>
      <c r="L1604" s="73">
        <v>7157.7373107692301</v>
      </c>
    </row>
    <row r="1605" spans="1:12" x14ac:dyDescent="0.35">
      <c r="A1605" s="1">
        <v>1002600400</v>
      </c>
      <c r="B1605" t="s">
        <v>2885</v>
      </c>
      <c r="C1605" t="s">
        <v>13</v>
      </c>
      <c r="D1605" t="s">
        <v>14</v>
      </c>
      <c r="E1605">
        <v>1</v>
      </c>
      <c r="F1605" s="2">
        <v>259.8</v>
      </c>
      <c r="G1605" s="3">
        <v>536</v>
      </c>
      <c r="H1605" s="3">
        <v>2.5980000000000003</v>
      </c>
      <c r="I1605" s="3">
        <v>12.210600000000001</v>
      </c>
      <c r="J1605" s="3">
        <v>274.60860000000002</v>
      </c>
      <c r="K1605" s="4">
        <v>0.35</v>
      </c>
      <c r="L1605" s="73">
        <v>498.52022769230769</v>
      </c>
    </row>
    <row r="1606" spans="1:12" x14ac:dyDescent="0.35">
      <c r="A1606" s="1">
        <v>1002602103</v>
      </c>
      <c r="B1606" t="s">
        <v>2886</v>
      </c>
      <c r="C1606" t="s">
        <v>13</v>
      </c>
      <c r="D1606" t="s">
        <v>14</v>
      </c>
      <c r="E1606">
        <v>1</v>
      </c>
      <c r="F1606" s="2">
        <v>3598.8</v>
      </c>
      <c r="G1606" s="3">
        <v>7421</v>
      </c>
      <c r="H1606" s="3">
        <v>35.988</v>
      </c>
      <c r="I1606" s="3">
        <v>169.14360000000002</v>
      </c>
      <c r="J1606" s="3">
        <v>3803.9315999999999</v>
      </c>
      <c r="K1606" s="4">
        <v>0.34999999999999992</v>
      </c>
      <c r="L1606" s="73">
        <v>6905.5989046153836</v>
      </c>
    </row>
    <row r="1607" spans="1:12" x14ac:dyDescent="0.35">
      <c r="A1607" s="1">
        <v>1002602208</v>
      </c>
      <c r="B1607" t="s">
        <v>2887</v>
      </c>
      <c r="C1607" t="s">
        <v>13</v>
      </c>
      <c r="D1607" t="s">
        <v>14</v>
      </c>
      <c r="E1607">
        <v>1</v>
      </c>
      <c r="F1607" s="2">
        <v>22410.6</v>
      </c>
      <c r="G1607" s="3">
        <v>48979.87</v>
      </c>
      <c r="H1607" s="3">
        <v>224.10599999999999</v>
      </c>
      <c r="I1607" s="3">
        <v>1053.2982</v>
      </c>
      <c r="J1607" s="3">
        <v>23688.004199999999</v>
      </c>
      <c r="K1607" s="4">
        <v>0.35</v>
      </c>
      <c r="L1607" s="73">
        <v>43002.838393846156</v>
      </c>
    </row>
    <row r="1608" spans="1:12" x14ac:dyDescent="0.35">
      <c r="A1608" s="1">
        <v>1002602209</v>
      </c>
      <c r="B1608" t="s">
        <v>2888</v>
      </c>
      <c r="C1608" t="s">
        <v>13</v>
      </c>
      <c r="D1608" t="s">
        <v>14</v>
      </c>
      <c r="E1608">
        <v>1</v>
      </c>
      <c r="F1608" s="2">
        <v>27321.599999999999</v>
      </c>
      <c r="G1608" s="3">
        <v>59713.19</v>
      </c>
      <c r="H1608" s="3">
        <v>273.21600000000001</v>
      </c>
      <c r="I1608" s="3">
        <v>1284.1152</v>
      </c>
      <c r="J1608" s="3">
        <v>28878.931199999999</v>
      </c>
      <c r="K1608" s="4">
        <v>0.34999999999999992</v>
      </c>
      <c r="L1608" s="73">
        <v>52426.367409230763</v>
      </c>
    </row>
    <row r="1609" spans="1:12" x14ac:dyDescent="0.35">
      <c r="A1609" s="1">
        <v>1002602306</v>
      </c>
      <c r="B1609" t="s">
        <v>2889</v>
      </c>
      <c r="C1609" t="s">
        <v>13</v>
      </c>
      <c r="D1609" t="s">
        <v>14</v>
      </c>
      <c r="E1609">
        <v>1</v>
      </c>
      <c r="F1609" s="2">
        <v>774</v>
      </c>
      <c r="G1609" s="3">
        <v>1596</v>
      </c>
      <c r="H1609" s="3">
        <v>7.74</v>
      </c>
      <c r="I1609" s="3">
        <v>36.378</v>
      </c>
      <c r="J1609" s="3">
        <v>818.11800000000005</v>
      </c>
      <c r="K1609" s="4">
        <v>0.35</v>
      </c>
      <c r="L1609" s="73">
        <v>1485.1988307692309</v>
      </c>
    </row>
    <row r="1610" spans="1:12" x14ac:dyDescent="0.35">
      <c r="A1610" s="1">
        <v>1009647802</v>
      </c>
      <c r="B1610" t="s">
        <v>2890</v>
      </c>
      <c r="C1610" t="s">
        <v>13</v>
      </c>
      <c r="D1610" t="s">
        <v>14</v>
      </c>
      <c r="E1610">
        <v>1</v>
      </c>
      <c r="F1610" s="2">
        <v>6541.8</v>
      </c>
      <c r="G1610" s="3">
        <v>13489</v>
      </c>
      <c r="H1610" s="3">
        <v>65.418000000000006</v>
      </c>
      <c r="I1610" s="3">
        <v>307.46460000000002</v>
      </c>
      <c r="J1610" s="3">
        <v>6914.6826000000001</v>
      </c>
      <c r="K1610" s="4">
        <v>0.35</v>
      </c>
      <c r="L1610" s="73">
        <v>12552.808412307691</v>
      </c>
    </row>
    <row r="1611" spans="1:12" x14ac:dyDescent="0.35">
      <c r="A1611" s="1">
        <v>1009648011</v>
      </c>
      <c r="B1611" t="s">
        <v>2891</v>
      </c>
      <c r="C1611" t="s">
        <v>13</v>
      </c>
      <c r="D1611" t="s">
        <v>14</v>
      </c>
      <c r="E1611">
        <v>1</v>
      </c>
      <c r="F1611" s="2">
        <v>716.4</v>
      </c>
      <c r="G1611" s="3">
        <v>1478</v>
      </c>
      <c r="H1611" s="3">
        <v>7.1639999999999997</v>
      </c>
      <c r="I1611" s="3">
        <v>33.6708</v>
      </c>
      <c r="J1611" s="3">
        <v>757.23479999999995</v>
      </c>
      <c r="K1611" s="4">
        <v>0.35000000000000003</v>
      </c>
      <c r="L1611" s="73">
        <v>1374.6724061538462</v>
      </c>
    </row>
    <row r="1612" spans="1:12" x14ac:dyDescent="0.35">
      <c r="A1612" s="1">
        <v>1009648093</v>
      </c>
      <c r="B1612" t="s">
        <v>2892</v>
      </c>
      <c r="C1612" t="s">
        <v>13</v>
      </c>
      <c r="D1612" t="s">
        <v>14</v>
      </c>
      <c r="E1612">
        <v>1</v>
      </c>
      <c r="F1612" s="2">
        <v>1978.8</v>
      </c>
      <c r="G1612" s="3">
        <v>4080</v>
      </c>
      <c r="H1612" s="3">
        <v>19.788</v>
      </c>
      <c r="I1612" s="3">
        <v>93.003599999999992</v>
      </c>
      <c r="J1612" s="3">
        <v>2091.5915999999997</v>
      </c>
      <c r="K1612" s="4">
        <v>0.35</v>
      </c>
      <c r="L1612" s="73">
        <v>3797.0432123076916</v>
      </c>
    </row>
    <row r="1613" spans="1:12" x14ac:dyDescent="0.35">
      <c r="A1613" s="1">
        <v>1009648094</v>
      </c>
      <c r="B1613" t="s">
        <v>2893</v>
      </c>
      <c r="C1613" t="s">
        <v>13</v>
      </c>
      <c r="D1613" t="s">
        <v>14</v>
      </c>
      <c r="E1613">
        <v>1</v>
      </c>
      <c r="F1613" s="2">
        <v>3173.4</v>
      </c>
      <c r="G1613" s="3">
        <v>6544</v>
      </c>
      <c r="H1613" s="3">
        <v>31.734000000000002</v>
      </c>
      <c r="I1613" s="3">
        <v>149.1498</v>
      </c>
      <c r="J1613" s="3">
        <v>3354.2838000000002</v>
      </c>
      <c r="K1613" s="4">
        <v>0.35000000000000003</v>
      </c>
      <c r="L1613" s="73">
        <v>6089.3152061538467</v>
      </c>
    </row>
    <row r="1614" spans="1:12" x14ac:dyDescent="0.35">
      <c r="A1614" s="1">
        <v>1009648098</v>
      </c>
      <c r="B1614" t="s">
        <v>2894</v>
      </c>
      <c r="C1614" t="s">
        <v>13</v>
      </c>
      <c r="D1614" t="s">
        <v>14</v>
      </c>
      <c r="E1614">
        <v>1</v>
      </c>
      <c r="F1614" s="2">
        <v>39426</v>
      </c>
      <c r="G1614" s="3">
        <v>81291</v>
      </c>
      <c r="H1614" s="3">
        <v>394.26</v>
      </c>
      <c r="I1614" s="3">
        <v>1853.0219999999999</v>
      </c>
      <c r="J1614" s="3">
        <v>41673.281999999999</v>
      </c>
      <c r="K1614" s="4">
        <v>0.35000000000000003</v>
      </c>
      <c r="L1614" s="73">
        <v>75653.035015384608</v>
      </c>
    </row>
    <row r="1615" spans="1:12" x14ac:dyDescent="0.35">
      <c r="A1615" s="1">
        <v>1009648500</v>
      </c>
      <c r="B1615" t="s">
        <v>2895</v>
      </c>
      <c r="C1615" t="s">
        <v>13</v>
      </c>
      <c r="D1615" t="s">
        <v>14</v>
      </c>
      <c r="E1615">
        <v>1</v>
      </c>
      <c r="F1615" s="2">
        <v>1771.2</v>
      </c>
      <c r="G1615" s="3">
        <v>3652</v>
      </c>
      <c r="H1615" s="3">
        <v>17.712</v>
      </c>
      <c r="I1615" s="3">
        <v>83.246400000000008</v>
      </c>
      <c r="J1615" s="3">
        <v>1872.1584</v>
      </c>
      <c r="K1615" s="4">
        <v>0.34999999999999992</v>
      </c>
      <c r="L1615" s="73">
        <v>3398.6875569230765</v>
      </c>
    </row>
    <row r="1616" spans="1:12" x14ac:dyDescent="0.35">
      <c r="A1616" s="1">
        <v>1009648502</v>
      </c>
      <c r="B1616" t="s">
        <v>2896</v>
      </c>
      <c r="C1616" t="s">
        <v>13</v>
      </c>
      <c r="D1616" t="s">
        <v>14</v>
      </c>
      <c r="E1616">
        <v>1</v>
      </c>
      <c r="F1616" s="2">
        <v>1291.2</v>
      </c>
      <c r="G1616" s="3">
        <v>3160.64</v>
      </c>
      <c r="H1616" s="3">
        <v>12.912000000000001</v>
      </c>
      <c r="I1616" s="3">
        <v>60.686399999999999</v>
      </c>
      <c r="J1616" s="3">
        <v>1364.7984000000001</v>
      </c>
      <c r="K1616" s="4">
        <v>0.35</v>
      </c>
      <c r="L1616" s="73">
        <v>2477.6340184615387</v>
      </c>
    </row>
    <row r="1617" spans="1:12" x14ac:dyDescent="0.35">
      <c r="A1617" s="1">
        <v>1009661201</v>
      </c>
      <c r="B1617" t="s">
        <v>2897</v>
      </c>
      <c r="C1617" t="s">
        <v>13</v>
      </c>
      <c r="D1617" t="s">
        <v>14</v>
      </c>
      <c r="E1617">
        <v>1</v>
      </c>
      <c r="F1617" s="2">
        <v>279</v>
      </c>
      <c r="G1617" s="3">
        <v>576</v>
      </c>
      <c r="H1617" s="3">
        <v>2.79</v>
      </c>
      <c r="I1617" s="3">
        <v>13.113</v>
      </c>
      <c r="J1617" s="3">
        <v>294.90300000000002</v>
      </c>
      <c r="K1617" s="4">
        <v>0.35</v>
      </c>
      <c r="L1617" s="73">
        <v>535.36236923076922</v>
      </c>
    </row>
    <row r="1618" spans="1:12" x14ac:dyDescent="0.35">
      <c r="A1618" s="1">
        <v>2809016006</v>
      </c>
      <c r="B1618" t="s">
        <v>2898</v>
      </c>
      <c r="C1618" t="s">
        <v>13</v>
      </c>
      <c r="D1618" t="s">
        <v>14</v>
      </c>
      <c r="E1618">
        <v>1</v>
      </c>
      <c r="F1618" s="2">
        <v>11074.8</v>
      </c>
      <c r="G1618" s="3">
        <v>22835</v>
      </c>
      <c r="H1618" s="3">
        <v>110.74799999999999</v>
      </c>
      <c r="I1618" s="3">
        <v>520.51559999999995</v>
      </c>
      <c r="J1618" s="3">
        <v>11706.063599999999</v>
      </c>
      <c r="K1618" s="4">
        <v>0.34999999999999992</v>
      </c>
      <c r="L1618" s="73">
        <v>21251.007766153842</v>
      </c>
    </row>
    <row r="1619" spans="1:12" x14ac:dyDescent="0.35">
      <c r="A1619" s="1">
        <v>2809016020</v>
      </c>
      <c r="B1619" t="s">
        <v>2899</v>
      </c>
      <c r="C1619" t="s">
        <v>13</v>
      </c>
      <c r="D1619" t="s">
        <v>14</v>
      </c>
      <c r="E1619">
        <v>1</v>
      </c>
      <c r="F1619" s="2">
        <v>1977.6</v>
      </c>
      <c r="G1619" s="3">
        <v>4078</v>
      </c>
      <c r="H1619" s="3">
        <v>19.776</v>
      </c>
      <c r="I1619" s="3">
        <v>92.947199999999995</v>
      </c>
      <c r="J1619" s="3">
        <v>2090.3231999999998</v>
      </c>
      <c r="K1619" s="4">
        <v>0.35</v>
      </c>
      <c r="L1619" s="73">
        <v>3794.740578461538</v>
      </c>
    </row>
    <row r="1620" spans="1:12" x14ac:dyDescent="0.35">
      <c r="A1620" s="1">
        <v>293701740</v>
      </c>
      <c r="B1620" t="s">
        <v>2900</v>
      </c>
      <c r="C1620" t="s">
        <v>13</v>
      </c>
      <c r="D1620" t="s">
        <v>14</v>
      </c>
      <c r="E1620">
        <v>1</v>
      </c>
      <c r="F1620" s="2">
        <v>2017.4</v>
      </c>
      <c r="G1620" s="3">
        <v>4160</v>
      </c>
      <c r="H1620" s="3">
        <v>20.174000000000003</v>
      </c>
      <c r="I1620" s="3">
        <v>94.817800000000005</v>
      </c>
      <c r="J1620" s="3">
        <v>2132.3917999999999</v>
      </c>
      <c r="K1620" s="4">
        <v>0.35</v>
      </c>
      <c r="L1620" s="73">
        <v>3871.1112676923071</v>
      </c>
    </row>
    <row r="1621" spans="1:12" x14ac:dyDescent="0.35">
      <c r="A1621" s="1" t="s">
        <v>2901</v>
      </c>
      <c r="B1621" t="s">
        <v>2902</v>
      </c>
      <c r="C1621" t="s">
        <v>34</v>
      </c>
      <c r="D1621" t="s">
        <v>35</v>
      </c>
      <c r="E1621">
        <v>1</v>
      </c>
      <c r="F1621" s="2">
        <v>576.65</v>
      </c>
      <c r="G1621" s="3">
        <v>1411.5472</v>
      </c>
      <c r="H1621" s="3">
        <v>5.7664999999999997</v>
      </c>
      <c r="I1621" s="3">
        <v>27.102549999999997</v>
      </c>
      <c r="J1621" s="3">
        <v>609.51904999999988</v>
      </c>
      <c r="K1621" s="4">
        <v>0.34999999999999992</v>
      </c>
      <c r="L1621" s="73">
        <v>1106.5115061538459</v>
      </c>
    </row>
    <row r="1622" spans="1:12" x14ac:dyDescent="0.35">
      <c r="A1622" s="1" t="s">
        <v>2903</v>
      </c>
      <c r="B1622" t="s">
        <v>2904</v>
      </c>
      <c r="C1622" t="s">
        <v>34</v>
      </c>
      <c r="D1622" t="s">
        <v>35</v>
      </c>
      <c r="E1622">
        <v>1</v>
      </c>
      <c r="F1622" s="2">
        <v>642.57000000000005</v>
      </c>
      <c r="G1622" s="3">
        <v>1647.52</v>
      </c>
      <c r="H1622" s="3">
        <v>6.4257000000000009</v>
      </c>
      <c r="I1622" s="3">
        <v>30.200790000000001</v>
      </c>
      <c r="J1622" s="3">
        <v>679.19649000000004</v>
      </c>
      <c r="K1622" s="4">
        <v>0.34999999999999992</v>
      </c>
      <c r="L1622" s="73">
        <v>1233.0028587692307</v>
      </c>
    </row>
    <row r="1623" spans="1:12" x14ac:dyDescent="0.35">
      <c r="A1623" s="1" t="s">
        <v>2905</v>
      </c>
      <c r="B1623" t="s">
        <v>2906</v>
      </c>
      <c r="C1623" t="s">
        <v>34</v>
      </c>
      <c r="D1623" t="s">
        <v>35</v>
      </c>
      <c r="E1623">
        <v>1</v>
      </c>
      <c r="F1623" s="2">
        <v>708.48</v>
      </c>
      <c r="G1623" s="3">
        <v>1734.2416000000001</v>
      </c>
      <c r="H1623" s="3">
        <v>7.0848000000000004</v>
      </c>
      <c r="I1623" s="3">
        <v>33.298560000000002</v>
      </c>
      <c r="J1623" s="3">
        <v>748.86335999999994</v>
      </c>
      <c r="K1623" s="4">
        <v>0.35</v>
      </c>
      <c r="L1623" s="73">
        <v>1359.4750227692307</v>
      </c>
    </row>
    <row r="1624" spans="1:12" x14ac:dyDescent="0.35">
      <c r="A1624" s="1">
        <v>2990101120</v>
      </c>
      <c r="B1624" t="s">
        <v>2907</v>
      </c>
      <c r="C1624" t="s">
        <v>13</v>
      </c>
      <c r="D1624" t="s">
        <v>14</v>
      </c>
      <c r="E1624">
        <v>1</v>
      </c>
      <c r="F1624" s="2">
        <v>238.2</v>
      </c>
      <c r="G1624" s="3">
        <v>492</v>
      </c>
      <c r="H1624" s="3">
        <v>2.3820000000000001</v>
      </c>
      <c r="I1624" s="3">
        <v>11.195399999999999</v>
      </c>
      <c r="J1624" s="3">
        <v>251.7774</v>
      </c>
      <c r="K1624" s="4">
        <v>0.35000000000000003</v>
      </c>
      <c r="L1624" s="73">
        <v>457.07281846153847</v>
      </c>
    </row>
    <row r="1625" spans="1:12" x14ac:dyDescent="0.35">
      <c r="A1625" s="1" t="s">
        <v>2908</v>
      </c>
      <c r="B1625" t="s">
        <v>2909</v>
      </c>
      <c r="C1625" t="s">
        <v>363</v>
      </c>
      <c r="D1625" t="s">
        <v>364</v>
      </c>
      <c r="E1625">
        <v>1</v>
      </c>
      <c r="F1625" s="2">
        <v>247.86</v>
      </c>
      <c r="G1625" s="3">
        <v>606.71519999999998</v>
      </c>
      <c r="H1625" s="3">
        <v>2.4786000000000001</v>
      </c>
      <c r="I1625" s="3">
        <v>11.649420000000001</v>
      </c>
      <c r="J1625" s="3">
        <v>261.98802000000001</v>
      </c>
      <c r="K1625" s="4">
        <v>0.35</v>
      </c>
      <c r="L1625" s="73">
        <v>475.60902092307691</v>
      </c>
    </row>
    <row r="1626" spans="1:12" x14ac:dyDescent="0.35">
      <c r="A1626" s="1">
        <v>3006204094</v>
      </c>
      <c r="B1626" t="s">
        <v>2910</v>
      </c>
      <c r="C1626" t="s">
        <v>13</v>
      </c>
      <c r="D1626" t="s">
        <v>14</v>
      </c>
      <c r="E1626">
        <v>1</v>
      </c>
      <c r="F1626" s="2">
        <v>1008</v>
      </c>
      <c r="G1626" s="3">
        <v>2079</v>
      </c>
      <c r="H1626" s="3">
        <v>10.08</v>
      </c>
      <c r="I1626" s="3">
        <v>47.375999999999998</v>
      </c>
      <c r="J1626" s="3">
        <v>1065.4560000000001</v>
      </c>
      <c r="K1626" s="4">
        <v>0.35000000000000003</v>
      </c>
      <c r="L1626" s="73">
        <v>1934.2124307692311</v>
      </c>
    </row>
    <row r="1627" spans="1:12" x14ac:dyDescent="0.35">
      <c r="A1627" s="1">
        <v>3101016</v>
      </c>
      <c r="B1627" t="s">
        <v>2911</v>
      </c>
      <c r="C1627" t="s">
        <v>34</v>
      </c>
      <c r="D1627" t="s">
        <v>35</v>
      </c>
      <c r="E1627">
        <v>1</v>
      </c>
      <c r="F1627" s="2">
        <v>5.88</v>
      </c>
      <c r="G1627" s="3">
        <v>18.82</v>
      </c>
      <c r="H1627" s="3">
        <v>5.8799999999999998E-2</v>
      </c>
      <c r="I1627" s="3">
        <v>0.27635999999999999</v>
      </c>
      <c r="J1627" s="3">
        <v>6.21516</v>
      </c>
      <c r="K1627" s="4">
        <v>0.35000000000000003</v>
      </c>
      <c r="L1627" s="73">
        <v>11.282905846153847</v>
      </c>
    </row>
    <row r="1628" spans="1:12" x14ac:dyDescent="0.35">
      <c r="A1628" s="1" t="s">
        <v>2912</v>
      </c>
      <c r="B1628" t="s">
        <v>2913</v>
      </c>
      <c r="C1628" t="s">
        <v>34</v>
      </c>
      <c r="D1628" t="s">
        <v>35</v>
      </c>
      <c r="E1628">
        <v>1</v>
      </c>
      <c r="F1628" s="2">
        <v>458.4</v>
      </c>
      <c r="G1628" s="3">
        <v>946</v>
      </c>
      <c r="H1628" s="3">
        <v>4.5839999999999996</v>
      </c>
      <c r="I1628" s="3">
        <v>21.544799999999999</v>
      </c>
      <c r="J1628" s="3">
        <v>484.52879999999999</v>
      </c>
      <c r="K1628" s="4">
        <v>0.35000000000000003</v>
      </c>
      <c r="L1628" s="73">
        <v>879.60612923076928</v>
      </c>
    </row>
    <row r="1629" spans="1:12" x14ac:dyDescent="0.35">
      <c r="A1629" s="1" t="s">
        <v>2914</v>
      </c>
      <c r="B1629" t="s">
        <v>2915</v>
      </c>
      <c r="C1629" t="s">
        <v>363</v>
      </c>
      <c r="D1629" t="s">
        <v>364</v>
      </c>
      <c r="E1629">
        <v>1</v>
      </c>
      <c r="F1629" s="2">
        <v>14.5</v>
      </c>
      <c r="G1629" s="3">
        <v>33</v>
      </c>
      <c r="H1629" s="3">
        <v>0.14499999999999999</v>
      </c>
      <c r="I1629" s="3">
        <v>0.68149999999999999</v>
      </c>
      <c r="J1629" s="3">
        <v>15.326499999999999</v>
      </c>
      <c r="K1629" s="4">
        <v>0.35000000000000003</v>
      </c>
      <c r="L1629" s="73">
        <v>27.823492307692305</v>
      </c>
    </row>
    <row r="1630" spans="1:12" x14ac:dyDescent="0.35">
      <c r="A1630" s="1">
        <v>2200515</v>
      </c>
      <c r="B1630" t="s">
        <v>2916</v>
      </c>
      <c r="C1630" t="s">
        <v>34</v>
      </c>
      <c r="D1630" t="s">
        <v>35</v>
      </c>
      <c r="E1630">
        <v>1</v>
      </c>
      <c r="F1630" s="2">
        <v>1320</v>
      </c>
      <c r="G1630" s="3">
        <v>3231.14</v>
      </c>
      <c r="H1630" s="3">
        <v>13.200000000000001</v>
      </c>
      <c r="I1630" s="3">
        <v>62.04</v>
      </c>
      <c r="J1630" s="3">
        <v>1395.24</v>
      </c>
      <c r="K1630" s="4">
        <v>0.35000000000000003</v>
      </c>
      <c r="L1630" s="73">
        <v>2532.8972307692311</v>
      </c>
    </row>
    <row r="1631" spans="1:12" x14ac:dyDescent="0.35">
      <c r="A1631" s="1">
        <v>2387</v>
      </c>
      <c r="B1631" t="s">
        <v>2917</v>
      </c>
      <c r="C1631" t="s">
        <v>1441</v>
      </c>
      <c r="D1631" t="s">
        <v>1442</v>
      </c>
      <c r="E1631">
        <v>1</v>
      </c>
      <c r="F1631" s="2">
        <v>3</v>
      </c>
      <c r="G1631" s="3">
        <v>7.3472</v>
      </c>
      <c r="H1631" s="3">
        <v>0.03</v>
      </c>
      <c r="I1631" s="3">
        <v>0.14100000000000001</v>
      </c>
      <c r="J1631" s="3">
        <v>3.1709999999999998</v>
      </c>
      <c r="K1631" s="4">
        <v>0.35</v>
      </c>
      <c r="L1631" s="73">
        <v>5.7565846153846154</v>
      </c>
    </row>
    <row r="1632" spans="1:12" x14ac:dyDescent="0.35">
      <c r="A1632" s="1" t="s">
        <v>2918</v>
      </c>
      <c r="B1632" t="s">
        <v>2919</v>
      </c>
      <c r="C1632" t="s">
        <v>34</v>
      </c>
      <c r="D1632" t="s">
        <v>35</v>
      </c>
      <c r="E1632">
        <v>1</v>
      </c>
      <c r="F1632" s="2">
        <v>2007.23</v>
      </c>
      <c r="G1632" s="3">
        <v>4913.37</v>
      </c>
      <c r="H1632" s="3">
        <v>20.072300000000002</v>
      </c>
      <c r="I1632" s="3">
        <v>94.33981</v>
      </c>
      <c r="J1632" s="3">
        <v>2121.6421100000002</v>
      </c>
      <c r="K1632" s="4">
        <v>0.35</v>
      </c>
      <c r="L1632" s="73">
        <v>3851.596445846154</v>
      </c>
    </row>
    <row r="1633" spans="1:12" x14ac:dyDescent="0.35">
      <c r="A1633" s="1" t="s">
        <v>2920</v>
      </c>
      <c r="B1633" t="s">
        <v>2921</v>
      </c>
      <c r="C1633" t="s">
        <v>1467</v>
      </c>
      <c r="D1633" t="s">
        <v>1468</v>
      </c>
      <c r="E1633">
        <v>1</v>
      </c>
      <c r="F1633" s="2">
        <v>12.76</v>
      </c>
      <c r="G1633" s="3">
        <v>27</v>
      </c>
      <c r="H1633" s="3">
        <v>0.12759999999999999</v>
      </c>
      <c r="I1633" s="3">
        <v>0.59972000000000003</v>
      </c>
      <c r="J1633" s="3">
        <v>13.487319999999999</v>
      </c>
      <c r="K1633" s="4">
        <v>0.35000000000000003</v>
      </c>
      <c r="L1633" s="73">
        <v>24.484673230769229</v>
      </c>
    </row>
    <row r="1634" spans="1:12" x14ac:dyDescent="0.35">
      <c r="A1634" s="1" t="s">
        <v>2922</v>
      </c>
      <c r="B1634" t="s">
        <v>2923</v>
      </c>
      <c r="C1634" t="s">
        <v>363</v>
      </c>
      <c r="D1634" t="s">
        <v>364</v>
      </c>
      <c r="E1634">
        <v>1</v>
      </c>
      <c r="F1634" s="2">
        <v>10549</v>
      </c>
      <c r="G1634" s="3">
        <v>21751</v>
      </c>
      <c r="H1634" s="3">
        <v>105.49000000000001</v>
      </c>
      <c r="I1634" s="3">
        <v>495.803</v>
      </c>
      <c r="J1634" s="3">
        <v>11150.293</v>
      </c>
      <c r="K1634" s="4">
        <v>0.35000000000000003</v>
      </c>
      <c r="L1634" s="73">
        <v>20242.070369230769</v>
      </c>
    </row>
    <row r="1635" spans="1:12" x14ac:dyDescent="0.35">
      <c r="A1635" s="1" t="s">
        <v>2924</v>
      </c>
      <c r="B1635" t="s">
        <v>2925</v>
      </c>
      <c r="C1635" t="s">
        <v>363</v>
      </c>
      <c r="D1635" t="s">
        <v>364</v>
      </c>
      <c r="E1635">
        <v>1</v>
      </c>
      <c r="F1635" s="2">
        <v>11629</v>
      </c>
      <c r="G1635" s="3">
        <v>23978</v>
      </c>
      <c r="H1635" s="3">
        <v>116.29</v>
      </c>
      <c r="I1635" s="3">
        <v>546.56299999999999</v>
      </c>
      <c r="J1635" s="3">
        <v>12291.853000000001</v>
      </c>
      <c r="K1635" s="4">
        <v>0.35</v>
      </c>
      <c r="L1635" s="73">
        <v>22314.440830769232</v>
      </c>
    </row>
    <row r="1636" spans="1:12" x14ac:dyDescent="0.35">
      <c r="A1636" s="1" t="s">
        <v>2926</v>
      </c>
      <c r="B1636" t="s">
        <v>2927</v>
      </c>
      <c r="C1636" t="s">
        <v>363</v>
      </c>
      <c r="D1636" t="s">
        <v>364</v>
      </c>
      <c r="E1636">
        <v>1</v>
      </c>
      <c r="F1636" s="2">
        <v>6769</v>
      </c>
      <c r="G1636" s="3">
        <v>13957</v>
      </c>
      <c r="H1636" s="3">
        <v>67.69</v>
      </c>
      <c r="I1636" s="3">
        <v>318.14300000000003</v>
      </c>
      <c r="J1636" s="3">
        <v>7154.8329999999996</v>
      </c>
      <c r="K1636" s="4">
        <v>0.35000000000000003</v>
      </c>
      <c r="L1636" s="73">
        <v>12988.773753846153</v>
      </c>
    </row>
    <row r="1637" spans="1:12" x14ac:dyDescent="0.35">
      <c r="A1637" s="1" t="s">
        <v>2928</v>
      </c>
      <c r="B1637" t="s">
        <v>2929</v>
      </c>
      <c r="C1637" t="s">
        <v>34</v>
      </c>
      <c r="D1637" t="s">
        <v>35</v>
      </c>
      <c r="E1637">
        <v>1</v>
      </c>
      <c r="F1637" s="2">
        <v>7781.4</v>
      </c>
      <c r="G1637" s="3">
        <v>19047.581999999999</v>
      </c>
      <c r="H1637" s="3">
        <v>77.813999999999993</v>
      </c>
      <c r="I1637" s="3">
        <v>365.72579999999999</v>
      </c>
      <c r="J1637" s="3">
        <v>8224.9398000000001</v>
      </c>
      <c r="K1637" s="4">
        <v>0.35</v>
      </c>
      <c r="L1637" s="73">
        <v>14931.429175384616</v>
      </c>
    </row>
    <row r="1638" spans="1:12" x14ac:dyDescent="0.35">
      <c r="A1638" s="1">
        <v>4522</v>
      </c>
      <c r="B1638" t="s">
        <v>2930</v>
      </c>
      <c r="C1638" t="s">
        <v>363</v>
      </c>
      <c r="D1638" t="s">
        <v>364</v>
      </c>
      <c r="E1638">
        <v>1</v>
      </c>
      <c r="F1638" s="2">
        <v>27.7</v>
      </c>
      <c r="G1638" s="3">
        <v>67.8048</v>
      </c>
      <c r="H1638" s="3">
        <v>0.27700000000000002</v>
      </c>
      <c r="I1638" s="3">
        <v>1.3019000000000001</v>
      </c>
      <c r="J1638" s="3">
        <v>29.2789</v>
      </c>
      <c r="K1638" s="4">
        <v>0.35000000000000003</v>
      </c>
      <c r="L1638" s="73">
        <v>53.152464615384616</v>
      </c>
    </row>
    <row r="1639" spans="1:12" x14ac:dyDescent="0.35">
      <c r="A1639" s="1">
        <v>4320</v>
      </c>
      <c r="B1639" t="s">
        <v>2931</v>
      </c>
      <c r="C1639" t="s">
        <v>363</v>
      </c>
      <c r="D1639" t="s">
        <v>364</v>
      </c>
      <c r="E1639">
        <v>1</v>
      </c>
      <c r="F1639" s="2">
        <v>25.88</v>
      </c>
      <c r="G1639" s="3">
        <v>63.347200000000001</v>
      </c>
      <c r="H1639" s="3">
        <v>0.25879999999999997</v>
      </c>
      <c r="I1639" s="3">
        <v>1.2163599999999999</v>
      </c>
      <c r="J1639" s="3">
        <v>27.355159999999998</v>
      </c>
      <c r="K1639" s="4">
        <v>0.34999999999999992</v>
      </c>
      <c r="L1639" s="73">
        <v>49.660136615384609</v>
      </c>
    </row>
    <row r="1640" spans="1:12" x14ac:dyDescent="0.35">
      <c r="A1640" s="1">
        <v>4222</v>
      </c>
      <c r="B1640" t="s">
        <v>2932</v>
      </c>
      <c r="C1640" t="s">
        <v>363</v>
      </c>
      <c r="D1640" t="s">
        <v>364</v>
      </c>
      <c r="E1640">
        <v>1</v>
      </c>
      <c r="F1640" s="2">
        <v>25.15</v>
      </c>
      <c r="G1640" s="3">
        <v>61.566400000000002</v>
      </c>
      <c r="H1640" s="3">
        <v>0.2515</v>
      </c>
      <c r="I1640" s="3">
        <v>1.18205</v>
      </c>
      <c r="J1640" s="3">
        <v>26.583549999999999</v>
      </c>
      <c r="K1640" s="4">
        <v>0.35</v>
      </c>
      <c r="L1640" s="73">
        <v>48.259367692307691</v>
      </c>
    </row>
    <row r="1641" spans="1:12" x14ac:dyDescent="0.35">
      <c r="A1641" s="1">
        <v>423050</v>
      </c>
      <c r="B1641" t="s">
        <v>2933</v>
      </c>
      <c r="C1641" t="s">
        <v>17</v>
      </c>
      <c r="D1641" t="s">
        <v>18</v>
      </c>
      <c r="E1641">
        <v>1</v>
      </c>
      <c r="F1641" s="2">
        <v>222</v>
      </c>
      <c r="G1641" s="3">
        <v>543.42399999999998</v>
      </c>
      <c r="H1641" s="3">
        <v>2.2200000000000002</v>
      </c>
      <c r="I1641" s="3">
        <v>10.433999999999999</v>
      </c>
      <c r="J1641" s="3">
        <v>234.654</v>
      </c>
      <c r="K1641" s="4">
        <v>0.35</v>
      </c>
      <c r="L1641" s="73">
        <v>425.98726153846155</v>
      </c>
    </row>
    <row r="1642" spans="1:12" x14ac:dyDescent="0.35">
      <c r="A1642" s="1">
        <v>44162</v>
      </c>
      <c r="B1642" t="s">
        <v>2934</v>
      </c>
      <c r="C1642" t="s">
        <v>363</v>
      </c>
      <c r="D1642" t="s">
        <v>364</v>
      </c>
      <c r="E1642">
        <v>1</v>
      </c>
      <c r="F1642" s="2">
        <v>281.52999999999997</v>
      </c>
      <c r="G1642" s="3">
        <v>689.13599999999997</v>
      </c>
      <c r="H1642" s="3">
        <v>2.8152999999999997</v>
      </c>
      <c r="I1642" s="3">
        <v>13.231909999999999</v>
      </c>
      <c r="J1642" s="3">
        <v>297.57720999999992</v>
      </c>
      <c r="K1642" s="4">
        <v>0.34999999999999992</v>
      </c>
      <c r="L1642" s="73">
        <v>540.21708892307674</v>
      </c>
    </row>
    <row r="1643" spans="1:12" x14ac:dyDescent="0.35">
      <c r="A1643" s="1">
        <v>4422</v>
      </c>
      <c r="B1643" t="s">
        <v>2935</v>
      </c>
      <c r="C1643" t="s">
        <v>363</v>
      </c>
      <c r="D1643" t="s">
        <v>364</v>
      </c>
      <c r="E1643">
        <v>1</v>
      </c>
      <c r="F1643" s="2">
        <v>26.61</v>
      </c>
      <c r="G1643" s="3">
        <v>65.139200000000002</v>
      </c>
      <c r="H1643" s="3">
        <v>0.2661</v>
      </c>
      <c r="I1643" s="3">
        <v>1.2506699999999999</v>
      </c>
      <c r="J1643" s="3">
        <v>28.12677</v>
      </c>
      <c r="K1643" s="4">
        <v>0.34999999999999992</v>
      </c>
      <c r="L1643" s="73">
        <v>51.060905538461533</v>
      </c>
    </row>
    <row r="1644" spans="1:12" x14ac:dyDescent="0.35">
      <c r="A1644" s="1" t="s">
        <v>2936</v>
      </c>
      <c r="B1644" t="s">
        <v>2937</v>
      </c>
      <c r="C1644" t="s">
        <v>363</v>
      </c>
      <c r="D1644" t="s">
        <v>364</v>
      </c>
      <c r="E1644">
        <v>1</v>
      </c>
      <c r="F1644" s="2">
        <v>573.29999999999995</v>
      </c>
      <c r="G1644" s="3">
        <v>1324.96</v>
      </c>
      <c r="H1644" s="3">
        <v>5.7329999999999997</v>
      </c>
      <c r="I1644" s="3">
        <v>26.945099999999996</v>
      </c>
      <c r="J1644" s="3">
        <v>605.97809999999993</v>
      </c>
      <c r="K1644" s="4">
        <v>0.35</v>
      </c>
      <c r="L1644" s="73">
        <v>1100.08332</v>
      </c>
    </row>
    <row r="1645" spans="1:12" x14ac:dyDescent="0.35">
      <c r="A1645" s="1">
        <v>4722</v>
      </c>
      <c r="B1645" t="s">
        <v>2938</v>
      </c>
      <c r="C1645" t="s">
        <v>363</v>
      </c>
      <c r="D1645" t="s">
        <v>364</v>
      </c>
      <c r="E1645">
        <v>1</v>
      </c>
      <c r="F1645" s="2">
        <v>40.1</v>
      </c>
      <c r="G1645" s="3">
        <v>98.156800000000004</v>
      </c>
      <c r="H1645" s="3">
        <v>0.40100000000000002</v>
      </c>
      <c r="I1645" s="3">
        <v>1.8847</v>
      </c>
      <c r="J1645" s="3">
        <v>42.385700000000007</v>
      </c>
      <c r="K1645" s="4">
        <v>0.34999999999999992</v>
      </c>
      <c r="L1645" s="73">
        <v>76.946347692307697</v>
      </c>
    </row>
    <row r="1646" spans="1:12" x14ac:dyDescent="0.35">
      <c r="A1646" s="1" t="s">
        <v>2939</v>
      </c>
      <c r="B1646" t="s">
        <v>2940</v>
      </c>
      <c r="C1646" t="s">
        <v>363</v>
      </c>
      <c r="D1646" t="s">
        <v>364</v>
      </c>
      <c r="E1646">
        <v>1</v>
      </c>
      <c r="F1646" s="2">
        <v>45759</v>
      </c>
      <c r="G1646" s="3">
        <v>94349</v>
      </c>
      <c r="H1646" s="3">
        <v>457.59000000000003</v>
      </c>
      <c r="I1646" s="3">
        <v>2150.6730000000002</v>
      </c>
      <c r="J1646" s="3">
        <v>48367.262999999999</v>
      </c>
      <c r="K1646" s="4">
        <v>0.35000000000000003</v>
      </c>
      <c r="L1646" s="73">
        <v>87805.185138461544</v>
      </c>
    </row>
    <row r="1647" spans="1:12" x14ac:dyDescent="0.35">
      <c r="A1647" s="1" t="s">
        <v>2941</v>
      </c>
      <c r="B1647" t="s">
        <v>2942</v>
      </c>
      <c r="C1647" t="s">
        <v>363</v>
      </c>
      <c r="D1647" t="s">
        <v>364</v>
      </c>
      <c r="E1647">
        <v>1</v>
      </c>
      <c r="F1647" s="2">
        <v>4092</v>
      </c>
      <c r="G1647" s="3">
        <v>10016.540000000001</v>
      </c>
      <c r="H1647" s="3">
        <v>40.92</v>
      </c>
      <c r="I1647" s="3">
        <v>192.32400000000001</v>
      </c>
      <c r="J1647" s="3">
        <v>4325.2439999999997</v>
      </c>
      <c r="K1647" s="4">
        <v>0.34999999999999992</v>
      </c>
      <c r="L1647" s="73">
        <v>7851.9814153846146</v>
      </c>
    </row>
    <row r="1648" spans="1:12" x14ac:dyDescent="0.35">
      <c r="A1648" s="1" t="s">
        <v>2943</v>
      </c>
      <c r="B1648" t="s">
        <v>2944</v>
      </c>
      <c r="C1648" t="s">
        <v>363</v>
      </c>
      <c r="D1648" t="s">
        <v>364</v>
      </c>
      <c r="E1648">
        <v>1</v>
      </c>
      <c r="F1648" s="2">
        <v>4092</v>
      </c>
      <c r="G1648" s="3">
        <v>10016.540000000001</v>
      </c>
      <c r="H1648" s="3">
        <v>40.92</v>
      </c>
      <c r="I1648" s="3">
        <v>192.32400000000001</v>
      </c>
      <c r="J1648" s="3">
        <v>4325.2439999999997</v>
      </c>
      <c r="K1648" s="4">
        <v>0.34999999999999992</v>
      </c>
      <c r="L1648" s="73">
        <v>7851.9814153846146</v>
      </c>
    </row>
    <row r="1649" spans="1:12" x14ac:dyDescent="0.35">
      <c r="A1649" s="1" t="s">
        <v>2945</v>
      </c>
      <c r="B1649" t="s">
        <v>2946</v>
      </c>
      <c r="C1649" t="s">
        <v>363</v>
      </c>
      <c r="D1649" t="s">
        <v>364</v>
      </c>
      <c r="E1649">
        <v>1</v>
      </c>
      <c r="F1649" s="2">
        <v>4092</v>
      </c>
      <c r="G1649" s="3">
        <v>10016.540000000001</v>
      </c>
      <c r="H1649" s="3">
        <v>40.92</v>
      </c>
      <c r="I1649" s="3">
        <v>192.32400000000001</v>
      </c>
      <c r="J1649" s="3">
        <v>4325.2439999999997</v>
      </c>
      <c r="K1649" s="4">
        <v>0.34999999999999992</v>
      </c>
      <c r="L1649" s="73">
        <v>7851.9814153846146</v>
      </c>
    </row>
    <row r="1650" spans="1:12" x14ac:dyDescent="0.35">
      <c r="A1650" s="1" t="s">
        <v>2947</v>
      </c>
      <c r="B1650" t="s">
        <v>2948</v>
      </c>
      <c r="C1650" t="s">
        <v>363</v>
      </c>
      <c r="D1650" t="s">
        <v>364</v>
      </c>
      <c r="E1650">
        <v>1</v>
      </c>
      <c r="F1650" s="2">
        <v>5579</v>
      </c>
      <c r="G1650" s="3">
        <v>11504</v>
      </c>
      <c r="H1650" s="3">
        <v>55.79</v>
      </c>
      <c r="I1650" s="3">
        <v>262.21300000000002</v>
      </c>
      <c r="J1650" s="3">
        <v>5897.0029999999997</v>
      </c>
      <c r="K1650" s="4">
        <v>0.35000000000000003</v>
      </c>
      <c r="L1650" s="73">
        <v>10705.328523076923</v>
      </c>
    </row>
    <row r="1651" spans="1:12" x14ac:dyDescent="0.35">
      <c r="A1651" s="1" t="s">
        <v>2949</v>
      </c>
      <c r="B1651" t="s">
        <v>2950</v>
      </c>
      <c r="C1651" t="s">
        <v>363</v>
      </c>
      <c r="D1651" t="s">
        <v>364</v>
      </c>
      <c r="E1651">
        <v>1</v>
      </c>
      <c r="F1651" s="2">
        <v>4979</v>
      </c>
      <c r="G1651" s="3">
        <v>10266</v>
      </c>
      <c r="H1651" s="3">
        <v>49.79</v>
      </c>
      <c r="I1651" s="3">
        <v>234.01300000000001</v>
      </c>
      <c r="J1651" s="3">
        <v>5262.8029999999999</v>
      </c>
      <c r="K1651" s="4">
        <v>0.35000000000000003</v>
      </c>
      <c r="L1651" s="73">
        <v>9554.0115999999998</v>
      </c>
    </row>
    <row r="1652" spans="1:12" x14ac:dyDescent="0.35">
      <c r="A1652" s="1" t="s">
        <v>2951</v>
      </c>
      <c r="B1652" t="s">
        <v>2952</v>
      </c>
      <c r="C1652" t="s">
        <v>363</v>
      </c>
      <c r="D1652" t="s">
        <v>364</v>
      </c>
      <c r="E1652">
        <v>1</v>
      </c>
      <c r="F1652" s="2">
        <v>5579</v>
      </c>
      <c r="G1652" s="3">
        <v>11504</v>
      </c>
      <c r="H1652" s="3">
        <v>55.79</v>
      </c>
      <c r="I1652" s="3">
        <v>262.21300000000002</v>
      </c>
      <c r="J1652" s="3">
        <v>5897.0029999999997</v>
      </c>
      <c r="K1652" s="4">
        <v>0.35000000000000003</v>
      </c>
      <c r="L1652" s="73">
        <v>10705.328523076923</v>
      </c>
    </row>
    <row r="1653" spans="1:12" x14ac:dyDescent="0.35">
      <c r="A1653" s="1" t="s">
        <v>2953</v>
      </c>
      <c r="B1653" t="s">
        <v>2954</v>
      </c>
      <c r="C1653" t="s">
        <v>363</v>
      </c>
      <c r="D1653" t="s">
        <v>364</v>
      </c>
      <c r="E1653">
        <v>1</v>
      </c>
      <c r="F1653" s="2">
        <v>7139</v>
      </c>
      <c r="G1653" s="3">
        <v>14720</v>
      </c>
      <c r="H1653" s="3">
        <v>71.39</v>
      </c>
      <c r="I1653" s="3">
        <v>335.53300000000002</v>
      </c>
      <c r="J1653" s="3">
        <v>7545.9230000000007</v>
      </c>
      <c r="K1653" s="4">
        <v>0.35</v>
      </c>
      <c r="L1653" s="73">
        <v>13698.752523076924</v>
      </c>
    </row>
    <row r="1654" spans="1:12" x14ac:dyDescent="0.35">
      <c r="A1654" s="1" t="s">
        <v>2955</v>
      </c>
      <c r="B1654" t="s">
        <v>2956</v>
      </c>
      <c r="C1654" t="s">
        <v>363</v>
      </c>
      <c r="D1654" t="s">
        <v>364</v>
      </c>
      <c r="E1654">
        <v>1</v>
      </c>
      <c r="F1654" s="2">
        <v>6439</v>
      </c>
      <c r="G1654" s="3">
        <v>13277</v>
      </c>
      <c r="H1654" s="3">
        <v>64.39</v>
      </c>
      <c r="I1654" s="3">
        <v>302.63299999999998</v>
      </c>
      <c r="J1654" s="3">
        <v>6806.0230000000001</v>
      </c>
      <c r="K1654" s="4">
        <v>0.35</v>
      </c>
      <c r="L1654" s="73">
        <v>12355.549446153846</v>
      </c>
    </row>
    <row r="1655" spans="1:12" x14ac:dyDescent="0.35">
      <c r="A1655" s="1" t="s">
        <v>2957</v>
      </c>
      <c r="B1655" t="s">
        <v>2958</v>
      </c>
      <c r="C1655" t="s">
        <v>363</v>
      </c>
      <c r="D1655" t="s">
        <v>364</v>
      </c>
      <c r="E1655">
        <v>1</v>
      </c>
      <c r="F1655" s="2">
        <v>10169</v>
      </c>
      <c r="G1655" s="3">
        <v>20968</v>
      </c>
      <c r="H1655" s="3">
        <v>101.69</v>
      </c>
      <c r="I1655" s="3">
        <v>477.94299999999998</v>
      </c>
      <c r="J1655" s="3">
        <v>10748.633</v>
      </c>
      <c r="K1655" s="4">
        <v>0.35</v>
      </c>
      <c r="L1655" s="73">
        <v>19512.902984615383</v>
      </c>
    </row>
    <row r="1656" spans="1:12" x14ac:dyDescent="0.35">
      <c r="A1656" s="1" t="s">
        <v>2959</v>
      </c>
      <c r="B1656" t="s">
        <v>2960</v>
      </c>
      <c r="C1656" t="s">
        <v>363</v>
      </c>
      <c r="D1656" t="s">
        <v>364</v>
      </c>
      <c r="E1656">
        <v>1</v>
      </c>
      <c r="F1656" s="2">
        <v>10169</v>
      </c>
      <c r="G1656" s="3">
        <v>20968</v>
      </c>
      <c r="H1656" s="3">
        <v>101.69</v>
      </c>
      <c r="I1656" s="3">
        <v>477.94299999999998</v>
      </c>
      <c r="J1656" s="3">
        <v>10748.633</v>
      </c>
      <c r="K1656" s="4">
        <v>0.35</v>
      </c>
      <c r="L1656" s="73">
        <v>19512.902984615383</v>
      </c>
    </row>
    <row r="1657" spans="1:12" x14ac:dyDescent="0.35">
      <c r="A1657" s="1" t="s">
        <v>2961</v>
      </c>
      <c r="B1657" t="s">
        <v>2962</v>
      </c>
      <c r="C1657" t="s">
        <v>363</v>
      </c>
      <c r="D1657" t="s">
        <v>364</v>
      </c>
      <c r="E1657">
        <v>1</v>
      </c>
      <c r="F1657" s="2">
        <v>16189</v>
      </c>
      <c r="G1657" s="3">
        <v>33380</v>
      </c>
      <c r="H1657" s="3">
        <v>161.89000000000001</v>
      </c>
      <c r="I1657" s="3">
        <v>760.88300000000004</v>
      </c>
      <c r="J1657" s="3">
        <v>17111.773000000001</v>
      </c>
      <c r="K1657" s="4">
        <v>0.35</v>
      </c>
      <c r="L1657" s="73">
        <v>31064.449446153845</v>
      </c>
    </row>
    <row r="1658" spans="1:12" x14ac:dyDescent="0.35">
      <c r="A1658" s="1" t="s">
        <v>2963</v>
      </c>
      <c r="B1658" t="s">
        <v>2964</v>
      </c>
      <c r="C1658" t="s">
        <v>363</v>
      </c>
      <c r="D1658" t="s">
        <v>364</v>
      </c>
      <c r="E1658">
        <v>1</v>
      </c>
      <c r="F1658" s="2">
        <v>15139</v>
      </c>
      <c r="G1658" s="3">
        <v>31215</v>
      </c>
      <c r="H1658" s="3">
        <v>151.39000000000001</v>
      </c>
      <c r="I1658" s="3">
        <v>711.53300000000002</v>
      </c>
      <c r="J1658" s="3">
        <v>16001.922999999999</v>
      </c>
      <c r="K1658" s="4">
        <v>0.34999999999999992</v>
      </c>
      <c r="L1658" s="73">
        <v>29049.644830769226</v>
      </c>
    </row>
    <row r="1659" spans="1:12" x14ac:dyDescent="0.35">
      <c r="A1659" s="1" t="s">
        <v>2965</v>
      </c>
      <c r="B1659" t="s">
        <v>2966</v>
      </c>
      <c r="C1659" t="s">
        <v>363</v>
      </c>
      <c r="D1659" t="s">
        <v>364</v>
      </c>
      <c r="E1659">
        <v>1</v>
      </c>
      <c r="F1659" s="2">
        <v>5629</v>
      </c>
      <c r="G1659" s="3">
        <v>11607</v>
      </c>
      <c r="H1659" s="3">
        <v>56.29</v>
      </c>
      <c r="I1659" s="3">
        <v>264.56299999999999</v>
      </c>
      <c r="J1659" s="3">
        <v>5949.8530000000001</v>
      </c>
      <c r="K1659" s="4">
        <v>0.34999999999999992</v>
      </c>
      <c r="L1659" s="73">
        <v>10801.271599999998</v>
      </c>
    </row>
    <row r="1660" spans="1:12" x14ac:dyDescent="0.35">
      <c r="A1660" s="1" t="s">
        <v>2967</v>
      </c>
      <c r="B1660" t="s">
        <v>2968</v>
      </c>
      <c r="C1660" t="s">
        <v>363</v>
      </c>
      <c r="D1660" t="s">
        <v>364</v>
      </c>
      <c r="E1660">
        <v>1</v>
      </c>
      <c r="F1660" s="2">
        <v>6709</v>
      </c>
      <c r="G1660" s="3">
        <v>13833</v>
      </c>
      <c r="H1660" s="3">
        <v>67.09</v>
      </c>
      <c r="I1660" s="3">
        <v>315.32299999999998</v>
      </c>
      <c r="J1660" s="3">
        <v>7091.4130000000005</v>
      </c>
      <c r="K1660" s="4">
        <v>0.35000000000000003</v>
      </c>
      <c r="L1660" s="73">
        <v>12873.642061538463</v>
      </c>
    </row>
    <row r="1661" spans="1:12" x14ac:dyDescent="0.35">
      <c r="A1661" s="1" t="s">
        <v>2969</v>
      </c>
      <c r="B1661" t="s">
        <v>2970</v>
      </c>
      <c r="C1661" t="s">
        <v>363</v>
      </c>
      <c r="D1661" t="s">
        <v>364</v>
      </c>
      <c r="E1661">
        <v>1</v>
      </c>
      <c r="F1661" s="2">
        <v>6709</v>
      </c>
      <c r="G1661" s="3">
        <v>13833</v>
      </c>
      <c r="H1661" s="3">
        <v>67.09</v>
      </c>
      <c r="I1661" s="3">
        <v>315.32299999999998</v>
      </c>
      <c r="J1661" s="3">
        <v>7091.4130000000005</v>
      </c>
      <c r="K1661" s="4">
        <v>0.35000000000000003</v>
      </c>
      <c r="L1661" s="73">
        <v>12873.642061538463</v>
      </c>
    </row>
    <row r="1662" spans="1:12" x14ac:dyDescent="0.35">
      <c r="A1662" s="1" t="s">
        <v>2971</v>
      </c>
      <c r="B1662" t="s">
        <v>2972</v>
      </c>
      <c r="C1662" t="s">
        <v>363</v>
      </c>
      <c r="D1662" t="s">
        <v>364</v>
      </c>
      <c r="E1662">
        <v>1</v>
      </c>
      <c r="F1662" s="2">
        <v>12119</v>
      </c>
      <c r="G1662" s="3">
        <v>24988</v>
      </c>
      <c r="H1662" s="3">
        <v>121.19</v>
      </c>
      <c r="I1662" s="3">
        <v>569.59299999999996</v>
      </c>
      <c r="J1662" s="3">
        <v>12809.783000000001</v>
      </c>
      <c r="K1662" s="4">
        <v>0.35000000000000003</v>
      </c>
      <c r="L1662" s="73">
        <v>23254.682984615389</v>
      </c>
    </row>
    <row r="1663" spans="1:12" x14ac:dyDescent="0.35">
      <c r="A1663" s="1" t="s">
        <v>2973</v>
      </c>
      <c r="B1663" t="s">
        <v>2974</v>
      </c>
      <c r="C1663" t="s">
        <v>363</v>
      </c>
      <c r="D1663" t="s">
        <v>364</v>
      </c>
      <c r="E1663">
        <v>1</v>
      </c>
      <c r="F1663" s="2">
        <v>17249</v>
      </c>
      <c r="G1663" s="3">
        <v>35565</v>
      </c>
      <c r="H1663" s="3">
        <v>172.49</v>
      </c>
      <c r="I1663" s="3">
        <v>810.70299999999997</v>
      </c>
      <c r="J1663" s="3">
        <v>18232.193000000003</v>
      </c>
      <c r="K1663" s="4">
        <v>0.35</v>
      </c>
      <c r="L1663" s="73">
        <v>33098.442676923078</v>
      </c>
    </row>
    <row r="1664" spans="1:12" x14ac:dyDescent="0.35">
      <c r="A1664" s="1" t="s">
        <v>2975</v>
      </c>
      <c r="B1664" t="s">
        <v>2976</v>
      </c>
      <c r="C1664" t="s">
        <v>363</v>
      </c>
      <c r="D1664" t="s">
        <v>364</v>
      </c>
      <c r="E1664">
        <v>1</v>
      </c>
      <c r="F1664" s="2">
        <v>9199</v>
      </c>
      <c r="G1664" s="3">
        <v>18968</v>
      </c>
      <c r="H1664" s="3">
        <v>91.99</v>
      </c>
      <c r="I1664" s="3">
        <v>432.35300000000001</v>
      </c>
      <c r="J1664" s="3">
        <v>9723.3429999999989</v>
      </c>
      <c r="K1664" s="4">
        <v>0.35</v>
      </c>
      <c r="L1664" s="73">
        <v>17651.60729230769</v>
      </c>
    </row>
    <row r="1665" spans="1:12" x14ac:dyDescent="0.35">
      <c r="A1665" s="1" t="s">
        <v>2977</v>
      </c>
      <c r="B1665" t="s">
        <v>2978</v>
      </c>
      <c r="C1665" t="s">
        <v>46</v>
      </c>
      <c r="D1665" t="s">
        <v>47</v>
      </c>
      <c r="E1665">
        <v>1</v>
      </c>
      <c r="F1665" s="2">
        <v>0.1163</v>
      </c>
      <c r="G1665" s="3">
        <v>1</v>
      </c>
      <c r="H1665" s="3">
        <v>1.163E-3</v>
      </c>
      <c r="I1665" s="3">
        <v>5.4660999999999998E-3</v>
      </c>
      <c r="J1665" s="3">
        <v>0.1229291</v>
      </c>
      <c r="K1665" s="4">
        <v>0.35</v>
      </c>
      <c r="L1665" s="73">
        <v>0.22316359692307691</v>
      </c>
    </row>
    <row r="1666" spans="1:12" x14ac:dyDescent="0.35">
      <c r="A1666" s="1" t="s">
        <v>2979</v>
      </c>
      <c r="B1666" t="s">
        <v>2980</v>
      </c>
      <c r="C1666" t="s">
        <v>46</v>
      </c>
      <c r="D1666" t="s">
        <v>47</v>
      </c>
      <c r="E1666">
        <v>1</v>
      </c>
      <c r="F1666" s="2">
        <v>0.01</v>
      </c>
      <c r="G1666" s="3">
        <v>0.1</v>
      </c>
      <c r="H1666" s="3">
        <v>1E-4</v>
      </c>
      <c r="I1666" s="3">
        <v>4.6999999999999999E-4</v>
      </c>
      <c r="J1666" s="3">
        <v>1.057E-2</v>
      </c>
      <c r="K1666" s="4">
        <v>0.34999999999999992</v>
      </c>
      <c r="L1666" s="73">
        <v>1.918861538461538E-2</v>
      </c>
    </row>
    <row r="1667" spans="1:12" x14ac:dyDescent="0.35">
      <c r="A1667" s="1" t="s">
        <v>2981</v>
      </c>
      <c r="B1667" t="s">
        <v>2982</v>
      </c>
      <c r="C1667" t="s">
        <v>34</v>
      </c>
      <c r="D1667" t="s">
        <v>35</v>
      </c>
      <c r="E1667">
        <v>1</v>
      </c>
      <c r="F1667" s="2">
        <v>445.5</v>
      </c>
      <c r="G1667" s="3">
        <v>1090.5103999999999</v>
      </c>
      <c r="H1667" s="3">
        <v>4.4550000000000001</v>
      </c>
      <c r="I1667" s="3">
        <v>20.938500000000001</v>
      </c>
      <c r="J1667" s="3">
        <v>470.89349999999996</v>
      </c>
      <c r="K1667" s="4">
        <v>0.35</v>
      </c>
      <c r="L1667" s="73">
        <v>854.85281538461527</v>
      </c>
    </row>
    <row r="1668" spans="1:12" x14ac:dyDescent="0.35">
      <c r="A1668" s="1" t="s">
        <v>2983</v>
      </c>
      <c r="B1668" t="s">
        <v>2984</v>
      </c>
      <c r="C1668" t="s">
        <v>1467</v>
      </c>
      <c r="D1668" t="s">
        <v>1468</v>
      </c>
      <c r="E1668">
        <v>1</v>
      </c>
      <c r="F1668" s="2">
        <v>26.81</v>
      </c>
      <c r="G1668" s="3">
        <v>90</v>
      </c>
      <c r="H1668" s="3">
        <v>0.2681</v>
      </c>
      <c r="I1668" s="3">
        <v>1.26007</v>
      </c>
      <c r="J1668" s="3">
        <v>28.338169999999998</v>
      </c>
      <c r="K1668" s="4">
        <v>0.35000000000000003</v>
      </c>
      <c r="L1668" s="73">
        <v>51.444677846153844</v>
      </c>
    </row>
    <row r="1669" spans="1:12" x14ac:dyDescent="0.35">
      <c r="A1669" s="1" t="s">
        <v>2985</v>
      </c>
      <c r="B1669" t="s">
        <v>2986</v>
      </c>
      <c r="C1669" t="s">
        <v>13</v>
      </c>
      <c r="D1669" t="s">
        <v>14</v>
      </c>
      <c r="E1669">
        <v>1</v>
      </c>
      <c r="F1669" s="2">
        <v>605</v>
      </c>
      <c r="G1669" s="3">
        <v>1480.9423999999999</v>
      </c>
      <c r="H1669" s="3">
        <v>6.05</v>
      </c>
      <c r="I1669" s="3">
        <v>28.434999999999999</v>
      </c>
      <c r="J1669" s="3">
        <v>639.4849999999999</v>
      </c>
      <c r="K1669" s="4">
        <v>0.35</v>
      </c>
      <c r="L1669" s="73">
        <v>1160.9112307692305</v>
      </c>
    </row>
    <row r="1670" spans="1:12" x14ac:dyDescent="0.35">
      <c r="A1670" s="1" t="s">
        <v>2987</v>
      </c>
      <c r="B1670" t="s">
        <v>2988</v>
      </c>
      <c r="C1670" t="s">
        <v>13</v>
      </c>
      <c r="D1670" t="s">
        <v>14</v>
      </c>
      <c r="E1670">
        <v>1</v>
      </c>
      <c r="F1670" s="2">
        <v>7.2</v>
      </c>
      <c r="G1670" s="3">
        <v>17.628799999999998</v>
      </c>
      <c r="H1670" s="3">
        <v>7.2000000000000008E-2</v>
      </c>
      <c r="I1670" s="3">
        <v>0.33840000000000003</v>
      </c>
      <c r="J1670" s="3">
        <v>7.6104000000000003</v>
      </c>
      <c r="K1670" s="4">
        <v>0.34999999999999992</v>
      </c>
      <c r="L1670" s="73">
        <v>13.815803076923077</v>
      </c>
    </row>
    <row r="1671" spans="1:12" x14ac:dyDescent="0.35">
      <c r="A1671" s="1" t="s">
        <v>2989</v>
      </c>
      <c r="B1671" t="s">
        <v>2990</v>
      </c>
      <c r="C1671" t="s">
        <v>13</v>
      </c>
      <c r="D1671" t="s">
        <v>14</v>
      </c>
      <c r="E1671">
        <v>1</v>
      </c>
      <c r="F1671" s="2">
        <v>31</v>
      </c>
      <c r="G1671" s="3">
        <v>75.88</v>
      </c>
      <c r="H1671" s="3">
        <v>0.31</v>
      </c>
      <c r="I1671" s="3">
        <v>1.4570000000000001</v>
      </c>
      <c r="J1671" s="3">
        <v>32.766999999999996</v>
      </c>
      <c r="K1671" s="4">
        <v>0.35000000000000003</v>
      </c>
      <c r="L1671" s="73">
        <v>59.484707692307687</v>
      </c>
    </row>
    <row r="1672" spans="1:12" x14ac:dyDescent="0.35">
      <c r="A1672" s="1" t="s">
        <v>2991</v>
      </c>
      <c r="B1672" t="s">
        <v>2992</v>
      </c>
      <c r="C1672" t="s">
        <v>34</v>
      </c>
      <c r="D1672" t="s">
        <v>35</v>
      </c>
      <c r="E1672">
        <v>1</v>
      </c>
      <c r="F1672" s="2">
        <v>12.64</v>
      </c>
      <c r="G1672" s="3">
        <v>30.945599999999999</v>
      </c>
      <c r="H1672" s="3">
        <v>0.12640000000000001</v>
      </c>
      <c r="I1672" s="3">
        <v>0.59408000000000005</v>
      </c>
      <c r="J1672" s="3">
        <v>13.360480000000001</v>
      </c>
      <c r="K1672" s="4">
        <v>0.35</v>
      </c>
      <c r="L1672" s="73">
        <v>24.254409846153848</v>
      </c>
    </row>
    <row r="1673" spans="1:12" x14ac:dyDescent="0.35">
      <c r="A1673" s="1" t="s">
        <v>2993</v>
      </c>
      <c r="B1673" t="s">
        <v>2994</v>
      </c>
      <c r="C1673" t="s">
        <v>13</v>
      </c>
      <c r="D1673" t="s">
        <v>14</v>
      </c>
      <c r="E1673">
        <v>1</v>
      </c>
      <c r="F1673" s="2">
        <v>70.955600000000004</v>
      </c>
      <c r="G1673" s="3">
        <v>147</v>
      </c>
      <c r="H1673" s="3">
        <v>0.70955600000000008</v>
      </c>
      <c r="I1673" s="3">
        <v>3.3349132000000004</v>
      </c>
      <c r="J1673" s="3">
        <v>75.000069200000013</v>
      </c>
      <c r="K1673" s="4">
        <v>0.35</v>
      </c>
      <c r="L1673" s="73">
        <v>136.15397177846157</v>
      </c>
    </row>
    <row r="1674" spans="1:12" x14ac:dyDescent="0.35">
      <c r="A1674" s="1" t="s">
        <v>2995</v>
      </c>
      <c r="B1674" t="s">
        <v>2996</v>
      </c>
      <c r="C1674" t="s">
        <v>34</v>
      </c>
      <c r="D1674" t="s">
        <v>35</v>
      </c>
      <c r="E1674">
        <v>1</v>
      </c>
      <c r="F1674" s="2">
        <v>132.34</v>
      </c>
      <c r="G1674" s="3">
        <v>323.94880000000001</v>
      </c>
      <c r="H1674" s="3">
        <v>1.3234000000000001</v>
      </c>
      <c r="I1674" s="3">
        <v>6.2199800000000005</v>
      </c>
      <c r="J1674" s="3">
        <v>139.88337999999999</v>
      </c>
      <c r="K1674" s="4">
        <v>0.34999999999999992</v>
      </c>
      <c r="L1674" s="73">
        <v>253.94213599999995</v>
      </c>
    </row>
    <row r="1675" spans="1:12" x14ac:dyDescent="0.35">
      <c r="A1675" s="1" t="s">
        <v>2997</v>
      </c>
      <c r="B1675" t="s">
        <v>2998</v>
      </c>
      <c r="C1675" t="s">
        <v>34</v>
      </c>
      <c r="D1675" t="s">
        <v>35</v>
      </c>
      <c r="E1675">
        <v>1</v>
      </c>
      <c r="F1675" s="2">
        <v>112.39</v>
      </c>
      <c r="G1675" s="3">
        <v>275.11680000000001</v>
      </c>
      <c r="H1675" s="3">
        <v>1.1239000000000001</v>
      </c>
      <c r="I1675" s="3">
        <v>5.28233</v>
      </c>
      <c r="J1675" s="3">
        <v>118.79623000000001</v>
      </c>
      <c r="K1675" s="4">
        <v>0.35</v>
      </c>
      <c r="L1675" s="73">
        <v>215.66084830769233</v>
      </c>
    </row>
    <row r="1676" spans="1:12" x14ac:dyDescent="0.35">
      <c r="A1676" s="1">
        <v>562763</v>
      </c>
      <c r="B1676" t="s">
        <v>2999</v>
      </c>
      <c r="C1676" t="s">
        <v>363</v>
      </c>
      <c r="D1676" t="s">
        <v>364</v>
      </c>
      <c r="E1676">
        <v>1</v>
      </c>
      <c r="F1676" s="2">
        <v>860</v>
      </c>
      <c r="G1676" s="3">
        <v>2105.14</v>
      </c>
      <c r="H1676" s="3">
        <v>8.6</v>
      </c>
      <c r="I1676" s="3">
        <v>40.42</v>
      </c>
      <c r="J1676" s="3">
        <v>909.02</v>
      </c>
      <c r="K1676" s="4">
        <v>0.35</v>
      </c>
      <c r="L1676" s="73">
        <v>1650.2209230769229</v>
      </c>
    </row>
    <row r="1677" spans="1:12" x14ac:dyDescent="0.35">
      <c r="A1677" s="1">
        <v>60248</v>
      </c>
      <c r="B1677" t="s">
        <v>3000</v>
      </c>
      <c r="C1677" t="s">
        <v>1596</v>
      </c>
      <c r="D1677" t="s">
        <v>1597</v>
      </c>
      <c r="E1677">
        <v>1</v>
      </c>
      <c r="F1677" s="2">
        <v>35.94</v>
      </c>
      <c r="G1677" s="3">
        <v>142.22999999999999</v>
      </c>
      <c r="H1677" s="3">
        <v>0.3594</v>
      </c>
      <c r="I1677" s="3">
        <v>1.6891799999999999</v>
      </c>
      <c r="J1677" s="3">
        <v>37.988579999999999</v>
      </c>
      <c r="K1677" s="4">
        <v>0.26000000000000006</v>
      </c>
      <c r="L1677" s="73">
        <v>60.576384324324323</v>
      </c>
    </row>
    <row r="1678" spans="1:12" x14ac:dyDescent="0.35">
      <c r="A1678" s="1">
        <v>6100017</v>
      </c>
      <c r="B1678" t="s">
        <v>3001</v>
      </c>
      <c r="C1678" t="s">
        <v>363</v>
      </c>
      <c r="D1678" t="s">
        <v>364</v>
      </c>
      <c r="E1678">
        <v>1</v>
      </c>
      <c r="F1678" s="2">
        <v>245</v>
      </c>
      <c r="G1678" s="3">
        <v>599.72</v>
      </c>
      <c r="H1678" s="3">
        <v>2.4500000000000002</v>
      </c>
      <c r="I1678" s="3">
        <v>11.515000000000001</v>
      </c>
      <c r="J1678" s="3">
        <v>258.96499999999997</v>
      </c>
      <c r="K1678" s="4">
        <v>0.34999999999999992</v>
      </c>
      <c r="L1678" s="73">
        <v>470.12107692307683</v>
      </c>
    </row>
    <row r="1679" spans="1:12" x14ac:dyDescent="0.35">
      <c r="A1679" s="1" t="s">
        <v>3002</v>
      </c>
      <c r="B1679" t="s">
        <v>3003</v>
      </c>
      <c r="C1679" t="s">
        <v>46</v>
      </c>
      <c r="D1679" t="s">
        <v>47</v>
      </c>
      <c r="E1679">
        <v>1</v>
      </c>
      <c r="F1679" s="2">
        <v>0.44350000000000001</v>
      </c>
      <c r="G1679" s="3">
        <v>1</v>
      </c>
      <c r="H1679" s="3">
        <v>4.4350000000000006E-3</v>
      </c>
      <c r="I1679" s="3">
        <v>2.0844500000000002E-2</v>
      </c>
      <c r="J1679" s="3">
        <v>0.46877950000000002</v>
      </c>
      <c r="K1679" s="4">
        <v>0.35</v>
      </c>
      <c r="L1679" s="73">
        <v>0.85101509230769223</v>
      </c>
    </row>
    <row r="1680" spans="1:12" x14ac:dyDescent="0.35">
      <c r="A1680" s="1">
        <v>527104</v>
      </c>
      <c r="B1680" t="s">
        <v>3004</v>
      </c>
      <c r="C1680" t="s">
        <v>26</v>
      </c>
      <c r="D1680" t="s">
        <v>27</v>
      </c>
      <c r="E1680">
        <v>1</v>
      </c>
      <c r="F1680" s="2">
        <v>375</v>
      </c>
      <c r="G1680" s="3">
        <v>917.94079999999997</v>
      </c>
      <c r="H1680" s="3">
        <v>3.75</v>
      </c>
      <c r="I1680" s="3">
        <v>17.625</v>
      </c>
      <c r="J1680" s="3">
        <v>396.375</v>
      </c>
      <c r="K1680" s="4">
        <v>0.35</v>
      </c>
      <c r="L1680" s="73">
        <v>719.57307692307688</v>
      </c>
    </row>
    <row r="1681" spans="1:12" x14ac:dyDescent="0.35">
      <c r="A1681" s="1" t="s">
        <v>3005</v>
      </c>
      <c r="B1681" t="s">
        <v>3006</v>
      </c>
      <c r="C1681" t="s">
        <v>363</v>
      </c>
      <c r="D1681" t="s">
        <v>364</v>
      </c>
      <c r="E1681">
        <v>1</v>
      </c>
      <c r="F1681" s="2">
        <v>41.92</v>
      </c>
      <c r="G1681" s="3">
        <v>102.6144</v>
      </c>
      <c r="H1681" s="3">
        <v>0.41920000000000002</v>
      </c>
      <c r="I1681" s="3">
        <v>1.97024</v>
      </c>
      <c r="J1681" s="3">
        <v>44.309440000000002</v>
      </c>
      <c r="K1681" s="4">
        <v>0.35</v>
      </c>
      <c r="L1681" s="73">
        <v>80.438675692307697</v>
      </c>
    </row>
    <row r="1682" spans="1:12" x14ac:dyDescent="0.35">
      <c r="A1682" s="1">
        <v>5325</v>
      </c>
      <c r="B1682" t="s">
        <v>3007</v>
      </c>
      <c r="C1682" t="s">
        <v>363</v>
      </c>
      <c r="D1682" t="s">
        <v>364</v>
      </c>
      <c r="E1682">
        <v>1</v>
      </c>
      <c r="F1682" s="2">
        <v>24.06</v>
      </c>
      <c r="G1682" s="3">
        <v>58.889600000000002</v>
      </c>
      <c r="H1682" s="3">
        <v>0.24059999999999998</v>
      </c>
      <c r="I1682" s="3">
        <v>1.1308199999999999</v>
      </c>
      <c r="J1682" s="3">
        <v>25.431419999999999</v>
      </c>
      <c r="K1682" s="4">
        <v>0.35</v>
      </c>
      <c r="L1682" s="73">
        <v>46.167808615384615</v>
      </c>
    </row>
    <row r="1683" spans="1:12" x14ac:dyDescent="0.35">
      <c r="A1683" s="1">
        <v>577598</v>
      </c>
      <c r="B1683" t="s">
        <v>3008</v>
      </c>
      <c r="C1683" t="s">
        <v>363</v>
      </c>
      <c r="D1683" t="s">
        <v>364</v>
      </c>
      <c r="E1683">
        <v>1</v>
      </c>
      <c r="F1683" s="2">
        <v>152</v>
      </c>
      <c r="G1683" s="3">
        <v>372.08</v>
      </c>
      <c r="H1683" s="3">
        <v>1.52</v>
      </c>
      <c r="I1683" s="3">
        <v>7.1440000000000001</v>
      </c>
      <c r="J1683" s="3">
        <v>160.66400000000002</v>
      </c>
      <c r="K1683" s="4">
        <v>0.35000000000000003</v>
      </c>
      <c r="L1683" s="73">
        <v>291.66695384615389</v>
      </c>
    </row>
    <row r="1684" spans="1:12" x14ac:dyDescent="0.35">
      <c r="A1684" s="1" t="s">
        <v>3009</v>
      </c>
      <c r="B1684" t="s">
        <v>3010</v>
      </c>
      <c r="C1684" t="s">
        <v>34</v>
      </c>
      <c r="D1684" t="s">
        <v>35</v>
      </c>
      <c r="E1684">
        <v>1</v>
      </c>
      <c r="F1684" s="2">
        <v>198.84</v>
      </c>
      <c r="G1684" s="3">
        <v>486.7296</v>
      </c>
      <c r="H1684" s="3">
        <v>1.9884000000000002</v>
      </c>
      <c r="I1684" s="3">
        <v>9.3454800000000002</v>
      </c>
      <c r="J1684" s="3">
        <v>210.17388000000003</v>
      </c>
      <c r="K1684" s="4">
        <v>0.34999999999999992</v>
      </c>
      <c r="L1684" s="73">
        <v>381.54642830769228</v>
      </c>
    </row>
    <row r="1685" spans="1:12" x14ac:dyDescent="0.35">
      <c r="A1685" s="1" t="s">
        <v>3011</v>
      </c>
      <c r="B1685" t="s">
        <v>3012</v>
      </c>
      <c r="C1685" t="s">
        <v>34</v>
      </c>
      <c r="D1685" t="s">
        <v>35</v>
      </c>
      <c r="E1685">
        <v>1</v>
      </c>
      <c r="F1685" s="2">
        <v>65.84</v>
      </c>
      <c r="G1685" s="3">
        <v>161.16800000000001</v>
      </c>
      <c r="H1685" s="3">
        <v>0.6584000000000001</v>
      </c>
      <c r="I1685" s="3">
        <v>3.0944800000000003</v>
      </c>
      <c r="J1685" s="3">
        <v>69.592880000000008</v>
      </c>
      <c r="K1685" s="4">
        <v>0.35</v>
      </c>
      <c r="L1685" s="73">
        <v>126.3378436923077</v>
      </c>
    </row>
    <row r="1686" spans="1:12" x14ac:dyDescent="0.35">
      <c r="A1686" s="1" t="s">
        <v>3013</v>
      </c>
      <c r="B1686" t="s">
        <v>3014</v>
      </c>
      <c r="C1686" t="s">
        <v>34</v>
      </c>
      <c r="D1686" t="s">
        <v>35</v>
      </c>
      <c r="E1686">
        <v>1</v>
      </c>
      <c r="F1686" s="2">
        <v>5.99</v>
      </c>
      <c r="G1686" s="3">
        <v>14.6608</v>
      </c>
      <c r="H1686" s="3">
        <v>5.9900000000000002E-2</v>
      </c>
      <c r="I1686" s="3">
        <v>0.28153</v>
      </c>
      <c r="J1686" s="3">
        <v>6.3314300000000001</v>
      </c>
      <c r="K1686" s="4">
        <v>0.34999999999999992</v>
      </c>
      <c r="L1686" s="73">
        <v>11.493980615384615</v>
      </c>
    </row>
    <row r="1687" spans="1:12" x14ac:dyDescent="0.35">
      <c r="A1687" s="1" t="s">
        <v>3015</v>
      </c>
      <c r="B1687" t="s">
        <v>3016</v>
      </c>
      <c r="C1687" t="s">
        <v>34</v>
      </c>
      <c r="D1687" t="s">
        <v>35</v>
      </c>
      <c r="E1687">
        <v>1</v>
      </c>
      <c r="F1687" s="2">
        <v>19.29</v>
      </c>
      <c r="G1687" s="3">
        <v>47.219200000000001</v>
      </c>
      <c r="H1687" s="3">
        <v>0.19289999999999999</v>
      </c>
      <c r="I1687" s="3">
        <v>0.90662999999999994</v>
      </c>
      <c r="J1687" s="3">
        <v>20.389530000000001</v>
      </c>
      <c r="K1687" s="4">
        <v>0.35</v>
      </c>
      <c r="L1687" s="73">
        <v>37.014839076923074</v>
      </c>
    </row>
    <row r="1688" spans="1:12" x14ac:dyDescent="0.35">
      <c r="A1688" s="1" t="s">
        <v>3017</v>
      </c>
      <c r="B1688" t="s">
        <v>1575</v>
      </c>
      <c r="C1688" t="s">
        <v>34</v>
      </c>
      <c r="D1688" t="s">
        <v>35</v>
      </c>
      <c r="E1688">
        <v>1</v>
      </c>
      <c r="F1688" s="2">
        <v>23089.37</v>
      </c>
      <c r="G1688" s="3">
        <v>56518.974000000002</v>
      </c>
      <c r="H1688" s="3">
        <v>230.8937</v>
      </c>
      <c r="I1688" s="3">
        <v>1085.20039</v>
      </c>
      <c r="J1688" s="3">
        <v>24405.464090000001</v>
      </c>
      <c r="K1688" s="4">
        <v>0.35</v>
      </c>
      <c r="L1688" s="73">
        <v>44305.304040307696</v>
      </c>
    </row>
    <row r="1689" spans="1:12" x14ac:dyDescent="0.35">
      <c r="A1689" s="1" t="s">
        <v>3018</v>
      </c>
      <c r="B1689" t="s">
        <v>1575</v>
      </c>
      <c r="C1689" t="s">
        <v>34</v>
      </c>
      <c r="D1689" t="s">
        <v>35</v>
      </c>
      <c r="E1689">
        <v>1</v>
      </c>
      <c r="F1689" s="2">
        <v>24137.19</v>
      </c>
      <c r="G1689" s="3">
        <v>59083.864000000001</v>
      </c>
      <c r="H1689" s="3">
        <v>241.37189999999998</v>
      </c>
      <c r="I1689" s="3">
        <v>1134.44793</v>
      </c>
      <c r="J1689" s="3">
        <v>25513.009829999995</v>
      </c>
      <c r="K1689" s="4">
        <v>0.35</v>
      </c>
      <c r="L1689" s="73">
        <v>46315.925537538453</v>
      </c>
    </row>
    <row r="1690" spans="1:12" x14ac:dyDescent="0.35">
      <c r="A1690" s="1" t="s">
        <v>3019</v>
      </c>
      <c r="B1690" t="s">
        <v>1575</v>
      </c>
      <c r="C1690" t="s">
        <v>34</v>
      </c>
      <c r="D1690" t="s">
        <v>35</v>
      </c>
      <c r="E1690">
        <v>1</v>
      </c>
      <c r="F1690" s="2">
        <v>24137.19</v>
      </c>
      <c r="G1690" s="3">
        <v>59083.864000000001</v>
      </c>
      <c r="H1690" s="3">
        <v>241.37189999999998</v>
      </c>
      <c r="I1690" s="3">
        <v>1134.44793</v>
      </c>
      <c r="J1690" s="3">
        <v>25513.009829999995</v>
      </c>
      <c r="K1690" s="4">
        <v>0.35</v>
      </c>
      <c r="L1690" s="73">
        <v>46315.925537538453</v>
      </c>
    </row>
    <row r="1691" spans="1:12" x14ac:dyDescent="0.35">
      <c r="A1691" s="1" t="s">
        <v>3020</v>
      </c>
      <c r="B1691" t="s">
        <v>1575</v>
      </c>
      <c r="C1691" t="s">
        <v>34</v>
      </c>
      <c r="D1691" t="s">
        <v>35</v>
      </c>
      <c r="E1691">
        <v>1</v>
      </c>
      <c r="F1691" s="2">
        <v>25359.64</v>
      </c>
      <c r="G1691" s="3">
        <v>62076.212</v>
      </c>
      <c r="H1691" s="3">
        <v>253.59639999999999</v>
      </c>
      <c r="I1691" s="3">
        <v>1191.90308</v>
      </c>
      <c r="J1691" s="3">
        <v>26805.139479999998</v>
      </c>
      <c r="K1691" s="4">
        <v>0.35</v>
      </c>
      <c r="L1691" s="73">
        <v>48661.637825230762</v>
      </c>
    </row>
    <row r="1692" spans="1:12" x14ac:dyDescent="0.35">
      <c r="A1692" s="1" t="s">
        <v>3021</v>
      </c>
      <c r="B1692" t="s">
        <v>3022</v>
      </c>
      <c r="C1692" t="s">
        <v>34</v>
      </c>
      <c r="D1692" t="s">
        <v>35</v>
      </c>
      <c r="E1692">
        <v>1</v>
      </c>
      <c r="F1692" s="2">
        <v>8280.36</v>
      </c>
      <c r="G1692" s="3">
        <v>20268.953000000001</v>
      </c>
      <c r="H1692" s="3">
        <v>82.803600000000003</v>
      </c>
      <c r="I1692" s="3">
        <v>389.17692000000005</v>
      </c>
      <c r="J1692" s="3">
        <v>8752.3405199999997</v>
      </c>
      <c r="K1692" s="4">
        <v>0.35</v>
      </c>
      <c r="L1692" s="73">
        <v>15888.864328615384</v>
      </c>
    </row>
    <row r="1693" spans="1:12" x14ac:dyDescent="0.35">
      <c r="A1693" s="1" t="s">
        <v>3023</v>
      </c>
      <c r="B1693" t="s">
        <v>3024</v>
      </c>
      <c r="C1693" t="s">
        <v>34</v>
      </c>
      <c r="D1693" t="s">
        <v>35</v>
      </c>
      <c r="E1693">
        <v>1</v>
      </c>
      <c r="F1693" s="2">
        <v>8280.36</v>
      </c>
      <c r="G1693" s="3">
        <v>20268.953000000001</v>
      </c>
      <c r="H1693" s="3">
        <v>82.803600000000003</v>
      </c>
      <c r="I1693" s="3">
        <v>389.17692000000005</v>
      </c>
      <c r="J1693" s="3">
        <v>8752.3405199999997</v>
      </c>
      <c r="K1693" s="4">
        <v>0.35</v>
      </c>
      <c r="L1693" s="73">
        <v>15888.864328615384</v>
      </c>
    </row>
    <row r="1694" spans="1:12" x14ac:dyDescent="0.35">
      <c r="A1694" s="1" t="s">
        <v>3025</v>
      </c>
      <c r="B1694" t="s">
        <v>1571</v>
      </c>
      <c r="C1694" t="s">
        <v>34</v>
      </c>
      <c r="D1694" t="s">
        <v>35</v>
      </c>
      <c r="E1694">
        <v>1</v>
      </c>
      <c r="F1694" s="2">
        <v>28153.82</v>
      </c>
      <c r="G1694" s="3">
        <v>68915.907000000007</v>
      </c>
      <c r="H1694" s="3">
        <v>281.53820000000002</v>
      </c>
      <c r="I1694" s="3">
        <v>1323.22954</v>
      </c>
      <c r="J1694" s="3">
        <v>29758.587739999999</v>
      </c>
      <c r="K1694" s="4">
        <v>0.34999999999999992</v>
      </c>
      <c r="L1694" s="73">
        <v>54023.282358769226</v>
      </c>
    </row>
    <row r="1695" spans="1:12" x14ac:dyDescent="0.35">
      <c r="A1695" s="1" t="s">
        <v>3026</v>
      </c>
      <c r="B1695" t="s">
        <v>1575</v>
      </c>
      <c r="C1695" t="s">
        <v>34</v>
      </c>
      <c r="D1695" t="s">
        <v>35</v>
      </c>
      <c r="E1695">
        <v>1</v>
      </c>
      <c r="F1695" s="2">
        <v>29900.18</v>
      </c>
      <c r="G1695" s="3">
        <v>73190.712</v>
      </c>
      <c r="H1695" s="3">
        <v>299.0018</v>
      </c>
      <c r="I1695" s="3">
        <v>1405.30846</v>
      </c>
      <c r="J1695" s="3">
        <v>31604.490259999999</v>
      </c>
      <c r="K1695" s="4">
        <v>0.34999999999999992</v>
      </c>
      <c r="L1695" s="73">
        <v>57374.30539507691</v>
      </c>
    </row>
    <row r="1696" spans="1:12" x14ac:dyDescent="0.35">
      <c r="A1696" s="1" t="s">
        <v>3027</v>
      </c>
      <c r="B1696" t="s">
        <v>1571</v>
      </c>
      <c r="C1696" t="s">
        <v>34</v>
      </c>
      <c r="D1696" t="s">
        <v>35</v>
      </c>
      <c r="E1696">
        <v>1</v>
      </c>
      <c r="F1696" s="2">
        <v>29900.18</v>
      </c>
      <c r="G1696" s="3">
        <v>73190.712</v>
      </c>
      <c r="H1696" s="3">
        <v>299.0018</v>
      </c>
      <c r="I1696" s="3">
        <v>1405.30846</v>
      </c>
      <c r="J1696" s="3">
        <v>31604.490259999999</v>
      </c>
      <c r="K1696" s="4">
        <v>0.34999999999999992</v>
      </c>
      <c r="L1696" s="73">
        <v>57374.30539507691</v>
      </c>
    </row>
    <row r="1697" spans="1:12" x14ac:dyDescent="0.35">
      <c r="A1697" s="1" t="s">
        <v>3028</v>
      </c>
      <c r="B1697" t="s">
        <v>1571</v>
      </c>
      <c r="C1697" t="s">
        <v>34</v>
      </c>
      <c r="D1697" t="s">
        <v>35</v>
      </c>
      <c r="E1697">
        <v>1</v>
      </c>
      <c r="F1697" s="2">
        <v>31995.81</v>
      </c>
      <c r="G1697" s="3">
        <v>78320.467999999993</v>
      </c>
      <c r="H1697" s="3">
        <v>319.9581</v>
      </c>
      <c r="I1697" s="3">
        <v>1503.8030700000002</v>
      </c>
      <c r="J1697" s="3">
        <v>33819.571170000003</v>
      </c>
      <c r="K1697" s="4">
        <v>0.35</v>
      </c>
      <c r="L1697" s="73">
        <v>61395.529200923083</v>
      </c>
    </row>
    <row r="1698" spans="1:12" x14ac:dyDescent="0.35">
      <c r="A1698" s="1" t="s">
        <v>3029</v>
      </c>
      <c r="B1698" t="s">
        <v>3030</v>
      </c>
      <c r="C1698" t="s">
        <v>34</v>
      </c>
      <c r="D1698" t="s">
        <v>35</v>
      </c>
      <c r="E1698">
        <v>1</v>
      </c>
      <c r="F1698" s="2">
        <v>8945.64</v>
      </c>
      <c r="G1698" s="3">
        <v>21897.455999999998</v>
      </c>
      <c r="H1698" s="3">
        <v>89.456400000000002</v>
      </c>
      <c r="I1698" s="3">
        <v>420.44507999999996</v>
      </c>
      <c r="J1698" s="3">
        <v>9455.541479999998</v>
      </c>
      <c r="K1698" s="4">
        <v>0.35</v>
      </c>
      <c r="L1698" s="73">
        <v>17165.444532923073</v>
      </c>
    </row>
    <row r="1699" spans="1:12" x14ac:dyDescent="0.35">
      <c r="A1699" s="1" t="s">
        <v>3031</v>
      </c>
      <c r="B1699" t="s">
        <v>1575</v>
      </c>
      <c r="C1699" t="s">
        <v>34</v>
      </c>
      <c r="D1699" t="s">
        <v>35</v>
      </c>
      <c r="E1699">
        <v>1</v>
      </c>
      <c r="F1699" s="2">
        <v>35139.26</v>
      </c>
      <c r="G1699" s="3">
        <v>86015.115000000005</v>
      </c>
      <c r="H1699" s="3">
        <v>351.39260000000002</v>
      </c>
      <c r="I1699" s="3">
        <v>1651.5452200000002</v>
      </c>
      <c r="J1699" s="3">
        <v>37142.197820000001</v>
      </c>
      <c r="K1699" s="4">
        <v>0.35</v>
      </c>
      <c r="L1699" s="73">
        <v>67427.374503999992</v>
      </c>
    </row>
    <row r="1700" spans="1:12" x14ac:dyDescent="0.35">
      <c r="A1700" s="1" t="s">
        <v>3032</v>
      </c>
      <c r="B1700" t="s">
        <v>3033</v>
      </c>
      <c r="C1700" t="s">
        <v>34</v>
      </c>
      <c r="D1700" t="s">
        <v>35</v>
      </c>
      <c r="E1700">
        <v>1</v>
      </c>
      <c r="F1700" s="2">
        <v>11274.12</v>
      </c>
      <c r="G1700" s="3">
        <v>27597.18</v>
      </c>
      <c r="H1700" s="3">
        <v>112.74120000000001</v>
      </c>
      <c r="I1700" s="3">
        <v>529.88364000000001</v>
      </c>
      <c r="J1700" s="3">
        <v>11916.744840000001</v>
      </c>
      <c r="K1700" s="4">
        <v>0.35</v>
      </c>
      <c r="L1700" s="73">
        <v>21633.475248000002</v>
      </c>
    </row>
    <row r="1701" spans="1:12" x14ac:dyDescent="0.35">
      <c r="A1701" s="1" t="s">
        <v>3034</v>
      </c>
      <c r="B1701" t="s">
        <v>3033</v>
      </c>
      <c r="C1701" t="s">
        <v>34</v>
      </c>
      <c r="D1701" t="s">
        <v>35</v>
      </c>
      <c r="E1701">
        <v>1</v>
      </c>
      <c r="F1701" s="2">
        <v>11274.12</v>
      </c>
      <c r="G1701" s="3">
        <v>27597.18</v>
      </c>
      <c r="H1701" s="3">
        <v>112.74120000000001</v>
      </c>
      <c r="I1701" s="3">
        <v>529.88364000000001</v>
      </c>
      <c r="J1701" s="3">
        <v>11916.744840000001</v>
      </c>
      <c r="K1701" s="4">
        <v>0.35</v>
      </c>
      <c r="L1701" s="73">
        <v>21633.475248000002</v>
      </c>
    </row>
    <row r="1702" spans="1:12" x14ac:dyDescent="0.35">
      <c r="A1702" s="1" t="s">
        <v>3035</v>
      </c>
      <c r="B1702" t="s">
        <v>1586</v>
      </c>
      <c r="C1702" t="s">
        <v>34</v>
      </c>
      <c r="D1702" t="s">
        <v>35</v>
      </c>
      <c r="E1702">
        <v>1</v>
      </c>
      <c r="F1702" s="2">
        <v>12604.68</v>
      </c>
      <c r="G1702" s="3">
        <v>30854.173999999999</v>
      </c>
      <c r="H1702" s="3">
        <v>126.0468</v>
      </c>
      <c r="I1702" s="3">
        <v>592.41996000000006</v>
      </c>
      <c r="J1702" s="3">
        <v>13323.14676</v>
      </c>
      <c r="K1702" s="4">
        <v>0.34999999999999992</v>
      </c>
      <c r="L1702" s="73">
        <v>24186.635656615381</v>
      </c>
    </row>
    <row r="1703" spans="1:12" x14ac:dyDescent="0.35">
      <c r="A1703" s="1" t="s">
        <v>3036</v>
      </c>
      <c r="B1703" t="s">
        <v>1584</v>
      </c>
      <c r="C1703" t="s">
        <v>34</v>
      </c>
      <c r="D1703" t="s">
        <v>35</v>
      </c>
      <c r="E1703">
        <v>1</v>
      </c>
      <c r="F1703" s="2">
        <v>20993.74</v>
      </c>
      <c r="G1703" s="3">
        <v>51389.216999999997</v>
      </c>
      <c r="H1703" s="3">
        <v>209.93740000000003</v>
      </c>
      <c r="I1703" s="3">
        <v>986.70578000000012</v>
      </c>
      <c r="J1703" s="3">
        <v>22190.383180000001</v>
      </c>
      <c r="K1703" s="4">
        <v>0.34999999999999992</v>
      </c>
      <c r="L1703" s="73">
        <v>40284.080234461537</v>
      </c>
    </row>
    <row r="1704" spans="1:12" x14ac:dyDescent="0.35">
      <c r="A1704" s="1" t="s">
        <v>3037</v>
      </c>
      <c r="B1704" t="s">
        <v>1575</v>
      </c>
      <c r="C1704" t="s">
        <v>34</v>
      </c>
      <c r="D1704" t="s">
        <v>35</v>
      </c>
      <c r="E1704">
        <v>1</v>
      </c>
      <c r="F1704" s="2">
        <v>22041.56</v>
      </c>
      <c r="G1704" s="3">
        <v>53954.107000000004</v>
      </c>
      <c r="H1704" s="3">
        <v>220.41560000000001</v>
      </c>
      <c r="I1704" s="3">
        <v>1035.9533200000001</v>
      </c>
      <c r="J1704" s="3">
        <v>23297.928920000002</v>
      </c>
      <c r="K1704" s="4">
        <v>0.35</v>
      </c>
      <c r="L1704" s="73">
        <v>42294.701731692308</v>
      </c>
    </row>
    <row r="1705" spans="1:12" x14ac:dyDescent="0.35">
      <c r="A1705" s="1">
        <v>48300</v>
      </c>
      <c r="B1705" t="s">
        <v>1588</v>
      </c>
      <c r="C1705" t="s">
        <v>363</v>
      </c>
      <c r="D1705" t="s">
        <v>364</v>
      </c>
      <c r="E1705">
        <v>1</v>
      </c>
      <c r="F1705" s="2">
        <v>1832.53</v>
      </c>
      <c r="G1705" s="3">
        <v>4485.7344000000003</v>
      </c>
      <c r="H1705" s="3">
        <v>18.325299999999999</v>
      </c>
      <c r="I1705" s="3">
        <v>86.128910000000005</v>
      </c>
      <c r="J1705" s="3">
        <v>1936.9842099999998</v>
      </c>
      <c r="K1705" s="4">
        <v>0.35</v>
      </c>
      <c r="L1705" s="73">
        <v>3516.3713350769226</v>
      </c>
    </row>
    <row r="1706" spans="1:12" x14ac:dyDescent="0.35">
      <c r="A1706" s="1">
        <v>49110</v>
      </c>
      <c r="B1706" t="s">
        <v>3038</v>
      </c>
      <c r="C1706" t="s">
        <v>363</v>
      </c>
      <c r="D1706" t="s">
        <v>364</v>
      </c>
      <c r="E1706">
        <v>1</v>
      </c>
      <c r="F1706" s="2">
        <v>2255.06</v>
      </c>
      <c r="G1706" s="3">
        <v>5520.0096000000003</v>
      </c>
      <c r="H1706" s="3">
        <v>22.550599999999999</v>
      </c>
      <c r="I1706" s="3">
        <v>105.98782</v>
      </c>
      <c r="J1706" s="3">
        <v>2383.5984199999998</v>
      </c>
      <c r="K1706" s="4">
        <v>0.35</v>
      </c>
      <c r="L1706" s="73">
        <v>4327.1479009230761</v>
      </c>
    </row>
    <row r="1707" spans="1:12" x14ac:dyDescent="0.35">
      <c r="A1707" s="1">
        <v>494984</v>
      </c>
      <c r="B1707" t="s">
        <v>3039</v>
      </c>
      <c r="C1707" t="s">
        <v>363</v>
      </c>
      <c r="D1707" t="s">
        <v>364</v>
      </c>
      <c r="E1707">
        <v>1</v>
      </c>
      <c r="F1707" s="2">
        <v>555</v>
      </c>
      <c r="G1707" s="3">
        <v>1358.55</v>
      </c>
      <c r="H1707" s="3">
        <v>5.55</v>
      </c>
      <c r="I1707" s="3">
        <v>26.085000000000001</v>
      </c>
      <c r="J1707" s="3">
        <v>586.63499999999999</v>
      </c>
      <c r="K1707" s="4">
        <v>0.35000000000000003</v>
      </c>
      <c r="L1707" s="73">
        <v>1064.9681538461539</v>
      </c>
    </row>
    <row r="1708" spans="1:12" x14ac:dyDescent="0.35">
      <c r="A1708" s="1" t="s">
        <v>3040</v>
      </c>
      <c r="B1708" t="s">
        <v>3041</v>
      </c>
      <c r="C1708" t="s">
        <v>13</v>
      </c>
      <c r="D1708" t="s">
        <v>14</v>
      </c>
      <c r="E1708">
        <v>1</v>
      </c>
      <c r="F1708" s="2">
        <v>3.75</v>
      </c>
      <c r="G1708" s="3">
        <v>6.8319999999999999</v>
      </c>
      <c r="H1708" s="3">
        <v>3.7499999999999999E-2</v>
      </c>
      <c r="I1708" s="3">
        <v>0.17624999999999999</v>
      </c>
      <c r="J1708" s="3">
        <v>3.9637500000000001</v>
      </c>
      <c r="K1708" s="4">
        <v>0.35</v>
      </c>
      <c r="L1708" s="73">
        <v>7.195730769230769</v>
      </c>
    </row>
    <row r="1709" spans="1:12" x14ac:dyDescent="0.35">
      <c r="A1709" s="1" t="s">
        <v>3042</v>
      </c>
      <c r="B1709" t="s">
        <v>3043</v>
      </c>
      <c r="C1709" t="s">
        <v>1467</v>
      </c>
      <c r="D1709" t="s">
        <v>1468</v>
      </c>
      <c r="E1709">
        <v>1</v>
      </c>
      <c r="F1709" s="2">
        <v>1.08</v>
      </c>
      <c r="G1709" s="3">
        <v>3</v>
      </c>
      <c r="H1709" s="3">
        <v>1.0800000000000001E-2</v>
      </c>
      <c r="I1709" s="3">
        <v>5.0760000000000007E-2</v>
      </c>
      <c r="J1709" s="3">
        <v>1.1415599999999999</v>
      </c>
      <c r="K1709" s="4">
        <v>0.34999999999999992</v>
      </c>
      <c r="L1709" s="73">
        <v>2.0723704615384611</v>
      </c>
    </row>
    <row r="1710" spans="1:12" x14ac:dyDescent="0.35">
      <c r="A1710" s="1" t="s">
        <v>3044</v>
      </c>
      <c r="B1710" t="s">
        <v>3045</v>
      </c>
      <c r="C1710" t="s">
        <v>363</v>
      </c>
      <c r="D1710" t="s">
        <v>364</v>
      </c>
      <c r="E1710">
        <v>1</v>
      </c>
      <c r="F1710" s="2">
        <v>165.48</v>
      </c>
      <c r="G1710" s="3">
        <v>405.07040000000001</v>
      </c>
      <c r="H1710" s="3">
        <v>1.6547999999999998</v>
      </c>
      <c r="I1710" s="3">
        <v>7.7775599999999994</v>
      </c>
      <c r="J1710" s="3">
        <v>174.91235999999998</v>
      </c>
      <c r="K1710" s="4">
        <v>0.35</v>
      </c>
      <c r="L1710" s="73">
        <v>317.53320738461537</v>
      </c>
    </row>
    <row r="1711" spans="1:12" x14ac:dyDescent="0.35">
      <c r="A1711" s="1">
        <v>6800015</v>
      </c>
      <c r="B1711" t="s">
        <v>3046</v>
      </c>
      <c r="C1711" t="s">
        <v>363</v>
      </c>
      <c r="D1711" t="s">
        <v>364</v>
      </c>
      <c r="E1711">
        <v>1</v>
      </c>
      <c r="F1711" s="2">
        <v>1095</v>
      </c>
      <c r="G1711" s="3">
        <v>2680.38</v>
      </c>
      <c r="H1711" s="3">
        <v>10.950000000000001</v>
      </c>
      <c r="I1711" s="3">
        <v>51.465000000000003</v>
      </c>
      <c r="J1711" s="3">
        <v>1157.415</v>
      </c>
      <c r="K1711" s="4">
        <v>0.34999999999999992</v>
      </c>
      <c r="L1711" s="73">
        <v>2101.1533846153843</v>
      </c>
    </row>
    <row r="1712" spans="1:12" x14ac:dyDescent="0.35">
      <c r="A1712" s="1">
        <v>6800067</v>
      </c>
      <c r="B1712" t="s">
        <v>3047</v>
      </c>
      <c r="C1712" t="s">
        <v>363</v>
      </c>
      <c r="D1712" t="s">
        <v>364</v>
      </c>
      <c r="E1712">
        <v>1</v>
      </c>
      <c r="F1712" s="2">
        <v>153</v>
      </c>
      <c r="G1712" s="3">
        <v>374.52</v>
      </c>
      <c r="H1712" s="3">
        <v>1.53</v>
      </c>
      <c r="I1712" s="3">
        <v>7.1909999999999998</v>
      </c>
      <c r="J1712" s="3">
        <v>161.721</v>
      </c>
      <c r="K1712" s="4">
        <v>0.35</v>
      </c>
      <c r="L1712" s="73">
        <v>293.58581538461539</v>
      </c>
    </row>
    <row r="1713" spans="1:12" x14ac:dyDescent="0.35">
      <c r="A1713" s="1">
        <v>6800141</v>
      </c>
      <c r="B1713" t="s">
        <v>3048</v>
      </c>
      <c r="C1713" t="s">
        <v>363</v>
      </c>
      <c r="D1713" t="s">
        <v>364</v>
      </c>
      <c r="E1713">
        <v>1</v>
      </c>
      <c r="F1713" s="2">
        <v>328</v>
      </c>
      <c r="G1713" s="3">
        <v>802.89</v>
      </c>
      <c r="H1713" s="3">
        <v>3.2800000000000002</v>
      </c>
      <c r="I1713" s="3">
        <v>15.416</v>
      </c>
      <c r="J1713" s="3">
        <v>346.69599999999997</v>
      </c>
      <c r="K1713" s="4">
        <v>0.35</v>
      </c>
      <c r="L1713" s="73">
        <v>629.38658461538455</v>
      </c>
    </row>
    <row r="1714" spans="1:12" x14ac:dyDescent="0.35">
      <c r="A1714" s="1" t="s">
        <v>3049</v>
      </c>
      <c r="B1714" t="s">
        <v>3050</v>
      </c>
      <c r="C1714" t="s">
        <v>46</v>
      </c>
      <c r="D1714" t="s">
        <v>47</v>
      </c>
      <c r="E1714">
        <v>1</v>
      </c>
      <c r="F1714" s="2">
        <v>0.15459999999999999</v>
      </c>
      <c r="G1714" s="3">
        <v>1</v>
      </c>
      <c r="H1714" s="3">
        <v>1.5459999999999998E-3</v>
      </c>
      <c r="I1714" s="3">
        <v>7.2661999999999996E-3</v>
      </c>
      <c r="J1714" s="3">
        <v>0.16341219999999998</v>
      </c>
      <c r="K1714" s="4">
        <v>0.35</v>
      </c>
      <c r="L1714" s="73">
        <v>0.29665599384615382</v>
      </c>
    </row>
    <row r="1715" spans="1:12" x14ac:dyDescent="0.35">
      <c r="A1715" s="1" t="s">
        <v>3051</v>
      </c>
      <c r="B1715" t="s">
        <v>3052</v>
      </c>
      <c r="C1715" t="s">
        <v>13</v>
      </c>
      <c r="D1715" t="s">
        <v>14</v>
      </c>
      <c r="E1715">
        <v>1</v>
      </c>
      <c r="F1715" s="2">
        <v>227.5</v>
      </c>
      <c r="G1715" s="3">
        <v>470</v>
      </c>
      <c r="H1715" s="3">
        <v>2.2749999999999999</v>
      </c>
      <c r="I1715" s="3">
        <v>10.692500000000001</v>
      </c>
      <c r="J1715" s="3">
        <v>240.4675</v>
      </c>
      <c r="K1715" s="4">
        <v>0.35</v>
      </c>
      <c r="L1715" s="73">
        <v>436.541</v>
      </c>
    </row>
    <row r="1716" spans="1:12" x14ac:dyDescent="0.35">
      <c r="A1716" s="1">
        <v>768004</v>
      </c>
      <c r="B1716" t="s">
        <v>3053</v>
      </c>
      <c r="C1716" t="s">
        <v>34</v>
      </c>
      <c r="D1716" t="s">
        <v>35</v>
      </c>
      <c r="E1716">
        <v>1</v>
      </c>
      <c r="F1716" s="2">
        <v>22.28</v>
      </c>
      <c r="G1716" s="3">
        <v>62.72</v>
      </c>
      <c r="H1716" s="3">
        <v>0.22280000000000003</v>
      </c>
      <c r="I1716" s="3">
        <v>1.0471600000000001</v>
      </c>
      <c r="J1716" s="3">
        <v>23.549960000000002</v>
      </c>
      <c r="K1716" s="4">
        <v>0.35000000000000003</v>
      </c>
      <c r="L1716" s="73">
        <v>42.752235076923078</v>
      </c>
    </row>
    <row r="1717" spans="1:12" x14ac:dyDescent="0.35">
      <c r="A1717" s="1">
        <v>7002</v>
      </c>
      <c r="B1717" t="s">
        <v>3054</v>
      </c>
      <c r="C1717" t="s">
        <v>363</v>
      </c>
      <c r="D1717" t="s">
        <v>364</v>
      </c>
      <c r="E1717">
        <v>1</v>
      </c>
      <c r="F1717" s="2">
        <v>53.95</v>
      </c>
      <c r="G1717" s="3">
        <v>132.0592</v>
      </c>
      <c r="H1717" s="3">
        <v>0.53950000000000009</v>
      </c>
      <c r="I1717" s="3">
        <v>2.53565</v>
      </c>
      <c r="J1717" s="3">
        <v>57.025149999999996</v>
      </c>
      <c r="K1717" s="4">
        <v>0.35</v>
      </c>
      <c r="L1717" s="73">
        <v>103.52257999999999</v>
      </c>
    </row>
    <row r="1718" spans="1:12" x14ac:dyDescent="0.35">
      <c r="A1718" s="1">
        <v>795310</v>
      </c>
      <c r="B1718" t="s">
        <v>3055</v>
      </c>
      <c r="C1718" t="s">
        <v>363</v>
      </c>
      <c r="D1718" t="s">
        <v>364</v>
      </c>
      <c r="E1718">
        <v>1</v>
      </c>
      <c r="F1718" s="2">
        <v>100</v>
      </c>
      <c r="G1718" s="3">
        <v>244.79</v>
      </c>
      <c r="H1718" s="3">
        <v>1</v>
      </c>
      <c r="I1718" s="3">
        <v>4.7</v>
      </c>
      <c r="J1718" s="3">
        <v>105.7</v>
      </c>
      <c r="K1718" s="4">
        <v>0.35</v>
      </c>
      <c r="L1718" s="73">
        <v>191.88615384615383</v>
      </c>
    </row>
    <row r="1719" spans="1:12" x14ac:dyDescent="0.35">
      <c r="A1719" s="1">
        <v>7359982</v>
      </c>
      <c r="B1719" t="s">
        <v>3056</v>
      </c>
      <c r="C1719" t="s">
        <v>363</v>
      </c>
      <c r="D1719" t="s">
        <v>364</v>
      </c>
      <c r="E1719">
        <v>1</v>
      </c>
      <c r="F1719" s="2">
        <v>1485</v>
      </c>
      <c r="G1719" s="3">
        <v>3635.04</v>
      </c>
      <c r="H1719" s="3">
        <v>14.85</v>
      </c>
      <c r="I1719" s="3">
        <v>69.795000000000002</v>
      </c>
      <c r="J1719" s="3">
        <v>1569.645</v>
      </c>
      <c r="K1719" s="4">
        <v>0.35000000000000003</v>
      </c>
      <c r="L1719" s="73">
        <v>2849.5093846153845</v>
      </c>
    </row>
    <row r="1720" spans="1:12" x14ac:dyDescent="0.35">
      <c r="A1720" s="1">
        <v>7374111</v>
      </c>
      <c r="B1720" t="s">
        <v>3057</v>
      </c>
      <c r="C1720" t="s">
        <v>363</v>
      </c>
      <c r="D1720" t="s">
        <v>364</v>
      </c>
      <c r="E1720">
        <v>1</v>
      </c>
      <c r="F1720" s="2">
        <v>135</v>
      </c>
      <c r="G1720" s="3">
        <v>330.46</v>
      </c>
      <c r="H1720" s="3">
        <v>1.35</v>
      </c>
      <c r="I1720" s="3">
        <v>6.3449999999999998</v>
      </c>
      <c r="J1720" s="3">
        <v>142.69499999999999</v>
      </c>
      <c r="K1720" s="4">
        <v>0.35</v>
      </c>
      <c r="L1720" s="73">
        <v>259.04630769230766</v>
      </c>
    </row>
    <row r="1721" spans="1:12" x14ac:dyDescent="0.35">
      <c r="A1721" s="1" t="s">
        <v>3058</v>
      </c>
      <c r="B1721" t="s">
        <v>1661</v>
      </c>
      <c r="C1721" t="s">
        <v>34</v>
      </c>
      <c r="D1721" t="s">
        <v>35</v>
      </c>
      <c r="E1721">
        <v>1</v>
      </c>
      <c r="F1721" s="2">
        <v>296.56</v>
      </c>
      <c r="G1721" s="3">
        <v>725.928</v>
      </c>
      <c r="H1721" s="3">
        <v>2.9656000000000002</v>
      </c>
      <c r="I1721" s="3">
        <v>13.938320000000001</v>
      </c>
      <c r="J1721" s="3">
        <v>313.46391999999997</v>
      </c>
      <c r="K1721" s="4">
        <v>0.35000000000000003</v>
      </c>
      <c r="L1721" s="73">
        <v>569.05757784615378</v>
      </c>
    </row>
    <row r="1722" spans="1:12" x14ac:dyDescent="0.35">
      <c r="A1722" s="1" t="s">
        <v>3059</v>
      </c>
      <c r="B1722" t="s">
        <v>3060</v>
      </c>
      <c r="C1722" t="s">
        <v>34</v>
      </c>
      <c r="D1722" t="s">
        <v>35</v>
      </c>
      <c r="E1722">
        <v>1</v>
      </c>
      <c r="F1722" s="2">
        <v>306.44</v>
      </c>
      <c r="G1722" s="3">
        <v>750.12</v>
      </c>
      <c r="H1722" s="3">
        <v>3.0644</v>
      </c>
      <c r="I1722" s="3">
        <v>14.40268</v>
      </c>
      <c r="J1722" s="3">
        <v>323.90707999999995</v>
      </c>
      <c r="K1722" s="4">
        <v>0.35</v>
      </c>
      <c r="L1722" s="73">
        <v>588.01592984615377</v>
      </c>
    </row>
    <row r="1723" spans="1:12" x14ac:dyDescent="0.35">
      <c r="A1723" s="1" t="s">
        <v>3061</v>
      </c>
      <c r="B1723" t="s">
        <v>3062</v>
      </c>
      <c r="C1723" t="s">
        <v>363</v>
      </c>
      <c r="D1723" t="s">
        <v>364</v>
      </c>
      <c r="E1723">
        <v>1</v>
      </c>
      <c r="F1723" s="2">
        <v>248</v>
      </c>
      <c r="G1723" s="3">
        <v>607.06240000000003</v>
      </c>
      <c r="H1723" s="3">
        <v>2.48</v>
      </c>
      <c r="I1723" s="3">
        <v>11.656000000000001</v>
      </c>
      <c r="J1723" s="3">
        <v>262.13599999999997</v>
      </c>
      <c r="K1723" s="4">
        <v>0.35000000000000003</v>
      </c>
      <c r="L1723" s="73">
        <v>475.8776615384615</v>
      </c>
    </row>
    <row r="1724" spans="1:12" x14ac:dyDescent="0.35">
      <c r="A1724" s="1" t="s">
        <v>3063</v>
      </c>
      <c r="B1724" t="s">
        <v>3064</v>
      </c>
      <c r="C1724" t="s">
        <v>363</v>
      </c>
      <c r="D1724" t="s">
        <v>364</v>
      </c>
      <c r="E1724">
        <v>1</v>
      </c>
      <c r="F1724" s="2">
        <v>4.9400000000000004</v>
      </c>
      <c r="G1724" s="3">
        <v>14</v>
      </c>
      <c r="H1724" s="3">
        <v>4.9400000000000006E-2</v>
      </c>
      <c r="I1724" s="3">
        <v>0.23218000000000003</v>
      </c>
      <c r="J1724" s="3">
        <v>5.2215800000000003</v>
      </c>
      <c r="K1724" s="4">
        <v>0.35000000000000003</v>
      </c>
      <c r="L1724" s="73">
        <v>9.4791760000000007</v>
      </c>
    </row>
    <row r="1725" spans="1:12" x14ac:dyDescent="0.35">
      <c r="A1725" s="1" t="s">
        <v>3065</v>
      </c>
      <c r="B1725" t="s">
        <v>3066</v>
      </c>
      <c r="C1725" t="s">
        <v>363</v>
      </c>
      <c r="D1725" t="s">
        <v>364</v>
      </c>
      <c r="E1725">
        <v>1</v>
      </c>
      <c r="F1725" s="2">
        <v>9.99</v>
      </c>
      <c r="G1725" s="3">
        <v>22</v>
      </c>
      <c r="H1725" s="3">
        <v>9.9900000000000003E-2</v>
      </c>
      <c r="I1725" s="3">
        <v>0.46953</v>
      </c>
      <c r="J1725" s="3">
        <v>10.559430000000001</v>
      </c>
      <c r="K1725" s="4">
        <v>0.34999999999999992</v>
      </c>
      <c r="L1725" s="73">
        <v>19.169426769230768</v>
      </c>
    </row>
    <row r="1726" spans="1:12" x14ac:dyDescent="0.35">
      <c r="A1726" s="1" t="s">
        <v>3067</v>
      </c>
      <c r="B1726" t="s">
        <v>3068</v>
      </c>
      <c r="C1726" t="s">
        <v>363</v>
      </c>
      <c r="D1726" t="s">
        <v>364</v>
      </c>
      <c r="E1726">
        <v>1</v>
      </c>
      <c r="F1726" s="2">
        <v>58.24</v>
      </c>
      <c r="G1726" s="3">
        <v>121</v>
      </c>
      <c r="H1726" s="3">
        <v>0.58240000000000003</v>
      </c>
      <c r="I1726" s="3">
        <v>2.7372800000000002</v>
      </c>
      <c r="J1726" s="3">
        <v>61.55968</v>
      </c>
      <c r="K1726" s="4">
        <v>0.35</v>
      </c>
      <c r="L1726" s="73">
        <v>111.754496</v>
      </c>
    </row>
    <row r="1727" spans="1:12" x14ac:dyDescent="0.35">
      <c r="A1727" s="1">
        <v>6280</v>
      </c>
      <c r="B1727" t="s">
        <v>3069</v>
      </c>
      <c r="C1727" t="s">
        <v>363</v>
      </c>
      <c r="D1727" t="s">
        <v>364</v>
      </c>
      <c r="E1727">
        <v>1</v>
      </c>
      <c r="F1727" s="2">
        <v>66.7</v>
      </c>
      <c r="G1727" s="3">
        <v>163.27359999999999</v>
      </c>
      <c r="H1727" s="3">
        <v>0.66700000000000004</v>
      </c>
      <c r="I1727" s="3">
        <v>3.1349</v>
      </c>
      <c r="J1727" s="3">
        <v>70.501900000000006</v>
      </c>
      <c r="K1727" s="4">
        <v>0.35000000000000003</v>
      </c>
      <c r="L1727" s="73">
        <v>127.98806461538463</v>
      </c>
    </row>
    <row r="1728" spans="1:12" x14ac:dyDescent="0.35">
      <c r="A1728" s="1">
        <v>6282</v>
      </c>
      <c r="B1728" t="s">
        <v>3070</v>
      </c>
      <c r="C1728" t="s">
        <v>363</v>
      </c>
      <c r="D1728" t="s">
        <v>364</v>
      </c>
      <c r="E1728">
        <v>1</v>
      </c>
      <c r="F1728" s="2">
        <v>68.16</v>
      </c>
      <c r="G1728" s="3">
        <v>166.84639999999999</v>
      </c>
      <c r="H1728" s="3">
        <v>0.68159999999999998</v>
      </c>
      <c r="I1728" s="3">
        <v>3.2035199999999997</v>
      </c>
      <c r="J1728" s="3">
        <v>72.045119999999997</v>
      </c>
      <c r="K1728" s="4">
        <v>0.35</v>
      </c>
      <c r="L1728" s="73">
        <v>130.78960246153844</v>
      </c>
    </row>
    <row r="1729" spans="1:12" x14ac:dyDescent="0.35">
      <c r="A1729" s="1">
        <v>6517006</v>
      </c>
      <c r="B1729" t="s">
        <v>3071</v>
      </c>
      <c r="C1729" t="s">
        <v>363</v>
      </c>
      <c r="D1729" t="s">
        <v>364</v>
      </c>
      <c r="E1729">
        <v>1</v>
      </c>
      <c r="F1729" s="2">
        <v>2444</v>
      </c>
      <c r="G1729" s="3">
        <v>5982.51</v>
      </c>
      <c r="H1729" s="3">
        <v>24.44</v>
      </c>
      <c r="I1729" s="3">
        <v>114.86799999999999</v>
      </c>
      <c r="J1729" s="3">
        <v>2583.308</v>
      </c>
      <c r="K1729" s="4">
        <v>0.35</v>
      </c>
      <c r="L1729" s="73">
        <v>4689.6975999999995</v>
      </c>
    </row>
    <row r="1730" spans="1:12" x14ac:dyDescent="0.35">
      <c r="A1730" s="1">
        <v>6517016</v>
      </c>
      <c r="B1730" t="s">
        <v>3072</v>
      </c>
      <c r="C1730" t="s">
        <v>363</v>
      </c>
      <c r="D1730" t="s">
        <v>364</v>
      </c>
      <c r="E1730">
        <v>1</v>
      </c>
      <c r="F1730" s="2">
        <v>2184</v>
      </c>
      <c r="G1730" s="3">
        <v>5346.07</v>
      </c>
      <c r="H1730" s="3">
        <v>21.84</v>
      </c>
      <c r="I1730" s="3">
        <v>102.648</v>
      </c>
      <c r="J1730" s="3">
        <v>2308.4880000000003</v>
      </c>
      <c r="K1730" s="4">
        <v>0.35</v>
      </c>
      <c r="L1730" s="73">
        <v>4190.7936000000009</v>
      </c>
    </row>
    <row r="1731" spans="1:12" x14ac:dyDescent="0.35">
      <c r="A1731" s="1">
        <v>6520011</v>
      </c>
      <c r="B1731" t="s">
        <v>3073</v>
      </c>
      <c r="C1731" t="s">
        <v>363</v>
      </c>
      <c r="D1731" t="s">
        <v>364</v>
      </c>
      <c r="E1731">
        <v>1</v>
      </c>
      <c r="F1731" s="2">
        <v>1045</v>
      </c>
      <c r="G1731" s="3">
        <v>2557.9899999999998</v>
      </c>
      <c r="H1731" s="3">
        <v>10.450000000000001</v>
      </c>
      <c r="I1731" s="3">
        <v>49.115000000000002</v>
      </c>
      <c r="J1731" s="3">
        <v>1104.5650000000001</v>
      </c>
      <c r="K1731" s="4">
        <v>0.35</v>
      </c>
      <c r="L1731" s="73">
        <v>2005.2103076923077</v>
      </c>
    </row>
    <row r="1732" spans="1:12" x14ac:dyDescent="0.35">
      <c r="A1732" s="1">
        <v>6300017</v>
      </c>
      <c r="B1732" t="s">
        <v>3074</v>
      </c>
      <c r="C1732" t="s">
        <v>363</v>
      </c>
      <c r="D1732" t="s">
        <v>364</v>
      </c>
      <c r="E1732">
        <v>1</v>
      </c>
      <c r="F1732" s="2">
        <v>134.25</v>
      </c>
      <c r="G1732" s="3">
        <v>328.62</v>
      </c>
      <c r="H1732" s="3">
        <v>1.3425</v>
      </c>
      <c r="I1732" s="3">
        <v>6.3097500000000002</v>
      </c>
      <c r="J1732" s="3">
        <v>141.90225000000001</v>
      </c>
      <c r="K1732" s="4">
        <v>0.34999999999999992</v>
      </c>
      <c r="L1732" s="73">
        <v>257.60716153846153</v>
      </c>
    </row>
    <row r="1733" spans="1:12" x14ac:dyDescent="0.35">
      <c r="A1733" s="1">
        <v>6300018</v>
      </c>
      <c r="B1733" t="s">
        <v>3075</v>
      </c>
      <c r="C1733" t="s">
        <v>363</v>
      </c>
      <c r="D1733" t="s">
        <v>364</v>
      </c>
      <c r="E1733">
        <v>1</v>
      </c>
      <c r="F1733" s="2">
        <v>149.25</v>
      </c>
      <c r="G1733" s="3">
        <v>365.34</v>
      </c>
      <c r="H1733" s="3">
        <v>1.4924999999999999</v>
      </c>
      <c r="I1733" s="3">
        <v>7.0147500000000003</v>
      </c>
      <c r="J1733" s="3">
        <v>157.75725</v>
      </c>
      <c r="K1733" s="4">
        <v>0.35000000000000003</v>
      </c>
      <c r="L1733" s="73">
        <v>286.39008461538464</v>
      </c>
    </row>
    <row r="1734" spans="1:12" x14ac:dyDescent="0.35">
      <c r="A1734" s="1">
        <v>9300</v>
      </c>
      <c r="B1734" t="s">
        <v>3076</v>
      </c>
      <c r="C1734" t="s">
        <v>363</v>
      </c>
      <c r="D1734" t="s">
        <v>364</v>
      </c>
      <c r="E1734">
        <v>1</v>
      </c>
      <c r="F1734" s="2">
        <v>18.59</v>
      </c>
      <c r="G1734" s="3">
        <v>45.505600000000001</v>
      </c>
      <c r="H1734" s="3">
        <v>0.18590000000000001</v>
      </c>
      <c r="I1734" s="3">
        <v>0.87373000000000001</v>
      </c>
      <c r="J1734" s="3">
        <v>19.649629999999998</v>
      </c>
      <c r="K1734" s="4">
        <v>0.35</v>
      </c>
      <c r="L1734" s="73">
        <v>35.671635999999992</v>
      </c>
    </row>
    <row r="1735" spans="1:12" x14ac:dyDescent="0.35">
      <c r="A1735" s="1" t="s">
        <v>3077</v>
      </c>
      <c r="B1735" t="s">
        <v>3078</v>
      </c>
      <c r="C1735" t="s">
        <v>363</v>
      </c>
      <c r="D1735" t="s">
        <v>364</v>
      </c>
      <c r="E1735">
        <v>1</v>
      </c>
      <c r="F1735" s="2">
        <v>67.989999999999995</v>
      </c>
      <c r="G1735" s="3">
        <v>141</v>
      </c>
      <c r="H1735" s="3">
        <v>0.67989999999999995</v>
      </c>
      <c r="I1735" s="3">
        <v>3.1955299999999998</v>
      </c>
      <c r="J1735" s="3">
        <v>71.865430000000003</v>
      </c>
      <c r="K1735" s="4">
        <v>0.35</v>
      </c>
      <c r="L1735" s="73">
        <v>130.46339599999999</v>
      </c>
    </row>
    <row r="1736" spans="1:12" x14ac:dyDescent="0.35">
      <c r="A1736" s="1">
        <v>9590030616</v>
      </c>
      <c r="B1736" t="s">
        <v>3079</v>
      </c>
      <c r="C1736" t="s">
        <v>13</v>
      </c>
      <c r="D1736" t="s">
        <v>14</v>
      </c>
      <c r="E1736">
        <v>1</v>
      </c>
      <c r="F1736" s="2">
        <v>422.4</v>
      </c>
      <c r="G1736" s="3">
        <v>871</v>
      </c>
      <c r="H1736" s="3">
        <v>4.2240000000000002</v>
      </c>
      <c r="I1736" s="3">
        <v>19.852799999999998</v>
      </c>
      <c r="J1736" s="3">
        <v>446.47679999999997</v>
      </c>
      <c r="K1736" s="4">
        <v>0.35000000000000003</v>
      </c>
      <c r="L1736" s="73">
        <v>810.52711384615384</v>
      </c>
    </row>
    <row r="1737" spans="1:12" x14ac:dyDescent="0.35">
      <c r="A1737" s="1" t="s">
        <v>3080</v>
      </c>
      <c r="B1737" t="s">
        <v>3081</v>
      </c>
      <c r="C1737" t="s">
        <v>34</v>
      </c>
      <c r="D1737" t="s">
        <v>35</v>
      </c>
      <c r="E1737">
        <v>1</v>
      </c>
      <c r="F1737" s="2">
        <v>109.95</v>
      </c>
      <c r="G1737" s="3">
        <v>269.13600000000002</v>
      </c>
      <c r="H1737" s="3">
        <v>1.0995000000000001</v>
      </c>
      <c r="I1737" s="3">
        <v>5.1676500000000001</v>
      </c>
      <c r="J1737" s="3">
        <v>116.21715</v>
      </c>
      <c r="K1737" s="4">
        <v>0.35</v>
      </c>
      <c r="L1737" s="73">
        <v>210.97882615384617</v>
      </c>
    </row>
    <row r="1738" spans="1:12" x14ac:dyDescent="0.35">
      <c r="A1738" s="1" t="s">
        <v>3082</v>
      </c>
      <c r="B1738" t="s">
        <v>3083</v>
      </c>
      <c r="C1738" t="s">
        <v>34</v>
      </c>
      <c r="D1738" t="s">
        <v>35</v>
      </c>
      <c r="E1738">
        <v>1</v>
      </c>
      <c r="F1738" s="2">
        <v>159.94999999999999</v>
      </c>
      <c r="G1738" s="3">
        <v>391.52960000000002</v>
      </c>
      <c r="H1738" s="3">
        <v>1.5994999999999999</v>
      </c>
      <c r="I1738" s="3">
        <v>7.5176499999999997</v>
      </c>
      <c r="J1738" s="3">
        <v>169.06715</v>
      </c>
      <c r="K1738" s="4">
        <v>0.35</v>
      </c>
      <c r="L1738" s="73">
        <v>306.92190307692306</v>
      </c>
    </row>
    <row r="1739" spans="1:12" x14ac:dyDescent="0.35">
      <c r="A1739" s="1" t="s">
        <v>3084</v>
      </c>
      <c r="B1739" t="s">
        <v>3085</v>
      </c>
      <c r="C1739" t="s">
        <v>1467</v>
      </c>
      <c r="D1739" t="s">
        <v>1468</v>
      </c>
      <c r="E1739">
        <v>1</v>
      </c>
      <c r="F1739" s="2">
        <v>22.75</v>
      </c>
      <c r="G1739" s="3">
        <v>90.025599999999997</v>
      </c>
      <c r="H1739" s="3">
        <v>0.22750000000000001</v>
      </c>
      <c r="I1739" s="3">
        <v>1.06925</v>
      </c>
      <c r="J1739" s="3">
        <v>24.046749999999999</v>
      </c>
      <c r="K1739" s="4">
        <v>0.35</v>
      </c>
      <c r="L1739" s="73">
        <v>43.6541</v>
      </c>
    </row>
    <row r="1740" spans="1:12" x14ac:dyDescent="0.35">
      <c r="A1740" s="1" t="s">
        <v>3086</v>
      </c>
      <c r="B1740" t="s">
        <v>3087</v>
      </c>
      <c r="C1740" t="s">
        <v>363</v>
      </c>
      <c r="D1740" t="s">
        <v>364</v>
      </c>
      <c r="E1740">
        <v>1</v>
      </c>
      <c r="F1740" s="2">
        <v>519</v>
      </c>
      <c r="G1740" s="3">
        <v>1071</v>
      </c>
      <c r="H1740" s="3">
        <v>5.19</v>
      </c>
      <c r="I1740" s="3">
        <v>24.393000000000001</v>
      </c>
      <c r="J1740" s="3">
        <v>548.58300000000008</v>
      </c>
      <c r="K1740" s="4">
        <v>0.35</v>
      </c>
      <c r="L1740" s="73">
        <v>995.88913846153855</v>
      </c>
    </row>
    <row r="1741" spans="1:12" x14ac:dyDescent="0.35">
      <c r="A1741" s="1" t="s">
        <v>3088</v>
      </c>
      <c r="B1741" t="s">
        <v>3089</v>
      </c>
      <c r="C1741" t="s">
        <v>363</v>
      </c>
      <c r="D1741" t="s">
        <v>364</v>
      </c>
      <c r="E1741">
        <v>1</v>
      </c>
      <c r="F1741" s="2">
        <v>3249</v>
      </c>
      <c r="G1741" s="3">
        <v>6699</v>
      </c>
      <c r="H1741" s="3">
        <v>32.49</v>
      </c>
      <c r="I1741" s="3">
        <v>152.703</v>
      </c>
      <c r="J1741" s="3">
        <v>3434.1929999999998</v>
      </c>
      <c r="K1741" s="4">
        <v>0.35000000000000003</v>
      </c>
      <c r="L1741" s="73">
        <v>6234.3811384615383</v>
      </c>
    </row>
    <row r="1742" spans="1:12" x14ac:dyDescent="0.35">
      <c r="A1742" s="1" t="s">
        <v>3090</v>
      </c>
      <c r="B1742" t="s">
        <v>3091</v>
      </c>
      <c r="C1742" t="s">
        <v>363</v>
      </c>
      <c r="D1742" t="s">
        <v>364</v>
      </c>
      <c r="E1742">
        <v>1</v>
      </c>
      <c r="F1742" s="2">
        <v>2169</v>
      </c>
      <c r="G1742" s="3">
        <v>4473</v>
      </c>
      <c r="H1742" s="3">
        <v>21.69</v>
      </c>
      <c r="I1742" s="3">
        <v>101.943</v>
      </c>
      <c r="J1742" s="3">
        <v>2292.6330000000003</v>
      </c>
      <c r="K1742" s="4">
        <v>0.35</v>
      </c>
      <c r="L1742" s="73">
        <v>4162.010676923077</v>
      </c>
    </row>
    <row r="1743" spans="1:12" x14ac:dyDescent="0.35">
      <c r="A1743" s="1" t="s">
        <v>3092</v>
      </c>
      <c r="B1743" t="s">
        <v>1765</v>
      </c>
      <c r="C1743" t="s">
        <v>363</v>
      </c>
      <c r="D1743" t="s">
        <v>364</v>
      </c>
      <c r="E1743">
        <v>1</v>
      </c>
      <c r="F1743" s="2">
        <v>2169</v>
      </c>
      <c r="G1743" s="3">
        <v>4473</v>
      </c>
      <c r="H1743" s="3">
        <v>21.69</v>
      </c>
      <c r="I1743" s="3">
        <v>101.943</v>
      </c>
      <c r="J1743" s="3">
        <v>2292.6330000000003</v>
      </c>
      <c r="K1743" s="4">
        <v>0.35</v>
      </c>
      <c r="L1743" s="73">
        <v>4162.010676923077</v>
      </c>
    </row>
    <row r="1744" spans="1:12" x14ac:dyDescent="0.35">
      <c r="A1744" s="1" t="s">
        <v>3093</v>
      </c>
      <c r="B1744" t="s">
        <v>3089</v>
      </c>
      <c r="C1744" t="s">
        <v>363</v>
      </c>
      <c r="D1744" t="s">
        <v>364</v>
      </c>
      <c r="E1744">
        <v>1</v>
      </c>
      <c r="F1744" s="2">
        <v>7569</v>
      </c>
      <c r="G1744" s="3">
        <v>15607</v>
      </c>
      <c r="H1744" s="3">
        <v>75.69</v>
      </c>
      <c r="I1744" s="3">
        <v>355.74299999999999</v>
      </c>
      <c r="J1744" s="3">
        <v>8000.433</v>
      </c>
      <c r="K1744" s="4">
        <v>0.35</v>
      </c>
      <c r="L1744" s="73">
        <v>14523.862984615384</v>
      </c>
    </row>
    <row r="1745" spans="1:12" x14ac:dyDescent="0.35">
      <c r="A1745" s="1" t="s">
        <v>3094</v>
      </c>
      <c r="B1745" t="s">
        <v>3095</v>
      </c>
      <c r="C1745" t="s">
        <v>363</v>
      </c>
      <c r="D1745" t="s">
        <v>364</v>
      </c>
      <c r="E1745">
        <v>1</v>
      </c>
      <c r="F1745" s="2">
        <v>796</v>
      </c>
      <c r="G1745" s="3">
        <v>1948.4752000000001</v>
      </c>
      <c r="H1745" s="3">
        <v>7.96</v>
      </c>
      <c r="I1745" s="3">
        <v>37.411999999999999</v>
      </c>
      <c r="J1745" s="3">
        <v>841.37200000000007</v>
      </c>
      <c r="K1745" s="4">
        <v>0.34999999999999992</v>
      </c>
      <c r="L1745" s="73">
        <v>1527.4137846153847</v>
      </c>
    </row>
    <row r="1746" spans="1:12" x14ac:dyDescent="0.35">
      <c r="A1746" s="1" t="s">
        <v>3096</v>
      </c>
      <c r="B1746" t="s">
        <v>1775</v>
      </c>
      <c r="C1746" t="s">
        <v>363</v>
      </c>
      <c r="D1746" t="s">
        <v>364</v>
      </c>
      <c r="E1746">
        <v>1</v>
      </c>
      <c r="F1746" s="2">
        <v>1089</v>
      </c>
      <c r="G1746" s="3">
        <v>2246</v>
      </c>
      <c r="H1746" s="3">
        <v>10.89</v>
      </c>
      <c r="I1746" s="3">
        <v>51.183</v>
      </c>
      <c r="J1746" s="3">
        <v>1151.0730000000001</v>
      </c>
      <c r="K1746" s="4">
        <v>0.35000000000000003</v>
      </c>
      <c r="L1746" s="73">
        <v>2089.6402153846157</v>
      </c>
    </row>
    <row r="1747" spans="1:12" x14ac:dyDescent="0.35">
      <c r="A1747" s="1" t="s">
        <v>3097</v>
      </c>
      <c r="B1747" t="s">
        <v>3098</v>
      </c>
      <c r="C1747" t="s">
        <v>363</v>
      </c>
      <c r="D1747" t="s">
        <v>364</v>
      </c>
      <c r="E1747">
        <v>1</v>
      </c>
      <c r="F1747" s="2">
        <v>1049</v>
      </c>
      <c r="G1747" s="3">
        <v>2163</v>
      </c>
      <c r="H1747" s="3">
        <v>10.49</v>
      </c>
      <c r="I1747" s="3">
        <v>49.302999999999997</v>
      </c>
      <c r="J1747" s="3">
        <v>1108.7930000000001</v>
      </c>
      <c r="K1747" s="4">
        <v>0.35</v>
      </c>
      <c r="L1747" s="73">
        <v>2012.8857538461541</v>
      </c>
    </row>
    <row r="1748" spans="1:12" x14ac:dyDescent="0.35">
      <c r="A1748" s="1" t="s">
        <v>3099</v>
      </c>
      <c r="B1748" t="s">
        <v>3100</v>
      </c>
      <c r="C1748" t="s">
        <v>363</v>
      </c>
      <c r="D1748" t="s">
        <v>364</v>
      </c>
      <c r="E1748">
        <v>1</v>
      </c>
      <c r="F1748" s="2">
        <v>539</v>
      </c>
      <c r="G1748" s="3">
        <v>1112</v>
      </c>
      <c r="H1748" s="3">
        <v>5.39</v>
      </c>
      <c r="I1748" s="3">
        <v>25.332999999999998</v>
      </c>
      <c r="J1748" s="3">
        <v>569.72299999999996</v>
      </c>
      <c r="K1748" s="4">
        <v>0.34999999999999992</v>
      </c>
      <c r="L1748" s="73">
        <v>1034.266369230769</v>
      </c>
    </row>
    <row r="1749" spans="1:12" x14ac:dyDescent="0.35">
      <c r="A1749" s="1" t="s">
        <v>3101</v>
      </c>
      <c r="B1749" t="s">
        <v>3102</v>
      </c>
      <c r="C1749" t="s">
        <v>363</v>
      </c>
      <c r="D1749" t="s">
        <v>364</v>
      </c>
      <c r="E1749">
        <v>1</v>
      </c>
      <c r="F1749" s="2">
        <v>1089</v>
      </c>
      <c r="G1749" s="3">
        <v>2246</v>
      </c>
      <c r="H1749" s="3">
        <v>10.89</v>
      </c>
      <c r="I1749" s="3">
        <v>51.183</v>
      </c>
      <c r="J1749" s="3">
        <v>1151.0730000000001</v>
      </c>
      <c r="K1749" s="4">
        <v>0.35000000000000003</v>
      </c>
      <c r="L1749" s="73">
        <v>2089.6402153846157</v>
      </c>
    </row>
    <row r="1750" spans="1:12" x14ac:dyDescent="0.35">
      <c r="A1750" s="1" t="s">
        <v>3103</v>
      </c>
      <c r="B1750" t="s">
        <v>3104</v>
      </c>
      <c r="C1750" t="s">
        <v>363</v>
      </c>
      <c r="D1750" t="s">
        <v>364</v>
      </c>
      <c r="E1750">
        <v>1</v>
      </c>
      <c r="F1750" s="2">
        <v>2396</v>
      </c>
      <c r="G1750" s="3">
        <v>5865.0144</v>
      </c>
      <c r="H1750" s="3">
        <v>23.96</v>
      </c>
      <c r="I1750" s="3">
        <v>112.61199999999999</v>
      </c>
      <c r="J1750" s="3">
        <v>2532.5720000000001</v>
      </c>
      <c r="K1750" s="4">
        <v>0.35</v>
      </c>
      <c r="L1750" s="73">
        <v>4597.5922461538457</v>
      </c>
    </row>
    <row r="1751" spans="1:12" x14ac:dyDescent="0.35">
      <c r="A1751" s="1" t="s">
        <v>3105</v>
      </c>
      <c r="B1751" t="s">
        <v>3106</v>
      </c>
      <c r="C1751" t="s">
        <v>363</v>
      </c>
      <c r="D1751" t="s">
        <v>364</v>
      </c>
      <c r="E1751">
        <v>1</v>
      </c>
      <c r="F1751" s="2">
        <v>1089</v>
      </c>
      <c r="G1751" s="3">
        <v>2246</v>
      </c>
      <c r="H1751" s="3">
        <v>10.89</v>
      </c>
      <c r="I1751" s="3">
        <v>51.183</v>
      </c>
      <c r="J1751" s="3">
        <v>1151.0730000000001</v>
      </c>
      <c r="K1751" s="4">
        <v>0.35000000000000003</v>
      </c>
      <c r="L1751" s="73">
        <v>2089.6402153846157</v>
      </c>
    </row>
    <row r="1752" spans="1:12" x14ac:dyDescent="0.35">
      <c r="A1752" s="1" t="s">
        <v>3107</v>
      </c>
      <c r="B1752" t="s">
        <v>3108</v>
      </c>
      <c r="C1752" t="s">
        <v>46</v>
      </c>
      <c r="D1752" t="s">
        <v>47</v>
      </c>
      <c r="E1752">
        <v>1</v>
      </c>
      <c r="F1752" s="2">
        <v>10.4</v>
      </c>
      <c r="G1752" s="3">
        <v>29.12</v>
      </c>
      <c r="H1752" s="3">
        <v>0.10400000000000001</v>
      </c>
      <c r="I1752" s="3">
        <v>0.48880000000000001</v>
      </c>
      <c r="J1752" s="3">
        <v>10.992799999999999</v>
      </c>
      <c r="K1752" s="4">
        <v>0.35000000000000003</v>
      </c>
      <c r="L1752" s="73">
        <v>19.956159999999997</v>
      </c>
    </row>
    <row r="1753" spans="1:12" x14ac:dyDescent="0.35">
      <c r="A1753" s="1" t="s">
        <v>3109</v>
      </c>
      <c r="B1753" t="s">
        <v>3110</v>
      </c>
      <c r="C1753" t="s">
        <v>363</v>
      </c>
      <c r="D1753" t="s">
        <v>364</v>
      </c>
      <c r="E1753">
        <v>1</v>
      </c>
      <c r="F1753" s="2">
        <v>1049</v>
      </c>
      <c r="G1753" s="3">
        <v>2163</v>
      </c>
      <c r="H1753" s="3">
        <v>10.49</v>
      </c>
      <c r="I1753" s="3">
        <v>49.302999999999997</v>
      </c>
      <c r="J1753" s="3">
        <v>1108.7930000000001</v>
      </c>
      <c r="K1753" s="4">
        <v>0.35</v>
      </c>
      <c r="L1753" s="73">
        <v>2012.8857538461541</v>
      </c>
    </row>
    <row r="1754" spans="1:12" x14ac:dyDescent="0.35">
      <c r="A1754" s="1" t="s">
        <v>3111</v>
      </c>
      <c r="B1754" t="s">
        <v>3098</v>
      </c>
      <c r="C1754" t="s">
        <v>363</v>
      </c>
      <c r="D1754" t="s">
        <v>364</v>
      </c>
      <c r="E1754">
        <v>1</v>
      </c>
      <c r="F1754" s="2">
        <v>3149</v>
      </c>
      <c r="G1754" s="3">
        <v>6493</v>
      </c>
      <c r="H1754" s="3">
        <v>31.490000000000002</v>
      </c>
      <c r="I1754" s="3">
        <v>148.00300000000001</v>
      </c>
      <c r="J1754" s="3">
        <v>3328.4929999999999</v>
      </c>
      <c r="K1754" s="4">
        <v>0.35</v>
      </c>
      <c r="L1754" s="73">
        <v>6042.4949846153841</v>
      </c>
    </row>
    <row r="1755" spans="1:12" x14ac:dyDescent="0.35">
      <c r="A1755" s="1" t="s">
        <v>3112</v>
      </c>
      <c r="B1755" t="s">
        <v>3113</v>
      </c>
      <c r="C1755" t="s">
        <v>363</v>
      </c>
      <c r="D1755" t="s">
        <v>364</v>
      </c>
      <c r="E1755">
        <v>1</v>
      </c>
      <c r="F1755" s="2">
        <v>3249</v>
      </c>
      <c r="G1755" s="3">
        <v>6699</v>
      </c>
      <c r="H1755" s="3">
        <v>32.49</v>
      </c>
      <c r="I1755" s="3">
        <v>152.703</v>
      </c>
      <c r="J1755" s="3">
        <v>3434.1929999999998</v>
      </c>
      <c r="K1755" s="4">
        <v>0.35000000000000003</v>
      </c>
      <c r="L1755" s="73">
        <v>6234.3811384615383</v>
      </c>
    </row>
    <row r="1756" spans="1:12" x14ac:dyDescent="0.35">
      <c r="A1756" s="1" t="s">
        <v>3114</v>
      </c>
      <c r="B1756" t="s">
        <v>3115</v>
      </c>
      <c r="C1756" t="s">
        <v>363</v>
      </c>
      <c r="D1756" t="s">
        <v>364</v>
      </c>
      <c r="E1756">
        <v>1</v>
      </c>
      <c r="F1756" s="2">
        <v>270.99</v>
      </c>
      <c r="G1756" s="3">
        <v>559</v>
      </c>
      <c r="H1756" s="3">
        <v>2.7099000000000002</v>
      </c>
      <c r="I1756" s="3">
        <v>12.73653</v>
      </c>
      <c r="J1756" s="3">
        <v>286.43643000000003</v>
      </c>
      <c r="K1756" s="4">
        <v>0.35000000000000003</v>
      </c>
      <c r="L1756" s="73">
        <v>519.99228830769232</v>
      </c>
    </row>
    <row r="1757" spans="1:12" x14ac:dyDescent="0.35">
      <c r="A1757" s="1" t="s">
        <v>3116</v>
      </c>
      <c r="B1757" t="s">
        <v>3117</v>
      </c>
      <c r="C1757" t="s">
        <v>363</v>
      </c>
      <c r="D1757" t="s">
        <v>364</v>
      </c>
      <c r="E1757">
        <v>1</v>
      </c>
      <c r="F1757" s="2">
        <v>262.99</v>
      </c>
      <c r="G1757" s="3">
        <v>543</v>
      </c>
      <c r="H1757" s="3">
        <v>2.6299000000000001</v>
      </c>
      <c r="I1757" s="3">
        <v>12.360530000000001</v>
      </c>
      <c r="J1757" s="3">
        <v>277.98043000000001</v>
      </c>
      <c r="K1757" s="4">
        <v>0.34999999999999992</v>
      </c>
      <c r="L1757" s="73">
        <v>504.64139599999999</v>
      </c>
    </row>
    <row r="1758" spans="1:12" x14ac:dyDescent="0.35">
      <c r="A1758" s="1" t="s">
        <v>3118</v>
      </c>
      <c r="B1758" t="s">
        <v>1769</v>
      </c>
      <c r="C1758" t="s">
        <v>363</v>
      </c>
      <c r="D1758" t="s">
        <v>364</v>
      </c>
      <c r="E1758">
        <v>1</v>
      </c>
      <c r="F1758" s="2">
        <v>7569</v>
      </c>
      <c r="G1758" s="3">
        <v>15607</v>
      </c>
      <c r="H1758" s="3">
        <v>75.69</v>
      </c>
      <c r="I1758" s="3">
        <v>355.74299999999999</v>
      </c>
      <c r="J1758" s="3">
        <v>8000.433</v>
      </c>
      <c r="K1758" s="4">
        <v>0.35</v>
      </c>
      <c r="L1758" s="73">
        <v>14523.862984615384</v>
      </c>
    </row>
    <row r="1759" spans="1:12" x14ac:dyDescent="0.35">
      <c r="A1759" s="1" t="s">
        <v>3119</v>
      </c>
      <c r="B1759" t="s">
        <v>3120</v>
      </c>
      <c r="C1759" t="s">
        <v>363</v>
      </c>
      <c r="D1759" t="s">
        <v>364</v>
      </c>
      <c r="E1759">
        <v>1</v>
      </c>
      <c r="F1759" s="2">
        <v>2099</v>
      </c>
      <c r="G1759" s="3">
        <v>4328</v>
      </c>
      <c r="H1759" s="3">
        <v>20.990000000000002</v>
      </c>
      <c r="I1759" s="3">
        <v>98.653000000000006</v>
      </c>
      <c r="J1759" s="3">
        <v>2218.6429999999996</v>
      </c>
      <c r="K1759" s="4">
        <v>0.35</v>
      </c>
      <c r="L1759" s="73">
        <v>4027.6903692307683</v>
      </c>
    </row>
    <row r="1760" spans="1:12" x14ac:dyDescent="0.35">
      <c r="A1760" s="1" t="s">
        <v>3121</v>
      </c>
      <c r="B1760" t="s">
        <v>3122</v>
      </c>
      <c r="C1760" t="s">
        <v>363</v>
      </c>
      <c r="D1760" t="s">
        <v>364</v>
      </c>
      <c r="E1760">
        <v>1</v>
      </c>
      <c r="F1760" s="2">
        <v>7349</v>
      </c>
      <c r="G1760" s="3">
        <v>15153</v>
      </c>
      <c r="H1760" s="3">
        <v>73.489999999999995</v>
      </c>
      <c r="I1760" s="3">
        <v>345.40300000000002</v>
      </c>
      <c r="J1760" s="3">
        <v>7767.893</v>
      </c>
      <c r="K1760" s="4">
        <v>0.35</v>
      </c>
      <c r="L1760" s="73">
        <v>14101.713446153844</v>
      </c>
    </row>
    <row r="1761" spans="1:12" x14ac:dyDescent="0.35">
      <c r="A1761" s="1" t="s">
        <v>3123</v>
      </c>
      <c r="B1761" t="s">
        <v>3124</v>
      </c>
      <c r="C1761" t="s">
        <v>13</v>
      </c>
      <c r="D1761" t="s">
        <v>14</v>
      </c>
      <c r="E1761">
        <v>1</v>
      </c>
      <c r="F1761" s="2">
        <v>35.700000000000003</v>
      </c>
      <c r="G1761" s="3">
        <v>74</v>
      </c>
      <c r="H1761" s="3">
        <v>0.35700000000000004</v>
      </c>
      <c r="I1761" s="3">
        <v>1.6779000000000002</v>
      </c>
      <c r="J1761" s="3">
        <v>37.734900000000003</v>
      </c>
      <c r="K1761" s="4">
        <v>0.35</v>
      </c>
      <c r="L1761" s="73">
        <v>68.503356923076922</v>
      </c>
    </row>
    <row r="1762" spans="1:12" x14ac:dyDescent="0.35">
      <c r="A1762" s="1">
        <v>891184</v>
      </c>
      <c r="B1762" t="s">
        <v>3125</v>
      </c>
      <c r="C1762" t="s">
        <v>363</v>
      </c>
      <c r="D1762" t="s">
        <v>364</v>
      </c>
      <c r="E1762">
        <v>1</v>
      </c>
      <c r="F1762" s="2">
        <v>32.4</v>
      </c>
      <c r="G1762" s="3">
        <v>80.64</v>
      </c>
      <c r="H1762" s="3">
        <v>0.32400000000000001</v>
      </c>
      <c r="I1762" s="3">
        <v>1.5227999999999999</v>
      </c>
      <c r="J1762" s="3">
        <v>34.246799999999993</v>
      </c>
      <c r="K1762" s="4">
        <v>0.35</v>
      </c>
      <c r="L1762" s="73">
        <v>62.17111384615383</v>
      </c>
    </row>
    <row r="1763" spans="1:12" x14ac:dyDescent="0.35">
      <c r="A1763" s="1">
        <v>9223</v>
      </c>
      <c r="B1763" t="s">
        <v>3126</v>
      </c>
      <c r="C1763" t="s">
        <v>34</v>
      </c>
      <c r="D1763" t="s">
        <v>35</v>
      </c>
      <c r="E1763">
        <v>1</v>
      </c>
      <c r="F1763" s="2">
        <v>57.99</v>
      </c>
      <c r="G1763" s="3">
        <v>134.4</v>
      </c>
      <c r="H1763" s="3">
        <v>0.57990000000000008</v>
      </c>
      <c r="I1763" s="3">
        <v>2.72553</v>
      </c>
      <c r="J1763" s="3">
        <v>61.295430000000003</v>
      </c>
      <c r="K1763" s="4">
        <v>0.35</v>
      </c>
      <c r="L1763" s="73">
        <v>111.27478061538461</v>
      </c>
    </row>
    <row r="1764" spans="1:12" x14ac:dyDescent="0.35">
      <c r="A1764" s="1" t="s">
        <v>3127</v>
      </c>
      <c r="B1764" t="s">
        <v>3128</v>
      </c>
      <c r="C1764" t="s">
        <v>34</v>
      </c>
      <c r="D1764" t="s">
        <v>35</v>
      </c>
      <c r="E1764">
        <v>1</v>
      </c>
      <c r="F1764" s="2">
        <v>754.34</v>
      </c>
      <c r="G1764" s="3">
        <v>1846.4992</v>
      </c>
      <c r="H1764" s="3">
        <v>7.5434000000000001</v>
      </c>
      <c r="I1764" s="3">
        <v>35.453980000000001</v>
      </c>
      <c r="J1764" s="3">
        <v>797.33738000000005</v>
      </c>
      <c r="K1764" s="4">
        <v>0.35</v>
      </c>
      <c r="L1764" s="73">
        <v>1447.474012923077</v>
      </c>
    </row>
    <row r="1765" spans="1:12" x14ac:dyDescent="0.35">
      <c r="A1765" s="1" t="s">
        <v>3129</v>
      </c>
      <c r="B1765" t="s">
        <v>3130</v>
      </c>
      <c r="C1765" t="s">
        <v>34</v>
      </c>
      <c r="D1765" t="s">
        <v>35</v>
      </c>
      <c r="E1765">
        <v>1</v>
      </c>
      <c r="F1765" s="2">
        <v>3431.8</v>
      </c>
      <c r="G1765" s="3">
        <v>8520.9599999999991</v>
      </c>
      <c r="H1765" s="3">
        <v>34.318000000000005</v>
      </c>
      <c r="I1765" s="3">
        <v>161.2946</v>
      </c>
      <c r="J1765" s="3">
        <v>3627.4126000000006</v>
      </c>
      <c r="K1765" s="4">
        <v>0.35</v>
      </c>
      <c r="L1765" s="73">
        <v>6585.1490276923087</v>
      </c>
    </row>
    <row r="1766" spans="1:12" x14ac:dyDescent="0.35">
      <c r="A1766" s="1" t="s">
        <v>3131</v>
      </c>
      <c r="B1766" t="s">
        <v>3132</v>
      </c>
      <c r="C1766" t="s">
        <v>34</v>
      </c>
      <c r="D1766" t="s">
        <v>35</v>
      </c>
      <c r="E1766">
        <v>1</v>
      </c>
      <c r="F1766" s="2">
        <v>6335.22</v>
      </c>
      <c r="G1766" s="3">
        <v>15507.575999999999</v>
      </c>
      <c r="H1766" s="3">
        <v>63.352200000000003</v>
      </c>
      <c r="I1766" s="3">
        <v>297.75533999999999</v>
      </c>
      <c r="J1766" s="3">
        <v>6696.3275400000002</v>
      </c>
      <c r="K1766" s="4">
        <v>0.34999999999999992</v>
      </c>
      <c r="L1766" s="73">
        <v>12156.409995692307</v>
      </c>
    </row>
    <row r="1767" spans="1:12" x14ac:dyDescent="0.35">
      <c r="A1767" s="1" t="s">
        <v>3133</v>
      </c>
      <c r="B1767" t="s">
        <v>3134</v>
      </c>
      <c r="C1767" t="s">
        <v>13</v>
      </c>
      <c r="D1767" t="s">
        <v>14</v>
      </c>
      <c r="E1767">
        <v>1</v>
      </c>
      <c r="F1767" s="2">
        <v>1456.56</v>
      </c>
      <c r="G1767" s="3">
        <v>3004</v>
      </c>
      <c r="H1767" s="3">
        <v>14.5656</v>
      </c>
      <c r="I1767" s="3">
        <v>68.458320000000001</v>
      </c>
      <c r="J1767" s="3">
        <v>1539.5839199999998</v>
      </c>
      <c r="K1767" s="4">
        <v>0.35</v>
      </c>
      <c r="L1767" s="73">
        <v>2794.9369624615379</v>
      </c>
    </row>
    <row r="1768" spans="1:12" x14ac:dyDescent="0.35">
      <c r="A1768" s="1" t="s">
        <v>3135</v>
      </c>
      <c r="B1768" t="s">
        <v>3136</v>
      </c>
      <c r="C1768" t="s">
        <v>13</v>
      </c>
      <c r="D1768" t="s">
        <v>14</v>
      </c>
      <c r="E1768">
        <v>1</v>
      </c>
      <c r="F1768" s="2">
        <v>213.36</v>
      </c>
      <c r="G1768" s="3">
        <v>440</v>
      </c>
      <c r="H1768" s="3">
        <v>2.1336000000000004</v>
      </c>
      <c r="I1768" s="3">
        <v>10.02792</v>
      </c>
      <c r="J1768" s="3">
        <v>225.52152000000001</v>
      </c>
      <c r="K1768" s="4">
        <v>0.35000000000000003</v>
      </c>
      <c r="L1768" s="73">
        <v>409.40829784615386</v>
      </c>
    </row>
    <row r="1769" spans="1:12" x14ac:dyDescent="0.35">
      <c r="A1769" s="1" t="s">
        <v>3137</v>
      </c>
      <c r="B1769" t="s">
        <v>3138</v>
      </c>
      <c r="C1769" t="s">
        <v>13</v>
      </c>
      <c r="D1769" t="s">
        <v>14</v>
      </c>
      <c r="E1769">
        <v>1</v>
      </c>
      <c r="F1769" s="2">
        <v>199.92</v>
      </c>
      <c r="G1769" s="3">
        <v>413</v>
      </c>
      <c r="H1769" s="3">
        <v>1.9991999999999999</v>
      </c>
      <c r="I1769" s="3">
        <v>9.3962399999999988</v>
      </c>
      <c r="J1769" s="3">
        <v>211.31544</v>
      </c>
      <c r="K1769" s="4">
        <v>0.34999999999999992</v>
      </c>
      <c r="L1769" s="73">
        <v>383.61879876923075</v>
      </c>
    </row>
    <row r="1770" spans="1:12" x14ac:dyDescent="0.35">
      <c r="A1770" s="1" t="s">
        <v>3139</v>
      </c>
      <c r="B1770" t="s">
        <v>3140</v>
      </c>
      <c r="C1770" t="s">
        <v>34</v>
      </c>
      <c r="D1770" t="s">
        <v>35</v>
      </c>
      <c r="E1770">
        <v>1</v>
      </c>
      <c r="F1770" s="2">
        <v>2876.33</v>
      </c>
      <c r="G1770" s="3">
        <v>6491.52</v>
      </c>
      <c r="H1770" s="3">
        <v>28.763300000000001</v>
      </c>
      <c r="I1770" s="3">
        <v>135.18751</v>
      </c>
      <c r="J1770" s="3">
        <v>3040.2808100000002</v>
      </c>
      <c r="K1770" s="4">
        <v>0.35000000000000003</v>
      </c>
      <c r="L1770" s="73">
        <v>5519.2790089230775</v>
      </c>
    </row>
    <row r="1771" spans="1:12" x14ac:dyDescent="0.35">
      <c r="A1771" s="1" t="s">
        <v>3141</v>
      </c>
      <c r="B1771" t="s">
        <v>3142</v>
      </c>
      <c r="C1771" t="s">
        <v>13</v>
      </c>
      <c r="D1771" t="s">
        <v>14</v>
      </c>
      <c r="E1771">
        <v>1</v>
      </c>
      <c r="F1771" s="2">
        <v>1693.44</v>
      </c>
      <c r="G1771" s="3">
        <v>3492</v>
      </c>
      <c r="H1771" s="3">
        <v>16.9344</v>
      </c>
      <c r="I1771" s="3">
        <v>79.591679999999997</v>
      </c>
      <c r="J1771" s="3">
        <v>1789.9660800000001</v>
      </c>
      <c r="K1771" s="4">
        <v>0.35000000000000003</v>
      </c>
      <c r="L1771" s="73">
        <v>3249.4768836923081</v>
      </c>
    </row>
    <row r="1772" spans="1:12" x14ac:dyDescent="0.35">
      <c r="A1772" s="1" t="s">
        <v>3143</v>
      </c>
      <c r="B1772" t="s">
        <v>1973</v>
      </c>
      <c r="C1772" t="s">
        <v>13</v>
      </c>
      <c r="D1772" t="s">
        <v>14</v>
      </c>
      <c r="E1772">
        <v>1</v>
      </c>
      <c r="F1772" s="2">
        <v>1693.44</v>
      </c>
      <c r="G1772" s="3">
        <v>3492</v>
      </c>
      <c r="H1772" s="3">
        <v>16.9344</v>
      </c>
      <c r="I1772" s="3">
        <v>79.591679999999997</v>
      </c>
      <c r="J1772" s="3">
        <v>1789.9660800000001</v>
      </c>
      <c r="K1772" s="4">
        <v>0.35000000000000003</v>
      </c>
      <c r="L1772" s="73">
        <v>3249.4768836923081</v>
      </c>
    </row>
    <row r="1773" spans="1:12" x14ac:dyDescent="0.35">
      <c r="A1773" s="1" t="s">
        <v>3144</v>
      </c>
      <c r="B1773" t="s">
        <v>3145</v>
      </c>
      <c r="C1773" t="s">
        <v>21</v>
      </c>
      <c r="D1773" t="s">
        <v>22</v>
      </c>
      <c r="E1773">
        <v>1</v>
      </c>
      <c r="F1773" s="2">
        <v>1335.75</v>
      </c>
      <c r="G1773" s="3">
        <v>3269.6943999999999</v>
      </c>
      <c r="H1773" s="3">
        <v>13.3575</v>
      </c>
      <c r="I1773" s="3">
        <v>62.780250000000002</v>
      </c>
      <c r="J1773" s="3">
        <v>1411.8877500000001</v>
      </c>
      <c r="K1773" s="4">
        <v>0.35000000000000003</v>
      </c>
      <c r="L1773" s="73">
        <v>2563.1193000000003</v>
      </c>
    </row>
    <row r="1774" spans="1:12" x14ac:dyDescent="0.35">
      <c r="A1774" s="1" t="s">
        <v>3146</v>
      </c>
      <c r="B1774" t="s">
        <v>3147</v>
      </c>
      <c r="C1774" t="s">
        <v>13</v>
      </c>
      <c r="D1774" t="s">
        <v>14</v>
      </c>
      <c r="E1774">
        <v>1</v>
      </c>
      <c r="F1774" s="2">
        <v>151.65</v>
      </c>
      <c r="G1774" s="3">
        <v>313</v>
      </c>
      <c r="H1774" s="3">
        <v>1.5165000000000002</v>
      </c>
      <c r="I1774" s="3">
        <v>7.1275500000000003</v>
      </c>
      <c r="J1774" s="3">
        <v>160.29405000000003</v>
      </c>
      <c r="K1774" s="4">
        <v>0.34999999999999992</v>
      </c>
      <c r="L1774" s="73">
        <v>290.99535230769231</v>
      </c>
    </row>
    <row r="1775" spans="1:12" x14ac:dyDescent="0.35">
      <c r="A1775" s="1" t="s">
        <v>3148</v>
      </c>
      <c r="B1775" t="s">
        <v>3149</v>
      </c>
      <c r="C1775" t="s">
        <v>1467</v>
      </c>
      <c r="D1775" t="s">
        <v>1468</v>
      </c>
      <c r="E1775">
        <v>1</v>
      </c>
      <c r="F1775" s="2">
        <v>17.84</v>
      </c>
      <c r="G1775" s="3">
        <v>70.593599999999995</v>
      </c>
      <c r="H1775" s="3">
        <v>0.1784</v>
      </c>
      <c r="I1775" s="3">
        <v>0.83848</v>
      </c>
      <c r="J1775" s="3">
        <v>18.85688</v>
      </c>
      <c r="K1775" s="4">
        <v>0.35</v>
      </c>
      <c r="L1775" s="73">
        <v>34.232489846153847</v>
      </c>
    </row>
    <row r="1776" spans="1:12" x14ac:dyDescent="0.35">
      <c r="A1776" s="1" t="s">
        <v>3150</v>
      </c>
      <c r="B1776" t="s">
        <v>3151</v>
      </c>
      <c r="C1776" t="s">
        <v>13</v>
      </c>
      <c r="D1776" t="s">
        <v>14</v>
      </c>
      <c r="E1776">
        <v>1</v>
      </c>
      <c r="F1776" s="2">
        <v>260</v>
      </c>
      <c r="G1776" s="3">
        <v>636.44000000000005</v>
      </c>
      <c r="H1776" s="3">
        <v>2.6</v>
      </c>
      <c r="I1776" s="3">
        <v>12.22</v>
      </c>
      <c r="J1776" s="3">
        <v>274.82000000000005</v>
      </c>
      <c r="K1776" s="4">
        <v>0.35</v>
      </c>
      <c r="L1776" s="73">
        <v>498.90400000000011</v>
      </c>
    </row>
    <row r="1777" spans="1:12" x14ac:dyDescent="0.35">
      <c r="A1777" s="1" t="s">
        <v>3152</v>
      </c>
      <c r="B1777" t="s">
        <v>3153</v>
      </c>
      <c r="C1777" t="s">
        <v>21</v>
      </c>
      <c r="D1777" t="s">
        <v>22</v>
      </c>
      <c r="E1777">
        <v>1</v>
      </c>
      <c r="F1777" s="2">
        <v>1626</v>
      </c>
      <c r="G1777" s="3">
        <v>3980.1776</v>
      </c>
      <c r="H1777" s="3">
        <v>16.260000000000002</v>
      </c>
      <c r="I1777" s="3">
        <v>76.421999999999997</v>
      </c>
      <c r="J1777" s="3">
        <v>1718.682</v>
      </c>
      <c r="K1777" s="4">
        <v>0.34999999999999992</v>
      </c>
      <c r="L1777" s="73">
        <v>3120.0688615384611</v>
      </c>
    </row>
    <row r="1778" spans="1:12" x14ac:dyDescent="0.35">
      <c r="A1778" s="1" t="s">
        <v>3154</v>
      </c>
      <c r="B1778" t="s">
        <v>3155</v>
      </c>
      <c r="C1778" t="s">
        <v>21</v>
      </c>
      <c r="D1778" t="s">
        <v>22</v>
      </c>
      <c r="E1778">
        <v>1</v>
      </c>
      <c r="F1778" s="2">
        <v>1143</v>
      </c>
      <c r="G1778" s="3">
        <v>2797.8719999999998</v>
      </c>
      <c r="H1778" s="3">
        <v>11.43</v>
      </c>
      <c r="I1778" s="3">
        <v>53.721000000000004</v>
      </c>
      <c r="J1778" s="3">
        <v>1208.1510000000001</v>
      </c>
      <c r="K1778" s="4">
        <v>0.35</v>
      </c>
      <c r="L1778" s="73">
        <v>2193.2587384615385</v>
      </c>
    </row>
    <row r="1779" spans="1:12" x14ac:dyDescent="0.35">
      <c r="A1779" s="1" t="s">
        <v>3156</v>
      </c>
      <c r="B1779" t="s">
        <v>3157</v>
      </c>
      <c r="C1779" t="s">
        <v>17</v>
      </c>
      <c r="D1779" t="s">
        <v>18</v>
      </c>
      <c r="E1779">
        <v>1</v>
      </c>
      <c r="F1779" s="2">
        <v>327.5</v>
      </c>
      <c r="G1779" s="3">
        <v>801.66240000000005</v>
      </c>
      <c r="H1779" s="3">
        <v>3.2749999999999999</v>
      </c>
      <c r="I1779" s="3">
        <v>15.3925</v>
      </c>
      <c r="J1779" s="3">
        <v>346.16749999999996</v>
      </c>
      <c r="K1779" s="4">
        <v>0.35000000000000003</v>
      </c>
      <c r="L1779" s="73">
        <v>628.42715384615383</v>
      </c>
    </row>
    <row r="1780" spans="1:12" x14ac:dyDescent="0.35">
      <c r="A1780" s="1" t="s">
        <v>3158</v>
      </c>
      <c r="B1780" t="s">
        <v>3159</v>
      </c>
      <c r="C1780" t="s">
        <v>363</v>
      </c>
      <c r="D1780" t="s">
        <v>364</v>
      </c>
      <c r="E1780">
        <v>1</v>
      </c>
      <c r="F1780" s="2">
        <v>715</v>
      </c>
      <c r="G1780" s="3">
        <v>1750.2016000000001</v>
      </c>
      <c r="H1780" s="3">
        <v>7.15</v>
      </c>
      <c r="I1780" s="3">
        <v>33.604999999999997</v>
      </c>
      <c r="J1780" s="3">
        <v>755.755</v>
      </c>
      <c r="K1780" s="4">
        <v>0.35000000000000003</v>
      </c>
      <c r="L1780" s="73">
        <v>1371.9860000000001</v>
      </c>
    </row>
    <row r="1781" spans="1:12" x14ac:dyDescent="0.35">
      <c r="A1781" s="1" t="s">
        <v>3160</v>
      </c>
      <c r="B1781" t="s">
        <v>3161</v>
      </c>
      <c r="C1781" t="s">
        <v>1467</v>
      </c>
      <c r="D1781" t="s">
        <v>1468</v>
      </c>
      <c r="E1781">
        <v>1</v>
      </c>
      <c r="F1781" s="2">
        <v>7.49</v>
      </c>
      <c r="G1781" s="3">
        <v>29.635200000000001</v>
      </c>
      <c r="H1781" s="3">
        <v>7.4900000000000008E-2</v>
      </c>
      <c r="I1781" s="3">
        <v>0.35203000000000001</v>
      </c>
      <c r="J1781" s="3">
        <v>7.9169300000000007</v>
      </c>
      <c r="K1781" s="4">
        <v>0.34999999999999992</v>
      </c>
      <c r="L1781" s="73">
        <v>14.372272923076924</v>
      </c>
    </row>
    <row r="1782" spans="1:12" x14ac:dyDescent="0.35">
      <c r="A1782" s="1" t="s">
        <v>3162</v>
      </c>
      <c r="B1782" t="s">
        <v>3163</v>
      </c>
      <c r="C1782" t="s">
        <v>21</v>
      </c>
      <c r="D1782" t="s">
        <v>22</v>
      </c>
      <c r="E1782">
        <v>1</v>
      </c>
      <c r="F1782" s="2">
        <v>3386.5</v>
      </c>
      <c r="G1782" s="3">
        <v>8289.5903999999991</v>
      </c>
      <c r="H1782" s="3">
        <v>33.865000000000002</v>
      </c>
      <c r="I1782" s="3">
        <v>159.16550000000001</v>
      </c>
      <c r="J1782" s="3">
        <v>3579.5304999999998</v>
      </c>
      <c r="K1782" s="4">
        <v>0.35</v>
      </c>
      <c r="L1782" s="73">
        <v>6498.2245999999996</v>
      </c>
    </row>
    <row r="1783" spans="1:12" x14ac:dyDescent="0.35">
      <c r="A1783" s="1" t="s">
        <v>3164</v>
      </c>
      <c r="B1783" t="s">
        <v>3165</v>
      </c>
      <c r="C1783" t="s">
        <v>21</v>
      </c>
      <c r="D1783" t="s">
        <v>22</v>
      </c>
      <c r="E1783">
        <v>1</v>
      </c>
      <c r="F1783" s="2">
        <v>3386.5</v>
      </c>
      <c r="G1783" s="3">
        <v>8289.5903999999991</v>
      </c>
      <c r="H1783" s="3">
        <v>33.865000000000002</v>
      </c>
      <c r="I1783" s="3">
        <v>159.16550000000001</v>
      </c>
      <c r="J1783" s="3">
        <v>3579.5304999999998</v>
      </c>
      <c r="K1783" s="4">
        <v>0.35</v>
      </c>
      <c r="L1783" s="73">
        <v>6498.2245999999996</v>
      </c>
    </row>
    <row r="1784" spans="1:12" x14ac:dyDescent="0.35">
      <c r="A1784" s="1" t="s">
        <v>3166</v>
      </c>
      <c r="B1784" t="s">
        <v>3167</v>
      </c>
      <c r="C1784" t="s">
        <v>21</v>
      </c>
      <c r="D1784" t="s">
        <v>22</v>
      </c>
      <c r="E1784">
        <v>1</v>
      </c>
      <c r="F1784" s="2">
        <v>3640</v>
      </c>
      <c r="G1784" s="3">
        <v>8910.1152000000002</v>
      </c>
      <c r="H1784" s="3">
        <v>36.4</v>
      </c>
      <c r="I1784" s="3">
        <v>171.08</v>
      </c>
      <c r="J1784" s="3">
        <v>3847.48</v>
      </c>
      <c r="K1784" s="4">
        <v>0.35</v>
      </c>
      <c r="L1784" s="73">
        <v>6984.6559999999999</v>
      </c>
    </row>
    <row r="1785" spans="1:12" x14ac:dyDescent="0.35">
      <c r="A1785" s="1" t="s">
        <v>3168</v>
      </c>
      <c r="B1785" t="s">
        <v>3169</v>
      </c>
      <c r="C1785" t="s">
        <v>21</v>
      </c>
      <c r="D1785" t="s">
        <v>22</v>
      </c>
      <c r="E1785">
        <v>1</v>
      </c>
      <c r="F1785" s="2">
        <v>3861</v>
      </c>
      <c r="G1785" s="3">
        <v>9451.0864000000001</v>
      </c>
      <c r="H1785" s="3">
        <v>38.61</v>
      </c>
      <c r="I1785" s="3">
        <v>181.46700000000001</v>
      </c>
      <c r="J1785" s="3">
        <v>4081.0770000000002</v>
      </c>
      <c r="K1785" s="4">
        <v>0.35</v>
      </c>
      <c r="L1785" s="73">
        <v>7408.7244000000001</v>
      </c>
    </row>
    <row r="1786" spans="1:12" x14ac:dyDescent="0.35">
      <c r="A1786" s="1" t="s">
        <v>3170</v>
      </c>
      <c r="B1786" t="s">
        <v>1794</v>
      </c>
      <c r="C1786" t="s">
        <v>21</v>
      </c>
      <c r="D1786" t="s">
        <v>22</v>
      </c>
      <c r="E1786">
        <v>1</v>
      </c>
      <c r="F1786" s="2">
        <v>4420</v>
      </c>
      <c r="G1786" s="3">
        <v>10819.434999999999</v>
      </c>
      <c r="H1786" s="3">
        <v>44.2</v>
      </c>
      <c r="I1786" s="3">
        <v>207.74</v>
      </c>
      <c r="J1786" s="3">
        <v>4671.9399999999996</v>
      </c>
      <c r="K1786" s="4">
        <v>0.35000000000000003</v>
      </c>
      <c r="L1786" s="73">
        <v>8481.3679999999986</v>
      </c>
    </row>
    <row r="1787" spans="1:12" x14ac:dyDescent="0.35">
      <c r="A1787" s="1" t="s">
        <v>3171</v>
      </c>
      <c r="B1787" t="s">
        <v>1794</v>
      </c>
      <c r="C1787" t="s">
        <v>21</v>
      </c>
      <c r="D1787" t="s">
        <v>22</v>
      </c>
      <c r="E1787">
        <v>1</v>
      </c>
      <c r="F1787" s="2">
        <v>4355</v>
      </c>
      <c r="G1787" s="3">
        <v>10660.316000000001</v>
      </c>
      <c r="H1787" s="3">
        <v>43.550000000000004</v>
      </c>
      <c r="I1787" s="3">
        <v>204.685</v>
      </c>
      <c r="J1787" s="3">
        <v>4603.2350000000006</v>
      </c>
      <c r="K1787" s="4">
        <v>0.35</v>
      </c>
      <c r="L1787" s="73">
        <v>8356.6419999999998</v>
      </c>
    </row>
    <row r="1788" spans="1:12" x14ac:dyDescent="0.35">
      <c r="A1788" s="1" t="s">
        <v>3172</v>
      </c>
      <c r="B1788" t="s">
        <v>3173</v>
      </c>
      <c r="C1788" t="s">
        <v>13</v>
      </c>
      <c r="D1788" t="s">
        <v>14</v>
      </c>
      <c r="E1788">
        <v>1</v>
      </c>
      <c r="F1788" s="2">
        <v>50.4</v>
      </c>
      <c r="G1788" s="3">
        <v>104</v>
      </c>
      <c r="H1788" s="3">
        <v>0.504</v>
      </c>
      <c r="I1788" s="3">
        <v>2.3687999999999998</v>
      </c>
      <c r="J1788" s="3">
        <v>53.272799999999997</v>
      </c>
      <c r="K1788" s="4">
        <v>0.34999999999999992</v>
      </c>
      <c r="L1788" s="73">
        <v>96.710621538461524</v>
      </c>
    </row>
    <row r="1789" spans="1:12" x14ac:dyDescent="0.35">
      <c r="A1789" s="1" t="s">
        <v>3174</v>
      </c>
      <c r="B1789" t="s">
        <v>3175</v>
      </c>
      <c r="C1789" t="s">
        <v>13</v>
      </c>
      <c r="D1789" t="s">
        <v>14</v>
      </c>
      <c r="E1789">
        <v>1</v>
      </c>
      <c r="F1789" s="2">
        <v>480.48</v>
      </c>
      <c r="G1789" s="3">
        <v>991</v>
      </c>
      <c r="H1789" s="3">
        <v>4.8048000000000002</v>
      </c>
      <c r="I1789" s="3">
        <v>22.582560000000001</v>
      </c>
      <c r="J1789" s="3">
        <v>507.86736000000002</v>
      </c>
      <c r="K1789" s="4">
        <v>0.34999999999999992</v>
      </c>
      <c r="L1789" s="73">
        <v>921.97459199999992</v>
      </c>
    </row>
    <row r="1790" spans="1:12" x14ac:dyDescent="0.35">
      <c r="A1790" s="1" t="s">
        <v>3176</v>
      </c>
      <c r="B1790" t="s">
        <v>3177</v>
      </c>
      <c r="C1790" t="s">
        <v>13</v>
      </c>
      <c r="D1790" t="s">
        <v>14</v>
      </c>
      <c r="E1790">
        <v>1</v>
      </c>
      <c r="F1790" s="2">
        <v>38.64</v>
      </c>
      <c r="G1790" s="3">
        <v>89.6</v>
      </c>
      <c r="H1790" s="3">
        <v>0.38640000000000002</v>
      </c>
      <c r="I1790" s="3">
        <v>1.8160800000000001</v>
      </c>
      <c r="J1790" s="3">
        <v>40.842480000000002</v>
      </c>
      <c r="K1790" s="4">
        <v>0.35</v>
      </c>
      <c r="L1790" s="73">
        <v>74.144809846153848</v>
      </c>
    </row>
    <row r="1791" spans="1:12" x14ac:dyDescent="0.35">
      <c r="A1791" s="1" t="s">
        <v>3178</v>
      </c>
      <c r="B1791" t="s">
        <v>3179</v>
      </c>
      <c r="C1791" t="s">
        <v>13</v>
      </c>
      <c r="D1791" t="s">
        <v>14</v>
      </c>
      <c r="E1791">
        <v>1</v>
      </c>
      <c r="F1791" s="2">
        <v>100.8</v>
      </c>
      <c r="G1791" s="3">
        <v>277.76</v>
      </c>
      <c r="H1791" s="3">
        <v>1.008</v>
      </c>
      <c r="I1791" s="3">
        <v>4.7375999999999996</v>
      </c>
      <c r="J1791" s="3">
        <v>106.54559999999999</v>
      </c>
      <c r="K1791" s="4">
        <v>0.34999999999999992</v>
      </c>
      <c r="L1791" s="73">
        <v>193.42124307692305</v>
      </c>
    </row>
    <row r="1792" spans="1:12" x14ac:dyDescent="0.35">
      <c r="A1792" s="1" t="s">
        <v>3180</v>
      </c>
      <c r="B1792" t="s">
        <v>3181</v>
      </c>
      <c r="C1792" t="s">
        <v>13</v>
      </c>
      <c r="D1792" t="s">
        <v>14</v>
      </c>
      <c r="E1792">
        <v>1</v>
      </c>
      <c r="F1792" s="2">
        <v>295.68</v>
      </c>
      <c r="G1792" s="3">
        <v>1170.1088</v>
      </c>
      <c r="H1792" s="3">
        <v>2.9568000000000003</v>
      </c>
      <c r="I1792" s="3">
        <v>13.89696</v>
      </c>
      <c r="J1792" s="3">
        <v>312.53375999999997</v>
      </c>
      <c r="K1792" s="4">
        <v>0.35</v>
      </c>
      <c r="L1792" s="73">
        <v>567.36897969230756</v>
      </c>
    </row>
    <row r="1793" spans="1:12" x14ac:dyDescent="0.35">
      <c r="A1793" s="1" t="s">
        <v>3182</v>
      </c>
      <c r="B1793" t="s">
        <v>3183</v>
      </c>
      <c r="C1793" t="s">
        <v>13</v>
      </c>
      <c r="D1793" t="s">
        <v>14</v>
      </c>
      <c r="E1793">
        <v>1</v>
      </c>
      <c r="F1793" s="2">
        <v>794.64</v>
      </c>
      <c r="G1793" s="3">
        <v>3144.6576</v>
      </c>
      <c r="H1793" s="3">
        <v>7.9463999999999997</v>
      </c>
      <c r="I1793" s="3">
        <v>37.348079999999996</v>
      </c>
      <c r="J1793" s="3">
        <v>839.93448000000001</v>
      </c>
      <c r="K1793" s="4">
        <v>0.34999999999999992</v>
      </c>
      <c r="L1793" s="73">
        <v>1524.8041329230768</v>
      </c>
    </row>
    <row r="1794" spans="1:12" x14ac:dyDescent="0.35">
      <c r="A1794" s="1" t="s">
        <v>3184</v>
      </c>
      <c r="B1794" t="s">
        <v>3185</v>
      </c>
      <c r="C1794" t="s">
        <v>13</v>
      </c>
      <c r="D1794" t="s">
        <v>14</v>
      </c>
      <c r="E1794">
        <v>1</v>
      </c>
      <c r="F1794" s="2">
        <v>304.08</v>
      </c>
      <c r="G1794" s="3">
        <v>1203.3504</v>
      </c>
      <c r="H1794" s="3">
        <v>3.0407999999999999</v>
      </c>
      <c r="I1794" s="3">
        <v>14.29176</v>
      </c>
      <c r="J1794" s="3">
        <v>321.41255999999998</v>
      </c>
      <c r="K1794" s="4">
        <v>0.35</v>
      </c>
      <c r="L1794" s="73">
        <v>583.48741661538452</v>
      </c>
    </row>
    <row r="1795" spans="1:12" x14ac:dyDescent="0.35">
      <c r="A1795" s="1" t="s">
        <v>3186</v>
      </c>
      <c r="B1795" t="s">
        <v>3187</v>
      </c>
      <c r="C1795" t="s">
        <v>13</v>
      </c>
      <c r="D1795" t="s">
        <v>14</v>
      </c>
      <c r="E1795">
        <v>1</v>
      </c>
      <c r="F1795" s="2">
        <v>440.16</v>
      </c>
      <c r="G1795" s="3">
        <v>1741.8576</v>
      </c>
      <c r="H1795" s="3">
        <v>4.4016000000000002</v>
      </c>
      <c r="I1795" s="3">
        <v>20.687520000000003</v>
      </c>
      <c r="J1795" s="3">
        <v>465.24912</v>
      </c>
      <c r="K1795" s="4">
        <v>0.34999999999999992</v>
      </c>
      <c r="L1795" s="73">
        <v>844.60609476923071</v>
      </c>
    </row>
    <row r="1796" spans="1:12" x14ac:dyDescent="0.35">
      <c r="A1796" s="1" t="s">
        <v>3188</v>
      </c>
      <c r="B1796" t="s">
        <v>3189</v>
      </c>
      <c r="C1796" t="s">
        <v>13</v>
      </c>
      <c r="D1796" t="s">
        <v>14</v>
      </c>
      <c r="E1796">
        <v>1</v>
      </c>
      <c r="F1796" s="2">
        <v>51</v>
      </c>
      <c r="G1796" s="3">
        <v>124.8352</v>
      </c>
      <c r="H1796" s="3">
        <v>0.51</v>
      </c>
      <c r="I1796" s="3">
        <v>2.3969999999999998</v>
      </c>
      <c r="J1796" s="3">
        <v>53.906999999999996</v>
      </c>
      <c r="K1796" s="4">
        <v>0.35</v>
      </c>
      <c r="L1796" s="73">
        <v>97.861938461538458</v>
      </c>
    </row>
    <row r="1797" spans="1:12" x14ac:dyDescent="0.35">
      <c r="A1797" s="1" t="s">
        <v>3190</v>
      </c>
      <c r="B1797" t="s">
        <v>3191</v>
      </c>
      <c r="C1797" t="s">
        <v>13</v>
      </c>
      <c r="D1797" t="s">
        <v>14</v>
      </c>
      <c r="E1797">
        <v>1</v>
      </c>
      <c r="F1797" s="2">
        <v>16.88</v>
      </c>
      <c r="G1797" s="3">
        <v>39.782400000000003</v>
      </c>
      <c r="H1797" s="3">
        <v>0.16880000000000001</v>
      </c>
      <c r="I1797" s="3">
        <v>0.79335999999999995</v>
      </c>
      <c r="J1797" s="3">
        <v>17.84216</v>
      </c>
      <c r="K1797" s="4">
        <v>0.35</v>
      </c>
      <c r="L1797" s="73">
        <v>32.390382769230769</v>
      </c>
    </row>
    <row r="1798" spans="1:12" x14ac:dyDescent="0.35">
      <c r="A1798" s="1" t="s">
        <v>3192</v>
      </c>
      <c r="B1798" t="s">
        <v>3193</v>
      </c>
      <c r="C1798" t="s">
        <v>1467</v>
      </c>
      <c r="D1798" t="s">
        <v>1468</v>
      </c>
      <c r="E1798">
        <v>1</v>
      </c>
      <c r="F1798" s="2">
        <v>34.14</v>
      </c>
      <c r="G1798" s="3">
        <v>135.10560000000001</v>
      </c>
      <c r="H1798" s="3">
        <v>0.34140000000000004</v>
      </c>
      <c r="I1798" s="3">
        <v>1.6045800000000001</v>
      </c>
      <c r="J1798" s="3">
        <v>36.085979999999999</v>
      </c>
      <c r="K1798" s="4">
        <v>0.34999999999999992</v>
      </c>
      <c r="L1798" s="73">
        <v>65.509932923076917</v>
      </c>
    </row>
    <row r="1799" spans="1:12" x14ac:dyDescent="0.35">
      <c r="A1799" s="1" t="s">
        <v>3194</v>
      </c>
      <c r="B1799" t="s">
        <v>3195</v>
      </c>
      <c r="C1799" t="s">
        <v>34</v>
      </c>
      <c r="D1799" t="s">
        <v>35</v>
      </c>
      <c r="E1799">
        <v>1</v>
      </c>
      <c r="F1799" s="2">
        <v>2.0499999999999998</v>
      </c>
      <c r="G1799" s="3">
        <v>4.4800000000000004</v>
      </c>
      <c r="H1799" s="3">
        <v>2.0499999999999997E-2</v>
      </c>
      <c r="I1799" s="3">
        <v>9.6349999999999991E-2</v>
      </c>
      <c r="J1799" s="3">
        <v>2.1668500000000002</v>
      </c>
      <c r="K1799" s="4">
        <v>0.35</v>
      </c>
      <c r="L1799" s="73">
        <v>3.9336661538461541</v>
      </c>
    </row>
    <row r="1800" spans="1:12" x14ac:dyDescent="0.35">
      <c r="A1800" s="1" t="s">
        <v>3196</v>
      </c>
      <c r="B1800" t="s">
        <v>3197</v>
      </c>
      <c r="C1800" t="s">
        <v>21</v>
      </c>
      <c r="D1800" t="s">
        <v>22</v>
      </c>
      <c r="E1800">
        <v>1</v>
      </c>
      <c r="F1800" s="2">
        <v>3838.25</v>
      </c>
      <c r="G1800" s="3">
        <v>9395.4</v>
      </c>
      <c r="H1800" s="3">
        <v>38.3825</v>
      </c>
      <c r="I1800" s="3">
        <v>180.39775</v>
      </c>
      <c r="J1800" s="3">
        <v>4057.0302500000003</v>
      </c>
      <c r="K1800" s="4">
        <v>0.35</v>
      </c>
      <c r="L1800" s="73">
        <v>7365.0703000000003</v>
      </c>
    </row>
    <row r="1801" spans="1:12" x14ac:dyDescent="0.35">
      <c r="A1801" s="1" t="s">
        <v>3198</v>
      </c>
      <c r="B1801" t="s">
        <v>3199</v>
      </c>
      <c r="C1801" t="s">
        <v>21</v>
      </c>
      <c r="D1801" t="s">
        <v>22</v>
      </c>
      <c r="E1801">
        <v>1</v>
      </c>
      <c r="F1801" s="2">
        <v>3711.5</v>
      </c>
      <c r="G1801" s="3">
        <v>9085.1376</v>
      </c>
      <c r="H1801" s="3">
        <v>37.115000000000002</v>
      </c>
      <c r="I1801" s="3">
        <v>174.44050000000001</v>
      </c>
      <c r="J1801" s="3">
        <v>3923.0554999999999</v>
      </c>
      <c r="K1801" s="4">
        <v>0.34999999999999992</v>
      </c>
      <c r="L1801" s="73">
        <v>7121.8545999999988</v>
      </c>
    </row>
    <row r="1802" spans="1:12" x14ac:dyDescent="0.35">
      <c r="A1802" s="1" t="s">
        <v>3200</v>
      </c>
      <c r="B1802" t="s">
        <v>3201</v>
      </c>
      <c r="C1802" t="s">
        <v>21</v>
      </c>
      <c r="D1802" t="s">
        <v>22</v>
      </c>
      <c r="E1802">
        <v>1</v>
      </c>
      <c r="F1802" s="2">
        <v>4390.75</v>
      </c>
      <c r="G1802" s="3">
        <v>10747.833000000001</v>
      </c>
      <c r="H1802" s="3">
        <v>43.907499999999999</v>
      </c>
      <c r="I1802" s="3">
        <v>206.36525</v>
      </c>
      <c r="J1802" s="3">
        <v>4641.0227500000001</v>
      </c>
      <c r="K1802" s="4">
        <v>0.35</v>
      </c>
      <c r="L1802" s="73">
        <v>8425.2412999999997</v>
      </c>
    </row>
    <row r="1803" spans="1:12" x14ac:dyDescent="0.35">
      <c r="A1803" s="1" t="s">
        <v>3202</v>
      </c>
      <c r="B1803" t="s">
        <v>3203</v>
      </c>
      <c r="C1803" t="s">
        <v>21</v>
      </c>
      <c r="D1803" t="s">
        <v>22</v>
      </c>
      <c r="E1803">
        <v>1</v>
      </c>
      <c r="F1803" s="2">
        <v>4390.75</v>
      </c>
      <c r="G1803" s="3">
        <v>10747.833000000001</v>
      </c>
      <c r="H1803" s="3">
        <v>43.907499999999999</v>
      </c>
      <c r="I1803" s="3">
        <v>206.36525</v>
      </c>
      <c r="J1803" s="3">
        <v>4641.0227500000001</v>
      </c>
      <c r="K1803" s="4">
        <v>0.35</v>
      </c>
      <c r="L1803" s="73">
        <v>8425.2412999999997</v>
      </c>
    </row>
    <row r="1804" spans="1:12" x14ac:dyDescent="0.35">
      <c r="A1804" s="1" t="s">
        <v>3204</v>
      </c>
      <c r="B1804" t="s">
        <v>3205</v>
      </c>
      <c r="C1804" t="s">
        <v>21</v>
      </c>
      <c r="D1804" t="s">
        <v>22</v>
      </c>
      <c r="E1804">
        <v>1</v>
      </c>
      <c r="F1804" s="2">
        <v>4264</v>
      </c>
      <c r="G1804" s="3">
        <v>10437.571</v>
      </c>
      <c r="H1804" s="3">
        <v>42.64</v>
      </c>
      <c r="I1804" s="3">
        <v>200.40799999999999</v>
      </c>
      <c r="J1804" s="3">
        <v>4507.0480000000007</v>
      </c>
      <c r="K1804" s="4">
        <v>0.35</v>
      </c>
      <c r="L1804" s="73">
        <v>8182.0256000000008</v>
      </c>
    </row>
    <row r="1805" spans="1:12" x14ac:dyDescent="0.35">
      <c r="A1805" s="1" t="s">
        <v>3206</v>
      </c>
      <c r="B1805" t="s">
        <v>3207</v>
      </c>
      <c r="C1805" t="s">
        <v>21</v>
      </c>
      <c r="D1805" t="s">
        <v>22</v>
      </c>
      <c r="E1805">
        <v>1</v>
      </c>
      <c r="F1805" s="2">
        <v>4322.5</v>
      </c>
      <c r="G1805" s="3">
        <v>10580.763000000001</v>
      </c>
      <c r="H1805" s="3">
        <v>43.225000000000001</v>
      </c>
      <c r="I1805" s="3">
        <v>203.1575</v>
      </c>
      <c r="J1805" s="3">
        <v>4568.8825000000006</v>
      </c>
      <c r="K1805" s="4">
        <v>0.35000000000000003</v>
      </c>
      <c r="L1805" s="73">
        <v>8294.2790000000005</v>
      </c>
    </row>
    <row r="1806" spans="1:12" x14ac:dyDescent="0.35">
      <c r="A1806" s="1" t="s">
        <v>3208</v>
      </c>
      <c r="B1806" t="s">
        <v>3209</v>
      </c>
      <c r="C1806" t="s">
        <v>21</v>
      </c>
      <c r="D1806" t="s">
        <v>22</v>
      </c>
      <c r="E1806">
        <v>1</v>
      </c>
      <c r="F1806" s="2">
        <v>5167.5</v>
      </c>
      <c r="G1806" s="3">
        <v>12649.19</v>
      </c>
      <c r="H1806" s="3">
        <v>51.675000000000004</v>
      </c>
      <c r="I1806" s="3">
        <v>242.8725</v>
      </c>
      <c r="J1806" s="3">
        <v>5462.0475000000006</v>
      </c>
      <c r="K1806" s="4">
        <v>0.35000000000000003</v>
      </c>
      <c r="L1806" s="73">
        <v>9915.7170000000024</v>
      </c>
    </row>
    <row r="1807" spans="1:12" x14ac:dyDescent="0.35">
      <c r="A1807" s="1" t="s">
        <v>3210</v>
      </c>
      <c r="B1807" t="s">
        <v>3211</v>
      </c>
      <c r="C1807" t="s">
        <v>21</v>
      </c>
      <c r="D1807" t="s">
        <v>22</v>
      </c>
      <c r="E1807">
        <v>1</v>
      </c>
      <c r="F1807" s="2">
        <v>5034.25</v>
      </c>
      <c r="G1807" s="3">
        <v>12323.012000000001</v>
      </c>
      <c r="H1807" s="3">
        <v>50.342500000000001</v>
      </c>
      <c r="I1807" s="3">
        <v>236.60974999999999</v>
      </c>
      <c r="J1807" s="3">
        <v>5321.2022499999994</v>
      </c>
      <c r="K1807" s="4">
        <v>0.34999999999999992</v>
      </c>
      <c r="L1807" s="73">
        <v>9660.0286999999989</v>
      </c>
    </row>
    <row r="1808" spans="1:12" x14ac:dyDescent="0.35">
      <c r="A1808" s="1" t="s">
        <v>3212</v>
      </c>
      <c r="B1808" t="s">
        <v>3213</v>
      </c>
      <c r="C1808" t="s">
        <v>21</v>
      </c>
      <c r="D1808" t="s">
        <v>22</v>
      </c>
      <c r="E1808">
        <v>1</v>
      </c>
      <c r="F1808" s="2">
        <v>4995.25</v>
      </c>
      <c r="G1808" s="3">
        <v>12227.544</v>
      </c>
      <c r="H1808" s="3">
        <v>49.952500000000001</v>
      </c>
      <c r="I1808" s="3">
        <v>234.77674999999999</v>
      </c>
      <c r="J1808" s="3">
        <v>5279.9792500000003</v>
      </c>
      <c r="K1808" s="4">
        <v>0.35</v>
      </c>
      <c r="L1808" s="73">
        <v>9585.1931000000004</v>
      </c>
    </row>
    <row r="1809" spans="1:12" x14ac:dyDescent="0.35">
      <c r="A1809" s="1" t="s">
        <v>3214</v>
      </c>
      <c r="B1809" t="s">
        <v>3203</v>
      </c>
      <c r="C1809" t="s">
        <v>21</v>
      </c>
      <c r="D1809" t="s">
        <v>22</v>
      </c>
      <c r="E1809">
        <v>1</v>
      </c>
      <c r="F1809" s="2">
        <v>5508.75</v>
      </c>
      <c r="G1809" s="3">
        <v>13484.508</v>
      </c>
      <c r="H1809" s="3">
        <v>55.087499999999999</v>
      </c>
      <c r="I1809" s="3">
        <v>258.91125</v>
      </c>
      <c r="J1809" s="3">
        <v>5822.7487499999997</v>
      </c>
      <c r="K1809" s="4">
        <v>0.34999999999999992</v>
      </c>
      <c r="L1809" s="73">
        <v>10570.528499999999</v>
      </c>
    </row>
    <row r="1810" spans="1:12" x14ac:dyDescent="0.35">
      <c r="A1810" s="1" t="s">
        <v>3215</v>
      </c>
      <c r="B1810" t="s">
        <v>3216</v>
      </c>
      <c r="C1810" t="s">
        <v>21</v>
      </c>
      <c r="D1810" t="s">
        <v>22</v>
      </c>
      <c r="E1810">
        <v>1</v>
      </c>
      <c r="F1810" s="2">
        <v>4858.75</v>
      </c>
      <c r="G1810" s="3">
        <v>11893.414000000001</v>
      </c>
      <c r="H1810" s="3">
        <v>48.587499999999999</v>
      </c>
      <c r="I1810" s="3">
        <v>228.36125000000001</v>
      </c>
      <c r="J1810" s="3">
        <v>5135.6987499999996</v>
      </c>
      <c r="K1810" s="4">
        <v>0.35</v>
      </c>
      <c r="L1810" s="73">
        <v>9323.2684999999983</v>
      </c>
    </row>
    <row r="1811" spans="1:12" x14ac:dyDescent="0.35">
      <c r="A1811" s="1" t="s">
        <v>3217</v>
      </c>
      <c r="B1811" t="s">
        <v>3218</v>
      </c>
      <c r="C1811" t="s">
        <v>21</v>
      </c>
      <c r="D1811" t="s">
        <v>22</v>
      </c>
      <c r="E1811">
        <v>1</v>
      </c>
      <c r="F1811" s="2">
        <v>4345.25</v>
      </c>
      <c r="G1811" s="3">
        <v>10636.46</v>
      </c>
      <c r="H1811" s="3">
        <v>43.452500000000001</v>
      </c>
      <c r="I1811" s="3">
        <v>204.22675000000001</v>
      </c>
      <c r="J1811" s="3">
        <v>4592.9292500000001</v>
      </c>
      <c r="K1811" s="4">
        <v>0.35</v>
      </c>
      <c r="L1811" s="73">
        <v>8337.9331000000002</v>
      </c>
    </row>
    <row r="1812" spans="1:12" x14ac:dyDescent="0.35">
      <c r="A1812" s="1" t="s">
        <v>3219</v>
      </c>
      <c r="B1812" t="s">
        <v>3220</v>
      </c>
      <c r="C1812" t="s">
        <v>21</v>
      </c>
      <c r="D1812" t="s">
        <v>22</v>
      </c>
      <c r="E1812">
        <v>1</v>
      </c>
      <c r="F1812" s="2">
        <v>4878.25</v>
      </c>
      <c r="G1812" s="3">
        <v>11941.147999999999</v>
      </c>
      <c r="H1812" s="3">
        <v>48.782499999999999</v>
      </c>
      <c r="I1812" s="3">
        <v>229.27775</v>
      </c>
      <c r="J1812" s="3">
        <v>5156.3102500000005</v>
      </c>
      <c r="K1812" s="4">
        <v>0.35000000000000003</v>
      </c>
      <c r="L1812" s="73">
        <v>9360.6863000000012</v>
      </c>
    </row>
    <row r="1813" spans="1:12" x14ac:dyDescent="0.35">
      <c r="A1813" s="1" t="s">
        <v>3221</v>
      </c>
      <c r="B1813" t="s">
        <v>3222</v>
      </c>
      <c r="C1813" t="s">
        <v>21</v>
      </c>
      <c r="D1813" t="s">
        <v>22</v>
      </c>
      <c r="E1813">
        <v>1</v>
      </c>
      <c r="F1813" s="2">
        <v>4069</v>
      </c>
      <c r="G1813" s="3">
        <v>9960.2384000000002</v>
      </c>
      <c r="H1813" s="3">
        <v>40.69</v>
      </c>
      <c r="I1813" s="3">
        <v>191.24299999999999</v>
      </c>
      <c r="J1813" s="3">
        <v>4300.933</v>
      </c>
      <c r="K1813" s="4">
        <v>0.35</v>
      </c>
      <c r="L1813" s="73">
        <v>7807.8475999999991</v>
      </c>
    </row>
    <row r="1814" spans="1:12" x14ac:dyDescent="0.35">
      <c r="A1814" s="1" t="s">
        <v>3223</v>
      </c>
      <c r="B1814" t="s">
        <v>3224</v>
      </c>
      <c r="C1814" t="s">
        <v>21</v>
      </c>
      <c r="D1814" t="s">
        <v>22</v>
      </c>
      <c r="E1814">
        <v>1</v>
      </c>
      <c r="F1814" s="2">
        <v>4455.75</v>
      </c>
      <c r="G1814" s="3">
        <v>10906.94</v>
      </c>
      <c r="H1814" s="3">
        <v>44.557499999999997</v>
      </c>
      <c r="I1814" s="3">
        <v>209.42025000000001</v>
      </c>
      <c r="J1814" s="3">
        <v>4709.72775</v>
      </c>
      <c r="K1814" s="4">
        <v>0.35</v>
      </c>
      <c r="L1814" s="73">
        <v>8549.9673000000003</v>
      </c>
    </row>
    <row r="1815" spans="1:12" x14ac:dyDescent="0.35">
      <c r="A1815" s="1" t="s">
        <v>3225</v>
      </c>
      <c r="B1815" t="s">
        <v>3218</v>
      </c>
      <c r="C1815" t="s">
        <v>21</v>
      </c>
      <c r="D1815" t="s">
        <v>22</v>
      </c>
      <c r="E1815">
        <v>1</v>
      </c>
      <c r="F1815" s="2">
        <v>4283.5</v>
      </c>
      <c r="G1815" s="3">
        <v>10485.305</v>
      </c>
      <c r="H1815" s="3">
        <v>42.835000000000001</v>
      </c>
      <c r="I1815" s="3">
        <v>201.3245</v>
      </c>
      <c r="J1815" s="3">
        <v>4527.6594999999998</v>
      </c>
      <c r="K1815" s="4">
        <v>0.35</v>
      </c>
      <c r="L1815" s="73">
        <v>8219.4433999999983</v>
      </c>
    </row>
    <row r="1816" spans="1:12" x14ac:dyDescent="0.35">
      <c r="A1816" s="1" t="s">
        <v>3226</v>
      </c>
      <c r="B1816" t="s">
        <v>3227</v>
      </c>
      <c r="C1816" t="s">
        <v>21</v>
      </c>
      <c r="D1816" t="s">
        <v>22</v>
      </c>
      <c r="E1816">
        <v>1</v>
      </c>
      <c r="F1816" s="2">
        <v>2265.25</v>
      </c>
      <c r="G1816" s="3">
        <v>5544.9632000000001</v>
      </c>
      <c r="H1816" s="3">
        <v>22.6525</v>
      </c>
      <c r="I1816" s="3">
        <v>106.46675</v>
      </c>
      <c r="J1816" s="3">
        <v>2394.3692500000002</v>
      </c>
      <c r="K1816" s="4">
        <v>0.34999999999999992</v>
      </c>
      <c r="L1816" s="73">
        <v>4346.7011000000002</v>
      </c>
    </row>
    <row r="1817" spans="1:12" x14ac:dyDescent="0.35">
      <c r="A1817" s="1" t="s">
        <v>3228</v>
      </c>
      <c r="B1817" t="s">
        <v>3229</v>
      </c>
      <c r="C1817" t="s">
        <v>21</v>
      </c>
      <c r="D1817" t="s">
        <v>22</v>
      </c>
      <c r="E1817">
        <v>1</v>
      </c>
      <c r="F1817" s="2">
        <v>1972.75</v>
      </c>
      <c r="G1817" s="3">
        <v>4828.9696000000004</v>
      </c>
      <c r="H1817" s="3">
        <v>19.727499999999999</v>
      </c>
      <c r="I1817" s="3">
        <v>92.719250000000002</v>
      </c>
      <c r="J1817" s="3">
        <v>2085.1967500000001</v>
      </c>
      <c r="K1817" s="4">
        <v>0.35</v>
      </c>
      <c r="L1817" s="73">
        <v>3785.4340999999999</v>
      </c>
    </row>
    <row r="1818" spans="1:12" x14ac:dyDescent="0.35">
      <c r="A1818" s="1" t="s">
        <v>3230</v>
      </c>
      <c r="B1818" t="s">
        <v>3231</v>
      </c>
      <c r="C1818" t="s">
        <v>13</v>
      </c>
      <c r="D1818" t="s">
        <v>14</v>
      </c>
      <c r="E1818">
        <v>1</v>
      </c>
      <c r="F1818" s="2">
        <v>2200.8000000000002</v>
      </c>
      <c r="G1818" s="3">
        <v>8709.2991999999995</v>
      </c>
      <c r="H1818" s="3">
        <v>22.008000000000003</v>
      </c>
      <c r="I1818" s="3">
        <v>103.4376</v>
      </c>
      <c r="J1818" s="3">
        <v>2326.2456000000002</v>
      </c>
      <c r="K1818" s="4">
        <v>0.35</v>
      </c>
      <c r="L1818" s="73">
        <v>4223.0304738461546</v>
      </c>
    </row>
    <row r="1819" spans="1:12" x14ac:dyDescent="0.35">
      <c r="A1819" s="1" t="s">
        <v>3232</v>
      </c>
      <c r="B1819" t="s">
        <v>3233</v>
      </c>
      <c r="C1819" t="s">
        <v>13</v>
      </c>
      <c r="D1819" t="s">
        <v>14</v>
      </c>
      <c r="E1819">
        <v>1</v>
      </c>
      <c r="F1819" s="2">
        <v>917.28</v>
      </c>
      <c r="G1819" s="3">
        <v>3629.9872</v>
      </c>
      <c r="H1819" s="3">
        <v>9.1728000000000005</v>
      </c>
      <c r="I1819" s="3">
        <v>43.112159999999996</v>
      </c>
      <c r="J1819" s="3">
        <v>969.56496000000004</v>
      </c>
      <c r="K1819" s="4">
        <v>0.35</v>
      </c>
      <c r="L1819" s="73">
        <v>1760.1333119999999</v>
      </c>
    </row>
    <row r="1820" spans="1:12" x14ac:dyDescent="0.35">
      <c r="A1820" s="1" t="s">
        <v>3234</v>
      </c>
      <c r="B1820" t="s">
        <v>3235</v>
      </c>
      <c r="C1820" t="s">
        <v>17</v>
      </c>
      <c r="D1820" t="s">
        <v>18</v>
      </c>
      <c r="E1820">
        <v>1</v>
      </c>
      <c r="F1820" s="2">
        <v>106</v>
      </c>
      <c r="G1820" s="3">
        <v>259.47000000000003</v>
      </c>
      <c r="H1820" s="3">
        <v>1.06</v>
      </c>
      <c r="I1820" s="3">
        <v>4.9820000000000002</v>
      </c>
      <c r="J1820" s="3">
        <v>112.042</v>
      </c>
      <c r="K1820" s="4">
        <v>0.35</v>
      </c>
      <c r="L1820" s="73">
        <v>203.39932307692305</v>
      </c>
    </row>
    <row r="1821" spans="1:12" x14ac:dyDescent="0.35">
      <c r="A1821" s="1" t="s">
        <v>3236</v>
      </c>
      <c r="B1821" t="s">
        <v>3237</v>
      </c>
      <c r="C1821" t="s">
        <v>13</v>
      </c>
      <c r="D1821" t="s">
        <v>14</v>
      </c>
      <c r="E1821">
        <v>1</v>
      </c>
      <c r="F1821" s="2">
        <v>39.33</v>
      </c>
      <c r="G1821" s="3">
        <v>96.275199999999998</v>
      </c>
      <c r="H1821" s="3">
        <v>0.39329999999999998</v>
      </c>
      <c r="I1821" s="3">
        <v>1.8485099999999999</v>
      </c>
      <c r="J1821" s="3">
        <v>41.571809999999992</v>
      </c>
      <c r="K1821" s="4">
        <v>0.35</v>
      </c>
      <c r="L1821" s="73">
        <v>75.468824307692287</v>
      </c>
    </row>
    <row r="1822" spans="1:12" x14ac:dyDescent="0.35">
      <c r="A1822" s="1" t="s">
        <v>3238</v>
      </c>
      <c r="B1822" t="s">
        <v>3239</v>
      </c>
      <c r="C1822" t="s">
        <v>17</v>
      </c>
      <c r="D1822" t="s">
        <v>18</v>
      </c>
      <c r="E1822">
        <v>1</v>
      </c>
      <c r="F1822" s="2">
        <v>125</v>
      </c>
      <c r="G1822" s="3">
        <v>305.98399999999998</v>
      </c>
      <c r="H1822" s="3">
        <v>1.25</v>
      </c>
      <c r="I1822" s="3">
        <v>5.875</v>
      </c>
      <c r="J1822" s="3">
        <v>132.125</v>
      </c>
      <c r="K1822" s="4">
        <v>0.35000000000000003</v>
      </c>
      <c r="L1822" s="73">
        <v>239.8576923076923</v>
      </c>
    </row>
    <row r="1823" spans="1:12" x14ac:dyDescent="0.35">
      <c r="A1823" s="1" t="s">
        <v>3240</v>
      </c>
      <c r="B1823" t="s">
        <v>3241</v>
      </c>
      <c r="C1823" t="s">
        <v>21</v>
      </c>
      <c r="D1823" t="s">
        <v>22</v>
      </c>
      <c r="E1823">
        <v>1</v>
      </c>
      <c r="F1823" s="2">
        <v>1729</v>
      </c>
      <c r="G1823" s="3">
        <v>4232.3119999999999</v>
      </c>
      <c r="H1823" s="3">
        <v>17.29</v>
      </c>
      <c r="I1823" s="3">
        <v>81.263000000000005</v>
      </c>
      <c r="J1823" s="3">
        <v>1827.5529999999999</v>
      </c>
      <c r="K1823" s="4">
        <v>0.35000000000000003</v>
      </c>
      <c r="L1823" s="73">
        <v>3317.7115999999996</v>
      </c>
    </row>
    <row r="1824" spans="1:12" x14ac:dyDescent="0.35">
      <c r="A1824" s="1" t="s">
        <v>3242</v>
      </c>
      <c r="B1824" t="s">
        <v>3243</v>
      </c>
      <c r="C1824" t="s">
        <v>21</v>
      </c>
      <c r="D1824" t="s">
        <v>22</v>
      </c>
      <c r="E1824">
        <v>1</v>
      </c>
      <c r="F1824" s="2">
        <v>2294.5</v>
      </c>
      <c r="G1824" s="3">
        <v>5616.5536000000002</v>
      </c>
      <c r="H1824" s="3">
        <v>22.945</v>
      </c>
      <c r="I1824" s="3">
        <v>107.8415</v>
      </c>
      <c r="J1824" s="3">
        <v>2425.2865000000002</v>
      </c>
      <c r="K1824" s="4">
        <v>0.35</v>
      </c>
      <c r="L1824" s="73">
        <v>4402.8278</v>
      </c>
    </row>
    <row r="1825" spans="1:12" x14ac:dyDescent="0.35">
      <c r="A1825" s="1" t="s">
        <v>3244</v>
      </c>
      <c r="B1825" t="s">
        <v>3245</v>
      </c>
      <c r="C1825" t="s">
        <v>21</v>
      </c>
      <c r="D1825" t="s">
        <v>22</v>
      </c>
      <c r="E1825">
        <v>1</v>
      </c>
      <c r="F1825" s="2">
        <v>2340</v>
      </c>
      <c r="G1825" s="3">
        <v>5727.9376000000002</v>
      </c>
      <c r="H1825" s="3">
        <v>23.400000000000002</v>
      </c>
      <c r="I1825" s="3">
        <v>109.98</v>
      </c>
      <c r="J1825" s="3">
        <v>2473.38</v>
      </c>
      <c r="K1825" s="4">
        <v>0.34999999999999992</v>
      </c>
      <c r="L1825" s="73">
        <v>4490.1359999999995</v>
      </c>
    </row>
    <row r="1826" spans="1:12" x14ac:dyDescent="0.35">
      <c r="A1826" s="1" t="s">
        <v>3246</v>
      </c>
      <c r="B1826" t="s">
        <v>3247</v>
      </c>
      <c r="C1826" t="s">
        <v>21</v>
      </c>
      <c r="D1826" t="s">
        <v>22</v>
      </c>
      <c r="E1826">
        <v>1</v>
      </c>
      <c r="F1826" s="2">
        <v>1439.75</v>
      </c>
      <c r="G1826" s="3">
        <v>3524.2703999999999</v>
      </c>
      <c r="H1826" s="3">
        <v>14.397500000000001</v>
      </c>
      <c r="I1826" s="3">
        <v>67.66825</v>
      </c>
      <c r="J1826" s="3">
        <v>1521.81575</v>
      </c>
      <c r="K1826" s="4">
        <v>0.35000000000000003</v>
      </c>
      <c r="L1826" s="73">
        <v>2762.6809000000003</v>
      </c>
    </row>
    <row r="1827" spans="1:12" x14ac:dyDescent="0.35">
      <c r="A1827" s="1" t="s">
        <v>3248</v>
      </c>
      <c r="B1827" t="s">
        <v>3249</v>
      </c>
      <c r="C1827" t="s">
        <v>21</v>
      </c>
      <c r="D1827" t="s">
        <v>22</v>
      </c>
      <c r="E1827">
        <v>1</v>
      </c>
      <c r="F1827" s="2">
        <v>1761.5</v>
      </c>
      <c r="G1827" s="3">
        <v>4311.8656000000001</v>
      </c>
      <c r="H1827" s="3">
        <v>17.615000000000002</v>
      </c>
      <c r="I1827" s="3">
        <v>82.790499999999994</v>
      </c>
      <c r="J1827" s="3">
        <v>1861.9055000000001</v>
      </c>
      <c r="K1827" s="4">
        <v>0.34999999999999992</v>
      </c>
      <c r="L1827" s="73">
        <v>3380.0745999999999</v>
      </c>
    </row>
    <row r="1828" spans="1:12" x14ac:dyDescent="0.35">
      <c r="A1828" s="1" t="s">
        <v>3250</v>
      </c>
      <c r="B1828" t="s">
        <v>3251</v>
      </c>
      <c r="C1828" t="s">
        <v>21</v>
      </c>
      <c r="D1828" t="s">
        <v>22</v>
      </c>
      <c r="E1828">
        <v>1</v>
      </c>
      <c r="F1828" s="2">
        <v>1826.5</v>
      </c>
      <c r="G1828" s="3">
        <v>4470.9727999999996</v>
      </c>
      <c r="H1828" s="3">
        <v>18.265000000000001</v>
      </c>
      <c r="I1828" s="3">
        <v>85.845500000000001</v>
      </c>
      <c r="J1828" s="3">
        <v>1930.6105</v>
      </c>
      <c r="K1828" s="4">
        <v>0.35000000000000003</v>
      </c>
      <c r="L1828" s="73">
        <v>3504.8006</v>
      </c>
    </row>
    <row r="1829" spans="1:12" x14ac:dyDescent="0.35">
      <c r="A1829" s="1" t="s">
        <v>3252</v>
      </c>
      <c r="B1829" t="s">
        <v>3253</v>
      </c>
      <c r="C1829" t="s">
        <v>21</v>
      </c>
      <c r="D1829" t="s">
        <v>22</v>
      </c>
      <c r="E1829">
        <v>1</v>
      </c>
      <c r="F1829" s="2">
        <v>1953.25</v>
      </c>
      <c r="G1829" s="3">
        <v>4781.2352000000001</v>
      </c>
      <c r="H1829" s="3">
        <v>19.532499999999999</v>
      </c>
      <c r="I1829" s="3">
        <v>91.802750000000003</v>
      </c>
      <c r="J1829" s="3">
        <v>2064.5852500000001</v>
      </c>
      <c r="K1829" s="4">
        <v>0.34999999999999992</v>
      </c>
      <c r="L1829" s="73">
        <v>3748.0162999999998</v>
      </c>
    </row>
    <row r="1830" spans="1:12" x14ac:dyDescent="0.35">
      <c r="A1830" s="1" t="s">
        <v>3254</v>
      </c>
      <c r="B1830" t="s">
        <v>3255</v>
      </c>
      <c r="C1830" t="s">
        <v>21</v>
      </c>
      <c r="D1830" t="s">
        <v>22</v>
      </c>
      <c r="E1830">
        <v>1</v>
      </c>
      <c r="F1830" s="2">
        <v>1976</v>
      </c>
      <c r="G1830" s="3">
        <v>4836.9215999999997</v>
      </c>
      <c r="H1830" s="3">
        <v>19.760000000000002</v>
      </c>
      <c r="I1830" s="3">
        <v>92.872</v>
      </c>
      <c r="J1830" s="3">
        <v>2088.6320000000001</v>
      </c>
      <c r="K1830" s="4">
        <v>0.35000000000000003</v>
      </c>
      <c r="L1830" s="73">
        <v>3791.6704</v>
      </c>
    </row>
    <row r="1831" spans="1:12" x14ac:dyDescent="0.35">
      <c r="A1831" s="1" t="s">
        <v>3256</v>
      </c>
      <c r="B1831" t="s">
        <v>3257</v>
      </c>
      <c r="C1831" t="s">
        <v>21</v>
      </c>
      <c r="D1831" t="s">
        <v>22</v>
      </c>
      <c r="E1831">
        <v>1</v>
      </c>
      <c r="F1831" s="2">
        <v>1989</v>
      </c>
      <c r="G1831" s="3">
        <v>4868.7407999999996</v>
      </c>
      <c r="H1831" s="3">
        <v>19.89</v>
      </c>
      <c r="I1831" s="3">
        <v>93.483000000000004</v>
      </c>
      <c r="J1831" s="3">
        <v>2102.373</v>
      </c>
      <c r="K1831" s="4">
        <v>0.35</v>
      </c>
      <c r="L1831" s="73">
        <v>3816.6156000000001</v>
      </c>
    </row>
    <row r="1832" spans="1:12" x14ac:dyDescent="0.35">
      <c r="A1832" s="1" t="s">
        <v>3258</v>
      </c>
      <c r="B1832" t="s">
        <v>3259</v>
      </c>
      <c r="C1832" t="s">
        <v>21</v>
      </c>
      <c r="D1832" t="s">
        <v>22</v>
      </c>
      <c r="E1832">
        <v>1</v>
      </c>
      <c r="F1832" s="2">
        <v>1582.75</v>
      </c>
      <c r="G1832" s="3">
        <v>3874.3152</v>
      </c>
      <c r="H1832" s="3">
        <v>15.827500000000001</v>
      </c>
      <c r="I1832" s="3">
        <v>74.389250000000004</v>
      </c>
      <c r="J1832" s="3">
        <v>1672.96675</v>
      </c>
      <c r="K1832" s="4">
        <v>0.35</v>
      </c>
      <c r="L1832" s="73">
        <v>3037.0781000000002</v>
      </c>
    </row>
    <row r="1833" spans="1:12" x14ac:dyDescent="0.35">
      <c r="A1833" s="1" t="s">
        <v>3260</v>
      </c>
      <c r="B1833" t="s">
        <v>3261</v>
      </c>
      <c r="C1833" t="s">
        <v>21</v>
      </c>
      <c r="D1833" t="s">
        <v>22</v>
      </c>
      <c r="E1833">
        <v>1</v>
      </c>
      <c r="F1833" s="2">
        <v>1508</v>
      </c>
      <c r="G1833" s="3">
        <v>3691.3407999999999</v>
      </c>
      <c r="H1833" s="3">
        <v>15.08</v>
      </c>
      <c r="I1833" s="3">
        <v>70.876000000000005</v>
      </c>
      <c r="J1833" s="3">
        <v>1593.9559999999999</v>
      </c>
      <c r="K1833" s="4">
        <v>0.35</v>
      </c>
      <c r="L1833" s="73">
        <v>2893.6431999999995</v>
      </c>
    </row>
    <row r="1834" spans="1:12" x14ac:dyDescent="0.35">
      <c r="A1834" s="1" t="s">
        <v>3262</v>
      </c>
      <c r="B1834" t="s">
        <v>3263</v>
      </c>
      <c r="C1834" t="s">
        <v>21</v>
      </c>
      <c r="D1834" t="s">
        <v>22</v>
      </c>
      <c r="E1834">
        <v>1</v>
      </c>
      <c r="F1834" s="2">
        <v>2817.75</v>
      </c>
      <c r="G1834" s="3">
        <v>6897.3855999999996</v>
      </c>
      <c r="H1834" s="3">
        <v>28.177500000000002</v>
      </c>
      <c r="I1834" s="3">
        <v>132.43424999999999</v>
      </c>
      <c r="J1834" s="3">
        <v>2978.3617499999996</v>
      </c>
      <c r="K1834" s="4">
        <v>0.35</v>
      </c>
      <c r="L1834" s="73">
        <v>5406.8720999999996</v>
      </c>
    </row>
    <row r="1835" spans="1:12" x14ac:dyDescent="0.35">
      <c r="A1835" s="1" t="s">
        <v>3264</v>
      </c>
      <c r="B1835" t="s">
        <v>3265</v>
      </c>
      <c r="C1835" t="s">
        <v>21</v>
      </c>
      <c r="D1835" t="s">
        <v>22</v>
      </c>
      <c r="E1835">
        <v>1</v>
      </c>
      <c r="F1835" s="2">
        <v>3272.75</v>
      </c>
      <c r="G1835" s="3">
        <v>8011.1472000000003</v>
      </c>
      <c r="H1835" s="3">
        <v>32.727499999999999</v>
      </c>
      <c r="I1835" s="3">
        <v>153.81925000000001</v>
      </c>
      <c r="J1835" s="3">
        <v>3459.29675</v>
      </c>
      <c r="K1835" s="4">
        <v>0.35</v>
      </c>
      <c r="L1835" s="73">
        <v>6279.9540999999999</v>
      </c>
    </row>
    <row r="1836" spans="1:12" x14ac:dyDescent="0.35">
      <c r="A1836" s="1" t="s">
        <v>3266</v>
      </c>
      <c r="B1836" t="s">
        <v>3267</v>
      </c>
      <c r="C1836" t="s">
        <v>21</v>
      </c>
      <c r="D1836" t="s">
        <v>22</v>
      </c>
      <c r="E1836">
        <v>1</v>
      </c>
      <c r="F1836" s="2">
        <v>3838.25</v>
      </c>
      <c r="G1836" s="3">
        <v>9395.4</v>
      </c>
      <c r="H1836" s="3">
        <v>38.3825</v>
      </c>
      <c r="I1836" s="3">
        <v>180.39775</v>
      </c>
      <c r="J1836" s="3">
        <v>4057.0302500000003</v>
      </c>
      <c r="K1836" s="4">
        <v>0.35</v>
      </c>
      <c r="L1836" s="73">
        <v>7365.0703000000003</v>
      </c>
    </row>
    <row r="1837" spans="1:12" x14ac:dyDescent="0.35">
      <c r="A1837" s="1" t="s">
        <v>3268</v>
      </c>
      <c r="B1837" t="s">
        <v>3269</v>
      </c>
      <c r="C1837" t="s">
        <v>21</v>
      </c>
      <c r="D1837" t="s">
        <v>22</v>
      </c>
      <c r="E1837">
        <v>1</v>
      </c>
      <c r="F1837" s="2">
        <v>2694.25</v>
      </c>
      <c r="G1837" s="3">
        <v>6595.0752000000002</v>
      </c>
      <c r="H1837" s="3">
        <v>26.942499999999999</v>
      </c>
      <c r="I1837" s="3">
        <v>126.62975</v>
      </c>
      <c r="J1837" s="3">
        <v>2847.8222500000002</v>
      </c>
      <c r="K1837" s="4">
        <v>0.35000000000000003</v>
      </c>
      <c r="L1837" s="73">
        <v>5169.8927000000003</v>
      </c>
    </row>
    <row r="1838" spans="1:12" x14ac:dyDescent="0.35">
      <c r="A1838" s="1" t="s">
        <v>3270</v>
      </c>
      <c r="B1838" t="s">
        <v>3271</v>
      </c>
      <c r="C1838" t="s">
        <v>21</v>
      </c>
      <c r="D1838" t="s">
        <v>22</v>
      </c>
      <c r="E1838">
        <v>1</v>
      </c>
      <c r="F1838" s="2">
        <v>2869.75</v>
      </c>
      <c r="G1838" s="3">
        <v>7024.6736000000001</v>
      </c>
      <c r="H1838" s="3">
        <v>28.697500000000002</v>
      </c>
      <c r="I1838" s="3">
        <v>134.87825000000001</v>
      </c>
      <c r="J1838" s="3">
        <v>3033.3257500000004</v>
      </c>
      <c r="K1838" s="4">
        <v>0.35</v>
      </c>
      <c r="L1838" s="73">
        <v>5506.652900000001</v>
      </c>
    </row>
    <row r="1839" spans="1:12" x14ac:dyDescent="0.35">
      <c r="A1839" s="1" t="s">
        <v>3272</v>
      </c>
      <c r="B1839" t="s">
        <v>3273</v>
      </c>
      <c r="C1839" t="s">
        <v>21</v>
      </c>
      <c r="D1839" t="s">
        <v>22</v>
      </c>
      <c r="E1839">
        <v>1</v>
      </c>
      <c r="F1839" s="2">
        <v>5466.5</v>
      </c>
      <c r="G1839" s="3">
        <v>13381.088</v>
      </c>
      <c r="H1839" s="3">
        <v>54.664999999999999</v>
      </c>
      <c r="I1839" s="3">
        <v>256.9255</v>
      </c>
      <c r="J1839" s="3">
        <v>5778.0905000000002</v>
      </c>
      <c r="K1839" s="4">
        <v>0.35000000000000003</v>
      </c>
      <c r="L1839" s="73">
        <v>10489.456600000001</v>
      </c>
    </row>
    <row r="1840" spans="1:12" x14ac:dyDescent="0.35">
      <c r="A1840" s="1" t="s">
        <v>3274</v>
      </c>
      <c r="B1840" t="s">
        <v>3275</v>
      </c>
      <c r="C1840" t="s">
        <v>13</v>
      </c>
      <c r="D1840" t="s">
        <v>14</v>
      </c>
      <c r="E1840">
        <v>1</v>
      </c>
      <c r="F1840" s="2">
        <v>1529.5</v>
      </c>
      <c r="G1840" s="3">
        <v>3250.4751999999999</v>
      </c>
      <c r="H1840" s="3">
        <v>15.295</v>
      </c>
      <c r="I1840" s="3">
        <v>71.886499999999998</v>
      </c>
      <c r="J1840" s="3">
        <v>1616.6815000000001</v>
      </c>
      <c r="K1840" s="4">
        <v>0.35</v>
      </c>
      <c r="L1840" s="73">
        <v>2934.8987230769235</v>
      </c>
    </row>
    <row r="1841" spans="1:12" x14ac:dyDescent="0.35">
      <c r="A1841" s="1" t="s">
        <v>3276</v>
      </c>
      <c r="B1841" t="s">
        <v>3277</v>
      </c>
      <c r="C1841" t="s">
        <v>13</v>
      </c>
      <c r="D1841" t="s">
        <v>14</v>
      </c>
      <c r="E1841">
        <v>1</v>
      </c>
      <c r="F1841" s="2">
        <v>1019.2</v>
      </c>
      <c r="G1841" s="3">
        <v>2165.8447999999999</v>
      </c>
      <c r="H1841" s="3">
        <v>10.192</v>
      </c>
      <c r="I1841" s="3">
        <v>47.9024</v>
      </c>
      <c r="J1841" s="3">
        <v>1077.2944</v>
      </c>
      <c r="K1841" s="4">
        <v>0.35</v>
      </c>
      <c r="L1841" s="73">
        <v>1955.7036800000001</v>
      </c>
    </row>
    <row r="1842" spans="1:12" x14ac:dyDescent="0.35">
      <c r="A1842" s="1" t="s">
        <v>3278</v>
      </c>
      <c r="B1842" t="s">
        <v>3279</v>
      </c>
      <c r="C1842" t="s">
        <v>13</v>
      </c>
      <c r="D1842" t="s">
        <v>14</v>
      </c>
      <c r="E1842">
        <v>1</v>
      </c>
      <c r="F1842" s="2">
        <v>1663.9</v>
      </c>
      <c r="G1842" s="3">
        <v>3536.6352000000002</v>
      </c>
      <c r="H1842" s="3">
        <v>16.639000000000003</v>
      </c>
      <c r="I1842" s="3">
        <v>78.203299999999999</v>
      </c>
      <c r="J1842" s="3">
        <v>1758.7422999999999</v>
      </c>
      <c r="K1842" s="4">
        <v>0.34999999999999992</v>
      </c>
      <c r="L1842" s="73">
        <v>3192.7937138461534</v>
      </c>
    </row>
    <row r="1843" spans="1:12" x14ac:dyDescent="0.35">
      <c r="A1843" s="1" t="s">
        <v>3280</v>
      </c>
      <c r="B1843" t="s">
        <v>3281</v>
      </c>
      <c r="C1843" t="s">
        <v>13</v>
      </c>
      <c r="D1843" t="s">
        <v>14</v>
      </c>
      <c r="E1843">
        <v>1</v>
      </c>
      <c r="F1843" s="2">
        <v>4939.2</v>
      </c>
      <c r="G1843" s="3">
        <v>10184</v>
      </c>
      <c r="H1843" s="3">
        <v>49.391999999999996</v>
      </c>
      <c r="I1843" s="3">
        <v>232.14239999999998</v>
      </c>
      <c r="J1843" s="3">
        <v>5220.7343999999994</v>
      </c>
      <c r="K1843" s="4">
        <v>0.35</v>
      </c>
      <c r="L1843" s="73">
        <v>9477.6409107692289</v>
      </c>
    </row>
    <row r="1844" spans="1:12" x14ac:dyDescent="0.35">
      <c r="A1844" s="1" t="s">
        <v>3282</v>
      </c>
      <c r="B1844" t="s">
        <v>3283</v>
      </c>
      <c r="C1844" t="s">
        <v>1467</v>
      </c>
      <c r="D1844" t="s">
        <v>1468</v>
      </c>
      <c r="E1844">
        <v>1</v>
      </c>
      <c r="F1844" s="2">
        <v>40.15</v>
      </c>
      <c r="G1844" s="3">
        <v>158.88319999999999</v>
      </c>
      <c r="H1844" s="3">
        <v>0.40149999999999997</v>
      </c>
      <c r="I1844" s="3">
        <v>1.8870499999999999</v>
      </c>
      <c r="J1844" s="3">
        <v>42.438549999999999</v>
      </c>
      <c r="K1844" s="4">
        <v>0.35000000000000003</v>
      </c>
      <c r="L1844" s="73">
        <v>77.042290769230775</v>
      </c>
    </row>
    <row r="1845" spans="1:12" x14ac:dyDescent="0.35">
      <c r="A1845" s="1" t="s">
        <v>3284</v>
      </c>
      <c r="B1845" t="s">
        <v>3285</v>
      </c>
      <c r="C1845" t="s">
        <v>363</v>
      </c>
      <c r="D1845" t="s">
        <v>364</v>
      </c>
      <c r="E1845">
        <v>1</v>
      </c>
      <c r="F1845" s="2">
        <v>660</v>
      </c>
      <c r="G1845" s="3">
        <v>1615.5663999999999</v>
      </c>
      <c r="H1845" s="3">
        <v>6.6000000000000005</v>
      </c>
      <c r="I1845" s="3">
        <v>31.02</v>
      </c>
      <c r="J1845" s="3">
        <v>697.62</v>
      </c>
      <c r="K1845" s="4">
        <v>0.35000000000000003</v>
      </c>
      <c r="L1845" s="73">
        <v>1266.4486153846156</v>
      </c>
    </row>
    <row r="1846" spans="1:12" x14ac:dyDescent="0.35">
      <c r="A1846" s="1" t="s">
        <v>3286</v>
      </c>
      <c r="B1846" t="s">
        <v>2236</v>
      </c>
      <c r="C1846" t="s">
        <v>13</v>
      </c>
      <c r="D1846" t="s">
        <v>14</v>
      </c>
      <c r="E1846">
        <v>1</v>
      </c>
      <c r="F1846" s="2">
        <v>1411.2</v>
      </c>
      <c r="G1846" s="3">
        <v>3454.3824</v>
      </c>
      <c r="H1846" s="3">
        <v>14.112</v>
      </c>
      <c r="I1846" s="3">
        <v>66.326400000000007</v>
      </c>
      <c r="J1846" s="3">
        <v>1491.6384</v>
      </c>
      <c r="K1846" s="4">
        <v>0.35</v>
      </c>
      <c r="L1846" s="73">
        <v>2707.8974030769232</v>
      </c>
    </row>
    <row r="1847" spans="1:12" x14ac:dyDescent="0.35">
      <c r="A1847" s="1" t="s">
        <v>3287</v>
      </c>
      <c r="B1847" t="s">
        <v>3288</v>
      </c>
      <c r="C1847" t="s">
        <v>13</v>
      </c>
      <c r="D1847" t="s">
        <v>14</v>
      </c>
      <c r="E1847">
        <v>1</v>
      </c>
      <c r="F1847" s="2">
        <v>1292.9000000000001</v>
      </c>
      <c r="G1847" s="3">
        <v>3164.8063999999999</v>
      </c>
      <c r="H1847" s="3">
        <v>12.929000000000002</v>
      </c>
      <c r="I1847" s="3">
        <v>60.766300000000001</v>
      </c>
      <c r="J1847" s="3">
        <v>1366.5953000000002</v>
      </c>
      <c r="K1847" s="4">
        <v>0.34999999999999992</v>
      </c>
      <c r="L1847" s="73">
        <v>2480.8960830769233</v>
      </c>
    </row>
    <row r="1848" spans="1:12" x14ac:dyDescent="0.35">
      <c r="A1848" s="1" t="s">
        <v>3289</v>
      </c>
      <c r="B1848" t="s">
        <v>3290</v>
      </c>
      <c r="C1848" t="s">
        <v>363</v>
      </c>
      <c r="D1848" t="s">
        <v>364</v>
      </c>
      <c r="E1848">
        <v>1</v>
      </c>
      <c r="F1848" s="2">
        <v>374.99</v>
      </c>
      <c r="G1848" s="3">
        <v>774</v>
      </c>
      <c r="H1848" s="3">
        <v>3.7499000000000002</v>
      </c>
      <c r="I1848" s="3">
        <v>17.62453</v>
      </c>
      <c r="J1848" s="3">
        <v>396.36443000000003</v>
      </c>
      <c r="K1848" s="4">
        <v>0.35000000000000003</v>
      </c>
      <c r="L1848" s="73">
        <v>719.55388830769243</v>
      </c>
    </row>
    <row r="1849" spans="1:12" x14ac:dyDescent="0.35">
      <c r="A1849" s="1" t="s">
        <v>3291</v>
      </c>
      <c r="B1849" t="s">
        <v>3292</v>
      </c>
      <c r="C1849" t="s">
        <v>26</v>
      </c>
      <c r="D1849" t="s">
        <v>27</v>
      </c>
      <c r="E1849">
        <v>1</v>
      </c>
      <c r="F1849" s="2">
        <v>52.37</v>
      </c>
      <c r="G1849" s="3">
        <v>120.96</v>
      </c>
      <c r="H1849" s="3">
        <v>0.52369999999999994</v>
      </c>
      <c r="I1849" s="3">
        <v>2.4613899999999997</v>
      </c>
      <c r="J1849" s="3">
        <v>55.355089999999997</v>
      </c>
      <c r="K1849" s="4">
        <v>0.34999999999999992</v>
      </c>
      <c r="L1849" s="73">
        <v>100.49077876923076</v>
      </c>
    </row>
    <row r="1850" spans="1:12" x14ac:dyDescent="0.35">
      <c r="A1850" s="1" t="s">
        <v>3293</v>
      </c>
      <c r="B1850" t="s">
        <v>3294</v>
      </c>
      <c r="C1850" t="s">
        <v>13</v>
      </c>
      <c r="D1850" t="s">
        <v>14</v>
      </c>
      <c r="E1850">
        <v>1</v>
      </c>
      <c r="F1850" s="2">
        <v>9940</v>
      </c>
      <c r="G1850" s="3">
        <v>20495</v>
      </c>
      <c r="H1850" s="3">
        <v>99.4</v>
      </c>
      <c r="I1850" s="3">
        <v>467.18</v>
      </c>
      <c r="J1850" s="3">
        <v>10506.58</v>
      </c>
      <c r="K1850" s="4">
        <v>0.34999999999999992</v>
      </c>
      <c r="L1850" s="73">
        <v>19073.483692307691</v>
      </c>
    </row>
    <row r="1851" spans="1:12" x14ac:dyDescent="0.35">
      <c r="A1851" s="1" t="s">
        <v>3295</v>
      </c>
      <c r="B1851" t="s">
        <v>3294</v>
      </c>
      <c r="C1851" t="s">
        <v>13</v>
      </c>
      <c r="D1851" t="s">
        <v>14</v>
      </c>
      <c r="E1851">
        <v>1</v>
      </c>
      <c r="F1851" s="2">
        <v>8050</v>
      </c>
      <c r="G1851" s="3">
        <v>16598</v>
      </c>
      <c r="H1851" s="3">
        <v>80.5</v>
      </c>
      <c r="I1851" s="3">
        <v>378.35</v>
      </c>
      <c r="J1851" s="3">
        <v>8508.85</v>
      </c>
      <c r="K1851" s="4">
        <v>0.34999999999999992</v>
      </c>
      <c r="L1851" s="73">
        <v>15446.835384615384</v>
      </c>
    </row>
    <row r="1852" spans="1:12" x14ac:dyDescent="0.35">
      <c r="A1852" s="1" t="s">
        <v>3296</v>
      </c>
      <c r="B1852" t="s">
        <v>3297</v>
      </c>
      <c r="C1852" t="s">
        <v>13</v>
      </c>
      <c r="D1852" t="s">
        <v>14</v>
      </c>
      <c r="E1852">
        <v>1</v>
      </c>
      <c r="F1852" s="2">
        <v>7035</v>
      </c>
      <c r="G1852" s="3">
        <v>17220.514999999999</v>
      </c>
      <c r="H1852" s="3">
        <v>70.350000000000009</v>
      </c>
      <c r="I1852" s="3">
        <v>330.64499999999998</v>
      </c>
      <c r="J1852" s="3">
        <v>7435.9950000000008</v>
      </c>
      <c r="K1852" s="4">
        <v>0.34999999999999992</v>
      </c>
      <c r="L1852" s="73">
        <v>13499.190923076923</v>
      </c>
    </row>
    <row r="1853" spans="1:12" x14ac:dyDescent="0.35">
      <c r="A1853" s="1" t="s">
        <v>3298</v>
      </c>
      <c r="B1853" t="s">
        <v>3299</v>
      </c>
      <c r="C1853" t="s">
        <v>13</v>
      </c>
      <c r="D1853" t="s">
        <v>14</v>
      </c>
      <c r="E1853">
        <v>1</v>
      </c>
      <c r="F1853" s="2">
        <v>13.41</v>
      </c>
      <c r="G1853" s="3">
        <v>32.827199999999998</v>
      </c>
      <c r="H1853" s="3">
        <v>0.1341</v>
      </c>
      <c r="I1853" s="3">
        <v>0.63027</v>
      </c>
      <c r="J1853" s="3">
        <v>14.17437</v>
      </c>
      <c r="K1853" s="4">
        <v>0.34999999999999992</v>
      </c>
      <c r="L1853" s="73">
        <v>25.731933230769226</v>
      </c>
    </row>
    <row r="1854" spans="1:12" x14ac:dyDescent="0.35">
      <c r="A1854" s="1" t="s">
        <v>3300</v>
      </c>
      <c r="B1854" t="s">
        <v>3301</v>
      </c>
      <c r="C1854" t="s">
        <v>363</v>
      </c>
      <c r="D1854" t="s">
        <v>364</v>
      </c>
      <c r="E1854">
        <v>1</v>
      </c>
      <c r="F1854" s="2">
        <v>6.93</v>
      </c>
      <c r="G1854" s="3">
        <v>15</v>
      </c>
      <c r="H1854" s="3">
        <v>6.93E-2</v>
      </c>
      <c r="I1854" s="3">
        <v>0.32571</v>
      </c>
      <c r="J1854" s="3">
        <v>7.3250099999999998</v>
      </c>
      <c r="K1854" s="4">
        <v>0.34999999999999992</v>
      </c>
      <c r="L1854" s="73">
        <v>13.297710461538459</v>
      </c>
    </row>
    <row r="1855" spans="1:12" x14ac:dyDescent="0.35">
      <c r="A1855" s="1" t="s">
        <v>3302</v>
      </c>
      <c r="B1855" t="s">
        <v>3303</v>
      </c>
      <c r="C1855" t="s">
        <v>13</v>
      </c>
      <c r="D1855" t="s">
        <v>14</v>
      </c>
      <c r="E1855">
        <v>1</v>
      </c>
      <c r="F1855" s="2">
        <v>31980.9</v>
      </c>
      <c r="G1855" s="3">
        <v>65940</v>
      </c>
      <c r="H1855" s="3">
        <v>319.80900000000003</v>
      </c>
      <c r="I1855" s="3">
        <v>1503.1023</v>
      </c>
      <c r="J1855" s="3">
        <v>33803.811300000001</v>
      </c>
      <c r="K1855" s="4">
        <v>0.35000000000000003</v>
      </c>
      <c r="L1855" s="73">
        <v>61366.918975384615</v>
      </c>
    </row>
    <row r="1856" spans="1:12" x14ac:dyDescent="0.35">
      <c r="A1856" s="1" t="s">
        <v>3304</v>
      </c>
      <c r="B1856" t="s">
        <v>3305</v>
      </c>
      <c r="C1856" t="s">
        <v>34</v>
      </c>
      <c r="D1856" t="s">
        <v>35</v>
      </c>
      <c r="E1856">
        <v>1</v>
      </c>
      <c r="F1856" s="2">
        <v>35.979999999999997</v>
      </c>
      <c r="G1856" s="3">
        <v>142.38560000000001</v>
      </c>
      <c r="H1856" s="3">
        <v>0.35979999999999995</v>
      </c>
      <c r="I1856" s="3">
        <v>1.6910599999999998</v>
      </c>
      <c r="J1856" s="3">
        <v>38.030859999999997</v>
      </c>
      <c r="K1856" s="4">
        <v>0.35000000000000003</v>
      </c>
      <c r="L1856" s="73">
        <v>69.040638153846146</v>
      </c>
    </row>
    <row r="1857" spans="1:12" x14ac:dyDescent="0.35">
      <c r="A1857" s="1" t="s">
        <v>3306</v>
      </c>
      <c r="B1857" t="s">
        <v>3307</v>
      </c>
      <c r="C1857" t="s">
        <v>13</v>
      </c>
      <c r="D1857" t="s">
        <v>14</v>
      </c>
      <c r="E1857">
        <v>1</v>
      </c>
      <c r="F1857" s="2">
        <v>79.099999999999994</v>
      </c>
      <c r="G1857" s="3">
        <v>164</v>
      </c>
      <c r="H1857" s="3">
        <v>0.79099999999999993</v>
      </c>
      <c r="I1857" s="3">
        <v>3.7176999999999998</v>
      </c>
      <c r="J1857" s="3">
        <v>83.608699999999985</v>
      </c>
      <c r="K1857" s="4">
        <v>0.34999999999999992</v>
      </c>
      <c r="L1857" s="73">
        <v>151.78194769230765</v>
      </c>
    </row>
    <row r="1858" spans="1:12" x14ac:dyDescent="0.35">
      <c r="A1858" s="1" t="s">
        <v>3308</v>
      </c>
      <c r="B1858" t="s">
        <v>3309</v>
      </c>
      <c r="C1858" t="s">
        <v>13</v>
      </c>
      <c r="D1858" t="s">
        <v>14</v>
      </c>
      <c r="E1858">
        <v>1</v>
      </c>
      <c r="F1858" s="2">
        <v>19054</v>
      </c>
      <c r="G1858" s="3">
        <v>39287</v>
      </c>
      <c r="H1858" s="3">
        <v>190.54</v>
      </c>
      <c r="I1858" s="3">
        <v>895.53800000000001</v>
      </c>
      <c r="J1858" s="3">
        <v>20140.078000000001</v>
      </c>
      <c r="K1858" s="4">
        <v>0.35</v>
      </c>
      <c r="L1858" s="73">
        <v>36561.987753846159</v>
      </c>
    </row>
    <row r="1859" spans="1:12" x14ac:dyDescent="0.35">
      <c r="A1859" s="1" t="s">
        <v>3310</v>
      </c>
      <c r="B1859" t="s">
        <v>3311</v>
      </c>
      <c r="C1859" t="s">
        <v>13</v>
      </c>
      <c r="D1859" t="s">
        <v>14</v>
      </c>
      <c r="E1859">
        <v>1</v>
      </c>
      <c r="F1859" s="2">
        <v>6118</v>
      </c>
      <c r="G1859" s="3">
        <v>12615</v>
      </c>
      <c r="H1859" s="3">
        <v>61.18</v>
      </c>
      <c r="I1859" s="3">
        <v>287.54599999999999</v>
      </c>
      <c r="J1859" s="3">
        <v>6466.7260000000006</v>
      </c>
      <c r="K1859" s="4">
        <v>0.35</v>
      </c>
      <c r="L1859" s="73">
        <v>11739.594892307694</v>
      </c>
    </row>
    <row r="1860" spans="1:12" x14ac:dyDescent="0.35">
      <c r="A1860" s="1" t="s">
        <v>3312</v>
      </c>
      <c r="B1860" t="s">
        <v>3313</v>
      </c>
      <c r="C1860" t="s">
        <v>13</v>
      </c>
      <c r="D1860" t="s">
        <v>14</v>
      </c>
      <c r="E1860">
        <v>1</v>
      </c>
      <c r="F1860" s="2">
        <v>6467.3</v>
      </c>
      <c r="G1860" s="3">
        <v>13335</v>
      </c>
      <c r="H1860" s="3">
        <v>64.673000000000002</v>
      </c>
      <c r="I1860" s="3">
        <v>303.9631</v>
      </c>
      <c r="J1860" s="3">
        <v>6835.9360999999999</v>
      </c>
      <c r="K1860" s="4">
        <v>0.35</v>
      </c>
      <c r="L1860" s="73">
        <v>12409.853227692307</v>
      </c>
    </row>
    <row r="1861" spans="1:12" x14ac:dyDescent="0.35">
      <c r="A1861" s="1" t="s">
        <v>3314</v>
      </c>
      <c r="B1861" t="s">
        <v>3315</v>
      </c>
      <c r="C1861" t="s">
        <v>13</v>
      </c>
      <c r="D1861" t="s">
        <v>14</v>
      </c>
      <c r="E1861">
        <v>1</v>
      </c>
      <c r="F1861" s="2">
        <v>10138.799999999999</v>
      </c>
      <c r="G1861" s="3">
        <v>20905</v>
      </c>
      <c r="H1861" s="3">
        <v>101.38799999999999</v>
      </c>
      <c r="I1861" s="3">
        <v>476.52359999999999</v>
      </c>
      <c r="J1861" s="3">
        <v>10716.711600000001</v>
      </c>
      <c r="K1861" s="4">
        <v>0.34999999999999992</v>
      </c>
      <c r="L1861" s="73">
        <v>19454.953366153844</v>
      </c>
    </row>
    <row r="1862" spans="1:12" x14ac:dyDescent="0.35">
      <c r="A1862" s="1" t="s">
        <v>3316</v>
      </c>
      <c r="B1862" t="s">
        <v>3317</v>
      </c>
      <c r="C1862" t="s">
        <v>13</v>
      </c>
      <c r="D1862" t="s">
        <v>14</v>
      </c>
      <c r="E1862">
        <v>1</v>
      </c>
      <c r="F1862" s="2">
        <v>13340.6</v>
      </c>
      <c r="G1862" s="3">
        <v>27507</v>
      </c>
      <c r="H1862" s="3">
        <v>133.40600000000001</v>
      </c>
      <c r="I1862" s="3">
        <v>627.00819999999999</v>
      </c>
      <c r="J1862" s="3">
        <v>14101.014200000001</v>
      </c>
      <c r="K1862" s="4">
        <v>0.35</v>
      </c>
      <c r="L1862" s="73">
        <v>25598.764240000004</v>
      </c>
    </row>
    <row r="1863" spans="1:12" x14ac:dyDescent="0.35">
      <c r="A1863" s="1" t="s">
        <v>3318</v>
      </c>
      <c r="B1863" t="s">
        <v>3319</v>
      </c>
      <c r="C1863" t="s">
        <v>13</v>
      </c>
      <c r="D1863" t="s">
        <v>14</v>
      </c>
      <c r="E1863">
        <v>1</v>
      </c>
      <c r="F1863" s="2">
        <v>2383.5</v>
      </c>
      <c r="G1863" s="3">
        <v>4915</v>
      </c>
      <c r="H1863" s="3">
        <v>23.835000000000001</v>
      </c>
      <c r="I1863" s="3">
        <v>112.0245</v>
      </c>
      <c r="J1863" s="3">
        <v>2519.3595</v>
      </c>
      <c r="K1863" s="4">
        <v>0.34999999999999992</v>
      </c>
      <c r="L1863" s="73">
        <v>4573.6064769230761</v>
      </c>
    </row>
    <row r="1864" spans="1:12" x14ac:dyDescent="0.35">
      <c r="A1864" s="1" t="s">
        <v>3320</v>
      </c>
      <c r="B1864" t="s">
        <v>3321</v>
      </c>
      <c r="C1864" t="s">
        <v>13</v>
      </c>
      <c r="D1864" t="s">
        <v>14</v>
      </c>
      <c r="E1864">
        <v>1</v>
      </c>
      <c r="F1864" s="2">
        <v>4767.7</v>
      </c>
      <c r="G1864" s="3">
        <v>9831</v>
      </c>
      <c r="H1864" s="3">
        <v>47.677</v>
      </c>
      <c r="I1864" s="3">
        <v>224.08189999999999</v>
      </c>
      <c r="J1864" s="3">
        <v>5039.4588999999996</v>
      </c>
      <c r="K1864" s="4">
        <v>0.35</v>
      </c>
      <c r="L1864" s="73">
        <v>9148.5561569230758</v>
      </c>
    </row>
    <row r="1865" spans="1:12" x14ac:dyDescent="0.35">
      <c r="A1865" s="1" t="s">
        <v>3322</v>
      </c>
      <c r="B1865" t="s">
        <v>1933</v>
      </c>
      <c r="C1865" t="s">
        <v>13</v>
      </c>
      <c r="D1865" t="s">
        <v>14</v>
      </c>
      <c r="E1865">
        <v>1</v>
      </c>
      <c r="F1865" s="2">
        <v>1572.2</v>
      </c>
      <c r="G1865" s="3">
        <v>3242</v>
      </c>
      <c r="H1865" s="3">
        <v>15.722000000000001</v>
      </c>
      <c r="I1865" s="3">
        <v>73.8934</v>
      </c>
      <c r="J1865" s="3">
        <v>1661.8154</v>
      </c>
      <c r="K1865" s="4">
        <v>0.34999999999999992</v>
      </c>
      <c r="L1865" s="73">
        <v>3016.8341107692304</v>
      </c>
    </row>
    <row r="1866" spans="1:12" x14ac:dyDescent="0.35">
      <c r="A1866" s="1" t="s">
        <v>3323</v>
      </c>
      <c r="B1866" t="s">
        <v>3324</v>
      </c>
      <c r="C1866" t="s">
        <v>13</v>
      </c>
      <c r="D1866" t="s">
        <v>14</v>
      </c>
      <c r="E1866">
        <v>1</v>
      </c>
      <c r="F1866" s="2">
        <v>8.75</v>
      </c>
      <c r="G1866" s="3">
        <v>19.12</v>
      </c>
      <c r="H1866" s="3">
        <v>8.7500000000000008E-2</v>
      </c>
      <c r="I1866" s="3">
        <v>0.41125</v>
      </c>
      <c r="J1866" s="3">
        <v>9.2487500000000011</v>
      </c>
      <c r="K1866" s="4">
        <v>0.34999999999999992</v>
      </c>
      <c r="L1866" s="73">
        <v>16.790038461538462</v>
      </c>
    </row>
    <row r="1867" spans="1:12" x14ac:dyDescent="0.35">
      <c r="A1867" s="1" t="s">
        <v>3325</v>
      </c>
      <c r="B1867" t="s">
        <v>3326</v>
      </c>
      <c r="C1867" t="s">
        <v>1467</v>
      </c>
      <c r="D1867" t="s">
        <v>1468</v>
      </c>
      <c r="E1867">
        <v>1</v>
      </c>
      <c r="F1867" s="2">
        <v>20.3</v>
      </c>
      <c r="G1867" s="3">
        <v>42</v>
      </c>
      <c r="H1867" s="3">
        <v>0.20300000000000001</v>
      </c>
      <c r="I1867" s="3">
        <v>0.95410000000000006</v>
      </c>
      <c r="J1867" s="3">
        <v>21.457100000000001</v>
      </c>
      <c r="K1867" s="4">
        <v>0.35</v>
      </c>
      <c r="L1867" s="73">
        <v>38.95288923076923</v>
      </c>
    </row>
    <row r="1868" spans="1:12" x14ac:dyDescent="0.35">
      <c r="A1868" s="1" t="s">
        <v>3327</v>
      </c>
      <c r="B1868" t="s">
        <v>3328</v>
      </c>
      <c r="C1868" t="s">
        <v>13</v>
      </c>
      <c r="D1868" t="s">
        <v>14</v>
      </c>
      <c r="E1868">
        <v>1</v>
      </c>
      <c r="F1868" s="2">
        <v>3825.36</v>
      </c>
      <c r="G1868" s="3">
        <v>15138.222</v>
      </c>
      <c r="H1868" s="3">
        <v>38.253599999999999</v>
      </c>
      <c r="I1868" s="3">
        <v>179.79192</v>
      </c>
      <c r="J1868" s="3">
        <v>4043.4055200000003</v>
      </c>
      <c r="K1868" s="4">
        <v>0.34999999999999992</v>
      </c>
      <c r="L1868" s="73">
        <v>7340.3361747692306</v>
      </c>
    </row>
    <row r="1869" spans="1:12" x14ac:dyDescent="0.35">
      <c r="A1869" s="1" t="s">
        <v>3329</v>
      </c>
      <c r="B1869" t="s">
        <v>3330</v>
      </c>
      <c r="C1869" t="s">
        <v>21</v>
      </c>
      <c r="D1869" t="s">
        <v>22</v>
      </c>
      <c r="E1869">
        <v>1</v>
      </c>
      <c r="F1869" s="2">
        <v>0.01</v>
      </c>
      <c r="G1869" s="3">
        <v>1.1200000000000001</v>
      </c>
      <c r="H1869" s="3">
        <v>1E-4</v>
      </c>
      <c r="I1869" s="3">
        <v>4.6999999999999999E-4</v>
      </c>
      <c r="J1869" s="3">
        <v>1.057E-2</v>
      </c>
      <c r="K1869" s="4">
        <v>0.34999999999999992</v>
      </c>
      <c r="L1869" s="73">
        <v>1.918861538461538E-2</v>
      </c>
    </row>
    <row r="1870" spans="1:12" x14ac:dyDescent="0.35">
      <c r="A1870" s="1" t="s">
        <v>3331</v>
      </c>
      <c r="B1870" t="s">
        <v>3332</v>
      </c>
      <c r="C1870" t="s">
        <v>1467</v>
      </c>
      <c r="D1870" t="s">
        <v>1468</v>
      </c>
      <c r="E1870">
        <v>1</v>
      </c>
      <c r="F1870" s="2">
        <v>54.72</v>
      </c>
      <c r="G1870" s="3">
        <v>113</v>
      </c>
      <c r="H1870" s="3">
        <v>0.54720000000000002</v>
      </c>
      <c r="I1870" s="3">
        <v>2.5718399999999999</v>
      </c>
      <c r="J1870" s="3">
        <v>57.839039999999997</v>
      </c>
      <c r="K1870" s="4">
        <v>0.35000000000000003</v>
      </c>
      <c r="L1870" s="73">
        <v>105.00010338461539</v>
      </c>
    </row>
    <row r="1871" spans="1:12" x14ac:dyDescent="0.35">
      <c r="A1871" s="1" t="s">
        <v>3333</v>
      </c>
      <c r="B1871" t="s">
        <v>3334</v>
      </c>
      <c r="C1871" t="s">
        <v>34</v>
      </c>
      <c r="D1871" t="s">
        <v>35</v>
      </c>
      <c r="E1871">
        <v>1</v>
      </c>
      <c r="F1871" s="2">
        <v>4459.55</v>
      </c>
      <c r="G1871" s="3">
        <v>10916.25</v>
      </c>
      <c r="H1871" s="3">
        <v>44.595500000000001</v>
      </c>
      <c r="I1871" s="3">
        <v>209.59885</v>
      </c>
      <c r="J1871" s="3">
        <v>4713.7443500000008</v>
      </c>
      <c r="K1871" s="4">
        <v>0.35</v>
      </c>
      <c r="L1871" s="73">
        <v>8557.2589738461556</v>
      </c>
    </row>
    <row r="1872" spans="1:12" x14ac:dyDescent="0.35">
      <c r="A1872" s="1" t="s">
        <v>3335</v>
      </c>
      <c r="B1872" t="s">
        <v>3336</v>
      </c>
      <c r="C1872" t="s">
        <v>34</v>
      </c>
      <c r="D1872" t="s">
        <v>35</v>
      </c>
      <c r="E1872">
        <v>1</v>
      </c>
      <c r="F1872" s="2">
        <v>102.7</v>
      </c>
      <c r="G1872" s="3">
        <v>251.4</v>
      </c>
      <c r="H1872" s="3">
        <v>1.0270000000000001</v>
      </c>
      <c r="I1872" s="3">
        <v>4.8269000000000002</v>
      </c>
      <c r="J1872" s="3">
        <v>108.5539</v>
      </c>
      <c r="K1872" s="4">
        <v>0.35000000000000003</v>
      </c>
      <c r="L1872" s="73">
        <v>197.06708</v>
      </c>
    </row>
    <row r="1873" spans="1:12" x14ac:dyDescent="0.35">
      <c r="A1873" s="1" t="s">
        <v>3337</v>
      </c>
      <c r="B1873" t="s">
        <v>3338</v>
      </c>
      <c r="C1873" t="s">
        <v>13</v>
      </c>
      <c r="D1873" t="s">
        <v>14</v>
      </c>
      <c r="E1873">
        <v>1</v>
      </c>
      <c r="F1873" s="2">
        <v>512.4</v>
      </c>
      <c r="G1873" s="3">
        <v>2027.7375999999999</v>
      </c>
      <c r="H1873" s="3">
        <v>5.1239999999999997</v>
      </c>
      <c r="I1873" s="3">
        <v>24.082799999999999</v>
      </c>
      <c r="J1873" s="3">
        <v>541.60680000000002</v>
      </c>
      <c r="K1873" s="4">
        <v>0.35000000000000003</v>
      </c>
      <c r="L1873" s="73">
        <v>983.22465230769239</v>
      </c>
    </row>
    <row r="1874" spans="1:12" x14ac:dyDescent="0.35">
      <c r="A1874" s="1" t="s">
        <v>3339</v>
      </c>
      <c r="B1874" t="s">
        <v>3340</v>
      </c>
      <c r="C1874" t="s">
        <v>13</v>
      </c>
      <c r="D1874" t="s">
        <v>14</v>
      </c>
      <c r="E1874">
        <v>1</v>
      </c>
      <c r="F1874" s="2">
        <v>1549.8</v>
      </c>
      <c r="G1874" s="3">
        <v>6133.0752000000002</v>
      </c>
      <c r="H1874" s="3">
        <v>15.497999999999999</v>
      </c>
      <c r="I1874" s="3">
        <v>72.840599999999995</v>
      </c>
      <c r="J1874" s="3">
        <v>1638.1386</v>
      </c>
      <c r="K1874" s="4">
        <v>0.35000000000000003</v>
      </c>
      <c r="L1874" s="73">
        <v>2973.8516123076924</v>
      </c>
    </row>
    <row r="1875" spans="1:12" x14ac:dyDescent="0.35">
      <c r="A1875" s="1" t="s">
        <v>3341</v>
      </c>
      <c r="B1875" t="s">
        <v>3342</v>
      </c>
      <c r="C1875" t="s">
        <v>13</v>
      </c>
      <c r="D1875" t="s">
        <v>14</v>
      </c>
      <c r="E1875">
        <v>1</v>
      </c>
      <c r="F1875" s="2">
        <v>1703.52</v>
      </c>
      <c r="G1875" s="3">
        <v>6741.3919999999998</v>
      </c>
      <c r="H1875" s="3">
        <v>17.0352</v>
      </c>
      <c r="I1875" s="3">
        <v>80.065439999999995</v>
      </c>
      <c r="J1875" s="3">
        <v>1800.6206400000001</v>
      </c>
      <c r="K1875" s="4">
        <v>0.35000000000000003</v>
      </c>
      <c r="L1875" s="73">
        <v>3268.8190080000004</v>
      </c>
    </row>
    <row r="1876" spans="1:12" x14ac:dyDescent="0.35">
      <c r="A1876" s="1" t="s">
        <v>3343</v>
      </c>
      <c r="B1876" t="s">
        <v>3344</v>
      </c>
      <c r="C1876" t="s">
        <v>13</v>
      </c>
      <c r="D1876" t="s">
        <v>14</v>
      </c>
      <c r="E1876">
        <v>1</v>
      </c>
      <c r="F1876" s="2">
        <v>1732.92</v>
      </c>
      <c r="G1876" s="3">
        <v>6857.7376000000004</v>
      </c>
      <c r="H1876" s="3">
        <v>17.3292</v>
      </c>
      <c r="I1876" s="3">
        <v>81.447240000000008</v>
      </c>
      <c r="J1876" s="3">
        <v>1831.6964399999999</v>
      </c>
      <c r="K1876" s="4">
        <v>0.35000000000000003</v>
      </c>
      <c r="L1876" s="73">
        <v>3325.2335372307693</v>
      </c>
    </row>
    <row r="1877" spans="1:12" x14ac:dyDescent="0.35">
      <c r="A1877" s="1" t="s">
        <v>3345</v>
      </c>
      <c r="B1877" t="s">
        <v>1868</v>
      </c>
      <c r="C1877" t="s">
        <v>13</v>
      </c>
      <c r="D1877" t="s">
        <v>14</v>
      </c>
      <c r="E1877">
        <v>1</v>
      </c>
      <c r="F1877" s="2">
        <v>3255</v>
      </c>
      <c r="G1877" s="3">
        <v>12881.12</v>
      </c>
      <c r="H1877" s="3">
        <v>32.549999999999997</v>
      </c>
      <c r="I1877" s="3">
        <v>152.98500000000001</v>
      </c>
      <c r="J1877" s="3">
        <v>3440.5350000000003</v>
      </c>
      <c r="K1877" s="4">
        <v>0.34999999999999992</v>
      </c>
      <c r="L1877" s="73">
        <v>6245.8943076923078</v>
      </c>
    </row>
    <row r="1878" spans="1:12" x14ac:dyDescent="0.35">
      <c r="A1878" s="1" t="s">
        <v>3346</v>
      </c>
      <c r="B1878" t="s">
        <v>3347</v>
      </c>
      <c r="C1878" t="s">
        <v>13</v>
      </c>
      <c r="D1878" t="s">
        <v>14</v>
      </c>
      <c r="E1878">
        <v>1</v>
      </c>
      <c r="F1878" s="2">
        <v>164.64</v>
      </c>
      <c r="G1878" s="3">
        <v>651.5376</v>
      </c>
      <c r="H1878" s="3">
        <v>1.6463999999999999</v>
      </c>
      <c r="I1878" s="3">
        <v>7.7380799999999992</v>
      </c>
      <c r="J1878" s="3">
        <v>174.02447999999998</v>
      </c>
      <c r="K1878" s="4">
        <v>0.35</v>
      </c>
      <c r="L1878" s="73">
        <v>315.92136369230764</v>
      </c>
    </row>
    <row r="1879" spans="1:12" x14ac:dyDescent="0.35">
      <c r="A1879" s="1" t="s">
        <v>3348</v>
      </c>
      <c r="B1879" t="s">
        <v>3349</v>
      </c>
      <c r="C1879" t="s">
        <v>1467</v>
      </c>
      <c r="D1879" t="s">
        <v>1468</v>
      </c>
      <c r="E1879">
        <v>1</v>
      </c>
      <c r="F1879" s="2">
        <v>292.33999999999997</v>
      </c>
      <c r="G1879" s="3">
        <v>1156.8815999999999</v>
      </c>
      <c r="H1879" s="3">
        <v>2.9234</v>
      </c>
      <c r="I1879" s="3">
        <v>13.739979999999999</v>
      </c>
      <c r="J1879" s="3">
        <v>309.00337999999999</v>
      </c>
      <c r="K1879" s="4">
        <v>0.35</v>
      </c>
      <c r="L1879" s="73">
        <v>560.95998215384611</v>
      </c>
    </row>
    <row r="1880" spans="1:12" x14ac:dyDescent="0.35">
      <c r="A1880" s="1" t="s">
        <v>3350</v>
      </c>
      <c r="B1880" t="s">
        <v>3351</v>
      </c>
      <c r="C1880" t="s">
        <v>1441</v>
      </c>
      <c r="D1880" t="s">
        <v>1442</v>
      </c>
      <c r="E1880">
        <v>1</v>
      </c>
      <c r="F1880" s="2">
        <v>1.31</v>
      </c>
      <c r="G1880" s="3">
        <v>3.2031999999999998</v>
      </c>
      <c r="H1880" s="3">
        <v>1.3100000000000001E-2</v>
      </c>
      <c r="I1880" s="3">
        <v>6.157E-2</v>
      </c>
      <c r="J1880" s="3">
        <v>1.3846700000000001</v>
      </c>
      <c r="K1880" s="4">
        <v>0.35</v>
      </c>
      <c r="L1880" s="73">
        <v>2.5137086153846155</v>
      </c>
    </row>
    <row r="1881" spans="1:12" x14ac:dyDescent="0.35">
      <c r="A1881" s="1" t="s">
        <v>3352</v>
      </c>
      <c r="B1881" t="s">
        <v>3353</v>
      </c>
      <c r="C1881" t="s">
        <v>1441</v>
      </c>
      <c r="D1881" t="s">
        <v>1442</v>
      </c>
      <c r="E1881">
        <v>1</v>
      </c>
      <c r="F1881" s="2">
        <v>6</v>
      </c>
      <c r="G1881" s="3">
        <v>14.683199999999999</v>
      </c>
      <c r="H1881" s="3">
        <v>0.06</v>
      </c>
      <c r="I1881" s="3">
        <v>0.28200000000000003</v>
      </c>
      <c r="J1881" s="3">
        <v>6.3419999999999996</v>
      </c>
      <c r="K1881" s="4">
        <v>0.35</v>
      </c>
      <c r="L1881" s="73">
        <v>11.513169230769231</v>
      </c>
    </row>
    <row r="1882" spans="1:12" x14ac:dyDescent="0.35">
      <c r="A1882" s="1" t="s">
        <v>3354</v>
      </c>
      <c r="B1882" t="s">
        <v>3355</v>
      </c>
      <c r="C1882" t="s">
        <v>13</v>
      </c>
      <c r="D1882" t="s">
        <v>14</v>
      </c>
      <c r="E1882">
        <v>1</v>
      </c>
      <c r="F1882" s="2">
        <v>72.3</v>
      </c>
      <c r="G1882" s="3">
        <v>176.98240000000001</v>
      </c>
      <c r="H1882" s="3">
        <v>0.72299999999999998</v>
      </c>
      <c r="I1882" s="3">
        <v>3.3980999999999999</v>
      </c>
      <c r="J1882" s="3">
        <v>76.421099999999996</v>
      </c>
      <c r="K1882" s="4">
        <v>0.35</v>
      </c>
      <c r="L1882" s="73">
        <v>138.73368923076922</v>
      </c>
    </row>
    <row r="1883" spans="1:12" x14ac:dyDescent="0.35">
      <c r="A1883" s="1" t="s">
        <v>3356</v>
      </c>
      <c r="B1883" t="s">
        <v>3357</v>
      </c>
      <c r="C1883" t="s">
        <v>1441</v>
      </c>
      <c r="D1883" t="s">
        <v>1442</v>
      </c>
      <c r="E1883">
        <v>1</v>
      </c>
      <c r="F1883" s="2">
        <v>1.95</v>
      </c>
      <c r="G1883" s="3">
        <v>4.7712000000000003</v>
      </c>
      <c r="H1883" s="3">
        <v>1.95E-2</v>
      </c>
      <c r="I1883" s="3">
        <v>9.1649999999999995E-2</v>
      </c>
      <c r="J1883" s="3">
        <v>2.06115</v>
      </c>
      <c r="K1883" s="4">
        <v>0.35</v>
      </c>
      <c r="L1883" s="73">
        <v>3.7417799999999999</v>
      </c>
    </row>
    <row r="1884" spans="1:12" x14ac:dyDescent="0.35">
      <c r="A1884" s="1" t="s">
        <v>3358</v>
      </c>
      <c r="B1884" t="s">
        <v>3359</v>
      </c>
      <c r="C1884" t="s">
        <v>13</v>
      </c>
      <c r="D1884" t="s">
        <v>14</v>
      </c>
      <c r="E1884">
        <v>1</v>
      </c>
      <c r="F1884" s="2">
        <v>9.09</v>
      </c>
      <c r="G1884" s="3">
        <v>22.2544</v>
      </c>
      <c r="H1884" s="3">
        <v>9.0899999999999995E-2</v>
      </c>
      <c r="I1884" s="3">
        <v>0.42723</v>
      </c>
      <c r="J1884" s="3">
        <v>9.6081299999999992</v>
      </c>
      <c r="K1884" s="4">
        <v>0.35</v>
      </c>
      <c r="L1884" s="73">
        <v>17.442451384615381</v>
      </c>
    </row>
    <row r="1885" spans="1:12" x14ac:dyDescent="0.35">
      <c r="A1885" s="1" t="s">
        <v>3360</v>
      </c>
      <c r="B1885" t="s">
        <v>3361</v>
      </c>
      <c r="C1885" t="s">
        <v>34</v>
      </c>
      <c r="D1885" t="s">
        <v>35</v>
      </c>
      <c r="E1885">
        <v>1</v>
      </c>
      <c r="F1885" s="2">
        <v>881.4</v>
      </c>
      <c r="G1885" s="3">
        <v>2157.52</v>
      </c>
      <c r="H1885" s="3">
        <v>8.8140000000000001</v>
      </c>
      <c r="I1885" s="3">
        <v>41.425800000000002</v>
      </c>
      <c r="J1885" s="3">
        <v>931.63979999999992</v>
      </c>
      <c r="K1885" s="4">
        <v>0.35000000000000003</v>
      </c>
      <c r="L1885" s="73">
        <v>1691.2845599999998</v>
      </c>
    </row>
    <row r="1886" spans="1:12" x14ac:dyDescent="0.35">
      <c r="A1886" s="1" t="s">
        <v>3362</v>
      </c>
      <c r="B1886" t="s">
        <v>3363</v>
      </c>
      <c r="C1886" t="s">
        <v>17</v>
      </c>
      <c r="D1886" t="s">
        <v>18</v>
      </c>
      <c r="E1886">
        <v>2</v>
      </c>
      <c r="F1886" s="2">
        <v>5.96</v>
      </c>
      <c r="G1886" s="3">
        <v>13.764799999999999</v>
      </c>
      <c r="H1886" s="3">
        <v>5.96E-2</v>
      </c>
      <c r="I1886" s="3">
        <v>0</v>
      </c>
      <c r="J1886" s="3">
        <v>6.0195999999999996</v>
      </c>
      <c r="K1886" s="4">
        <v>0.35</v>
      </c>
      <c r="L1886" s="73">
        <v>10.92788923076923</v>
      </c>
    </row>
    <row r="1887" spans="1:12" x14ac:dyDescent="0.35">
      <c r="A1887" s="1" t="s">
        <v>3364</v>
      </c>
      <c r="B1887" t="s">
        <v>3365</v>
      </c>
      <c r="C1887" t="s">
        <v>17</v>
      </c>
      <c r="D1887" t="s">
        <v>18</v>
      </c>
      <c r="E1887">
        <v>1</v>
      </c>
      <c r="F1887" s="2">
        <v>27.3</v>
      </c>
      <c r="G1887" s="3">
        <v>66.83</v>
      </c>
      <c r="H1887" s="3">
        <v>0.27300000000000002</v>
      </c>
      <c r="I1887" s="3">
        <v>1.2831000000000001</v>
      </c>
      <c r="J1887" s="3">
        <v>28.856100000000001</v>
      </c>
      <c r="K1887" s="4">
        <v>0.34999999999999992</v>
      </c>
      <c r="L1887" s="73">
        <v>52.384919999999994</v>
      </c>
    </row>
    <row r="1888" spans="1:12" x14ac:dyDescent="0.35">
      <c r="A1888" s="1" t="s">
        <v>3366</v>
      </c>
      <c r="B1888" t="s">
        <v>3367</v>
      </c>
      <c r="C1888" t="s">
        <v>13</v>
      </c>
      <c r="D1888" t="s">
        <v>14</v>
      </c>
      <c r="E1888">
        <v>1</v>
      </c>
      <c r="F1888" s="2">
        <v>4.92</v>
      </c>
      <c r="G1888" s="3">
        <v>12.04</v>
      </c>
      <c r="H1888" s="3">
        <v>4.9200000000000001E-2</v>
      </c>
      <c r="I1888" s="3">
        <v>0.23124</v>
      </c>
      <c r="J1888" s="3">
        <v>5.2004399999999995</v>
      </c>
      <c r="K1888" s="4">
        <v>0.35</v>
      </c>
      <c r="L1888" s="73">
        <v>9.4407987692307671</v>
      </c>
    </row>
    <row r="1889" spans="1:12" x14ac:dyDescent="0.35">
      <c r="A1889" s="1" t="s">
        <v>3368</v>
      </c>
      <c r="B1889" t="s">
        <v>3369</v>
      </c>
      <c r="C1889" t="s">
        <v>13</v>
      </c>
      <c r="D1889" t="s">
        <v>14</v>
      </c>
      <c r="E1889">
        <v>1</v>
      </c>
      <c r="F1889" s="2">
        <v>452.25</v>
      </c>
      <c r="G1889" s="3">
        <v>933</v>
      </c>
      <c r="H1889" s="3">
        <v>4.5225</v>
      </c>
      <c r="I1889" s="3">
        <v>21.255749999999999</v>
      </c>
      <c r="J1889" s="3">
        <v>478.02824999999996</v>
      </c>
      <c r="K1889" s="4">
        <v>0.34999999999999992</v>
      </c>
      <c r="L1889" s="73">
        <v>867.80513076923057</v>
      </c>
    </row>
    <row r="1890" spans="1:12" x14ac:dyDescent="0.35">
      <c r="A1890" s="1" t="s">
        <v>3370</v>
      </c>
      <c r="B1890" t="s">
        <v>3371</v>
      </c>
      <c r="C1890" t="s">
        <v>13</v>
      </c>
      <c r="D1890" t="s">
        <v>14</v>
      </c>
      <c r="E1890">
        <v>1</v>
      </c>
      <c r="F1890" s="2">
        <v>234.45</v>
      </c>
      <c r="G1890" s="3">
        <v>484</v>
      </c>
      <c r="H1890" s="3">
        <v>2.3445</v>
      </c>
      <c r="I1890" s="3">
        <v>11.01915</v>
      </c>
      <c r="J1890" s="3">
        <v>247.81365</v>
      </c>
      <c r="K1890" s="4">
        <v>0.34999999999999992</v>
      </c>
      <c r="L1890" s="73">
        <v>449.87708769230767</v>
      </c>
    </row>
    <row r="1891" spans="1:12" x14ac:dyDescent="0.35">
      <c r="A1891" s="1" t="s">
        <v>3372</v>
      </c>
      <c r="B1891" t="s">
        <v>3373</v>
      </c>
      <c r="C1891" t="s">
        <v>13</v>
      </c>
      <c r="D1891" t="s">
        <v>14</v>
      </c>
      <c r="E1891">
        <v>1</v>
      </c>
      <c r="F1891" s="2">
        <v>424.35</v>
      </c>
      <c r="G1891" s="3">
        <v>875</v>
      </c>
      <c r="H1891" s="3">
        <v>4.2435</v>
      </c>
      <c r="I1891" s="3">
        <v>19.94445</v>
      </c>
      <c r="J1891" s="3">
        <v>448.53795000000002</v>
      </c>
      <c r="K1891" s="4">
        <v>0.35</v>
      </c>
      <c r="L1891" s="73">
        <v>814.2688938461539</v>
      </c>
    </row>
    <row r="1892" spans="1:12" x14ac:dyDescent="0.35">
      <c r="A1892" s="1" t="s">
        <v>3374</v>
      </c>
      <c r="B1892" t="s">
        <v>3375</v>
      </c>
      <c r="C1892" t="s">
        <v>34</v>
      </c>
      <c r="D1892" t="s">
        <v>35</v>
      </c>
      <c r="E1892">
        <v>1</v>
      </c>
      <c r="F1892" s="2">
        <v>64.627499999999998</v>
      </c>
      <c r="G1892" s="3">
        <v>158.19999999999999</v>
      </c>
      <c r="H1892" s="3">
        <v>0.64627500000000004</v>
      </c>
      <c r="I1892" s="3">
        <v>3.0374924999999999</v>
      </c>
      <c r="J1892" s="3">
        <v>68.3112675</v>
      </c>
      <c r="K1892" s="4">
        <v>0.35000000000000003</v>
      </c>
      <c r="L1892" s="73">
        <v>124.01122407692307</v>
      </c>
    </row>
    <row r="1893" spans="1:12" x14ac:dyDescent="0.35">
      <c r="A1893" s="1" t="s">
        <v>3376</v>
      </c>
      <c r="B1893" t="s">
        <v>3377</v>
      </c>
      <c r="C1893" t="s">
        <v>34</v>
      </c>
      <c r="D1893" t="s">
        <v>35</v>
      </c>
      <c r="E1893">
        <v>1</v>
      </c>
      <c r="F1893" s="2">
        <v>66.695999999999998</v>
      </c>
      <c r="G1893" s="3">
        <v>163.26</v>
      </c>
      <c r="H1893" s="3">
        <v>0.66696</v>
      </c>
      <c r="I1893" s="3">
        <v>3.1347119999999999</v>
      </c>
      <c r="J1893" s="3">
        <v>70.497671999999994</v>
      </c>
      <c r="K1893" s="4">
        <v>0.35</v>
      </c>
      <c r="L1893" s="73">
        <v>127.98038916923075</v>
      </c>
    </row>
    <row r="1894" spans="1:12" x14ac:dyDescent="0.35">
      <c r="A1894" s="1" t="s">
        <v>3378</v>
      </c>
      <c r="B1894" t="s">
        <v>3379</v>
      </c>
      <c r="C1894" t="s">
        <v>13</v>
      </c>
      <c r="D1894" t="s">
        <v>14</v>
      </c>
      <c r="E1894">
        <v>1</v>
      </c>
      <c r="F1894" s="2">
        <v>446.88</v>
      </c>
      <c r="G1894" s="3">
        <v>1093.8900000000001</v>
      </c>
      <c r="H1894" s="3">
        <v>4.4687999999999999</v>
      </c>
      <c r="I1894" s="3">
        <v>21.003360000000001</v>
      </c>
      <c r="J1894" s="3">
        <v>472.35215999999997</v>
      </c>
      <c r="K1894" s="4">
        <v>0.34999999999999992</v>
      </c>
      <c r="L1894" s="73">
        <v>857.5008443076922</v>
      </c>
    </row>
    <row r="1895" spans="1:12" x14ac:dyDescent="0.35">
      <c r="A1895" s="1" t="s">
        <v>3380</v>
      </c>
      <c r="B1895" t="s">
        <v>3381</v>
      </c>
      <c r="C1895" t="s">
        <v>13</v>
      </c>
      <c r="D1895" t="s">
        <v>14</v>
      </c>
      <c r="E1895">
        <v>1</v>
      </c>
      <c r="F1895" s="2">
        <v>3246.15</v>
      </c>
      <c r="G1895" s="3">
        <v>7946.04</v>
      </c>
      <c r="H1895" s="3">
        <v>32.461500000000001</v>
      </c>
      <c r="I1895" s="3">
        <v>152.56905</v>
      </c>
      <c r="J1895" s="3">
        <v>3431.18055</v>
      </c>
      <c r="K1895" s="4">
        <v>0.34999999999999992</v>
      </c>
      <c r="L1895" s="73">
        <v>6228.9123830769222</v>
      </c>
    </row>
    <row r="1896" spans="1:12" x14ac:dyDescent="0.35">
      <c r="A1896" s="1" t="s">
        <v>3382</v>
      </c>
      <c r="B1896" t="s">
        <v>3383</v>
      </c>
      <c r="C1896" t="s">
        <v>13</v>
      </c>
      <c r="D1896" t="s">
        <v>14</v>
      </c>
      <c r="E1896">
        <v>1</v>
      </c>
      <c r="F1896" s="2">
        <v>2715.63</v>
      </c>
      <c r="G1896" s="3">
        <v>6647.41</v>
      </c>
      <c r="H1896" s="3">
        <v>27.156300000000002</v>
      </c>
      <c r="I1896" s="3">
        <v>127.63461000000001</v>
      </c>
      <c r="J1896" s="3">
        <v>2870.4209100000003</v>
      </c>
      <c r="K1896" s="4">
        <v>0.35000000000000003</v>
      </c>
      <c r="L1896" s="73">
        <v>5210.9179596923086</v>
      </c>
    </row>
    <row r="1897" spans="1:12" x14ac:dyDescent="0.35">
      <c r="A1897" s="1" t="s">
        <v>3384</v>
      </c>
      <c r="B1897" t="s">
        <v>3385</v>
      </c>
      <c r="C1897" t="s">
        <v>13</v>
      </c>
      <c r="D1897" t="s">
        <v>14</v>
      </c>
      <c r="E1897">
        <v>1</v>
      </c>
      <c r="F1897" s="2">
        <v>209.38</v>
      </c>
      <c r="G1897" s="3">
        <v>512.52</v>
      </c>
      <c r="H1897" s="3">
        <v>2.0937999999999999</v>
      </c>
      <c r="I1897" s="3">
        <v>9.8408599999999993</v>
      </c>
      <c r="J1897" s="3">
        <v>221.31465999999998</v>
      </c>
      <c r="K1897" s="4">
        <v>0.35</v>
      </c>
      <c r="L1897" s="73">
        <v>401.77122892307688</v>
      </c>
    </row>
    <row r="1898" spans="1:12" x14ac:dyDescent="0.35">
      <c r="A1898" s="1" t="s">
        <v>3386</v>
      </c>
      <c r="B1898" t="s">
        <v>3387</v>
      </c>
      <c r="C1898" t="s">
        <v>13</v>
      </c>
      <c r="D1898" t="s">
        <v>14</v>
      </c>
      <c r="E1898">
        <v>1</v>
      </c>
      <c r="F1898" s="2">
        <v>465.63</v>
      </c>
      <c r="G1898" s="3">
        <v>1139.79</v>
      </c>
      <c r="H1898" s="3">
        <v>4.6562999999999999</v>
      </c>
      <c r="I1898" s="3">
        <v>21.884609999999999</v>
      </c>
      <c r="J1898" s="3">
        <v>492.17090999999999</v>
      </c>
      <c r="K1898" s="4">
        <v>0.34999999999999992</v>
      </c>
      <c r="L1898" s="73">
        <v>893.47949815384607</v>
      </c>
    </row>
    <row r="1899" spans="1:12" x14ac:dyDescent="0.35">
      <c r="A1899" s="1" t="s">
        <v>3388</v>
      </c>
      <c r="B1899" t="s">
        <v>3389</v>
      </c>
      <c r="C1899" t="s">
        <v>13</v>
      </c>
      <c r="D1899" t="s">
        <v>14</v>
      </c>
      <c r="E1899">
        <v>1</v>
      </c>
      <c r="F1899" s="2">
        <v>1421.88</v>
      </c>
      <c r="G1899" s="3">
        <v>3480.52</v>
      </c>
      <c r="H1899" s="3">
        <v>14.218800000000002</v>
      </c>
      <c r="I1899" s="3">
        <v>66.828360000000004</v>
      </c>
      <c r="J1899" s="3">
        <v>1502.9271600000002</v>
      </c>
      <c r="K1899" s="4">
        <v>0.34999999999999992</v>
      </c>
      <c r="L1899" s="73">
        <v>2728.3908443076925</v>
      </c>
    </row>
    <row r="1900" spans="1:12" x14ac:dyDescent="0.35">
      <c r="A1900" s="1" t="s">
        <v>3390</v>
      </c>
      <c r="B1900" t="s">
        <v>3391</v>
      </c>
      <c r="C1900" t="s">
        <v>21</v>
      </c>
      <c r="D1900" t="s">
        <v>22</v>
      </c>
      <c r="E1900">
        <v>1</v>
      </c>
      <c r="F1900" s="2">
        <v>551.48</v>
      </c>
      <c r="G1900" s="3">
        <v>1138</v>
      </c>
      <c r="H1900" s="3">
        <v>5.5148000000000001</v>
      </c>
      <c r="I1900" s="3">
        <v>25.919560000000001</v>
      </c>
      <c r="J1900" s="3">
        <v>582.9143600000001</v>
      </c>
      <c r="K1900" s="4">
        <v>0.34999999999999992</v>
      </c>
      <c r="L1900" s="73">
        <v>1058.2137612307693</v>
      </c>
    </row>
    <row r="1901" spans="1:12" x14ac:dyDescent="0.35">
      <c r="A1901" s="1" t="s">
        <v>3392</v>
      </c>
      <c r="B1901" t="s">
        <v>3393</v>
      </c>
      <c r="C1901" t="s">
        <v>21</v>
      </c>
      <c r="D1901" t="s">
        <v>22</v>
      </c>
      <c r="E1901">
        <v>1</v>
      </c>
      <c r="F1901" s="2">
        <v>44.92</v>
      </c>
      <c r="G1901" s="3">
        <v>93</v>
      </c>
      <c r="H1901" s="3">
        <v>0.44920000000000004</v>
      </c>
      <c r="I1901" s="3">
        <v>2.11124</v>
      </c>
      <c r="J1901" s="3">
        <v>47.480440000000002</v>
      </c>
      <c r="K1901" s="4">
        <v>0.35</v>
      </c>
      <c r="L1901" s="73">
        <v>86.195260307692308</v>
      </c>
    </row>
    <row r="1902" spans="1:12" x14ac:dyDescent="0.35">
      <c r="A1902" s="1" t="s">
        <v>3394</v>
      </c>
      <c r="B1902" t="s">
        <v>3395</v>
      </c>
      <c r="C1902" t="s">
        <v>21</v>
      </c>
      <c r="D1902" t="s">
        <v>22</v>
      </c>
      <c r="E1902">
        <v>1</v>
      </c>
      <c r="F1902" s="2">
        <v>121.95</v>
      </c>
      <c r="G1902" s="3">
        <v>252</v>
      </c>
      <c r="H1902" s="3">
        <v>1.2195</v>
      </c>
      <c r="I1902" s="3">
        <v>5.7316500000000001</v>
      </c>
      <c r="J1902" s="3">
        <v>128.90115</v>
      </c>
      <c r="K1902" s="4">
        <v>0.35</v>
      </c>
      <c r="L1902" s="73">
        <v>234.00516461538461</v>
      </c>
    </row>
    <row r="1903" spans="1:12" x14ac:dyDescent="0.35">
      <c r="A1903" s="1" t="s">
        <v>3396</v>
      </c>
      <c r="B1903" t="s">
        <v>3397</v>
      </c>
      <c r="C1903" t="s">
        <v>21</v>
      </c>
      <c r="D1903" t="s">
        <v>22</v>
      </c>
      <c r="E1903">
        <v>1</v>
      </c>
      <c r="F1903" s="2">
        <v>868.55</v>
      </c>
      <c r="G1903" s="3">
        <v>1791</v>
      </c>
      <c r="H1903" s="3">
        <v>8.6854999999999993</v>
      </c>
      <c r="I1903" s="3">
        <v>40.821849999999998</v>
      </c>
      <c r="J1903" s="3">
        <v>918.05735000000004</v>
      </c>
      <c r="K1903" s="4">
        <v>0.35</v>
      </c>
      <c r="L1903" s="73">
        <v>1666.6271892307691</v>
      </c>
    </row>
    <row r="1904" spans="1:12" x14ac:dyDescent="0.35">
      <c r="A1904" s="1" t="s">
        <v>3398</v>
      </c>
      <c r="B1904" t="s">
        <v>3399</v>
      </c>
      <c r="C1904" t="s">
        <v>21</v>
      </c>
      <c r="D1904" t="s">
        <v>22</v>
      </c>
      <c r="E1904">
        <v>1</v>
      </c>
      <c r="F1904" s="2">
        <v>459</v>
      </c>
      <c r="G1904" s="3">
        <v>1039.1024</v>
      </c>
      <c r="H1904" s="3">
        <v>4.59</v>
      </c>
      <c r="I1904" s="3">
        <v>21.573</v>
      </c>
      <c r="J1904" s="3">
        <v>485.16299999999995</v>
      </c>
      <c r="K1904" s="4">
        <v>0.35000000000000003</v>
      </c>
      <c r="L1904" s="73">
        <v>880.7574461538461</v>
      </c>
    </row>
    <row r="1905" spans="1:12" x14ac:dyDescent="0.35">
      <c r="A1905" s="1" t="s">
        <v>3400</v>
      </c>
      <c r="B1905" t="s">
        <v>3401</v>
      </c>
      <c r="C1905" t="s">
        <v>34</v>
      </c>
      <c r="D1905" t="s">
        <v>35</v>
      </c>
      <c r="E1905">
        <v>1</v>
      </c>
      <c r="F1905" s="2">
        <v>620</v>
      </c>
      <c r="G1905" s="3">
        <v>1517.6559999999999</v>
      </c>
      <c r="H1905" s="3">
        <v>6.2</v>
      </c>
      <c r="I1905" s="3">
        <v>29.14</v>
      </c>
      <c r="J1905" s="3">
        <v>655.34</v>
      </c>
      <c r="K1905" s="4">
        <v>0.35</v>
      </c>
      <c r="L1905" s="73">
        <v>1189.694153846154</v>
      </c>
    </row>
    <row r="1906" spans="1:12" x14ac:dyDescent="0.35">
      <c r="A1906" s="1" t="s">
        <v>3402</v>
      </c>
      <c r="B1906" t="s">
        <v>3403</v>
      </c>
      <c r="C1906" t="s">
        <v>34</v>
      </c>
      <c r="D1906" t="s">
        <v>35</v>
      </c>
      <c r="E1906">
        <v>1</v>
      </c>
      <c r="F1906" s="2">
        <v>1300</v>
      </c>
      <c r="G1906" s="3">
        <v>3182.1887999999999</v>
      </c>
      <c r="H1906" s="3">
        <v>13</v>
      </c>
      <c r="I1906" s="3">
        <v>61.1</v>
      </c>
      <c r="J1906" s="3">
        <v>1374.1</v>
      </c>
      <c r="K1906" s="4">
        <v>0.35000000000000003</v>
      </c>
      <c r="L1906" s="73">
        <v>2494.52</v>
      </c>
    </row>
    <row r="1907" spans="1:12" x14ac:dyDescent="0.35">
      <c r="A1907" s="1" t="s">
        <v>3404</v>
      </c>
      <c r="B1907" t="s">
        <v>3405</v>
      </c>
      <c r="C1907" t="s">
        <v>13</v>
      </c>
      <c r="D1907" t="s">
        <v>14</v>
      </c>
      <c r="E1907">
        <v>1</v>
      </c>
      <c r="F1907" s="2">
        <v>493.05</v>
      </c>
      <c r="G1907" s="3">
        <v>1206.9000000000001</v>
      </c>
      <c r="H1907" s="3">
        <v>4.9305000000000003</v>
      </c>
      <c r="I1907" s="3">
        <v>23.173349999999999</v>
      </c>
      <c r="J1907" s="3">
        <v>521.15385000000003</v>
      </c>
      <c r="K1907" s="4">
        <v>0.35</v>
      </c>
      <c r="L1907" s="73">
        <v>946.0946815384616</v>
      </c>
    </row>
    <row r="1908" spans="1:12" x14ac:dyDescent="0.35">
      <c r="A1908" s="1" t="s">
        <v>3406</v>
      </c>
      <c r="B1908" t="s">
        <v>2988</v>
      </c>
      <c r="C1908" t="s">
        <v>13</v>
      </c>
      <c r="D1908" t="s">
        <v>14</v>
      </c>
      <c r="E1908">
        <v>1</v>
      </c>
      <c r="F1908" s="2">
        <v>9.4499999999999993</v>
      </c>
      <c r="G1908" s="3">
        <v>41.86</v>
      </c>
      <c r="H1908" s="3">
        <v>9.4500000000000001E-2</v>
      </c>
      <c r="I1908" s="3">
        <v>0.44414999999999999</v>
      </c>
      <c r="J1908" s="3">
        <v>9.9886499999999998</v>
      </c>
      <c r="K1908" s="4">
        <v>0.35</v>
      </c>
      <c r="L1908" s="73">
        <v>18.133241538461537</v>
      </c>
    </row>
    <row r="1909" spans="1:12" x14ac:dyDescent="0.35">
      <c r="A1909" s="1" t="s">
        <v>3407</v>
      </c>
      <c r="B1909" t="s">
        <v>3408</v>
      </c>
      <c r="C1909" t="s">
        <v>13</v>
      </c>
      <c r="D1909" t="s">
        <v>14</v>
      </c>
      <c r="E1909">
        <v>1</v>
      </c>
      <c r="F1909" s="2">
        <v>10.8</v>
      </c>
      <c r="G1909" s="3">
        <v>49</v>
      </c>
      <c r="H1909" s="3">
        <v>0.10800000000000001</v>
      </c>
      <c r="I1909" s="3">
        <v>0.50760000000000005</v>
      </c>
      <c r="J1909" s="3">
        <v>11.415600000000001</v>
      </c>
      <c r="K1909" s="4">
        <v>0.35000000000000003</v>
      </c>
      <c r="L1909" s="73">
        <v>20.723704615384619</v>
      </c>
    </row>
    <row r="1910" spans="1:12" x14ac:dyDescent="0.35">
      <c r="A1910" s="1" t="s">
        <v>3409</v>
      </c>
      <c r="B1910" t="s">
        <v>3410</v>
      </c>
      <c r="C1910" t="s">
        <v>21</v>
      </c>
      <c r="D1910" t="s">
        <v>22</v>
      </c>
      <c r="E1910">
        <v>1</v>
      </c>
      <c r="F1910" s="2">
        <v>1.37</v>
      </c>
      <c r="G1910" s="3">
        <v>4.1440000000000001</v>
      </c>
      <c r="H1910" s="3">
        <v>1.3700000000000002E-2</v>
      </c>
      <c r="I1910" s="3">
        <v>6.4390000000000003E-2</v>
      </c>
      <c r="J1910" s="3">
        <v>1.4480900000000001</v>
      </c>
      <c r="K1910" s="4">
        <v>0.35</v>
      </c>
      <c r="L1910" s="73">
        <v>2.6288403076923079</v>
      </c>
    </row>
    <row r="1911" spans="1:12" x14ac:dyDescent="0.35">
      <c r="A1911" s="1" t="s">
        <v>3411</v>
      </c>
      <c r="B1911" t="s">
        <v>3412</v>
      </c>
      <c r="C1911" t="s">
        <v>13</v>
      </c>
      <c r="D1911" t="s">
        <v>14</v>
      </c>
      <c r="E1911">
        <v>1</v>
      </c>
      <c r="F1911" s="2">
        <v>562.5</v>
      </c>
      <c r="G1911" s="3">
        <v>1160</v>
      </c>
      <c r="H1911" s="3">
        <v>5.625</v>
      </c>
      <c r="I1911" s="3">
        <v>26.4375</v>
      </c>
      <c r="J1911" s="3">
        <v>594.5625</v>
      </c>
      <c r="K1911" s="4">
        <v>0.35</v>
      </c>
      <c r="L1911" s="73">
        <v>1079.3596153846154</v>
      </c>
    </row>
    <row r="1912" spans="1:12" x14ac:dyDescent="0.35">
      <c r="A1912" s="1" t="s">
        <v>3413</v>
      </c>
      <c r="B1912" t="s">
        <v>3414</v>
      </c>
      <c r="C1912" t="s">
        <v>13</v>
      </c>
      <c r="D1912" t="s">
        <v>14</v>
      </c>
      <c r="E1912">
        <v>1</v>
      </c>
      <c r="F1912" s="2">
        <v>1422.5</v>
      </c>
      <c r="G1912" s="3">
        <v>2933</v>
      </c>
      <c r="H1912" s="3">
        <v>14.225</v>
      </c>
      <c r="I1912" s="3">
        <v>66.857500000000002</v>
      </c>
      <c r="J1912" s="3">
        <v>1503.5825</v>
      </c>
      <c r="K1912" s="4">
        <v>0.34999999999999992</v>
      </c>
      <c r="L1912" s="73">
        <v>2729.5805384615383</v>
      </c>
    </row>
    <row r="1913" spans="1:12" x14ac:dyDescent="0.35">
      <c r="A1913" s="1" t="s">
        <v>3415</v>
      </c>
      <c r="B1913" t="s">
        <v>3416</v>
      </c>
      <c r="C1913" t="s">
        <v>13</v>
      </c>
      <c r="D1913" t="s">
        <v>14</v>
      </c>
      <c r="E1913">
        <v>1</v>
      </c>
      <c r="F1913" s="2">
        <v>2701.25</v>
      </c>
      <c r="G1913" s="3">
        <v>5570</v>
      </c>
      <c r="H1913" s="3">
        <v>27.012499999999999</v>
      </c>
      <c r="I1913" s="3">
        <v>126.95874999999999</v>
      </c>
      <c r="J1913" s="3">
        <v>2855.2212499999996</v>
      </c>
      <c r="K1913" s="4">
        <v>0.35000000000000003</v>
      </c>
      <c r="L1913" s="73">
        <v>5183.32473076923</v>
      </c>
    </row>
    <row r="1914" spans="1:12" x14ac:dyDescent="0.35">
      <c r="A1914" s="1" t="s">
        <v>3417</v>
      </c>
      <c r="B1914" t="s">
        <v>3418</v>
      </c>
      <c r="C1914" t="s">
        <v>17</v>
      </c>
      <c r="D1914" t="s">
        <v>18</v>
      </c>
      <c r="E1914">
        <v>1</v>
      </c>
      <c r="F1914" s="2">
        <v>10</v>
      </c>
      <c r="G1914" s="3">
        <v>25</v>
      </c>
      <c r="H1914" s="3">
        <v>0.1</v>
      </c>
      <c r="I1914" s="3">
        <v>0.47</v>
      </c>
      <c r="J1914" s="3">
        <v>10.57</v>
      </c>
      <c r="K1914" s="4">
        <v>0.34999999999999992</v>
      </c>
      <c r="L1914" s="73">
        <v>19.188615384615382</v>
      </c>
    </row>
    <row r="1915" spans="1:12" x14ac:dyDescent="0.35">
      <c r="A1915" s="1" t="s">
        <v>3419</v>
      </c>
      <c r="B1915" t="s">
        <v>3420</v>
      </c>
      <c r="C1915" t="s">
        <v>17</v>
      </c>
      <c r="D1915" t="s">
        <v>18</v>
      </c>
      <c r="E1915">
        <v>1</v>
      </c>
      <c r="F1915" s="2">
        <v>15.6</v>
      </c>
      <c r="G1915" s="3">
        <v>38.18</v>
      </c>
      <c r="H1915" s="3">
        <v>0.156</v>
      </c>
      <c r="I1915" s="3">
        <v>0.73319999999999996</v>
      </c>
      <c r="J1915" s="3">
        <v>16.4892</v>
      </c>
      <c r="K1915" s="4">
        <v>0.35</v>
      </c>
      <c r="L1915" s="73">
        <v>29.934239999999999</v>
      </c>
    </row>
    <row r="1916" spans="1:12" x14ac:dyDescent="0.35">
      <c r="A1916" s="1" t="s">
        <v>3421</v>
      </c>
      <c r="B1916" t="s">
        <v>3422</v>
      </c>
      <c r="C1916" t="s">
        <v>1467</v>
      </c>
      <c r="D1916" t="s">
        <v>1468</v>
      </c>
      <c r="E1916">
        <v>1</v>
      </c>
      <c r="F1916" s="2">
        <v>0.26</v>
      </c>
      <c r="G1916" s="3">
        <v>1</v>
      </c>
      <c r="H1916" s="3">
        <v>2.6000000000000003E-3</v>
      </c>
      <c r="I1916" s="3">
        <v>1.222E-2</v>
      </c>
      <c r="J1916" s="3">
        <v>0.27482000000000001</v>
      </c>
      <c r="K1916" s="4">
        <v>0.35</v>
      </c>
      <c r="L1916" s="73">
        <v>0.49890400000000001</v>
      </c>
    </row>
    <row r="1917" spans="1:12" x14ac:dyDescent="0.35">
      <c r="A1917" s="1" t="s">
        <v>3423</v>
      </c>
      <c r="B1917" t="s">
        <v>3424</v>
      </c>
      <c r="C1917" t="s">
        <v>34</v>
      </c>
      <c r="D1917" t="s">
        <v>35</v>
      </c>
      <c r="E1917">
        <v>1</v>
      </c>
      <c r="F1917" s="2">
        <v>35.31</v>
      </c>
      <c r="G1917" s="3">
        <v>73</v>
      </c>
      <c r="H1917" s="3">
        <v>0.35310000000000002</v>
      </c>
      <c r="I1917" s="3">
        <v>1.6595700000000002</v>
      </c>
      <c r="J1917" s="3">
        <v>37.322670000000002</v>
      </c>
      <c r="K1917" s="4">
        <v>0.35</v>
      </c>
      <c r="L1917" s="73">
        <v>67.755000923076921</v>
      </c>
    </row>
    <row r="1918" spans="1:12" x14ac:dyDescent="0.35">
      <c r="A1918" s="1" t="s">
        <v>3425</v>
      </c>
      <c r="B1918" t="s">
        <v>2282</v>
      </c>
      <c r="C1918" t="s">
        <v>363</v>
      </c>
      <c r="D1918" t="s">
        <v>364</v>
      </c>
      <c r="E1918">
        <v>1</v>
      </c>
      <c r="F1918" s="2">
        <v>149.5</v>
      </c>
      <c r="G1918" s="3">
        <v>365.94880000000001</v>
      </c>
      <c r="H1918" s="3">
        <v>1.4950000000000001</v>
      </c>
      <c r="I1918" s="3">
        <v>7.0265000000000004</v>
      </c>
      <c r="J1918" s="3">
        <v>158.0215</v>
      </c>
      <c r="K1918" s="4">
        <v>0.34999999999999992</v>
      </c>
      <c r="L1918" s="73">
        <v>286.8698</v>
      </c>
    </row>
    <row r="1919" spans="1:12" x14ac:dyDescent="0.35">
      <c r="A1919" s="1" t="s">
        <v>3426</v>
      </c>
      <c r="B1919" t="s">
        <v>3427</v>
      </c>
      <c r="C1919" t="s">
        <v>363</v>
      </c>
      <c r="D1919" t="s">
        <v>364</v>
      </c>
      <c r="E1919">
        <v>1</v>
      </c>
      <c r="F1919" s="2">
        <v>383.5</v>
      </c>
      <c r="G1919" s="3">
        <v>938.73919999999998</v>
      </c>
      <c r="H1919" s="3">
        <v>3.835</v>
      </c>
      <c r="I1919" s="3">
        <v>18.0245</v>
      </c>
      <c r="J1919" s="3">
        <v>405.35949999999997</v>
      </c>
      <c r="K1919" s="4">
        <v>0.34999999999999992</v>
      </c>
      <c r="L1919" s="73">
        <v>735.88339999999982</v>
      </c>
    </row>
    <row r="1920" spans="1:12" x14ac:dyDescent="0.35">
      <c r="A1920" s="1" t="s">
        <v>3428</v>
      </c>
      <c r="B1920" t="s">
        <v>2282</v>
      </c>
      <c r="C1920" t="s">
        <v>363</v>
      </c>
      <c r="D1920" t="s">
        <v>364</v>
      </c>
      <c r="E1920">
        <v>1</v>
      </c>
      <c r="F1920" s="2">
        <v>97.5</v>
      </c>
      <c r="G1920" s="3">
        <v>218.4</v>
      </c>
      <c r="H1920" s="3">
        <v>0.97499999999999998</v>
      </c>
      <c r="I1920" s="3">
        <v>4.5824999999999996</v>
      </c>
      <c r="J1920" s="3">
        <v>103.05749999999999</v>
      </c>
      <c r="K1920" s="4">
        <v>0.35</v>
      </c>
      <c r="L1920" s="73">
        <v>187.08899999999997</v>
      </c>
    </row>
    <row r="1921" spans="1:12" x14ac:dyDescent="0.35">
      <c r="A1921" s="1" t="s">
        <v>3429</v>
      </c>
      <c r="B1921" t="s">
        <v>3430</v>
      </c>
      <c r="C1921" t="s">
        <v>34</v>
      </c>
      <c r="D1921" t="s">
        <v>35</v>
      </c>
      <c r="E1921">
        <v>1</v>
      </c>
      <c r="F1921" s="2">
        <v>6.05</v>
      </c>
      <c r="G1921" s="3">
        <v>13</v>
      </c>
      <c r="H1921" s="3">
        <v>6.0499999999999998E-2</v>
      </c>
      <c r="I1921" s="3">
        <v>0.28434999999999999</v>
      </c>
      <c r="J1921" s="3">
        <v>6.3948499999999999</v>
      </c>
      <c r="K1921" s="4">
        <v>0.35</v>
      </c>
      <c r="L1921" s="73">
        <v>11.609112307692307</v>
      </c>
    </row>
    <row r="1922" spans="1:12" x14ac:dyDescent="0.35">
      <c r="A1922" s="1" t="s">
        <v>3431</v>
      </c>
      <c r="B1922" t="s">
        <v>3432</v>
      </c>
      <c r="C1922" t="s">
        <v>34</v>
      </c>
      <c r="D1922" t="s">
        <v>35</v>
      </c>
      <c r="E1922">
        <v>1</v>
      </c>
      <c r="F1922" s="2">
        <v>298.35000000000002</v>
      </c>
      <c r="G1922" s="3">
        <v>730.30719999999997</v>
      </c>
      <c r="H1922" s="3">
        <v>2.9835000000000003</v>
      </c>
      <c r="I1922" s="3">
        <v>14.022450000000001</v>
      </c>
      <c r="J1922" s="3">
        <v>315.35595000000001</v>
      </c>
      <c r="K1922" s="4">
        <v>0.35</v>
      </c>
      <c r="L1922" s="73">
        <v>572.49234000000001</v>
      </c>
    </row>
    <row r="1923" spans="1:12" x14ac:dyDescent="0.35">
      <c r="A1923" s="1" t="s">
        <v>3433</v>
      </c>
      <c r="B1923" t="s">
        <v>3434</v>
      </c>
      <c r="C1923" t="s">
        <v>21</v>
      </c>
      <c r="D1923" t="s">
        <v>22</v>
      </c>
      <c r="E1923">
        <v>1</v>
      </c>
      <c r="F1923" s="2">
        <v>142.47999999999999</v>
      </c>
      <c r="G1923" s="3">
        <v>404.46</v>
      </c>
      <c r="H1923" s="3">
        <v>1.4247999999999998</v>
      </c>
      <c r="I1923" s="3">
        <v>6.6965599999999998</v>
      </c>
      <c r="J1923" s="3">
        <v>150.60136</v>
      </c>
      <c r="K1923" s="4">
        <v>0.35000000000000003</v>
      </c>
      <c r="L1923" s="73">
        <v>273.39939199999998</v>
      </c>
    </row>
    <row r="1924" spans="1:12" x14ac:dyDescent="0.35">
      <c r="A1924" s="1" t="s">
        <v>3435</v>
      </c>
      <c r="B1924" t="s">
        <v>3436</v>
      </c>
      <c r="C1924" t="s">
        <v>21</v>
      </c>
      <c r="D1924" t="s">
        <v>22</v>
      </c>
      <c r="E1924">
        <v>1</v>
      </c>
      <c r="F1924" s="2">
        <v>213.79</v>
      </c>
      <c r="G1924" s="3">
        <v>472.5</v>
      </c>
      <c r="H1924" s="3">
        <v>2.1379000000000001</v>
      </c>
      <c r="I1924" s="3">
        <v>10.04813</v>
      </c>
      <c r="J1924" s="3">
        <v>225.97602999999998</v>
      </c>
      <c r="K1924" s="4">
        <v>0.35000000000000003</v>
      </c>
      <c r="L1924" s="73">
        <v>410.23340830769229</v>
      </c>
    </row>
    <row r="1925" spans="1:12" x14ac:dyDescent="0.35">
      <c r="A1925" s="1" t="s">
        <v>3437</v>
      </c>
      <c r="B1925" t="s">
        <v>3438</v>
      </c>
      <c r="C1925" t="s">
        <v>13</v>
      </c>
      <c r="D1925" t="s">
        <v>14</v>
      </c>
      <c r="E1925">
        <v>1</v>
      </c>
      <c r="F1925" s="2">
        <v>5263.75</v>
      </c>
      <c r="G1925" s="3">
        <v>12884.793</v>
      </c>
      <c r="H1925" s="3">
        <v>52.637500000000003</v>
      </c>
      <c r="I1925" s="3">
        <v>247.39625000000001</v>
      </c>
      <c r="J1925" s="3">
        <v>5563.7837499999996</v>
      </c>
      <c r="K1925" s="4">
        <v>0.35</v>
      </c>
      <c r="L1925" s="73">
        <v>10100.407423076922</v>
      </c>
    </row>
    <row r="1926" spans="1:12" x14ac:dyDescent="0.35">
      <c r="A1926" s="1" t="s">
        <v>3439</v>
      </c>
      <c r="B1926" t="s">
        <v>3440</v>
      </c>
      <c r="C1926" t="s">
        <v>13</v>
      </c>
      <c r="D1926" t="s">
        <v>14</v>
      </c>
      <c r="E1926">
        <v>1</v>
      </c>
      <c r="F1926" s="2">
        <v>1565</v>
      </c>
      <c r="G1926" s="3">
        <v>3830.8591999999999</v>
      </c>
      <c r="H1926" s="3">
        <v>15.65</v>
      </c>
      <c r="I1926" s="3">
        <v>73.555000000000007</v>
      </c>
      <c r="J1926" s="3">
        <v>1654.2050000000002</v>
      </c>
      <c r="K1926" s="4">
        <v>0.35</v>
      </c>
      <c r="L1926" s="73">
        <v>3003.0183076923076</v>
      </c>
    </row>
    <row r="1927" spans="1:12" x14ac:dyDescent="0.35">
      <c r="A1927" s="1" t="s">
        <v>3441</v>
      </c>
      <c r="B1927" t="s">
        <v>3442</v>
      </c>
      <c r="C1927" t="s">
        <v>13</v>
      </c>
      <c r="D1927" t="s">
        <v>14</v>
      </c>
      <c r="E1927">
        <v>1</v>
      </c>
      <c r="F1927" s="2">
        <v>32</v>
      </c>
      <c r="G1927" s="3">
        <v>78.332800000000006</v>
      </c>
      <c r="H1927" s="3">
        <v>0.32</v>
      </c>
      <c r="I1927" s="3">
        <v>1.504</v>
      </c>
      <c r="J1927" s="3">
        <v>33.823999999999998</v>
      </c>
      <c r="K1927" s="4">
        <v>0.35</v>
      </c>
      <c r="L1927" s="73">
        <v>61.403569230769229</v>
      </c>
    </row>
    <row r="1928" spans="1:12" x14ac:dyDescent="0.35">
      <c r="A1928" s="1" t="s">
        <v>3443</v>
      </c>
      <c r="B1928" t="s">
        <v>3444</v>
      </c>
      <c r="C1928" t="s">
        <v>13</v>
      </c>
      <c r="D1928" t="s">
        <v>14</v>
      </c>
      <c r="E1928">
        <v>1</v>
      </c>
      <c r="F1928" s="2">
        <v>202.5</v>
      </c>
      <c r="G1928" s="3">
        <v>495.68959999999998</v>
      </c>
      <c r="H1928" s="3">
        <v>2.0249999999999999</v>
      </c>
      <c r="I1928" s="3">
        <v>9.5175000000000001</v>
      </c>
      <c r="J1928" s="3">
        <v>214.04250000000002</v>
      </c>
      <c r="K1928" s="4">
        <v>0.35</v>
      </c>
      <c r="L1928" s="73">
        <v>388.56946153846155</v>
      </c>
    </row>
    <row r="1929" spans="1:12" x14ac:dyDescent="0.35">
      <c r="A1929" s="1" t="s">
        <v>3445</v>
      </c>
      <c r="B1929" t="s">
        <v>3446</v>
      </c>
      <c r="C1929" t="s">
        <v>13</v>
      </c>
      <c r="D1929" t="s">
        <v>14</v>
      </c>
      <c r="E1929">
        <v>1</v>
      </c>
      <c r="F1929" s="2">
        <v>372</v>
      </c>
      <c r="G1929" s="3">
        <v>910.59360000000004</v>
      </c>
      <c r="H1929" s="3">
        <v>3.72</v>
      </c>
      <c r="I1929" s="3">
        <v>17.484000000000002</v>
      </c>
      <c r="J1929" s="3">
        <v>393.20400000000001</v>
      </c>
      <c r="K1929" s="4">
        <v>0.35000000000000003</v>
      </c>
      <c r="L1929" s="73">
        <v>713.81649230769233</v>
      </c>
    </row>
    <row r="1930" spans="1:12" x14ac:dyDescent="0.35">
      <c r="A1930" s="1" t="s">
        <v>3447</v>
      </c>
      <c r="B1930" t="s">
        <v>3448</v>
      </c>
      <c r="C1930" t="s">
        <v>17</v>
      </c>
      <c r="D1930" t="s">
        <v>18</v>
      </c>
      <c r="E1930">
        <v>2</v>
      </c>
      <c r="F1930" s="2">
        <v>48.71</v>
      </c>
      <c r="G1930" s="3">
        <v>109.76</v>
      </c>
      <c r="H1930" s="3">
        <v>0.48710000000000003</v>
      </c>
      <c r="I1930" s="3">
        <v>0</v>
      </c>
      <c r="J1930" s="3">
        <v>49.197099999999999</v>
      </c>
      <c r="K1930" s="4">
        <v>0.35</v>
      </c>
      <c r="L1930" s="73">
        <v>89.311658461538457</v>
      </c>
    </row>
    <row r="1931" spans="1:12" x14ac:dyDescent="0.35">
      <c r="A1931" s="1" t="s">
        <v>3449</v>
      </c>
      <c r="B1931" t="s">
        <v>3450</v>
      </c>
      <c r="C1931" t="s">
        <v>1467</v>
      </c>
      <c r="D1931" t="s">
        <v>1468</v>
      </c>
      <c r="E1931">
        <v>1</v>
      </c>
      <c r="F1931" s="2">
        <v>231.17</v>
      </c>
      <c r="G1931" s="3">
        <v>477</v>
      </c>
      <c r="H1931" s="3">
        <v>2.3117000000000001</v>
      </c>
      <c r="I1931" s="3">
        <v>10.864989999999999</v>
      </c>
      <c r="J1931" s="3">
        <v>244.34669</v>
      </c>
      <c r="K1931" s="4">
        <v>0.34999999999999992</v>
      </c>
      <c r="L1931" s="73">
        <v>443.58322184615378</v>
      </c>
    </row>
    <row r="1932" spans="1:12" x14ac:dyDescent="0.35">
      <c r="A1932" s="1" t="s">
        <v>3451</v>
      </c>
      <c r="B1932" t="s">
        <v>3452</v>
      </c>
      <c r="C1932" t="s">
        <v>13</v>
      </c>
      <c r="D1932" t="s">
        <v>14</v>
      </c>
      <c r="E1932">
        <v>1</v>
      </c>
      <c r="F1932" s="2">
        <v>5104.3999999999996</v>
      </c>
      <c r="G1932" s="3">
        <v>10776.102000000001</v>
      </c>
      <c r="H1932" s="3">
        <v>51.043999999999997</v>
      </c>
      <c r="I1932" s="3">
        <v>239.90679999999998</v>
      </c>
      <c r="J1932" s="3">
        <v>5395.3507999999993</v>
      </c>
      <c r="K1932" s="4">
        <v>0.35000000000000003</v>
      </c>
      <c r="L1932" s="73">
        <v>9794.6368369230768</v>
      </c>
    </row>
    <row r="1933" spans="1:12" x14ac:dyDescent="0.35">
      <c r="A1933" s="1" t="s">
        <v>3453</v>
      </c>
      <c r="B1933" t="s">
        <v>3454</v>
      </c>
      <c r="C1933" t="s">
        <v>13</v>
      </c>
      <c r="D1933" t="s">
        <v>14</v>
      </c>
      <c r="E1933">
        <v>1</v>
      </c>
      <c r="F1933" s="2">
        <v>83.3</v>
      </c>
      <c r="G1933" s="3">
        <v>172</v>
      </c>
      <c r="H1933" s="3">
        <v>0.83299999999999996</v>
      </c>
      <c r="I1933" s="3">
        <v>3.9150999999999998</v>
      </c>
      <c r="J1933" s="3">
        <v>88.048099999999991</v>
      </c>
      <c r="K1933" s="4">
        <v>0.35</v>
      </c>
      <c r="L1933" s="73">
        <v>159.84116615384613</v>
      </c>
    </row>
    <row r="1934" spans="1:12" x14ac:dyDescent="0.35">
      <c r="A1934" s="1" t="s">
        <v>3455</v>
      </c>
      <c r="B1934" t="s">
        <v>3456</v>
      </c>
      <c r="C1934" t="s">
        <v>17</v>
      </c>
      <c r="D1934" t="s">
        <v>18</v>
      </c>
      <c r="E1934">
        <v>1</v>
      </c>
      <c r="F1934" s="2">
        <v>28.5</v>
      </c>
      <c r="G1934" s="3">
        <v>69.764799999999994</v>
      </c>
      <c r="H1934" s="3">
        <v>0.28500000000000003</v>
      </c>
      <c r="I1934" s="3">
        <v>1.3394999999999999</v>
      </c>
      <c r="J1934" s="3">
        <v>30.124500000000001</v>
      </c>
      <c r="K1934" s="4">
        <v>0.35</v>
      </c>
      <c r="L1934" s="73">
        <v>54.687553846153847</v>
      </c>
    </row>
    <row r="1935" spans="1:12" x14ac:dyDescent="0.35">
      <c r="A1935" s="1" t="s">
        <v>3457</v>
      </c>
      <c r="B1935" t="s">
        <v>3458</v>
      </c>
      <c r="C1935" t="s">
        <v>17</v>
      </c>
      <c r="D1935" t="s">
        <v>18</v>
      </c>
      <c r="E1935">
        <v>1</v>
      </c>
      <c r="F1935" s="2">
        <v>25</v>
      </c>
      <c r="G1935" s="3">
        <v>61.196800000000003</v>
      </c>
      <c r="H1935" s="3">
        <v>0.25</v>
      </c>
      <c r="I1935" s="3">
        <v>1.175</v>
      </c>
      <c r="J1935" s="3">
        <v>26.425000000000001</v>
      </c>
      <c r="K1935" s="4">
        <v>0.35</v>
      </c>
      <c r="L1935" s="73">
        <v>47.971538461538458</v>
      </c>
    </row>
    <row r="1936" spans="1:12" x14ac:dyDescent="0.35">
      <c r="A1936" s="1" t="s">
        <v>3459</v>
      </c>
      <c r="B1936" t="s">
        <v>3460</v>
      </c>
      <c r="C1936" t="s">
        <v>17</v>
      </c>
      <c r="D1936" t="s">
        <v>18</v>
      </c>
      <c r="E1936">
        <v>1</v>
      </c>
      <c r="F1936" s="2">
        <v>19.78</v>
      </c>
      <c r="G1936" s="3">
        <v>48.4176</v>
      </c>
      <c r="H1936" s="3">
        <v>0.1978</v>
      </c>
      <c r="I1936" s="3">
        <v>0.92966000000000004</v>
      </c>
      <c r="J1936" s="3">
        <v>20.90746</v>
      </c>
      <c r="K1936" s="4">
        <v>0.34999999999999992</v>
      </c>
      <c r="L1936" s="73">
        <v>37.955081230769224</v>
      </c>
    </row>
    <row r="1937" spans="1:12" x14ac:dyDescent="0.35">
      <c r="A1937" s="1" t="s">
        <v>3461</v>
      </c>
      <c r="B1937" t="s">
        <v>3462</v>
      </c>
      <c r="C1937" t="s">
        <v>363</v>
      </c>
      <c r="D1937" t="s">
        <v>364</v>
      </c>
      <c r="E1937">
        <v>1</v>
      </c>
      <c r="F1937" s="2">
        <v>353.1</v>
      </c>
      <c r="G1937" s="3">
        <v>729</v>
      </c>
      <c r="H1937" s="3">
        <v>3.5310000000000001</v>
      </c>
      <c r="I1937" s="3">
        <v>16.595700000000001</v>
      </c>
      <c r="J1937" s="3">
        <v>373.22670000000005</v>
      </c>
      <c r="K1937" s="4">
        <v>0.35</v>
      </c>
      <c r="L1937" s="73">
        <v>677.55000923076932</v>
      </c>
    </row>
    <row r="1938" spans="1:12" x14ac:dyDescent="0.35">
      <c r="A1938" s="1" t="s">
        <v>3463</v>
      </c>
      <c r="B1938" t="s">
        <v>3464</v>
      </c>
      <c r="C1938" t="s">
        <v>13</v>
      </c>
      <c r="D1938" t="s">
        <v>14</v>
      </c>
      <c r="E1938">
        <v>1</v>
      </c>
      <c r="F1938" s="2">
        <v>422.45</v>
      </c>
      <c r="G1938" s="3">
        <v>899</v>
      </c>
      <c r="H1938" s="3">
        <v>4.2244999999999999</v>
      </c>
      <c r="I1938" s="3">
        <v>19.855149999999998</v>
      </c>
      <c r="J1938" s="3">
        <v>446.52964999999995</v>
      </c>
      <c r="K1938" s="4">
        <v>0.35</v>
      </c>
      <c r="L1938" s="73">
        <v>810.62305692307677</v>
      </c>
    </row>
    <row r="1939" spans="1:12" x14ac:dyDescent="0.35">
      <c r="A1939" s="1" t="s">
        <v>3465</v>
      </c>
      <c r="B1939" t="s">
        <v>3466</v>
      </c>
      <c r="C1939" t="s">
        <v>17</v>
      </c>
      <c r="D1939" t="s">
        <v>18</v>
      </c>
      <c r="E1939">
        <v>1</v>
      </c>
      <c r="F1939" s="2">
        <v>12</v>
      </c>
      <c r="G1939" s="3">
        <v>29.377600000000001</v>
      </c>
      <c r="H1939" s="3">
        <v>0.12</v>
      </c>
      <c r="I1939" s="3">
        <v>0.56400000000000006</v>
      </c>
      <c r="J1939" s="3">
        <v>12.683999999999999</v>
      </c>
      <c r="K1939" s="4">
        <v>0.35</v>
      </c>
      <c r="L1939" s="73">
        <v>23.026338461538462</v>
      </c>
    </row>
    <row r="1940" spans="1:12" x14ac:dyDescent="0.35">
      <c r="A1940" s="1" t="s">
        <v>3467</v>
      </c>
      <c r="B1940" t="s">
        <v>3468</v>
      </c>
      <c r="C1940" t="s">
        <v>17</v>
      </c>
      <c r="D1940" t="s">
        <v>18</v>
      </c>
      <c r="E1940">
        <v>1</v>
      </c>
      <c r="F1940" s="2">
        <v>12</v>
      </c>
      <c r="G1940" s="3">
        <v>29.377600000000001</v>
      </c>
      <c r="H1940" s="3">
        <v>0.12</v>
      </c>
      <c r="I1940" s="3">
        <v>0.56400000000000006</v>
      </c>
      <c r="J1940" s="3">
        <v>12.683999999999999</v>
      </c>
      <c r="K1940" s="4">
        <v>0.35</v>
      </c>
      <c r="L1940" s="73">
        <v>23.026338461538462</v>
      </c>
    </row>
    <row r="1941" spans="1:12" x14ac:dyDescent="0.35">
      <c r="A1941" s="1" t="s">
        <v>3469</v>
      </c>
      <c r="B1941" t="s">
        <v>3470</v>
      </c>
      <c r="C1941" t="s">
        <v>17</v>
      </c>
      <c r="D1941" t="s">
        <v>18</v>
      </c>
      <c r="E1941">
        <v>1</v>
      </c>
      <c r="F1941" s="2">
        <v>19.96</v>
      </c>
      <c r="G1941" s="3">
        <v>48.854399999999998</v>
      </c>
      <c r="H1941" s="3">
        <v>0.1996</v>
      </c>
      <c r="I1941" s="3">
        <v>0.93812000000000006</v>
      </c>
      <c r="J1941" s="3">
        <v>21.097720000000002</v>
      </c>
      <c r="K1941" s="4">
        <v>0.35000000000000003</v>
      </c>
      <c r="L1941" s="73">
        <v>38.300476307692314</v>
      </c>
    </row>
    <row r="1942" spans="1:12" x14ac:dyDescent="0.35">
      <c r="A1942" s="1" t="s">
        <v>3471</v>
      </c>
      <c r="B1942" t="s">
        <v>3472</v>
      </c>
      <c r="C1942" t="s">
        <v>17</v>
      </c>
      <c r="D1942" t="s">
        <v>18</v>
      </c>
      <c r="E1942">
        <v>1</v>
      </c>
      <c r="F1942" s="2">
        <v>3750</v>
      </c>
      <c r="G1942" s="3">
        <v>9179.3855999999996</v>
      </c>
      <c r="H1942" s="3">
        <v>37.5</v>
      </c>
      <c r="I1942" s="3">
        <v>176.25</v>
      </c>
      <c r="J1942" s="3">
        <v>3963.75</v>
      </c>
      <c r="K1942" s="4">
        <v>0.35</v>
      </c>
      <c r="L1942" s="73">
        <v>7195.7307692307695</v>
      </c>
    </row>
    <row r="1943" spans="1:12" x14ac:dyDescent="0.35">
      <c r="A1943" s="1" t="s">
        <v>3473</v>
      </c>
      <c r="B1943" t="s">
        <v>3474</v>
      </c>
      <c r="C1943" t="s">
        <v>17</v>
      </c>
      <c r="D1943" t="s">
        <v>18</v>
      </c>
      <c r="E1943">
        <v>1</v>
      </c>
      <c r="F1943" s="2">
        <v>280</v>
      </c>
      <c r="G1943" s="3">
        <v>1108.05</v>
      </c>
      <c r="H1943" s="3">
        <v>2.8000000000000003</v>
      </c>
      <c r="I1943" s="3">
        <v>13.16</v>
      </c>
      <c r="J1943" s="3">
        <v>295.96000000000004</v>
      </c>
      <c r="K1943" s="4">
        <v>0.34999999999999992</v>
      </c>
      <c r="L1943" s="73">
        <v>537.28123076923077</v>
      </c>
    </row>
    <row r="1944" spans="1:12" x14ac:dyDescent="0.35">
      <c r="A1944" s="1" t="s">
        <v>3475</v>
      </c>
      <c r="B1944" t="s">
        <v>3476</v>
      </c>
      <c r="C1944" t="s">
        <v>34</v>
      </c>
      <c r="D1944" t="s">
        <v>35</v>
      </c>
      <c r="E1944">
        <v>1</v>
      </c>
      <c r="F1944" s="2">
        <v>107.1</v>
      </c>
      <c r="G1944" s="3">
        <v>262.15839999999997</v>
      </c>
      <c r="H1944" s="3">
        <v>1.071</v>
      </c>
      <c r="I1944" s="3">
        <v>5.0336999999999996</v>
      </c>
      <c r="J1944" s="3">
        <v>113.20469999999999</v>
      </c>
      <c r="K1944" s="4">
        <v>0.35</v>
      </c>
      <c r="L1944" s="73">
        <v>205.51007076923074</v>
      </c>
    </row>
    <row r="1945" spans="1:12" x14ac:dyDescent="0.35">
      <c r="A1945" s="1" t="s">
        <v>3477</v>
      </c>
      <c r="B1945" t="s">
        <v>3478</v>
      </c>
      <c r="C1945" t="s">
        <v>34</v>
      </c>
      <c r="D1945" t="s">
        <v>35</v>
      </c>
      <c r="E1945">
        <v>1</v>
      </c>
      <c r="F1945" s="2">
        <v>333.2</v>
      </c>
      <c r="G1945" s="3">
        <v>851.2</v>
      </c>
      <c r="H1945" s="3">
        <v>3.3319999999999999</v>
      </c>
      <c r="I1945" s="3">
        <v>15.660399999999999</v>
      </c>
      <c r="J1945" s="3">
        <v>352.19239999999996</v>
      </c>
      <c r="K1945" s="4">
        <v>0.35</v>
      </c>
      <c r="L1945" s="73">
        <v>639.36466461538453</v>
      </c>
    </row>
    <row r="1946" spans="1:12" x14ac:dyDescent="0.35">
      <c r="A1946" s="1" t="s">
        <v>3479</v>
      </c>
      <c r="B1946" t="s">
        <v>3480</v>
      </c>
      <c r="C1946" t="s">
        <v>363</v>
      </c>
      <c r="D1946" t="s">
        <v>364</v>
      </c>
      <c r="E1946">
        <v>1</v>
      </c>
      <c r="F1946" s="2">
        <v>11.2</v>
      </c>
      <c r="G1946" s="3">
        <v>26.88</v>
      </c>
      <c r="H1946" s="3">
        <v>0.11199999999999999</v>
      </c>
      <c r="I1946" s="3">
        <v>0.52639999999999998</v>
      </c>
      <c r="J1946" s="3">
        <v>11.8384</v>
      </c>
      <c r="K1946" s="4">
        <v>0.35</v>
      </c>
      <c r="L1946" s="73">
        <v>21.491249230769228</v>
      </c>
    </row>
    <row r="1947" spans="1:12" x14ac:dyDescent="0.35">
      <c r="A1947" s="1" t="s">
        <v>3481</v>
      </c>
      <c r="B1947" t="s">
        <v>3482</v>
      </c>
      <c r="C1947" t="s">
        <v>21</v>
      </c>
      <c r="D1947" t="s">
        <v>22</v>
      </c>
      <c r="E1947">
        <v>1</v>
      </c>
      <c r="F1947" s="2">
        <v>51.96</v>
      </c>
      <c r="G1947" s="3">
        <v>152.29759999999999</v>
      </c>
      <c r="H1947" s="3">
        <v>0.51960000000000006</v>
      </c>
      <c r="I1947" s="3">
        <v>2.4421200000000001</v>
      </c>
      <c r="J1947" s="3">
        <v>54.921720000000001</v>
      </c>
      <c r="K1947" s="4">
        <v>0.35000000000000003</v>
      </c>
      <c r="L1947" s="73">
        <v>99.704045538461543</v>
      </c>
    </row>
    <row r="1948" spans="1:12" x14ac:dyDescent="0.35">
      <c r="A1948" s="1" t="s">
        <v>3483</v>
      </c>
      <c r="B1948" t="s">
        <v>2154</v>
      </c>
      <c r="C1948" t="s">
        <v>13</v>
      </c>
      <c r="D1948" t="s">
        <v>14</v>
      </c>
      <c r="E1948">
        <v>1</v>
      </c>
      <c r="F1948" s="2">
        <v>686</v>
      </c>
      <c r="G1948" s="3">
        <v>1679.2159999999999</v>
      </c>
      <c r="H1948" s="3">
        <v>6.86</v>
      </c>
      <c r="I1948" s="3">
        <v>32.241999999999997</v>
      </c>
      <c r="J1948" s="3">
        <v>725.10199999999998</v>
      </c>
      <c r="K1948" s="4">
        <v>0.35000000000000003</v>
      </c>
      <c r="L1948" s="73">
        <v>1316.3390153846153</v>
      </c>
    </row>
    <row r="1949" spans="1:12" x14ac:dyDescent="0.35">
      <c r="A1949" s="1" t="s">
        <v>3484</v>
      </c>
      <c r="B1949" t="s">
        <v>3485</v>
      </c>
      <c r="C1949" t="s">
        <v>13</v>
      </c>
      <c r="D1949" t="s">
        <v>14</v>
      </c>
      <c r="E1949">
        <v>1</v>
      </c>
      <c r="F1949" s="2">
        <v>777.7</v>
      </c>
      <c r="G1949" s="3">
        <v>1903.6864</v>
      </c>
      <c r="H1949" s="3">
        <v>7.777000000000001</v>
      </c>
      <c r="I1949" s="3">
        <v>36.551900000000003</v>
      </c>
      <c r="J1949" s="3">
        <v>822.02890000000014</v>
      </c>
      <c r="K1949" s="4">
        <v>0.35</v>
      </c>
      <c r="L1949" s="73">
        <v>1492.2986184615386</v>
      </c>
    </row>
    <row r="1950" spans="1:12" x14ac:dyDescent="0.35">
      <c r="A1950" s="1" t="s">
        <v>3486</v>
      </c>
      <c r="B1950" t="s">
        <v>3485</v>
      </c>
      <c r="C1950" t="s">
        <v>13</v>
      </c>
      <c r="D1950" t="s">
        <v>14</v>
      </c>
      <c r="E1950">
        <v>1</v>
      </c>
      <c r="F1950" s="2">
        <v>889.7</v>
      </c>
      <c r="G1950" s="3">
        <v>2177.84</v>
      </c>
      <c r="H1950" s="3">
        <v>8.8970000000000002</v>
      </c>
      <c r="I1950" s="3">
        <v>41.815899999999999</v>
      </c>
      <c r="J1950" s="3">
        <v>940.41290000000004</v>
      </c>
      <c r="K1950" s="4">
        <v>0.35</v>
      </c>
      <c r="L1950" s="73">
        <v>1707.2111107692308</v>
      </c>
    </row>
    <row r="1951" spans="1:12" x14ac:dyDescent="0.35">
      <c r="A1951" s="1" t="s">
        <v>3487</v>
      </c>
      <c r="B1951" t="s">
        <v>3488</v>
      </c>
      <c r="C1951" t="s">
        <v>13</v>
      </c>
      <c r="D1951" t="s">
        <v>14</v>
      </c>
      <c r="E1951">
        <v>1</v>
      </c>
      <c r="F1951" s="2">
        <v>1771</v>
      </c>
      <c r="G1951" s="3">
        <v>4335.1167999999998</v>
      </c>
      <c r="H1951" s="3">
        <v>17.71</v>
      </c>
      <c r="I1951" s="3">
        <v>83.236999999999995</v>
      </c>
      <c r="J1951" s="3">
        <v>1871.9470000000001</v>
      </c>
      <c r="K1951" s="4">
        <v>0.35</v>
      </c>
      <c r="L1951" s="73">
        <v>3398.3037846153848</v>
      </c>
    </row>
    <row r="1952" spans="1:12" x14ac:dyDescent="0.35">
      <c r="A1952" s="1" t="s">
        <v>3489</v>
      </c>
      <c r="B1952" t="s">
        <v>3490</v>
      </c>
      <c r="C1952" t="s">
        <v>13</v>
      </c>
      <c r="D1952" t="s">
        <v>14</v>
      </c>
      <c r="E1952">
        <v>1</v>
      </c>
      <c r="F1952" s="2">
        <v>1740.9</v>
      </c>
      <c r="G1952" s="3">
        <v>4261.4319999999998</v>
      </c>
      <c r="H1952" s="3">
        <v>17.409000000000002</v>
      </c>
      <c r="I1952" s="3">
        <v>81.822299999999998</v>
      </c>
      <c r="J1952" s="3">
        <v>1840.1313000000002</v>
      </c>
      <c r="K1952" s="4">
        <v>0.35000000000000003</v>
      </c>
      <c r="L1952" s="73">
        <v>3340.5460523076927</v>
      </c>
    </row>
    <row r="1953" spans="1:12" x14ac:dyDescent="0.35">
      <c r="A1953" s="1" t="s">
        <v>3491</v>
      </c>
      <c r="B1953" t="s">
        <v>2156</v>
      </c>
      <c r="C1953" t="s">
        <v>13</v>
      </c>
      <c r="D1953" t="s">
        <v>14</v>
      </c>
      <c r="E1953">
        <v>1</v>
      </c>
      <c r="F1953" s="2">
        <v>875</v>
      </c>
      <c r="G1953" s="3">
        <v>2141.8544000000002</v>
      </c>
      <c r="H1953" s="3">
        <v>8.75</v>
      </c>
      <c r="I1953" s="3">
        <v>41.125</v>
      </c>
      <c r="J1953" s="3">
        <v>924.875</v>
      </c>
      <c r="K1953" s="4">
        <v>0.34999999999999992</v>
      </c>
      <c r="L1953" s="73">
        <v>1679.0038461538461</v>
      </c>
    </row>
    <row r="1954" spans="1:12" x14ac:dyDescent="0.35">
      <c r="A1954" s="1" t="s">
        <v>3492</v>
      </c>
      <c r="B1954" t="s">
        <v>3493</v>
      </c>
      <c r="C1954" t="s">
        <v>13</v>
      </c>
      <c r="D1954" t="s">
        <v>14</v>
      </c>
      <c r="E1954">
        <v>1</v>
      </c>
      <c r="F1954" s="2">
        <v>846.3</v>
      </c>
      <c r="G1954" s="3">
        <v>2071.6080000000002</v>
      </c>
      <c r="H1954" s="3">
        <v>8.4629999999999992</v>
      </c>
      <c r="I1954" s="3">
        <v>39.7761</v>
      </c>
      <c r="J1954" s="3">
        <v>894.53909999999996</v>
      </c>
      <c r="K1954" s="4">
        <v>0.35</v>
      </c>
      <c r="L1954" s="73">
        <v>1623.9325199999998</v>
      </c>
    </row>
    <row r="1955" spans="1:12" x14ac:dyDescent="0.35">
      <c r="A1955" s="1" t="s">
        <v>3494</v>
      </c>
      <c r="B1955" t="s">
        <v>3495</v>
      </c>
      <c r="C1955" t="s">
        <v>21</v>
      </c>
      <c r="D1955" t="s">
        <v>22</v>
      </c>
      <c r="E1955">
        <v>1</v>
      </c>
      <c r="F1955" s="2">
        <v>50.27</v>
      </c>
      <c r="G1955" s="3">
        <v>131.3648</v>
      </c>
      <c r="H1955" s="3">
        <v>0.50270000000000004</v>
      </c>
      <c r="I1955" s="3">
        <v>2.3626900000000002</v>
      </c>
      <c r="J1955" s="3">
        <v>53.135390000000001</v>
      </c>
      <c r="K1955" s="4">
        <v>0.35000000000000003</v>
      </c>
      <c r="L1955" s="73">
        <v>96.461169538461547</v>
      </c>
    </row>
    <row r="1956" spans="1:12" x14ac:dyDescent="0.35">
      <c r="A1956" s="1" t="s">
        <v>3496</v>
      </c>
      <c r="B1956" t="s">
        <v>3497</v>
      </c>
      <c r="C1956" t="s">
        <v>21</v>
      </c>
      <c r="D1956" t="s">
        <v>22</v>
      </c>
      <c r="E1956">
        <v>1</v>
      </c>
      <c r="F1956" s="2">
        <v>126.79</v>
      </c>
      <c r="G1956" s="3">
        <v>362.25</v>
      </c>
      <c r="H1956" s="3">
        <v>1.2679</v>
      </c>
      <c r="I1956" s="3">
        <v>5.95913</v>
      </c>
      <c r="J1956" s="3">
        <v>134.01703000000001</v>
      </c>
      <c r="K1956" s="4">
        <v>0.35</v>
      </c>
      <c r="L1956" s="73">
        <v>243.29245446153845</v>
      </c>
    </row>
    <row r="1957" spans="1:12" x14ac:dyDescent="0.35">
      <c r="A1957" s="1" t="s">
        <v>3498</v>
      </c>
      <c r="B1957" t="s">
        <v>3499</v>
      </c>
      <c r="C1957" t="s">
        <v>17</v>
      </c>
      <c r="D1957" t="s">
        <v>18</v>
      </c>
      <c r="E1957">
        <v>1</v>
      </c>
      <c r="F1957" s="2">
        <v>39.200000000000003</v>
      </c>
      <c r="G1957" s="3">
        <v>95.950400000000002</v>
      </c>
      <c r="H1957" s="3">
        <v>0.39200000000000002</v>
      </c>
      <c r="I1957" s="3">
        <v>1.8424</v>
      </c>
      <c r="J1957" s="3">
        <v>41.434400000000004</v>
      </c>
      <c r="K1957" s="4">
        <v>0.35</v>
      </c>
      <c r="L1957" s="73">
        <v>75.219372307692311</v>
      </c>
    </row>
    <row r="1958" spans="1:12" x14ac:dyDescent="0.35">
      <c r="A1958" s="1" t="s">
        <v>3500</v>
      </c>
      <c r="B1958" t="s">
        <v>3501</v>
      </c>
      <c r="C1958" t="s">
        <v>17</v>
      </c>
      <c r="D1958" t="s">
        <v>18</v>
      </c>
      <c r="E1958">
        <v>1</v>
      </c>
      <c r="F1958" s="2">
        <v>71.25</v>
      </c>
      <c r="G1958" s="3">
        <v>174.40639999999999</v>
      </c>
      <c r="H1958" s="3">
        <v>0.71250000000000002</v>
      </c>
      <c r="I1958" s="3">
        <v>3.3487499999999999</v>
      </c>
      <c r="J1958" s="3">
        <v>75.311250000000001</v>
      </c>
      <c r="K1958" s="4">
        <v>0.35</v>
      </c>
      <c r="L1958" s="73">
        <v>136.71888461538461</v>
      </c>
    </row>
    <row r="1959" spans="1:12" x14ac:dyDescent="0.35">
      <c r="A1959" s="1" t="s">
        <v>3502</v>
      </c>
      <c r="B1959" t="s">
        <v>3503</v>
      </c>
      <c r="C1959" t="s">
        <v>26</v>
      </c>
      <c r="D1959" t="s">
        <v>27</v>
      </c>
      <c r="E1959">
        <v>1</v>
      </c>
      <c r="F1959" s="2">
        <v>3590</v>
      </c>
      <c r="G1959" s="3">
        <v>14206.83</v>
      </c>
      <c r="H1959" s="3">
        <v>35.9</v>
      </c>
      <c r="I1959" s="3">
        <v>168.73</v>
      </c>
      <c r="J1959" s="3">
        <v>3794.63</v>
      </c>
      <c r="K1959" s="4">
        <v>0.35</v>
      </c>
      <c r="L1959" s="73">
        <v>6888.7129230769224</v>
      </c>
    </row>
    <row r="1960" spans="1:12" x14ac:dyDescent="0.35">
      <c r="A1960" s="1" t="s">
        <v>3504</v>
      </c>
      <c r="B1960" t="s">
        <v>2110</v>
      </c>
      <c r="C1960" t="s">
        <v>13</v>
      </c>
      <c r="D1960" t="s">
        <v>14</v>
      </c>
      <c r="E1960">
        <v>1</v>
      </c>
      <c r="F1960" s="2">
        <v>974.38</v>
      </c>
      <c r="G1960" s="3">
        <v>2010</v>
      </c>
      <c r="H1960" s="3">
        <v>9.7438000000000002</v>
      </c>
      <c r="I1960" s="3">
        <v>45.795859999999998</v>
      </c>
      <c r="J1960" s="3">
        <v>1029.91966</v>
      </c>
      <c r="K1960" s="4">
        <v>0.35</v>
      </c>
      <c r="L1960" s="73">
        <v>1869.7003058461539</v>
      </c>
    </row>
    <row r="1961" spans="1:12" x14ac:dyDescent="0.35">
      <c r="A1961" s="1" t="s">
        <v>3505</v>
      </c>
      <c r="B1961" t="s">
        <v>3506</v>
      </c>
      <c r="C1961" t="s">
        <v>17</v>
      </c>
      <c r="D1961" t="s">
        <v>18</v>
      </c>
      <c r="E1961">
        <v>1</v>
      </c>
      <c r="F1961" s="2">
        <v>30</v>
      </c>
      <c r="G1961" s="3">
        <v>73.438400000000001</v>
      </c>
      <c r="H1961" s="3">
        <v>0.3</v>
      </c>
      <c r="I1961" s="3">
        <v>1.41</v>
      </c>
      <c r="J1961" s="3">
        <v>31.71</v>
      </c>
      <c r="K1961" s="4">
        <v>0.35</v>
      </c>
      <c r="L1961" s="73">
        <v>57.565846153846152</v>
      </c>
    </row>
    <row r="1962" spans="1:12" x14ac:dyDescent="0.35">
      <c r="A1962" s="1" t="s">
        <v>3507</v>
      </c>
      <c r="B1962" t="s">
        <v>3508</v>
      </c>
      <c r="C1962" t="s">
        <v>17</v>
      </c>
      <c r="D1962" t="s">
        <v>18</v>
      </c>
      <c r="E1962">
        <v>1</v>
      </c>
      <c r="F1962" s="2">
        <v>62.3</v>
      </c>
      <c r="G1962" s="3">
        <v>152.4992</v>
      </c>
      <c r="H1962" s="3">
        <v>0.623</v>
      </c>
      <c r="I1962" s="3">
        <v>2.9280999999999997</v>
      </c>
      <c r="J1962" s="3">
        <v>65.851099999999988</v>
      </c>
      <c r="K1962" s="4">
        <v>0.34999999999999992</v>
      </c>
      <c r="L1962" s="73">
        <v>119.54507384615381</v>
      </c>
    </row>
    <row r="1963" spans="1:12" x14ac:dyDescent="0.35">
      <c r="A1963" s="1" t="s">
        <v>3509</v>
      </c>
      <c r="B1963" t="s">
        <v>3510</v>
      </c>
      <c r="C1963" t="s">
        <v>17</v>
      </c>
      <c r="D1963" t="s">
        <v>18</v>
      </c>
      <c r="E1963">
        <v>1</v>
      </c>
      <c r="F1963" s="2">
        <v>1354.32</v>
      </c>
      <c r="G1963" s="3">
        <v>3315.1552000000001</v>
      </c>
      <c r="H1963" s="3">
        <v>13.543199999999999</v>
      </c>
      <c r="I1963" s="3">
        <v>63.653039999999997</v>
      </c>
      <c r="J1963" s="3">
        <v>1431.5162399999999</v>
      </c>
      <c r="K1963" s="4">
        <v>0.34999999999999992</v>
      </c>
      <c r="L1963" s="73">
        <v>2598.7525587692303</v>
      </c>
    </row>
    <row r="1964" spans="1:12" x14ac:dyDescent="0.35">
      <c r="A1964" s="1" t="s">
        <v>3511</v>
      </c>
      <c r="B1964" t="s">
        <v>3512</v>
      </c>
      <c r="C1964" t="s">
        <v>13</v>
      </c>
      <c r="D1964" t="s">
        <v>14</v>
      </c>
      <c r="E1964">
        <v>1</v>
      </c>
      <c r="F1964" s="2">
        <v>110.7</v>
      </c>
      <c r="G1964" s="3">
        <v>229</v>
      </c>
      <c r="H1964" s="3">
        <v>1.107</v>
      </c>
      <c r="I1964" s="3">
        <v>5.2029000000000005</v>
      </c>
      <c r="J1964" s="3">
        <v>117.0099</v>
      </c>
      <c r="K1964" s="4">
        <v>0.34999999999999992</v>
      </c>
      <c r="L1964" s="73">
        <v>212.41797230769228</v>
      </c>
    </row>
    <row r="1965" spans="1:12" x14ac:dyDescent="0.35">
      <c r="A1965" s="1" t="s">
        <v>3513</v>
      </c>
      <c r="B1965" t="s">
        <v>3514</v>
      </c>
      <c r="C1965" t="s">
        <v>13</v>
      </c>
      <c r="D1965" t="s">
        <v>14</v>
      </c>
      <c r="E1965">
        <v>1</v>
      </c>
      <c r="F1965" s="2">
        <v>2.74</v>
      </c>
      <c r="G1965" s="3">
        <v>6.7088000000000001</v>
      </c>
      <c r="H1965" s="3">
        <v>2.7400000000000004E-2</v>
      </c>
      <c r="I1965" s="3">
        <v>0.12878000000000001</v>
      </c>
      <c r="J1965" s="3">
        <v>2.8961800000000002</v>
      </c>
      <c r="K1965" s="4">
        <v>0.35</v>
      </c>
      <c r="L1965" s="73">
        <v>5.2576806153846158</v>
      </c>
    </row>
    <row r="1966" spans="1:12" x14ac:dyDescent="0.35">
      <c r="A1966" s="1" t="s">
        <v>3515</v>
      </c>
      <c r="B1966" t="s">
        <v>3514</v>
      </c>
      <c r="C1966" t="s">
        <v>13</v>
      </c>
      <c r="D1966" t="s">
        <v>14</v>
      </c>
      <c r="E1966">
        <v>1</v>
      </c>
      <c r="F1966" s="2">
        <v>2.74</v>
      </c>
      <c r="G1966" s="3">
        <v>6.7088000000000001</v>
      </c>
      <c r="H1966" s="3">
        <v>2.7400000000000004E-2</v>
      </c>
      <c r="I1966" s="3">
        <v>0.12878000000000001</v>
      </c>
      <c r="J1966" s="3">
        <v>2.8961800000000002</v>
      </c>
      <c r="K1966" s="4">
        <v>0.35</v>
      </c>
      <c r="L1966" s="73">
        <v>5.2576806153846158</v>
      </c>
    </row>
    <row r="1967" spans="1:12" x14ac:dyDescent="0.35">
      <c r="A1967" s="1" t="s">
        <v>3516</v>
      </c>
      <c r="B1967" t="s">
        <v>3517</v>
      </c>
      <c r="C1967" t="s">
        <v>13</v>
      </c>
      <c r="D1967" t="s">
        <v>14</v>
      </c>
      <c r="E1967">
        <v>1</v>
      </c>
      <c r="F1967" s="2">
        <v>67.2</v>
      </c>
      <c r="G1967" s="3">
        <v>164.49440000000001</v>
      </c>
      <c r="H1967" s="3">
        <v>0.67200000000000004</v>
      </c>
      <c r="I1967" s="3">
        <v>3.1584000000000003</v>
      </c>
      <c r="J1967" s="3">
        <v>71.0304</v>
      </c>
      <c r="K1967" s="4">
        <v>0.35</v>
      </c>
      <c r="L1967" s="73">
        <v>128.94749538461537</v>
      </c>
    </row>
    <row r="1968" spans="1:12" x14ac:dyDescent="0.35">
      <c r="A1968" s="1" t="s">
        <v>3518</v>
      </c>
      <c r="B1968" t="s">
        <v>3519</v>
      </c>
      <c r="C1968" t="s">
        <v>13</v>
      </c>
      <c r="D1968" t="s">
        <v>14</v>
      </c>
      <c r="E1968">
        <v>1</v>
      </c>
      <c r="F1968" s="2">
        <v>151.9</v>
      </c>
      <c r="G1968" s="3">
        <v>371.8288</v>
      </c>
      <c r="H1968" s="3">
        <v>1.5190000000000001</v>
      </c>
      <c r="I1968" s="3">
        <v>7.1393000000000004</v>
      </c>
      <c r="J1968" s="3">
        <v>160.5583</v>
      </c>
      <c r="K1968" s="4">
        <v>0.35000000000000003</v>
      </c>
      <c r="L1968" s="73">
        <v>291.47506769230768</v>
      </c>
    </row>
    <row r="1969" spans="1:12" x14ac:dyDescent="0.35">
      <c r="A1969" s="1" t="s">
        <v>3520</v>
      </c>
      <c r="B1969" t="s">
        <v>3521</v>
      </c>
      <c r="C1969" t="s">
        <v>13</v>
      </c>
      <c r="D1969" t="s">
        <v>14</v>
      </c>
      <c r="E1969">
        <v>1</v>
      </c>
      <c r="F1969" s="2">
        <v>308.7</v>
      </c>
      <c r="G1969" s="3">
        <v>637</v>
      </c>
      <c r="H1969" s="3">
        <v>3.0869999999999997</v>
      </c>
      <c r="I1969" s="3">
        <v>14.508899999999999</v>
      </c>
      <c r="J1969" s="3">
        <v>326.29589999999996</v>
      </c>
      <c r="K1969" s="4">
        <v>0.35</v>
      </c>
      <c r="L1969" s="73">
        <v>592.3525569230768</v>
      </c>
    </row>
    <row r="1970" spans="1:12" x14ac:dyDescent="0.35">
      <c r="A1970" s="1" t="s">
        <v>3522</v>
      </c>
      <c r="B1970" t="s">
        <v>3521</v>
      </c>
      <c r="C1970" t="s">
        <v>13</v>
      </c>
      <c r="D1970" t="s">
        <v>14</v>
      </c>
      <c r="E1970">
        <v>1</v>
      </c>
      <c r="F1970" s="2">
        <v>235.2</v>
      </c>
      <c r="G1970" s="3">
        <v>575.73599999999999</v>
      </c>
      <c r="H1970" s="3">
        <v>2.3519999999999999</v>
      </c>
      <c r="I1970" s="3">
        <v>11.054399999999999</v>
      </c>
      <c r="J1970" s="3">
        <v>248.60639999999998</v>
      </c>
      <c r="K1970" s="4">
        <v>0.35</v>
      </c>
      <c r="L1970" s="73">
        <v>451.31623384615381</v>
      </c>
    </row>
    <row r="1971" spans="1:12" x14ac:dyDescent="0.35">
      <c r="A1971" s="1" t="s">
        <v>3523</v>
      </c>
      <c r="B1971" t="s">
        <v>2116</v>
      </c>
      <c r="C1971" t="s">
        <v>13</v>
      </c>
      <c r="D1971" t="s">
        <v>14</v>
      </c>
      <c r="E1971">
        <v>1</v>
      </c>
      <c r="F1971" s="2">
        <v>651.88</v>
      </c>
      <c r="G1971" s="3">
        <v>1345</v>
      </c>
      <c r="H1971" s="3">
        <v>6.5187999999999997</v>
      </c>
      <c r="I1971" s="3">
        <v>30.638359999999999</v>
      </c>
      <c r="J1971" s="3">
        <v>689.03716000000009</v>
      </c>
      <c r="K1971" s="4">
        <v>0.35000000000000003</v>
      </c>
      <c r="L1971" s="73">
        <v>1250.8674596923079</v>
      </c>
    </row>
    <row r="1972" spans="1:12" x14ac:dyDescent="0.35">
      <c r="A1972" s="1" t="s">
        <v>3524</v>
      </c>
      <c r="B1972" t="s">
        <v>3525</v>
      </c>
      <c r="C1972" t="s">
        <v>34</v>
      </c>
      <c r="D1972" t="s">
        <v>35</v>
      </c>
      <c r="E1972">
        <v>1</v>
      </c>
      <c r="F1972" s="2">
        <v>10.02</v>
      </c>
      <c r="G1972" s="3">
        <v>24.527999999999999</v>
      </c>
      <c r="H1972" s="3">
        <v>0.1002</v>
      </c>
      <c r="I1972" s="3">
        <v>0.47093999999999997</v>
      </c>
      <c r="J1972" s="3">
        <v>10.591139999999999</v>
      </c>
      <c r="K1972" s="4">
        <v>0.35000000000000003</v>
      </c>
      <c r="L1972" s="73">
        <v>19.226992615384614</v>
      </c>
    </row>
    <row r="1973" spans="1:12" x14ac:dyDescent="0.35">
      <c r="A1973" s="1" t="s">
        <v>3526</v>
      </c>
      <c r="B1973" t="s">
        <v>3527</v>
      </c>
      <c r="C1973" t="s">
        <v>34</v>
      </c>
      <c r="D1973" t="s">
        <v>35</v>
      </c>
      <c r="E1973">
        <v>1</v>
      </c>
      <c r="F1973" s="2">
        <v>26.11</v>
      </c>
      <c r="G1973" s="3">
        <v>54</v>
      </c>
      <c r="H1973" s="3">
        <v>0.2611</v>
      </c>
      <c r="I1973" s="3">
        <v>1.2271699999999999</v>
      </c>
      <c r="J1973" s="3">
        <v>27.598269999999999</v>
      </c>
      <c r="K1973" s="4">
        <v>0.35</v>
      </c>
      <c r="L1973" s="73">
        <v>50.101474769230769</v>
      </c>
    </row>
    <row r="1974" spans="1:12" x14ac:dyDescent="0.35">
      <c r="A1974" s="1" t="s">
        <v>3528</v>
      </c>
      <c r="B1974" t="s">
        <v>3529</v>
      </c>
      <c r="C1974" t="s">
        <v>34</v>
      </c>
      <c r="D1974" t="s">
        <v>35</v>
      </c>
      <c r="E1974">
        <v>1</v>
      </c>
      <c r="F1974" s="2">
        <v>20.38</v>
      </c>
      <c r="G1974" s="3">
        <v>43</v>
      </c>
      <c r="H1974" s="3">
        <v>0.20379999999999998</v>
      </c>
      <c r="I1974" s="3">
        <v>0.95785999999999993</v>
      </c>
      <c r="J1974" s="3">
        <v>21.54166</v>
      </c>
      <c r="K1974" s="4">
        <v>0.35000000000000003</v>
      </c>
      <c r="L1974" s="73">
        <v>39.106398153846158</v>
      </c>
    </row>
    <row r="1975" spans="1:12" x14ac:dyDescent="0.35">
      <c r="A1975" s="1" t="s">
        <v>3530</v>
      </c>
      <c r="B1975" t="s">
        <v>3531</v>
      </c>
      <c r="C1975" t="s">
        <v>1467</v>
      </c>
      <c r="D1975" t="s">
        <v>1468</v>
      </c>
      <c r="E1975">
        <v>1</v>
      </c>
      <c r="F1975" s="2">
        <v>149.36000000000001</v>
      </c>
      <c r="G1975" s="3">
        <v>527.74</v>
      </c>
      <c r="H1975" s="3">
        <v>1.4936000000000003</v>
      </c>
      <c r="I1975" s="3">
        <v>7.0199200000000008</v>
      </c>
      <c r="J1975" s="3">
        <v>157.87352000000001</v>
      </c>
      <c r="K1975" s="4">
        <v>0.35</v>
      </c>
      <c r="L1975" s="73">
        <v>286.60115938461536</v>
      </c>
    </row>
    <row r="1976" spans="1:12" x14ac:dyDescent="0.35">
      <c r="A1976" s="1" t="s">
        <v>3532</v>
      </c>
      <c r="B1976" t="s">
        <v>3533</v>
      </c>
      <c r="C1976" t="s">
        <v>13</v>
      </c>
      <c r="D1976" t="s">
        <v>14</v>
      </c>
      <c r="E1976">
        <v>1</v>
      </c>
      <c r="F1976" s="2">
        <v>847.5</v>
      </c>
      <c r="G1976" s="3">
        <v>1748</v>
      </c>
      <c r="H1976" s="3">
        <v>8.4749999999999996</v>
      </c>
      <c r="I1976" s="3">
        <v>39.832500000000003</v>
      </c>
      <c r="J1976" s="3">
        <v>895.8075</v>
      </c>
      <c r="K1976" s="4">
        <v>0.34999999999999992</v>
      </c>
      <c r="L1976" s="73">
        <v>1626.2351538461537</v>
      </c>
    </row>
    <row r="1977" spans="1:12" x14ac:dyDescent="0.35">
      <c r="A1977" s="1" t="s">
        <v>3534</v>
      </c>
      <c r="B1977" t="s">
        <v>3535</v>
      </c>
      <c r="C1977" t="s">
        <v>1467</v>
      </c>
      <c r="D1977" t="s">
        <v>1468</v>
      </c>
      <c r="E1977">
        <v>1</v>
      </c>
      <c r="F1977" s="2">
        <v>20.29</v>
      </c>
      <c r="G1977" s="3">
        <v>80.2928</v>
      </c>
      <c r="H1977" s="3">
        <v>0.2029</v>
      </c>
      <c r="I1977" s="3">
        <v>0.95362999999999998</v>
      </c>
      <c r="J1977" s="3">
        <v>21.446529999999999</v>
      </c>
      <c r="K1977" s="4">
        <v>0.35</v>
      </c>
      <c r="L1977" s="73">
        <v>38.933700615384609</v>
      </c>
    </row>
    <row r="1978" spans="1:12" x14ac:dyDescent="0.35">
      <c r="A1978" s="1" t="s">
        <v>3536</v>
      </c>
      <c r="B1978" t="s">
        <v>3537</v>
      </c>
      <c r="C1978" t="s">
        <v>1596</v>
      </c>
      <c r="D1978" t="s">
        <v>1597</v>
      </c>
      <c r="E1978">
        <v>1</v>
      </c>
      <c r="F1978" s="2">
        <v>350</v>
      </c>
      <c r="G1978" s="3">
        <v>1385.07</v>
      </c>
      <c r="H1978" s="3">
        <v>3.5</v>
      </c>
      <c r="I1978" s="3">
        <v>16.45</v>
      </c>
      <c r="J1978" s="3">
        <v>369.95</v>
      </c>
      <c r="K1978" s="4">
        <v>0.26000000000000006</v>
      </c>
      <c r="L1978" s="73">
        <v>589.92027027027029</v>
      </c>
    </row>
    <row r="1979" spans="1:12" x14ac:dyDescent="0.35">
      <c r="A1979" s="1" t="s">
        <v>3538</v>
      </c>
      <c r="B1979" t="s">
        <v>3539</v>
      </c>
      <c r="C1979" t="s">
        <v>17</v>
      </c>
      <c r="D1979" t="s">
        <v>18</v>
      </c>
      <c r="E1979">
        <v>1</v>
      </c>
      <c r="F1979" s="2">
        <v>37.5</v>
      </c>
      <c r="G1979" s="3">
        <v>91.795199999999994</v>
      </c>
      <c r="H1979" s="3">
        <v>0.375</v>
      </c>
      <c r="I1979" s="3">
        <v>1.7625</v>
      </c>
      <c r="J1979" s="3">
        <v>39.637500000000003</v>
      </c>
      <c r="K1979" s="4">
        <v>0.35</v>
      </c>
      <c r="L1979" s="73">
        <v>71.957307692307694</v>
      </c>
    </row>
    <row r="1980" spans="1:12" x14ac:dyDescent="0.35">
      <c r="A1980" s="1" t="s">
        <v>3540</v>
      </c>
      <c r="B1980" t="s">
        <v>3541</v>
      </c>
      <c r="C1980" t="s">
        <v>13</v>
      </c>
      <c r="D1980" t="s">
        <v>14</v>
      </c>
      <c r="E1980">
        <v>1</v>
      </c>
      <c r="F1980" s="2">
        <v>62.4</v>
      </c>
      <c r="G1980" s="3">
        <v>152.7456</v>
      </c>
      <c r="H1980" s="3">
        <v>0.624</v>
      </c>
      <c r="I1980" s="3">
        <v>2.9327999999999999</v>
      </c>
      <c r="J1980" s="3">
        <v>65.956800000000001</v>
      </c>
      <c r="K1980" s="4">
        <v>0.35</v>
      </c>
      <c r="L1980" s="73">
        <v>119.73696</v>
      </c>
    </row>
    <row r="1981" spans="1:12" x14ac:dyDescent="0.35">
      <c r="A1981" s="1" t="s">
        <v>3542</v>
      </c>
      <c r="B1981" t="s">
        <v>3543</v>
      </c>
      <c r="C1981" t="s">
        <v>34</v>
      </c>
      <c r="D1981" t="s">
        <v>35</v>
      </c>
      <c r="E1981">
        <v>1</v>
      </c>
      <c r="F1981" s="2">
        <v>82.99</v>
      </c>
      <c r="G1981" s="3">
        <v>141</v>
      </c>
      <c r="H1981" s="3">
        <v>0.82989999999999997</v>
      </c>
      <c r="I1981" s="3">
        <v>3.9005299999999998</v>
      </c>
      <c r="J1981" s="3">
        <v>87.720429999999993</v>
      </c>
      <c r="K1981" s="4">
        <v>0.35000000000000003</v>
      </c>
      <c r="L1981" s="73">
        <v>159.24631907692307</v>
      </c>
    </row>
    <row r="1982" spans="1:12" x14ac:dyDescent="0.35">
      <c r="A1982" s="1" t="s">
        <v>3544</v>
      </c>
      <c r="B1982" t="s">
        <v>3545</v>
      </c>
      <c r="C1982" t="s">
        <v>13</v>
      </c>
      <c r="D1982" t="s">
        <v>14</v>
      </c>
      <c r="E1982">
        <v>1</v>
      </c>
      <c r="F1982" s="2">
        <v>936.9</v>
      </c>
      <c r="G1982" s="3">
        <v>1932</v>
      </c>
      <c r="H1982" s="3">
        <v>9.3689999999999998</v>
      </c>
      <c r="I1982" s="3">
        <v>44.034300000000002</v>
      </c>
      <c r="J1982" s="3">
        <v>990.30330000000004</v>
      </c>
      <c r="K1982" s="4">
        <v>0.35</v>
      </c>
      <c r="L1982" s="73">
        <v>1797.7813753846153</v>
      </c>
    </row>
    <row r="1983" spans="1:12" x14ac:dyDescent="0.35">
      <c r="A1983" s="1" t="s">
        <v>3546</v>
      </c>
      <c r="B1983" t="s">
        <v>3547</v>
      </c>
      <c r="C1983" t="s">
        <v>13</v>
      </c>
      <c r="D1983" t="s">
        <v>14</v>
      </c>
      <c r="E1983">
        <v>1</v>
      </c>
      <c r="F1983" s="2">
        <v>317.8</v>
      </c>
      <c r="G1983" s="3">
        <v>777.91840000000002</v>
      </c>
      <c r="H1983" s="3">
        <v>3.1780000000000004</v>
      </c>
      <c r="I1983" s="3">
        <v>14.9366</v>
      </c>
      <c r="J1983" s="3">
        <v>335.91460000000001</v>
      </c>
      <c r="K1983" s="4">
        <v>0.35</v>
      </c>
      <c r="L1983" s="73">
        <v>609.81419692307691</v>
      </c>
    </row>
    <row r="1984" spans="1:12" x14ac:dyDescent="0.35">
      <c r="A1984" s="1" t="s">
        <v>3548</v>
      </c>
      <c r="B1984" t="s">
        <v>3549</v>
      </c>
      <c r="C1984" t="s">
        <v>13</v>
      </c>
      <c r="D1984" t="s">
        <v>14</v>
      </c>
      <c r="E1984">
        <v>1</v>
      </c>
      <c r="F1984" s="2">
        <v>923.3</v>
      </c>
      <c r="G1984" s="3">
        <v>2260.0816</v>
      </c>
      <c r="H1984" s="3">
        <v>9.2330000000000005</v>
      </c>
      <c r="I1984" s="3">
        <v>43.395099999999999</v>
      </c>
      <c r="J1984" s="3">
        <v>975.92809999999986</v>
      </c>
      <c r="K1984" s="4">
        <v>0.35</v>
      </c>
      <c r="L1984" s="73">
        <v>1771.6848584615382</v>
      </c>
    </row>
    <row r="1985" spans="1:12" x14ac:dyDescent="0.35">
      <c r="A1985" s="1" t="s">
        <v>3550</v>
      </c>
      <c r="B1985" t="s">
        <v>3551</v>
      </c>
      <c r="C1985" t="s">
        <v>13</v>
      </c>
      <c r="D1985" t="s">
        <v>14</v>
      </c>
      <c r="E1985">
        <v>1</v>
      </c>
      <c r="F1985" s="2">
        <v>4706.8</v>
      </c>
      <c r="G1985" s="3">
        <v>11521.473</v>
      </c>
      <c r="H1985" s="3">
        <v>47.068000000000005</v>
      </c>
      <c r="I1985" s="3">
        <v>221.21960000000001</v>
      </c>
      <c r="J1985" s="3">
        <v>4975.0876000000007</v>
      </c>
      <c r="K1985" s="4">
        <v>0.35</v>
      </c>
      <c r="L1985" s="73">
        <v>9031.6974892307699</v>
      </c>
    </row>
    <row r="1986" spans="1:12" x14ac:dyDescent="0.35">
      <c r="A1986" s="1" t="s">
        <v>3552</v>
      </c>
      <c r="B1986" t="s">
        <v>3553</v>
      </c>
      <c r="C1986" t="s">
        <v>13</v>
      </c>
      <c r="D1986" t="s">
        <v>14</v>
      </c>
      <c r="E1986">
        <v>1</v>
      </c>
      <c r="F1986" s="2">
        <v>317.8</v>
      </c>
      <c r="G1986" s="3">
        <v>777.91840000000002</v>
      </c>
      <c r="H1986" s="3">
        <v>3.1780000000000004</v>
      </c>
      <c r="I1986" s="3">
        <v>14.9366</v>
      </c>
      <c r="J1986" s="3">
        <v>335.91460000000001</v>
      </c>
      <c r="K1986" s="4">
        <v>0.35</v>
      </c>
      <c r="L1986" s="73">
        <v>609.81419692307691</v>
      </c>
    </row>
    <row r="1987" spans="1:12" x14ac:dyDescent="0.35">
      <c r="A1987" s="1" t="s">
        <v>3554</v>
      </c>
      <c r="B1987" t="s">
        <v>3555</v>
      </c>
      <c r="C1987" t="s">
        <v>13</v>
      </c>
      <c r="D1987" t="s">
        <v>14</v>
      </c>
      <c r="E1987">
        <v>1</v>
      </c>
      <c r="F1987" s="2">
        <v>287</v>
      </c>
      <c r="G1987" s="3">
        <v>702.53120000000001</v>
      </c>
      <c r="H1987" s="3">
        <v>2.87</v>
      </c>
      <c r="I1987" s="3">
        <v>13.489000000000001</v>
      </c>
      <c r="J1987" s="3">
        <v>303.35899999999998</v>
      </c>
      <c r="K1987" s="4">
        <v>0.35000000000000003</v>
      </c>
      <c r="L1987" s="73">
        <v>550.71326153846155</v>
      </c>
    </row>
    <row r="1988" spans="1:12" x14ac:dyDescent="0.35">
      <c r="A1988" s="1" t="s">
        <v>3556</v>
      </c>
      <c r="B1988" t="s">
        <v>3557</v>
      </c>
      <c r="C1988" t="s">
        <v>1467</v>
      </c>
      <c r="D1988" t="s">
        <v>1468</v>
      </c>
      <c r="E1988">
        <v>1</v>
      </c>
      <c r="F1988" s="2">
        <v>25.89</v>
      </c>
      <c r="G1988" s="3">
        <v>54</v>
      </c>
      <c r="H1988" s="3">
        <v>0.25890000000000002</v>
      </c>
      <c r="I1988" s="3">
        <v>1.2168300000000001</v>
      </c>
      <c r="J1988" s="3">
        <v>27.365730000000003</v>
      </c>
      <c r="K1988" s="4">
        <v>0.35</v>
      </c>
      <c r="L1988" s="73">
        <v>49.679325230769237</v>
      </c>
    </row>
    <row r="1989" spans="1:12" x14ac:dyDescent="0.35">
      <c r="A1989" s="1" t="s">
        <v>3558</v>
      </c>
      <c r="B1989" t="s">
        <v>3288</v>
      </c>
      <c r="C1989" t="s">
        <v>13</v>
      </c>
      <c r="D1989" t="s">
        <v>14</v>
      </c>
      <c r="E1989">
        <v>1</v>
      </c>
      <c r="F1989" s="2">
        <v>1472.1</v>
      </c>
      <c r="G1989" s="3">
        <v>3603.4544000000001</v>
      </c>
      <c r="H1989" s="3">
        <v>14.721</v>
      </c>
      <c r="I1989" s="3">
        <v>69.188699999999997</v>
      </c>
      <c r="J1989" s="3">
        <v>1556.0096999999998</v>
      </c>
      <c r="K1989" s="4">
        <v>0.35000000000000003</v>
      </c>
      <c r="L1989" s="73">
        <v>2824.7560707692305</v>
      </c>
    </row>
    <row r="1990" spans="1:12" x14ac:dyDescent="0.35">
      <c r="A1990" s="1" t="s">
        <v>3559</v>
      </c>
      <c r="B1990" t="s">
        <v>3560</v>
      </c>
      <c r="C1990" t="s">
        <v>1467</v>
      </c>
      <c r="D1990" t="s">
        <v>1468</v>
      </c>
      <c r="E1990">
        <v>1</v>
      </c>
      <c r="F1990" s="2">
        <v>7.68</v>
      </c>
      <c r="G1990" s="3">
        <v>16</v>
      </c>
      <c r="H1990" s="3">
        <v>7.6799999999999993E-2</v>
      </c>
      <c r="I1990" s="3">
        <v>0.36096</v>
      </c>
      <c r="J1990" s="3">
        <v>8.1177600000000005</v>
      </c>
      <c r="K1990" s="4">
        <v>0.35</v>
      </c>
      <c r="L1990" s="73">
        <v>14.736856615384616</v>
      </c>
    </row>
    <row r="1991" spans="1:12" x14ac:dyDescent="0.35">
      <c r="A1991" s="1" t="s">
        <v>3561</v>
      </c>
      <c r="B1991" t="s">
        <v>3562</v>
      </c>
      <c r="C1991" t="s">
        <v>13</v>
      </c>
      <c r="D1991" t="s">
        <v>14</v>
      </c>
      <c r="E1991">
        <v>1</v>
      </c>
      <c r="F1991" s="2">
        <v>1215.9000000000001</v>
      </c>
      <c r="G1991" s="3">
        <v>2885.5120000000002</v>
      </c>
      <c r="H1991" s="3">
        <v>12.159000000000001</v>
      </c>
      <c r="I1991" s="3">
        <v>57.147300000000001</v>
      </c>
      <c r="J1991" s="3">
        <v>1285.2063000000003</v>
      </c>
      <c r="K1991" s="4">
        <v>0.35</v>
      </c>
      <c r="L1991" s="73">
        <v>2333.143744615385</v>
      </c>
    </row>
    <row r="1992" spans="1:12" x14ac:dyDescent="0.35">
      <c r="A1992" s="1" t="s">
        <v>3563</v>
      </c>
      <c r="B1992" t="s">
        <v>3564</v>
      </c>
      <c r="C1992" t="s">
        <v>13</v>
      </c>
      <c r="D1992" t="s">
        <v>14</v>
      </c>
      <c r="E1992">
        <v>1</v>
      </c>
      <c r="F1992" s="2">
        <v>1269.0999999999999</v>
      </c>
      <c r="G1992" s="3">
        <v>3014.0207999999998</v>
      </c>
      <c r="H1992" s="3">
        <v>12.690999999999999</v>
      </c>
      <c r="I1992" s="3">
        <v>59.647699999999993</v>
      </c>
      <c r="J1992" s="3">
        <v>1341.4386999999999</v>
      </c>
      <c r="K1992" s="4">
        <v>0.35000000000000003</v>
      </c>
      <c r="L1992" s="73">
        <v>2435.2271784615386</v>
      </c>
    </row>
    <row r="1993" spans="1:12" x14ac:dyDescent="0.35">
      <c r="A1993" s="1" t="s">
        <v>3565</v>
      </c>
      <c r="B1993" t="s">
        <v>3566</v>
      </c>
      <c r="C1993" t="s">
        <v>13</v>
      </c>
      <c r="D1993" t="s">
        <v>14</v>
      </c>
      <c r="E1993">
        <v>1</v>
      </c>
      <c r="F1993" s="2">
        <v>112</v>
      </c>
      <c r="G1993" s="3">
        <v>274.15359999999998</v>
      </c>
      <c r="H1993" s="3">
        <v>1.1200000000000001</v>
      </c>
      <c r="I1993" s="3">
        <v>5.2640000000000002</v>
      </c>
      <c r="J1993" s="3">
        <v>118.384</v>
      </c>
      <c r="K1993" s="4">
        <v>0.35</v>
      </c>
      <c r="L1993" s="73">
        <v>214.9124923076923</v>
      </c>
    </row>
    <row r="1994" spans="1:12" x14ac:dyDescent="0.35">
      <c r="A1994" s="1" t="s">
        <v>3567</v>
      </c>
      <c r="B1994" t="s">
        <v>3568</v>
      </c>
      <c r="C1994" t="s">
        <v>13</v>
      </c>
      <c r="D1994" t="s">
        <v>14</v>
      </c>
      <c r="E1994">
        <v>1</v>
      </c>
      <c r="F1994" s="2">
        <v>112</v>
      </c>
      <c r="G1994" s="3">
        <v>274.15359999999998</v>
      </c>
      <c r="H1994" s="3">
        <v>1.1200000000000001</v>
      </c>
      <c r="I1994" s="3">
        <v>5.2640000000000002</v>
      </c>
      <c r="J1994" s="3">
        <v>118.384</v>
      </c>
      <c r="K1994" s="4">
        <v>0.35</v>
      </c>
      <c r="L1994" s="73">
        <v>214.9124923076923</v>
      </c>
    </row>
    <row r="1995" spans="1:12" x14ac:dyDescent="0.35">
      <c r="A1995" s="1" t="s">
        <v>3569</v>
      </c>
      <c r="B1995" t="s">
        <v>3570</v>
      </c>
      <c r="C1995" t="s">
        <v>13</v>
      </c>
      <c r="D1995" t="s">
        <v>14</v>
      </c>
      <c r="E1995">
        <v>1</v>
      </c>
      <c r="F1995" s="2">
        <v>2941.88</v>
      </c>
      <c r="G1995" s="3">
        <v>7201.2416000000003</v>
      </c>
      <c r="H1995" s="3">
        <v>29.418800000000001</v>
      </c>
      <c r="I1995" s="3">
        <v>138.26836</v>
      </c>
      <c r="J1995" s="3">
        <v>3109.5671600000001</v>
      </c>
      <c r="K1995" s="4">
        <v>0.35</v>
      </c>
      <c r="L1995" s="73">
        <v>5645.0603827692303</v>
      </c>
    </row>
    <row r="1996" spans="1:12" x14ac:dyDescent="0.35">
      <c r="A1996" s="1" t="s">
        <v>3571</v>
      </c>
      <c r="B1996" t="s">
        <v>3572</v>
      </c>
      <c r="C1996" t="s">
        <v>13</v>
      </c>
      <c r="D1996" t="s">
        <v>14</v>
      </c>
      <c r="E1996">
        <v>1</v>
      </c>
      <c r="F1996" s="2">
        <v>1898.75</v>
      </c>
      <c r="G1996" s="3">
        <v>3915</v>
      </c>
      <c r="H1996" s="3">
        <v>18.987500000000001</v>
      </c>
      <c r="I1996" s="3">
        <v>89.241249999999994</v>
      </c>
      <c r="J1996" s="3">
        <v>2006.97875</v>
      </c>
      <c r="K1996" s="4">
        <v>0.35</v>
      </c>
      <c r="L1996" s="73">
        <v>3643.4383461538459</v>
      </c>
    </row>
    <row r="1997" spans="1:12" x14ac:dyDescent="0.35">
      <c r="A1997" s="1" t="s">
        <v>3573</v>
      </c>
      <c r="B1997" t="s">
        <v>3574</v>
      </c>
      <c r="C1997" t="s">
        <v>13</v>
      </c>
      <c r="D1997" t="s">
        <v>14</v>
      </c>
      <c r="E1997">
        <v>1</v>
      </c>
      <c r="F1997" s="2">
        <v>1456.88</v>
      </c>
      <c r="G1997" s="3">
        <v>3004</v>
      </c>
      <c r="H1997" s="3">
        <v>14.568800000000001</v>
      </c>
      <c r="I1997" s="3">
        <v>68.47336</v>
      </c>
      <c r="J1997" s="3">
        <v>1539.9221600000001</v>
      </c>
      <c r="K1997" s="4">
        <v>0.34999999999999992</v>
      </c>
      <c r="L1997" s="73">
        <v>2795.5509981538462</v>
      </c>
    </row>
    <row r="1998" spans="1:12" x14ac:dyDescent="0.35">
      <c r="A1998" s="1" t="s">
        <v>3575</v>
      </c>
      <c r="B1998" t="s">
        <v>3576</v>
      </c>
      <c r="C1998" t="s">
        <v>13</v>
      </c>
      <c r="D1998" t="s">
        <v>14</v>
      </c>
      <c r="E1998">
        <v>1</v>
      </c>
      <c r="F1998" s="2">
        <v>1305</v>
      </c>
      <c r="G1998" s="3">
        <v>2691</v>
      </c>
      <c r="H1998" s="3">
        <v>13.05</v>
      </c>
      <c r="I1998" s="3">
        <v>61.335000000000001</v>
      </c>
      <c r="J1998" s="3">
        <v>1379.385</v>
      </c>
      <c r="K1998" s="4">
        <v>0.35</v>
      </c>
      <c r="L1998" s="73">
        <v>2504.1143076923076</v>
      </c>
    </row>
    <row r="1999" spans="1:12" x14ac:dyDescent="0.35">
      <c r="A1999" s="1" t="s">
        <v>3577</v>
      </c>
      <c r="B1999" t="s">
        <v>3578</v>
      </c>
      <c r="C1999" t="s">
        <v>13</v>
      </c>
      <c r="D1999" t="s">
        <v>14</v>
      </c>
      <c r="E1999">
        <v>1</v>
      </c>
      <c r="F1999" s="2">
        <v>4472.5</v>
      </c>
      <c r="G1999" s="3">
        <v>9222</v>
      </c>
      <c r="H1999" s="3">
        <v>44.725000000000001</v>
      </c>
      <c r="I1999" s="3">
        <v>210.20750000000001</v>
      </c>
      <c r="J1999" s="3">
        <v>4727.4325000000008</v>
      </c>
      <c r="K1999" s="4">
        <v>0.35000000000000003</v>
      </c>
      <c r="L1999" s="73">
        <v>8582.1082307692323</v>
      </c>
    </row>
    <row r="2000" spans="1:12" x14ac:dyDescent="0.35">
      <c r="A2000" s="1" t="s">
        <v>3579</v>
      </c>
      <c r="B2000" t="s">
        <v>3580</v>
      </c>
      <c r="C2000" t="s">
        <v>1467</v>
      </c>
      <c r="D2000" t="s">
        <v>1468</v>
      </c>
      <c r="E2000">
        <v>1</v>
      </c>
      <c r="F2000" s="2">
        <v>23.43</v>
      </c>
      <c r="G2000" s="3">
        <v>49</v>
      </c>
      <c r="H2000" s="3">
        <v>0.23430000000000001</v>
      </c>
      <c r="I2000" s="3">
        <v>1.10121</v>
      </c>
      <c r="J2000" s="3">
        <v>24.765509999999999</v>
      </c>
      <c r="K2000" s="4">
        <v>0.35</v>
      </c>
      <c r="L2000" s="73">
        <v>44.958925846153839</v>
      </c>
    </row>
    <row r="2001" spans="1:12" x14ac:dyDescent="0.35">
      <c r="A2001" s="1" t="s">
        <v>3581</v>
      </c>
      <c r="B2001" t="s">
        <v>3582</v>
      </c>
      <c r="C2001" t="s">
        <v>1467</v>
      </c>
      <c r="D2001" t="s">
        <v>1468</v>
      </c>
      <c r="E2001">
        <v>1</v>
      </c>
      <c r="F2001" s="2">
        <v>21.39</v>
      </c>
      <c r="G2001" s="3">
        <v>45</v>
      </c>
      <c r="H2001" s="3">
        <v>0.21390000000000001</v>
      </c>
      <c r="I2001" s="3">
        <v>1.0053300000000001</v>
      </c>
      <c r="J2001" s="3">
        <v>22.60923</v>
      </c>
      <c r="K2001" s="4">
        <v>0.35</v>
      </c>
      <c r="L2001" s="73">
        <v>41.044448307692306</v>
      </c>
    </row>
    <row r="2002" spans="1:12" x14ac:dyDescent="0.35">
      <c r="A2002" s="1" t="s">
        <v>3583</v>
      </c>
      <c r="B2002" t="s">
        <v>3584</v>
      </c>
      <c r="C2002" t="s">
        <v>1467</v>
      </c>
      <c r="D2002" t="s">
        <v>1468</v>
      </c>
      <c r="E2002">
        <v>1</v>
      </c>
      <c r="F2002" s="2">
        <v>10.24</v>
      </c>
      <c r="G2002" s="3">
        <v>22</v>
      </c>
      <c r="H2002" s="3">
        <v>0.1024</v>
      </c>
      <c r="I2002" s="3">
        <v>0.48127999999999999</v>
      </c>
      <c r="J2002" s="3">
        <v>10.82368</v>
      </c>
      <c r="K2002" s="4">
        <v>0.34999999999999992</v>
      </c>
      <c r="L2002" s="73">
        <v>19.649142153846149</v>
      </c>
    </row>
    <row r="2003" spans="1:12" x14ac:dyDescent="0.35">
      <c r="A2003" s="1" t="s">
        <v>3585</v>
      </c>
      <c r="B2003" t="s">
        <v>3586</v>
      </c>
      <c r="C2003" t="s">
        <v>13</v>
      </c>
      <c r="D2003" t="s">
        <v>14</v>
      </c>
      <c r="E2003">
        <v>1</v>
      </c>
      <c r="F2003" s="2">
        <v>193.75</v>
      </c>
      <c r="G2003" s="3">
        <v>400</v>
      </c>
      <c r="H2003" s="3">
        <v>1.9375</v>
      </c>
      <c r="I2003" s="3">
        <v>9.1062499999999993</v>
      </c>
      <c r="J2003" s="3">
        <v>204.79374999999999</v>
      </c>
      <c r="K2003" s="4">
        <v>0.35000000000000003</v>
      </c>
      <c r="L2003" s="73">
        <v>371.77942307692308</v>
      </c>
    </row>
    <row r="2004" spans="1:12" x14ac:dyDescent="0.35">
      <c r="A2004" s="1" t="s">
        <v>3587</v>
      </c>
      <c r="B2004" t="s">
        <v>3588</v>
      </c>
      <c r="C2004" t="s">
        <v>13</v>
      </c>
      <c r="D2004" t="s">
        <v>14</v>
      </c>
      <c r="E2004">
        <v>1</v>
      </c>
      <c r="F2004" s="2">
        <v>261.88</v>
      </c>
      <c r="G2004" s="3">
        <v>540</v>
      </c>
      <c r="H2004" s="3">
        <v>2.6187999999999998</v>
      </c>
      <c r="I2004" s="3">
        <v>12.30836</v>
      </c>
      <c r="J2004" s="3">
        <v>276.80716000000001</v>
      </c>
      <c r="K2004" s="4">
        <v>0.35</v>
      </c>
      <c r="L2004" s="73">
        <v>502.51145969230765</v>
      </c>
    </row>
    <row r="2005" spans="1:12" x14ac:dyDescent="0.35">
      <c r="A2005" s="1" t="s">
        <v>3589</v>
      </c>
      <c r="B2005" t="s">
        <v>3590</v>
      </c>
      <c r="C2005" t="s">
        <v>13</v>
      </c>
      <c r="D2005" t="s">
        <v>14</v>
      </c>
      <c r="E2005">
        <v>1</v>
      </c>
      <c r="F2005" s="2">
        <v>41</v>
      </c>
      <c r="G2005" s="3">
        <v>100.36320000000001</v>
      </c>
      <c r="H2005" s="3">
        <v>0.41000000000000003</v>
      </c>
      <c r="I2005" s="3">
        <v>1.927</v>
      </c>
      <c r="J2005" s="3">
        <v>43.336999999999996</v>
      </c>
      <c r="K2005" s="4">
        <v>0.35</v>
      </c>
      <c r="L2005" s="73">
        <v>78.673323076923069</v>
      </c>
    </row>
    <row r="2006" spans="1:12" x14ac:dyDescent="0.35">
      <c r="A2006" s="1" t="s">
        <v>3591</v>
      </c>
      <c r="B2006" t="s">
        <v>3592</v>
      </c>
      <c r="C2006" t="s">
        <v>13</v>
      </c>
      <c r="D2006" t="s">
        <v>14</v>
      </c>
      <c r="E2006">
        <v>1</v>
      </c>
      <c r="F2006" s="2">
        <v>241.63</v>
      </c>
      <c r="G2006" s="3">
        <v>528.1</v>
      </c>
      <c r="H2006" s="3">
        <v>2.4163000000000001</v>
      </c>
      <c r="I2006" s="3">
        <v>11.35661</v>
      </c>
      <c r="J2006" s="3">
        <v>255.40290999999999</v>
      </c>
      <c r="K2006" s="4">
        <v>0.35000000000000003</v>
      </c>
      <c r="L2006" s="73">
        <v>463.65451353846152</v>
      </c>
    </row>
    <row r="2007" spans="1:12" x14ac:dyDescent="0.35">
      <c r="A2007" s="1" t="s">
        <v>3593</v>
      </c>
      <c r="B2007" t="s">
        <v>3594</v>
      </c>
      <c r="C2007" t="s">
        <v>1467</v>
      </c>
      <c r="D2007" t="s">
        <v>1468</v>
      </c>
      <c r="E2007">
        <v>1</v>
      </c>
      <c r="F2007" s="2">
        <v>4.08</v>
      </c>
      <c r="G2007" s="3">
        <v>9</v>
      </c>
      <c r="H2007" s="3">
        <v>4.0800000000000003E-2</v>
      </c>
      <c r="I2007" s="3">
        <v>0.19176000000000001</v>
      </c>
      <c r="J2007" s="3">
        <v>4.3125600000000004</v>
      </c>
      <c r="K2007" s="4">
        <v>0.35</v>
      </c>
      <c r="L2007" s="73">
        <v>7.8289550769230773</v>
      </c>
    </row>
    <row r="2008" spans="1:12" x14ac:dyDescent="0.35">
      <c r="A2008" s="1" t="s">
        <v>3595</v>
      </c>
      <c r="B2008" t="s">
        <v>3596</v>
      </c>
      <c r="C2008" t="s">
        <v>34</v>
      </c>
      <c r="D2008" t="s">
        <v>35</v>
      </c>
      <c r="E2008">
        <v>1</v>
      </c>
      <c r="F2008" s="2">
        <v>1238.4000000000001</v>
      </c>
      <c r="G2008" s="3">
        <v>2706.61</v>
      </c>
      <c r="H2008" s="3">
        <v>12.384</v>
      </c>
      <c r="I2008" s="3">
        <v>58.204800000000006</v>
      </c>
      <c r="J2008" s="3">
        <v>1308.9888000000001</v>
      </c>
      <c r="K2008" s="4">
        <v>0.34999999999999992</v>
      </c>
      <c r="L2008" s="73">
        <v>2376.318129230769</v>
      </c>
    </row>
    <row r="2009" spans="1:12" x14ac:dyDescent="0.35">
      <c r="A2009" s="1" t="s">
        <v>3597</v>
      </c>
      <c r="B2009" t="s">
        <v>3598</v>
      </c>
      <c r="C2009" t="s">
        <v>34</v>
      </c>
      <c r="D2009" t="s">
        <v>35</v>
      </c>
      <c r="E2009">
        <v>1</v>
      </c>
      <c r="F2009" s="2">
        <v>173</v>
      </c>
      <c r="G2009" s="3">
        <v>423.47199999999998</v>
      </c>
      <c r="H2009" s="3">
        <v>1.73</v>
      </c>
      <c r="I2009" s="3">
        <v>8.1310000000000002</v>
      </c>
      <c r="J2009" s="3">
        <v>182.86099999999999</v>
      </c>
      <c r="K2009" s="4">
        <v>0.35</v>
      </c>
      <c r="L2009" s="73">
        <v>331.96304615384611</v>
      </c>
    </row>
    <row r="2010" spans="1:12" x14ac:dyDescent="0.35">
      <c r="A2010" s="1" t="s">
        <v>3599</v>
      </c>
      <c r="B2010" t="s">
        <v>3600</v>
      </c>
      <c r="C2010" t="s">
        <v>13</v>
      </c>
      <c r="D2010" t="s">
        <v>14</v>
      </c>
      <c r="E2010">
        <v>1</v>
      </c>
      <c r="F2010" s="2">
        <v>196.89</v>
      </c>
      <c r="G2010" s="3">
        <v>430.32</v>
      </c>
      <c r="H2010" s="3">
        <v>1.9688999999999999</v>
      </c>
      <c r="I2010" s="3">
        <v>9.2538299999999989</v>
      </c>
      <c r="J2010" s="3">
        <v>208.11272999999997</v>
      </c>
      <c r="K2010" s="4">
        <v>0.35</v>
      </c>
      <c r="L2010" s="73">
        <v>377.80464830769222</v>
      </c>
    </row>
    <row r="2011" spans="1:12" x14ac:dyDescent="0.35">
      <c r="A2011" s="1" t="s">
        <v>3601</v>
      </c>
      <c r="B2011" t="s">
        <v>3602</v>
      </c>
      <c r="C2011" t="s">
        <v>26</v>
      </c>
      <c r="D2011" t="s">
        <v>27</v>
      </c>
      <c r="E2011">
        <v>1</v>
      </c>
      <c r="F2011" s="2">
        <v>271.61</v>
      </c>
      <c r="G2011" s="3">
        <v>628.32000000000005</v>
      </c>
      <c r="H2011" s="3">
        <v>2.7161000000000004</v>
      </c>
      <c r="I2011" s="3">
        <v>12.76567</v>
      </c>
      <c r="J2011" s="3">
        <v>287.09177</v>
      </c>
      <c r="K2011" s="4">
        <v>0.35</v>
      </c>
      <c r="L2011" s="73">
        <v>521.18198246153838</v>
      </c>
    </row>
    <row r="2012" spans="1:12" x14ac:dyDescent="0.35">
      <c r="A2012" s="1" t="s">
        <v>3603</v>
      </c>
      <c r="B2012" t="s">
        <v>3604</v>
      </c>
      <c r="C2012" t="s">
        <v>13</v>
      </c>
      <c r="D2012" t="s">
        <v>14</v>
      </c>
      <c r="E2012">
        <v>1</v>
      </c>
      <c r="F2012" s="2">
        <v>806</v>
      </c>
      <c r="G2012" s="3">
        <v>1972.9584</v>
      </c>
      <c r="H2012" s="3">
        <v>8.06</v>
      </c>
      <c r="I2012" s="3">
        <v>37.881999999999998</v>
      </c>
      <c r="J2012" s="3">
        <v>851.94199999999989</v>
      </c>
      <c r="K2012" s="4">
        <v>0.35</v>
      </c>
      <c r="L2012" s="73">
        <v>1546.6023999999998</v>
      </c>
    </row>
    <row r="2013" spans="1:12" x14ac:dyDescent="0.35">
      <c r="A2013" s="1" t="s">
        <v>3605</v>
      </c>
      <c r="B2013" t="s">
        <v>3606</v>
      </c>
      <c r="C2013" t="s">
        <v>13</v>
      </c>
      <c r="D2013" t="s">
        <v>14</v>
      </c>
      <c r="E2013">
        <v>1</v>
      </c>
      <c r="F2013" s="2">
        <v>4.55</v>
      </c>
      <c r="G2013" s="3">
        <v>11.1328</v>
      </c>
      <c r="H2013" s="3">
        <v>4.5499999999999999E-2</v>
      </c>
      <c r="I2013" s="3">
        <v>0.21384999999999998</v>
      </c>
      <c r="J2013" s="3">
        <v>4.8093499999999993</v>
      </c>
      <c r="K2013" s="4">
        <v>0.35000000000000003</v>
      </c>
      <c r="L2013" s="73">
        <v>8.7308199999999996</v>
      </c>
    </row>
    <row r="2014" spans="1:12" x14ac:dyDescent="0.35">
      <c r="A2014" s="1" t="s">
        <v>3607</v>
      </c>
      <c r="B2014" t="s">
        <v>3608</v>
      </c>
      <c r="C2014" t="s">
        <v>13</v>
      </c>
      <c r="D2014" t="s">
        <v>14</v>
      </c>
      <c r="E2014">
        <v>1</v>
      </c>
      <c r="F2014" s="2">
        <v>226.25</v>
      </c>
      <c r="G2014" s="3">
        <v>467</v>
      </c>
      <c r="H2014" s="3">
        <v>2.2625000000000002</v>
      </c>
      <c r="I2014" s="3">
        <v>10.633749999999999</v>
      </c>
      <c r="J2014" s="3">
        <v>239.14624999999998</v>
      </c>
      <c r="K2014" s="4">
        <v>0.35</v>
      </c>
      <c r="L2014" s="73">
        <v>434.14242307692302</v>
      </c>
    </row>
    <row r="2015" spans="1:12" x14ac:dyDescent="0.35">
      <c r="A2015" s="1" t="s">
        <v>3609</v>
      </c>
      <c r="B2015" t="s">
        <v>3610</v>
      </c>
      <c r="C2015" t="s">
        <v>13</v>
      </c>
      <c r="D2015" t="s">
        <v>14</v>
      </c>
      <c r="E2015">
        <v>1</v>
      </c>
      <c r="F2015" s="2">
        <v>929.38</v>
      </c>
      <c r="G2015" s="3">
        <v>1917</v>
      </c>
      <c r="H2015" s="3">
        <v>9.2938000000000009</v>
      </c>
      <c r="I2015" s="3">
        <v>43.680860000000003</v>
      </c>
      <c r="J2015" s="3">
        <v>982.35466000000008</v>
      </c>
      <c r="K2015" s="4">
        <v>0.35</v>
      </c>
      <c r="L2015" s="73">
        <v>1783.3515366153847</v>
      </c>
    </row>
    <row r="2016" spans="1:12" x14ac:dyDescent="0.35">
      <c r="A2016" s="1" t="s">
        <v>3611</v>
      </c>
      <c r="B2016" t="s">
        <v>3612</v>
      </c>
      <c r="C2016" t="s">
        <v>13</v>
      </c>
      <c r="D2016" t="s">
        <v>14</v>
      </c>
      <c r="E2016">
        <v>1</v>
      </c>
      <c r="F2016" s="2">
        <v>13.5</v>
      </c>
      <c r="G2016" s="3">
        <v>33.051200000000001</v>
      </c>
      <c r="H2016" s="3">
        <v>0.13500000000000001</v>
      </c>
      <c r="I2016" s="3">
        <v>0.63449999999999995</v>
      </c>
      <c r="J2016" s="3">
        <v>14.269499999999999</v>
      </c>
      <c r="K2016" s="4">
        <v>0.35</v>
      </c>
      <c r="L2016" s="73">
        <v>25.904630769230767</v>
      </c>
    </row>
    <row r="2017" spans="1:12" x14ac:dyDescent="0.35">
      <c r="A2017" s="1" t="s">
        <v>3613</v>
      </c>
      <c r="B2017" t="s">
        <v>3614</v>
      </c>
      <c r="C2017" t="s">
        <v>13</v>
      </c>
      <c r="D2017" t="s">
        <v>14</v>
      </c>
      <c r="E2017">
        <v>1</v>
      </c>
      <c r="F2017" s="2">
        <v>738.15</v>
      </c>
      <c r="G2017" s="3">
        <v>1806.87</v>
      </c>
      <c r="H2017" s="3">
        <v>7.3815</v>
      </c>
      <c r="I2017" s="3">
        <v>34.693049999999999</v>
      </c>
      <c r="J2017" s="3">
        <v>780.22454999999991</v>
      </c>
      <c r="K2017" s="4">
        <v>0.35000000000000003</v>
      </c>
      <c r="L2017" s="73">
        <v>1416.4076446153845</v>
      </c>
    </row>
    <row r="2018" spans="1:12" x14ac:dyDescent="0.35">
      <c r="A2018" s="1" t="s">
        <v>3615</v>
      </c>
      <c r="B2018" t="s">
        <v>3616</v>
      </c>
      <c r="C2018" t="s">
        <v>21</v>
      </c>
      <c r="D2018" t="s">
        <v>22</v>
      </c>
      <c r="E2018">
        <v>1</v>
      </c>
      <c r="F2018" s="2">
        <v>7.57</v>
      </c>
      <c r="G2018" s="3">
        <v>16</v>
      </c>
      <c r="H2018" s="3">
        <v>7.5700000000000003E-2</v>
      </c>
      <c r="I2018" s="3">
        <v>0.35579</v>
      </c>
      <c r="J2018" s="3">
        <v>8.0014900000000004</v>
      </c>
      <c r="K2018" s="4">
        <v>0.35000000000000003</v>
      </c>
      <c r="L2018" s="73">
        <v>14.525781846153848</v>
      </c>
    </row>
    <row r="2019" spans="1:12" x14ac:dyDescent="0.35">
      <c r="A2019" s="1" t="s">
        <v>3617</v>
      </c>
      <c r="B2019" t="s">
        <v>3618</v>
      </c>
      <c r="C2019" t="s">
        <v>21</v>
      </c>
      <c r="D2019" t="s">
        <v>22</v>
      </c>
      <c r="E2019">
        <v>1</v>
      </c>
      <c r="F2019" s="2">
        <v>29.29</v>
      </c>
      <c r="G2019" s="3">
        <v>61</v>
      </c>
      <c r="H2019" s="3">
        <v>0.29289999999999999</v>
      </c>
      <c r="I2019" s="3">
        <v>1.37663</v>
      </c>
      <c r="J2019" s="3">
        <v>30.959529999999997</v>
      </c>
      <c r="K2019" s="4">
        <v>0.34999999999999992</v>
      </c>
      <c r="L2019" s="73">
        <v>56.203454461538449</v>
      </c>
    </row>
    <row r="2020" spans="1:12" x14ac:dyDescent="0.35">
      <c r="A2020" s="1" t="s">
        <v>3619</v>
      </c>
      <c r="B2020" t="s">
        <v>3620</v>
      </c>
      <c r="C2020" t="s">
        <v>1467</v>
      </c>
      <c r="D2020" t="s">
        <v>1468</v>
      </c>
      <c r="E2020">
        <v>1</v>
      </c>
      <c r="F2020" s="2">
        <v>8.27</v>
      </c>
      <c r="G2020" s="3">
        <v>32.726399999999998</v>
      </c>
      <c r="H2020" s="3">
        <v>8.2699999999999996E-2</v>
      </c>
      <c r="I2020" s="3">
        <v>0.38868999999999998</v>
      </c>
      <c r="J2020" s="3">
        <v>8.7413899999999991</v>
      </c>
      <c r="K2020" s="4">
        <v>0.35</v>
      </c>
      <c r="L2020" s="73">
        <v>15.868984923076921</v>
      </c>
    </row>
    <row r="2021" spans="1:12" x14ac:dyDescent="0.35">
      <c r="A2021" s="1" t="s">
        <v>3621</v>
      </c>
      <c r="B2021" t="s">
        <v>3622</v>
      </c>
      <c r="C2021" t="s">
        <v>13</v>
      </c>
      <c r="D2021" t="s">
        <v>14</v>
      </c>
      <c r="E2021">
        <v>1</v>
      </c>
      <c r="F2021" s="2">
        <v>27</v>
      </c>
      <c r="G2021" s="3">
        <v>66.091200000000001</v>
      </c>
      <c r="H2021" s="3">
        <v>0.27</v>
      </c>
      <c r="I2021" s="3">
        <v>1.2689999999999999</v>
      </c>
      <c r="J2021" s="3">
        <v>28.538999999999998</v>
      </c>
      <c r="K2021" s="4">
        <v>0.35</v>
      </c>
      <c r="L2021" s="73">
        <v>51.809261538461534</v>
      </c>
    </row>
    <row r="2022" spans="1:12" x14ac:dyDescent="0.35">
      <c r="A2022" s="1" t="s">
        <v>3623</v>
      </c>
      <c r="B2022" t="s">
        <v>3624</v>
      </c>
      <c r="C2022" t="s">
        <v>1467</v>
      </c>
      <c r="D2022" t="s">
        <v>1468</v>
      </c>
      <c r="E2022">
        <v>1</v>
      </c>
      <c r="F2022" s="2">
        <v>8.0399999999999991</v>
      </c>
      <c r="G2022" s="3">
        <v>31.819199999999999</v>
      </c>
      <c r="H2022" s="3">
        <v>8.0399999999999999E-2</v>
      </c>
      <c r="I2022" s="3">
        <v>0.37787999999999994</v>
      </c>
      <c r="J2022" s="3">
        <v>8.4982799999999976</v>
      </c>
      <c r="K2022" s="4">
        <v>0.35</v>
      </c>
      <c r="L2022" s="73">
        <v>15.427646769230765</v>
      </c>
    </row>
    <row r="2023" spans="1:12" x14ac:dyDescent="0.35">
      <c r="A2023" s="1" t="s">
        <v>3625</v>
      </c>
      <c r="B2023" t="s">
        <v>3626</v>
      </c>
      <c r="C2023" t="s">
        <v>13</v>
      </c>
      <c r="D2023" t="s">
        <v>14</v>
      </c>
      <c r="E2023">
        <v>1</v>
      </c>
      <c r="F2023" s="2">
        <v>1487.5</v>
      </c>
      <c r="G2023" s="3">
        <v>3068</v>
      </c>
      <c r="H2023" s="3">
        <v>14.875</v>
      </c>
      <c r="I2023" s="3">
        <v>69.912499999999994</v>
      </c>
      <c r="J2023" s="3">
        <v>1572.2874999999999</v>
      </c>
      <c r="K2023" s="4">
        <v>0.34999999999999992</v>
      </c>
      <c r="L2023" s="73">
        <v>2854.3065384615379</v>
      </c>
    </row>
    <row r="2024" spans="1:12" x14ac:dyDescent="0.35">
      <c r="A2024" s="1" t="s">
        <v>3627</v>
      </c>
      <c r="B2024" t="s">
        <v>3626</v>
      </c>
      <c r="C2024" t="s">
        <v>13</v>
      </c>
      <c r="D2024" t="s">
        <v>14</v>
      </c>
      <c r="E2024">
        <v>1</v>
      </c>
      <c r="F2024" s="2">
        <v>25.2</v>
      </c>
      <c r="G2024" s="3">
        <v>52</v>
      </c>
      <c r="H2024" s="3">
        <v>0.252</v>
      </c>
      <c r="I2024" s="3">
        <v>1.1843999999999999</v>
      </c>
      <c r="J2024" s="3">
        <v>26.636399999999998</v>
      </c>
      <c r="K2024" s="4">
        <v>0.34999999999999992</v>
      </c>
      <c r="L2024" s="73">
        <v>48.355310769230762</v>
      </c>
    </row>
    <row r="2025" spans="1:12" x14ac:dyDescent="0.35">
      <c r="A2025" s="1" t="s">
        <v>3628</v>
      </c>
      <c r="B2025" t="s">
        <v>3626</v>
      </c>
      <c r="C2025" t="s">
        <v>13</v>
      </c>
      <c r="D2025" t="s">
        <v>14</v>
      </c>
      <c r="E2025">
        <v>1</v>
      </c>
      <c r="F2025" s="2">
        <v>2695</v>
      </c>
      <c r="G2025" s="3">
        <v>6596.9120000000003</v>
      </c>
      <c r="H2025" s="3">
        <v>26.95</v>
      </c>
      <c r="I2025" s="3">
        <v>126.66500000000001</v>
      </c>
      <c r="J2025" s="3">
        <v>2848.6149999999998</v>
      </c>
      <c r="K2025" s="4">
        <v>0.34999999999999992</v>
      </c>
      <c r="L2025" s="73">
        <v>5171.3318461538456</v>
      </c>
    </row>
    <row r="2026" spans="1:12" x14ac:dyDescent="0.35">
      <c r="A2026" s="1" t="s">
        <v>3629</v>
      </c>
      <c r="B2026" t="s">
        <v>2913</v>
      </c>
      <c r="C2026" t="s">
        <v>34</v>
      </c>
      <c r="D2026" t="s">
        <v>35</v>
      </c>
      <c r="E2026">
        <v>1</v>
      </c>
      <c r="F2026" s="2">
        <v>458.4</v>
      </c>
      <c r="G2026" s="3">
        <v>946</v>
      </c>
      <c r="H2026" s="3">
        <v>4.5839999999999996</v>
      </c>
      <c r="I2026" s="3">
        <v>21.544799999999999</v>
      </c>
      <c r="J2026" s="3">
        <v>484.52879999999999</v>
      </c>
      <c r="K2026" s="4">
        <v>0.35000000000000003</v>
      </c>
      <c r="L2026" s="73">
        <v>879.60612923076928</v>
      </c>
    </row>
    <row r="2027" spans="1:12" x14ac:dyDescent="0.35">
      <c r="A2027" s="1" t="s">
        <v>3630</v>
      </c>
      <c r="B2027" t="s">
        <v>2288</v>
      </c>
      <c r="C2027" t="s">
        <v>13</v>
      </c>
      <c r="D2027" t="s">
        <v>14</v>
      </c>
      <c r="E2027">
        <v>1</v>
      </c>
      <c r="F2027" s="2">
        <v>639.1</v>
      </c>
      <c r="G2027" s="3">
        <v>1564.4159999999999</v>
      </c>
      <c r="H2027" s="3">
        <v>6.391</v>
      </c>
      <c r="I2027" s="3">
        <v>30.037700000000001</v>
      </c>
      <c r="J2027" s="3">
        <v>675.52869999999996</v>
      </c>
      <c r="K2027" s="4">
        <v>0.35</v>
      </c>
      <c r="L2027" s="73">
        <v>1226.3444092307691</v>
      </c>
    </row>
    <row r="2028" spans="1:12" x14ac:dyDescent="0.35">
      <c r="A2028" s="1" t="s">
        <v>3631</v>
      </c>
      <c r="B2028" t="s">
        <v>2290</v>
      </c>
      <c r="C2028" t="s">
        <v>13</v>
      </c>
      <c r="D2028" t="s">
        <v>14</v>
      </c>
      <c r="E2028">
        <v>1</v>
      </c>
      <c r="F2028" s="2">
        <v>756.7</v>
      </c>
      <c r="G2028" s="3">
        <v>1852.2783999999999</v>
      </c>
      <c r="H2028" s="3">
        <v>7.5670000000000002</v>
      </c>
      <c r="I2028" s="3">
        <v>35.564900000000002</v>
      </c>
      <c r="J2028" s="3">
        <v>799.83190000000002</v>
      </c>
      <c r="K2028" s="4">
        <v>0.35000000000000003</v>
      </c>
      <c r="L2028" s="73">
        <v>1452.0025261538462</v>
      </c>
    </row>
    <row r="2029" spans="1:12" x14ac:dyDescent="0.35">
      <c r="A2029" s="1" t="s">
        <v>3632</v>
      </c>
      <c r="B2029" t="s">
        <v>3633</v>
      </c>
      <c r="C2029" t="s">
        <v>26</v>
      </c>
      <c r="D2029" t="s">
        <v>27</v>
      </c>
      <c r="E2029">
        <v>1</v>
      </c>
      <c r="F2029" s="2">
        <v>104.14</v>
      </c>
      <c r="G2029" s="3">
        <v>240.8</v>
      </c>
      <c r="H2029" s="3">
        <v>1.0414000000000001</v>
      </c>
      <c r="I2029" s="3">
        <v>4.8945800000000004</v>
      </c>
      <c r="J2029" s="3">
        <v>110.07598</v>
      </c>
      <c r="K2029" s="4">
        <v>0.34999999999999992</v>
      </c>
      <c r="L2029" s="73">
        <v>199.83024061538458</v>
      </c>
    </row>
    <row r="2030" spans="1:12" x14ac:dyDescent="0.35">
      <c r="A2030" s="1" t="s">
        <v>3634</v>
      </c>
      <c r="B2030" t="s">
        <v>3635</v>
      </c>
      <c r="C2030" t="s">
        <v>1441</v>
      </c>
      <c r="D2030" t="s">
        <v>1442</v>
      </c>
      <c r="E2030">
        <v>1</v>
      </c>
      <c r="F2030" s="2">
        <v>5.63</v>
      </c>
      <c r="G2030" s="3">
        <v>13.776</v>
      </c>
      <c r="H2030" s="3">
        <v>5.6300000000000003E-2</v>
      </c>
      <c r="I2030" s="3">
        <v>0.26461000000000001</v>
      </c>
      <c r="J2030" s="3">
        <v>5.9509100000000004</v>
      </c>
      <c r="K2030" s="4">
        <v>0.34999999999999992</v>
      </c>
      <c r="L2030" s="73">
        <v>10.803190461538462</v>
      </c>
    </row>
    <row r="2031" spans="1:12" x14ac:dyDescent="0.35">
      <c r="A2031" s="1" t="s">
        <v>3636</v>
      </c>
      <c r="B2031" t="s">
        <v>3637</v>
      </c>
      <c r="C2031" t="s">
        <v>34</v>
      </c>
      <c r="D2031" t="s">
        <v>35</v>
      </c>
      <c r="E2031">
        <v>1</v>
      </c>
      <c r="F2031" s="2">
        <v>124.27</v>
      </c>
      <c r="G2031" s="3">
        <v>323.68</v>
      </c>
      <c r="H2031" s="3">
        <v>1.2426999999999999</v>
      </c>
      <c r="I2031" s="3">
        <v>5.8406899999999995</v>
      </c>
      <c r="J2031" s="3">
        <v>131.35338999999999</v>
      </c>
      <c r="K2031" s="4">
        <v>0.35000000000000003</v>
      </c>
      <c r="L2031" s="73">
        <v>238.45692338461538</v>
      </c>
    </row>
    <row r="2032" spans="1:12" x14ac:dyDescent="0.35">
      <c r="A2032" s="1" t="s">
        <v>3638</v>
      </c>
      <c r="B2032" t="s">
        <v>3639</v>
      </c>
      <c r="C2032" t="s">
        <v>34</v>
      </c>
      <c r="D2032" t="s">
        <v>35</v>
      </c>
      <c r="E2032">
        <v>1</v>
      </c>
      <c r="F2032" s="2">
        <v>162.97</v>
      </c>
      <c r="G2032" s="3">
        <v>424.48</v>
      </c>
      <c r="H2032" s="3">
        <v>1.6296999999999999</v>
      </c>
      <c r="I2032" s="3">
        <v>7.6595899999999997</v>
      </c>
      <c r="J2032" s="3">
        <v>172.25929000000002</v>
      </c>
      <c r="K2032" s="4">
        <v>0.35000000000000003</v>
      </c>
      <c r="L2032" s="73">
        <v>312.71686492307697</v>
      </c>
    </row>
    <row r="2033" spans="1:12" x14ac:dyDescent="0.35">
      <c r="A2033" s="1" t="s">
        <v>3640</v>
      </c>
      <c r="B2033" t="s">
        <v>3641</v>
      </c>
      <c r="C2033" t="s">
        <v>34</v>
      </c>
      <c r="D2033" t="s">
        <v>35</v>
      </c>
      <c r="E2033">
        <v>1</v>
      </c>
      <c r="F2033" s="2">
        <v>645</v>
      </c>
      <c r="G2033" s="3">
        <v>1578.8527999999999</v>
      </c>
      <c r="H2033" s="3">
        <v>6.45</v>
      </c>
      <c r="I2033" s="3">
        <v>30.315000000000001</v>
      </c>
      <c r="J2033" s="3">
        <v>681.7650000000001</v>
      </c>
      <c r="K2033" s="4">
        <v>0.35</v>
      </c>
      <c r="L2033" s="73">
        <v>1237.6656923076923</v>
      </c>
    </row>
    <row r="2034" spans="1:12" x14ac:dyDescent="0.35">
      <c r="A2034" s="1" t="s">
        <v>3642</v>
      </c>
      <c r="B2034" t="s">
        <v>3643</v>
      </c>
      <c r="C2034" t="s">
        <v>13</v>
      </c>
      <c r="D2034" t="s">
        <v>14</v>
      </c>
      <c r="E2034">
        <v>1</v>
      </c>
      <c r="F2034" s="2">
        <v>68.75</v>
      </c>
      <c r="G2034" s="3">
        <v>168.2912</v>
      </c>
      <c r="H2034" s="3">
        <v>0.6875</v>
      </c>
      <c r="I2034" s="3">
        <v>3.2312500000000002</v>
      </c>
      <c r="J2034" s="3">
        <v>72.668750000000003</v>
      </c>
      <c r="K2034" s="4">
        <v>0.35</v>
      </c>
      <c r="L2034" s="73">
        <v>131.92173076923078</v>
      </c>
    </row>
    <row r="2035" spans="1:12" x14ac:dyDescent="0.35">
      <c r="A2035" s="1" t="s">
        <v>3644</v>
      </c>
      <c r="B2035" t="s">
        <v>3645</v>
      </c>
      <c r="C2035" t="s">
        <v>13</v>
      </c>
      <c r="D2035" t="s">
        <v>14</v>
      </c>
      <c r="E2035">
        <v>1</v>
      </c>
      <c r="F2035" s="2">
        <v>678.75</v>
      </c>
      <c r="G2035" s="3">
        <v>1661.4639999999999</v>
      </c>
      <c r="H2035" s="3">
        <v>6.7875000000000005</v>
      </c>
      <c r="I2035" s="3">
        <v>31.901250000000001</v>
      </c>
      <c r="J2035" s="3">
        <v>717.43875000000003</v>
      </c>
      <c r="K2035" s="4">
        <v>0.35</v>
      </c>
      <c r="L2035" s="73">
        <v>1302.4272692307691</v>
      </c>
    </row>
    <row r="2036" spans="1:12" x14ac:dyDescent="0.35">
      <c r="A2036" s="1" t="s">
        <v>3646</v>
      </c>
      <c r="B2036" t="s">
        <v>3647</v>
      </c>
      <c r="C2036" t="s">
        <v>13</v>
      </c>
      <c r="D2036" t="s">
        <v>14</v>
      </c>
      <c r="E2036">
        <v>1</v>
      </c>
      <c r="F2036" s="2">
        <v>167.5</v>
      </c>
      <c r="G2036" s="3">
        <v>410.00959999999998</v>
      </c>
      <c r="H2036" s="3">
        <v>1.675</v>
      </c>
      <c r="I2036" s="3">
        <v>7.8724999999999996</v>
      </c>
      <c r="J2036" s="3">
        <v>177.04750000000001</v>
      </c>
      <c r="K2036" s="4">
        <v>0.35000000000000003</v>
      </c>
      <c r="L2036" s="73">
        <v>321.40930769230772</v>
      </c>
    </row>
    <row r="2037" spans="1:12" x14ac:dyDescent="0.35">
      <c r="A2037" s="1" t="s">
        <v>3648</v>
      </c>
      <c r="B2037" t="s">
        <v>2380</v>
      </c>
      <c r="C2037" t="s">
        <v>13</v>
      </c>
      <c r="D2037" t="s">
        <v>14</v>
      </c>
      <c r="E2037">
        <v>1</v>
      </c>
      <c r="F2037" s="2">
        <v>563.13</v>
      </c>
      <c r="G2037" s="3">
        <v>1378.4512</v>
      </c>
      <c r="H2037" s="3">
        <v>5.6313000000000004</v>
      </c>
      <c r="I2037" s="3">
        <v>26.467109999999998</v>
      </c>
      <c r="J2037" s="3">
        <v>595.22841000000005</v>
      </c>
      <c r="K2037" s="4">
        <v>0.35000000000000003</v>
      </c>
      <c r="L2037" s="73">
        <v>1080.5684981538463</v>
      </c>
    </row>
    <row r="2038" spans="1:12" x14ac:dyDescent="0.35">
      <c r="A2038" s="1" t="s">
        <v>3649</v>
      </c>
      <c r="B2038" t="s">
        <v>2387</v>
      </c>
      <c r="C2038" t="s">
        <v>13</v>
      </c>
      <c r="D2038" t="s">
        <v>14</v>
      </c>
      <c r="E2038">
        <v>1</v>
      </c>
      <c r="F2038" s="2">
        <v>2253.75</v>
      </c>
      <c r="G2038" s="3">
        <v>5516.8064000000004</v>
      </c>
      <c r="H2038" s="3">
        <v>22.537500000000001</v>
      </c>
      <c r="I2038" s="3">
        <v>105.92625</v>
      </c>
      <c r="J2038" s="3">
        <v>2382.2137499999999</v>
      </c>
      <c r="K2038" s="4">
        <v>0.35000000000000003</v>
      </c>
      <c r="L2038" s="73">
        <v>4324.6341923076925</v>
      </c>
    </row>
    <row r="2039" spans="1:12" x14ac:dyDescent="0.35">
      <c r="A2039" s="1" t="s">
        <v>3650</v>
      </c>
      <c r="B2039" t="s">
        <v>2373</v>
      </c>
      <c r="C2039" t="s">
        <v>13</v>
      </c>
      <c r="D2039" t="s">
        <v>14</v>
      </c>
      <c r="E2039">
        <v>1</v>
      </c>
      <c r="F2039" s="2">
        <v>167.5</v>
      </c>
      <c r="G2039" s="3">
        <v>410.00959999999998</v>
      </c>
      <c r="H2039" s="3">
        <v>1.675</v>
      </c>
      <c r="I2039" s="3">
        <v>7.8724999999999996</v>
      </c>
      <c r="J2039" s="3">
        <v>177.04750000000001</v>
      </c>
      <c r="K2039" s="4">
        <v>0.35000000000000003</v>
      </c>
      <c r="L2039" s="73">
        <v>321.40930769230772</v>
      </c>
    </row>
    <row r="2040" spans="1:12" x14ac:dyDescent="0.35">
      <c r="A2040" s="1" t="s">
        <v>3651</v>
      </c>
      <c r="B2040" t="s">
        <v>2382</v>
      </c>
      <c r="C2040" t="s">
        <v>13</v>
      </c>
      <c r="D2040" t="s">
        <v>14</v>
      </c>
      <c r="E2040">
        <v>1</v>
      </c>
      <c r="F2040" s="2">
        <v>481.88</v>
      </c>
      <c r="G2040" s="3">
        <v>1179.5616</v>
      </c>
      <c r="H2040" s="3">
        <v>4.8188000000000004</v>
      </c>
      <c r="I2040" s="3">
        <v>22.64836</v>
      </c>
      <c r="J2040" s="3">
        <v>509.34716000000003</v>
      </c>
      <c r="K2040" s="4">
        <v>0.34999999999999992</v>
      </c>
      <c r="L2040" s="73">
        <v>924.66099815384609</v>
      </c>
    </row>
    <row r="2041" spans="1:12" x14ac:dyDescent="0.35">
      <c r="A2041" s="1" t="s">
        <v>3652</v>
      </c>
      <c r="B2041" t="s">
        <v>2380</v>
      </c>
      <c r="C2041" t="s">
        <v>13</v>
      </c>
      <c r="D2041" t="s">
        <v>14</v>
      </c>
      <c r="E2041">
        <v>1</v>
      </c>
      <c r="F2041" s="2">
        <v>563.13</v>
      </c>
      <c r="G2041" s="3">
        <v>1378.4512</v>
      </c>
      <c r="H2041" s="3">
        <v>5.6313000000000004</v>
      </c>
      <c r="I2041" s="3">
        <v>26.467109999999998</v>
      </c>
      <c r="J2041" s="3">
        <v>595.22841000000005</v>
      </c>
      <c r="K2041" s="4">
        <v>0.35000000000000003</v>
      </c>
      <c r="L2041" s="73">
        <v>1080.5684981538463</v>
      </c>
    </row>
    <row r="2042" spans="1:12" x14ac:dyDescent="0.35">
      <c r="A2042" s="1" t="s">
        <v>3653</v>
      </c>
      <c r="B2042" t="s">
        <v>3654</v>
      </c>
      <c r="C2042" t="s">
        <v>13</v>
      </c>
      <c r="D2042" t="s">
        <v>14</v>
      </c>
      <c r="E2042">
        <v>1</v>
      </c>
      <c r="F2042" s="2">
        <v>378.75</v>
      </c>
      <c r="G2042" s="3">
        <v>927.11360000000002</v>
      </c>
      <c r="H2042" s="3">
        <v>3.7875000000000001</v>
      </c>
      <c r="I2042" s="3">
        <v>17.80125</v>
      </c>
      <c r="J2042" s="3">
        <v>400.33875</v>
      </c>
      <c r="K2042" s="4">
        <v>0.35</v>
      </c>
      <c r="L2042" s="73">
        <v>726.76880769230775</v>
      </c>
    </row>
    <row r="2043" spans="1:12" x14ac:dyDescent="0.35">
      <c r="A2043" s="1" t="s">
        <v>3655</v>
      </c>
      <c r="B2043" t="s">
        <v>2382</v>
      </c>
      <c r="C2043" t="s">
        <v>13</v>
      </c>
      <c r="D2043" t="s">
        <v>14</v>
      </c>
      <c r="E2043">
        <v>1</v>
      </c>
      <c r="F2043" s="2">
        <v>431.88</v>
      </c>
      <c r="G2043" s="3">
        <v>1057.1679999999999</v>
      </c>
      <c r="H2043" s="3">
        <v>4.3188000000000004</v>
      </c>
      <c r="I2043" s="3">
        <v>20.298359999999999</v>
      </c>
      <c r="J2043" s="3">
        <v>456.49716000000001</v>
      </c>
      <c r="K2043" s="4">
        <v>0.35000000000000003</v>
      </c>
      <c r="L2043" s="73">
        <v>828.71792123076921</v>
      </c>
    </row>
    <row r="2044" spans="1:12" x14ac:dyDescent="0.35">
      <c r="A2044" s="1" t="s">
        <v>3656</v>
      </c>
      <c r="B2044" t="s">
        <v>2392</v>
      </c>
      <c r="C2044" t="s">
        <v>13</v>
      </c>
      <c r="D2044" t="s">
        <v>14</v>
      </c>
      <c r="E2044">
        <v>1</v>
      </c>
      <c r="F2044" s="2">
        <v>3899.38</v>
      </c>
      <c r="G2044" s="3">
        <v>7673.96</v>
      </c>
      <c r="H2044" s="3">
        <v>38.9938</v>
      </c>
      <c r="I2044" s="3">
        <v>183.27086</v>
      </c>
      <c r="J2044" s="3">
        <v>4121.6446599999999</v>
      </c>
      <c r="K2044" s="4">
        <v>0.34999999999999992</v>
      </c>
      <c r="L2044" s="73">
        <v>7482.3703058461533</v>
      </c>
    </row>
    <row r="2045" spans="1:12" x14ac:dyDescent="0.35">
      <c r="A2045" s="1" t="s">
        <v>3657</v>
      </c>
      <c r="B2045" t="s">
        <v>2392</v>
      </c>
      <c r="C2045" t="s">
        <v>13</v>
      </c>
      <c r="D2045" t="s">
        <v>14</v>
      </c>
      <c r="E2045">
        <v>1</v>
      </c>
      <c r="F2045" s="2">
        <v>5849.38</v>
      </c>
      <c r="G2045" s="3">
        <v>11510.945</v>
      </c>
      <c r="H2045" s="3">
        <v>58.4938</v>
      </c>
      <c r="I2045" s="3">
        <v>274.92086</v>
      </c>
      <c r="J2045" s="3">
        <v>6182.7946600000005</v>
      </c>
      <c r="K2045" s="4">
        <v>0.35000000000000003</v>
      </c>
      <c r="L2045" s="73">
        <v>11224.150305846155</v>
      </c>
    </row>
    <row r="2046" spans="1:12" x14ac:dyDescent="0.35">
      <c r="A2046" s="1" t="s">
        <v>3658</v>
      </c>
      <c r="B2046" t="s">
        <v>2392</v>
      </c>
      <c r="C2046" t="s">
        <v>13</v>
      </c>
      <c r="D2046" t="s">
        <v>14</v>
      </c>
      <c r="E2046">
        <v>1</v>
      </c>
      <c r="F2046" s="2">
        <v>7149.38</v>
      </c>
      <c r="G2046" s="3">
        <v>14068.936</v>
      </c>
      <c r="H2046" s="3">
        <v>71.493800000000007</v>
      </c>
      <c r="I2046" s="3">
        <v>336.02086000000003</v>
      </c>
      <c r="J2046" s="3">
        <v>7556.8946599999999</v>
      </c>
      <c r="K2046" s="4">
        <v>0.35</v>
      </c>
      <c r="L2046" s="73">
        <v>13718.670305846153</v>
      </c>
    </row>
    <row r="2047" spans="1:12" x14ac:dyDescent="0.35">
      <c r="A2047" s="1" t="s">
        <v>3659</v>
      </c>
      <c r="B2047" t="s">
        <v>2392</v>
      </c>
      <c r="C2047" t="s">
        <v>13</v>
      </c>
      <c r="D2047" t="s">
        <v>14</v>
      </c>
      <c r="E2047">
        <v>1</v>
      </c>
      <c r="F2047" s="2">
        <v>650</v>
      </c>
      <c r="G2047" s="3">
        <v>1278.9952000000001</v>
      </c>
      <c r="H2047" s="3">
        <v>6.5</v>
      </c>
      <c r="I2047" s="3">
        <v>30.55</v>
      </c>
      <c r="J2047" s="3">
        <v>687.05</v>
      </c>
      <c r="K2047" s="4">
        <v>0.35000000000000003</v>
      </c>
      <c r="L2047" s="73">
        <v>1247.26</v>
      </c>
    </row>
    <row r="2048" spans="1:12" x14ac:dyDescent="0.35">
      <c r="A2048" s="1" t="s">
        <v>3660</v>
      </c>
      <c r="B2048" t="s">
        <v>3661</v>
      </c>
      <c r="C2048" t="s">
        <v>13</v>
      </c>
      <c r="D2048" t="s">
        <v>14</v>
      </c>
      <c r="E2048">
        <v>1</v>
      </c>
      <c r="F2048" s="2">
        <v>522.5</v>
      </c>
      <c r="G2048" s="3">
        <v>1278.9952000000001</v>
      </c>
      <c r="H2048" s="3">
        <v>5.2250000000000005</v>
      </c>
      <c r="I2048" s="3">
        <v>24.557500000000001</v>
      </c>
      <c r="J2048" s="3">
        <v>552.28250000000003</v>
      </c>
      <c r="K2048" s="4">
        <v>0.35</v>
      </c>
      <c r="L2048" s="73">
        <v>1002.6051538461538</v>
      </c>
    </row>
    <row r="2049" spans="1:12" x14ac:dyDescent="0.35">
      <c r="A2049" s="1" t="s">
        <v>3662</v>
      </c>
      <c r="B2049" t="s">
        <v>2592</v>
      </c>
      <c r="C2049" t="s">
        <v>13</v>
      </c>
      <c r="D2049" t="s">
        <v>14</v>
      </c>
      <c r="E2049">
        <v>1</v>
      </c>
      <c r="F2049" s="2">
        <v>1170</v>
      </c>
      <c r="G2049" s="3">
        <v>2863.9632000000001</v>
      </c>
      <c r="H2049" s="3">
        <v>11.700000000000001</v>
      </c>
      <c r="I2049" s="3">
        <v>54.99</v>
      </c>
      <c r="J2049" s="3">
        <v>1236.69</v>
      </c>
      <c r="K2049" s="4">
        <v>0.34999999999999992</v>
      </c>
      <c r="L2049" s="73">
        <v>2245.0679999999998</v>
      </c>
    </row>
    <row r="2050" spans="1:12" x14ac:dyDescent="0.35">
      <c r="A2050" s="1" t="s">
        <v>3663</v>
      </c>
      <c r="B2050" t="s">
        <v>3661</v>
      </c>
      <c r="C2050" t="s">
        <v>13</v>
      </c>
      <c r="D2050" t="s">
        <v>14</v>
      </c>
      <c r="E2050">
        <v>1</v>
      </c>
      <c r="F2050" s="2">
        <v>390</v>
      </c>
      <c r="G2050" s="3">
        <v>954.65440000000001</v>
      </c>
      <c r="H2050" s="3">
        <v>3.9</v>
      </c>
      <c r="I2050" s="3">
        <v>18.329999999999998</v>
      </c>
      <c r="J2050" s="3">
        <v>412.22999999999996</v>
      </c>
      <c r="K2050" s="4">
        <v>0.35</v>
      </c>
      <c r="L2050" s="73">
        <v>748.35599999999988</v>
      </c>
    </row>
    <row r="2051" spans="1:12" x14ac:dyDescent="0.35">
      <c r="A2051" s="1" t="s">
        <v>3664</v>
      </c>
      <c r="B2051" t="s">
        <v>2392</v>
      </c>
      <c r="C2051" t="s">
        <v>13</v>
      </c>
      <c r="D2051" t="s">
        <v>14</v>
      </c>
      <c r="E2051">
        <v>1</v>
      </c>
      <c r="F2051" s="2">
        <v>132.5</v>
      </c>
      <c r="G2051" s="3">
        <v>258.56319999999999</v>
      </c>
      <c r="H2051" s="3">
        <v>1.325</v>
      </c>
      <c r="I2051" s="3">
        <v>6.2275</v>
      </c>
      <c r="J2051" s="3">
        <v>140.05249999999998</v>
      </c>
      <c r="K2051" s="4">
        <v>0.35</v>
      </c>
      <c r="L2051" s="73">
        <v>254.2491538461538</v>
      </c>
    </row>
    <row r="2052" spans="1:12" x14ac:dyDescent="0.35">
      <c r="A2052" s="1" t="s">
        <v>3665</v>
      </c>
      <c r="B2052" t="s">
        <v>2392</v>
      </c>
      <c r="C2052" t="s">
        <v>13</v>
      </c>
      <c r="D2052" t="s">
        <v>14</v>
      </c>
      <c r="E2052">
        <v>1</v>
      </c>
      <c r="F2052" s="2">
        <v>22.4</v>
      </c>
      <c r="G2052" s="3">
        <v>54.8352</v>
      </c>
      <c r="H2052" s="3">
        <v>0.22399999999999998</v>
      </c>
      <c r="I2052" s="3">
        <v>1.0528</v>
      </c>
      <c r="J2052" s="3">
        <v>23.6768</v>
      </c>
      <c r="K2052" s="4">
        <v>0.35</v>
      </c>
      <c r="L2052" s="73">
        <v>42.982498461538455</v>
      </c>
    </row>
    <row r="2053" spans="1:12" x14ac:dyDescent="0.35">
      <c r="A2053" s="1" t="s">
        <v>3666</v>
      </c>
      <c r="B2053" t="s">
        <v>3667</v>
      </c>
      <c r="C2053" t="s">
        <v>21</v>
      </c>
      <c r="D2053" t="s">
        <v>22</v>
      </c>
      <c r="E2053">
        <v>1</v>
      </c>
      <c r="F2053" s="2">
        <v>1844.77</v>
      </c>
      <c r="G2053" s="3">
        <v>3882.38</v>
      </c>
      <c r="H2053" s="3">
        <v>18.447700000000001</v>
      </c>
      <c r="I2053" s="3">
        <v>86.704189999999997</v>
      </c>
      <c r="J2053" s="3">
        <v>1949.9218899999998</v>
      </c>
      <c r="K2053" s="4">
        <v>0.35</v>
      </c>
      <c r="L2053" s="73">
        <v>3539.8582003076917</v>
      </c>
    </row>
    <row r="2054" spans="1:12" x14ac:dyDescent="0.35">
      <c r="A2054" s="1" t="s">
        <v>3668</v>
      </c>
      <c r="B2054" t="s">
        <v>3669</v>
      </c>
      <c r="C2054" t="s">
        <v>21</v>
      </c>
      <c r="D2054" t="s">
        <v>22</v>
      </c>
      <c r="E2054">
        <v>1</v>
      </c>
      <c r="F2054" s="2">
        <v>1677.06</v>
      </c>
      <c r="G2054" s="3">
        <v>3882.38</v>
      </c>
      <c r="H2054" s="3">
        <v>16.770599999999998</v>
      </c>
      <c r="I2054" s="3">
        <v>78.821820000000002</v>
      </c>
      <c r="J2054" s="3">
        <v>1772.6524199999999</v>
      </c>
      <c r="K2054" s="4">
        <v>0.34999999999999992</v>
      </c>
      <c r="L2054" s="73">
        <v>3218.045931692307</v>
      </c>
    </row>
    <row r="2055" spans="1:12" x14ac:dyDescent="0.35">
      <c r="A2055" s="1" t="s">
        <v>3670</v>
      </c>
      <c r="B2055" t="s">
        <v>3671</v>
      </c>
      <c r="C2055" t="s">
        <v>26</v>
      </c>
      <c r="D2055" t="s">
        <v>27</v>
      </c>
      <c r="E2055">
        <v>1</v>
      </c>
      <c r="F2055" s="2">
        <v>4899</v>
      </c>
      <c r="G2055" s="3">
        <v>19386.975999999999</v>
      </c>
      <c r="H2055" s="3">
        <v>48.99</v>
      </c>
      <c r="I2055" s="3">
        <v>230.25300000000001</v>
      </c>
      <c r="J2055" s="3">
        <v>5178.2429999999995</v>
      </c>
      <c r="K2055" s="4">
        <v>0.34999999999999992</v>
      </c>
      <c r="L2055" s="73">
        <v>9400.5026769230753</v>
      </c>
    </row>
    <row r="2056" spans="1:12" x14ac:dyDescent="0.35">
      <c r="A2056" s="1" t="s">
        <v>3672</v>
      </c>
      <c r="B2056" t="s">
        <v>3673</v>
      </c>
      <c r="C2056" t="s">
        <v>13</v>
      </c>
      <c r="D2056" t="s">
        <v>14</v>
      </c>
      <c r="E2056">
        <v>1</v>
      </c>
      <c r="F2056" s="2">
        <v>792.12</v>
      </c>
      <c r="G2056" s="3">
        <v>3134.6783999999998</v>
      </c>
      <c r="H2056" s="3">
        <v>7.9211999999999998</v>
      </c>
      <c r="I2056" s="3">
        <v>37.229640000000003</v>
      </c>
      <c r="J2056" s="3">
        <v>837.27084000000002</v>
      </c>
      <c r="K2056" s="4">
        <v>0.34999999999999992</v>
      </c>
      <c r="L2056" s="73">
        <v>1519.9686018461537</v>
      </c>
    </row>
    <row r="2057" spans="1:12" x14ac:dyDescent="0.35">
      <c r="A2057" s="1" t="s">
        <v>3674</v>
      </c>
      <c r="B2057" t="s">
        <v>3673</v>
      </c>
      <c r="C2057" t="s">
        <v>13</v>
      </c>
      <c r="D2057" t="s">
        <v>14</v>
      </c>
      <c r="E2057">
        <v>1</v>
      </c>
      <c r="F2057" s="2">
        <v>975.24</v>
      </c>
      <c r="G2057" s="3">
        <v>3859.3519999999999</v>
      </c>
      <c r="H2057" s="3">
        <v>9.7523999999999997</v>
      </c>
      <c r="I2057" s="3">
        <v>45.836280000000002</v>
      </c>
      <c r="J2057" s="3">
        <v>1030.8286800000001</v>
      </c>
      <c r="K2057" s="4">
        <v>0.35</v>
      </c>
      <c r="L2057" s="73">
        <v>1871.3505267692308</v>
      </c>
    </row>
    <row r="2058" spans="1:12" x14ac:dyDescent="0.35">
      <c r="A2058" s="1" t="s">
        <v>3675</v>
      </c>
      <c r="B2058" t="s">
        <v>3676</v>
      </c>
      <c r="C2058" t="s">
        <v>13</v>
      </c>
      <c r="D2058" t="s">
        <v>14</v>
      </c>
      <c r="E2058">
        <v>1</v>
      </c>
      <c r="F2058" s="2">
        <v>10.75</v>
      </c>
      <c r="G2058" s="3">
        <v>26.308800000000002</v>
      </c>
      <c r="H2058" s="3">
        <v>0.1075</v>
      </c>
      <c r="I2058" s="3">
        <v>0.50524999999999998</v>
      </c>
      <c r="J2058" s="3">
        <v>11.36275</v>
      </c>
      <c r="K2058" s="4">
        <v>0.34999999999999992</v>
      </c>
      <c r="L2058" s="73">
        <v>20.627761538461538</v>
      </c>
    </row>
    <row r="2059" spans="1:12" x14ac:dyDescent="0.35">
      <c r="A2059" s="1" t="s">
        <v>3677</v>
      </c>
      <c r="B2059" t="s">
        <v>3678</v>
      </c>
      <c r="C2059" t="s">
        <v>13</v>
      </c>
      <c r="D2059" t="s">
        <v>14</v>
      </c>
      <c r="E2059">
        <v>1</v>
      </c>
      <c r="F2059" s="2">
        <v>2.95</v>
      </c>
      <c r="G2059" s="3">
        <v>7.2240000000000002</v>
      </c>
      <c r="H2059" s="3">
        <v>2.9500000000000002E-2</v>
      </c>
      <c r="I2059" s="3">
        <v>0.13865</v>
      </c>
      <c r="J2059" s="3">
        <v>3.1181500000000004</v>
      </c>
      <c r="K2059" s="4">
        <v>0.34999999999999992</v>
      </c>
      <c r="L2059" s="73">
        <v>5.6606415384615385</v>
      </c>
    </row>
    <row r="2060" spans="1:12" x14ac:dyDescent="0.35">
      <c r="A2060" s="1" t="s">
        <v>3679</v>
      </c>
      <c r="B2060" t="s">
        <v>3680</v>
      </c>
      <c r="C2060" t="s">
        <v>13</v>
      </c>
      <c r="D2060" t="s">
        <v>14</v>
      </c>
      <c r="E2060">
        <v>1</v>
      </c>
      <c r="F2060" s="2">
        <v>8.9</v>
      </c>
      <c r="G2060" s="3">
        <v>21.783999999999999</v>
      </c>
      <c r="H2060" s="3">
        <v>8.900000000000001E-2</v>
      </c>
      <c r="I2060" s="3">
        <v>0.41830000000000001</v>
      </c>
      <c r="J2060" s="3">
        <v>9.4073000000000011</v>
      </c>
      <c r="K2060" s="4">
        <v>0.35000000000000003</v>
      </c>
      <c r="L2060" s="73">
        <v>17.077867692307695</v>
      </c>
    </row>
    <row r="2061" spans="1:12" x14ac:dyDescent="0.35">
      <c r="A2061" s="1" t="s">
        <v>3681</v>
      </c>
      <c r="B2061" t="s">
        <v>3682</v>
      </c>
      <c r="C2061" t="s">
        <v>13</v>
      </c>
      <c r="D2061" t="s">
        <v>14</v>
      </c>
      <c r="E2061">
        <v>1</v>
      </c>
      <c r="F2061" s="2">
        <v>9</v>
      </c>
      <c r="G2061" s="3">
        <v>22.0304</v>
      </c>
      <c r="H2061" s="3">
        <v>0.09</v>
      </c>
      <c r="I2061" s="3">
        <v>0.42299999999999999</v>
      </c>
      <c r="J2061" s="3">
        <v>9.5129999999999999</v>
      </c>
      <c r="K2061" s="4">
        <v>0.35</v>
      </c>
      <c r="L2061" s="73">
        <v>17.269753846153844</v>
      </c>
    </row>
    <row r="2062" spans="1:12" x14ac:dyDescent="0.35">
      <c r="A2062" s="1" t="s">
        <v>3683</v>
      </c>
      <c r="B2062" t="s">
        <v>3684</v>
      </c>
      <c r="C2062" t="s">
        <v>13</v>
      </c>
      <c r="D2062" t="s">
        <v>14</v>
      </c>
      <c r="E2062">
        <v>1</v>
      </c>
      <c r="F2062" s="2">
        <v>2.2599999999999998</v>
      </c>
      <c r="G2062" s="3">
        <v>5.5327999999999999</v>
      </c>
      <c r="H2062" s="3">
        <v>2.2599999999999999E-2</v>
      </c>
      <c r="I2062" s="3">
        <v>0.10621999999999999</v>
      </c>
      <c r="J2062" s="3">
        <v>2.3888199999999999</v>
      </c>
      <c r="K2062" s="4">
        <v>0.35</v>
      </c>
      <c r="L2062" s="73">
        <v>4.3366270769230768</v>
      </c>
    </row>
    <row r="2063" spans="1:12" x14ac:dyDescent="0.35">
      <c r="A2063" s="1" t="s">
        <v>3685</v>
      </c>
      <c r="B2063" t="s">
        <v>3686</v>
      </c>
      <c r="C2063" t="s">
        <v>13</v>
      </c>
      <c r="D2063" t="s">
        <v>14</v>
      </c>
      <c r="E2063">
        <v>1</v>
      </c>
      <c r="F2063" s="2">
        <v>2.5099999999999998</v>
      </c>
      <c r="G2063" s="3">
        <v>5.6</v>
      </c>
      <c r="H2063" s="3">
        <v>2.5099999999999997E-2</v>
      </c>
      <c r="I2063" s="3">
        <v>0.11796999999999999</v>
      </c>
      <c r="J2063" s="3">
        <v>2.65307</v>
      </c>
      <c r="K2063" s="4">
        <v>0.35</v>
      </c>
      <c r="L2063" s="73">
        <v>4.8163424615384614</v>
      </c>
    </row>
    <row r="2064" spans="1:12" x14ac:dyDescent="0.35">
      <c r="A2064" s="1" t="s">
        <v>3687</v>
      </c>
      <c r="B2064" t="s">
        <v>3688</v>
      </c>
      <c r="C2064" t="s">
        <v>1441</v>
      </c>
      <c r="D2064" t="s">
        <v>1442</v>
      </c>
      <c r="E2064">
        <v>1</v>
      </c>
      <c r="F2064" s="2">
        <v>93.75</v>
      </c>
      <c r="G2064" s="3">
        <v>229.488</v>
      </c>
      <c r="H2064" s="3">
        <v>0.9375</v>
      </c>
      <c r="I2064" s="3">
        <v>4.40625</v>
      </c>
      <c r="J2064" s="3">
        <v>99.09375</v>
      </c>
      <c r="K2064" s="4">
        <v>0.35</v>
      </c>
      <c r="L2064" s="73">
        <v>179.89326923076922</v>
      </c>
    </row>
    <row r="2065" spans="1:12" x14ac:dyDescent="0.35">
      <c r="A2065" s="1" t="s">
        <v>3689</v>
      </c>
      <c r="B2065" t="s">
        <v>3690</v>
      </c>
      <c r="C2065" t="s">
        <v>21</v>
      </c>
      <c r="D2065" t="s">
        <v>22</v>
      </c>
      <c r="E2065">
        <v>1</v>
      </c>
      <c r="F2065" s="2">
        <v>42</v>
      </c>
      <c r="G2065" s="3">
        <v>102.8048</v>
      </c>
      <c r="H2065" s="3">
        <v>0.42</v>
      </c>
      <c r="I2065" s="3">
        <v>1.974</v>
      </c>
      <c r="J2065" s="3">
        <v>44.393999999999998</v>
      </c>
      <c r="K2065" s="4">
        <v>0.35000000000000003</v>
      </c>
      <c r="L2065" s="73">
        <v>80.59218461538461</v>
      </c>
    </row>
    <row r="2066" spans="1:12" x14ac:dyDescent="0.35">
      <c r="A2066" s="1" t="s">
        <v>3691</v>
      </c>
      <c r="B2066" t="s">
        <v>3692</v>
      </c>
      <c r="C2066" t="s">
        <v>17</v>
      </c>
      <c r="D2066" t="s">
        <v>18</v>
      </c>
      <c r="E2066">
        <v>1</v>
      </c>
      <c r="F2066" s="2">
        <v>42.25</v>
      </c>
      <c r="G2066" s="3">
        <v>103.42</v>
      </c>
      <c r="H2066" s="3">
        <v>0.42249999999999999</v>
      </c>
      <c r="I2066" s="3">
        <v>1.9857499999999999</v>
      </c>
      <c r="J2066" s="3">
        <v>44.658250000000002</v>
      </c>
      <c r="K2066" s="4">
        <v>0.34999999999999992</v>
      </c>
      <c r="L2066" s="73">
        <v>81.071899999999999</v>
      </c>
    </row>
    <row r="2067" spans="1:12" x14ac:dyDescent="0.35">
      <c r="A2067" s="1" t="s">
        <v>3693</v>
      </c>
      <c r="B2067" t="s">
        <v>3694</v>
      </c>
      <c r="C2067" t="s">
        <v>1441</v>
      </c>
      <c r="D2067" t="s">
        <v>1442</v>
      </c>
      <c r="E2067">
        <v>1</v>
      </c>
      <c r="F2067" s="2">
        <v>6.5625</v>
      </c>
      <c r="G2067" s="3">
        <v>16.0608</v>
      </c>
      <c r="H2067" s="3">
        <v>6.5625000000000003E-2</v>
      </c>
      <c r="I2067" s="3">
        <v>0.30843749999999998</v>
      </c>
      <c r="J2067" s="3">
        <v>6.9365625</v>
      </c>
      <c r="K2067" s="4">
        <v>0.35</v>
      </c>
      <c r="L2067" s="73">
        <v>12.592528846153845</v>
      </c>
    </row>
    <row r="2068" spans="1:12" x14ac:dyDescent="0.35">
      <c r="A2068" s="1" t="s">
        <v>3695</v>
      </c>
      <c r="B2068" t="s">
        <v>3696</v>
      </c>
      <c r="C2068" t="s">
        <v>1467</v>
      </c>
      <c r="D2068" t="s">
        <v>1468</v>
      </c>
      <c r="E2068">
        <v>1</v>
      </c>
      <c r="F2068" s="2">
        <v>37.270000000000003</v>
      </c>
      <c r="G2068" s="3">
        <v>147.49279999999999</v>
      </c>
      <c r="H2068" s="3">
        <v>0.37270000000000003</v>
      </c>
      <c r="I2068" s="3">
        <v>1.7516900000000002</v>
      </c>
      <c r="J2068" s="3">
        <v>39.394390000000008</v>
      </c>
      <c r="K2068" s="4">
        <v>0.35</v>
      </c>
      <c r="L2068" s="73">
        <v>71.515969538461547</v>
      </c>
    </row>
    <row r="2069" spans="1:12" x14ac:dyDescent="0.35">
      <c r="A2069" s="1" t="s">
        <v>3697</v>
      </c>
      <c r="B2069" t="s">
        <v>2345</v>
      </c>
      <c r="C2069" t="s">
        <v>13</v>
      </c>
      <c r="D2069" t="s">
        <v>14</v>
      </c>
      <c r="E2069">
        <v>1</v>
      </c>
      <c r="F2069" s="2">
        <v>1546.3</v>
      </c>
      <c r="G2069" s="3">
        <v>3785.0848000000001</v>
      </c>
      <c r="H2069" s="3">
        <v>15.462999999999999</v>
      </c>
      <c r="I2069" s="3">
        <v>72.676099999999991</v>
      </c>
      <c r="J2069" s="3">
        <v>1634.4390999999998</v>
      </c>
      <c r="K2069" s="4">
        <v>0.35</v>
      </c>
      <c r="L2069" s="73">
        <v>2967.1355969230763</v>
      </c>
    </row>
    <row r="2070" spans="1:12" x14ac:dyDescent="0.35">
      <c r="A2070" s="1" t="s">
        <v>3698</v>
      </c>
      <c r="B2070" t="s">
        <v>3699</v>
      </c>
      <c r="C2070" t="s">
        <v>363</v>
      </c>
      <c r="D2070" t="s">
        <v>364</v>
      </c>
      <c r="E2070">
        <v>1</v>
      </c>
      <c r="F2070" s="2">
        <v>0.01</v>
      </c>
      <c r="G2070" s="3">
        <v>136.37119999999999</v>
      </c>
      <c r="H2070" s="3">
        <v>1E-4</v>
      </c>
      <c r="I2070" s="3">
        <v>4.6999999999999999E-4</v>
      </c>
      <c r="J2070" s="3">
        <v>1.057E-2</v>
      </c>
      <c r="K2070" s="4">
        <v>0.34999999999999992</v>
      </c>
      <c r="L2070" s="73">
        <v>1.918861538461538E-2</v>
      </c>
    </row>
    <row r="2071" spans="1:12" x14ac:dyDescent="0.35">
      <c r="A2071" s="1" t="s">
        <v>3700</v>
      </c>
      <c r="B2071" t="s">
        <v>3701</v>
      </c>
      <c r="C2071" t="s">
        <v>13</v>
      </c>
      <c r="D2071" t="s">
        <v>14</v>
      </c>
      <c r="E2071">
        <v>1</v>
      </c>
      <c r="F2071" s="2">
        <v>12362.5</v>
      </c>
      <c r="G2071" s="3">
        <v>25490</v>
      </c>
      <c r="H2071" s="3">
        <v>123.625</v>
      </c>
      <c r="I2071" s="3">
        <v>581.03750000000002</v>
      </c>
      <c r="J2071" s="3">
        <v>13067.1625</v>
      </c>
      <c r="K2071" s="4">
        <v>0.34999999999999992</v>
      </c>
      <c r="L2071" s="73">
        <v>23721.925769230769</v>
      </c>
    </row>
    <row r="2072" spans="1:12" x14ac:dyDescent="0.35">
      <c r="A2072" s="1" t="s">
        <v>3702</v>
      </c>
      <c r="B2072" t="s">
        <v>3703</v>
      </c>
      <c r="C2072" t="s">
        <v>17</v>
      </c>
      <c r="D2072" t="s">
        <v>18</v>
      </c>
      <c r="E2072">
        <v>1</v>
      </c>
      <c r="F2072" s="2">
        <v>58</v>
      </c>
      <c r="G2072" s="3">
        <v>229.52</v>
      </c>
      <c r="H2072" s="3">
        <v>0.57999999999999996</v>
      </c>
      <c r="I2072" s="3">
        <v>2.726</v>
      </c>
      <c r="J2072" s="3">
        <v>61.305999999999997</v>
      </c>
      <c r="K2072" s="4">
        <v>0.35000000000000003</v>
      </c>
      <c r="L2072" s="73">
        <v>111.29396923076922</v>
      </c>
    </row>
    <row r="2073" spans="1:12" x14ac:dyDescent="0.35">
      <c r="A2073" s="1" t="s">
        <v>3704</v>
      </c>
      <c r="B2073" t="s">
        <v>2345</v>
      </c>
      <c r="C2073" t="s">
        <v>13</v>
      </c>
      <c r="D2073" t="s">
        <v>14</v>
      </c>
      <c r="E2073">
        <v>1</v>
      </c>
      <c r="F2073" s="2">
        <v>2407.3000000000002</v>
      </c>
      <c r="G2073" s="3">
        <v>5892.6783999999998</v>
      </c>
      <c r="H2073" s="3">
        <v>24.073000000000004</v>
      </c>
      <c r="I2073" s="3">
        <v>113.1431</v>
      </c>
      <c r="J2073" s="3">
        <v>2544.5160999999998</v>
      </c>
      <c r="K2073" s="4">
        <v>0.34999999999999992</v>
      </c>
      <c r="L2073" s="73">
        <v>4619.2753815384604</v>
      </c>
    </row>
    <row r="2074" spans="1:12" x14ac:dyDescent="0.35">
      <c r="A2074" s="1" t="s">
        <v>3705</v>
      </c>
      <c r="B2074" t="s">
        <v>3706</v>
      </c>
      <c r="C2074" t="s">
        <v>13</v>
      </c>
      <c r="D2074" t="s">
        <v>14</v>
      </c>
      <c r="E2074">
        <v>1</v>
      </c>
      <c r="F2074" s="2">
        <v>2344.3000000000002</v>
      </c>
      <c r="G2074" s="3">
        <v>5738.4543999999996</v>
      </c>
      <c r="H2074" s="3">
        <v>23.443000000000001</v>
      </c>
      <c r="I2074" s="3">
        <v>110.18210000000001</v>
      </c>
      <c r="J2074" s="3">
        <v>2477.9251000000004</v>
      </c>
      <c r="K2074" s="4">
        <v>0.35</v>
      </c>
      <c r="L2074" s="73">
        <v>4498.3871046153854</v>
      </c>
    </row>
    <row r="2075" spans="1:12" x14ac:dyDescent="0.35">
      <c r="A2075" s="1" t="s">
        <v>3707</v>
      </c>
      <c r="B2075" t="s">
        <v>3708</v>
      </c>
      <c r="C2075" t="s">
        <v>13</v>
      </c>
      <c r="D2075" t="s">
        <v>14</v>
      </c>
      <c r="E2075">
        <v>1</v>
      </c>
      <c r="F2075" s="2">
        <v>1491</v>
      </c>
      <c r="G2075" s="3">
        <v>3649.7215999999999</v>
      </c>
      <c r="H2075" s="3">
        <v>14.91</v>
      </c>
      <c r="I2075" s="3">
        <v>70.076999999999998</v>
      </c>
      <c r="J2075" s="3">
        <v>1575.9870000000001</v>
      </c>
      <c r="K2075" s="4">
        <v>0.35000000000000003</v>
      </c>
      <c r="L2075" s="73">
        <v>2861.0225538461541</v>
      </c>
    </row>
    <row r="2076" spans="1:12" x14ac:dyDescent="0.35">
      <c r="A2076" s="1" t="s">
        <v>3709</v>
      </c>
      <c r="B2076" t="s">
        <v>3710</v>
      </c>
      <c r="C2076" t="s">
        <v>13</v>
      </c>
      <c r="D2076" t="s">
        <v>14</v>
      </c>
      <c r="E2076">
        <v>1</v>
      </c>
      <c r="F2076" s="2">
        <v>1414</v>
      </c>
      <c r="G2076" s="3">
        <v>3461.2368000000001</v>
      </c>
      <c r="H2076" s="3">
        <v>14.14</v>
      </c>
      <c r="I2076" s="3">
        <v>66.457999999999998</v>
      </c>
      <c r="J2076" s="3">
        <v>1494.5980000000002</v>
      </c>
      <c r="K2076" s="4">
        <v>0.35</v>
      </c>
      <c r="L2076" s="73">
        <v>2713.2702153846158</v>
      </c>
    </row>
    <row r="2077" spans="1:12" x14ac:dyDescent="0.35">
      <c r="A2077" s="1" t="s">
        <v>3711</v>
      </c>
      <c r="B2077" t="s">
        <v>3712</v>
      </c>
      <c r="C2077" t="s">
        <v>363</v>
      </c>
      <c r="D2077" t="s">
        <v>364</v>
      </c>
      <c r="E2077">
        <v>1</v>
      </c>
      <c r="F2077" s="2">
        <v>299.99</v>
      </c>
      <c r="G2077" s="3">
        <v>619</v>
      </c>
      <c r="H2077" s="3">
        <v>2.9999000000000002</v>
      </c>
      <c r="I2077" s="3">
        <v>14.09953</v>
      </c>
      <c r="J2077" s="3">
        <v>317.08943000000005</v>
      </c>
      <c r="K2077" s="4">
        <v>0.35</v>
      </c>
      <c r="L2077" s="73">
        <v>575.63927292307699</v>
      </c>
    </row>
    <row r="2078" spans="1:12" x14ac:dyDescent="0.35">
      <c r="A2078" s="1" t="s">
        <v>3713</v>
      </c>
      <c r="B2078" t="s">
        <v>3714</v>
      </c>
      <c r="C2078" t="s">
        <v>17</v>
      </c>
      <c r="D2078" t="s">
        <v>18</v>
      </c>
      <c r="E2078">
        <v>1</v>
      </c>
      <c r="F2078" s="2">
        <v>175</v>
      </c>
      <c r="G2078" s="3">
        <v>428.3664</v>
      </c>
      <c r="H2078" s="3">
        <v>1.75</v>
      </c>
      <c r="I2078" s="3">
        <v>8.2249999999999996</v>
      </c>
      <c r="J2078" s="3">
        <v>184.97499999999999</v>
      </c>
      <c r="K2078" s="4">
        <v>0.34999999999999992</v>
      </c>
      <c r="L2078" s="73">
        <v>335.80076923076916</v>
      </c>
    </row>
    <row r="2079" spans="1:12" x14ac:dyDescent="0.35">
      <c r="A2079" s="1" t="s">
        <v>3715</v>
      </c>
      <c r="B2079" t="s">
        <v>3716</v>
      </c>
      <c r="C2079" t="s">
        <v>21</v>
      </c>
      <c r="D2079" t="s">
        <v>22</v>
      </c>
      <c r="E2079">
        <v>1</v>
      </c>
      <c r="F2079" s="2">
        <v>2544.69</v>
      </c>
      <c r="G2079" s="3">
        <v>5890.5</v>
      </c>
      <c r="H2079" s="3">
        <v>25.446899999999999</v>
      </c>
      <c r="I2079" s="3">
        <v>119.60043</v>
      </c>
      <c r="J2079" s="3">
        <v>2689.7373299999999</v>
      </c>
      <c r="K2079" s="4">
        <v>0.35</v>
      </c>
      <c r="L2079" s="73">
        <v>4882.9077683076921</v>
      </c>
    </row>
    <row r="2080" spans="1:12" x14ac:dyDescent="0.35">
      <c r="A2080" s="1" t="s">
        <v>3717</v>
      </c>
      <c r="B2080" t="s">
        <v>3718</v>
      </c>
      <c r="C2080" t="s">
        <v>26</v>
      </c>
      <c r="D2080" t="s">
        <v>27</v>
      </c>
      <c r="E2080">
        <v>1</v>
      </c>
      <c r="F2080" s="2">
        <v>364.6</v>
      </c>
      <c r="G2080" s="3">
        <v>841.92639999999994</v>
      </c>
      <c r="H2080" s="3">
        <v>3.6460000000000004</v>
      </c>
      <c r="I2080" s="3">
        <v>17.136200000000002</v>
      </c>
      <c r="J2080" s="3">
        <v>385.38220000000001</v>
      </c>
      <c r="K2080" s="4">
        <v>0.35000000000000003</v>
      </c>
      <c r="L2080" s="73">
        <v>699.61691692307693</v>
      </c>
    </row>
    <row r="2081" spans="1:12" x14ac:dyDescent="0.35">
      <c r="A2081" s="1" t="s">
        <v>3719</v>
      </c>
      <c r="B2081" t="s">
        <v>3720</v>
      </c>
      <c r="C2081" t="s">
        <v>26</v>
      </c>
      <c r="D2081" t="s">
        <v>27</v>
      </c>
      <c r="E2081">
        <v>1</v>
      </c>
      <c r="F2081" s="2">
        <v>192.75</v>
      </c>
      <c r="G2081" s="3">
        <v>471.82240000000002</v>
      </c>
      <c r="H2081" s="3">
        <v>1.9275</v>
      </c>
      <c r="I2081" s="3">
        <v>9.0592500000000005</v>
      </c>
      <c r="J2081" s="3">
        <v>203.73675</v>
      </c>
      <c r="K2081" s="4">
        <v>0.35</v>
      </c>
      <c r="L2081" s="73">
        <v>369.86056153846152</v>
      </c>
    </row>
    <row r="2082" spans="1:12" x14ac:dyDescent="0.35">
      <c r="A2082" s="1" t="s">
        <v>3721</v>
      </c>
      <c r="B2082" t="s">
        <v>3722</v>
      </c>
      <c r="C2082" t="s">
        <v>13</v>
      </c>
      <c r="D2082" t="s">
        <v>14</v>
      </c>
      <c r="E2082">
        <v>1</v>
      </c>
      <c r="F2082" s="2">
        <v>15388.13</v>
      </c>
      <c r="G2082" s="3">
        <v>37667.603999999999</v>
      </c>
      <c r="H2082" s="3">
        <v>153.88129999999998</v>
      </c>
      <c r="I2082" s="3">
        <v>723.24210999999991</v>
      </c>
      <c r="J2082" s="3">
        <v>16265.253409999998</v>
      </c>
      <c r="K2082" s="4">
        <v>0.34999999999999992</v>
      </c>
      <c r="L2082" s="73">
        <v>29527.690805846149</v>
      </c>
    </row>
    <row r="2083" spans="1:12" x14ac:dyDescent="0.35">
      <c r="A2083" s="1" t="s">
        <v>3723</v>
      </c>
      <c r="B2083" t="s">
        <v>3724</v>
      </c>
      <c r="C2083" t="s">
        <v>13</v>
      </c>
      <c r="D2083" t="s">
        <v>14</v>
      </c>
      <c r="E2083">
        <v>1</v>
      </c>
      <c r="F2083" s="2">
        <v>13302.5</v>
      </c>
      <c r="G2083" s="3">
        <v>32562.330999999998</v>
      </c>
      <c r="H2083" s="3">
        <v>133.02500000000001</v>
      </c>
      <c r="I2083" s="3">
        <v>625.21749999999997</v>
      </c>
      <c r="J2083" s="3">
        <v>14060.7425</v>
      </c>
      <c r="K2083" s="4">
        <v>0.35000000000000003</v>
      </c>
      <c r="L2083" s="73">
        <v>25525.655615384618</v>
      </c>
    </row>
    <row r="2084" spans="1:12" x14ac:dyDescent="0.35">
      <c r="A2084" s="1" t="s">
        <v>3725</v>
      </c>
      <c r="B2084" t="s">
        <v>3724</v>
      </c>
      <c r="C2084" t="s">
        <v>13</v>
      </c>
      <c r="D2084" t="s">
        <v>14</v>
      </c>
      <c r="E2084">
        <v>1</v>
      </c>
      <c r="F2084" s="2">
        <v>12411.88</v>
      </c>
      <c r="G2084" s="3">
        <v>30382.240000000002</v>
      </c>
      <c r="H2084" s="3">
        <v>124.11879999999999</v>
      </c>
      <c r="I2084" s="3">
        <v>583.35835999999995</v>
      </c>
      <c r="J2084" s="3">
        <v>13119.35716</v>
      </c>
      <c r="K2084" s="4">
        <v>0.34999999999999992</v>
      </c>
      <c r="L2084" s="73">
        <v>23816.679151999997</v>
      </c>
    </row>
    <row r="2085" spans="1:12" x14ac:dyDescent="0.35">
      <c r="A2085" s="1" t="s">
        <v>3726</v>
      </c>
      <c r="B2085" t="s">
        <v>3727</v>
      </c>
      <c r="C2085" t="s">
        <v>13</v>
      </c>
      <c r="D2085" t="s">
        <v>14</v>
      </c>
      <c r="E2085">
        <v>1</v>
      </c>
      <c r="F2085" s="2">
        <v>7741.25</v>
      </c>
      <c r="G2085" s="3">
        <v>18949.302</v>
      </c>
      <c r="H2085" s="3">
        <v>77.412500000000009</v>
      </c>
      <c r="I2085" s="3">
        <v>363.83875</v>
      </c>
      <c r="J2085" s="3">
        <v>8182.5012500000003</v>
      </c>
      <c r="K2085" s="4">
        <v>0.35000000000000003</v>
      </c>
      <c r="L2085" s="73">
        <v>14854.386884615385</v>
      </c>
    </row>
    <row r="2086" spans="1:12" x14ac:dyDescent="0.35">
      <c r="A2086" s="1" t="s">
        <v>3728</v>
      </c>
      <c r="B2086" t="s">
        <v>3729</v>
      </c>
      <c r="C2086" t="s">
        <v>13</v>
      </c>
      <c r="D2086" t="s">
        <v>14</v>
      </c>
      <c r="E2086">
        <v>1</v>
      </c>
      <c r="F2086" s="2">
        <v>8992.5</v>
      </c>
      <c r="G2086" s="3">
        <v>22012.154999999999</v>
      </c>
      <c r="H2086" s="3">
        <v>89.924999999999997</v>
      </c>
      <c r="I2086" s="3">
        <v>422.64749999999998</v>
      </c>
      <c r="J2086" s="3">
        <v>9505.0724999999984</v>
      </c>
      <c r="K2086" s="4">
        <v>0.35</v>
      </c>
      <c r="L2086" s="73">
        <v>17255.362384615382</v>
      </c>
    </row>
    <row r="2087" spans="1:12" x14ac:dyDescent="0.35">
      <c r="A2087" s="1" t="s">
        <v>3730</v>
      </c>
      <c r="B2087" t="s">
        <v>2486</v>
      </c>
      <c r="C2087" t="s">
        <v>13</v>
      </c>
      <c r="D2087" t="s">
        <v>14</v>
      </c>
      <c r="E2087">
        <v>1</v>
      </c>
      <c r="F2087" s="2">
        <v>29043.13</v>
      </c>
      <c r="G2087" s="3">
        <v>71092.794999999998</v>
      </c>
      <c r="H2087" s="3">
        <v>290.43130000000002</v>
      </c>
      <c r="I2087" s="3">
        <v>1365.02711</v>
      </c>
      <c r="J2087" s="3">
        <v>30698.58841</v>
      </c>
      <c r="K2087" s="4">
        <v>0.34999999999999992</v>
      </c>
      <c r="L2087" s="73">
        <v>55729.745113538454</v>
      </c>
    </row>
    <row r="2088" spans="1:12" x14ac:dyDescent="0.35">
      <c r="A2088" s="1" t="s">
        <v>3731</v>
      </c>
      <c r="B2088" t="s">
        <v>2486</v>
      </c>
      <c r="C2088" t="s">
        <v>13</v>
      </c>
      <c r="D2088" t="s">
        <v>14</v>
      </c>
      <c r="E2088">
        <v>1</v>
      </c>
      <c r="F2088" s="2">
        <v>31281.25</v>
      </c>
      <c r="G2088" s="3">
        <v>76571.342000000004</v>
      </c>
      <c r="H2088" s="3">
        <v>312.8125</v>
      </c>
      <c r="I2088" s="3">
        <v>1470.21875</v>
      </c>
      <c r="J2088" s="3">
        <v>33064.28125</v>
      </c>
      <c r="K2088" s="4">
        <v>0.35</v>
      </c>
      <c r="L2088" s="73">
        <v>60024.387499999997</v>
      </c>
    </row>
    <row r="2089" spans="1:12" x14ac:dyDescent="0.35">
      <c r="A2089" s="1" t="s">
        <v>3732</v>
      </c>
      <c r="B2089" t="s">
        <v>2486</v>
      </c>
      <c r="C2089" t="s">
        <v>13</v>
      </c>
      <c r="D2089" t="s">
        <v>14</v>
      </c>
      <c r="E2089">
        <v>1</v>
      </c>
      <c r="F2089" s="2">
        <v>27316.880000000001</v>
      </c>
      <c r="G2089" s="3">
        <v>66867.214000000007</v>
      </c>
      <c r="H2089" s="3">
        <v>273.16880000000003</v>
      </c>
      <c r="I2089" s="3">
        <v>1283.89336</v>
      </c>
      <c r="J2089" s="3">
        <v>28873.942159999999</v>
      </c>
      <c r="K2089" s="4">
        <v>0.35</v>
      </c>
      <c r="L2089" s="73">
        <v>52417.310382769225</v>
      </c>
    </row>
    <row r="2090" spans="1:12" x14ac:dyDescent="0.35">
      <c r="A2090" s="1" t="s">
        <v>3733</v>
      </c>
      <c r="B2090" t="s">
        <v>2486</v>
      </c>
      <c r="C2090" t="s">
        <v>13</v>
      </c>
      <c r="D2090" t="s">
        <v>14</v>
      </c>
      <c r="E2090">
        <v>1</v>
      </c>
      <c r="F2090" s="2">
        <v>30048.13</v>
      </c>
      <c r="G2090" s="3">
        <v>73552.864000000001</v>
      </c>
      <c r="H2090" s="3">
        <v>300.48130000000003</v>
      </c>
      <c r="I2090" s="3">
        <v>1412.2621100000001</v>
      </c>
      <c r="J2090" s="3">
        <v>31760.87341</v>
      </c>
      <c r="K2090" s="4">
        <v>0.35</v>
      </c>
      <c r="L2090" s="73">
        <v>57658.200959692309</v>
      </c>
    </row>
    <row r="2091" spans="1:12" x14ac:dyDescent="0.35">
      <c r="A2091" s="1" t="s">
        <v>3734</v>
      </c>
      <c r="B2091" t="s">
        <v>2486</v>
      </c>
      <c r="C2091" t="s">
        <v>13</v>
      </c>
      <c r="D2091" t="s">
        <v>14</v>
      </c>
      <c r="E2091">
        <v>1</v>
      </c>
      <c r="F2091" s="2">
        <v>32233.75</v>
      </c>
      <c r="G2091" s="3">
        <v>78902.902000000002</v>
      </c>
      <c r="H2091" s="3">
        <v>322.33750000000003</v>
      </c>
      <c r="I2091" s="3">
        <v>1514.9862499999999</v>
      </c>
      <c r="J2091" s="3">
        <v>34071.073750000003</v>
      </c>
      <c r="K2091" s="4">
        <v>0.35</v>
      </c>
      <c r="L2091" s="73">
        <v>61852.10311538462</v>
      </c>
    </row>
    <row r="2092" spans="1:12" x14ac:dyDescent="0.35">
      <c r="A2092" s="1" t="s">
        <v>3735</v>
      </c>
      <c r="B2092" t="s">
        <v>2486</v>
      </c>
      <c r="C2092" t="s">
        <v>13</v>
      </c>
      <c r="D2092" t="s">
        <v>14</v>
      </c>
      <c r="E2092">
        <v>1</v>
      </c>
      <c r="F2092" s="2">
        <v>30136.25</v>
      </c>
      <c r="G2092" s="3">
        <v>73768.563999999998</v>
      </c>
      <c r="H2092" s="3">
        <v>301.36250000000001</v>
      </c>
      <c r="I2092" s="3">
        <v>1416.4037499999999</v>
      </c>
      <c r="J2092" s="3">
        <v>31854.016250000001</v>
      </c>
      <c r="K2092" s="4">
        <v>0.35</v>
      </c>
      <c r="L2092" s="73">
        <v>57827.291038461539</v>
      </c>
    </row>
    <row r="2093" spans="1:12" x14ac:dyDescent="0.35">
      <c r="A2093" s="1" t="s">
        <v>3736</v>
      </c>
      <c r="B2093" t="s">
        <v>2489</v>
      </c>
      <c r="C2093" t="s">
        <v>13</v>
      </c>
      <c r="D2093" t="s">
        <v>14</v>
      </c>
      <c r="E2093">
        <v>1</v>
      </c>
      <c r="F2093" s="2">
        <v>31140.63</v>
      </c>
      <c r="G2093" s="3">
        <v>76227.120999999999</v>
      </c>
      <c r="H2093" s="3">
        <v>311.40630000000004</v>
      </c>
      <c r="I2093" s="3">
        <v>1463.60961</v>
      </c>
      <c r="J2093" s="3">
        <v>32915.645909999999</v>
      </c>
      <c r="K2093" s="4">
        <v>0.34999999999999992</v>
      </c>
      <c r="L2093" s="73">
        <v>59754.557190461535</v>
      </c>
    </row>
    <row r="2094" spans="1:12" x14ac:dyDescent="0.35">
      <c r="A2094" s="1" t="s">
        <v>3737</v>
      </c>
      <c r="B2094" t="s">
        <v>2491</v>
      </c>
      <c r="C2094" t="s">
        <v>13</v>
      </c>
      <c r="D2094" t="s">
        <v>14</v>
      </c>
      <c r="E2094">
        <v>1</v>
      </c>
      <c r="F2094" s="2">
        <v>30136.25</v>
      </c>
      <c r="G2094" s="3">
        <v>73768.563999999998</v>
      </c>
      <c r="H2094" s="3">
        <v>301.36250000000001</v>
      </c>
      <c r="I2094" s="3">
        <v>1416.4037499999999</v>
      </c>
      <c r="J2094" s="3">
        <v>31854.016250000001</v>
      </c>
      <c r="K2094" s="4">
        <v>0.35</v>
      </c>
      <c r="L2094" s="73">
        <v>57827.291038461539</v>
      </c>
    </row>
    <row r="2095" spans="1:12" x14ac:dyDescent="0.35">
      <c r="A2095" s="1" t="s">
        <v>3738</v>
      </c>
      <c r="B2095" t="s">
        <v>2491</v>
      </c>
      <c r="C2095" t="s">
        <v>13</v>
      </c>
      <c r="D2095" t="s">
        <v>14</v>
      </c>
      <c r="E2095">
        <v>1</v>
      </c>
      <c r="F2095" s="2">
        <v>33150</v>
      </c>
      <c r="G2095" s="3">
        <v>81145.736000000004</v>
      </c>
      <c r="H2095" s="3">
        <v>331.5</v>
      </c>
      <c r="I2095" s="3">
        <v>1558.05</v>
      </c>
      <c r="J2095" s="3">
        <v>35039.550000000003</v>
      </c>
      <c r="K2095" s="4">
        <v>0.34999999999999992</v>
      </c>
      <c r="L2095" s="73">
        <v>63610.26</v>
      </c>
    </row>
    <row r="2096" spans="1:12" x14ac:dyDescent="0.35">
      <c r="A2096" s="1" t="s">
        <v>3739</v>
      </c>
      <c r="B2096" t="s">
        <v>2496</v>
      </c>
      <c r="C2096" t="s">
        <v>13</v>
      </c>
      <c r="D2096" t="s">
        <v>14</v>
      </c>
      <c r="E2096">
        <v>1</v>
      </c>
      <c r="F2096" s="2">
        <v>30976.880000000001</v>
      </c>
      <c r="G2096" s="3">
        <v>75826.296000000002</v>
      </c>
      <c r="H2096" s="3">
        <v>309.7688</v>
      </c>
      <c r="I2096" s="3">
        <v>1455.91336</v>
      </c>
      <c r="J2096" s="3">
        <v>32742.562160000001</v>
      </c>
      <c r="K2096" s="4">
        <v>0.35</v>
      </c>
      <c r="L2096" s="73">
        <v>59440.343613538462</v>
      </c>
    </row>
    <row r="2097" spans="1:12" x14ac:dyDescent="0.35">
      <c r="A2097" s="1" t="s">
        <v>3740</v>
      </c>
      <c r="B2097" t="s">
        <v>2498</v>
      </c>
      <c r="C2097" t="s">
        <v>13</v>
      </c>
      <c r="D2097" t="s">
        <v>14</v>
      </c>
      <c r="E2097">
        <v>1</v>
      </c>
      <c r="F2097" s="2">
        <v>32658.75</v>
      </c>
      <c r="G2097" s="3">
        <v>79943.236000000004</v>
      </c>
      <c r="H2097" s="3">
        <v>326.58750000000003</v>
      </c>
      <c r="I2097" s="3">
        <v>1534.9612500000001</v>
      </c>
      <c r="J2097" s="3">
        <v>34520.298750000002</v>
      </c>
      <c r="K2097" s="4">
        <v>0.35000000000000003</v>
      </c>
      <c r="L2097" s="73">
        <v>62667.619269230774</v>
      </c>
    </row>
    <row r="2098" spans="1:12" x14ac:dyDescent="0.35">
      <c r="A2098" s="1" t="s">
        <v>3741</v>
      </c>
      <c r="B2098" t="s">
        <v>2502</v>
      </c>
      <c r="C2098" t="s">
        <v>13</v>
      </c>
      <c r="D2098" t="s">
        <v>14</v>
      </c>
      <c r="E2098">
        <v>1</v>
      </c>
      <c r="F2098" s="2">
        <v>22473.13</v>
      </c>
      <c r="G2098" s="3">
        <v>55010.512999999999</v>
      </c>
      <c r="H2098" s="3">
        <v>224.7313</v>
      </c>
      <c r="I2098" s="3">
        <v>1056.23711</v>
      </c>
      <c r="J2098" s="3">
        <v>23754.098409999999</v>
      </c>
      <c r="K2098" s="4">
        <v>0.34999999999999992</v>
      </c>
      <c r="L2098" s="73">
        <v>43122.824805846147</v>
      </c>
    </row>
    <row r="2099" spans="1:12" x14ac:dyDescent="0.35">
      <c r="A2099" s="1" t="s">
        <v>3742</v>
      </c>
      <c r="B2099" t="s">
        <v>2502</v>
      </c>
      <c r="C2099" t="s">
        <v>13</v>
      </c>
      <c r="D2099" t="s">
        <v>14</v>
      </c>
      <c r="E2099">
        <v>1</v>
      </c>
      <c r="F2099" s="2">
        <v>25295</v>
      </c>
      <c r="G2099" s="3">
        <v>61917.99</v>
      </c>
      <c r="H2099" s="3">
        <v>252.95000000000002</v>
      </c>
      <c r="I2099" s="3">
        <v>1188.865</v>
      </c>
      <c r="J2099" s="3">
        <v>26736.815000000002</v>
      </c>
      <c r="K2099" s="4">
        <v>0.34999999999999992</v>
      </c>
      <c r="L2099" s="73">
        <v>48537.602615384618</v>
      </c>
    </row>
    <row r="2100" spans="1:12" x14ac:dyDescent="0.35">
      <c r="A2100" s="1" t="s">
        <v>3743</v>
      </c>
      <c r="B2100" t="s">
        <v>3744</v>
      </c>
      <c r="C2100" t="s">
        <v>21</v>
      </c>
      <c r="D2100" t="s">
        <v>22</v>
      </c>
      <c r="E2100">
        <v>1</v>
      </c>
      <c r="F2100" s="2">
        <v>526.67999999999995</v>
      </c>
      <c r="G2100" s="3">
        <v>1232</v>
      </c>
      <c r="H2100" s="3">
        <v>5.2667999999999999</v>
      </c>
      <c r="I2100" s="3">
        <v>24.753959999999999</v>
      </c>
      <c r="J2100" s="3">
        <v>556.70075999999995</v>
      </c>
      <c r="K2100" s="4">
        <v>0.35000000000000003</v>
      </c>
      <c r="L2100" s="73">
        <v>1010.625995076923</v>
      </c>
    </row>
    <row r="2101" spans="1:12" x14ac:dyDescent="0.35">
      <c r="A2101" s="1" t="s">
        <v>3745</v>
      </c>
      <c r="B2101" t="s">
        <v>2505</v>
      </c>
      <c r="C2101" t="s">
        <v>13</v>
      </c>
      <c r="D2101" t="s">
        <v>14</v>
      </c>
      <c r="E2101">
        <v>1</v>
      </c>
      <c r="F2101" s="2">
        <v>23290.63</v>
      </c>
      <c r="G2101" s="3">
        <v>57011.62</v>
      </c>
      <c r="H2101" s="3">
        <v>232.90630000000002</v>
      </c>
      <c r="I2101" s="3">
        <v>1094.6596100000002</v>
      </c>
      <c r="J2101" s="3">
        <v>24618.195909999999</v>
      </c>
      <c r="K2101" s="4">
        <v>0.35000000000000003</v>
      </c>
      <c r="L2101" s="73">
        <v>44691.494113538458</v>
      </c>
    </row>
    <row r="2102" spans="1:12" x14ac:dyDescent="0.35">
      <c r="A2102" s="1" t="s">
        <v>3746</v>
      </c>
      <c r="B2102" t="s">
        <v>2505</v>
      </c>
      <c r="C2102" t="s">
        <v>13</v>
      </c>
      <c r="D2102" t="s">
        <v>14</v>
      </c>
      <c r="E2102">
        <v>1</v>
      </c>
      <c r="F2102" s="2">
        <v>22473.13</v>
      </c>
      <c r="G2102" s="3">
        <v>55010.512999999999</v>
      </c>
      <c r="H2102" s="3">
        <v>224.7313</v>
      </c>
      <c r="I2102" s="3">
        <v>1056.23711</v>
      </c>
      <c r="J2102" s="3">
        <v>23754.098409999999</v>
      </c>
      <c r="K2102" s="4">
        <v>0.34999999999999992</v>
      </c>
      <c r="L2102" s="73">
        <v>43122.824805846147</v>
      </c>
    </row>
    <row r="2103" spans="1:12" x14ac:dyDescent="0.35">
      <c r="A2103" s="1" t="s">
        <v>3747</v>
      </c>
      <c r="B2103" t="s">
        <v>2505</v>
      </c>
      <c r="C2103" t="s">
        <v>13</v>
      </c>
      <c r="D2103" t="s">
        <v>14</v>
      </c>
      <c r="E2103">
        <v>1</v>
      </c>
      <c r="F2103" s="2">
        <v>25295</v>
      </c>
      <c r="G2103" s="3">
        <v>61917.99</v>
      </c>
      <c r="H2103" s="3">
        <v>252.95000000000002</v>
      </c>
      <c r="I2103" s="3">
        <v>1188.865</v>
      </c>
      <c r="J2103" s="3">
        <v>26736.815000000002</v>
      </c>
      <c r="K2103" s="4">
        <v>0.34999999999999992</v>
      </c>
      <c r="L2103" s="73">
        <v>48537.602615384618</v>
      </c>
    </row>
    <row r="2104" spans="1:12" x14ac:dyDescent="0.35">
      <c r="A2104" s="1" t="s">
        <v>3748</v>
      </c>
      <c r="B2104" t="s">
        <v>2505</v>
      </c>
      <c r="C2104" t="s">
        <v>13</v>
      </c>
      <c r="D2104" t="s">
        <v>14</v>
      </c>
      <c r="E2104">
        <v>1</v>
      </c>
      <c r="F2104" s="2">
        <v>23386.25</v>
      </c>
      <c r="G2104" s="3">
        <v>57245.686000000002</v>
      </c>
      <c r="H2104" s="3">
        <v>233.86250000000001</v>
      </c>
      <c r="I2104" s="3">
        <v>1099.1537499999999</v>
      </c>
      <c r="J2104" s="3">
        <v>24719.266250000001</v>
      </c>
      <c r="K2104" s="4">
        <v>0.35</v>
      </c>
      <c r="L2104" s="73">
        <v>44874.975653846152</v>
      </c>
    </row>
    <row r="2105" spans="1:12" x14ac:dyDescent="0.35">
      <c r="A2105" s="1" t="s">
        <v>3749</v>
      </c>
      <c r="B2105" t="s">
        <v>2507</v>
      </c>
      <c r="C2105" t="s">
        <v>13</v>
      </c>
      <c r="D2105" t="s">
        <v>14</v>
      </c>
      <c r="E2105">
        <v>1</v>
      </c>
      <c r="F2105" s="2">
        <v>28380.63</v>
      </c>
      <c r="G2105" s="3">
        <v>69471.101999999999</v>
      </c>
      <c r="H2105" s="3">
        <v>283.80630000000002</v>
      </c>
      <c r="I2105" s="3">
        <v>1333.8896099999999</v>
      </c>
      <c r="J2105" s="3">
        <v>29998.32591</v>
      </c>
      <c r="K2105" s="4">
        <v>0.35</v>
      </c>
      <c r="L2105" s="73">
        <v>54458.499344307689</v>
      </c>
    </row>
    <row r="2106" spans="1:12" x14ac:dyDescent="0.35">
      <c r="A2106" s="1" t="s">
        <v>3750</v>
      </c>
      <c r="B2106" t="s">
        <v>2507</v>
      </c>
      <c r="C2106" t="s">
        <v>13</v>
      </c>
      <c r="D2106" t="s">
        <v>14</v>
      </c>
      <c r="E2106">
        <v>1</v>
      </c>
      <c r="F2106" s="2">
        <v>28131.25</v>
      </c>
      <c r="G2106" s="3">
        <v>68860.657000000007</v>
      </c>
      <c r="H2106" s="3">
        <v>281.3125</v>
      </c>
      <c r="I2106" s="3">
        <v>1322.16875</v>
      </c>
      <c r="J2106" s="3">
        <v>29734.731250000001</v>
      </c>
      <c r="K2106" s="4">
        <v>0.35</v>
      </c>
      <c r="L2106" s="73">
        <v>53979.973653846151</v>
      </c>
    </row>
    <row r="2107" spans="1:12" x14ac:dyDescent="0.35">
      <c r="A2107" s="1" t="s">
        <v>3751</v>
      </c>
      <c r="B2107" t="s">
        <v>2510</v>
      </c>
      <c r="C2107" t="s">
        <v>13</v>
      </c>
      <c r="D2107" t="s">
        <v>14</v>
      </c>
      <c r="E2107">
        <v>1</v>
      </c>
      <c r="F2107" s="2">
        <v>27385</v>
      </c>
      <c r="G2107" s="3">
        <v>67033.960000000006</v>
      </c>
      <c r="H2107" s="3">
        <v>273.85000000000002</v>
      </c>
      <c r="I2107" s="3">
        <v>1287.095</v>
      </c>
      <c r="J2107" s="3">
        <v>28945.945</v>
      </c>
      <c r="K2107" s="4">
        <v>0.35</v>
      </c>
      <c r="L2107" s="73">
        <v>52548.023230769228</v>
      </c>
    </row>
    <row r="2108" spans="1:12" x14ac:dyDescent="0.35">
      <c r="A2108" s="1" t="s">
        <v>3752</v>
      </c>
      <c r="B2108" t="s">
        <v>2510</v>
      </c>
      <c r="C2108" t="s">
        <v>13</v>
      </c>
      <c r="D2108" t="s">
        <v>14</v>
      </c>
      <c r="E2108">
        <v>1</v>
      </c>
      <c r="F2108" s="2">
        <v>29376.25</v>
      </c>
      <c r="G2108" s="3">
        <v>71908.210999999996</v>
      </c>
      <c r="H2108" s="3">
        <v>293.76249999999999</v>
      </c>
      <c r="I2108" s="3">
        <v>1380.6837499999999</v>
      </c>
      <c r="J2108" s="3">
        <v>31050.696250000001</v>
      </c>
      <c r="K2108" s="4">
        <v>0.34999999999999992</v>
      </c>
      <c r="L2108" s="73">
        <v>56368.956269230766</v>
      </c>
    </row>
    <row r="2109" spans="1:12" x14ac:dyDescent="0.35">
      <c r="A2109" s="1" t="s">
        <v>3753</v>
      </c>
      <c r="B2109" t="s">
        <v>2516</v>
      </c>
      <c r="C2109" t="s">
        <v>13</v>
      </c>
      <c r="D2109" t="s">
        <v>14</v>
      </c>
      <c r="E2109">
        <v>1</v>
      </c>
      <c r="F2109" s="2">
        <v>26509.38</v>
      </c>
      <c r="G2109" s="3">
        <v>64890.593000000001</v>
      </c>
      <c r="H2109" s="3">
        <v>265.09379999999999</v>
      </c>
      <c r="I2109" s="3">
        <v>1245.9408600000002</v>
      </c>
      <c r="J2109" s="3">
        <v>28020.414659999999</v>
      </c>
      <c r="K2109" s="4">
        <v>0.34999999999999992</v>
      </c>
      <c r="L2109" s="73">
        <v>50867.829690461534</v>
      </c>
    </row>
    <row r="2110" spans="1:12" x14ac:dyDescent="0.35">
      <c r="A2110" s="1" t="s">
        <v>3754</v>
      </c>
      <c r="B2110" t="s">
        <v>2516</v>
      </c>
      <c r="C2110" t="s">
        <v>13</v>
      </c>
      <c r="D2110" t="s">
        <v>14</v>
      </c>
      <c r="E2110">
        <v>1</v>
      </c>
      <c r="F2110" s="2">
        <v>30220.63</v>
      </c>
      <c r="G2110" s="3">
        <v>73975.115000000005</v>
      </c>
      <c r="H2110" s="3">
        <v>302.2063</v>
      </c>
      <c r="I2110" s="3">
        <v>1420.36961</v>
      </c>
      <c r="J2110" s="3">
        <v>31943.205910000004</v>
      </c>
      <c r="K2110" s="4">
        <v>0.34999999999999992</v>
      </c>
      <c r="L2110" s="73">
        <v>57989.204575076925</v>
      </c>
    </row>
    <row r="2111" spans="1:12" x14ac:dyDescent="0.35">
      <c r="A2111" s="1" t="s">
        <v>3755</v>
      </c>
      <c r="B2111" t="s">
        <v>2521</v>
      </c>
      <c r="C2111" t="s">
        <v>13</v>
      </c>
      <c r="D2111" t="s">
        <v>14</v>
      </c>
      <c r="E2111">
        <v>1</v>
      </c>
      <c r="F2111" s="2">
        <v>28380.63</v>
      </c>
      <c r="G2111" s="3">
        <v>69471.101999999999</v>
      </c>
      <c r="H2111" s="3">
        <v>283.80630000000002</v>
      </c>
      <c r="I2111" s="3">
        <v>1333.8896099999999</v>
      </c>
      <c r="J2111" s="3">
        <v>29998.32591</v>
      </c>
      <c r="K2111" s="4">
        <v>0.35</v>
      </c>
      <c r="L2111" s="73">
        <v>54458.499344307689</v>
      </c>
    </row>
    <row r="2112" spans="1:12" x14ac:dyDescent="0.35">
      <c r="A2112" s="1" t="s">
        <v>3756</v>
      </c>
      <c r="B2112" t="s">
        <v>2521</v>
      </c>
      <c r="C2112" t="s">
        <v>13</v>
      </c>
      <c r="D2112" t="s">
        <v>14</v>
      </c>
      <c r="E2112">
        <v>1</v>
      </c>
      <c r="F2112" s="2">
        <v>29160.63</v>
      </c>
      <c r="G2112" s="3">
        <v>71380.410999999993</v>
      </c>
      <c r="H2112" s="3">
        <v>291.60630000000003</v>
      </c>
      <c r="I2112" s="3">
        <v>1370.54961</v>
      </c>
      <c r="J2112" s="3">
        <v>30822.785909999999</v>
      </c>
      <c r="K2112" s="4">
        <v>0.35000000000000003</v>
      </c>
      <c r="L2112" s="73">
        <v>55955.211344307689</v>
      </c>
    </row>
    <row r="2113" spans="1:12" x14ac:dyDescent="0.35">
      <c r="A2113" s="1" t="s">
        <v>3757</v>
      </c>
      <c r="B2113" t="s">
        <v>2521</v>
      </c>
      <c r="C2113" t="s">
        <v>13</v>
      </c>
      <c r="D2113" t="s">
        <v>14</v>
      </c>
      <c r="E2113">
        <v>1</v>
      </c>
      <c r="F2113" s="2">
        <v>29955.63</v>
      </c>
      <c r="G2113" s="3">
        <v>73326.444000000003</v>
      </c>
      <c r="H2113" s="3">
        <v>299.55630000000002</v>
      </c>
      <c r="I2113" s="3">
        <v>1407.91461</v>
      </c>
      <c r="J2113" s="3">
        <v>31663.100910000001</v>
      </c>
      <c r="K2113" s="4">
        <v>0.35</v>
      </c>
      <c r="L2113" s="73">
        <v>57480.706267384616</v>
      </c>
    </row>
    <row r="2114" spans="1:12" x14ac:dyDescent="0.35">
      <c r="A2114" s="1" t="s">
        <v>3758</v>
      </c>
      <c r="B2114" t="s">
        <v>2521</v>
      </c>
      <c r="C2114" t="s">
        <v>13</v>
      </c>
      <c r="D2114" t="s">
        <v>14</v>
      </c>
      <c r="E2114">
        <v>1</v>
      </c>
      <c r="F2114" s="2">
        <v>32233.75</v>
      </c>
      <c r="G2114" s="3">
        <v>78902.902000000002</v>
      </c>
      <c r="H2114" s="3">
        <v>322.33750000000003</v>
      </c>
      <c r="I2114" s="3">
        <v>1514.9862499999999</v>
      </c>
      <c r="J2114" s="3">
        <v>34071.073750000003</v>
      </c>
      <c r="K2114" s="4">
        <v>0.35</v>
      </c>
      <c r="L2114" s="73">
        <v>61852.10311538462</v>
      </c>
    </row>
    <row r="2115" spans="1:12" x14ac:dyDescent="0.35">
      <c r="A2115" s="1" t="s">
        <v>3759</v>
      </c>
      <c r="B2115" t="s">
        <v>3760</v>
      </c>
      <c r="C2115" t="s">
        <v>13</v>
      </c>
      <c r="D2115" t="s">
        <v>14</v>
      </c>
      <c r="E2115">
        <v>1</v>
      </c>
      <c r="F2115" s="2">
        <v>4285</v>
      </c>
      <c r="G2115" s="3">
        <v>10488.968000000001</v>
      </c>
      <c r="H2115" s="3">
        <v>42.85</v>
      </c>
      <c r="I2115" s="3">
        <v>201.39500000000001</v>
      </c>
      <c r="J2115" s="3">
        <v>4529.2450000000008</v>
      </c>
      <c r="K2115" s="4">
        <v>0.35</v>
      </c>
      <c r="L2115" s="73">
        <v>8222.3216923076925</v>
      </c>
    </row>
    <row r="2116" spans="1:12" x14ac:dyDescent="0.35">
      <c r="A2116" s="1" t="s">
        <v>3761</v>
      </c>
      <c r="B2116" t="s">
        <v>3762</v>
      </c>
      <c r="C2116" t="s">
        <v>13</v>
      </c>
      <c r="D2116" t="s">
        <v>14</v>
      </c>
      <c r="E2116">
        <v>1</v>
      </c>
      <c r="F2116" s="2">
        <v>3372.5</v>
      </c>
      <c r="G2116" s="3">
        <v>8255.3184000000001</v>
      </c>
      <c r="H2116" s="3">
        <v>33.725000000000001</v>
      </c>
      <c r="I2116" s="3">
        <v>158.50749999999999</v>
      </c>
      <c r="J2116" s="3">
        <v>3564.7325000000001</v>
      </c>
      <c r="K2116" s="4">
        <v>0.35</v>
      </c>
      <c r="L2116" s="73">
        <v>6471.3605384615385</v>
      </c>
    </row>
    <row r="2117" spans="1:12" x14ac:dyDescent="0.35">
      <c r="A2117" s="1" t="s">
        <v>3763</v>
      </c>
      <c r="B2117" t="s">
        <v>3764</v>
      </c>
      <c r="C2117" t="s">
        <v>13</v>
      </c>
      <c r="D2117" t="s">
        <v>14</v>
      </c>
      <c r="E2117">
        <v>1</v>
      </c>
      <c r="F2117" s="2">
        <v>6888.13</v>
      </c>
      <c r="G2117" s="3">
        <v>16861.006000000001</v>
      </c>
      <c r="H2117" s="3">
        <v>68.881299999999996</v>
      </c>
      <c r="I2117" s="3">
        <v>323.74211000000003</v>
      </c>
      <c r="J2117" s="3">
        <v>7280.7534100000003</v>
      </c>
      <c r="K2117" s="4">
        <v>0.35000000000000003</v>
      </c>
      <c r="L2117" s="73">
        <v>13217.367728923078</v>
      </c>
    </row>
    <row r="2118" spans="1:12" x14ac:dyDescent="0.35">
      <c r="A2118" s="1" t="s">
        <v>3765</v>
      </c>
      <c r="B2118" t="s">
        <v>3766</v>
      </c>
      <c r="C2118" t="s">
        <v>13</v>
      </c>
      <c r="D2118" t="s">
        <v>14</v>
      </c>
      <c r="E2118">
        <v>1</v>
      </c>
      <c r="F2118" s="2">
        <v>8918.75</v>
      </c>
      <c r="G2118" s="3">
        <v>21831.633000000002</v>
      </c>
      <c r="H2118" s="3">
        <v>89.1875</v>
      </c>
      <c r="I2118" s="3">
        <v>419.18124999999998</v>
      </c>
      <c r="J2118" s="3">
        <v>9427.1187499999996</v>
      </c>
      <c r="K2118" s="4">
        <v>0.34999999999999992</v>
      </c>
      <c r="L2118" s="73">
        <v>17113.846346153845</v>
      </c>
    </row>
    <row r="2119" spans="1:12" x14ac:dyDescent="0.35">
      <c r="A2119" s="1" t="s">
        <v>3767</v>
      </c>
      <c r="B2119" t="s">
        <v>3766</v>
      </c>
      <c r="C2119" t="s">
        <v>13</v>
      </c>
      <c r="D2119" t="s">
        <v>14</v>
      </c>
      <c r="E2119">
        <v>1</v>
      </c>
      <c r="F2119" s="2">
        <v>8860.6299999999992</v>
      </c>
      <c r="G2119" s="3">
        <v>21689.360000000001</v>
      </c>
      <c r="H2119" s="3">
        <v>88.60629999999999</v>
      </c>
      <c r="I2119" s="3">
        <v>416.44960999999995</v>
      </c>
      <c r="J2119" s="3">
        <v>9365.6859099999983</v>
      </c>
      <c r="K2119" s="4">
        <v>0.35</v>
      </c>
      <c r="L2119" s="73">
        <v>17002.322113538459</v>
      </c>
    </row>
    <row r="2120" spans="1:12" x14ac:dyDescent="0.35">
      <c r="A2120" s="1" t="s">
        <v>3768</v>
      </c>
      <c r="B2120" t="s">
        <v>3769</v>
      </c>
      <c r="C2120" t="s">
        <v>17</v>
      </c>
      <c r="D2120" t="s">
        <v>18</v>
      </c>
      <c r="E2120">
        <v>1</v>
      </c>
      <c r="F2120" s="2">
        <v>62.5</v>
      </c>
      <c r="G2120" s="3">
        <v>152.99199999999999</v>
      </c>
      <c r="H2120" s="3">
        <v>0.625</v>
      </c>
      <c r="I2120" s="3">
        <v>2.9375</v>
      </c>
      <c r="J2120" s="3">
        <v>66.0625</v>
      </c>
      <c r="K2120" s="4">
        <v>0.35000000000000003</v>
      </c>
      <c r="L2120" s="73">
        <v>119.92884615384615</v>
      </c>
    </row>
    <row r="2121" spans="1:12" x14ac:dyDescent="0.35">
      <c r="A2121" s="1" t="s">
        <v>3770</v>
      </c>
      <c r="B2121" t="s">
        <v>3771</v>
      </c>
      <c r="C2121" t="s">
        <v>13</v>
      </c>
      <c r="D2121" t="s">
        <v>14</v>
      </c>
      <c r="E2121">
        <v>1</v>
      </c>
      <c r="F2121" s="2">
        <v>9633.75</v>
      </c>
      <c r="G2121" s="3">
        <v>23581.834999999999</v>
      </c>
      <c r="H2121" s="3">
        <v>96.337500000000006</v>
      </c>
      <c r="I2121" s="3">
        <v>452.78625</v>
      </c>
      <c r="J2121" s="3">
        <v>10182.873749999999</v>
      </c>
      <c r="K2121" s="4">
        <v>0.34999999999999992</v>
      </c>
      <c r="L2121" s="73">
        <v>18485.832346153842</v>
      </c>
    </row>
    <row r="2122" spans="1:12" x14ac:dyDescent="0.35">
      <c r="A2122" s="1" t="s">
        <v>3772</v>
      </c>
      <c r="B2122" t="s">
        <v>2529</v>
      </c>
      <c r="C2122" t="s">
        <v>13</v>
      </c>
      <c r="D2122" t="s">
        <v>14</v>
      </c>
      <c r="E2122">
        <v>1</v>
      </c>
      <c r="F2122" s="2">
        <v>11233.13</v>
      </c>
      <c r="G2122" s="3">
        <v>27496.850999999999</v>
      </c>
      <c r="H2122" s="3">
        <v>112.3313</v>
      </c>
      <c r="I2122" s="3">
        <v>527.95710999999994</v>
      </c>
      <c r="J2122" s="3">
        <v>11873.418409999998</v>
      </c>
      <c r="K2122" s="4">
        <v>0.35</v>
      </c>
      <c r="L2122" s="73">
        <v>21554.821113538459</v>
      </c>
    </row>
    <row r="2123" spans="1:12" x14ac:dyDescent="0.35">
      <c r="A2123" s="1" t="s">
        <v>3773</v>
      </c>
      <c r="B2123" t="s">
        <v>3774</v>
      </c>
      <c r="C2123" t="s">
        <v>13</v>
      </c>
      <c r="D2123" t="s">
        <v>14</v>
      </c>
      <c r="E2123">
        <v>1</v>
      </c>
      <c r="F2123" s="2">
        <v>10821.88</v>
      </c>
      <c r="G2123" s="3">
        <v>26490.171999999999</v>
      </c>
      <c r="H2123" s="3">
        <v>108.21879999999999</v>
      </c>
      <c r="I2123" s="3">
        <v>508.62835999999999</v>
      </c>
      <c r="J2123" s="3">
        <v>11438.72716</v>
      </c>
      <c r="K2123" s="4">
        <v>0.34999999999999992</v>
      </c>
      <c r="L2123" s="73">
        <v>20765.68930584615</v>
      </c>
    </row>
    <row r="2124" spans="1:12" x14ac:dyDescent="0.35">
      <c r="A2124" s="1" t="s">
        <v>3775</v>
      </c>
      <c r="B2124" t="s">
        <v>2532</v>
      </c>
      <c r="C2124" t="s">
        <v>13</v>
      </c>
      <c r="D2124" t="s">
        <v>14</v>
      </c>
      <c r="E2124">
        <v>1</v>
      </c>
      <c r="F2124" s="2">
        <v>10813.13</v>
      </c>
      <c r="G2124" s="3">
        <v>26468.758000000002</v>
      </c>
      <c r="H2124" s="3">
        <v>108.1313</v>
      </c>
      <c r="I2124" s="3">
        <v>508.21710999999999</v>
      </c>
      <c r="J2124" s="3">
        <v>11429.478409999998</v>
      </c>
      <c r="K2124" s="4">
        <v>0.35</v>
      </c>
      <c r="L2124" s="73">
        <v>20748.899267384611</v>
      </c>
    </row>
    <row r="2125" spans="1:12" x14ac:dyDescent="0.35">
      <c r="A2125" s="1" t="s">
        <v>3776</v>
      </c>
      <c r="B2125" t="s">
        <v>2532</v>
      </c>
      <c r="C2125" t="s">
        <v>13</v>
      </c>
      <c r="D2125" t="s">
        <v>14</v>
      </c>
      <c r="E2125">
        <v>1</v>
      </c>
      <c r="F2125" s="2">
        <v>13611.88</v>
      </c>
      <c r="G2125" s="3">
        <v>33319.641000000003</v>
      </c>
      <c r="H2125" s="3">
        <v>136.11879999999999</v>
      </c>
      <c r="I2125" s="3">
        <v>639.75835999999993</v>
      </c>
      <c r="J2125" s="3">
        <v>14387.757159999999</v>
      </c>
      <c r="K2125" s="4">
        <v>0.35000000000000003</v>
      </c>
      <c r="L2125" s="73">
        <v>26119.312998153844</v>
      </c>
    </row>
    <row r="2126" spans="1:12" x14ac:dyDescent="0.35">
      <c r="A2126" s="1" t="s">
        <v>3777</v>
      </c>
      <c r="B2126" t="s">
        <v>2540</v>
      </c>
      <c r="C2126" t="s">
        <v>13</v>
      </c>
      <c r="D2126" t="s">
        <v>14</v>
      </c>
      <c r="E2126">
        <v>1</v>
      </c>
      <c r="F2126" s="2">
        <v>28026.25</v>
      </c>
      <c r="G2126" s="3">
        <v>68603.64</v>
      </c>
      <c r="H2126" s="3">
        <v>280.26249999999999</v>
      </c>
      <c r="I2126" s="3">
        <v>1317.2337500000001</v>
      </c>
      <c r="J2126" s="3">
        <v>29623.74625</v>
      </c>
      <c r="K2126" s="4">
        <v>0.35000000000000003</v>
      </c>
      <c r="L2126" s="73">
        <v>53778.493192307695</v>
      </c>
    </row>
    <row r="2127" spans="1:12" x14ac:dyDescent="0.35">
      <c r="A2127" s="1" t="s">
        <v>3778</v>
      </c>
      <c r="B2127" t="s">
        <v>2543</v>
      </c>
      <c r="C2127" t="s">
        <v>13</v>
      </c>
      <c r="D2127" t="s">
        <v>14</v>
      </c>
      <c r="E2127">
        <v>1</v>
      </c>
      <c r="F2127" s="2">
        <v>22782.5</v>
      </c>
      <c r="G2127" s="3">
        <v>55767.800999999999</v>
      </c>
      <c r="H2127" s="3">
        <v>227.82500000000002</v>
      </c>
      <c r="I2127" s="3">
        <v>1070.7774999999999</v>
      </c>
      <c r="J2127" s="3">
        <v>24081.102500000001</v>
      </c>
      <c r="K2127" s="4">
        <v>0.35</v>
      </c>
      <c r="L2127" s="73">
        <v>43716.462999999996</v>
      </c>
    </row>
    <row r="2128" spans="1:12" x14ac:dyDescent="0.35">
      <c r="A2128" s="1" t="s">
        <v>3779</v>
      </c>
      <c r="B2128" t="s">
        <v>2543</v>
      </c>
      <c r="C2128" t="s">
        <v>13</v>
      </c>
      <c r="D2128" t="s">
        <v>14</v>
      </c>
      <c r="E2128">
        <v>1</v>
      </c>
      <c r="F2128" s="2">
        <v>26003.75</v>
      </c>
      <c r="G2128" s="3">
        <v>63652.892</v>
      </c>
      <c r="H2128" s="3">
        <v>260.03750000000002</v>
      </c>
      <c r="I2128" s="3">
        <v>1222.17625</v>
      </c>
      <c r="J2128" s="3">
        <v>27485.963749999999</v>
      </c>
      <c r="K2128" s="4">
        <v>0.35</v>
      </c>
      <c r="L2128" s="73">
        <v>49897.59573076923</v>
      </c>
    </row>
    <row r="2129" spans="1:12" x14ac:dyDescent="0.35">
      <c r="A2129" s="1" t="s">
        <v>3780</v>
      </c>
      <c r="B2129" t="s">
        <v>2545</v>
      </c>
      <c r="C2129" t="s">
        <v>13</v>
      </c>
      <c r="D2129" t="s">
        <v>14</v>
      </c>
      <c r="E2129">
        <v>1</v>
      </c>
      <c r="F2129" s="2">
        <v>12194.38</v>
      </c>
      <c r="G2129" s="3">
        <v>29849.825000000001</v>
      </c>
      <c r="H2129" s="3">
        <v>121.9438</v>
      </c>
      <c r="I2129" s="3">
        <v>573.13585999999998</v>
      </c>
      <c r="J2129" s="3">
        <v>12889.459659999999</v>
      </c>
      <c r="K2129" s="4">
        <v>0.35</v>
      </c>
      <c r="L2129" s="73">
        <v>23399.326767384613</v>
      </c>
    </row>
    <row r="2130" spans="1:12" x14ac:dyDescent="0.35">
      <c r="A2130" s="1" t="s">
        <v>3781</v>
      </c>
      <c r="B2130" t="s">
        <v>2545</v>
      </c>
      <c r="C2130" t="s">
        <v>13</v>
      </c>
      <c r="D2130" t="s">
        <v>14</v>
      </c>
      <c r="E2130">
        <v>1</v>
      </c>
      <c r="F2130" s="2">
        <v>14080</v>
      </c>
      <c r="G2130" s="3">
        <v>34465.512999999999</v>
      </c>
      <c r="H2130" s="3">
        <v>140.80000000000001</v>
      </c>
      <c r="I2130" s="3">
        <v>661.76</v>
      </c>
      <c r="J2130" s="3">
        <v>14882.56</v>
      </c>
      <c r="K2130" s="4">
        <v>0.35000000000000003</v>
      </c>
      <c r="L2130" s="73">
        <v>27017.57046153846</v>
      </c>
    </row>
    <row r="2131" spans="1:12" x14ac:dyDescent="0.35">
      <c r="A2131" s="1" t="s">
        <v>3782</v>
      </c>
      <c r="B2131" t="s">
        <v>2611</v>
      </c>
      <c r="C2131" t="s">
        <v>13</v>
      </c>
      <c r="D2131" t="s">
        <v>14</v>
      </c>
      <c r="E2131">
        <v>1</v>
      </c>
      <c r="F2131" s="2">
        <v>2440.1999999999998</v>
      </c>
      <c r="G2131" s="3">
        <v>5743.5951999999997</v>
      </c>
      <c r="H2131" s="3">
        <v>24.401999999999997</v>
      </c>
      <c r="I2131" s="3">
        <v>114.68939999999999</v>
      </c>
      <c r="J2131" s="3">
        <v>2579.2914000000001</v>
      </c>
      <c r="K2131" s="4">
        <v>0.35000000000000003</v>
      </c>
      <c r="L2131" s="73">
        <v>4682.4059261538459</v>
      </c>
    </row>
    <row r="2132" spans="1:12" x14ac:dyDescent="0.35">
      <c r="A2132" s="1" t="s">
        <v>3783</v>
      </c>
      <c r="B2132" t="s">
        <v>3784</v>
      </c>
      <c r="C2132" t="s">
        <v>13</v>
      </c>
      <c r="D2132" t="s">
        <v>14</v>
      </c>
      <c r="E2132">
        <v>1</v>
      </c>
      <c r="F2132" s="2">
        <v>2234.4</v>
      </c>
      <c r="G2132" s="3">
        <v>5258.68</v>
      </c>
      <c r="H2132" s="3">
        <v>22.344000000000001</v>
      </c>
      <c r="I2132" s="3">
        <v>105.0168</v>
      </c>
      <c r="J2132" s="3">
        <v>2361.7608</v>
      </c>
      <c r="K2132" s="4">
        <v>0.35</v>
      </c>
      <c r="L2132" s="73">
        <v>4287.5042215384619</v>
      </c>
    </row>
    <row r="2133" spans="1:12" x14ac:dyDescent="0.35">
      <c r="A2133" s="1" t="s">
        <v>3785</v>
      </c>
      <c r="B2133" t="s">
        <v>2613</v>
      </c>
      <c r="C2133" t="s">
        <v>13</v>
      </c>
      <c r="D2133" t="s">
        <v>14</v>
      </c>
      <c r="E2133">
        <v>1</v>
      </c>
      <c r="F2133" s="2">
        <v>128.1</v>
      </c>
      <c r="G2133" s="3">
        <v>289.57600000000002</v>
      </c>
      <c r="H2133" s="3">
        <v>1.2809999999999999</v>
      </c>
      <c r="I2133" s="3">
        <v>6.0206999999999997</v>
      </c>
      <c r="J2133" s="3">
        <v>135.40170000000001</v>
      </c>
      <c r="K2133" s="4">
        <v>0.35000000000000003</v>
      </c>
      <c r="L2133" s="73">
        <v>245.8061630769231</v>
      </c>
    </row>
    <row r="2134" spans="1:12" x14ac:dyDescent="0.35">
      <c r="A2134" s="1" t="s">
        <v>3786</v>
      </c>
      <c r="B2134" t="s">
        <v>2548</v>
      </c>
      <c r="C2134" t="s">
        <v>13</v>
      </c>
      <c r="D2134" t="s">
        <v>14</v>
      </c>
      <c r="E2134">
        <v>1</v>
      </c>
      <c r="F2134" s="2">
        <v>22050.63</v>
      </c>
      <c r="G2134" s="3">
        <v>53976.305</v>
      </c>
      <c r="H2134" s="3">
        <v>220.50630000000001</v>
      </c>
      <c r="I2134" s="3">
        <v>1036.37961</v>
      </c>
      <c r="J2134" s="3">
        <v>23307.515910000002</v>
      </c>
      <c r="K2134" s="4">
        <v>0.35000000000000003</v>
      </c>
      <c r="L2134" s="73">
        <v>42312.105805846157</v>
      </c>
    </row>
    <row r="2135" spans="1:12" x14ac:dyDescent="0.35">
      <c r="A2135" s="1" t="s">
        <v>3787</v>
      </c>
      <c r="B2135" t="s">
        <v>2550</v>
      </c>
      <c r="C2135" t="s">
        <v>13</v>
      </c>
      <c r="D2135" t="s">
        <v>14</v>
      </c>
      <c r="E2135">
        <v>1</v>
      </c>
      <c r="F2135" s="2">
        <v>13576.88</v>
      </c>
      <c r="G2135" s="3">
        <v>33233.961000000003</v>
      </c>
      <c r="H2135" s="3">
        <v>135.7688</v>
      </c>
      <c r="I2135" s="3">
        <v>638.11335999999994</v>
      </c>
      <c r="J2135" s="3">
        <v>14350.762159999998</v>
      </c>
      <c r="K2135" s="4">
        <v>0.35000000000000003</v>
      </c>
      <c r="L2135" s="73">
        <v>26052.15284430769</v>
      </c>
    </row>
    <row r="2136" spans="1:12" x14ac:dyDescent="0.35">
      <c r="A2136" s="1" t="s">
        <v>3788</v>
      </c>
      <c r="B2136" t="s">
        <v>2555</v>
      </c>
      <c r="C2136" t="s">
        <v>13</v>
      </c>
      <c r="D2136" t="s">
        <v>14</v>
      </c>
      <c r="E2136">
        <v>1</v>
      </c>
      <c r="F2136" s="2">
        <v>14444.38</v>
      </c>
      <c r="G2136" s="3">
        <v>35357.459000000003</v>
      </c>
      <c r="H2136" s="3">
        <v>144.44379999999998</v>
      </c>
      <c r="I2136" s="3">
        <v>678.88585999999998</v>
      </c>
      <c r="J2136" s="3">
        <v>15267.709659999999</v>
      </c>
      <c r="K2136" s="4">
        <v>0.35000000000000003</v>
      </c>
      <c r="L2136" s="73">
        <v>27716.765228923075</v>
      </c>
    </row>
    <row r="2137" spans="1:12" x14ac:dyDescent="0.35">
      <c r="A2137" s="1" t="s">
        <v>3789</v>
      </c>
      <c r="B2137" t="s">
        <v>2557</v>
      </c>
      <c r="C2137" t="s">
        <v>13</v>
      </c>
      <c r="D2137" t="s">
        <v>14</v>
      </c>
      <c r="E2137">
        <v>1</v>
      </c>
      <c r="F2137" s="2">
        <v>15889.38</v>
      </c>
      <c r="G2137" s="3">
        <v>38894.576000000001</v>
      </c>
      <c r="H2137" s="3">
        <v>158.8938</v>
      </c>
      <c r="I2137" s="3">
        <v>746.80085999999994</v>
      </c>
      <c r="J2137" s="3">
        <v>16795.074659999998</v>
      </c>
      <c r="K2137" s="4">
        <v>0.35000000000000003</v>
      </c>
      <c r="L2137" s="73">
        <v>30489.520151999997</v>
      </c>
    </row>
    <row r="2138" spans="1:12" x14ac:dyDescent="0.35">
      <c r="A2138" s="1" t="s">
        <v>3790</v>
      </c>
      <c r="B2138" t="s">
        <v>2565</v>
      </c>
      <c r="C2138" t="s">
        <v>13</v>
      </c>
      <c r="D2138" t="s">
        <v>14</v>
      </c>
      <c r="E2138">
        <v>1</v>
      </c>
      <c r="F2138" s="2">
        <v>15179.38</v>
      </c>
      <c r="G2138" s="3">
        <v>37156.616000000002</v>
      </c>
      <c r="H2138" s="3">
        <v>151.7938</v>
      </c>
      <c r="I2138" s="3">
        <v>713.43085999999994</v>
      </c>
      <c r="J2138" s="3">
        <v>16044.604659999999</v>
      </c>
      <c r="K2138" s="4">
        <v>0.35000000000000003</v>
      </c>
      <c r="L2138" s="73">
        <v>29127.128459692307</v>
      </c>
    </row>
    <row r="2139" spans="1:12" x14ac:dyDescent="0.35">
      <c r="A2139" s="1" t="s">
        <v>3791</v>
      </c>
      <c r="B2139" t="s">
        <v>2565</v>
      </c>
      <c r="C2139" t="s">
        <v>13</v>
      </c>
      <c r="D2139" t="s">
        <v>14</v>
      </c>
      <c r="E2139">
        <v>1</v>
      </c>
      <c r="F2139" s="2">
        <v>15824.38</v>
      </c>
      <c r="G2139" s="3">
        <v>38735.468000000001</v>
      </c>
      <c r="H2139" s="3">
        <v>158.24379999999999</v>
      </c>
      <c r="I2139" s="3">
        <v>743.74585999999999</v>
      </c>
      <c r="J2139" s="3">
        <v>16726.36966</v>
      </c>
      <c r="K2139" s="4">
        <v>0.35000000000000003</v>
      </c>
      <c r="L2139" s="73">
        <v>30364.794152000002</v>
      </c>
    </row>
    <row r="2140" spans="1:12" x14ac:dyDescent="0.35">
      <c r="A2140" s="1" t="s">
        <v>3792</v>
      </c>
      <c r="B2140" t="s">
        <v>2565</v>
      </c>
      <c r="C2140" t="s">
        <v>13</v>
      </c>
      <c r="D2140" t="s">
        <v>14</v>
      </c>
      <c r="E2140">
        <v>1</v>
      </c>
      <c r="F2140" s="2">
        <v>18720</v>
      </c>
      <c r="G2140" s="3">
        <v>45823.466999999997</v>
      </c>
      <c r="H2140" s="3">
        <v>187.20000000000002</v>
      </c>
      <c r="I2140" s="3">
        <v>879.84</v>
      </c>
      <c r="J2140" s="3">
        <v>19787.04</v>
      </c>
      <c r="K2140" s="4">
        <v>0.34999999999999992</v>
      </c>
      <c r="L2140" s="73">
        <v>35921.087999999996</v>
      </c>
    </row>
    <row r="2141" spans="1:12" x14ac:dyDescent="0.35">
      <c r="A2141" s="1" t="s">
        <v>3793</v>
      </c>
      <c r="B2141" t="s">
        <v>2571</v>
      </c>
      <c r="C2141" t="s">
        <v>13</v>
      </c>
      <c r="D2141" t="s">
        <v>14</v>
      </c>
      <c r="E2141">
        <v>1</v>
      </c>
      <c r="F2141" s="2">
        <v>17385</v>
      </c>
      <c r="G2141" s="3">
        <v>42555.608999999997</v>
      </c>
      <c r="H2141" s="3">
        <v>173.85</v>
      </c>
      <c r="I2141" s="3">
        <v>817.09500000000003</v>
      </c>
      <c r="J2141" s="3">
        <v>18375.945</v>
      </c>
      <c r="K2141" s="4">
        <v>0.34999999999999992</v>
      </c>
      <c r="L2141" s="73">
        <v>33359.407846153845</v>
      </c>
    </row>
    <row r="2142" spans="1:12" x14ac:dyDescent="0.35">
      <c r="A2142" s="1" t="s">
        <v>3794</v>
      </c>
      <c r="B2142" t="s">
        <v>2571</v>
      </c>
      <c r="C2142" t="s">
        <v>13</v>
      </c>
      <c r="D2142" t="s">
        <v>14</v>
      </c>
      <c r="E2142">
        <v>1</v>
      </c>
      <c r="F2142" s="2">
        <v>17696.88</v>
      </c>
      <c r="G2142" s="3">
        <v>43319.046000000002</v>
      </c>
      <c r="H2142" s="3">
        <v>176.96880000000002</v>
      </c>
      <c r="I2142" s="3">
        <v>831.75336000000004</v>
      </c>
      <c r="J2142" s="3">
        <v>18705.602159999999</v>
      </c>
      <c r="K2142" s="4">
        <v>0.35</v>
      </c>
      <c r="L2142" s="73">
        <v>33957.862382769228</v>
      </c>
    </row>
    <row r="2143" spans="1:12" x14ac:dyDescent="0.35">
      <c r="A2143" s="1" t="s">
        <v>3795</v>
      </c>
      <c r="B2143" t="s">
        <v>2573</v>
      </c>
      <c r="C2143" t="s">
        <v>13</v>
      </c>
      <c r="D2143" t="s">
        <v>14</v>
      </c>
      <c r="E2143">
        <v>1</v>
      </c>
      <c r="F2143" s="2">
        <v>17065</v>
      </c>
      <c r="G2143" s="3">
        <v>41772.303999999996</v>
      </c>
      <c r="H2143" s="3">
        <v>170.65</v>
      </c>
      <c r="I2143" s="3">
        <v>802.05499999999995</v>
      </c>
      <c r="J2143" s="3">
        <v>18037.705000000002</v>
      </c>
      <c r="K2143" s="4">
        <v>0.35</v>
      </c>
      <c r="L2143" s="73">
        <v>32745.372153846158</v>
      </c>
    </row>
    <row r="2144" spans="1:12" x14ac:dyDescent="0.35">
      <c r="A2144" s="1" t="s">
        <v>3796</v>
      </c>
      <c r="B2144" t="s">
        <v>2577</v>
      </c>
      <c r="C2144" t="s">
        <v>13</v>
      </c>
      <c r="D2144" t="s">
        <v>14</v>
      </c>
      <c r="E2144">
        <v>1</v>
      </c>
      <c r="F2144" s="2">
        <v>17805.63</v>
      </c>
      <c r="G2144" s="3">
        <v>43585.248</v>
      </c>
      <c r="H2144" s="3">
        <v>178.05630000000002</v>
      </c>
      <c r="I2144" s="3">
        <v>836.86461000000008</v>
      </c>
      <c r="J2144" s="3">
        <v>18820.550910000002</v>
      </c>
      <c r="K2144" s="4">
        <v>0.35</v>
      </c>
      <c r="L2144" s="73">
        <v>34166.538575076927</v>
      </c>
    </row>
    <row r="2145" spans="1:12" x14ac:dyDescent="0.35">
      <c r="A2145" s="1" t="s">
        <v>3797</v>
      </c>
      <c r="B2145" t="s">
        <v>2577</v>
      </c>
      <c r="C2145" t="s">
        <v>13</v>
      </c>
      <c r="D2145" t="s">
        <v>14</v>
      </c>
      <c r="E2145">
        <v>1</v>
      </c>
      <c r="F2145" s="2">
        <v>20485</v>
      </c>
      <c r="G2145" s="3">
        <v>50143.9</v>
      </c>
      <c r="H2145" s="3">
        <v>204.85</v>
      </c>
      <c r="I2145" s="3">
        <v>962.79499999999996</v>
      </c>
      <c r="J2145" s="3">
        <v>21652.644999999997</v>
      </c>
      <c r="K2145" s="4">
        <v>0.35000000000000003</v>
      </c>
      <c r="L2145" s="73">
        <v>39307.878615384609</v>
      </c>
    </row>
    <row r="2146" spans="1:12" x14ac:dyDescent="0.35">
      <c r="A2146" s="1" t="s">
        <v>3798</v>
      </c>
      <c r="B2146" t="s">
        <v>2579</v>
      </c>
      <c r="C2146" t="s">
        <v>13</v>
      </c>
      <c r="D2146" t="s">
        <v>14</v>
      </c>
      <c r="E2146">
        <v>1</v>
      </c>
      <c r="F2146" s="2">
        <v>18556.88</v>
      </c>
      <c r="G2146" s="3">
        <v>45424.175999999999</v>
      </c>
      <c r="H2146" s="3">
        <v>185.56880000000001</v>
      </c>
      <c r="I2146" s="3">
        <v>872.17336</v>
      </c>
      <c r="J2146" s="3">
        <v>19614.622160000003</v>
      </c>
      <c r="K2146" s="4">
        <v>0.34999999999999992</v>
      </c>
      <c r="L2146" s="73">
        <v>35608.083305846158</v>
      </c>
    </row>
    <row r="2147" spans="1:12" x14ac:dyDescent="0.35">
      <c r="A2147" s="1" t="s">
        <v>3799</v>
      </c>
      <c r="B2147" t="s">
        <v>3800</v>
      </c>
      <c r="C2147" t="s">
        <v>13</v>
      </c>
      <c r="D2147" t="s">
        <v>14</v>
      </c>
      <c r="E2147">
        <v>1</v>
      </c>
      <c r="F2147" s="2">
        <v>17800.63</v>
      </c>
      <c r="G2147" s="3">
        <v>43573.006000000001</v>
      </c>
      <c r="H2147" s="3">
        <v>178.00630000000001</v>
      </c>
      <c r="I2147" s="3">
        <v>836.62961000000007</v>
      </c>
      <c r="J2147" s="3">
        <v>18815.265910000002</v>
      </c>
      <c r="K2147" s="4">
        <v>0.34999999999999992</v>
      </c>
      <c r="L2147" s="73">
        <v>34156.944267384613</v>
      </c>
    </row>
    <row r="2148" spans="1:12" x14ac:dyDescent="0.35">
      <c r="A2148" s="1" t="s">
        <v>3801</v>
      </c>
      <c r="B2148" t="s">
        <v>3800</v>
      </c>
      <c r="C2148" t="s">
        <v>13</v>
      </c>
      <c r="D2148" t="s">
        <v>14</v>
      </c>
      <c r="E2148">
        <v>1</v>
      </c>
      <c r="F2148" s="2">
        <v>20605</v>
      </c>
      <c r="G2148" s="3">
        <v>50437.642999999996</v>
      </c>
      <c r="H2148" s="3">
        <v>206.05</v>
      </c>
      <c r="I2148" s="3">
        <v>968.43499999999995</v>
      </c>
      <c r="J2148" s="3">
        <v>21779.485000000001</v>
      </c>
      <c r="K2148" s="4">
        <v>0.35000000000000003</v>
      </c>
      <c r="L2148" s="73">
        <v>39538.142</v>
      </c>
    </row>
    <row r="2149" spans="1:12" x14ac:dyDescent="0.35">
      <c r="A2149" s="1" t="s">
        <v>3802</v>
      </c>
      <c r="B2149" t="s">
        <v>3800</v>
      </c>
      <c r="C2149" t="s">
        <v>13</v>
      </c>
      <c r="D2149" t="s">
        <v>14</v>
      </c>
      <c r="E2149">
        <v>1</v>
      </c>
      <c r="F2149" s="2">
        <v>19851.25</v>
      </c>
      <c r="G2149" s="3">
        <v>48592.588000000003</v>
      </c>
      <c r="H2149" s="3">
        <v>198.51250000000002</v>
      </c>
      <c r="I2149" s="3">
        <v>933.00874999999996</v>
      </c>
      <c r="J2149" s="3">
        <v>20982.771250000002</v>
      </c>
      <c r="K2149" s="4">
        <v>0.35000000000000003</v>
      </c>
      <c r="L2149" s="73">
        <v>38091.80011538462</v>
      </c>
    </row>
    <row r="2150" spans="1:12" x14ac:dyDescent="0.35">
      <c r="A2150" s="1" t="s">
        <v>3803</v>
      </c>
      <c r="B2150" t="s">
        <v>3804</v>
      </c>
      <c r="C2150" t="s">
        <v>13</v>
      </c>
      <c r="D2150" t="s">
        <v>14</v>
      </c>
      <c r="E2150">
        <v>1</v>
      </c>
      <c r="F2150" s="2">
        <v>17065</v>
      </c>
      <c r="G2150" s="3">
        <v>41772.303999999996</v>
      </c>
      <c r="H2150" s="3">
        <v>170.65</v>
      </c>
      <c r="I2150" s="3">
        <v>802.05499999999995</v>
      </c>
      <c r="J2150" s="3">
        <v>18037.705000000002</v>
      </c>
      <c r="K2150" s="4">
        <v>0.35</v>
      </c>
      <c r="L2150" s="73">
        <v>32745.372153846158</v>
      </c>
    </row>
    <row r="2151" spans="1:12" x14ac:dyDescent="0.35">
      <c r="A2151" s="1" t="s">
        <v>3805</v>
      </c>
      <c r="B2151" t="s">
        <v>3804</v>
      </c>
      <c r="C2151" t="s">
        <v>13</v>
      </c>
      <c r="D2151" t="s">
        <v>14</v>
      </c>
      <c r="E2151">
        <v>1</v>
      </c>
      <c r="F2151" s="2">
        <v>17440.63</v>
      </c>
      <c r="G2151" s="3">
        <v>42691.79</v>
      </c>
      <c r="H2151" s="3">
        <v>174.40630000000002</v>
      </c>
      <c r="I2151" s="3">
        <v>819.70961</v>
      </c>
      <c r="J2151" s="3">
        <v>18434.745910000001</v>
      </c>
      <c r="K2151" s="4">
        <v>0.35000000000000003</v>
      </c>
      <c r="L2151" s="73">
        <v>33466.154113538461</v>
      </c>
    </row>
    <row r="2152" spans="1:12" x14ac:dyDescent="0.35">
      <c r="A2152" s="1" t="s">
        <v>3806</v>
      </c>
      <c r="B2152" t="s">
        <v>2582</v>
      </c>
      <c r="C2152" t="s">
        <v>13</v>
      </c>
      <c r="D2152" t="s">
        <v>14</v>
      </c>
      <c r="E2152">
        <v>1</v>
      </c>
      <c r="F2152" s="2">
        <v>17278.13</v>
      </c>
      <c r="G2152" s="3">
        <v>42294.010999999999</v>
      </c>
      <c r="H2152" s="3">
        <v>172.78130000000002</v>
      </c>
      <c r="I2152" s="3">
        <v>812.07211000000007</v>
      </c>
      <c r="J2152" s="3">
        <v>18262.983410000001</v>
      </c>
      <c r="K2152" s="4">
        <v>0.34999999999999992</v>
      </c>
      <c r="L2152" s="73">
        <v>33154.339113538459</v>
      </c>
    </row>
    <row r="2153" spans="1:12" x14ac:dyDescent="0.35">
      <c r="A2153" s="1" t="s">
        <v>3807</v>
      </c>
      <c r="B2153" t="s">
        <v>2582</v>
      </c>
      <c r="C2153" t="s">
        <v>13</v>
      </c>
      <c r="D2153" t="s">
        <v>14</v>
      </c>
      <c r="E2153">
        <v>1</v>
      </c>
      <c r="F2153" s="2">
        <v>17866.88</v>
      </c>
      <c r="G2153" s="3">
        <v>43735.171000000002</v>
      </c>
      <c r="H2153" s="3">
        <v>178.6688</v>
      </c>
      <c r="I2153" s="3">
        <v>839.74336000000005</v>
      </c>
      <c r="J2153" s="3">
        <v>18885.292160000001</v>
      </c>
      <c r="K2153" s="4">
        <v>0.34999999999999992</v>
      </c>
      <c r="L2153" s="73">
        <v>34284.068844307694</v>
      </c>
    </row>
    <row r="2154" spans="1:12" x14ac:dyDescent="0.35">
      <c r="A2154" s="1" t="s">
        <v>3808</v>
      </c>
      <c r="B2154" t="s">
        <v>2582</v>
      </c>
      <c r="C2154" t="s">
        <v>13</v>
      </c>
      <c r="D2154" t="s">
        <v>14</v>
      </c>
      <c r="E2154">
        <v>1</v>
      </c>
      <c r="F2154" s="2">
        <v>19851.25</v>
      </c>
      <c r="G2154" s="3">
        <v>48592.588000000003</v>
      </c>
      <c r="H2154" s="3">
        <v>198.51250000000002</v>
      </c>
      <c r="I2154" s="3">
        <v>933.00874999999996</v>
      </c>
      <c r="J2154" s="3">
        <v>20982.771250000002</v>
      </c>
      <c r="K2154" s="4">
        <v>0.35000000000000003</v>
      </c>
      <c r="L2154" s="73">
        <v>38091.80011538462</v>
      </c>
    </row>
    <row r="2155" spans="1:12" x14ac:dyDescent="0.35">
      <c r="A2155" s="1" t="s">
        <v>3809</v>
      </c>
      <c r="B2155" t="s">
        <v>2582</v>
      </c>
      <c r="C2155" t="s">
        <v>13</v>
      </c>
      <c r="D2155" t="s">
        <v>14</v>
      </c>
      <c r="E2155">
        <v>1</v>
      </c>
      <c r="F2155" s="2">
        <v>23211.88</v>
      </c>
      <c r="G2155" s="3">
        <v>56818.853999999999</v>
      </c>
      <c r="H2155" s="3">
        <v>232.11880000000002</v>
      </c>
      <c r="I2155" s="3">
        <v>1090.9583600000001</v>
      </c>
      <c r="J2155" s="3">
        <v>24534.957160000002</v>
      </c>
      <c r="K2155" s="4">
        <v>0.35</v>
      </c>
      <c r="L2155" s="73">
        <v>44540.383767384614</v>
      </c>
    </row>
    <row r="2156" spans="1:12" x14ac:dyDescent="0.35">
      <c r="A2156" s="1" t="s">
        <v>3810</v>
      </c>
      <c r="B2156" t="s">
        <v>2582</v>
      </c>
      <c r="C2156" t="s">
        <v>13</v>
      </c>
      <c r="D2156" t="s">
        <v>14</v>
      </c>
      <c r="E2156">
        <v>1</v>
      </c>
      <c r="F2156" s="2">
        <v>21709.38</v>
      </c>
      <c r="G2156" s="3">
        <v>53140.976000000002</v>
      </c>
      <c r="H2156" s="3">
        <v>217.09380000000002</v>
      </c>
      <c r="I2156" s="3">
        <v>1020.34086</v>
      </c>
      <c r="J2156" s="3">
        <v>22946.81466</v>
      </c>
      <c r="K2156" s="4">
        <v>0.35000000000000003</v>
      </c>
      <c r="L2156" s="73">
        <v>41657.294305846153</v>
      </c>
    </row>
    <row r="2157" spans="1:12" x14ac:dyDescent="0.35">
      <c r="A2157" s="1" t="s">
        <v>3811</v>
      </c>
      <c r="B2157" t="s">
        <v>3812</v>
      </c>
      <c r="C2157" t="s">
        <v>13</v>
      </c>
      <c r="D2157" t="s">
        <v>14</v>
      </c>
      <c r="E2157">
        <v>1</v>
      </c>
      <c r="F2157" s="2">
        <v>17440.63</v>
      </c>
      <c r="G2157" s="3">
        <v>42691.79</v>
      </c>
      <c r="H2157" s="3">
        <v>174.40630000000002</v>
      </c>
      <c r="I2157" s="3">
        <v>819.70961</v>
      </c>
      <c r="J2157" s="3">
        <v>18434.745910000001</v>
      </c>
      <c r="K2157" s="4">
        <v>0.35000000000000003</v>
      </c>
      <c r="L2157" s="73">
        <v>33466.154113538461</v>
      </c>
    </row>
    <row r="2158" spans="1:12" x14ac:dyDescent="0.35">
      <c r="A2158" s="1" t="s">
        <v>3813</v>
      </c>
      <c r="B2158" t="s">
        <v>2586</v>
      </c>
      <c r="C2158" t="s">
        <v>13</v>
      </c>
      <c r="D2158" t="s">
        <v>14</v>
      </c>
      <c r="E2158">
        <v>1</v>
      </c>
      <c r="F2158" s="2">
        <v>22718.75</v>
      </c>
      <c r="G2158" s="3">
        <v>55611.752</v>
      </c>
      <c r="H2158" s="3">
        <v>227.1875</v>
      </c>
      <c r="I2158" s="3">
        <v>1067.78125</v>
      </c>
      <c r="J2158" s="3">
        <v>24013.71875</v>
      </c>
      <c r="K2158" s="4">
        <v>0.34999999999999992</v>
      </c>
      <c r="L2158" s="73">
        <v>43594.135576923072</v>
      </c>
    </row>
    <row r="2159" spans="1:12" x14ac:dyDescent="0.35">
      <c r="A2159" s="1" t="s">
        <v>3814</v>
      </c>
      <c r="B2159" t="s">
        <v>2586</v>
      </c>
      <c r="C2159" t="s">
        <v>13</v>
      </c>
      <c r="D2159" t="s">
        <v>14</v>
      </c>
      <c r="E2159">
        <v>1</v>
      </c>
      <c r="F2159" s="2">
        <v>18360</v>
      </c>
      <c r="G2159" s="3">
        <v>44942.250999999997</v>
      </c>
      <c r="H2159" s="3">
        <v>183.6</v>
      </c>
      <c r="I2159" s="3">
        <v>862.92</v>
      </c>
      <c r="J2159" s="3">
        <v>19406.519999999997</v>
      </c>
      <c r="K2159" s="4">
        <v>0.35</v>
      </c>
      <c r="L2159" s="73">
        <v>35230.297846153837</v>
      </c>
    </row>
    <row r="2160" spans="1:12" x14ac:dyDescent="0.35">
      <c r="A2160" s="1" t="s">
        <v>3815</v>
      </c>
      <c r="B2160" t="s">
        <v>2586</v>
      </c>
      <c r="C2160" t="s">
        <v>13</v>
      </c>
      <c r="D2160" t="s">
        <v>14</v>
      </c>
      <c r="E2160">
        <v>1</v>
      </c>
      <c r="F2160" s="2">
        <v>21588.13</v>
      </c>
      <c r="G2160" s="3">
        <v>52844.175999999999</v>
      </c>
      <c r="H2160" s="3">
        <v>215.88130000000001</v>
      </c>
      <c r="I2160" s="3">
        <v>1014.64211</v>
      </c>
      <c r="J2160" s="3">
        <v>22818.653410000003</v>
      </c>
      <c r="K2160" s="4">
        <v>0.35</v>
      </c>
      <c r="L2160" s="73">
        <v>41424.632344307698</v>
      </c>
    </row>
    <row r="2161" spans="1:12" x14ac:dyDescent="0.35">
      <c r="A2161" s="1" t="s">
        <v>3816</v>
      </c>
      <c r="B2161" t="s">
        <v>2586</v>
      </c>
      <c r="C2161" t="s">
        <v>13</v>
      </c>
      <c r="D2161" t="s">
        <v>14</v>
      </c>
      <c r="E2161">
        <v>1</v>
      </c>
      <c r="F2161" s="2">
        <v>21669.38</v>
      </c>
      <c r="G2161" s="3">
        <v>53043.065000000002</v>
      </c>
      <c r="H2161" s="3">
        <v>216.69380000000001</v>
      </c>
      <c r="I2161" s="3">
        <v>1018.46086</v>
      </c>
      <c r="J2161" s="3">
        <v>22904.534660000001</v>
      </c>
      <c r="K2161" s="4">
        <v>0.35000000000000003</v>
      </c>
      <c r="L2161" s="73">
        <v>41580.539844307699</v>
      </c>
    </row>
    <row r="2162" spans="1:12" x14ac:dyDescent="0.35">
      <c r="A2162" s="1" t="s">
        <v>3817</v>
      </c>
      <c r="B2162" t="s">
        <v>2401</v>
      </c>
      <c r="C2162" t="s">
        <v>13</v>
      </c>
      <c r="D2162" t="s">
        <v>14</v>
      </c>
      <c r="E2162">
        <v>1</v>
      </c>
      <c r="F2162" s="2">
        <v>19851.25</v>
      </c>
      <c r="G2162" s="3">
        <v>48592.588000000003</v>
      </c>
      <c r="H2162" s="3">
        <v>198.51250000000002</v>
      </c>
      <c r="I2162" s="3">
        <v>933.00874999999996</v>
      </c>
      <c r="J2162" s="3">
        <v>20982.771250000002</v>
      </c>
      <c r="K2162" s="4">
        <v>0.35000000000000003</v>
      </c>
      <c r="L2162" s="73">
        <v>38091.80011538462</v>
      </c>
    </row>
    <row r="2163" spans="1:12" x14ac:dyDescent="0.35">
      <c r="A2163" s="1" t="s">
        <v>3818</v>
      </c>
      <c r="B2163" t="s">
        <v>2401</v>
      </c>
      <c r="C2163" t="s">
        <v>13</v>
      </c>
      <c r="D2163" t="s">
        <v>14</v>
      </c>
      <c r="E2163">
        <v>1</v>
      </c>
      <c r="F2163" s="2">
        <v>20343.75</v>
      </c>
      <c r="G2163" s="3">
        <v>49798.144999999997</v>
      </c>
      <c r="H2163" s="3">
        <v>203.4375</v>
      </c>
      <c r="I2163" s="3">
        <v>956.15625</v>
      </c>
      <c r="J2163" s="3">
        <v>21503.34375</v>
      </c>
      <c r="K2163" s="4">
        <v>0.34999999999999992</v>
      </c>
      <c r="L2163" s="73">
        <v>39036.839423076919</v>
      </c>
    </row>
    <row r="2164" spans="1:12" x14ac:dyDescent="0.35">
      <c r="A2164" s="1" t="s">
        <v>3819</v>
      </c>
      <c r="B2164" t="s">
        <v>2403</v>
      </c>
      <c r="C2164" t="s">
        <v>13</v>
      </c>
      <c r="D2164" t="s">
        <v>14</v>
      </c>
      <c r="E2164">
        <v>1</v>
      </c>
      <c r="F2164" s="2">
        <v>25660</v>
      </c>
      <c r="G2164" s="3">
        <v>62811.447999999997</v>
      </c>
      <c r="H2164" s="3">
        <v>256.60000000000002</v>
      </c>
      <c r="I2164" s="3">
        <v>1206.02</v>
      </c>
      <c r="J2164" s="3">
        <v>27122.62</v>
      </c>
      <c r="K2164" s="4">
        <v>0.35</v>
      </c>
      <c r="L2164" s="73">
        <v>49237.987076923077</v>
      </c>
    </row>
    <row r="2165" spans="1:12" x14ac:dyDescent="0.35">
      <c r="A2165" s="1" t="s">
        <v>3820</v>
      </c>
      <c r="B2165" t="s">
        <v>2405</v>
      </c>
      <c r="C2165" t="s">
        <v>13</v>
      </c>
      <c r="D2165" t="s">
        <v>14</v>
      </c>
      <c r="E2165">
        <v>1</v>
      </c>
      <c r="F2165" s="2">
        <v>23705.63</v>
      </c>
      <c r="G2165" s="3">
        <v>58027.468000000001</v>
      </c>
      <c r="H2165" s="3">
        <v>237.05630000000002</v>
      </c>
      <c r="I2165" s="3">
        <v>1114.16461</v>
      </c>
      <c r="J2165" s="3">
        <v>25056.850910000001</v>
      </c>
      <c r="K2165" s="4">
        <v>0.35</v>
      </c>
      <c r="L2165" s="73">
        <v>45487.821651999999</v>
      </c>
    </row>
    <row r="2166" spans="1:12" x14ac:dyDescent="0.35">
      <c r="A2166" s="1" t="s">
        <v>3821</v>
      </c>
      <c r="B2166" t="s">
        <v>3822</v>
      </c>
      <c r="C2166" t="s">
        <v>13</v>
      </c>
      <c r="D2166" t="s">
        <v>14</v>
      </c>
      <c r="E2166">
        <v>1</v>
      </c>
      <c r="F2166" s="2">
        <v>19021.25</v>
      </c>
      <c r="G2166" s="3">
        <v>46560.885999999999</v>
      </c>
      <c r="H2166" s="3">
        <v>190.21250000000001</v>
      </c>
      <c r="I2166" s="3">
        <v>893.99874999999997</v>
      </c>
      <c r="J2166" s="3">
        <v>20105.46125</v>
      </c>
      <c r="K2166" s="4">
        <v>0.35</v>
      </c>
      <c r="L2166" s="73">
        <v>36499.145038461538</v>
      </c>
    </row>
    <row r="2167" spans="1:12" x14ac:dyDescent="0.35">
      <c r="A2167" s="1" t="s">
        <v>3823</v>
      </c>
      <c r="B2167" t="s">
        <v>3822</v>
      </c>
      <c r="C2167" t="s">
        <v>13</v>
      </c>
      <c r="D2167" t="s">
        <v>14</v>
      </c>
      <c r="E2167">
        <v>1</v>
      </c>
      <c r="F2167" s="2">
        <v>20513.13</v>
      </c>
      <c r="G2167" s="3">
        <v>50212.758000000002</v>
      </c>
      <c r="H2167" s="3">
        <v>205.13130000000001</v>
      </c>
      <c r="I2167" s="3">
        <v>964.11711000000003</v>
      </c>
      <c r="J2167" s="3">
        <v>21682.378410000001</v>
      </c>
      <c r="K2167" s="4">
        <v>0.34999999999999992</v>
      </c>
      <c r="L2167" s="73">
        <v>39361.856190461534</v>
      </c>
    </row>
    <row r="2168" spans="1:12" x14ac:dyDescent="0.35">
      <c r="A2168" s="1" t="s">
        <v>3824</v>
      </c>
      <c r="B2168" t="s">
        <v>2407</v>
      </c>
      <c r="C2168" t="s">
        <v>13</v>
      </c>
      <c r="D2168" t="s">
        <v>14</v>
      </c>
      <c r="E2168">
        <v>1</v>
      </c>
      <c r="F2168" s="2">
        <v>25660</v>
      </c>
      <c r="G2168" s="3">
        <v>62811.447999999997</v>
      </c>
      <c r="H2168" s="3">
        <v>256.60000000000002</v>
      </c>
      <c r="I2168" s="3">
        <v>1206.02</v>
      </c>
      <c r="J2168" s="3">
        <v>27122.62</v>
      </c>
      <c r="K2168" s="4">
        <v>0.35</v>
      </c>
      <c r="L2168" s="73">
        <v>49237.987076923077</v>
      </c>
    </row>
    <row r="2169" spans="1:12" x14ac:dyDescent="0.35">
      <c r="A2169" s="1" t="s">
        <v>3825</v>
      </c>
      <c r="B2169" t="s">
        <v>2407</v>
      </c>
      <c r="C2169" t="s">
        <v>13</v>
      </c>
      <c r="D2169" t="s">
        <v>14</v>
      </c>
      <c r="E2169">
        <v>1</v>
      </c>
      <c r="F2169" s="2">
        <v>23159.38</v>
      </c>
      <c r="G2169" s="3">
        <v>56690.345000000001</v>
      </c>
      <c r="H2169" s="3">
        <v>231.59380000000002</v>
      </c>
      <c r="I2169" s="3">
        <v>1088.4908600000001</v>
      </c>
      <c r="J2169" s="3">
        <v>24479.464660000001</v>
      </c>
      <c r="K2169" s="4">
        <v>0.35000000000000003</v>
      </c>
      <c r="L2169" s="73">
        <v>44439.643536615389</v>
      </c>
    </row>
    <row r="2170" spans="1:12" x14ac:dyDescent="0.35">
      <c r="A2170" s="1" t="s">
        <v>3826</v>
      </c>
      <c r="B2170" t="s">
        <v>2407</v>
      </c>
      <c r="C2170" t="s">
        <v>13</v>
      </c>
      <c r="D2170" t="s">
        <v>14</v>
      </c>
      <c r="E2170">
        <v>1</v>
      </c>
      <c r="F2170" s="2">
        <v>26003.75</v>
      </c>
      <c r="G2170" s="3">
        <v>63652.892</v>
      </c>
      <c r="H2170" s="3">
        <v>260.03750000000002</v>
      </c>
      <c r="I2170" s="3">
        <v>1222.17625</v>
      </c>
      <c r="J2170" s="3">
        <v>27485.963749999999</v>
      </c>
      <c r="K2170" s="4">
        <v>0.35</v>
      </c>
      <c r="L2170" s="73">
        <v>49897.59573076923</v>
      </c>
    </row>
    <row r="2171" spans="1:12" x14ac:dyDescent="0.35">
      <c r="A2171" s="1" t="s">
        <v>3827</v>
      </c>
      <c r="B2171" t="s">
        <v>2407</v>
      </c>
      <c r="C2171" t="s">
        <v>13</v>
      </c>
      <c r="D2171" t="s">
        <v>14</v>
      </c>
      <c r="E2171">
        <v>1</v>
      </c>
      <c r="F2171" s="2">
        <v>30312.5</v>
      </c>
      <c r="G2171" s="3">
        <v>74200</v>
      </c>
      <c r="H2171" s="3">
        <v>303.125</v>
      </c>
      <c r="I2171" s="3">
        <v>1424.6875</v>
      </c>
      <c r="J2171" s="3">
        <v>32040.3125</v>
      </c>
      <c r="K2171" s="4">
        <v>0.35</v>
      </c>
      <c r="L2171" s="73">
        <v>58165.490384615383</v>
      </c>
    </row>
    <row r="2172" spans="1:12" x14ac:dyDescent="0.35">
      <c r="A2172" s="1" t="s">
        <v>3828</v>
      </c>
      <c r="B2172" t="s">
        <v>3829</v>
      </c>
      <c r="C2172" t="s">
        <v>1467</v>
      </c>
      <c r="D2172" t="s">
        <v>1468</v>
      </c>
      <c r="E2172">
        <v>1</v>
      </c>
      <c r="F2172" s="2">
        <v>45.91</v>
      </c>
      <c r="G2172" s="3">
        <v>181.68639999999999</v>
      </c>
      <c r="H2172" s="3">
        <v>0.45909999999999995</v>
      </c>
      <c r="I2172" s="3">
        <v>2.1577699999999997</v>
      </c>
      <c r="J2172" s="3">
        <v>48.526869999999995</v>
      </c>
      <c r="K2172" s="4">
        <v>0.35000000000000003</v>
      </c>
      <c r="L2172" s="73">
        <v>88.094933230769229</v>
      </c>
    </row>
    <row r="2173" spans="1:12" x14ac:dyDescent="0.35">
      <c r="A2173" s="1" t="s">
        <v>3830</v>
      </c>
      <c r="B2173" t="s">
        <v>2407</v>
      </c>
      <c r="C2173" t="s">
        <v>13</v>
      </c>
      <c r="D2173" t="s">
        <v>14</v>
      </c>
      <c r="E2173">
        <v>1</v>
      </c>
      <c r="F2173" s="2">
        <v>28135</v>
      </c>
      <c r="G2173" s="3">
        <v>68869.841</v>
      </c>
      <c r="H2173" s="3">
        <v>281.35000000000002</v>
      </c>
      <c r="I2173" s="3">
        <v>1322.345</v>
      </c>
      <c r="J2173" s="3">
        <v>29738.695</v>
      </c>
      <c r="K2173" s="4">
        <v>0.34999999999999992</v>
      </c>
      <c r="L2173" s="73">
        <v>53987.169384615379</v>
      </c>
    </row>
    <row r="2174" spans="1:12" x14ac:dyDescent="0.35">
      <c r="A2174" s="1" t="s">
        <v>3831</v>
      </c>
      <c r="B2174" t="s">
        <v>2407</v>
      </c>
      <c r="C2174" t="s">
        <v>13</v>
      </c>
      <c r="D2174" t="s">
        <v>14</v>
      </c>
      <c r="E2174">
        <v>1</v>
      </c>
      <c r="F2174" s="2">
        <v>26345</v>
      </c>
      <c r="G2174" s="3">
        <v>64488.211000000003</v>
      </c>
      <c r="H2174" s="3">
        <v>263.45</v>
      </c>
      <c r="I2174" s="3">
        <v>1238.2149999999999</v>
      </c>
      <c r="J2174" s="3">
        <v>27846.665000000001</v>
      </c>
      <c r="K2174" s="4">
        <v>0.35</v>
      </c>
      <c r="L2174" s="73">
        <v>50552.407230769233</v>
      </c>
    </row>
    <row r="2175" spans="1:12" x14ac:dyDescent="0.35">
      <c r="A2175" s="1" t="s">
        <v>3832</v>
      </c>
      <c r="B2175" t="s">
        <v>2407</v>
      </c>
      <c r="C2175" t="s">
        <v>13</v>
      </c>
      <c r="D2175" t="s">
        <v>14</v>
      </c>
      <c r="E2175">
        <v>1</v>
      </c>
      <c r="F2175" s="2">
        <v>28026.25</v>
      </c>
      <c r="G2175" s="3">
        <v>68603.64</v>
      </c>
      <c r="H2175" s="3">
        <v>280.26249999999999</v>
      </c>
      <c r="I2175" s="3">
        <v>1317.2337500000001</v>
      </c>
      <c r="J2175" s="3">
        <v>29623.74625</v>
      </c>
      <c r="K2175" s="4">
        <v>0.35000000000000003</v>
      </c>
      <c r="L2175" s="73">
        <v>53778.493192307695</v>
      </c>
    </row>
    <row r="2176" spans="1:12" x14ac:dyDescent="0.35">
      <c r="A2176" s="1" t="s">
        <v>3833</v>
      </c>
      <c r="B2176" t="s">
        <v>3834</v>
      </c>
      <c r="C2176" t="s">
        <v>21</v>
      </c>
      <c r="D2176" t="s">
        <v>22</v>
      </c>
      <c r="E2176">
        <v>1</v>
      </c>
      <c r="F2176" s="2">
        <v>73.709999999999994</v>
      </c>
      <c r="G2176" s="3">
        <v>173.6</v>
      </c>
      <c r="H2176" s="3">
        <v>0.73709999999999998</v>
      </c>
      <c r="I2176" s="3">
        <v>3.4643699999999997</v>
      </c>
      <c r="J2176" s="3">
        <v>77.911469999999994</v>
      </c>
      <c r="K2176" s="4">
        <v>0.35</v>
      </c>
      <c r="L2176" s="73">
        <v>141.43928399999999</v>
      </c>
    </row>
    <row r="2177" spans="1:12" x14ac:dyDescent="0.35">
      <c r="A2177" s="1" t="s">
        <v>3835</v>
      </c>
      <c r="B2177" t="s">
        <v>3836</v>
      </c>
      <c r="C2177" t="s">
        <v>13</v>
      </c>
      <c r="D2177" t="s">
        <v>14</v>
      </c>
      <c r="E2177">
        <v>1</v>
      </c>
      <c r="F2177" s="2">
        <v>271.25</v>
      </c>
      <c r="G2177" s="3">
        <v>560</v>
      </c>
      <c r="H2177" s="3">
        <v>2.7124999999999999</v>
      </c>
      <c r="I2177" s="3">
        <v>12.748749999999999</v>
      </c>
      <c r="J2177" s="3">
        <v>286.71124999999995</v>
      </c>
      <c r="K2177" s="4">
        <v>0.35000000000000003</v>
      </c>
      <c r="L2177" s="73">
        <v>520.49119230769224</v>
      </c>
    </row>
    <row r="2178" spans="1:12" x14ac:dyDescent="0.35">
      <c r="A2178" s="1" t="s">
        <v>3837</v>
      </c>
      <c r="B2178" t="s">
        <v>3838</v>
      </c>
      <c r="C2178" t="s">
        <v>13</v>
      </c>
      <c r="D2178" t="s">
        <v>14</v>
      </c>
      <c r="E2178">
        <v>1</v>
      </c>
      <c r="F2178" s="2">
        <v>165</v>
      </c>
      <c r="G2178" s="3">
        <v>341</v>
      </c>
      <c r="H2178" s="3">
        <v>1.6500000000000001</v>
      </c>
      <c r="I2178" s="3">
        <v>7.7549999999999999</v>
      </c>
      <c r="J2178" s="3">
        <v>174.405</v>
      </c>
      <c r="K2178" s="4">
        <v>0.35000000000000003</v>
      </c>
      <c r="L2178" s="73">
        <v>316.61215384615389</v>
      </c>
    </row>
    <row r="2179" spans="1:12" x14ac:dyDescent="0.35">
      <c r="A2179" s="1" t="s">
        <v>3839</v>
      </c>
      <c r="B2179" t="s">
        <v>3840</v>
      </c>
      <c r="C2179" t="s">
        <v>13</v>
      </c>
      <c r="D2179" t="s">
        <v>14</v>
      </c>
      <c r="E2179">
        <v>1</v>
      </c>
      <c r="F2179" s="2">
        <v>17.95</v>
      </c>
      <c r="G2179" s="3">
        <v>43.937600000000003</v>
      </c>
      <c r="H2179" s="3">
        <v>0.17949999999999999</v>
      </c>
      <c r="I2179" s="3">
        <v>0.84365000000000001</v>
      </c>
      <c r="J2179" s="3">
        <v>18.97315</v>
      </c>
      <c r="K2179" s="4">
        <v>0.34999999999999992</v>
      </c>
      <c r="L2179" s="73">
        <v>34.443564615384616</v>
      </c>
    </row>
    <row r="2180" spans="1:12" x14ac:dyDescent="0.35">
      <c r="A2180" s="1" t="s">
        <v>3841</v>
      </c>
      <c r="B2180" t="s">
        <v>3842</v>
      </c>
      <c r="C2180" t="s">
        <v>13</v>
      </c>
      <c r="D2180" t="s">
        <v>14</v>
      </c>
      <c r="E2180">
        <v>1</v>
      </c>
      <c r="F2180" s="2">
        <v>12.09</v>
      </c>
      <c r="G2180" s="3">
        <v>25</v>
      </c>
      <c r="H2180" s="3">
        <v>0.12090000000000001</v>
      </c>
      <c r="I2180" s="3">
        <v>0.56823000000000001</v>
      </c>
      <c r="J2180" s="3">
        <v>12.77913</v>
      </c>
      <c r="K2180" s="4">
        <v>0.35</v>
      </c>
      <c r="L2180" s="73">
        <v>23.199036</v>
      </c>
    </row>
    <row r="2181" spans="1:12" x14ac:dyDescent="0.35">
      <c r="A2181" s="1" t="s">
        <v>3843</v>
      </c>
      <c r="B2181" t="s">
        <v>3844</v>
      </c>
      <c r="C2181" t="s">
        <v>34</v>
      </c>
      <c r="D2181" t="s">
        <v>35</v>
      </c>
      <c r="E2181">
        <v>1</v>
      </c>
      <c r="F2181" s="2">
        <v>29.67</v>
      </c>
      <c r="G2181" s="3">
        <v>77.28</v>
      </c>
      <c r="H2181" s="3">
        <v>0.29670000000000002</v>
      </c>
      <c r="I2181" s="3">
        <v>1.39449</v>
      </c>
      <c r="J2181" s="3">
        <v>31.361190000000004</v>
      </c>
      <c r="K2181" s="4">
        <v>0.34999999999999992</v>
      </c>
      <c r="L2181" s="73">
        <v>56.93262184615385</v>
      </c>
    </row>
    <row r="2182" spans="1:12" x14ac:dyDescent="0.35">
      <c r="A2182" s="1" t="s">
        <v>3845</v>
      </c>
      <c r="B2182" t="s">
        <v>3846</v>
      </c>
      <c r="C2182" t="s">
        <v>1467</v>
      </c>
      <c r="D2182" t="s">
        <v>1468</v>
      </c>
      <c r="E2182">
        <v>1</v>
      </c>
      <c r="F2182" s="2">
        <v>6.46</v>
      </c>
      <c r="G2182" s="3">
        <v>22.83</v>
      </c>
      <c r="H2182" s="3">
        <v>6.4600000000000005E-2</v>
      </c>
      <c r="I2182" s="3">
        <v>0.30362</v>
      </c>
      <c r="J2182" s="3">
        <v>6.82822</v>
      </c>
      <c r="K2182" s="4">
        <v>0.35</v>
      </c>
      <c r="L2182" s="73">
        <v>12.395845538461538</v>
      </c>
    </row>
    <row r="2183" spans="1:12" x14ac:dyDescent="0.35">
      <c r="A2183" s="1" t="s">
        <v>3847</v>
      </c>
      <c r="B2183" t="s">
        <v>2434</v>
      </c>
      <c r="C2183" t="s">
        <v>13</v>
      </c>
      <c r="D2183" t="s">
        <v>14</v>
      </c>
      <c r="E2183">
        <v>1</v>
      </c>
      <c r="F2183" s="2">
        <v>1379.38</v>
      </c>
      <c r="G2183" s="3">
        <v>3376.4976000000001</v>
      </c>
      <c r="H2183" s="3">
        <v>13.793800000000001</v>
      </c>
      <c r="I2183" s="3">
        <v>64.830860000000001</v>
      </c>
      <c r="J2183" s="3">
        <v>1458.0046600000001</v>
      </c>
      <c r="K2183" s="4">
        <v>0.34999999999999992</v>
      </c>
      <c r="L2183" s="73">
        <v>2646.8392289230769</v>
      </c>
    </row>
    <row r="2184" spans="1:12" x14ac:dyDescent="0.35">
      <c r="A2184" s="1" t="s">
        <v>3848</v>
      </c>
      <c r="B2184" t="s">
        <v>3849</v>
      </c>
      <c r="C2184" t="s">
        <v>13</v>
      </c>
      <c r="D2184" t="s">
        <v>14</v>
      </c>
      <c r="E2184">
        <v>1</v>
      </c>
      <c r="F2184" s="2">
        <v>4533.75</v>
      </c>
      <c r="G2184" s="3">
        <v>11097.867</v>
      </c>
      <c r="H2184" s="3">
        <v>45.337499999999999</v>
      </c>
      <c r="I2184" s="3">
        <v>213.08625000000001</v>
      </c>
      <c r="J2184" s="3">
        <v>4792.1737499999999</v>
      </c>
      <c r="K2184" s="4">
        <v>0.35</v>
      </c>
      <c r="L2184" s="73">
        <v>8699.6384999999991</v>
      </c>
    </row>
    <row r="2185" spans="1:12" x14ac:dyDescent="0.35">
      <c r="A2185" s="1" t="s">
        <v>3850</v>
      </c>
      <c r="B2185" t="s">
        <v>3851</v>
      </c>
      <c r="C2185" t="s">
        <v>13</v>
      </c>
      <c r="D2185" t="s">
        <v>14</v>
      </c>
      <c r="E2185">
        <v>1</v>
      </c>
      <c r="F2185" s="2">
        <v>5386.88</v>
      </c>
      <c r="G2185" s="3">
        <v>13186.196</v>
      </c>
      <c r="H2185" s="3">
        <v>53.8688</v>
      </c>
      <c r="I2185" s="3">
        <v>253.18335999999999</v>
      </c>
      <c r="J2185" s="3">
        <v>5693.9321600000003</v>
      </c>
      <c r="K2185" s="4">
        <v>0.35000000000000003</v>
      </c>
      <c r="L2185" s="73">
        <v>10336.676844307693</v>
      </c>
    </row>
    <row r="2186" spans="1:12" x14ac:dyDescent="0.35">
      <c r="A2186" s="1" t="s">
        <v>3852</v>
      </c>
      <c r="B2186" t="s">
        <v>2441</v>
      </c>
      <c r="C2186" t="s">
        <v>13</v>
      </c>
      <c r="D2186" t="s">
        <v>14</v>
      </c>
      <c r="E2186">
        <v>1</v>
      </c>
      <c r="F2186" s="2">
        <v>650</v>
      </c>
      <c r="G2186" s="3">
        <v>1278.9952000000001</v>
      </c>
      <c r="H2186" s="3">
        <v>6.5</v>
      </c>
      <c r="I2186" s="3">
        <v>30.55</v>
      </c>
      <c r="J2186" s="3">
        <v>687.05</v>
      </c>
      <c r="K2186" s="4">
        <v>0.35000000000000003</v>
      </c>
      <c r="L2186" s="73">
        <v>1247.26</v>
      </c>
    </row>
    <row r="2187" spans="1:12" x14ac:dyDescent="0.35">
      <c r="A2187" s="1" t="s">
        <v>3853</v>
      </c>
      <c r="B2187" t="s">
        <v>2441</v>
      </c>
      <c r="C2187" t="s">
        <v>13</v>
      </c>
      <c r="D2187" t="s">
        <v>14</v>
      </c>
      <c r="E2187">
        <v>1</v>
      </c>
      <c r="F2187" s="2">
        <v>9749.3799999999992</v>
      </c>
      <c r="G2187" s="3">
        <v>19184.904999999999</v>
      </c>
      <c r="H2187" s="3">
        <v>97.493799999999993</v>
      </c>
      <c r="I2187" s="3">
        <v>458.22085999999996</v>
      </c>
      <c r="J2187" s="3">
        <v>10305.094659999999</v>
      </c>
      <c r="K2187" s="4">
        <v>0.35</v>
      </c>
      <c r="L2187" s="73">
        <v>18707.710305846151</v>
      </c>
    </row>
    <row r="2188" spans="1:12" x14ac:dyDescent="0.35">
      <c r="A2188" s="1" t="s">
        <v>3854</v>
      </c>
      <c r="B2188" t="s">
        <v>3855</v>
      </c>
      <c r="C2188" t="s">
        <v>363</v>
      </c>
      <c r="D2188" t="s">
        <v>364</v>
      </c>
      <c r="E2188">
        <v>1</v>
      </c>
      <c r="F2188" s="2">
        <v>230.99</v>
      </c>
      <c r="G2188" s="3">
        <v>477</v>
      </c>
      <c r="H2188" s="3">
        <v>2.3099000000000003</v>
      </c>
      <c r="I2188" s="3">
        <v>10.856530000000001</v>
      </c>
      <c r="J2188" s="3">
        <v>244.15643</v>
      </c>
      <c r="K2188" s="4">
        <v>0.35</v>
      </c>
      <c r="L2188" s="73">
        <v>443.23782676923076</v>
      </c>
    </row>
    <row r="2189" spans="1:12" x14ac:dyDescent="0.35">
      <c r="A2189" s="1" t="s">
        <v>3856</v>
      </c>
      <c r="B2189" t="s">
        <v>3857</v>
      </c>
      <c r="C2189" t="s">
        <v>363</v>
      </c>
      <c r="D2189" t="s">
        <v>364</v>
      </c>
      <c r="E2189">
        <v>1</v>
      </c>
      <c r="F2189" s="2">
        <v>52.99</v>
      </c>
      <c r="G2189" s="3">
        <v>110</v>
      </c>
      <c r="H2189" s="3">
        <v>0.52990000000000004</v>
      </c>
      <c r="I2189" s="3">
        <v>2.4905300000000001</v>
      </c>
      <c r="J2189" s="3">
        <v>56.010429999999999</v>
      </c>
      <c r="K2189" s="4">
        <v>0.35000000000000003</v>
      </c>
      <c r="L2189" s="73">
        <v>101.68047292307692</v>
      </c>
    </row>
    <row r="2190" spans="1:12" x14ac:dyDescent="0.35">
      <c r="A2190" s="1" t="s">
        <v>3858</v>
      </c>
      <c r="B2190" t="s">
        <v>3859</v>
      </c>
      <c r="C2190" t="s">
        <v>363</v>
      </c>
      <c r="D2190" t="s">
        <v>364</v>
      </c>
      <c r="E2190">
        <v>1</v>
      </c>
      <c r="F2190" s="2">
        <v>0.01</v>
      </c>
      <c r="G2190" s="3">
        <v>136.37119999999999</v>
      </c>
      <c r="H2190" s="3">
        <v>1E-4</v>
      </c>
      <c r="I2190" s="3">
        <v>4.6999999999999999E-4</v>
      </c>
      <c r="J2190" s="3">
        <v>1.057E-2</v>
      </c>
      <c r="K2190" s="4">
        <v>0.34999999999999992</v>
      </c>
      <c r="L2190" s="73">
        <v>1.918861538461538E-2</v>
      </c>
    </row>
    <row r="2191" spans="1:12" x14ac:dyDescent="0.35">
      <c r="A2191" s="1" t="s">
        <v>3860</v>
      </c>
      <c r="B2191" t="s">
        <v>3861</v>
      </c>
      <c r="C2191" t="s">
        <v>363</v>
      </c>
      <c r="D2191" t="s">
        <v>364</v>
      </c>
      <c r="E2191">
        <v>1</v>
      </c>
      <c r="F2191" s="2">
        <v>75</v>
      </c>
      <c r="G2191" s="3">
        <v>183.59039999999999</v>
      </c>
      <c r="H2191" s="3">
        <v>0.75</v>
      </c>
      <c r="I2191" s="3">
        <v>3.5249999999999999</v>
      </c>
      <c r="J2191" s="3">
        <v>79.275000000000006</v>
      </c>
      <c r="K2191" s="4">
        <v>0.35</v>
      </c>
      <c r="L2191" s="73">
        <v>143.91461538461539</v>
      </c>
    </row>
    <row r="2192" spans="1:12" x14ac:dyDescent="0.35">
      <c r="A2192" s="1" t="s">
        <v>3862</v>
      </c>
      <c r="B2192" t="s">
        <v>3863</v>
      </c>
      <c r="C2192" t="s">
        <v>13</v>
      </c>
      <c r="D2192" t="s">
        <v>14</v>
      </c>
      <c r="E2192">
        <v>1</v>
      </c>
      <c r="F2192" s="2">
        <v>585</v>
      </c>
      <c r="G2192" s="3">
        <v>1431.9872</v>
      </c>
      <c r="H2192" s="3">
        <v>5.8500000000000005</v>
      </c>
      <c r="I2192" s="3">
        <v>27.495000000000001</v>
      </c>
      <c r="J2192" s="3">
        <v>618.34500000000003</v>
      </c>
      <c r="K2192" s="4">
        <v>0.34999999999999992</v>
      </c>
      <c r="L2192" s="73">
        <v>1122.5339999999999</v>
      </c>
    </row>
    <row r="2193" spans="1:12" x14ac:dyDescent="0.35">
      <c r="A2193" s="1" t="s">
        <v>3864</v>
      </c>
      <c r="B2193" t="s">
        <v>3863</v>
      </c>
      <c r="C2193" t="s">
        <v>13</v>
      </c>
      <c r="D2193" t="s">
        <v>14</v>
      </c>
      <c r="E2193">
        <v>1</v>
      </c>
      <c r="F2193" s="2">
        <v>1170</v>
      </c>
      <c r="G2193" s="3">
        <v>2863.9632000000001</v>
      </c>
      <c r="H2193" s="3">
        <v>11.700000000000001</v>
      </c>
      <c r="I2193" s="3">
        <v>54.99</v>
      </c>
      <c r="J2193" s="3">
        <v>1236.69</v>
      </c>
      <c r="K2193" s="4">
        <v>0.34999999999999992</v>
      </c>
      <c r="L2193" s="73">
        <v>2245.0679999999998</v>
      </c>
    </row>
    <row r="2194" spans="1:12" x14ac:dyDescent="0.35">
      <c r="A2194" s="1" t="s">
        <v>3865</v>
      </c>
      <c r="B2194" t="s">
        <v>2444</v>
      </c>
      <c r="C2194" t="s">
        <v>13</v>
      </c>
      <c r="D2194" t="s">
        <v>14</v>
      </c>
      <c r="E2194">
        <v>1</v>
      </c>
      <c r="F2194" s="2">
        <v>2730</v>
      </c>
      <c r="G2194" s="3">
        <v>5727.9376000000002</v>
      </c>
      <c r="H2194" s="3">
        <v>27.3</v>
      </c>
      <c r="I2194" s="3">
        <v>128.31</v>
      </c>
      <c r="J2194" s="3">
        <v>2885.61</v>
      </c>
      <c r="K2194" s="4">
        <v>0.34999999999999992</v>
      </c>
      <c r="L2194" s="73">
        <v>5238.4919999999993</v>
      </c>
    </row>
    <row r="2195" spans="1:12" x14ac:dyDescent="0.35">
      <c r="A2195" s="1" t="s">
        <v>3866</v>
      </c>
      <c r="B2195" t="s">
        <v>2444</v>
      </c>
      <c r="C2195" t="s">
        <v>13</v>
      </c>
      <c r="D2195" t="s">
        <v>14</v>
      </c>
      <c r="E2195">
        <v>1</v>
      </c>
      <c r="F2195" s="2">
        <v>3185</v>
      </c>
      <c r="G2195" s="3">
        <v>6682.5919999999996</v>
      </c>
      <c r="H2195" s="3">
        <v>31.85</v>
      </c>
      <c r="I2195" s="3">
        <v>149.69499999999999</v>
      </c>
      <c r="J2195" s="3">
        <v>3366.5450000000001</v>
      </c>
      <c r="K2195" s="4">
        <v>0.35000000000000003</v>
      </c>
      <c r="L2195" s="73">
        <v>6111.5740000000005</v>
      </c>
    </row>
    <row r="2196" spans="1:12" x14ac:dyDescent="0.35">
      <c r="A2196" s="1" t="s">
        <v>3867</v>
      </c>
      <c r="B2196" t="s">
        <v>2444</v>
      </c>
      <c r="C2196" t="s">
        <v>13</v>
      </c>
      <c r="D2196" t="s">
        <v>14</v>
      </c>
      <c r="E2196">
        <v>1</v>
      </c>
      <c r="F2196" s="2">
        <v>455</v>
      </c>
      <c r="G2196" s="3">
        <v>954.65440000000001</v>
      </c>
      <c r="H2196" s="3">
        <v>4.55</v>
      </c>
      <c r="I2196" s="3">
        <v>21.385000000000002</v>
      </c>
      <c r="J2196" s="3">
        <v>480.935</v>
      </c>
      <c r="K2196" s="4">
        <v>0.35</v>
      </c>
      <c r="L2196" s="73">
        <v>873.08199999999999</v>
      </c>
    </row>
    <row r="2197" spans="1:12" x14ac:dyDescent="0.35">
      <c r="A2197" s="1" t="s">
        <v>3868</v>
      </c>
      <c r="B2197" t="s">
        <v>2444</v>
      </c>
      <c r="C2197" t="s">
        <v>13</v>
      </c>
      <c r="D2197" t="s">
        <v>14</v>
      </c>
      <c r="E2197">
        <v>1</v>
      </c>
      <c r="F2197" s="2">
        <v>7279.38</v>
      </c>
      <c r="G2197" s="3">
        <v>15274.492</v>
      </c>
      <c r="H2197" s="3">
        <v>72.793800000000005</v>
      </c>
      <c r="I2197" s="3">
        <v>342.13085999999998</v>
      </c>
      <c r="J2197" s="3">
        <v>7694.3046600000007</v>
      </c>
      <c r="K2197" s="4">
        <v>0.35</v>
      </c>
      <c r="L2197" s="73">
        <v>13968.122305846155</v>
      </c>
    </row>
    <row r="2198" spans="1:12" x14ac:dyDescent="0.35">
      <c r="A2198" s="1" t="s">
        <v>3869</v>
      </c>
      <c r="B2198" t="s">
        <v>2444</v>
      </c>
      <c r="C2198" t="s">
        <v>13</v>
      </c>
      <c r="D2198" t="s">
        <v>14</v>
      </c>
      <c r="E2198">
        <v>1</v>
      </c>
      <c r="F2198" s="2">
        <v>910</v>
      </c>
      <c r="G2198" s="3">
        <v>1909.3088</v>
      </c>
      <c r="H2198" s="3">
        <v>9.1</v>
      </c>
      <c r="I2198" s="3">
        <v>42.77</v>
      </c>
      <c r="J2198" s="3">
        <v>961.87</v>
      </c>
      <c r="K2198" s="4">
        <v>0.35</v>
      </c>
      <c r="L2198" s="73">
        <v>1746.164</v>
      </c>
    </row>
    <row r="2199" spans="1:12" x14ac:dyDescent="0.35">
      <c r="A2199" s="1" t="s">
        <v>3870</v>
      </c>
      <c r="B2199" t="s">
        <v>2444</v>
      </c>
      <c r="C2199" t="s">
        <v>13</v>
      </c>
      <c r="D2199" t="s">
        <v>14</v>
      </c>
      <c r="E2199">
        <v>1</v>
      </c>
      <c r="F2199" s="2">
        <v>113.75</v>
      </c>
      <c r="G2199" s="3">
        <v>238.66079999999999</v>
      </c>
      <c r="H2199" s="3">
        <v>1.1375</v>
      </c>
      <c r="I2199" s="3">
        <v>5.3462500000000004</v>
      </c>
      <c r="J2199" s="3">
        <v>120.23375</v>
      </c>
      <c r="K2199" s="4">
        <v>0.35</v>
      </c>
      <c r="L2199" s="73">
        <v>218.2705</v>
      </c>
    </row>
    <row r="2200" spans="1:12" x14ac:dyDescent="0.35">
      <c r="A2200" s="1" t="s">
        <v>3871</v>
      </c>
      <c r="B2200" t="s">
        <v>2446</v>
      </c>
      <c r="C2200" t="s">
        <v>13</v>
      </c>
      <c r="D2200" t="s">
        <v>14</v>
      </c>
      <c r="E2200">
        <v>1</v>
      </c>
      <c r="F2200" s="2">
        <v>17452.5</v>
      </c>
      <c r="G2200" s="3">
        <v>42720.843000000001</v>
      </c>
      <c r="H2200" s="3">
        <v>174.52500000000001</v>
      </c>
      <c r="I2200" s="3">
        <v>820.26750000000004</v>
      </c>
      <c r="J2200" s="3">
        <v>18447.292500000003</v>
      </c>
      <c r="K2200" s="4">
        <v>0.35</v>
      </c>
      <c r="L2200" s="73">
        <v>33488.931000000004</v>
      </c>
    </row>
    <row r="2201" spans="1:12" x14ac:dyDescent="0.35">
      <c r="A2201" s="1" t="s">
        <v>3872</v>
      </c>
      <c r="B2201" t="s">
        <v>2446</v>
      </c>
      <c r="C2201" t="s">
        <v>13</v>
      </c>
      <c r="D2201" t="s">
        <v>14</v>
      </c>
      <c r="E2201">
        <v>1</v>
      </c>
      <c r="F2201" s="2">
        <v>15916.88</v>
      </c>
      <c r="G2201" s="3">
        <v>38961.898999999998</v>
      </c>
      <c r="H2201" s="3">
        <v>159.1688</v>
      </c>
      <c r="I2201" s="3">
        <v>748.09335999999996</v>
      </c>
      <c r="J2201" s="3">
        <v>16824.142159999999</v>
      </c>
      <c r="K2201" s="4">
        <v>0.35</v>
      </c>
      <c r="L2201" s="73">
        <v>30542.288844307692</v>
      </c>
    </row>
    <row r="2202" spans="1:12" x14ac:dyDescent="0.35">
      <c r="A2202" s="1" t="s">
        <v>3873</v>
      </c>
      <c r="B2202" t="s">
        <v>2446</v>
      </c>
      <c r="C2202" t="s">
        <v>13</v>
      </c>
      <c r="D2202" t="s">
        <v>14</v>
      </c>
      <c r="E2202">
        <v>1</v>
      </c>
      <c r="F2202" s="2">
        <v>14696.25</v>
      </c>
      <c r="G2202" s="3">
        <v>35973.995999999999</v>
      </c>
      <c r="H2202" s="3">
        <v>146.96250000000001</v>
      </c>
      <c r="I2202" s="3">
        <v>690.72375</v>
      </c>
      <c r="J2202" s="3">
        <v>15533.936249999999</v>
      </c>
      <c r="K2202" s="4">
        <v>0.35</v>
      </c>
      <c r="L2202" s="73">
        <v>28200.068884615379</v>
      </c>
    </row>
    <row r="2203" spans="1:12" x14ac:dyDescent="0.35">
      <c r="A2203" s="1" t="s">
        <v>3874</v>
      </c>
      <c r="B2203" t="s">
        <v>2446</v>
      </c>
      <c r="C2203" t="s">
        <v>13</v>
      </c>
      <c r="D2203" t="s">
        <v>14</v>
      </c>
      <c r="E2203">
        <v>1</v>
      </c>
      <c r="F2203" s="2">
        <v>16313.75</v>
      </c>
      <c r="G2203" s="3">
        <v>39933.364000000001</v>
      </c>
      <c r="H2203" s="3">
        <v>163.13750000000002</v>
      </c>
      <c r="I2203" s="3">
        <v>766.74625000000003</v>
      </c>
      <c r="J2203" s="3">
        <v>17243.633750000001</v>
      </c>
      <c r="K2203" s="4">
        <v>0.35</v>
      </c>
      <c r="L2203" s="73">
        <v>31303.827423076924</v>
      </c>
    </row>
    <row r="2204" spans="1:12" x14ac:dyDescent="0.35">
      <c r="A2204" s="1" t="s">
        <v>3875</v>
      </c>
      <c r="B2204" t="s">
        <v>2446</v>
      </c>
      <c r="C2204" t="s">
        <v>13</v>
      </c>
      <c r="D2204" t="s">
        <v>14</v>
      </c>
      <c r="E2204">
        <v>1</v>
      </c>
      <c r="F2204" s="2">
        <v>16901.25</v>
      </c>
      <c r="G2204" s="3">
        <v>41371.466999999997</v>
      </c>
      <c r="H2204" s="3">
        <v>169.01250000000002</v>
      </c>
      <c r="I2204" s="3">
        <v>794.35874999999999</v>
      </c>
      <c r="J2204" s="3">
        <v>17864.62125</v>
      </c>
      <c r="K2204" s="4">
        <v>0.34999999999999992</v>
      </c>
      <c r="L2204" s="73">
        <v>32431.158576923073</v>
      </c>
    </row>
    <row r="2205" spans="1:12" x14ac:dyDescent="0.35">
      <c r="A2205" s="1" t="s">
        <v>3876</v>
      </c>
      <c r="B2205" t="s">
        <v>2446</v>
      </c>
      <c r="C2205" t="s">
        <v>13</v>
      </c>
      <c r="D2205" t="s">
        <v>14</v>
      </c>
      <c r="E2205">
        <v>1</v>
      </c>
      <c r="F2205" s="2">
        <v>18370.63</v>
      </c>
      <c r="G2205" s="3">
        <v>44968.267999999996</v>
      </c>
      <c r="H2205" s="3">
        <v>183.70630000000003</v>
      </c>
      <c r="I2205" s="3">
        <v>863.41961000000003</v>
      </c>
      <c r="J2205" s="3">
        <v>19417.755910000003</v>
      </c>
      <c r="K2205" s="4">
        <v>0.35</v>
      </c>
      <c r="L2205" s="73">
        <v>35250.6953443077</v>
      </c>
    </row>
    <row r="2206" spans="1:12" x14ac:dyDescent="0.35">
      <c r="A2206" s="1" t="s">
        <v>3877</v>
      </c>
      <c r="B2206" t="s">
        <v>2446</v>
      </c>
      <c r="C2206" t="s">
        <v>13</v>
      </c>
      <c r="D2206" t="s">
        <v>14</v>
      </c>
      <c r="E2206">
        <v>1</v>
      </c>
      <c r="F2206" s="2">
        <v>17746.25</v>
      </c>
      <c r="G2206" s="3">
        <v>43439.894</v>
      </c>
      <c r="H2206" s="3">
        <v>177.46250000000001</v>
      </c>
      <c r="I2206" s="3">
        <v>834.07375000000002</v>
      </c>
      <c r="J2206" s="3">
        <v>18757.786250000001</v>
      </c>
      <c r="K2206" s="4">
        <v>0.35</v>
      </c>
      <c r="L2206" s="73">
        <v>34052.596576923075</v>
      </c>
    </row>
    <row r="2207" spans="1:12" x14ac:dyDescent="0.35">
      <c r="A2207" s="1" t="s">
        <v>3878</v>
      </c>
      <c r="B2207" t="s">
        <v>2448</v>
      </c>
      <c r="C2207" t="s">
        <v>13</v>
      </c>
      <c r="D2207" t="s">
        <v>14</v>
      </c>
      <c r="E2207">
        <v>1</v>
      </c>
      <c r="F2207" s="2">
        <v>16313.75</v>
      </c>
      <c r="G2207" s="3">
        <v>39933.364000000001</v>
      </c>
      <c r="H2207" s="3">
        <v>163.13750000000002</v>
      </c>
      <c r="I2207" s="3">
        <v>766.74625000000003</v>
      </c>
      <c r="J2207" s="3">
        <v>17243.633750000001</v>
      </c>
      <c r="K2207" s="4">
        <v>0.35</v>
      </c>
      <c r="L2207" s="73">
        <v>31303.827423076924</v>
      </c>
    </row>
    <row r="2208" spans="1:12" x14ac:dyDescent="0.35">
      <c r="A2208" s="1" t="s">
        <v>3879</v>
      </c>
      <c r="B2208" t="s">
        <v>2448</v>
      </c>
      <c r="C2208" t="s">
        <v>13</v>
      </c>
      <c r="D2208" t="s">
        <v>14</v>
      </c>
      <c r="E2208">
        <v>1</v>
      </c>
      <c r="F2208" s="2">
        <v>18370.63</v>
      </c>
      <c r="G2208" s="3">
        <v>44968.267999999996</v>
      </c>
      <c r="H2208" s="3">
        <v>183.70630000000003</v>
      </c>
      <c r="I2208" s="3">
        <v>863.41961000000003</v>
      </c>
      <c r="J2208" s="3">
        <v>19417.755910000003</v>
      </c>
      <c r="K2208" s="4">
        <v>0.35</v>
      </c>
      <c r="L2208" s="73">
        <v>35250.6953443077</v>
      </c>
    </row>
    <row r="2209" spans="1:12" x14ac:dyDescent="0.35">
      <c r="A2209" s="1" t="s">
        <v>3880</v>
      </c>
      <c r="B2209" t="s">
        <v>2448</v>
      </c>
      <c r="C2209" t="s">
        <v>13</v>
      </c>
      <c r="D2209" t="s">
        <v>14</v>
      </c>
      <c r="E2209">
        <v>1</v>
      </c>
      <c r="F2209" s="2">
        <v>19289.38</v>
      </c>
      <c r="G2209" s="3">
        <v>47217.216999999997</v>
      </c>
      <c r="H2209" s="3">
        <v>192.89380000000003</v>
      </c>
      <c r="I2209" s="3">
        <v>906.60086000000001</v>
      </c>
      <c r="J2209" s="3">
        <v>20388.874660000001</v>
      </c>
      <c r="K2209" s="4">
        <v>0.34999999999999992</v>
      </c>
      <c r="L2209" s="73">
        <v>37013.649382769232</v>
      </c>
    </row>
    <row r="2210" spans="1:12" x14ac:dyDescent="0.35">
      <c r="A2210" s="1" t="s">
        <v>3881</v>
      </c>
      <c r="B2210" t="s">
        <v>2453</v>
      </c>
      <c r="C2210" t="s">
        <v>13</v>
      </c>
      <c r="D2210" t="s">
        <v>14</v>
      </c>
      <c r="E2210">
        <v>1</v>
      </c>
      <c r="F2210" s="2">
        <v>10838.13</v>
      </c>
      <c r="G2210" s="3">
        <v>26529.955000000002</v>
      </c>
      <c r="H2210" s="3">
        <v>108.3813</v>
      </c>
      <c r="I2210" s="3">
        <v>509.39210999999995</v>
      </c>
      <c r="J2210" s="3">
        <v>11455.903409999999</v>
      </c>
      <c r="K2210" s="4">
        <v>0.35</v>
      </c>
      <c r="L2210" s="73">
        <v>20796.870805846153</v>
      </c>
    </row>
    <row r="2211" spans="1:12" x14ac:dyDescent="0.35">
      <c r="A2211" s="1" t="s">
        <v>3882</v>
      </c>
      <c r="B2211" t="s">
        <v>3883</v>
      </c>
      <c r="C2211" t="s">
        <v>1467</v>
      </c>
      <c r="D2211" t="s">
        <v>1468</v>
      </c>
      <c r="E2211">
        <v>1</v>
      </c>
      <c r="F2211" s="2">
        <v>0.48</v>
      </c>
      <c r="G2211" s="3">
        <v>1</v>
      </c>
      <c r="H2211" s="3">
        <v>4.7999999999999996E-3</v>
      </c>
      <c r="I2211" s="3">
        <v>2.256E-2</v>
      </c>
      <c r="J2211" s="3">
        <v>0.50736000000000003</v>
      </c>
      <c r="K2211" s="4">
        <v>0.35</v>
      </c>
      <c r="L2211" s="73">
        <v>0.92105353846153848</v>
      </c>
    </row>
    <row r="2212" spans="1:12" x14ac:dyDescent="0.35">
      <c r="A2212" s="1" t="s">
        <v>3884</v>
      </c>
      <c r="B2212" t="s">
        <v>2456</v>
      </c>
      <c r="C2212" t="s">
        <v>13</v>
      </c>
      <c r="D2212" t="s">
        <v>14</v>
      </c>
      <c r="E2212">
        <v>1</v>
      </c>
      <c r="F2212" s="2">
        <v>9781.25</v>
      </c>
      <c r="G2212" s="3">
        <v>23942.888999999999</v>
      </c>
      <c r="H2212" s="3">
        <v>97.8125</v>
      </c>
      <c r="I2212" s="3">
        <v>459.71875</v>
      </c>
      <c r="J2212" s="3">
        <v>10338.78125</v>
      </c>
      <c r="K2212" s="4">
        <v>0.35</v>
      </c>
      <c r="L2212" s="73">
        <v>18768.864423076921</v>
      </c>
    </row>
    <row r="2213" spans="1:12" x14ac:dyDescent="0.35">
      <c r="A2213" s="1" t="s">
        <v>3885</v>
      </c>
      <c r="B2213" t="s">
        <v>2456</v>
      </c>
      <c r="C2213" t="s">
        <v>13</v>
      </c>
      <c r="D2213" t="s">
        <v>14</v>
      </c>
      <c r="E2213">
        <v>1</v>
      </c>
      <c r="F2213" s="2">
        <v>10838.13</v>
      </c>
      <c r="G2213" s="3">
        <v>26529.955000000002</v>
      </c>
      <c r="H2213" s="3">
        <v>108.3813</v>
      </c>
      <c r="I2213" s="3">
        <v>509.39210999999995</v>
      </c>
      <c r="J2213" s="3">
        <v>11455.903409999999</v>
      </c>
      <c r="K2213" s="4">
        <v>0.35</v>
      </c>
      <c r="L2213" s="73">
        <v>20796.870805846153</v>
      </c>
    </row>
    <row r="2214" spans="1:12" x14ac:dyDescent="0.35">
      <c r="A2214" s="1" t="s">
        <v>3886</v>
      </c>
      <c r="B2214" t="s">
        <v>2459</v>
      </c>
      <c r="C2214" t="s">
        <v>13</v>
      </c>
      <c r="D2214" t="s">
        <v>14</v>
      </c>
      <c r="E2214">
        <v>1</v>
      </c>
      <c r="F2214" s="2">
        <v>10631.88</v>
      </c>
      <c r="G2214" s="3">
        <v>26025.092000000001</v>
      </c>
      <c r="H2214" s="3">
        <v>106.3188</v>
      </c>
      <c r="I2214" s="3">
        <v>499.69835999999998</v>
      </c>
      <c r="J2214" s="3">
        <v>11237.897159999999</v>
      </c>
      <c r="K2214" s="4">
        <v>0.35000000000000003</v>
      </c>
      <c r="L2214" s="73">
        <v>20401.105613538461</v>
      </c>
    </row>
    <row r="2215" spans="1:12" x14ac:dyDescent="0.35">
      <c r="A2215" s="1" t="s">
        <v>3887</v>
      </c>
      <c r="B2215" t="s">
        <v>2459</v>
      </c>
      <c r="C2215" t="s">
        <v>13</v>
      </c>
      <c r="D2215" t="s">
        <v>14</v>
      </c>
      <c r="E2215">
        <v>1</v>
      </c>
      <c r="F2215" s="2">
        <v>12831.88</v>
      </c>
      <c r="G2215" s="3">
        <v>31410.321</v>
      </c>
      <c r="H2215" s="3">
        <v>128.31879999999998</v>
      </c>
      <c r="I2215" s="3">
        <v>603.09835999999996</v>
      </c>
      <c r="J2215" s="3">
        <v>13563.297159999998</v>
      </c>
      <c r="K2215" s="4">
        <v>0.35000000000000003</v>
      </c>
      <c r="L2215" s="73">
        <v>24622.600998153845</v>
      </c>
    </row>
    <row r="2216" spans="1:12" x14ac:dyDescent="0.35">
      <c r="A2216" s="1" t="s">
        <v>3888</v>
      </c>
      <c r="B2216" t="s">
        <v>3889</v>
      </c>
      <c r="C2216" t="s">
        <v>13</v>
      </c>
      <c r="D2216" t="s">
        <v>14</v>
      </c>
      <c r="E2216">
        <v>1</v>
      </c>
      <c r="F2216" s="2">
        <v>10838.13</v>
      </c>
      <c r="G2216" s="3">
        <v>26529.955000000002</v>
      </c>
      <c r="H2216" s="3">
        <v>108.3813</v>
      </c>
      <c r="I2216" s="3">
        <v>509.39210999999995</v>
      </c>
      <c r="J2216" s="3">
        <v>11455.903409999999</v>
      </c>
      <c r="K2216" s="4">
        <v>0.35</v>
      </c>
      <c r="L2216" s="73">
        <v>20796.870805846153</v>
      </c>
    </row>
    <row r="2217" spans="1:12" x14ac:dyDescent="0.35">
      <c r="A2217" s="1" t="s">
        <v>3890</v>
      </c>
      <c r="B2217" t="s">
        <v>3889</v>
      </c>
      <c r="C2217" t="s">
        <v>13</v>
      </c>
      <c r="D2217" t="s">
        <v>14</v>
      </c>
      <c r="E2217">
        <v>1</v>
      </c>
      <c r="F2217" s="2">
        <v>11560</v>
      </c>
      <c r="G2217" s="3">
        <v>28296.968000000001</v>
      </c>
      <c r="H2217" s="3">
        <v>115.60000000000001</v>
      </c>
      <c r="I2217" s="3">
        <v>543.32000000000005</v>
      </c>
      <c r="J2217" s="3">
        <v>12218.92</v>
      </c>
      <c r="K2217" s="4">
        <v>0.35</v>
      </c>
      <c r="L2217" s="73">
        <v>22182.039384615382</v>
      </c>
    </row>
    <row r="2218" spans="1:12" x14ac:dyDescent="0.35">
      <c r="A2218" s="1" t="s">
        <v>3891</v>
      </c>
      <c r="B2218" t="s">
        <v>3889</v>
      </c>
      <c r="C2218" t="s">
        <v>13</v>
      </c>
      <c r="D2218" t="s">
        <v>14</v>
      </c>
      <c r="E2218">
        <v>1</v>
      </c>
      <c r="F2218" s="2">
        <v>13294.38</v>
      </c>
      <c r="G2218" s="3">
        <v>32542.451000000001</v>
      </c>
      <c r="H2218" s="3">
        <v>132.94379999999998</v>
      </c>
      <c r="I2218" s="3">
        <v>624.83585999999991</v>
      </c>
      <c r="J2218" s="3">
        <v>14052.159659999998</v>
      </c>
      <c r="K2218" s="4">
        <v>0.35</v>
      </c>
      <c r="L2218" s="73">
        <v>25510.074459692303</v>
      </c>
    </row>
    <row r="2219" spans="1:12" x14ac:dyDescent="0.35">
      <c r="A2219" s="1" t="s">
        <v>3892</v>
      </c>
      <c r="B2219" t="s">
        <v>3889</v>
      </c>
      <c r="C2219" t="s">
        <v>13</v>
      </c>
      <c r="D2219" t="s">
        <v>14</v>
      </c>
      <c r="E2219">
        <v>1</v>
      </c>
      <c r="F2219" s="2">
        <v>13586.88</v>
      </c>
      <c r="G2219" s="3">
        <v>33258.444000000003</v>
      </c>
      <c r="H2219" s="3">
        <v>135.86879999999999</v>
      </c>
      <c r="I2219" s="3">
        <v>638.58335999999997</v>
      </c>
      <c r="J2219" s="3">
        <v>14361.33216</v>
      </c>
      <c r="K2219" s="4">
        <v>0.34999999999999992</v>
      </c>
      <c r="L2219" s="73">
        <v>26071.341459692303</v>
      </c>
    </row>
    <row r="2220" spans="1:12" x14ac:dyDescent="0.35">
      <c r="A2220" s="1" t="s">
        <v>3893</v>
      </c>
      <c r="B2220" t="s">
        <v>2461</v>
      </c>
      <c r="C2220" t="s">
        <v>13</v>
      </c>
      <c r="D2220" t="s">
        <v>14</v>
      </c>
      <c r="E2220">
        <v>1</v>
      </c>
      <c r="F2220" s="2">
        <v>12831.88</v>
      </c>
      <c r="G2220" s="3">
        <v>31410.321</v>
      </c>
      <c r="H2220" s="3">
        <v>128.31879999999998</v>
      </c>
      <c r="I2220" s="3">
        <v>603.09835999999996</v>
      </c>
      <c r="J2220" s="3">
        <v>13563.297159999998</v>
      </c>
      <c r="K2220" s="4">
        <v>0.35000000000000003</v>
      </c>
      <c r="L2220" s="73">
        <v>24622.600998153845</v>
      </c>
    </row>
    <row r="2221" spans="1:12" x14ac:dyDescent="0.35">
      <c r="A2221" s="1" t="s">
        <v>3894</v>
      </c>
      <c r="B2221" t="s">
        <v>2461</v>
      </c>
      <c r="C2221" t="s">
        <v>13</v>
      </c>
      <c r="D2221" t="s">
        <v>14</v>
      </c>
      <c r="E2221">
        <v>1</v>
      </c>
      <c r="F2221" s="2">
        <v>12240.63</v>
      </c>
      <c r="G2221" s="3">
        <v>29963.045999999998</v>
      </c>
      <c r="H2221" s="3">
        <v>122.40629999999999</v>
      </c>
      <c r="I2221" s="3">
        <v>575.30961000000002</v>
      </c>
      <c r="J2221" s="3">
        <v>12938.34591</v>
      </c>
      <c r="K2221" s="4">
        <v>0.35</v>
      </c>
      <c r="L2221" s="73">
        <v>23488.07411353846</v>
      </c>
    </row>
    <row r="2222" spans="1:12" x14ac:dyDescent="0.35">
      <c r="A2222" s="1" t="s">
        <v>3895</v>
      </c>
      <c r="B2222" t="s">
        <v>2461</v>
      </c>
      <c r="C2222" t="s">
        <v>13</v>
      </c>
      <c r="D2222" t="s">
        <v>14</v>
      </c>
      <c r="E2222">
        <v>1</v>
      </c>
      <c r="F2222" s="2">
        <v>15916.88</v>
      </c>
      <c r="G2222" s="3">
        <v>38961.898999999998</v>
      </c>
      <c r="H2222" s="3">
        <v>159.1688</v>
      </c>
      <c r="I2222" s="3">
        <v>748.09335999999996</v>
      </c>
      <c r="J2222" s="3">
        <v>16824.142159999999</v>
      </c>
      <c r="K2222" s="4">
        <v>0.35</v>
      </c>
      <c r="L2222" s="73">
        <v>30542.288844307692</v>
      </c>
    </row>
    <row r="2223" spans="1:12" x14ac:dyDescent="0.35">
      <c r="A2223" s="1" t="s">
        <v>3896</v>
      </c>
      <c r="B2223" t="s">
        <v>2464</v>
      </c>
      <c r="C2223" t="s">
        <v>13</v>
      </c>
      <c r="D2223" t="s">
        <v>14</v>
      </c>
      <c r="E2223">
        <v>1</v>
      </c>
      <c r="F2223" s="2">
        <v>13586.88</v>
      </c>
      <c r="G2223" s="3">
        <v>33258.444000000003</v>
      </c>
      <c r="H2223" s="3">
        <v>135.86879999999999</v>
      </c>
      <c r="I2223" s="3">
        <v>638.58335999999997</v>
      </c>
      <c r="J2223" s="3">
        <v>14361.33216</v>
      </c>
      <c r="K2223" s="4">
        <v>0.34999999999999992</v>
      </c>
      <c r="L2223" s="73">
        <v>26071.341459692303</v>
      </c>
    </row>
    <row r="2224" spans="1:12" x14ac:dyDescent="0.35">
      <c r="A2224" s="1" t="s">
        <v>3897</v>
      </c>
      <c r="B2224" t="s">
        <v>2464</v>
      </c>
      <c r="C2224" t="s">
        <v>13</v>
      </c>
      <c r="D2224" t="s">
        <v>14</v>
      </c>
      <c r="E2224">
        <v>1</v>
      </c>
      <c r="F2224" s="2">
        <v>13954.38</v>
      </c>
      <c r="G2224" s="3">
        <v>34158.017</v>
      </c>
      <c r="H2224" s="3">
        <v>139.5438</v>
      </c>
      <c r="I2224" s="3">
        <v>655.85586000000001</v>
      </c>
      <c r="J2224" s="3">
        <v>14749.779659999998</v>
      </c>
      <c r="K2224" s="4">
        <v>0.35</v>
      </c>
      <c r="L2224" s="73">
        <v>26776.523075076919</v>
      </c>
    </row>
    <row r="2225" spans="1:12" x14ac:dyDescent="0.35">
      <c r="A2225" s="1" t="s">
        <v>3898</v>
      </c>
      <c r="B2225" t="s">
        <v>2464</v>
      </c>
      <c r="C2225" t="s">
        <v>13</v>
      </c>
      <c r="D2225" t="s">
        <v>14</v>
      </c>
      <c r="E2225">
        <v>1</v>
      </c>
      <c r="F2225" s="2">
        <v>15498.13</v>
      </c>
      <c r="G2225" s="3">
        <v>37936.864000000001</v>
      </c>
      <c r="H2225" s="3">
        <v>154.9813</v>
      </c>
      <c r="I2225" s="3">
        <v>728.41210999999998</v>
      </c>
      <c r="J2225" s="3">
        <v>16381.523409999998</v>
      </c>
      <c r="K2225" s="4">
        <v>0.35</v>
      </c>
      <c r="L2225" s="73">
        <v>29738.765575076919</v>
      </c>
    </row>
    <row r="2226" spans="1:12" x14ac:dyDescent="0.35">
      <c r="A2226" s="1" t="s">
        <v>3899</v>
      </c>
      <c r="B2226" t="s">
        <v>2469</v>
      </c>
      <c r="C2226" t="s">
        <v>13</v>
      </c>
      <c r="D2226" t="s">
        <v>14</v>
      </c>
      <c r="E2226">
        <v>1</v>
      </c>
      <c r="F2226" s="2">
        <v>12240.63</v>
      </c>
      <c r="G2226" s="3">
        <v>29963.045999999998</v>
      </c>
      <c r="H2226" s="3">
        <v>122.40629999999999</v>
      </c>
      <c r="I2226" s="3">
        <v>575.30961000000002</v>
      </c>
      <c r="J2226" s="3">
        <v>12938.34591</v>
      </c>
      <c r="K2226" s="4">
        <v>0.35</v>
      </c>
      <c r="L2226" s="73">
        <v>23488.07411353846</v>
      </c>
    </row>
    <row r="2227" spans="1:12" x14ac:dyDescent="0.35">
      <c r="A2227" s="1" t="s">
        <v>3900</v>
      </c>
      <c r="B2227" t="s">
        <v>2469</v>
      </c>
      <c r="C2227" t="s">
        <v>13</v>
      </c>
      <c r="D2227" t="s">
        <v>14</v>
      </c>
      <c r="E2227">
        <v>1</v>
      </c>
      <c r="F2227" s="2">
        <v>15300.63</v>
      </c>
      <c r="G2227" s="3">
        <v>37453.415999999997</v>
      </c>
      <c r="H2227" s="3">
        <v>153.00629999999998</v>
      </c>
      <c r="I2227" s="3">
        <v>719.12960999999996</v>
      </c>
      <c r="J2227" s="3">
        <v>16172.765909999998</v>
      </c>
      <c r="K2227" s="4">
        <v>0.34999999999999992</v>
      </c>
      <c r="L2227" s="73">
        <v>29359.790421230762</v>
      </c>
    </row>
    <row r="2228" spans="1:12" x14ac:dyDescent="0.35">
      <c r="A2228" s="1" t="s">
        <v>3901</v>
      </c>
      <c r="B2228" t="s">
        <v>2469</v>
      </c>
      <c r="C2228" t="s">
        <v>13</v>
      </c>
      <c r="D2228" t="s">
        <v>14</v>
      </c>
      <c r="E2228">
        <v>1</v>
      </c>
      <c r="F2228" s="2">
        <v>16056.25</v>
      </c>
      <c r="G2228" s="3">
        <v>39303.050999999999</v>
      </c>
      <c r="H2228" s="3">
        <v>160.5625</v>
      </c>
      <c r="I2228" s="3">
        <v>754.64374999999995</v>
      </c>
      <c r="J2228" s="3">
        <v>16971.456249999999</v>
      </c>
      <c r="K2228" s="4">
        <v>0.35000000000000003</v>
      </c>
      <c r="L2228" s="73">
        <v>30809.720576923075</v>
      </c>
    </row>
    <row r="2229" spans="1:12" x14ac:dyDescent="0.35">
      <c r="A2229" s="1" t="s">
        <v>3902</v>
      </c>
      <c r="B2229" t="s">
        <v>2469</v>
      </c>
      <c r="C2229" t="s">
        <v>13</v>
      </c>
      <c r="D2229" t="s">
        <v>14</v>
      </c>
      <c r="E2229">
        <v>1</v>
      </c>
      <c r="F2229" s="2">
        <v>18370.63</v>
      </c>
      <c r="G2229" s="3">
        <v>44968.267999999996</v>
      </c>
      <c r="H2229" s="3">
        <v>183.70630000000003</v>
      </c>
      <c r="I2229" s="3">
        <v>863.41961000000003</v>
      </c>
      <c r="J2229" s="3">
        <v>19417.755910000003</v>
      </c>
      <c r="K2229" s="4">
        <v>0.35</v>
      </c>
      <c r="L2229" s="73">
        <v>35250.6953443077</v>
      </c>
    </row>
    <row r="2230" spans="1:12" x14ac:dyDescent="0.35">
      <c r="A2230" s="1" t="s">
        <v>3903</v>
      </c>
      <c r="B2230" t="s">
        <v>2469</v>
      </c>
      <c r="C2230" t="s">
        <v>13</v>
      </c>
      <c r="D2230" t="s">
        <v>14</v>
      </c>
      <c r="E2230">
        <v>1</v>
      </c>
      <c r="F2230" s="2">
        <v>17129.38</v>
      </c>
      <c r="G2230" s="3">
        <v>41929.898999999998</v>
      </c>
      <c r="H2230" s="3">
        <v>171.2938</v>
      </c>
      <c r="I2230" s="3">
        <v>805.08086000000003</v>
      </c>
      <c r="J2230" s="3">
        <v>18105.754659999999</v>
      </c>
      <c r="K2230" s="4">
        <v>0.34999999999999992</v>
      </c>
      <c r="L2230" s="73">
        <v>32868.908459692306</v>
      </c>
    </row>
    <row r="2231" spans="1:12" x14ac:dyDescent="0.35">
      <c r="A2231" s="1" t="s">
        <v>3904</v>
      </c>
      <c r="B2231" t="s">
        <v>3905</v>
      </c>
      <c r="C2231" t="s">
        <v>13</v>
      </c>
      <c r="D2231" t="s">
        <v>14</v>
      </c>
      <c r="E2231">
        <v>1</v>
      </c>
      <c r="F2231" s="2">
        <v>118.13</v>
      </c>
      <c r="G2231" s="3">
        <v>244</v>
      </c>
      <c r="H2231" s="3">
        <v>1.1813</v>
      </c>
      <c r="I2231" s="3">
        <v>5.5521099999999999</v>
      </c>
      <c r="J2231" s="3">
        <v>124.86340999999999</v>
      </c>
      <c r="K2231" s="4">
        <v>0.35000000000000003</v>
      </c>
      <c r="L2231" s="73">
        <v>226.67511353846152</v>
      </c>
    </row>
    <row r="2232" spans="1:12" x14ac:dyDescent="0.35">
      <c r="A2232" s="1" t="s">
        <v>3906</v>
      </c>
      <c r="B2232" t="s">
        <v>3907</v>
      </c>
      <c r="C2232" t="s">
        <v>13</v>
      </c>
      <c r="D2232" t="s">
        <v>14</v>
      </c>
      <c r="E2232">
        <v>1</v>
      </c>
      <c r="F2232" s="2">
        <v>563.85</v>
      </c>
      <c r="G2232" s="3">
        <v>1163</v>
      </c>
      <c r="H2232" s="3">
        <v>5.6385000000000005</v>
      </c>
      <c r="I2232" s="3">
        <v>26.50095</v>
      </c>
      <c r="J2232" s="3">
        <v>595.98945000000003</v>
      </c>
      <c r="K2232" s="4">
        <v>0.34999999999999992</v>
      </c>
      <c r="L2232" s="73">
        <v>1081.9500784615384</v>
      </c>
    </row>
    <row r="2233" spans="1:12" x14ac:dyDescent="0.35">
      <c r="A2233" s="1" t="s">
        <v>3908</v>
      </c>
      <c r="B2233" t="s">
        <v>2480</v>
      </c>
      <c r="C2233" t="s">
        <v>13</v>
      </c>
      <c r="D2233" t="s">
        <v>14</v>
      </c>
      <c r="E2233">
        <v>1</v>
      </c>
      <c r="F2233" s="2">
        <v>10891.25</v>
      </c>
      <c r="G2233" s="3">
        <v>26659.987000000001</v>
      </c>
      <c r="H2233" s="3">
        <v>108.91250000000001</v>
      </c>
      <c r="I2233" s="3">
        <v>511.88875000000002</v>
      </c>
      <c r="J2233" s="3">
        <v>11512.05125</v>
      </c>
      <c r="K2233" s="4">
        <v>0.35</v>
      </c>
      <c r="L2233" s="73">
        <v>20898.800730769231</v>
      </c>
    </row>
    <row r="2234" spans="1:12" x14ac:dyDescent="0.35">
      <c r="A2234" s="1" t="s">
        <v>3909</v>
      </c>
      <c r="B2234" t="s">
        <v>3910</v>
      </c>
      <c r="C2234" t="s">
        <v>13</v>
      </c>
      <c r="D2234" t="s">
        <v>14</v>
      </c>
      <c r="E2234">
        <v>1</v>
      </c>
      <c r="F2234" s="2">
        <v>10799.38</v>
      </c>
      <c r="G2234" s="3">
        <v>26435.101999999999</v>
      </c>
      <c r="H2234" s="3">
        <v>107.99379999999999</v>
      </c>
      <c r="I2234" s="3">
        <v>507.57085999999998</v>
      </c>
      <c r="J2234" s="3">
        <v>11414.944659999999</v>
      </c>
      <c r="K2234" s="4">
        <v>0.35000000000000003</v>
      </c>
      <c r="L2234" s="73">
        <v>20722.51492123077</v>
      </c>
    </row>
    <row r="2235" spans="1:12" x14ac:dyDescent="0.35">
      <c r="A2235" s="1" t="s">
        <v>3911</v>
      </c>
      <c r="B2235" t="s">
        <v>3910</v>
      </c>
      <c r="C2235" t="s">
        <v>13</v>
      </c>
      <c r="D2235" t="s">
        <v>14</v>
      </c>
      <c r="E2235">
        <v>1</v>
      </c>
      <c r="F2235" s="2">
        <v>10818.13</v>
      </c>
      <c r="G2235" s="3">
        <v>26481</v>
      </c>
      <c r="H2235" s="3">
        <v>108.18129999999999</v>
      </c>
      <c r="I2235" s="3">
        <v>508.45210999999995</v>
      </c>
      <c r="J2235" s="3">
        <v>11434.76341</v>
      </c>
      <c r="K2235" s="4">
        <v>0.35</v>
      </c>
      <c r="L2235" s="73">
        <v>20758.493575076922</v>
      </c>
    </row>
    <row r="2236" spans="1:12" x14ac:dyDescent="0.35">
      <c r="A2236" s="1" t="s">
        <v>3912</v>
      </c>
      <c r="B2236" t="s">
        <v>3913</v>
      </c>
      <c r="C2236" t="s">
        <v>13</v>
      </c>
      <c r="D2236" t="s">
        <v>14</v>
      </c>
      <c r="E2236">
        <v>1</v>
      </c>
      <c r="F2236" s="2">
        <v>9554.3799999999992</v>
      </c>
      <c r="G2236" s="3">
        <v>23387.547999999999</v>
      </c>
      <c r="H2236" s="3">
        <v>95.54379999999999</v>
      </c>
      <c r="I2236" s="3">
        <v>449.05585999999994</v>
      </c>
      <c r="J2236" s="3">
        <v>10098.979659999999</v>
      </c>
      <c r="K2236" s="4">
        <v>0.34999999999999992</v>
      </c>
      <c r="L2236" s="73">
        <v>18333.532305846151</v>
      </c>
    </row>
    <row r="2237" spans="1:12" x14ac:dyDescent="0.35">
      <c r="A2237" s="1" t="s">
        <v>3914</v>
      </c>
      <c r="B2237" t="s">
        <v>3915</v>
      </c>
      <c r="C2237" t="s">
        <v>13</v>
      </c>
      <c r="D2237" t="s">
        <v>14</v>
      </c>
      <c r="E2237">
        <v>1</v>
      </c>
      <c r="F2237" s="2">
        <v>10666.25</v>
      </c>
      <c r="G2237" s="3">
        <v>26109.216</v>
      </c>
      <c r="H2237" s="3">
        <v>106.66250000000001</v>
      </c>
      <c r="I2237" s="3">
        <v>501.31375000000003</v>
      </c>
      <c r="J2237" s="3">
        <v>11274.22625</v>
      </c>
      <c r="K2237" s="4">
        <v>0.35</v>
      </c>
      <c r="L2237" s="73">
        <v>20467.056884615384</v>
      </c>
    </row>
    <row r="2238" spans="1:12" x14ac:dyDescent="0.35">
      <c r="A2238" s="1" t="s">
        <v>3916</v>
      </c>
      <c r="B2238" t="s">
        <v>3915</v>
      </c>
      <c r="C2238" t="s">
        <v>13</v>
      </c>
      <c r="D2238" t="s">
        <v>14</v>
      </c>
      <c r="E2238">
        <v>1</v>
      </c>
      <c r="F2238" s="2">
        <v>13170.63</v>
      </c>
      <c r="G2238" s="3">
        <v>32239.524000000001</v>
      </c>
      <c r="H2238" s="3">
        <v>131.7063</v>
      </c>
      <c r="I2238" s="3">
        <v>619.01960999999994</v>
      </c>
      <c r="J2238" s="3">
        <v>13921.355909999998</v>
      </c>
      <c r="K2238" s="4">
        <v>0.35000000000000003</v>
      </c>
      <c r="L2238" s="73">
        <v>25272.615344307691</v>
      </c>
    </row>
    <row r="2239" spans="1:12" x14ac:dyDescent="0.35">
      <c r="A2239" s="1" t="s">
        <v>3917</v>
      </c>
      <c r="B2239" t="s">
        <v>3918</v>
      </c>
      <c r="C2239" t="s">
        <v>13</v>
      </c>
      <c r="D2239" t="s">
        <v>14</v>
      </c>
      <c r="E2239">
        <v>1</v>
      </c>
      <c r="F2239" s="2">
        <v>11271.25</v>
      </c>
      <c r="G2239" s="3">
        <v>27590.157999999999</v>
      </c>
      <c r="H2239" s="3">
        <v>112.71250000000001</v>
      </c>
      <c r="I2239" s="3">
        <v>529.74874999999997</v>
      </c>
      <c r="J2239" s="3">
        <v>11913.71125</v>
      </c>
      <c r="K2239" s="4">
        <v>0.35000000000000003</v>
      </c>
      <c r="L2239" s="73">
        <v>21627.968115384618</v>
      </c>
    </row>
    <row r="2240" spans="1:12" x14ac:dyDescent="0.35">
      <c r="A2240" s="1" t="s">
        <v>3919</v>
      </c>
      <c r="B2240" t="s">
        <v>3918</v>
      </c>
      <c r="C2240" t="s">
        <v>13</v>
      </c>
      <c r="D2240" t="s">
        <v>14</v>
      </c>
      <c r="E2240">
        <v>1</v>
      </c>
      <c r="F2240" s="2">
        <v>13140</v>
      </c>
      <c r="G2240" s="3">
        <v>32164.552</v>
      </c>
      <c r="H2240" s="3">
        <v>131.4</v>
      </c>
      <c r="I2240" s="3">
        <v>617.58000000000004</v>
      </c>
      <c r="J2240" s="3">
        <v>13888.98</v>
      </c>
      <c r="K2240" s="4">
        <v>0.34999999999999992</v>
      </c>
      <c r="L2240" s="73">
        <v>25213.840615384612</v>
      </c>
    </row>
    <row r="2241" spans="1:12" x14ac:dyDescent="0.35">
      <c r="A2241" s="1" t="s">
        <v>3920</v>
      </c>
      <c r="B2241" t="s">
        <v>3722</v>
      </c>
      <c r="C2241" t="s">
        <v>13</v>
      </c>
      <c r="D2241" t="s">
        <v>14</v>
      </c>
      <c r="E2241">
        <v>1</v>
      </c>
      <c r="F2241" s="2">
        <v>13511.88</v>
      </c>
      <c r="G2241" s="3">
        <v>33074.853999999999</v>
      </c>
      <c r="H2241" s="3">
        <v>135.11879999999999</v>
      </c>
      <c r="I2241" s="3">
        <v>635.05835999999999</v>
      </c>
      <c r="J2241" s="3">
        <v>14282.05716</v>
      </c>
      <c r="K2241" s="4">
        <v>0.35000000000000003</v>
      </c>
      <c r="L2241" s="73">
        <v>25927.426844307694</v>
      </c>
    </row>
    <row r="2242" spans="1:12" x14ac:dyDescent="0.35">
      <c r="A2242" s="1" t="s">
        <v>3921</v>
      </c>
      <c r="B2242" t="s">
        <v>2426</v>
      </c>
      <c r="C2242" t="s">
        <v>13</v>
      </c>
      <c r="D2242" t="s">
        <v>14</v>
      </c>
      <c r="E2242">
        <v>1</v>
      </c>
      <c r="F2242" s="2">
        <v>1719.38</v>
      </c>
      <c r="G2242" s="3">
        <v>4208.7583999999997</v>
      </c>
      <c r="H2242" s="3">
        <v>17.193800000000003</v>
      </c>
      <c r="I2242" s="3">
        <v>80.810860000000005</v>
      </c>
      <c r="J2242" s="3">
        <v>1817.3846600000002</v>
      </c>
      <c r="K2242" s="4">
        <v>0.34999999999999992</v>
      </c>
      <c r="L2242" s="73">
        <v>3299.252152</v>
      </c>
    </row>
    <row r="2243" spans="1:12" x14ac:dyDescent="0.35">
      <c r="A2243" s="1" t="s">
        <v>3922</v>
      </c>
      <c r="B2243" t="s">
        <v>2426</v>
      </c>
      <c r="C2243" t="s">
        <v>13</v>
      </c>
      <c r="D2243" t="s">
        <v>14</v>
      </c>
      <c r="E2243">
        <v>1</v>
      </c>
      <c r="F2243" s="2">
        <v>2223.13</v>
      </c>
      <c r="G2243" s="3">
        <v>5441.8559999999998</v>
      </c>
      <c r="H2243" s="3">
        <v>22.231300000000001</v>
      </c>
      <c r="I2243" s="3">
        <v>104.48711</v>
      </c>
      <c r="J2243" s="3">
        <v>2349.8484100000001</v>
      </c>
      <c r="K2243" s="4">
        <v>0.34999999999999992</v>
      </c>
      <c r="L2243" s="73">
        <v>4265.8786519999994</v>
      </c>
    </row>
    <row r="2244" spans="1:12" x14ac:dyDescent="0.35">
      <c r="A2244" s="1" t="s">
        <v>3923</v>
      </c>
      <c r="B2244" t="s">
        <v>2426</v>
      </c>
      <c r="C2244" t="s">
        <v>13</v>
      </c>
      <c r="D2244" t="s">
        <v>14</v>
      </c>
      <c r="E2244">
        <v>1</v>
      </c>
      <c r="F2244" s="2">
        <v>1984.38</v>
      </c>
      <c r="G2244" s="3">
        <v>4857.4399999999996</v>
      </c>
      <c r="H2244" s="3">
        <v>19.843800000000002</v>
      </c>
      <c r="I2244" s="3">
        <v>93.265860000000004</v>
      </c>
      <c r="J2244" s="3">
        <v>2097.4896600000002</v>
      </c>
      <c r="K2244" s="4">
        <v>0.35</v>
      </c>
      <c r="L2244" s="73">
        <v>3807.7504596923077</v>
      </c>
    </row>
    <row r="2245" spans="1:12" x14ac:dyDescent="0.35">
      <c r="A2245" s="1" t="s">
        <v>3924</v>
      </c>
      <c r="B2245" t="s">
        <v>2426</v>
      </c>
      <c r="C2245" t="s">
        <v>13</v>
      </c>
      <c r="D2245" t="s">
        <v>14</v>
      </c>
      <c r="E2245">
        <v>1</v>
      </c>
      <c r="F2245" s="2">
        <v>2461.88</v>
      </c>
      <c r="G2245" s="3">
        <v>6026.2719999999999</v>
      </c>
      <c r="H2245" s="3">
        <v>24.6188</v>
      </c>
      <c r="I2245" s="3">
        <v>115.70836</v>
      </c>
      <c r="J2245" s="3">
        <v>2602.2071600000004</v>
      </c>
      <c r="K2245" s="4">
        <v>0.34999999999999992</v>
      </c>
      <c r="L2245" s="73">
        <v>4724.0068443076925</v>
      </c>
    </row>
    <row r="2246" spans="1:12" x14ac:dyDescent="0.35">
      <c r="A2246" s="1" t="s">
        <v>3925</v>
      </c>
      <c r="B2246" t="s">
        <v>3926</v>
      </c>
      <c r="C2246" t="s">
        <v>13</v>
      </c>
      <c r="D2246" t="s">
        <v>14</v>
      </c>
      <c r="E2246">
        <v>1</v>
      </c>
      <c r="F2246" s="2">
        <v>243.2</v>
      </c>
      <c r="G2246" s="3">
        <v>531.53</v>
      </c>
      <c r="H2246" s="3">
        <v>2.4319999999999999</v>
      </c>
      <c r="I2246" s="3">
        <v>11.430399999999999</v>
      </c>
      <c r="J2246" s="3">
        <v>257.06239999999997</v>
      </c>
      <c r="K2246" s="4">
        <v>0.34999999999999992</v>
      </c>
      <c r="L2246" s="73">
        <v>466.66712615384608</v>
      </c>
    </row>
    <row r="2247" spans="1:12" x14ac:dyDescent="0.35">
      <c r="A2247" s="1" t="s">
        <v>3927</v>
      </c>
      <c r="B2247" t="s">
        <v>3928</v>
      </c>
      <c r="C2247" t="s">
        <v>13</v>
      </c>
      <c r="D2247" t="s">
        <v>14</v>
      </c>
      <c r="E2247">
        <v>1</v>
      </c>
      <c r="F2247" s="2">
        <v>16.399999999999999</v>
      </c>
      <c r="G2247" s="3">
        <v>40.140799999999999</v>
      </c>
      <c r="H2247" s="3">
        <v>0.16399999999999998</v>
      </c>
      <c r="I2247" s="3">
        <v>0.77079999999999993</v>
      </c>
      <c r="J2247" s="3">
        <v>17.334800000000001</v>
      </c>
      <c r="K2247" s="4">
        <v>0.35</v>
      </c>
      <c r="L2247" s="73">
        <v>31.469329230769233</v>
      </c>
    </row>
    <row r="2248" spans="1:12" x14ac:dyDescent="0.35">
      <c r="A2248" s="1" t="s">
        <v>3929</v>
      </c>
      <c r="B2248" t="s">
        <v>3930</v>
      </c>
      <c r="C2248" t="s">
        <v>13</v>
      </c>
      <c r="D2248" t="s">
        <v>14</v>
      </c>
      <c r="E2248">
        <v>1</v>
      </c>
      <c r="F2248" s="2">
        <v>28</v>
      </c>
      <c r="G2248" s="3">
        <v>68.543999999999997</v>
      </c>
      <c r="H2248" s="3">
        <v>0.28000000000000003</v>
      </c>
      <c r="I2248" s="3">
        <v>1.3160000000000001</v>
      </c>
      <c r="J2248" s="3">
        <v>29.596</v>
      </c>
      <c r="K2248" s="4">
        <v>0.35</v>
      </c>
      <c r="L2248" s="73">
        <v>53.728123076923076</v>
      </c>
    </row>
    <row r="2249" spans="1:12" x14ac:dyDescent="0.35">
      <c r="A2249" s="1" t="s">
        <v>3931</v>
      </c>
      <c r="B2249" t="s">
        <v>3932</v>
      </c>
      <c r="C2249" t="s">
        <v>13</v>
      </c>
      <c r="D2249" t="s">
        <v>14</v>
      </c>
      <c r="E2249">
        <v>1</v>
      </c>
      <c r="F2249" s="2">
        <v>189.8</v>
      </c>
      <c r="G2249" s="3">
        <v>414.82</v>
      </c>
      <c r="H2249" s="3">
        <v>1.8980000000000001</v>
      </c>
      <c r="I2249" s="3">
        <v>8.9206000000000003</v>
      </c>
      <c r="J2249" s="3">
        <v>200.61860000000001</v>
      </c>
      <c r="K2249" s="4">
        <v>0.35</v>
      </c>
      <c r="L2249" s="73">
        <v>364.19992000000002</v>
      </c>
    </row>
    <row r="2250" spans="1:12" x14ac:dyDescent="0.35">
      <c r="A2250" s="1" t="s">
        <v>3933</v>
      </c>
      <c r="B2250" t="s">
        <v>3934</v>
      </c>
      <c r="C2250" t="s">
        <v>13</v>
      </c>
      <c r="D2250" t="s">
        <v>14</v>
      </c>
      <c r="E2250">
        <v>1</v>
      </c>
      <c r="F2250" s="2">
        <v>107.81</v>
      </c>
      <c r="G2250" s="3">
        <v>263.90559999999999</v>
      </c>
      <c r="H2250" s="3">
        <v>1.0781000000000001</v>
      </c>
      <c r="I2250" s="3">
        <v>5.0670700000000002</v>
      </c>
      <c r="J2250" s="3">
        <v>113.95517000000001</v>
      </c>
      <c r="K2250" s="4">
        <v>0.35</v>
      </c>
      <c r="L2250" s="73">
        <v>206.87246246153848</v>
      </c>
    </row>
    <row r="2251" spans="1:12" x14ac:dyDescent="0.35">
      <c r="A2251" s="1" t="s">
        <v>3935</v>
      </c>
      <c r="B2251" t="s">
        <v>3936</v>
      </c>
      <c r="C2251" t="s">
        <v>13</v>
      </c>
      <c r="D2251" t="s">
        <v>14</v>
      </c>
      <c r="E2251">
        <v>1</v>
      </c>
      <c r="F2251" s="2">
        <v>15.95</v>
      </c>
      <c r="G2251" s="3">
        <v>39.043199999999999</v>
      </c>
      <c r="H2251" s="3">
        <v>0.1595</v>
      </c>
      <c r="I2251" s="3">
        <v>0.74964999999999993</v>
      </c>
      <c r="J2251" s="3">
        <v>16.85915</v>
      </c>
      <c r="K2251" s="4">
        <v>0.35</v>
      </c>
      <c r="L2251" s="73">
        <v>30.605841538461537</v>
      </c>
    </row>
    <row r="2252" spans="1:12" x14ac:dyDescent="0.35">
      <c r="A2252" s="1" t="s">
        <v>3937</v>
      </c>
      <c r="B2252" t="s">
        <v>3938</v>
      </c>
      <c r="C2252" t="s">
        <v>13</v>
      </c>
      <c r="D2252" t="s">
        <v>14</v>
      </c>
      <c r="E2252">
        <v>1</v>
      </c>
      <c r="F2252" s="2">
        <v>4115</v>
      </c>
      <c r="G2252" s="3">
        <v>10072.843000000001</v>
      </c>
      <c r="H2252" s="3">
        <v>41.15</v>
      </c>
      <c r="I2252" s="3">
        <v>193.405</v>
      </c>
      <c r="J2252" s="3">
        <v>4349.5549999999994</v>
      </c>
      <c r="K2252" s="4">
        <v>0.35000000000000003</v>
      </c>
      <c r="L2252" s="73">
        <v>7896.11523076923</v>
      </c>
    </row>
    <row r="2253" spans="1:12" x14ac:dyDescent="0.35">
      <c r="A2253" s="1" t="s">
        <v>3939</v>
      </c>
      <c r="B2253" t="s">
        <v>3938</v>
      </c>
      <c r="C2253" t="s">
        <v>13</v>
      </c>
      <c r="D2253" t="s">
        <v>14</v>
      </c>
      <c r="E2253">
        <v>1</v>
      </c>
      <c r="F2253" s="2">
        <v>4625.63</v>
      </c>
      <c r="G2253" s="3">
        <v>11322.773999999999</v>
      </c>
      <c r="H2253" s="3">
        <v>46.256300000000003</v>
      </c>
      <c r="I2253" s="3">
        <v>217.40461000000002</v>
      </c>
      <c r="J2253" s="3">
        <v>4889.2909099999997</v>
      </c>
      <c r="K2253" s="4">
        <v>0.35</v>
      </c>
      <c r="L2253" s="73">
        <v>8875.9434981538452</v>
      </c>
    </row>
    <row r="2254" spans="1:12" x14ac:dyDescent="0.35">
      <c r="A2254" s="1" t="s">
        <v>3940</v>
      </c>
      <c r="B2254" t="s">
        <v>3941</v>
      </c>
      <c r="C2254" t="s">
        <v>13</v>
      </c>
      <c r="D2254" t="s">
        <v>14</v>
      </c>
      <c r="E2254">
        <v>1</v>
      </c>
      <c r="F2254" s="2">
        <v>5891.25</v>
      </c>
      <c r="G2254" s="3">
        <v>14420.806</v>
      </c>
      <c r="H2254" s="3">
        <v>58.912500000000001</v>
      </c>
      <c r="I2254" s="3">
        <v>276.88875000000002</v>
      </c>
      <c r="J2254" s="3">
        <v>6227.0512500000004</v>
      </c>
      <c r="K2254" s="4">
        <v>0.35</v>
      </c>
      <c r="L2254" s="73">
        <v>11304.49303846154</v>
      </c>
    </row>
    <row r="2255" spans="1:12" x14ac:dyDescent="0.35">
      <c r="A2255" s="1" t="s">
        <v>3942</v>
      </c>
      <c r="B2255" t="s">
        <v>3943</v>
      </c>
      <c r="C2255" t="s">
        <v>13</v>
      </c>
      <c r="D2255" t="s">
        <v>14</v>
      </c>
      <c r="E2255">
        <v>1</v>
      </c>
      <c r="F2255" s="2">
        <v>7020</v>
      </c>
      <c r="G2255" s="3">
        <v>17183.800999999999</v>
      </c>
      <c r="H2255" s="3">
        <v>70.2</v>
      </c>
      <c r="I2255" s="3">
        <v>329.94</v>
      </c>
      <c r="J2255" s="3">
        <v>7420.1399999999994</v>
      </c>
      <c r="K2255" s="4">
        <v>0.35</v>
      </c>
      <c r="L2255" s="73">
        <v>13470.407999999998</v>
      </c>
    </row>
    <row r="2256" spans="1:12" x14ac:dyDescent="0.35">
      <c r="A2256" s="1" t="s">
        <v>3944</v>
      </c>
      <c r="B2256" t="s">
        <v>3945</v>
      </c>
      <c r="C2256" t="s">
        <v>13</v>
      </c>
      <c r="D2256" t="s">
        <v>14</v>
      </c>
      <c r="E2256">
        <v>1</v>
      </c>
      <c r="F2256" s="2">
        <v>142.19999999999999</v>
      </c>
      <c r="G2256" s="3">
        <v>294</v>
      </c>
      <c r="H2256" s="3">
        <v>1.4219999999999999</v>
      </c>
      <c r="I2256" s="3">
        <v>6.6833999999999998</v>
      </c>
      <c r="J2256" s="3">
        <v>150.30539999999999</v>
      </c>
      <c r="K2256" s="4">
        <v>0.35</v>
      </c>
      <c r="L2256" s="73">
        <v>272.86211076923075</v>
      </c>
    </row>
    <row r="2257" spans="1:12" x14ac:dyDescent="0.35">
      <c r="A2257" s="1" t="s">
        <v>3946</v>
      </c>
      <c r="B2257" t="s">
        <v>3947</v>
      </c>
      <c r="C2257" t="s">
        <v>363</v>
      </c>
      <c r="D2257" t="s">
        <v>364</v>
      </c>
      <c r="E2257">
        <v>1</v>
      </c>
      <c r="F2257" s="2">
        <v>60.87</v>
      </c>
      <c r="G2257" s="3">
        <v>149.00479999999999</v>
      </c>
      <c r="H2257" s="3">
        <v>0.60870000000000002</v>
      </c>
      <c r="I2257" s="3">
        <v>2.8608899999999999</v>
      </c>
      <c r="J2257" s="3">
        <v>64.339590000000001</v>
      </c>
      <c r="K2257" s="4">
        <v>0.35</v>
      </c>
      <c r="L2257" s="73">
        <v>116.80110184615384</v>
      </c>
    </row>
    <row r="2258" spans="1:12" x14ac:dyDescent="0.35">
      <c r="A2258" s="1" t="s">
        <v>3948</v>
      </c>
      <c r="B2258" t="s">
        <v>3949</v>
      </c>
      <c r="C2258" t="s">
        <v>1467</v>
      </c>
      <c r="D2258" t="s">
        <v>1468</v>
      </c>
      <c r="E2258">
        <v>1</v>
      </c>
      <c r="F2258" s="2">
        <v>20.79</v>
      </c>
      <c r="G2258" s="3">
        <v>82.275199999999998</v>
      </c>
      <c r="H2258" s="3">
        <v>0.2079</v>
      </c>
      <c r="I2258" s="3">
        <v>0.97712999999999994</v>
      </c>
      <c r="J2258" s="3">
        <v>21.975029999999997</v>
      </c>
      <c r="K2258" s="4">
        <v>0.35</v>
      </c>
      <c r="L2258" s="73">
        <v>39.89313138461538</v>
      </c>
    </row>
    <row r="2259" spans="1:12" x14ac:dyDescent="0.35">
      <c r="A2259" s="1" t="s">
        <v>3950</v>
      </c>
      <c r="B2259" t="s">
        <v>3951</v>
      </c>
      <c r="C2259" t="s">
        <v>363</v>
      </c>
      <c r="D2259" t="s">
        <v>364</v>
      </c>
      <c r="E2259">
        <v>1</v>
      </c>
      <c r="F2259" s="2">
        <v>0.01</v>
      </c>
      <c r="G2259" s="3">
        <v>136.37119999999999</v>
      </c>
      <c r="H2259" s="3">
        <v>1E-4</v>
      </c>
      <c r="I2259" s="3">
        <v>4.6999999999999999E-4</v>
      </c>
      <c r="J2259" s="3">
        <v>1.057E-2</v>
      </c>
      <c r="K2259" s="4">
        <v>0.34999999999999992</v>
      </c>
      <c r="L2259" s="73">
        <v>1.918861538461538E-2</v>
      </c>
    </row>
    <row r="2260" spans="1:12" x14ac:dyDescent="0.35">
      <c r="A2260" s="1" t="s">
        <v>3952</v>
      </c>
      <c r="B2260" t="s">
        <v>3953</v>
      </c>
      <c r="C2260" t="s">
        <v>34</v>
      </c>
      <c r="D2260" t="s">
        <v>35</v>
      </c>
      <c r="E2260">
        <v>1</v>
      </c>
      <c r="F2260" s="2">
        <v>109.95</v>
      </c>
      <c r="G2260" s="3">
        <v>269.13600000000002</v>
      </c>
      <c r="H2260" s="3">
        <v>1.0995000000000001</v>
      </c>
      <c r="I2260" s="3">
        <v>5.1676500000000001</v>
      </c>
      <c r="J2260" s="3">
        <v>116.21715</v>
      </c>
      <c r="K2260" s="4">
        <v>0.35</v>
      </c>
      <c r="L2260" s="73">
        <v>210.97882615384617</v>
      </c>
    </row>
    <row r="2261" spans="1:12" x14ac:dyDescent="0.35">
      <c r="A2261" s="1" t="s">
        <v>3954</v>
      </c>
      <c r="B2261" t="s">
        <v>3955</v>
      </c>
      <c r="C2261" t="s">
        <v>13</v>
      </c>
      <c r="D2261" t="s">
        <v>14</v>
      </c>
      <c r="E2261">
        <v>1</v>
      </c>
      <c r="F2261" s="2">
        <v>1612.8</v>
      </c>
      <c r="G2261" s="3">
        <v>3947.8656000000001</v>
      </c>
      <c r="H2261" s="3">
        <v>16.128</v>
      </c>
      <c r="I2261" s="3">
        <v>75.801599999999993</v>
      </c>
      <c r="J2261" s="3">
        <v>1704.7295999999999</v>
      </c>
      <c r="K2261" s="4">
        <v>0.34999999999999992</v>
      </c>
      <c r="L2261" s="73">
        <v>3094.7398892307688</v>
      </c>
    </row>
    <row r="2262" spans="1:12" x14ac:dyDescent="0.35">
      <c r="A2262" s="1" t="s">
        <v>3956</v>
      </c>
      <c r="B2262" t="s">
        <v>3957</v>
      </c>
      <c r="C2262" t="s">
        <v>13</v>
      </c>
      <c r="D2262" t="s">
        <v>14</v>
      </c>
      <c r="E2262">
        <v>1</v>
      </c>
      <c r="F2262" s="2">
        <v>29851.88</v>
      </c>
      <c r="G2262" s="3">
        <v>61551</v>
      </c>
      <c r="H2262" s="3">
        <v>298.5188</v>
      </c>
      <c r="I2262" s="3">
        <v>1403.03836</v>
      </c>
      <c r="J2262" s="3">
        <v>31553.437160000001</v>
      </c>
      <c r="K2262" s="4">
        <v>0.35</v>
      </c>
      <c r="L2262" s="73">
        <v>57281.624382769231</v>
      </c>
    </row>
    <row r="2263" spans="1:12" x14ac:dyDescent="0.35">
      <c r="A2263" s="1" t="s">
        <v>3958</v>
      </c>
      <c r="B2263" t="s">
        <v>3959</v>
      </c>
      <c r="C2263" t="s">
        <v>46</v>
      </c>
      <c r="D2263" t="s">
        <v>47</v>
      </c>
      <c r="E2263">
        <v>1</v>
      </c>
      <c r="F2263" s="2">
        <v>0.9</v>
      </c>
      <c r="G2263" s="3">
        <v>5.04</v>
      </c>
      <c r="H2263" s="3">
        <v>9.0000000000000011E-3</v>
      </c>
      <c r="I2263" s="3">
        <v>4.2300000000000004E-2</v>
      </c>
      <c r="J2263" s="3">
        <v>0.95130000000000003</v>
      </c>
      <c r="K2263" s="4">
        <v>0.34999999999999992</v>
      </c>
      <c r="L2263" s="73">
        <v>1.7269753846153846</v>
      </c>
    </row>
    <row r="2264" spans="1:12" x14ac:dyDescent="0.35">
      <c r="A2264" s="1" t="s">
        <v>3960</v>
      </c>
      <c r="B2264" t="s">
        <v>3961</v>
      </c>
      <c r="C2264" t="s">
        <v>26</v>
      </c>
      <c r="D2264" t="s">
        <v>27</v>
      </c>
      <c r="E2264">
        <v>1</v>
      </c>
      <c r="F2264" s="2">
        <v>42.23</v>
      </c>
      <c r="G2264" s="3">
        <v>811.24959999999999</v>
      </c>
      <c r="H2264" s="3">
        <v>0.42229999999999995</v>
      </c>
      <c r="I2264" s="3">
        <v>1.98481</v>
      </c>
      <c r="J2264" s="3">
        <v>44.63711</v>
      </c>
      <c r="K2264" s="4">
        <v>0.34999999999999992</v>
      </c>
      <c r="L2264" s="73">
        <v>81.033522769230757</v>
      </c>
    </row>
    <row r="2265" spans="1:12" x14ac:dyDescent="0.35">
      <c r="A2265" s="1" t="s">
        <v>3962</v>
      </c>
      <c r="B2265" t="s">
        <v>3963</v>
      </c>
      <c r="C2265" t="s">
        <v>46</v>
      </c>
      <c r="D2265" t="s">
        <v>47</v>
      </c>
      <c r="E2265">
        <v>1</v>
      </c>
      <c r="F2265" s="2">
        <v>29.44</v>
      </c>
      <c r="G2265" s="3">
        <v>73.281599999999997</v>
      </c>
      <c r="H2265" s="3">
        <v>0.2944</v>
      </c>
      <c r="I2265" s="3">
        <v>1.38368</v>
      </c>
      <c r="J2265" s="3">
        <v>31.118079999999999</v>
      </c>
      <c r="K2265" s="4">
        <v>0.35</v>
      </c>
      <c r="L2265" s="73">
        <v>56.49128369230769</v>
      </c>
    </row>
    <row r="2266" spans="1:12" x14ac:dyDescent="0.35">
      <c r="A2266" s="1" t="s">
        <v>3964</v>
      </c>
      <c r="B2266" t="s">
        <v>3965</v>
      </c>
      <c r="C2266" t="s">
        <v>46</v>
      </c>
      <c r="D2266" t="s">
        <v>47</v>
      </c>
      <c r="E2266">
        <v>1</v>
      </c>
      <c r="F2266" s="2">
        <v>14</v>
      </c>
      <c r="G2266" s="3">
        <v>39.200000000000003</v>
      </c>
      <c r="H2266" s="3">
        <v>0.14000000000000001</v>
      </c>
      <c r="I2266" s="3">
        <v>0.65800000000000003</v>
      </c>
      <c r="J2266" s="3">
        <v>14.798</v>
      </c>
      <c r="K2266" s="4">
        <v>0.35</v>
      </c>
      <c r="L2266" s="73">
        <v>26.864061538461538</v>
      </c>
    </row>
    <row r="2267" spans="1:12" x14ac:dyDescent="0.35">
      <c r="A2267" s="1" t="s">
        <v>3966</v>
      </c>
      <c r="B2267" t="s">
        <v>3967</v>
      </c>
      <c r="C2267" t="s">
        <v>46</v>
      </c>
      <c r="D2267" t="s">
        <v>47</v>
      </c>
      <c r="E2267">
        <v>1</v>
      </c>
      <c r="F2267" s="2">
        <v>6</v>
      </c>
      <c r="G2267" s="3">
        <v>17.149999999999999</v>
      </c>
      <c r="H2267" s="3">
        <v>0.06</v>
      </c>
      <c r="I2267" s="3">
        <v>0.28200000000000003</v>
      </c>
      <c r="J2267" s="3">
        <v>6.3419999999999996</v>
      </c>
      <c r="K2267" s="4">
        <v>0.35</v>
      </c>
      <c r="L2267" s="73">
        <v>11.513169230769231</v>
      </c>
    </row>
    <row r="2268" spans="1:12" x14ac:dyDescent="0.35">
      <c r="A2268" s="1" t="s">
        <v>3968</v>
      </c>
      <c r="B2268" t="s">
        <v>3969</v>
      </c>
      <c r="C2268" t="s">
        <v>13</v>
      </c>
      <c r="D2268" t="s">
        <v>14</v>
      </c>
      <c r="E2268">
        <v>1</v>
      </c>
      <c r="F2268" s="2">
        <v>84.19</v>
      </c>
      <c r="G2268" s="3">
        <v>206.08</v>
      </c>
      <c r="H2268" s="3">
        <v>0.84189999999999998</v>
      </c>
      <c r="I2268" s="3">
        <v>3.9569299999999998</v>
      </c>
      <c r="J2268" s="3">
        <v>88.988829999999993</v>
      </c>
      <c r="K2268" s="4">
        <v>0.34999999999999992</v>
      </c>
      <c r="L2268" s="73">
        <v>161.54895292307688</v>
      </c>
    </row>
    <row r="2269" spans="1:12" x14ac:dyDescent="0.35">
      <c r="A2269" s="1" t="s">
        <v>3970</v>
      </c>
      <c r="B2269" t="s">
        <v>3971</v>
      </c>
      <c r="C2269" t="s">
        <v>13</v>
      </c>
      <c r="D2269" t="s">
        <v>14</v>
      </c>
      <c r="E2269">
        <v>1</v>
      </c>
      <c r="F2269" s="2">
        <v>38.4</v>
      </c>
      <c r="G2269" s="3">
        <v>83.93</v>
      </c>
      <c r="H2269" s="3">
        <v>0.38400000000000001</v>
      </c>
      <c r="I2269" s="3">
        <v>1.8048</v>
      </c>
      <c r="J2269" s="3">
        <v>40.588799999999999</v>
      </c>
      <c r="K2269" s="4">
        <v>0.35</v>
      </c>
      <c r="L2269" s="73">
        <v>73.684283076923066</v>
      </c>
    </row>
    <row r="2270" spans="1:12" x14ac:dyDescent="0.35">
      <c r="A2270" s="1" t="s">
        <v>3972</v>
      </c>
      <c r="B2270" t="s">
        <v>3973</v>
      </c>
      <c r="C2270" t="s">
        <v>1441</v>
      </c>
      <c r="D2270" t="s">
        <v>1442</v>
      </c>
      <c r="E2270">
        <v>1</v>
      </c>
      <c r="F2270" s="2">
        <v>11.25</v>
      </c>
      <c r="G2270" s="3">
        <v>27.540800000000001</v>
      </c>
      <c r="H2270" s="3">
        <v>0.1125</v>
      </c>
      <c r="I2270" s="3">
        <v>0.52875000000000005</v>
      </c>
      <c r="J2270" s="3">
        <v>11.891250000000001</v>
      </c>
      <c r="K2270" s="4">
        <v>0.35000000000000003</v>
      </c>
      <c r="L2270" s="73">
        <v>21.587192307692312</v>
      </c>
    </row>
    <row r="2271" spans="1:12" x14ac:dyDescent="0.35">
      <c r="A2271" s="1" t="s">
        <v>3974</v>
      </c>
      <c r="B2271" t="s">
        <v>3975</v>
      </c>
      <c r="C2271" t="s">
        <v>1441</v>
      </c>
      <c r="D2271" t="s">
        <v>1442</v>
      </c>
      <c r="E2271">
        <v>1</v>
      </c>
      <c r="F2271" s="2">
        <v>11.25</v>
      </c>
      <c r="G2271" s="3">
        <v>27.540800000000001</v>
      </c>
      <c r="H2271" s="3">
        <v>0.1125</v>
      </c>
      <c r="I2271" s="3">
        <v>0.52875000000000005</v>
      </c>
      <c r="J2271" s="3">
        <v>11.891250000000001</v>
      </c>
      <c r="K2271" s="4">
        <v>0.35000000000000003</v>
      </c>
      <c r="L2271" s="73">
        <v>21.587192307692312</v>
      </c>
    </row>
    <row r="2272" spans="1:12" x14ac:dyDescent="0.35">
      <c r="A2272" s="1" t="s">
        <v>3976</v>
      </c>
      <c r="B2272" t="s">
        <v>3977</v>
      </c>
      <c r="C2272" t="s">
        <v>26</v>
      </c>
      <c r="D2272" t="s">
        <v>27</v>
      </c>
      <c r="E2272">
        <v>1</v>
      </c>
      <c r="F2272" s="2">
        <v>63.38</v>
      </c>
      <c r="G2272" s="3">
        <v>155.14240000000001</v>
      </c>
      <c r="H2272" s="3">
        <v>0.63380000000000003</v>
      </c>
      <c r="I2272" s="3">
        <v>2.9788600000000001</v>
      </c>
      <c r="J2272" s="3">
        <v>66.992660000000001</v>
      </c>
      <c r="K2272" s="4">
        <v>0.35</v>
      </c>
      <c r="L2272" s="73">
        <v>121.6174443076923</v>
      </c>
    </row>
    <row r="2273" spans="1:12" x14ac:dyDescent="0.35">
      <c r="A2273" s="1" t="s">
        <v>3978</v>
      </c>
      <c r="B2273" t="s">
        <v>3979</v>
      </c>
      <c r="C2273" t="s">
        <v>13</v>
      </c>
      <c r="D2273" t="s">
        <v>14</v>
      </c>
      <c r="E2273">
        <v>1</v>
      </c>
      <c r="F2273" s="2">
        <v>2790</v>
      </c>
      <c r="G2273" s="3">
        <v>5753</v>
      </c>
      <c r="H2273" s="3">
        <v>27.900000000000002</v>
      </c>
      <c r="I2273" s="3">
        <v>131.13</v>
      </c>
      <c r="J2273" s="3">
        <v>2949.03</v>
      </c>
      <c r="K2273" s="4">
        <v>0.35000000000000003</v>
      </c>
      <c r="L2273" s="73">
        <v>5353.6236923076931</v>
      </c>
    </row>
    <row r="2274" spans="1:12" x14ac:dyDescent="0.35">
      <c r="A2274" s="1" t="s">
        <v>3980</v>
      </c>
      <c r="B2274" t="s">
        <v>3981</v>
      </c>
      <c r="C2274" t="s">
        <v>1441</v>
      </c>
      <c r="D2274" t="s">
        <v>1442</v>
      </c>
      <c r="E2274">
        <v>1</v>
      </c>
      <c r="F2274" s="2">
        <v>0.15</v>
      </c>
      <c r="G2274" s="3">
        <v>0.36959999999999998</v>
      </c>
      <c r="H2274" s="3">
        <v>1.5E-3</v>
      </c>
      <c r="I2274" s="3">
        <v>7.0499999999999998E-3</v>
      </c>
      <c r="J2274" s="3">
        <v>0.15855</v>
      </c>
      <c r="K2274" s="4">
        <v>0.35</v>
      </c>
      <c r="L2274" s="73">
        <v>0.28782923076923073</v>
      </c>
    </row>
    <row r="2275" spans="1:12" x14ac:dyDescent="0.35">
      <c r="A2275" s="1" t="s">
        <v>3982</v>
      </c>
      <c r="B2275" t="s">
        <v>3983</v>
      </c>
      <c r="C2275" t="s">
        <v>13</v>
      </c>
      <c r="D2275" t="s">
        <v>14</v>
      </c>
      <c r="E2275">
        <v>1</v>
      </c>
      <c r="F2275" s="2">
        <v>19.57</v>
      </c>
      <c r="G2275" s="3">
        <v>41</v>
      </c>
      <c r="H2275" s="3">
        <v>0.19570000000000001</v>
      </c>
      <c r="I2275" s="3">
        <v>0.91979</v>
      </c>
      <c r="J2275" s="3">
        <v>20.685489999999998</v>
      </c>
      <c r="K2275" s="4">
        <v>0.34999999999999992</v>
      </c>
      <c r="L2275" s="73">
        <v>37.552120307692299</v>
      </c>
    </row>
    <row r="2276" spans="1:12" x14ac:dyDescent="0.35">
      <c r="A2276" s="1" t="s">
        <v>3984</v>
      </c>
      <c r="B2276" t="s">
        <v>3985</v>
      </c>
      <c r="C2276" t="s">
        <v>13</v>
      </c>
      <c r="D2276" t="s">
        <v>14</v>
      </c>
      <c r="E2276">
        <v>1</v>
      </c>
      <c r="F2276" s="2">
        <v>859.38</v>
      </c>
      <c r="G2276" s="3">
        <v>2103.62</v>
      </c>
      <c r="H2276" s="3">
        <v>8.5937999999999999</v>
      </c>
      <c r="I2276" s="3">
        <v>40.390859999999996</v>
      </c>
      <c r="J2276" s="3">
        <v>908.36465999999996</v>
      </c>
      <c r="K2276" s="4">
        <v>0.35</v>
      </c>
      <c r="L2276" s="73">
        <v>1649.0312289230769</v>
      </c>
    </row>
    <row r="2277" spans="1:12" x14ac:dyDescent="0.35">
      <c r="A2277" s="1" t="s">
        <v>3986</v>
      </c>
      <c r="B2277" t="s">
        <v>3987</v>
      </c>
      <c r="C2277" t="s">
        <v>13</v>
      </c>
      <c r="D2277" t="s">
        <v>14</v>
      </c>
      <c r="E2277">
        <v>1</v>
      </c>
      <c r="F2277" s="2">
        <v>19698.13</v>
      </c>
      <c r="G2277" s="3">
        <v>40615</v>
      </c>
      <c r="H2277" s="3">
        <v>196.9813</v>
      </c>
      <c r="I2277" s="3">
        <v>925.81211000000008</v>
      </c>
      <c r="J2277" s="3">
        <v>20820.923409999999</v>
      </c>
      <c r="K2277" s="4">
        <v>0.35</v>
      </c>
      <c r="L2277" s="73">
        <v>37797.98403661538</v>
      </c>
    </row>
    <row r="2278" spans="1:12" x14ac:dyDescent="0.35">
      <c r="A2278" s="1" t="s">
        <v>3988</v>
      </c>
      <c r="B2278" t="s">
        <v>3989</v>
      </c>
      <c r="C2278" t="s">
        <v>13</v>
      </c>
      <c r="D2278" t="s">
        <v>14</v>
      </c>
      <c r="E2278">
        <v>1</v>
      </c>
      <c r="F2278" s="2">
        <v>34.799999999999997</v>
      </c>
      <c r="G2278" s="3">
        <v>72</v>
      </c>
      <c r="H2278" s="3">
        <v>0.34799999999999998</v>
      </c>
      <c r="I2278" s="3">
        <v>1.6355999999999999</v>
      </c>
      <c r="J2278" s="3">
        <v>36.783599999999993</v>
      </c>
      <c r="K2278" s="4">
        <v>0.35</v>
      </c>
      <c r="L2278" s="73">
        <v>66.776381538461521</v>
      </c>
    </row>
    <row r="2279" spans="1:12" x14ac:dyDescent="0.35">
      <c r="A2279" s="1" t="s">
        <v>3990</v>
      </c>
      <c r="B2279" t="s">
        <v>3991</v>
      </c>
      <c r="C2279" t="s">
        <v>13</v>
      </c>
      <c r="D2279" t="s">
        <v>14</v>
      </c>
      <c r="E2279">
        <v>1</v>
      </c>
      <c r="F2279" s="2">
        <v>949.62</v>
      </c>
      <c r="G2279" s="3">
        <v>3757.9584</v>
      </c>
      <c r="H2279" s="3">
        <v>9.4962</v>
      </c>
      <c r="I2279" s="3">
        <v>44.63214</v>
      </c>
      <c r="J2279" s="3">
        <v>1003.7483400000001</v>
      </c>
      <c r="K2279" s="4">
        <v>0.34999999999999992</v>
      </c>
      <c r="L2279" s="73">
        <v>1822.1892941538463</v>
      </c>
    </row>
    <row r="2280" spans="1:12" x14ac:dyDescent="0.35">
      <c r="A2280" s="1" t="s">
        <v>3992</v>
      </c>
      <c r="B2280" t="s">
        <v>2655</v>
      </c>
      <c r="C2280" t="s">
        <v>13</v>
      </c>
      <c r="D2280" t="s">
        <v>14</v>
      </c>
      <c r="E2280">
        <v>1</v>
      </c>
      <c r="F2280" s="2">
        <v>1671.6</v>
      </c>
      <c r="G2280" s="3">
        <v>6615.0784000000003</v>
      </c>
      <c r="H2280" s="3">
        <v>16.716000000000001</v>
      </c>
      <c r="I2280" s="3">
        <v>78.56519999999999</v>
      </c>
      <c r="J2280" s="3">
        <v>1766.8811999999998</v>
      </c>
      <c r="K2280" s="4">
        <v>0.35</v>
      </c>
      <c r="L2280" s="73">
        <v>3207.5689476923071</v>
      </c>
    </row>
    <row r="2281" spans="1:12" x14ac:dyDescent="0.35">
      <c r="A2281" s="1" t="s">
        <v>3993</v>
      </c>
      <c r="B2281" t="s">
        <v>3994</v>
      </c>
      <c r="C2281" t="s">
        <v>13</v>
      </c>
      <c r="D2281" t="s">
        <v>14</v>
      </c>
      <c r="E2281">
        <v>1</v>
      </c>
      <c r="F2281" s="2">
        <v>857.64</v>
      </c>
      <c r="G2281" s="3">
        <v>1769</v>
      </c>
      <c r="H2281" s="3">
        <v>8.5763999999999996</v>
      </c>
      <c r="I2281" s="3">
        <v>40.309080000000002</v>
      </c>
      <c r="J2281" s="3">
        <v>906.52548000000002</v>
      </c>
      <c r="K2281" s="4">
        <v>0.35000000000000003</v>
      </c>
      <c r="L2281" s="73">
        <v>1645.6924098461539</v>
      </c>
    </row>
    <row r="2282" spans="1:12" x14ac:dyDescent="0.35">
      <c r="A2282" s="1" t="s">
        <v>3995</v>
      </c>
      <c r="B2282" t="s">
        <v>3994</v>
      </c>
      <c r="C2282" t="s">
        <v>13</v>
      </c>
      <c r="D2282" t="s">
        <v>14</v>
      </c>
      <c r="E2282">
        <v>1</v>
      </c>
      <c r="F2282" s="2">
        <v>685.44</v>
      </c>
      <c r="G2282" s="3">
        <v>2712.5167999999999</v>
      </c>
      <c r="H2282" s="3">
        <v>6.8544000000000009</v>
      </c>
      <c r="I2282" s="3">
        <v>32.215680000000006</v>
      </c>
      <c r="J2282" s="3">
        <v>724.51008000000013</v>
      </c>
      <c r="K2282" s="4">
        <v>0.34999999999999992</v>
      </c>
      <c r="L2282" s="73">
        <v>1315.264452923077</v>
      </c>
    </row>
    <row r="2283" spans="1:12" x14ac:dyDescent="0.35">
      <c r="A2283" s="1" t="s">
        <v>3996</v>
      </c>
      <c r="B2283" t="s">
        <v>3997</v>
      </c>
      <c r="C2283" t="s">
        <v>363</v>
      </c>
      <c r="D2283" t="s">
        <v>364</v>
      </c>
      <c r="E2283">
        <v>1</v>
      </c>
      <c r="F2283" s="2">
        <v>4309</v>
      </c>
      <c r="G2283" s="3">
        <v>8885</v>
      </c>
      <c r="H2283" s="3">
        <v>43.09</v>
      </c>
      <c r="I2283" s="3">
        <v>202.523</v>
      </c>
      <c r="J2283" s="3">
        <v>4554.6130000000003</v>
      </c>
      <c r="K2283" s="4">
        <v>0.35</v>
      </c>
      <c r="L2283" s="73">
        <v>8268.3743692307689</v>
      </c>
    </row>
    <row r="2284" spans="1:12" x14ac:dyDescent="0.35">
      <c r="A2284" s="1" t="s">
        <v>3998</v>
      </c>
      <c r="B2284" t="s">
        <v>2663</v>
      </c>
      <c r="C2284" t="s">
        <v>363</v>
      </c>
      <c r="D2284" t="s">
        <v>364</v>
      </c>
      <c r="E2284">
        <v>1</v>
      </c>
      <c r="F2284" s="2">
        <v>21359</v>
      </c>
      <c r="G2284" s="3">
        <v>44040</v>
      </c>
      <c r="H2284" s="3">
        <v>213.59</v>
      </c>
      <c r="I2284" s="3">
        <v>1003.873</v>
      </c>
      <c r="J2284" s="3">
        <v>22576.463</v>
      </c>
      <c r="K2284" s="4">
        <v>0.34999999999999992</v>
      </c>
      <c r="L2284" s="73">
        <v>40984.963599999995</v>
      </c>
    </row>
    <row r="2285" spans="1:12" x14ac:dyDescent="0.35">
      <c r="A2285" s="1" t="s">
        <v>3999</v>
      </c>
      <c r="B2285" t="s">
        <v>4000</v>
      </c>
      <c r="C2285" t="s">
        <v>363</v>
      </c>
      <c r="D2285" t="s">
        <v>364</v>
      </c>
      <c r="E2285">
        <v>1</v>
      </c>
      <c r="F2285" s="2">
        <v>33379</v>
      </c>
      <c r="G2285" s="3">
        <v>68823</v>
      </c>
      <c r="H2285" s="3">
        <v>333.79</v>
      </c>
      <c r="I2285" s="3">
        <v>1568.8130000000001</v>
      </c>
      <c r="J2285" s="3">
        <v>35281.603000000003</v>
      </c>
      <c r="K2285" s="4">
        <v>0.35000000000000003</v>
      </c>
      <c r="L2285" s="73">
        <v>64049.679292307701</v>
      </c>
    </row>
    <row r="2286" spans="1:12" x14ac:dyDescent="0.35">
      <c r="A2286" s="1" t="s">
        <v>4001</v>
      </c>
      <c r="B2286" t="s">
        <v>4002</v>
      </c>
      <c r="C2286" t="s">
        <v>363</v>
      </c>
      <c r="D2286" t="s">
        <v>364</v>
      </c>
      <c r="E2286">
        <v>1</v>
      </c>
      <c r="F2286" s="2">
        <v>15289</v>
      </c>
      <c r="G2286" s="3">
        <v>31524</v>
      </c>
      <c r="H2286" s="3">
        <v>152.89000000000001</v>
      </c>
      <c r="I2286" s="3">
        <v>718.58299999999997</v>
      </c>
      <c r="J2286" s="3">
        <v>16160.473</v>
      </c>
      <c r="K2286" s="4">
        <v>0.35000000000000003</v>
      </c>
      <c r="L2286" s="73">
        <v>29337.474061538462</v>
      </c>
    </row>
    <row r="2287" spans="1:12" x14ac:dyDescent="0.35">
      <c r="A2287" s="1" t="s">
        <v>4003</v>
      </c>
      <c r="B2287" t="s">
        <v>4002</v>
      </c>
      <c r="C2287" t="s">
        <v>363</v>
      </c>
      <c r="D2287" t="s">
        <v>364</v>
      </c>
      <c r="E2287">
        <v>1</v>
      </c>
      <c r="F2287" s="2">
        <v>14989</v>
      </c>
      <c r="G2287" s="3">
        <v>30906</v>
      </c>
      <c r="H2287" s="3">
        <v>149.89000000000001</v>
      </c>
      <c r="I2287" s="3">
        <v>704.48299999999995</v>
      </c>
      <c r="J2287" s="3">
        <v>15843.373</v>
      </c>
      <c r="K2287" s="4">
        <v>0.35</v>
      </c>
      <c r="L2287" s="73">
        <v>28761.815599999998</v>
      </c>
    </row>
    <row r="2288" spans="1:12" x14ac:dyDescent="0.35">
      <c r="A2288" s="1" t="s">
        <v>4004</v>
      </c>
      <c r="B2288" t="s">
        <v>2672</v>
      </c>
      <c r="C2288" t="s">
        <v>363</v>
      </c>
      <c r="D2288" t="s">
        <v>364</v>
      </c>
      <c r="E2288">
        <v>1</v>
      </c>
      <c r="F2288" s="2">
        <v>17959</v>
      </c>
      <c r="G2288" s="3">
        <v>37029</v>
      </c>
      <c r="H2288" s="3">
        <v>179.59</v>
      </c>
      <c r="I2288" s="3">
        <v>844.07299999999998</v>
      </c>
      <c r="J2288" s="3">
        <v>18982.663</v>
      </c>
      <c r="K2288" s="4">
        <v>0.35</v>
      </c>
      <c r="L2288" s="73">
        <v>34460.834369230768</v>
      </c>
    </row>
    <row r="2289" spans="1:12" x14ac:dyDescent="0.35">
      <c r="A2289" s="1" t="s">
        <v>4005</v>
      </c>
      <c r="B2289" t="s">
        <v>4006</v>
      </c>
      <c r="C2289" t="s">
        <v>363</v>
      </c>
      <c r="D2289" t="s">
        <v>364</v>
      </c>
      <c r="E2289">
        <v>1</v>
      </c>
      <c r="F2289" s="2">
        <v>15529</v>
      </c>
      <c r="G2289" s="3">
        <v>32019</v>
      </c>
      <c r="H2289" s="3">
        <v>155.29</v>
      </c>
      <c r="I2289" s="3">
        <v>729.86300000000006</v>
      </c>
      <c r="J2289" s="3">
        <v>16414.153000000002</v>
      </c>
      <c r="K2289" s="4">
        <v>0.35000000000000003</v>
      </c>
      <c r="L2289" s="73">
        <v>29798.000830769233</v>
      </c>
    </row>
    <row r="2290" spans="1:12" x14ac:dyDescent="0.35">
      <c r="A2290" s="1" t="s">
        <v>4007</v>
      </c>
      <c r="B2290" t="s">
        <v>4008</v>
      </c>
      <c r="C2290" t="s">
        <v>363</v>
      </c>
      <c r="D2290" t="s">
        <v>364</v>
      </c>
      <c r="E2290">
        <v>1</v>
      </c>
      <c r="F2290" s="2">
        <v>17149</v>
      </c>
      <c r="G2290" s="3">
        <v>35359</v>
      </c>
      <c r="H2290" s="3">
        <v>171.49</v>
      </c>
      <c r="I2290" s="3">
        <v>806.00300000000004</v>
      </c>
      <c r="J2290" s="3">
        <v>18126.493000000002</v>
      </c>
      <c r="K2290" s="4">
        <v>0.35</v>
      </c>
      <c r="L2290" s="73">
        <v>32906.556523076928</v>
      </c>
    </row>
    <row r="2291" spans="1:12" x14ac:dyDescent="0.35">
      <c r="A2291" s="1" t="s">
        <v>4009</v>
      </c>
      <c r="B2291" t="s">
        <v>2690</v>
      </c>
      <c r="C2291" t="s">
        <v>363</v>
      </c>
      <c r="D2291" t="s">
        <v>364</v>
      </c>
      <c r="E2291">
        <v>1</v>
      </c>
      <c r="F2291" s="2">
        <v>17689</v>
      </c>
      <c r="G2291" s="3">
        <v>36473</v>
      </c>
      <c r="H2291" s="3">
        <v>176.89000000000001</v>
      </c>
      <c r="I2291" s="3">
        <v>831.38300000000004</v>
      </c>
      <c r="J2291" s="3">
        <v>18697.273000000001</v>
      </c>
      <c r="K2291" s="4">
        <v>0.35</v>
      </c>
      <c r="L2291" s="73">
        <v>33942.741753846152</v>
      </c>
    </row>
    <row r="2292" spans="1:12" x14ac:dyDescent="0.35">
      <c r="A2292" s="1" t="s">
        <v>4010</v>
      </c>
      <c r="B2292" t="s">
        <v>4011</v>
      </c>
      <c r="C2292" t="s">
        <v>363</v>
      </c>
      <c r="D2292" t="s">
        <v>364</v>
      </c>
      <c r="E2292">
        <v>1</v>
      </c>
      <c r="F2292" s="2">
        <v>8289</v>
      </c>
      <c r="G2292" s="3">
        <v>17091</v>
      </c>
      <c r="H2292" s="3">
        <v>82.89</v>
      </c>
      <c r="I2292" s="3">
        <v>389.58300000000003</v>
      </c>
      <c r="J2292" s="3">
        <v>8761.473</v>
      </c>
      <c r="K2292" s="4">
        <v>0.35</v>
      </c>
      <c r="L2292" s="73">
        <v>15905.443292307693</v>
      </c>
    </row>
    <row r="2293" spans="1:12" x14ac:dyDescent="0.35">
      <c r="A2293" s="1" t="s">
        <v>4012</v>
      </c>
      <c r="B2293" t="s">
        <v>4011</v>
      </c>
      <c r="C2293" t="s">
        <v>363</v>
      </c>
      <c r="D2293" t="s">
        <v>364</v>
      </c>
      <c r="E2293">
        <v>1</v>
      </c>
      <c r="F2293" s="2">
        <v>5495.05</v>
      </c>
      <c r="G2293" s="3">
        <v>13450.976000000001</v>
      </c>
      <c r="H2293" s="3">
        <v>54.950500000000005</v>
      </c>
      <c r="I2293" s="3">
        <v>258.26735000000002</v>
      </c>
      <c r="J2293" s="3">
        <v>5808.2678500000002</v>
      </c>
      <c r="K2293" s="4">
        <v>0.35000000000000003</v>
      </c>
      <c r="L2293" s="73">
        <v>10544.240096923077</v>
      </c>
    </row>
    <row r="2294" spans="1:12" x14ac:dyDescent="0.35">
      <c r="A2294" s="1" t="s">
        <v>4013</v>
      </c>
      <c r="B2294" t="s">
        <v>4011</v>
      </c>
      <c r="C2294" t="s">
        <v>363</v>
      </c>
      <c r="D2294" t="s">
        <v>364</v>
      </c>
      <c r="E2294">
        <v>1</v>
      </c>
      <c r="F2294" s="2">
        <v>9219</v>
      </c>
      <c r="G2294" s="3">
        <v>19009</v>
      </c>
      <c r="H2294" s="3">
        <v>92.19</v>
      </c>
      <c r="I2294" s="3">
        <v>433.29300000000001</v>
      </c>
      <c r="J2294" s="3">
        <v>9744.4830000000002</v>
      </c>
      <c r="K2294" s="4">
        <v>0.35000000000000003</v>
      </c>
      <c r="L2294" s="73">
        <v>17689.984523076924</v>
      </c>
    </row>
    <row r="2295" spans="1:12" x14ac:dyDescent="0.35">
      <c r="A2295" s="1" t="s">
        <v>4014</v>
      </c>
      <c r="B2295" t="s">
        <v>4015</v>
      </c>
      <c r="C2295" t="s">
        <v>17</v>
      </c>
      <c r="D2295" t="s">
        <v>18</v>
      </c>
      <c r="E2295">
        <v>1</v>
      </c>
      <c r="F2295" s="2">
        <v>1199</v>
      </c>
      <c r="G2295" s="3">
        <v>2934.9488000000001</v>
      </c>
      <c r="H2295" s="3">
        <v>11.99</v>
      </c>
      <c r="I2295" s="3">
        <v>56.353000000000002</v>
      </c>
      <c r="J2295" s="3">
        <v>1267.3430000000001</v>
      </c>
      <c r="K2295" s="4">
        <v>0.35000000000000003</v>
      </c>
      <c r="L2295" s="73">
        <v>2300.7149846153848</v>
      </c>
    </row>
    <row r="2296" spans="1:12" x14ac:dyDescent="0.35">
      <c r="A2296" s="1" t="s">
        <v>4016</v>
      </c>
      <c r="B2296" t="s">
        <v>4017</v>
      </c>
      <c r="C2296" t="s">
        <v>26</v>
      </c>
      <c r="D2296" t="s">
        <v>27</v>
      </c>
      <c r="E2296">
        <v>1</v>
      </c>
      <c r="F2296" s="2">
        <v>34.71</v>
      </c>
      <c r="G2296" s="3">
        <v>80.64</v>
      </c>
      <c r="H2296" s="3">
        <v>0.34710000000000002</v>
      </c>
      <c r="I2296" s="3">
        <v>1.63137</v>
      </c>
      <c r="J2296" s="3">
        <v>36.688469999999995</v>
      </c>
      <c r="K2296" s="4">
        <v>0.35</v>
      </c>
      <c r="L2296" s="73">
        <v>66.603683999999987</v>
      </c>
    </row>
    <row r="2297" spans="1:12" x14ac:dyDescent="0.35">
      <c r="A2297" s="1" t="s">
        <v>4018</v>
      </c>
      <c r="B2297" t="s">
        <v>2748</v>
      </c>
      <c r="C2297" t="s">
        <v>34</v>
      </c>
      <c r="D2297" t="s">
        <v>35</v>
      </c>
      <c r="E2297">
        <v>1</v>
      </c>
      <c r="F2297" s="2">
        <v>3272.3</v>
      </c>
      <c r="G2297" s="3">
        <v>8010.0496000000003</v>
      </c>
      <c r="H2297" s="3">
        <v>32.722999999999999</v>
      </c>
      <c r="I2297" s="3">
        <v>153.79810000000001</v>
      </c>
      <c r="J2297" s="3">
        <v>3458.8211000000001</v>
      </c>
      <c r="K2297" s="4">
        <v>0.35000000000000003</v>
      </c>
      <c r="L2297" s="73">
        <v>6279.0906123076929</v>
      </c>
    </row>
    <row r="2298" spans="1:12" x14ac:dyDescent="0.35">
      <c r="A2298" s="1" t="s">
        <v>4019</v>
      </c>
      <c r="B2298" t="s">
        <v>2748</v>
      </c>
      <c r="C2298" t="s">
        <v>34</v>
      </c>
      <c r="D2298" t="s">
        <v>35</v>
      </c>
      <c r="E2298">
        <v>1</v>
      </c>
      <c r="F2298" s="2">
        <v>4102.2</v>
      </c>
      <c r="G2298" s="3">
        <v>10041.504999999999</v>
      </c>
      <c r="H2298" s="3">
        <v>41.021999999999998</v>
      </c>
      <c r="I2298" s="3">
        <v>192.80339999999998</v>
      </c>
      <c r="J2298" s="3">
        <v>4336.0253999999995</v>
      </c>
      <c r="K2298" s="4">
        <v>0.35</v>
      </c>
      <c r="L2298" s="73">
        <v>7871.5538030769221</v>
      </c>
    </row>
    <row r="2299" spans="1:12" x14ac:dyDescent="0.35">
      <c r="A2299" s="1" t="s">
        <v>4020</v>
      </c>
      <c r="B2299" t="s">
        <v>4021</v>
      </c>
      <c r="C2299" t="s">
        <v>1467</v>
      </c>
      <c r="D2299" t="s">
        <v>1468</v>
      </c>
      <c r="E2299">
        <v>1</v>
      </c>
      <c r="F2299" s="2">
        <v>585.63</v>
      </c>
      <c r="G2299" s="3">
        <v>1208</v>
      </c>
      <c r="H2299" s="3">
        <v>5.8563000000000001</v>
      </c>
      <c r="I2299" s="3">
        <v>27.524609999999999</v>
      </c>
      <c r="J2299" s="3">
        <v>619.01091000000008</v>
      </c>
      <c r="K2299" s="4">
        <v>0.35</v>
      </c>
      <c r="L2299" s="73">
        <v>1123.7428827692308</v>
      </c>
    </row>
    <row r="2300" spans="1:12" x14ac:dyDescent="0.35">
      <c r="A2300" s="1" t="s">
        <v>4022</v>
      </c>
      <c r="B2300" t="s">
        <v>4023</v>
      </c>
      <c r="C2300" t="s">
        <v>13</v>
      </c>
      <c r="D2300" t="s">
        <v>14</v>
      </c>
      <c r="E2300">
        <v>1</v>
      </c>
      <c r="F2300" s="2">
        <v>188.3</v>
      </c>
      <c r="G2300" s="3">
        <v>460.9248</v>
      </c>
      <c r="H2300" s="3">
        <v>1.8830000000000002</v>
      </c>
      <c r="I2300" s="3">
        <v>8.8501000000000012</v>
      </c>
      <c r="J2300" s="3">
        <v>199.03310000000002</v>
      </c>
      <c r="K2300" s="4">
        <v>0.35000000000000003</v>
      </c>
      <c r="L2300" s="73">
        <v>361.32162769230774</v>
      </c>
    </row>
    <row r="2301" spans="1:12" x14ac:dyDescent="0.35">
      <c r="A2301" s="1" t="s">
        <v>4024</v>
      </c>
      <c r="B2301" t="s">
        <v>4025</v>
      </c>
      <c r="C2301" t="s">
        <v>13</v>
      </c>
      <c r="D2301" t="s">
        <v>14</v>
      </c>
      <c r="E2301">
        <v>1</v>
      </c>
      <c r="F2301" s="2">
        <v>877.8</v>
      </c>
      <c r="G2301" s="3">
        <v>2148.7087999999999</v>
      </c>
      <c r="H2301" s="3">
        <v>8.7780000000000005</v>
      </c>
      <c r="I2301" s="3">
        <v>41.256599999999999</v>
      </c>
      <c r="J2301" s="3">
        <v>927.83460000000002</v>
      </c>
      <c r="K2301" s="4">
        <v>0.34999999999999992</v>
      </c>
      <c r="L2301" s="73">
        <v>1684.3766584615382</v>
      </c>
    </row>
    <row r="2302" spans="1:12" x14ac:dyDescent="0.35">
      <c r="A2302" s="1" t="s">
        <v>4026</v>
      </c>
      <c r="B2302" t="s">
        <v>4027</v>
      </c>
      <c r="C2302" t="s">
        <v>13</v>
      </c>
      <c r="D2302" t="s">
        <v>14</v>
      </c>
      <c r="E2302">
        <v>1</v>
      </c>
      <c r="F2302" s="2">
        <v>143.5</v>
      </c>
      <c r="G2302" s="3">
        <v>351.26560000000001</v>
      </c>
      <c r="H2302" s="3">
        <v>1.4350000000000001</v>
      </c>
      <c r="I2302" s="3">
        <v>6.7445000000000004</v>
      </c>
      <c r="J2302" s="3">
        <v>151.67949999999999</v>
      </c>
      <c r="K2302" s="4">
        <v>0.35000000000000003</v>
      </c>
      <c r="L2302" s="73">
        <v>275.35663076923078</v>
      </c>
    </row>
    <row r="2303" spans="1:12" x14ac:dyDescent="0.35">
      <c r="A2303" s="1" t="s">
        <v>4028</v>
      </c>
      <c r="B2303" t="s">
        <v>4029</v>
      </c>
      <c r="C2303" t="s">
        <v>13</v>
      </c>
      <c r="D2303" t="s">
        <v>14</v>
      </c>
      <c r="E2303">
        <v>1</v>
      </c>
      <c r="F2303" s="2">
        <v>131.6</v>
      </c>
      <c r="G2303" s="3">
        <v>322.13440000000003</v>
      </c>
      <c r="H2303" s="3">
        <v>1.3160000000000001</v>
      </c>
      <c r="I2303" s="3">
        <v>6.1852</v>
      </c>
      <c r="J2303" s="3">
        <v>139.10120000000001</v>
      </c>
      <c r="K2303" s="4">
        <v>0.34999999999999992</v>
      </c>
      <c r="L2303" s="73">
        <v>252.52217846153846</v>
      </c>
    </row>
    <row r="2304" spans="1:12" x14ac:dyDescent="0.35">
      <c r="A2304" s="1" t="s">
        <v>4030</v>
      </c>
      <c r="B2304" t="s">
        <v>4031</v>
      </c>
      <c r="C2304" t="s">
        <v>13</v>
      </c>
      <c r="D2304" t="s">
        <v>14</v>
      </c>
      <c r="E2304">
        <v>1</v>
      </c>
      <c r="F2304" s="2">
        <v>329</v>
      </c>
      <c r="G2304" s="3">
        <v>805.33600000000001</v>
      </c>
      <c r="H2304" s="3">
        <v>3.29</v>
      </c>
      <c r="I2304" s="3">
        <v>15.462999999999999</v>
      </c>
      <c r="J2304" s="3">
        <v>347.75300000000004</v>
      </c>
      <c r="K2304" s="4">
        <v>0.35000000000000003</v>
      </c>
      <c r="L2304" s="73">
        <v>631.30544615384622</v>
      </c>
    </row>
    <row r="2305" spans="1:12" x14ac:dyDescent="0.35">
      <c r="A2305" s="1" t="s">
        <v>4032</v>
      </c>
      <c r="B2305" t="s">
        <v>4033</v>
      </c>
      <c r="C2305" t="s">
        <v>13</v>
      </c>
      <c r="D2305" t="s">
        <v>14</v>
      </c>
      <c r="E2305">
        <v>1</v>
      </c>
      <c r="F2305" s="2">
        <v>858.9</v>
      </c>
      <c r="G2305" s="3">
        <v>2102.4416000000001</v>
      </c>
      <c r="H2305" s="3">
        <v>8.5890000000000004</v>
      </c>
      <c r="I2305" s="3">
        <v>40.368299999999998</v>
      </c>
      <c r="J2305" s="3">
        <v>907.85730000000001</v>
      </c>
      <c r="K2305" s="4">
        <v>0.35000000000000003</v>
      </c>
      <c r="L2305" s="73">
        <v>1648.1101753846156</v>
      </c>
    </row>
    <row r="2306" spans="1:12" x14ac:dyDescent="0.35">
      <c r="A2306" s="1" t="s">
        <v>4034</v>
      </c>
      <c r="B2306" t="s">
        <v>4035</v>
      </c>
      <c r="C2306" t="s">
        <v>13</v>
      </c>
      <c r="D2306" t="s">
        <v>14</v>
      </c>
      <c r="E2306">
        <v>1</v>
      </c>
      <c r="F2306" s="2">
        <v>498.4</v>
      </c>
      <c r="G2306" s="3">
        <v>1220.0047999999999</v>
      </c>
      <c r="H2306" s="3">
        <v>4.984</v>
      </c>
      <c r="I2306" s="3">
        <v>23.424799999999998</v>
      </c>
      <c r="J2306" s="3">
        <v>526.80879999999991</v>
      </c>
      <c r="K2306" s="4">
        <v>0.34999999999999992</v>
      </c>
      <c r="L2306" s="73">
        <v>956.3605907692305</v>
      </c>
    </row>
    <row r="2307" spans="1:12" x14ac:dyDescent="0.35">
      <c r="A2307" s="1" t="s">
        <v>4036</v>
      </c>
      <c r="B2307" t="s">
        <v>4037</v>
      </c>
      <c r="C2307" t="s">
        <v>13</v>
      </c>
      <c r="D2307" t="s">
        <v>14</v>
      </c>
      <c r="E2307">
        <v>1</v>
      </c>
      <c r="F2307" s="2">
        <v>637.70000000000005</v>
      </c>
      <c r="G2307" s="3">
        <v>1560.9888000000001</v>
      </c>
      <c r="H2307" s="3">
        <v>6.3770000000000007</v>
      </c>
      <c r="I2307" s="3">
        <v>29.971900000000002</v>
      </c>
      <c r="J2307" s="3">
        <v>674.0489</v>
      </c>
      <c r="K2307" s="4">
        <v>0.35</v>
      </c>
      <c r="L2307" s="73">
        <v>1223.658003076923</v>
      </c>
    </row>
    <row r="2308" spans="1:12" x14ac:dyDescent="0.35">
      <c r="A2308" s="1" t="s">
        <v>4038</v>
      </c>
      <c r="B2308" t="s">
        <v>4039</v>
      </c>
      <c r="C2308" t="s">
        <v>13</v>
      </c>
      <c r="D2308" t="s">
        <v>14</v>
      </c>
      <c r="E2308">
        <v>1</v>
      </c>
      <c r="F2308" s="2">
        <v>372.4</v>
      </c>
      <c r="G2308" s="3">
        <v>768</v>
      </c>
      <c r="H2308" s="3">
        <v>3.7239999999999998</v>
      </c>
      <c r="I2308" s="3">
        <v>17.502800000000001</v>
      </c>
      <c r="J2308" s="3">
        <v>393.62679999999995</v>
      </c>
      <c r="K2308" s="4">
        <v>0.35</v>
      </c>
      <c r="L2308" s="73">
        <v>714.58403692307684</v>
      </c>
    </row>
    <row r="2309" spans="1:12" x14ac:dyDescent="0.35">
      <c r="A2309" s="1" t="s">
        <v>4040</v>
      </c>
      <c r="B2309" t="s">
        <v>4041</v>
      </c>
      <c r="C2309" t="s">
        <v>13</v>
      </c>
      <c r="D2309" t="s">
        <v>14</v>
      </c>
      <c r="E2309">
        <v>1</v>
      </c>
      <c r="F2309" s="2">
        <v>457.8</v>
      </c>
      <c r="G2309" s="3">
        <v>944</v>
      </c>
      <c r="H2309" s="3">
        <v>4.5780000000000003</v>
      </c>
      <c r="I2309" s="3">
        <v>21.5166</v>
      </c>
      <c r="J2309" s="3">
        <v>483.89459999999997</v>
      </c>
      <c r="K2309" s="4">
        <v>0.35</v>
      </c>
      <c r="L2309" s="73">
        <v>878.45481230769224</v>
      </c>
    </row>
    <row r="2310" spans="1:12" x14ac:dyDescent="0.35">
      <c r="A2310" s="1" t="s">
        <v>4042</v>
      </c>
      <c r="B2310" t="s">
        <v>4043</v>
      </c>
      <c r="C2310" t="s">
        <v>13</v>
      </c>
      <c r="D2310" t="s">
        <v>14</v>
      </c>
      <c r="E2310">
        <v>1</v>
      </c>
      <c r="F2310" s="2">
        <v>87.5</v>
      </c>
      <c r="G2310" s="3">
        <v>214.18879999999999</v>
      </c>
      <c r="H2310" s="3">
        <v>0.875</v>
      </c>
      <c r="I2310" s="3">
        <v>4.1124999999999998</v>
      </c>
      <c r="J2310" s="3">
        <v>92.487499999999997</v>
      </c>
      <c r="K2310" s="4">
        <v>0.34999999999999992</v>
      </c>
      <c r="L2310" s="73">
        <v>167.90038461538458</v>
      </c>
    </row>
    <row r="2311" spans="1:12" x14ac:dyDescent="0.35">
      <c r="A2311" s="1" t="s">
        <v>4044</v>
      </c>
      <c r="B2311" t="s">
        <v>4045</v>
      </c>
      <c r="C2311" t="s">
        <v>13</v>
      </c>
      <c r="D2311" t="s">
        <v>14</v>
      </c>
      <c r="E2311">
        <v>1</v>
      </c>
      <c r="F2311" s="2">
        <v>513.79999999999995</v>
      </c>
      <c r="G2311" s="3">
        <v>1257.6928</v>
      </c>
      <c r="H2311" s="3">
        <v>5.1379999999999999</v>
      </c>
      <c r="I2311" s="3">
        <v>24.148599999999998</v>
      </c>
      <c r="J2311" s="3">
        <v>543.08659999999998</v>
      </c>
      <c r="K2311" s="4">
        <v>0.35</v>
      </c>
      <c r="L2311" s="73">
        <v>985.91105846153846</v>
      </c>
    </row>
    <row r="2312" spans="1:12" x14ac:dyDescent="0.35">
      <c r="A2312" s="1" t="s">
        <v>4046</v>
      </c>
      <c r="B2312" t="s">
        <v>4047</v>
      </c>
      <c r="C2312" t="s">
        <v>13</v>
      </c>
      <c r="D2312" t="s">
        <v>14</v>
      </c>
      <c r="E2312">
        <v>1</v>
      </c>
      <c r="F2312" s="2">
        <v>21.82</v>
      </c>
      <c r="G2312" s="3">
        <v>53.412799999999997</v>
      </c>
      <c r="H2312" s="3">
        <v>0.21820000000000001</v>
      </c>
      <c r="I2312" s="3">
        <v>1.0255400000000001</v>
      </c>
      <c r="J2312" s="3">
        <v>23.063739999999999</v>
      </c>
      <c r="K2312" s="4">
        <v>0.35000000000000003</v>
      </c>
      <c r="L2312" s="73">
        <v>41.869558769230771</v>
      </c>
    </row>
    <row r="2313" spans="1:12" x14ac:dyDescent="0.35">
      <c r="A2313" s="1" t="s">
        <v>4048</v>
      </c>
      <c r="B2313" t="s">
        <v>4049</v>
      </c>
      <c r="C2313" t="s">
        <v>34</v>
      </c>
      <c r="D2313" t="s">
        <v>35</v>
      </c>
      <c r="E2313">
        <v>1</v>
      </c>
      <c r="F2313" s="2">
        <v>1870.5</v>
      </c>
      <c r="G2313" s="3">
        <v>4832.8</v>
      </c>
      <c r="H2313" s="3">
        <v>18.705000000000002</v>
      </c>
      <c r="I2313" s="3">
        <v>87.913499999999999</v>
      </c>
      <c r="J2313" s="3">
        <v>1977.1185</v>
      </c>
      <c r="K2313" s="4">
        <v>0.35</v>
      </c>
      <c r="L2313" s="73">
        <v>3589.2305076923076</v>
      </c>
    </row>
    <row r="2314" spans="1:12" x14ac:dyDescent="0.35">
      <c r="A2314" s="1" t="s">
        <v>4050</v>
      </c>
      <c r="B2314" t="s">
        <v>4051</v>
      </c>
      <c r="C2314" t="s">
        <v>34</v>
      </c>
      <c r="D2314" t="s">
        <v>35</v>
      </c>
      <c r="E2314">
        <v>1</v>
      </c>
      <c r="F2314" s="2">
        <v>106.25</v>
      </c>
      <c r="G2314" s="3">
        <v>260.08999999999997</v>
      </c>
      <c r="H2314" s="3">
        <v>1.0625</v>
      </c>
      <c r="I2314" s="3">
        <v>4.9937500000000004</v>
      </c>
      <c r="J2314" s="3">
        <v>112.30625000000001</v>
      </c>
      <c r="K2314" s="4">
        <v>0.35</v>
      </c>
      <c r="L2314" s="73">
        <v>203.87903846153847</v>
      </c>
    </row>
    <row r="2315" spans="1:12" x14ac:dyDescent="0.35">
      <c r="A2315" s="1" t="s">
        <v>4052</v>
      </c>
      <c r="B2315" t="s">
        <v>4053</v>
      </c>
      <c r="C2315" t="s">
        <v>13</v>
      </c>
      <c r="D2315" t="s">
        <v>14</v>
      </c>
      <c r="E2315">
        <v>1</v>
      </c>
      <c r="F2315" s="2">
        <v>162.96</v>
      </c>
      <c r="G2315" s="3">
        <v>644.88480000000004</v>
      </c>
      <c r="H2315" s="3">
        <v>1.6296000000000002</v>
      </c>
      <c r="I2315" s="3">
        <v>7.6591200000000006</v>
      </c>
      <c r="J2315" s="3">
        <v>172.24872000000002</v>
      </c>
      <c r="K2315" s="4">
        <v>0.35000000000000003</v>
      </c>
      <c r="L2315" s="73">
        <v>312.69767630769235</v>
      </c>
    </row>
    <row r="2316" spans="1:12" x14ac:dyDescent="0.35">
      <c r="A2316" s="1" t="s">
        <v>4054</v>
      </c>
      <c r="B2316" t="s">
        <v>4055</v>
      </c>
      <c r="C2316" t="s">
        <v>13</v>
      </c>
      <c r="D2316" t="s">
        <v>14</v>
      </c>
      <c r="E2316">
        <v>1</v>
      </c>
      <c r="F2316" s="2">
        <v>1320.48</v>
      </c>
      <c r="G2316" s="3">
        <v>5225.5839999999998</v>
      </c>
      <c r="H2316" s="3">
        <v>13.204800000000001</v>
      </c>
      <c r="I2316" s="3">
        <v>62.062559999999998</v>
      </c>
      <c r="J2316" s="3">
        <v>1395.7473600000001</v>
      </c>
      <c r="K2316" s="4">
        <v>0.35000000000000003</v>
      </c>
      <c r="L2316" s="73">
        <v>2533.8182843076925</v>
      </c>
    </row>
    <row r="2317" spans="1:12" x14ac:dyDescent="0.35">
      <c r="A2317" s="1" t="s">
        <v>4056</v>
      </c>
      <c r="B2317" t="s">
        <v>4057</v>
      </c>
      <c r="C2317" t="s">
        <v>13</v>
      </c>
      <c r="D2317" t="s">
        <v>14</v>
      </c>
      <c r="E2317">
        <v>1</v>
      </c>
      <c r="F2317" s="2">
        <v>498.96</v>
      </c>
      <c r="G2317" s="3">
        <v>1974.5488</v>
      </c>
      <c r="H2317" s="3">
        <v>4.9896000000000003</v>
      </c>
      <c r="I2317" s="3">
        <v>23.45112</v>
      </c>
      <c r="J2317" s="3">
        <v>527.40071999999998</v>
      </c>
      <c r="K2317" s="4">
        <v>0.35</v>
      </c>
      <c r="L2317" s="73">
        <v>957.43515323076917</v>
      </c>
    </row>
    <row r="2318" spans="1:12" x14ac:dyDescent="0.35">
      <c r="A2318" s="1" t="s">
        <v>4058</v>
      </c>
      <c r="B2318" t="s">
        <v>4059</v>
      </c>
      <c r="C2318" t="s">
        <v>26</v>
      </c>
      <c r="D2318" t="s">
        <v>27</v>
      </c>
      <c r="E2318">
        <v>1</v>
      </c>
      <c r="F2318" s="2">
        <v>34.1</v>
      </c>
      <c r="G2318" s="3">
        <v>71</v>
      </c>
      <c r="H2318" s="3">
        <v>0.34100000000000003</v>
      </c>
      <c r="I2318" s="3">
        <v>1.6027</v>
      </c>
      <c r="J2318" s="3">
        <v>36.043700000000001</v>
      </c>
      <c r="K2318" s="4">
        <v>0.35</v>
      </c>
      <c r="L2318" s="73">
        <v>65.433178461538461</v>
      </c>
    </row>
    <row r="2319" spans="1:12" x14ac:dyDescent="0.35">
      <c r="A2319" s="1" t="s">
        <v>4060</v>
      </c>
      <c r="B2319" t="s">
        <v>4061</v>
      </c>
      <c r="C2319" t="s">
        <v>13</v>
      </c>
      <c r="D2319" t="s">
        <v>14</v>
      </c>
      <c r="E2319">
        <v>1</v>
      </c>
      <c r="F2319" s="2">
        <v>57.12</v>
      </c>
      <c r="G2319" s="3">
        <v>139.82079999999999</v>
      </c>
      <c r="H2319" s="3">
        <v>0.57120000000000004</v>
      </c>
      <c r="I2319" s="3">
        <v>2.6846399999999999</v>
      </c>
      <c r="J2319" s="3">
        <v>60.375839999999997</v>
      </c>
      <c r="K2319" s="4">
        <v>0.35</v>
      </c>
      <c r="L2319" s="73">
        <v>109.60537107692306</v>
      </c>
    </row>
    <row r="2320" spans="1:12" x14ac:dyDescent="0.35">
      <c r="A2320" s="1" t="s">
        <v>4062</v>
      </c>
      <c r="B2320" t="s">
        <v>4063</v>
      </c>
      <c r="C2320" t="s">
        <v>363</v>
      </c>
      <c r="D2320" t="s">
        <v>364</v>
      </c>
      <c r="E2320">
        <v>1</v>
      </c>
      <c r="F2320" s="2">
        <v>175.5</v>
      </c>
      <c r="G2320" s="3">
        <v>429.6</v>
      </c>
      <c r="H2320" s="3">
        <v>1.7550000000000001</v>
      </c>
      <c r="I2320" s="3">
        <v>8.2484999999999999</v>
      </c>
      <c r="J2320" s="3">
        <v>185.5035</v>
      </c>
      <c r="K2320" s="4">
        <v>0.35</v>
      </c>
      <c r="L2320" s="73">
        <v>336.7602</v>
      </c>
    </row>
    <row r="2321" spans="1:12" x14ac:dyDescent="0.35">
      <c r="A2321" s="1" t="s">
        <v>4064</v>
      </c>
      <c r="B2321" t="s">
        <v>4065</v>
      </c>
      <c r="C2321" t="s">
        <v>34</v>
      </c>
      <c r="D2321" t="s">
        <v>35</v>
      </c>
      <c r="E2321">
        <v>1</v>
      </c>
      <c r="F2321" s="2">
        <v>1233.0999999999999</v>
      </c>
      <c r="G2321" s="3">
        <v>2543</v>
      </c>
      <c r="H2321" s="3">
        <v>12.331</v>
      </c>
      <c r="I2321" s="3">
        <v>57.955699999999993</v>
      </c>
      <c r="J2321" s="3">
        <v>1303.3866999999998</v>
      </c>
      <c r="K2321" s="4">
        <v>0.34999999999999992</v>
      </c>
      <c r="L2321" s="73">
        <v>2366.1481630769226</v>
      </c>
    </row>
    <row r="2322" spans="1:12" x14ac:dyDescent="0.35">
      <c r="A2322" s="1" t="s">
        <v>4066</v>
      </c>
      <c r="B2322" t="s">
        <v>4067</v>
      </c>
      <c r="C2322" t="s">
        <v>34</v>
      </c>
      <c r="D2322" t="s">
        <v>35</v>
      </c>
      <c r="E2322">
        <v>1</v>
      </c>
      <c r="F2322" s="2">
        <v>369.08</v>
      </c>
      <c r="G2322" s="3">
        <v>903.44799999999998</v>
      </c>
      <c r="H2322" s="3">
        <v>3.6907999999999999</v>
      </c>
      <c r="I2322" s="3">
        <v>17.34676</v>
      </c>
      <c r="J2322" s="3">
        <v>390.11756000000003</v>
      </c>
      <c r="K2322" s="4">
        <v>0.35000000000000003</v>
      </c>
      <c r="L2322" s="73">
        <v>708.21341661538474</v>
      </c>
    </row>
    <row r="2323" spans="1:12" x14ac:dyDescent="0.35">
      <c r="A2323" s="1" t="s">
        <v>4068</v>
      </c>
      <c r="B2323" t="s">
        <v>1409</v>
      </c>
      <c r="C2323" t="s">
        <v>34</v>
      </c>
      <c r="D2323" t="s">
        <v>35</v>
      </c>
      <c r="E2323">
        <v>1</v>
      </c>
      <c r="F2323" s="2">
        <v>774.73</v>
      </c>
      <c r="G2323" s="3">
        <v>1896.4064000000001</v>
      </c>
      <c r="H2323" s="3">
        <v>7.7473000000000001</v>
      </c>
      <c r="I2323" s="3">
        <v>36.412309999999998</v>
      </c>
      <c r="J2323" s="3">
        <v>818.88961000000006</v>
      </c>
      <c r="K2323" s="4">
        <v>0.35000000000000003</v>
      </c>
      <c r="L2323" s="73">
        <v>1486.5995996923077</v>
      </c>
    </row>
    <row r="2324" spans="1:12" x14ac:dyDescent="0.35">
      <c r="A2324" s="1" t="s">
        <v>4069</v>
      </c>
      <c r="B2324" t="s">
        <v>4070</v>
      </c>
      <c r="C2324" t="s">
        <v>34</v>
      </c>
      <c r="D2324" t="s">
        <v>35</v>
      </c>
      <c r="E2324">
        <v>1</v>
      </c>
      <c r="F2324" s="2">
        <v>585.20000000000005</v>
      </c>
      <c r="G2324" s="3">
        <v>1512</v>
      </c>
      <c r="H2324" s="3">
        <v>5.8520000000000003</v>
      </c>
      <c r="I2324" s="3">
        <v>27.504400000000004</v>
      </c>
      <c r="J2324" s="3">
        <v>618.55640000000005</v>
      </c>
      <c r="K2324" s="4">
        <v>0.35</v>
      </c>
      <c r="L2324" s="73">
        <v>1122.9177723076923</v>
      </c>
    </row>
    <row r="2325" spans="1:12" x14ac:dyDescent="0.35">
      <c r="A2325" s="1" t="s">
        <v>4071</v>
      </c>
      <c r="B2325" t="s">
        <v>2810</v>
      </c>
      <c r="C2325" t="s">
        <v>34</v>
      </c>
      <c r="D2325" t="s">
        <v>35</v>
      </c>
      <c r="E2325">
        <v>1</v>
      </c>
      <c r="F2325" s="2">
        <v>638.4</v>
      </c>
      <c r="G2325" s="3">
        <v>1646.4</v>
      </c>
      <c r="H2325" s="3">
        <v>6.3840000000000003</v>
      </c>
      <c r="I2325" s="3">
        <v>30.004799999999999</v>
      </c>
      <c r="J2325" s="3">
        <v>674.78880000000004</v>
      </c>
      <c r="K2325" s="4">
        <v>0.35</v>
      </c>
      <c r="L2325" s="73">
        <v>1225.0012061538462</v>
      </c>
    </row>
    <row r="2326" spans="1:12" x14ac:dyDescent="0.35">
      <c r="A2326" s="1" t="s">
        <v>4072</v>
      </c>
      <c r="B2326" t="s">
        <v>4073</v>
      </c>
      <c r="C2326" t="s">
        <v>34</v>
      </c>
      <c r="D2326" t="s">
        <v>35</v>
      </c>
      <c r="E2326">
        <v>1</v>
      </c>
      <c r="F2326" s="2">
        <v>106.4</v>
      </c>
      <c r="G2326" s="3">
        <v>260.44479999999999</v>
      </c>
      <c r="H2326" s="3">
        <v>1.0640000000000001</v>
      </c>
      <c r="I2326" s="3">
        <v>5.0007999999999999</v>
      </c>
      <c r="J2326" s="3">
        <v>112.4648</v>
      </c>
      <c r="K2326" s="4">
        <v>0.35000000000000003</v>
      </c>
      <c r="L2326" s="73">
        <v>204.16686769230768</v>
      </c>
    </row>
    <row r="2327" spans="1:12" x14ac:dyDescent="0.35">
      <c r="A2327" s="1" t="s">
        <v>4074</v>
      </c>
      <c r="B2327" t="s">
        <v>4075</v>
      </c>
      <c r="C2327" t="s">
        <v>34</v>
      </c>
      <c r="D2327" t="s">
        <v>35</v>
      </c>
      <c r="E2327">
        <v>1</v>
      </c>
      <c r="F2327" s="2">
        <v>49.88</v>
      </c>
      <c r="G2327" s="3">
        <v>122.1024</v>
      </c>
      <c r="H2327" s="3">
        <v>0.49880000000000002</v>
      </c>
      <c r="I2327" s="3">
        <v>2.34436</v>
      </c>
      <c r="J2327" s="3">
        <v>52.723160000000007</v>
      </c>
      <c r="K2327" s="4">
        <v>0.35000000000000003</v>
      </c>
      <c r="L2327" s="73">
        <v>95.712813538461546</v>
      </c>
    </row>
    <row r="2328" spans="1:12" x14ac:dyDescent="0.35">
      <c r="A2328" s="1" t="s">
        <v>4076</v>
      </c>
      <c r="B2328" t="s">
        <v>4077</v>
      </c>
      <c r="C2328" t="s">
        <v>34</v>
      </c>
      <c r="D2328" t="s">
        <v>35</v>
      </c>
      <c r="E2328">
        <v>1</v>
      </c>
      <c r="F2328" s="2">
        <v>66.5</v>
      </c>
      <c r="G2328" s="3">
        <v>162.7808</v>
      </c>
      <c r="H2328" s="3">
        <v>0.66500000000000004</v>
      </c>
      <c r="I2328" s="3">
        <v>3.1255000000000002</v>
      </c>
      <c r="J2328" s="3">
        <v>70.290500000000009</v>
      </c>
      <c r="K2328" s="4">
        <v>0.35</v>
      </c>
      <c r="L2328" s="73">
        <v>127.60429230769232</v>
      </c>
    </row>
    <row r="2329" spans="1:12" x14ac:dyDescent="0.35">
      <c r="A2329" s="1" t="s">
        <v>4078</v>
      </c>
      <c r="B2329" t="s">
        <v>4079</v>
      </c>
      <c r="C2329" t="s">
        <v>34</v>
      </c>
      <c r="D2329" t="s">
        <v>35</v>
      </c>
      <c r="E2329">
        <v>1</v>
      </c>
      <c r="F2329" s="2">
        <v>279.3</v>
      </c>
      <c r="G2329" s="3">
        <v>683.6816</v>
      </c>
      <c r="H2329" s="3">
        <v>2.7930000000000001</v>
      </c>
      <c r="I2329" s="3">
        <v>13.1271</v>
      </c>
      <c r="J2329" s="3">
        <v>295.2201</v>
      </c>
      <c r="K2329" s="4">
        <v>0.35</v>
      </c>
      <c r="L2329" s="73">
        <v>535.93802769230774</v>
      </c>
    </row>
    <row r="2330" spans="1:12" x14ac:dyDescent="0.35">
      <c r="A2330" s="1" t="s">
        <v>4080</v>
      </c>
      <c r="B2330" t="s">
        <v>4081</v>
      </c>
      <c r="C2330" t="s">
        <v>34</v>
      </c>
      <c r="D2330" t="s">
        <v>35</v>
      </c>
      <c r="E2330">
        <v>1</v>
      </c>
      <c r="F2330" s="2">
        <v>65.17</v>
      </c>
      <c r="G2330" s="3">
        <v>159.52160000000001</v>
      </c>
      <c r="H2330" s="3">
        <v>0.65170000000000006</v>
      </c>
      <c r="I2330" s="3">
        <v>3.0629900000000001</v>
      </c>
      <c r="J2330" s="3">
        <v>68.884690000000006</v>
      </c>
      <c r="K2330" s="4">
        <v>0.34999999999999992</v>
      </c>
      <c r="L2330" s="73">
        <v>125.05220646153846</v>
      </c>
    </row>
    <row r="2331" spans="1:12" x14ac:dyDescent="0.35">
      <c r="A2331" s="1">
        <v>1000602000</v>
      </c>
      <c r="B2331" t="s">
        <v>4082</v>
      </c>
      <c r="C2331" t="s">
        <v>13</v>
      </c>
      <c r="D2331" t="s">
        <v>14</v>
      </c>
      <c r="E2331">
        <v>1</v>
      </c>
      <c r="F2331" s="2">
        <v>20.399999999999999</v>
      </c>
      <c r="G2331" s="3">
        <v>43</v>
      </c>
      <c r="H2331" s="3">
        <v>0.20399999999999999</v>
      </c>
      <c r="I2331" s="3">
        <v>0.95879999999999999</v>
      </c>
      <c r="J2331" s="3">
        <v>21.562799999999999</v>
      </c>
      <c r="K2331" s="4">
        <v>0.34999999999999992</v>
      </c>
      <c r="L2331" s="73">
        <v>39.144775384615379</v>
      </c>
    </row>
    <row r="2332" spans="1:12" x14ac:dyDescent="0.35">
      <c r="A2332" s="1" t="s">
        <v>4083</v>
      </c>
      <c r="B2332" t="s">
        <v>4084</v>
      </c>
      <c r="C2332" t="s">
        <v>34</v>
      </c>
      <c r="D2332" t="s">
        <v>35</v>
      </c>
      <c r="E2332">
        <v>1</v>
      </c>
      <c r="F2332" s="2">
        <v>265.33999999999997</v>
      </c>
      <c r="G2332" s="3">
        <v>649.5104</v>
      </c>
      <c r="H2332" s="3">
        <v>2.6534</v>
      </c>
      <c r="I2332" s="3">
        <v>12.470979999999999</v>
      </c>
      <c r="J2332" s="3">
        <v>280.46437999999995</v>
      </c>
      <c r="K2332" s="4">
        <v>0.35</v>
      </c>
      <c r="L2332" s="73">
        <v>509.1507206153845</v>
      </c>
    </row>
    <row r="2333" spans="1:12" x14ac:dyDescent="0.35">
      <c r="A2333" s="1">
        <v>1002602203</v>
      </c>
      <c r="B2333" t="s">
        <v>4085</v>
      </c>
      <c r="C2333" t="s">
        <v>13</v>
      </c>
      <c r="D2333" t="s">
        <v>14</v>
      </c>
      <c r="E2333">
        <v>1</v>
      </c>
      <c r="F2333" s="2">
        <v>1557.6</v>
      </c>
      <c r="G2333" s="3">
        <v>3212</v>
      </c>
      <c r="H2333" s="3">
        <v>15.575999999999999</v>
      </c>
      <c r="I2333" s="3">
        <v>73.2072</v>
      </c>
      <c r="J2333" s="3">
        <v>1646.3832</v>
      </c>
      <c r="K2333" s="4">
        <v>0.35</v>
      </c>
      <c r="L2333" s="73">
        <v>2988.8187323076922</v>
      </c>
    </row>
    <row r="2334" spans="1:12" x14ac:dyDescent="0.35">
      <c r="A2334" s="1">
        <v>1008072200</v>
      </c>
      <c r="B2334" t="s">
        <v>4086</v>
      </c>
      <c r="C2334" t="s">
        <v>13</v>
      </c>
      <c r="D2334" t="s">
        <v>14</v>
      </c>
      <c r="E2334">
        <v>1</v>
      </c>
      <c r="F2334" s="2">
        <v>1766.4</v>
      </c>
      <c r="G2334" s="3">
        <v>3643</v>
      </c>
      <c r="H2334" s="3">
        <v>17.664000000000001</v>
      </c>
      <c r="I2334" s="3">
        <v>83.020800000000008</v>
      </c>
      <c r="J2334" s="3">
        <v>1867.0848000000001</v>
      </c>
      <c r="K2334" s="4">
        <v>0.35</v>
      </c>
      <c r="L2334" s="73">
        <v>3389.4770215384615</v>
      </c>
    </row>
    <row r="2335" spans="1:12" x14ac:dyDescent="0.35">
      <c r="A2335" s="1">
        <v>1008091100</v>
      </c>
      <c r="B2335" t="s">
        <v>4087</v>
      </c>
      <c r="C2335" t="s">
        <v>13</v>
      </c>
      <c r="D2335" t="s">
        <v>14</v>
      </c>
      <c r="E2335">
        <v>1</v>
      </c>
      <c r="F2335" s="2">
        <v>23.4</v>
      </c>
      <c r="G2335" s="3">
        <v>49</v>
      </c>
      <c r="H2335" s="3">
        <v>0.23399999999999999</v>
      </c>
      <c r="I2335" s="3">
        <v>1.0997999999999999</v>
      </c>
      <c r="J2335" s="3">
        <v>24.733799999999999</v>
      </c>
      <c r="K2335" s="4">
        <v>0.35000000000000003</v>
      </c>
      <c r="L2335" s="73">
        <v>44.901359999999997</v>
      </c>
    </row>
    <row r="2336" spans="1:12" x14ac:dyDescent="0.35">
      <c r="A2336" s="1">
        <v>1008097500</v>
      </c>
      <c r="B2336" t="s">
        <v>4088</v>
      </c>
      <c r="C2336" t="s">
        <v>13</v>
      </c>
      <c r="D2336" t="s">
        <v>14</v>
      </c>
      <c r="E2336">
        <v>1</v>
      </c>
      <c r="F2336" s="2">
        <v>330.6</v>
      </c>
      <c r="G2336" s="3">
        <v>682</v>
      </c>
      <c r="H2336" s="3">
        <v>3.3060000000000005</v>
      </c>
      <c r="I2336" s="3">
        <v>15.538200000000002</v>
      </c>
      <c r="J2336" s="3">
        <v>349.44420000000002</v>
      </c>
      <c r="K2336" s="4">
        <v>0.34999999999999992</v>
      </c>
      <c r="L2336" s="73">
        <v>634.3756246153846</v>
      </c>
    </row>
    <row r="2337" spans="1:12" x14ac:dyDescent="0.35">
      <c r="A2337" s="1">
        <v>1008111030</v>
      </c>
      <c r="B2337" t="s">
        <v>4089</v>
      </c>
      <c r="C2337" t="s">
        <v>13</v>
      </c>
      <c r="D2337" t="s">
        <v>14</v>
      </c>
      <c r="E2337">
        <v>1</v>
      </c>
      <c r="F2337" s="2">
        <v>666.6</v>
      </c>
      <c r="G2337" s="3">
        <v>1375</v>
      </c>
      <c r="H2337" s="3">
        <v>6.6660000000000004</v>
      </c>
      <c r="I2337" s="3">
        <v>31.330200000000001</v>
      </c>
      <c r="J2337" s="3">
        <v>704.59620000000007</v>
      </c>
      <c r="K2337" s="4">
        <v>0.35</v>
      </c>
      <c r="L2337" s="73">
        <v>1279.1131015384617</v>
      </c>
    </row>
    <row r="2338" spans="1:12" x14ac:dyDescent="0.35">
      <c r="A2338" s="1">
        <v>1008111040</v>
      </c>
      <c r="B2338" t="s">
        <v>4090</v>
      </c>
      <c r="C2338" t="s">
        <v>13</v>
      </c>
      <c r="D2338" t="s">
        <v>14</v>
      </c>
      <c r="E2338">
        <v>1</v>
      </c>
      <c r="F2338" s="2">
        <v>805.8</v>
      </c>
      <c r="G2338" s="3">
        <v>1662</v>
      </c>
      <c r="H2338" s="3">
        <v>8.0579999999999998</v>
      </c>
      <c r="I2338" s="3">
        <v>37.872599999999998</v>
      </c>
      <c r="J2338" s="3">
        <v>851.73059999999998</v>
      </c>
      <c r="K2338" s="4">
        <v>0.34999999999999992</v>
      </c>
      <c r="L2338" s="73">
        <v>1546.2186276923076</v>
      </c>
    </row>
    <row r="2339" spans="1:12" x14ac:dyDescent="0.35">
      <c r="A2339" s="1">
        <v>1008111050</v>
      </c>
      <c r="B2339" t="s">
        <v>4091</v>
      </c>
      <c r="C2339" t="s">
        <v>13</v>
      </c>
      <c r="D2339" t="s">
        <v>14</v>
      </c>
      <c r="E2339">
        <v>1</v>
      </c>
      <c r="F2339" s="2">
        <v>881.4</v>
      </c>
      <c r="G2339" s="3">
        <v>1818</v>
      </c>
      <c r="H2339" s="3">
        <v>8.8140000000000001</v>
      </c>
      <c r="I2339" s="3">
        <v>41.425800000000002</v>
      </c>
      <c r="J2339" s="3">
        <v>931.63979999999992</v>
      </c>
      <c r="K2339" s="4">
        <v>0.35000000000000003</v>
      </c>
      <c r="L2339" s="73">
        <v>1691.2845599999998</v>
      </c>
    </row>
    <row r="2340" spans="1:12" x14ac:dyDescent="0.35">
      <c r="A2340" s="1">
        <v>1008115030</v>
      </c>
      <c r="B2340" t="s">
        <v>4092</v>
      </c>
      <c r="C2340" t="s">
        <v>13</v>
      </c>
      <c r="D2340" t="s">
        <v>14</v>
      </c>
      <c r="E2340">
        <v>1</v>
      </c>
      <c r="F2340" s="2">
        <v>971.4</v>
      </c>
      <c r="G2340" s="3">
        <v>2377.8272000000002</v>
      </c>
      <c r="H2340" s="3">
        <v>9.7140000000000004</v>
      </c>
      <c r="I2340" s="3">
        <v>45.655799999999999</v>
      </c>
      <c r="J2340" s="3">
        <v>1026.7698</v>
      </c>
      <c r="K2340" s="4">
        <v>0.35</v>
      </c>
      <c r="L2340" s="73">
        <v>1863.9820984615385</v>
      </c>
    </row>
    <row r="2341" spans="1:12" x14ac:dyDescent="0.35">
      <c r="A2341" s="1">
        <v>1008132030</v>
      </c>
      <c r="B2341" t="s">
        <v>4093</v>
      </c>
      <c r="C2341" t="s">
        <v>13</v>
      </c>
      <c r="D2341" t="s">
        <v>14</v>
      </c>
      <c r="E2341">
        <v>1</v>
      </c>
      <c r="F2341" s="2">
        <v>715.8</v>
      </c>
      <c r="G2341" s="3">
        <v>1476</v>
      </c>
      <c r="H2341" s="3">
        <v>7.1579999999999995</v>
      </c>
      <c r="I2341" s="3">
        <v>33.642599999999995</v>
      </c>
      <c r="J2341" s="3">
        <v>756.60059999999999</v>
      </c>
      <c r="K2341" s="4">
        <v>0.35000000000000003</v>
      </c>
      <c r="L2341" s="73">
        <v>1373.5210892307691</v>
      </c>
    </row>
    <row r="2342" spans="1:12" x14ac:dyDescent="0.35">
      <c r="A2342" s="1">
        <v>1008140225</v>
      </c>
      <c r="B2342" t="s">
        <v>4094</v>
      </c>
      <c r="C2342" t="s">
        <v>13</v>
      </c>
      <c r="D2342" t="s">
        <v>14</v>
      </c>
      <c r="E2342">
        <v>1</v>
      </c>
      <c r="F2342" s="2">
        <v>766.8</v>
      </c>
      <c r="G2342" s="3">
        <v>1582</v>
      </c>
      <c r="H2342" s="3">
        <v>7.6679999999999993</v>
      </c>
      <c r="I2342" s="3">
        <v>36.0396</v>
      </c>
      <c r="J2342" s="3">
        <v>810.50759999999991</v>
      </c>
      <c r="K2342" s="4">
        <v>0.35</v>
      </c>
      <c r="L2342" s="73">
        <v>1471.3830276923075</v>
      </c>
    </row>
    <row r="2343" spans="1:12" x14ac:dyDescent="0.35">
      <c r="A2343" s="1">
        <v>1008140230</v>
      </c>
      <c r="B2343" t="s">
        <v>4095</v>
      </c>
      <c r="C2343" t="s">
        <v>13</v>
      </c>
      <c r="D2343" t="s">
        <v>14</v>
      </c>
      <c r="E2343">
        <v>1</v>
      </c>
      <c r="F2343" s="2">
        <v>1087.2</v>
      </c>
      <c r="G2343" s="3">
        <v>2242</v>
      </c>
      <c r="H2343" s="3">
        <v>10.872</v>
      </c>
      <c r="I2343" s="3">
        <v>51.098400000000005</v>
      </c>
      <c r="J2343" s="3">
        <v>1149.1704000000002</v>
      </c>
      <c r="K2343" s="4">
        <v>0.35</v>
      </c>
      <c r="L2343" s="73">
        <v>2086.186264615385</v>
      </c>
    </row>
    <row r="2344" spans="1:12" x14ac:dyDescent="0.35">
      <c r="A2344" s="1">
        <v>1008150025</v>
      </c>
      <c r="B2344" t="s">
        <v>4096</v>
      </c>
      <c r="C2344" t="s">
        <v>13</v>
      </c>
      <c r="D2344" t="s">
        <v>14</v>
      </c>
      <c r="E2344">
        <v>1</v>
      </c>
      <c r="F2344" s="2">
        <v>1273.8</v>
      </c>
      <c r="G2344" s="3">
        <v>2627</v>
      </c>
      <c r="H2344" s="3">
        <v>12.738</v>
      </c>
      <c r="I2344" s="3">
        <v>59.868600000000001</v>
      </c>
      <c r="J2344" s="3">
        <v>1346.4066</v>
      </c>
      <c r="K2344" s="4">
        <v>0.35</v>
      </c>
      <c r="L2344" s="73">
        <v>2444.2458276923076</v>
      </c>
    </row>
    <row r="2345" spans="1:12" x14ac:dyDescent="0.35">
      <c r="A2345" s="1">
        <v>1008150030</v>
      </c>
      <c r="B2345" t="s">
        <v>4097</v>
      </c>
      <c r="C2345" t="s">
        <v>13</v>
      </c>
      <c r="D2345" t="s">
        <v>14</v>
      </c>
      <c r="E2345">
        <v>1</v>
      </c>
      <c r="F2345" s="2">
        <v>1619.4</v>
      </c>
      <c r="G2345" s="3">
        <v>3339</v>
      </c>
      <c r="H2345" s="3">
        <v>16.194000000000003</v>
      </c>
      <c r="I2345" s="3">
        <v>76.111800000000002</v>
      </c>
      <c r="J2345" s="3">
        <v>1711.7058</v>
      </c>
      <c r="K2345" s="4">
        <v>0.35</v>
      </c>
      <c r="L2345" s="73">
        <v>3107.4043753846154</v>
      </c>
    </row>
    <row r="2346" spans="1:12" x14ac:dyDescent="0.35">
      <c r="A2346" s="1">
        <v>1009501011</v>
      </c>
      <c r="B2346" t="s">
        <v>4098</v>
      </c>
      <c r="C2346" t="s">
        <v>13</v>
      </c>
      <c r="D2346" t="s">
        <v>14</v>
      </c>
      <c r="E2346">
        <v>1</v>
      </c>
      <c r="F2346" s="2">
        <v>192</v>
      </c>
      <c r="G2346" s="3">
        <v>396</v>
      </c>
      <c r="H2346" s="3">
        <v>1.92</v>
      </c>
      <c r="I2346" s="3">
        <v>9.0240000000000009</v>
      </c>
      <c r="J2346" s="3">
        <v>202.94399999999999</v>
      </c>
      <c r="K2346" s="4">
        <v>0.35</v>
      </c>
      <c r="L2346" s="73">
        <v>368.42141538461539</v>
      </c>
    </row>
    <row r="2347" spans="1:12" x14ac:dyDescent="0.35">
      <c r="A2347" s="1">
        <v>1009648501</v>
      </c>
      <c r="B2347" t="s">
        <v>4099</v>
      </c>
      <c r="C2347" t="s">
        <v>13</v>
      </c>
      <c r="D2347" t="s">
        <v>14</v>
      </c>
      <c r="E2347">
        <v>1</v>
      </c>
      <c r="F2347" s="2">
        <v>2659.8</v>
      </c>
      <c r="G2347" s="3">
        <v>5485</v>
      </c>
      <c r="H2347" s="3">
        <v>26.598000000000003</v>
      </c>
      <c r="I2347" s="3">
        <v>125.01060000000001</v>
      </c>
      <c r="J2347" s="3">
        <v>2811.4086000000002</v>
      </c>
      <c r="K2347" s="4">
        <v>0.35000000000000003</v>
      </c>
      <c r="L2347" s="73">
        <v>5103.7879200000007</v>
      </c>
    </row>
    <row r="2348" spans="1:12" x14ac:dyDescent="0.35">
      <c r="A2348" s="1">
        <v>1000106800</v>
      </c>
      <c r="B2348" t="s">
        <v>4100</v>
      </c>
      <c r="C2348" t="s">
        <v>13</v>
      </c>
      <c r="D2348" t="s">
        <v>14</v>
      </c>
      <c r="E2348">
        <v>1</v>
      </c>
      <c r="F2348" s="2">
        <v>18.600000000000001</v>
      </c>
      <c r="G2348" s="3">
        <v>39</v>
      </c>
      <c r="H2348" s="3">
        <v>0.18600000000000003</v>
      </c>
      <c r="I2348" s="3">
        <v>0.87420000000000009</v>
      </c>
      <c r="J2348" s="3">
        <v>19.660200000000003</v>
      </c>
      <c r="K2348" s="4">
        <v>0.35</v>
      </c>
      <c r="L2348" s="73">
        <v>35.690824615384621</v>
      </c>
    </row>
    <row r="2349" spans="1:12" x14ac:dyDescent="0.35">
      <c r="A2349" s="1">
        <v>1000107800</v>
      </c>
      <c r="B2349" t="s">
        <v>4101</v>
      </c>
      <c r="C2349" t="s">
        <v>13</v>
      </c>
      <c r="D2349" t="s">
        <v>14</v>
      </c>
      <c r="E2349">
        <v>1</v>
      </c>
      <c r="F2349" s="2">
        <v>207</v>
      </c>
      <c r="G2349" s="3">
        <v>427</v>
      </c>
      <c r="H2349" s="3">
        <v>2.0699999999999998</v>
      </c>
      <c r="I2349" s="3">
        <v>9.7289999999999992</v>
      </c>
      <c r="J2349" s="3">
        <v>218.79899999999998</v>
      </c>
      <c r="K2349" s="4">
        <v>0.35</v>
      </c>
      <c r="L2349" s="73">
        <v>397.20433846153844</v>
      </c>
    </row>
    <row r="2350" spans="1:12" x14ac:dyDescent="0.35">
      <c r="A2350" s="1" t="s">
        <v>4102</v>
      </c>
      <c r="B2350" t="s">
        <v>4103</v>
      </c>
      <c r="C2350" t="s">
        <v>34</v>
      </c>
      <c r="D2350" t="s">
        <v>35</v>
      </c>
      <c r="E2350">
        <v>1</v>
      </c>
      <c r="F2350" s="2">
        <v>4439.3500000000004</v>
      </c>
      <c r="G2350" s="3">
        <v>9154</v>
      </c>
      <c r="H2350" s="3">
        <v>44.393500000000003</v>
      </c>
      <c r="I2350" s="3">
        <v>208.64945000000003</v>
      </c>
      <c r="J2350" s="3">
        <v>4692.3929500000004</v>
      </c>
      <c r="K2350" s="4">
        <v>0.35</v>
      </c>
      <c r="L2350" s="73">
        <v>8518.497970769231</v>
      </c>
    </row>
    <row r="2351" spans="1:12" x14ac:dyDescent="0.35">
      <c r="A2351" s="1" t="s">
        <v>4104</v>
      </c>
      <c r="B2351" t="s">
        <v>4105</v>
      </c>
      <c r="C2351" t="s">
        <v>13</v>
      </c>
      <c r="D2351" t="s">
        <v>14</v>
      </c>
      <c r="E2351">
        <v>1</v>
      </c>
      <c r="F2351" s="2">
        <v>228.2</v>
      </c>
      <c r="G2351" s="3">
        <v>558.6</v>
      </c>
      <c r="H2351" s="3">
        <v>2.282</v>
      </c>
      <c r="I2351" s="3">
        <v>10.725399999999999</v>
      </c>
      <c r="J2351" s="3">
        <v>241.20740000000001</v>
      </c>
      <c r="K2351" s="4">
        <v>0.35</v>
      </c>
      <c r="L2351" s="73">
        <v>437.88420307692309</v>
      </c>
    </row>
    <row r="2352" spans="1:12" x14ac:dyDescent="0.35">
      <c r="A2352" s="1">
        <v>125.43</v>
      </c>
      <c r="B2352" t="s">
        <v>4106</v>
      </c>
      <c r="C2352" t="s">
        <v>17</v>
      </c>
      <c r="D2352" t="s">
        <v>18</v>
      </c>
      <c r="E2352">
        <v>1</v>
      </c>
      <c r="F2352" s="2">
        <v>134.63</v>
      </c>
      <c r="G2352" s="3">
        <v>475.69</v>
      </c>
      <c r="H2352" s="3">
        <v>1.3463000000000001</v>
      </c>
      <c r="I2352" s="3">
        <v>6.32761</v>
      </c>
      <c r="J2352" s="3">
        <v>142.30391</v>
      </c>
      <c r="K2352" s="4">
        <v>0.35000000000000003</v>
      </c>
      <c r="L2352" s="73">
        <v>258.33632892307691</v>
      </c>
    </row>
    <row r="2353" spans="1:12" x14ac:dyDescent="0.35">
      <c r="A2353" s="1" t="s">
        <v>4107</v>
      </c>
      <c r="B2353" t="s">
        <v>4108</v>
      </c>
      <c r="C2353" t="s">
        <v>1441</v>
      </c>
      <c r="D2353" t="s">
        <v>1442</v>
      </c>
      <c r="E2353">
        <v>1</v>
      </c>
      <c r="F2353" s="2">
        <v>180</v>
      </c>
      <c r="G2353" s="3">
        <v>440.608</v>
      </c>
      <c r="H2353" s="3">
        <v>1.8</v>
      </c>
      <c r="I2353" s="3">
        <v>8.4600000000000009</v>
      </c>
      <c r="J2353" s="3">
        <v>190.26000000000002</v>
      </c>
      <c r="K2353" s="4">
        <v>0.35000000000000003</v>
      </c>
      <c r="L2353" s="73">
        <v>345.395076923077</v>
      </c>
    </row>
    <row r="2354" spans="1:12" x14ac:dyDescent="0.35">
      <c r="A2354" s="1" t="s">
        <v>4109</v>
      </c>
      <c r="B2354" t="s">
        <v>4110</v>
      </c>
      <c r="C2354" t="s">
        <v>1441</v>
      </c>
      <c r="D2354" t="s">
        <v>1442</v>
      </c>
      <c r="E2354">
        <v>1</v>
      </c>
      <c r="F2354" s="2">
        <v>245</v>
      </c>
      <c r="G2354" s="3">
        <v>599.71519999999998</v>
      </c>
      <c r="H2354" s="3">
        <v>2.4500000000000002</v>
      </c>
      <c r="I2354" s="3">
        <v>11.515000000000001</v>
      </c>
      <c r="J2354" s="3">
        <v>258.96499999999997</v>
      </c>
      <c r="K2354" s="4">
        <v>0.34999999999999992</v>
      </c>
      <c r="L2354" s="73">
        <v>470.12107692307683</v>
      </c>
    </row>
    <row r="2355" spans="1:12" x14ac:dyDescent="0.35">
      <c r="A2355" s="1" t="s">
        <v>4111</v>
      </c>
      <c r="B2355" t="s">
        <v>2863</v>
      </c>
      <c r="C2355" t="s">
        <v>13</v>
      </c>
      <c r="D2355" t="s">
        <v>14</v>
      </c>
      <c r="E2355">
        <v>1</v>
      </c>
      <c r="F2355" s="2">
        <v>3.73</v>
      </c>
      <c r="G2355" s="3">
        <v>9.1280000000000001</v>
      </c>
      <c r="H2355" s="3">
        <v>3.73E-2</v>
      </c>
      <c r="I2355" s="3">
        <v>0.17530999999999999</v>
      </c>
      <c r="J2355" s="3">
        <v>3.9426100000000002</v>
      </c>
      <c r="K2355" s="4">
        <v>0.35</v>
      </c>
      <c r="L2355" s="73">
        <v>7.1573535384615381</v>
      </c>
    </row>
    <row r="2356" spans="1:12" x14ac:dyDescent="0.35">
      <c r="A2356" s="1" t="s">
        <v>4112</v>
      </c>
      <c r="B2356" t="s">
        <v>4113</v>
      </c>
      <c r="C2356" t="s">
        <v>13</v>
      </c>
      <c r="D2356" t="s">
        <v>14</v>
      </c>
      <c r="E2356">
        <v>1</v>
      </c>
      <c r="F2356" s="2">
        <v>0.27</v>
      </c>
      <c r="G2356" s="3">
        <v>1.1200000000000001</v>
      </c>
      <c r="H2356" s="3">
        <v>2.7000000000000001E-3</v>
      </c>
      <c r="I2356" s="3">
        <v>1.2690000000000002E-2</v>
      </c>
      <c r="J2356" s="3">
        <v>0.28538999999999998</v>
      </c>
      <c r="K2356" s="4">
        <v>0.34999999999999992</v>
      </c>
      <c r="L2356" s="73">
        <v>0.51809261538461526</v>
      </c>
    </row>
    <row r="2357" spans="1:12" x14ac:dyDescent="0.35">
      <c r="A2357" s="1" t="s">
        <v>4114</v>
      </c>
      <c r="B2357" t="s">
        <v>4115</v>
      </c>
      <c r="C2357" t="s">
        <v>34</v>
      </c>
      <c r="D2357" t="s">
        <v>35</v>
      </c>
      <c r="E2357">
        <v>1</v>
      </c>
      <c r="F2357" s="2">
        <v>185.72</v>
      </c>
      <c r="G2357" s="3">
        <v>454.61</v>
      </c>
      <c r="H2357" s="3">
        <v>1.8572</v>
      </c>
      <c r="I2357" s="3">
        <v>8.7288399999999999</v>
      </c>
      <c r="J2357" s="3">
        <v>196.30604</v>
      </c>
      <c r="K2357" s="4">
        <v>0.35000000000000003</v>
      </c>
      <c r="L2357" s="73">
        <v>356.37096492307694</v>
      </c>
    </row>
    <row r="2358" spans="1:12" x14ac:dyDescent="0.35">
      <c r="A2358" s="1">
        <v>2303132</v>
      </c>
      <c r="B2358" t="s">
        <v>4116</v>
      </c>
      <c r="C2358" t="s">
        <v>34</v>
      </c>
      <c r="D2358" t="s">
        <v>35</v>
      </c>
      <c r="E2358">
        <v>1</v>
      </c>
      <c r="F2358" s="2">
        <v>2.4700000000000002</v>
      </c>
      <c r="G2358" s="3">
        <v>9.23</v>
      </c>
      <c r="H2358" s="3">
        <v>2.4700000000000003E-2</v>
      </c>
      <c r="I2358" s="3">
        <v>0.11609000000000001</v>
      </c>
      <c r="J2358" s="3">
        <v>2.6107900000000002</v>
      </c>
      <c r="K2358" s="4">
        <v>0.35000000000000003</v>
      </c>
      <c r="L2358" s="73">
        <v>4.7395880000000004</v>
      </c>
    </row>
    <row r="2359" spans="1:12" x14ac:dyDescent="0.35">
      <c r="A2359" s="1">
        <v>2304306</v>
      </c>
      <c r="B2359" t="s">
        <v>4117</v>
      </c>
      <c r="C2359" t="s">
        <v>34</v>
      </c>
      <c r="D2359" t="s">
        <v>35</v>
      </c>
      <c r="E2359">
        <v>1</v>
      </c>
      <c r="F2359" s="2">
        <v>71.53</v>
      </c>
      <c r="G2359" s="3">
        <v>160.22999999999999</v>
      </c>
      <c r="H2359" s="3">
        <v>0.71530000000000005</v>
      </c>
      <c r="I2359" s="3">
        <v>3.36191</v>
      </c>
      <c r="J2359" s="3">
        <v>75.607209999999995</v>
      </c>
      <c r="K2359" s="4">
        <v>0.35</v>
      </c>
      <c r="L2359" s="73">
        <v>137.25616584615383</v>
      </c>
    </row>
    <row r="2360" spans="1:12" x14ac:dyDescent="0.35">
      <c r="A2360" s="1" t="s">
        <v>4118</v>
      </c>
      <c r="B2360" t="s">
        <v>4119</v>
      </c>
      <c r="C2360" t="s">
        <v>1441</v>
      </c>
      <c r="D2360" t="s">
        <v>1442</v>
      </c>
      <c r="E2360">
        <v>1</v>
      </c>
      <c r="F2360" s="2">
        <v>93.11</v>
      </c>
      <c r="G2360" s="3">
        <v>227.92</v>
      </c>
      <c r="H2360" s="3">
        <v>0.93110000000000004</v>
      </c>
      <c r="I2360" s="3">
        <v>4.3761700000000001</v>
      </c>
      <c r="J2360" s="3">
        <v>98.417270000000002</v>
      </c>
      <c r="K2360" s="4">
        <v>0.35000000000000003</v>
      </c>
      <c r="L2360" s="73">
        <v>178.66519784615386</v>
      </c>
    </row>
    <row r="2361" spans="1:12" x14ac:dyDescent="0.35">
      <c r="A2361" s="1" t="s">
        <v>4120</v>
      </c>
      <c r="B2361" t="s">
        <v>4121</v>
      </c>
      <c r="C2361" t="s">
        <v>1441</v>
      </c>
      <c r="D2361" t="s">
        <v>1442</v>
      </c>
      <c r="E2361">
        <v>1</v>
      </c>
      <c r="F2361" s="2">
        <v>98.93</v>
      </c>
      <c r="G2361" s="3">
        <v>242.16640000000001</v>
      </c>
      <c r="H2361" s="3">
        <v>0.98930000000000007</v>
      </c>
      <c r="I2361" s="3">
        <v>4.6497100000000007</v>
      </c>
      <c r="J2361" s="3">
        <v>104.56901000000001</v>
      </c>
      <c r="K2361" s="4">
        <v>0.35000000000000003</v>
      </c>
      <c r="L2361" s="73">
        <v>189.83297200000001</v>
      </c>
    </row>
    <row r="2362" spans="1:12" x14ac:dyDescent="0.35">
      <c r="A2362" s="1" t="s">
        <v>4122</v>
      </c>
      <c r="B2362" t="s">
        <v>4123</v>
      </c>
      <c r="C2362" t="s">
        <v>46</v>
      </c>
      <c r="D2362" t="s">
        <v>47</v>
      </c>
      <c r="E2362">
        <v>1</v>
      </c>
      <c r="F2362" s="2">
        <v>1.1316999999999999</v>
      </c>
      <c r="G2362" s="3">
        <v>3</v>
      </c>
      <c r="H2362" s="3">
        <v>1.1316999999999999E-2</v>
      </c>
      <c r="I2362" s="3">
        <v>5.3189899999999998E-2</v>
      </c>
      <c r="J2362" s="3">
        <v>1.1962069</v>
      </c>
      <c r="K2362" s="4">
        <v>0.35</v>
      </c>
      <c r="L2362" s="73">
        <v>2.1715756030769229</v>
      </c>
    </row>
    <row r="2363" spans="1:12" x14ac:dyDescent="0.35">
      <c r="A2363" s="1" t="s">
        <v>4124</v>
      </c>
      <c r="B2363" t="s">
        <v>4125</v>
      </c>
      <c r="C2363" t="s">
        <v>46</v>
      </c>
      <c r="D2363" t="s">
        <v>47</v>
      </c>
      <c r="E2363">
        <v>1</v>
      </c>
      <c r="F2363" s="2">
        <v>0.58520000000000005</v>
      </c>
      <c r="G2363" s="3">
        <v>2</v>
      </c>
      <c r="H2363" s="3">
        <v>5.8520000000000004E-3</v>
      </c>
      <c r="I2363" s="3">
        <v>2.7504400000000002E-2</v>
      </c>
      <c r="J2363" s="3">
        <v>0.61855640000000001</v>
      </c>
      <c r="K2363" s="4">
        <v>0.35</v>
      </c>
      <c r="L2363" s="73">
        <v>1.1229177723076924</v>
      </c>
    </row>
    <row r="2364" spans="1:12" x14ac:dyDescent="0.35">
      <c r="A2364" s="1" t="s">
        <v>4126</v>
      </c>
      <c r="B2364" t="s">
        <v>4127</v>
      </c>
      <c r="C2364" t="s">
        <v>46</v>
      </c>
      <c r="D2364" t="s">
        <v>47</v>
      </c>
      <c r="E2364">
        <v>1</v>
      </c>
      <c r="F2364" s="2">
        <v>2.0886</v>
      </c>
      <c r="G2364" s="3">
        <v>5</v>
      </c>
      <c r="H2364" s="3">
        <v>2.0886000000000002E-2</v>
      </c>
      <c r="I2364" s="3">
        <v>9.8164200000000007E-2</v>
      </c>
      <c r="J2364" s="3">
        <v>2.2076501999999998</v>
      </c>
      <c r="K2364" s="4">
        <v>0.35</v>
      </c>
      <c r="L2364" s="73">
        <v>4.0077342092307688</v>
      </c>
    </row>
    <row r="2365" spans="1:12" x14ac:dyDescent="0.35">
      <c r="A2365" s="1" t="s">
        <v>4128</v>
      </c>
      <c r="B2365" t="s">
        <v>4129</v>
      </c>
      <c r="C2365" t="s">
        <v>1441</v>
      </c>
      <c r="D2365" t="s">
        <v>1442</v>
      </c>
      <c r="E2365">
        <v>1</v>
      </c>
      <c r="F2365" s="2">
        <v>111.75</v>
      </c>
      <c r="G2365" s="3">
        <v>273.54880000000003</v>
      </c>
      <c r="H2365" s="3">
        <v>1.1174999999999999</v>
      </c>
      <c r="I2365" s="3">
        <v>5.2522500000000001</v>
      </c>
      <c r="J2365" s="3">
        <v>118.11975000000001</v>
      </c>
      <c r="K2365" s="4">
        <v>0.35</v>
      </c>
      <c r="L2365" s="73">
        <v>214.43277692307691</v>
      </c>
    </row>
    <row r="2366" spans="1:12" x14ac:dyDescent="0.35">
      <c r="A2366" s="1" t="s">
        <v>4130</v>
      </c>
      <c r="B2366" t="s">
        <v>4131</v>
      </c>
      <c r="C2366" t="s">
        <v>363</v>
      </c>
      <c r="D2366" t="s">
        <v>364</v>
      </c>
      <c r="E2366">
        <v>1</v>
      </c>
      <c r="F2366" s="2">
        <v>429.02</v>
      </c>
      <c r="G2366" s="3">
        <v>1050.1679999999999</v>
      </c>
      <c r="H2366" s="3">
        <v>4.2901999999999996</v>
      </c>
      <c r="I2366" s="3">
        <v>20.16394</v>
      </c>
      <c r="J2366" s="3">
        <v>453.47414000000003</v>
      </c>
      <c r="K2366" s="4">
        <v>0.35</v>
      </c>
      <c r="L2366" s="73">
        <v>823.22997723076924</v>
      </c>
    </row>
    <row r="2367" spans="1:12" x14ac:dyDescent="0.35">
      <c r="A2367" s="1">
        <v>1023595010</v>
      </c>
      <c r="B2367" t="s">
        <v>4132</v>
      </c>
      <c r="C2367" t="s">
        <v>13</v>
      </c>
      <c r="D2367" t="s">
        <v>14</v>
      </c>
      <c r="E2367">
        <v>1</v>
      </c>
      <c r="F2367" s="2">
        <v>162</v>
      </c>
      <c r="G2367" s="3">
        <v>335</v>
      </c>
      <c r="H2367" s="3">
        <v>1.62</v>
      </c>
      <c r="I2367" s="3">
        <v>7.6139999999999999</v>
      </c>
      <c r="J2367" s="3">
        <v>171.23400000000001</v>
      </c>
      <c r="K2367" s="4">
        <v>0.35000000000000003</v>
      </c>
      <c r="L2367" s="73">
        <v>310.85556923076928</v>
      </c>
    </row>
    <row r="2368" spans="1:12" x14ac:dyDescent="0.35">
      <c r="A2368" s="1">
        <v>1072629200</v>
      </c>
      <c r="B2368" t="s">
        <v>4133</v>
      </c>
      <c r="C2368" t="s">
        <v>13</v>
      </c>
      <c r="D2368" t="s">
        <v>14</v>
      </c>
      <c r="E2368">
        <v>1</v>
      </c>
      <c r="F2368" s="2">
        <v>170.4</v>
      </c>
      <c r="G2368" s="3">
        <v>352</v>
      </c>
      <c r="H2368" s="3">
        <v>1.7040000000000002</v>
      </c>
      <c r="I2368" s="3">
        <v>8.0088000000000008</v>
      </c>
      <c r="J2368" s="3">
        <v>180.11280000000002</v>
      </c>
      <c r="K2368" s="4">
        <v>0.35</v>
      </c>
      <c r="L2368" s="73">
        <v>326.97400615384618</v>
      </c>
    </row>
    <row r="2369" spans="1:12" x14ac:dyDescent="0.35">
      <c r="A2369" s="1" t="s">
        <v>4134</v>
      </c>
      <c r="B2369" t="s">
        <v>4135</v>
      </c>
      <c r="C2369" t="s">
        <v>1467</v>
      </c>
      <c r="D2369" t="s">
        <v>1468</v>
      </c>
      <c r="E2369">
        <v>1</v>
      </c>
      <c r="F2369" s="2">
        <v>15.31</v>
      </c>
      <c r="G2369" s="3">
        <v>32</v>
      </c>
      <c r="H2369" s="3">
        <v>0.15310000000000001</v>
      </c>
      <c r="I2369" s="3">
        <v>0.71957000000000004</v>
      </c>
      <c r="J2369" s="3">
        <v>16.182670000000002</v>
      </c>
      <c r="K2369" s="4">
        <v>0.35000000000000003</v>
      </c>
      <c r="L2369" s="73">
        <v>29.377770153846157</v>
      </c>
    </row>
    <row r="2370" spans="1:12" x14ac:dyDescent="0.35">
      <c r="A2370" s="1" t="s">
        <v>4136</v>
      </c>
      <c r="B2370" t="s">
        <v>4137</v>
      </c>
      <c r="C2370" t="s">
        <v>363</v>
      </c>
      <c r="D2370" t="s">
        <v>364</v>
      </c>
      <c r="E2370">
        <v>1</v>
      </c>
      <c r="F2370" s="2">
        <v>182.98</v>
      </c>
      <c r="G2370" s="3">
        <v>447.91039999999998</v>
      </c>
      <c r="H2370" s="3">
        <v>1.8297999999999999</v>
      </c>
      <c r="I2370" s="3">
        <v>8.6000599999999991</v>
      </c>
      <c r="J2370" s="3">
        <v>193.40985999999998</v>
      </c>
      <c r="K2370" s="4">
        <v>0.35</v>
      </c>
      <c r="L2370" s="73">
        <v>351.11328430769225</v>
      </c>
    </row>
    <row r="2371" spans="1:12" x14ac:dyDescent="0.35">
      <c r="A2371" s="1">
        <v>293638835</v>
      </c>
      <c r="B2371" t="s">
        <v>4138</v>
      </c>
      <c r="C2371" t="s">
        <v>13</v>
      </c>
      <c r="D2371" t="s">
        <v>14</v>
      </c>
      <c r="E2371">
        <v>1</v>
      </c>
      <c r="F2371" s="2">
        <v>1082.9000000000001</v>
      </c>
      <c r="G2371" s="3">
        <v>2650.76</v>
      </c>
      <c r="H2371" s="3">
        <v>10.829000000000001</v>
      </c>
      <c r="I2371" s="3">
        <v>50.896300000000004</v>
      </c>
      <c r="J2371" s="3">
        <v>1144.6253000000002</v>
      </c>
      <c r="K2371" s="4">
        <v>0.35</v>
      </c>
      <c r="L2371" s="73">
        <v>2077.93516</v>
      </c>
    </row>
    <row r="2372" spans="1:12" x14ac:dyDescent="0.35">
      <c r="A2372" s="1">
        <v>293722319</v>
      </c>
      <c r="B2372" t="s">
        <v>4139</v>
      </c>
      <c r="C2372" t="s">
        <v>13</v>
      </c>
      <c r="D2372" t="s">
        <v>14</v>
      </c>
      <c r="E2372">
        <v>1</v>
      </c>
      <c r="F2372" s="2">
        <v>3922.8</v>
      </c>
      <c r="G2372" s="3">
        <v>8089</v>
      </c>
      <c r="H2372" s="3">
        <v>39.228000000000002</v>
      </c>
      <c r="I2372" s="3">
        <v>184.3716</v>
      </c>
      <c r="J2372" s="3">
        <v>4146.3996000000006</v>
      </c>
      <c r="K2372" s="4">
        <v>0.35</v>
      </c>
      <c r="L2372" s="73">
        <v>7527.3100430769246</v>
      </c>
    </row>
    <row r="2373" spans="1:12" x14ac:dyDescent="0.35">
      <c r="A2373" s="1" t="s">
        <v>4140</v>
      </c>
      <c r="B2373" t="s">
        <v>4141</v>
      </c>
      <c r="C2373" t="s">
        <v>363</v>
      </c>
      <c r="D2373" t="s">
        <v>364</v>
      </c>
      <c r="E2373">
        <v>1</v>
      </c>
      <c r="F2373" s="2">
        <v>230.73</v>
      </c>
      <c r="G2373" s="3">
        <v>564.79359999999997</v>
      </c>
      <c r="H2373" s="3">
        <v>2.3073000000000001</v>
      </c>
      <c r="I2373" s="3">
        <v>10.84431</v>
      </c>
      <c r="J2373" s="3">
        <v>243.88160999999999</v>
      </c>
      <c r="K2373" s="4">
        <v>0.35</v>
      </c>
      <c r="L2373" s="73">
        <v>442.73892276923073</v>
      </c>
    </row>
    <row r="2374" spans="1:12" x14ac:dyDescent="0.35">
      <c r="A2374" s="1" t="s">
        <v>4142</v>
      </c>
      <c r="B2374" t="s">
        <v>4143</v>
      </c>
      <c r="C2374" t="s">
        <v>363</v>
      </c>
      <c r="D2374" t="s">
        <v>364</v>
      </c>
      <c r="E2374">
        <v>1</v>
      </c>
      <c r="F2374" s="2">
        <v>290.87</v>
      </c>
      <c r="G2374" s="3">
        <v>712.00639999999999</v>
      </c>
      <c r="H2374" s="3">
        <v>2.9087000000000001</v>
      </c>
      <c r="I2374" s="3">
        <v>13.67089</v>
      </c>
      <c r="J2374" s="3">
        <v>307.44959</v>
      </c>
      <c r="K2374" s="4">
        <v>0.35</v>
      </c>
      <c r="L2374" s="73">
        <v>558.13925569230764</v>
      </c>
    </row>
    <row r="2375" spans="1:12" x14ac:dyDescent="0.35">
      <c r="A2375" s="1" t="s">
        <v>4144</v>
      </c>
      <c r="B2375" t="s">
        <v>4145</v>
      </c>
      <c r="C2375" t="s">
        <v>363</v>
      </c>
      <c r="D2375" t="s">
        <v>364</v>
      </c>
      <c r="E2375">
        <v>1</v>
      </c>
      <c r="F2375" s="2">
        <v>247.86</v>
      </c>
      <c r="G2375" s="3">
        <v>606.71519999999998</v>
      </c>
      <c r="H2375" s="3">
        <v>2.4786000000000001</v>
      </c>
      <c r="I2375" s="3">
        <v>11.649420000000001</v>
      </c>
      <c r="J2375" s="3">
        <v>261.98802000000001</v>
      </c>
      <c r="K2375" s="4">
        <v>0.35</v>
      </c>
      <c r="L2375" s="73">
        <v>475.60902092307691</v>
      </c>
    </row>
    <row r="2376" spans="1:12" x14ac:dyDescent="0.35">
      <c r="A2376" s="1" t="s">
        <v>4146</v>
      </c>
      <c r="B2376" t="s">
        <v>2845</v>
      </c>
      <c r="C2376" t="s">
        <v>363</v>
      </c>
      <c r="D2376" t="s">
        <v>364</v>
      </c>
      <c r="E2376">
        <v>1</v>
      </c>
      <c r="F2376" s="2">
        <v>495.72</v>
      </c>
      <c r="G2376" s="3">
        <v>1213.4416000000001</v>
      </c>
      <c r="H2376" s="3">
        <v>4.9572000000000003</v>
      </c>
      <c r="I2376" s="3">
        <v>23.298840000000002</v>
      </c>
      <c r="J2376" s="3">
        <v>523.97604000000001</v>
      </c>
      <c r="K2376" s="4">
        <v>0.35</v>
      </c>
      <c r="L2376" s="73">
        <v>951.21804184615382</v>
      </c>
    </row>
    <row r="2377" spans="1:12" x14ac:dyDescent="0.35">
      <c r="A2377" s="1">
        <v>3006100051</v>
      </c>
      <c r="B2377" t="s">
        <v>4147</v>
      </c>
      <c r="C2377" t="s">
        <v>13</v>
      </c>
      <c r="D2377" t="s">
        <v>14</v>
      </c>
      <c r="E2377">
        <v>1</v>
      </c>
      <c r="F2377" s="2">
        <v>175.8</v>
      </c>
      <c r="G2377" s="3">
        <v>430.32639999999998</v>
      </c>
      <c r="H2377" s="3">
        <v>1.7580000000000002</v>
      </c>
      <c r="I2377" s="3">
        <v>8.2626000000000008</v>
      </c>
      <c r="J2377" s="3">
        <v>185.82060000000001</v>
      </c>
      <c r="K2377" s="4">
        <v>0.35000000000000003</v>
      </c>
      <c r="L2377" s="73">
        <v>337.33585846153846</v>
      </c>
    </row>
    <row r="2378" spans="1:12" x14ac:dyDescent="0.35">
      <c r="A2378" s="1" t="s">
        <v>4148</v>
      </c>
      <c r="B2378" t="s">
        <v>4149</v>
      </c>
      <c r="C2378" t="s">
        <v>17</v>
      </c>
      <c r="D2378" t="s">
        <v>18</v>
      </c>
      <c r="E2378">
        <v>1</v>
      </c>
      <c r="F2378" s="2">
        <v>3</v>
      </c>
      <c r="G2378" s="3">
        <v>7.3472</v>
      </c>
      <c r="H2378" s="3">
        <v>0.03</v>
      </c>
      <c r="I2378" s="3">
        <v>0.14100000000000001</v>
      </c>
      <c r="J2378" s="3">
        <v>3.1709999999999998</v>
      </c>
      <c r="K2378" s="4">
        <v>0.35</v>
      </c>
      <c r="L2378" s="73">
        <v>5.7565846153846154</v>
      </c>
    </row>
    <row r="2379" spans="1:12" x14ac:dyDescent="0.35">
      <c r="A2379" s="1" t="s">
        <v>4150</v>
      </c>
      <c r="B2379" t="s">
        <v>4151</v>
      </c>
      <c r="C2379" t="s">
        <v>17</v>
      </c>
      <c r="D2379" t="s">
        <v>18</v>
      </c>
      <c r="E2379">
        <v>1</v>
      </c>
      <c r="F2379" s="2">
        <v>8</v>
      </c>
      <c r="G2379" s="3">
        <v>19.5776</v>
      </c>
      <c r="H2379" s="3">
        <v>0.08</v>
      </c>
      <c r="I2379" s="3">
        <v>0.376</v>
      </c>
      <c r="J2379" s="3">
        <v>8.4559999999999995</v>
      </c>
      <c r="K2379" s="4">
        <v>0.35</v>
      </c>
      <c r="L2379" s="73">
        <v>15.350892307692307</v>
      </c>
    </row>
    <row r="2380" spans="1:12" x14ac:dyDescent="0.35">
      <c r="A2380" s="1" t="s">
        <v>4152</v>
      </c>
      <c r="B2380" t="s">
        <v>4153</v>
      </c>
      <c r="C2380" t="s">
        <v>34</v>
      </c>
      <c r="D2380" t="s">
        <v>35</v>
      </c>
      <c r="E2380">
        <v>1</v>
      </c>
      <c r="F2380" s="2">
        <v>439.12</v>
      </c>
      <c r="G2380" s="3">
        <v>1074.8976</v>
      </c>
      <c r="H2380" s="3">
        <v>4.3912000000000004</v>
      </c>
      <c r="I2380" s="3">
        <v>20.638639999999999</v>
      </c>
      <c r="J2380" s="3">
        <v>464.14984000000004</v>
      </c>
      <c r="K2380" s="4">
        <v>0.35000000000000003</v>
      </c>
      <c r="L2380" s="73">
        <v>842.61047876923089</v>
      </c>
    </row>
    <row r="2381" spans="1:12" x14ac:dyDescent="0.35">
      <c r="A2381" s="1">
        <v>3121280</v>
      </c>
      <c r="B2381" t="s">
        <v>4154</v>
      </c>
      <c r="C2381" t="s">
        <v>363</v>
      </c>
      <c r="D2381" t="s">
        <v>364</v>
      </c>
      <c r="E2381">
        <v>1</v>
      </c>
      <c r="F2381" s="2">
        <v>272.13</v>
      </c>
      <c r="G2381" s="3">
        <v>666.13120000000004</v>
      </c>
      <c r="H2381" s="3">
        <v>2.7212999999999998</v>
      </c>
      <c r="I2381" s="3">
        <v>12.79011</v>
      </c>
      <c r="J2381" s="3">
        <v>287.64141000000001</v>
      </c>
      <c r="K2381" s="4">
        <v>0.34999999999999992</v>
      </c>
      <c r="L2381" s="73">
        <v>522.17979046153846</v>
      </c>
    </row>
    <row r="2382" spans="1:12" x14ac:dyDescent="0.35">
      <c r="A2382" s="1" t="s">
        <v>4155</v>
      </c>
      <c r="B2382" t="s">
        <v>4156</v>
      </c>
      <c r="C2382" t="s">
        <v>363</v>
      </c>
      <c r="D2382" t="s">
        <v>364</v>
      </c>
      <c r="E2382">
        <v>1</v>
      </c>
      <c r="F2382" s="2">
        <v>924.74</v>
      </c>
      <c r="G2382" s="3">
        <v>2021.08</v>
      </c>
      <c r="H2382" s="3">
        <v>9.2474000000000007</v>
      </c>
      <c r="I2382" s="3">
        <v>43.462780000000002</v>
      </c>
      <c r="J2382" s="3">
        <v>977.45017999999993</v>
      </c>
      <c r="K2382" s="4">
        <v>0.35</v>
      </c>
      <c r="L2382" s="73">
        <v>1774.4480190769229</v>
      </c>
    </row>
    <row r="2383" spans="1:12" x14ac:dyDescent="0.35">
      <c r="A2383" s="1" t="s">
        <v>4157</v>
      </c>
      <c r="B2383" t="s">
        <v>4158</v>
      </c>
      <c r="C2383" t="s">
        <v>363</v>
      </c>
      <c r="D2383" t="s">
        <v>364</v>
      </c>
      <c r="E2383">
        <v>1</v>
      </c>
      <c r="F2383" s="2">
        <v>998</v>
      </c>
      <c r="G2383" s="3">
        <v>2442.944</v>
      </c>
      <c r="H2383" s="3">
        <v>9.98</v>
      </c>
      <c r="I2383" s="3">
        <v>46.905999999999999</v>
      </c>
      <c r="J2383" s="3">
        <v>1054.886</v>
      </c>
      <c r="K2383" s="4">
        <v>0.35</v>
      </c>
      <c r="L2383" s="73">
        <v>1915.0238153846153</v>
      </c>
    </row>
    <row r="2384" spans="1:12" x14ac:dyDescent="0.35">
      <c r="A2384" s="1" t="s">
        <v>4159</v>
      </c>
      <c r="B2384" t="s">
        <v>4160</v>
      </c>
      <c r="C2384" t="s">
        <v>46</v>
      </c>
      <c r="D2384" t="s">
        <v>47</v>
      </c>
      <c r="E2384">
        <v>1</v>
      </c>
      <c r="F2384" s="2">
        <v>2.7799999999999998E-2</v>
      </c>
      <c r="G2384" s="3">
        <v>1</v>
      </c>
      <c r="H2384" s="3">
        <v>2.7799999999999998E-4</v>
      </c>
      <c r="I2384" s="3">
        <v>1.3066E-3</v>
      </c>
      <c r="J2384" s="3">
        <v>2.93846E-2</v>
      </c>
      <c r="K2384" s="4">
        <v>0.34999999999999992</v>
      </c>
      <c r="L2384" s="73">
        <v>5.3344350769230761E-2</v>
      </c>
    </row>
    <row r="2385" spans="1:12" x14ac:dyDescent="0.35">
      <c r="A2385" s="1" t="s">
        <v>4161</v>
      </c>
      <c r="B2385" t="s">
        <v>4162</v>
      </c>
      <c r="C2385" t="s">
        <v>363</v>
      </c>
      <c r="D2385" t="s">
        <v>364</v>
      </c>
      <c r="E2385">
        <v>1</v>
      </c>
      <c r="F2385" s="2">
        <v>134.5</v>
      </c>
      <c r="G2385" s="3">
        <v>295</v>
      </c>
      <c r="H2385" s="3">
        <v>1.345</v>
      </c>
      <c r="I2385" s="3">
        <v>6.3215000000000003</v>
      </c>
      <c r="J2385" s="3">
        <v>142.16649999999998</v>
      </c>
      <c r="K2385" s="4">
        <v>0.35000000000000003</v>
      </c>
      <c r="L2385" s="73">
        <v>258.08687692307689</v>
      </c>
    </row>
    <row r="2386" spans="1:12" x14ac:dyDescent="0.35">
      <c r="A2386" s="1" t="s">
        <v>4163</v>
      </c>
      <c r="B2386" t="s">
        <v>4164</v>
      </c>
      <c r="C2386" t="s">
        <v>363</v>
      </c>
      <c r="D2386" t="s">
        <v>364</v>
      </c>
      <c r="E2386">
        <v>1</v>
      </c>
      <c r="F2386" s="2">
        <v>275</v>
      </c>
      <c r="G2386" s="3">
        <v>673.15</v>
      </c>
      <c r="H2386" s="3">
        <v>2.75</v>
      </c>
      <c r="I2386" s="3">
        <v>12.925000000000001</v>
      </c>
      <c r="J2386" s="3">
        <v>290.67500000000001</v>
      </c>
      <c r="K2386" s="4">
        <v>0.35</v>
      </c>
      <c r="L2386" s="73">
        <v>527.68692307692311</v>
      </c>
    </row>
    <row r="2387" spans="1:12" x14ac:dyDescent="0.35">
      <c r="A2387" s="1" t="s">
        <v>4165</v>
      </c>
      <c r="B2387" t="s">
        <v>4166</v>
      </c>
      <c r="C2387" t="s">
        <v>34</v>
      </c>
      <c r="D2387" t="s">
        <v>35</v>
      </c>
      <c r="E2387">
        <v>1</v>
      </c>
      <c r="F2387" s="2">
        <v>708.48</v>
      </c>
      <c r="G2387" s="3">
        <v>1734.2416000000001</v>
      </c>
      <c r="H2387" s="3">
        <v>7.0848000000000004</v>
      </c>
      <c r="I2387" s="3">
        <v>33.298560000000002</v>
      </c>
      <c r="J2387" s="3">
        <v>748.86335999999994</v>
      </c>
      <c r="K2387" s="4">
        <v>0.35</v>
      </c>
      <c r="L2387" s="73">
        <v>1359.4750227692307</v>
      </c>
    </row>
    <row r="2388" spans="1:12" x14ac:dyDescent="0.35">
      <c r="A2388" s="1">
        <v>398757</v>
      </c>
      <c r="B2388" t="s">
        <v>4167</v>
      </c>
      <c r="C2388" t="s">
        <v>363</v>
      </c>
      <c r="D2388" t="s">
        <v>364</v>
      </c>
      <c r="E2388">
        <v>1</v>
      </c>
      <c r="F2388" s="2">
        <v>123</v>
      </c>
      <c r="G2388" s="3">
        <v>301.08</v>
      </c>
      <c r="H2388" s="3">
        <v>1.23</v>
      </c>
      <c r="I2388" s="3">
        <v>5.7809999999999997</v>
      </c>
      <c r="J2388" s="3">
        <v>130.011</v>
      </c>
      <c r="K2388" s="4">
        <v>0.35</v>
      </c>
      <c r="L2388" s="73">
        <v>236.01996923076922</v>
      </c>
    </row>
    <row r="2389" spans="1:12" x14ac:dyDescent="0.35">
      <c r="A2389" s="1">
        <v>343389</v>
      </c>
      <c r="B2389" t="s">
        <v>4168</v>
      </c>
      <c r="C2389" t="s">
        <v>363</v>
      </c>
      <c r="D2389" t="s">
        <v>364</v>
      </c>
      <c r="E2389">
        <v>1</v>
      </c>
      <c r="F2389" s="2">
        <v>300</v>
      </c>
      <c r="G2389" s="3">
        <v>734.35</v>
      </c>
      <c r="H2389" s="3">
        <v>3</v>
      </c>
      <c r="I2389" s="3">
        <v>14.1</v>
      </c>
      <c r="J2389" s="3">
        <v>317.10000000000002</v>
      </c>
      <c r="K2389" s="4">
        <v>0.35</v>
      </c>
      <c r="L2389" s="73">
        <v>575.65846153846155</v>
      </c>
    </row>
    <row r="2390" spans="1:12" x14ac:dyDescent="0.35">
      <c r="A2390" s="1" t="s">
        <v>4169</v>
      </c>
      <c r="B2390" t="s">
        <v>4170</v>
      </c>
      <c r="C2390" t="s">
        <v>13</v>
      </c>
      <c r="D2390" t="s">
        <v>14</v>
      </c>
      <c r="E2390">
        <v>1</v>
      </c>
      <c r="F2390" s="2">
        <v>4.12</v>
      </c>
      <c r="G2390" s="3">
        <v>9</v>
      </c>
      <c r="H2390" s="3">
        <v>4.1200000000000001E-2</v>
      </c>
      <c r="I2390" s="3">
        <v>0.19364000000000001</v>
      </c>
      <c r="J2390" s="3">
        <v>4.3548400000000003</v>
      </c>
      <c r="K2390" s="4">
        <v>0.34999999999999992</v>
      </c>
      <c r="L2390" s="73">
        <v>7.9057095384615383</v>
      </c>
    </row>
    <row r="2391" spans="1:12" x14ac:dyDescent="0.35">
      <c r="A2391" s="1" t="s">
        <v>4171</v>
      </c>
      <c r="B2391" t="s">
        <v>4172</v>
      </c>
      <c r="C2391" t="s">
        <v>21</v>
      </c>
      <c r="D2391" t="s">
        <v>22</v>
      </c>
      <c r="E2391">
        <v>1</v>
      </c>
      <c r="F2391" s="2">
        <v>43.05</v>
      </c>
      <c r="G2391" s="3">
        <v>105.38079999999999</v>
      </c>
      <c r="H2391" s="3">
        <v>0.43049999999999999</v>
      </c>
      <c r="I2391" s="3">
        <v>2.0233499999999998</v>
      </c>
      <c r="J2391" s="3">
        <v>45.50385</v>
      </c>
      <c r="K2391" s="4">
        <v>0.34999999999999992</v>
      </c>
      <c r="L2391" s="73">
        <v>82.606989230769216</v>
      </c>
    </row>
    <row r="2392" spans="1:12" x14ac:dyDescent="0.35">
      <c r="A2392" s="1" t="s">
        <v>4173</v>
      </c>
      <c r="B2392" t="s">
        <v>4174</v>
      </c>
      <c r="C2392" t="s">
        <v>34</v>
      </c>
      <c r="D2392" t="s">
        <v>35</v>
      </c>
      <c r="E2392">
        <v>1</v>
      </c>
      <c r="F2392" s="2">
        <v>2544.19</v>
      </c>
      <c r="G2392" s="3">
        <v>6227.76</v>
      </c>
      <c r="H2392" s="3">
        <v>25.4419</v>
      </c>
      <c r="I2392" s="3">
        <v>119.57693</v>
      </c>
      <c r="J2392" s="3">
        <v>2689.20883</v>
      </c>
      <c r="K2392" s="4">
        <v>0.35</v>
      </c>
      <c r="L2392" s="73">
        <v>4881.9483375384616</v>
      </c>
    </row>
    <row r="2393" spans="1:12" x14ac:dyDescent="0.35">
      <c r="A2393" s="1" t="s">
        <v>4175</v>
      </c>
      <c r="B2393" t="s">
        <v>2919</v>
      </c>
      <c r="C2393" t="s">
        <v>34</v>
      </c>
      <c r="D2393" t="s">
        <v>35</v>
      </c>
      <c r="E2393">
        <v>1</v>
      </c>
      <c r="F2393" s="2">
        <v>2007.23</v>
      </c>
      <c r="G2393" s="3">
        <v>4913.37</v>
      </c>
      <c r="H2393" s="3">
        <v>20.072300000000002</v>
      </c>
      <c r="I2393" s="3">
        <v>94.33981</v>
      </c>
      <c r="J2393" s="3">
        <v>2121.6421100000002</v>
      </c>
      <c r="K2393" s="4">
        <v>0.35</v>
      </c>
      <c r="L2393" s="73">
        <v>3851.596445846154</v>
      </c>
    </row>
    <row r="2394" spans="1:12" x14ac:dyDescent="0.35">
      <c r="A2394" s="1" t="s">
        <v>4176</v>
      </c>
      <c r="B2394" t="s">
        <v>1554</v>
      </c>
      <c r="C2394" t="s">
        <v>34</v>
      </c>
      <c r="D2394" t="s">
        <v>35</v>
      </c>
      <c r="E2394">
        <v>1</v>
      </c>
      <c r="F2394" s="2">
        <v>2228.14</v>
      </c>
      <c r="G2394" s="3">
        <v>5454.12</v>
      </c>
      <c r="H2394" s="3">
        <v>22.281399999999998</v>
      </c>
      <c r="I2394" s="3">
        <v>104.72257999999999</v>
      </c>
      <c r="J2394" s="3">
        <v>2355.1439799999998</v>
      </c>
      <c r="K2394" s="4">
        <v>0.35</v>
      </c>
      <c r="L2394" s="73">
        <v>4275.4921483076923</v>
      </c>
    </row>
    <row r="2395" spans="1:12" x14ac:dyDescent="0.35">
      <c r="A2395" s="1" t="s">
        <v>4177</v>
      </c>
      <c r="B2395" t="s">
        <v>4178</v>
      </c>
      <c r="C2395" t="s">
        <v>46</v>
      </c>
      <c r="D2395" t="s">
        <v>47</v>
      </c>
      <c r="E2395">
        <v>1</v>
      </c>
      <c r="F2395" s="2">
        <v>0.06</v>
      </c>
      <c r="G2395" s="3">
        <v>0.3</v>
      </c>
      <c r="H2395" s="3">
        <v>5.9999999999999995E-4</v>
      </c>
      <c r="I2395" s="3">
        <v>2.82E-3</v>
      </c>
      <c r="J2395" s="3">
        <v>6.3420000000000004E-2</v>
      </c>
      <c r="K2395" s="4">
        <v>0.35</v>
      </c>
      <c r="L2395" s="73">
        <v>0.11513169230769231</v>
      </c>
    </row>
    <row r="2396" spans="1:12" x14ac:dyDescent="0.35">
      <c r="A2396" s="1">
        <v>2600</v>
      </c>
      <c r="B2396" t="s">
        <v>4179</v>
      </c>
      <c r="C2396" t="s">
        <v>363</v>
      </c>
      <c r="D2396" t="s">
        <v>364</v>
      </c>
      <c r="E2396">
        <v>1</v>
      </c>
      <c r="F2396" s="2">
        <v>161.11000000000001</v>
      </c>
      <c r="G2396" s="3">
        <v>394.37439999999998</v>
      </c>
      <c r="H2396" s="3">
        <v>1.6111000000000002</v>
      </c>
      <c r="I2396" s="3">
        <v>7.5721700000000007</v>
      </c>
      <c r="J2396" s="3">
        <v>170.29327000000001</v>
      </c>
      <c r="K2396" s="4">
        <v>0.34999999999999992</v>
      </c>
      <c r="L2396" s="73">
        <v>309.14778246153844</v>
      </c>
    </row>
    <row r="2397" spans="1:12" x14ac:dyDescent="0.35">
      <c r="A2397" s="1" t="s">
        <v>4180</v>
      </c>
      <c r="B2397" t="s">
        <v>4181</v>
      </c>
      <c r="C2397" t="s">
        <v>46</v>
      </c>
      <c r="D2397" t="s">
        <v>47</v>
      </c>
      <c r="E2397">
        <v>1</v>
      </c>
      <c r="F2397" s="2">
        <v>0.02</v>
      </c>
      <c r="G2397" s="3">
        <v>0.2</v>
      </c>
      <c r="H2397" s="3">
        <v>2.0000000000000001E-4</v>
      </c>
      <c r="I2397" s="3">
        <v>9.3999999999999997E-4</v>
      </c>
      <c r="J2397" s="3">
        <v>2.1139999999999999E-2</v>
      </c>
      <c r="K2397" s="4">
        <v>0.34999999999999992</v>
      </c>
      <c r="L2397" s="73">
        <v>3.8377230769230761E-2</v>
      </c>
    </row>
    <row r="2398" spans="1:12" x14ac:dyDescent="0.35">
      <c r="A2398" s="1">
        <v>2809016028</v>
      </c>
      <c r="B2398" t="s">
        <v>4182</v>
      </c>
      <c r="C2398" t="s">
        <v>13</v>
      </c>
      <c r="D2398" t="s">
        <v>14</v>
      </c>
      <c r="E2398">
        <v>1</v>
      </c>
      <c r="F2398" s="2">
        <v>1927.8</v>
      </c>
      <c r="G2398" s="3">
        <v>3975</v>
      </c>
      <c r="H2398" s="3">
        <v>19.277999999999999</v>
      </c>
      <c r="I2398" s="3">
        <v>90.6066</v>
      </c>
      <c r="J2398" s="3">
        <v>2037.6846</v>
      </c>
      <c r="K2398" s="4">
        <v>0.34999999999999992</v>
      </c>
      <c r="L2398" s="73">
        <v>3699.1812738461535</v>
      </c>
    </row>
    <row r="2399" spans="1:12" x14ac:dyDescent="0.35">
      <c r="A2399" s="1">
        <v>2820916</v>
      </c>
      <c r="B2399" t="s">
        <v>4183</v>
      </c>
      <c r="C2399" t="s">
        <v>34</v>
      </c>
      <c r="D2399" t="s">
        <v>35</v>
      </c>
      <c r="E2399">
        <v>1</v>
      </c>
      <c r="F2399" s="2">
        <v>59.55</v>
      </c>
      <c r="G2399" s="3">
        <v>133.38999999999999</v>
      </c>
      <c r="H2399" s="3">
        <v>0.59550000000000003</v>
      </c>
      <c r="I2399" s="3">
        <v>2.7988499999999998</v>
      </c>
      <c r="J2399" s="3">
        <v>62.94435</v>
      </c>
      <c r="K2399" s="4">
        <v>0.35000000000000003</v>
      </c>
      <c r="L2399" s="73">
        <v>114.26820461538462</v>
      </c>
    </row>
    <row r="2400" spans="1:12" x14ac:dyDescent="0.35">
      <c r="A2400" s="1">
        <v>423070</v>
      </c>
      <c r="B2400" t="s">
        <v>4184</v>
      </c>
      <c r="C2400" t="s">
        <v>17</v>
      </c>
      <c r="D2400" t="s">
        <v>18</v>
      </c>
      <c r="E2400">
        <v>1</v>
      </c>
      <c r="F2400" s="2">
        <v>159</v>
      </c>
      <c r="G2400" s="3">
        <v>389.21120000000002</v>
      </c>
      <c r="H2400" s="3">
        <v>1.59</v>
      </c>
      <c r="I2400" s="3">
        <v>7.4729999999999999</v>
      </c>
      <c r="J2400" s="3">
        <v>168.06300000000002</v>
      </c>
      <c r="K2400" s="4">
        <v>0.34999999999999992</v>
      </c>
      <c r="L2400" s="73">
        <v>305.09898461538461</v>
      </c>
    </row>
    <row r="2401" spans="1:12" x14ac:dyDescent="0.35">
      <c r="A2401" s="1">
        <v>47110</v>
      </c>
      <c r="B2401" t="s">
        <v>4185</v>
      </c>
      <c r="C2401" t="s">
        <v>363</v>
      </c>
      <c r="D2401" t="s">
        <v>364</v>
      </c>
      <c r="E2401">
        <v>1</v>
      </c>
      <c r="F2401" s="2">
        <v>1949</v>
      </c>
      <c r="G2401" s="3">
        <v>4770.8303999999998</v>
      </c>
      <c r="H2401" s="3">
        <v>19.490000000000002</v>
      </c>
      <c r="I2401" s="3">
        <v>91.602999999999994</v>
      </c>
      <c r="J2401" s="3">
        <v>2060.0929999999998</v>
      </c>
      <c r="K2401" s="4">
        <v>0.35000000000000003</v>
      </c>
      <c r="L2401" s="73">
        <v>3739.8611384615383</v>
      </c>
    </row>
    <row r="2402" spans="1:12" x14ac:dyDescent="0.35">
      <c r="A2402" s="1" t="s">
        <v>4186</v>
      </c>
      <c r="B2402" t="s">
        <v>4187</v>
      </c>
      <c r="C2402" t="s">
        <v>363</v>
      </c>
      <c r="D2402" t="s">
        <v>364</v>
      </c>
      <c r="E2402">
        <v>1</v>
      </c>
      <c r="F2402" s="2">
        <v>19849</v>
      </c>
      <c r="G2402" s="3">
        <v>40926</v>
      </c>
      <c r="H2402" s="3">
        <v>198.49</v>
      </c>
      <c r="I2402" s="3">
        <v>932.90300000000002</v>
      </c>
      <c r="J2402" s="3">
        <v>20980.393</v>
      </c>
      <c r="K2402" s="4">
        <v>0.35000000000000003</v>
      </c>
      <c r="L2402" s="73">
        <v>38087.482676923079</v>
      </c>
    </row>
    <row r="2403" spans="1:12" x14ac:dyDescent="0.35">
      <c r="A2403" s="1" t="s">
        <v>4188</v>
      </c>
      <c r="B2403" t="s">
        <v>4189</v>
      </c>
      <c r="C2403" t="s">
        <v>363</v>
      </c>
      <c r="D2403" t="s">
        <v>364</v>
      </c>
      <c r="E2403">
        <v>1</v>
      </c>
      <c r="F2403" s="2">
        <v>33259</v>
      </c>
      <c r="G2403" s="3">
        <v>68576</v>
      </c>
      <c r="H2403" s="3">
        <v>332.59000000000003</v>
      </c>
      <c r="I2403" s="3">
        <v>1563.173</v>
      </c>
      <c r="J2403" s="3">
        <v>35154.762999999999</v>
      </c>
      <c r="K2403" s="4">
        <v>0.34999999999999992</v>
      </c>
      <c r="L2403" s="73">
        <v>63819.415907692295</v>
      </c>
    </row>
    <row r="2404" spans="1:12" x14ac:dyDescent="0.35">
      <c r="A2404" s="1" t="s">
        <v>4190</v>
      </c>
      <c r="B2404" t="s">
        <v>4191</v>
      </c>
      <c r="C2404" t="s">
        <v>363</v>
      </c>
      <c r="D2404" t="s">
        <v>364</v>
      </c>
      <c r="E2404">
        <v>1</v>
      </c>
      <c r="F2404" s="2">
        <v>5579</v>
      </c>
      <c r="G2404" s="3">
        <v>11504</v>
      </c>
      <c r="H2404" s="3">
        <v>55.79</v>
      </c>
      <c r="I2404" s="3">
        <v>262.21300000000002</v>
      </c>
      <c r="J2404" s="3">
        <v>5897.0029999999997</v>
      </c>
      <c r="K2404" s="4">
        <v>0.35000000000000003</v>
      </c>
      <c r="L2404" s="73">
        <v>10705.328523076923</v>
      </c>
    </row>
    <row r="2405" spans="1:12" x14ac:dyDescent="0.35">
      <c r="A2405" s="1" t="s">
        <v>4192</v>
      </c>
      <c r="B2405" t="s">
        <v>4193</v>
      </c>
      <c r="C2405" t="s">
        <v>363</v>
      </c>
      <c r="D2405" t="s">
        <v>364</v>
      </c>
      <c r="E2405">
        <v>1</v>
      </c>
      <c r="F2405" s="2">
        <v>7139</v>
      </c>
      <c r="G2405" s="3">
        <v>14720</v>
      </c>
      <c r="H2405" s="3">
        <v>71.39</v>
      </c>
      <c r="I2405" s="3">
        <v>335.53300000000002</v>
      </c>
      <c r="J2405" s="3">
        <v>7545.9230000000007</v>
      </c>
      <c r="K2405" s="4">
        <v>0.35</v>
      </c>
      <c r="L2405" s="73">
        <v>13698.752523076924</v>
      </c>
    </row>
    <row r="2406" spans="1:12" x14ac:dyDescent="0.35">
      <c r="A2406" s="1" t="s">
        <v>4194</v>
      </c>
      <c r="B2406" t="s">
        <v>4195</v>
      </c>
      <c r="C2406" t="s">
        <v>363</v>
      </c>
      <c r="D2406" t="s">
        <v>364</v>
      </c>
      <c r="E2406">
        <v>1</v>
      </c>
      <c r="F2406" s="2">
        <v>10819</v>
      </c>
      <c r="G2406" s="3">
        <v>22308</v>
      </c>
      <c r="H2406" s="3">
        <v>108.19</v>
      </c>
      <c r="I2406" s="3">
        <v>508.49299999999999</v>
      </c>
      <c r="J2406" s="3">
        <v>11435.683000000001</v>
      </c>
      <c r="K2406" s="4">
        <v>0.34999999999999992</v>
      </c>
      <c r="L2406" s="73">
        <v>20760.162984615385</v>
      </c>
    </row>
    <row r="2407" spans="1:12" x14ac:dyDescent="0.35">
      <c r="A2407" s="1" t="s">
        <v>4196</v>
      </c>
      <c r="B2407" t="s">
        <v>4197</v>
      </c>
      <c r="C2407" t="s">
        <v>363</v>
      </c>
      <c r="D2407" t="s">
        <v>364</v>
      </c>
      <c r="E2407">
        <v>1</v>
      </c>
      <c r="F2407" s="2">
        <v>6309</v>
      </c>
      <c r="G2407" s="3">
        <v>13009</v>
      </c>
      <c r="H2407" s="3">
        <v>63.09</v>
      </c>
      <c r="I2407" s="3">
        <v>296.52300000000002</v>
      </c>
      <c r="J2407" s="3">
        <v>6668.6130000000003</v>
      </c>
      <c r="K2407" s="4">
        <v>0.35</v>
      </c>
      <c r="L2407" s="73">
        <v>12106.097446153846</v>
      </c>
    </row>
    <row r="2408" spans="1:12" x14ac:dyDescent="0.35">
      <c r="A2408" s="1" t="s">
        <v>4198</v>
      </c>
      <c r="B2408" t="s">
        <v>4199</v>
      </c>
      <c r="C2408" t="s">
        <v>34</v>
      </c>
      <c r="D2408" t="s">
        <v>35</v>
      </c>
      <c r="E2408">
        <v>1</v>
      </c>
      <c r="F2408" s="2">
        <v>12604.68</v>
      </c>
      <c r="G2408" s="3">
        <v>30854.173999999999</v>
      </c>
      <c r="H2408" s="3">
        <v>126.0468</v>
      </c>
      <c r="I2408" s="3">
        <v>592.41996000000006</v>
      </c>
      <c r="J2408" s="3">
        <v>13323.14676</v>
      </c>
      <c r="K2408" s="4">
        <v>0.34999999999999992</v>
      </c>
      <c r="L2408" s="73">
        <v>24186.635656615381</v>
      </c>
    </row>
    <row r="2409" spans="1:12" x14ac:dyDescent="0.35">
      <c r="A2409" s="1" t="s">
        <v>4200</v>
      </c>
      <c r="B2409" t="s">
        <v>4199</v>
      </c>
      <c r="C2409" t="s">
        <v>34</v>
      </c>
      <c r="D2409" t="s">
        <v>35</v>
      </c>
      <c r="E2409">
        <v>1</v>
      </c>
      <c r="F2409" s="2">
        <v>12604.68</v>
      </c>
      <c r="G2409" s="3">
        <v>30854.173999999999</v>
      </c>
      <c r="H2409" s="3">
        <v>126.0468</v>
      </c>
      <c r="I2409" s="3">
        <v>592.41996000000006</v>
      </c>
      <c r="J2409" s="3">
        <v>13323.14676</v>
      </c>
      <c r="K2409" s="4">
        <v>0.34999999999999992</v>
      </c>
      <c r="L2409" s="73">
        <v>24186.635656615381</v>
      </c>
    </row>
    <row r="2410" spans="1:12" x14ac:dyDescent="0.35">
      <c r="A2410" s="1" t="s">
        <v>4201</v>
      </c>
      <c r="B2410" t="s">
        <v>1571</v>
      </c>
      <c r="C2410" t="s">
        <v>34</v>
      </c>
      <c r="D2410" t="s">
        <v>35</v>
      </c>
      <c r="E2410">
        <v>1</v>
      </c>
      <c r="F2410" s="2">
        <v>22041.56</v>
      </c>
      <c r="G2410" s="3">
        <v>53954.107000000004</v>
      </c>
      <c r="H2410" s="3">
        <v>220.41560000000001</v>
      </c>
      <c r="I2410" s="3">
        <v>1035.9533200000001</v>
      </c>
      <c r="J2410" s="3">
        <v>23297.928920000002</v>
      </c>
      <c r="K2410" s="4">
        <v>0.35</v>
      </c>
      <c r="L2410" s="73">
        <v>42294.701731692308</v>
      </c>
    </row>
    <row r="2411" spans="1:12" x14ac:dyDescent="0.35">
      <c r="A2411" s="1">
        <v>48110</v>
      </c>
      <c r="B2411" t="s">
        <v>4202</v>
      </c>
      <c r="C2411" t="s">
        <v>363</v>
      </c>
      <c r="D2411" t="s">
        <v>364</v>
      </c>
      <c r="E2411">
        <v>1</v>
      </c>
      <c r="F2411" s="2">
        <v>2114.06</v>
      </c>
      <c r="G2411" s="3">
        <v>5174.8703999999998</v>
      </c>
      <c r="H2411" s="3">
        <v>21.140599999999999</v>
      </c>
      <c r="I2411" s="3">
        <v>99.360820000000004</v>
      </c>
      <c r="J2411" s="3">
        <v>2234.56142</v>
      </c>
      <c r="K2411" s="4">
        <v>0.35</v>
      </c>
      <c r="L2411" s="73">
        <v>4056.5884239999996</v>
      </c>
    </row>
    <row r="2412" spans="1:12" x14ac:dyDescent="0.35">
      <c r="A2412" s="1">
        <v>4852</v>
      </c>
      <c r="B2412" t="s">
        <v>4203</v>
      </c>
      <c r="C2412" t="s">
        <v>363</v>
      </c>
      <c r="D2412" t="s">
        <v>364</v>
      </c>
      <c r="E2412">
        <v>1</v>
      </c>
      <c r="F2412" s="2">
        <v>123.2</v>
      </c>
      <c r="G2412" s="3">
        <v>301.57119999999998</v>
      </c>
      <c r="H2412" s="3">
        <v>1.232</v>
      </c>
      <c r="I2412" s="3">
        <v>5.7904</v>
      </c>
      <c r="J2412" s="3">
        <v>130.22239999999999</v>
      </c>
      <c r="K2412" s="4">
        <v>0.35</v>
      </c>
      <c r="L2412" s="73">
        <v>236.4037415384615</v>
      </c>
    </row>
    <row r="2413" spans="1:12" x14ac:dyDescent="0.35">
      <c r="A2413" s="1" t="s">
        <v>4204</v>
      </c>
      <c r="B2413" t="s">
        <v>4205</v>
      </c>
      <c r="C2413" t="s">
        <v>363</v>
      </c>
      <c r="D2413" t="s">
        <v>364</v>
      </c>
      <c r="E2413">
        <v>1</v>
      </c>
      <c r="F2413" s="2">
        <v>7519</v>
      </c>
      <c r="G2413" s="3">
        <v>15504</v>
      </c>
      <c r="H2413" s="3">
        <v>75.19</v>
      </c>
      <c r="I2413" s="3">
        <v>353.39300000000003</v>
      </c>
      <c r="J2413" s="3">
        <v>7947.5829999999996</v>
      </c>
      <c r="K2413" s="4">
        <v>0.34999999999999992</v>
      </c>
      <c r="L2413" s="73">
        <v>14427.919907692305</v>
      </c>
    </row>
    <row r="2414" spans="1:12" x14ac:dyDescent="0.35">
      <c r="A2414" s="1" t="s">
        <v>4206</v>
      </c>
      <c r="B2414" t="s">
        <v>4207</v>
      </c>
      <c r="C2414" t="s">
        <v>363</v>
      </c>
      <c r="D2414" t="s">
        <v>364</v>
      </c>
      <c r="E2414">
        <v>1</v>
      </c>
      <c r="F2414" s="2">
        <v>9469</v>
      </c>
      <c r="G2414" s="3">
        <v>19524</v>
      </c>
      <c r="H2414" s="3">
        <v>94.69</v>
      </c>
      <c r="I2414" s="3">
        <v>445.04300000000001</v>
      </c>
      <c r="J2414" s="3">
        <v>10008.733</v>
      </c>
      <c r="K2414" s="4">
        <v>0.35</v>
      </c>
      <c r="L2414" s="73">
        <v>18169.699907692309</v>
      </c>
    </row>
    <row r="2415" spans="1:12" x14ac:dyDescent="0.35">
      <c r="A2415" s="1" t="s">
        <v>4208</v>
      </c>
      <c r="B2415" t="s">
        <v>4209</v>
      </c>
      <c r="C2415" t="s">
        <v>363</v>
      </c>
      <c r="D2415" t="s">
        <v>364</v>
      </c>
      <c r="E2415">
        <v>1</v>
      </c>
      <c r="F2415" s="2">
        <v>12119</v>
      </c>
      <c r="G2415" s="3">
        <v>24988</v>
      </c>
      <c r="H2415" s="3">
        <v>121.19</v>
      </c>
      <c r="I2415" s="3">
        <v>569.59299999999996</v>
      </c>
      <c r="J2415" s="3">
        <v>12809.783000000001</v>
      </c>
      <c r="K2415" s="4">
        <v>0.35000000000000003</v>
      </c>
      <c r="L2415" s="73">
        <v>23254.682984615389</v>
      </c>
    </row>
    <row r="2416" spans="1:12" x14ac:dyDescent="0.35">
      <c r="A2416" s="1" t="s">
        <v>4210</v>
      </c>
      <c r="B2416" t="s">
        <v>4211</v>
      </c>
      <c r="C2416" t="s">
        <v>363</v>
      </c>
      <c r="D2416" t="s">
        <v>364</v>
      </c>
      <c r="E2416">
        <v>1</v>
      </c>
      <c r="F2416" s="2">
        <v>11629</v>
      </c>
      <c r="G2416" s="3">
        <v>23978</v>
      </c>
      <c r="H2416" s="3">
        <v>116.29</v>
      </c>
      <c r="I2416" s="3">
        <v>546.56299999999999</v>
      </c>
      <c r="J2416" s="3">
        <v>12291.853000000001</v>
      </c>
      <c r="K2416" s="4">
        <v>0.35</v>
      </c>
      <c r="L2416" s="73">
        <v>22314.440830769232</v>
      </c>
    </row>
    <row r="2417" spans="1:12" x14ac:dyDescent="0.35">
      <c r="A2417" s="1" t="s">
        <v>4212</v>
      </c>
      <c r="B2417" t="s">
        <v>4213</v>
      </c>
      <c r="C2417" t="s">
        <v>363</v>
      </c>
      <c r="D2417" t="s">
        <v>364</v>
      </c>
      <c r="E2417">
        <v>1</v>
      </c>
      <c r="F2417" s="2">
        <v>6059</v>
      </c>
      <c r="G2417" s="3">
        <v>12493</v>
      </c>
      <c r="H2417" s="3">
        <v>60.59</v>
      </c>
      <c r="I2417" s="3">
        <v>284.77300000000002</v>
      </c>
      <c r="J2417" s="3">
        <v>6404.3630000000003</v>
      </c>
      <c r="K2417" s="4">
        <v>0.35000000000000003</v>
      </c>
      <c r="L2417" s="73">
        <v>11626.382061538463</v>
      </c>
    </row>
    <row r="2418" spans="1:12" x14ac:dyDescent="0.35">
      <c r="A2418" s="1">
        <v>4122</v>
      </c>
      <c r="B2418" t="s">
        <v>4214</v>
      </c>
      <c r="C2418" t="s">
        <v>363</v>
      </c>
      <c r="D2418" t="s">
        <v>364</v>
      </c>
      <c r="E2418">
        <v>1</v>
      </c>
      <c r="F2418" s="2">
        <v>24.06</v>
      </c>
      <c r="G2418" s="3">
        <v>58.889600000000002</v>
      </c>
      <c r="H2418" s="3">
        <v>0.24059999999999998</v>
      </c>
      <c r="I2418" s="3">
        <v>1.1308199999999999</v>
      </c>
      <c r="J2418" s="3">
        <v>25.431419999999999</v>
      </c>
      <c r="K2418" s="4">
        <v>0.35</v>
      </c>
      <c r="L2418" s="73">
        <v>46.167808615384615</v>
      </c>
    </row>
    <row r="2419" spans="1:12" x14ac:dyDescent="0.35">
      <c r="A2419" s="1" t="s">
        <v>4215</v>
      </c>
      <c r="B2419" t="s">
        <v>4216</v>
      </c>
      <c r="C2419" t="s">
        <v>17</v>
      </c>
      <c r="D2419" t="s">
        <v>18</v>
      </c>
      <c r="E2419">
        <v>1</v>
      </c>
      <c r="F2419" s="2">
        <v>300</v>
      </c>
      <c r="G2419" s="3">
        <v>655.67</v>
      </c>
      <c r="H2419" s="3">
        <v>3</v>
      </c>
      <c r="I2419" s="3">
        <v>14.1</v>
      </c>
      <c r="J2419" s="3">
        <v>317.10000000000002</v>
      </c>
      <c r="K2419" s="4">
        <v>0.35</v>
      </c>
      <c r="L2419" s="73">
        <v>575.65846153846155</v>
      </c>
    </row>
    <row r="2420" spans="1:12" x14ac:dyDescent="0.35">
      <c r="A2420" s="1">
        <v>48020</v>
      </c>
      <c r="B2420" t="s">
        <v>4217</v>
      </c>
      <c r="C2420" t="s">
        <v>363</v>
      </c>
      <c r="D2420" t="s">
        <v>364</v>
      </c>
      <c r="E2420">
        <v>1</v>
      </c>
      <c r="F2420" s="2">
        <v>1503.06</v>
      </c>
      <c r="G2420" s="3">
        <v>3679.2447999999999</v>
      </c>
      <c r="H2420" s="3">
        <v>15.0306</v>
      </c>
      <c r="I2420" s="3">
        <v>70.643819999999991</v>
      </c>
      <c r="J2420" s="3">
        <v>1588.73442</v>
      </c>
      <c r="K2420" s="4">
        <v>0.35</v>
      </c>
      <c r="L2420" s="73">
        <v>2884.1640239999997</v>
      </c>
    </row>
    <row r="2421" spans="1:12" x14ac:dyDescent="0.35">
      <c r="A2421" s="1" t="s">
        <v>4218</v>
      </c>
      <c r="B2421" t="s">
        <v>4219</v>
      </c>
      <c r="C2421" t="s">
        <v>34</v>
      </c>
      <c r="D2421" t="s">
        <v>35</v>
      </c>
      <c r="E2421">
        <v>1</v>
      </c>
      <c r="F2421" s="2">
        <v>7781.4</v>
      </c>
      <c r="G2421" s="3">
        <v>19047.581999999999</v>
      </c>
      <c r="H2421" s="3">
        <v>77.813999999999993</v>
      </c>
      <c r="I2421" s="3">
        <v>365.72579999999999</v>
      </c>
      <c r="J2421" s="3">
        <v>8224.9398000000001</v>
      </c>
      <c r="K2421" s="4">
        <v>0.35</v>
      </c>
      <c r="L2421" s="73">
        <v>14931.429175384616</v>
      </c>
    </row>
    <row r="2422" spans="1:12" x14ac:dyDescent="0.35">
      <c r="A2422" s="1" t="s">
        <v>4220</v>
      </c>
      <c r="B2422" t="s">
        <v>4221</v>
      </c>
      <c r="C2422" t="s">
        <v>34</v>
      </c>
      <c r="D2422" t="s">
        <v>35</v>
      </c>
      <c r="E2422">
        <v>1</v>
      </c>
      <c r="F2422" s="2">
        <v>7947.72</v>
      </c>
      <c r="G2422" s="3">
        <v>19454.702000000001</v>
      </c>
      <c r="H2422" s="3">
        <v>79.477200000000011</v>
      </c>
      <c r="I2422" s="3">
        <v>373.54284000000001</v>
      </c>
      <c r="J2422" s="3">
        <v>8400.7400400000006</v>
      </c>
      <c r="K2422" s="4">
        <v>0.35</v>
      </c>
      <c r="L2422" s="73">
        <v>15250.574226461538</v>
      </c>
    </row>
    <row r="2423" spans="1:12" x14ac:dyDescent="0.35">
      <c r="A2423" s="1" t="s">
        <v>4222</v>
      </c>
      <c r="B2423" t="s">
        <v>3022</v>
      </c>
      <c r="C2423" t="s">
        <v>34</v>
      </c>
      <c r="D2423" t="s">
        <v>35</v>
      </c>
      <c r="E2423">
        <v>1</v>
      </c>
      <c r="F2423" s="2">
        <v>8280.36</v>
      </c>
      <c r="G2423" s="3">
        <v>20268.953000000001</v>
      </c>
      <c r="H2423" s="3">
        <v>82.803600000000003</v>
      </c>
      <c r="I2423" s="3">
        <v>389.17692000000005</v>
      </c>
      <c r="J2423" s="3">
        <v>8752.3405199999997</v>
      </c>
      <c r="K2423" s="4">
        <v>0.35</v>
      </c>
      <c r="L2423" s="73">
        <v>15888.864328615384</v>
      </c>
    </row>
    <row r="2424" spans="1:12" x14ac:dyDescent="0.35">
      <c r="A2424" s="1" t="s">
        <v>4223</v>
      </c>
      <c r="B2424" t="s">
        <v>1575</v>
      </c>
      <c r="C2424" t="s">
        <v>34</v>
      </c>
      <c r="D2424" t="s">
        <v>35</v>
      </c>
      <c r="E2424">
        <v>1</v>
      </c>
      <c r="F2424" s="2">
        <v>28153.82</v>
      </c>
      <c r="G2424" s="3">
        <v>68915.907000000007</v>
      </c>
      <c r="H2424" s="3">
        <v>281.53820000000002</v>
      </c>
      <c r="I2424" s="3">
        <v>1323.22954</v>
      </c>
      <c r="J2424" s="3">
        <v>29758.587739999999</v>
      </c>
      <c r="K2424" s="4">
        <v>0.34999999999999992</v>
      </c>
      <c r="L2424" s="73">
        <v>54023.282358769226</v>
      </c>
    </row>
    <row r="2425" spans="1:12" x14ac:dyDescent="0.35">
      <c r="A2425" s="1" t="s">
        <v>4224</v>
      </c>
      <c r="B2425" t="s">
        <v>1579</v>
      </c>
      <c r="C2425" t="s">
        <v>34</v>
      </c>
      <c r="D2425" t="s">
        <v>35</v>
      </c>
      <c r="E2425">
        <v>1</v>
      </c>
      <c r="F2425" s="2">
        <v>16977.11</v>
      </c>
      <c r="G2425" s="3">
        <v>41557.163</v>
      </c>
      <c r="H2425" s="3">
        <v>169.77110000000002</v>
      </c>
      <c r="I2425" s="3">
        <v>797.92417</v>
      </c>
      <c r="J2425" s="3">
        <v>17944.805270000001</v>
      </c>
      <c r="K2425" s="4">
        <v>0.35</v>
      </c>
      <c r="L2425" s="73">
        <v>32576.723413230768</v>
      </c>
    </row>
    <row r="2426" spans="1:12" x14ac:dyDescent="0.35">
      <c r="A2426" s="1" t="s">
        <v>4225</v>
      </c>
      <c r="B2426" t="s">
        <v>1579</v>
      </c>
      <c r="C2426" t="s">
        <v>34</v>
      </c>
      <c r="D2426" t="s">
        <v>35</v>
      </c>
      <c r="E2426">
        <v>1</v>
      </c>
      <c r="F2426" s="2">
        <v>17326.39</v>
      </c>
      <c r="G2426" s="3">
        <v>42412.148000000001</v>
      </c>
      <c r="H2426" s="3">
        <v>173.26390000000001</v>
      </c>
      <c r="I2426" s="3">
        <v>814.34032999999999</v>
      </c>
      <c r="J2426" s="3">
        <v>18313.99423</v>
      </c>
      <c r="K2426" s="4">
        <v>0.35</v>
      </c>
      <c r="L2426" s="73">
        <v>33246.943371384616</v>
      </c>
    </row>
    <row r="2427" spans="1:12" x14ac:dyDescent="0.35">
      <c r="A2427" s="1" t="s">
        <v>4226</v>
      </c>
      <c r="B2427" t="s">
        <v>1579</v>
      </c>
      <c r="C2427" t="s">
        <v>34</v>
      </c>
      <c r="D2427" t="s">
        <v>35</v>
      </c>
      <c r="E2427">
        <v>1</v>
      </c>
      <c r="F2427" s="2">
        <v>17326.39</v>
      </c>
      <c r="G2427" s="3">
        <v>42412.148000000001</v>
      </c>
      <c r="H2427" s="3">
        <v>173.26390000000001</v>
      </c>
      <c r="I2427" s="3">
        <v>814.34032999999999</v>
      </c>
      <c r="J2427" s="3">
        <v>18313.99423</v>
      </c>
      <c r="K2427" s="4">
        <v>0.35</v>
      </c>
      <c r="L2427" s="73">
        <v>33246.943371384616</v>
      </c>
    </row>
    <row r="2428" spans="1:12" x14ac:dyDescent="0.35">
      <c r="A2428" s="1" t="s">
        <v>4227</v>
      </c>
      <c r="B2428" t="s">
        <v>1581</v>
      </c>
      <c r="C2428" t="s">
        <v>34</v>
      </c>
      <c r="D2428" t="s">
        <v>35</v>
      </c>
      <c r="E2428">
        <v>1</v>
      </c>
      <c r="F2428" s="2">
        <v>17850.29</v>
      </c>
      <c r="G2428" s="3">
        <v>43694.559999999998</v>
      </c>
      <c r="H2428" s="3">
        <v>178.50290000000001</v>
      </c>
      <c r="I2428" s="3">
        <v>838.96363000000008</v>
      </c>
      <c r="J2428" s="3">
        <v>18867.756529999999</v>
      </c>
      <c r="K2428" s="4">
        <v>0.34999999999999992</v>
      </c>
      <c r="L2428" s="73">
        <v>34252.234931384606</v>
      </c>
    </row>
    <row r="2429" spans="1:12" x14ac:dyDescent="0.35">
      <c r="A2429" s="1" t="s">
        <v>4228</v>
      </c>
      <c r="B2429" t="s">
        <v>4229</v>
      </c>
      <c r="C2429" t="s">
        <v>1467</v>
      </c>
      <c r="D2429" t="s">
        <v>1468</v>
      </c>
      <c r="E2429">
        <v>1</v>
      </c>
      <c r="F2429" s="2">
        <v>15.67</v>
      </c>
      <c r="G2429" s="3">
        <v>33</v>
      </c>
      <c r="H2429" s="3">
        <v>0.15670000000000001</v>
      </c>
      <c r="I2429" s="3">
        <v>0.73648999999999998</v>
      </c>
      <c r="J2429" s="3">
        <v>16.563190000000002</v>
      </c>
      <c r="K2429" s="4">
        <v>0.35</v>
      </c>
      <c r="L2429" s="73">
        <v>30.068560307692309</v>
      </c>
    </row>
    <row r="2430" spans="1:12" x14ac:dyDescent="0.35">
      <c r="A2430" s="1">
        <v>4311</v>
      </c>
      <c r="B2430" t="s">
        <v>2931</v>
      </c>
      <c r="C2430" t="s">
        <v>363</v>
      </c>
      <c r="D2430" t="s">
        <v>364</v>
      </c>
      <c r="E2430">
        <v>1</v>
      </c>
      <c r="F2430" s="2">
        <v>21.87</v>
      </c>
      <c r="G2430" s="3">
        <v>53.536000000000001</v>
      </c>
      <c r="H2430" s="3">
        <v>0.21870000000000001</v>
      </c>
      <c r="I2430" s="3">
        <v>1.02789</v>
      </c>
      <c r="J2430" s="3">
        <v>23.116589999999999</v>
      </c>
      <c r="K2430" s="4">
        <v>0.35</v>
      </c>
      <c r="L2430" s="73">
        <v>41.965501846153842</v>
      </c>
    </row>
    <row r="2431" spans="1:12" x14ac:dyDescent="0.35">
      <c r="A2431" s="1">
        <v>4022</v>
      </c>
      <c r="B2431" t="s">
        <v>1557</v>
      </c>
      <c r="C2431" t="s">
        <v>363</v>
      </c>
      <c r="D2431" t="s">
        <v>364</v>
      </c>
      <c r="E2431">
        <v>1</v>
      </c>
      <c r="F2431" s="2">
        <v>21.87</v>
      </c>
      <c r="G2431" s="3">
        <v>53.536000000000001</v>
      </c>
      <c r="H2431" s="3">
        <v>0.21870000000000001</v>
      </c>
      <c r="I2431" s="3">
        <v>1.02789</v>
      </c>
      <c r="J2431" s="3">
        <v>23.116589999999999</v>
      </c>
      <c r="K2431" s="4">
        <v>0.35</v>
      </c>
      <c r="L2431" s="73">
        <v>41.965501846153842</v>
      </c>
    </row>
    <row r="2432" spans="1:12" x14ac:dyDescent="0.35">
      <c r="A2432" s="1" t="s">
        <v>4230</v>
      </c>
      <c r="B2432" t="s">
        <v>4231</v>
      </c>
      <c r="C2432" t="s">
        <v>13</v>
      </c>
      <c r="D2432" t="s">
        <v>14</v>
      </c>
      <c r="E2432">
        <v>1</v>
      </c>
      <c r="F2432" s="2">
        <v>44</v>
      </c>
      <c r="G2432" s="3">
        <v>116.48</v>
      </c>
      <c r="H2432" s="3">
        <v>0.44</v>
      </c>
      <c r="I2432" s="3">
        <v>2.0680000000000001</v>
      </c>
      <c r="J2432" s="3">
        <v>46.507999999999996</v>
      </c>
      <c r="K2432" s="4">
        <v>0.35</v>
      </c>
      <c r="L2432" s="73">
        <v>84.42990769230768</v>
      </c>
    </row>
    <row r="2433" spans="1:12" x14ac:dyDescent="0.35">
      <c r="A2433" s="1" t="s">
        <v>4232</v>
      </c>
      <c r="B2433" t="s">
        <v>4233</v>
      </c>
      <c r="C2433" t="s">
        <v>13</v>
      </c>
      <c r="D2433" t="s">
        <v>14</v>
      </c>
      <c r="E2433">
        <v>1</v>
      </c>
      <c r="F2433" s="2">
        <v>1683.3</v>
      </c>
      <c r="G2433" s="3">
        <v>4120.4399999999996</v>
      </c>
      <c r="H2433" s="3">
        <v>16.832999999999998</v>
      </c>
      <c r="I2433" s="3">
        <v>79.115099999999998</v>
      </c>
      <c r="J2433" s="3">
        <v>1779.2481</v>
      </c>
      <c r="K2433" s="4">
        <v>0.35</v>
      </c>
      <c r="L2433" s="73">
        <v>3230.0196276923075</v>
      </c>
    </row>
    <row r="2434" spans="1:12" x14ac:dyDescent="0.35">
      <c r="A2434" s="1" t="s">
        <v>4234</v>
      </c>
      <c r="B2434" t="s">
        <v>4235</v>
      </c>
      <c r="C2434" t="s">
        <v>13</v>
      </c>
      <c r="D2434" t="s">
        <v>14</v>
      </c>
      <c r="E2434">
        <v>1</v>
      </c>
      <c r="F2434" s="2">
        <v>2002.23</v>
      </c>
      <c r="G2434" s="3">
        <v>4901.13</v>
      </c>
      <c r="H2434" s="3">
        <v>20.022300000000001</v>
      </c>
      <c r="I2434" s="3">
        <v>94.104810000000001</v>
      </c>
      <c r="J2434" s="3">
        <v>2116.3571099999999</v>
      </c>
      <c r="K2434" s="4">
        <v>0.35</v>
      </c>
      <c r="L2434" s="73">
        <v>3842.0021381538459</v>
      </c>
    </row>
    <row r="2435" spans="1:12" x14ac:dyDescent="0.35">
      <c r="A2435" s="1" t="s">
        <v>4236</v>
      </c>
      <c r="B2435" t="s">
        <v>4237</v>
      </c>
      <c r="C2435" t="s">
        <v>13</v>
      </c>
      <c r="D2435" t="s">
        <v>14</v>
      </c>
      <c r="E2435">
        <v>1</v>
      </c>
      <c r="F2435" s="2">
        <v>52.71</v>
      </c>
      <c r="G2435" s="3">
        <v>129.02000000000001</v>
      </c>
      <c r="H2435" s="3">
        <v>0.52710000000000001</v>
      </c>
      <c r="I2435" s="3">
        <v>2.4773700000000001</v>
      </c>
      <c r="J2435" s="3">
        <v>55.714469999999999</v>
      </c>
      <c r="K2435" s="4">
        <v>0.35</v>
      </c>
      <c r="L2435" s="73">
        <v>101.14319169230768</v>
      </c>
    </row>
    <row r="2436" spans="1:12" x14ac:dyDescent="0.35">
      <c r="A2436" s="1" t="s">
        <v>4238</v>
      </c>
      <c r="B2436" t="s">
        <v>4239</v>
      </c>
      <c r="C2436" t="s">
        <v>13</v>
      </c>
      <c r="D2436" t="s">
        <v>14</v>
      </c>
      <c r="E2436">
        <v>1</v>
      </c>
      <c r="F2436" s="2">
        <v>25.463899999999999</v>
      </c>
      <c r="G2436" s="3">
        <v>53</v>
      </c>
      <c r="H2436" s="3">
        <v>0.254639</v>
      </c>
      <c r="I2436" s="3">
        <v>1.1968033</v>
      </c>
      <c r="J2436" s="3">
        <v>26.915342299999999</v>
      </c>
      <c r="K2436" s="4">
        <v>0.35000000000000003</v>
      </c>
      <c r="L2436" s="73">
        <v>48.861698329230769</v>
      </c>
    </row>
    <row r="2437" spans="1:12" x14ac:dyDescent="0.35">
      <c r="A2437" s="1" t="s">
        <v>4240</v>
      </c>
      <c r="B2437" t="s">
        <v>4241</v>
      </c>
      <c r="C2437" t="s">
        <v>363</v>
      </c>
      <c r="D2437" t="s">
        <v>364</v>
      </c>
      <c r="E2437">
        <v>1</v>
      </c>
      <c r="F2437" s="2">
        <v>41369</v>
      </c>
      <c r="G2437" s="3">
        <v>85297</v>
      </c>
      <c r="H2437" s="3">
        <v>413.69</v>
      </c>
      <c r="I2437" s="3">
        <v>1944.3430000000001</v>
      </c>
      <c r="J2437" s="3">
        <v>43727.033000000003</v>
      </c>
      <c r="K2437" s="4">
        <v>0.34999999999999992</v>
      </c>
      <c r="L2437" s="73">
        <v>79381.382984615382</v>
      </c>
    </row>
    <row r="2438" spans="1:12" x14ac:dyDescent="0.35">
      <c r="A2438" s="1" t="s">
        <v>4242</v>
      </c>
      <c r="B2438" t="s">
        <v>4243</v>
      </c>
      <c r="C2438" t="s">
        <v>34</v>
      </c>
      <c r="D2438" t="s">
        <v>35</v>
      </c>
      <c r="E2438">
        <v>1</v>
      </c>
      <c r="F2438" s="2">
        <v>19.29</v>
      </c>
      <c r="G2438" s="3">
        <v>47.219200000000001</v>
      </c>
      <c r="H2438" s="3">
        <v>0.19289999999999999</v>
      </c>
      <c r="I2438" s="3">
        <v>0.90662999999999994</v>
      </c>
      <c r="J2438" s="3">
        <v>20.389530000000001</v>
      </c>
      <c r="K2438" s="4">
        <v>0.35</v>
      </c>
      <c r="L2438" s="73">
        <v>37.014839076923074</v>
      </c>
    </row>
    <row r="2439" spans="1:12" x14ac:dyDescent="0.35">
      <c r="A2439" s="1" t="s">
        <v>4244</v>
      </c>
      <c r="B2439" t="s">
        <v>4245</v>
      </c>
      <c r="C2439" t="s">
        <v>363</v>
      </c>
      <c r="D2439" t="s">
        <v>364</v>
      </c>
      <c r="E2439">
        <v>1</v>
      </c>
      <c r="F2439" s="2">
        <v>67.599999999999994</v>
      </c>
      <c r="G2439" s="3">
        <v>128</v>
      </c>
      <c r="H2439" s="3">
        <v>0.67599999999999993</v>
      </c>
      <c r="I2439" s="3">
        <v>3.1771999999999996</v>
      </c>
      <c r="J2439" s="3">
        <v>71.453199999999995</v>
      </c>
      <c r="K2439" s="4">
        <v>0.34999999999999992</v>
      </c>
      <c r="L2439" s="73">
        <v>129.71503999999999</v>
      </c>
    </row>
    <row r="2440" spans="1:12" x14ac:dyDescent="0.35">
      <c r="A2440" s="1" t="s">
        <v>4246</v>
      </c>
      <c r="B2440" t="s">
        <v>3043</v>
      </c>
      <c r="C2440" t="s">
        <v>1467</v>
      </c>
      <c r="D2440" t="s">
        <v>1468</v>
      </c>
      <c r="E2440">
        <v>1</v>
      </c>
      <c r="F2440" s="2">
        <v>7.7</v>
      </c>
      <c r="G2440" s="3">
        <v>16</v>
      </c>
      <c r="H2440" s="3">
        <v>7.6999999999999999E-2</v>
      </c>
      <c r="I2440" s="3">
        <v>0.3619</v>
      </c>
      <c r="J2440" s="3">
        <v>8.1388999999999996</v>
      </c>
      <c r="K2440" s="4">
        <v>0.35</v>
      </c>
      <c r="L2440" s="73">
        <v>14.775233846153844</v>
      </c>
    </row>
    <row r="2441" spans="1:12" x14ac:dyDescent="0.35">
      <c r="A2441" s="1" t="s">
        <v>4247</v>
      </c>
      <c r="B2441" t="s">
        <v>4248</v>
      </c>
      <c r="C2441" t="s">
        <v>46</v>
      </c>
      <c r="D2441" t="s">
        <v>47</v>
      </c>
      <c r="E2441">
        <v>1</v>
      </c>
      <c r="F2441" s="2">
        <v>33.725900000000003</v>
      </c>
      <c r="G2441" s="3">
        <v>70</v>
      </c>
      <c r="H2441" s="3">
        <v>0.33725900000000003</v>
      </c>
      <c r="I2441" s="3">
        <v>1.5851173000000001</v>
      </c>
      <c r="J2441" s="3">
        <v>35.648276300000006</v>
      </c>
      <c r="K2441" s="4">
        <v>0.35</v>
      </c>
      <c r="L2441" s="73">
        <v>64.715332360000005</v>
      </c>
    </row>
    <row r="2442" spans="1:12" x14ac:dyDescent="0.35">
      <c r="A2442" s="1">
        <v>5312</v>
      </c>
      <c r="B2442" t="s">
        <v>4249</v>
      </c>
      <c r="C2442" t="s">
        <v>363</v>
      </c>
      <c r="D2442" t="s">
        <v>364</v>
      </c>
      <c r="E2442">
        <v>1</v>
      </c>
      <c r="F2442" s="2">
        <v>17.5</v>
      </c>
      <c r="G2442" s="3">
        <v>42.84</v>
      </c>
      <c r="H2442" s="3">
        <v>0.17500000000000002</v>
      </c>
      <c r="I2442" s="3">
        <v>0.82250000000000001</v>
      </c>
      <c r="J2442" s="3">
        <v>18.497500000000002</v>
      </c>
      <c r="K2442" s="4">
        <v>0.34999999999999992</v>
      </c>
      <c r="L2442" s="73">
        <v>33.580076923076923</v>
      </c>
    </row>
    <row r="2443" spans="1:12" x14ac:dyDescent="0.35">
      <c r="A2443" s="1">
        <v>5324</v>
      </c>
      <c r="B2443" t="s">
        <v>4250</v>
      </c>
      <c r="C2443" t="s">
        <v>363</v>
      </c>
      <c r="D2443" t="s">
        <v>364</v>
      </c>
      <c r="E2443">
        <v>1</v>
      </c>
      <c r="F2443" s="2">
        <v>17.5</v>
      </c>
      <c r="G2443" s="3">
        <v>42.84</v>
      </c>
      <c r="H2443" s="3">
        <v>0.17500000000000002</v>
      </c>
      <c r="I2443" s="3">
        <v>0.82250000000000001</v>
      </c>
      <c r="J2443" s="3">
        <v>18.497500000000002</v>
      </c>
      <c r="K2443" s="4">
        <v>0.34999999999999992</v>
      </c>
      <c r="L2443" s="73">
        <v>33.580076923076923</v>
      </c>
    </row>
    <row r="2444" spans="1:12" x14ac:dyDescent="0.35">
      <c r="A2444" s="1" t="s">
        <v>4251</v>
      </c>
      <c r="B2444" t="s">
        <v>4252</v>
      </c>
      <c r="C2444" t="s">
        <v>34</v>
      </c>
      <c r="D2444" t="s">
        <v>35</v>
      </c>
      <c r="E2444">
        <v>1</v>
      </c>
      <c r="F2444" s="2">
        <v>11.97</v>
      </c>
      <c r="G2444" s="3">
        <v>29.299199999999999</v>
      </c>
      <c r="H2444" s="3">
        <v>0.11970000000000001</v>
      </c>
      <c r="I2444" s="3">
        <v>0.56259000000000003</v>
      </c>
      <c r="J2444" s="3">
        <v>12.652290000000001</v>
      </c>
      <c r="K2444" s="4">
        <v>0.35000000000000003</v>
      </c>
      <c r="L2444" s="73">
        <v>22.968772615384619</v>
      </c>
    </row>
    <row r="2445" spans="1:12" x14ac:dyDescent="0.35">
      <c r="A2445" s="1" t="s">
        <v>4253</v>
      </c>
      <c r="B2445" t="s">
        <v>4254</v>
      </c>
      <c r="C2445" t="s">
        <v>34</v>
      </c>
      <c r="D2445" t="s">
        <v>35</v>
      </c>
      <c r="E2445">
        <v>1</v>
      </c>
      <c r="F2445" s="2">
        <v>15.96</v>
      </c>
      <c r="G2445" s="3">
        <v>39.065600000000003</v>
      </c>
      <c r="H2445" s="3">
        <v>0.15960000000000002</v>
      </c>
      <c r="I2445" s="3">
        <v>0.75012000000000001</v>
      </c>
      <c r="J2445" s="3">
        <v>16.869720000000001</v>
      </c>
      <c r="K2445" s="4">
        <v>0.35000000000000003</v>
      </c>
      <c r="L2445" s="73">
        <v>30.625030153846154</v>
      </c>
    </row>
    <row r="2446" spans="1:12" x14ac:dyDescent="0.35">
      <c r="A2446" s="1" t="s">
        <v>4255</v>
      </c>
      <c r="B2446" t="s">
        <v>4256</v>
      </c>
      <c r="C2446" t="s">
        <v>34</v>
      </c>
      <c r="D2446" t="s">
        <v>35</v>
      </c>
      <c r="E2446">
        <v>1</v>
      </c>
      <c r="F2446" s="2">
        <v>39.24</v>
      </c>
      <c r="G2446" s="3">
        <v>96.051199999999994</v>
      </c>
      <c r="H2446" s="3">
        <v>0.39240000000000003</v>
      </c>
      <c r="I2446" s="3">
        <v>1.8442800000000001</v>
      </c>
      <c r="J2446" s="3">
        <v>41.476680000000002</v>
      </c>
      <c r="K2446" s="4">
        <v>0.35000000000000003</v>
      </c>
      <c r="L2446" s="73">
        <v>75.296126769230767</v>
      </c>
    </row>
    <row r="2447" spans="1:12" x14ac:dyDescent="0.35">
      <c r="A2447" s="1" t="s">
        <v>4257</v>
      </c>
      <c r="B2447" t="s">
        <v>1644</v>
      </c>
      <c r="C2447" t="s">
        <v>13</v>
      </c>
      <c r="D2447" t="s">
        <v>14</v>
      </c>
      <c r="E2447">
        <v>1</v>
      </c>
      <c r="F2447" s="2">
        <v>356.88</v>
      </c>
      <c r="G2447" s="3">
        <v>736</v>
      </c>
      <c r="H2447" s="3">
        <v>3.5688</v>
      </c>
      <c r="I2447" s="3">
        <v>16.77336</v>
      </c>
      <c r="J2447" s="3">
        <v>377.22216000000003</v>
      </c>
      <c r="K2447" s="4">
        <v>0.35</v>
      </c>
      <c r="L2447" s="73">
        <v>684.80330584615388</v>
      </c>
    </row>
    <row r="2448" spans="1:12" x14ac:dyDescent="0.35">
      <c r="A2448" s="1" t="s">
        <v>4258</v>
      </c>
      <c r="B2448" t="s">
        <v>4259</v>
      </c>
      <c r="C2448" t="s">
        <v>363</v>
      </c>
      <c r="D2448" t="s">
        <v>364</v>
      </c>
      <c r="E2448">
        <v>1</v>
      </c>
      <c r="F2448" s="2">
        <v>469.9</v>
      </c>
      <c r="G2448" s="3">
        <v>1150.24</v>
      </c>
      <c r="H2448" s="3">
        <v>4.6989999999999998</v>
      </c>
      <c r="I2448" s="3">
        <v>22.0853</v>
      </c>
      <c r="J2448" s="3">
        <v>496.68430000000001</v>
      </c>
      <c r="K2448" s="4">
        <v>0.35</v>
      </c>
      <c r="L2448" s="73">
        <v>901.67303692307689</v>
      </c>
    </row>
    <row r="2449" spans="1:12" x14ac:dyDescent="0.35">
      <c r="A2449" s="1" t="s">
        <v>4260</v>
      </c>
      <c r="B2449" t="s">
        <v>4261</v>
      </c>
      <c r="C2449" t="s">
        <v>34</v>
      </c>
      <c r="D2449" t="s">
        <v>35</v>
      </c>
      <c r="E2449">
        <v>1</v>
      </c>
      <c r="F2449" s="2">
        <v>262.33</v>
      </c>
      <c r="G2449" s="3">
        <v>271.01</v>
      </c>
      <c r="H2449" s="3">
        <v>2.6233</v>
      </c>
      <c r="I2449" s="3">
        <v>12.329509999999999</v>
      </c>
      <c r="J2449" s="3">
        <v>277.28280999999993</v>
      </c>
      <c r="K2449" s="4">
        <v>0.35000000000000003</v>
      </c>
      <c r="L2449" s="73">
        <v>503.37494738461527</v>
      </c>
    </row>
    <row r="2450" spans="1:12" x14ac:dyDescent="0.35">
      <c r="A2450" s="1">
        <v>60038</v>
      </c>
      <c r="B2450" t="s">
        <v>1676</v>
      </c>
      <c r="C2450" t="s">
        <v>1596</v>
      </c>
      <c r="D2450" t="s">
        <v>1597</v>
      </c>
      <c r="E2450">
        <v>1</v>
      </c>
      <c r="F2450" s="2">
        <v>2074.41</v>
      </c>
      <c r="G2450" s="3">
        <v>8209.1299999999992</v>
      </c>
      <c r="H2450" s="3">
        <v>20.7441</v>
      </c>
      <c r="I2450" s="3">
        <v>97.49727</v>
      </c>
      <c r="J2450" s="3">
        <v>2192.6513699999996</v>
      </c>
      <c r="K2450" s="4">
        <v>0.26</v>
      </c>
      <c r="L2450" s="73">
        <v>3496.3900224324316</v>
      </c>
    </row>
    <row r="2451" spans="1:12" x14ac:dyDescent="0.35">
      <c r="A2451" s="1" t="s">
        <v>4262</v>
      </c>
      <c r="B2451" t="s">
        <v>4263</v>
      </c>
      <c r="C2451" t="s">
        <v>34</v>
      </c>
      <c r="D2451" t="s">
        <v>35</v>
      </c>
      <c r="E2451">
        <v>1</v>
      </c>
      <c r="F2451" s="2">
        <v>25.94</v>
      </c>
      <c r="G2451" s="3">
        <v>63.492800000000003</v>
      </c>
      <c r="H2451" s="3">
        <v>0.25940000000000002</v>
      </c>
      <c r="I2451" s="3">
        <v>1.2191800000000002</v>
      </c>
      <c r="J2451" s="3">
        <v>27.418580000000002</v>
      </c>
      <c r="K2451" s="4">
        <v>0.35</v>
      </c>
      <c r="L2451" s="73">
        <v>49.775268307692308</v>
      </c>
    </row>
    <row r="2452" spans="1:12" x14ac:dyDescent="0.35">
      <c r="A2452" s="1" t="s">
        <v>4264</v>
      </c>
      <c r="B2452" t="s">
        <v>4265</v>
      </c>
      <c r="C2452" t="s">
        <v>34</v>
      </c>
      <c r="D2452" t="s">
        <v>35</v>
      </c>
      <c r="E2452">
        <v>1</v>
      </c>
      <c r="F2452" s="2">
        <v>232.09</v>
      </c>
      <c r="G2452" s="3">
        <v>568.12</v>
      </c>
      <c r="H2452" s="3">
        <v>2.3209</v>
      </c>
      <c r="I2452" s="3">
        <v>10.90823</v>
      </c>
      <c r="J2452" s="3">
        <v>245.31913</v>
      </c>
      <c r="K2452" s="4">
        <v>0.35</v>
      </c>
      <c r="L2452" s="73">
        <v>445.34857446153842</v>
      </c>
    </row>
    <row r="2453" spans="1:12" x14ac:dyDescent="0.35">
      <c r="A2453" s="1" t="s">
        <v>4266</v>
      </c>
      <c r="B2453" t="s">
        <v>4267</v>
      </c>
      <c r="C2453" t="s">
        <v>363</v>
      </c>
      <c r="D2453" t="s">
        <v>364</v>
      </c>
      <c r="E2453">
        <v>1</v>
      </c>
      <c r="F2453" s="2">
        <v>2.4</v>
      </c>
      <c r="G2453" s="3">
        <v>5.6</v>
      </c>
      <c r="H2453" s="3">
        <v>2.4E-2</v>
      </c>
      <c r="I2453" s="3">
        <v>0.1128</v>
      </c>
      <c r="J2453" s="3">
        <v>2.5367999999999999</v>
      </c>
      <c r="K2453" s="4">
        <v>0.35</v>
      </c>
      <c r="L2453" s="73">
        <v>4.6052676923076916</v>
      </c>
    </row>
    <row r="2454" spans="1:12" x14ac:dyDescent="0.35">
      <c r="A2454" s="1">
        <v>50038</v>
      </c>
      <c r="B2454" t="s">
        <v>1595</v>
      </c>
      <c r="C2454" t="s">
        <v>1596</v>
      </c>
      <c r="D2454" t="s">
        <v>1597</v>
      </c>
      <c r="E2454">
        <v>1</v>
      </c>
      <c r="F2454" s="2">
        <v>711.31</v>
      </c>
      <c r="G2454" s="3">
        <v>2814.9</v>
      </c>
      <c r="H2454" s="3">
        <v>7.1130999999999993</v>
      </c>
      <c r="I2454" s="3">
        <v>33.431570000000001</v>
      </c>
      <c r="J2454" s="3">
        <v>751.85466999999994</v>
      </c>
      <c r="K2454" s="4">
        <v>0.26000000000000006</v>
      </c>
      <c r="L2454" s="73">
        <v>1198.9033927027026</v>
      </c>
    </row>
    <row r="2455" spans="1:12" x14ac:dyDescent="0.35">
      <c r="A2455" s="1" t="s">
        <v>4268</v>
      </c>
      <c r="B2455" t="s">
        <v>4269</v>
      </c>
      <c r="C2455" t="s">
        <v>34</v>
      </c>
      <c r="D2455" t="s">
        <v>35</v>
      </c>
      <c r="E2455">
        <v>1</v>
      </c>
      <c r="F2455" s="2">
        <v>45.89</v>
      </c>
      <c r="G2455" s="3">
        <v>112.336</v>
      </c>
      <c r="H2455" s="3">
        <v>0.45890000000000003</v>
      </c>
      <c r="I2455" s="3">
        <v>2.1568300000000002</v>
      </c>
      <c r="J2455" s="3">
        <v>48.50573</v>
      </c>
      <c r="K2455" s="4">
        <v>0.35000000000000003</v>
      </c>
      <c r="L2455" s="73">
        <v>88.056556</v>
      </c>
    </row>
    <row r="2456" spans="1:12" x14ac:dyDescent="0.35">
      <c r="A2456" s="1" t="s">
        <v>4270</v>
      </c>
      <c r="B2456" t="s">
        <v>4271</v>
      </c>
      <c r="C2456" t="s">
        <v>17</v>
      </c>
      <c r="D2456" t="s">
        <v>18</v>
      </c>
      <c r="E2456">
        <v>1</v>
      </c>
      <c r="F2456" s="2">
        <v>1.7863</v>
      </c>
      <c r="G2456" s="3">
        <v>4</v>
      </c>
      <c r="H2456" s="3">
        <v>1.7863E-2</v>
      </c>
      <c r="I2456" s="3">
        <v>8.3956100000000006E-2</v>
      </c>
      <c r="J2456" s="3">
        <v>1.8881190999999999</v>
      </c>
      <c r="K2456" s="4">
        <v>0.35</v>
      </c>
      <c r="L2456" s="73">
        <v>3.4276623661538461</v>
      </c>
    </row>
    <row r="2457" spans="1:12" x14ac:dyDescent="0.35">
      <c r="A2457" s="1">
        <v>50076</v>
      </c>
      <c r="B2457" t="s">
        <v>4272</v>
      </c>
      <c r="C2457" t="s">
        <v>1596</v>
      </c>
      <c r="D2457" t="s">
        <v>1597</v>
      </c>
      <c r="E2457">
        <v>1</v>
      </c>
      <c r="F2457" s="2">
        <v>237.13</v>
      </c>
      <c r="G2457" s="3">
        <v>938.4</v>
      </c>
      <c r="H2457" s="3">
        <v>2.3713000000000002</v>
      </c>
      <c r="I2457" s="3">
        <v>11.145109999999999</v>
      </c>
      <c r="J2457" s="3">
        <v>250.64640999999997</v>
      </c>
      <c r="K2457" s="4">
        <v>0.26</v>
      </c>
      <c r="L2457" s="73">
        <v>399.67941054054052</v>
      </c>
    </row>
    <row r="2458" spans="1:12" x14ac:dyDescent="0.35">
      <c r="A2458" s="1" t="s">
        <v>4273</v>
      </c>
      <c r="B2458" t="s">
        <v>4274</v>
      </c>
      <c r="C2458" t="s">
        <v>17</v>
      </c>
      <c r="D2458" t="s">
        <v>18</v>
      </c>
      <c r="E2458">
        <v>1</v>
      </c>
      <c r="F2458" s="2">
        <v>636.25</v>
      </c>
      <c r="G2458" s="3">
        <v>1591</v>
      </c>
      <c r="H2458" s="3">
        <v>6.3624999999999998</v>
      </c>
      <c r="I2458" s="3">
        <v>29.903749999999999</v>
      </c>
      <c r="J2458" s="3">
        <v>672.5162499999999</v>
      </c>
      <c r="K2458" s="4">
        <v>0.35</v>
      </c>
      <c r="L2458" s="73">
        <v>1220.8756538461535</v>
      </c>
    </row>
    <row r="2459" spans="1:12" x14ac:dyDescent="0.35">
      <c r="A2459" s="1" t="s">
        <v>4275</v>
      </c>
      <c r="B2459" t="s">
        <v>2834</v>
      </c>
      <c r="C2459" t="s">
        <v>34</v>
      </c>
      <c r="D2459" t="s">
        <v>35</v>
      </c>
      <c r="E2459">
        <v>1</v>
      </c>
      <c r="F2459" s="2">
        <v>807.32</v>
      </c>
      <c r="G2459" s="3">
        <v>1800.96</v>
      </c>
      <c r="H2459" s="3">
        <v>8.0731999999999999</v>
      </c>
      <c r="I2459" s="3">
        <v>37.944040000000001</v>
      </c>
      <c r="J2459" s="3">
        <v>853.33724000000007</v>
      </c>
      <c r="K2459" s="4">
        <v>0.35000000000000003</v>
      </c>
      <c r="L2459" s="73">
        <v>1549.1352972307693</v>
      </c>
    </row>
    <row r="2460" spans="1:12" x14ac:dyDescent="0.35">
      <c r="A2460" s="1" t="s">
        <v>4276</v>
      </c>
      <c r="B2460" t="s">
        <v>4277</v>
      </c>
      <c r="C2460" t="s">
        <v>34</v>
      </c>
      <c r="D2460" t="s">
        <v>35</v>
      </c>
      <c r="E2460">
        <v>1</v>
      </c>
      <c r="F2460" s="2">
        <v>906.19</v>
      </c>
      <c r="G2460" s="3">
        <v>2353.12</v>
      </c>
      <c r="H2460" s="3">
        <v>9.0619000000000014</v>
      </c>
      <c r="I2460" s="3">
        <v>42.59093</v>
      </c>
      <c r="J2460" s="3">
        <v>957.84283000000005</v>
      </c>
      <c r="K2460" s="4">
        <v>0.34999999999999992</v>
      </c>
      <c r="L2460" s="73">
        <v>1738.8531375384614</v>
      </c>
    </row>
    <row r="2461" spans="1:12" x14ac:dyDescent="0.35">
      <c r="A2461" s="1" t="s">
        <v>4278</v>
      </c>
      <c r="B2461" t="s">
        <v>4279</v>
      </c>
      <c r="C2461" t="s">
        <v>363</v>
      </c>
      <c r="D2461" t="s">
        <v>364</v>
      </c>
      <c r="E2461">
        <v>1</v>
      </c>
      <c r="F2461" s="2">
        <v>27.47</v>
      </c>
      <c r="G2461" s="3">
        <v>63.84</v>
      </c>
      <c r="H2461" s="3">
        <v>0.2747</v>
      </c>
      <c r="I2461" s="3">
        <v>1.2910899999999998</v>
      </c>
      <c r="J2461" s="3">
        <v>29.035789999999999</v>
      </c>
      <c r="K2461" s="4">
        <v>0.35</v>
      </c>
      <c r="L2461" s="73">
        <v>52.711126461538456</v>
      </c>
    </row>
    <row r="2462" spans="1:12" x14ac:dyDescent="0.35">
      <c r="A2462" s="1" t="s">
        <v>4280</v>
      </c>
      <c r="B2462" t="s">
        <v>3052</v>
      </c>
      <c r="C2462" t="s">
        <v>13</v>
      </c>
      <c r="D2462" t="s">
        <v>14</v>
      </c>
      <c r="E2462">
        <v>1</v>
      </c>
      <c r="F2462" s="2">
        <v>227.5</v>
      </c>
      <c r="G2462" s="3">
        <v>470</v>
      </c>
      <c r="H2462" s="3">
        <v>2.2749999999999999</v>
      </c>
      <c r="I2462" s="3">
        <v>10.692500000000001</v>
      </c>
      <c r="J2462" s="3">
        <v>240.4675</v>
      </c>
      <c r="K2462" s="4">
        <v>0.35</v>
      </c>
      <c r="L2462" s="73">
        <v>436.541</v>
      </c>
    </row>
    <row r="2463" spans="1:12" x14ac:dyDescent="0.35">
      <c r="A2463" s="1" t="s">
        <v>4281</v>
      </c>
      <c r="B2463" t="s">
        <v>4282</v>
      </c>
      <c r="C2463" t="s">
        <v>13</v>
      </c>
      <c r="D2463" t="s">
        <v>14</v>
      </c>
      <c r="E2463">
        <v>1</v>
      </c>
      <c r="F2463" s="2">
        <v>61.88</v>
      </c>
      <c r="G2463" s="3">
        <v>128</v>
      </c>
      <c r="H2463" s="3">
        <v>0.61880000000000002</v>
      </c>
      <c r="I2463" s="3">
        <v>2.9083600000000001</v>
      </c>
      <c r="J2463" s="3">
        <v>65.407160000000005</v>
      </c>
      <c r="K2463" s="4">
        <v>0.35</v>
      </c>
      <c r="L2463" s="73">
        <v>118.739152</v>
      </c>
    </row>
    <row r="2464" spans="1:12" x14ac:dyDescent="0.35">
      <c r="A2464" s="1" t="s">
        <v>4283</v>
      </c>
      <c r="B2464" t="s">
        <v>4284</v>
      </c>
      <c r="C2464" t="s">
        <v>363</v>
      </c>
      <c r="D2464" t="s">
        <v>364</v>
      </c>
      <c r="E2464">
        <v>1</v>
      </c>
      <c r="F2464" s="2">
        <v>68.16</v>
      </c>
      <c r="G2464" s="3">
        <v>166.84639999999999</v>
      </c>
      <c r="H2464" s="3">
        <v>0.68159999999999998</v>
      </c>
      <c r="I2464" s="3">
        <v>3.2035199999999997</v>
      </c>
      <c r="J2464" s="3">
        <v>72.045119999999997</v>
      </c>
      <c r="K2464" s="4">
        <v>0.35</v>
      </c>
      <c r="L2464" s="73">
        <v>130.78960246153844</v>
      </c>
    </row>
    <row r="2465" spans="1:12" x14ac:dyDescent="0.35">
      <c r="A2465" s="1" t="s">
        <v>4285</v>
      </c>
      <c r="B2465" t="s">
        <v>1659</v>
      </c>
      <c r="C2465" t="s">
        <v>34</v>
      </c>
      <c r="D2465" t="s">
        <v>35</v>
      </c>
      <c r="E2465">
        <v>1</v>
      </c>
      <c r="F2465" s="2">
        <v>296.56</v>
      </c>
      <c r="G2465" s="3">
        <v>725.928</v>
      </c>
      <c r="H2465" s="3">
        <v>2.9656000000000002</v>
      </c>
      <c r="I2465" s="3">
        <v>13.938320000000001</v>
      </c>
      <c r="J2465" s="3">
        <v>313.46391999999997</v>
      </c>
      <c r="K2465" s="4">
        <v>0.35000000000000003</v>
      </c>
      <c r="L2465" s="73">
        <v>569.05757784615378</v>
      </c>
    </row>
    <row r="2466" spans="1:12" x14ac:dyDescent="0.35">
      <c r="A2466" s="1" t="s">
        <v>4286</v>
      </c>
      <c r="B2466" t="s">
        <v>4287</v>
      </c>
      <c r="C2466" t="s">
        <v>13</v>
      </c>
      <c r="D2466" t="s">
        <v>14</v>
      </c>
      <c r="E2466">
        <v>1</v>
      </c>
      <c r="F2466" s="2">
        <v>178.75</v>
      </c>
      <c r="G2466" s="3">
        <v>369</v>
      </c>
      <c r="H2466" s="3">
        <v>1.7875000000000001</v>
      </c>
      <c r="I2466" s="3">
        <v>8.4012499999999992</v>
      </c>
      <c r="J2466" s="3">
        <v>188.93875</v>
      </c>
      <c r="K2466" s="4">
        <v>0.35000000000000003</v>
      </c>
      <c r="L2466" s="73">
        <v>342.99650000000003</v>
      </c>
    </row>
    <row r="2467" spans="1:12" x14ac:dyDescent="0.35">
      <c r="A2467" s="1">
        <v>70610001001</v>
      </c>
      <c r="B2467" t="s">
        <v>4288</v>
      </c>
      <c r="C2467" t="s">
        <v>34</v>
      </c>
      <c r="D2467" t="s">
        <v>35</v>
      </c>
      <c r="E2467">
        <v>1</v>
      </c>
      <c r="F2467" s="2">
        <v>94.25</v>
      </c>
      <c r="G2467" s="3">
        <v>195</v>
      </c>
      <c r="H2467" s="3">
        <v>0.9425</v>
      </c>
      <c r="I2467" s="3">
        <v>4.4297500000000003</v>
      </c>
      <c r="J2467" s="3">
        <v>99.622249999999994</v>
      </c>
      <c r="K2467" s="4">
        <v>0.35</v>
      </c>
      <c r="L2467" s="73">
        <v>180.85269999999997</v>
      </c>
    </row>
    <row r="2468" spans="1:12" x14ac:dyDescent="0.35">
      <c r="A2468" s="1">
        <v>7075</v>
      </c>
      <c r="B2468" t="s">
        <v>4289</v>
      </c>
      <c r="C2468" t="s">
        <v>363</v>
      </c>
      <c r="D2468" t="s">
        <v>364</v>
      </c>
      <c r="E2468">
        <v>1</v>
      </c>
      <c r="F2468" s="2">
        <v>118.83</v>
      </c>
      <c r="G2468" s="3">
        <v>290.87520000000001</v>
      </c>
      <c r="H2468" s="3">
        <v>1.1882999999999999</v>
      </c>
      <c r="I2468" s="3">
        <v>5.5850099999999996</v>
      </c>
      <c r="J2468" s="3">
        <v>125.60330999999999</v>
      </c>
      <c r="K2468" s="4">
        <v>0.35000000000000003</v>
      </c>
      <c r="L2468" s="73">
        <v>228.01831661538461</v>
      </c>
    </row>
    <row r="2469" spans="1:12" x14ac:dyDescent="0.35">
      <c r="A2469" s="1" t="s">
        <v>4290</v>
      </c>
      <c r="B2469" t="s">
        <v>4291</v>
      </c>
      <c r="C2469" t="s">
        <v>1441</v>
      </c>
      <c r="D2469" t="s">
        <v>1442</v>
      </c>
      <c r="E2469">
        <v>1</v>
      </c>
      <c r="F2469" s="2">
        <v>11.25</v>
      </c>
      <c r="G2469" s="3">
        <v>27.540800000000001</v>
      </c>
      <c r="H2469" s="3">
        <v>0.1125</v>
      </c>
      <c r="I2469" s="3">
        <v>0.52875000000000005</v>
      </c>
      <c r="J2469" s="3">
        <v>11.891250000000001</v>
      </c>
      <c r="K2469" s="4">
        <v>0.35000000000000003</v>
      </c>
      <c r="L2469" s="73">
        <v>21.587192307692312</v>
      </c>
    </row>
    <row r="2470" spans="1:12" x14ac:dyDescent="0.35">
      <c r="A2470" s="1">
        <v>84050</v>
      </c>
      <c r="B2470" t="s">
        <v>4292</v>
      </c>
      <c r="C2470" t="s">
        <v>363</v>
      </c>
      <c r="D2470" t="s">
        <v>364</v>
      </c>
      <c r="E2470">
        <v>1</v>
      </c>
      <c r="F2470" s="2">
        <v>154.84</v>
      </c>
      <c r="G2470" s="3">
        <v>358.4</v>
      </c>
      <c r="H2470" s="3">
        <v>1.5484</v>
      </c>
      <c r="I2470" s="3">
        <v>7.2774800000000006</v>
      </c>
      <c r="J2470" s="3">
        <v>163.66587999999999</v>
      </c>
      <c r="K2470" s="4">
        <v>0.35000000000000003</v>
      </c>
      <c r="L2470" s="73">
        <v>297.11652061538462</v>
      </c>
    </row>
    <row r="2471" spans="1:12" x14ac:dyDescent="0.35">
      <c r="A2471" s="1" t="s">
        <v>4293</v>
      </c>
      <c r="B2471" t="s">
        <v>4294</v>
      </c>
      <c r="C2471" t="s">
        <v>13</v>
      </c>
      <c r="D2471" t="s">
        <v>14</v>
      </c>
      <c r="E2471">
        <v>1</v>
      </c>
      <c r="F2471" s="2">
        <v>436.25</v>
      </c>
      <c r="G2471" s="3">
        <v>900</v>
      </c>
      <c r="H2471" s="3">
        <v>4.3624999999999998</v>
      </c>
      <c r="I2471" s="3">
        <v>20.50375</v>
      </c>
      <c r="J2471" s="3">
        <v>461.11625000000004</v>
      </c>
      <c r="K2471" s="4">
        <v>0.35000000000000003</v>
      </c>
      <c r="L2471" s="73">
        <v>837.10334615384625</v>
      </c>
    </row>
    <row r="2472" spans="1:12" x14ac:dyDescent="0.35">
      <c r="A2472" s="1" t="s">
        <v>4295</v>
      </c>
      <c r="B2472" t="s">
        <v>4296</v>
      </c>
      <c r="C2472" t="s">
        <v>13</v>
      </c>
      <c r="D2472" t="s">
        <v>14</v>
      </c>
      <c r="E2472">
        <v>1</v>
      </c>
      <c r="F2472" s="2">
        <v>1157.5</v>
      </c>
      <c r="G2472" s="3">
        <v>2387</v>
      </c>
      <c r="H2472" s="3">
        <v>11.575000000000001</v>
      </c>
      <c r="I2472" s="3">
        <v>54.402500000000003</v>
      </c>
      <c r="J2472" s="3">
        <v>1223.4775</v>
      </c>
      <c r="K2472" s="4">
        <v>0.35</v>
      </c>
      <c r="L2472" s="73">
        <v>2221.0822307692306</v>
      </c>
    </row>
    <row r="2473" spans="1:12" x14ac:dyDescent="0.35">
      <c r="A2473" s="1" t="s">
        <v>4297</v>
      </c>
      <c r="B2473" t="s">
        <v>4298</v>
      </c>
      <c r="C2473" t="s">
        <v>13</v>
      </c>
      <c r="D2473" t="s">
        <v>14</v>
      </c>
      <c r="E2473">
        <v>1</v>
      </c>
      <c r="F2473" s="2">
        <v>323.75</v>
      </c>
      <c r="G2473" s="3">
        <v>668</v>
      </c>
      <c r="H2473" s="3">
        <v>3.2375000000000003</v>
      </c>
      <c r="I2473" s="3">
        <v>15.21625</v>
      </c>
      <c r="J2473" s="3">
        <v>342.20375000000001</v>
      </c>
      <c r="K2473" s="4">
        <v>0.35</v>
      </c>
      <c r="L2473" s="73">
        <v>621.23142307692308</v>
      </c>
    </row>
    <row r="2474" spans="1:12" x14ac:dyDescent="0.35">
      <c r="A2474" s="1">
        <v>7210449</v>
      </c>
      <c r="B2474" t="s">
        <v>4299</v>
      </c>
      <c r="C2474" t="s">
        <v>363</v>
      </c>
      <c r="D2474" t="s">
        <v>364</v>
      </c>
      <c r="E2474">
        <v>1</v>
      </c>
      <c r="F2474" s="2">
        <v>2300</v>
      </c>
      <c r="G2474" s="3">
        <v>5630.02</v>
      </c>
      <c r="H2474" s="3">
        <v>23</v>
      </c>
      <c r="I2474" s="3">
        <v>108.1</v>
      </c>
      <c r="J2474" s="3">
        <v>2431.1</v>
      </c>
      <c r="K2474" s="4">
        <v>0.35</v>
      </c>
      <c r="L2474" s="73">
        <v>4413.3815384615382</v>
      </c>
    </row>
    <row r="2475" spans="1:12" x14ac:dyDescent="0.35">
      <c r="A2475" s="1">
        <v>7252461</v>
      </c>
      <c r="B2475" t="s">
        <v>4300</v>
      </c>
      <c r="C2475" t="s">
        <v>363</v>
      </c>
      <c r="D2475" t="s">
        <v>364</v>
      </c>
      <c r="E2475">
        <v>1</v>
      </c>
      <c r="F2475" s="2">
        <v>695</v>
      </c>
      <c r="G2475" s="3">
        <v>1701.25</v>
      </c>
      <c r="H2475" s="3">
        <v>6.95</v>
      </c>
      <c r="I2475" s="3">
        <v>32.664999999999999</v>
      </c>
      <c r="J2475" s="3">
        <v>734.61500000000001</v>
      </c>
      <c r="K2475" s="4">
        <v>0.34999999999999992</v>
      </c>
      <c r="L2475" s="73">
        <v>1333.6087692307692</v>
      </c>
    </row>
    <row r="2476" spans="1:12" x14ac:dyDescent="0.35">
      <c r="A2476" s="1">
        <v>793828</v>
      </c>
      <c r="B2476" t="s">
        <v>4301</v>
      </c>
      <c r="C2476" t="s">
        <v>363</v>
      </c>
      <c r="D2476" t="s">
        <v>364</v>
      </c>
      <c r="E2476">
        <v>1</v>
      </c>
      <c r="F2476" s="2">
        <v>681</v>
      </c>
      <c r="G2476" s="3">
        <v>1666.97</v>
      </c>
      <c r="H2476" s="3">
        <v>6.8100000000000005</v>
      </c>
      <c r="I2476" s="3">
        <v>32.006999999999998</v>
      </c>
      <c r="J2476" s="3">
        <v>719.81699999999989</v>
      </c>
      <c r="K2476" s="4">
        <v>0.35000000000000003</v>
      </c>
      <c r="L2476" s="73">
        <v>1306.7447076923077</v>
      </c>
    </row>
    <row r="2477" spans="1:12" x14ac:dyDescent="0.35">
      <c r="A2477" s="1">
        <v>7331237</v>
      </c>
      <c r="B2477" t="s">
        <v>4302</v>
      </c>
      <c r="C2477" t="s">
        <v>363</v>
      </c>
      <c r="D2477" t="s">
        <v>364</v>
      </c>
      <c r="E2477">
        <v>1</v>
      </c>
      <c r="F2477" s="2">
        <v>615</v>
      </c>
      <c r="G2477" s="3">
        <v>1505.41</v>
      </c>
      <c r="H2477" s="3">
        <v>6.15</v>
      </c>
      <c r="I2477" s="3">
        <v>28.905000000000001</v>
      </c>
      <c r="J2477" s="3">
        <v>650.05499999999995</v>
      </c>
      <c r="K2477" s="4">
        <v>0.35</v>
      </c>
      <c r="L2477" s="73">
        <v>1180.0998461538461</v>
      </c>
    </row>
    <row r="2478" spans="1:12" x14ac:dyDescent="0.35">
      <c r="A2478" s="1" t="s">
        <v>4303</v>
      </c>
      <c r="B2478" t="s">
        <v>4304</v>
      </c>
      <c r="C2478" t="s">
        <v>363</v>
      </c>
      <c r="D2478" t="s">
        <v>364</v>
      </c>
      <c r="E2478">
        <v>1</v>
      </c>
      <c r="F2478" s="2">
        <v>4463</v>
      </c>
      <c r="G2478" s="3">
        <v>10924.691999999999</v>
      </c>
      <c r="H2478" s="3">
        <v>44.63</v>
      </c>
      <c r="I2478" s="3">
        <v>209.761</v>
      </c>
      <c r="J2478" s="3">
        <v>4717.3910000000005</v>
      </c>
      <c r="K2478" s="4">
        <v>0.34999999999999992</v>
      </c>
      <c r="L2478" s="73">
        <v>8563.8790461538465</v>
      </c>
    </row>
    <row r="2479" spans="1:12" x14ac:dyDescent="0.35">
      <c r="A2479" s="1">
        <v>7341845</v>
      </c>
      <c r="B2479" t="s">
        <v>4305</v>
      </c>
      <c r="C2479" t="s">
        <v>363</v>
      </c>
      <c r="D2479" t="s">
        <v>364</v>
      </c>
      <c r="E2479">
        <v>1</v>
      </c>
      <c r="F2479" s="2">
        <v>2730</v>
      </c>
      <c r="G2479" s="3">
        <v>6682.59</v>
      </c>
      <c r="H2479" s="3">
        <v>27.3</v>
      </c>
      <c r="I2479" s="3">
        <v>128.31</v>
      </c>
      <c r="J2479" s="3">
        <v>2885.61</v>
      </c>
      <c r="K2479" s="4">
        <v>0.34999999999999992</v>
      </c>
      <c r="L2479" s="73">
        <v>5238.4919999999993</v>
      </c>
    </row>
    <row r="2480" spans="1:12" x14ac:dyDescent="0.35">
      <c r="A2480" s="1" t="s">
        <v>4306</v>
      </c>
      <c r="B2480" t="s">
        <v>4307</v>
      </c>
      <c r="C2480" t="s">
        <v>17</v>
      </c>
      <c r="D2480" t="s">
        <v>18</v>
      </c>
      <c r="E2480">
        <v>1</v>
      </c>
      <c r="F2480" s="2">
        <v>74.5</v>
      </c>
      <c r="G2480" s="3">
        <v>182.35839999999999</v>
      </c>
      <c r="H2480" s="3">
        <v>0.745</v>
      </c>
      <c r="I2480" s="3">
        <v>3.5015000000000001</v>
      </c>
      <c r="J2480" s="3">
        <v>78.746499999999997</v>
      </c>
      <c r="K2480" s="4">
        <v>0.35</v>
      </c>
      <c r="L2480" s="73">
        <v>142.95518461538461</v>
      </c>
    </row>
    <row r="2481" spans="1:12" x14ac:dyDescent="0.35">
      <c r="A2481" s="1" t="s">
        <v>4308</v>
      </c>
      <c r="B2481" t="s">
        <v>4309</v>
      </c>
      <c r="C2481" t="s">
        <v>17</v>
      </c>
      <c r="D2481" t="s">
        <v>18</v>
      </c>
      <c r="E2481">
        <v>1</v>
      </c>
      <c r="F2481" s="2">
        <v>317.5</v>
      </c>
      <c r="G2481" s="3">
        <v>693.92</v>
      </c>
      <c r="H2481" s="3">
        <v>3.1750000000000003</v>
      </c>
      <c r="I2481" s="3">
        <v>14.922499999999999</v>
      </c>
      <c r="J2481" s="3">
        <v>335.59750000000003</v>
      </c>
      <c r="K2481" s="4">
        <v>0.35</v>
      </c>
      <c r="L2481" s="73">
        <v>609.2385384615385</v>
      </c>
    </row>
    <row r="2482" spans="1:12" x14ac:dyDescent="0.35">
      <c r="A2482" s="1" t="s">
        <v>4310</v>
      </c>
      <c r="B2482" t="s">
        <v>4311</v>
      </c>
      <c r="C2482" t="s">
        <v>1467</v>
      </c>
      <c r="D2482" t="s">
        <v>1468</v>
      </c>
      <c r="E2482">
        <v>1</v>
      </c>
      <c r="F2482" s="2">
        <v>51.1</v>
      </c>
      <c r="G2482" s="3">
        <v>106</v>
      </c>
      <c r="H2482" s="3">
        <v>0.51100000000000001</v>
      </c>
      <c r="I2482" s="3">
        <v>2.4016999999999999</v>
      </c>
      <c r="J2482" s="3">
        <v>54.012700000000002</v>
      </c>
      <c r="K2482" s="4">
        <v>0.35</v>
      </c>
      <c r="L2482" s="73">
        <v>98.053824615384613</v>
      </c>
    </row>
    <row r="2483" spans="1:12" x14ac:dyDescent="0.35">
      <c r="A2483" s="1" t="s">
        <v>4312</v>
      </c>
      <c r="B2483" t="s">
        <v>3060</v>
      </c>
      <c r="C2483" t="s">
        <v>34</v>
      </c>
      <c r="D2483" t="s">
        <v>35</v>
      </c>
      <c r="E2483">
        <v>1</v>
      </c>
      <c r="F2483" s="2">
        <v>322.92</v>
      </c>
      <c r="G2483" s="3">
        <v>840</v>
      </c>
      <c r="H2483" s="3">
        <v>3.2292000000000001</v>
      </c>
      <c r="I2483" s="3">
        <v>15.177240000000001</v>
      </c>
      <c r="J2483" s="3">
        <v>341.32643999999999</v>
      </c>
      <c r="K2483" s="4">
        <v>0.34999999999999992</v>
      </c>
      <c r="L2483" s="73">
        <v>619.63876799999991</v>
      </c>
    </row>
    <row r="2484" spans="1:12" x14ac:dyDescent="0.35">
      <c r="A2484" s="1">
        <v>6517014</v>
      </c>
      <c r="B2484" t="s">
        <v>4313</v>
      </c>
      <c r="C2484" t="s">
        <v>363</v>
      </c>
      <c r="D2484" t="s">
        <v>364</v>
      </c>
      <c r="E2484">
        <v>1</v>
      </c>
      <c r="F2484" s="2">
        <v>1539</v>
      </c>
      <c r="G2484" s="3">
        <v>3767.22</v>
      </c>
      <c r="H2484" s="3">
        <v>15.39</v>
      </c>
      <c r="I2484" s="3">
        <v>72.332999999999998</v>
      </c>
      <c r="J2484" s="3">
        <v>1626.7230000000002</v>
      </c>
      <c r="K2484" s="4">
        <v>0.35000000000000003</v>
      </c>
      <c r="L2484" s="73">
        <v>2953.1279076923083</v>
      </c>
    </row>
    <row r="2485" spans="1:12" x14ac:dyDescent="0.35">
      <c r="A2485" s="1" t="s">
        <v>4314</v>
      </c>
      <c r="B2485" t="s">
        <v>4315</v>
      </c>
      <c r="C2485" t="s">
        <v>363</v>
      </c>
      <c r="D2485" t="s">
        <v>364</v>
      </c>
      <c r="E2485">
        <v>1</v>
      </c>
      <c r="F2485" s="2">
        <v>164.5</v>
      </c>
      <c r="G2485" s="3">
        <v>365</v>
      </c>
      <c r="H2485" s="3">
        <v>1.645</v>
      </c>
      <c r="I2485" s="3">
        <v>7.7314999999999996</v>
      </c>
      <c r="J2485" s="3">
        <v>173.87650000000002</v>
      </c>
      <c r="K2485" s="4">
        <v>0.35000000000000003</v>
      </c>
      <c r="L2485" s="73">
        <v>315.65272307692311</v>
      </c>
    </row>
    <row r="2486" spans="1:12" x14ac:dyDescent="0.35">
      <c r="A2486" s="1">
        <v>6800125</v>
      </c>
      <c r="B2486" t="s">
        <v>4316</v>
      </c>
      <c r="C2486" t="s">
        <v>363</v>
      </c>
      <c r="D2486" t="s">
        <v>364</v>
      </c>
      <c r="E2486">
        <v>1</v>
      </c>
      <c r="F2486" s="2">
        <v>30</v>
      </c>
      <c r="G2486" s="3">
        <v>74.67</v>
      </c>
      <c r="H2486" s="3">
        <v>0.3</v>
      </c>
      <c r="I2486" s="3">
        <v>1.41</v>
      </c>
      <c r="J2486" s="3">
        <v>31.71</v>
      </c>
      <c r="K2486" s="4">
        <v>0.35</v>
      </c>
      <c r="L2486" s="73">
        <v>57.565846153846152</v>
      </c>
    </row>
    <row r="2487" spans="1:12" x14ac:dyDescent="0.35">
      <c r="A2487" s="1">
        <v>6800126</v>
      </c>
      <c r="B2487" t="s">
        <v>4317</v>
      </c>
      <c r="C2487" t="s">
        <v>363</v>
      </c>
      <c r="D2487" t="s">
        <v>364</v>
      </c>
      <c r="E2487">
        <v>1</v>
      </c>
      <c r="F2487" s="2">
        <v>40</v>
      </c>
      <c r="G2487" s="3">
        <v>99.56</v>
      </c>
      <c r="H2487" s="3">
        <v>0.4</v>
      </c>
      <c r="I2487" s="3">
        <v>1.88</v>
      </c>
      <c r="J2487" s="3">
        <v>42.28</v>
      </c>
      <c r="K2487" s="4">
        <v>0.34999999999999992</v>
      </c>
      <c r="L2487" s="73">
        <v>76.754461538461527</v>
      </c>
    </row>
    <row r="2488" spans="1:12" x14ac:dyDescent="0.35">
      <c r="A2488" s="1" t="s">
        <v>4318</v>
      </c>
      <c r="B2488" t="s">
        <v>4319</v>
      </c>
      <c r="C2488" t="s">
        <v>363</v>
      </c>
      <c r="D2488" t="s">
        <v>364</v>
      </c>
      <c r="E2488">
        <v>1</v>
      </c>
      <c r="F2488" s="2">
        <v>519</v>
      </c>
      <c r="G2488" s="3">
        <v>1071</v>
      </c>
      <c r="H2488" s="3">
        <v>5.19</v>
      </c>
      <c r="I2488" s="3">
        <v>24.393000000000001</v>
      </c>
      <c r="J2488" s="3">
        <v>548.58300000000008</v>
      </c>
      <c r="K2488" s="4">
        <v>0.35</v>
      </c>
      <c r="L2488" s="73">
        <v>995.88913846153855</v>
      </c>
    </row>
    <row r="2489" spans="1:12" x14ac:dyDescent="0.35">
      <c r="A2489" s="1" t="s">
        <v>4320</v>
      </c>
      <c r="B2489" t="s">
        <v>4321</v>
      </c>
      <c r="C2489" t="s">
        <v>363</v>
      </c>
      <c r="D2489" t="s">
        <v>364</v>
      </c>
      <c r="E2489">
        <v>1</v>
      </c>
      <c r="F2489" s="2">
        <v>519</v>
      </c>
      <c r="G2489" s="3">
        <v>1071</v>
      </c>
      <c r="H2489" s="3">
        <v>5.19</v>
      </c>
      <c r="I2489" s="3">
        <v>24.393000000000001</v>
      </c>
      <c r="J2489" s="3">
        <v>548.58300000000008</v>
      </c>
      <c r="K2489" s="4">
        <v>0.35</v>
      </c>
      <c r="L2489" s="73">
        <v>995.88913846153855</v>
      </c>
    </row>
    <row r="2490" spans="1:12" x14ac:dyDescent="0.35">
      <c r="A2490" s="1" t="s">
        <v>4322</v>
      </c>
      <c r="B2490" t="s">
        <v>3087</v>
      </c>
      <c r="C2490" t="s">
        <v>363</v>
      </c>
      <c r="D2490" t="s">
        <v>364</v>
      </c>
      <c r="E2490">
        <v>1</v>
      </c>
      <c r="F2490" s="2">
        <v>1049</v>
      </c>
      <c r="G2490" s="3">
        <v>2163</v>
      </c>
      <c r="H2490" s="3">
        <v>10.49</v>
      </c>
      <c r="I2490" s="3">
        <v>49.302999999999997</v>
      </c>
      <c r="J2490" s="3">
        <v>1108.7930000000001</v>
      </c>
      <c r="K2490" s="4">
        <v>0.35</v>
      </c>
      <c r="L2490" s="73">
        <v>2012.8857538461541</v>
      </c>
    </row>
    <row r="2491" spans="1:12" x14ac:dyDescent="0.35">
      <c r="A2491" s="1" t="s">
        <v>4323</v>
      </c>
      <c r="B2491" t="s">
        <v>4324</v>
      </c>
      <c r="C2491" t="s">
        <v>363</v>
      </c>
      <c r="D2491" t="s">
        <v>364</v>
      </c>
      <c r="E2491">
        <v>1</v>
      </c>
      <c r="F2491" s="2">
        <v>2169</v>
      </c>
      <c r="G2491" s="3">
        <v>4473</v>
      </c>
      <c r="H2491" s="3">
        <v>21.69</v>
      </c>
      <c r="I2491" s="3">
        <v>101.943</v>
      </c>
      <c r="J2491" s="3">
        <v>2292.6330000000003</v>
      </c>
      <c r="K2491" s="4">
        <v>0.35</v>
      </c>
      <c r="L2491" s="73">
        <v>4162.010676923077</v>
      </c>
    </row>
    <row r="2492" spans="1:12" x14ac:dyDescent="0.35">
      <c r="A2492" s="1" t="s">
        <v>4325</v>
      </c>
      <c r="B2492" t="s">
        <v>4319</v>
      </c>
      <c r="C2492" t="s">
        <v>363</v>
      </c>
      <c r="D2492" t="s">
        <v>364</v>
      </c>
      <c r="E2492">
        <v>1</v>
      </c>
      <c r="F2492" s="2">
        <v>2099</v>
      </c>
      <c r="G2492" s="3">
        <v>4328</v>
      </c>
      <c r="H2492" s="3">
        <v>20.990000000000002</v>
      </c>
      <c r="I2492" s="3">
        <v>98.653000000000006</v>
      </c>
      <c r="J2492" s="3">
        <v>2218.6429999999996</v>
      </c>
      <c r="K2492" s="4">
        <v>0.35</v>
      </c>
      <c r="L2492" s="73">
        <v>4027.6903692307683</v>
      </c>
    </row>
    <row r="2493" spans="1:12" x14ac:dyDescent="0.35">
      <c r="A2493" s="1" t="s">
        <v>4326</v>
      </c>
      <c r="B2493" t="s">
        <v>4327</v>
      </c>
      <c r="C2493" t="s">
        <v>363</v>
      </c>
      <c r="D2493" t="s">
        <v>364</v>
      </c>
      <c r="E2493">
        <v>1</v>
      </c>
      <c r="F2493" s="2">
        <v>2169</v>
      </c>
      <c r="G2493" s="3">
        <v>4473</v>
      </c>
      <c r="H2493" s="3">
        <v>21.69</v>
      </c>
      <c r="I2493" s="3">
        <v>101.943</v>
      </c>
      <c r="J2493" s="3">
        <v>2292.6330000000003</v>
      </c>
      <c r="K2493" s="4">
        <v>0.35</v>
      </c>
      <c r="L2493" s="73">
        <v>4162.010676923077</v>
      </c>
    </row>
    <row r="2494" spans="1:12" x14ac:dyDescent="0.35">
      <c r="A2494" s="1" t="s">
        <v>4328</v>
      </c>
      <c r="B2494" t="s">
        <v>4329</v>
      </c>
      <c r="C2494" t="s">
        <v>363</v>
      </c>
      <c r="D2494" t="s">
        <v>364</v>
      </c>
      <c r="E2494">
        <v>1</v>
      </c>
      <c r="F2494" s="2">
        <v>1089</v>
      </c>
      <c r="G2494" s="3">
        <v>2246</v>
      </c>
      <c r="H2494" s="3">
        <v>10.89</v>
      </c>
      <c r="I2494" s="3">
        <v>51.183</v>
      </c>
      <c r="J2494" s="3">
        <v>1151.0730000000001</v>
      </c>
      <c r="K2494" s="4">
        <v>0.35000000000000003</v>
      </c>
      <c r="L2494" s="73">
        <v>2089.6402153846157</v>
      </c>
    </row>
    <row r="2495" spans="1:12" x14ac:dyDescent="0.35">
      <c r="A2495" s="1" t="s">
        <v>4330</v>
      </c>
      <c r="B2495" t="s">
        <v>4331</v>
      </c>
      <c r="C2495" t="s">
        <v>363</v>
      </c>
      <c r="D2495" t="s">
        <v>364</v>
      </c>
      <c r="E2495">
        <v>1</v>
      </c>
      <c r="F2495" s="2">
        <v>796</v>
      </c>
      <c r="G2495" s="3">
        <v>1948.4752000000001</v>
      </c>
      <c r="H2495" s="3">
        <v>7.96</v>
      </c>
      <c r="I2495" s="3">
        <v>37.411999999999999</v>
      </c>
      <c r="J2495" s="3">
        <v>841.37200000000007</v>
      </c>
      <c r="K2495" s="4">
        <v>0.34999999999999992</v>
      </c>
      <c r="L2495" s="73">
        <v>1527.4137846153847</v>
      </c>
    </row>
    <row r="2496" spans="1:12" x14ac:dyDescent="0.35">
      <c r="A2496" s="1" t="s">
        <v>4332</v>
      </c>
      <c r="B2496" t="s">
        <v>1771</v>
      </c>
      <c r="C2496" t="s">
        <v>363</v>
      </c>
      <c r="D2496" t="s">
        <v>364</v>
      </c>
      <c r="E2496">
        <v>1</v>
      </c>
      <c r="F2496" s="2">
        <v>1089</v>
      </c>
      <c r="G2496" s="3">
        <v>2246</v>
      </c>
      <c r="H2496" s="3">
        <v>10.89</v>
      </c>
      <c r="I2496" s="3">
        <v>51.183</v>
      </c>
      <c r="J2496" s="3">
        <v>1151.0730000000001</v>
      </c>
      <c r="K2496" s="4">
        <v>0.35000000000000003</v>
      </c>
      <c r="L2496" s="73">
        <v>2089.6402153846157</v>
      </c>
    </row>
    <row r="2497" spans="1:12" x14ac:dyDescent="0.35">
      <c r="A2497" s="1" t="s">
        <v>4333</v>
      </c>
      <c r="B2497" t="s">
        <v>3102</v>
      </c>
      <c r="C2497" t="s">
        <v>363</v>
      </c>
      <c r="D2497" t="s">
        <v>364</v>
      </c>
      <c r="E2497">
        <v>1</v>
      </c>
      <c r="F2497" s="2">
        <v>3249</v>
      </c>
      <c r="G2497" s="3">
        <v>6699</v>
      </c>
      <c r="H2497" s="3">
        <v>32.49</v>
      </c>
      <c r="I2497" s="3">
        <v>152.703</v>
      </c>
      <c r="J2497" s="3">
        <v>3434.1929999999998</v>
      </c>
      <c r="K2497" s="4">
        <v>0.35000000000000003</v>
      </c>
      <c r="L2497" s="73">
        <v>6234.3811384615383</v>
      </c>
    </row>
    <row r="2498" spans="1:12" x14ac:dyDescent="0.35">
      <c r="A2498" s="1" t="s">
        <v>4334</v>
      </c>
      <c r="B2498" t="s">
        <v>4335</v>
      </c>
      <c r="C2498" t="s">
        <v>363</v>
      </c>
      <c r="D2498" t="s">
        <v>364</v>
      </c>
      <c r="E2498">
        <v>1</v>
      </c>
      <c r="F2498" s="2">
        <v>270.99</v>
      </c>
      <c r="G2498" s="3">
        <v>559</v>
      </c>
      <c r="H2498" s="3">
        <v>2.7099000000000002</v>
      </c>
      <c r="I2498" s="3">
        <v>12.73653</v>
      </c>
      <c r="J2498" s="3">
        <v>286.43643000000003</v>
      </c>
      <c r="K2498" s="4">
        <v>0.35000000000000003</v>
      </c>
      <c r="L2498" s="73">
        <v>519.99228830769232</v>
      </c>
    </row>
    <row r="2499" spans="1:12" x14ac:dyDescent="0.35">
      <c r="A2499" s="1" t="s">
        <v>4336</v>
      </c>
      <c r="B2499" t="s">
        <v>4337</v>
      </c>
      <c r="C2499" t="s">
        <v>363</v>
      </c>
      <c r="D2499" t="s">
        <v>364</v>
      </c>
      <c r="E2499">
        <v>1</v>
      </c>
      <c r="F2499" s="2">
        <v>5596</v>
      </c>
      <c r="G2499" s="3">
        <v>13698.081</v>
      </c>
      <c r="H2499" s="3">
        <v>55.96</v>
      </c>
      <c r="I2499" s="3">
        <v>263.012</v>
      </c>
      <c r="J2499" s="3">
        <v>5914.9719999999998</v>
      </c>
      <c r="K2499" s="4">
        <v>0.35000000000000003</v>
      </c>
      <c r="L2499" s="73">
        <v>10737.949169230769</v>
      </c>
    </row>
    <row r="2500" spans="1:12" x14ac:dyDescent="0.35">
      <c r="A2500" s="1" t="s">
        <v>4338</v>
      </c>
      <c r="B2500" t="s">
        <v>4339</v>
      </c>
      <c r="C2500" t="s">
        <v>363</v>
      </c>
      <c r="D2500" t="s">
        <v>364</v>
      </c>
      <c r="E2500">
        <v>1</v>
      </c>
      <c r="F2500" s="2">
        <v>7349</v>
      </c>
      <c r="G2500" s="3">
        <v>15153</v>
      </c>
      <c r="H2500" s="3">
        <v>73.489999999999995</v>
      </c>
      <c r="I2500" s="3">
        <v>345.40300000000002</v>
      </c>
      <c r="J2500" s="3">
        <v>7767.893</v>
      </c>
      <c r="K2500" s="4">
        <v>0.35</v>
      </c>
      <c r="L2500" s="73">
        <v>14101.713446153844</v>
      </c>
    </row>
    <row r="2501" spans="1:12" x14ac:dyDescent="0.35">
      <c r="A2501" s="1" t="s">
        <v>4340</v>
      </c>
      <c r="B2501" t="s">
        <v>3098</v>
      </c>
      <c r="C2501" t="s">
        <v>363</v>
      </c>
      <c r="D2501" t="s">
        <v>364</v>
      </c>
      <c r="E2501">
        <v>1</v>
      </c>
      <c r="F2501" s="2">
        <v>7349</v>
      </c>
      <c r="G2501" s="3">
        <v>15153</v>
      </c>
      <c r="H2501" s="3">
        <v>73.489999999999995</v>
      </c>
      <c r="I2501" s="3">
        <v>345.40300000000002</v>
      </c>
      <c r="J2501" s="3">
        <v>7767.893</v>
      </c>
      <c r="K2501" s="4">
        <v>0.35</v>
      </c>
      <c r="L2501" s="73">
        <v>14101.713446153844</v>
      </c>
    </row>
    <row r="2502" spans="1:12" x14ac:dyDescent="0.35">
      <c r="A2502" s="1" t="s">
        <v>4341</v>
      </c>
      <c r="B2502" t="s">
        <v>4342</v>
      </c>
      <c r="C2502" t="s">
        <v>363</v>
      </c>
      <c r="D2502" t="s">
        <v>364</v>
      </c>
      <c r="E2502">
        <v>1</v>
      </c>
      <c r="F2502" s="2">
        <v>2279</v>
      </c>
      <c r="G2502" s="3">
        <v>4699</v>
      </c>
      <c r="H2502" s="3">
        <v>22.79</v>
      </c>
      <c r="I2502" s="3">
        <v>107.113</v>
      </c>
      <c r="J2502" s="3">
        <v>2408.9029999999998</v>
      </c>
      <c r="K2502" s="4">
        <v>0.35000000000000003</v>
      </c>
      <c r="L2502" s="73">
        <v>4373.0854461538456</v>
      </c>
    </row>
    <row r="2503" spans="1:12" x14ac:dyDescent="0.35">
      <c r="A2503" s="1" t="s">
        <v>4343</v>
      </c>
      <c r="B2503" t="s">
        <v>4344</v>
      </c>
      <c r="C2503" t="s">
        <v>17</v>
      </c>
      <c r="D2503" t="s">
        <v>18</v>
      </c>
      <c r="E2503">
        <v>1</v>
      </c>
      <c r="F2503" s="2">
        <v>174</v>
      </c>
      <c r="G2503" s="3">
        <v>425.9248</v>
      </c>
      <c r="H2503" s="3">
        <v>1.74</v>
      </c>
      <c r="I2503" s="3">
        <v>8.1780000000000008</v>
      </c>
      <c r="J2503" s="3">
        <v>183.91800000000001</v>
      </c>
      <c r="K2503" s="4">
        <v>0.35000000000000003</v>
      </c>
      <c r="L2503" s="73">
        <v>333.88190769230772</v>
      </c>
    </row>
    <row r="2504" spans="1:12" x14ac:dyDescent="0.35">
      <c r="A2504" s="1" t="s">
        <v>4345</v>
      </c>
      <c r="B2504" t="s">
        <v>4346</v>
      </c>
      <c r="C2504" t="s">
        <v>17</v>
      </c>
      <c r="D2504" t="s">
        <v>18</v>
      </c>
      <c r="E2504">
        <v>1</v>
      </c>
      <c r="F2504" s="2">
        <v>1162.5</v>
      </c>
      <c r="G2504" s="3">
        <v>2845.6064000000001</v>
      </c>
      <c r="H2504" s="3">
        <v>11.625</v>
      </c>
      <c r="I2504" s="3">
        <v>54.637500000000003</v>
      </c>
      <c r="J2504" s="3">
        <v>1228.7625</v>
      </c>
      <c r="K2504" s="4">
        <v>0.35</v>
      </c>
      <c r="L2504" s="73">
        <v>2230.6765384615383</v>
      </c>
    </row>
    <row r="2505" spans="1:12" x14ac:dyDescent="0.35">
      <c r="A2505" s="1" t="s">
        <v>4347</v>
      </c>
      <c r="B2505" t="s">
        <v>4348</v>
      </c>
      <c r="C2505" t="s">
        <v>13</v>
      </c>
      <c r="D2505" t="s">
        <v>14</v>
      </c>
      <c r="E2505">
        <v>1</v>
      </c>
      <c r="F2505" s="2">
        <v>483</v>
      </c>
      <c r="G2505" s="3">
        <v>1182.3055999999999</v>
      </c>
      <c r="H2505" s="3">
        <v>4.83</v>
      </c>
      <c r="I2505" s="3">
        <v>22.701000000000001</v>
      </c>
      <c r="J2505" s="3">
        <v>510.53100000000001</v>
      </c>
      <c r="K2505" s="4">
        <v>0.34999999999999992</v>
      </c>
      <c r="L2505" s="73">
        <v>926.81012307692299</v>
      </c>
    </row>
    <row r="2506" spans="1:12" x14ac:dyDescent="0.35">
      <c r="A2506" s="1" t="s">
        <v>4349</v>
      </c>
      <c r="B2506" t="s">
        <v>4350</v>
      </c>
      <c r="C2506" t="s">
        <v>13</v>
      </c>
      <c r="D2506" t="s">
        <v>14</v>
      </c>
      <c r="E2506">
        <v>1</v>
      </c>
      <c r="F2506" s="2">
        <v>960.4</v>
      </c>
      <c r="G2506" s="3">
        <v>1981</v>
      </c>
      <c r="H2506" s="3">
        <v>9.6039999999999992</v>
      </c>
      <c r="I2506" s="3">
        <v>45.138799999999996</v>
      </c>
      <c r="J2506" s="3">
        <v>1015.1428</v>
      </c>
      <c r="K2506" s="4">
        <v>0.35000000000000003</v>
      </c>
      <c r="L2506" s="73">
        <v>1842.8746215384615</v>
      </c>
    </row>
    <row r="2507" spans="1:12" x14ac:dyDescent="0.35">
      <c r="A2507" s="1" t="s">
        <v>4351</v>
      </c>
      <c r="B2507" t="s">
        <v>4352</v>
      </c>
      <c r="C2507" t="s">
        <v>1467</v>
      </c>
      <c r="D2507" t="s">
        <v>1468</v>
      </c>
      <c r="E2507">
        <v>1</v>
      </c>
      <c r="F2507" s="2">
        <v>11.85</v>
      </c>
      <c r="G2507" s="3">
        <v>41.87</v>
      </c>
      <c r="H2507" s="3">
        <v>0.11849999999999999</v>
      </c>
      <c r="I2507" s="3">
        <v>0.55694999999999995</v>
      </c>
      <c r="J2507" s="3">
        <v>12.525449999999999</v>
      </c>
      <c r="K2507" s="4">
        <v>0.35</v>
      </c>
      <c r="L2507" s="73">
        <v>22.738509230769228</v>
      </c>
    </row>
    <row r="2508" spans="1:12" x14ac:dyDescent="0.35">
      <c r="A2508" s="1" t="s">
        <v>4353</v>
      </c>
      <c r="B2508" t="s">
        <v>4354</v>
      </c>
      <c r="C2508" t="s">
        <v>34</v>
      </c>
      <c r="D2508" t="s">
        <v>35</v>
      </c>
      <c r="E2508">
        <v>1</v>
      </c>
      <c r="F2508" s="2">
        <v>558.80999999999995</v>
      </c>
      <c r="G2508" s="3">
        <v>1367.8784000000001</v>
      </c>
      <c r="H2508" s="3">
        <v>5.5880999999999998</v>
      </c>
      <c r="I2508" s="3">
        <v>26.264069999999997</v>
      </c>
      <c r="J2508" s="3">
        <v>590.66216999999995</v>
      </c>
      <c r="K2508" s="4">
        <v>0.35</v>
      </c>
      <c r="L2508" s="73">
        <v>1072.2790163076922</v>
      </c>
    </row>
    <row r="2509" spans="1:12" x14ac:dyDescent="0.35">
      <c r="A2509" s="1" t="s">
        <v>4355</v>
      </c>
      <c r="B2509" t="s">
        <v>1563</v>
      </c>
      <c r="C2509" t="s">
        <v>34</v>
      </c>
      <c r="D2509" t="s">
        <v>35</v>
      </c>
      <c r="E2509">
        <v>1</v>
      </c>
      <c r="F2509" s="2">
        <v>856.76</v>
      </c>
      <c r="G2509" s="3">
        <v>2097.2112000000002</v>
      </c>
      <c r="H2509" s="3">
        <v>8.5676000000000005</v>
      </c>
      <c r="I2509" s="3">
        <v>40.267719999999997</v>
      </c>
      <c r="J2509" s="3">
        <v>905.5953199999999</v>
      </c>
      <c r="K2509" s="4">
        <v>0.35</v>
      </c>
      <c r="L2509" s="73">
        <v>1644.0038116923074</v>
      </c>
    </row>
    <row r="2510" spans="1:12" x14ac:dyDescent="0.35">
      <c r="A2510" s="1" t="s">
        <v>4356</v>
      </c>
      <c r="B2510" t="s">
        <v>4357</v>
      </c>
      <c r="C2510" t="s">
        <v>34</v>
      </c>
      <c r="D2510" t="s">
        <v>35</v>
      </c>
      <c r="E2510">
        <v>1</v>
      </c>
      <c r="F2510" s="2">
        <v>81.99</v>
      </c>
      <c r="G2510" s="3">
        <v>229.6</v>
      </c>
      <c r="H2510" s="3">
        <v>0.81989999999999996</v>
      </c>
      <c r="I2510" s="3">
        <v>3.8535299999999997</v>
      </c>
      <c r="J2510" s="3">
        <v>86.663430000000005</v>
      </c>
      <c r="K2510" s="4">
        <v>0.35</v>
      </c>
      <c r="L2510" s="73">
        <v>157.32745753846154</v>
      </c>
    </row>
    <row r="2511" spans="1:12" x14ac:dyDescent="0.35">
      <c r="A2511" s="1" t="s">
        <v>4358</v>
      </c>
      <c r="B2511" t="s">
        <v>4359</v>
      </c>
      <c r="C2511" t="s">
        <v>13</v>
      </c>
      <c r="D2511" t="s">
        <v>14</v>
      </c>
      <c r="E2511">
        <v>1</v>
      </c>
      <c r="F2511" s="2">
        <v>27125.63</v>
      </c>
      <c r="G2511" s="3">
        <v>55930</v>
      </c>
      <c r="H2511" s="3">
        <v>271.25630000000001</v>
      </c>
      <c r="I2511" s="3">
        <v>1274.90461</v>
      </c>
      <c r="J2511" s="3">
        <v>28671.790910000003</v>
      </c>
      <c r="K2511" s="4">
        <v>0.35</v>
      </c>
      <c r="L2511" s="73">
        <v>52050.32811353846</v>
      </c>
    </row>
    <row r="2512" spans="1:12" x14ac:dyDescent="0.35">
      <c r="A2512" s="1" t="s">
        <v>4360</v>
      </c>
      <c r="B2512" t="s">
        <v>4361</v>
      </c>
      <c r="C2512" t="s">
        <v>21</v>
      </c>
      <c r="D2512" t="s">
        <v>22</v>
      </c>
      <c r="E2512">
        <v>1</v>
      </c>
      <c r="F2512" s="2">
        <v>39.700000000000003</v>
      </c>
      <c r="G2512" s="3">
        <v>97</v>
      </c>
      <c r="H2512" s="3">
        <v>0.39700000000000002</v>
      </c>
      <c r="I2512" s="3">
        <v>1.8659000000000001</v>
      </c>
      <c r="J2512" s="3">
        <v>41.962900000000005</v>
      </c>
      <c r="K2512" s="4">
        <v>0.34999999999999992</v>
      </c>
      <c r="L2512" s="73">
        <v>76.178803076923074</v>
      </c>
    </row>
    <row r="2513" spans="1:12" x14ac:dyDescent="0.35">
      <c r="A2513" s="1" t="s">
        <v>4362</v>
      </c>
      <c r="B2513" t="s">
        <v>4363</v>
      </c>
      <c r="C2513" t="s">
        <v>13</v>
      </c>
      <c r="D2513" t="s">
        <v>14</v>
      </c>
      <c r="E2513">
        <v>1</v>
      </c>
      <c r="F2513" s="2">
        <v>245</v>
      </c>
      <c r="G2513" s="3">
        <v>504.86239999999998</v>
      </c>
      <c r="H2513" s="3">
        <v>2.4500000000000002</v>
      </c>
      <c r="I2513" s="3">
        <v>11.515000000000001</v>
      </c>
      <c r="J2513" s="3">
        <v>258.96499999999997</v>
      </c>
      <c r="K2513" s="4">
        <v>0.34999999999999992</v>
      </c>
      <c r="L2513" s="73">
        <v>470.12107692307683</v>
      </c>
    </row>
    <row r="2514" spans="1:12" x14ac:dyDescent="0.35">
      <c r="A2514" s="1" t="s">
        <v>4364</v>
      </c>
      <c r="B2514" t="s">
        <v>4365</v>
      </c>
      <c r="C2514" t="s">
        <v>13</v>
      </c>
      <c r="D2514" t="s">
        <v>14</v>
      </c>
      <c r="E2514">
        <v>1</v>
      </c>
      <c r="F2514" s="2">
        <v>847.5</v>
      </c>
      <c r="G2514" s="3">
        <v>1748</v>
      </c>
      <c r="H2514" s="3">
        <v>8.4749999999999996</v>
      </c>
      <c r="I2514" s="3">
        <v>39.832500000000003</v>
      </c>
      <c r="J2514" s="3">
        <v>895.8075</v>
      </c>
      <c r="K2514" s="4">
        <v>0.34999999999999992</v>
      </c>
      <c r="L2514" s="73">
        <v>1626.2351538461537</v>
      </c>
    </row>
    <row r="2515" spans="1:12" x14ac:dyDescent="0.35">
      <c r="A2515" s="1" t="s">
        <v>4366</v>
      </c>
      <c r="B2515" t="s">
        <v>4365</v>
      </c>
      <c r="C2515" t="s">
        <v>13</v>
      </c>
      <c r="D2515" t="s">
        <v>14</v>
      </c>
      <c r="E2515">
        <v>1</v>
      </c>
      <c r="F2515" s="2">
        <v>1695.63</v>
      </c>
      <c r="G2515" s="3">
        <v>3497</v>
      </c>
      <c r="H2515" s="3">
        <v>16.956300000000002</v>
      </c>
      <c r="I2515" s="3">
        <v>79.694610000000011</v>
      </c>
      <c r="J2515" s="3">
        <v>1792.2809100000002</v>
      </c>
      <c r="K2515" s="4">
        <v>0.34999999999999992</v>
      </c>
      <c r="L2515" s="73">
        <v>3253.6791904615384</v>
      </c>
    </row>
    <row r="2516" spans="1:12" x14ac:dyDescent="0.35">
      <c r="A2516" s="1" t="s">
        <v>4367</v>
      </c>
      <c r="B2516" t="s">
        <v>4368</v>
      </c>
      <c r="C2516" t="s">
        <v>34</v>
      </c>
      <c r="D2516" t="s">
        <v>35</v>
      </c>
      <c r="E2516">
        <v>1</v>
      </c>
      <c r="F2516" s="2">
        <v>386.1</v>
      </c>
      <c r="G2516" s="3">
        <v>945.11199999999997</v>
      </c>
      <c r="H2516" s="3">
        <v>3.8610000000000002</v>
      </c>
      <c r="I2516" s="3">
        <v>18.146700000000003</v>
      </c>
      <c r="J2516" s="3">
        <v>408.10770000000002</v>
      </c>
      <c r="K2516" s="4">
        <v>0.35000000000000003</v>
      </c>
      <c r="L2516" s="73">
        <v>740.8724400000001</v>
      </c>
    </row>
    <row r="2517" spans="1:12" x14ac:dyDescent="0.35">
      <c r="A2517" s="1" t="s">
        <v>4369</v>
      </c>
      <c r="B2517" t="s">
        <v>4370</v>
      </c>
      <c r="C2517" t="s">
        <v>34</v>
      </c>
      <c r="D2517" t="s">
        <v>35</v>
      </c>
      <c r="E2517">
        <v>1</v>
      </c>
      <c r="F2517" s="2">
        <v>3475.57</v>
      </c>
      <c r="G2517" s="3">
        <v>7844.48</v>
      </c>
      <c r="H2517" s="3">
        <v>34.755700000000004</v>
      </c>
      <c r="I2517" s="3">
        <v>163.35178999999999</v>
      </c>
      <c r="J2517" s="3">
        <v>3673.6774900000005</v>
      </c>
      <c r="K2517" s="4">
        <v>0.35</v>
      </c>
      <c r="L2517" s="73">
        <v>6669.1375972307696</v>
      </c>
    </row>
    <row r="2518" spans="1:12" x14ac:dyDescent="0.35">
      <c r="A2518" s="1" t="s">
        <v>4371</v>
      </c>
      <c r="B2518" t="s">
        <v>4372</v>
      </c>
      <c r="C2518" t="s">
        <v>13</v>
      </c>
      <c r="D2518" t="s">
        <v>14</v>
      </c>
      <c r="E2518">
        <v>1</v>
      </c>
      <c r="F2518" s="2">
        <v>273.83999999999997</v>
      </c>
      <c r="G2518" s="3">
        <v>565</v>
      </c>
      <c r="H2518" s="3">
        <v>2.7383999999999999</v>
      </c>
      <c r="I2518" s="3">
        <v>12.870479999999999</v>
      </c>
      <c r="J2518" s="3">
        <v>289.44887999999997</v>
      </c>
      <c r="K2518" s="4">
        <v>0.35</v>
      </c>
      <c r="L2518" s="73">
        <v>525.46104369230761</v>
      </c>
    </row>
    <row r="2519" spans="1:12" x14ac:dyDescent="0.35">
      <c r="A2519" s="1" t="s">
        <v>4373</v>
      </c>
      <c r="B2519" t="s">
        <v>4372</v>
      </c>
      <c r="C2519" t="s">
        <v>13</v>
      </c>
      <c r="D2519" t="s">
        <v>14</v>
      </c>
      <c r="E2519">
        <v>1</v>
      </c>
      <c r="F2519" s="2">
        <v>273.83999999999997</v>
      </c>
      <c r="G2519" s="3">
        <v>565</v>
      </c>
      <c r="H2519" s="3">
        <v>2.7383999999999999</v>
      </c>
      <c r="I2519" s="3">
        <v>12.870479999999999</v>
      </c>
      <c r="J2519" s="3">
        <v>289.44887999999997</v>
      </c>
      <c r="K2519" s="4">
        <v>0.35</v>
      </c>
      <c r="L2519" s="73">
        <v>525.46104369230761</v>
      </c>
    </row>
    <row r="2520" spans="1:12" x14ac:dyDescent="0.35">
      <c r="A2520" s="1" t="s">
        <v>4374</v>
      </c>
      <c r="B2520" t="s">
        <v>1959</v>
      </c>
      <c r="C2520" t="s">
        <v>13</v>
      </c>
      <c r="D2520" t="s">
        <v>14</v>
      </c>
      <c r="E2520">
        <v>1</v>
      </c>
      <c r="F2520" s="2">
        <v>1295.28</v>
      </c>
      <c r="G2520" s="3">
        <v>2671</v>
      </c>
      <c r="H2520" s="3">
        <v>12.9528</v>
      </c>
      <c r="I2520" s="3">
        <v>60.878160000000001</v>
      </c>
      <c r="J2520" s="3">
        <v>1369.11096</v>
      </c>
      <c r="K2520" s="4">
        <v>0.35</v>
      </c>
      <c r="L2520" s="73">
        <v>2485.4629735384615</v>
      </c>
    </row>
    <row r="2521" spans="1:12" x14ac:dyDescent="0.35">
      <c r="A2521" s="1" t="s">
        <v>4375</v>
      </c>
      <c r="B2521" t="s">
        <v>4376</v>
      </c>
      <c r="C2521" t="s">
        <v>13</v>
      </c>
      <c r="D2521" t="s">
        <v>14</v>
      </c>
      <c r="E2521">
        <v>1</v>
      </c>
      <c r="F2521" s="2">
        <v>1355.76</v>
      </c>
      <c r="G2521" s="3">
        <v>2796</v>
      </c>
      <c r="H2521" s="3">
        <v>13.557600000000001</v>
      </c>
      <c r="I2521" s="3">
        <v>63.72072</v>
      </c>
      <c r="J2521" s="3">
        <v>1433.0383200000001</v>
      </c>
      <c r="K2521" s="4">
        <v>0.34999999999999992</v>
      </c>
      <c r="L2521" s="73">
        <v>2601.5157193846153</v>
      </c>
    </row>
    <row r="2522" spans="1:12" x14ac:dyDescent="0.35">
      <c r="A2522" s="1" t="s">
        <v>4377</v>
      </c>
      <c r="B2522" t="s">
        <v>4378</v>
      </c>
      <c r="C2522" t="s">
        <v>13</v>
      </c>
      <c r="D2522" t="s">
        <v>14</v>
      </c>
      <c r="E2522">
        <v>1</v>
      </c>
      <c r="F2522" s="2">
        <v>302.39999999999998</v>
      </c>
      <c r="G2522" s="3">
        <v>624</v>
      </c>
      <c r="H2522" s="3">
        <v>3.024</v>
      </c>
      <c r="I2522" s="3">
        <v>14.2128</v>
      </c>
      <c r="J2522" s="3">
        <v>319.63679999999999</v>
      </c>
      <c r="K2522" s="4">
        <v>0.35</v>
      </c>
      <c r="L2522" s="73">
        <v>580.26372923076917</v>
      </c>
    </row>
    <row r="2523" spans="1:12" x14ac:dyDescent="0.35">
      <c r="A2523" s="1" t="s">
        <v>4379</v>
      </c>
      <c r="B2523" t="s">
        <v>4380</v>
      </c>
      <c r="C2523" t="s">
        <v>17</v>
      </c>
      <c r="D2523" t="s">
        <v>18</v>
      </c>
      <c r="E2523">
        <v>1</v>
      </c>
      <c r="F2523" s="2">
        <v>115</v>
      </c>
      <c r="G2523" s="3">
        <v>281.50080000000003</v>
      </c>
      <c r="H2523" s="3">
        <v>1.1500000000000001</v>
      </c>
      <c r="I2523" s="3">
        <v>5.4050000000000002</v>
      </c>
      <c r="J2523" s="3">
        <v>121.55500000000001</v>
      </c>
      <c r="K2523" s="4">
        <v>0.35</v>
      </c>
      <c r="L2523" s="73">
        <v>220.66907692307691</v>
      </c>
    </row>
    <row r="2524" spans="1:12" x14ac:dyDescent="0.35">
      <c r="A2524" s="1" t="s">
        <v>4381</v>
      </c>
      <c r="B2524" t="s">
        <v>4382</v>
      </c>
      <c r="C2524" t="s">
        <v>21</v>
      </c>
      <c r="D2524" t="s">
        <v>22</v>
      </c>
      <c r="E2524">
        <v>1</v>
      </c>
      <c r="F2524" s="2">
        <v>4033.25</v>
      </c>
      <c r="G2524" s="3">
        <v>9872.7327999999998</v>
      </c>
      <c r="H2524" s="3">
        <v>40.332500000000003</v>
      </c>
      <c r="I2524" s="3">
        <v>189.56274999999999</v>
      </c>
      <c r="J2524" s="3">
        <v>4263.1452499999996</v>
      </c>
      <c r="K2524" s="4">
        <v>0.35000000000000003</v>
      </c>
      <c r="L2524" s="73">
        <v>7739.2482999999993</v>
      </c>
    </row>
    <row r="2525" spans="1:12" x14ac:dyDescent="0.35">
      <c r="A2525" s="1" t="s">
        <v>4383</v>
      </c>
      <c r="B2525" t="s">
        <v>4384</v>
      </c>
      <c r="C2525" t="s">
        <v>21</v>
      </c>
      <c r="D2525" t="s">
        <v>22</v>
      </c>
      <c r="E2525">
        <v>1</v>
      </c>
      <c r="F2525" s="2">
        <v>3939</v>
      </c>
      <c r="G2525" s="3">
        <v>9642.0239999999994</v>
      </c>
      <c r="H2525" s="3">
        <v>39.39</v>
      </c>
      <c r="I2525" s="3">
        <v>185.13300000000001</v>
      </c>
      <c r="J2525" s="3">
        <v>4163.5230000000001</v>
      </c>
      <c r="K2525" s="4">
        <v>0.35</v>
      </c>
      <c r="L2525" s="73">
        <v>7558.3955999999998</v>
      </c>
    </row>
    <row r="2526" spans="1:12" x14ac:dyDescent="0.35">
      <c r="A2526" s="1" t="s">
        <v>4385</v>
      </c>
      <c r="B2526" t="s">
        <v>4386</v>
      </c>
      <c r="C2526" t="s">
        <v>21</v>
      </c>
      <c r="D2526" t="s">
        <v>22</v>
      </c>
      <c r="E2526">
        <v>1</v>
      </c>
      <c r="F2526" s="2">
        <v>4520.75</v>
      </c>
      <c r="G2526" s="3">
        <v>11066.048000000001</v>
      </c>
      <c r="H2526" s="3">
        <v>45.207500000000003</v>
      </c>
      <c r="I2526" s="3">
        <v>212.47524999999999</v>
      </c>
      <c r="J2526" s="3">
        <v>4778.4327500000009</v>
      </c>
      <c r="K2526" s="4">
        <v>0.35</v>
      </c>
      <c r="L2526" s="73">
        <v>8674.6933000000008</v>
      </c>
    </row>
    <row r="2527" spans="1:12" x14ac:dyDescent="0.35">
      <c r="A2527" s="1" t="s">
        <v>4387</v>
      </c>
      <c r="B2527" t="s">
        <v>4388</v>
      </c>
      <c r="C2527" t="s">
        <v>21</v>
      </c>
      <c r="D2527" t="s">
        <v>22</v>
      </c>
      <c r="E2527">
        <v>1</v>
      </c>
      <c r="F2527" s="2">
        <v>6064.5</v>
      </c>
      <c r="G2527" s="3">
        <v>14844.894</v>
      </c>
      <c r="H2527" s="3">
        <v>60.645000000000003</v>
      </c>
      <c r="I2527" s="3">
        <v>285.03149999999999</v>
      </c>
      <c r="J2527" s="3">
        <v>6410.1765000000005</v>
      </c>
      <c r="K2527" s="4">
        <v>0.35000000000000003</v>
      </c>
      <c r="L2527" s="73">
        <v>11636.935800000001</v>
      </c>
    </row>
    <row r="2528" spans="1:12" x14ac:dyDescent="0.35">
      <c r="A2528" s="1" t="s">
        <v>4389</v>
      </c>
      <c r="B2528" t="s">
        <v>1816</v>
      </c>
      <c r="C2528" t="s">
        <v>21</v>
      </c>
      <c r="D2528" t="s">
        <v>22</v>
      </c>
      <c r="E2528">
        <v>1</v>
      </c>
      <c r="F2528" s="2">
        <v>5703.75</v>
      </c>
      <c r="G2528" s="3">
        <v>13961.841</v>
      </c>
      <c r="H2528" s="3">
        <v>57.037500000000001</v>
      </c>
      <c r="I2528" s="3">
        <v>268.07625000000002</v>
      </c>
      <c r="J2528" s="3">
        <v>6028.8637500000004</v>
      </c>
      <c r="K2528" s="4">
        <v>0.35000000000000003</v>
      </c>
      <c r="L2528" s="73">
        <v>10944.7065</v>
      </c>
    </row>
    <row r="2529" spans="1:12" x14ac:dyDescent="0.35">
      <c r="A2529" s="1" t="s">
        <v>4390</v>
      </c>
      <c r="B2529" t="s">
        <v>4391</v>
      </c>
      <c r="C2529" t="s">
        <v>21</v>
      </c>
      <c r="D2529" t="s">
        <v>22</v>
      </c>
      <c r="E2529">
        <v>1</v>
      </c>
      <c r="F2529" s="2">
        <v>4514.25</v>
      </c>
      <c r="G2529" s="3">
        <v>11050.144</v>
      </c>
      <c r="H2529" s="3">
        <v>45.142499999999998</v>
      </c>
      <c r="I2529" s="3">
        <v>212.16974999999999</v>
      </c>
      <c r="J2529" s="3">
        <v>4771.5622499999999</v>
      </c>
      <c r="K2529" s="4">
        <v>0.35</v>
      </c>
      <c r="L2529" s="73">
        <v>8662.2206999999999</v>
      </c>
    </row>
    <row r="2530" spans="1:12" x14ac:dyDescent="0.35">
      <c r="A2530" s="1" t="s">
        <v>4392</v>
      </c>
      <c r="B2530" t="s">
        <v>4393</v>
      </c>
      <c r="C2530" t="s">
        <v>21</v>
      </c>
      <c r="D2530" t="s">
        <v>22</v>
      </c>
      <c r="E2530">
        <v>1</v>
      </c>
      <c r="F2530" s="2">
        <v>1729</v>
      </c>
      <c r="G2530" s="3">
        <v>4232.3119999999999</v>
      </c>
      <c r="H2530" s="3">
        <v>17.29</v>
      </c>
      <c r="I2530" s="3">
        <v>81.263000000000005</v>
      </c>
      <c r="J2530" s="3">
        <v>1827.5529999999999</v>
      </c>
      <c r="K2530" s="4">
        <v>0.35000000000000003</v>
      </c>
      <c r="L2530" s="73">
        <v>3317.7115999999996</v>
      </c>
    </row>
    <row r="2531" spans="1:12" x14ac:dyDescent="0.35">
      <c r="A2531" s="1" t="s">
        <v>4394</v>
      </c>
      <c r="B2531" t="s">
        <v>4395</v>
      </c>
      <c r="C2531" t="s">
        <v>1467</v>
      </c>
      <c r="D2531" t="s">
        <v>1468</v>
      </c>
      <c r="E2531">
        <v>1</v>
      </c>
      <c r="F2531" s="2">
        <v>83.22</v>
      </c>
      <c r="G2531" s="3">
        <v>329.32479999999998</v>
      </c>
      <c r="H2531" s="3">
        <v>0.83220000000000005</v>
      </c>
      <c r="I2531" s="3">
        <v>3.91134</v>
      </c>
      <c r="J2531" s="3">
        <v>87.963539999999995</v>
      </c>
      <c r="K2531" s="4">
        <v>0.35</v>
      </c>
      <c r="L2531" s="73">
        <v>159.68765723076922</v>
      </c>
    </row>
    <row r="2532" spans="1:12" x14ac:dyDescent="0.35">
      <c r="A2532" s="1" t="s">
        <v>4396</v>
      </c>
      <c r="B2532" t="s">
        <v>1961</v>
      </c>
      <c r="C2532" t="s">
        <v>13</v>
      </c>
      <c r="D2532" t="s">
        <v>14</v>
      </c>
      <c r="E2532">
        <v>1</v>
      </c>
      <c r="F2532" s="2">
        <v>2100</v>
      </c>
      <c r="G2532" s="3">
        <v>4330</v>
      </c>
      <c r="H2532" s="3">
        <v>21</v>
      </c>
      <c r="I2532" s="3">
        <v>98.7</v>
      </c>
      <c r="J2532" s="3">
        <v>2219.6999999999998</v>
      </c>
      <c r="K2532" s="4">
        <v>0.35000000000000003</v>
      </c>
      <c r="L2532" s="73">
        <v>4029.6092307692306</v>
      </c>
    </row>
    <row r="2533" spans="1:12" x14ac:dyDescent="0.35">
      <c r="A2533" s="1" t="s">
        <v>4397</v>
      </c>
      <c r="B2533" t="s">
        <v>3142</v>
      </c>
      <c r="C2533" t="s">
        <v>13</v>
      </c>
      <c r="D2533" t="s">
        <v>14</v>
      </c>
      <c r="E2533">
        <v>1</v>
      </c>
      <c r="F2533" s="2">
        <v>2199.12</v>
      </c>
      <c r="G2533" s="3">
        <v>4535</v>
      </c>
      <c r="H2533" s="3">
        <v>21.991199999999999</v>
      </c>
      <c r="I2533" s="3">
        <v>103.35863999999999</v>
      </c>
      <c r="J2533" s="3">
        <v>2324.4698399999997</v>
      </c>
      <c r="K2533" s="4">
        <v>0.35</v>
      </c>
      <c r="L2533" s="73">
        <v>4219.8067864615377</v>
      </c>
    </row>
    <row r="2534" spans="1:12" x14ac:dyDescent="0.35">
      <c r="A2534" s="1" t="s">
        <v>4398</v>
      </c>
      <c r="B2534" t="s">
        <v>3142</v>
      </c>
      <c r="C2534" t="s">
        <v>13</v>
      </c>
      <c r="D2534" t="s">
        <v>14</v>
      </c>
      <c r="E2534">
        <v>1</v>
      </c>
      <c r="F2534" s="2">
        <v>1693.44</v>
      </c>
      <c r="G2534" s="3">
        <v>3492</v>
      </c>
      <c r="H2534" s="3">
        <v>16.9344</v>
      </c>
      <c r="I2534" s="3">
        <v>79.591679999999997</v>
      </c>
      <c r="J2534" s="3">
        <v>1789.9660800000001</v>
      </c>
      <c r="K2534" s="4">
        <v>0.35000000000000003</v>
      </c>
      <c r="L2534" s="73">
        <v>3249.4768836923081</v>
      </c>
    </row>
    <row r="2535" spans="1:12" x14ac:dyDescent="0.35">
      <c r="A2535" s="1" t="s">
        <v>4399</v>
      </c>
      <c r="B2535" t="s">
        <v>4400</v>
      </c>
      <c r="C2535" t="s">
        <v>13</v>
      </c>
      <c r="D2535" t="s">
        <v>14</v>
      </c>
      <c r="E2535">
        <v>1</v>
      </c>
      <c r="F2535" s="2">
        <v>942.48</v>
      </c>
      <c r="G2535" s="3">
        <v>1944</v>
      </c>
      <c r="H2535" s="3">
        <v>9.4248000000000012</v>
      </c>
      <c r="I2535" s="3">
        <v>44.296559999999999</v>
      </c>
      <c r="J2535" s="3">
        <v>996.20136000000002</v>
      </c>
      <c r="K2535" s="4">
        <v>0.35000000000000003</v>
      </c>
      <c r="L2535" s="73">
        <v>1808.4886227692309</v>
      </c>
    </row>
    <row r="2536" spans="1:12" x14ac:dyDescent="0.35">
      <c r="A2536" s="1" t="s">
        <v>4401</v>
      </c>
      <c r="B2536" t="s">
        <v>4402</v>
      </c>
      <c r="C2536" t="s">
        <v>21</v>
      </c>
      <c r="D2536" t="s">
        <v>22</v>
      </c>
      <c r="E2536">
        <v>1</v>
      </c>
      <c r="F2536" s="2">
        <v>2112.5</v>
      </c>
      <c r="G2536" s="3">
        <v>5171.0511999999999</v>
      </c>
      <c r="H2536" s="3">
        <v>21.125</v>
      </c>
      <c r="I2536" s="3">
        <v>99.287499999999994</v>
      </c>
      <c r="J2536" s="3">
        <v>2232.9124999999999</v>
      </c>
      <c r="K2536" s="4">
        <v>0.34999999999999992</v>
      </c>
      <c r="L2536" s="73">
        <v>4053.5949999999993</v>
      </c>
    </row>
    <row r="2537" spans="1:12" x14ac:dyDescent="0.35">
      <c r="A2537" s="1" t="s">
        <v>4403</v>
      </c>
      <c r="B2537" t="s">
        <v>4404</v>
      </c>
      <c r="C2537" t="s">
        <v>21</v>
      </c>
      <c r="D2537" t="s">
        <v>22</v>
      </c>
      <c r="E2537">
        <v>1</v>
      </c>
      <c r="F2537" s="2">
        <v>2583.75</v>
      </c>
      <c r="G2537" s="3">
        <v>6324.5951999999997</v>
      </c>
      <c r="H2537" s="3">
        <v>25.837500000000002</v>
      </c>
      <c r="I2537" s="3">
        <v>121.43625</v>
      </c>
      <c r="J2537" s="3">
        <v>2731.0237500000003</v>
      </c>
      <c r="K2537" s="4">
        <v>0.35000000000000003</v>
      </c>
      <c r="L2537" s="73">
        <v>4957.8585000000012</v>
      </c>
    </row>
    <row r="2538" spans="1:12" x14ac:dyDescent="0.35">
      <c r="A2538" s="1" t="s">
        <v>4405</v>
      </c>
      <c r="B2538" t="s">
        <v>4406</v>
      </c>
      <c r="C2538" t="s">
        <v>21</v>
      </c>
      <c r="D2538" t="s">
        <v>22</v>
      </c>
      <c r="E2538">
        <v>1</v>
      </c>
      <c r="F2538" s="2">
        <v>2047.5</v>
      </c>
      <c r="G2538" s="3">
        <v>5011.9440000000004</v>
      </c>
      <c r="H2538" s="3">
        <v>20.475000000000001</v>
      </c>
      <c r="I2538" s="3">
        <v>96.232500000000002</v>
      </c>
      <c r="J2538" s="3">
        <v>2164.2075</v>
      </c>
      <c r="K2538" s="4">
        <v>0.35</v>
      </c>
      <c r="L2538" s="73">
        <v>3928.8689999999997</v>
      </c>
    </row>
    <row r="2539" spans="1:12" x14ac:dyDescent="0.35">
      <c r="A2539" s="1" t="s">
        <v>4407</v>
      </c>
      <c r="B2539" t="s">
        <v>4408</v>
      </c>
      <c r="C2539" t="s">
        <v>21</v>
      </c>
      <c r="D2539" t="s">
        <v>22</v>
      </c>
      <c r="E2539">
        <v>1</v>
      </c>
      <c r="F2539" s="2">
        <v>2138.5</v>
      </c>
      <c r="G2539" s="3">
        <v>5234.7007999999996</v>
      </c>
      <c r="H2539" s="3">
        <v>21.385000000000002</v>
      </c>
      <c r="I2539" s="3">
        <v>100.5095</v>
      </c>
      <c r="J2539" s="3">
        <v>2260.3945000000003</v>
      </c>
      <c r="K2539" s="4">
        <v>0.34999999999999992</v>
      </c>
      <c r="L2539" s="73">
        <v>4103.4854000000005</v>
      </c>
    </row>
    <row r="2540" spans="1:12" x14ac:dyDescent="0.35">
      <c r="A2540" s="1" t="s">
        <v>4409</v>
      </c>
      <c r="B2540" t="s">
        <v>4410</v>
      </c>
      <c r="C2540" t="s">
        <v>21</v>
      </c>
      <c r="D2540" t="s">
        <v>22</v>
      </c>
      <c r="E2540">
        <v>1</v>
      </c>
      <c r="F2540" s="2">
        <v>2294.5</v>
      </c>
      <c r="G2540" s="3">
        <v>5616.5536000000002</v>
      </c>
      <c r="H2540" s="3">
        <v>22.945</v>
      </c>
      <c r="I2540" s="3">
        <v>107.8415</v>
      </c>
      <c r="J2540" s="3">
        <v>2425.2865000000002</v>
      </c>
      <c r="K2540" s="4">
        <v>0.35</v>
      </c>
      <c r="L2540" s="73">
        <v>4402.8278</v>
      </c>
    </row>
    <row r="2541" spans="1:12" x14ac:dyDescent="0.35">
      <c r="A2541" s="1" t="s">
        <v>4411</v>
      </c>
      <c r="B2541" t="s">
        <v>4410</v>
      </c>
      <c r="C2541" t="s">
        <v>21</v>
      </c>
      <c r="D2541" t="s">
        <v>22</v>
      </c>
      <c r="E2541">
        <v>1</v>
      </c>
      <c r="F2541" s="2">
        <v>2125.5</v>
      </c>
      <c r="G2541" s="3">
        <v>5202.8703999999998</v>
      </c>
      <c r="H2541" s="3">
        <v>21.254999999999999</v>
      </c>
      <c r="I2541" s="3">
        <v>99.898499999999999</v>
      </c>
      <c r="J2541" s="3">
        <v>2246.6534999999999</v>
      </c>
      <c r="K2541" s="4">
        <v>0.35000000000000003</v>
      </c>
      <c r="L2541" s="73">
        <v>4078.5401999999999</v>
      </c>
    </row>
    <row r="2542" spans="1:12" x14ac:dyDescent="0.35">
      <c r="A2542" s="1" t="s">
        <v>4412</v>
      </c>
      <c r="B2542" t="s">
        <v>4413</v>
      </c>
      <c r="C2542" t="s">
        <v>21</v>
      </c>
      <c r="D2542" t="s">
        <v>22</v>
      </c>
      <c r="E2542">
        <v>1</v>
      </c>
      <c r="F2542" s="2">
        <v>2050.75</v>
      </c>
      <c r="G2542" s="3">
        <v>5019.8959999999997</v>
      </c>
      <c r="H2542" s="3">
        <v>20.5075</v>
      </c>
      <c r="I2542" s="3">
        <v>96.385249999999999</v>
      </c>
      <c r="J2542" s="3">
        <v>2167.64275</v>
      </c>
      <c r="K2542" s="4">
        <v>0.35000000000000003</v>
      </c>
      <c r="L2542" s="73">
        <v>3935.1053000000002</v>
      </c>
    </row>
    <row r="2543" spans="1:12" x14ac:dyDescent="0.35">
      <c r="A2543" s="1" t="s">
        <v>4414</v>
      </c>
      <c r="B2543" t="s">
        <v>4415</v>
      </c>
      <c r="C2543" t="s">
        <v>21</v>
      </c>
      <c r="D2543" t="s">
        <v>22</v>
      </c>
      <c r="E2543">
        <v>1</v>
      </c>
      <c r="F2543" s="2">
        <v>1748.5</v>
      </c>
      <c r="G2543" s="3">
        <v>4280.0352000000003</v>
      </c>
      <c r="H2543" s="3">
        <v>17.484999999999999</v>
      </c>
      <c r="I2543" s="3">
        <v>82.179500000000004</v>
      </c>
      <c r="J2543" s="3">
        <v>1848.1644999999999</v>
      </c>
      <c r="K2543" s="4">
        <v>0.34999999999999992</v>
      </c>
      <c r="L2543" s="73">
        <v>3355.1293999999994</v>
      </c>
    </row>
    <row r="2544" spans="1:12" x14ac:dyDescent="0.35">
      <c r="A2544" s="1" t="s">
        <v>4416</v>
      </c>
      <c r="B2544" t="s">
        <v>4417</v>
      </c>
      <c r="C2544" t="s">
        <v>21</v>
      </c>
      <c r="D2544" t="s">
        <v>22</v>
      </c>
      <c r="E2544">
        <v>1</v>
      </c>
      <c r="F2544" s="2">
        <v>1927.25</v>
      </c>
      <c r="G2544" s="3">
        <v>4717.5856000000003</v>
      </c>
      <c r="H2544" s="3">
        <v>19.272500000000001</v>
      </c>
      <c r="I2544" s="3">
        <v>90.580749999999995</v>
      </c>
      <c r="J2544" s="3">
        <v>2037.1032500000001</v>
      </c>
      <c r="K2544" s="4">
        <v>0.35</v>
      </c>
      <c r="L2544" s="73">
        <v>3698.1259</v>
      </c>
    </row>
    <row r="2545" spans="1:12" x14ac:dyDescent="0.35">
      <c r="A2545" s="1" t="s">
        <v>4418</v>
      </c>
      <c r="B2545" t="s">
        <v>4417</v>
      </c>
      <c r="C2545" t="s">
        <v>21</v>
      </c>
      <c r="D2545" t="s">
        <v>22</v>
      </c>
      <c r="E2545">
        <v>1</v>
      </c>
      <c r="F2545" s="2">
        <v>1849.25</v>
      </c>
      <c r="G2545" s="3">
        <v>4526.6592000000001</v>
      </c>
      <c r="H2545" s="3">
        <v>18.4925</v>
      </c>
      <c r="I2545" s="3">
        <v>86.914749999999998</v>
      </c>
      <c r="J2545" s="3">
        <v>1954.65725</v>
      </c>
      <c r="K2545" s="4">
        <v>0.35</v>
      </c>
      <c r="L2545" s="73">
        <v>3548.4546999999998</v>
      </c>
    </row>
    <row r="2546" spans="1:12" x14ac:dyDescent="0.35">
      <c r="A2546" s="1" t="s">
        <v>4419</v>
      </c>
      <c r="B2546" t="s">
        <v>4420</v>
      </c>
      <c r="C2546" t="s">
        <v>21</v>
      </c>
      <c r="D2546" t="s">
        <v>22</v>
      </c>
      <c r="E2546">
        <v>1</v>
      </c>
      <c r="F2546" s="2">
        <v>1878.5</v>
      </c>
      <c r="G2546" s="3">
        <v>4598.2608</v>
      </c>
      <c r="H2546" s="3">
        <v>18.785</v>
      </c>
      <c r="I2546" s="3">
        <v>88.289500000000004</v>
      </c>
      <c r="J2546" s="3">
        <v>1985.5745000000002</v>
      </c>
      <c r="K2546" s="4">
        <v>0.34999999999999992</v>
      </c>
      <c r="L2546" s="73">
        <v>3604.5814</v>
      </c>
    </row>
    <row r="2547" spans="1:12" x14ac:dyDescent="0.35">
      <c r="A2547" s="1" t="s">
        <v>4421</v>
      </c>
      <c r="B2547" t="s">
        <v>4422</v>
      </c>
      <c r="C2547" t="s">
        <v>21</v>
      </c>
      <c r="D2547" t="s">
        <v>22</v>
      </c>
      <c r="E2547">
        <v>1</v>
      </c>
      <c r="F2547" s="2">
        <v>3090.75</v>
      </c>
      <c r="G2547" s="3">
        <v>7565.6448</v>
      </c>
      <c r="H2547" s="3">
        <v>30.907500000000002</v>
      </c>
      <c r="I2547" s="3">
        <v>145.26525000000001</v>
      </c>
      <c r="J2547" s="3">
        <v>3266.9227499999997</v>
      </c>
      <c r="K2547" s="4">
        <v>0.35000000000000003</v>
      </c>
      <c r="L2547" s="73">
        <v>5930.7213000000002</v>
      </c>
    </row>
    <row r="2548" spans="1:12" x14ac:dyDescent="0.35">
      <c r="A2548" s="1" t="s">
        <v>4423</v>
      </c>
      <c r="B2548" t="s">
        <v>4424</v>
      </c>
      <c r="C2548" t="s">
        <v>21</v>
      </c>
      <c r="D2548" t="s">
        <v>22</v>
      </c>
      <c r="E2548">
        <v>1</v>
      </c>
      <c r="F2548" s="2">
        <v>2083.25</v>
      </c>
      <c r="G2548" s="3">
        <v>5099.4495999999999</v>
      </c>
      <c r="H2548" s="3">
        <v>20.8325</v>
      </c>
      <c r="I2548" s="3">
        <v>97.912750000000003</v>
      </c>
      <c r="J2548" s="3">
        <v>2201.9952499999999</v>
      </c>
      <c r="K2548" s="4">
        <v>0.35000000000000003</v>
      </c>
      <c r="L2548" s="73">
        <v>3997.4683</v>
      </c>
    </row>
    <row r="2549" spans="1:12" x14ac:dyDescent="0.35">
      <c r="A2549" s="1" t="s">
        <v>4425</v>
      </c>
      <c r="B2549" t="s">
        <v>4426</v>
      </c>
      <c r="C2549" t="s">
        <v>21</v>
      </c>
      <c r="D2549" t="s">
        <v>22</v>
      </c>
      <c r="E2549">
        <v>1</v>
      </c>
      <c r="F2549" s="2">
        <v>1462.5</v>
      </c>
      <c r="G2549" s="3">
        <v>3579.9567999999999</v>
      </c>
      <c r="H2549" s="3">
        <v>14.625</v>
      </c>
      <c r="I2549" s="3">
        <v>68.737499999999997</v>
      </c>
      <c r="J2549" s="3">
        <v>1545.8625</v>
      </c>
      <c r="K2549" s="4">
        <v>0.35000000000000003</v>
      </c>
      <c r="L2549" s="73">
        <v>2806.335</v>
      </c>
    </row>
    <row r="2550" spans="1:12" x14ac:dyDescent="0.35">
      <c r="A2550" s="1" t="s">
        <v>4427</v>
      </c>
      <c r="B2550" t="s">
        <v>4428</v>
      </c>
      <c r="C2550" t="s">
        <v>21</v>
      </c>
      <c r="D2550" t="s">
        <v>22</v>
      </c>
      <c r="E2550">
        <v>1</v>
      </c>
      <c r="F2550" s="2">
        <v>1885</v>
      </c>
      <c r="G2550" s="3">
        <v>4614.1647999999996</v>
      </c>
      <c r="H2550" s="3">
        <v>18.850000000000001</v>
      </c>
      <c r="I2550" s="3">
        <v>88.594999999999999</v>
      </c>
      <c r="J2550" s="3">
        <v>1992.4449999999999</v>
      </c>
      <c r="K2550" s="4">
        <v>0.35</v>
      </c>
      <c r="L2550" s="73">
        <v>3617.0539999999996</v>
      </c>
    </row>
    <row r="2551" spans="1:12" x14ac:dyDescent="0.35">
      <c r="A2551" s="1" t="s">
        <v>4429</v>
      </c>
      <c r="B2551" t="s">
        <v>4430</v>
      </c>
      <c r="C2551" t="s">
        <v>21</v>
      </c>
      <c r="D2551" t="s">
        <v>22</v>
      </c>
      <c r="E2551">
        <v>1</v>
      </c>
      <c r="F2551" s="2">
        <v>1371.5</v>
      </c>
      <c r="G2551" s="3">
        <v>3357.2112000000002</v>
      </c>
      <c r="H2551" s="3">
        <v>13.715</v>
      </c>
      <c r="I2551" s="3">
        <v>64.460499999999996</v>
      </c>
      <c r="J2551" s="3">
        <v>1449.6754999999998</v>
      </c>
      <c r="K2551" s="4">
        <v>0.34999999999999992</v>
      </c>
      <c r="L2551" s="73">
        <v>2631.7185999999992</v>
      </c>
    </row>
    <row r="2552" spans="1:12" x14ac:dyDescent="0.35">
      <c r="A2552" s="1" t="s">
        <v>4431</v>
      </c>
      <c r="B2552" t="s">
        <v>4432</v>
      </c>
      <c r="C2552" t="s">
        <v>21</v>
      </c>
      <c r="D2552" t="s">
        <v>22</v>
      </c>
      <c r="E2552">
        <v>1</v>
      </c>
      <c r="F2552" s="2">
        <v>3012.75</v>
      </c>
      <c r="G2552" s="3">
        <v>7374.7183999999997</v>
      </c>
      <c r="H2552" s="3">
        <v>30.127500000000001</v>
      </c>
      <c r="I2552" s="3">
        <v>141.59925000000001</v>
      </c>
      <c r="J2552" s="3">
        <v>3184.4767500000003</v>
      </c>
      <c r="K2552" s="4">
        <v>0.35000000000000003</v>
      </c>
      <c r="L2552" s="73">
        <v>5781.0501000000004</v>
      </c>
    </row>
    <row r="2553" spans="1:12" x14ac:dyDescent="0.35">
      <c r="A2553" s="1" t="s">
        <v>4433</v>
      </c>
      <c r="B2553" t="s">
        <v>3175</v>
      </c>
      <c r="C2553" t="s">
        <v>13</v>
      </c>
      <c r="D2553" t="s">
        <v>14</v>
      </c>
      <c r="E2553">
        <v>1</v>
      </c>
      <c r="F2553" s="2">
        <v>480.48</v>
      </c>
      <c r="G2553" s="3">
        <v>991</v>
      </c>
      <c r="H2553" s="3">
        <v>4.8048000000000002</v>
      </c>
      <c r="I2553" s="3">
        <v>22.582560000000001</v>
      </c>
      <c r="J2553" s="3">
        <v>507.86736000000002</v>
      </c>
      <c r="K2553" s="4">
        <v>0.34999999999999992</v>
      </c>
      <c r="L2553" s="73">
        <v>921.97459199999992</v>
      </c>
    </row>
    <row r="2554" spans="1:12" x14ac:dyDescent="0.35">
      <c r="A2554" s="1" t="s">
        <v>4434</v>
      </c>
      <c r="B2554" t="s">
        <v>4435</v>
      </c>
      <c r="C2554" t="s">
        <v>13</v>
      </c>
      <c r="D2554" t="s">
        <v>14</v>
      </c>
      <c r="E2554">
        <v>1</v>
      </c>
      <c r="F2554" s="2">
        <v>336</v>
      </c>
      <c r="G2554" s="3">
        <v>693</v>
      </c>
      <c r="H2554" s="3">
        <v>3.36</v>
      </c>
      <c r="I2554" s="3">
        <v>15.792</v>
      </c>
      <c r="J2554" s="3">
        <v>355.15199999999999</v>
      </c>
      <c r="K2554" s="4">
        <v>0.35000000000000003</v>
      </c>
      <c r="L2554" s="73">
        <v>644.73747692307688</v>
      </c>
    </row>
    <row r="2555" spans="1:12" x14ac:dyDescent="0.35">
      <c r="A2555" s="1" t="s">
        <v>4436</v>
      </c>
      <c r="B2555" t="s">
        <v>4437</v>
      </c>
      <c r="C2555" t="s">
        <v>13</v>
      </c>
      <c r="D2555" t="s">
        <v>14</v>
      </c>
      <c r="E2555">
        <v>1</v>
      </c>
      <c r="F2555" s="2">
        <v>156.24</v>
      </c>
      <c r="G2555" s="3">
        <v>618.29600000000005</v>
      </c>
      <c r="H2555" s="3">
        <v>1.5624000000000002</v>
      </c>
      <c r="I2555" s="3">
        <v>7.34328</v>
      </c>
      <c r="J2555" s="3">
        <v>165.14568</v>
      </c>
      <c r="K2555" s="4">
        <v>0.35</v>
      </c>
      <c r="L2555" s="73">
        <v>299.80292676923074</v>
      </c>
    </row>
    <row r="2556" spans="1:12" x14ac:dyDescent="0.35">
      <c r="A2556" s="1" t="s">
        <v>4438</v>
      </c>
      <c r="B2556" t="s">
        <v>4439</v>
      </c>
      <c r="C2556" t="s">
        <v>13</v>
      </c>
      <c r="D2556" t="s">
        <v>14</v>
      </c>
      <c r="E2556">
        <v>1</v>
      </c>
      <c r="F2556" s="2">
        <v>630</v>
      </c>
      <c r="G2556" s="3">
        <v>2493.12</v>
      </c>
      <c r="H2556" s="3">
        <v>6.3</v>
      </c>
      <c r="I2556" s="3">
        <v>29.61</v>
      </c>
      <c r="J2556" s="3">
        <v>665.91</v>
      </c>
      <c r="K2556" s="4">
        <v>0.35</v>
      </c>
      <c r="L2556" s="73">
        <v>1208.8827692307691</v>
      </c>
    </row>
    <row r="2557" spans="1:12" x14ac:dyDescent="0.35">
      <c r="A2557" s="1" t="s">
        <v>4440</v>
      </c>
      <c r="B2557" t="s">
        <v>4441</v>
      </c>
      <c r="C2557" t="s">
        <v>13</v>
      </c>
      <c r="D2557" t="s">
        <v>14</v>
      </c>
      <c r="E2557">
        <v>1</v>
      </c>
      <c r="F2557" s="2">
        <v>105.84</v>
      </c>
      <c r="G2557" s="3">
        <v>219</v>
      </c>
      <c r="H2557" s="3">
        <v>1.0584</v>
      </c>
      <c r="I2557" s="3">
        <v>4.9744799999999998</v>
      </c>
      <c r="J2557" s="3">
        <v>111.87288000000001</v>
      </c>
      <c r="K2557" s="4">
        <v>0.35000000000000003</v>
      </c>
      <c r="L2557" s="73">
        <v>203.09230523076926</v>
      </c>
    </row>
    <row r="2558" spans="1:12" x14ac:dyDescent="0.35">
      <c r="A2558" s="1" t="s">
        <v>4442</v>
      </c>
      <c r="B2558" t="s">
        <v>4443</v>
      </c>
      <c r="C2558" t="s">
        <v>13</v>
      </c>
      <c r="D2558" t="s">
        <v>14</v>
      </c>
      <c r="E2558">
        <v>1</v>
      </c>
      <c r="F2558" s="2">
        <v>962.64</v>
      </c>
      <c r="G2558" s="3">
        <v>1985</v>
      </c>
      <c r="H2558" s="3">
        <v>9.6264000000000003</v>
      </c>
      <c r="I2558" s="3">
        <v>45.244079999999997</v>
      </c>
      <c r="J2558" s="3">
        <v>1017.5104799999999</v>
      </c>
      <c r="K2558" s="4">
        <v>0.35000000000000003</v>
      </c>
      <c r="L2558" s="73">
        <v>1847.1728713846153</v>
      </c>
    </row>
    <row r="2559" spans="1:12" x14ac:dyDescent="0.35">
      <c r="A2559" s="1" t="s">
        <v>4444</v>
      </c>
      <c r="B2559" t="s">
        <v>4445</v>
      </c>
      <c r="C2559" t="s">
        <v>26</v>
      </c>
      <c r="D2559" t="s">
        <v>27</v>
      </c>
      <c r="E2559">
        <v>1</v>
      </c>
      <c r="F2559" s="2">
        <v>179.66</v>
      </c>
      <c r="G2559" s="3">
        <v>415.52</v>
      </c>
      <c r="H2559" s="3">
        <v>1.7966</v>
      </c>
      <c r="I2559" s="3">
        <v>8.4440200000000001</v>
      </c>
      <c r="J2559" s="3">
        <v>189.90062</v>
      </c>
      <c r="K2559" s="4">
        <v>0.35000000000000003</v>
      </c>
      <c r="L2559" s="73">
        <v>344.74266400000005</v>
      </c>
    </row>
    <row r="2560" spans="1:12" x14ac:dyDescent="0.35">
      <c r="A2560" s="1" t="s">
        <v>4446</v>
      </c>
      <c r="B2560" t="s">
        <v>4447</v>
      </c>
      <c r="C2560" t="s">
        <v>17</v>
      </c>
      <c r="D2560" t="s">
        <v>18</v>
      </c>
      <c r="E2560">
        <v>1</v>
      </c>
      <c r="F2560" s="2">
        <v>68.900000000000006</v>
      </c>
      <c r="G2560" s="3">
        <v>168.66</v>
      </c>
      <c r="H2560" s="3">
        <v>0.68900000000000006</v>
      </c>
      <c r="I2560" s="3">
        <v>3.2383000000000002</v>
      </c>
      <c r="J2560" s="3">
        <v>72.827299999999994</v>
      </c>
      <c r="K2560" s="4">
        <v>0.35</v>
      </c>
      <c r="L2560" s="73">
        <v>132.20955999999998</v>
      </c>
    </row>
    <row r="2561" spans="1:12" x14ac:dyDescent="0.35">
      <c r="A2561" s="1" t="s">
        <v>4448</v>
      </c>
      <c r="B2561" t="s">
        <v>4449</v>
      </c>
      <c r="C2561" t="s">
        <v>17</v>
      </c>
      <c r="D2561" t="s">
        <v>18</v>
      </c>
      <c r="E2561">
        <v>1</v>
      </c>
      <c r="F2561" s="2">
        <v>68.900000000000006</v>
      </c>
      <c r="G2561" s="3">
        <v>168.66</v>
      </c>
      <c r="H2561" s="3">
        <v>0.68900000000000006</v>
      </c>
      <c r="I2561" s="3">
        <v>3.2383000000000002</v>
      </c>
      <c r="J2561" s="3">
        <v>72.827299999999994</v>
      </c>
      <c r="K2561" s="4">
        <v>0.35</v>
      </c>
      <c r="L2561" s="73">
        <v>132.20955999999998</v>
      </c>
    </row>
    <row r="2562" spans="1:12" x14ac:dyDescent="0.35">
      <c r="A2562" s="1" t="s">
        <v>4450</v>
      </c>
      <c r="B2562" t="s">
        <v>4451</v>
      </c>
      <c r="C2562" t="s">
        <v>17</v>
      </c>
      <c r="D2562" t="s">
        <v>18</v>
      </c>
      <c r="E2562">
        <v>1</v>
      </c>
      <c r="F2562" s="2">
        <v>68.900000000000006</v>
      </c>
      <c r="G2562" s="3">
        <v>168.66</v>
      </c>
      <c r="H2562" s="3">
        <v>0.68900000000000006</v>
      </c>
      <c r="I2562" s="3">
        <v>3.2383000000000002</v>
      </c>
      <c r="J2562" s="3">
        <v>72.827299999999994</v>
      </c>
      <c r="K2562" s="4">
        <v>0.35</v>
      </c>
      <c r="L2562" s="73">
        <v>132.20955999999998</v>
      </c>
    </row>
    <row r="2563" spans="1:12" x14ac:dyDescent="0.35">
      <c r="A2563" s="1" t="s">
        <v>4452</v>
      </c>
      <c r="B2563" t="s">
        <v>4453</v>
      </c>
      <c r="C2563" t="s">
        <v>26</v>
      </c>
      <c r="D2563" t="s">
        <v>27</v>
      </c>
      <c r="E2563">
        <v>1</v>
      </c>
      <c r="F2563" s="2">
        <v>65.77</v>
      </c>
      <c r="G2563" s="3">
        <v>152.32</v>
      </c>
      <c r="H2563" s="3">
        <v>0.65769999999999995</v>
      </c>
      <c r="I2563" s="3">
        <v>3.0911899999999997</v>
      </c>
      <c r="J2563" s="3">
        <v>69.518889999999999</v>
      </c>
      <c r="K2563" s="4">
        <v>0.35</v>
      </c>
      <c r="L2563" s="73">
        <v>126.20352338461538</v>
      </c>
    </row>
    <row r="2564" spans="1:12" x14ac:dyDescent="0.35">
      <c r="A2564" s="1" t="s">
        <v>4454</v>
      </c>
      <c r="B2564" t="s">
        <v>4455</v>
      </c>
      <c r="C2564" t="s">
        <v>34</v>
      </c>
      <c r="D2564" t="s">
        <v>35</v>
      </c>
      <c r="E2564">
        <v>1</v>
      </c>
      <c r="F2564" s="2">
        <v>12.92</v>
      </c>
      <c r="G2564" s="3">
        <v>31.628799999999998</v>
      </c>
      <c r="H2564" s="3">
        <v>0.12920000000000001</v>
      </c>
      <c r="I2564" s="3">
        <v>0.60724</v>
      </c>
      <c r="J2564" s="3">
        <v>13.65644</v>
      </c>
      <c r="K2564" s="4">
        <v>0.35</v>
      </c>
      <c r="L2564" s="73">
        <v>24.791691076923076</v>
      </c>
    </row>
    <row r="2565" spans="1:12" x14ac:dyDescent="0.35">
      <c r="A2565" s="1" t="s">
        <v>4456</v>
      </c>
      <c r="B2565" t="s">
        <v>4457</v>
      </c>
      <c r="C2565" t="s">
        <v>1467</v>
      </c>
      <c r="D2565" t="s">
        <v>1468</v>
      </c>
      <c r="E2565">
        <v>1</v>
      </c>
      <c r="F2565" s="2">
        <v>187.99</v>
      </c>
      <c r="G2565" s="3">
        <v>743.93759999999997</v>
      </c>
      <c r="H2565" s="3">
        <v>1.8799000000000001</v>
      </c>
      <c r="I2565" s="3">
        <v>8.8355300000000003</v>
      </c>
      <c r="J2565" s="3">
        <v>198.70543000000001</v>
      </c>
      <c r="K2565" s="4">
        <v>0.35</v>
      </c>
      <c r="L2565" s="73">
        <v>360.7267806153846</v>
      </c>
    </row>
    <row r="2566" spans="1:12" x14ac:dyDescent="0.35">
      <c r="A2566" s="1" t="s">
        <v>4458</v>
      </c>
      <c r="B2566" t="s">
        <v>4459</v>
      </c>
      <c r="C2566" t="s">
        <v>21</v>
      </c>
      <c r="D2566" t="s">
        <v>22</v>
      </c>
      <c r="E2566">
        <v>1</v>
      </c>
      <c r="F2566" s="2">
        <v>2496</v>
      </c>
      <c r="G2566" s="3">
        <v>6109.8015999999998</v>
      </c>
      <c r="H2566" s="3">
        <v>24.96</v>
      </c>
      <c r="I2566" s="3">
        <v>117.312</v>
      </c>
      <c r="J2566" s="3">
        <v>2638.2719999999999</v>
      </c>
      <c r="K2566" s="4">
        <v>0.35</v>
      </c>
      <c r="L2566" s="73">
        <v>4789.4784</v>
      </c>
    </row>
    <row r="2567" spans="1:12" x14ac:dyDescent="0.35">
      <c r="A2567" s="1" t="s">
        <v>4460</v>
      </c>
      <c r="B2567" t="s">
        <v>4459</v>
      </c>
      <c r="C2567" t="s">
        <v>21</v>
      </c>
      <c r="D2567" t="s">
        <v>22</v>
      </c>
      <c r="E2567">
        <v>1</v>
      </c>
      <c r="F2567" s="2">
        <v>2496</v>
      </c>
      <c r="G2567" s="3">
        <v>6109.8015999999998</v>
      </c>
      <c r="H2567" s="3">
        <v>24.96</v>
      </c>
      <c r="I2567" s="3">
        <v>117.312</v>
      </c>
      <c r="J2567" s="3">
        <v>2638.2719999999999</v>
      </c>
      <c r="K2567" s="4">
        <v>0.35</v>
      </c>
      <c r="L2567" s="73">
        <v>4789.4784</v>
      </c>
    </row>
    <row r="2568" spans="1:12" x14ac:dyDescent="0.35">
      <c r="A2568" s="1" t="s">
        <v>4461</v>
      </c>
      <c r="B2568" t="s">
        <v>4462</v>
      </c>
      <c r="C2568" t="s">
        <v>21</v>
      </c>
      <c r="D2568" t="s">
        <v>22</v>
      </c>
      <c r="E2568">
        <v>1</v>
      </c>
      <c r="F2568" s="2">
        <v>3139.5</v>
      </c>
      <c r="G2568" s="3">
        <v>7684.9808000000003</v>
      </c>
      <c r="H2568" s="3">
        <v>31.395</v>
      </c>
      <c r="I2568" s="3">
        <v>147.5565</v>
      </c>
      <c r="J2568" s="3">
        <v>3318.4515000000001</v>
      </c>
      <c r="K2568" s="4">
        <v>0.35000000000000003</v>
      </c>
      <c r="L2568" s="73">
        <v>6024.2658000000001</v>
      </c>
    </row>
    <row r="2569" spans="1:12" x14ac:dyDescent="0.35">
      <c r="A2569" s="1" t="s">
        <v>4463</v>
      </c>
      <c r="B2569" t="s">
        <v>3271</v>
      </c>
      <c r="C2569" t="s">
        <v>21</v>
      </c>
      <c r="D2569" t="s">
        <v>22</v>
      </c>
      <c r="E2569">
        <v>1</v>
      </c>
      <c r="F2569" s="2">
        <v>3321.5</v>
      </c>
      <c r="G2569" s="3">
        <v>8130.4831999999997</v>
      </c>
      <c r="H2569" s="3">
        <v>33.215000000000003</v>
      </c>
      <c r="I2569" s="3">
        <v>156.1105</v>
      </c>
      <c r="J2569" s="3">
        <v>3510.8254999999999</v>
      </c>
      <c r="K2569" s="4">
        <v>0.35</v>
      </c>
      <c r="L2569" s="73">
        <v>6373.498599999999</v>
      </c>
    </row>
    <row r="2570" spans="1:12" x14ac:dyDescent="0.35">
      <c r="A2570" s="1" t="s">
        <v>4464</v>
      </c>
      <c r="B2570" t="s">
        <v>4465</v>
      </c>
      <c r="C2570" t="s">
        <v>21</v>
      </c>
      <c r="D2570" t="s">
        <v>22</v>
      </c>
      <c r="E2570">
        <v>1</v>
      </c>
      <c r="F2570" s="2">
        <v>3123.25</v>
      </c>
      <c r="G2570" s="3">
        <v>7645.1984000000002</v>
      </c>
      <c r="H2570" s="3">
        <v>31.232500000000002</v>
      </c>
      <c r="I2570" s="3">
        <v>146.79275000000001</v>
      </c>
      <c r="J2570" s="3">
        <v>3301.2752500000001</v>
      </c>
      <c r="K2570" s="4">
        <v>0.35</v>
      </c>
      <c r="L2570" s="73">
        <v>5993.0843000000004</v>
      </c>
    </row>
    <row r="2571" spans="1:12" x14ac:dyDescent="0.35">
      <c r="A2571" s="1" t="s">
        <v>4466</v>
      </c>
      <c r="B2571" t="s">
        <v>4465</v>
      </c>
      <c r="C2571" t="s">
        <v>21</v>
      </c>
      <c r="D2571" t="s">
        <v>22</v>
      </c>
      <c r="E2571">
        <v>1</v>
      </c>
      <c r="F2571" s="2">
        <v>3770</v>
      </c>
      <c r="G2571" s="3">
        <v>9228.3407999999999</v>
      </c>
      <c r="H2571" s="3">
        <v>37.700000000000003</v>
      </c>
      <c r="I2571" s="3">
        <v>177.19</v>
      </c>
      <c r="J2571" s="3">
        <v>3984.89</v>
      </c>
      <c r="K2571" s="4">
        <v>0.35</v>
      </c>
      <c r="L2571" s="73">
        <v>7234.1079999999993</v>
      </c>
    </row>
    <row r="2572" spans="1:12" x14ac:dyDescent="0.35">
      <c r="A2572" s="1" t="s">
        <v>4467</v>
      </c>
      <c r="B2572" t="s">
        <v>1862</v>
      </c>
      <c r="C2572" t="s">
        <v>21</v>
      </c>
      <c r="D2572" t="s">
        <v>22</v>
      </c>
      <c r="E2572">
        <v>1</v>
      </c>
      <c r="F2572" s="2">
        <v>3211</v>
      </c>
      <c r="G2572" s="3">
        <v>7860.0032000000001</v>
      </c>
      <c r="H2572" s="3">
        <v>32.11</v>
      </c>
      <c r="I2572" s="3">
        <v>150.917</v>
      </c>
      <c r="J2572" s="3">
        <v>3394.027</v>
      </c>
      <c r="K2572" s="4">
        <v>0.35</v>
      </c>
      <c r="L2572" s="73">
        <v>6161.4643999999998</v>
      </c>
    </row>
    <row r="2573" spans="1:12" x14ac:dyDescent="0.35">
      <c r="A2573" s="1" t="s">
        <v>4468</v>
      </c>
      <c r="B2573" t="s">
        <v>4469</v>
      </c>
      <c r="C2573" t="s">
        <v>21</v>
      </c>
      <c r="D2573" t="s">
        <v>22</v>
      </c>
      <c r="E2573">
        <v>1</v>
      </c>
      <c r="F2573" s="2">
        <v>3064.75</v>
      </c>
      <c r="G2573" s="3">
        <v>7502.0064000000002</v>
      </c>
      <c r="H2573" s="3">
        <v>30.647500000000001</v>
      </c>
      <c r="I2573" s="3">
        <v>144.04325</v>
      </c>
      <c r="J2573" s="3">
        <v>3239.4407500000002</v>
      </c>
      <c r="K2573" s="4">
        <v>0.35</v>
      </c>
      <c r="L2573" s="73">
        <v>5880.8308999999999</v>
      </c>
    </row>
    <row r="2574" spans="1:12" x14ac:dyDescent="0.35">
      <c r="A2574" s="1" t="s">
        <v>4470</v>
      </c>
      <c r="B2574" t="s">
        <v>4471</v>
      </c>
      <c r="C2574" t="s">
        <v>21</v>
      </c>
      <c r="D2574" t="s">
        <v>22</v>
      </c>
      <c r="E2574">
        <v>1</v>
      </c>
      <c r="F2574" s="2">
        <v>1274</v>
      </c>
      <c r="G2574" s="3">
        <v>3118.5392000000002</v>
      </c>
      <c r="H2574" s="3">
        <v>12.74</v>
      </c>
      <c r="I2574" s="3">
        <v>59.878</v>
      </c>
      <c r="J2574" s="3">
        <v>1346.6179999999999</v>
      </c>
      <c r="K2574" s="4">
        <v>0.35</v>
      </c>
      <c r="L2574" s="73">
        <v>2444.6295999999998</v>
      </c>
    </row>
    <row r="2575" spans="1:12" x14ac:dyDescent="0.35">
      <c r="A2575" s="1" t="s">
        <v>4472</v>
      </c>
      <c r="B2575" t="s">
        <v>4473</v>
      </c>
      <c r="C2575" t="s">
        <v>13</v>
      </c>
      <c r="D2575" t="s">
        <v>14</v>
      </c>
      <c r="E2575">
        <v>1</v>
      </c>
      <c r="F2575" s="2">
        <v>102.48</v>
      </c>
      <c r="G2575" s="3">
        <v>212</v>
      </c>
      <c r="H2575" s="3">
        <v>1.0248000000000002</v>
      </c>
      <c r="I2575" s="3">
        <v>4.81656</v>
      </c>
      <c r="J2575" s="3">
        <v>108.32136</v>
      </c>
      <c r="K2575" s="4">
        <v>0.35</v>
      </c>
      <c r="L2575" s="73">
        <v>196.64493046153845</v>
      </c>
    </row>
    <row r="2576" spans="1:12" x14ac:dyDescent="0.35">
      <c r="A2576" s="1" t="s">
        <v>4474</v>
      </c>
      <c r="B2576" t="s">
        <v>4475</v>
      </c>
      <c r="C2576" t="s">
        <v>13</v>
      </c>
      <c r="D2576" t="s">
        <v>14</v>
      </c>
      <c r="E2576">
        <v>1</v>
      </c>
      <c r="F2576" s="2">
        <v>169.68</v>
      </c>
      <c r="G2576" s="3">
        <v>671.48479999999995</v>
      </c>
      <c r="H2576" s="3">
        <v>1.6968000000000001</v>
      </c>
      <c r="I2576" s="3">
        <v>7.9749600000000003</v>
      </c>
      <c r="J2576" s="3">
        <v>179.35176000000001</v>
      </c>
      <c r="K2576" s="4">
        <v>0.34999999999999992</v>
      </c>
      <c r="L2576" s="73">
        <v>325.59242584615384</v>
      </c>
    </row>
    <row r="2577" spans="1:12" x14ac:dyDescent="0.35">
      <c r="A2577" s="1" t="s">
        <v>4476</v>
      </c>
      <c r="B2577" t="s">
        <v>4477</v>
      </c>
      <c r="C2577" t="s">
        <v>13</v>
      </c>
      <c r="D2577" t="s">
        <v>14</v>
      </c>
      <c r="E2577">
        <v>1</v>
      </c>
      <c r="F2577" s="2">
        <v>173.04</v>
      </c>
      <c r="G2577" s="3">
        <v>684.77919999999995</v>
      </c>
      <c r="H2577" s="3">
        <v>1.7303999999999999</v>
      </c>
      <c r="I2577" s="3">
        <v>8.1328800000000001</v>
      </c>
      <c r="J2577" s="3">
        <v>182.90328</v>
      </c>
      <c r="K2577" s="4">
        <v>0.34999999999999992</v>
      </c>
      <c r="L2577" s="73">
        <v>332.03980061538459</v>
      </c>
    </row>
    <row r="2578" spans="1:12" x14ac:dyDescent="0.35">
      <c r="A2578" s="1" t="s">
        <v>4478</v>
      </c>
      <c r="B2578" t="s">
        <v>1967</v>
      </c>
      <c r="C2578" t="s">
        <v>13</v>
      </c>
      <c r="D2578" t="s">
        <v>14</v>
      </c>
      <c r="E2578">
        <v>1</v>
      </c>
      <c r="F2578" s="2">
        <v>537.6</v>
      </c>
      <c r="G2578" s="3">
        <v>1109</v>
      </c>
      <c r="H2578" s="3">
        <v>5.3760000000000003</v>
      </c>
      <c r="I2578" s="3">
        <v>25.267200000000003</v>
      </c>
      <c r="J2578" s="3">
        <v>568.2432</v>
      </c>
      <c r="K2578" s="4">
        <v>0.35</v>
      </c>
      <c r="L2578" s="73">
        <v>1031.5799630769229</v>
      </c>
    </row>
    <row r="2579" spans="1:12" x14ac:dyDescent="0.35">
      <c r="A2579" s="1" t="s">
        <v>4479</v>
      </c>
      <c r="B2579" t="s">
        <v>4480</v>
      </c>
      <c r="C2579" t="s">
        <v>1467</v>
      </c>
      <c r="D2579" t="s">
        <v>1468</v>
      </c>
      <c r="E2579">
        <v>1</v>
      </c>
      <c r="F2579" s="2">
        <v>73.66</v>
      </c>
      <c r="G2579" s="3">
        <v>144.41</v>
      </c>
      <c r="H2579" s="3">
        <v>0.73660000000000003</v>
      </c>
      <c r="I2579" s="3">
        <v>3.4620199999999999</v>
      </c>
      <c r="J2579" s="3">
        <v>77.858619999999988</v>
      </c>
      <c r="K2579" s="4">
        <v>0.35</v>
      </c>
      <c r="L2579" s="73">
        <v>141.34334092307688</v>
      </c>
    </row>
    <row r="2580" spans="1:12" x14ac:dyDescent="0.35">
      <c r="A2580" s="1" t="s">
        <v>4481</v>
      </c>
      <c r="B2580" t="s">
        <v>4482</v>
      </c>
      <c r="C2580" t="s">
        <v>13</v>
      </c>
      <c r="D2580" t="s">
        <v>14</v>
      </c>
      <c r="E2580">
        <v>1</v>
      </c>
      <c r="F2580" s="2">
        <v>284.2</v>
      </c>
      <c r="G2580" s="3">
        <v>695.67679999999996</v>
      </c>
      <c r="H2580" s="3">
        <v>2.8420000000000001</v>
      </c>
      <c r="I2580" s="3">
        <v>13.3574</v>
      </c>
      <c r="J2580" s="3">
        <v>300.39939999999996</v>
      </c>
      <c r="K2580" s="4">
        <v>0.35</v>
      </c>
      <c r="L2580" s="73">
        <v>545.34044923076908</v>
      </c>
    </row>
    <row r="2581" spans="1:12" x14ac:dyDescent="0.35">
      <c r="A2581" s="1" t="s">
        <v>4483</v>
      </c>
      <c r="B2581" t="s">
        <v>4484</v>
      </c>
      <c r="C2581" t="s">
        <v>1596</v>
      </c>
      <c r="D2581" t="s">
        <v>1597</v>
      </c>
      <c r="E2581">
        <v>1</v>
      </c>
      <c r="F2581" s="2">
        <v>120</v>
      </c>
      <c r="G2581" s="3">
        <v>474.88</v>
      </c>
      <c r="H2581" s="3">
        <v>1.2</v>
      </c>
      <c r="I2581" s="3">
        <v>5.64</v>
      </c>
      <c r="J2581" s="3">
        <v>126.84</v>
      </c>
      <c r="K2581" s="4">
        <v>0.26</v>
      </c>
      <c r="L2581" s="73">
        <v>202.25837837837838</v>
      </c>
    </row>
    <row r="2582" spans="1:12" x14ac:dyDescent="0.35">
      <c r="A2582" s="1" t="s">
        <v>4485</v>
      </c>
      <c r="B2582" t="s">
        <v>4486</v>
      </c>
      <c r="C2582" t="s">
        <v>1902</v>
      </c>
      <c r="D2582" t="s">
        <v>1903</v>
      </c>
      <c r="E2582">
        <v>1</v>
      </c>
      <c r="F2582" s="2">
        <v>15</v>
      </c>
      <c r="G2582" s="3">
        <v>59.36</v>
      </c>
      <c r="H2582" s="3">
        <v>0.15</v>
      </c>
      <c r="I2582" s="3">
        <v>0.70499999999999996</v>
      </c>
      <c r="J2582" s="3">
        <v>15.855</v>
      </c>
      <c r="K2582" s="4">
        <v>0.26</v>
      </c>
      <c r="L2582" s="73">
        <v>25.282297297297298</v>
      </c>
    </row>
    <row r="2583" spans="1:12" x14ac:dyDescent="0.35">
      <c r="A2583" s="1" t="s">
        <v>4487</v>
      </c>
      <c r="B2583" t="s">
        <v>4488</v>
      </c>
      <c r="C2583" t="s">
        <v>34</v>
      </c>
      <c r="D2583" t="s">
        <v>35</v>
      </c>
      <c r="E2583">
        <v>1</v>
      </c>
      <c r="F2583" s="2">
        <v>27.84</v>
      </c>
      <c r="G2583" s="3">
        <v>58</v>
      </c>
      <c r="H2583" s="3">
        <v>0.27839999999999998</v>
      </c>
      <c r="I2583" s="3">
        <v>1.3084800000000001</v>
      </c>
      <c r="J2583" s="3">
        <v>29.426880000000001</v>
      </c>
      <c r="K2583" s="4">
        <v>0.34999999999999992</v>
      </c>
      <c r="L2583" s="73">
        <v>53.421105230769228</v>
      </c>
    </row>
    <row r="2584" spans="1:12" x14ac:dyDescent="0.35">
      <c r="A2584" s="1" t="s">
        <v>4489</v>
      </c>
      <c r="B2584" t="s">
        <v>4490</v>
      </c>
      <c r="C2584" t="s">
        <v>13</v>
      </c>
      <c r="D2584" t="s">
        <v>14</v>
      </c>
      <c r="E2584">
        <v>1</v>
      </c>
      <c r="F2584" s="2">
        <v>284.2</v>
      </c>
      <c r="G2584" s="3">
        <v>695.67679999999996</v>
      </c>
      <c r="H2584" s="3">
        <v>2.8420000000000001</v>
      </c>
      <c r="I2584" s="3">
        <v>13.3574</v>
      </c>
      <c r="J2584" s="3">
        <v>300.39939999999996</v>
      </c>
      <c r="K2584" s="4">
        <v>0.35</v>
      </c>
      <c r="L2584" s="73">
        <v>545.34044923076908</v>
      </c>
    </row>
    <row r="2585" spans="1:12" x14ac:dyDescent="0.35">
      <c r="A2585" s="1" t="s">
        <v>4491</v>
      </c>
      <c r="B2585" t="s">
        <v>4492</v>
      </c>
      <c r="C2585" t="s">
        <v>13</v>
      </c>
      <c r="D2585" t="s">
        <v>14</v>
      </c>
      <c r="E2585">
        <v>1</v>
      </c>
      <c r="F2585" s="2">
        <v>53.95</v>
      </c>
      <c r="G2585" s="3">
        <v>132.0592</v>
      </c>
      <c r="H2585" s="3">
        <v>0.53950000000000009</v>
      </c>
      <c r="I2585" s="3">
        <v>2.53565</v>
      </c>
      <c r="J2585" s="3">
        <v>57.025149999999996</v>
      </c>
      <c r="K2585" s="4">
        <v>0.35</v>
      </c>
      <c r="L2585" s="73">
        <v>103.52257999999999</v>
      </c>
    </row>
    <row r="2586" spans="1:12" x14ac:dyDescent="0.35">
      <c r="A2586" s="1" t="s">
        <v>4493</v>
      </c>
      <c r="B2586" t="s">
        <v>4494</v>
      </c>
      <c r="C2586" t="s">
        <v>13</v>
      </c>
      <c r="D2586" t="s">
        <v>14</v>
      </c>
      <c r="E2586">
        <v>1</v>
      </c>
      <c r="F2586" s="2">
        <v>8750</v>
      </c>
      <c r="G2586" s="3">
        <v>18042</v>
      </c>
      <c r="H2586" s="3">
        <v>87.5</v>
      </c>
      <c r="I2586" s="3">
        <v>411.25</v>
      </c>
      <c r="J2586" s="3">
        <v>9248.75</v>
      </c>
      <c r="K2586" s="4">
        <v>0.35000000000000003</v>
      </c>
      <c r="L2586" s="73">
        <v>16790.038461538461</v>
      </c>
    </row>
    <row r="2587" spans="1:12" x14ac:dyDescent="0.35">
      <c r="A2587" s="1" t="s">
        <v>4495</v>
      </c>
      <c r="B2587" t="s">
        <v>3294</v>
      </c>
      <c r="C2587" t="s">
        <v>13</v>
      </c>
      <c r="D2587" t="s">
        <v>14</v>
      </c>
      <c r="E2587">
        <v>1</v>
      </c>
      <c r="F2587" s="2">
        <v>5950</v>
      </c>
      <c r="G2587" s="3">
        <v>12269</v>
      </c>
      <c r="H2587" s="3">
        <v>59.5</v>
      </c>
      <c r="I2587" s="3">
        <v>279.64999999999998</v>
      </c>
      <c r="J2587" s="3">
        <v>6289.15</v>
      </c>
      <c r="K2587" s="4">
        <v>0.34999999999999992</v>
      </c>
      <c r="L2587" s="73">
        <v>11417.226153846152</v>
      </c>
    </row>
    <row r="2588" spans="1:12" x14ac:dyDescent="0.35">
      <c r="A2588" s="1" t="s">
        <v>4496</v>
      </c>
      <c r="B2588" t="s">
        <v>3294</v>
      </c>
      <c r="C2588" t="s">
        <v>13</v>
      </c>
      <c r="D2588" t="s">
        <v>14</v>
      </c>
      <c r="E2588">
        <v>1</v>
      </c>
      <c r="F2588" s="2">
        <v>13090</v>
      </c>
      <c r="G2588" s="3">
        <v>26990</v>
      </c>
      <c r="H2588" s="3">
        <v>130.9</v>
      </c>
      <c r="I2588" s="3">
        <v>615.23</v>
      </c>
      <c r="J2588" s="3">
        <v>13836.13</v>
      </c>
      <c r="K2588" s="4">
        <v>0.35</v>
      </c>
      <c r="L2588" s="73">
        <v>25117.897538461537</v>
      </c>
    </row>
    <row r="2589" spans="1:12" x14ac:dyDescent="0.35">
      <c r="A2589" s="1" t="s">
        <v>4497</v>
      </c>
      <c r="B2589" t="s">
        <v>3294</v>
      </c>
      <c r="C2589" t="s">
        <v>13</v>
      </c>
      <c r="D2589" t="s">
        <v>14</v>
      </c>
      <c r="E2589">
        <v>1</v>
      </c>
      <c r="F2589" s="2">
        <v>7700</v>
      </c>
      <c r="G2589" s="3">
        <v>15877</v>
      </c>
      <c r="H2589" s="3">
        <v>77</v>
      </c>
      <c r="I2589" s="3">
        <v>361.9</v>
      </c>
      <c r="J2589" s="3">
        <v>8138.9</v>
      </c>
      <c r="K2589" s="4">
        <v>0.35000000000000003</v>
      </c>
      <c r="L2589" s="73">
        <v>14775.233846153846</v>
      </c>
    </row>
    <row r="2590" spans="1:12" x14ac:dyDescent="0.35">
      <c r="A2590" s="1" t="s">
        <v>4498</v>
      </c>
      <c r="B2590" t="s">
        <v>1911</v>
      </c>
      <c r="C2590" t="s">
        <v>13</v>
      </c>
      <c r="D2590" t="s">
        <v>14</v>
      </c>
      <c r="E2590">
        <v>1</v>
      </c>
      <c r="F2590" s="2">
        <v>6916</v>
      </c>
      <c r="G2590" s="3">
        <v>16278.102000000001</v>
      </c>
      <c r="H2590" s="3">
        <v>69.16</v>
      </c>
      <c r="I2590" s="3">
        <v>325.05200000000002</v>
      </c>
      <c r="J2590" s="3">
        <v>7310.2119999999995</v>
      </c>
      <c r="K2590" s="4">
        <v>0.35000000000000003</v>
      </c>
      <c r="L2590" s="73">
        <v>13270.846399999999</v>
      </c>
    </row>
    <row r="2591" spans="1:12" x14ac:dyDescent="0.35">
      <c r="A2591" s="1" t="s">
        <v>4499</v>
      </c>
      <c r="B2591" t="s">
        <v>4500</v>
      </c>
      <c r="C2591" t="s">
        <v>13</v>
      </c>
      <c r="D2591" t="s">
        <v>14</v>
      </c>
      <c r="E2591">
        <v>1</v>
      </c>
      <c r="F2591" s="2">
        <v>79.8</v>
      </c>
      <c r="G2591" s="3">
        <v>165</v>
      </c>
      <c r="H2591" s="3">
        <v>0.79800000000000004</v>
      </c>
      <c r="I2591" s="3">
        <v>3.7505999999999999</v>
      </c>
      <c r="J2591" s="3">
        <v>84.348600000000005</v>
      </c>
      <c r="K2591" s="4">
        <v>0.35</v>
      </c>
      <c r="L2591" s="73">
        <v>153.12515076923077</v>
      </c>
    </row>
    <row r="2592" spans="1:12" x14ac:dyDescent="0.35">
      <c r="A2592" s="1" t="s">
        <v>4501</v>
      </c>
      <c r="B2592" t="s">
        <v>4502</v>
      </c>
      <c r="C2592" t="s">
        <v>13</v>
      </c>
      <c r="D2592" t="s">
        <v>14</v>
      </c>
      <c r="E2592">
        <v>1</v>
      </c>
      <c r="F2592" s="2">
        <v>6.16</v>
      </c>
      <c r="G2592" s="3">
        <v>15.075200000000001</v>
      </c>
      <c r="H2592" s="3">
        <v>6.1600000000000002E-2</v>
      </c>
      <c r="I2592" s="3">
        <v>0.28952</v>
      </c>
      <c r="J2592" s="3">
        <v>6.51112</v>
      </c>
      <c r="K2592" s="4">
        <v>0.34999999999999992</v>
      </c>
      <c r="L2592" s="73">
        <v>11.820187076923077</v>
      </c>
    </row>
    <row r="2593" spans="1:12" x14ac:dyDescent="0.35">
      <c r="A2593" s="1" t="s">
        <v>4503</v>
      </c>
      <c r="B2593" t="s">
        <v>3309</v>
      </c>
      <c r="C2593" t="s">
        <v>13</v>
      </c>
      <c r="D2593" t="s">
        <v>14</v>
      </c>
      <c r="E2593">
        <v>1</v>
      </c>
      <c r="F2593" s="2">
        <v>2622.2</v>
      </c>
      <c r="G2593" s="3">
        <v>5407</v>
      </c>
      <c r="H2593" s="3">
        <v>26.221999999999998</v>
      </c>
      <c r="I2593" s="3">
        <v>123.24339999999999</v>
      </c>
      <c r="J2593" s="3">
        <v>2771.6653999999999</v>
      </c>
      <c r="K2593" s="4">
        <v>0.34999999999999992</v>
      </c>
      <c r="L2593" s="73">
        <v>5031.6387261538457</v>
      </c>
    </row>
    <row r="2594" spans="1:12" x14ac:dyDescent="0.35">
      <c r="A2594" s="1" t="s">
        <v>4504</v>
      </c>
      <c r="B2594" t="s">
        <v>4505</v>
      </c>
      <c r="C2594" t="s">
        <v>13</v>
      </c>
      <c r="D2594" t="s">
        <v>14</v>
      </c>
      <c r="E2594">
        <v>1</v>
      </c>
      <c r="F2594" s="2">
        <v>17767.400000000001</v>
      </c>
      <c r="G2594" s="3">
        <v>36634</v>
      </c>
      <c r="H2594" s="3">
        <v>177.67400000000001</v>
      </c>
      <c r="I2594" s="3">
        <v>835.06780000000003</v>
      </c>
      <c r="J2594" s="3">
        <v>18780.141800000001</v>
      </c>
      <c r="K2594" s="4">
        <v>0.35</v>
      </c>
      <c r="L2594" s="73">
        <v>34093.180498461537</v>
      </c>
    </row>
    <row r="2595" spans="1:12" x14ac:dyDescent="0.35">
      <c r="A2595" s="1" t="s">
        <v>4506</v>
      </c>
      <c r="B2595" t="s">
        <v>4507</v>
      </c>
      <c r="C2595" t="s">
        <v>13</v>
      </c>
      <c r="D2595" t="s">
        <v>14</v>
      </c>
      <c r="E2595">
        <v>1</v>
      </c>
      <c r="F2595" s="2">
        <v>1509.9</v>
      </c>
      <c r="G2595" s="3">
        <v>3114</v>
      </c>
      <c r="H2595" s="3">
        <v>15.099000000000002</v>
      </c>
      <c r="I2595" s="3">
        <v>70.965299999999999</v>
      </c>
      <c r="J2595" s="3">
        <v>1595.9643000000001</v>
      </c>
      <c r="K2595" s="4">
        <v>0.35</v>
      </c>
      <c r="L2595" s="73">
        <v>2897.2890369230768</v>
      </c>
    </row>
    <row r="2596" spans="1:12" x14ac:dyDescent="0.35">
      <c r="A2596" s="1" t="s">
        <v>4508</v>
      </c>
      <c r="B2596" t="s">
        <v>4509</v>
      </c>
      <c r="C2596" t="s">
        <v>13</v>
      </c>
      <c r="D2596" t="s">
        <v>14</v>
      </c>
      <c r="E2596">
        <v>1</v>
      </c>
      <c r="F2596" s="2">
        <v>6467.3</v>
      </c>
      <c r="G2596" s="3">
        <v>13335</v>
      </c>
      <c r="H2596" s="3">
        <v>64.673000000000002</v>
      </c>
      <c r="I2596" s="3">
        <v>303.9631</v>
      </c>
      <c r="J2596" s="3">
        <v>6835.9360999999999</v>
      </c>
      <c r="K2596" s="4">
        <v>0.35</v>
      </c>
      <c r="L2596" s="73">
        <v>12409.853227692307</v>
      </c>
    </row>
    <row r="2597" spans="1:12" x14ac:dyDescent="0.35">
      <c r="A2597" s="1" t="s">
        <v>4510</v>
      </c>
      <c r="B2597" t="s">
        <v>4511</v>
      </c>
      <c r="C2597" t="s">
        <v>13</v>
      </c>
      <c r="D2597" t="s">
        <v>14</v>
      </c>
      <c r="E2597">
        <v>1</v>
      </c>
      <c r="F2597" s="2">
        <v>4767.7</v>
      </c>
      <c r="G2597" s="3">
        <v>9831</v>
      </c>
      <c r="H2597" s="3">
        <v>47.677</v>
      </c>
      <c r="I2597" s="3">
        <v>224.08189999999999</v>
      </c>
      <c r="J2597" s="3">
        <v>5039.4588999999996</v>
      </c>
      <c r="K2597" s="4">
        <v>0.35</v>
      </c>
      <c r="L2597" s="73">
        <v>9148.5561569230758</v>
      </c>
    </row>
    <row r="2598" spans="1:12" x14ac:dyDescent="0.35">
      <c r="A2598" s="1" t="s">
        <v>4512</v>
      </c>
      <c r="B2598" t="s">
        <v>4513</v>
      </c>
      <c r="C2598" t="s">
        <v>34</v>
      </c>
      <c r="D2598" t="s">
        <v>35</v>
      </c>
      <c r="E2598">
        <v>1</v>
      </c>
      <c r="F2598" s="2">
        <v>880.85</v>
      </c>
      <c r="G2598" s="3">
        <v>2156.1799999999998</v>
      </c>
      <c r="H2598" s="3">
        <v>8.8085000000000004</v>
      </c>
      <c r="I2598" s="3">
        <v>41.399950000000004</v>
      </c>
      <c r="J2598" s="3">
        <v>931.05844999999999</v>
      </c>
      <c r="K2598" s="4">
        <v>0.35000000000000003</v>
      </c>
      <c r="L2598" s="73">
        <v>1690.2291861538461</v>
      </c>
    </row>
    <row r="2599" spans="1:12" x14ac:dyDescent="0.35">
      <c r="A2599" s="1" t="s">
        <v>4514</v>
      </c>
      <c r="B2599" t="s">
        <v>4515</v>
      </c>
      <c r="C2599" t="s">
        <v>34</v>
      </c>
      <c r="D2599" t="s">
        <v>35</v>
      </c>
      <c r="E2599">
        <v>1</v>
      </c>
      <c r="F2599" s="2">
        <v>347.6</v>
      </c>
      <c r="G2599" s="3">
        <v>850.86</v>
      </c>
      <c r="H2599" s="3">
        <v>3.4760000000000004</v>
      </c>
      <c r="I2599" s="3">
        <v>16.337200000000003</v>
      </c>
      <c r="J2599" s="3">
        <v>367.41320000000002</v>
      </c>
      <c r="K2599" s="4">
        <v>0.34999999999999992</v>
      </c>
      <c r="L2599" s="73">
        <v>666.9962707692307</v>
      </c>
    </row>
    <row r="2600" spans="1:12" x14ac:dyDescent="0.35">
      <c r="A2600" s="1" t="s">
        <v>4516</v>
      </c>
      <c r="B2600" t="s">
        <v>4517</v>
      </c>
      <c r="C2600" t="s">
        <v>34</v>
      </c>
      <c r="D2600" t="s">
        <v>35</v>
      </c>
      <c r="E2600">
        <v>1</v>
      </c>
      <c r="F2600" s="2">
        <v>158</v>
      </c>
      <c r="G2600" s="3">
        <v>386.76</v>
      </c>
      <c r="H2600" s="3">
        <v>1.58</v>
      </c>
      <c r="I2600" s="3">
        <v>7.4260000000000002</v>
      </c>
      <c r="J2600" s="3">
        <v>167.006</v>
      </c>
      <c r="K2600" s="4">
        <v>0.35</v>
      </c>
      <c r="L2600" s="73">
        <v>303.18012307692305</v>
      </c>
    </row>
    <row r="2601" spans="1:12" x14ac:dyDescent="0.35">
      <c r="A2601" s="1" t="s">
        <v>4518</v>
      </c>
      <c r="B2601" t="s">
        <v>1613</v>
      </c>
      <c r="C2601" t="s">
        <v>13</v>
      </c>
      <c r="D2601" t="s">
        <v>14</v>
      </c>
      <c r="E2601">
        <v>1</v>
      </c>
      <c r="F2601" s="2">
        <v>180.9</v>
      </c>
      <c r="G2601" s="3">
        <v>373</v>
      </c>
      <c r="H2601" s="3">
        <v>1.8090000000000002</v>
      </c>
      <c r="I2601" s="3">
        <v>8.5023</v>
      </c>
      <c r="J2601" s="3">
        <v>191.21129999999999</v>
      </c>
      <c r="K2601" s="4">
        <v>0.35</v>
      </c>
      <c r="L2601" s="73">
        <v>347.12205230769229</v>
      </c>
    </row>
    <row r="2602" spans="1:12" x14ac:dyDescent="0.35">
      <c r="A2602" s="1" t="s">
        <v>4519</v>
      </c>
      <c r="B2602" t="s">
        <v>4520</v>
      </c>
      <c r="C2602" t="s">
        <v>13</v>
      </c>
      <c r="D2602" t="s">
        <v>14</v>
      </c>
      <c r="E2602">
        <v>1</v>
      </c>
      <c r="F2602" s="2">
        <v>536.4</v>
      </c>
      <c r="G2602" s="3">
        <v>1106</v>
      </c>
      <c r="H2602" s="3">
        <v>5.3639999999999999</v>
      </c>
      <c r="I2602" s="3">
        <v>25.210799999999999</v>
      </c>
      <c r="J2602" s="3">
        <v>566.97479999999996</v>
      </c>
      <c r="K2602" s="4">
        <v>0.35</v>
      </c>
      <c r="L2602" s="73">
        <v>1029.2773292307691</v>
      </c>
    </row>
    <row r="2603" spans="1:12" x14ac:dyDescent="0.35">
      <c r="A2603" s="1" t="s">
        <v>4521</v>
      </c>
      <c r="B2603" t="s">
        <v>4522</v>
      </c>
      <c r="C2603" t="s">
        <v>13</v>
      </c>
      <c r="D2603" t="s">
        <v>14</v>
      </c>
      <c r="E2603">
        <v>1</v>
      </c>
      <c r="F2603" s="2">
        <v>587.25</v>
      </c>
      <c r="G2603" s="3">
        <v>1211</v>
      </c>
      <c r="H2603" s="3">
        <v>5.8725000000000005</v>
      </c>
      <c r="I2603" s="3">
        <v>27.600750000000001</v>
      </c>
      <c r="J2603" s="3">
        <v>620.72324999999989</v>
      </c>
      <c r="K2603" s="4">
        <v>0.34999999999999992</v>
      </c>
      <c r="L2603" s="73">
        <v>1126.8514384615382</v>
      </c>
    </row>
    <row r="2604" spans="1:12" x14ac:dyDescent="0.35">
      <c r="A2604" s="1" t="s">
        <v>4523</v>
      </c>
      <c r="B2604" t="s">
        <v>3338</v>
      </c>
      <c r="C2604" t="s">
        <v>13</v>
      </c>
      <c r="D2604" t="s">
        <v>14</v>
      </c>
      <c r="E2604">
        <v>1</v>
      </c>
      <c r="F2604" s="2">
        <v>512.4</v>
      </c>
      <c r="G2604" s="3">
        <v>2027.7375999999999</v>
      </c>
      <c r="H2604" s="3">
        <v>5.1239999999999997</v>
      </c>
      <c r="I2604" s="3">
        <v>24.082799999999999</v>
      </c>
      <c r="J2604" s="3">
        <v>541.60680000000002</v>
      </c>
      <c r="K2604" s="4">
        <v>0.35000000000000003</v>
      </c>
      <c r="L2604" s="73">
        <v>983.22465230769239</v>
      </c>
    </row>
    <row r="2605" spans="1:12" x14ac:dyDescent="0.35">
      <c r="A2605" s="1" t="s">
        <v>4524</v>
      </c>
      <c r="B2605" t="s">
        <v>4525</v>
      </c>
      <c r="C2605" t="s">
        <v>13</v>
      </c>
      <c r="D2605" t="s">
        <v>14</v>
      </c>
      <c r="E2605">
        <v>1</v>
      </c>
      <c r="F2605" s="2">
        <v>5.35</v>
      </c>
      <c r="G2605" s="3">
        <v>13.0928</v>
      </c>
      <c r="H2605" s="3">
        <v>5.3499999999999999E-2</v>
      </c>
      <c r="I2605" s="3">
        <v>0.25145000000000001</v>
      </c>
      <c r="J2605" s="3">
        <v>5.6549499999999995</v>
      </c>
      <c r="K2605" s="4">
        <v>0.35</v>
      </c>
      <c r="L2605" s="73">
        <v>10.26590923076923</v>
      </c>
    </row>
    <row r="2606" spans="1:12" x14ac:dyDescent="0.35">
      <c r="A2606" s="1" t="s">
        <v>4526</v>
      </c>
      <c r="B2606" t="s">
        <v>4527</v>
      </c>
      <c r="C2606" t="s">
        <v>13</v>
      </c>
      <c r="D2606" t="s">
        <v>14</v>
      </c>
      <c r="E2606">
        <v>1</v>
      </c>
      <c r="F2606" s="2">
        <v>16.8</v>
      </c>
      <c r="G2606" s="3">
        <v>41.126399999999997</v>
      </c>
      <c r="H2606" s="3">
        <v>0.16800000000000001</v>
      </c>
      <c r="I2606" s="3">
        <v>0.78960000000000008</v>
      </c>
      <c r="J2606" s="3">
        <v>17.7576</v>
      </c>
      <c r="K2606" s="4">
        <v>0.35</v>
      </c>
      <c r="L2606" s="73">
        <v>32.236873846153841</v>
      </c>
    </row>
    <row r="2607" spans="1:12" x14ac:dyDescent="0.35">
      <c r="A2607" s="1" t="s">
        <v>4528</v>
      </c>
      <c r="B2607" t="s">
        <v>4529</v>
      </c>
      <c r="C2607" t="s">
        <v>13</v>
      </c>
      <c r="D2607" t="s">
        <v>14</v>
      </c>
      <c r="E2607">
        <v>1</v>
      </c>
      <c r="F2607" s="2">
        <v>8.8800000000000008</v>
      </c>
      <c r="G2607" s="3">
        <v>21.7392</v>
      </c>
      <c r="H2607" s="3">
        <v>8.8800000000000004E-2</v>
      </c>
      <c r="I2607" s="3">
        <v>0.41736000000000006</v>
      </c>
      <c r="J2607" s="3">
        <v>9.3861600000000021</v>
      </c>
      <c r="K2607" s="4">
        <v>0.35000000000000003</v>
      </c>
      <c r="L2607" s="73">
        <v>17.039490461538467</v>
      </c>
    </row>
    <row r="2608" spans="1:12" x14ac:dyDescent="0.35">
      <c r="A2608" s="1" t="s">
        <v>4530</v>
      </c>
      <c r="B2608" t="s">
        <v>4531</v>
      </c>
      <c r="C2608" t="s">
        <v>13</v>
      </c>
      <c r="D2608" t="s">
        <v>14</v>
      </c>
      <c r="E2608">
        <v>1</v>
      </c>
      <c r="F2608" s="2">
        <v>1827</v>
      </c>
      <c r="G2608" s="3">
        <v>7230.0479999999998</v>
      </c>
      <c r="H2608" s="3">
        <v>18.27</v>
      </c>
      <c r="I2608" s="3">
        <v>85.869</v>
      </c>
      <c r="J2608" s="3">
        <v>1931.1389999999999</v>
      </c>
      <c r="K2608" s="4">
        <v>0.35</v>
      </c>
      <c r="L2608" s="73">
        <v>3505.7600307692305</v>
      </c>
    </row>
    <row r="2609" spans="1:12" x14ac:dyDescent="0.35">
      <c r="A2609" s="1" t="s">
        <v>4532</v>
      </c>
      <c r="B2609" t="s">
        <v>4533</v>
      </c>
      <c r="C2609" t="s">
        <v>13</v>
      </c>
      <c r="D2609" t="s">
        <v>14</v>
      </c>
      <c r="E2609">
        <v>1</v>
      </c>
      <c r="F2609" s="2">
        <v>2273.04</v>
      </c>
      <c r="G2609" s="3">
        <v>8995.1792000000005</v>
      </c>
      <c r="H2609" s="3">
        <v>22.730399999999999</v>
      </c>
      <c r="I2609" s="3">
        <v>106.83288</v>
      </c>
      <c r="J2609" s="3">
        <v>2402.6032799999998</v>
      </c>
      <c r="K2609" s="4">
        <v>0.35</v>
      </c>
      <c r="L2609" s="73">
        <v>4361.6490313846152</v>
      </c>
    </row>
    <row r="2610" spans="1:12" x14ac:dyDescent="0.35">
      <c r="A2610" s="1" t="s">
        <v>4534</v>
      </c>
      <c r="B2610" t="s">
        <v>4535</v>
      </c>
      <c r="C2610" t="s">
        <v>26</v>
      </c>
      <c r="D2610" t="s">
        <v>27</v>
      </c>
      <c r="E2610">
        <v>1</v>
      </c>
      <c r="F2610" s="2">
        <v>48.75</v>
      </c>
      <c r="G2610" s="3">
        <v>119.34</v>
      </c>
      <c r="H2610" s="3">
        <v>0.48749999999999999</v>
      </c>
      <c r="I2610" s="3">
        <v>2.2912499999999998</v>
      </c>
      <c r="J2610" s="3">
        <v>51.528749999999995</v>
      </c>
      <c r="K2610" s="4">
        <v>0.35</v>
      </c>
      <c r="L2610" s="73">
        <v>93.544499999999985</v>
      </c>
    </row>
    <row r="2611" spans="1:12" x14ac:dyDescent="0.35">
      <c r="A2611" s="1" t="s">
        <v>4536</v>
      </c>
      <c r="B2611" t="s">
        <v>4537</v>
      </c>
      <c r="C2611" t="s">
        <v>1467</v>
      </c>
      <c r="D2611" t="s">
        <v>1468</v>
      </c>
      <c r="E2611">
        <v>1</v>
      </c>
      <c r="F2611" s="2">
        <v>798.13</v>
      </c>
      <c r="G2611" s="3">
        <v>3158.4672</v>
      </c>
      <c r="H2611" s="3">
        <v>7.9813000000000001</v>
      </c>
      <c r="I2611" s="3">
        <v>37.51211</v>
      </c>
      <c r="J2611" s="3">
        <v>843.62341000000004</v>
      </c>
      <c r="K2611" s="4">
        <v>0.35</v>
      </c>
      <c r="L2611" s="73">
        <v>1531.5009596923078</v>
      </c>
    </row>
    <row r="2612" spans="1:12" x14ac:dyDescent="0.35">
      <c r="A2612" s="1" t="s">
        <v>4538</v>
      </c>
      <c r="B2612" t="s">
        <v>4539</v>
      </c>
      <c r="C2612" t="s">
        <v>1467</v>
      </c>
      <c r="D2612" t="s">
        <v>1468</v>
      </c>
      <c r="E2612">
        <v>1</v>
      </c>
      <c r="F2612" s="2">
        <v>1504.09</v>
      </c>
      <c r="G2612" s="3">
        <v>5952.1840000000002</v>
      </c>
      <c r="H2612" s="3">
        <v>15.040899999999999</v>
      </c>
      <c r="I2612" s="3">
        <v>70.692229999999995</v>
      </c>
      <c r="J2612" s="3">
        <v>1589.8231299999998</v>
      </c>
      <c r="K2612" s="4">
        <v>0.35000000000000003</v>
      </c>
      <c r="L2612" s="73">
        <v>2886.1404513846151</v>
      </c>
    </row>
    <row r="2613" spans="1:12" x14ac:dyDescent="0.35">
      <c r="A2613" s="1" t="s">
        <v>4540</v>
      </c>
      <c r="B2613" t="s">
        <v>4541</v>
      </c>
      <c r="C2613" t="s">
        <v>1467</v>
      </c>
      <c r="D2613" t="s">
        <v>1468</v>
      </c>
      <c r="E2613">
        <v>1</v>
      </c>
      <c r="F2613" s="2">
        <v>316.49</v>
      </c>
      <c r="G2613" s="3">
        <v>1252.4512</v>
      </c>
      <c r="H2613" s="3">
        <v>3.1649000000000003</v>
      </c>
      <c r="I2613" s="3">
        <v>14.875030000000001</v>
      </c>
      <c r="J2613" s="3">
        <v>334.52992999999998</v>
      </c>
      <c r="K2613" s="4">
        <v>0.35</v>
      </c>
      <c r="L2613" s="73">
        <v>607.30048830769226</v>
      </c>
    </row>
    <row r="2614" spans="1:12" x14ac:dyDescent="0.35">
      <c r="A2614" s="1" t="s">
        <v>4542</v>
      </c>
      <c r="B2614" t="s">
        <v>4543</v>
      </c>
      <c r="C2614" t="s">
        <v>1467</v>
      </c>
      <c r="D2614" t="s">
        <v>1468</v>
      </c>
      <c r="E2614">
        <v>1</v>
      </c>
      <c r="F2614" s="2">
        <v>3363.38</v>
      </c>
      <c r="G2614" s="3">
        <v>13310.012000000001</v>
      </c>
      <c r="H2614" s="3">
        <v>33.633800000000001</v>
      </c>
      <c r="I2614" s="3">
        <v>158.07885999999999</v>
      </c>
      <c r="J2614" s="3">
        <v>3555.0926600000003</v>
      </c>
      <c r="K2614" s="4">
        <v>0.35</v>
      </c>
      <c r="L2614" s="73">
        <v>6453.8605212307693</v>
      </c>
    </row>
    <row r="2615" spans="1:12" x14ac:dyDescent="0.35">
      <c r="A2615" s="1" t="s">
        <v>4544</v>
      </c>
      <c r="B2615" t="s">
        <v>4545</v>
      </c>
      <c r="C2615" t="s">
        <v>13</v>
      </c>
      <c r="D2615" t="s">
        <v>14</v>
      </c>
      <c r="E2615">
        <v>1</v>
      </c>
      <c r="F2615" s="2">
        <v>1236.25</v>
      </c>
      <c r="G2615" s="3">
        <v>2549</v>
      </c>
      <c r="H2615" s="3">
        <v>12.362500000000001</v>
      </c>
      <c r="I2615" s="3">
        <v>58.103749999999998</v>
      </c>
      <c r="J2615" s="3">
        <v>1306.7162499999999</v>
      </c>
      <c r="K2615" s="4">
        <v>0.35000000000000003</v>
      </c>
      <c r="L2615" s="73">
        <v>2372.192576923077</v>
      </c>
    </row>
    <row r="2616" spans="1:12" x14ac:dyDescent="0.35">
      <c r="A2616" s="1" t="s">
        <v>4546</v>
      </c>
      <c r="B2616" t="s">
        <v>4547</v>
      </c>
      <c r="C2616" t="s">
        <v>1467</v>
      </c>
      <c r="D2616" t="s">
        <v>1468</v>
      </c>
      <c r="E2616">
        <v>1</v>
      </c>
      <c r="F2616" s="2">
        <v>6509.06</v>
      </c>
      <c r="G2616" s="3">
        <v>25758.521000000001</v>
      </c>
      <c r="H2616" s="3">
        <v>65.090600000000009</v>
      </c>
      <c r="I2616" s="3">
        <v>305.92582000000004</v>
      </c>
      <c r="J2616" s="3">
        <v>6880.0764200000012</v>
      </c>
      <c r="K2616" s="4">
        <v>0.34999999999999992</v>
      </c>
      <c r="L2616" s="73">
        <v>12489.984885538463</v>
      </c>
    </row>
    <row r="2617" spans="1:12" x14ac:dyDescent="0.35">
      <c r="A2617" s="1" t="s">
        <v>4548</v>
      </c>
      <c r="B2617" t="s">
        <v>4549</v>
      </c>
      <c r="C2617" t="s">
        <v>1467</v>
      </c>
      <c r="D2617" t="s">
        <v>1468</v>
      </c>
      <c r="E2617">
        <v>1</v>
      </c>
      <c r="F2617" s="2">
        <v>173.11</v>
      </c>
      <c r="G2617" s="3">
        <v>685.05920000000003</v>
      </c>
      <c r="H2617" s="3">
        <v>1.7311000000000001</v>
      </c>
      <c r="I2617" s="3">
        <v>8.1361699999999999</v>
      </c>
      <c r="J2617" s="3">
        <v>182.97727</v>
      </c>
      <c r="K2617" s="4">
        <v>0.34999999999999992</v>
      </c>
      <c r="L2617" s="73">
        <v>332.17412092307688</v>
      </c>
    </row>
    <row r="2618" spans="1:12" x14ac:dyDescent="0.35">
      <c r="A2618" s="1" t="s">
        <v>4550</v>
      </c>
      <c r="B2618" t="s">
        <v>4551</v>
      </c>
      <c r="C2618" t="s">
        <v>1467</v>
      </c>
      <c r="D2618" t="s">
        <v>1468</v>
      </c>
      <c r="E2618">
        <v>1</v>
      </c>
      <c r="F2618" s="2">
        <v>8039.13</v>
      </c>
      <c r="G2618" s="3">
        <v>31813.521000000001</v>
      </c>
      <c r="H2618" s="3">
        <v>80.391300000000001</v>
      </c>
      <c r="I2618" s="3">
        <v>377.83911000000001</v>
      </c>
      <c r="J2618" s="3">
        <v>8497.3604100000011</v>
      </c>
      <c r="K2618" s="4">
        <v>0.34999999999999992</v>
      </c>
      <c r="L2618" s="73">
        <v>15425.977359692308</v>
      </c>
    </row>
    <row r="2619" spans="1:12" x14ac:dyDescent="0.35">
      <c r="A2619" s="1" t="s">
        <v>4552</v>
      </c>
      <c r="B2619" t="s">
        <v>4553</v>
      </c>
      <c r="C2619" t="s">
        <v>13</v>
      </c>
      <c r="D2619" t="s">
        <v>14</v>
      </c>
      <c r="E2619">
        <v>1</v>
      </c>
      <c r="F2619" s="2">
        <v>301</v>
      </c>
      <c r="G2619" s="3">
        <v>736.80319999999995</v>
      </c>
      <c r="H2619" s="3">
        <v>3.0100000000000002</v>
      </c>
      <c r="I2619" s="3">
        <v>14.147</v>
      </c>
      <c r="J2619" s="3">
        <v>318.15699999999998</v>
      </c>
      <c r="K2619" s="4">
        <v>0.35</v>
      </c>
      <c r="L2619" s="73">
        <v>577.57732307692299</v>
      </c>
    </row>
    <row r="2620" spans="1:12" x14ac:dyDescent="0.35">
      <c r="A2620" s="1" t="s">
        <v>4554</v>
      </c>
      <c r="B2620" t="s">
        <v>4555</v>
      </c>
      <c r="C2620" t="s">
        <v>13</v>
      </c>
      <c r="D2620" t="s">
        <v>14</v>
      </c>
      <c r="E2620">
        <v>1</v>
      </c>
      <c r="F2620" s="2">
        <v>5.35</v>
      </c>
      <c r="G2620" s="3">
        <v>13.0928</v>
      </c>
      <c r="H2620" s="3">
        <v>5.3499999999999999E-2</v>
      </c>
      <c r="I2620" s="3">
        <v>0.25145000000000001</v>
      </c>
      <c r="J2620" s="3">
        <v>5.6549499999999995</v>
      </c>
      <c r="K2620" s="4">
        <v>0.35</v>
      </c>
      <c r="L2620" s="73">
        <v>10.26590923076923</v>
      </c>
    </row>
    <row r="2621" spans="1:12" x14ac:dyDescent="0.35">
      <c r="A2621" s="1" t="s">
        <v>4556</v>
      </c>
      <c r="B2621" t="s">
        <v>4557</v>
      </c>
      <c r="C2621" t="s">
        <v>21</v>
      </c>
      <c r="D2621" t="s">
        <v>22</v>
      </c>
      <c r="E2621">
        <v>1</v>
      </c>
      <c r="F2621" s="2">
        <v>3.75</v>
      </c>
      <c r="G2621" s="3">
        <v>10.528</v>
      </c>
      <c r="H2621" s="3">
        <v>3.7499999999999999E-2</v>
      </c>
      <c r="I2621" s="3">
        <v>0.17624999999999999</v>
      </c>
      <c r="J2621" s="3">
        <v>3.9637500000000001</v>
      </c>
      <c r="K2621" s="4">
        <v>0.35</v>
      </c>
      <c r="L2621" s="73">
        <v>7.195730769230769</v>
      </c>
    </row>
    <row r="2622" spans="1:12" x14ac:dyDescent="0.35">
      <c r="A2622" s="1" t="s">
        <v>4558</v>
      </c>
      <c r="B2622" t="s">
        <v>4559</v>
      </c>
      <c r="C2622" t="s">
        <v>13</v>
      </c>
      <c r="D2622" t="s">
        <v>14</v>
      </c>
      <c r="E2622">
        <v>1</v>
      </c>
      <c r="F2622" s="2">
        <v>2.74</v>
      </c>
      <c r="G2622" s="3">
        <v>6</v>
      </c>
      <c r="H2622" s="3">
        <v>2.7400000000000004E-2</v>
      </c>
      <c r="I2622" s="3">
        <v>0.12878000000000001</v>
      </c>
      <c r="J2622" s="3">
        <v>2.8961800000000002</v>
      </c>
      <c r="K2622" s="4">
        <v>0.35</v>
      </c>
      <c r="L2622" s="73">
        <v>5.2576806153846158</v>
      </c>
    </row>
    <row r="2623" spans="1:12" x14ac:dyDescent="0.35">
      <c r="A2623" s="1" t="s">
        <v>4560</v>
      </c>
      <c r="B2623" t="s">
        <v>4561</v>
      </c>
      <c r="C2623" t="s">
        <v>13</v>
      </c>
      <c r="D2623" t="s">
        <v>14</v>
      </c>
      <c r="E2623">
        <v>1</v>
      </c>
      <c r="F2623" s="2">
        <v>3.39</v>
      </c>
      <c r="G2623" s="3">
        <v>7</v>
      </c>
      <c r="H2623" s="3">
        <v>3.39E-2</v>
      </c>
      <c r="I2623" s="3">
        <v>0.15933</v>
      </c>
      <c r="J2623" s="3">
        <v>3.5832300000000004</v>
      </c>
      <c r="K2623" s="4">
        <v>0.35</v>
      </c>
      <c r="L2623" s="73">
        <v>6.5049406153846157</v>
      </c>
    </row>
    <row r="2624" spans="1:12" x14ac:dyDescent="0.35">
      <c r="A2624" s="1" t="s">
        <v>4562</v>
      </c>
      <c r="B2624" t="s">
        <v>1889</v>
      </c>
      <c r="C2624" t="s">
        <v>13</v>
      </c>
      <c r="D2624" t="s">
        <v>14</v>
      </c>
      <c r="E2624">
        <v>1</v>
      </c>
      <c r="F2624" s="2">
        <v>7466.25</v>
      </c>
      <c r="G2624" s="3">
        <v>18276.148000000001</v>
      </c>
      <c r="H2624" s="3">
        <v>74.662500000000009</v>
      </c>
      <c r="I2624" s="3">
        <v>350.91374999999999</v>
      </c>
      <c r="J2624" s="3">
        <v>7891.8262500000001</v>
      </c>
      <c r="K2624" s="4">
        <v>0.35</v>
      </c>
      <c r="L2624" s="73">
        <v>14326.699961538461</v>
      </c>
    </row>
    <row r="2625" spans="1:12" x14ac:dyDescent="0.35">
      <c r="A2625" s="1" t="s">
        <v>4563</v>
      </c>
      <c r="B2625" t="s">
        <v>4564</v>
      </c>
      <c r="C2625" t="s">
        <v>17</v>
      </c>
      <c r="D2625" t="s">
        <v>18</v>
      </c>
      <c r="E2625">
        <v>1</v>
      </c>
      <c r="F2625" s="2">
        <v>44</v>
      </c>
      <c r="G2625" s="3">
        <v>107.6992</v>
      </c>
      <c r="H2625" s="3">
        <v>0.44</v>
      </c>
      <c r="I2625" s="3">
        <v>2.0680000000000001</v>
      </c>
      <c r="J2625" s="3">
        <v>46.507999999999996</v>
      </c>
      <c r="K2625" s="4">
        <v>0.35</v>
      </c>
      <c r="L2625" s="73">
        <v>84.42990769230768</v>
      </c>
    </row>
    <row r="2626" spans="1:12" x14ac:dyDescent="0.35">
      <c r="A2626" s="1" t="s">
        <v>4565</v>
      </c>
      <c r="B2626" t="s">
        <v>4566</v>
      </c>
      <c r="C2626" t="s">
        <v>17</v>
      </c>
      <c r="D2626" t="s">
        <v>18</v>
      </c>
      <c r="E2626">
        <v>1</v>
      </c>
      <c r="F2626" s="2">
        <v>1043.75</v>
      </c>
      <c r="G2626" s="3">
        <v>2922.5056</v>
      </c>
      <c r="H2626" s="3">
        <v>10.4375</v>
      </c>
      <c r="I2626" s="3">
        <v>49.056249999999999</v>
      </c>
      <c r="J2626" s="3">
        <v>1103.2437500000001</v>
      </c>
      <c r="K2626" s="4">
        <v>0.34999999999999992</v>
      </c>
      <c r="L2626" s="73">
        <v>2002.8117307692307</v>
      </c>
    </row>
    <row r="2627" spans="1:12" x14ac:dyDescent="0.35">
      <c r="A2627" s="1" t="s">
        <v>4567</v>
      </c>
      <c r="B2627" t="s">
        <v>4568</v>
      </c>
      <c r="C2627" t="s">
        <v>1467</v>
      </c>
      <c r="D2627" t="s">
        <v>1468</v>
      </c>
      <c r="E2627">
        <v>1</v>
      </c>
      <c r="F2627" s="2">
        <v>45.63</v>
      </c>
      <c r="G2627" s="3">
        <v>180.57759999999999</v>
      </c>
      <c r="H2627" s="3">
        <v>0.45630000000000004</v>
      </c>
      <c r="I2627" s="3">
        <v>2.1446100000000001</v>
      </c>
      <c r="J2627" s="3">
        <v>48.230910000000002</v>
      </c>
      <c r="K2627" s="4">
        <v>0.35000000000000003</v>
      </c>
      <c r="L2627" s="73">
        <v>87.557652000000004</v>
      </c>
    </row>
    <row r="2628" spans="1:12" x14ac:dyDescent="0.35">
      <c r="A2628" s="1" t="s">
        <v>4569</v>
      </c>
      <c r="B2628" t="s">
        <v>4570</v>
      </c>
      <c r="C2628" t="s">
        <v>13</v>
      </c>
      <c r="D2628" t="s">
        <v>14</v>
      </c>
      <c r="E2628">
        <v>1</v>
      </c>
      <c r="F2628" s="2">
        <v>165</v>
      </c>
      <c r="G2628" s="3">
        <v>341</v>
      </c>
      <c r="H2628" s="3">
        <v>1.6500000000000001</v>
      </c>
      <c r="I2628" s="3">
        <v>7.7549999999999999</v>
      </c>
      <c r="J2628" s="3">
        <v>174.405</v>
      </c>
      <c r="K2628" s="4">
        <v>0.35000000000000003</v>
      </c>
      <c r="L2628" s="73">
        <v>316.61215384615389</v>
      </c>
    </row>
    <row r="2629" spans="1:12" x14ac:dyDescent="0.35">
      <c r="A2629" s="1" t="s">
        <v>4571</v>
      </c>
      <c r="B2629" t="s">
        <v>4572</v>
      </c>
      <c r="C2629" t="s">
        <v>13</v>
      </c>
      <c r="D2629" t="s">
        <v>14</v>
      </c>
      <c r="E2629">
        <v>1</v>
      </c>
      <c r="F2629" s="2">
        <v>1563.75</v>
      </c>
      <c r="G2629" s="3">
        <v>3225</v>
      </c>
      <c r="H2629" s="3">
        <v>15.637500000000001</v>
      </c>
      <c r="I2629" s="3">
        <v>73.496250000000003</v>
      </c>
      <c r="J2629" s="3">
        <v>1652.88375</v>
      </c>
      <c r="K2629" s="4">
        <v>0.34999999999999992</v>
      </c>
      <c r="L2629" s="73">
        <v>3000.6197307692305</v>
      </c>
    </row>
    <row r="2630" spans="1:12" x14ac:dyDescent="0.35">
      <c r="A2630" s="1" t="s">
        <v>4573</v>
      </c>
      <c r="B2630" t="s">
        <v>4574</v>
      </c>
      <c r="C2630" t="s">
        <v>13</v>
      </c>
      <c r="D2630" t="s">
        <v>14</v>
      </c>
      <c r="E2630">
        <v>1</v>
      </c>
      <c r="F2630" s="2">
        <v>1595</v>
      </c>
      <c r="G2630" s="3">
        <v>3289</v>
      </c>
      <c r="H2630" s="3">
        <v>15.950000000000001</v>
      </c>
      <c r="I2630" s="3">
        <v>74.965000000000003</v>
      </c>
      <c r="J2630" s="3">
        <v>1685.915</v>
      </c>
      <c r="K2630" s="4">
        <v>0.35000000000000003</v>
      </c>
      <c r="L2630" s="73">
        <v>3060.5841538461536</v>
      </c>
    </row>
    <row r="2631" spans="1:12" x14ac:dyDescent="0.35">
      <c r="A2631" s="1" t="s">
        <v>4575</v>
      </c>
      <c r="B2631" t="s">
        <v>4576</v>
      </c>
      <c r="C2631" t="s">
        <v>363</v>
      </c>
      <c r="D2631" t="s">
        <v>364</v>
      </c>
      <c r="E2631">
        <v>1</v>
      </c>
      <c r="F2631" s="2">
        <v>35.75</v>
      </c>
      <c r="G2631" s="3">
        <v>87.505600000000001</v>
      </c>
      <c r="H2631" s="3">
        <v>0.35749999999999998</v>
      </c>
      <c r="I2631" s="3">
        <v>1.68025</v>
      </c>
      <c r="J2631" s="3">
        <v>37.787750000000003</v>
      </c>
      <c r="K2631" s="4">
        <v>0.35000000000000003</v>
      </c>
      <c r="L2631" s="73">
        <v>68.599299999999999</v>
      </c>
    </row>
    <row r="2632" spans="1:12" x14ac:dyDescent="0.35">
      <c r="A2632" s="1" t="s">
        <v>4577</v>
      </c>
      <c r="B2632" t="s">
        <v>4578</v>
      </c>
      <c r="C2632" t="s">
        <v>13</v>
      </c>
      <c r="D2632" t="s">
        <v>14</v>
      </c>
      <c r="E2632">
        <v>1</v>
      </c>
      <c r="F2632" s="2">
        <v>4322.5</v>
      </c>
      <c r="G2632" s="3">
        <v>8913</v>
      </c>
      <c r="H2632" s="3">
        <v>43.225000000000001</v>
      </c>
      <c r="I2632" s="3">
        <v>203.1575</v>
      </c>
      <c r="J2632" s="3">
        <v>4568.8825000000006</v>
      </c>
      <c r="K2632" s="4">
        <v>0.35000000000000003</v>
      </c>
      <c r="L2632" s="73">
        <v>8294.2790000000005</v>
      </c>
    </row>
    <row r="2633" spans="1:12" x14ac:dyDescent="0.35">
      <c r="A2633" s="1" t="s">
        <v>4579</v>
      </c>
      <c r="B2633" t="s">
        <v>4580</v>
      </c>
      <c r="C2633" t="s">
        <v>13</v>
      </c>
      <c r="D2633" t="s">
        <v>14</v>
      </c>
      <c r="E2633">
        <v>1</v>
      </c>
      <c r="F2633" s="2">
        <v>17293.13</v>
      </c>
      <c r="G2633" s="3">
        <v>35656</v>
      </c>
      <c r="H2633" s="3">
        <v>172.93130000000002</v>
      </c>
      <c r="I2633" s="3">
        <v>812.77710999999999</v>
      </c>
      <c r="J2633" s="3">
        <v>18278.83841</v>
      </c>
      <c r="K2633" s="4">
        <v>0.35</v>
      </c>
      <c r="L2633" s="73">
        <v>33183.122036615387</v>
      </c>
    </row>
    <row r="2634" spans="1:12" x14ac:dyDescent="0.35">
      <c r="A2634" s="1" t="s">
        <v>4581</v>
      </c>
      <c r="B2634" t="s">
        <v>4582</v>
      </c>
      <c r="C2634" t="s">
        <v>1467</v>
      </c>
      <c r="D2634" t="s">
        <v>1468</v>
      </c>
      <c r="E2634">
        <v>1</v>
      </c>
      <c r="F2634" s="2">
        <v>11.1</v>
      </c>
      <c r="G2634" s="3">
        <v>43.926400000000001</v>
      </c>
      <c r="H2634" s="3">
        <v>0.111</v>
      </c>
      <c r="I2634" s="3">
        <v>0.52169999999999994</v>
      </c>
      <c r="J2634" s="3">
        <v>11.732699999999999</v>
      </c>
      <c r="K2634" s="4">
        <v>0.35</v>
      </c>
      <c r="L2634" s="73">
        <v>21.299363076923076</v>
      </c>
    </row>
    <row r="2635" spans="1:12" x14ac:dyDescent="0.35">
      <c r="A2635" s="1" t="s">
        <v>4583</v>
      </c>
      <c r="B2635" t="s">
        <v>4584</v>
      </c>
      <c r="C2635" t="s">
        <v>13</v>
      </c>
      <c r="D2635" t="s">
        <v>14</v>
      </c>
      <c r="E2635">
        <v>1</v>
      </c>
      <c r="F2635" s="2">
        <v>504</v>
      </c>
      <c r="G2635" s="3">
        <v>1040</v>
      </c>
      <c r="H2635" s="3">
        <v>5.04</v>
      </c>
      <c r="I2635" s="3">
        <v>23.687999999999999</v>
      </c>
      <c r="J2635" s="3">
        <v>532.72800000000007</v>
      </c>
      <c r="K2635" s="4">
        <v>0.35000000000000003</v>
      </c>
      <c r="L2635" s="73">
        <v>967.10621538461555</v>
      </c>
    </row>
    <row r="2636" spans="1:12" x14ac:dyDescent="0.35">
      <c r="A2636" s="1" t="s">
        <v>4585</v>
      </c>
      <c r="B2636" t="s">
        <v>4586</v>
      </c>
      <c r="C2636" t="s">
        <v>13</v>
      </c>
      <c r="D2636" t="s">
        <v>14</v>
      </c>
      <c r="E2636">
        <v>1</v>
      </c>
      <c r="F2636" s="2">
        <v>270.45</v>
      </c>
      <c r="G2636" s="3">
        <v>558</v>
      </c>
      <c r="H2636" s="3">
        <v>2.7044999999999999</v>
      </c>
      <c r="I2636" s="3">
        <v>12.71115</v>
      </c>
      <c r="J2636" s="3">
        <v>285.86564999999996</v>
      </c>
      <c r="K2636" s="4">
        <v>0.35</v>
      </c>
      <c r="L2636" s="73">
        <v>518.956103076923</v>
      </c>
    </row>
    <row r="2637" spans="1:12" x14ac:dyDescent="0.35">
      <c r="A2637" s="1" t="s">
        <v>4587</v>
      </c>
      <c r="B2637" t="s">
        <v>4588</v>
      </c>
      <c r="C2637" t="s">
        <v>13</v>
      </c>
      <c r="D2637" t="s">
        <v>14</v>
      </c>
      <c r="E2637">
        <v>1</v>
      </c>
      <c r="F2637" s="2">
        <v>68.849999999999994</v>
      </c>
      <c r="G2637" s="3">
        <v>142</v>
      </c>
      <c r="H2637" s="3">
        <v>0.6885</v>
      </c>
      <c r="I2637" s="3">
        <v>3.2359499999999999</v>
      </c>
      <c r="J2637" s="3">
        <v>72.774450000000002</v>
      </c>
      <c r="K2637" s="4">
        <v>0.35000000000000003</v>
      </c>
      <c r="L2637" s="73">
        <v>132.11361692307693</v>
      </c>
    </row>
    <row r="2638" spans="1:12" x14ac:dyDescent="0.35">
      <c r="A2638" s="1" t="s">
        <v>4589</v>
      </c>
      <c r="B2638" t="s">
        <v>4590</v>
      </c>
      <c r="C2638" t="s">
        <v>363</v>
      </c>
      <c r="D2638" t="s">
        <v>364</v>
      </c>
      <c r="E2638">
        <v>1</v>
      </c>
      <c r="F2638" s="2">
        <v>85.5</v>
      </c>
      <c r="G2638" s="3">
        <v>209.29</v>
      </c>
      <c r="H2638" s="3">
        <v>0.85499999999999998</v>
      </c>
      <c r="I2638" s="3">
        <v>4.0185000000000004</v>
      </c>
      <c r="J2638" s="3">
        <v>90.373500000000007</v>
      </c>
      <c r="K2638" s="4">
        <v>0.35000000000000003</v>
      </c>
      <c r="L2638" s="73">
        <v>164.06266153846155</v>
      </c>
    </row>
    <row r="2639" spans="1:12" x14ac:dyDescent="0.35">
      <c r="A2639" s="1" t="s">
        <v>4591</v>
      </c>
      <c r="B2639" t="s">
        <v>4592</v>
      </c>
      <c r="C2639" t="s">
        <v>13</v>
      </c>
      <c r="D2639" t="s">
        <v>14</v>
      </c>
      <c r="E2639">
        <v>1</v>
      </c>
      <c r="F2639" s="2">
        <v>467.4</v>
      </c>
      <c r="G2639" s="3">
        <v>1144.1099999999999</v>
      </c>
      <c r="H2639" s="3">
        <v>4.6739999999999995</v>
      </c>
      <c r="I2639" s="3">
        <v>21.9678</v>
      </c>
      <c r="J2639" s="3">
        <v>494.04179999999997</v>
      </c>
      <c r="K2639" s="4">
        <v>0.34999999999999992</v>
      </c>
      <c r="L2639" s="73">
        <v>896.87588307692295</v>
      </c>
    </row>
    <row r="2640" spans="1:12" x14ac:dyDescent="0.35">
      <c r="A2640" s="1" t="s">
        <v>4593</v>
      </c>
      <c r="B2640" t="s">
        <v>4594</v>
      </c>
      <c r="C2640" t="s">
        <v>13</v>
      </c>
      <c r="D2640" t="s">
        <v>14</v>
      </c>
      <c r="E2640">
        <v>1</v>
      </c>
      <c r="F2640" s="2">
        <v>835.05</v>
      </c>
      <c r="G2640" s="3">
        <v>2044.07</v>
      </c>
      <c r="H2640" s="3">
        <v>8.3505000000000003</v>
      </c>
      <c r="I2640" s="3">
        <v>39.247349999999997</v>
      </c>
      <c r="J2640" s="3">
        <v>882.64784999999995</v>
      </c>
      <c r="K2640" s="4">
        <v>0.35</v>
      </c>
      <c r="L2640" s="73">
        <v>1602.3453276923076</v>
      </c>
    </row>
    <row r="2641" spans="1:12" x14ac:dyDescent="0.35">
      <c r="A2641" s="1" t="s">
        <v>4595</v>
      </c>
      <c r="B2641" t="s">
        <v>4596</v>
      </c>
      <c r="C2641" t="s">
        <v>13</v>
      </c>
      <c r="D2641" t="s">
        <v>14</v>
      </c>
      <c r="E2641">
        <v>1</v>
      </c>
      <c r="F2641" s="2">
        <v>758.1</v>
      </c>
      <c r="G2641" s="3">
        <v>1855.71</v>
      </c>
      <c r="H2641" s="3">
        <v>7.5810000000000004</v>
      </c>
      <c r="I2641" s="3">
        <v>35.630700000000004</v>
      </c>
      <c r="J2641" s="3">
        <v>801.31170000000009</v>
      </c>
      <c r="K2641" s="4">
        <v>0.35000000000000003</v>
      </c>
      <c r="L2641" s="73">
        <v>1454.6889323076925</v>
      </c>
    </row>
    <row r="2642" spans="1:12" x14ac:dyDescent="0.35">
      <c r="A2642" s="1" t="s">
        <v>4597</v>
      </c>
      <c r="B2642" t="s">
        <v>4598</v>
      </c>
      <c r="C2642" t="s">
        <v>13</v>
      </c>
      <c r="D2642" t="s">
        <v>14</v>
      </c>
      <c r="E2642">
        <v>1</v>
      </c>
      <c r="F2642" s="2">
        <v>350.55</v>
      </c>
      <c r="G2642" s="3">
        <v>858.09</v>
      </c>
      <c r="H2642" s="3">
        <v>3.5055000000000001</v>
      </c>
      <c r="I2642" s="3">
        <v>16.475850000000001</v>
      </c>
      <c r="J2642" s="3">
        <v>370.53134999999997</v>
      </c>
      <c r="K2642" s="4">
        <v>0.35</v>
      </c>
      <c r="L2642" s="73">
        <v>672.65691230769221</v>
      </c>
    </row>
    <row r="2643" spans="1:12" x14ac:dyDescent="0.35">
      <c r="A2643" s="1" t="s">
        <v>4599</v>
      </c>
      <c r="B2643" t="s">
        <v>4600</v>
      </c>
      <c r="C2643" t="s">
        <v>13</v>
      </c>
      <c r="D2643" t="s">
        <v>14</v>
      </c>
      <c r="E2643">
        <v>1</v>
      </c>
      <c r="F2643" s="2">
        <v>246.88</v>
      </c>
      <c r="G2643" s="3">
        <v>604.32000000000005</v>
      </c>
      <c r="H2643" s="3">
        <v>2.4687999999999999</v>
      </c>
      <c r="I2643" s="3">
        <v>11.60336</v>
      </c>
      <c r="J2643" s="3">
        <v>260.95215999999999</v>
      </c>
      <c r="K2643" s="4">
        <v>0.34999999999999992</v>
      </c>
      <c r="L2643" s="73">
        <v>473.72853661538454</v>
      </c>
    </row>
    <row r="2644" spans="1:12" x14ac:dyDescent="0.35">
      <c r="A2644" s="1" t="s">
        <v>4601</v>
      </c>
      <c r="B2644" t="s">
        <v>4602</v>
      </c>
      <c r="C2644" t="s">
        <v>13</v>
      </c>
      <c r="D2644" t="s">
        <v>14</v>
      </c>
      <c r="E2644">
        <v>1</v>
      </c>
      <c r="F2644" s="2">
        <v>56.25</v>
      </c>
      <c r="G2644" s="3">
        <v>137.69</v>
      </c>
      <c r="H2644" s="3">
        <v>0.5625</v>
      </c>
      <c r="I2644" s="3">
        <v>2.6437499999999998</v>
      </c>
      <c r="J2644" s="3">
        <v>59.456249999999997</v>
      </c>
      <c r="K2644" s="4">
        <v>0.35</v>
      </c>
      <c r="L2644" s="73">
        <v>107.93596153846153</v>
      </c>
    </row>
    <row r="2645" spans="1:12" x14ac:dyDescent="0.35">
      <c r="A2645" s="1" t="s">
        <v>4603</v>
      </c>
      <c r="B2645" t="s">
        <v>4604</v>
      </c>
      <c r="C2645" t="s">
        <v>13</v>
      </c>
      <c r="D2645" t="s">
        <v>14</v>
      </c>
      <c r="E2645">
        <v>1</v>
      </c>
      <c r="F2645" s="2">
        <v>206.25</v>
      </c>
      <c r="G2645" s="3">
        <v>504.86</v>
      </c>
      <c r="H2645" s="3">
        <v>2.0625</v>
      </c>
      <c r="I2645" s="3">
        <v>9.6937499999999996</v>
      </c>
      <c r="J2645" s="3">
        <v>218.00624999999999</v>
      </c>
      <c r="K2645" s="4">
        <v>0.35000000000000003</v>
      </c>
      <c r="L2645" s="73">
        <v>395.7651923076923</v>
      </c>
    </row>
    <row r="2646" spans="1:12" x14ac:dyDescent="0.35">
      <c r="A2646" s="1" t="s">
        <v>4605</v>
      </c>
      <c r="B2646" t="s">
        <v>4606</v>
      </c>
      <c r="C2646" t="s">
        <v>26</v>
      </c>
      <c r="D2646" t="s">
        <v>27</v>
      </c>
      <c r="E2646">
        <v>1</v>
      </c>
      <c r="F2646" s="2">
        <v>536.53</v>
      </c>
      <c r="G2646" s="3">
        <v>1239.8399999999999</v>
      </c>
      <c r="H2646" s="3">
        <v>5.3652999999999995</v>
      </c>
      <c r="I2646" s="3">
        <v>25.216909999999999</v>
      </c>
      <c r="J2646" s="3">
        <v>567.11221</v>
      </c>
      <c r="K2646" s="4">
        <v>0.34999999999999992</v>
      </c>
      <c r="L2646" s="73">
        <v>1029.5267812307691</v>
      </c>
    </row>
    <row r="2647" spans="1:12" x14ac:dyDescent="0.35">
      <c r="A2647" s="1" t="s">
        <v>4607</v>
      </c>
      <c r="B2647" t="s">
        <v>4608</v>
      </c>
      <c r="C2647" t="s">
        <v>1467</v>
      </c>
      <c r="D2647" t="s">
        <v>1468</v>
      </c>
      <c r="E2647">
        <v>1</v>
      </c>
      <c r="F2647" s="2">
        <v>15.75</v>
      </c>
      <c r="G2647" s="3">
        <v>62.328000000000003</v>
      </c>
      <c r="H2647" s="3">
        <v>0.1575</v>
      </c>
      <c r="I2647" s="3">
        <v>0.74024999999999996</v>
      </c>
      <c r="J2647" s="3">
        <v>16.647750000000002</v>
      </c>
      <c r="K2647" s="4">
        <v>0.35000000000000003</v>
      </c>
      <c r="L2647" s="73">
        <v>30.222069230769236</v>
      </c>
    </row>
    <row r="2648" spans="1:12" x14ac:dyDescent="0.35">
      <c r="A2648" s="1" t="s">
        <v>4609</v>
      </c>
      <c r="B2648" t="s">
        <v>4610</v>
      </c>
      <c r="C2648" t="s">
        <v>363</v>
      </c>
      <c r="D2648" t="s">
        <v>364</v>
      </c>
      <c r="E2648">
        <v>1</v>
      </c>
      <c r="F2648" s="2">
        <v>140.80000000000001</v>
      </c>
      <c r="G2648" s="3">
        <v>291</v>
      </c>
      <c r="H2648" s="3">
        <v>1.4080000000000001</v>
      </c>
      <c r="I2648" s="3">
        <v>6.6176000000000004</v>
      </c>
      <c r="J2648" s="3">
        <v>148.82560000000001</v>
      </c>
      <c r="K2648" s="4">
        <v>0.35000000000000003</v>
      </c>
      <c r="L2648" s="73">
        <v>270.17570461538463</v>
      </c>
    </row>
    <row r="2649" spans="1:12" x14ac:dyDescent="0.35">
      <c r="A2649" s="1" t="s">
        <v>4611</v>
      </c>
      <c r="B2649" t="s">
        <v>4612</v>
      </c>
      <c r="C2649" t="s">
        <v>1467</v>
      </c>
      <c r="D2649" t="s">
        <v>1468</v>
      </c>
      <c r="E2649">
        <v>1</v>
      </c>
      <c r="F2649" s="2">
        <v>8.2200000000000006</v>
      </c>
      <c r="G2649" s="3">
        <v>17</v>
      </c>
      <c r="H2649" s="3">
        <v>8.2200000000000009E-2</v>
      </c>
      <c r="I2649" s="3">
        <v>0.38634000000000002</v>
      </c>
      <c r="J2649" s="3">
        <v>8.6885400000000015</v>
      </c>
      <c r="K2649" s="4">
        <v>0.34999999999999992</v>
      </c>
      <c r="L2649" s="73">
        <v>15.773041846153848</v>
      </c>
    </row>
    <row r="2650" spans="1:12" x14ac:dyDescent="0.35">
      <c r="A2650" s="1" t="s">
        <v>4613</v>
      </c>
      <c r="B2650" t="s">
        <v>4614</v>
      </c>
      <c r="C2650" t="s">
        <v>1467</v>
      </c>
      <c r="D2650" t="s">
        <v>1468</v>
      </c>
      <c r="E2650">
        <v>1</v>
      </c>
      <c r="F2650" s="2">
        <v>8.84</v>
      </c>
      <c r="G2650" s="3">
        <v>19</v>
      </c>
      <c r="H2650" s="3">
        <v>8.8400000000000006E-2</v>
      </c>
      <c r="I2650" s="3">
        <v>0.41548000000000002</v>
      </c>
      <c r="J2650" s="3">
        <v>9.3438800000000004</v>
      </c>
      <c r="K2650" s="4">
        <v>0.35</v>
      </c>
      <c r="L2650" s="73">
        <v>16.962736</v>
      </c>
    </row>
    <row r="2651" spans="1:12" x14ac:dyDescent="0.35">
      <c r="A2651" s="1" t="s">
        <v>4615</v>
      </c>
      <c r="B2651" t="s">
        <v>4616</v>
      </c>
      <c r="C2651" t="s">
        <v>363</v>
      </c>
      <c r="D2651" t="s">
        <v>364</v>
      </c>
      <c r="E2651">
        <v>1</v>
      </c>
      <c r="F2651" s="2">
        <v>417.47899999999998</v>
      </c>
      <c r="G2651" s="3">
        <v>861</v>
      </c>
      <c r="H2651" s="3">
        <v>4.1747899999999998</v>
      </c>
      <c r="I2651" s="3">
        <v>19.621513</v>
      </c>
      <c r="J2651" s="3">
        <v>441.27530299999995</v>
      </c>
      <c r="K2651" s="4">
        <v>0.35</v>
      </c>
      <c r="L2651" s="73">
        <v>801.08439621538446</v>
      </c>
    </row>
    <row r="2652" spans="1:12" x14ac:dyDescent="0.35">
      <c r="A2652" s="1" t="s">
        <v>4617</v>
      </c>
      <c r="B2652" t="s">
        <v>4618</v>
      </c>
      <c r="C2652" t="s">
        <v>13</v>
      </c>
      <c r="D2652" t="s">
        <v>14</v>
      </c>
      <c r="E2652">
        <v>1</v>
      </c>
      <c r="F2652" s="2">
        <v>499.8</v>
      </c>
      <c r="G2652" s="3">
        <v>1223.432</v>
      </c>
      <c r="H2652" s="3">
        <v>4.9980000000000002</v>
      </c>
      <c r="I2652" s="3">
        <v>23.490600000000001</v>
      </c>
      <c r="J2652" s="3">
        <v>528.28859999999997</v>
      </c>
      <c r="K2652" s="4">
        <v>0.35</v>
      </c>
      <c r="L2652" s="73">
        <v>959.04699692307679</v>
      </c>
    </row>
    <row r="2653" spans="1:12" x14ac:dyDescent="0.35">
      <c r="A2653" s="1" t="s">
        <v>4619</v>
      </c>
      <c r="B2653" t="s">
        <v>4620</v>
      </c>
      <c r="C2653" t="s">
        <v>13</v>
      </c>
      <c r="D2653" t="s">
        <v>14</v>
      </c>
      <c r="E2653">
        <v>1</v>
      </c>
      <c r="F2653" s="2">
        <v>114.3</v>
      </c>
      <c r="G2653" s="3">
        <v>236</v>
      </c>
      <c r="H2653" s="3">
        <v>1.143</v>
      </c>
      <c r="I2653" s="3">
        <v>5.3720999999999997</v>
      </c>
      <c r="J2653" s="3">
        <v>120.8151</v>
      </c>
      <c r="K2653" s="4">
        <v>0.35</v>
      </c>
      <c r="L2653" s="73">
        <v>219.32587384615383</v>
      </c>
    </row>
    <row r="2654" spans="1:12" x14ac:dyDescent="0.35">
      <c r="A2654" s="1" t="s">
        <v>4621</v>
      </c>
      <c r="B2654" t="s">
        <v>4622</v>
      </c>
      <c r="C2654" t="s">
        <v>13</v>
      </c>
      <c r="D2654" t="s">
        <v>14</v>
      </c>
      <c r="E2654">
        <v>1</v>
      </c>
      <c r="F2654" s="2">
        <v>200.7</v>
      </c>
      <c r="G2654" s="3">
        <v>414</v>
      </c>
      <c r="H2654" s="3">
        <v>2.0070000000000001</v>
      </c>
      <c r="I2654" s="3">
        <v>9.4329000000000001</v>
      </c>
      <c r="J2654" s="3">
        <v>212.13989999999998</v>
      </c>
      <c r="K2654" s="4">
        <v>0.35</v>
      </c>
      <c r="L2654" s="73">
        <v>385.1155107692307</v>
      </c>
    </row>
    <row r="2655" spans="1:12" x14ac:dyDescent="0.35">
      <c r="A2655" s="1" t="s">
        <v>4623</v>
      </c>
      <c r="B2655" t="s">
        <v>2056</v>
      </c>
      <c r="C2655" t="s">
        <v>13</v>
      </c>
      <c r="D2655" t="s">
        <v>14</v>
      </c>
      <c r="E2655">
        <v>1</v>
      </c>
      <c r="F2655" s="2">
        <v>669.9</v>
      </c>
      <c r="G2655" s="3">
        <v>1639.8032000000001</v>
      </c>
      <c r="H2655" s="3">
        <v>6.6989999999999998</v>
      </c>
      <c r="I2655" s="3">
        <v>31.485299999999999</v>
      </c>
      <c r="J2655" s="3">
        <v>708.08429999999998</v>
      </c>
      <c r="K2655" s="4">
        <v>0.35000000000000003</v>
      </c>
      <c r="L2655" s="73">
        <v>1285.4453446153846</v>
      </c>
    </row>
    <row r="2656" spans="1:12" x14ac:dyDescent="0.35">
      <c r="A2656" s="1" t="s">
        <v>4624</v>
      </c>
      <c r="B2656" t="s">
        <v>4625</v>
      </c>
      <c r="C2656" t="s">
        <v>13</v>
      </c>
      <c r="D2656" t="s">
        <v>14</v>
      </c>
      <c r="E2656">
        <v>1</v>
      </c>
      <c r="F2656" s="2">
        <v>986.3</v>
      </c>
      <c r="G2656" s="3">
        <v>2414.2944000000002</v>
      </c>
      <c r="H2656" s="3">
        <v>9.8629999999999995</v>
      </c>
      <c r="I2656" s="3">
        <v>46.356099999999998</v>
      </c>
      <c r="J2656" s="3">
        <v>1042.5191</v>
      </c>
      <c r="K2656" s="4">
        <v>0.35</v>
      </c>
      <c r="L2656" s="73">
        <v>1892.5731353846152</v>
      </c>
    </row>
    <row r="2657" spans="1:12" x14ac:dyDescent="0.35">
      <c r="A2657" s="1" t="s">
        <v>4626</v>
      </c>
      <c r="B2657" t="s">
        <v>4627</v>
      </c>
      <c r="C2657" t="s">
        <v>21</v>
      </c>
      <c r="D2657" t="s">
        <v>22</v>
      </c>
      <c r="E2657">
        <v>1</v>
      </c>
      <c r="F2657" s="2">
        <v>57.93</v>
      </c>
      <c r="G2657" s="3">
        <v>120</v>
      </c>
      <c r="H2657" s="3">
        <v>0.57930000000000004</v>
      </c>
      <c r="I2657" s="3">
        <v>2.7227100000000002</v>
      </c>
      <c r="J2657" s="3">
        <v>61.232010000000002</v>
      </c>
      <c r="K2657" s="4">
        <v>0.34999999999999992</v>
      </c>
      <c r="L2657" s="73">
        <v>111.15964892307692</v>
      </c>
    </row>
    <row r="2658" spans="1:12" x14ac:dyDescent="0.35">
      <c r="A2658" s="1" t="s">
        <v>4628</v>
      </c>
      <c r="B2658" t="s">
        <v>4629</v>
      </c>
      <c r="C2658" t="s">
        <v>21</v>
      </c>
      <c r="D2658" t="s">
        <v>22</v>
      </c>
      <c r="E2658">
        <v>1</v>
      </c>
      <c r="F2658" s="2">
        <v>147.69</v>
      </c>
      <c r="G2658" s="3">
        <v>305</v>
      </c>
      <c r="H2658" s="3">
        <v>1.4769000000000001</v>
      </c>
      <c r="I2658" s="3">
        <v>6.9414299999999995</v>
      </c>
      <c r="J2658" s="3">
        <v>156.10833</v>
      </c>
      <c r="K2658" s="4">
        <v>0.34999999999999992</v>
      </c>
      <c r="L2658" s="73">
        <v>283.39666061538458</v>
      </c>
    </row>
    <row r="2659" spans="1:12" x14ac:dyDescent="0.35">
      <c r="A2659" s="1" t="s">
        <v>4630</v>
      </c>
      <c r="B2659" t="s">
        <v>4631</v>
      </c>
      <c r="C2659" t="s">
        <v>21</v>
      </c>
      <c r="D2659" t="s">
        <v>22</v>
      </c>
      <c r="E2659">
        <v>1</v>
      </c>
      <c r="F2659" s="2">
        <v>115.17</v>
      </c>
      <c r="G2659" s="3">
        <v>238</v>
      </c>
      <c r="H2659" s="3">
        <v>1.1516999999999999</v>
      </c>
      <c r="I2659" s="3">
        <v>5.4129899999999997</v>
      </c>
      <c r="J2659" s="3">
        <v>121.73469</v>
      </c>
      <c r="K2659" s="4">
        <v>0.34999999999999992</v>
      </c>
      <c r="L2659" s="73">
        <v>220.99528338461536</v>
      </c>
    </row>
    <row r="2660" spans="1:12" x14ac:dyDescent="0.35">
      <c r="A2660" s="1" t="s">
        <v>4632</v>
      </c>
      <c r="B2660" t="s">
        <v>4633</v>
      </c>
      <c r="C2660" t="s">
        <v>17</v>
      </c>
      <c r="D2660" t="s">
        <v>18</v>
      </c>
      <c r="E2660">
        <v>1</v>
      </c>
      <c r="F2660" s="2">
        <v>149</v>
      </c>
      <c r="G2660" s="3">
        <v>364.72800000000001</v>
      </c>
      <c r="H2660" s="3">
        <v>1.49</v>
      </c>
      <c r="I2660" s="3">
        <v>7.0030000000000001</v>
      </c>
      <c r="J2660" s="3">
        <v>157.49299999999999</v>
      </c>
      <c r="K2660" s="4">
        <v>0.35</v>
      </c>
      <c r="L2660" s="73">
        <v>285.91036923076922</v>
      </c>
    </row>
    <row r="2661" spans="1:12" x14ac:dyDescent="0.35">
      <c r="A2661" s="1" t="s">
        <v>4634</v>
      </c>
      <c r="B2661" t="s">
        <v>4635</v>
      </c>
      <c r="C2661" t="s">
        <v>34</v>
      </c>
      <c r="D2661" t="s">
        <v>35</v>
      </c>
      <c r="E2661">
        <v>1</v>
      </c>
      <c r="F2661" s="2">
        <v>1.02</v>
      </c>
      <c r="G2661" s="3">
        <v>2.4975999999999998</v>
      </c>
      <c r="H2661" s="3">
        <v>1.0200000000000001E-2</v>
      </c>
      <c r="I2661" s="3">
        <v>4.7940000000000003E-2</v>
      </c>
      <c r="J2661" s="3">
        <v>1.0781400000000001</v>
      </c>
      <c r="K2661" s="4">
        <v>0.35</v>
      </c>
      <c r="L2661" s="73">
        <v>1.9572387692307693</v>
      </c>
    </row>
    <row r="2662" spans="1:12" x14ac:dyDescent="0.35">
      <c r="A2662" s="1" t="s">
        <v>4636</v>
      </c>
      <c r="B2662" t="s">
        <v>4637</v>
      </c>
      <c r="C2662" t="s">
        <v>34</v>
      </c>
      <c r="D2662" t="s">
        <v>35</v>
      </c>
      <c r="E2662">
        <v>1</v>
      </c>
      <c r="F2662" s="2">
        <v>0.05</v>
      </c>
      <c r="G2662" s="3">
        <v>0.1232</v>
      </c>
      <c r="H2662" s="3">
        <v>5.0000000000000001E-4</v>
      </c>
      <c r="I2662" s="3">
        <v>2.3500000000000001E-3</v>
      </c>
      <c r="J2662" s="3">
        <v>5.2850000000000001E-2</v>
      </c>
      <c r="K2662" s="4">
        <v>0.34999999999999992</v>
      </c>
      <c r="L2662" s="73">
        <v>9.5943076923076923E-2</v>
      </c>
    </row>
    <row r="2663" spans="1:12" x14ac:dyDescent="0.35">
      <c r="A2663" s="1" t="s">
        <v>4638</v>
      </c>
      <c r="B2663" t="s">
        <v>3288</v>
      </c>
      <c r="C2663" t="s">
        <v>13</v>
      </c>
      <c r="D2663" t="s">
        <v>14</v>
      </c>
      <c r="E2663">
        <v>1</v>
      </c>
      <c r="F2663" s="2">
        <v>2244.9</v>
      </c>
      <c r="G2663" s="3">
        <v>5495.1455999999998</v>
      </c>
      <c r="H2663" s="3">
        <v>22.449000000000002</v>
      </c>
      <c r="I2663" s="3">
        <v>105.5103</v>
      </c>
      <c r="J2663" s="3">
        <v>2372.8593000000001</v>
      </c>
      <c r="K2663" s="4">
        <v>0.35</v>
      </c>
      <c r="L2663" s="73">
        <v>4307.6522676923078</v>
      </c>
    </row>
    <row r="2664" spans="1:12" x14ac:dyDescent="0.35">
      <c r="A2664" s="1" t="s">
        <v>4639</v>
      </c>
      <c r="B2664" t="s">
        <v>4640</v>
      </c>
      <c r="C2664" t="s">
        <v>13</v>
      </c>
      <c r="D2664" t="s">
        <v>14</v>
      </c>
      <c r="E2664">
        <v>1</v>
      </c>
      <c r="F2664" s="2">
        <v>10385</v>
      </c>
      <c r="G2664" s="3">
        <v>25420.762999999999</v>
      </c>
      <c r="H2664" s="3">
        <v>103.85000000000001</v>
      </c>
      <c r="I2664" s="3">
        <v>488.09500000000003</v>
      </c>
      <c r="J2664" s="3">
        <v>10976.945</v>
      </c>
      <c r="K2664" s="4">
        <v>0.35</v>
      </c>
      <c r="L2664" s="73">
        <v>19927.377076923076</v>
      </c>
    </row>
    <row r="2665" spans="1:12" x14ac:dyDescent="0.35">
      <c r="A2665" s="1" t="s">
        <v>4641</v>
      </c>
      <c r="B2665" t="s">
        <v>4642</v>
      </c>
      <c r="C2665" t="s">
        <v>13</v>
      </c>
      <c r="D2665" t="s">
        <v>14</v>
      </c>
      <c r="E2665">
        <v>1</v>
      </c>
      <c r="F2665" s="2">
        <v>798.13</v>
      </c>
      <c r="G2665" s="3">
        <v>1953.6944000000001</v>
      </c>
      <c r="H2665" s="3">
        <v>7.9813000000000001</v>
      </c>
      <c r="I2665" s="3">
        <v>37.51211</v>
      </c>
      <c r="J2665" s="3">
        <v>843.62341000000004</v>
      </c>
      <c r="K2665" s="4">
        <v>0.35</v>
      </c>
      <c r="L2665" s="73">
        <v>1531.5009596923078</v>
      </c>
    </row>
    <row r="2666" spans="1:12" x14ac:dyDescent="0.35">
      <c r="A2666" s="1" t="s">
        <v>4643</v>
      </c>
      <c r="B2666" t="s">
        <v>4644</v>
      </c>
      <c r="C2666" t="s">
        <v>1467</v>
      </c>
      <c r="D2666" t="s">
        <v>1468</v>
      </c>
      <c r="E2666">
        <v>1</v>
      </c>
      <c r="F2666" s="2">
        <v>1.37</v>
      </c>
      <c r="G2666" s="3">
        <v>3</v>
      </c>
      <c r="H2666" s="3">
        <v>1.3700000000000002E-2</v>
      </c>
      <c r="I2666" s="3">
        <v>6.4390000000000003E-2</v>
      </c>
      <c r="J2666" s="3">
        <v>1.4480900000000001</v>
      </c>
      <c r="K2666" s="4">
        <v>0.35</v>
      </c>
      <c r="L2666" s="73">
        <v>2.6288403076923079</v>
      </c>
    </row>
    <row r="2667" spans="1:12" x14ac:dyDescent="0.35">
      <c r="A2667" s="1" t="s">
        <v>4645</v>
      </c>
      <c r="B2667" t="s">
        <v>4646</v>
      </c>
      <c r="C2667" t="s">
        <v>363</v>
      </c>
      <c r="D2667" t="s">
        <v>364</v>
      </c>
      <c r="E2667">
        <v>1</v>
      </c>
      <c r="F2667" s="2">
        <v>650</v>
      </c>
      <c r="G2667" s="3">
        <v>1591.0944</v>
      </c>
      <c r="H2667" s="3">
        <v>6.5</v>
      </c>
      <c r="I2667" s="3">
        <v>30.55</v>
      </c>
      <c r="J2667" s="3">
        <v>687.05</v>
      </c>
      <c r="K2667" s="4">
        <v>0.35000000000000003</v>
      </c>
      <c r="L2667" s="73">
        <v>1247.26</v>
      </c>
    </row>
    <row r="2668" spans="1:12" x14ac:dyDescent="0.35">
      <c r="A2668" s="1" t="s">
        <v>4647</v>
      </c>
      <c r="B2668" t="s">
        <v>4648</v>
      </c>
      <c r="C2668" t="s">
        <v>17</v>
      </c>
      <c r="D2668" t="s">
        <v>18</v>
      </c>
      <c r="E2668">
        <v>1</v>
      </c>
      <c r="F2668" s="2">
        <v>122.5</v>
      </c>
      <c r="G2668" s="3">
        <v>299.85759999999999</v>
      </c>
      <c r="H2668" s="3">
        <v>1.2250000000000001</v>
      </c>
      <c r="I2668" s="3">
        <v>5.7575000000000003</v>
      </c>
      <c r="J2668" s="3">
        <v>129.48249999999999</v>
      </c>
      <c r="K2668" s="4">
        <v>0.34999999999999992</v>
      </c>
      <c r="L2668" s="73">
        <v>235.06053846153841</v>
      </c>
    </row>
    <row r="2669" spans="1:12" x14ac:dyDescent="0.35">
      <c r="A2669" s="1" t="s">
        <v>4649</v>
      </c>
      <c r="B2669" t="s">
        <v>4650</v>
      </c>
      <c r="C2669" t="s">
        <v>17</v>
      </c>
      <c r="D2669" t="s">
        <v>18</v>
      </c>
      <c r="E2669">
        <v>1</v>
      </c>
      <c r="F2669" s="2">
        <v>130.19999999999999</v>
      </c>
      <c r="G2669" s="3">
        <v>318.7072</v>
      </c>
      <c r="H2669" s="3">
        <v>1.3019999999999998</v>
      </c>
      <c r="I2669" s="3">
        <v>6.1193999999999997</v>
      </c>
      <c r="J2669" s="3">
        <v>137.62139999999999</v>
      </c>
      <c r="K2669" s="4">
        <v>0.35000000000000003</v>
      </c>
      <c r="L2669" s="73">
        <v>249.83577230769231</v>
      </c>
    </row>
    <row r="2670" spans="1:12" x14ac:dyDescent="0.35">
      <c r="A2670" s="1" t="s">
        <v>4651</v>
      </c>
      <c r="B2670" t="s">
        <v>4652</v>
      </c>
      <c r="C2670" t="s">
        <v>17</v>
      </c>
      <c r="D2670" t="s">
        <v>18</v>
      </c>
      <c r="E2670">
        <v>1</v>
      </c>
      <c r="F2670" s="2">
        <v>198.8</v>
      </c>
      <c r="G2670" s="3">
        <v>486.62880000000001</v>
      </c>
      <c r="H2670" s="3">
        <v>1.9880000000000002</v>
      </c>
      <c r="I2670" s="3">
        <v>9.3436000000000003</v>
      </c>
      <c r="J2670" s="3">
        <v>210.13160000000002</v>
      </c>
      <c r="K2670" s="4">
        <v>0.35</v>
      </c>
      <c r="L2670" s="73">
        <v>381.46967384615385</v>
      </c>
    </row>
    <row r="2671" spans="1:12" x14ac:dyDescent="0.35">
      <c r="A2671" s="1" t="s">
        <v>4653</v>
      </c>
      <c r="B2671" t="s">
        <v>4654</v>
      </c>
      <c r="C2671" t="s">
        <v>17</v>
      </c>
      <c r="D2671" t="s">
        <v>18</v>
      </c>
      <c r="E2671">
        <v>1</v>
      </c>
      <c r="F2671" s="2">
        <v>799.02</v>
      </c>
      <c r="G2671" s="3">
        <v>1955.8671999999999</v>
      </c>
      <c r="H2671" s="3">
        <v>7.9901999999999997</v>
      </c>
      <c r="I2671" s="3">
        <v>37.553939999999997</v>
      </c>
      <c r="J2671" s="3">
        <v>844.56413999999995</v>
      </c>
      <c r="K2671" s="4">
        <v>0.35</v>
      </c>
      <c r="L2671" s="73">
        <v>1533.2087464615383</v>
      </c>
    </row>
    <row r="2672" spans="1:12" x14ac:dyDescent="0.35">
      <c r="A2672" s="1" t="s">
        <v>4655</v>
      </c>
      <c r="B2672" t="s">
        <v>2130</v>
      </c>
      <c r="C2672" t="s">
        <v>13</v>
      </c>
      <c r="D2672" t="s">
        <v>14</v>
      </c>
      <c r="E2672">
        <v>1</v>
      </c>
      <c r="F2672" s="2">
        <v>21097.3</v>
      </c>
      <c r="G2672" s="3">
        <v>43500</v>
      </c>
      <c r="H2672" s="3">
        <v>210.97299999999998</v>
      </c>
      <c r="I2672" s="3">
        <v>991.57309999999995</v>
      </c>
      <c r="J2672" s="3">
        <v>22299.846100000002</v>
      </c>
      <c r="K2672" s="4">
        <v>0.34999999999999992</v>
      </c>
      <c r="L2672" s="73">
        <v>40482.797535384612</v>
      </c>
    </row>
    <row r="2673" spans="1:12" x14ac:dyDescent="0.35">
      <c r="A2673" s="1" t="s">
        <v>4656</v>
      </c>
      <c r="B2673" t="s">
        <v>4657</v>
      </c>
      <c r="C2673" t="s">
        <v>13</v>
      </c>
      <c r="D2673" t="s">
        <v>14</v>
      </c>
      <c r="E2673">
        <v>1</v>
      </c>
      <c r="F2673" s="2">
        <v>590.79999999999995</v>
      </c>
      <c r="G2673" s="3">
        <v>1446.1776</v>
      </c>
      <c r="H2673" s="3">
        <v>5.9079999999999995</v>
      </c>
      <c r="I2673" s="3">
        <v>27.767599999999998</v>
      </c>
      <c r="J2673" s="3">
        <v>624.47559999999999</v>
      </c>
      <c r="K2673" s="4">
        <v>0.35</v>
      </c>
      <c r="L2673" s="73">
        <v>1133.6633969230768</v>
      </c>
    </row>
    <row r="2674" spans="1:12" x14ac:dyDescent="0.35">
      <c r="A2674" s="1" t="s">
        <v>4658</v>
      </c>
      <c r="B2674" t="s">
        <v>4657</v>
      </c>
      <c r="C2674" t="s">
        <v>13</v>
      </c>
      <c r="D2674" t="s">
        <v>14</v>
      </c>
      <c r="E2674">
        <v>1</v>
      </c>
      <c r="F2674" s="2">
        <v>410.2</v>
      </c>
      <c r="G2674" s="3">
        <v>1004.1024</v>
      </c>
      <c r="H2674" s="3">
        <v>4.1020000000000003</v>
      </c>
      <c r="I2674" s="3">
        <v>19.279399999999999</v>
      </c>
      <c r="J2674" s="3">
        <v>433.58139999999997</v>
      </c>
      <c r="K2674" s="4">
        <v>0.35</v>
      </c>
      <c r="L2674" s="73">
        <v>787.11700307692297</v>
      </c>
    </row>
    <row r="2675" spans="1:12" x14ac:dyDescent="0.35">
      <c r="A2675" s="1" t="s">
        <v>4659</v>
      </c>
      <c r="B2675" t="s">
        <v>4657</v>
      </c>
      <c r="C2675" t="s">
        <v>13</v>
      </c>
      <c r="D2675" t="s">
        <v>14</v>
      </c>
      <c r="E2675">
        <v>1</v>
      </c>
      <c r="F2675" s="2">
        <v>132.30000000000001</v>
      </c>
      <c r="G2675" s="3">
        <v>323.84800000000001</v>
      </c>
      <c r="H2675" s="3">
        <v>1.3230000000000002</v>
      </c>
      <c r="I2675" s="3">
        <v>6.2181000000000006</v>
      </c>
      <c r="J2675" s="3">
        <v>139.84110000000001</v>
      </c>
      <c r="K2675" s="4">
        <v>0.35</v>
      </c>
      <c r="L2675" s="73">
        <v>253.86538153846155</v>
      </c>
    </row>
    <row r="2676" spans="1:12" x14ac:dyDescent="0.35">
      <c r="A2676" s="1" t="s">
        <v>4660</v>
      </c>
      <c r="B2676" t="s">
        <v>4661</v>
      </c>
      <c r="C2676" t="s">
        <v>13</v>
      </c>
      <c r="D2676" t="s">
        <v>14</v>
      </c>
      <c r="E2676">
        <v>1</v>
      </c>
      <c r="F2676" s="2">
        <v>903</v>
      </c>
      <c r="G2676" s="3">
        <v>2210.3984</v>
      </c>
      <c r="H2676" s="3">
        <v>9.0299999999999994</v>
      </c>
      <c r="I2676" s="3">
        <v>42.441000000000003</v>
      </c>
      <c r="J2676" s="3">
        <v>954.471</v>
      </c>
      <c r="K2676" s="4">
        <v>0.35</v>
      </c>
      <c r="L2676" s="73">
        <v>1732.7319692307692</v>
      </c>
    </row>
    <row r="2677" spans="1:12" x14ac:dyDescent="0.35">
      <c r="A2677" s="1" t="s">
        <v>4662</v>
      </c>
      <c r="B2677" t="s">
        <v>4663</v>
      </c>
      <c r="C2677" t="s">
        <v>13</v>
      </c>
      <c r="D2677" t="s">
        <v>14</v>
      </c>
      <c r="E2677">
        <v>1</v>
      </c>
      <c r="F2677" s="2">
        <v>139.30000000000001</v>
      </c>
      <c r="G2677" s="3">
        <v>340.98399999999998</v>
      </c>
      <c r="H2677" s="3">
        <v>1.3930000000000002</v>
      </c>
      <c r="I2677" s="3">
        <v>6.5471000000000004</v>
      </c>
      <c r="J2677" s="3">
        <v>147.24010000000001</v>
      </c>
      <c r="K2677" s="4">
        <v>0.35000000000000003</v>
      </c>
      <c r="L2677" s="73">
        <v>267.29741230769235</v>
      </c>
    </row>
    <row r="2678" spans="1:12" x14ac:dyDescent="0.35">
      <c r="A2678" s="1" t="s">
        <v>4664</v>
      </c>
      <c r="B2678" t="s">
        <v>4665</v>
      </c>
      <c r="C2678" t="s">
        <v>13</v>
      </c>
      <c r="D2678" t="s">
        <v>14</v>
      </c>
      <c r="E2678">
        <v>1</v>
      </c>
      <c r="F2678" s="2">
        <v>3021.9</v>
      </c>
      <c r="G2678" s="3">
        <v>7397.1072000000004</v>
      </c>
      <c r="H2678" s="3">
        <v>30.219000000000001</v>
      </c>
      <c r="I2678" s="3">
        <v>142.02930000000001</v>
      </c>
      <c r="J2678" s="3">
        <v>3194.1483000000003</v>
      </c>
      <c r="K2678" s="4">
        <v>0.35</v>
      </c>
      <c r="L2678" s="73">
        <v>5798.6076830769234</v>
      </c>
    </row>
    <row r="2679" spans="1:12" x14ac:dyDescent="0.35">
      <c r="A2679" s="1" t="s">
        <v>4666</v>
      </c>
      <c r="B2679" t="s">
        <v>4667</v>
      </c>
      <c r="C2679" t="s">
        <v>13</v>
      </c>
      <c r="D2679" t="s">
        <v>14</v>
      </c>
      <c r="E2679">
        <v>1</v>
      </c>
      <c r="F2679" s="2">
        <v>555.79999999999995</v>
      </c>
      <c r="G2679" s="3">
        <v>1360.5088000000001</v>
      </c>
      <c r="H2679" s="3">
        <v>5.5579999999999998</v>
      </c>
      <c r="I2679" s="3">
        <v>26.122599999999998</v>
      </c>
      <c r="J2679" s="3">
        <v>587.48059999999998</v>
      </c>
      <c r="K2679" s="4">
        <v>0.35</v>
      </c>
      <c r="L2679" s="73">
        <v>1066.5032430769229</v>
      </c>
    </row>
    <row r="2680" spans="1:12" x14ac:dyDescent="0.35">
      <c r="A2680" s="1" t="s">
        <v>4668</v>
      </c>
      <c r="B2680" t="s">
        <v>4669</v>
      </c>
      <c r="C2680" t="s">
        <v>13</v>
      </c>
      <c r="D2680" t="s">
        <v>14</v>
      </c>
      <c r="E2680">
        <v>1</v>
      </c>
      <c r="F2680" s="2">
        <v>806.65</v>
      </c>
      <c r="G2680" s="3">
        <v>1974.5488</v>
      </c>
      <c r="H2680" s="3">
        <v>8.0664999999999996</v>
      </c>
      <c r="I2680" s="3">
        <v>37.912549999999996</v>
      </c>
      <c r="J2680" s="3">
        <v>852.62905000000001</v>
      </c>
      <c r="K2680" s="4">
        <v>0.34999999999999992</v>
      </c>
      <c r="L2680" s="73">
        <v>1547.8496599999999</v>
      </c>
    </row>
    <row r="2681" spans="1:12" x14ac:dyDescent="0.35">
      <c r="A2681" s="1" t="s">
        <v>4670</v>
      </c>
      <c r="B2681" t="s">
        <v>4671</v>
      </c>
      <c r="C2681" t="s">
        <v>13</v>
      </c>
      <c r="D2681" t="s">
        <v>14</v>
      </c>
      <c r="E2681">
        <v>1</v>
      </c>
      <c r="F2681" s="2">
        <v>4.96</v>
      </c>
      <c r="G2681" s="3">
        <v>12.1408</v>
      </c>
      <c r="H2681" s="3">
        <v>4.9599999999999998E-2</v>
      </c>
      <c r="I2681" s="3">
        <v>0.23311999999999999</v>
      </c>
      <c r="J2681" s="3">
        <v>5.2427200000000003</v>
      </c>
      <c r="K2681" s="4">
        <v>0.35000000000000003</v>
      </c>
      <c r="L2681" s="73">
        <v>9.5175532307692325</v>
      </c>
    </row>
    <row r="2682" spans="1:12" x14ac:dyDescent="0.35">
      <c r="A2682" s="1" t="s">
        <v>4672</v>
      </c>
      <c r="B2682" t="s">
        <v>3517</v>
      </c>
      <c r="C2682" t="s">
        <v>13</v>
      </c>
      <c r="D2682" t="s">
        <v>14</v>
      </c>
      <c r="E2682">
        <v>1</v>
      </c>
      <c r="F2682" s="2">
        <v>101.5</v>
      </c>
      <c r="G2682" s="3">
        <v>210</v>
      </c>
      <c r="H2682" s="3">
        <v>1.0150000000000001</v>
      </c>
      <c r="I2682" s="3">
        <v>4.7705000000000002</v>
      </c>
      <c r="J2682" s="3">
        <v>107.2855</v>
      </c>
      <c r="K2682" s="4">
        <v>0.35</v>
      </c>
      <c r="L2682" s="73">
        <v>194.76444615384614</v>
      </c>
    </row>
    <row r="2683" spans="1:12" x14ac:dyDescent="0.35">
      <c r="A2683" s="1" t="s">
        <v>4673</v>
      </c>
      <c r="B2683" t="s">
        <v>4674</v>
      </c>
      <c r="C2683" t="s">
        <v>13</v>
      </c>
      <c r="D2683" t="s">
        <v>14</v>
      </c>
      <c r="E2683">
        <v>1</v>
      </c>
      <c r="F2683" s="2">
        <v>165.2</v>
      </c>
      <c r="G2683" s="3">
        <v>341</v>
      </c>
      <c r="H2683" s="3">
        <v>1.6519999999999999</v>
      </c>
      <c r="I2683" s="3">
        <v>7.7643999999999993</v>
      </c>
      <c r="J2683" s="3">
        <v>174.61639999999997</v>
      </c>
      <c r="K2683" s="4">
        <v>0.35</v>
      </c>
      <c r="L2683" s="73">
        <v>316.99592615384609</v>
      </c>
    </row>
    <row r="2684" spans="1:12" x14ac:dyDescent="0.35">
      <c r="A2684" s="1" t="s">
        <v>4675</v>
      </c>
      <c r="B2684" t="s">
        <v>4676</v>
      </c>
      <c r="C2684" t="s">
        <v>13</v>
      </c>
      <c r="D2684" t="s">
        <v>14</v>
      </c>
      <c r="E2684">
        <v>1</v>
      </c>
      <c r="F2684" s="2">
        <v>135.80000000000001</v>
      </c>
      <c r="G2684" s="3">
        <v>332.416</v>
      </c>
      <c r="H2684" s="3">
        <v>1.3580000000000001</v>
      </c>
      <c r="I2684" s="3">
        <v>6.3826000000000009</v>
      </c>
      <c r="J2684" s="3">
        <v>143.54060000000001</v>
      </c>
      <c r="K2684" s="4">
        <v>0.35</v>
      </c>
      <c r="L2684" s="73">
        <v>260.58139692307691</v>
      </c>
    </row>
    <row r="2685" spans="1:12" x14ac:dyDescent="0.35">
      <c r="A2685" s="1" t="s">
        <v>4677</v>
      </c>
      <c r="B2685" t="s">
        <v>3521</v>
      </c>
      <c r="C2685" t="s">
        <v>13</v>
      </c>
      <c r="D2685" t="s">
        <v>14</v>
      </c>
      <c r="E2685">
        <v>1</v>
      </c>
      <c r="F2685" s="2">
        <v>235.2</v>
      </c>
      <c r="G2685" s="3">
        <v>575.73599999999999</v>
      </c>
      <c r="H2685" s="3">
        <v>2.3519999999999999</v>
      </c>
      <c r="I2685" s="3">
        <v>11.054399999999999</v>
      </c>
      <c r="J2685" s="3">
        <v>248.60639999999998</v>
      </c>
      <c r="K2685" s="4">
        <v>0.35</v>
      </c>
      <c r="L2685" s="73">
        <v>451.31623384615381</v>
      </c>
    </row>
    <row r="2686" spans="1:12" x14ac:dyDescent="0.35">
      <c r="A2686" s="1" t="s">
        <v>4678</v>
      </c>
      <c r="B2686" t="s">
        <v>3519</v>
      </c>
      <c r="C2686" t="s">
        <v>13</v>
      </c>
      <c r="D2686" t="s">
        <v>14</v>
      </c>
      <c r="E2686">
        <v>1</v>
      </c>
      <c r="F2686" s="2">
        <v>385</v>
      </c>
      <c r="G2686" s="3">
        <v>942.41279999999995</v>
      </c>
      <c r="H2686" s="3">
        <v>3.85</v>
      </c>
      <c r="I2686" s="3">
        <v>18.094999999999999</v>
      </c>
      <c r="J2686" s="3">
        <v>406.94500000000005</v>
      </c>
      <c r="K2686" s="4">
        <v>0.34999999999999992</v>
      </c>
      <c r="L2686" s="73">
        <v>738.76169230769233</v>
      </c>
    </row>
    <row r="2687" spans="1:12" x14ac:dyDescent="0.35">
      <c r="A2687" s="1" t="s">
        <v>4679</v>
      </c>
      <c r="B2687" t="s">
        <v>4680</v>
      </c>
      <c r="C2687" t="s">
        <v>17</v>
      </c>
      <c r="D2687" t="s">
        <v>18</v>
      </c>
      <c r="E2687">
        <v>1</v>
      </c>
      <c r="F2687" s="2">
        <v>686.4</v>
      </c>
      <c r="G2687" s="3">
        <v>1680.19</v>
      </c>
      <c r="H2687" s="3">
        <v>6.8639999999999999</v>
      </c>
      <c r="I2687" s="3">
        <v>32.260799999999996</v>
      </c>
      <c r="J2687" s="3">
        <v>725.52480000000003</v>
      </c>
      <c r="K2687" s="4">
        <v>0.35</v>
      </c>
      <c r="L2687" s="73">
        <v>1317.1065599999999</v>
      </c>
    </row>
    <row r="2688" spans="1:12" x14ac:dyDescent="0.35">
      <c r="A2688" s="1" t="s">
        <v>4681</v>
      </c>
      <c r="B2688" t="s">
        <v>4682</v>
      </c>
      <c r="C2688" t="s">
        <v>13</v>
      </c>
      <c r="D2688" t="s">
        <v>14</v>
      </c>
      <c r="E2688">
        <v>1</v>
      </c>
      <c r="F2688" s="2">
        <v>4163.75</v>
      </c>
      <c r="G2688" s="3">
        <v>10192.168</v>
      </c>
      <c r="H2688" s="3">
        <v>41.637500000000003</v>
      </c>
      <c r="I2688" s="3">
        <v>195.69624999999999</v>
      </c>
      <c r="J2688" s="3">
        <v>4401.0837499999998</v>
      </c>
      <c r="K2688" s="4">
        <v>0.35</v>
      </c>
      <c r="L2688" s="73">
        <v>7989.65973076923</v>
      </c>
    </row>
    <row r="2689" spans="1:12" x14ac:dyDescent="0.35">
      <c r="A2689" s="1" t="s">
        <v>4683</v>
      </c>
      <c r="B2689" t="s">
        <v>4684</v>
      </c>
      <c r="C2689" t="s">
        <v>13</v>
      </c>
      <c r="D2689" t="s">
        <v>14</v>
      </c>
      <c r="E2689">
        <v>1</v>
      </c>
      <c r="F2689" s="2">
        <v>6368.75</v>
      </c>
      <c r="G2689" s="3">
        <v>15589.648999999999</v>
      </c>
      <c r="H2689" s="3">
        <v>63.6875</v>
      </c>
      <c r="I2689" s="3">
        <v>299.33125000000001</v>
      </c>
      <c r="J2689" s="3">
        <v>6731.7687500000002</v>
      </c>
      <c r="K2689" s="4">
        <v>0.34999999999999992</v>
      </c>
      <c r="L2689" s="73">
        <v>12220.749423076923</v>
      </c>
    </row>
    <row r="2690" spans="1:12" x14ac:dyDescent="0.35">
      <c r="A2690" s="1" t="s">
        <v>4685</v>
      </c>
      <c r="B2690" t="s">
        <v>4686</v>
      </c>
      <c r="C2690" t="s">
        <v>13</v>
      </c>
      <c r="D2690" t="s">
        <v>14</v>
      </c>
      <c r="E2690">
        <v>1</v>
      </c>
      <c r="F2690" s="2">
        <v>2030</v>
      </c>
      <c r="G2690" s="3">
        <v>4969.1040000000003</v>
      </c>
      <c r="H2690" s="3">
        <v>20.3</v>
      </c>
      <c r="I2690" s="3">
        <v>95.41</v>
      </c>
      <c r="J2690" s="3">
        <v>2145.71</v>
      </c>
      <c r="K2690" s="4">
        <v>0.35</v>
      </c>
      <c r="L2690" s="73">
        <v>3895.2889230769233</v>
      </c>
    </row>
    <row r="2691" spans="1:12" x14ac:dyDescent="0.35">
      <c r="A2691" s="1" t="s">
        <v>4687</v>
      </c>
      <c r="B2691" t="s">
        <v>4688</v>
      </c>
      <c r="C2691" t="s">
        <v>13</v>
      </c>
      <c r="D2691" t="s">
        <v>14</v>
      </c>
      <c r="E2691">
        <v>1</v>
      </c>
      <c r="F2691" s="2">
        <v>105</v>
      </c>
      <c r="G2691" s="3">
        <v>257.01760000000002</v>
      </c>
      <c r="H2691" s="3">
        <v>1.05</v>
      </c>
      <c r="I2691" s="3">
        <v>4.9349999999999996</v>
      </c>
      <c r="J2691" s="3">
        <v>110.985</v>
      </c>
      <c r="K2691" s="4">
        <v>0.35</v>
      </c>
      <c r="L2691" s="73">
        <v>201.48046153846153</v>
      </c>
    </row>
    <row r="2692" spans="1:12" x14ac:dyDescent="0.35">
      <c r="A2692" s="1" t="s">
        <v>4689</v>
      </c>
      <c r="B2692" t="s">
        <v>4690</v>
      </c>
      <c r="C2692" t="s">
        <v>13</v>
      </c>
      <c r="D2692" t="s">
        <v>14</v>
      </c>
      <c r="E2692">
        <v>1</v>
      </c>
      <c r="F2692" s="2">
        <v>70</v>
      </c>
      <c r="G2692" s="3">
        <v>171.34880000000001</v>
      </c>
      <c r="H2692" s="3">
        <v>0.70000000000000007</v>
      </c>
      <c r="I2692" s="3">
        <v>3.29</v>
      </c>
      <c r="J2692" s="3">
        <v>73.990000000000009</v>
      </c>
      <c r="K2692" s="4">
        <v>0.34999999999999992</v>
      </c>
      <c r="L2692" s="73">
        <v>134.32030769230769</v>
      </c>
    </row>
    <row r="2693" spans="1:12" x14ac:dyDescent="0.35">
      <c r="A2693" s="1" t="s">
        <v>4691</v>
      </c>
      <c r="B2693" t="s">
        <v>4692</v>
      </c>
      <c r="C2693" t="s">
        <v>13</v>
      </c>
      <c r="D2693" t="s">
        <v>14</v>
      </c>
      <c r="E2693">
        <v>1</v>
      </c>
      <c r="F2693" s="2">
        <v>125</v>
      </c>
      <c r="G2693" s="3">
        <v>305.98399999999998</v>
      </c>
      <c r="H2693" s="3">
        <v>1.25</v>
      </c>
      <c r="I2693" s="3">
        <v>5.875</v>
      </c>
      <c r="J2693" s="3">
        <v>132.125</v>
      </c>
      <c r="K2693" s="4">
        <v>0.35000000000000003</v>
      </c>
      <c r="L2693" s="73">
        <v>239.8576923076923</v>
      </c>
    </row>
    <row r="2694" spans="1:12" x14ac:dyDescent="0.35">
      <c r="A2694" s="1" t="s">
        <v>4693</v>
      </c>
      <c r="B2694" t="s">
        <v>4694</v>
      </c>
      <c r="C2694" t="s">
        <v>13</v>
      </c>
      <c r="D2694" t="s">
        <v>14</v>
      </c>
      <c r="E2694">
        <v>1</v>
      </c>
      <c r="F2694" s="2">
        <v>165</v>
      </c>
      <c r="G2694" s="3">
        <v>403.89440000000002</v>
      </c>
      <c r="H2694" s="3">
        <v>1.6500000000000001</v>
      </c>
      <c r="I2694" s="3">
        <v>7.7549999999999999</v>
      </c>
      <c r="J2694" s="3">
        <v>174.405</v>
      </c>
      <c r="K2694" s="4">
        <v>0.35000000000000003</v>
      </c>
      <c r="L2694" s="73">
        <v>316.61215384615389</v>
      </c>
    </row>
    <row r="2695" spans="1:12" x14ac:dyDescent="0.35">
      <c r="A2695" s="1" t="s">
        <v>4695</v>
      </c>
      <c r="B2695" t="s">
        <v>4696</v>
      </c>
      <c r="C2695" t="s">
        <v>13</v>
      </c>
      <c r="D2695" t="s">
        <v>14</v>
      </c>
      <c r="E2695">
        <v>1</v>
      </c>
      <c r="F2695" s="2">
        <v>310.5</v>
      </c>
      <c r="G2695" s="3">
        <v>760.05439999999999</v>
      </c>
      <c r="H2695" s="3">
        <v>3.105</v>
      </c>
      <c r="I2695" s="3">
        <v>14.593500000000001</v>
      </c>
      <c r="J2695" s="3">
        <v>328.19850000000002</v>
      </c>
      <c r="K2695" s="4">
        <v>0.34999999999999992</v>
      </c>
      <c r="L2695" s="73">
        <v>595.80650769230772</v>
      </c>
    </row>
    <row r="2696" spans="1:12" x14ac:dyDescent="0.35">
      <c r="A2696" s="1" t="s">
        <v>4697</v>
      </c>
      <c r="B2696" t="s">
        <v>4698</v>
      </c>
      <c r="C2696" t="s">
        <v>1467</v>
      </c>
      <c r="D2696" t="s">
        <v>1468</v>
      </c>
      <c r="E2696">
        <v>1</v>
      </c>
      <c r="F2696" s="2">
        <v>45.53</v>
      </c>
      <c r="G2696" s="3">
        <v>94</v>
      </c>
      <c r="H2696" s="3">
        <v>0.45530000000000004</v>
      </c>
      <c r="I2696" s="3">
        <v>2.13991</v>
      </c>
      <c r="J2696" s="3">
        <v>48.125210000000003</v>
      </c>
      <c r="K2696" s="4">
        <v>0.35</v>
      </c>
      <c r="L2696" s="73">
        <v>87.365765846153849</v>
      </c>
    </row>
    <row r="2697" spans="1:12" x14ac:dyDescent="0.35">
      <c r="A2697" s="1" t="s">
        <v>4699</v>
      </c>
      <c r="B2697" t="s">
        <v>4700</v>
      </c>
      <c r="C2697" t="s">
        <v>17</v>
      </c>
      <c r="D2697" t="s">
        <v>18</v>
      </c>
      <c r="E2697">
        <v>1</v>
      </c>
      <c r="F2697" s="2">
        <v>12.25</v>
      </c>
      <c r="G2697" s="3">
        <v>29.982399999999998</v>
      </c>
      <c r="H2697" s="3">
        <v>0.1225</v>
      </c>
      <c r="I2697" s="3">
        <v>0.57574999999999998</v>
      </c>
      <c r="J2697" s="3">
        <v>12.94825</v>
      </c>
      <c r="K2697" s="4">
        <v>0.34999999999999992</v>
      </c>
      <c r="L2697" s="73">
        <v>23.506053846153844</v>
      </c>
    </row>
    <row r="2698" spans="1:12" x14ac:dyDescent="0.35">
      <c r="A2698" s="1" t="s">
        <v>4701</v>
      </c>
      <c r="B2698" t="s">
        <v>4702</v>
      </c>
      <c r="C2698" t="s">
        <v>17</v>
      </c>
      <c r="D2698" t="s">
        <v>18</v>
      </c>
      <c r="E2698">
        <v>1</v>
      </c>
      <c r="F2698" s="2">
        <v>12</v>
      </c>
      <c r="G2698" s="3">
        <v>29.377600000000001</v>
      </c>
      <c r="H2698" s="3">
        <v>0.12</v>
      </c>
      <c r="I2698" s="3">
        <v>0.56400000000000006</v>
      </c>
      <c r="J2698" s="3">
        <v>12.683999999999999</v>
      </c>
      <c r="K2698" s="4">
        <v>0.35</v>
      </c>
      <c r="L2698" s="73">
        <v>23.026338461538462</v>
      </c>
    </row>
    <row r="2699" spans="1:12" x14ac:dyDescent="0.35">
      <c r="A2699" s="1" t="s">
        <v>4703</v>
      </c>
      <c r="B2699" t="s">
        <v>4704</v>
      </c>
      <c r="C2699" t="s">
        <v>17</v>
      </c>
      <c r="D2699" t="s">
        <v>18</v>
      </c>
      <c r="E2699">
        <v>1</v>
      </c>
      <c r="F2699" s="2">
        <v>12</v>
      </c>
      <c r="G2699" s="3">
        <v>29.377600000000001</v>
      </c>
      <c r="H2699" s="3">
        <v>0.12</v>
      </c>
      <c r="I2699" s="3">
        <v>0.56400000000000006</v>
      </c>
      <c r="J2699" s="3">
        <v>12.683999999999999</v>
      </c>
      <c r="K2699" s="4">
        <v>0.35</v>
      </c>
      <c r="L2699" s="73">
        <v>23.026338461538462</v>
      </c>
    </row>
    <row r="2700" spans="1:12" x14ac:dyDescent="0.35">
      <c r="A2700" s="1" t="s">
        <v>4705</v>
      </c>
      <c r="B2700" t="s">
        <v>4706</v>
      </c>
      <c r="C2700" t="s">
        <v>17</v>
      </c>
      <c r="D2700" t="s">
        <v>18</v>
      </c>
      <c r="E2700">
        <v>1</v>
      </c>
      <c r="F2700" s="2">
        <v>19.96</v>
      </c>
      <c r="G2700" s="3">
        <v>48.854399999999998</v>
      </c>
      <c r="H2700" s="3">
        <v>0.1996</v>
      </c>
      <c r="I2700" s="3">
        <v>0.93812000000000006</v>
      </c>
      <c r="J2700" s="3">
        <v>21.097720000000002</v>
      </c>
      <c r="K2700" s="4">
        <v>0.35000000000000003</v>
      </c>
      <c r="L2700" s="73">
        <v>38.300476307692314</v>
      </c>
    </row>
    <row r="2701" spans="1:12" x14ac:dyDescent="0.35">
      <c r="A2701" s="1" t="s">
        <v>4707</v>
      </c>
      <c r="B2701" t="s">
        <v>4708</v>
      </c>
      <c r="C2701" t="s">
        <v>17</v>
      </c>
      <c r="D2701" t="s">
        <v>18</v>
      </c>
      <c r="E2701">
        <v>1</v>
      </c>
      <c r="F2701" s="2">
        <v>20</v>
      </c>
      <c r="G2701" s="3">
        <v>48.955199999999998</v>
      </c>
      <c r="H2701" s="3">
        <v>0.2</v>
      </c>
      <c r="I2701" s="3">
        <v>0.94</v>
      </c>
      <c r="J2701" s="3">
        <v>21.14</v>
      </c>
      <c r="K2701" s="4">
        <v>0.34999999999999992</v>
      </c>
      <c r="L2701" s="73">
        <v>38.377230769230763</v>
      </c>
    </row>
    <row r="2702" spans="1:12" x14ac:dyDescent="0.35">
      <c r="A2702" s="1" t="s">
        <v>4709</v>
      </c>
      <c r="B2702" t="s">
        <v>4710</v>
      </c>
      <c r="C2702" t="s">
        <v>17</v>
      </c>
      <c r="D2702" t="s">
        <v>18</v>
      </c>
      <c r="E2702">
        <v>1</v>
      </c>
      <c r="F2702" s="2">
        <v>20</v>
      </c>
      <c r="G2702" s="3">
        <v>48.955199999999998</v>
      </c>
      <c r="H2702" s="3">
        <v>0.2</v>
      </c>
      <c r="I2702" s="3">
        <v>0.94</v>
      </c>
      <c r="J2702" s="3">
        <v>21.14</v>
      </c>
      <c r="K2702" s="4">
        <v>0.34999999999999992</v>
      </c>
      <c r="L2702" s="73">
        <v>38.377230769230763</v>
      </c>
    </row>
    <row r="2703" spans="1:12" x14ac:dyDescent="0.35">
      <c r="A2703" s="1" t="s">
        <v>4711</v>
      </c>
      <c r="B2703" t="s">
        <v>4712</v>
      </c>
      <c r="C2703" t="s">
        <v>34</v>
      </c>
      <c r="D2703" t="s">
        <v>35</v>
      </c>
      <c r="E2703">
        <v>1</v>
      </c>
      <c r="F2703" s="2">
        <v>107.1</v>
      </c>
      <c r="G2703" s="3">
        <v>262.15839999999997</v>
      </c>
      <c r="H2703" s="3">
        <v>1.071</v>
      </c>
      <c r="I2703" s="3">
        <v>5.0336999999999996</v>
      </c>
      <c r="J2703" s="3">
        <v>113.20469999999999</v>
      </c>
      <c r="K2703" s="4">
        <v>0.35</v>
      </c>
      <c r="L2703" s="73">
        <v>205.51007076923074</v>
      </c>
    </row>
    <row r="2704" spans="1:12" x14ac:dyDescent="0.35">
      <c r="A2704" s="1" t="s">
        <v>4713</v>
      </c>
      <c r="B2704" t="s">
        <v>4714</v>
      </c>
      <c r="C2704" t="s">
        <v>26</v>
      </c>
      <c r="D2704" t="s">
        <v>27</v>
      </c>
      <c r="E2704">
        <v>1</v>
      </c>
      <c r="F2704" s="2">
        <v>27.41</v>
      </c>
      <c r="G2704" s="3">
        <v>63.84</v>
      </c>
      <c r="H2704" s="3">
        <v>0.27410000000000001</v>
      </c>
      <c r="I2704" s="3">
        <v>1.28827</v>
      </c>
      <c r="J2704" s="3">
        <v>28.972370000000002</v>
      </c>
      <c r="K2704" s="4">
        <v>0.35000000000000003</v>
      </c>
      <c r="L2704" s="73">
        <v>52.595994769230771</v>
      </c>
    </row>
    <row r="2705" spans="1:12" x14ac:dyDescent="0.35">
      <c r="A2705" s="1" t="s">
        <v>4715</v>
      </c>
      <c r="B2705" t="s">
        <v>4716</v>
      </c>
      <c r="C2705" t="s">
        <v>363</v>
      </c>
      <c r="D2705" t="s">
        <v>364</v>
      </c>
      <c r="E2705">
        <v>1</v>
      </c>
      <c r="F2705" s="2">
        <v>147.5</v>
      </c>
      <c r="G2705" s="3">
        <v>361.05439999999999</v>
      </c>
      <c r="H2705" s="3">
        <v>1.4750000000000001</v>
      </c>
      <c r="I2705" s="3">
        <v>6.9325000000000001</v>
      </c>
      <c r="J2705" s="3">
        <v>155.9075</v>
      </c>
      <c r="K2705" s="4">
        <v>0.35</v>
      </c>
      <c r="L2705" s="73">
        <v>283.03207692307694</v>
      </c>
    </row>
    <row r="2706" spans="1:12" x14ac:dyDescent="0.35">
      <c r="A2706" s="1" t="s">
        <v>4717</v>
      </c>
      <c r="B2706" t="s">
        <v>4718</v>
      </c>
      <c r="C2706" t="s">
        <v>13</v>
      </c>
      <c r="D2706" t="s">
        <v>14</v>
      </c>
      <c r="E2706">
        <v>1</v>
      </c>
      <c r="F2706" s="2">
        <v>679.7</v>
      </c>
      <c r="G2706" s="3">
        <v>1663.7936</v>
      </c>
      <c r="H2706" s="3">
        <v>6.7970000000000006</v>
      </c>
      <c r="I2706" s="3">
        <v>31.945900000000002</v>
      </c>
      <c r="J2706" s="3">
        <v>718.44290000000012</v>
      </c>
      <c r="K2706" s="4">
        <v>0.34999999999999992</v>
      </c>
      <c r="L2706" s="73">
        <v>1304.2501876923077</v>
      </c>
    </row>
    <row r="2707" spans="1:12" x14ac:dyDescent="0.35">
      <c r="A2707" s="1" t="s">
        <v>4719</v>
      </c>
      <c r="B2707" t="s">
        <v>4718</v>
      </c>
      <c r="C2707" t="s">
        <v>13</v>
      </c>
      <c r="D2707" t="s">
        <v>14</v>
      </c>
      <c r="E2707">
        <v>1</v>
      </c>
      <c r="F2707" s="2">
        <v>706.3</v>
      </c>
      <c r="G2707" s="3">
        <v>1728.9104</v>
      </c>
      <c r="H2707" s="3">
        <v>7.0629999999999997</v>
      </c>
      <c r="I2707" s="3">
        <v>33.196100000000001</v>
      </c>
      <c r="J2707" s="3">
        <v>746.55909999999994</v>
      </c>
      <c r="K2707" s="4">
        <v>0.34999999999999992</v>
      </c>
      <c r="L2707" s="73">
        <v>1355.2919046153843</v>
      </c>
    </row>
    <row r="2708" spans="1:12" x14ac:dyDescent="0.35">
      <c r="A2708" s="1" t="s">
        <v>4720</v>
      </c>
      <c r="B2708" t="s">
        <v>4721</v>
      </c>
      <c r="C2708" t="s">
        <v>1467</v>
      </c>
      <c r="D2708" t="s">
        <v>1468</v>
      </c>
      <c r="E2708">
        <v>1</v>
      </c>
      <c r="F2708" s="2">
        <v>47.19</v>
      </c>
      <c r="G2708" s="3">
        <v>186.74879999999999</v>
      </c>
      <c r="H2708" s="3">
        <v>0.47189999999999999</v>
      </c>
      <c r="I2708" s="3">
        <v>2.21793</v>
      </c>
      <c r="J2708" s="3">
        <v>49.879829999999998</v>
      </c>
      <c r="K2708" s="4">
        <v>0.35</v>
      </c>
      <c r="L2708" s="73">
        <v>90.551075999999995</v>
      </c>
    </row>
    <row r="2709" spans="1:12" x14ac:dyDescent="0.35">
      <c r="A2709" s="1" t="s">
        <v>4722</v>
      </c>
      <c r="B2709" t="s">
        <v>3497</v>
      </c>
      <c r="C2709" t="s">
        <v>21</v>
      </c>
      <c r="D2709" t="s">
        <v>22</v>
      </c>
      <c r="E2709">
        <v>1</v>
      </c>
      <c r="F2709" s="2">
        <v>141.12</v>
      </c>
      <c r="G2709" s="3">
        <v>362.25</v>
      </c>
      <c r="H2709" s="3">
        <v>1.4112</v>
      </c>
      <c r="I2709" s="3">
        <v>6.6326400000000003</v>
      </c>
      <c r="J2709" s="3">
        <v>149.16384000000002</v>
      </c>
      <c r="K2709" s="4">
        <v>0.35</v>
      </c>
      <c r="L2709" s="73">
        <v>270.78974030769234</v>
      </c>
    </row>
    <row r="2710" spans="1:12" x14ac:dyDescent="0.35">
      <c r="A2710" s="1" t="s">
        <v>4723</v>
      </c>
      <c r="B2710" t="s">
        <v>3485</v>
      </c>
      <c r="C2710" t="s">
        <v>13</v>
      </c>
      <c r="D2710" t="s">
        <v>14</v>
      </c>
      <c r="E2710">
        <v>1</v>
      </c>
      <c r="F2710" s="2">
        <v>798</v>
      </c>
      <c r="G2710" s="3">
        <v>1953.3696</v>
      </c>
      <c r="H2710" s="3">
        <v>7.98</v>
      </c>
      <c r="I2710" s="3">
        <v>37.506</v>
      </c>
      <c r="J2710" s="3">
        <v>843.48599999999999</v>
      </c>
      <c r="K2710" s="4">
        <v>0.34999999999999992</v>
      </c>
      <c r="L2710" s="73">
        <v>1531.2515076923075</v>
      </c>
    </row>
    <row r="2711" spans="1:12" x14ac:dyDescent="0.35">
      <c r="A2711" s="1" t="s">
        <v>4724</v>
      </c>
      <c r="B2711" t="s">
        <v>3493</v>
      </c>
      <c r="C2711" t="s">
        <v>13</v>
      </c>
      <c r="D2711" t="s">
        <v>14</v>
      </c>
      <c r="E2711">
        <v>1</v>
      </c>
      <c r="F2711" s="2">
        <v>861</v>
      </c>
      <c r="G2711" s="3">
        <v>2107.5823999999998</v>
      </c>
      <c r="H2711" s="3">
        <v>8.61</v>
      </c>
      <c r="I2711" s="3">
        <v>40.466999999999999</v>
      </c>
      <c r="J2711" s="3">
        <v>910.077</v>
      </c>
      <c r="K2711" s="4">
        <v>0.35000000000000003</v>
      </c>
      <c r="L2711" s="73">
        <v>1652.1397846153845</v>
      </c>
    </row>
    <row r="2712" spans="1:12" x14ac:dyDescent="0.35">
      <c r="A2712" s="1" t="s">
        <v>4725</v>
      </c>
      <c r="B2712" t="s">
        <v>4726</v>
      </c>
      <c r="C2712" t="s">
        <v>17</v>
      </c>
      <c r="D2712" t="s">
        <v>18</v>
      </c>
      <c r="E2712">
        <v>1</v>
      </c>
      <c r="F2712" s="2">
        <v>47.6</v>
      </c>
      <c r="G2712" s="3">
        <v>116.5136</v>
      </c>
      <c r="H2712" s="3">
        <v>0.47600000000000003</v>
      </c>
      <c r="I2712" s="3">
        <v>2.2372000000000001</v>
      </c>
      <c r="J2712" s="3">
        <v>50.313200000000002</v>
      </c>
      <c r="K2712" s="4">
        <v>0.35000000000000003</v>
      </c>
      <c r="L2712" s="73">
        <v>91.337809230769238</v>
      </c>
    </row>
    <row r="2713" spans="1:12" x14ac:dyDescent="0.35">
      <c r="A2713" s="1" t="s">
        <v>4727</v>
      </c>
      <c r="B2713" t="s">
        <v>4728</v>
      </c>
      <c r="C2713" t="s">
        <v>34</v>
      </c>
      <c r="D2713" t="s">
        <v>35</v>
      </c>
      <c r="E2713">
        <v>1</v>
      </c>
      <c r="F2713" s="2">
        <v>1505</v>
      </c>
      <c r="G2713" s="3">
        <v>3683.99</v>
      </c>
      <c r="H2713" s="3">
        <v>15.05</v>
      </c>
      <c r="I2713" s="3">
        <v>70.734999999999999</v>
      </c>
      <c r="J2713" s="3">
        <v>1590.7849999999999</v>
      </c>
      <c r="K2713" s="4">
        <v>0.35</v>
      </c>
      <c r="L2713" s="73">
        <v>2887.8866153846152</v>
      </c>
    </row>
    <row r="2714" spans="1:12" x14ac:dyDescent="0.35">
      <c r="A2714" s="1" t="s">
        <v>4729</v>
      </c>
      <c r="B2714" t="s">
        <v>4730</v>
      </c>
      <c r="C2714" t="s">
        <v>17</v>
      </c>
      <c r="D2714" t="s">
        <v>18</v>
      </c>
      <c r="E2714">
        <v>1</v>
      </c>
      <c r="F2714" s="2">
        <v>22.5</v>
      </c>
      <c r="G2714" s="3">
        <v>55.081600000000002</v>
      </c>
      <c r="H2714" s="3">
        <v>0.22500000000000001</v>
      </c>
      <c r="I2714" s="3">
        <v>1.0575000000000001</v>
      </c>
      <c r="J2714" s="3">
        <v>23.782500000000002</v>
      </c>
      <c r="K2714" s="4">
        <v>0.35000000000000003</v>
      </c>
      <c r="L2714" s="73">
        <v>43.174384615384625</v>
      </c>
    </row>
    <row r="2715" spans="1:12" x14ac:dyDescent="0.35">
      <c r="A2715" s="1" t="s">
        <v>4731</v>
      </c>
      <c r="B2715" t="s">
        <v>4732</v>
      </c>
      <c r="C2715" t="s">
        <v>17</v>
      </c>
      <c r="D2715" t="s">
        <v>18</v>
      </c>
      <c r="E2715">
        <v>1</v>
      </c>
      <c r="F2715" s="2">
        <v>13.5</v>
      </c>
      <c r="G2715" s="3">
        <v>33.051200000000001</v>
      </c>
      <c r="H2715" s="3">
        <v>0.13500000000000001</v>
      </c>
      <c r="I2715" s="3">
        <v>0.63449999999999995</v>
      </c>
      <c r="J2715" s="3">
        <v>14.269499999999999</v>
      </c>
      <c r="K2715" s="4">
        <v>0.35</v>
      </c>
      <c r="L2715" s="73">
        <v>25.904630769230767</v>
      </c>
    </row>
    <row r="2716" spans="1:12" x14ac:dyDescent="0.35">
      <c r="A2716" s="1" t="s">
        <v>4733</v>
      </c>
      <c r="B2716" t="s">
        <v>4734</v>
      </c>
      <c r="C2716" t="s">
        <v>17</v>
      </c>
      <c r="D2716" t="s">
        <v>18</v>
      </c>
      <c r="E2716">
        <v>1</v>
      </c>
      <c r="F2716" s="2">
        <v>65.099999999999994</v>
      </c>
      <c r="G2716" s="3">
        <v>159.3536</v>
      </c>
      <c r="H2716" s="3">
        <v>0.65099999999999991</v>
      </c>
      <c r="I2716" s="3">
        <v>3.0596999999999999</v>
      </c>
      <c r="J2716" s="3">
        <v>68.810699999999997</v>
      </c>
      <c r="K2716" s="4">
        <v>0.35000000000000003</v>
      </c>
      <c r="L2716" s="73">
        <v>124.91788615384615</v>
      </c>
    </row>
    <row r="2717" spans="1:12" x14ac:dyDescent="0.35">
      <c r="A2717" s="1" t="s">
        <v>4735</v>
      </c>
      <c r="B2717" t="s">
        <v>4736</v>
      </c>
      <c r="C2717" t="s">
        <v>17</v>
      </c>
      <c r="D2717" t="s">
        <v>18</v>
      </c>
      <c r="E2717">
        <v>1</v>
      </c>
      <c r="F2717" s="2">
        <v>26.25</v>
      </c>
      <c r="G2717" s="3">
        <v>64.254400000000004</v>
      </c>
      <c r="H2717" s="3">
        <v>0.26250000000000001</v>
      </c>
      <c r="I2717" s="3">
        <v>1.2337499999999999</v>
      </c>
      <c r="J2717" s="3">
        <v>27.74625</v>
      </c>
      <c r="K2717" s="4">
        <v>0.35</v>
      </c>
      <c r="L2717" s="73">
        <v>50.370115384615382</v>
      </c>
    </row>
    <row r="2718" spans="1:12" x14ac:dyDescent="0.35">
      <c r="A2718" s="1" t="s">
        <v>4737</v>
      </c>
      <c r="B2718" t="s">
        <v>4738</v>
      </c>
      <c r="C2718" t="s">
        <v>17</v>
      </c>
      <c r="D2718" t="s">
        <v>18</v>
      </c>
      <c r="E2718">
        <v>1</v>
      </c>
      <c r="F2718" s="2">
        <v>37.5</v>
      </c>
      <c r="G2718" s="3">
        <v>91.795199999999994</v>
      </c>
      <c r="H2718" s="3">
        <v>0.375</v>
      </c>
      <c r="I2718" s="3">
        <v>1.7625</v>
      </c>
      <c r="J2718" s="3">
        <v>39.637500000000003</v>
      </c>
      <c r="K2718" s="4">
        <v>0.35</v>
      </c>
      <c r="L2718" s="73">
        <v>71.957307692307694</v>
      </c>
    </row>
    <row r="2719" spans="1:12" x14ac:dyDescent="0.35">
      <c r="A2719" s="1" t="s">
        <v>4739</v>
      </c>
      <c r="B2719" t="s">
        <v>4740</v>
      </c>
      <c r="C2719" t="s">
        <v>34</v>
      </c>
      <c r="D2719" t="s">
        <v>35</v>
      </c>
      <c r="E2719">
        <v>1</v>
      </c>
      <c r="F2719" s="2">
        <v>26.11</v>
      </c>
      <c r="G2719" s="3">
        <v>54</v>
      </c>
      <c r="H2719" s="3">
        <v>0.2611</v>
      </c>
      <c r="I2719" s="3">
        <v>1.2271699999999999</v>
      </c>
      <c r="J2719" s="3">
        <v>27.598269999999999</v>
      </c>
      <c r="K2719" s="4">
        <v>0.35</v>
      </c>
      <c r="L2719" s="73">
        <v>50.101474769230769</v>
      </c>
    </row>
    <row r="2720" spans="1:12" x14ac:dyDescent="0.35">
      <c r="A2720" s="1" t="s">
        <v>4741</v>
      </c>
      <c r="B2720" t="s">
        <v>4742</v>
      </c>
      <c r="C2720" t="s">
        <v>34</v>
      </c>
      <c r="D2720" t="s">
        <v>35</v>
      </c>
      <c r="E2720">
        <v>1</v>
      </c>
      <c r="F2720" s="2">
        <v>26.11</v>
      </c>
      <c r="G2720" s="3">
        <v>54</v>
      </c>
      <c r="H2720" s="3">
        <v>0.2611</v>
      </c>
      <c r="I2720" s="3">
        <v>1.2271699999999999</v>
      </c>
      <c r="J2720" s="3">
        <v>27.598269999999999</v>
      </c>
      <c r="K2720" s="4">
        <v>0.35</v>
      </c>
      <c r="L2720" s="73">
        <v>50.101474769230769</v>
      </c>
    </row>
    <row r="2721" spans="1:12" x14ac:dyDescent="0.35">
      <c r="A2721" s="1" t="s">
        <v>4743</v>
      </c>
      <c r="B2721" t="s">
        <v>4744</v>
      </c>
      <c r="C2721" t="s">
        <v>13</v>
      </c>
      <c r="D2721" t="s">
        <v>14</v>
      </c>
      <c r="E2721">
        <v>1</v>
      </c>
      <c r="F2721" s="2">
        <v>2296.88</v>
      </c>
      <c r="G2721" s="3">
        <v>4736</v>
      </c>
      <c r="H2721" s="3">
        <v>22.968800000000002</v>
      </c>
      <c r="I2721" s="3">
        <v>107.95336</v>
      </c>
      <c r="J2721" s="3">
        <v>2427.8021600000002</v>
      </c>
      <c r="K2721" s="4">
        <v>0.35000000000000003</v>
      </c>
      <c r="L2721" s="73">
        <v>4407.3946904615386</v>
      </c>
    </row>
    <row r="2722" spans="1:12" x14ac:dyDescent="0.35">
      <c r="A2722" s="1" t="s">
        <v>4745</v>
      </c>
      <c r="B2722" t="s">
        <v>4746</v>
      </c>
      <c r="C2722" t="s">
        <v>13</v>
      </c>
      <c r="D2722" t="s">
        <v>14</v>
      </c>
      <c r="E2722">
        <v>1</v>
      </c>
      <c r="F2722" s="2">
        <v>1262.5</v>
      </c>
      <c r="G2722" s="3">
        <v>2604</v>
      </c>
      <c r="H2722" s="3">
        <v>12.625</v>
      </c>
      <c r="I2722" s="3">
        <v>59.337499999999999</v>
      </c>
      <c r="J2722" s="3">
        <v>1334.4625000000001</v>
      </c>
      <c r="K2722" s="4">
        <v>0.35000000000000003</v>
      </c>
      <c r="L2722" s="73">
        <v>2422.5626923076925</v>
      </c>
    </row>
    <row r="2723" spans="1:12" x14ac:dyDescent="0.35">
      <c r="A2723" s="1" t="s">
        <v>4747</v>
      </c>
      <c r="B2723" t="s">
        <v>4748</v>
      </c>
      <c r="C2723" t="s">
        <v>363</v>
      </c>
      <c r="D2723" t="s">
        <v>364</v>
      </c>
      <c r="E2723">
        <v>1</v>
      </c>
      <c r="F2723" s="2">
        <v>4.37</v>
      </c>
      <c r="G2723" s="3">
        <v>10.696</v>
      </c>
      <c r="H2723" s="3">
        <v>4.3700000000000003E-2</v>
      </c>
      <c r="I2723" s="3">
        <v>0.20539000000000002</v>
      </c>
      <c r="J2723" s="3">
        <v>4.6190900000000008</v>
      </c>
      <c r="K2723" s="4">
        <v>0.35</v>
      </c>
      <c r="L2723" s="73">
        <v>8.3854249230769238</v>
      </c>
    </row>
    <row r="2724" spans="1:12" x14ac:dyDescent="0.35">
      <c r="A2724" s="1" t="s">
        <v>4749</v>
      </c>
      <c r="B2724" t="s">
        <v>4750</v>
      </c>
      <c r="C2724" t="s">
        <v>13</v>
      </c>
      <c r="D2724" t="s">
        <v>14</v>
      </c>
      <c r="E2724">
        <v>1</v>
      </c>
      <c r="F2724" s="2">
        <v>198</v>
      </c>
      <c r="G2724" s="3">
        <v>409</v>
      </c>
      <c r="H2724" s="3">
        <v>1.98</v>
      </c>
      <c r="I2724" s="3">
        <v>9.3059999999999992</v>
      </c>
      <c r="J2724" s="3">
        <v>209.286</v>
      </c>
      <c r="K2724" s="4">
        <v>0.35000000000000003</v>
      </c>
      <c r="L2724" s="73">
        <v>379.93458461538461</v>
      </c>
    </row>
    <row r="2725" spans="1:12" x14ac:dyDescent="0.35">
      <c r="A2725" s="1" t="s">
        <v>4751</v>
      </c>
      <c r="B2725" t="s">
        <v>4752</v>
      </c>
      <c r="C2725" t="s">
        <v>34</v>
      </c>
      <c r="D2725" t="s">
        <v>35</v>
      </c>
      <c r="E2725">
        <v>1</v>
      </c>
      <c r="F2725" s="2">
        <v>266</v>
      </c>
      <c r="G2725" s="3">
        <v>651.1232</v>
      </c>
      <c r="H2725" s="3">
        <v>2.66</v>
      </c>
      <c r="I2725" s="3">
        <v>12.502000000000001</v>
      </c>
      <c r="J2725" s="3">
        <v>281.16200000000003</v>
      </c>
      <c r="K2725" s="4">
        <v>0.35</v>
      </c>
      <c r="L2725" s="73">
        <v>510.41716923076928</v>
      </c>
    </row>
    <row r="2726" spans="1:12" x14ac:dyDescent="0.35">
      <c r="A2726" s="1" t="s">
        <v>4753</v>
      </c>
      <c r="B2726" t="s">
        <v>4754</v>
      </c>
      <c r="C2726" t="s">
        <v>34</v>
      </c>
      <c r="D2726" t="s">
        <v>35</v>
      </c>
      <c r="E2726">
        <v>1</v>
      </c>
      <c r="F2726" s="2">
        <v>266</v>
      </c>
      <c r="G2726" s="3">
        <v>651.1232</v>
      </c>
      <c r="H2726" s="3">
        <v>2.66</v>
      </c>
      <c r="I2726" s="3">
        <v>12.502000000000001</v>
      </c>
      <c r="J2726" s="3">
        <v>281.16200000000003</v>
      </c>
      <c r="K2726" s="4">
        <v>0.35</v>
      </c>
      <c r="L2726" s="73">
        <v>510.41716923076928</v>
      </c>
    </row>
    <row r="2727" spans="1:12" x14ac:dyDescent="0.35">
      <c r="A2727" s="1" t="s">
        <v>4755</v>
      </c>
      <c r="B2727" t="s">
        <v>4756</v>
      </c>
      <c r="C2727" t="s">
        <v>34</v>
      </c>
      <c r="D2727" t="s">
        <v>35</v>
      </c>
      <c r="E2727">
        <v>1</v>
      </c>
      <c r="F2727" s="2">
        <v>343.98</v>
      </c>
      <c r="G2727" s="3">
        <v>710</v>
      </c>
      <c r="H2727" s="3">
        <v>3.4398000000000004</v>
      </c>
      <c r="I2727" s="3">
        <v>16.167059999999999</v>
      </c>
      <c r="J2727" s="3">
        <v>363.58686</v>
      </c>
      <c r="K2727" s="4">
        <v>0.34999999999999992</v>
      </c>
      <c r="L2727" s="73">
        <v>660.04999199999997</v>
      </c>
    </row>
    <row r="2728" spans="1:12" x14ac:dyDescent="0.35">
      <c r="A2728" s="1" t="s">
        <v>4757</v>
      </c>
      <c r="B2728" t="s">
        <v>4758</v>
      </c>
      <c r="C2728" t="s">
        <v>21</v>
      </c>
      <c r="D2728" t="s">
        <v>22</v>
      </c>
      <c r="E2728">
        <v>1</v>
      </c>
      <c r="F2728" s="2">
        <v>40.25</v>
      </c>
      <c r="G2728" s="3">
        <v>91.35</v>
      </c>
      <c r="H2728" s="3">
        <v>0.40250000000000002</v>
      </c>
      <c r="I2728" s="3">
        <v>1.89175</v>
      </c>
      <c r="J2728" s="3">
        <v>42.544250000000005</v>
      </c>
      <c r="K2728" s="4">
        <v>0.35000000000000003</v>
      </c>
      <c r="L2728" s="73">
        <v>77.23417692307693</v>
      </c>
    </row>
    <row r="2729" spans="1:12" x14ac:dyDescent="0.35">
      <c r="A2729" s="1" t="s">
        <v>4759</v>
      </c>
      <c r="B2729" t="s">
        <v>4760</v>
      </c>
      <c r="C2729" t="s">
        <v>13</v>
      </c>
      <c r="D2729" t="s">
        <v>14</v>
      </c>
      <c r="E2729">
        <v>1</v>
      </c>
      <c r="F2729" s="2">
        <v>6.12</v>
      </c>
      <c r="G2729" s="3">
        <v>14.9856</v>
      </c>
      <c r="H2729" s="3">
        <v>6.1200000000000004E-2</v>
      </c>
      <c r="I2729" s="3">
        <v>0.28764000000000001</v>
      </c>
      <c r="J2729" s="3">
        <v>6.4688400000000001</v>
      </c>
      <c r="K2729" s="4">
        <v>0.35000000000000003</v>
      </c>
      <c r="L2729" s="73">
        <v>11.743432615384616</v>
      </c>
    </row>
    <row r="2730" spans="1:12" x14ac:dyDescent="0.35">
      <c r="A2730" s="1" t="s">
        <v>4761</v>
      </c>
      <c r="B2730" t="s">
        <v>4762</v>
      </c>
      <c r="C2730" t="s">
        <v>13</v>
      </c>
      <c r="D2730" t="s">
        <v>14</v>
      </c>
      <c r="E2730">
        <v>1</v>
      </c>
      <c r="F2730" s="2">
        <v>19.55</v>
      </c>
      <c r="G2730" s="3">
        <v>47.857599999999998</v>
      </c>
      <c r="H2730" s="3">
        <v>0.19550000000000001</v>
      </c>
      <c r="I2730" s="3">
        <v>0.91885000000000006</v>
      </c>
      <c r="J2730" s="3">
        <v>20.664349999999999</v>
      </c>
      <c r="K2730" s="4">
        <v>0.35</v>
      </c>
      <c r="L2730" s="73">
        <v>37.513743076923078</v>
      </c>
    </row>
    <row r="2731" spans="1:12" x14ac:dyDescent="0.35">
      <c r="A2731" s="1" t="s">
        <v>4763</v>
      </c>
      <c r="B2731" t="s">
        <v>4764</v>
      </c>
      <c r="C2731" t="s">
        <v>21</v>
      </c>
      <c r="D2731" t="s">
        <v>22</v>
      </c>
      <c r="E2731">
        <v>1</v>
      </c>
      <c r="F2731" s="2">
        <v>43.43</v>
      </c>
      <c r="G2731" s="3">
        <v>95.98</v>
      </c>
      <c r="H2731" s="3">
        <v>0.43430000000000002</v>
      </c>
      <c r="I2731" s="3">
        <v>2.04121</v>
      </c>
      <c r="J2731" s="3">
        <v>45.90551</v>
      </c>
      <c r="K2731" s="4">
        <v>0.35000000000000003</v>
      </c>
      <c r="L2731" s="73">
        <v>83.336156615384624</v>
      </c>
    </row>
    <row r="2732" spans="1:12" x14ac:dyDescent="0.35">
      <c r="A2732" s="1" t="s">
        <v>4765</v>
      </c>
      <c r="B2732" t="s">
        <v>2302</v>
      </c>
      <c r="C2732" t="s">
        <v>13</v>
      </c>
      <c r="D2732" t="s">
        <v>14</v>
      </c>
      <c r="E2732">
        <v>1</v>
      </c>
      <c r="F2732" s="2">
        <v>1162.7</v>
      </c>
      <c r="G2732" s="3">
        <v>2758.7055999999998</v>
      </c>
      <c r="H2732" s="3">
        <v>11.627000000000001</v>
      </c>
      <c r="I2732" s="3">
        <v>54.646900000000002</v>
      </c>
      <c r="J2732" s="3">
        <v>1228.9739</v>
      </c>
      <c r="K2732" s="4">
        <v>0.35</v>
      </c>
      <c r="L2732" s="73">
        <v>2231.0603107692305</v>
      </c>
    </row>
    <row r="2733" spans="1:12" x14ac:dyDescent="0.35">
      <c r="A2733" s="1" t="s">
        <v>4766</v>
      </c>
      <c r="B2733" t="s">
        <v>3562</v>
      </c>
      <c r="C2733" t="s">
        <v>13</v>
      </c>
      <c r="D2733" t="s">
        <v>14</v>
      </c>
      <c r="E2733">
        <v>1</v>
      </c>
      <c r="F2733" s="2">
        <v>1885.1</v>
      </c>
      <c r="G2733" s="3">
        <v>4473.9071999999996</v>
      </c>
      <c r="H2733" s="3">
        <v>18.850999999999999</v>
      </c>
      <c r="I2733" s="3">
        <v>88.599699999999999</v>
      </c>
      <c r="J2733" s="3">
        <v>1992.5507</v>
      </c>
      <c r="K2733" s="4">
        <v>0.35</v>
      </c>
      <c r="L2733" s="73">
        <v>3617.2458861538462</v>
      </c>
    </row>
    <row r="2734" spans="1:12" x14ac:dyDescent="0.35">
      <c r="A2734" s="1" t="s">
        <v>4767</v>
      </c>
      <c r="B2734" t="s">
        <v>4768</v>
      </c>
      <c r="C2734" t="s">
        <v>13</v>
      </c>
      <c r="D2734" t="s">
        <v>14</v>
      </c>
      <c r="E2734">
        <v>1</v>
      </c>
      <c r="F2734" s="2">
        <v>4</v>
      </c>
      <c r="G2734" s="3">
        <v>8.74</v>
      </c>
      <c r="H2734" s="3">
        <v>0.04</v>
      </c>
      <c r="I2734" s="3">
        <v>0.188</v>
      </c>
      <c r="J2734" s="3">
        <v>4.2279999999999998</v>
      </c>
      <c r="K2734" s="4">
        <v>0.35</v>
      </c>
      <c r="L2734" s="73">
        <v>7.6754461538461536</v>
      </c>
    </row>
    <row r="2735" spans="1:12" x14ac:dyDescent="0.35">
      <c r="A2735" s="1" t="s">
        <v>4769</v>
      </c>
      <c r="B2735" t="s">
        <v>4770</v>
      </c>
      <c r="C2735" t="s">
        <v>13</v>
      </c>
      <c r="D2735" t="s">
        <v>14</v>
      </c>
      <c r="E2735">
        <v>1</v>
      </c>
      <c r="F2735" s="2">
        <v>2.38</v>
      </c>
      <c r="G2735" s="3">
        <v>5.8239999999999998</v>
      </c>
      <c r="H2735" s="3">
        <v>2.3799999999999998E-2</v>
      </c>
      <c r="I2735" s="3">
        <v>0.11186</v>
      </c>
      <c r="J2735" s="3">
        <v>2.51566</v>
      </c>
      <c r="K2735" s="4">
        <v>0.35000000000000003</v>
      </c>
      <c r="L2735" s="73">
        <v>4.5668904615384616</v>
      </c>
    </row>
    <row r="2736" spans="1:12" x14ac:dyDescent="0.35">
      <c r="A2736" s="1" t="s">
        <v>4771</v>
      </c>
      <c r="B2736" t="s">
        <v>4772</v>
      </c>
      <c r="C2736" t="s">
        <v>13</v>
      </c>
      <c r="D2736" t="s">
        <v>14</v>
      </c>
      <c r="E2736">
        <v>1</v>
      </c>
      <c r="F2736" s="2">
        <v>428.13</v>
      </c>
      <c r="G2736" s="3">
        <v>883</v>
      </c>
      <c r="H2736" s="3">
        <v>4.2812999999999999</v>
      </c>
      <c r="I2736" s="3">
        <v>20.122109999999999</v>
      </c>
      <c r="J2736" s="3">
        <v>452.53341</v>
      </c>
      <c r="K2736" s="4">
        <v>0.35</v>
      </c>
      <c r="L2736" s="73">
        <v>821.52219046153846</v>
      </c>
    </row>
    <row r="2737" spans="1:12" x14ac:dyDescent="0.35">
      <c r="A2737" s="1" t="s">
        <v>4773</v>
      </c>
      <c r="B2737" t="s">
        <v>4774</v>
      </c>
      <c r="C2737" t="s">
        <v>13</v>
      </c>
      <c r="D2737" t="s">
        <v>14</v>
      </c>
      <c r="E2737">
        <v>1</v>
      </c>
      <c r="F2737" s="2">
        <v>167.5</v>
      </c>
      <c r="G2737" s="3">
        <v>346</v>
      </c>
      <c r="H2737" s="3">
        <v>1.675</v>
      </c>
      <c r="I2737" s="3">
        <v>7.8724999999999996</v>
      </c>
      <c r="J2737" s="3">
        <v>177.04750000000001</v>
      </c>
      <c r="K2737" s="4">
        <v>0.35000000000000003</v>
      </c>
      <c r="L2737" s="73">
        <v>321.40930769230772</v>
      </c>
    </row>
    <row r="2738" spans="1:12" x14ac:dyDescent="0.35">
      <c r="A2738" s="1" t="s">
        <v>4775</v>
      </c>
      <c r="B2738" t="s">
        <v>2222</v>
      </c>
      <c r="C2738" t="s">
        <v>1467</v>
      </c>
      <c r="D2738" t="s">
        <v>1468</v>
      </c>
      <c r="E2738">
        <v>1</v>
      </c>
      <c r="F2738" s="2">
        <v>31.67</v>
      </c>
      <c r="G2738" s="3">
        <v>66</v>
      </c>
      <c r="H2738" s="3">
        <v>0.31670000000000004</v>
      </c>
      <c r="I2738" s="3">
        <v>1.4884900000000001</v>
      </c>
      <c r="J2738" s="3">
        <v>33.475190000000005</v>
      </c>
      <c r="K2738" s="4">
        <v>0.35</v>
      </c>
      <c r="L2738" s="73">
        <v>60.770344923076927</v>
      </c>
    </row>
    <row r="2739" spans="1:12" x14ac:dyDescent="0.35">
      <c r="A2739" s="1" t="s">
        <v>4776</v>
      </c>
      <c r="B2739" t="s">
        <v>2220</v>
      </c>
      <c r="C2739" t="s">
        <v>1467</v>
      </c>
      <c r="D2739" t="s">
        <v>1468</v>
      </c>
      <c r="E2739">
        <v>1</v>
      </c>
      <c r="F2739" s="2">
        <v>34.29</v>
      </c>
      <c r="G2739" s="3">
        <v>71</v>
      </c>
      <c r="H2739" s="3">
        <v>0.34289999999999998</v>
      </c>
      <c r="I2739" s="3">
        <v>1.6116299999999999</v>
      </c>
      <c r="J2739" s="3">
        <v>36.244529999999997</v>
      </c>
      <c r="K2739" s="4">
        <v>0.35</v>
      </c>
      <c r="L2739" s="73">
        <v>65.797762153846151</v>
      </c>
    </row>
    <row r="2740" spans="1:12" x14ac:dyDescent="0.35">
      <c r="A2740" s="1" t="s">
        <v>4777</v>
      </c>
      <c r="B2740" t="s">
        <v>4778</v>
      </c>
      <c r="C2740" t="s">
        <v>13</v>
      </c>
      <c r="D2740" t="s">
        <v>14</v>
      </c>
      <c r="E2740">
        <v>1</v>
      </c>
      <c r="F2740" s="2">
        <v>11673.2</v>
      </c>
      <c r="G2740" s="3">
        <v>28574.066999999999</v>
      </c>
      <c r="H2740" s="3">
        <v>116.73200000000001</v>
      </c>
      <c r="I2740" s="3">
        <v>548.6404</v>
      </c>
      <c r="J2740" s="3">
        <v>12338.572400000001</v>
      </c>
      <c r="K2740" s="4">
        <v>0.35</v>
      </c>
      <c r="L2740" s="73">
        <v>22399.254510769231</v>
      </c>
    </row>
    <row r="2741" spans="1:12" x14ac:dyDescent="0.35">
      <c r="A2741" s="1" t="s">
        <v>4779</v>
      </c>
      <c r="B2741" t="s">
        <v>4778</v>
      </c>
      <c r="C2741" t="s">
        <v>13</v>
      </c>
      <c r="D2741" t="s">
        <v>14</v>
      </c>
      <c r="E2741">
        <v>1</v>
      </c>
      <c r="F2741" s="2">
        <v>17509.099999999999</v>
      </c>
      <c r="G2741" s="3">
        <v>42859.39</v>
      </c>
      <c r="H2741" s="3">
        <v>175.09099999999998</v>
      </c>
      <c r="I2741" s="3">
        <v>822.92769999999996</v>
      </c>
      <c r="J2741" s="3">
        <v>18507.118699999999</v>
      </c>
      <c r="K2741" s="4">
        <v>0.34999999999999992</v>
      </c>
      <c r="L2741" s="73">
        <v>33597.538563076916</v>
      </c>
    </row>
    <row r="2742" spans="1:12" x14ac:dyDescent="0.35">
      <c r="A2742" s="1" t="s">
        <v>4780</v>
      </c>
      <c r="B2742" t="s">
        <v>3533</v>
      </c>
      <c r="C2742" t="s">
        <v>13</v>
      </c>
      <c r="D2742" t="s">
        <v>14</v>
      </c>
      <c r="E2742">
        <v>1</v>
      </c>
      <c r="F2742" s="2">
        <v>1695.63</v>
      </c>
      <c r="G2742" s="3">
        <v>3497</v>
      </c>
      <c r="H2742" s="3">
        <v>16.956300000000002</v>
      </c>
      <c r="I2742" s="3">
        <v>79.694610000000011</v>
      </c>
      <c r="J2742" s="3">
        <v>1792.2809100000002</v>
      </c>
      <c r="K2742" s="4">
        <v>0.34999999999999992</v>
      </c>
      <c r="L2742" s="73">
        <v>3253.6791904615384</v>
      </c>
    </row>
    <row r="2743" spans="1:12" x14ac:dyDescent="0.35">
      <c r="A2743" s="1" t="s">
        <v>4781</v>
      </c>
      <c r="B2743" t="s">
        <v>4782</v>
      </c>
      <c r="C2743" t="s">
        <v>363</v>
      </c>
      <c r="D2743" t="s">
        <v>364</v>
      </c>
      <c r="E2743">
        <v>1</v>
      </c>
      <c r="F2743" s="2">
        <v>60.72</v>
      </c>
      <c r="G2743" s="3">
        <v>148.63999999999999</v>
      </c>
      <c r="H2743" s="3">
        <v>0.60719999999999996</v>
      </c>
      <c r="I2743" s="3">
        <v>2.8538399999999999</v>
      </c>
      <c r="J2743" s="3">
        <v>64.181039999999996</v>
      </c>
      <c r="K2743" s="4">
        <v>0.35</v>
      </c>
      <c r="L2743" s="73">
        <v>116.51327261538461</v>
      </c>
    </row>
    <row r="2744" spans="1:12" x14ac:dyDescent="0.35">
      <c r="A2744" s="1" t="s">
        <v>4783</v>
      </c>
      <c r="B2744" t="s">
        <v>3673</v>
      </c>
      <c r="C2744" t="s">
        <v>13</v>
      </c>
      <c r="D2744" t="s">
        <v>14</v>
      </c>
      <c r="E2744">
        <v>1</v>
      </c>
      <c r="F2744" s="2">
        <v>975.24</v>
      </c>
      <c r="G2744" s="3">
        <v>3859.3519999999999</v>
      </c>
      <c r="H2744" s="3">
        <v>9.7523999999999997</v>
      </c>
      <c r="I2744" s="3">
        <v>45.836280000000002</v>
      </c>
      <c r="J2744" s="3">
        <v>1030.8286800000001</v>
      </c>
      <c r="K2744" s="4">
        <v>0.35</v>
      </c>
      <c r="L2744" s="73">
        <v>1871.3505267692308</v>
      </c>
    </row>
    <row r="2745" spans="1:12" x14ac:dyDescent="0.35">
      <c r="A2745" s="1" t="s">
        <v>4784</v>
      </c>
      <c r="B2745" t="s">
        <v>4785</v>
      </c>
      <c r="C2745" t="s">
        <v>363</v>
      </c>
      <c r="D2745" t="s">
        <v>364</v>
      </c>
      <c r="E2745">
        <v>1</v>
      </c>
      <c r="F2745" s="2">
        <v>0.18</v>
      </c>
      <c r="G2745" s="3">
        <v>1</v>
      </c>
      <c r="H2745" s="3">
        <v>1.8E-3</v>
      </c>
      <c r="I2745" s="3">
        <v>8.4600000000000005E-3</v>
      </c>
      <c r="J2745" s="3">
        <v>0.19025999999999998</v>
      </c>
      <c r="K2745" s="4">
        <v>0.35</v>
      </c>
      <c r="L2745" s="73">
        <v>0.34539507692307692</v>
      </c>
    </row>
    <row r="2746" spans="1:12" x14ac:dyDescent="0.35">
      <c r="A2746" s="1" t="s">
        <v>4786</v>
      </c>
      <c r="B2746" t="s">
        <v>4787</v>
      </c>
      <c r="C2746" t="s">
        <v>13</v>
      </c>
      <c r="D2746" t="s">
        <v>14</v>
      </c>
      <c r="E2746">
        <v>1</v>
      </c>
      <c r="F2746" s="2">
        <v>60.9</v>
      </c>
      <c r="G2746" s="3">
        <v>149.072</v>
      </c>
      <c r="H2746" s="3">
        <v>0.60899999999999999</v>
      </c>
      <c r="I2746" s="3">
        <v>2.8622999999999998</v>
      </c>
      <c r="J2746" s="3">
        <v>64.371300000000005</v>
      </c>
      <c r="K2746" s="4">
        <v>0.35</v>
      </c>
      <c r="L2746" s="73">
        <v>116.85866769230769</v>
      </c>
    </row>
    <row r="2747" spans="1:12" x14ac:dyDescent="0.35">
      <c r="A2747" s="1" t="s">
        <v>4788</v>
      </c>
      <c r="B2747" t="s">
        <v>4789</v>
      </c>
      <c r="C2747" t="s">
        <v>13</v>
      </c>
      <c r="D2747" t="s">
        <v>14</v>
      </c>
      <c r="E2747">
        <v>1</v>
      </c>
      <c r="F2747" s="2">
        <v>42.21</v>
      </c>
      <c r="G2747" s="3">
        <v>103.32</v>
      </c>
      <c r="H2747" s="3">
        <v>0.42210000000000003</v>
      </c>
      <c r="I2747" s="3">
        <v>1.98387</v>
      </c>
      <c r="J2747" s="3">
        <v>44.615970000000004</v>
      </c>
      <c r="K2747" s="4">
        <v>0.34999999999999992</v>
      </c>
      <c r="L2747" s="73">
        <v>80.995145538461543</v>
      </c>
    </row>
    <row r="2748" spans="1:12" x14ac:dyDescent="0.35">
      <c r="A2748" s="1" t="s">
        <v>4790</v>
      </c>
      <c r="B2748" t="s">
        <v>4791</v>
      </c>
      <c r="C2748" t="s">
        <v>13</v>
      </c>
      <c r="D2748" t="s">
        <v>14</v>
      </c>
      <c r="E2748">
        <v>1</v>
      </c>
      <c r="F2748" s="2">
        <v>112.7</v>
      </c>
      <c r="G2748" s="3">
        <v>275.86720000000003</v>
      </c>
      <c r="H2748" s="3">
        <v>1.127</v>
      </c>
      <c r="I2748" s="3">
        <v>5.2968999999999999</v>
      </c>
      <c r="J2748" s="3">
        <v>119.12389999999999</v>
      </c>
      <c r="K2748" s="4">
        <v>0.35</v>
      </c>
      <c r="L2748" s="73">
        <v>216.25569538461536</v>
      </c>
    </row>
    <row r="2749" spans="1:12" x14ac:dyDescent="0.35">
      <c r="A2749" s="1" t="s">
        <v>4792</v>
      </c>
      <c r="B2749" t="s">
        <v>4793</v>
      </c>
      <c r="C2749" t="s">
        <v>13</v>
      </c>
      <c r="D2749" t="s">
        <v>14</v>
      </c>
      <c r="E2749">
        <v>1</v>
      </c>
      <c r="F2749" s="2">
        <v>886.2</v>
      </c>
      <c r="G2749" s="3">
        <v>2169.2719999999999</v>
      </c>
      <c r="H2749" s="3">
        <v>8.8620000000000001</v>
      </c>
      <c r="I2749" s="3">
        <v>41.651400000000002</v>
      </c>
      <c r="J2749" s="3">
        <v>936.71339999999998</v>
      </c>
      <c r="K2749" s="4">
        <v>0.34999999999999992</v>
      </c>
      <c r="L2749" s="73">
        <v>1700.4950953846151</v>
      </c>
    </row>
    <row r="2750" spans="1:12" x14ac:dyDescent="0.35">
      <c r="A2750" s="1" t="s">
        <v>4794</v>
      </c>
      <c r="B2750" t="s">
        <v>4795</v>
      </c>
      <c r="C2750" t="s">
        <v>21</v>
      </c>
      <c r="D2750" t="s">
        <v>22</v>
      </c>
      <c r="E2750">
        <v>1</v>
      </c>
      <c r="F2750" s="2">
        <v>55.76</v>
      </c>
      <c r="G2750" s="3">
        <v>115</v>
      </c>
      <c r="H2750" s="3">
        <v>0.55759999999999998</v>
      </c>
      <c r="I2750" s="3">
        <v>2.6207199999999999</v>
      </c>
      <c r="J2750" s="3">
        <v>58.938319999999997</v>
      </c>
      <c r="K2750" s="4">
        <v>0.35</v>
      </c>
      <c r="L2750" s="73">
        <v>106.99571938461537</v>
      </c>
    </row>
    <row r="2751" spans="1:12" x14ac:dyDescent="0.35">
      <c r="A2751" s="1" t="s">
        <v>4796</v>
      </c>
      <c r="B2751" t="s">
        <v>4797</v>
      </c>
      <c r="C2751" t="s">
        <v>13</v>
      </c>
      <c r="D2751" t="s">
        <v>14</v>
      </c>
      <c r="E2751">
        <v>1</v>
      </c>
      <c r="F2751" s="2">
        <v>2941.2</v>
      </c>
      <c r="G2751" s="3">
        <v>6065</v>
      </c>
      <c r="H2751" s="3">
        <v>29.411999999999999</v>
      </c>
      <c r="I2751" s="3">
        <v>138.2364</v>
      </c>
      <c r="J2751" s="3">
        <v>3108.8483999999999</v>
      </c>
      <c r="K2751" s="4">
        <v>0.34999999999999992</v>
      </c>
      <c r="L2751" s="73">
        <v>5643.7555569230763</v>
      </c>
    </row>
    <row r="2752" spans="1:12" x14ac:dyDescent="0.35">
      <c r="A2752" s="1" t="s">
        <v>4798</v>
      </c>
      <c r="B2752" t="s">
        <v>4799</v>
      </c>
      <c r="C2752" t="s">
        <v>1467</v>
      </c>
      <c r="D2752" t="s">
        <v>1468</v>
      </c>
      <c r="E2752">
        <v>1</v>
      </c>
      <c r="F2752" s="2">
        <v>66.510000000000005</v>
      </c>
      <c r="G2752" s="3">
        <v>263.2</v>
      </c>
      <c r="H2752" s="3">
        <v>0.66510000000000002</v>
      </c>
      <c r="I2752" s="3">
        <v>3.1259700000000001</v>
      </c>
      <c r="J2752" s="3">
        <v>70.301069999999996</v>
      </c>
      <c r="K2752" s="4">
        <v>0.35</v>
      </c>
      <c r="L2752" s="73">
        <v>127.62348092307691</v>
      </c>
    </row>
    <row r="2753" spans="1:12" x14ac:dyDescent="0.35">
      <c r="A2753" s="1" t="s">
        <v>4800</v>
      </c>
      <c r="B2753" t="s">
        <v>4801</v>
      </c>
      <c r="C2753" t="s">
        <v>1467</v>
      </c>
      <c r="D2753" t="s">
        <v>1468</v>
      </c>
      <c r="E2753">
        <v>1</v>
      </c>
      <c r="F2753" s="2">
        <v>27.94</v>
      </c>
      <c r="G2753" s="3">
        <v>58</v>
      </c>
      <c r="H2753" s="3">
        <v>0.27940000000000004</v>
      </c>
      <c r="I2753" s="3">
        <v>1.31318</v>
      </c>
      <c r="J2753" s="3">
        <v>29.532579999999999</v>
      </c>
      <c r="K2753" s="4">
        <v>0.35</v>
      </c>
      <c r="L2753" s="73">
        <v>53.612991384615384</v>
      </c>
    </row>
    <row r="2754" spans="1:12" x14ac:dyDescent="0.35">
      <c r="A2754" s="1" t="s">
        <v>4802</v>
      </c>
      <c r="B2754" t="s">
        <v>4803</v>
      </c>
      <c r="C2754" t="s">
        <v>1467</v>
      </c>
      <c r="D2754" t="s">
        <v>1468</v>
      </c>
      <c r="E2754">
        <v>1</v>
      </c>
      <c r="F2754" s="2">
        <v>27.34</v>
      </c>
      <c r="G2754" s="3">
        <v>57</v>
      </c>
      <c r="H2754" s="3">
        <v>0.27340000000000003</v>
      </c>
      <c r="I2754" s="3">
        <v>1.28498</v>
      </c>
      <c r="J2754" s="3">
        <v>28.89838</v>
      </c>
      <c r="K2754" s="4">
        <v>0.35</v>
      </c>
      <c r="L2754" s="73">
        <v>52.461674461538458</v>
      </c>
    </row>
    <row r="2755" spans="1:12" x14ac:dyDescent="0.35">
      <c r="A2755" s="1" t="s">
        <v>4804</v>
      </c>
      <c r="B2755" t="s">
        <v>4805</v>
      </c>
      <c r="C2755" t="s">
        <v>13</v>
      </c>
      <c r="D2755" t="s">
        <v>14</v>
      </c>
      <c r="E2755">
        <v>1</v>
      </c>
      <c r="F2755" s="2">
        <v>1406.3</v>
      </c>
      <c r="G2755" s="3">
        <v>3442.3872000000001</v>
      </c>
      <c r="H2755" s="3">
        <v>14.063000000000001</v>
      </c>
      <c r="I2755" s="3">
        <v>66.096099999999993</v>
      </c>
      <c r="J2755" s="3">
        <v>1486.4591</v>
      </c>
      <c r="K2755" s="4">
        <v>0.35000000000000003</v>
      </c>
      <c r="L2755" s="73">
        <v>2698.4949815384616</v>
      </c>
    </row>
    <row r="2756" spans="1:12" x14ac:dyDescent="0.35">
      <c r="A2756" s="1" t="s">
        <v>4806</v>
      </c>
      <c r="B2756" t="s">
        <v>4807</v>
      </c>
      <c r="C2756" t="s">
        <v>13</v>
      </c>
      <c r="D2756" t="s">
        <v>14</v>
      </c>
      <c r="E2756">
        <v>1</v>
      </c>
      <c r="F2756" s="2">
        <v>261.88</v>
      </c>
      <c r="G2756" s="3">
        <v>540</v>
      </c>
      <c r="H2756" s="3">
        <v>2.6187999999999998</v>
      </c>
      <c r="I2756" s="3">
        <v>12.30836</v>
      </c>
      <c r="J2756" s="3">
        <v>276.80716000000001</v>
      </c>
      <c r="K2756" s="4">
        <v>0.35</v>
      </c>
      <c r="L2756" s="73">
        <v>502.51145969230765</v>
      </c>
    </row>
    <row r="2757" spans="1:12" x14ac:dyDescent="0.35">
      <c r="A2757" s="1" t="s">
        <v>4808</v>
      </c>
      <c r="B2757" t="s">
        <v>4809</v>
      </c>
      <c r="C2757" t="s">
        <v>13</v>
      </c>
      <c r="D2757" t="s">
        <v>14</v>
      </c>
      <c r="E2757">
        <v>1</v>
      </c>
      <c r="F2757" s="2">
        <v>45.45</v>
      </c>
      <c r="G2757" s="3">
        <v>109</v>
      </c>
      <c r="H2757" s="3">
        <v>0.45450000000000002</v>
      </c>
      <c r="I2757" s="3">
        <v>2.1361500000000002</v>
      </c>
      <c r="J2757" s="3">
        <v>48.040650000000007</v>
      </c>
      <c r="K2757" s="4">
        <v>0.35000000000000003</v>
      </c>
      <c r="L2757" s="73">
        <v>87.212256923076936</v>
      </c>
    </row>
    <row r="2758" spans="1:12" x14ac:dyDescent="0.35">
      <c r="A2758" s="1" t="s">
        <v>4810</v>
      </c>
      <c r="B2758" t="s">
        <v>4811</v>
      </c>
      <c r="C2758" t="s">
        <v>13</v>
      </c>
      <c r="D2758" t="s">
        <v>14</v>
      </c>
      <c r="E2758">
        <v>1</v>
      </c>
      <c r="F2758" s="2">
        <v>294.7</v>
      </c>
      <c r="G2758" s="3">
        <v>721.38080000000002</v>
      </c>
      <c r="H2758" s="3">
        <v>2.9470000000000001</v>
      </c>
      <c r="I2758" s="3">
        <v>13.850899999999999</v>
      </c>
      <c r="J2758" s="3">
        <v>311.49790000000002</v>
      </c>
      <c r="K2758" s="4">
        <v>0.35</v>
      </c>
      <c r="L2758" s="73">
        <v>565.48849538461536</v>
      </c>
    </row>
    <row r="2759" spans="1:12" x14ac:dyDescent="0.35">
      <c r="A2759" s="1" t="s">
        <v>4812</v>
      </c>
      <c r="B2759" t="s">
        <v>4813</v>
      </c>
      <c r="C2759" t="s">
        <v>13</v>
      </c>
      <c r="D2759" t="s">
        <v>14</v>
      </c>
      <c r="E2759">
        <v>1</v>
      </c>
      <c r="F2759" s="2">
        <v>1046.25</v>
      </c>
      <c r="G2759" s="3">
        <v>2158</v>
      </c>
      <c r="H2759" s="3">
        <v>10.4625</v>
      </c>
      <c r="I2759" s="3">
        <v>49.173749999999998</v>
      </c>
      <c r="J2759" s="3">
        <v>1105.88625</v>
      </c>
      <c r="K2759" s="4">
        <v>0.35</v>
      </c>
      <c r="L2759" s="73">
        <v>2007.6088846153846</v>
      </c>
    </row>
    <row r="2760" spans="1:12" x14ac:dyDescent="0.35">
      <c r="A2760" s="1" t="s">
        <v>4814</v>
      </c>
      <c r="B2760" t="s">
        <v>4815</v>
      </c>
      <c r="C2760" t="s">
        <v>13</v>
      </c>
      <c r="D2760" t="s">
        <v>14</v>
      </c>
      <c r="E2760">
        <v>1</v>
      </c>
      <c r="F2760" s="2">
        <v>619.38</v>
      </c>
      <c r="G2760" s="3">
        <v>1278</v>
      </c>
      <c r="H2760" s="3">
        <v>6.1938000000000004</v>
      </c>
      <c r="I2760" s="3">
        <v>29.110859999999999</v>
      </c>
      <c r="J2760" s="3">
        <v>654.68466000000001</v>
      </c>
      <c r="K2760" s="4">
        <v>0.35</v>
      </c>
      <c r="L2760" s="73">
        <v>1188.5044596923076</v>
      </c>
    </row>
    <row r="2761" spans="1:12" x14ac:dyDescent="0.35">
      <c r="A2761" s="1" t="s">
        <v>4816</v>
      </c>
      <c r="B2761" t="s">
        <v>4817</v>
      </c>
      <c r="C2761" t="s">
        <v>13</v>
      </c>
      <c r="D2761" t="s">
        <v>14</v>
      </c>
      <c r="E2761">
        <v>1</v>
      </c>
      <c r="F2761" s="2">
        <v>1403.13</v>
      </c>
      <c r="G2761" s="3">
        <v>2894</v>
      </c>
      <c r="H2761" s="3">
        <v>14.031300000000002</v>
      </c>
      <c r="I2761" s="3">
        <v>65.947110000000009</v>
      </c>
      <c r="J2761" s="3">
        <v>1483.1084100000003</v>
      </c>
      <c r="K2761" s="4">
        <v>0.35</v>
      </c>
      <c r="L2761" s="73">
        <v>2692.412190461539</v>
      </c>
    </row>
    <row r="2762" spans="1:12" x14ac:dyDescent="0.35">
      <c r="A2762" s="1" t="s">
        <v>4818</v>
      </c>
      <c r="B2762" t="s">
        <v>4819</v>
      </c>
      <c r="C2762" t="s">
        <v>13</v>
      </c>
      <c r="D2762" t="s">
        <v>14</v>
      </c>
      <c r="E2762">
        <v>1</v>
      </c>
      <c r="F2762" s="2">
        <v>739.38</v>
      </c>
      <c r="G2762" s="3">
        <v>1525</v>
      </c>
      <c r="H2762" s="3">
        <v>7.3937999999999997</v>
      </c>
      <c r="I2762" s="3">
        <v>34.750860000000003</v>
      </c>
      <c r="J2762" s="3">
        <v>781.52466000000004</v>
      </c>
      <c r="K2762" s="4">
        <v>0.35000000000000003</v>
      </c>
      <c r="L2762" s="73">
        <v>1418.7678443076925</v>
      </c>
    </row>
    <row r="2763" spans="1:12" x14ac:dyDescent="0.35">
      <c r="A2763" s="1" t="s">
        <v>4820</v>
      </c>
      <c r="B2763" t="s">
        <v>2116</v>
      </c>
      <c r="C2763" t="s">
        <v>13</v>
      </c>
      <c r="D2763" t="s">
        <v>14</v>
      </c>
      <c r="E2763">
        <v>1</v>
      </c>
      <c r="F2763" s="2">
        <v>348.75</v>
      </c>
      <c r="G2763" s="3">
        <v>720</v>
      </c>
      <c r="H2763" s="3">
        <v>3.4875000000000003</v>
      </c>
      <c r="I2763" s="3">
        <v>16.391249999999999</v>
      </c>
      <c r="J2763" s="3">
        <v>368.62875000000003</v>
      </c>
      <c r="K2763" s="4">
        <v>0.35000000000000003</v>
      </c>
      <c r="L2763" s="73">
        <v>669.20296153846164</v>
      </c>
    </row>
    <row r="2764" spans="1:12" x14ac:dyDescent="0.35">
      <c r="A2764" s="1" t="s">
        <v>4821</v>
      </c>
      <c r="B2764" t="s">
        <v>2116</v>
      </c>
      <c r="C2764" t="s">
        <v>13</v>
      </c>
      <c r="D2764" t="s">
        <v>14</v>
      </c>
      <c r="E2764">
        <v>1</v>
      </c>
      <c r="F2764" s="2">
        <v>348.75</v>
      </c>
      <c r="G2764" s="3">
        <v>720</v>
      </c>
      <c r="H2764" s="3">
        <v>3.4875000000000003</v>
      </c>
      <c r="I2764" s="3">
        <v>16.391249999999999</v>
      </c>
      <c r="J2764" s="3">
        <v>368.62875000000003</v>
      </c>
      <c r="K2764" s="4">
        <v>0.35000000000000003</v>
      </c>
      <c r="L2764" s="73">
        <v>669.20296153846164</v>
      </c>
    </row>
    <row r="2765" spans="1:12" x14ac:dyDescent="0.35">
      <c r="A2765" s="1" t="s">
        <v>4822</v>
      </c>
      <c r="B2765" t="s">
        <v>4823</v>
      </c>
      <c r="C2765" t="s">
        <v>13</v>
      </c>
      <c r="D2765" t="s">
        <v>14</v>
      </c>
      <c r="E2765">
        <v>1</v>
      </c>
      <c r="F2765" s="2">
        <v>112</v>
      </c>
      <c r="G2765" s="3">
        <v>274.15359999999998</v>
      </c>
      <c r="H2765" s="3">
        <v>1.1200000000000001</v>
      </c>
      <c r="I2765" s="3">
        <v>5.2640000000000002</v>
      </c>
      <c r="J2765" s="3">
        <v>118.384</v>
      </c>
      <c r="K2765" s="4">
        <v>0.35</v>
      </c>
      <c r="L2765" s="73">
        <v>214.9124923076923</v>
      </c>
    </row>
    <row r="2766" spans="1:12" x14ac:dyDescent="0.35">
      <c r="A2766" s="1" t="s">
        <v>4824</v>
      </c>
      <c r="B2766" t="s">
        <v>4825</v>
      </c>
      <c r="C2766" t="s">
        <v>17</v>
      </c>
      <c r="D2766" t="s">
        <v>18</v>
      </c>
      <c r="E2766">
        <v>1</v>
      </c>
      <c r="F2766" s="2">
        <v>76.5</v>
      </c>
      <c r="G2766" s="3">
        <v>187.26400000000001</v>
      </c>
      <c r="H2766" s="3">
        <v>0.76500000000000001</v>
      </c>
      <c r="I2766" s="3">
        <v>3.5954999999999999</v>
      </c>
      <c r="J2766" s="3">
        <v>80.860500000000002</v>
      </c>
      <c r="K2766" s="4">
        <v>0.35</v>
      </c>
      <c r="L2766" s="73">
        <v>146.79290769230769</v>
      </c>
    </row>
    <row r="2767" spans="1:12" x14ac:dyDescent="0.35">
      <c r="A2767" s="1" t="s">
        <v>4826</v>
      </c>
      <c r="B2767" t="s">
        <v>4827</v>
      </c>
      <c r="C2767" t="s">
        <v>13</v>
      </c>
      <c r="D2767" t="s">
        <v>14</v>
      </c>
      <c r="E2767">
        <v>1</v>
      </c>
      <c r="F2767" s="2">
        <v>107.1</v>
      </c>
      <c r="G2767" s="3">
        <v>262.15839999999997</v>
      </c>
      <c r="H2767" s="3">
        <v>1.071</v>
      </c>
      <c r="I2767" s="3">
        <v>5.0336999999999996</v>
      </c>
      <c r="J2767" s="3">
        <v>113.20469999999999</v>
      </c>
      <c r="K2767" s="4">
        <v>0.35</v>
      </c>
      <c r="L2767" s="73">
        <v>205.51007076923074</v>
      </c>
    </row>
    <row r="2768" spans="1:12" x14ac:dyDescent="0.35">
      <c r="A2768" s="1" t="s">
        <v>4828</v>
      </c>
      <c r="B2768" t="s">
        <v>4829</v>
      </c>
      <c r="C2768" t="s">
        <v>21</v>
      </c>
      <c r="D2768" t="s">
        <v>22</v>
      </c>
      <c r="E2768">
        <v>1</v>
      </c>
      <c r="F2768" s="2">
        <v>53.17</v>
      </c>
      <c r="G2768" s="3">
        <v>110</v>
      </c>
      <c r="H2768" s="3">
        <v>0.53170000000000006</v>
      </c>
      <c r="I2768" s="3">
        <v>2.49899</v>
      </c>
      <c r="J2768" s="3">
        <v>56.200690000000002</v>
      </c>
      <c r="K2768" s="4">
        <v>0.34999999999999992</v>
      </c>
      <c r="L2768" s="73">
        <v>102.02586799999999</v>
      </c>
    </row>
    <row r="2769" spans="1:12" x14ac:dyDescent="0.35">
      <c r="A2769" s="1" t="s">
        <v>4830</v>
      </c>
      <c r="B2769" t="s">
        <v>4831</v>
      </c>
      <c r="C2769" t="s">
        <v>21</v>
      </c>
      <c r="D2769" t="s">
        <v>22</v>
      </c>
      <c r="E2769">
        <v>1</v>
      </c>
      <c r="F2769" s="2">
        <v>36.65</v>
      </c>
      <c r="G2769" s="3">
        <v>76</v>
      </c>
      <c r="H2769" s="3">
        <v>0.36649999999999999</v>
      </c>
      <c r="I2769" s="3">
        <v>1.72255</v>
      </c>
      <c r="J2769" s="3">
        <v>38.739049999999999</v>
      </c>
      <c r="K2769" s="4">
        <v>0.35000000000000003</v>
      </c>
      <c r="L2769" s="73">
        <v>70.326275384615386</v>
      </c>
    </row>
    <row r="2770" spans="1:12" x14ac:dyDescent="0.35">
      <c r="A2770" s="1" t="s">
        <v>4832</v>
      </c>
      <c r="B2770" t="s">
        <v>4833</v>
      </c>
      <c r="C2770" t="s">
        <v>34</v>
      </c>
      <c r="D2770" t="s">
        <v>35</v>
      </c>
      <c r="E2770">
        <v>1</v>
      </c>
      <c r="F2770" s="2">
        <v>173</v>
      </c>
      <c r="G2770" s="3">
        <v>423.47199999999998</v>
      </c>
      <c r="H2770" s="3">
        <v>1.73</v>
      </c>
      <c r="I2770" s="3">
        <v>8.1310000000000002</v>
      </c>
      <c r="J2770" s="3">
        <v>182.86099999999999</v>
      </c>
      <c r="K2770" s="4">
        <v>0.35</v>
      </c>
      <c r="L2770" s="73">
        <v>331.96304615384611</v>
      </c>
    </row>
    <row r="2771" spans="1:12" x14ac:dyDescent="0.35">
      <c r="A2771" s="1" t="s">
        <v>4834</v>
      </c>
      <c r="B2771" t="s">
        <v>4835</v>
      </c>
      <c r="C2771" t="s">
        <v>34</v>
      </c>
      <c r="D2771" t="s">
        <v>35</v>
      </c>
      <c r="E2771">
        <v>1</v>
      </c>
      <c r="F2771" s="2">
        <v>173</v>
      </c>
      <c r="G2771" s="3">
        <v>423.47199999999998</v>
      </c>
      <c r="H2771" s="3">
        <v>1.73</v>
      </c>
      <c r="I2771" s="3">
        <v>8.1310000000000002</v>
      </c>
      <c r="J2771" s="3">
        <v>182.86099999999999</v>
      </c>
      <c r="K2771" s="4">
        <v>0.35</v>
      </c>
      <c r="L2771" s="73">
        <v>331.96304615384611</v>
      </c>
    </row>
    <row r="2772" spans="1:12" x14ac:dyDescent="0.35">
      <c r="A2772" s="1" t="s">
        <v>4836</v>
      </c>
      <c r="B2772" t="s">
        <v>4837</v>
      </c>
      <c r="C2772" t="s">
        <v>13</v>
      </c>
      <c r="D2772" t="s">
        <v>14</v>
      </c>
      <c r="E2772">
        <v>1</v>
      </c>
      <c r="F2772" s="2">
        <v>137.03</v>
      </c>
      <c r="G2772" s="3">
        <v>335.42880000000002</v>
      </c>
      <c r="H2772" s="3">
        <v>1.3703000000000001</v>
      </c>
      <c r="I2772" s="3">
        <v>6.44041</v>
      </c>
      <c r="J2772" s="3">
        <v>144.84071</v>
      </c>
      <c r="K2772" s="4">
        <v>0.35</v>
      </c>
      <c r="L2772" s="73">
        <v>262.94159661538458</v>
      </c>
    </row>
    <row r="2773" spans="1:12" x14ac:dyDescent="0.35">
      <c r="A2773" s="1" t="s">
        <v>4838</v>
      </c>
      <c r="B2773" t="s">
        <v>4839</v>
      </c>
      <c r="C2773" t="s">
        <v>13</v>
      </c>
      <c r="D2773" t="s">
        <v>14</v>
      </c>
      <c r="E2773">
        <v>1</v>
      </c>
      <c r="F2773" s="2">
        <v>94.5</v>
      </c>
      <c r="G2773" s="3">
        <v>231</v>
      </c>
      <c r="H2773" s="3">
        <v>0.94500000000000006</v>
      </c>
      <c r="I2773" s="3">
        <v>4.4415000000000004</v>
      </c>
      <c r="J2773" s="3">
        <v>99.886499999999998</v>
      </c>
      <c r="K2773" s="4">
        <v>0.35000000000000003</v>
      </c>
      <c r="L2773" s="73">
        <v>181.33241538461539</v>
      </c>
    </row>
    <row r="2774" spans="1:12" x14ac:dyDescent="0.35">
      <c r="A2774" s="1" t="s">
        <v>4840</v>
      </c>
      <c r="B2774" t="s">
        <v>4841</v>
      </c>
      <c r="C2774" t="s">
        <v>363</v>
      </c>
      <c r="D2774" t="s">
        <v>364</v>
      </c>
      <c r="E2774">
        <v>1</v>
      </c>
      <c r="F2774" s="2">
        <v>0.01</v>
      </c>
      <c r="G2774" s="3">
        <v>136.37119999999999</v>
      </c>
      <c r="H2774" s="3">
        <v>1E-4</v>
      </c>
      <c r="I2774" s="3">
        <v>4.6999999999999999E-4</v>
      </c>
      <c r="J2774" s="3">
        <v>1.057E-2</v>
      </c>
      <c r="K2774" s="4">
        <v>0.34999999999999992</v>
      </c>
      <c r="L2774" s="73">
        <v>1.918861538461538E-2</v>
      </c>
    </row>
    <row r="2775" spans="1:12" x14ac:dyDescent="0.35">
      <c r="A2775" s="1" t="s">
        <v>4842</v>
      </c>
      <c r="B2775" t="s">
        <v>4843</v>
      </c>
      <c r="C2775" t="s">
        <v>363</v>
      </c>
      <c r="D2775" t="s">
        <v>364</v>
      </c>
      <c r="E2775">
        <v>1</v>
      </c>
      <c r="F2775" s="2">
        <v>3249</v>
      </c>
      <c r="G2775" s="3">
        <v>6699</v>
      </c>
      <c r="H2775" s="3">
        <v>32.49</v>
      </c>
      <c r="I2775" s="3">
        <v>152.703</v>
      </c>
      <c r="J2775" s="3">
        <v>3434.1929999999998</v>
      </c>
      <c r="K2775" s="4">
        <v>0.35000000000000003</v>
      </c>
      <c r="L2775" s="73">
        <v>6234.3811384615383</v>
      </c>
    </row>
    <row r="2776" spans="1:12" x14ac:dyDescent="0.35">
      <c r="A2776" s="1" t="s">
        <v>4844</v>
      </c>
      <c r="B2776" t="s">
        <v>4845</v>
      </c>
      <c r="C2776" t="s">
        <v>34</v>
      </c>
      <c r="D2776" t="s">
        <v>35</v>
      </c>
      <c r="E2776">
        <v>1</v>
      </c>
      <c r="F2776" s="2">
        <v>89.51</v>
      </c>
      <c r="G2776" s="3">
        <v>219.11</v>
      </c>
      <c r="H2776" s="3">
        <v>0.89510000000000012</v>
      </c>
      <c r="I2776" s="3">
        <v>4.2069700000000001</v>
      </c>
      <c r="J2776" s="3">
        <v>94.612070000000003</v>
      </c>
      <c r="K2776" s="4">
        <v>0.35000000000000003</v>
      </c>
      <c r="L2776" s="73">
        <v>171.75729630769231</v>
      </c>
    </row>
    <row r="2777" spans="1:12" x14ac:dyDescent="0.35">
      <c r="A2777" s="1" t="s">
        <v>4846</v>
      </c>
      <c r="B2777" t="s">
        <v>4847</v>
      </c>
      <c r="C2777" t="s">
        <v>13</v>
      </c>
      <c r="D2777" t="s">
        <v>14</v>
      </c>
      <c r="E2777">
        <v>1</v>
      </c>
      <c r="F2777" s="2">
        <v>110.6</v>
      </c>
      <c r="G2777" s="3">
        <v>229</v>
      </c>
      <c r="H2777" s="3">
        <v>1.1059999999999999</v>
      </c>
      <c r="I2777" s="3">
        <v>5.1981999999999999</v>
      </c>
      <c r="J2777" s="3">
        <v>116.90419999999999</v>
      </c>
      <c r="K2777" s="4">
        <v>0.34999999999999992</v>
      </c>
      <c r="L2777" s="73">
        <v>212.2260861538461</v>
      </c>
    </row>
    <row r="2778" spans="1:12" x14ac:dyDescent="0.35">
      <c r="A2778" s="1" t="s">
        <v>4848</v>
      </c>
      <c r="B2778" t="s">
        <v>4849</v>
      </c>
      <c r="C2778" t="s">
        <v>34</v>
      </c>
      <c r="D2778" t="s">
        <v>35</v>
      </c>
      <c r="E2778">
        <v>1</v>
      </c>
      <c r="F2778" s="2">
        <v>1000</v>
      </c>
      <c r="G2778" s="3">
        <v>2447.84</v>
      </c>
      <c r="H2778" s="3">
        <v>10</v>
      </c>
      <c r="I2778" s="3">
        <v>47</v>
      </c>
      <c r="J2778" s="3">
        <v>1057</v>
      </c>
      <c r="K2778" s="4">
        <v>0.35000000000000003</v>
      </c>
      <c r="L2778" s="73">
        <v>1918.8615384615384</v>
      </c>
    </row>
    <row r="2779" spans="1:12" x14ac:dyDescent="0.35">
      <c r="A2779" s="1" t="s">
        <v>4850</v>
      </c>
      <c r="B2779" t="s">
        <v>4851</v>
      </c>
      <c r="C2779" t="s">
        <v>34</v>
      </c>
      <c r="D2779" t="s">
        <v>35</v>
      </c>
      <c r="E2779">
        <v>1</v>
      </c>
      <c r="F2779" s="2">
        <v>3265</v>
      </c>
      <c r="G2779" s="3">
        <v>7992.19</v>
      </c>
      <c r="H2779" s="3">
        <v>32.65</v>
      </c>
      <c r="I2779" s="3">
        <v>153.45500000000001</v>
      </c>
      <c r="J2779" s="3">
        <v>3451.105</v>
      </c>
      <c r="K2779" s="4">
        <v>0.35</v>
      </c>
      <c r="L2779" s="73">
        <v>6265.0829230769232</v>
      </c>
    </row>
    <row r="2780" spans="1:12" x14ac:dyDescent="0.35">
      <c r="A2780" s="1" t="s">
        <v>4852</v>
      </c>
      <c r="B2780" t="s">
        <v>4853</v>
      </c>
      <c r="C2780" t="s">
        <v>34</v>
      </c>
      <c r="D2780" t="s">
        <v>35</v>
      </c>
      <c r="E2780">
        <v>1</v>
      </c>
      <c r="F2780" s="2">
        <v>3400</v>
      </c>
      <c r="G2780" s="3">
        <v>8322.64</v>
      </c>
      <c r="H2780" s="3">
        <v>34</v>
      </c>
      <c r="I2780" s="3">
        <v>159.80000000000001</v>
      </c>
      <c r="J2780" s="3">
        <v>3593.8</v>
      </c>
      <c r="K2780" s="4">
        <v>0.35</v>
      </c>
      <c r="L2780" s="73">
        <v>6524.1292307692311</v>
      </c>
    </row>
    <row r="2781" spans="1:12" x14ac:dyDescent="0.35">
      <c r="A2781" s="1" t="s">
        <v>4854</v>
      </c>
      <c r="B2781" t="s">
        <v>4855</v>
      </c>
      <c r="C2781" t="s">
        <v>34</v>
      </c>
      <c r="D2781" t="s">
        <v>35</v>
      </c>
      <c r="E2781">
        <v>1</v>
      </c>
      <c r="F2781" s="2">
        <v>4030</v>
      </c>
      <c r="G2781" s="3">
        <v>9864.7800000000007</v>
      </c>
      <c r="H2781" s="3">
        <v>40.300000000000004</v>
      </c>
      <c r="I2781" s="3">
        <v>189.41</v>
      </c>
      <c r="J2781" s="3">
        <v>4259.71</v>
      </c>
      <c r="K2781" s="4">
        <v>0.35</v>
      </c>
      <c r="L2781" s="73">
        <v>7733.0119999999997</v>
      </c>
    </row>
    <row r="2782" spans="1:12" x14ac:dyDescent="0.35">
      <c r="A2782" s="1" t="s">
        <v>4856</v>
      </c>
      <c r="B2782" t="s">
        <v>2290</v>
      </c>
      <c r="C2782" t="s">
        <v>13</v>
      </c>
      <c r="D2782" t="s">
        <v>14</v>
      </c>
      <c r="E2782">
        <v>1</v>
      </c>
      <c r="F2782" s="2">
        <v>709.1</v>
      </c>
      <c r="G2782" s="3">
        <v>1735.7647999999999</v>
      </c>
      <c r="H2782" s="3">
        <v>7.0910000000000002</v>
      </c>
      <c r="I2782" s="3">
        <v>33.3277</v>
      </c>
      <c r="J2782" s="3">
        <v>749.51870000000008</v>
      </c>
      <c r="K2782" s="4">
        <v>0.35</v>
      </c>
      <c r="L2782" s="73">
        <v>1360.6647169230771</v>
      </c>
    </row>
    <row r="2783" spans="1:12" x14ac:dyDescent="0.35">
      <c r="A2783" s="1" t="s">
        <v>4857</v>
      </c>
      <c r="B2783" t="s">
        <v>4858</v>
      </c>
      <c r="C2783" t="s">
        <v>13</v>
      </c>
      <c r="D2783" t="s">
        <v>14</v>
      </c>
      <c r="E2783">
        <v>1</v>
      </c>
      <c r="F2783" s="2">
        <v>409.05</v>
      </c>
      <c r="G2783" s="3">
        <v>844</v>
      </c>
      <c r="H2783" s="3">
        <v>4.0905000000000005</v>
      </c>
      <c r="I2783" s="3">
        <v>19.225349999999999</v>
      </c>
      <c r="J2783" s="3">
        <v>432.36585000000002</v>
      </c>
      <c r="K2783" s="4">
        <v>0.35000000000000003</v>
      </c>
      <c r="L2783" s="73">
        <v>784.91031230769238</v>
      </c>
    </row>
    <row r="2784" spans="1:12" x14ac:dyDescent="0.35">
      <c r="A2784" s="1" t="s">
        <v>4859</v>
      </c>
      <c r="B2784" t="s">
        <v>4860</v>
      </c>
      <c r="C2784" t="s">
        <v>21</v>
      </c>
      <c r="D2784" t="s">
        <v>22</v>
      </c>
      <c r="E2784">
        <v>1</v>
      </c>
      <c r="F2784" s="2">
        <v>52.8</v>
      </c>
      <c r="G2784" s="3">
        <v>116.68</v>
      </c>
      <c r="H2784" s="3">
        <v>0.52800000000000002</v>
      </c>
      <c r="I2784" s="3">
        <v>2.4815999999999998</v>
      </c>
      <c r="J2784" s="3">
        <v>55.809599999999996</v>
      </c>
      <c r="K2784" s="4">
        <v>0.35000000000000003</v>
      </c>
      <c r="L2784" s="73">
        <v>101.31588923076923</v>
      </c>
    </row>
    <row r="2785" spans="1:12" x14ac:dyDescent="0.35">
      <c r="A2785" s="1" t="s">
        <v>4861</v>
      </c>
      <c r="B2785" t="s">
        <v>2773</v>
      </c>
      <c r="C2785" t="s">
        <v>1467</v>
      </c>
      <c r="D2785" t="s">
        <v>1468</v>
      </c>
      <c r="E2785">
        <v>1</v>
      </c>
      <c r="F2785" s="2">
        <v>5.03</v>
      </c>
      <c r="G2785" s="3">
        <v>23.52</v>
      </c>
      <c r="H2785" s="3">
        <v>5.0300000000000004E-2</v>
      </c>
      <c r="I2785" s="3">
        <v>0.23641000000000001</v>
      </c>
      <c r="J2785" s="3">
        <v>5.3167100000000005</v>
      </c>
      <c r="K2785" s="4">
        <v>0.34999999999999992</v>
      </c>
      <c r="L2785" s="73">
        <v>9.6518735384615386</v>
      </c>
    </row>
    <row r="2786" spans="1:12" x14ac:dyDescent="0.35">
      <c r="A2786" s="1" t="s">
        <v>4862</v>
      </c>
      <c r="B2786" t="s">
        <v>4863</v>
      </c>
      <c r="C2786" t="s">
        <v>1467</v>
      </c>
      <c r="D2786" t="s">
        <v>1468</v>
      </c>
      <c r="E2786">
        <v>1</v>
      </c>
      <c r="F2786" s="2">
        <v>10.34</v>
      </c>
      <c r="G2786" s="3">
        <v>40.913600000000002</v>
      </c>
      <c r="H2786" s="3">
        <v>0.10340000000000001</v>
      </c>
      <c r="I2786" s="3">
        <v>0.48597999999999997</v>
      </c>
      <c r="J2786" s="3">
        <v>10.92938</v>
      </c>
      <c r="K2786" s="4">
        <v>0.34999999999999992</v>
      </c>
      <c r="L2786" s="73">
        <v>19.841028307692305</v>
      </c>
    </row>
    <row r="2787" spans="1:12" x14ac:dyDescent="0.35">
      <c r="A2787" s="1" t="s">
        <v>4864</v>
      </c>
      <c r="B2787" t="s">
        <v>4865</v>
      </c>
      <c r="C2787" t="s">
        <v>13</v>
      </c>
      <c r="D2787" t="s">
        <v>14</v>
      </c>
      <c r="E2787">
        <v>1</v>
      </c>
      <c r="F2787" s="2">
        <v>1.25</v>
      </c>
      <c r="G2787" s="3">
        <v>3.0575999999999999</v>
      </c>
      <c r="H2787" s="3">
        <v>1.2500000000000001E-2</v>
      </c>
      <c r="I2787" s="3">
        <v>5.8749999999999997E-2</v>
      </c>
      <c r="J2787" s="3">
        <v>1.32125</v>
      </c>
      <c r="K2787" s="4">
        <v>0.34999999999999992</v>
      </c>
      <c r="L2787" s="73">
        <v>2.3985769230769227</v>
      </c>
    </row>
    <row r="2788" spans="1:12" x14ac:dyDescent="0.35">
      <c r="A2788" s="1" t="s">
        <v>4866</v>
      </c>
      <c r="B2788" t="s">
        <v>4867</v>
      </c>
      <c r="C2788" t="s">
        <v>13</v>
      </c>
      <c r="D2788" t="s">
        <v>14</v>
      </c>
      <c r="E2788">
        <v>1</v>
      </c>
      <c r="F2788" s="2">
        <v>17.95</v>
      </c>
      <c r="G2788" s="3">
        <v>43.937600000000003</v>
      </c>
      <c r="H2788" s="3">
        <v>0.17949999999999999</v>
      </c>
      <c r="I2788" s="3">
        <v>0.84365000000000001</v>
      </c>
      <c r="J2788" s="3">
        <v>18.97315</v>
      </c>
      <c r="K2788" s="4">
        <v>0.34999999999999992</v>
      </c>
      <c r="L2788" s="73">
        <v>34.443564615384616</v>
      </c>
    </row>
    <row r="2789" spans="1:12" x14ac:dyDescent="0.35">
      <c r="A2789" s="1" t="s">
        <v>4868</v>
      </c>
      <c r="B2789" t="s">
        <v>4869</v>
      </c>
      <c r="C2789" t="s">
        <v>13</v>
      </c>
      <c r="D2789" t="s">
        <v>14</v>
      </c>
      <c r="E2789">
        <v>1</v>
      </c>
      <c r="F2789" s="2">
        <v>5.95</v>
      </c>
      <c r="G2789" s="3">
        <v>14.56</v>
      </c>
      <c r="H2789" s="3">
        <v>5.9500000000000004E-2</v>
      </c>
      <c r="I2789" s="3">
        <v>0.27965000000000001</v>
      </c>
      <c r="J2789" s="3">
        <v>6.2891500000000002</v>
      </c>
      <c r="K2789" s="4">
        <v>0.35000000000000003</v>
      </c>
      <c r="L2789" s="73">
        <v>11.417226153846155</v>
      </c>
    </row>
    <row r="2790" spans="1:12" x14ac:dyDescent="0.35">
      <c r="A2790" s="1" t="s">
        <v>4870</v>
      </c>
      <c r="B2790" t="s">
        <v>4871</v>
      </c>
      <c r="C2790" t="s">
        <v>13</v>
      </c>
      <c r="D2790" t="s">
        <v>14</v>
      </c>
      <c r="E2790">
        <v>1</v>
      </c>
      <c r="F2790" s="2">
        <v>9.9499999999999993</v>
      </c>
      <c r="G2790" s="3">
        <v>24.36</v>
      </c>
      <c r="H2790" s="3">
        <v>9.9499999999999991E-2</v>
      </c>
      <c r="I2790" s="3">
        <v>0.46764999999999995</v>
      </c>
      <c r="J2790" s="3">
        <v>10.517150000000001</v>
      </c>
      <c r="K2790" s="4">
        <v>0.35000000000000003</v>
      </c>
      <c r="L2790" s="73">
        <v>19.092672307692311</v>
      </c>
    </row>
    <row r="2791" spans="1:12" x14ac:dyDescent="0.35">
      <c r="A2791" s="1" t="s">
        <v>4872</v>
      </c>
      <c r="B2791" t="s">
        <v>4873</v>
      </c>
      <c r="C2791" t="s">
        <v>13</v>
      </c>
      <c r="D2791" t="s">
        <v>14</v>
      </c>
      <c r="E2791">
        <v>1</v>
      </c>
      <c r="F2791" s="2">
        <v>68.75</v>
      </c>
      <c r="G2791" s="3">
        <v>168.2912</v>
      </c>
      <c r="H2791" s="3">
        <v>0.6875</v>
      </c>
      <c r="I2791" s="3">
        <v>3.2312500000000002</v>
      </c>
      <c r="J2791" s="3">
        <v>72.668750000000003</v>
      </c>
      <c r="K2791" s="4">
        <v>0.35</v>
      </c>
      <c r="L2791" s="73">
        <v>131.92173076923078</v>
      </c>
    </row>
    <row r="2792" spans="1:12" x14ac:dyDescent="0.35">
      <c r="A2792" s="1" t="s">
        <v>4874</v>
      </c>
      <c r="B2792" t="s">
        <v>4875</v>
      </c>
      <c r="C2792" t="s">
        <v>13</v>
      </c>
      <c r="D2792" t="s">
        <v>14</v>
      </c>
      <c r="E2792">
        <v>1</v>
      </c>
      <c r="F2792" s="2">
        <v>78.75</v>
      </c>
      <c r="G2792" s="3">
        <v>192.76320000000001</v>
      </c>
      <c r="H2792" s="3">
        <v>0.78749999999999998</v>
      </c>
      <c r="I2792" s="3">
        <v>3.7012499999999999</v>
      </c>
      <c r="J2792" s="3">
        <v>83.238749999999996</v>
      </c>
      <c r="K2792" s="4">
        <v>0.35</v>
      </c>
      <c r="L2792" s="73">
        <v>151.11034615384614</v>
      </c>
    </row>
    <row r="2793" spans="1:12" x14ac:dyDescent="0.35">
      <c r="A2793" s="1" t="s">
        <v>4876</v>
      </c>
      <c r="B2793" t="s">
        <v>2380</v>
      </c>
      <c r="C2793" t="s">
        <v>13</v>
      </c>
      <c r="D2793" t="s">
        <v>14</v>
      </c>
      <c r="E2793">
        <v>1</v>
      </c>
      <c r="F2793" s="2">
        <v>563.13</v>
      </c>
      <c r="G2793" s="3">
        <v>1378.4512</v>
      </c>
      <c r="H2793" s="3">
        <v>5.6313000000000004</v>
      </c>
      <c r="I2793" s="3">
        <v>26.467109999999998</v>
      </c>
      <c r="J2793" s="3">
        <v>595.22841000000005</v>
      </c>
      <c r="K2793" s="4">
        <v>0.35000000000000003</v>
      </c>
      <c r="L2793" s="73">
        <v>1080.5684981538463</v>
      </c>
    </row>
    <row r="2794" spans="1:12" x14ac:dyDescent="0.35">
      <c r="A2794" s="1" t="s">
        <v>4877</v>
      </c>
      <c r="B2794" t="s">
        <v>2387</v>
      </c>
      <c r="C2794" t="s">
        <v>13</v>
      </c>
      <c r="D2794" t="s">
        <v>14</v>
      </c>
      <c r="E2794">
        <v>1</v>
      </c>
      <c r="F2794" s="2">
        <v>678.75</v>
      </c>
      <c r="G2794" s="3">
        <v>1661.4639999999999</v>
      </c>
      <c r="H2794" s="3">
        <v>6.7875000000000005</v>
      </c>
      <c r="I2794" s="3">
        <v>31.901250000000001</v>
      </c>
      <c r="J2794" s="3">
        <v>717.43875000000003</v>
      </c>
      <c r="K2794" s="4">
        <v>0.35</v>
      </c>
      <c r="L2794" s="73">
        <v>1302.4272692307691</v>
      </c>
    </row>
    <row r="2795" spans="1:12" x14ac:dyDescent="0.35">
      <c r="A2795" s="1" t="s">
        <v>4878</v>
      </c>
      <c r="B2795" t="s">
        <v>2385</v>
      </c>
      <c r="C2795" t="s">
        <v>13</v>
      </c>
      <c r="D2795" t="s">
        <v>14</v>
      </c>
      <c r="E2795">
        <v>1</v>
      </c>
      <c r="F2795" s="2">
        <v>203.75</v>
      </c>
      <c r="G2795" s="3">
        <v>498.74720000000002</v>
      </c>
      <c r="H2795" s="3">
        <v>2.0375000000000001</v>
      </c>
      <c r="I2795" s="3">
        <v>9.5762499999999999</v>
      </c>
      <c r="J2795" s="3">
        <v>215.36374999999998</v>
      </c>
      <c r="K2795" s="4">
        <v>0.34999999999999992</v>
      </c>
      <c r="L2795" s="73">
        <v>390.96803846153836</v>
      </c>
    </row>
    <row r="2796" spans="1:12" x14ac:dyDescent="0.35">
      <c r="A2796" s="1" t="s">
        <v>4879</v>
      </c>
      <c r="B2796" t="s">
        <v>3645</v>
      </c>
      <c r="C2796" t="s">
        <v>13</v>
      </c>
      <c r="D2796" t="s">
        <v>14</v>
      </c>
      <c r="E2796">
        <v>1</v>
      </c>
      <c r="F2796" s="2">
        <v>728.75</v>
      </c>
      <c r="G2796" s="3">
        <v>1783.8576</v>
      </c>
      <c r="H2796" s="3">
        <v>7.2875000000000005</v>
      </c>
      <c r="I2796" s="3">
        <v>34.251249999999999</v>
      </c>
      <c r="J2796" s="3">
        <v>770.28875000000005</v>
      </c>
      <c r="K2796" s="4">
        <v>0.35</v>
      </c>
      <c r="L2796" s="73">
        <v>1398.3703461538462</v>
      </c>
    </row>
    <row r="2797" spans="1:12" x14ac:dyDescent="0.35">
      <c r="A2797" s="1" t="s">
        <v>4880</v>
      </c>
      <c r="B2797" t="s">
        <v>4881</v>
      </c>
      <c r="C2797" t="s">
        <v>13</v>
      </c>
      <c r="D2797" t="s">
        <v>14</v>
      </c>
      <c r="E2797">
        <v>1</v>
      </c>
      <c r="F2797" s="2">
        <v>203.75</v>
      </c>
      <c r="G2797" s="3">
        <v>498.74720000000002</v>
      </c>
      <c r="H2797" s="3">
        <v>2.0375000000000001</v>
      </c>
      <c r="I2797" s="3">
        <v>9.5762499999999999</v>
      </c>
      <c r="J2797" s="3">
        <v>215.36374999999998</v>
      </c>
      <c r="K2797" s="4">
        <v>0.34999999999999992</v>
      </c>
      <c r="L2797" s="73">
        <v>390.96803846153836</v>
      </c>
    </row>
    <row r="2798" spans="1:12" x14ac:dyDescent="0.35">
      <c r="A2798" s="1" t="s">
        <v>4882</v>
      </c>
      <c r="B2798" t="s">
        <v>4881</v>
      </c>
      <c r="C2798" t="s">
        <v>13</v>
      </c>
      <c r="D2798" t="s">
        <v>14</v>
      </c>
      <c r="E2798">
        <v>1</v>
      </c>
      <c r="F2798" s="2">
        <v>253.75</v>
      </c>
      <c r="G2798" s="3">
        <v>621.14080000000001</v>
      </c>
      <c r="H2798" s="3">
        <v>2.5375000000000001</v>
      </c>
      <c r="I2798" s="3">
        <v>11.92625</v>
      </c>
      <c r="J2798" s="3">
        <v>268.21375</v>
      </c>
      <c r="K2798" s="4">
        <v>0.35</v>
      </c>
      <c r="L2798" s="73">
        <v>486.91111538461541</v>
      </c>
    </row>
    <row r="2799" spans="1:12" x14ac:dyDescent="0.35">
      <c r="A2799" s="1" t="s">
        <v>4883</v>
      </c>
      <c r="B2799" t="s">
        <v>2056</v>
      </c>
      <c r="C2799" t="s">
        <v>13</v>
      </c>
      <c r="D2799" t="s">
        <v>14</v>
      </c>
      <c r="E2799">
        <v>1</v>
      </c>
      <c r="F2799" s="2">
        <v>629.29999999999995</v>
      </c>
      <c r="G2799" s="3">
        <v>1540.4256</v>
      </c>
      <c r="H2799" s="3">
        <v>6.2929999999999993</v>
      </c>
      <c r="I2799" s="3">
        <v>29.577099999999998</v>
      </c>
      <c r="J2799" s="3">
        <v>665.17009999999993</v>
      </c>
      <c r="K2799" s="4">
        <v>0.34999999999999992</v>
      </c>
      <c r="L2799" s="73">
        <v>1207.539566153846</v>
      </c>
    </row>
    <row r="2800" spans="1:12" x14ac:dyDescent="0.35">
      <c r="A2800" s="1" t="s">
        <v>4884</v>
      </c>
      <c r="B2800" t="s">
        <v>2339</v>
      </c>
      <c r="C2800" t="s">
        <v>13</v>
      </c>
      <c r="D2800" t="s">
        <v>14</v>
      </c>
      <c r="E2800">
        <v>1</v>
      </c>
      <c r="F2800" s="2">
        <v>1346.1</v>
      </c>
      <c r="G2800" s="3">
        <v>3295.0288</v>
      </c>
      <c r="H2800" s="3">
        <v>13.460999999999999</v>
      </c>
      <c r="I2800" s="3">
        <v>63.266699999999993</v>
      </c>
      <c r="J2800" s="3">
        <v>1422.8276999999998</v>
      </c>
      <c r="K2800" s="4">
        <v>0.34999999999999992</v>
      </c>
      <c r="L2800" s="73">
        <v>2582.9795169230765</v>
      </c>
    </row>
    <row r="2801" spans="1:12" x14ac:dyDescent="0.35">
      <c r="A2801" s="1" t="s">
        <v>4885</v>
      </c>
      <c r="B2801" t="s">
        <v>4886</v>
      </c>
      <c r="C2801" t="s">
        <v>13</v>
      </c>
      <c r="D2801" t="s">
        <v>14</v>
      </c>
      <c r="E2801">
        <v>1</v>
      </c>
      <c r="F2801" s="2">
        <v>14000</v>
      </c>
      <c r="G2801" s="3">
        <v>34269.692000000003</v>
      </c>
      <c r="H2801" s="3">
        <v>140</v>
      </c>
      <c r="I2801" s="3">
        <v>658</v>
      </c>
      <c r="J2801" s="3">
        <v>14798</v>
      </c>
      <c r="K2801" s="4">
        <v>0.34999999999999992</v>
      </c>
      <c r="L2801" s="73">
        <v>26864.061538461538</v>
      </c>
    </row>
    <row r="2802" spans="1:12" x14ac:dyDescent="0.35">
      <c r="A2802" s="1" t="s">
        <v>4887</v>
      </c>
      <c r="B2802" t="s">
        <v>2385</v>
      </c>
      <c r="C2802" t="s">
        <v>13</v>
      </c>
      <c r="D2802" t="s">
        <v>14</v>
      </c>
      <c r="E2802">
        <v>1</v>
      </c>
      <c r="F2802" s="2">
        <v>203.75</v>
      </c>
      <c r="G2802" s="3">
        <v>498.74720000000002</v>
      </c>
      <c r="H2802" s="3">
        <v>2.0375000000000001</v>
      </c>
      <c r="I2802" s="3">
        <v>9.5762499999999999</v>
      </c>
      <c r="J2802" s="3">
        <v>215.36374999999998</v>
      </c>
      <c r="K2802" s="4">
        <v>0.34999999999999992</v>
      </c>
      <c r="L2802" s="73">
        <v>390.96803846153836</v>
      </c>
    </row>
    <row r="2803" spans="1:12" x14ac:dyDescent="0.35">
      <c r="A2803" s="1" t="s">
        <v>4888</v>
      </c>
      <c r="B2803" t="s">
        <v>2387</v>
      </c>
      <c r="C2803" t="s">
        <v>13</v>
      </c>
      <c r="D2803" t="s">
        <v>14</v>
      </c>
      <c r="E2803">
        <v>1</v>
      </c>
      <c r="F2803" s="2">
        <v>678.75</v>
      </c>
      <c r="G2803" s="3">
        <v>1661.4639999999999</v>
      </c>
      <c r="H2803" s="3">
        <v>6.7875000000000005</v>
      </c>
      <c r="I2803" s="3">
        <v>31.901250000000001</v>
      </c>
      <c r="J2803" s="3">
        <v>717.43875000000003</v>
      </c>
      <c r="K2803" s="4">
        <v>0.35</v>
      </c>
      <c r="L2803" s="73">
        <v>1302.4272692307691</v>
      </c>
    </row>
    <row r="2804" spans="1:12" x14ac:dyDescent="0.35">
      <c r="A2804" s="1" t="s">
        <v>4889</v>
      </c>
      <c r="B2804" t="s">
        <v>2382</v>
      </c>
      <c r="C2804" t="s">
        <v>13</v>
      </c>
      <c r="D2804" t="s">
        <v>14</v>
      </c>
      <c r="E2804">
        <v>1</v>
      </c>
      <c r="F2804" s="2">
        <v>849.38</v>
      </c>
      <c r="G2804" s="3">
        <v>2079.1455999999998</v>
      </c>
      <c r="H2804" s="3">
        <v>8.4938000000000002</v>
      </c>
      <c r="I2804" s="3">
        <v>39.920859999999998</v>
      </c>
      <c r="J2804" s="3">
        <v>897.79465999999991</v>
      </c>
      <c r="K2804" s="4">
        <v>0.35</v>
      </c>
      <c r="L2804" s="73">
        <v>1629.8426135384614</v>
      </c>
    </row>
    <row r="2805" spans="1:12" x14ac:dyDescent="0.35">
      <c r="A2805" s="1" t="s">
        <v>4890</v>
      </c>
      <c r="B2805" t="s">
        <v>2387</v>
      </c>
      <c r="C2805" t="s">
        <v>13</v>
      </c>
      <c r="D2805" t="s">
        <v>14</v>
      </c>
      <c r="E2805">
        <v>1</v>
      </c>
      <c r="F2805" s="2">
        <v>2253.75</v>
      </c>
      <c r="G2805" s="3">
        <v>5516.8064000000004</v>
      </c>
      <c r="H2805" s="3">
        <v>22.537500000000001</v>
      </c>
      <c r="I2805" s="3">
        <v>105.92625</v>
      </c>
      <c r="J2805" s="3">
        <v>2382.2137499999999</v>
      </c>
      <c r="K2805" s="4">
        <v>0.35000000000000003</v>
      </c>
      <c r="L2805" s="73">
        <v>4324.6341923076925</v>
      </c>
    </row>
    <row r="2806" spans="1:12" x14ac:dyDescent="0.35">
      <c r="A2806" s="1" t="s">
        <v>4891</v>
      </c>
      <c r="B2806" t="s">
        <v>2380</v>
      </c>
      <c r="C2806" t="s">
        <v>13</v>
      </c>
      <c r="D2806" t="s">
        <v>14</v>
      </c>
      <c r="E2806">
        <v>1</v>
      </c>
      <c r="F2806" s="2">
        <v>1048.75</v>
      </c>
      <c r="G2806" s="3">
        <v>2567.1632</v>
      </c>
      <c r="H2806" s="3">
        <v>10.487500000000001</v>
      </c>
      <c r="I2806" s="3">
        <v>49.291249999999998</v>
      </c>
      <c r="J2806" s="3">
        <v>1108.5287499999999</v>
      </c>
      <c r="K2806" s="4">
        <v>0.35</v>
      </c>
      <c r="L2806" s="73">
        <v>2012.4060384615384</v>
      </c>
    </row>
    <row r="2807" spans="1:12" x14ac:dyDescent="0.35">
      <c r="A2807" s="1" t="s">
        <v>4892</v>
      </c>
      <c r="B2807" t="s">
        <v>2387</v>
      </c>
      <c r="C2807" t="s">
        <v>13</v>
      </c>
      <c r="D2807" t="s">
        <v>14</v>
      </c>
      <c r="E2807">
        <v>1</v>
      </c>
      <c r="F2807" s="2">
        <v>2253.75</v>
      </c>
      <c r="G2807" s="3">
        <v>5516.8064000000004</v>
      </c>
      <c r="H2807" s="3">
        <v>22.537500000000001</v>
      </c>
      <c r="I2807" s="3">
        <v>105.92625</v>
      </c>
      <c r="J2807" s="3">
        <v>2382.2137499999999</v>
      </c>
      <c r="K2807" s="4">
        <v>0.35000000000000003</v>
      </c>
      <c r="L2807" s="73">
        <v>4324.6341923076925</v>
      </c>
    </row>
    <row r="2808" spans="1:12" x14ac:dyDescent="0.35">
      <c r="A2808" s="1" t="s">
        <v>4893</v>
      </c>
      <c r="B2808" t="s">
        <v>2392</v>
      </c>
      <c r="C2808" t="s">
        <v>13</v>
      </c>
      <c r="D2808" t="s">
        <v>14</v>
      </c>
      <c r="E2808">
        <v>1</v>
      </c>
      <c r="F2808" s="2">
        <v>162.5</v>
      </c>
      <c r="G2808" s="3">
        <v>319.76</v>
      </c>
      <c r="H2808" s="3">
        <v>1.625</v>
      </c>
      <c r="I2808" s="3">
        <v>7.6375000000000002</v>
      </c>
      <c r="J2808" s="3">
        <v>171.76249999999999</v>
      </c>
      <c r="K2808" s="4">
        <v>0.35000000000000003</v>
      </c>
      <c r="L2808" s="73">
        <v>311.815</v>
      </c>
    </row>
    <row r="2809" spans="1:12" x14ac:dyDescent="0.35">
      <c r="A2809" s="1" t="s">
        <v>4894</v>
      </c>
      <c r="B2809" t="s">
        <v>3661</v>
      </c>
      <c r="C2809" t="s">
        <v>13</v>
      </c>
      <c r="D2809" t="s">
        <v>14</v>
      </c>
      <c r="E2809">
        <v>1</v>
      </c>
      <c r="F2809" s="2">
        <v>195</v>
      </c>
      <c r="G2809" s="3">
        <v>477.33280000000002</v>
      </c>
      <c r="H2809" s="3">
        <v>1.95</v>
      </c>
      <c r="I2809" s="3">
        <v>9.1649999999999991</v>
      </c>
      <c r="J2809" s="3">
        <v>206.11499999999998</v>
      </c>
      <c r="K2809" s="4">
        <v>0.35</v>
      </c>
      <c r="L2809" s="73">
        <v>374.17799999999994</v>
      </c>
    </row>
    <row r="2810" spans="1:12" x14ac:dyDescent="0.35">
      <c r="A2810" s="1" t="s">
        <v>4895</v>
      </c>
      <c r="B2810" t="s">
        <v>2595</v>
      </c>
      <c r="C2810" t="s">
        <v>13</v>
      </c>
      <c r="D2810" t="s">
        <v>14</v>
      </c>
      <c r="E2810">
        <v>1</v>
      </c>
      <c r="F2810" s="2">
        <v>6824.38</v>
      </c>
      <c r="G2810" s="3">
        <v>14319.838</v>
      </c>
      <c r="H2810" s="3">
        <v>68.243800000000007</v>
      </c>
      <c r="I2810" s="3">
        <v>320.74585999999999</v>
      </c>
      <c r="J2810" s="3">
        <v>7213.3696600000003</v>
      </c>
      <c r="K2810" s="4">
        <v>0.34999999999999992</v>
      </c>
      <c r="L2810" s="73">
        <v>13095.040305846152</v>
      </c>
    </row>
    <row r="2811" spans="1:12" x14ac:dyDescent="0.35">
      <c r="A2811" s="1" t="s">
        <v>4896</v>
      </c>
      <c r="B2811" t="s">
        <v>4897</v>
      </c>
      <c r="C2811" t="s">
        <v>13</v>
      </c>
      <c r="D2811" t="s">
        <v>14</v>
      </c>
      <c r="E2811">
        <v>1</v>
      </c>
      <c r="F2811" s="2">
        <v>113.75</v>
      </c>
      <c r="G2811" s="3">
        <v>238.66079999999999</v>
      </c>
      <c r="H2811" s="3">
        <v>1.1375</v>
      </c>
      <c r="I2811" s="3">
        <v>5.3462500000000004</v>
      </c>
      <c r="J2811" s="3">
        <v>120.23375</v>
      </c>
      <c r="K2811" s="4">
        <v>0.35</v>
      </c>
      <c r="L2811" s="73">
        <v>218.2705</v>
      </c>
    </row>
    <row r="2812" spans="1:12" x14ac:dyDescent="0.35">
      <c r="A2812" s="1" t="s">
        <v>4898</v>
      </c>
      <c r="B2812" t="s">
        <v>4899</v>
      </c>
      <c r="C2812" t="s">
        <v>13</v>
      </c>
      <c r="D2812" t="s">
        <v>14</v>
      </c>
      <c r="E2812">
        <v>1</v>
      </c>
      <c r="F2812" s="2">
        <v>40</v>
      </c>
      <c r="G2812" s="3">
        <v>97.910399999999996</v>
      </c>
      <c r="H2812" s="3">
        <v>0.4</v>
      </c>
      <c r="I2812" s="3">
        <v>1.88</v>
      </c>
      <c r="J2812" s="3">
        <v>42.28</v>
      </c>
      <c r="K2812" s="4">
        <v>0.34999999999999992</v>
      </c>
      <c r="L2812" s="73">
        <v>76.754461538461527</v>
      </c>
    </row>
    <row r="2813" spans="1:12" x14ac:dyDescent="0.35">
      <c r="A2813" s="1" t="s">
        <v>4900</v>
      </c>
      <c r="B2813" t="s">
        <v>4901</v>
      </c>
      <c r="C2813" t="s">
        <v>13</v>
      </c>
      <c r="D2813" t="s">
        <v>14</v>
      </c>
      <c r="E2813">
        <v>1</v>
      </c>
      <c r="F2813" s="2">
        <v>54.6</v>
      </c>
      <c r="G2813" s="3">
        <v>133.64959999999999</v>
      </c>
      <c r="H2813" s="3">
        <v>0.54600000000000004</v>
      </c>
      <c r="I2813" s="3">
        <v>2.5662000000000003</v>
      </c>
      <c r="J2813" s="3">
        <v>57.712200000000003</v>
      </c>
      <c r="K2813" s="4">
        <v>0.34999999999999992</v>
      </c>
      <c r="L2813" s="73">
        <v>104.76983999999999</v>
      </c>
    </row>
    <row r="2814" spans="1:12" x14ac:dyDescent="0.35">
      <c r="A2814" s="1" t="s">
        <v>4902</v>
      </c>
      <c r="B2814" t="s">
        <v>4903</v>
      </c>
      <c r="C2814" t="s">
        <v>1441</v>
      </c>
      <c r="D2814" t="s">
        <v>1442</v>
      </c>
      <c r="E2814">
        <v>1</v>
      </c>
      <c r="F2814" s="2">
        <v>5.625</v>
      </c>
      <c r="G2814" s="3">
        <v>13.764799999999999</v>
      </c>
      <c r="H2814" s="3">
        <v>5.6250000000000001E-2</v>
      </c>
      <c r="I2814" s="3">
        <v>0.26437500000000003</v>
      </c>
      <c r="J2814" s="3">
        <v>5.9456250000000006</v>
      </c>
      <c r="K2814" s="4">
        <v>0.35000000000000003</v>
      </c>
      <c r="L2814" s="73">
        <v>10.793596153846156</v>
      </c>
    </row>
    <row r="2815" spans="1:12" x14ac:dyDescent="0.35">
      <c r="A2815" s="1" t="s">
        <v>4904</v>
      </c>
      <c r="B2815" t="s">
        <v>4905</v>
      </c>
      <c r="C2815" t="s">
        <v>13</v>
      </c>
      <c r="D2815" t="s">
        <v>14</v>
      </c>
      <c r="E2815">
        <v>1</v>
      </c>
      <c r="F2815" s="2">
        <v>48.6</v>
      </c>
      <c r="G2815" s="3">
        <v>118.96639999999999</v>
      </c>
      <c r="H2815" s="3">
        <v>0.48600000000000004</v>
      </c>
      <c r="I2815" s="3">
        <v>2.2842000000000002</v>
      </c>
      <c r="J2815" s="3">
        <v>51.370199999999997</v>
      </c>
      <c r="K2815" s="4">
        <v>0.34999999999999992</v>
      </c>
      <c r="L2815" s="73">
        <v>93.256670769230752</v>
      </c>
    </row>
    <row r="2816" spans="1:12" x14ac:dyDescent="0.35">
      <c r="A2816" s="1" t="s">
        <v>4906</v>
      </c>
      <c r="B2816" t="s">
        <v>4907</v>
      </c>
      <c r="C2816" t="s">
        <v>34</v>
      </c>
      <c r="D2816" t="s">
        <v>35</v>
      </c>
      <c r="E2816">
        <v>1</v>
      </c>
      <c r="F2816" s="2">
        <v>38.270000000000003</v>
      </c>
      <c r="G2816" s="3">
        <v>89</v>
      </c>
      <c r="H2816" s="3">
        <v>0.38270000000000004</v>
      </c>
      <c r="I2816" s="3">
        <v>1.7986900000000001</v>
      </c>
      <c r="J2816" s="3">
        <v>40.451390000000004</v>
      </c>
      <c r="K2816" s="4">
        <v>0.35000000000000003</v>
      </c>
      <c r="L2816" s="73">
        <v>73.434831076923089</v>
      </c>
    </row>
    <row r="2817" spans="1:12" x14ac:dyDescent="0.35">
      <c r="A2817" s="1" t="s">
        <v>4908</v>
      </c>
      <c r="B2817" t="s">
        <v>4909</v>
      </c>
      <c r="C2817" t="s">
        <v>34</v>
      </c>
      <c r="D2817" t="s">
        <v>35</v>
      </c>
      <c r="E2817">
        <v>1</v>
      </c>
      <c r="F2817" s="2">
        <v>21.07</v>
      </c>
      <c r="G2817" s="3">
        <v>54.88</v>
      </c>
      <c r="H2817" s="3">
        <v>0.2107</v>
      </c>
      <c r="I2817" s="3">
        <v>0.99029</v>
      </c>
      <c r="J2817" s="3">
        <v>22.270990000000001</v>
      </c>
      <c r="K2817" s="4">
        <v>0.35000000000000003</v>
      </c>
      <c r="L2817" s="73">
        <v>40.430412615384618</v>
      </c>
    </row>
    <row r="2818" spans="1:12" x14ac:dyDescent="0.35">
      <c r="A2818" s="1" t="s">
        <v>4910</v>
      </c>
      <c r="B2818" t="s">
        <v>4911</v>
      </c>
      <c r="C2818" t="s">
        <v>13</v>
      </c>
      <c r="D2818" t="s">
        <v>14</v>
      </c>
      <c r="E2818">
        <v>1</v>
      </c>
      <c r="F2818" s="2">
        <v>38.770000000000003</v>
      </c>
      <c r="G2818" s="3">
        <v>94.897599999999997</v>
      </c>
      <c r="H2818" s="3">
        <v>0.38770000000000004</v>
      </c>
      <c r="I2818" s="3">
        <v>1.8221900000000002</v>
      </c>
      <c r="J2818" s="3">
        <v>40.979890000000005</v>
      </c>
      <c r="K2818" s="4">
        <v>0.35</v>
      </c>
      <c r="L2818" s="73">
        <v>74.394261846153853</v>
      </c>
    </row>
    <row r="2819" spans="1:12" x14ac:dyDescent="0.35">
      <c r="A2819" s="1" t="s">
        <v>4912</v>
      </c>
      <c r="B2819" t="s">
        <v>4913</v>
      </c>
      <c r="C2819" t="s">
        <v>34</v>
      </c>
      <c r="D2819" t="s">
        <v>35</v>
      </c>
      <c r="E2819">
        <v>1</v>
      </c>
      <c r="F2819" s="2">
        <v>162.97</v>
      </c>
      <c r="G2819" s="3">
        <v>424.48</v>
      </c>
      <c r="H2819" s="3">
        <v>1.6296999999999999</v>
      </c>
      <c r="I2819" s="3">
        <v>7.6595899999999997</v>
      </c>
      <c r="J2819" s="3">
        <v>172.25929000000002</v>
      </c>
      <c r="K2819" s="4">
        <v>0.35000000000000003</v>
      </c>
      <c r="L2819" s="73">
        <v>312.71686492307697</v>
      </c>
    </row>
    <row r="2820" spans="1:12" x14ac:dyDescent="0.35">
      <c r="A2820" s="1" t="s">
        <v>4914</v>
      </c>
      <c r="B2820" t="s">
        <v>4915</v>
      </c>
      <c r="C2820" t="s">
        <v>17</v>
      </c>
      <c r="D2820" t="s">
        <v>18</v>
      </c>
      <c r="E2820">
        <v>2</v>
      </c>
      <c r="F2820" s="2">
        <v>42.15</v>
      </c>
      <c r="G2820" s="3">
        <v>77</v>
      </c>
      <c r="H2820" s="3">
        <v>0.42149999999999999</v>
      </c>
      <c r="I2820" s="3">
        <v>0</v>
      </c>
      <c r="J2820" s="3">
        <v>42.5715</v>
      </c>
      <c r="K2820" s="4">
        <v>0.35000000000000003</v>
      </c>
      <c r="L2820" s="73">
        <v>77.283646153846149</v>
      </c>
    </row>
    <row r="2821" spans="1:12" x14ac:dyDescent="0.35">
      <c r="A2821" s="1" t="s">
        <v>4916</v>
      </c>
      <c r="B2821" t="s">
        <v>4917</v>
      </c>
      <c r="C2821" t="s">
        <v>13</v>
      </c>
      <c r="D2821" t="s">
        <v>14</v>
      </c>
      <c r="E2821">
        <v>1</v>
      </c>
      <c r="F2821" s="2">
        <v>873.6</v>
      </c>
      <c r="G2821" s="3">
        <v>2056.1855999999998</v>
      </c>
      <c r="H2821" s="3">
        <v>8.7360000000000007</v>
      </c>
      <c r="I2821" s="3">
        <v>41.059200000000004</v>
      </c>
      <c r="J2821" s="3">
        <v>923.39520000000005</v>
      </c>
      <c r="K2821" s="4">
        <v>0.34999999999999992</v>
      </c>
      <c r="L2821" s="73">
        <v>1676.3174399999998</v>
      </c>
    </row>
    <row r="2822" spans="1:12" x14ac:dyDescent="0.35">
      <c r="A2822" s="1" t="s">
        <v>4918</v>
      </c>
      <c r="B2822" t="s">
        <v>4919</v>
      </c>
      <c r="C2822" t="s">
        <v>34</v>
      </c>
      <c r="D2822" t="s">
        <v>35</v>
      </c>
      <c r="E2822">
        <v>1</v>
      </c>
      <c r="F2822" s="2">
        <v>113.6</v>
      </c>
      <c r="G2822" s="3">
        <v>235</v>
      </c>
      <c r="H2822" s="3">
        <v>1.1359999999999999</v>
      </c>
      <c r="I2822" s="3">
        <v>5.3391999999999999</v>
      </c>
      <c r="J2822" s="3">
        <v>120.0752</v>
      </c>
      <c r="K2822" s="4">
        <v>0.34999999999999992</v>
      </c>
      <c r="L2822" s="73">
        <v>217.98267076923074</v>
      </c>
    </row>
    <row r="2823" spans="1:12" x14ac:dyDescent="0.35">
      <c r="A2823" s="1" t="s">
        <v>4920</v>
      </c>
      <c r="B2823" t="s">
        <v>4921</v>
      </c>
      <c r="C2823" t="s">
        <v>13</v>
      </c>
      <c r="D2823" t="s">
        <v>14</v>
      </c>
      <c r="E2823">
        <v>1</v>
      </c>
      <c r="F2823" s="2">
        <v>1.42</v>
      </c>
      <c r="G2823" s="3">
        <v>3</v>
      </c>
      <c r="H2823" s="3">
        <v>1.4199999999999999E-2</v>
      </c>
      <c r="I2823" s="3">
        <v>6.6739999999999994E-2</v>
      </c>
      <c r="J2823" s="3">
        <v>1.5009399999999999</v>
      </c>
      <c r="K2823" s="4">
        <v>0.35000000000000003</v>
      </c>
      <c r="L2823" s="73">
        <v>2.7247833846153848</v>
      </c>
    </row>
    <row r="2824" spans="1:12" x14ac:dyDescent="0.35">
      <c r="A2824" s="1" t="s">
        <v>4922</v>
      </c>
      <c r="B2824" t="s">
        <v>4923</v>
      </c>
      <c r="C2824" t="s">
        <v>13</v>
      </c>
      <c r="D2824" t="s">
        <v>14</v>
      </c>
      <c r="E2824">
        <v>1</v>
      </c>
      <c r="F2824" s="2">
        <v>1031.0999999999999</v>
      </c>
      <c r="G2824" s="3">
        <v>2523.9648000000002</v>
      </c>
      <c r="H2824" s="3">
        <v>10.311</v>
      </c>
      <c r="I2824" s="3">
        <v>48.461699999999993</v>
      </c>
      <c r="J2824" s="3">
        <v>1089.8726999999999</v>
      </c>
      <c r="K2824" s="4">
        <v>0.35</v>
      </c>
      <c r="L2824" s="73">
        <v>1978.5381323076922</v>
      </c>
    </row>
    <row r="2825" spans="1:12" x14ac:dyDescent="0.35">
      <c r="A2825" s="1" t="s">
        <v>4924</v>
      </c>
      <c r="B2825" t="s">
        <v>3626</v>
      </c>
      <c r="C2825" t="s">
        <v>13</v>
      </c>
      <c r="D2825" t="s">
        <v>14</v>
      </c>
      <c r="E2825">
        <v>1</v>
      </c>
      <c r="F2825" s="2">
        <v>1237.5999999999999</v>
      </c>
      <c r="G2825" s="3">
        <v>2552</v>
      </c>
      <c r="H2825" s="3">
        <v>12.375999999999999</v>
      </c>
      <c r="I2825" s="3">
        <v>58.167199999999994</v>
      </c>
      <c r="J2825" s="3">
        <v>1308.1432</v>
      </c>
      <c r="K2825" s="4">
        <v>0.34999999999999992</v>
      </c>
      <c r="L2825" s="73">
        <v>2374.7830399999998</v>
      </c>
    </row>
    <row r="2826" spans="1:12" x14ac:dyDescent="0.35">
      <c r="A2826" s="1" t="s">
        <v>4925</v>
      </c>
      <c r="B2826" t="s">
        <v>4926</v>
      </c>
      <c r="C2826" t="s">
        <v>13</v>
      </c>
      <c r="D2826" t="s">
        <v>14</v>
      </c>
      <c r="E2826">
        <v>1</v>
      </c>
      <c r="F2826" s="2">
        <v>295.63</v>
      </c>
      <c r="G2826" s="3">
        <v>610</v>
      </c>
      <c r="H2826" s="3">
        <v>2.9563000000000001</v>
      </c>
      <c r="I2826" s="3">
        <v>13.89461</v>
      </c>
      <c r="J2826" s="3">
        <v>312.48090999999999</v>
      </c>
      <c r="K2826" s="4">
        <v>0.35</v>
      </c>
      <c r="L2826" s="73">
        <v>567.27303661538463</v>
      </c>
    </row>
    <row r="2827" spans="1:12" x14ac:dyDescent="0.35">
      <c r="A2827" s="1" t="s">
        <v>4927</v>
      </c>
      <c r="B2827" t="s">
        <v>3610</v>
      </c>
      <c r="C2827" t="s">
        <v>13</v>
      </c>
      <c r="D2827" t="s">
        <v>14</v>
      </c>
      <c r="E2827">
        <v>1</v>
      </c>
      <c r="F2827" s="2">
        <v>591.25</v>
      </c>
      <c r="G2827" s="3">
        <v>1220</v>
      </c>
      <c r="H2827" s="3">
        <v>5.9125000000000005</v>
      </c>
      <c r="I2827" s="3">
        <v>27.78875</v>
      </c>
      <c r="J2827" s="3">
        <v>624.95125000000007</v>
      </c>
      <c r="K2827" s="4">
        <v>0.35</v>
      </c>
      <c r="L2827" s="73">
        <v>1134.5268846153847</v>
      </c>
    </row>
    <row r="2828" spans="1:12" x14ac:dyDescent="0.35">
      <c r="A2828" s="1" t="s">
        <v>4928</v>
      </c>
      <c r="B2828" t="s">
        <v>4929</v>
      </c>
      <c r="C2828" t="s">
        <v>13</v>
      </c>
      <c r="D2828" t="s">
        <v>14</v>
      </c>
      <c r="E2828">
        <v>1</v>
      </c>
      <c r="F2828" s="2">
        <v>14871.88</v>
      </c>
      <c r="G2828" s="3">
        <v>30664</v>
      </c>
      <c r="H2828" s="3">
        <v>148.71879999999999</v>
      </c>
      <c r="I2828" s="3">
        <v>698.97835999999995</v>
      </c>
      <c r="J2828" s="3">
        <v>15719.577159999999</v>
      </c>
      <c r="K2828" s="4">
        <v>0.34999999999999992</v>
      </c>
      <c r="L2828" s="73">
        <v>28537.07853661538</v>
      </c>
    </row>
    <row r="2829" spans="1:12" x14ac:dyDescent="0.35">
      <c r="A2829" s="1" t="s">
        <v>4930</v>
      </c>
      <c r="B2829" t="s">
        <v>4931</v>
      </c>
      <c r="C2829" t="s">
        <v>13</v>
      </c>
      <c r="D2829" t="s">
        <v>14</v>
      </c>
      <c r="E2829">
        <v>1</v>
      </c>
      <c r="F2829" s="2">
        <v>4471.88</v>
      </c>
      <c r="G2829" s="3">
        <v>10946.42</v>
      </c>
      <c r="H2829" s="3">
        <v>44.718800000000002</v>
      </c>
      <c r="I2829" s="3">
        <v>210.17836</v>
      </c>
      <c r="J2829" s="3">
        <v>4726.7771599999996</v>
      </c>
      <c r="K2829" s="4">
        <v>0.34999999999999992</v>
      </c>
      <c r="L2829" s="73">
        <v>8580.9185366153833</v>
      </c>
    </row>
    <row r="2830" spans="1:12" x14ac:dyDescent="0.35">
      <c r="A2830" s="1" t="s">
        <v>4932</v>
      </c>
      <c r="B2830" t="s">
        <v>2428</v>
      </c>
      <c r="C2830" t="s">
        <v>13</v>
      </c>
      <c r="D2830" t="s">
        <v>14</v>
      </c>
      <c r="E2830">
        <v>1</v>
      </c>
      <c r="F2830" s="2">
        <v>5338.75</v>
      </c>
      <c r="G2830" s="3">
        <v>13068.384</v>
      </c>
      <c r="H2830" s="3">
        <v>53.387500000000003</v>
      </c>
      <c r="I2830" s="3">
        <v>250.92125000000001</v>
      </c>
      <c r="J2830" s="3">
        <v>5643.0587500000001</v>
      </c>
      <c r="K2830" s="4">
        <v>0.35</v>
      </c>
      <c r="L2830" s="73">
        <v>10244.322038461538</v>
      </c>
    </row>
    <row r="2831" spans="1:12" x14ac:dyDescent="0.35">
      <c r="A2831" s="1" t="s">
        <v>4933</v>
      </c>
      <c r="B2831" t="s">
        <v>4934</v>
      </c>
      <c r="C2831" t="s">
        <v>13</v>
      </c>
      <c r="D2831" t="s">
        <v>14</v>
      </c>
      <c r="E2831">
        <v>1</v>
      </c>
      <c r="F2831" s="2">
        <v>4041.88</v>
      </c>
      <c r="G2831" s="3">
        <v>9893.8559999999998</v>
      </c>
      <c r="H2831" s="3">
        <v>40.418800000000005</v>
      </c>
      <c r="I2831" s="3">
        <v>189.96836000000002</v>
      </c>
      <c r="J2831" s="3">
        <v>4272.2671600000003</v>
      </c>
      <c r="K2831" s="4">
        <v>0.35000000000000003</v>
      </c>
      <c r="L2831" s="73">
        <v>7755.8080750769241</v>
      </c>
    </row>
    <row r="2832" spans="1:12" x14ac:dyDescent="0.35">
      <c r="A2832" s="1" t="s">
        <v>4935</v>
      </c>
      <c r="B2832" t="s">
        <v>3941</v>
      </c>
      <c r="C2832" t="s">
        <v>13</v>
      </c>
      <c r="D2832" t="s">
        <v>14</v>
      </c>
      <c r="E2832">
        <v>1</v>
      </c>
      <c r="F2832" s="2">
        <v>6401.88</v>
      </c>
      <c r="G2832" s="3">
        <v>15670.748</v>
      </c>
      <c r="H2832" s="3">
        <v>64.018799999999999</v>
      </c>
      <c r="I2832" s="3">
        <v>300.88836000000003</v>
      </c>
      <c r="J2832" s="3">
        <v>6766.7871599999999</v>
      </c>
      <c r="K2832" s="4">
        <v>0.35000000000000003</v>
      </c>
      <c r="L2832" s="73">
        <v>12284.321305846153</v>
      </c>
    </row>
    <row r="2833" spans="1:12" x14ac:dyDescent="0.35">
      <c r="A2833" s="1" t="s">
        <v>4936</v>
      </c>
      <c r="B2833" t="s">
        <v>4937</v>
      </c>
      <c r="C2833" t="s">
        <v>13</v>
      </c>
      <c r="D2833" t="s">
        <v>14</v>
      </c>
      <c r="E2833">
        <v>1</v>
      </c>
      <c r="F2833" s="2">
        <v>3758.13</v>
      </c>
      <c r="G2833" s="3">
        <v>9199.2767999999996</v>
      </c>
      <c r="H2833" s="3">
        <v>37.581299999999999</v>
      </c>
      <c r="I2833" s="3">
        <v>176.63211000000001</v>
      </c>
      <c r="J2833" s="3">
        <v>3972.3434099999999</v>
      </c>
      <c r="K2833" s="4">
        <v>0.34999999999999992</v>
      </c>
      <c r="L2833" s="73">
        <v>7211.3311135384611</v>
      </c>
    </row>
    <row r="2834" spans="1:12" x14ac:dyDescent="0.35">
      <c r="A2834" s="1" t="s">
        <v>4938</v>
      </c>
      <c r="B2834" t="s">
        <v>2550</v>
      </c>
      <c r="C2834" t="s">
        <v>13</v>
      </c>
      <c r="D2834" t="s">
        <v>14</v>
      </c>
      <c r="E2834">
        <v>1</v>
      </c>
      <c r="F2834" s="2">
        <v>15889.38</v>
      </c>
      <c r="G2834" s="3">
        <v>38894.576000000001</v>
      </c>
      <c r="H2834" s="3">
        <v>158.8938</v>
      </c>
      <c r="I2834" s="3">
        <v>746.80085999999994</v>
      </c>
      <c r="J2834" s="3">
        <v>16795.074659999998</v>
      </c>
      <c r="K2834" s="4">
        <v>0.35000000000000003</v>
      </c>
      <c r="L2834" s="73">
        <v>30489.520151999997</v>
      </c>
    </row>
    <row r="2835" spans="1:12" x14ac:dyDescent="0.35">
      <c r="A2835" s="1" t="s">
        <v>4939</v>
      </c>
      <c r="B2835" t="s">
        <v>2550</v>
      </c>
      <c r="C2835" t="s">
        <v>13</v>
      </c>
      <c r="D2835" t="s">
        <v>14</v>
      </c>
      <c r="E2835">
        <v>1</v>
      </c>
      <c r="F2835" s="2">
        <v>16172.5</v>
      </c>
      <c r="G2835" s="3">
        <v>39587.608999999997</v>
      </c>
      <c r="H2835" s="3">
        <v>161.72499999999999</v>
      </c>
      <c r="I2835" s="3">
        <v>760.10749999999996</v>
      </c>
      <c r="J2835" s="3">
        <v>17094.3325</v>
      </c>
      <c r="K2835" s="4">
        <v>0.35</v>
      </c>
      <c r="L2835" s="73">
        <v>31032.788230769231</v>
      </c>
    </row>
    <row r="2836" spans="1:12" x14ac:dyDescent="0.35">
      <c r="A2836" s="1" t="s">
        <v>4940</v>
      </c>
      <c r="B2836" t="s">
        <v>2550</v>
      </c>
      <c r="C2836" t="s">
        <v>13</v>
      </c>
      <c r="D2836" t="s">
        <v>14</v>
      </c>
      <c r="E2836">
        <v>1</v>
      </c>
      <c r="F2836" s="2">
        <v>14611.25</v>
      </c>
      <c r="G2836" s="3">
        <v>35765.934000000001</v>
      </c>
      <c r="H2836" s="3">
        <v>146.11250000000001</v>
      </c>
      <c r="I2836" s="3">
        <v>686.72874999999999</v>
      </c>
      <c r="J2836" s="3">
        <v>15444.091249999999</v>
      </c>
      <c r="K2836" s="4">
        <v>0.35000000000000003</v>
      </c>
      <c r="L2836" s="73">
        <v>28036.965653846153</v>
      </c>
    </row>
    <row r="2837" spans="1:12" x14ac:dyDescent="0.35">
      <c r="A2837" s="1" t="s">
        <v>4941</v>
      </c>
      <c r="B2837" t="s">
        <v>2557</v>
      </c>
      <c r="C2837" t="s">
        <v>13</v>
      </c>
      <c r="D2837" t="s">
        <v>14</v>
      </c>
      <c r="E2837">
        <v>1</v>
      </c>
      <c r="F2837" s="2">
        <v>13643.13</v>
      </c>
      <c r="G2837" s="3">
        <v>33396.125999999997</v>
      </c>
      <c r="H2837" s="3">
        <v>136.43129999999999</v>
      </c>
      <c r="I2837" s="3">
        <v>641.22710999999993</v>
      </c>
      <c r="J2837" s="3">
        <v>14420.788409999999</v>
      </c>
      <c r="K2837" s="4">
        <v>0.34999999999999992</v>
      </c>
      <c r="L2837" s="73">
        <v>26179.277421230763</v>
      </c>
    </row>
    <row r="2838" spans="1:12" x14ac:dyDescent="0.35">
      <c r="A2838" s="1" t="s">
        <v>4942</v>
      </c>
      <c r="B2838" t="s">
        <v>2557</v>
      </c>
      <c r="C2838" t="s">
        <v>13</v>
      </c>
      <c r="D2838" t="s">
        <v>14</v>
      </c>
      <c r="E2838">
        <v>1</v>
      </c>
      <c r="F2838" s="2">
        <v>16024.38</v>
      </c>
      <c r="G2838" s="3">
        <v>39225.042999999998</v>
      </c>
      <c r="H2838" s="3">
        <v>160.24379999999999</v>
      </c>
      <c r="I2838" s="3">
        <v>753.14585999999997</v>
      </c>
      <c r="J2838" s="3">
        <v>16937.769659999998</v>
      </c>
      <c r="K2838" s="4">
        <v>0.35000000000000003</v>
      </c>
      <c r="L2838" s="73">
        <v>30748.566459692305</v>
      </c>
    </row>
    <row r="2839" spans="1:12" x14ac:dyDescent="0.35">
      <c r="A2839" s="1" t="s">
        <v>4943</v>
      </c>
      <c r="B2839" t="s">
        <v>2563</v>
      </c>
      <c r="C2839" t="s">
        <v>13</v>
      </c>
      <c r="D2839" t="s">
        <v>14</v>
      </c>
      <c r="E2839">
        <v>1</v>
      </c>
      <c r="F2839" s="2">
        <v>13570</v>
      </c>
      <c r="G2839" s="3">
        <v>33217.116000000002</v>
      </c>
      <c r="H2839" s="3">
        <v>135.69999999999999</v>
      </c>
      <c r="I2839" s="3">
        <v>637.79</v>
      </c>
      <c r="J2839" s="3">
        <v>14343.490000000002</v>
      </c>
      <c r="K2839" s="4">
        <v>0.35</v>
      </c>
      <c r="L2839" s="73">
        <v>26038.951076923076</v>
      </c>
    </row>
    <row r="2840" spans="1:12" x14ac:dyDescent="0.35">
      <c r="A2840" s="1" t="s">
        <v>4944</v>
      </c>
      <c r="B2840" t="s">
        <v>2565</v>
      </c>
      <c r="C2840" t="s">
        <v>13</v>
      </c>
      <c r="D2840" t="s">
        <v>14</v>
      </c>
      <c r="E2840">
        <v>1</v>
      </c>
      <c r="F2840" s="2">
        <v>13470.63</v>
      </c>
      <c r="G2840" s="3">
        <v>32973.875</v>
      </c>
      <c r="H2840" s="3">
        <v>134.7063</v>
      </c>
      <c r="I2840" s="3">
        <v>633.11960999999997</v>
      </c>
      <c r="J2840" s="3">
        <v>14238.455909999999</v>
      </c>
      <c r="K2840" s="4">
        <v>0.35</v>
      </c>
      <c r="L2840" s="73">
        <v>25848.273805846151</v>
      </c>
    </row>
    <row r="2841" spans="1:12" x14ac:dyDescent="0.35">
      <c r="A2841" s="1" t="s">
        <v>4945</v>
      </c>
      <c r="B2841" t="s">
        <v>2568</v>
      </c>
      <c r="C2841" t="s">
        <v>13</v>
      </c>
      <c r="D2841" t="s">
        <v>14</v>
      </c>
      <c r="E2841">
        <v>1</v>
      </c>
      <c r="F2841" s="2">
        <v>16024.38</v>
      </c>
      <c r="G2841" s="3">
        <v>39225.042999999998</v>
      </c>
      <c r="H2841" s="3">
        <v>160.24379999999999</v>
      </c>
      <c r="I2841" s="3">
        <v>753.14585999999997</v>
      </c>
      <c r="J2841" s="3">
        <v>16937.769659999998</v>
      </c>
      <c r="K2841" s="4">
        <v>0.35000000000000003</v>
      </c>
      <c r="L2841" s="73">
        <v>30748.566459692305</v>
      </c>
    </row>
    <row r="2842" spans="1:12" x14ac:dyDescent="0.35">
      <c r="A2842" s="1" t="s">
        <v>4946</v>
      </c>
      <c r="B2842" t="s">
        <v>2568</v>
      </c>
      <c r="C2842" t="s">
        <v>13</v>
      </c>
      <c r="D2842" t="s">
        <v>14</v>
      </c>
      <c r="E2842">
        <v>1</v>
      </c>
      <c r="F2842" s="2">
        <v>18181.25</v>
      </c>
      <c r="G2842" s="3">
        <v>44504.7</v>
      </c>
      <c r="H2842" s="3">
        <v>181.8125</v>
      </c>
      <c r="I2842" s="3">
        <v>854.51874999999995</v>
      </c>
      <c r="J2842" s="3">
        <v>19217.581249999999</v>
      </c>
      <c r="K2842" s="4">
        <v>0.35</v>
      </c>
      <c r="L2842" s="73">
        <v>34887.301346153843</v>
      </c>
    </row>
    <row r="2843" spans="1:12" x14ac:dyDescent="0.35">
      <c r="A2843" s="1" t="s">
        <v>4947</v>
      </c>
      <c r="B2843" t="s">
        <v>2577</v>
      </c>
      <c r="C2843" t="s">
        <v>13</v>
      </c>
      <c r="D2843" t="s">
        <v>14</v>
      </c>
      <c r="E2843">
        <v>1</v>
      </c>
      <c r="F2843" s="2">
        <v>16197.5</v>
      </c>
      <c r="G2843" s="3">
        <v>39648.805999999997</v>
      </c>
      <c r="H2843" s="3">
        <v>161.97499999999999</v>
      </c>
      <c r="I2843" s="3">
        <v>761.28250000000003</v>
      </c>
      <c r="J2843" s="3">
        <v>17120.7575</v>
      </c>
      <c r="K2843" s="4">
        <v>0.35</v>
      </c>
      <c r="L2843" s="73">
        <v>31080.759769230768</v>
      </c>
    </row>
    <row r="2844" spans="1:12" x14ac:dyDescent="0.35">
      <c r="A2844" s="1" t="s">
        <v>4948</v>
      </c>
      <c r="B2844" t="s">
        <v>2577</v>
      </c>
      <c r="C2844" t="s">
        <v>13</v>
      </c>
      <c r="D2844" t="s">
        <v>14</v>
      </c>
      <c r="E2844">
        <v>1</v>
      </c>
      <c r="F2844" s="2">
        <v>16912.5</v>
      </c>
      <c r="G2844" s="3">
        <v>41399.008000000002</v>
      </c>
      <c r="H2844" s="3">
        <v>169.125</v>
      </c>
      <c r="I2844" s="3">
        <v>794.88750000000005</v>
      </c>
      <c r="J2844" s="3">
        <v>17876.512500000001</v>
      </c>
      <c r="K2844" s="4">
        <v>0.34999999999999992</v>
      </c>
      <c r="L2844" s="73">
        <v>32452.745769230769</v>
      </c>
    </row>
    <row r="2845" spans="1:12" x14ac:dyDescent="0.35">
      <c r="A2845" s="1" t="s">
        <v>4949</v>
      </c>
      <c r="B2845" t="s">
        <v>2577</v>
      </c>
      <c r="C2845" t="s">
        <v>13</v>
      </c>
      <c r="D2845" t="s">
        <v>14</v>
      </c>
      <c r="E2845">
        <v>1</v>
      </c>
      <c r="F2845" s="2">
        <v>17800.63</v>
      </c>
      <c r="G2845" s="3">
        <v>43573.006000000001</v>
      </c>
      <c r="H2845" s="3">
        <v>178.00630000000001</v>
      </c>
      <c r="I2845" s="3">
        <v>836.62961000000007</v>
      </c>
      <c r="J2845" s="3">
        <v>18815.265910000002</v>
      </c>
      <c r="K2845" s="4">
        <v>0.34999999999999992</v>
      </c>
      <c r="L2845" s="73">
        <v>34156.944267384613</v>
      </c>
    </row>
    <row r="2846" spans="1:12" x14ac:dyDescent="0.35">
      <c r="A2846" s="1" t="s">
        <v>4950</v>
      </c>
      <c r="B2846" t="s">
        <v>2577</v>
      </c>
      <c r="C2846" t="s">
        <v>13</v>
      </c>
      <c r="D2846" t="s">
        <v>14</v>
      </c>
      <c r="E2846">
        <v>1</v>
      </c>
      <c r="F2846" s="2">
        <v>16552.5</v>
      </c>
      <c r="G2846" s="3">
        <v>40517.792000000001</v>
      </c>
      <c r="H2846" s="3">
        <v>165.52500000000001</v>
      </c>
      <c r="I2846" s="3">
        <v>777.96749999999997</v>
      </c>
      <c r="J2846" s="3">
        <v>17495.9925</v>
      </c>
      <c r="K2846" s="4">
        <v>0.35000000000000003</v>
      </c>
      <c r="L2846" s="73">
        <v>31761.955615384617</v>
      </c>
    </row>
    <row r="2847" spans="1:12" x14ac:dyDescent="0.35">
      <c r="A2847" s="1" t="s">
        <v>4951</v>
      </c>
      <c r="B2847" t="s">
        <v>2577</v>
      </c>
      <c r="C2847" t="s">
        <v>13</v>
      </c>
      <c r="D2847" t="s">
        <v>14</v>
      </c>
      <c r="E2847">
        <v>1</v>
      </c>
      <c r="F2847" s="2">
        <v>17065</v>
      </c>
      <c r="G2847" s="3">
        <v>41772.303999999996</v>
      </c>
      <c r="H2847" s="3">
        <v>170.65</v>
      </c>
      <c r="I2847" s="3">
        <v>802.05499999999995</v>
      </c>
      <c r="J2847" s="3">
        <v>18037.705000000002</v>
      </c>
      <c r="K2847" s="4">
        <v>0.35</v>
      </c>
      <c r="L2847" s="73">
        <v>32745.372153846158</v>
      </c>
    </row>
    <row r="2848" spans="1:12" x14ac:dyDescent="0.35">
      <c r="A2848" s="1" t="s">
        <v>4952</v>
      </c>
      <c r="B2848" t="s">
        <v>2577</v>
      </c>
      <c r="C2848" t="s">
        <v>13</v>
      </c>
      <c r="D2848" t="s">
        <v>14</v>
      </c>
      <c r="E2848">
        <v>1</v>
      </c>
      <c r="F2848" s="2">
        <v>22718.75</v>
      </c>
      <c r="G2848" s="3">
        <v>55611.752</v>
      </c>
      <c r="H2848" s="3">
        <v>227.1875</v>
      </c>
      <c r="I2848" s="3">
        <v>1067.78125</v>
      </c>
      <c r="J2848" s="3">
        <v>24013.71875</v>
      </c>
      <c r="K2848" s="4">
        <v>0.34999999999999992</v>
      </c>
      <c r="L2848" s="73">
        <v>43594.135576923072</v>
      </c>
    </row>
    <row r="2849" spans="1:12" x14ac:dyDescent="0.35">
      <c r="A2849" s="1" t="s">
        <v>4953</v>
      </c>
      <c r="B2849" t="s">
        <v>2579</v>
      </c>
      <c r="C2849" t="s">
        <v>13</v>
      </c>
      <c r="D2849" t="s">
        <v>14</v>
      </c>
      <c r="E2849">
        <v>1</v>
      </c>
      <c r="F2849" s="2">
        <v>17065</v>
      </c>
      <c r="G2849" s="3">
        <v>41772.303999999996</v>
      </c>
      <c r="H2849" s="3">
        <v>170.65</v>
      </c>
      <c r="I2849" s="3">
        <v>802.05499999999995</v>
      </c>
      <c r="J2849" s="3">
        <v>18037.705000000002</v>
      </c>
      <c r="K2849" s="4">
        <v>0.35</v>
      </c>
      <c r="L2849" s="73">
        <v>32745.372153846158</v>
      </c>
    </row>
    <row r="2850" spans="1:12" x14ac:dyDescent="0.35">
      <c r="A2850" s="1" t="s">
        <v>4954</v>
      </c>
      <c r="B2850" t="s">
        <v>3800</v>
      </c>
      <c r="C2850" t="s">
        <v>13</v>
      </c>
      <c r="D2850" t="s">
        <v>14</v>
      </c>
      <c r="E2850">
        <v>1</v>
      </c>
      <c r="F2850" s="2">
        <v>18360</v>
      </c>
      <c r="G2850" s="3">
        <v>44942.250999999997</v>
      </c>
      <c r="H2850" s="3">
        <v>183.6</v>
      </c>
      <c r="I2850" s="3">
        <v>862.92</v>
      </c>
      <c r="J2850" s="3">
        <v>19406.519999999997</v>
      </c>
      <c r="K2850" s="4">
        <v>0.35</v>
      </c>
      <c r="L2850" s="73">
        <v>35230.297846153837</v>
      </c>
    </row>
    <row r="2851" spans="1:12" x14ac:dyDescent="0.35">
      <c r="A2851" s="1" t="s">
        <v>4955</v>
      </c>
      <c r="B2851" t="s">
        <v>3800</v>
      </c>
      <c r="C2851" t="s">
        <v>13</v>
      </c>
      <c r="D2851" t="s">
        <v>14</v>
      </c>
      <c r="E2851">
        <v>1</v>
      </c>
      <c r="F2851" s="2">
        <v>23211.88</v>
      </c>
      <c r="G2851" s="3">
        <v>56818.853999999999</v>
      </c>
      <c r="H2851" s="3">
        <v>232.11880000000002</v>
      </c>
      <c r="I2851" s="3">
        <v>1090.9583600000001</v>
      </c>
      <c r="J2851" s="3">
        <v>24534.957160000002</v>
      </c>
      <c r="K2851" s="4">
        <v>0.35</v>
      </c>
      <c r="L2851" s="73">
        <v>44540.383767384614</v>
      </c>
    </row>
    <row r="2852" spans="1:12" x14ac:dyDescent="0.35">
      <c r="A2852" s="1" t="s">
        <v>4956</v>
      </c>
      <c r="B2852" t="s">
        <v>2586</v>
      </c>
      <c r="C2852" t="s">
        <v>13</v>
      </c>
      <c r="D2852" t="s">
        <v>14</v>
      </c>
      <c r="E2852">
        <v>1</v>
      </c>
      <c r="F2852" s="2">
        <v>20721.88</v>
      </c>
      <c r="G2852" s="3">
        <v>50723.747000000003</v>
      </c>
      <c r="H2852" s="3">
        <v>207.21880000000002</v>
      </c>
      <c r="I2852" s="3">
        <v>973.92836</v>
      </c>
      <c r="J2852" s="3">
        <v>21903.027160000001</v>
      </c>
      <c r="K2852" s="4">
        <v>0.35000000000000003</v>
      </c>
      <c r="L2852" s="73">
        <v>39762.418536615391</v>
      </c>
    </row>
    <row r="2853" spans="1:12" x14ac:dyDescent="0.35">
      <c r="A2853" s="1" t="s">
        <v>4957</v>
      </c>
      <c r="B2853" t="s">
        <v>4958</v>
      </c>
      <c r="C2853" t="s">
        <v>34</v>
      </c>
      <c r="D2853" t="s">
        <v>35</v>
      </c>
      <c r="E2853">
        <v>1</v>
      </c>
      <c r="F2853" s="2">
        <v>36.549999999999997</v>
      </c>
      <c r="G2853" s="3">
        <v>95.2</v>
      </c>
      <c r="H2853" s="3">
        <v>0.36549999999999999</v>
      </c>
      <c r="I2853" s="3">
        <v>1.7178499999999999</v>
      </c>
      <c r="J2853" s="3">
        <v>38.633349999999993</v>
      </c>
      <c r="K2853" s="4">
        <v>0.34999999999999992</v>
      </c>
      <c r="L2853" s="73">
        <v>70.134389230769216</v>
      </c>
    </row>
    <row r="2854" spans="1:12" x14ac:dyDescent="0.35">
      <c r="A2854" s="1" t="s">
        <v>4959</v>
      </c>
      <c r="B2854" t="s">
        <v>4960</v>
      </c>
      <c r="C2854" t="s">
        <v>13</v>
      </c>
      <c r="D2854" t="s">
        <v>14</v>
      </c>
      <c r="E2854">
        <v>1</v>
      </c>
      <c r="F2854" s="2">
        <v>22.15</v>
      </c>
      <c r="G2854" s="3">
        <v>54.219200000000001</v>
      </c>
      <c r="H2854" s="3">
        <v>0.2215</v>
      </c>
      <c r="I2854" s="3">
        <v>1.04105</v>
      </c>
      <c r="J2854" s="3">
        <v>23.412549999999996</v>
      </c>
      <c r="K2854" s="4">
        <v>0.35</v>
      </c>
      <c r="L2854" s="73">
        <v>42.502783076923066</v>
      </c>
    </row>
    <row r="2855" spans="1:12" x14ac:dyDescent="0.35">
      <c r="A2855" s="1" t="s">
        <v>4961</v>
      </c>
      <c r="B2855" t="s">
        <v>2586</v>
      </c>
      <c r="C2855" t="s">
        <v>13</v>
      </c>
      <c r="D2855" t="s">
        <v>14</v>
      </c>
      <c r="E2855">
        <v>1</v>
      </c>
      <c r="F2855" s="2">
        <v>19831.88</v>
      </c>
      <c r="G2855" s="3">
        <v>48545.167999999998</v>
      </c>
      <c r="H2855" s="3">
        <v>198.31880000000001</v>
      </c>
      <c r="I2855" s="3">
        <v>932.09836000000007</v>
      </c>
      <c r="J2855" s="3">
        <v>20962.297160000002</v>
      </c>
      <c r="K2855" s="4">
        <v>0.34999999999999992</v>
      </c>
      <c r="L2855" s="73">
        <v>38054.631767384613</v>
      </c>
    </row>
    <row r="2856" spans="1:12" x14ac:dyDescent="0.35">
      <c r="A2856" s="1" t="s">
        <v>4962</v>
      </c>
      <c r="B2856" t="s">
        <v>2586</v>
      </c>
      <c r="C2856" t="s">
        <v>13</v>
      </c>
      <c r="D2856" t="s">
        <v>14</v>
      </c>
      <c r="E2856">
        <v>1</v>
      </c>
      <c r="F2856" s="2">
        <v>21096.25</v>
      </c>
      <c r="G2856" s="3">
        <v>51640.142</v>
      </c>
      <c r="H2856" s="3">
        <v>210.96250000000001</v>
      </c>
      <c r="I2856" s="3">
        <v>991.52374999999995</v>
      </c>
      <c r="J2856" s="3">
        <v>22298.736250000002</v>
      </c>
      <c r="K2856" s="4">
        <v>0.34999999999999992</v>
      </c>
      <c r="L2856" s="73">
        <v>40480.782730769228</v>
      </c>
    </row>
    <row r="2857" spans="1:12" x14ac:dyDescent="0.35">
      <c r="A2857" s="1" t="s">
        <v>4963</v>
      </c>
      <c r="B2857" t="s">
        <v>2403</v>
      </c>
      <c r="C2857" t="s">
        <v>13</v>
      </c>
      <c r="D2857" t="s">
        <v>14</v>
      </c>
      <c r="E2857">
        <v>1</v>
      </c>
      <c r="F2857" s="2">
        <v>23068.75</v>
      </c>
      <c r="G2857" s="3">
        <v>56468.495999999999</v>
      </c>
      <c r="H2857" s="3">
        <v>230.6875</v>
      </c>
      <c r="I2857" s="3">
        <v>1084.23125</v>
      </c>
      <c r="J2857" s="3">
        <v>24383.668750000001</v>
      </c>
      <c r="K2857" s="4">
        <v>0.35</v>
      </c>
      <c r="L2857" s="73">
        <v>44265.737115384618</v>
      </c>
    </row>
    <row r="2858" spans="1:12" x14ac:dyDescent="0.35">
      <c r="A2858" s="1" t="s">
        <v>4964</v>
      </c>
      <c r="B2858" t="s">
        <v>2403</v>
      </c>
      <c r="C2858" t="s">
        <v>13</v>
      </c>
      <c r="D2858" t="s">
        <v>14</v>
      </c>
      <c r="E2858">
        <v>1</v>
      </c>
      <c r="F2858" s="2">
        <v>22782.5</v>
      </c>
      <c r="G2858" s="3">
        <v>55767.800999999999</v>
      </c>
      <c r="H2858" s="3">
        <v>227.82500000000002</v>
      </c>
      <c r="I2858" s="3">
        <v>1070.7774999999999</v>
      </c>
      <c r="J2858" s="3">
        <v>24081.102500000001</v>
      </c>
      <c r="K2858" s="4">
        <v>0.35</v>
      </c>
      <c r="L2858" s="73">
        <v>43716.462999999996</v>
      </c>
    </row>
    <row r="2859" spans="1:12" x14ac:dyDescent="0.35">
      <c r="A2859" s="1" t="s">
        <v>4965</v>
      </c>
      <c r="B2859" t="s">
        <v>2405</v>
      </c>
      <c r="C2859" t="s">
        <v>13</v>
      </c>
      <c r="D2859" t="s">
        <v>14</v>
      </c>
      <c r="E2859">
        <v>1</v>
      </c>
      <c r="F2859" s="2">
        <v>18853.13</v>
      </c>
      <c r="G2859" s="3">
        <v>46149.353000000003</v>
      </c>
      <c r="H2859" s="3">
        <v>188.53130000000002</v>
      </c>
      <c r="I2859" s="3">
        <v>886.09711000000004</v>
      </c>
      <c r="J2859" s="3">
        <v>19927.758409999999</v>
      </c>
      <c r="K2859" s="4">
        <v>0.35</v>
      </c>
      <c r="L2859" s="73">
        <v>36176.546036615378</v>
      </c>
    </row>
    <row r="2860" spans="1:12" x14ac:dyDescent="0.35">
      <c r="A2860" s="1" t="s">
        <v>4966</v>
      </c>
      <c r="B2860" t="s">
        <v>3822</v>
      </c>
      <c r="C2860" t="s">
        <v>13</v>
      </c>
      <c r="D2860" t="s">
        <v>14</v>
      </c>
      <c r="E2860">
        <v>1</v>
      </c>
      <c r="F2860" s="2">
        <v>19630</v>
      </c>
      <c r="G2860" s="3">
        <v>48051.000999999997</v>
      </c>
      <c r="H2860" s="3">
        <v>196.3</v>
      </c>
      <c r="I2860" s="3">
        <v>922.61</v>
      </c>
      <c r="J2860" s="3">
        <v>20748.91</v>
      </c>
      <c r="K2860" s="4">
        <v>0.35</v>
      </c>
      <c r="L2860" s="73">
        <v>37667.251999999993</v>
      </c>
    </row>
    <row r="2861" spans="1:12" x14ac:dyDescent="0.35">
      <c r="A2861" s="1" t="s">
        <v>4967</v>
      </c>
      <c r="B2861" t="s">
        <v>2407</v>
      </c>
      <c r="C2861" t="s">
        <v>13</v>
      </c>
      <c r="D2861" t="s">
        <v>14</v>
      </c>
      <c r="E2861">
        <v>1</v>
      </c>
      <c r="F2861" s="2">
        <v>23068.75</v>
      </c>
      <c r="G2861" s="3">
        <v>56468.495999999999</v>
      </c>
      <c r="H2861" s="3">
        <v>230.6875</v>
      </c>
      <c r="I2861" s="3">
        <v>1084.23125</v>
      </c>
      <c r="J2861" s="3">
        <v>24383.668750000001</v>
      </c>
      <c r="K2861" s="4">
        <v>0.35</v>
      </c>
      <c r="L2861" s="73">
        <v>44265.737115384618</v>
      </c>
    </row>
    <row r="2862" spans="1:12" x14ac:dyDescent="0.35">
      <c r="A2862" s="1" t="s">
        <v>4968</v>
      </c>
      <c r="B2862" t="s">
        <v>2407</v>
      </c>
      <c r="C2862" t="s">
        <v>13</v>
      </c>
      <c r="D2862" t="s">
        <v>14</v>
      </c>
      <c r="E2862">
        <v>1</v>
      </c>
      <c r="F2862" s="2">
        <v>30738.75</v>
      </c>
      <c r="G2862" s="3">
        <v>75243.392000000007</v>
      </c>
      <c r="H2862" s="3">
        <v>307.38749999999999</v>
      </c>
      <c r="I2862" s="3">
        <v>1444.7212500000001</v>
      </c>
      <c r="J2862" s="3">
        <v>32490.858749999999</v>
      </c>
      <c r="K2862" s="4">
        <v>0.35</v>
      </c>
      <c r="L2862" s="73">
        <v>58983.405115384616</v>
      </c>
    </row>
    <row r="2863" spans="1:12" x14ac:dyDescent="0.35">
      <c r="A2863" s="1" t="s">
        <v>4969</v>
      </c>
      <c r="B2863" t="s">
        <v>4970</v>
      </c>
      <c r="C2863" t="s">
        <v>21</v>
      </c>
      <c r="D2863" t="s">
        <v>22</v>
      </c>
      <c r="E2863">
        <v>1</v>
      </c>
      <c r="F2863" s="2">
        <v>73.709999999999994</v>
      </c>
      <c r="G2863" s="3">
        <v>173.6</v>
      </c>
      <c r="H2863" s="3">
        <v>0.73709999999999998</v>
      </c>
      <c r="I2863" s="3">
        <v>3.4643699999999997</v>
      </c>
      <c r="J2863" s="3">
        <v>77.911469999999994</v>
      </c>
      <c r="K2863" s="4">
        <v>0.35</v>
      </c>
      <c r="L2863" s="73">
        <v>141.43928399999999</v>
      </c>
    </row>
    <row r="2864" spans="1:12" x14ac:dyDescent="0.35">
      <c r="A2864" s="1" t="s">
        <v>4971</v>
      </c>
      <c r="B2864" t="s">
        <v>4972</v>
      </c>
      <c r="C2864" t="s">
        <v>13</v>
      </c>
      <c r="D2864" t="s">
        <v>14</v>
      </c>
      <c r="E2864">
        <v>1</v>
      </c>
      <c r="F2864" s="2">
        <v>2112.5</v>
      </c>
      <c r="G2864" s="3">
        <v>4356</v>
      </c>
      <c r="H2864" s="3">
        <v>21.125</v>
      </c>
      <c r="I2864" s="3">
        <v>99.287499999999994</v>
      </c>
      <c r="J2864" s="3">
        <v>2232.9124999999999</v>
      </c>
      <c r="K2864" s="4">
        <v>0.34999999999999992</v>
      </c>
      <c r="L2864" s="73">
        <v>4053.5949999999993</v>
      </c>
    </row>
    <row r="2865" spans="1:12" x14ac:dyDescent="0.35">
      <c r="A2865" s="1" t="s">
        <v>4973</v>
      </c>
      <c r="B2865" t="s">
        <v>4974</v>
      </c>
      <c r="C2865" t="s">
        <v>13</v>
      </c>
      <c r="D2865" t="s">
        <v>14</v>
      </c>
      <c r="E2865">
        <v>1</v>
      </c>
      <c r="F2865" s="2">
        <v>107.58</v>
      </c>
      <c r="G2865" s="3">
        <v>263.33440000000002</v>
      </c>
      <c r="H2865" s="3">
        <v>1.0758000000000001</v>
      </c>
      <c r="I2865" s="3">
        <v>5.05626</v>
      </c>
      <c r="J2865" s="3">
        <v>113.71205999999999</v>
      </c>
      <c r="K2865" s="4">
        <v>0.35</v>
      </c>
      <c r="L2865" s="73">
        <v>206.4311243076923</v>
      </c>
    </row>
    <row r="2866" spans="1:12" x14ac:dyDescent="0.35">
      <c r="A2866" s="1" t="s">
        <v>4975</v>
      </c>
      <c r="B2866" t="s">
        <v>4976</v>
      </c>
      <c r="C2866" t="s">
        <v>13</v>
      </c>
      <c r="D2866" t="s">
        <v>14</v>
      </c>
      <c r="E2866">
        <v>1</v>
      </c>
      <c r="F2866" s="2">
        <v>104.3</v>
      </c>
      <c r="G2866" s="3">
        <v>255.304</v>
      </c>
      <c r="H2866" s="3">
        <v>1.0429999999999999</v>
      </c>
      <c r="I2866" s="3">
        <v>4.9020999999999999</v>
      </c>
      <c r="J2866" s="3">
        <v>110.24510000000001</v>
      </c>
      <c r="K2866" s="4">
        <v>0.35000000000000003</v>
      </c>
      <c r="L2866" s="73">
        <v>200.13725846153847</v>
      </c>
    </row>
    <row r="2867" spans="1:12" x14ac:dyDescent="0.35">
      <c r="A2867" s="1" t="s">
        <v>4977</v>
      </c>
      <c r="B2867" t="s">
        <v>4978</v>
      </c>
      <c r="C2867" t="s">
        <v>13</v>
      </c>
      <c r="D2867" t="s">
        <v>14</v>
      </c>
      <c r="E2867">
        <v>1</v>
      </c>
      <c r="F2867" s="2">
        <v>1187.9000000000001</v>
      </c>
      <c r="G2867" s="3">
        <v>2907.7887999999998</v>
      </c>
      <c r="H2867" s="3">
        <v>11.879000000000001</v>
      </c>
      <c r="I2867" s="3">
        <v>55.831300000000006</v>
      </c>
      <c r="J2867" s="3">
        <v>1255.6103000000001</v>
      </c>
      <c r="K2867" s="4">
        <v>0.35</v>
      </c>
      <c r="L2867" s="73">
        <v>2279.4156215384614</v>
      </c>
    </row>
    <row r="2868" spans="1:12" x14ac:dyDescent="0.35">
      <c r="A2868" s="1" t="s">
        <v>4979</v>
      </c>
      <c r="B2868" t="s">
        <v>4980</v>
      </c>
      <c r="C2868" t="s">
        <v>13</v>
      </c>
      <c r="D2868" t="s">
        <v>14</v>
      </c>
      <c r="E2868">
        <v>1</v>
      </c>
      <c r="F2868" s="2">
        <v>2655.8</v>
      </c>
      <c r="G2868" s="3">
        <v>6500.9615999999996</v>
      </c>
      <c r="H2868" s="3">
        <v>26.558000000000003</v>
      </c>
      <c r="I2868" s="3">
        <v>124.82260000000001</v>
      </c>
      <c r="J2868" s="3">
        <v>2807.1806000000001</v>
      </c>
      <c r="K2868" s="4">
        <v>0.35</v>
      </c>
      <c r="L2868" s="73">
        <v>5096.112473846154</v>
      </c>
    </row>
    <row r="2869" spans="1:12" x14ac:dyDescent="0.35">
      <c r="A2869" s="1" t="s">
        <v>4981</v>
      </c>
      <c r="B2869" t="s">
        <v>4982</v>
      </c>
      <c r="C2869" t="s">
        <v>13</v>
      </c>
      <c r="D2869" t="s">
        <v>14</v>
      </c>
      <c r="E2869">
        <v>1</v>
      </c>
      <c r="F2869" s="2">
        <v>13.61</v>
      </c>
      <c r="G2869" s="3">
        <v>29</v>
      </c>
      <c r="H2869" s="3">
        <v>0.1361</v>
      </c>
      <c r="I2869" s="3">
        <v>0.63966999999999996</v>
      </c>
      <c r="J2869" s="3">
        <v>14.385770000000001</v>
      </c>
      <c r="K2869" s="4">
        <v>0.34999999999999992</v>
      </c>
      <c r="L2869" s="73">
        <v>26.115705538461537</v>
      </c>
    </row>
    <row r="2870" spans="1:12" x14ac:dyDescent="0.35">
      <c r="A2870" s="1" t="s">
        <v>4983</v>
      </c>
      <c r="B2870" t="s">
        <v>4984</v>
      </c>
      <c r="C2870" t="s">
        <v>13</v>
      </c>
      <c r="D2870" t="s">
        <v>14</v>
      </c>
      <c r="E2870">
        <v>1</v>
      </c>
      <c r="F2870" s="2">
        <v>36.29</v>
      </c>
      <c r="G2870" s="3">
        <v>75</v>
      </c>
      <c r="H2870" s="3">
        <v>0.3629</v>
      </c>
      <c r="I2870" s="3">
        <v>1.70563</v>
      </c>
      <c r="J2870" s="3">
        <v>38.358530000000002</v>
      </c>
      <c r="K2870" s="4">
        <v>0.35</v>
      </c>
      <c r="L2870" s="73">
        <v>69.635485230769234</v>
      </c>
    </row>
    <row r="2871" spans="1:12" x14ac:dyDescent="0.35">
      <c r="A2871" s="1" t="s">
        <v>4985</v>
      </c>
      <c r="B2871" t="s">
        <v>4986</v>
      </c>
      <c r="C2871" t="s">
        <v>363</v>
      </c>
      <c r="D2871" t="s">
        <v>364</v>
      </c>
      <c r="E2871">
        <v>1</v>
      </c>
      <c r="F2871" s="2">
        <v>230.99</v>
      </c>
      <c r="G2871" s="3">
        <v>477</v>
      </c>
      <c r="H2871" s="3">
        <v>2.3099000000000003</v>
      </c>
      <c r="I2871" s="3">
        <v>10.856530000000001</v>
      </c>
      <c r="J2871" s="3">
        <v>244.15643</v>
      </c>
      <c r="K2871" s="4">
        <v>0.35</v>
      </c>
      <c r="L2871" s="73">
        <v>443.23782676923076</v>
      </c>
    </row>
    <row r="2872" spans="1:12" x14ac:dyDescent="0.35">
      <c r="A2872" s="1" t="s">
        <v>4987</v>
      </c>
      <c r="B2872" t="s">
        <v>4988</v>
      </c>
      <c r="C2872" t="s">
        <v>363</v>
      </c>
      <c r="D2872" t="s">
        <v>364</v>
      </c>
      <c r="E2872">
        <v>1</v>
      </c>
      <c r="F2872" s="2">
        <v>230.99</v>
      </c>
      <c r="G2872" s="3">
        <v>477</v>
      </c>
      <c r="H2872" s="3">
        <v>2.3099000000000003</v>
      </c>
      <c r="I2872" s="3">
        <v>10.856530000000001</v>
      </c>
      <c r="J2872" s="3">
        <v>244.15643</v>
      </c>
      <c r="K2872" s="4">
        <v>0.35</v>
      </c>
      <c r="L2872" s="73">
        <v>443.23782676923076</v>
      </c>
    </row>
    <row r="2873" spans="1:12" x14ac:dyDescent="0.35">
      <c r="A2873" s="1" t="s">
        <v>4989</v>
      </c>
      <c r="B2873" t="s">
        <v>4990</v>
      </c>
      <c r="C2873" t="s">
        <v>363</v>
      </c>
      <c r="D2873" t="s">
        <v>364</v>
      </c>
      <c r="E2873">
        <v>1</v>
      </c>
      <c r="F2873" s="2">
        <v>11.99</v>
      </c>
      <c r="G2873" s="3">
        <v>25</v>
      </c>
      <c r="H2873" s="3">
        <v>0.11990000000000001</v>
      </c>
      <c r="I2873" s="3">
        <v>0.56352999999999998</v>
      </c>
      <c r="J2873" s="3">
        <v>12.67343</v>
      </c>
      <c r="K2873" s="4">
        <v>0.35</v>
      </c>
      <c r="L2873" s="73">
        <v>23.007149846153844</v>
      </c>
    </row>
    <row r="2874" spans="1:12" x14ac:dyDescent="0.35">
      <c r="A2874" s="1" t="s">
        <v>4991</v>
      </c>
      <c r="B2874" t="s">
        <v>4992</v>
      </c>
      <c r="C2874" t="s">
        <v>363</v>
      </c>
      <c r="D2874" t="s">
        <v>364</v>
      </c>
      <c r="E2874">
        <v>1</v>
      </c>
      <c r="F2874" s="2">
        <v>48</v>
      </c>
      <c r="G2874" s="3">
        <v>117.4992</v>
      </c>
      <c r="H2874" s="3">
        <v>0.48</v>
      </c>
      <c r="I2874" s="3">
        <v>2.2560000000000002</v>
      </c>
      <c r="J2874" s="3">
        <v>50.735999999999997</v>
      </c>
      <c r="K2874" s="4">
        <v>0.35</v>
      </c>
      <c r="L2874" s="73">
        <v>92.105353846153847</v>
      </c>
    </row>
    <row r="2875" spans="1:12" x14ac:dyDescent="0.35">
      <c r="A2875" s="1" t="s">
        <v>4993</v>
      </c>
      <c r="B2875" t="s">
        <v>4994</v>
      </c>
      <c r="C2875" t="s">
        <v>363</v>
      </c>
      <c r="D2875" t="s">
        <v>364</v>
      </c>
      <c r="E2875">
        <v>1</v>
      </c>
      <c r="F2875" s="2">
        <v>414.99</v>
      </c>
      <c r="G2875" s="3">
        <v>856</v>
      </c>
      <c r="H2875" s="3">
        <v>4.1499000000000006</v>
      </c>
      <c r="I2875" s="3">
        <v>19.504529999999999</v>
      </c>
      <c r="J2875" s="3">
        <v>438.64443</v>
      </c>
      <c r="K2875" s="4">
        <v>0.35</v>
      </c>
      <c r="L2875" s="73">
        <v>796.30834984615376</v>
      </c>
    </row>
    <row r="2876" spans="1:12" x14ac:dyDescent="0.35">
      <c r="A2876" s="1" t="s">
        <v>4995</v>
      </c>
      <c r="B2876" t="s">
        <v>4996</v>
      </c>
      <c r="C2876" t="s">
        <v>13</v>
      </c>
      <c r="D2876" t="s">
        <v>14</v>
      </c>
      <c r="E2876">
        <v>1</v>
      </c>
      <c r="F2876" s="2">
        <v>1.4</v>
      </c>
      <c r="G2876" s="3">
        <v>3</v>
      </c>
      <c r="H2876" s="3">
        <v>1.3999999999999999E-2</v>
      </c>
      <c r="I2876" s="3">
        <v>6.5799999999999997E-2</v>
      </c>
      <c r="J2876" s="3">
        <v>1.4798</v>
      </c>
      <c r="K2876" s="4">
        <v>0.35</v>
      </c>
      <c r="L2876" s="73">
        <v>2.6864061538461534</v>
      </c>
    </row>
    <row r="2877" spans="1:12" x14ac:dyDescent="0.35">
      <c r="A2877" s="1" t="s">
        <v>4997</v>
      </c>
      <c r="B2877" t="s">
        <v>4998</v>
      </c>
      <c r="C2877" t="s">
        <v>1467</v>
      </c>
      <c r="D2877" t="s">
        <v>1468</v>
      </c>
      <c r="E2877">
        <v>1</v>
      </c>
      <c r="F2877" s="2">
        <v>5.12</v>
      </c>
      <c r="G2877" s="3">
        <v>18.09</v>
      </c>
      <c r="H2877" s="3">
        <v>5.1200000000000002E-2</v>
      </c>
      <c r="I2877" s="3">
        <v>0.24063999999999999</v>
      </c>
      <c r="J2877" s="3">
        <v>5.4118399999999998</v>
      </c>
      <c r="K2877" s="4">
        <v>0.34999999999999992</v>
      </c>
      <c r="L2877" s="73">
        <v>9.8245710769230747</v>
      </c>
    </row>
    <row r="2878" spans="1:12" x14ac:dyDescent="0.35">
      <c r="A2878" s="1" t="s">
        <v>4999</v>
      </c>
      <c r="B2878" t="s">
        <v>5000</v>
      </c>
      <c r="C2878" t="s">
        <v>1467</v>
      </c>
      <c r="D2878" t="s">
        <v>1468</v>
      </c>
      <c r="E2878">
        <v>1</v>
      </c>
      <c r="F2878" s="2">
        <v>12.36</v>
      </c>
      <c r="G2878" s="3">
        <v>26</v>
      </c>
      <c r="H2878" s="3">
        <v>0.1236</v>
      </c>
      <c r="I2878" s="3">
        <v>0.58091999999999999</v>
      </c>
      <c r="J2878" s="3">
        <v>13.06452</v>
      </c>
      <c r="K2878" s="4">
        <v>0.35</v>
      </c>
      <c r="L2878" s="73">
        <v>23.717128615384613</v>
      </c>
    </row>
    <row r="2879" spans="1:12" x14ac:dyDescent="0.35">
      <c r="A2879" s="1" t="s">
        <v>5001</v>
      </c>
      <c r="B2879" t="s">
        <v>5002</v>
      </c>
      <c r="C2879" t="s">
        <v>34</v>
      </c>
      <c r="D2879" t="s">
        <v>35</v>
      </c>
      <c r="E2879">
        <v>1</v>
      </c>
      <c r="F2879" s="2">
        <v>10.75</v>
      </c>
      <c r="G2879" s="3">
        <v>28</v>
      </c>
      <c r="H2879" s="3">
        <v>0.1075</v>
      </c>
      <c r="I2879" s="3">
        <v>0.50524999999999998</v>
      </c>
      <c r="J2879" s="3">
        <v>11.36275</v>
      </c>
      <c r="K2879" s="4">
        <v>0.34999999999999992</v>
      </c>
      <c r="L2879" s="73">
        <v>20.627761538461538</v>
      </c>
    </row>
    <row r="2880" spans="1:12" x14ac:dyDescent="0.35">
      <c r="A2880" s="1" t="s">
        <v>5003</v>
      </c>
      <c r="B2880" t="s">
        <v>5004</v>
      </c>
      <c r="C2880" t="s">
        <v>13</v>
      </c>
      <c r="D2880" t="s">
        <v>14</v>
      </c>
      <c r="E2880">
        <v>1</v>
      </c>
      <c r="F2880" s="2">
        <v>3182.5</v>
      </c>
      <c r="G2880" s="3">
        <v>7790.2384000000002</v>
      </c>
      <c r="H2880" s="3">
        <v>31.824999999999999</v>
      </c>
      <c r="I2880" s="3">
        <v>149.57749999999999</v>
      </c>
      <c r="J2880" s="3">
        <v>3363.9024999999997</v>
      </c>
      <c r="K2880" s="4">
        <v>0.35</v>
      </c>
      <c r="L2880" s="73">
        <v>6106.7768461538453</v>
      </c>
    </row>
    <row r="2881" spans="1:12" x14ac:dyDescent="0.35">
      <c r="A2881" s="1" t="s">
        <v>5005</v>
      </c>
      <c r="B2881" t="s">
        <v>5006</v>
      </c>
      <c r="C2881" t="s">
        <v>13</v>
      </c>
      <c r="D2881" t="s">
        <v>14</v>
      </c>
      <c r="E2881">
        <v>1</v>
      </c>
      <c r="F2881" s="2">
        <v>4012.5</v>
      </c>
      <c r="G2881" s="3">
        <v>9821.9408000000003</v>
      </c>
      <c r="H2881" s="3">
        <v>40.125</v>
      </c>
      <c r="I2881" s="3">
        <v>188.58750000000001</v>
      </c>
      <c r="J2881" s="3">
        <v>4241.2124999999996</v>
      </c>
      <c r="K2881" s="4">
        <v>0.35</v>
      </c>
      <c r="L2881" s="73">
        <v>7699.4319230769215</v>
      </c>
    </row>
    <row r="2882" spans="1:12" x14ac:dyDescent="0.35">
      <c r="A2882" s="1" t="s">
        <v>5007</v>
      </c>
      <c r="B2882" t="s">
        <v>5008</v>
      </c>
      <c r="C2882" t="s">
        <v>13</v>
      </c>
      <c r="D2882" t="s">
        <v>14</v>
      </c>
      <c r="E2882">
        <v>1</v>
      </c>
      <c r="F2882" s="2">
        <v>4478.75</v>
      </c>
      <c r="G2882" s="3">
        <v>10963.243</v>
      </c>
      <c r="H2882" s="3">
        <v>44.787500000000001</v>
      </c>
      <c r="I2882" s="3">
        <v>210.50125</v>
      </c>
      <c r="J2882" s="3">
        <v>4734.0387500000006</v>
      </c>
      <c r="K2882" s="4">
        <v>0.35</v>
      </c>
      <c r="L2882" s="73">
        <v>8594.1011153846157</v>
      </c>
    </row>
    <row r="2883" spans="1:12" x14ac:dyDescent="0.35">
      <c r="A2883" s="1" t="s">
        <v>5009</v>
      </c>
      <c r="B2883" t="s">
        <v>5010</v>
      </c>
      <c r="C2883" t="s">
        <v>13</v>
      </c>
      <c r="D2883" t="s">
        <v>14</v>
      </c>
      <c r="E2883">
        <v>1</v>
      </c>
      <c r="F2883" s="2">
        <v>2177.5</v>
      </c>
      <c r="G2883" s="3">
        <v>5330.1584000000003</v>
      </c>
      <c r="H2883" s="3">
        <v>21.775000000000002</v>
      </c>
      <c r="I2883" s="3">
        <v>102.3425</v>
      </c>
      <c r="J2883" s="3">
        <v>2301.6175000000003</v>
      </c>
      <c r="K2883" s="4">
        <v>0.35</v>
      </c>
      <c r="L2883" s="73">
        <v>4178.3209999999999</v>
      </c>
    </row>
    <row r="2884" spans="1:12" x14ac:dyDescent="0.35">
      <c r="A2884" s="1" t="s">
        <v>5011</v>
      </c>
      <c r="B2884" t="s">
        <v>5010</v>
      </c>
      <c r="C2884" t="s">
        <v>13</v>
      </c>
      <c r="D2884" t="s">
        <v>14</v>
      </c>
      <c r="E2884">
        <v>1</v>
      </c>
      <c r="F2884" s="2">
        <v>2536.88</v>
      </c>
      <c r="G2884" s="3">
        <v>6209.8624</v>
      </c>
      <c r="H2884" s="3">
        <v>25.3688</v>
      </c>
      <c r="I2884" s="3">
        <v>119.23336</v>
      </c>
      <c r="J2884" s="3">
        <v>2681.4821600000005</v>
      </c>
      <c r="K2884" s="4">
        <v>0.34999999999999992</v>
      </c>
      <c r="L2884" s="73">
        <v>4867.9214596923084</v>
      </c>
    </row>
    <row r="2885" spans="1:12" x14ac:dyDescent="0.35">
      <c r="A2885" s="1" t="s">
        <v>5012</v>
      </c>
      <c r="B2885" t="s">
        <v>2439</v>
      </c>
      <c r="C2885" t="s">
        <v>13</v>
      </c>
      <c r="D2885" t="s">
        <v>14</v>
      </c>
      <c r="E2885">
        <v>1</v>
      </c>
      <c r="F2885" s="2">
        <v>2961.88</v>
      </c>
      <c r="G2885" s="3">
        <v>7250.1967999999997</v>
      </c>
      <c r="H2885" s="3">
        <v>29.6188</v>
      </c>
      <c r="I2885" s="3">
        <v>139.20836</v>
      </c>
      <c r="J2885" s="3">
        <v>3130.7071600000004</v>
      </c>
      <c r="K2885" s="4">
        <v>0.35</v>
      </c>
      <c r="L2885" s="73">
        <v>5683.4376135384618</v>
      </c>
    </row>
    <row r="2886" spans="1:12" x14ac:dyDescent="0.35">
      <c r="A2886" s="1" t="s">
        <v>5013</v>
      </c>
      <c r="B2886" t="s">
        <v>2441</v>
      </c>
      <c r="C2886" t="s">
        <v>13</v>
      </c>
      <c r="D2886" t="s">
        <v>14</v>
      </c>
      <c r="E2886">
        <v>1</v>
      </c>
      <c r="F2886" s="2">
        <v>3899.38</v>
      </c>
      <c r="G2886" s="3">
        <v>7673.96</v>
      </c>
      <c r="H2886" s="3">
        <v>38.9938</v>
      </c>
      <c r="I2886" s="3">
        <v>183.27086</v>
      </c>
      <c r="J2886" s="3">
        <v>4121.6446599999999</v>
      </c>
      <c r="K2886" s="4">
        <v>0.34999999999999992</v>
      </c>
      <c r="L2886" s="73">
        <v>7482.3703058461533</v>
      </c>
    </row>
    <row r="2887" spans="1:12" x14ac:dyDescent="0.35">
      <c r="A2887" s="1" t="s">
        <v>5014</v>
      </c>
      <c r="B2887" t="s">
        <v>2441</v>
      </c>
      <c r="C2887" t="s">
        <v>13</v>
      </c>
      <c r="D2887" t="s">
        <v>14</v>
      </c>
      <c r="E2887">
        <v>1</v>
      </c>
      <c r="F2887" s="2">
        <v>5199.38</v>
      </c>
      <c r="G2887" s="3">
        <v>10231.950000000001</v>
      </c>
      <c r="H2887" s="3">
        <v>51.9938</v>
      </c>
      <c r="I2887" s="3">
        <v>244.37085999999999</v>
      </c>
      <c r="J2887" s="3">
        <v>5495.7446600000003</v>
      </c>
      <c r="K2887" s="4">
        <v>0.34999999999999992</v>
      </c>
      <c r="L2887" s="73">
        <v>9976.8903058461528</v>
      </c>
    </row>
    <row r="2888" spans="1:12" x14ac:dyDescent="0.35">
      <c r="A2888" s="1" t="s">
        <v>5015</v>
      </c>
      <c r="B2888" t="s">
        <v>2441</v>
      </c>
      <c r="C2888" t="s">
        <v>13</v>
      </c>
      <c r="D2888" t="s">
        <v>14</v>
      </c>
      <c r="E2888">
        <v>1</v>
      </c>
      <c r="F2888" s="2">
        <v>650</v>
      </c>
      <c r="G2888" s="3">
        <v>1278.9952000000001</v>
      </c>
      <c r="H2888" s="3">
        <v>6.5</v>
      </c>
      <c r="I2888" s="3">
        <v>30.55</v>
      </c>
      <c r="J2888" s="3">
        <v>687.05</v>
      </c>
      <c r="K2888" s="4">
        <v>0.35000000000000003</v>
      </c>
      <c r="L2888" s="73">
        <v>1247.26</v>
      </c>
    </row>
    <row r="2889" spans="1:12" x14ac:dyDescent="0.35">
      <c r="A2889" s="1" t="s">
        <v>5016</v>
      </c>
      <c r="B2889" t="s">
        <v>3863</v>
      </c>
      <c r="C2889" t="s">
        <v>13</v>
      </c>
      <c r="D2889" t="s">
        <v>14</v>
      </c>
      <c r="E2889">
        <v>1</v>
      </c>
      <c r="F2889" s="2">
        <v>780</v>
      </c>
      <c r="G2889" s="3">
        <v>1909.3088</v>
      </c>
      <c r="H2889" s="3">
        <v>7.8</v>
      </c>
      <c r="I2889" s="3">
        <v>36.659999999999997</v>
      </c>
      <c r="J2889" s="3">
        <v>824.45999999999992</v>
      </c>
      <c r="K2889" s="4">
        <v>0.35</v>
      </c>
      <c r="L2889" s="73">
        <v>1496.7119999999998</v>
      </c>
    </row>
    <row r="2890" spans="1:12" x14ac:dyDescent="0.35">
      <c r="A2890" s="1" t="s">
        <v>5017</v>
      </c>
      <c r="B2890" t="s">
        <v>3863</v>
      </c>
      <c r="C2890" t="s">
        <v>13</v>
      </c>
      <c r="D2890" t="s">
        <v>14</v>
      </c>
      <c r="E2890">
        <v>1</v>
      </c>
      <c r="F2890" s="2">
        <v>1365</v>
      </c>
      <c r="G2890" s="3">
        <v>3341.2959999999998</v>
      </c>
      <c r="H2890" s="3">
        <v>13.65</v>
      </c>
      <c r="I2890" s="3">
        <v>64.155000000000001</v>
      </c>
      <c r="J2890" s="3">
        <v>1442.8050000000001</v>
      </c>
      <c r="K2890" s="4">
        <v>0.34999999999999992</v>
      </c>
      <c r="L2890" s="73">
        <v>2619.2459999999996</v>
      </c>
    </row>
    <row r="2891" spans="1:12" x14ac:dyDescent="0.35">
      <c r="A2891" s="1" t="s">
        <v>5018</v>
      </c>
      <c r="B2891" t="s">
        <v>3863</v>
      </c>
      <c r="C2891" t="s">
        <v>13</v>
      </c>
      <c r="D2891" t="s">
        <v>14</v>
      </c>
      <c r="E2891">
        <v>1</v>
      </c>
      <c r="F2891" s="2">
        <v>390</v>
      </c>
      <c r="G2891" s="3">
        <v>954.65440000000001</v>
      </c>
      <c r="H2891" s="3">
        <v>3.9</v>
      </c>
      <c r="I2891" s="3">
        <v>18.329999999999998</v>
      </c>
      <c r="J2891" s="3">
        <v>412.22999999999996</v>
      </c>
      <c r="K2891" s="4">
        <v>0.35</v>
      </c>
      <c r="L2891" s="73">
        <v>748.35599999999988</v>
      </c>
    </row>
    <row r="2892" spans="1:12" x14ac:dyDescent="0.35">
      <c r="A2892" s="1" t="s">
        <v>5019</v>
      </c>
      <c r="B2892" t="s">
        <v>2444</v>
      </c>
      <c r="C2892" t="s">
        <v>13</v>
      </c>
      <c r="D2892" t="s">
        <v>14</v>
      </c>
      <c r="E2892">
        <v>1</v>
      </c>
      <c r="F2892" s="2">
        <v>3639.38</v>
      </c>
      <c r="G2892" s="3">
        <v>7637.2464</v>
      </c>
      <c r="H2892" s="3">
        <v>36.393799999999999</v>
      </c>
      <c r="I2892" s="3">
        <v>171.05086</v>
      </c>
      <c r="J2892" s="3">
        <v>3846.8246599999998</v>
      </c>
      <c r="K2892" s="4">
        <v>0.34999999999999992</v>
      </c>
      <c r="L2892" s="73">
        <v>6983.4663058461529</v>
      </c>
    </row>
    <row r="2893" spans="1:12" x14ac:dyDescent="0.35">
      <c r="A2893" s="1" t="s">
        <v>5020</v>
      </c>
      <c r="B2893" t="s">
        <v>4986</v>
      </c>
      <c r="C2893" t="s">
        <v>363</v>
      </c>
      <c r="D2893" t="s">
        <v>364</v>
      </c>
      <c r="E2893">
        <v>1</v>
      </c>
      <c r="F2893" s="2">
        <v>529</v>
      </c>
      <c r="G2893" s="3">
        <v>1091</v>
      </c>
      <c r="H2893" s="3">
        <v>5.29</v>
      </c>
      <c r="I2893" s="3">
        <v>24.863</v>
      </c>
      <c r="J2893" s="3">
        <v>559.15300000000002</v>
      </c>
      <c r="K2893" s="4">
        <v>0.35</v>
      </c>
      <c r="L2893" s="73">
        <v>1015.0777538461539</v>
      </c>
    </row>
    <row r="2894" spans="1:12" x14ac:dyDescent="0.35">
      <c r="A2894" s="1" t="s">
        <v>5021</v>
      </c>
      <c r="B2894" t="s">
        <v>4988</v>
      </c>
      <c r="C2894" t="s">
        <v>363</v>
      </c>
      <c r="D2894" t="s">
        <v>364</v>
      </c>
      <c r="E2894">
        <v>1</v>
      </c>
      <c r="F2894" s="2">
        <v>1839</v>
      </c>
      <c r="G2894" s="3">
        <v>3792</v>
      </c>
      <c r="H2894" s="3">
        <v>18.39</v>
      </c>
      <c r="I2894" s="3">
        <v>86.433000000000007</v>
      </c>
      <c r="J2894" s="3">
        <v>1943.8230000000001</v>
      </c>
      <c r="K2894" s="4">
        <v>0.34999999999999992</v>
      </c>
      <c r="L2894" s="73">
        <v>3528.7863692307692</v>
      </c>
    </row>
    <row r="2895" spans="1:12" x14ac:dyDescent="0.35">
      <c r="A2895" s="1" t="s">
        <v>5022</v>
      </c>
      <c r="B2895" t="s">
        <v>5023</v>
      </c>
      <c r="C2895" t="s">
        <v>363</v>
      </c>
      <c r="D2895" t="s">
        <v>364</v>
      </c>
      <c r="E2895">
        <v>1</v>
      </c>
      <c r="F2895" s="2">
        <v>3679</v>
      </c>
      <c r="G2895" s="3">
        <v>7586</v>
      </c>
      <c r="H2895" s="3">
        <v>36.79</v>
      </c>
      <c r="I2895" s="3">
        <v>172.91300000000001</v>
      </c>
      <c r="J2895" s="3">
        <v>3888.703</v>
      </c>
      <c r="K2895" s="4">
        <v>0.35</v>
      </c>
      <c r="L2895" s="73">
        <v>7059.4915999999994</v>
      </c>
    </row>
    <row r="2896" spans="1:12" x14ac:dyDescent="0.35">
      <c r="A2896" s="1" t="s">
        <v>5024</v>
      </c>
      <c r="B2896" t="s">
        <v>5025</v>
      </c>
      <c r="C2896" t="s">
        <v>363</v>
      </c>
      <c r="D2896" t="s">
        <v>364</v>
      </c>
      <c r="E2896">
        <v>1</v>
      </c>
      <c r="F2896" s="2">
        <v>31.99</v>
      </c>
      <c r="G2896" s="3">
        <v>66</v>
      </c>
      <c r="H2896" s="3">
        <v>0.31990000000000002</v>
      </c>
      <c r="I2896" s="3">
        <v>1.50353</v>
      </c>
      <c r="J2896" s="3">
        <v>33.813429999999997</v>
      </c>
      <c r="K2896" s="4">
        <v>0.35</v>
      </c>
      <c r="L2896" s="73">
        <v>61.384380615384607</v>
      </c>
    </row>
    <row r="2897" spans="1:12" x14ac:dyDescent="0.35">
      <c r="A2897" s="1" t="s">
        <v>5026</v>
      </c>
      <c r="B2897" t="s">
        <v>5027</v>
      </c>
      <c r="C2897" t="s">
        <v>363</v>
      </c>
      <c r="D2897" t="s">
        <v>364</v>
      </c>
      <c r="E2897">
        <v>1</v>
      </c>
      <c r="F2897" s="2">
        <v>0.01</v>
      </c>
      <c r="G2897" s="3">
        <v>136.37119999999999</v>
      </c>
      <c r="H2897" s="3">
        <v>1E-4</v>
      </c>
      <c r="I2897" s="3">
        <v>4.6999999999999999E-4</v>
      </c>
      <c r="J2897" s="3">
        <v>1.057E-2</v>
      </c>
      <c r="K2897" s="4">
        <v>0.34999999999999992</v>
      </c>
      <c r="L2897" s="73">
        <v>1.918861538461538E-2</v>
      </c>
    </row>
    <row r="2898" spans="1:12" x14ac:dyDescent="0.35">
      <c r="A2898" s="1" t="s">
        <v>5028</v>
      </c>
      <c r="B2898" t="s">
        <v>5029</v>
      </c>
      <c r="C2898" t="s">
        <v>363</v>
      </c>
      <c r="D2898" t="s">
        <v>364</v>
      </c>
      <c r="E2898">
        <v>1</v>
      </c>
      <c r="F2898" s="2">
        <v>96</v>
      </c>
      <c r="G2898" s="3">
        <v>234.9872</v>
      </c>
      <c r="H2898" s="3">
        <v>0.96</v>
      </c>
      <c r="I2898" s="3">
        <v>4.5120000000000005</v>
      </c>
      <c r="J2898" s="3">
        <v>101.47199999999999</v>
      </c>
      <c r="K2898" s="4">
        <v>0.35</v>
      </c>
      <c r="L2898" s="73">
        <v>184.21070769230769</v>
      </c>
    </row>
    <row r="2899" spans="1:12" x14ac:dyDescent="0.35">
      <c r="A2899" s="1" t="s">
        <v>5030</v>
      </c>
      <c r="B2899" t="s">
        <v>2444</v>
      </c>
      <c r="C2899" t="s">
        <v>13</v>
      </c>
      <c r="D2899" t="s">
        <v>14</v>
      </c>
      <c r="E2899">
        <v>1</v>
      </c>
      <c r="F2899" s="2">
        <v>6369.38</v>
      </c>
      <c r="G2899" s="3">
        <v>13365.183999999999</v>
      </c>
      <c r="H2899" s="3">
        <v>63.693800000000003</v>
      </c>
      <c r="I2899" s="3">
        <v>299.36086</v>
      </c>
      <c r="J2899" s="3">
        <v>6732.4346599999999</v>
      </c>
      <c r="K2899" s="4">
        <v>0.35</v>
      </c>
      <c r="L2899" s="73">
        <v>12221.958305846154</v>
      </c>
    </row>
    <row r="2900" spans="1:12" x14ac:dyDescent="0.35">
      <c r="A2900" s="1" t="s">
        <v>5031</v>
      </c>
      <c r="B2900" t="s">
        <v>2446</v>
      </c>
      <c r="C2900" t="s">
        <v>13</v>
      </c>
      <c r="D2900" t="s">
        <v>14</v>
      </c>
      <c r="E2900">
        <v>1</v>
      </c>
      <c r="F2900" s="2">
        <v>17591.88</v>
      </c>
      <c r="G2900" s="3">
        <v>43062.017</v>
      </c>
      <c r="H2900" s="3">
        <v>175.9188</v>
      </c>
      <c r="I2900" s="3">
        <v>826.8183600000001</v>
      </c>
      <c r="J2900" s="3">
        <v>18594.617160000002</v>
      </c>
      <c r="K2900" s="4">
        <v>0.35</v>
      </c>
      <c r="L2900" s="73">
        <v>33756.381921230772</v>
      </c>
    </row>
    <row r="2901" spans="1:12" x14ac:dyDescent="0.35">
      <c r="A2901" s="1" t="s">
        <v>5032</v>
      </c>
      <c r="B2901" t="s">
        <v>2448</v>
      </c>
      <c r="C2901" t="s">
        <v>13</v>
      </c>
      <c r="D2901" t="s">
        <v>14</v>
      </c>
      <c r="E2901">
        <v>1</v>
      </c>
      <c r="F2901" s="2">
        <v>16313.75</v>
      </c>
      <c r="G2901" s="3">
        <v>39933.364000000001</v>
      </c>
      <c r="H2901" s="3">
        <v>163.13750000000002</v>
      </c>
      <c r="I2901" s="3">
        <v>766.74625000000003</v>
      </c>
      <c r="J2901" s="3">
        <v>17243.633750000001</v>
      </c>
      <c r="K2901" s="4">
        <v>0.35</v>
      </c>
      <c r="L2901" s="73">
        <v>31303.827423076924</v>
      </c>
    </row>
    <row r="2902" spans="1:12" x14ac:dyDescent="0.35">
      <c r="A2902" s="1" t="s">
        <v>5033</v>
      </c>
      <c r="B2902" t="s">
        <v>2453</v>
      </c>
      <c r="C2902" t="s">
        <v>13</v>
      </c>
      <c r="D2902" t="s">
        <v>14</v>
      </c>
      <c r="E2902">
        <v>1</v>
      </c>
      <c r="F2902" s="2">
        <v>12205</v>
      </c>
      <c r="G2902" s="3">
        <v>29875.831999999999</v>
      </c>
      <c r="H2902" s="3">
        <v>122.05</v>
      </c>
      <c r="I2902" s="3">
        <v>573.63499999999999</v>
      </c>
      <c r="J2902" s="3">
        <v>12900.684999999999</v>
      </c>
      <c r="K2902" s="4">
        <v>0.34999999999999992</v>
      </c>
      <c r="L2902" s="73">
        <v>23419.705076923074</v>
      </c>
    </row>
    <row r="2903" spans="1:12" x14ac:dyDescent="0.35">
      <c r="A2903" s="1" t="s">
        <v>5034</v>
      </c>
      <c r="B2903" t="s">
        <v>2456</v>
      </c>
      <c r="C2903" t="s">
        <v>13</v>
      </c>
      <c r="D2903" t="s">
        <v>14</v>
      </c>
      <c r="E2903">
        <v>1</v>
      </c>
      <c r="F2903" s="2">
        <v>11130.63</v>
      </c>
      <c r="G2903" s="3">
        <v>27245.948</v>
      </c>
      <c r="H2903" s="3">
        <v>111.30629999999999</v>
      </c>
      <c r="I2903" s="3">
        <v>523.13960999999995</v>
      </c>
      <c r="J2903" s="3">
        <v>11765.07591</v>
      </c>
      <c r="K2903" s="4">
        <v>0.35</v>
      </c>
      <c r="L2903" s="73">
        <v>21358.137805846152</v>
      </c>
    </row>
    <row r="2904" spans="1:12" x14ac:dyDescent="0.35">
      <c r="A2904" s="1" t="s">
        <v>5035</v>
      </c>
      <c r="B2904" t="s">
        <v>2459</v>
      </c>
      <c r="C2904" t="s">
        <v>13</v>
      </c>
      <c r="D2904" t="s">
        <v>14</v>
      </c>
      <c r="E2904">
        <v>1</v>
      </c>
      <c r="F2904" s="2">
        <v>11228.75</v>
      </c>
      <c r="G2904" s="3">
        <v>27486.132000000001</v>
      </c>
      <c r="H2904" s="3">
        <v>112.28750000000001</v>
      </c>
      <c r="I2904" s="3">
        <v>527.75125000000003</v>
      </c>
      <c r="J2904" s="3">
        <v>11868.78875</v>
      </c>
      <c r="K2904" s="4">
        <v>0.35</v>
      </c>
      <c r="L2904" s="73">
        <v>21546.416499999999</v>
      </c>
    </row>
    <row r="2905" spans="1:12" x14ac:dyDescent="0.35">
      <c r="A2905" s="1" t="s">
        <v>5036</v>
      </c>
      <c r="B2905" t="s">
        <v>3889</v>
      </c>
      <c r="C2905" t="s">
        <v>13</v>
      </c>
      <c r="D2905" t="s">
        <v>14</v>
      </c>
      <c r="E2905">
        <v>1</v>
      </c>
      <c r="F2905" s="2">
        <v>12831.88</v>
      </c>
      <c r="G2905" s="3">
        <v>31410.321</v>
      </c>
      <c r="H2905" s="3">
        <v>128.31879999999998</v>
      </c>
      <c r="I2905" s="3">
        <v>603.09835999999996</v>
      </c>
      <c r="J2905" s="3">
        <v>13563.297159999998</v>
      </c>
      <c r="K2905" s="4">
        <v>0.35000000000000003</v>
      </c>
      <c r="L2905" s="73">
        <v>24622.600998153845</v>
      </c>
    </row>
    <row r="2906" spans="1:12" x14ac:dyDescent="0.35">
      <c r="A2906" s="1" t="s">
        <v>5037</v>
      </c>
      <c r="B2906" t="s">
        <v>3889</v>
      </c>
      <c r="C2906" t="s">
        <v>13</v>
      </c>
      <c r="D2906" t="s">
        <v>14</v>
      </c>
      <c r="E2906">
        <v>1</v>
      </c>
      <c r="F2906" s="2">
        <v>14076.88</v>
      </c>
      <c r="G2906" s="3">
        <v>34457.875</v>
      </c>
      <c r="H2906" s="3">
        <v>140.7688</v>
      </c>
      <c r="I2906" s="3">
        <v>661.61335999999994</v>
      </c>
      <c r="J2906" s="3">
        <v>14879.262159999998</v>
      </c>
      <c r="K2906" s="4">
        <v>0.35</v>
      </c>
      <c r="L2906" s="73">
        <v>27011.58361353846</v>
      </c>
    </row>
    <row r="2907" spans="1:12" x14ac:dyDescent="0.35">
      <c r="A2907" s="1" t="s">
        <v>5038</v>
      </c>
      <c r="B2907" t="s">
        <v>3889</v>
      </c>
      <c r="C2907" t="s">
        <v>13</v>
      </c>
      <c r="D2907" t="s">
        <v>14</v>
      </c>
      <c r="E2907">
        <v>1</v>
      </c>
      <c r="F2907" s="2">
        <v>13586.88</v>
      </c>
      <c r="G2907" s="3">
        <v>33258.444000000003</v>
      </c>
      <c r="H2907" s="3">
        <v>135.86879999999999</v>
      </c>
      <c r="I2907" s="3">
        <v>638.58335999999997</v>
      </c>
      <c r="J2907" s="3">
        <v>14361.33216</v>
      </c>
      <c r="K2907" s="4">
        <v>0.34999999999999992</v>
      </c>
      <c r="L2907" s="73">
        <v>26071.341459692303</v>
      </c>
    </row>
    <row r="2908" spans="1:12" x14ac:dyDescent="0.35">
      <c r="A2908" s="1" t="s">
        <v>5039</v>
      </c>
      <c r="B2908" t="s">
        <v>3889</v>
      </c>
      <c r="C2908" t="s">
        <v>13</v>
      </c>
      <c r="D2908" t="s">
        <v>14</v>
      </c>
      <c r="E2908">
        <v>1</v>
      </c>
      <c r="F2908" s="2">
        <v>15300.63</v>
      </c>
      <c r="G2908" s="3">
        <v>37453.415999999997</v>
      </c>
      <c r="H2908" s="3">
        <v>153.00629999999998</v>
      </c>
      <c r="I2908" s="3">
        <v>719.12960999999996</v>
      </c>
      <c r="J2908" s="3">
        <v>16172.765909999998</v>
      </c>
      <c r="K2908" s="4">
        <v>0.34999999999999992</v>
      </c>
      <c r="L2908" s="73">
        <v>29359.790421230762</v>
      </c>
    </row>
    <row r="2909" spans="1:12" x14ac:dyDescent="0.35">
      <c r="A2909" s="1" t="s">
        <v>5040</v>
      </c>
      <c r="B2909" t="s">
        <v>2461</v>
      </c>
      <c r="C2909" t="s">
        <v>13</v>
      </c>
      <c r="D2909" t="s">
        <v>14</v>
      </c>
      <c r="E2909">
        <v>1</v>
      </c>
      <c r="F2909" s="2">
        <v>13178.13</v>
      </c>
      <c r="G2909" s="3">
        <v>32257.892</v>
      </c>
      <c r="H2909" s="3">
        <v>131.78129999999999</v>
      </c>
      <c r="I2909" s="3">
        <v>619.37211000000002</v>
      </c>
      <c r="J2909" s="3">
        <v>13929.28341</v>
      </c>
      <c r="K2909" s="4">
        <v>0.35</v>
      </c>
      <c r="L2909" s="73">
        <v>25287.006805846151</v>
      </c>
    </row>
    <row r="2910" spans="1:12" x14ac:dyDescent="0.35">
      <c r="A2910" s="1" t="s">
        <v>5041</v>
      </c>
      <c r="B2910" t="s">
        <v>2461</v>
      </c>
      <c r="C2910" t="s">
        <v>13</v>
      </c>
      <c r="D2910" t="s">
        <v>14</v>
      </c>
      <c r="E2910">
        <v>1</v>
      </c>
      <c r="F2910" s="2">
        <v>15498.13</v>
      </c>
      <c r="G2910" s="3">
        <v>37936.864000000001</v>
      </c>
      <c r="H2910" s="3">
        <v>154.9813</v>
      </c>
      <c r="I2910" s="3">
        <v>728.41210999999998</v>
      </c>
      <c r="J2910" s="3">
        <v>16381.523409999998</v>
      </c>
      <c r="K2910" s="4">
        <v>0.35</v>
      </c>
      <c r="L2910" s="73">
        <v>29738.765575076919</v>
      </c>
    </row>
    <row r="2911" spans="1:12" x14ac:dyDescent="0.35">
      <c r="A2911" s="1" t="s">
        <v>5042</v>
      </c>
      <c r="B2911" t="s">
        <v>2461</v>
      </c>
      <c r="C2911" t="s">
        <v>13</v>
      </c>
      <c r="D2911" t="s">
        <v>14</v>
      </c>
      <c r="E2911">
        <v>1</v>
      </c>
      <c r="F2911" s="2">
        <v>17452.5</v>
      </c>
      <c r="G2911" s="3">
        <v>42720.843000000001</v>
      </c>
      <c r="H2911" s="3">
        <v>174.52500000000001</v>
      </c>
      <c r="I2911" s="3">
        <v>820.26750000000004</v>
      </c>
      <c r="J2911" s="3">
        <v>18447.292500000003</v>
      </c>
      <c r="K2911" s="4">
        <v>0.35</v>
      </c>
      <c r="L2911" s="73">
        <v>33488.931000000004</v>
      </c>
    </row>
    <row r="2912" spans="1:12" x14ac:dyDescent="0.35">
      <c r="A2912" s="1" t="s">
        <v>5043</v>
      </c>
      <c r="B2912" t="s">
        <v>2464</v>
      </c>
      <c r="C2912" t="s">
        <v>13</v>
      </c>
      <c r="D2912" t="s">
        <v>14</v>
      </c>
      <c r="E2912">
        <v>1</v>
      </c>
      <c r="F2912" s="2">
        <v>13294.38</v>
      </c>
      <c r="G2912" s="3">
        <v>32542.451000000001</v>
      </c>
      <c r="H2912" s="3">
        <v>132.94379999999998</v>
      </c>
      <c r="I2912" s="3">
        <v>624.83585999999991</v>
      </c>
      <c r="J2912" s="3">
        <v>14052.159659999998</v>
      </c>
      <c r="K2912" s="4">
        <v>0.35</v>
      </c>
      <c r="L2912" s="73">
        <v>25510.074459692303</v>
      </c>
    </row>
    <row r="2913" spans="1:12" x14ac:dyDescent="0.35">
      <c r="A2913" s="1" t="s">
        <v>5044</v>
      </c>
      <c r="B2913" t="s">
        <v>2464</v>
      </c>
      <c r="C2913" t="s">
        <v>13</v>
      </c>
      <c r="D2913" t="s">
        <v>14</v>
      </c>
      <c r="E2913">
        <v>1</v>
      </c>
      <c r="F2913" s="2">
        <v>14076.88</v>
      </c>
      <c r="G2913" s="3">
        <v>34457.875</v>
      </c>
      <c r="H2913" s="3">
        <v>140.7688</v>
      </c>
      <c r="I2913" s="3">
        <v>661.61335999999994</v>
      </c>
      <c r="J2913" s="3">
        <v>14879.262159999998</v>
      </c>
      <c r="K2913" s="4">
        <v>0.35</v>
      </c>
      <c r="L2913" s="73">
        <v>27011.58361353846</v>
      </c>
    </row>
    <row r="2914" spans="1:12" x14ac:dyDescent="0.35">
      <c r="A2914" s="1" t="s">
        <v>5045</v>
      </c>
      <c r="B2914" t="s">
        <v>2469</v>
      </c>
      <c r="C2914" t="s">
        <v>13</v>
      </c>
      <c r="D2914" t="s">
        <v>14</v>
      </c>
      <c r="E2914">
        <v>1</v>
      </c>
      <c r="F2914" s="2">
        <v>15431.25</v>
      </c>
      <c r="G2914" s="3">
        <v>37773.152999999998</v>
      </c>
      <c r="H2914" s="3">
        <v>154.3125</v>
      </c>
      <c r="I2914" s="3">
        <v>725.26874999999995</v>
      </c>
      <c r="J2914" s="3">
        <v>16310.831249999999</v>
      </c>
      <c r="K2914" s="4">
        <v>0.34999999999999992</v>
      </c>
      <c r="L2914" s="73">
        <v>29610.43211538461</v>
      </c>
    </row>
    <row r="2915" spans="1:12" x14ac:dyDescent="0.35">
      <c r="A2915" s="1" t="s">
        <v>5046</v>
      </c>
      <c r="B2915" t="s">
        <v>2480</v>
      </c>
      <c r="C2915" t="s">
        <v>13</v>
      </c>
      <c r="D2915" t="s">
        <v>14</v>
      </c>
      <c r="E2915">
        <v>1</v>
      </c>
      <c r="F2915" s="2">
        <v>9854.3799999999992</v>
      </c>
      <c r="G2915" s="3">
        <v>24121.899000000001</v>
      </c>
      <c r="H2915" s="3">
        <v>98.54379999999999</v>
      </c>
      <c r="I2915" s="3">
        <v>463.15585999999996</v>
      </c>
      <c r="J2915" s="3">
        <v>10416.079659999999</v>
      </c>
      <c r="K2915" s="4">
        <v>0.35000000000000003</v>
      </c>
      <c r="L2915" s="73">
        <v>18909.190767384614</v>
      </c>
    </row>
    <row r="2916" spans="1:12" x14ac:dyDescent="0.35">
      <c r="A2916" s="1" t="s">
        <v>5047</v>
      </c>
      <c r="B2916" t="s">
        <v>2480</v>
      </c>
      <c r="C2916" t="s">
        <v>13</v>
      </c>
      <c r="D2916" t="s">
        <v>14</v>
      </c>
      <c r="E2916">
        <v>1</v>
      </c>
      <c r="F2916" s="2">
        <v>12888.13</v>
      </c>
      <c r="G2916" s="3">
        <v>31548.013999999999</v>
      </c>
      <c r="H2916" s="3">
        <v>128.88129999999998</v>
      </c>
      <c r="I2916" s="3">
        <v>605.74210999999991</v>
      </c>
      <c r="J2916" s="3">
        <v>13622.753409999998</v>
      </c>
      <c r="K2916" s="4">
        <v>0.35</v>
      </c>
      <c r="L2916" s="73">
        <v>24730.536959692305</v>
      </c>
    </row>
    <row r="2917" spans="1:12" x14ac:dyDescent="0.35">
      <c r="A2917" s="1" t="s">
        <v>5048</v>
      </c>
      <c r="B2917" t="s">
        <v>2480</v>
      </c>
      <c r="C2917" t="s">
        <v>13</v>
      </c>
      <c r="D2917" t="s">
        <v>14</v>
      </c>
      <c r="E2917">
        <v>1</v>
      </c>
      <c r="F2917" s="2">
        <v>11650.63</v>
      </c>
      <c r="G2917" s="3">
        <v>28518.816999999999</v>
      </c>
      <c r="H2917" s="3">
        <v>116.5063</v>
      </c>
      <c r="I2917" s="3">
        <v>547.57961</v>
      </c>
      <c r="J2917" s="3">
        <v>12314.715909999999</v>
      </c>
      <c r="K2917" s="4">
        <v>0.35</v>
      </c>
      <c r="L2917" s="73">
        <v>22355.945805846153</v>
      </c>
    </row>
    <row r="2918" spans="1:12" x14ac:dyDescent="0.35">
      <c r="A2918" s="1" t="s">
        <v>5049</v>
      </c>
      <c r="B2918" t="s">
        <v>3910</v>
      </c>
      <c r="C2918" t="s">
        <v>13</v>
      </c>
      <c r="D2918" t="s">
        <v>14</v>
      </c>
      <c r="E2918">
        <v>1</v>
      </c>
      <c r="F2918" s="2">
        <v>11616.25</v>
      </c>
      <c r="G2918" s="3">
        <v>28434.66</v>
      </c>
      <c r="H2918" s="3">
        <v>116.16250000000001</v>
      </c>
      <c r="I2918" s="3">
        <v>545.96375</v>
      </c>
      <c r="J2918" s="3">
        <v>12278.376250000001</v>
      </c>
      <c r="K2918" s="4">
        <v>0.35</v>
      </c>
      <c r="L2918" s="73">
        <v>22289.975346153846</v>
      </c>
    </row>
    <row r="2919" spans="1:12" x14ac:dyDescent="0.35">
      <c r="A2919" s="1" t="s">
        <v>5050</v>
      </c>
      <c r="B2919" t="s">
        <v>3915</v>
      </c>
      <c r="C2919" t="s">
        <v>13</v>
      </c>
      <c r="D2919" t="s">
        <v>14</v>
      </c>
      <c r="E2919">
        <v>1</v>
      </c>
      <c r="F2919" s="2">
        <v>11501.25</v>
      </c>
      <c r="G2919" s="3">
        <v>28153.16</v>
      </c>
      <c r="H2919" s="3">
        <v>115.0125</v>
      </c>
      <c r="I2919" s="3">
        <v>540.55875000000003</v>
      </c>
      <c r="J2919" s="3">
        <v>12156.821250000001</v>
      </c>
      <c r="K2919" s="4">
        <v>0.35</v>
      </c>
      <c r="L2919" s="73">
        <v>22069.306269230772</v>
      </c>
    </row>
    <row r="2920" spans="1:12" x14ac:dyDescent="0.35">
      <c r="A2920" s="1" t="s">
        <v>5051</v>
      </c>
      <c r="B2920" t="s">
        <v>3915</v>
      </c>
      <c r="C2920" t="s">
        <v>13</v>
      </c>
      <c r="D2920" t="s">
        <v>14</v>
      </c>
      <c r="E2920">
        <v>1</v>
      </c>
      <c r="F2920" s="2">
        <v>12604.38</v>
      </c>
      <c r="G2920" s="3">
        <v>30853.446</v>
      </c>
      <c r="H2920" s="3">
        <v>126.04379999999999</v>
      </c>
      <c r="I2920" s="3">
        <v>592.40585999999996</v>
      </c>
      <c r="J2920" s="3">
        <v>13322.829659999999</v>
      </c>
      <c r="K2920" s="4">
        <v>0.34999999999999992</v>
      </c>
      <c r="L2920" s="73">
        <v>24186.059998153843</v>
      </c>
    </row>
    <row r="2921" spans="1:12" x14ac:dyDescent="0.35">
      <c r="A2921" s="1" t="s">
        <v>5052</v>
      </c>
      <c r="B2921" t="s">
        <v>3915</v>
      </c>
      <c r="C2921" t="s">
        <v>13</v>
      </c>
      <c r="D2921" t="s">
        <v>14</v>
      </c>
      <c r="E2921">
        <v>1</v>
      </c>
      <c r="F2921" s="2">
        <v>12157.5</v>
      </c>
      <c r="G2921" s="3">
        <v>29759.553</v>
      </c>
      <c r="H2921" s="3">
        <v>121.575</v>
      </c>
      <c r="I2921" s="3">
        <v>571.40250000000003</v>
      </c>
      <c r="J2921" s="3">
        <v>12850.477500000001</v>
      </c>
      <c r="K2921" s="4">
        <v>0.35</v>
      </c>
      <c r="L2921" s="73">
        <v>23328.559153846156</v>
      </c>
    </row>
    <row r="2922" spans="1:12" x14ac:dyDescent="0.35">
      <c r="A2922" s="1" t="s">
        <v>5053</v>
      </c>
      <c r="B2922" t="s">
        <v>3915</v>
      </c>
      <c r="C2922" t="s">
        <v>13</v>
      </c>
      <c r="D2922" t="s">
        <v>14</v>
      </c>
      <c r="E2922">
        <v>1</v>
      </c>
      <c r="F2922" s="2">
        <v>11295</v>
      </c>
      <c r="G2922" s="3">
        <v>27648.296999999999</v>
      </c>
      <c r="H2922" s="3">
        <v>112.95</v>
      </c>
      <c r="I2922" s="3">
        <v>530.86500000000001</v>
      </c>
      <c r="J2922" s="3">
        <v>11938.815000000001</v>
      </c>
      <c r="K2922" s="4">
        <v>0.35000000000000003</v>
      </c>
      <c r="L2922" s="73">
        <v>21673.54107692308</v>
      </c>
    </row>
    <row r="2923" spans="1:12" x14ac:dyDescent="0.35">
      <c r="A2923" s="1" t="s">
        <v>5054</v>
      </c>
      <c r="B2923" t="s">
        <v>3915</v>
      </c>
      <c r="C2923" t="s">
        <v>13</v>
      </c>
      <c r="D2923" t="s">
        <v>14</v>
      </c>
      <c r="E2923">
        <v>1</v>
      </c>
      <c r="F2923" s="2">
        <v>13063.75</v>
      </c>
      <c r="G2923" s="3">
        <v>31977.903999999999</v>
      </c>
      <c r="H2923" s="3">
        <v>130.63749999999999</v>
      </c>
      <c r="I2923" s="3">
        <v>613.99625000000003</v>
      </c>
      <c r="J2923" s="3">
        <v>13808.383750000001</v>
      </c>
      <c r="K2923" s="4">
        <v>0.34999999999999992</v>
      </c>
      <c r="L2923" s="73">
        <v>25067.527423076921</v>
      </c>
    </row>
    <row r="2924" spans="1:12" x14ac:dyDescent="0.35">
      <c r="A2924" s="1" t="s">
        <v>5055</v>
      </c>
      <c r="B2924" t="s">
        <v>3918</v>
      </c>
      <c r="C2924" t="s">
        <v>13</v>
      </c>
      <c r="D2924" t="s">
        <v>14</v>
      </c>
      <c r="E2924">
        <v>1</v>
      </c>
      <c r="F2924" s="2">
        <v>12007.5</v>
      </c>
      <c r="G2924" s="3">
        <v>29392.383999999998</v>
      </c>
      <c r="H2924" s="3">
        <v>120.075</v>
      </c>
      <c r="I2924" s="3">
        <v>564.35249999999996</v>
      </c>
      <c r="J2924" s="3">
        <v>12691.927500000002</v>
      </c>
      <c r="K2924" s="4">
        <v>0.35000000000000003</v>
      </c>
      <c r="L2924" s="73">
        <v>23040.729923076928</v>
      </c>
    </row>
    <row r="2925" spans="1:12" x14ac:dyDescent="0.35">
      <c r="A2925" s="1" t="s">
        <v>5056</v>
      </c>
      <c r="B2925" t="s">
        <v>5057</v>
      </c>
      <c r="C2925" t="s">
        <v>13</v>
      </c>
      <c r="D2925" t="s">
        <v>14</v>
      </c>
      <c r="E2925">
        <v>1</v>
      </c>
      <c r="F2925" s="2">
        <v>12446.88</v>
      </c>
      <c r="G2925" s="3">
        <v>30467.907999999999</v>
      </c>
      <c r="H2925" s="3">
        <v>124.4688</v>
      </c>
      <c r="I2925" s="3">
        <v>585.00335999999993</v>
      </c>
      <c r="J2925" s="3">
        <v>13156.35216</v>
      </c>
      <c r="K2925" s="4">
        <v>0.34999999999999992</v>
      </c>
      <c r="L2925" s="73">
        <v>23883.839305846152</v>
      </c>
    </row>
    <row r="2926" spans="1:12" x14ac:dyDescent="0.35">
      <c r="A2926" s="1" t="s">
        <v>5058</v>
      </c>
      <c r="B2926" t="s">
        <v>3724</v>
      </c>
      <c r="C2926" t="s">
        <v>13</v>
      </c>
      <c r="D2926" t="s">
        <v>14</v>
      </c>
      <c r="E2926">
        <v>1</v>
      </c>
      <c r="F2926" s="2">
        <v>12005</v>
      </c>
      <c r="G2926" s="3">
        <v>29386.257000000001</v>
      </c>
      <c r="H2926" s="3">
        <v>120.05</v>
      </c>
      <c r="I2926" s="3">
        <v>564.23500000000001</v>
      </c>
      <c r="J2926" s="3">
        <v>12689.285</v>
      </c>
      <c r="K2926" s="4">
        <v>0.35000000000000003</v>
      </c>
      <c r="L2926" s="73">
        <v>23035.932769230771</v>
      </c>
    </row>
    <row r="2927" spans="1:12" x14ac:dyDescent="0.35">
      <c r="A2927" s="1" t="s">
        <v>5059</v>
      </c>
      <c r="B2927" t="s">
        <v>5060</v>
      </c>
      <c r="C2927" t="s">
        <v>13</v>
      </c>
      <c r="D2927" t="s">
        <v>14</v>
      </c>
      <c r="E2927">
        <v>1</v>
      </c>
      <c r="F2927" s="2">
        <v>14045.63</v>
      </c>
      <c r="G2927" s="3">
        <v>34381.39</v>
      </c>
      <c r="H2927" s="3">
        <v>140.4563</v>
      </c>
      <c r="I2927" s="3">
        <v>660.14460999999994</v>
      </c>
      <c r="J2927" s="3">
        <v>14846.230909999998</v>
      </c>
      <c r="K2927" s="4">
        <v>0.35</v>
      </c>
      <c r="L2927" s="73">
        <v>26951.619190461533</v>
      </c>
    </row>
    <row r="2928" spans="1:12" x14ac:dyDescent="0.35">
      <c r="A2928" s="1" t="s">
        <v>5061</v>
      </c>
      <c r="B2928" t="s">
        <v>3727</v>
      </c>
      <c r="C2928" t="s">
        <v>13</v>
      </c>
      <c r="D2928" t="s">
        <v>14</v>
      </c>
      <c r="E2928">
        <v>1</v>
      </c>
      <c r="F2928" s="2">
        <v>7866.25</v>
      </c>
      <c r="G2928" s="3">
        <v>19255.286</v>
      </c>
      <c r="H2928" s="3">
        <v>78.662500000000009</v>
      </c>
      <c r="I2928" s="3">
        <v>369.71375</v>
      </c>
      <c r="J2928" s="3">
        <v>8314.6262500000012</v>
      </c>
      <c r="K2928" s="4">
        <v>0.35000000000000003</v>
      </c>
      <c r="L2928" s="73">
        <v>15094.24457692308</v>
      </c>
    </row>
    <row r="2929" spans="1:12" x14ac:dyDescent="0.35">
      <c r="A2929" s="1" t="s">
        <v>5062</v>
      </c>
      <c r="B2929" t="s">
        <v>2484</v>
      </c>
      <c r="C2929" t="s">
        <v>13</v>
      </c>
      <c r="D2929" t="s">
        <v>14</v>
      </c>
      <c r="E2929">
        <v>1</v>
      </c>
      <c r="F2929" s="2">
        <v>17951.88</v>
      </c>
      <c r="G2929" s="3">
        <v>43943.243999999999</v>
      </c>
      <c r="H2929" s="3">
        <v>179.51880000000003</v>
      </c>
      <c r="I2929" s="3">
        <v>843.73836000000006</v>
      </c>
      <c r="J2929" s="3">
        <v>18975.137160000002</v>
      </c>
      <c r="K2929" s="4">
        <v>0.35</v>
      </c>
      <c r="L2929" s="73">
        <v>34447.172075076924</v>
      </c>
    </row>
    <row r="2930" spans="1:12" x14ac:dyDescent="0.35">
      <c r="A2930" s="1" t="s">
        <v>5063</v>
      </c>
      <c r="B2930" t="s">
        <v>2484</v>
      </c>
      <c r="C2930" t="s">
        <v>13</v>
      </c>
      <c r="D2930" t="s">
        <v>14</v>
      </c>
      <c r="E2930">
        <v>1</v>
      </c>
      <c r="F2930" s="2">
        <v>16233.75</v>
      </c>
      <c r="G2930" s="3">
        <v>39737.544000000002</v>
      </c>
      <c r="H2930" s="3">
        <v>162.33750000000001</v>
      </c>
      <c r="I2930" s="3">
        <v>762.98625000000004</v>
      </c>
      <c r="J2930" s="3">
        <v>17159.073750000003</v>
      </c>
      <c r="K2930" s="4">
        <v>0.35</v>
      </c>
      <c r="L2930" s="73">
        <v>31150.318500000005</v>
      </c>
    </row>
    <row r="2931" spans="1:12" x14ac:dyDescent="0.35">
      <c r="A2931" s="1" t="s">
        <v>5064</v>
      </c>
      <c r="B2931" t="s">
        <v>2486</v>
      </c>
      <c r="C2931" t="s">
        <v>13</v>
      </c>
      <c r="D2931" t="s">
        <v>14</v>
      </c>
      <c r="E2931">
        <v>1</v>
      </c>
      <c r="F2931" s="2">
        <v>29300</v>
      </c>
      <c r="G2931" s="3">
        <v>71721.562999999995</v>
      </c>
      <c r="H2931" s="3">
        <v>293</v>
      </c>
      <c r="I2931" s="3">
        <v>1377.1</v>
      </c>
      <c r="J2931" s="3">
        <v>30970.1</v>
      </c>
      <c r="K2931" s="4">
        <v>0.35</v>
      </c>
      <c r="L2931" s="73">
        <v>56222.643076923072</v>
      </c>
    </row>
    <row r="2932" spans="1:12" x14ac:dyDescent="0.35">
      <c r="A2932" s="1" t="s">
        <v>5065</v>
      </c>
      <c r="B2932" t="s">
        <v>2486</v>
      </c>
      <c r="C2932" t="s">
        <v>13</v>
      </c>
      <c r="D2932" t="s">
        <v>14</v>
      </c>
      <c r="E2932">
        <v>1</v>
      </c>
      <c r="F2932" s="2">
        <v>28272.5</v>
      </c>
      <c r="G2932" s="3">
        <v>69206.411999999997</v>
      </c>
      <c r="H2932" s="3">
        <v>282.72500000000002</v>
      </c>
      <c r="I2932" s="3">
        <v>1328.8074999999999</v>
      </c>
      <c r="J2932" s="3">
        <v>29884.032499999998</v>
      </c>
      <c r="K2932" s="4">
        <v>0.35000000000000003</v>
      </c>
      <c r="L2932" s="73">
        <v>54251.012846153841</v>
      </c>
    </row>
    <row r="2933" spans="1:12" x14ac:dyDescent="0.35">
      <c r="A2933" s="1" t="s">
        <v>5066</v>
      </c>
      <c r="B2933" t="s">
        <v>2486</v>
      </c>
      <c r="C2933" t="s">
        <v>13</v>
      </c>
      <c r="D2933" t="s">
        <v>14</v>
      </c>
      <c r="E2933">
        <v>1</v>
      </c>
      <c r="F2933" s="2">
        <v>33150</v>
      </c>
      <c r="G2933" s="3">
        <v>81145.736000000004</v>
      </c>
      <c r="H2933" s="3">
        <v>331.5</v>
      </c>
      <c r="I2933" s="3">
        <v>1558.05</v>
      </c>
      <c r="J2933" s="3">
        <v>35039.550000000003</v>
      </c>
      <c r="K2933" s="4">
        <v>0.34999999999999992</v>
      </c>
      <c r="L2933" s="73">
        <v>63610.26</v>
      </c>
    </row>
    <row r="2934" spans="1:12" x14ac:dyDescent="0.35">
      <c r="A2934" s="1" t="s">
        <v>5067</v>
      </c>
      <c r="B2934" t="s">
        <v>2486</v>
      </c>
      <c r="C2934" t="s">
        <v>13</v>
      </c>
      <c r="D2934" t="s">
        <v>14</v>
      </c>
      <c r="E2934">
        <v>1</v>
      </c>
      <c r="F2934" s="2">
        <v>34355.629999999997</v>
      </c>
      <c r="G2934" s="3">
        <v>84096.913</v>
      </c>
      <c r="H2934" s="3">
        <v>343.55629999999996</v>
      </c>
      <c r="I2934" s="3">
        <v>1614.71461</v>
      </c>
      <c r="J2934" s="3">
        <v>36313.900909999997</v>
      </c>
      <c r="K2934" s="4">
        <v>0.35</v>
      </c>
      <c r="L2934" s="73">
        <v>65923.697036615369</v>
      </c>
    </row>
    <row r="2935" spans="1:12" x14ac:dyDescent="0.35">
      <c r="A2935" s="1" t="s">
        <v>5068</v>
      </c>
      <c r="B2935" t="s">
        <v>2489</v>
      </c>
      <c r="C2935" t="s">
        <v>13</v>
      </c>
      <c r="D2935" t="s">
        <v>14</v>
      </c>
      <c r="E2935">
        <v>1</v>
      </c>
      <c r="F2935" s="2">
        <v>26509.38</v>
      </c>
      <c r="G2935" s="3">
        <v>64890.593000000001</v>
      </c>
      <c r="H2935" s="3">
        <v>265.09379999999999</v>
      </c>
      <c r="I2935" s="3">
        <v>1245.9408600000002</v>
      </c>
      <c r="J2935" s="3">
        <v>28020.414659999999</v>
      </c>
      <c r="K2935" s="4">
        <v>0.34999999999999992</v>
      </c>
      <c r="L2935" s="73">
        <v>50867.829690461534</v>
      </c>
    </row>
    <row r="2936" spans="1:12" x14ac:dyDescent="0.35">
      <c r="A2936" s="1" t="s">
        <v>5069</v>
      </c>
      <c r="B2936" t="s">
        <v>2489</v>
      </c>
      <c r="C2936" t="s">
        <v>13</v>
      </c>
      <c r="D2936" t="s">
        <v>14</v>
      </c>
      <c r="E2936">
        <v>1</v>
      </c>
      <c r="F2936" s="2">
        <v>29160.63</v>
      </c>
      <c r="G2936" s="3">
        <v>71380.410999999993</v>
      </c>
      <c r="H2936" s="3">
        <v>291.60630000000003</v>
      </c>
      <c r="I2936" s="3">
        <v>1370.54961</v>
      </c>
      <c r="J2936" s="3">
        <v>30822.785909999999</v>
      </c>
      <c r="K2936" s="4">
        <v>0.35000000000000003</v>
      </c>
      <c r="L2936" s="73">
        <v>55955.211344307689</v>
      </c>
    </row>
    <row r="2937" spans="1:12" x14ac:dyDescent="0.35">
      <c r="A2937" s="1" t="s">
        <v>5070</v>
      </c>
      <c r="B2937" t="s">
        <v>2489</v>
      </c>
      <c r="C2937" t="s">
        <v>13</v>
      </c>
      <c r="D2937" t="s">
        <v>14</v>
      </c>
      <c r="E2937">
        <v>1</v>
      </c>
      <c r="F2937" s="2">
        <v>29160.63</v>
      </c>
      <c r="G2937" s="3">
        <v>71380.410999999993</v>
      </c>
      <c r="H2937" s="3">
        <v>291.60630000000003</v>
      </c>
      <c r="I2937" s="3">
        <v>1370.54961</v>
      </c>
      <c r="J2937" s="3">
        <v>30822.785909999999</v>
      </c>
      <c r="K2937" s="4">
        <v>0.35000000000000003</v>
      </c>
      <c r="L2937" s="73">
        <v>55955.211344307689</v>
      </c>
    </row>
    <row r="2938" spans="1:12" x14ac:dyDescent="0.35">
      <c r="A2938" s="1" t="s">
        <v>5071</v>
      </c>
      <c r="B2938" t="s">
        <v>2489</v>
      </c>
      <c r="C2938" t="s">
        <v>13</v>
      </c>
      <c r="D2938" t="s">
        <v>14</v>
      </c>
      <c r="E2938">
        <v>1</v>
      </c>
      <c r="F2938" s="2">
        <v>34053.75</v>
      </c>
      <c r="G2938" s="3">
        <v>83357.960000000006</v>
      </c>
      <c r="H2938" s="3">
        <v>340.53750000000002</v>
      </c>
      <c r="I2938" s="3">
        <v>1600.5262499999999</v>
      </c>
      <c r="J2938" s="3">
        <v>35994.813750000001</v>
      </c>
      <c r="K2938" s="4">
        <v>0.35000000000000003</v>
      </c>
      <c r="L2938" s="73">
        <v>65344.431115384621</v>
      </c>
    </row>
    <row r="2939" spans="1:12" x14ac:dyDescent="0.35">
      <c r="A2939" s="1" t="s">
        <v>5072</v>
      </c>
      <c r="B2939" t="s">
        <v>2491</v>
      </c>
      <c r="C2939" t="s">
        <v>13</v>
      </c>
      <c r="D2939" t="s">
        <v>14</v>
      </c>
      <c r="E2939">
        <v>1</v>
      </c>
      <c r="F2939" s="2">
        <v>30048.13</v>
      </c>
      <c r="G2939" s="3">
        <v>73552.864000000001</v>
      </c>
      <c r="H2939" s="3">
        <v>300.48130000000003</v>
      </c>
      <c r="I2939" s="3">
        <v>1412.2621100000001</v>
      </c>
      <c r="J2939" s="3">
        <v>31760.87341</v>
      </c>
      <c r="K2939" s="4">
        <v>0.35</v>
      </c>
      <c r="L2939" s="73">
        <v>57658.200959692309</v>
      </c>
    </row>
    <row r="2940" spans="1:12" x14ac:dyDescent="0.35">
      <c r="A2940" s="1" t="s">
        <v>5073</v>
      </c>
      <c r="B2940" t="s">
        <v>2491</v>
      </c>
      <c r="C2940" t="s">
        <v>13</v>
      </c>
      <c r="D2940" t="s">
        <v>14</v>
      </c>
      <c r="E2940">
        <v>1</v>
      </c>
      <c r="F2940" s="2">
        <v>33150</v>
      </c>
      <c r="G2940" s="3">
        <v>81145.736000000004</v>
      </c>
      <c r="H2940" s="3">
        <v>331.5</v>
      </c>
      <c r="I2940" s="3">
        <v>1558.05</v>
      </c>
      <c r="J2940" s="3">
        <v>35039.550000000003</v>
      </c>
      <c r="K2940" s="4">
        <v>0.34999999999999992</v>
      </c>
      <c r="L2940" s="73">
        <v>63610.26</v>
      </c>
    </row>
    <row r="2941" spans="1:12" x14ac:dyDescent="0.35">
      <c r="A2941" s="1" t="s">
        <v>5074</v>
      </c>
      <c r="B2941" t="s">
        <v>2491</v>
      </c>
      <c r="C2941" t="s">
        <v>13</v>
      </c>
      <c r="D2941" t="s">
        <v>14</v>
      </c>
      <c r="E2941">
        <v>1</v>
      </c>
      <c r="F2941" s="2">
        <v>34074.379999999997</v>
      </c>
      <c r="G2941" s="3">
        <v>83408.460000000006</v>
      </c>
      <c r="H2941" s="3">
        <v>340.74379999999996</v>
      </c>
      <c r="I2941" s="3">
        <v>1601.49586</v>
      </c>
      <c r="J2941" s="3">
        <v>36016.619659999997</v>
      </c>
      <c r="K2941" s="4">
        <v>0.35000000000000003</v>
      </c>
      <c r="L2941" s="73">
        <v>65384.017228923069</v>
      </c>
    </row>
    <row r="2942" spans="1:12" x14ac:dyDescent="0.35">
      <c r="A2942" s="1" t="s">
        <v>5075</v>
      </c>
      <c r="B2942" t="s">
        <v>2500</v>
      </c>
      <c r="C2942" t="s">
        <v>13</v>
      </c>
      <c r="D2942" t="s">
        <v>14</v>
      </c>
      <c r="E2942">
        <v>1</v>
      </c>
      <c r="F2942" s="2">
        <v>22473.13</v>
      </c>
      <c r="G2942" s="3">
        <v>55010.512999999999</v>
      </c>
      <c r="H2942" s="3">
        <v>224.7313</v>
      </c>
      <c r="I2942" s="3">
        <v>1056.23711</v>
      </c>
      <c r="J2942" s="3">
        <v>23754.098409999999</v>
      </c>
      <c r="K2942" s="4">
        <v>0.34999999999999992</v>
      </c>
      <c r="L2942" s="73">
        <v>43122.824805846147</v>
      </c>
    </row>
    <row r="2943" spans="1:12" x14ac:dyDescent="0.35">
      <c r="A2943" s="1" t="s">
        <v>5076</v>
      </c>
      <c r="B2943" t="s">
        <v>2502</v>
      </c>
      <c r="C2943" t="s">
        <v>13</v>
      </c>
      <c r="D2943" t="s">
        <v>14</v>
      </c>
      <c r="E2943">
        <v>1</v>
      </c>
      <c r="F2943" s="2">
        <v>20430</v>
      </c>
      <c r="G2943" s="3">
        <v>50009.264999999999</v>
      </c>
      <c r="H2943" s="3">
        <v>204.3</v>
      </c>
      <c r="I2943" s="3">
        <v>960.21</v>
      </c>
      <c r="J2943" s="3">
        <v>21594.51</v>
      </c>
      <c r="K2943" s="4">
        <v>0.35</v>
      </c>
      <c r="L2943" s="73">
        <v>39202.341230769227</v>
      </c>
    </row>
    <row r="2944" spans="1:12" x14ac:dyDescent="0.35">
      <c r="A2944" s="1" t="s">
        <v>5077</v>
      </c>
      <c r="B2944" t="s">
        <v>2502</v>
      </c>
      <c r="C2944" t="s">
        <v>13</v>
      </c>
      <c r="D2944" t="s">
        <v>14</v>
      </c>
      <c r="E2944">
        <v>1</v>
      </c>
      <c r="F2944" s="2">
        <v>24107.5</v>
      </c>
      <c r="G2944" s="3">
        <v>59011.186999999998</v>
      </c>
      <c r="H2944" s="3">
        <v>241.07500000000002</v>
      </c>
      <c r="I2944" s="3">
        <v>1133.0525</v>
      </c>
      <c r="J2944" s="3">
        <v>25481.627500000002</v>
      </c>
      <c r="K2944" s="4">
        <v>0.35</v>
      </c>
      <c r="L2944" s="73">
        <v>46258.954538461541</v>
      </c>
    </row>
    <row r="2945" spans="1:12" x14ac:dyDescent="0.35">
      <c r="A2945" s="1" t="s">
        <v>5078</v>
      </c>
      <c r="B2945" t="s">
        <v>2502</v>
      </c>
      <c r="C2945" t="s">
        <v>13</v>
      </c>
      <c r="D2945" t="s">
        <v>14</v>
      </c>
      <c r="E2945">
        <v>1</v>
      </c>
      <c r="F2945" s="2">
        <v>24623.75</v>
      </c>
      <c r="G2945" s="3">
        <v>60274.883000000002</v>
      </c>
      <c r="H2945" s="3">
        <v>246.23750000000001</v>
      </c>
      <c r="I2945" s="3">
        <v>1157.3162500000001</v>
      </c>
      <c r="J2945" s="3">
        <v>26027.303749999999</v>
      </c>
      <c r="K2945" s="4">
        <v>0.35</v>
      </c>
      <c r="L2945" s="73">
        <v>47249.566807692303</v>
      </c>
    </row>
    <row r="2946" spans="1:12" x14ac:dyDescent="0.35">
      <c r="A2946" s="1" t="s">
        <v>5079</v>
      </c>
      <c r="B2946" t="s">
        <v>2505</v>
      </c>
      <c r="C2946" t="s">
        <v>13</v>
      </c>
      <c r="D2946" t="s">
        <v>14</v>
      </c>
      <c r="E2946">
        <v>1</v>
      </c>
      <c r="F2946" s="2">
        <v>24107.5</v>
      </c>
      <c r="G2946" s="3">
        <v>59011.186999999998</v>
      </c>
      <c r="H2946" s="3">
        <v>241.07500000000002</v>
      </c>
      <c r="I2946" s="3">
        <v>1133.0525</v>
      </c>
      <c r="J2946" s="3">
        <v>25481.627500000002</v>
      </c>
      <c r="K2946" s="4">
        <v>0.35</v>
      </c>
      <c r="L2946" s="73">
        <v>46258.954538461541</v>
      </c>
    </row>
    <row r="2947" spans="1:12" x14ac:dyDescent="0.35">
      <c r="A2947" s="1" t="s">
        <v>5080</v>
      </c>
      <c r="B2947" t="s">
        <v>2505</v>
      </c>
      <c r="C2947" t="s">
        <v>13</v>
      </c>
      <c r="D2947" t="s">
        <v>14</v>
      </c>
      <c r="E2947">
        <v>1</v>
      </c>
      <c r="F2947" s="2">
        <v>25518.75</v>
      </c>
      <c r="G2947" s="3">
        <v>62465.692000000003</v>
      </c>
      <c r="H2947" s="3">
        <v>255.1875</v>
      </c>
      <c r="I2947" s="3">
        <v>1199.3812499999999</v>
      </c>
      <c r="J2947" s="3">
        <v>26973.318749999999</v>
      </c>
      <c r="K2947" s="4">
        <v>0.35000000000000003</v>
      </c>
      <c r="L2947" s="73">
        <v>48966.94788461538</v>
      </c>
    </row>
    <row r="2948" spans="1:12" x14ac:dyDescent="0.35">
      <c r="A2948" s="1" t="s">
        <v>5081</v>
      </c>
      <c r="B2948" t="s">
        <v>2505</v>
      </c>
      <c r="C2948" t="s">
        <v>13</v>
      </c>
      <c r="D2948" t="s">
        <v>14</v>
      </c>
      <c r="E2948">
        <v>1</v>
      </c>
      <c r="F2948" s="2">
        <v>26414.38</v>
      </c>
      <c r="G2948" s="3">
        <v>64658.048000000003</v>
      </c>
      <c r="H2948" s="3">
        <v>264.1438</v>
      </c>
      <c r="I2948" s="3">
        <v>1241.47586</v>
      </c>
      <c r="J2948" s="3">
        <v>27919.999660000001</v>
      </c>
      <c r="K2948" s="4">
        <v>0.35</v>
      </c>
      <c r="L2948" s="73">
        <v>50685.537844307692</v>
      </c>
    </row>
    <row r="2949" spans="1:12" x14ac:dyDescent="0.35">
      <c r="A2949" s="1" t="s">
        <v>5082</v>
      </c>
      <c r="B2949" t="s">
        <v>2507</v>
      </c>
      <c r="C2949" t="s">
        <v>13</v>
      </c>
      <c r="D2949" t="s">
        <v>14</v>
      </c>
      <c r="E2949">
        <v>1</v>
      </c>
      <c r="F2949" s="2">
        <v>20430</v>
      </c>
      <c r="G2949" s="3">
        <v>50009.264999999999</v>
      </c>
      <c r="H2949" s="3">
        <v>204.3</v>
      </c>
      <c r="I2949" s="3">
        <v>960.21</v>
      </c>
      <c r="J2949" s="3">
        <v>21594.51</v>
      </c>
      <c r="K2949" s="4">
        <v>0.35</v>
      </c>
      <c r="L2949" s="73">
        <v>39202.341230769227</v>
      </c>
    </row>
    <row r="2950" spans="1:12" x14ac:dyDescent="0.35">
      <c r="A2950" s="1" t="s">
        <v>5083</v>
      </c>
      <c r="B2950" t="s">
        <v>2507</v>
      </c>
      <c r="C2950" t="s">
        <v>13</v>
      </c>
      <c r="D2950" t="s">
        <v>14</v>
      </c>
      <c r="E2950">
        <v>1</v>
      </c>
      <c r="F2950" s="2">
        <v>24107.5</v>
      </c>
      <c r="G2950" s="3">
        <v>59011.186999999998</v>
      </c>
      <c r="H2950" s="3">
        <v>241.07500000000002</v>
      </c>
      <c r="I2950" s="3">
        <v>1133.0525</v>
      </c>
      <c r="J2950" s="3">
        <v>25481.627500000002</v>
      </c>
      <c r="K2950" s="4">
        <v>0.35</v>
      </c>
      <c r="L2950" s="73">
        <v>46258.954538461541</v>
      </c>
    </row>
    <row r="2951" spans="1:12" x14ac:dyDescent="0.35">
      <c r="A2951" s="1" t="s">
        <v>5084</v>
      </c>
      <c r="B2951" t="s">
        <v>2507</v>
      </c>
      <c r="C2951" t="s">
        <v>13</v>
      </c>
      <c r="D2951" t="s">
        <v>14</v>
      </c>
      <c r="E2951">
        <v>1</v>
      </c>
      <c r="F2951" s="2">
        <v>26414.38</v>
      </c>
      <c r="G2951" s="3">
        <v>64658.048000000003</v>
      </c>
      <c r="H2951" s="3">
        <v>264.1438</v>
      </c>
      <c r="I2951" s="3">
        <v>1241.47586</v>
      </c>
      <c r="J2951" s="3">
        <v>27919.999660000001</v>
      </c>
      <c r="K2951" s="4">
        <v>0.35</v>
      </c>
      <c r="L2951" s="73">
        <v>50685.537844307692</v>
      </c>
    </row>
    <row r="2952" spans="1:12" x14ac:dyDescent="0.35">
      <c r="A2952" s="1" t="s">
        <v>5085</v>
      </c>
      <c r="B2952" t="s">
        <v>2507</v>
      </c>
      <c r="C2952" t="s">
        <v>13</v>
      </c>
      <c r="D2952" t="s">
        <v>14</v>
      </c>
      <c r="E2952">
        <v>1</v>
      </c>
      <c r="F2952" s="2">
        <v>24895</v>
      </c>
      <c r="G2952" s="3">
        <v>60938.851999999999</v>
      </c>
      <c r="H2952" s="3">
        <v>248.95000000000002</v>
      </c>
      <c r="I2952" s="3">
        <v>1170.0650000000001</v>
      </c>
      <c r="J2952" s="3">
        <v>26314.014999999999</v>
      </c>
      <c r="K2952" s="4">
        <v>0.35</v>
      </c>
      <c r="L2952" s="73">
        <v>47770.057999999997</v>
      </c>
    </row>
    <row r="2953" spans="1:12" x14ac:dyDescent="0.35">
      <c r="A2953" s="1" t="s">
        <v>5086</v>
      </c>
      <c r="B2953" t="s">
        <v>2510</v>
      </c>
      <c r="C2953" t="s">
        <v>13</v>
      </c>
      <c r="D2953" t="s">
        <v>14</v>
      </c>
      <c r="E2953">
        <v>1</v>
      </c>
      <c r="F2953" s="2">
        <v>24623.75</v>
      </c>
      <c r="G2953" s="3">
        <v>60274.883000000002</v>
      </c>
      <c r="H2953" s="3">
        <v>246.23750000000001</v>
      </c>
      <c r="I2953" s="3">
        <v>1157.3162500000001</v>
      </c>
      <c r="J2953" s="3">
        <v>26027.303749999999</v>
      </c>
      <c r="K2953" s="4">
        <v>0.35</v>
      </c>
      <c r="L2953" s="73">
        <v>47249.566807692303</v>
      </c>
    </row>
    <row r="2954" spans="1:12" x14ac:dyDescent="0.35">
      <c r="A2954" s="1" t="s">
        <v>5087</v>
      </c>
      <c r="B2954" t="s">
        <v>2516</v>
      </c>
      <c r="C2954" t="s">
        <v>13</v>
      </c>
      <c r="D2954" t="s">
        <v>14</v>
      </c>
      <c r="E2954">
        <v>1</v>
      </c>
      <c r="F2954" s="2">
        <v>24895</v>
      </c>
      <c r="G2954" s="3">
        <v>60938.851999999999</v>
      </c>
      <c r="H2954" s="3">
        <v>248.95000000000002</v>
      </c>
      <c r="I2954" s="3">
        <v>1170.0650000000001</v>
      </c>
      <c r="J2954" s="3">
        <v>26314.014999999999</v>
      </c>
      <c r="K2954" s="4">
        <v>0.35</v>
      </c>
      <c r="L2954" s="73">
        <v>47770.057999999997</v>
      </c>
    </row>
    <row r="2955" spans="1:12" x14ac:dyDescent="0.35">
      <c r="A2955" s="1" t="s">
        <v>5088</v>
      </c>
      <c r="B2955" t="s">
        <v>2516</v>
      </c>
      <c r="C2955" t="s">
        <v>13</v>
      </c>
      <c r="D2955" t="s">
        <v>14</v>
      </c>
      <c r="E2955">
        <v>1</v>
      </c>
      <c r="F2955" s="2">
        <v>29043.13</v>
      </c>
      <c r="G2955" s="3">
        <v>71092.794999999998</v>
      </c>
      <c r="H2955" s="3">
        <v>290.43130000000002</v>
      </c>
      <c r="I2955" s="3">
        <v>1365.02711</v>
      </c>
      <c r="J2955" s="3">
        <v>30698.58841</v>
      </c>
      <c r="K2955" s="4">
        <v>0.34999999999999992</v>
      </c>
      <c r="L2955" s="73">
        <v>55729.745113538454</v>
      </c>
    </row>
    <row r="2956" spans="1:12" x14ac:dyDescent="0.35">
      <c r="A2956" s="1" t="s">
        <v>5089</v>
      </c>
      <c r="B2956" t="s">
        <v>5090</v>
      </c>
      <c r="C2956" t="s">
        <v>13</v>
      </c>
      <c r="D2956" t="s">
        <v>14</v>
      </c>
      <c r="E2956">
        <v>1</v>
      </c>
      <c r="F2956" s="2">
        <v>5155.63</v>
      </c>
      <c r="G2956" s="3">
        <v>12620.126</v>
      </c>
      <c r="H2956" s="3">
        <v>51.5563</v>
      </c>
      <c r="I2956" s="3">
        <v>242.31461000000002</v>
      </c>
      <c r="J2956" s="3">
        <v>5449.5009100000007</v>
      </c>
      <c r="K2956" s="4">
        <v>0.35000000000000003</v>
      </c>
      <c r="L2956" s="73">
        <v>9892.9401135384633</v>
      </c>
    </row>
    <row r="2957" spans="1:12" x14ac:dyDescent="0.35">
      <c r="A2957" s="1" t="s">
        <v>5091</v>
      </c>
      <c r="B2957" t="s">
        <v>5092</v>
      </c>
      <c r="C2957" t="s">
        <v>13</v>
      </c>
      <c r="D2957" t="s">
        <v>14</v>
      </c>
      <c r="E2957">
        <v>1</v>
      </c>
      <c r="F2957" s="2">
        <v>6088.75</v>
      </c>
      <c r="G2957" s="3">
        <v>14904.254000000001</v>
      </c>
      <c r="H2957" s="3">
        <v>60.887500000000003</v>
      </c>
      <c r="I2957" s="3">
        <v>286.17124999999999</v>
      </c>
      <c r="J2957" s="3">
        <v>6435.8087500000001</v>
      </c>
      <c r="K2957" s="4">
        <v>0.35</v>
      </c>
      <c r="L2957" s="73">
        <v>11683.468192307693</v>
      </c>
    </row>
    <row r="2958" spans="1:12" x14ac:dyDescent="0.35">
      <c r="A2958" s="1" t="s">
        <v>5093</v>
      </c>
      <c r="B2958" t="s">
        <v>5094</v>
      </c>
      <c r="C2958" t="s">
        <v>13</v>
      </c>
      <c r="D2958" t="s">
        <v>14</v>
      </c>
      <c r="E2958">
        <v>1</v>
      </c>
      <c r="F2958" s="2">
        <v>3492.5</v>
      </c>
      <c r="G2958" s="3">
        <v>8549.0607999999993</v>
      </c>
      <c r="H2958" s="3">
        <v>34.925000000000004</v>
      </c>
      <c r="I2958" s="3">
        <v>164.14750000000001</v>
      </c>
      <c r="J2958" s="3">
        <v>3691.5725000000002</v>
      </c>
      <c r="K2958" s="4">
        <v>0.35000000000000003</v>
      </c>
      <c r="L2958" s="73">
        <v>6701.6239230769233</v>
      </c>
    </row>
    <row r="2959" spans="1:12" x14ac:dyDescent="0.35">
      <c r="A2959" s="1" t="s">
        <v>5095</v>
      </c>
      <c r="B2959" t="s">
        <v>3774</v>
      </c>
      <c r="C2959" t="s">
        <v>13</v>
      </c>
      <c r="D2959" t="s">
        <v>14</v>
      </c>
      <c r="E2959">
        <v>1</v>
      </c>
      <c r="F2959" s="2">
        <v>10886.25</v>
      </c>
      <c r="G2959" s="3">
        <v>26647.744999999999</v>
      </c>
      <c r="H2959" s="3">
        <v>108.8625</v>
      </c>
      <c r="I2959" s="3">
        <v>511.65375</v>
      </c>
      <c r="J2959" s="3">
        <v>11506.766249999999</v>
      </c>
      <c r="K2959" s="4">
        <v>0.35000000000000003</v>
      </c>
      <c r="L2959" s="73">
        <v>20889.206423076921</v>
      </c>
    </row>
    <row r="2960" spans="1:12" x14ac:dyDescent="0.35">
      <c r="A2960" s="1" t="s">
        <v>5096</v>
      </c>
      <c r="B2960" t="s">
        <v>2540</v>
      </c>
      <c r="C2960" t="s">
        <v>13</v>
      </c>
      <c r="D2960" t="s">
        <v>14</v>
      </c>
      <c r="E2960">
        <v>1</v>
      </c>
      <c r="F2960" s="2">
        <v>25660</v>
      </c>
      <c r="G2960" s="3">
        <v>62811.447999999997</v>
      </c>
      <c r="H2960" s="3">
        <v>256.60000000000002</v>
      </c>
      <c r="I2960" s="3">
        <v>1206.02</v>
      </c>
      <c r="J2960" s="3">
        <v>27122.62</v>
      </c>
      <c r="K2960" s="4">
        <v>0.35</v>
      </c>
      <c r="L2960" s="73">
        <v>49237.987076923077</v>
      </c>
    </row>
    <row r="2961" spans="1:12" x14ac:dyDescent="0.35">
      <c r="A2961" s="1" t="s">
        <v>5097</v>
      </c>
      <c r="B2961" t="s">
        <v>2540</v>
      </c>
      <c r="C2961" t="s">
        <v>13</v>
      </c>
      <c r="D2961" t="s">
        <v>14</v>
      </c>
      <c r="E2961">
        <v>1</v>
      </c>
      <c r="F2961" s="2">
        <v>23554.38</v>
      </c>
      <c r="G2961" s="3">
        <v>57657.241000000002</v>
      </c>
      <c r="H2961" s="3">
        <v>235.5438</v>
      </c>
      <c r="I2961" s="3">
        <v>1107.0558599999999</v>
      </c>
      <c r="J2961" s="3">
        <v>24896.979660000001</v>
      </c>
      <c r="K2961" s="4">
        <v>0.35</v>
      </c>
      <c r="L2961" s="73">
        <v>45197.593844307688</v>
      </c>
    </row>
    <row r="2962" spans="1:12" x14ac:dyDescent="0.35">
      <c r="A2962" s="1" t="s">
        <v>5098</v>
      </c>
      <c r="B2962" t="s">
        <v>5099</v>
      </c>
      <c r="C2962" t="s">
        <v>13</v>
      </c>
      <c r="D2962" t="s">
        <v>14</v>
      </c>
      <c r="E2962">
        <v>1</v>
      </c>
      <c r="F2962" s="2">
        <v>20238.75</v>
      </c>
      <c r="G2962" s="3">
        <v>49541.116000000002</v>
      </c>
      <c r="H2962" s="3">
        <v>202.38750000000002</v>
      </c>
      <c r="I2962" s="3">
        <v>951.22125000000005</v>
      </c>
      <c r="J2962" s="3">
        <v>21392.358749999999</v>
      </c>
      <c r="K2962" s="4">
        <v>0.35000000000000003</v>
      </c>
      <c r="L2962" s="73">
        <v>38835.358961538463</v>
      </c>
    </row>
    <row r="2963" spans="1:12" x14ac:dyDescent="0.35">
      <c r="A2963" s="1" t="s">
        <v>5100</v>
      </c>
      <c r="B2963" t="s">
        <v>2545</v>
      </c>
      <c r="C2963" t="s">
        <v>13</v>
      </c>
      <c r="D2963" t="s">
        <v>14</v>
      </c>
      <c r="E2963">
        <v>1</v>
      </c>
      <c r="F2963" s="2">
        <v>13297.5</v>
      </c>
      <c r="G2963" s="3">
        <v>32550.089</v>
      </c>
      <c r="H2963" s="3">
        <v>132.97499999999999</v>
      </c>
      <c r="I2963" s="3">
        <v>624.98249999999996</v>
      </c>
      <c r="J2963" s="3">
        <v>14055.4575</v>
      </c>
      <c r="K2963" s="4">
        <v>0.35</v>
      </c>
      <c r="L2963" s="73">
        <v>25516.061307692307</v>
      </c>
    </row>
    <row r="2964" spans="1:12" x14ac:dyDescent="0.35">
      <c r="A2964" s="1" t="s">
        <v>5101</v>
      </c>
      <c r="B2964" t="s">
        <v>2550</v>
      </c>
      <c r="C2964" t="s">
        <v>13</v>
      </c>
      <c r="D2964" t="s">
        <v>14</v>
      </c>
      <c r="E2964">
        <v>1</v>
      </c>
      <c r="F2964" s="2">
        <v>11549.38</v>
      </c>
      <c r="G2964" s="3">
        <v>28270.972000000002</v>
      </c>
      <c r="H2964" s="3">
        <v>115.49379999999999</v>
      </c>
      <c r="I2964" s="3">
        <v>542.82085999999993</v>
      </c>
      <c r="J2964" s="3">
        <v>12207.694659999999</v>
      </c>
      <c r="K2964" s="4">
        <v>0.35</v>
      </c>
      <c r="L2964" s="73">
        <v>22161.661075076921</v>
      </c>
    </row>
    <row r="2965" spans="1:12" x14ac:dyDescent="0.35">
      <c r="A2965" s="1" t="s">
        <v>5102</v>
      </c>
      <c r="B2965" t="s">
        <v>2550</v>
      </c>
      <c r="C2965" t="s">
        <v>13</v>
      </c>
      <c r="D2965" t="s">
        <v>14</v>
      </c>
      <c r="E2965">
        <v>1</v>
      </c>
      <c r="F2965" s="2">
        <v>12723.13</v>
      </c>
      <c r="G2965" s="3">
        <v>31144.12</v>
      </c>
      <c r="H2965" s="3">
        <v>127.23129999999999</v>
      </c>
      <c r="I2965" s="3">
        <v>597.98710999999992</v>
      </c>
      <c r="J2965" s="3">
        <v>13448.348409999999</v>
      </c>
      <c r="K2965" s="4">
        <v>0.35</v>
      </c>
      <c r="L2965" s="73">
        <v>24413.924805846149</v>
      </c>
    </row>
    <row r="2966" spans="1:12" x14ac:dyDescent="0.35">
      <c r="A2966" s="1" t="s">
        <v>5103</v>
      </c>
      <c r="B2966" t="s">
        <v>5104</v>
      </c>
      <c r="C2966" t="s">
        <v>13</v>
      </c>
      <c r="D2966" t="s">
        <v>14</v>
      </c>
      <c r="E2966">
        <v>1</v>
      </c>
      <c r="F2966" s="2">
        <v>329.69</v>
      </c>
      <c r="G2966" s="3">
        <v>680</v>
      </c>
      <c r="H2966" s="3">
        <v>3.2968999999999999</v>
      </c>
      <c r="I2966" s="3">
        <v>15.495430000000001</v>
      </c>
      <c r="J2966" s="3">
        <v>348.48232999999999</v>
      </c>
      <c r="K2966" s="4">
        <v>0.34999999999999992</v>
      </c>
      <c r="L2966" s="73">
        <v>632.62946061538446</v>
      </c>
    </row>
    <row r="2967" spans="1:12" x14ac:dyDescent="0.35">
      <c r="A2967" s="1" t="s">
        <v>5105</v>
      </c>
      <c r="B2967" t="s">
        <v>5106</v>
      </c>
      <c r="C2967" t="s">
        <v>13</v>
      </c>
      <c r="D2967" t="s">
        <v>14</v>
      </c>
      <c r="E2967">
        <v>1</v>
      </c>
      <c r="F2967" s="2">
        <v>327.69</v>
      </c>
      <c r="G2967" s="3">
        <v>676</v>
      </c>
      <c r="H2967" s="3">
        <v>3.2768999999999999</v>
      </c>
      <c r="I2967" s="3">
        <v>15.40143</v>
      </c>
      <c r="J2967" s="3">
        <v>346.36833000000001</v>
      </c>
      <c r="K2967" s="4">
        <v>0.35000000000000003</v>
      </c>
      <c r="L2967" s="73">
        <v>628.79173753846158</v>
      </c>
    </row>
    <row r="2968" spans="1:12" x14ac:dyDescent="0.35">
      <c r="A2968" s="1" t="s">
        <v>5107</v>
      </c>
      <c r="B2968" t="s">
        <v>3842</v>
      </c>
      <c r="C2968" t="s">
        <v>13</v>
      </c>
      <c r="D2968" t="s">
        <v>14</v>
      </c>
      <c r="E2968">
        <v>1</v>
      </c>
      <c r="F2968" s="2">
        <v>9.07</v>
      </c>
      <c r="G2968" s="3">
        <v>19</v>
      </c>
      <c r="H2968" s="3">
        <v>9.0700000000000003E-2</v>
      </c>
      <c r="I2968" s="3">
        <v>0.42629</v>
      </c>
      <c r="J2968" s="3">
        <v>9.5869900000000001</v>
      </c>
      <c r="K2968" s="4">
        <v>0.35</v>
      </c>
      <c r="L2968" s="73">
        <v>17.404074153846153</v>
      </c>
    </row>
    <row r="2969" spans="1:12" x14ac:dyDescent="0.35">
      <c r="A2969" s="1" t="s">
        <v>5108</v>
      </c>
      <c r="B2969" t="s">
        <v>5109</v>
      </c>
      <c r="C2969" t="s">
        <v>13</v>
      </c>
      <c r="D2969" t="s">
        <v>14</v>
      </c>
      <c r="E2969">
        <v>1</v>
      </c>
      <c r="F2969" s="2">
        <v>25.71</v>
      </c>
      <c r="G2969" s="3">
        <v>54</v>
      </c>
      <c r="H2969" s="3">
        <v>0.2571</v>
      </c>
      <c r="I2969" s="3">
        <v>1.2083699999999999</v>
      </c>
      <c r="J2969" s="3">
        <v>27.175470000000001</v>
      </c>
      <c r="K2969" s="4">
        <v>0.35000000000000003</v>
      </c>
      <c r="L2969" s="73">
        <v>49.333930153846154</v>
      </c>
    </row>
    <row r="2970" spans="1:12" x14ac:dyDescent="0.35">
      <c r="A2970" s="1" t="s">
        <v>5110</v>
      </c>
      <c r="B2970" t="s">
        <v>5111</v>
      </c>
      <c r="C2970" t="s">
        <v>21</v>
      </c>
      <c r="D2970" t="s">
        <v>22</v>
      </c>
      <c r="E2970">
        <v>1</v>
      </c>
      <c r="F2970" s="2">
        <v>3121</v>
      </c>
      <c r="G2970" s="3">
        <v>7639.6880000000001</v>
      </c>
      <c r="H2970" s="3">
        <v>31.21</v>
      </c>
      <c r="I2970" s="3">
        <v>146.68700000000001</v>
      </c>
      <c r="J2970" s="3">
        <v>3298.8969999999999</v>
      </c>
      <c r="K2970" s="4">
        <v>0.35</v>
      </c>
      <c r="L2970" s="73">
        <v>5988.7668615384609</v>
      </c>
    </row>
    <row r="2971" spans="1:12" x14ac:dyDescent="0.35">
      <c r="A2971" s="1" t="s">
        <v>5112</v>
      </c>
      <c r="B2971" t="s">
        <v>5113</v>
      </c>
      <c r="C2971" t="s">
        <v>21</v>
      </c>
      <c r="D2971" t="s">
        <v>22</v>
      </c>
      <c r="E2971">
        <v>1</v>
      </c>
      <c r="F2971" s="2">
        <v>1388.2</v>
      </c>
      <c r="G2971" s="3">
        <v>2863</v>
      </c>
      <c r="H2971" s="3">
        <v>13.882000000000001</v>
      </c>
      <c r="I2971" s="3">
        <v>65.245400000000004</v>
      </c>
      <c r="J2971" s="3">
        <v>1467.3274000000001</v>
      </c>
      <c r="K2971" s="4">
        <v>0.35</v>
      </c>
      <c r="L2971" s="73">
        <v>2663.7635876923077</v>
      </c>
    </row>
    <row r="2972" spans="1:12" x14ac:dyDescent="0.35">
      <c r="A2972" s="1" t="s">
        <v>5114</v>
      </c>
      <c r="B2972" t="s">
        <v>5115</v>
      </c>
      <c r="C2972" t="s">
        <v>21</v>
      </c>
      <c r="D2972" t="s">
        <v>22</v>
      </c>
      <c r="E2972">
        <v>1</v>
      </c>
      <c r="F2972" s="2">
        <v>1322.09</v>
      </c>
      <c r="G2972" s="3">
        <v>3213</v>
      </c>
      <c r="H2972" s="3">
        <v>13.2209</v>
      </c>
      <c r="I2972" s="3">
        <v>62.138229999999993</v>
      </c>
      <c r="J2972" s="3">
        <v>1397.44913</v>
      </c>
      <c r="K2972" s="4">
        <v>0.35000000000000003</v>
      </c>
      <c r="L2972" s="73">
        <v>2536.9076513846153</v>
      </c>
    </row>
    <row r="2973" spans="1:12" x14ac:dyDescent="0.35">
      <c r="A2973" s="1" t="s">
        <v>5116</v>
      </c>
      <c r="B2973" t="s">
        <v>5117</v>
      </c>
      <c r="C2973" t="s">
        <v>21</v>
      </c>
      <c r="D2973" t="s">
        <v>22</v>
      </c>
      <c r="E2973">
        <v>1</v>
      </c>
      <c r="F2973" s="2">
        <v>1374.45</v>
      </c>
      <c r="G2973" s="3">
        <v>3213</v>
      </c>
      <c r="H2973" s="3">
        <v>13.7445</v>
      </c>
      <c r="I2973" s="3">
        <v>64.599150000000009</v>
      </c>
      <c r="J2973" s="3">
        <v>1452.7936500000001</v>
      </c>
      <c r="K2973" s="4">
        <v>0.35</v>
      </c>
      <c r="L2973" s="73">
        <v>2637.3792415384614</v>
      </c>
    </row>
    <row r="2974" spans="1:12" x14ac:dyDescent="0.35">
      <c r="A2974" s="1" t="s">
        <v>5118</v>
      </c>
      <c r="B2974" t="s">
        <v>5119</v>
      </c>
      <c r="C2974" t="s">
        <v>21</v>
      </c>
      <c r="D2974" t="s">
        <v>22</v>
      </c>
      <c r="E2974">
        <v>1</v>
      </c>
      <c r="F2974" s="2">
        <v>288.87</v>
      </c>
      <c r="G2974" s="3">
        <v>669.38</v>
      </c>
      <c r="H2974" s="3">
        <v>2.8887</v>
      </c>
      <c r="I2974" s="3">
        <v>13.576890000000001</v>
      </c>
      <c r="J2974" s="3">
        <v>305.33558999999997</v>
      </c>
      <c r="K2974" s="4">
        <v>0.35</v>
      </c>
      <c r="L2974" s="73">
        <v>554.30153261538453</v>
      </c>
    </row>
    <row r="2975" spans="1:12" x14ac:dyDescent="0.35">
      <c r="A2975" s="1" t="s">
        <v>5120</v>
      </c>
      <c r="B2975" t="s">
        <v>5121</v>
      </c>
      <c r="C2975" t="s">
        <v>21</v>
      </c>
      <c r="D2975" t="s">
        <v>22</v>
      </c>
      <c r="E2975">
        <v>1</v>
      </c>
      <c r="F2975" s="2">
        <v>94.66</v>
      </c>
      <c r="G2975" s="3">
        <v>236.25</v>
      </c>
      <c r="H2975" s="3">
        <v>0.9466</v>
      </c>
      <c r="I2975" s="3">
        <v>4.44902</v>
      </c>
      <c r="J2975" s="3">
        <v>100.05562</v>
      </c>
      <c r="K2975" s="4">
        <v>0.35</v>
      </c>
      <c r="L2975" s="73">
        <v>181.63943323076924</v>
      </c>
    </row>
    <row r="2976" spans="1:12" x14ac:dyDescent="0.35">
      <c r="A2976" s="1" t="s">
        <v>5122</v>
      </c>
      <c r="B2976" t="s">
        <v>5123</v>
      </c>
      <c r="C2976" t="s">
        <v>21</v>
      </c>
      <c r="D2976" t="s">
        <v>22</v>
      </c>
      <c r="E2976">
        <v>1</v>
      </c>
      <c r="F2976" s="2">
        <v>3527.65</v>
      </c>
      <c r="G2976" s="3">
        <v>8166.38</v>
      </c>
      <c r="H2976" s="3">
        <v>35.276499999999999</v>
      </c>
      <c r="I2976" s="3">
        <v>165.79955000000001</v>
      </c>
      <c r="J2976" s="3">
        <v>3728.7260500000002</v>
      </c>
      <c r="K2976" s="4">
        <v>0.35</v>
      </c>
      <c r="L2976" s="73">
        <v>6769.0719061538457</v>
      </c>
    </row>
    <row r="2977" spans="1:12" x14ac:dyDescent="0.35">
      <c r="A2977" s="1" t="s">
        <v>5124</v>
      </c>
      <c r="B2977" t="s">
        <v>5125</v>
      </c>
      <c r="C2977" t="s">
        <v>21</v>
      </c>
      <c r="D2977" t="s">
        <v>22</v>
      </c>
      <c r="E2977">
        <v>1</v>
      </c>
      <c r="F2977" s="2">
        <v>3816.52</v>
      </c>
      <c r="G2977" s="3">
        <v>8166.38</v>
      </c>
      <c r="H2977" s="3">
        <v>38.165199999999999</v>
      </c>
      <c r="I2977" s="3">
        <v>179.37644</v>
      </c>
      <c r="J2977" s="3">
        <v>4034.0616399999999</v>
      </c>
      <c r="K2977" s="4">
        <v>0.35</v>
      </c>
      <c r="L2977" s="73">
        <v>7323.3734387692302</v>
      </c>
    </row>
    <row r="2978" spans="1:12" x14ac:dyDescent="0.35">
      <c r="A2978" s="1" t="s">
        <v>5126</v>
      </c>
      <c r="B2978" t="s">
        <v>2426</v>
      </c>
      <c r="C2978" t="s">
        <v>13</v>
      </c>
      <c r="D2978" t="s">
        <v>14</v>
      </c>
      <c r="E2978">
        <v>1</v>
      </c>
      <c r="F2978" s="2">
        <v>2074.38</v>
      </c>
      <c r="G2978" s="3">
        <v>5077.7439999999997</v>
      </c>
      <c r="H2978" s="3">
        <v>20.7438</v>
      </c>
      <c r="I2978" s="3">
        <v>97.495860000000008</v>
      </c>
      <c r="J2978" s="3">
        <v>2192.6196600000003</v>
      </c>
      <c r="K2978" s="4">
        <v>0.35</v>
      </c>
      <c r="L2978" s="73">
        <v>3980.4479981538466</v>
      </c>
    </row>
    <row r="2979" spans="1:12" x14ac:dyDescent="0.35">
      <c r="A2979" s="1" t="s">
        <v>5127</v>
      </c>
      <c r="B2979" t="s">
        <v>5128</v>
      </c>
      <c r="C2979" t="s">
        <v>363</v>
      </c>
      <c r="D2979" t="s">
        <v>364</v>
      </c>
      <c r="E2979">
        <v>1</v>
      </c>
      <c r="F2979" s="2">
        <v>0.01</v>
      </c>
      <c r="G2979" s="3">
        <v>136.37119999999999</v>
      </c>
      <c r="H2979" s="3">
        <v>1E-4</v>
      </c>
      <c r="I2979" s="3">
        <v>4.6999999999999999E-4</v>
      </c>
      <c r="J2979" s="3">
        <v>1.057E-2</v>
      </c>
      <c r="K2979" s="4">
        <v>0.34999999999999992</v>
      </c>
      <c r="L2979" s="73">
        <v>1.918861538461538E-2</v>
      </c>
    </row>
    <row r="2980" spans="1:12" x14ac:dyDescent="0.35">
      <c r="A2980" s="1" t="s">
        <v>5129</v>
      </c>
      <c r="B2980" t="s">
        <v>5130</v>
      </c>
      <c r="C2980" t="s">
        <v>363</v>
      </c>
      <c r="D2980" t="s">
        <v>364</v>
      </c>
      <c r="E2980">
        <v>1</v>
      </c>
      <c r="F2980" s="2">
        <v>330.99</v>
      </c>
      <c r="G2980" s="3">
        <v>683</v>
      </c>
      <c r="H2980" s="3">
        <v>3.3099000000000003</v>
      </c>
      <c r="I2980" s="3">
        <v>15.55653</v>
      </c>
      <c r="J2980" s="3">
        <v>349.85643000000005</v>
      </c>
      <c r="K2980" s="4">
        <v>0.35</v>
      </c>
      <c r="L2980" s="73">
        <v>635.12398061538465</v>
      </c>
    </row>
    <row r="2981" spans="1:12" x14ac:dyDescent="0.35">
      <c r="A2981" s="1" t="s">
        <v>5131</v>
      </c>
      <c r="B2981" t="s">
        <v>5132</v>
      </c>
      <c r="C2981" t="s">
        <v>17</v>
      </c>
      <c r="D2981" t="s">
        <v>18</v>
      </c>
      <c r="E2981">
        <v>1</v>
      </c>
      <c r="F2981" s="2">
        <v>85.8</v>
      </c>
      <c r="G2981" s="3">
        <v>210.02</v>
      </c>
      <c r="H2981" s="3">
        <v>0.85799999999999998</v>
      </c>
      <c r="I2981" s="3">
        <v>4.0325999999999995</v>
      </c>
      <c r="J2981" s="3">
        <v>90.690600000000003</v>
      </c>
      <c r="K2981" s="4">
        <v>0.35</v>
      </c>
      <c r="L2981" s="73">
        <v>164.63831999999999</v>
      </c>
    </row>
    <row r="2982" spans="1:12" x14ac:dyDescent="0.35">
      <c r="A2982" s="1" t="s">
        <v>5133</v>
      </c>
      <c r="B2982" t="s">
        <v>5134</v>
      </c>
      <c r="C2982" t="s">
        <v>1467</v>
      </c>
      <c r="D2982" t="s">
        <v>1468</v>
      </c>
      <c r="E2982">
        <v>1</v>
      </c>
      <c r="F2982" s="2">
        <v>6.76</v>
      </c>
      <c r="G2982" s="3">
        <v>23.89</v>
      </c>
      <c r="H2982" s="3">
        <v>6.7599999999999993E-2</v>
      </c>
      <c r="I2982" s="3">
        <v>0.31772</v>
      </c>
      <c r="J2982" s="3">
        <v>7.1453199999999999</v>
      </c>
      <c r="K2982" s="4">
        <v>0.35</v>
      </c>
      <c r="L2982" s="73">
        <v>12.971503999999999</v>
      </c>
    </row>
    <row r="2983" spans="1:12" x14ac:dyDescent="0.35">
      <c r="A2983" s="1" t="s">
        <v>5135</v>
      </c>
      <c r="B2983" t="s">
        <v>5136</v>
      </c>
      <c r="C2983" t="s">
        <v>1467</v>
      </c>
      <c r="D2983" t="s">
        <v>1468</v>
      </c>
      <c r="E2983">
        <v>1</v>
      </c>
      <c r="F2983" s="2">
        <v>6.76</v>
      </c>
      <c r="G2983" s="3">
        <v>26.756799999999998</v>
      </c>
      <c r="H2983" s="3">
        <v>6.7599999999999993E-2</v>
      </c>
      <c r="I2983" s="3">
        <v>0.31772</v>
      </c>
      <c r="J2983" s="3">
        <v>7.1453199999999999</v>
      </c>
      <c r="K2983" s="4">
        <v>0.35</v>
      </c>
      <c r="L2983" s="73">
        <v>12.971503999999999</v>
      </c>
    </row>
    <row r="2984" spans="1:12" x14ac:dyDescent="0.35">
      <c r="A2984" s="1" t="s">
        <v>5137</v>
      </c>
      <c r="B2984" t="s">
        <v>2623</v>
      </c>
      <c r="C2984" t="s">
        <v>13</v>
      </c>
      <c r="D2984" t="s">
        <v>14</v>
      </c>
      <c r="E2984">
        <v>1</v>
      </c>
      <c r="F2984" s="2">
        <v>10236.879999999999</v>
      </c>
      <c r="G2984" s="3">
        <v>25058.196</v>
      </c>
      <c r="H2984" s="3">
        <v>102.36879999999999</v>
      </c>
      <c r="I2984" s="3">
        <v>481.13335999999998</v>
      </c>
      <c r="J2984" s="3">
        <v>10820.382159999999</v>
      </c>
      <c r="K2984" s="4">
        <v>0.35000000000000003</v>
      </c>
      <c r="L2984" s="73">
        <v>19643.155305846154</v>
      </c>
    </row>
    <row r="2985" spans="1:12" x14ac:dyDescent="0.35">
      <c r="A2985" s="1" t="s">
        <v>5138</v>
      </c>
      <c r="B2985" t="s">
        <v>5139</v>
      </c>
      <c r="C2985" t="s">
        <v>13</v>
      </c>
      <c r="D2985" t="s">
        <v>14</v>
      </c>
      <c r="E2985">
        <v>1</v>
      </c>
      <c r="F2985" s="2">
        <v>5573.13</v>
      </c>
      <c r="G2985" s="3">
        <v>13642.103999999999</v>
      </c>
      <c r="H2985" s="3">
        <v>55.731300000000005</v>
      </c>
      <c r="I2985" s="3">
        <v>261.93711000000002</v>
      </c>
      <c r="J2985" s="3">
        <v>5890.7984100000003</v>
      </c>
      <c r="K2985" s="4">
        <v>0.35000000000000003</v>
      </c>
      <c r="L2985" s="73">
        <v>10694.064805846156</v>
      </c>
    </row>
    <row r="2986" spans="1:12" x14ac:dyDescent="0.35">
      <c r="A2986" s="1" t="s">
        <v>5140</v>
      </c>
      <c r="B2986" t="s">
        <v>5141</v>
      </c>
      <c r="C2986" t="s">
        <v>13</v>
      </c>
      <c r="D2986" t="s">
        <v>14</v>
      </c>
      <c r="E2986">
        <v>1</v>
      </c>
      <c r="F2986" s="2">
        <v>796.25</v>
      </c>
      <c r="G2986" s="3">
        <v>1949.0912000000001</v>
      </c>
      <c r="H2986" s="3">
        <v>7.9625000000000004</v>
      </c>
      <c r="I2986" s="3">
        <v>37.423749999999998</v>
      </c>
      <c r="J2986" s="3">
        <v>841.63625000000002</v>
      </c>
      <c r="K2986" s="4">
        <v>0.35000000000000003</v>
      </c>
      <c r="L2986" s="73">
        <v>1527.8935000000001</v>
      </c>
    </row>
    <row r="2987" spans="1:12" x14ac:dyDescent="0.35">
      <c r="A2987" s="1" t="s">
        <v>5142</v>
      </c>
      <c r="B2987" t="s">
        <v>5143</v>
      </c>
      <c r="C2987" t="s">
        <v>34</v>
      </c>
      <c r="D2987" t="s">
        <v>35</v>
      </c>
      <c r="E2987">
        <v>1</v>
      </c>
      <c r="F2987" s="2">
        <v>28.43</v>
      </c>
      <c r="G2987" s="3">
        <v>69.599999999999994</v>
      </c>
      <c r="H2987" s="3">
        <v>0.2843</v>
      </c>
      <c r="I2987" s="3">
        <v>1.3362099999999999</v>
      </c>
      <c r="J2987" s="3">
        <v>30.050510000000003</v>
      </c>
      <c r="K2987" s="4">
        <v>0.35000000000000003</v>
      </c>
      <c r="L2987" s="73">
        <v>54.553233538461541</v>
      </c>
    </row>
    <row r="2988" spans="1:12" x14ac:dyDescent="0.35">
      <c r="A2988" s="1" t="s">
        <v>5144</v>
      </c>
      <c r="B2988" t="s">
        <v>5145</v>
      </c>
      <c r="C2988" t="s">
        <v>17</v>
      </c>
      <c r="D2988" t="s">
        <v>18</v>
      </c>
      <c r="E2988">
        <v>1</v>
      </c>
      <c r="F2988" s="2">
        <v>699</v>
      </c>
      <c r="G2988" s="3">
        <v>1711.0352</v>
      </c>
      <c r="H2988" s="3">
        <v>6.99</v>
      </c>
      <c r="I2988" s="3">
        <v>32.853000000000002</v>
      </c>
      <c r="J2988" s="3">
        <v>738.84299999999996</v>
      </c>
      <c r="K2988" s="4">
        <v>0.35</v>
      </c>
      <c r="L2988" s="73">
        <v>1341.2842153846152</v>
      </c>
    </row>
    <row r="2989" spans="1:12" x14ac:dyDescent="0.35">
      <c r="A2989" s="1" t="s">
        <v>5146</v>
      </c>
      <c r="B2989" t="s">
        <v>5147</v>
      </c>
      <c r="C2989" t="s">
        <v>13</v>
      </c>
      <c r="D2989" t="s">
        <v>14</v>
      </c>
      <c r="E2989">
        <v>1</v>
      </c>
      <c r="F2989" s="2">
        <v>31</v>
      </c>
      <c r="G2989" s="3">
        <v>75.88</v>
      </c>
      <c r="H2989" s="3">
        <v>0.31</v>
      </c>
      <c r="I2989" s="3">
        <v>1.4570000000000001</v>
      </c>
      <c r="J2989" s="3">
        <v>32.766999999999996</v>
      </c>
      <c r="K2989" s="4">
        <v>0.35000000000000003</v>
      </c>
      <c r="L2989" s="73">
        <v>59.484707692307687</v>
      </c>
    </row>
    <row r="2990" spans="1:12" x14ac:dyDescent="0.35">
      <c r="A2990" s="1" t="s">
        <v>5148</v>
      </c>
      <c r="B2990" t="s">
        <v>5149</v>
      </c>
      <c r="C2990" t="s">
        <v>13</v>
      </c>
      <c r="D2990" t="s">
        <v>14</v>
      </c>
      <c r="E2990">
        <v>1</v>
      </c>
      <c r="F2990" s="2">
        <v>171.75</v>
      </c>
      <c r="G2990" s="3">
        <v>420.4144</v>
      </c>
      <c r="H2990" s="3">
        <v>1.7175</v>
      </c>
      <c r="I2990" s="3">
        <v>8.0722500000000004</v>
      </c>
      <c r="J2990" s="3">
        <v>181.53975</v>
      </c>
      <c r="K2990" s="4">
        <v>0.35</v>
      </c>
      <c r="L2990" s="73">
        <v>329.56446923076919</v>
      </c>
    </row>
    <row r="2991" spans="1:12" x14ac:dyDescent="0.35">
      <c r="A2991" s="1" t="s">
        <v>5150</v>
      </c>
      <c r="B2991" t="s">
        <v>5151</v>
      </c>
      <c r="C2991" t="s">
        <v>34</v>
      </c>
      <c r="D2991" t="s">
        <v>35</v>
      </c>
      <c r="E2991">
        <v>1</v>
      </c>
      <c r="F2991" s="2">
        <v>1346.95</v>
      </c>
      <c r="G2991" s="3">
        <v>2778</v>
      </c>
      <c r="H2991" s="3">
        <v>13.4695</v>
      </c>
      <c r="I2991" s="3">
        <v>63.306650000000005</v>
      </c>
      <c r="J2991" s="3">
        <v>1423.72615</v>
      </c>
      <c r="K2991" s="4">
        <v>0.35000000000000003</v>
      </c>
      <c r="L2991" s="73">
        <v>2584.6105492307693</v>
      </c>
    </row>
    <row r="2992" spans="1:12" x14ac:dyDescent="0.35">
      <c r="A2992" s="1" t="s">
        <v>5152</v>
      </c>
      <c r="B2992" t="s">
        <v>5153</v>
      </c>
      <c r="C2992" t="s">
        <v>17</v>
      </c>
      <c r="D2992" t="s">
        <v>18</v>
      </c>
      <c r="E2992">
        <v>1</v>
      </c>
      <c r="F2992" s="2">
        <v>41.85</v>
      </c>
      <c r="G2992" s="3">
        <v>87</v>
      </c>
      <c r="H2992" s="3">
        <v>0.41850000000000004</v>
      </c>
      <c r="I2992" s="3">
        <v>1.96695</v>
      </c>
      <c r="J2992" s="3">
        <v>44.23545</v>
      </c>
      <c r="K2992" s="4">
        <v>0.34999999999999992</v>
      </c>
      <c r="L2992" s="73">
        <v>80.304355384615377</v>
      </c>
    </row>
    <row r="2993" spans="1:12" x14ac:dyDescent="0.35">
      <c r="A2993" s="1" t="s">
        <v>5154</v>
      </c>
      <c r="B2993" t="s">
        <v>5155</v>
      </c>
      <c r="C2993" t="s">
        <v>26</v>
      </c>
      <c r="D2993" t="s">
        <v>27</v>
      </c>
      <c r="E2993">
        <v>1</v>
      </c>
      <c r="F2993" s="2">
        <v>90.17</v>
      </c>
      <c r="G2993" s="3">
        <v>220.7184</v>
      </c>
      <c r="H2993" s="3">
        <v>0.90170000000000006</v>
      </c>
      <c r="I2993" s="3">
        <v>4.2379899999999999</v>
      </c>
      <c r="J2993" s="3">
        <v>95.309690000000003</v>
      </c>
      <c r="K2993" s="4">
        <v>0.35000000000000003</v>
      </c>
      <c r="L2993" s="73">
        <v>173.02374492307692</v>
      </c>
    </row>
    <row r="2994" spans="1:12" x14ac:dyDescent="0.35">
      <c r="A2994" s="1" t="s">
        <v>5156</v>
      </c>
      <c r="B2994" t="s">
        <v>5157</v>
      </c>
      <c r="C2994" t="s">
        <v>26</v>
      </c>
      <c r="D2994" t="s">
        <v>27</v>
      </c>
      <c r="E2994">
        <v>1</v>
      </c>
      <c r="F2994" s="2">
        <v>316.14</v>
      </c>
      <c r="G2994" s="3">
        <v>773.86400000000003</v>
      </c>
      <c r="H2994" s="3">
        <v>3.1614</v>
      </c>
      <c r="I2994" s="3">
        <v>14.85858</v>
      </c>
      <c r="J2994" s="3">
        <v>334.15998000000002</v>
      </c>
      <c r="K2994" s="4">
        <v>0.35</v>
      </c>
      <c r="L2994" s="73">
        <v>606.6288867692308</v>
      </c>
    </row>
    <row r="2995" spans="1:12" x14ac:dyDescent="0.35">
      <c r="A2995" s="1" t="s">
        <v>5158</v>
      </c>
      <c r="B2995" t="s">
        <v>2692</v>
      </c>
      <c r="C2995" t="s">
        <v>13</v>
      </c>
      <c r="D2995" t="s">
        <v>14</v>
      </c>
      <c r="E2995">
        <v>1</v>
      </c>
      <c r="F2995" s="2">
        <v>466.25</v>
      </c>
      <c r="G2995" s="3">
        <v>962</v>
      </c>
      <c r="H2995" s="3">
        <v>4.6625000000000005</v>
      </c>
      <c r="I2995" s="3">
        <v>21.91375</v>
      </c>
      <c r="J2995" s="3">
        <v>492.82625000000002</v>
      </c>
      <c r="K2995" s="4">
        <v>0.35</v>
      </c>
      <c r="L2995" s="73">
        <v>894.66919230769236</v>
      </c>
    </row>
    <row r="2996" spans="1:12" x14ac:dyDescent="0.35">
      <c r="A2996" s="1" t="s">
        <v>5159</v>
      </c>
      <c r="B2996" t="s">
        <v>5160</v>
      </c>
      <c r="C2996" t="s">
        <v>13</v>
      </c>
      <c r="D2996" t="s">
        <v>14</v>
      </c>
      <c r="E2996">
        <v>1</v>
      </c>
      <c r="F2996" s="2">
        <v>1865.63</v>
      </c>
      <c r="G2996" s="3">
        <v>3847</v>
      </c>
      <c r="H2996" s="3">
        <v>18.656300000000002</v>
      </c>
      <c r="I2996" s="3">
        <v>87.684610000000006</v>
      </c>
      <c r="J2996" s="3">
        <v>1971.9709100000002</v>
      </c>
      <c r="K2996" s="4">
        <v>0.35</v>
      </c>
      <c r="L2996" s="73">
        <v>3579.8856520000004</v>
      </c>
    </row>
    <row r="2997" spans="1:12" x14ac:dyDescent="0.35">
      <c r="A2997" s="1" t="s">
        <v>5161</v>
      </c>
      <c r="B2997" t="s">
        <v>2694</v>
      </c>
      <c r="C2997" t="s">
        <v>13</v>
      </c>
      <c r="D2997" t="s">
        <v>14</v>
      </c>
      <c r="E2997">
        <v>1</v>
      </c>
      <c r="F2997" s="2">
        <v>7462.5</v>
      </c>
      <c r="G2997" s="3">
        <v>15387</v>
      </c>
      <c r="H2997" s="3">
        <v>74.625</v>
      </c>
      <c r="I2997" s="3">
        <v>350.73750000000001</v>
      </c>
      <c r="J2997" s="3">
        <v>7887.8625000000002</v>
      </c>
      <c r="K2997" s="4">
        <v>0.34999999999999992</v>
      </c>
      <c r="L2997" s="73">
        <v>14319.504230769229</v>
      </c>
    </row>
    <row r="2998" spans="1:12" x14ac:dyDescent="0.35">
      <c r="A2998" s="1" t="s">
        <v>5162</v>
      </c>
      <c r="B2998" t="s">
        <v>5163</v>
      </c>
      <c r="C2998" t="s">
        <v>13</v>
      </c>
      <c r="D2998" t="s">
        <v>14</v>
      </c>
      <c r="E2998">
        <v>1</v>
      </c>
      <c r="F2998" s="2">
        <v>14926.25</v>
      </c>
      <c r="G2998" s="3">
        <v>30776</v>
      </c>
      <c r="H2998" s="3">
        <v>149.26250000000002</v>
      </c>
      <c r="I2998" s="3">
        <v>701.53375000000005</v>
      </c>
      <c r="J2998" s="3">
        <v>15777.046250000001</v>
      </c>
      <c r="K2998" s="4">
        <v>0.34999999999999992</v>
      </c>
      <c r="L2998" s="73">
        <v>28641.407038461537</v>
      </c>
    </row>
    <row r="2999" spans="1:12" x14ac:dyDescent="0.35">
      <c r="A2999" s="1" t="s">
        <v>5164</v>
      </c>
      <c r="B2999" t="s">
        <v>3957</v>
      </c>
      <c r="C2999" t="s">
        <v>13</v>
      </c>
      <c r="D2999" t="s">
        <v>14</v>
      </c>
      <c r="E2999">
        <v>1</v>
      </c>
      <c r="F2999" s="2">
        <v>29851.88</v>
      </c>
      <c r="G2999" s="3">
        <v>61551</v>
      </c>
      <c r="H2999" s="3">
        <v>298.5188</v>
      </c>
      <c r="I2999" s="3">
        <v>1403.03836</v>
      </c>
      <c r="J2999" s="3">
        <v>31553.437160000001</v>
      </c>
      <c r="K2999" s="4">
        <v>0.35</v>
      </c>
      <c r="L2999" s="73">
        <v>57281.624382769231</v>
      </c>
    </row>
    <row r="3000" spans="1:12" x14ac:dyDescent="0.35">
      <c r="A3000" s="1" t="s">
        <v>5165</v>
      </c>
      <c r="B3000" t="s">
        <v>5166</v>
      </c>
      <c r="C3000" t="s">
        <v>13</v>
      </c>
      <c r="D3000" t="s">
        <v>14</v>
      </c>
      <c r="E3000">
        <v>1</v>
      </c>
      <c r="F3000" s="2">
        <v>525</v>
      </c>
      <c r="G3000" s="3">
        <v>771.06399999999996</v>
      </c>
      <c r="H3000" s="3">
        <v>5.25</v>
      </c>
      <c r="I3000" s="3">
        <v>24.675000000000001</v>
      </c>
      <c r="J3000" s="3">
        <v>554.92499999999995</v>
      </c>
      <c r="K3000" s="4">
        <v>0.35000000000000003</v>
      </c>
      <c r="L3000" s="73">
        <v>1007.4023076923077</v>
      </c>
    </row>
    <row r="3001" spans="1:12" x14ac:dyDescent="0.35">
      <c r="A3001" s="1" t="s">
        <v>5167</v>
      </c>
      <c r="B3001" t="s">
        <v>5168</v>
      </c>
      <c r="C3001" t="s">
        <v>1441</v>
      </c>
      <c r="D3001" t="s">
        <v>1442</v>
      </c>
      <c r="E3001">
        <v>1</v>
      </c>
      <c r="F3001" s="2">
        <v>9</v>
      </c>
      <c r="G3001" s="3">
        <v>22.0304</v>
      </c>
      <c r="H3001" s="3">
        <v>0.09</v>
      </c>
      <c r="I3001" s="3">
        <v>0.42299999999999999</v>
      </c>
      <c r="J3001" s="3">
        <v>9.5129999999999999</v>
      </c>
      <c r="K3001" s="4">
        <v>0.35</v>
      </c>
      <c r="L3001" s="73">
        <v>17.269753846153844</v>
      </c>
    </row>
    <row r="3002" spans="1:12" x14ac:dyDescent="0.35">
      <c r="A3002" s="1" t="s">
        <v>5169</v>
      </c>
      <c r="B3002" t="s">
        <v>5170</v>
      </c>
      <c r="C3002" t="s">
        <v>13</v>
      </c>
      <c r="D3002" t="s">
        <v>14</v>
      </c>
      <c r="E3002">
        <v>1</v>
      </c>
      <c r="F3002" s="2">
        <v>162.44999999999999</v>
      </c>
      <c r="G3002" s="3">
        <v>335</v>
      </c>
      <c r="H3002" s="3">
        <v>1.6244999999999998</v>
      </c>
      <c r="I3002" s="3">
        <v>7.6351499999999994</v>
      </c>
      <c r="J3002" s="3">
        <v>171.70965000000001</v>
      </c>
      <c r="K3002" s="4">
        <v>0.35</v>
      </c>
      <c r="L3002" s="73">
        <v>311.71905692307695</v>
      </c>
    </row>
    <row r="3003" spans="1:12" x14ac:dyDescent="0.35">
      <c r="A3003" s="1" t="s">
        <v>5171</v>
      </c>
      <c r="B3003" t="s">
        <v>5172</v>
      </c>
      <c r="C3003" t="s">
        <v>17</v>
      </c>
      <c r="D3003" t="s">
        <v>18</v>
      </c>
      <c r="E3003">
        <v>1</v>
      </c>
      <c r="F3003" s="2">
        <v>37.5</v>
      </c>
      <c r="G3003" s="3">
        <v>91.795199999999994</v>
      </c>
      <c r="H3003" s="3">
        <v>0.375</v>
      </c>
      <c r="I3003" s="3">
        <v>1.7625</v>
      </c>
      <c r="J3003" s="3">
        <v>39.637500000000003</v>
      </c>
      <c r="K3003" s="4">
        <v>0.35</v>
      </c>
      <c r="L3003" s="73">
        <v>71.957307692307694</v>
      </c>
    </row>
    <row r="3004" spans="1:12" x14ac:dyDescent="0.35">
      <c r="A3004" s="1" t="s">
        <v>5173</v>
      </c>
      <c r="B3004" t="s">
        <v>5174</v>
      </c>
      <c r="C3004" t="s">
        <v>17</v>
      </c>
      <c r="D3004" t="s">
        <v>18</v>
      </c>
      <c r="E3004">
        <v>1</v>
      </c>
      <c r="F3004" s="2">
        <v>78</v>
      </c>
      <c r="G3004" s="3">
        <v>190.9264</v>
      </c>
      <c r="H3004" s="3">
        <v>0.78</v>
      </c>
      <c r="I3004" s="3">
        <v>3.6659999999999999</v>
      </c>
      <c r="J3004" s="3">
        <v>82.445999999999998</v>
      </c>
      <c r="K3004" s="4">
        <v>0.35</v>
      </c>
      <c r="L3004" s="73">
        <v>149.6712</v>
      </c>
    </row>
    <row r="3005" spans="1:12" x14ac:dyDescent="0.35">
      <c r="A3005" s="1" t="s">
        <v>5175</v>
      </c>
      <c r="B3005" t="s">
        <v>5176</v>
      </c>
      <c r="C3005" t="s">
        <v>21</v>
      </c>
      <c r="D3005" t="s">
        <v>22</v>
      </c>
      <c r="E3005">
        <v>1</v>
      </c>
      <c r="F3005" s="2">
        <v>4.22</v>
      </c>
      <c r="G3005" s="3">
        <v>9.2200000000000006</v>
      </c>
      <c r="H3005" s="3">
        <v>4.2200000000000001E-2</v>
      </c>
      <c r="I3005" s="3">
        <v>0.19833999999999999</v>
      </c>
      <c r="J3005" s="3">
        <v>4.4605399999999999</v>
      </c>
      <c r="K3005" s="4">
        <v>0.35</v>
      </c>
      <c r="L3005" s="73">
        <v>8.0975956923076922</v>
      </c>
    </row>
    <row r="3006" spans="1:12" x14ac:dyDescent="0.35">
      <c r="A3006" s="1" t="s">
        <v>5177</v>
      </c>
      <c r="B3006" t="s">
        <v>5178</v>
      </c>
      <c r="C3006" t="s">
        <v>21</v>
      </c>
      <c r="D3006" t="s">
        <v>22</v>
      </c>
      <c r="E3006">
        <v>1</v>
      </c>
      <c r="F3006" s="2">
        <v>62.28</v>
      </c>
      <c r="G3006" s="3">
        <v>152.45439999999999</v>
      </c>
      <c r="H3006" s="3">
        <v>0.62280000000000002</v>
      </c>
      <c r="I3006" s="3">
        <v>2.9271600000000002</v>
      </c>
      <c r="J3006" s="3">
        <v>65.82996</v>
      </c>
      <c r="K3006" s="4">
        <v>0.35</v>
      </c>
      <c r="L3006" s="73">
        <v>119.50669661538461</v>
      </c>
    </row>
    <row r="3007" spans="1:12" x14ac:dyDescent="0.35">
      <c r="A3007" s="1" t="s">
        <v>5179</v>
      </c>
      <c r="B3007" t="s">
        <v>5180</v>
      </c>
      <c r="C3007" t="s">
        <v>13</v>
      </c>
      <c r="D3007" t="s">
        <v>14</v>
      </c>
      <c r="E3007">
        <v>1</v>
      </c>
      <c r="F3007" s="2">
        <v>703.8</v>
      </c>
      <c r="G3007" s="3">
        <v>1452</v>
      </c>
      <c r="H3007" s="3">
        <v>7.0379999999999994</v>
      </c>
      <c r="I3007" s="3">
        <v>33.078599999999994</v>
      </c>
      <c r="J3007" s="3">
        <v>743.91660000000002</v>
      </c>
      <c r="K3007" s="4">
        <v>0.35000000000000003</v>
      </c>
      <c r="L3007" s="73">
        <v>1350.4947507692309</v>
      </c>
    </row>
    <row r="3008" spans="1:12" x14ac:dyDescent="0.35">
      <c r="A3008" s="1" t="s">
        <v>5181</v>
      </c>
      <c r="B3008" t="s">
        <v>5182</v>
      </c>
      <c r="C3008" t="s">
        <v>13</v>
      </c>
      <c r="D3008" t="s">
        <v>14</v>
      </c>
      <c r="E3008">
        <v>1</v>
      </c>
      <c r="F3008" s="2">
        <v>267.75</v>
      </c>
      <c r="G3008" s="3">
        <v>553</v>
      </c>
      <c r="H3008" s="3">
        <v>2.6775000000000002</v>
      </c>
      <c r="I3008" s="3">
        <v>12.584250000000001</v>
      </c>
      <c r="J3008" s="3">
        <v>283.01175000000001</v>
      </c>
      <c r="K3008" s="4">
        <v>0.35</v>
      </c>
      <c r="L3008" s="73">
        <v>513.77517692307686</v>
      </c>
    </row>
    <row r="3009" spans="1:12" x14ac:dyDescent="0.35">
      <c r="A3009" s="1" t="s">
        <v>5183</v>
      </c>
      <c r="B3009" t="s">
        <v>5184</v>
      </c>
      <c r="C3009" t="s">
        <v>13</v>
      </c>
      <c r="D3009" t="s">
        <v>14</v>
      </c>
      <c r="E3009">
        <v>1</v>
      </c>
      <c r="F3009" s="2">
        <v>51.02</v>
      </c>
      <c r="G3009" s="3">
        <v>124.8912</v>
      </c>
      <c r="H3009" s="3">
        <v>0.51019999999999999</v>
      </c>
      <c r="I3009" s="3">
        <v>2.3979400000000002</v>
      </c>
      <c r="J3009" s="3">
        <v>53.928139999999999</v>
      </c>
      <c r="K3009" s="4">
        <v>0.35000000000000003</v>
      </c>
      <c r="L3009" s="73">
        <v>97.900315692307686</v>
      </c>
    </row>
    <row r="3010" spans="1:12" x14ac:dyDescent="0.35">
      <c r="A3010" s="1" t="s">
        <v>5185</v>
      </c>
      <c r="B3010" t="s">
        <v>5186</v>
      </c>
      <c r="C3010" t="s">
        <v>21</v>
      </c>
      <c r="D3010" t="s">
        <v>22</v>
      </c>
      <c r="E3010">
        <v>1</v>
      </c>
      <c r="F3010" s="2">
        <v>1.22</v>
      </c>
      <c r="G3010" s="3">
        <v>3</v>
      </c>
      <c r="H3010" s="3">
        <v>1.2200000000000001E-2</v>
      </c>
      <c r="I3010" s="3">
        <v>5.7340000000000002E-2</v>
      </c>
      <c r="J3010" s="3">
        <v>1.2895399999999999</v>
      </c>
      <c r="K3010" s="4">
        <v>0.35</v>
      </c>
      <c r="L3010" s="73">
        <v>2.3410110769230768</v>
      </c>
    </row>
    <row r="3011" spans="1:12" x14ac:dyDescent="0.35">
      <c r="A3011" s="1" t="s">
        <v>5187</v>
      </c>
      <c r="B3011" t="s">
        <v>5188</v>
      </c>
      <c r="C3011" t="s">
        <v>13</v>
      </c>
      <c r="D3011" t="s">
        <v>14</v>
      </c>
      <c r="E3011">
        <v>1</v>
      </c>
      <c r="F3011" s="2">
        <v>790.86</v>
      </c>
      <c r="G3011" s="3">
        <v>3129.6943999999999</v>
      </c>
      <c r="H3011" s="3">
        <v>7.9086000000000007</v>
      </c>
      <c r="I3011" s="3">
        <v>37.17042</v>
      </c>
      <c r="J3011" s="3">
        <v>835.93902000000003</v>
      </c>
      <c r="K3011" s="4">
        <v>0.34999999999999992</v>
      </c>
      <c r="L3011" s="73">
        <v>1517.5508363076922</v>
      </c>
    </row>
    <row r="3012" spans="1:12" x14ac:dyDescent="0.35">
      <c r="A3012" s="1" t="s">
        <v>5189</v>
      </c>
      <c r="B3012" t="s">
        <v>5190</v>
      </c>
      <c r="C3012" t="s">
        <v>13</v>
      </c>
      <c r="D3012" t="s">
        <v>14</v>
      </c>
      <c r="E3012">
        <v>1</v>
      </c>
      <c r="F3012" s="2">
        <v>1153.32</v>
      </c>
      <c r="G3012" s="3">
        <v>4564.0672000000004</v>
      </c>
      <c r="H3012" s="3">
        <v>11.533199999999999</v>
      </c>
      <c r="I3012" s="3">
        <v>54.206039999999994</v>
      </c>
      <c r="J3012" s="3">
        <v>1219.05924</v>
      </c>
      <c r="K3012" s="4">
        <v>0.35</v>
      </c>
      <c r="L3012" s="73">
        <v>2213.0613895384613</v>
      </c>
    </row>
    <row r="3013" spans="1:12" x14ac:dyDescent="0.35">
      <c r="A3013" s="1" t="s">
        <v>5191</v>
      </c>
      <c r="B3013" t="s">
        <v>5192</v>
      </c>
      <c r="C3013" t="s">
        <v>363</v>
      </c>
      <c r="D3013" t="s">
        <v>364</v>
      </c>
      <c r="E3013">
        <v>1</v>
      </c>
      <c r="F3013" s="2">
        <v>2319</v>
      </c>
      <c r="G3013" s="3">
        <v>4782</v>
      </c>
      <c r="H3013" s="3">
        <v>23.19</v>
      </c>
      <c r="I3013" s="3">
        <v>108.99299999999999</v>
      </c>
      <c r="J3013" s="3">
        <v>2451.183</v>
      </c>
      <c r="K3013" s="4">
        <v>0.35</v>
      </c>
      <c r="L3013" s="73">
        <v>4449.8399076923079</v>
      </c>
    </row>
    <row r="3014" spans="1:12" x14ac:dyDescent="0.35">
      <c r="A3014" s="1" t="s">
        <v>5193</v>
      </c>
      <c r="B3014" t="s">
        <v>5194</v>
      </c>
      <c r="C3014" t="s">
        <v>363</v>
      </c>
      <c r="D3014" t="s">
        <v>364</v>
      </c>
      <c r="E3014">
        <v>1</v>
      </c>
      <c r="F3014" s="2">
        <v>23099</v>
      </c>
      <c r="G3014" s="3">
        <v>47627</v>
      </c>
      <c r="H3014" s="3">
        <v>230.99</v>
      </c>
      <c r="I3014" s="3">
        <v>1085.653</v>
      </c>
      <c r="J3014" s="3">
        <v>24415.643</v>
      </c>
      <c r="K3014" s="4">
        <v>0.34999999999999992</v>
      </c>
      <c r="L3014" s="73">
        <v>44323.782676923074</v>
      </c>
    </row>
    <row r="3015" spans="1:12" x14ac:dyDescent="0.35">
      <c r="A3015" s="1" t="s">
        <v>5195</v>
      </c>
      <c r="B3015" t="s">
        <v>5194</v>
      </c>
      <c r="C3015" t="s">
        <v>363</v>
      </c>
      <c r="D3015" t="s">
        <v>364</v>
      </c>
      <c r="E3015">
        <v>1</v>
      </c>
      <c r="F3015" s="2">
        <v>23099</v>
      </c>
      <c r="G3015" s="3">
        <v>47627</v>
      </c>
      <c r="H3015" s="3">
        <v>230.99</v>
      </c>
      <c r="I3015" s="3">
        <v>1085.653</v>
      </c>
      <c r="J3015" s="3">
        <v>24415.643</v>
      </c>
      <c r="K3015" s="4">
        <v>0.34999999999999992</v>
      </c>
      <c r="L3015" s="73">
        <v>44323.782676923074</v>
      </c>
    </row>
    <row r="3016" spans="1:12" x14ac:dyDescent="0.35">
      <c r="A3016" s="1" t="s">
        <v>5196</v>
      </c>
      <c r="B3016" t="s">
        <v>5194</v>
      </c>
      <c r="C3016" t="s">
        <v>363</v>
      </c>
      <c r="D3016" t="s">
        <v>364</v>
      </c>
      <c r="E3016">
        <v>1</v>
      </c>
      <c r="F3016" s="2">
        <v>23099</v>
      </c>
      <c r="G3016" s="3">
        <v>47627</v>
      </c>
      <c r="H3016" s="3">
        <v>230.99</v>
      </c>
      <c r="I3016" s="3">
        <v>1085.653</v>
      </c>
      <c r="J3016" s="3">
        <v>24415.643</v>
      </c>
      <c r="K3016" s="4">
        <v>0.34999999999999992</v>
      </c>
      <c r="L3016" s="73">
        <v>44323.782676923074</v>
      </c>
    </row>
    <row r="3017" spans="1:12" x14ac:dyDescent="0.35">
      <c r="A3017" s="1" t="s">
        <v>5197</v>
      </c>
      <c r="B3017" t="s">
        <v>5198</v>
      </c>
      <c r="C3017" t="s">
        <v>363</v>
      </c>
      <c r="D3017" t="s">
        <v>364</v>
      </c>
      <c r="E3017">
        <v>1</v>
      </c>
      <c r="F3017" s="2">
        <v>25529</v>
      </c>
      <c r="G3017" s="3">
        <v>52638</v>
      </c>
      <c r="H3017" s="3">
        <v>255.29</v>
      </c>
      <c r="I3017" s="3">
        <v>1199.8630000000001</v>
      </c>
      <c r="J3017" s="3">
        <v>26984.153000000002</v>
      </c>
      <c r="K3017" s="4">
        <v>0.35</v>
      </c>
      <c r="L3017" s="73">
        <v>48986.616215384616</v>
      </c>
    </row>
    <row r="3018" spans="1:12" x14ac:dyDescent="0.35">
      <c r="A3018" s="1" t="s">
        <v>5199</v>
      </c>
      <c r="B3018" t="s">
        <v>5200</v>
      </c>
      <c r="C3018" t="s">
        <v>363</v>
      </c>
      <c r="D3018" t="s">
        <v>364</v>
      </c>
      <c r="E3018">
        <v>1</v>
      </c>
      <c r="F3018" s="2">
        <v>14179</v>
      </c>
      <c r="G3018" s="3">
        <v>29236</v>
      </c>
      <c r="H3018" s="3">
        <v>141.79</v>
      </c>
      <c r="I3018" s="3">
        <v>666.41300000000001</v>
      </c>
      <c r="J3018" s="3">
        <v>14987.203000000001</v>
      </c>
      <c r="K3018" s="4">
        <v>0.35</v>
      </c>
      <c r="L3018" s="73">
        <v>27207.537753846154</v>
      </c>
    </row>
    <row r="3019" spans="1:12" x14ac:dyDescent="0.35">
      <c r="A3019" s="1" t="s">
        <v>5201</v>
      </c>
      <c r="B3019" t="s">
        <v>5202</v>
      </c>
      <c r="C3019" t="s">
        <v>363</v>
      </c>
      <c r="D3019" t="s">
        <v>364</v>
      </c>
      <c r="E3019">
        <v>1</v>
      </c>
      <c r="F3019" s="2">
        <v>15819</v>
      </c>
      <c r="G3019" s="3">
        <v>32617</v>
      </c>
      <c r="H3019" s="3">
        <v>158.19</v>
      </c>
      <c r="I3019" s="3">
        <v>743.49300000000005</v>
      </c>
      <c r="J3019" s="3">
        <v>16720.683000000001</v>
      </c>
      <c r="K3019" s="4">
        <v>0.34999999999999992</v>
      </c>
      <c r="L3019" s="73">
        <v>30354.470676923076</v>
      </c>
    </row>
    <row r="3020" spans="1:12" x14ac:dyDescent="0.35">
      <c r="A3020" s="1" t="s">
        <v>5203</v>
      </c>
      <c r="B3020" t="s">
        <v>5204</v>
      </c>
      <c r="C3020" t="s">
        <v>363</v>
      </c>
      <c r="D3020" t="s">
        <v>364</v>
      </c>
      <c r="E3020">
        <v>1</v>
      </c>
      <c r="F3020" s="2">
        <v>18769</v>
      </c>
      <c r="G3020" s="3">
        <v>38699</v>
      </c>
      <c r="H3020" s="3">
        <v>187.69</v>
      </c>
      <c r="I3020" s="3">
        <v>882.14300000000003</v>
      </c>
      <c r="J3020" s="3">
        <v>19838.832999999999</v>
      </c>
      <c r="K3020" s="4">
        <v>0.35</v>
      </c>
      <c r="L3020" s="73">
        <v>36015.112215384608</v>
      </c>
    </row>
    <row r="3021" spans="1:12" x14ac:dyDescent="0.35">
      <c r="A3021" s="1" t="s">
        <v>5205</v>
      </c>
      <c r="B3021" t="s">
        <v>2678</v>
      </c>
      <c r="C3021" t="s">
        <v>363</v>
      </c>
      <c r="D3021" t="s">
        <v>364</v>
      </c>
      <c r="E3021">
        <v>1</v>
      </c>
      <c r="F3021" s="2">
        <v>19249</v>
      </c>
      <c r="G3021" s="3">
        <v>39689</v>
      </c>
      <c r="H3021" s="3">
        <v>192.49</v>
      </c>
      <c r="I3021" s="3">
        <v>904.70299999999997</v>
      </c>
      <c r="J3021" s="3">
        <v>20346.193000000003</v>
      </c>
      <c r="K3021" s="4">
        <v>0.35</v>
      </c>
      <c r="L3021" s="73">
        <v>36936.165753846159</v>
      </c>
    </row>
    <row r="3022" spans="1:12" x14ac:dyDescent="0.35">
      <c r="A3022" s="1" t="s">
        <v>5206</v>
      </c>
      <c r="B3022" t="s">
        <v>5207</v>
      </c>
      <c r="C3022" t="s">
        <v>363</v>
      </c>
      <c r="D3022" t="s">
        <v>364</v>
      </c>
      <c r="E3022">
        <v>1</v>
      </c>
      <c r="F3022" s="2">
        <v>11039</v>
      </c>
      <c r="G3022" s="3">
        <v>22761</v>
      </c>
      <c r="H3022" s="3">
        <v>110.39</v>
      </c>
      <c r="I3022" s="3">
        <v>518.83299999999997</v>
      </c>
      <c r="J3022" s="3">
        <v>11668.223</v>
      </c>
      <c r="K3022" s="4">
        <v>0.35</v>
      </c>
      <c r="L3022" s="73">
        <v>21182.312523076922</v>
      </c>
    </row>
    <row r="3023" spans="1:12" x14ac:dyDescent="0.35">
      <c r="A3023" s="1" t="s">
        <v>5208</v>
      </c>
      <c r="B3023" t="s">
        <v>2682</v>
      </c>
      <c r="C3023" t="s">
        <v>363</v>
      </c>
      <c r="D3023" t="s">
        <v>364</v>
      </c>
      <c r="E3023">
        <v>1</v>
      </c>
      <c r="F3023" s="2">
        <v>12809</v>
      </c>
      <c r="G3023" s="3">
        <v>26411</v>
      </c>
      <c r="H3023" s="3">
        <v>128.09</v>
      </c>
      <c r="I3023" s="3">
        <v>602.02300000000002</v>
      </c>
      <c r="J3023" s="3">
        <v>13539.112999999999</v>
      </c>
      <c r="K3023" s="4">
        <v>0.35</v>
      </c>
      <c r="L3023" s="73">
        <v>24578.697446153845</v>
      </c>
    </row>
    <row r="3024" spans="1:12" x14ac:dyDescent="0.35">
      <c r="A3024" s="1" t="s">
        <v>5209</v>
      </c>
      <c r="B3024" t="s">
        <v>5210</v>
      </c>
      <c r="C3024" t="s">
        <v>13</v>
      </c>
      <c r="D3024" t="s">
        <v>14</v>
      </c>
      <c r="E3024">
        <v>1</v>
      </c>
      <c r="F3024" s="2">
        <v>4104</v>
      </c>
      <c r="G3024" s="3">
        <v>10045.92</v>
      </c>
      <c r="H3024" s="3">
        <v>41.04</v>
      </c>
      <c r="I3024" s="3">
        <v>192.88800000000001</v>
      </c>
      <c r="J3024" s="3">
        <v>4337.9279999999999</v>
      </c>
      <c r="K3024" s="4">
        <v>0.35000000000000003</v>
      </c>
      <c r="L3024" s="73">
        <v>7875.0077538461537</v>
      </c>
    </row>
    <row r="3025" spans="1:12" x14ac:dyDescent="0.35">
      <c r="A3025" s="1" t="s">
        <v>5211</v>
      </c>
      <c r="B3025" t="s">
        <v>2659</v>
      </c>
      <c r="C3025" t="s">
        <v>13</v>
      </c>
      <c r="D3025" t="s">
        <v>14</v>
      </c>
      <c r="E3025">
        <v>1</v>
      </c>
      <c r="F3025" s="2">
        <v>89.04</v>
      </c>
      <c r="G3025" s="3">
        <v>352.36320000000001</v>
      </c>
      <c r="H3025" s="3">
        <v>0.89040000000000008</v>
      </c>
      <c r="I3025" s="3">
        <v>4.1848800000000006</v>
      </c>
      <c r="J3025" s="3">
        <v>94.115280000000013</v>
      </c>
      <c r="K3025" s="4">
        <v>0.35</v>
      </c>
      <c r="L3025" s="73">
        <v>170.8554313846154</v>
      </c>
    </row>
    <row r="3026" spans="1:12" x14ac:dyDescent="0.35">
      <c r="A3026" s="1" t="s">
        <v>5212</v>
      </c>
      <c r="B3026" t="s">
        <v>5213</v>
      </c>
      <c r="C3026" t="s">
        <v>13</v>
      </c>
      <c r="D3026" t="s">
        <v>14</v>
      </c>
      <c r="E3026">
        <v>1</v>
      </c>
      <c r="F3026" s="2">
        <v>1260</v>
      </c>
      <c r="G3026" s="3">
        <v>2598</v>
      </c>
      <c r="H3026" s="3">
        <v>12.6</v>
      </c>
      <c r="I3026" s="3">
        <v>59.22</v>
      </c>
      <c r="J3026" s="3">
        <v>1331.82</v>
      </c>
      <c r="K3026" s="4">
        <v>0.35</v>
      </c>
      <c r="L3026" s="73">
        <v>2417.7655384615382</v>
      </c>
    </row>
    <row r="3027" spans="1:12" x14ac:dyDescent="0.35">
      <c r="A3027" s="1" t="s">
        <v>5214</v>
      </c>
      <c r="B3027" t="s">
        <v>5213</v>
      </c>
      <c r="C3027" t="s">
        <v>13</v>
      </c>
      <c r="D3027" t="s">
        <v>14</v>
      </c>
      <c r="E3027">
        <v>1</v>
      </c>
      <c r="F3027" s="2">
        <v>1330</v>
      </c>
      <c r="G3027" s="3">
        <v>3255.616</v>
      </c>
      <c r="H3027" s="3">
        <v>13.3</v>
      </c>
      <c r="I3027" s="3">
        <v>62.51</v>
      </c>
      <c r="J3027" s="3">
        <v>1405.81</v>
      </c>
      <c r="K3027" s="4">
        <v>0.35000000000000003</v>
      </c>
      <c r="L3027" s="73">
        <v>2552.085846153846</v>
      </c>
    </row>
    <row r="3028" spans="1:12" x14ac:dyDescent="0.35">
      <c r="A3028" s="1" t="s">
        <v>5215</v>
      </c>
      <c r="B3028" t="s">
        <v>2661</v>
      </c>
      <c r="C3028" t="s">
        <v>13</v>
      </c>
      <c r="D3028" t="s">
        <v>14</v>
      </c>
      <c r="E3028">
        <v>1</v>
      </c>
      <c r="F3028" s="2">
        <v>10500</v>
      </c>
      <c r="G3028" s="3">
        <v>21650</v>
      </c>
      <c r="H3028" s="3">
        <v>105</v>
      </c>
      <c r="I3028" s="3">
        <v>493.5</v>
      </c>
      <c r="J3028" s="3">
        <v>11098.5</v>
      </c>
      <c r="K3028" s="4">
        <v>0.34999999999999992</v>
      </c>
      <c r="L3028" s="73">
        <v>20148.046153846153</v>
      </c>
    </row>
    <row r="3029" spans="1:12" x14ac:dyDescent="0.35">
      <c r="A3029" s="1" t="s">
        <v>5216</v>
      </c>
      <c r="B3029" t="s">
        <v>5217</v>
      </c>
      <c r="C3029" t="s">
        <v>363</v>
      </c>
      <c r="D3029" t="s">
        <v>364</v>
      </c>
      <c r="E3029">
        <v>1</v>
      </c>
      <c r="F3029" s="2">
        <v>13629</v>
      </c>
      <c r="G3029" s="3">
        <v>28102</v>
      </c>
      <c r="H3029" s="3">
        <v>136.29</v>
      </c>
      <c r="I3029" s="3">
        <v>640.56299999999999</v>
      </c>
      <c r="J3029" s="3">
        <v>14405.853000000001</v>
      </c>
      <c r="K3029" s="4">
        <v>0.34999999999999992</v>
      </c>
      <c r="L3029" s="73">
        <v>26152.163907692306</v>
      </c>
    </row>
    <row r="3030" spans="1:12" x14ac:dyDescent="0.35">
      <c r="A3030" s="1" t="s">
        <v>5218</v>
      </c>
      <c r="B3030" t="s">
        <v>5217</v>
      </c>
      <c r="C3030" t="s">
        <v>363</v>
      </c>
      <c r="D3030" t="s">
        <v>364</v>
      </c>
      <c r="E3030">
        <v>1</v>
      </c>
      <c r="F3030" s="2">
        <v>13629</v>
      </c>
      <c r="G3030" s="3">
        <v>28102</v>
      </c>
      <c r="H3030" s="3">
        <v>136.29</v>
      </c>
      <c r="I3030" s="3">
        <v>640.56299999999999</v>
      </c>
      <c r="J3030" s="3">
        <v>14405.853000000001</v>
      </c>
      <c r="K3030" s="4">
        <v>0.34999999999999992</v>
      </c>
      <c r="L3030" s="73">
        <v>26152.163907692306</v>
      </c>
    </row>
    <row r="3031" spans="1:12" x14ac:dyDescent="0.35">
      <c r="A3031" s="1" t="s">
        <v>5219</v>
      </c>
      <c r="B3031" t="s">
        <v>5217</v>
      </c>
      <c r="C3031" t="s">
        <v>363</v>
      </c>
      <c r="D3031" t="s">
        <v>364</v>
      </c>
      <c r="E3031">
        <v>1</v>
      </c>
      <c r="F3031" s="2">
        <v>13629</v>
      </c>
      <c r="G3031" s="3">
        <v>28102</v>
      </c>
      <c r="H3031" s="3">
        <v>136.29</v>
      </c>
      <c r="I3031" s="3">
        <v>640.56299999999999</v>
      </c>
      <c r="J3031" s="3">
        <v>14405.853000000001</v>
      </c>
      <c r="K3031" s="4">
        <v>0.34999999999999992</v>
      </c>
      <c r="L3031" s="73">
        <v>26152.163907692306</v>
      </c>
    </row>
    <row r="3032" spans="1:12" x14ac:dyDescent="0.35">
      <c r="A3032" s="1" t="s">
        <v>5220</v>
      </c>
      <c r="B3032" t="s">
        <v>5221</v>
      </c>
      <c r="C3032" t="s">
        <v>363</v>
      </c>
      <c r="D3032" t="s">
        <v>364</v>
      </c>
      <c r="E3032">
        <v>1</v>
      </c>
      <c r="F3032" s="2">
        <v>3759</v>
      </c>
      <c r="G3032" s="3">
        <v>7751</v>
      </c>
      <c r="H3032" s="3">
        <v>37.590000000000003</v>
      </c>
      <c r="I3032" s="3">
        <v>176.673</v>
      </c>
      <c r="J3032" s="3">
        <v>3973.2629999999999</v>
      </c>
      <c r="K3032" s="4">
        <v>0.35</v>
      </c>
      <c r="L3032" s="73">
        <v>7213.000523076922</v>
      </c>
    </row>
    <row r="3033" spans="1:12" x14ac:dyDescent="0.35">
      <c r="A3033" s="1" t="s">
        <v>5222</v>
      </c>
      <c r="B3033" t="s">
        <v>5223</v>
      </c>
      <c r="C3033" t="s">
        <v>1467</v>
      </c>
      <c r="D3033" t="s">
        <v>1468</v>
      </c>
      <c r="E3033">
        <v>1</v>
      </c>
      <c r="F3033" s="2">
        <v>27.95</v>
      </c>
      <c r="G3033" s="3">
        <v>110.6112</v>
      </c>
      <c r="H3033" s="3">
        <v>0.27950000000000003</v>
      </c>
      <c r="I3033" s="3">
        <v>1.31365</v>
      </c>
      <c r="J3033" s="3">
        <v>29.543149999999997</v>
      </c>
      <c r="K3033" s="4">
        <v>0.35</v>
      </c>
      <c r="L3033" s="73">
        <v>53.632179999999991</v>
      </c>
    </row>
    <row r="3034" spans="1:12" x14ac:dyDescent="0.35">
      <c r="A3034" s="1" t="s">
        <v>5224</v>
      </c>
      <c r="B3034" t="s">
        <v>5225</v>
      </c>
      <c r="C3034" t="s">
        <v>363</v>
      </c>
      <c r="D3034" t="s">
        <v>364</v>
      </c>
      <c r="E3034">
        <v>1</v>
      </c>
      <c r="F3034" s="2">
        <v>330.99</v>
      </c>
      <c r="G3034" s="3">
        <v>683</v>
      </c>
      <c r="H3034" s="3">
        <v>3.3099000000000003</v>
      </c>
      <c r="I3034" s="3">
        <v>15.55653</v>
      </c>
      <c r="J3034" s="3">
        <v>349.85643000000005</v>
      </c>
      <c r="K3034" s="4">
        <v>0.35</v>
      </c>
      <c r="L3034" s="73">
        <v>635.12398061538465</v>
      </c>
    </row>
    <row r="3035" spans="1:12" x14ac:dyDescent="0.35">
      <c r="A3035" s="1" t="s">
        <v>5226</v>
      </c>
      <c r="B3035" t="s">
        <v>5227</v>
      </c>
      <c r="C3035" t="s">
        <v>34</v>
      </c>
      <c r="D3035" t="s">
        <v>35</v>
      </c>
      <c r="E3035">
        <v>1</v>
      </c>
      <c r="F3035" s="2">
        <v>173</v>
      </c>
      <c r="G3035" s="3">
        <v>277.76</v>
      </c>
      <c r="H3035" s="3">
        <v>1.73</v>
      </c>
      <c r="I3035" s="3">
        <v>8.1310000000000002</v>
      </c>
      <c r="J3035" s="3">
        <v>182.86099999999999</v>
      </c>
      <c r="K3035" s="4">
        <v>0.35</v>
      </c>
      <c r="L3035" s="73">
        <v>331.96304615384611</v>
      </c>
    </row>
    <row r="3036" spans="1:12" x14ac:dyDescent="0.35">
      <c r="A3036" s="1" t="s">
        <v>5228</v>
      </c>
      <c r="B3036" t="s">
        <v>5229</v>
      </c>
      <c r="C3036" t="s">
        <v>1441</v>
      </c>
      <c r="D3036" t="s">
        <v>1442</v>
      </c>
      <c r="E3036">
        <v>1</v>
      </c>
      <c r="F3036" s="2">
        <v>1.39</v>
      </c>
      <c r="G3036" s="3">
        <v>3.4047999999999998</v>
      </c>
      <c r="H3036" s="3">
        <v>1.3899999999999999E-2</v>
      </c>
      <c r="I3036" s="3">
        <v>6.5329999999999999E-2</v>
      </c>
      <c r="J3036" s="3">
        <v>1.46923</v>
      </c>
      <c r="K3036" s="4">
        <v>0.34999999999999992</v>
      </c>
      <c r="L3036" s="73">
        <v>2.6672175384615384</v>
      </c>
    </row>
    <row r="3037" spans="1:12" x14ac:dyDescent="0.35">
      <c r="A3037" s="1" t="s">
        <v>5230</v>
      </c>
      <c r="B3037" t="s">
        <v>5231</v>
      </c>
      <c r="C3037" t="s">
        <v>34</v>
      </c>
      <c r="D3037" t="s">
        <v>35</v>
      </c>
      <c r="E3037">
        <v>1</v>
      </c>
      <c r="F3037" s="2">
        <v>49.7</v>
      </c>
      <c r="G3037" s="3">
        <v>79.52</v>
      </c>
      <c r="H3037" s="3">
        <v>0.49700000000000005</v>
      </c>
      <c r="I3037" s="3">
        <v>2.3359000000000001</v>
      </c>
      <c r="J3037" s="3">
        <v>52.532900000000005</v>
      </c>
      <c r="K3037" s="4">
        <v>0.35</v>
      </c>
      <c r="L3037" s="73">
        <v>95.367418461538463</v>
      </c>
    </row>
    <row r="3038" spans="1:12" x14ac:dyDescent="0.35">
      <c r="A3038" s="1" t="s">
        <v>5232</v>
      </c>
      <c r="B3038" t="s">
        <v>5233</v>
      </c>
      <c r="C3038" t="s">
        <v>13</v>
      </c>
      <c r="D3038" t="s">
        <v>14</v>
      </c>
      <c r="E3038">
        <v>1</v>
      </c>
      <c r="F3038" s="2">
        <v>8280.2999999999993</v>
      </c>
      <c r="G3038" s="3">
        <v>15107.791999999999</v>
      </c>
      <c r="H3038" s="3">
        <v>82.802999999999997</v>
      </c>
      <c r="I3038" s="3">
        <v>389.17409999999995</v>
      </c>
      <c r="J3038" s="3">
        <v>8752.2770999999993</v>
      </c>
      <c r="K3038" s="4">
        <v>0.34999999999999992</v>
      </c>
      <c r="L3038" s="73">
        <v>15888.749196923074</v>
      </c>
    </row>
    <row r="3039" spans="1:12" x14ac:dyDescent="0.35">
      <c r="A3039" s="1" t="s">
        <v>5234</v>
      </c>
      <c r="B3039" t="s">
        <v>5235</v>
      </c>
      <c r="C3039" t="s">
        <v>13</v>
      </c>
      <c r="D3039" t="s">
        <v>14</v>
      </c>
      <c r="E3039">
        <v>1</v>
      </c>
      <c r="F3039" s="2">
        <v>560</v>
      </c>
      <c r="G3039" s="3">
        <v>774.49120000000005</v>
      </c>
      <c r="H3039" s="3">
        <v>5.6000000000000005</v>
      </c>
      <c r="I3039" s="3">
        <v>26.32</v>
      </c>
      <c r="J3039" s="3">
        <v>591.92000000000007</v>
      </c>
      <c r="K3039" s="4">
        <v>0.34999999999999992</v>
      </c>
      <c r="L3039" s="73">
        <v>1074.5624615384615</v>
      </c>
    </row>
    <row r="3040" spans="1:12" x14ac:dyDescent="0.35">
      <c r="A3040" s="1" t="s">
        <v>5236</v>
      </c>
      <c r="B3040" t="s">
        <v>5237</v>
      </c>
      <c r="C3040" t="s">
        <v>13</v>
      </c>
      <c r="D3040" t="s">
        <v>14</v>
      </c>
      <c r="E3040">
        <v>1</v>
      </c>
      <c r="F3040" s="2">
        <v>20.76</v>
      </c>
      <c r="G3040" s="3">
        <v>50.814399999999999</v>
      </c>
      <c r="H3040" s="3">
        <v>0.20760000000000001</v>
      </c>
      <c r="I3040" s="3">
        <v>0.97572000000000003</v>
      </c>
      <c r="J3040" s="3">
        <v>21.94332</v>
      </c>
      <c r="K3040" s="4">
        <v>0.35</v>
      </c>
      <c r="L3040" s="73">
        <v>39.835565538461537</v>
      </c>
    </row>
    <row r="3041" spans="1:12" x14ac:dyDescent="0.35">
      <c r="A3041" s="1" t="s">
        <v>5238</v>
      </c>
      <c r="B3041" t="s">
        <v>2633</v>
      </c>
      <c r="C3041" t="s">
        <v>13</v>
      </c>
      <c r="D3041" t="s">
        <v>14</v>
      </c>
      <c r="E3041">
        <v>1</v>
      </c>
      <c r="F3041" s="2">
        <v>5975.63</v>
      </c>
      <c r="G3041" s="3">
        <v>12321</v>
      </c>
      <c r="H3041" s="3">
        <v>59.756300000000003</v>
      </c>
      <c r="I3041" s="3">
        <v>280.85460999999998</v>
      </c>
      <c r="J3041" s="3">
        <v>6316.2409100000004</v>
      </c>
      <c r="K3041" s="4">
        <v>0.35</v>
      </c>
      <c r="L3041" s="73">
        <v>11466.406575076924</v>
      </c>
    </row>
    <row r="3042" spans="1:12" x14ac:dyDescent="0.35">
      <c r="A3042" s="1" t="s">
        <v>5239</v>
      </c>
      <c r="B3042" t="s">
        <v>5240</v>
      </c>
      <c r="C3042" t="s">
        <v>46</v>
      </c>
      <c r="D3042" t="s">
        <v>47</v>
      </c>
      <c r="E3042">
        <v>1</v>
      </c>
      <c r="F3042" s="2">
        <v>18.98</v>
      </c>
      <c r="G3042" s="3">
        <v>53.143999999999998</v>
      </c>
      <c r="H3042" s="3">
        <v>0.1898</v>
      </c>
      <c r="I3042" s="3">
        <v>0.89206000000000008</v>
      </c>
      <c r="J3042" s="3">
        <v>20.061860000000003</v>
      </c>
      <c r="K3042" s="4">
        <v>0.35</v>
      </c>
      <c r="L3042" s="73">
        <v>36.419992000000008</v>
      </c>
    </row>
    <row r="3043" spans="1:12" x14ac:dyDescent="0.35">
      <c r="A3043" s="1" t="s">
        <v>5241</v>
      </c>
      <c r="B3043" t="s">
        <v>5242</v>
      </c>
      <c r="C3043" t="s">
        <v>46</v>
      </c>
      <c r="D3043" t="s">
        <v>47</v>
      </c>
      <c r="E3043">
        <v>1</v>
      </c>
      <c r="F3043" s="2">
        <v>22.5</v>
      </c>
      <c r="G3043" s="3">
        <v>63</v>
      </c>
      <c r="H3043" s="3">
        <v>0.22500000000000001</v>
      </c>
      <c r="I3043" s="3">
        <v>1.0575000000000001</v>
      </c>
      <c r="J3043" s="3">
        <v>23.782500000000002</v>
      </c>
      <c r="K3043" s="4">
        <v>0.35000000000000003</v>
      </c>
      <c r="L3043" s="73">
        <v>43.174384615384625</v>
      </c>
    </row>
    <row r="3044" spans="1:12" x14ac:dyDescent="0.35">
      <c r="A3044" s="1" t="s">
        <v>5243</v>
      </c>
      <c r="B3044" t="s">
        <v>5244</v>
      </c>
      <c r="C3044" t="s">
        <v>13</v>
      </c>
      <c r="D3044" t="s">
        <v>14</v>
      </c>
      <c r="E3044">
        <v>1</v>
      </c>
      <c r="F3044" s="2">
        <v>172.54</v>
      </c>
      <c r="G3044" s="3">
        <v>422.35199999999998</v>
      </c>
      <c r="H3044" s="3">
        <v>1.7254</v>
      </c>
      <c r="I3044" s="3">
        <v>8.1093799999999998</v>
      </c>
      <c r="J3044" s="3">
        <v>182.37477999999999</v>
      </c>
      <c r="K3044" s="4">
        <v>0.35000000000000003</v>
      </c>
      <c r="L3044" s="73">
        <v>331.08036984615381</v>
      </c>
    </row>
    <row r="3045" spans="1:12" x14ac:dyDescent="0.35">
      <c r="A3045" s="1" t="s">
        <v>5245</v>
      </c>
      <c r="B3045" t="s">
        <v>5246</v>
      </c>
      <c r="C3045" t="s">
        <v>13</v>
      </c>
      <c r="D3045" t="s">
        <v>14</v>
      </c>
      <c r="E3045">
        <v>1</v>
      </c>
      <c r="F3045" s="2">
        <v>21.19</v>
      </c>
      <c r="G3045" s="3">
        <v>51.867199999999997</v>
      </c>
      <c r="H3045" s="3">
        <v>0.21190000000000001</v>
      </c>
      <c r="I3045" s="3">
        <v>0.99593000000000009</v>
      </c>
      <c r="J3045" s="3">
        <v>22.397830000000003</v>
      </c>
      <c r="K3045" s="4">
        <v>0.35000000000000003</v>
      </c>
      <c r="L3045" s="73">
        <v>40.660676000000009</v>
      </c>
    </row>
    <row r="3046" spans="1:12" x14ac:dyDescent="0.35">
      <c r="A3046" s="1" t="s">
        <v>5247</v>
      </c>
      <c r="B3046" t="s">
        <v>5248</v>
      </c>
      <c r="C3046" t="s">
        <v>13</v>
      </c>
      <c r="D3046" t="s">
        <v>14</v>
      </c>
      <c r="E3046">
        <v>1</v>
      </c>
      <c r="F3046" s="2">
        <v>1962.5</v>
      </c>
      <c r="G3046" s="3">
        <v>4047</v>
      </c>
      <c r="H3046" s="3">
        <v>19.625</v>
      </c>
      <c r="I3046" s="3">
        <v>92.237499999999997</v>
      </c>
      <c r="J3046" s="3">
        <v>2074.3625000000002</v>
      </c>
      <c r="K3046" s="4">
        <v>0.35</v>
      </c>
      <c r="L3046" s="73">
        <v>3765.7657692307694</v>
      </c>
    </row>
    <row r="3047" spans="1:12" x14ac:dyDescent="0.35">
      <c r="A3047" s="1" t="s">
        <v>5249</v>
      </c>
      <c r="B3047" t="s">
        <v>4049</v>
      </c>
      <c r="C3047" t="s">
        <v>34</v>
      </c>
      <c r="D3047" t="s">
        <v>35</v>
      </c>
      <c r="E3047">
        <v>1</v>
      </c>
      <c r="F3047" s="2">
        <v>1720</v>
      </c>
      <c r="G3047" s="3">
        <v>4210.2816000000003</v>
      </c>
      <c r="H3047" s="3">
        <v>17.2</v>
      </c>
      <c r="I3047" s="3">
        <v>80.84</v>
      </c>
      <c r="J3047" s="3">
        <v>1818.04</v>
      </c>
      <c r="K3047" s="4">
        <v>0.35</v>
      </c>
      <c r="L3047" s="73">
        <v>3300.4418461538457</v>
      </c>
    </row>
    <row r="3048" spans="1:12" x14ac:dyDescent="0.35">
      <c r="A3048" s="1" t="s">
        <v>5250</v>
      </c>
      <c r="B3048" t="s">
        <v>5251</v>
      </c>
      <c r="C3048" t="s">
        <v>34</v>
      </c>
      <c r="D3048" t="s">
        <v>35</v>
      </c>
      <c r="E3048">
        <v>1</v>
      </c>
      <c r="F3048" s="2">
        <v>1247</v>
      </c>
      <c r="G3048" s="3">
        <v>3052.4479999999999</v>
      </c>
      <c r="H3048" s="3">
        <v>12.47</v>
      </c>
      <c r="I3048" s="3">
        <v>58.609000000000002</v>
      </c>
      <c r="J3048" s="3">
        <v>1318.079</v>
      </c>
      <c r="K3048" s="4">
        <v>0.35</v>
      </c>
      <c r="L3048" s="73">
        <v>2392.8203384615381</v>
      </c>
    </row>
    <row r="3049" spans="1:12" x14ac:dyDescent="0.35">
      <c r="A3049" s="1" t="s">
        <v>5252</v>
      </c>
      <c r="B3049" t="s">
        <v>4057</v>
      </c>
      <c r="C3049" t="s">
        <v>13</v>
      </c>
      <c r="D3049" t="s">
        <v>14</v>
      </c>
      <c r="E3049">
        <v>1</v>
      </c>
      <c r="F3049" s="2">
        <v>626.64</v>
      </c>
      <c r="G3049" s="3">
        <v>2479.8256000000001</v>
      </c>
      <c r="H3049" s="3">
        <v>6.2664</v>
      </c>
      <c r="I3049" s="3">
        <v>29.452079999999999</v>
      </c>
      <c r="J3049" s="3">
        <v>662.35847999999999</v>
      </c>
      <c r="K3049" s="4">
        <v>0.35</v>
      </c>
      <c r="L3049" s="73">
        <v>1202.4353944615384</v>
      </c>
    </row>
    <row r="3050" spans="1:12" x14ac:dyDescent="0.35">
      <c r="A3050" s="1" t="s">
        <v>5253</v>
      </c>
      <c r="B3050" t="s">
        <v>4057</v>
      </c>
      <c r="C3050" t="s">
        <v>13</v>
      </c>
      <c r="D3050" t="s">
        <v>14</v>
      </c>
      <c r="E3050">
        <v>1</v>
      </c>
      <c r="F3050" s="2">
        <v>228.48</v>
      </c>
      <c r="G3050" s="3">
        <v>904.17600000000004</v>
      </c>
      <c r="H3050" s="3">
        <v>2.2848000000000002</v>
      </c>
      <c r="I3050" s="3">
        <v>10.73856</v>
      </c>
      <c r="J3050" s="3">
        <v>241.50335999999999</v>
      </c>
      <c r="K3050" s="4">
        <v>0.35</v>
      </c>
      <c r="L3050" s="73">
        <v>438.42148430769225</v>
      </c>
    </row>
    <row r="3051" spans="1:12" x14ac:dyDescent="0.35">
      <c r="A3051" s="1" t="s">
        <v>5254</v>
      </c>
      <c r="B3051" t="s">
        <v>5255</v>
      </c>
      <c r="C3051" t="s">
        <v>26</v>
      </c>
      <c r="D3051" t="s">
        <v>27</v>
      </c>
      <c r="E3051">
        <v>1</v>
      </c>
      <c r="F3051" s="2">
        <v>80.83</v>
      </c>
      <c r="G3051" s="3">
        <v>197.85919999999999</v>
      </c>
      <c r="H3051" s="3">
        <v>0.80830000000000002</v>
      </c>
      <c r="I3051" s="3">
        <v>3.79901</v>
      </c>
      <c r="J3051" s="3">
        <v>85.437309999999997</v>
      </c>
      <c r="K3051" s="4">
        <v>0.35000000000000003</v>
      </c>
      <c r="L3051" s="73">
        <v>155.10157815384616</v>
      </c>
    </row>
    <row r="3052" spans="1:12" x14ac:dyDescent="0.35">
      <c r="A3052" s="1" t="s">
        <v>5256</v>
      </c>
      <c r="B3052" t="s">
        <v>5257</v>
      </c>
      <c r="C3052" t="s">
        <v>13</v>
      </c>
      <c r="D3052" t="s">
        <v>14</v>
      </c>
      <c r="E3052">
        <v>1</v>
      </c>
      <c r="F3052" s="2">
        <v>210.7</v>
      </c>
      <c r="G3052" s="3">
        <v>515.76</v>
      </c>
      <c r="H3052" s="3">
        <v>2.1069999999999998</v>
      </c>
      <c r="I3052" s="3">
        <v>9.9028999999999989</v>
      </c>
      <c r="J3052" s="3">
        <v>222.70989999999998</v>
      </c>
      <c r="K3052" s="4">
        <v>0.35</v>
      </c>
      <c r="L3052" s="73">
        <v>404.30412615384608</v>
      </c>
    </row>
    <row r="3053" spans="1:12" x14ac:dyDescent="0.35">
      <c r="A3053" s="1" t="s">
        <v>5258</v>
      </c>
      <c r="B3053" t="s">
        <v>5259</v>
      </c>
      <c r="C3053" t="s">
        <v>13</v>
      </c>
      <c r="D3053" t="s">
        <v>14</v>
      </c>
      <c r="E3053">
        <v>1</v>
      </c>
      <c r="F3053" s="2">
        <v>190.4</v>
      </c>
      <c r="G3053" s="3">
        <v>466.06560000000002</v>
      </c>
      <c r="H3053" s="3">
        <v>1.9040000000000001</v>
      </c>
      <c r="I3053" s="3">
        <v>8.9488000000000003</v>
      </c>
      <c r="J3053" s="3">
        <v>201.25280000000001</v>
      </c>
      <c r="K3053" s="4">
        <v>0.35000000000000003</v>
      </c>
      <c r="L3053" s="73">
        <v>365.35123692307695</v>
      </c>
    </row>
    <row r="3054" spans="1:12" x14ac:dyDescent="0.35">
      <c r="A3054" s="1" t="s">
        <v>5260</v>
      </c>
      <c r="B3054" t="s">
        <v>5261</v>
      </c>
      <c r="C3054" t="s">
        <v>13</v>
      </c>
      <c r="D3054" t="s">
        <v>14</v>
      </c>
      <c r="E3054">
        <v>1</v>
      </c>
      <c r="F3054" s="2">
        <v>215.6</v>
      </c>
      <c r="G3054" s="3">
        <v>527.75519999999995</v>
      </c>
      <c r="H3054" s="3">
        <v>2.1560000000000001</v>
      </c>
      <c r="I3054" s="3">
        <v>10.1332</v>
      </c>
      <c r="J3054" s="3">
        <v>227.88919999999999</v>
      </c>
      <c r="K3054" s="4">
        <v>0.35000000000000003</v>
      </c>
      <c r="L3054" s="73">
        <v>413.70654769230771</v>
      </c>
    </row>
    <row r="3055" spans="1:12" x14ac:dyDescent="0.35">
      <c r="A3055" s="1" t="s">
        <v>5262</v>
      </c>
      <c r="B3055" t="s">
        <v>5263</v>
      </c>
      <c r="C3055" t="s">
        <v>13</v>
      </c>
      <c r="D3055" t="s">
        <v>14</v>
      </c>
      <c r="E3055">
        <v>1</v>
      </c>
      <c r="F3055" s="2">
        <v>298.2</v>
      </c>
      <c r="G3055" s="3">
        <v>615</v>
      </c>
      <c r="H3055" s="3">
        <v>2.9819999999999998</v>
      </c>
      <c r="I3055" s="3">
        <v>14.0154</v>
      </c>
      <c r="J3055" s="3">
        <v>315.19740000000002</v>
      </c>
      <c r="K3055" s="4">
        <v>0.35</v>
      </c>
      <c r="L3055" s="73">
        <v>572.20451076923075</v>
      </c>
    </row>
    <row r="3056" spans="1:12" x14ac:dyDescent="0.35">
      <c r="A3056" s="1" t="s">
        <v>5264</v>
      </c>
      <c r="B3056" t="s">
        <v>5265</v>
      </c>
      <c r="C3056" t="s">
        <v>13</v>
      </c>
      <c r="D3056" t="s">
        <v>14</v>
      </c>
      <c r="E3056">
        <v>1</v>
      </c>
      <c r="F3056" s="2">
        <v>426.3</v>
      </c>
      <c r="G3056" s="3">
        <v>879</v>
      </c>
      <c r="H3056" s="3">
        <v>4.2629999999999999</v>
      </c>
      <c r="I3056" s="3">
        <v>20.036100000000001</v>
      </c>
      <c r="J3056" s="3">
        <v>450.59909999999996</v>
      </c>
      <c r="K3056" s="4">
        <v>0.35</v>
      </c>
      <c r="L3056" s="73">
        <v>818.01067384615374</v>
      </c>
    </row>
    <row r="3057" spans="1:12" x14ac:dyDescent="0.35">
      <c r="A3057" s="1" t="s">
        <v>5266</v>
      </c>
      <c r="B3057" t="s">
        <v>5267</v>
      </c>
      <c r="C3057" t="s">
        <v>13</v>
      </c>
      <c r="D3057" t="s">
        <v>14</v>
      </c>
      <c r="E3057">
        <v>1</v>
      </c>
      <c r="F3057" s="2">
        <v>442.4</v>
      </c>
      <c r="G3057" s="3">
        <v>913</v>
      </c>
      <c r="H3057" s="3">
        <v>4.4239999999999995</v>
      </c>
      <c r="I3057" s="3">
        <v>20.7928</v>
      </c>
      <c r="J3057" s="3">
        <v>467.61679999999996</v>
      </c>
      <c r="K3057" s="4">
        <v>0.34999999999999992</v>
      </c>
      <c r="L3057" s="73">
        <v>848.90434461538439</v>
      </c>
    </row>
    <row r="3058" spans="1:12" x14ac:dyDescent="0.35">
      <c r="A3058" s="1" t="s">
        <v>5268</v>
      </c>
      <c r="B3058" t="s">
        <v>5269</v>
      </c>
      <c r="C3058" t="s">
        <v>13</v>
      </c>
      <c r="D3058" t="s">
        <v>14</v>
      </c>
      <c r="E3058">
        <v>1</v>
      </c>
      <c r="F3058" s="2">
        <v>292.60000000000002</v>
      </c>
      <c r="G3058" s="3">
        <v>604</v>
      </c>
      <c r="H3058" s="3">
        <v>2.9260000000000002</v>
      </c>
      <c r="I3058" s="3">
        <v>13.752200000000002</v>
      </c>
      <c r="J3058" s="3">
        <v>309.27820000000003</v>
      </c>
      <c r="K3058" s="4">
        <v>0.35</v>
      </c>
      <c r="L3058" s="73">
        <v>561.45888615384615</v>
      </c>
    </row>
    <row r="3059" spans="1:12" x14ac:dyDescent="0.35">
      <c r="A3059" s="1" t="s">
        <v>5270</v>
      </c>
      <c r="B3059" t="s">
        <v>5271</v>
      </c>
      <c r="C3059" t="s">
        <v>17</v>
      </c>
      <c r="D3059" t="s">
        <v>18</v>
      </c>
      <c r="E3059">
        <v>1</v>
      </c>
      <c r="F3059" s="2">
        <v>102.7</v>
      </c>
      <c r="G3059" s="3">
        <v>251.4</v>
      </c>
      <c r="H3059" s="3">
        <v>1.0270000000000001</v>
      </c>
      <c r="I3059" s="3">
        <v>4.8269000000000002</v>
      </c>
      <c r="J3059" s="3">
        <v>108.5539</v>
      </c>
      <c r="K3059" s="4">
        <v>0.35000000000000003</v>
      </c>
      <c r="L3059" s="73">
        <v>197.06708</v>
      </c>
    </row>
    <row r="3060" spans="1:12" x14ac:dyDescent="0.35">
      <c r="A3060" s="1" t="s">
        <v>5272</v>
      </c>
      <c r="B3060" t="s">
        <v>5273</v>
      </c>
      <c r="C3060" t="s">
        <v>13</v>
      </c>
      <c r="D3060" t="s">
        <v>14</v>
      </c>
      <c r="E3060">
        <v>1</v>
      </c>
      <c r="F3060" s="2">
        <v>47.04</v>
      </c>
      <c r="G3060" s="3">
        <v>186.15520000000001</v>
      </c>
      <c r="H3060" s="3">
        <v>0.47039999999999998</v>
      </c>
      <c r="I3060" s="3">
        <v>2.21088</v>
      </c>
      <c r="J3060" s="3">
        <v>49.72128</v>
      </c>
      <c r="K3060" s="4">
        <v>0.35000000000000003</v>
      </c>
      <c r="L3060" s="73">
        <v>90.263246769230776</v>
      </c>
    </row>
    <row r="3061" spans="1:12" x14ac:dyDescent="0.35">
      <c r="A3061" s="1" t="s">
        <v>5274</v>
      </c>
      <c r="B3061" t="s">
        <v>5275</v>
      </c>
      <c r="C3061" t="s">
        <v>13</v>
      </c>
      <c r="D3061" t="s">
        <v>14</v>
      </c>
      <c r="E3061">
        <v>1</v>
      </c>
      <c r="F3061" s="2">
        <v>10833.75</v>
      </c>
      <c r="G3061" s="3">
        <v>22338</v>
      </c>
      <c r="H3061" s="3">
        <v>108.33750000000001</v>
      </c>
      <c r="I3061" s="3">
        <v>509.18625000000003</v>
      </c>
      <c r="J3061" s="3">
        <v>11451.27375</v>
      </c>
      <c r="K3061" s="4">
        <v>0.35</v>
      </c>
      <c r="L3061" s="73">
        <v>20788.466192307693</v>
      </c>
    </row>
    <row r="3062" spans="1:12" x14ac:dyDescent="0.35">
      <c r="A3062" s="1" t="s">
        <v>5276</v>
      </c>
      <c r="B3062" t="s">
        <v>3979</v>
      </c>
      <c r="C3062" t="s">
        <v>13</v>
      </c>
      <c r="D3062" t="s">
        <v>14</v>
      </c>
      <c r="E3062">
        <v>1</v>
      </c>
      <c r="F3062" s="2">
        <v>2790</v>
      </c>
      <c r="G3062" s="3">
        <v>5753</v>
      </c>
      <c r="H3062" s="3">
        <v>27.900000000000002</v>
      </c>
      <c r="I3062" s="3">
        <v>131.13</v>
      </c>
      <c r="J3062" s="3">
        <v>2949.03</v>
      </c>
      <c r="K3062" s="4">
        <v>0.35000000000000003</v>
      </c>
      <c r="L3062" s="73">
        <v>5353.6236923076931</v>
      </c>
    </row>
    <row r="3063" spans="1:12" x14ac:dyDescent="0.35">
      <c r="A3063" s="1" t="s">
        <v>5277</v>
      </c>
      <c r="B3063" t="s">
        <v>5278</v>
      </c>
      <c r="C3063" t="s">
        <v>13</v>
      </c>
      <c r="D3063" t="s">
        <v>14</v>
      </c>
      <c r="E3063">
        <v>1</v>
      </c>
      <c r="F3063" s="2">
        <v>43.8</v>
      </c>
      <c r="G3063" s="3">
        <v>107.2176</v>
      </c>
      <c r="H3063" s="3">
        <v>0.438</v>
      </c>
      <c r="I3063" s="3">
        <v>2.0585999999999998</v>
      </c>
      <c r="J3063" s="3">
        <v>46.296599999999998</v>
      </c>
      <c r="K3063" s="4">
        <v>0.35000000000000003</v>
      </c>
      <c r="L3063" s="73">
        <v>84.046135384615383</v>
      </c>
    </row>
    <row r="3064" spans="1:12" x14ac:dyDescent="0.35">
      <c r="A3064" s="1" t="s">
        <v>5279</v>
      </c>
      <c r="B3064" t="s">
        <v>5280</v>
      </c>
      <c r="C3064" t="s">
        <v>13</v>
      </c>
      <c r="D3064" t="s">
        <v>14</v>
      </c>
      <c r="E3064">
        <v>1</v>
      </c>
      <c r="F3064" s="2">
        <v>57</v>
      </c>
      <c r="G3064" s="3">
        <v>139.52959999999999</v>
      </c>
      <c r="H3064" s="3">
        <v>0.57000000000000006</v>
      </c>
      <c r="I3064" s="3">
        <v>2.6789999999999998</v>
      </c>
      <c r="J3064" s="3">
        <v>60.249000000000002</v>
      </c>
      <c r="K3064" s="4">
        <v>0.35</v>
      </c>
      <c r="L3064" s="73">
        <v>109.37510769230769</v>
      </c>
    </row>
    <row r="3065" spans="1:12" x14ac:dyDescent="0.35">
      <c r="A3065" s="1" t="s">
        <v>5281</v>
      </c>
      <c r="B3065" t="s">
        <v>5282</v>
      </c>
      <c r="C3065" t="s">
        <v>363</v>
      </c>
      <c r="D3065" t="s">
        <v>364</v>
      </c>
      <c r="E3065">
        <v>1</v>
      </c>
      <c r="F3065" s="2">
        <v>81</v>
      </c>
      <c r="G3065" s="3">
        <v>198.27</v>
      </c>
      <c r="H3065" s="3">
        <v>0.81</v>
      </c>
      <c r="I3065" s="3">
        <v>3.8069999999999999</v>
      </c>
      <c r="J3065" s="3">
        <v>85.617000000000004</v>
      </c>
      <c r="K3065" s="4">
        <v>0.35000000000000003</v>
      </c>
      <c r="L3065" s="73">
        <v>155.42778461538464</v>
      </c>
    </row>
    <row r="3066" spans="1:12" x14ac:dyDescent="0.35">
      <c r="A3066" s="1" t="s">
        <v>5283</v>
      </c>
      <c r="B3066" t="s">
        <v>5284</v>
      </c>
      <c r="C3066" t="s">
        <v>1467</v>
      </c>
      <c r="D3066" t="s">
        <v>1468</v>
      </c>
      <c r="E3066">
        <v>1</v>
      </c>
      <c r="F3066" s="2">
        <v>10.31</v>
      </c>
      <c r="G3066" s="3">
        <v>40.801600000000001</v>
      </c>
      <c r="H3066" s="3">
        <v>0.10310000000000001</v>
      </c>
      <c r="I3066" s="3">
        <v>0.48457</v>
      </c>
      <c r="J3066" s="3">
        <v>10.89767</v>
      </c>
      <c r="K3066" s="4">
        <v>0.34999999999999992</v>
      </c>
      <c r="L3066" s="73">
        <v>19.783462461538459</v>
      </c>
    </row>
    <row r="3067" spans="1:12" x14ac:dyDescent="0.35">
      <c r="A3067" s="1" t="s">
        <v>5285</v>
      </c>
      <c r="B3067" t="s">
        <v>5286</v>
      </c>
      <c r="C3067" t="s">
        <v>13</v>
      </c>
      <c r="D3067" t="s">
        <v>14</v>
      </c>
      <c r="E3067">
        <v>1</v>
      </c>
      <c r="F3067" s="2">
        <v>143.75</v>
      </c>
      <c r="G3067" s="3">
        <v>297</v>
      </c>
      <c r="H3067" s="3">
        <v>1.4375</v>
      </c>
      <c r="I3067" s="3">
        <v>6.7562499999999996</v>
      </c>
      <c r="J3067" s="3">
        <v>151.94374999999999</v>
      </c>
      <c r="K3067" s="4">
        <v>0.35</v>
      </c>
      <c r="L3067" s="73">
        <v>275.83634615384614</v>
      </c>
    </row>
    <row r="3068" spans="1:12" x14ac:dyDescent="0.35">
      <c r="A3068" s="1" t="s">
        <v>5287</v>
      </c>
      <c r="B3068" t="s">
        <v>5288</v>
      </c>
      <c r="C3068" t="s">
        <v>13</v>
      </c>
      <c r="D3068" t="s">
        <v>14</v>
      </c>
      <c r="E3068">
        <v>1</v>
      </c>
      <c r="F3068" s="2">
        <v>270.60000000000002</v>
      </c>
      <c r="G3068" s="3">
        <v>662.37919999999997</v>
      </c>
      <c r="H3068" s="3">
        <v>2.7060000000000004</v>
      </c>
      <c r="I3068" s="3">
        <v>12.718200000000001</v>
      </c>
      <c r="J3068" s="3">
        <v>286.02420000000006</v>
      </c>
      <c r="K3068" s="4">
        <v>0.35</v>
      </c>
      <c r="L3068" s="73">
        <v>519.24393230769238</v>
      </c>
    </row>
    <row r="3069" spans="1:12" x14ac:dyDescent="0.35">
      <c r="A3069" s="1" t="s">
        <v>5289</v>
      </c>
      <c r="B3069" t="s">
        <v>5290</v>
      </c>
      <c r="C3069" t="s">
        <v>13</v>
      </c>
      <c r="D3069" t="s">
        <v>14</v>
      </c>
      <c r="E3069">
        <v>1</v>
      </c>
      <c r="F3069" s="2">
        <v>48.08</v>
      </c>
      <c r="G3069" s="3">
        <v>117.6896</v>
      </c>
      <c r="H3069" s="3">
        <v>0.48080000000000001</v>
      </c>
      <c r="I3069" s="3">
        <v>2.25976</v>
      </c>
      <c r="J3069" s="3">
        <v>50.82056</v>
      </c>
      <c r="K3069" s="4">
        <v>0.35</v>
      </c>
      <c r="L3069" s="73">
        <v>92.25886276923076</v>
      </c>
    </row>
    <row r="3070" spans="1:12" x14ac:dyDescent="0.35">
      <c r="A3070" s="1" t="s">
        <v>5291</v>
      </c>
      <c r="B3070" t="s">
        <v>5292</v>
      </c>
      <c r="C3070" t="s">
        <v>13</v>
      </c>
      <c r="D3070" t="s">
        <v>14</v>
      </c>
      <c r="E3070">
        <v>1</v>
      </c>
      <c r="F3070" s="2">
        <v>152.29</v>
      </c>
      <c r="G3070" s="3">
        <v>372.7808</v>
      </c>
      <c r="H3070" s="3">
        <v>1.5228999999999999</v>
      </c>
      <c r="I3070" s="3">
        <v>7.1576299999999993</v>
      </c>
      <c r="J3070" s="3">
        <v>160.97053</v>
      </c>
      <c r="K3070" s="4">
        <v>0.35000000000000003</v>
      </c>
      <c r="L3070" s="73">
        <v>292.22342369230768</v>
      </c>
    </row>
    <row r="3071" spans="1:12" x14ac:dyDescent="0.35">
      <c r="A3071" s="1" t="s">
        <v>5293</v>
      </c>
      <c r="B3071" t="s">
        <v>5294</v>
      </c>
      <c r="C3071" t="s">
        <v>34</v>
      </c>
      <c r="D3071" t="s">
        <v>35</v>
      </c>
      <c r="E3071">
        <v>1</v>
      </c>
      <c r="F3071" s="2">
        <v>9400.23</v>
      </c>
      <c r="G3071" s="3">
        <v>23010.208999999999</v>
      </c>
      <c r="H3071" s="3">
        <v>94.002299999999991</v>
      </c>
      <c r="I3071" s="3">
        <v>441.81081</v>
      </c>
      <c r="J3071" s="3">
        <v>9936.0431100000005</v>
      </c>
      <c r="K3071" s="4">
        <v>0.35</v>
      </c>
      <c r="L3071" s="73">
        <v>18037.73979969231</v>
      </c>
    </row>
    <row r="3072" spans="1:12" x14ac:dyDescent="0.35">
      <c r="A3072" s="1" t="s">
        <v>5295</v>
      </c>
      <c r="B3072" t="s">
        <v>2746</v>
      </c>
      <c r="C3072" t="s">
        <v>34</v>
      </c>
      <c r="D3072" t="s">
        <v>35</v>
      </c>
      <c r="E3072">
        <v>1</v>
      </c>
      <c r="F3072" s="2">
        <v>2347.8000000000002</v>
      </c>
      <c r="G3072" s="3">
        <v>5747.0223999999998</v>
      </c>
      <c r="H3072" s="3">
        <v>23.478000000000002</v>
      </c>
      <c r="I3072" s="3">
        <v>110.34660000000001</v>
      </c>
      <c r="J3072" s="3">
        <v>2481.6246000000001</v>
      </c>
      <c r="K3072" s="4">
        <v>0.35</v>
      </c>
      <c r="L3072" s="73">
        <v>4505.1031199999998</v>
      </c>
    </row>
    <row r="3073" spans="1:12" x14ac:dyDescent="0.35">
      <c r="A3073" s="1" t="s">
        <v>5296</v>
      </c>
      <c r="B3073" t="s">
        <v>5297</v>
      </c>
      <c r="C3073" t="s">
        <v>34</v>
      </c>
      <c r="D3073" t="s">
        <v>35</v>
      </c>
      <c r="E3073">
        <v>1</v>
      </c>
      <c r="F3073" s="2">
        <v>3272.3</v>
      </c>
      <c r="G3073" s="3">
        <v>8010.0496000000003</v>
      </c>
      <c r="H3073" s="3">
        <v>32.722999999999999</v>
      </c>
      <c r="I3073" s="3">
        <v>153.79810000000001</v>
      </c>
      <c r="J3073" s="3">
        <v>3458.8211000000001</v>
      </c>
      <c r="K3073" s="4">
        <v>0.35000000000000003</v>
      </c>
      <c r="L3073" s="73">
        <v>6279.0906123076929</v>
      </c>
    </row>
    <row r="3074" spans="1:12" x14ac:dyDescent="0.35">
      <c r="A3074" s="1" t="s">
        <v>5298</v>
      </c>
      <c r="B3074" t="s">
        <v>5299</v>
      </c>
      <c r="C3074" t="s">
        <v>13</v>
      </c>
      <c r="D3074" t="s">
        <v>14</v>
      </c>
      <c r="E3074">
        <v>1</v>
      </c>
      <c r="F3074" s="2">
        <v>3.14</v>
      </c>
      <c r="G3074" s="3">
        <v>7.6832000000000003</v>
      </c>
      <c r="H3074" s="3">
        <v>3.1400000000000004E-2</v>
      </c>
      <c r="I3074" s="3">
        <v>0.14758000000000002</v>
      </c>
      <c r="J3074" s="3">
        <v>3.3189800000000003</v>
      </c>
      <c r="K3074" s="4">
        <v>0.35</v>
      </c>
      <c r="L3074" s="73">
        <v>6.0252252307692311</v>
      </c>
    </row>
    <row r="3075" spans="1:12" x14ac:dyDescent="0.35">
      <c r="A3075" s="1" t="s">
        <v>5300</v>
      </c>
      <c r="B3075" t="s">
        <v>5301</v>
      </c>
      <c r="C3075" t="s">
        <v>46</v>
      </c>
      <c r="D3075" t="s">
        <v>47</v>
      </c>
      <c r="E3075">
        <v>1</v>
      </c>
      <c r="F3075" s="2">
        <v>5.95</v>
      </c>
      <c r="G3075" s="3">
        <v>19.04</v>
      </c>
      <c r="H3075" s="3">
        <v>5.9500000000000004E-2</v>
      </c>
      <c r="I3075" s="3">
        <v>0.27965000000000001</v>
      </c>
      <c r="J3075" s="3">
        <v>6.2891500000000002</v>
      </c>
      <c r="K3075" s="4">
        <v>0.35000000000000003</v>
      </c>
      <c r="L3075" s="73">
        <v>11.417226153846155</v>
      </c>
    </row>
    <row r="3076" spans="1:12" x14ac:dyDescent="0.35">
      <c r="A3076" s="1" t="s">
        <v>5302</v>
      </c>
      <c r="B3076" t="s">
        <v>5303</v>
      </c>
      <c r="C3076" t="s">
        <v>363</v>
      </c>
      <c r="D3076" t="s">
        <v>364</v>
      </c>
      <c r="E3076">
        <v>1</v>
      </c>
      <c r="F3076" s="2">
        <v>31.2</v>
      </c>
      <c r="G3076" s="3">
        <v>71</v>
      </c>
      <c r="H3076" s="3">
        <v>0.312</v>
      </c>
      <c r="I3076" s="3">
        <v>1.4663999999999999</v>
      </c>
      <c r="J3076" s="3">
        <v>32.978400000000001</v>
      </c>
      <c r="K3076" s="4">
        <v>0.35</v>
      </c>
      <c r="L3076" s="73">
        <v>59.868479999999998</v>
      </c>
    </row>
    <row r="3077" spans="1:12" x14ac:dyDescent="0.35">
      <c r="A3077" s="1" t="s">
        <v>5304</v>
      </c>
      <c r="B3077" t="s">
        <v>4070</v>
      </c>
      <c r="C3077" t="s">
        <v>34</v>
      </c>
      <c r="D3077" t="s">
        <v>35</v>
      </c>
      <c r="E3077">
        <v>1</v>
      </c>
      <c r="F3077" s="2">
        <v>631.75</v>
      </c>
      <c r="G3077" s="3">
        <v>1555.68</v>
      </c>
      <c r="H3077" s="3">
        <v>6.3174999999999999</v>
      </c>
      <c r="I3077" s="3">
        <v>29.692250000000001</v>
      </c>
      <c r="J3077" s="3">
        <v>667.75974999999994</v>
      </c>
      <c r="K3077" s="4">
        <v>0.35000000000000003</v>
      </c>
      <c r="L3077" s="73">
        <v>1212.2407769230767</v>
      </c>
    </row>
    <row r="3078" spans="1:12" x14ac:dyDescent="0.35">
      <c r="A3078" s="1" t="s">
        <v>5305</v>
      </c>
      <c r="B3078" t="s">
        <v>5306</v>
      </c>
      <c r="C3078" t="s">
        <v>34</v>
      </c>
      <c r="D3078" t="s">
        <v>35</v>
      </c>
      <c r="E3078">
        <v>1</v>
      </c>
      <c r="F3078" s="2">
        <v>126.35</v>
      </c>
      <c r="G3078" s="3">
        <v>309.28800000000001</v>
      </c>
      <c r="H3078" s="3">
        <v>1.2635000000000001</v>
      </c>
      <c r="I3078" s="3">
        <v>5.9384499999999996</v>
      </c>
      <c r="J3078" s="3">
        <v>133.55194999999998</v>
      </c>
      <c r="K3078" s="4">
        <v>0.35</v>
      </c>
      <c r="L3078" s="73">
        <v>242.44815538461532</v>
      </c>
    </row>
    <row r="3079" spans="1:12" x14ac:dyDescent="0.35">
      <c r="A3079" s="1" t="s">
        <v>5307</v>
      </c>
      <c r="B3079" t="s">
        <v>4075</v>
      </c>
      <c r="C3079" t="s">
        <v>34</v>
      </c>
      <c r="D3079" t="s">
        <v>35</v>
      </c>
      <c r="E3079">
        <v>1</v>
      </c>
      <c r="F3079" s="2">
        <v>46.55</v>
      </c>
      <c r="G3079" s="3">
        <v>113.94880000000001</v>
      </c>
      <c r="H3079" s="3">
        <v>0.46549999999999997</v>
      </c>
      <c r="I3079" s="3">
        <v>2.1878500000000001</v>
      </c>
      <c r="J3079" s="3">
        <v>49.203349999999993</v>
      </c>
      <c r="K3079" s="4">
        <v>0.35</v>
      </c>
      <c r="L3079" s="73">
        <v>89.323004615384605</v>
      </c>
    </row>
    <row r="3080" spans="1:12" x14ac:dyDescent="0.35">
      <c r="A3080" s="1" t="s">
        <v>5308</v>
      </c>
      <c r="B3080" t="s">
        <v>5309</v>
      </c>
      <c r="C3080" t="s">
        <v>34</v>
      </c>
      <c r="D3080" t="s">
        <v>35</v>
      </c>
      <c r="E3080">
        <v>1</v>
      </c>
      <c r="F3080" s="2">
        <v>6.65</v>
      </c>
      <c r="G3080" s="3">
        <v>16.273599999999998</v>
      </c>
      <c r="H3080" s="3">
        <v>6.6500000000000004E-2</v>
      </c>
      <c r="I3080" s="3">
        <v>0.31254999999999999</v>
      </c>
      <c r="J3080" s="3">
        <v>7.0290499999999998</v>
      </c>
      <c r="K3080" s="4">
        <v>0.35000000000000003</v>
      </c>
      <c r="L3080" s="73">
        <v>12.76042923076923</v>
      </c>
    </row>
    <row r="3081" spans="1:12" x14ac:dyDescent="0.35">
      <c r="A3081" s="1" t="s">
        <v>5310</v>
      </c>
      <c r="B3081" t="s">
        <v>5311</v>
      </c>
      <c r="C3081" t="s">
        <v>34</v>
      </c>
      <c r="D3081" t="s">
        <v>35</v>
      </c>
      <c r="E3081">
        <v>1</v>
      </c>
      <c r="F3081" s="2">
        <v>331.84</v>
      </c>
      <c r="G3081" s="3">
        <v>815</v>
      </c>
      <c r="H3081" s="3">
        <v>3.3184</v>
      </c>
      <c r="I3081" s="3">
        <v>15.59648</v>
      </c>
      <c r="J3081" s="3">
        <v>350.75487999999996</v>
      </c>
      <c r="K3081" s="4">
        <v>0.35000000000000003</v>
      </c>
      <c r="L3081" s="73">
        <v>636.75501292307683</v>
      </c>
    </row>
    <row r="3082" spans="1:12" x14ac:dyDescent="0.35">
      <c r="A3082" s="1" t="s">
        <v>5312</v>
      </c>
      <c r="B3082" t="s">
        <v>5313</v>
      </c>
      <c r="C3082" t="s">
        <v>34</v>
      </c>
      <c r="D3082" t="s">
        <v>35</v>
      </c>
      <c r="E3082">
        <v>1</v>
      </c>
      <c r="F3082" s="2">
        <v>664.34</v>
      </c>
      <c r="G3082" s="3">
        <v>1626.1952000000001</v>
      </c>
      <c r="H3082" s="3">
        <v>6.6434000000000006</v>
      </c>
      <c r="I3082" s="3">
        <v>31.223980000000001</v>
      </c>
      <c r="J3082" s="3">
        <v>702.20738000000006</v>
      </c>
      <c r="K3082" s="4">
        <v>0.34999999999999992</v>
      </c>
      <c r="L3082" s="73">
        <v>1274.7764744615383</v>
      </c>
    </row>
    <row r="3083" spans="1:12" x14ac:dyDescent="0.35">
      <c r="A3083" s="1" t="s">
        <v>5314</v>
      </c>
      <c r="B3083" t="s">
        <v>5315</v>
      </c>
      <c r="C3083" t="s">
        <v>34</v>
      </c>
      <c r="D3083" t="s">
        <v>35</v>
      </c>
      <c r="E3083">
        <v>1</v>
      </c>
      <c r="F3083" s="2">
        <v>3324.34</v>
      </c>
      <c r="G3083" s="3">
        <v>8137.4384</v>
      </c>
      <c r="H3083" s="3">
        <v>33.243400000000001</v>
      </c>
      <c r="I3083" s="3">
        <v>156.24397999999999</v>
      </c>
      <c r="J3083" s="3">
        <v>3513.8273800000002</v>
      </c>
      <c r="K3083" s="4">
        <v>0.34999999999999992</v>
      </c>
      <c r="L3083" s="73">
        <v>6378.9481667692307</v>
      </c>
    </row>
    <row r="3084" spans="1:12" x14ac:dyDescent="0.35">
      <c r="A3084" s="1">
        <v>1009608106</v>
      </c>
      <c r="B3084" t="s">
        <v>5316</v>
      </c>
      <c r="C3084" t="s">
        <v>13</v>
      </c>
      <c r="D3084" t="s">
        <v>14</v>
      </c>
      <c r="E3084">
        <v>1</v>
      </c>
      <c r="F3084" s="2">
        <v>2722.2</v>
      </c>
      <c r="G3084" s="3">
        <v>6663.4960000000001</v>
      </c>
      <c r="H3084" s="3">
        <v>27.221999999999998</v>
      </c>
      <c r="I3084" s="3">
        <v>127.9434</v>
      </c>
      <c r="J3084" s="3">
        <v>2877.3654000000001</v>
      </c>
      <c r="K3084" s="4">
        <v>0.35000000000000003</v>
      </c>
      <c r="L3084" s="73">
        <v>5223.5248800000008</v>
      </c>
    </row>
    <row r="3085" spans="1:12" x14ac:dyDescent="0.35">
      <c r="A3085" s="1">
        <v>1009608300</v>
      </c>
      <c r="B3085" t="s">
        <v>5317</v>
      </c>
      <c r="C3085" t="s">
        <v>13</v>
      </c>
      <c r="D3085" t="s">
        <v>14</v>
      </c>
      <c r="E3085">
        <v>1</v>
      </c>
      <c r="F3085" s="2">
        <v>2759.4</v>
      </c>
      <c r="G3085" s="3">
        <v>6754.5519999999997</v>
      </c>
      <c r="H3085" s="3">
        <v>27.594000000000001</v>
      </c>
      <c r="I3085" s="3">
        <v>129.6918</v>
      </c>
      <c r="J3085" s="3">
        <v>2916.6858000000002</v>
      </c>
      <c r="K3085" s="4">
        <v>0.35</v>
      </c>
      <c r="L3085" s="73">
        <v>5294.9065292307696</v>
      </c>
    </row>
    <row r="3086" spans="1:12" x14ac:dyDescent="0.35">
      <c r="A3086" s="1">
        <v>1009640002</v>
      </c>
      <c r="B3086" t="s">
        <v>5318</v>
      </c>
      <c r="C3086" t="s">
        <v>13</v>
      </c>
      <c r="D3086" t="s">
        <v>14</v>
      </c>
      <c r="E3086">
        <v>1</v>
      </c>
      <c r="F3086" s="2">
        <v>1472.4</v>
      </c>
      <c r="G3086" s="3">
        <v>3036</v>
      </c>
      <c r="H3086" s="3">
        <v>14.724000000000002</v>
      </c>
      <c r="I3086" s="3">
        <v>69.202800000000011</v>
      </c>
      <c r="J3086" s="3">
        <v>1556.3268</v>
      </c>
      <c r="K3086" s="4">
        <v>0.35000000000000003</v>
      </c>
      <c r="L3086" s="73">
        <v>2825.3317292307693</v>
      </c>
    </row>
    <row r="3087" spans="1:12" x14ac:dyDescent="0.35">
      <c r="A3087" s="1">
        <v>1009642002</v>
      </c>
      <c r="B3087" t="s">
        <v>5319</v>
      </c>
      <c r="C3087" t="s">
        <v>13</v>
      </c>
      <c r="D3087" t="s">
        <v>14</v>
      </c>
      <c r="E3087">
        <v>1</v>
      </c>
      <c r="F3087" s="2">
        <v>2305.8000000000002</v>
      </c>
      <c r="G3087" s="3">
        <v>4755</v>
      </c>
      <c r="H3087" s="3">
        <v>23.058000000000003</v>
      </c>
      <c r="I3087" s="3">
        <v>108.37260000000001</v>
      </c>
      <c r="J3087" s="3">
        <v>2437.2306000000003</v>
      </c>
      <c r="K3087" s="4">
        <v>0.35</v>
      </c>
      <c r="L3087" s="73">
        <v>4424.5109353846155</v>
      </c>
    </row>
    <row r="3088" spans="1:12" x14ac:dyDescent="0.35">
      <c r="A3088" s="1">
        <v>1009648012</v>
      </c>
      <c r="B3088" t="s">
        <v>5320</v>
      </c>
      <c r="C3088" t="s">
        <v>13</v>
      </c>
      <c r="D3088" t="s">
        <v>14</v>
      </c>
      <c r="E3088">
        <v>1</v>
      </c>
      <c r="F3088" s="2">
        <v>4106.3999999999996</v>
      </c>
      <c r="G3088" s="3">
        <v>8467</v>
      </c>
      <c r="H3088" s="3">
        <v>41.064</v>
      </c>
      <c r="I3088" s="3">
        <v>193.00079999999997</v>
      </c>
      <c r="J3088" s="3">
        <v>4340.4647999999997</v>
      </c>
      <c r="K3088" s="4">
        <v>0.34999999999999992</v>
      </c>
      <c r="L3088" s="73">
        <v>7879.6130215384601</v>
      </c>
    </row>
    <row r="3089" spans="1:12" x14ac:dyDescent="0.35">
      <c r="A3089" s="1">
        <v>1009649905</v>
      </c>
      <c r="B3089" t="s">
        <v>5321</v>
      </c>
      <c r="C3089" t="s">
        <v>13</v>
      </c>
      <c r="D3089" t="s">
        <v>14</v>
      </c>
      <c r="E3089">
        <v>1</v>
      </c>
      <c r="F3089" s="2">
        <v>3951.6</v>
      </c>
      <c r="G3089" s="3">
        <v>8148</v>
      </c>
      <c r="H3089" s="3">
        <v>39.515999999999998</v>
      </c>
      <c r="I3089" s="3">
        <v>185.7252</v>
      </c>
      <c r="J3089" s="3">
        <v>4176.8411999999998</v>
      </c>
      <c r="K3089" s="4">
        <v>0.35000000000000003</v>
      </c>
      <c r="L3089" s="73">
        <v>7582.5732553846155</v>
      </c>
    </row>
    <row r="3090" spans="1:12" x14ac:dyDescent="0.35">
      <c r="A3090" s="1">
        <v>1009970200</v>
      </c>
      <c r="B3090" t="s">
        <v>5322</v>
      </c>
      <c r="C3090" t="s">
        <v>13</v>
      </c>
      <c r="D3090" t="s">
        <v>14</v>
      </c>
      <c r="E3090">
        <v>1</v>
      </c>
      <c r="F3090" s="2">
        <v>502.8</v>
      </c>
      <c r="G3090" s="3">
        <v>1037</v>
      </c>
      <c r="H3090" s="3">
        <v>5.0280000000000005</v>
      </c>
      <c r="I3090" s="3">
        <v>23.631599999999999</v>
      </c>
      <c r="J3090" s="3">
        <v>531.45960000000002</v>
      </c>
      <c r="K3090" s="4">
        <v>0.34999999999999992</v>
      </c>
      <c r="L3090" s="73">
        <v>964.80358153846146</v>
      </c>
    </row>
    <row r="3091" spans="1:12" x14ac:dyDescent="0.35">
      <c r="A3091" s="1">
        <v>1002500010</v>
      </c>
      <c r="B3091" t="s">
        <v>5323</v>
      </c>
      <c r="C3091" t="s">
        <v>13</v>
      </c>
      <c r="D3091" t="s">
        <v>14</v>
      </c>
      <c r="E3091">
        <v>1</v>
      </c>
      <c r="F3091" s="2">
        <v>180</v>
      </c>
      <c r="G3091" s="3">
        <v>372</v>
      </c>
      <c r="H3091" s="3">
        <v>1.8</v>
      </c>
      <c r="I3091" s="3">
        <v>8.4600000000000009</v>
      </c>
      <c r="J3091" s="3">
        <v>190.26000000000002</v>
      </c>
      <c r="K3091" s="4">
        <v>0.35000000000000003</v>
      </c>
      <c r="L3091" s="73">
        <v>345.395076923077</v>
      </c>
    </row>
    <row r="3092" spans="1:12" x14ac:dyDescent="0.35">
      <c r="A3092" s="1">
        <v>1002510000</v>
      </c>
      <c r="B3092" t="s">
        <v>5324</v>
      </c>
      <c r="C3092" t="s">
        <v>13</v>
      </c>
      <c r="D3092" t="s">
        <v>14</v>
      </c>
      <c r="E3092">
        <v>1</v>
      </c>
      <c r="F3092" s="2">
        <v>72</v>
      </c>
      <c r="G3092" s="3">
        <v>149</v>
      </c>
      <c r="H3092" s="3">
        <v>0.72</v>
      </c>
      <c r="I3092" s="3">
        <v>3.3839999999999999</v>
      </c>
      <c r="J3092" s="3">
        <v>76.103999999999999</v>
      </c>
      <c r="K3092" s="4">
        <v>0.35</v>
      </c>
      <c r="L3092" s="73">
        <v>138.15803076923075</v>
      </c>
    </row>
    <row r="3093" spans="1:12" x14ac:dyDescent="0.35">
      <c r="A3093" s="1">
        <v>1000111900</v>
      </c>
      <c r="B3093" t="s">
        <v>5325</v>
      </c>
      <c r="C3093" t="s">
        <v>13</v>
      </c>
      <c r="D3093" t="s">
        <v>14</v>
      </c>
      <c r="E3093">
        <v>1</v>
      </c>
      <c r="F3093" s="2">
        <v>30</v>
      </c>
      <c r="G3093" s="3">
        <v>62</v>
      </c>
      <c r="H3093" s="3">
        <v>0.3</v>
      </c>
      <c r="I3093" s="3">
        <v>1.41</v>
      </c>
      <c r="J3093" s="3">
        <v>31.71</v>
      </c>
      <c r="K3093" s="4">
        <v>0.35</v>
      </c>
      <c r="L3093" s="73">
        <v>57.565846153846152</v>
      </c>
    </row>
    <row r="3094" spans="1:12" x14ac:dyDescent="0.35">
      <c r="A3094" s="1">
        <v>1023301310</v>
      </c>
      <c r="B3094" t="s">
        <v>5326</v>
      </c>
      <c r="C3094" t="s">
        <v>13</v>
      </c>
      <c r="D3094" t="s">
        <v>14</v>
      </c>
      <c r="E3094">
        <v>1</v>
      </c>
      <c r="F3094" s="2">
        <v>526.79999999999995</v>
      </c>
      <c r="G3094" s="3">
        <v>1087</v>
      </c>
      <c r="H3094" s="3">
        <v>5.2679999999999998</v>
      </c>
      <c r="I3094" s="3">
        <v>24.759599999999999</v>
      </c>
      <c r="J3094" s="3">
        <v>556.82759999999996</v>
      </c>
      <c r="K3094" s="4">
        <v>0.35</v>
      </c>
      <c r="L3094" s="73">
        <v>1010.8562584615383</v>
      </c>
    </row>
    <row r="3095" spans="1:12" x14ac:dyDescent="0.35">
      <c r="A3095" s="1">
        <v>1002602001</v>
      </c>
      <c r="B3095" t="s">
        <v>5327</v>
      </c>
      <c r="C3095" t="s">
        <v>13</v>
      </c>
      <c r="D3095" t="s">
        <v>14</v>
      </c>
      <c r="E3095">
        <v>1</v>
      </c>
      <c r="F3095" s="2">
        <v>1483.8</v>
      </c>
      <c r="G3095" s="3">
        <v>3060</v>
      </c>
      <c r="H3095" s="3">
        <v>14.837999999999999</v>
      </c>
      <c r="I3095" s="3">
        <v>69.738599999999991</v>
      </c>
      <c r="J3095" s="3">
        <v>1568.3765999999998</v>
      </c>
      <c r="K3095" s="4">
        <v>0.35</v>
      </c>
      <c r="L3095" s="73">
        <v>2847.2067507692304</v>
      </c>
    </row>
    <row r="3096" spans="1:12" x14ac:dyDescent="0.35">
      <c r="A3096" s="1">
        <v>1002602204</v>
      </c>
      <c r="B3096" t="s">
        <v>5328</v>
      </c>
      <c r="C3096" t="s">
        <v>13</v>
      </c>
      <c r="D3096" t="s">
        <v>14</v>
      </c>
      <c r="E3096">
        <v>1</v>
      </c>
      <c r="F3096" s="2">
        <v>2712.6</v>
      </c>
      <c r="G3096" s="3">
        <v>5593</v>
      </c>
      <c r="H3096" s="3">
        <v>27.126000000000001</v>
      </c>
      <c r="I3096" s="3">
        <v>127.4922</v>
      </c>
      <c r="J3096" s="3">
        <v>2867.2182000000003</v>
      </c>
      <c r="K3096" s="4">
        <v>0.34999999999999992</v>
      </c>
      <c r="L3096" s="73">
        <v>5205.103809230769</v>
      </c>
    </row>
    <row r="3097" spans="1:12" x14ac:dyDescent="0.35">
      <c r="A3097" s="1">
        <v>1002604100</v>
      </c>
      <c r="B3097" t="s">
        <v>5329</v>
      </c>
      <c r="C3097" t="s">
        <v>13</v>
      </c>
      <c r="D3097" t="s">
        <v>14</v>
      </c>
      <c r="E3097">
        <v>1</v>
      </c>
      <c r="F3097" s="2">
        <v>2325.6</v>
      </c>
      <c r="G3097" s="3">
        <v>4796</v>
      </c>
      <c r="H3097" s="3">
        <v>23.256</v>
      </c>
      <c r="I3097" s="3">
        <v>109.30319999999999</v>
      </c>
      <c r="J3097" s="3">
        <v>2458.1591999999996</v>
      </c>
      <c r="K3097" s="4">
        <v>0.35</v>
      </c>
      <c r="L3097" s="73">
        <v>4462.5043938461531</v>
      </c>
    </row>
    <row r="3098" spans="1:12" x14ac:dyDescent="0.35">
      <c r="A3098" s="1">
        <v>1002606006</v>
      </c>
      <c r="B3098" t="s">
        <v>5330</v>
      </c>
      <c r="C3098" t="s">
        <v>13</v>
      </c>
      <c r="D3098" t="s">
        <v>14</v>
      </c>
      <c r="E3098">
        <v>1</v>
      </c>
      <c r="F3098" s="2">
        <v>3050.4</v>
      </c>
      <c r="G3098" s="3">
        <v>6290</v>
      </c>
      <c r="H3098" s="3">
        <v>30.504000000000001</v>
      </c>
      <c r="I3098" s="3">
        <v>143.36879999999999</v>
      </c>
      <c r="J3098" s="3">
        <v>3224.2728000000002</v>
      </c>
      <c r="K3098" s="4">
        <v>0.35</v>
      </c>
      <c r="L3098" s="73">
        <v>5853.295236923077</v>
      </c>
    </row>
    <row r="3099" spans="1:12" x14ac:dyDescent="0.35">
      <c r="A3099" s="1">
        <v>1002606008</v>
      </c>
      <c r="B3099" t="s">
        <v>5331</v>
      </c>
      <c r="C3099" t="s">
        <v>13</v>
      </c>
      <c r="D3099" t="s">
        <v>14</v>
      </c>
      <c r="E3099">
        <v>1</v>
      </c>
      <c r="F3099" s="2">
        <v>4645.2</v>
      </c>
      <c r="G3099" s="3">
        <v>9578</v>
      </c>
      <c r="H3099" s="3">
        <v>46.451999999999998</v>
      </c>
      <c r="I3099" s="3">
        <v>218.3244</v>
      </c>
      <c r="J3099" s="3">
        <v>4909.9764000000005</v>
      </c>
      <c r="K3099" s="4">
        <v>0.35</v>
      </c>
      <c r="L3099" s="73">
        <v>8913.4956184615385</v>
      </c>
    </row>
    <row r="3100" spans="1:12" x14ac:dyDescent="0.35">
      <c r="A3100" s="1" t="s">
        <v>5332</v>
      </c>
      <c r="B3100" t="s">
        <v>5333</v>
      </c>
      <c r="C3100" t="s">
        <v>13</v>
      </c>
      <c r="D3100" t="s">
        <v>14</v>
      </c>
      <c r="E3100">
        <v>1</v>
      </c>
      <c r="F3100" s="2">
        <v>244.8</v>
      </c>
      <c r="G3100" s="3">
        <v>505</v>
      </c>
      <c r="H3100" s="3">
        <v>2.448</v>
      </c>
      <c r="I3100" s="3">
        <v>11.505600000000001</v>
      </c>
      <c r="J3100" s="3">
        <v>258.75360000000001</v>
      </c>
      <c r="K3100" s="4">
        <v>0.35</v>
      </c>
      <c r="L3100" s="73">
        <v>469.73730461538457</v>
      </c>
    </row>
    <row r="3101" spans="1:12" x14ac:dyDescent="0.35">
      <c r="A3101" s="1">
        <v>1007080000</v>
      </c>
      <c r="B3101" t="s">
        <v>5334</v>
      </c>
      <c r="C3101" t="s">
        <v>13</v>
      </c>
      <c r="D3101" t="s">
        <v>14</v>
      </c>
      <c r="E3101">
        <v>1</v>
      </c>
      <c r="F3101" s="2">
        <v>701.4</v>
      </c>
      <c r="G3101" s="3">
        <v>1447</v>
      </c>
      <c r="H3101" s="3">
        <v>7.0140000000000002</v>
      </c>
      <c r="I3101" s="3">
        <v>32.965800000000002</v>
      </c>
      <c r="J3101" s="3">
        <v>741.37979999999993</v>
      </c>
      <c r="K3101" s="4">
        <v>0.34999999999999992</v>
      </c>
      <c r="L3101" s="73">
        <v>1345.8894830769227</v>
      </c>
    </row>
    <row r="3102" spans="1:12" x14ac:dyDescent="0.35">
      <c r="A3102" s="1">
        <v>1008072220</v>
      </c>
      <c r="B3102" t="s">
        <v>5335</v>
      </c>
      <c r="C3102" t="s">
        <v>13</v>
      </c>
      <c r="D3102" t="s">
        <v>14</v>
      </c>
      <c r="E3102">
        <v>1</v>
      </c>
      <c r="F3102" s="2">
        <v>1891.8</v>
      </c>
      <c r="G3102" s="3">
        <v>3901</v>
      </c>
      <c r="H3102" s="3">
        <v>18.917999999999999</v>
      </c>
      <c r="I3102" s="3">
        <v>88.914599999999993</v>
      </c>
      <c r="J3102" s="3">
        <v>1999.6325999999999</v>
      </c>
      <c r="K3102" s="4">
        <v>0.35</v>
      </c>
      <c r="L3102" s="73">
        <v>3630.102258461538</v>
      </c>
    </row>
    <row r="3103" spans="1:12" x14ac:dyDescent="0.35">
      <c r="A3103" s="1">
        <v>1008097100</v>
      </c>
      <c r="B3103" t="s">
        <v>5336</v>
      </c>
      <c r="C3103" t="s">
        <v>13</v>
      </c>
      <c r="D3103" t="s">
        <v>14</v>
      </c>
      <c r="E3103">
        <v>1</v>
      </c>
      <c r="F3103" s="2">
        <v>435</v>
      </c>
      <c r="G3103" s="3">
        <v>897</v>
      </c>
      <c r="H3103" s="3">
        <v>4.3500000000000005</v>
      </c>
      <c r="I3103" s="3">
        <v>20.445</v>
      </c>
      <c r="J3103" s="3">
        <v>459.79500000000002</v>
      </c>
      <c r="K3103" s="4">
        <v>0.35</v>
      </c>
      <c r="L3103" s="73">
        <v>834.70476923076922</v>
      </c>
    </row>
    <row r="3104" spans="1:12" x14ac:dyDescent="0.35">
      <c r="A3104" s="1">
        <v>1008122020</v>
      </c>
      <c r="B3104" t="s">
        <v>5337</v>
      </c>
      <c r="C3104" t="s">
        <v>13</v>
      </c>
      <c r="D3104" t="s">
        <v>14</v>
      </c>
      <c r="E3104">
        <v>1</v>
      </c>
      <c r="F3104" s="2">
        <v>1486.2</v>
      </c>
      <c r="G3104" s="3">
        <v>3065</v>
      </c>
      <c r="H3104" s="3">
        <v>14.862</v>
      </c>
      <c r="I3104" s="3">
        <v>69.851399999999998</v>
      </c>
      <c r="J3104" s="3">
        <v>1570.9134000000001</v>
      </c>
      <c r="K3104" s="4">
        <v>0.34999999999999992</v>
      </c>
      <c r="L3104" s="73">
        <v>2851.8120184615386</v>
      </c>
    </row>
    <row r="3105" spans="1:12" x14ac:dyDescent="0.35">
      <c r="A3105" s="1">
        <v>1008122060</v>
      </c>
      <c r="B3105" t="s">
        <v>5338</v>
      </c>
      <c r="C3105" t="s">
        <v>13</v>
      </c>
      <c r="D3105" t="s">
        <v>14</v>
      </c>
      <c r="E3105">
        <v>1</v>
      </c>
      <c r="F3105" s="2">
        <v>1412.4</v>
      </c>
      <c r="G3105" s="3">
        <v>2913</v>
      </c>
      <c r="H3105" s="3">
        <v>14.124000000000001</v>
      </c>
      <c r="I3105" s="3">
        <v>66.382800000000003</v>
      </c>
      <c r="J3105" s="3">
        <v>1492.9068000000002</v>
      </c>
      <c r="K3105" s="4">
        <v>0.35</v>
      </c>
      <c r="L3105" s="73">
        <v>2710.2000369230773</v>
      </c>
    </row>
    <row r="3106" spans="1:12" x14ac:dyDescent="0.35">
      <c r="A3106" s="1">
        <v>1008123040</v>
      </c>
      <c r="B3106" t="s">
        <v>5339</v>
      </c>
      <c r="C3106" t="s">
        <v>13</v>
      </c>
      <c r="D3106" t="s">
        <v>14</v>
      </c>
      <c r="E3106">
        <v>1</v>
      </c>
      <c r="F3106" s="2">
        <v>2602.8000000000002</v>
      </c>
      <c r="G3106" s="3">
        <v>5367</v>
      </c>
      <c r="H3106" s="3">
        <v>26.028000000000002</v>
      </c>
      <c r="I3106" s="3">
        <v>122.33160000000001</v>
      </c>
      <c r="J3106" s="3">
        <v>2751.1596</v>
      </c>
      <c r="K3106" s="4">
        <v>0.34999999999999992</v>
      </c>
      <c r="L3106" s="73">
        <v>4994.4128123076916</v>
      </c>
    </row>
    <row r="3107" spans="1:12" x14ac:dyDescent="0.35">
      <c r="A3107" s="1">
        <v>1008131020</v>
      </c>
      <c r="B3107" t="s">
        <v>5340</v>
      </c>
      <c r="C3107" t="s">
        <v>13</v>
      </c>
      <c r="D3107" t="s">
        <v>14</v>
      </c>
      <c r="E3107">
        <v>1</v>
      </c>
      <c r="F3107" s="2">
        <v>393.6</v>
      </c>
      <c r="G3107" s="3">
        <v>812</v>
      </c>
      <c r="H3107" s="3">
        <v>3.9360000000000004</v>
      </c>
      <c r="I3107" s="3">
        <v>18.499200000000002</v>
      </c>
      <c r="J3107" s="3">
        <v>416.03520000000003</v>
      </c>
      <c r="K3107" s="4">
        <v>0.35</v>
      </c>
      <c r="L3107" s="73">
        <v>755.2639015384616</v>
      </c>
    </row>
    <row r="3108" spans="1:12" x14ac:dyDescent="0.35">
      <c r="A3108" s="1">
        <v>1008140170</v>
      </c>
      <c r="B3108" t="s">
        <v>5341</v>
      </c>
      <c r="C3108" t="s">
        <v>13</v>
      </c>
      <c r="D3108" t="s">
        <v>14</v>
      </c>
      <c r="E3108">
        <v>1</v>
      </c>
      <c r="F3108" s="2">
        <v>142.19999999999999</v>
      </c>
      <c r="G3108" s="3">
        <v>294</v>
      </c>
      <c r="H3108" s="3">
        <v>1.4219999999999999</v>
      </c>
      <c r="I3108" s="3">
        <v>6.6833999999999998</v>
      </c>
      <c r="J3108" s="3">
        <v>150.30539999999999</v>
      </c>
      <c r="K3108" s="4">
        <v>0.35</v>
      </c>
      <c r="L3108" s="73">
        <v>272.86211076923075</v>
      </c>
    </row>
    <row r="3109" spans="1:12" x14ac:dyDescent="0.35">
      <c r="A3109" s="1">
        <v>1008315020</v>
      </c>
      <c r="B3109" t="s">
        <v>5342</v>
      </c>
      <c r="C3109" t="s">
        <v>13</v>
      </c>
      <c r="D3109" t="s">
        <v>14</v>
      </c>
      <c r="E3109">
        <v>1</v>
      </c>
      <c r="F3109" s="2">
        <v>1390.8</v>
      </c>
      <c r="G3109" s="3">
        <v>2868</v>
      </c>
      <c r="H3109" s="3">
        <v>13.907999999999999</v>
      </c>
      <c r="I3109" s="3">
        <v>65.367599999999996</v>
      </c>
      <c r="J3109" s="3">
        <v>1470.0755999999999</v>
      </c>
      <c r="K3109" s="4">
        <v>0.35</v>
      </c>
      <c r="L3109" s="73">
        <v>2668.7526276923072</v>
      </c>
    </row>
    <row r="3110" spans="1:12" x14ac:dyDescent="0.35">
      <c r="A3110" s="1">
        <v>1008315060</v>
      </c>
      <c r="B3110" t="s">
        <v>5343</v>
      </c>
      <c r="C3110" t="s">
        <v>13</v>
      </c>
      <c r="D3110" t="s">
        <v>14</v>
      </c>
      <c r="E3110">
        <v>1</v>
      </c>
      <c r="F3110" s="2">
        <v>1517.4</v>
      </c>
      <c r="G3110" s="3">
        <v>3129</v>
      </c>
      <c r="H3110" s="3">
        <v>15.174000000000001</v>
      </c>
      <c r="I3110" s="3">
        <v>71.317800000000005</v>
      </c>
      <c r="J3110" s="3">
        <v>1603.8918000000001</v>
      </c>
      <c r="K3110" s="4">
        <v>0.34999999999999992</v>
      </c>
      <c r="L3110" s="73">
        <v>2911.6804984615383</v>
      </c>
    </row>
    <row r="3111" spans="1:12" x14ac:dyDescent="0.35">
      <c r="A3111" s="1">
        <v>10091</v>
      </c>
      <c r="B3111" t="s">
        <v>5344</v>
      </c>
      <c r="C3111" t="s">
        <v>26</v>
      </c>
      <c r="D3111" t="s">
        <v>27</v>
      </c>
      <c r="E3111">
        <v>1</v>
      </c>
      <c r="F3111" s="2">
        <v>800.39</v>
      </c>
      <c r="G3111" s="3">
        <v>1959.2272</v>
      </c>
      <c r="H3111" s="3">
        <v>8.0038999999999998</v>
      </c>
      <c r="I3111" s="3">
        <v>37.61833</v>
      </c>
      <c r="J3111" s="3">
        <v>846.01223000000005</v>
      </c>
      <c r="K3111" s="4">
        <v>0.34999999999999992</v>
      </c>
      <c r="L3111" s="73">
        <v>1535.8375867692307</v>
      </c>
    </row>
    <row r="3112" spans="1:12" x14ac:dyDescent="0.35">
      <c r="A3112" s="1" t="s">
        <v>5345</v>
      </c>
      <c r="B3112" t="s">
        <v>5346</v>
      </c>
      <c r="C3112" t="s">
        <v>34</v>
      </c>
      <c r="D3112" t="s">
        <v>35</v>
      </c>
      <c r="E3112">
        <v>1</v>
      </c>
      <c r="F3112" s="2">
        <v>597.84</v>
      </c>
      <c r="G3112" s="3">
        <v>1463.4143999999999</v>
      </c>
      <c r="H3112" s="3">
        <v>5.9784000000000006</v>
      </c>
      <c r="I3112" s="3">
        <v>28.098480000000002</v>
      </c>
      <c r="J3112" s="3">
        <v>631.91687999999999</v>
      </c>
      <c r="K3112" s="4">
        <v>0.35000000000000003</v>
      </c>
      <c r="L3112" s="73">
        <v>1147.1721821538461</v>
      </c>
    </row>
    <row r="3113" spans="1:12" x14ac:dyDescent="0.35">
      <c r="A3113" s="1" t="s">
        <v>5347</v>
      </c>
      <c r="B3113" t="s">
        <v>5348</v>
      </c>
      <c r="C3113" t="s">
        <v>26</v>
      </c>
      <c r="D3113" t="s">
        <v>27</v>
      </c>
      <c r="E3113">
        <v>1</v>
      </c>
      <c r="F3113" s="2">
        <v>464.84</v>
      </c>
      <c r="G3113" s="3">
        <v>1057.4592</v>
      </c>
      <c r="H3113" s="3">
        <v>4.6483999999999996</v>
      </c>
      <c r="I3113" s="3">
        <v>21.847479999999997</v>
      </c>
      <c r="J3113" s="3">
        <v>491.33587999999997</v>
      </c>
      <c r="K3113" s="4">
        <v>0.35000000000000003</v>
      </c>
      <c r="L3113" s="73">
        <v>891.9635975384615</v>
      </c>
    </row>
    <row r="3114" spans="1:12" x14ac:dyDescent="0.35">
      <c r="A3114" s="1" t="s">
        <v>5349</v>
      </c>
      <c r="B3114" t="s">
        <v>5350</v>
      </c>
      <c r="C3114" t="s">
        <v>1467</v>
      </c>
      <c r="D3114" t="s">
        <v>1468</v>
      </c>
      <c r="E3114">
        <v>1</v>
      </c>
      <c r="F3114" s="2">
        <v>9.25</v>
      </c>
      <c r="G3114" s="3">
        <v>20</v>
      </c>
      <c r="H3114" s="3">
        <v>9.2499999999999999E-2</v>
      </c>
      <c r="I3114" s="3">
        <v>0.43475000000000003</v>
      </c>
      <c r="J3114" s="3">
        <v>9.7772499999999987</v>
      </c>
      <c r="K3114" s="4">
        <v>0.35</v>
      </c>
      <c r="L3114" s="73">
        <v>17.749469230769229</v>
      </c>
    </row>
    <row r="3115" spans="1:12" x14ac:dyDescent="0.35">
      <c r="A3115" s="1">
        <v>1190110150</v>
      </c>
      <c r="B3115" t="s">
        <v>5351</v>
      </c>
      <c r="C3115" t="s">
        <v>13</v>
      </c>
      <c r="D3115" t="s">
        <v>14</v>
      </c>
      <c r="E3115">
        <v>1</v>
      </c>
      <c r="F3115" s="2">
        <v>1530.6</v>
      </c>
      <c r="G3115" s="3">
        <v>3746.6576</v>
      </c>
      <c r="H3115" s="3">
        <v>15.305999999999999</v>
      </c>
      <c r="I3115" s="3">
        <v>71.938199999999995</v>
      </c>
      <c r="J3115" s="3">
        <v>1617.8442</v>
      </c>
      <c r="K3115" s="4">
        <v>0.35</v>
      </c>
      <c r="L3115" s="73">
        <v>2937.0094707692306</v>
      </c>
    </row>
    <row r="3116" spans="1:12" x14ac:dyDescent="0.35">
      <c r="A3116" s="1">
        <v>1190110170</v>
      </c>
      <c r="B3116" t="s">
        <v>5352</v>
      </c>
      <c r="C3116" t="s">
        <v>13</v>
      </c>
      <c r="D3116" t="s">
        <v>14</v>
      </c>
      <c r="E3116">
        <v>1</v>
      </c>
      <c r="F3116" s="2">
        <v>27</v>
      </c>
      <c r="G3116" s="3">
        <v>66.091200000000001</v>
      </c>
      <c r="H3116" s="3">
        <v>0.27</v>
      </c>
      <c r="I3116" s="3">
        <v>1.2689999999999999</v>
      </c>
      <c r="J3116" s="3">
        <v>28.538999999999998</v>
      </c>
      <c r="K3116" s="4">
        <v>0.35</v>
      </c>
      <c r="L3116" s="73">
        <v>51.809261538461534</v>
      </c>
    </row>
    <row r="3117" spans="1:12" x14ac:dyDescent="0.35">
      <c r="A3117" s="1">
        <v>1191101000</v>
      </c>
      <c r="B3117" t="s">
        <v>5353</v>
      </c>
      <c r="C3117" t="s">
        <v>13</v>
      </c>
      <c r="D3117" t="s">
        <v>14</v>
      </c>
      <c r="E3117">
        <v>1</v>
      </c>
      <c r="F3117" s="2">
        <v>275.39999999999998</v>
      </c>
      <c r="G3117" s="3">
        <v>568</v>
      </c>
      <c r="H3117" s="3">
        <v>2.754</v>
      </c>
      <c r="I3117" s="3">
        <v>12.9438</v>
      </c>
      <c r="J3117" s="3">
        <v>291.09780000000001</v>
      </c>
      <c r="K3117" s="4">
        <v>0.35000000000000003</v>
      </c>
      <c r="L3117" s="73">
        <v>528.45446769230773</v>
      </c>
    </row>
    <row r="3118" spans="1:12" x14ac:dyDescent="0.35">
      <c r="A3118" s="1" t="s">
        <v>5354</v>
      </c>
      <c r="B3118" t="s">
        <v>5355</v>
      </c>
      <c r="C3118" t="s">
        <v>1467</v>
      </c>
      <c r="D3118" t="s">
        <v>1468</v>
      </c>
      <c r="E3118">
        <v>1</v>
      </c>
      <c r="F3118" s="2">
        <v>69.510000000000005</v>
      </c>
      <c r="G3118" s="3">
        <v>275.072</v>
      </c>
      <c r="H3118" s="3">
        <v>0.69510000000000005</v>
      </c>
      <c r="I3118" s="3">
        <v>3.2669700000000002</v>
      </c>
      <c r="J3118" s="3">
        <v>73.472070000000002</v>
      </c>
      <c r="K3118" s="4">
        <v>0.35</v>
      </c>
      <c r="L3118" s="73">
        <v>133.38006553846154</v>
      </c>
    </row>
    <row r="3119" spans="1:12" x14ac:dyDescent="0.35">
      <c r="A3119" s="1" t="s">
        <v>5356</v>
      </c>
      <c r="B3119" t="s">
        <v>5357</v>
      </c>
      <c r="C3119" t="s">
        <v>1441</v>
      </c>
      <c r="D3119" t="s">
        <v>1442</v>
      </c>
      <c r="E3119">
        <v>1</v>
      </c>
      <c r="F3119" s="2">
        <v>250</v>
      </c>
      <c r="G3119" s="3">
        <v>611.95680000000004</v>
      </c>
      <c r="H3119" s="3">
        <v>2.5</v>
      </c>
      <c r="I3119" s="3">
        <v>11.75</v>
      </c>
      <c r="J3119" s="3">
        <v>264.25</v>
      </c>
      <c r="K3119" s="4">
        <v>0.35000000000000003</v>
      </c>
      <c r="L3119" s="73">
        <v>479.71538461538461</v>
      </c>
    </row>
    <row r="3120" spans="1:12" x14ac:dyDescent="0.35">
      <c r="A3120" s="1" t="s">
        <v>5358</v>
      </c>
      <c r="B3120" t="s">
        <v>5359</v>
      </c>
      <c r="C3120" t="s">
        <v>13</v>
      </c>
      <c r="D3120" t="s">
        <v>14</v>
      </c>
      <c r="E3120">
        <v>1</v>
      </c>
      <c r="F3120" s="2">
        <v>0.9</v>
      </c>
      <c r="G3120" s="3">
        <v>2.2400000000000002</v>
      </c>
      <c r="H3120" s="3">
        <v>9.0000000000000011E-3</v>
      </c>
      <c r="I3120" s="3">
        <v>4.2300000000000004E-2</v>
      </c>
      <c r="J3120" s="3">
        <v>0.95130000000000003</v>
      </c>
      <c r="K3120" s="4">
        <v>0.34999999999999992</v>
      </c>
      <c r="L3120" s="73">
        <v>1.7269753846153846</v>
      </c>
    </row>
    <row r="3121" spans="1:12" x14ac:dyDescent="0.35">
      <c r="A3121" s="1" t="s">
        <v>5360</v>
      </c>
      <c r="B3121" t="s">
        <v>5361</v>
      </c>
      <c r="C3121" t="s">
        <v>13</v>
      </c>
      <c r="D3121" t="s">
        <v>14</v>
      </c>
      <c r="E3121">
        <v>1</v>
      </c>
      <c r="F3121" s="2">
        <v>1.84</v>
      </c>
      <c r="G3121" s="3">
        <v>4.5023999999999997</v>
      </c>
      <c r="H3121" s="3">
        <v>1.84E-2</v>
      </c>
      <c r="I3121" s="3">
        <v>8.6480000000000001E-2</v>
      </c>
      <c r="J3121" s="3">
        <v>1.9448799999999999</v>
      </c>
      <c r="K3121" s="4">
        <v>0.35</v>
      </c>
      <c r="L3121" s="73">
        <v>3.5307052307692306</v>
      </c>
    </row>
    <row r="3122" spans="1:12" x14ac:dyDescent="0.35">
      <c r="A3122" s="1" t="s">
        <v>5362</v>
      </c>
      <c r="B3122" t="s">
        <v>5363</v>
      </c>
      <c r="C3122" t="s">
        <v>13</v>
      </c>
      <c r="D3122" t="s">
        <v>14</v>
      </c>
      <c r="E3122">
        <v>1</v>
      </c>
      <c r="F3122" s="2">
        <v>1.84</v>
      </c>
      <c r="G3122" s="3">
        <v>4.5023999999999997</v>
      </c>
      <c r="H3122" s="3">
        <v>1.84E-2</v>
      </c>
      <c r="I3122" s="3">
        <v>8.6480000000000001E-2</v>
      </c>
      <c r="J3122" s="3">
        <v>1.9448799999999999</v>
      </c>
      <c r="K3122" s="4">
        <v>0.35</v>
      </c>
      <c r="L3122" s="73">
        <v>3.5307052307692306</v>
      </c>
    </row>
    <row r="3123" spans="1:12" x14ac:dyDescent="0.35">
      <c r="A3123" s="1" t="s">
        <v>5364</v>
      </c>
      <c r="B3123" t="s">
        <v>5365</v>
      </c>
      <c r="C3123" t="s">
        <v>363</v>
      </c>
      <c r="D3123" t="s">
        <v>364</v>
      </c>
      <c r="E3123">
        <v>1</v>
      </c>
      <c r="F3123" s="2">
        <v>1.55</v>
      </c>
      <c r="G3123" s="3">
        <v>3.36</v>
      </c>
      <c r="H3123" s="3">
        <v>1.5500000000000002E-2</v>
      </c>
      <c r="I3123" s="3">
        <v>7.2849999999999998E-2</v>
      </c>
      <c r="J3123" s="3">
        <v>1.6383500000000002</v>
      </c>
      <c r="K3123" s="4">
        <v>0.35</v>
      </c>
      <c r="L3123" s="73">
        <v>2.9742353846153851</v>
      </c>
    </row>
    <row r="3124" spans="1:12" x14ac:dyDescent="0.35">
      <c r="A3124" s="1" t="s">
        <v>5366</v>
      </c>
      <c r="B3124" t="s">
        <v>5367</v>
      </c>
      <c r="C3124" t="s">
        <v>1467</v>
      </c>
      <c r="D3124" t="s">
        <v>1468</v>
      </c>
      <c r="E3124">
        <v>1</v>
      </c>
      <c r="F3124" s="2">
        <v>3.56</v>
      </c>
      <c r="G3124" s="3">
        <v>8</v>
      </c>
      <c r="H3124" s="3">
        <v>3.56E-2</v>
      </c>
      <c r="I3124" s="3">
        <v>0.16732</v>
      </c>
      <c r="J3124" s="3">
        <v>3.7629200000000003</v>
      </c>
      <c r="K3124" s="4">
        <v>0.35</v>
      </c>
      <c r="L3124" s="73">
        <v>6.8311470769230773</v>
      </c>
    </row>
    <row r="3125" spans="1:12" x14ac:dyDescent="0.35">
      <c r="A3125" s="1" t="s">
        <v>5368</v>
      </c>
      <c r="B3125" t="s">
        <v>1431</v>
      </c>
      <c r="C3125" t="s">
        <v>13</v>
      </c>
      <c r="D3125" t="s">
        <v>14</v>
      </c>
      <c r="E3125">
        <v>1</v>
      </c>
      <c r="F3125" s="2">
        <v>3.39</v>
      </c>
      <c r="G3125" s="3">
        <v>8.2992000000000008</v>
      </c>
      <c r="H3125" s="3">
        <v>3.39E-2</v>
      </c>
      <c r="I3125" s="3">
        <v>0.15933</v>
      </c>
      <c r="J3125" s="3">
        <v>3.5832300000000004</v>
      </c>
      <c r="K3125" s="4">
        <v>0.35</v>
      </c>
      <c r="L3125" s="73">
        <v>6.5049406153846157</v>
      </c>
    </row>
    <row r="3126" spans="1:12" x14ac:dyDescent="0.35">
      <c r="A3126" s="1" t="s">
        <v>5369</v>
      </c>
      <c r="B3126" t="s">
        <v>5370</v>
      </c>
      <c r="C3126" t="s">
        <v>13</v>
      </c>
      <c r="D3126" t="s">
        <v>14</v>
      </c>
      <c r="E3126">
        <v>1</v>
      </c>
      <c r="F3126" s="2">
        <v>3.39</v>
      </c>
      <c r="G3126" s="3">
        <v>8.2992000000000008</v>
      </c>
      <c r="H3126" s="3">
        <v>3.39E-2</v>
      </c>
      <c r="I3126" s="3">
        <v>0.15933</v>
      </c>
      <c r="J3126" s="3">
        <v>3.5832300000000004</v>
      </c>
      <c r="K3126" s="4">
        <v>0.35</v>
      </c>
      <c r="L3126" s="73">
        <v>6.5049406153846157</v>
      </c>
    </row>
    <row r="3127" spans="1:12" x14ac:dyDescent="0.35">
      <c r="A3127" s="1" t="s">
        <v>5371</v>
      </c>
      <c r="B3127" t="s">
        <v>5372</v>
      </c>
      <c r="C3127" t="s">
        <v>13</v>
      </c>
      <c r="D3127" t="s">
        <v>14</v>
      </c>
      <c r="E3127">
        <v>1</v>
      </c>
      <c r="F3127" s="2">
        <v>7620</v>
      </c>
      <c r="G3127" s="3">
        <v>18652.5</v>
      </c>
      <c r="H3127" s="3">
        <v>76.2</v>
      </c>
      <c r="I3127" s="3">
        <v>358.14</v>
      </c>
      <c r="J3127" s="3">
        <v>8054.34</v>
      </c>
      <c r="K3127" s="4">
        <v>0.35</v>
      </c>
      <c r="L3127" s="73">
        <v>14621.724923076923</v>
      </c>
    </row>
    <row r="3128" spans="1:12" x14ac:dyDescent="0.35">
      <c r="A3128" s="1" t="s">
        <v>5373</v>
      </c>
      <c r="B3128" t="s">
        <v>5374</v>
      </c>
      <c r="C3128" t="s">
        <v>363</v>
      </c>
      <c r="D3128" t="s">
        <v>364</v>
      </c>
      <c r="E3128">
        <v>1</v>
      </c>
      <c r="F3128" s="2">
        <v>285.04000000000002</v>
      </c>
      <c r="G3128" s="3">
        <v>697.72640000000001</v>
      </c>
      <c r="H3128" s="3">
        <v>2.8504</v>
      </c>
      <c r="I3128" s="3">
        <v>13.396880000000001</v>
      </c>
      <c r="J3128" s="3">
        <v>301.28728000000001</v>
      </c>
      <c r="K3128" s="4">
        <v>0.34999999999999992</v>
      </c>
      <c r="L3128" s="73">
        <v>546.95229292307693</v>
      </c>
    </row>
    <row r="3129" spans="1:12" x14ac:dyDescent="0.35">
      <c r="A3129" s="1" t="s">
        <v>5375</v>
      </c>
      <c r="B3129" t="s">
        <v>5376</v>
      </c>
      <c r="C3129" t="s">
        <v>363</v>
      </c>
      <c r="D3129" t="s">
        <v>364</v>
      </c>
      <c r="E3129">
        <v>1</v>
      </c>
      <c r="F3129" s="2">
        <v>84</v>
      </c>
      <c r="G3129" s="3">
        <v>194.88</v>
      </c>
      <c r="H3129" s="3">
        <v>0.84</v>
      </c>
      <c r="I3129" s="3">
        <v>3.948</v>
      </c>
      <c r="J3129" s="3">
        <v>88.787999999999997</v>
      </c>
      <c r="K3129" s="4">
        <v>0.35000000000000003</v>
      </c>
      <c r="L3129" s="73">
        <v>161.18436923076922</v>
      </c>
    </row>
    <row r="3130" spans="1:12" x14ac:dyDescent="0.35">
      <c r="A3130" s="1" t="s">
        <v>5377</v>
      </c>
      <c r="B3130" t="s">
        <v>5378</v>
      </c>
      <c r="C3130" t="s">
        <v>34</v>
      </c>
      <c r="D3130" t="s">
        <v>35</v>
      </c>
      <c r="E3130">
        <v>1</v>
      </c>
      <c r="F3130" s="2">
        <v>148.4</v>
      </c>
      <c r="G3130" s="3">
        <v>363.26</v>
      </c>
      <c r="H3130" s="3">
        <v>1.484</v>
      </c>
      <c r="I3130" s="3">
        <v>6.9748000000000001</v>
      </c>
      <c r="J3130" s="3">
        <v>156.8588</v>
      </c>
      <c r="K3130" s="4">
        <v>0.35</v>
      </c>
      <c r="L3130" s="73">
        <v>284.75905230769229</v>
      </c>
    </row>
    <row r="3131" spans="1:12" x14ac:dyDescent="0.35">
      <c r="A3131" s="1" t="s">
        <v>5379</v>
      </c>
      <c r="B3131" t="s">
        <v>5380</v>
      </c>
      <c r="C3131" t="s">
        <v>46</v>
      </c>
      <c r="D3131" t="s">
        <v>47</v>
      </c>
      <c r="E3131">
        <v>1</v>
      </c>
      <c r="F3131" s="2">
        <v>1.4129</v>
      </c>
      <c r="G3131" s="3">
        <v>3</v>
      </c>
      <c r="H3131" s="3">
        <v>1.4129000000000001E-2</v>
      </c>
      <c r="I3131" s="3">
        <v>6.6406300000000001E-2</v>
      </c>
      <c r="J3131" s="3">
        <v>1.4934353</v>
      </c>
      <c r="K3131" s="4">
        <v>0.35</v>
      </c>
      <c r="L3131" s="73">
        <v>2.7111594676923074</v>
      </c>
    </row>
    <row r="3132" spans="1:12" x14ac:dyDescent="0.35">
      <c r="A3132" s="1" t="s">
        <v>5381</v>
      </c>
      <c r="B3132" t="s">
        <v>5382</v>
      </c>
      <c r="C3132" t="s">
        <v>1467</v>
      </c>
      <c r="D3132" t="s">
        <v>1468</v>
      </c>
      <c r="E3132">
        <v>1</v>
      </c>
      <c r="F3132" s="2">
        <v>57.8</v>
      </c>
      <c r="G3132" s="3">
        <v>120</v>
      </c>
      <c r="H3132" s="3">
        <v>0.57799999999999996</v>
      </c>
      <c r="I3132" s="3">
        <v>2.7165999999999997</v>
      </c>
      <c r="J3132" s="3">
        <v>61.0946</v>
      </c>
      <c r="K3132" s="4">
        <v>0.35</v>
      </c>
      <c r="L3132" s="73">
        <v>110.91019692307691</v>
      </c>
    </row>
    <row r="3133" spans="1:12" x14ac:dyDescent="0.35">
      <c r="A3133" s="1" t="s">
        <v>5383</v>
      </c>
      <c r="B3133" t="s">
        <v>5384</v>
      </c>
      <c r="C3133" t="s">
        <v>46</v>
      </c>
      <c r="D3133" t="s">
        <v>47</v>
      </c>
      <c r="E3133">
        <v>1</v>
      </c>
      <c r="F3133" s="2">
        <v>3.2616999999999998</v>
      </c>
      <c r="G3133" s="3">
        <v>7</v>
      </c>
      <c r="H3133" s="3">
        <v>3.2617E-2</v>
      </c>
      <c r="I3133" s="3">
        <v>0.15329989999999999</v>
      </c>
      <c r="J3133" s="3">
        <v>3.4476168999999999</v>
      </c>
      <c r="K3133" s="4">
        <v>0.35</v>
      </c>
      <c r="L3133" s="73">
        <v>6.2587506799999995</v>
      </c>
    </row>
    <row r="3134" spans="1:12" x14ac:dyDescent="0.35">
      <c r="A3134" s="1">
        <v>1070106300</v>
      </c>
      <c r="B3134" t="s">
        <v>5385</v>
      </c>
      <c r="C3134" t="s">
        <v>13</v>
      </c>
      <c r="D3134" t="s">
        <v>14</v>
      </c>
      <c r="E3134">
        <v>1</v>
      </c>
      <c r="F3134" s="2">
        <v>114.6</v>
      </c>
      <c r="G3134" s="3">
        <v>280.52640000000002</v>
      </c>
      <c r="H3134" s="3">
        <v>1.1459999999999999</v>
      </c>
      <c r="I3134" s="3">
        <v>5.3861999999999997</v>
      </c>
      <c r="J3134" s="3">
        <v>121.1322</v>
      </c>
      <c r="K3134" s="4">
        <v>0.35000000000000003</v>
      </c>
      <c r="L3134" s="73">
        <v>219.90153230769232</v>
      </c>
    </row>
    <row r="3135" spans="1:12" x14ac:dyDescent="0.35">
      <c r="A3135" s="1">
        <v>1072097125</v>
      </c>
      <c r="B3135" t="s">
        <v>5386</v>
      </c>
      <c r="C3135" t="s">
        <v>13</v>
      </c>
      <c r="D3135" t="s">
        <v>14</v>
      </c>
      <c r="E3135">
        <v>1</v>
      </c>
      <c r="F3135" s="2">
        <v>16.2</v>
      </c>
      <c r="G3135" s="3">
        <v>39.659199999999998</v>
      </c>
      <c r="H3135" s="3">
        <v>0.16200000000000001</v>
      </c>
      <c r="I3135" s="3">
        <v>0.76139999999999997</v>
      </c>
      <c r="J3135" s="3">
        <v>17.123399999999997</v>
      </c>
      <c r="K3135" s="4">
        <v>0.35</v>
      </c>
      <c r="L3135" s="73">
        <v>31.085556923076915</v>
      </c>
    </row>
    <row r="3136" spans="1:12" x14ac:dyDescent="0.35">
      <c r="A3136" s="1">
        <v>2809016039</v>
      </c>
      <c r="B3136" t="s">
        <v>5387</v>
      </c>
      <c r="C3136" t="s">
        <v>13</v>
      </c>
      <c r="D3136" t="s">
        <v>14</v>
      </c>
      <c r="E3136">
        <v>1</v>
      </c>
      <c r="F3136" s="2">
        <v>1534.8</v>
      </c>
      <c r="G3136" s="3">
        <v>3165</v>
      </c>
      <c r="H3136" s="3">
        <v>15.347999999999999</v>
      </c>
      <c r="I3136" s="3">
        <v>72.135599999999997</v>
      </c>
      <c r="J3136" s="3">
        <v>1622.2836</v>
      </c>
      <c r="K3136" s="4">
        <v>0.35</v>
      </c>
      <c r="L3136" s="73">
        <v>2945.068689230769</v>
      </c>
    </row>
    <row r="3137" spans="1:12" x14ac:dyDescent="0.35">
      <c r="A3137" s="1">
        <v>293569858</v>
      </c>
      <c r="B3137" t="s">
        <v>5388</v>
      </c>
      <c r="C3137" t="s">
        <v>13</v>
      </c>
      <c r="D3137" t="s">
        <v>14</v>
      </c>
      <c r="E3137">
        <v>1</v>
      </c>
      <c r="F3137" s="2">
        <v>560</v>
      </c>
      <c r="G3137" s="3">
        <v>1370.7904000000001</v>
      </c>
      <c r="H3137" s="3">
        <v>5.6000000000000005</v>
      </c>
      <c r="I3137" s="3">
        <v>26.32</v>
      </c>
      <c r="J3137" s="3">
        <v>591.92000000000007</v>
      </c>
      <c r="K3137" s="4">
        <v>0.34999999999999992</v>
      </c>
      <c r="L3137" s="73">
        <v>1074.5624615384615</v>
      </c>
    </row>
    <row r="3138" spans="1:12" x14ac:dyDescent="0.35">
      <c r="A3138" s="1">
        <v>293638856</v>
      </c>
      <c r="B3138" t="s">
        <v>5389</v>
      </c>
      <c r="C3138" t="s">
        <v>13</v>
      </c>
      <c r="D3138" t="s">
        <v>14</v>
      </c>
      <c r="E3138">
        <v>1</v>
      </c>
      <c r="F3138" s="2">
        <v>1041.5999999999999</v>
      </c>
      <c r="G3138" s="3">
        <v>2148</v>
      </c>
      <c r="H3138" s="3">
        <v>10.415999999999999</v>
      </c>
      <c r="I3138" s="3">
        <v>48.955199999999998</v>
      </c>
      <c r="J3138" s="3">
        <v>1100.9712</v>
      </c>
      <c r="K3138" s="4">
        <v>0.35000000000000003</v>
      </c>
      <c r="L3138" s="73">
        <v>1998.6861784615385</v>
      </c>
    </row>
    <row r="3139" spans="1:12" x14ac:dyDescent="0.35">
      <c r="A3139" s="1">
        <v>293701737</v>
      </c>
      <c r="B3139" t="s">
        <v>5390</v>
      </c>
      <c r="C3139" t="s">
        <v>13</v>
      </c>
      <c r="D3139" t="s">
        <v>14</v>
      </c>
      <c r="E3139">
        <v>1</v>
      </c>
      <c r="F3139" s="2">
        <v>1997.1</v>
      </c>
      <c r="G3139" s="3">
        <v>4118</v>
      </c>
      <c r="H3139" s="3">
        <v>19.971</v>
      </c>
      <c r="I3139" s="3">
        <v>93.863699999999994</v>
      </c>
      <c r="J3139" s="3">
        <v>2110.9346999999998</v>
      </c>
      <c r="K3139" s="4">
        <v>0.35</v>
      </c>
      <c r="L3139" s="73">
        <v>3832.1583784615382</v>
      </c>
    </row>
    <row r="3140" spans="1:12" x14ac:dyDescent="0.35">
      <c r="A3140" s="1" t="s">
        <v>5391</v>
      </c>
      <c r="B3140" t="s">
        <v>5392</v>
      </c>
      <c r="C3140" t="s">
        <v>363</v>
      </c>
      <c r="D3140" t="s">
        <v>364</v>
      </c>
      <c r="E3140">
        <v>1</v>
      </c>
      <c r="F3140" s="2">
        <v>205.21</v>
      </c>
      <c r="G3140" s="3">
        <v>502.32</v>
      </c>
      <c r="H3140" s="3">
        <v>2.0521000000000003</v>
      </c>
      <c r="I3140" s="3">
        <v>9.6448700000000009</v>
      </c>
      <c r="J3140" s="3">
        <v>216.90697</v>
      </c>
      <c r="K3140" s="4">
        <v>0.34999999999999992</v>
      </c>
      <c r="L3140" s="73">
        <v>393.76957630769226</v>
      </c>
    </row>
    <row r="3141" spans="1:12" x14ac:dyDescent="0.35">
      <c r="A3141" s="1" t="s">
        <v>5393</v>
      </c>
      <c r="B3141" t="s">
        <v>5394</v>
      </c>
      <c r="C3141" t="s">
        <v>363</v>
      </c>
      <c r="D3141" t="s">
        <v>364</v>
      </c>
      <c r="E3141">
        <v>1</v>
      </c>
      <c r="F3141" s="2">
        <v>230.73</v>
      </c>
      <c r="G3141" s="3">
        <v>564.79359999999997</v>
      </c>
      <c r="H3141" s="3">
        <v>2.3073000000000001</v>
      </c>
      <c r="I3141" s="3">
        <v>10.84431</v>
      </c>
      <c r="J3141" s="3">
        <v>243.88160999999999</v>
      </c>
      <c r="K3141" s="4">
        <v>0.35</v>
      </c>
      <c r="L3141" s="73">
        <v>442.73892276923073</v>
      </c>
    </row>
    <row r="3142" spans="1:12" x14ac:dyDescent="0.35">
      <c r="A3142" s="1" t="s">
        <v>5395</v>
      </c>
      <c r="B3142" t="s">
        <v>5396</v>
      </c>
      <c r="C3142" t="s">
        <v>17</v>
      </c>
      <c r="D3142" t="s">
        <v>18</v>
      </c>
      <c r="E3142">
        <v>1</v>
      </c>
      <c r="F3142" s="2">
        <v>8</v>
      </c>
      <c r="G3142" s="3">
        <v>19.5776</v>
      </c>
      <c r="H3142" s="3">
        <v>0.08</v>
      </c>
      <c r="I3142" s="3">
        <v>0.376</v>
      </c>
      <c r="J3142" s="3">
        <v>8.4559999999999995</v>
      </c>
      <c r="K3142" s="4">
        <v>0.35</v>
      </c>
      <c r="L3142" s="73">
        <v>15.350892307692307</v>
      </c>
    </row>
    <row r="3143" spans="1:12" x14ac:dyDescent="0.35">
      <c r="A3143" s="1" t="s">
        <v>5397</v>
      </c>
      <c r="B3143" t="s">
        <v>5398</v>
      </c>
      <c r="C3143" t="s">
        <v>17</v>
      </c>
      <c r="D3143" t="s">
        <v>18</v>
      </c>
      <c r="E3143">
        <v>1</v>
      </c>
      <c r="F3143" s="2">
        <v>3</v>
      </c>
      <c r="G3143" s="3">
        <v>7.3472</v>
      </c>
      <c r="H3143" s="3">
        <v>0.03</v>
      </c>
      <c r="I3143" s="3">
        <v>0.14100000000000001</v>
      </c>
      <c r="J3143" s="3">
        <v>3.1709999999999998</v>
      </c>
      <c r="K3143" s="4">
        <v>0.35</v>
      </c>
      <c r="L3143" s="73">
        <v>5.7565846153846154</v>
      </c>
    </row>
    <row r="3144" spans="1:12" x14ac:dyDescent="0.35">
      <c r="A3144" s="1" t="s">
        <v>5399</v>
      </c>
      <c r="B3144" t="s">
        <v>5400</v>
      </c>
      <c r="C3144" t="s">
        <v>363</v>
      </c>
      <c r="D3144" t="s">
        <v>364</v>
      </c>
      <c r="E3144">
        <v>1</v>
      </c>
      <c r="F3144" s="2">
        <v>8.42</v>
      </c>
      <c r="G3144" s="3">
        <v>20.16</v>
      </c>
      <c r="H3144" s="3">
        <v>8.4199999999999997E-2</v>
      </c>
      <c r="I3144" s="3">
        <v>0.39573999999999998</v>
      </c>
      <c r="J3144" s="3">
        <v>8.8999399999999991</v>
      </c>
      <c r="K3144" s="4">
        <v>0.35</v>
      </c>
      <c r="L3144" s="73">
        <v>16.156814153846152</v>
      </c>
    </row>
    <row r="3145" spans="1:12" x14ac:dyDescent="0.35">
      <c r="A3145" s="1" t="s">
        <v>5401</v>
      </c>
      <c r="B3145" t="s">
        <v>5402</v>
      </c>
      <c r="C3145" t="s">
        <v>363</v>
      </c>
      <c r="D3145" t="s">
        <v>364</v>
      </c>
      <c r="E3145">
        <v>1</v>
      </c>
      <c r="F3145" s="2">
        <v>624.02</v>
      </c>
      <c r="G3145" s="3">
        <v>1527.5008</v>
      </c>
      <c r="H3145" s="3">
        <v>6.2401999999999997</v>
      </c>
      <c r="I3145" s="3">
        <v>29.328939999999999</v>
      </c>
      <c r="J3145" s="3">
        <v>659.58913999999993</v>
      </c>
      <c r="K3145" s="4">
        <v>0.35</v>
      </c>
      <c r="L3145" s="73">
        <v>1197.4079772307691</v>
      </c>
    </row>
    <row r="3146" spans="1:12" x14ac:dyDescent="0.35">
      <c r="A3146" s="1" t="s">
        <v>5403</v>
      </c>
      <c r="B3146" t="s">
        <v>5404</v>
      </c>
      <c r="C3146" t="s">
        <v>13</v>
      </c>
      <c r="D3146" t="s">
        <v>14</v>
      </c>
      <c r="E3146">
        <v>1</v>
      </c>
      <c r="F3146" s="2">
        <v>59.38</v>
      </c>
      <c r="G3146" s="3">
        <v>123</v>
      </c>
      <c r="H3146" s="3">
        <v>0.59379999999999999</v>
      </c>
      <c r="I3146" s="3">
        <v>2.7908600000000003</v>
      </c>
      <c r="J3146" s="3">
        <v>62.764660000000006</v>
      </c>
      <c r="K3146" s="4">
        <v>0.35</v>
      </c>
      <c r="L3146" s="73">
        <v>113.94199815384616</v>
      </c>
    </row>
    <row r="3147" spans="1:12" x14ac:dyDescent="0.35">
      <c r="A3147" s="1" t="s">
        <v>5405</v>
      </c>
      <c r="B3147" t="s">
        <v>5406</v>
      </c>
      <c r="C3147" t="s">
        <v>34</v>
      </c>
      <c r="D3147" t="s">
        <v>35</v>
      </c>
      <c r="E3147">
        <v>1</v>
      </c>
      <c r="F3147" s="2">
        <v>1.5</v>
      </c>
      <c r="G3147" s="3">
        <v>3.36</v>
      </c>
      <c r="H3147" s="3">
        <v>1.4999999999999999E-2</v>
      </c>
      <c r="I3147" s="3">
        <v>7.0500000000000007E-2</v>
      </c>
      <c r="J3147" s="3">
        <v>1.5854999999999999</v>
      </c>
      <c r="K3147" s="4">
        <v>0.35</v>
      </c>
      <c r="L3147" s="73">
        <v>2.8782923076923077</v>
      </c>
    </row>
    <row r="3148" spans="1:12" x14ac:dyDescent="0.35">
      <c r="A3148" s="1">
        <v>3586</v>
      </c>
      <c r="B3148" t="s">
        <v>4170</v>
      </c>
      <c r="C3148" t="s">
        <v>13</v>
      </c>
      <c r="D3148" t="s">
        <v>14</v>
      </c>
      <c r="E3148">
        <v>1</v>
      </c>
      <c r="F3148" s="2">
        <v>3.13</v>
      </c>
      <c r="G3148" s="3">
        <v>7</v>
      </c>
      <c r="H3148" s="3">
        <v>3.1300000000000001E-2</v>
      </c>
      <c r="I3148" s="3">
        <v>0.14710999999999999</v>
      </c>
      <c r="J3148" s="3">
        <v>3.3084099999999999</v>
      </c>
      <c r="K3148" s="4">
        <v>0.35000000000000003</v>
      </c>
      <c r="L3148" s="73">
        <v>6.0060366153846152</v>
      </c>
    </row>
    <row r="3149" spans="1:12" x14ac:dyDescent="0.35">
      <c r="A3149" s="1" t="s">
        <v>5407</v>
      </c>
      <c r="B3149" t="s">
        <v>5408</v>
      </c>
      <c r="C3149" t="s">
        <v>46</v>
      </c>
      <c r="D3149" t="s">
        <v>47</v>
      </c>
      <c r="E3149">
        <v>1</v>
      </c>
      <c r="F3149" s="2">
        <v>0.04</v>
      </c>
      <c r="G3149" s="3">
        <v>0.4</v>
      </c>
      <c r="H3149" s="3">
        <v>4.0000000000000002E-4</v>
      </c>
      <c r="I3149" s="3">
        <v>1.8799999999999999E-3</v>
      </c>
      <c r="J3149" s="3">
        <v>4.2279999999999998E-2</v>
      </c>
      <c r="K3149" s="4">
        <v>0.34999999999999992</v>
      </c>
      <c r="L3149" s="73">
        <v>7.6754461538461521E-2</v>
      </c>
    </row>
    <row r="3150" spans="1:12" x14ac:dyDescent="0.35">
      <c r="A3150" s="1" t="s">
        <v>5409</v>
      </c>
      <c r="B3150" t="s">
        <v>5410</v>
      </c>
      <c r="C3150" t="s">
        <v>34</v>
      </c>
      <c r="D3150" t="s">
        <v>35</v>
      </c>
      <c r="E3150">
        <v>1</v>
      </c>
      <c r="F3150" s="2">
        <v>1960.82</v>
      </c>
      <c r="G3150" s="3">
        <v>4799.76</v>
      </c>
      <c r="H3150" s="3">
        <v>19.6082</v>
      </c>
      <c r="I3150" s="3">
        <v>92.158540000000002</v>
      </c>
      <c r="J3150" s="3">
        <v>2072.5867399999997</v>
      </c>
      <c r="K3150" s="4">
        <v>0.35</v>
      </c>
      <c r="L3150" s="73">
        <v>3762.542081846153</v>
      </c>
    </row>
    <row r="3151" spans="1:12" x14ac:dyDescent="0.35">
      <c r="A3151" s="1" t="s">
        <v>5411</v>
      </c>
      <c r="B3151" t="s">
        <v>1554</v>
      </c>
      <c r="C3151" t="s">
        <v>34</v>
      </c>
      <c r="D3151" t="s">
        <v>35</v>
      </c>
      <c r="E3151">
        <v>1</v>
      </c>
      <c r="F3151" s="2">
        <v>2081.4899999999998</v>
      </c>
      <c r="G3151" s="3">
        <v>5095.1499999999996</v>
      </c>
      <c r="H3151" s="3">
        <v>20.814899999999998</v>
      </c>
      <c r="I3151" s="3">
        <v>97.830029999999994</v>
      </c>
      <c r="J3151" s="3">
        <v>2200.1349299999997</v>
      </c>
      <c r="K3151" s="4">
        <v>0.35</v>
      </c>
      <c r="L3151" s="73">
        <v>3994.0911036923071</v>
      </c>
    </row>
    <row r="3152" spans="1:12" x14ac:dyDescent="0.35">
      <c r="A3152" s="1">
        <v>3118203</v>
      </c>
      <c r="B3152" t="s">
        <v>5412</v>
      </c>
      <c r="C3152" t="s">
        <v>34</v>
      </c>
      <c r="D3152" t="s">
        <v>35</v>
      </c>
      <c r="E3152">
        <v>1</v>
      </c>
      <c r="F3152" s="2">
        <v>7.39</v>
      </c>
      <c r="G3152" s="3">
        <v>23.65</v>
      </c>
      <c r="H3152" s="3">
        <v>7.3899999999999993E-2</v>
      </c>
      <c r="I3152" s="3">
        <v>0.34732999999999997</v>
      </c>
      <c r="J3152" s="3">
        <v>7.8112300000000001</v>
      </c>
      <c r="K3152" s="4">
        <v>0.34999999999999992</v>
      </c>
      <c r="L3152" s="73">
        <v>14.180386769230768</v>
      </c>
    </row>
    <row r="3153" spans="1:12" x14ac:dyDescent="0.35">
      <c r="A3153" s="1" t="s">
        <v>5413</v>
      </c>
      <c r="B3153" t="s">
        <v>5414</v>
      </c>
      <c r="C3153" t="s">
        <v>363</v>
      </c>
      <c r="D3153" t="s">
        <v>364</v>
      </c>
      <c r="E3153">
        <v>1</v>
      </c>
      <c r="F3153" s="2">
        <v>947.34</v>
      </c>
      <c r="G3153" s="3">
        <v>2318.9376000000002</v>
      </c>
      <c r="H3153" s="3">
        <v>9.4733999999999998</v>
      </c>
      <c r="I3153" s="3">
        <v>44.524979999999999</v>
      </c>
      <c r="J3153" s="3">
        <v>1001.33838</v>
      </c>
      <c r="K3153" s="4">
        <v>0.35000000000000003</v>
      </c>
      <c r="L3153" s="73">
        <v>1817.8142898461538</v>
      </c>
    </row>
    <row r="3154" spans="1:12" x14ac:dyDescent="0.35">
      <c r="A3154" s="1" t="s">
        <v>5415</v>
      </c>
      <c r="B3154" t="s">
        <v>5416</v>
      </c>
      <c r="C3154" t="s">
        <v>363</v>
      </c>
      <c r="D3154" t="s">
        <v>364</v>
      </c>
      <c r="E3154">
        <v>1</v>
      </c>
      <c r="F3154" s="2">
        <v>231.5</v>
      </c>
      <c r="G3154" s="3">
        <v>514</v>
      </c>
      <c r="H3154" s="3">
        <v>2.3149999999999999</v>
      </c>
      <c r="I3154" s="3">
        <v>10.8805</v>
      </c>
      <c r="J3154" s="3">
        <v>244.69550000000001</v>
      </c>
      <c r="K3154" s="4">
        <v>0.35000000000000003</v>
      </c>
      <c r="L3154" s="73">
        <v>444.21644615384616</v>
      </c>
    </row>
    <row r="3155" spans="1:12" x14ac:dyDescent="0.35">
      <c r="A3155" s="1">
        <v>2511</v>
      </c>
      <c r="B3155" t="s">
        <v>5417</v>
      </c>
      <c r="C3155" t="s">
        <v>363</v>
      </c>
      <c r="D3155" t="s">
        <v>364</v>
      </c>
      <c r="E3155">
        <v>1</v>
      </c>
      <c r="F3155" s="2">
        <v>157.46</v>
      </c>
      <c r="G3155" s="3">
        <v>385.43680000000001</v>
      </c>
      <c r="H3155" s="3">
        <v>1.5746000000000002</v>
      </c>
      <c r="I3155" s="3">
        <v>7.40062</v>
      </c>
      <c r="J3155" s="3">
        <v>166.43522000000002</v>
      </c>
      <c r="K3155" s="4">
        <v>0.35000000000000003</v>
      </c>
      <c r="L3155" s="73">
        <v>302.1439378461539</v>
      </c>
    </row>
    <row r="3156" spans="1:12" x14ac:dyDescent="0.35">
      <c r="A3156" s="1">
        <v>251946749</v>
      </c>
      <c r="B3156" t="s">
        <v>5418</v>
      </c>
      <c r="C3156" t="s">
        <v>13</v>
      </c>
      <c r="D3156" t="s">
        <v>14</v>
      </c>
      <c r="E3156">
        <v>1</v>
      </c>
      <c r="F3156" s="2">
        <v>499.8</v>
      </c>
      <c r="G3156" s="3">
        <v>1223.432</v>
      </c>
      <c r="H3156" s="3">
        <v>4.9980000000000002</v>
      </c>
      <c r="I3156" s="3">
        <v>23.490600000000001</v>
      </c>
      <c r="J3156" s="3">
        <v>528.28859999999997</v>
      </c>
      <c r="K3156" s="4">
        <v>0.35</v>
      </c>
      <c r="L3156" s="73">
        <v>959.04699692307679</v>
      </c>
    </row>
    <row r="3157" spans="1:12" x14ac:dyDescent="0.35">
      <c r="A3157" s="1">
        <v>2866336</v>
      </c>
      <c r="B3157" t="s">
        <v>5419</v>
      </c>
      <c r="C3157" t="s">
        <v>34</v>
      </c>
      <c r="D3157" t="s">
        <v>35</v>
      </c>
      <c r="E3157">
        <v>1</v>
      </c>
      <c r="F3157" s="2">
        <v>153.25</v>
      </c>
      <c r="G3157" s="3">
        <v>375.13</v>
      </c>
      <c r="H3157" s="3">
        <v>1.5325</v>
      </c>
      <c r="I3157" s="3">
        <v>7.20275</v>
      </c>
      <c r="J3157" s="3">
        <v>161.98525000000001</v>
      </c>
      <c r="K3157" s="4">
        <v>0.35</v>
      </c>
      <c r="L3157" s="73">
        <v>294.0655307692308</v>
      </c>
    </row>
    <row r="3158" spans="1:12" x14ac:dyDescent="0.35">
      <c r="A3158" s="1">
        <v>293722301</v>
      </c>
      <c r="B3158" t="s">
        <v>5420</v>
      </c>
      <c r="C3158" t="s">
        <v>13</v>
      </c>
      <c r="D3158" t="s">
        <v>14</v>
      </c>
      <c r="E3158">
        <v>1</v>
      </c>
      <c r="F3158" s="2">
        <v>3724</v>
      </c>
      <c r="G3158" s="3">
        <v>7679</v>
      </c>
      <c r="H3158" s="3">
        <v>37.24</v>
      </c>
      <c r="I3158" s="3">
        <v>175.02799999999999</v>
      </c>
      <c r="J3158" s="3">
        <v>3936.2679999999996</v>
      </c>
      <c r="K3158" s="4">
        <v>0.35</v>
      </c>
      <c r="L3158" s="73">
        <v>7145.8403692307684</v>
      </c>
    </row>
    <row r="3159" spans="1:12" x14ac:dyDescent="0.35">
      <c r="A3159" s="1">
        <v>2966838</v>
      </c>
      <c r="B3159" t="s">
        <v>5421</v>
      </c>
      <c r="C3159" t="s">
        <v>34</v>
      </c>
      <c r="D3159" t="s">
        <v>35</v>
      </c>
      <c r="E3159">
        <v>1</v>
      </c>
      <c r="F3159" s="2">
        <v>18.95</v>
      </c>
      <c r="G3159" s="3">
        <v>46.39</v>
      </c>
      <c r="H3159" s="3">
        <v>0.1895</v>
      </c>
      <c r="I3159" s="3">
        <v>0.89064999999999994</v>
      </c>
      <c r="J3159" s="3">
        <v>20.030149999999999</v>
      </c>
      <c r="K3159" s="4">
        <v>0.34999999999999992</v>
      </c>
      <c r="L3159" s="73">
        <v>36.362426153846151</v>
      </c>
    </row>
    <row r="3160" spans="1:12" x14ac:dyDescent="0.35">
      <c r="A3160" s="1" t="s">
        <v>5422</v>
      </c>
      <c r="B3160" t="s">
        <v>5423</v>
      </c>
      <c r="C3160" t="s">
        <v>363</v>
      </c>
      <c r="D3160" t="s">
        <v>364</v>
      </c>
      <c r="E3160">
        <v>1</v>
      </c>
      <c r="F3160" s="2">
        <v>153.09</v>
      </c>
      <c r="G3160" s="3">
        <v>374.74079999999998</v>
      </c>
      <c r="H3160" s="3">
        <v>1.5309000000000001</v>
      </c>
      <c r="I3160" s="3">
        <v>7.1952300000000005</v>
      </c>
      <c r="J3160" s="3">
        <v>161.81613000000002</v>
      </c>
      <c r="K3160" s="4">
        <v>0.35</v>
      </c>
      <c r="L3160" s="73">
        <v>293.75851292307692</v>
      </c>
    </row>
    <row r="3161" spans="1:12" x14ac:dyDescent="0.35">
      <c r="A3161" s="1">
        <v>2990000038</v>
      </c>
      <c r="B3161" t="s">
        <v>5424</v>
      </c>
      <c r="C3161" t="s">
        <v>13</v>
      </c>
      <c r="D3161" t="s">
        <v>14</v>
      </c>
      <c r="E3161">
        <v>1</v>
      </c>
      <c r="F3161" s="2">
        <v>84</v>
      </c>
      <c r="G3161" s="3">
        <v>205.6208</v>
      </c>
      <c r="H3161" s="3">
        <v>0.84</v>
      </c>
      <c r="I3161" s="3">
        <v>3.948</v>
      </c>
      <c r="J3161" s="3">
        <v>88.787999999999997</v>
      </c>
      <c r="K3161" s="4">
        <v>0.35000000000000003</v>
      </c>
      <c r="L3161" s="73">
        <v>161.18436923076922</v>
      </c>
    </row>
    <row r="3162" spans="1:12" x14ac:dyDescent="0.35">
      <c r="A3162" s="1">
        <v>2990000064</v>
      </c>
      <c r="B3162" t="s">
        <v>5425</v>
      </c>
      <c r="C3162" t="s">
        <v>13</v>
      </c>
      <c r="D3162" t="s">
        <v>14</v>
      </c>
      <c r="E3162">
        <v>1</v>
      </c>
      <c r="F3162" s="2">
        <v>572.4</v>
      </c>
      <c r="G3162" s="3">
        <v>1401.1424</v>
      </c>
      <c r="H3162" s="3">
        <v>5.7240000000000002</v>
      </c>
      <c r="I3162" s="3">
        <v>26.902799999999999</v>
      </c>
      <c r="J3162" s="3">
        <v>605.02679999999998</v>
      </c>
      <c r="K3162" s="4">
        <v>0.35</v>
      </c>
      <c r="L3162" s="73">
        <v>1098.3563446153846</v>
      </c>
    </row>
    <row r="3163" spans="1:12" x14ac:dyDescent="0.35">
      <c r="A3163" s="1" t="s">
        <v>5426</v>
      </c>
      <c r="B3163" t="s">
        <v>5427</v>
      </c>
      <c r="C3163" t="s">
        <v>34</v>
      </c>
      <c r="D3163" t="s">
        <v>35</v>
      </c>
      <c r="E3163">
        <v>1</v>
      </c>
      <c r="F3163" s="2">
        <v>173.1</v>
      </c>
      <c r="G3163" s="3">
        <v>362.27519999999998</v>
      </c>
      <c r="H3163" s="3">
        <v>1.7309999999999999</v>
      </c>
      <c r="I3163" s="3">
        <v>8.1356999999999999</v>
      </c>
      <c r="J3163" s="3">
        <v>182.9667</v>
      </c>
      <c r="K3163" s="4">
        <v>0.35000000000000003</v>
      </c>
      <c r="L3163" s="73">
        <v>332.15493230769232</v>
      </c>
    </row>
    <row r="3164" spans="1:12" x14ac:dyDescent="0.35">
      <c r="A3164" s="1">
        <v>47100</v>
      </c>
      <c r="B3164" t="s">
        <v>5428</v>
      </c>
      <c r="C3164" t="s">
        <v>363</v>
      </c>
      <c r="D3164" t="s">
        <v>364</v>
      </c>
      <c r="E3164">
        <v>1</v>
      </c>
      <c r="F3164" s="2">
        <v>1649.5</v>
      </c>
      <c r="G3164" s="3">
        <v>4037.7008000000001</v>
      </c>
      <c r="H3164" s="3">
        <v>16.495000000000001</v>
      </c>
      <c r="I3164" s="3">
        <v>77.526499999999999</v>
      </c>
      <c r="J3164" s="3">
        <v>1743.5214999999998</v>
      </c>
      <c r="K3164" s="4">
        <v>0.34999999999999992</v>
      </c>
      <c r="L3164" s="73">
        <v>3165.162107692307</v>
      </c>
    </row>
    <row r="3165" spans="1:12" x14ac:dyDescent="0.35">
      <c r="A3165" s="1" t="s">
        <v>5429</v>
      </c>
      <c r="B3165" t="s">
        <v>5430</v>
      </c>
      <c r="C3165" t="s">
        <v>17</v>
      </c>
      <c r="D3165" t="s">
        <v>18</v>
      </c>
      <c r="E3165">
        <v>1</v>
      </c>
      <c r="F3165" s="2">
        <v>1.8</v>
      </c>
      <c r="G3165" s="3">
        <v>4.4800000000000004</v>
      </c>
      <c r="H3165" s="3">
        <v>1.8000000000000002E-2</v>
      </c>
      <c r="I3165" s="3">
        <v>8.4600000000000009E-2</v>
      </c>
      <c r="J3165" s="3">
        <v>1.9026000000000001</v>
      </c>
      <c r="K3165" s="4">
        <v>0.34999999999999992</v>
      </c>
      <c r="L3165" s="73">
        <v>3.4539507692307692</v>
      </c>
    </row>
    <row r="3166" spans="1:12" x14ac:dyDescent="0.35">
      <c r="A3166" s="1">
        <v>47709</v>
      </c>
      <c r="B3166" t="s">
        <v>5431</v>
      </c>
      <c r="C3166" t="s">
        <v>363</v>
      </c>
      <c r="D3166" t="s">
        <v>364</v>
      </c>
      <c r="E3166">
        <v>1</v>
      </c>
      <c r="F3166" s="2">
        <v>342.65</v>
      </c>
      <c r="G3166" s="3">
        <v>791.84</v>
      </c>
      <c r="H3166" s="3">
        <v>3.4264999999999999</v>
      </c>
      <c r="I3166" s="3">
        <v>16.10455</v>
      </c>
      <c r="J3166" s="3">
        <v>362.18104999999997</v>
      </c>
      <c r="K3166" s="4">
        <v>0.35000000000000003</v>
      </c>
      <c r="L3166" s="73">
        <v>657.49790615384609</v>
      </c>
    </row>
    <row r="3167" spans="1:12" x14ac:dyDescent="0.35">
      <c r="A3167" s="1" t="s">
        <v>5432</v>
      </c>
      <c r="B3167" t="s">
        <v>5433</v>
      </c>
      <c r="C3167" t="s">
        <v>363</v>
      </c>
      <c r="D3167" t="s">
        <v>364</v>
      </c>
      <c r="E3167">
        <v>1</v>
      </c>
      <c r="F3167" s="2">
        <v>16169</v>
      </c>
      <c r="G3167" s="3">
        <v>33339</v>
      </c>
      <c r="H3167" s="3">
        <v>161.69</v>
      </c>
      <c r="I3167" s="3">
        <v>759.94299999999998</v>
      </c>
      <c r="J3167" s="3">
        <v>17090.633000000002</v>
      </c>
      <c r="K3167" s="4">
        <v>0.34999999999999992</v>
      </c>
      <c r="L3167" s="73">
        <v>31026.072215384615</v>
      </c>
    </row>
    <row r="3168" spans="1:12" x14ac:dyDescent="0.35">
      <c r="A3168" s="1" t="s">
        <v>5434</v>
      </c>
      <c r="B3168" t="s">
        <v>5435</v>
      </c>
      <c r="C3168" t="s">
        <v>363</v>
      </c>
      <c r="D3168" t="s">
        <v>364</v>
      </c>
      <c r="E3168">
        <v>1</v>
      </c>
      <c r="F3168" s="2">
        <v>17689</v>
      </c>
      <c r="G3168" s="3">
        <v>36473</v>
      </c>
      <c r="H3168" s="3">
        <v>176.89000000000001</v>
      </c>
      <c r="I3168" s="3">
        <v>831.38300000000004</v>
      </c>
      <c r="J3168" s="3">
        <v>18697.273000000001</v>
      </c>
      <c r="K3168" s="4">
        <v>0.35</v>
      </c>
      <c r="L3168" s="73">
        <v>33942.741753846152</v>
      </c>
    </row>
    <row r="3169" spans="1:12" x14ac:dyDescent="0.35">
      <c r="A3169" s="1" t="s">
        <v>5436</v>
      </c>
      <c r="B3169" t="s">
        <v>5437</v>
      </c>
      <c r="C3169" t="s">
        <v>363</v>
      </c>
      <c r="D3169" t="s">
        <v>364</v>
      </c>
      <c r="E3169">
        <v>1</v>
      </c>
      <c r="F3169" s="2">
        <v>37489</v>
      </c>
      <c r="G3169" s="3">
        <v>77297</v>
      </c>
      <c r="H3169" s="3">
        <v>374.89</v>
      </c>
      <c r="I3169" s="3">
        <v>1761.9829999999999</v>
      </c>
      <c r="J3169" s="3">
        <v>39625.873</v>
      </c>
      <c r="K3169" s="4">
        <v>0.35</v>
      </c>
      <c r="L3169" s="73">
        <v>71936.200215384612</v>
      </c>
    </row>
    <row r="3170" spans="1:12" x14ac:dyDescent="0.35">
      <c r="A3170" s="1" t="s">
        <v>5438</v>
      </c>
      <c r="B3170" t="s">
        <v>5439</v>
      </c>
      <c r="C3170" t="s">
        <v>363</v>
      </c>
      <c r="D3170" t="s">
        <v>364</v>
      </c>
      <c r="E3170">
        <v>1</v>
      </c>
      <c r="F3170" s="2">
        <v>5459</v>
      </c>
      <c r="G3170" s="3">
        <v>11256</v>
      </c>
      <c r="H3170" s="3">
        <v>54.59</v>
      </c>
      <c r="I3170" s="3">
        <v>256.57299999999998</v>
      </c>
      <c r="J3170" s="3">
        <v>5770.1630000000005</v>
      </c>
      <c r="K3170" s="4">
        <v>0.34999999999999992</v>
      </c>
      <c r="L3170" s="73">
        <v>10475.065138461538</v>
      </c>
    </row>
    <row r="3171" spans="1:12" x14ac:dyDescent="0.35">
      <c r="A3171" s="1" t="s">
        <v>5440</v>
      </c>
      <c r="B3171" t="s">
        <v>5441</v>
      </c>
      <c r="C3171" t="s">
        <v>363</v>
      </c>
      <c r="D3171" t="s">
        <v>364</v>
      </c>
      <c r="E3171">
        <v>1</v>
      </c>
      <c r="F3171" s="2">
        <v>4809</v>
      </c>
      <c r="G3171" s="3">
        <v>9916</v>
      </c>
      <c r="H3171" s="3">
        <v>48.09</v>
      </c>
      <c r="I3171" s="3">
        <v>226.023</v>
      </c>
      <c r="J3171" s="3">
        <v>5083.1130000000003</v>
      </c>
      <c r="K3171" s="4">
        <v>0.35</v>
      </c>
      <c r="L3171" s="73">
        <v>9227.8051384615392</v>
      </c>
    </row>
    <row r="3172" spans="1:12" x14ac:dyDescent="0.35">
      <c r="A3172" s="1" t="s">
        <v>5442</v>
      </c>
      <c r="B3172" t="s">
        <v>5443</v>
      </c>
      <c r="C3172" t="s">
        <v>363</v>
      </c>
      <c r="D3172" t="s">
        <v>364</v>
      </c>
      <c r="E3172">
        <v>1</v>
      </c>
      <c r="F3172" s="2">
        <v>4979</v>
      </c>
      <c r="G3172" s="3">
        <v>10266</v>
      </c>
      <c r="H3172" s="3">
        <v>49.79</v>
      </c>
      <c r="I3172" s="3">
        <v>234.01300000000001</v>
      </c>
      <c r="J3172" s="3">
        <v>5262.8029999999999</v>
      </c>
      <c r="K3172" s="4">
        <v>0.35000000000000003</v>
      </c>
      <c r="L3172" s="73">
        <v>9554.0115999999998</v>
      </c>
    </row>
    <row r="3173" spans="1:12" x14ac:dyDescent="0.35">
      <c r="A3173" s="1" t="s">
        <v>5444</v>
      </c>
      <c r="B3173" t="s">
        <v>5445</v>
      </c>
      <c r="C3173" t="s">
        <v>363</v>
      </c>
      <c r="D3173" t="s">
        <v>364</v>
      </c>
      <c r="E3173">
        <v>1</v>
      </c>
      <c r="F3173" s="2">
        <v>5579</v>
      </c>
      <c r="G3173" s="3">
        <v>11504</v>
      </c>
      <c r="H3173" s="3">
        <v>55.79</v>
      </c>
      <c r="I3173" s="3">
        <v>262.21300000000002</v>
      </c>
      <c r="J3173" s="3">
        <v>5897.0029999999997</v>
      </c>
      <c r="K3173" s="4">
        <v>0.35000000000000003</v>
      </c>
      <c r="L3173" s="73">
        <v>10705.328523076923</v>
      </c>
    </row>
    <row r="3174" spans="1:12" x14ac:dyDescent="0.35">
      <c r="A3174" s="1" t="s">
        <v>5446</v>
      </c>
      <c r="B3174" t="s">
        <v>5447</v>
      </c>
      <c r="C3174" t="s">
        <v>363</v>
      </c>
      <c r="D3174" t="s">
        <v>364</v>
      </c>
      <c r="E3174">
        <v>1</v>
      </c>
      <c r="F3174" s="2">
        <v>7519</v>
      </c>
      <c r="G3174" s="3">
        <v>15504</v>
      </c>
      <c r="H3174" s="3">
        <v>75.19</v>
      </c>
      <c r="I3174" s="3">
        <v>353.39300000000003</v>
      </c>
      <c r="J3174" s="3">
        <v>7947.5829999999996</v>
      </c>
      <c r="K3174" s="4">
        <v>0.34999999999999992</v>
      </c>
      <c r="L3174" s="73">
        <v>14427.919907692305</v>
      </c>
    </row>
    <row r="3175" spans="1:12" x14ac:dyDescent="0.35">
      <c r="A3175" s="1" t="s">
        <v>5448</v>
      </c>
      <c r="B3175" t="s">
        <v>5449</v>
      </c>
      <c r="C3175" t="s">
        <v>363</v>
      </c>
      <c r="D3175" t="s">
        <v>364</v>
      </c>
      <c r="E3175">
        <v>1</v>
      </c>
      <c r="F3175" s="2">
        <v>7519</v>
      </c>
      <c r="G3175" s="3">
        <v>15504</v>
      </c>
      <c r="H3175" s="3">
        <v>75.19</v>
      </c>
      <c r="I3175" s="3">
        <v>353.39300000000003</v>
      </c>
      <c r="J3175" s="3">
        <v>7947.5829999999996</v>
      </c>
      <c r="K3175" s="4">
        <v>0.34999999999999992</v>
      </c>
      <c r="L3175" s="73">
        <v>14427.919907692305</v>
      </c>
    </row>
    <row r="3176" spans="1:12" x14ac:dyDescent="0.35">
      <c r="A3176" s="1" t="s">
        <v>5450</v>
      </c>
      <c r="B3176" t="s">
        <v>5451</v>
      </c>
      <c r="C3176" t="s">
        <v>363</v>
      </c>
      <c r="D3176" t="s">
        <v>364</v>
      </c>
      <c r="E3176">
        <v>1</v>
      </c>
      <c r="F3176" s="2">
        <v>8819</v>
      </c>
      <c r="G3176" s="3">
        <v>18184</v>
      </c>
      <c r="H3176" s="3">
        <v>88.19</v>
      </c>
      <c r="I3176" s="3">
        <v>414.49299999999999</v>
      </c>
      <c r="J3176" s="3">
        <v>9321.6830000000009</v>
      </c>
      <c r="K3176" s="4">
        <v>0.34999999999999992</v>
      </c>
      <c r="L3176" s="73">
        <v>16922.439907692307</v>
      </c>
    </row>
    <row r="3177" spans="1:12" x14ac:dyDescent="0.35">
      <c r="A3177" s="1" t="s">
        <v>5452</v>
      </c>
      <c r="B3177" t="s">
        <v>5453</v>
      </c>
      <c r="C3177" t="s">
        <v>363</v>
      </c>
      <c r="D3177" t="s">
        <v>364</v>
      </c>
      <c r="E3177">
        <v>1</v>
      </c>
      <c r="F3177" s="2">
        <v>8499</v>
      </c>
      <c r="G3177" s="3">
        <v>17524</v>
      </c>
      <c r="H3177" s="3">
        <v>84.99</v>
      </c>
      <c r="I3177" s="3">
        <v>399.45299999999997</v>
      </c>
      <c r="J3177" s="3">
        <v>8983.4429999999993</v>
      </c>
      <c r="K3177" s="4">
        <v>0.35</v>
      </c>
      <c r="L3177" s="73">
        <v>16308.404215384613</v>
      </c>
    </row>
    <row r="3178" spans="1:12" x14ac:dyDescent="0.35">
      <c r="A3178" s="1" t="s">
        <v>5454</v>
      </c>
      <c r="B3178" t="s">
        <v>5455</v>
      </c>
      <c r="C3178" t="s">
        <v>363</v>
      </c>
      <c r="D3178" t="s">
        <v>364</v>
      </c>
      <c r="E3178">
        <v>1</v>
      </c>
      <c r="F3178" s="2">
        <v>8499</v>
      </c>
      <c r="G3178" s="3">
        <v>17524</v>
      </c>
      <c r="H3178" s="3">
        <v>84.99</v>
      </c>
      <c r="I3178" s="3">
        <v>399.45299999999997</v>
      </c>
      <c r="J3178" s="3">
        <v>8983.4429999999993</v>
      </c>
      <c r="K3178" s="4">
        <v>0.35</v>
      </c>
      <c r="L3178" s="73">
        <v>16308.404215384613</v>
      </c>
    </row>
    <row r="3179" spans="1:12" x14ac:dyDescent="0.35">
      <c r="A3179" s="1" t="s">
        <v>5456</v>
      </c>
      <c r="B3179" t="s">
        <v>5457</v>
      </c>
      <c r="C3179" t="s">
        <v>363</v>
      </c>
      <c r="D3179" t="s">
        <v>364</v>
      </c>
      <c r="E3179">
        <v>1</v>
      </c>
      <c r="F3179" s="2">
        <v>11629</v>
      </c>
      <c r="G3179" s="3">
        <v>23978</v>
      </c>
      <c r="H3179" s="3">
        <v>116.29</v>
      </c>
      <c r="I3179" s="3">
        <v>546.56299999999999</v>
      </c>
      <c r="J3179" s="3">
        <v>12291.853000000001</v>
      </c>
      <c r="K3179" s="4">
        <v>0.35</v>
      </c>
      <c r="L3179" s="73">
        <v>22314.440830769232</v>
      </c>
    </row>
    <row r="3180" spans="1:12" x14ac:dyDescent="0.35">
      <c r="A3180" s="1" t="s">
        <v>5458</v>
      </c>
      <c r="B3180" t="s">
        <v>5459</v>
      </c>
      <c r="C3180" t="s">
        <v>363</v>
      </c>
      <c r="D3180" t="s">
        <v>364</v>
      </c>
      <c r="E3180">
        <v>1</v>
      </c>
      <c r="F3180" s="2">
        <v>14879</v>
      </c>
      <c r="G3180" s="3">
        <v>30679</v>
      </c>
      <c r="H3180" s="3">
        <v>148.79</v>
      </c>
      <c r="I3180" s="3">
        <v>699.31299999999999</v>
      </c>
      <c r="J3180" s="3">
        <v>15727.103000000001</v>
      </c>
      <c r="K3180" s="4">
        <v>0.35</v>
      </c>
      <c r="L3180" s="73">
        <v>28550.740830769231</v>
      </c>
    </row>
    <row r="3181" spans="1:12" x14ac:dyDescent="0.35">
      <c r="A3181" s="1" t="s">
        <v>5460</v>
      </c>
      <c r="B3181" t="s">
        <v>5461</v>
      </c>
      <c r="C3181" t="s">
        <v>363</v>
      </c>
      <c r="D3181" t="s">
        <v>364</v>
      </c>
      <c r="E3181">
        <v>1</v>
      </c>
      <c r="F3181" s="2">
        <v>5089</v>
      </c>
      <c r="G3181" s="3">
        <v>10493</v>
      </c>
      <c r="H3181" s="3">
        <v>50.89</v>
      </c>
      <c r="I3181" s="3">
        <v>239.18299999999999</v>
      </c>
      <c r="J3181" s="3">
        <v>5379.0730000000003</v>
      </c>
      <c r="K3181" s="4">
        <v>0.35000000000000003</v>
      </c>
      <c r="L3181" s="73">
        <v>9765.0863692307703</v>
      </c>
    </row>
    <row r="3182" spans="1:12" x14ac:dyDescent="0.35">
      <c r="A3182" s="1" t="s">
        <v>5462</v>
      </c>
      <c r="B3182" t="s">
        <v>1571</v>
      </c>
      <c r="C3182" t="s">
        <v>34</v>
      </c>
      <c r="D3182" t="s">
        <v>35</v>
      </c>
      <c r="E3182">
        <v>1</v>
      </c>
      <c r="F3182" s="2">
        <v>26756.73</v>
      </c>
      <c r="G3182" s="3">
        <v>65496.065000000002</v>
      </c>
      <c r="H3182" s="3">
        <v>267.56729999999999</v>
      </c>
      <c r="I3182" s="3">
        <v>1257.5663099999999</v>
      </c>
      <c r="J3182" s="3">
        <v>28281.863609999997</v>
      </c>
      <c r="K3182" s="4">
        <v>0.34999999999999992</v>
      </c>
      <c r="L3182" s="73">
        <v>51342.460091999987</v>
      </c>
    </row>
    <row r="3183" spans="1:12" x14ac:dyDescent="0.35">
      <c r="A3183" s="1" t="s">
        <v>5463</v>
      </c>
      <c r="B3183" t="s">
        <v>1571</v>
      </c>
      <c r="C3183" t="s">
        <v>34</v>
      </c>
      <c r="D3183" t="s">
        <v>35</v>
      </c>
      <c r="E3183">
        <v>1</v>
      </c>
      <c r="F3183" s="2">
        <v>26756.73</v>
      </c>
      <c r="G3183" s="3">
        <v>65496.065000000002</v>
      </c>
      <c r="H3183" s="3">
        <v>267.56729999999999</v>
      </c>
      <c r="I3183" s="3">
        <v>1257.5663099999999</v>
      </c>
      <c r="J3183" s="3">
        <v>28281.863609999997</v>
      </c>
      <c r="K3183" s="4">
        <v>0.34999999999999992</v>
      </c>
      <c r="L3183" s="73">
        <v>51342.460091999987</v>
      </c>
    </row>
    <row r="3184" spans="1:12" x14ac:dyDescent="0.35">
      <c r="A3184" s="1" t="s">
        <v>5464</v>
      </c>
      <c r="B3184" t="s">
        <v>1571</v>
      </c>
      <c r="C3184" t="s">
        <v>34</v>
      </c>
      <c r="D3184" t="s">
        <v>35</v>
      </c>
      <c r="E3184">
        <v>1</v>
      </c>
      <c r="F3184" s="2">
        <v>28153.82</v>
      </c>
      <c r="G3184" s="3">
        <v>68915.907000000007</v>
      </c>
      <c r="H3184" s="3">
        <v>281.53820000000002</v>
      </c>
      <c r="I3184" s="3">
        <v>1323.22954</v>
      </c>
      <c r="J3184" s="3">
        <v>29758.587739999999</v>
      </c>
      <c r="K3184" s="4">
        <v>0.34999999999999992</v>
      </c>
      <c r="L3184" s="73">
        <v>54023.282358769226</v>
      </c>
    </row>
    <row r="3185" spans="1:12" x14ac:dyDescent="0.35">
      <c r="A3185" s="1" t="s">
        <v>5465</v>
      </c>
      <c r="B3185" t="s">
        <v>5466</v>
      </c>
      <c r="C3185" t="s">
        <v>34</v>
      </c>
      <c r="D3185" t="s">
        <v>35</v>
      </c>
      <c r="E3185">
        <v>1</v>
      </c>
      <c r="F3185" s="2">
        <v>9610.92</v>
      </c>
      <c r="G3185" s="3">
        <v>23525.947</v>
      </c>
      <c r="H3185" s="3">
        <v>96.109200000000001</v>
      </c>
      <c r="I3185" s="3">
        <v>451.71323999999998</v>
      </c>
      <c r="J3185" s="3">
        <v>10158.74244</v>
      </c>
      <c r="K3185" s="4">
        <v>0.35</v>
      </c>
      <c r="L3185" s="73">
        <v>18442.024737230768</v>
      </c>
    </row>
    <row r="3186" spans="1:12" x14ac:dyDescent="0.35">
      <c r="A3186" s="1" t="s">
        <v>5467</v>
      </c>
      <c r="B3186" t="s">
        <v>3033</v>
      </c>
      <c r="C3186" t="s">
        <v>34</v>
      </c>
      <c r="D3186" t="s">
        <v>35</v>
      </c>
      <c r="E3186">
        <v>1</v>
      </c>
      <c r="F3186" s="2">
        <v>11274.12</v>
      </c>
      <c r="G3186" s="3">
        <v>27597.18</v>
      </c>
      <c r="H3186" s="3">
        <v>112.74120000000001</v>
      </c>
      <c r="I3186" s="3">
        <v>529.88364000000001</v>
      </c>
      <c r="J3186" s="3">
        <v>11916.744840000001</v>
      </c>
      <c r="K3186" s="4">
        <v>0.35</v>
      </c>
      <c r="L3186" s="73">
        <v>21633.475248000002</v>
      </c>
    </row>
    <row r="3187" spans="1:12" x14ac:dyDescent="0.35">
      <c r="A3187" s="1" t="s">
        <v>5468</v>
      </c>
      <c r="B3187" t="s">
        <v>5469</v>
      </c>
      <c r="C3187" t="s">
        <v>46</v>
      </c>
      <c r="D3187" t="s">
        <v>47</v>
      </c>
      <c r="E3187">
        <v>1</v>
      </c>
      <c r="F3187" s="2">
        <v>0.03</v>
      </c>
      <c r="G3187" s="3">
        <v>0.2</v>
      </c>
      <c r="H3187" s="3">
        <v>2.9999999999999997E-4</v>
      </c>
      <c r="I3187" s="3">
        <v>1.41E-3</v>
      </c>
      <c r="J3187" s="3">
        <v>3.1710000000000002E-2</v>
      </c>
      <c r="K3187" s="4">
        <v>0.35</v>
      </c>
      <c r="L3187" s="73">
        <v>5.7565846153846155E-2</v>
      </c>
    </row>
    <row r="3188" spans="1:12" x14ac:dyDescent="0.35">
      <c r="A3188" s="1" t="s">
        <v>5470</v>
      </c>
      <c r="B3188" t="s">
        <v>5471</v>
      </c>
      <c r="C3188" t="s">
        <v>46</v>
      </c>
      <c r="D3188" t="s">
        <v>47</v>
      </c>
      <c r="E3188">
        <v>1</v>
      </c>
      <c r="F3188" s="2">
        <v>3.7100000000000001E-2</v>
      </c>
      <c r="G3188" s="3">
        <v>1</v>
      </c>
      <c r="H3188" s="3">
        <v>3.7100000000000002E-4</v>
      </c>
      <c r="I3188" s="3">
        <v>1.7437000000000002E-3</v>
      </c>
      <c r="J3188" s="3">
        <v>3.9214700000000005E-2</v>
      </c>
      <c r="K3188" s="4">
        <v>0.35</v>
      </c>
      <c r="L3188" s="73">
        <v>7.1189763076923082E-2</v>
      </c>
    </row>
    <row r="3189" spans="1:12" x14ac:dyDescent="0.35">
      <c r="A3189" s="1" t="s">
        <v>5472</v>
      </c>
      <c r="B3189" t="s">
        <v>5473</v>
      </c>
      <c r="C3189" t="s">
        <v>1467</v>
      </c>
      <c r="D3189" t="s">
        <v>1468</v>
      </c>
      <c r="E3189">
        <v>1</v>
      </c>
      <c r="F3189" s="2">
        <v>4.41</v>
      </c>
      <c r="G3189" s="3">
        <v>17.4496</v>
      </c>
      <c r="H3189" s="3">
        <v>4.41E-2</v>
      </c>
      <c r="I3189" s="3">
        <v>0.20727000000000001</v>
      </c>
      <c r="J3189" s="3">
        <v>4.6613700000000007</v>
      </c>
      <c r="K3189" s="4">
        <v>0.35</v>
      </c>
      <c r="L3189" s="73">
        <v>8.4621793846153857</v>
      </c>
    </row>
    <row r="3190" spans="1:12" x14ac:dyDescent="0.35">
      <c r="A3190" s="1" t="s">
        <v>5474</v>
      </c>
      <c r="B3190" t="s">
        <v>5475</v>
      </c>
      <c r="C3190" t="s">
        <v>34</v>
      </c>
      <c r="D3190" t="s">
        <v>35</v>
      </c>
      <c r="E3190">
        <v>1</v>
      </c>
      <c r="F3190" s="2">
        <v>364.29</v>
      </c>
      <c r="G3190" s="3">
        <v>842.24</v>
      </c>
      <c r="H3190" s="3">
        <v>3.6429000000000005</v>
      </c>
      <c r="I3190" s="3">
        <v>17.12163</v>
      </c>
      <c r="J3190" s="3">
        <v>385.05453</v>
      </c>
      <c r="K3190" s="4">
        <v>0.34999999999999992</v>
      </c>
      <c r="L3190" s="73">
        <v>699.02206984615373</v>
      </c>
    </row>
    <row r="3191" spans="1:12" x14ac:dyDescent="0.35">
      <c r="A3191" s="1">
        <v>50232</v>
      </c>
      <c r="B3191" t="s">
        <v>1595</v>
      </c>
      <c r="C3191" t="s">
        <v>1596</v>
      </c>
      <c r="D3191" t="s">
        <v>1597</v>
      </c>
      <c r="E3191">
        <v>1</v>
      </c>
      <c r="F3191" s="2">
        <v>615.09</v>
      </c>
      <c r="G3191" s="3">
        <v>2434.12</v>
      </c>
      <c r="H3191" s="3">
        <v>6.1509</v>
      </c>
      <c r="I3191" s="3">
        <v>28.909230000000001</v>
      </c>
      <c r="J3191" s="3">
        <v>650.15012999999999</v>
      </c>
      <c r="K3191" s="4">
        <v>0.25999999999999995</v>
      </c>
      <c r="L3191" s="73">
        <v>1036.7258829729728</v>
      </c>
    </row>
    <row r="3192" spans="1:12" x14ac:dyDescent="0.35">
      <c r="A3192" s="1" t="s">
        <v>5476</v>
      </c>
      <c r="B3192" t="s">
        <v>5477</v>
      </c>
      <c r="C3192" t="s">
        <v>13</v>
      </c>
      <c r="D3192" t="s">
        <v>14</v>
      </c>
      <c r="E3192">
        <v>1</v>
      </c>
      <c r="F3192" s="2">
        <v>4.46</v>
      </c>
      <c r="G3192" s="3">
        <v>10</v>
      </c>
      <c r="H3192" s="3">
        <v>4.4600000000000001E-2</v>
      </c>
      <c r="I3192" s="3">
        <v>0.20962</v>
      </c>
      <c r="J3192" s="3">
        <v>4.7142200000000001</v>
      </c>
      <c r="K3192" s="4">
        <v>0.35</v>
      </c>
      <c r="L3192" s="73">
        <v>8.5581224615384617</v>
      </c>
    </row>
    <row r="3193" spans="1:12" x14ac:dyDescent="0.35">
      <c r="A3193" s="1" t="s">
        <v>5478</v>
      </c>
      <c r="B3193" t="s">
        <v>5479</v>
      </c>
      <c r="C3193" t="s">
        <v>13</v>
      </c>
      <c r="D3193" t="s">
        <v>14</v>
      </c>
      <c r="E3193">
        <v>1</v>
      </c>
      <c r="F3193" s="2">
        <v>4.8899999999999997</v>
      </c>
      <c r="G3193" s="3">
        <v>11</v>
      </c>
      <c r="H3193" s="3">
        <v>4.8899999999999999E-2</v>
      </c>
      <c r="I3193" s="3">
        <v>0.22982999999999998</v>
      </c>
      <c r="J3193" s="3">
        <v>5.1687299999999992</v>
      </c>
      <c r="K3193" s="4">
        <v>0.35</v>
      </c>
      <c r="L3193" s="73">
        <v>9.3832329230769211</v>
      </c>
    </row>
    <row r="3194" spans="1:12" x14ac:dyDescent="0.35">
      <c r="A3194" s="1" t="s">
        <v>5480</v>
      </c>
      <c r="B3194" t="s">
        <v>5481</v>
      </c>
      <c r="C3194" t="s">
        <v>13</v>
      </c>
      <c r="D3194" t="s">
        <v>14</v>
      </c>
      <c r="E3194">
        <v>1</v>
      </c>
      <c r="F3194" s="2">
        <v>10574.9</v>
      </c>
      <c r="G3194" s="3">
        <v>25885.608</v>
      </c>
      <c r="H3194" s="3">
        <v>105.749</v>
      </c>
      <c r="I3194" s="3">
        <v>497.02029999999996</v>
      </c>
      <c r="J3194" s="3">
        <v>11177.6693</v>
      </c>
      <c r="K3194" s="4">
        <v>0.35</v>
      </c>
      <c r="L3194" s="73">
        <v>20291.768883076922</v>
      </c>
    </row>
    <row r="3195" spans="1:12" x14ac:dyDescent="0.35">
      <c r="A3195" s="1">
        <v>6230</v>
      </c>
      <c r="B3195" t="s">
        <v>5482</v>
      </c>
      <c r="C3195" t="s">
        <v>363</v>
      </c>
      <c r="D3195" t="s">
        <v>364</v>
      </c>
      <c r="E3195">
        <v>1</v>
      </c>
      <c r="F3195" s="2">
        <v>38.270000000000003</v>
      </c>
      <c r="G3195" s="3">
        <v>45.92</v>
      </c>
      <c r="H3195" s="3">
        <v>0.38270000000000004</v>
      </c>
      <c r="I3195" s="3">
        <v>1.7986900000000001</v>
      </c>
      <c r="J3195" s="3">
        <v>40.451390000000004</v>
      </c>
      <c r="K3195" s="4">
        <v>0.35000000000000003</v>
      </c>
      <c r="L3195" s="73">
        <v>73.434831076923089</v>
      </c>
    </row>
    <row r="3196" spans="1:12" x14ac:dyDescent="0.35">
      <c r="A3196" s="1">
        <v>6275</v>
      </c>
      <c r="B3196" t="s">
        <v>5483</v>
      </c>
      <c r="C3196" t="s">
        <v>363</v>
      </c>
      <c r="D3196" t="s">
        <v>364</v>
      </c>
      <c r="E3196">
        <v>1</v>
      </c>
      <c r="F3196" s="2">
        <v>128.66999999999999</v>
      </c>
      <c r="G3196" s="3">
        <v>314.96640000000002</v>
      </c>
      <c r="H3196" s="3">
        <v>1.2867</v>
      </c>
      <c r="I3196" s="3">
        <v>6.0474899999999998</v>
      </c>
      <c r="J3196" s="3">
        <v>136.00418999999999</v>
      </c>
      <c r="K3196" s="4">
        <v>0.35000000000000003</v>
      </c>
      <c r="L3196" s="73">
        <v>246.89991415384614</v>
      </c>
    </row>
    <row r="3197" spans="1:12" x14ac:dyDescent="0.35">
      <c r="A3197" s="1">
        <v>6517004</v>
      </c>
      <c r="B3197" t="s">
        <v>3071</v>
      </c>
      <c r="C3197" t="s">
        <v>363</v>
      </c>
      <c r="D3197" t="s">
        <v>364</v>
      </c>
      <c r="E3197">
        <v>1</v>
      </c>
      <c r="F3197" s="2">
        <v>1799</v>
      </c>
      <c r="G3197" s="3">
        <v>4403.66</v>
      </c>
      <c r="H3197" s="3">
        <v>17.990000000000002</v>
      </c>
      <c r="I3197" s="3">
        <v>84.552999999999997</v>
      </c>
      <c r="J3197" s="3">
        <v>1901.5430000000001</v>
      </c>
      <c r="K3197" s="4">
        <v>0.35</v>
      </c>
      <c r="L3197" s="73">
        <v>3452.0319076923079</v>
      </c>
    </row>
    <row r="3198" spans="1:12" x14ac:dyDescent="0.35">
      <c r="A3198" s="1">
        <v>6517008</v>
      </c>
      <c r="B3198" t="s">
        <v>3071</v>
      </c>
      <c r="C3198" t="s">
        <v>363</v>
      </c>
      <c r="D3198" t="s">
        <v>364</v>
      </c>
      <c r="E3198">
        <v>1</v>
      </c>
      <c r="F3198" s="2">
        <v>3089</v>
      </c>
      <c r="G3198" s="3">
        <v>7561.37</v>
      </c>
      <c r="H3198" s="3">
        <v>30.89</v>
      </c>
      <c r="I3198" s="3">
        <v>145.18299999999999</v>
      </c>
      <c r="J3198" s="3">
        <v>3265.0729999999999</v>
      </c>
      <c r="K3198" s="4">
        <v>0.35</v>
      </c>
      <c r="L3198" s="73">
        <v>5927.3632923076921</v>
      </c>
    </row>
    <row r="3199" spans="1:12" x14ac:dyDescent="0.35">
      <c r="A3199" s="1">
        <v>6517012</v>
      </c>
      <c r="B3199" t="s">
        <v>5484</v>
      </c>
      <c r="C3199" t="s">
        <v>363</v>
      </c>
      <c r="D3199" t="s">
        <v>364</v>
      </c>
      <c r="E3199">
        <v>1</v>
      </c>
      <c r="F3199" s="2">
        <v>919</v>
      </c>
      <c r="G3199" s="3">
        <v>2249.56</v>
      </c>
      <c r="H3199" s="3">
        <v>9.19</v>
      </c>
      <c r="I3199" s="3">
        <v>43.192999999999998</v>
      </c>
      <c r="J3199" s="3">
        <v>971.38300000000004</v>
      </c>
      <c r="K3199" s="4">
        <v>0.35000000000000003</v>
      </c>
      <c r="L3199" s="73">
        <v>1763.4337538461539</v>
      </c>
    </row>
    <row r="3200" spans="1:12" x14ac:dyDescent="0.35">
      <c r="A3200" s="1">
        <v>6517022</v>
      </c>
      <c r="B3200" t="s">
        <v>5485</v>
      </c>
      <c r="C3200" t="s">
        <v>363</v>
      </c>
      <c r="D3200" t="s">
        <v>364</v>
      </c>
      <c r="E3200">
        <v>1</v>
      </c>
      <c r="F3200" s="2">
        <v>795</v>
      </c>
      <c r="G3200" s="3">
        <v>1946.03</v>
      </c>
      <c r="H3200" s="3">
        <v>7.95</v>
      </c>
      <c r="I3200" s="3">
        <v>37.365000000000002</v>
      </c>
      <c r="J3200" s="3">
        <v>840.31500000000005</v>
      </c>
      <c r="K3200" s="4">
        <v>0.35</v>
      </c>
      <c r="L3200" s="73">
        <v>1525.4949230769232</v>
      </c>
    </row>
    <row r="3201" spans="1:12" x14ac:dyDescent="0.35">
      <c r="A3201" s="1">
        <v>6517026</v>
      </c>
      <c r="B3201" t="s">
        <v>5486</v>
      </c>
      <c r="C3201" t="s">
        <v>363</v>
      </c>
      <c r="D3201" t="s">
        <v>364</v>
      </c>
      <c r="E3201">
        <v>1</v>
      </c>
      <c r="F3201" s="2">
        <v>2065</v>
      </c>
      <c r="G3201" s="3">
        <v>5054.78</v>
      </c>
      <c r="H3201" s="3">
        <v>20.650000000000002</v>
      </c>
      <c r="I3201" s="3">
        <v>97.055000000000007</v>
      </c>
      <c r="J3201" s="3">
        <v>2182.7049999999999</v>
      </c>
      <c r="K3201" s="4">
        <v>0.35</v>
      </c>
      <c r="L3201" s="73">
        <v>3962.449076923077</v>
      </c>
    </row>
    <row r="3202" spans="1:12" x14ac:dyDescent="0.35">
      <c r="A3202" s="1">
        <v>6517028</v>
      </c>
      <c r="B3202" t="s">
        <v>5487</v>
      </c>
      <c r="C3202" t="s">
        <v>363</v>
      </c>
      <c r="D3202" t="s">
        <v>364</v>
      </c>
      <c r="E3202">
        <v>1</v>
      </c>
      <c r="F3202" s="2">
        <v>2690</v>
      </c>
      <c r="G3202" s="3">
        <v>6584.68</v>
      </c>
      <c r="H3202" s="3">
        <v>26.900000000000002</v>
      </c>
      <c r="I3202" s="3">
        <v>126.43</v>
      </c>
      <c r="J3202" s="3">
        <v>2843.33</v>
      </c>
      <c r="K3202" s="4">
        <v>0.34999999999999992</v>
      </c>
      <c r="L3202" s="73">
        <v>5161.737538461538</v>
      </c>
    </row>
    <row r="3203" spans="1:12" x14ac:dyDescent="0.35">
      <c r="A3203" s="1">
        <v>6517042</v>
      </c>
      <c r="B3203" t="s">
        <v>5485</v>
      </c>
      <c r="C3203" t="s">
        <v>363</v>
      </c>
      <c r="D3203" t="s">
        <v>364</v>
      </c>
      <c r="E3203">
        <v>1</v>
      </c>
      <c r="F3203" s="2">
        <v>864</v>
      </c>
      <c r="G3203" s="3">
        <v>2114.9299999999998</v>
      </c>
      <c r="H3203" s="3">
        <v>8.64</v>
      </c>
      <c r="I3203" s="3">
        <v>40.607999999999997</v>
      </c>
      <c r="J3203" s="3">
        <v>913.24799999999993</v>
      </c>
      <c r="K3203" s="4">
        <v>0.35</v>
      </c>
      <c r="L3203" s="73">
        <v>1657.8963692307691</v>
      </c>
    </row>
    <row r="3204" spans="1:12" x14ac:dyDescent="0.35">
      <c r="A3204" s="1" t="s">
        <v>5488</v>
      </c>
      <c r="B3204" t="s">
        <v>5489</v>
      </c>
      <c r="C3204" t="s">
        <v>34</v>
      </c>
      <c r="D3204" t="s">
        <v>35</v>
      </c>
      <c r="E3204">
        <v>1</v>
      </c>
      <c r="F3204" s="2">
        <v>132.34</v>
      </c>
      <c r="G3204" s="3">
        <v>323.94880000000001</v>
      </c>
      <c r="H3204" s="3">
        <v>1.3234000000000001</v>
      </c>
      <c r="I3204" s="3">
        <v>6.2199800000000005</v>
      </c>
      <c r="J3204" s="3">
        <v>139.88337999999999</v>
      </c>
      <c r="K3204" s="4">
        <v>0.34999999999999992</v>
      </c>
      <c r="L3204" s="73">
        <v>253.94213599999995</v>
      </c>
    </row>
    <row r="3205" spans="1:12" x14ac:dyDescent="0.35">
      <c r="A3205" s="1">
        <v>602152</v>
      </c>
      <c r="B3205" t="s">
        <v>5490</v>
      </c>
      <c r="C3205" t="s">
        <v>363</v>
      </c>
      <c r="D3205" t="s">
        <v>364</v>
      </c>
      <c r="E3205">
        <v>1</v>
      </c>
      <c r="F3205" s="2">
        <v>136</v>
      </c>
      <c r="G3205" s="3">
        <v>332.91</v>
      </c>
      <c r="H3205" s="3">
        <v>1.36</v>
      </c>
      <c r="I3205" s="3">
        <v>6.3920000000000003</v>
      </c>
      <c r="J3205" s="3">
        <v>143.75200000000001</v>
      </c>
      <c r="K3205" s="4">
        <v>0.35</v>
      </c>
      <c r="L3205" s="73">
        <v>260.96516923076922</v>
      </c>
    </row>
    <row r="3206" spans="1:12" x14ac:dyDescent="0.35">
      <c r="A3206" s="1" t="s">
        <v>5491</v>
      </c>
      <c r="B3206" t="s">
        <v>5492</v>
      </c>
      <c r="C3206" t="s">
        <v>34</v>
      </c>
      <c r="D3206" t="s">
        <v>35</v>
      </c>
      <c r="E3206">
        <v>1</v>
      </c>
      <c r="F3206" s="2">
        <v>85.79</v>
      </c>
      <c r="G3206" s="3">
        <v>210</v>
      </c>
      <c r="H3206" s="3">
        <v>0.85790000000000011</v>
      </c>
      <c r="I3206" s="3">
        <v>4.0321300000000004</v>
      </c>
      <c r="J3206" s="3">
        <v>90.680030000000002</v>
      </c>
      <c r="K3206" s="4">
        <v>0.34999999999999992</v>
      </c>
      <c r="L3206" s="73">
        <v>164.61913138461537</v>
      </c>
    </row>
    <row r="3207" spans="1:12" x14ac:dyDescent="0.35">
      <c r="A3207" s="1" t="s">
        <v>5493</v>
      </c>
      <c r="B3207" t="s">
        <v>5494</v>
      </c>
      <c r="C3207" t="s">
        <v>34</v>
      </c>
      <c r="D3207" t="s">
        <v>35</v>
      </c>
      <c r="E3207">
        <v>1</v>
      </c>
      <c r="F3207" s="2">
        <v>178.89</v>
      </c>
      <c r="G3207" s="3">
        <v>437.89760000000001</v>
      </c>
      <c r="H3207" s="3">
        <v>1.7888999999999999</v>
      </c>
      <c r="I3207" s="3">
        <v>8.4078299999999988</v>
      </c>
      <c r="J3207" s="3">
        <v>189.08672999999999</v>
      </c>
      <c r="K3207" s="4">
        <v>0.35000000000000003</v>
      </c>
      <c r="L3207" s="73">
        <v>343.26514061538461</v>
      </c>
    </row>
    <row r="3208" spans="1:12" x14ac:dyDescent="0.35">
      <c r="A3208" s="1" t="s">
        <v>5495</v>
      </c>
      <c r="B3208" t="s">
        <v>5496</v>
      </c>
      <c r="C3208" t="s">
        <v>363</v>
      </c>
      <c r="D3208" t="s">
        <v>364</v>
      </c>
      <c r="E3208">
        <v>1</v>
      </c>
      <c r="F3208" s="2">
        <v>30449</v>
      </c>
      <c r="G3208" s="3">
        <v>62782</v>
      </c>
      <c r="H3208" s="3">
        <v>304.49</v>
      </c>
      <c r="I3208" s="3">
        <v>1431.1030000000001</v>
      </c>
      <c r="J3208" s="3">
        <v>32184.593000000001</v>
      </c>
      <c r="K3208" s="4">
        <v>0.35</v>
      </c>
      <c r="L3208" s="73">
        <v>58427.414984615389</v>
      </c>
    </row>
    <row r="3209" spans="1:12" x14ac:dyDescent="0.35">
      <c r="A3209" s="1" t="s">
        <v>5497</v>
      </c>
      <c r="B3209" t="s">
        <v>5498</v>
      </c>
      <c r="C3209" t="s">
        <v>363</v>
      </c>
      <c r="D3209" t="s">
        <v>364</v>
      </c>
      <c r="E3209">
        <v>1</v>
      </c>
      <c r="F3209" s="2">
        <v>31499</v>
      </c>
      <c r="G3209" s="3">
        <v>64947</v>
      </c>
      <c r="H3209" s="3">
        <v>314.99</v>
      </c>
      <c r="I3209" s="3">
        <v>1480.453</v>
      </c>
      <c r="J3209" s="3">
        <v>33294.442999999999</v>
      </c>
      <c r="K3209" s="4">
        <v>0.34999999999999992</v>
      </c>
      <c r="L3209" s="73">
        <v>60442.219599999997</v>
      </c>
    </row>
    <row r="3210" spans="1:12" x14ac:dyDescent="0.35">
      <c r="A3210" s="1">
        <v>6100010</v>
      </c>
      <c r="B3210" t="s">
        <v>5499</v>
      </c>
      <c r="C3210" t="s">
        <v>363</v>
      </c>
      <c r="D3210" t="s">
        <v>364</v>
      </c>
      <c r="E3210">
        <v>1</v>
      </c>
      <c r="F3210" s="2">
        <v>2500</v>
      </c>
      <c r="G3210" s="3">
        <v>6119.59</v>
      </c>
      <c r="H3210" s="3">
        <v>25</v>
      </c>
      <c r="I3210" s="3">
        <v>117.5</v>
      </c>
      <c r="J3210" s="3">
        <v>2642.5</v>
      </c>
      <c r="K3210" s="4">
        <v>0.35</v>
      </c>
      <c r="L3210" s="73">
        <v>4797.1538461538457</v>
      </c>
    </row>
    <row r="3211" spans="1:12" x14ac:dyDescent="0.35">
      <c r="A3211" s="1" t="s">
        <v>5500</v>
      </c>
      <c r="B3211" t="s">
        <v>5501</v>
      </c>
      <c r="C3211" t="s">
        <v>363</v>
      </c>
      <c r="D3211" t="s">
        <v>364</v>
      </c>
      <c r="E3211">
        <v>1</v>
      </c>
      <c r="F3211" s="2">
        <v>39989</v>
      </c>
      <c r="G3211" s="3">
        <v>82452</v>
      </c>
      <c r="H3211" s="3">
        <v>399.89</v>
      </c>
      <c r="I3211" s="3">
        <v>1879.4829999999999</v>
      </c>
      <c r="J3211" s="3">
        <v>42268.373</v>
      </c>
      <c r="K3211" s="4">
        <v>0.35000000000000003</v>
      </c>
      <c r="L3211" s="73">
        <v>76733.354061538455</v>
      </c>
    </row>
    <row r="3212" spans="1:12" x14ac:dyDescent="0.35">
      <c r="A3212" s="1" t="s">
        <v>5502</v>
      </c>
      <c r="B3212" t="s">
        <v>3006</v>
      </c>
      <c r="C3212" t="s">
        <v>363</v>
      </c>
      <c r="D3212" t="s">
        <v>364</v>
      </c>
      <c r="E3212">
        <v>1</v>
      </c>
      <c r="F3212" s="2">
        <v>41.19</v>
      </c>
      <c r="G3212" s="3">
        <v>100.8224</v>
      </c>
      <c r="H3212" s="3">
        <v>0.41189999999999999</v>
      </c>
      <c r="I3212" s="3">
        <v>1.9359299999999999</v>
      </c>
      <c r="J3212" s="3">
        <v>43.53783</v>
      </c>
      <c r="K3212" s="4">
        <v>0.35</v>
      </c>
      <c r="L3212" s="73">
        <v>79.037906769230759</v>
      </c>
    </row>
    <row r="3213" spans="1:12" x14ac:dyDescent="0.35">
      <c r="A3213" s="1">
        <v>6172</v>
      </c>
      <c r="B3213" t="s">
        <v>5503</v>
      </c>
      <c r="C3213" t="s">
        <v>363</v>
      </c>
      <c r="D3213" t="s">
        <v>364</v>
      </c>
      <c r="E3213">
        <v>1</v>
      </c>
      <c r="F3213" s="2">
        <v>96</v>
      </c>
      <c r="G3213" s="3">
        <v>221.76</v>
      </c>
      <c r="H3213" s="3">
        <v>0.96</v>
      </c>
      <c r="I3213" s="3">
        <v>4.5120000000000005</v>
      </c>
      <c r="J3213" s="3">
        <v>101.47199999999999</v>
      </c>
      <c r="K3213" s="4">
        <v>0.35</v>
      </c>
      <c r="L3213" s="73">
        <v>184.21070769230769</v>
      </c>
    </row>
    <row r="3214" spans="1:12" x14ac:dyDescent="0.35">
      <c r="A3214" s="1">
        <v>5554200001</v>
      </c>
      <c r="B3214" t="s">
        <v>5504</v>
      </c>
      <c r="C3214" t="s">
        <v>13</v>
      </c>
      <c r="D3214" t="s">
        <v>14</v>
      </c>
      <c r="E3214">
        <v>1</v>
      </c>
      <c r="F3214" s="2">
        <v>1503.75</v>
      </c>
      <c r="G3214" s="3">
        <v>3101</v>
      </c>
      <c r="H3214" s="3">
        <v>15.0375</v>
      </c>
      <c r="I3214" s="3">
        <v>70.676249999999996</v>
      </c>
      <c r="J3214" s="3">
        <v>1589.4637499999999</v>
      </c>
      <c r="K3214" s="4">
        <v>0.35</v>
      </c>
      <c r="L3214" s="73">
        <v>2885.4880384615381</v>
      </c>
    </row>
    <row r="3215" spans="1:12" x14ac:dyDescent="0.35">
      <c r="A3215" s="1" t="s">
        <v>5505</v>
      </c>
      <c r="B3215" t="s">
        <v>5506</v>
      </c>
      <c r="C3215" t="s">
        <v>34</v>
      </c>
      <c r="D3215" t="s">
        <v>35</v>
      </c>
      <c r="E3215">
        <v>1</v>
      </c>
      <c r="F3215" s="2">
        <v>119.04</v>
      </c>
      <c r="G3215" s="3">
        <v>291.3904</v>
      </c>
      <c r="H3215" s="3">
        <v>1.1904000000000001</v>
      </c>
      <c r="I3215" s="3">
        <v>5.5948800000000007</v>
      </c>
      <c r="J3215" s="3">
        <v>125.82528000000001</v>
      </c>
      <c r="K3215" s="4">
        <v>0.34999999999999992</v>
      </c>
      <c r="L3215" s="73">
        <v>228.42127753846154</v>
      </c>
    </row>
    <row r="3216" spans="1:12" x14ac:dyDescent="0.35">
      <c r="A3216" s="1" t="s">
        <v>5507</v>
      </c>
      <c r="B3216" t="s">
        <v>5508</v>
      </c>
      <c r="C3216" t="s">
        <v>13</v>
      </c>
      <c r="D3216" t="s">
        <v>14</v>
      </c>
      <c r="E3216">
        <v>1</v>
      </c>
      <c r="F3216" s="2">
        <v>5.63</v>
      </c>
      <c r="G3216" s="3">
        <v>12</v>
      </c>
      <c r="H3216" s="3">
        <v>5.6300000000000003E-2</v>
      </c>
      <c r="I3216" s="3">
        <v>0.26461000000000001</v>
      </c>
      <c r="J3216" s="3">
        <v>5.9509100000000004</v>
      </c>
      <c r="K3216" s="4">
        <v>0.34999999999999992</v>
      </c>
      <c r="L3216" s="73">
        <v>10.803190461538462</v>
      </c>
    </row>
    <row r="3217" spans="1:12" x14ac:dyDescent="0.35">
      <c r="A3217" s="1" t="s">
        <v>5509</v>
      </c>
      <c r="B3217" t="s">
        <v>2834</v>
      </c>
      <c r="C3217" t="s">
        <v>34</v>
      </c>
      <c r="D3217" t="s">
        <v>35</v>
      </c>
      <c r="E3217">
        <v>1</v>
      </c>
      <c r="F3217" s="2">
        <v>807.32</v>
      </c>
      <c r="G3217" s="3">
        <v>2070.88</v>
      </c>
      <c r="H3217" s="3">
        <v>8.0731999999999999</v>
      </c>
      <c r="I3217" s="3">
        <v>37.944040000000001</v>
      </c>
      <c r="J3217" s="3">
        <v>853.33724000000007</v>
      </c>
      <c r="K3217" s="4">
        <v>0.35000000000000003</v>
      </c>
      <c r="L3217" s="73">
        <v>1549.1352972307693</v>
      </c>
    </row>
    <row r="3218" spans="1:12" x14ac:dyDescent="0.35">
      <c r="A3218" s="1" t="s">
        <v>5510</v>
      </c>
      <c r="B3218" t="s">
        <v>1563</v>
      </c>
      <c r="C3218" t="s">
        <v>34</v>
      </c>
      <c r="D3218" t="s">
        <v>35</v>
      </c>
      <c r="E3218">
        <v>1</v>
      </c>
      <c r="F3218" s="2">
        <v>692</v>
      </c>
      <c r="G3218" s="3">
        <v>1757.28</v>
      </c>
      <c r="H3218" s="3">
        <v>6.92</v>
      </c>
      <c r="I3218" s="3">
        <v>32.524000000000001</v>
      </c>
      <c r="J3218" s="3">
        <v>731.44399999999996</v>
      </c>
      <c r="K3218" s="4">
        <v>0.35</v>
      </c>
      <c r="L3218" s="73">
        <v>1327.8521846153844</v>
      </c>
    </row>
    <row r="3219" spans="1:12" x14ac:dyDescent="0.35">
      <c r="A3219" s="1" t="s">
        <v>5511</v>
      </c>
      <c r="B3219" t="s">
        <v>4277</v>
      </c>
      <c r="C3219" t="s">
        <v>34</v>
      </c>
      <c r="D3219" t="s">
        <v>35</v>
      </c>
      <c r="E3219">
        <v>1</v>
      </c>
      <c r="F3219" s="2">
        <v>906.19</v>
      </c>
      <c r="G3219" s="3">
        <v>2353.12</v>
      </c>
      <c r="H3219" s="3">
        <v>9.0619000000000014</v>
      </c>
      <c r="I3219" s="3">
        <v>42.59093</v>
      </c>
      <c r="J3219" s="3">
        <v>957.84283000000005</v>
      </c>
      <c r="K3219" s="4">
        <v>0.34999999999999992</v>
      </c>
      <c r="L3219" s="73">
        <v>1738.8531375384614</v>
      </c>
    </row>
    <row r="3220" spans="1:12" x14ac:dyDescent="0.35">
      <c r="A3220" s="1" t="s">
        <v>5512</v>
      </c>
      <c r="B3220" t="s">
        <v>5513</v>
      </c>
      <c r="C3220" t="s">
        <v>363</v>
      </c>
      <c r="D3220" t="s">
        <v>364</v>
      </c>
      <c r="E3220">
        <v>1</v>
      </c>
      <c r="F3220" s="2">
        <v>195.5</v>
      </c>
      <c r="G3220" s="3">
        <v>433</v>
      </c>
      <c r="H3220" s="3">
        <v>1.9550000000000001</v>
      </c>
      <c r="I3220" s="3">
        <v>9.1884999999999994</v>
      </c>
      <c r="J3220" s="3">
        <v>206.64350000000002</v>
      </c>
      <c r="K3220" s="4">
        <v>0.34999999999999992</v>
      </c>
      <c r="L3220" s="73">
        <v>375.13743076923078</v>
      </c>
    </row>
    <row r="3221" spans="1:12" x14ac:dyDescent="0.35">
      <c r="A3221" s="1">
        <v>6335</v>
      </c>
      <c r="B3221" t="s">
        <v>5514</v>
      </c>
      <c r="C3221" t="s">
        <v>363</v>
      </c>
      <c r="D3221" t="s">
        <v>364</v>
      </c>
      <c r="E3221">
        <v>1</v>
      </c>
      <c r="F3221" s="2">
        <v>52.49</v>
      </c>
      <c r="G3221" s="3">
        <v>128.4864</v>
      </c>
      <c r="H3221" s="3">
        <v>0.52490000000000003</v>
      </c>
      <c r="I3221" s="3">
        <v>2.4670300000000003</v>
      </c>
      <c r="J3221" s="3">
        <v>55.481930000000006</v>
      </c>
      <c r="K3221" s="4">
        <v>0.35</v>
      </c>
      <c r="L3221" s="73">
        <v>100.72104215384616</v>
      </c>
    </row>
    <row r="3222" spans="1:12" x14ac:dyDescent="0.35">
      <c r="A3222" s="1" t="s">
        <v>5515</v>
      </c>
      <c r="B3222" t="s">
        <v>5516</v>
      </c>
      <c r="C3222" t="s">
        <v>363</v>
      </c>
      <c r="D3222" t="s">
        <v>364</v>
      </c>
      <c r="E3222">
        <v>1</v>
      </c>
      <c r="F3222" s="2">
        <v>356.95</v>
      </c>
      <c r="G3222" s="3">
        <v>736</v>
      </c>
      <c r="H3222" s="3">
        <v>3.5695000000000001</v>
      </c>
      <c r="I3222" s="3">
        <v>16.77665</v>
      </c>
      <c r="J3222" s="3">
        <v>377.29615000000001</v>
      </c>
      <c r="K3222" s="4">
        <v>0.35</v>
      </c>
      <c r="L3222" s="73">
        <v>684.93762615384617</v>
      </c>
    </row>
    <row r="3223" spans="1:12" x14ac:dyDescent="0.35">
      <c r="A3223" s="1" t="s">
        <v>5517</v>
      </c>
      <c r="B3223" t="s">
        <v>5518</v>
      </c>
      <c r="C3223" t="s">
        <v>17</v>
      </c>
      <c r="D3223" t="s">
        <v>18</v>
      </c>
      <c r="E3223">
        <v>1</v>
      </c>
      <c r="F3223" s="2">
        <v>104.05589999999999</v>
      </c>
      <c r="G3223" s="3">
        <v>215</v>
      </c>
      <c r="H3223" s="3">
        <v>1.040559</v>
      </c>
      <c r="I3223" s="3">
        <v>4.8906272999999993</v>
      </c>
      <c r="J3223" s="3">
        <v>109.9870863</v>
      </c>
      <c r="K3223" s="4">
        <v>0.35000000000000003</v>
      </c>
      <c r="L3223" s="73">
        <v>199.66886436000001</v>
      </c>
    </row>
    <row r="3224" spans="1:12" x14ac:dyDescent="0.35">
      <c r="A3224" s="1" t="s">
        <v>5519</v>
      </c>
      <c r="B3224" t="s">
        <v>5520</v>
      </c>
      <c r="C3224" t="s">
        <v>13</v>
      </c>
      <c r="D3224" t="s">
        <v>14</v>
      </c>
      <c r="E3224">
        <v>1</v>
      </c>
      <c r="F3224" s="2">
        <v>313.5</v>
      </c>
      <c r="G3224" s="3">
        <v>767.40160000000003</v>
      </c>
      <c r="H3224" s="3">
        <v>3.1350000000000002</v>
      </c>
      <c r="I3224" s="3">
        <v>14.734500000000001</v>
      </c>
      <c r="J3224" s="3">
        <v>331.36950000000002</v>
      </c>
      <c r="K3224" s="4">
        <v>0.35000000000000003</v>
      </c>
      <c r="L3224" s="73">
        <v>601.56309230769239</v>
      </c>
    </row>
    <row r="3225" spans="1:12" x14ac:dyDescent="0.35">
      <c r="A3225" s="1">
        <v>6800111</v>
      </c>
      <c r="B3225" t="s">
        <v>5521</v>
      </c>
      <c r="C3225" t="s">
        <v>363</v>
      </c>
      <c r="D3225" t="s">
        <v>364</v>
      </c>
      <c r="E3225">
        <v>1</v>
      </c>
      <c r="F3225" s="2">
        <v>120</v>
      </c>
      <c r="G3225" s="3">
        <v>293.74</v>
      </c>
      <c r="H3225" s="3">
        <v>1.2</v>
      </c>
      <c r="I3225" s="3">
        <v>5.64</v>
      </c>
      <c r="J3225" s="3">
        <v>126.84</v>
      </c>
      <c r="K3225" s="4">
        <v>0.35</v>
      </c>
      <c r="L3225" s="73">
        <v>230.26338461538461</v>
      </c>
    </row>
    <row r="3226" spans="1:12" x14ac:dyDescent="0.35">
      <c r="A3226" s="1">
        <v>7021</v>
      </c>
      <c r="B3226" t="s">
        <v>5522</v>
      </c>
      <c r="C3226" t="s">
        <v>363</v>
      </c>
      <c r="D3226" t="s">
        <v>364</v>
      </c>
      <c r="E3226">
        <v>1</v>
      </c>
      <c r="F3226" s="2">
        <v>71.81</v>
      </c>
      <c r="G3226" s="3">
        <v>175.78399999999999</v>
      </c>
      <c r="H3226" s="3">
        <v>0.71810000000000007</v>
      </c>
      <c r="I3226" s="3">
        <v>3.37507</v>
      </c>
      <c r="J3226" s="3">
        <v>75.903170000000003</v>
      </c>
      <c r="K3226" s="4">
        <v>0.35</v>
      </c>
      <c r="L3226" s="73">
        <v>137.79344707692309</v>
      </c>
    </row>
    <row r="3227" spans="1:12" x14ac:dyDescent="0.35">
      <c r="A3227" s="1" t="s">
        <v>5523</v>
      </c>
      <c r="B3227" t="s">
        <v>5524</v>
      </c>
      <c r="C3227" t="s">
        <v>34</v>
      </c>
      <c r="D3227" t="s">
        <v>35</v>
      </c>
      <c r="E3227">
        <v>1</v>
      </c>
      <c r="F3227" s="2">
        <v>137.19999999999999</v>
      </c>
      <c r="G3227" s="3">
        <v>142.24</v>
      </c>
      <c r="H3227" s="3">
        <v>1.3719999999999999</v>
      </c>
      <c r="I3227" s="3">
        <v>6.4483999999999995</v>
      </c>
      <c r="J3227" s="3">
        <v>145.0204</v>
      </c>
      <c r="K3227" s="4">
        <v>0.35</v>
      </c>
      <c r="L3227" s="73">
        <v>263.26780307692309</v>
      </c>
    </row>
    <row r="3228" spans="1:12" x14ac:dyDescent="0.35">
      <c r="A3228" s="1">
        <v>855729</v>
      </c>
      <c r="B3228" t="s">
        <v>5525</v>
      </c>
      <c r="C3228" t="s">
        <v>363</v>
      </c>
      <c r="D3228" t="s">
        <v>364</v>
      </c>
      <c r="E3228">
        <v>1</v>
      </c>
      <c r="F3228" s="2">
        <v>500</v>
      </c>
      <c r="G3228" s="3">
        <v>1223.9100000000001</v>
      </c>
      <c r="H3228" s="3">
        <v>5</v>
      </c>
      <c r="I3228" s="3">
        <v>23.5</v>
      </c>
      <c r="J3228" s="3">
        <v>528.5</v>
      </c>
      <c r="K3228" s="4">
        <v>0.35000000000000003</v>
      </c>
      <c r="L3228" s="73">
        <v>959.43076923076922</v>
      </c>
    </row>
    <row r="3229" spans="1:12" x14ac:dyDescent="0.35">
      <c r="A3229" s="1" t="s">
        <v>5526</v>
      </c>
      <c r="B3229" t="s">
        <v>5527</v>
      </c>
      <c r="C3229" t="s">
        <v>363</v>
      </c>
      <c r="D3229" t="s">
        <v>364</v>
      </c>
      <c r="E3229">
        <v>1</v>
      </c>
      <c r="F3229" s="2">
        <v>6.15</v>
      </c>
      <c r="G3229" s="3">
        <v>14</v>
      </c>
      <c r="H3229" s="3">
        <v>6.1500000000000006E-2</v>
      </c>
      <c r="I3229" s="3">
        <v>0.28905000000000003</v>
      </c>
      <c r="J3229" s="3">
        <v>6.5005500000000005</v>
      </c>
      <c r="K3229" s="4">
        <v>0.35</v>
      </c>
      <c r="L3229" s="73">
        <v>11.800998461538462</v>
      </c>
    </row>
    <row r="3230" spans="1:12" x14ac:dyDescent="0.35">
      <c r="A3230" s="1">
        <v>7199616</v>
      </c>
      <c r="B3230" t="s">
        <v>5528</v>
      </c>
      <c r="C3230" t="s">
        <v>363</v>
      </c>
      <c r="D3230" t="s">
        <v>364</v>
      </c>
      <c r="E3230">
        <v>1</v>
      </c>
      <c r="F3230" s="2">
        <v>260</v>
      </c>
      <c r="G3230" s="3">
        <v>636.44000000000005</v>
      </c>
      <c r="H3230" s="3">
        <v>2.6</v>
      </c>
      <c r="I3230" s="3">
        <v>12.22</v>
      </c>
      <c r="J3230" s="3">
        <v>274.82000000000005</v>
      </c>
      <c r="K3230" s="4">
        <v>0.35</v>
      </c>
      <c r="L3230" s="73">
        <v>498.90400000000011</v>
      </c>
    </row>
    <row r="3231" spans="1:12" x14ac:dyDescent="0.35">
      <c r="A3231" s="1">
        <v>7224201</v>
      </c>
      <c r="B3231" t="s">
        <v>5529</v>
      </c>
      <c r="C3231" t="s">
        <v>363</v>
      </c>
      <c r="D3231" t="s">
        <v>364</v>
      </c>
      <c r="E3231">
        <v>1</v>
      </c>
      <c r="F3231" s="2">
        <v>595</v>
      </c>
      <c r="G3231" s="3">
        <v>1456.46</v>
      </c>
      <c r="H3231" s="3">
        <v>5.95</v>
      </c>
      <c r="I3231" s="3">
        <v>27.965</v>
      </c>
      <c r="J3231" s="3">
        <v>628.91500000000008</v>
      </c>
      <c r="K3231" s="4">
        <v>0.35000000000000003</v>
      </c>
      <c r="L3231" s="73">
        <v>1141.7226153846154</v>
      </c>
    </row>
    <row r="3232" spans="1:12" x14ac:dyDescent="0.35">
      <c r="A3232" s="1" t="s">
        <v>5530</v>
      </c>
      <c r="B3232" t="s">
        <v>5531</v>
      </c>
      <c r="C3232" t="s">
        <v>34</v>
      </c>
      <c r="D3232" t="s">
        <v>35</v>
      </c>
      <c r="E3232">
        <v>1</v>
      </c>
      <c r="F3232" s="2">
        <v>152</v>
      </c>
      <c r="G3232" s="3">
        <v>380.8</v>
      </c>
      <c r="H3232" s="3">
        <v>1.52</v>
      </c>
      <c r="I3232" s="3">
        <v>7.1440000000000001</v>
      </c>
      <c r="J3232" s="3">
        <v>160.66400000000002</v>
      </c>
      <c r="K3232" s="4">
        <v>0.35000000000000003</v>
      </c>
      <c r="L3232" s="73">
        <v>291.66695384615389</v>
      </c>
    </row>
    <row r="3233" spans="1:12" x14ac:dyDescent="0.35">
      <c r="A3233" s="1">
        <v>7309128</v>
      </c>
      <c r="B3233" t="s">
        <v>5532</v>
      </c>
      <c r="C3233" t="s">
        <v>363</v>
      </c>
      <c r="D3233" t="s">
        <v>364</v>
      </c>
      <c r="E3233">
        <v>1</v>
      </c>
      <c r="F3233" s="2">
        <v>795</v>
      </c>
      <c r="G3233" s="3">
        <v>1946.03</v>
      </c>
      <c r="H3233" s="3">
        <v>7.95</v>
      </c>
      <c r="I3233" s="3">
        <v>37.365000000000002</v>
      </c>
      <c r="J3233" s="3">
        <v>840.31500000000005</v>
      </c>
      <c r="K3233" s="4">
        <v>0.35</v>
      </c>
      <c r="L3233" s="73">
        <v>1525.4949230769232</v>
      </c>
    </row>
    <row r="3234" spans="1:12" x14ac:dyDescent="0.35">
      <c r="A3234" s="1">
        <v>7800</v>
      </c>
      <c r="B3234" t="s">
        <v>5533</v>
      </c>
      <c r="C3234" t="s">
        <v>1467</v>
      </c>
      <c r="D3234" t="s">
        <v>1468</v>
      </c>
      <c r="E3234">
        <v>1</v>
      </c>
      <c r="F3234" s="2">
        <v>48.73</v>
      </c>
      <c r="G3234" s="3">
        <v>101</v>
      </c>
      <c r="H3234" s="3">
        <v>0.48729999999999996</v>
      </c>
      <c r="I3234" s="3">
        <v>2.2903099999999998</v>
      </c>
      <c r="J3234" s="3">
        <v>51.507609999999993</v>
      </c>
      <c r="K3234" s="4">
        <v>0.35</v>
      </c>
      <c r="L3234" s="73">
        <v>93.506122769230757</v>
      </c>
    </row>
    <row r="3235" spans="1:12" x14ac:dyDescent="0.35">
      <c r="A3235" s="1" t="s">
        <v>5534</v>
      </c>
      <c r="B3235" t="s">
        <v>5535</v>
      </c>
      <c r="C3235" t="s">
        <v>34</v>
      </c>
      <c r="D3235" t="s">
        <v>35</v>
      </c>
      <c r="E3235">
        <v>1</v>
      </c>
      <c r="F3235" s="2">
        <v>138.77000000000001</v>
      </c>
      <c r="G3235" s="3">
        <v>339.68</v>
      </c>
      <c r="H3235" s="3">
        <v>1.3877000000000002</v>
      </c>
      <c r="I3235" s="3">
        <v>6.5221900000000002</v>
      </c>
      <c r="J3235" s="3">
        <v>146.67989</v>
      </c>
      <c r="K3235" s="4">
        <v>0.35</v>
      </c>
      <c r="L3235" s="73">
        <v>266.28041569230766</v>
      </c>
    </row>
    <row r="3236" spans="1:12" x14ac:dyDescent="0.35">
      <c r="A3236" s="1">
        <v>89057</v>
      </c>
      <c r="B3236" t="s">
        <v>1683</v>
      </c>
      <c r="C3236" t="s">
        <v>363</v>
      </c>
      <c r="D3236" t="s">
        <v>364</v>
      </c>
      <c r="E3236">
        <v>1</v>
      </c>
      <c r="F3236" s="2">
        <v>3992.18</v>
      </c>
      <c r="G3236" s="3">
        <v>9772.2016000000003</v>
      </c>
      <c r="H3236" s="3">
        <v>39.921799999999998</v>
      </c>
      <c r="I3236" s="3">
        <v>187.63245999999998</v>
      </c>
      <c r="J3236" s="3">
        <v>4219.7342600000002</v>
      </c>
      <c r="K3236" s="4">
        <v>0.35</v>
      </c>
      <c r="L3236" s="73">
        <v>7660.4406566153848</v>
      </c>
    </row>
    <row r="3237" spans="1:12" x14ac:dyDescent="0.35">
      <c r="A3237" s="1" t="s">
        <v>5536</v>
      </c>
      <c r="B3237" t="s">
        <v>5537</v>
      </c>
      <c r="C3237" t="s">
        <v>17</v>
      </c>
      <c r="D3237" t="s">
        <v>18</v>
      </c>
      <c r="E3237">
        <v>1</v>
      </c>
      <c r="F3237" s="2">
        <v>94</v>
      </c>
      <c r="G3237" s="3">
        <v>230.09280000000001</v>
      </c>
      <c r="H3237" s="3">
        <v>0.94000000000000006</v>
      </c>
      <c r="I3237" s="3">
        <v>4.4180000000000001</v>
      </c>
      <c r="J3237" s="3">
        <v>99.358000000000004</v>
      </c>
      <c r="K3237" s="4">
        <v>0.35</v>
      </c>
      <c r="L3237" s="73">
        <v>180.37298461538461</v>
      </c>
    </row>
    <row r="3238" spans="1:12" x14ac:dyDescent="0.35">
      <c r="A3238" s="1" t="s">
        <v>5538</v>
      </c>
      <c r="B3238" t="s">
        <v>5539</v>
      </c>
      <c r="C3238" t="s">
        <v>17</v>
      </c>
      <c r="D3238" t="s">
        <v>18</v>
      </c>
      <c r="E3238">
        <v>1</v>
      </c>
      <c r="F3238" s="2">
        <v>142.5</v>
      </c>
      <c r="G3238" s="3">
        <v>348.81279999999998</v>
      </c>
      <c r="H3238" s="3">
        <v>1.425</v>
      </c>
      <c r="I3238" s="3">
        <v>6.6974999999999998</v>
      </c>
      <c r="J3238" s="3">
        <v>150.6225</v>
      </c>
      <c r="K3238" s="4">
        <v>0.35</v>
      </c>
      <c r="L3238" s="73">
        <v>273.43776923076922</v>
      </c>
    </row>
    <row r="3239" spans="1:12" x14ac:dyDescent="0.35">
      <c r="A3239" s="1" t="s">
        <v>5540</v>
      </c>
      <c r="B3239" t="s">
        <v>5541</v>
      </c>
      <c r="C3239" t="s">
        <v>1467</v>
      </c>
      <c r="D3239" t="s">
        <v>1468</v>
      </c>
      <c r="E3239">
        <v>1</v>
      </c>
      <c r="F3239" s="2">
        <v>72.77</v>
      </c>
      <c r="G3239" s="3">
        <v>151</v>
      </c>
      <c r="H3239" s="3">
        <v>0.72770000000000001</v>
      </c>
      <c r="I3239" s="3">
        <v>3.4201899999999998</v>
      </c>
      <c r="J3239" s="3">
        <v>76.91789</v>
      </c>
      <c r="K3239" s="4">
        <v>0.35</v>
      </c>
      <c r="L3239" s="73">
        <v>139.63555415384616</v>
      </c>
    </row>
    <row r="3240" spans="1:12" x14ac:dyDescent="0.35">
      <c r="A3240" s="1" t="s">
        <v>5542</v>
      </c>
      <c r="B3240" t="s">
        <v>5543</v>
      </c>
      <c r="C3240" t="s">
        <v>34</v>
      </c>
      <c r="D3240" t="s">
        <v>35</v>
      </c>
      <c r="E3240">
        <v>1</v>
      </c>
      <c r="F3240" s="2">
        <v>294.10000000000002</v>
      </c>
      <c r="G3240" s="3">
        <v>719.91359999999997</v>
      </c>
      <c r="H3240" s="3">
        <v>2.9410000000000003</v>
      </c>
      <c r="I3240" s="3">
        <v>13.822700000000001</v>
      </c>
      <c r="J3240" s="3">
        <v>310.86369999999999</v>
      </c>
      <c r="K3240" s="4">
        <v>0.35</v>
      </c>
      <c r="L3240" s="73">
        <v>564.33717846153843</v>
      </c>
    </row>
    <row r="3241" spans="1:12" x14ac:dyDescent="0.35">
      <c r="A3241" s="1" t="s">
        <v>5544</v>
      </c>
      <c r="B3241" t="s">
        <v>1642</v>
      </c>
      <c r="C3241" t="s">
        <v>13</v>
      </c>
      <c r="D3241" t="s">
        <v>14</v>
      </c>
      <c r="E3241">
        <v>1</v>
      </c>
      <c r="F3241" s="2">
        <v>178.75</v>
      </c>
      <c r="G3241" s="3">
        <v>369</v>
      </c>
      <c r="H3241" s="3">
        <v>1.7875000000000001</v>
      </c>
      <c r="I3241" s="3">
        <v>8.4012499999999992</v>
      </c>
      <c r="J3241" s="3">
        <v>188.93875</v>
      </c>
      <c r="K3241" s="4">
        <v>0.35000000000000003</v>
      </c>
      <c r="L3241" s="73">
        <v>342.99650000000003</v>
      </c>
    </row>
    <row r="3242" spans="1:12" x14ac:dyDescent="0.35">
      <c r="A3242" s="1" t="s">
        <v>5545</v>
      </c>
      <c r="B3242" t="s">
        <v>1642</v>
      </c>
      <c r="C3242" t="s">
        <v>13</v>
      </c>
      <c r="D3242" t="s">
        <v>14</v>
      </c>
      <c r="E3242">
        <v>1</v>
      </c>
      <c r="F3242" s="2">
        <v>178.75</v>
      </c>
      <c r="G3242" s="3">
        <v>369</v>
      </c>
      <c r="H3242" s="3">
        <v>1.7875000000000001</v>
      </c>
      <c r="I3242" s="3">
        <v>8.4012499999999992</v>
      </c>
      <c r="J3242" s="3">
        <v>188.93875</v>
      </c>
      <c r="K3242" s="4">
        <v>0.35000000000000003</v>
      </c>
      <c r="L3242" s="73">
        <v>342.99650000000003</v>
      </c>
    </row>
    <row r="3243" spans="1:12" x14ac:dyDescent="0.35">
      <c r="A3243" s="1" t="s">
        <v>5546</v>
      </c>
      <c r="B3243" t="s">
        <v>5547</v>
      </c>
      <c r="C3243" t="s">
        <v>34</v>
      </c>
      <c r="D3243" t="s">
        <v>35</v>
      </c>
      <c r="E3243">
        <v>1</v>
      </c>
      <c r="F3243" s="2">
        <v>576.46</v>
      </c>
      <c r="G3243" s="3">
        <v>1411.0768</v>
      </c>
      <c r="H3243" s="3">
        <v>5.7646000000000006</v>
      </c>
      <c r="I3243" s="3">
        <v>27.093620000000001</v>
      </c>
      <c r="J3243" s="3">
        <v>609.31822</v>
      </c>
      <c r="K3243" s="4">
        <v>0.35</v>
      </c>
      <c r="L3243" s="73">
        <v>1106.1469224615385</v>
      </c>
    </row>
    <row r="3244" spans="1:12" x14ac:dyDescent="0.35">
      <c r="A3244" s="1">
        <v>6911</v>
      </c>
      <c r="B3244" t="s">
        <v>5548</v>
      </c>
      <c r="C3244" t="s">
        <v>363</v>
      </c>
      <c r="D3244" t="s">
        <v>364</v>
      </c>
      <c r="E3244">
        <v>1</v>
      </c>
      <c r="F3244" s="2">
        <v>100.6</v>
      </c>
      <c r="G3244" s="3">
        <v>246.2544</v>
      </c>
      <c r="H3244" s="3">
        <v>1.006</v>
      </c>
      <c r="I3244" s="3">
        <v>4.7282000000000002</v>
      </c>
      <c r="J3244" s="3">
        <v>106.3342</v>
      </c>
      <c r="K3244" s="4">
        <v>0.35</v>
      </c>
      <c r="L3244" s="73">
        <v>193.03747076923077</v>
      </c>
    </row>
    <row r="3245" spans="1:12" x14ac:dyDescent="0.35">
      <c r="A3245" s="1" t="s">
        <v>5549</v>
      </c>
      <c r="B3245" t="s">
        <v>5550</v>
      </c>
      <c r="C3245" t="s">
        <v>1467</v>
      </c>
      <c r="D3245" t="s">
        <v>1468</v>
      </c>
      <c r="E3245">
        <v>1</v>
      </c>
      <c r="F3245" s="2">
        <v>0.88</v>
      </c>
      <c r="G3245" s="3">
        <v>2</v>
      </c>
      <c r="H3245" s="3">
        <v>8.8000000000000005E-3</v>
      </c>
      <c r="I3245" s="3">
        <v>4.1360000000000001E-2</v>
      </c>
      <c r="J3245" s="3">
        <v>0.93015999999999999</v>
      </c>
      <c r="K3245" s="4">
        <v>0.35</v>
      </c>
      <c r="L3245" s="73">
        <v>1.6885981538461539</v>
      </c>
    </row>
    <row r="3246" spans="1:12" x14ac:dyDescent="0.35">
      <c r="A3246" s="1">
        <v>6730</v>
      </c>
      <c r="B3246" t="s">
        <v>5551</v>
      </c>
      <c r="C3246" t="s">
        <v>363</v>
      </c>
      <c r="D3246" t="s">
        <v>364</v>
      </c>
      <c r="E3246">
        <v>1</v>
      </c>
      <c r="F3246" s="2">
        <v>55.4</v>
      </c>
      <c r="G3246" s="3">
        <v>135.6096</v>
      </c>
      <c r="H3246" s="3">
        <v>0.55400000000000005</v>
      </c>
      <c r="I3246" s="3">
        <v>2.6038000000000001</v>
      </c>
      <c r="J3246" s="3">
        <v>58.5578</v>
      </c>
      <c r="K3246" s="4">
        <v>0.35000000000000003</v>
      </c>
      <c r="L3246" s="73">
        <v>106.30492923076923</v>
      </c>
    </row>
    <row r="3247" spans="1:12" x14ac:dyDescent="0.35">
      <c r="A3247" s="1" t="s">
        <v>5552</v>
      </c>
      <c r="B3247" t="s">
        <v>5553</v>
      </c>
      <c r="C3247" t="s">
        <v>1467</v>
      </c>
      <c r="D3247" t="s">
        <v>1468</v>
      </c>
      <c r="E3247">
        <v>1</v>
      </c>
      <c r="F3247" s="2">
        <v>38.619999999999997</v>
      </c>
      <c r="G3247" s="3">
        <v>152.83519999999999</v>
      </c>
      <c r="H3247" s="3">
        <v>0.38619999999999999</v>
      </c>
      <c r="I3247" s="3">
        <v>1.81514</v>
      </c>
      <c r="J3247" s="3">
        <v>40.821339999999999</v>
      </c>
      <c r="K3247" s="4">
        <v>0.35</v>
      </c>
      <c r="L3247" s="73">
        <v>74.10643261538462</v>
      </c>
    </row>
    <row r="3248" spans="1:12" x14ac:dyDescent="0.35">
      <c r="A3248" s="1" t="s">
        <v>5554</v>
      </c>
      <c r="B3248" t="s">
        <v>5555</v>
      </c>
      <c r="C3248" t="s">
        <v>17</v>
      </c>
      <c r="D3248" t="s">
        <v>18</v>
      </c>
      <c r="E3248">
        <v>1</v>
      </c>
      <c r="F3248" s="2">
        <v>1482.5</v>
      </c>
      <c r="G3248" s="3">
        <v>3628.9119999999998</v>
      </c>
      <c r="H3248" s="3">
        <v>14.825000000000001</v>
      </c>
      <c r="I3248" s="3">
        <v>69.677499999999995</v>
      </c>
      <c r="J3248" s="3">
        <v>1567.0025000000001</v>
      </c>
      <c r="K3248" s="4">
        <v>0.35000000000000003</v>
      </c>
      <c r="L3248" s="73">
        <v>2844.7122307692307</v>
      </c>
    </row>
    <row r="3249" spans="1:12" x14ac:dyDescent="0.35">
      <c r="A3249" s="1" t="s">
        <v>5556</v>
      </c>
      <c r="B3249" t="s">
        <v>5557</v>
      </c>
      <c r="C3249" t="s">
        <v>17</v>
      </c>
      <c r="D3249" t="s">
        <v>18</v>
      </c>
      <c r="E3249">
        <v>1</v>
      </c>
      <c r="F3249" s="2">
        <v>1000</v>
      </c>
      <c r="G3249" s="3">
        <v>2447.8384000000001</v>
      </c>
      <c r="H3249" s="3">
        <v>10</v>
      </c>
      <c r="I3249" s="3">
        <v>47</v>
      </c>
      <c r="J3249" s="3">
        <v>1057</v>
      </c>
      <c r="K3249" s="4">
        <v>0.35000000000000003</v>
      </c>
      <c r="L3249" s="73">
        <v>1918.8615384615384</v>
      </c>
    </row>
    <row r="3250" spans="1:12" x14ac:dyDescent="0.35">
      <c r="A3250" s="1" t="s">
        <v>5558</v>
      </c>
      <c r="B3250" t="s">
        <v>5559</v>
      </c>
      <c r="C3250" t="s">
        <v>13</v>
      </c>
      <c r="D3250" t="s">
        <v>14</v>
      </c>
      <c r="E3250">
        <v>1</v>
      </c>
      <c r="F3250" s="2">
        <v>427</v>
      </c>
      <c r="G3250" s="3">
        <v>1045.2288000000001</v>
      </c>
      <c r="H3250" s="3">
        <v>4.2700000000000005</v>
      </c>
      <c r="I3250" s="3">
        <v>20.068999999999999</v>
      </c>
      <c r="J3250" s="3">
        <v>451.339</v>
      </c>
      <c r="K3250" s="4">
        <v>0.35000000000000003</v>
      </c>
      <c r="L3250" s="73">
        <v>819.353876923077</v>
      </c>
    </row>
    <row r="3251" spans="1:12" x14ac:dyDescent="0.35">
      <c r="A3251" s="1" t="s">
        <v>5560</v>
      </c>
      <c r="B3251" t="s">
        <v>5561</v>
      </c>
      <c r="C3251" t="s">
        <v>13</v>
      </c>
      <c r="D3251" t="s">
        <v>14</v>
      </c>
      <c r="E3251">
        <v>1</v>
      </c>
      <c r="F3251" s="2">
        <v>452</v>
      </c>
      <c r="G3251" s="3">
        <v>1106.4256</v>
      </c>
      <c r="H3251" s="3">
        <v>4.5200000000000005</v>
      </c>
      <c r="I3251" s="3">
        <v>21.244</v>
      </c>
      <c r="J3251" s="3">
        <v>477.76400000000001</v>
      </c>
      <c r="K3251" s="4">
        <v>0.34999999999999992</v>
      </c>
      <c r="L3251" s="73">
        <v>867.32541538461533</v>
      </c>
    </row>
    <row r="3252" spans="1:12" x14ac:dyDescent="0.35">
      <c r="A3252" s="1" t="s">
        <v>5562</v>
      </c>
      <c r="B3252" t="s">
        <v>3083</v>
      </c>
      <c r="C3252" t="s">
        <v>34</v>
      </c>
      <c r="D3252" t="s">
        <v>35</v>
      </c>
      <c r="E3252">
        <v>1</v>
      </c>
      <c r="F3252" s="2">
        <v>124.95</v>
      </c>
      <c r="G3252" s="3">
        <v>305.86079999999998</v>
      </c>
      <c r="H3252" s="3">
        <v>1.2495000000000001</v>
      </c>
      <c r="I3252" s="3">
        <v>5.8726500000000001</v>
      </c>
      <c r="J3252" s="3">
        <v>132.07214999999999</v>
      </c>
      <c r="K3252" s="4">
        <v>0.35</v>
      </c>
      <c r="L3252" s="73">
        <v>239.7617492307692</v>
      </c>
    </row>
    <row r="3253" spans="1:12" x14ac:dyDescent="0.35">
      <c r="A3253" s="1" t="s">
        <v>5563</v>
      </c>
      <c r="B3253" t="s">
        <v>5564</v>
      </c>
      <c r="C3253" t="s">
        <v>34</v>
      </c>
      <c r="D3253" t="s">
        <v>35</v>
      </c>
      <c r="E3253">
        <v>1</v>
      </c>
      <c r="F3253" s="2">
        <v>59.95</v>
      </c>
      <c r="G3253" s="3">
        <v>146.7424</v>
      </c>
      <c r="H3253" s="3">
        <v>0.59950000000000003</v>
      </c>
      <c r="I3253" s="3">
        <v>2.81765</v>
      </c>
      <c r="J3253" s="3">
        <v>63.367150000000002</v>
      </c>
      <c r="K3253" s="4">
        <v>0.35000000000000003</v>
      </c>
      <c r="L3253" s="73">
        <v>115.03574923076923</v>
      </c>
    </row>
    <row r="3254" spans="1:12" x14ac:dyDescent="0.35">
      <c r="A3254" s="1" t="s">
        <v>5565</v>
      </c>
      <c r="B3254" t="s">
        <v>5566</v>
      </c>
      <c r="C3254" t="s">
        <v>13</v>
      </c>
      <c r="D3254" t="s">
        <v>14</v>
      </c>
      <c r="E3254">
        <v>1</v>
      </c>
      <c r="F3254" s="2">
        <v>960.4</v>
      </c>
      <c r="G3254" s="3">
        <v>1981</v>
      </c>
      <c r="H3254" s="3">
        <v>9.6039999999999992</v>
      </c>
      <c r="I3254" s="3">
        <v>45.138799999999996</v>
      </c>
      <c r="J3254" s="3">
        <v>1015.1428</v>
      </c>
      <c r="K3254" s="4">
        <v>0.35000000000000003</v>
      </c>
      <c r="L3254" s="73">
        <v>1842.8746215384615</v>
      </c>
    </row>
    <row r="3255" spans="1:12" x14ac:dyDescent="0.35">
      <c r="A3255" s="1" t="s">
        <v>5567</v>
      </c>
      <c r="B3255" t="s">
        <v>5568</v>
      </c>
      <c r="C3255" t="s">
        <v>34</v>
      </c>
      <c r="D3255" t="s">
        <v>35</v>
      </c>
      <c r="E3255">
        <v>1</v>
      </c>
      <c r="F3255" s="2">
        <v>97.99</v>
      </c>
      <c r="G3255" s="3">
        <v>260.95999999999998</v>
      </c>
      <c r="H3255" s="3">
        <v>0.97989999999999999</v>
      </c>
      <c r="I3255" s="3">
        <v>4.6055299999999999</v>
      </c>
      <c r="J3255" s="3">
        <v>103.57543</v>
      </c>
      <c r="K3255" s="4">
        <v>0.35000000000000003</v>
      </c>
      <c r="L3255" s="73">
        <v>188.02924215384616</v>
      </c>
    </row>
    <row r="3256" spans="1:12" x14ac:dyDescent="0.35">
      <c r="A3256" s="1" t="s">
        <v>5569</v>
      </c>
      <c r="B3256" t="s">
        <v>5570</v>
      </c>
      <c r="C3256" t="s">
        <v>13</v>
      </c>
      <c r="D3256" t="s">
        <v>14</v>
      </c>
      <c r="E3256">
        <v>1</v>
      </c>
      <c r="F3256" s="2">
        <v>1825</v>
      </c>
      <c r="G3256" s="3">
        <v>4467.2992000000004</v>
      </c>
      <c r="H3256" s="3">
        <v>18.25</v>
      </c>
      <c r="I3256" s="3">
        <v>85.775000000000006</v>
      </c>
      <c r="J3256" s="3">
        <v>1929.0250000000001</v>
      </c>
      <c r="K3256" s="4">
        <v>0.34999999999999992</v>
      </c>
      <c r="L3256" s="73">
        <v>3501.9223076923072</v>
      </c>
    </row>
    <row r="3257" spans="1:12" x14ac:dyDescent="0.35">
      <c r="A3257" s="1" t="s">
        <v>5571</v>
      </c>
      <c r="B3257" t="s">
        <v>5572</v>
      </c>
      <c r="C3257" t="s">
        <v>34</v>
      </c>
      <c r="D3257" t="s">
        <v>35</v>
      </c>
      <c r="E3257">
        <v>1</v>
      </c>
      <c r="F3257" s="2">
        <v>1048.8900000000001</v>
      </c>
      <c r="G3257" s="3">
        <v>2567.5104000000001</v>
      </c>
      <c r="H3257" s="3">
        <v>10.488900000000001</v>
      </c>
      <c r="I3257" s="3">
        <v>49.297830000000005</v>
      </c>
      <c r="J3257" s="3">
        <v>1108.6767300000001</v>
      </c>
      <c r="K3257" s="4">
        <v>0.34999999999999992</v>
      </c>
      <c r="L3257" s="73">
        <v>2012.674679076923</v>
      </c>
    </row>
    <row r="3258" spans="1:12" x14ac:dyDescent="0.35">
      <c r="A3258" s="1" t="s">
        <v>5573</v>
      </c>
      <c r="B3258" t="s">
        <v>5574</v>
      </c>
      <c r="C3258" t="s">
        <v>13</v>
      </c>
      <c r="D3258" t="s">
        <v>14</v>
      </c>
      <c r="E3258">
        <v>1</v>
      </c>
      <c r="F3258" s="2">
        <v>2269.8000000000002</v>
      </c>
      <c r="G3258" s="3">
        <v>4680</v>
      </c>
      <c r="H3258" s="3">
        <v>22.698000000000004</v>
      </c>
      <c r="I3258" s="3">
        <v>106.68060000000001</v>
      </c>
      <c r="J3258" s="3">
        <v>2399.1786000000002</v>
      </c>
      <c r="K3258" s="4">
        <v>0.35000000000000003</v>
      </c>
      <c r="L3258" s="73">
        <v>4355.43192</v>
      </c>
    </row>
    <row r="3259" spans="1:12" x14ac:dyDescent="0.35">
      <c r="A3259" s="1" t="s">
        <v>5575</v>
      </c>
      <c r="B3259" t="s">
        <v>5574</v>
      </c>
      <c r="C3259" t="s">
        <v>13</v>
      </c>
      <c r="D3259" t="s">
        <v>14</v>
      </c>
      <c r="E3259">
        <v>1</v>
      </c>
      <c r="F3259" s="2">
        <v>7225.8</v>
      </c>
      <c r="G3259" s="3">
        <v>14899</v>
      </c>
      <c r="H3259" s="3">
        <v>72.25800000000001</v>
      </c>
      <c r="I3259" s="3">
        <v>339.61259999999999</v>
      </c>
      <c r="J3259" s="3">
        <v>7637.6706000000004</v>
      </c>
      <c r="K3259" s="4">
        <v>0.34999999999999992</v>
      </c>
      <c r="L3259" s="73">
        <v>13865.309704615383</v>
      </c>
    </row>
    <row r="3260" spans="1:12" x14ac:dyDescent="0.35">
      <c r="A3260" s="1" t="s">
        <v>5576</v>
      </c>
      <c r="B3260" t="s">
        <v>5574</v>
      </c>
      <c r="C3260" t="s">
        <v>13</v>
      </c>
      <c r="D3260" t="s">
        <v>14</v>
      </c>
      <c r="E3260">
        <v>1</v>
      </c>
      <c r="F3260" s="2">
        <v>10496.4</v>
      </c>
      <c r="G3260" s="3">
        <v>21643</v>
      </c>
      <c r="H3260" s="3">
        <v>104.964</v>
      </c>
      <c r="I3260" s="3">
        <v>493.33080000000001</v>
      </c>
      <c r="J3260" s="3">
        <v>11094.694799999999</v>
      </c>
      <c r="K3260" s="4">
        <v>0.35</v>
      </c>
      <c r="L3260" s="73">
        <v>20141.13825230769</v>
      </c>
    </row>
    <row r="3261" spans="1:12" x14ac:dyDescent="0.35">
      <c r="A3261" s="1" t="s">
        <v>5577</v>
      </c>
      <c r="B3261" t="s">
        <v>1761</v>
      </c>
      <c r="C3261" t="s">
        <v>363</v>
      </c>
      <c r="D3261" t="s">
        <v>364</v>
      </c>
      <c r="E3261">
        <v>1</v>
      </c>
      <c r="F3261" s="2">
        <v>539</v>
      </c>
      <c r="G3261" s="3">
        <v>1112</v>
      </c>
      <c r="H3261" s="3">
        <v>5.39</v>
      </c>
      <c r="I3261" s="3">
        <v>25.332999999999998</v>
      </c>
      <c r="J3261" s="3">
        <v>569.72299999999996</v>
      </c>
      <c r="K3261" s="4">
        <v>0.34999999999999992</v>
      </c>
      <c r="L3261" s="73">
        <v>1034.266369230769</v>
      </c>
    </row>
    <row r="3262" spans="1:12" x14ac:dyDescent="0.35">
      <c r="A3262" s="1" t="s">
        <v>5578</v>
      </c>
      <c r="B3262" t="s">
        <v>4327</v>
      </c>
      <c r="C3262" t="s">
        <v>363</v>
      </c>
      <c r="D3262" t="s">
        <v>364</v>
      </c>
      <c r="E3262">
        <v>1</v>
      </c>
      <c r="F3262" s="2">
        <v>1089</v>
      </c>
      <c r="G3262" s="3">
        <v>2246</v>
      </c>
      <c r="H3262" s="3">
        <v>10.89</v>
      </c>
      <c r="I3262" s="3">
        <v>51.183</v>
      </c>
      <c r="J3262" s="3">
        <v>1151.0730000000001</v>
      </c>
      <c r="K3262" s="4">
        <v>0.35000000000000003</v>
      </c>
      <c r="L3262" s="73">
        <v>2089.6402153846157</v>
      </c>
    </row>
    <row r="3263" spans="1:12" x14ac:dyDescent="0.35">
      <c r="A3263" s="1" t="s">
        <v>5579</v>
      </c>
      <c r="B3263" t="s">
        <v>3087</v>
      </c>
      <c r="C3263" t="s">
        <v>363</v>
      </c>
      <c r="D3263" t="s">
        <v>364</v>
      </c>
      <c r="E3263">
        <v>1</v>
      </c>
      <c r="F3263" s="2">
        <v>262.99</v>
      </c>
      <c r="G3263" s="3">
        <v>543</v>
      </c>
      <c r="H3263" s="3">
        <v>2.6299000000000001</v>
      </c>
      <c r="I3263" s="3">
        <v>12.360530000000001</v>
      </c>
      <c r="J3263" s="3">
        <v>277.98043000000001</v>
      </c>
      <c r="K3263" s="4">
        <v>0.34999999999999992</v>
      </c>
      <c r="L3263" s="73">
        <v>504.64139599999999</v>
      </c>
    </row>
    <row r="3264" spans="1:12" x14ac:dyDescent="0.35">
      <c r="A3264" s="1" t="s">
        <v>5580</v>
      </c>
      <c r="B3264" t="s">
        <v>1761</v>
      </c>
      <c r="C3264" t="s">
        <v>363</v>
      </c>
      <c r="D3264" t="s">
        <v>364</v>
      </c>
      <c r="E3264">
        <v>1</v>
      </c>
      <c r="F3264" s="2">
        <v>2169</v>
      </c>
      <c r="G3264" s="3">
        <v>4473</v>
      </c>
      <c r="H3264" s="3">
        <v>21.69</v>
      </c>
      <c r="I3264" s="3">
        <v>101.943</v>
      </c>
      <c r="J3264" s="3">
        <v>2292.6330000000003</v>
      </c>
      <c r="K3264" s="4">
        <v>0.35</v>
      </c>
      <c r="L3264" s="73">
        <v>4162.010676923077</v>
      </c>
    </row>
    <row r="3265" spans="1:12" x14ac:dyDescent="0.35">
      <c r="A3265" s="1" t="s">
        <v>5581</v>
      </c>
      <c r="B3265" t="s">
        <v>1763</v>
      </c>
      <c r="C3265" t="s">
        <v>363</v>
      </c>
      <c r="D3265" t="s">
        <v>364</v>
      </c>
      <c r="E3265">
        <v>1</v>
      </c>
      <c r="F3265" s="2">
        <v>7349</v>
      </c>
      <c r="G3265" s="3">
        <v>15153</v>
      </c>
      <c r="H3265" s="3">
        <v>73.489999999999995</v>
      </c>
      <c r="I3265" s="3">
        <v>345.40300000000002</v>
      </c>
      <c r="J3265" s="3">
        <v>7767.893</v>
      </c>
      <c r="K3265" s="4">
        <v>0.35</v>
      </c>
      <c r="L3265" s="73">
        <v>14101.713446153844</v>
      </c>
    </row>
    <row r="3266" spans="1:12" x14ac:dyDescent="0.35">
      <c r="A3266" s="1" t="s">
        <v>5582</v>
      </c>
      <c r="B3266" t="s">
        <v>4337</v>
      </c>
      <c r="C3266" t="s">
        <v>363</v>
      </c>
      <c r="D3266" t="s">
        <v>364</v>
      </c>
      <c r="E3266">
        <v>1</v>
      </c>
      <c r="F3266" s="2">
        <v>796</v>
      </c>
      <c r="G3266" s="3">
        <v>1948.4752000000001</v>
      </c>
      <c r="H3266" s="3">
        <v>7.96</v>
      </c>
      <c r="I3266" s="3">
        <v>37.411999999999999</v>
      </c>
      <c r="J3266" s="3">
        <v>841.37200000000007</v>
      </c>
      <c r="K3266" s="4">
        <v>0.34999999999999992</v>
      </c>
      <c r="L3266" s="73">
        <v>1527.4137846153847</v>
      </c>
    </row>
    <row r="3267" spans="1:12" x14ac:dyDescent="0.35">
      <c r="A3267" s="1" t="s">
        <v>5583</v>
      </c>
      <c r="B3267" t="s">
        <v>4339</v>
      </c>
      <c r="C3267" t="s">
        <v>363</v>
      </c>
      <c r="D3267" t="s">
        <v>364</v>
      </c>
      <c r="E3267">
        <v>1</v>
      </c>
      <c r="F3267" s="2">
        <v>1089</v>
      </c>
      <c r="G3267" s="3">
        <v>2246</v>
      </c>
      <c r="H3267" s="3">
        <v>10.89</v>
      </c>
      <c r="I3267" s="3">
        <v>51.183</v>
      </c>
      <c r="J3267" s="3">
        <v>1151.0730000000001</v>
      </c>
      <c r="K3267" s="4">
        <v>0.35000000000000003</v>
      </c>
      <c r="L3267" s="73">
        <v>2089.6402153846157</v>
      </c>
    </row>
    <row r="3268" spans="1:12" x14ac:dyDescent="0.35">
      <c r="A3268" s="1" t="s">
        <v>5584</v>
      </c>
      <c r="B3268" t="s">
        <v>5585</v>
      </c>
      <c r="C3268" t="s">
        <v>363</v>
      </c>
      <c r="D3268" t="s">
        <v>364</v>
      </c>
      <c r="E3268">
        <v>1</v>
      </c>
      <c r="F3268" s="2">
        <v>1049</v>
      </c>
      <c r="G3268" s="3">
        <v>2163</v>
      </c>
      <c r="H3268" s="3">
        <v>10.49</v>
      </c>
      <c r="I3268" s="3">
        <v>49.302999999999997</v>
      </c>
      <c r="J3268" s="3">
        <v>1108.7930000000001</v>
      </c>
      <c r="K3268" s="4">
        <v>0.35</v>
      </c>
      <c r="L3268" s="73">
        <v>2012.8857538461541</v>
      </c>
    </row>
    <row r="3269" spans="1:12" x14ac:dyDescent="0.35">
      <c r="A3269" s="1" t="s">
        <v>5586</v>
      </c>
      <c r="B3269" t="s">
        <v>1777</v>
      </c>
      <c r="C3269" t="s">
        <v>363</v>
      </c>
      <c r="D3269" t="s">
        <v>364</v>
      </c>
      <c r="E3269">
        <v>1</v>
      </c>
      <c r="F3269" s="2">
        <v>1049</v>
      </c>
      <c r="G3269" s="3">
        <v>2163</v>
      </c>
      <c r="H3269" s="3">
        <v>10.49</v>
      </c>
      <c r="I3269" s="3">
        <v>49.302999999999997</v>
      </c>
      <c r="J3269" s="3">
        <v>1108.7930000000001</v>
      </c>
      <c r="K3269" s="4">
        <v>0.35</v>
      </c>
      <c r="L3269" s="73">
        <v>2012.8857538461541</v>
      </c>
    </row>
    <row r="3270" spans="1:12" x14ac:dyDescent="0.35">
      <c r="A3270" s="1" t="s">
        <v>5587</v>
      </c>
      <c r="B3270" t="s">
        <v>5588</v>
      </c>
      <c r="C3270" t="s">
        <v>363</v>
      </c>
      <c r="D3270" t="s">
        <v>364</v>
      </c>
      <c r="E3270">
        <v>1</v>
      </c>
      <c r="F3270" s="2">
        <v>519</v>
      </c>
      <c r="G3270" s="3">
        <v>1071</v>
      </c>
      <c r="H3270" s="3">
        <v>5.19</v>
      </c>
      <c r="I3270" s="3">
        <v>24.393000000000001</v>
      </c>
      <c r="J3270" s="3">
        <v>548.58300000000008</v>
      </c>
      <c r="K3270" s="4">
        <v>0.35</v>
      </c>
      <c r="L3270" s="73">
        <v>995.88913846153855</v>
      </c>
    </row>
    <row r="3271" spans="1:12" x14ac:dyDescent="0.35">
      <c r="A3271" s="1" t="s">
        <v>5589</v>
      </c>
      <c r="B3271" t="s">
        <v>5590</v>
      </c>
      <c r="C3271" t="s">
        <v>363</v>
      </c>
      <c r="D3271" t="s">
        <v>364</v>
      </c>
      <c r="E3271">
        <v>1</v>
      </c>
      <c r="F3271" s="2">
        <v>1049</v>
      </c>
      <c r="G3271" s="3">
        <v>2163</v>
      </c>
      <c r="H3271" s="3">
        <v>10.49</v>
      </c>
      <c r="I3271" s="3">
        <v>49.302999999999997</v>
      </c>
      <c r="J3271" s="3">
        <v>1108.7930000000001</v>
      </c>
      <c r="K3271" s="4">
        <v>0.35</v>
      </c>
      <c r="L3271" s="73">
        <v>2012.8857538461541</v>
      </c>
    </row>
    <row r="3272" spans="1:12" x14ac:dyDescent="0.35">
      <c r="A3272" s="1" t="s">
        <v>5591</v>
      </c>
      <c r="B3272" t="s">
        <v>3113</v>
      </c>
      <c r="C3272" t="s">
        <v>363</v>
      </c>
      <c r="D3272" t="s">
        <v>364</v>
      </c>
      <c r="E3272">
        <v>1</v>
      </c>
      <c r="F3272" s="2">
        <v>1089</v>
      </c>
      <c r="G3272" s="3">
        <v>2246</v>
      </c>
      <c r="H3272" s="3">
        <v>10.89</v>
      </c>
      <c r="I3272" s="3">
        <v>51.183</v>
      </c>
      <c r="J3272" s="3">
        <v>1151.0730000000001</v>
      </c>
      <c r="K3272" s="4">
        <v>0.35000000000000003</v>
      </c>
      <c r="L3272" s="73">
        <v>2089.6402153846157</v>
      </c>
    </row>
    <row r="3273" spans="1:12" x14ac:dyDescent="0.35">
      <c r="A3273" s="1" t="s">
        <v>5592</v>
      </c>
      <c r="B3273" t="s">
        <v>3120</v>
      </c>
      <c r="C3273" t="s">
        <v>363</v>
      </c>
      <c r="D3273" t="s">
        <v>364</v>
      </c>
      <c r="E3273">
        <v>1</v>
      </c>
      <c r="F3273" s="2">
        <v>3149</v>
      </c>
      <c r="G3273" s="3">
        <v>6493</v>
      </c>
      <c r="H3273" s="3">
        <v>31.490000000000002</v>
      </c>
      <c r="I3273" s="3">
        <v>148.00300000000001</v>
      </c>
      <c r="J3273" s="3">
        <v>3328.4929999999999</v>
      </c>
      <c r="K3273" s="4">
        <v>0.35</v>
      </c>
      <c r="L3273" s="73">
        <v>6042.4949846153841</v>
      </c>
    </row>
    <row r="3274" spans="1:12" x14ac:dyDescent="0.35">
      <c r="A3274" s="1" t="s">
        <v>5593</v>
      </c>
      <c r="B3274" t="s">
        <v>4337</v>
      </c>
      <c r="C3274" t="s">
        <v>363</v>
      </c>
      <c r="D3274" t="s">
        <v>364</v>
      </c>
      <c r="E3274">
        <v>1</v>
      </c>
      <c r="F3274" s="2">
        <v>2396</v>
      </c>
      <c r="G3274" s="3">
        <v>5865.0144</v>
      </c>
      <c r="H3274" s="3">
        <v>23.96</v>
      </c>
      <c r="I3274" s="3">
        <v>112.61199999999999</v>
      </c>
      <c r="J3274" s="3">
        <v>2532.5720000000001</v>
      </c>
      <c r="K3274" s="4">
        <v>0.35</v>
      </c>
      <c r="L3274" s="73">
        <v>4597.5922461538457</v>
      </c>
    </row>
    <row r="3275" spans="1:12" x14ac:dyDescent="0.35">
      <c r="A3275" s="1" t="s">
        <v>5594</v>
      </c>
      <c r="B3275" t="s">
        <v>3122</v>
      </c>
      <c r="C3275" t="s">
        <v>363</v>
      </c>
      <c r="D3275" t="s">
        <v>364</v>
      </c>
      <c r="E3275">
        <v>1</v>
      </c>
      <c r="F3275" s="2">
        <v>3149</v>
      </c>
      <c r="G3275" s="3">
        <v>6493</v>
      </c>
      <c r="H3275" s="3">
        <v>31.490000000000002</v>
      </c>
      <c r="I3275" s="3">
        <v>148.00300000000001</v>
      </c>
      <c r="J3275" s="3">
        <v>3328.4929999999999</v>
      </c>
      <c r="K3275" s="4">
        <v>0.35</v>
      </c>
      <c r="L3275" s="73">
        <v>6042.4949846153841</v>
      </c>
    </row>
    <row r="3276" spans="1:12" x14ac:dyDescent="0.35">
      <c r="A3276" s="1" t="s">
        <v>5595</v>
      </c>
      <c r="B3276" t="s">
        <v>4359</v>
      </c>
      <c r="C3276" t="s">
        <v>13</v>
      </c>
      <c r="D3276" t="s">
        <v>14</v>
      </c>
      <c r="E3276">
        <v>1</v>
      </c>
      <c r="F3276" s="2">
        <v>1695.63</v>
      </c>
      <c r="G3276" s="3">
        <v>3497</v>
      </c>
      <c r="H3276" s="3">
        <v>16.956300000000002</v>
      </c>
      <c r="I3276" s="3">
        <v>79.694610000000011</v>
      </c>
      <c r="J3276" s="3">
        <v>1792.2809100000002</v>
      </c>
      <c r="K3276" s="4">
        <v>0.34999999999999992</v>
      </c>
      <c r="L3276" s="73">
        <v>3253.6791904615384</v>
      </c>
    </row>
    <row r="3277" spans="1:12" x14ac:dyDescent="0.35">
      <c r="A3277" s="1" t="s">
        <v>5596</v>
      </c>
      <c r="B3277" t="s">
        <v>4359</v>
      </c>
      <c r="C3277" t="s">
        <v>13</v>
      </c>
      <c r="D3277" t="s">
        <v>14</v>
      </c>
      <c r="E3277">
        <v>1</v>
      </c>
      <c r="F3277" s="2">
        <v>6781.25</v>
      </c>
      <c r="G3277" s="3">
        <v>13982</v>
      </c>
      <c r="H3277" s="3">
        <v>67.8125</v>
      </c>
      <c r="I3277" s="3">
        <v>318.71875</v>
      </c>
      <c r="J3277" s="3">
        <v>7167.78125</v>
      </c>
      <c r="K3277" s="4">
        <v>0.35000000000000003</v>
      </c>
      <c r="L3277" s="73">
        <v>13012.279807692308</v>
      </c>
    </row>
    <row r="3278" spans="1:12" x14ac:dyDescent="0.35">
      <c r="A3278" s="1" t="s">
        <v>5597</v>
      </c>
      <c r="B3278" t="s">
        <v>4329</v>
      </c>
      <c r="C3278" t="s">
        <v>363</v>
      </c>
      <c r="D3278" t="s">
        <v>364</v>
      </c>
      <c r="E3278">
        <v>1</v>
      </c>
      <c r="F3278" s="2">
        <v>3249</v>
      </c>
      <c r="G3278" s="3">
        <v>6699</v>
      </c>
      <c r="H3278" s="3">
        <v>32.49</v>
      </c>
      <c r="I3278" s="3">
        <v>152.703</v>
      </c>
      <c r="J3278" s="3">
        <v>3434.1929999999998</v>
      </c>
      <c r="K3278" s="4">
        <v>0.35000000000000003</v>
      </c>
      <c r="L3278" s="73">
        <v>6234.3811384615383</v>
      </c>
    </row>
    <row r="3279" spans="1:12" x14ac:dyDescent="0.35">
      <c r="A3279" s="1" t="s">
        <v>5598</v>
      </c>
      <c r="B3279" t="s">
        <v>5599</v>
      </c>
      <c r="C3279" t="s">
        <v>363</v>
      </c>
      <c r="D3279" t="s">
        <v>364</v>
      </c>
      <c r="E3279">
        <v>1</v>
      </c>
      <c r="F3279" s="2">
        <v>270.99</v>
      </c>
      <c r="G3279" s="3">
        <v>559</v>
      </c>
      <c r="H3279" s="3">
        <v>2.7099000000000002</v>
      </c>
      <c r="I3279" s="3">
        <v>12.73653</v>
      </c>
      <c r="J3279" s="3">
        <v>286.43643000000003</v>
      </c>
      <c r="K3279" s="4">
        <v>0.35000000000000003</v>
      </c>
      <c r="L3279" s="73">
        <v>519.99228830769232</v>
      </c>
    </row>
    <row r="3280" spans="1:12" x14ac:dyDescent="0.35">
      <c r="A3280" s="1" t="s">
        <v>5600</v>
      </c>
      <c r="B3280" t="s">
        <v>3110</v>
      </c>
      <c r="C3280" t="s">
        <v>363</v>
      </c>
      <c r="D3280" t="s">
        <v>364</v>
      </c>
      <c r="E3280">
        <v>1</v>
      </c>
      <c r="F3280" s="2">
        <v>262.99</v>
      </c>
      <c r="G3280" s="3">
        <v>543</v>
      </c>
      <c r="H3280" s="3">
        <v>2.6299000000000001</v>
      </c>
      <c r="I3280" s="3">
        <v>12.360530000000001</v>
      </c>
      <c r="J3280" s="3">
        <v>277.98043000000001</v>
      </c>
      <c r="K3280" s="4">
        <v>0.34999999999999992</v>
      </c>
      <c r="L3280" s="73">
        <v>504.64139599999999</v>
      </c>
    </row>
    <row r="3281" spans="1:12" x14ac:dyDescent="0.35">
      <c r="A3281" s="1" t="s">
        <v>5601</v>
      </c>
      <c r="B3281" t="s">
        <v>5602</v>
      </c>
      <c r="C3281" t="s">
        <v>363</v>
      </c>
      <c r="D3281" t="s">
        <v>364</v>
      </c>
      <c r="E3281">
        <v>1</v>
      </c>
      <c r="F3281" s="2">
        <v>270.99</v>
      </c>
      <c r="G3281" s="3">
        <v>559</v>
      </c>
      <c r="H3281" s="3">
        <v>2.7099000000000002</v>
      </c>
      <c r="I3281" s="3">
        <v>12.73653</v>
      </c>
      <c r="J3281" s="3">
        <v>286.43643000000003</v>
      </c>
      <c r="K3281" s="4">
        <v>0.35000000000000003</v>
      </c>
      <c r="L3281" s="73">
        <v>519.99228830769232</v>
      </c>
    </row>
    <row r="3282" spans="1:12" x14ac:dyDescent="0.35">
      <c r="A3282" s="1" t="s">
        <v>5603</v>
      </c>
      <c r="B3282" t="s">
        <v>4329</v>
      </c>
      <c r="C3282" t="s">
        <v>363</v>
      </c>
      <c r="D3282" t="s">
        <v>364</v>
      </c>
      <c r="E3282">
        <v>1</v>
      </c>
      <c r="F3282" s="2">
        <v>262.99</v>
      </c>
      <c r="G3282" s="3">
        <v>543</v>
      </c>
      <c r="H3282" s="3">
        <v>2.6299000000000001</v>
      </c>
      <c r="I3282" s="3">
        <v>12.360530000000001</v>
      </c>
      <c r="J3282" s="3">
        <v>277.98043000000001</v>
      </c>
      <c r="K3282" s="4">
        <v>0.34999999999999992</v>
      </c>
      <c r="L3282" s="73">
        <v>504.64139599999999</v>
      </c>
    </row>
    <row r="3283" spans="1:12" x14ac:dyDescent="0.35">
      <c r="A3283" s="1" t="s">
        <v>5604</v>
      </c>
      <c r="B3283" t="s">
        <v>3104</v>
      </c>
      <c r="C3283" t="s">
        <v>363</v>
      </c>
      <c r="D3283" t="s">
        <v>364</v>
      </c>
      <c r="E3283">
        <v>1</v>
      </c>
      <c r="F3283" s="2">
        <v>5596</v>
      </c>
      <c r="G3283" s="3">
        <v>13698.081</v>
      </c>
      <c r="H3283" s="3">
        <v>55.96</v>
      </c>
      <c r="I3283" s="3">
        <v>263.012</v>
      </c>
      <c r="J3283" s="3">
        <v>5914.9719999999998</v>
      </c>
      <c r="K3283" s="4">
        <v>0.35000000000000003</v>
      </c>
      <c r="L3283" s="73">
        <v>10737.949169230769</v>
      </c>
    </row>
    <row r="3284" spans="1:12" x14ac:dyDescent="0.35">
      <c r="A3284" s="1" t="s">
        <v>5605</v>
      </c>
      <c r="B3284" t="s">
        <v>5606</v>
      </c>
      <c r="C3284" t="s">
        <v>363</v>
      </c>
      <c r="D3284" t="s">
        <v>364</v>
      </c>
      <c r="E3284">
        <v>1</v>
      </c>
      <c r="F3284" s="2">
        <v>2169</v>
      </c>
      <c r="G3284" s="3">
        <v>4473</v>
      </c>
      <c r="H3284" s="3">
        <v>21.69</v>
      </c>
      <c r="I3284" s="3">
        <v>101.943</v>
      </c>
      <c r="J3284" s="3">
        <v>2292.6330000000003</v>
      </c>
      <c r="K3284" s="4">
        <v>0.35</v>
      </c>
      <c r="L3284" s="73">
        <v>4162.010676923077</v>
      </c>
    </row>
    <row r="3285" spans="1:12" x14ac:dyDescent="0.35">
      <c r="A3285" s="1" t="s">
        <v>5607</v>
      </c>
      <c r="B3285" t="s">
        <v>3110</v>
      </c>
      <c r="C3285" t="s">
        <v>363</v>
      </c>
      <c r="D3285" t="s">
        <v>364</v>
      </c>
      <c r="E3285">
        <v>1</v>
      </c>
      <c r="F3285" s="2">
        <v>2099</v>
      </c>
      <c r="G3285" s="3">
        <v>4328</v>
      </c>
      <c r="H3285" s="3">
        <v>20.990000000000002</v>
      </c>
      <c r="I3285" s="3">
        <v>98.653000000000006</v>
      </c>
      <c r="J3285" s="3">
        <v>2218.6429999999996</v>
      </c>
      <c r="K3285" s="4">
        <v>0.35</v>
      </c>
      <c r="L3285" s="73">
        <v>4027.6903692307683</v>
      </c>
    </row>
    <row r="3286" spans="1:12" x14ac:dyDescent="0.35">
      <c r="A3286" s="1" t="s">
        <v>5608</v>
      </c>
      <c r="B3286" t="s">
        <v>4329</v>
      </c>
      <c r="C3286" t="s">
        <v>363</v>
      </c>
      <c r="D3286" t="s">
        <v>364</v>
      </c>
      <c r="E3286">
        <v>1</v>
      </c>
      <c r="F3286" s="2">
        <v>7569</v>
      </c>
      <c r="G3286" s="3">
        <v>15607</v>
      </c>
      <c r="H3286" s="3">
        <v>75.69</v>
      </c>
      <c r="I3286" s="3">
        <v>355.74299999999999</v>
      </c>
      <c r="J3286" s="3">
        <v>8000.433</v>
      </c>
      <c r="K3286" s="4">
        <v>0.35</v>
      </c>
      <c r="L3286" s="73">
        <v>14523.862984615384</v>
      </c>
    </row>
    <row r="3287" spans="1:12" x14ac:dyDescent="0.35">
      <c r="A3287" s="1" t="s">
        <v>5609</v>
      </c>
      <c r="B3287" t="s">
        <v>3113</v>
      </c>
      <c r="C3287" t="s">
        <v>363</v>
      </c>
      <c r="D3287" t="s">
        <v>364</v>
      </c>
      <c r="E3287">
        <v>1</v>
      </c>
      <c r="F3287" s="2">
        <v>7569</v>
      </c>
      <c r="G3287" s="3">
        <v>15607</v>
      </c>
      <c r="H3287" s="3">
        <v>75.69</v>
      </c>
      <c r="I3287" s="3">
        <v>355.74299999999999</v>
      </c>
      <c r="J3287" s="3">
        <v>8000.433</v>
      </c>
      <c r="K3287" s="4">
        <v>0.35</v>
      </c>
      <c r="L3287" s="73">
        <v>14523.862984615384</v>
      </c>
    </row>
    <row r="3288" spans="1:12" x14ac:dyDescent="0.35">
      <c r="A3288" s="1" t="s">
        <v>5610</v>
      </c>
      <c r="B3288" t="s">
        <v>5611</v>
      </c>
      <c r="C3288" t="s">
        <v>363</v>
      </c>
      <c r="D3288" t="s">
        <v>364</v>
      </c>
      <c r="E3288">
        <v>1</v>
      </c>
      <c r="F3288" s="2">
        <v>0.01</v>
      </c>
      <c r="G3288" s="3">
        <v>136.37119999999999</v>
      </c>
      <c r="H3288" s="3">
        <v>1E-4</v>
      </c>
      <c r="I3288" s="3">
        <v>4.6999999999999999E-4</v>
      </c>
      <c r="J3288" s="3">
        <v>1.057E-2</v>
      </c>
      <c r="K3288" s="4">
        <v>0.34999999999999992</v>
      </c>
      <c r="L3288" s="73">
        <v>1.918861538461538E-2</v>
      </c>
    </row>
    <row r="3289" spans="1:12" x14ac:dyDescent="0.35">
      <c r="A3289" s="1" t="s">
        <v>5612</v>
      </c>
      <c r="B3289" t="s">
        <v>5613</v>
      </c>
      <c r="C3289" t="s">
        <v>13</v>
      </c>
      <c r="D3289" t="s">
        <v>14</v>
      </c>
      <c r="E3289">
        <v>1</v>
      </c>
      <c r="F3289" s="2">
        <v>234</v>
      </c>
      <c r="G3289" s="3">
        <v>572.79039999999998</v>
      </c>
      <c r="H3289" s="3">
        <v>2.34</v>
      </c>
      <c r="I3289" s="3">
        <v>10.997999999999999</v>
      </c>
      <c r="J3289" s="3">
        <v>247.33799999999999</v>
      </c>
      <c r="K3289" s="4">
        <v>0.35</v>
      </c>
      <c r="L3289" s="73">
        <v>449.0136</v>
      </c>
    </row>
    <row r="3290" spans="1:12" x14ac:dyDescent="0.35">
      <c r="A3290" s="1" t="s">
        <v>5614</v>
      </c>
      <c r="B3290" t="s">
        <v>5615</v>
      </c>
      <c r="C3290" t="s">
        <v>13</v>
      </c>
      <c r="D3290" t="s">
        <v>14</v>
      </c>
      <c r="E3290">
        <v>1</v>
      </c>
      <c r="F3290" s="2">
        <v>575</v>
      </c>
      <c r="G3290" s="3">
        <v>1256.7</v>
      </c>
      <c r="H3290" s="3">
        <v>5.75</v>
      </c>
      <c r="I3290" s="3">
        <v>27.024999999999999</v>
      </c>
      <c r="J3290" s="3">
        <v>607.77499999999998</v>
      </c>
      <c r="K3290" s="4">
        <v>0.35</v>
      </c>
      <c r="L3290" s="73">
        <v>1103.3453846153845</v>
      </c>
    </row>
    <row r="3291" spans="1:12" x14ac:dyDescent="0.35">
      <c r="A3291" s="1" t="s">
        <v>5616</v>
      </c>
      <c r="B3291" t="s">
        <v>5617</v>
      </c>
      <c r="C3291" t="s">
        <v>13</v>
      </c>
      <c r="D3291" t="s">
        <v>14</v>
      </c>
      <c r="E3291">
        <v>1</v>
      </c>
      <c r="F3291" s="2">
        <v>1512</v>
      </c>
      <c r="G3291" s="3">
        <v>3701.1296000000002</v>
      </c>
      <c r="H3291" s="3">
        <v>15.120000000000001</v>
      </c>
      <c r="I3291" s="3">
        <v>71.064000000000007</v>
      </c>
      <c r="J3291" s="3">
        <v>1598.184</v>
      </c>
      <c r="K3291" s="4">
        <v>0.35000000000000003</v>
      </c>
      <c r="L3291" s="73">
        <v>2901.3186461538462</v>
      </c>
    </row>
    <row r="3292" spans="1:12" x14ac:dyDescent="0.35">
      <c r="A3292" s="1" t="s">
        <v>5618</v>
      </c>
      <c r="B3292" t="s">
        <v>5619</v>
      </c>
      <c r="C3292" t="s">
        <v>13</v>
      </c>
      <c r="D3292" t="s">
        <v>14</v>
      </c>
      <c r="E3292">
        <v>1</v>
      </c>
      <c r="F3292" s="2">
        <v>1288</v>
      </c>
      <c r="G3292" s="3">
        <v>3152.8112000000001</v>
      </c>
      <c r="H3292" s="3">
        <v>12.88</v>
      </c>
      <c r="I3292" s="3">
        <v>60.536000000000001</v>
      </c>
      <c r="J3292" s="3">
        <v>1361.4160000000002</v>
      </c>
      <c r="K3292" s="4">
        <v>0.35000000000000003</v>
      </c>
      <c r="L3292" s="73">
        <v>2471.4936615384618</v>
      </c>
    </row>
    <row r="3293" spans="1:12" x14ac:dyDescent="0.35">
      <c r="A3293" s="1" t="s">
        <v>5620</v>
      </c>
      <c r="B3293" t="s">
        <v>1563</v>
      </c>
      <c r="C3293" t="s">
        <v>34</v>
      </c>
      <c r="D3293" t="s">
        <v>35</v>
      </c>
      <c r="E3293">
        <v>1</v>
      </c>
      <c r="F3293" s="2">
        <v>873.24</v>
      </c>
      <c r="G3293" s="3">
        <v>2137.5423999999998</v>
      </c>
      <c r="H3293" s="3">
        <v>8.7324000000000002</v>
      </c>
      <c r="I3293" s="3">
        <v>41.042279999999998</v>
      </c>
      <c r="J3293" s="3">
        <v>923.01468</v>
      </c>
      <c r="K3293" s="4">
        <v>0.35000000000000003</v>
      </c>
      <c r="L3293" s="73">
        <v>1675.6266498461539</v>
      </c>
    </row>
    <row r="3294" spans="1:12" x14ac:dyDescent="0.35">
      <c r="A3294" s="1" t="s">
        <v>5621</v>
      </c>
      <c r="B3294" t="s">
        <v>2834</v>
      </c>
      <c r="C3294" t="s">
        <v>34</v>
      </c>
      <c r="D3294" t="s">
        <v>35</v>
      </c>
      <c r="E3294">
        <v>1</v>
      </c>
      <c r="F3294" s="2">
        <v>1527</v>
      </c>
      <c r="G3294" s="3">
        <v>3737.8431999999998</v>
      </c>
      <c r="H3294" s="3">
        <v>15.27</v>
      </c>
      <c r="I3294" s="3">
        <v>71.769000000000005</v>
      </c>
      <c r="J3294" s="3">
        <v>1614.039</v>
      </c>
      <c r="K3294" s="4">
        <v>0.34999999999999992</v>
      </c>
      <c r="L3294" s="73">
        <v>2930.1015692307687</v>
      </c>
    </row>
    <row r="3295" spans="1:12" x14ac:dyDescent="0.35">
      <c r="A3295" s="1" t="s">
        <v>5622</v>
      </c>
      <c r="B3295" t="s">
        <v>5623</v>
      </c>
      <c r="C3295" t="s">
        <v>13</v>
      </c>
      <c r="D3295" t="s">
        <v>14</v>
      </c>
      <c r="E3295">
        <v>1</v>
      </c>
      <c r="F3295" s="2">
        <v>256.88</v>
      </c>
      <c r="G3295" s="3">
        <v>532.40319999999997</v>
      </c>
      <c r="H3295" s="3">
        <v>2.5688</v>
      </c>
      <c r="I3295" s="3">
        <v>12.073359999999999</v>
      </c>
      <c r="J3295" s="3">
        <v>271.52215999999999</v>
      </c>
      <c r="K3295" s="4">
        <v>0.35</v>
      </c>
      <c r="L3295" s="73">
        <v>492.91715199999993</v>
      </c>
    </row>
    <row r="3296" spans="1:12" x14ac:dyDescent="0.35">
      <c r="A3296" s="1" t="s">
        <v>5624</v>
      </c>
      <c r="B3296" t="s">
        <v>5625</v>
      </c>
      <c r="C3296" t="s">
        <v>34</v>
      </c>
      <c r="D3296" t="s">
        <v>35</v>
      </c>
      <c r="E3296">
        <v>1</v>
      </c>
      <c r="F3296" s="2">
        <v>298.5</v>
      </c>
      <c r="G3296" s="3">
        <v>616</v>
      </c>
      <c r="H3296" s="3">
        <v>2.9849999999999999</v>
      </c>
      <c r="I3296" s="3">
        <v>14.029500000000001</v>
      </c>
      <c r="J3296" s="3">
        <v>315.5145</v>
      </c>
      <c r="K3296" s="4">
        <v>0.35000000000000003</v>
      </c>
      <c r="L3296" s="73">
        <v>572.78016923076927</v>
      </c>
    </row>
    <row r="3297" spans="1:12" x14ac:dyDescent="0.35">
      <c r="A3297" s="1" t="s">
        <v>5626</v>
      </c>
      <c r="B3297" t="s">
        <v>5627</v>
      </c>
      <c r="C3297" t="s">
        <v>34</v>
      </c>
      <c r="D3297" t="s">
        <v>35</v>
      </c>
      <c r="E3297">
        <v>1</v>
      </c>
      <c r="F3297" s="2">
        <v>2911.35</v>
      </c>
      <c r="G3297" s="3">
        <v>7126.5039999999999</v>
      </c>
      <c r="H3297" s="3">
        <v>29.113499999999998</v>
      </c>
      <c r="I3297" s="3">
        <v>136.83345</v>
      </c>
      <c r="J3297" s="3">
        <v>3077.2969499999999</v>
      </c>
      <c r="K3297" s="4">
        <v>0.35</v>
      </c>
      <c r="L3297" s="73">
        <v>5586.4775399999999</v>
      </c>
    </row>
    <row r="3298" spans="1:12" x14ac:dyDescent="0.35">
      <c r="A3298" s="1" t="s">
        <v>5628</v>
      </c>
      <c r="B3298" t="s">
        <v>5629</v>
      </c>
      <c r="C3298" t="s">
        <v>13</v>
      </c>
      <c r="D3298" t="s">
        <v>14</v>
      </c>
      <c r="E3298">
        <v>1</v>
      </c>
      <c r="F3298" s="2">
        <v>20.25</v>
      </c>
      <c r="G3298" s="3">
        <v>49.571199999999997</v>
      </c>
      <c r="H3298" s="3">
        <v>0.20250000000000001</v>
      </c>
      <c r="I3298" s="3">
        <v>0.95174999999999998</v>
      </c>
      <c r="J3298" s="3">
        <v>21.404250000000001</v>
      </c>
      <c r="K3298" s="4">
        <v>0.35000000000000003</v>
      </c>
      <c r="L3298" s="73">
        <v>38.85694615384616</v>
      </c>
    </row>
    <row r="3299" spans="1:12" x14ac:dyDescent="0.35">
      <c r="A3299" s="1" t="s">
        <v>5630</v>
      </c>
      <c r="B3299" t="s">
        <v>5631</v>
      </c>
      <c r="C3299" t="s">
        <v>1467</v>
      </c>
      <c r="D3299" t="s">
        <v>1468</v>
      </c>
      <c r="E3299">
        <v>1</v>
      </c>
      <c r="F3299" s="2">
        <v>7.83</v>
      </c>
      <c r="G3299" s="3">
        <v>17</v>
      </c>
      <c r="H3299" s="3">
        <v>7.8300000000000008E-2</v>
      </c>
      <c r="I3299" s="3">
        <v>0.36801</v>
      </c>
      <c r="J3299" s="3">
        <v>8.2763100000000005</v>
      </c>
      <c r="K3299" s="4">
        <v>0.34999999999999992</v>
      </c>
      <c r="L3299" s="73">
        <v>15.024685846153846</v>
      </c>
    </row>
    <row r="3300" spans="1:12" x14ac:dyDescent="0.35">
      <c r="A3300" s="1" t="s">
        <v>5632</v>
      </c>
      <c r="B3300" t="s">
        <v>5633</v>
      </c>
      <c r="C3300" t="s">
        <v>17</v>
      </c>
      <c r="D3300" t="s">
        <v>18</v>
      </c>
      <c r="E3300">
        <v>1</v>
      </c>
      <c r="F3300" s="2">
        <v>52</v>
      </c>
      <c r="G3300" s="3">
        <v>127.288</v>
      </c>
      <c r="H3300" s="3">
        <v>0.52</v>
      </c>
      <c r="I3300" s="3">
        <v>2.444</v>
      </c>
      <c r="J3300" s="3">
        <v>54.964000000000006</v>
      </c>
      <c r="K3300" s="4">
        <v>0.34999999999999992</v>
      </c>
      <c r="L3300" s="73">
        <v>99.780799999999999</v>
      </c>
    </row>
    <row r="3301" spans="1:12" x14ac:dyDescent="0.35">
      <c r="A3301" s="1" t="s">
        <v>5634</v>
      </c>
      <c r="B3301" t="s">
        <v>5635</v>
      </c>
      <c r="C3301" t="s">
        <v>13</v>
      </c>
      <c r="D3301" t="s">
        <v>14</v>
      </c>
      <c r="E3301">
        <v>1</v>
      </c>
      <c r="F3301" s="2">
        <v>1162</v>
      </c>
      <c r="G3301" s="3">
        <v>2469.1296000000002</v>
      </c>
      <c r="H3301" s="3">
        <v>11.620000000000001</v>
      </c>
      <c r="I3301" s="3">
        <v>54.613999999999997</v>
      </c>
      <c r="J3301" s="3">
        <v>1228.2339999999999</v>
      </c>
      <c r="K3301" s="4">
        <v>0.34999999999999992</v>
      </c>
      <c r="L3301" s="73">
        <v>2229.7171076923073</v>
      </c>
    </row>
    <row r="3302" spans="1:12" x14ac:dyDescent="0.35">
      <c r="A3302" s="1" t="s">
        <v>5636</v>
      </c>
      <c r="B3302" t="s">
        <v>5637</v>
      </c>
      <c r="C3302" t="s">
        <v>17</v>
      </c>
      <c r="D3302" t="s">
        <v>18</v>
      </c>
      <c r="E3302">
        <v>1</v>
      </c>
      <c r="F3302" s="2">
        <v>305</v>
      </c>
      <c r="G3302" s="3">
        <v>746.59199999999998</v>
      </c>
      <c r="H3302" s="3">
        <v>3.0500000000000003</v>
      </c>
      <c r="I3302" s="3">
        <v>14.335000000000001</v>
      </c>
      <c r="J3302" s="3">
        <v>322.38499999999999</v>
      </c>
      <c r="K3302" s="4">
        <v>0.35000000000000003</v>
      </c>
      <c r="L3302" s="73">
        <v>585.25276923076922</v>
      </c>
    </row>
    <row r="3303" spans="1:12" x14ac:dyDescent="0.35">
      <c r="A3303" s="1" t="s">
        <v>5638</v>
      </c>
      <c r="B3303" t="s">
        <v>5639</v>
      </c>
      <c r="C3303" t="s">
        <v>17</v>
      </c>
      <c r="D3303" t="s">
        <v>18</v>
      </c>
      <c r="E3303">
        <v>1</v>
      </c>
      <c r="F3303" s="2">
        <v>5850</v>
      </c>
      <c r="G3303" s="3">
        <v>14319.838</v>
      </c>
      <c r="H3303" s="3">
        <v>58.5</v>
      </c>
      <c r="I3303" s="3">
        <v>274.95</v>
      </c>
      <c r="J3303" s="3">
        <v>6183.45</v>
      </c>
      <c r="K3303" s="4">
        <v>0.35000000000000003</v>
      </c>
      <c r="L3303" s="73">
        <v>11225.34</v>
      </c>
    </row>
    <row r="3304" spans="1:12" x14ac:dyDescent="0.35">
      <c r="A3304" s="1" t="s">
        <v>5640</v>
      </c>
      <c r="B3304" t="s">
        <v>5641</v>
      </c>
      <c r="C3304" t="s">
        <v>17</v>
      </c>
      <c r="D3304" t="s">
        <v>18</v>
      </c>
      <c r="E3304">
        <v>1</v>
      </c>
      <c r="F3304" s="2">
        <v>177.5</v>
      </c>
      <c r="G3304" s="3">
        <v>434.49279999999999</v>
      </c>
      <c r="H3304" s="3">
        <v>1.7750000000000001</v>
      </c>
      <c r="I3304" s="3">
        <v>8.3424999999999994</v>
      </c>
      <c r="J3304" s="3">
        <v>187.61750000000001</v>
      </c>
      <c r="K3304" s="4">
        <v>0.34999999999999992</v>
      </c>
      <c r="L3304" s="73">
        <v>340.59792307692305</v>
      </c>
    </row>
    <row r="3305" spans="1:12" x14ac:dyDescent="0.35">
      <c r="A3305" s="1" t="s">
        <v>5642</v>
      </c>
      <c r="B3305" t="s">
        <v>5643</v>
      </c>
      <c r="C3305" t="s">
        <v>17</v>
      </c>
      <c r="D3305" t="s">
        <v>18</v>
      </c>
      <c r="E3305">
        <v>1</v>
      </c>
      <c r="F3305" s="2">
        <v>195</v>
      </c>
      <c r="G3305" s="3">
        <v>477.33280000000002</v>
      </c>
      <c r="H3305" s="3">
        <v>1.95</v>
      </c>
      <c r="I3305" s="3">
        <v>9.1649999999999991</v>
      </c>
      <c r="J3305" s="3">
        <v>206.11499999999998</v>
      </c>
      <c r="K3305" s="4">
        <v>0.35</v>
      </c>
      <c r="L3305" s="73">
        <v>374.17799999999994</v>
      </c>
    </row>
    <row r="3306" spans="1:12" x14ac:dyDescent="0.35">
      <c r="A3306" s="1" t="s">
        <v>5644</v>
      </c>
      <c r="B3306" t="s">
        <v>5645</v>
      </c>
      <c r="C3306" t="s">
        <v>1467</v>
      </c>
      <c r="D3306" t="s">
        <v>1468</v>
      </c>
      <c r="E3306">
        <v>1</v>
      </c>
      <c r="F3306" s="2">
        <v>25.29</v>
      </c>
      <c r="G3306" s="3">
        <v>89.36</v>
      </c>
      <c r="H3306" s="3">
        <v>0.25290000000000001</v>
      </c>
      <c r="I3306" s="3">
        <v>1.1886299999999999</v>
      </c>
      <c r="J3306" s="3">
        <v>26.731529999999999</v>
      </c>
      <c r="K3306" s="4">
        <v>0.35</v>
      </c>
      <c r="L3306" s="73">
        <v>48.528008307692303</v>
      </c>
    </row>
    <row r="3307" spans="1:12" x14ac:dyDescent="0.35">
      <c r="A3307" s="1" t="s">
        <v>5646</v>
      </c>
      <c r="B3307" t="s">
        <v>5647</v>
      </c>
      <c r="C3307" t="s">
        <v>21</v>
      </c>
      <c r="D3307" t="s">
        <v>22</v>
      </c>
      <c r="E3307">
        <v>1</v>
      </c>
      <c r="F3307" s="2">
        <v>1.97</v>
      </c>
      <c r="G3307" s="3">
        <v>8.7024000000000008</v>
      </c>
      <c r="H3307" s="3">
        <v>1.9699999999999999E-2</v>
      </c>
      <c r="I3307" s="3">
        <v>9.2590000000000006E-2</v>
      </c>
      <c r="J3307" s="3">
        <v>2.08229</v>
      </c>
      <c r="K3307" s="4">
        <v>0.35000000000000003</v>
      </c>
      <c r="L3307" s="73">
        <v>3.7801572307692308</v>
      </c>
    </row>
    <row r="3308" spans="1:12" x14ac:dyDescent="0.35">
      <c r="A3308" s="1" t="s">
        <v>5648</v>
      </c>
      <c r="B3308" t="s">
        <v>5649</v>
      </c>
      <c r="C3308" t="s">
        <v>13</v>
      </c>
      <c r="D3308" t="s">
        <v>14</v>
      </c>
      <c r="E3308">
        <v>1</v>
      </c>
      <c r="F3308" s="2">
        <v>179.76</v>
      </c>
      <c r="G3308" s="3">
        <v>371</v>
      </c>
      <c r="H3308" s="3">
        <v>1.7975999999999999</v>
      </c>
      <c r="I3308" s="3">
        <v>8.4487199999999998</v>
      </c>
      <c r="J3308" s="3">
        <v>190.00631999999999</v>
      </c>
      <c r="K3308" s="4">
        <v>0.35</v>
      </c>
      <c r="L3308" s="73">
        <v>344.93455015384609</v>
      </c>
    </row>
    <row r="3309" spans="1:12" x14ac:dyDescent="0.35">
      <c r="A3309" s="1" t="s">
        <v>5650</v>
      </c>
      <c r="B3309" t="s">
        <v>1794</v>
      </c>
      <c r="C3309" t="s">
        <v>21</v>
      </c>
      <c r="D3309" t="s">
        <v>22</v>
      </c>
      <c r="E3309">
        <v>1</v>
      </c>
      <c r="F3309" s="2">
        <v>4179.5</v>
      </c>
      <c r="G3309" s="3">
        <v>10230.728999999999</v>
      </c>
      <c r="H3309" s="3">
        <v>41.795000000000002</v>
      </c>
      <c r="I3309" s="3">
        <v>196.4365</v>
      </c>
      <c r="J3309" s="3">
        <v>4417.7314999999999</v>
      </c>
      <c r="K3309" s="4">
        <v>0.35</v>
      </c>
      <c r="L3309" s="73">
        <v>8019.8817999999992</v>
      </c>
    </row>
    <row r="3310" spans="1:12" x14ac:dyDescent="0.35">
      <c r="A3310" s="1" t="s">
        <v>5651</v>
      </c>
      <c r="B3310" t="s">
        <v>1794</v>
      </c>
      <c r="C3310" t="s">
        <v>21</v>
      </c>
      <c r="D3310" t="s">
        <v>22</v>
      </c>
      <c r="E3310">
        <v>1</v>
      </c>
      <c r="F3310" s="2">
        <v>4160</v>
      </c>
      <c r="G3310" s="3">
        <v>10182.995000000001</v>
      </c>
      <c r="H3310" s="3">
        <v>41.6</v>
      </c>
      <c r="I3310" s="3">
        <v>195.52</v>
      </c>
      <c r="J3310" s="3">
        <v>4397.1200000000008</v>
      </c>
      <c r="K3310" s="4">
        <v>0.35</v>
      </c>
      <c r="L3310" s="73">
        <v>7982.4640000000018</v>
      </c>
    </row>
    <row r="3311" spans="1:12" x14ac:dyDescent="0.35">
      <c r="A3311" s="1" t="s">
        <v>5652</v>
      </c>
      <c r="B3311" t="s">
        <v>5653</v>
      </c>
      <c r="C3311" t="s">
        <v>21</v>
      </c>
      <c r="D3311" t="s">
        <v>22</v>
      </c>
      <c r="E3311">
        <v>1</v>
      </c>
      <c r="F3311" s="2">
        <v>3880.5</v>
      </c>
      <c r="G3311" s="3">
        <v>9498.8207999999995</v>
      </c>
      <c r="H3311" s="3">
        <v>38.805</v>
      </c>
      <c r="I3311" s="3">
        <v>182.3835</v>
      </c>
      <c r="J3311" s="3">
        <v>4101.6885000000002</v>
      </c>
      <c r="K3311" s="4">
        <v>0.35</v>
      </c>
      <c r="L3311" s="73">
        <v>7446.1422000000002</v>
      </c>
    </row>
    <row r="3312" spans="1:12" x14ac:dyDescent="0.35">
      <c r="A3312" s="1" t="s">
        <v>5654</v>
      </c>
      <c r="B3312" t="s">
        <v>5655</v>
      </c>
      <c r="C3312" t="s">
        <v>21</v>
      </c>
      <c r="D3312" t="s">
        <v>22</v>
      </c>
      <c r="E3312">
        <v>1</v>
      </c>
      <c r="F3312" s="2">
        <v>4572.75</v>
      </c>
      <c r="G3312" s="3">
        <v>11193.335999999999</v>
      </c>
      <c r="H3312" s="3">
        <v>45.727499999999999</v>
      </c>
      <c r="I3312" s="3">
        <v>214.91925000000001</v>
      </c>
      <c r="J3312" s="3">
        <v>4833.3967499999999</v>
      </c>
      <c r="K3312" s="4">
        <v>0.35000000000000003</v>
      </c>
      <c r="L3312" s="73">
        <v>8774.4740999999995</v>
      </c>
    </row>
    <row r="3313" spans="1:12" x14ac:dyDescent="0.35">
      <c r="A3313" s="1" t="s">
        <v>5656</v>
      </c>
      <c r="B3313" t="s">
        <v>1804</v>
      </c>
      <c r="C3313" t="s">
        <v>21</v>
      </c>
      <c r="D3313" t="s">
        <v>22</v>
      </c>
      <c r="E3313">
        <v>1</v>
      </c>
      <c r="F3313" s="2">
        <v>3903.25</v>
      </c>
      <c r="G3313" s="3">
        <v>9554.5072</v>
      </c>
      <c r="H3313" s="3">
        <v>39.032499999999999</v>
      </c>
      <c r="I3313" s="3">
        <v>183.45275000000001</v>
      </c>
      <c r="J3313" s="3">
        <v>4125.7352499999997</v>
      </c>
      <c r="K3313" s="4">
        <v>0.34999999999999992</v>
      </c>
      <c r="L3313" s="73">
        <v>7489.7962999999982</v>
      </c>
    </row>
    <row r="3314" spans="1:12" x14ac:dyDescent="0.35">
      <c r="A3314" s="1" t="s">
        <v>5657</v>
      </c>
      <c r="B3314" t="s">
        <v>5658</v>
      </c>
      <c r="C3314" t="s">
        <v>21</v>
      </c>
      <c r="D3314" t="s">
        <v>22</v>
      </c>
      <c r="E3314">
        <v>1</v>
      </c>
      <c r="F3314" s="2">
        <v>3581.5</v>
      </c>
      <c r="G3314" s="3">
        <v>8766.9231999999993</v>
      </c>
      <c r="H3314" s="3">
        <v>35.814999999999998</v>
      </c>
      <c r="I3314" s="3">
        <v>168.3305</v>
      </c>
      <c r="J3314" s="3">
        <v>3785.6455000000001</v>
      </c>
      <c r="K3314" s="4">
        <v>0.35</v>
      </c>
      <c r="L3314" s="73">
        <v>6872.4025999999994</v>
      </c>
    </row>
    <row r="3315" spans="1:12" x14ac:dyDescent="0.35">
      <c r="A3315" s="1" t="s">
        <v>5659</v>
      </c>
      <c r="B3315" t="s">
        <v>5660</v>
      </c>
      <c r="C3315" t="s">
        <v>21</v>
      </c>
      <c r="D3315" t="s">
        <v>22</v>
      </c>
      <c r="E3315">
        <v>1</v>
      </c>
      <c r="F3315" s="2">
        <v>5037.5</v>
      </c>
      <c r="G3315" s="3">
        <v>12330.964</v>
      </c>
      <c r="H3315" s="3">
        <v>50.375</v>
      </c>
      <c r="I3315" s="3">
        <v>236.76249999999999</v>
      </c>
      <c r="J3315" s="3">
        <v>5324.6374999999998</v>
      </c>
      <c r="K3315" s="4">
        <v>0.35</v>
      </c>
      <c r="L3315" s="73">
        <v>9666.2649999999994</v>
      </c>
    </row>
    <row r="3316" spans="1:12" x14ac:dyDescent="0.35">
      <c r="A3316" s="1" t="s">
        <v>5661</v>
      </c>
      <c r="B3316" t="s">
        <v>5662</v>
      </c>
      <c r="C3316" t="s">
        <v>21</v>
      </c>
      <c r="D3316" t="s">
        <v>22</v>
      </c>
      <c r="E3316">
        <v>1</v>
      </c>
      <c r="F3316" s="2">
        <v>5294.25</v>
      </c>
      <c r="G3316" s="3">
        <v>12959.451999999999</v>
      </c>
      <c r="H3316" s="3">
        <v>52.942500000000003</v>
      </c>
      <c r="I3316" s="3">
        <v>248.82974999999999</v>
      </c>
      <c r="J3316" s="3">
        <v>5596.02225</v>
      </c>
      <c r="K3316" s="4">
        <v>0.35</v>
      </c>
      <c r="L3316" s="73">
        <v>10158.932699999999</v>
      </c>
    </row>
    <row r="3317" spans="1:12" x14ac:dyDescent="0.35">
      <c r="A3317" s="1" t="s">
        <v>5663</v>
      </c>
      <c r="B3317" t="s">
        <v>5664</v>
      </c>
      <c r="C3317" t="s">
        <v>21</v>
      </c>
      <c r="D3317" t="s">
        <v>22</v>
      </c>
      <c r="E3317">
        <v>1</v>
      </c>
      <c r="F3317" s="2">
        <v>5125.25</v>
      </c>
      <c r="G3317" s="3">
        <v>12545.77</v>
      </c>
      <c r="H3317" s="3">
        <v>51.252499999999998</v>
      </c>
      <c r="I3317" s="3">
        <v>240.88675000000001</v>
      </c>
      <c r="J3317" s="3">
        <v>5417.3892499999993</v>
      </c>
      <c r="K3317" s="4">
        <v>0.34999999999999992</v>
      </c>
      <c r="L3317" s="73">
        <v>9834.6450999999979</v>
      </c>
    </row>
    <row r="3318" spans="1:12" x14ac:dyDescent="0.35">
      <c r="A3318" s="1" t="s">
        <v>5665</v>
      </c>
      <c r="B3318" t="s">
        <v>3213</v>
      </c>
      <c r="C3318" t="s">
        <v>21</v>
      </c>
      <c r="D3318" t="s">
        <v>22</v>
      </c>
      <c r="E3318">
        <v>1</v>
      </c>
      <c r="F3318" s="2">
        <v>4348.5</v>
      </c>
      <c r="G3318" s="3">
        <v>10644.412</v>
      </c>
      <c r="H3318" s="3">
        <v>43.484999999999999</v>
      </c>
      <c r="I3318" s="3">
        <v>204.37950000000001</v>
      </c>
      <c r="J3318" s="3">
        <v>4596.3644999999997</v>
      </c>
      <c r="K3318" s="4">
        <v>0.35</v>
      </c>
      <c r="L3318" s="73">
        <v>8344.1693999999989</v>
      </c>
    </row>
    <row r="3319" spans="1:12" x14ac:dyDescent="0.35">
      <c r="A3319" s="1" t="s">
        <v>5666</v>
      </c>
      <c r="B3319" t="s">
        <v>3209</v>
      </c>
      <c r="C3319" t="s">
        <v>21</v>
      </c>
      <c r="D3319" t="s">
        <v>22</v>
      </c>
      <c r="E3319">
        <v>1</v>
      </c>
      <c r="F3319" s="2">
        <v>4517.5</v>
      </c>
      <c r="G3319" s="3">
        <v>11058.096</v>
      </c>
      <c r="H3319" s="3">
        <v>45.175000000000004</v>
      </c>
      <c r="I3319" s="3">
        <v>212.32249999999999</v>
      </c>
      <c r="J3319" s="3">
        <v>4774.9975000000004</v>
      </c>
      <c r="K3319" s="4">
        <v>0.35</v>
      </c>
      <c r="L3319" s="73">
        <v>8668.4570000000003</v>
      </c>
    </row>
    <row r="3320" spans="1:12" x14ac:dyDescent="0.35">
      <c r="A3320" s="1" t="s">
        <v>5667</v>
      </c>
      <c r="B3320" t="s">
        <v>5668</v>
      </c>
      <c r="C3320" t="s">
        <v>21</v>
      </c>
      <c r="D3320" t="s">
        <v>22</v>
      </c>
      <c r="E3320">
        <v>1</v>
      </c>
      <c r="F3320" s="2">
        <v>4452.5</v>
      </c>
      <c r="G3320" s="3">
        <v>10898.987999999999</v>
      </c>
      <c r="H3320" s="3">
        <v>44.524999999999999</v>
      </c>
      <c r="I3320" s="3">
        <v>209.26750000000001</v>
      </c>
      <c r="J3320" s="3">
        <v>4706.2924999999996</v>
      </c>
      <c r="K3320" s="4">
        <v>0.35</v>
      </c>
      <c r="L3320" s="73">
        <v>8543.7309999999979</v>
      </c>
    </row>
    <row r="3321" spans="1:12" x14ac:dyDescent="0.35">
      <c r="A3321" s="1" t="s">
        <v>5669</v>
      </c>
      <c r="B3321" t="s">
        <v>5670</v>
      </c>
      <c r="C3321" t="s">
        <v>21</v>
      </c>
      <c r="D3321" t="s">
        <v>22</v>
      </c>
      <c r="E3321">
        <v>1</v>
      </c>
      <c r="F3321" s="2">
        <v>5840.25</v>
      </c>
      <c r="G3321" s="3">
        <v>14295.971</v>
      </c>
      <c r="H3321" s="3">
        <v>58.402500000000003</v>
      </c>
      <c r="I3321" s="3">
        <v>274.49175000000002</v>
      </c>
      <c r="J3321" s="3">
        <v>6173.1442500000003</v>
      </c>
      <c r="K3321" s="4">
        <v>0.35</v>
      </c>
      <c r="L3321" s="73">
        <v>11206.631100000001</v>
      </c>
    </row>
    <row r="3322" spans="1:12" x14ac:dyDescent="0.35">
      <c r="A3322" s="1" t="s">
        <v>5671</v>
      </c>
      <c r="B3322" t="s">
        <v>5672</v>
      </c>
      <c r="C3322" t="s">
        <v>21</v>
      </c>
      <c r="D3322" t="s">
        <v>22</v>
      </c>
      <c r="E3322">
        <v>1</v>
      </c>
      <c r="F3322" s="2">
        <v>5122</v>
      </c>
      <c r="G3322" s="3">
        <v>12537.806</v>
      </c>
      <c r="H3322" s="3">
        <v>51.22</v>
      </c>
      <c r="I3322" s="3">
        <v>240.73400000000001</v>
      </c>
      <c r="J3322" s="3">
        <v>5413.9540000000006</v>
      </c>
      <c r="K3322" s="4">
        <v>0.34999999999999992</v>
      </c>
      <c r="L3322" s="73">
        <v>9828.4087999999992</v>
      </c>
    </row>
    <row r="3323" spans="1:12" x14ac:dyDescent="0.35">
      <c r="A3323" s="1" t="s">
        <v>5673</v>
      </c>
      <c r="B3323" t="s">
        <v>5674</v>
      </c>
      <c r="C3323" t="s">
        <v>21</v>
      </c>
      <c r="D3323" t="s">
        <v>22</v>
      </c>
      <c r="E3323">
        <v>1</v>
      </c>
      <c r="F3323" s="2">
        <v>4585.75</v>
      </c>
      <c r="G3323" s="3">
        <v>11225.155000000001</v>
      </c>
      <c r="H3323" s="3">
        <v>45.857500000000002</v>
      </c>
      <c r="I3323" s="3">
        <v>215.53025</v>
      </c>
      <c r="J3323" s="3">
        <v>4847.1377499999999</v>
      </c>
      <c r="K3323" s="4">
        <v>0.35</v>
      </c>
      <c r="L3323" s="73">
        <v>8799.4192999999996</v>
      </c>
    </row>
    <row r="3324" spans="1:12" x14ac:dyDescent="0.35">
      <c r="A3324" s="1" t="s">
        <v>5675</v>
      </c>
      <c r="B3324" t="s">
        <v>4372</v>
      </c>
      <c r="C3324" t="s">
        <v>13</v>
      </c>
      <c r="D3324" t="s">
        <v>14</v>
      </c>
      <c r="E3324">
        <v>1</v>
      </c>
      <c r="F3324" s="2">
        <v>299.04000000000002</v>
      </c>
      <c r="G3324" s="3">
        <v>617</v>
      </c>
      <c r="H3324" s="3">
        <v>2.9904000000000002</v>
      </c>
      <c r="I3324" s="3">
        <v>14.054880000000001</v>
      </c>
      <c r="J3324" s="3">
        <v>316.08528000000007</v>
      </c>
      <c r="K3324" s="4">
        <v>0.35</v>
      </c>
      <c r="L3324" s="73">
        <v>573.81635446153859</v>
      </c>
    </row>
    <row r="3325" spans="1:12" x14ac:dyDescent="0.35">
      <c r="A3325" s="1" t="s">
        <v>5676</v>
      </c>
      <c r="B3325" t="s">
        <v>5677</v>
      </c>
      <c r="C3325" t="s">
        <v>13</v>
      </c>
      <c r="D3325" t="s">
        <v>14</v>
      </c>
      <c r="E3325">
        <v>1</v>
      </c>
      <c r="F3325" s="2">
        <v>569.52</v>
      </c>
      <c r="G3325" s="3">
        <v>1175</v>
      </c>
      <c r="H3325" s="3">
        <v>5.6951999999999998</v>
      </c>
      <c r="I3325" s="3">
        <v>26.767440000000001</v>
      </c>
      <c r="J3325" s="3">
        <v>601.98263999999995</v>
      </c>
      <c r="K3325" s="4">
        <v>0.35</v>
      </c>
      <c r="L3325" s="73">
        <v>1092.8300233846153</v>
      </c>
    </row>
    <row r="3326" spans="1:12" x14ac:dyDescent="0.35">
      <c r="A3326" s="1" t="s">
        <v>5678</v>
      </c>
      <c r="B3326" t="s">
        <v>5679</v>
      </c>
      <c r="C3326" t="s">
        <v>13</v>
      </c>
      <c r="D3326" t="s">
        <v>14</v>
      </c>
      <c r="E3326">
        <v>1</v>
      </c>
      <c r="F3326" s="2">
        <v>1355.76</v>
      </c>
      <c r="G3326" s="3">
        <v>2796</v>
      </c>
      <c r="H3326" s="3">
        <v>13.557600000000001</v>
      </c>
      <c r="I3326" s="3">
        <v>63.72072</v>
      </c>
      <c r="J3326" s="3">
        <v>1433.0383200000001</v>
      </c>
      <c r="K3326" s="4">
        <v>0.34999999999999992</v>
      </c>
      <c r="L3326" s="73">
        <v>2601.5157193846153</v>
      </c>
    </row>
    <row r="3327" spans="1:12" x14ac:dyDescent="0.35">
      <c r="A3327" s="1" t="s">
        <v>5680</v>
      </c>
      <c r="B3327" t="s">
        <v>4378</v>
      </c>
      <c r="C3327" t="s">
        <v>13</v>
      </c>
      <c r="D3327" t="s">
        <v>14</v>
      </c>
      <c r="E3327">
        <v>1</v>
      </c>
      <c r="F3327" s="2">
        <v>327.60000000000002</v>
      </c>
      <c r="G3327" s="3">
        <v>676</v>
      </c>
      <c r="H3327" s="3">
        <v>3.2760000000000002</v>
      </c>
      <c r="I3327" s="3">
        <v>15.397200000000002</v>
      </c>
      <c r="J3327" s="3">
        <v>346.27320000000003</v>
      </c>
      <c r="K3327" s="4">
        <v>0.35000000000000003</v>
      </c>
      <c r="L3327" s="73">
        <v>628.61904000000004</v>
      </c>
    </row>
    <row r="3328" spans="1:12" x14ac:dyDescent="0.35">
      <c r="A3328" s="1" t="s">
        <v>5681</v>
      </c>
      <c r="B3328" t="s">
        <v>5682</v>
      </c>
      <c r="C3328" t="s">
        <v>1467</v>
      </c>
      <c r="D3328" t="s">
        <v>1468</v>
      </c>
      <c r="E3328">
        <v>1</v>
      </c>
      <c r="F3328" s="2">
        <v>2.93</v>
      </c>
      <c r="G3328" s="3">
        <v>7</v>
      </c>
      <c r="H3328" s="3">
        <v>2.9300000000000003E-2</v>
      </c>
      <c r="I3328" s="3">
        <v>0.13771</v>
      </c>
      <c r="J3328" s="3">
        <v>3.09701</v>
      </c>
      <c r="K3328" s="4">
        <v>0.35</v>
      </c>
      <c r="L3328" s="73">
        <v>5.6222643076923076</v>
      </c>
    </row>
    <row r="3329" spans="1:12" x14ac:dyDescent="0.35">
      <c r="A3329" s="1" t="s">
        <v>5683</v>
      </c>
      <c r="B3329" t="s">
        <v>5684</v>
      </c>
      <c r="C3329" t="s">
        <v>21</v>
      </c>
      <c r="D3329" t="s">
        <v>22</v>
      </c>
      <c r="E3329">
        <v>1</v>
      </c>
      <c r="F3329" s="2">
        <v>2673</v>
      </c>
      <c r="G3329" s="3">
        <v>6543.0623999999998</v>
      </c>
      <c r="H3329" s="3">
        <v>26.73</v>
      </c>
      <c r="I3329" s="3">
        <v>125.631</v>
      </c>
      <c r="J3329" s="3">
        <v>2825.3609999999999</v>
      </c>
      <c r="K3329" s="4">
        <v>0.34999999999999992</v>
      </c>
      <c r="L3329" s="73">
        <v>5129.1168923076912</v>
      </c>
    </row>
    <row r="3330" spans="1:12" x14ac:dyDescent="0.35">
      <c r="A3330" s="1" t="s">
        <v>5685</v>
      </c>
      <c r="B3330" t="s">
        <v>5686</v>
      </c>
      <c r="C3330" t="s">
        <v>21</v>
      </c>
      <c r="D3330" t="s">
        <v>22</v>
      </c>
      <c r="E3330">
        <v>1</v>
      </c>
      <c r="F3330" s="2">
        <v>2790</v>
      </c>
      <c r="G3330" s="3">
        <v>6829.4575999999997</v>
      </c>
      <c r="H3330" s="3">
        <v>27.900000000000002</v>
      </c>
      <c r="I3330" s="3">
        <v>131.13</v>
      </c>
      <c r="J3330" s="3">
        <v>2949.03</v>
      </c>
      <c r="K3330" s="4">
        <v>0.35000000000000003</v>
      </c>
      <c r="L3330" s="73">
        <v>5353.6236923076931</v>
      </c>
    </row>
    <row r="3331" spans="1:12" x14ac:dyDescent="0.35">
      <c r="A3331" s="1" t="s">
        <v>5687</v>
      </c>
      <c r="B3331" t="s">
        <v>5688</v>
      </c>
      <c r="C3331" t="s">
        <v>13</v>
      </c>
      <c r="D3331" t="s">
        <v>14</v>
      </c>
      <c r="E3331">
        <v>1</v>
      </c>
      <c r="F3331" s="2">
        <v>658.56</v>
      </c>
      <c r="G3331" s="3">
        <v>1358</v>
      </c>
      <c r="H3331" s="3">
        <v>6.5855999999999995</v>
      </c>
      <c r="I3331" s="3">
        <v>30.952319999999997</v>
      </c>
      <c r="J3331" s="3">
        <v>696.09791999999993</v>
      </c>
      <c r="K3331" s="4">
        <v>0.35</v>
      </c>
      <c r="L3331" s="73">
        <v>1263.6854547692305</v>
      </c>
    </row>
    <row r="3332" spans="1:12" x14ac:dyDescent="0.35">
      <c r="A3332" s="1" t="s">
        <v>5689</v>
      </c>
      <c r="B3332" t="s">
        <v>5690</v>
      </c>
      <c r="C3332" t="s">
        <v>13</v>
      </c>
      <c r="D3332" t="s">
        <v>14</v>
      </c>
      <c r="E3332">
        <v>1</v>
      </c>
      <c r="F3332" s="2">
        <v>347.76</v>
      </c>
      <c r="G3332" s="3">
        <v>1376.2</v>
      </c>
      <c r="H3332" s="3">
        <v>3.4775999999999998</v>
      </c>
      <c r="I3332" s="3">
        <v>16.344719999999999</v>
      </c>
      <c r="J3332" s="3">
        <v>367.58231999999998</v>
      </c>
      <c r="K3332" s="4">
        <v>0.34999999999999992</v>
      </c>
      <c r="L3332" s="73">
        <v>667.30328861538453</v>
      </c>
    </row>
    <row r="3333" spans="1:12" x14ac:dyDescent="0.35">
      <c r="A3333" s="1" t="s">
        <v>5691</v>
      </c>
      <c r="B3333" t="s">
        <v>5692</v>
      </c>
      <c r="C3333" t="s">
        <v>13</v>
      </c>
      <c r="D3333" t="s">
        <v>14</v>
      </c>
      <c r="E3333">
        <v>1</v>
      </c>
      <c r="F3333" s="2">
        <v>223.44</v>
      </c>
      <c r="G3333" s="3">
        <v>884.22879999999998</v>
      </c>
      <c r="H3333" s="3">
        <v>2.2343999999999999</v>
      </c>
      <c r="I3333" s="3">
        <v>10.50168</v>
      </c>
      <c r="J3333" s="3">
        <v>236.17607999999998</v>
      </c>
      <c r="K3333" s="4">
        <v>0.34999999999999992</v>
      </c>
      <c r="L3333" s="73">
        <v>428.7504221538461</v>
      </c>
    </row>
    <row r="3334" spans="1:12" x14ac:dyDescent="0.35">
      <c r="A3334" s="1" t="s">
        <v>5693</v>
      </c>
      <c r="B3334" t="s">
        <v>5694</v>
      </c>
      <c r="C3334" t="s">
        <v>13</v>
      </c>
      <c r="D3334" t="s">
        <v>14</v>
      </c>
      <c r="E3334">
        <v>1</v>
      </c>
      <c r="F3334" s="2">
        <v>556.08000000000004</v>
      </c>
      <c r="G3334" s="3">
        <v>2200.5983999999999</v>
      </c>
      <c r="H3334" s="3">
        <v>5.5608000000000004</v>
      </c>
      <c r="I3334" s="3">
        <v>26.135760000000001</v>
      </c>
      <c r="J3334" s="3">
        <v>587.77656000000002</v>
      </c>
      <c r="K3334" s="4">
        <v>0.35</v>
      </c>
      <c r="L3334" s="73">
        <v>1067.0405243076923</v>
      </c>
    </row>
    <row r="3335" spans="1:12" x14ac:dyDescent="0.35">
      <c r="A3335" s="1" t="s">
        <v>5695</v>
      </c>
      <c r="B3335" t="s">
        <v>5696</v>
      </c>
      <c r="C3335" t="s">
        <v>13</v>
      </c>
      <c r="D3335" t="s">
        <v>14</v>
      </c>
      <c r="E3335">
        <v>1</v>
      </c>
      <c r="F3335" s="2">
        <v>115.92</v>
      </c>
      <c r="G3335" s="3">
        <v>268.8</v>
      </c>
      <c r="H3335" s="3">
        <v>1.1592</v>
      </c>
      <c r="I3335" s="3">
        <v>5.4482400000000002</v>
      </c>
      <c r="J3335" s="3">
        <v>122.52744</v>
      </c>
      <c r="K3335" s="4">
        <v>0.35</v>
      </c>
      <c r="L3335" s="73">
        <v>222.43442953846153</v>
      </c>
    </row>
    <row r="3336" spans="1:12" x14ac:dyDescent="0.35">
      <c r="A3336" s="1" t="s">
        <v>5697</v>
      </c>
      <c r="B3336" t="s">
        <v>5698</v>
      </c>
      <c r="C3336" t="s">
        <v>13</v>
      </c>
      <c r="D3336" t="s">
        <v>14</v>
      </c>
      <c r="E3336">
        <v>1</v>
      </c>
      <c r="F3336" s="2">
        <v>68.88</v>
      </c>
      <c r="G3336" s="3">
        <v>160.16</v>
      </c>
      <c r="H3336" s="3">
        <v>0.68879999999999997</v>
      </c>
      <c r="I3336" s="3">
        <v>3.2373599999999998</v>
      </c>
      <c r="J3336" s="3">
        <v>72.806159999999991</v>
      </c>
      <c r="K3336" s="4">
        <v>0.35</v>
      </c>
      <c r="L3336" s="73">
        <v>132.17118276923074</v>
      </c>
    </row>
    <row r="3337" spans="1:12" x14ac:dyDescent="0.35">
      <c r="A3337" s="1" t="s">
        <v>5699</v>
      </c>
      <c r="B3337" t="s">
        <v>5700</v>
      </c>
      <c r="C3337" t="s">
        <v>21</v>
      </c>
      <c r="D3337" t="s">
        <v>22</v>
      </c>
      <c r="E3337">
        <v>1</v>
      </c>
      <c r="F3337" s="2">
        <v>1826.5</v>
      </c>
      <c r="G3337" s="3">
        <v>4470.9727999999996</v>
      </c>
      <c r="H3337" s="3">
        <v>18.265000000000001</v>
      </c>
      <c r="I3337" s="3">
        <v>85.845500000000001</v>
      </c>
      <c r="J3337" s="3">
        <v>1930.6105</v>
      </c>
      <c r="K3337" s="4">
        <v>0.35000000000000003</v>
      </c>
      <c r="L3337" s="73">
        <v>3504.8006</v>
      </c>
    </row>
    <row r="3338" spans="1:12" x14ac:dyDescent="0.35">
      <c r="A3338" s="1" t="s">
        <v>5701</v>
      </c>
      <c r="B3338" t="s">
        <v>5702</v>
      </c>
      <c r="C3338" t="s">
        <v>21</v>
      </c>
      <c r="D3338" t="s">
        <v>22</v>
      </c>
      <c r="E3338">
        <v>1</v>
      </c>
      <c r="F3338" s="2">
        <v>2275</v>
      </c>
      <c r="G3338" s="3">
        <v>5568.8191999999999</v>
      </c>
      <c r="H3338" s="3">
        <v>22.75</v>
      </c>
      <c r="I3338" s="3">
        <v>106.925</v>
      </c>
      <c r="J3338" s="3">
        <v>2404.6750000000002</v>
      </c>
      <c r="K3338" s="4">
        <v>0.35</v>
      </c>
      <c r="L3338" s="73">
        <v>4365.41</v>
      </c>
    </row>
    <row r="3339" spans="1:12" x14ac:dyDescent="0.35">
      <c r="A3339" s="1" t="s">
        <v>5703</v>
      </c>
      <c r="B3339" t="s">
        <v>5704</v>
      </c>
      <c r="C3339" t="s">
        <v>21</v>
      </c>
      <c r="D3339" t="s">
        <v>22</v>
      </c>
      <c r="E3339">
        <v>1</v>
      </c>
      <c r="F3339" s="2">
        <v>1345.5</v>
      </c>
      <c r="G3339" s="3">
        <v>3293.5616</v>
      </c>
      <c r="H3339" s="3">
        <v>13.455</v>
      </c>
      <c r="I3339" s="3">
        <v>63.238500000000002</v>
      </c>
      <c r="J3339" s="3">
        <v>1422.1934999999999</v>
      </c>
      <c r="K3339" s="4">
        <v>0.35</v>
      </c>
      <c r="L3339" s="73">
        <v>2581.8281999999999</v>
      </c>
    </row>
    <row r="3340" spans="1:12" x14ac:dyDescent="0.35">
      <c r="A3340" s="1" t="s">
        <v>5705</v>
      </c>
      <c r="B3340" t="s">
        <v>5706</v>
      </c>
      <c r="C3340" t="s">
        <v>21</v>
      </c>
      <c r="D3340" t="s">
        <v>22</v>
      </c>
      <c r="E3340">
        <v>1</v>
      </c>
      <c r="F3340" s="2">
        <v>1439.75</v>
      </c>
      <c r="G3340" s="3">
        <v>3524.2703999999999</v>
      </c>
      <c r="H3340" s="3">
        <v>14.397500000000001</v>
      </c>
      <c r="I3340" s="3">
        <v>67.66825</v>
      </c>
      <c r="J3340" s="3">
        <v>1521.81575</v>
      </c>
      <c r="K3340" s="4">
        <v>0.35000000000000003</v>
      </c>
      <c r="L3340" s="73">
        <v>2762.6809000000003</v>
      </c>
    </row>
    <row r="3341" spans="1:12" x14ac:dyDescent="0.35">
      <c r="A3341" s="1" t="s">
        <v>5707</v>
      </c>
      <c r="B3341" t="s">
        <v>5708</v>
      </c>
      <c r="C3341" t="s">
        <v>21</v>
      </c>
      <c r="D3341" t="s">
        <v>22</v>
      </c>
      <c r="E3341">
        <v>1</v>
      </c>
      <c r="F3341" s="2">
        <v>1602.25</v>
      </c>
      <c r="G3341" s="3">
        <v>3922.0383999999999</v>
      </c>
      <c r="H3341" s="3">
        <v>16.022500000000001</v>
      </c>
      <c r="I3341" s="3">
        <v>75.305750000000003</v>
      </c>
      <c r="J3341" s="3">
        <v>1693.57825</v>
      </c>
      <c r="K3341" s="4">
        <v>0.35000000000000003</v>
      </c>
      <c r="L3341" s="73">
        <v>3074.4958999999999</v>
      </c>
    </row>
    <row r="3342" spans="1:12" x14ac:dyDescent="0.35">
      <c r="A3342" s="1" t="s">
        <v>5709</v>
      </c>
      <c r="B3342" t="s">
        <v>5710</v>
      </c>
      <c r="C3342" t="s">
        <v>21</v>
      </c>
      <c r="D3342" t="s">
        <v>22</v>
      </c>
      <c r="E3342">
        <v>1</v>
      </c>
      <c r="F3342" s="2">
        <v>2070.25</v>
      </c>
      <c r="G3342" s="3">
        <v>5067.6304</v>
      </c>
      <c r="H3342" s="3">
        <v>20.702500000000001</v>
      </c>
      <c r="I3342" s="3">
        <v>97.301749999999998</v>
      </c>
      <c r="J3342" s="3">
        <v>2188.25425</v>
      </c>
      <c r="K3342" s="4">
        <v>0.34999999999999992</v>
      </c>
      <c r="L3342" s="73">
        <v>3972.5230999999994</v>
      </c>
    </row>
    <row r="3343" spans="1:12" x14ac:dyDescent="0.35">
      <c r="A3343" s="1" t="s">
        <v>5711</v>
      </c>
      <c r="B3343" t="s">
        <v>5712</v>
      </c>
      <c r="C3343" t="s">
        <v>21</v>
      </c>
      <c r="D3343" t="s">
        <v>22</v>
      </c>
      <c r="E3343">
        <v>1</v>
      </c>
      <c r="F3343" s="2">
        <v>1761.5</v>
      </c>
      <c r="G3343" s="3">
        <v>4311.8656000000001</v>
      </c>
      <c r="H3343" s="3">
        <v>17.615000000000002</v>
      </c>
      <c r="I3343" s="3">
        <v>82.790499999999994</v>
      </c>
      <c r="J3343" s="3">
        <v>1861.9055000000001</v>
      </c>
      <c r="K3343" s="4">
        <v>0.34999999999999992</v>
      </c>
      <c r="L3343" s="73">
        <v>3380.0745999999999</v>
      </c>
    </row>
    <row r="3344" spans="1:12" x14ac:dyDescent="0.35">
      <c r="A3344" s="1" t="s">
        <v>5713</v>
      </c>
      <c r="B3344" t="s">
        <v>5714</v>
      </c>
      <c r="C3344" t="s">
        <v>21</v>
      </c>
      <c r="D3344" t="s">
        <v>22</v>
      </c>
      <c r="E3344">
        <v>1</v>
      </c>
      <c r="F3344" s="2">
        <v>1901.25</v>
      </c>
      <c r="G3344" s="3">
        <v>4653.9471999999996</v>
      </c>
      <c r="H3344" s="3">
        <v>19.012499999999999</v>
      </c>
      <c r="I3344" s="3">
        <v>89.358750000000001</v>
      </c>
      <c r="J3344" s="3">
        <v>2009.6212500000001</v>
      </c>
      <c r="K3344" s="4">
        <v>0.34999999999999992</v>
      </c>
      <c r="L3344" s="73">
        <v>3648.2354999999998</v>
      </c>
    </row>
    <row r="3345" spans="1:12" x14ac:dyDescent="0.35">
      <c r="A3345" s="1" t="s">
        <v>5715</v>
      </c>
      <c r="B3345" t="s">
        <v>5716</v>
      </c>
      <c r="C3345" t="s">
        <v>21</v>
      </c>
      <c r="D3345" t="s">
        <v>22</v>
      </c>
      <c r="E3345">
        <v>1</v>
      </c>
      <c r="F3345" s="2">
        <v>2895.75</v>
      </c>
      <c r="G3345" s="3">
        <v>7088.3231999999998</v>
      </c>
      <c r="H3345" s="3">
        <v>28.9575</v>
      </c>
      <c r="I3345" s="3">
        <v>136.10024999999999</v>
      </c>
      <c r="J3345" s="3">
        <v>3060.8077499999999</v>
      </c>
      <c r="K3345" s="4">
        <v>0.34999999999999992</v>
      </c>
      <c r="L3345" s="73">
        <v>5556.5432999999994</v>
      </c>
    </row>
    <row r="3346" spans="1:12" x14ac:dyDescent="0.35">
      <c r="A3346" s="1" t="s">
        <v>5717</v>
      </c>
      <c r="B3346" t="s">
        <v>5718</v>
      </c>
      <c r="C3346" t="s">
        <v>21</v>
      </c>
      <c r="D3346" t="s">
        <v>22</v>
      </c>
      <c r="E3346">
        <v>1</v>
      </c>
      <c r="F3346" s="2">
        <v>2320.5</v>
      </c>
      <c r="G3346" s="3">
        <v>5680.2031999999999</v>
      </c>
      <c r="H3346" s="3">
        <v>23.205000000000002</v>
      </c>
      <c r="I3346" s="3">
        <v>109.0635</v>
      </c>
      <c r="J3346" s="3">
        <v>2452.7685000000001</v>
      </c>
      <c r="K3346" s="4">
        <v>0.35000000000000003</v>
      </c>
      <c r="L3346" s="73">
        <v>4452.7182000000003</v>
      </c>
    </row>
    <row r="3347" spans="1:12" x14ac:dyDescent="0.35">
      <c r="A3347" s="1" t="s">
        <v>5719</v>
      </c>
      <c r="B3347" t="s">
        <v>4424</v>
      </c>
      <c r="C3347" t="s">
        <v>21</v>
      </c>
      <c r="D3347" t="s">
        <v>22</v>
      </c>
      <c r="E3347">
        <v>1</v>
      </c>
      <c r="F3347" s="2">
        <v>1501.5</v>
      </c>
      <c r="G3347" s="3">
        <v>3675.4256</v>
      </c>
      <c r="H3347" s="3">
        <v>15.015000000000001</v>
      </c>
      <c r="I3347" s="3">
        <v>70.570499999999996</v>
      </c>
      <c r="J3347" s="3">
        <v>1587.0855000000001</v>
      </c>
      <c r="K3347" s="4">
        <v>0.35</v>
      </c>
      <c r="L3347" s="73">
        <v>2881.1705999999999</v>
      </c>
    </row>
    <row r="3348" spans="1:12" x14ac:dyDescent="0.35">
      <c r="A3348" s="1" t="s">
        <v>5720</v>
      </c>
      <c r="B3348" t="s">
        <v>5721</v>
      </c>
      <c r="C3348" t="s">
        <v>21</v>
      </c>
      <c r="D3348" t="s">
        <v>22</v>
      </c>
      <c r="E3348">
        <v>1</v>
      </c>
      <c r="F3348" s="2">
        <v>1053</v>
      </c>
      <c r="G3348" s="3">
        <v>2577.5680000000002</v>
      </c>
      <c r="H3348" s="3">
        <v>10.53</v>
      </c>
      <c r="I3348" s="3">
        <v>49.491</v>
      </c>
      <c r="J3348" s="3">
        <v>1113.021</v>
      </c>
      <c r="K3348" s="4">
        <v>0.35</v>
      </c>
      <c r="L3348" s="73">
        <v>2020.5611999999999</v>
      </c>
    </row>
    <row r="3349" spans="1:12" x14ac:dyDescent="0.35">
      <c r="A3349" s="1" t="s">
        <v>5722</v>
      </c>
      <c r="B3349" t="s">
        <v>5723</v>
      </c>
      <c r="C3349" t="s">
        <v>21</v>
      </c>
      <c r="D3349" t="s">
        <v>22</v>
      </c>
      <c r="E3349">
        <v>1</v>
      </c>
      <c r="F3349" s="2">
        <v>2021.5</v>
      </c>
      <c r="G3349" s="3">
        <v>4948.2943999999998</v>
      </c>
      <c r="H3349" s="3">
        <v>20.215</v>
      </c>
      <c r="I3349" s="3">
        <v>95.010499999999993</v>
      </c>
      <c r="J3349" s="3">
        <v>2136.7255</v>
      </c>
      <c r="K3349" s="4">
        <v>0.35</v>
      </c>
      <c r="L3349" s="73">
        <v>3878.9785999999999</v>
      </c>
    </row>
    <row r="3350" spans="1:12" x14ac:dyDescent="0.35">
      <c r="A3350" s="1" t="s">
        <v>5724</v>
      </c>
      <c r="B3350" t="s">
        <v>4424</v>
      </c>
      <c r="C3350" t="s">
        <v>21</v>
      </c>
      <c r="D3350" t="s">
        <v>22</v>
      </c>
      <c r="E3350">
        <v>1</v>
      </c>
      <c r="F3350" s="2">
        <v>1956.5</v>
      </c>
      <c r="G3350" s="3">
        <v>4789.1872000000003</v>
      </c>
      <c r="H3350" s="3">
        <v>19.565000000000001</v>
      </c>
      <c r="I3350" s="3">
        <v>91.955500000000001</v>
      </c>
      <c r="J3350" s="3">
        <v>2068.0205000000001</v>
      </c>
      <c r="K3350" s="4">
        <v>0.35000000000000003</v>
      </c>
      <c r="L3350" s="73">
        <v>3754.2526000000003</v>
      </c>
    </row>
    <row r="3351" spans="1:12" x14ac:dyDescent="0.35">
      <c r="A3351" s="1" t="s">
        <v>5725</v>
      </c>
      <c r="B3351" t="s">
        <v>5726</v>
      </c>
      <c r="C3351" t="s">
        <v>21</v>
      </c>
      <c r="D3351" t="s">
        <v>22</v>
      </c>
      <c r="E3351">
        <v>1</v>
      </c>
      <c r="F3351" s="2">
        <v>1111.5</v>
      </c>
      <c r="G3351" s="3">
        <v>2720.7712000000001</v>
      </c>
      <c r="H3351" s="3">
        <v>11.115</v>
      </c>
      <c r="I3351" s="3">
        <v>52.240499999999997</v>
      </c>
      <c r="J3351" s="3">
        <v>1174.8555000000001</v>
      </c>
      <c r="K3351" s="4">
        <v>0.34999999999999992</v>
      </c>
      <c r="L3351" s="73">
        <v>2132.8146000000002</v>
      </c>
    </row>
    <row r="3352" spans="1:12" x14ac:dyDescent="0.35">
      <c r="A3352" s="1" t="s">
        <v>5727</v>
      </c>
      <c r="B3352" t="s">
        <v>5728</v>
      </c>
      <c r="C3352" t="s">
        <v>13</v>
      </c>
      <c r="D3352" t="s">
        <v>14</v>
      </c>
      <c r="E3352">
        <v>1</v>
      </c>
      <c r="F3352" s="2">
        <v>1942.08</v>
      </c>
      <c r="G3352" s="3">
        <v>7685.4624000000003</v>
      </c>
      <c r="H3352" s="3">
        <v>19.4208</v>
      </c>
      <c r="I3352" s="3">
        <v>91.277760000000001</v>
      </c>
      <c r="J3352" s="3">
        <v>2052.7785600000002</v>
      </c>
      <c r="K3352" s="4">
        <v>0.35</v>
      </c>
      <c r="L3352" s="73">
        <v>3726.5826166153847</v>
      </c>
    </row>
    <row r="3353" spans="1:12" x14ac:dyDescent="0.35">
      <c r="A3353" s="1" t="s">
        <v>5729</v>
      </c>
      <c r="B3353" t="s">
        <v>5730</v>
      </c>
      <c r="C3353" t="s">
        <v>21</v>
      </c>
      <c r="D3353" t="s">
        <v>22</v>
      </c>
      <c r="E3353">
        <v>1</v>
      </c>
      <c r="F3353" s="2">
        <v>2756</v>
      </c>
      <c r="G3353" s="3">
        <v>6746.2304000000004</v>
      </c>
      <c r="H3353" s="3">
        <v>27.560000000000002</v>
      </c>
      <c r="I3353" s="3">
        <v>129.53200000000001</v>
      </c>
      <c r="J3353" s="3">
        <v>2913.0920000000001</v>
      </c>
      <c r="K3353" s="4">
        <v>0.35000000000000003</v>
      </c>
      <c r="L3353" s="73">
        <v>5288.3824000000004</v>
      </c>
    </row>
    <row r="3354" spans="1:12" x14ac:dyDescent="0.35">
      <c r="A3354" s="1" t="s">
        <v>5731</v>
      </c>
      <c r="B3354" t="s">
        <v>1852</v>
      </c>
      <c r="C3354" t="s">
        <v>21</v>
      </c>
      <c r="D3354" t="s">
        <v>22</v>
      </c>
      <c r="E3354">
        <v>1</v>
      </c>
      <c r="F3354" s="2">
        <v>3256.5</v>
      </c>
      <c r="G3354" s="3">
        <v>7971.3760000000002</v>
      </c>
      <c r="H3354" s="3">
        <v>32.564999999999998</v>
      </c>
      <c r="I3354" s="3">
        <v>153.05549999999999</v>
      </c>
      <c r="J3354" s="3">
        <v>3442.1205</v>
      </c>
      <c r="K3354" s="4">
        <v>0.35</v>
      </c>
      <c r="L3354" s="73">
        <v>6248.7725999999993</v>
      </c>
    </row>
    <row r="3355" spans="1:12" x14ac:dyDescent="0.35">
      <c r="A3355" s="1" t="s">
        <v>5732</v>
      </c>
      <c r="B3355" t="s">
        <v>5733</v>
      </c>
      <c r="C3355" t="s">
        <v>21</v>
      </c>
      <c r="D3355" t="s">
        <v>22</v>
      </c>
      <c r="E3355">
        <v>1</v>
      </c>
      <c r="F3355" s="2">
        <v>3188.25</v>
      </c>
      <c r="G3355" s="3">
        <v>7804.3055999999997</v>
      </c>
      <c r="H3355" s="3">
        <v>31.8825</v>
      </c>
      <c r="I3355" s="3">
        <v>149.84774999999999</v>
      </c>
      <c r="J3355" s="3">
        <v>3369.9802500000001</v>
      </c>
      <c r="K3355" s="4">
        <v>0.35</v>
      </c>
      <c r="L3355" s="73">
        <v>6117.8103000000001</v>
      </c>
    </row>
    <row r="3356" spans="1:12" x14ac:dyDescent="0.35">
      <c r="A3356" s="1" t="s">
        <v>5734</v>
      </c>
      <c r="B3356" t="s">
        <v>5735</v>
      </c>
      <c r="C3356" t="s">
        <v>21</v>
      </c>
      <c r="D3356" t="s">
        <v>22</v>
      </c>
      <c r="E3356">
        <v>1</v>
      </c>
      <c r="F3356" s="2">
        <v>2934.75</v>
      </c>
      <c r="G3356" s="3">
        <v>7183.7808000000005</v>
      </c>
      <c r="H3356" s="3">
        <v>29.3475</v>
      </c>
      <c r="I3356" s="3">
        <v>137.93324999999999</v>
      </c>
      <c r="J3356" s="3">
        <v>3102.0307499999999</v>
      </c>
      <c r="K3356" s="4">
        <v>0.35</v>
      </c>
      <c r="L3356" s="73">
        <v>5631.3788999999997</v>
      </c>
    </row>
    <row r="3357" spans="1:12" x14ac:dyDescent="0.35">
      <c r="A3357" s="1" t="s">
        <v>5736</v>
      </c>
      <c r="B3357" t="s">
        <v>4465</v>
      </c>
      <c r="C3357" t="s">
        <v>21</v>
      </c>
      <c r="D3357" t="s">
        <v>22</v>
      </c>
      <c r="E3357">
        <v>1</v>
      </c>
      <c r="F3357" s="2">
        <v>5788.25</v>
      </c>
      <c r="G3357" s="3">
        <v>14168.683000000001</v>
      </c>
      <c r="H3357" s="3">
        <v>57.8825</v>
      </c>
      <c r="I3357" s="3">
        <v>272.04775000000001</v>
      </c>
      <c r="J3357" s="3">
        <v>6118.1802499999994</v>
      </c>
      <c r="K3357" s="4">
        <v>0.35</v>
      </c>
      <c r="L3357" s="73">
        <v>11106.850299999998</v>
      </c>
    </row>
    <row r="3358" spans="1:12" x14ac:dyDescent="0.35">
      <c r="A3358" s="1" t="s">
        <v>5737</v>
      </c>
      <c r="B3358" t="s">
        <v>5738</v>
      </c>
      <c r="C3358" t="s">
        <v>21</v>
      </c>
      <c r="D3358" t="s">
        <v>22</v>
      </c>
      <c r="E3358">
        <v>1</v>
      </c>
      <c r="F3358" s="2">
        <v>3162.25</v>
      </c>
      <c r="G3358" s="3">
        <v>7740.6671999999999</v>
      </c>
      <c r="H3358" s="3">
        <v>31.622500000000002</v>
      </c>
      <c r="I3358" s="3">
        <v>148.62575000000001</v>
      </c>
      <c r="J3358" s="3">
        <v>3342.4982500000001</v>
      </c>
      <c r="K3358" s="4">
        <v>0.35000000000000003</v>
      </c>
      <c r="L3358" s="73">
        <v>6067.9199000000008</v>
      </c>
    </row>
    <row r="3359" spans="1:12" x14ac:dyDescent="0.35">
      <c r="A3359" s="1" t="s">
        <v>5739</v>
      </c>
      <c r="B3359" t="s">
        <v>5740</v>
      </c>
      <c r="C3359" t="s">
        <v>21</v>
      </c>
      <c r="D3359" t="s">
        <v>22</v>
      </c>
      <c r="E3359">
        <v>1</v>
      </c>
      <c r="F3359" s="2">
        <v>1335.75</v>
      </c>
      <c r="G3359" s="3">
        <v>3269.6943999999999</v>
      </c>
      <c r="H3359" s="3">
        <v>13.3575</v>
      </c>
      <c r="I3359" s="3">
        <v>62.780250000000002</v>
      </c>
      <c r="J3359" s="3">
        <v>1411.8877500000001</v>
      </c>
      <c r="K3359" s="4">
        <v>0.35000000000000003</v>
      </c>
      <c r="L3359" s="73">
        <v>2563.1193000000003</v>
      </c>
    </row>
    <row r="3360" spans="1:12" x14ac:dyDescent="0.35">
      <c r="A3360" s="1" t="s">
        <v>5741</v>
      </c>
      <c r="B3360" t="s">
        <v>5742</v>
      </c>
      <c r="C3360" t="s">
        <v>1467</v>
      </c>
      <c r="D3360" t="s">
        <v>1468</v>
      </c>
      <c r="E3360">
        <v>1</v>
      </c>
      <c r="F3360" s="2">
        <v>20.36</v>
      </c>
      <c r="G3360" s="3">
        <v>42</v>
      </c>
      <c r="H3360" s="3">
        <v>0.2036</v>
      </c>
      <c r="I3360" s="3">
        <v>0.95691999999999999</v>
      </c>
      <c r="J3360" s="3">
        <v>21.520520000000001</v>
      </c>
      <c r="K3360" s="4">
        <v>0.35</v>
      </c>
      <c r="L3360" s="73">
        <v>39.068020923076922</v>
      </c>
    </row>
    <row r="3361" spans="1:12" x14ac:dyDescent="0.35">
      <c r="A3361" s="1" t="s">
        <v>5743</v>
      </c>
      <c r="B3361" t="s">
        <v>5744</v>
      </c>
      <c r="C3361" t="s">
        <v>34</v>
      </c>
      <c r="D3361" t="s">
        <v>35</v>
      </c>
      <c r="E3361">
        <v>1</v>
      </c>
      <c r="F3361" s="2">
        <v>271.58999999999997</v>
      </c>
      <c r="G3361" s="3">
        <v>664.80960000000005</v>
      </c>
      <c r="H3361" s="3">
        <v>2.7159</v>
      </c>
      <c r="I3361" s="3">
        <v>12.764729999999998</v>
      </c>
      <c r="J3361" s="3">
        <v>287.07062999999994</v>
      </c>
      <c r="K3361" s="4">
        <v>0.35</v>
      </c>
      <c r="L3361" s="73">
        <v>521.14360523076914</v>
      </c>
    </row>
    <row r="3362" spans="1:12" x14ac:dyDescent="0.35">
      <c r="A3362" s="1" t="s">
        <v>5745</v>
      </c>
      <c r="B3362" t="s">
        <v>5746</v>
      </c>
      <c r="C3362" t="s">
        <v>34</v>
      </c>
      <c r="D3362" t="s">
        <v>35</v>
      </c>
      <c r="E3362">
        <v>1</v>
      </c>
      <c r="F3362" s="2">
        <v>3450.84</v>
      </c>
      <c r="G3362" s="3">
        <v>8447.0848000000005</v>
      </c>
      <c r="H3362" s="3">
        <v>34.508400000000002</v>
      </c>
      <c r="I3362" s="3">
        <v>162.18948</v>
      </c>
      <c r="J3362" s="3">
        <v>3647.5378800000003</v>
      </c>
      <c r="K3362" s="4">
        <v>0.35</v>
      </c>
      <c r="L3362" s="73">
        <v>6621.6841513846157</v>
      </c>
    </row>
    <row r="3363" spans="1:12" x14ac:dyDescent="0.35">
      <c r="A3363" s="1" t="s">
        <v>5747</v>
      </c>
      <c r="B3363" t="s">
        <v>5748</v>
      </c>
      <c r="C3363" t="s">
        <v>13</v>
      </c>
      <c r="D3363" t="s">
        <v>14</v>
      </c>
      <c r="E3363">
        <v>1</v>
      </c>
      <c r="F3363" s="2">
        <v>40.31</v>
      </c>
      <c r="G3363" s="3">
        <v>98.671999999999997</v>
      </c>
      <c r="H3363" s="3">
        <v>0.40310000000000001</v>
      </c>
      <c r="I3363" s="3">
        <v>1.8945700000000001</v>
      </c>
      <c r="J3363" s="3">
        <v>42.607670000000006</v>
      </c>
      <c r="K3363" s="4">
        <v>0.34999999999999992</v>
      </c>
      <c r="L3363" s="73">
        <v>77.349308615384615</v>
      </c>
    </row>
    <row r="3364" spans="1:12" x14ac:dyDescent="0.35">
      <c r="A3364" s="1" t="s">
        <v>5749</v>
      </c>
      <c r="B3364" t="s">
        <v>5750</v>
      </c>
      <c r="C3364" t="s">
        <v>1467</v>
      </c>
      <c r="D3364" t="s">
        <v>1468</v>
      </c>
      <c r="E3364">
        <v>1</v>
      </c>
      <c r="F3364" s="2">
        <v>4.2</v>
      </c>
      <c r="G3364" s="3">
        <v>9</v>
      </c>
      <c r="H3364" s="3">
        <v>4.2000000000000003E-2</v>
      </c>
      <c r="I3364" s="3">
        <v>0.19740000000000002</v>
      </c>
      <c r="J3364" s="3">
        <v>4.4394</v>
      </c>
      <c r="K3364" s="4">
        <v>0.35</v>
      </c>
      <c r="L3364" s="73">
        <v>8.0592184615384603</v>
      </c>
    </row>
    <row r="3365" spans="1:12" x14ac:dyDescent="0.35">
      <c r="A3365" s="1" t="s">
        <v>5751</v>
      </c>
      <c r="B3365" t="s">
        <v>5752</v>
      </c>
      <c r="C3365" t="s">
        <v>34</v>
      </c>
      <c r="D3365" t="s">
        <v>35</v>
      </c>
      <c r="E3365">
        <v>1</v>
      </c>
      <c r="F3365" s="2">
        <v>35.979999999999997</v>
      </c>
      <c r="G3365" s="3">
        <v>142.38560000000001</v>
      </c>
      <c r="H3365" s="3">
        <v>0.35979999999999995</v>
      </c>
      <c r="I3365" s="3">
        <v>1.6910599999999998</v>
      </c>
      <c r="J3365" s="3">
        <v>38.030859999999997</v>
      </c>
      <c r="K3365" s="4">
        <v>0.35000000000000003</v>
      </c>
      <c r="L3365" s="73">
        <v>69.040638153846146</v>
      </c>
    </row>
    <row r="3366" spans="1:12" x14ac:dyDescent="0.35">
      <c r="A3366" s="1" t="s">
        <v>5753</v>
      </c>
      <c r="B3366" t="s">
        <v>3309</v>
      </c>
      <c r="C3366" t="s">
        <v>13</v>
      </c>
      <c r="D3366" t="s">
        <v>14</v>
      </c>
      <c r="E3366">
        <v>1</v>
      </c>
      <c r="F3366" s="2">
        <v>5243.7</v>
      </c>
      <c r="G3366" s="3">
        <v>10812</v>
      </c>
      <c r="H3366" s="3">
        <v>52.436999999999998</v>
      </c>
      <c r="I3366" s="3">
        <v>246.4539</v>
      </c>
      <c r="J3366" s="3">
        <v>5542.5909000000001</v>
      </c>
      <c r="K3366" s="4">
        <v>0.35</v>
      </c>
      <c r="L3366" s="73">
        <v>10061.93424923077</v>
      </c>
    </row>
    <row r="3367" spans="1:12" x14ac:dyDescent="0.35">
      <c r="A3367" s="1" t="s">
        <v>5754</v>
      </c>
      <c r="B3367" t="s">
        <v>3309</v>
      </c>
      <c r="C3367" t="s">
        <v>13</v>
      </c>
      <c r="D3367" t="s">
        <v>14</v>
      </c>
      <c r="E3367">
        <v>1</v>
      </c>
      <c r="F3367" s="2">
        <v>8215.2000000000007</v>
      </c>
      <c r="G3367" s="3">
        <v>16939</v>
      </c>
      <c r="H3367" s="3">
        <v>82.152000000000015</v>
      </c>
      <c r="I3367" s="3">
        <v>386.11440000000005</v>
      </c>
      <c r="J3367" s="3">
        <v>8683.4664000000012</v>
      </c>
      <c r="K3367" s="4">
        <v>0.34999999999999992</v>
      </c>
      <c r="L3367" s="73">
        <v>15763.83131076923</v>
      </c>
    </row>
    <row r="3368" spans="1:12" x14ac:dyDescent="0.35">
      <c r="A3368" s="1" t="s">
        <v>5755</v>
      </c>
      <c r="B3368" t="s">
        <v>5756</v>
      </c>
      <c r="C3368" t="s">
        <v>13</v>
      </c>
      <c r="D3368" t="s">
        <v>14</v>
      </c>
      <c r="E3368">
        <v>1</v>
      </c>
      <c r="F3368" s="2">
        <v>1986.6</v>
      </c>
      <c r="G3368" s="3">
        <v>4097</v>
      </c>
      <c r="H3368" s="3">
        <v>19.866</v>
      </c>
      <c r="I3368" s="3">
        <v>93.370199999999997</v>
      </c>
      <c r="J3368" s="3">
        <v>2099.8361999999997</v>
      </c>
      <c r="K3368" s="4">
        <v>0.34999999999999992</v>
      </c>
      <c r="L3368" s="73">
        <v>3812.0103323076914</v>
      </c>
    </row>
    <row r="3369" spans="1:12" x14ac:dyDescent="0.35">
      <c r="A3369" s="1" t="s">
        <v>5757</v>
      </c>
      <c r="B3369" t="s">
        <v>5758</v>
      </c>
      <c r="C3369" t="s">
        <v>34</v>
      </c>
      <c r="D3369" t="s">
        <v>35</v>
      </c>
      <c r="E3369">
        <v>1</v>
      </c>
      <c r="F3369" s="2">
        <v>209.35</v>
      </c>
      <c r="G3369" s="3">
        <v>512.46</v>
      </c>
      <c r="H3369" s="3">
        <v>2.0935000000000001</v>
      </c>
      <c r="I3369" s="3">
        <v>9.8394499999999994</v>
      </c>
      <c r="J3369" s="3">
        <v>221.28295</v>
      </c>
      <c r="K3369" s="4">
        <v>0.35</v>
      </c>
      <c r="L3369" s="73">
        <v>401.71366307692307</v>
      </c>
    </row>
    <row r="3370" spans="1:12" x14ac:dyDescent="0.35">
      <c r="A3370" s="1" t="s">
        <v>5759</v>
      </c>
      <c r="B3370" t="s">
        <v>5760</v>
      </c>
      <c r="C3370" t="s">
        <v>13</v>
      </c>
      <c r="D3370" t="s">
        <v>14</v>
      </c>
      <c r="E3370">
        <v>1</v>
      </c>
      <c r="F3370" s="2">
        <v>3378.48</v>
      </c>
      <c r="G3370" s="3">
        <v>13369.776</v>
      </c>
      <c r="H3370" s="3">
        <v>33.784800000000004</v>
      </c>
      <c r="I3370" s="3">
        <v>158.78855999999999</v>
      </c>
      <c r="J3370" s="3">
        <v>3571.0533599999999</v>
      </c>
      <c r="K3370" s="4">
        <v>0.35</v>
      </c>
      <c r="L3370" s="73">
        <v>6482.8353304615384</v>
      </c>
    </row>
    <row r="3371" spans="1:12" x14ac:dyDescent="0.35">
      <c r="A3371" s="1" t="s">
        <v>5761</v>
      </c>
      <c r="B3371" t="s">
        <v>5762</v>
      </c>
      <c r="C3371" t="s">
        <v>13</v>
      </c>
      <c r="D3371" t="s">
        <v>14</v>
      </c>
      <c r="E3371">
        <v>1</v>
      </c>
      <c r="F3371" s="2">
        <v>28.56</v>
      </c>
      <c r="G3371" s="3">
        <v>113.0192</v>
      </c>
      <c r="H3371" s="3">
        <v>0.28560000000000002</v>
      </c>
      <c r="I3371" s="3">
        <v>1.34232</v>
      </c>
      <c r="J3371" s="3">
        <v>30.187919999999998</v>
      </c>
      <c r="K3371" s="4">
        <v>0.35</v>
      </c>
      <c r="L3371" s="73">
        <v>54.802685538461532</v>
      </c>
    </row>
    <row r="3372" spans="1:12" x14ac:dyDescent="0.35">
      <c r="A3372" s="1" t="s">
        <v>5763</v>
      </c>
      <c r="B3372" t="s">
        <v>5764</v>
      </c>
      <c r="C3372" t="s">
        <v>13</v>
      </c>
      <c r="D3372" t="s">
        <v>14</v>
      </c>
      <c r="E3372">
        <v>1</v>
      </c>
      <c r="F3372" s="2">
        <v>418.32</v>
      </c>
      <c r="G3372" s="3">
        <v>1655.4272000000001</v>
      </c>
      <c r="H3372" s="3">
        <v>4.1832000000000003</v>
      </c>
      <c r="I3372" s="3">
        <v>19.66104</v>
      </c>
      <c r="J3372" s="3">
        <v>442.16424000000001</v>
      </c>
      <c r="K3372" s="4">
        <v>0.35</v>
      </c>
      <c r="L3372" s="73">
        <v>802.69815876923076</v>
      </c>
    </row>
    <row r="3373" spans="1:12" x14ac:dyDescent="0.35">
      <c r="A3373" s="1" t="s">
        <v>5765</v>
      </c>
      <c r="B3373" t="s">
        <v>5766</v>
      </c>
      <c r="C3373" t="s">
        <v>13</v>
      </c>
      <c r="D3373" t="s">
        <v>14</v>
      </c>
      <c r="E3373">
        <v>1</v>
      </c>
      <c r="F3373" s="2">
        <v>418.32</v>
      </c>
      <c r="G3373" s="3">
        <v>1655.4272000000001</v>
      </c>
      <c r="H3373" s="3">
        <v>4.1832000000000003</v>
      </c>
      <c r="I3373" s="3">
        <v>19.66104</v>
      </c>
      <c r="J3373" s="3">
        <v>442.16424000000001</v>
      </c>
      <c r="K3373" s="4">
        <v>0.35</v>
      </c>
      <c r="L3373" s="73">
        <v>802.69815876923076</v>
      </c>
    </row>
    <row r="3374" spans="1:12" x14ac:dyDescent="0.35">
      <c r="A3374" s="1" t="s">
        <v>5767</v>
      </c>
      <c r="B3374" t="s">
        <v>5768</v>
      </c>
      <c r="C3374" t="s">
        <v>13</v>
      </c>
      <c r="D3374" t="s">
        <v>14</v>
      </c>
      <c r="E3374">
        <v>1</v>
      </c>
      <c r="F3374" s="2">
        <v>1502.76</v>
      </c>
      <c r="G3374" s="3">
        <v>5946.92</v>
      </c>
      <c r="H3374" s="3">
        <v>15.0276</v>
      </c>
      <c r="I3374" s="3">
        <v>70.629720000000006</v>
      </c>
      <c r="J3374" s="3">
        <v>1588.4173199999998</v>
      </c>
      <c r="K3374" s="4">
        <v>0.35</v>
      </c>
      <c r="L3374" s="73">
        <v>2883.5883655384609</v>
      </c>
    </row>
    <row r="3375" spans="1:12" x14ac:dyDescent="0.35">
      <c r="A3375" s="1" t="s">
        <v>5769</v>
      </c>
      <c r="B3375" t="s">
        <v>5770</v>
      </c>
      <c r="C3375" t="s">
        <v>13</v>
      </c>
      <c r="D3375" t="s">
        <v>14</v>
      </c>
      <c r="E3375">
        <v>1</v>
      </c>
      <c r="F3375" s="2">
        <v>1409.52</v>
      </c>
      <c r="G3375" s="3">
        <v>5577.9359999999997</v>
      </c>
      <c r="H3375" s="3">
        <v>14.0952</v>
      </c>
      <c r="I3375" s="3">
        <v>66.247439999999997</v>
      </c>
      <c r="J3375" s="3">
        <v>1489.8626400000001</v>
      </c>
      <c r="K3375" s="4">
        <v>0.35</v>
      </c>
      <c r="L3375" s="73">
        <v>2704.6737156923077</v>
      </c>
    </row>
    <row r="3376" spans="1:12" x14ac:dyDescent="0.35">
      <c r="A3376" s="1" t="s">
        <v>5771</v>
      </c>
      <c r="B3376" t="s">
        <v>5772</v>
      </c>
      <c r="C3376" t="s">
        <v>13</v>
      </c>
      <c r="D3376" t="s">
        <v>14</v>
      </c>
      <c r="E3376">
        <v>1</v>
      </c>
      <c r="F3376" s="2">
        <v>2095.8000000000002</v>
      </c>
      <c r="G3376" s="3">
        <v>8293.7792000000009</v>
      </c>
      <c r="H3376" s="3">
        <v>20.958000000000002</v>
      </c>
      <c r="I3376" s="3">
        <v>98.502600000000015</v>
      </c>
      <c r="J3376" s="3">
        <v>2215.2606000000001</v>
      </c>
      <c r="K3376" s="4">
        <v>0.34999999999999992</v>
      </c>
      <c r="L3376" s="73">
        <v>4021.5500123076918</v>
      </c>
    </row>
    <row r="3377" spans="1:12" x14ac:dyDescent="0.35">
      <c r="A3377" s="1" t="s">
        <v>5773</v>
      </c>
      <c r="B3377" t="s">
        <v>5774</v>
      </c>
      <c r="C3377" t="s">
        <v>13</v>
      </c>
      <c r="D3377" t="s">
        <v>14</v>
      </c>
      <c r="E3377">
        <v>1</v>
      </c>
      <c r="F3377" s="2">
        <v>1732.92</v>
      </c>
      <c r="G3377" s="3">
        <v>6857.7376000000004</v>
      </c>
      <c r="H3377" s="3">
        <v>17.3292</v>
      </c>
      <c r="I3377" s="3">
        <v>81.447240000000008</v>
      </c>
      <c r="J3377" s="3">
        <v>1831.6964399999999</v>
      </c>
      <c r="K3377" s="4">
        <v>0.35000000000000003</v>
      </c>
      <c r="L3377" s="73">
        <v>3325.2335372307693</v>
      </c>
    </row>
    <row r="3378" spans="1:12" x14ac:dyDescent="0.35">
      <c r="A3378" s="1" t="s">
        <v>5775</v>
      </c>
      <c r="B3378" t="s">
        <v>1866</v>
      </c>
      <c r="C3378" t="s">
        <v>13</v>
      </c>
      <c r="D3378" t="s">
        <v>14</v>
      </c>
      <c r="E3378">
        <v>1</v>
      </c>
      <c r="F3378" s="2">
        <v>1616.16</v>
      </c>
      <c r="G3378" s="3">
        <v>6395.6815999999999</v>
      </c>
      <c r="H3378" s="3">
        <v>16.1616</v>
      </c>
      <c r="I3378" s="3">
        <v>75.959519999999998</v>
      </c>
      <c r="J3378" s="3">
        <v>1708.2811200000001</v>
      </c>
      <c r="K3378" s="4">
        <v>0.35</v>
      </c>
      <c r="L3378" s="73">
        <v>3101.1872640000001</v>
      </c>
    </row>
    <row r="3379" spans="1:12" x14ac:dyDescent="0.35">
      <c r="A3379" s="1" t="s">
        <v>5776</v>
      </c>
      <c r="B3379" t="s">
        <v>5777</v>
      </c>
      <c r="C3379" t="s">
        <v>13</v>
      </c>
      <c r="D3379" t="s">
        <v>14</v>
      </c>
      <c r="E3379">
        <v>1</v>
      </c>
      <c r="F3379" s="2">
        <v>1592.64</v>
      </c>
      <c r="G3379" s="3">
        <v>6302.6095999999998</v>
      </c>
      <c r="H3379" s="3">
        <v>15.926400000000001</v>
      </c>
      <c r="I3379" s="3">
        <v>74.85408000000001</v>
      </c>
      <c r="J3379" s="3">
        <v>1683.4204800000002</v>
      </c>
      <c r="K3379" s="4">
        <v>0.35</v>
      </c>
      <c r="L3379" s="73">
        <v>3056.0556406153851</v>
      </c>
    </row>
    <row r="3380" spans="1:12" x14ac:dyDescent="0.35">
      <c r="A3380" s="1" t="s">
        <v>5778</v>
      </c>
      <c r="B3380" t="s">
        <v>5779</v>
      </c>
      <c r="C3380" t="s">
        <v>13</v>
      </c>
      <c r="D3380" t="s">
        <v>14</v>
      </c>
      <c r="E3380">
        <v>1</v>
      </c>
      <c r="F3380" s="2">
        <v>3143.28</v>
      </c>
      <c r="G3380" s="3">
        <v>12439.011</v>
      </c>
      <c r="H3380" s="3">
        <v>31.432800000000004</v>
      </c>
      <c r="I3380" s="3">
        <v>147.73416</v>
      </c>
      <c r="J3380" s="3">
        <v>3322.4469600000002</v>
      </c>
      <c r="K3380" s="4">
        <v>0.34999999999999992</v>
      </c>
      <c r="L3380" s="73">
        <v>6031.5190966153841</v>
      </c>
    </row>
    <row r="3381" spans="1:12" x14ac:dyDescent="0.35">
      <c r="A3381" s="1" t="s">
        <v>5780</v>
      </c>
      <c r="B3381" t="s">
        <v>5781</v>
      </c>
      <c r="C3381" t="s">
        <v>1467</v>
      </c>
      <c r="D3381" t="s">
        <v>1468</v>
      </c>
      <c r="E3381">
        <v>1</v>
      </c>
      <c r="F3381" s="2">
        <v>280.05</v>
      </c>
      <c r="G3381" s="3">
        <v>1108.2511999999999</v>
      </c>
      <c r="H3381" s="3">
        <v>2.8005</v>
      </c>
      <c r="I3381" s="3">
        <v>13.16235</v>
      </c>
      <c r="J3381" s="3">
        <v>296.01285000000001</v>
      </c>
      <c r="K3381" s="4">
        <v>0.35</v>
      </c>
      <c r="L3381" s="73">
        <v>537.37717384615382</v>
      </c>
    </row>
    <row r="3382" spans="1:12" x14ac:dyDescent="0.35">
      <c r="A3382" s="1" t="s">
        <v>5782</v>
      </c>
      <c r="B3382" t="s">
        <v>5783</v>
      </c>
      <c r="C3382" t="s">
        <v>1467</v>
      </c>
      <c r="D3382" t="s">
        <v>1468</v>
      </c>
      <c r="E3382">
        <v>1</v>
      </c>
      <c r="F3382" s="2">
        <v>1072.96</v>
      </c>
      <c r="G3382" s="3">
        <v>4246.0655999999999</v>
      </c>
      <c r="H3382" s="3">
        <v>10.729600000000001</v>
      </c>
      <c r="I3382" s="3">
        <v>50.429120000000005</v>
      </c>
      <c r="J3382" s="3">
        <v>1134.1187199999999</v>
      </c>
      <c r="K3382" s="4">
        <v>0.34999999999999992</v>
      </c>
      <c r="L3382" s="73">
        <v>2058.8616763076921</v>
      </c>
    </row>
    <row r="3383" spans="1:12" x14ac:dyDescent="0.35">
      <c r="A3383" s="1" t="s">
        <v>5784</v>
      </c>
      <c r="B3383" t="s">
        <v>5785</v>
      </c>
      <c r="C3383" t="s">
        <v>17</v>
      </c>
      <c r="D3383" t="s">
        <v>18</v>
      </c>
      <c r="E3383">
        <v>1</v>
      </c>
      <c r="F3383" s="2">
        <v>10</v>
      </c>
      <c r="G3383" s="3">
        <v>28</v>
      </c>
      <c r="H3383" s="3">
        <v>0.1</v>
      </c>
      <c r="I3383" s="3">
        <v>0.47</v>
      </c>
      <c r="J3383" s="3">
        <v>10.57</v>
      </c>
      <c r="K3383" s="4">
        <v>0.34999999999999992</v>
      </c>
      <c r="L3383" s="73">
        <v>19.188615384615382</v>
      </c>
    </row>
    <row r="3384" spans="1:12" x14ac:dyDescent="0.35">
      <c r="A3384" s="1" t="s">
        <v>5786</v>
      </c>
      <c r="B3384" t="s">
        <v>5787</v>
      </c>
      <c r="C3384" t="s">
        <v>1441</v>
      </c>
      <c r="D3384" t="s">
        <v>1442</v>
      </c>
      <c r="E3384">
        <v>1</v>
      </c>
      <c r="F3384" s="2">
        <v>9.75</v>
      </c>
      <c r="G3384" s="3">
        <v>23.8672</v>
      </c>
      <c r="H3384" s="3">
        <v>9.7500000000000003E-2</v>
      </c>
      <c r="I3384" s="3">
        <v>0.45824999999999999</v>
      </c>
      <c r="J3384" s="3">
        <v>10.30575</v>
      </c>
      <c r="K3384" s="4">
        <v>0.35</v>
      </c>
      <c r="L3384" s="73">
        <v>18.7089</v>
      </c>
    </row>
    <row r="3385" spans="1:12" x14ac:dyDescent="0.35">
      <c r="A3385" s="1" t="s">
        <v>5788</v>
      </c>
      <c r="B3385" t="s">
        <v>5789</v>
      </c>
      <c r="C3385" t="s">
        <v>1441</v>
      </c>
      <c r="D3385" t="s">
        <v>1442</v>
      </c>
      <c r="E3385">
        <v>1</v>
      </c>
      <c r="F3385" s="2">
        <v>0.15</v>
      </c>
      <c r="G3385" s="3">
        <v>0.36959999999999998</v>
      </c>
      <c r="H3385" s="3">
        <v>1.5E-3</v>
      </c>
      <c r="I3385" s="3">
        <v>7.0499999999999998E-3</v>
      </c>
      <c r="J3385" s="3">
        <v>0.15855</v>
      </c>
      <c r="K3385" s="4">
        <v>0.35</v>
      </c>
      <c r="L3385" s="73">
        <v>0.28782923076923073</v>
      </c>
    </row>
    <row r="3386" spans="1:12" x14ac:dyDescent="0.35">
      <c r="A3386" s="1" t="s">
        <v>5790</v>
      </c>
      <c r="B3386" t="s">
        <v>5791</v>
      </c>
      <c r="C3386" t="s">
        <v>1441</v>
      </c>
      <c r="D3386" t="s">
        <v>1442</v>
      </c>
      <c r="E3386">
        <v>1</v>
      </c>
      <c r="F3386" s="2">
        <v>1.1299999999999999</v>
      </c>
      <c r="G3386" s="3">
        <v>2.7664</v>
      </c>
      <c r="H3386" s="3">
        <v>1.1299999999999999E-2</v>
      </c>
      <c r="I3386" s="3">
        <v>5.3109999999999997E-2</v>
      </c>
      <c r="J3386" s="3">
        <v>1.19441</v>
      </c>
      <c r="K3386" s="4">
        <v>0.35</v>
      </c>
      <c r="L3386" s="73">
        <v>2.1683135384615384</v>
      </c>
    </row>
    <row r="3387" spans="1:12" x14ac:dyDescent="0.35">
      <c r="A3387" s="1" t="s">
        <v>5792</v>
      </c>
      <c r="B3387" t="s">
        <v>5793</v>
      </c>
      <c r="C3387" t="s">
        <v>1441</v>
      </c>
      <c r="D3387" t="s">
        <v>1442</v>
      </c>
      <c r="E3387">
        <v>1</v>
      </c>
      <c r="F3387" s="2">
        <v>1.5</v>
      </c>
      <c r="G3387" s="3">
        <v>3.6736</v>
      </c>
      <c r="H3387" s="3">
        <v>1.4999999999999999E-2</v>
      </c>
      <c r="I3387" s="3">
        <v>7.0500000000000007E-2</v>
      </c>
      <c r="J3387" s="3">
        <v>1.5854999999999999</v>
      </c>
      <c r="K3387" s="4">
        <v>0.35</v>
      </c>
      <c r="L3387" s="73">
        <v>2.8782923076923077</v>
      </c>
    </row>
    <row r="3388" spans="1:12" x14ac:dyDescent="0.35">
      <c r="A3388" s="1" t="s">
        <v>5794</v>
      </c>
      <c r="B3388" t="s">
        <v>5795</v>
      </c>
      <c r="C3388" t="s">
        <v>13</v>
      </c>
      <c r="D3388" t="s">
        <v>14</v>
      </c>
      <c r="E3388">
        <v>1</v>
      </c>
      <c r="F3388" s="2">
        <v>408.51</v>
      </c>
      <c r="G3388" s="3">
        <v>999.96960000000001</v>
      </c>
      <c r="H3388" s="3">
        <v>4.0850999999999997</v>
      </c>
      <c r="I3388" s="3">
        <v>19.19997</v>
      </c>
      <c r="J3388" s="3">
        <v>431.79507000000001</v>
      </c>
      <c r="K3388" s="4">
        <v>0.35000000000000003</v>
      </c>
      <c r="L3388" s="73">
        <v>783.87412707692306</v>
      </c>
    </row>
    <row r="3389" spans="1:12" x14ac:dyDescent="0.35">
      <c r="A3389" s="1" t="s">
        <v>5796</v>
      </c>
      <c r="B3389" t="s">
        <v>5797</v>
      </c>
      <c r="C3389" t="s">
        <v>13</v>
      </c>
      <c r="D3389" t="s">
        <v>14</v>
      </c>
      <c r="E3389">
        <v>1</v>
      </c>
      <c r="F3389" s="2">
        <v>90</v>
      </c>
      <c r="G3389" s="3">
        <v>196.7</v>
      </c>
      <c r="H3389" s="3">
        <v>0.9</v>
      </c>
      <c r="I3389" s="3">
        <v>4.2300000000000004</v>
      </c>
      <c r="J3389" s="3">
        <v>95.13000000000001</v>
      </c>
      <c r="K3389" s="4">
        <v>0.35000000000000003</v>
      </c>
      <c r="L3389" s="73">
        <v>172.6975384615385</v>
      </c>
    </row>
    <row r="3390" spans="1:12" x14ac:dyDescent="0.35">
      <c r="A3390" s="1" t="s">
        <v>5798</v>
      </c>
      <c r="B3390" t="s">
        <v>5799</v>
      </c>
      <c r="C3390" t="s">
        <v>13</v>
      </c>
      <c r="D3390" t="s">
        <v>14</v>
      </c>
      <c r="E3390">
        <v>1</v>
      </c>
      <c r="F3390" s="2">
        <v>15.09</v>
      </c>
      <c r="G3390" s="3">
        <v>36.937600000000003</v>
      </c>
      <c r="H3390" s="3">
        <v>0.15090000000000001</v>
      </c>
      <c r="I3390" s="3">
        <v>0.70923000000000003</v>
      </c>
      <c r="J3390" s="3">
        <v>15.95013</v>
      </c>
      <c r="K3390" s="4">
        <v>0.34999999999999992</v>
      </c>
      <c r="L3390" s="73">
        <v>28.955620615384611</v>
      </c>
    </row>
    <row r="3391" spans="1:12" x14ac:dyDescent="0.35">
      <c r="A3391" s="1" t="s">
        <v>5800</v>
      </c>
      <c r="B3391" t="s">
        <v>4635</v>
      </c>
      <c r="C3391" t="s">
        <v>34</v>
      </c>
      <c r="D3391" t="s">
        <v>35</v>
      </c>
      <c r="E3391">
        <v>1</v>
      </c>
      <c r="F3391" s="2">
        <v>0.11</v>
      </c>
      <c r="G3391" s="3">
        <v>0.26879999999999998</v>
      </c>
      <c r="H3391" s="3">
        <v>1.1000000000000001E-3</v>
      </c>
      <c r="I3391" s="3">
        <v>5.1700000000000001E-3</v>
      </c>
      <c r="J3391" s="3">
        <v>0.11627</v>
      </c>
      <c r="K3391" s="4">
        <v>0.35</v>
      </c>
      <c r="L3391" s="73">
        <v>0.21107476923076923</v>
      </c>
    </row>
    <row r="3392" spans="1:12" x14ac:dyDescent="0.35">
      <c r="A3392" s="1" t="s">
        <v>5801</v>
      </c>
      <c r="B3392" t="s">
        <v>5802</v>
      </c>
      <c r="C3392" t="s">
        <v>34</v>
      </c>
      <c r="D3392" t="s">
        <v>35</v>
      </c>
      <c r="E3392">
        <v>1</v>
      </c>
      <c r="F3392" s="2">
        <v>1260</v>
      </c>
      <c r="G3392" s="3">
        <v>3084.2671999999998</v>
      </c>
      <c r="H3392" s="3">
        <v>12.6</v>
      </c>
      <c r="I3392" s="3">
        <v>59.22</v>
      </c>
      <c r="J3392" s="3">
        <v>1331.82</v>
      </c>
      <c r="K3392" s="4">
        <v>0.35</v>
      </c>
      <c r="L3392" s="73">
        <v>2417.7655384615382</v>
      </c>
    </row>
    <row r="3393" spans="1:12" x14ac:dyDescent="0.35">
      <c r="A3393" s="1" t="s">
        <v>5803</v>
      </c>
      <c r="B3393" t="s">
        <v>5804</v>
      </c>
      <c r="C3393" t="s">
        <v>17</v>
      </c>
      <c r="D3393" t="s">
        <v>18</v>
      </c>
      <c r="E3393">
        <v>1</v>
      </c>
      <c r="F3393" s="2">
        <v>29.5</v>
      </c>
      <c r="G3393" s="3">
        <v>72.206400000000002</v>
      </c>
      <c r="H3393" s="3">
        <v>0.29499999999999998</v>
      </c>
      <c r="I3393" s="3">
        <v>1.3865000000000001</v>
      </c>
      <c r="J3393" s="3">
        <v>31.181500000000003</v>
      </c>
      <c r="K3393" s="4">
        <v>0.35</v>
      </c>
      <c r="L3393" s="73">
        <v>56.606415384615389</v>
      </c>
    </row>
    <row r="3394" spans="1:12" x14ac:dyDescent="0.35">
      <c r="A3394" s="1" t="s">
        <v>5805</v>
      </c>
      <c r="B3394" t="s">
        <v>5806</v>
      </c>
      <c r="C3394" t="s">
        <v>26</v>
      </c>
      <c r="D3394" t="s">
        <v>27</v>
      </c>
      <c r="E3394">
        <v>1</v>
      </c>
      <c r="F3394" s="2">
        <v>7.76</v>
      </c>
      <c r="G3394" s="3">
        <v>18.995200000000001</v>
      </c>
      <c r="H3394" s="3">
        <v>7.7600000000000002E-2</v>
      </c>
      <c r="I3394" s="3">
        <v>0.36471999999999999</v>
      </c>
      <c r="J3394" s="3">
        <v>8.2023200000000003</v>
      </c>
      <c r="K3394" s="4">
        <v>0.35000000000000003</v>
      </c>
      <c r="L3394" s="73">
        <v>14.890365538461539</v>
      </c>
    </row>
    <row r="3395" spans="1:12" x14ac:dyDescent="0.35">
      <c r="A3395" s="1" t="s">
        <v>5807</v>
      </c>
      <c r="B3395" t="s">
        <v>5808</v>
      </c>
      <c r="C3395" t="s">
        <v>26</v>
      </c>
      <c r="D3395" t="s">
        <v>27</v>
      </c>
      <c r="E3395">
        <v>1</v>
      </c>
      <c r="F3395" s="2">
        <v>9.98</v>
      </c>
      <c r="G3395" s="3">
        <v>24.427199999999999</v>
      </c>
      <c r="H3395" s="3">
        <v>9.98E-2</v>
      </c>
      <c r="I3395" s="3">
        <v>0.46906000000000003</v>
      </c>
      <c r="J3395" s="3">
        <v>10.548860000000001</v>
      </c>
      <c r="K3395" s="4">
        <v>0.35000000000000003</v>
      </c>
      <c r="L3395" s="73">
        <v>19.150238153846157</v>
      </c>
    </row>
    <row r="3396" spans="1:12" x14ac:dyDescent="0.35">
      <c r="A3396" s="1" t="s">
        <v>5809</v>
      </c>
      <c r="B3396" t="s">
        <v>5810</v>
      </c>
      <c r="C3396" t="s">
        <v>13</v>
      </c>
      <c r="D3396" t="s">
        <v>14</v>
      </c>
      <c r="E3396">
        <v>1</v>
      </c>
      <c r="F3396" s="2">
        <v>444.6</v>
      </c>
      <c r="G3396" s="3">
        <v>1097</v>
      </c>
      <c r="H3396" s="3">
        <v>4.4460000000000006</v>
      </c>
      <c r="I3396" s="3">
        <v>20.8962</v>
      </c>
      <c r="J3396" s="3">
        <v>469.94220000000007</v>
      </c>
      <c r="K3396" s="4">
        <v>0.35</v>
      </c>
      <c r="L3396" s="73">
        <v>853.12584000000004</v>
      </c>
    </row>
    <row r="3397" spans="1:12" x14ac:dyDescent="0.35">
      <c r="A3397" s="1" t="s">
        <v>5811</v>
      </c>
      <c r="B3397" t="s">
        <v>5812</v>
      </c>
      <c r="C3397" t="s">
        <v>13</v>
      </c>
      <c r="D3397" t="s">
        <v>14</v>
      </c>
      <c r="E3397">
        <v>1</v>
      </c>
      <c r="F3397" s="2">
        <v>707.85</v>
      </c>
      <c r="G3397" s="3">
        <v>1460</v>
      </c>
      <c r="H3397" s="3">
        <v>7.0785</v>
      </c>
      <c r="I3397" s="3">
        <v>33.268950000000004</v>
      </c>
      <c r="J3397" s="3">
        <v>748.19745</v>
      </c>
      <c r="K3397" s="4">
        <v>0.34999999999999992</v>
      </c>
      <c r="L3397" s="73">
        <v>1358.2661399999997</v>
      </c>
    </row>
    <row r="3398" spans="1:12" x14ac:dyDescent="0.35">
      <c r="A3398" s="1" t="s">
        <v>5813</v>
      </c>
      <c r="B3398" t="s">
        <v>5814</v>
      </c>
      <c r="C3398" t="s">
        <v>13</v>
      </c>
      <c r="D3398" t="s">
        <v>14</v>
      </c>
      <c r="E3398">
        <v>1</v>
      </c>
      <c r="F3398" s="2">
        <v>145</v>
      </c>
      <c r="G3398" s="3">
        <v>354.93920000000003</v>
      </c>
      <c r="H3398" s="3">
        <v>1.45</v>
      </c>
      <c r="I3398" s="3">
        <v>6.8150000000000004</v>
      </c>
      <c r="J3398" s="3">
        <v>153.26499999999999</v>
      </c>
      <c r="K3398" s="4">
        <v>0.35000000000000003</v>
      </c>
      <c r="L3398" s="73">
        <v>278.23492307692305</v>
      </c>
    </row>
    <row r="3399" spans="1:12" x14ac:dyDescent="0.35">
      <c r="A3399" s="1" t="s">
        <v>5815</v>
      </c>
      <c r="B3399" t="s">
        <v>5816</v>
      </c>
      <c r="C3399" t="s">
        <v>13</v>
      </c>
      <c r="D3399" t="s">
        <v>14</v>
      </c>
      <c r="E3399">
        <v>1</v>
      </c>
      <c r="F3399" s="2">
        <v>92.16</v>
      </c>
      <c r="G3399" s="3">
        <v>225.59039999999999</v>
      </c>
      <c r="H3399" s="3">
        <v>0.92159999999999997</v>
      </c>
      <c r="I3399" s="3">
        <v>4.3315200000000003</v>
      </c>
      <c r="J3399" s="3">
        <v>97.413119999999992</v>
      </c>
      <c r="K3399" s="4">
        <v>0.35</v>
      </c>
      <c r="L3399" s="73">
        <v>176.84227938461538</v>
      </c>
    </row>
    <row r="3400" spans="1:12" x14ac:dyDescent="0.35">
      <c r="A3400" s="1" t="s">
        <v>5817</v>
      </c>
      <c r="B3400" t="s">
        <v>5818</v>
      </c>
      <c r="C3400" t="s">
        <v>13</v>
      </c>
      <c r="D3400" t="s">
        <v>14</v>
      </c>
      <c r="E3400">
        <v>1</v>
      </c>
      <c r="F3400" s="2">
        <v>2.15</v>
      </c>
      <c r="G3400" s="3">
        <v>5.2640000000000002</v>
      </c>
      <c r="H3400" s="3">
        <v>2.1499999999999998E-2</v>
      </c>
      <c r="I3400" s="3">
        <v>0.10105</v>
      </c>
      <c r="J3400" s="3">
        <v>2.2725499999999998</v>
      </c>
      <c r="K3400" s="4">
        <v>0.35000000000000003</v>
      </c>
      <c r="L3400" s="73">
        <v>4.1255523076923071</v>
      </c>
    </row>
    <row r="3401" spans="1:12" x14ac:dyDescent="0.35">
      <c r="A3401" s="1" t="s">
        <v>5819</v>
      </c>
      <c r="B3401" t="s">
        <v>5820</v>
      </c>
      <c r="C3401" t="s">
        <v>13</v>
      </c>
      <c r="D3401" t="s">
        <v>14</v>
      </c>
      <c r="E3401">
        <v>1</v>
      </c>
      <c r="F3401" s="2">
        <v>747</v>
      </c>
      <c r="G3401" s="3">
        <v>1632.62</v>
      </c>
      <c r="H3401" s="3">
        <v>7.47</v>
      </c>
      <c r="I3401" s="3">
        <v>35.109000000000002</v>
      </c>
      <c r="J3401" s="3">
        <v>789.57900000000006</v>
      </c>
      <c r="K3401" s="4">
        <v>0.35</v>
      </c>
      <c r="L3401" s="73">
        <v>1433.3895692307694</v>
      </c>
    </row>
    <row r="3402" spans="1:12" x14ac:dyDescent="0.35">
      <c r="A3402" s="1" t="s">
        <v>5821</v>
      </c>
      <c r="B3402" t="s">
        <v>5822</v>
      </c>
      <c r="C3402" t="s">
        <v>13</v>
      </c>
      <c r="D3402" t="s">
        <v>14</v>
      </c>
      <c r="E3402">
        <v>1</v>
      </c>
      <c r="F3402" s="2">
        <v>52.08</v>
      </c>
      <c r="G3402" s="3">
        <v>206.10239999999999</v>
      </c>
      <c r="H3402" s="3">
        <v>0.52080000000000004</v>
      </c>
      <c r="I3402" s="3">
        <v>2.4477599999999997</v>
      </c>
      <c r="J3402" s="3">
        <v>55.048560000000002</v>
      </c>
      <c r="K3402" s="4">
        <v>0.35</v>
      </c>
      <c r="L3402" s="73">
        <v>99.934308923076927</v>
      </c>
    </row>
    <row r="3403" spans="1:12" x14ac:dyDescent="0.35">
      <c r="A3403" s="1" t="s">
        <v>5823</v>
      </c>
      <c r="B3403" t="s">
        <v>5824</v>
      </c>
      <c r="C3403" t="s">
        <v>1467</v>
      </c>
      <c r="D3403" t="s">
        <v>1468</v>
      </c>
      <c r="E3403">
        <v>1</v>
      </c>
      <c r="F3403" s="2">
        <v>0.28999999999999998</v>
      </c>
      <c r="G3403" s="3">
        <v>1</v>
      </c>
      <c r="H3403" s="3">
        <v>2.8999999999999998E-3</v>
      </c>
      <c r="I3403" s="3">
        <v>1.363E-2</v>
      </c>
      <c r="J3403" s="3">
        <v>0.30652999999999997</v>
      </c>
      <c r="K3403" s="4">
        <v>0.35</v>
      </c>
      <c r="L3403" s="73">
        <v>0.55646984615384609</v>
      </c>
    </row>
    <row r="3404" spans="1:12" x14ac:dyDescent="0.35">
      <c r="A3404" s="1" t="s">
        <v>5825</v>
      </c>
      <c r="B3404" t="s">
        <v>5826</v>
      </c>
      <c r="C3404" t="s">
        <v>1902</v>
      </c>
      <c r="D3404" t="s">
        <v>1903</v>
      </c>
      <c r="E3404">
        <v>1</v>
      </c>
      <c r="F3404" s="2">
        <v>120</v>
      </c>
      <c r="G3404" s="3">
        <v>474.88</v>
      </c>
      <c r="H3404" s="3">
        <v>1.2</v>
      </c>
      <c r="I3404" s="3">
        <v>5.64</v>
      </c>
      <c r="J3404" s="3">
        <v>126.84</v>
      </c>
      <c r="K3404" s="4">
        <v>0.26</v>
      </c>
      <c r="L3404" s="73">
        <v>202.25837837837838</v>
      </c>
    </row>
    <row r="3405" spans="1:12" x14ac:dyDescent="0.35">
      <c r="A3405" s="1" t="s">
        <v>5827</v>
      </c>
      <c r="B3405" t="s">
        <v>1907</v>
      </c>
      <c r="C3405" t="s">
        <v>13</v>
      </c>
      <c r="D3405" t="s">
        <v>14</v>
      </c>
      <c r="E3405">
        <v>1</v>
      </c>
      <c r="F3405" s="2">
        <v>3780</v>
      </c>
      <c r="G3405" s="3">
        <v>7794</v>
      </c>
      <c r="H3405" s="3">
        <v>37.800000000000004</v>
      </c>
      <c r="I3405" s="3">
        <v>177.66</v>
      </c>
      <c r="J3405" s="3">
        <v>3995.46</v>
      </c>
      <c r="K3405" s="4">
        <v>0.35000000000000003</v>
      </c>
      <c r="L3405" s="73">
        <v>7253.2966153846155</v>
      </c>
    </row>
    <row r="3406" spans="1:12" x14ac:dyDescent="0.35">
      <c r="A3406" s="1" t="s">
        <v>5828</v>
      </c>
      <c r="B3406" t="s">
        <v>5829</v>
      </c>
      <c r="C3406" t="s">
        <v>13</v>
      </c>
      <c r="D3406" t="s">
        <v>14</v>
      </c>
      <c r="E3406">
        <v>1</v>
      </c>
      <c r="F3406" s="2">
        <v>8372</v>
      </c>
      <c r="G3406" s="3">
        <v>17262</v>
      </c>
      <c r="H3406" s="3">
        <v>83.72</v>
      </c>
      <c r="I3406" s="3">
        <v>393.48399999999998</v>
      </c>
      <c r="J3406" s="3">
        <v>8849.2039999999997</v>
      </c>
      <c r="K3406" s="4">
        <v>0.35000000000000003</v>
      </c>
      <c r="L3406" s="73">
        <v>16064.7088</v>
      </c>
    </row>
    <row r="3407" spans="1:12" x14ac:dyDescent="0.35">
      <c r="A3407" s="1" t="s">
        <v>5830</v>
      </c>
      <c r="B3407" t="s">
        <v>5831</v>
      </c>
      <c r="C3407" t="s">
        <v>13</v>
      </c>
      <c r="D3407" t="s">
        <v>14</v>
      </c>
      <c r="E3407">
        <v>1</v>
      </c>
      <c r="F3407" s="2">
        <v>7997.5</v>
      </c>
      <c r="G3407" s="3">
        <v>19576.558000000001</v>
      </c>
      <c r="H3407" s="3">
        <v>79.975000000000009</v>
      </c>
      <c r="I3407" s="3">
        <v>375.88249999999999</v>
      </c>
      <c r="J3407" s="3">
        <v>8453.3575000000001</v>
      </c>
      <c r="K3407" s="4">
        <v>0.35</v>
      </c>
      <c r="L3407" s="73">
        <v>15346.095153846152</v>
      </c>
    </row>
    <row r="3408" spans="1:12" x14ac:dyDescent="0.35">
      <c r="A3408" s="1" t="s">
        <v>5832</v>
      </c>
      <c r="B3408" t="s">
        <v>5833</v>
      </c>
      <c r="C3408" t="s">
        <v>13</v>
      </c>
      <c r="D3408" t="s">
        <v>14</v>
      </c>
      <c r="E3408">
        <v>1</v>
      </c>
      <c r="F3408" s="2">
        <v>294.20999999999998</v>
      </c>
      <c r="G3408" s="3">
        <v>720.18240000000003</v>
      </c>
      <c r="H3408" s="3">
        <v>2.9420999999999999</v>
      </c>
      <c r="I3408" s="3">
        <v>13.827869999999999</v>
      </c>
      <c r="J3408" s="3">
        <v>310.97996999999998</v>
      </c>
      <c r="K3408" s="4">
        <v>0.35</v>
      </c>
      <c r="L3408" s="73">
        <v>564.54825323076921</v>
      </c>
    </row>
    <row r="3409" spans="1:12" x14ac:dyDescent="0.35">
      <c r="A3409" s="1" t="s">
        <v>5834</v>
      </c>
      <c r="B3409" t="s">
        <v>5835</v>
      </c>
      <c r="C3409" t="s">
        <v>13</v>
      </c>
      <c r="D3409" t="s">
        <v>14</v>
      </c>
      <c r="E3409">
        <v>1</v>
      </c>
      <c r="F3409" s="2">
        <v>18.850000000000001</v>
      </c>
      <c r="G3409" s="3">
        <v>46.143999999999998</v>
      </c>
      <c r="H3409" s="3">
        <v>0.18850000000000003</v>
      </c>
      <c r="I3409" s="3">
        <v>0.88595000000000002</v>
      </c>
      <c r="J3409" s="3">
        <v>19.924450000000004</v>
      </c>
      <c r="K3409" s="4">
        <v>0.35</v>
      </c>
      <c r="L3409" s="73">
        <v>36.17054000000001</v>
      </c>
    </row>
    <row r="3410" spans="1:12" x14ac:dyDescent="0.35">
      <c r="A3410" s="1" t="s">
        <v>5836</v>
      </c>
      <c r="B3410" t="s">
        <v>5837</v>
      </c>
      <c r="C3410" t="s">
        <v>13</v>
      </c>
      <c r="D3410" t="s">
        <v>14</v>
      </c>
      <c r="E3410">
        <v>1</v>
      </c>
      <c r="F3410" s="2">
        <v>7.49</v>
      </c>
      <c r="G3410" s="3">
        <v>18.334399999999999</v>
      </c>
      <c r="H3410" s="3">
        <v>7.4900000000000008E-2</v>
      </c>
      <c r="I3410" s="3">
        <v>0.35203000000000001</v>
      </c>
      <c r="J3410" s="3">
        <v>7.9169300000000007</v>
      </c>
      <c r="K3410" s="4">
        <v>0.34999999999999992</v>
      </c>
      <c r="L3410" s="73">
        <v>14.372272923076924</v>
      </c>
    </row>
    <row r="3411" spans="1:12" x14ac:dyDescent="0.35">
      <c r="A3411" s="1" t="s">
        <v>5838</v>
      </c>
      <c r="B3411" t="s">
        <v>5839</v>
      </c>
      <c r="C3411" t="s">
        <v>13</v>
      </c>
      <c r="D3411" t="s">
        <v>14</v>
      </c>
      <c r="E3411">
        <v>1</v>
      </c>
      <c r="F3411" s="2">
        <v>10.71</v>
      </c>
      <c r="G3411" s="3">
        <v>26.219200000000001</v>
      </c>
      <c r="H3411" s="3">
        <v>0.10710000000000001</v>
      </c>
      <c r="I3411" s="3">
        <v>0.5033700000000001</v>
      </c>
      <c r="J3411" s="3">
        <v>11.320470000000002</v>
      </c>
      <c r="K3411" s="4">
        <v>0.34999999999999992</v>
      </c>
      <c r="L3411" s="73">
        <v>20.551007076923078</v>
      </c>
    </row>
    <row r="3412" spans="1:12" x14ac:dyDescent="0.35">
      <c r="A3412" s="1" t="s">
        <v>5840</v>
      </c>
      <c r="B3412" t="s">
        <v>5841</v>
      </c>
      <c r="C3412" t="s">
        <v>13</v>
      </c>
      <c r="D3412" t="s">
        <v>14</v>
      </c>
      <c r="E3412">
        <v>1</v>
      </c>
      <c r="F3412" s="2">
        <v>23.95</v>
      </c>
      <c r="G3412" s="3">
        <v>58.620800000000003</v>
      </c>
      <c r="H3412" s="3">
        <v>0.23949999999999999</v>
      </c>
      <c r="I3412" s="3">
        <v>1.12565</v>
      </c>
      <c r="J3412" s="3">
        <v>25.315149999999999</v>
      </c>
      <c r="K3412" s="4">
        <v>0.35000000000000003</v>
      </c>
      <c r="L3412" s="73">
        <v>45.956733846153845</v>
      </c>
    </row>
    <row r="3413" spans="1:12" x14ac:dyDescent="0.35">
      <c r="A3413" s="1" t="s">
        <v>5842</v>
      </c>
      <c r="B3413" t="s">
        <v>2236</v>
      </c>
      <c r="C3413" t="s">
        <v>13</v>
      </c>
      <c r="D3413" t="s">
        <v>14</v>
      </c>
      <c r="E3413">
        <v>1</v>
      </c>
      <c r="F3413" s="2">
        <v>2314.9</v>
      </c>
      <c r="G3413" s="3">
        <v>5666.4943999999996</v>
      </c>
      <c r="H3413" s="3">
        <v>23.149000000000001</v>
      </c>
      <c r="I3413" s="3">
        <v>108.80030000000001</v>
      </c>
      <c r="J3413" s="3">
        <v>2446.8492999999999</v>
      </c>
      <c r="K3413" s="4">
        <v>0.35</v>
      </c>
      <c r="L3413" s="73">
        <v>4441.9725753846151</v>
      </c>
    </row>
    <row r="3414" spans="1:12" x14ac:dyDescent="0.35">
      <c r="A3414" s="1" t="s">
        <v>5843</v>
      </c>
      <c r="B3414" t="s">
        <v>5844</v>
      </c>
      <c r="C3414" t="s">
        <v>1467</v>
      </c>
      <c r="D3414" t="s">
        <v>1468</v>
      </c>
      <c r="E3414">
        <v>1</v>
      </c>
      <c r="F3414" s="2">
        <v>0.6</v>
      </c>
      <c r="G3414" s="3">
        <v>2.12</v>
      </c>
      <c r="H3414" s="3">
        <v>6.0000000000000001E-3</v>
      </c>
      <c r="I3414" s="3">
        <v>2.8199999999999999E-2</v>
      </c>
      <c r="J3414" s="3">
        <v>0.63419999999999999</v>
      </c>
      <c r="K3414" s="4">
        <v>0.35</v>
      </c>
      <c r="L3414" s="73">
        <v>1.1513169230769229</v>
      </c>
    </row>
    <row r="3415" spans="1:12" x14ac:dyDescent="0.35">
      <c r="A3415" s="1" t="s">
        <v>5845</v>
      </c>
      <c r="B3415" t="s">
        <v>5846</v>
      </c>
      <c r="C3415" t="s">
        <v>34</v>
      </c>
      <c r="D3415" t="s">
        <v>35</v>
      </c>
      <c r="E3415">
        <v>1</v>
      </c>
      <c r="F3415" s="2">
        <v>135.76499999999999</v>
      </c>
      <c r="G3415" s="3">
        <v>332.33</v>
      </c>
      <c r="H3415" s="3">
        <v>1.3576499999999998</v>
      </c>
      <c r="I3415" s="3">
        <v>6.3809549999999993</v>
      </c>
      <c r="J3415" s="3">
        <v>143.50360499999999</v>
      </c>
      <c r="K3415" s="4">
        <v>0.35</v>
      </c>
      <c r="L3415" s="73">
        <v>260.51423676923076</v>
      </c>
    </row>
    <row r="3416" spans="1:12" x14ac:dyDescent="0.35">
      <c r="A3416" s="1" t="s">
        <v>5847</v>
      </c>
      <c r="B3416" t="s">
        <v>5848</v>
      </c>
      <c r="C3416" t="s">
        <v>13</v>
      </c>
      <c r="D3416" t="s">
        <v>14</v>
      </c>
      <c r="E3416">
        <v>1</v>
      </c>
      <c r="F3416" s="2">
        <v>710.64</v>
      </c>
      <c r="G3416" s="3">
        <v>2812.2415999999998</v>
      </c>
      <c r="H3416" s="3">
        <v>7.1063999999999998</v>
      </c>
      <c r="I3416" s="3">
        <v>33.400080000000003</v>
      </c>
      <c r="J3416" s="3">
        <v>751.14648</v>
      </c>
      <c r="K3416" s="4">
        <v>0.35</v>
      </c>
      <c r="L3416" s="73">
        <v>1363.6197636923075</v>
      </c>
    </row>
    <row r="3417" spans="1:12" x14ac:dyDescent="0.35">
      <c r="A3417" s="1" t="s">
        <v>5849</v>
      </c>
      <c r="B3417" t="s">
        <v>5850</v>
      </c>
      <c r="C3417" t="s">
        <v>13</v>
      </c>
      <c r="D3417" t="s">
        <v>14</v>
      </c>
      <c r="E3417">
        <v>1</v>
      </c>
      <c r="F3417" s="2">
        <v>234.38</v>
      </c>
      <c r="G3417" s="3">
        <v>573.72</v>
      </c>
      <c r="H3417" s="3">
        <v>2.3437999999999999</v>
      </c>
      <c r="I3417" s="3">
        <v>11.01586</v>
      </c>
      <c r="J3417" s="3">
        <v>247.73965999999999</v>
      </c>
      <c r="K3417" s="4">
        <v>0.35000000000000003</v>
      </c>
      <c r="L3417" s="73">
        <v>449.74276738461538</v>
      </c>
    </row>
    <row r="3418" spans="1:12" x14ac:dyDescent="0.35">
      <c r="A3418" s="1" t="s">
        <v>5851</v>
      </c>
      <c r="B3418" t="s">
        <v>5852</v>
      </c>
      <c r="C3418" t="s">
        <v>13</v>
      </c>
      <c r="D3418" t="s">
        <v>14</v>
      </c>
      <c r="E3418">
        <v>1</v>
      </c>
      <c r="F3418" s="2">
        <v>56.25</v>
      </c>
      <c r="G3418" s="3">
        <v>137.69</v>
      </c>
      <c r="H3418" s="3">
        <v>0.5625</v>
      </c>
      <c r="I3418" s="3">
        <v>2.6437499999999998</v>
      </c>
      <c r="J3418" s="3">
        <v>59.456249999999997</v>
      </c>
      <c r="K3418" s="4">
        <v>0.35</v>
      </c>
      <c r="L3418" s="73">
        <v>107.93596153846153</v>
      </c>
    </row>
    <row r="3419" spans="1:12" x14ac:dyDescent="0.35">
      <c r="A3419" s="1" t="s">
        <v>5853</v>
      </c>
      <c r="B3419" t="s">
        <v>5854</v>
      </c>
      <c r="C3419" t="s">
        <v>13</v>
      </c>
      <c r="D3419" t="s">
        <v>14</v>
      </c>
      <c r="E3419">
        <v>1</v>
      </c>
      <c r="F3419" s="2">
        <v>51.3</v>
      </c>
      <c r="G3419" s="3">
        <v>125.57</v>
      </c>
      <c r="H3419" s="3">
        <v>0.51300000000000001</v>
      </c>
      <c r="I3419" s="3">
        <v>2.4110999999999998</v>
      </c>
      <c r="J3419" s="3">
        <v>54.224099999999993</v>
      </c>
      <c r="K3419" s="4">
        <v>0.35</v>
      </c>
      <c r="L3419" s="73">
        <v>98.43759692307691</v>
      </c>
    </row>
    <row r="3420" spans="1:12" x14ac:dyDescent="0.35">
      <c r="A3420" s="1" t="s">
        <v>5855</v>
      </c>
      <c r="B3420" t="s">
        <v>5856</v>
      </c>
      <c r="C3420" t="s">
        <v>13</v>
      </c>
      <c r="D3420" t="s">
        <v>14</v>
      </c>
      <c r="E3420">
        <v>1</v>
      </c>
      <c r="F3420" s="2">
        <v>111.15</v>
      </c>
      <c r="G3420" s="3">
        <v>272.08</v>
      </c>
      <c r="H3420" s="3">
        <v>1.1115000000000002</v>
      </c>
      <c r="I3420" s="3">
        <v>5.2240500000000001</v>
      </c>
      <c r="J3420" s="3">
        <v>117.48555000000002</v>
      </c>
      <c r="K3420" s="4">
        <v>0.35</v>
      </c>
      <c r="L3420" s="73">
        <v>213.28146000000001</v>
      </c>
    </row>
    <row r="3421" spans="1:12" x14ac:dyDescent="0.35">
      <c r="A3421" s="1" t="s">
        <v>5857</v>
      </c>
      <c r="B3421" t="s">
        <v>5858</v>
      </c>
      <c r="C3421" t="s">
        <v>13</v>
      </c>
      <c r="D3421" t="s">
        <v>14</v>
      </c>
      <c r="E3421">
        <v>1</v>
      </c>
      <c r="F3421" s="2">
        <v>381.25</v>
      </c>
      <c r="G3421" s="3">
        <v>933.24</v>
      </c>
      <c r="H3421" s="3">
        <v>3.8125</v>
      </c>
      <c r="I3421" s="3">
        <v>17.918749999999999</v>
      </c>
      <c r="J3421" s="3">
        <v>402.98124999999999</v>
      </c>
      <c r="K3421" s="4">
        <v>0.35</v>
      </c>
      <c r="L3421" s="73">
        <v>731.56596153846147</v>
      </c>
    </row>
    <row r="3422" spans="1:12" x14ac:dyDescent="0.35">
      <c r="A3422" s="1" t="s">
        <v>5859</v>
      </c>
      <c r="B3422" t="s">
        <v>5860</v>
      </c>
      <c r="C3422" t="s">
        <v>13</v>
      </c>
      <c r="D3422" t="s">
        <v>14</v>
      </c>
      <c r="E3422">
        <v>1</v>
      </c>
      <c r="F3422" s="2">
        <v>1243.75</v>
      </c>
      <c r="G3422" s="3">
        <v>3044.5</v>
      </c>
      <c r="H3422" s="3">
        <v>12.4375</v>
      </c>
      <c r="I3422" s="3">
        <v>58.456249999999997</v>
      </c>
      <c r="J3422" s="3">
        <v>1314.64375</v>
      </c>
      <c r="K3422" s="4">
        <v>0.35</v>
      </c>
      <c r="L3422" s="73">
        <v>2386.5840384615381</v>
      </c>
    </row>
    <row r="3423" spans="1:12" x14ac:dyDescent="0.35">
      <c r="A3423" s="1" t="s">
        <v>5861</v>
      </c>
      <c r="B3423" t="s">
        <v>5862</v>
      </c>
      <c r="C3423" t="s">
        <v>13</v>
      </c>
      <c r="D3423" t="s">
        <v>14</v>
      </c>
      <c r="E3423">
        <v>1</v>
      </c>
      <c r="F3423" s="2">
        <v>962.5</v>
      </c>
      <c r="G3423" s="3">
        <v>2356.04</v>
      </c>
      <c r="H3423" s="3">
        <v>9.625</v>
      </c>
      <c r="I3423" s="3">
        <v>45.237499999999997</v>
      </c>
      <c r="J3423" s="3">
        <v>1017.3625</v>
      </c>
      <c r="K3423" s="4">
        <v>0.35000000000000003</v>
      </c>
      <c r="L3423" s="73">
        <v>1846.9042307692307</v>
      </c>
    </row>
    <row r="3424" spans="1:12" x14ac:dyDescent="0.35">
      <c r="A3424" s="1" t="s">
        <v>5863</v>
      </c>
      <c r="B3424" t="s">
        <v>4625</v>
      </c>
      <c r="C3424" t="s">
        <v>13</v>
      </c>
      <c r="D3424" t="s">
        <v>14</v>
      </c>
      <c r="E3424">
        <v>1</v>
      </c>
      <c r="F3424" s="2">
        <v>756</v>
      </c>
      <c r="G3424" s="3">
        <v>1850.5648000000001</v>
      </c>
      <c r="H3424" s="3">
        <v>7.5600000000000005</v>
      </c>
      <c r="I3424" s="3">
        <v>35.532000000000004</v>
      </c>
      <c r="J3424" s="3">
        <v>799.09199999999998</v>
      </c>
      <c r="K3424" s="4">
        <v>0.35000000000000003</v>
      </c>
      <c r="L3424" s="73">
        <v>1450.6593230769231</v>
      </c>
    </row>
    <row r="3425" spans="1:12" x14ac:dyDescent="0.35">
      <c r="A3425" s="1" t="s">
        <v>5864</v>
      </c>
      <c r="B3425" t="s">
        <v>5865</v>
      </c>
      <c r="C3425" t="s">
        <v>1467</v>
      </c>
      <c r="D3425" t="s">
        <v>1468</v>
      </c>
      <c r="E3425">
        <v>1</v>
      </c>
      <c r="F3425" s="2">
        <v>78.540000000000006</v>
      </c>
      <c r="G3425" s="3">
        <v>277.51</v>
      </c>
      <c r="H3425" s="3">
        <v>0.7854000000000001</v>
      </c>
      <c r="I3425" s="3">
        <v>3.6913800000000001</v>
      </c>
      <c r="J3425" s="3">
        <v>83.016779999999997</v>
      </c>
      <c r="K3425" s="4">
        <v>0.35</v>
      </c>
      <c r="L3425" s="73">
        <v>150.70738523076921</v>
      </c>
    </row>
    <row r="3426" spans="1:12" x14ac:dyDescent="0.35">
      <c r="A3426" s="1" t="s">
        <v>5866</v>
      </c>
      <c r="B3426" t="s">
        <v>5867</v>
      </c>
      <c r="C3426" t="s">
        <v>21</v>
      </c>
      <c r="D3426" t="s">
        <v>22</v>
      </c>
      <c r="E3426">
        <v>1</v>
      </c>
      <c r="F3426" s="2">
        <v>170.05</v>
      </c>
      <c r="G3426" s="3">
        <v>351</v>
      </c>
      <c r="H3426" s="3">
        <v>1.7005000000000001</v>
      </c>
      <c r="I3426" s="3">
        <v>7.992350000000001</v>
      </c>
      <c r="J3426" s="3">
        <v>179.74285</v>
      </c>
      <c r="K3426" s="4">
        <v>0.34999999999999992</v>
      </c>
      <c r="L3426" s="73">
        <v>326.3024046153846</v>
      </c>
    </row>
    <row r="3427" spans="1:12" x14ac:dyDescent="0.35">
      <c r="A3427" s="1" t="s">
        <v>5868</v>
      </c>
      <c r="B3427" t="s">
        <v>5869</v>
      </c>
      <c r="C3427" t="s">
        <v>21</v>
      </c>
      <c r="D3427" t="s">
        <v>22</v>
      </c>
      <c r="E3427">
        <v>1</v>
      </c>
      <c r="F3427" s="2">
        <v>170.05</v>
      </c>
      <c r="G3427" s="3">
        <v>351</v>
      </c>
      <c r="H3427" s="3">
        <v>1.7005000000000001</v>
      </c>
      <c r="I3427" s="3">
        <v>7.992350000000001</v>
      </c>
      <c r="J3427" s="3">
        <v>179.74285</v>
      </c>
      <c r="K3427" s="4">
        <v>0.34999999999999992</v>
      </c>
      <c r="L3427" s="73">
        <v>326.3024046153846</v>
      </c>
    </row>
    <row r="3428" spans="1:12" x14ac:dyDescent="0.35">
      <c r="A3428" s="1" t="s">
        <v>5870</v>
      </c>
      <c r="B3428" t="s">
        <v>5871</v>
      </c>
      <c r="C3428" t="s">
        <v>21</v>
      </c>
      <c r="D3428" t="s">
        <v>22</v>
      </c>
      <c r="E3428">
        <v>1</v>
      </c>
      <c r="F3428" s="2">
        <v>726.96</v>
      </c>
      <c r="G3428" s="3">
        <v>1499</v>
      </c>
      <c r="H3428" s="3">
        <v>7.2696000000000005</v>
      </c>
      <c r="I3428" s="3">
        <v>34.167120000000004</v>
      </c>
      <c r="J3428" s="3">
        <v>768.39671999999996</v>
      </c>
      <c r="K3428" s="4">
        <v>0.35</v>
      </c>
      <c r="L3428" s="73">
        <v>1394.9355839999998</v>
      </c>
    </row>
    <row r="3429" spans="1:12" x14ac:dyDescent="0.35">
      <c r="A3429" s="1" t="s">
        <v>5872</v>
      </c>
      <c r="B3429" t="s">
        <v>5873</v>
      </c>
      <c r="C3429" t="s">
        <v>21</v>
      </c>
      <c r="D3429" t="s">
        <v>22</v>
      </c>
      <c r="E3429">
        <v>1</v>
      </c>
      <c r="F3429" s="2">
        <v>32.520000000000003</v>
      </c>
      <c r="G3429" s="3">
        <v>68</v>
      </c>
      <c r="H3429" s="3">
        <v>0.32520000000000004</v>
      </c>
      <c r="I3429" s="3">
        <v>1.5284400000000002</v>
      </c>
      <c r="J3429" s="3">
        <v>34.373640000000009</v>
      </c>
      <c r="K3429" s="4">
        <v>0.34999999999999992</v>
      </c>
      <c r="L3429" s="73">
        <v>62.401377230769242</v>
      </c>
    </row>
    <row r="3430" spans="1:12" x14ac:dyDescent="0.35">
      <c r="A3430" s="1" t="s">
        <v>5874</v>
      </c>
      <c r="B3430" t="s">
        <v>5875</v>
      </c>
      <c r="C3430" t="s">
        <v>34</v>
      </c>
      <c r="D3430" t="s">
        <v>35</v>
      </c>
      <c r="E3430">
        <v>1</v>
      </c>
      <c r="F3430" s="2">
        <v>1260</v>
      </c>
      <c r="G3430" s="3">
        <v>3084.2671999999998</v>
      </c>
      <c r="H3430" s="3">
        <v>12.6</v>
      </c>
      <c r="I3430" s="3">
        <v>59.22</v>
      </c>
      <c r="J3430" s="3">
        <v>1331.82</v>
      </c>
      <c r="K3430" s="4">
        <v>0.35</v>
      </c>
      <c r="L3430" s="73">
        <v>2417.7655384615382</v>
      </c>
    </row>
    <row r="3431" spans="1:12" x14ac:dyDescent="0.35">
      <c r="A3431" s="1" t="s">
        <v>5876</v>
      </c>
      <c r="B3431" t="s">
        <v>5877</v>
      </c>
      <c r="C3431" t="s">
        <v>26</v>
      </c>
      <c r="D3431" t="s">
        <v>27</v>
      </c>
      <c r="E3431">
        <v>1</v>
      </c>
      <c r="F3431" s="2">
        <v>291.10000000000002</v>
      </c>
      <c r="G3431" s="3">
        <v>673.12</v>
      </c>
      <c r="H3431" s="3">
        <v>2.9110000000000005</v>
      </c>
      <c r="I3431" s="3">
        <v>13.681700000000001</v>
      </c>
      <c r="J3431" s="3">
        <v>307.6927</v>
      </c>
      <c r="K3431" s="4">
        <v>0.35000000000000003</v>
      </c>
      <c r="L3431" s="73">
        <v>558.58059384615387</v>
      </c>
    </row>
    <row r="3432" spans="1:12" x14ac:dyDescent="0.35">
      <c r="A3432" s="1" t="s">
        <v>5878</v>
      </c>
      <c r="B3432" t="s">
        <v>5879</v>
      </c>
      <c r="C3432" t="s">
        <v>1467</v>
      </c>
      <c r="D3432" t="s">
        <v>1468</v>
      </c>
      <c r="E3432">
        <v>1</v>
      </c>
      <c r="F3432" s="2">
        <v>509.34</v>
      </c>
      <c r="G3432" s="3">
        <v>1051</v>
      </c>
      <c r="H3432" s="3">
        <v>5.0933999999999999</v>
      </c>
      <c r="I3432" s="3">
        <v>23.938979999999997</v>
      </c>
      <c r="J3432" s="3">
        <v>538.37238000000002</v>
      </c>
      <c r="K3432" s="4">
        <v>0.35000000000000003</v>
      </c>
      <c r="L3432" s="73">
        <v>977.352936</v>
      </c>
    </row>
    <row r="3433" spans="1:12" x14ac:dyDescent="0.35">
      <c r="A3433" s="1" t="s">
        <v>5880</v>
      </c>
      <c r="B3433" t="s">
        <v>5881</v>
      </c>
      <c r="C3433" t="s">
        <v>13</v>
      </c>
      <c r="D3433" t="s">
        <v>14</v>
      </c>
      <c r="E3433">
        <v>1</v>
      </c>
      <c r="F3433" s="2">
        <v>404.7</v>
      </c>
      <c r="G3433" s="3">
        <v>990.64</v>
      </c>
      <c r="H3433" s="3">
        <v>4.0469999999999997</v>
      </c>
      <c r="I3433" s="3">
        <v>19.020900000000001</v>
      </c>
      <c r="J3433" s="3">
        <v>427.7679</v>
      </c>
      <c r="K3433" s="4">
        <v>0.34999999999999992</v>
      </c>
      <c r="L3433" s="73">
        <v>776.56326461538447</v>
      </c>
    </row>
    <row r="3434" spans="1:12" x14ac:dyDescent="0.35">
      <c r="A3434" s="1" t="s">
        <v>5882</v>
      </c>
      <c r="B3434" t="s">
        <v>5883</v>
      </c>
      <c r="C3434" t="s">
        <v>13</v>
      </c>
      <c r="D3434" t="s">
        <v>14</v>
      </c>
      <c r="E3434">
        <v>1</v>
      </c>
      <c r="F3434" s="2">
        <v>3457.05</v>
      </c>
      <c r="G3434" s="3">
        <v>8462.2800000000007</v>
      </c>
      <c r="H3434" s="3">
        <v>34.570500000000003</v>
      </c>
      <c r="I3434" s="3">
        <v>162.48135000000002</v>
      </c>
      <c r="J3434" s="3">
        <v>3654.10185</v>
      </c>
      <c r="K3434" s="4">
        <v>0.35</v>
      </c>
      <c r="L3434" s="73">
        <v>6633.6002815384609</v>
      </c>
    </row>
    <row r="3435" spans="1:12" x14ac:dyDescent="0.35">
      <c r="A3435" s="1" t="s">
        <v>5884</v>
      </c>
      <c r="B3435" t="s">
        <v>5885</v>
      </c>
      <c r="C3435" t="s">
        <v>13</v>
      </c>
      <c r="D3435" t="s">
        <v>14</v>
      </c>
      <c r="E3435">
        <v>1</v>
      </c>
      <c r="F3435" s="2">
        <v>3078</v>
      </c>
      <c r="G3435" s="3">
        <v>7534.44</v>
      </c>
      <c r="H3435" s="3">
        <v>30.78</v>
      </c>
      <c r="I3435" s="3">
        <v>144.666</v>
      </c>
      <c r="J3435" s="3">
        <v>3253.4460000000004</v>
      </c>
      <c r="K3435" s="4">
        <v>0.35000000000000003</v>
      </c>
      <c r="L3435" s="73">
        <v>5906.2558153846167</v>
      </c>
    </row>
    <row r="3436" spans="1:12" x14ac:dyDescent="0.35">
      <c r="A3436" s="1" t="s">
        <v>5886</v>
      </c>
      <c r="B3436" t="s">
        <v>5887</v>
      </c>
      <c r="C3436" t="s">
        <v>13</v>
      </c>
      <c r="D3436" t="s">
        <v>14</v>
      </c>
      <c r="E3436">
        <v>1</v>
      </c>
      <c r="F3436" s="2">
        <v>17.77</v>
      </c>
      <c r="G3436" s="3">
        <v>37</v>
      </c>
      <c r="H3436" s="3">
        <v>0.1777</v>
      </c>
      <c r="I3436" s="3">
        <v>0.83518999999999999</v>
      </c>
      <c r="J3436" s="3">
        <v>18.782890000000002</v>
      </c>
      <c r="K3436" s="4">
        <v>0.35000000000000003</v>
      </c>
      <c r="L3436" s="73">
        <v>34.098169538461541</v>
      </c>
    </row>
    <row r="3437" spans="1:12" x14ac:dyDescent="0.35">
      <c r="A3437" s="1" t="s">
        <v>5888</v>
      </c>
      <c r="B3437" t="s">
        <v>5889</v>
      </c>
      <c r="C3437" t="s">
        <v>13</v>
      </c>
      <c r="D3437" t="s">
        <v>14</v>
      </c>
      <c r="E3437">
        <v>1</v>
      </c>
      <c r="F3437" s="2">
        <v>1234.3800000000001</v>
      </c>
      <c r="G3437" s="3">
        <v>2546</v>
      </c>
      <c r="H3437" s="3">
        <v>12.343800000000002</v>
      </c>
      <c r="I3437" s="3">
        <v>58.015860000000004</v>
      </c>
      <c r="J3437" s="3">
        <v>1304.7396600000002</v>
      </c>
      <c r="K3437" s="4">
        <v>0.35</v>
      </c>
      <c r="L3437" s="73">
        <v>2368.6043058461541</v>
      </c>
    </row>
    <row r="3438" spans="1:12" x14ac:dyDescent="0.35">
      <c r="A3438" s="1" t="s">
        <v>5890</v>
      </c>
      <c r="B3438" t="s">
        <v>5891</v>
      </c>
      <c r="C3438" t="s">
        <v>13</v>
      </c>
      <c r="D3438" t="s">
        <v>14</v>
      </c>
      <c r="E3438">
        <v>1</v>
      </c>
      <c r="F3438" s="2">
        <v>1358.75</v>
      </c>
      <c r="G3438" s="3">
        <v>2802</v>
      </c>
      <c r="H3438" s="3">
        <v>13.5875</v>
      </c>
      <c r="I3438" s="3">
        <v>63.861249999999998</v>
      </c>
      <c r="J3438" s="3">
        <v>1436.19875</v>
      </c>
      <c r="K3438" s="4">
        <v>0.35</v>
      </c>
      <c r="L3438" s="73">
        <v>2607.2531153846153</v>
      </c>
    </row>
    <row r="3439" spans="1:12" x14ac:dyDescent="0.35">
      <c r="A3439" s="1" t="s">
        <v>5892</v>
      </c>
      <c r="B3439" t="s">
        <v>5893</v>
      </c>
      <c r="C3439" t="s">
        <v>13</v>
      </c>
      <c r="D3439" t="s">
        <v>14</v>
      </c>
      <c r="E3439">
        <v>1</v>
      </c>
      <c r="F3439" s="2">
        <v>269.38</v>
      </c>
      <c r="G3439" s="3">
        <v>556</v>
      </c>
      <c r="H3439" s="3">
        <v>2.6938</v>
      </c>
      <c r="I3439" s="3">
        <v>12.66086</v>
      </c>
      <c r="J3439" s="3">
        <v>284.73466000000002</v>
      </c>
      <c r="K3439" s="4">
        <v>0.35</v>
      </c>
      <c r="L3439" s="73">
        <v>516.90292123076927</v>
      </c>
    </row>
    <row r="3440" spans="1:12" x14ac:dyDescent="0.35">
      <c r="A3440" s="1" t="s">
        <v>5894</v>
      </c>
      <c r="B3440" t="s">
        <v>2004</v>
      </c>
      <c r="C3440" t="s">
        <v>13</v>
      </c>
      <c r="D3440" t="s">
        <v>14</v>
      </c>
      <c r="E3440">
        <v>1</v>
      </c>
      <c r="F3440" s="2">
        <v>1081.25</v>
      </c>
      <c r="G3440" s="3">
        <v>2230</v>
      </c>
      <c r="H3440" s="3">
        <v>10.8125</v>
      </c>
      <c r="I3440" s="3">
        <v>50.818750000000001</v>
      </c>
      <c r="J3440" s="3">
        <v>1142.8812499999999</v>
      </c>
      <c r="K3440" s="4">
        <v>0.35</v>
      </c>
      <c r="L3440" s="73">
        <v>2074.769038461538</v>
      </c>
    </row>
    <row r="3441" spans="1:12" x14ac:dyDescent="0.35">
      <c r="A3441" s="1" t="s">
        <v>5895</v>
      </c>
      <c r="B3441" t="s">
        <v>5896</v>
      </c>
      <c r="C3441" t="s">
        <v>13</v>
      </c>
      <c r="D3441" t="s">
        <v>14</v>
      </c>
      <c r="E3441">
        <v>1</v>
      </c>
      <c r="F3441" s="2">
        <v>2161.88</v>
      </c>
      <c r="G3441" s="3">
        <v>4458</v>
      </c>
      <c r="H3441" s="3">
        <v>21.6188</v>
      </c>
      <c r="I3441" s="3">
        <v>101.60836</v>
      </c>
      <c r="J3441" s="3">
        <v>2285.1071600000005</v>
      </c>
      <c r="K3441" s="4">
        <v>0.35000000000000003</v>
      </c>
      <c r="L3441" s="73">
        <v>4148.3483827692316</v>
      </c>
    </row>
    <row r="3442" spans="1:12" x14ac:dyDescent="0.35">
      <c r="A3442" s="1" t="s">
        <v>5897</v>
      </c>
      <c r="B3442" t="s">
        <v>1886</v>
      </c>
      <c r="C3442" t="s">
        <v>13</v>
      </c>
      <c r="D3442" t="s">
        <v>14</v>
      </c>
      <c r="E3442">
        <v>1</v>
      </c>
      <c r="F3442" s="2">
        <v>9057.5</v>
      </c>
      <c r="G3442" s="3">
        <v>22171.261999999999</v>
      </c>
      <c r="H3442" s="3">
        <v>90.575000000000003</v>
      </c>
      <c r="I3442" s="3">
        <v>425.70249999999999</v>
      </c>
      <c r="J3442" s="3">
        <v>9573.7775000000001</v>
      </c>
      <c r="K3442" s="4">
        <v>0.35</v>
      </c>
      <c r="L3442" s="73">
        <v>17380.088384615385</v>
      </c>
    </row>
    <row r="3443" spans="1:12" x14ac:dyDescent="0.35">
      <c r="A3443" s="1" t="s">
        <v>5898</v>
      </c>
      <c r="B3443" t="s">
        <v>5899</v>
      </c>
      <c r="C3443" t="s">
        <v>13</v>
      </c>
      <c r="D3443" t="s">
        <v>14</v>
      </c>
      <c r="E3443">
        <v>1</v>
      </c>
      <c r="F3443" s="2">
        <v>567.45000000000005</v>
      </c>
      <c r="G3443" s="3">
        <v>1170</v>
      </c>
      <c r="H3443" s="3">
        <v>5.674500000000001</v>
      </c>
      <c r="I3443" s="3">
        <v>26.670150000000003</v>
      </c>
      <c r="J3443" s="3">
        <v>599.79465000000005</v>
      </c>
      <c r="K3443" s="4">
        <v>0.35000000000000003</v>
      </c>
      <c r="L3443" s="73">
        <v>1088.85798</v>
      </c>
    </row>
    <row r="3444" spans="1:12" x14ac:dyDescent="0.35">
      <c r="A3444" s="1" t="s">
        <v>5900</v>
      </c>
      <c r="B3444" t="s">
        <v>5901</v>
      </c>
      <c r="C3444" t="s">
        <v>13</v>
      </c>
      <c r="D3444" t="s">
        <v>14</v>
      </c>
      <c r="E3444">
        <v>1</v>
      </c>
      <c r="F3444" s="2">
        <v>35.32</v>
      </c>
      <c r="G3444" s="3">
        <v>73</v>
      </c>
      <c r="H3444" s="3">
        <v>0.35320000000000001</v>
      </c>
      <c r="I3444" s="3">
        <v>1.66004</v>
      </c>
      <c r="J3444" s="3">
        <v>37.333240000000004</v>
      </c>
      <c r="K3444" s="4">
        <v>0.35</v>
      </c>
      <c r="L3444" s="73">
        <v>67.774189538461542</v>
      </c>
    </row>
    <row r="3445" spans="1:12" x14ac:dyDescent="0.35">
      <c r="A3445" s="1" t="s">
        <v>5902</v>
      </c>
      <c r="B3445" t="s">
        <v>5903</v>
      </c>
      <c r="C3445" t="s">
        <v>13</v>
      </c>
      <c r="D3445" t="s">
        <v>14</v>
      </c>
      <c r="E3445">
        <v>1</v>
      </c>
      <c r="F3445" s="2">
        <v>40.950000000000003</v>
      </c>
      <c r="G3445" s="3">
        <v>85</v>
      </c>
      <c r="H3445" s="3">
        <v>0.40950000000000003</v>
      </c>
      <c r="I3445" s="3">
        <v>1.9246500000000002</v>
      </c>
      <c r="J3445" s="3">
        <v>43.284150000000004</v>
      </c>
      <c r="K3445" s="4">
        <v>0.35000000000000003</v>
      </c>
      <c r="L3445" s="73">
        <v>78.577380000000005</v>
      </c>
    </row>
    <row r="3446" spans="1:12" x14ac:dyDescent="0.35">
      <c r="A3446" s="1" t="s">
        <v>5904</v>
      </c>
      <c r="B3446" t="s">
        <v>5905</v>
      </c>
      <c r="C3446" t="s">
        <v>34</v>
      </c>
      <c r="D3446" t="s">
        <v>35</v>
      </c>
      <c r="E3446">
        <v>1</v>
      </c>
      <c r="F3446" s="2">
        <v>585</v>
      </c>
      <c r="G3446" s="3">
        <v>1431.99</v>
      </c>
      <c r="H3446" s="3">
        <v>5.8500000000000005</v>
      </c>
      <c r="I3446" s="3">
        <v>27.495000000000001</v>
      </c>
      <c r="J3446" s="3">
        <v>618.34500000000003</v>
      </c>
      <c r="K3446" s="4">
        <v>0.34999999999999992</v>
      </c>
      <c r="L3446" s="73">
        <v>1122.5339999999999</v>
      </c>
    </row>
    <row r="3447" spans="1:12" x14ac:dyDescent="0.35">
      <c r="A3447" s="1" t="s">
        <v>5906</v>
      </c>
      <c r="B3447" t="s">
        <v>5907</v>
      </c>
      <c r="C3447" t="s">
        <v>363</v>
      </c>
      <c r="D3447" t="s">
        <v>364</v>
      </c>
      <c r="E3447">
        <v>1</v>
      </c>
      <c r="F3447" s="2">
        <v>975</v>
      </c>
      <c r="G3447" s="3">
        <v>2386.6415999999999</v>
      </c>
      <c r="H3447" s="3">
        <v>9.75</v>
      </c>
      <c r="I3447" s="3">
        <v>45.825000000000003</v>
      </c>
      <c r="J3447" s="3">
        <v>1030.575</v>
      </c>
      <c r="K3447" s="4">
        <v>0.35</v>
      </c>
      <c r="L3447" s="73">
        <v>1870.8899999999999</v>
      </c>
    </row>
    <row r="3448" spans="1:12" x14ac:dyDescent="0.35">
      <c r="A3448" s="1" t="s">
        <v>5908</v>
      </c>
      <c r="B3448" t="s">
        <v>5909</v>
      </c>
      <c r="C3448" t="s">
        <v>363</v>
      </c>
      <c r="D3448" t="s">
        <v>364</v>
      </c>
      <c r="E3448">
        <v>1</v>
      </c>
      <c r="F3448" s="2">
        <v>227.5</v>
      </c>
      <c r="G3448" s="3">
        <v>556.88639999999998</v>
      </c>
      <c r="H3448" s="3">
        <v>2.2749999999999999</v>
      </c>
      <c r="I3448" s="3">
        <v>10.692500000000001</v>
      </c>
      <c r="J3448" s="3">
        <v>240.4675</v>
      </c>
      <c r="K3448" s="4">
        <v>0.35</v>
      </c>
      <c r="L3448" s="73">
        <v>436.541</v>
      </c>
    </row>
    <row r="3449" spans="1:12" x14ac:dyDescent="0.35">
      <c r="A3449" s="1" t="s">
        <v>5910</v>
      </c>
      <c r="B3449" t="s">
        <v>5911</v>
      </c>
      <c r="C3449" t="s">
        <v>363</v>
      </c>
      <c r="D3449" t="s">
        <v>364</v>
      </c>
      <c r="E3449">
        <v>1</v>
      </c>
      <c r="F3449" s="2">
        <v>162.5</v>
      </c>
      <c r="G3449" s="3">
        <v>397.76799999999997</v>
      </c>
      <c r="H3449" s="3">
        <v>1.625</v>
      </c>
      <c r="I3449" s="3">
        <v>7.6375000000000002</v>
      </c>
      <c r="J3449" s="3">
        <v>171.76249999999999</v>
      </c>
      <c r="K3449" s="4">
        <v>0.35000000000000003</v>
      </c>
      <c r="L3449" s="73">
        <v>311.815</v>
      </c>
    </row>
    <row r="3450" spans="1:12" x14ac:dyDescent="0.35">
      <c r="A3450" s="1" t="s">
        <v>5912</v>
      </c>
      <c r="B3450" t="s">
        <v>5913</v>
      </c>
      <c r="C3450" t="s">
        <v>363</v>
      </c>
      <c r="D3450" t="s">
        <v>364</v>
      </c>
      <c r="E3450">
        <v>1</v>
      </c>
      <c r="F3450" s="2">
        <v>14.95</v>
      </c>
      <c r="G3450" s="3">
        <v>41.865600000000001</v>
      </c>
      <c r="H3450" s="3">
        <v>0.14949999999999999</v>
      </c>
      <c r="I3450" s="3">
        <v>0.70265</v>
      </c>
      <c r="J3450" s="3">
        <v>15.802149999999999</v>
      </c>
      <c r="K3450" s="4">
        <v>0.34999999999999992</v>
      </c>
      <c r="L3450" s="73">
        <v>28.686979999999995</v>
      </c>
    </row>
    <row r="3451" spans="1:12" x14ac:dyDescent="0.35">
      <c r="A3451" s="1" t="s">
        <v>5914</v>
      </c>
      <c r="B3451" t="s">
        <v>5915</v>
      </c>
      <c r="C3451" t="s">
        <v>363</v>
      </c>
      <c r="D3451" t="s">
        <v>364</v>
      </c>
      <c r="E3451">
        <v>1</v>
      </c>
      <c r="F3451" s="2">
        <v>734.5</v>
      </c>
      <c r="G3451" s="3">
        <v>1797.9359999999999</v>
      </c>
      <c r="H3451" s="3">
        <v>7.3449999999999998</v>
      </c>
      <c r="I3451" s="3">
        <v>34.521500000000003</v>
      </c>
      <c r="J3451" s="3">
        <v>776.36650000000009</v>
      </c>
      <c r="K3451" s="4">
        <v>0.35</v>
      </c>
      <c r="L3451" s="73">
        <v>1409.4038</v>
      </c>
    </row>
    <row r="3452" spans="1:12" x14ac:dyDescent="0.35">
      <c r="A3452" s="1" t="s">
        <v>5916</v>
      </c>
      <c r="B3452" t="s">
        <v>5917</v>
      </c>
      <c r="C3452" t="s">
        <v>46</v>
      </c>
      <c r="D3452" t="s">
        <v>47</v>
      </c>
      <c r="E3452">
        <v>1</v>
      </c>
      <c r="F3452" s="2">
        <v>650</v>
      </c>
      <c r="G3452" s="3">
        <v>1591.0944</v>
      </c>
      <c r="H3452" s="3">
        <v>6.5</v>
      </c>
      <c r="I3452" s="3">
        <v>30.55</v>
      </c>
      <c r="J3452" s="3">
        <v>687.05</v>
      </c>
      <c r="K3452" s="4">
        <v>0.35000000000000003</v>
      </c>
      <c r="L3452" s="73">
        <v>1247.26</v>
      </c>
    </row>
    <row r="3453" spans="1:12" x14ac:dyDescent="0.35">
      <c r="A3453" s="1" t="s">
        <v>5918</v>
      </c>
      <c r="B3453" t="s">
        <v>5919</v>
      </c>
      <c r="C3453" t="s">
        <v>46</v>
      </c>
      <c r="D3453" t="s">
        <v>47</v>
      </c>
      <c r="E3453">
        <v>1</v>
      </c>
      <c r="F3453" s="2">
        <v>113.75</v>
      </c>
      <c r="G3453" s="3">
        <v>278.44319999999999</v>
      </c>
      <c r="H3453" s="3">
        <v>1.1375</v>
      </c>
      <c r="I3453" s="3">
        <v>5.3462500000000004</v>
      </c>
      <c r="J3453" s="3">
        <v>120.23375</v>
      </c>
      <c r="K3453" s="4">
        <v>0.35</v>
      </c>
      <c r="L3453" s="73">
        <v>218.2705</v>
      </c>
    </row>
    <row r="3454" spans="1:12" x14ac:dyDescent="0.35">
      <c r="A3454" s="1" t="s">
        <v>5920</v>
      </c>
      <c r="B3454" t="s">
        <v>2130</v>
      </c>
      <c r="C3454" t="s">
        <v>13</v>
      </c>
      <c r="D3454" t="s">
        <v>14</v>
      </c>
      <c r="E3454">
        <v>1</v>
      </c>
      <c r="F3454" s="2">
        <v>11050.9</v>
      </c>
      <c r="G3454" s="3">
        <v>22786</v>
      </c>
      <c r="H3454" s="3">
        <v>110.509</v>
      </c>
      <c r="I3454" s="3">
        <v>519.39229999999998</v>
      </c>
      <c r="J3454" s="3">
        <v>11680.801299999999</v>
      </c>
      <c r="K3454" s="4">
        <v>0.34999999999999992</v>
      </c>
      <c r="L3454" s="73">
        <v>21205.14697538461</v>
      </c>
    </row>
    <row r="3455" spans="1:12" x14ac:dyDescent="0.35">
      <c r="A3455" s="1" t="s">
        <v>5921</v>
      </c>
      <c r="B3455" t="s">
        <v>5922</v>
      </c>
      <c r="C3455" t="s">
        <v>34</v>
      </c>
      <c r="D3455" t="s">
        <v>35</v>
      </c>
      <c r="E3455">
        <v>1</v>
      </c>
      <c r="F3455" s="2">
        <v>67.17</v>
      </c>
      <c r="G3455" s="3">
        <v>164.416</v>
      </c>
      <c r="H3455" s="3">
        <v>0.67170000000000007</v>
      </c>
      <c r="I3455" s="3">
        <v>3.15699</v>
      </c>
      <c r="J3455" s="3">
        <v>70.998689999999996</v>
      </c>
      <c r="K3455" s="4">
        <v>0.35</v>
      </c>
      <c r="L3455" s="73">
        <v>128.88992953846153</v>
      </c>
    </row>
    <row r="3456" spans="1:12" x14ac:dyDescent="0.35">
      <c r="A3456" s="1" t="s">
        <v>5923</v>
      </c>
      <c r="B3456" t="s">
        <v>5924</v>
      </c>
      <c r="C3456" t="s">
        <v>13</v>
      </c>
      <c r="D3456" t="s">
        <v>14</v>
      </c>
      <c r="E3456">
        <v>1</v>
      </c>
      <c r="F3456" s="2">
        <v>1438.75</v>
      </c>
      <c r="G3456" s="3">
        <v>3521.8175999999999</v>
      </c>
      <c r="H3456" s="3">
        <v>14.387500000000001</v>
      </c>
      <c r="I3456" s="3">
        <v>67.621250000000003</v>
      </c>
      <c r="J3456" s="3">
        <v>1520.75875</v>
      </c>
      <c r="K3456" s="4">
        <v>0.35</v>
      </c>
      <c r="L3456" s="73">
        <v>2760.7620384615384</v>
      </c>
    </row>
    <row r="3457" spans="1:12" x14ac:dyDescent="0.35">
      <c r="A3457" s="1" t="s">
        <v>5925</v>
      </c>
      <c r="B3457" t="s">
        <v>5926</v>
      </c>
      <c r="C3457" t="s">
        <v>13</v>
      </c>
      <c r="D3457" t="s">
        <v>14</v>
      </c>
      <c r="E3457">
        <v>1</v>
      </c>
      <c r="F3457" s="2">
        <v>468.75</v>
      </c>
      <c r="G3457" s="3">
        <v>1147.4176</v>
      </c>
      <c r="H3457" s="3">
        <v>4.6875</v>
      </c>
      <c r="I3457" s="3">
        <v>22.03125</v>
      </c>
      <c r="J3457" s="3">
        <v>495.46875</v>
      </c>
      <c r="K3457" s="4">
        <v>0.35</v>
      </c>
      <c r="L3457" s="73">
        <v>899.46634615384619</v>
      </c>
    </row>
    <row r="3458" spans="1:12" x14ac:dyDescent="0.35">
      <c r="A3458" s="1" t="s">
        <v>5927</v>
      </c>
      <c r="B3458" t="s">
        <v>5928</v>
      </c>
      <c r="C3458" t="s">
        <v>13</v>
      </c>
      <c r="D3458" t="s">
        <v>14</v>
      </c>
      <c r="E3458">
        <v>1</v>
      </c>
      <c r="F3458" s="2">
        <v>92</v>
      </c>
      <c r="G3458" s="3">
        <v>225.19839999999999</v>
      </c>
      <c r="H3458" s="3">
        <v>0.92</v>
      </c>
      <c r="I3458" s="3">
        <v>4.3239999999999998</v>
      </c>
      <c r="J3458" s="3">
        <v>97.244</v>
      </c>
      <c r="K3458" s="4">
        <v>0.34999999999999992</v>
      </c>
      <c r="L3458" s="73">
        <v>176.53526153846153</v>
      </c>
    </row>
    <row r="3459" spans="1:12" x14ac:dyDescent="0.35">
      <c r="A3459" s="1" t="s">
        <v>5929</v>
      </c>
      <c r="B3459" t="s">
        <v>5930</v>
      </c>
      <c r="C3459" t="s">
        <v>13</v>
      </c>
      <c r="D3459" t="s">
        <v>14</v>
      </c>
      <c r="E3459">
        <v>1</v>
      </c>
      <c r="F3459" s="2">
        <v>66</v>
      </c>
      <c r="G3459" s="3">
        <v>161.56</v>
      </c>
      <c r="H3459" s="3">
        <v>0.66</v>
      </c>
      <c r="I3459" s="3">
        <v>3.1019999999999999</v>
      </c>
      <c r="J3459" s="3">
        <v>69.762</v>
      </c>
      <c r="K3459" s="4">
        <v>0.35</v>
      </c>
      <c r="L3459" s="73">
        <v>126.64486153846153</v>
      </c>
    </row>
    <row r="3460" spans="1:12" x14ac:dyDescent="0.35">
      <c r="A3460" s="1" t="s">
        <v>5931</v>
      </c>
      <c r="B3460" t="s">
        <v>5932</v>
      </c>
      <c r="C3460" t="s">
        <v>1467</v>
      </c>
      <c r="D3460" t="s">
        <v>1468</v>
      </c>
      <c r="E3460">
        <v>1</v>
      </c>
      <c r="F3460" s="2">
        <v>22.24</v>
      </c>
      <c r="G3460" s="3">
        <v>46</v>
      </c>
      <c r="H3460" s="3">
        <v>0.22239999999999999</v>
      </c>
      <c r="I3460" s="3">
        <v>1.04528</v>
      </c>
      <c r="J3460" s="3">
        <v>23.507680000000001</v>
      </c>
      <c r="K3460" s="4">
        <v>0.34999999999999992</v>
      </c>
      <c r="L3460" s="73">
        <v>42.675480615384615</v>
      </c>
    </row>
    <row r="3461" spans="1:12" x14ac:dyDescent="0.35">
      <c r="A3461" s="1" t="s">
        <v>5933</v>
      </c>
      <c r="B3461" t="s">
        <v>5934</v>
      </c>
      <c r="C3461" t="s">
        <v>13</v>
      </c>
      <c r="D3461" t="s">
        <v>14</v>
      </c>
      <c r="E3461">
        <v>1</v>
      </c>
      <c r="F3461" s="2">
        <v>181.3</v>
      </c>
      <c r="G3461" s="3">
        <v>374</v>
      </c>
      <c r="H3461" s="3">
        <v>1.8130000000000002</v>
      </c>
      <c r="I3461" s="3">
        <v>8.5211000000000006</v>
      </c>
      <c r="J3461" s="3">
        <v>191.63409999999999</v>
      </c>
      <c r="K3461" s="4">
        <v>0.35</v>
      </c>
      <c r="L3461" s="73">
        <v>347.88959692307685</v>
      </c>
    </row>
    <row r="3462" spans="1:12" x14ac:dyDescent="0.35">
      <c r="A3462" s="1" t="s">
        <v>5935</v>
      </c>
      <c r="B3462" t="s">
        <v>5936</v>
      </c>
      <c r="C3462" t="s">
        <v>17</v>
      </c>
      <c r="D3462" t="s">
        <v>18</v>
      </c>
      <c r="E3462">
        <v>1</v>
      </c>
      <c r="F3462" s="2">
        <v>8.5</v>
      </c>
      <c r="G3462" s="3">
        <v>20.8096</v>
      </c>
      <c r="H3462" s="3">
        <v>8.5000000000000006E-2</v>
      </c>
      <c r="I3462" s="3">
        <v>0.39950000000000002</v>
      </c>
      <c r="J3462" s="3">
        <v>8.9845000000000006</v>
      </c>
      <c r="K3462" s="4">
        <v>0.35</v>
      </c>
      <c r="L3462" s="73">
        <v>16.310323076923076</v>
      </c>
    </row>
    <row r="3463" spans="1:12" x14ac:dyDescent="0.35">
      <c r="A3463" s="1" t="s">
        <v>5937</v>
      </c>
      <c r="B3463" t="s">
        <v>5938</v>
      </c>
      <c r="C3463" t="s">
        <v>17</v>
      </c>
      <c r="D3463" t="s">
        <v>18</v>
      </c>
      <c r="E3463">
        <v>1</v>
      </c>
      <c r="F3463" s="2">
        <v>28.5</v>
      </c>
      <c r="G3463" s="3">
        <v>69.764799999999994</v>
      </c>
      <c r="H3463" s="3">
        <v>0.28500000000000003</v>
      </c>
      <c r="I3463" s="3">
        <v>1.3394999999999999</v>
      </c>
      <c r="J3463" s="3">
        <v>30.124500000000001</v>
      </c>
      <c r="K3463" s="4">
        <v>0.35</v>
      </c>
      <c r="L3463" s="73">
        <v>54.687553846153847</v>
      </c>
    </row>
    <row r="3464" spans="1:12" x14ac:dyDescent="0.35">
      <c r="A3464" s="1" t="s">
        <v>5939</v>
      </c>
      <c r="B3464" t="s">
        <v>5940</v>
      </c>
      <c r="C3464" t="s">
        <v>17</v>
      </c>
      <c r="D3464" t="s">
        <v>18</v>
      </c>
      <c r="E3464">
        <v>1</v>
      </c>
      <c r="F3464" s="2">
        <v>512.9</v>
      </c>
      <c r="G3464" s="3">
        <v>1120.98</v>
      </c>
      <c r="H3464" s="3">
        <v>5.1289999999999996</v>
      </c>
      <c r="I3464" s="3">
        <v>24.106299999999997</v>
      </c>
      <c r="J3464" s="3">
        <v>542.13530000000003</v>
      </c>
      <c r="K3464" s="4">
        <v>0.35</v>
      </c>
      <c r="L3464" s="73">
        <v>984.18408307692312</v>
      </c>
    </row>
    <row r="3465" spans="1:12" x14ac:dyDescent="0.35">
      <c r="A3465" s="1" t="s">
        <v>5941</v>
      </c>
      <c r="B3465" t="s">
        <v>5942</v>
      </c>
      <c r="C3465" t="s">
        <v>17</v>
      </c>
      <c r="D3465" t="s">
        <v>18</v>
      </c>
      <c r="E3465">
        <v>1</v>
      </c>
      <c r="F3465" s="2">
        <v>11.5</v>
      </c>
      <c r="G3465" s="3">
        <v>28.145600000000002</v>
      </c>
      <c r="H3465" s="3">
        <v>0.115</v>
      </c>
      <c r="I3465" s="3">
        <v>0.54049999999999998</v>
      </c>
      <c r="J3465" s="3">
        <v>12.1555</v>
      </c>
      <c r="K3465" s="4">
        <v>0.34999999999999992</v>
      </c>
      <c r="L3465" s="73">
        <v>22.066907692307691</v>
      </c>
    </row>
    <row r="3466" spans="1:12" x14ac:dyDescent="0.35">
      <c r="A3466" s="1" t="s">
        <v>5943</v>
      </c>
      <c r="B3466" t="s">
        <v>5944</v>
      </c>
      <c r="C3466" t="s">
        <v>17</v>
      </c>
      <c r="D3466" t="s">
        <v>18</v>
      </c>
      <c r="E3466">
        <v>1</v>
      </c>
      <c r="F3466" s="2">
        <v>29</v>
      </c>
      <c r="G3466" s="3">
        <v>70.985600000000005</v>
      </c>
      <c r="H3466" s="3">
        <v>0.28999999999999998</v>
      </c>
      <c r="I3466" s="3">
        <v>1.363</v>
      </c>
      <c r="J3466" s="3">
        <v>30.652999999999999</v>
      </c>
      <c r="K3466" s="4">
        <v>0.35000000000000003</v>
      </c>
      <c r="L3466" s="73">
        <v>55.646984615384611</v>
      </c>
    </row>
    <row r="3467" spans="1:12" x14ac:dyDescent="0.35">
      <c r="A3467" s="1" t="s">
        <v>5945</v>
      </c>
      <c r="B3467" t="s">
        <v>5946</v>
      </c>
      <c r="C3467" t="s">
        <v>13</v>
      </c>
      <c r="D3467" t="s">
        <v>14</v>
      </c>
      <c r="E3467">
        <v>1</v>
      </c>
      <c r="F3467" s="2">
        <v>287.5</v>
      </c>
      <c r="G3467" s="3">
        <v>703.75</v>
      </c>
      <c r="H3467" s="3">
        <v>2.875</v>
      </c>
      <c r="I3467" s="3">
        <v>13.512499999999999</v>
      </c>
      <c r="J3467" s="3">
        <v>303.88749999999999</v>
      </c>
      <c r="K3467" s="4">
        <v>0.35</v>
      </c>
      <c r="L3467" s="73">
        <v>551.67269230769227</v>
      </c>
    </row>
    <row r="3468" spans="1:12" x14ac:dyDescent="0.35">
      <c r="A3468" s="1" t="s">
        <v>5947</v>
      </c>
      <c r="B3468" t="s">
        <v>5948</v>
      </c>
      <c r="C3468" t="s">
        <v>17</v>
      </c>
      <c r="D3468" t="s">
        <v>18</v>
      </c>
      <c r="E3468">
        <v>1</v>
      </c>
      <c r="F3468" s="2">
        <v>99</v>
      </c>
      <c r="G3468" s="3">
        <v>242.33439999999999</v>
      </c>
      <c r="H3468" s="3">
        <v>0.99</v>
      </c>
      <c r="I3468" s="3">
        <v>4.6529999999999996</v>
      </c>
      <c r="J3468" s="3">
        <v>104.643</v>
      </c>
      <c r="K3468" s="4">
        <v>0.35000000000000003</v>
      </c>
      <c r="L3468" s="73">
        <v>189.9672923076923</v>
      </c>
    </row>
    <row r="3469" spans="1:12" x14ac:dyDescent="0.35">
      <c r="A3469" s="1" t="s">
        <v>5949</v>
      </c>
      <c r="B3469" t="s">
        <v>5950</v>
      </c>
      <c r="C3469" t="s">
        <v>17</v>
      </c>
      <c r="D3469" t="s">
        <v>18</v>
      </c>
      <c r="E3469">
        <v>1</v>
      </c>
      <c r="F3469" s="2">
        <v>260</v>
      </c>
      <c r="G3469" s="3">
        <v>636.44000000000005</v>
      </c>
      <c r="H3469" s="3">
        <v>2.6</v>
      </c>
      <c r="I3469" s="3">
        <v>12.22</v>
      </c>
      <c r="J3469" s="3">
        <v>274.82000000000005</v>
      </c>
      <c r="K3469" s="4">
        <v>0.35</v>
      </c>
      <c r="L3469" s="73">
        <v>498.90400000000011</v>
      </c>
    </row>
    <row r="3470" spans="1:12" x14ac:dyDescent="0.35">
      <c r="A3470" s="1" t="s">
        <v>5951</v>
      </c>
      <c r="B3470" t="s">
        <v>5952</v>
      </c>
      <c r="C3470" t="s">
        <v>17</v>
      </c>
      <c r="D3470" t="s">
        <v>18</v>
      </c>
      <c r="E3470">
        <v>1</v>
      </c>
      <c r="F3470" s="2">
        <v>50</v>
      </c>
      <c r="G3470" s="3">
        <v>122.39360000000001</v>
      </c>
      <c r="H3470" s="3">
        <v>0.5</v>
      </c>
      <c r="I3470" s="3">
        <v>2.35</v>
      </c>
      <c r="J3470" s="3">
        <v>52.85</v>
      </c>
      <c r="K3470" s="4">
        <v>0.35</v>
      </c>
      <c r="L3470" s="73">
        <v>95.943076923076916</v>
      </c>
    </row>
    <row r="3471" spans="1:12" x14ac:dyDescent="0.35">
      <c r="A3471" s="1" t="s">
        <v>5953</v>
      </c>
      <c r="B3471" t="s">
        <v>5954</v>
      </c>
      <c r="C3471" t="s">
        <v>17</v>
      </c>
      <c r="D3471" t="s">
        <v>18</v>
      </c>
      <c r="E3471">
        <v>1</v>
      </c>
      <c r="F3471" s="2">
        <v>800</v>
      </c>
      <c r="G3471" s="3">
        <v>1958.2639999999999</v>
      </c>
      <c r="H3471" s="3">
        <v>8</v>
      </c>
      <c r="I3471" s="3">
        <v>37.6</v>
      </c>
      <c r="J3471" s="3">
        <v>845.6</v>
      </c>
      <c r="K3471" s="4">
        <v>0.35</v>
      </c>
      <c r="L3471" s="73">
        <v>1535.0892307692307</v>
      </c>
    </row>
    <row r="3472" spans="1:12" x14ac:dyDescent="0.35">
      <c r="A3472" s="1" t="s">
        <v>5955</v>
      </c>
      <c r="B3472" t="s">
        <v>5956</v>
      </c>
      <c r="C3472" t="s">
        <v>17</v>
      </c>
      <c r="D3472" t="s">
        <v>18</v>
      </c>
      <c r="E3472">
        <v>1</v>
      </c>
      <c r="F3472" s="2">
        <v>140</v>
      </c>
      <c r="G3472" s="3">
        <v>342.69760000000002</v>
      </c>
      <c r="H3472" s="3">
        <v>1.4000000000000001</v>
      </c>
      <c r="I3472" s="3">
        <v>6.58</v>
      </c>
      <c r="J3472" s="3">
        <v>147.98000000000002</v>
      </c>
      <c r="K3472" s="4">
        <v>0.34999999999999992</v>
      </c>
      <c r="L3472" s="73">
        <v>268.64061538461539</v>
      </c>
    </row>
    <row r="3473" spans="1:12" x14ac:dyDescent="0.35">
      <c r="A3473" s="1" t="s">
        <v>5957</v>
      </c>
      <c r="B3473" t="s">
        <v>5958</v>
      </c>
      <c r="C3473" t="s">
        <v>17</v>
      </c>
      <c r="D3473" t="s">
        <v>18</v>
      </c>
      <c r="E3473">
        <v>1</v>
      </c>
      <c r="F3473" s="2">
        <v>265</v>
      </c>
      <c r="G3473" s="3">
        <v>648.6816</v>
      </c>
      <c r="H3473" s="3">
        <v>2.65</v>
      </c>
      <c r="I3473" s="3">
        <v>12.455</v>
      </c>
      <c r="J3473" s="3">
        <v>280.10499999999996</v>
      </c>
      <c r="K3473" s="4">
        <v>0.35</v>
      </c>
      <c r="L3473" s="73">
        <v>508.49830769230761</v>
      </c>
    </row>
    <row r="3474" spans="1:12" x14ac:dyDescent="0.35">
      <c r="A3474" s="1" t="s">
        <v>5959</v>
      </c>
      <c r="B3474" t="s">
        <v>5960</v>
      </c>
      <c r="C3474" t="s">
        <v>17</v>
      </c>
      <c r="D3474" t="s">
        <v>18</v>
      </c>
      <c r="E3474">
        <v>1</v>
      </c>
      <c r="F3474" s="2">
        <v>245</v>
      </c>
      <c r="G3474" s="3">
        <v>535.46</v>
      </c>
      <c r="H3474" s="3">
        <v>2.4500000000000002</v>
      </c>
      <c r="I3474" s="3">
        <v>11.515000000000001</v>
      </c>
      <c r="J3474" s="3">
        <v>258.96499999999997</v>
      </c>
      <c r="K3474" s="4">
        <v>0.34999999999999992</v>
      </c>
      <c r="L3474" s="73">
        <v>470.12107692307683</v>
      </c>
    </row>
    <row r="3475" spans="1:12" x14ac:dyDescent="0.35">
      <c r="A3475" s="1" t="s">
        <v>5961</v>
      </c>
      <c r="B3475" t="s">
        <v>5962</v>
      </c>
      <c r="C3475" t="s">
        <v>34</v>
      </c>
      <c r="D3475" t="s">
        <v>35</v>
      </c>
      <c r="E3475">
        <v>1</v>
      </c>
      <c r="F3475" s="2">
        <v>107.1</v>
      </c>
      <c r="G3475" s="3">
        <v>262.15839999999997</v>
      </c>
      <c r="H3475" s="3">
        <v>1.071</v>
      </c>
      <c r="I3475" s="3">
        <v>5.0336999999999996</v>
      </c>
      <c r="J3475" s="3">
        <v>113.20469999999999</v>
      </c>
      <c r="K3475" s="4">
        <v>0.35</v>
      </c>
      <c r="L3475" s="73">
        <v>205.51007076923074</v>
      </c>
    </row>
    <row r="3476" spans="1:12" x14ac:dyDescent="0.35">
      <c r="A3476" s="1" t="s">
        <v>5963</v>
      </c>
      <c r="B3476" t="s">
        <v>2156</v>
      </c>
      <c r="C3476" t="s">
        <v>13</v>
      </c>
      <c r="D3476" t="s">
        <v>14</v>
      </c>
      <c r="E3476">
        <v>1</v>
      </c>
      <c r="F3476" s="2">
        <v>783.3</v>
      </c>
      <c r="G3476" s="3">
        <v>1917.384</v>
      </c>
      <c r="H3476" s="3">
        <v>7.8329999999999993</v>
      </c>
      <c r="I3476" s="3">
        <v>36.815100000000001</v>
      </c>
      <c r="J3476" s="3">
        <v>827.94809999999995</v>
      </c>
      <c r="K3476" s="4">
        <v>0.35000000000000003</v>
      </c>
      <c r="L3476" s="73">
        <v>1503.0442430769231</v>
      </c>
    </row>
    <row r="3477" spans="1:12" x14ac:dyDescent="0.35">
      <c r="A3477" s="1" t="s">
        <v>5964</v>
      </c>
      <c r="B3477" t="s">
        <v>3493</v>
      </c>
      <c r="C3477" t="s">
        <v>13</v>
      </c>
      <c r="D3477" t="s">
        <v>14</v>
      </c>
      <c r="E3477">
        <v>1</v>
      </c>
      <c r="F3477" s="2">
        <v>952</v>
      </c>
      <c r="G3477" s="3">
        <v>2330.3391999999999</v>
      </c>
      <c r="H3477" s="3">
        <v>9.52</v>
      </c>
      <c r="I3477" s="3">
        <v>44.744</v>
      </c>
      <c r="J3477" s="3">
        <v>1006.264</v>
      </c>
      <c r="K3477" s="4">
        <v>0.35000000000000003</v>
      </c>
      <c r="L3477" s="73">
        <v>1826.7561846153847</v>
      </c>
    </row>
    <row r="3478" spans="1:12" x14ac:dyDescent="0.35">
      <c r="A3478" s="1" t="s">
        <v>5965</v>
      </c>
      <c r="B3478" t="s">
        <v>5966</v>
      </c>
      <c r="C3478" t="s">
        <v>13</v>
      </c>
      <c r="D3478" t="s">
        <v>14</v>
      </c>
      <c r="E3478">
        <v>1</v>
      </c>
      <c r="F3478" s="2">
        <v>1537.9</v>
      </c>
      <c r="G3478" s="3">
        <v>3764.5216</v>
      </c>
      <c r="H3478" s="3">
        <v>15.379000000000001</v>
      </c>
      <c r="I3478" s="3">
        <v>72.281300000000002</v>
      </c>
      <c r="J3478" s="3">
        <v>1625.5603000000001</v>
      </c>
      <c r="K3478" s="4">
        <v>0.35</v>
      </c>
      <c r="L3478" s="73">
        <v>2951.0171600000003</v>
      </c>
    </row>
    <row r="3479" spans="1:12" x14ac:dyDescent="0.35">
      <c r="A3479" s="1" t="s">
        <v>5967</v>
      </c>
      <c r="B3479" t="s">
        <v>5968</v>
      </c>
      <c r="C3479" t="s">
        <v>13</v>
      </c>
      <c r="D3479" t="s">
        <v>14</v>
      </c>
      <c r="E3479">
        <v>1</v>
      </c>
      <c r="F3479" s="2">
        <v>1542.8</v>
      </c>
      <c r="G3479" s="3">
        <v>3776.5167999999999</v>
      </c>
      <c r="H3479" s="3">
        <v>15.427999999999999</v>
      </c>
      <c r="I3479" s="3">
        <v>72.511600000000001</v>
      </c>
      <c r="J3479" s="3">
        <v>1630.7396000000001</v>
      </c>
      <c r="K3479" s="4">
        <v>0.34999999999999992</v>
      </c>
      <c r="L3479" s="73">
        <v>2960.4195815384614</v>
      </c>
    </row>
    <row r="3480" spans="1:12" x14ac:dyDescent="0.35">
      <c r="A3480" s="1" t="s">
        <v>5969</v>
      </c>
      <c r="B3480" t="s">
        <v>5970</v>
      </c>
      <c r="C3480" t="s">
        <v>13</v>
      </c>
      <c r="D3480" t="s">
        <v>14</v>
      </c>
      <c r="E3480">
        <v>1</v>
      </c>
      <c r="F3480" s="2">
        <v>846.3</v>
      </c>
      <c r="G3480" s="3">
        <v>2071.6080000000002</v>
      </c>
      <c r="H3480" s="3">
        <v>8.4629999999999992</v>
      </c>
      <c r="I3480" s="3">
        <v>39.7761</v>
      </c>
      <c r="J3480" s="3">
        <v>894.53909999999996</v>
      </c>
      <c r="K3480" s="4">
        <v>0.35</v>
      </c>
      <c r="L3480" s="73">
        <v>1623.9325199999998</v>
      </c>
    </row>
    <row r="3481" spans="1:12" x14ac:dyDescent="0.35">
      <c r="A3481" s="1" t="s">
        <v>5971</v>
      </c>
      <c r="B3481" t="s">
        <v>5970</v>
      </c>
      <c r="C3481" t="s">
        <v>13</v>
      </c>
      <c r="D3481" t="s">
        <v>14</v>
      </c>
      <c r="E3481">
        <v>1</v>
      </c>
      <c r="F3481" s="2">
        <v>867.3</v>
      </c>
      <c r="G3481" s="3">
        <v>2123.0048000000002</v>
      </c>
      <c r="H3481" s="3">
        <v>8.673</v>
      </c>
      <c r="I3481" s="3">
        <v>40.763100000000001</v>
      </c>
      <c r="J3481" s="3">
        <v>916.73609999999996</v>
      </c>
      <c r="K3481" s="4">
        <v>0.35000000000000003</v>
      </c>
      <c r="L3481" s="73">
        <v>1664.2286123076924</v>
      </c>
    </row>
    <row r="3482" spans="1:12" x14ac:dyDescent="0.35">
      <c r="A3482" s="1" t="s">
        <v>5972</v>
      </c>
      <c r="B3482" t="s">
        <v>5973</v>
      </c>
      <c r="C3482" t="s">
        <v>13</v>
      </c>
      <c r="D3482" t="s">
        <v>14</v>
      </c>
      <c r="E3482">
        <v>1</v>
      </c>
      <c r="F3482" s="2">
        <v>598.4</v>
      </c>
      <c r="G3482" s="3">
        <v>1274</v>
      </c>
      <c r="H3482" s="3">
        <v>5.984</v>
      </c>
      <c r="I3482" s="3">
        <v>28.1248</v>
      </c>
      <c r="J3482" s="3">
        <v>632.50880000000006</v>
      </c>
      <c r="K3482" s="4">
        <v>0.35</v>
      </c>
      <c r="L3482" s="73">
        <v>1148.2467446153846</v>
      </c>
    </row>
    <row r="3483" spans="1:12" x14ac:dyDescent="0.35">
      <c r="A3483" s="1" t="s">
        <v>5974</v>
      </c>
      <c r="B3483" t="s">
        <v>5975</v>
      </c>
      <c r="C3483" t="s">
        <v>1467</v>
      </c>
      <c r="D3483" t="s">
        <v>1468</v>
      </c>
      <c r="E3483">
        <v>1</v>
      </c>
      <c r="F3483" s="2">
        <v>21.87</v>
      </c>
      <c r="G3483" s="3">
        <v>46</v>
      </c>
      <c r="H3483" s="3">
        <v>0.21870000000000001</v>
      </c>
      <c r="I3483" s="3">
        <v>1.02789</v>
      </c>
      <c r="J3483" s="3">
        <v>23.116589999999999</v>
      </c>
      <c r="K3483" s="4">
        <v>0.35</v>
      </c>
      <c r="L3483" s="73">
        <v>41.965501846153842</v>
      </c>
    </row>
    <row r="3484" spans="1:12" x14ac:dyDescent="0.35">
      <c r="A3484" s="1" t="s">
        <v>5976</v>
      </c>
      <c r="B3484" t="s">
        <v>5977</v>
      </c>
      <c r="C3484" t="s">
        <v>21</v>
      </c>
      <c r="D3484" t="s">
        <v>22</v>
      </c>
      <c r="E3484">
        <v>1</v>
      </c>
      <c r="F3484" s="2">
        <v>50.01</v>
      </c>
      <c r="G3484" s="3">
        <v>139.5856</v>
      </c>
      <c r="H3484" s="3">
        <v>0.50009999999999999</v>
      </c>
      <c r="I3484" s="3">
        <v>2.3504700000000001</v>
      </c>
      <c r="J3484" s="3">
        <v>52.860570000000003</v>
      </c>
      <c r="K3484" s="4">
        <v>0.34999999999999992</v>
      </c>
      <c r="L3484" s="73">
        <v>95.962265538461537</v>
      </c>
    </row>
    <row r="3485" spans="1:12" x14ac:dyDescent="0.35">
      <c r="A3485" s="1" t="s">
        <v>5978</v>
      </c>
      <c r="B3485" t="s">
        <v>5979</v>
      </c>
      <c r="C3485" t="s">
        <v>17</v>
      </c>
      <c r="D3485" t="s">
        <v>18</v>
      </c>
      <c r="E3485">
        <v>1</v>
      </c>
      <c r="F3485" s="2">
        <v>18.75</v>
      </c>
      <c r="G3485" s="3">
        <v>45.897599999999997</v>
      </c>
      <c r="H3485" s="3">
        <v>0.1875</v>
      </c>
      <c r="I3485" s="3">
        <v>0.88124999999999998</v>
      </c>
      <c r="J3485" s="3">
        <v>19.818750000000001</v>
      </c>
      <c r="K3485" s="4">
        <v>0.35</v>
      </c>
      <c r="L3485" s="73">
        <v>35.978653846153847</v>
      </c>
    </row>
    <row r="3486" spans="1:12" x14ac:dyDescent="0.35">
      <c r="A3486" s="1" t="s">
        <v>5980</v>
      </c>
      <c r="B3486" t="s">
        <v>5981</v>
      </c>
      <c r="C3486" t="s">
        <v>17</v>
      </c>
      <c r="D3486" t="s">
        <v>18</v>
      </c>
      <c r="E3486">
        <v>1</v>
      </c>
      <c r="F3486" s="2">
        <v>18.75</v>
      </c>
      <c r="G3486" s="3">
        <v>45.897599999999997</v>
      </c>
      <c r="H3486" s="3">
        <v>0.1875</v>
      </c>
      <c r="I3486" s="3">
        <v>0.88124999999999998</v>
      </c>
      <c r="J3486" s="3">
        <v>19.818750000000001</v>
      </c>
      <c r="K3486" s="4">
        <v>0.35</v>
      </c>
      <c r="L3486" s="73">
        <v>35.978653846153847</v>
      </c>
    </row>
    <row r="3487" spans="1:12" x14ac:dyDescent="0.35">
      <c r="A3487" s="1" t="s">
        <v>5982</v>
      </c>
      <c r="B3487" t="s">
        <v>5983</v>
      </c>
      <c r="C3487" t="s">
        <v>17</v>
      </c>
      <c r="D3487" t="s">
        <v>18</v>
      </c>
      <c r="E3487">
        <v>1</v>
      </c>
      <c r="F3487" s="2">
        <v>147</v>
      </c>
      <c r="G3487" s="3">
        <v>359.83359999999999</v>
      </c>
      <c r="H3487" s="3">
        <v>1.47</v>
      </c>
      <c r="I3487" s="3">
        <v>6.9089999999999998</v>
      </c>
      <c r="J3487" s="3">
        <v>155.37899999999999</v>
      </c>
      <c r="K3487" s="4">
        <v>0.35</v>
      </c>
      <c r="L3487" s="73">
        <v>282.07264615384611</v>
      </c>
    </row>
    <row r="3488" spans="1:12" x14ac:dyDescent="0.35">
      <c r="A3488" s="1" t="s">
        <v>5984</v>
      </c>
      <c r="B3488" t="s">
        <v>5985</v>
      </c>
      <c r="C3488" t="s">
        <v>17</v>
      </c>
      <c r="D3488" t="s">
        <v>18</v>
      </c>
      <c r="E3488">
        <v>1</v>
      </c>
      <c r="F3488" s="2">
        <v>22.5</v>
      </c>
      <c r="G3488" s="3">
        <v>55.081600000000002</v>
      </c>
      <c r="H3488" s="3">
        <v>0.22500000000000001</v>
      </c>
      <c r="I3488" s="3">
        <v>1.0575000000000001</v>
      </c>
      <c r="J3488" s="3">
        <v>23.782500000000002</v>
      </c>
      <c r="K3488" s="4">
        <v>0.35000000000000003</v>
      </c>
      <c r="L3488" s="73">
        <v>43.174384615384625</v>
      </c>
    </row>
    <row r="3489" spans="1:12" x14ac:dyDescent="0.35">
      <c r="A3489" s="1" t="s">
        <v>5986</v>
      </c>
      <c r="B3489" t="s">
        <v>5987</v>
      </c>
      <c r="C3489" t="s">
        <v>13</v>
      </c>
      <c r="D3489" t="s">
        <v>14</v>
      </c>
      <c r="E3489">
        <v>1</v>
      </c>
      <c r="F3489" s="2">
        <v>730.1</v>
      </c>
      <c r="G3489" s="3">
        <v>1787.1615999999999</v>
      </c>
      <c r="H3489" s="3">
        <v>7.3010000000000002</v>
      </c>
      <c r="I3489" s="3">
        <v>34.314700000000002</v>
      </c>
      <c r="J3489" s="3">
        <v>771.71570000000008</v>
      </c>
      <c r="K3489" s="4">
        <v>0.35</v>
      </c>
      <c r="L3489" s="73">
        <v>1400.9608092307694</v>
      </c>
    </row>
    <row r="3490" spans="1:12" x14ac:dyDescent="0.35">
      <c r="A3490" s="1" t="s">
        <v>5988</v>
      </c>
      <c r="B3490" t="s">
        <v>5989</v>
      </c>
      <c r="C3490" t="s">
        <v>13</v>
      </c>
      <c r="D3490" t="s">
        <v>14</v>
      </c>
      <c r="E3490">
        <v>1</v>
      </c>
      <c r="F3490" s="2">
        <v>9032.1</v>
      </c>
      <c r="G3490" s="3">
        <v>22109.091</v>
      </c>
      <c r="H3490" s="3">
        <v>90.321000000000012</v>
      </c>
      <c r="I3490" s="3">
        <v>424.50870000000003</v>
      </c>
      <c r="J3490" s="3">
        <v>9546.9297000000006</v>
      </c>
      <c r="K3490" s="4">
        <v>0.35</v>
      </c>
      <c r="L3490" s="73">
        <v>17331.349301538459</v>
      </c>
    </row>
    <row r="3491" spans="1:12" x14ac:dyDescent="0.35">
      <c r="A3491" s="1" t="s">
        <v>5990</v>
      </c>
      <c r="B3491" t="s">
        <v>5989</v>
      </c>
      <c r="C3491" t="s">
        <v>13</v>
      </c>
      <c r="D3491" t="s">
        <v>14</v>
      </c>
      <c r="E3491">
        <v>1</v>
      </c>
      <c r="F3491" s="2">
        <v>6253.1</v>
      </c>
      <c r="G3491" s="3">
        <v>15306.558000000001</v>
      </c>
      <c r="H3491" s="3">
        <v>62.531000000000006</v>
      </c>
      <c r="I3491" s="3">
        <v>293.89570000000003</v>
      </c>
      <c r="J3491" s="3">
        <v>6609.5267000000003</v>
      </c>
      <c r="K3491" s="4">
        <v>0.35</v>
      </c>
      <c r="L3491" s="73">
        <v>11998.833086153847</v>
      </c>
    </row>
    <row r="3492" spans="1:12" x14ac:dyDescent="0.35">
      <c r="A3492" s="1" t="s">
        <v>5991</v>
      </c>
      <c r="B3492" t="s">
        <v>5992</v>
      </c>
      <c r="C3492" t="s">
        <v>13</v>
      </c>
      <c r="D3492" t="s">
        <v>14</v>
      </c>
      <c r="E3492">
        <v>1</v>
      </c>
      <c r="F3492" s="2">
        <v>6601</v>
      </c>
      <c r="G3492" s="3">
        <v>16158.161</v>
      </c>
      <c r="H3492" s="3">
        <v>66.010000000000005</v>
      </c>
      <c r="I3492" s="3">
        <v>310.24700000000001</v>
      </c>
      <c r="J3492" s="3">
        <v>6977.2570000000005</v>
      </c>
      <c r="K3492" s="4">
        <v>0.35000000000000003</v>
      </c>
      <c r="L3492" s="73">
        <v>12666.405015384616</v>
      </c>
    </row>
    <row r="3493" spans="1:12" x14ac:dyDescent="0.35">
      <c r="A3493" s="1" t="s">
        <v>5993</v>
      </c>
      <c r="B3493" t="s">
        <v>4663</v>
      </c>
      <c r="C3493" t="s">
        <v>13</v>
      </c>
      <c r="D3493" t="s">
        <v>14</v>
      </c>
      <c r="E3493">
        <v>1</v>
      </c>
      <c r="F3493" s="2">
        <v>695.1</v>
      </c>
      <c r="G3493" s="3">
        <v>1701.4928</v>
      </c>
      <c r="H3493" s="3">
        <v>6.9510000000000005</v>
      </c>
      <c r="I3493" s="3">
        <v>32.669699999999999</v>
      </c>
      <c r="J3493" s="3">
        <v>734.72070000000008</v>
      </c>
      <c r="K3493" s="4">
        <v>0.34999999999999992</v>
      </c>
      <c r="L3493" s="73">
        <v>1333.8006553846153</v>
      </c>
    </row>
    <row r="3494" spans="1:12" x14ac:dyDescent="0.35">
      <c r="A3494" s="1" t="s">
        <v>5994</v>
      </c>
      <c r="B3494" t="s">
        <v>2141</v>
      </c>
      <c r="C3494" t="s">
        <v>13</v>
      </c>
      <c r="D3494" t="s">
        <v>14</v>
      </c>
      <c r="E3494">
        <v>1</v>
      </c>
      <c r="F3494" s="2">
        <v>2258.1999999999998</v>
      </c>
      <c r="G3494" s="3">
        <v>5527.7039999999997</v>
      </c>
      <c r="H3494" s="3">
        <v>22.581999999999997</v>
      </c>
      <c r="I3494" s="3">
        <v>106.13539999999999</v>
      </c>
      <c r="J3494" s="3">
        <v>2386.9173999999998</v>
      </c>
      <c r="K3494" s="4">
        <v>0.35</v>
      </c>
      <c r="L3494" s="73">
        <v>4333.1731261538462</v>
      </c>
    </row>
    <row r="3495" spans="1:12" x14ac:dyDescent="0.35">
      <c r="A3495" s="1" t="s">
        <v>5995</v>
      </c>
      <c r="B3495" t="s">
        <v>2141</v>
      </c>
      <c r="C3495" t="s">
        <v>13</v>
      </c>
      <c r="D3495" t="s">
        <v>14</v>
      </c>
      <c r="E3495">
        <v>1</v>
      </c>
      <c r="F3495" s="2">
        <v>3021.9</v>
      </c>
      <c r="G3495" s="3">
        <v>7397.1072000000004</v>
      </c>
      <c r="H3495" s="3">
        <v>30.219000000000001</v>
      </c>
      <c r="I3495" s="3">
        <v>142.02930000000001</v>
      </c>
      <c r="J3495" s="3">
        <v>3194.1483000000003</v>
      </c>
      <c r="K3495" s="4">
        <v>0.35</v>
      </c>
      <c r="L3495" s="73">
        <v>5798.6076830769234</v>
      </c>
    </row>
    <row r="3496" spans="1:12" x14ac:dyDescent="0.35">
      <c r="A3496" s="1" t="s">
        <v>5996</v>
      </c>
      <c r="B3496" t="s">
        <v>5997</v>
      </c>
      <c r="C3496" t="s">
        <v>13</v>
      </c>
      <c r="D3496" t="s">
        <v>14</v>
      </c>
      <c r="E3496">
        <v>1</v>
      </c>
      <c r="F3496" s="2">
        <v>946.88</v>
      </c>
      <c r="G3496" s="3">
        <v>1953</v>
      </c>
      <c r="H3496" s="3">
        <v>9.4687999999999999</v>
      </c>
      <c r="I3496" s="3">
        <v>44.503360000000001</v>
      </c>
      <c r="J3496" s="3">
        <v>1000.85216</v>
      </c>
      <c r="K3496" s="4">
        <v>0.35</v>
      </c>
      <c r="L3496" s="73">
        <v>1816.9316135384615</v>
      </c>
    </row>
    <row r="3497" spans="1:12" x14ac:dyDescent="0.35">
      <c r="A3497" s="1" t="s">
        <v>5998</v>
      </c>
      <c r="B3497" t="s">
        <v>5997</v>
      </c>
      <c r="C3497" t="s">
        <v>13</v>
      </c>
      <c r="D3497" t="s">
        <v>14</v>
      </c>
      <c r="E3497">
        <v>1</v>
      </c>
      <c r="F3497" s="2">
        <v>375</v>
      </c>
      <c r="G3497" s="3">
        <v>774</v>
      </c>
      <c r="H3497" s="3">
        <v>3.75</v>
      </c>
      <c r="I3497" s="3">
        <v>17.625</v>
      </c>
      <c r="J3497" s="3">
        <v>396.375</v>
      </c>
      <c r="K3497" s="4">
        <v>0.35</v>
      </c>
      <c r="L3497" s="73">
        <v>719.57307692307688</v>
      </c>
    </row>
    <row r="3498" spans="1:12" x14ac:dyDescent="0.35">
      <c r="A3498" s="1" t="s">
        <v>5999</v>
      </c>
      <c r="B3498" t="s">
        <v>2248</v>
      </c>
      <c r="C3498" t="s">
        <v>17</v>
      </c>
      <c r="D3498" t="s">
        <v>18</v>
      </c>
      <c r="E3498">
        <v>1</v>
      </c>
      <c r="F3498" s="2">
        <v>130.19999999999999</v>
      </c>
      <c r="G3498" s="3">
        <v>318.7072</v>
      </c>
      <c r="H3498" s="3">
        <v>1.3019999999999998</v>
      </c>
      <c r="I3498" s="3">
        <v>6.1193999999999997</v>
      </c>
      <c r="J3498" s="3">
        <v>137.62139999999999</v>
      </c>
      <c r="K3498" s="4">
        <v>0.35000000000000003</v>
      </c>
      <c r="L3498" s="73">
        <v>249.83577230769231</v>
      </c>
    </row>
    <row r="3499" spans="1:12" x14ac:dyDescent="0.35">
      <c r="A3499" s="1" t="s">
        <v>6000</v>
      </c>
      <c r="B3499" t="s">
        <v>6001</v>
      </c>
      <c r="C3499" t="s">
        <v>13</v>
      </c>
      <c r="D3499" t="s">
        <v>14</v>
      </c>
      <c r="E3499">
        <v>1</v>
      </c>
      <c r="F3499" s="2">
        <v>7.49</v>
      </c>
      <c r="G3499" s="3">
        <v>18.334399999999999</v>
      </c>
      <c r="H3499" s="3">
        <v>7.4900000000000008E-2</v>
      </c>
      <c r="I3499" s="3">
        <v>0.35203000000000001</v>
      </c>
      <c r="J3499" s="3">
        <v>7.9169300000000007</v>
      </c>
      <c r="K3499" s="4">
        <v>0.34999999999999992</v>
      </c>
      <c r="L3499" s="73">
        <v>14.372272923076924</v>
      </c>
    </row>
    <row r="3500" spans="1:12" x14ac:dyDescent="0.35">
      <c r="A3500" s="1" t="s">
        <v>6002</v>
      </c>
      <c r="B3500" t="s">
        <v>6003</v>
      </c>
      <c r="C3500" t="s">
        <v>34</v>
      </c>
      <c r="D3500" t="s">
        <v>35</v>
      </c>
      <c r="E3500">
        <v>1</v>
      </c>
      <c r="F3500" s="2">
        <v>4.08</v>
      </c>
      <c r="G3500" s="3">
        <v>8.9600000000000009</v>
      </c>
      <c r="H3500" s="3">
        <v>4.0800000000000003E-2</v>
      </c>
      <c r="I3500" s="3">
        <v>0.19176000000000001</v>
      </c>
      <c r="J3500" s="3">
        <v>4.3125600000000004</v>
      </c>
      <c r="K3500" s="4">
        <v>0.35</v>
      </c>
      <c r="L3500" s="73">
        <v>7.8289550769230773</v>
      </c>
    </row>
    <row r="3501" spans="1:12" x14ac:dyDescent="0.35">
      <c r="A3501" s="1" t="s">
        <v>6004</v>
      </c>
      <c r="B3501" t="s">
        <v>6005</v>
      </c>
      <c r="C3501" t="s">
        <v>21</v>
      </c>
      <c r="D3501" t="s">
        <v>22</v>
      </c>
      <c r="E3501">
        <v>1</v>
      </c>
      <c r="F3501" s="2">
        <v>142.47999999999999</v>
      </c>
      <c r="G3501" s="3">
        <v>404.46</v>
      </c>
      <c r="H3501" s="3">
        <v>1.4247999999999998</v>
      </c>
      <c r="I3501" s="3">
        <v>6.6965599999999998</v>
      </c>
      <c r="J3501" s="3">
        <v>150.60136</v>
      </c>
      <c r="K3501" s="4">
        <v>0.35000000000000003</v>
      </c>
      <c r="L3501" s="73">
        <v>273.39939199999998</v>
      </c>
    </row>
    <row r="3502" spans="1:12" x14ac:dyDescent="0.35">
      <c r="A3502" s="1" t="s">
        <v>6006</v>
      </c>
      <c r="B3502" t="s">
        <v>6007</v>
      </c>
      <c r="C3502" t="s">
        <v>13</v>
      </c>
      <c r="D3502" t="s">
        <v>14</v>
      </c>
      <c r="E3502">
        <v>1</v>
      </c>
      <c r="F3502" s="2">
        <v>6.76</v>
      </c>
      <c r="G3502" s="3">
        <v>16.542400000000001</v>
      </c>
      <c r="H3502" s="3">
        <v>6.7599999999999993E-2</v>
      </c>
      <c r="I3502" s="3">
        <v>0.31772</v>
      </c>
      <c r="J3502" s="3">
        <v>7.1453199999999999</v>
      </c>
      <c r="K3502" s="4">
        <v>0.35</v>
      </c>
      <c r="L3502" s="73">
        <v>12.971503999999999</v>
      </c>
    </row>
    <row r="3503" spans="1:12" x14ac:dyDescent="0.35">
      <c r="A3503" s="1" t="s">
        <v>6008</v>
      </c>
      <c r="B3503" t="s">
        <v>6009</v>
      </c>
      <c r="C3503" t="s">
        <v>13</v>
      </c>
      <c r="D3503" t="s">
        <v>14</v>
      </c>
      <c r="E3503">
        <v>1</v>
      </c>
      <c r="F3503" s="2">
        <v>5.92</v>
      </c>
      <c r="G3503" s="3">
        <v>14.492800000000001</v>
      </c>
      <c r="H3503" s="3">
        <v>5.9200000000000003E-2</v>
      </c>
      <c r="I3503" s="3">
        <v>0.27823999999999999</v>
      </c>
      <c r="J3503" s="3">
        <v>6.2574399999999999</v>
      </c>
      <c r="K3503" s="4">
        <v>0.34999999999999992</v>
      </c>
      <c r="L3503" s="73">
        <v>11.359660307692305</v>
      </c>
    </row>
    <row r="3504" spans="1:12" x14ac:dyDescent="0.35">
      <c r="A3504" s="1" t="s">
        <v>6010</v>
      </c>
      <c r="B3504" t="s">
        <v>6011</v>
      </c>
      <c r="C3504" t="s">
        <v>13</v>
      </c>
      <c r="D3504" t="s">
        <v>14</v>
      </c>
      <c r="E3504">
        <v>1</v>
      </c>
      <c r="F3504" s="2">
        <v>4.12</v>
      </c>
      <c r="G3504" s="3">
        <v>10.08</v>
      </c>
      <c r="H3504" s="3">
        <v>4.1200000000000001E-2</v>
      </c>
      <c r="I3504" s="3">
        <v>0.19364000000000001</v>
      </c>
      <c r="J3504" s="3">
        <v>4.3548400000000003</v>
      </c>
      <c r="K3504" s="4">
        <v>0.34999999999999992</v>
      </c>
      <c r="L3504" s="73">
        <v>7.9057095384615383</v>
      </c>
    </row>
    <row r="3505" spans="1:12" x14ac:dyDescent="0.35">
      <c r="A3505" s="1" t="s">
        <v>6012</v>
      </c>
      <c r="B3505" t="s">
        <v>4676</v>
      </c>
      <c r="C3505" t="s">
        <v>13</v>
      </c>
      <c r="D3505" t="s">
        <v>14</v>
      </c>
      <c r="E3505">
        <v>1</v>
      </c>
      <c r="F3505" s="2">
        <v>135.80000000000001</v>
      </c>
      <c r="G3505" s="3">
        <v>332.416</v>
      </c>
      <c r="H3505" s="3">
        <v>1.3580000000000001</v>
      </c>
      <c r="I3505" s="3">
        <v>6.3826000000000009</v>
      </c>
      <c r="J3505" s="3">
        <v>143.54060000000001</v>
      </c>
      <c r="K3505" s="4">
        <v>0.35</v>
      </c>
      <c r="L3505" s="73">
        <v>260.58139692307691</v>
      </c>
    </row>
    <row r="3506" spans="1:12" x14ac:dyDescent="0.35">
      <c r="A3506" s="1" t="s">
        <v>6013</v>
      </c>
      <c r="B3506" t="s">
        <v>3519</v>
      </c>
      <c r="C3506" t="s">
        <v>13</v>
      </c>
      <c r="D3506" t="s">
        <v>14</v>
      </c>
      <c r="E3506">
        <v>1</v>
      </c>
      <c r="F3506" s="2">
        <v>249.9</v>
      </c>
      <c r="G3506" s="3">
        <v>611.71040000000005</v>
      </c>
      <c r="H3506" s="3">
        <v>2.4990000000000001</v>
      </c>
      <c r="I3506" s="3">
        <v>11.7453</v>
      </c>
      <c r="J3506" s="3">
        <v>264.14429999999999</v>
      </c>
      <c r="K3506" s="4">
        <v>0.35</v>
      </c>
      <c r="L3506" s="73">
        <v>479.5234984615384</v>
      </c>
    </row>
    <row r="3507" spans="1:12" x14ac:dyDescent="0.35">
      <c r="A3507" s="1" t="s">
        <v>6014</v>
      </c>
      <c r="B3507" t="s">
        <v>6015</v>
      </c>
      <c r="C3507" t="s">
        <v>1467</v>
      </c>
      <c r="D3507" t="s">
        <v>1468</v>
      </c>
      <c r="E3507">
        <v>1</v>
      </c>
      <c r="F3507" s="2">
        <v>2.6</v>
      </c>
      <c r="G3507" s="3">
        <v>6</v>
      </c>
      <c r="H3507" s="3">
        <v>2.6000000000000002E-2</v>
      </c>
      <c r="I3507" s="3">
        <v>0.1222</v>
      </c>
      <c r="J3507" s="3">
        <v>2.7481999999999998</v>
      </c>
      <c r="K3507" s="4">
        <v>0.35000000000000003</v>
      </c>
      <c r="L3507" s="73">
        <v>4.9890399999999993</v>
      </c>
    </row>
    <row r="3508" spans="1:12" x14ac:dyDescent="0.35">
      <c r="A3508" s="1" t="s">
        <v>6016</v>
      </c>
      <c r="B3508" t="s">
        <v>6017</v>
      </c>
      <c r="C3508" t="s">
        <v>13</v>
      </c>
      <c r="D3508" t="s">
        <v>14</v>
      </c>
      <c r="E3508">
        <v>1</v>
      </c>
      <c r="F3508" s="2">
        <v>2207.5</v>
      </c>
      <c r="G3508" s="3">
        <v>4552</v>
      </c>
      <c r="H3508" s="3">
        <v>22.074999999999999</v>
      </c>
      <c r="I3508" s="3">
        <v>103.7525</v>
      </c>
      <c r="J3508" s="3">
        <v>2333.3274999999999</v>
      </c>
      <c r="K3508" s="4">
        <v>0.35</v>
      </c>
      <c r="L3508" s="73">
        <v>4235.8868461538459</v>
      </c>
    </row>
    <row r="3509" spans="1:12" x14ac:dyDescent="0.35">
      <c r="A3509" s="1" t="s">
        <v>6018</v>
      </c>
      <c r="B3509" t="s">
        <v>6019</v>
      </c>
      <c r="C3509" t="s">
        <v>13</v>
      </c>
      <c r="D3509" t="s">
        <v>14</v>
      </c>
      <c r="E3509">
        <v>1</v>
      </c>
      <c r="F3509" s="2">
        <v>2456.88</v>
      </c>
      <c r="G3509" s="3">
        <v>5066</v>
      </c>
      <c r="H3509" s="3">
        <v>24.568800000000003</v>
      </c>
      <c r="I3509" s="3">
        <v>115.47336</v>
      </c>
      <c r="J3509" s="3">
        <v>2596.9221600000001</v>
      </c>
      <c r="K3509" s="4">
        <v>0.35</v>
      </c>
      <c r="L3509" s="73">
        <v>4714.4125366153849</v>
      </c>
    </row>
    <row r="3510" spans="1:12" x14ac:dyDescent="0.35">
      <c r="A3510" s="1" t="s">
        <v>6020</v>
      </c>
      <c r="B3510" t="s">
        <v>4744</v>
      </c>
      <c r="C3510" t="s">
        <v>13</v>
      </c>
      <c r="D3510" t="s">
        <v>14</v>
      </c>
      <c r="E3510">
        <v>1</v>
      </c>
      <c r="F3510" s="2">
        <v>2480</v>
      </c>
      <c r="G3510" s="3">
        <v>5114</v>
      </c>
      <c r="H3510" s="3">
        <v>24.8</v>
      </c>
      <c r="I3510" s="3">
        <v>116.56</v>
      </c>
      <c r="J3510" s="3">
        <v>2621.36</v>
      </c>
      <c r="K3510" s="4">
        <v>0.35</v>
      </c>
      <c r="L3510" s="73">
        <v>4758.776615384616</v>
      </c>
    </row>
    <row r="3511" spans="1:12" x14ac:dyDescent="0.35">
      <c r="A3511" s="1" t="s">
        <v>6021</v>
      </c>
      <c r="B3511" t="s">
        <v>4758</v>
      </c>
      <c r="C3511" t="s">
        <v>21</v>
      </c>
      <c r="D3511" t="s">
        <v>22</v>
      </c>
      <c r="E3511">
        <v>1</v>
      </c>
      <c r="F3511" s="2">
        <v>19.52</v>
      </c>
      <c r="G3511" s="3">
        <v>45.15</v>
      </c>
      <c r="H3511" s="3">
        <v>0.19520000000000001</v>
      </c>
      <c r="I3511" s="3">
        <v>0.91744000000000003</v>
      </c>
      <c r="J3511" s="3">
        <v>20.632639999999999</v>
      </c>
      <c r="K3511" s="4">
        <v>0.35</v>
      </c>
      <c r="L3511" s="73">
        <v>37.456177230769228</v>
      </c>
    </row>
    <row r="3512" spans="1:12" x14ac:dyDescent="0.35">
      <c r="A3512" s="1" t="s">
        <v>6022</v>
      </c>
      <c r="B3512" t="s">
        <v>6023</v>
      </c>
      <c r="C3512" t="s">
        <v>21</v>
      </c>
      <c r="D3512" t="s">
        <v>22</v>
      </c>
      <c r="E3512">
        <v>1</v>
      </c>
      <c r="F3512" s="2">
        <v>11.35</v>
      </c>
      <c r="G3512" s="3">
        <v>27.78</v>
      </c>
      <c r="H3512" s="3">
        <v>0.1135</v>
      </c>
      <c r="I3512" s="3">
        <v>0.53344999999999998</v>
      </c>
      <c r="J3512" s="3">
        <v>11.99695</v>
      </c>
      <c r="K3512" s="4">
        <v>0.35000000000000003</v>
      </c>
      <c r="L3512" s="73">
        <v>21.779078461538461</v>
      </c>
    </row>
    <row r="3513" spans="1:12" x14ac:dyDescent="0.35">
      <c r="A3513" s="1" t="s">
        <v>6024</v>
      </c>
      <c r="B3513" t="s">
        <v>6025</v>
      </c>
      <c r="C3513" t="s">
        <v>13</v>
      </c>
      <c r="D3513" t="s">
        <v>14</v>
      </c>
      <c r="E3513">
        <v>1</v>
      </c>
      <c r="F3513" s="2">
        <v>19.95</v>
      </c>
      <c r="G3513" s="3">
        <v>48.832000000000001</v>
      </c>
      <c r="H3513" s="3">
        <v>0.19950000000000001</v>
      </c>
      <c r="I3513" s="3">
        <v>0.93764999999999998</v>
      </c>
      <c r="J3513" s="3">
        <v>21.087150000000001</v>
      </c>
      <c r="K3513" s="4">
        <v>0.35</v>
      </c>
      <c r="L3513" s="73">
        <v>38.281287692307693</v>
      </c>
    </row>
    <row r="3514" spans="1:12" x14ac:dyDescent="0.35">
      <c r="A3514" s="1" t="s">
        <v>6026</v>
      </c>
      <c r="B3514" t="s">
        <v>4778</v>
      </c>
      <c r="C3514" t="s">
        <v>13</v>
      </c>
      <c r="D3514" t="s">
        <v>14</v>
      </c>
      <c r="E3514">
        <v>1</v>
      </c>
      <c r="F3514" s="2">
        <v>5835.9</v>
      </c>
      <c r="G3514" s="3">
        <v>14285.32</v>
      </c>
      <c r="H3514" s="3">
        <v>58.358999999999995</v>
      </c>
      <c r="I3514" s="3">
        <v>274.28729999999996</v>
      </c>
      <c r="J3514" s="3">
        <v>6168.5463</v>
      </c>
      <c r="K3514" s="4">
        <v>0.35</v>
      </c>
      <c r="L3514" s="73">
        <v>11198.284052307692</v>
      </c>
    </row>
    <row r="3515" spans="1:12" x14ac:dyDescent="0.35">
      <c r="A3515" s="1" t="s">
        <v>6027</v>
      </c>
      <c r="B3515" t="s">
        <v>2228</v>
      </c>
      <c r="C3515" t="s">
        <v>34</v>
      </c>
      <c r="D3515" t="s">
        <v>35</v>
      </c>
      <c r="E3515">
        <v>1</v>
      </c>
      <c r="F3515" s="2">
        <v>113.95</v>
      </c>
      <c r="G3515" s="3">
        <v>296.8</v>
      </c>
      <c r="H3515" s="3">
        <v>1.1395</v>
      </c>
      <c r="I3515" s="3">
        <v>5.3556499999999998</v>
      </c>
      <c r="J3515" s="3">
        <v>120.44515</v>
      </c>
      <c r="K3515" s="4">
        <v>0.34999999999999992</v>
      </c>
      <c r="L3515" s="73">
        <v>218.65427230769228</v>
      </c>
    </row>
    <row r="3516" spans="1:12" x14ac:dyDescent="0.35">
      <c r="A3516" s="1" t="s">
        <v>6028</v>
      </c>
      <c r="B3516" t="s">
        <v>2228</v>
      </c>
      <c r="C3516" t="s">
        <v>34</v>
      </c>
      <c r="D3516" t="s">
        <v>35</v>
      </c>
      <c r="E3516">
        <v>1</v>
      </c>
      <c r="F3516" s="2">
        <v>154.37</v>
      </c>
      <c r="G3516" s="3">
        <v>402.08</v>
      </c>
      <c r="H3516" s="3">
        <v>1.5437000000000001</v>
      </c>
      <c r="I3516" s="3">
        <v>7.2553900000000002</v>
      </c>
      <c r="J3516" s="3">
        <v>163.16909000000001</v>
      </c>
      <c r="K3516" s="4">
        <v>0.35</v>
      </c>
      <c r="L3516" s="73">
        <v>296.2146556923077</v>
      </c>
    </row>
    <row r="3517" spans="1:12" x14ac:dyDescent="0.35">
      <c r="A3517" s="1" t="s">
        <v>6029</v>
      </c>
      <c r="B3517" t="s">
        <v>6030</v>
      </c>
      <c r="C3517" t="s">
        <v>1467</v>
      </c>
      <c r="D3517" t="s">
        <v>1468</v>
      </c>
      <c r="E3517">
        <v>1</v>
      </c>
      <c r="F3517" s="2">
        <v>23.76</v>
      </c>
      <c r="G3517" s="3">
        <v>49</v>
      </c>
      <c r="H3517" s="3">
        <v>0.23760000000000003</v>
      </c>
      <c r="I3517" s="3">
        <v>1.1167200000000002</v>
      </c>
      <c r="J3517" s="3">
        <v>25.114320000000003</v>
      </c>
      <c r="K3517" s="4">
        <v>0.35</v>
      </c>
      <c r="L3517" s="73">
        <v>45.592150153846156</v>
      </c>
    </row>
    <row r="3518" spans="1:12" x14ac:dyDescent="0.35">
      <c r="A3518" s="1" t="s">
        <v>6031</v>
      </c>
      <c r="B3518" t="s">
        <v>6032</v>
      </c>
      <c r="C3518" t="s">
        <v>1467</v>
      </c>
      <c r="D3518" t="s">
        <v>1468</v>
      </c>
      <c r="E3518">
        <v>1</v>
      </c>
      <c r="F3518" s="2">
        <v>6.7</v>
      </c>
      <c r="G3518" s="3">
        <v>26.510400000000001</v>
      </c>
      <c r="H3518" s="3">
        <v>6.7000000000000004E-2</v>
      </c>
      <c r="I3518" s="3">
        <v>0.31490000000000001</v>
      </c>
      <c r="J3518" s="3">
        <v>7.0819000000000001</v>
      </c>
      <c r="K3518" s="4">
        <v>0.35000000000000003</v>
      </c>
      <c r="L3518" s="73">
        <v>12.856372307692308</v>
      </c>
    </row>
    <row r="3519" spans="1:12" x14ac:dyDescent="0.35">
      <c r="A3519" s="1" t="s">
        <v>6033</v>
      </c>
      <c r="B3519" t="s">
        <v>6034</v>
      </c>
      <c r="C3519" t="s">
        <v>13</v>
      </c>
      <c r="D3519" t="s">
        <v>14</v>
      </c>
      <c r="E3519">
        <v>1</v>
      </c>
      <c r="F3519" s="2">
        <v>14.7</v>
      </c>
      <c r="G3519" s="3">
        <v>35.985599999999998</v>
      </c>
      <c r="H3519" s="3">
        <v>0.14699999999999999</v>
      </c>
      <c r="I3519" s="3">
        <v>0.69089999999999996</v>
      </c>
      <c r="J3519" s="3">
        <v>15.537899999999999</v>
      </c>
      <c r="K3519" s="4">
        <v>0.35</v>
      </c>
      <c r="L3519" s="73">
        <v>28.207264615384613</v>
      </c>
    </row>
    <row r="3520" spans="1:12" x14ac:dyDescent="0.35">
      <c r="A3520" s="1" t="s">
        <v>6035</v>
      </c>
      <c r="B3520" t="s">
        <v>6036</v>
      </c>
      <c r="C3520" t="s">
        <v>13</v>
      </c>
      <c r="D3520" t="s">
        <v>14</v>
      </c>
      <c r="E3520">
        <v>1</v>
      </c>
      <c r="F3520" s="2">
        <v>35.700000000000003</v>
      </c>
      <c r="G3520" s="3">
        <v>87.382400000000004</v>
      </c>
      <c r="H3520" s="3">
        <v>0.35700000000000004</v>
      </c>
      <c r="I3520" s="3">
        <v>1.6779000000000002</v>
      </c>
      <c r="J3520" s="3">
        <v>37.734900000000003</v>
      </c>
      <c r="K3520" s="4">
        <v>0.35</v>
      </c>
      <c r="L3520" s="73">
        <v>68.503356923076922</v>
      </c>
    </row>
    <row r="3521" spans="1:12" x14ac:dyDescent="0.35">
      <c r="A3521" s="1" t="s">
        <v>6037</v>
      </c>
      <c r="B3521" t="s">
        <v>6038</v>
      </c>
      <c r="C3521" t="s">
        <v>13</v>
      </c>
      <c r="D3521" t="s">
        <v>14</v>
      </c>
      <c r="E3521">
        <v>1</v>
      </c>
      <c r="F3521" s="2">
        <v>128.80000000000001</v>
      </c>
      <c r="G3521" s="3">
        <v>315.27999999999997</v>
      </c>
      <c r="H3521" s="3">
        <v>1.288</v>
      </c>
      <c r="I3521" s="3">
        <v>6.0536000000000003</v>
      </c>
      <c r="J3521" s="3">
        <v>136.14160000000001</v>
      </c>
      <c r="K3521" s="4">
        <v>0.35000000000000003</v>
      </c>
      <c r="L3521" s="73">
        <v>247.14936615384619</v>
      </c>
    </row>
    <row r="3522" spans="1:12" x14ac:dyDescent="0.35">
      <c r="A3522" s="1" t="s">
        <v>6039</v>
      </c>
      <c r="B3522" t="s">
        <v>6040</v>
      </c>
      <c r="C3522" t="s">
        <v>13</v>
      </c>
      <c r="D3522" t="s">
        <v>14</v>
      </c>
      <c r="E3522">
        <v>1</v>
      </c>
      <c r="F3522" s="2">
        <v>755.55</v>
      </c>
      <c r="G3522" s="3">
        <v>1558</v>
      </c>
      <c r="H3522" s="3">
        <v>7.5554999999999994</v>
      </c>
      <c r="I3522" s="3">
        <v>35.510849999999998</v>
      </c>
      <c r="J3522" s="3">
        <v>798.61635000000001</v>
      </c>
      <c r="K3522" s="4">
        <v>0.35</v>
      </c>
      <c r="L3522" s="73">
        <v>1449.7958353846154</v>
      </c>
    </row>
    <row r="3523" spans="1:12" x14ac:dyDescent="0.35">
      <c r="A3523" s="1" t="s">
        <v>6041</v>
      </c>
      <c r="B3523" t="s">
        <v>6042</v>
      </c>
      <c r="C3523" t="s">
        <v>13</v>
      </c>
      <c r="D3523" t="s">
        <v>14</v>
      </c>
      <c r="E3523">
        <v>1</v>
      </c>
      <c r="F3523" s="2">
        <v>1126.3</v>
      </c>
      <c r="G3523" s="3">
        <v>2756.9920000000002</v>
      </c>
      <c r="H3523" s="3">
        <v>11.263</v>
      </c>
      <c r="I3523" s="3">
        <v>52.936099999999996</v>
      </c>
      <c r="J3523" s="3">
        <v>1190.4990999999998</v>
      </c>
      <c r="K3523" s="4">
        <v>0.35</v>
      </c>
      <c r="L3523" s="73">
        <v>2161.21375076923</v>
      </c>
    </row>
    <row r="3524" spans="1:12" x14ac:dyDescent="0.35">
      <c r="A3524" s="1" t="s">
        <v>6043</v>
      </c>
      <c r="B3524" t="s">
        <v>6044</v>
      </c>
      <c r="C3524" t="s">
        <v>13</v>
      </c>
      <c r="D3524" t="s">
        <v>14</v>
      </c>
      <c r="E3524">
        <v>1</v>
      </c>
      <c r="F3524" s="2">
        <v>14.95</v>
      </c>
      <c r="G3524" s="3">
        <v>36.590400000000002</v>
      </c>
      <c r="H3524" s="3">
        <v>0.14949999999999999</v>
      </c>
      <c r="I3524" s="3">
        <v>0.70265</v>
      </c>
      <c r="J3524" s="3">
        <v>15.802149999999999</v>
      </c>
      <c r="K3524" s="4">
        <v>0.34999999999999992</v>
      </c>
      <c r="L3524" s="73">
        <v>28.686979999999995</v>
      </c>
    </row>
    <row r="3525" spans="1:12" x14ac:dyDescent="0.35">
      <c r="A3525" s="1" t="s">
        <v>6045</v>
      </c>
      <c r="B3525" t="s">
        <v>6046</v>
      </c>
      <c r="C3525" t="s">
        <v>13</v>
      </c>
      <c r="D3525" t="s">
        <v>14</v>
      </c>
      <c r="E3525">
        <v>1</v>
      </c>
      <c r="F3525" s="2">
        <v>350.28</v>
      </c>
      <c r="G3525" s="3">
        <v>1386.1792</v>
      </c>
      <c r="H3525" s="3">
        <v>3.5027999999999997</v>
      </c>
      <c r="I3525" s="3">
        <v>16.463159999999998</v>
      </c>
      <c r="J3525" s="3">
        <v>370.24595999999997</v>
      </c>
      <c r="K3525" s="4">
        <v>0.34999999999999992</v>
      </c>
      <c r="L3525" s="73">
        <v>672.13881969230761</v>
      </c>
    </row>
    <row r="3526" spans="1:12" x14ac:dyDescent="0.35">
      <c r="A3526" s="1" t="s">
        <v>6047</v>
      </c>
      <c r="B3526" t="s">
        <v>6048</v>
      </c>
      <c r="C3526" t="s">
        <v>1467</v>
      </c>
      <c r="D3526" t="s">
        <v>1468</v>
      </c>
      <c r="E3526">
        <v>1</v>
      </c>
      <c r="F3526" s="2">
        <v>28.68</v>
      </c>
      <c r="G3526" s="3">
        <v>60</v>
      </c>
      <c r="H3526" s="3">
        <v>0.2868</v>
      </c>
      <c r="I3526" s="3">
        <v>1.34796</v>
      </c>
      <c r="J3526" s="3">
        <v>30.31476</v>
      </c>
      <c r="K3526" s="4">
        <v>0.35</v>
      </c>
      <c r="L3526" s="73">
        <v>55.032948923076916</v>
      </c>
    </row>
    <row r="3527" spans="1:12" x14ac:dyDescent="0.35">
      <c r="A3527" s="1" t="s">
        <v>6049</v>
      </c>
      <c r="B3527" t="s">
        <v>6050</v>
      </c>
      <c r="C3527" t="s">
        <v>13</v>
      </c>
      <c r="D3527" t="s">
        <v>14</v>
      </c>
      <c r="E3527">
        <v>1</v>
      </c>
      <c r="F3527" s="2">
        <v>1488.2</v>
      </c>
      <c r="G3527" s="3">
        <v>3642.8672000000001</v>
      </c>
      <c r="H3527" s="3">
        <v>14.882000000000001</v>
      </c>
      <c r="I3527" s="3">
        <v>69.945400000000006</v>
      </c>
      <c r="J3527" s="3">
        <v>1573.0274000000002</v>
      </c>
      <c r="K3527" s="4">
        <v>0.35000000000000003</v>
      </c>
      <c r="L3527" s="73">
        <v>2855.649741538462</v>
      </c>
    </row>
    <row r="3528" spans="1:12" x14ac:dyDescent="0.35">
      <c r="A3528" s="1" t="s">
        <v>6051</v>
      </c>
      <c r="B3528" t="s">
        <v>2236</v>
      </c>
      <c r="C3528" t="s">
        <v>13</v>
      </c>
      <c r="D3528" t="s">
        <v>14</v>
      </c>
      <c r="E3528">
        <v>1</v>
      </c>
      <c r="F3528" s="2">
        <v>1553.3</v>
      </c>
      <c r="G3528" s="3">
        <v>3802.2208000000001</v>
      </c>
      <c r="H3528" s="3">
        <v>15.532999999999999</v>
      </c>
      <c r="I3528" s="3">
        <v>73.005099999999999</v>
      </c>
      <c r="J3528" s="3">
        <v>1641.8380999999999</v>
      </c>
      <c r="K3528" s="4">
        <v>0.35</v>
      </c>
      <c r="L3528" s="73">
        <v>2980.5676276923073</v>
      </c>
    </row>
    <row r="3529" spans="1:12" x14ac:dyDescent="0.35">
      <c r="A3529" s="1" t="s">
        <v>6052</v>
      </c>
      <c r="B3529" t="s">
        <v>6050</v>
      </c>
      <c r="C3529" t="s">
        <v>13</v>
      </c>
      <c r="D3529" t="s">
        <v>14</v>
      </c>
      <c r="E3529">
        <v>1</v>
      </c>
      <c r="F3529" s="2">
        <v>1498</v>
      </c>
      <c r="G3529" s="3">
        <v>3666.8575999999998</v>
      </c>
      <c r="H3529" s="3">
        <v>14.98</v>
      </c>
      <c r="I3529" s="3">
        <v>70.406000000000006</v>
      </c>
      <c r="J3529" s="3">
        <v>1583.386</v>
      </c>
      <c r="K3529" s="4">
        <v>0.35</v>
      </c>
      <c r="L3529" s="73">
        <v>2874.4545846153846</v>
      </c>
    </row>
    <row r="3530" spans="1:12" x14ac:dyDescent="0.35">
      <c r="A3530" s="1" t="s">
        <v>6053</v>
      </c>
      <c r="B3530" t="s">
        <v>6054</v>
      </c>
      <c r="C3530" t="s">
        <v>13</v>
      </c>
      <c r="D3530" t="s">
        <v>14</v>
      </c>
      <c r="E3530">
        <v>1</v>
      </c>
      <c r="F3530" s="2">
        <v>129.38</v>
      </c>
      <c r="G3530" s="3">
        <v>267</v>
      </c>
      <c r="H3530" s="3">
        <v>1.2938000000000001</v>
      </c>
      <c r="I3530" s="3">
        <v>6.0808599999999995</v>
      </c>
      <c r="J3530" s="3">
        <v>136.75466</v>
      </c>
      <c r="K3530" s="4">
        <v>0.35</v>
      </c>
      <c r="L3530" s="73">
        <v>248.26230584615382</v>
      </c>
    </row>
    <row r="3531" spans="1:12" x14ac:dyDescent="0.35">
      <c r="A3531" s="1" t="s">
        <v>6055</v>
      </c>
      <c r="B3531" t="s">
        <v>6056</v>
      </c>
      <c r="C3531" t="s">
        <v>363</v>
      </c>
      <c r="D3531" t="s">
        <v>364</v>
      </c>
      <c r="E3531">
        <v>1</v>
      </c>
      <c r="F3531" s="2">
        <v>1741.49</v>
      </c>
      <c r="G3531" s="3">
        <v>4262.8768</v>
      </c>
      <c r="H3531" s="3">
        <v>17.414899999999999</v>
      </c>
      <c r="I3531" s="3">
        <v>81.850030000000004</v>
      </c>
      <c r="J3531" s="3">
        <v>1840.7549300000001</v>
      </c>
      <c r="K3531" s="4">
        <v>0.35000000000000003</v>
      </c>
      <c r="L3531" s="73">
        <v>3341.6781806153849</v>
      </c>
    </row>
    <row r="3532" spans="1:12" x14ac:dyDescent="0.35">
      <c r="A3532" s="1" t="s">
        <v>6057</v>
      </c>
      <c r="B3532" t="s">
        <v>6058</v>
      </c>
      <c r="C3532" t="s">
        <v>13</v>
      </c>
      <c r="D3532" t="s">
        <v>14</v>
      </c>
      <c r="E3532">
        <v>1</v>
      </c>
      <c r="F3532" s="2">
        <v>958.75</v>
      </c>
      <c r="G3532" s="3">
        <v>1977</v>
      </c>
      <c r="H3532" s="3">
        <v>9.5875000000000004</v>
      </c>
      <c r="I3532" s="3">
        <v>45.061250000000001</v>
      </c>
      <c r="J3532" s="3">
        <v>1013.3987499999999</v>
      </c>
      <c r="K3532" s="4">
        <v>0.35</v>
      </c>
      <c r="L3532" s="73">
        <v>1839.7084999999997</v>
      </c>
    </row>
    <row r="3533" spans="1:12" x14ac:dyDescent="0.35">
      <c r="A3533" s="1" t="s">
        <v>6059</v>
      </c>
      <c r="B3533" t="s">
        <v>6060</v>
      </c>
      <c r="C3533" t="s">
        <v>13</v>
      </c>
      <c r="D3533" t="s">
        <v>14</v>
      </c>
      <c r="E3533">
        <v>1</v>
      </c>
      <c r="F3533" s="2">
        <v>1691.25</v>
      </c>
      <c r="G3533" s="3">
        <v>3488</v>
      </c>
      <c r="H3533" s="3">
        <v>16.912500000000001</v>
      </c>
      <c r="I3533" s="3">
        <v>79.488749999999996</v>
      </c>
      <c r="J3533" s="3">
        <v>1787.6512499999999</v>
      </c>
      <c r="K3533" s="4">
        <v>0.35</v>
      </c>
      <c r="L3533" s="73">
        <v>3245.2745769230769</v>
      </c>
    </row>
    <row r="3534" spans="1:12" x14ac:dyDescent="0.35">
      <c r="A3534" s="1" t="s">
        <v>6061</v>
      </c>
      <c r="B3534" t="s">
        <v>6062</v>
      </c>
      <c r="C3534" t="s">
        <v>13</v>
      </c>
      <c r="D3534" t="s">
        <v>14</v>
      </c>
      <c r="E3534">
        <v>1</v>
      </c>
      <c r="F3534" s="2">
        <v>1592.5</v>
      </c>
      <c r="G3534" s="3">
        <v>3284</v>
      </c>
      <c r="H3534" s="3">
        <v>15.925000000000001</v>
      </c>
      <c r="I3534" s="3">
        <v>74.847499999999997</v>
      </c>
      <c r="J3534" s="3">
        <v>1683.2725</v>
      </c>
      <c r="K3534" s="4">
        <v>0.35000000000000003</v>
      </c>
      <c r="L3534" s="73">
        <v>3055.7870000000003</v>
      </c>
    </row>
    <row r="3535" spans="1:12" x14ac:dyDescent="0.35">
      <c r="A3535" s="1" t="s">
        <v>6063</v>
      </c>
      <c r="B3535" t="s">
        <v>6064</v>
      </c>
      <c r="C3535" t="s">
        <v>13</v>
      </c>
      <c r="D3535" t="s">
        <v>14</v>
      </c>
      <c r="E3535">
        <v>1</v>
      </c>
      <c r="F3535" s="2">
        <v>171.88</v>
      </c>
      <c r="G3535" s="3">
        <v>355</v>
      </c>
      <c r="H3535" s="3">
        <v>1.7187999999999999</v>
      </c>
      <c r="I3535" s="3">
        <v>8.07836</v>
      </c>
      <c r="J3535" s="3">
        <v>181.67715999999999</v>
      </c>
      <c r="K3535" s="4">
        <v>0.35</v>
      </c>
      <c r="L3535" s="73">
        <v>329.81392123076921</v>
      </c>
    </row>
    <row r="3536" spans="1:12" x14ac:dyDescent="0.35">
      <c r="A3536" s="1" t="s">
        <v>6065</v>
      </c>
      <c r="B3536" t="s">
        <v>6066</v>
      </c>
      <c r="C3536" t="s">
        <v>13</v>
      </c>
      <c r="D3536" t="s">
        <v>14</v>
      </c>
      <c r="E3536">
        <v>1</v>
      </c>
      <c r="F3536" s="2">
        <v>2229.38</v>
      </c>
      <c r="G3536" s="3">
        <v>4597</v>
      </c>
      <c r="H3536" s="3">
        <v>22.293800000000001</v>
      </c>
      <c r="I3536" s="3">
        <v>104.78086</v>
      </c>
      <c r="J3536" s="3">
        <v>2356.4546599999999</v>
      </c>
      <c r="K3536" s="4">
        <v>0.35</v>
      </c>
      <c r="L3536" s="73">
        <v>4277.8715366153838</v>
      </c>
    </row>
    <row r="3537" spans="1:12" x14ac:dyDescent="0.35">
      <c r="A3537" s="1" t="s">
        <v>6067</v>
      </c>
      <c r="B3537" t="s">
        <v>6068</v>
      </c>
      <c r="C3537" t="s">
        <v>13</v>
      </c>
      <c r="D3537" t="s">
        <v>14</v>
      </c>
      <c r="E3537">
        <v>1</v>
      </c>
      <c r="F3537" s="2">
        <v>491.88</v>
      </c>
      <c r="G3537" s="3">
        <v>1015</v>
      </c>
      <c r="H3537" s="3">
        <v>4.9188000000000001</v>
      </c>
      <c r="I3537" s="3">
        <v>23.118359999999999</v>
      </c>
      <c r="J3537" s="3">
        <v>519.91715999999997</v>
      </c>
      <c r="K3537" s="4">
        <v>0.35</v>
      </c>
      <c r="L3537" s="73">
        <v>943.84961353846143</v>
      </c>
    </row>
    <row r="3538" spans="1:12" x14ac:dyDescent="0.35">
      <c r="A3538" s="1" t="s">
        <v>6069</v>
      </c>
      <c r="B3538" t="s">
        <v>2220</v>
      </c>
      <c r="C3538" t="s">
        <v>1467</v>
      </c>
      <c r="D3538" t="s">
        <v>1468</v>
      </c>
      <c r="E3538">
        <v>1</v>
      </c>
      <c r="F3538" s="2">
        <v>31.14</v>
      </c>
      <c r="G3538" s="3">
        <v>65</v>
      </c>
      <c r="H3538" s="3">
        <v>0.31140000000000001</v>
      </c>
      <c r="I3538" s="3">
        <v>1.4635800000000001</v>
      </c>
      <c r="J3538" s="3">
        <v>32.91498</v>
      </c>
      <c r="K3538" s="4">
        <v>0.35</v>
      </c>
      <c r="L3538" s="73">
        <v>59.753348307692306</v>
      </c>
    </row>
    <row r="3539" spans="1:12" x14ac:dyDescent="0.35">
      <c r="A3539" s="1" t="s">
        <v>6070</v>
      </c>
      <c r="B3539" t="s">
        <v>6071</v>
      </c>
      <c r="C3539" t="s">
        <v>1467</v>
      </c>
      <c r="D3539" t="s">
        <v>1468</v>
      </c>
      <c r="E3539">
        <v>1</v>
      </c>
      <c r="F3539" s="2">
        <v>36.229999999999997</v>
      </c>
      <c r="G3539" s="3">
        <v>75</v>
      </c>
      <c r="H3539" s="3">
        <v>0.36229999999999996</v>
      </c>
      <c r="I3539" s="3">
        <v>1.7028099999999999</v>
      </c>
      <c r="J3539" s="3">
        <v>38.295109999999994</v>
      </c>
      <c r="K3539" s="4">
        <v>0.35</v>
      </c>
      <c r="L3539" s="73">
        <v>69.520353538461521</v>
      </c>
    </row>
    <row r="3540" spans="1:12" x14ac:dyDescent="0.35">
      <c r="A3540" s="1" t="s">
        <v>6072</v>
      </c>
      <c r="B3540" t="s">
        <v>6073</v>
      </c>
      <c r="C3540" t="s">
        <v>21</v>
      </c>
      <c r="D3540" t="s">
        <v>22</v>
      </c>
      <c r="E3540">
        <v>1</v>
      </c>
      <c r="F3540" s="2">
        <v>12.99</v>
      </c>
      <c r="G3540" s="3">
        <v>34.65</v>
      </c>
      <c r="H3540" s="3">
        <v>0.12990000000000002</v>
      </c>
      <c r="I3540" s="3">
        <v>0.61053000000000002</v>
      </c>
      <c r="J3540" s="3">
        <v>13.73043</v>
      </c>
      <c r="K3540" s="4">
        <v>0.35000000000000003</v>
      </c>
      <c r="L3540" s="73">
        <v>24.926011384615386</v>
      </c>
    </row>
    <row r="3541" spans="1:12" x14ac:dyDescent="0.35">
      <c r="A3541" s="1" t="s">
        <v>6074</v>
      </c>
      <c r="B3541" t="s">
        <v>6075</v>
      </c>
      <c r="C3541" t="s">
        <v>13</v>
      </c>
      <c r="D3541" t="s">
        <v>14</v>
      </c>
      <c r="E3541">
        <v>1</v>
      </c>
      <c r="F3541" s="2">
        <v>65.400000000000006</v>
      </c>
      <c r="G3541" s="3">
        <v>160.09280000000001</v>
      </c>
      <c r="H3541" s="3">
        <v>0.65400000000000003</v>
      </c>
      <c r="I3541" s="3">
        <v>3.0738000000000003</v>
      </c>
      <c r="J3541" s="3">
        <v>69.127800000000008</v>
      </c>
      <c r="K3541" s="4">
        <v>0.35</v>
      </c>
      <c r="L3541" s="73">
        <v>125.49354461538462</v>
      </c>
    </row>
    <row r="3542" spans="1:12" x14ac:dyDescent="0.35">
      <c r="A3542" s="1" t="s">
        <v>6076</v>
      </c>
      <c r="B3542" t="s">
        <v>6077</v>
      </c>
      <c r="C3542" t="s">
        <v>13</v>
      </c>
      <c r="D3542" t="s">
        <v>14</v>
      </c>
      <c r="E3542">
        <v>1</v>
      </c>
      <c r="F3542" s="2">
        <v>1080</v>
      </c>
      <c r="G3542" s="3">
        <v>2643.6592000000001</v>
      </c>
      <c r="H3542" s="3">
        <v>10.8</v>
      </c>
      <c r="I3542" s="3">
        <v>50.76</v>
      </c>
      <c r="J3542" s="3">
        <v>1141.56</v>
      </c>
      <c r="K3542" s="4">
        <v>0.35</v>
      </c>
      <c r="L3542" s="73">
        <v>2072.3704615384613</v>
      </c>
    </row>
    <row r="3543" spans="1:12" x14ac:dyDescent="0.35">
      <c r="A3543" s="1" t="s">
        <v>6078</v>
      </c>
      <c r="B3543" t="s">
        <v>6079</v>
      </c>
      <c r="C3543" t="s">
        <v>13</v>
      </c>
      <c r="D3543" t="s">
        <v>14</v>
      </c>
      <c r="E3543">
        <v>1</v>
      </c>
      <c r="F3543" s="2">
        <v>8750</v>
      </c>
      <c r="G3543" s="3">
        <v>21418.555</v>
      </c>
      <c r="H3543" s="3">
        <v>87.5</v>
      </c>
      <c r="I3543" s="3">
        <v>411.25</v>
      </c>
      <c r="J3543" s="3">
        <v>9248.75</v>
      </c>
      <c r="K3543" s="4">
        <v>0.35000000000000003</v>
      </c>
      <c r="L3543" s="73">
        <v>16790.038461538461</v>
      </c>
    </row>
    <row r="3544" spans="1:12" x14ac:dyDescent="0.35">
      <c r="A3544" s="1" t="s">
        <v>6080</v>
      </c>
      <c r="B3544" t="s">
        <v>6081</v>
      </c>
      <c r="C3544" t="s">
        <v>34</v>
      </c>
      <c r="D3544" t="s">
        <v>35</v>
      </c>
      <c r="E3544">
        <v>1</v>
      </c>
      <c r="F3544" s="2">
        <v>24.75</v>
      </c>
      <c r="G3544" s="3">
        <v>87.45</v>
      </c>
      <c r="H3544" s="3">
        <v>0.2475</v>
      </c>
      <c r="I3544" s="3">
        <v>1.1632499999999999</v>
      </c>
      <c r="J3544" s="3">
        <v>26.16075</v>
      </c>
      <c r="K3544" s="4">
        <v>0.35000000000000003</v>
      </c>
      <c r="L3544" s="73">
        <v>47.491823076923076</v>
      </c>
    </row>
    <row r="3545" spans="1:12" x14ac:dyDescent="0.35">
      <c r="A3545" s="1" t="s">
        <v>6082</v>
      </c>
      <c r="B3545" t="s">
        <v>6083</v>
      </c>
      <c r="C3545" t="s">
        <v>34</v>
      </c>
      <c r="D3545" t="s">
        <v>35</v>
      </c>
      <c r="E3545">
        <v>1</v>
      </c>
      <c r="F3545" s="2">
        <v>16.25</v>
      </c>
      <c r="G3545" s="3">
        <v>64.31</v>
      </c>
      <c r="H3545" s="3">
        <v>0.16250000000000001</v>
      </c>
      <c r="I3545" s="3">
        <v>0.76375000000000004</v>
      </c>
      <c r="J3545" s="3">
        <v>17.176250000000003</v>
      </c>
      <c r="K3545" s="4">
        <v>0.35</v>
      </c>
      <c r="L3545" s="73">
        <v>31.181500000000007</v>
      </c>
    </row>
    <row r="3546" spans="1:12" x14ac:dyDescent="0.35">
      <c r="A3546" s="1" t="s">
        <v>6084</v>
      </c>
      <c r="B3546" t="s">
        <v>6085</v>
      </c>
      <c r="C3546" t="s">
        <v>13</v>
      </c>
      <c r="D3546" t="s">
        <v>14</v>
      </c>
      <c r="E3546">
        <v>1</v>
      </c>
      <c r="F3546" s="2">
        <v>258</v>
      </c>
      <c r="G3546" s="3">
        <v>616.85119999999995</v>
      </c>
      <c r="H3546" s="3">
        <v>2.58</v>
      </c>
      <c r="I3546" s="3">
        <v>12.125999999999999</v>
      </c>
      <c r="J3546" s="3">
        <v>272.70599999999996</v>
      </c>
      <c r="K3546" s="4">
        <v>0.35</v>
      </c>
      <c r="L3546" s="73">
        <v>495.06627692307683</v>
      </c>
    </row>
    <row r="3547" spans="1:12" x14ac:dyDescent="0.35">
      <c r="A3547" s="1" t="s">
        <v>6086</v>
      </c>
      <c r="B3547" t="s">
        <v>6087</v>
      </c>
      <c r="C3547" t="s">
        <v>34</v>
      </c>
      <c r="D3547" t="s">
        <v>35</v>
      </c>
      <c r="E3547">
        <v>1</v>
      </c>
      <c r="F3547" s="2">
        <v>173</v>
      </c>
      <c r="G3547" s="3">
        <v>448</v>
      </c>
      <c r="H3547" s="3">
        <v>1.73</v>
      </c>
      <c r="I3547" s="3">
        <v>8.1310000000000002</v>
      </c>
      <c r="J3547" s="3">
        <v>182.86099999999999</v>
      </c>
      <c r="K3547" s="4">
        <v>0.35</v>
      </c>
      <c r="L3547" s="73">
        <v>331.96304615384611</v>
      </c>
    </row>
    <row r="3548" spans="1:12" x14ac:dyDescent="0.35">
      <c r="A3548" s="1" t="s">
        <v>6088</v>
      </c>
      <c r="B3548" t="s">
        <v>6089</v>
      </c>
      <c r="C3548" t="s">
        <v>13</v>
      </c>
      <c r="D3548" t="s">
        <v>14</v>
      </c>
      <c r="E3548">
        <v>1</v>
      </c>
      <c r="F3548" s="2">
        <v>1.66</v>
      </c>
      <c r="G3548" s="3">
        <v>4.0655999999999999</v>
      </c>
      <c r="H3548" s="3">
        <v>1.66E-2</v>
      </c>
      <c r="I3548" s="3">
        <v>7.8019999999999992E-2</v>
      </c>
      <c r="J3548" s="3">
        <v>1.7546199999999998</v>
      </c>
      <c r="K3548" s="4">
        <v>0.34999999999999992</v>
      </c>
      <c r="L3548" s="73">
        <v>3.185310153846153</v>
      </c>
    </row>
    <row r="3549" spans="1:12" x14ac:dyDescent="0.35">
      <c r="A3549" s="1" t="s">
        <v>6090</v>
      </c>
      <c r="B3549" t="s">
        <v>6091</v>
      </c>
      <c r="C3549" t="s">
        <v>363</v>
      </c>
      <c r="D3549" t="s">
        <v>364</v>
      </c>
      <c r="E3549">
        <v>1</v>
      </c>
      <c r="F3549" s="2">
        <v>638</v>
      </c>
      <c r="G3549" s="3">
        <v>1561.72</v>
      </c>
      <c r="H3549" s="3">
        <v>6.38</v>
      </c>
      <c r="I3549" s="3">
        <v>29.986000000000001</v>
      </c>
      <c r="J3549" s="3">
        <v>674.36599999999999</v>
      </c>
      <c r="K3549" s="4">
        <v>0.34999999999999992</v>
      </c>
      <c r="L3549" s="73">
        <v>1224.2336615384613</v>
      </c>
    </row>
    <row r="3550" spans="1:12" x14ac:dyDescent="0.35">
      <c r="A3550" s="1" t="s">
        <v>6092</v>
      </c>
      <c r="B3550" t="s">
        <v>2288</v>
      </c>
      <c r="C3550" t="s">
        <v>13</v>
      </c>
      <c r="D3550" t="s">
        <v>14</v>
      </c>
      <c r="E3550">
        <v>1</v>
      </c>
      <c r="F3550" s="2">
        <v>660.1</v>
      </c>
      <c r="G3550" s="3">
        <v>1615.8127999999999</v>
      </c>
      <c r="H3550" s="3">
        <v>6.601</v>
      </c>
      <c r="I3550" s="3">
        <v>31.024700000000003</v>
      </c>
      <c r="J3550" s="3">
        <v>697.72570000000007</v>
      </c>
      <c r="K3550" s="4">
        <v>0.35000000000000003</v>
      </c>
      <c r="L3550" s="73">
        <v>1266.6405015384616</v>
      </c>
    </row>
    <row r="3551" spans="1:12" x14ac:dyDescent="0.35">
      <c r="A3551" s="1" t="s">
        <v>6093</v>
      </c>
      <c r="B3551" t="s">
        <v>6094</v>
      </c>
      <c r="C3551" t="s">
        <v>13</v>
      </c>
      <c r="D3551" t="s">
        <v>14</v>
      </c>
      <c r="E3551">
        <v>1</v>
      </c>
      <c r="F3551" s="2">
        <v>20.97</v>
      </c>
      <c r="G3551" s="3">
        <v>51.329599999999999</v>
      </c>
      <c r="H3551" s="3">
        <v>0.2097</v>
      </c>
      <c r="I3551" s="3">
        <v>0.98558999999999997</v>
      </c>
      <c r="J3551" s="3">
        <v>22.165289999999999</v>
      </c>
      <c r="K3551" s="4">
        <v>0.35</v>
      </c>
      <c r="L3551" s="73">
        <v>40.238526461538456</v>
      </c>
    </row>
    <row r="3552" spans="1:12" x14ac:dyDescent="0.35">
      <c r="A3552" s="1" t="s">
        <v>6095</v>
      </c>
      <c r="B3552" t="s">
        <v>6096</v>
      </c>
      <c r="C3552" t="s">
        <v>13</v>
      </c>
      <c r="D3552" t="s">
        <v>14</v>
      </c>
      <c r="E3552">
        <v>1</v>
      </c>
      <c r="F3552" s="2">
        <v>12.2</v>
      </c>
      <c r="G3552" s="3">
        <v>29.859200000000001</v>
      </c>
      <c r="H3552" s="3">
        <v>0.122</v>
      </c>
      <c r="I3552" s="3">
        <v>0.57340000000000002</v>
      </c>
      <c r="J3552" s="3">
        <v>12.895399999999999</v>
      </c>
      <c r="K3552" s="4">
        <v>0.35</v>
      </c>
      <c r="L3552" s="73">
        <v>23.410110769230766</v>
      </c>
    </row>
    <row r="3553" spans="1:12" x14ac:dyDescent="0.35">
      <c r="A3553" s="1" t="s">
        <v>6097</v>
      </c>
      <c r="B3553" t="s">
        <v>6098</v>
      </c>
      <c r="C3553" t="s">
        <v>21</v>
      </c>
      <c r="D3553" t="s">
        <v>22</v>
      </c>
      <c r="E3553">
        <v>1</v>
      </c>
      <c r="F3553" s="2">
        <v>104.45</v>
      </c>
      <c r="G3553" s="3">
        <v>230.85</v>
      </c>
      <c r="H3553" s="3">
        <v>1.0445</v>
      </c>
      <c r="I3553" s="3">
        <v>4.9091500000000003</v>
      </c>
      <c r="J3553" s="3">
        <v>110.40365</v>
      </c>
      <c r="K3553" s="4">
        <v>0.35000000000000003</v>
      </c>
      <c r="L3553" s="73">
        <v>200.4250876923077</v>
      </c>
    </row>
    <row r="3554" spans="1:12" x14ac:dyDescent="0.35">
      <c r="A3554" s="1" t="s">
        <v>6099</v>
      </c>
      <c r="B3554" t="s">
        <v>6100</v>
      </c>
      <c r="C3554" t="s">
        <v>21</v>
      </c>
      <c r="D3554" t="s">
        <v>22</v>
      </c>
      <c r="E3554">
        <v>1</v>
      </c>
      <c r="F3554" s="2">
        <v>114.89</v>
      </c>
      <c r="G3554" s="3">
        <v>237</v>
      </c>
      <c r="H3554" s="3">
        <v>1.1489</v>
      </c>
      <c r="I3554" s="3">
        <v>5.3998299999999997</v>
      </c>
      <c r="J3554" s="3">
        <v>121.43872999999999</v>
      </c>
      <c r="K3554" s="4">
        <v>0.34999999999999992</v>
      </c>
      <c r="L3554" s="73">
        <v>220.45800215384611</v>
      </c>
    </row>
    <row r="3555" spans="1:12" x14ac:dyDescent="0.35">
      <c r="A3555" s="1" t="s">
        <v>6101</v>
      </c>
      <c r="B3555" t="s">
        <v>6102</v>
      </c>
      <c r="C3555" t="s">
        <v>21</v>
      </c>
      <c r="D3555" t="s">
        <v>22</v>
      </c>
      <c r="E3555">
        <v>1</v>
      </c>
      <c r="F3555" s="2">
        <v>58.07</v>
      </c>
      <c r="G3555" s="3">
        <v>120</v>
      </c>
      <c r="H3555" s="3">
        <v>0.58069999999999999</v>
      </c>
      <c r="I3555" s="3">
        <v>2.7292900000000002</v>
      </c>
      <c r="J3555" s="3">
        <v>61.379989999999999</v>
      </c>
      <c r="K3555" s="4">
        <v>0.35000000000000003</v>
      </c>
      <c r="L3555" s="73">
        <v>111.42828953846154</v>
      </c>
    </row>
    <row r="3556" spans="1:12" x14ac:dyDescent="0.35">
      <c r="A3556" s="1" t="s">
        <v>6103</v>
      </c>
      <c r="B3556" t="s">
        <v>3626</v>
      </c>
      <c r="C3556" t="s">
        <v>13</v>
      </c>
      <c r="D3556" t="s">
        <v>14</v>
      </c>
      <c r="E3556">
        <v>1</v>
      </c>
      <c r="F3556" s="2">
        <v>8733.2000000000007</v>
      </c>
      <c r="G3556" s="3">
        <v>21377.428</v>
      </c>
      <c r="H3556" s="3">
        <v>87.332000000000008</v>
      </c>
      <c r="I3556" s="3">
        <v>410.46040000000005</v>
      </c>
      <c r="J3556" s="3">
        <v>9230.992400000001</v>
      </c>
      <c r="K3556" s="4">
        <v>0.35</v>
      </c>
      <c r="L3556" s="73">
        <v>16757.801587692309</v>
      </c>
    </row>
    <row r="3557" spans="1:12" x14ac:dyDescent="0.35">
      <c r="A3557" s="1" t="s">
        <v>6104</v>
      </c>
      <c r="B3557" t="s">
        <v>6105</v>
      </c>
      <c r="C3557" t="s">
        <v>1467</v>
      </c>
      <c r="D3557" t="s">
        <v>1468</v>
      </c>
      <c r="E3557">
        <v>1</v>
      </c>
      <c r="F3557" s="2">
        <v>30.55</v>
      </c>
      <c r="G3557" s="3">
        <v>120.89279999999999</v>
      </c>
      <c r="H3557" s="3">
        <v>0.30549999999999999</v>
      </c>
      <c r="I3557" s="3">
        <v>1.4358500000000001</v>
      </c>
      <c r="J3557" s="3">
        <v>32.291350000000001</v>
      </c>
      <c r="K3557" s="4">
        <v>0.35</v>
      </c>
      <c r="L3557" s="73">
        <v>58.621220000000001</v>
      </c>
    </row>
    <row r="3558" spans="1:12" x14ac:dyDescent="0.35">
      <c r="A3558" s="1" t="s">
        <v>6106</v>
      </c>
      <c r="B3558" t="s">
        <v>6107</v>
      </c>
      <c r="C3558" t="s">
        <v>1467</v>
      </c>
      <c r="D3558" t="s">
        <v>1468</v>
      </c>
      <c r="E3558">
        <v>1</v>
      </c>
      <c r="F3558" s="2">
        <v>14.48</v>
      </c>
      <c r="G3558" s="3">
        <v>30</v>
      </c>
      <c r="H3558" s="3">
        <v>0.14480000000000001</v>
      </c>
      <c r="I3558" s="3">
        <v>0.68056000000000005</v>
      </c>
      <c r="J3558" s="3">
        <v>15.30536</v>
      </c>
      <c r="K3558" s="4">
        <v>0.35</v>
      </c>
      <c r="L3558" s="73">
        <v>27.785115076923077</v>
      </c>
    </row>
    <row r="3559" spans="1:12" x14ac:dyDescent="0.35">
      <c r="A3559" s="1" t="s">
        <v>6108</v>
      </c>
      <c r="B3559" t="s">
        <v>6109</v>
      </c>
      <c r="C3559" t="s">
        <v>26</v>
      </c>
      <c r="D3559" t="s">
        <v>27</v>
      </c>
      <c r="E3559">
        <v>1</v>
      </c>
      <c r="F3559" s="2">
        <v>70.040000000000006</v>
      </c>
      <c r="G3559" s="3">
        <v>162.4</v>
      </c>
      <c r="H3559" s="3">
        <v>0.70040000000000002</v>
      </c>
      <c r="I3559" s="3">
        <v>3.2918800000000004</v>
      </c>
      <c r="J3559" s="3">
        <v>74.032280000000014</v>
      </c>
      <c r="K3559" s="4">
        <v>0.35</v>
      </c>
      <c r="L3559" s="73">
        <v>134.39706215384618</v>
      </c>
    </row>
    <row r="3560" spans="1:12" x14ac:dyDescent="0.35">
      <c r="A3560" s="1" t="s">
        <v>6110</v>
      </c>
      <c r="B3560" t="s">
        <v>6111</v>
      </c>
      <c r="C3560" t="s">
        <v>13</v>
      </c>
      <c r="D3560" t="s">
        <v>14</v>
      </c>
      <c r="E3560">
        <v>1</v>
      </c>
      <c r="F3560" s="2">
        <v>383</v>
      </c>
      <c r="G3560" s="3">
        <v>937.51840000000004</v>
      </c>
      <c r="H3560" s="3">
        <v>3.83</v>
      </c>
      <c r="I3560" s="3">
        <v>18.001000000000001</v>
      </c>
      <c r="J3560" s="3">
        <v>404.83099999999996</v>
      </c>
      <c r="K3560" s="4">
        <v>0.35</v>
      </c>
      <c r="L3560" s="73">
        <v>734.9239692307691</v>
      </c>
    </row>
    <row r="3561" spans="1:12" x14ac:dyDescent="0.35">
      <c r="A3561" s="1" t="s">
        <v>6112</v>
      </c>
      <c r="B3561" t="s">
        <v>6113</v>
      </c>
      <c r="C3561" t="s">
        <v>1467</v>
      </c>
      <c r="D3561" t="s">
        <v>1468</v>
      </c>
      <c r="E3561">
        <v>1</v>
      </c>
      <c r="F3561" s="2">
        <v>13.03</v>
      </c>
      <c r="G3561" s="3">
        <v>51.564799999999998</v>
      </c>
      <c r="H3561" s="3">
        <v>0.1303</v>
      </c>
      <c r="I3561" s="3">
        <v>0.61241000000000001</v>
      </c>
      <c r="J3561" s="3">
        <v>13.77271</v>
      </c>
      <c r="K3561" s="4">
        <v>0.35000000000000003</v>
      </c>
      <c r="L3561" s="73">
        <v>25.002765846153846</v>
      </c>
    </row>
    <row r="3562" spans="1:12" x14ac:dyDescent="0.35">
      <c r="A3562" s="1" t="s">
        <v>6114</v>
      </c>
      <c r="B3562" t="s">
        <v>6115</v>
      </c>
      <c r="C3562" t="s">
        <v>26</v>
      </c>
      <c r="D3562" t="s">
        <v>27</v>
      </c>
      <c r="E3562">
        <v>1</v>
      </c>
      <c r="F3562" s="2">
        <v>402.55</v>
      </c>
      <c r="G3562" s="3">
        <v>929.6</v>
      </c>
      <c r="H3562" s="3">
        <v>4.0255000000000001</v>
      </c>
      <c r="I3562" s="3">
        <v>18.91985</v>
      </c>
      <c r="J3562" s="3">
        <v>425.49535000000003</v>
      </c>
      <c r="K3562" s="4">
        <v>0.35</v>
      </c>
      <c r="L3562" s="73">
        <v>772.43771230769232</v>
      </c>
    </row>
    <row r="3563" spans="1:12" x14ac:dyDescent="0.35">
      <c r="A3563" s="1" t="s">
        <v>6116</v>
      </c>
      <c r="B3563" t="s">
        <v>6117</v>
      </c>
      <c r="C3563" t="s">
        <v>363</v>
      </c>
      <c r="D3563" t="s">
        <v>364</v>
      </c>
      <c r="E3563">
        <v>1</v>
      </c>
      <c r="F3563" s="2">
        <v>59.47</v>
      </c>
      <c r="G3563" s="3">
        <v>127</v>
      </c>
      <c r="H3563" s="3">
        <v>0.59470000000000001</v>
      </c>
      <c r="I3563" s="3">
        <v>2.7950900000000001</v>
      </c>
      <c r="J3563" s="3">
        <v>62.859790000000004</v>
      </c>
      <c r="K3563" s="4">
        <v>0.35</v>
      </c>
      <c r="L3563" s="73">
        <v>114.11469569230769</v>
      </c>
    </row>
    <row r="3564" spans="1:12" x14ac:dyDescent="0.35">
      <c r="A3564" s="1" t="s">
        <v>6118</v>
      </c>
      <c r="B3564" t="s">
        <v>6119</v>
      </c>
      <c r="C3564" t="s">
        <v>26</v>
      </c>
      <c r="D3564" t="s">
        <v>27</v>
      </c>
      <c r="E3564">
        <v>1</v>
      </c>
      <c r="F3564" s="2">
        <v>931.16</v>
      </c>
      <c r="G3564" s="3">
        <v>2150.4</v>
      </c>
      <c r="H3564" s="3">
        <v>9.3116000000000003</v>
      </c>
      <c r="I3564" s="3">
        <v>43.764519999999997</v>
      </c>
      <c r="J3564" s="3">
        <v>984.23611999999991</v>
      </c>
      <c r="K3564" s="4">
        <v>0.34999999999999992</v>
      </c>
      <c r="L3564" s="73">
        <v>1786.7671101538458</v>
      </c>
    </row>
    <row r="3565" spans="1:12" x14ac:dyDescent="0.35">
      <c r="A3565" s="1" t="s">
        <v>6120</v>
      </c>
      <c r="B3565" t="s">
        <v>6121</v>
      </c>
      <c r="C3565" t="s">
        <v>363</v>
      </c>
      <c r="D3565" t="s">
        <v>364</v>
      </c>
      <c r="E3565">
        <v>1</v>
      </c>
      <c r="F3565" s="2">
        <v>46.18</v>
      </c>
      <c r="G3565" s="3">
        <v>113.04</v>
      </c>
      <c r="H3565" s="3">
        <v>0.46179999999999999</v>
      </c>
      <c r="I3565" s="3">
        <v>2.1704599999999998</v>
      </c>
      <c r="J3565" s="3">
        <v>48.812259999999995</v>
      </c>
      <c r="K3565" s="4">
        <v>0.35</v>
      </c>
      <c r="L3565" s="73">
        <v>88.613025846153832</v>
      </c>
    </row>
    <row r="3566" spans="1:12" x14ac:dyDescent="0.35">
      <c r="A3566" s="1" t="s">
        <v>6122</v>
      </c>
      <c r="B3566" t="s">
        <v>6123</v>
      </c>
      <c r="C3566" t="s">
        <v>13</v>
      </c>
      <c r="D3566" t="s">
        <v>14</v>
      </c>
      <c r="E3566">
        <v>1</v>
      </c>
      <c r="F3566" s="2">
        <v>128.80000000000001</v>
      </c>
      <c r="G3566" s="3">
        <v>315.27999999999997</v>
      </c>
      <c r="H3566" s="3">
        <v>1.288</v>
      </c>
      <c r="I3566" s="3">
        <v>6.0536000000000003</v>
      </c>
      <c r="J3566" s="3">
        <v>136.14160000000001</v>
      </c>
      <c r="K3566" s="4">
        <v>0.35000000000000003</v>
      </c>
      <c r="L3566" s="73">
        <v>247.14936615384619</v>
      </c>
    </row>
    <row r="3567" spans="1:12" x14ac:dyDescent="0.35">
      <c r="A3567" s="1" t="s">
        <v>6124</v>
      </c>
      <c r="B3567" t="s">
        <v>3608</v>
      </c>
      <c r="C3567" t="s">
        <v>13</v>
      </c>
      <c r="D3567" t="s">
        <v>14</v>
      </c>
      <c r="E3567">
        <v>1</v>
      </c>
      <c r="F3567" s="2">
        <v>231.88</v>
      </c>
      <c r="G3567" s="3">
        <v>479</v>
      </c>
      <c r="H3567" s="3">
        <v>2.3188</v>
      </c>
      <c r="I3567" s="3">
        <v>10.89836</v>
      </c>
      <c r="J3567" s="3">
        <v>245.09716</v>
      </c>
      <c r="K3567" s="4">
        <v>0.35</v>
      </c>
      <c r="L3567" s="73">
        <v>444.94561353846154</v>
      </c>
    </row>
    <row r="3568" spans="1:12" x14ac:dyDescent="0.35">
      <c r="A3568" s="1" t="s">
        <v>6125</v>
      </c>
      <c r="B3568" t="s">
        <v>6126</v>
      </c>
      <c r="C3568" t="s">
        <v>13</v>
      </c>
      <c r="D3568" t="s">
        <v>14</v>
      </c>
      <c r="E3568">
        <v>1</v>
      </c>
      <c r="F3568" s="2">
        <v>22.68</v>
      </c>
      <c r="G3568" s="3">
        <v>55.5184</v>
      </c>
      <c r="H3568" s="3">
        <v>0.2268</v>
      </c>
      <c r="I3568" s="3">
        <v>1.06596</v>
      </c>
      <c r="J3568" s="3">
        <v>23.972760000000001</v>
      </c>
      <c r="K3568" s="4">
        <v>0.35</v>
      </c>
      <c r="L3568" s="73">
        <v>43.519779692307694</v>
      </c>
    </row>
    <row r="3569" spans="1:12" x14ac:dyDescent="0.35">
      <c r="A3569" s="1" t="s">
        <v>6127</v>
      </c>
      <c r="B3569" t="s">
        <v>6128</v>
      </c>
      <c r="C3569" t="s">
        <v>13</v>
      </c>
      <c r="D3569" t="s">
        <v>14</v>
      </c>
      <c r="E3569">
        <v>1</v>
      </c>
      <c r="F3569" s="2">
        <v>855</v>
      </c>
      <c r="G3569" s="3">
        <v>2092.9</v>
      </c>
      <c r="H3569" s="3">
        <v>8.5500000000000007</v>
      </c>
      <c r="I3569" s="3">
        <v>40.185000000000002</v>
      </c>
      <c r="J3569" s="3">
        <v>903.7349999999999</v>
      </c>
      <c r="K3569" s="4">
        <v>0.35</v>
      </c>
      <c r="L3569" s="73">
        <v>1640.626615384615</v>
      </c>
    </row>
    <row r="3570" spans="1:12" x14ac:dyDescent="0.35">
      <c r="A3570" s="1" t="s">
        <v>6129</v>
      </c>
      <c r="B3570" t="s">
        <v>6130</v>
      </c>
      <c r="C3570" t="s">
        <v>13</v>
      </c>
      <c r="D3570" t="s">
        <v>14</v>
      </c>
      <c r="E3570">
        <v>1</v>
      </c>
      <c r="F3570" s="2">
        <v>4671.1499999999996</v>
      </c>
      <c r="G3570" s="3">
        <v>11434.2</v>
      </c>
      <c r="H3570" s="3">
        <v>46.711499999999994</v>
      </c>
      <c r="I3570" s="3">
        <v>219.54404999999997</v>
      </c>
      <c r="J3570" s="3">
        <v>4937.4055499999995</v>
      </c>
      <c r="K3570" s="4">
        <v>0.35</v>
      </c>
      <c r="L3570" s="73">
        <v>8963.2900753846152</v>
      </c>
    </row>
    <row r="3571" spans="1:12" x14ac:dyDescent="0.35">
      <c r="A3571" s="1" t="s">
        <v>6131</v>
      </c>
      <c r="B3571" t="s">
        <v>6132</v>
      </c>
      <c r="C3571" t="s">
        <v>13</v>
      </c>
      <c r="D3571" t="s">
        <v>14</v>
      </c>
      <c r="E3571">
        <v>1</v>
      </c>
      <c r="F3571" s="2">
        <v>484.5</v>
      </c>
      <c r="G3571" s="3">
        <v>1185.98</v>
      </c>
      <c r="H3571" s="3">
        <v>4.8449999999999998</v>
      </c>
      <c r="I3571" s="3">
        <v>22.7715</v>
      </c>
      <c r="J3571" s="3">
        <v>512.11649999999997</v>
      </c>
      <c r="K3571" s="4">
        <v>0.35</v>
      </c>
      <c r="L3571" s="73">
        <v>929.68841538461538</v>
      </c>
    </row>
    <row r="3572" spans="1:12" x14ac:dyDescent="0.35">
      <c r="A3572" s="1" t="s">
        <v>6133</v>
      </c>
      <c r="B3572" t="s">
        <v>6134</v>
      </c>
      <c r="C3572" t="s">
        <v>363</v>
      </c>
      <c r="D3572" t="s">
        <v>364</v>
      </c>
      <c r="E3572">
        <v>1</v>
      </c>
      <c r="F3572" s="2">
        <v>70.89</v>
      </c>
      <c r="G3572" s="3">
        <v>164.64</v>
      </c>
      <c r="H3572" s="3">
        <v>0.70889999999999997</v>
      </c>
      <c r="I3572" s="3">
        <v>3.3318300000000001</v>
      </c>
      <c r="J3572" s="3">
        <v>74.930729999999997</v>
      </c>
      <c r="K3572" s="4">
        <v>0.35</v>
      </c>
      <c r="L3572" s="73">
        <v>136.02809446153844</v>
      </c>
    </row>
    <row r="3573" spans="1:12" x14ac:dyDescent="0.35">
      <c r="A3573" s="1" t="s">
        <v>6135</v>
      </c>
      <c r="B3573" t="s">
        <v>6136</v>
      </c>
      <c r="C3573" t="s">
        <v>363</v>
      </c>
      <c r="D3573" t="s">
        <v>364</v>
      </c>
      <c r="E3573">
        <v>1</v>
      </c>
      <c r="F3573" s="2">
        <v>34.22</v>
      </c>
      <c r="G3573" s="3">
        <v>79.52</v>
      </c>
      <c r="H3573" s="3">
        <v>0.3422</v>
      </c>
      <c r="I3573" s="3">
        <v>1.6083399999999999</v>
      </c>
      <c r="J3573" s="3">
        <v>36.170539999999995</v>
      </c>
      <c r="K3573" s="4">
        <v>0.34999999999999992</v>
      </c>
      <c r="L3573" s="73">
        <v>65.66344184615383</v>
      </c>
    </row>
    <row r="3574" spans="1:12" x14ac:dyDescent="0.35">
      <c r="A3574" s="1" t="s">
        <v>6137</v>
      </c>
      <c r="B3574" t="s">
        <v>6138</v>
      </c>
      <c r="C3574" t="s">
        <v>34</v>
      </c>
      <c r="D3574" t="s">
        <v>35</v>
      </c>
      <c r="E3574">
        <v>1</v>
      </c>
      <c r="F3574" s="2">
        <v>169.85</v>
      </c>
      <c r="G3574" s="3">
        <v>442.4</v>
      </c>
      <c r="H3574" s="3">
        <v>1.6984999999999999</v>
      </c>
      <c r="I3574" s="3">
        <v>7.9829499999999998</v>
      </c>
      <c r="J3574" s="3">
        <v>179.53144999999998</v>
      </c>
      <c r="K3574" s="4">
        <v>0.34999999999999992</v>
      </c>
      <c r="L3574" s="73">
        <v>325.91863230769223</v>
      </c>
    </row>
    <row r="3575" spans="1:12" x14ac:dyDescent="0.35">
      <c r="A3575" s="1" t="s">
        <v>6139</v>
      </c>
      <c r="B3575" t="s">
        <v>6140</v>
      </c>
      <c r="C3575" t="s">
        <v>13</v>
      </c>
      <c r="D3575" t="s">
        <v>14</v>
      </c>
      <c r="E3575">
        <v>1</v>
      </c>
      <c r="F3575" s="2">
        <v>6.29</v>
      </c>
      <c r="G3575" s="3">
        <v>15.4</v>
      </c>
      <c r="H3575" s="3">
        <v>6.2899999999999998E-2</v>
      </c>
      <c r="I3575" s="3">
        <v>0.29563</v>
      </c>
      <c r="J3575" s="3">
        <v>6.6485300000000001</v>
      </c>
      <c r="K3575" s="4">
        <v>0.35000000000000003</v>
      </c>
      <c r="L3575" s="73">
        <v>12.069639076923076</v>
      </c>
    </row>
    <row r="3576" spans="1:12" x14ac:dyDescent="0.35">
      <c r="A3576" s="1" t="s">
        <v>6141</v>
      </c>
      <c r="B3576" t="s">
        <v>6142</v>
      </c>
      <c r="C3576" t="s">
        <v>13</v>
      </c>
      <c r="D3576" t="s">
        <v>14</v>
      </c>
      <c r="E3576">
        <v>1</v>
      </c>
      <c r="F3576" s="2">
        <v>5.04</v>
      </c>
      <c r="G3576" s="3">
        <v>23.497599999999998</v>
      </c>
      <c r="H3576" s="3">
        <v>5.04E-2</v>
      </c>
      <c r="I3576" s="3">
        <v>0.23688000000000001</v>
      </c>
      <c r="J3576" s="3">
        <v>5.32728</v>
      </c>
      <c r="K3576" s="4">
        <v>0.35</v>
      </c>
      <c r="L3576" s="73">
        <v>9.6710621538461545</v>
      </c>
    </row>
    <row r="3577" spans="1:12" x14ac:dyDescent="0.35">
      <c r="A3577" s="1" t="s">
        <v>6143</v>
      </c>
      <c r="B3577" t="s">
        <v>6144</v>
      </c>
      <c r="C3577" t="s">
        <v>1467</v>
      </c>
      <c r="D3577" t="s">
        <v>1468</v>
      </c>
      <c r="E3577">
        <v>1</v>
      </c>
      <c r="F3577" s="2">
        <v>0.55000000000000004</v>
      </c>
      <c r="G3577" s="3">
        <v>2</v>
      </c>
      <c r="H3577" s="3">
        <v>5.5000000000000005E-3</v>
      </c>
      <c r="I3577" s="3">
        <v>2.5850000000000001E-2</v>
      </c>
      <c r="J3577" s="3">
        <v>0.58135000000000003</v>
      </c>
      <c r="K3577" s="4">
        <v>0.35000000000000003</v>
      </c>
      <c r="L3577" s="73">
        <v>1.0553738461538462</v>
      </c>
    </row>
    <row r="3578" spans="1:12" x14ac:dyDescent="0.35">
      <c r="A3578" s="1" t="s">
        <v>6145</v>
      </c>
      <c r="B3578" t="s">
        <v>6146</v>
      </c>
      <c r="C3578" t="s">
        <v>13</v>
      </c>
      <c r="D3578" t="s">
        <v>14</v>
      </c>
      <c r="E3578">
        <v>1</v>
      </c>
      <c r="F3578" s="2">
        <v>251.16</v>
      </c>
      <c r="G3578" s="3">
        <v>518</v>
      </c>
      <c r="H3578" s="3">
        <v>2.5116000000000001</v>
      </c>
      <c r="I3578" s="3">
        <v>11.80452</v>
      </c>
      <c r="J3578" s="3">
        <v>265.47611999999998</v>
      </c>
      <c r="K3578" s="4">
        <v>0.35</v>
      </c>
      <c r="L3578" s="73">
        <v>481.94126399999993</v>
      </c>
    </row>
    <row r="3579" spans="1:12" x14ac:dyDescent="0.35">
      <c r="A3579" s="1" t="s">
        <v>6147</v>
      </c>
      <c r="B3579" t="s">
        <v>6148</v>
      </c>
      <c r="C3579" t="s">
        <v>1467</v>
      </c>
      <c r="D3579" t="s">
        <v>1468</v>
      </c>
      <c r="E3579">
        <v>1</v>
      </c>
      <c r="F3579" s="2">
        <v>37.020000000000003</v>
      </c>
      <c r="G3579" s="3">
        <v>77</v>
      </c>
      <c r="H3579" s="3">
        <v>0.37020000000000003</v>
      </c>
      <c r="I3579" s="3">
        <v>1.73994</v>
      </c>
      <c r="J3579" s="3">
        <v>39.130139999999997</v>
      </c>
      <c r="K3579" s="4">
        <v>0.35</v>
      </c>
      <c r="L3579" s="73">
        <v>71.036254153846144</v>
      </c>
    </row>
    <row r="3580" spans="1:12" x14ac:dyDescent="0.35">
      <c r="A3580" s="1" t="s">
        <v>6149</v>
      </c>
      <c r="B3580" t="s">
        <v>6150</v>
      </c>
      <c r="C3580" t="s">
        <v>13</v>
      </c>
      <c r="D3580" t="s">
        <v>14</v>
      </c>
      <c r="E3580">
        <v>1</v>
      </c>
      <c r="F3580" s="2">
        <v>1010.1</v>
      </c>
      <c r="G3580" s="3">
        <v>2472.5567999999998</v>
      </c>
      <c r="H3580" s="3">
        <v>10.101000000000001</v>
      </c>
      <c r="I3580" s="3">
        <v>47.474699999999999</v>
      </c>
      <c r="J3580" s="3">
        <v>1067.6757</v>
      </c>
      <c r="K3580" s="4">
        <v>0.35</v>
      </c>
      <c r="L3580" s="73">
        <v>1938.2420400000001</v>
      </c>
    </row>
    <row r="3581" spans="1:12" x14ac:dyDescent="0.35">
      <c r="A3581" s="1" t="s">
        <v>6151</v>
      </c>
      <c r="B3581" t="s">
        <v>2056</v>
      </c>
      <c r="C3581" t="s">
        <v>13</v>
      </c>
      <c r="D3581" t="s">
        <v>14</v>
      </c>
      <c r="E3581">
        <v>1</v>
      </c>
      <c r="F3581" s="2">
        <v>602</v>
      </c>
      <c r="G3581" s="3">
        <v>1473.5952</v>
      </c>
      <c r="H3581" s="3">
        <v>6.0200000000000005</v>
      </c>
      <c r="I3581" s="3">
        <v>28.294</v>
      </c>
      <c r="J3581" s="3">
        <v>636.31399999999996</v>
      </c>
      <c r="K3581" s="4">
        <v>0.35</v>
      </c>
      <c r="L3581" s="73">
        <v>1155.154646153846</v>
      </c>
    </row>
    <row r="3582" spans="1:12" x14ac:dyDescent="0.35">
      <c r="A3582" s="1" t="s">
        <v>6152</v>
      </c>
      <c r="B3582" t="s">
        <v>2345</v>
      </c>
      <c r="C3582" t="s">
        <v>13</v>
      </c>
      <c r="D3582" t="s">
        <v>14</v>
      </c>
      <c r="E3582">
        <v>1</v>
      </c>
      <c r="F3582" s="2">
        <v>1411.2</v>
      </c>
      <c r="G3582" s="3">
        <v>3454.3824</v>
      </c>
      <c r="H3582" s="3">
        <v>14.112</v>
      </c>
      <c r="I3582" s="3">
        <v>66.326400000000007</v>
      </c>
      <c r="J3582" s="3">
        <v>1491.6384</v>
      </c>
      <c r="K3582" s="4">
        <v>0.35</v>
      </c>
      <c r="L3582" s="73">
        <v>2707.8974030769232</v>
      </c>
    </row>
    <row r="3583" spans="1:12" x14ac:dyDescent="0.35">
      <c r="A3583" s="1" t="s">
        <v>6153</v>
      </c>
      <c r="B3583" t="s">
        <v>2339</v>
      </c>
      <c r="C3583" t="s">
        <v>13</v>
      </c>
      <c r="D3583" t="s">
        <v>14</v>
      </c>
      <c r="E3583">
        <v>1</v>
      </c>
      <c r="F3583" s="2">
        <v>1483.3</v>
      </c>
      <c r="G3583" s="3">
        <v>3630.8719999999998</v>
      </c>
      <c r="H3583" s="3">
        <v>14.833</v>
      </c>
      <c r="I3583" s="3">
        <v>69.715099999999993</v>
      </c>
      <c r="J3583" s="3">
        <v>1567.8480999999999</v>
      </c>
      <c r="K3583" s="4">
        <v>0.34999999999999992</v>
      </c>
      <c r="L3583" s="73">
        <v>2846.2473199999995</v>
      </c>
    </row>
    <row r="3584" spans="1:12" x14ac:dyDescent="0.35">
      <c r="A3584" s="1" t="s">
        <v>6154</v>
      </c>
      <c r="B3584" t="s">
        <v>6155</v>
      </c>
      <c r="C3584" t="s">
        <v>1467</v>
      </c>
      <c r="D3584" t="s">
        <v>1468</v>
      </c>
      <c r="E3584">
        <v>1</v>
      </c>
      <c r="F3584" s="2">
        <v>50.74</v>
      </c>
      <c r="G3584" s="3">
        <v>105</v>
      </c>
      <c r="H3584" s="3">
        <v>0.50740000000000007</v>
      </c>
      <c r="I3584" s="3">
        <v>2.3847800000000001</v>
      </c>
      <c r="J3584" s="3">
        <v>53.632179999999998</v>
      </c>
      <c r="K3584" s="4">
        <v>0.35000000000000003</v>
      </c>
      <c r="L3584" s="73">
        <v>97.363034461538462</v>
      </c>
    </row>
    <row r="3585" spans="1:12" x14ac:dyDescent="0.35">
      <c r="A3585" s="1" t="s">
        <v>6156</v>
      </c>
      <c r="B3585" t="s">
        <v>4937</v>
      </c>
      <c r="C3585" t="s">
        <v>13</v>
      </c>
      <c r="D3585" t="s">
        <v>14</v>
      </c>
      <c r="E3585">
        <v>1</v>
      </c>
      <c r="F3585" s="2">
        <v>4269.38</v>
      </c>
      <c r="G3585" s="3">
        <v>10450.742</v>
      </c>
      <c r="H3585" s="3">
        <v>42.693800000000003</v>
      </c>
      <c r="I3585" s="3">
        <v>200.66086000000001</v>
      </c>
      <c r="J3585" s="3">
        <v>4512.7346600000001</v>
      </c>
      <c r="K3585" s="4">
        <v>0.34999999999999992</v>
      </c>
      <c r="L3585" s="73">
        <v>8192.3490750769233</v>
      </c>
    </row>
    <row r="3586" spans="1:12" x14ac:dyDescent="0.35">
      <c r="A3586" s="1" t="s">
        <v>6157</v>
      </c>
      <c r="B3586" t="s">
        <v>4937</v>
      </c>
      <c r="C3586" t="s">
        <v>13</v>
      </c>
      <c r="D3586" t="s">
        <v>14</v>
      </c>
      <c r="E3586">
        <v>1</v>
      </c>
      <c r="F3586" s="2">
        <v>2682.5</v>
      </c>
      <c r="G3586" s="3">
        <v>6566.3136000000004</v>
      </c>
      <c r="H3586" s="3">
        <v>26.824999999999999</v>
      </c>
      <c r="I3586" s="3">
        <v>126.0775</v>
      </c>
      <c r="J3586" s="3">
        <v>2835.4024999999997</v>
      </c>
      <c r="K3586" s="4">
        <v>0.35</v>
      </c>
      <c r="L3586" s="73">
        <v>5147.346076923076</v>
      </c>
    </row>
    <row r="3587" spans="1:12" x14ac:dyDescent="0.35">
      <c r="A3587" s="1" t="s">
        <v>6158</v>
      </c>
      <c r="B3587" t="s">
        <v>6159</v>
      </c>
      <c r="C3587" t="s">
        <v>34</v>
      </c>
      <c r="D3587" t="s">
        <v>35</v>
      </c>
      <c r="E3587">
        <v>1</v>
      </c>
      <c r="F3587" s="2">
        <v>92.45</v>
      </c>
      <c r="G3587" s="3">
        <v>240.8</v>
      </c>
      <c r="H3587" s="3">
        <v>0.9245000000000001</v>
      </c>
      <c r="I3587" s="3">
        <v>4.3451500000000003</v>
      </c>
      <c r="J3587" s="3">
        <v>97.719650000000001</v>
      </c>
      <c r="K3587" s="4">
        <v>0.34999999999999992</v>
      </c>
      <c r="L3587" s="73">
        <v>177.39874923076923</v>
      </c>
    </row>
    <row r="3588" spans="1:12" x14ac:dyDescent="0.35">
      <c r="A3588" s="1" t="s">
        <v>6160</v>
      </c>
      <c r="B3588" t="s">
        <v>3699</v>
      </c>
      <c r="C3588" t="s">
        <v>363</v>
      </c>
      <c r="D3588" t="s">
        <v>364</v>
      </c>
      <c r="E3588">
        <v>1</v>
      </c>
      <c r="F3588" s="2">
        <v>0.01</v>
      </c>
      <c r="G3588" s="3">
        <v>136.37119999999999</v>
      </c>
      <c r="H3588" s="3">
        <v>1E-4</v>
      </c>
      <c r="I3588" s="3">
        <v>4.6999999999999999E-4</v>
      </c>
      <c r="J3588" s="3">
        <v>1.057E-2</v>
      </c>
      <c r="K3588" s="4">
        <v>0.34999999999999992</v>
      </c>
      <c r="L3588" s="73">
        <v>1.918861538461538E-2</v>
      </c>
    </row>
    <row r="3589" spans="1:12" x14ac:dyDescent="0.35">
      <c r="A3589" s="1" t="s">
        <v>6161</v>
      </c>
      <c r="B3589" t="s">
        <v>6162</v>
      </c>
      <c r="C3589" t="s">
        <v>363</v>
      </c>
      <c r="D3589" t="s">
        <v>364</v>
      </c>
      <c r="E3589">
        <v>1</v>
      </c>
      <c r="F3589" s="2">
        <v>1729</v>
      </c>
      <c r="G3589" s="3">
        <v>3565</v>
      </c>
      <c r="H3589" s="3">
        <v>17.29</v>
      </c>
      <c r="I3589" s="3">
        <v>81.263000000000005</v>
      </c>
      <c r="J3589" s="3">
        <v>1827.5529999999999</v>
      </c>
      <c r="K3589" s="4">
        <v>0.35000000000000003</v>
      </c>
      <c r="L3589" s="73">
        <v>3317.7115999999996</v>
      </c>
    </row>
    <row r="3590" spans="1:12" x14ac:dyDescent="0.35">
      <c r="A3590" s="1" t="s">
        <v>6163</v>
      </c>
      <c r="B3590" t="s">
        <v>3701</v>
      </c>
      <c r="C3590" t="s">
        <v>13</v>
      </c>
      <c r="D3590" t="s">
        <v>14</v>
      </c>
      <c r="E3590">
        <v>1</v>
      </c>
      <c r="F3590" s="2">
        <v>12362.5</v>
      </c>
      <c r="G3590" s="3">
        <v>25490</v>
      </c>
      <c r="H3590" s="3">
        <v>123.625</v>
      </c>
      <c r="I3590" s="3">
        <v>581.03750000000002</v>
      </c>
      <c r="J3590" s="3">
        <v>13067.1625</v>
      </c>
      <c r="K3590" s="4">
        <v>0.34999999999999992</v>
      </c>
      <c r="L3590" s="73">
        <v>23721.925769230769</v>
      </c>
    </row>
    <row r="3591" spans="1:12" x14ac:dyDescent="0.35">
      <c r="A3591" s="1" t="s">
        <v>6164</v>
      </c>
      <c r="B3591" t="s">
        <v>3708</v>
      </c>
      <c r="C3591" t="s">
        <v>13</v>
      </c>
      <c r="D3591" t="s">
        <v>14</v>
      </c>
      <c r="E3591">
        <v>1</v>
      </c>
      <c r="F3591" s="2">
        <v>1362.9</v>
      </c>
      <c r="G3591" s="3">
        <v>3336.1552000000001</v>
      </c>
      <c r="H3591" s="3">
        <v>13.629000000000001</v>
      </c>
      <c r="I3591" s="3">
        <v>64.056300000000007</v>
      </c>
      <c r="J3591" s="3">
        <v>1440.5853</v>
      </c>
      <c r="K3591" s="4">
        <v>0.35</v>
      </c>
      <c r="L3591" s="73">
        <v>2615.2163907692307</v>
      </c>
    </row>
    <row r="3592" spans="1:12" x14ac:dyDescent="0.35">
      <c r="A3592" s="1" t="s">
        <v>6165</v>
      </c>
      <c r="B3592" t="s">
        <v>3708</v>
      </c>
      <c r="C3592" t="s">
        <v>13</v>
      </c>
      <c r="D3592" t="s">
        <v>14</v>
      </c>
      <c r="E3592">
        <v>1</v>
      </c>
      <c r="F3592" s="2">
        <v>2352</v>
      </c>
      <c r="G3592" s="3">
        <v>5757.3040000000001</v>
      </c>
      <c r="H3592" s="3">
        <v>23.52</v>
      </c>
      <c r="I3592" s="3">
        <v>110.544</v>
      </c>
      <c r="J3592" s="3">
        <v>2486.0639999999999</v>
      </c>
      <c r="K3592" s="4">
        <v>0.35</v>
      </c>
      <c r="L3592" s="73">
        <v>4513.1623384615377</v>
      </c>
    </row>
    <row r="3593" spans="1:12" x14ac:dyDescent="0.35">
      <c r="A3593" s="1" t="s">
        <v>6166</v>
      </c>
      <c r="B3593" t="s">
        <v>6167</v>
      </c>
      <c r="C3593" t="s">
        <v>17</v>
      </c>
      <c r="D3593" t="s">
        <v>18</v>
      </c>
      <c r="E3593">
        <v>1</v>
      </c>
      <c r="F3593" s="2">
        <v>34.5</v>
      </c>
      <c r="G3593" s="3">
        <v>136.53</v>
      </c>
      <c r="H3593" s="3">
        <v>0.34500000000000003</v>
      </c>
      <c r="I3593" s="3">
        <v>1.6214999999999999</v>
      </c>
      <c r="J3593" s="3">
        <v>36.466499999999996</v>
      </c>
      <c r="K3593" s="4">
        <v>0.35</v>
      </c>
      <c r="L3593" s="73">
        <v>66.200723076923069</v>
      </c>
    </row>
    <row r="3594" spans="1:12" x14ac:dyDescent="0.35">
      <c r="A3594" s="1" t="s">
        <v>6168</v>
      </c>
      <c r="B3594" t="s">
        <v>6169</v>
      </c>
      <c r="C3594" t="s">
        <v>1467</v>
      </c>
      <c r="D3594" t="s">
        <v>1468</v>
      </c>
      <c r="E3594">
        <v>1</v>
      </c>
      <c r="F3594" s="2">
        <v>4.53</v>
      </c>
      <c r="G3594" s="3">
        <v>17.9312</v>
      </c>
      <c r="H3594" s="3">
        <v>4.53E-2</v>
      </c>
      <c r="I3594" s="3">
        <v>0.21291000000000002</v>
      </c>
      <c r="J3594" s="3">
        <v>4.7882100000000003</v>
      </c>
      <c r="K3594" s="4">
        <v>0.34999999999999992</v>
      </c>
      <c r="L3594" s="73">
        <v>8.6924427692307695</v>
      </c>
    </row>
    <row r="3595" spans="1:12" x14ac:dyDescent="0.35">
      <c r="A3595" s="1" t="s">
        <v>6170</v>
      </c>
      <c r="B3595" t="s">
        <v>6171</v>
      </c>
      <c r="C3595" t="s">
        <v>13</v>
      </c>
      <c r="D3595" t="s">
        <v>14</v>
      </c>
      <c r="E3595">
        <v>1</v>
      </c>
      <c r="F3595" s="2">
        <v>44.38</v>
      </c>
      <c r="G3595" s="3">
        <v>108.64</v>
      </c>
      <c r="H3595" s="3">
        <v>0.44380000000000003</v>
      </c>
      <c r="I3595" s="3">
        <v>2.0858600000000003</v>
      </c>
      <c r="J3595" s="3">
        <v>46.909660000000002</v>
      </c>
      <c r="K3595" s="4">
        <v>0.35</v>
      </c>
      <c r="L3595" s="73">
        <v>85.159075076923074</v>
      </c>
    </row>
    <row r="3596" spans="1:12" x14ac:dyDescent="0.35">
      <c r="A3596" s="1" t="s">
        <v>6172</v>
      </c>
      <c r="B3596" t="s">
        <v>6173</v>
      </c>
      <c r="C3596" t="s">
        <v>13</v>
      </c>
      <c r="D3596" t="s">
        <v>14</v>
      </c>
      <c r="E3596">
        <v>1</v>
      </c>
      <c r="F3596" s="2">
        <v>230</v>
      </c>
      <c r="G3596" s="3">
        <v>563.00160000000005</v>
      </c>
      <c r="H3596" s="3">
        <v>2.3000000000000003</v>
      </c>
      <c r="I3596" s="3">
        <v>10.81</v>
      </c>
      <c r="J3596" s="3">
        <v>243.11</v>
      </c>
      <c r="K3596" s="4">
        <v>0.35</v>
      </c>
      <c r="L3596" s="73">
        <v>441.33815384615383</v>
      </c>
    </row>
    <row r="3597" spans="1:12" x14ac:dyDescent="0.35">
      <c r="A3597" s="1" t="s">
        <v>6174</v>
      </c>
      <c r="B3597" t="s">
        <v>6175</v>
      </c>
      <c r="C3597" t="s">
        <v>13</v>
      </c>
      <c r="D3597" t="s">
        <v>14</v>
      </c>
      <c r="E3597">
        <v>1</v>
      </c>
      <c r="F3597" s="2">
        <v>480</v>
      </c>
      <c r="G3597" s="3">
        <v>1174.9584</v>
      </c>
      <c r="H3597" s="3">
        <v>4.8</v>
      </c>
      <c r="I3597" s="3">
        <v>22.56</v>
      </c>
      <c r="J3597" s="3">
        <v>507.36</v>
      </c>
      <c r="K3597" s="4">
        <v>0.35</v>
      </c>
      <c r="L3597" s="73">
        <v>921.05353846153844</v>
      </c>
    </row>
    <row r="3598" spans="1:12" x14ac:dyDescent="0.35">
      <c r="A3598" s="1" t="s">
        <v>6176</v>
      </c>
      <c r="B3598" t="s">
        <v>6177</v>
      </c>
      <c r="C3598" t="s">
        <v>13</v>
      </c>
      <c r="D3598" t="s">
        <v>14</v>
      </c>
      <c r="E3598">
        <v>1</v>
      </c>
      <c r="F3598" s="2">
        <v>44.38</v>
      </c>
      <c r="G3598" s="3">
        <v>108.64</v>
      </c>
      <c r="H3598" s="3">
        <v>0.44380000000000003</v>
      </c>
      <c r="I3598" s="3">
        <v>2.0858600000000003</v>
      </c>
      <c r="J3598" s="3">
        <v>46.909660000000002</v>
      </c>
      <c r="K3598" s="4">
        <v>0.35</v>
      </c>
      <c r="L3598" s="73">
        <v>85.159075076923074</v>
      </c>
    </row>
    <row r="3599" spans="1:12" x14ac:dyDescent="0.35">
      <c r="A3599" s="1" t="s">
        <v>6178</v>
      </c>
      <c r="B3599" t="s">
        <v>6179</v>
      </c>
      <c r="C3599" t="s">
        <v>13</v>
      </c>
      <c r="D3599" t="s">
        <v>14</v>
      </c>
      <c r="E3599">
        <v>1</v>
      </c>
      <c r="F3599" s="2">
        <v>1058.75</v>
      </c>
      <c r="G3599" s="3">
        <v>2591.6464000000001</v>
      </c>
      <c r="H3599" s="3">
        <v>10.5875</v>
      </c>
      <c r="I3599" s="3">
        <v>49.761249999999997</v>
      </c>
      <c r="J3599" s="3">
        <v>1119.0987500000001</v>
      </c>
      <c r="K3599" s="4">
        <v>0.35000000000000003</v>
      </c>
      <c r="L3599" s="73">
        <v>2031.594653846154</v>
      </c>
    </row>
    <row r="3600" spans="1:12" x14ac:dyDescent="0.35">
      <c r="A3600" s="1" t="s">
        <v>6180</v>
      </c>
      <c r="B3600" t="s">
        <v>6181</v>
      </c>
      <c r="C3600" t="s">
        <v>13</v>
      </c>
      <c r="D3600" t="s">
        <v>14</v>
      </c>
      <c r="E3600">
        <v>1</v>
      </c>
      <c r="F3600" s="2">
        <v>378.75</v>
      </c>
      <c r="G3600" s="3">
        <v>927.11360000000002</v>
      </c>
      <c r="H3600" s="3">
        <v>3.7875000000000001</v>
      </c>
      <c r="I3600" s="3">
        <v>17.80125</v>
      </c>
      <c r="J3600" s="3">
        <v>400.33875</v>
      </c>
      <c r="K3600" s="4">
        <v>0.35</v>
      </c>
      <c r="L3600" s="73">
        <v>726.76880769230775</v>
      </c>
    </row>
    <row r="3601" spans="1:12" x14ac:dyDescent="0.35">
      <c r="A3601" s="1" t="s">
        <v>6182</v>
      </c>
      <c r="B3601" t="s">
        <v>2382</v>
      </c>
      <c r="C3601" t="s">
        <v>13</v>
      </c>
      <c r="D3601" t="s">
        <v>14</v>
      </c>
      <c r="E3601">
        <v>1</v>
      </c>
      <c r="F3601" s="2">
        <v>431.88</v>
      </c>
      <c r="G3601" s="3">
        <v>1057.1679999999999</v>
      </c>
      <c r="H3601" s="3">
        <v>4.3188000000000004</v>
      </c>
      <c r="I3601" s="3">
        <v>20.298359999999999</v>
      </c>
      <c r="J3601" s="3">
        <v>456.49716000000001</v>
      </c>
      <c r="K3601" s="4">
        <v>0.35000000000000003</v>
      </c>
      <c r="L3601" s="73">
        <v>828.71792123076921</v>
      </c>
    </row>
    <row r="3602" spans="1:12" x14ac:dyDescent="0.35">
      <c r="A3602" s="1" t="s">
        <v>6183</v>
      </c>
      <c r="B3602" t="s">
        <v>2380</v>
      </c>
      <c r="C3602" t="s">
        <v>13</v>
      </c>
      <c r="D3602" t="s">
        <v>14</v>
      </c>
      <c r="E3602">
        <v>1</v>
      </c>
      <c r="F3602" s="2">
        <v>613.75</v>
      </c>
      <c r="G3602" s="3">
        <v>1502.3568</v>
      </c>
      <c r="H3602" s="3">
        <v>6.1375000000000002</v>
      </c>
      <c r="I3602" s="3">
        <v>28.846250000000001</v>
      </c>
      <c r="J3602" s="3">
        <v>648.7337500000001</v>
      </c>
      <c r="K3602" s="4">
        <v>0.35</v>
      </c>
      <c r="L3602" s="73">
        <v>1177.7012692307694</v>
      </c>
    </row>
    <row r="3603" spans="1:12" x14ac:dyDescent="0.35">
      <c r="A3603" s="1" t="s">
        <v>6184</v>
      </c>
      <c r="B3603" t="s">
        <v>2387</v>
      </c>
      <c r="C3603" t="s">
        <v>13</v>
      </c>
      <c r="D3603" t="s">
        <v>14</v>
      </c>
      <c r="E3603">
        <v>1</v>
      </c>
      <c r="F3603" s="2">
        <v>728.75</v>
      </c>
      <c r="G3603" s="3">
        <v>1783.8576</v>
      </c>
      <c r="H3603" s="3">
        <v>7.2875000000000005</v>
      </c>
      <c r="I3603" s="3">
        <v>34.251249999999999</v>
      </c>
      <c r="J3603" s="3">
        <v>770.28875000000005</v>
      </c>
      <c r="K3603" s="4">
        <v>0.35</v>
      </c>
      <c r="L3603" s="73">
        <v>1398.3703461538462</v>
      </c>
    </row>
    <row r="3604" spans="1:12" x14ac:dyDescent="0.35">
      <c r="A3604" s="1" t="s">
        <v>6185</v>
      </c>
      <c r="B3604" t="s">
        <v>2382</v>
      </c>
      <c r="C3604" t="s">
        <v>13</v>
      </c>
      <c r="D3604" t="s">
        <v>14</v>
      </c>
      <c r="E3604">
        <v>1</v>
      </c>
      <c r="F3604" s="2">
        <v>431.88</v>
      </c>
      <c r="G3604" s="3">
        <v>1057.1679999999999</v>
      </c>
      <c r="H3604" s="3">
        <v>4.3188000000000004</v>
      </c>
      <c r="I3604" s="3">
        <v>20.298359999999999</v>
      </c>
      <c r="J3604" s="3">
        <v>456.49716000000001</v>
      </c>
      <c r="K3604" s="4">
        <v>0.35000000000000003</v>
      </c>
      <c r="L3604" s="73">
        <v>828.71792123076921</v>
      </c>
    </row>
    <row r="3605" spans="1:12" x14ac:dyDescent="0.35">
      <c r="A3605" s="1" t="s">
        <v>6186</v>
      </c>
      <c r="B3605" t="s">
        <v>2385</v>
      </c>
      <c r="C3605" t="s">
        <v>13</v>
      </c>
      <c r="D3605" t="s">
        <v>14</v>
      </c>
      <c r="E3605">
        <v>1</v>
      </c>
      <c r="F3605" s="2">
        <v>544.38</v>
      </c>
      <c r="G3605" s="3">
        <v>1332.5536</v>
      </c>
      <c r="H3605" s="3">
        <v>5.4438000000000004</v>
      </c>
      <c r="I3605" s="3">
        <v>25.58586</v>
      </c>
      <c r="J3605" s="3">
        <v>575.40966000000003</v>
      </c>
      <c r="K3605" s="4">
        <v>0.35000000000000003</v>
      </c>
      <c r="L3605" s="73">
        <v>1044.5898443076924</v>
      </c>
    </row>
    <row r="3606" spans="1:12" x14ac:dyDescent="0.35">
      <c r="A3606" s="1" t="s">
        <v>6187</v>
      </c>
      <c r="B3606" t="s">
        <v>2380</v>
      </c>
      <c r="C3606" t="s">
        <v>13</v>
      </c>
      <c r="D3606" t="s">
        <v>14</v>
      </c>
      <c r="E3606">
        <v>1</v>
      </c>
      <c r="F3606" s="2">
        <v>563.13</v>
      </c>
      <c r="G3606" s="3">
        <v>1378.4512</v>
      </c>
      <c r="H3606" s="3">
        <v>5.6313000000000004</v>
      </c>
      <c r="I3606" s="3">
        <v>26.467109999999998</v>
      </c>
      <c r="J3606" s="3">
        <v>595.22841000000005</v>
      </c>
      <c r="K3606" s="4">
        <v>0.35000000000000003</v>
      </c>
      <c r="L3606" s="73">
        <v>1080.5684981538463</v>
      </c>
    </row>
    <row r="3607" spans="1:12" x14ac:dyDescent="0.35">
      <c r="A3607" s="1" t="s">
        <v>6188</v>
      </c>
      <c r="B3607" t="s">
        <v>2387</v>
      </c>
      <c r="C3607" t="s">
        <v>13</v>
      </c>
      <c r="D3607" t="s">
        <v>14</v>
      </c>
      <c r="E3607">
        <v>1</v>
      </c>
      <c r="F3607" s="2">
        <v>728.75</v>
      </c>
      <c r="G3607" s="3">
        <v>1783.8576</v>
      </c>
      <c r="H3607" s="3">
        <v>7.2875000000000005</v>
      </c>
      <c r="I3607" s="3">
        <v>34.251249999999999</v>
      </c>
      <c r="J3607" s="3">
        <v>770.28875000000005</v>
      </c>
      <c r="K3607" s="4">
        <v>0.35</v>
      </c>
      <c r="L3607" s="73">
        <v>1398.3703461538462</v>
      </c>
    </row>
    <row r="3608" spans="1:12" x14ac:dyDescent="0.35">
      <c r="A3608" s="1" t="s">
        <v>6189</v>
      </c>
      <c r="B3608" t="s">
        <v>2373</v>
      </c>
      <c r="C3608" t="s">
        <v>13</v>
      </c>
      <c r="D3608" t="s">
        <v>14</v>
      </c>
      <c r="E3608">
        <v>1</v>
      </c>
      <c r="F3608" s="2">
        <v>167.5</v>
      </c>
      <c r="G3608" s="3">
        <v>410.00959999999998</v>
      </c>
      <c r="H3608" s="3">
        <v>1.675</v>
      </c>
      <c r="I3608" s="3">
        <v>7.8724999999999996</v>
      </c>
      <c r="J3608" s="3">
        <v>177.04750000000001</v>
      </c>
      <c r="K3608" s="4">
        <v>0.35000000000000003</v>
      </c>
      <c r="L3608" s="73">
        <v>321.40930769230772</v>
      </c>
    </row>
    <row r="3609" spans="1:12" x14ac:dyDescent="0.35">
      <c r="A3609" s="1" t="s">
        <v>6190</v>
      </c>
      <c r="B3609" t="s">
        <v>6191</v>
      </c>
      <c r="C3609" t="s">
        <v>13</v>
      </c>
      <c r="D3609" t="s">
        <v>14</v>
      </c>
      <c r="E3609">
        <v>1</v>
      </c>
      <c r="F3609" s="2">
        <v>121.88</v>
      </c>
      <c r="G3609" s="3">
        <v>298.34559999999999</v>
      </c>
      <c r="H3609" s="3">
        <v>1.2187999999999999</v>
      </c>
      <c r="I3609" s="3">
        <v>5.7283599999999995</v>
      </c>
      <c r="J3609" s="3">
        <v>128.82715999999999</v>
      </c>
      <c r="K3609" s="4">
        <v>0.35</v>
      </c>
      <c r="L3609" s="73">
        <v>233.87084430769227</v>
      </c>
    </row>
    <row r="3610" spans="1:12" x14ac:dyDescent="0.35">
      <c r="A3610" s="1" t="s">
        <v>6192</v>
      </c>
      <c r="B3610" t="s">
        <v>6193</v>
      </c>
      <c r="C3610" t="s">
        <v>17</v>
      </c>
      <c r="D3610" t="s">
        <v>18</v>
      </c>
      <c r="E3610">
        <v>1</v>
      </c>
      <c r="F3610" s="2">
        <v>280</v>
      </c>
      <c r="G3610" s="3">
        <v>685.39520000000005</v>
      </c>
      <c r="H3610" s="3">
        <v>2.8000000000000003</v>
      </c>
      <c r="I3610" s="3">
        <v>13.16</v>
      </c>
      <c r="J3610" s="3">
        <v>295.96000000000004</v>
      </c>
      <c r="K3610" s="4">
        <v>0.34999999999999992</v>
      </c>
      <c r="L3610" s="73">
        <v>537.28123076923077</v>
      </c>
    </row>
    <row r="3611" spans="1:12" x14ac:dyDescent="0.35">
      <c r="A3611" s="1" t="s">
        <v>6194</v>
      </c>
      <c r="B3611" t="s">
        <v>2392</v>
      </c>
      <c r="C3611" t="s">
        <v>13</v>
      </c>
      <c r="D3611" t="s">
        <v>14</v>
      </c>
      <c r="E3611">
        <v>1</v>
      </c>
      <c r="F3611" s="2">
        <v>650</v>
      </c>
      <c r="G3611" s="3">
        <v>1278.9952000000001</v>
      </c>
      <c r="H3611" s="3">
        <v>6.5</v>
      </c>
      <c r="I3611" s="3">
        <v>30.55</v>
      </c>
      <c r="J3611" s="3">
        <v>687.05</v>
      </c>
      <c r="K3611" s="4">
        <v>0.35000000000000003</v>
      </c>
      <c r="L3611" s="73">
        <v>1247.26</v>
      </c>
    </row>
    <row r="3612" spans="1:12" x14ac:dyDescent="0.35">
      <c r="A3612" s="1" t="s">
        <v>6195</v>
      </c>
      <c r="B3612" t="s">
        <v>2592</v>
      </c>
      <c r="C3612" t="s">
        <v>13</v>
      </c>
      <c r="D3612" t="s">
        <v>14</v>
      </c>
      <c r="E3612">
        <v>1</v>
      </c>
      <c r="F3612" s="2">
        <v>585</v>
      </c>
      <c r="G3612" s="3">
        <v>1431.9872</v>
      </c>
      <c r="H3612" s="3">
        <v>5.8500000000000005</v>
      </c>
      <c r="I3612" s="3">
        <v>27.495000000000001</v>
      </c>
      <c r="J3612" s="3">
        <v>618.34500000000003</v>
      </c>
      <c r="K3612" s="4">
        <v>0.34999999999999992</v>
      </c>
      <c r="L3612" s="73">
        <v>1122.5339999999999</v>
      </c>
    </row>
    <row r="3613" spans="1:12" x14ac:dyDescent="0.35">
      <c r="A3613" s="1" t="s">
        <v>6196</v>
      </c>
      <c r="B3613" t="s">
        <v>2592</v>
      </c>
      <c r="C3613" t="s">
        <v>13</v>
      </c>
      <c r="D3613" t="s">
        <v>14</v>
      </c>
      <c r="E3613">
        <v>1</v>
      </c>
      <c r="F3613" s="2">
        <v>780</v>
      </c>
      <c r="G3613" s="3">
        <v>1909.3088</v>
      </c>
      <c r="H3613" s="3">
        <v>7.8</v>
      </c>
      <c r="I3613" s="3">
        <v>36.659999999999997</v>
      </c>
      <c r="J3613" s="3">
        <v>824.45999999999992</v>
      </c>
      <c r="K3613" s="4">
        <v>0.35</v>
      </c>
      <c r="L3613" s="73">
        <v>1496.7119999999998</v>
      </c>
    </row>
    <row r="3614" spans="1:12" x14ac:dyDescent="0.35">
      <c r="A3614" s="1" t="s">
        <v>6197</v>
      </c>
      <c r="B3614" t="s">
        <v>2592</v>
      </c>
      <c r="C3614" t="s">
        <v>13</v>
      </c>
      <c r="D3614" t="s">
        <v>14</v>
      </c>
      <c r="E3614">
        <v>1</v>
      </c>
      <c r="F3614" s="2">
        <v>390</v>
      </c>
      <c r="G3614" s="3">
        <v>954.65440000000001</v>
      </c>
      <c r="H3614" s="3">
        <v>3.9</v>
      </c>
      <c r="I3614" s="3">
        <v>18.329999999999998</v>
      </c>
      <c r="J3614" s="3">
        <v>412.22999999999996</v>
      </c>
      <c r="K3614" s="4">
        <v>0.35</v>
      </c>
      <c r="L3614" s="73">
        <v>748.35599999999988</v>
      </c>
    </row>
    <row r="3615" spans="1:12" x14ac:dyDescent="0.35">
      <c r="A3615" s="1" t="s">
        <v>6198</v>
      </c>
      <c r="B3615" t="s">
        <v>2595</v>
      </c>
      <c r="C3615" t="s">
        <v>13</v>
      </c>
      <c r="D3615" t="s">
        <v>14</v>
      </c>
      <c r="E3615">
        <v>1</v>
      </c>
      <c r="F3615" s="2">
        <v>5459.38</v>
      </c>
      <c r="G3615" s="3">
        <v>11455.864</v>
      </c>
      <c r="H3615" s="3">
        <v>54.593800000000002</v>
      </c>
      <c r="I3615" s="3">
        <v>256.59086000000002</v>
      </c>
      <c r="J3615" s="3">
        <v>5770.56466</v>
      </c>
      <c r="K3615" s="4">
        <v>0.35000000000000003</v>
      </c>
      <c r="L3615" s="73">
        <v>10475.794305846153</v>
      </c>
    </row>
    <row r="3616" spans="1:12" x14ac:dyDescent="0.35">
      <c r="A3616" s="1" t="s">
        <v>6199</v>
      </c>
      <c r="B3616" t="s">
        <v>2595</v>
      </c>
      <c r="C3616" t="s">
        <v>13</v>
      </c>
      <c r="D3616" t="s">
        <v>14</v>
      </c>
      <c r="E3616">
        <v>1</v>
      </c>
      <c r="F3616" s="2">
        <v>6369.38</v>
      </c>
      <c r="G3616" s="3">
        <v>13365.183999999999</v>
      </c>
      <c r="H3616" s="3">
        <v>63.693800000000003</v>
      </c>
      <c r="I3616" s="3">
        <v>299.36086</v>
      </c>
      <c r="J3616" s="3">
        <v>6732.4346599999999</v>
      </c>
      <c r="K3616" s="4">
        <v>0.35</v>
      </c>
      <c r="L3616" s="73">
        <v>12221.958305846154</v>
      </c>
    </row>
    <row r="3617" spans="1:12" x14ac:dyDescent="0.35">
      <c r="A3617" s="1" t="s">
        <v>6200</v>
      </c>
      <c r="B3617" t="s">
        <v>2595</v>
      </c>
      <c r="C3617" t="s">
        <v>13</v>
      </c>
      <c r="D3617" t="s">
        <v>14</v>
      </c>
      <c r="E3617">
        <v>1</v>
      </c>
      <c r="F3617" s="2">
        <v>7279.38</v>
      </c>
      <c r="G3617" s="3">
        <v>15274.492</v>
      </c>
      <c r="H3617" s="3">
        <v>72.793800000000005</v>
      </c>
      <c r="I3617" s="3">
        <v>342.13085999999998</v>
      </c>
      <c r="J3617" s="3">
        <v>7694.3046600000007</v>
      </c>
      <c r="K3617" s="4">
        <v>0.35</v>
      </c>
      <c r="L3617" s="73">
        <v>13968.122305846155</v>
      </c>
    </row>
    <row r="3618" spans="1:12" x14ac:dyDescent="0.35">
      <c r="A3618" s="1" t="s">
        <v>6201</v>
      </c>
      <c r="B3618" t="s">
        <v>6202</v>
      </c>
      <c r="C3618" t="s">
        <v>13</v>
      </c>
      <c r="D3618" t="s">
        <v>14</v>
      </c>
      <c r="E3618">
        <v>1</v>
      </c>
      <c r="F3618" s="2">
        <v>16.100000000000001</v>
      </c>
      <c r="G3618" s="3">
        <v>39.412799999999997</v>
      </c>
      <c r="H3618" s="3">
        <v>0.161</v>
      </c>
      <c r="I3618" s="3">
        <v>0.75670000000000004</v>
      </c>
      <c r="J3618" s="3">
        <v>17.017700000000001</v>
      </c>
      <c r="K3618" s="4">
        <v>0.35000000000000003</v>
      </c>
      <c r="L3618" s="73">
        <v>30.893670769230773</v>
      </c>
    </row>
    <row r="3619" spans="1:12" x14ac:dyDescent="0.35">
      <c r="A3619" s="1" t="s">
        <v>6203</v>
      </c>
      <c r="B3619" t="s">
        <v>6204</v>
      </c>
      <c r="C3619" t="s">
        <v>13</v>
      </c>
      <c r="D3619" t="s">
        <v>14</v>
      </c>
      <c r="E3619">
        <v>1</v>
      </c>
      <c r="F3619" s="2">
        <v>79.8</v>
      </c>
      <c r="G3619" s="3">
        <v>195.33920000000001</v>
      </c>
      <c r="H3619" s="3">
        <v>0.79800000000000004</v>
      </c>
      <c r="I3619" s="3">
        <v>3.7505999999999999</v>
      </c>
      <c r="J3619" s="3">
        <v>84.348600000000005</v>
      </c>
      <c r="K3619" s="4">
        <v>0.35</v>
      </c>
      <c r="L3619" s="73">
        <v>153.12515076923077</v>
      </c>
    </row>
    <row r="3620" spans="1:12" x14ac:dyDescent="0.35">
      <c r="A3620" s="1" t="s">
        <v>6205</v>
      </c>
      <c r="B3620" t="s">
        <v>6206</v>
      </c>
      <c r="C3620" t="s">
        <v>21</v>
      </c>
      <c r="D3620" t="s">
        <v>22</v>
      </c>
      <c r="E3620">
        <v>1</v>
      </c>
      <c r="F3620" s="2">
        <v>859.03</v>
      </c>
      <c r="G3620" s="3">
        <v>2008.13</v>
      </c>
      <c r="H3620" s="3">
        <v>8.5902999999999992</v>
      </c>
      <c r="I3620" s="3">
        <v>40.374409999999997</v>
      </c>
      <c r="J3620" s="3">
        <v>907.99470999999994</v>
      </c>
      <c r="K3620" s="4">
        <v>0.34999999999999992</v>
      </c>
      <c r="L3620" s="73">
        <v>1648.3596273846151</v>
      </c>
    </row>
    <row r="3621" spans="1:12" x14ac:dyDescent="0.35">
      <c r="A3621" s="1" t="s">
        <v>6207</v>
      </c>
      <c r="B3621" t="s">
        <v>3714</v>
      </c>
      <c r="C3621" t="s">
        <v>17</v>
      </c>
      <c r="D3621" t="s">
        <v>18</v>
      </c>
      <c r="E3621">
        <v>1</v>
      </c>
      <c r="F3621" s="2">
        <v>175</v>
      </c>
      <c r="G3621" s="3">
        <v>428.3664</v>
      </c>
      <c r="H3621" s="3">
        <v>1.75</v>
      </c>
      <c r="I3621" s="3">
        <v>8.2249999999999996</v>
      </c>
      <c r="J3621" s="3">
        <v>184.97499999999999</v>
      </c>
      <c r="K3621" s="4">
        <v>0.34999999999999992</v>
      </c>
      <c r="L3621" s="73">
        <v>335.80076923076916</v>
      </c>
    </row>
    <row r="3622" spans="1:12" x14ac:dyDescent="0.35">
      <c r="A3622" s="1" t="s">
        <v>6208</v>
      </c>
      <c r="B3622" t="s">
        <v>6209</v>
      </c>
      <c r="C3622" t="s">
        <v>21</v>
      </c>
      <c r="D3622" t="s">
        <v>22</v>
      </c>
      <c r="E3622">
        <v>1</v>
      </c>
      <c r="F3622" s="2">
        <v>64.5</v>
      </c>
      <c r="G3622" s="3">
        <v>157.88640000000001</v>
      </c>
      <c r="H3622" s="3">
        <v>0.64500000000000002</v>
      </c>
      <c r="I3622" s="3">
        <v>3.0314999999999999</v>
      </c>
      <c r="J3622" s="3">
        <v>68.17649999999999</v>
      </c>
      <c r="K3622" s="4">
        <v>0.35</v>
      </c>
      <c r="L3622" s="73">
        <v>123.76656923076921</v>
      </c>
    </row>
    <row r="3623" spans="1:12" x14ac:dyDescent="0.35">
      <c r="A3623" s="1" t="s">
        <v>6210</v>
      </c>
      <c r="B3623" t="s">
        <v>6211</v>
      </c>
      <c r="C3623" t="s">
        <v>13</v>
      </c>
      <c r="D3623" t="s">
        <v>14</v>
      </c>
      <c r="E3623">
        <v>1</v>
      </c>
      <c r="F3623" s="2">
        <v>8</v>
      </c>
      <c r="G3623" s="3">
        <v>19.5776</v>
      </c>
      <c r="H3623" s="3">
        <v>0.08</v>
      </c>
      <c r="I3623" s="3">
        <v>0.376</v>
      </c>
      <c r="J3623" s="3">
        <v>8.4559999999999995</v>
      </c>
      <c r="K3623" s="4">
        <v>0.35</v>
      </c>
      <c r="L3623" s="73">
        <v>15.350892307692307</v>
      </c>
    </row>
    <row r="3624" spans="1:12" x14ac:dyDescent="0.35">
      <c r="A3624" s="1" t="s">
        <v>6212</v>
      </c>
      <c r="B3624" t="s">
        <v>6213</v>
      </c>
      <c r="C3624" t="s">
        <v>1467</v>
      </c>
      <c r="D3624" t="s">
        <v>1468</v>
      </c>
      <c r="E3624">
        <v>1</v>
      </c>
      <c r="F3624" s="2">
        <v>8.2200000000000006</v>
      </c>
      <c r="G3624" s="3">
        <v>17</v>
      </c>
      <c r="H3624" s="3">
        <v>8.2200000000000009E-2</v>
      </c>
      <c r="I3624" s="3">
        <v>0.38634000000000002</v>
      </c>
      <c r="J3624" s="3">
        <v>8.6885400000000015</v>
      </c>
      <c r="K3624" s="4">
        <v>0.34999999999999992</v>
      </c>
      <c r="L3624" s="73">
        <v>15.773041846153848</v>
      </c>
    </row>
    <row r="3625" spans="1:12" x14ac:dyDescent="0.35">
      <c r="A3625" s="1" t="s">
        <v>6214</v>
      </c>
      <c r="B3625" t="s">
        <v>6215</v>
      </c>
      <c r="C3625" t="s">
        <v>13</v>
      </c>
      <c r="D3625" t="s">
        <v>14</v>
      </c>
      <c r="E3625">
        <v>1</v>
      </c>
      <c r="F3625" s="2">
        <v>249.9</v>
      </c>
      <c r="G3625" s="3">
        <v>611.71040000000005</v>
      </c>
      <c r="H3625" s="3">
        <v>2.4990000000000001</v>
      </c>
      <c r="I3625" s="3">
        <v>11.7453</v>
      </c>
      <c r="J3625" s="3">
        <v>264.14429999999999</v>
      </c>
      <c r="K3625" s="4">
        <v>0.35</v>
      </c>
      <c r="L3625" s="73">
        <v>479.5234984615384</v>
      </c>
    </row>
    <row r="3626" spans="1:12" x14ac:dyDescent="0.35">
      <c r="A3626" s="1" t="s">
        <v>6216</v>
      </c>
      <c r="B3626" t="s">
        <v>6217</v>
      </c>
      <c r="C3626" t="s">
        <v>26</v>
      </c>
      <c r="D3626" t="s">
        <v>27</v>
      </c>
      <c r="E3626">
        <v>1</v>
      </c>
      <c r="F3626" s="2">
        <v>422.4</v>
      </c>
      <c r="G3626" s="3">
        <v>1203.4512</v>
      </c>
      <c r="H3626" s="3">
        <v>4.2240000000000002</v>
      </c>
      <c r="I3626" s="3">
        <v>19.852799999999998</v>
      </c>
      <c r="J3626" s="3">
        <v>446.47679999999997</v>
      </c>
      <c r="K3626" s="4">
        <v>0.35000000000000003</v>
      </c>
      <c r="L3626" s="73">
        <v>810.52711384615384</v>
      </c>
    </row>
    <row r="3627" spans="1:12" x14ac:dyDescent="0.35">
      <c r="A3627" s="1" t="s">
        <v>6218</v>
      </c>
      <c r="B3627" t="s">
        <v>2573</v>
      </c>
      <c r="C3627" t="s">
        <v>13</v>
      </c>
      <c r="D3627" t="s">
        <v>14</v>
      </c>
      <c r="E3627">
        <v>1</v>
      </c>
      <c r="F3627" s="2">
        <v>16197.5</v>
      </c>
      <c r="G3627" s="3">
        <v>39648.805999999997</v>
      </c>
      <c r="H3627" s="3">
        <v>161.97499999999999</v>
      </c>
      <c r="I3627" s="3">
        <v>761.28250000000003</v>
      </c>
      <c r="J3627" s="3">
        <v>17120.7575</v>
      </c>
      <c r="K3627" s="4">
        <v>0.35</v>
      </c>
      <c r="L3627" s="73">
        <v>31080.759769230768</v>
      </c>
    </row>
    <row r="3628" spans="1:12" x14ac:dyDescent="0.35">
      <c r="A3628" s="1" t="s">
        <v>6219</v>
      </c>
      <c r="B3628" t="s">
        <v>2577</v>
      </c>
      <c r="C3628" t="s">
        <v>13</v>
      </c>
      <c r="D3628" t="s">
        <v>14</v>
      </c>
      <c r="E3628">
        <v>1</v>
      </c>
      <c r="F3628" s="2">
        <v>18556.88</v>
      </c>
      <c r="G3628" s="3">
        <v>45424.175999999999</v>
      </c>
      <c r="H3628" s="3">
        <v>185.56880000000001</v>
      </c>
      <c r="I3628" s="3">
        <v>872.17336</v>
      </c>
      <c r="J3628" s="3">
        <v>19614.622160000003</v>
      </c>
      <c r="K3628" s="4">
        <v>0.34999999999999992</v>
      </c>
      <c r="L3628" s="73">
        <v>35608.083305846158</v>
      </c>
    </row>
    <row r="3629" spans="1:12" x14ac:dyDescent="0.35">
      <c r="A3629" s="1" t="s">
        <v>6220</v>
      </c>
      <c r="B3629" t="s">
        <v>2577</v>
      </c>
      <c r="C3629" t="s">
        <v>13</v>
      </c>
      <c r="D3629" t="s">
        <v>14</v>
      </c>
      <c r="E3629">
        <v>1</v>
      </c>
      <c r="F3629" s="2">
        <v>18931.88</v>
      </c>
      <c r="G3629" s="3">
        <v>46342.116000000002</v>
      </c>
      <c r="H3629" s="3">
        <v>189.31880000000001</v>
      </c>
      <c r="I3629" s="3">
        <v>889.79836</v>
      </c>
      <c r="J3629" s="3">
        <v>20010.997160000003</v>
      </c>
      <c r="K3629" s="4">
        <v>0.35000000000000003</v>
      </c>
      <c r="L3629" s="73">
        <v>36327.656382769237</v>
      </c>
    </row>
    <row r="3630" spans="1:12" x14ac:dyDescent="0.35">
      <c r="A3630" s="1" t="s">
        <v>6221</v>
      </c>
      <c r="B3630" t="s">
        <v>2579</v>
      </c>
      <c r="C3630" t="s">
        <v>13</v>
      </c>
      <c r="D3630" t="s">
        <v>14</v>
      </c>
      <c r="E3630">
        <v>1</v>
      </c>
      <c r="F3630" s="2">
        <v>16689.38</v>
      </c>
      <c r="G3630" s="3">
        <v>40852.851000000002</v>
      </c>
      <c r="H3630" s="3">
        <v>166.89380000000003</v>
      </c>
      <c r="I3630" s="3">
        <v>784.40086000000008</v>
      </c>
      <c r="J3630" s="3">
        <v>17640.674660000004</v>
      </c>
      <c r="K3630" s="4">
        <v>0.35</v>
      </c>
      <c r="L3630" s="73">
        <v>32024.609382769238</v>
      </c>
    </row>
    <row r="3631" spans="1:12" x14ac:dyDescent="0.35">
      <c r="A3631" s="1" t="s">
        <v>6222</v>
      </c>
      <c r="B3631" t="s">
        <v>3800</v>
      </c>
      <c r="C3631" t="s">
        <v>13</v>
      </c>
      <c r="D3631" t="s">
        <v>14</v>
      </c>
      <c r="E3631">
        <v>1</v>
      </c>
      <c r="F3631" s="2">
        <v>16552.5</v>
      </c>
      <c r="G3631" s="3">
        <v>40517.792000000001</v>
      </c>
      <c r="H3631" s="3">
        <v>165.52500000000001</v>
      </c>
      <c r="I3631" s="3">
        <v>777.96749999999997</v>
      </c>
      <c r="J3631" s="3">
        <v>17495.9925</v>
      </c>
      <c r="K3631" s="4">
        <v>0.35000000000000003</v>
      </c>
      <c r="L3631" s="73">
        <v>31761.955615384617</v>
      </c>
    </row>
    <row r="3632" spans="1:12" x14ac:dyDescent="0.35">
      <c r="A3632" s="1" t="s">
        <v>6223</v>
      </c>
      <c r="B3632" t="s">
        <v>3800</v>
      </c>
      <c r="C3632" t="s">
        <v>13</v>
      </c>
      <c r="D3632" t="s">
        <v>14</v>
      </c>
      <c r="E3632">
        <v>1</v>
      </c>
      <c r="F3632" s="2">
        <v>19604.38</v>
      </c>
      <c r="G3632" s="3">
        <v>47988.292000000001</v>
      </c>
      <c r="H3632" s="3">
        <v>196.0438</v>
      </c>
      <c r="I3632" s="3">
        <v>921.40586000000008</v>
      </c>
      <c r="J3632" s="3">
        <v>20721.829659999999</v>
      </c>
      <c r="K3632" s="4">
        <v>0.35000000000000003</v>
      </c>
      <c r="L3632" s="73">
        <v>37618.090767384616</v>
      </c>
    </row>
    <row r="3633" spans="1:12" x14ac:dyDescent="0.35">
      <c r="A3633" s="1" t="s">
        <v>6224</v>
      </c>
      <c r="B3633" t="s">
        <v>3800</v>
      </c>
      <c r="C3633" t="s">
        <v>13</v>
      </c>
      <c r="D3633" t="s">
        <v>14</v>
      </c>
      <c r="E3633">
        <v>1</v>
      </c>
      <c r="F3633" s="2">
        <v>17696.88</v>
      </c>
      <c r="G3633" s="3">
        <v>43319.046000000002</v>
      </c>
      <c r="H3633" s="3">
        <v>176.96880000000002</v>
      </c>
      <c r="I3633" s="3">
        <v>831.75336000000004</v>
      </c>
      <c r="J3633" s="3">
        <v>18705.602159999999</v>
      </c>
      <c r="K3633" s="4">
        <v>0.35</v>
      </c>
      <c r="L3633" s="73">
        <v>33957.862382769228</v>
      </c>
    </row>
    <row r="3634" spans="1:12" x14ac:dyDescent="0.35">
      <c r="A3634" s="1" t="s">
        <v>6225</v>
      </c>
      <c r="B3634" t="s">
        <v>3800</v>
      </c>
      <c r="C3634" t="s">
        <v>13</v>
      </c>
      <c r="D3634" t="s">
        <v>14</v>
      </c>
      <c r="E3634">
        <v>1</v>
      </c>
      <c r="F3634" s="2">
        <v>21215.63</v>
      </c>
      <c r="G3634" s="3">
        <v>51932.360999999997</v>
      </c>
      <c r="H3634" s="3">
        <v>212.15630000000002</v>
      </c>
      <c r="I3634" s="3">
        <v>997.13461000000007</v>
      </c>
      <c r="J3634" s="3">
        <v>22424.920910000001</v>
      </c>
      <c r="K3634" s="4">
        <v>0.35000000000000003</v>
      </c>
      <c r="L3634" s="73">
        <v>40709.856421230768</v>
      </c>
    </row>
    <row r="3635" spans="1:12" x14ac:dyDescent="0.35">
      <c r="A3635" s="1" t="s">
        <v>6226</v>
      </c>
      <c r="B3635" t="s">
        <v>2582</v>
      </c>
      <c r="C3635" t="s">
        <v>13</v>
      </c>
      <c r="D3635" t="s">
        <v>14</v>
      </c>
      <c r="E3635">
        <v>1</v>
      </c>
      <c r="F3635" s="2">
        <v>20605</v>
      </c>
      <c r="G3635" s="3">
        <v>50437.642999999996</v>
      </c>
      <c r="H3635" s="3">
        <v>206.05</v>
      </c>
      <c r="I3635" s="3">
        <v>968.43499999999995</v>
      </c>
      <c r="J3635" s="3">
        <v>21779.485000000001</v>
      </c>
      <c r="K3635" s="4">
        <v>0.35000000000000003</v>
      </c>
      <c r="L3635" s="73">
        <v>39538.142</v>
      </c>
    </row>
    <row r="3636" spans="1:12" x14ac:dyDescent="0.35">
      <c r="A3636" s="1" t="s">
        <v>6227</v>
      </c>
      <c r="B3636" t="s">
        <v>2582</v>
      </c>
      <c r="C3636" t="s">
        <v>13</v>
      </c>
      <c r="D3636" t="s">
        <v>14</v>
      </c>
      <c r="E3636">
        <v>1</v>
      </c>
      <c r="F3636" s="2">
        <v>18853.13</v>
      </c>
      <c r="G3636" s="3">
        <v>46149.353000000003</v>
      </c>
      <c r="H3636" s="3">
        <v>188.53130000000002</v>
      </c>
      <c r="I3636" s="3">
        <v>886.09711000000004</v>
      </c>
      <c r="J3636" s="3">
        <v>19927.758409999999</v>
      </c>
      <c r="K3636" s="4">
        <v>0.35</v>
      </c>
      <c r="L3636" s="73">
        <v>36176.546036615378</v>
      </c>
    </row>
    <row r="3637" spans="1:12" x14ac:dyDescent="0.35">
      <c r="A3637" s="1" t="s">
        <v>6228</v>
      </c>
      <c r="B3637" t="s">
        <v>2582</v>
      </c>
      <c r="C3637" t="s">
        <v>13</v>
      </c>
      <c r="D3637" t="s">
        <v>14</v>
      </c>
      <c r="E3637">
        <v>1</v>
      </c>
      <c r="F3637" s="2">
        <v>20325.63</v>
      </c>
      <c r="G3637" s="3">
        <v>49753.792999999998</v>
      </c>
      <c r="H3637" s="3">
        <v>203.25630000000001</v>
      </c>
      <c r="I3637" s="3">
        <v>955.30461000000003</v>
      </c>
      <c r="J3637" s="3">
        <v>21484.190910000001</v>
      </c>
      <c r="K3637" s="4">
        <v>0.35</v>
      </c>
      <c r="L3637" s="73">
        <v>39002.069651999998</v>
      </c>
    </row>
    <row r="3638" spans="1:12" x14ac:dyDescent="0.35">
      <c r="A3638" s="1" t="s">
        <v>6229</v>
      </c>
      <c r="B3638" t="s">
        <v>2586</v>
      </c>
      <c r="C3638" t="s">
        <v>13</v>
      </c>
      <c r="D3638" t="s">
        <v>14</v>
      </c>
      <c r="E3638">
        <v>1</v>
      </c>
      <c r="F3638" s="2">
        <v>18853.13</v>
      </c>
      <c r="G3638" s="3">
        <v>46149.353000000003</v>
      </c>
      <c r="H3638" s="3">
        <v>188.53130000000002</v>
      </c>
      <c r="I3638" s="3">
        <v>886.09711000000004</v>
      </c>
      <c r="J3638" s="3">
        <v>19927.758409999999</v>
      </c>
      <c r="K3638" s="4">
        <v>0.35</v>
      </c>
      <c r="L3638" s="73">
        <v>36176.546036615378</v>
      </c>
    </row>
    <row r="3639" spans="1:12" x14ac:dyDescent="0.35">
      <c r="A3639" s="1" t="s">
        <v>6230</v>
      </c>
      <c r="B3639" t="s">
        <v>2586</v>
      </c>
      <c r="C3639" t="s">
        <v>13</v>
      </c>
      <c r="D3639" t="s">
        <v>14</v>
      </c>
      <c r="E3639">
        <v>1</v>
      </c>
      <c r="F3639" s="2">
        <v>20343.75</v>
      </c>
      <c r="G3639" s="3">
        <v>49798.144999999997</v>
      </c>
      <c r="H3639" s="3">
        <v>203.4375</v>
      </c>
      <c r="I3639" s="3">
        <v>956.15625</v>
      </c>
      <c r="J3639" s="3">
        <v>21503.34375</v>
      </c>
      <c r="K3639" s="4">
        <v>0.34999999999999992</v>
      </c>
      <c r="L3639" s="73">
        <v>39036.839423076919</v>
      </c>
    </row>
    <row r="3640" spans="1:12" x14ac:dyDescent="0.35">
      <c r="A3640" s="1" t="s">
        <v>6231</v>
      </c>
      <c r="B3640" t="s">
        <v>2586</v>
      </c>
      <c r="C3640" t="s">
        <v>13</v>
      </c>
      <c r="D3640" t="s">
        <v>14</v>
      </c>
      <c r="E3640">
        <v>1</v>
      </c>
      <c r="F3640" s="2">
        <v>23159.38</v>
      </c>
      <c r="G3640" s="3">
        <v>56690.345000000001</v>
      </c>
      <c r="H3640" s="3">
        <v>231.59380000000002</v>
      </c>
      <c r="I3640" s="3">
        <v>1088.4908600000001</v>
      </c>
      <c r="J3640" s="3">
        <v>24479.464660000001</v>
      </c>
      <c r="K3640" s="4">
        <v>0.35000000000000003</v>
      </c>
      <c r="L3640" s="73">
        <v>44439.643536615389</v>
      </c>
    </row>
    <row r="3641" spans="1:12" x14ac:dyDescent="0.35">
      <c r="A3641" s="1" t="s">
        <v>6232</v>
      </c>
      <c r="B3641" t="s">
        <v>2401</v>
      </c>
      <c r="C3641" t="s">
        <v>13</v>
      </c>
      <c r="D3641" t="s">
        <v>14</v>
      </c>
      <c r="E3641">
        <v>1</v>
      </c>
      <c r="F3641" s="2">
        <v>23211.88</v>
      </c>
      <c r="G3641" s="3">
        <v>56818.853999999999</v>
      </c>
      <c r="H3641" s="3">
        <v>232.11880000000002</v>
      </c>
      <c r="I3641" s="3">
        <v>1090.9583600000001</v>
      </c>
      <c r="J3641" s="3">
        <v>24534.957160000002</v>
      </c>
      <c r="K3641" s="4">
        <v>0.35</v>
      </c>
      <c r="L3641" s="73">
        <v>44540.383767384614</v>
      </c>
    </row>
    <row r="3642" spans="1:12" x14ac:dyDescent="0.35">
      <c r="A3642" s="1" t="s">
        <v>6233</v>
      </c>
      <c r="B3642" t="s">
        <v>2401</v>
      </c>
      <c r="C3642" t="s">
        <v>13</v>
      </c>
      <c r="D3642" t="s">
        <v>14</v>
      </c>
      <c r="E3642">
        <v>1</v>
      </c>
      <c r="F3642" s="2">
        <v>18853.13</v>
      </c>
      <c r="G3642" s="3">
        <v>46149.353000000003</v>
      </c>
      <c r="H3642" s="3">
        <v>188.53130000000002</v>
      </c>
      <c r="I3642" s="3">
        <v>886.09711000000004</v>
      </c>
      <c r="J3642" s="3">
        <v>19927.758409999999</v>
      </c>
      <c r="K3642" s="4">
        <v>0.35</v>
      </c>
      <c r="L3642" s="73">
        <v>36176.546036615378</v>
      </c>
    </row>
    <row r="3643" spans="1:12" x14ac:dyDescent="0.35">
      <c r="A3643" s="1" t="s">
        <v>6234</v>
      </c>
      <c r="B3643" t="s">
        <v>2403</v>
      </c>
      <c r="C3643" t="s">
        <v>13</v>
      </c>
      <c r="D3643" t="s">
        <v>14</v>
      </c>
      <c r="E3643">
        <v>1</v>
      </c>
      <c r="F3643" s="2">
        <v>27756.25</v>
      </c>
      <c r="G3643" s="3">
        <v>67942.716</v>
      </c>
      <c r="H3643" s="3">
        <v>277.5625</v>
      </c>
      <c r="I3643" s="3">
        <v>1304.54375</v>
      </c>
      <c r="J3643" s="3">
        <v>29338.356250000001</v>
      </c>
      <c r="K3643" s="4">
        <v>0.35000000000000003</v>
      </c>
      <c r="L3643" s="73">
        <v>53260.400576923079</v>
      </c>
    </row>
    <row r="3644" spans="1:12" x14ac:dyDescent="0.35">
      <c r="A3644" s="1" t="s">
        <v>6235</v>
      </c>
      <c r="B3644" t="s">
        <v>2405</v>
      </c>
      <c r="C3644" t="s">
        <v>13</v>
      </c>
      <c r="D3644" t="s">
        <v>14</v>
      </c>
      <c r="E3644">
        <v>1</v>
      </c>
      <c r="F3644" s="2">
        <v>21709.38</v>
      </c>
      <c r="G3644" s="3">
        <v>53140.976000000002</v>
      </c>
      <c r="H3644" s="3">
        <v>217.09380000000002</v>
      </c>
      <c r="I3644" s="3">
        <v>1020.34086</v>
      </c>
      <c r="J3644" s="3">
        <v>22946.81466</v>
      </c>
      <c r="K3644" s="4">
        <v>0.35000000000000003</v>
      </c>
      <c r="L3644" s="73">
        <v>41657.294305846153</v>
      </c>
    </row>
    <row r="3645" spans="1:12" x14ac:dyDescent="0.35">
      <c r="A3645" s="1" t="s">
        <v>6236</v>
      </c>
      <c r="B3645" t="s">
        <v>3822</v>
      </c>
      <c r="C3645" t="s">
        <v>13</v>
      </c>
      <c r="D3645" t="s">
        <v>14</v>
      </c>
      <c r="E3645">
        <v>1</v>
      </c>
      <c r="F3645" s="2">
        <v>21730</v>
      </c>
      <c r="G3645" s="3">
        <v>53191.453999999998</v>
      </c>
      <c r="H3645" s="3">
        <v>217.3</v>
      </c>
      <c r="I3645" s="3">
        <v>1021.3100000000001</v>
      </c>
      <c r="J3645" s="3">
        <v>22968.61</v>
      </c>
      <c r="K3645" s="4">
        <v>0.35000000000000003</v>
      </c>
      <c r="L3645" s="73">
        <v>41696.861230769231</v>
      </c>
    </row>
    <row r="3646" spans="1:12" x14ac:dyDescent="0.35">
      <c r="A3646" s="1" t="s">
        <v>6237</v>
      </c>
      <c r="B3646" t="s">
        <v>6238</v>
      </c>
      <c r="C3646" t="s">
        <v>34</v>
      </c>
      <c r="D3646" t="s">
        <v>35</v>
      </c>
      <c r="E3646">
        <v>1</v>
      </c>
      <c r="F3646" s="2">
        <v>58.01</v>
      </c>
      <c r="G3646" s="3">
        <v>79</v>
      </c>
      <c r="H3646" s="3">
        <v>0.58009999999999995</v>
      </c>
      <c r="I3646" s="3">
        <v>2.7264699999999999</v>
      </c>
      <c r="J3646" s="3">
        <v>61.316569999999999</v>
      </c>
      <c r="K3646" s="4">
        <v>0.35</v>
      </c>
      <c r="L3646" s="73">
        <v>111.31315784615384</v>
      </c>
    </row>
    <row r="3647" spans="1:12" x14ac:dyDescent="0.35">
      <c r="A3647" s="1" t="s">
        <v>6239</v>
      </c>
      <c r="B3647" t="s">
        <v>2611</v>
      </c>
      <c r="C3647" t="s">
        <v>13</v>
      </c>
      <c r="D3647" t="s">
        <v>14</v>
      </c>
      <c r="E3647">
        <v>1</v>
      </c>
      <c r="F3647" s="2">
        <v>2537.5</v>
      </c>
      <c r="G3647" s="3">
        <v>5973.2064</v>
      </c>
      <c r="H3647" s="3">
        <v>25.375</v>
      </c>
      <c r="I3647" s="3">
        <v>119.2625</v>
      </c>
      <c r="J3647" s="3">
        <v>2682.1374999999998</v>
      </c>
      <c r="K3647" s="4">
        <v>0.34999999999999992</v>
      </c>
      <c r="L3647" s="73">
        <v>4869.1111538461528</v>
      </c>
    </row>
    <row r="3648" spans="1:12" x14ac:dyDescent="0.35">
      <c r="A3648" s="1" t="s">
        <v>6240</v>
      </c>
      <c r="B3648" t="s">
        <v>5233</v>
      </c>
      <c r="C3648" t="s">
        <v>13</v>
      </c>
      <c r="D3648" t="s">
        <v>14</v>
      </c>
      <c r="E3648">
        <v>1</v>
      </c>
      <c r="F3648" s="2">
        <v>8280.2999999999993</v>
      </c>
      <c r="G3648" s="3">
        <v>15107.791999999999</v>
      </c>
      <c r="H3648" s="3">
        <v>82.802999999999997</v>
      </c>
      <c r="I3648" s="3">
        <v>389.17409999999995</v>
      </c>
      <c r="J3648" s="3">
        <v>8752.2770999999993</v>
      </c>
      <c r="K3648" s="4">
        <v>0.34999999999999992</v>
      </c>
      <c r="L3648" s="73">
        <v>15888.749196923074</v>
      </c>
    </row>
    <row r="3649" spans="1:12" x14ac:dyDescent="0.35">
      <c r="A3649" s="1" t="s">
        <v>6241</v>
      </c>
      <c r="B3649" t="s">
        <v>6242</v>
      </c>
      <c r="C3649" t="s">
        <v>13</v>
      </c>
      <c r="D3649" t="s">
        <v>14</v>
      </c>
      <c r="E3649">
        <v>1</v>
      </c>
      <c r="F3649" s="2">
        <v>161.94999999999999</v>
      </c>
      <c r="G3649" s="3">
        <v>396.42399999999998</v>
      </c>
      <c r="H3649" s="3">
        <v>1.6194999999999999</v>
      </c>
      <c r="I3649" s="3">
        <v>7.6116499999999991</v>
      </c>
      <c r="J3649" s="3">
        <v>171.18114999999997</v>
      </c>
      <c r="K3649" s="4">
        <v>0.35000000000000003</v>
      </c>
      <c r="L3649" s="73">
        <v>310.75962615384611</v>
      </c>
    </row>
    <row r="3650" spans="1:12" x14ac:dyDescent="0.35">
      <c r="A3650" s="1" t="s">
        <v>6243</v>
      </c>
      <c r="B3650" t="s">
        <v>2407</v>
      </c>
      <c r="C3650" t="s">
        <v>13</v>
      </c>
      <c r="D3650" t="s">
        <v>14</v>
      </c>
      <c r="E3650">
        <v>1</v>
      </c>
      <c r="F3650" s="2">
        <v>21669.38</v>
      </c>
      <c r="G3650" s="3">
        <v>53043.065000000002</v>
      </c>
      <c r="H3650" s="3">
        <v>216.69380000000001</v>
      </c>
      <c r="I3650" s="3">
        <v>1018.46086</v>
      </c>
      <c r="J3650" s="3">
        <v>22904.534660000001</v>
      </c>
      <c r="K3650" s="4">
        <v>0.35000000000000003</v>
      </c>
      <c r="L3650" s="73">
        <v>41580.539844307699</v>
      </c>
    </row>
    <row r="3651" spans="1:12" x14ac:dyDescent="0.35">
      <c r="A3651" s="1" t="s">
        <v>6244</v>
      </c>
      <c r="B3651" t="s">
        <v>2407</v>
      </c>
      <c r="C3651" t="s">
        <v>13</v>
      </c>
      <c r="D3651" t="s">
        <v>14</v>
      </c>
      <c r="E3651">
        <v>1</v>
      </c>
      <c r="F3651" s="2">
        <v>27656.25</v>
      </c>
      <c r="G3651" s="3">
        <v>67697.94</v>
      </c>
      <c r="H3651" s="3">
        <v>276.5625</v>
      </c>
      <c r="I3651" s="3">
        <v>1299.84375</v>
      </c>
      <c r="J3651" s="3">
        <v>29232.65625</v>
      </c>
      <c r="K3651" s="4">
        <v>0.35</v>
      </c>
      <c r="L3651" s="73">
        <v>53068.514423076922</v>
      </c>
    </row>
    <row r="3652" spans="1:12" x14ac:dyDescent="0.35">
      <c r="A3652" s="1" t="s">
        <v>6245</v>
      </c>
      <c r="B3652" t="s">
        <v>6246</v>
      </c>
      <c r="C3652" t="s">
        <v>13</v>
      </c>
      <c r="D3652" t="s">
        <v>14</v>
      </c>
      <c r="E3652">
        <v>1</v>
      </c>
      <c r="F3652" s="2">
        <v>309.38</v>
      </c>
      <c r="G3652" s="3">
        <v>638</v>
      </c>
      <c r="H3652" s="3">
        <v>3.0937999999999999</v>
      </c>
      <c r="I3652" s="3">
        <v>14.54086</v>
      </c>
      <c r="J3652" s="3">
        <v>327.01465999999999</v>
      </c>
      <c r="K3652" s="4">
        <v>0.35</v>
      </c>
      <c r="L3652" s="73">
        <v>593.65738276923071</v>
      </c>
    </row>
    <row r="3653" spans="1:12" x14ac:dyDescent="0.35">
      <c r="A3653" s="1" t="s">
        <v>6247</v>
      </c>
      <c r="B3653" t="s">
        <v>6248</v>
      </c>
      <c r="C3653" t="s">
        <v>13</v>
      </c>
      <c r="D3653" t="s">
        <v>14</v>
      </c>
      <c r="E3653">
        <v>1</v>
      </c>
      <c r="F3653" s="2">
        <v>309.38</v>
      </c>
      <c r="G3653" s="3">
        <v>638</v>
      </c>
      <c r="H3653" s="3">
        <v>3.0937999999999999</v>
      </c>
      <c r="I3653" s="3">
        <v>14.54086</v>
      </c>
      <c r="J3653" s="3">
        <v>327.01465999999999</v>
      </c>
      <c r="K3653" s="4">
        <v>0.35</v>
      </c>
      <c r="L3653" s="73">
        <v>593.65738276923071</v>
      </c>
    </row>
    <row r="3654" spans="1:12" x14ac:dyDescent="0.35">
      <c r="A3654" s="1" t="s">
        <v>6249</v>
      </c>
      <c r="B3654" t="s">
        <v>6250</v>
      </c>
      <c r="C3654" t="s">
        <v>13</v>
      </c>
      <c r="D3654" t="s">
        <v>14</v>
      </c>
      <c r="E3654">
        <v>1</v>
      </c>
      <c r="F3654" s="2">
        <v>12564.38</v>
      </c>
      <c r="G3654" s="3">
        <v>30755.524000000001</v>
      </c>
      <c r="H3654" s="3">
        <v>125.6438</v>
      </c>
      <c r="I3654" s="3">
        <v>590.52585999999997</v>
      </c>
      <c r="J3654" s="3">
        <v>13280.549659999999</v>
      </c>
      <c r="K3654" s="4">
        <v>0.35</v>
      </c>
      <c r="L3654" s="73">
        <v>24109.305536615382</v>
      </c>
    </row>
    <row r="3655" spans="1:12" x14ac:dyDescent="0.35">
      <c r="A3655" s="1" t="s">
        <v>6251</v>
      </c>
      <c r="B3655" t="s">
        <v>6252</v>
      </c>
      <c r="C3655" t="s">
        <v>13</v>
      </c>
      <c r="D3655" t="s">
        <v>14</v>
      </c>
      <c r="E3655">
        <v>1</v>
      </c>
      <c r="F3655" s="2">
        <v>297.87</v>
      </c>
      <c r="G3655" s="3">
        <v>615</v>
      </c>
      <c r="H3655" s="3">
        <v>2.9786999999999999</v>
      </c>
      <c r="I3655" s="3">
        <v>13.999890000000001</v>
      </c>
      <c r="J3655" s="3">
        <v>314.84859</v>
      </c>
      <c r="K3655" s="4">
        <v>0.35000000000000003</v>
      </c>
      <c r="L3655" s="73">
        <v>571.57128646153842</v>
      </c>
    </row>
    <row r="3656" spans="1:12" x14ac:dyDescent="0.35">
      <c r="A3656" s="1" t="s">
        <v>6253</v>
      </c>
      <c r="B3656" t="s">
        <v>2716</v>
      </c>
      <c r="C3656" t="s">
        <v>34</v>
      </c>
      <c r="D3656" t="s">
        <v>35</v>
      </c>
      <c r="E3656">
        <v>1</v>
      </c>
      <c r="F3656" s="2">
        <v>20.9</v>
      </c>
      <c r="G3656" s="3">
        <v>48</v>
      </c>
      <c r="H3656" s="3">
        <v>0.20899999999999999</v>
      </c>
      <c r="I3656" s="3">
        <v>0.98229999999999995</v>
      </c>
      <c r="J3656" s="3">
        <v>22.091299999999997</v>
      </c>
      <c r="K3656" s="4">
        <v>0.34999999999999992</v>
      </c>
      <c r="L3656" s="73">
        <v>40.104206153846143</v>
      </c>
    </row>
    <row r="3657" spans="1:12" x14ac:dyDescent="0.35">
      <c r="A3657" s="1" t="s">
        <v>6254</v>
      </c>
      <c r="B3657" t="s">
        <v>6255</v>
      </c>
      <c r="C3657" t="s">
        <v>13</v>
      </c>
      <c r="D3657" t="s">
        <v>14</v>
      </c>
      <c r="E3657">
        <v>1</v>
      </c>
      <c r="F3657" s="2">
        <v>151.19999999999999</v>
      </c>
      <c r="G3657" s="3">
        <v>312</v>
      </c>
      <c r="H3657" s="3">
        <v>1.512</v>
      </c>
      <c r="I3657" s="3">
        <v>7.1063999999999998</v>
      </c>
      <c r="J3657" s="3">
        <v>159.8184</v>
      </c>
      <c r="K3657" s="4">
        <v>0.35</v>
      </c>
      <c r="L3657" s="73">
        <v>290.13186461538459</v>
      </c>
    </row>
    <row r="3658" spans="1:12" x14ac:dyDescent="0.35">
      <c r="A3658" s="1" t="s">
        <v>6256</v>
      </c>
      <c r="B3658" t="s">
        <v>6257</v>
      </c>
      <c r="C3658" t="s">
        <v>13</v>
      </c>
      <c r="D3658" t="s">
        <v>14</v>
      </c>
      <c r="E3658">
        <v>1</v>
      </c>
      <c r="F3658" s="2">
        <v>37.799999999999997</v>
      </c>
      <c r="G3658" s="3">
        <v>78</v>
      </c>
      <c r="H3658" s="3">
        <v>0.378</v>
      </c>
      <c r="I3658" s="3">
        <v>1.7766</v>
      </c>
      <c r="J3658" s="3">
        <v>39.954599999999999</v>
      </c>
      <c r="K3658" s="4">
        <v>0.35</v>
      </c>
      <c r="L3658" s="73">
        <v>72.532966153846147</v>
      </c>
    </row>
    <row r="3659" spans="1:12" x14ac:dyDescent="0.35">
      <c r="A3659" s="1" t="s">
        <v>6258</v>
      </c>
      <c r="B3659" t="s">
        <v>6259</v>
      </c>
      <c r="C3659" t="s">
        <v>13</v>
      </c>
      <c r="D3659" t="s">
        <v>14</v>
      </c>
      <c r="E3659">
        <v>1</v>
      </c>
      <c r="F3659" s="2">
        <v>20.48</v>
      </c>
      <c r="G3659" s="3">
        <v>43</v>
      </c>
      <c r="H3659" s="3">
        <v>0.20480000000000001</v>
      </c>
      <c r="I3659" s="3">
        <v>0.96255999999999997</v>
      </c>
      <c r="J3659" s="3">
        <v>21.647359999999999</v>
      </c>
      <c r="K3659" s="4">
        <v>0.34999999999999992</v>
      </c>
      <c r="L3659" s="73">
        <v>39.298284307692299</v>
      </c>
    </row>
    <row r="3660" spans="1:12" x14ac:dyDescent="0.35">
      <c r="A3660" s="1" t="s">
        <v>6260</v>
      </c>
      <c r="B3660" t="s">
        <v>5139</v>
      </c>
      <c r="C3660" t="s">
        <v>13</v>
      </c>
      <c r="D3660" t="s">
        <v>14</v>
      </c>
      <c r="E3660">
        <v>1</v>
      </c>
      <c r="F3660" s="2">
        <v>6186.25</v>
      </c>
      <c r="G3660" s="3">
        <v>15142.915000000001</v>
      </c>
      <c r="H3660" s="3">
        <v>61.862500000000004</v>
      </c>
      <c r="I3660" s="3">
        <v>290.75375000000003</v>
      </c>
      <c r="J3660" s="3">
        <v>6538.86625</v>
      </c>
      <c r="K3660" s="4">
        <v>0.35</v>
      </c>
      <c r="L3660" s="73">
        <v>11870.557192307691</v>
      </c>
    </row>
    <row r="3661" spans="1:12" x14ac:dyDescent="0.35">
      <c r="A3661" s="1" t="s">
        <v>6261</v>
      </c>
      <c r="B3661" t="s">
        <v>6262</v>
      </c>
      <c r="C3661" t="s">
        <v>13</v>
      </c>
      <c r="D3661" t="s">
        <v>14</v>
      </c>
      <c r="E3661">
        <v>1</v>
      </c>
      <c r="F3661" s="2">
        <v>7118.13</v>
      </c>
      <c r="G3661" s="3">
        <v>17424.008000000002</v>
      </c>
      <c r="H3661" s="3">
        <v>71.181300000000007</v>
      </c>
      <c r="I3661" s="3">
        <v>334.55211000000003</v>
      </c>
      <c r="J3661" s="3">
        <v>7523.8634099999999</v>
      </c>
      <c r="K3661" s="4">
        <v>0.35000000000000003</v>
      </c>
      <c r="L3661" s="73">
        <v>13658.705882769231</v>
      </c>
    </row>
    <row r="3662" spans="1:12" x14ac:dyDescent="0.35">
      <c r="A3662" s="1" t="s">
        <v>6263</v>
      </c>
      <c r="B3662" t="s">
        <v>6262</v>
      </c>
      <c r="C3662" t="s">
        <v>13</v>
      </c>
      <c r="D3662" t="s">
        <v>14</v>
      </c>
      <c r="E3662">
        <v>1</v>
      </c>
      <c r="F3662" s="2">
        <v>7901.88</v>
      </c>
      <c r="G3662" s="3">
        <v>19342.5</v>
      </c>
      <c r="H3662" s="3">
        <v>79.018799999999999</v>
      </c>
      <c r="I3662" s="3">
        <v>371.38836000000003</v>
      </c>
      <c r="J3662" s="3">
        <v>8352.2871599999999</v>
      </c>
      <c r="K3662" s="4">
        <v>0.34999999999999992</v>
      </c>
      <c r="L3662" s="73">
        <v>15162.613613538459</v>
      </c>
    </row>
    <row r="3663" spans="1:12" x14ac:dyDescent="0.35">
      <c r="A3663" s="1" t="s">
        <v>6264</v>
      </c>
      <c r="B3663" t="s">
        <v>5023</v>
      </c>
      <c r="C3663" t="s">
        <v>363</v>
      </c>
      <c r="D3663" t="s">
        <v>364</v>
      </c>
      <c r="E3663">
        <v>1</v>
      </c>
      <c r="F3663" s="2">
        <v>461.99</v>
      </c>
      <c r="G3663" s="3">
        <v>953</v>
      </c>
      <c r="H3663" s="3">
        <v>4.6199000000000003</v>
      </c>
      <c r="I3663" s="3">
        <v>21.713530000000002</v>
      </c>
      <c r="J3663" s="3">
        <v>488.32342999999997</v>
      </c>
      <c r="K3663" s="4">
        <v>0.35000000000000003</v>
      </c>
      <c r="L3663" s="73">
        <v>886.49484215384609</v>
      </c>
    </row>
    <row r="3664" spans="1:12" x14ac:dyDescent="0.35">
      <c r="A3664" s="1" t="s">
        <v>6265</v>
      </c>
      <c r="B3664" t="s">
        <v>6266</v>
      </c>
      <c r="C3664" t="s">
        <v>363</v>
      </c>
      <c r="D3664" t="s">
        <v>364</v>
      </c>
      <c r="E3664">
        <v>1</v>
      </c>
      <c r="F3664" s="2">
        <v>699</v>
      </c>
      <c r="G3664" s="3">
        <v>1442</v>
      </c>
      <c r="H3664" s="3">
        <v>6.99</v>
      </c>
      <c r="I3664" s="3">
        <v>32.853000000000002</v>
      </c>
      <c r="J3664" s="3">
        <v>738.84299999999996</v>
      </c>
      <c r="K3664" s="4">
        <v>0.35</v>
      </c>
      <c r="L3664" s="73">
        <v>1341.2842153846152</v>
      </c>
    </row>
    <row r="3665" spans="1:12" x14ac:dyDescent="0.35">
      <c r="A3665" s="1" t="s">
        <v>6267</v>
      </c>
      <c r="B3665" t="s">
        <v>6268</v>
      </c>
      <c r="C3665" t="s">
        <v>363</v>
      </c>
      <c r="D3665" t="s">
        <v>364</v>
      </c>
      <c r="E3665">
        <v>1</v>
      </c>
      <c r="F3665" s="2">
        <v>1049</v>
      </c>
      <c r="G3665" s="3">
        <v>2163</v>
      </c>
      <c r="H3665" s="3">
        <v>10.49</v>
      </c>
      <c r="I3665" s="3">
        <v>49.302999999999997</v>
      </c>
      <c r="J3665" s="3">
        <v>1108.7930000000001</v>
      </c>
      <c r="K3665" s="4">
        <v>0.35</v>
      </c>
      <c r="L3665" s="73">
        <v>2012.8857538461541</v>
      </c>
    </row>
    <row r="3666" spans="1:12" x14ac:dyDescent="0.35">
      <c r="A3666" s="1" t="s">
        <v>6269</v>
      </c>
      <c r="B3666" t="s">
        <v>6270</v>
      </c>
      <c r="C3666" t="s">
        <v>363</v>
      </c>
      <c r="D3666" t="s">
        <v>364</v>
      </c>
      <c r="E3666">
        <v>1</v>
      </c>
      <c r="F3666" s="2">
        <v>59.99</v>
      </c>
      <c r="G3666" s="3">
        <v>124</v>
      </c>
      <c r="H3666" s="3">
        <v>0.59989999999999999</v>
      </c>
      <c r="I3666" s="3">
        <v>2.8195300000000003</v>
      </c>
      <c r="J3666" s="3">
        <v>63.40943</v>
      </c>
      <c r="K3666" s="4">
        <v>0.34999999999999992</v>
      </c>
      <c r="L3666" s="73">
        <v>115.11250369230768</v>
      </c>
    </row>
    <row r="3667" spans="1:12" x14ac:dyDescent="0.35">
      <c r="A3667" s="1" t="s">
        <v>6271</v>
      </c>
      <c r="B3667" t="s">
        <v>6272</v>
      </c>
      <c r="C3667" t="s">
        <v>34</v>
      </c>
      <c r="D3667" t="s">
        <v>35</v>
      </c>
      <c r="E3667">
        <v>1</v>
      </c>
      <c r="F3667" s="2">
        <v>322.5</v>
      </c>
      <c r="G3667" s="3">
        <v>789.43200000000002</v>
      </c>
      <c r="H3667" s="3">
        <v>3.2250000000000001</v>
      </c>
      <c r="I3667" s="3">
        <v>15.157500000000001</v>
      </c>
      <c r="J3667" s="3">
        <v>340.88250000000005</v>
      </c>
      <c r="K3667" s="4">
        <v>0.35</v>
      </c>
      <c r="L3667" s="73">
        <v>618.83284615384616</v>
      </c>
    </row>
    <row r="3668" spans="1:12" x14ac:dyDescent="0.35">
      <c r="A3668" s="1" t="s">
        <v>6273</v>
      </c>
      <c r="B3668" t="s">
        <v>6274</v>
      </c>
      <c r="C3668" t="s">
        <v>13</v>
      </c>
      <c r="D3668" t="s">
        <v>14</v>
      </c>
      <c r="E3668">
        <v>1</v>
      </c>
      <c r="F3668" s="2">
        <v>400.2</v>
      </c>
      <c r="G3668" s="3">
        <v>979.61919999999998</v>
      </c>
      <c r="H3668" s="3">
        <v>4.0019999999999998</v>
      </c>
      <c r="I3668" s="3">
        <v>18.8094</v>
      </c>
      <c r="J3668" s="3">
        <v>423.01139999999998</v>
      </c>
      <c r="K3668" s="4">
        <v>0.35000000000000003</v>
      </c>
      <c r="L3668" s="73">
        <v>767.92838769230764</v>
      </c>
    </row>
    <row r="3669" spans="1:12" x14ac:dyDescent="0.35">
      <c r="A3669" s="1" t="s">
        <v>6275</v>
      </c>
      <c r="B3669" t="s">
        <v>6276</v>
      </c>
      <c r="C3669" t="s">
        <v>46</v>
      </c>
      <c r="D3669" t="s">
        <v>47</v>
      </c>
      <c r="E3669">
        <v>1</v>
      </c>
      <c r="F3669" s="2">
        <v>2600</v>
      </c>
      <c r="G3669" s="3">
        <v>6364.3663999999999</v>
      </c>
      <c r="H3669" s="3">
        <v>26</v>
      </c>
      <c r="I3669" s="3">
        <v>122.2</v>
      </c>
      <c r="J3669" s="3">
        <v>2748.2</v>
      </c>
      <c r="K3669" s="4">
        <v>0.35000000000000003</v>
      </c>
      <c r="L3669" s="73">
        <v>4989.04</v>
      </c>
    </row>
    <row r="3670" spans="1:12" x14ac:dyDescent="0.35">
      <c r="A3670" s="1" t="s">
        <v>6277</v>
      </c>
      <c r="B3670" t="s">
        <v>6278</v>
      </c>
      <c r="C3670" t="s">
        <v>13</v>
      </c>
      <c r="D3670" t="s">
        <v>14</v>
      </c>
      <c r="E3670">
        <v>1</v>
      </c>
      <c r="F3670" s="2">
        <v>2230.63</v>
      </c>
      <c r="G3670" s="3">
        <v>5460.2128000000002</v>
      </c>
      <c r="H3670" s="3">
        <v>22.3063</v>
      </c>
      <c r="I3670" s="3">
        <v>104.83961000000001</v>
      </c>
      <c r="J3670" s="3">
        <v>2357.7759100000003</v>
      </c>
      <c r="K3670" s="4">
        <v>0.35000000000000003</v>
      </c>
      <c r="L3670" s="73">
        <v>4280.2701135384623</v>
      </c>
    </row>
    <row r="3671" spans="1:12" x14ac:dyDescent="0.35">
      <c r="A3671" s="1" t="s">
        <v>6279</v>
      </c>
      <c r="B3671" t="s">
        <v>6280</v>
      </c>
      <c r="C3671" t="s">
        <v>1467</v>
      </c>
      <c r="D3671" t="s">
        <v>1468</v>
      </c>
      <c r="E3671">
        <v>1</v>
      </c>
      <c r="F3671" s="2">
        <v>5.12</v>
      </c>
      <c r="G3671" s="3">
        <v>18.09</v>
      </c>
      <c r="H3671" s="3">
        <v>5.1200000000000002E-2</v>
      </c>
      <c r="I3671" s="3">
        <v>0.24063999999999999</v>
      </c>
      <c r="J3671" s="3">
        <v>5.4118399999999998</v>
      </c>
      <c r="K3671" s="4">
        <v>0.34999999999999992</v>
      </c>
      <c r="L3671" s="73">
        <v>9.8245710769230747</v>
      </c>
    </row>
    <row r="3672" spans="1:12" x14ac:dyDescent="0.35">
      <c r="A3672" s="1" t="s">
        <v>6281</v>
      </c>
      <c r="B3672" t="s">
        <v>6282</v>
      </c>
      <c r="C3672" t="s">
        <v>13</v>
      </c>
      <c r="D3672" t="s">
        <v>14</v>
      </c>
      <c r="E3672">
        <v>1</v>
      </c>
      <c r="F3672" s="2">
        <v>1663.75</v>
      </c>
      <c r="G3672" s="3">
        <v>4072.5888</v>
      </c>
      <c r="H3672" s="3">
        <v>16.637499999999999</v>
      </c>
      <c r="I3672" s="3">
        <v>78.196250000000006</v>
      </c>
      <c r="J3672" s="3">
        <v>1758.58375</v>
      </c>
      <c r="K3672" s="4">
        <v>0.34999999999999992</v>
      </c>
      <c r="L3672" s="73">
        <v>3192.5058846153843</v>
      </c>
    </row>
    <row r="3673" spans="1:12" x14ac:dyDescent="0.35">
      <c r="A3673" s="1" t="s">
        <v>6283</v>
      </c>
      <c r="B3673" t="s">
        <v>2441</v>
      </c>
      <c r="C3673" t="s">
        <v>13</v>
      </c>
      <c r="D3673" t="s">
        <v>14</v>
      </c>
      <c r="E3673">
        <v>1</v>
      </c>
      <c r="F3673" s="2">
        <v>9099.3799999999992</v>
      </c>
      <c r="G3673" s="3">
        <v>17905.91</v>
      </c>
      <c r="H3673" s="3">
        <v>90.993799999999993</v>
      </c>
      <c r="I3673" s="3">
        <v>427.67085999999995</v>
      </c>
      <c r="J3673" s="3">
        <v>9618.0446599999996</v>
      </c>
      <c r="K3673" s="4">
        <v>0.35</v>
      </c>
      <c r="L3673" s="73">
        <v>17460.450305846152</v>
      </c>
    </row>
    <row r="3674" spans="1:12" x14ac:dyDescent="0.35">
      <c r="A3674" s="1" t="s">
        <v>6284</v>
      </c>
      <c r="B3674" t="s">
        <v>2444</v>
      </c>
      <c r="C3674" t="s">
        <v>13</v>
      </c>
      <c r="D3674" t="s">
        <v>14</v>
      </c>
      <c r="E3674">
        <v>1</v>
      </c>
      <c r="F3674" s="2">
        <v>5459.38</v>
      </c>
      <c r="G3674" s="3">
        <v>11455.864</v>
      </c>
      <c r="H3674" s="3">
        <v>54.593800000000002</v>
      </c>
      <c r="I3674" s="3">
        <v>256.59086000000002</v>
      </c>
      <c r="J3674" s="3">
        <v>5770.56466</v>
      </c>
      <c r="K3674" s="4">
        <v>0.35000000000000003</v>
      </c>
      <c r="L3674" s="73">
        <v>10475.794305846153</v>
      </c>
    </row>
    <row r="3675" spans="1:12" x14ac:dyDescent="0.35">
      <c r="A3675" s="1" t="s">
        <v>6285</v>
      </c>
      <c r="B3675" t="s">
        <v>2446</v>
      </c>
      <c r="C3675" t="s">
        <v>13</v>
      </c>
      <c r="D3675" t="s">
        <v>14</v>
      </c>
      <c r="E3675">
        <v>1</v>
      </c>
      <c r="F3675" s="2">
        <v>13961.88</v>
      </c>
      <c r="G3675" s="3">
        <v>34176.374000000003</v>
      </c>
      <c r="H3675" s="3">
        <v>139.61879999999999</v>
      </c>
      <c r="I3675" s="3">
        <v>656.20835999999997</v>
      </c>
      <c r="J3675" s="3">
        <v>14757.70716</v>
      </c>
      <c r="K3675" s="4">
        <v>0.35000000000000003</v>
      </c>
      <c r="L3675" s="73">
        <v>26790.914536615386</v>
      </c>
    </row>
    <row r="3676" spans="1:12" x14ac:dyDescent="0.35">
      <c r="A3676" s="1" t="s">
        <v>6286</v>
      </c>
      <c r="B3676" t="s">
        <v>2446</v>
      </c>
      <c r="C3676" t="s">
        <v>13</v>
      </c>
      <c r="D3676" t="s">
        <v>14</v>
      </c>
      <c r="E3676">
        <v>1</v>
      </c>
      <c r="F3676" s="2">
        <v>19289.38</v>
      </c>
      <c r="G3676" s="3">
        <v>47217.216999999997</v>
      </c>
      <c r="H3676" s="3">
        <v>192.89380000000003</v>
      </c>
      <c r="I3676" s="3">
        <v>906.60086000000001</v>
      </c>
      <c r="J3676" s="3">
        <v>20388.874660000001</v>
      </c>
      <c r="K3676" s="4">
        <v>0.34999999999999992</v>
      </c>
      <c r="L3676" s="73">
        <v>37013.649382769232</v>
      </c>
    </row>
    <row r="3677" spans="1:12" x14ac:dyDescent="0.35">
      <c r="A3677" s="1" t="s">
        <v>6287</v>
      </c>
      <c r="B3677" t="s">
        <v>2448</v>
      </c>
      <c r="C3677" t="s">
        <v>13</v>
      </c>
      <c r="D3677" t="s">
        <v>14</v>
      </c>
      <c r="E3677">
        <v>1</v>
      </c>
      <c r="F3677" s="2">
        <v>16754.38</v>
      </c>
      <c r="G3677" s="3">
        <v>41011.957999999999</v>
      </c>
      <c r="H3677" s="3">
        <v>167.5438</v>
      </c>
      <c r="I3677" s="3">
        <v>787.45586000000003</v>
      </c>
      <c r="J3677" s="3">
        <v>17709.379659999999</v>
      </c>
      <c r="K3677" s="4">
        <v>0.35</v>
      </c>
      <c r="L3677" s="73">
        <v>32149.335382769226</v>
      </c>
    </row>
    <row r="3678" spans="1:12" x14ac:dyDescent="0.35">
      <c r="A3678" s="1" t="s">
        <v>6288</v>
      </c>
      <c r="B3678" t="s">
        <v>2448</v>
      </c>
      <c r="C3678" t="s">
        <v>13</v>
      </c>
      <c r="D3678" t="s">
        <v>14</v>
      </c>
      <c r="E3678">
        <v>1</v>
      </c>
      <c r="F3678" s="2">
        <v>17129.38</v>
      </c>
      <c r="G3678" s="3">
        <v>41929.898999999998</v>
      </c>
      <c r="H3678" s="3">
        <v>171.2938</v>
      </c>
      <c r="I3678" s="3">
        <v>805.08086000000003</v>
      </c>
      <c r="J3678" s="3">
        <v>18105.754659999999</v>
      </c>
      <c r="K3678" s="4">
        <v>0.34999999999999992</v>
      </c>
      <c r="L3678" s="73">
        <v>32868.908459692306</v>
      </c>
    </row>
    <row r="3679" spans="1:12" x14ac:dyDescent="0.35">
      <c r="A3679" s="1" t="s">
        <v>6289</v>
      </c>
      <c r="B3679" t="s">
        <v>2450</v>
      </c>
      <c r="C3679" t="s">
        <v>13</v>
      </c>
      <c r="D3679" t="s">
        <v>14</v>
      </c>
      <c r="E3679">
        <v>1</v>
      </c>
      <c r="F3679" s="2">
        <v>17129.38</v>
      </c>
      <c r="G3679" s="3">
        <v>41929.898999999998</v>
      </c>
      <c r="H3679" s="3">
        <v>171.2938</v>
      </c>
      <c r="I3679" s="3">
        <v>805.08086000000003</v>
      </c>
      <c r="J3679" s="3">
        <v>18105.754659999999</v>
      </c>
      <c r="K3679" s="4">
        <v>0.34999999999999992</v>
      </c>
      <c r="L3679" s="73">
        <v>32868.908459692306</v>
      </c>
    </row>
    <row r="3680" spans="1:12" x14ac:dyDescent="0.35">
      <c r="A3680" s="1" t="s">
        <v>6290</v>
      </c>
      <c r="B3680" t="s">
        <v>2453</v>
      </c>
      <c r="C3680" t="s">
        <v>13</v>
      </c>
      <c r="D3680" t="s">
        <v>14</v>
      </c>
      <c r="E3680">
        <v>1</v>
      </c>
      <c r="F3680" s="2">
        <v>9441.25</v>
      </c>
      <c r="G3680" s="3">
        <v>23110.616999999998</v>
      </c>
      <c r="H3680" s="3">
        <v>94.412500000000009</v>
      </c>
      <c r="I3680" s="3">
        <v>443.73874999999998</v>
      </c>
      <c r="J3680" s="3">
        <v>9979.4012500000008</v>
      </c>
      <c r="K3680" s="4">
        <v>0.35</v>
      </c>
      <c r="L3680" s="73">
        <v>18116.451500000003</v>
      </c>
    </row>
    <row r="3681" spans="1:12" x14ac:dyDescent="0.35">
      <c r="A3681" s="1" t="s">
        <v>6291</v>
      </c>
      <c r="B3681" t="s">
        <v>2453</v>
      </c>
      <c r="C3681" t="s">
        <v>13</v>
      </c>
      <c r="D3681" t="s">
        <v>14</v>
      </c>
      <c r="E3681">
        <v>1</v>
      </c>
      <c r="F3681" s="2">
        <v>9781.25</v>
      </c>
      <c r="G3681" s="3">
        <v>23942.888999999999</v>
      </c>
      <c r="H3681" s="3">
        <v>97.8125</v>
      </c>
      <c r="I3681" s="3">
        <v>459.71875</v>
      </c>
      <c r="J3681" s="3">
        <v>10338.78125</v>
      </c>
      <c r="K3681" s="4">
        <v>0.35</v>
      </c>
      <c r="L3681" s="73">
        <v>18768.864423076921</v>
      </c>
    </row>
    <row r="3682" spans="1:12" x14ac:dyDescent="0.35">
      <c r="A3682" s="1" t="s">
        <v>6292</v>
      </c>
      <c r="B3682" t="s">
        <v>2453</v>
      </c>
      <c r="C3682" t="s">
        <v>13</v>
      </c>
      <c r="D3682" t="s">
        <v>14</v>
      </c>
      <c r="E3682">
        <v>1</v>
      </c>
      <c r="F3682" s="2">
        <v>10631.88</v>
      </c>
      <c r="G3682" s="3">
        <v>26025.092000000001</v>
      </c>
      <c r="H3682" s="3">
        <v>106.3188</v>
      </c>
      <c r="I3682" s="3">
        <v>499.69835999999998</v>
      </c>
      <c r="J3682" s="3">
        <v>11237.897159999999</v>
      </c>
      <c r="K3682" s="4">
        <v>0.35000000000000003</v>
      </c>
      <c r="L3682" s="73">
        <v>20401.105613538461</v>
      </c>
    </row>
    <row r="3683" spans="1:12" x14ac:dyDescent="0.35">
      <c r="A3683" s="1" t="s">
        <v>6293</v>
      </c>
      <c r="B3683" t="s">
        <v>2453</v>
      </c>
      <c r="C3683" t="s">
        <v>13</v>
      </c>
      <c r="D3683" t="s">
        <v>14</v>
      </c>
      <c r="E3683">
        <v>1</v>
      </c>
      <c r="F3683" s="2">
        <v>9763.75</v>
      </c>
      <c r="G3683" s="3">
        <v>23900.048999999999</v>
      </c>
      <c r="H3683" s="3">
        <v>97.637500000000003</v>
      </c>
      <c r="I3683" s="3">
        <v>458.89625000000001</v>
      </c>
      <c r="J3683" s="3">
        <v>10320.283750000001</v>
      </c>
      <c r="K3683" s="4">
        <v>0.35</v>
      </c>
      <c r="L3683" s="73">
        <v>18735.284346153847</v>
      </c>
    </row>
    <row r="3684" spans="1:12" x14ac:dyDescent="0.35">
      <c r="A3684" s="1" t="s">
        <v>6294</v>
      </c>
      <c r="B3684" t="s">
        <v>2456</v>
      </c>
      <c r="C3684" t="s">
        <v>13</v>
      </c>
      <c r="D3684" t="s">
        <v>14</v>
      </c>
      <c r="E3684">
        <v>1</v>
      </c>
      <c r="F3684" s="2">
        <v>9441.25</v>
      </c>
      <c r="G3684" s="3">
        <v>23110.616999999998</v>
      </c>
      <c r="H3684" s="3">
        <v>94.412500000000009</v>
      </c>
      <c r="I3684" s="3">
        <v>443.73874999999998</v>
      </c>
      <c r="J3684" s="3">
        <v>9979.4012500000008</v>
      </c>
      <c r="K3684" s="4">
        <v>0.35</v>
      </c>
      <c r="L3684" s="73">
        <v>18116.451500000003</v>
      </c>
    </row>
    <row r="3685" spans="1:12" x14ac:dyDescent="0.35">
      <c r="A3685" s="1" t="s">
        <v>6295</v>
      </c>
      <c r="B3685" t="s">
        <v>2456</v>
      </c>
      <c r="C3685" t="s">
        <v>13</v>
      </c>
      <c r="D3685" t="s">
        <v>14</v>
      </c>
      <c r="E3685">
        <v>1</v>
      </c>
      <c r="F3685" s="2">
        <v>10838.13</v>
      </c>
      <c r="G3685" s="3">
        <v>26529.955000000002</v>
      </c>
      <c r="H3685" s="3">
        <v>108.3813</v>
      </c>
      <c r="I3685" s="3">
        <v>509.39210999999995</v>
      </c>
      <c r="J3685" s="3">
        <v>11455.903409999999</v>
      </c>
      <c r="K3685" s="4">
        <v>0.35</v>
      </c>
      <c r="L3685" s="73">
        <v>20796.870805846153</v>
      </c>
    </row>
    <row r="3686" spans="1:12" x14ac:dyDescent="0.35">
      <c r="A3686" s="1" t="s">
        <v>6296</v>
      </c>
      <c r="B3686" t="s">
        <v>2456</v>
      </c>
      <c r="C3686" t="s">
        <v>13</v>
      </c>
      <c r="D3686" t="s">
        <v>14</v>
      </c>
      <c r="E3686">
        <v>1</v>
      </c>
      <c r="F3686" s="2">
        <v>12205</v>
      </c>
      <c r="G3686" s="3">
        <v>29875.831999999999</v>
      </c>
      <c r="H3686" s="3">
        <v>122.05</v>
      </c>
      <c r="I3686" s="3">
        <v>573.63499999999999</v>
      </c>
      <c r="J3686" s="3">
        <v>12900.684999999999</v>
      </c>
      <c r="K3686" s="4">
        <v>0.34999999999999992</v>
      </c>
      <c r="L3686" s="73">
        <v>23419.705076923074</v>
      </c>
    </row>
    <row r="3687" spans="1:12" x14ac:dyDescent="0.35">
      <c r="A3687" s="1" t="s">
        <v>6297</v>
      </c>
      <c r="B3687" t="s">
        <v>3889</v>
      </c>
      <c r="C3687" t="s">
        <v>13</v>
      </c>
      <c r="D3687" t="s">
        <v>14</v>
      </c>
      <c r="E3687">
        <v>1</v>
      </c>
      <c r="F3687" s="2">
        <v>11228.75</v>
      </c>
      <c r="G3687" s="3">
        <v>27486.132000000001</v>
      </c>
      <c r="H3687" s="3">
        <v>112.28750000000001</v>
      </c>
      <c r="I3687" s="3">
        <v>527.75125000000003</v>
      </c>
      <c r="J3687" s="3">
        <v>11868.78875</v>
      </c>
      <c r="K3687" s="4">
        <v>0.35</v>
      </c>
      <c r="L3687" s="73">
        <v>21546.416499999999</v>
      </c>
    </row>
    <row r="3688" spans="1:12" x14ac:dyDescent="0.35">
      <c r="A3688" s="1" t="s">
        <v>6298</v>
      </c>
      <c r="B3688" t="s">
        <v>6299</v>
      </c>
      <c r="C3688" t="s">
        <v>1467</v>
      </c>
      <c r="D3688" t="s">
        <v>1468</v>
      </c>
      <c r="E3688">
        <v>1</v>
      </c>
      <c r="F3688" s="2">
        <v>16.36</v>
      </c>
      <c r="G3688" s="3">
        <v>34</v>
      </c>
      <c r="H3688" s="3">
        <v>0.1636</v>
      </c>
      <c r="I3688" s="3">
        <v>0.76891999999999994</v>
      </c>
      <c r="J3688" s="3">
        <v>17.29252</v>
      </c>
      <c r="K3688" s="4">
        <v>0.35</v>
      </c>
      <c r="L3688" s="73">
        <v>31.392574769230766</v>
      </c>
    </row>
    <row r="3689" spans="1:12" x14ac:dyDescent="0.35">
      <c r="A3689" s="1" t="s">
        <v>6300</v>
      </c>
      <c r="B3689" t="s">
        <v>6301</v>
      </c>
      <c r="C3689" t="s">
        <v>1467</v>
      </c>
      <c r="D3689" t="s">
        <v>1468</v>
      </c>
      <c r="E3689">
        <v>1</v>
      </c>
      <c r="F3689" s="2">
        <v>28.66</v>
      </c>
      <c r="G3689" s="3">
        <v>60</v>
      </c>
      <c r="H3689" s="3">
        <v>0.28660000000000002</v>
      </c>
      <c r="I3689" s="3">
        <v>1.3470200000000001</v>
      </c>
      <c r="J3689" s="3">
        <v>30.293620000000001</v>
      </c>
      <c r="K3689" s="4">
        <v>0.34999999999999992</v>
      </c>
      <c r="L3689" s="73">
        <v>54.994571692307687</v>
      </c>
    </row>
    <row r="3690" spans="1:12" x14ac:dyDescent="0.35">
      <c r="A3690" s="1" t="s">
        <v>6302</v>
      </c>
      <c r="B3690" t="s">
        <v>6303</v>
      </c>
      <c r="C3690" t="s">
        <v>1467</v>
      </c>
      <c r="D3690" t="s">
        <v>1468</v>
      </c>
      <c r="E3690">
        <v>1</v>
      </c>
      <c r="F3690" s="2">
        <v>53.72</v>
      </c>
      <c r="G3690" s="3">
        <v>111</v>
      </c>
      <c r="H3690" s="3">
        <v>0.53720000000000001</v>
      </c>
      <c r="I3690" s="3">
        <v>2.5248399999999998</v>
      </c>
      <c r="J3690" s="3">
        <v>56.782039999999995</v>
      </c>
      <c r="K3690" s="4">
        <v>0.35</v>
      </c>
      <c r="L3690" s="73">
        <v>103.08124184615383</v>
      </c>
    </row>
    <row r="3691" spans="1:12" x14ac:dyDescent="0.35">
      <c r="A3691" s="1" t="s">
        <v>6304</v>
      </c>
      <c r="B3691" t="s">
        <v>3889</v>
      </c>
      <c r="C3691" t="s">
        <v>13</v>
      </c>
      <c r="D3691" t="s">
        <v>14</v>
      </c>
      <c r="E3691">
        <v>1</v>
      </c>
      <c r="F3691" s="2">
        <v>13178.13</v>
      </c>
      <c r="G3691" s="3">
        <v>32257.892</v>
      </c>
      <c r="H3691" s="3">
        <v>131.78129999999999</v>
      </c>
      <c r="I3691" s="3">
        <v>619.37211000000002</v>
      </c>
      <c r="J3691" s="3">
        <v>13929.28341</v>
      </c>
      <c r="K3691" s="4">
        <v>0.35</v>
      </c>
      <c r="L3691" s="73">
        <v>25287.006805846151</v>
      </c>
    </row>
    <row r="3692" spans="1:12" x14ac:dyDescent="0.35">
      <c r="A3692" s="1" t="s">
        <v>6305</v>
      </c>
      <c r="B3692" t="s">
        <v>2464</v>
      </c>
      <c r="C3692" t="s">
        <v>13</v>
      </c>
      <c r="D3692" t="s">
        <v>14</v>
      </c>
      <c r="E3692">
        <v>1</v>
      </c>
      <c r="F3692" s="2">
        <v>12831.88</v>
      </c>
      <c r="G3692" s="3">
        <v>31410.321</v>
      </c>
      <c r="H3692" s="3">
        <v>128.31879999999998</v>
      </c>
      <c r="I3692" s="3">
        <v>603.09835999999996</v>
      </c>
      <c r="J3692" s="3">
        <v>13563.297159999998</v>
      </c>
      <c r="K3692" s="4">
        <v>0.35000000000000003</v>
      </c>
      <c r="L3692" s="73">
        <v>24622.600998153845</v>
      </c>
    </row>
    <row r="3693" spans="1:12" x14ac:dyDescent="0.35">
      <c r="A3693" s="1" t="s">
        <v>6306</v>
      </c>
      <c r="B3693" t="s">
        <v>2464</v>
      </c>
      <c r="C3693" t="s">
        <v>13</v>
      </c>
      <c r="D3693" t="s">
        <v>14</v>
      </c>
      <c r="E3693">
        <v>1</v>
      </c>
      <c r="F3693" s="2">
        <v>13961.88</v>
      </c>
      <c r="G3693" s="3">
        <v>34176.374000000003</v>
      </c>
      <c r="H3693" s="3">
        <v>139.61879999999999</v>
      </c>
      <c r="I3693" s="3">
        <v>656.20835999999997</v>
      </c>
      <c r="J3693" s="3">
        <v>14757.70716</v>
      </c>
      <c r="K3693" s="4">
        <v>0.35000000000000003</v>
      </c>
      <c r="L3693" s="73">
        <v>26790.914536615386</v>
      </c>
    </row>
    <row r="3694" spans="1:12" x14ac:dyDescent="0.35">
      <c r="A3694" s="1" t="s">
        <v>6307</v>
      </c>
      <c r="B3694" t="s">
        <v>2464</v>
      </c>
      <c r="C3694" t="s">
        <v>13</v>
      </c>
      <c r="D3694" t="s">
        <v>14</v>
      </c>
      <c r="E3694">
        <v>1</v>
      </c>
      <c r="F3694" s="2">
        <v>15916.88</v>
      </c>
      <c r="G3694" s="3">
        <v>38961.898999999998</v>
      </c>
      <c r="H3694" s="3">
        <v>159.1688</v>
      </c>
      <c r="I3694" s="3">
        <v>748.09335999999996</v>
      </c>
      <c r="J3694" s="3">
        <v>16824.142159999999</v>
      </c>
      <c r="K3694" s="4">
        <v>0.35</v>
      </c>
      <c r="L3694" s="73">
        <v>30542.288844307692</v>
      </c>
    </row>
    <row r="3695" spans="1:12" x14ac:dyDescent="0.35">
      <c r="A3695" s="1" t="s">
        <v>6308</v>
      </c>
      <c r="B3695" t="s">
        <v>2469</v>
      </c>
      <c r="C3695" t="s">
        <v>13</v>
      </c>
      <c r="D3695" t="s">
        <v>14</v>
      </c>
      <c r="E3695">
        <v>1</v>
      </c>
      <c r="F3695" s="2">
        <v>13586.88</v>
      </c>
      <c r="G3695" s="3">
        <v>33258.444000000003</v>
      </c>
      <c r="H3695" s="3">
        <v>135.86879999999999</v>
      </c>
      <c r="I3695" s="3">
        <v>638.58335999999997</v>
      </c>
      <c r="J3695" s="3">
        <v>14361.33216</v>
      </c>
      <c r="K3695" s="4">
        <v>0.34999999999999992</v>
      </c>
      <c r="L3695" s="73">
        <v>26071.341459692303</v>
      </c>
    </row>
    <row r="3696" spans="1:12" x14ac:dyDescent="0.35">
      <c r="A3696" s="1" t="s">
        <v>6309</v>
      </c>
      <c r="B3696" t="s">
        <v>2469</v>
      </c>
      <c r="C3696" t="s">
        <v>13</v>
      </c>
      <c r="D3696" t="s">
        <v>14</v>
      </c>
      <c r="E3696">
        <v>1</v>
      </c>
      <c r="F3696" s="2">
        <v>13961.88</v>
      </c>
      <c r="G3696" s="3">
        <v>34176.374000000003</v>
      </c>
      <c r="H3696" s="3">
        <v>139.61879999999999</v>
      </c>
      <c r="I3696" s="3">
        <v>656.20835999999997</v>
      </c>
      <c r="J3696" s="3">
        <v>14757.70716</v>
      </c>
      <c r="K3696" s="4">
        <v>0.35000000000000003</v>
      </c>
      <c r="L3696" s="73">
        <v>26790.914536615386</v>
      </c>
    </row>
    <row r="3697" spans="1:12" x14ac:dyDescent="0.35">
      <c r="A3697" s="1" t="s">
        <v>6310</v>
      </c>
      <c r="B3697" t="s">
        <v>2469</v>
      </c>
      <c r="C3697" t="s">
        <v>13</v>
      </c>
      <c r="D3697" t="s">
        <v>14</v>
      </c>
      <c r="E3697">
        <v>1</v>
      </c>
      <c r="F3697" s="2">
        <v>15498.13</v>
      </c>
      <c r="G3697" s="3">
        <v>37936.864000000001</v>
      </c>
      <c r="H3697" s="3">
        <v>154.9813</v>
      </c>
      <c r="I3697" s="3">
        <v>728.41210999999998</v>
      </c>
      <c r="J3697" s="3">
        <v>16381.523409999998</v>
      </c>
      <c r="K3697" s="4">
        <v>0.35</v>
      </c>
      <c r="L3697" s="73">
        <v>29738.765575076919</v>
      </c>
    </row>
    <row r="3698" spans="1:12" x14ac:dyDescent="0.35">
      <c r="A3698" s="1" t="s">
        <v>6311</v>
      </c>
      <c r="B3698" t="s">
        <v>2469</v>
      </c>
      <c r="C3698" t="s">
        <v>13</v>
      </c>
      <c r="D3698" t="s">
        <v>14</v>
      </c>
      <c r="E3698">
        <v>1</v>
      </c>
      <c r="F3698" s="2">
        <v>17452.5</v>
      </c>
      <c r="G3698" s="3">
        <v>42720.843000000001</v>
      </c>
      <c r="H3698" s="3">
        <v>174.52500000000001</v>
      </c>
      <c r="I3698" s="3">
        <v>820.26750000000004</v>
      </c>
      <c r="J3698" s="3">
        <v>18447.292500000003</v>
      </c>
      <c r="K3698" s="4">
        <v>0.35</v>
      </c>
      <c r="L3698" s="73">
        <v>33488.931000000004</v>
      </c>
    </row>
    <row r="3699" spans="1:12" x14ac:dyDescent="0.35">
      <c r="A3699" s="1" t="s">
        <v>6312</v>
      </c>
      <c r="B3699" t="s">
        <v>2469</v>
      </c>
      <c r="C3699" t="s">
        <v>13</v>
      </c>
      <c r="D3699" t="s">
        <v>14</v>
      </c>
      <c r="E3699">
        <v>1</v>
      </c>
      <c r="F3699" s="2">
        <v>15916.88</v>
      </c>
      <c r="G3699" s="3">
        <v>38961.898999999998</v>
      </c>
      <c r="H3699" s="3">
        <v>159.1688</v>
      </c>
      <c r="I3699" s="3">
        <v>748.09335999999996</v>
      </c>
      <c r="J3699" s="3">
        <v>16824.142159999999</v>
      </c>
      <c r="K3699" s="4">
        <v>0.35</v>
      </c>
      <c r="L3699" s="73">
        <v>30542.288844307692</v>
      </c>
    </row>
    <row r="3700" spans="1:12" x14ac:dyDescent="0.35">
      <c r="A3700" s="1" t="s">
        <v>6313</v>
      </c>
      <c r="B3700" t="s">
        <v>2469</v>
      </c>
      <c r="C3700" t="s">
        <v>13</v>
      </c>
      <c r="D3700" t="s">
        <v>14</v>
      </c>
      <c r="E3700">
        <v>1</v>
      </c>
      <c r="F3700" s="2">
        <v>16901.25</v>
      </c>
      <c r="G3700" s="3">
        <v>41371.466999999997</v>
      </c>
      <c r="H3700" s="3">
        <v>169.01250000000002</v>
      </c>
      <c r="I3700" s="3">
        <v>794.35874999999999</v>
      </c>
      <c r="J3700" s="3">
        <v>17864.62125</v>
      </c>
      <c r="K3700" s="4">
        <v>0.34999999999999992</v>
      </c>
      <c r="L3700" s="73">
        <v>32431.158576923073</v>
      </c>
    </row>
    <row r="3701" spans="1:12" x14ac:dyDescent="0.35">
      <c r="A3701" s="1" t="s">
        <v>6314</v>
      </c>
      <c r="B3701" t="s">
        <v>2469</v>
      </c>
      <c r="C3701" t="s">
        <v>13</v>
      </c>
      <c r="D3701" t="s">
        <v>14</v>
      </c>
      <c r="E3701">
        <v>1</v>
      </c>
      <c r="F3701" s="2">
        <v>17746.25</v>
      </c>
      <c r="G3701" s="3">
        <v>43439.894</v>
      </c>
      <c r="H3701" s="3">
        <v>177.46250000000001</v>
      </c>
      <c r="I3701" s="3">
        <v>834.07375000000002</v>
      </c>
      <c r="J3701" s="3">
        <v>18757.786250000001</v>
      </c>
      <c r="K3701" s="4">
        <v>0.35</v>
      </c>
      <c r="L3701" s="73">
        <v>34052.596576923075</v>
      </c>
    </row>
    <row r="3702" spans="1:12" x14ac:dyDescent="0.35">
      <c r="A3702" s="1" t="s">
        <v>6315</v>
      </c>
      <c r="B3702" t="s">
        <v>2469</v>
      </c>
      <c r="C3702" t="s">
        <v>13</v>
      </c>
      <c r="D3702" t="s">
        <v>14</v>
      </c>
      <c r="E3702">
        <v>1</v>
      </c>
      <c r="F3702" s="2">
        <v>17129.38</v>
      </c>
      <c r="G3702" s="3">
        <v>41929.898999999998</v>
      </c>
      <c r="H3702" s="3">
        <v>171.2938</v>
      </c>
      <c r="I3702" s="3">
        <v>805.08086000000003</v>
      </c>
      <c r="J3702" s="3">
        <v>18105.754659999999</v>
      </c>
      <c r="K3702" s="4">
        <v>0.34999999999999992</v>
      </c>
      <c r="L3702" s="73">
        <v>32868.908459692306</v>
      </c>
    </row>
    <row r="3703" spans="1:12" x14ac:dyDescent="0.35">
      <c r="A3703" s="1" t="s">
        <v>6316</v>
      </c>
      <c r="B3703" t="s">
        <v>6317</v>
      </c>
      <c r="C3703" t="s">
        <v>13</v>
      </c>
      <c r="D3703" t="s">
        <v>14</v>
      </c>
      <c r="E3703">
        <v>1</v>
      </c>
      <c r="F3703" s="2">
        <v>392.4</v>
      </c>
      <c r="G3703" s="3">
        <v>810</v>
      </c>
      <c r="H3703" s="3">
        <v>3.9239999999999999</v>
      </c>
      <c r="I3703" s="3">
        <v>18.442799999999998</v>
      </c>
      <c r="J3703" s="3">
        <v>414.76679999999993</v>
      </c>
      <c r="K3703" s="4">
        <v>0.35</v>
      </c>
      <c r="L3703" s="73">
        <v>752.96126769230762</v>
      </c>
    </row>
    <row r="3704" spans="1:12" x14ac:dyDescent="0.35">
      <c r="A3704" s="1" t="s">
        <v>6318</v>
      </c>
      <c r="B3704" t="s">
        <v>2480</v>
      </c>
      <c r="C3704" t="s">
        <v>13</v>
      </c>
      <c r="D3704" t="s">
        <v>14</v>
      </c>
      <c r="E3704">
        <v>1</v>
      </c>
      <c r="F3704" s="2">
        <v>10133.75</v>
      </c>
      <c r="G3704" s="3">
        <v>24805.748</v>
      </c>
      <c r="H3704" s="3">
        <v>101.33750000000001</v>
      </c>
      <c r="I3704" s="3">
        <v>476.28625</v>
      </c>
      <c r="J3704" s="3">
        <v>10711.373749999999</v>
      </c>
      <c r="K3704" s="4">
        <v>0.35</v>
      </c>
      <c r="L3704" s="73">
        <v>19445.263115384612</v>
      </c>
    </row>
    <row r="3705" spans="1:12" x14ac:dyDescent="0.35">
      <c r="A3705" s="1" t="s">
        <v>6319</v>
      </c>
      <c r="B3705" t="s">
        <v>3910</v>
      </c>
      <c r="C3705" t="s">
        <v>13</v>
      </c>
      <c r="D3705" t="s">
        <v>14</v>
      </c>
      <c r="E3705">
        <v>1</v>
      </c>
      <c r="F3705" s="2">
        <v>10253.75</v>
      </c>
      <c r="G3705" s="3">
        <v>25099.491000000002</v>
      </c>
      <c r="H3705" s="3">
        <v>102.53750000000001</v>
      </c>
      <c r="I3705" s="3">
        <v>481.92624999999998</v>
      </c>
      <c r="J3705" s="3">
        <v>10838.213750000001</v>
      </c>
      <c r="K3705" s="4">
        <v>0.34999999999999992</v>
      </c>
      <c r="L3705" s="73">
        <v>19675.5265</v>
      </c>
    </row>
    <row r="3706" spans="1:12" x14ac:dyDescent="0.35">
      <c r="A3706" s="1" t="s">
        <v>6320</v>
      </c>
      <c r="B3706" t="s">
        <v>3910</v>
      </c>
      <c r="C3706" t="s">
        <v>13</v>
      </c>
      <c r="D3706" t="s">
        <v>14</v>
      </c>
      <c r="E3706">
        <v>1</v>
      </c>
      <c r="F3706" s="2">
        <v>9532.5</v>
      </c>
      <c r="G3706" s="3">
        <v>23333.99</v>
      </c>
      <c r="H3706" s="3">
        <v>95.325000000000003</v>
      </c>
      <c r="I3706" s="3">
        <v>448.02749999999997</v>
      </c>
      <c r="J3706" s="3">
        <v>10075.852500000001</v>
      </c>
      <c r="K3706" s="4">
        <v>0.35</v>
      </c>
      <c r="L3706" s="73">
        <v>18291.547615384618</v>
      </c>
    </row>
    <row r="3707" spans="1:12" x14ac:dyDescent="0.35">
      <c r="A3707" s="1" t="s">
        <v>6321</v>
      </c>
      <c r="B3707" t="s">
        <v>3915</v>
      </c>
      <c r="C3707" t="s">
        <v>13</v>
      </c>
      <c r="D3707" t="s">
        <v>14</v>
      </c>
      <c r="E3707">
        <v>1</v>
      </c>
      <c r="F3707" s="2">
        <v>11375.63</v>
      </c>
      <c r="G3707" s="3">
        <v>27845.664000000001</v>
      </c>
      <c r="H3707" s="3">
        <v>113.7563</v>
      </c>
      <c r="I3707" s="3">
        <v>534.65460999999993</v>
      </c>
      <c r="J3707" s="3">
        <v>12024.040909999998</v>
      </c>
      <c r="K3707" s="4">
        <v>0.35000000000000003</v>
      </c>
      <c r="L3707" s="73">
        <v>21828.258882769227</v>
      </c>
    </row>
    <row r="3708" spans="1:12" x14ac:dyDescent="0.35">
      <c r="A3708" s="1" t="s">
        <v>6322</v>
      </c>
      <c r="B3708" t="s">
        <v>3915</v>
      </c>
      <c r="C3708" t="s">
        <v>13</v>
      </c>
      <c r="D3708" t="s">
        <v>14</v>
      </c>
      <c r="E3708">
        <v>1</v>
      </c>
      <c r="F3708" s="2">
        <v>12313.75</v>
      </c>
      <c r="G3708" s="3">
        <v>30142.032999999999</v>
      </c>
      <c r="H3708" s="3">
        <v>123.1375</v>
      </c>
      <c r="I3708" s="3">
        <v>578.74625000000003</v>
      </c>
      <c r="J3708" s="3">
        <v>13015.633750000001</v>
      </c>
      <c r="K3708" s="4">
        <v>0.35</v>
      </c>
      <c r="L3708" s="73">
        <v>23628.381269230769</v>
      </c>
    </row>
    <row r="3709" spans="1:12" x14ac:dyDescent="0.35">
      <c r="A3709" s="1" t="s">
        <v>6323</v>
      </c>
      <c r="B3709" t="s">
        <v>3918</v>
      </c>
      <c r="C3709" t="s">
        <v>13</v>
      </c>
      <c r="D3709" t="s">
        <v>14</v>
      </c>
      <c r="E3709">
        <v>1</v>
      </c>
      <c r="F3709" s="2">
        <v>13505.63</v>
      </c>
      <c r="G3709" s="3">
        <v>33059.555</v>
      </c>
      <c r="H3709" s="3">
        <v>135.05629999999999</v>
      </c>
      <c r="I3709" s="3">
        <v>634.76460999999995</v>
      </c>
      <c r="J3709" s="3">
        <v>14275.45091</v>
      </c>
      <c r="K3709" s="4">
        <v>0.35</v>
      </c>
      <c r="L3709" s="73">
        <v>25915.433959692306</v>
      </c>
    </row>
    <row r="3710" spans="1:12" x14ac:dyDescent="0.35">
      <c r="A3710" s="1" t="s">
        <v>6324</v>
      </c>
      <c r="B3710" t="s">
        <v>5057</v>
      </c>
      <c r="C3710" t="s">
        <v>13</v>
      </c>
      <c r="D3710" t="s">
        <v>14</v>
      </c>
      <c r="E3710">
        <v>1</v>
      </c>
      <c r="F3710" s="2">
        <v>11383.75</v>
      </c>
      <c r="G3710" s="3">
        <v>27865.544000000002</v>
      </c>
      <c r="H3710" s="3">
        <v>113.83750000000001</v>
      </c>
      <c r="I3710" s="3">
        <v>535.03625</v>
      </c>
      <c r="J3710" s="3">
        <v>12032.623749999999</v>
      </c>
      <c r="K3710" s="4">
        <v>0.35000000000000003</v>
      </c>
      <c r="L3710" s="73">
        <v>21843.840038461538</v>
      </c>
    </row>
    <row r="3711" spans="1:12" x14ac:dyDescent="0.35">
      <c r="A3711" s="1" t="s">
        <v>6325</v>
      </c>
      <c r="B3711" t="s">
        <v>5057</v>
      </c>
      <c r="C3711" t="s">
        <v>13</v>
      </c>
      <c r="D3711" t="s">
        <v>14</v>
      </c>
      <c r="E3711">
        <v>1</v>
      </c>
      <c r="F3711" s="2">
        <v>13063.75</v>
      </c>
      <c r="G3711" s="3">
        <v>31977.903999999999</v>
      </c>
      <c r="H3711" s="3">
        <v>130.63749999999999</v>
      </c>
      <c r="I3711" s="3">
        <v>613.99625000000003</v>
      </c>
      <c r="J3711" s="3">
        <v>13808.383750000001</v>
      </c>
      <c r="K3711" s="4">
        <v>0.34999999999999992</v>
      </c>
      <c r="L3711" s="73">
        <v>25067.527423076921</v>
      </c>
    </row>
    <row r="3712" spans="1:12" x14ac:dyDescent="0.35">
      <c r="A3712" s="1" t="s">
        <v>6326</v>
      </c>
      <c r="B3712" t="s">
        <v>5060</v>
      </c>
      <c r="C3712" t="s">
        <v>13</v>
      </c>
      <c r="D3712" t="s">
        <v>14</v>
      </c>
      <c r="E3712">
        <v>1</v>
      </c>
      <c r="F3712" s="2">
        <v>16358.13</v>
      </c>
      <c r="G3712" s="3">
        <v>40042.004000000001</v>
      </c>
      <c r="H3712" s="3">
        <v>163.5813</v>
      </c>
      <c r="I3712" s="3">
        <v>768.83210999999994</v>
      </c>
      <c r="J3712" s="3">
        <v>17290.543409999998</v>
      </c>
      <c r="K3712" s="4">
        <v>0.35</v>
      </c>
      <c r="L3712" s="73">
        <v>31388.986498153841</v>
      </c>
    </row>
    <row r="3713" spans="1:12" x14ac:dyDescent="0.35">
      <c r="A3713" s="1" t="s">
        <v>6327</v>
      </c>
      <c r="B3713" t="s">
        <v>3727</v>
      </c>
      <c r="C3713" t="s">
        <v>13</v>
      </c>
      <c r="D3713" t="s">
        <v>14</v>
      </c>
      <c r="E3713">
        <v>1</v>
      </c>
      <c r="F3713" s="2">
        <v>8401.25</v>
      </c>
      <c r="G3713" s="3">
        <v>20564.867999999999</v>
      </c>
      <c r="H3713" s="3">
        <v>84.012500000000003</v>
      </c>
      <c r="I3713" s="3">
        <v>394.85874999999999</v>
      </c>
      <c r="J3713" s="3">
        <v>8880.1212500000001</v>
      </c>
      <c r="K3713" s="4">
        <v>0.35000000000000003</v>
      </c>
      <c r="L3713" s="73">
        <v>16120.835500000001</v>
      </c>
    </row>
    <row r="3714" spans="1:12" x14ac:dyDescent="0.35">
      <c r="A3714" s="1" t="s">
        <v>6328</v>
      </c>
      <c r="B3714" t="s">
        <v>6329</v>
      </c>
      <c r="C3714" t="s">
        <v>13</v>
      </c>
      <c r="D3714" t="s">
        <v>14</v>
      </c>
      <c r="E3714">
        <v>1</v>
      </c>
      <c r="F3714" s="2">
        <v>13406.88</v>
      </c>
      <c r="G3714" s="3">
        <v>32817.824999999997</v>
      </c>
      <c r="H3714" s="3">
        <v>134.06879999999998</v>
      </c>
      <c r="I3714" s="3">
        <v>630.12335999999993</v>
      </c>
      <c r="J3714" s="3">
        <v>14171.072159999998</v>
      </c>
      <c r="K3714" s="4">
        <v>0.35000000000000003</v>
      </c>
      <c r="L3714" s="73">
        <v>25725.946382769227</v>
      </c>
    </row>
    <row r="3715" spans="1:12" x14ac:dyDescent="0.35">
      <c r="A3715" s="1" t="s">
        <v>6330</v>
      </c>
      <c r="B3715" t="s">
        <v>3729</v>
      </c>
      <c r="C3715" t="s">
        <v>13</v>
      </c>
      <c r="D3715" t="s">
        <v>14</v>
      </c>
      <c r="E3715">
        <v>1</v>
      </c>
      <c r="F3715" s="2">
        <v>7961.88</v>
      </c>
      <c r="G3715" s="3">
        <v>19489.366000000002</v>
      </c>
      <c r="H3715" s="3">
        <v>79.618800000000007</v>
      </c>
      <c r="I3715" s="3">
        <v>374.20836000000003</v>
      </c>
      <c r="J3715" s="3">
        <v>8415.7071599999999</v>
      </c>
      <c r="K3715" s="4">
        <v>0.35</v>
      </c>
      <c r="L3715" s="73">
        <v>15277.745305846152</v>
      </c>
    </row>
    <row r="3716" spans="1:12" x14ac:dyDescent="0.35">
      <c r="A3716" s="1" t="s">
        <v>6331</v>
      </c>
      <c r="B3716" t="s">
        <v>2486</v>
      </c>
      <c r="C3716" t="s">
        <v>13</v>
      </c>
      <c r="D3716" t="s">
        <v>14</v>
      </c>
      <c r="E3716">
        <v>1</v>
      </c>
      <c r="F3716" s="2">
        <v>25702.5</v>
      </c>
      <c r="G3716" s="3">
        <v>62915.483999999997</v>
      </c>
      <c r="H3716" s="3">
        <v>257.02499999999998</v>
      </c>
      <c r="I3716" s="3">
        <v>1208.0174999999999</v>
      </c>
      <c r="J3716" s="3">
        <v>27167.542500000003</v>
      </c>
      <c r="K3716" s="4">
        <v>0.34999999999999992</v>
      </c>
      <c r="L3716" s="73">
        <v>49319.538692307695</v>
      </c>
    </row>
    <row r="3717" spans="1:12" x14ac:dyDescent="0.35">
      <c r="A3717" s="1" t="s">
        <v>6332</v>
      </c>
      <c r="B3717" t="s">
        <v>2486</v>
      </c>
      <c r="C3717" t="s">
        <v>13</v>
      </c>
      <c r="D3717" t="s">
        <v>14</v>
      </c>
      <c r="E3717">
        <v>1</v>
      </c>
      <c r="F3717" s="2">
        <v>29160.63</v>
      </c>
      <c r="G3717" s="3">
        <v>71380.410999999993</v>
      </c>
      <c r="H3717" s="3">
        <v>291.60630000000003</v>
      </c>
      <c r="I3717" s="3">
        <v>1370.54961</v>
      </c>
      <c r="J3717" s="3">
        <v>30822.785909999999</v>
      </c>
      <c r="K3717" s="4">
        <v>0.35000000000000003</v>
      </c>
      <c r="L3717" s="73">
        <v>55955.211344307689</v>
      </c>
    </row>
    <row r="3718" spans="1:12" x14ac:dyDescent="0.35">
      <c r="A3718" s="1" t="s">
        <v>6333</v>
      </c>
      <c r="B3718" t="s">
        <v>2486</v>
      </c>
      <c r="C3718" t="s">
        <v>13</v>
      </c>
      <c r="D3718" t="s">
        <v>14</v>
      </c>
      <c r="E3718">
        <v>1</v>
      </c>
      <c r="F3718" s="2">
        <v>30220.63</v>
      </c>
      <c r="G3718" s="3">
        <v>73975.115000000005</v>
      </c>
      <c r="H3718" s="3">
        <v>302.2063</v>
      </c>
      <c r="I3718" s="3">
        <v>1420.36961</v>
      </c>
      <c r="J3718" s="3">
        <v>31943.205910000004</v>
      </c>
      <c r="K3718" s="4">
        <v>0.34999999999999992</v>
      </c>
      <c r="L3718" s="73">
        <v>57989.204575076925</v>
      </c>
    </row>
    <row r="3719" spans="1:12" x14ac:dyDescent="0.35">
      <c r="A3719" s="1" t="s">
        <v>6334</v>
      </c>
      <c r="B3719" t="s">
        <v>2486</v>
      </c>
      <c r="C3719" t="s">
        <v>13</v>
      </c>
      <c r="D3719" t="s">
        <v>14</v>
      </c>
      <c r="E3719">
        <v>1</v>
      </c>
      <c r="F3719" s="2">
        <v>30048.13</v>
      </c>
      <c r="G3719" s="3">
        <v>73552.864000000001</v>
      </c>
      <c r="H3719" s="3">
        <v>300.48130000000003</v>
      </c>
      <c r="I3719" s="3">
        <v>1412.2621100000001</v>
      </c>
      <c r="J3719" s="3">
        <v>31760.87341</v>
      </c>
      <c r="K3719" s="4">
        <v>0.35</v>
      </c>
      <c r="L3719" s="73">
        <v>57658.200959692309</v>
      </c>
    </row>
    <row r="3720" spans="1:12" x14ac:dyDescent="0.35">
      <c r="A3720" s="1" t="s">
        <v>6335</v>
      </c>
      <c r="B3720" t="s">
        <v>2489</v>
      </c>
      <c r="C3720" t="s">
        <v>13</v>
      </c>
      <c r="D3720" t="s">
        <v>14</v>
      </c>
      <c r="E3720">
        <v>1</v>
      </c>
      <c r="F3720" s="2">
        <v>34355.629999999997</v>
      </c>
      <c r="G3720" s="3">
        <v>84096.913</v>
      </c>
      <c r="H3720" s="3">
        <v>343.55629999999996</v>
      </c>
      <c r="I3720" s="3">
        <v>1614.71461</v>
      </c>
      <c r="J3720" s="3">
        <v>36313.900909999997</v>
      </c>
      <c r="K3720" s="4">
        <v>0.35</v>
      </c>
      <c r="L3720" s="73">
        <v>65923.697036615369</v>
      </c>
    </row>
    <row r="3721" spans="1:12" x14ac:dyDescent="0.35">
      <c r="A3721" s="1" t="s">
        <v>6336</v>
      </c>
      <c r="B3721" t="s">
        <v>2489</v>
      </c>
      <c r="C3721" t="s">
        <v>13</v>
      </c>
      <c r="D3721" t="s">
        <v>14</v>
      </c>
      <c r="E3721">
        <v>1</v>
      </c>
      <c r="F3721" s="2">
        <v>34074.379999999997</v>
      </c>
      <c r="G3721" s="3">
        <v>83408.460000000006</v>
      </c>
      <c r="H3721" s="3">
        <v>340.74379999999996</v>
      </c>
      <c r="I3721" s="3">
        <v>1601.49586</v>
      </c>
      <c r="J3721" s="3">
        <v>36016.619659999997</v>
      </c>
      <c r="K3721" s="4">
        <v>0.35000000000000003</v>
      </c>
      <c r="L3721" s="73">
        <v>65384.017228923069</v>
      </c>
    </row>
    <row r="3722" spans="1:12" x14ac:dyDescent="0.35">
      <c r="A3722" s="1" t="s">
        <v>6337</v>
      </c>
      <c r="B3722" t="s">
        <v>2491</v>
      </c>
      <c r="C3722" t="s">
        <v>13</v>
      </c>
      <c r="D3722" t="s">
        <v>14</v>
      </c>
      <c r="E3722">
        <v>1</v>
      </c>
      <c r="F3722" s="2">
        <v>27316.880000000001</v>
      </c>
      <c r="G3722" s="3">
        <v>66867.214000000007</v>
      </c>
      <c r="H3722" s="3">
        <v>273.16880000000003</v>
      </c>
      <c r="I3722" s="3">
        <v>1283.89336</v>
      </c>
      <c r="J3722" s="3">
        <v>28873.942159999999</v>
      </c>
      <c r="K3722" s="4">
        <v>0.35</v>
      </c>
      <c r="L3722" s="73">
        <v>52417.310382769225</v>
      </c>
    </row>
    <row r="3723" spans="1:12" x14ac:dyDescent="0.35">
      <c r="A3723" s="1" t="s">
        <v>6338</v>
      </c>
      <c r="B3723" t="s">
        <v>2491</v>
      </c>
      <c r="C3723" t="s">
        <v>13</v>
      </c>
      <c r="D3723" t="s">
        <v>14</v>
      </c>
      <c r="E3723">
        <v>1</v>
      </c>
      <c r="F3723" s="2">
        <v>31140.63</v>
      </c>
      <c r="G3723" s="3">
        <v>76227.120999999999</v>
      </c>
      <c r="H3723" s="3">
        <v>311.40630000000004</v>
      </c>
      <c r="I3723" s="3">
        <v>1463.60961</v>
      </c>
      <c r="J3723" s="3">
        <v>32915.645909999999</v>
      </c>
      <c r="K3723" s="4">
        <v>0.34999999999999992</v>
      </c>
      <c r="L3723" s="73">
        <v>59754.557190461535</v>
      </c>
    </row>
    <row r="3724" spans="1:12" x14ac:dyDescent="0.35">
      <c r="A3724" s="1" t="s">
        <v>6339</v>
      </c>
      <c r="B3724" t="s">
        <v>2491</v>
      </c>
      <c r="C3724" t="s">
        <v>13</v>
      </c>
      <c r="D3724" t="s">
        <v>14</v>
      </c>
      <c r="E3724">
        <v>1</v>
      </c>
      <c r="F3724" s="2">
        <v>30976.880000000001</v>
      </c>
      <c r="G3724" s="3">
        <v>75826.296000000002</v>
      </c>
      <c r="H3724" s="3">
        <v>309.7688</v>
      </c>
      <c r="I3724" s="3">
        <v>1455.91336</v>
      </c>
      <c r="J3724" s="3">
        <v>32742.562160000001</v>
      </c>
      <c r="K3724" s="4">
        <v>0.35</v>
      </c>
      <c r="L3724" s="73">
        <v>59440.343613538462</v>
      </c>
    </row>
    <row r="3725" spans="1:12" x14ac:dyDescent="0.35">
      <c r="A3725" s="1" t="s">
        <v>6340</v>
      </c>
      <c r="B3725" t="s">
        <v>2494</v>
      </c>
      <c r="C3725" t="s">
        <v>13</v>
      </c>
      <c r="D3725" t="s">
        <v>14</v>
      </c>
      <c r="E3725">
        <v>1</v>
      </c>
      <c r="F3725" s="2">
        <v>30976.880000000001</v>
      </c>
      <c r="G3725" s="3">
        <v>75826.296000000002</v>
      </c>
      <c r="H3725" s="3">
        <v>309.7688</v>
      </c>
      <c r="I3725" s="3">
        <v>1455.91336</v>
      </c>
      <c r="J3725" s="3">
        <v>32742.562160000001</v>
      </c>
      <c r="K3725" s="4">
        <v>0.35</v>
      </c>
      <c r="L3725" s="73">
        <v>59440.343613538462</v>
      </c>
    </row>
    <row r="3726" spans="1:12" x14ac:dyDescent="0.35">
      <c r="A3726" s="1" t="s">
        <v>6341</v>
      </c>
      <c r="B3726" t="s">
        <v>2496</v>
      </c>
      <c r="C3726" t="s">
        <v>13</v>
      </c>
      <c r="D3726" t="s">
        <v>14</v>
      </c>
      <c r="E3726">
        <v>1</v>
      </c>
      <c r="F3726" s="2">
        <v>34074.379999999997</v>
      </c>
      <c r="G3726" s="3">
        <v>83408.460000000006</v>
      </c>
      <c r="H3726" s="3">
        <v>340.74379999999996</v>
      </c>
      <c r="I3726" s="3">
        <v>1601.49586</v>
      </c>
      <c r="J3726" s="3">
        <v>36016.619659999997</v>
      </c>
      <c r="K3726" s="4">
        <v>0.35000000000000003</v>
      </c>
      <c r="L3726" s="73">
        <v>65384.017228923069</v>
      </c>
    </row>
    <row r="3727" spans="1:12" x14ac:dyDescent="0.35">
      <c r="A3727" s="1" t="s">
        <v>6342</v>
      </c>
      <c r="B3727" t="s">
        <v>2500</v>
      </c>
      <c r="C3727" t="s">
        <v>13</v>
      </c>
      <c r="D3727" t="s">
        <v>14</v>
      </c>
      <c r="E3727">
        <v>1</v>
      </c>
      <c r="F3727" s="2">
        <v>23290.63</v>
      </c>
      <c r="G3727" s="3">
        <v>57011.62</v>
      </c>
      <c r="H3727" s="3">
        <v>232.90630000000002</v>
      </c>
      <c r="I3727" s="3">
        <v>1094.6596100000002</v>
      </c>
      <c r="J3727" s="3">
        <v>24618.195909999999</v>
      </c>
      <c r="K3727" s="4">
        <v>0.35000000000000003</v>
      </c>
      <c r="L3727" s="73">
        <v>44691.494113538458</v>
      </c>
    </row>
    <row r="3728" spans="1:12" x14ac:dyDescent="0.35">
      <c r="A3728" s="1" t="s">
        <v>6343</v>
      </c>
      <c r="B3728" t="s">
        <v>2500</v>
      </c>
      <c r="C3728" t="s">
        <v>13</v>
      </c>
      <c r="D3728" t="s">
        <v>14</v>
      </c>
      <c r="E3728">
        <v>1</v>
      </c>
      <c r="F3728" s="2">
        <v>22473.13</v>
      </c>
      <c r="G3728" s="3">
        <v>55010.512999999999</v>
      </c>
      <c r="H3728" s="3">
        <v>224.7313</v>
      </c>
      <c r="I3728" s="3">
        <v>1056.23711</v>
      </c>
      <c r="J3728" s="3">
        <v>23754.098409999999</v>
      </c>
      <c r="K3728" s="4">
        <v>0.34999999999999992</v>
      </c>
      <c r="L3728" s="73">
        <v>43122.824805846147</v>
      </c>
    </row>
    <row r="3729" spans="1:12" x14ac:dyDescent="0.35">
      <c r="A3729" s="1" t="s">
        <v>6344</v>
      </c>
      <c r="B3729" t="s">
        <v>2500</v>
      </c>
      <c r="C3729" t="s">
        <v>13</v>
      </c>
      <c r="D3729" t="s">
        <v>14</v>
      </c>
      <c r="E3729">
        <v>1</v>
      </c>
      <c r="F3729" s="2">
        <v>23086.25</v>
      </c>
      <c r="G3729" s="3">
        <v>56511.336000000003</v>
      </c>
      <c r="H3729" s="3">
        <v>230.86250000000001</v>
      </c>
      <c r="I3729" s="3">
        <v>1085.05375</v>
      </c>
      <c r="J3729" s="3">
        <v>24402.166249999998</v>
      </c>
      <c r="K3729" s="4">
        <v>0.35</v>
      </c>
      <c r="L3729" s="73">
        <v>44299.317192307688</v>
      </c>
    </row>
    <row r="3730" spans="1:12" x14ac:dyDescent="0.35">
      <c r="A3730" s="1" t="s">
        <v>6345</v>
      </c>
      <c r="B3730" t="s">
        <v>2502</v>
      </c>
      <c r="C3730" t="s">
        <v>13</v>
      </c>
      <c r="D3730" t="s">
        <v>14</v>
      </c>
      <c r="E3730">
        <v>1</v>
      </c>
      <c r="F3730" s="2">
        <v>23086.25</v>
      </c>
      <c r="G3730" s="3">
        <v>56511.336000000003</v>
      </c>
      <c r="H3730" s="3">
        <v>230.86250000000001</v>
      </c>
      <c r="I3730" s="3">
        <v>1085.05375</v>
      </c>
      <c r="J3730" s="3">
        <v>24402.166249999998</v>
      </c>
      <c r="K3730" s="4">
        <v>0.35</v>
      </c>
      <c r="L3730" s="73">
        <v>44299.317192307688</v>
      </c>
    </row>
    <row r="3731" spans="1:12" x14ac:dyDescent="0.35">
      <c r="A3731" s="1" t="s">
        <v>6346</v>
      </c>
      <c r="B3731" t="s">
        <v>2505</v>
      </c>
      <c r="C3731" t="s">
        <v>13</v>
      </c>
      <c r="D3731" t="s">
        <v>14</v>
      </c>
      <c r="E3731">
        <v>1</v>
      </c>
      <c r="F3731" s="2">
        <v>20430</v>
      </c>
      <c r="G3731" s="3">
        <v>50009.264999999999</v>
      </c>
      <c r="H3731" s="3">
        <v>204.3</v>
      </c>
      <c r="I3731" s="3">
        <v>960.21</v>
      </c>
      <c r="J3731" s="3">
        <v>21594.51</v>
      </c>
      <c r="K3731" s="4">
        <v>0.35</v>
      </c>
      <c r="L3731" s="73">
        <v>39202.341230769227</v>
      </c>
    </row>
    <row r="3732" spans="1:12" x14ac:dyDescent="0.35">
      <c r="A3732" s="1" t="s">
        <v>6347</v>
      </c>
      <c r="B3732" t="s">
        <v>2505</v>
      </c>
      <c r="C3732" t="s">
        <v>13</v>
      </c>
      <c r="D3732" t="s">
        <v>14</v>
      </c>
      <c r="E3732">
        <v>1</v>
      </c>
      <c r="F3732" s="2">
        <v>25725</v>
      </c>
      <c r="G3732" s="3">
        <v>62970.555</v>
      </c>
      <c r="H3732" s="3">
        <v>257.25</v>
      </c>
      <c r="I3732" s="3">
        <v>1209.075</v>
      </c>
      <c r="J3732" s="3">
        <v>27191.325000000001</v>
      </c>
      <c r="K3732" s="4">
        <v>0.35000000000000003</v>
      </c>
      <c r="L3732" s="73">
        <v>49362.713076923079</v>
      </c>
    </row>
    <row r="3733" spans="1:12" x14ac:dyDescent="0.35">
      <c r="A3733" s="1" t="s">
        <v>6348</v>
      </c>
      <c r="B3733" t="s">
        <v>2507</v>
      </c>
      <c r="C3733" t="s">
        <v>13</v>
      </c>
      <c r="D3733" t="s">
        <v>14</v>
      </c>
      <c r="E3733">
        <v>1</v>
      </c>
      <c r="F3733" s="2">
        <v>22473.13</v>
      </c>
      <c r="G3733" s="3">
        <v>55010.512999999999</v>
      </c>
      <c r="H3733" s="3">
        <v>224.7313</v>
      </c>
      <c r="I3733" s="3">
        <v>1056.23711</v>
      </c>
      <c r="J3733" s="3">
        <v>23754.098409999999</v>
      </c>
      <c r="K3733" s="4">
        <v>0.34999999999999992</v>
      </c>
      <c r="L3733" s="73">
        <v>43122.824805846147</v>
      </c>
    </row>
    <row r="3734" spans="1:12" x14ac:dyDescent="0.35">
      <c r="A3734" s="1" t="s">
        <v>6349</v>
      </c>
      <c r="B3734" t="s">
        <v>2507</v>
      </c>
      <c r="C3734" t="s">
        <v>13</v>
      </c>
      <c r="D3734" t="s">
        <v>14</v>
      </c>
      <c r="E3734">
        <v>1</v>
      </c>
      <c r="F3734" s="2">
        <v>25518.75</v>
      </c>
      <c r="G3734" s="3">
        <v>62465.692000000003</v>
      </c>
      <c r="H3734" s="3">
        <v>255.1875</v>
      </c>
      <c r="I3734" s="3">
        <v>1199.3812499999999</v>
      </c>
      <c r="J3734" s="3">
        <v>26973.318749999999</v>
      </c>
      <c r="K3734" s="4">
        <v>0.35000000000000003</v>
      </c>
      <c r="L3734" s="73">
        <v>48966.94788461538</v>
      </c>
    </row>
    <row r="3735" spans="1:12" x14ac:dyDescent="0.35">
      <c r="A3735" s="1" t="s">
        <v>6350</v>
      </c>
      <c r="B3735" t="s">
        <v>2510</v>
      </c>
      <c r="C3735" t="s">
        <v>13</v>
      </c>
      <c r="D3735" t="s">
        <v>14</v>
      </c>
      <c r="E3735">
        <v>1</v>
      </c>
      <c r="F3735" s="2">
        <v>26414.38</v>
      </c>
      <c r="G3735" s="3">
        <v>64658.048000000003</v>
      </c>
      <c r="H3735" s="3">
        <v>264.1438</v>
      </c>
      <c r="I3735" s="3">
        <v>1241.47586</v>
      </c>
      <c r="J3735" s="3">
        <v>27919.999660000001</v>
      </c>
      <c r="K3735" s="4">
        <v>0.35</v>
      </c>
      <c r="L3735" s="73">
        <v>50685.537844307692</v>
      </c>
    </row>
    <row r="3736" spans="1:12" x14ac:dyDescent="0.35">
      <c r="A3736" s="1" t="s">
        <v>6351</v>
      </c>
      <c r="B3736" t="s">
        <v>2510</v>
      </c>
      <c r="C3736" t="s">
        <v>13</v>
      </c>
      <c r="D3736" t="s">
        <v>14</v>
      </c>
      <c r="E3736">
        <v>1</v>
      </c>
      <c r="F3736" s="2">
        <v>25702.5</v>
      </c>
      <c r="G3736" s="3">
        <v>62915.483999999997</v>
      </c>
      <c r="H3736" s="3">
        <v>257.02499999999998</v>
      </c>
      <c r="I3736" s="3">
        <v>1208.0174999999999</v>
      </c>
      <c r="J3736" s="3">
        <v>27167.542500000003</v>
      </c>
      <c r="K3736" s="4">
        <v>0.34999999999999992</v>
      </c>
      <c r="L3736" s="73">
        <v>49319.538692307695</v>
      </c>
    </row>
    <row r="3737" spans="1:12" x14ac:dyDescent="0.35">
      <c r="A3737" s="1" t="s">
        <v>6352</v>
      </c>
      <c r="B3737" t="s">
        <v>2510</v>
      </c>
      <c r="C3737" t="s">
        <v>13</v>
      </c>
      <c r="D3737" t="s">
        <v>14</v>
      </c>
      <c r="E3737">
        <v>1</v>
      </c>
      <c r="F3737" s="2">
        <v>28272.5</v>
      </c>
      <c r="G3737" s="3">
        <v>69206.411999999997</v>
      </c>
      <c r="H3737" s="3">
        <v>282.72500000000002</v>
      </c>
      <c r="I3737" s="3">
        <v>1328.8074999999999</v>
      </c>
      <c r="J3737" s="3">
        <v>29884.032499999998</v>
      </c>
      <c r="K3737" s="4">
        <v>0.35000000000000003</v>
      </c>
      <c r="L3737" s="73">
        <v>54251.012846153841</v>
      </c>
    </row>
    <row r="3738" spans="1:12" x14ac:dyDescent="0.35">
      <c r="A3738" s="1" t="s">
        <v>6353</v>
      </c>
      <c r="B3738" t="s">
        <v>2516</v>
      </c>
      <c r="C3738" t="s">
        <v>13</v>
      </c>
      <c r="D3738" t="s">
        <v>14</v>
      </c>
      <c r="E3738">
        <v>1</v>
      </c>
      <c r="F3738" s="2">
        <v>25702.5</v>
      </c>
      <c r="G3738" s="3">
        <v>62915.483999999997</v>
      </c>
      <c r="H3738" s="3">
        <v>257.02499999999998</v>
      </c>
      <c r="I3738" s="3">
        <v>1208.0174999999999</v>
      </c>
      <c r="J3738" s="3">
        <v>27167.542500000003</v>
      </c>
      <c r="K3738" s="4">
        <v>0.34999999999999992</v>
      </c>
      <c r="L3738" s="73">
        <v>49319.538692307695</v>
      </c>
    </row>
    <row r="3739" spans="1:12" x14ac:dyDescent="0.35">
      <c r="A3739" s="1" t="s">
        <v>6354</v>
      </c>
      <c r="B3739" t="s">
        <v>2521</v>
      </c>
      <c r="C3739" t="s">
        <v>13</v>
      </c>
      <c r="D3739" t="s">
        <v>14</v>
      </c>
      <c r="E3739">
        <v>1</v>
      </c>
      <c r="F3739" s="2">
        <v>30048.13</v>
      </c>
      <c r="G3739" s="3">
        <v>73552.864000000001</v>
      </c>
      <c r="H3739" s="3">
        <v>300.48130000000003</v>
      </c>
      <c r="I3739" s="3">
        <v>1412.2621100000001</v>
      </c>
      <c r="J3739" s="3">
        <v>31760.87341</v>
      </c>
      <c r="K3739" s="4">
        <v>0.35</v>
      </c>
      <c r="L3739" s="73">
        <v>57658.200959692309</v>
      </c>
    </row>
    <row r="3740" spans="1:12" x14ac:dyDescent="0.35">
      <c r="A3740" s="1" t="s">
        <v>6355</v>
      </c>
      <c r="B3740" t="s">
        <v>6356</v>
      </c>
      <c r="C3740" t="s">
        <v>13</v>
      </c>
      <c r="D3740" t="s">
        <v>14</v>
      </c>
      <c r="E3740">
        <v>1</v>
      </c>
      <c r="F3740" s="2">
        <v>4778.75</v>
      </c>
      <c r="G3740" s="3">
        <v>11697.593000000001</v>
      </c>
      <c r="H3740" s="3">
        <v>47.787500000000001</v>
      </c>
      <c r="I3740" s="3">
        <v>224.60124999999999</v>
      </c>
      <c r="J3740" s="3">
        <v>5051.1387500000001</v>
      </c>
      <c r="K3740" s="4">
        <v>0.35000000000000003</v>
      </c>
      <c r="L3740" s="73">
        <v>9169.7595769230775</v>
      </c>
    </row>
    <row r="3741" spans="1:12" x14ac:dyDescent="0.35">
      <c r="A3741" s="1" t="s">
        <v>6357</v>
      </c>
      <c r="B3741" t="s">
        <v>6358</v>
      </c>
      <c r="C3741" t="s">
        <v>13</v>
      </c>
      <c r="D3741" t="s">
        <v>14</v>
      </c>
      <c r="E3741">
        <v>1</v>
      </c>
      <c r="F3741" s="2">
        <v>2695</v>
      </c>
      <c r="G3741" s="3">
        <v>6596.9120000000003</v>
      </c>
      <c r="H3741" s="3">
        <v>26.95</v>
      </c>
      <c r="I3741" s="3">
        <v>126.66500000000001</v>
      </c>
      <c r="J3741" s="3">
        <v>2848.6149999999998</v>
      </c>
      <c r="K3741" s="4">
        <v>0.34999999999999992</v>
      </c>
      <c r="L3741" s="73">
        <v>5171.3318461538456</v>
      </c>
    </row>
    <row r="3742" spans="1:12" x14ac:dyDescent="0.35">
      <c r="A3742" s="1" t="s">
        <v>6359</v>
      </c>
      <c r="B3742" t="s">
        <v>3764</v>
      </c>
      <c r="C3742" t="s">
        <v>13</v>
      </c>
      <c r="D3742" t="s">
        <v>14</v>
      </c>
      <c r="E3742">
        <v>1</v>
      </c>
      <c r="F3742" s="2">
        <v>7775.63</v>
      </c>
      <c r="G3742" s="3">
        <v>19033.458999999999</v>
      </c>
      <c r="H3742" s="3">
        <v>77.756299999999996</v>
      </c>
      <c r="I3742" s="3">
        <v>365.45461</v>
      </c>
      <c r="J3742" s="3">
        <v>8218.8409100000008</v>
      </c>
      <c r="K3742" s="4">
        <v>0.35</v>
      </c>
      <c r="L3742" s="73">
        <v>14920.357344307693</v>
      </c>
    </row>
    <row r="3743" spans="1:12" x14ac:dyDescent="0.35">
      <c r="A3743" s="1" t="s">
        <v>6360</v>
      </c>
      <c r="B3743" t="s">
        <v>6361</v>
      </c>
      <c r="C3743" t="s">
        <v>13</v>
      </c>
      <c r="D3743" t="s">
        <v>14</v>
      </c>
      <c r="E3743">
        <v>1</v>
      </c>
      <c r="F3743" s="2">
        <v>8187.5</v>
      </c>
      <c r="G3743" s="3">
        <v>20041.649000000001</v>
      </c>
      <c r="H3743" s="3">
        <v>81.875</v>
      </c>
      <c r="I3743" s="3">
        <v>384.8125</v>
      </c>
      <c r="J3743" s="3">
        <v>8654.1875</v>
      </c>
      <c r="K3743" s="4">
        <v>0.35</v>
      </c>
      <c r="L3743" s="73">
        <v>15710.678846153845</v>
      </c>
    </row>
    <row r="3744" spans="1:12" x14ac:dyDescent="0.35">
      <c r="A3744" s="1" t="s">
        <v>6362</v>
      </c>
      <c r="B3744" t="s">
        <v>6361</v>
      </c>
      <c r="C3744" t="s">
        <v>13</v>
      </c>
      <c r="D3744" t="s">
        <v>14</v>
      </c>
      <c r="E3744">
        <v>1</v>
      </c>
      <c r="F3744" s="2">
        <v>7618.75</v>
      </c>
      <c r="G3744" s="3">
        <v>18649.444</v>
      </c>
      <c r="H3744" s="3">
        <v>76.1875</v>
      </c>
      <c r="I3744" s="3">
        <v>358.08125000000001</v>
      </c>
      <c r="J3744" s="3">
        <v>8053.0187500000002</v>
      </c>
      <c r="K3744" s="4">
        <v>0.35</v>
      </c>
      <c r="L3744" s="73">
        <v>14619.326346153846</v>
      </c>
    </row>
    <row r="3745" spans="1:12" x14ac:dyDescent="0.35">
      <c r="A3745" s="1" t="s">
        <v>6363</v>
      </c>
      <c r="B3745" t="s">
        <v>6361</v>
      </c>
      <c r="C3745" t="s">
        <v>13</v>
      </c>
      <c r="D3745" t="s">
        <v>14</v>
      </c>
      <c r="E3745">
        <v>1</v>
      </c>
      <c r="F3745" s="2">
        <v>8131.25</v>
      </c>
      <c r="G3745" s="3">
        <v>19903.955999999998</v>
      </c>
      <c r="H3745" s="3">
        <v>81.3125</v>
      </c>
      <c r="I3745" s="3">
        <v>382.16874999999999</v>
      </c>
      <c r="J3745" s="3">
        <v>8594.7312500000007</v>
      </c>
      <c r="K3745" s="4">
        <v>0.35000000000000003</v>
      </c>
      <c r="L3745" s="73">
        <v>15602.742884615385</v>
      </c>
    </row>
    <row r="3746" spans="1:12" x14ac:dyDescent="0.35">
      <c r="A3746" s="1" t="s">
        <v>6364</v>
      </c>
      <c r="B3746" t="s">
        <v>2527</v>
      </c>
      <c r="C3746" t="s">
        <v>13</v>
      </c>
      <c r="D3746" t="s">
        <v>14</v>
      </c>
      <c r="E3746">
        <v>1</v>
      </c>
      <c r="F3746" s="2">
        <v>8507.5</v>
      </c>
      <c r="G3746" s="3">
        <v>20824.955000000002</v>
      </c>
      <c r="H3746" s="3">
        <v>85.075000000000003</v>
      </c>
      <c r="I3746" s="3">
        <v>399.85250000000002</v>
      </c>
      <c r="J3746" s="3">
        <v>8992.4275000000016</v>
      </c>
      <c r="K3746" s="4">
        <v>0.35</v>
      </c>
      <c r="L3746" s="73">
        <v>16324.71453846154</v>
      </c>
    </row>
    <row r="3747" spans="1:12" x14ac:dyDescent="0.35">
      <c r="A3747" s="1" t="s">
        <v>6365</v>
      </c>
      <c r="B3747" t="s">
        <v>2529</v>
      </c>
      <c r="C3747" t="s">
        <v>13</v>
      </c>
      <c r="D3747" t="s">
        <v>14</v>
      </c>
      <c r="E3747">
        <v>1</v>
      </c>
      <c r="F3747" s="2">
        <v>10633.75</v>
      </c>
      <c r="G3747" s="3">
        <v>26029.662</v>
      </c>
      <c r="H3747" s="3">
        <v>106.33750000000001</v>
      </c>
      <c r="I3747" s="3">
        <v>499.78625</v>
      </c>
      <c r="J3747" s="3">
        <v>11239.873749999999</v>
      </c>
      <c r="K3747" s="4">
        <v>0.34999999999999992</v>
      </c>
      <c r="L3747" s="73">
        <v>20404.693884615379</v>
      </c>
    </row>
    <row r="3748" spans="1:12" x14ac:dyDescent="0.35">
      <c r="A3748" s="1" t="s">
        <v>6366</v>
      </c>
      <c r="B3748" t="s">
        <v>6367</v>
      </c>
      <c r="C3748" t="s">
        <v>13</v>
      </c>
      <c r="D3748" t="s">
        <v>14</v>
      </c>
      <c r="E3748">
        <v>1</v>
      </c>
      <c r="F3748" s="2">
        <v>9906.8799999999992</v>
      </c>
      <c r="G3748" s="3">
        <v>24250.407999999999</v>
      </c>
      <c r="H3748" s="3">
        <v>99.068799999999996</v>
      </c>
      <c r="I3748" s="3">
        <v>465.62335999999999</v>
      </c>
      <c r="J3748" s="3">
        <v>10471.572159999998</v>
      </c>
      <c r="K3748" s="4">
        <v>0.35</v>
      </c>
      <c r="L3748" s="73">
        <v>19009.930998153839</v>
      </c>
    </row>
    <row r="3749" spans="1:12" x14ac:dyDescent="0.35">
      <c r="A3749" s="1" t="s">
        <v>6368</v>
      </c>
      <c r="B3749" t="s">
        <v>2534</v>
      </c>
      <c r="C3749" t="s">
        <v>13</v>
      </c>
      <c r="D3749" t="s">
        <v>14</v>
      </c>
      <c r="E3749">
        <v>1</v>
      </c>
      <c r="F3749" s="2">
        <v>6555.63</v>
      </c>
      <c r="G3749" s="3">
        <v>16047.102000000001</v>
      </c>
      <c r="H3749" s="3">
        <v>65.556300000000007</v>
      </c>
      <c r="I3749" s="3">
        <v>308.11461000000003</v>
      </c>
      <c r="J3749" s="3">
        <v>6929.3009099999999</v>
      </c>
      <c r="K3749" s="4">
        <v>0.35</v>
      </c>
      <c r="L3749" s="73">
        <v>12579.346267384615</v>
      </c>
    </row>
    <row r="3750" spans="1:12" x14ac:dyDescent="0.35">
      <c r="A3750" s="1" t="s">
        <v>6369</v>
      </c>
      <c r="B3750" t="s">
        <v>6370</v>
      </c>
      <c r="C3750" t="s">
        <v>13</v>
      </c>
      <c r="D3750" t="s">
        <v>14</v>
      </c>
      <c r="E3750">
        <v>1</v>
      </c>
      <c r="F3750" s="2">
        <v>19630</v>
      </c>
      <c r="G3750" s="3">
        <v>48051.000999999997</v>
      </c>
      <c r="H3750" s="3">
        <v>196.3</v>
      </c>
      <c r="I3750" s="3">
        <v>922.61</v>
      </c>
      <c r="J3750" s="3">
        <v>20748.91</v>
      </c>
      <c r="K3750" s="4">
        <v>0.35</v>
      </c>
      <c r="L3750" s="73">
        <v>37667.251999999993</v>
      </c>
    </row>
    <row r="3751" spans="1:12" x14ac:dyDescent="0.35">
      <c r="A3751" s="1" t="s">
        <v>6371</v>
      </c>
      <c r="B3751" t="s">
        <v>2550</v>
      </c>
      <c r="C3751" t="s">
        <v>13</v>
      </c>
      <c r="D3751" t="s">
        <v>14</v>
      </c>
      <c r="E3751">
        <v>1</v>
      </c>
      <c r="F3751" s="2">
        <v>14699.38</v>
      </c>
      <c r="G3751" s="3">
        <v>35981.656999999999</v>
      </c>
      <c r="H3751" s="3">
        <v>146.99379999999999</v>
      </c>
      <c r="I3751" s="3">
        <v>690.87085999999999</v>
      </c>
      <c r="J3751" s="3">
        <v>15537.24466</v>
      </c>
      <c r="K3751" s="4">
        <v>0.35</v>
      </c>
      <c r="L3751" s="73">
        <v>28206.074921230771</v>
      </c>
    </row>
    <row r="3752" spans="1:12" x14ac:dyDescent="0.35">
      <c r="A3752" s="1" t="s">
        <v>6372</v>
      </c>
      <c r="B3752" t="s">
        <v>2550</v>
      </c>
      <c r="C3752" t="s">
        <v>13</v>
      </c>
      <c r="D3752" t="s">
        <v>14</v>
      </c>
      <c r="E3752">
        <v>1</v>
      </c>
      <c r="F3752" s="2">
        <v>13681.25</v>
      </c>
      <c r="G3752" s="3">
        <v>33489.444000000003</v>
      </c>
      <c r="H3752" s="3">
        <v>136.8125</v>
      </c>
      <c r="I3752" s="3">
        <v>643.01874999999995</v>
      </c>
      <c r="J3752" s="3">
        <v>14461.081249999999</v>
      </c>
      <c r="K3752" s="4">
        <v>0.35</v>
      </c>
      <c r="L3752" s="73">
        <v>26252.424423076918</v>
      </c>
    </row>
    <row r="3753" spans="1:12" x14ac:dyDescent="0.35">
      <c r="A3753" s="1" t="s">
        <v>6373</v>
      </c>
      <c r="B3753" t="s">
        <v>2555</v>
      </c>
      <c r="C3753" t="s">
        <v>13</v>
      </c>
      <c r="D3753" t="s">
        <v>14</v>
      </c>
      <c r="E3753">
        <v>1</v>
      </c>
      <c r="F3753" s="2">
        <v>14080</v>
      </c>
      <c r="G3753" s="3">
        <v>34465.512999999999</v>
      </c>
      <c r="H3753" s="3">
        <v>140.80000000000001</v>
      </c>
      <c r="I3753" s="3">
        <v>661.76</v>
      </c>
      <c r="J3753" s="3">
        <v>14882.56</v>
      </c>
      <c r="K3753" s="4">
        <v>0.35000000000000003</v>
      </c>
      <c r="L3753" s="73">
        <v>27017.57046153846</v>
      </c>
    </row>
    <row r="3754" spans="1:12" x14ac:dyDescent="0.35">
      <c r="A3754" s="1" t="s">
        <v>6374</v>
      </c>
      <c r="B3754" t="s">
        <v>2555</v>
      </c>
      <c r="C3754" t="s">
        <v>13</v>
      </c>
      <c r="D3754" t="s">
        <v>14</v>
      </c>
      <c r="E3754">
        <v>1</v>
      </c>
      <c r="F3754" s="2">
        <v>16024.38</v>
      </c>
      <c r="G3754" s="3">
        <v>39225.042999999998</v>
      </c>
      <c r="H3754" s="3">
        <v>160.24379999999999</v>
      </c>
      <c r="I3754" s="3">
        <v>753.14585999999997</v>
      </c>
      <c r="J3754" s="3">
        <v>16937.769659999998</v>
      </c>
      <c r="K3754" s="4">
        <v>0.35000000000000003</v>
      </c>
      <c r="L3754" s="73">
        <v>30748.566459692305</v>
      </c>
    </row>
    <row r="3755" spans="1:12" x14ac:dyDescent="0.35">
      <c r="A3755" s="1" t="s">
        <v>6375</v>
      </c>
      <c r="B3755" t="s">
        <v>2557</v>
      </c>
      <c r="C3755" t="s">
        <v>13</v>
      </c>
      <c r="D3755" t="s">
        <v>14</v>
      </c>
      <c r="E3755">
        <v>1</v>
      </c>
      <c r="F3755" s="2">
        <v>12698.13</v>
      </c>
      <c r="G3755" s="3">
        <v>31082.922999999999</v>
      </c>
      <c r="H3755" s="3">
        <v>126.98129999999999</v>
      </c>
      <c r="I3755" s="3">
        <v>596.81210999999996</v>
      </c>
      <c r="J3755" s="3">
        <v>13421.923409999999</v>
      </c>
      <c r="K3755" s="4">
        <v>0.35000000000000003</v>
      </c>
      <c r="L3755" s="73">
        <v>24365.953267384615</v>
      </c>
    </row>
    <row r="3756" spans="1:12" x14ac:dyDescent="0.35">
      <c r="A3756" s="1" t="s">
        <v>6376</v>
      </c>
      <c r="B3756" t="s">
        <v>2557</v>
      </c>
      <c r="C3756" t="s">
        <v>13</v>
      </c>
      <c r="D3756" t="s">
        <v>14</v>
      </c>
      <c r="E3756">
        <v>1</v>
      </c>
      <c r="F3756" s="2">
        <v>18720</v>
      </c>
      <c r="G3756" s="3">
        <v>45823.466999999997</v>
      </c>
      <c r="H3756" s="3">
        <v>187.20000000000002</v>
      </c>
      <c r="I3756" s="3">
        <v>879.84</v>
      </c>
      <c r="J3756" s="3">
        <v>19787.04</v>
      </c>
      <c r="K3756" s="4">
        <v>0.34999999999999992</v>
      </c>
      <c r="L3756" s="73">
        <v>35921.087999999996</v>
      </c>
    </row>
    <row r="3757" spans="1:12" x14ac:dyDescent="0.35">
      <c r="A3757" s="1" t="s">
        <v>6377</v>
      </c>
      <c r="B3757" t="s">
        <v>2563</v>
      </c>
      <c r="C3757" t="s">
        <v>13</v>
      </c>
      <c r="D3757" t="s">
        <v>14</v>
      </c>
      <c r="E3757">
        <v>1</v>
      </c>
      <c r="F3757" s="2">
        <v>15051.25</v>
      </c>
      <c r="G3757" s="3">
        <v>36842.982000000004</v>
      </c>
      <c r="H3757" s="3">
        <v>150.51250000000002</v>
      </c>
      <c r="I3757" s="3">
        <v>707.40875000000005</v>
      </c>
      <c r="J3757" s="3">
        <v>15909.171250000001</v>
      </c>
      <c r="K3757" s="4">
        <v>0.34999999999999992</v>
      </c>
      <c r="L3757" s="73">
        <v>28881.264730769231</v>
      </c>
    </row>
    <row r="3758" spans="1:12" x14ac:dyDescent="0.35">
      <c r="A3758" s="1" t="s">
        <v>6378</v>
      </c>
      <c r="B3758" t="s">
        <v>2571</v>
      </c>
      <c r="C3758" t="s">
        <v>13</v>
      </c>
      <c r="D3758" t="s">
        <v>14</v>
      </c>
      <c r="E3758">
        <v>1</v>
      </c>
      <c r="F3758" s="2">
        <v>19604.38</v>
      </c>
      <c r="G3758" s="3">
        <v>47988.292000000001</v>
      </c>
      <c r="H3758" s="3">
        <v>196.0438</v>
      </c>
      <c r="I3758" s="3">
        <v>921.40586000000008</v>
      </c>
      <c r="J3758" s="3">
        <v>20721.829659999999</v>
      </c>
      <c r="K3758" s="4">
        <v>0.35000000000000003</v>
      </c>
      <c r="L3758" s="73">
        <v>37618.090767384616</v>
      </c>
    </row>
    <row r="3759" spans="1:12" x14ac:dyDescent="0.35">
      <c r="A3759" s="1" t="s">
        <v>6379</v>
      </c>
      <c r="B3759" t="s">
        <v>2571</v>
      </c>
      <c r="C3759" t="s">
        <v>13</v>
      </c>
      <c r="D3759" t="s">
        <v>14</v>
      </c>
      <c r="E3759">
        <v>1</v>
      </c>
      <c r="F3759" s="2">
        <v>17278.13</v>
      </c>
      <c r="G3759" s="3">
        <v>42294.010999999999</v>
      </c>
      <c r="H3759" s="3">
        <v>172.78130000000002</v>
      </c>
      <c r="I3759" s="3">
        <v>812.07211000000007</v>
      </c>
      <c r="J3759" s="3">
        <v>18262.983410000001</v>
      </c>
      <c r="K3759" s="4">
        <v>0.34999999999999992</v>
      </c>
      <c r="L3759" s="73">
        <v>33154.339113538459</v>
      </c>
    </row>
    <row r="3760" spans="1:12" x14ac:dyDescent="0.35">
      <c r="A3760" s="1" t="s">
        <v>6380</v>
      </c>
      <c r="B3760" t="s">
        <v>6381</v>
      </c>
      <c r="C3760" t="s">
        <v>13</v>
      </c>
      <c r="D3760" t="s">
        <v>14</v>
      </c>
      <c r="E3760">
        <v>1</v>
      </c>
      <c r="F3760" s="2">
        <v>41.92</v>
      </c>
      <c r="G3760" s="3">
        <v>91.62</v>
      </c>
      <c r="H3760" s="3">
        <v>0.41920000000000002</v>
      </c>
      <c r="I3760" s="3">
        <v>1.97024</v>
      </c>
      <c r="J3760" s="3">
        <v>44.309440000000002</v>
      </c>
      <c r="K3760" s="4">
        <v>0.35</v>
      </c>
      <c r="L3760" s="73">
        <v>80.438675692307697</v>
      </c>
    </row>
    <row r="3761" spans="1:12" x14ac:dyDescent="0.35">
      <c r="A3761" s="1" t="s">
        <v>6382</v>
      </c>
      <c r="B3761" t="s">
        <v>6383</v>
      </c>
      <c r="C3761" t="s">
        <v>13</v>
      </c>
      <c r="D3761" t="s">
        <v>14</v>
      </c>
      <c r="E3761">
        <v>1</v>
      </c>
      <c r="F3761" s="2">
        <v>20.62</v>
      </c>
      <c r="G3761" s="3">
        <v>50.478400000000001</v>
      </c>
      <c r="H3761" s="3">
        <v>0.20620000000000002</v>
      </c>
      <c r="I3761" s="3">
        <v>0.96914</v>
      </c>
      <c r="J3761" s="3">
        <v>21.795339999999999</v>
      </c>
      <c r="K3761" s="4">
        <v>0.34999999999999992</v>
      </c>
      <c r="L3761" s="73">
        <v>39.566924923076918</v>
      </c>
    </row>
    <row r="3762" spans="1:12" x14ac:dyDescent="0.35">
      <c r="A3762" s="1" t="s">
        <v>6384</v>
      </c>
      <c r="B3762" t="s">
        <v>6385</v>
      </c>
      <c r="C3762" t="s">
        <v>13</v>
      </c>
      <c r="D3762" t="s">
        <v>14</v>
      </c>
      <c r="E3762">
        <v>1</v>
      </c>
      <c r="F3762" s="2">
        <v>21.95</v>
      </c>
      <c r="G3762" s="3">
        <v>53.726399999999998</v>
      </c>
      <c r="H3762" s="3">
        <v>0.2195</v>
      </c>
      <c r="I3762" s="3">
        <v>1.03165</v>
      </c>
      <c r="J3762" s="3">
        <v>23.201149999999998</v>
      </c>
      <c r="K3762" s="4">
        <v>0.35</v>
      </c>
      <c r="L3762" s="73">
        <v>42.119010769230769</v>
      </c>
    </row>
    <row r="3763" spans="1:12" x14ac:dyDescent="0.35">
      <c r="A3763" s="1" t="s">
        <v>6386</v>
      </c>
      <c r="B3763" t="s">
        <v>6387</v>
      </c>
      <c r="C3763" t="s">
        <v>13</v>
      </c>
      <c r="D3763" t="s">
        <v>14</v>
      </c>
      <c r="E3763">
        <v>1</v>
      </c>
      <c r="F3763" s="2">
        <v>99.22</v>
      </c>
      <c r="G3763" s="3">
        <v>205</v>
      </c>
      <c r="H3763" s="3">
        <v>0.99219999999999997</v>
      </c>
      <c r="I3763" s="3">
        <v>4.6633399999999998</v>
      </c>
      <c r="J3763" s="3">
        <v>104.87554</v>
      </c>
      <c r="K3763" s="4">
        <v>0.34999999999999992</v>
      </c>
      <c r="L3763" s="73">
        <v>190.38944184615383</v>
      </c>
    </row>
    <row r="3764" spans="1:12" x14ac:dyDescent="0.35">
      <c r="A3764" s="1" t="s">
        <v>6388</v>
      </c>
      <c r="B3764" t="s">
        <v>6389</v>
      </c>
      <c r="C3764" t="s">
        <v>13</v>
      </c>
      <c r="D3764" t="s">
        <v>14</v>
      </c>
      <c r="E3764">
        <v>1</v>
      </c>
      <c r="F3764" s="2">
        <v>41.95</v>
      </c>
      <c r="G3764" s="3">
        <v>102.6816</v>
      </c>
      <c r="H3764" s="3">
        <v>0.41950000000000004</v>
      </c>
      <c r="I3764" s="3">
        <v>1.9716500000000001</v>
      </c>
      <c r="J3764" s="3">
        <v>44.341149999999999</v>
      </c>
      <c r="K3764" s="4">
        <v>0.35000000000000003</v>
      </c>
      <c r="L3764" s="73">
        <v>80.496241538461547</v>
      </c>
    </row>
    <row r="3765" spans="1:12" x14ac:dyDescent="0.35">
      <c r="A3765" s="1" t="s">
        <v>6390</v>
      </c>
      <c r="B3765" t="s">
        <v>6391</v>
      </c>
      <c r="C3765" t="s">
        <v>13</v>
      </c>
      <c r="D3765" t="s">
        <v>14</v>
      </c>
      <c r="E3765">
        <v>1</v>
      </c>
      <c r="F3765" s="2">
        <v>245</v>
      </c>
      <c r="G3765" s="3">
        <v>599.71519999999998</v>
      </c>
      <c r="H3765" s="3">
        <v>2.4500000000000002</v>
      </c>
      <c r="I3765" s="3">
        <v>11.515000000000001</v>
      </c>
      <c r="J3765" s="3">
        <v>258.96499999999997</v>
      </c>
      <c r="K3765" s="4">
        <v>0.34999999999999992</v>
      </c>
      <c r="L3765" s="73">
        <v>470.12107692307683</v>
      </c>
    </row>
    <row r="3766" spans="1:12" x14ac:dyDescent="0.35">
      <c r="A3766" s="1" t="s">
        <v>6392</v>
      </c>
      <c r="B3766" t="s">
        <v>6393</v>
      </c>
      <c r="C3766" t="s">
        <v>34</v>
      </c>
      <c r="D3766" t="s">
        <v>35</v>
      </c>
      <c r="E3766">
        <v>1</v>
      </c>
      <c r="F3766" s="2">
        <v>425.7</v>
      </c>
      <c r="G3766" s="3">
        <v>1042.048</v>
      </c>
      <c r="H3766" s="3">
        <v>4.2569999999999997</v>
      </c>
      <c r="I3766" s="3">
        <v>20.007899999999999</v>
      </c>
      <c r="J3766" s="3">
        <v>449.9649</v>
      </c>
      <c r="K3766" s="4">
        <v>0.35</v>
      </c>
      <c r="L3766" s="73">
        <v>816.85935692307692</v>
      </c>
    </row>
    <row r="3767" spans="1:12" x14ac:dyDescent="0.35">
      <c r="A3767" s="1" t="s">
        <v>6394</v>
      </c>
      <c r="B3767" t="s">
        <v>6395</v>
      </c>
      <c r="C3767" t="s">
        <v>13</v>
      </c>
      <c r="D3767" t="s">
        <v>14</v>
      </c>
      <c r="E3767">
        <v>1</v>
      </c>
      <c r="F3767" s="2">
        <v>121.5</v>
      </c>
      <c r="G3767" s="3">
        <v>251</v>
      </c>
      <c r="H3767" s="3">
        <v>1.2150000000000001</v>
      </c>
      <c r="I3767" s="3">
        <v>5.7104999999999997</v>
      </c>
      <c r="J3767" s="3">
        <v>128.4255</v>
      </c>
      <c r="K3767" s="4">
        <v>0.35</v>
      </c>
      <c r="L3767" s="73">
        <v>233.14167692307691</v>
      </c>
    </row>
    <row r="3768" spans="1:12" x14ac:dyDescent="0.35">
      <c r="A3768" s="1" t="s">
        <v>6396</v>
      </c>
      <c r="B3768" t="s">
        <v>6397</v>
      </c>
      <c r="C3768" t="s">
        <v>21</v>
      </c>
      <c r="D3768" t="s">
        <v>22</v>
      </c>
      <c r="E3768">
        <v>1</v>
      </c>
      <c r="F3768" s="2">
        <v>91.24</v>
      </c>
      <c r="G3768" s="3">
        <v>211.05</v>
      </c>
      <c r="H3768" s="3">
        <v>0.91239999999999999</v>
      </c>
      <c r="I3768" s="3">
        <v>4.2882799999999994</v>
      </c>
      <c r="J3768" s="3">
        <v>96.44068</v>
      </c>
      <c r="K3768" s="4">
        <v>0.35</v>
      </c>
      <c r="L3768" s="73">
        <v>175.07692676923077</v>
      </c>
    </row>
    <row r="3769" spans="1:12" x14ac:dyDescent="0.35">
      <c r="A3769" s="1" t="s">
        <v>6398</v>
      </c>
      <c r="B3769" t="s">
        <v>6399</v>
      </c>
      <c r="C3769" t="s">
        <v>363</v>
      </c>
      <c r="D3769" t="s">
        <v>364</v>
      </c>
      <c r="E3769">
        <v>1</v>
      </c>
      <c r="F3769" s="2">
        <v>1089</v>
      </c>
      <c r="G3769" s="3">
        <v>2246</v>
      </c>
      <c r="H3769" s="3">
        <v>10.89</v>
      </c>
      <c r="I3769" s="3">
        <v>51.183</v>
      </c>
      <c r="J3769" s="3">
        <v>1151.0730000000001</v>
      </c>
      <c r="K3769" s="4">
        <v>0.35000000000000003</v>
      </c>
      <c r="L3769" s="73">
        <v>2089.6402153846157</v>
      </c>
    </row>
    <row r="3770" spans="1:12" x14ac:dyDescent="0.35">
      <c r="A3770" s="1" t="s">
        <v>6400</v>
      </c>
      <c r="B3770" t="s">
        <v>2702</v>
      </c>
      <c r="C3770" t="s">
        <v>13</v>
      </c>
      <c r="D3770" t="s">
        <v>14</v>
      </c>
      <c r="E3770">
        <v>1</v>
      </c>
      <c r="F3770" s="2">
        <v>1682.8</v>
      </c>
      <c r="G3770" s="3">
        <v>4119.2143999999998</v>
      </c>
      <c r="H3770" s="3">
        <v>16.827999999999999</v>
      </c>
      <c r="I3770" s="3">
        <v>79.0916</v>
      </c>
      <c r="J3770" s="3">
        <v>1778.7195999999999</v>
      </c>
      <c r="K3770" s="4">
        <v>0.35</v>
      </c>
      <c r="L3770" s="73">
        <v>3229.0601969230765</v>
      </c>
    </row>
    <row r="3771" spans="1:12" x14ac:dyDescent="0.35">
      <c r="A3771" s="1" t="s">
        <v>6401</v>
      </c>
      <c r="B3771" t="s">
        <v>6402</v>
      </c>
      <c r="C3771" t="s">
        <v>13</v>
      </c>
      <c r="D3771" t="s">
        <v>14</v>
      </c>
      <c r="E3771">
        <v>1</v>
      </c>
      <c r="F3771" s="2">
        <v>446.88</v>
      </c>
      <c r="G3771" s="3">
        <v>1768.4576</v>
      </c>
      <c r="H3771" s="3">
        <v>4.4687999999999999</v>
      </c>
      <c r="I3771" s="3">
        <v>21.003360000000001</v>
      </c>
      <c r="J3771" s="3">
        <v>472.35215999999997</v>
      </c>
      <c r="K3771" s="4">
        <v>0.34999999999999992</v>
      </c>
      <c r="L3771" s="73">
        <v>857.5008443076922</v>
      </c>
    </row>
    <row r="3772" spans="1:12" x14ac:dyDescent="0.35">
      <c r="A3772" s="1" t="s">
        <v>6403</v>
      </c>
      <c r="B3772" t="s">
        <v>6404</v>
      </c>
      <c r="C3772" t="s">
        <v>46</v>
      </c>
      <c r="D3772" t="s">
        <v>47</v>
      </c>
      <c r="E3772">
        <v>1</v>
      </c>
      <c r="F3772" s="2">
        <v>0.9</v>
      </c>
      <c r="G3772" s="3">
        <v>2.2400000000000002</v>
      </c>
      <c r="H3772" s="3">
        <v>9.0000000000000011E-3</v>
      </c>
      <c r="I3772" s="3">
        <v>4.2300000000000004E-2</v>
      </c>
      <c r="J3772" s="3">
        <v>0.95130000000000003</v>
      </c>
      <c r="K3772" s="4">
        <v>0.34999999999999992</v>
      </c>
      <c r="L3772" s="73">
        <v>1.7269753846153846</v>
      </c>
    </row>
    <row r="3773" spans="1:12" x14ac:dyDescent="0.35">
      <c r="A3773" s="1" t="s">
        <v>6405</v>
      </c>
      <c r="B3773" t="s">
        <v>6406</v>
      </c>
      <c r="C3773" t="s">
        <v>46</v>
      </c>
      <c r="D3773" t="s">
        <v>47</v>
      </c>
      <c r="E3773">
        <v>1</v>
      </c>
      <c r="F3773" s="2">
        <v>2.5</v>
      </c>
      <c r="G3773" s="3">
        <v>9.3407999999999998</v>
      </c>
      <c r="H3773" s="3">
        <v>2.5000000000000001E-2</v>
      </c>
      <c r="I3773" s="3">
        <v>0.11749999999999999</v>
      </c>
      <c r="J3773" s="3">
        <v>2.6425000000000001</v>
      </c>
      <c r="K3773" s="4">
        <v>0.34999999999999992</v>
      </c>
      <c r="L3773" s="73">
        <v>4.7971538461538454</v>
      </c>
    </row>
    <row r="3774" spans="1:12" x14ac:dyDescent="0.35">
      <c r="A3774" s="1" t="s">
        <v>6407</v>
      </c>
      <c r="B3774" t="s">
        <v>6408</v>
      </c>
      <c r="C3774" t="s">
        <v>46</v>
      </c>
      <c r="D3774" t="s">
        <v>47</v>
      </c>
      <c r="E3774">
        <v>1</v>
      </c>
      <c r="F3774" s="2">
        <v>1</v>
      </c>
      <c r="G3774" s="3">
        <v>3.7408000000000001</v>
      </c>
      <c r="H3774" s="3">
        <v>0.01</v>
      </c>
      <c r="I3774" s="3">
        <v>4.7E-2</v>
      </c>
      <c r="J3774" s="3">
        <v>1.0569999999999999</v>
      </c>
      <c r="K3774" s="4">
        <v>0.35</v>
      </c>
      <c r="L3774" s="73">
        <v>1.9188615384615384</v>
      </c>
    </row>
    <row r="3775" spans="1:12" x14ac:dyDescent="0.35">
      <c r="A3775" s="1" t="s">
        <v>6409</v>
      </c>
      <c r="B3775" t="s">
        <v>6410</v>
      </c>
      <c r="C3775" t="s">
        <v>46</v>
      </c>
      <c r="D3775" t="s">
        <v>47</v>
      </c>
      <c r="E3775">
        <v>1</v>
      </c>
      <c r="F3775" s="2">
        <v>0.8</v>
      </c>
      <c r="G3775" s="3">
        <v>2.2400000000000002</v>
      </c>
      <c r="H3775" s="3">
        <v>8.0000000000000002E-3</v>
      </c>
      <c r="I3775" s="3">
        <v>3.7600000000000001E-2</v>
      </c>
      <c r="J3775" s="3">
        <v>0.84560000000000002</v>
      </c>
      <c r="K3775" s="4">
        <v>0.34999999999999992</v>
      </c>
      <c r="L3775" s="73">
        <v>1.5350892307692308</v>
      </c>
    </row>
    <row r="3776" spans="1:12" x14ac:dyDescent="0.35">
      <c r="A3776" s="1" t="s">
        <v>6411</v>
      </c>
      <c r="B3776" t="s">
        <v>6412</v>
      </c>
      <c r="C3776" t="s">
        <v>46</v>
      </c>
      <c r="D3776" t="s">
        <v>47</v>
      </c>
      <c r="E3776">
        <v>1</v>
      </c>
      <c r="F3776" s="2">
        <v>0.27</v>
      </c>
      <c r="G3776" s="3">
        <v>2.2400000000000002</v>
      </c>
      <c r="H3776" s="3">
        <v>2.7000000000000001E-3</v>
      </c>
      <c r="I3776" s="3">
        <v>1.2690000000000002E-2</v>
      </c>
      <c r="J3776" s="3">
        <v>0.28538999999999998</v>
      </c>
      <c r="K3776" s="4">
        <v>0.34999999999999992</v>
      </c>
      <c r="L3776" s="73">
        <v>0.51809261538461526</v>
      </c>
    </row>
    <row r="3777" spans="1:12" x14ac:dyDescent="0.35">
      <c r="A3777" s="1" t="s">
        <v>6413</v>
      </c>
      <c r="B3777" t="s">
        <v>6414</v>
      </c>
      <c r="C3777" t="s">
        <v>46</v>
      </c>
      <c r="D3777" t="s">
        <v>47</v>
      </c>
      <c r="E3777">
        <v>1</v>
      </c>
      <c r="F3777" s="2">
        <v>0.9</v>
      </c>
      <c r="G3777" s="3">
        <v>4.5</v>
      </c>
      <c r="H3777" s="3">
        <v>9.0000000000000011E-3</v>
      </c>
      <c r="I3777" s="3">
        <v>4.2300000000000004E-2</v>
      </c>
      <c r="J3777" s="3">
        <v>0.95130000000000003</v>
      </c>
      <c r="K3777" s="4">
        <v>0.34999999999999992</v>
      </c>
      <c r="L3777" s="73">
        <v>1.7269753846153846</v>
      </c>
    </row>
    <row r="3778" spans="1:12" x14ac:dyDescent="0.35">
      <c r="A3778" s="1" t="s">
        <v>6415</v>
      </c>
      <c r="B3778" t="s">
        <v>6416</v>
      </c>
      <c r="C3778" t="s">
        <v>46</v>
      </c>
      <c r="D3778" t="s">
        <v>47</v>
      </c>
      <c r="E3778">
        <v>1</v>
      </c>
      <c r="F3778" s="2">
        <v>0.7</v>
      </c>
      <c r="G3778" s="3">
        <v>3.92</v>
      </c>
      <c r="H3778" s="3">
        <v>6.9999999999999993E-3</v>
      </c>
      <c r="I3778" s="3">
        <v>3.2899999999999999E-2</v>
      </c>
      <c r="J3778" s="3">
        <v>0.7399</v>
      </c>
      <c r="K3778" s="4">
        <v>0.35</v>
      </c>
      <c r="L3778" s="73">
        <v>1.3432030769230767</v>
      </c>
    </row>
    <row r="3779" spans="1:12" x14ac:dyDescent="0.35">
      <c r="A3779" s="1" t="s">
        <v>6417</v>
      </c>
      <c r="B3779" t="s">
        <v>6418</v>
      </c>
      <c r="C3779" t="s">
        <v>46</v>
      </c>
      <c r="D3779" t="s">
        <v>47</v>
      </c>
      <c r="E3779">
        <v>1</v>
      </c>
      <c r="F3779" s="2">
        <v>2.5</v>
      </c>
      <c r="G3779" s="3">
        <v>8.34</v>
      </c>
      <c r="H3779" s="3">
        <v>2.5000000000000001E-2</v>
      </c>
      <c r="I3779" s="3">
        <v>0.11749999999999999</v>
      </c>
      <c r="J3779" s="3">
        <v>2.6425000000000001</v>
      </c>
      <c r="K3779" s="4">
        <v>0.34999999999999992</v>
      </c>
      <c r="L3779" s="73">
        <v>4.7971538461538454</v>
      </c>
    </row>
    <row r="3780" spans="1:12" x14ac:dyDescent="0.35">
      <c r="A3780" s="1" t="s">
        <v>6419</v>
      </c>
      <c r="B3780" t="s">
        <v>6420</v>
      </c>
      <c r="C3780" t="s">
        <v>1441</v>
      </c>
      <c r="D3780" t="s">
        <v>1442</v>
      </c>
      <c r="E3780">
        <v>1</v>
      </c>
      <c r="F3780" s="2">
        <v>0.15</v>
      </c>
      <c r="G3780" s="3">
        <v>0.36959999999999998</v>
      </c>
      <c r="H3780" s="3">
        <v>1.5E-3</v>
      </c>
      <c r="I3780" s="3">
        <v>7.0499999999999998E-3</v>
      </c>
      <c r="J3780" s="3">
        <v>0.15855</v>
      </c>
      <c r="K3780" s="4">
        <v>0.35</v>
      </c>
      <c r="L3780" s="73">
        <v>0.28782923076923073</v>
      </c>
    </row>
    <row r="3781" spans="1:12" x14ac:dyDescent="0.35">
      <c r="A3781" s="1" t="s">
        <v>6421</v>
      </c>
      <c r="B3781" t="s">
        <v>6422</v>
      </c>
      <c r="C3781" t="s">
        <v>1441</v>
      </c>
      <c r="D3781" t="s">
        <v>1442</v>
      </c>
      <c r="E3781">
        <v>1</v>
      </c>
      <c r="F3781" s="2">
        <v>1.39</v>
      </c>
      <c r="G3781" s="3">
        <v>3.4047999999999998</v>
      </c>
      <c r="H3781" s="3">
        <v>1.3899999999999999E-2</v>
      </c>
      <c r="I3781" s="3">
        <v>6.5329999999999999E-2</v>
      </c>
      <c r="J3781" s="3">
        <v>1.46923</v>
      </c>
      <c r="K3781" s="4">
        <v>0.34999999999999992</v>
      </c>
      <c r="L3781" s="73">
        <v>2.6672175384615384</v>
      </c>
    </row>
    <row r="3782" spans="1:12" x14ac:dyDescent="0.35">
      <c r="A3782" s="1" t="s">
        <v>6423</v>
      </c>
      <c r="B3782" t="s">
        <v>6424</v>
      </c>
      <c r="C3782" t="s">
        <v>1441</v>
      </c>
      <c r="D3782" t="s">
        <v>1442</v>
      </c>
      <c r="E3782">
        <v>1</v>
      </c>
      <c r="F3782" s="2">
        <v>1.1299999999999999</v>
      </c>
      <c r="G3782" s="3">
        <v>2.7664</v>
      </c>
      <c r="H3782" s="3">
        <v>1.1299999999999999E-2</v>
      </c>
      <c r="I3782" s="3">
        <v>5.3109999999999997E-2</v>
      </c>
      <c r="J3782" s="3">
        <v>1.19441</v>
      </c>
      <c r="K3782" s="4">
        <v>0.35</v>
      </c>
      <c r="L3782" s="73">
        <v>2.1683135384615384</v>
      </c>
    </row>
    <row r="3783" spans="1:12" x14ac:dyDescent="0.35">
      <c r="A3783" s="1" t="s">
        <v>6425</v>
      </c>
      <c r="B3783" t="s">
        <v>6426</v>
      </c>
      <c r="C3783" t="s">
        <v>1441</v>
      </c>
      <c r="D3783" t="s">
        <v>1442</v>
      </c>
      <c r="E3783">
        <v>1</v>
      </c>
      <c r="F3783" s="2">
        <v>1.1299999999999999</v>
      </c>
      <c r="G3783" s="3">
        <v>2.7664</v>
      </c>
      <c r="H3783" s="3">
        <v>1.1299999999999999E-2</v>
      </c>
      <c r="I3783" s="3">
        <v>5.3109999999999997E-2</v>
      </c>
      <c r="J3783" s="3">
        <v>1.19441</v>
      </c>
      <c r="K3783" s="4">
        <v>0.35</v>
      </c>
      <c r="L3783" s="73">
        <v>2.1683135384615384</v>
      </c>
    </row>
    <row r="3784" spans="1:12" x14ac:dyDescent="0.35">
      <c r="A3784" s="1" t="s">
        <v>6427</v>
      </c>
      <c r="B3784" t="s">
        <v>6428</v>
      </c>
      <c r="C3784" t="s">
        <v>26</v>
      </c>
      <c r="D3784" t="s">
        <v>27</v>
      </c>
      <c r="E3784">
        <v>1</v>
      </c>
      <c r="F3784" s="2">
        <v>49.66</v>
      </c>
      <c r="G3784" s="3">
        <v>121.56480000000001</v>
      </c>
      <c r="H3784" s="3">
        <v>0.49659999999999999</v>
      </c>
      <c r="I3784" s="3">
        <v>2.3340199999999998</v>
      </c>
      <c r="J3784" s="3">
        <v>52.49062</v>
      </c>
      <c r="K3784" s="4">
        <v>0.35000000000000003</v>
      </c>
      <c r="L3784" s="73">
        <v>95.290664000000007</v>
      </c>
    </row>
    <row r="3785" spans="1:12" x14ac:dyDescent="0.35">
      <c r="A3785" s="1" t="s">
        <v>6429</v>
      </c>
      <c r="B3785" t="s">
        <v>6430</v>
      </c>
      <c r="C3785" t="s">
        <v>13</v>
      </c>
      <c r="D3785" t="s">
        <v>14</v>
      </c>
      <c r="E3785">
        <v>1</v>
      </c>
      <c r="F3785" s="2">
        <v>47.6</v>
      </c>
      <c r="G3785" s="3">
        <v>116.5136</v>
      </c>
      <c r="H3785" s="3">
        <v>0.47600000000000003</v>
      </c>
      <c r="I3785" s="3">
        <v>2.2372000000000001</v>
      </c>
      <c r="J3785" s="3">
        <v>50.313200000000002</v>
      </c>
      <c r="K3785" s="4">
        <v>0.35000000000000003</v>
      </c>
      <c r="L3785" s="73">
        <v>91.337809230769238</v>
      </c>
    </row>
    <row r="3786" spans="1:12" x14ac:dyDescent="0.35">
      <c r="A3786" s="1" t="s">
        <v>6431</v>
      </c>
      <c r="B3786" t="s">
        <v>6432</v>
      </c>
      <c r="C3786" t="s">
        <v>13</v>
      </c>
      <c r="D3786" t="s">
        <v>14</v>
      </c>
      <c r="E3786">
        <v>1</v>
      </c>
      <c r="F3786" s="2">
        <v>1034.55</v>
      </c>
      <c r="G3786" s="3">
        <v>2532.41</v>
      </c>
      <c r="H3786" s="3">
        <v>10.345499999999999</v>
      </c>
      <c r="I3786" s="3">
        <v>48.623849999999997</v>
      </c>
      <c r="J3786" s="3">
        <v>1093.5193499999998</v>
      </c>
      <c r="K3786" s="4">
        <v>0.35</v>
      </c>
      <c r="L3786" s="73">
        <v>1985.1582046153842</v>
      </c>
    </row>
    <row r="3787" spans="1:12" x14ac:dyDescent="0.35">
      <c r="A3787" s="1" t="s">
        <v>6433</v>
      </c>
      <c r="B3787" t="s">
        <v>6434</v>
      </c>
      <c r="C3787" t="s">
        <v>17</v>
      </c>
      <c r="D3787" t="s">
        <v>18</v>
      </c>
      <c r="E3787">
        <v>1</v>
      </c>
      <c r="F3787" s="2">
        <v>78</v>
      </c>
      <c r="G3787" s="3">
        <v>190.93</v>
      </c>
      <c r="H3787" s="3">
        <v>0.78</v>
      </c>
      <c r="I3787" s="3">
        <v>3.6659999999999999</v>
      </c>
      <c r="J3787" s="3">
        <v>82.445999999999998</v>
      </c>
      <c r="K3787" s="4">
        <v>0.35</v>
      </c>
      <c r="L3787" s="73">
        <v>149.6712</v>
      </c>
    </row>
    <row r="3788" spans="1:12" x14ac:dyDescent="0.35">
      <c r="A3788" s="1" t="s">
        <v>6435</v>
      </c>
      <c r="B3788" t="s">
        <v>2797</v>
      </c>
      <c r="C3788" t="s">
        <v>17</v>
      </c>
      <c r="D3788" t="s">
        <v>18</v>
      </c>
      <c r="E3788">
        <v>1</v>
      </c>
      <c r="F3788" s="2">
        <v>119.5</v>
      </c>
      <c r="G3788" s="3">
        <v>292.52159999999998</v>
      </c>
      <c r="H3788" s="3">
        <v>1.1950000000000001</v>
      </c>
      <c r="I3788" s="3">
        <v>5.6165000000000003</v>
      </c>
      <c r="J3788" s="3">
        <v>126.3115</v>
      </c>
      <c r="K3788" s="4">
        <v>0.34999999999999992</v>
      </c>
      <c r="L3788" s="73">
        <v>229.30395384615383</v>
      </c>
    </row>
    <row r="3789" spans="1:12" x14ac:dyDescent="0.35">
      <c r="A3789" s="1" t="s">
        <v>6436</v>
      </c>
      <c r="B3789" t="s">
        <v>2797</v>
      </c>
      <c r="C3789" t="s">
        <v>17</v>
      </c>
      <c r="D3789" t="s">
        <v>18</v>
      </c>
      <c r="E3789">
        <v>1</v>
      </c>
      <c r="F3789" s="2">
        <v>119.5</v>
      </c>
      <c r="G3789" s="3">
        <v>292.52159999999998</v>
      </c>
      <c r="H3789" s="3">
        <v>1.1950000000000001</v>
      </c>
      <c r="I3789" s="3">
        <v>5.6165000000000003</v>
      </c>
      <c r="J3789" s="3">
        <v>126.3115</v>
      </c>
      <c r="K3789" s="4">
        <v>0.34999999999999992</v>
      </c>
      <c r="L3789" s="73">
        <v>229.30395384615383</v>
      </c>
    </row>
    <row r="3790" spans="1:12" x14ac:dyDescent="0.35">
      <c r="A3790" s="1" t="s">
        <v>6437</v>
      </c>
      <c r="B3790" t="s">
        <v>5275</v>
      </c>
      <c r="C3790" t="s">
        <v>13</v>
      </c>
      <c r="D3790" t="s">
        <v>14</v>
      </c>
      <c r="E3790">
        <v>1</v>
      </c>
      <c r="F3790" s="2">
        <v>10833.75</v>
      </c>
      <c r="G3790" s="3">
        <v>22338</v>
      </c>
      <c r="H3790" s="3">
        <v>108.33750000000001</v>
      </c>
      <c r="I3790" s="3">
        <v>509.18625000000003</v>
      </c>
      <c r="J3790" s="3">
        <v>11451.27375</v>
      </c>
      <c r="K3790" s="4">
        <v>0.35</v>
      </c>
      <c r="L3790" s="73">
        <v>20788.466192307693</v>
      </c>
    </row>
    <row r="3791" spans="1:12" x14ac:dyDescent="0.35">
      <c r="A3791" s="1" t="s">
        <v>6438</v>
      </c>
      <c r="B3791" t="s">
        <v>6439</v>
      </c>
      <c r="C3791" t="s">
        <v>34</v>
      </c>
      <c r="D3791" t="s">
        <v>35</v>
      </c>
      <c r="E3791">
        <v>1</v>
      </c>
      <c r="F3791" s="2">
        <v>517.42999999999995</v>
      </c>
      <c r="G3791" s="3">
        <v>896</v>
      </c>
      <c r="H3791" s="3">
        <v>5.1742999999999997</v>
      </c>
      <c r="I3791" s="3">
        <v>24.319209999999998</v>
      </c>
      <c r="J3791" s="3">
        <v>546.92350999999996</v>
      </c>
      <c r="K3791" s="4">
        <v>0.34999999999999992</v>
      </c>
      <c r="L3791" s="73">
        <v>992.87652584615375</v>
      </c>
    </row>
    <row r="3792" spans="1:12" x14ac:dyDescent="0.35">
      <c r="A3792" s="1" t="s">
        <v>6440</v>
      </c>
      <c r="B3792" t="s">
        <v>6441</v>
      </c>
      <c r="C3792" t="s">
        <v>13</v>
      </c>
      <c r="D3792" t="s">
        <v>14</v>
      </c>
      <c r="E3792">
        <v>1</v>
      </c>
      <c r="F3792" s="2">
        <v>186.3</v>
      </c>
      <c r="G3792" s="3">
        <v>385</v>
      </c>
      <c r="H3792" s="3">
        <v>1.8630000000000002</v>
      </c>
      <c r="I3792" s="3">
        <v>8.7561</v>
      </c>
      <c r="J3792" s="3">
        <v>196.91910000000001</v>
      </c>
      <c r="K3792" s="4">
        <v>0.34999999999999992</v>
      </c>
      <c r="L3792" s="73">
        <v>357.48390461538463</v>
      </c>
    </row>
    <row r="3793" spans="1:12" x14ac:dyDescent="0.35">
      <c r="A3793" s="1" t="s">
        <v>6442</v>
      </c>
      <c r="B3793" t="s">
        <v>2657</v>
      </c>
      <c r="C3793" t="s">
        <v>13</v>
      </c>
      <c r="D3793" t="s">
        <v>14</v>
      </c>
      <c r="E3793">
        <v>1</v>
      </c>
      <c r="F3793" s="2">
        <v>1854.72</v>
      </c>
      <c r="G3793" s="3">
        <v>3825</v>
      </c>
      <c r="H3793" s="3">
        <v>18.5472</v>
      </c>
      <c r="I3793" s="3">
        <v>87.171840000000003</v>
      </c>
      <c r="J3793" s="3">
        <v>1960.43904</v>
      </c>
      <c r="K3793" s="4">
        <v>0.35</v>
      </c>
      <c r="L3793" s="73">
        <v>3558.9508726153845</v>
      </c>
    </row>
    <row r="3794" spans="1:12" x14ac:dyDescent="0.35">
      <c r="A3794" s="1" t="s">
        <v>6443</v>
      </c>
      <c r="B3794" t="s">
        <v>6444</v>
      </c>
      <c r="C3794" t="s">
        <v>363</v>
      </c>
      <c r="D3794" t="s">
        <v>364</v>
      </c>
      <c r="E3794">
        <v>1</v>
      </c>
      <c r="F3794" s="2">
        <v>3719</v>
      </c>
      <c r="G3794" s="3">
        <v>7669</v>
      </c>
      <c r="H3794" s="3">
        <v>37.19</v>
      </c>
      <c r="I3794" s="3">
        <v>174.79300000000001</v>
      </c>
      <c r="J3794" s="3">
        <v>3930.9830000000002</v>
      </c>
      <c r="K3794" s="4">
        <v>0.35</v>
      </c>
      <c r="L3794" s="73">
        <v>7136.2460615384616</v>
      </c>
    </row>
    <row r="3795" spans="1:12" x14ac:dyDescent="0.35">
      <c r="A3795" s="1" t="s">
        <v>6445</v>
      </c>
      <c r="B3795" t="s">
        <v>2665</v>
      </c>
      <c r="C3795" t="s">
        <v>363</v>
      </c>
      <c r="D3795" t="s">
        <v>364</v>
      </c>
      <c r="E3795">
        <v>1</v>
      </c>
      <c r="F3795" s="2">
        <v>22449</v>
      </c>
      <c r="G3795" s="3">
        <v>46287</v>
      </c>
      <c r="H3795" s="3">
        <v>224.49</v>
      </c>
      <c r="I3795" s="3">
        <v>1055.1030000000001</v>
      </c>
      <c r="J3795" s="3">
        <v>23728.593000000001</v>
      </c>
      <c r="K3795" s="4">
        <v>0.34999999999999992</v>
      </c>
      <c r="L3795" s="73">
        <v>43076.522676923072</v>
      </c>
    </row>
    <row r="3796" spans="1:12" x14ac:dyDescent="0.35">
      <c r="A3796" s="1" t="s">
        <v>6446</v>
      </c>
      <c r="B3796" t="s">
        <v>6447</v>
      </c>
      <c r="C3796" t="s">
        <v>363</v>
      </c>
      <c r="D3796" t="s">
        <v>364</v>
      </c>
      <c r="E3796">
        <v>1</v>
      </c>
      <c r="F3796" s="2">
        <v>24179</v>
      </c>
      <c r="G3796" s="3">
        <v>49854</v>
      </c>
      <c r="H3796" s="3">
        <v>241.79</v>
      </c>
      <c r="I3796" s="3">
        <v>1136.413</v>
      </c>
      <c r="J3796" s="3">
        <v>25557.203000000001</v>
      </c>
      <c r="K3796" s="4">
        <v>0.35</v>
      </c>
      <c r="L3796" s="73">
        <v>46396.153138461537</v>
      </c>
    </row>
    <row r="3797" spans="1:12" x14ac:dyDescent="0.35">
      <c r="A3797" s="1" t="s">
        <v>6448</v>
      </c>
      <c r="B3797" t="s">
        <v>5200</v>
      </c>
      <c r="C3797" t="s">
        <v>363</v>
      </c>
      <c r="D3797" t="s">
        <v>364</v>
      </c>
      <c r="E3797">
        <v>1</v>
      </c>
      <c r="F3797" s="2">
        <v>14469</v>
      </c>
      <c r="G3797" s="3">
        <v>29833</v>
      </c>
      <c r="H3797" s="3">
        <v>144.69</v>
      </c>
      <c r="I3797" s="3">
        <v>680.04300000000001</v>
      </c>
      <c r="J3797" s="3">
        <v>15293.733</v>
      </c>
      <c r="K3797" s="4">
        <v>0.35</v>
      </c>
      <c r="L3797" s="73">
        <v>27764.007600000001</v>
      </c>
    </row>
    <row r="3798" spans="1:12" x14ac:dyDescent="0.35">
      <c r="A3798" s="1" t="s">
        <v>6449</v>
      </c>
      <c r="B3798" t="s">
        <v>5200</v>
      </c>
      <c r="C3798" t="s">
        <v>363</v>
      </c>
      <c r="D3798" t="s">
        <v>364</v>
      </c>
      <c r="E3798">
        <v>1</v>
      </c>
      <c r="F3798" s="2">
        <v>14469</v>
      </c>
      <c r="G3798" s="3">
        <v>29833</v>
      </c>
      <c r="H3798" s="3">
        <v>144.69</v>
      </c>
      <c r="I3798" s="3">
        <v>680.04300000000001</v>
      </c>
      <c r="J3798" s="3">
        <v>15293.733</v>
      </c>
      <c r="K3798" s="4">
        <v>0.35</v>
      </c>
      <c r="L3798" s="73">
        <v>27764.007600000001</v>
      </c>
    </row>
    <row r="3799" spans="1:12" x14ac:dyDescent="0.35">
      <c r="A3799" s="1" t="s">
        <v>6450</v>
      </c>
      <c r="B3799" t="s">
        <v>5202</v>
      </c>
      <c r="C3799" t="s">
        <v>363</v>
      </c>
      <c r="D3799" t="s">
        <v>364</v>
      </c>
      <c r="E3799">
        <v>1</v>
      </c>
      <c r="F3799" s="2">
        <v>15819</v>
      </c>
      <c r="G3799" s="3">
        <v>32617</v>
      </c>
      <c r="H3799" s="3">
        <v>158.19</v>
      </c>
      <c r="I3799" s="3">
        <v>743.49300000000005</v>
      </c>
      <c r="J3799" s="3">
        <v>16720.683000000001</v>
      </c>
      <c r="K3799" s="4">
        <v>0.34999999999999992</v>
      </c>
      <c r="L3799" s="73">
        <v>30354.470676923076</v>
      </c>
    </row>
    <row r="3800" spans="1:12" x14ac:dyDescent="0.35">
      <c r="A3800" s="1" t="s">
        <v>6451</v>
      </c>
      <c r="B3800" t="s">
        <v>5202</v>
      </c>
      <c r="C3800" t="s">
        <v>363</v>
      </c>
      <c r="D3800" t="s">
        <v>364</v>
      </c>
      <c r="E3800">
        <v>1</v>
      </c>
      <c r="F3800" s="2">
        <v>15819</v>
      </c>
      <c r="G3800" s="3">
        <v>32617</v>
      </c>
      <c r="H3800" s="3">
        <v>158.19</v>
      </c>
      <c r="I3800" s="3">
        <v>743.49300000000005</v>
      </c>
      <c r="J3800" s="3">
        <v>16720.683000000001</v>
      </c>
      <c r="K3800" s="4">
        <v>0.34999999999999992</v>
      </c>
      <c r="L3800" s="73">
        <v>30354.470676923076</v>
      </c>
    </row>
    <row r="3801" spans="1:12" x14ac:dyDescent="0.35">
      <c r="A3801" s="1" t="s">
        <v>6452</v>
      </c>
      <c r="B3801" t="s">
        <v>6453</v>
      </c>
      <c r="C3801" t="s">
        <v>363</v>
      </c>
      <c r="D3801" t="s">
        <v>364</v>
      </c>
      <c r="E3801">
        <v>1</v>
      </c>
      <c r="F3801" s="2">
        <v>1119</v>
      </c>
      <c r="G3801" s="3">
        <v>2308</v>
      </c>
      <c r="H3801" s="3">
        <v>11.19</v>
      </c>
      <c r="I3801" s="3">
        <v>52.593000000000004</v>
      </c>
      <c r="J3801" s="3">
        <v>1182.7830000000001</v>
      </c>
      <c r="K3801" s="4">
        <v>0.35</v>
      </c>
      <c r="L3801" s="73">
        <v>2147.2060615384617</v>
      </c>
    </row>
    <row r="3802" spans="1:12" x14ac:dyDescent="0.35">
      <c r="A3802" s="1" t="s">
        <v>6454</v>
      </c>
      <c r="B3802" t="s">
        <v>2676</v>
      </c>
      <c r="C3802" t="s">
        <v>363</v>
      </c>
      <c r="D3802" t="s">
        <v>364</v>
      </c>
      <c r="E3802">
        <v>1</v>
      </c>
      <c r="F3802" s="2">
        <v>18499</v>
      </c>
      <c r="G3802" s="3">
        <v>38143</v>
      </c>
      <c r="H3802" s="3">
        <v>184.99</v>
      </c>
      <c r="I3802" s="3">
        <v>869.45299999999997</v>
      </c>
      <c r="J3802" s="3">
        <v>19553.443000000003</v>
      </c>
      <c r="K3802" s="4">
        <v>0.35000000000000003</v>
      </c>
      <c r="L3802" s="73">
        <v>35497.019600000007</v>
      </c>
    </row>
    <row r="3803" spans="1:12" x14ac:dyDescent="0.35">
      <c r="A3803" s="1" t="s">
        <v>6455</v>
      </c>
      <c r="B3803" t="s">
        <v>2678</v>
      </c>
      <c r="C3803" t="s">
        <v>363</v>
      </c>
      <c r="D3803" t="s">
        <v>364</v>
      </c>
      <c r="E3803">
        <v>1</v>
      </c>
      <c r="F3803" s="2">
        <v>19649</v>
      </c>
      <c r="G3803" s="3">
        <v>40514</v>
      </c>
      <c r="H3803" s="3">
        <v>196.49</v>
      </c>
      <c r="I3803" s="3">
        <v>923.50300000000004</v>
      </c>
      <c r="J3803" s="3">
        <v>20768.993000000002</v>
      </c>
      <c r="K3803" s="4">
        <v>0.35000000000000003</v>
      </c>
      <c r="L3803" s="73">
        <v>37703.710369230772</v>
      </c>
    </row>
    <row r="3804" spans="1:12" x14ac:dyDescent="0.35">
      <c r="A3804" s="1" t="s">
        <v>6456</v>
      </c>
      <c r="B3804" t="s">
        <v>4006</v>
      </c>
      <c r="C3804" t="s">
        <v>363</v>
      </c>
      <c r="D3804" t="s">
        <v>364</v>
      </c>
      <c r="E3804">
        <v>1</v>
      </c>
      <c r="F3804" s="2">
        <v>15839</v>
      </c>
      <c r="G3804" s="3">
        <v>32658</v>
      </c>
      <c r="H3804" s="3">
        <v>158.39000000000001</v>
      </c>
      <c r="I3804" s="3">
        <v>744.43299999999999</v>
      </c>
      <c r="J3804" s="3">
        <v>16741.823</v>
      </c>
      <c r="K3804" s="4">
        <v>0.35</v>
      </c>
      <c r="L3804" s="73">
        <v>30392.847907692307</v>
      </c>
    </row>
    <row r="3805" spans="1:12" x14ac:dyDescent="0.35">
      <c r="A3805" s="1" t="s">
        <v>6457</v>
      </c>
      <c r="B3805" t="s">
        <v>4011</v>
      </c>
      <c r="C3805" t="s">
        <v>363</v>
      </c>
      <c r="D3805" t="s">
        <v>364</v>
      </c>
      <c r="E3805">
        <v>1</v>
      </c>
      <c r="F3805" s="2">
        <v>4945.05</v>
      </c>
      <c r="G3805" s="3">
        <v>12104.668</v>
      </c>
      <c r="H3805" s="3">
        <v>49.450500000000005</v>
      </c>
      <c r="I3805" s="3">
        <v>232.41735</v>
      </c>
      <c r="J3805" s="3">
        <v>5226.9178499999998</v>
      </c>
      <c r="K3805" s="4">
        <v>0.35000000000000003</v>
      </c>
      <c r="L3805" s="73">
        <v>9488.8662507692297</v>
      </c>
    </row>
    <row r="3806" spans="1:12" x14ac:dyDescent="0.35">
      <c r="A3806" s="1" t="s">
        <v>6458</v>
      </c>
      <c r="B3806" t="s">
        <v>6459</v>
      </c>
      <c r="C3806" t="s">
        <v>13</v>
      </c>
      <c r="D3806" t="s">
        <v>14</v>
      </c>
      <c r="E3806">
        <v>1</v>
      </c>
      <c r="F3806" s="2">
        <v>226.8</v>
      </c>
      <c r="G3806" s="3">
        <v>468</v>
      </c>
      <c r="H3806" s="3">
        <v>2.2680000000000002</v>
      </c>
      <c r="I3806" s="3">
        <v>10.659600000000001</v>
      </c>
      <c r="J3806" s="3">
        <v>239.72760000000002</v>
      </c>
      <c r="K3806" s="4">
        <v>0.35</v>
      </c>
      <c r="L3806" s="73">
        <v>435.19779692307696</v>
      </c>
    </row>
    <row r="3807" spans="1:12" x14ac:dyDescent="0.35">
      <c r="A3807" s="1" t="s">
        <v>6460</v>
      </c>
      <c r="B3807" t="s">
        <v>6461</v>
      </c>
      <c r="C3807" t="s">
        <v>13</v>
      </c>
      <c r="D3807" t="s">
        <v>14</v>
      </c>
      <c r="E3807">
        <v>1</v>
      </c>
      <c r="F3807" s="2">
        <v>1584.9</v>
      </c>
      <c r="G3807" s="3">
        <v>3268</v>
      </c>
      <c r="H3807" s="3">
        <v>15.849000000000002</v>
      </c>
      <c r="I3807" s="3">
        <v>74.490300000000005</v>
      </c>
      <c r="J3807" s="3">
        <v>1675.2393</v>
      </c>
      <c r="K3807" s="4">
        <v>0.34999999999999992</v>
      </c>
      <c r="L3807" s="73">
        <v>3041.2036523076918</v>
      </c>
    </row>
    <row r="3808" spans="1:12" x14ac:dyDescent="0.35">
      <c r="A3808" s="1" t="s">
        <v>6462</v>
      </c>
      <c r="B3808" t="s">
        <v>6463</v>
      </c>
      <c r="C3808" t="s">
        <v>34</v>
      </c>
      <c r="D3808" t="s">
        <v>35</v>
      </c>
      <c r="E3808">
        <v>1</v>
      </c>
      <c r="F3808" s="2">
        <v>1346.95</v>
      </c>
      <c r="G3808" s="3">
        <v>2778</v>
      </c>
      <c r="H3808" s="3">
        <v>13.4695</v>
      </c>
      <c r="I3808" s="3">
        <v>63.306650000000005</v>
      </c>
      <c r="J3808" s="3">
        <v>1423.72615</v>
      </c>
      <c r="K3808" s="4">
        <v>0.35000000000000003</v>
      </c>
      <c r="L3808" s="73">
        <v>2584.6105492307693</v>
      </c>
    </row>
    <row r="3809" spans="1:12" x14ac:dyDescent="0.35">
      <c r="A3809" s="1" t="s">
        <v>6464</v>
      </c>
      <c r="B3809" t="s">
        <v>6465</v>
      </c>
      <c r="C3809" t="s">
        <v>13</v>
      </c>
      <c r="D3809" t="s">
        <v>14</v>
      </c>
      <c r="E3809">
        <v>1</v>
      </c>
      <c r="F3809" s="2">
        <v>186.27</v>
      </c>
      <c r="G3809" s="3">
        <v>407.11</v>
      </c>
      <c r="H3809" s="3">
        <v>1.8627000000000002</v>
      </c>
      <c r="I3809" s="3">
        <v>8.7546900000000001</v>
      </c>
      <c r="J3809" s="3">
        <v>196.88739000000001</v>
      </c>
      <c r="K3809" s="4">
        <v>0.35000000000000003</v>
      </c>
      <c r="L3809" s="73">
        <v>357.42633876923077</v>
      </c>
    </row>
    <row r="3810" spans="1:12" x14ac:dyDescent="0.35">
      <c r="A3810" s="1" t="s">
        <v>6466</v>
      </c>
      <c r="B3810" t="s">
        <v>6467</v>
      </c>
      <c r="C3810" t="s">
        <v>34</v>
      </c>
      <c r="D3810" t="s">
        <v>35</v>
      </c>
      <c r="E3810">
        <v>1</v>
      </c>
      <c r="F3810" s="2">
        <v>124.95</v>
      </c>
      <c r="G3810" s="3">
        <v>305.86079999999998</v>
      </c>
      <c r="H3810" s="3">
        <v>1.2495000000000001</v>
      </c>
      <c r="I3810" s="3">
        <v>5.8726500000000001</v>
      </c>
      <c r="J3810" s="3">
        <v>132.07214999999999</v>
      </c>
      <c r="K3810" s="4">
        <v>0.35</v>
      </c>
      <c r="L3810" s="73">
        <v>239.7617492307692</v>
      </c>
    </row>
    <row r="3811" spans="1:12" x14ac:dyDescent="0.35">
      <c r="A3811" s="1" t="s">
        <v>6468</v>
      </c>
      <c r="B3811" t="s">
        <v>2748</v>
      </c>
      <c r="C3811" t="s">
        <v>34</v>
      </c>
      <c r="D3811" t="s">
        <v>35</v>
      </c>
      <c r="E3811">
        <v>1</v>
      </c>
      <c r="F3811" s="2">
        <v>2730.5</v>
      </c>
      <c r="G3811" s="3">
        <v>6683.8127999999997</v>
      </c>
      <c r="H3811" s="3">
        <v>27.305</v>
      </c>
      <c r="I3811" s="3">
        <v>128.33349999999999</v>
      </c>
      <c r="J3811" s="3">
        <v>2886.1385</v>
      </c>
      <c r="K3811" s="4">
        <v>0.35000000000000003</v>
      </c>
      <c r="L3811" s="73">
        <v>5239.4514307692307</v>
      </c>
    </row>
    <row r="3812" spans="1:12" x14ac:dyDescent="0.35">
      <c r="A3812" s="1" t="s">
        <v>6469</v>
      </c>
      <c r="B3812" t="s">
        <v>2746</v>
      </c>
      <c r="C3812" t="s">
        <v>34</v>
      </c>
      <c r="D3812" t="s">
        <v>35</v>
      </c>
      <c r="E3812">
        <v>1</v>
      </c>
      <c r="F3812" s="2">
        <v>2498.3000000000002</v>
      </c>
      <c r="G3812" s="3">
        <v>6115.424</v>
      </c>
      <c r="H3812" s="3">
        <v>24.983000000000004</v>
      </c>
      <c r="I3812" s="3">
        <v>117.42010000000001</v>
      </c>
      <c r="J3812" s="3">
        <v>2640.7031000000002</v>
      </c>
      <c r="K3812" s="4">
        <v>0.35000000000000003</v>
      </c>
      <c r="L3812" s="73">
        <v>4793.8917815384621</v>
      </c>
    </row>
    <row r="3813" spans="1:12" x14ac:dyDescent="0.35">
      <c r="A3813" s="1" t="s">
        <v>6470</v>
      </c>
      <c r="B3813" t="s">
        <v>5297</v>
      </c>
      <c r="C3813" t="s">
        <v>34</v>
      </c>
      <c r="D3813" t="s">
        <v>35</v>
      </c>
      <c r="E3813">
        <v>1</v>
      </c>
      <c r="F3813" s="2">
        <v>2730.5</v>
      </c>
      <c r="G3813" s="3">
        <v>6683.8127999999997</v>
      </c>
      <c r="H3813" s="3">
        <v>27.305</v>
      </c>
      <c r="I3813" s="3">
        <v>128.33349999999999</v>
      </c>
      <c r="J3813" s="3">
        <v>2886.1385</v>
      </c>
      <c r="K3813" s="4">
        <v>0.35000000000000003</v>
      </c>
      <c r="L3813" s="73">
        <v>5239.4514307692307</v>
      </c>
    </row>
    <row r="3814" spans="1:12" x14ac:dyDescent="0.35">
      <c r="A3814" s="1" t="s">
        <v>6471</v>
      </c>
      <c r="B3814" t="s">
        <v>5297</v>
      </c>
      <c r="C3814" t="s">
        <v>34</v>
      </c>
      <c r="D3814" t="s">
        <v>35</v>
      </c>
      <c r="E3814">
        <v>1</v>
      </c>
      <c r="F3814" s="2">
        <v>2911.1</v>
      </c>
      <c r="G3814" s="3">
        <v>7125.8879999999999</v>
      </c>
      <c r="H3814" s="3">
        <v>29.111000000000001</v>
      </c>
      <c r="I3814" s="3">
        <v>136.82169999999999</v>
      </c>
      <c r="J3814" s="3">
        <v>3077.0326999999997</v>
      </c>
      <c r="K3814" s="4">
        <v>0.35</v>
      </c>
      <c r="L3814" s="73">
        <v>5585.9978246153842</v>
      </c>
    </row>
    <row r="3815" spans="1:12" x14ac:dyDescent="0.35">
      <c r="A3815" s="1" t="s">
        <v>6472</v>
      </c>
      <c r="B3815" t="s">
        <v>2748</v>
      </c>
      <c r="C3815" t="s">
        <v>34</v>
      </c>
      <c r="D3815" t="s">
        <v>35</v>
      </c>
      <c r="E3815">
        <v>1</v>
      </c>
      <c r="F3815" s="2">
        <v>3091.7</v>
      </c>
      <c r="G3815" s="3">
        <v>7567.9744000000001</v>
      </c>
      <c r="H3815" s="3">
        <v>30.916999999999998</v>
      </c>
      <c r="I3815" s="3">
        <v>145.3099</v>
      </c>
      <c r="J3815" s="3">
        <v>3267.9268999999999</v>
      </c>
      <c r="K3815" s="4">
        <v>0.35000000000000003</v>
      </c>
      <c r="L3815" s="73">
        <v>5932.5442184615385</v>
      </c>
    </row>
    <row r="3816" spans="1:12" x14ac:dyDescent="0.35">
      <c r="A3816" s="1" t="s">
        <v>6473</v>
      </c>
      <c r="B3816" t="s">
        <v>5297</v>
      </c>
      <c r="C3816" t="s">
        <v>34</v>
      </c>
      <c r="D3816" t="s">
        <v>35</v>
      </c>
      <c r="E3816">
        <v>1</v>
      </c>
      <c r="F3816" s="2">
        <v>4102.2</v>
      </c>
      <c r="G3816" s="3">
        <v>10041.504999999999</v>
      </c>
      <c r="H3816" s="3">
        <v>41.021999999999998</v>
      </c>
      <c r="I3816" s="3">
        <v>192.80339999999998</v>
      </c>
      <c r="J3816" s="3">
        <v>4336.0253999999995</v>
      </c>
      <c r="K3816" s="4">
        <v>0.35</v>
      </c>
      <c r="L3816" s="73">
        <v>7871.5538030769221</v>
      </c>
    </row>
    <row r="3817" spans="1:12" x14ac:dyDescent="0.35">
      <c r="A3817" s="1" t="s">
        <v>6474</v>
      </c>
      <c r="B3817" t="s">
        <v>6475</v>
      </c>
      <c r="C3817" t="s">
        <v>13</v>
      </c>
      <c r="D3817" t="s">
        <v>14</v>
      </c>
      <c r="E3817">
        <v>1</v>
      </c>
      <c r="F3817" s="2">
        <v>621.88</v>
      </c>
      <c r="G3817" s="3">
        <v>1522.26</v>
      </c>
      <c r="H3817" s="3">
        <v>6.2187999999999999</v>
      </c>
      <c r="I3817" s="3">
        <v>29.228359999999999</v>
      </c>
      <c r="J3817" s="3">
        <v>657.32715999999994</v>
      </c>
      <c r="K3817" s="4">
        <v>0.35000000000000003</v>
      </c>
      <c r="L3817" s="73">
        <v>1193.3016135384614</v>
      </c>
    </row>
    <row r="3818" spans="1:12" x14ac:dyDescent="0.35">
      <c r="A3818" s="1" t="s">
        <v>6476</v>
      </c>
      <c r="B3818" t="s">
        <v>6477</v>
      </c>
      <c r="C3818" t="s">
        <v>13</v>
      </c>
      <c r="D3818" t="s">
        <v>14</v>
      </c>
      <c r="E3818">
        <v>1</v>
      </c>
      <c r="F3818" s="2">
        <v>809.38</v>
      </c>
      <c r="G3818" s="3">
        <v>1981.22</v>
      </c>
      <c r="H3818" s="3">
        <v>8.0937999999999999</v>
      </c>
      <c r="I3818" s="3">
        <v>38.040860000000002</v>
      </c>
      <c r="J3818" s="3">
        <v>855.51465999999994</v>
      </c>
      <c r="K3818" s="4">
        <v>0.35</v>
      </c>
      <c r="L3818" s="73">
        <v>1553.0881519999998</v>
      </c>
    </row>
    <row r="3819" spans="1:12" x14ac:dyDescent="0.35">
      <c r="A3819" s="1" t="s">
        <v>6478</v>
      </c>
      <c r="B3819" t="s">
        <v>6479</v>
      </c>
      <c r="C3819" t="s">
        <v>1441</v>
      </c>
      <c r="D3819" t="s">
        <v>1442</v>
      </c>
      <c r="E3819">
        <v>1</v>
      </c>
      <c r="F3819" s="2">
        <v>1.125</v>
      </c>
      <c r="G3819" s="3">
        <v>2.7551999999999999</v>
      </c>
      <c r="H3819" s="3">
        <v>1.125E-2</v>
      </c>
      <c r="I3819" s="3">
        <v>5.2874999999999998E-2</v>
      </c>
      <c r="J3819" s="3">
        <v>1.189125</v>
      </c>
      <c r="K3819" s="4">
        <v>0.35</v>
      </c>
      <c r="L3819" s="73">
        <v>2.1587192307692304</v>
      </c>
    </row>
    <row r="3820" spans="1:12" x14ac:dyDescent="0.35">
      <c r="A3820" s="1" t="s">
        <v>6480</v>
      </c>
      <c r="B3820" t="s">
        <v>6481</v>
      </c>
      <c r="C3820" t="s">
        <v>1441</v>
      </c>
      <c r="D3820" t="s">
        <v>1442</v>
      </c>
      <c r="E3820">
        <v>1</v>
      </c>
      <c r="F3820" s="2">
        <v>5.25</v>
      </c>
      <c r="G3820" s="3">
        <v>12.846399999999999</v>
      </c>
      <c r="H3820" s="3">
        <v>5.2499999999999998E-2</v>
      </c>
      <c r="I3820" s="3">
        <v>0.24675</v>
      </c>
      <c r="J3820" s="3">
        <v>5.5492499999999998</v>
      </c>
      <c r="K3820" s="4">
        <v>0.35000000000000003</v>
      </c>
      <c r="L3820" s="73">
        <v>10.074023076923076</v>
      </c>
    </row>
    <row r="3821" spans="1:12" x14ac:dyDescent="0.35">
      <c r="A3821" s="1" t="s">
        <v>6482</v>
      </c>
      <c r="B3821" t="s">
        <v>6483</v>
      </c>
      <c r="C3821" t="s">
        <v>1467</v>
      </c>
      <c r="D3821" t="s">
        <v>1468</v>
      </c>
      <c r="E3821">
        <v>1</v>
      </c>
      <c r="F3821" s="2">
        <v>243.65</v>
      </c>
      <c r="G3821" s="3">
        <v>964.20799999999997</v>
      </c>
      <c r="H3821" s="3">
        <v>2.4365000000000001</v>
      </c>
      <c r="I3821" s="3">
        <v>11.451550000000001</v>
      </c>
      <c r="J3821" s="3">
        <v>257.53805</v>
      </c>
      <c r="K3821" s="4">
        <v>0.35000000000000003</v>
      </c>
      <c r="L3821" s="73">
        <v>467.53061384615387</v>
      </c>
    </row>
    <row r="3822" spans="1:12" x14ac:dyDescent="0.35">
      <c r="A3822" s="1" t="s">
        <v>6484</v>
      </c>
      <c r="B3822" t="s">
        <v>6485</v>
      </c>
      <c r="C3822" t="s">
        <v>13</v>
      </c>
      <c r="D3822" t="s">
        <v>14</v>
      </c>
      <c r="E3822">
        <v>1</v>
      </c>
      <c r="F3822" s="2">
        <v>2.73</v>
      </c>
      <c r="G3822" s="3">
        <v>7.84</v>
      </c>
      <c r="H3822" s="3">
        <v>2.7300000000000001E-2</v>
      </c>
      <c r="I3822" s="3">
        <v>0.12831000000000001</v>
      </c>
      <c r="J3822" s="3">
        <v>2.8856099999999998</v>
      </c>
      <c r="K3822" s="4">
        <v>0.34999999999999992</v>
      </c>
      <c r="L3822" s="73">
        <v>5.238491999999999</v>
      </c>
    </row>
    <row r="3823" spans="1:12" x14ac:dyDescent="0.35">
      <c r="A3823" s="1" t="s">
        <v>6486</v>
      </c>
      <c r="B3823" t="s">
        <v>6487</v>
      </c>
      <c r="C3823" t="s">
        <v>13</v>
      </c>
      <c r="D3823" t="s">
        <v>14</v>
      </c>
      <c r="E3823">
        <v>1</v>
      </c>
      <c r="F3823" s="2">
        <v>19.46</v>
      </c>
      <c r="G3823" s="3">
        <v>54.88</v>
      </c>
      <c r="H3823" s="3">
        <v>0.19460000000000002</v>
      </c>
      <c r="I3823" s="3">
        <v>0.91461999999999999</v>
      </c>
      <c r="J3823" s="3">
        <v>20.569220000000001</v>
      </c>
      <c r="K3823" s="4">
        <v>0.35</v>
      </c>
      <c r="L3823" s="73">
        <v>37.341045538461536</v>
      </c>
    </row>
    <row r="3824" spans="1:12" x14ac:dyDescent="0.35">
      <c r="A3824" s="1" t="s">
        <v>6488</v>
      </c>
      <c r="B3824" t="s">
        <v>6489</v>
      </c>
      <c r="C3824" t="s">
        <v>34</v>
      </c>
      <c r="D3824" t="s">
        <v>35</v>
      </c>
      <c r="E3824">
        <v>1</v>
      </c>
      <c r="F3824" s="2">
        <v>737.1</v>
      </c>
      <c r="G3824" s="3">
        <v>1520</v>
      </c>
      <c r="H3824" s="3">
        <v>7.3710000000000004</v>
      </c>
      <c r="I3824" s="3">
        <v>34.643700000000003</v>
      </c>
      <c r="J3824" s="3">
        <v>779.11469999999997</v>
      </c>
      <c r="K3824" s="4">
        <v>0.35</v>
      </c>
      <c r="L3824" s="73">
        <v>1414.39284</v>
      </c>
    </row>
    <row r="3825" spans="1:12" x14ac:dyDescent="0.35">
      <c r="A3825" s="1" t="s">
        <v>6490</v>
      </c>
      <c r="B3825" t="s">
        <v>6491</v>
      </c>
      <c r="C3825" t="s">
        <v>34</v>
      </c>
      <c r="D3825" t="s">
        <v>35</v>
      </c>
      <c r="E3825">
        <v>1</v>
      </c>
      <c r="F3825" s="2">
        <v>12.23</v>
      </c>
      <c r="G3825" s="3">
        <v>29.9376</v>
      </c>
      <c r="H3825" s="3">
        <v>0.12230000000000001</v>
      </c>
      <c r="I3825" s="3">
        <v>0.57481000000000004</v>
      </c>
      <c r="J3825" s="3">
        <v>12.927109999999999</v>
      </c>
      <c r="K3825" s="4">
        <v>0.35</v>
      </c>
      <c r="L3825" s="73">
        <v>23.467676615384612</v>
      </c>
    </row>
    <row r="3826" spans="1:12" x14ac:dyDescent="0.35">
      <c r="A3826" s="1" t="s">
        <v>6492</v>
      </c>
      <c r="B3826" t="s">
        <v>6493</v>
      </c>
      <c r="C3826" t="s">
        <v>34</v>
      </c>
      <c r="D3826" t="s">
        <v>35</v>
      </c>
      <c r="E3826">
        <v>1</v>
      </c>
      <c r="F3826" s="2">
        <v>5.79</v>
      </c>
      <c r="G3826" s="3">
        <v>14.167999999999999</v>
      </c>
      <c r="H3826" s="3">
        <v>5.79E-2</v>
      </c>
      <c r="I3826" s="3">
        <v>0.27212999999999998</v>
      </c>
      <c r="J3826" s="3">
        <v>6.1200299999999999</v>
      </c>
      <c r="K3826" s="4">
        <v>0.35</v>
      </c>
      <c r="L3826" s="73">
        <v>11.110208307692307</v>
      </c>
    </row>
    <row r="3827" spans="1:12" x14ac:dyDescent="0.35">
      <c r="A3827" s="1" t="s">
        <v>6494</v>
      </c>
      <c r="B3827" t="s">
        <v>6495</v>
      </c>
      <c r="C3827" t="s">
        <v>13</v>
      </c>
      <c r="D3827" t="s">
        <v>14</v>
      </c>
      <c r="E3827">
        <v>1</v>
      </c>
      <c r="F3827" s="2">
        <v>270.2</v>
      </c>
      <c r="G3827" s="3">
        <v>558</v>
      </c>
      <c r="H3827" s="3">
        <v>2.702</v>
      </c>
      <c r="I3827" s="3">
        <v>12.699399999999999</v>
      </c>
      <c r="J3827" s="3">
        <v>285.60140000000001</v>
      </c>
      <c r="K3827" s="4">
        <v>0.35</v>
      </c>
      <c r="L3827" s="73">
        <v>518.47638769230775</v>
      </c>
    </row>
    <row r="3828" spans="1:12" x14ac:dyDescent="0.35">
      <c r="A3828" s="1" t="s">
        <v>6496</v>
      </c>
      <c r="B3828" t="s">
        <v>6497</v>
      </c>
      <c r="C3828" t="s">
        <v>13</v>
      </c>
      <c r="D3828" t="s">
        <v>14</v>
      </c>
      <c r="E3828">
        <v>1</v>
      </c>
      <c r="F3828" s="2">
        <v>154.69999999999999</v>
      </c>
      <c r="G3828" s="3">
        <v>378.6832</v>
      </c>
      <c r="H3828" s="3">
        <v>1.5469999999999999</v>
      </c>
      <c r="I3828" s="3">
        <v>7.2708999999999993</v>
      </c>
      <c r="J3828" s="3">
        <v>163.5179</v>
      </c>
      <c r="K3828" s="4">
        <v>0.34999999999999992</v>
      </c>
      <c r="L3828" s="73">
        <v>296.84787999999998</v>
      </c>
    </row>
    <row r="3829" spans="1:12" x14ac:dyDescent="0.35">
      <c r="A3829" s="1" t="s">
        <v>6498</v>
      </c>
      <c r="B3829" t="s">
        <v>6499</v>
      </c>
      <c r="C3829" t="s">
        <v>13</v>
      </c>
      <c r="D3829" t="s">
        <v>14</v>
      </c>
      <c r="E3829">
        <v>1</v>
      </c>
      <c r="F3829" s="2">
        <v>319.89999999999998</v>
      </c>
      <c r="G3829" s="3">
        <v>783.05920000000003</v>
      </c>
      <c r="H3829" s="3">
        <v>3.1989999999999998</v>
      </c>
      <c r="I3829" s="3">
        <v>15.035299999999999</v>
      </c>
      <c r="J3829" s="3">
        <v>338.1343</v>
      </c>
      <c r="K3829" s="4">
        <v>0.35</v>
      </c>
      <c r="L3829" s="73">
        <v>613.84380615384612</v>
      </c>
    </row>
    <row r="3830" spans="1:12" x14ac:dyDescent="0.35">
      <c r="A3830" s="1" t="s">
        <v>6500</v>
      </c>
      <c r="B3830" t="s">
        <v>6501</v>
      </c>
      <c r="C3830" t="s">
        <v>13</v>
      </c>
      <c r="D3830" t="s">
        <v>14</v>
      </c>
      <c r="E3830">
        <v>1</v>
      </c>
      <c r="F3830" s="2">
        <v>247.1</v>
      </c>
      <c r="G3830" s="3">
        <v>604.85599999999999</v>
      </c>
      <c r="H3830" s="3">
        <v>2.4710000000000001</v>
      </c>
      <c r="I3830" s="3">
        <v>11.6137</v>
      </c>
      <c r="J3830" s="3">
        <v>261.18470000000002</v>
      </c>
      <c r="K3830" s="4">
        <v>0.35</v>
      </c>
      <c r="L3830" s="73">
        <v>474.15068615384615</v>
      </c>
    </row>
    <row r="3831" spans="1:12" x14ac:dyDescent="0.35">
      <c r="A3831" s="1" t="s">
        <v>6502</v>
      </c>
      <c r="B3831" t="s">
        <v>2752</v>
      </c>
      <c r="C3831" t="s">
        <v>34</v>
      </c>
      <c r="D3831" t="s">
        <v>35</v>
      </c>
      <c r="E3831">
        <v>1</v>
      </c>
      <c r="F3831" s="2">
        <v>1659.8</v>
      </c>
      <c r="G3831" s="3">
        <v>4062.9119999999998</v>
      </c>
      <c r="H3831" s="3">
        <v>16.597999999999999</v>
      </c>
      <c r="I3831" s="3">
        <v>78.010599999999997</v>
      </c>
      <c r="J3831" s="3">
        <v>1754.4086</v>
      </c>
      <c r="K3831" s="4">
        <v>0.34999999999999992</v>
      </c>
      <c r="L3831" s="73">
        <v>3184.9263815384611</v>
      </c>
    </row>
    <row r="3832" spans="1:12" x14ac:dyDescent="0.35">
      <c r="A3832" s="1" t="s">
        <v>6503</v>
      </c>
      <c r="B3832" t="s">
        <v>6504</v>
      </c>
      <c r="C3832" t="s">
        <v>34</v>
      </c>
      <c r="D3832" t="s">
        <v>35</v>
      </c>
      <c r="E3832">
        <v>1</v>
      </c>
      <c r="F3832" s="2">
        <v>82.45</v>
      </c>
      <c r="G3832" s="3">
        <v>201.82</v>
      </c>
      <c r="H3832" s="3">
        <v>0.82450000000000001</v>
      </c>
      <c r="I3832" s="3">
        <v>3.8751500000000001</v>
      </c>
      <c r="J3832" s="3">
        <v>87.149650000000008</v>
      </c>
      <c r="K3832" s="4">
        <v>0.35</v>
      </c>
      <c r="L3832" s="73">
        <v>158.21013384615387</v>
      </c>
    </row>
    <row r="3833" spans="1:12" x14ac:dyDescent="0.35">
      <c r="A3833" s="1" t="s">
        <v>6505</v>
      </c>
      <c r="B3833" t="s">
        <v>4055</v>
      </c>
      <c r="C3833" t="s">
        <v>13</v>
      </c>
      <c r="D3833" t="s">
        <v>14</v>
      </c>
      <c r="E3833">
        <v>1</v>
      </c>
      <c r="F3833" s="2">
        <v>2271.36</v>
      </c>
      <c r="G3833" s="3">
        <v>8988.5264000000006</v>
      </c>
      <c r="H3833" s="3">
        <v>22.713600000000003</v>
      </c>
      <c r="I3833" s="3">
        <v>106.75392000000001</v>
      </c>
      <c r="J3833" s="3">
        <v>2400.8275200000003</v>
      </c>
      <c r="K3833" s="4">
        <v>0.35</v>
      </c>
      <c r="L3833" s="73">
        <v>4358.4253440000002</v>
      </c>
    </row>
    <row r="3834" spans="1:12" x14ac:dyDescent="0.35">
      <c r="A3834" s="1" t="s">
        <v>6506</v>
      </c>
      <c r="B3834" t="s">
        <v>6507</v>
      </c>
      <c r="C3834" t="s">
        <v>13</v>
      </c>
      <c r="D3834" t="s">
        <v>14</v>
      </c>
      <c r="E3834">
        <v>1</v>
      </c>
      <c r="F3834" s="2">
        <v>533.4</v>
      </c>
      <c r="G3834" s="3">
        <v>1305.6736000000001</v>
      </c>
      <c r="H3834" s="3">
        <v>5.3339999999999996</v>
      </c>
      <c r="I3834" s="3">
        <v>25.069800000000001</v>
      </c>
      <c r="J3834" s="3">
        <v>563.80379999999991</v>
      </c>
      <c r="K3834" s="4">
        <v>0.35000000000000003</v>
      </c>
      <c r="L3834" s="73">
        <v>1023.5207446153845</v>
      </c>
    </row>
    <row r="3835" spans="1:12" x14ac:dyDescent="0.35">
      <c r="A3835" s="1" t="s">
        <v>6508</v>
      </c>
      <c r="B3835" t="s">
        <v>6509</v>
      </c>
      <c r="C3835" t="s">
        <v>13</v>
      </c>
      <c r="D3835" t="s">
        <v>14</v>
      </c>
      <c r="E3835">
        <v>1</v>
      </c>
      <c r="F3835" s="2">
        <v>352.1</v>
      </c>
      <c r="G3835" s="3">
        <v>861.88480000000004</v>
      </c>
      <c r="H3835" s="3">
        <v>3.5210000000000004</v>
      </c>
      <c r="I3835" s="3">
        <v>16.5487</v>
      </c>
      <c r="J3835" s="3">
        <v>372.16970000000003</v>
      </c>
      <c r="K3835" s="4">
        <v>0.35</v>
      </c>
      <c r="L3835" s="73">
        <v>675.63114769230765</v>
      </c>
    </row>
    <row r="3836" spans="1:12" x14ac:dyDescent="0.35">
      <c r="A3836" s="1" t="s">
        <v>6510</v>
      </c>
      <c r="B3836" t="s">
        <v>6511</v>
      </c>
      <c r="C3836" t="s">
        <v>13</v>
      </c>
      <c r="D3836" t="s">
        <v>14</v>
      </c>
      <c r="E3836">
        <v>1</v>
      </c>
      <c r="F3836" s="2">
        <v>261.8</v>
      </c>
      <c r="G3836" s="3">
        <v>640.84159999999997</v>
      </c>
      <c r="H3836" s="3">
        <v>2.6180000000000003</v>
      </c>
      <c r="I3836" s="3">
        <v>12.304600000000001</v>
      </c>
      <c r="J3836" s="3">
        <v>276.7226</v>
      </c>
      <c r="K3836" s="4">
        <v>0.35000000000000003</v>
      </c>
      <c r="L3836" s="73">
        <v>502.3579507692308</v>
      </c>
    </row>
    <row r="3837" spans="1:12" x14ac:dyDescent="0.35">
      <c r="A3837" s="1" t="s">
        <v>6512</v>
      </c>
      <c r="B3837" t="s">
        <v>6513</v>
      </c>
      <c r="C3837" t="s">
        <v>13</v>
      </c>
      <c r="D3837" t="s">
        <v>14</v>
      </c>
      <c r="E3837">
        <v>1</v>
      </c>
      <c r="F3837" s="2">
        <v>422.8</v>
      </c>
      <c r="G3837" s="3">
        <v>1034.9472000000001</v>
      </c>
      <c r="H3837" s="3">
        <v>4.2279999999999998</v>
      </c>
      <c r="I3837" s="3">
        <v>19.871600000000001</v>
      </c>
      <c r="J3837" s="3">
        <v>446.89960000000002</v>
      </c>
      <c r="K3837" s="4">
        <v>0.35000000000000003</v>
      </c>
      <c r="L3837" s="73">
        <v>811.29465846153857</v>
      </c>
    </row>
    <row r="3838" spans="1:12" x14ac:dyDescent="0.35">
      <c r="A3838" s="1" t="s">
        <v>6514</v>
      </c>
      <c r="B3838" t="s">
        <v>6515</v>
      </c>
      <c r="C3838" t="s">
        <v>13</v>
      </c>
      <c r="D3838" t="s">
        <v>14</v>
      </c>
      <c r="E3838">
        <v>1</v>
      </c>
      <c r="F3838" s="2">
        <v>337.4</v>
      </c>
      <c r="G3838" s="3">
        <v>696</v>
      </c>
      <c r="H3838" s="3">
        <v>3.3739999999999997</v>
      </c>
      <c r="I3838" s="3">
        <v>15.857799999999999</v>
      </c>
      <c r="J3838" s="3">
        <v>356.6318</v>
      </c>
      <c r="K3838" s="4">
        <v>0.35000000000000003</v>
      </c>
      <c r="L3838" s="73">
        <v>647.42388307692306</v>
      </c>
    </row>
    <row r="3839" spans="1:12" x14ac:dyDescent="0.35">
      <c r="A3839" s="1" t="s">
        <v>6516</v>
      </c>
      <c r="B3839" t="s">
        <v>6517</v>
      </c>
      <c r="C3839" t="s">
        <v>13</v>
      </c>
      <c r="D3839" t="s">
        <v>14</v>
      </c>
      <c r="E3839">
        <v>1</v>
      </c>
      <c r="F3839" s="2">
        <v>1196.3</v>
      </c>
      <c r="G3839" s="3">
        <v>2928.3407999999999</v>
      </c>
      <c r="H3839" s="3">
        <v>11.962999999999999</v>
      </c>
      <c r="I3839" s="3">
        <v>56.226099999999995</v>
      </c>
      <c r="J3839" s="3">
        <v>1264.4891</v>
      </c>
      <c r="K3839" s="4">
        <v>0.35</v>
      </c>
      <c r="L3839" s="73">
        <v>2295.5340584615383</v>
      </c>
    </row>
    <row r="3840" spans="1:12" x14ac:dyDescent="0.35">
      <c r="A3840" s="1" t="s">
        <v>6518</v>
      </c>
      <c r="B3840" t="s">
        <v>6519</v>
      </c>
      <c r="C3840" t="s">
        <v>13</v>
      </c>
      <c r="D3840" t="s">
        <v>14</v>
      </c>
      <c r="E3840">
        <v>1</v>
      </c>
      <c r="F3840" s="2">
        <v>195.3</v>
      </c>
      <c r="G3840" s="3">
        <v>478.06079999999997</v>
      </c>
      <c r="H3840" s="3">
        <v>1.9530000000000001</v>
      </c>
      <c r="I3840" s="3">
        <v>9.1791</v>
      </c>
      <c r="J3840" s="3">
        <v>206.43210000000002</v>
      </c>
      <c r="K3840" s="4">
        <v>0.34999999999999992</v>
      </c>
      <c r="L3840" s="73">
        <v>374.75365846153846</v>
      </c>
    </row>
    <row r="3841" spans="1:12" x14ac:dyDescent="0.35">
      <c r="A3841" s="1" t="s">
        <v>6520</v>
      </c>
      <c r="B3841" t="s">
        <v>6521</v>
      </c>
      <c r="C3841" t="s">
        <v>13</v>
      </c>
      <c r="D3841" t="s">
        <v>14</v>
      </c>
      <c r="E3841">
        <v>1</v>
      </c>
      <c r="F3841" s="2">
        <v>88.9</v>
      </c>
      <c r="G3841" s="3">
        <v>217.61600000000001</v>
      </c>
      <c r="H3841" s="3">
        <v>0.88900000000000012</v>
      </c>
      <c r="I3841" s="3">
        <v>4.1783000000000001</v>
      </c>
      <c r="J3841" s="3">
        <v>93.967299999999994</v>
      </c>
      <c r="K3841" s="4">
        <v>0.34999999999999992</v>
      </c>
      <c r="L3841" s="73">
        <v>170.58679076923073</v>
      </c>
    </row>
    <row r="3842" spans="1:12" x14ac:dyDescent="0.35">
      <c r="A3842" s="1" t="s">
        <v>6522</v>
      </c>
      <c r="B3842" t="s">
        <v>6523</v>
      </c>
      <c r="C3842" t="s">
        <v>34</v>
      </c>
      <c r="D3842" t="s">
        <v>35</v>
      </c>
      <c r="E3842">
        <v>1</v>
      </c>
      <c r="F3842" s="2">
        <v>473</v>
      </c>
      <c r="G3842" s="3">
        <v>1174.8800000000001</v>
      </c>
      <c r="H3842" s="3">
        <v>4.7300000000000004</v>
      </c>
      <c r="I3842" s="3">
        <v>22.231000000000002</v>
      </c>
      <c r="J3842" s="3">
        <v>499.96100000000001</v>
      </c>
      <c r="K3842" s="4">
        <v>0.35</v>
      </c>
      <c r="L3842" s="73">
        <v>907.62150769230766</v>
      </c>
    </row>
    <row r="3843" spans="1:12" x14ac:dyDescent="0.35">
      <c r="A3843" s="1" t="s">
        <v>6524</v>
      </c>
      <c r="B3843" t="s">
        <v>6525</v>
      </c>
      <c r="C3843" t="s">
        <v>34</v>
      </c>
      <c r="D3843" t="s">
        <v>35</v>
      </c>
      <c r="E3843">
        <v>1</v>
      </c>
      <c r="F3843" s="2">
        <v>2709</v>
      </c>
      <c r="G3843" s="3">
        <v>7056</v>
      </c>
      <c r="H3843" s="3">
        <v>27.09</v>
      </c>
      <c r="I3843" s="3">
        <v>127.32299999999999</v>
      </c>
      <c r="J3843" s="3">
        <v>2863.413</v>
      </c>
      <c r="K3843" s="4">
        <v>0.35</v>
      </c>
      <c r="L3843" s="73">
        <v>5198.1959076923076</v>
      </c>
    </row>
    <row r="3844" spans="1:12" x14ac:dyDescent="0.35">
      <c r="A3844" s="1" t="s">
        <v>6526</v>
      </c>
      <c r="B3844" t="s">
        <v>6527</v>
      </c>
      <c r="C3844" t="s">
        <v>34</v>
      </c>
      <c r="D3844" t="s">
        <v>35</v>
      </c>
      <c r="E3844">
        <v>1</v>
      </c>
      <c r="F3844" s="2">
        <v>1935</v>
      </c>
      <c r="G3844" s="3">
        <v>4736.5583999999999</v>
      </c>
      <c r="H3844" s="3">
        <v>19.350000000000001</v>
      </c>
      <c r="I3844" s="3">
        <v>90.944999999999993</v>
      </c>
      <c r="J3844" s="3">
        <v>2045.2949999999998</v>
      </c>
      <c r="K3844" s="4">
        <v>0.35000000000000003</v>
      </c>
      <c r="L3844" s="73">
        <v>3712.9970769230767</v>
      </c>
    </row>
    <row r="3845" spans="1:12" x14ac:dyDescent="0.35">
      <c r="A3845" s="1" t="s">
        <v>6528</v>
      </c>
      <c r="B3845" t="s">
        <v>6529</v>
      </c>
      <c r="C3845" t="s">
        <v>34</v>
      </c>
      <c r="D3845" t="s">
        <v>35</v>
      </c>
      <c r="E3845">
        <v>1</v>
      </c>
      <c r="F3845" s="2">
        <v>645</v>
      </c>
      <c r="G3845" s="3">
        <v>1578.8527999999999</v>
      </c>
      <c r="H3845" s="3">
        <v>6.45</v>
      </c>
      <c r="I3845" s="3">
        <v>30.315000000000001</v>
      </c>
      <c r="J3845" s="3">
        <v>681.7650000000001</v>
      </c>
      <c r="K3845" s="4">
        <v>0.35</v>
      </c>
      <c r="L3845" s="73">
        <v>1237.6656923076923</v>
      </c>
    </row>
    <row r="3846" spans="1:12" x14ac:dyDescent="0.35">
      <c r="A3846" s="1" t="s">
        <v>6530</v>
      </c>
      <c r="B3846" t="s">
        <v>6531</v>
      </c>
      <c r="C3846" t="s">
        <v>34</v>
      </c>
      <c r="D3846" t="s">
        <v>35</v>
      </c>
      <c r="E3846">
        <v>1</v>
      </c>
      <c r="F3846" s="2">
        <v>2578</v>
      </c>
      <c r="G3846" s="3">
        <v>6310.5168000000003</v>
      </c>
      <c r="H3846" s="3">
        <v>25.78</v>
      </c>
      <c r="I3846" s="3">
        <v>121.166</v>
      </c>
      <c r="J3846" s="3">
        <v>2724.9460000000004</v>
      </c>
      <c r="K3846" s="4">
        <v>0.34999999999999992</v>
      </c>
      <c r="L3846" s="73">
        <v>4946.8250461538464</v>
      </c>
    </row>
    <row r="3847" spans="1:12" x14ac:dyDescent="0.35">
      <c r="A3847" s="1" t="s">
        <v>6532</v>
      </c>
      <c r="B3847" t="s">
        <v>6533</v>
      </c>
      <c r="C3847" t="s">
        <v>34</v>
      </c>
      <c r="D3847" t="s">
        <v>35</v>
      </c>
      <c r="E3847">
        <v>1</v>
      </c>
      <c r="F3847" s="2">
        <v>86.45</v>
      </c>
      <c r="G3847" s="3">
        <v>211.61279999999999</v>
      </c>
      <c r="H3847" s="3">
        <v>0.86450000000000005</v>
      </c>
      <c r="I3847" s="3">
        <v>4.0631500000000003</v>
      </c>
      <c r="J3847" s="3">
        <v>91.377650000000017</v>
      </c>
      <c r="K3847" s="4">
        <v>0.35</v>
      </c>
      <c r="L3847" s="73">
        <v>165.88558</v>
      </c>
    </row>
    <row r="3848" spans="1:12" x14ac:dyDescent="0.35">
      <c r="A3848" s="1" t="s">
        <v>6534</v>
      </c>
      <c r="B3848" t="s">
        <v>6535</v>
      </c>
      <c r="C3848" t="s">
        <v>34</v>
      </c>
      <c r="D3848" t="s">
        <v>35</v>
      </c>
      <c r="E3848">
        <v>1</v>
      </c>
      <c r="F3848" s="2">
        <v>2.66</v>
      </c>
      <c r="G3848" s="3">
        <v>6.5072000000000001</v>
      </c>
      <c r="H3848" s="3">
        <v>2.6600000000000002E-2</v>
      </c>
      <c r="I3848" s="3">
        <v>0.12502000000000002</v>
      </c>
      <c r="J3848" s="3">
        <v>2.8116200000000005</v>
      </c>
      <c r="K3848" s="4">
        <v>0.34999999999999992</v>
      </c>
      <c r="L3848" s="73">
        <v>5.104171692307693</v>
      </c>
    </row>
    <row r="3849" spans="1:12" x14ac:dyDescent="0.35">
      <c r="A3849" s="1" t="s">
        <v>6536</v>
      </c>
      <c r="B3849" t="s">
        <v>6537</v>
      </c>
      <c r="C3849" t="s">
        <v>34</v>
      </c>
      <c r="D3849" t="s">
        <v>35</v>
      </c>
      <c r="E3849">
        <v>1</v>
      </c>
      <c r="F3849" s="2">
        <v>16.63</v>
      </c>
      <c r="G3849" s="3">
        <v>40.712000000000003</v>
      </c>
      <c r="H3849" s="3">
        <v>0.1663</v>
      </c>
      <c r="I3849" s="3">
        <v>0.78160999999999992</v>
      </c>
      <c r="J3849" s="3">
        <v>17.577909999999999</v>
      </c>
      <c r="K3849" s="4">
        <v>0.35</v>
      </c>
      <c r="L3849" s="73">
        <v>31.91066738461538</v>
      </c>
    </row>
    <row r="3850" spans="1:12" x14ac:dyDescent="0.35">
      <c r="A3850" s="1" t="s">
        <v>6538</v>
      </c>
      <c r="B3850" t="s">
        <v>6539</v>
      </c>
      <c r="C3850" t="s">
        <v>34</v>
      </c>
      <c r="D3850" t="s">
        <v>35</v>
      </c>
      <c r="E3850">
        <v>1</v>
      </c>
      <c r="F3850" s="2">
        <v>132.34</v>
      </c>
      <c r="G3850" s="3">
        <v>323.94880000000001</v>
      </c>
      <c r="H3850" s="3">
        <v>1.3234000000000001</v>
      </c>
      <c r="I3850" s="3">
        <v>6.2199800000000005</v>
      </c>
      <c r="J3850" s="3">
        <v>139.88337999999999</v>
      </c>
      <c r="K3850" s="4">
        <v>0.34999999999999992</v>
      </c>
      <c r="L3850" s="73">
        <v>253.94213599999995</v>
      </c>
    </row>
    <row r="3851" spans="1:12" x14ac:dyDescent="0.35">
      <c r="A3851" s="1" t="s">
        <v>6540</v>
      </c>
      <c r="B3851" t="s">
        <v>6541</v>
      </c>
      <c r="C3851" t="s">
        <v>34</v>
      </c>
      <c r="D3851" t="s">
        <v>35</v>
      </c>
      <c r="E3851">
        <v>1</v>
      </c>
      <c r="F3851" s="2">
        <v>218.79</v>
      </c>
      <c r="G3851" s="3">
        <v>535.5616</v>
      </c>
      <c r="H3851" s="3">
        <v>2.1879</v>
      </c>
      <c r="I3851" s="3">
        <v>10.28313</v>
      </c>
      <c r="J3851" s="3">
        <v>231.26103000000001</v>
      </c>
      <c r="K3851" s="4">
        <v>0.35</v>
      </c>
      <c r="L3851" s="73">
        <v>419.82771600000001</v>
      </c>
    </row>
    <row r="3852" spans="1:12" x14ac:dyDescent="0.35">
      <c r="A3852" s="1" t="s">
        <v>6542</v>
      </c>
      <c r="B3852" t="s">
        <v>6543</v>
      </c>
      <c r="C3852" t="s">
        <v>34</v>
      </c>
      <c r="D3852" t="s">
        <v>35</v>
      </c>
      <c r="E3852">
        <v>1</v>
      </c>
      <c r="F3852" s="2">
        <v>272.64999999999998</v>
      </c>
      <c r="G3852" s="3">
        <v>667.39679999999998</v>
      </c>
      <c r="H3852" s="3">
        <v>2.7264999999999997</v>
      </c>
      <c r="I3852" s="3">
        <v>12.814549999999999</v>
      </c>
      <c r="J3852" s="3">
        <v>288.19104999999996</v>
      </c>
      <c r="K3852" s="4">
        <v>0.34999999999999992</v>
      </c>
      <c r="L3852" s="73">
        <v>523.17759846153831</v>
      </c>
    </row>
    <row r="3853" spans="1:12" x14ac:dyDescent="0.35">
      <c r="A3853" s="1" t="s">
        <v>6544</v>
      </c>
      <c r="B3853" t="s">
        <v>6545</v>
      </c>
      <c r="C3853" t="s">
        <v>34</v>
      </c>
      <c r="D3853" t="s">
        <v>35</v>
      </c>
      <c r="E3853">
        <v>1</v>
      </c>
      <c r="F3853" s="2">
        <v>398.34</v>
      </c>
      <c r="G3853" s="3">
        <v>975.072</v>
      </c>
      <c r="H3853" s="3">
        <v>3.9834000000000001</v>
      </c>
      <c r="I3853" s="3">
        <v>18.721979999999999</v>
      </c>
      <c r="J3853" s="3">
        <v>421.04537999999997</v>
      </c>
      <c r="K3853" s="4">
        <v>0.35</v>
      </c>
      <c r="L3853" s="73">
        <v>764.35930523076911</v>
      </c>
    </row>
    <row r="3854" spans="1:12" x14ac:dyDescent="0.35">
      <c r="A3854" s="1" t="s">
        <v>6546</v>
      </c>
      <c r="B3854" t="s">
        <v>6547</v>
      </c>
      <c r="C3854" t="s">
        <v>34</v>
      </c>
      <c r="D3854" t="s">
        <v>35</v>
      </c>
      <c r="E3854">
        <v>1</v>
      </c>
      <c r="F3854" s="2">
        <v>32.590000000000003</v>
      </c>
      <c r="G3854" s="3">
        <v>79.777600000000007</v>
      </c>
      <c r="H3854" s="3">
        <v>0.32590000000000002</v>
      </c>
      <c r="I3854" s="3">
        <v>1.5317300000000003</v>
      </c>
      <c r="J3854" s="3">
        <v>34.447630000000004</v>
      </c>
      <c r="K3854" s="4">
        <v>0.35</v>
      </c>
      <c r="L3854" s="73">
        <v>62.535697538461548</v>
      </c>
    </row>
    <row r="3855" spans="1:12" x14ac:dyDescent="0.35">
      <c r="A3855" s="1" t="s">
        <v>6548</v>
      </c>
      <c r="B3855" t="s">
        <v>6549</v>
      </c>
      <c r="C3855" t="s">
        <v>34</v>
      </c>
      <c r="D3855" t="s">
        <v>35</v>
      </c>
      <c r="E3855">
        <v>1</v>
      </c>
      <c r="F3855" s="2">
        <v>79.14</v>
      </c>
      <c r="G3855" s="3">
        <v>193.72640000000001</v>
      </c>
      <c r="H3855" s="3">
        <v>0.79139999999999999</v>
      </c>
      <c r="I3855" s="3">
        <v>3.7195800000000001</v>
      </c>
      <c r="J3855" s="3">
        <v>83.65097999999999</v>
      </c>
      <c r="K3855" s="4">
        <v>0.35</v>
      </c>
      <c r="L3855" s="73">
        <v>151.85870215384614</v>
      </c>
    </row>
    <row r="3856" spans="1:12" x14ac:dyDescent="0.35">
      <c r="A3856" s="1" t="s">
        <v>6550</v>
      </c>
      <c r="B3856" t="s">
        <v>6551</v>
      </c>
      <c r="C3856" t="s">
        <v>34</v>
      </c>
      <c r="D3856" t="s">
        <v>35</v>
      </c>
      <c r="E3856">
        <v>1</v>
      </c>
      <c r="F3856" s="2">
        <v>149.63</v>
      </c>
      <c r="G3856" s="3">
        <v>366.27359999999999</v>
      </c>
      <c r="H3856" s="3">
        <v>1.4963</v>
      </c>
      <c r="I3856" s="3">
        <v>7.03261</v>
      </c>
      <c r="J3856" s="3">
        <v>158.15890999999999</v>
      </c>
      <c r="K3856" s="4">
        <v>0.35</v>
      </c>
      <c r="L3856" s="73">
        <v>287.11925199999996</v>
      </c>
    </row>
    <row r="3857" spans="1:12" x14ac:dyDescent="0.35">
      <c r="A3857" s="1" t="s">
        <v>6552</v>
      </c>
      <c r="B3857" t="s">
        <v>6553</v>
      </c>
      <c r="C3857" t="s">
        <v>34</v>
      </c>
      <c r="D3857" t="s">
        <v>35</v>
      </c>
      <c r="E3857">
        <v>1</v>
      </c>
      <c r="F3857" s="2">
        <v>278.64</v>
      </c>
      <c r="G3857" s="3">
        <v>682.06880000000001</v>
      </c>
      <c r="H3857" s="3">
        <v>2.7864</v>
      </c>
      <c r="I3857" s="3">
        <v>13.096079999999999</v>
      </c>
      <c r="J3857" s="3">
        <v>294.52247999999997</v>
      </c>
      <c r="K3857" s="4">
        <v>0.34999999999999992</v>
      </c>
      <c r="L3857" s="73">
        <v>534.67157907692297</v>
      </c>
    </row>
    <row r="3858" spans="1:12" x14ac:dyDescent="0.35">
      <c r="A3858" s="1" t="s">
        <v>6554</v>
      </c>
      <c r="B3858" t="s">
        <v>6555</v>
      </c>
      <c r="C3858" t="s">
        <v>34</v>
      </c>
      <c r="D3858" t="s">
        <v>35</v>
      </c>
      <c r="E3858">
        <v>1</v>
      </c>
      <c r="F3858" s="2">
        <v>318.54000000000002</v>
      </c>
      <c r="G3858" s="3">
        <v>828.8</v>
      </c>
      <c r="H3858" s="3">
        <v>3.1854000000000005</v>
      </c>
      <c r="I3858" s="3">
        <v>14.971380000000002</v>
      </c>
      <c r="J3858" s="3">
        <v>336.69678000000005</v>
      </c>
      <c r="K3858" s="4">
        <v>0.35000000000000003</v>
      </c>
      <c r="L3858" s="73">
        <v>611.23415446153854</v>
      </c>
    </row>
    <row r="3859" spans="1:12" x14ac:dyDescent="0.35">
      <c r="A3859" s="1" t="s">
        <v>6556</v>
      </c>
      <c r="B3859" t="s">
        <v>6557</v>
      </c>
      <c r="C3859" t="s">
        <v>34</v>
      </c>
      <c r="D3859" t="s">
        <v>35</v>
      </c>
      <c r="E3859">
        <v>1</v>
      </c>
      <c r="F3859" s="2">
        <v>52.54</v>
      </c>
      <c r="G3859" s="3">
        <v>128.6096</v>
      </c>
      <c r="H3859" s="3">
        <v>0.52539999999999998</v>
      </c>
      <c r="I3859" s="3">
        <v>2.4693800000000001</v>
      </c>
      <c r="J3859" s="3">
        <v>55.534779999999998</v>
      </c>
      <c r="K3859" s="4">
        <v>0.35000000000000003</v>
      </c>
      <c r="L3859" s="73">
        <v>100.81698523076923</v>
      </c>
    </row>
    <row r="3860" spans="1:12" x14ac:dyDescent="0.35">
      <c r="A3860" s="1" t="s">
        <v>6558</v>
      </c>
      <c r="B3860" t="s">
        <v>6559</v>
      </c>
      <c r="C3860" t="s">
        <v>34</v>
      </c>
      <c r="D3860" t="s">
        <v>35</v>
      </c>
      <c r="E3860">
        <v>1</v>
      </c>
      <c r="F3860" s="2">
        <v>398.34</v>
      </c>
      <c r="G3860" s="3">
        <v>975.072</v>
      </c>
      <c r="H3860" s="3">
        <v>3.9834000000000001</v>
      </c>
      <c r="I3860" s="3">
        <v>18.721979999999999</v>
      </c>
      <c r="J3860" s="3">
        <v>421.04537999999997</v>
      </c>
      <c r="K3860" s="4">
        <v>0.35</v>
      </c>
      <c r="L3860" s="73">
        <v>764.35930523076911</v>
      </c>
    </row>
    <row r="3861" spans="1:12" x14ac:dyDescent="0.35">
      <c r="A3861" s="1" t="s">
        <v>6560</v>
      </c>
      <c r="B3861" t="s">
        <v>6561</v>
      </c>
      <c r="C3861" t="s">
        <v>34</v>
      </c>
      <c r="D3861" t="s">
        <v>35</v>
      </c>
      <c r="E3861">
        <v>1</v>
      </c>
      <c r="F3861" s="2">
        <v>996.84</v>
      </c>
      <c r="G3861" s="3">
        <v>2440.0992000000001</v>
      </c>
      <c r="H3861" s="3">
        <v>9.9684000000000008</v>
      </c>
      <c r="I3861" s="3">
        <v>46.851480000000002</v>
      </c>
      <c r="J3861" s="3">
        <v>1053.6598799999999</v>
      </c>
      <c r="K3861" s="4">
        <v>0.35</v>
      </c>
      <c r="L3861" s="73">
        <v>1912.7979359999997</v>
      </c>
    </row>
    <row r="3862" spans="1:12" x14ac:dyDescent="0.35">
      <c r="A3862" s="1" t="s">
        <v>6562</v>
      </c>
      <c r="B3862" t="s">
        <v>6563</v>
      </c>
      <c r="C3862" t="s">
        <v>34</v>
      </c>
      <c r="D3862" t="s">
        <v>35</v>
      </c>
      <c r="E3862">
        <v>1</v>
      </c>
      <c r="F3862" s="2">
        <v>432.55</v>
      </c>
      <c r="G3862" s="3">
        <v>1058.81</v>
      </c>
      <c r="H3862" s="3">
        <v>4.3254999999999999</v>
      </c>
      <c r="I3862" s="3">
        <v>20.32985</v>
      </c>
      <c r="J3862" s="3">
        <v>457.20535000000001</v>
      </c>
      <c r="K3862" s="4">
        <v>0.34999999999999992</v>
      </c>
      <c r="L3862" s="73">
        <v>830.00355846153843</v>
      </c>
    </row>
    <row r="3863" spans="1:12" x14ac:dyDescent="0.35">
      <c r="A3863" s="1">
        <v>1007007000</v>
      </c>
      <c r="B3863" t="s">
        <v>6564</v>
      </c>
      <c r="C3863" t="s">
        <v>13</v>
      </c>
      <c r="D3863" t="s">
        <v>14</v>
      </c>
      <c r="E3863">
        <v>1</v>
      </c>
      <c r="F3863" s="2">
        <v>465</v>
      </c>
      <c r="G3863" s="3">
        <v>959</v>
      </c>
      <c r="H3863" s="3">
        <v>4.6500000000000004</v>
      </c>
      <c r="I3863" s="3">
        <v>21.855</v>
      </c>
      <c r="J3863" s="3">
        <v>491.505</v>
      </c>
      <c r="K3863" s="4">
        <v>0.34999999999999992</v>
      </c>
      <c r="L3863" s="73">
        <v>892.27061538461533</v>
      </c>
    </row>
    <row r="3864" spans="1:12" x14ac:dyDescent="0.35">
      <c r="A3864" s="1">
        <v>1007036310</v>
      </c>
      <c r="B3864" t="s">
        <v>6565</v>
      </c>
      <c r="C3864" t="s">
        <v>13</v>
      </c>
      <c r="D3864" t="s">
        <v>14</v>
      </c>
      <c r="E3864">
        <v>1</v>
      </c>
      <c r="F3864" s="2">
        <v>490.8</v>
      </c>
      <c r="G3864" s="3">
        <v>1012</v>
      </c>
      <c r="H3864" s="3">
        <v>4.9080000000000004</v>
      </c>
      <c r="I3864" s="3">
        <v>23.067600000000002</v>
      </c>
      <c r="J3864" s="3">
        <v>518.77560000000005</v>
      </c>
      <c r="K3864" s="4">
        <v>0.35</v>
      </c>
      <c r="L3864" s="73">
        <v>941.77724307692313</v>
      </c>
    </row>
    <row r="3865" spans="1:12" x14ac:dyDescent="0.35">
      <c r="A3865" s="1" t="s">
        <v>6566</v>
      </c>
      <c r="B3865" t="s">
        <v>6567</v>
      </c>
      <c r="C3865" t="s">
        <v>13</v>
      </c>
      <c r="D3865" t="s">
        <v>14</v>
      </c>
      <c r="E3865">
        <v>1</v>
      </c>
      <c r="F3865" s="2">
        <v>2.4700000000000002</v>
      </c>
      <c r="G3865" s="3">
        <v>6.048</v>
      </c>
      <c r="H3865" s="3">
        <v>2.4700000000000003E-2</v>
      </c>
      <c r="I3865" s="3">
        <v>0.11609000000000001</v>
      </c>
      <c r="J3865" s="3">
        <v>2.6107900000000002</v>
      </c>
      <c r="K3865" s="4">
        <v>0.35000000000000003</v>
      </c>
      <c r="L3865" s="73">
        <v>4.7395880000000004</v>
      </c>
    </row>
    <row r="3866" spans="1:12" x14ac:dyDescent="0.35">
      <c r="A3866" s="1">
        <v>100006061200</v>
      </c>
      <c r="B3866" t="s">
        <v>6568</v>
      </c>
      <c r="C3866" t="s">
        <v>13</v>
      </c>
      <c r="D3866" t="s">
        <v>14</v>
      </c>
      <c r="E3866">
        <v>1</v>
      </c>
      <c r="F3866" s="2">
        <v>90.6</v>
      </c>
      <c r="G3866" s="3">
        <v>198.01</v>
      </c>
      <c r="H3866" s="3">
        <v>0.90599999999999992</v>
      </c>
      <c r="I3866" s="3">
        <v>4.2581999999999995</v>
      </c>
      <c r="J3866" s="3">
        <v>95.764200000000002</v>
      </c>
      <c r="K3866" s="4">
        <v>0.34999999999999992</v>
      </c>
      <c r="L3866" s="73">
        <v>173.84885538461538</v>
      </c>
    </row>
    <row r="3867" spans="1:12" x14ac:dyDescent="0.35">
      <c r="A3867" s="1">
        <v>1007056100</v>
      </c>
      <c r="B3867" t="s">
        <v>6569</v>
      </c>
      <c r="C3867" t="s">
        <v>13</v>
      </c>
      <c r="D3867" t="s">
        <v>14</v>
      </c>
      <c r="E3867">
        <v>1</v>
      </c>
      <c r="F3867" s="2">
        <v>703.8</v>
      </c>
      <c r="G3867" s="3">
        <v>1452</v>
      </c>
      <c r="H3867" s="3">
        <v>7.0379999999999994</v>
      </c>
      <c r="I3867" s="3">
        <v>33.078599999999994</v>
      </c>
      <c r="J3867" s="3">
        <v>743.91660000000002</v>
      </c>
      <c r="K3867" s="4">
        <v>0.35000000000000003</v>
      </c>
      <c r="L3867" s="73">
        <v>1350.4947507692309</v>
      </c>
    </row>
    <row r="3868" spans="1:12" x14ac:dyDescent="0.35">
      <c r="A3868" s="1">
        <v>1007060120</v>
      </c>
      <c r="B3868" t="s">
        <v>6570</v>
      </c>
      <c r="C3868" t="s">
        <v>13</v>
      </c>
      <c r="D3868" t="s">
        <v>14</v>
      </c>
      <c r="E3868">
        <v>1</v>
      </c>
      <c r="F3868" s="2">
        <v>240.6</v>
      </c>
      <c r="G3868" s="3">
        <v>588.952</v>
      </c>
      <c r="H3868" s="3">
        <v>2.4060000000000001</v>
      </c>
      <c r="I3868" s="3">
        <v>11.308199999999999</v>
      </c>
      <c r="J3868" s="3">
        <v>254.3142</v>
      </c>
      <c r="K3868" s="4">
        <v>0.34999999999999992</v>
      </c>
      <c r="L3868" s="73">
        <v>461.6780861538461</v>
      </c>
    </row>
    <row r="3869" spans="1:12" x14ac:dyDescent="0.35">
      <c r="A3869" s="1">
        <v>1007102000</v>
      </c>
      <c r="B3869" t="s">
        <v>6571</v>
      </c>
      <c r="C3869" t="s">
        <v>13</v>
      </c>
      <c r="D3869" t="s">
        <v>14</v>
      </c>
      <c r="E3869">
        <v>1</v>
      </c>
      <c r="F3869" s="2">
        <v>355.2</v>
      </c>
      <c r="G3869" s="3">
        <v>733</v>
      </c>
      <c r="H3869" s="3">
        <v>3.552</v>
      </c>
      <c r="I3869" s="3">
        <v>16.694399999999998</v>
      </c>
      <c r="J3869" s="3">
        <v>375.44639999999998</v>
      </c>
      <c r="K3869" s="4">
        <v>0.35</v>
      </c>
      <c r="L3869" s="73">
        <v>681.57961846153842</v>
      </c>
    </row>
    <row r="3870" spans="1:12" x14ac:dyDescent="0.35">
      <c r="A3870" s="1">
        <v>1008072120</v>
      </c>
      <c r="B3870" t="s">
        <v>6572</v>
      </c>
      <c r="C3870" t="s">
        <v>13</v>
      </c>
      <c r="D3870" t="s">
        <v>14</v>
      </c>
      <c r="E3870">
        <v>1</v>
      </c>
      <c r="F3870" s="2">
        <v>1448.4</v>
      </c>
      <c r="G3870" s="3">
        <v>2987</v>
      </c>
      <c r="H3870" s="3">
        <v>14.484000000000002</v>
      </c>
      <c r="I3870" s="3">
        <v>68.07480000000001</v>
      </c>
      <c r="J3870" s="3">
        <v>1530.9588000000001</v>
      </c>
      <c r="K3870" s="4">
        <v>0.35000000000000003</v>
      </c>
      <c r="L3870" s="73">
        <v>2779.2790523076928</v>
      </c>
    </row>
    <row r="3871" spans="1:12" x14ac:dyDescent="0.35">
      <c r="A3871" s="1">
        <v>1008080310</v>
      </c>
      <c r="B3871" t="s">
        <v>6573</v>
      </c>
      <c r="C3871" t="s">
        <v>13</v>
      </c>
      <c r="D3871" t="s">
        <v>14</v>
      </c>
      <c r="E3871">
        <v>1</v>
      </c>
      <c r="F3871" s="2">
        <v>404.4</v>
      </c>
      <c r="G3871" s="3">
        <v>834</v>
      </c>
      <c r="H3871" s="3">
        <v>4.0439999999999996</v>
      </c>
      <c r="I3871" s="3">
        <v>19.006799999999998</v>
      </c>
      <c r="J3871" s="3">
        <v>427.45079999999996</v>
      </c>
      <c r="K3871" s="4">
        <v>0.35000000000000003</v>
      </c>
      <c r="L3871" s="73">
        <v>775.98760615384606</v>
      </c>
    </row>
    <row r="3872" spans="1:12" x14ac:dyDescent="0.35">
      <c r="A3872" s="1">
        <v>1008095100</v>
      </c>
      <c r="B3872" t="s">
        <v>6574</v>
      </c>
      <c r="C3872" t="s">
        <v>13</v>
      </c>
      <c r="D3872" t="s">
        <v>14</v>
      </c>
      <c r="E3872">
        <v>1</v>
      </c>
      <c r="F3872" s="2">
        <v>2226</v>
      </c>
      <c r="G3872" s="3">
        <v>4590</v>
      </c>
      <c r="H3872" s="3">
        <v>22.26</v>
      </c>
      <c r="I3872" s="3">
        <v>104.622</v>
      </c>
      <c r="J3872" s="3">
        <v>2352.8820000000001</v>
      </c>
      <c r="K3872" s="4">
        <v>0.35</v>
      </c>
      <c r="L3872" s="73">
        <v>4271.3857846153851</v>
      </c>
    </row>
    <row r="3873" spans="1:12" x14ac:dyDescent="0.35">
      <c r="A3873" s="1">
        <v>1008098300</v>
      </c>
      <c r="B3873" t="s">
        <v>6575</v>
      </c>
      <c r="C3873" t="s">
        <v>13</v>
      </c>
      <c r="D3873" t="s">
        <v>14</v>
      </c>
      <c r="E3873">
        <v>1</v>
      </c>
      <c r="F3873" s="2">
        <v>30.6</v>
      </c>
      <c r="G3873" s="3">
        <v>64</v>
      </c>
      <c r="H3873" s="3">
        <v>0.30599999999999999</v>
      </c>
      <c r="I3873" s="3">
        <v>1.4382000000000001</v>
      </c>
      <c r="J3873" s="3">
        <v>32.344200000000001</v>
      </c>
      <c r="K3873" s="4">
        <v>0.35</v>
      </c>
      <c r="L3873" s="73">
        <v>58.717163076923072</v>
      </c>
    </row>
    <row r="3874" spans="1:12" x14ac:dyDescent="0.35">
      <c r="A3874" s="1">
        <v>1008114030</v>
      </c>
      <c r="B3874" t="s">
        <v>6576</v>
      </c>
      <c r="C3874" t="s">
        <v>13</v>
      </c>
      <c r="D3874" t="s">
        <v>14</v>
      </c>
      <c r="E3874">
        <v>1</v>
      </c>
      <c r="F3874" s="2">
        <v>375</v>
      </c>
      <c r="G3874" s="3">
        <v>774</v>
      </c>
      <c r="H3874" s="3">
        <v>3.75</v>
      </c>
      <c r="I3874" s="3">
        <v>17.625</v>
      </c>
      <c r="J3874" s="3">
        <v>396.375</v>
      </c>
      <c r="K3874" s="4">
        <v>0.35</v>
      </c>
      <c r="L3874" s="73">
        <v>719.57307692307688</v>
      </c>
    </row>
    <row r="3875" spans="1:12" x14ac:dyDescent="0.35">
      <c r="A3875" s="1">
        <v>1008115060</v>
      </c>
      <c r="B3875" t="s">
        <v>6577</v>
      </c>
      <c r="C3875" t="s">
        <v>13</v>
      </c>
      <c r="D3875" t="s">
        <v>14</v>
      </c>
      <c r="E3875">
        <v>1</v>
      </c>
      <c r="F3875" s="2">
        <v>1165.2</v>
      </c>
      <c r="G3875" s="3">
        <v>2852.2143999999998</v>
      </c>
      <c r="H3875" s="3">
        <v>11.652000000000001</v>
      </c>
      <c r="I3875" s="3">
        <v>54.764400000000002</v>
      </c>
      <c r="J3875" s="3">
        <v>1231.6164000000001</v>
      </c>
      <c r="K3875" s="4">
        <v>0.35000000000000003</v>
      </c>
      <c r="L3875" s="73">
        <v>2235.8574646153847</v>
      </c>
    </row>
    <row r="3876" spans="1:12" x14ac:dyDescent="0.35">
      <c r="A3876" s="1">
        <v>1008116010</v>
      </c>
      <c r="B3876" t="s">
        <v>6578</v>
      </c>
      <c r="C3876" t="s">
        <v>13</v>
      </c>
      <c r="D3876" t="s">
        <v>14</v>
      </c>
      <c r="E3876">
        <v>1</v>
      </c>
      <c r="F3876" s="2">
        <v>515.4</v>
      </c>
      <c r="G3876" s="3">
        <v>1063</v>
      </c>
      <c r="H3876" s="3">
        <v>5.1539999999999999</v>
      </c>
      <c r="I3876" s="3">
        <v>24.223800000000001</v>
      </c>
      <c r="J3876" s="3">
        <v>544.77779999999996</v>
      </c>
      <c r="K3876" s="4">
        <v>0.34999999999999992</v>
      </c>
      <c r="L3876" s="73">
        <v>988.98123692307672</v>
      </c>
    </row>
    <row r="3877" spans="1:12" x14ac:dyDescent="0.35">
      <c r="A3877" s="1">
        <v>1008122010</v>
      </c>
      <c r="B3877" t="s">
        <v>6579</v>
      </c>
      <c r="C3877" t="s">
        <v>13</v>
      </c>
      <c r="D3877" t="s">
        <v>14</v>
      </c>
      <c r="E3877">
        <v>1</v>
      </c>
      <c r="F3877" s="2">
        <v>1314.6</v>
      </c>
      <c r="G3877" s="3">
        <v>2711</v>
      </c>
      <c r="H3877" s="3">
        <v>13.145999999999999</v>
      </c>
      <c r="I3877" s="3">
        <v>61.786199999999994</v>
      </c>
      <c r="J3877" s="3">
        <v>1389.5321999999999</v>
      </c>
      <c r="K3877" s="4">
        <v>0.35</v>
      </c>
      <c r="L3877" s="73">
        <v>2522.5353784615381</v>
      </c>
    </row>
    <row r="3878" spans="1:12" x14ac:dyDescent="0.35">
      <c r="A3878" s="1">
        <v>1008123020</v>
      </c>
      <c r="B3878" t="s">
        <v>6580</v>
      </c>
      <c r="C3878" t="s">
        <v>13</v>
      </c>
      <c r="D3878" t="s">
        <v>14</v>
      </c>
      <c r="E3878">
        <v>1</v>
      </c>
      <c r="F3878" s="2">
        <v>2761.2</v>
      </c>
      <c r="G3878" s="3">
        <v>5694</v>
      </c>
      <c r="H3878" s="3">
        <v>27.611999999999998</v>
      </c>
      <c r="I3878" s="3">
        <v>129.7764</v>
      </c>
      <c r="J3878" s="3">
        <v>2918.5884000000001</v>
      </c>
      <c r="K3878" s="4">
        <v>0.35000000000000003</v>
      </c>
      <c r="L3878" s="73">
        <v>5298.3604800000003</v>
      </c>
    </row>
    <row r="3879" spans="1:12" x14ac:dyDescent="0.35">
      <c r="A3879" s="1">
        <v>1008140030</v>
      </c>
      <c r="B3879" t="s">
        <v>6581</v>
      </c>
      <c r="C3879" t="s">
        <v>13</v>
      </c>
      <c r="D3879" t="s">
        <v>14</v>
      </c>
      <c r="E3879">
        <v>1</v>
      </c>
      <c r="F3879" s="2">
        <v>32.4</v>
      </c>
      <c r="G3879" s="3">
        <v>67</v>
      </c>
      <c r="H3879" s="3">
        <v>0.32400000000000001</v>
      </c>
      <c r="I3879" s="3">
        <v>1.5227999999999999</v>
      </c>
      <c r="J3879" s="3">
        <v>34.246799999999993</v>
      </c>
      <c r="K3879" s="4">
        <v>0.35</v>
      </c>
      <c r="L3879" s="73">
        <v>62.17111384615383</v>
      </c>
    </row>
    <row r="3880" spans="1:12" x14ac:dyDescent="0.35">
      <c r="A3880" s="1">
        <v>1008140090</v>
      </c>
      <c r="B3880" t="s">
        <v>6582</v>
      </c>
      <c r="C3880" t="s">
        <v>13</v>
      </c>
      <c r="D3880" t="s">
        <v>14</v>
      </c>
      <c r="E3880">
        <v>1</v>
      </c>
      <c r="F3880" s="2">
        <v>161.4</v>
      </c>
      <c r="G3880" s="3">
        <v>333</v>
      </c>
      <c r="H3880" s="3">
        <v>1.6140000000000001</v>
      </c>
      <c r="I3880" s="3">
        <v>7.5857999999999999</v>
      </c>
      <c r="J3880" s="3">
        <v>170.59980000000002</v>
      </c>
      <c r="K3880" s="4">
        <v>0.35</v>
      </c>
      <c r="L3880" s="73">
        <v>309.70425230769234</v>
      </c>
    </row>
    <row r="3881" spans="1:12" x14ac:dyDescent="0.35">
      <c r="A3881" s="1">
        <v>1008140130</v>
      </c>
      <c r="B3881" t="s">
        <v>6583</v>
      </c>
      <c r="C3881" t="s">
        <v>13</v>
      </c>
      <c r="D3881" t="s">
        <v>14</v>
      </c>
      <c r="E3881">
        <v>1</v>
      </c>
      <c r="F3881" s="2">
        <v>113.4</v>
      </c>
      <c r="G3881" s="3">
        <v>234</v>
      </c>
      <c r="H3881" s="3">
        <v>1.1340000000000001</v>
      </c>
      <c r="I3881" s="3">
        <v>5.3298000000000005</v>
      </c>
      <c r="J3881" s="3">
        <v>119.86380000000001</v>
      </c>
      <c r="K3881" s="4">
        <v>0.35</v>
      </c>
      <c r="L3881" s="73">
        <v>217.59889846153848</v>
      </c>
    </row>
    <row r="3882" spans="1:12" x14ac:dyDescent="0.35">
      <c r="A3882" s="1">
        <v>1008140160</v>
      </c>
      <c r="B3882" t="s">
        <v>6584</v>
      </c>
      <c r="C3882" t="s">
        <v>13</v>
      </c>
      <c r="D3882" t="s">
        <v>14</v>
      </c>
      <c r="E3882">
        <v>1</v>
      </c>
      <c r="F3882" s="2">
        <v>220.2</v>
      </c>
      <c r="G3882" s="3">
        <v>455</v>
      </c>
      <c r="H3882" s="3">
        <v>2.202</v>
      </c>
      <c r="I3882" s="3">
        <v>10.349399999999999</v>
      </c>
      <c r="J3882" s="3">
        <v>232.75139999999999</v>
      </c>
      <c r="K3882" s="4">
        <v>0.35000000000000003</v>
      </c>
      <c r="L3882" s="73">
        <v>422.53331076923075</v>
      </c>
    </row>
    <row r="3883" spans="1:12" x14ac:dyDescent="0.35">
      <c r="A3883" s="1">
        <v>1008140180</v>
      </c>
      <c r="B3883" t="s">
        <v>6585</v>
      </c>
      <c r="C3883" t="s">
        <v>13</v>
      </c>
      <c r="D3883" t="s">
        <v>14</v>
      </c>
      <c r="E3883">
        <v>1</v>
      </c>
      <c r="F3883" s="2">
        <v>104.4</v>
      </c>
      <c r="G3883" s="3">
        <v>216</v>
      </c>
      <c r="H3883" s="3">
        <v>1.044</v>
      </c>
      <c r="I3883" s="3">
        <v>4.9068000000000005</v>
      </c>
      <c r="J3883" s="3">
        <v>110.35080000000001</v>
      </c>
      <c r="K3883" s="4">
        <v>0.35</v>
      </c>
      <c r="L3883" s="73">
        <v>200.32914461538462</v>
      </c>
    </row>
    <row r="3884" spans="1:12" x14ac:dyDescent="0.35">
      <c r="A3884" s="1">
        <v>1008195003</v>
      </c>
      <c r="B3884" t="s">
        <v>6586</v>
      </c>
      <c r="C3884" t="s">
        <v>13</v>
      </c>
      <c r="D3884" t="s">
        <v>14</v>
      </c>
      <c r="E3884">
        <v>1</v>
      </c>
      <c r="F3884" s="2">
        <v>312</v>
      </c>
      <c r="G3884" s="3">
        <v>763.72799999999995</v>
      </c>
      <c r="H3884" s="3">
        <v>3.12</v>
      </c>
      <c r="I3884" s="3">
        <v>14.664</v>
      </c>
      <c r="J3884" s="3">
        <v>329.78399999999999</v>
      </c>
      <c r="K3884" s="4">
        <v>0.35</v>
      </c>
      <c r="L3884" s="73">
        <v>598.6848</v>
      </c>
    </row>
    <row r="3885" spans="1:12" x14ac:dyDescent="0.35">
      <c r="A3885" s="1">
        <v>1009503000</v>
      </c>
      <c r="B3885" t="s">
        <v>6587</v>
      </c>
      <c r="C3885" t="s">
        <v>13</v>
      </c>
      <c r="D3885" t="s">
        <v>14</v>
      </c>
      <c r="E3885">
        <v>1</v>
      </c>
      <c r="F3885" s="2">
        <v>201</v>
      </c>
      <c r="G3885" s="3">
        <v>415</v>
      </c>
      <c r="H3885" s="3">
        <v>2.0100000000000002</v>
      </c>
      <c r="I3885" s="3">
        <v>9.4469999999999992</v>
      </c>
      <c r="J3885" s="3">
        <v>212.45699999999999</v>
      </c>
      <c r="K3885" s="4">
        <v>0.35</v>
      </c>
      <c r="L3885" s="73">
        <v>385.69116923076922</v>
      </c>
    </row>
    <row r="3886" spans="1:12" x14ac:dyDescent="0.35">
      <c r="A3886" s="1">
        <v>1009608301</v>
      </c>
      <c r="B3886" t="s">
        <v>6588</v>
      </c>
      <c r="C3886" t="s">
        <v>13</v>
      </c>
      <c r="D3886" t="s">
        <v>14</v>
      </c>
      <c r="E3886">
        <v>1</v>
      </c>
      <c r="F3886" s="2">
        <v>2010</v>
      </c>
      <c r="G3886" s="3">
        <v>4920.1487999999999</v>
      </c>
      <c r="H3886" s="3">
        <v>20.100000000000001</v>
      </c>
      <c r="I3886" s="3">
        <v>94.47</v>
      </c>
      <c r="J3886" s="3">
        <v>2124.5699999999997</v>
      </c>
      <c r="K3886" s="4">
        <v>0.35</v>
      </c>
      <c r="L3886" s="73">
        <v>3856.9116923076917</v>
      </c>
    </row>
    <row r="3887" spans="1:12" x14ac:dyDescent="0.35">
      <c r="A3887" s="1">
        <v>1009640016</v>
      </c>
      <c r="B3887" t="s">
        <v>6589</v>
      </c>
      <c r="C3887" t="s">
        <v>13</v>
      </c>
      <c r="D3887" t="s">
        <v>14</v>
      </c>
      <c r="E3887">
        <v>1</v>
      </c>
      <c r="F3887" s="2">
        <v>6336.6</v>
      </c>
      <c r="G3887" s="3">
        <v>13066</v>
      </c>
      <c r="H3887" s="3">
        <v>63.366000000000007</v>
      </c>
      <c r="I3887" s="3">
        <v>297.8202</v>
      </c>
      <c r="J3887" s="3">
        <v>6697.7862000000005</v>
      </c>
      <c r="K3887" s="4">
        <v>0.35000000000000003</v>
      </c>
      <c r="L3887" s="73">
        <v>12159.058024615386</v>
      </c>
    </row>
    <row r="3888" spans="1:12" x14ac:dyDescent="0.35">
      <c r="A3888" s="1">
        <v>1009640202</v>
      </c>
      <c r="B3888" t="s">
        <v>6590</v>
      </c>
      <c r="C3888" t="s">
        <v>13</v>
      </c>
      <c r="D3888" t="s">
        <v>14</v>
      </c>
      <c r="E3888">
        <v>1</v>
      </c>
      <c r="F3888" s="2">
        <v>3309</v>
      </c>
      <c r="G3888" s="3">
        <v>8099.8847999999998</v>
      </c>
      <c r="H3888" s="3">
        <v>33.090000000000003</v>
      </c>
      <c r="I3888" s="3">
        <v>155.523</v>
      </c>
      <c r="J3888" s="3">
        <v>3497.6130000000003</v>
      </c>
      <c r="K3888" s="4">
        <v>0.35000000000000003</v>
      </c>
      <c r="L3888" s="73">
        <v>6349.5128307692312</v>
      </c>
    </row>
    <row r="3889" spans="1:12" x14ac:dyDescent="0.35">
      <c r="A3889" s="1">
        <v>1009640204</v>
      </c>
      <c r="B3889" t="s">
        <v>6591</v>
      </c>
      <c r="C3889" t="s">
        <v>13</v>
      </c>
      <c r="D3889" t="s">
        <v>14</v>
      </c>
      <c r="E3889">
        <v>1</v>
      </c>
      <c r="F3889" s="2">
        <v>6615</v>
      </c>
      <c r="G3889" s="3">
        <v>16192.433000000001</v>
      </c>
      <c r="H3889" s="3">
        <v>66.150000000000006</v>
      </c>
      <c r="I3889" s="3">
        <v>310.90499999999997</v>
      </c>
      <c r="J3889" s="3">
        <v>6992.0549999999994</v>
      </c>
      <c r="K3889" s="4">
        <v>0.34999999999999992</v>
      </c>
      <c r="L3889" s="73">
        <v>12693.269076923074</v>
      </c>
    </row>
    <row r="3890" spans="1:12" x14ac:dyDescent="0.35">
      <c r="A3890" s="1">
        <v>1009648001</v>
      </c>
      <c r="B3890" t="s">
        <v>6592</v>
      </c>
      <c r="C3890" t="s">
        <v>13</v>
      </c>
      <c r="D3890" t="s">
        <v>14</v>
      </c>
      <c r="E3890">
        <v>1</v>
      </c>
      <c r="F3890" s="2">
        <v>551.4</v>
      </c>
      <c r="G3890" s="3">
        <v>1137</v>
      </c>
      <c r="H3890" s="3">
        <v>5.5140000000000002</v>
      </c>
      <c r="I3890" s="3">
        <v>25.915799999999997</v>
      </c>
      <c r="J3890" s="3">
        <v>582.82979999999998</v>
      </c>
      <c r="K3890" s="4">
        <v>0.34999999999999992</v>
      </c>
      <c r="L3890" s="73">
        <v>1058.0602523076923</v>
      </c>
    </row>
    <row r="3891" spans="1:12" x14ac:dyDescent="0.35">
      <c r="A3891" s="1">
        <v>1009648013</v>
      </c>
      <c r="B3891" t="s">
        <v>6593</v>
      </c>
      <c r="C3891" t="s">
        <v>13</v>
      </c>
      <c r="D3891" t="s">
        <v>14</v>
      </c>
      <c r="E3891">
        <v>1</v>
      </c>
      <c r="F3891" s="2">
        <v>5589</v>
      </c>
      <c r="G3891" s="3">
        <v>13680.945</v>
      </c>
      <c r="H3891" s="3">
        <v>55.89</v>
      </c>
      <c r="I3891" s="3">
        <v>262.68299999999999</v>
      </c>
      <c r="J3891" s="3">
        <v>5907.5730000000003</v>
      </c>
      <c r="K3891" s="4">
        <v>0.34999999999999992</v>
      </c>
      <c r="L3891" s="73">
        <v>10724.517138461539</v>
      </c>
    </row>
    <row r="3892" spans="1:12" x14ac:dyDescent="0.35">
      <c r="A3892" s="1">
        <v>1009648096</v>
      </c>
      <c r="B3892" t="s">
        <v>6594</v>
      </c>
      <c r="C3892" t="s">
        <v>13</v>
      </c>
      <c r="D3892" t="s">
        <v>14</v>
      </c>
      <c r="E3892">
        <v>1</v>
      </c>
      <c r="F3892" s="2">
        <v>13499.4</v>
      </c>
      <c r="G3892" s="3">
        <v>27834</v>
      </c>
      <c r="H3892" s="3">
        <v>134.994</v>
      </c>
      <c r="I3892" s="3">
        <v>634.47180000000003</v>
      </c>
      <c r="J3892" s="3">
        <v>14268.8658</v>
      </c>
      <c r="K3892" s="4">
        <v>0.35</v>
      </c>
      <c r="L3892" s="73">
        <v>25903.479452307689</v>
      </c>
    </row>
    <row r="3893" spans="1:12" x14ac:dyDescent="0.35">
      <c r="A3893" s="1">
        <v>1009648097</v>
      </c>
      <c r="B3893" t="s">
        <v>6595</v>
      </c>
      <c r="C3893" t="s">
        <v>13</v>
      </c>
      <c r="D3893" t="s">
        <v>14</v>
      </c>
      <c r="E3893">
        <v>1</v>
      </c>
      <c r="F3893" s="2">
        <v>25862.400000000001</v>
      </c>
      <c r="G3893" s="3">
        <v>53325</v>
      </c>
      <c r="H3893" s="3">
        <v>258.62400000000002</v>
      </c>
      <c r="I3893" s="3">
        <v>1215.5328000000002</v>
      </c>
      <c r="J3893" s="3">
        <v>27336.556800000002</v>
      </c>
      <c r="K3893" s="4">
        <v>0.35000000000000003</v>
      </c>
      <c r="L3893" s="73">
        <v>49626.364652307697</v>
      </c>
    </row>
    <row r="3894" spans="1:12" x14ac:dyDescent="0.35">
      <c r="A3894" s="1">
        <v>1009649906</v>
      </c>
      <c r="B3894" t="s">
        <v>6596</v>
      </c>
      <c r="C3894" t="s">
        <v>13</v>
      </c>
      <c r="D3894" t="s">
        <v>14</v>
      </c>
      <c r="E3894">
        <v>1</v>
      </c>
      <c r="F3894" s="2">
        <v>4747.8</v>
      </c>
      <c r="G3894" s="3">
        <v>9790</v>
      </c>
      <c r="H3894" s="3">
        <v>47.478000000000002</v>
      </c>
      <c r="I3894" s="3">
        <v>223.14660000000001</v>
      </c>
      <c r="J3894" s="3">
        <v>5018.4246000000003</v>
      </c>
      <c r="K3894" s="4">
        <v>0.34999999999999992</v>
      </c>
      <c r="L3894" s="73">
        <v>9110.3708123076922</v>
      </c>
    </row>
    <row r="3895" spans="1:12" x14ac:dyDescent="0.35">
      <c r="A3895" s="1">
        <v>1009703000</v>
      </c>
      <c r="B3895" t="s">
        <v>6597</v>
      </c>
      <c r="C3895" t="s">
        <v>13</v>
      </c>
      <c r="D3895" t="s">
        <v>14</v>
      </c>
      <c r="E3895">
        <v>1</v>
      </c>
      <c r="F3895" s="2">
        <v>3456</v>
      </c>
      <c r="G3895" s="3">
        <v>7126</v>
      </c>
      <c r="H3895" s="3">
        <v>34.56</v>
      </c>
      <c r="I3895" s="3">
        <v>162.43199999999999</v>
      </c>
      <c r="J3895" s="3">
        <v>3652.9919999999997</v>
      </c>
      <c r="K3895" s="4">
        <v>0.35</v>
      </c>
      <c r="L3895" s="73">
        <v>6631.5854769230764</v>
      </c>
    </row>
    <row r="3896" spans="1:12" x14ac:dyDescent="0.35">
      <c r="A3896" s="1" t="s">
        <v>6598</v>
      </c>
      <c r="B3896" t="s">
        <v>5361</v>
      </c>
      <c r="C3896" t="s">
        <v>13</v>
      </c>
      <c r="D3896" t="s">
        <v>14</v>
      </c>
      <c r="E3896">
        <v>1</v>
      </c>
      <c r="F3896" s="2">
        <v>1.84</v>
      </c>
      <c r="G3896" s="3">
        <v>4.5023999999999997</v>
      </c>
      <c r="H3896" s="3">
        <v>1.84E-2</v>
      </c>
      <c r="I3896" s="3">
        <v>8.6480000000000001E-2</v>
      </c>
      <c r="J3896" s="3">
        <v>1.9448799999999999</v>
      </c>
      <c r="K3896" s="4">
        <v>0.35</v>
      </c>
      <c r="L3896" s="73">
        <v>3.5307052307692306</v>
      </c>
    </row>
    <row r="3897" spans="1:12" x14ac:dyDescent="0.35">
      <c r="A3897" s="1" t="s">
        <v>6599</v>
      </c>
      <c r="B3897" t="s">
        <v>1425</v>
      </c>
      <c r="C3897" t="s">
        <v>13</v>
      </c>
      <c r="D3897" t="s">
        <v>14</v>
      </c>
      <c r="E3897">
        <v>1</v>
      </c>
      <c r="F3897" s="2">
        <v>3.67</v>
      </c>
      <c r="G3897" s="3">
        <v>8.9824000000000002</v>
      </c>
      <c r="H3897" s="3">
        <v>3.6700000000000003E-2</v>
      </c>
      <c r="I3897" s="3">
        <v>0.17249</v>
      </c>
      <c r="J3897" s="3">
        <v>3.8791899999999999</v>
      </c>
      <c r="K3897" s="4">
        <v>0.34999999999999992</v>
      </c>
      <c r="L3897" s="73">
        <v>7.0422218461538453</v>
      </c>
    </row>
    <row r="3898" spans="1:12" x14ac:dyDescent="0.35">
      <c r="A3898" s="1" t="s">
        <v>6600</v>
      </c>
      <c r="B3898" t="s">
        <v>6601</v>
      </c>
      <c r="C3898" t="s">
        <v>363</v>
      </c>
      <c r="D3898" t="s">
        <v>364</v>
      </c>
      <c r="E3898">
        <v>1</v>
      </c>
      <c r="F3898" s="2">
        <v>3.33</v>
      </c>
      <c r="G3898" s="3">
        <v>7.56</v>
      </c>
      <c r="H3898" s="3">
        <v>3.3300000000000003E-2</v>
      </c>
      <c r="I3898" s="3">
        <v>0.15651000000000001</v>
      </c>
      <c r="J3898" s="3">
        <v>3.5198100000000001</v>
      </c>
      <c r="K3898" s="4">
        <v>0.35</v>
      </c>
      <c r="L3898" s="73">
        <v>6.3898089230769228</v>
      </c>
    </row>
    <row r="3899" spans="1:12" x14ac:dyDescent="0.35">
      <c r="A3899" s="1">
        <v>1351</v>
      </c>
      <c r="B3899" t="s">
        <v>6602</v>
      </c>
      <c r="C3899" t="s">
        <v>13</v>
      </c>
      <c r="D3899" t="s">
        <v>14</v>
      </c>
      <c r="E3899">
        <v>1</v>
      </c>
      <c r="F3899" s="2">
        <v>23.1</v>
      </c>
      <c r="G3899" s="3">
        <v>56.5488</v>
      </c>
      <c r="H3899" s="3">
        <v>0.23100000000000001</v>
      </c>
      <c r="I3899" s="3">
        <v>1.0857000000000001</v>
      </c>
      <c r="J3899" s="3">
        <v>24.416700000000002</v>
      </c>
      <c r="K3899" s="4">
        <v>0.35000000000000003</v>
      </c>
      <c r="L3899" s="73">
        <v>44.325701538461544</v>
      </c>
    </row>
    <row r="3900" spans="1:12" x14ac:dyDescent="0.35">
      <c r="A3900" s="1">
        <v>1190110121</v>
      </c>
      <c r="B3900" t="s">
        <v>1462</v>
      </c>
      <c r="C3900" t="s">
        <v>13</v>
      </c>
      <c r="D3900" t="s">
        <v>14</v>
      </c>
      <c r="E3900">
        <v>1</v>
      </c>
      <c r="F3900" s="2">
        <v>3302.4</v>
      </c>
      <c r="G3900" s="3">
        <v>6810</v>
      </c>
      <c r="H3900" s="3">
        <v>33.024000000000001</v>
      </c>
      <c r="I3900" s="3">
        <v>155.21280000000002</v>
      </c>
      <c r="J3900" s="3">
        <v>3490.6368000000002</v>
      </c>
      <c r="K3900" s="4">
        <v>0.34999999999999992</v>
      </c>
      <c r="L3900" s="73">
        <v>6336.8483446153841</v>
      </c>
    </row>
    <row r="3901" spans="1:12" x14ac:dyDescent="0.35">
      <c r="A3901" s="1">
        <v>1190110131</v>
      </c>
      <c r="B3901" t="s">
        <v>6603</v>
      </c>
      <c r="C3901" t="s">
        <v>13</v>
      </c>
      <c r="D3901" t="s">
        <v>14</v>
      </c>
      <c r="E3901">
        <v>1</v>
      </c>
      <c r="F3901" s="2">
        <v>234.6</v>
      </c>
      <c r="G3901" s="3">
        <v>484</v>
      </c>
      <c r="H3901" s="3">
        <v>2.3460000000000001</v>
      </c>
      <c r="I3901" s="3">
        <v>11.026199999999999</v>
      </c>
      <c r="J3901" s="3">
        <v>247.97219999999999</v>
      </c>
      <c r="K3901" s="4">
        <v>0.34999999999999992</v>
      </c>
      <c r="L3901" s="73">
        <v>450.16491692307687</v>
      </c>
    </row>
    <row r="3902" spans="1:12" x14ac:dyDescent="0.35">
      <c r="A3902" s="1" t="s">
        <v>6604</v>
      </c>
      <c r="B3902" t="s">
        <v>6605</v>
      </c>
      <c r="C3902" t="s">
        <v>1467</v>
      </c>
      <c r="D3902" t="s">
        <v>1468</v>
      </c>
      <c r="E3902">
        <v>1</v>
      </c>
      <c r="F3902" s="2">
        <v>37.04</v>
      </c>
      <c r="G3902" s="3">
        <v>146.5744</v>
      </c>
      <c r="H3902" s="3">
        <v>0.37040000000000001</v>
      </c>
      <c r="I3902" s="3">
        <v>1.74088</v>
      </c>
      <c r="J3902" s="3">
        <v>39.151279999999993</v>
      </c>
      <c r="K3902" s="4">
        <v>0.35</v>
      </c>
      <c r="L3902" s="73">
        <v>71.074631384615373</v>
      </c>
    </row>
    <row r="3903" spans="1:12" x14ac:dyDescent="0.35">
      <c r="A3903" s="1" t="s">
        <v>6606</v>
      </c>
      <c r="B3903" t="s">
        <v>6607</v>
      </c>
      <c r="C3903" t="s">
        <v>363</v>
      </c>
      <c r="D3903" t="s">
        <v>364</v>
      </c>
      <c r="E3903">
        <v>1</v>
      </c>
      <c r="F3903" s="2">
        <v>161.84</v>
      </c>
      <c r="G3903" s="3">
        <v>396.15519999999998</v>
      </c>
      <c r="H3903" s="3">
        <v>1.6184000000000001</v>
      </c>
      <c r="I3903" s="3">
        <v>7.6064800000000004</v>
      </c>
      <c r="J3903" s="3">
        <v>171.06488000000002</v>
      </c>
      <c r="K3903" s="4">
        <v>0.35000000000000003</v>
      </c>
      <c r="L3903" s="73">
        <v>310.54855138461539</v>
      </c>
    </row>
    <row r="3904" spans="1:12" x14ac:dyDescent="0.35">
      <c r="A3904" s="1" t="s">
        <v>6608</v>
      </c>
      <c r="B3904" t="s">
        <v>6609</v>
      </c>
      <c r="C3904" t="s">
        <v>1441</v>
      </c>
      <c r="D3904" t="s">
        <v>1442</v>
      </c>
      <c r="E3904">
        <v>1</v>
      </c>
      <c r="F3904" s="2">
        <v>250</v>
      </c>
      <c r="G3904" s="3">
        <v>611.95680000000004</v>
      </c>
      <c r="H3904" s="3">
        <v>2.5</v>
      </c>
      <c r="I3904" s="3">
        <v>11.75</v>
      </c>
      <c r="J3904" s="3">
        <v>264.25</v>
      </c>
      <c r="K3904" s="4">
        <v>0.35000000000000003</v>
      </c>
      <c r="L3904" s="73">
        <v>479.71538461538461</v>
      </c>
    </row>
    <row r="3905" spans="1:12" x14ac:dyDescent="0.35">
      <c r="A3905" s="1">
        <v>1002600200</v>
      </c>
      <c r="B3905" t="s">
        <v>6610</v>
      </c>
      <c r="C3905" t="s">
        <v>13</v>
      </c>
      <c r="D3905" t="s">
        <v>14</v>
      </c>
      <c r="E3905">
        <v>1</v>
      </c>
      <c r="F3905" s="2">
        <v>472.2</v>
      </c>
      <c r="G3905" s="3">
        <v>974</v>
      </c>
      <c r="H3905" s="3">
        <v>4.7220000000000004</v>
      </c>
      <c r="I3905" s="3">
        <v>22.1934</v>
      </c>
      <c r="J3905" s="3">
        <v>499.11539999999997</v>
      </c>
      <c r="K3905" s="4">
        <v>0.35</v>
      </c>
      <c r="L3905" s="73">
        <v>906.08641846153841</v>
      </c>
    </row>
    <row r="3906" spans="1:12" x14ac:dyDescent="0.35">
      <c r="A3906" s="1">
        <v>1002602102</v>
      </c>
      <c r="B3906" t="s">
        <v>6611</v>
      </c>
      <c r="C3906" t="s">
        <v>13</v>
      </c>
      <c r="D3906" t="s">
        <v>14</v>
      </c>
      <c r="E3906">
        <v>1</v>
      </c>
      <c r="F3906" s="2">
        <v>2625.6</v>
      </c>
      <c r="G3906" s="3">
        <v>5414</v>
      </c>
      <c r="H3906" s="3">
        <v>26.256</v>
      </c>
      <c r="I3906" s="3">
        <v>123.4032</v>
      </c>
      <c r="J3906" s="3">
        <v>2775.2592</v>
      </c>
      <c r="K3906" s="4">
        <v>0.35000000000000003</v>
      </c>
      <c r="L3906" s="73">
        <v>5038.1628553846158</v>
      </c>
    </row>
    <row r="3907" spans="1:12" x14ac:dyDescent="0.35">
      <c r="A3907" s="1">
        <v>1072809101</v>
      </c>
      <c r="B3907" t="s">
        <v>6612</v>
      </c>
      <c r="C3907" t="s">
        <v>13</v>
      </c>
      <c r="D3907" t="s">
        <v>14</v>
      </c>
      <c r="E3907">
        <v>1</v>
      </c>
      <c r="F3907" s="2">
        <v>26.4</v>
      </c>
      <c r="G3907" s="3">
        <v>55</v>
      </c>
      <c r="H3907" s="3">
        <v>0.26400000000000001</v>
      </c>
      <c r="I3907" s="3">
        <v>1.2407999999999999</v>
      </c>
      <c r="J3907" s="3">
        <v>27.904799999999998</v>
      </c>
      <c r="K3907" s="4">
        <v>0.35000000000000003</v>
      </c>
      <c r="L3907" s="73">
        <v>50.657944615384615</v>
      </c>
    </row>
    <row r="3908" spans="1:12" x14ac:dyDescent="0.35">
      <c r="A3908" s="1" t="s">
        <v>6613</v>
      </c>
      <c r="B3908" t="s">
        <v>6614</v>
      </c>
      <c r="C3908" t="s">
        <v>1467</v>
      </c>
      <c r="D3908" t="s">
        <v>1468</v>
      </c>
      <c r="E3908">
        <v>1</v>
      </c>
      <c r="F3908" s="2">
        <v>99.79</v>
      </c>
      <c r="G3908" s="3">
        <v>394.9008</v>
      </c>
      <c r="H3908" s="3">
        <v>0.99790000000000012</v>
      </c>
      <c r="I3908" s="3">
        <v>4.6901299999999999</v>
      </c>
      <c r="J3908" s="3">
        <v>105.47803</v>
      </c>
      <c r="K3908" s="4">
        <v>0.35</v>
      </c>
      <c r="L3908" s="73">
        <v>191.48319292307693</v>
      </c>
    </row>
    <row r="3909" spans="1:12" x14ac:dyDescent="0.35">
      <c r="A3909" s="1">
        <v>2809016000</v>
      </c>
      <c r="B3909" t="s">
        <v>6615</v>
      </c>
      <c r="C3909" t="s">
        <v>13</v>
      </c>
      <c r="D3909" t="s">
        <v>14</v>
      </c>
      <c r="E3909">
        <v>1</v>
      </c>
      <c r="F3909" s="2">
        <v>4097.3999999999996</v>
      </c>
      <c r="G3909" s="3">
        <v>8449</v>
      </c>
      <c r="H3909" s="3">
        <v>40.973999999999997</v>
      </c>
      <c r="I3909" s="3">
        <v>192.5778</v>
      </c>
      <c r="J3909" s="3">
        <v>4330.9517999999998</v>
      </c>
      <c r="K3909" s="4">
        <v>0.35</v>
      </c>
      <c r="L3909" s="73">
        <v>7862.3432676923067</v>
      </c>
    </row>
    <row r="3910" spans="1:12" x14ac:dyDescent="0.35">
      <c r="A3910" s="1">
        <v>2810020005</v>
      </c>
      <c r="B3910" t="s">
        <v>6616</v>
      </c>
      <c r="C3910" t="s">
        <v>13</v>
      </c>
      <c r="D3910" t="s">
        <v>14</v>
      </c>
      <c r="E3910">
        <v>1</v>
      </c>
      <c r="F3910" s="2">
        <v>403.2</v>
      </c>
      <c r="G3910" s="3">
        <v>832</v>
      </c>
      <c r="H3910" s="3">
        <v>4.032</v>
      </c>
      <c r="I3910" s="3">
        <v>18.950399999999998</v>
      </c>
      <c r="J3910" s="3">
        <v>426.18239999999997</v>
      </c>
      <c r="K3910" s="4">
        <v>0.34999999999999992</v>
      </c>
      <c r="L3910" s="73">
        <v>773.68497230769219</v>
      </c>
    </row>
    <row r="3911" spans="1:12" x14ac:dyDescent="0.35">
      <c r="A3911" s="1">
        <v>2810020006</v>
      </c>
      <c r="B3911" t="s">
        <v>6617</v>
      </c>
      <c r="C3911" t="s">
        <v>13</v>
      </c>
      <c r="D3911" t="s">
        <v>14</v>
      </c>
      <c r="E3911">
        <v>1</v>
      </c>
      <c r="F3911" s="2">
        <v>383.4</v>
      </c>
      <c r="G3911" s="3">
        <v>791</v>
      </c>
      <c r="H3911" s="3">
        <v>3.8339999999999996</v>
      </c>
      <c r="I3911" s="3">
        <v>18.0198</v>
      </c>
      <c r="J3911" s="3">
        <v>405.25379999999996</v>
      </c>
      <c r="K3911" s="4">
        <v>0.35</v>
      </c>
      <c r="L3911" s="73">
        <v>735.69151384615373</v>
      </c>
    </row>
    <row r="3912" spans="1:12" x14ac:dyDescent="0.35">
      <c r="A3912" s="1" t="s">
        <v>6618</v>
      </c>
      <c r="B3912" t="s">
        <v>6619</v>
      </c>
      <c r="C3912" t="s">
        <v>363</v>
      </c>
      <c r="D3912" t="s">
        <v>364</v>
      </c>
      <c r="E3912">
        <v>1</v>
      </c>
      <c r="F3912" s="2">
        <v>228.54</v>
      </c>
      <c r="G3912" s="3">
        <v>499.49</v>
      </c>
      <c r="H3912" s="3">
        <v>2.2854000000000001</v>
      </c>
      <c r="I3912" s="3">
        <v>10.741379999999999</v>
      </c>
      <c r="J3912" s="3">
        <v>241.56677999999999</v>
      </c>
      <c r="K3912" s="4">
        <v>0.35</v>
      </c>
      <c r="L3912" s="73">
        <v>438.53661599999998</v>
      </c>
    </row>
    <row r="3913" spans="1:12" x14ac:dyDescent="0.35">
      <c r="A3913" s="1">
        <v>2213100000</v>
      </c>
      <c r="B3913" t="s">
        <v>6620</v>
      </c>
      <c r="C3913" t="s">
        <v>13</v>
      </c>
      <c r="D3913" t="s">
        <v>14</v>
      </c>
      <c r="E3913">
        <v>1</v>
      </c>
      <c r="F3913" s="2">
        <v>595.20000000000005</v>
      </c>
      <c r="G3913" s="3">
        <v>1228</v>
      </c>
      <c r="H3913" s="3">
        <v>5.9520000000000008</v>
      </c>
      <c r="I3913" s="3">
        <v>27.974400000000003</v>
      </c>
      <c r="J3913" s="3">
        <v>629.1264000000001</v>
      </c>
      <c r="K3913" s="4">
        <v>0.35</v>
      </c>
      <c r="L3913" s="73">
        <v>1142.1063876923079</v>
      </c>
    </row>
    <row r="3914" spans="1:12" x14ac:dyDescent="0.35">
      <c r="A3914" s="1" t="s">
        <v>6621</v>
      </c>
      <c r="B3914" t="s">
        <v>6622</v>
      </c>
      <c r="C3914" t="s">
        <v>363</v>
      </c>
      <c r="D3914" t="s">
        <v>364</v>
      </c>
      <c r="E3914">
        <v>1</v>
      </c>
      <c r="F3914" s="2">
        <v>5.79</v>
      </c>
      <c r="G3914" s="3">
        <v>19.04</v>
      </c>
      <c r="H3914" s="3">
        <v>5.79E-2</v>
      </c>
      <c r="I3914" s="3">
        <v>0.27212999999999998</v>
      </c>
      <c r="J3914" s="3">
        <v>6.1200299999999999</v>
      </c>
      <c r="K3914" s="4">
        <v>0.35</v>
      </c>
      <c r="L3914" s="73">
        <v>11.110208307692307</v>
      </c>
    </row>
    <row r="3915" spans="1:12" x14ac:dyDescent="0.35">
      <c r="A3915" s="1">
        <v>2304212</v>
      </c>
      <c r="B3915" t="s">
        <v>6623</v>
      </c>
      <c r="C3915" t="s">
        <v>34</v>
      </c>
      <c r="D3915" t="s">
        <v>35</v>
      </c>
      <c r="E3915">
        <v>1</v>
      </c>
      <c r="F3915" s="2">
        <v>117.93</v>
      </c>
      <c r="G3915" s="3">
        <v>288.67</v>
      </c>
      <c r="H3915" s="3">
        <v>1.1793</v>
      </c>
      <c r="I3915" s="3">
        <v>5.5427100000000005</v>
      </c>
      <c r="J3915" s="3">
        <v>124.65201</v>
      </c>
      <c r="K3915" s="4">
        <v>0.35</v>
      </c>
      <c r="L3915" s="73">
        <v>226.29134123076923</v>
      </c>
    </row>
    <row r="3916" spans="1:12" x14ac:dyDescent="0.35">
      <c r="A3916" s="1">
        <v>293678615</v>
      </c>
      <c r="B3916" t="s">
        <v>6624</v>
      </c>
      <c r="C3916" t="s">
        <v>13</v>
      </c>
      <c r="D3916" t="s">
        <v>14</v>
      </c>
      <c r="E3916">
        <v>1</v>
      </c>
      <c r="F3916" s="2">
        <v>576.79999999999995</v>
      </c>
      <c r="G3916" s="3">
        <v>1190</v>
      </c>
      <c r="H3916" s="3">
        <v>5.7679999999999998</v>
      </c>
      <c r="I3916" s="3">
        <v>27.109599999999997</v>
      </c>
      <c r="J3916" s="3">
        <v>609.67759999999998</v>
      </c>
      <c r="K3916" s="4">
        <v>0.34999999999999992</v>
      </c>
      <c r="L3916" s="73">
        <v>1106.7993353846152</v>
      </c>
    </row>
    <row r="3917" spans="1:12" x14ac:dyDescent="0.35">
      <c r="A3917" s="1">
        <v>293701708</v>
      </c>
      <c r="B3917" t="s">
        <v>5390</v>
      </c>
      <c r="C3917" t="s">
        <v>13</v>
      </c>
      <c r="D3917" t="s">
        <v>14</v>
      </c>
      <c r="E3917">
        <v>1</v>
      </c>
      <c r="F3917" s="2">
        <v>1446.9</v>
      </c>
      <c r="G3917" s="3">
        <v>3541.7759999999998</v>
      </c>
      <c r="H3917" s="3">
        <v>14.469000000000001</v>
      </c>
      <c r="I3917" s="3">
        <v>68.004300000000001</v>
      </c>
      <c r="J3917" s="3">
        <v>1529.3733000000002</v>
      </c>
      <c r="K3917" s="4">
        <v>0.34999999999999992</v>
      </c>
      <c r="L3917" s="73">
        <v>2776.40076</v>
      </c>
    </row>
    <row r="3918" spans="1:12" x14ac:dyDescent="0.35">
      <c r="A3918" s="1">
        <v>2967060</v>
      </c>
      <c r="B3918" t="s">
        <v>6625</v>
      </c>
      <c r="C3918" t="s">
        <v>34</v>
      </c>
      <c r="D3918" t="s">
        <v>35</v>
      </c>
      <c r="E3918">
        <v>1</v>
      </c>
      <c r="F3918" s="2">
        <v>21.65</v>
      </c>
      <c r="G3918" s="3">
        <v>60.63</v>
      </c>
      <c r="H3918" s="3">
        <v>0.2165</v>
      </c>
      <c r="I3918" s="3">
        <v>1.01755</v>
      </c>
      <c r="J3918" s="3">
        <v>22.884049999999998</v>
      </c>
      <c r="K3918" s="4">
        <v>0.34999999999999992</v>
      </c>
      <c r="L3918" s="73">
        <v>41.543352307692302</v>
      </c>
    </row>
    <row r="3919" spans="1:12" x14ac:dyDescent="0.35">
      <c r="A3919" s="1">
        <v>3005020033</v>
      </c>
      <c r="B3919" t="s">
        <v>6626</v>
      </c>
      <c r="C3919" t="s">
        <v>13</v>
      </c>
      <c r="D3919" t="s">
        <v>14</v>
      </c>
      <c r="E3919">
        <v>1</v>
      </c>
      <c r="F3919" s="2">
        <v>396</v>
      </c>
      <c r="G3919" s="3">
        <v>817</v>
      </c>
      <c r="H3919" s="3">
        <v>3.96</v>
      </c>
      <c r="I3919" s="3">
        <v>18.611999999999998</v>
      </c>
      <c r="J3919" s="3">
        <v>418.572</v>
      </c>
      <c r="K3919" s="4">
        <v>0.35000000000000003</v>
      </c>
      <c r="L3919" s="73">
        <v>759.86916923076922</v>
      </c>
    </row>
    <row r="3920" spans="1:12" x14ac:dyDescent="0.35">
      <c r="A3920" s="1">
        <v>3006204099</v>
      </c>
      <c r="B3920" t="s">
        <v>6627</v>
      </c>
      <c r="C3920" t="s">
        <v>13</v>
      </c>
      <c r="D3920" t="s">
        <v>14</v>
      </c>
      <c r="E3920">
        <v>1</v>
      </c>
      <c r="F3920" s="2">
        <v>2071.8000000000002</v>
      </c>
      <c r="G3920" s="3">
        <v>4272</v>
      </c>
      <c r="H3920" s="3">
        <v>20.718000000000004</v>
      </c>
      <c r="I3920" s="3">
        <v>97.374600000000015</v>
      </c>
      <c r="J3920" s="3">
        <v>2189.8926000000001</v>
      </c>
      <c r="K3920" s="4">
        <v>0.34999999999999992</v>
      </c>
      <c r="L3920" s="73">
        <v>3975.4973353846153</v>
      </c>
    </row>
    <row r="3921" spans="1:12" x14ac:dyDescent="0.35">
      <c r="A3921" s="1" t="s">
        <v>6628</v>
      </c>
      <c r="B3921" t="s">
        <v>1520</v>
      </c>
      <c r="C3921" t="s">
        <v>46</v>
      </c>
      <c r="D3921" t="s">
        <v>47</v>
      </c>
      <c r="E3921">
        <v>1</v>
      </c>
      <c r="F3921" s="2">
        <v>4.8925000000000001</v>
      </c>
      <c r="G3921" s="3">
        <v>11</v>
      </c>
      <c r="H3921" s="3">
        <v>4.8925000000000003E-2</v>
      </c>
      <c r="I3921" s="3">
        <v>0.2299475</v>
      </c>
      <c r="J3921" s="3">
        <v>5.1713724999999995</v>
      </c>
      <c r="K3921" s="4">
        <v>0.34999999999999992</v>
      </c>
      <c r="L3921" s="73">
        <v>9.3880300769230747</v>
      </c>
    </row>
    <row r="3922" spans="1:12" x14ac:dyDescent="0.35">
      <c r="A3922" s="1" t="s">
        <v>6629</v>
      </c>
      <c r="B3922" t="s">
        <v>6630</v>
      </c>
      <c r="C3922" t="s">
        <v>46</v>
      </c>
      <c r="D3922" t="s">
        <v>47</v>
      </c>
      <c r="E3922">
        <v>1</v>
      </c>
      <c r="F3922" s="2">
        <v>2.06</v>
      </c>
      <c r="G3922" s="3">
        <v>5</v>
      </c>
      <c r="H3922" s="3">
        <v>2.06E-2</v>
      </c>
      <c r="I3922" s="3">
        <v>9.6820000000000003E-2</v>
      </c>
      <c r="J3922" s="3">
        <v>2.1774200000000001</v>
      </c>
      <c r="K3922" s="4">
        <v>0.34999999999999992</v>
      </c>
      <c r="L3922" s="73">
        <v>3.9528547692307692</v>
      </c>
    </row>
    <row r="3923" spans="1:12" x14ac:dyDescent="0.35">
      <c r="A3923" s="1" t="s">
        <v>6631</v>
      </c>
      <c r="B3923" t="s">
        <v>6632</v>
      </c>
      <c r="C3923" t="s">
        <v>46</v>
      </c>
      <c r="D3923" t="s">
        <v>47</v>
      </c>
      <c r="E3923">
        <v>1</v>
      </c>
      <c r="F3923" s="2">
        <v>0.40479999999999999</v>
      </c>
      <c r="G3923" s="3">
        <v>1</v>
      </c>
      <c r="H3923" s="3">
        <v>4.0480000000000004E-3</v>
      </c>
      <c r="I3923" s="3">
        <v>1.90256E-2</v>
      </c>
      <c r="J3923" s="3">
        <v>0.42787359999999997</v>
      </c>
      <c r="K3923" s="4">
        <v>0.35</v>
      </c>
      <c r="L3923" s="73">
        <v>0.77675515076923063</v>
      </c>
    </row>
    <row r="3924" spans="1:12" x14ac:dyDescent="0.35">
      <c r="A3924" s="1" t="s">
        <v>6633</v>
      </c>
      <c r="B3924" t="s">
        <v>6634</v>
      </c>
      <c r="C3924" t="s">
        <v>46</v>
      </c>
      <c r="D3924" t="s">
        <v>47</v>
      </c>
      <c r="E3924">
        <v>1</v>
      </c>
      <c r="F3924" s="2">
        <v>0.28120000000000001</v>
      </c>
      <c r="G3924" s="3">
        <v>1</v>
      </c>
      <c r="H3924" s="3">
        <v>2.8120000000000003E-3</v>
      </c>
      <c r="I3924" s="3">
        <v>1.32164E-2</v>
      </c>
      <c r="J3924" s="3">
        <v>0.2972284</v>
      </c>
      <c r="K3924" s="4">
        <v>0.35</v>
      </c>
      <c r="L3924" s="73">
        <v>0.53958386461538455</v>
      </c>
    </row>
    <row r="3925" spans="1:12" x14ac:dyDescent="0.35">
      <c r="A3925" s="1">
        <v>2990000066</v>
      </c>
      <c r="B3925" t="s">
        <v>6635</v>
      </c>
      <c r="C3925" t="s">
        <v>13</v>
      </c>
      <c r="D3925" t="s">
        <v>14</v>
      </c>
      <c r="E3925">
        <v>1</v>
      </c>
      <c r="F3925" s="2">
        <v>468</v>
      </c>
      <c r="G3925" s="3">
        <v>1145.5920000000001</v>
      </c>
      <c r="H3925" s="3">
        <v>4.68</v>
      </c>
      <c r="I3925" s="3">
        <v>21.995999999999999</v>
      </c>
      <c r="J3925" s="3">
        <v>494.67599999999999</v>
      </c>
      <c r="K3925" s="4">
        <v>0.35</v>
      </c>
      <c r="L3925" s="73">
        <v>898.02719999999999</v>
      </c>
    </row>
    <row r="3926" spans="1:12" x14ac:dyDescent="0.35">
      <c r="A3926" s="1" t="s">
        <v>6636</v>
      </c>
      <c r="B3926" t="s">
        <v>6637</v>
      </c>
      <c r="C3926" t="s">
        <v>17</v>
      </c>
      <c r="D3926" t="s">
        <v>18</v>
      </c>
      <c r="E3926">
        <v>1</v>
      </c>
      <c r="F3926" s="2">
        <v>7</v>
      </c>
      <c r="G3926" s="3">
        <v>17.135999999999999</v>
      </c>
      <c r="H3926" s="3">
        <v>7.0000000000000007E-2</v>
      </c>
      <c r="I3926" s="3">
        <v>0.32900000000000001</v>
      </c>
      <c r="J3926" s="3">
        <v>7.399</v>
      </c>
      <c r="K3926" s="4">
        <v>0.35</v>
      </c>
      <c r="L3926" s="73">
        <v>13.432030769230769</v>
      </c>
    </row>
    <row r="3927" spans="1:12" x14ac:dyDescent="0.35">
      <c r="A3927" s="1" t="s">
        <v>6638</v>
      </c>
      <c r="B3927" t="s">
        <v>6639</v>
      </c>
      <c r="C3927" t="s">
        <v>1467</v>
      </c>
      <c r="D3927" t="s">
        <v>1468</v>
      </c>
      <c r="E3927">
        <v>1</v>
      </c>
      <c r="F3927" s="2">
        <v>56.95</v>
      </c>
      <c r="G3927" s="3">
        <v>118</v>
      </c>
      <c r="H3927" s="3">
        <v>0.56950000000000001</v>
      </c>
      <c r="I3927" s="3">
        <v>2.67665</v>
      </c>
      <c r="J3927" s="3">
        <v>60.196150000000003</v>
      </c>
      <c r="K3927" s="4">
        <v>0.35000000000000003</v>
      </c>
      <c r="L3927" s="73">
        <v>109.27916461538462</v>
      </c>
    </row>
    <row r="3928" spans="1:12" x14ac:dyDescent="0.35">
      <c r="A3928" s="1" t="s">
        <v>6640</v>
      </c>
      <c r="B3928" t="s">
        <v>1508</v>
      </c>
      <c r="C3928" t="s">
        <v>363</v>
      </c>
      <c r="D3928" t="s">
        <v>364</v>
      </c>
      <c r="E3928">
        <v>1</v>
      </c>
      <c r="F3928" s="2">
        <v>495.72</v>
      </c>
      <c r="G3928" s="3">
        <v>1213.4416000000001</v>
      </c>
      <c r="H3928" s="3">
        <v>4.9572000000000003</v>
      </c>
      <c r="I3928" s="3">
        <v>23.298840000000002</v>
      </c>
      <c r="J3928" s="3">
        <v>523.97604000000001</v>
      </c>
      <c r="K3928" s="4">
        <v>0.35</v>
      </c>
      <c r="L3928" s="73">
        <v>951.21804184615382</v>
      </c>
    </row>
    <row r="3929" spans="1:12" x14ac:dyDescent="0.35">
      <c r="A3929" s="1">
        <v>21008697</v>
      </c>
      <c r="B3929" t="s">
        <v>6641</v>
      </c>
      <c r="C3929" t="s">
        <v>34</v>
      </c>
      <c r="D3929" t="s">
        <v>35</v>
      </c>
      <c r="E3929">
        <v>1</v>
      </c>
      <c r="F3929" s="2">
        <v>26.99</v>
      </c>
      <c r="G3929" s="3">
        <v>69.150000000000006</v>
      </c>
      <c r="H3929" s="3">
        <v>0.26989999999999997</v>
      </c>
      <c r="I3929" s="3">
        <v>1.2685299999999999</v>
      </c>
      <c r="J3929" s="3">
        <v>28.528429999999997</v>
      </c>
      <c r="K3929" s="4">
        <v>0.35</v>
      </c>
      <c r="L3929" s="73">
        <v>51.790072923076913</v>
      </c>
    </row>
    <row r="3930" spans="1:12" x14ac:dyDescent="0.35">
      <c r="A3930" s="1">
        <v>2761509</v>
      </c>
      <c r="B3930" t="s">
        <v>6642</v>
      </c>
      <c r="C3930" t="s">
        <v>34</v>
      </c>
      <c r="D3930" t="s">
        <v>35</v>
      </c>
      <c r="E3930">
        <v>1</v>
      </c>
      <c r="F3930" s="2">
        <v>42.61</v>
      </c>
      <c r="G3930" s="3">
        <v>106.05</v>
      </c>
      <c r="H3930" s="3">
        <v>0.42609999999999998</v>
      </c>
      <c r="I3930" s="3">
        <v>2.0026700000000002</v>
      </c>
      <c r="J3930" s="3">
        <v>45.03877</v>
      </c>
      <c r="K3930" s="4">
        <v>0.35000000000000003</v>
      </c>
      <c r="L3930" s="73">
        <v>81.762690153846151</v>
      </c>
    </row>
    <row r="3931" spans="1:12" x14ac:dyDescent="0.35">
      <c r="A3931" s="1" t="s">
        <v>6643</v>
      </c>
      <c r="B3931" t="s">
        <v>6644</v>
      </c>
      <c r="C3931" t="s">
        <v>34</v>
      </c>
      <c r="D3931" t="s">
        <v>35</v>
      </c>
      <c r="E3931">
        <v>1</v>
      </c>
      <c r="F3931" s="2">
        <v>894.29</v>
      </c>
      <c r="G3931" s="3">
        <v>2189.0700000000002</v>
      </c>
      <c r="H3931" s="3">
        <v>8.9428999999999998</v>
      </c>
      <c r="I3931" s="3">
        <v>42.03163</v>
      </c>
      <c r="J3931" s="3">
        <v>945.26452999999992</v>
      </c>
      <c r="K3931" s="4">
        <v>0.35000000000000003</v>
      </c>
      <c r="L3931" s="73">
        <v>1716.0186852307691</v>
      </c>
    </row>
    <row r="3932" spans="1:12" x14ac:dyDescent="0.35">
      <c r="A3932" s="1" t="s">
        <v>6645</v>
      </c>
      <c r="B3932" t="s">
        <v>6646</v>
      </c>
      <c r="C3932" t="s">
        <v>1441</v>
      </c>
      <c r="D3932" t="s">
        <v>1442</v>
      </c>
      <c r="E3932">
        <v>1</v>
      </c>
      <c r="F3932" s="2">
        <v>45.29</v>
      </c>
      <c r="G3932" s="3">
        <v>110.85760000000001</v>
      </c>
      <c r="H3932" s="3">
        <v>0.45290000000000002</v>
      </c>
      <c r="I3932" s="3">
        <v>2.1286299999999998</v>
      </c>
      <c r="J3932" s="3">
        <v>47.87153</v>
      </c>
      <c r="K3932" s="4">
        <v>0.35</v>
      </c>
      <c r="L3932" s="73">
        <v>86.905239076923067</v>
      </c>
    </row>
    <row r="3933" spans="1:12" x14ac:dyDescent="0.35">
      <c r="A3933" s="1">
        <v>1490003010</v>
      </c>
      <c r="B3933" t="s">
        <v>6647</v>
      </c>
      <c r="C3933" t="s">
        <v>13</v>
      </c>
      <c r="D3933" t="s">
        <v>14</v>
      </c>
      <c r="E3933">
        <v>1</v>
      </c>
      <c r="F3933" s="2">
        <v>642</v>
      </c>
      <c r="G3933" s="3">
        <v>1324</v>
      </c>
      <c r="H3933" s="3">
        <v>6.42</v>
      </c>
      <c r="I3933" s="3">
        <v>30.173999999999999</v>
      </c>
      <c r="J3933" s="3">
        <v>678.59399999999994</v>
      </c>
      <c r="K3933" s="4">
        <v>0.34999999999999992</v>
      </c>
      <c r="L3933" s="73">
        <v>1231.9091076923075</v>
      </c>
    </row>
    <row r="3934" spans="1:12" x14ac:dyDescent="0.35">
      <c r="A3934" s="1" t="s">
        <v>6648</v>
      </c>
      <c r="B3934" t="s">
        <v>6649</v>
      </c>
      <c r="C3934" t="s">
        <v>1467</v>
      </c>
      <c r="D3934" t="s">
        <v>1468</v>
      </c>
      <c r="E3934">
        <v>1</v>
      </c>
      <c r="F3934" s="2">
        <v>11.9</v>
      </c>
      <c r="G3934" s="3">
        <v>47.095999999999997</v>
      </c>
      <c r="H3934" s="3">
        <v>0.11900000000000001</v>
      </c>
      <c r="I3934" s="3">
        <v>0.55930000000000002</v>
      </c>
      <c r="J3934" s="3">
        <v>12.5783</v>
      </c>
      <c r="K3934" s="4">
        <v>0.35000000000000003</v>
      </c>
      <c r="L3934" s="73">
        <v>22.83445230769231</v>
      </c>
    </row>
    <row r="3935" spans="1:12" x14ac:dyDescent="0.35">
      <c r="A3935" s="1" t="s">
        <v>6650</v>
      </c>
      <c r="B3935" t="s">
        <v>6651</v>
      </c>
      <c r="C3935" t="s">
        <v>1441</v>
      </c>
      <c r="D3935" t="s">
        <v>1442</v>
      </c>
      <c r="E3935">
        <v>1</v>
      </c>
      <c r="F3935" s="2">
        <v>35</v>
      </c>
      <c r="G3935" s="3">
        <v>85.668800000000005</v>
      </c>
      <c r="H3935" s="3">
        <v>0.35000000000000003</v>
      </c>
      <c r="I3935" s="3">
        <v>1.645</v>
      </c>
      <c r="J3935" s="3">
        <v>36.995000000000005</v>
      </c>
      <c r="K3935" s="4">
        <v>0.34999999999999992</v>
      </c>
      <c r="L3935" s="73">
        <v>67.160153846153847</v>
      </c>
    </row>
    <row r="3936" spans="1:12" x14ac:dyDescent="0.35">
      <c r="A3936" s="1" t="s">
        <v>6652</v>
      </c>
      <c r="B3936" t="s">
        <v>6653</v>
      </c>
      <c r="C3936" t="s">
        <v>1441</v>
      </c>
      <c r="D3936" t="s">
        <v>1442</v>
      </c>
      <c r="E3936">
        <v>1</v>
      </c>
      <c r="F3936" s="2">
        <v>1200</v>
      </c>
      <c r="G3936" s="3">
        <v>2937.4016000000001</v>
      </c>
      <c r="H3936" s="3">
        <v>12</v>
      </c>
      <c r="I3936" s="3">
        <v>56.4</v>
      </c>
      <c r="J3936" s="3">
        <v>1268.4000000000001</v>
      </c>
      <c r="K3936" s="4">
        <v>0.35</v>
      </c>
      <c r="L3936" s="73">
        <v>2302.6338461538462</v>
      </c>
    </row>
    <row r="3937" spans="1:12" x14ac:dyDescent="0.35">
      <c r="A3937" s="1" t="s">
        <v>6654</v>
      </c>
      <c r="B3937" t="s">
        <v>6655</v>
      </c>
      <c r="C3937" t="s">
        <v>34</v>
      </c>
      <c r="D3937" t="s">
        <v>35</v>
      </c>
      <c r="E3937">
        <v>1</v>
      </c>
      <c r="F3937" s="2">
        <v>231.75</v>
      </c>
      <c r="G3937" s="3">
        <v>567.2912</v>
      </c>
      <c r="H3937" s="3">
        <v>2.3174999999999999</v>
      </c>
      <c r="I3937" s="3">
        <v>10.892250000000001</v>
      </c>
      <c r="J3937" s="3">
        <v>244.95974999999999</v>
      </c>
      <c r="K3937" s="4">
        <v>0.35</v>
      </c>
      <c r="L3937" s="73">
        <v>444.69616153846147</v>
      </c>
    </row>
    <row r="3938" spans="1:12" x14ac:dyDescent="0.35">
      <c r="A3938" s="1" t="s">
        <v>6656</v>
      </c>
      <c r="B3938" t="s">
        <v>3043</v>
      </c>
      <c r="C3938" t="s">
        <v>1467</v>
      </c>
      <c r="D3938" t="s">
        <v>1468</v>
      </c>
      <c r="E3938">
        <v>1</v>
      </c>
      <c r="F3938" s="2">
        <v>1.18</v>
      </c>
      <c r="G3938" s="3">
        <v>3</v>
      </c>
      <c r="H3938" s="3">
        <v>1.18E-2</v>
      </c>
      <c r="I3938" s="3">
        <v>5.5459999999999995E-2</v>
      </c>
      <c r="J3938" s="3">
        <v>1.24726</v>
      </c>
      <c r="K3938" s="4">
        <v>0.35</v>
      </c>
      <c r="L3938" s="73">
        <v>2.2642566153846153</v>
      </c>
    </row>
    <row r="3939" spans="1:12" x14ac:dyDescent="0.35">
      <c r="A3939" s="1" t="s">
        <v>6657</v>
      </c>
      <c r="B3939" t="s">
        <v>6658</v>
      </c>
      <c r="C3939" t="s">
        <v>46</v>
      </c>
      <c r="D3939" t="s">
        <v>47</v>
      </c>
      <c r="E3939">
        <v>1</v>
      </c>
      <c r="F3939" s="2">
        <v>0.104</v>
      </c>
      <c r="G3939" s="3">
        <v>1</v>
      </c>
      <c r="H3939" s="3">
        <v>1.0399999999999999E-3</v>
      </c>
      <c r="I3939" s="3">
        <v>4.888E-3</v>
      </c>
      <c r="J3939" s="3">
        <v>0.109928</v>
      </c>
      <c r="K3939" s="4">
        <v>0.35</v>
      </c>
      <c r="L3939" s="73">
        <v>0.19956160000000001</v>
      </c>
    </row>
    <row r="3940" spans="1:12" x14ac:dyDescent="0.35">
      <c r="A3940" s="1" t="s">
        <v>6659</v>
      </c>
      <c r="B3940" t="s">
        <v>6660</v>
      </c>
      <c r="C3940" t="s">
        <v>46</v>
      </c>
      <c r="D3940" t="s">
        <v>47</v>
      </c>
      <c r="E3940">
        <v>1</v>
      </c>
      <c r="F3940" s="2">
        <v>0.1115</v>
      </c>
      <c r="G3940" s="3">
        <v>1</v>
      </c>
      <c r="H3940" s="3">
        <v>1.1150000000000001E-3</v>
      </c>
      <c r="I3940" s="3">
        <v>5.2405000000000004E-3</v>
      </c>
      <c r="J3940" s="3">
        <v>0.1178555</v>
      </c>
      <c r="K3940" s="4">
        <v>0.35</v>
      </c>
      <c r="L3940" s="73">
        <v>0.21395306153846155</v>
      </c>
    </row>
    <row r="3941" spans="1:12" x14ac:dyDescent="0.35">
      <c r="A3941" s="1" t="s">
        <v>6661</v>
      </c>
      <c r="B3941" t="s">
        <v>6662</v>
      </c>
      <c r="C3941" t="s">
        <v>46</v>
      </c>
      <c r="D3941" t="s">
        <v>47</v>
      </c>
      <c r="E3941">
        <v>1</v>
      </c>
      <c r="F3941" s="2">
        <v>0.2707</v>
      </c>
      <c r="G3941" s="3">
        <v>1</v>
      </c>
      <c r="H3941" s="3">
        <v>2.7070000000000002E-3</v>
      </c>
      <c r="I3941" s="3">
        <v>1.2722900000000001E-2</v>
      </c>
      <c r="J3941" s="3">
        <v>0.28612989999999999</v>
      </c>
      <c r="K3941" s="4">
        <v>0.34999999999999992</v>
      </c>
      <c r="L3941" s="73">
        <v>0.51943581846153841</v>
      </c>
    </row>
    <row r="3942" spans="1:12" x14ac:dyDescent="0.35">
      <c r="A3942" s="1">
        <v>3326</v>
      </c>
      <c r="B3942" t="s">
        <v>6663</v>
      </c>
      <c r="C3942" t="s">
        <v>13</v>
      </c>
      <c r="D3942" t="s">
        <v>14</v>
      </c>
      <c r="E3942">
        <v>1</v>
      </c>
      <c r="F3942" s="2">
        <v>1.7</v>
      </c>
      <c r="G3942" s="3">
        <v>4</v>
      </c>
      <c r="H3942" s="3">
        <v>1.7000000000000001E-2</v>
      </c>
      <c r="I3942" s="3">
        <v>7.9899999999999999E-2</v>
      </c>
      <c r="J3942" s="3">
        <v>1.7968999999999999</v>
      </c>
      <c r="K3942" s="4">
        <v>0.35</v>
      </c>
      <c r="L3942" s="73">
        <v>3.2620646153846153</v>
      </c>
    </row>
    <row r="3943" spans="1:12" x14ac:dyDescent="0.35">
      <c r="A3943" s="1">
        <v>3349</v>
      </c>
      <c r="B3943" t="s">
        <v>6664</v>
      </c>
      <c r="C3943" t="s">
        <v>13</v>
      </c>
      <c r="D3943" t="s">
        <v>14</v>
      </c>
      <c r="E3943">
        <v>1</v>
      </c>
      <c r="F3943" s="2">
        <v>2.15</v>
      </c>
      <c r="G3943" s="3">
        <v>5.2640000000000002</v>
      </c>
      <c r="H3943" s="3">
        <v>2.1499999999999998E-2</v>
      </c>
      <c r="I3943" s="3">
        <v>0.10105</v>
      </c>
      <c r="J3943" s="3">
        <v>2.2725499999999998</v>
      </c>
      <c r="K3943" s="4">
        <v>0.35000000000000003</v>
      </c>
      <c r="L3943" s="73">
        <v>4.1255523076923071</v>
      </c>
    </row>
    <row r="3944" spans="1:12" x14ac:dyDescent="0.35">
      <c r="A3944" s="1">
        <v>3386</v>
      </c>
      <c r="B3944" t="s">
        <v>6665</v>
      </c>
      <c r="C3944" t="s">
        <v>13</v>
      </c>
      <c r="D3944" t="s">
        <v>14</v>
      </c>
      <c r="E3944">
        <v>1</v>
      </c>
      <c r="F3944" s="2">
        <v>2.84</v>
      </c>
      <c r="G3944" s="3">
        <v>6</v>
      </c>
      <c r="H3944" s="3">
        <v>2.8399999999999998E-2</v>
      </c>
      <c r="I3944" s="3">
        <v>0.13347999999999999</v>
      </c>
      <c r="J3944" s="3">
        <v>3.0018799999999999</v>
      </c>
      <c r="K3944" s="4">
        <v>0.35000000000000003</v>
      </c>
      <c r="L3944" s="73">
        <v>5.4495667692307697</v>
      </c>
    </row>
    <row r="3945" spans="1:12" x14ac:dyDescent="0.35">
      <c r="A3945" s="1" t="s">
        <v>6666</v>
      </c>
      <c r="B3945" t="s">
        <v>6667</v>
      </c>
      <c r="C3945" t="s">
        <v>34</v>
      </c>
      <c r="D3945" t="s">
        <v>35</v>
      </c>
      <c r="E3945">
        <v>1</v>
      </c>
      <c r="F3945" s="2">
        <v>642.57000000000005</v>
      </c>
      <c r="G3945" s="3">
        <v>1647.52</v>
      </c>
      <c r="H3945" s="3">
        <v>6.4257000000000009</v>
      </c>
      <c r="I3945" s="3">
        <v>30.200790000000001</v>
      </c>
      <c r="J3945" s="3">
        <v>679.19649000000004</v>
      </c>
      <c r="K3945" s="4">
        <v>0.34999999999999992</v>
      </c>
      <c r="L3945" s="73">
        <v>1233.0028587692307</v>
      </c>
    </row>
    <row r="3946" spans="1:12" x14ac:dyDescent="0.35">
      <c r="A3946" s="1" t="s">
        <v>6668</v>
      </c>
      <c r="B3946" t="s">
        <v>6669</v>
      </c>
      <c r="C3946" t="s">
        <v>46</v>
      </c>
      <c r="D3946" t="s">
        <v>47</v>
      </c>
      <c r="E3946">
        <v>1</v>
      </c>
      <c r="F3946" s="2">
        <v>0.1653</v>
      </c>
      <c r="G3946" s="3">
        <v>1</v>
      </c>
      <c r="H3946" s="3">
        <v>1.653E-3</v>
      </c>
      <c r="I3946" s="3">
        <v>7.7691000000000001E-3</v>
      </c>
      <c r="J3946" s="3">
        <v>0.17472209999999999</v>
      </c>
      <c r="K3946" s="4">
        <v>0.35</v>
      </c>
      <c r="L3946" s="73">
        <v>0.31718781230769227</v>
      </c>
    </row>
    <row r="3947" spans="1:12" x14ac:dyDescent="0.35">
      <c r="A3947" s="1" t="s">
        <v>6670</v>
      </c>
      <c r="B3947" t="s">
        <v>6671</v>
      </c>
      <c r="C3947" t="s">
        <v>46</v>
      </c>
      <c r="D3947" t="s">
        <v>47</v>
      </c>
      <c r="E3947">
        <v>1</v>
      </c>
      <c r="F3947" s="2">
        <v>0.14979999999999999</v>
      </c>
      <c r="G3947" s="3">
        <v>1</v>
      </c>
      <c r="H3947" s="3">
        <v>1.498E-3</v>
      </c>
      <c r="I3947" s="3">
        <v>7.0405999999999993E-3</v>
      </c>
      <c r="J3947" s="3">
        <v>0.1583386</v>
      </c>
      <c r="K3947" s="4">
        <v>0.35</v>
      </c>
      <c r="L3947" s="73">
        <v>0.28744545846153846</v>
      </c>
    </row>
    <row r="3948" spans="1:12" x14ac:dyDescent="0.35">
      <c r="A3948" s="1" t="s">
        <v>6672</v>
      </c>
      <c r="B3948" t="s">
        <v>6673</v>
      </c>
      <c r="C3948" t="s">
        <v>34</v>
      </c>
      <c r="D3948" t="s">
        <v>35</v>
      </c>
      <c r="E3948">
        <v>1</v>
      </c>
      <c r="F3948" s="2">
        <v>1.5</v>
      </c>
      <c r="G3948" s="3">
        <v>5.6</v>
      </c>
      <c r="H3948" s="3">
        <v>1.4999999999999999E-2</v>
      </c>
      <c r="I3948" s="3">
        <v>7.0500000000000007E-2</v>
      </c>
      <c r="J3948" s="3">
        <v>1.5854999999999999</v>
      </c>
      <c r="K3948" s="4">
        <v>0.35</v>
      </c>
      <c r="L3948" s="73">
        <v>2.8782923076923077</v>
      </c>
    </row>
    <row r="3949" spans="1:12" x14ac:dyDescent="0.35">
      <c r="A3949" s="1" t="s">
        <v>6674</v>
      </c>
      <c r="B3949" t="s">
        <v>6675</v>
      </c>
      <c r="C3949" t="s">
        <v>21</v>
      </c>
      <c r="D3949" t="s">
        <v>22</v>
      </c>
      <c r="E3949">
        <v>1</v>
      </c>
      <c r="F3949" s="2">
        <v>25.05</v>
      </c>
      <c r="G3949" s="3">
        <v>61.32</v>
      </c>
      <c r="H3949" s="3">
        <v>0.2505</v>
      </c>
      <c r="I3949" s="3">
        <v>1.1773500000000001</v>
      </c>
      <c r="J3949" s="3">
        <v>26.47785</v>
      </c>
      <c r="K3949" s="4">
        <v>0.34999999999999992</v>
      </c>
      <c r="L3949" s="73">
        <v>48.067481538461536</v>
      </c>
    </row>
    <row r="3950" spans="1:12" x14ac:dyDescent="0.35">
      <c r="A3950" s="1" t="s">
        <v>6676</v>
      </c>
      <c r="B3950" t="s">
        <v>5410</v>
      </c>
      <c r="C3950" t="s">
        <v>34</v>
      </c>
      <c r="D3950" t="s">
        <v>35</v>
      </c>
      <c r="E3950">
        <v>1</v>
      </c>
      <c r="F3950" s="2">
        <v>1960.82</v>
      </c>
      <c r="G3950" s="3">
        <v>4799.76</v>
      </c>
      <c r="H3950" s="3">
        <v>19.6082</v>
      </c>
      <c r="I3950" s="3">
        <v>92.158540000000002</v>
      </c>
      <c r="J3950" s="3">
        <v>2072.5867399999997</v>
      </c>
      <c r="K3950" s="4">
        <v>0.35</v>
      </c>
      <c r="L3950" s="73">
        <v>3762.542081846153</v>
      </c>
    </row>
    <row r="3951" spans="1:12" x14ac:dyDescent="0.35">
      <c r="A3951" s="1" t="s">
        <v>6677</v>
      </c>
      <c r="B3951" t="s">
        <v>2919</v>
      </c>
      <c r="C3951" t="s">
        <v>34</v>
      </c>
      <c r="D3951" t="s">
        <v>35</v>
      </c>
      <c r="E3951">
        <v>1</v>
      </c>
      <c r="F3951" s="2">
        <v>2153.88</v>
      </c>
      <c r="G3951" s="3">
        <v>5272.34</v>
      </c>
      <c r="H3951" s="3">
        <v>21.538800000000002</v>
      </c>
      <c r="I3951" s="3">
        <v>101.23236</v>
      </c>
      <c r="J3951" s="3">
        <v>2276.6511599999999</v>
      </c>
      <c r="K3951" s="4">
        <v>0.35000000000000003</v>
      </c>
      <c r="L3951" s="73">
        <v>4132.9974904615383</v>
      </c>
    </row>
    <row r="3952" spans="1:12" x14ac:dyDescent="0.35">
      <c r="A3952" s="1" t="s">
        <v>6678</v>
      </c>
      <c r="B3952" t="s">
        <v>6679</v>
      </c>
      <c r="C3952" t="s">
        <v>34</v>
      </c>
      <c r="D3952" t="s">
        <v>35</v>
      </c>
      <c r="E3952">
        <v>1</v>
      </c>
      <c r="F3952" s="2">
        <v>2628.66</v>
      </c>
      <c r="G3952" s="3">
        <v>6434.52</v>
      </c>
      <c r="H3952" s="3">
        <v>26.2866</v>
      </c>
      <c r="I3952" s="3">
        <v>123.54701999999999</v>
      </c>
      <c r="J3952" s="3">
        <v>2778.4936199999997</v>
      </c>
      <c r="K3952" s="4">
        <v>0.35000000000000003</v>
      </c>
      <c r="L3952" s="73">
        <v>5044.0345716923075</v>
      </c>
    </row>
    <row r="3953" spans="1:12" x14ac:dyDescent="0.35">
      <c r="A3953" s="1">
        <v>4211</v>
      </c>
      <c r="B3953" t="s">
        <v>2932</v>
      </c>
      <c r="C3953" t="s">
        <v>363</v>
      </c>
      <c r="D3953" t="s">
        <v>364</v>
      </c>
      <c r="E3953">
        <v>1</v>
      </c>
      <c r="F3953" s="2">
        <v>20.78</v>
      </c>
      <c r="G3953" s="3">
        <v>50.870399999999997</v>
      </c>
      <c r="H3953" s="3">
        <v>0.20780000000000001</v>
      </c>
      <c r="I3953" s="3">
        <v>0.97666000000000008</v>
      </c>
      <c r="J3953" s="3">
        <v>21.964459999999999</v>
      </c>
      <c r="K3953" s="4">
        <v>0.35</v>
      </c>
      <c r="L3953" s="73">
        <v>39.873942769230766</v>
      </c>
    </row>
    <row r="3954" spans="1:12" x14ac:dyDescent="0.35">
      <c r="A3954" s="1" t="s">
        <v>6680</v>
      </c>
      <c r="B3954" t="s">
        <v>6681</v>
      </c>
      <c r="C3954" t="s">
        <v>363</v>
      </c>
      <c r="D3954" t="s">
        <v>364</v>
      </c>
      <c r="E3954">
        <v>1</v>
      </c>
      <c r="F3954" s="2">
        <v>11199</v>
      </c>
      <c r="G3954" s="3">
        <v>23091</v>
      </c>
      <c r="H3954" s="3">
        <v>111.99000000000001</v>
      </c>
      <c r="I3954" s="3">
        <v>526.35299999999995</v>
      </c>
      <c r="J3954" s="3">
        <v>11837.342999999999</v>
      </c>
      <c r="K3954" s="4">
        <v>0.34999999999999992</v>
      </c>
      <c r="L3954" s="73">
        <v>21489.330369230764</v>
      </c>
    </row>
    <row r="3955" spans="1:12" x14ac:dyDescent="0.35">
      <c r="A3955" s="1" t="s">
        <v>6682</v>
      </c>
      <c r="B3955" t="s">
        <v>6683</v>
      </c>
      <c r="C3955" t="s">
        <v>363</v>
      </c>
      <c r="D3955" t="s">
        <v>364</v>
      </c>
      <c r="E3955">
        <v>1</v>
      </c>
      <c r="F3955" s="2">
        <v>12449</v>
      </c>
      <c r="G3955" s="3">
        <v>25669</v>
      </c>
      <c r="H3955" s="3">
        <v>124.49000000000001</v>
      </c>
      <c r="I3955" s="3">
        <v>585.10299999999995</v>
      </c>
      <c r="J3955" s="3">
        <v>13158.592999999999</v>
      </c>
      <c r="K3955" s="4">
        <v>0.35</v>
      </c>
      <c r="L3955" s="73">
        <v>23887.907292307689</v>
      </c>
    </row>
    <row r="3956" spans="1:12" x14ac:dyDescent="0.35">
      <c r="A3956" s="1" t="s">
        <v>6684</v>
      </c>
      <c r="B3956" t="s">
        <v>6685</v>
      </c>
      <c r="C3956" t="s">
        <v>363</v>
      </c>
      <c r="D3956" t="s">
        <v>364</v>
      </c>
      <c r="E3956">
        <v>1</v>
      </c>
      <c r="F3956" s="2">
        <v>4809</v>
      </c>
      <c r="G3956" s="3">
        <v>9916</v>
      </c>
      <c r="H3956" s="3">
        <v>48.09</v>
      </c>
      <c r="I3956" s="3">
        <v>226.023</v>
      </c>
      <c r="J3956" s="3">
        <v>5083.1130000000003</v>
      </c>
      <c r="K3956" s="4">
        <v>0.35</v>
      </c>
      <c r="L3956" s="73">
        <v>9227.8051384615392</v>
      </c>
    </row>
    <row r="3957" spans="1:12" x14ac:dyDescent="0.35">
      <c r="A3957" s="1" t="s">
        <v>6686</v>
      </c>
      <c r="B3957" t="s">
        <v>6687</v>
      </c>
      <c r="C3957" t="s">
        <v>363</v>
      </c>
      <c r="D3957" t="s">
        <v>364</v>
      </c>
      <c r="E3957">
        <v>1</v>
      </c>
      <c r="F3957" s="2">
        <v>6709</v>
      </c>
      <c r="G3957" s="3">
        <v>13833</v>
      </c>
      <c r="H3957" s="3">
        <v>67.09</v>
      </c>
      <c r="I3957" s="3">
        <v>315.32299999999998</v>
      </c>
      <c r="J3957" s="3">
        <v>7091.4130000000005</v>
      </c>
      <c r="K3957" s="4">
        <v>0.35000000000000003</v>
      </c>
      <c r="L3957" s="73">
        <v>12873.642061538463</v>
      </c>
    </row>
    <row r="3958" spans="1:12" x14ac:dyDescent="0.35">
      <c r="A3958" s="1" t="s">
        <v>6688</v>
      </c>
      <c r="B3958" t="s">
        <v>6689</v>
      </c>
      <c r="C3958" t="s">
        <v>363</v>
      </c>
      <c r="D3958" t="s">
        <v>364</v>
      </c>
      <c r="E3958">
        <v>1</v>
      </c>
      <c r="F3958" s="2">
        <v>6709</v>
      </c>
      <c r="G3958" s="3">
        <v>13833</v>
      </c>
      <c r="H3958" s="3">
        <v>67.09</v>
      </c>
      <c r="I3958" s="3">
        <v>315.32299999999998</v>
      </c>
      <c r="J3958" s="3">
        <v>7091.4130000000005</v>
      </c>
      <c r="K3958" s="4">
        <v>0.35000000000000003</v>
      </c>
      <c r="L3958" s="73">
        <v>12873.642061538463</v>
      </c>
    </row>
    <row r="3959" spans="1:12" x14ac:dyDescent="0.35">
      <c r="A3959" s="1" t="s">
        <v>6690</v>
      </c>
      <c r="B3959" t="s">
        <v>6691</v>
      </c>
      <c r="C3959" t="s">
        <v>363</v>
      </c>
      <c r="D3959" t="s">
        <v>364</v>
      </c>
      <c r="E3959">
        <v>1</v>
      </c>
      <c r="F3959" s="2">
        <v>18169</v>
      </c>
      <c r="G3959" s="3">
        <v>37462</v>
      </c>
      <c r="H3959" s="3">
        <v>181.69</v>
      </c>
      <c r="I3959" s="3">
        <v>853.94299999999998</v>
      </c>
      <c r="J3959" s="3">
        <v>19204.632999999998</v>
      </c>
      <c r="K3959" s="4">
        <v>0.35</v>
      </c>
      <c r="L3959" s="73">
        <v>34863.795292307688</v>
      </c>
    </row>
    <row r="3960" spans="1:12" x14ac:dyDescent="0.35">
      <c r="A3960" s="1" t="s">
        <v>6692</v>
      </c>
      <c r="B3960" t="s">
        <v>6693</v>
      </c>
      <c r="C3960" t="s">
        <v>363</v>
      </c>
      <c r="D3960" t="s">
        <v>364</v>
      </c>
      <c r="E3960">
        <v>1</v>
      </c>
      <c r="F3960" s="2">
        <v>9199</v>
      </c>
      <c r="G3960" s="3">
        <v>18968</v>
      </c>
      <c r="H3960" s="3">
        <v>91.99</v>
      </c>
      <c r="I3960" s="3">
        <v>432.35300000000001</v>
      </c>
      <c r="J3960" s="3">
        <v>9723.3429999999989</v>
      </c>
      <c r="K3960" s="4">
        <v>0.35</v>
      </c>
      <c r="L3960" s="73">
        <v>17651.60729230769</v>
      </c>
    </row>
    <row r="3961" spans="1:12" x14ac:dyDescent="0.35">
      <c r="A3961" s="1" t="s">
        <v>6694</v>
      </c>
      <c r="B3961" t="s">
        <v>6695</v>
      </c>
      <c r="C3961" t="s">
        <v>363</v>
      </c>
      <c r="D3961" t="s">
        <v>364</v>
      </c>
      <c r="E3961">
        <v>1</v>
      </c>
      <c r="F3961" s="2">
        <v>10279</v>
      </c>
      <c r="G3961" s="3">
        <v>21194</v>
      </c>
      <c r="H3961" s="3">
        <v>102.79</v>
      </c>
      <c r="I3961" s="3">
        <v>483.113</v>
      </c>
      <c r="J3961" s="3">
        <v>10864.903</v>
      </c>
      <c r="K3961" s="4">
        <v>0.35000000000000003</v>
      </c>
      <c r="L3961" s="73">
        <v>19723.977753846157</v>
      </c>
    </row>
    <row r="3962" spans="1:12" x14ac:dyDescent="0.35">
      <c r="A3962" s="1" t="s">
        <v>6696</v>
      </c>
      <c r="B3962" t="s">
        <v>6697</v>
      </c>
      <c r="C3962" t="s">
        <v>363</v>
      </c>
      <c r="D3962" t="s">
        <v>364</v>
      </c>
      <c r="E3962">
        <v>1</v>
      </c>
      <c r="F3962" s="2">
        <v>12929</v>
      </c>
      <c r="G3962" s="3">
        <v>26658</v>
      </c>
      <c r="H3962" s="3">
        <v>129.29</v>
      </c>
      <c r="I3962" s="3">
        <v>607.66300000000001</v>
      </c>
      <c r="J3962" s="3">
        <v>13665.953000000001</v>
      </c>
      <c r="K3962" s="4">
        <v>0.34999999999999992</v>
      </c>
      <c r="L3962" s="73">
        <v>24808.960830769232</v>
      </c>
    </row>
    <row r="3963" spans="1:12" x14ac:dyDescent="0.35">
      <c r="A3963" s="1" t="s">
        <v>6698</v>
      </c>
      <c r="B3963" t="s">
        <v>6699</v>
      </c>
      <c r="C3963" t="s">
        <v>363</v>
      </c>
      <c r="D3963" t="s">
        <v>364</v>
      </c>
      <c r="E3963">
        <v>1</v>
      </c>
      <c r="F3963" s="2">
        <v>11359</v>
      </c>
      <c r="G3963" s="3">
        <v>23421</v>
      </c>
      <c r="H3963" s="3">
        <v>113.59</v>
      </c>
      <c r="I3963" s="3">
        <v>533.87300000000005</v>
      </c>
      <c r="J3963" s="3">
        <v>12006.463</v>
      </c>
      <c r="K3963" s="4">
        <v>0.34999999999999992</v>
      </c>
      <c r="L3963" s="73">
        <v>21796.348215384613</v>
      </c>
    </row>
    <row r="3964" spans="1:12" x14ac:dyDescent="0.35">
      <c r="A3964" s="1" t="s">
        <v>6700</v>
      </c>
      <c r="B3964" t="s">
        <v>6701</v>
      </c>
      <c r="C3964" t="s">
        <v>363</v>
      </c>
      <c r="D3964" t="s">
        <v>364</v>
      </c>
      <c r="E3964">
        <v>1</v>
      </c>
      <c r="F3964" s="2">
        <v>14879</v>
      </c>
      <c r="G3964" s="3">
        <v>30679</v>
      </c>
      <c r="H3964" s="3">
        <v>148.79</v>
      </c>
      <c r="I3964" s="3">
        <v>699.31299999999999</v>
      </c>
      <c r="J3964" s="3">
        <v>15727.103000000001</v>
      </c>
      <c r="K3964" s="4">
        <v>0.35</v>
      </c>
      <c r="L3964" s="73">
        <v>28550.740830769231</v>
      </c>
    </row>
    <row r="3965" spans="1:12" x14ac:dyDescent="0.35">
      <c r="A3965" s="1" t="s">
        <v>6702</v>
      </c>
      <c r="B3965" t="s">
        <v>6703</v>
      </c>
      <c r="C3965" t="s">
        <v>363</v>
      </c>
      <c r="D3965" t="s">
        <v>364</v>
      </c>
      <c r="E3965">
        <v>1</v>
      </c>
      <c r="F3965" s="2">
        <v>16559</v>
      </c>
      <c r="G3965" s="3">
        <v>34143</v>
      </c>
      <c r="H3965" s="3">
        <v>165.59</v>
      </c>
      <c r="I3965" s="3">
        <v>778.27300000000002</v>
      </c>
      <c r="J3965" s="3">
        <v>17502.863000000001</v>
      </c>
      <c r="K3965" s="4">
        <v>0.35</v>
      </c>
      <c r="L3965" s="73">
        <v>31774.428215384614</v>
      </c>
    </row>
    <row r="3966" spans="1:12" x14ac:dyDescent="0.35">
      <c r="A3966" s="1" t="s">
        <v>6704</v>
      </c>
      <c r="B3966" t="s">
        <v>6705</v>
      </c>
      <c r="C3966" t="s">
        <v>363</v>
      </c>
      <c r="D3966" t="s">
        <v>364</v>
      </c>
      <c r="E3966">
        <v>1</v>
      </c>
      <c r="F3966" s="2">
        <v>6769</v>
      </c>
      <c r="G3966" s="3">
        <v>13957</v>
      </c>
      <c r="H3966" s="3">
        <v>67.69</v>
      </c>
      <c r="I3966" s="3">
        <v>318.14300000000003</v>
      </c>
      <c r="J3966" s="3">
        <v>7154.8329999999996</v>
      </c>
      <c r="K3966" s="4">
        <v>0.35000000000000003</v>
      </c>
      <c r="L3966" s="73">
        <v>12988.773753846153</v>
      </c>
    </row>
    <row r="3967" spans="1:12" x14ac:dyDescent="0.35">
      <c r="A3967" s="1" t="s">
        <v>6706</v>
      </c>
      <c r="B3967" t="s">
        <v>6707</v>
      </c>
      <c r="C3967" t="s">
        <v>46</v>
      </c>
      <c r="D3967" t="s">
        <v>47</v>
      </c>
      <c r="E3967">
        <v>1</v>
      </c>
      <c r="F3967" s="2">
        <v>0.31119999999999998</v>
      </c>
      <c r="G3967" s="3">
        <v>1</v>
      </c>
      <c r="H3967" s="3">
        <v>3.1119999999999997E-3</v>
      </c>
      <c r="I3967" s="3">
        <v>1.4626399999999999E-2</v>
      </c>
      <c r="J3967" s="3">
        <v>0.32893839999999996</v>
      </c>
      <c r="K3967" s="4">
        <v>0.35</v>
      </c>
      <c r="L3967" s="73">
        <v>0.59714971076923062</v>
      </c>
    </row>
    <row r="3968" spans="1:12" x14ac:dyDescent="0.35">
      <c r="A3968" s="1">
        <v>4411</v>
      </c>
      <c r="B3968" t="s">
        <v>2935</v>
      </c>
      <c r="C3968" t="s">
        <v>363</v>
      </c>
      <c r="D3968" t="s">
        <v>364</v>
      </c>
      <c r="E3968">
        <v>1</v>
      </c>
      <c r="F3968" s="2">
        <v>23.33</v>
      </c>
      <c r="G3968" s="3">
        <v>57.108800000000002</v>
      </c>
      <c r="H3968" s="3">
        <v>0.23329999999999998</v>
      </c>
      <c r="I3968" s="3">
        <v>1.0965099999999999</v>
      </c>
      <c r="J3968" s="3">
        <v>24.659809999999997</v>
      </c>
      <c r="K3968" s="4">
        <v>0.35000000000000003</v>
      </c>
      <c r="L3968" s="73">
        <v>44.767039692307684</v>
      </c>
    </row>
    <row r="3969" spans="1:12" x14ac:dyDescent="0.35">
      <c r="A3969" s="1">
        <v>4485</v>
      </c>
      <c r="B3969" t="s">
        <v>6708</v>
      </c>
      <c r="C3969" t="s">
        <v>363</v>
      </c>
      <c r="D3969" t="s">
        <v>364</v>
      </c>
      <c r="E3969">
        <v>1</v>
      </c>
      <c r="F3969" s="2">
        <v>23.33</v>
      </c>
      <c r="G3969" s="3">
        <v>57.108800000000002</v>
      </c>
      <c r="H3969" s="3">
        <v>0.23329999999999998</v>
      </c>
      <c r="I3969" s="3">
        <v>1.0965099999999999</v>
      </c>
      <c r="J3969" s="3">
        <v>24.659809999999997</v>
      </c>
      <c r="K3969" s="4">
        <v>0.35000000000000003</v>
      </c>
      <c r="L3969" s="73">
        <v>44.767039692307684</v>
      </c>
    </row>
    <row r="3970" spans="1:12" x14ac:dyDescent="0.35">
      <c r="A3970" s="1" t="s">
        <v>6709</v>
      </c>
      <c r="B3970" t="s">
        <v>6710</v>
      </c>
      <c r="C3970" t="s">
        <v>13</v>
      </c>
      <c r="D3970" t="s">
        <v>14</v>
      </c>
      <c r="E3970">
        <v>1</v>
      </c>
      <c r="F3970" s="2">
        <v>5.36</v>
      </c>
      <c r="G3970" s="3">
        <v>12</v>
      </c>
      <c r="H3970" s="3">
        <v>5.3600000000000002E-2</v>
      </c>
      <c r="I3970" s="3">
        <v>0.25192000000000003</v>
      </c>
      <c r="J3970" s="3">
        <v>5.6655200000000008</v>
      </c>
      <c r="K3970" s="4">
        <v>0.35</v>
      </c>
      <c r="L3970" s="73">
        <v>10.285097846153848</v>
      </c>
    </row>
    <row r="3971" spans="1:12" x14ac:dyDescent="0.35">
      <c r="A3971" s="1" t="s">
        <v>6711</v>
      </c>
      <c r="B3971" t="s">
        <v>6712</v>
      </c>
      <c r="C3971" t="s">
        <v>13</v>
      </c>
      <c r="D3971" t="s">
        <v>14</v>
      </c>
      <c r="E3971">
        <v>1</v>
      </c>
      <c r="F3971" s="2">
        <v>475</v>
      </c>
      <c r="G3971" s="3">
        <v>1162.7167999999999</v>
      </c>
      <c r="H3971" s="3">
        <v>4.75</v>
      </c>
      <c r="I3971" s="3">
        <v>22.324999999999999</v>
      </c>
      <c r="J3971" s="3">
        <v>502.07499999999999</v>
      </c>
      <c r="K3971" s="4">
        <v>0.35</v>
      </c>
      <c r="L3971" s="73">
        <v>911.45923076923077</v>
      </c>
    </row>
    <row r="3972" spans="1:12" x14ac:dyDescent="0.35">
      <c r="A3972" s="1" t="s">
        <v>6713</v>
      </c>
      <c r="B3972" t="s">
        <v>5887</v>
      </c>
      <c r="C3972" t="s">
        <v>13</v>
      </c>
      <c r="D3972" t="s">
        <v>14</v>
      </c>
      <c r="E3972">
        <v>1</v>
      </c>
      <c r="F3972" s="2">
        <v>13.5</v>
      </c>
      <c r="G3972" s="3">
        <v>33.051200000000001</v>
      </c>
      <c r="H3972" s="3">
        <v>0.13500000000000001</v>
      </c>
      <c r="I3972" s="3">
        <v>0.63449999999999995</v>
      </c>
      <c r="J3972" s="3">
        <v>14.269499999999999</v>
      </c>
      <c r="K3972" s="4">
        <v>0.35</v>
      </c>
      <c r="L3972" s="73">
        <v>25.904630769230767</v>
      </c>
    </row>
    <row r="3973" spans="1:12" x14ac:dyDescent="0.35">
      <c r="A3973" s="1" t="s">
        <v>6714</v>
      </c>
      <c r="B3973" t="s">
        <v>6715</v>
      </c>
      <c r="C3973" t="s">
        <v>34</v>
      </c>
      <c r="D3973" t="s">
        <v>35</v>
      </c>
      <c r="E3973">
        <v>1</v>
      </c>
      <c r="F3973" s="2">
        <v>85.4</v>
      </c>
      <c r="G3973" s="3">
        <v>209.048</v>
      </c>
      <c r="H3973" s="3">
        <v>0.85400000000000009</v>
      </c>
      <c r="I3973" s="3">
        <v>4.0138000000000007</v>
      </c>
      <c r="J3973" s="3">
        <v>90.267800000000008</v>
      </c>
      <c r="K3973" s="4">
        <v>0.34999999999999992</v>
      </c>
      <c r="L3973" s="73">
        <v>163.87077538461537</v>
      </c>
    </row>
    <row r="3974" spans="1:12" x14ac:dyDescent="0.35">
      <c r="A3974" s="1" t="s">
        <v>6716</v>
      </c>
      <c r="B3974" t="s">
        <v>6717</v>
      </c>
      <c r="C3974" t="s">
        <v>17</v>
      </c>
      <c r="D3974" t="s">
        <v>18</v>
      </c>
      <c r="E3974">
        <v>1</v>
      </c>
      <c r="F3974" s="2">
        <v>2.99</v>
      </c>
      <c r="G3974" s="3">
        <v>7.3136000000000001</v>
      </c>
      <c r="H3974" s="3">
        <v>2.9900000000000003E-2</v>
      </c>
      <c r="I3974" s="3">
        <v>0.14053000000000002</v>
      </c>
      <c r="J3974" s="3">
        <v>3.1604300000000003</v>
      </c>
      <c r="K3974" s="4">
        <v>0.35000000000000003</v>
      </c>
      <c r="L3974" s="73">
        <v>5.7373960000000004</v>
      </c>
    </row>
    <row r="3975" spans="1:12" x14ac:dyDescent="0.35">
      <c r="A3975" s="1">
        <v>50251</v>
      </c>
      <c r="B3975" t="s">
        <v>1676</v>
      </c>
      <c r="C3975" t="s">
        <v>1596</v>
      </c>
      <c r="D3975" t="s">
        <v>1597</v>
      </c>
      <c r="E3975">
        <v>1</v>
      </c>
      <c r="F3975" s="2">
        <v>1018.08</v>
      </c>
      <c r="G3975" s="3">
        <v>4028.89</v>
      </c>
      <c r="H3975" s="3">
        <v>10.180800000000001</v>
      </c>
      <c r="I3975" s="3">
        <v>47.849760000000003</v>
      </c>
      <c r="J3975" s="3">
        <v>1076.1105600000001</v>
      </c>
      <c r="K3975" s="4">
        <v>0.25999999999999995</v>
      </c>
      <c r="L3975" s="73">
        <v>1715.9600821621623</v>
      </c>
    </row>
    <row r="3976" spans="1:12" x14ac:dyDescent="0.35">
      <c r="A3976" s="1">
        <v>50253</v>
      </c>
      <c r="B3976" t="s">
        <v>1676</v>
      </c>
      <c r="C3976" t="s">
        <v>1596</v>
      </c>
      <c r="D3976" t="s">
        <v>1597</v>
      </c>
      <c r="E3976">
        <v>1</v>
      </c>
      <c r="F3976" s="2">
        <v>1157.0999999999999</v>
      </c>
      <c r="G3976" s="3">
        <v>4579.03</v>
      </c>
      <c r="H3976" s="3">
        <v>11.571</v>
      </c>
      <c r="I3976" s="3">
        <v>54.383699999999997</v>
      </c>
      <c r="J3976" s="3">
        <v>1223.0546999999999</v>
      </c>
      <c r="K3976" s="4">
        <v>0.25999999999999995</v>
      </c>
      <c r="L3976" s="73">
        <v>1950.2764135135133</v>
      </c>
    </row>
    <row r="3977" spans="1:12" x14ac:dyDescent="0.35">
      <c r="A3977" s="1">
        <v>47720</v>
      </c>
      <c r="B3977" t="s">
        <v>6718</v>
      </c>
      <c r="C3977" t="s">
        <v>363</v>
      </c>
      <c r="D3977" t="s">
        <v>364</v>
      </c>
      <c r="E3977">
        <v>1</v>
      </c>
      <c r="F3977" s="2">
        <v>470</v>
      </c>
      <c r="G3977" s="3">
        <v>1150.4864</v>
      </c>
      <c r="H3977" s="3">
        <v>4.7</v>
      </c>
      <c r="I3977" s="3">
        <v>22.09</v>
      </c>
      <c r="J3977" s="3">
        <v>496.78999999999996</v>
      </c>
      <c r="K3977" s="4">
        <v>0.35000000000000003</v>
      </c>
      <c r="L3977" s="73">
        <v>901.86492307692299</v>
      </c>
    </row>
    <row r="3978" spans="1:12" x14ac:dyDescent="0.35">
      <c r="A3978" s="1" t="s">
        <v>6719</v>
      </c>
      <c r="B3978" t="s">
        <v>6720</v>
      </c>
      <c r="C3978" t="s">
        <v>46</v>
      </c>
      <c r="D3978" t="s">
        <v>47</v>
      </c>
      <c r="E3978">
        <v>1</v>
      </c>
      <c r="F3978" s="2">
        <v>0.14000000000000001</v>
      </c>
      <c r="G3978" s="3">
        <v>0.3</v>
      </c>
      <c r="H3978" s="3">
        <v>1.4000000000000002E-3</v>
      </c>
      <c r="I3978" s="3">
        <v>6.5800000000000008E-3</v>
      </c>
      <c r="J3978" s="3">
        <v>0.14798000000000003</v>
      </c>
      <c r="K3978" s="4">
        <v>0.35</v>
      </c>
      <c r="L3978" s="73">
        <v>0.26864061538461542</v>
      </c>
    </row>
    <row r="3979" spans="1:12" x14ac:dyDescent="0.35">
      <c r="A3979" s="1" t="s">
        <v>6721</v>
      </c>
      <c r="B3979" t="s">
        <v>6722</v>
      </c>
      <c r="C3979" t="s">
        <v>34</v>
      </c>
      <c r="D3979" t="s">
        <v>35</v>
      </c>
      <c r="E3979">
        <v>1</v>
      </c>
      <c r="F3979" s="2">
        <v>314.82</v>
      </c>
      <c r="G3979" s="3">
        <v>776.16</v>
      </c>
      <c r="H3979" s="3">
        <v>3.1482000000000001</v>
      </c>
      <c r="I3979" s="3">
        <v>14.79654</v>
      </c>
      <c r="J3979" s="3">
        <v>332.76473999999996</v>
      </c>
      <c r="K3979" s="4">
        <v>0.35</v>
      </c>
      <c r="L3979" s="73">
        <v>604.09598953846148</v>
      </c>
    </row>
    <row r="3980" spans="1:12" x14ac:dyDescent="0.35">
      <c r="A3980" s="1" t="s">
        <v>6723</v>
      </c>
      <c r="B3980" t="s">
        <v>6724</v>
      </c>
      <c r="C3980" t="s">
        <v>13</v>
      </c>
      <c r="D3980" t="s">
        <v>14</v>
      </c>
      <c r="E3980">
        <v>1</v>
      </c>
      <c r="F3980" s="2">
        <v>8.34</v>
      </c>
      <c r="G3980" s="3">
        <v>18.23</v>
      </c>
      <c r="H3980" s="3">
        <v>8.3400000000000002E-2</v>
      </c>
      <c r="I3980" s="3">
        <v>0.39198</v>
      </c>
      <c r="J3980" s="3">
        <v>8.8153799999999993</v>
      </c>
      <c r="K3980" s="4">
        <v>0.35</v>
      </c>
      <c r="L3980" s="73">
        <v>16.003305230769229</v>
      </c>
    </row>
    <row r="3981" spans="1:12" x14ac:dyDescent="0.35">
      <c r="A3981" s="1" t="s">
        <v>6725</v>
      </c>
      <c r="B3981" t="s">
        <v>6726</v>
      </c>
      <c r="C3981" t="s">
        <v>46</v>
      </c>
      <c r="D3981" t="s">
        <v>47</v>
      </c>
      <c r="E3981">
        <v>1</v>
      </c>
      <c r="F3981" s="2">
        <v>2.2448999999999999</v>
      </c>
      <c r="G3981" s="3">
        <v>5</v>
      </c>
      <c r="H3981" s="3">
        <v>2.2449E-2</v>
      </c>
      <c r="I3981" s="3">
        <v>0.1055103</v>
      </c>
      <c r="J3981" s="3">
        <v>2.3728593</v>
      </c>
      <c r="K3981" s="4">
        <v>0.35</v>
      </c>
      <c r="L3981" s="73">
        <v>4.3076522676923075</v>
      </c>
    </row>
    <row r="3982" spans="1:12" x14ac:dyDescent="0.35">
      <c r="A3982" s="1">
        <v>48000</v>
      </c>
      <c r="B3982" t="s">
        <v>6727</v>
      </c>
      <c r="C3982" t="s">
        <v>363</v>
      </c>
      <c r="D3982" t="s">
        <v>364</v>
      </c>
      <c r="E3982">
        <v>1</v>
      </c>
      <c r="F3982" s="2">
        <v>1362.53</v>
      </c>
      <c r="G3982" s="3">
        <v>3335.248</v>
      </c>
      <c r="H3982" s="3">
        <v>13.625299999999999</v>
      </c>
      <c r="I3982" s="3">
        <v>64.038910000000001</v>
      </c>
      <c r="J3982" s="3">
        <v>1440.1942099999999</v>
      </c>
      <c r="K3982" s="4">
        <v>0.35000000000000003</v>
      </c>
      <c r="L3982" s="73">
        <v>2614.5064119999997</v>
      </c>
    </row>
    <row r="3983" spans="1:12" x14ac:dyDescent="0.35">
      <c r="A3983" s="1" t="s">
        <v>6728</v>
      </c>
      <c r="B3983" t="s">
        <v>4219</v>
      </c>
      <c r="C3983" t="s">
        <v>34</v>
      </c>
      <c r="D3983" t="s">
        <v>35</v>
      </c>
      <c r="E3983">
        <v>1</v>
      </c>
      <c r="F3983" s="2">
        <v>7781.4</v>
      </c>
      <c r="G3983" s="3">
        <v>19047.581999999999</v>
      </c>
      <c r="H3983" s="3">
        <v>77.813999999999993</v>
      </c>
      <c r="I3983" s="3">
        <v>365.72579999999999</v>
      </c>
      <c r="J3983" s="3">
        <v>8224.9398000000001</v>
      </c>
      <c r="K3983" s="4">
        <v>0.35</v>
      </c>
      <c r="L3983" s="73">
        <v>14931.429175384616</v>
      </c>
    </row>
    <row r="3984" spans="1:12" x14ac:dyDescent="0.35">
      <c r="A3984" s="1" t="s">
        <v>6729</v>
      </c>
      <c r="B3984" t="s">
        <v>4221</v>
      </c>
      <c r="C3984" t="s">
        <v>34</v>
      </c>
      <c r="D3984" t="s">
        <v>35</v>
      </c>
      <c r="E3984">
        <v>1</v>
      </c>
      <c r="F3984" s="2">
        <v>7947.72</v>
      </c>
      <c r="G3984" s="3">
        <v>19454.702000000001</v>
      </c>
      <c r="H3984" s="3">
        <v>79.477200000000011</v>
      </c>
      <c r="I3984" s="3">
        <v>373.54284000000001</v>
      </c>
      <c r="J3984" s="3">
        <v>8400.7400400000006</v>
      </c>
      <c r="K3984" s="4">
        <v>0.35</v>
      </c>
      <c r="L3984" s="73">
        <v>15250.574226461538</v>
      </c>
    </row>
    <row r="3985" spans="1:12" x14ac:dyDescent="0.35">
      <c r="A3985" s="1" t="s">
        <v>6730</v>
      </c>
      <c r="B3985" t="s">
        <v>1573</v>
      </c>
      <c r="C3985" t="s">
        <v>34</v>
      </c>
      <c r="D3985" t="s">
        <v>35</v>
      </c>
      <c r="E3985">
        <v>1</v>
      </c>
      <c r="F3985" s="2">
        <v>8114.04</v>
      </c>
      <c r="G3985" s="3">
        <v>19861.832999999999</v>
      </c>
      <c r="H3985" s="3">
        <v>81.1404</v>
      </c>
      <c r="I3985" s="3">
        <v>381.35987999999998</v>
      </c>
      <c r="J3985" s="3">
        <v>8576.5402799999993</v>
      </c>
      <c r="K3985" s="4">
        <v>0.35000000000000003</v>
      </c>
      <c r="L3985" s="73">
        <v>15569.719277538461</v>
      </c>
    </row>
    <row r="3986" spans="1:12" x14ac:dyDescent="0.35">
      <c r="A3986" s="1" t="s">
        <v>6731</v>
      </c>
      <c r="B3986" t="s">
        <v>1575</v>
      </c>
      <c r="C3986" t="s">
        <v>34</v>
      </c>
      <c r="D3986" t="s">
        <v>35</v>
      </c>
      <c r="E3986">
        <v>1</v>
      </c>
      <c r="F3986" s="2">
        <v>26756.73</v>
      </c>
      <c r="G3986" s="3">
        <v>65496.065000000002</v>
      </c>
      <c r="H3986" s="3">
        <v>267.56729999999999</v>
      </c>
      <c r="I3986" s="3">
        <v>1257.5663099999999</v>
      </c>
      <c r="J3986" s="3">
        <v>28281.863609999997</v>
      </c>
      <c r="K3986" s="4">
        <v>0.34999999999999992</v>
      </c>
      <c r="L3986" s="73">
        <v>51342.460091999987</v>
      </c>
    </row>
    <row r="3987" spans="1:12" x14ac:dyDescent="0.35">
      <c r="A3987" s="1" t="s">
        <v>6732</v>
      </c>
      <c r="B3987" t="s">
        <v>6733</v>
      </c>
      <c r="C3987" t="s">
        <v>34</v>
      </c>
      <c r="D3987" t="s">
        <v>35</v>
      </c>
      <c r="E3987">
        <v>1</v>
      </c>
      <c r="F3987" s="2">
        <v>8613</v>
      </c>
      <c r="G3987" s="3">
        <v>21083.204000000002</v>
      </c>
      <c r="H3987" s="3">
        <v>86.13</v>
      </c>
      <c r="I3987" s="3">
        <v>404.81099999999998</v>
      </c>
      <c r="J3987" s="3">
        <v>9103.9409999999989</v>
      </c>
      <c r="K3987" s="4">
        <v>0.35000000000000003</v>
      </c>
      <c r="L3987" s="73">
        <v>16527.154430769231</v>
      </c>
    </row>
    <row r="3988" spans="1:12" x14ac:dyDescent="0.35">
      <c r="A3988" s="1" t="s">
        <v>6734</v>
      </c>
      <c r="B3988" t="s">
        <v>1577</v>
      </c>
      <c r="C3988" t="s">
        <v>34</v>
      </c>
      <c r="D3988" t="s">
        <v>35</v>
      </c>
      <c r="E3988">
        <v>1</v>
      </c>
      <c r="F3988" s="2">
        <v>8613</v>
      </c>
      <c r="G3988" s="3">
        <v>21083.204000000002</v>
      </c>
      <c r="H3988" s="3">
        <v>86.13</v>
      </c>
      <c r="I3988" s="3">
        <v>404.81099999999998</v>
      </c>
      <c r="J3988" s="3">
        <v>9103.9409999999989</v>
      </c>
      <c r="K3988" s="4">
        <v>0.35000000000000003</v>
      </c>
      <c r="L3988" s="73">
        <v>16527.154430769231</v>
      </c>
    </row>
    <row r="3989" spans="1:12" x14ac:dyDescent="0.35">
      <c r="A3989" s="1" t="s">
        <v>6735</v>
      </c>
      <c r="B3989" t="s">
        <v>1571</v>
      </c>
      <c r="C3989" t="s">
        <v>34</v>
      </c>
      <c r="D3989" t="s">
        <v>35</v>
      </c>
      <c r="E3989">
        <v>1</v>
      </c>
      <c r="F3989" s="2">
        <v>31995.81</v>
      </c>
      <c r="G3989" s="3">
        <v>78320.467999999993</v>
      </c>
      <c r="H3989" s="3">
        <v>319.9581</v>
      </c>
      <c r="I3989" s="3">
        <v>1503.8030700000002</v>
      </c>
      <c r="J3989" s="3">
        <v>33819.571170000003</v>
      </c>
      <c r="K3989" s="4">
        <v>0.35</v>
      </c>
      <c r="L3989" s="73">
        <v>61395.529200923083</v>
      </c>
    </row>
    <row r="3990" spans="1:12" x14ac:dyDescent="0.35">
      <c r="A3990" s="1" t="s">
        <v>6736</v>
      </c>
      <c r="B3990" t="s">
        <v>6737</v>
      </c>
      <c r="C3990" t="s">
        <v>34</v>
      </c>
      <c r="D3990" t="s">
        <v>35</v>
      </c>
      <c r="E3990">
        <v>1</v>
      </c>
      <c r="F3990" s="2">
        <v>8945.64</v>
      </c>
      <c r="G3990" s="3">
        <v>21897.455999999998</v>
      </c>
      <c r="H3990" s="3">
        <v>89.456400000000002</v>
      </c>
      <c r="I3990" s="3">
        <v>420.44507999999996</v>
      </c>
      <c r="J3990" s="3">
        <v>9455.541479999998</v>
      </c>
      <c r="K3990" s="4">
        <v>0.35</v>
      </c>
      <c r="L3990" s="73">
        <v>17165.444532923073</v>
      </c>
    </row>
    <row r="3991" spans="1:12" x14ac:dyDescent="0.35">
      <c r="A3991" s="1" t="s">
        <v>6738</v>
      </c>
      <c r="B3991" t="s">
        <v>1575</v>
      </c>
      <c r="C3991" t="s">
        <v>34</v>
      </c>
      <c r="D3991" t="s">
        <v>35</v>
      </c>
      <c r="E3991">
        <v>1</v>
      </c>
      <c r="F3991" s="2">
        <v>35139.26</v>
      </c>
      <c r="G3991" s="3">
        <v>86015.115000000005</v>
      </c>
      <c r="H3991" s="3">
        <v>351.39260000000002</v>
      </c>
      <c r="I3991" s="3">
        <v>1651.5452200000002</v>
      </c>
      <c r="J3991" s="3">
        <v>37142.197820000001</v>
      </c>
      <c r="K3991" s="4">
        <v>0.35</v>
      </c>
      <c r="L3991" s="73">
        <v>67427.374503999992</v>
      </c>
    </row>
    <row r="3992" spans="1:12" x14ac:dyDescent="0.35">
      <c r="A3992" s="1" t="s">
        <v>6739</v>
      </c>
      <c r="B3992" t="s">
        <v>1571</v>
      </c>
      <c r="C3992" t="s">
        <v>34</v>
      </c>
      <c r="D3992" t="s">
        <v>35</v>
      </c>
      <c r="E3992">
        <v>1</v>
      </c>
      <c r="F3992" s="2">
        <v>35139.26</v>
      </c>
      <c r="G3992" s="3">
        <v>86015.115000000005</v>
      </c>
      <c r="H3992" s="3">
        <v>351.39260000000002</v>
      </c>
      <c r="I3992" s="3">
        <v>1651.5452200000002</v>
      </c>
      <c r="J3992" s="3">
        <v>37142.197820000001</v>
      </c>
      <c r="K3992" s="4">
        <v>0.35</v>
      </c>
      <c r="L3992" s="73">
        <v>67427.374503999992</v>
      </c>
    </row>
    <row r="3993" spans="1:12" x14ac:dyDescent="0.35">
      <c r="A3993" s="1" t="s">
        <v>6740</v>
      </c>
      <c r="B3993" t="s">
        <v>1579</v>
      </c>
      <c r="C3993" t="s">
        <v>34</v>
      </c>
      <c r="D3993" t="s">
        <v>35</v>
      </c>
      <c r="E3993">
        <v>1</v>
      </c>
      <c r="F3993" s="2">
        <v>16278.57</v>
      </c>
      <c r="G3993" s="3">
        <v>39847.258999999998</v>
      </c>
      <c r="H3993" s="3">
        <v>162.78569999999999</v>
      </c>
      <c r="I3993" s="3">
        <v>765.09279000000004</v>
      </c>
      <c r="J3993" s="3">
        <v>17206.448489999999</v>
      </c>
      <c r="K3993" s="4">
        <v>0.35</v>
      </c>
      <c r="L3993" s="73">
        <v>31236.321874153844</v>
      </c>
    </row>
    <row r="3994" spans="1:12" x14ac:dyDescent="0.35">
      <c r="A3994" s="1" t="s">
        <v>6741</v>
      </c>
      <c r="B3994" t="s">
        <v>6742</v>
      </c>
      <c r="C3994" t="s">
        <v>34</v>
      </c>
      <c r="D3994" t="s">
        <v>35</v>
      </c>
      <c r="E3994">
        <v>1</v>
      </c>
      <c r="F3994" s="2">
        <v>9610.92</v>
      </c>
      <c r="G3994" s="3">
        <v>23525.947</v>
      </c>
      <c r="H3994" s="3">
        <v>96.109200000000001</v>
      </c>
      <c r="I3994" s="3">
        <v>451.71323999999998</v>
      </c>
      <c r="J3994" s="3">
        <v>10158.74244</v>
      </c>
      <c r="K3994" s="4">
        <v>0.35</v>
      </c>
      <c r="L3994" s="73">
        <v>18442.024737230768</v>
      </c>
    </row>
    <row r="3995" spans="1:12" x14ac:dyDescent="0.35">
      <c r="A3995" s="1" t="s">
        <v>6743</v>
      </c>
      <c r="B3995" t="s">
        <v>1579</v>
      </c>
      <c r="C3995" t="s">
        <v>34</v>
      </c>
      <c r="D3995" t="s">
        <v>35</v>
      </c>
      <c r="E3995">
        <v>1</v>
      </c>
      <c r="F3995" s="2">
        <v>16627.84</v>
      </c>
      <c r="G3995" s="3">
        <v>40702.211000000003</v>
      </c>
      <c r="H3995" s="3">
        <v>166.2784</v>
      </c>
      <c r="I3995" s="3">
        <v>781.50847999999996</v>
      </c>
      <c r="J3995" s="3">
        <v>17575.62688</v>
      </c>
      <c r="K3995" s="4">
        <v>0.35</v>
      </c>
      <c r="L3995" s="73">
        <v>31906.522643692304</v>
      </c>
    </row>
    <row r="3996" spans="1:12" x14ac:dyDescent="0.35">
      <c r="A3996" s="1" t="s">
        <v>6744</v>
      </c>
      <c r="B3996" t="s">
        <v>1581</v>
      </c>
      <c r="C3996" t="s">
        <v>34</v>
      </c>
      <c r="D3996" t="s">
        <v>35</v>
      </c>
      <c r="E3996">
        <v>1</v>
      </c>
      <c r="F3996" s="2">
        <v>17850.29</v>
      </c>
      <c r="G3996" s="3">
        <v>43694.559999999998</v>
      </c>
      <c r="H3996" s="3">
        <v>178.50290000000001</v>
      </c>
      <c r="I3996" s="3">
        <v>838.96363000000008</v>
      </c>
      <c r="J3996" s="3">
        <v>18867.756529999999</v>
      </c>
      <c r="K3996" s="4">
        <v>0.34999999999999992</v>
      </c>
      <c r="L3996" s="73">
        <v>34252.234931384606</v>
      </c>
    </row>
    <row r="3997" spans="1:12" x14ac:dyDescent="0.35">
      <c r="A3997" s="1" t="s">
        <v>6745</v>
      </c>
      <c r="B3997" t="s">
        <v>1584</v>
      </c>
      <c r="C3997" t="s">
        <v>34</v>
      </c>
      <c r="D3997" t="s">
        <v>35</v>
      </c>
      <c r="E3997">
        <v>1</v>
      </c>
      <c r="F3997" s="2">
        <v>17850.29</v>
      </c>
      <c r="G3997" s="3">
        <v>43694.559999999998</v>
      </c>
      <c r="H3997" s="3">
        <v>178.50290000000001</v>
      </c>
      <c r="I3997" s="3">
        <v>838.96363000000008</v>
      </c>
      <c r="J3997" s="3">
        <v>18867.756529999999</v>
      </c>
      <c r="K3997" s="4">
        <v>0.34999999999999992</v>
      </c>
      <c r="L3997" s="73">
        <v>34252.234931384606</v>
      </c>
    </row>
    <row r="3998" spans="1:12" x14ac:dyDescent="0.35">
      <c r="A3998" s="1" t="s">
        <v>6746</v>
      </c>
      <c r="B3998" t="s">
        <v>1581</v>
      </c>
      <c r="C3998" t="s">
        <v>34</v>
      </c>
      <c r="D3998" t="s">
        <v>35</v>
      </c>
      <c r="E3998">
        <v>1</v>
      </c>
      <c r="F3998" s="2">
        <v>19945.93</v>
      </c>
      <c r="G3998" s="3">
        <v>48824.35</v>
      </c>
      <c r="H3998" s="3">
        <v>199.45930000000001</v>
      </c>
      <c r="I3998" s="3">
        <v>937.45871</v>
      </c>
      <c r="J3998" s="3">
        <v>21082.848009999998</v>
      </c>
      <c r="K3998" s="4">
        <v>0.35</v>
      </c>
      <c r="L3998" s="73">
        <v>38273.477925846149</v>
      </c>
    </row>
    <row r="3999" spans="1:12" x14ac:dyDescent="0.35">
      <c r="A3999" s="1" t="s">
        <v>6747</v>
      </c>
      <c r="B3999" t="s">
        <v>1581</v>
      </c>
      <c r="C3999" t="s">
        <v>34</v>
      </c>
      <c r="D3999" t="s">
        <v>35</v>
      </c>
      <c r="E3999">
        <v>1</v>
      </c>
      <c r="F3999" s="2">
        <v>20993.74</v>
      </c>
      <c r="G3999" s="3">
        <v>51389.216999999997</v>
      </c>
      <c r="H3999" s="3">
        <v>209.93740000000003</v>
      </c>
      <c r="I3999" s="3">
        <v>986.70578000000012</v>
      </c>
      <c r="J3999" s="3">
        <v>22190.383180000001</v>
      </c>
      <c r="K3999" s="4">
        <v>0.34999999999999992</v>
      </c>
      <c r="L3999" s="73">
        <v>40284.080234461537</v>
      </c>
    </row>
    <row r="4000" spans="1:12" x14ac:dyDescent="0.35">
      <c r="A4000" s="1" t="s">
        <v>6748</v>
      </c>
      <c r="B4000" t="s">
        <v>1581</v>
      </c>
      <c r="C4000" t="s">
        <v>34</v>
      </c>
      <c r="D4000" t="s">
        <v>35</v>
      </c>
      <c r="E4000">
        <v>1</v>
      </c>
      <c r="F4000" s="2">
        <v>20993.74</v>
      </c>
      <c r="G4000" s="3">
        <v>51389.216999999997</v>
      </c>
      <c r="H4000" s="3">
        <v>209.93740000000003</v>
      </c>
      <c r="I4000" s="3">
        <v>986.70578000000012</v>
      </c>
      <c r="J4000" s="3">
        <v>22190.383180000001</v>
      </c>
      <c r="K4000" s="4">
        <v>0.34999999999999992</v>
      </c>
      <c r="L4000" s="73">
        <v>40284.080234461537</v>
      </c>
    </row>
    <row r="4001" spans="1:12" x14ac:dyDescent="0.35">
      <c r="A4001" s="1" t="s">
        <v>6749</v>
      </c>
      <c r="B4001" t="s">
        <v>1590</v>
      </c>
      <c r="C4001" t="s">
        <v>46</v>
      </c>
      <c r="D4001" t="s">
        <v>47</v>
      </c>
      <c r="E4001">
        <v>1</v>
      </c>
      <c r="F4001" s="2">
        <v>0.02</v>
      </c>
      <c r="G4001" s="3">
        <v>0.2</v>
      </c>
      <c r="H4001" s="3">
        <v>2.0000000000000001E-4</v>
      </c>
      <c r="I4001" s="3">
        <v>9.3999999999999997E-4</v>
      </c>
      <c r="J4001" s="3">
        <v>2.1139999999999999E-2</v>
      </c>
      <c r="K4001" s="4">
        <v>0.34999999999999992</v>
      </c>
      <c r="L4001" s="73">
        <v>3.8377230769230761E-2</v>
      </c>
    </row>
    <row r="4002" spans="1:12" x14ac:dyDescent="0.35">
      <c r="A4002" s="1" t="s">
        <v>6750</v>
      </c>
      <c r="B4002" t="s">
        <v>6751</v>
      </c>
      <c r="C4002" t="s">
        <v>34</v>
      </c>
      <c r="D4002" t="s">
        <v>35</v>
      </c>
      <c r="E4002">
        <v>1</v>
      </c>
      <c r="F4002" s="2">
        <v>25.94</v>
      </c>
      <c r="G4002" s="3">
        <v>63.492800000000003</v>
      </c>
      <c r="H4002" s="3">
        <v>0.25940000000000002</v>
      </c>
      <c r="I4002" s="3">
        <v>1.2191800000000002</v>
      </c>
      <c r="J4002" s="3">
        <v>27.418580000000002</v>
      </c>
      <c r="K4002" s="4">
        <v>0.35</v>
      </c>
      <c r="L4002" s="73">
        <v>49.775268307692308</v>
      </c>
    </row>
    <row r="4003" spans="1:12" x14ac:dyDescent="0.35">
      <c r="A4003" s="1" t="s">
        <v>6752</v>
      </c>
      <c r="B4003" t="s">
        <v>6753</v>
      </c>
      <c r="C4003" t="s">
        <v>1467</v>
      </c>
      <c r="D4003" t="s">
        <v>1468</v>
      </c>
      <c r="E4003">
        <v>1</v>
      </c>
      <c r="F4003" s="2">
        <v>5.66</v>
      </c>
      <c r="G4003" s="3">
        <v>12</v>
      </c>
      <c r="H4003" s="3">
        <v>5.6600000000000004E-2</v>
      </c>
      <c r="I4003" s="3">
        <v>0.26602000000000003</v>
      </c>
      <c r="J4003" s="3">
        <v>5.9826200000000007</v>
      </c>
      <c r="K4003" s="4">
        <v>0.34999999999999992</v>
      </c>
      <c r="L4003" s="73">
        <v>10.860756307692307</v>
      </c>
    </row>
    <row r="4004" spans="1:12" x14ac:dyDescent="0.35">
      <c r="A4004" s="1" t="s">
        <v>6754</v>
      </c>
      <c r="B4004" t="s">
        <v>6755</v>
      </c>
      <c r="C4004" t="s">
        <v>46</v>
      </c>
      <c r="D4004" t="s">
        <v>47</v>
      </c>
      <c r="E4004">
        <v>1</v>
      </c>
      <c r="F4004" s="2">
        <v>481.62509999999997</v>
      </c>
      <c r="G4004" s="3">
        <v>994</v>
      </c>
      <c r="H4004" s="3">
        <v>4.8162510000000003</v>
      </c>
      <c r="I4004" s="3">
        <v>22.636379699999999</v>
      </c>
      <c r="J4004" s="3">
        <v>509.07773070000002</v>
      </c>
      <c r="K4004" s="4">
        <v>0.34999999999999992</v>
      </c>
      <c r="L4004" s="73">
        <v>924.17188034769219</v>
      </c>
    </row>
    <row r="4005" spans="1:12" x14ac:dyDescent="0.35">
      <c r="A4005" s="1">
        <v>5604952</v>
      </c>
      <c r="B4005" t="s">
        <v>6756</v>
      </c>
      <c r="C4005" t="s">
        <v>34</v>
      </c>
      <c r="D4005" t="s">
        <v>35</v>
      </c>
      <c r="E4005">
        <v>1</v>
      </c>
      <c r="F4005" s="2">
        <v>650.37</v>
      </c>
      <c r="G4005" s="3">
        <v>1592</v>
      </c>
      <c r="H4005" s="3">
        <v>6.5037000000000003</v>
      </c>
      <c r="I4005" s="3">
        <v>30.56739</v>
      </c>
      <c r="J4005" s="3">
        <v>687.44109000000003</v>
      </c>
      <c r="K4005" s="4">
        <v>0.34999999999999992</v>
      </c>
      <c r="L4005" s="73">
        <v>1247.9699787692307</v>
      </c>
    </row>
    <row r="4006" spans="1:12" x14ac:dyDescent="0.35">
      <c r="A4006" s="1">
        <v>563780</v>
      </c>
      <c r="B4006" t="s">
        <v>6757</v>
      </c>
      <c r="C4006" t="s">
        <v>34</v>
      </c>
      <c r="D4006" t="s">
        <v>35</v>
      </c>
      <c r="E4006">
        <v>1</v>
      </c>
      <c r="F4006" s="2">
        <v>17.63</v>
      </c>
      <c r="G4006" s="3">
        <v>43.153599999999997</v>
      </c>
      <c r="H4006" s="3">
        <v>0.17629999999999998</v>
      </c>
      <c r="I4006" s="3">
        <v>0.82860999999999996</v>
      </c>
      <c r="J4006" s="3">
        <v>18.634910000000001</v>
      </c>
      <c r="K4006" s="4">
        <v>0.35</v>
      </c>
      <c r="L4006" s="73">
        <v>33.829528923076928</v>
      </c>
    </row>
    <row r="4007" spans="1:12" x14ac:dyDescent="0.35">
      <c r="A4007" s="1" t="s">
        <v>6758</v>
      </c>
      <c r="B4007" t="s">
        <v>6759</v>
      </c>
      <c r="C4007" t="s">
        <v>34</v>
      </c>
      <c r="D4007" t="s">
        <v>35</v>
      </c>
      <c r="E4007">
        <v>1</v>
      </c>
      <c r="F4007" s="2">
        <v>165.59</v>
      </c>
      <c r="G4007" s="3">
        <v>405.33920000000001</v>
      </c>
      <c r="H4007" s="3">
        <v>1.6559000000000001</v>
      </c>
      <c r="I4007" s="3">
        <v>7.7827299999999999</v>
      </c>
      <c r="J4007" s="3">
        <v>175.02862999999999</v>
      </c>
      <c r="K4007" s="4">
        <v>0.34999999999999992</v>
      </c>
      <c r="L4007" s="73">
        <v>317.74428215384614</v>
      </c>
    </row>
    <row r="4008" spans="1:12" x14ac:dyDescent="0.35">
      <c r="A4008" s="1" t="s">
        <v>6760</v>
      </c>
      <c r="B4008" t="s">
        <v>6761</v>
      </c>
      <c r="C4008" t="s">
        <v>363</v>
      </c>
      <c r="D4008" t="s">
        <v>364</v>
      </c>
      <c r="E4008">
        <v>1</v>
      </c>
      <c r="F4008" s="2">
        <v>9.99</v>
      </c>
      <c r="G4008" s="3">
        <v>22</v>
      </c>
      <c r="H4008" s="3">
        <v>9.9900000000000003E-2</v>
      </c>
      <c r="I4008" s="3">
        <v>0.46953</v>
      </c>
      <c r="J4008" s="3">
        <v>10.559430000000001</v>
      </c>
      <c r="K4008" s="4">
        <v>0.34999999999999992</v>
      </c>
      <c r="L4008" s="73">
        <v>19.169426769230768</v>
      </c>
    </row>
    <row r="4009" spans="1:12" x14ac:dyDescent="0.35">
      <c r="A4009" s="1">
        <v>6400009</v>
      </c>
      <c r="B4009" t="s">
        <v>6762</v>
      </c>
      <c r="C4009" t="s">
        <v>363</v>
      </c>
      <c r="D4009" t="s">
        <v>364</v>
      </c>
      <c r="E4009">
        <v>1</v>
      </c>
      <c r="F4009" s="2">
        <v>4.1500000000000004</v>
      </c>
      <c r="G4009" s="3">
        <v>15.5</v>
      </c>
      <c r="H4009" s="3">
        <v>4.1500000000000002E-2</v>
      </c>
      <c r="I4009" s="3">
        <v>0.19505000000000003</v>
      </c>
      <c r="J4009" s="3">
        <v>4.3865500000000006</v>
      </c>
      <c r="K4009" s="4">
        <v>0.35</v>
      </c>
      <c r="L4009" s="73">
        <v>7.9632753846153861</v>
      </c>
    </row>
    <row r="4010" spans="1:12" x14ac:dyDescent="0.35">
      <c r="A4010" s="1" t="s">
        <v>6763</v>
      </c>
      <c r="B4010" t="s">
        <v>6764</v>
      </c>
      <c r="C4010" t="s">
        <v>363</v>
      </c>
      <c r="D4010" t="s">
        <v>364</v>
      </c>
      <c r="E4010">
        <v>1</v>
      </c>
      <c r="F4010" s="2">
        <v>10.68</v>
      </c>
      <c r="G4010" s="3">
        <v>24</v>
      </c>
      <c r="H4010" s="3">
        <v>0.10680000000000001</v>
      </c>
      <c r="I4010" s="3">
        <v>0.50195999999999996</v>
      </c>
      <c r="J4010" s="3">
        <v>11.28876</v>
      </c>
      <c r="K4010" s="4">
        <v>0.34999999999999992</v>
      </c>
      <c r="L4010" s="73">
        <v>20.493441230769228</v>
      </c>
    </row>
    <row r="4011" spans="1:12" x14ac:dyDescent="0.35">
      <c r="A4011" s="1" t="s">
        <v>6765</v>
      </c>
      <c r="B4011" t="s">
        <v>6766</v>
      </c>
      <c r="C4011" t="s">
        <v>34</v>
      </c>
      <c r="D4011" t="s">
        <v>35</v>
      </c>
      <c r="E4011">
        <v>1</v>
      </c>
      <c r="F4011" s="2">
        <v>25.94</v>
      </c>
      <c r="G4011" s="3">
        <v>63.492800000000003</v>
      </c>
      <c r="H4011" s="3">
        <v>0.25940000000000002</v>
      </c>
      <c r="I4011" s="3">
        <v>1.2191800000000002</v>
      </c>
      <c r="J4011" s="3">
        <v>27.418580000000002</v>
      </c>
      <c r="K4011" s="4">
        <v>0.35</v>
      </c>
      <c r="L4011" s="73">
        <v>49.775268307692308</v>
      </c>
    </row>
    <row r="4012" spans="1:12" x14ac:dyDescent="0.35">
      <c r="A4012" s="1" t="s">
        <v>6767</v>
      </c>
      <c r="B4012" t="s">
        <v>6768</v>
      </c>
      <c r="C4012" t="s">
        <v>34</v>
      </c>
      <c r="D4012" t="s">
        <v>35</v>
      </c>
      <c r="E4012">
        <v>1</v>
      </c>
      <c r="F4012" s="2">
        <v>863.84</v>
      </c>
      <c r="G4012" s="3">
        <v>2114.5376000000001</v>
      </c>
      <c r="H4012" s="3">
        <v>8.6384000000000007</v>
      </c>
      <c r="I4012" s="3">
        <v>40.600480000000005</v>
      </c>
      <c r="J4012" s="3">
        <v>913.07888000000003</v>
      </c>
      <c r="K4012" s="4">
        <v>0.34999999999999992</v>
      </c>
      <c r="L4012" s="73">
        <v>1657.5893513846154</v>
      </c>
    </row>
    <row r="4013" spans="1:12" x14ac:dyDescent="0.35">
      <c r="A4013" s="1" t="s">
        <v>6769</v>
      </c>
      <c r="B4013" t="s">
        <v>6770</v>
      </c>
      <c r="C4013" t="s">
        <v>34</v>
      </c>
      <c r="D4013" t="s">
        <v>35</v>
      </c>
      <c r="E4013">
        <v>1</v>
      </c>
      <c r="F4013" s="2">
        <v>398.34</v>
      </c>
      <c r="G4013" s="3">
        <v>975.072</v>
      </c>
      <c r="H4013" s="3">
        <v>3.9834000000000001</v>
      </c>
      <c r="I4013" s="3">
        <v>18.721979999999999</v>
      </c>
      <c r="J4013" s="3">
        <v>421.04537999999997</v>
      </c>
      <c r="K4013" s="4">
        <v>0.35</v>
      </c>
      <c r="L4013" s="73">
        <v>764.35930523076911</v>
      </c>
    </row>
    <row r="4014" spans="1:12" x14ac:dyDescent="0.35">
      <c r="A4014" s="1" t="s">
        <v>6771</v>
      </c>
      <c r="B4014" t="s">
        <v>6772</v>
      </c>
      <c r="C4014" t="s">
        <v>34</v>
      </c>
      <c r="D4014" t="s">
        <v>35</v>
      </c>
      <c r="E4014">
        <v>1</v>
      </c>
      <c r="F4014" s="2">
        <v>59.19</v>
      </c>
      <c r="G4014" s="3">
        <v>144.88319999999999</v>
      </c>
      <c r="H4014" s="3">
        <v>0.59189999999999998</v>
      </c>
      <c r="I4014" s="3">
        <v>2.78193</v>
      </c>
      <c r="J4014" s="3">
        <v>62.563830000000003</v>
      </c>
      <c r="K4014" s="4">
        <v>0.35</v>
      </c>
      <c r="L4014" s="73">
        <v>113.57741446153847</v>
      </c>
    </row>
    <row r="4015" spans="1:12" x14ac:dyDescent="0.35">
      <c r="A4015" s="1" t="s">
        <v>6773</v>
      </c>
      <c r="B4015" t="s">
        <v>3052</v>
      </c>
      <c r="C4015" t="s">
        <v>13</v>
      </c>
      <c r="D4015" t="s">
        <v>14</v>
      </c>
      <c r="E4015">
        <v>1</v>
      </c>
      <c r="F4015" s="2">
        <v>227.5</v>
      </c>
      <c r="G4015" s="3">
        <v>470</v>
      </c>
      <c r="H4015" s="3">
        <v>2.2749999999999999</v>
      </c>
      <c r="I4015" s="3">
        <v>10.692500000000001</v>
      </c>
      <c r="J4015" s="3">
        <v>240.4675</v>
      </c>
      <c r="K4015" s="4">
        <v>0.35</v>
      </c>
      <c r="L4015" s="73">
        <v>436.541</v>
      </c>
    </row>
    <row r="4016" spans="1:12" x14ac:dyDescent="0.35">
      <c r="A4016" s="1">
        <v>586523</v>
      </c>
      <c r="B4016" t="s">
        <v>6774</v>
      </c>
      <c r="C4016" t="s">
        <v>363</v>
      </c>
      <c r="D4016" t="s">
        <v>364</v>
      </c>
      <c r="E4016">
        <v>1</v>
      </c>
      <c r="F4016" s="2">
        <v>2.4</v>
      </c>
      <c r="G4016" s="3">
        <v>8.9600000000000009</v>
      </c>
      <c r="H4016" s="3">
        <v>2.4E-2</v>
      </c>
      <c r="I4016" s="3">
        <v>0.1128</v>
      </c>
      <c r="J4016" s="3">
        <v>2.5367999999999999</v>
      </c>
      <c r="K4016" s="4">
        <v>0.35</v>
      </c>
      <c r="L4016" s="73">
        <v>4.6052676923076916</v>
      </c>
    </row>
    <row r="4017" spans="1:12" x14ac:dyDescent="0.35">
      <c r="A4017" s="1">
        <v>6210</v>
      </c>
      <c r="B4017" t="s">
        <v>6775</v>
      </c>
      <c r="C4017" t="s">
        <v>363</v>
      </c>
      <c r="D4017" t="s">
        <v>364</v>
      </c>
      <c r="E4017">
        <v>1</v>
      </c>
      <c r="F4017" s="2">
        <v>59.05</v>
      </c>
      <c r="G4017" s="3">
        <v>144.5472</v>
      </c>
      <c r="H4017" s="3">
        <v>0.59050000000000002</v>
      </c>
      <c r="I4017" s="3">
        <v>2.77535</v>
      </c>
      <c r="J4017" s="3">
        <v>62.415849999999999</v>
      </c>
      <c r="K4017" s="4">
        <v>0.34999999999999992</v>
      </c>
      <c r="L4017" s="73">
        <v>113.30877384615383</v>
      </c>
    </row>
    <row r="4018" spans="1:12" x14ac:dyDescent="0.35">
      <c r="A4018" s="1">
        <v>6517018</v>
      </c>
      <c r="B4018" t="s">
        <v>5487</v>
      </c>
      <c r="C4018" t="s">
        <v>363</v>
      </c>
      <c r="D4018" t="s">
        <v>364</v>
      </c>
      <c r="E4018">
        <v>1</v>
      </c>
      <c r="F4018" s="2">
        <v>2829</v>
      </c>
      <c r="G4018" s="3">
        <v>6924.93</v>
      </c>
      <c r="H4018" s="3">
        <v>28.29</v>
      </c>
      <c r="I4018" s="3">
        <v>132.96299999999999</v>
      </c>
      <c r="J4018" s="3">
        <v>2990.2530000000002</v>
      </c>
      <c r="K4018" s="4">
        <v>0.35000000000000003</v>
      </c>
      <c r="L4018" s="73">
        <v>5428.4592923076925</v>
      </c>
    </row>
    <row r="4019" spans="1:12" x14ac:dyDescent="0.35">
      <c r="A4019" s="1">
        <v>6600024</v>
      </c>
      <c r="B4019" t="s">
        <v>6776</v>
      </c>
      <c r="C4019" t="s">
        <v>363</v>
      </c>
      <c r="D4019" t="s">
        <v>364</v>
      </c>
      <c r="E4019">
        <v>1</v>
      </c>
      <c r="F4019" s="2">
        <v>1395</v>
      </c>
      <c r="G4019" s="3">
        <v>3414.73</v>
      </c>
      <c r="H4019" s="3">
        <v>13.950000000000001</v>
      </c>
      <c r="I4019" s="3">
        <v>65.564999999999998</v>
      </c>
      <c r="J4019" s="3">
        <v>1474.5150000000001</v>
      </c>
      <c r="K4019" s="4">
        <v>0.35000000000000003</v>
      </c>
      <c r="L4019" s="73">
        <v>2676.8118461538465</v>
      </c>
    </row>
    <row r="4020" spans="1:12" x14ac:dyDescent="0.35">
      <c r="A4020" s="1">
        <v>60245</v>
      </c>
      <c r="B4020" t="s">
        <v>6777</v>
      </c>
      <c r="C4020" t="s">
        <v>1596</v>
      </c>
      <c r="D4020" t="s">
        <v>1597</v>
      </c>
      <c r="E4020">
        <v>1</v>
      </c>
      <c r="F4020" s="2">
        <v>86.39</v>
      </c>
      <c r="G4020" s="3">
        <v>341.87</v>
      </c>
      <c r="H4020" s="3">
        <v>0.8639</v>
      </c>
      <c r="I4020" s="3">
        <v>4.0603300000000004</v>
      </c>
      <c r="J4020" s="3">
        <v>91.314230000000009</v>
      </c>
      <c r="K4020" s="4">
        <v>0.25999999999999995</v>
      </c>
      <c r="L4020" s="73">
        <v>145.60917756756757</v>
      </c>
    </row>
    <row r="4021" spans="1:12" x14ac:dyDescent="0.35">
      <c r="A4021" s="1">
        <v>662051</v>
      </c>
      <c r="B4021" t="s">
        <v>6778</v>
      </c>
      <c r="C4021" t="s">
        <v>363</v>
      </c>
      <c r="D4021" t="s">
        <v>364</v>
      </c>
      <c r="E4021">
        <v>1</v>
      </c>
      <c r="F4021" s="2">
        <v>61</v>
      </c>
      <c r="G4021" s="3">
        <v>149.32</v>
      </c>
      <c r="H4021" s="3">
        <v>0.61</v>
      </c>
      <c r="I4021" s="3">
        <v>2.867</v>
      </c>
      <c r="J4021" s="3">
        <v>64.477000000000004</v>
      </c>
      <c r="K4021" s="4">
        <v>0.34999999999999992</v>
      </c>
      <c r="L4021" s="73">
        <v>117.05055384615383</v>
      </c>
    </row>
    <row r="4022" spans="1:12" x14ac:dyDescent="0.35">
      <c r="A4022" s="1" t="s">
        <v>6779</v>
      </c>
      <c r="B4022" t="s">
        <v>6780</v>
      </c>
      <c r="C4022" t="s">
        <v>363</v>
      </c>
      <c r="D4022" t="s">
        <v>364</v>
      </c>
      <c r="E4022">
        <v>1</v>
      </c>
      <c r="F4022" s="2">
        <v>2500</v>
      </c>
      <c r="G4022" s="3">
        <v>6119.59</v>
      </c>
      <c r="H4022" s="3">
        <v>25</v>
      </c>
      <c r="I4022" s="3">
        <v>117.5</v>
      </c>
      <c r="J4022" s="3">
        <v>2642.5</v>
      </c>
      <c r="K4022" s="4">
        <v>0.35</v>
      </c>
      <c r="L4022" s="73">
        <v>4797.1538461538457</v>
      </c>
    </row>
    <row r="4023" spans="1:12" x14ac:dyDescent="0.35">
      <c r="A4023" s="1">
        <v>6710</v>
      </c>
      <c r="B4023" t="s">
        <v>6781</v>
      </c>
      <c r="C4023" t="s">
        <v>363</v>
      </c>
      <c r="D4023" t="s">
        <v>364</v>
      </c>
      <c r="E4023">
        <v>1</v>
      </c>
      <c r="F4023" s="2">
        <v>55.4</v>
      </c>
      <c r="G4023" s="3">
        <v>135.6096</v>
      </c>
      <c r="H4023" s="3">
        <v>0.55400000000000005</v>
      </c>
      <c r="I4023" s="3">
        <v>2.6038000000000001</v>
      </c>
      <c r="J4023" s="3">
        <v>58.5578</v>
      </c>
      <c r="K4023" s="4">
        <v>0.35000000000000003</v>
      </c>
      <c r="L4023" s="73">
        <v>106.30492923076923</v>
      </c>
    </row>
    <row r="4024" spans="1:12" x14ac:dyDescent="0.35">
      <c r="A4024" s="1" t="s">
        <v>6782</v>
      </c>
      <c r="B4024" t="s">
        <v>6783</v>
      </c>
      <c r="C4024" t="s">
        <v>13</v>
      </c>
      <c r="D4024" t="s">
        <v>14</v>
      </c>
      <c r="E4024">
        <v>1</v>
      </c>
      <c r="F4024" s="2">
        <v>115</v>
      </c>
      <c r="G4024" s="3">
        <v>238</v>
      </c>
      <c r="H4024" s="3">
        <v>1.1500000000000001</v>
      </c>
      <c r="I4024" s="3">
        <v>5.4050000000000002</v>
      </c>
      <c r="J4024" s="3">
        <v>121.55500000000001</v>
      </c>
      <c r="K4024" s="4">
        <v>0.35</v>
      </c>
      <c r="L4024" s="73">
        <v>220.66907692307691</v>
      </c>
    </row>
    <row r="4025" spans="1:12" x14ac:dyDescent="0.35">
      <c r="A4025" s="1">
        <v>6740</v>
      </c>
      <c r="B4025" t="s">
        <v>6784</v>
      </c>
      <c r="C4025" t="s">
        <v>363</v>
      </c>
      <c r="D4025" t="s">
        <v>364</v>
      </c>
      <c r="E4025">
        <v>1</v>
      </c>
      <c r="F4025" s="2">
        <v>73.989999999999995</v>
      </c>
      <c r="G4025" s="3">
        <v>181.11519999999999</v>
      </c>
      <c r="H4025" s="3">
        <v>0.7399</v>
      </c>
      <c r="I4025" s="3">
        <v>3.4775299999999998</v>
      </c>
      <c r="J4025" s="3">
        <v>78.207430000000002</v>
      </c>
      <c r="K4025" s="4">
        <v>0.35</v>
      </c>
      <c r="L4025" s="73">
        <v>141.97656523076924</v>
      </c>
    </row>
    <row r="4026" spans="1:12" x14ac:dyDescent="0.35">
      <c r="A4026" s="1">
        <v>6800018</v>
      </c>
      <c r="B4026" t="s">
        <v>6785</v>
      </c>
      <c r="C4026" t="s">
        <v>363</v>
      </c>
      <c r="D4026" t="s">
        <v>364</v>
      </c>
      <c r="E4026">
        <v>1</v>
      </c>
      <c r="F4026" s="2">
        <v>125</v>
      </c>
      <c r="G4026" s="3">
        <v>305.98</v>
      </c>
      <c r="H4026" s="3">
        <v>1.25</v>
      </c>
      <c r="I4026" s="3">
        <v>5.875</v>
      </c>
      <c r="J4026" s="3">
        <v>132.125</v>
      </c>
      <c r="K4026" s="4">
        <v>0.35000000000000003</v>
      </c>
      <c r="L4026" s="73">
        <v>239.8576923076923</v>
      </c>
    </row>
    <row r="4027" spans="1:12" x14ac:dyDescent="0.35">
      <c r="A4027" s="1">
        <v>6800021</v>
      </c>
      <c r="B4027" t="s">
        <v>6786</v>
      </c>
      <c r="C4027" t="s">
        <v>363</v>
      </c>
      <c r="D4027" t="s">
        <v>364</v>
      </c>
      <c r="E4027">
        <v>1</v>
      </c>
      <c r="F4027" s="2">
        <v>85</v>
      </c>
      <c r="G4027" s="3">
        <v>208.06</v>
      </c>
      <c r="H4027" s="3">
        <v>0.85</v>
      </c>
      <c r="I4027" s="3">
        <v>3.9950000000000001</v>
      </c>
      <c r="J4027" s="3">
        <v>89.844999999999999</v>
      </c>
      <c r="K4027" s="4">
        <v>0.35</v>
      </c>
      <c r="L4027" s="73">
        <v>163.10323076923078</v>
      </c>
    </row>
    <row r="4028" spans="1:12" x14ac:dyDescent="0.35">
      <c r="A4028" s="1">
        <v>6800024</v>
      </c>
      <c r="B4028" t="s">
        <v>6787</v>
      </c>
      <c r="C4028" t="s">
        <v>363</v>
      </c>
      <c r="D4028" t="s">
        <v>364</v>
      </c>
      <c r="E4028">
        <v>1</v>
      </c>
      <c r="F4028" s="2">
        <v>895</v>
      </c>
      <c r="G4028" s="3">
        <v>2190.81</v>
      </c>
      <c r="H4028" s="3">
        <v>8.9500000000000011</v>
      </c>
      <c r="I4028" s="3">
        <v>42.064999999999998</v>
      </c>
      <c r="J4028" s="3">
        <v>946.0150000000001</v>
      </c>
      <c r="K4028" s="4">
        <v>0.35000000000000003</v>
      </c>
      <c r="L4028" s="73">
        <v>1717.3810769230772</v>
      </c>
    </row>
    <row r="4029" spans="1:12" x14ac:dyDescent="0.35">
      <c r="A4029" s="1">
        <v>6800127</v>
      </c>
      <c r="B4029" t="s">
        <v>6788</v>
      </c>
      <c r="C4029" t="s">
        <v>363</v>
      </c>
      <c r="D4029" t="s">
        <v>364</v>
      </c>
      <c r="E4029">
        <v>1</v>
      </c>
      <c r="F4029" s="2">
        <v>40</v>
      </c>
      <c r="G4029" s="3">
        <v>99.56</v>
      </c>
      <c r="H4029" s="3">
        <v>0.4</v>
      </c>
      <c r="I4029" s="3">
        <v>1.88</v>
      </c>
      <c r="J4029" s="3">
        <v>42.28</v>
      </c>
      <c r="K4029" s="4">
        <v>0.34999999999999992</v>
      </c>
      <c r="L4029" s="73">
        <v>76.754461538461527</v>
      </c>
    </row>
    <row r="4030" spans="1:12" x14ac:dyDescent="0.35">
      <c r="A4030" s="1">
        <v>6800142</v>
      </c>
      <c r="B4030" t="s">
        <v>6789</v>
      </c>
      <c r="C4030" t="s">
        <v>363</v>
      </c>
      <c r="D4030" t="s">
        <v>364</v>
      </c>
      <c r="E4030">
        <v>1</v>
      </c>
      <c r="F4030" s="2">
        <v>2200</v>
      </c>
      <c r="G4030" s="3">
        <v>5385.24</v>
      </c>
      <c r="H4030" s="3">
        <v>22</v>
      </c>
      <c r="I4030" s="3">
        <v>103.4</v>
      </c>
      <c r="J4030" s="3">
        <v>2325.4</v>
      </c>
      <c r="K4030" s="4">
        <v>0.35</v>
      </c>
      <c r="L4030" s="73">
        <v>4221.4953846153849</v>
      </c>
    </row>
    <row r="4031" spans="1:12" x14ac:dyDescent="0.35">
      <c r="A4031" s="1">
        <v>6336</v>
      </c>
      <c r="B4031" t="s">
        <v>6790</v>
      </c>
      <c r="C4031" t="s">
        <v>363</v>
      </c>
      <c r="D4031" t="s">
        <v>364</v>
      </c>
      <c r="E4031">
        <v>1</v>
      </c>
      <c r="F4031" s="2">
        <v>51.03</v>
      </c>
      <c r="G4031" s="3">
        <v>124.9136</v>
      </c>
      <c r="H4031" s="3">
        <v>0.51029999999999998</v>
      </c>
      <c r="I4031" s="3">
        <v>2.3984100000000002</v>
      </c>
      <c r="J4031" s="3">
        <v>53.93871</v>
      </c>
      <c r="K4031" s="4">
        <v>0.35</v>
      </c>
      <c r="L4031" s="73">
        <v>97.919504307692307</v>
      </c>
    </row>
    <row r="4032" spans="1:12" x14ac:dyDescent="0.35">
      <c r="A4032" s="1">
        <v>68590</v>
      </c>
      <c r="B4032" t="s">
        <v>6791</v>
      </c>
      <c r="C4032" t="s">
        <v>13</v>
      </c>
      <c r="D4032" t="s">
        <v>14</v>
      </c>
      <c r="E4032">
        <v>1</v>
      </c>
      <c r="F4032" s="2">
        <v>57</v>
      </c>
      <c r="G4032" s="3">
        <v>127.68</v>
      </c>
      <c r="H4032" s="3">
        <v>0.57000000000000006</v>
      </c>
      <c r="I4032" s="3">
        <v>2.6789999999999998</v>
      </c>
      <c r="J4032" s="3">
        <v>60.249000000000002</v>
      </c>
      <c r="K4032" s="4">
        <v>0.35</v>
      </c>
      <c r="L4032" s="73">
        <v>109.37510769230769</v>
      </c>
    </row>
    <row r="4033" spans="1:12" x14ac:dyDescent="0.35">
      <c r="A4033" s="1">
        <v>5212</v>
      </c>
      <c r="B4033" t="s">
        <v>6792</v>
      </c>
      <c r="C4033" t="s">
        <v>363</v>
      </c>
      <c r="D4033" t="s">
        <v>364</v>
      </c>
      <c r="E4033">
        <v>1</v>
      </c>
      <c r="F4033" s="2">
        <v>34.630000000000003</v>
      </c>
      <c r="G4033" s="3">
        <v>84.772800000000004</v>
      </c>
      <c r="H4033" s="3">
        <v>0.34630000000000005</v>
      </c>
      <c r="I4033" s="3">
        <v>1.6276100000000002</v>
      </c>
      <c r="J4033" s="3">
        <v>36.603909999999999</v>
      </c>
      <c r="K4033" s="4">
        <v>0.35</v>
      </c>
      <c r="L4033" s="73">
        <v>66.450175076923074</v>
      </c>
    </row>
    <row r="4034" spans="1:12" x14ac:dyDescent="0.35">
      <c r="A4034" s="1" t="s">
        <v>6793</v>
      </c>
      <c r="B4034" t="s">
        <v>6794</v>
      </c>
      <c r="C4034" t="s">
        <v>34</v>
      </c>
      <c r="D4034" t="s">
        <v>35</v>
      </c>
      <c r="E4034">
        <v>1</v>
      </c>
      <c r="F4034" s="2">
        <v>25.94</v>
      </c>
      <c r="G4034" s="3">
        <v>63.492800000000003</v>
      </c>
      <c r="H4034" s="3">
        <v>0.25940000000000002</v>
      </c>
      <c r="I4034" s="3">
        <v>1.2191800000000002</v>
      </c>
      <c r="J4034" s="3">
        <v>27.418580000000002</v>
      </c>
      <c r="K4034" s="4">
        <v>0.35</v>
      </c>
      <c r="L4034" s="73">
        <v>49.775268307692308</v>
      </c>
    </row>
    <row r="4035" spans="1:12" x14ac:dyDescent="0.35">
      <c r="A4035" s="1" t="s">
        <v>6795</v>
      </c>
      <c r="B4035" t="s">
        <v>6796</v>
      </c>
      <c r="C4035" t="s">
        <v>34</v>
      </c>
      <c r="D4035" t="s">
        <v>35</v>
      </c>
      <c r="E4035">
        <v>1</v>
      </c>
      <c r="F4035" s="2">
        <v>12.64</v>
      </c>
      <c r="G4035" s="3">
        <v>30.945599999999999</v>
      </c>
      <c r="H4035" s="3">
        <v>0.12640000000000001</v>
      </c>
      <c r="I4035" s="3">
        <v>0.59408000000000005</v>
      </c>
      <c r="J4035" s="3">
        <v>13.360480000000001</v>
      </c>
      <c r="K4035" s="4">
        <v>0.35</v>
      </c>
      <c r="L4035" s="73">
        <v>24.254409846153848</v>
      </c>
    </row>
    <row r="4036" spans="1:12" x14ac:dyDescent="0.35">
      <c r="A4036" s="1" t="s">
        <v>6797</v>
      </c>
      <c r="B4036" t="s">
        <v>6798</v>
      </c>
      <c r="C4036" t="s">
        <v>34</v>
      </c>
      <c r="D4036" t="s">
        <v>35</v>
      </c>
      <c r="E4036">
        <v>1</v>
      </c>
      <c r="F4036" s="2">
        <v>65.84</v>
      </c>
      <c r="G4036" s="3">
        <v>161.16800000000001</v>
      </c>
      <c r="H4036" s="3">
        <v>0.6584000000000001</v>
      </c>
      <c r="I4036" s="3">
        <v>3.0944800000000003</v>
      </c>
      <c r="J4036" s="3">
        <v>69.592880000000008</v>
      </c>
      <c r="K4036" s="4">
        <v>0.35</v>
      </c>
      <c r="L4036" s="73">
        <v>126.3378436923077</v>
      </c>
    </row>
    <row r="4037" spans="1:12" x14ac:dyDescent="0.35">
      <c r="A4037" s="1">
        <v>7733974</v>
      </c>
      <c r="B4037" t="s">
        <v>6799</v>
      </c>
      <c r="C4037" t="s">
        <v>363</v>
      </c>
      <c r="D4037" t="s">
        <v>364</v>
      </c>
      <c r="E4037">
        <v>1</v>
      </c>
      <c r="F4037" s="2">
        <v>750</v>
      </c>
      <c r="G4037" s="3">
        <v>1835.88</v>
      </c>
      <c r="H4037" s="3">
        <v>7.5</v>
      </c>
      <c r="I4037" s="3">
        <v>35.25</v>
      </c>
      <c r="J4037" s="3">
        <v>792.75</v>
      </c>
      <c r="K4037" s="4">
        <v>0.35</v>
      </c>
      <c r="L4037" s="73">
        <v>1439.1461538461538</v>
      </c>
    </row>
    <row r="4038" spans="1:12" x14ac:dyDescent="0.35">
      <c r="A4038" s="1" t="s">
        <v>6800</v>
      </c>
      <c r="B4038" t="s">
        <v>6801</v>
      </c>
      <c r="C4038" t="s">
        <v>1467</v>
      </c>
      <c r="D4038" t="s">
        <v>1468</v>
      </c>
      <c r="E4038">
        <v>1</v>
      </c>
      <c r="F4038" s="2">
        <v>60.3</v>
      </c>
      <c r="G4038" s="3">
        <v>125</v>
      </c>
      <c r="H4038" s="3">
        <v>0.60299999999999998</v>
      </c>
      <c r="I4038" s="3">
        <v>2.8340999999999998</v>
      </c>
      <c r="J4038" s="3">
        <v>63.737099999999998</v>
      </c>
      <c r="K4038" s="4">
        <v>0.35</v>
      </c>
      <c r="L4038" s="73">
        <v>115.70735076923077</v>
      </c>
    </row>
    <row r="4039" spans="1:12" x14ac:dyDescent="0.35">
      <c r="A4039" s="1" t="s">
        <v>6802</v>
      </c>
      <c r="B4039" t="s">
        <v>4287</v>
      </c>
      <c r="C4039" t="s">
        <v>13</v>
      </c>
      <c r="D4039" t="s">
        <v>14</v>
      </c>
      <c r="E4039">
        <v>1</v>
      </c>
      <c r="F4039" s="2">
        <v>178.75</v>
      </c>
      <c r="G4039" s="3">
        <v>369</v>
      </c>
      <c r="H4039" s="3">
        <v>1.7875000000000001</v>
      </c>
      <c r="I4039" s="3">
        <v>8.4012499999999992</v>
      </c>
      <c r="J4039" s="3">
        <v>188.93875</v>
      </c>
      <c r="K4039" s="4">
        <v>0.35000000000000003</v>
      </c>
      <c r="L4039" s="73">
        <v>342.99650000000003</v>
      </c>
    </row>
    <row r="4040" spans="1:12" x14ac:dyDescent="0.35">
      <c r="A4040" s="1" t="s">
        <v>6803</v>
      </c>
      <c r="B4040" t="s">
        <v>4298</v>
      </c>
      <c r="C4040" t="s">
        <v>13</v>
      </c>
      <c r="D4040" t="s">
        <v>14</v>
      </c>
      <c r="E4040">
        <v>1</v>
      </c>
      <c r="F4040" s="2">
        <v>370</v>
      </c>
      <c r="G4040" s="3">
        <v>763</v>
      </c>
      <c r="H4040" s="3">
        <v>3.7</v>
      </c>
      <c r="I4040" s="3">
        <v>17.39</v>
      </c>
      <c r="J4040" s="3">
        <v>391.09</v>
      </c>
      <c r="K4040" s="4">
        <v>0.35</v>
      </c>
      <c r="L4040" s="73">
        <v>709.9787692307691</v>
      </c>
    </row>
    <row r="4041" spans="1:12" x14ac:dyDescent="0.35">
      <c r="A4041" s="1" t="s">
        <v>6804</v>
      </c>
      <c r="B4041" t="s">
        <v>6805</v>
      </c>
      <c r="C4041" t="s">
        <v>13</v>
      </c>
      <c r="D4041" t="s">
        <v>14</v>
      </c>
      <c r="E4041">
        <v>1</v>
      </c>
      <c r="F4041" s="2">
        <v>419.38</v>
      </c>
      <c r="G4041" s="3">
        <v>865</v>
      </c>
      <c r="H4041" s="3">
        <v>4.1938000000000004</v>
      </c>
      <c r="I4041" s="3">
        <v>19.71086</v>
      </c>
      <c r="J4041" s="3">
        <v>443.28466000000003</v>
      </c>
      <c r="K4041" s="4">
        <v>0.35</v>
      </c>
      <c r="L4041" s="73">
        <v>804.73215200000004</v>
      </c>
    </row>
    <row r="4042" spans="1:12" x14ac:dyDescent="0.35">
      <c r="A4042" s="1" t="s">
        <v>6806</v>
      </c>
      <c r="B4042" t="s">
        <v>4294</v>
      </c>
      <c r="C4042" t="s">
        <v>13</v>
      </c>
      <c r="D4042" t="s">
        <v>14</v>
      </c>
      <c r="E4042">
        <v>1</v>
      </c>
      <c r="F4042" s="2">
        <v>436.25</v>
      </c>
      <c r="G4042" s="3">
        <v>900</v>
      </c>
      <c r="H4042" s="3">
        <v>4.3624999999999998</v>
      </c>
      <c r="I4042" s="3">
        <v>20.50375</v>
      </c>
      <c r="J4042" s="3">
        <v>461.11625000000004</v>
      </c>
      <c r="K4042" s="4">
        <v>0.35000000000000003</v>
      </c>
      <c r="L4042" s="73">
        <v>837.10334615384625</v>
      </c>
    </row>
    <row r="4043" spans="1:12" x14ac:dyDescent="0.35">
      <c r="A4043" s="1">
        <v>932749</v>
      </c>
      <c r="B4043" t="s">
        <v>6807</v>
      </c>
      <c r="C4043" t="s">
        <v>363</v>
      </c>
      <c r="D4043" t="s">
        <v>364</v>
      </c>
      <c r="E4043">
        <v>1</v>
      </c>
      <c r="F4043" s="2">
        <v>20.51</v>
      </c>
      <c r="G4043" s="3">
        <v>57.43</v>
      </c>
      <c r="H4043" s="3">
        <v>0.20510000000000003</v>
      </c>
      <c r="I4043" s="3">
        <v>0.9639700000000001</v>
      </c>
      <c r="J4043" s="3">
        <v>21.679070000000003</v>
      </c>
      <c r="K4043" s="4">
        <v>0.35000000000000003</v>
      </c>
      <c r="L4043" s="73">
        <v>39.355850153846163</v>
      </c>
    </row>
    <row r="4044" spans="1:12" x14ac:dyDescent="0.35">
      <c r="A4044" s="1" t="s">
        <v>6808</v>
      </c>
      <c r="B4044" t="s">
        <v>6809</v>
      </c>
      <c r="C4044" t="s">
        <v>13</v>
      </c>
      <c r="D4044" t="s">
        <v>14</v>
      </c>
      <c r="E4044">
        <v>1</v>
      </c>
      <c r="F4044" s="2">
        <v>188.13</v>
      </c>
      <c r="G4044" s="3">
        <v>442.15359999999998</v>
      </c>
      <c r="H4044" s="3">
        <v>1.8813</v>
      </c>
      <c r="I4044" s="3">
        <v>8.8421099999999999</v>
      </c>
      <c r="J4044" s="3">
        <v>198.85341</v>
      </c>
      <c r="K4044" s="4">
        <v>0.35</v>
      </c>
      <c r="L4044" s="73">
        <v>360.99542123076918</v>
      </c>
    </row>
    <row r="4045" spans="1:12" x14ac:dyDescent="0.35">
      <c r="A4045" s="1" t="s">
        <v>6810</v>
      </c>
      <c r="B4045" t="s">
        <v>6811</v>
      </c>
      <c r="C4045" t="s">
        <v>13</v>
      </c>
      <c r="D4045" t="s">
        <v>14</v>
      </c>
      <c r="E4045">
        <v>1</v>
      </c>
      <c r="F4045" s="2">
        <v>273.13</v>
      </c>
      <c r="G4045" s="3">
        <v>579.84640000000002</v>
      </c>
      <c r="H4045" s="3">
        <v>2.7313000000000001</v>
      </c>
      <c r="I4045" s="3">
        <v>12.837109999999999</v>
      </c>
      <c r="J4045" s="3">
        <v>288.69840999999997</v>
      </c>
      <c r="K4045" s="4">
        <v>0.34999999999999992</v>
      </c>
      <c r="L4045" s="73">
        <v>524.0986519999999</v>
      </c>
    </row>
    <row r="4046" spans="1:12" x14ac:dyDescent="0.35">
      <c r="A4046" s="1" t="s">
        <v>6812</v>
      </c>
      <c r="B4046" t="s">
        <v>4344</v>
      </c>
      <c r="C4046" t="s">
        <v>17</v>
      </c>
      <c r="D4046" t="s">
        <v>18</v>
      </c>
      <c r="E4046">
        <v>1</v>
      </c>
      <c r="F4046" s="2">
        <v>174</v>
      </c>
      <c r="G4046" s="3">
        <v>425.9248</v>
      </c>
      <c r="H4046" s="3">
        <v>1.74</v>
      </c>
      <c r="I4046" s="3">
        <v>8.1780000000000008</v>
      </c>
      <c r="J4046" s="3">
        <v>183.91800000000001</v>
      </c>
      <c r="K4046" s="4">
        <v>0.35000000000000003</v>
      </c>
      <c r="L4046" s="73">
        <v>333.88190769230772</v>
      </c>
    </row>
    <row r="4047" spans="1:12" x14ac:dyDescent="0.35">
      <c r="A4047" s="1" t="s">
        <v>6813</v>
      </c>
      <c r="B4047" t="s">
        <v>6814</v>
      </c>
      <c r="C4047" t="s">
        <v>17</v>
      </c>
      <c r="D4047" t="s">
        <v>18</v>
      </c>
      <c r="E4047">
        <v>1</v>
      </c>
      <c r="F4047" s="2">
        <v>275.5</v>
      </c>
      <c r="G4047" s="3">
        <v>674.37440000000004</v>
      </c>
      <c r="H4047" s="3">
        <v>2.7549999999999999</v>
      </c>
      <c r="I4047" s="3">
        <v>12.948499999999999</v>
      </c>
      <c r="J4047" s="3">
        <v>291.20350000000002</v>
      </c>
      <c r="K4047" s="4">
        <v>0.35</v>
      </c>
      <c r="L4047" s="73">
        <v>528.64635384615383</v>
      </c>
    </row>
    <row r="4048" spans="1:12" x14ac:dyDescent="0.35">
      <c r="A4048" s="1">
        <v>89001</v>
      </c>
      <c r="B4048" t="s">
        <v>6815</v>
      </c>
      <c r="C4048" t="s">
        <v>363</v>
      </c>
      <c r="D4048" t="s">
        <v>364</v>
      </c>
      <c r="E4048">
        <v>1</v>
      </c>
      <c r="F4048" s="2">
        <v>641.79</v>
      </c>
      <c r="G4048" s="3">
        <v>1482.88</v>
      </c>
      <c r="H4048" s="3">
        <v>6.4178999999999995</v>
      </c>
      <c r="I4048" s="3">
        <v>30.16413</v>
      </c>
      <c r="J4048" s="3">
        <v>678.37203</v>
      </c>
      <c r="K4048" s="4">
        <v>0.35000000000000003</v>
      </c>
      <c r="L4048" s="73">
        <v>1231.5061467692308</v>
      </c>
    </row>
    <row r="4049" spans="1:12" x14ac:dyDescent="0.35">
      <c r="A4049" s="1">
        <v>89035</v>
      </c>
      <c r="B4049" t="s">
        <v>1683</v>
      </c>
      <c r="C4049" t="s">
        <v>363</v>
      </c>
      <c r="D4049" t="s">
        <v>364</v>
      </c>
      <c r="E4049">
        <v>1</v>
      </c>
      <c r="F4049" s="2">
        <v>2817.18</v>
      </c>
      <c r="G4049" s="3">
        <v>6895.9967999999999</v>
      </c>
      <c r="H4049" s="3">
        <v>28.171799999999998</v>
      </c>
      <c r="I4049" s="3">
        <v>132.40745999999999</v>
      </c>
      <c r="J4049" s="3">
        <v>2977.7592599999998</v>
      </c>
      <c r="K4049" s="4">
        <v>0.35</v>
      </c>
      <c r="L4049" s="73">
        <v>5405.7783489230769</v>
      </c>
    </row>
    <row r="4050" spans="1:12" x14ac:dyDescent="0.35">
      <c r="A4050" s="1" t="s">
        <v>6816</v>
      </c>
      <c r="B4050" t="s">
        <v>6817</v>
      </c>
      <c r="C4050" t="s">
        <v>1467</v>
      </c>
      <c r="D4050" t="s">
        <v>1468</v>
      </c>
      <c r="E4050">
        <v>1</v>
      </c>
      <c r="F4050" s="2">
        <v>5.1100000000000003</v>
      </c>
      <c r="G4050" s="3">
        <v>20.2272</v>
      </c>
      <c r="H4050" s="3">
        <v>5.1100000000000007E-2</v>
      </c>
      <c r="I4050" s="3">
        <v>0.24017000000000002</v>
      </c>
      <c r="J4050" s="3">
        <v>5.4012700000000002</v>
      </c>
      <c r="K4050" s="4">
        <v>0.35000000000000003</v>
      </c>
      <c r="L4050" s="73">
        <v>9.8053824615384624</v>
      </c>
    </row>
    <row r="4051" spans="1:12" x14ac:dyDescent="0.35">
      <c r="A4051" s="1">
        <v>7295509</v>
      </c>
      <c r="B4051" t="s">
        <v>6818</v>
      </c>
      <c r="C4051" t="s">
        <v>363</v>
      </c>
      <c r="D4051" t="s">
        <v>364</v>
      </c>
      <c r="E4051">
        <v>1</v>
      </c>
      <c r="F4051" s="2">
        <v>495</v>
      </c>
      <c r="G4051" s="3">
        <v>1211.68</v>
      </c>
      <c r="H4051" s="3">
        <v>4.95</v>
      </c>
      <c r="I4051" s="3">
        <v>23.265000000000001</v>
      </c>
      <c r="J4051" s="3">
        <v>523.21500000000003</v>
      </c>
      <c r="K4051" s="4">
        <v>0.35</v>
      </c>
      <c r="L4051" s="73">
        <v>949.83646153846155</v>
      </c>
    </row>
    <row r="4052" spans="1:12" x14ac:dyDescent="0.35">
      <c r="A4052" s="1">
        <v>7305648</v>
      </c>
      <c r="B4052" t="s">
        <v>6819</v>
      </c>
      <c r="C4052" t="s">
        <v>363</v>
      </c>
      <c r="D4052" t="s">
        <v>364</v>
      </c>
      <c r="E4052">
        <v>1</v>
      </c>
      <c r="F4052" s="2">
        <v>4215</v>
      </c>
      <c r="G4052" s="3">
        <v>10317.620000000001</v>
      </c>
      <c r="H4052" s="3">
        <v>42.15</v>
      </c>
      <c r="I4052" s="3">
        <v>198.10499999999999</v>
      </c>
      <c r="J4052" s="3">
        <v>4455.2549999999992</v>
      </c>
      <c r="K4052" s="4">
        <v>0.35</v>
      </c>
      <c r="L4052" s="73">
        <v>8088.0013846153824</v>
      </c>
    </row>
    <row r="4053" spans="1:12" x14ac:dyDescent="0.35">
      <c r="A4053" s="1" t="s">
        <v>6820</v>
      </c>
      <c r="B4053" t="s">
        <v>5574</v>
      </c>
      <c r="C4053" t="s">
        <v>13</v>
      </c>
      <c r="D4053" t="s">
        <v>14</v>
      </c>
      <c r="E4053">
        <v>1</v>
      </c>
      <c r="F4053" s="2">
        <v>8679.6</v>
      </c>
      <c r="G4053" s="3">
        <v>17897</v>
      </c>
      <c r="H4053" s="3">
        <v>86.796000000000006</v>
      </c>
      <c r="I4053" s="3">
        <v>407.94120000000004</v>
      </c>
      <c r="J4053" s="3">
        <v>9174.3371999999999</v>
      </c>
      <c r="K4053" s="4">
        <v>0.35</v>
      </c>
      <c r="L4053" s="73">
        <v>16654.950609230767</v>
      </c>
    </row>
    <row r="4054" spans="1:12" x14ac:dyDescent="0.35">
      <c r="A4054" s="1" t="s">
        <v>6821</v>
      </c>
      <c r="B4054" t="s">
        <v>6822</v>
      </c>
      <c r="C4054" t="s">
        <v>34</v>
      </c>
      <c r="D4054" t="s">
        <v>35</v>
      </c>
      <c r="E4054">
        <v>1</v>
      </c>
      <c r="F4054" s="2">
        <v>646.13</v>
      </c>
      <c r="G4054" s="3">
        <v>1678.88</v>
      </c>
      <c r="H4054" s="3">
        <v>6.4613000000000005</v>
      </c>
      <c r="I4054" s="3">
        <v>30.368110000000001</v>
      </c>
      <c r="J4054" s="3">
        <v>682.95941000000005</v>
      </c>
      <c r="K4054" s="4">
        <v>0.34999999999999992</v>
      </c>
      <c r="L4054" s="73">
        <v>1239.8340058461538</v>
      </c>
    </row>
    <row r="4055" spans="1:12" x14ac:dyDescent="0.35">
      <c r="A4055" s="1" t="s">
        <v>6823</v>
      </c>
      <c r="B4055" t="s">
        <v>6824</v>
      </c>
      <c r="C4055" t="s">
        <v>13</v>
      </c>
      <c r="D4055" t="s">
        <v>14</v>
      </c>
      <c r="E4055">
        <v>1</v>
      </c>
      <c r="F4055" s="2">
        <v>26.4</v>
      </c>
      <c r="G4055" s="3">
        <v>57.7</v>
      </c>
      <c r="H4055" s="3">
        <v>0.26400000000000001</v>
      </c>
      <c r="I4055" s="3">
        <v>1.2407999999999999</v>
      </c>
      <c r="J4055" s="3">
        <v>27.904799999999998</v>
      </c>
      <c r="K4055" s="4">
        <v>0.35000000000000003</v>
      </c>
      <c r="L4055" s="73">
        <v>50.657944615384615</v>
      </c>
    </row>
    <row r="4056" spans="1:12" x14ac:dyDescent="0.35">
      <c r="A4056" s="1" t="s">
        <v>6825</v>
      </c>
      <c r="B4056" t="s">
        <v>5633</v>
      </c>
      <c r="C4056" t="s">
        <v>17</v>
      </c>
      <c r="D4056" t="s">
        <v>18</v>
      </c>
      <c r="E4056">
        <v>1</v>
      </c>
      <c r="F4056" s="2">
        <v>49.5</v>
      </c>
      <c r="G4056" s="3">
        <v>121.1728</v>
      </c>
      <c r="H4056" s="3">
        <v>0.495</v>
      </c>
      <c r="I4056" s="3">
        <v>2.3264999999999998</v>
      </c>
      <c r="J4056" s="3">
        <v>52.3215</v>
      </c>
      <c r="K4056" s="4">
        <v>0.35000000000000003</v>
      </c>
      <c r="L4056" s="73">
        <v>94.983646153846152</v>
      </c>
    </row>
    <row r="4057" spans="1:12" x14ac:dyDescent="0.35">
      <c r="A4057" s="1" t="s">
        <v>6826</v>
      </c>
      <c r="B4057" t="s">
        <v>6827</v>
      </c>
      <c r="C4057" t="s">
        <v>34</v>
      </c>
      <c r="D4057" t="s">
        <v>35</v>
      </c>
      <c r="E4057">
        <v>1</v>
      </c>
      <c r="F4057" s="2">
        <v>216.16</v>
      </c>
      <c r="G4057" s="3">
        <v>529.12159999999994</v>
      </c>
      <c r="H4057" s="3">
        <v>2.1616</v>
      </c>
      <c r="I4057" s="3">
        <v>10.159520000000001</v>
      </c>
      <c r="J4057" s="3">
        <v>228.48111999999998</v>
      </c>
      <c r="K4057" s="4">
        <v>0.35000000000000003</v>
      </c>
      <c r="L4057" s="73">
        <v>414.7811101538461</v>
      </c>
    </row>
    <row r="4058" spans="1:12" x14ac:dyDescent="0.35">
      <c r="A4058" s="1" t="s">
        <v>6828</v>
      </c>
      <c r="B4058" t="s">
        <v>6829</v>
      </c>
      <c r="C4058" t="s">
        <v>34</v>
      </c>
      <c r="D4058" t="s">
        <v>35</v>
      </c>
      <c r="E4058">
        <v>1</v>
      </c>
      <c r="F4058" s="2">
        <v>220.6</v>
      </c>
      <c r="G4058" s="3">
        <v>539.99680000000001</v>
      </c>
      <c r="H4058" s="3">
        <v>2.206</v>
      </c>
      <c r="I4058" s="3">
        <v>10.3682</v>
      </c>
      <c r="J4058" s="3">
        <v>233.17419999999998</v>
      </c>
      <c r="K4058" s="4">
        <v>0.35</v>
      </c>
      <c r="L4058" s="73">
        <v>423.30085538461537</v>
      </c>
    </row>
    <row r="4059" spans="1:12" x14ac:dyDescent="0.35">
      <c r="A4059" s="1" t="s">
        <v>6830</v>
      </c>
      <c r="B4059" t="s">
        <v>6831</v>
      </c>
      <c r="C4059" t="s">
        <v>34</v>
      </c>
      <c r="D4059" t="s">
        <v>35</v>
      </c>
      <c r="E4059">
        <v>1</v>
      </c>
      <c r="F4059" s="2">
        <v>287.11</v>
      </c>
      <c r="G4059" s="3">
        <v>702.8</v>
      </c>
      <c r="H4059" s="3">
        <v>2.8711000000000002</v>
      </c>
      <c r="I4059" s="3">
        <v>13.49417</v>
      </c>
      <c r="J4059" s="3">
        <v>303.47527000000002</v>
      </c>
      <c r="K4059" s="4">
        <v>0.35000000000000003</v>
      </c>
      <c r="L4059" s="73">
        <v>550.92433630769233</v>
      </c>
    </row>
    <row r="4060" spans="1:12" x14ac:dyDescent="0.35">
      <c r="A4060" s="1" t="s">
        <v>6832</v>
      </c>
      <c r="B4060" t="s">
        <v>6833</v>
      </c>
      <c r="C4060" t="s">
        <v>34</v>
      </c>
      <c r="D4060" t="s">
        <v>35</v>
      </c>
      <c r="E4060">
        <v>1</v>
      </c>
      <c r="F4060" s="2">
        <v>263.83</v>
      </c>
      <c r="G4060" s="3">
        <v>645.81439999999998</v>
      </c>
      <c r="H4060" s="3">
        <v>2.6383000000000001</v>
      </c>
      <c r="I4060" s="3">
        <v>12.40001</v>
      </c>
      <c r="J4060" s="3">
        <v>278.86831000000001</v>
      </c>
      <c r="K4060" s="4">
        <v>0.34999999999999992</v>
      </c>
      <c r="L4060" s="73">
        <v>506.25323969230766</v>
      </c>
    </row>
    <row r="4061" spans="1:12" x14ac:dyDescent="0.35">
      <c r="A4061" s="1" t="s">
        <v>6834</v>
      </c>
      <c r="B4061" t="s">
        <v>6835</v>
      </c>
      <c r="C4061" t="s">
        <v>34</v>
      </c>
      <c r="D4061" t="s">
        <v>35</v>
      </c>
      <c r="E4061">
        <v>1</v>
      </c>
      <c r="F4061" s="2">
        <v>667.18</v>
      </c>
      <c r="G4061" s="3">
        <v>1736</v>
      </c>
      <c r="H4061" s="3">
        <v>6.6717999999999993</v>
      </c>
      <c r="I4061" s="3">
        <v>31.357459999999996</v>
      </c>
      <c r="J4061" s="3">
        <v>705.20925999999986</v>
      </c>
      <c r="K4061" s="4">
        <v>0.35000000000000003</v>
      </c>
      <c r="L4061" s="73">
        <v>1280.2260412307689</v>
      </c>
    </row>
    <row r="4062" spans="1:12" x14ac:dyDescent="0.35">
      <c r="A4062" s="1" t="s">
        <v>6836</v>
      </c>
      <c r="B4062" t="s">
        <v>6837</v>
      </c>
      <c r="C4062" t="s">
        <v>34</v>
      </c>
      <c r="D4062" t="s">
        <v>35</v>
      </c>
      <c r="E4062">
        <v>1</v>
      </c>
      <c r="F4062" s="2">
        <v>44.6145</v>
      </c>
      <c r="G4062" s="3">
        <v>109.21</v>
      </c>
      <c r="H4062" s="3">
        <v>0.44614500000000001</v>
      </c>
      <c r="I4062" s="3">
        <v>2.0968814999999998</v>
      </c>
      <c r="J4062" s="3">
        <v>47.157526500000003</v>
      </c>
      <c r="K4062" s="4">
        <v>0.35000000000000003</v>
      </c>
      <c r="L4062" s="73">
        <v>85.609048107692317</v>
      </c>
    </row>
    <row r="4063" spans="1:12" x14ac:dyDescent="0.35">
      <c r="A4063" s="1" t="s">
        <v>6838</v>
      </c>
      <c r="B4063" t="s">
        <v>6839</v>
      </c>
      <c r="C4063" t="s">
        <v>363</v>
      </c>
      <c r="D4063" t="s">
        <v>364</v>
      </c>
      <c r="E4063">
        <v>1</v>
      </c>
      <c r="F4063" s="2">
        <v>137.18</v>
      </c>
      <c r="G4063" s="3">
        <v>335.8</v>
      </c>
      <c r="H4063" s="3">
        <v>1.3718000000000001</v>
      </c>
      <c r="I4063" s="3">
        <v>6.4474600000000004</v>
      </c>
      <c r="J4063" s="3">
        <v>144.99926000000002</v>
      </c>
      <c r="K4063" s="4">
        <v>0.35</v>
      </c>
      <c r="L4063" s="73">
        <v>263.22942584615384</v>
      </c>
    </row>
    <row r="4064" spans="1:12" x14ac:dyDescent="0.35">
      <c r="A4064" s="1" t="s">
        <v>6840</v>
      </c>
      <c r="B4064" t="s">
        <v>3091</v>
      </c>
      <c r="C4064" t="s">
        <v>363</v>
      </c>
      <c r="D4064" t="s">
        <v>364</v>
      </c>
      <c r="E4064">
        <v>1</v>
      </c>
      <c r="F4064" s="2">
        <v>1089</v>
      </c>
      <c r="G4064" s="3">
        <v>2246</v>
      </c>
      <c r="H4064" s="3">
        <v>10.89</v>
      </c>
      <c r="I4064" s="3">
        <v>51.183</v>
      </c>
      <c r="J4064" s="3">
        <v>1151.0730000000001</v>
      </c>
      <c r="K4064" s="4">
        <v>0.35000000000000003</v>
      </c>
      <c r="L4064" s="73">
        <v>2089.6402153846157</v>
      </c>
    </row>
    <row r="4065" spans="1:12" x14ac:dyDescent="0.35">
      <c r="A4065" s="1" t="s">
        <v>6841</v>
      </c>
      <c r="B4065" t="s">
        <v>4324</v>
      </c>
      <c r="C4065" t="s">
        <v>363</v>
      </c>
      <c r="D4065" t="s">
        <v>364</v>
      </c>
      <c r="E4065">
        <v>1</v>
      </c>
      <c r="F4065" s="2">
        <v>1089</v>
      </c>
      <c r="G4065" s="3">
        <v>2246</v>
      </c>
      <c r="H4065" s="3">
        <v>10.89</v>
      </c>
      <c r="I4065" s="3">
        <v>51.183</v>
      </c>
      <c r="J4065" s="3">
        <v>1151.0730000000001</v>
      </c>
      <c r="K4065" s="4">
        <v>0.35000000000000003</v>
      </c>
      <c r="L4065" s="73">
        <v>2089.6402153846157</v>
      </c>
    </row>
    <row r="4066" spans="1:12" x14ac:dyDescent="0.35">
      <c r="A4066" s="1" t="s">
        <v>6842</v>
      </c>
      <c r="B4066" t="s">
        <v>4319</v>
      </c>
      <c r="C4066" t="s">
        <v>363</v>
      </c>
      <c r="D4066" t="s">
        <v>364</v>
      </c>
      <c r="E4066">
        <v>1</v>
      </c>
      <c r="F4066" s="2">
        <v>1049</v>
      </c>
      <c r="G4066" s="3">
        <v>2163</v>
      </c>
      <c r="H4066" s="3">
        <v>10.49</v>
      </c>
      <c r="I4066" s="3">
        <v>49.302999999999997</v>
      </c>
      <c r="J4066" s="3">
        <v>1108.7930000000001</v>
      </c>
      <c r="K4066" s="4">
        <v>0.35</v>
      </c>
      <c r="L4066" s="73">
        <v>2012.8857538461541</v>
      </c>
    </row>
    <row r="4067" spans="1:12" x14ac:dyDescent="0.35">
      <c r="A4067" s="1" t="s">
        <v>6843</v>
      </c>
      <c r="B4067" t="s">
        <v>6844</v>
      </c>
      <c r="C4067" t="s">
        <v>363</v>
      </c>
      <c r="D4067" t="s">
        <v>364</v>
      </c>
      <c r="E4067">
        <v>1</v>
      </c>
      <c r="F4067" s="2">
        <v>1089</v>
      </c>
      <c r="G4067" s="3">
        <v>2246</v>
      </c>
      <c r="H4067" s="3">
        <v>10.89</v>
      </c>
      <c r="I4067" s="3">
        <v>51.183</v>
      </c>
      <c r="J4067" s="3">
        <v>1151.0730000000001</v>
      </c>
      <c r="K4067" s="4">
        <v>0.35000000000000003</v>
      </c>
      <c r="L4067" s="73">
        <v>2089.6402153846157</v>
      </c>
    </row>
    <row r="4068" spans="1:12" x14ac:dyDescent="0.35">
      <c r="A4068" s="1" t="s">
        <v>6845</v>
      </c>
      <c r="B4068" t="s">
        <v>3106</v>
      </c>
      <c r="C4068" t="s">
        <v>363</v>
      </c>
      <c r="D4068" t="s">
        <v>364</v>
      </c>
      <c r="E4068">
        <v>1</v>
      </c>
      <c r="F4068" s="2">
        <v>539</v>
      </c>
      <c r="G4068" s="3">
        <v>1112</v>
      </c>
      <c r="H4068" s="3">
        <v>5.39</v>
      </c>
      <c r="I4068" s="3">
        <v>25.332999999999998</v>
      </c>
      <c r="J4068" s="3">
        <v>569.72299999999996</v>
      </c>
      <c r="K4068" s="4">
        <v>0.34999999999999992</v>
      </c>
      <c r="L4068" s="73">
        <v>1034.266369230769</v>
      </c>
    </row>
    <row r="4069" spans="1:12" x14ac:dyDescent="0.35">
      <c r="A4069" s="1" t="s">
        <v>6846</v>
      </c>
      <c r="B4069" t="s">
        <v>6847</v>
      </c>
      <c r="C4069" t="s">
        <v>363</v>
      </c>
      <c r="D4069" t="s">
        <v>364</v>
      </c>
      <c r="E4069">
        <v>1</v>
      </c>
      <c r="F4069" s="2">
        <v>539</v>
      </c>
      <c r="G4069" s="3">
        <v>1112</v>
      </c>
      <c r="H4069" s="3">
        <v>5.39</v>
      </c>
      <c r="I4069" s="3">
        <v>25.332999999999998</v>
      </c>
      <c r="J4069" s="3">
        <v>569.72299999999996</v>
      </c>
      <c r="K4069" s="4">
        <v>0.34999999999999992</v>
      </c>
      <c r="L4069" s="73">
        <v>1034.266369230769</v>
      </c>
    </row>
    <row r="4070" spans="1:12" x14ac:dyDescent="0.35">
      <c r="A4070" s="1" t="s">
        <v>6848</v>
      </c>
      <c r="B4070" t="s">
        <v>5590</v>
      </c>
      <c r="C4070" t="s">
        <v>363</v>
      </c>
      <c r="D4070" t="s">
        <v>364</v>
      </c>
      <c r="E4070">
        <v>1</v>
      </c>
      <c r="F4070" s="2">
        <v>3149</v>
      </c>
      <c r="G4070" s="3">
        <v>6493</v>
      </c>
      <c r="H4070" s="3">
        <v>31.490000000000002</v>
      </c>
      <c r="I4070" s="3">
        <v>148.00300000000001</v>
      </c>
      <c r="J4070" s="3">
        <v>3328.4929999999999</v>
      </c>
      <c r="K4070" s="4">
        <v>0.35</v>
      </c>
      <c r="L4070" s="73">
        <v>6042.4949846153841</v>
      </c>
    </row>
    <row r="4071" spans="1:12" x14ac:dyDescent="0.35">
      <c r="A4071" s="1" t="s">
        <v>6849</v>
      </c>
      <c r="B4071" t="s">
        <v>6850</v>
      </c>
      <c r="C4071" t="s">
        <v>363</v>
      </c>
      <c r="D4071" t="s">
        <v>364</v>
      </c>
      <c r="E4071">
        <v>1</v>
      </c>
      <c r="F4071" s="2">
        <v>200</v>
      </c>
      <c r="G4071" s="3">
        <v>489.56319999999999</v>
      </c>
      <c r="H4071" s="3">
        <v>2</v>
      </c>
      <c r="I4071" s="3">
        <v>9.4</v>
      </c>
      <c r="J4071" s="3">
        <v>211.4</v>
      </c>
      <c r="K4071" s="4">
        <v>0.35</v>
      </c>
      <c r="L4071" s="73">
        <v>383.77230769230766</v>
      </c>
    </row>
    <row r="4072" spans="1:12" x14ac:dyDescent="0.35">
      <c r="A4072" s="1" t="s">
        <v>6851</v>
      </c>
      <c r="B4072" t="s">
        <v>4331</v>
      </c>
      <c r="C4072" t="s">
        <v>363</v>
      </c>
      <c r="D4072" t="s">
        <v>364</v>
      </c>
      <c r="E4072">
        <v>1</v>
      </c>
      <c r="F4072" s="2">
        <v>1596</v>
      </c>
      <c r="G4072" s="3">
        <v>3906.7392</v>
      </c>
      <c r="H4072" s="3">
        <v>15.96</v>
      </c>
      <c r="I4072" s="3">
        <v>75.012</v>
      </c>
      <c r="J4072" s="3">
        <v>1686.972</v>
      </c>
      <c r="K4072" s="4">
        <v>0.34999999999999992</v>
      </c>
      <c r="L4072" s="73">
        <v>3062.5030153846151</v>
      </c>
    </row>
    <row r="4073" spans="1:12" x14ac:dyDescent="0.35">
      <c r="A4073" s="1" t="s">
        <v>6852</v>
      </c>
      <c r="B4073" t="s">
        <v>5590</v>
      </c>
      <c r="C4073" t="s">
        <v>363</v>
      </c>
      <c r="D4073" t="s">
        <v>364</v>
      </c>
      <c r="E4073">
        <v>1</v>
      </c>
      <c r="F4073" s="2">
        <v>7349</v>
      </c>
      <c r="G4073" s="3">
        <v>15153</v>
      </c>
      <c r="H4073" s="3">
        <v>73.489999999999995</v>
      </c>
      <c r="I4073" s="3">
        <v>345.40300000000002</v>
      </c>
      <c r="J4073" s="3">
        <v>7767.893</v>
      </c>
      <c r="K4073" s="4">
        <v>0.35</v>
      </c>
      <c r="L4073" s="73">
        <v>14101.713446153844</v>
      </c>
    </row>
    <row r="4074" spans="1:12" x14ac:dyDescent="0.35">
      <c r="A4074" s="1" t="s">
        <v>6853</v>
      </c>
      <c r="B4074" t="s">
        <v>6847</v>
      </c>
      <c r="C4074" t="s">
        <v>363</v>
      </c>
      <c r="D4074" t="s">
        <v>364</v>
      </c>
      <c r="E4074">
        <v>1</v>
      </c>
      <c r="F4074" s="2">
        <v>2099</v>
      </c>
      <c r="G4074" s="3">
        <v>4328</v>
      </c>
      <c r="H4074" s="3">
        <v>20.990000000000002</v>
      </c>
      <c r="I4074" s="3">
        <v>98.653000000000006</v>
      </c>
      <c r="J4074" s="3">
        <v>2218.6429999999996</v>
      </c>
      <c r="K4074" s="4">
        <v>0.35</v>
      </c>
      <c r="L4074" s="73">
        <v>4027.6903692307683</v>
      </c>
    </row>
    <row r="4075" spans="1:12" x14ac:dyDescent="0.35">
      <c r="A4075" s="1" t="s">
        <v>6854</v>
      </c>
      <c r="B4075" t="s">
        <v>6855</v>
      </c>
      <c r="C4075" t="s">
        <v>363</v>
      </c>
      <c r="D4075" t="s">
        <v>364</v>
      </c>
      <c r="E4075">
        <v>1</v>
      </c>
      <c r="F4075" s="2">
        <v>7569</v>
      </c>
      <c r="G4075" s="3">
        <v>15607</v>
      </c>
      <c r="H4075" s="3">
        <v>75.69</v>
      </c>
      <c r="I4075" s="3">
        <v>355.74299999999999</v>
      </c>
      <c r="J4075" s="3">
        <v>8000.433</v>
      </c>
      <c r="K4075" s="4">
        <v>0.35</v>
      </c>
      <c r="L4075" s="73">
        <v>14523.862984615384</v>
      </c>
    </row>
    <row r="4076" spans="1:12" x14ac:dyDescent="0.35">
      <c r="A4076" s="1" t="s">
        <v>6856</v>
      </c>
      <c r="B4076" t="s">
        <v>6857</v>
      </c>
      <c r="C4076" t="s">
        <v>363</v>
      </c>
      <c r="D4076" t="s">
        <v>364</v>
      </c>
      <c r="E4076">
        <v>1</v>
      </c>
      <c r="F4076" s="2">
        <v>1089</v>
      </c>
      <c r="G4076" s="3">
        <v>2246</v>
      </c>
      <c r="H4076" s="3">
        <v>10.89</v>
      </c>
      <c r="I4076" s="3">
        <v>51.183</v>
      </c>
      <c r="J4076" s="3">
        <v>1151.0730000000001</v>
      </c>
      <c r="K4076" s="4">
        <v>0.35000000000000003</v>
      </c>
      <c r="L4076" s="73">
        <v>2089.6402153846157</v>
      </c>
    </row>
    <row r="4077" spans="1:12" x14ac:dyDescent="0.35">
      <c r="A4077" s="1" t="s">
        <v>6858</v>
      </c>
      <c r="B4077" t="s">
        <v>6859</v>
      </c>
      <c r="C4077" t="s">
        <v>363</v>
      </c>
      <c r="D4077" t="s">
        <v>364</v>
      </c>
      <c r="E4077">
        <v>1</v>
      </c>
      <c r="F4077" s="2">
        <v>2169</v>
      </c>
      <c r="G4077" s="3">
        <v>4473</v>
      </c>
      <c r="H4077" s="3">
        <v>21.69</v>
      </c>
      <c r="I4077" s="3">
        <v>101.943</v>
      </c>
      <c r="J4077" s="3">
        <v>2292.6330000000003</v>
      </c>
      <c r="K4077" s="4">
        <v>0.35</v>
      </c>
      <c r="L4077" s="73">
        <v>4162.010676923077</v>
      </c>
    </row>
    <row r="4078" spans="1:12" x14ac:dyDescent="0.35">
      <c r="A4078" s="1" t="s">
        <v>6860</v>
      </c>
      <c r="B4078" t="s">
        <v>6861</v>
      </c>
      <c r="C4078" t="s">
        <v>21</v>
      </c>
      <c r="D4078" t="s">
        <v>22</v>
      </c>
      <c r="E4078">
        <v>1</v>
      </c>
      <c r="F4078" s="2">
        <v>334</v>
      </c>
      <c r="G4078" s="3">
        <v>689</v>
      </c>
      <c r="H4078" s="3">
        <v>3.34</v>
      </c>
      <c r="I4078" s="3">
        <v>15.698</v>
      </c>
      <c r="J4078" s="3">
        <v>353.03799999999995</v>
      </c>
      <c r="K4078" s="4">
        <v>0.35</v>
      </c>
      <c r="L4078" s="73">
        <v>640.89975384615377</v>
      </c>
    </row>
    <row r="4079" spans="1:12" x14ac:dyDescent="0.35">
      <c r="A4079" s="1" t="s">
        <v>6862</v>
      </c>
      <c r="B4079" t="s">
        <v>6863</v>
      </c>
      <c r="C4079" t="s">
        <v>1467</v>
      </c>
      <c r="D4079" t="s">
        <v>1468</v>
      </c>
      <c r="E4079">
        <v>1</v>
      </c>
      <c r="F4079" s="2">
        <v>144.1</v>
      </c>
      <c r="G4079" s="3">
        <v>570.24800000000005</v>
      </c>
      <c r="H4079" s="3">
        <v>1.4410000000000001</v>
      </c>
      <c r="I4079" s="3">
        <v>6.7726999999999995</v>
      </c>
      <c r="J4079" s="3">
        <v>152.31369999999998</v>
      </c>
      <c r="K4079" s="4">
        <v>0.34999999999999992</v>
      </c>
      <c r="L4079" s="73">
        <v>276.50794769230765</v>
      </c>
    </row>
    <row r="4080" spans="1:12" x14ac:dyDescent="0.35">
      <c r="A4080" s="1" t="s">
        <v>6864</v>
      </c>
      <c r="B4080" t="s">
        <v>6865</v>
      </c>
      <c r="C4080" t="s">
        <v>21</v>
      </c>
      <c r="D4080" t="s">
        <v>22</v>
      </c>
      <c r="E4080">
        <v>1</v>
      </c>
      <c r="F4080" s="2">
        <v>18.149999999999999</v>
      </c>
      <c r="G4080" s="3">
        <v>42.56</v>
      </c>
      <c r="H4080" s="3">
        <v>0.18149999999999999</v>
      </c>
      <c r="I4080" s="3">
        <v>0.85304999999999997</v>
      </c>
      <c r="J4080" s="3">
        <v>19.184549999999998</v>
      </c>
      <c r="K4080" s="4">
        <v>0.35</v>
      </c>
      <c r="L4080" s="73">
        <v>34.827336923076921</v>
      </c>
    </row>
    <row r="4081" spans="1:12" x14ac:dyDescent="0.35">
      <c r="A4081" s="1" t="s">
        <v>6866</v>
      </c>
      <c r="B4081" t="s">
        <v>6867</v>
      </c>
      <c r="C4081" t="s">
        <v>17</v>
      </c>
      <c r="D4081" t="s">
        <v>18</v>
      </c>
      <c r="E4081">
        <v>1</v>
      </c>
      <c r="F4081" s="2">
        <v>382.5</v>
      </c>
      <c r="G4081" s="3">
        <v>936.29759999999999</v>
      </c>
      <c r="H4081" s="3">
        <v>3.8250000000000002</v>
      </c>
      <c r="I4081" s="3">
        <v>17.977499999999999</v>
      </c>
      <c r="J4081" s="3">
        <v>404.30250000000001</v>
      </c>
      <c r="K4081" s="4">
        <v>0.34999999999999992</v>
      </c>
      <c r="L4081" s="73">
        <v>733.96453846153838</v>
      </c>
    </row>
    <row r="4082" spans="1:12" x14ac:dyDescent="0.35">
      <c r="A4082" s="1" t="s">
        <v>6868</v>
      </c>
      <c r="B4082" t="s">
        <v>1743</v>
      </c>
      <c r="C4082" t="s">
        <v>13</v>
      </c>
      <c r="D4082" t="s">
        <v>14</v>
      </c>
      <c r="E4082">
        <v>1</v>
      </c>
      <c r="F4082" s="2">
        <v>2384.38</v>
      </c>
      <c r="G4082" s="3">
        <v>4917</v>
      </c>
      <c r="H4082" s="3">
        <v>23.843800000000002</v>
      </c>
      <c r="I4082" s="3">
        <v>112.06586</v>
      </c>
      <c r="J4082" s="3">
        <v>2520.2896600000004</v>
      </c>
      <c r="K4082" s="4">
        <v>0.34999999999999992</v>
      </c>
      <c r="L4082" s="73">
        <v>4575.2950750769232</v>
      </c>
    </row>
    <row r="4083" spans="1:12" x14ac:dyDescent="0.35">
      <c r="A4083" s="1" t="s">
        <v>6869</v>
      </c>
      <c r="B4083" t="s">
        <v>6870</v>
      </c>
      <c r="C4083" t="s">
        <v>13</v>
      </c>
      <c r="D4083" t="s">
        <v>14</v>
      </c>
      <c r="E4083">
        <v>1</v>
      </c>
      <c r="F4083" s="2">
        <v>7.13</v>
      </c>
      <c r="G4083" s="3">
        <v>17.4496</v>
      </c>
      <c r="H4083" s="3">
        <v>7.1300000000000002E-2</v>
      </c>
      <c r="I4083" s="3">
        <v>0.33511000000000002</v>
      </c>
      <c r="J4083" s="3">
        <v>7.5364100000000001</v>
      </c>
      <c r="K4083" s="4">
        <v>0.35000000000000003</v>
      </c>
      <c r="L4083" s="73">
        <v>13.681482769230769</v>
      </c>
    </row>
    <row r="4084" spans="1:12" x14ac:dyDescent="0.35">
      <c r="A4084" s="1" t="s">
        <v>6871</v>
      </c>
      <c r="B4084" t="s">
        <v>6872</v>
      </c>
      <c r="C4084" t="s">
        <v>34</v>
      </c>
      <c r="D4084" t="s">
        <v>35</v>
      </c>
      <c r="E4084">
        <v>1</v>
      </c>
      <c r="F4084" s="2">
        <v>823.52</v>
      </c>
      <c r="G4084" s="3">
        <v>2015.8432</v>
      </c>
      <c r="H4084" s="3">
        <v>8.2352000000000007</v>
      </c>
      <c r="I4084" s="3">
        <v>38.705439999999996</v>
      </c>
      <c r="J4084" s="3">
        <v>870.4606399999999</v>
      </c>
      <c r="K4084" s="4">
        <v>0.35</v>
      </c>
      <c r="L4084" s="73">
        <v>1580.2208541538459</v>
      </c>
    </row>
    <row r="4085" spans="1:12" x14ac:dyDescent="0.35">
      <c r="A4085" s="1" t="s">
        <v>6873</v>
      </c>
      <c r="B4085" t="s">
        <v>6874</v>
      </c>
      <c r="C4085" t="s">
        <v>13</v>
      </c>
      <c r="D4085" t="s">
        <v>14</v>
      </c>
      <c r="E4085">
        <v>1</v>
      </c>
      <c r="F4085" s="2">
        <v>3625</v>
      </c>
      <c r="G4085" s="3">
        <v>8873.4015999999992</v>
      </c>
      <c r="H4085" s="3">
        <v>36.25</v>
      </c>
      <c r="I4085" s="3">
        <v>170.375</v>
      </c>
      <c r="J4085" s="3">
        <v>3831.625</v>
      </c>
      <c r="K4085" s="4">
        <v>0.35000000000000003</v>
      </c>
      <c r="L4085" s="73">
        <v>6955.873076923077</v>
      </c>
    </row>
    <row r="4086" spans="1:12" x14ac:dyDescent="0.35">
      <c r="A4086" s="1" t="s">
        <v>6875</v>
      </c>
      <c r="B4086" t="s">
        <v>6876</v>
      </c>
      <c r="C4086" t="s">
        <v>13</v>
      </c>
      <c r="D4086" t="s">
        <v>14</v>
      </c>
      <c r="E4086">
        <v>1</v>
      </c>
      <c r="F4086" s="2">
        <v>16.88</v>
      </c>
      <c r="G4086" s="3">
        <v>39.782400000000003</v>
      </c>
      <c r="H4086" s="3">
        <v>0.16880000000000001</v>
      </c>
      <c r="I4086" s="3">
        <v>0.79335999999999995</v>
      </c>
      <c r="J4086" s="3">
        <v>17.84216</v>
      </c>
      <c r="K4086" s="4">
        <v>0.35</v>
      </c>
      <c r="L4086" s="73">
        <v>32.390382769230769</v>
      </c>
    </row>
    <row r="4087" spans="1:12" x14ac:dyDescent="0.35">
      <c r="A4087" s="1" t="s">
        <v>6877</v>
      </c>
      <c r="B4087" t="s">
        <v>6878</v>
      </c>
      <c r="C4087" t="s">
        <v>13</v>
      </c>
      <c r="D4087" t="s">
        <v>14</v>
      </c>
      <c r="E4087">
        <v>1</v>
      </c>
      <c r="F4087" s="2">
        <v>16.88</v>
      </c>
      <c r="G4087" s="3">
        <v>39.782400000000003</v>
      </c>
      <c r="H4087" s="3">
        <v>0.16880000000000001</v>
      </c>
      <c r="I4087" s="3">
        <v>0.79335999999999995</v>
      </c>
      <c r="J4087" s="3">
        <v>17.84216</v>
      </c>
      <c r="K4087" s="4">
        <v>0.35</v>
      </c>
      <c r="L4087" s="73">
        <v>32.390382769230769</v>
      </c>
    </row>
    <row r="4088" spans="1:12" x14ac:dyDescent="0.35">
      <c r="A4088" s="1" t="s">
        <v>6879</v>
      </c>
      <c r="B4088" t="s">
        <v>6880</v>
      </c>
      <c r="C4088" t="s">
        <v>13</v>
      </c>
      <c r="D4088" t="s">
        <v>14</v>
      </c>
      <c r="E4088">
        <v>1</v>
      </c>
      <c r="F4088" s="2">
        <v>191.52</v>
      </c>
      <c r="G4088" s="3">
        <v>442.4</v>
      </c>
      <c r="H4088" s="3">
        <v>1.9152000000000002</v>
      </c>
      <c r="I4088" s="3">
        <v>9.0014400000000006</v>
      </c>
      <c r="J4088" s="3">
        <v>202.43664000000001</v>
      </c>
      <c r="K4088" s="4">
        <v>0.35000000000000003</v>
      </c>
      <c r="L4088" s="73">
        <v>367.50036184615391</v>
      </c>
    </row>
    <row r="4089" spans="1:12" x14ac:dyDescent="0.35">
      <c r="A4089" s="1" t="s">
        <v>6881</v>
      </c>
      <c r="B4089" t="s">
        <v>5728</v>
      </c>
      <c r="C4089" t="s">
        <v>13</v>
      </c>
      <c r="D4089" t="s">
        <v>14</v>
      </c>
      <c r="E4089">
        <v>1</v>
      </c>
      <c r="F4089" s="2">
        <v>1384.32</v>
      </c>
      <c r="G4089" s="3">
        <v>5478.2111999999997</v>
      </c>
      <c r="H4089" s="3">
        <v>13.8432</v>
      </c>
      <c r="I4089" s="3">
        <v>65.063040000000001</v>
      </c>
      <c r="J4089" s="3">
        <v>1463.22624</v>
      </c>
      <c r="K4089" s="4">
        <v>0.34999999999999992</v>
      </c>
      <c r="L4089" s="73">
        <v>2656.3184049230767</v>
      </c>
    </row>
    <row r="4090" spans="1:12" x14ac:dyDescent="0.35">
      <c r="A4090" s="1" t="s">
        <v>6882</v>
      </c>
      <c r="B4090" t="s">
        <v>1967</v>
      </c>
      <c r="C4090" t="s">
        <v>13</v>
      </c>
      <c r="D4090" t="s">
        <v>14</v>
      </c>
      <c r="E4090">
        <v>1</v>
      </c>
      <c r="F4090" s="2">
        <v>470.4</v>
      </c>
      <c r="G4090" s="3">
        <v>970</v>
      </c>
      <c r="H4090" s="3">
        <v>4.7039999999999997</v>
      </c>
      <c r="I4090" s="3">
        <v>22.108799999999999</v>
      </c>
      <c r="J4090" s="3">
        <v>497.21279999999996</v>
      </c>
      <c r="K4090" s="4">
        <v>0.35</v>
      </c>
      <c r="L4090" s="73">
        <v>902.63246769230761</v>
      </c>
    </row>
    <row r="4091" spans="1:12" x14ac:dyDescent="0.35">
      <c r="A4091" s="1" t="s">
        <v>6883</v>
      </c>
      <c r="B4091" t="s">
        <v>6884</v>
      </c>
      <c r="C4091" t="s">
        <v>13</v>
      </c>
      <c r="D4091" t="s">
        <v>14</v>
      </c>
      <c r="E4091">
        <v>1</v>
      </c>
      <c r="F4091" s="2">
        <v>115.92</v>
      </c>
      <c r="G4091" s="3">
        <v>240</v>
      </c>
      <c r="H4091" s="3">
        <v>1.1592</v>
      </c>
      <c r="I4091" s="3">
        <v>5.4482400000000002</v>
      </c>
      <c r="J4091" s="3">
        <v>122.52744</v>
      </c>
      <c r="K4091" s="4">
        <v>0.35</v>
      </c>
      <c r="L4091" s="73">
        <v>222.43442953846153</v>
      </c>
    </row>
    <row r="4092" spans="1:12" x14ac:dyDescent="0.35">
      <c r="A4092" s="1" t="s">
        <v>6885</v>
      </c>
      <c r="B4092" t="s">
        <v>6886</v>
      </c>
      <c r="C4092" t="s">
        <v>34</v>
      </c>
      <c r="D4092" t="s">
        <v>35</v>
      </c>
      <c r="E4092">
        <v>1</v>
      </c>
      <c r="F4092" s="2">
        <v>2219.9</v>
      </c>
      <c r="G4092" s="3">
        <v>5433.95</v>
      </c>
      <c r="H4092" s="3">
        <v>22.199000000000002</v>
      </c>
      <c r="I4092" s="3">
        <v>104.3353</v>
      </c>
      <c r="J4092" s="3">
        <v>2346.4343000000003</v>
      </c>
      <c r="K4092" s="4">
        <v>0.35</v>
      </c>
      <c r="L4092" s="73">
        <v>4259.6807292307694</v>
      </c>
    </row>
    <row r="4093" spans="1:12" x14ac:dyDescent="0.35">
      <c r="A4093" s="1" t="s">
        <v>6887</v>
      </c>
      <c r="B4093" t="s">
        <v>6888</v>
      </c>
      <c r="C4093" t="s">
        <v>13</v>
      </c>
      <c r="D4093" t="s">
        <v>14</v>
      </c>
      <c r="E4093">
        <v>1</v>
      </c>
      <c r="F4093" s="2">
        <v>362.88</v>
      </c>
      <c r="G4093" s="3">
        <v>1436.0416</v>
      </c>
      <c r="H4093" s="3">
        <v>3.6288</v>
      </c>
      <c r="I4093" s="3">
        <v>17.05536</v>
      </c>
      <c r="J4093" s="3">
        <v>383.56416000000002</v>
      </c>
      <c r="K4093" s="4">
        <v>0.35</v>
      </c>
      <c r="L4093" s="73">
        <v>696.3164750769231</v>
      </c>
    </row>
    <row r="4094" spans="1:12" x14ac:dyDescent="0.35">
      <c r="A4094" s="1" t="s">
        <v>6889</v>
      </c>
      <c r="B4094" t="s">
        <v>6890</v>
      </c>
      <c r="C4094" t="s">
        <v>13</v>
      </c>
      <c r="D4094" t="s">
        <v>14</v>
      </c>
      <c r="E4094">
        <v>1</v>
      </c>
      <c r="F4094" s="2">
        <v>512.4</v>
      </c>
      <c r="G4094" s="3">
        <v>2027.7375999999999</v>
      </c>
      <c r="H4094" s="3">
        <v>5.1239999999999997</v>
      </c>
      <c r="I4094" s="3">
        <v>24.082799999999999</v>
      </c>
      <c r="J4094" s="3">
        <v>541.60680000000002</v>
      </c>
      <c r="K4094" s="4">
        <v>0.35000000000000003</v>
      </c>
      <c r="L4094" s="73">
        <v>983.22465230769239</v>
      </c>
    </row>
    <row r="4095" spans="1:12" x14ac:dyDescent="0.35">
      <c r="A4095" s="1" t="s">
        <v>6891</v>
      </c>
      <c r="B4095" t="s">
        <v>6892</v>
      </c>
      <c r="C4095" t="s">
        <v>13</v>
      </c>
      <c r="D4095" t="s">
        <v>14</v>
      </c>
      <c r="E4095">
        <v>1</v>
      </c>
      <c r="F4095" s="2">
        <v>512.4</v>
      </c>
      <c r="G4095" s="3">
        <v>2027.7375999999999</v>
      </c>
      <c r="H4095" s="3">
        <v>5.1239999999999997</v>
      </c>
      <c r="I4095" s="3">
        <v>24.082799999999999</v>
      </c>
      <c r="J4095" s="3">
        <v>541.60680000000002</v>
      </c>
      <c r="K4095" s="4">
        <v>0.35000000000000003</v>
      </c>
      <c r="L4095" s="73">
        <v>983.22465230769239</v>
      </c>
    </row>
    <row r="4096" spans="1:12" x14ac:dyDescent="0.35">
      <c r="A4096" s="1" t="s">
        <v>6893</v>
      </c>
      <c r="B4096" t="s">
        <v>6894</v>
      </c>
      <c r="C4096" t="s">
        <v>13</v>
      </c>
      <c r="D4096" t="s">
        <v>14</v>
      </c>
      <c r="E4096">
        <v>1</v>
      </c>
      <c r="F4096" s="2">
        <v>512.4</v>
      </c>
      <c r="G4096" s="3">
        <v>2027.7375999999999</v>
      </c>
      <c r="H4096" s="3">
        <v>5.1239999999999997</v>
      </c>
      <c r="I4096" s="3">
        <v>24.082799999999999</v>
      </c>
      <c r="J4096" s="3">
        <v>541.60680000000002</v>
      </c>
      <c r="K4096" s="4">
        <v>0.35000000000000003</v>
      </c>
      <c r="L4096" s="73">
        <v>983.22465230769239</v>
      </c>
    </row>
    <row r="4097" spans="1:12" x14ac:dyDescent="0.35">
      <c r="A4097" s="1" t="s">
        <v>6895</v>
      </c>
      <c r="B4097" t="s">
        <v>5772</v>
      </c>
      <c r="C4097" t="s">
        <v>13</v>
      </c>
      <c r="D4097" t="s">
        <v>14</v>
      </c>
      <c r="E4097">
        <v>1</v>
      </c>
      <c r="F4097" s="2">
        <v>1535.52</v>
      </c>
      <c r="G4097" s="3">
        <v>6076.56</v>
      </c>
      <c r="H4097" s="3">
        <v>15.3552</v>
      </c>
      <c r="I4097" s="3">
        <v>72.169439999999994</v>
      </c>
      <c r="J4097" s="3">
        <v>1623.0446399999998</v>
      </c>
      <c r="K4097" s="4">
        <v>0.35000000000000003</v>
      </c>
      <c r="L4097" s="73">
        <v>2946.4502695384613</v>
      </c>
    </row>
    <row r="4098" spans="1:12" x14ac:dyDescent="0.35">
      <c r="A4098" s="1" t="s">
        <v>6896</v>
      </c>
      <c r="B4098" t="s">
        <v>6897</v>
      </c>
      <c r="C4098" t="s">
        <v>13</v>
      </c>
      <c r="D4098" t="s">
        <v>14</v>
      </c>
      <c r="E4098">
        <v>1</v>
      </c>
      <c r="F4098" s="2">
        <v>1174.32</v>
      </c>
      <c r="G4098" s="3">
        <v>4647.1711999999998</v>
      </c>
      <c r="H4098" s="3">
        <v>11.7432</v>
      </c>
      <c r="I4098" s="3">
        <v>55.193039999999996</v>
      </c>
      <c r="J4098" s="3">
        <v>1241.2562399999997</v>
      </c>
      <c r="K4098" s="4">
        <v>0.35</v>
      </c>
      <c r="L4098" s="73">
        <v>2253.3574818461534</v>
      </c>
    </row>
    <row r="4099" spans="1:12" x14ac:dyDescent="0.35">
      <c r="A4099" s="1" t="s">
        <v>6898</v>
      </c>
      <c r="B4099" t="s">
        <v>6899</v>
      </c>
      <c r="C4099" t="s">
        <v>13</v>
      </c>
      <c r="D4099" t="s">
        <v>14</v>
      </c>
      <c r="E4099">
        <v>1</v>
      </c>
      <c r="F4099" s="2">
        <v>1498.56</v>
      </c>
      <c r="G4099" s="3">
        <v>5930.2992000000004</v>
      </c>
      <c r="H4099" s="3">
        <v>14.9856</v>
      </c>
      <c r="I4099" s="3">
        <v>70.432320000000004</v>
      </c>
      <c r="J4099" s="3">
        <v>1583.9779199999998</v>
      </c>
      <c r="K4099" s="4">
        <v>0.35</v>
      </c>
      <c r="L4099" s="73">
        <v>2875.5291470769225</v>
      </c>
    </row>
    <row r="4100" spans="1:12" x14ac:dyDescent="0.35">
      <c r="A4100" s="1" t="s">
        <v>6900</v>
      </c>
      <c r="B4100" t="s">
        <v>6901</v>
      </c>
      <c r="C4100" t="s">
        <v>13</v>
      </c>
      <c r="D4100" t="s">
        <v>14</v>
      </c>
      <c r="E4100">
        <v>1</v>
      </c>
      <c r="F4100" s="2">
        <v>2178.96</v>
      </c>
      <c r="G4100" s="3">
        <v>8622.8688000000002</v>
      </c>
      <c r="H4100" s="3">
        <v>21.7896</v>
      </c>
      <c r="I4100" s="3">
        <v>102.41112</v>
      </c>
      <c r="J4100" s="3">
        <v>2303.1607200000003</v>
      </c>
      <c r="K4100" s="4">
        <v>0.35</v>
      </c>
      <c r="L4100" s="73">
        <v>4181.122537846154</v>
      </c>
    </row>
    <row r="4101" spans="1:12" x14ac:dyDescent="0.35">
      <c r="A4101" s="1" t="s">
        <v>6902</v>
      </c>
      <c r="B4101" t="s">
        <v>1866</v>
      </c>
      <c r="C4101" t="s">
        <v>13</v>
      </c>
      <c r="D4101" t="s">
        <v>14</v>
      </c>
      <c r="E4101">
        <v>1</v>
      </c>
      <c r="F4101" s="2">
        <v>1498.56</v>
      </c>
      <c r="G4101" s="3">
        <v>5930.2992000000004</v>
      </c>
      <c r="H4101" s="3">
        <v>14.9856</v>
      </c>
      <c r="I4101" s="3">
        <v>70.432320000000004</v>
      </c>
      <c r="J4101" s="3">
        <v>1583.9779199999998</v>
      </c>
      <c r="K4101" s="4">
        <v>0.35</v>
      </c>
      <c r="L4101" s="73">
        <v>2875.5291470769225</v>
      </c>
    </row>
    <row r="4102" spans="1:12" x14ac:dyDescent="0.35">
      <c r="A4102" s="1" t="s">
        <v>6903</v>
      </c>
      <c r="B4102" t="s">
        <v>1866</v>
      </c>
      <c r="C4102" t="s">
        <v>13</v>
      </c>
      <c r="D4102" t="s">
        <v>14</v>
      </c>
      <c r="E4102">
        <v>1</v>
      </c>
      <c r="F4102" s="2">
        <v>1616.16</v>
      </c>
      <c r="G4102" s="3">
        <v>6395.6815999999999</v>
      </c>
      <c r="H4102" s="3">
        <v>16.1616</v>
      </c>
      <c r="I4102" s="3">
        <v>75.959519999999998</v>
      </c>
      <c r="J4102" s="3">
        <v>1708.2811200000001</v>
      </c>
      <c r="K4102" s="4">
        <v>0.35</v>
      </c>
      <c r="L4102" s="73">
        <v>3101.1872640000001</v>
      </c>
    </row>
    <row r="4103" spans="1:12" x14ac:dyDescent="0.35">
      <c r="A4103" s="1" t="s">
        <v>6904</v>
      </c>
      <c r="B4103" t="s">
        <v>6905</v>
      </c>
      <c r="C4103" t="s">
        <v>13</v>
      </c>
      <c r="D4103" t="s">
        <v>14</v>
      </c>
      <c r="E4103">
        <v>1</v>
      </c>
      <c r="F4103" s="2">
        <v>446.88</v>
      </c>
      <c r="G4103" s="3">
        <v>1768.4576</v>
      </c>
      <c r="H4103" s="3">
        <v>4.4687999999999999</v>
      </c>
      <c r="I4103" s="3">
        <v>21.003360000000001</v>
      </c>
      <c r="J4103" s="3">
        <v>472.35215999999997</v>
      </c>
      <c r="K4103" s="4">
        <v>0.34999999999999992</v>
      </c>
      <c r="L4103" s="73">
        <v>857.5008443076922</v>
      </c>
    </row>
    <row r="4104" spans="1:12" x14ac:dyDescent="0.35">
      <c r="A4104" s="1" t="s">
        <v>6906</v>
      </c>
      <c r="B4104" t="s">
        <v>6907</v>
      </c>
      <c r="C4104" t="s">
        <v>13</v>
      </c>
      <c r="D4104" t="s">
        <v>14</v>
      </c>
      <c r="E4104">
        <v>1</v>
      </c>
      <c r="F4104" s="2">
        <v>3678.36</v>
      </c>
      <c r="G4104" s="3">
        <v>14556.494000000001</v>
      </c>
      <c r="H4104" s="3">
        <v>36.7836</v>
      </c>
      <c r="I4104" s="3">
        <v>172.88292000000001</v>
      </c>
      <c r="J4104" s="3">
        <v>3888.0265200000003</v>
      </c>
      <c r="K4104" s="4">
        <v>0.35</v>
      </c>
      <c r="L4104" s="73">
        <v>7058.2635286153845</v>
      </c>
    </row>
    <row r="4105" spans="1:12" x14ac:dyDescent="0.35">
      <c r="A4105" s="1" t="s">
        <v>6908</v>
      </c>
      <c r="B4105" t="s">
        <v>1868</v>
      </c>
      <c r="C4105" t="s">
        <v>13</v>
      </c>
      <c r="D4105" t="s">
        <v>14</v>
      </c>
      <c r="E4105">
        <v>1</v>
      </c>
      <c r="F4105" s="2">
        <v>4076.52</v>
      </c>
      <c r="G4105" s="3">
        <v>16132.144</v>
      </c>
      <c r="H4105" s="3">
        <v>40.7652</v>
      </c>
      <c r="I4105" s="3">
        <v>191.59644</v>
      </c>
      <c r="J4105" s="3">
        <v>4308.8816400000005</v>
      </c>
      <c r="K4105" s="4">
        <v>0.35</v>
      </c>
      <c r="L4105" s="73">
        <v>7822.2774387692316</v>
      </c>
    </row>
    <row r="4106" spans="1:12" x14ac:dyDescent="0.35">
      <c r="A4106" s="1" t="s">
        <v>6909</v>
      </c>
      <c r="B4106" t="s">
        <v>6910</v>
      </c>
      <c r="C4106" t="s">
        <v>13</v>
      </c>
      <c r="D4106" t="s">
        <v>14</v>
      </c>
      <c r="E4106">
        <v>1</v>
      </c>
      <c r="F4106" s="2">
        <v>4428.4799999999996</v>
      </c>
      <c r="G4106" s="3">
        <v>17524.975999999999</v>
      </c>
      <c r="H4106" s="3">
        <v>44.284799999999997</v>
      </c>
      <c r="I4106" s="3">
        <v>208.13855999999998</v>
      </c>
      <c r="J4106" s="3">
        <v>4680.9033600000002</v>
      </c>
      <c r="K4106" s="4">
        <v>0.35</v>
      </c>
      <c r="L4106" s="73">
        <v>8497.6399458461547</v>
      </c>
    </row>
    <row r="4107" spans="1:12" x14ac:dyDescent="0.35">
      <c r="A4107" s="1" t="s">
        <v>6911</v>
      </c>
      <c r="B4107" t="s">
        <v>6912</v>
      </c>
      <c r="C4107" t="s">
        <v>34</v>
      </c>
      <c r="D4107" t="s">
        <v>35</v>
      </c>
      <c r="E4107">
        <v>1</v>
      </c>
      <c r="F4107" s="2">
        <v>2285.63</v>
      </c>
      <c r="G4107" s="3">
        <v>5594.85</v>
      </c>
      <c r="H4107" s="3">
        <v>22.856300000000001</v>
      </c>
      <c r="I4107" s="3">
        <v>107.42461</v>
      </c>
      <c r="J4107" s="3">
        <v>2415.9109100000001</v>
      </c>
      <c r="K4107" s="4">
        <v>0.35</v>
      </c>
      <c r="L4107" s="73">
        <v>4385.8074981538466</v>
      </c>
    </row>
    <row r="4108" spans="1:12" x14ac:dyDescent="0.35">
      <c r="A4108" s="1" t="s">
        <v>6913</v>
      </c>
      <c r="B4108" t="s">
        <v>6914</v>
      </c>
      <c r="C4108" t="s">
        <v>34</v>
      </c>
      <c r="D4108" t="s">
        <v>35</v>
      </c>
      <c r="E4108">
        <v>1</v>
      </c>
      <c r="F4108" s="2">
        <v>288.35000000000002</v>
      </c>
      <c r="G4108" s="3">
        <v>705.84</v>
      </c>
      <c r="H4108" s="3">
        <v>2.8835000000000002</v>
      </c>
      <c r="I4108" s="3">
        <v>13.55245</v>
      </c>
      <c r="J4108" s="3">
        <v>304.78595000000007</v>
      </c>
      <c r="K4108" s="4">
        <v>0.34999999999999992</v>
      </c>
      <c r="L4108" s="73">
        <v>553.30372461538468</v>
      </c>
    </row>
    <row r="4109" spans="1:12" x14ac:dyDescent="0.35">
      <c r="A4109" s="1" t="s">
        <v>6915</v>
      </c>
      <c r="B4109" t="s">
        <v>6916</v>
      </c>
      <c r="C4109" t="s">
        <v>34</v>
      </c>
      <c r="D4109" t="s">
        <v>35</v>
      </c>
      <c r="E4109">
        <v>1</v>
      </c>
      <c r="F4109" s="2">
        <v>10.210000000000001</v>
      </c>
      <c r="G4109" s="3">
        <v>24.99</v>
      </c>
      <c r="H4109" s="3">
        <v>0.10210000000000001</v>
      </c>
      <c r="I4109" s="3">
        <v>0.47987000000000002</v>
      </c>
      <c r="J4109" s="3">
        <v>10.791970000000001</v>
      </c>
      <c r="K4109" s="4">
        <v>0.35</v>
      </c>
      <c r="L4109" s="73">
        <v>19.591576307692307</v>
      </c>
    </row>
    <row r="4110" spans="1:12" x14ac:dyDescent="0.35">
      <c r="A4110" s="1" t="s">
        <v>6917</v>
      </c>
      <c r="B4110" t="s">
        <v>1798</v>
      </c>
      <c r="C4110" t="s">
        <v>21</v>
      </c>
      <c r="D4110" t="s">
        <v>22</v>
      </c>
      <c r="E4110">
        <v>1</v>
      </c>
      <c r="F4110" s="2">
        <v>3773.25</v>
      </c>
      <c r="G4110" s="3">
        <v>9236.2927999999993</v>
      </c>
      <c r="H4110" s="3">
        <v>37.732500000000002</v>
      </c>
      <c r="I4110" s="3">
        <v>177.34275</v>
      </c>
      <c r="J4110" s="3">
        <v>3988.3252499999999</v>
      </c>
      <c r="K4110" s="4">
        <v>0.34999999999999992</v>
      </c>
      <c r="L4110" s="73">
        <v>7240.3442999999988</v>
      </c>
    </row>
    <row r="4111" spans="1:12" x14ac:dyDescent="0.35">
      <c r="A4111" s="1" t="s">
        <v>6918</v>
      </c>
      <c r="B4111" t="s">
        <v>3169</v>
      </c>
      <c r="C4111" t="s">
        <v>21</v>
      </c>
      <c r="D4111" t="s">
        <v>22</v>
      </c>
      <c r="E4111">
        <v>1</v>
      </c>
      <c r="F4111" s="2">
        <v>4507.75</v>
      </c>
      <c r="G4111" s="3">
        <v>11034.227999999999</v>
      </c>
      <c r="H4111" s="3">
        <v>45.077500000000001</v>
      </c>
      <c r="I4111" s="3">
        <v>211.86425</v>
      </c>
      <c r="J4111" s="3">
        <v>4764.69175</v>
      </c>
      <c r="K4111" s="4">
        <v>0.35000000000000003</v>
      </c>
      <c r="L4111" s="73">
        <v>8649.7481000000007</v>
      </c>
    </row>
    <row r="4112" spans="1:12" x14ac:dyDescent="0.35">
      <c r="A4112" s="1" t="s">
        <v>6919</v>
      </c>
      <c r="B4112" t="s">
        <v>6920</v>
      </c>
      <c r="C4112" t="s">
        <v>21</v>
      </c>
      <c r="D4112" t="s">
        <v>22</v>
      </c>
      <c r="E4112">
        <v>1</v>
      </c>
      <c r="F4112" s="2">
        <v>3256.5</v>
      </c>
      <c r="G4112" s="3">
        <v>7971.3760000000002</v>
      </c>
      <c r="H4112" s="3">
        <v>32.564999999999998</v>
      </c>
      <c r="I4112" s="3">
        <v>153.05549999999999</v>
      </c>
      <c r="J4112" s="3">
        <v>3442.1205</v>
      </c>
      <c r="K4112" s="4">
        <v>0.35</v>
      </c>
      <c r="L4112" s="73">
        <v>6248.7725999999993</v>
      </c>
    </row>
    <row r="4113" spans="1:12" x14ac:dyDescent="0.35">
      <c r="A4113" s="1" t="s">
        <v>6921</v>
      </c>
      <c r="B4113" t="s">
        <v>6922</v>
      </c>
      <c r="C4113" t="s">
        <v>21</v>
      </c>
      <c r="D4113" t="s">
        <v>22</v>
      </c>
      <c r="E4113">
        <v>1</v>
      </c>
      <c r="F4113" s="2">
        <v>4329</v>
      </c>
      <c r="G4113" s="3">
        <v>10596.678</v>
      </c>
      <c r="H4113" s="3">
        <v>43.29</v>
      </c>
      <c r="I4113" s="3">
        <v>203.46299999999999</v>
      </c>
      <c r="J4113" s="3">
        <v>4575.7529999999997</v>
      </c>
      <c r="K4113" s="4">
        <v>0.34999999999999992</v>
      </c>
      <c r="L4113" s="73">
        <v>8306.7515999999996</v>
      </c>
    </row>
    <row r="4114" spans="1:12" x14ac:dyDescent="0.35">
      <c r="A4114" s="1" t="s">
        <v>6923</v>
      </c>
      <c r="B4114" t="s">
        <v>6924</v>
      </c>
      <c r="C4114" t="s">
        <v>21</v>
      </c>
      <c r="D4114" t="s">
        <v>22</v>
      </c>
      <c r="E4114">
        <v>1</v>
      </c>
      <c r="F4114" s="2">
        <v>4452.5</v>
      </c>
      <c r="G4114" s="3">
        <v>10898.987999999999</v>
      </c>
      <c r="H4114" s="3">
        <v>44.524999999999999</v>
      </c>
      <c r="I4114" s="3">
        <v>209.26750000000001</v>
      </c>
      <c r="J4114" s="3">
        <v>4706.2924999999996</v>
      </c>
      <c r="K4114" s="4">
        <v>0.35</v>
      </c>
      <c r="L4114" s="73">
        <v>8543.7309999999979</v>
      </c>
    </row>
    <row r="4115" spans="1:12" x14ac:dyDescent="0.35">
      <c r="A4115" s="1" t="s">
        <v>6925</v>
      </c>
      <c r="B4115" t="s">
        <v>6926</v>
      </c>
      <c r="C4115" t="s">
        <v>21</v>
      </c>
      <c r="D4115" t="s">
        <v>22</v>
      </c>
      <c r="E4115">
        <v>1</v>
      </c>
      <c r="F4115" s="2">
        <v>4647.5</v>
      </c>
      <c r="G4115" s="3">
        <v>11376.31</v>
      </c>
      <c r="H4115" s="3">
        <v>46.475000000000001</v>
      </c>
      <c r="I4115" s="3">
        <v>218.4325</v>
      </c>
      <c r="J4115" s="3">
        <v>4912.4075000000003</v>
      </c>
      <c r="K4115" s="4">
        <v>0.35</v>
      </c>
      <c r="L4115" s="73">
        <v>8917.9089999999997</v>
      </c>
    </row>
    <row r="4116" spans="1:12" x14ac:dyDescent="0.35">
      <c r="A4116" s="1" t="s">
        <v>6927</v>
      </c>
      <c r="B4116" t="s">
        <v>6928</v>
      </c>
      <c r="C4116" t="s">
        <v>21</v>
      </c>
      <c r="D4116" t="s">
        <v>22</v>
      </c>
      <c r="E4116">
        <v>1</v>
      </c>
      <c r="F4116" s="2">
        <v>4322.5</v>
      </c>
      <c r="G4116" s="3">
        <v>10580.763000000001</v>
      </c>
      <c r="H4116" s="3">
        <v>43.225000000000001</v>
      </c>
      <c r="I4116" s="3">
        <v>203.1575</v>
      </c>
      <c r="J4116" s="3">
        <v>4568.8825000000006</v>
      </c>
      <c r="K4116" s="4">
        <v>0.35000000000000003</v>
      </c>
      <c r="L4116" s="73">
        <v>8294.2790000000005</v>
      </c>
    </row>
    <row r="4117" spans="1:12" x14ac:dyDescent="0.35">
      <c r="A4117" s="1" t="s">
        <v>6929</v>
      </c>
      <c r="B4117" t="s">
        <v>1816</v>
      </c>
      <c r="C4117" t="s">
        <v>21</v>
      </c>
      <c r="D4117" t="s">
        <v>22</v>
      </c>
      <c r="E4117">
        <v>1</v>
      </c>
      <c r="F4117" s="2">
        <v>4449.25</v>
      </c>
      <c r="G4117" s="3">
        <v>10891.025</v>
      </c>
      <c r="H4117" s="3">
        <v>44.4925</v>
      </c>
      <c r="I4117" s="3">
        <v>209.11474999999999</v>
      </c>
      <c r="J4117" s="3">
        <v>4702.85725</v>
      </c>
      <c r="K4117" s="4">
        <v>0.35</v>
      </c>
      <c r="L4117" s="73">
        <v>8537.4946999999993</v>
      </c>
    </row>
    <row r="4118" spans="1:12" x14ac:dyDescent="0.35">
      <c r="A4118" s="1" t="s">
        <v>6930</v>
      </c>
      <c r="B4118" t="s">
        <v>6931</v>
      </c>
      <c r="C4118" t="s">
        <v>21</v>
      </c>
      <c r="D4118" t="s">
        <v>22</v>
      </c>
      <c r="E4118">
        <v>1</v>
      </c>
      <c r="F4118" s="2">
        <v>4387.5</v>
      </c>
      <c r="G4118" s="3">
        <v>10739.880999999999</v>
      </c>
      <c r="H4118" s="3">
        <v>43.875</v>
      </c>
      <c r="I4118" s="3">
        <v>206.21250000000001</v>
      </c>
      <c r="J4118" s="3">
        <v>4637.5874999999996</v>
      </c>
      <c r="K4118" s="4">
        <v>0.35</v>
      </c>
      <c r="L4118" s="73">
        <v>8419.0049999999992</v>
      </c>
    </row>
    <row r="4119" spans="1:12" x14ac:dyDescent="0.35">
      <c r="A4119" s="1" t="s">
        <v>6932</v>
      </c>
      <c r="B4119" t="s">
        <v>6933</v>
      </c>
      <c r="C4119" t="s">
        <v>13</v>
      </c>
      <c r="D4119" t="s">
        <v>14</v>
      </c>
      <c r="E4119">
        <v>1</v>
      </c>
      <c r="F4119" s="2">
        <v>470.4</v>
      </c>
      <c r="G4119" s="3">
        <v>1861.5296000000001</v>
      </c>
      <c r="H4119" s="3">
        <v>4.7039999999999997</v>
      </c>
      <c r="I4119" s="3">
        <v>22.108799999999999</v>
      </c>
      <c r="J4119" s="3">
        <v>497.21279999999996</v>
      </c>
      <c r="K4119" s="4">
        <v>0.35</v>
      </c>
      <c r="L4119" s="73">
        <v>902.63246769230761</v>
      </c>
    </row>
    <row r="4120" spans="1:12" x14ac:dyDescent="0.35">
      <c r="A4120" s="1" t="s">
        <v>6934</v>
      </c>
      <c r="B4120" t="s">
        <v>6935</v>
      </c>
      <c r="C4120" t="s">
        <v>13</v>
      </c>
      <c r="D4120" t="s">
        <v>14</v>
      </c>
      <c r="E4120">
        <v>1</v>
      </c>
      <c r="F4120" s="2">
        <v>470.4</v>
      </c>
      <c r="G4120" s="3">
        <v>1861.5296000000001</v>
      </c>
      <c r="H4120" s="3">
        <v>4.7039999999999997</v>
      </c>
      <c r="I4120" s="3">
        <v>22.108799999999999</v>
      </c>
      <c r="J4120" s="3">
        <v>497.21279999999996</v>
      </c>
      <c r="K4120" s="4">
        <v>0.35</v>
      </c>
      <c r="L4120" s="73">
        <v>902.63246769230761</v>
      </c>
    </row>
    <row r="4121" spans="1:12" x14ac:dyDescent="0.35">
      <c r="A4121" s="1" t="s">
        <v>6936</v>
      </c>
      <c r="B4121" t="s">
        <v>6937</v>
      </c>
      <c r="C4121" t="s">
        <v>13</v>
      </c>
      <c r="D4121" t="s">
        <v>14</v>
      </c>
      <c r="E4121">
        <v>1</v>
      </c>
      <c r="F4121" s="2">
        <v>52.49</v>
      </c>
      <c r="G4121" s="3">
        <v>128.4864</v>
      </c>
      <c r="H4121" s="3">
        <v>0.52490000000000003</v>
      </c>
      <c r="I4121" s="3">
        <v>2.4670300000000003</v>
      </c>
      <c r="J4121" s="3">
        <v>55.481930000000006</v>
      </c>
      <c r="K4121" s="4">
        <v>0.35</v>
      </c>
      <c r="L4121" s="73">
        <v>100.72104215384616</v>
      </c>
    </row>
    <row r="4122" spans="1:12" x14ac:dyDescent="0.35">
      <c r="A4122" s="1" t="s">
        <v>6938</v>
      </c>
      <c r="B4122" t="s">
        <v>6939</v>
      </c>
      <c r="C4122" t="s">
        <v>17</v>
      </c>
      <c r="D4122" t="s">
        <v>18</v>
      </c>
      <c r="E4122">
        <v>1</v>
      </c>
      <c r="F4122" s="2">
        <v>34.950000000000003</v>
      </c>
      <c r="G4122" s="3">
        <v>76.39</v>
      </c>
      <c r="H4122" s="3">
        <v>0.34950000000000003</v>
      </c>
      <c r="I4122" s="3">
        <v>1.6426500000000002</v>
      </c>
      <c r="J4122" s="3">
        <v>36.942150000000005</v>
      </c>
      <c r="K4122" s="4">
        <v>0.35</v>
      </c>
      <c r="L4122" s="73">
        <v>67.064210769230769</v>
      </c>
    </row>
    <row r="4123" spans="1:12" x14ac:dyDescent="0.35">
      <c r="A4123" s="1" t="s">
        <v>6940</v>
      </c>
      <c r="B4123" t="s">
        <v>5674</v>
      </c>
      <c r="C4123" t="s">
        <v>21</v>
      </c>
      <c r="D4123" t="s">
        <v>22</v>
      </c>
      <c r="E4123">
        <v>1</v>
      </c>
      <c r="F4123" s="2">
        <v>4780.75</v>
      </c>
      <c r="G4123" s="3">
        <v>11702.487999999999</v>
      </c>
      <c r="H4123" s="3">
        <v>47.807500000000005</v>
      </c>
      <c r="I4123" s="3">
        <v>224.69524999999999</v>
      </c>
      <c r="J4123" s="3">
        <v>5053.2527499999997</v>
      </c>
      <c r="K4123" s="4">
        <v>0.34999999999999992</v>
      </c>
      <c r="L4123" s="73">
        <v>9173.5972999999976</v>
      </c>
    </row>
    <row r="4124" spans="1:12" x14ac:dyDescent="0.35">
      <c r="A4124" s="1" t="s">
        <v>6941</v>
      </c>
      <c r="B4124" t="s">
        <v>6942</v>
      </c>
      <c r="C4124" t="s">
        <v>21</v>
      </c>
      <c r="D4124" t="s">
        <v>22</v>
      </c>
      <c r="E4124">
        <v>1</v>
      </c>
      <c r="F4124" s="2">
        <v>4215.25</v>
      </c>
      <c r="G4124" s="3">
        <v>10318.235000000001</v>
      </c>
      <c r="H4124" s="3">
        <v>42.152500000000003</v>
      </c>
      <c r="I4124" s="3">
        <v>198.11675</v>
      </c>
      <c r="J4124" s="3">
        <v>4455.5192500000003</v>
      </c>
      <c r="K4124" s="4">
        <v>0.35</v>
      </c>
      <c r="L4124" s="73">
        <v>8088.4811000000009</v>
      </c>
    </row>
    <row r="4125" spans="1:12" x14ac:dyDescent="0.35">
      <c r="A4125" s="1" t="s">
        <v>6943</v>
      </c>
      <c r="B4125" t="s">
        <v>3220</v>
      </c>
      <c r="C4125" t="s">
        <v>21</v>
      </c>
      <c r="D4125" t="s">
        <v>22</v>
      </c>
      <c r="E4125">
        <v>1</v>
      </c>
      <c r="F4125" s="2">
        <v>3971.5</v>
      </c>
      <c r="G4125" s="3">
        <v>9721.5776000000005</v>
      </c>
      <c r="H4125" s="3">
        <v>39.715000000000003</v>
      </c>
      <c r="I4125" s="3">
        <v>186.66050000000001</v>
      </c>
      <c r="J4125" s="3">
        <v>4197.8755000000001</v>
      </c>
      <c r="K4125" s="4">
        <v>0.34999999999999992</v>
      </c>
      <c r="L4125" s="73">
        <v>7620.7585999999992</v>
      </c>
    </row>
    <row r="4126" spans="1:12" x14ac:dyDescent="0.35">
      <c r="A4126" s="1" t="s">
        <v>6944</v>
      </c>
      <c r="B4126" t="s">
        <v>6945</v>
      </c>
      <c r="C4126" t="s">
        <v>21</v>
      </c>
      <c r="D4126" t="s">
        <v>22</v>
      </c>
      <c r="E4126">
        <v>1</v>
      </c>
      <c r="F4126" s="2">
        <v>5222.75</v>
      </c>
      <c r="G4126" s="3">
        <v>12784.43</v>
      </c>
      <c r="H4126" s="3">
        <v>52.227499999999999</v>
      </c>
      <c r="I4126" s="3">
        <v>245.46924999999999</v>
      </c>
      <c r="J4126" s="3">
        <v>5520.4467500000001</v>
      </c>
      <c r="K4126" s="4">
        <v>0.34999999999999992</v>
      </c>
      <c r="L4126" s="73">
        <v>10021.734099999998</v>
      </c>
    </row>
    <row r="4127" spans="1:12" x14ac:dyDescent="0.35">
      <c r="A4127" s="1" t="s">
        <v>6946</v>
      </c>
      <c r="B4127" t="s">
        <v>6947</v>
      </c>
      <c r="C4127" t="s">
        <v>21</v>
      </c>
      <c r="D4127" t="s">
        <v>22</v>
      </c>
      <c r="E4127">
        <v>1</v>
      </c>
      <c r="F4127" s="2">
        <v>2073.5</v>
      </c>
      <c r="G4127" s="3">
        <v>5075.5824000000002</v>
      </c>
      <c r="H4127" s="3">
        <v>20.734999999999999</v>
      </c>
      <c r="I4127" s="3">
        <v>97.454499999999996</v>
      </c>
      <c r="J4127" s="3">
        <v>2191.6895</v>
      </c>
      <c r="K4127" s="4">
        <v>0.35</v>
      </c>
      <c r="L4127" s="73">
        <v>3978.7593999999999</v>
      </c>
    </row>
    <row r="4128" spans="1:12" x14ac:dyDescent="0.35">
      <c r="A4128" s="1" t="s">
        <v>6948</v>
      </c>
      <c r="B4128" t="s">
        <v>4402</v>
      </c>
      <c r="C4128" t="s">
        <v>21</v>
      </c>
      <c r="D4128" t="s">
        <v>22</v>
      </c>
      <c r="E4128">
        <v>1</v>
      </c>
      <c r="F4128" s="2">
        <v>2112.5</v>
      </c>
      <c r="G4128" s="3">
        <v>5171.0511999999999</v>
      </c>
      <c r="H4128" s="3">
        <v>21.125</v>
      </c>
      <c r="I4128" s="3">
        <v>99.287499999999994</v>
      </c>
      <c r="J4128" s="3">
        <v>2232.9124999999999</v>
      </c>
      <c r="K4128" s="4">
        <v>0.34999999999999992</v>
      </c>
      <c r="L4128" s="73">
        <v>4053.5949999999993</v>
      </c>
    </row>
    <row r="4129" spans="1:12" x14ac:dyDescent="0.35">
      <c r="A4129" s="1" t="s">
        <v>6949</v>
      </c>
      <c r="B4129" t="s">
        <v>4408</v>
      </c>
      <c r="C4129" t="s">
        <v>21</v>
      </c>
      <c r="D4129" t="s">
        <v>22</v>
      </c>
      <c r="E4129">
        <v>1</v>
      </c>
      <c r="F4129" s="2">
        <v>2138.5</v>
      </c>
      <c r="G4129" s="3">
        <v>5234.7007999999996</v>
      </c>
      <c r="H4129" s="3">
        <v>21.385000000000002</v>
      </c>
      <c r="I4129" s="3">
        <v>100.5095</v>
      </c>
      <c r="J4129" s="3">
        <v>2260.3945000000003</v>
      </c>
      <c r="K4129" s="4">
        <v>0.34999999999999992</v>
      </c>
      <c r="L4129" s="73">
        <v>4103.4854000000005</v>
      </c>
    </row>
    <row r="4130" spans="1:12" x14ac:dyDescent="0.35">
      <c r="A4130" s="1" t="s">
        <v>6950</v>
      </c>
      <c r="B4130" t="s">
        <v>6951</v>
      </c>
      <c r="C4130" t="s">
        <v>21</v>
      </c>
      <c r="D4130" t="s">
        <v>22</v>
      </c>
      <c r="E4130">
        <v>1</v>
      </c>
      <c r="F4130" s="2">
        <v>2148.25</v>
      </c>
      <c r="G4130" s="3">
        <v>5258.5568000000003</v>
      </c>
      <c r="H4130" s="3">
        <v>21.482500000000002</v>
      </c>
      <c r="I4130" s="3">
        <v>100.96775</v>
      </c>
      <c r="J4130" s="3">
        <v>2270.7002499999999</v>
      </c>
      <c r="K4130" s="4">
        <v>0.35</v>
      </c>
      <c r="L4130" s="73">
        <v>4122.1942999999992</v>
      </c>
    </row>
    <row r="4131" spans="1:12" x14ac:dyDescent="0.35">
      <c r="A4131" s="1" t="s">
        <v>6952</v>
      </c>
      <c r="B4131" t="s">
        <v>6953</v>
      </c>
      <c r="C4131" t="s">
        <v>21</v>
      </c>
      <c r="D4131" t="s">
        <v>22</v>
      </c>
      <c r="E4131">
        <v>1</v>
      </c>
      <c r="F4131" s="2">
        <v>2106</v>
      </c>
      <c r="G4131" s="3">
        <v>5155.1360000000004</v>
      </c>
      <c r="H4131" s="3">
        <v>21.06</v>
      </c>
      <c r="I4131" s="3">
        <v>98.981999999999999</v>
      </c>
      <c r="J4131" s="3">
        <v>2226.0419999999999</v>
      </c>
      <c r="K4131" s="4">
        <v>0.35</v>
      </c>
      <c r="L4131" s="73">
        <v>4041.1223999999997</v>
      </c>
    </row>
    <row r="4132" spans="1:12" x14ac:dyDescent="0.35">
      <c r="A4132" s="1" t="s">
        <v>6954</v>
      </c>
      <c r="B4132" t="s">
        <v>6955</v>
      </c>
      <c r="C4132" t="s">
        <v>21</v>
      </c>
      <c r="D4132" t="s">
        <v>22</v>
      </c>
      <c r="E4132">
        <v>1</v>
      </c>
      <c r="F4132" s="2">
        <v>1924</v>
      </c>
      <c r="G4132" s="3">
        <v>4709.6336000000001</v>
      </c>
      <c r="H4132" s="3">
        <v>19.240000000000002</v>
      </c>
      <c r="I4132" s="3">
        <v>90.427999999999997</v>
      </c>
      <c r="J4132" s="3">
        <v>2033.6680000000001</v>
      </c>
      <c r="K4132" s="4">
        <v>0.35000000000000003</v>
      </c>
      <c r="L4132" s="73">
        <v>3691.8896000000004</v>
      </c>
    </row>
    <row r="4133" spans="1:12" x14ac:dyDescent="0.35">
      <c r="A4133" s="1" t="s">
        <v>6956</v>
      </c>
      <c r="B4133" t="s">
        <v>6957</v>
      </c>
      <c r="C4133" t="s">
        <v>21</v>
      </c>
      <c r="D4133" t="s">
        <v>22</v>
      </c>
      <c r="E4133">
        <v>1</v>
      </c>
      <c r="F4133" s="2">
        <v>1537.25</v>
      </c>
      <c r="G4133" s="3">
        <v>3762.9312</v>
      </c>
      <c r="H4133" s="3">
        <v>15.3725</v>
      </c>
      <c r="I4133" s="3">
        <v>72.250749999999996</v>
      </c>
      <c r="J4133" s="3">
        <v>1624.8732499999999</v>
      </c>
      <c r="K4133" s="4">
        <v>0.35000000000000003</v>
      </c>
      <c r="L4133" s="73">
        <v>2949.7698999999998</v>
      </c>
    </row>
    <row r="4134" spans="1:12" x14ac:dyDescent="0.35">
      <c r="A4134" s="1" t="s">
        <v>6958</v>
      </c>
      <c r="B4134" t="s">
        <v>6959</v>
      </c>
      <c r="C4134" t="s">
        <v>21</v>
      </c>
      <c r="D4134" t="s">
        <v>22</v>
      </c>
      <c r="E4134">
        <v>1</v>
      </c>
      <c r="F4134" s="2">
        <v>1602.25</v>
      </c>
      <c r="G4134" s="3">
        <v>3922.0383999999999</v>
      </c>
      <c r="H4134" s="3">
        <v>16.022500000000001</v>
      </c>
      <c r="I4134" s="3">
        <v>75.305750000000003</v>
      </c>
      <c r="J4134" s="3">
        <v>1693.57825</v>
      </c>
      <c r="K4134" s="4">
        <v>0.35000000000000003</v>
      </c>
      <c r="L4134" s="73">
        <v>3074.4958999999999</v>
      </c>
    </row>
    <row r="4135" spans="1:12" x14ac:dyDescent="0.35">
      <c r="A4135" s="1" t="s">
        <v>6960</v>
      </c>
      <c r="B4135" t="s">
        <v>5712</v>
      </c>
      <c r="C4135" t="s">
        <v>21</v>
      </c>
      <c r="D4135" t="s">
        <v>22</v>
      </c>
      <c r="E4135">
        <v>1</v>
      </c>
      <c r="F4135" s="2">
        <v>1761.5</v>
      </c>
      <c r="G4135" s="3">
        <v>4311.8656000000001</v>
      </c>
      <c r="H4135" s="3">
        <v>17.615000000000002</v>
      </c>
      <c r="I4135" s="3">
        <v>82.790499999999994</v>
      </c>
      <c r="J4135" s="3">
        <v>1861.9055000000001</v>
      </c>
      <c r="K4135" s="4">
        <v>0.34999999999999992</v>
      </c>
      <c r="L4135" s="73">
        <v>3380.0745999999999</v>
      </c>
    </row>
    <row r="4136" spans="1:12" x14ac:dyDescent="0.35">
      <c r="A4136" s="1" t="s">
        <v>6961</v>
      </c>
      <c r="B4136" t="s">
        <v>6962</v>
      </c>
      <c r="C4136" t="s">
        <v>21</v>
      </c>
      <c r="D4136" t="s">
        <v>22</v>
      </c>
      <c r="E4136">
        <v>1</v>
      </c>
      <c r="F4136" s="2">
        <v>2960.75</v>
      </c>
      <c r="G4136" s="3">
        <v>7247.4304000000002</v>
      </c>
      <c r="H4136" s="3">
        <v>29.607500000000002</v>
      </c>
      <c r="I4136" s="3">
        <v>139.15525</v>
      </c>
      <c r="J4136" s="3">
        <v>3129.5127499999999</v>
      </c>
      <c r="K4136" s="4">
        <v>0.34999999999999992</v>
      </c>
      <c r="L4136" s="73">
        <v>5681.269299999999</v>
      </c>
    </row>
    <row r="4137" spans="1:12" x14ac:dyDescent="0.35">
      <c r="A4137" s="1" t="s">
        <v>6963</v>
      </c>
      <c r="B4137" t="s">
        <v>6964</v>
      </c>
      <c r="C4137" t="s">
        <v>21</v>
      </c>
      <c r="D4137" t="s">
        <v>22</v>
      </c>
      <c r="E4137">
        <v>1</v>
      </c>
      <c r="F4137" s="2">
        <v>1985.75</v>
      </c>
      <c r="G4137" s="3">
        <v>4860.7888000000003</v>
      </c>
      <c r="H4137" s="3">
        <v>19.857500000000002</v>
      </c>
      <c r="I4137" s="3">
        <v>93.330250000000007</v>
      </c>
      <c r="J4137" s="3">
        <v>2098.9377500000001</v>
      </c>
      <c r="K4137" s="4">
        <v>0.34999999999999992</v>
      </c>
      <c r="L4137" s="73">
        <v>3810.3792999999996</v>
      </c>
    </row>
    <row r="4138" spans="1:12" x14ac:dyDescent="0.35">
      <c r="A4138" s="1" t="s">
        <v>6965</v>
      </c>
      <c r="B4138" t="s">
        <v>6966</v>
      </c>
      <c r="C4138" t="s">
        <v>21</v>
      </c>
      <c r="D4138" t="s">
        <v>22</v>
      </c>
      <c r="E4138">
        <v>1</v>
      </c>
      <c r="F4138" s="2">
        <v>2232.75</v>
      </c>
      <c r="G4138" s="3">
        <v>5465.3984</v>
      </c>
      <c r="H4138" s="3">
        <v>22.327500000000001</v>
      </c>
      <c r="I4138" s="3">
        <v>104.93925</v>
      </c>
      <c r="J4138" s="3">
        <v>2360.0167499999998</v>
      </c>
      <c r="K4138" s="4">
        <v>0.35</v>
      </c>
      <c r="L4138" s="73">
        <v>4284.338099999999</v>
      </c>
    </row>
    <row r="4139" spans="1:12" x14ac:dyDescent="0.35">
      <c r="A4139" s="1" t="s">
        <v>6967</v>
      </c>
      <c r="B4139" t="s">
        <v>6968</v>
      </c>
      <c r="C4139" t="s">
        <v>13</v>
      </c>
      <c r="D4139" t="s">
        <v>14</v>
      </c>
      <c r="E4139">
        <v>1</v>
      </c>
      <c r="F4139" s="2">
        <v>2310</v>
      </c>
      <c r="G4139" s="3">
        <v>4763</v>
      </c>
      <c r="H4139" s="3">
        <v>23.1</v>
      </c>
      <c r="I4139" s="3">
        <v>108.57</v>
      </c>
      <c r="J4139" s="3">
        <v>2441.67</v>
      </c>
      <c r="K4139" s="4">
        <v>0.35</v>
      </c>
      <c r="L4139" s="73">
        <v>4432.5701538461535</v>
      </c>
    </row>
    <row r="4140" spans="1:12" x14ac:dyDescent="0.35">
      <c r="A4140" s="1" t="s">
        <v>6969</v>
      </c>
      <c r="B4140" t="s">
        <v>6970</v>
      </c>
      <c r="C4140" t="s">
        <v>13</v>
      </c>
      <c r="D4140" t="s">
        <v>14</v>
      </c>
      <c r="E4140">
        <v>1</v>
      </c>
      <c r="F4140" s="2">
        <v>2800</v>
      </c>
      <c r="G4140" s="3">
        <v>5774</v>
      </c>
      <c r="H4140" s="3">
        <v>28</v>
      </c>
      <c r="I4140" s="3">
        <v>131.6</v>
      </c>
      <c r="J4140" s="3">
        <v>2959.6</v>
      </c>
      <c r="K4140" s="4">
        <v>0.34999999999999992</v>
      </c>
      <c r="L4140" s="73">
        <v>5372.8123076923066</v>
      </c>
    </row>
    <row r="4141" spans="1:12" x14ac:dyDescent="0.35">
      <c r="A4141" s="1" t="s">
        <v>6971</v>
      </c>
      <c r="B4141" t="s">
        <v>4494</v>
      </c>
      <c r="C4141" t="s">
        <v>13</v>
      </c>
      <c r="D4141" t="s">
        <v>14</v>
      </c>
      <c r="E4141">
        <v>1</v>
      </c>
      <c r="F4141" s="2">
        <v>9520</v>
      </c>
      <c r="G4141" s="3">
        <v>19629</v>
      </c>
      <c r="H4141" s="3">
        <v>95.2</v>
      </c>
      <c r="I4141" s="3">
        <v>447.44</v>
      </c>
      <c r="J4141" s="3">
        <v>10062.640000000001</v>
      </c>
      <c r="K4141" s="4">
        <v>0.35000000000000003</v>
      </c>
      <c r="L4141" s="73">
        <v>18267.561846153847</v>
      </c>
    </row>
    <row r="4142" spans="1:12" x14ac:dyDescent="0.35">
      <c r="A4142" s="1" t="s">
        <v>6972</v>
      </c>
      <c r="B4142" t="s">
        <v>4494</v>
      </c>
      <c r="C4142" t="s">
        <v>13</v>
      </c>
      <c r="D4142" t="s">
        <v>14</v>
      </c>
      <c r="E4142">
        <v>1</v>
      </c>
      <c r="F4142" s="2">
        <v>14000</v>
      </c>
      <c r="G4142" s="3">
        <v>28866</v>
      </c>
      <c r="H4142" s="3">
        <v>140</v>
      </c>
      <c r="I4142" s="3">
        <v>658</v>
      </c>
      <c r="J4142" s="3">
        <v>14798</v>
      </c>
      <c r="K4142" s="4">
        <v>0.34999999999999992</v>
      </c>
      <c r="L4142" s="73">
        <v>26864.061538461538</v>
      </c>
    </row>
    <row r="4143" spans="1:12" x14ac:dyDescent="0.35">
      <c r="A4143" s="1" t="s">
        <v>6973</v>
      </c>
      <c r="B4143" t="s">
        <v>6974</v>
      </c>
      <c r="C4143" t="s">
        <v>13</v>
      </c>
      <c r="D4143" t="s">
        <v>14</v>
      </c>
      <c r="E4143">
        <v>1</v>
      </c>
      <c r="F4143" s="2">
        <v>117.81</v>
      </c>
      <c r="G4143" s="3">
        <v>288.37759999999997</v>
      </c>
      <c r="H4143" s="3">
        <v>1.1781000000000001</v>
      </c>
      <c r="I4143" s="3">
        <v>5.5370699999999999</v>
      </c>
      <c r="J4143" s="3">
        <v>124.52517</v>
      </c>
      <c r="K4143" s="4">
        <v>0.35000000000000003</v>
      </c>
      <c r="L4143" s="73">
        <v>226.06107784615386</v>
      </c>
    </row>
    <row r="4144" spans="1:12" x14ac:dyDescent="0.35">
      <c r="A4144" s="1" t="s">
        <v>6975</v>
      </c>
      <c r="B4144" t="s">
        <v>6976</v>
      </c>
      <c r="C4144" t="s">
        <v>13</v>
      </c>
      <c r="D4144" t="s">
        <v>14</v>
      </c>
      <c r="E4144">
        <v>1</v>
      </c>
      <c r="F4144" s="2">
        <v>5.87</v>
      </c>
      <c r="G4144" s="3">
        <v>13.44</v>
      </c>
      <c r="H4144" s="3">
        <v>5.8700000000000002E-2</v>
      </c>
      <c r="I4144" s="3">
        <v>0.27589000000000002</v>
      </c>
      <c r="J4144" s="3">
        <v>6.2045900000000005</v>
      </c>
      <c r="K4144" s="4">
        <v>0.35</v>
      </c>
      <c r="L4144" s="73">
        <v>11.263717230769231</v>
      </c>
    </row>
    <row r="4145" spans="1:12" x14ac:dyDescent="0.35">
      <c r="A4145" s="1" t="s">
        <v>6977</v>
      </c>
      <c r="B4145" t="s">
        <v>6978</v>
      </c>
      <c r="C4145" t="s">
        <v>46</v>
      </c>
      <c r="D4145" t="s">
        <v>47</v>
      </c>
      <c r="E4145">
        <v>1</v>
      </c>
      <c r="F4145" s="2">
        <v>413.75</v>
      </c>
      <c r="G4145" s="3">
        <v>950.98</v>
      </c>
      <c r="H4145" s="3">
        <v>4.1375000000000002</v>
      </c>
      <c r="I4145" s="3">
        <v>19.446249999999999</v>
      </c>
      <c r="J4145" s="3">
        <v>437.33375000000001</v>
      </c>
      <c r="K4145" s="4">
        <v>0.35</v>
      </c>
      <c r="L4145" s="73">
        <v>793.92896153846152</v>
      </c>
    </row>
    <row r="4146" spans="1:12" x14ac:dyDescent="0.35">
      <c r="A4146" s="1" t="s">
        <v>6979</v>
      </c>
      <c r="B4146" t="s">
        <v>6980</v>
      </c>
      <c r="C4146" t="s">
        <v>21</v>
      </c>
      <c r="D4146" t="s">
        <v>22</v>
      </c>
      <c r="E4146">
        <v>1</v>
      </c>
      <c r="F4146" s="2">
        <v>1820</v>
      </c>
      <c r="G4146" s="3">
        <v>4455.0576000000001</v>
      </c>
      <c r="H4146" s="3">
        <v>18.2</v>
      </c>
      <c r="I4146" s="3">
        <v>85.54</v>
      </c>
      <c r="J4146" s="3">
        <v>1923.74</v>
      </c>
      <c r="K4146" s="4">
        <v>0.35</v>
      </c>
      <c r="L4146" s="73">
        <v>3492.328</v>
      </c>
    </row>
    <row r="4147" spans="1:12" x14ac:dyDescent="0.35">
      <c r="A4147" s="1" t="s">
        <v>6981</v>
      </c>
      <c r="B4147" t="s">
        <v>6982</v>
      </c>
      <c r="C4147" t="s">
        <v>21</v>
      </c>
      <c r="D4147" t="s">
        <v>22</v>
      </c>
      <c r="E4147">
        <v>1</v>
      </c>
      <c r="F4147" s="2">
        <v>1043.25</v>
      </c>
      <c r="G4147" s="3">
        <v>2553.7008000000001</v>
      </c>
      <c r="H4147" s="3">
        <v>10.432500000000001</v>
      </c>
      <c r="I4147" s="3">
        <v>49.03275</v>
      </c>
      <c r="J4147" s="3">
        <v>1102.71525</v>
      </c>
      <c r="K4147" s="4">
        <v>0.35</v>
      </c>
      <c r="L4147" s="73">
        <v>2001.8522999999998</v>
      </c>
    </row>
    <row r="4148" spans="1:12" x14ac:dyDescent="0.35">
      <c r="A4148" s="1" t="s">
        <v>6983</v>
      </c>
      <c r="B4148" t="s">
        <v>6984</v>
      </c>
      <c r="C4148" t="s">
        <v>21</v>
      </c>
      <c r="D4148" t="s">
        <v>22</v>
      </c>
      <c r="E4148">
        <v>1</v>
      </c>
      <c r="F4148" s="2">
        <v>2944.5</v>
      </c>
      <c r="G4148" s="3">
        <v>7207.6480000000001</v>
      </c>
      <c r="H4148" s="3">
        <v>29.445</v>
      </c>
      <c r="I4148" s="3">
        <v>138.39150000000001</v>
      </c>
      <c r="J4148" s="3">
        <v>3112.3365000000003</v>
      </c>
      <c r="K4148" s="4">
        <v>0.34999999999999992</v>
      </c>
      <c r="L4148" s="73">
        <v>5650.0878000000002</v>
      </c>
    </row>
    <row r="4149" spans="1:12" x14ac:dyDescent="0.35">
      <c r="A4149" s="1" t="s">
        <v>6985</v>
      </c>
      <c r="B4149" t="s">
        <v>6986</v>
      </c>
      <c r="C4149" t="s">
        <v>21</v>
      </c>
      <c r="D4149" t="s">
        <v>22</v>
      </c>
      <c r="E4149">
        <v>1</v>
      </c>
      <c r="F4149" s="2">
        <v>2817.75</v>
      </c>
      <c r="G4149" s="3">
        <v>6897.3855999999996</v>
      </c>
      <c r="H4149" s="3">
        <v>28.177500000000002</v>
      </c>
      <c r="I4149" s="3">
        <v>132.43424999999999</v>
      </c>
      <c r="J4149" s="3">
        <v>2978.3617499999996</v>
      </c>
      <c r="K4149" s="4">
        <v>0.35</v>
      </c>
      <c r="L4149" s="73">
        <v>5406.8720999999996</v>
      </c>
    </row>
    <row r="4150" spans="1:12" x14ac:dyDescent="0.35">
      <c r="A4150" s="1" t="s">
        <v>6987</v>
      </c>
      <c r="B4150" t="s">
        <v>6986</v>
      </c>
      <c r="C4150" t="s">
        <v>21</v>
      </c>
      <c r="D4150" t="s">
        <v>22</v>
      </c>
      <c r="E4150">
        <v>1</v>
      </c>
      <c r="F4150" s="2">
        <v>2944.5</v>
      </c>
      <c r="G4150" s="3">
        <v>7207.6480000000001</v>
      </c>
      <c r="H4150" s="3">
        <v>29.445</v>
      </c>
      <c r="I4150" s="3">
        <v>138.39150000000001</v>
      </c>
      <c r="J4150" s="3">
        <v>3112.3365000000003</v>
      </c>
      <c r="K4150" s="4">
        <v>0.34999999999999992</v>
      </c>
      <c r="L4150" s="73">
        <v>5650.0878000000002</v>
      </c>
    </row>
    <row r="4151" spans="1:12" x14ac:dyDescent="0.35">
      <c r="A4151" s="1" t="s">
        <v>6988</v>
      </c>
      <c r="B4151" t="s">
        <v>3271</v>
      </c>
      <c r="C4151" t="s">
        <v>21</v>
      </c>
      <c r="D4151" t="s">
        <v>22</v>
      </c>
      <c r="E4151">
        <v>1</v>
      </c>
      <c r="F4151" s="2">
        <v>2674.75</v>
      </c>
      <c r="G4151" s="3">
        <v>6547.3519999999999</v>
      </c>
      <c r="H4151" s="3">
        <v>26.747500000000002</v>
      </c>
      <c r="I4151" s="3">
        <v>125.71325</v>
      </c>
      <c r="J4151" s="3">
        <v>2827.2107499999997</v>
      </c>
      <c r="K4151" s="4">
        <v>0.35</v>
      </c>
      <c r="L4151" s="73">
        <v>5132.4748999999993</v>
      </c>
    </row>
    <row r="4152" spans="1:12" x14ac:dyDescent="0.35">
      <c r="A4152" s="1" t="s">
        <v>6989</v>
      </c>
      <c r="B4152" t="s">
        <v>4465</v>
      </c>
      <c r="C4152" t="s">
        <v>21</v>
      </c>
      <c r="D4152" t="s">
        <v>22</v>
      </c>
      <c r="E4152">
        <v>1</v>
      </c>
      <c r="F4152" s="2">
        <v>3191.5</v>
      </c>
      <c r="G4152" s="3">
        <v>7812.2687999999998</v>
      </c>
      <c r="H4152" s="3">
        <v>31.914999999999999</v>
      </c>
      <c r="I4152" s="3">
        <v>150.00049999999999</v>
      </c>
      <c r="J4152" s="3">
        <v>3373.4155000000001</v>
      </c>
      <c r="K4152" s="4">
        <v>0.35</v>
      </c>
      <c r="L4152" s="73">
        <v>6124.0465999999997</v>
      </c>
    </row>
    <row r="4153" spans="1:12" x14ac:dyDescent="0.35">
      <c r="A4153" s="1" t="s">
        <v>6990</v>
      </c>
      <c r="B4153" t="s">
        <v>3273</v>
      </c>
      <c r="C4153" t="s">
        <v>21</v>
      </c>
      <c r="D4153" t="s">
        <v>22</v>
      </c>
      <c r="E4153">
        <v>1</v>
      </c>
      <c r="F4153" s="2">
        <v>2674.75</v>
      </c>
      <c r="G4153" s="3">
        <v>6547.3519999999999</v>
      </c>
      <c r="H4153" s="3">
        <v>26.747500000000002</v>
      </c>
      <c r="I4153" s="3">
        <v>125.71325</v>
      </c>
      <c r="J4153" s="3">
        <v>2827.2107499999997</v>
      </c>
      <c r="K4153" s="4">
        <v>0.35</v>
      </c>
      <c r="L4153" s="73">
        <v>5132.4748999999993</v>
      </c>
    </row>
    <row r="4154" spans="1:12" x14ac:dyDescent="0.35">
      <c r="A4154" s="1" t="s">
        <v>6991</v>
      </c>
      <c r="B4154" t="s">
        <v>4465</v>
      </c>
      <c r="C4154" t="s">
        <v>21</v>
      </c>
      <c r="D4154" t="s">
        <v>22</v>
      </c>
      <c r="E4154">
        <v>1</v>
      </c>
      <c r="F4154" s="2">
        <v>3705</v>
      </c>
      <c r="G4154" s="3">
        <v>9069.2335999999996</v>
      </c>
      <c r="H4154" s="3">
        <v>37.050000000000004</v>
      </c>
      <c r="I4154" s="3">
        <v>174.13499999999999</v>
      </c>
      <c r="J4154" s="3">
        <v>3916.1850000000004</v>
      </c>
      <c r="K4154" s="4">
        <v>0.35</v>
      </c>
      <c r="L4154" s="73">
        <v>7109.3820000000005</v>
      </c>
    </row>
    <row r="4155" spans="1:12" x14ac:dyDescent="0.35">
      <c r="A4155" s="1" t="s">
        <v>6992</v>
      </c>
      <c r="B4155" t="s">
        <v>6993</v>
      </c>
      <c r="C4155" t="s">
        <v>21</v>
      </c>
      <c r="D4155" t="s">
        <v>22</v>
      </c>
      <c r="E4155">
        <v>1</v>
      </c>
      <c r="F4155" s="2">
        <v>887.25</v>
      </c>
      <c r="G4155" s="3">
        <v>2171.8368</v>
      </c>
      <c r="H4155" s="3">
        <v>8.8725000000000005</v>
      </c>
      <c r="I4155" s="3">
        <v>41.700749999999999</v>
      </c>
      <c r="J4155" s="3">
        <v>937.82324999999992</v>
      </c>
      <c r="K4155" s="4">
        <v>0.35</v>
      </c>
      <c r="L4155" s="73">
        <v>1702.5098999999998</v>
      </c>
    </row>
    <row r="4156" spans="1:12" x14ac:dyDescent="0.35">
      <c r="A4156" s="1" t="s">
        <v>6994</v>
      </c>
      <c r="B4156" t="s">
        <v>6995</v>
      </c>
      <c r="C4156" t="s">
        <v>13</v>
      </c>
      <c r="D4156" t="s">
        <v>14</v>
      </c>
      <c r="E4156">
        <v>1</v>
      </c>
      <c r="F4156" s="2">
        <v>206.64</v>
      </c>
      <c r="G4156" s="3">
        <v>427</v>
      </c>
      <c r="H4156" s="3">
        <v>2.0663999999999998</v>
      </c>
      <c r="I4156" s="3">
        <v>9.7120800000000003</v>
      </c>
      <c r="J4156" s="3">
        <v>218.41847999999999</v>
      </c>
      <c r="K4156" s="4">
        <v>0.35</v>
      </c>
      <c r="L4156" s="73">
        <v>396.51354830769225</v>
      </c>
    </row>
    <row r="4157" spans="1:12" x14ac:dyDescent="0.35">
      <c r="A4157" s="1" t="s">
        <v>6996</v>
      </c>
      <c r="B4157" t="s">
        <v>4372</v>
      </c>
      <c r="C4157" t="s">
        <v>13</v>
      </c>
      <c r="D4157" t="s">
        <v>14</v>
      </c>
      <c r="E4157">
        <v>1</v>
      </c>
      <c r="F4157" s="2">
        <v>299.04000000000002</v>
      </c>
      <c r="G4157" s="3">
        <v>617</v>
      </c>
      <c r="H4157" s="3">
        <v>2.9904000000000002</v>
      </c>
      <c r="I4157" s="3">
        <v>14.054880000000001</v>
      </c>
      <c r="J4157" s="3">
        <v>316.08528000000007</v>
      </c>
      <c r="K4157" s="4">
        <v>0.35</v>
      </c>
      <c r="L4157" s="73">
        <v>573.81635446153859</v>
      </c>
    </row>
    <row r="4158" spans="1:12" x14ac:dyDescent="0.35">
      <c r="A4158" s="1" t="s">
        <v>6997</v>
      </c>
      <c r="B4158" t="s">
        <v>5677</v>
      </c>
      <c r="C4158" t="s">
        <v>13</v>
      </c>
      <c r="D4158" t="s">
        <v>14</v>
      </c>
      <c r="E4158">
        <v>1</v>
      </c>
      <c r="F4158" s="2">
        <v>569.52</v>
      </c>
      <c r="G4158" s="3">
        <v>1175</v>
      </c>
      <c r="H4158" s="3">
        <v>5.6951999999999998</v>
      </c>
      <c r="I4158" s="3">
        <v>26.767440000000001</v>
      </c>
      <c r="J4158" s="3">
        <v>601.98263999999995</v>
      </c>
      <c r="K4158" s="4">
        <v>0.35</v>
      </c>
      <c r="L4158" s="73">
        <v>1092.8300233846153</v>
      </c>
    </row>
    <row r="4159" spans="1:12" x14ac:dyDescent="0.35">
      <c r="A4159" s="1" t="s">
        <v>6998</v>
      </c>
      <c r="B4159" t="s">
        <v>5679</v>
      </c>
      <c r="C4159" t="s">
        <v>13</v>
      </c>
      <c r="D4159" t="s">
        <v>14</v>
      </c>
      <c r="E4159">
        <v>1</v>
      </c>
      <c r="F4159" s="2">
        <v>1355.76</v>
      </c>
      <c r="G4159" s="3">
        <v>2796</v>
      </c>
      <c r="H4159" s="3">
        <v>13.557600000000001</v>
      </c>
      <c r="I4159" s="3">
        <v>63.72072</v>
      </c>
      <c r="J4159" s="3">
        <v>1433.0383200000001</v>
      </c>
      <c r="K4159" s="4">
        <v>0.34999999999999992</v>
      </c>
      <c r="L4159" s="73">
        <v>2601.5157193846153</v>
      </c>
    </row>
    <row r="4160" spans="1:12" x14ac:dyDescent="0.35">
      <c r="A4160" s="1" t="s">
        <v>6999</v>
      </c>
      <c r="B4160" t="s">
        <v>4376</v>
      </c>
      <c r="C4160" t="s">
        <v>13</v>
      </c>
      <c r="D4160" t="s">
        <v>14</v>
      </c>
      <c r="E4160">
        <v>1</v>
      </c>
      <c r="F4160" s="2">
        <v>1355.76</v>
      </c>
      <c r="G4160" s="3">
        <v>2796</v>
      </c>
      <c r="H4160" s="3">
        <v>13.557600000000001</v>
      </c>
      <c r="I4160" s="3">
        <v>63.72072</v>
      </c>
      <c r="J4160" s="3">
        <v>1433.0383200000001</v>
      </c>
      <c r="K4160" s="4">
        <v>0.34999999999999992</v>
      </c>
      <c r="L4160" s="73">
        <v>2601.5157193846153</v>
      </c>
    </row>
    <row r="4161" spans="1:12" x14ac:dyDescent="0.35">
      <c r="A4161" s="1" t="s">
        <v>7000</v>
      </c>
      <c r="B4161" t="s">
        <v>4376</v>
      </c>
      <c r="C4161" t="s">
        <v>13</v>
      </c>
      <c r="D4161" t="s">
        <v>14</v>
      </c>
      <c r="E4161">
        <v>1</v>
      </c>
      <c r="F4161" s="2">
        <v>1800.96</v>
      </c>
      <c r="G4161" s="3">
        <v>3714</v>
      </c>
      <c r="H4161" s="3">
        <v>18.009600000000002</v>
      </c>
      <c r="I4161" s="3">
        <v>84.645120000000006</v>
      </c>
      <c r="J4161" s="3">
        <v>1903.61472</v>
      </c>
      <c r="K4161" s="4">
        <v>0.35</v>
      </c>
      <c r="L4161" s="73">
        <v>3455.792876307692</v>
      </c>
    </row>
    <row r="4162" spans="1:12" x14ac:dyDescent="0.35">
      <c r="A4162" s="1" t="s">
        <v>7001</v>
      </c>
      <c r="B4162" t="s">
        <v>7002</v>
      </c>
      <c r="C4162" t="s">
        <v>13</v>
      </c>
      <c r="D4162" t="s">
        <v>14</v>
      </c>
      <c r="E4162">
        <v>1</v>
      </c>
      <c r="F4162" s="2">
        <v>568.62</v>
      </c>
      <c r="G4162" s="3">
        <v>1391.8912</v>
      </c>
      <c r="H4162" s="3">
        <v>5.6862000000000004</v>
      </c>
      <c r="I4162" s="3">
        <v>26.72514</v>
      </c>
      <c r="J4162" s="3">
        <v>601.03134</v>
      </c>
      <c r="K4162" s="4">
        <v>0.35</v>
      </c>
      <c r="L4162" s="73">
        <v>1091.1030479999999</v>
      </c>
    </row>
    <row r="4163" spans="1:12" x14ac:dyDescent="0.35">
      <c r="A4163" s="1" t="s">
        <v>7003</v>
      </c>
      <c r="B4163" t="s">
        <v>7004</v>
      </c>
      <c r="C4163" t="s">
        <v>13</v>
      </c>
      <c r="D4163" t="s">
        <v>14</v>
      </c>
      <c r="E4163">
        <v>1</v>
      </c>
      <c r="F4163" s="2">
        <v>1157.9000000000001</v>
      </c>
      <c r="G4163" s="3">
        <v>2834.3503999999998</v>
      </c>
      <c r="H4163" s="3">
        <v>11.579000000000001</v>
      </c>
      <c r="I4163" s="3">
        <v>54.421300000000002</v>
      </c>
      <c r="J4163" s="3">
        <v>1223.9003</v>
      </c>
      <c r="K4163" s="4">
        <v>0.34999999999999992</v>
      </c>
      <c r="L4163" s="73">
        <v>2221.849775384615</v>
      </c>
    </row>
    <row r="4164" spans="1:12" x14ac:dyDescent="0.35">
      <c r="A4164" s="1" t="s">
        <v>7005</v>
      </c>
      <c r="B4164" t="s">
        <v>7006</v>
      </c>
      <c r="C4164" t="s">
        <v>13</v>
      </c>
      <c r="D4164" t="s">
        <v>14</v>
      </c>
      <c r="E4164">
        <v>1</v>
      </c>
      <c r="F4164" s="2">
        <v>714</v>
      </c>
      <c r="G4164" s="3">
        <v>1473</v>
      </c>
      <c r="H4164" s="3">
        <v>7.1400000000000006</v>
      </c>
      <c r="I4164" s="3">
        <v>33.558</v>
      </c>
      <c r="J4164" s="3">
        <v>754.69799999999998</v>
      </c>
      <c r="K4164" s="4">
        <v>0.35</v>
      </c>
      <c r="L4164" s="73">
        <v>1370.0671384615384</v>
      </c>
    </row>
    <row r="4165" spans="1:12" x14ac:dyDescent="0.35">
      <c r="A4165" s="1" t="s">
        <v>7007</v>
      </c>
      <c r="B4165" t="s">
        <v>1961</v>
      </c>
      <c r="C4165" t="s">
        <v>13</v>
      </c>
      <c r="D4165" t="s">
        <v>14</v>
      </c>
      <c r="E4165">
        <v>1</v>
      </c>
      <c r="F4165" s="2">
        <v>2100</v>
      </c>
      <c r="G4165" s="3">
        <v>4330</v>
      </c>
      <c r="H4165" s="3">
        <v>21</v>
      </c>
      <c r="I4165" s="3">
        <v>98.7</v>
      </c>
      <c r="J4165" s="3">
        <v>2219.6999999999998</v>
      </c>
      <c r="K4165" s="4">
        <v>0.35000000000000003</v>
      </c>
      <c r="L4165" s="73">
        <v>4029.6092307692306</v>
      </c>
    </row>
    <row r="4166" spans="1:12" x14ac:dyDescent="0.35">
      <c r="A4166" s="1" t="s">
        <v>7008</v>
      </c>
      <c r="B4166" t="s">
        <v>1961</v>
      </c>
      <c r="C4166" t="s">
        <v>13</v>
      </c>
      <c r="D4166" t="s">
        <v>14</v>
      </c>
      <c r="E4166">
        <v>1</v>
      </c>
      <c r="F4166" s="2">
        <v>1619.52</v>
      </c>
      <c r="G4166" s="3">
        <v>3340</v>
      </c>
      <c r="H4166" s="3">
        <v>16.1952</v>
      </c>
      <c r="I4166" s="3">
        <v>76.117440000000002</v>
      </c>
      <c r="J4166" s="3">
        <v>1711.8326400000001</v>
      </c>
      <c r="K4166" s="4">
        <v>0.35</v>
      </c>
      <c r="L4166" s="73">
        <v>3107.6346387692306</v>
      </c>
    </row>
    <row r="4167" spans="1:12" x14ac:dyDescent="0.35">
      <c r="A4167" s="1" t="s">
        <v>7009</v>
      </c>
      <c r="B4167" t="s">
        <v>1973</v>
      </c>
      <c r="C4167" t="s">
        <v>13</v>
      </c>
      <c r="D4167" t="s">
        <v>14</v>
      </c>
      <c r="E4167">
        <v>1</v>
      </c>
      <c r="F4167" s="2">
        <v>2199.12</v>
      </c>
      <c r="G4167" s="3">
        <v>4535</v>
      </c>
      <c r="H4167" s="3">
        <v>21.991199999999999</v>
      </c>
      <c r="I4167" s="3">
        <v>103.35863999999999</v>
      </c>
      <c r="J4167" s="3">
        <v>2324.4698399999997</v>
      </c>
      <c r="K4167" s="4">
        <v>0.35</v>
      </c>
      <c r="L4167" s="73">
        <v>4219.8067864615377</v>
      </c>
    </row>
    <row r="4168" spans="1:12" x14ac:dyDescent="0.35">
      <c r="A4168" s="1" t="s">
        <v>7010</v>
      </c>
      <c r="B4168" t="s">
        <v>7011</v>
      </c>
      <c r="C4168" t="s">
        <v>13</v>
      </c>
      <c r="D4168" t="s">
        <v>14</v>
      </c>
      <c r="E4168">
        <v>1</v>
      </c>
      <c r="F4168" s="2">
        <v>1019.76</v>
      </c>
      <c r="G4168" s="3">
        <v>2355.36</v>
      </c>
      <c r="H4168" s="3">
        <v>10.1976</v>
      </c>
      <c r="I4168" s="3">
        <v>47.928719999999998</v>
      </c>
      <c r="J4168" s="3">
        <v>1077.8863200000001</v>
      </c>
      <c r="K4168" s="4">
        <v>0.35000000000000003</v>
      </c>
      <c r="L4168" s="73">
        <v>1956.7782424615386</v>
      </c>
    </row>
    <row r="4169" spans="1:12" x14ac:dyDescent="0.35">
      <c r="A4169" s="1" t="s">
        <v>7012</v>
      </c>
      <c r="B4169" t="s">
        <v>7013</v>
      </c>
      <c r="C4169" t="s">
        <v>34</v>
      </c>
      <c r="D4169" t="s">
        <v>35</v>
      </c>
      <c r="E4169">
        <v>1</v>
      </c>
      <c r="F4169" s="2">
        <v>38.93</v>
      </c>
      <c r="G4169" s="3">
        <v>154.05600000000001</v>
      </c>
      <c r="H4169" s="3">
        <v>0.38929999999999998</v>
      </c>
      <c r="I4169" s="3">
        <v>1.8297099999999999</v>
      </c>
      <c r="J4169" s="3">
        <v>41.149009999999997</v>
      </c>
      <c r="K4169" s="4">
        <v>0.34999999999999992</v>
      </c>
      <c r="L4169" s="73">
        <v>74.701279692307679</v>
      </c>
    </row>
    <row r="4170" spans="1:12" x14ac:dyDescent="0.35">
      <c r="A4170" s="1" t="s">
        <v>7014</v>
      </c>
      <c r="B4170" t="s">
        <v>7015</v>
      </c>
      <c r="C4170" t="s">
        <v>34</v>
      </c>
      <c r="D4170" t="s">
        <v>35</v>
      </c>
      <c r="E4170">
        <v>1</v>
      </c>
      <c r="F4170" s="2">
        <v>30.97</v>
      </c>
      <c r="G4170" s="3">
        <v>122.5616</v>
      </c>
      <c r="H4170" s="3">
        <v>0.30969999999999998</v>
      </c>
      <c r="I4170" s="3">
        <v>1.4555899999999999</v>
      </c>
      <c r="J4170" s="3">
        <v>32.735289999999999</v>
      </c>
      <c r="K4170" s="4">
        <v>0.35</v>
      </c>
      <c r="L4170" s="73">
        <v>59.427141846153845</v>
      </c>
    </row>
    <row r="4171" spans="1:12" x14ac:dyDescent="0.35">
      <c r="A4171" s="1" t="s">
        <v>7016</v>
      </c>
      <c r="B4171" t="s">
        <v>7017</v>
      </c>
      <c r="C4171" t="s">
        <v>13</v>
      </c>
      <c r="D4171" t="s">
        <v>14</v>
      </c>
      <c r="E4171">
        <v>1</v>
      </c>
      <c r="F4171" s="2">
        <v>5562.2</v>
      </c>
      <c r="G4171" s="3">
        <v>11469</v>
      </c>
      <c r="H4171" s="3">
        <v>55.622</v>
      </c>
      <c r="I4171" s="3">
        <v>261.42340000000002</v>
      </c>
      <c r="J4171" s="3">
        <v>5879.2453999999998</v>
      </c>
      <c r="K4171" s="4">
        <v>0.35000000000000003</v>
      </c>
      <c r="L4171" s="73">
        <v>10673.09164923077</v>
      </c>
    </row>
    <row r="4172" spans="1:12" x14ac:dyDescent="0.35">
      <c r="A4172" s="1" t="s">
        <v>7018</v>
      </c>
      <c r="B4172" t="s">
        <v>7019</v>
      </c>
      <c r="C4172" t="s">
        <v>13</v>
      </c>
      <c r="D4172" t="s">
        <v>14</v>
      </c>
      <c r="E4172">
        <v>1</v>
      </c>
      <c r="F4172" s="2">
        <v>2494.8000000000002</v>
      </c>
      <c r="G4172" s="3">
        <v>5144</v>
      </c>
      <c r="H4172" s="3">
        <v>24.948000000000004</v>
      </c>
      <c r="I4172" s="3">
        <v>117.25560000000002</v>
      </c>
      <c r="J4172" s="3">
        <v>2637.0036</v>
      </c>
      <c r="K4172" s="4">
        <v>0.35</v>
      </c>
      <c r="L4172" s="73">
        <v>4787.1757661538459</v>
      </c>
    </row>
    <row r="4173" spans="1:12" x14ac:dyDescent="0.35">
      <c r="A4173" s="1" t="s">
        <v>7020</v>
      </c>
      <c r="B4173" t="s">
        <v>7021</v>
      </c>
      <c r="C4173" t="s">
        <v>13</v>
      </c>
      <c r="D4173" t="s">
        <v>14</v>
      </c>
      <c r="E4173">
        <v>1</v>
      </c>
      <c r="F4173" s="2">
        <v>3655.4</v>
      </c>
      <c r="G4173" s="3">
        <v>7537</v>
      </c>
      <c r="H4173" s="3">
        <v>36.554000000000002</v>
      </c>
      <c r="I4173" s="3">
        <v>171.8038</v>
      </c>
      <c r="J4173" s="3">
        <v>3863.7578000000003</v>
      </c>
      <c r="K4173" s="4">
        <v>0.34999999999999992</v>
      </c>
      <c r="L4173" s="73">
        <v>7014.2064676923073</v>
      </c>
    </row>
    <row r="4174" spans="1:12" x14ac:dyDescent="0.35">
      <c r="A4174" s="1" t="s">
        <v>7022</v>
      </c>
      <c r="B4174" t="s">
        <v>7023</v>
      </c>
      <c r="C4174" t="s">
        <v>13</v>
      </c>
      <c r="D4174" t="s">
        <v>14</v>
      </c>
      <c r="E4174">
        <v>1</v>
      </c>
      <c r="F4174" s="2">
        <v>1509.9</v>
      </c>
      <c r="G4174" s="3">
        <v>3114</v>
      </c>
      <c r="H4174" s="3">
        <v>15.099000000000002</v>
      </c>
      <c r="I4174" s="3">
        <v>70.965299999999999</v>
      </c>
      <c r="J4174" s="3">
        <v>1595.9643000000001</v>
      </c>
      <c r="K4174" s="4">
        <v>0.35</v>
      </c>
      <c r="L4174" s="73">
        <v>2897.2890369230768</v>
      </c>
    </row>
    <row r="4175" spans="1:12" x14ac:dyDescent="0.35">
      <c r="A4175" s="1" t="s">
        <v>7024</v>
      </c>
      <c r="B4175" t="s">
        <v>4511</v>
      </c>
      <c r="C4175" t="s">
        <v>13</v>
      </c>
      <c r="D4175" t="s">
        <v>14</v>
      </c>
      <c r="E4175">
        <v>1</v>
      </c>
      <c r="F4175" s="2">
        <v>2383.5</v>
      </c>
      <c r="G4175" s="3">
        <v>4915</v>
      </c>
      <c r="H4175" s="3">
        <v>23.835000000000001</v>
      </c>
      <c r="I4175" s="3">
        <v>112.0245</v>
      </c>
      <c r="J4175" s="3">
        <v>2519.3595</v>
      </c>
      <c r="K4175" s="4">
        <v>0.34999999999999992</v>
      </c>
      <c r="L4175" s="73">
        <v>4573.6064769230761</v>
      </c>
    </row>
    <row r="4176" spans="1:12" x14ac:dyDescent="0.35">
      <c r="A4176" s="1" t="s">
        <v>7025</v>
      </c>
      <c r="B4176" t="s">
        <v>7026</v>
      </c>
      <c r="C4176" t="s">
        <v>13</v>
      </c>
      <c r="D4176" t="s">
        <v>14</v>
      </c>
      <c r="E4176">
        <v>1</v>
      </c>
      <c r="F4176" s="2">
        <v>1017.1</v>
      </c>
      <c r="G4176" s="3">
        <v>2098</v>
      </c>
      <c r="H4176" s="3">
        <v>10.171000000000001</v>
      </c>
      <c r="I4176" s="3">
        <v>47.803699999999999</v>
      </c>
      <c r="J4176" s="3">
        <v>1075.0746999999999</v>
      </c>
      <c r="K4176" s="4">
        <v>0.35</v>
      </c>
      <c r="L4176" s="73">
        <v>1951.6740707692304</v>
      </c>
    </row>
    <row r="4177" spans="1:12" x14ac:dyDescent="0.35">
      <c r="A4177" s="1" t="s">
        <v>7027</v>
      </c>
      <c r="B4177" t="s">
        <v>7028</v>
      </c>
      <c r="C4177" t="s">
        <v>13</v>
      </c>
      <c r="D4177" t="s">
        <v>14</v>
      </c>
      <c r="E4177">
        <v>1</v>
      </c>
      <c r="F4177" s="2">
        <v>1093.68</v>
      </c>
      <c r="G4177" s="3">
        <v>4328.0608000000002</v>
      </c>
      <c r="H4177" s="3">
        <v>10.936800000000002</v>
      </c>
      <c r="I4177" s="3">
        <v>51.40296</v>
      </c>
      <c r="J4177" s="3">
        <v>1156.0197599999999</v>
      </c>
      <c r="K4177" s="4">
        <v>0.35</v>
      </c>
      <c r="L4177" s="73">
        <v>2098.620487384615</v>
      </c>
    </row>
    <row r="4178" spans="1:12" x14ac:dyDescent="0.35">
      <c r="A4178" s="1" t="s">
        <v>7029</v>
      </c>
      <c r="B4178" t="s">
        <v>7030</v>
      </c>
      <c r="C4178" t="s">
        <v>13</v>
      </c>
      <c r="D4178" t="s">
        <v>14</v>
      </c>
      <c r="E4178">
        <v>1</v>
      </c>
      <c r="F4178" s="2">
        <v>2997.12</v>
      </c>
      <c r="G4178" s="3">
        <v>11860.598</v>
      </c>
      <c r="H4178" s="3">
        <v>29.9712</v>
      </c>
      <c r="I4178" s="3">
        <v>140.86464000000001</v>
      </c>
      <c r="J4178" s="3">
        <v>3167.9558399999996</v>
      </c>
      <c r="K4178" s="4">
        <v>0.35</v>
      </c>
      <c r="L4178" s="73">
        <v>5751.0582941538451</v>
      </c>
    </row>
    <row r="4179" spans="1:12" x14ac:dyDescent="0.35">
      <c r="A4179" s="1" t="s">
        <v>7031</v>
      </c>
      <c r="B4179" t="s">
        <v>1731</v>
      </c>
      <c r="C4179" t="s">
        <v>13</v>
      </c>
      <c r="D4179" t="s">
        <v>14</v>
      </c>
      <c r="E4179">
        <v>1</v>
      </c>
      <c r="F4179" s="2">
        <v>684.6</v>
      </c>
      <c r="G4179" s="3">
        <v>1456.4592</v>
      </c>
      <c r="H4179" s="3">
        <v>6.8460000000000001</v>
      </c>
      <c r="I4179" s="3">
        <v>32.176200000000001</v>
      </c>
      <c r="J4179" s="3">
        <v>723.62220000000002</v>
      </c>
      <c r="K4179" s="4">
        <v>0.34999999999999992</v>
      </c>
      <c r="L4179" s="73">
        <v>1313.652609230769</v>
      </c>
    </row>
    <row r="4180" spans="1:12" x14ac:dyDescent="0.35">
      <c r="A4180" s="1" t="s">
        <v>7032</v>
      </c>
      <c r="B4180" t="s">
        <v>3275</v>
      </c>
      <c r="C4180" t="s">
        <v>13</v>
      </c>
      <c r="D4180" t="s">
        <v>14</v>
      </c>
      <c r="E4180">
        <v>1</v>
      </c>
      <c r="F4180" s="2">
        <v>1197.7</v>
      </c>
      <c r="G4180" s="3">
        <v>2931.768</v>
      </c>
      <c r="H4180" s="3">
        <v>11.977</v>
      </c>
      <c r="I4180" s="3">
        <v>56.291900000000005</v>
      </c>
      <c r="J4180" s="3">
        <v>1265.9689000000001</v>
      </c>
      <c r="K4180" s="4">
        <v>0.35</v>
      </c>
      <c r="L4180" s="73">
        <v>2298.2204646153846</v>
      </c>
    </row>
    <row r="4181" spans="1:12" x14ac:dyDescent="0.35">
      <c r="A4181" s="1" t="s">
        <v>7033</v>
      </c>
      <c r="B4181" t="s">
        <v>7034</v>
      </c>
      <c r="C4181" t="s">
        <v>13</v>
      </c>
      <c r="D4181" t="s">
        <v>14</v>
      </c>
      <c r="E4181">
        <v>1</v>
      </c>
      <c r="F4181" s="2">
        <v>199.97</v>
      </c>
      <c r="G4181" s="3">
        <v>489.49599999999998</v>
      </c>
      <c r="H4181" s="3">
        <v>1.9997</v>
      </c>
      <c r="I4181" s="3">
        <v>9.3985900000000004</v>
      </c>
      <c r="J4181" s="3">
        <v>211.36829</v>
      </c>
      <c r="K4181" s="4">
        <v>0.34999999999999992</v>
      </c>
      <c r="L4181" s="73">
        <v>383.7147418461538</v>
      </c>
    </row>
    <row r="4182" spans="1:12" x14ac:dyDescent="0.35">
      <c r="A4182" s="1" t="s">
        <v>7035</v>
      </c>
      <c r="B4182" t="s">
        <v>7036</v>
      </c>
      <c r="C4182" t="s">
        <v>13</v>
      </c>
      <c r="D4182" t="s">
        <v>14</v>
      </c>
      <c r="E4182">
        <v>1</v>
      </c>
      <c r="F4182" s="2">
        <v>1078</v>
      </c>
      <c r="G4182" s="3">
        <v>2638.7647999999999</v>
      </c>
      <c r="H4182" s="3">
        <v>10.78</v>
      </c>
      <c r="I4182" s="3">
        <v>50.665999999999997</v>
      </c>
      <c r="J4182" s="3">
        <v>1139.4459999999999</v>
      </c>
      <c r="K4182" s="4">
        <v>0.34999999999999992</v>
      </c>
      <c r="L4182" s="73">
        <v>2068.532738461538</v>
      </c>
    </row>
    <row r="4183" spans="1:12" x14ac:dyDescent="0.35">
      <c r="A4183" s="1" t="s">
        <v>7037</v>
      </c>
      <c r="B4183" t="s">
        <v>7038</v>
      </c>
      <c r="C4183" t="s">
        <v>17</v>
      </c>
      <c r="D4183" t="s">
        <v>18</v>
      </c>
      <c r="E4183">
        <v>1</v>
      </c>
      <c r="F4183" s="2">
        <v>8</v>
      </c>
      <c r="G4183" s="3">
        <v>19.5776</v>
      </c>
      <c r="H4183" s="3">
        <v>0.08</v>
      </c>
      <c r="I4183" s="3">
        <v>0.376</v>
      </c>
      <c r="J4183" s="3">
        <v>8.4559999999999995</v>
      </c>
      <c r="K4183" s="4">
        <v>0.35</v>
      </c>
      <c r="L4183" s="73">
        <v>15.350892307692307</v>
      </c>
    </row>
    <row r="4184" spans="1:12" x14ac:dyDescent="0.35">
      <c r="A4184" s="1" t="s">
        <v>7039</v>
      </c>
      <c r="B4184" t="s">
        <v>7040</v>
      </c>
      <c r="C4184" t="s">
        <v>1467</v>
      </c>
      <c r="D4184" t="s">
        <v>1468</v>
      </c>
      <c r="E4184">
        <v>1</v>
      </c>
      <c r="F4184" s="2">
        <v>369.57</v>
      </c>
      <c r="G4184" s="3">
        <v>1462.5072</v>
      </c>
      <c r="H4184" s="3">
        <v>3.6957</v>
      </c>
      <c r="I4184" s="3">
        <v>17.369789999999998</v>
      </c>
      <c r="J4184" s="3">
        <v>390.63549</v>
      </c>
      <c r="K4184" s="4">
        <v>0.35000000000000003</v>
      </c>
      <c r="L4184" s="73">
        <v>709.15365876923079</v>
      </c>
    </row>
    <row r="4185" spans="1:12" x14ac:dyDescent="0.35">
      <c r="A4185" s="1" t="s">
        <v>7041</v>
      </c>
      <c r="B4185" t="s">
        <v>7042</v>
      </c>
      <c r="C4185" t="s">
        <v>13</v>
      </c>
      <c r="D4185" t="s">
        <v>14</v>
      </c>
      <c r="E4185">
        <v>1</v>
      </c>
      <c r="F4185" s="2">
        <v>411.3</v>
      </c>
      <c r="G4185" s="3">
        <v>849</v>
      </c>
      <c r="H4185" s="3">
        <v>4.1130000000000004</v>
      </c>
      <c r="I4185" s="3">
        <v>19.331099999999999</v>
      </c>
      <c r="J4185" s="3">
        <v>434.7441</v>
      </c>
      <c r="K4185" s="4">
        <v>0.35</v>
      </c>
      <c r="L4185" s="73">
        <v>789.22775076923074</v>
      </c>
    </row>
    <row r="4186" spans="1:12" x14ac:dyDescent="0.35">
      <c r="A4186" s="1" t="s">
        <v>7043</v>
      </c>
      <c r="B4186" t="s">
        <v>7044</v>
      </c>
      <c r="C4186" t="s">
        <v>13</v>
      </c>
      <c r="D4186" t="s">
        <v>14</v>
      </c>
      <c r="E4186">
        <v>1</v>
      </c>
      <c r="F4186" s="2">
        <v>601.20000000000005</v>
      </c>
      <c r="G4186" s="3">
        <v>1240</v>
      </c>
      <c r="H4186" s="3">
        <v>6.0120000000000005</v>
      </c>
      <c r="I4186" s="3">
        <v>28.256400000000003</v>
      </c>
      <c r="J4186" s="3">
        <v>635.46839999999997</v>
      </c>
      <c r="K4186" s="4">
        <v>0.35000000000000003</v>
      </c>
      <c r="L4186" s="73">
        <v>1153.619556923077</v>
      </c>
    </row>
    <row r="4187" spans="1:12" x14ac:dyDescent="0.35">
      <c r="A4187" s="1" t="s">
        <v>7045</v>
      </c>
      <c r="B4187" t="s">
        <v>7046</v>
      </c>
      <c r="C4187" t="s">
        <v>13</v>
      </c>
      <c r="D4187" t="s">
        <v>14</v>
      </c>
      <c r="E4187">
        <v>1</v>
      </c>
      <c r="F4187" s="2">
        <v>651.6</v>
      </c>
      <c r="G4187" s="3">
        <v>1606</v>
      </c>
      <c r="H4187" s="3">
        <v>6.516</v>
      </c>
      <c r="I4187" s="3">
        <v>30.6252</v>
      </c>
      <c r="J4187" s="3">
        <v>688.74119999999994</v>
      </c>
      <c r="K4187" s="4">
        <v>0.35</v>
      </c>
      <c r="L4187" s="73">
        <v>1250.3301784615383</v>
      </c>
    </row>
    <row r="4188" spans="1:12" x14ac:dyDescent="0.35">
      <c r="A4188" s="1" t="s">
        <v>7047</v>
      </c>
      <c r="B4188" t="s">
        <v>7048</v>
      </c>
      <c r="C4188" t="s">
        <v>363</v>
      </c>
      <c r="D4188" t="s">
        <v>364</v>
      </c>
      <c r="E4188">
        <v>1</v>
      </c>
      <c r="F4188" s="2">
        <v>335.49520000000001</v>
      </c>
      <c r="G4188" s="3">
        <v>692</v>
      </c>
      <c r="H4188" s="3">
        <v>3.3549520000000004</v>
      </c>
      <c r="I4188" s="3">
        <v>15.768274400000001</v>
      </c>
      <c r="J4188" s="3">
        <v>354.61842640000003</v>
      </c>
      <c r="K4188" s="4">
        <v>0.35</v>
      </c>
      <c r="L4188" s="73">
        <v>643.76883561846159</v>
      </c>
    </row>
    <row r="4189" spans="1:12" x14ac:dyDescent="0.35">
      <c r="A4189" s="1" t="s">
        <v>7049</v>
      </c>
      <c r="B4189" t="s">
        <v>7050</v>
      </c>
      <c r="C4189" t="s">
        <v>363</v>
      </c>
      <c r="D4189" t="s">
        <v>364</v>
      </c>
      <c r="E4189">
        <v>1</v>
      </c>
      <c r="F4189" s="2">
        <v>157.68459999999999</v>
      </c>
      <c r="G4189" s="3">
        <v>326</v>
      </c>
      <c r="H4189" s="3">
        <v>1.576846</v>
      </c>
      <c r="I4189" s="3">
        <v>7.4111761999999999</v>
      </c>
      <c r="J4189" s="3">
        <v>166.67262219999998</v>
      </c>
      <c r="K4189" s="4">
        <v>0.35</v>
      </c>
      <c r="L4189" s="73">
        <v>302.57491414769225</v>
      </c>
    </row>
    <row r="4190" spans="1:12" x14ac:dyDescent="0.35">
      <c r="A4190" s="1" t="s">
        <v>7051</v>
      </c>
      <c r="B4190" t="s">
        <v>7052</v>
      </c>
      <c r="C4190" t="s">
        <v>34</v>
      </c>
      <c r="D4190" t="s">
        <v>35</v>
      </c>
      <c r="E4190">
        <v>1</v>
      </c>
      <c r="F4190" s="2">
        <v>845</v>
      </c>
      <c r="G4190" s="3">
        <v>2068.42</v>
      </c>
      <c r="H4190" s="3">
        <v>8.4499999999999993</v>
      </c>
      <c r="I4190" s="3">
        <v>39.715000000000003</v>
      </c>
      <c r="J4190" s="3">
        <v>893.16500000000008</v>
      </c>
      <c r="K4190" s="4">
        <v>0.35000000000000003</v>
      </c>
      <c r="L4190" s="73">
        <v>1621.4380000000001</v>
      </c>
    </row>
    <row r="4191" spans="1:12" x14ac:dyDescent="0.35">
      <c r="A4191" s="1" t="s">
        <v>7053</v>
      </c>
      <c r="B4191" t="s">
        <v>7054</v>
      </c>
      <c r="C4191" t="s">
        <v>13</v>
      </c>
      <c r="D4191" t="s">
        <v>14</v>
      </c>
      <c r="E4191">
        <v>1</v>
      </c>
      <c r="F4191" s="2">
        <v>242.25</v>
      </c>
      <c r="G4191" s="3">
        <v>592.98</v>
      </c>
      <c r="H4191" s="3">
        <v>2.4224999999999999</v>
      </c>
      <c r="I4191" s="3">
        <v>11.38575</v>
      </c>
      <c r="J4191" s="3">
        <v>256.05824999999999</v>
      </c>
      <c r="K4191" s="4">
        <v>0.35</v>
      </c>
      <c r="L4191" s="73">
        <v>464.84420769230769</v>
      </c>
    </row>
    <row r="4192" spans="1:12" x14ac:dyDescent="0.35">
      <c r="A4192" s="1" t="s">
        <v>7055</v>
      </c>
      <c r="B4192" t="s">
        <v>7056</v>
      </c>
      <c r="C4192" t="s">
        <v>1441</v>
      </c>
      <c r="D4192" t="s">
        <v>1442</v>
      </c>
      <c r="E4192">
        <v>1</v>
      </c>
      <c r="F4192" s="2">
        <v>2.4500000000000002</v>
      </c>
      <c r="G4192" s="3">
        <v>5.992</v>
      </c>
      <c r="H4192" s="3">
        <v>2.4500000000000001E-2</v>
      </c>
      <c r="I4192" s="3">
        <v>0.11515</v>
      </c>
      <c r="J4192" s="3">
        <v>2.5896500000000002</v>
      </c>
      <c r="K4192" s="4">
        <v>0.35</v>
      </c>
      <c r="L4192" s="73">
        <v>4.7012107692307694</v>
      </c>
    </row>
    <row r="4193" spans="1:12" x14ac:dyDescent="0.35">
      <c r="A4193" s="1" t="s">
        <v>7057</v>
      </c>
      <c r="B4193" t="s">
        <v>7058</v>
      </c>
      <c r="C4193" t="s">
        <v>1441</v>
      </c>
      <c r="D4193" t="s">
        <v>1442</v>
      </c>
      <c r="E4193">
        <v>1</v>
      </c>
      <c r="F4193" s="2">
        <v>13.5</v>
      </c>
      <c r="G4193" s="3">
        <v>33.051200000000001</v>
      </c>
      <c r="H4193" s="3">
        <v>0.13500000000000001</v>
      </c>
      <c r="I4193" s="3">
        <v>0.63449999999999995</v>
      </c>
      <c r="J4193" s="3">
        <v>14.269499999999999</v>
      </c>
      <c r="K4193" s="4">
        <v>0.35</v>
      </c>
      <c r="L4193" s="73">
        <v>25.904630769230767</v>
      </c>
    </row>
    <row r="4194" spans="1:12" x14ac:dyDescent="0.35">
      <c r="A4194" s="1" t="s">
        <v>7059</v>
      </c>
      <c r="B4194" t="s">
        <v>7060</v>
      </c>
      <c r="C4194" t="s">
        <v>1441</v>
      </c>
      <c r="D4194" t="s">
        <v>1442</v>
      </c>
      <c r="E4194">
        <v>1</v>
      </c>
      <c r="F4194" s="2">
        <v>6.9375</v>
      </c>
      <c r="G4194" s="3">
        <v>16.979199999999999</v>
      </c>
      <c r="H4194" s="3">
        <v>6.9375000000000006E-2</v>
      </c>
      <c r="I4194" s="3">
        <v>0.32606249999999998</v>
      </c>
      <c r="J4194" s="3">
        <v>7.3329374999999999</v>
      </c>
      <c r="K4194" s="4">
        <v>0.35</v>
      </c>
      <c r="L4194" s="73">
        <v>13.312101923076924</v>
      </c>
    </row>
    <row r="4195" spans="1:12" x14ac:dyDescent="0.35">
      <c r="A4195" s="1" t="s">
        <v>7061</v>
      </c>
      <c r="B4195" t="s">
        <v>7062</v>
      </c>
      <c r="C4195" t="s">
        <v>13</v>
      </c>
      <c r="D4195" t="s">
        <v>14</v>
      </c>
      <c r="E4195">
        <v>1</v>
      </c>
      <c r="F4195" s="2">
        <v>526.04999999999995</v>
      </c>
      <c r="G4195" s="3">
        <v>1085</v>
      </c>
      <c r="H4195" s="3">
        <v>5.2604999999999995</v>
      </c>
      <c r="I4195" s="3">
        <v>24.724349999999998</v>
      </c>
      <c r="J4195" s="3">
        <v>556.03484999999989</v>
      </c>
      <c r="K4195" s="4">
        <v>0.35</v>
      </c>
      <c r="L4195" s="73">
        <v>1009.4171123076922</v>
      </c>
    </row>
    <row r="4196" spans="1:12" x14ac:dyDescent="0.35">
      <c r="A4196" s="1" t="s">
        <v>7063</v>
      </c>
      <c r="B4196" t="s">
        <v>7064</v>
      </c>
      <c r="C4196" t="s">
        <v>13</v>
      </c>
      <c r="D4196" t="s">
        <v>14</v>
      </c>
      <c r="E4196">
        <v>1</v>
      </c>
      <c r="F4196" s="2">
        <v>829.35</v>
      </c>
      <c r="G4196" s="3">
        <v>1710</v>
      </c>
      <c r="H4196" s="3">
        <v>8.2934999999999999</v>
      </c>
      <c r="I4196" s="3">
        <v>38.97945</v>
      </c>
      <c r="J4196" s="3">
        <v>876.62295000000006</v>
      </c>
      <c r="K4196" s="4">
        <v>0.35000000000000003</v>
      </c>
      <c r="L4196" s="73">
        <v>1591.407816923077</v>
      </c>
    </row>
    <row r="4197" spans="1:12" x14ac:dyDescent="0.35">
      <c r="A4197" s="1" t="s">
        <v>7065</v>
      </c>
      <c r="B4197" t="s">
        <v>7066</v>
      </c>
      <c r="C4197" t="s">
        <v>363</v>
      </c>
      <c r="D4197" t="s">
        <v>364</v>
      </c>
      <c r="E4197">
        <v>1</v>
      </c>
      <c r="F4197" s="2">
        <v>12</v>
      </c>
      <c r="G4197" s="3">
        <v>29.377600000000001</v>
      </c>
      <c r="H4197" s="3">
        <v>0.12</v>
      </c>
      <c r="I4197" s="3">
        <v>0.56400000000000006</v>
      </c>
      <c r="J4197" s="3">
        <v>12.683999999999999</v>
      </c>
      <c r="K4197" s="4">
        <v>0.35</v>
      </c>
      <c r="L4197" s="73">
        <v>23.026338461538462</v>
      </c>
    </row>
    <row r="4198" spans="1:12" x14ac:dyDescent="0.35">
      <c r="A4198" s="1" t="s">
        <v>7067</v>
      </c>
      <c r="B4198" t="s">
        <v>7068</v>
      </c>
      <c r="C4198" t="s">
        <v>34</v>
      </c>
      <c r="D4198" t="s">
        <v>35</v>
      </c>
      <c r="E4198">
        <v>1</v>
      </c>
      <c r="F4198" s="2">
        <v>0.09</v>
      </c>
      <c r="G4198" s="3">
        <v>0.224</v>
      </c>
      <c r="H4198" s="3">
        <v>8.9999999999999998E-4</v>
      </c>
      <c r="I4198" s="3">
        <v>4.2300000000000003E-3</v>
      </c>
      <c r="J4198" s="3">
        <v>9.5129999999999992E-2</v>
      </c>
      <c r="K4198" s="4">
        <v>0.35</v>
      </c>
      <c r="L4198" s="73">
        <v>0.17269753846153846</v>
      </c>
    </row>
    <row r="4199" spans="1:12" x14ac:dyDescent="0.35">
      <c r="A4199" s="1" t="s">
        <v>7069</v>
      </c>
      <c r="B4199" t="s">
        <v>7070</v>
      </c>
      <c r="C4199" t="s">
        <v>13</v>
      </c>
      <c r="D4199" t="s">
        <v>14</v>
      </c>
      <c r="E4199">
        <v>1</v>
      </c>
      <c r="F4199" s="2">
        <v>989.38</v>
      </c>
      <c r="G4199" s="3">
        <v>2040</v>
      </c>
      <c r="H4199" s="3">
        <v>9.8938000000000006</v>
      </c>
      <c r="I4199" s="3">
        <v>46.500860000000003</v>
      </c>
      <c r="J4199" s="3">
        <v>1045.77466</v>
      </c>
      <c r="K4199" s="4">
        <v>0.35</v>
      </c>
      <c r="L4199" s="73">
        <v>1898.4832289230769</v>
      </c>
    </row>
    <row r="4200" spans="1:12" x14ac:dyDescent="0.35">
      <c r="A4200" s="1" t="s">
        <v>7071</v>
      </c>
      <c r="B4200" t="s">
        <v>7072</v>
      </c>
      <c r="C4200" t="s">
        <v>363</v>
      </c>
      <c r="D4200" t="s">
        <v>364</v>
      </c>
      <c r="E4200">
        <v>1</v>
      </c>
      <c r="F4200" s="2">
        <v>236.12379999999999</v>
      </c>
      <c r="G4200" s="3">
        <v>487</v>
      </c>
      <c r="H4200" s="3">
        <v>2.3612379999999997</v>
      </c>
      <c r="I4200" s="3">
        <v>11.0978186</v>
      </c>
      <c r="J4200" s="3">
        <v>249.58285659999999</v>
      </c>
      <c r="K4200" s="4">
        <v>0.34999999999999992</v>
      </c>
      <c r="L4200" s="73">
        <v>453.08887813538456</v>
      </c>
    </row>
    <row r="4201" spans="1:12" x14ac:dyDescent="0.35">
      <c r="A4201" s="1" t="s">
        <v>7073</v>
      </c>
      <c r="B4201" t="s">
        <v>7074</v>
      </c>
      <c r="C4201" t="s">
        <v>13</v>
      </c>
      <c r="D4201" t="s">
        <v>14</v>
      </c>
      <c r="E4201">
        <v>1</v>
      </c>
      <c r="F4201" s="2">
        <v>866.88</v>
      </c>
      <c r="G4201" s="3">
        <v>1788</v>
      </c>
      <c r="H4201" s="3">
        <v>8.6688000000000009</v>
      </c>
      <c r="I4201" s="3">
        <v>40.743360000000003</v>
      </c>
      <c r="J4201" s="3">
        <v>916.29216000000008</v>
      </c>
      <c r="K4201" s="4">
        <v>0.34999999999999992</v>
      </c>
      <c r="L4201" s="73">
        <v>1663.4226904615384</v>
      </c>
    </row>
    <row r="4202" spans="1:12" x14ac:dyDescent="0.35">
      <c r="A4202" s="1" t="s">
        <v>7075</v>
      </c>
      <c r="B4202" t="s">
        <v>5896</v>
      </c>
      <c r="C4202" t="s">
        <v>13</v>
      </c>
      <c r="D4202" t="s">
        <v>14</v>
      </c>
      <c r="E4202">
        <v>1</v>
      </c>
      <c r="F4202" s="2">
        <v>2161.88</v>
      </c>
      <c r="G4202" s="3">
        <v>4458</v>
      </c>
      <c r="H4202" s="3">
        <v>21.6188</v>
      </c>
      <c r="I4202" s="3">
        <v>101.60836</v>
      </c>
      <c r="J4202" s="3">
        <v>2285.1071600000005</v>
      </c>
      <c r="K4202" s="4">
        <v>0.35000000000000003</v>
      </c>
      <c r="L4202" s="73">
        <v>4148.3483827692316</v>
      </c>
    </row>
    <row r="4203" spans="1:12" x14ac:dyDescent="0.35">
      <c r="A4203" s="1" t="s">
        <v>7076</v>
      </c>
      <c r="B4203" t="s">
        <v>7077</v>
      </c>
      <c r="C4203" t="s">
        <v>13</v>
      </c>
      <c r="D4203" t="s">
        <v>14</v>
      </c>
      <c r="E4203">
        <v>1</v>
      </c>
      <c r="F4203" s="2">
        <v>34586.25</v>
      </c>
      <c r="G4203" s="3">
        <v>71312</v>
      </c>
      <c r="H4203" s="3">
        <v>345.86250000000001</v>
      </c>
      <c r="I4203" s="3">
        <v>1625.55375</v>
      </c>
      <c r="J4203" s="3">
        <v>36557.666250000002</v>
      </c>
      <c r="K4203" s="4">
        <v>0.35</v>
      </c>
      <c r="L4203" s="73">
        <v>66366.224884615382</v>
      </c>
    </row>
    <row r="4204" spans="1:12" x14ac:dyDescent="0.35">
      <c r="A4204" s="1" t="s">
        <v>7078</v>
      </c>
      <c r="B4204" t="s">
        <v>4578</v>
      </c>
      <c r="C4204" t="s">
        <v>13</v>
      </c>
      <c r="D4204" t="s">
        <v>14</v>
      </c>
      <c r="E4204">
        <v>1</v>
      </c>
      <c r="F4204" s="2">
        <v>4322.5</v>
      </c>
      <c r="G4204" s="3">
        <v>8913</v>
      </c>
      <c r="H4204" s="3">
        <v>43.225000000000001</v>
      </c>
      <c r="I4204" s="3">
        <v>203.1575</v>
      </c>
      <c r="J4204" s="3">
        <v>4568.8825000000006</v>
      </c>
      <c r="K4204" s="4">
        <v>0.35000000000000003</v>
      </c>
      <c r="L4204" s="73">
        <v>8294.2790000000005</v>
      </c>
    </row>
    <row r="4205" spans="1:12" x14ac:dyDescent="0.35">
      <c r="A4205" s="1" t="s">
        <v>7079</v>
      </c>
      <c r="B4205" t="s">
        <v>2006</v>
      </c>
      <c r="C4205" t="s">
        <v>13</v>
      </c>
      <c r="D4205" t="s">
        <v>14</v>
      </c>
      <c r="E4205">
        <v>1</v>
      </c>
      <c r="F4205" s="2">
        <v>8647.5</v>
      </c>
      <c r="G4205" s="3">
        <v>17830</v>
      </c>
      <c r="H4205" s="3">
        <v>86.475000000000009</v>
      </c>
      <c r="I4205" s="3">
        <v>406.4325</v>
      </c>
      <c r="J4205" s="3">
        <v>9140.4075000000012</v>
      </c>
      <c r="K4205" s="4">
        <v>0.35</v>
      </c>
      <c r="L4205" s="73">
        <v>16593.355153846154</v>
      </c>
    </row>
    <row r="4206" spans="1:12" x14ac:dyDescent="0.35">
      <c r="A4206" s="1" t="s">
        <v>7080</v>
      </c>
      <c r="B4206" t="s">
        <v>7081</v>
      </c>
      <c r="C4206" t="s">
        <v>13</v>
      </c>
      <c r="D4206" t="s">
        <v>14</v>
      </c>
      <c r="E4206">
        <v>1</v>
      </c>
      <c r="F4206" s="2">
        <v>5.05</v>
      </c>
      <c r="G4206" s="3">
        <v>12.364800000000001</v>
      </c>
      <c r="H4206" s="3">
        <v>5.0499999999999996E-2</v>
      </c>
      <c r="I4206" s="3">
        <v>0.23735000000000001</v>
      </c>
      <c r="J4206" s="3">
        <v>5.3378500000000004</v>
      </c>
      <c r="K4206" s="4">
        <v>0.34999999999999992</v>
      </c>
      <c r="L4206" s="73">
        <v>9.6902507692307687</v>
      </c>
    </row>
    <row r="4207" spans="1:12" x14ac:dyDescent="0.35">
      <c r="A4207" s="1" t="s">
        <v>7082</v>
      </c>
      <c r="B4207" t="s">
        <v>7083</v>
      </c>
      <c r="C4207" t="s">
        <v>13</v>
      </c>
      <c r="D4207" t="s">
        <v>14</v>
      </c>
      <c r="E4207">
        <v>1</v>
      </c>
      <c r="F4207" s="2">
        <v>8.9499999999999993</v>
      </c>
      <c r="G4207" s="3">
        <v>21.9072</v>
      </c>
      <c r="H4207" s="3">
        <v>8.9499999999999996E-2</v>
      </c>
      <c r="I4207" s="3">
        <v>0.42064999999999997</v>
      </c>
      <c r="J4207" s="3">
        <v>9.4601499999999987</v>
      </c>
      <c r="K4207" s="4">
        <v>0.35</v>
      </c>
      <c r="L4207" s="73">
        <v>17.173810769230766</v>
      </c>
    </row>
    <row r="4208" spans="1:12" x14ac:dyDescent="0.35">
      <c r="A4208" s="1" t="s">
        <v>7084</v>
      </c>
      <c r="B4208" t="s">
        <v>7085</v>
      </c>
      <c r="C4208" t="s">
        <v>13</v>
      </c>
      <c r="D4208" t="s">
        <v>14</v>
      </c>
      <c r="E4208">
        <v>1</v>
      </c>
      <c r="F4208" s="2">
        <v>11.04</v>
      </c>
      <c r="G4208" s="3">
        <v>27.025600000000001</v>
      </c>
      <c r="H4208" s="3">
        <v>0.1104</v>
      </c>
      <c r="I4208" s="3">
        <v>0.51888000000000001</v>
      </c>
      <c r="J4208" s="3">
        <v>11.669279999999999</v>
      </c>
      <c r="K4208" s="4">
        <v>0.35</v>
      </c>
      <c r="L4208" s="73">
        <v>21.18423138461538</v>
      </c>
    </row>
    <row r="4209" spans="1:12" x14ac:dyDescent="0.35">
      <c r="A4209" s="1" t="s">
        <v>7086</v>
      </c>
      <c r="B4209" t="s">
        <v>7087</v>
      </c>
      <c r="C4209" t="s">
        <v>13</v>
      </c>
      <c r="D4209" t="s">
        <v>14</v>
      </c>
      <c r="E4209">
        <v>1</v>
      </c>
      <c r="F4209" s="2">
        <v>11.4</v>
      </c>
      <c r="G4209" s="3">
        <v>27.910399999999999</v>
      </c>
      <c r="H4209" s="3">
        <v>0.114</v>
      </c>
      <c r="I4209" s="3">
        <v>0.53580000000000005</v>
      </c>
      <c r="J4209" s="3">
        <v>12.049800000000001</v>
      </c>
      <c r="K4209" s="4">
        <v>0.35</v>
      </c>
      <c r="L4209" s="73">
        <v>21.875021538461539</v>
      </c>
    </row>
    <row r="4210" spans="1:12" x14ac:dyDescent="0.35">
      <c r="A4210" s="1" t="s">
        <v>7088</v>
      </c>
      <c r="B4210" t="s">
        <v>7089</v>
      </c>
      <c r="C4210" t="s">
        <v>21</v>
      </c>
      <c r="D4210" t="s">
        <v>22</v>
      </c>
      <c r="E4210">
        <v>1</v>
      </c>
      <c r="F4210" s="2">
        <v>66</v>
      </c>
      <c r="G4210" s="3">
        <v>161</v>
      </c>
      <c r="H4210" s="3">
        <v>0.66</v>
      </c>
      <c r="I4210" s="3">
        <v>3.1019999999999999</v>
      </c>
      <c r="J4210" s="3">
        <v>69.762</v>
      </c>
      <c r="K4210" s="4">
        <v>0.35</v>
      </c>
      <c r="L4210" s="73">
        <v>126.64486153846153</v>
      </c>
    </row>
    <row r="4211" spans="1:12" x14ac:dyDescent="0.35">
      <c r="A4211" s="1" t="s">
        <v>7090</v>
      </c>
      <c r="B4211" t="s">
        <v>7091</v>
      </c>
      <c r="C4211" t="s">
        <v>1467</v>
      </c>
      <c r="D4211" t="s">
        <v>1468</v>
      </c>
      <c r="E4211">
        <v>1</v>
      </c>
      <c r="F4211" s="2">
        <v>433.74</v>
      </c>
      <c r="G4211" s="3">
        <v>1716.4559999999999</v>
      </c>
      <c r="H4211" s="3">
        <v>4.3374000000000006</v>
      </c>
      <c r="I4211" s="3">
        <v>20.38578</v>
      </c>
      <c r="J4211" s="3">
        <v>458.46318000000002</v>
      </c>
      <c r="K4211" s="4">
        <v>0.35</v>
      </c>
      <c r="L4211" s="73">
        <v>832.28700369230762</v>
      </c>
    </row>
    <row r="4212" spans="1:12" x14ac:dyDescent="0.35">
      <c r="A4212" s="1" t="s">
        <v>7092</v>
      </c>
      <c r="B4212" t="s">
        <v>7093</v>
      </c>
      <c r="C4212" t="s">
        <v>1467</v>
      </c>
      <c r="D4212" t="s">
        <v>1468</v>
      </c>
      <c r="E4212">
        <v>1</v>
      </c>
      <c r="F4212" s="2">
        <v>560.72</v>
      </c>
      <c r="G4212" s="3">
        <v>2218.9551999999999</v>
      </c>
      <c r="H4212" s="3">
        <v>5.6072000000000006</v>
      </c>
      <c r="I4212" s="3">
        <v>26.353840000000002</v>
      </c>
      <c r="J4212" s="3">
        <v>592.68104000000005</v>
      </c>
      <c r="K4212" s="4">
        <v>0.35</v>
      </c>
      <c r="L4212" s="73">
        <v>1075.9440418461538</v>
      </c>
    </row>
    <row r="4213" spans="1:12" x14ac:dyDescent="0.35">
      <c r="A4213" s="1" t="s">
        <v>7094</v>
      </c>
      <c r="B4213" t="s">
        <v>7095</v>
      </c>
      <c r="C4213" t="s">
        <v>1467</v>
      </c>
      <c r="D4213" t="s">
        <v>1468</v>
      </c>
      <c r="E4213">
        <v>1</v>
      </c>
      <c r="F4213" s="2">
        <v>378.55</v>
      </c>
      <c r="G4213" s="3">
        <v>1498.0447999999999</v>
      </c>
      <c r="H4213" s="3">
        <v>3.7855000000000003</v>
      </c>
      <c r="I4213" s="3">
        <v>17.79185</v>
      </c>
      <c r="J4213" s="3">
        <v>400.12735000000004</v>
      </c>
      <c r="K4213" s="4">
        <v>0.35</v>
      </c>
      <c r="L4213" s="73">
        <v>726.38503538461543</v>
      </c>
    </row>
    <row r="4214" spans="1:12" x14ac:dyDescent="0.35">
      <c r="A4214" s="1" t="s">
        <v>7096</v>
      </c>
      <c r="B4214" t="s">
        <v>7097</v>
      </c>
      <c r="C4214" t="s">
        <v>363</v>
      </c>
      <c r="D4214" t="s">
        <v>364</v>
      </c>
      <c r="E4214">
        <v>1</v>
      </c>
      <c r="F4214" s="2">
        <v>17.5</v>
      </c>
      <c r="G4214" s="3">
        <v>42.84</v>
      </c>
      <c r="H4214" s="3">
        <v>0.17500000000000002</v>
      </c>
      <c r="I4214" s="3">
        <v>0.82250000000000001</v>
      </c>
      <c r="J4214" s="3">
        <v>18.497500000000002</v>
      </c>
      <c r="K4214" s="4">
        <v>0.34999999999999992</v>
      </c>
      <c r="L4214" s="73">
        <v>33.580076923076923</v>
      </c>
    </row>
    <row r="4215" spans="1:12" x14ac:dyDescent="0.35">
      <c r="A4215" s="1" t="s">
        <v>7098</v>
      </c>
      <c r="B4215" t="s">
        <v>7099</v>
      </c>
      <c r="C4215" t="s">
        <v>13</v>
      </c>
      <c r="D4215" t="s">
        <v>14</v>
      </c>
      <c r="E4215">
        <v>1</v>
      </c>
      <c r="F4215" s="2">
        <v>37.049999999999997</v>
      </c>
      <c r="G4215" s="3">
        <v>90.697599999999994</v>
      </c>
      <c r="H4215" s="3">
        <v>0.3705</v>
      </c>
      <c r="I4215" s="3">
        <v>1.74135</v>
      </c>
      <c r="J4215" s="3">
        <v>39.161849999999994</v>
      </c>
      <c r="K4215" s="4">
        <v>0.35</v>
      </c>
      <c r="L4215" s="73">
        <v>71.09381999999998</v>
      </c>
    </row>
    <row r="4216" spans="1:12" x14ac:dyDescent="0.35">
      <c r="A4216" s="1" t="s">
        <v>7100</v>
      </c>
      <c r="B4216" t="s">
        <v>7101</v>
      </c>
      <c r="C4216" t="s">
        <v>34</v>
      </c>
      <c r="D4216" t="s">
        <v>35</v>
      </c>
      <c r="E4216">
        <v>1</v>
      </c>
      <c r="F4216" s="2">
        <v>44.2</v>
      </c>
      <c r="G4216" s="3">
        <v>103.04</v>
      </c>
      <c r="H4216" s="3">
        <v>0.44200000000000006</v>
      </c>
      <c r="I4216" s="3">
        <v>2.0774000000000004</v>
      </c>
      <c r="J4216" s="3">
        <v>46.7194</v>
      </c>
      <c r="K4216" s="4">
        <v>0.35000000000000003</v>
      </c>
      <c r="L4216" s="73">
        <v>84.813680000000005</v>
      </c>
    </row>
    <row r="4217" spans="1:12" x14ac:dyDescent="0.35">
      <c r="A4217" s="1" t="s">
        <v>7102</v>
      </c>
      <c r="B4217" t="s">
        <v>7103</v>
      </c>
      <c r="C4217" t="s">
        <v>13</v>
      </c>
      <c r="D4217" t="s">
        <v>14</v>
      </c>
      <c r="E4217">
        <v>1</v>
      </c>
      <c r="F4217" s="2">
        <v>1225.5</v>
      </c>
      <c r="G4217" s="3">
        <v>2999.82</v>
      </c>
      <c r="H4217" s="3">
        <v>12.255000000000001</v>
      </c>
      <c r="I4217" s="3">
        <v>57.598500000000001</v>
      </c>
      <c r="J4217" s="3">
        <v>1295.3535000000002</v>
      </c>
      <c r="K4217" s="4">
        <v>0.35</v>
      </c>
      <c r="L4217" s="73">
        <v>2351.5648153846155</v>
      </c>
    </row>
    <row r="4218" spans="1:12" x14ac:dyDescent="0.35">
      <c r="A4218" s="1" t="s">
        <v>7104</v>
      </c>
      <c r="B4218" t="s">
        <v>3385</v>
      </c>
      <c r="C4218" t="s">
        <v>13</v>
      </c>
      <c r="D4218" t="s">
        <v>14</v>
      </c>
      <c r="E4218">
        <v>1</v>
      </c>
      <c r="F4218" s="2">
        <v>209.38</v>
      </c>
      <c r="G4218" s="3">
        <v>512.52</v>
      </c>
      <c r="H4218" s="3">
        <v>2.0937999999999999</v>
      </c>
      <c r="I4218" s="3">
        <v>9.8408599999999993</v>
      </c>
      <c r="J4218" s="3">
        <v>221.31465999999998</v>
      </c>
      <c r="K4218" s="4">
        <v>0.35</v>
      </c>
      <c r="L4218" s="73">
        <v>401.77122892307688</v>
      </c>
    </row>
    <row r="4219" spans="1:12" x14ac:dyDescent="0.35">
      <c r="A4219" s="1" t="s">
        <v>7105</v>
      </c>
      <c r="B4219" t="s">
        <v>7106</v>
      </c>
      <c r="C4219" t="s">
        <v>13</v>
      </c>
      <c r="D4219" t="s">
        <v>14</v>
      </c>
      <c r="E4219">
        <v>1</v>
      </c>
      <c r="F4219" s="2">
        <v>62.5</v>
      </c>
      <c r="G4219" s="3">
        <v>152.99</v>
      </c>
      <c r="H4219" s="3">
        <v>0.625</v>
      </c>
      <c r="I4219" s="3">
        <v>2.9375</v>
      </c>
      <c r="J4219" s="3">
        <v>66.0625</v>
      </c>
      <c r="K4219" s="4">
        <v>0.35000000000000003</v>
      </c>
      <c r="L4219" s="73">
        <v>119.92884615384615</v>
      </c>
    </row>
    <row r="4220" spans="1:12" x14ac:dyDescent="0.35">
      <c r="A4220" s="1" t="s">
        <v>7107</v>
      </c>
      <c r="B4220" t="s">
        <v>7108</v>
      </c>
      <c r="C4220" t="s">
        <v>13</v>
      </c>
      <c r="D4220" t="s">
        <v>14</v>
      </c>
      <c r="E4220">
        <v>1</v>
      </c>
      <c r="F4220" s="2">
        <v>1059.3800000000001</v>
      </c>
      <c r="G4220" s="3">
        <v>2593.19</v>
      </c>
      <c r="H4220" s="3">
        <v>10.593800000000002</v>
      </c>
      <c r="I4220" s="3">
        <v>49.790860000000002</v>
      </c>
      <c r="J4220" s="3">
        <v>1119.7646600000003</v>
      </c>
      <c r="K4220" s="4">
        <v>0.35</v>
      </c>
      <c r="L4220" s="73">
        <v>2032.8035366153852</v>
      </c>
    </row>
    <row r="4221" spans="1:12" x14ac:dyDescent="0.35">
      <c r="A4221" s="1" t="s">
        <v>7109</v>
      </c>
      <c r="B4221" t="s">
        <v>7110</v>
      </c>
      <c r="C4221" t="s">
        <v>21</v>
      </c>
      <c r="D4221" t="s">
        <v>22</v>
      </c>
      <c r="E4221">
        <v>1</v>
      </c>
      <c r="F4221" s="2">
        <v>36.22</v>
      </c>
      <c r="G4221" s="3">
        <v>89.9696</v>
      </c>
      <c r="H4221" s="3">
        <v>0.36220000000000002</v>
      </c>
      <c r="I4221" s="3">
        <v>1.70234</v>
      </c>
      <c r="J4221" s="3">
        <v>38.28454</v>
      </c>
      <c r="K4221" s="4">
        <v>0.35</v>
      </c>
      <c r="L4221" s="73">
        <v>69.501164923076914</v>
      </c>
    </row>
    <row r="4222" spans="1:12" x14ac:dyDescent="0.35">
      <c r="A4222" s="1" t="s">
        <v>7111</v>
      </c>
      <c r="B4222" t="s">
        <v>2130</v>
      </c>
      <c r="C4222" t="s">
        <v>13</v>
      </c>
      <c r="D4222" t="s">
        <v>14</v>
      </c>
      <c r="E4222">
        <v>1</v>
      </c>
      <c r="F4222" s="2">
        <v>4018.7</v>
      </c>
      <c r="G4222" s="3">
        <v>8286</v>
      </c>
      <c r="H4222" s="3">
        <v>40.186999999999998</v>
      </c>
      <c r="I4222" s="3">
        <v>188.87889999999999</v>
      </c>
      <c r="J4222" s="3">
        <v>4247.7658999999994</v>
      </c>
      <c r="K4222" s="4">
        <v>0.35000000000000003</v>
      </c>
      <c r="L4222" s="73">
        <v>7711.3288646153833</v>
      </c>
    </row>
    <row r="4223" spans="1:12" x14ac:dyDescent="0.35">
      <c r="A4223" s="1" t="s">
        <v>7112</v>
      </c>
      <c r="B4223" t="s">
        <v>2130</v>
      </c>
      <c r="C4223" t="s">
        <v>13</v>
      </c>
      <c r="D4223" t="s">
        <v>14</v>
      </c>
      <c r="E4223">
        <v>1</v>
      </c>
      <c r="F4223" s="2">
        <v>5274.5</v>
      </c>
      <c r="G4223" s="3">
        <v>10876</v>
      </c>
      <c r="H4223" s="3">
        <v>52.745000000000005</v>
      </c>
      <c r="I4223" s="3">
        <v>247.9015</v>
      </c>
      <c r="J4223" s="3">
        <v>5575.1464999999998</v>
      </c>
      <c r="K4223" s="4">
        <v>0.35000000000000003</v>
      </c>
      <c r="L4223" s="73">
        <v>10121.035184615384</v>
      </c>
    </row>
    <row r="4224" spans="1:12" x14ac:dyDescent="0.35">
      <c r="A4224" s="1" t="s">
        <v>7113</v>
      </c>
      <c r="B4224" t="s">
        <v>7114</v>
      </c>
      <c r="C4224" t="s">
        <v>34</v>
      </c>
      <c r="D4224" t="s">
        <v>35</v>
      </c>
      <c r="E4224">
        <v>1</v>
      </c>
      <c r="F4224" s="2">
        <v>420.99</v>
      </c>
      <c r="G4224" s="3">
        <v>1003.59</v>
      </c>
      <c r="H4224" s="3">
        <v>4.2099000000000002</v>
      </c>
      <c r="I4224" s="3">
        <v>19.786529999999999</v>
      </c>
      <c r="J4224" s="3">
        <v>444.98643000000004</v>
      </c>
      <c r="K4224" s="4">
        <v>0.35</v>
      </c>
      <c r="L4224" s="73">
        <v>807.8215190769231</v>
      </c>
    </row>
    <row r="4225" spans="1:12" x14ac:dyDescent="0.35">
      <c r="A4225" s="1" t="s">
        <v>7115</v>
      </c>
      <c r="B4225" t="s">
        <v>7116</v>
      </c>
      <c r="C4225" t="s">
        <v>13</v>
      </c>
      <c r="D4225" t="s">
        <v>14</v>
      </c>
      <c r="E4225">
        <v>1</v>
      </c>
      <c r="F4225" s="2">
        <v>664.38</v>
      </c>
      <c r="G4225" s="3">
        <v>1626.296</v>
      </c>
      <c r="H4225" s="3">
        <v>6.6437999999999997</v>
      </c>
      <c r="I4225" s="3">
        <v>31.225860000000001</v>
      </c>
      <c r="J4225" s="3">
        <v>702.24966000000006</v>
      </c>
      <c r="K4225" s="4">
        <v>0.34999999999999992</v>
      </c>
      <c r="L4225" s="73">
        <v>1274.8532289230768</v>
      </c>
    </row>
    <row r="4226" spans="1:12" x14ac:dyDescent="0.35">
      <c r="A4226" s="1" t="s">
        <v>7117</v>
      </c>
      <c r="B4226" t="s">
        <v>7118</v>
      </c>
      <c r="C4226" t="s">
        <v>13</v>
      </c>
      <c r="D4226" t="s">
        <v>14</v>
      </c>
      <c r="E4226">
        <v>1</v>
      </c>
      <c r="F4226" s="2">
        <v>7.15</v>
      </c>
      <c r="G4226" s="3">
        <v>17.505600000000001</v>
      </c>
      <c r="H4226" s="3">
        <v>7.1500000000000008E-2</v>
      </c>
      <c r="I4226" s="3">
        <v>0.33605000000000002</v>
      </c>
      <c r="J4226" s="3">
        <v>7.5575500000000009</v>
      </c>
      <c r="K4226" s="4">
        <v>0.35</v>
      </c>
      <c r="L4226" s="73">
        <v>13.719860000000001</v>
      </c>
    </row>
    <row r="4227" spans="1:12" x14ac:dyDescent="0.35">
      <c r="A4227" s="1" t="s">
        <v>7119</v>
      </c>
      <c r="B4227" t="s">
        <v>7120</v>
      </c>
      <c r="C4227" t="s">
        <v>1467</v>
      </c>
      <c r="D4227" t="s">
        <v>1468</v>
      </c>
      <c r="E4227">
        <v>1</v>
      </c>
      <c r="F4227" s="2">
        <v>71.98</v>
      </c>
      <c r="G4227" s="3">
        <v>149</v>
      </c>
      <c r="H4227" s="3">
        <v>0.71980000000000011</v>
      </c>
      <c r="I4227" s="3">
        <v>3.3830600000000004</v>
      </c>
      <c r="J4227" s="3">
        <v>76.082860000000011</v>
      </c>
      <c r="K4227" s="4">
        <v>0.35</v>
      </c>
      <c r="L4227" s="73">
        <v>138.11965353846156</v>
      </c>
    </row>
    <row r="4228" spans="1:12" x14ac:dyDescent="0.35">
      <c r="A4228" s="1" t="s">
        <v>7121</v>
      </c>
      <c r="B4228" t="s">
        <v>7122</v>
      </c>
      <c r="C4228" t="s">
        <v>1467</v>
      </c>
      <c r="D4228" t="s">
        <v>1468</v>
      </c>
      <c r="E4228">
        <v>1</v>
      </c>
      <c r="F4228" s="2">
        <v>0.26</v>
      </c>
      <c r="G4228" s="3">
        <v>1</v>
      </c>
      <c r="H4228" s="3">
        <v>2.6000000000000003E-3</v>
      </c>
      <c r="I4228" s="3">
        <v>1.222E-2</v>
      </c>
      <c r="J4228" s="3">
        <v>0.27482000000000001</v>
      </c>
      <c r="K4228" s="4">
        <v>0.35</v>
      </c>
      <c r="L4228" s="73">
        <v>0.49890400000000001</v>
      </c>
    </row>
    <row r="4229" spans="1:12" x14ac:dyDescent="0.35">
      <c r="A4229" s="1" t="s">
        <v>7123</v>
      </c>
      <c r="B4229" t="s">
        <v>7124</v>
      </c>
      <c r="C4229" t="s">
        <v>34</v>
      </c>
      <c r="D4229" t="s">
        <v>35</v>
      </c>
      <c r="E4229">
        <v>1</v>
      </c>
      <c r="F4229" s="2">
        <v>96.99</v>
      </c>
      <c r="G4229" s="3">
        <v>245.28</v>
      </c>
      <c r="H4229" s="3">
        <v>0.96989999999999998</v>
      </c>
      <c r="I4229" s="3">
        <v>4.5585300000000002</v>
      </c>
      <c r="J4229" s="3">
        <v>102.51843</v>
      </c>
      <c r="K4229" s="4">
        <v>0.34999999999999992</v>
      </c>
      <c r="L4229" s="73">
        <v>186.1103806153846</v>
      </c>
    </row>
    <row r="4230" spans="1:12" x14ac:dyDescent="0.35">
      <c r="A4230" s="1" t="s">
        <v>7125</v>
      </c>
      <c r="B4230" t="s">
        <v>7126</v>
      </c>
      <c r="C4230" t="s">
        <v>34</v>
      </c>
      <c r="D4230" t="s">
        <v>35</v>
      </c>
      <c r="E4230">
        <v>1</v>
      </c>
      <c r="F4230" s="2">
        <v>6500</v>
      </c>
      <c r="G4230" s="3">
        <v>14560</v>
      </c>
      <c r="H4230" s="3">
        <v>65</v>
      </c>
      <c r="I4230" s="3">
        <v>305.5</v>
      </c>
      <c r="J4230" s="3">
        <v>6870.5</v>
      </c>
      <c r="K4230" s="4">
        <v>0.35</v>
      </c>
      <c r="L4230" s="73">
        <v>12472.6</v>
      </c>
    </row>
    <row r="4231" spans="1:12" x14ac:dyDescent="0.35">
      <c r="A4231" s="1" t="s">
        <v>7127</v>
      </c>
      <c r="B4231" t="s">
        <v>5877</v>
      </c>
      <c r="C4231" t="s">
        <v>26</v>
      </c>
      <c r="D4231" t="s">
        <v>27</v>
      </c>
      <c r="E4231">
        <v>1</v>
      </c>
      <c r="F4231" s="2">
        <v>291.10000000000002</v>
      </c>
      <c r="G4231" s="3">
        <v>673.12</v>
      </c>
      <c r="H4231" s="3">
        <v>2.9110000000000005</v>
      </c>
      <c r="I4231" s="3">
        <v>13.681700000000001</v>
      </c>
      <c r="J4231" s="3">
        <v>307.6927</v>
      </c>
      <c r="K4231" s="4">
        <v>0.35000000000000003</v>
      </c>
      <c r="L4231" s="73">
        <v>558.58059384615387</v>
      </c>
    </row>
    <row r="4232" spans="1:12" x14ac:dyDescent="0.35">
      <c r="A4232" s="1" t="s">
        <v>7128</v>
      </c>
      <c r="B4232" t="s">
        <v>6019</v>
      </c>
      <c r="C4232" t="s">
        <v>13</v>
      </c>
      <c r="D4232" t="s">
        <v>14</v>
      </c>
      <c r="E4232">
        <v>1</v>
      </c>
      <c r="F4232" s="2">
        <v>2389.38</v>
      </c>
      <c r="G4232" s="3">
        <v>4927</v>
      </c>
      <c r="H4232" s="3">
        <v>23.893800000000002</v>
      </c>
      <c r="I4232" s="3">
        <v>112.30086</v>
      </c>
      <c r="J4232" s="3">
        <v>2525.5746599999998</v>
      </c>
      <c r="K4232" s="4">
        <v>0.35000000000000003</v>
      </c>
      <c r="L4232" s="73">
        <v>4584.88938276923</v>
      </c>
    </row>
    <row r="4233" spans="1:12" x14ac:dyDescent="0.35">
      <c r="A4233" s="1" t="s">
        <v>7129</v>
      </c>
      <c r="B4233" t="s">
        <v>7130</v>
      </c>
      <c r="C4233" t="s">
        <v>13</v>
      </c>
      <c r="D4233" t="s">
        <v>14</v>
      </c>
      <c r="E4233">
        <v>1</v>
      </c>
      <c r="F4233" s="2">
        <v>1595.63</v>
      </c>
      <c r="G4233" s="3">
        <v>3290</v>
      </c>
      <c r="H4233" s="3">
        <v>15.956300000000001</v>
      </c>
      <c r="I4233" s="3">
        <v>74.994610000000009</v>
      </c>
      <c r="J4233" s="3">
        <v>1686.5809100000001</v>
      </c>
      <c r="K4233" s="4">
        <v>0.35000000000000003</v>
      </c>
      <c r="L4233" s="73">
        <v>3061.7930366153851</v>
      </c>
    </row>
    <row r="4234" spans="1:12" x14ac:dyDescent="0.35">
      <c r="A4234" s="1" t="s">
        <v>7131</v>
      </c>
      <c r="B4234" t="s">
        <v>2058</v>
      </c>
      <c r="C4234" t="s">
        <v>13</v>
      </c>
      <c r="D4234" t="s">
        <v>14</v>
      </c>
      <c r="E4234">
        <v>1</v>
      </c>
      <c r="F4234" s="2">
        <v>662.9</v>
      </c>
      <c r="G4234" s="3">
        <v>1622.6672000000001</v>
      </c>
      <c r="H4234" s="3">
        <v>6.6289999999999996</v>
      </c>
      <c r="I4234" s="3">
        <v>31.156299999999998</v>
      </c>
      <c r="J4234" s="3">
        <v>700.68529999999998</v>
      </c>
      <c r="K4234" s="4">
        <v>0.35000000000000003</v>
      </c>
      <c r="L4234" s="73">
        <v>1272.0133138461538</v>
      </c>
    </row>
    <row r="4235" spans="1:12" x14ac:dyDescent="0.35">
      <c r="A4235" s="1" t="s">
        <v>7132</v>
      </c>
      <c r="B4235" t="s">
        <v>7133</v>
      </c>
      <c r="C4235" t="s">
        <v>13</v>
      </c>
      <c r="D4235" t="s">
        <v>14</v>
      </c>
      <c r="E4235">
        <v>1</v>
      </c>
      <c r="F4235" s="2">
        <v>1085.7</v>
      </c>
      <c r="G4235" s="3">
        <v>2657.6143999999999</v>
      </c>
      <c r="H4235" s="3">
        <v>10.857000000000001</v>
      </c>
      <c r="I4235" s="3">
        <v>51.027900000000002</v>
      </c>
      <c r="J4235" s="3">
        <v>1147.5849000000001</v>
      </c>
      <c r="K4235" s="4">
        <v>0.35</v>
      </c>
      <c r="L4235" s="73">
        <v>2083.3079723076926</v>
      </c>
    </row>
    <row r="4236" spans="1:12" x14ac:dyDescent="0.35">
      <c r="A4236" s="1" t="s">
        <v>7134</v>
      </c>
      <c r="B4236" t="s">
        <v>2056</v>
      </c>
      <c r="C4236" t="s">
        <v>13</v>
      </c>
      <c r="D4236" t="s">
        <v>14</v>
      </c>
      <c r="E4236">
        <v>1</v>
      </c>
      <c r="F4236" s="2">
        <v>474.6</v>
      </c>
      <c r="G4236" s="3">
        <v>979</v>
      </c>
      <c r="H4236" s="3">
        <v>4.7460000000000004</v>
      </c>
      <c r="I4236" s="3">
        <v>22.3062</v>
      </c>
      <c r="J4236" s="3">
        <v>501.65219999999999</v>
      </c>
      <c r="K4236" s="4">
        <v>0.35000000000000003</v>
      </c>
      <c r="L4236" s="73">
        <v>910.69168615384615</v>
      </c>
    </row>
    <row r="4237" spans="1:12" x14ac:dyDescent="0.35">
      <c r="A4237" s="1" t="s">
        <v>7135</v>
      </c>
      <c r="B4237" t="s">
        <v>2058</v>
      </c>
      <c r="C4237" t="s">
        <v>13</v>
      </c>
      <c r="D4237" t="s">
        <v>14</v>
      </c>
      <c r="E4237">
        <v>1</v>
      </c>
      <c r="F4237" s="2">
        <v>1015</v>
      </c>
      <c r="G4237" s="3">
        <v>2484.5520000000001</v>
      </c>
      <c r="H4237" s="3">
        <v>10.15</v>
      </c>
      <c r="I4237" s="3">
        <v>47.704999999999998</v>
      </c>
      <c r="J4237" s="3">
        <v>1072.855</v>
      </c>
      <c r="K4237" s="4">
        <v>0.35</v>
      </c>
      <c r="L4237" s="73">
        <v>1947.6444615384617</v>
      </c>
    </row>
    <row r="4238" spans="1:12" x14ac:dyDescent="0.35">
      <c r="A4238" s="1" t="s">
        <v>7136</v>
      </c>
      <c r="B4238" t="s">
        <v>7137</v>
      </c>
      <c r="C4238" t="s">
        <v>34</v>
      </c>
      <c r="D4238" t="s">
        <v>35</v>
      </c>
      <c r="E4238">
        <v>1</v>
      </c>
      <c r="F4238" s="2">
        <v>11.15</v>
      </c>
      <c r="G4238" s="3">
        <v>23</v>
      </c>
      <c r="H4238" s="3">
        <v>0.1115</v>
      </c>
      <c r="I4238" s="3">
        <v>0.52405000000000002</v>
      </c>
      <c r="J4238" s="3">
        <v>11.785550000000001</v>
      </c>
      <c r="K4238" s="4">
        <v>0.35000000000000003</v>
      </c>
      <c r="L4238" s="73">
        <v>21.395306153846157</v>
      </c>
    </row>
    <row r="4239" spans="1:12" x14ac:dyDescent="0.35">
      <c r="A4239" s="1" t="s">
        <v>7138</v>
      </c>
      <c r="B4239" t="s">
        <v>7139</v>
      </c>
      <c r="C4239" t="s">
        <v>13</v>
      </c>
      <c r="D4239" t="s">
        <v>14</v>
      </c>
      <c r="E4239">
        <v>1</v>
      </c>
      <c r="F4239" s="2">
        <v>104.16</v>
      </c>
      <c r="G4239" s="3">
        <v>412.1936</v>
      </c>
      <c r="H4239" s="3">
        <v>1.0416000000000001</v>
      </c>
      <c r="I4239" s="3">
        <v>4.8955199999999994</v>
      </c>
      <c r="J4239" s="3">
        <v>110.09712</v>
      </c>
      <c r="K4239" s="4">
        <v>0.35</v>
      </c>
      <c r="L4239" s="73">
        <v>199.86861784615385</v>
      </c>
    </row>
    <row r="4240" spans="1:12" x14ac:dyDescent="0.35">
      <c r="A4240" s="1" t="s">
        <v>7140</v>
      </c>
      <c r="B4240" t="s">
        <v>7141</v>
      </c>
      <c r="C4240" t="s">
        <v>363</v>
      </c>
      <c r="D4240" t="s">
        <v>364</v>
      </c>
      <c r="E4240">
        <v>1</v>
      </c>
      <c r="F4240" s="2">
        <v>650</v>
      </c>
      <c r="G4240" s="3">
        <v>1591.0944</v>
      </c>
      <c r="H4240" s="3">
        <v>6.5</v>
      </c>
      <c r="I4240" s="3">
        <v>30.55</v>
      </c>
      <c r="J4240" s="3">
        <v>687.05</v>
      </c>
      <c r="K4240" s="4">
        <v>0.35000000000000003</v>
      </c>
      <c r="L4240" s="73">
        <v>1247.26</v>
      </c>
    </row>
    <row r="4241" spans="1:12" x14ac:dyDescent="0.35">
      <c r="A4241" s="1" t="s">
        <v>7142</v>
      </c>
      <c r="B4241" t="s">
        <v>7143</v>
      </c>
      <c r="C4241" t="s">
        <v>363</v>
      </c>
      <c r="D4241" t="s">
        <v>364</v>
      </c>
      <c r="E4241">
        <v>1</v>
      </c>
      <c r="F4241" s="2">
        <v>2372.5</v>
      </c>
      <c r="G4241" s="3">
        <v>5807.4912000000004</v>
      </c>
      <c r="H4241" s="3">
        <v>23.725000000000001</v>
      </c>
      <c r="I4241" s="3">
        <v>111.50749999999999</v>
      </c>
      <c r="J4241" s="3">
        <v>2507.7325000000001</v>
      </c>
      <c r="K4241" s="4">
        <v>0.35000000000000003</v>
      </c>
      <c r="L4241" s="73">
        <v>4552.4989999999998</v>
      </c>
    </row>
    <row r="4242" spans="1:12" x14ac:dyDescent="0.35">
      <c r="A4242" s="1" t="s">
        <v>7144</v>
      </c>
      <c r="B4242" t="s">
        <v>2282</v>
      </c>
      <c r="C4242" t="s">
        <v>363</v>
      </c>
      <c r="D4242" t="s">
        <v>364</v>
      </c>
      <c r="E4242">
        <v>1</v>
      </c>
      <c r="F4242" s="2">
        <v>162.5</v>
      </c>
      <c r="G4242" s="3">
        <v>397.76799999999997</v>
      </c>
      <c r="H4242" s="3">
        <v>1.625</v>
      </c>
      <c r="I4242" s="3">
        <v>7.6375000000000002</v>
      </c>
      <c r="J4242" s="3">
        <v>171.76249999999999</v>
      </c>
      <c r="K4242" s="4">
        <v>0.35000000000000003</v>
      </c>
      <c r="L4242" s="73">
        <v>311.815</v>
      </c>
    </row>
    <row r="4243" spans="1:12" x14ac:dyDescent="0.35">
      <c r="A4243" s="1" t="s">
        <v>7145</v>
      </c>
      <c r="B4243" t="s">
        <v>7146</v>
      </c>
      <c r="C4243" t="s">
        <v>46</v>
      </c>
      <c r="D4243" t="s">
        <v>47</v>
      </c>
      <c r="E4243">
        <v>1</v>
      </c>
      <c r="F4243" s="2">
        <v>2275</v>
      </c>
      <c r="G4243" s="3">
        <v>5568.8191999999999</v>
      </c>
      <c r="H4243" s="3">
        <v>22.75</v>
      </c>
      <c r="I4243" s="3">
        <v>106.925</v>
      </c>
      <c r="J4243" s="3">
        <v>2404.6750000000002</v>
      </c>
      <c r="K4243" s="4">
        <v>0.35</v>
      </c>
      <c r="L4243" s="73">
        <v>4365.41</v>
      </c>
    </row>
    <row r="4244" spans="1:12" x14ac:dyDescent="0.35">
      <c r="A4244" s="1" t="s">
        <v>7147</v>
      </c>
      <c r="B4244" t="s">
        <v>7148</v>
      </c>
      <c r="C4244" t="s">
        <v>21</v>
      </c>
      <c r="D4244" t="s">
        <v>22</v>
      </c>
      <c r="E4244">
        <v>1</v>
      </c>
      <c r="F4244" s="2">
        <v>32.520000000000003</v>
      </c>
      <c r="G4244" s="3">
        <v>68</v>
      </c>
      <c r="H4244" s="3">
        <v>0.32520000000000004</v>
      </c>
      <c r="I4244" s="3">
        <v>1.5284400000000002</v>
      </c>
      <c r="J4244" s="3">
        <v>34.373640000000009</v>
      </c>
      <c r="K4244" s="4">
        <v>0.34999999999999992</v>
      </c>
      <c r="L4244" s="73">
        <v>62.401377230769242</v>
      </c>
    </row>
    <row r="4245" spans="1:12" x14ac:dyDescent="0.35">
      <c r="A4245" s="1" t="s">
        <v>7149</v>
      </c>
      <c r="B4245" t="s">
        <v>7150</v>
      </c>
      <c r="C4245" t="s">
        <v>21</v>
      </c>
      <c r="D4245" t="s">
        <v>22</v>
      </c>
      <c r="E4245">
        <v>1</v>
      </c>
      <c r="F4245" s="2">
        <v>122.85</v>
      </c>
      <c r="G4245" s="3">
        <v>254</v>
      </c>
      <c r="H4245" s="3">
        <v>1.2284999999999999</v>
      </c>
      <c r="I4245" s="3">
        <v>5.7739500000000001</v>
      </c>
      <c r="J4245" s="3">
        <v>129.85245</v>
      </c>
      <c r="K4245" s="4">
        <v>0.35</v>
      </c>
      <c r="L4245" s="73">
        <v>235.73213999999999</v>
      </c>
    </row>
    <row r="4246" spans="1:12" x14ac:dyDescent="0.35">
      <c r="A4246" s="1" t="s">
        <v>7151</v>
      </c>
      <c r="B4246" t="s">
        <v>7152</v>
      </c>
      <c r="C4246" t="s">
        <v>21</v>
      </c>
      <c r="D4246" t="s">
        <v>22</v>
      </c>
      <c r="E4246">
        <v>1</v>
      </c>
      <c r="F4246" s="2">
        <v>226.2</v>
      </c>
      <c r="G4246" s="3">
        <v>467</v>
      </c>
      <c r="H4246" s="3">
        <v>2.262</v>
      </c>
      <c r="I4246" s="3">
        <v>10.631399999999999</v>
      </c>
      <c r="J4246" s="3">
        <v>239.09339999999997</v>
      </c>
      <c r="K4246" s="4">
        <v>0.35</v>
      </c>
      <c r="L4246" s="73">
        <v>434.04647999999997</v>
      </c>
    </row>
    <row r="4247" spans="1:12" x14ac:dyDescent="0.35">
      <c r="A4247" s="1" t="s">
        <v>7153</v>
      </c>
      <c r="B4247" t="s">
        <v>7154</v>
      </c>
      <c r="C4247" t="s">
        <v>21</v>
      </c>
      <c r="D4247" t="s">
        <v>22</v>
      </c>
      <c r="E4247">
        <v>1</v>
      </c>
      <c r="F4247" s="2">
        <v>134.13999999999999</v>
      </c>
      <c r="G4247" s="3">
        <v>277</v>
      </c>
      <c r="H4247" s="3">
        <v>1.3413999999999999</v>
      </c>
      <c r="I4247" s="3">
        <v>6.3045799999999996</v>
      </c>
      <c r="J4247" s="3">
        <v>141.78597999999997</v>
      </c>
      <c r="K4247" s="4">
        <v>0.35</v>
      </c>
      <c r="L4247" s="73">
        <v>257.39608676923069</v>
      </c>
    </row>
    <row r="4248" spans="1:12" x14ac:dyDescent="0.35">
      <c r="A4248" s="1" t="s">
        <v>7155</v>
      </c>
      <c r="B4248" t="s">
        <v>7156</v>
      </c>
      <c r="C4248" t="s">
        <v>21</v>
      </c>
      <c r="D4248" t="s">
        <v>22</v>
      </c>
      <c r="E4248">
        <v>1</v>
      </c>
      <c r="F4248" s="2">
        <v>20.260000000000002</v>
      </c>
      <c r="G4248" s="3">
        <v>42</v>
      </c>
      <c r="H4248" s="3">
        <v>0.20260000000000003</v>
      </c>
      <c r="I4248" s="3">
        <v>0.95222000000000007</v>
      </c>
      <c r="J4248" s="3">
        <v>21.414820000000002</v>
      </c>
      <c r="K4248" s="4">
        <v>0.34999999999999992</v>
      </c>
      <c r="L4248" s="73">
        <v>38.876134769230767</v>
      </c>
    </row>
    <row r="4249" spans="1:12" x14ac:dyDescent="0.35">
      <c r="A4249" s="1" t="s">
        <v>7157</v>
      </c>
      <c r="B4249" t="s">
        <v>7158</v>
      </c>
      <c r="C4249" t="s">
        <v>17</v>
      </c>
      <c r="D4249" t="s">
        <v>18</v>
      </c>
      <c r="E4249">
        <v>2</v>
      </c>
      <c r="F4249" s="2">
        <v>50.21</v>
      </c>
      <c r="G4249" s="3">
        <v>113.12</v>
      </c>
      <c r="H4249" s="3">
        <v>0.50209999999999999</v>
      </c>
      <c r="I4249" s="3">
        <v>0</v>
      </c>
      <c r="J4249" s="3">
        <v>50.7121</v>
      </c>
      <c r="K4249" s="4">
        <v>0.35000000000000003</v>
      </c>
      <c r="L4249" s="73">
        <v>92.061966153846157</v>
      </c>
    </row>
    <row r="4250" spans="1:12" x14ac:dyDescent="0.35">
      <c r="A4250" s="1" t="s">
        <v>7159</v>
      </c>
      <c r="B4250" t="s">
        <v>7160</v>
      </c>
      <c r="C4250" t="s">
        <v>13</v>
      </c>
      <c r="D4250" t="s">
        <v>14</v>
      </c>
      <c r="E4250">
        <v>1</v>
      </c>
      <c r="F4250" s="2">
        <v>84.6</v>
      </c>
      <c r="G4250" s="3">
        <v>175</v>
      </c>
      <c r="H4250" s="3">
        <v>0.84599999999999997</v>
      </c>
      <c r="I4250" s="3">
        <v>3.9762</v>
      </c>
      <c r="J4250" s="3">
        <v>89.422200000000004</v>
      </c>
      <c r="K4250" s="4">
        <v>0.34999999999999992</v>
      </c>
      <c r="L4250" s="73">
        <v>162.33568615384615</v>
      </c>
    </row>
    <row r="4251" spans="1:12" x14ac:dyDescent="0.35">
      <c r="A4251" s="1" t="s">
        <v>7161</v>
      </c>
      <c r="B4251" t="s">
        <v>7162</v>
      </c>
      <c r="C4251" t="s">
        <v>13</v>
      </c>
      <c r="D4251" t="s">
        <v>14</v>
      </c>
      <c r="E4251">
        <v>1</v>
      </c>
      <c r="F4251" s="2">
        <v>1453.9</v>
      </c>
      <c r="G4251" s="3">
        <v>3558.9119999999998</v>
      </c>
      <c r="H4251" s="3">
        <v>14.539000000000001</v>
      </c>
      <c r="I4251" s="3">
        <v>68.333300000000008</v>
      </c>
      <c r="J4251" s="3">
        <v>1536.7723000000001</v>
      </c>
      <c r="K4251" s="4">
        <v>0.34999999999999992</v>
      </c>
      <c r="L4251" s="73">
        <v>2789.8327907692305</v>
      </c>
    </row>
    <row r="4252" spans="1:12" x14ac:dyDescent="0.35">
      <c r="A4252" s="1" t="s">
        <v>7163</v>
      </c>
      <c r="B4252" t="s">
        <v>7164</v>
      </c>
      <c r="C4252" t="s">
        <v>13</v>
      </c>
      <c r="D4252" t="s">
        <v>14</v>
      </c>
      <c r="E4252">
        <v>1</v>
      </c>
      <c r="F4252" s="2">
        <v>1680</v>
      </c>
      <c r="G4252" s="3">
        <v>4112.3599999999997</v>
      </c>
      <c r="H4252" s="3">
        <v>16.8</v>
      </c>
      <c r="I4252" s="3">
        <v>78.959999999999994</v>
      </c>
      <c r="J4252" s="3">
        <v>1775.76</v>
      </c>
      <c r="K4252" s="4">
        <v>0.35</v>
      </c>
      <c r="L4252" s="73">
        <v>3223.6873846153844</v>
      </c>
    </row>
    <row r="4253" spans="1:12" x14ac:dyDescent="0.35">
      <c r="A4253" s="1" t="s">
        <v>7165</v>
      </c>
      <c r="B4253" t="s">
        <v>3485</v>
      </c>
      <c r="C4253" t="s">
        <v>13</v>
      </c>
      <c r="D4253" t="s">
        <v>14</v>
      </c>
      <c r="E4253">
        <v>1</v>
      </c>
      <c r="F4253" s="2">
        <v>784</v>
      </c>
      <c r="G4253" s="3">
        <v>1919.0976000000001</v>
      </c>
      <c r="H4253" s="3">
        <v>7.84</v>
      </c>
      <c r="I4253" s="3">
        <v>36.847999999999999</v>
      </c>
      <c r="J4253" s="3">
        <v>828.68799999999999</v>
      </c>
      <c r="K4253" s="4">
        <v>0.34999999999999992</v>
      </c>
      <c r="L4253" s="73">
        <v>1504.387446153846</v>
      </c>
    </row>
    <row r="4254" spans="1:12" x14ac:dyDescent="0.35">
      <c r="A4254" s="1" t="s">
        <v>7166</v>
      </c>
      <c r="B4254" t="s">
        <v>2156</v>
      </c>
      <c r="C4254" t="s">
        <v>13</v>
      </c>
      <c r="D4254" t="s">
        <v>14</v>
      </c>
      <c r="E4254">
        <v>1</v>
      </c>
      <c r="F4254" s="2">
        <v>805</v>
      </c>
      <c r="G4254" s="3">
        <v>1970.5056</v>
      </c>
      <c r="H4254" s="3">
        <v>8.0500000000000007</v>
      </c>
      <c r="I4254" s="3">
        <v>37.835000000000001</v>
      </c>
      <c r="J4254" s="3">
        <v>850.88499999999999</v>
      </c>
      <c r="K4254" s="4">
        <v>0.35</v>
      </c>
      <c r="L4254" s="73">
        <v>1544.6835384615383</v>
      </c>
    </row>
    <row r="4255" spans="1:12" x14ac:dyDescent="0.35">
      <c r="A4255" s="1" t="s">
        <v>7167</v>
      </c>
      <c r="B4255" t="s">
        <v>7168</v>
      </c>
      <c r="C4255" t="s">
        <v>34</v>
      </c>
      <c r="D4255" t="s">
        <v>35</v>
      </c>
      <c r="E4255">
        <v>1</v>
      </c>
      <c r="F4255" s="2">
        <v>48.4</v>
      </c>
      <c r="G4255" s="3">
        <v>119.84</v>
      </c>
      <c r="H4255" s="3">
        <v>0.48399999999999999</v>
      </c>
      <c r="I4255" s="3">
        <v>2.2747999999999999</v>
      </c>
      <c r="J4255" s="3">
        <v>51.158799999999999</v>
      </c>
      <c r="K4255" s="4">
        <v>0.35</v>
      </c>
      <c r="L4255" s="73">
        <v>92.872898461538455</v>
      </c>
    </row>
    <row r="4256" spans="1:12" x14ac:dyDescent="0.35">
      <c r="A4256" s="1" t="s">
        <v>7169</v>
      </c>
      <c r="B4256" t="s">
        <v>7170</v>
      </c>
      <c r="C4256" t="s">
        <v>13</v>
      </c>
      <c r="D4256" t="s">
        <v>14</v>
      </c>
      <c r="E4256">
        <v>1</v>
      </c>
      <c r="F4256" s="2">
        <v>197.4</v>
      </c>
      <c r="G4256" s="3">
        <v>408</v>
      </c>
      <c r="H4256" s="3">
        <v>1.9740000000000002</v>
      </c>
      <c r="I4256" s="3">
        <v>9.2778000000000009</v>
      </c>
      <c r="J4256" s="3">
        <v>208.65180000000001</v>
      </c>
      <c r="K4256" s="4">
        <v>0.34999999999999992</v>
      </c>
      <c r="L4256" s="73">
        <v>378.78326769230767</v>
      </c>
    </row>
    <row r="4257" spans="1:12" x14ac:dyDescent="0.35">
      <c r="A4257" s="1" t="s">
        <v>7171</v>
      </c>
      <c r="B4257" t="s">
        <v>7172</v>
      </c>
      <c r="C4257" t="s">
        <v>13</v>
      </c>
      <c r="D4257" t="s">
        <v>14</v>
      </c>
      <c r="E4257">
        <v>1</v>
      </c>
      <c r="F4257" s="2">
        <v>2806.2</v>
      </c>
      <c r="G4257" s="3">
        <v>5786</v>
      </c>
      <c r="H4257" s="3">
        <v>28.061999999999998</v>
      </c>
      <c r="I4257" s="3">
        <v>131.8914</v>
      </c>
      <c r="J4257" s="3">
        <v>2966.1533999999997</v>
      </c>
      <c r="K4257" s="4">
        <v>0.35000000000000003</v>
      </c>
      <c r="L4257" s="73">
        <v>5384.7092492307693</v>
      </c>
    </row>
    <row r="4258" spans="1:12" x14ac:dyDescent="0.35">
      <c r="A4258" s="1" t="s">
        <v>7173</v>
      </c>
      <c r="B4258" t="s">
        <v>7174</v>
      </c>
      <c r="C4258" t="s">
        <v>1467</v>
      </c>
      <c r="D4258" t="s">
        <v>1468</v>
      </c>
      <c r="E4258">
        <v>1</v>
      </c>
      <c r="F4258" s="2">
        <v>194.76</v>
      </c>
      <c r="G4258" s="3">
        <v>402</v>
      </c>
      <c r="H4258" s="3">
        <v>1.9476</v>
      </c>
      <c r="I4258" s="3">
        <v>9.1537199999999999</v>
      </c>
      <c r="J4258" s="3">
        <v>205.86131999999998</v>
      </c>
      <c r="K4258" s="4">
        <v>0.34999999999999992</v>
      </c>
      <c r="L4258" s="73">
        <v>373.71747323076914</v>
      </c>
    </row>
    <row r="4259" spans="1:12" x14ac:dyDescent="0.35">
      <c r="A4259" s="1" t="s">
        <v>7175</v>
      </c>
      <c r="B4259" t="s">
        <v>7176</v>
      </c>
      <c r="C4259" t="s">
        <v>13</v>
      </c>
      <c r="D4259" t="s">
        <v>14</v>
      </c>
      <c r="E4259">
        <v>1</v>
      </c>
      <c r="F4259" s="2">
        <v>715.68</v>
      </c>
      <c r="G4259" s="3">
        <v>2832.1887999999999</v>
      </c>
      <c r="H4259" s="3">
        <v>7.1567999999999996</v>
      </c>
      <c r="I4259" s="3">
        <v>33.636959999999995</v>
      </c>
      <c r="J4259" s="3">
        <v>756.47375999999997</v>
      </c>
      <c r="K4259" s="4">
        <v>0.35</v>
      </c>
      <c r="L4259" s="73">
        <v>1373.2908258461537</v>
      </c>
    </row>
    <row r="4260" spans="1:12" x14ac:dyDescent="0.35">
      <c r="A4260" s="1" t="s">
        <v>7177</v>
      </c>
      <c r="B4260" t="s">
        <v>7178</v>
      </c>
      <c r="C4260" t="s">
        <v>17</v>
      </c>
      <c r="D4260" t="s">
        <v>18</v>
      </c>
      <c r="E4260">
        <v>1</v>
      </c>
      <c r="F4260" s="2">
        <v>3.75</v>
      </c>
      <c r="G4260" s="3">
        <v>56</v>
      </c>
      <c r="H4260" s="3">
        <v>3.7499999999999999E-2</v>
      </c>
      <c r="I4260" s="3">
        <v>0.17624999999999999</v>
      </c>
      <c r="J4260" s="3">
        <v>3.9637500000000001</v>
      </c>
      <c r="K4260" s="4">
        <v>0.35</v>
      </c>
      <c r="L4260" s="73">
        <v>7.195730769230769</v>
      </c>
    </row>
    <row r="4261" spans="1:12" x14ac:dyDescent="0.35">
      <c r="A4261" s="1" t="s">
        <v>7179</v>
      </c>
      <c r="B4261" t="s">
        <v>7180</v>
      </c>
      <c r="C4261" t="s">
        <v>17</v>
      </c>
      <c r="D4261" t="s">
        <v>18</v>
      </c>
      <c r="E4261">
        <v>1</v>
      </c>
      <c r="F4261" s="2">
        <v>139.30000000000001</v>
      </c>
      <c r="G4261" s="3">
        <v>340.98399999999998</v>
      </c>
      <c r="H4261" s="3">
        <v>1.3930000000000002</v>
      </c>
      <c r="I4261" s="3">
        <v>6.5471000000000004</v>
      </c>
      <c r="J4261" s="3">
        <v>147.24010000000001</v>
      </c>
      <c r="K4261" s="4">
        <v>0.35000000000000003</v>
      </c>
      <c r="L4261" s="73">
        <v>267.29741230769235</v>
      </c>
    </row>
    <row r="4262" spans="1:12" x14ac:dyDescent="0.35">
      <c r="A4262" s="1" t="s">
        <v>7181</v>
      </c>
      <c r="B4262" t="s">
        <v>7182</v>
      </c>
      <c r="C4262" t="s">
        <v>17</v>
      </c>
      <c r="D4262" t="s">
        <v>18</v>
      </c>
      <c r="E4262">
        <v>1</v>
      </c>
      <c r="F4262" s="2">
        <v>25</v>
      </c>
      <c r="G4262" s="3">
        <v>61.196800000000003</v>
      </c>
      <c r="H4262" s="3">
        <v>0.25</v>
      </c>
      <c r="I4262" s="3">
        <v>1.175</v>
      </c>
      <c r="J4262" s="3">
        <v>26.425000000000001</v>
      </c>
      <c r="K4262" s="4">
        <v>0.35</v>
      </c>
      <c r="L4262" s="73">
        <v>47.971538461538458</v>
      </c>
    </row>
    <row r="4263" spans="1:12" x14ac:dyDescent="0.35">
      <c r="A4263" s="1" t="s">
        <v>7183</v>
      </c>
      <c r="B4263" t="s">
        <v>7184</v>
      </c>
      <c r="C4263" t="s">
        <v>17</v>
      </c>
      <c r="D4263" t="s">
        <v>18</v>
      </c>
      <c r="E4263">
        <v>1</v>
      </c>
      <c r="F4263" s="2">
        <v>118.3</v>
      </c>
      <c r="G4263" s="3">
        <v>289.57600000000002</v>
      </c>
      <c r="H4263" s="3">
        <v>1.1830000000000001</v>
      </c>
      <c r="I4263" s="3">
        <v>5.5601000000000003</v>
      </c>
      <c r="J4263" s="3">
        <v>125.04310000000001</v>
      </c>
      <c r="K4263" s="4">
        <v>0.34999999999999992</v>
      </c>
      <c r="L4263" s="73">
        <v>227.00131999999999</v>
      </c>
    </row>
    <row r="4264" spans="1:12" x14ac:dyDescent="0.35">
      <c r="A4264" s="1" t="s">
        <v>7185</v>
      </c>
      <c r="B4264" t="s">
        <v>7186</v>
      </c>
      <c r="C4264" t="s">
        <v>17</v>
      </c>
      <c r="D4264" t="s">
        <v>18</v>
      </c>
      <c r="E4264">
        <v>1</v>
      </c>
      <c r="F4264" s="2">
        <v>133</v>
      </c>
      <c r="G4264" s="3">
        <v>325.5616</v>
      </c>
      <c r="H4264" s="3">
        <v>1.33</v>
      </c>
      <c r="I4264" s="3">
        <v>6.2510000000000003</v>
      </c>
      <c r="J4264" s="3">
        <v>140.58100000000002</v>
      </c>
      <c r="K4264" s="4">
        <v>0.35</v>
      </c>
      <c r="L4264" s="73">
        <v>255.20858461538464</v>
      </c>
    </row>
    <row r="4265" spans="1:12" x14ac:dyDescent="0.35">
      <c r="A4265" s="1" t="s">
        <v>7187</v>
      </c>
      <c r="B4265" t="s">
        <v>4661</v>
      </c>
      <c r="C4265" t="s">
        <v>13</v>
      </c>
      <c r="D4265" t="s">
        <v>14</v>
      </c>
      <c r="E4265">
        <v>1</v>
      </c>
      <c r="F4265" s="2">
        <v>1250.9000000000001</v>
      </c>
      <c r="G4265" s="3">
        <v>3062.0016000000001</v>
      </c>
      <c r="H4265" s="3">
        <v>12.509</v>
      </c>
      <c r="I4265" s="3">
        <v>58.792300000000004</v>
      </c>
      <c r="J4265" s="3">
        <v>1322.2013000000002</v>
      </c>
      <c r="K4265" s="4">
        <v>0.35</v>
      </c>
      <c r="L4265" s="73">
        <v>2400.3038984615387</v>
      </c>
    </row>
    <row r="4266" spans="1:12" x14ac:dyDescent="0.35">
      <c r="A4266" s="1" t="s">
        <v>7188</v>
      </c>
      <c r="B4266" t="s">
        <v>4661</v>
      </c>
      <c r="C4266" t="s">
        <v>13</v>
      </c>
      <c r="D4266" t="s">
        <v>14</v>
      </c>
      <c r="E4266">
        <v>1</v>
      </c>
      <c r="F4266" s="2">
        <v>1112.3</v>
      </c>
      <c r="G4266" s="3">
        <v>2722.7312000000002</v>
      </c>
      <c r="H4266" s="3">
        <v>11.122999999999999</v>
      </c>
      <c r="I4266" s="3">
        <v>52.278099999999995</v>
      </c>
      <c r="J4266" s="3">
        <v>1175.7011</v>
      </c>
      <c r="K4266" s="4">
        <v>0.35</v>
      </c>
      <c r="L4266" s="73">
        <v>2134.3496892307694</v>
      </c>
    </row>
    <row r="4267" spans="1:12" x14ac:dyDescent="0.35">
      <c r="A4267" s="1" t="s">
        <v>7189</v>
      </c>
      <c r="B4267" t="s">
        <v>5989</v>
      </c>
      <c r="C4267" t="s">
        <v>13</v>
      </c>
      <c r="D4267" t="s">
        <v>14</v>
      </c>
      <c r="E4267">
        <v>1</v>
      </c>
      <c r="F4267" s="2">
        <v>6253.1</v>
      </c>
      <c r="G4267" s="3">
        <v>15306.558000000001</v>
      </c>
      <c r="H4267" s="3">
        <v>62.531000000000006</v>
      </c>
      <c r="I4267" s="3">
        <v>293.89570000000003</v>
      </c>
      <c r="J4267" s="3">
        <v>6609.5267000000003</v>
      </c>
      <c r="K4267" s="4">
        <v>0.35</v>
      </c>
      <c r="L4267" s="73">
        <v>11998.833086153847</v>
      </c>
    </row>
    <row r="4268" spans="1:12" x14ac:dyDescent="0.35">
      <c r="A4268" s="1" t="s">
        <v>7190</v>
      </c>
      <c r="B4268" t="s">
        <v>7191</v>
      </c>
      <c r="C4268" t="s">
        <v>13</v>
      </c>
      <c r="D4268" t="s">
        <v>14</v>
      </c>
      <c r="E4268">
        <v>1</v>
      </c>
      <c r="F4268" s="2">
        <v>1736.7</v>
      </c>
      <c r="G4268" s="3">
        <v>4251.1504000000004</v>
      </c>
      <c r="H4268" s="3">
        <v>17.367000000000001</v>
      </c>
      <c r="I4268" s="3">
        <v>81.624899999999997</v>
      </c>
      <c r="J4268" s="3">
        <v>1835.6919</v>
      </c>
      <c r="K4268" s="4">
        <v>0.35</v>
      </c>
      <c r="L4268" s="73">
        <v>3332.4868338461538</v>
      </c>
    </row>
    <row r="4269" spans="1:12" x14ac:dyDescent="0.35">
      <c r="A4269" s="1" t="s">
        <v>7192</v>
      </c>
      <c r="B4269" t="s">
        <v>2141</v>
      </c>
      <c r="C4269" t="s">
        <v>13</v>
      </c>
      <c r="D4269" t="s">
        <v>14</v>
      </c>
      <c r="E4269">
        <v>1</v>
      </c>
      <c r="F4269" s="2">
        <v>2674.7</v>
      </c>
      <c r="G4269" s="3">
        <v>6547.2287999999999</v>
      </c>
      <c r="H4269" s="3">
        <v>26.747</v>
      </c>
      <c r="I4269" s="3">
        <v>125.7109</v>
      </c>
      <c r="J4269" s="3">
        <v>2827.1578999999997</v>
      </c>
      <c r="K4269" s="4">
        <v>0.35</v>
      </c>
      <c r="L4269" s="73">
        <v>5132.3789569230757</v>
      </c>
    </row>
    <row r="4270" spans="1:12" x14ac:dyDescent="0.35">
      <c r="A4270" s="1" t="s">
        <v>7193</v>
      </c>
      <c r="B4270" t="s">
        <v>7194</v>
      </c>
      <c r="C4270" t="s">
        <v>13</v>
      </c>
      <c r="D4270" t="s">
        <v>14</v>
      </c>
      <c r="E4270">
        <v>1</v>
      </c>
      <c r="F4270" s="2">
        <v>763.7</v>
      </c>
      <c r="G4270" s="3">
        <v>1869.4143999999999</v>
      </c>
      <c r="H4270" s="3">
        <v>7.6370000000000005</v>
      </c>
      <c r="I4270" s="3">
        <v>35.893900000000002</v>
      </c>
      <c r="J4270" s="3">
        <v>807.23090000000002</v>
      </c>
      <c r="K4270" s="4">
        <v>0.35000000000000003</v>
      </c>
      <c r="L4270" s="73">
        <v>1465.434556923077</v>
      </c>
    </row>
    <row r="4271" spans="1:12" x14ac:dyDescent="0.35">
      <c r="A4271" s="1" t="s">
        <v>7195</v>
      </c>
      <c r="B4271" t="s">
        <v>7196</v>
      </c>
      <c r="C4271" t="s">
        <v>17</v>
      </c>
      <c r="D4271" t="s">
        <v>18</v>
      </c>
      <c r="E4271">
        <v>1</v>
      </c>
      <c r="F4271" s="2">
        <v>5995</v>
      </c>
      <c r="G4271" s="3">
        <v>14674.766</v>
      </c>
      <c r="H4271" s="3">
        <v>59.95</v>
      </c>
      <c r="I4271" s="3">
        <v>281.76499999999999</v>
      </c>
      <c r="J4271" s="3">
        <v>6336.7150000000001</v>
      </c>
      <c r="K4271" s="4">
        <v>0.34999999999999992</v>
      </c>
      <c r="L4271" s="73">
        <v>11503.574923076922</v>
      </c>
    </row>
    <row r="4272" spans="1:12" x14ac:dyDescent="0.35">
      <c r="A4272" s="1" t="s">
        <v>7197</v>
      </c>
      <c r="B4272" t="s">
        <v>7198</v>
      </c>
      <c r="C4272" t="s">
        <v>17</v>
      </c>
      <c r="D4272" t="s">
        <v>18</v>
      </c>
      <c r="E4272">
        <v>1</v>
      </c>
      <c r="F4272" s="2">
        <v>1354.32</v>
      </c>
      <c r="G4272" s="3">
        <v>3315.1552000000001</v>
      </c>
      <c r="H4272" s="3">
        <v>13.543199999999999</v>
      </c>
      <c r="I4272" s="3">
        <v>63.653039999999997</v>
      </c>
      <c r="J4272" s="3">
        <v>1431.5162399999999</v>
      </c>
      <c r="K4272" s="4">
        <v>0.34999999999999992</v>
      </c>
      <c r="L4272" s="73">
        <v>2598.7525587692303</v>
      </c>
    </row>
    <row r="4273" spans="1:12" x14ac:dyDescent="0.35">
      <c r="A4273" s="1" t="s">
        <v>7199</v>
      </c>
      <c r="B4273" t="s">
        <v>7200</v>
      </c>
      <c r="C4273" t="s">
        <v>363</v>
      </c>
      <c r="D4273" t="s">
        <v>364</v>
      </c>
      <c r="E4273">
        <v>1</v>
      </c>
      <c r="F4273" s="2">
        <v>32.78</v>
      </c>
      <c r="G4273" s="3">
        <v>68</v>
      </c>
      <c r="H4273" s="3">
        <v>0.32780000000000004</v>
      </c>
      <c r="I4273" s="3">
        <v>1.5406600000000001</v>
      </c>
      <c r="J4273" s="3">
        <v>34.648460000000007</v>
      </c>
      <c r="K4273" s="4">
        <v>0.35</v>
      </c>
      <c r="L4273" s="73">
        <v>62.900281230769245</v>
      </c>
    </row>
    <row r="4274" spans="1:12" x14ac:dyDescent="0.35">
      <c r="A4274" s="1" t="s">
        <v>7201</v>
      </c>
      <c r="B4274" t="s">
        <v>7202</v>
      </c>
      <c r="C4274" t="s">
        <v>13</v>
      </c>
      <c r="D4274" t="s">
        <v>14</v>
      </c>
      <c r="E4274">
        <v>1</v>
      </c>
      <c r="F4274" s="2">
        <v>312.89999999999998</v>
      </c>
      <c r="G4274" s="3">
        <v>765.92319999999995</v>
      </c>
      <c r="H4274" s="3">
        <v>3.129</v>
      </c>
      <c r="I4274" s="3">
        <v>14.706299999999999</v>
      </c>
      <c r="J4274" s="3">
        <v>330.7353</v>
      </c>
      <c r="K4274" s="4">
        <v>0.35</v>
      </c>
      <c r="L4274" s="73">
        <v>600.41177538461534</v>
      </c>
    </row>
    <row r="4275" spans="1:12" x14ac:dyDescent="0.35">
      <c r="A4275" s="1" t="s">
        <v>7203</v>
      </c>
      <c r="B4275" t="s">
        <v>5997</v>
      </c>
      <c r="C4275" t="s">
        <v>13</v>
      </c>
      <c r="D4275" t="s">
        <v>14</v>
      </c>
      <c r="E4275">
        <v>1</v>
      </c>
      <c r="F4275" s="2">
        <v>3788.13</v>
      </c>
      <c r="G4275" s="3">
        <v>7811</v>
      </c>
      <c r="H4275" s="3">
        <v>37.881300000000003</v>
      </c>
      <c r="I4275" s="3">
        <v>178.04211000000001</v>
      </c>
      <c r="J4275" s="3">
        <v>4004.05341</v>
      </c>
      <c r="K4275" s="4">
        <v>0.35</v>
      </c>
      <c r="L4275" s="73">
        <v>7268.8969596923071</v>
      </c>
    </row>
    <row r="4276" spans="1:12" x14ac:dyDescent="0.35">
      <c r="A4276" s="1" t="s">
        <v>7204</v>
      </c>
      <c r="B4276" t="s">
        <v>5997</v>
      </c>
      <c r="C4276" t="s">
        <v>13</v>
      </c>
      <c r="D4276" t="s">
        <v>14</v>
      </c>
      <c r="E4276">
        <v>1</v>
      </c>
      <c r="F4276" s="2">
        <v>375</v>
      </c>
      <c r="G4276" s="3">
        <v>774</v>
      </c>
      <c r="H4276" s="3">
        <v>3.75</v>
      </c>
      <c r="I4276" s="3">
        <v>17.625</v>
      </c>
      <c r="J4276" s="3">
        <v>396.375</v>
      </c>
      <c r="K4276" s="4">
        <v>0.35</v>
      </c>
      <c r="L4276" s="73">
        <v>719.57307692307688</v>
      </c>
    </row>
    <row r="4277" spans="1:12" x14ac:dyDescent="0.35">
      <c r="A4277" s="1" t="s">
        <v>7205</v>
      </c>
      <c r="B4277" t="s">
        <v>7206</v>
      </c>
      <c r="C4277" t="s">
        <v>26</v>
      </c>
      <c r="D4277" t="s">
        <v>27</v>
      </c>
      <c r="E4277">
        <v>1</v>
      </c>
      <c r="F4277" s="2">
        <v>59.68</v>
      </c>
      <c r="G4277" s="3">
        <v>138.88</v>
      </c>
      <c r="H4277" s="3">
        <v>0.5968</v>
      </c>
      <c r="I4277" s="3">
        <v>2.8049599999999999</v>
      </c>
      <c r="J4277" s="3">
        <v>63.081760000000003</v>
      </c>
      <c r="K4277" s="4">
        <v>0.35</v>
      </c>
      <c r="L4277" s="73">
        <v>114.51765661538461</v>
      </c>
    </row>
    <row r="4278" spans="1:12" x14ac:dyDescent="0.35">
      <c r="A4278" s="1" t="s">
        <v>7207</v>
      </c>
      <c r="B4278" t="s">
        <v>7208</v>
      </c>
      <c r="C4278" t="s">
        <v>26</v>
      </c>
      <c r="D4278" t="s">
        <v>27</v>
      </c>
      <c r="E4278">
        <v>1</v>
      </c>
      <c r="F4278" s="2">
        <v>179.66</v>
      </c>
      <c r="G4278" s="3">
        <v>415.52</v>
      </c>
      <c r="H4278" s="3">
        <v>1.7966</v>
      </c>
      <c r="I4278" s="3">
        <v>8.4440200000000001</v>
      </c>
      <c r="J4278" s="3">
        <v>189.90062</v>
      </c>
      <c r="K4278" s="4">
        <v>0.35000000000000003</v>
      </c>
      <c r="L4278" s="73">
        <v>344.74266400000005</v>
      </c>
    </row>
    <row r="4279" spans="1:12" x14ac:dyDescent="0.35">
      <c r="A4279" s="1" t="s">
        <v>7209</v>
      </c>
      <c r="B4279" t="s">
        <v>7210</v>
      </c>
      <c r="C4279" t="s">
        <v>34</v>
      </c>
      <c r="D4279" t="s">
        <v>35</v>
      </c>
      <c r="E4279">
        <v>1</v>
      </c>
      <c r="F4279" s="2">
        <v>89.87</v>
      </c>
      <c r="G4279" s="3">
        <v>234.08</v>
      </c>
      <c r="H4279" s="3">
        <v>0.89870000000000005</v>
      </c>
      <c r="I4279" s="3">
        <v>4.2238899999999999</v>
      </c>
      <c r="J4279" s="3">
        <v>94.992590000000007</v>
      </c>
      <c r="K4279" s="4">
        <v>0.34999999999999992</v>
      </c>
      <c r="L4279" s="73">
        <v>172.44808646153845</v>
      </c>
    </row>
    <row r="4280" spans="1:12" x14ac:dyDescent="0.35">
      <c r="A4280" s="1" t="s">
        <v>7211</v>
      </c>
      <c r="B4280" t="s">
        <v>7212</v>
      </c>
      <c r="C4280" t="s">
        <v>34</v>
      </c>
      <c r="D4280" t="s">
        <v>35</v>
      </c>
      <c r="E4280">
        <v>1</v>
      </c>
      <c r="F4280" s="2">
        <v>107.07</v>
      </c>
      <c r="G4280" s="3">
        <v>278.88</v>
      </c>
      <c r="H4280" s="3">
        <v>1.0707</v>
      </c>
      <c r="I4280" s="3">
        <v>5.0322899999999997</v>
      </c>
      <c r="J4280" s="3">
        <v>113.17299</v>
      </c>
      <c r="K4280" s="4">
        <v>0.34999999999999992</v>
      </c>
      <c r="L4280" s="73">
        <v>205.4525049230769</v>
      </c>
    </row>
    <row r="4281" spans="1:12" x14ac:dyDescent="0.35">
      <c r="A4281" s="1" t="s">
        <v>7213</v>
      </c>
      <c r="B4281" t="s">
        <v>7214</v>
      </c>
      <c r="C4281" t="s">
        <v>21</v>
      </c>
      <c r="D4281" t="s">
        <v>22</v>
      </c>
      <c r="E4281">
        <v>1</v>
      </c>
      <c r="F4281" s="2">
        <v>117.46</v>
      </c>
      <c r="G4281" s="3">
        <v>259.60000000000002</v>
      </c>
      <c r="H4281" s="3">
        <v>1.1745999999999999</v>
      </c>
      <c r="I4281" s="3">
        <v>5.5206200000000001</v>
      </c>
      <c r="J4281" s="3">
        <v>124.15521999999999</v>
      </c>
      <c r="K4281" s="4">
        <v>0.35</v>
      </c>
      <c r="L4281" s="73">
        <v>225.38947630769229</v>
      </c>
    </row>
    <row r="4282" spans="1:12" x14ac:dyDescent="0.35">
      <c r="A4282" s="1" t="s">
        <v>7215</v>
      </c>
      <c r="B4282" t="s">
        <v>7216</v>
      </c>
      <c r="C4282" t="s">
        <v>13</v>
      </c>
      <c r="D4282" t="s">
        <v>14</v>
      </c>
      <c r="E4282">
        <v>1</v>
      </c>
      <c r="F4282" s="2">
        <v>44.1</v>
      </c>
      <c r="G4282" s="3">
        <v>91</v>
      </c>
      <c r="H4282" s="3">
        <v>0.441</v>
      </c>
      <c r="I4282" s="3">
        <v>2.0727000000000002</v>
      </c>
      <c r="J4282" s="3">
        <v>46.613700000000001</v>
      </c>
      <c r="K4282" s="4">
        <v>0.35</v>
      </c>
      <c r="L4282" s="73">
        <v>84.621793846153849</v>
      </c>
    </row>
    <row r="4283" spans="1:12" x14ac:dyDescent="0.35">
      <c r="A4283" s="1" t="s">
        <v>7217</v>
      </c>
      <c r="B4283" t="s">
        <v>7218</v>
      </c>
      <c r="C4283" t="s">
        <v>21</v>
      </c>
      <c r="D4283" t="s">
        <v>22</v>
      </c>
      <c r="E4283">
        <v>1</v>
      </c>
      <c r="F4283" s="2">
        <v>25.87</v>
      </c>
      <c r="G4283" s="3">
        <v>59.85</v>
      </c>
      <c r="H4283" s="3">
        <v>0.25870000000000004</v>
      </c>
      <c r="I4283" s="3">
        <v>1.2158900000000001</v>
      </c>
      <c r="J4283" s="3">
        <v>27.344590000000004</v>
      </c>
      <c r="K4283" s="4">
        <v>0.35</v>
      </c>
      <c r="L4283" s="73">
        <v>49.640948000000002</v>
      </c>
    </row>
    <row r="4284" spans="1:12" x14ac:dyDescent="0.35">
      <c r="A4284" s="1" t="s">
        <v>7219</v>
      </c>
      <c r="B4284" t="s">
        <v>7220</v>
      </c>
      <c r="C4284" t="s">
        <v>34</v>
      </c>
      <c r="D4284" t="s">
        <v>35</v>
      </c>
      <c r="E4284">
        <v>1</v>
      </c>
      <c r="F4284" s="2">
        <v>3.71</v>
      </c>
      <c r="G4284" s="3">
        <v>17.809999999999999</v>
      </c>
      <c r="H4284" s="3">
        <v>3.7100000000000001E-2</v>
      </c>
      <c r="I4284" s="3">
        <v>0.17437</v>
      </c>
      <c r="J4284" s="3">
        <v>3.9214700000000002</v>
      </c>
      <c r="K4284" s="4">
        <v>0.34999999999999992</v>
      </c>
      <c r="L4284" s="73">
        <v>7.1189763076923072</v>
      </c>
    </row>
    <row r="4285" spans="1:12" x14ac:dyDescent="0.35">
      <c r="A4285" s="1" t="s">
        <v>7221</v>
      </c>
      <c r="B4285" t="s">
        <v>7222</v>
      </c>
      <c r="C4285" t="s">
        <v>26</v>
      </c>
      <c r="D4285" t="s">
        <v>27</v>
      </c>
      <c r="E4285">
        <v>1</v>
      </c>
      <c r="F4285" s="2">
        <v>355.05</v>
      </c>
      <c r="G4285" s="3">
        <v>820.96</v>
      </c>
      <c r="H4285" s="3">
        <v>3.5505</v>
      </c>
      <c r="I4285" s="3">
        <v>16.687350000000002</v>
      </c>
      <c r="J4285" s="3">
        <v>375.28784999999999</v>
      </c>
      <c r="K4285" s="4">
        <v>0.35000000000000003</v>
      </c>
      <c r="L4285" s="73">
        <v>681.29178923076927</v>
      </c>
    </row>
    <row r="4286" spans="1:12" x14ac:dyDescent="0.35">
      <c r="A4286" s="1" t="s">
        <v>7223</v>
      </c>
      <c r="B4286" t="s">
        <v>7224</v>
      </c>
      <c r="C4286" t="s">
        <v>1441</v>
      </c>
      <c r="D4286" t="s">
        <v>1442</v>
      </c>
      <c r="E4286">
        <v>1</v>
      </c>
      <c r="F4286" s="2">
        <v>2.25</v>
      </c>
      <c r="G4286" s="3">
        <v>5.5103999999999997</v>
      </c>
      <c r="H4286" s="3">
        <v>2.2499999999999999E-2</v>
      </c>
      <c r="I4286" s="3">
        <v>0.10575</v>
      </c>
      <c r="J4286" s="3">
        <v>2.37825</v>
      </c>
      <c r="K4286" s="4">
        <v>0.35</v>
      </c>
      <c r="L4286" s="73">
        <v>4.3174384615384609</v>
      </c>
    </row>
    <row r="4287" spans="1:12" x14ac:dyDescent="0.35">
      <c r="A4287" s="1" t="s">
        <v>7225</v>
      </c>
      <c r="B4287" t="s">
        <v>7225</v>
      </c>
      <c r="C4287" t="s">
        <v>363</v>
      </c>
      <c r="D4287" t="s">
        <v>364</v>
      </c>
      <c r="E4287">
        <v>1</v>
      </c>
      <c r="F4287" s="2">
        <v>427.5</v>
      </c>
      <c r="G4287" s="3">
        <v>947</v>
      </c>
      <c r="H4287" s="3">
        <v>4.2750000000000004</v>
      </c>
      <c r="I4287" s="3">
        <v>20.092500000000001</v>
      </c>
      <c r="J4287" s="3">
        <v>451.86749999999995</v>
      </c>
      <c r="K4287" s="4">
        <v>0.35</v>
      </c>
      <c r="L4287" s="73">
        <v>820.31330769230749</v>
      </c>
    </row>
    <row r="4288" spans="1:12" x14ac:dyDescent="0.35">
      <c r="A4288" s="1" t="s">
        <v>7226</v>
      </c>
      <c r="B4288" t="s">
        <v>7227</v>
      </c>
      <c r="C4288" t="s">
        <v>17</v>
      </c>
      <c r="D4288" t="s">
        <v>18</v>
      </c>
      <c r="E4288">
        <v>1</v>
      </c>
      <c r="F4288" s="2">
        <v>345</v>
      </c>
      <c r="G4288" s="3">
        <v>844.50239999999997</v>
      </c>
      <c r="H4288" s="3">
        <v>3.45</v>
      </c>
      <c r="I4288" s="3">
        <v>16.215</v>
      </c>
      <c r="J4288" s="3">
        <v>364.66499999999996</v>
      </c>
      <c r="K4288" s="4">
        <v>0.34999999999999992</v>
      </c>
      <c r="L4288" s="73">
        <v>662.00723076923066</v>
      </c>
    </row>
    <row r="4289" spans="1:12" x14ac:dyDescent="0.35">
      <c r="A4289" s="1" t="s">
        <v>7228</v>
      </c>
      <c r="B4289" t="s">
        <v>7229</v>
      </c>
      <c r="C4289" t="s">
        <v>17</v>
      </c>
      <c r="D4289" t="s">
        <v>18</v>
      </c>
      <c r="E4289">
        <v>1</v>
      </c>
      <c r="F4289" s="2">
        <v>6.3</v>
      </c>
      <c r="G4289" s="3">
        <v>15.4224</v>
      </c>
      <c r="H4289" s="3">
        <v>6.3E-2</v>
      </c>
      <c r="I4289" s="3">
        <v>0.29609999999999997</v>
      </c>
      <c r="J4289" s="3">
        <v>6.6590999999999996</v>
      </c>
      <c r="K4289" s="4">
        <v>0.34999999999999992</v>
      </c>
      <c r="L4289" s="73">
        <v>12.08882769230769</v>
      </c>
    </row>
    <row r="4290" spans="1:12" x14ac:dyDescent="0.35">
      <c r="A4290" s="1" t="s">
        <v>7230</v>
      </c>
      <c r="B4290" t="s">
        <v>7231</v>
      </c>
      <c r="C4290" t="s">
        <v>17</v>
      </c>
      <c r="D4290" t="s">
        <v>18</v>
      </c>
      <c r="E4290">
        <v>1</v>
      </c>
      <c r="F4290" s="2">
        <v>6.3</v>
      </c>
      <c r="G4290" s="3">
        <v>15.4224</v>
      </c>
      <c r="H4290" s="3">
        <v>6.3E-2</v>
      </c>
      <c r="I4290" s="3">
        <v>0.29609999999999997</v>
      </c>
      <c r="J4290" s="3">
        <v>6.6590999999999996</v>
      </c>
      <c r="K4290" s="4">
        <v>0.34999999999999992</v>
      </c>
      <c r="L4290" s="73">
        <v>12.08882769230769</v>
      </c>
    </row>
    <row r="4291" spans="1:12" x14ac:dyDescent="0.35">
      <c r="A4291" s="1" t="s">
        <v>7232</v>
      </c>
      <c r="B4291" t="s">
        <v>7233</v>
      </c>
      <c r="C4291" t="s">
        <v>1467</v>
      </c>
      <c r="D4291" t="s">
        <v>1468</v>
      </c>
      <c r="E4291">
        <v>1</v>
      </c>
      <c r="F4291" s="2">
        <v>54.82</v>
      </c>
      <c r="G4291" s="3">
        <v>216.94399999999999</v>
      </c>
      <c r="H4291" s="3">
        <v>0.54820000000000002</v>
      </c>
      <c r="I4291" s="3">
        <v>2.5765400000000001</v>
      </c>
      <c r="J4291" s="3">
        <v>57.944740000000003</v>
      </c>
      <c r="K4291" s="4">
        <v>0.35000000000000003</v>
      </c>
      <c r="L4291" s="73">
        <v>105.19198953846154</v>
      </c>
    </row>
    <row r="4292" spans="1:12" x14ac:dyDescent="0.35">
      <c r="A4292" s="1" t="s">
        <v>7234</v>
      </c>
      <c r="B4292" t="s">
        <v>7235</v>
      </c>
      <c r="C4292" t="s">
        <v>17</v>
      </c>
      <c r="D4292" t="s">
        <v>18</v>
      </c>
      <c r="E4292">
        <v>1</v>
      </c>
      <c r="F4292" s="2">
        <v>36</v>
      </c>
      <c r="G4292" s="3">
        <v>142.46</v>
      </c>
      <c r="H4292" s="3">
        <v>0.36</v>
      </c>
      <c r="I4292" s="3">
        <v>1.6919999999999999</v>
      </c>
      <c r="J4292" s="3">
        <v>38.052</v>
      </c>
      <c r="K4292" s="4">
        <v>0.35</v>
      </c>
      <c r="L4292" s="73">
        <v>69.079015384615374</v>
      </c>
    </row>
    <row r="4293" spans="1:12" x14ac:dyDescent="0.35">
      <c r="A4293" s="1" t="s">
        <v>7236</v>
      </c>
      <c r="B4293" t="s">
        <v>7237</v>
      </c>
      <c r="C4293" t="s">
        <v>13</v>
      </c>
      <c r="D4293" t="s">
        <v>14</v>
      </c>
      <c r="E4293">
        <v>1</v>
      </c>
      <c r="F4293" s="2">
        <v>214.2</v>
      </c>
      <c r="G4293" s="3">
        <v>409.52800000000002</v>
      </c>
      <c r="H4293" s="3">
        <v>2.1419999999999999</v>
      </c>
      <c r="I4293" s="3">
        <v>10.067399999999999</v>
      </c>
      <c r="J4293" s="3">
        <v>226.40939999999998</v>
      </c>
      <c r="K4293" s="4">
        <v>0.35</v>
      </c>
      <c r="L4293" s="73">
        <v>411.02014153846147</v>
      </c>
    </row>
    <row r="4294" spans="1:12" x14ac:dyDescent="0.35">
      <c r="A4294" s="1" t="s">
        <v>7238</v>
      </c>
      <c r="B4294" t="s">
        <v>7239</v>
      </c>
      <c r="C4294" t="s">
        <v>34</v>
      </c>
      <c r="D4294" t="s">
        <v>35</v>
      </c>
      <c r="E4294">
        <v>1</v>
      </c>
      <c r="F4294" s="2">
        <v>1495</v>
      </c>
      <c r="G4294" s="3">
        <v>3659.5104000000001</v>
      </c>
      <c r="H4294" s="3">
        <v>14.950000000000001</v>
      </c>
      <c r="I4294" s="3">
        <v>70.265000000000001</v>
      </c>
      <c r="J4294" s="3">
        <v>1580.2150000000001</v>
      </c>
      <c r="K4294" s="4">
        <v>0.35000000000000003</v>
      </c>
      <c r="L4294" s="73">
        <v>2868.6980000000003</v>
      </c>
    </row>
    <row r="4295" spans="1:12" x14ac:dyDescent="0.35">
      <c r="A4295" s="1" t="s">
        <v>7240</v>
      </c>
      <c r="B4295" t="s">
        <v>7241</v>
      </c>
      <c r="C4295" t="s">
        <v>13</v>
      </c>
      <c r="D4295" t="s">
        <v>14</v>
      </c>
      <c r="E4295">
        <v>1</v>
      </c>
      <c r="F4295" s="2">
        <v>182.7</v>
      </c>
      <c r="G4295" s="3">
        <v>377</v>
      </c>
      <c r="H4295" s="3">
        <v>1.827</v>
      </c>
      <c r="I4295" s="3">
        <v>8.5869</v>
      </c>
      <c r="J4295" s="3">
        <v>193.1139</v>
      </c>
      <c r="K4295" s="4">
        <v>0.35</v>
      </c>
      <c r="L4295" s="73">
        <v>350.57600307692309</v>
      </c>
    </row>
    <row r="4296" spans="1:12" x14ac:dyDescent="0.35">
      <c r="A4296" s="1" t="s">
        <v>7242</v>
      </c>
      <c r="B4296" t="s">
        <v>7243</v>
      </c>
      <c r="C4296" t="s">
        <v>17</v>
      </c>
      <c r="D4296" t="s">
        <v>18</v>
      </c>
      <c r="E4296">
        <v>1</v>
      </c>
      <c r="F4296" s="2">
        <v>6.6</v>
      </c>
      <c r="G4296" s="3">
        <v>16.150400000000001</v>
      </c>
      <c r="H4296" s="3">
        <v>6.6000000000000003E-2</v>
      </c>
      <c r="I4296" s="3">
        <v>0.31019999999999998</v>
      </c>
      <c r="J4296" s="3">
        <v>6.9761999999999995</v>
      </c>
      <c r="K4296" s="4">
        <v>0.35000000000000003</v>
      </c>
      <c r="L4296" s="73">
        <v>12.664486153846154</v>
      </c>
    </row>
    <row r="4297" spans="1:12" x14ac:dyDescent="0.35">
      <c r="A4297" s="1" t="s">
        <v>7244</v>
      </c>
      <c r="B4297" t="s">
        <v>7245</v>
      </c>
      <c r="C4297" t="s">
        <v>17</v>
      </c>
      <c r="D4297" t="s">
        <v>18</v>
      </c>
      <c r="E4297">
        <v>1</v>
      </c>
      <c r="F4297" s="2">
        <v>83</v>
      </c>
      <c r="G4297" s="3">
        <v>203.16800000000001</v>
      </c>
      <c r="H4297" s="3">
        <v>0.83000000000000007</v>
      </c>
      <c r="I4297" s="3">
        <v>3.9009999999999998</v>
      </c>
      <c r="J4297" s="3">
        <v>87.730999999999995</v>
      </c>
      <c r="K4297" s="4">
        <v>0.34999999999999992</v>
      </c>
      <c r="L4297" s="73">
        <v>159.26550769230766</v>
      </c>
    </row>
    <row r="4298" spans="1:12" x14ac:dyDescent="0.35">
      <c r="A4298" s="1" t="s">
        <v>7246</v>
      </c>
      <c r="B4298" t="s">
        <v>7247</v>
      </c>
      <c r="C4298" t="s">
        <v>17</v>
      </c>
      <c r="D4298" t="s">
        <v>18</v>
      </c>
      <c r="E4298">
        <v>1</v>
      </c>
      <c r="F4298" s="2">
        <v>975</v>
      </c>
      <c r="G4298" s="3">
        <v>2386.6415999999999</v>
      </c>
      <c r="H4298" s="3">
        <v>9.75</v>
      </c>
      <c r="I4298" s="3">
        <v>45.825000000000003</v>
      </c>
      <c r="J4298" s="3">
        <v>1030.575</v>
      </c>
      <c r="K4298" s="4">
        <v>0.35</v>
      </c>
      <c r="L4298" s="73">
        <v>1870.8899999999999</v>
      </c>
    </row>
    <row r="4299" spans="1:12" x14ac:dyDescent="0.35">
      <c r="A4299" s="1" t="s">
        <v>7248</v>
      </c>
      <c r="B4299" t="s">
        <v>7249</v>
      </c>
      <c r="C4299" t="s">
        <v>17</v>
      </c>
      <c r="D4299" t="s">
        <v>18</v>
      </c>
      <c r="E4299">
        <v>1</v>
      </c>
      <c r="F4299" s="2">
        <v>19.96</v>
      </c>
      <c r="G4299" s="3">
        <v>48.854399999999998</v>
      </c>
      <c r="H4299" s="3">
        <v>0.1996</v>
      </c>
      <c r="I4299" s="3">
        <v>0.93812000000000006</v>
      </c>
      <c r="J4299" s="3">
        <v>21.097720000000002</v>
      </c>
      <c r="K4299" s="4">
        <v>0.35000000000000003</v>
      </c>
      <c r="L4299" s="73">
        <v>38.300476307692314</v>
      </c>
    </row>
    <row r="4300" spans="1:12" x14ac:dyDescent="0.35">
      <c r="A4300" s="1" t="s">
        <v>7250</v>
      </c>
      <c r="B4300" t="s">
        <v>7251</v>
      </c>
      <c r="C4300" t="s">
        <v>17</v>
      </c>
      <c r="D4300" t="s">
        <v>18</v>
      </c>
      <c r="E4300">
        <v>1</v>
      </c>
      <c r="F4300" s="2">
        <v>19.96</v>
      </c>
      <c r="G4300" s="3">
        <v>48.854399999999998</v>
      </c>
      <c r="H4300" s="3">
        <v>0.1996</v>
      </c>
      <c r="I4300" s="3">
        <v>0.93812000000000006</v>
      </c>
      <c r="J4300" s="3">
        <v>21.097720000000002</v>
      </c>
      <c r="K4300" s="4">
        <v>0.35000000000000003</v>
      </c>
      <c r="L4300" s="73">
        <v>38.300476307692314</v>
      </c>
    </row>
    <row r="4301" spans="1:12" x14ac:dyDescent="0.35">
      <c r="A4301" s="1" t="s">
        <v>7252</v>
      </c>
      <c r="B4301" t="s">
        <v>7253</v>
      </c>
      <c r="C4301" t="s">
        <v>17</v>
      </c>
      <c r="D4301" t="s">
        <v>18</v>
      </c>
      <c r="E4301">
        <v>1</v>
      </c>
      <c r="F4301" s="2">
        <v>4</v>
      </c>
      <c r="G4301" s="3">
        <v>8.74</v>
      </c>
      <c r="H4301" s="3">
        <v>0.04</v>
      </c>
      <c r="I4301" s="3">
        <v>0.188</v>
      </c>
      <c r="J4301" s="3">
        <v>4.2279999999999998</v>
      </c>
      <c r="K4301" s="4">
        <v>0.35</v>
      </c>
      <c r="L4301" s="73">
        <v>7.6754461538461536</v>
      </c>
    </row>
    <row r="4302" spans="1:12" x14ac:dyDescent="0.35">
      <c r="A4302" s="1" t="s">
        <v>7254</v>
      </c>
      <c r="B4302" t="s">
        <v>7255</v>
      </c>
      <c r="C4302" t="s">
        <v>17</v>
      </c>
      <c r="D4302" t="s">
        <v>18</v>
      </c>
      <c r="E4302">
        <v>1</v>
      </c>
      <c r="F4302" s="2">
        <v>3</v>
      </c>
      <c r="G4302" s="3">
        <v>6.56</v>
      </c>
      <c r="H4302" s="3">
        <v>0.03</v>
      </c>
      <c r="I4302" s="3">
        <v>0.14100000000000001</v>
      </c>
      <c r="J4302" s="3">
        <v>3.1709999999999998</v>
      </c>
      <c r="K4302" s="4">
        <v>0.35</v>
      </c>
      <c r="L4302" s="73">
        <v>5.7565846153846154</v>
      </c>
    </row>
    <row r="4303" spans="1:12" x14ac:dyDescent="0.35">
      <c r="A4303" s="1" t="s">
        <v>7256</v>
      </c>
      <c r="B4303" t="s">
        <v>7257</v>
      </c>
      <c r="C4303" t="s">
        <v>17</v>
      </c>
      <c r="D4303" t="s">
        <v>18</v>
      </c>
      <c r="E4303">
        <v>1</v>
      </c>
      <c r="F4303" s="2">
        <v>75</v>
      </c>
      <c r="G4303" s="3">
        <v>183.59039999999999</v>
      </c>
      <c r="H4303" s="3">
        <v>0.75</v>
      </c>
      <c r="I4303" s="3">
        <v>3.5249999999999999</v>
      </c>
      <c r="J4303" s="3">
        <v>79.275000000000006</v>
      </c>
      <c r="K4303" s="4">
        <v>0.35</v>
      </c>
      <c r="L4303" s="73">
        <v>143.91461538461539</v>
      </c>
    </row>
    <row r="4304" spans="1:12" x14ac:dyDescent="0.35">
      <c r="A4304" s="1" t="s">
        <v>7258</v>
      </c>
      <c r="B4304" t="s">
        <v>7259</v>
      </c>
      <c r="C4304" t="s">
        <v>17</v>
      </c>
      <c r="D4304" t="s">
        <v>18</v>
      </c>
      <c r="E4304">
        <v>1</v>
      </c>
      <c r="F4304" s="2">
        <v>65</v>
      </c>
      <c r="G4304" s="3">
        <v>159.10720000000001</v>
      </c>
      <c r="H4304" s="3">
        <v>0.65</v>
      </c>
      <c r="I4304" s="3">
        <v>3.0550000000000002</v>
      </c>
      <c r="J4304" s="3">
        <v>68.705000000000013</v>
      </c>
      <c r="K4304" s="4">
        <v>0.35</v>
      </c>
      <c r="L4304" s="73">
        <v>124.72600000000003</v>
      </c>
    </row>
    <row r="4305" spans="1:12" x14ac:dyDescent="0.35">
      <c r="A4305" s="1" t="s">
        <v>7260</v>
      </c>
      <c r="B4305" t="s">
        <v>5956</v>
      </c>
      <c r="C4305" t="s">
        <v>17</v>
      </c>
      <c r="D4305" t="s">
        <v>18</v>
      </c>
      <c r="E4305">
        <v>1</v>
      </c>
      <c r="F4305" s="2">
        <v>200</v>
      </c>
      <c r="G4305" s="3">
        <v>489.56319999999999</v>
      </c>
      <c r="H4305" s="3">
        <v>2</v>
      </c>
      <c r="I4305" s="3">
        <v>9.4</v>
      </c>
      <c r="J4305" s="3">
        <v>211.4</v>
      </c>
      <c r="K4305" s="4">
        <v>0.35</v>
      </c>
      <c r="L4305" s="73">
        <v>383.77230769230766</v>
      </c>
    </row>
    <row r="4306" spans="1:12" x14ac:dyDescent="0.35">
      <c r="A4306" s="1" t="s">
        <v>7261</v>
      </c>
      <c r="B4306" t="s">
        <v>7262</v>
      </c>
      <c r="C4306" t="s">
        <v>17</v>
      </c>
      <c r="D4306" t="s">
        <v>18</v>
      </c>
      <c r="E4306">
        <v>1</v>
      </c>
      <c r="F4306" s="2">
        <v>100</v>
      </c>
      <c r="G4306" s="3">
        <v>244.78720000000001</v>
      </c>
      <c r="H4306" s="3">
        <v>1</v>
      </c>
      <c r="I4306" s="3">
        <v>4.7</v>
      </c>
      <c r="J4306" s="3">
        <v>105.7</v>
      </c>
      <c r="K4306" s="4">
        <v>0.35</v>
      </c>
      <c r="L4306" s="73">
        <v>191.88615384615383</v>
      </c>
    </row>
    <row r="4307" spans="1:12" x14ac:dyDescent="0.35">
      <c r="A4307" s="1" t="s">
        <v>7263</v>
      </c>
      <c r="B4307" t="s">
        <v>3519</v>
      </c>
      <c r="C4307" t="s">
        <v>13</v>
      </c>
      <c r="D4307" t="s">
        <v>14</v>
      </c>
      <c r="E4307">
        <v>1</v>
      </c>
      <c r="F4307" s="2">
        <v>133</v>
      </c>
      <c r="G4307" s="3">
        <v>325.5616</v>
      </c>
      <c r="H4307" s="3">
        <v>1.33</v>
      </c>
      <c r="I4307" s="3">
        <v>6.2510000000000003</v>
      </c>
      <c r="J4307" s="3">
        <v>140.58100000000002</v>
      </c>
      <c r="K4307" s="4">
        <v>0.35</v>
      </c>
      <c r="L4307" s="73">
        <v>255.20858461538464</v>
      </c>
    </row>
    <row r="4308" spans="1:12" x14ac:dyDescent="0.35">
      <c r="A4308" s="1" t="s">
        <v>7264</v>
      </c>
      <c r="B4308" t="s">
        <v>7265</v>
      </c>
      <c r="C4308" t="s">
        <v>13</v>
      </c>
      <c r="D4308" t="s">
        <v>14</v>
      </c>
      <c r="E4308">
        <v>1</v>
      </c>
      <c r="F4308" s="2">
        <v>217</v>
      </c>
      <c r="G4308" s="3">
        <v>531.18240000000003</v>
      </c>
      <c r="H4308" s="3">
        <v>2.17</v>
      </c>
      <c r="I4308" s="3">
        <v>10.199</v>
      </c>
      <c r="J4308" s="3">
        <v>229.369</v>
      </c>
      <c r="K4308" s="4">
        <v>0.34999999999999992</v>
      </c>
      <c r="L4308" s="73">
        <v>416.39295384615377</v>
      </c>
    </row>
    <row r="4309" spans="1:12" x14ac:dyDescent="0.35">
      <c r="A4309" s="1" t="s">
        <v>7266</v>
      </c>
      <c r="B4309" t="s">
        <v>3519</v>
      </c>
      <c r="C4309" t="s">
        <v>13</v>
      </c>
      <c r="D4309" t="s">
        <v>14</v>
      </c>
      <c r="E4309">
        <v>1</v>
      </c>
      <c r="F4309" s="2">
        <v>366.8</v>
      </c>
      <c r="G4309" s="3">
        <v>897.87040000000002</v>
      </c>
      <c r="H4309" s="3">
        <v>3.6680000000000001</v>
      </c>
      <c r="I4309" s="3">
        <v>17.239599999999999</v>
      </c>
      <c r="J4309" s="3">
        <v>387.70760000000001</v>
      </c>
      <c r="K4309" s="4">
        <v>0.35</v>
      </c>
      <c r="L4309" s="73">
        <v>703.83841230769235</v>
      </c>
    </row>
    <row r="4310" spans="1:12" x14ac:dyDescent="0.35">
      <c r="A4310" s="1" t="s">
        <v>7267</v>
      </c>
      <c r="B4310" t="s">
        <v>4676</v>
      </c>
      <c r="C4310" t="s">
        <v>13</v>
      </c>
      <c r="D4310" t="s">
        <v>14</v>
      </c>
      <c r="E4310">
        <v>1</v>
      </c>
      <c r="F4310" s="2">
        <v>187.6</v>
      </c>
      <c r="G4310" s="3">
        <v>387</v>
      </c>
      <c r="H4310" s="3">
        <v>1.8759999999999999</v>
      </c>
      <c r="I4310" s="3">
        <v>8.8171999999999997</v>
      </c>
      <c r="J4310" s="3">
        <v>198.29320000000001</v>
      </c>
      <c r="K4310" s="4">
        <v>0.35000000000000003</v>
      </c>
      <c r="L4310" s="73">
        <v>359.97842461538465</v>
      </c>
    </row>
    <row r="4311" spans="1:12" x14ac:dyDescent="0.35">
      <c r="A4311" s="1" t="s">
        <v>7268</v>
      </c>
      <c r="B4311" t="s">
        <v>7269</v>
      </c>
      <c r="C4311" t="s">
        <v>13</v>
      </c>
      <c r="D4311" t="s">
        <v>14</v>
      </c>
      <c r="E4311">
        <v>1</v>
      </c>
      <c r="F4311" s="2">
        <v>6193.75</v>
      </c>
      <c r="G4311" s="3">
        <v>15161.282999999999</v>
      </c>
      <c r="H4311" s="3">
        <v>61.9375</v>
      </c>
      <c r="I4311" s="3">
        <v>291.10624999999999</v>
      </c>
      <c r="J4311" s="3">
        <v>6546.7937499999998</v>
      </c>
      <c r="K4311" s="4">
        <v>0.35000000000000003</v>
      </c>
      <c r="L4311" s="73">
        <v>11884.948653846153</v>
      </c>
    </row>
    <row r="4312" spans="1:12" x14ac:dyDescent="0.35">
      <c r="A4312" s="1" t="s">
        <v>7270</v>
      </c>
      <c r="B4312" t="s">
        <v>7271</v>
      </c>
      <c r="C4312" t="s">
        <v>13</v>
      </c>
      <c r="D4312" t="s">
        <v>14</v>
      </c>
      <c r="E4312">
        <v>1</v>
      </c>
      <c r="F4312" s="2">
        <v>2945</v>
      </c>
      <c r="G4312" s="3">
        <v>7208.8688000000002</v>
      </c>
      <c r="H4312" s="3">
        <v>29.45</v>
      </c>
      <c r="I4312" s="3">
        <v>138.41499999999999</v>
      </c>
      <c r="J4312" s="3">
        <v>3112.8649999999998</v>
      </c>
      <c r="K4312" s="4">
        <v>0.35</v>
      </c>
      <c r="L4312" s="73">
        <v>5651.0472307692307</v>
      </c>
    </row>
    <row r="4313" spans="1:12" x14ac:dyDescent="0.35">
      <c r="A4313" s="1" t="s">
        <v>7272</v>
      </c>
      <c r="B4313" t="s">
        <v>7273</v>
      </c>
      <c r="C4313" t="s">
        <v>13</v>
      </c>
      <c r="D4313" t="s">
        <v>14</v>
      </c>
      <c r="E4313">
        <v>1</v>
      </c>
      <c r="F4313" s="2">
        <v>2916.25</v>
      </c>
      <c r="G4313" s="3">
        <v>7138.4992000000002</v>
      </c>
      <c r="H4313" s="3">
        <v>29.162500000000001</v>
      </c>
      <c r="I4313" s="3">
        <v>137.06375</v>
      </c>
      <c r="J4313" s="3">
        <v>3082.4762499999997</v>
      </c>
      <c r="K4313" s="4">
        <v>0.35000000000000003</v>
      </c>
      <c r="L4313" s="73">
        <v>5595.8799615384614</v>
      </c>
    </row>
    <row r="4314" spans="1:12" x14ac:dyDescent="0.35">
      <c r="A4314" s="1" t="s">
        <v>7274</v>
      </c>
      <c r="B4314" t="s">
        <v>7275</v>
      </c>
      <c r="C4314" t="s">
        <v>13</v>
      </c>
      <c r="D4314" t="s">
        <v>14</v>
      </c>
      <c r="E4314">
        <v>1</v>
      </c>
      <c r="F4314" s="2">
        <v>22.5</v>
      </c>
      <c r="G4314" s="3">
        <v>55.081600000000002</v>
      </c>
      <c r="H4314" s="3">
        <v>0.22500000000000001</v>
      </c>
      <c r="I4314" s="3">
        <v>1.0575000000000001</v>
      </c>
      <c r="J4314" s="3">
        <v>23.782500000000002</v>
      </c>
      <c r="K4314" s="4">
        <v>0.35000000000000003</v>
      </c>
      <c r="L4314" s="73">
        <v>43.174384615384625</v>
      </c>
    </row>
    <row r="4315" spans="1:12" x14ac:dyDescent="0.35">
      <c r="A4315" s="1" t="s">
        <v>7276</v>
      </c>
      <c r="B4315" t="s">
        <v>7277</v>
      </c>
      <c r="C4315" t="s">
        <v>13</v>
      </c>
      <c r="D4315" t="s">
        <v>14</v>
      </c>
      <c r="E4315">
        <v>1</v>
      </c>
      <c r="F4315" s="2">
        <v>80</v>
      </c>
      <c r="G4315" s="3">
        <v>195.83199999999999</v>
      </c>
      <c r="H4315" s="3">
        <v>0.8</v>
      </c>
      <c r="I4315" s="3">
        <v>3.76</v>
      </c>
      <c r="J4315" s="3">
        <v>84.56</v>
      </c>
      <c r="K4315" s="4">
        <v>0.34999999999999992</v>
      </c>
      <c r="L4315" s="73">
        <v>153.50892307692305</v>
      </c>
    </row>
    <row r="4316" spans="1:12" x14ac:dyDescent="0.35">
      <c r="A4316" s="1" t="s">
        <v>7278</v>
      </c>
      <c r="B4316" t="s">
        <v>7279</v>
      </c>
      <c r="C4316" t="s">
        <v>13</v>
      </c>
      <c r="D4316" t="s">
        <v>14</v>
      </c>
      <c r="E4316">
        <v>1</v>
      </c>
      <c r="F4316" s="2">
        <v>337.5</v>
      </c>
      <c r="G4316" s="3">
        <v>826.14559999999994</v>
      </c>
      <c r="H4316" s="3">
        <v>3.375</v>
      </c>
      <c r="I4316" s="3">
        <v>15.862500000000001</v>
      </c>
      <c r="J4316" s="3">
        <v>356.73750000000001</v>
      </c>
      <c r="K4316" s="4">
        <v>0.35</v>
      </c>
      <c r="L4316" s="73">
        <v>647.61576923076927</v>
      </c>
    </row>
    <row r="4317" spans="1:12" x14ac:dyDescent="0.35">
      <c r="A4317" s="1" t="s">
        <v>7280</v>
      </c>
      <c r="B4317" t="s">
        <v>7281</v>
      </c>
      <c r="C4317" t="s">
        <v>13</v>
      </c>
      <c r="D4317" t="s">
        <v>14</v>
      </c>
      <c r="E4317">
        <v>1</v>
      </c>
      <c r="F4317" s="2">
        <v>132.5</v>
      </c>
      <c r="G4317" s="3">
        <v>324.3408</v>
      </c>
      <c r="H4317" s="3">
        <v>1.325</v>
      </c>
      <c r="I4317" s="3">
        <v>6.2275</v>
      </c>
      <c r="J4317" s="3">
        <v>140.05249999999998</v>
      </c>
      <c r="K4317" s="4">
        <v>0.35</v>
      </c>
      <c r="L4317" s="73">
        <v>254.2491538461538</v>
      </c>
    </row>
    <row r="4318" spans="1:12" x14ac:dyDescent="0.35">
      <c r="A4318" s="1" t="s">
        <v>7282</v>
      </c>
      <c r="B4318" t="s">
        <v>7283</v>
      </c>
      <c r="C4318" t="s">
        <v>13</v>
      </c>
      <c r="D4318" t="s">
        <v>14</v>
      </c>
      <c r="E4318">
        <v>1</v>
      </c>
      <c r="F4318" s="2">
        <v>183</v>
      </c>
      <c r="G4318" s="3">
        <v>447.95519999999999</v>
      </c>
      <c r="H4318" s="3">
        <v>1.83</v>
      </c>
      <c r="I4318" s="3">
        <v>8.6010000000000009</v>
      </c>
      <c r="J4318" s="3">
        <v>193.43100000000001</v>
      </c>
      <c r="K4318" s="4">
        <v>0.35000000000000003</v>
      </c>
      <c r="L4318" s="73">
        <v>351.15166153846155</v>
      </c>
    </row>
    <row r="4319" spans="1:12" x14ac:dyDescent="0.35">
      <c r="A4319" s="1" t="s">
        <v>7284</v>
      </c>
      <c r="B4319" t="s">
        <v>7285</v>
      </c>
      <c r="C4319" t="s">
        <v>13</v>
      </c>
      <c r="D4319" t="s">
        <v>14</v>
      </c>
      <c r="E4319">
        <v>1</v>
      </c>
      <c r="F4319" s="2">
        <v>3530.8</v>
      </c>
      <c r="G4319" s="3">
        <v>8642.8160000000007</v>
      </c>
      <c r="H4319" s="3">
        <v>35.308</v>
      </c>
      <c r="I4319" s="3">
        <v>165.94760000000002</v>
      </c>
      <c r="J4319" s="3">
        <v>3732.0556000000001</v>
      </c>
      <c r="K4319" s="4">
        <v>0.35</v>
      </c>
      <c r="L4319" s="73">
        <v>6775.1163199999992</v>
      </c>
    </row>
    <row r="4320" spans="1:12" x14ac:dyDescent="0.35">
      <c r="A4320" s="1" t="s">
        <v>7286</v>
      </c>
      <c r="B4320" t="s">
        <v>7287</v>
      </c>
      <c r="C4320" t="s">
        <v>13</v>
      </c>
      <c r="D4320" t="s">
        <v>14</v>
      </c>
      <c r="E4320">
        <v>1</v>
      </c>
      <c r="F4320" s="2">
        <v>4732.7</v>
      </c>
      <c r="G4320" s="3">
        <v>11584.865</v>
      </c>
      <c r="H4320" s="3">
        <v>47.326999999999998</v>
      </c>
      <c r="I4320" s="3">
        <v>222.43689999999998</v>
      </c>
      <c r="J4320" s="3">
        <v>5002.4638999999997</v>
      </c>
      <c r="K4320" s="4">
        <v>0.34999999999999992</v>
      </c>
      <c r="L4320" s="73">
        <v>9081.3960030769213</v>
      </c>
    </row>
    <row r="4321" spans="1:12" x14ac:dyDescent="0.35">
      <c r="A4321" s="1" t="s">
        <v>7288</v>
      </c>
      <c r="B4321" t="s">
        <v>7289</v>
      </c>
      <c r="C4321" t="s">
        <v>13</v>
      </c>
      <c r="D4321" t="s">
        <v>14</v>
      </c>
      <c r="E4321">
        <v>1</v>
      </c>
      <c r="F4321" s="2">
        <v>37.799999999999997</v>
      </c>
      <c r="G4321" s="3">
        <v>92.523200000000003</v>
      </c>
      <c r="H4321" s="3">
        <v>0.378</v>
      </c>
      <c r="I4321" s="3">
        <v>1.7766</v>
      </c>
      <c r="J4321" s="3">
        <v>39.954599999999999</v>
      </c>
      <c r="K4321" s="4">
        <v>0.35</v>
      </c>
      <c r="L4321" s="73">
        <v>72.532966153846147</v>
      </c>
    </row>
    <row r="4322" spans="1:12" x14ac:dyDescent="0.35">
      <c r="A4322" s="1" t="s">
        <v>7290</v>
      </c>
      <c r="B4322" t="s">
        <v>7291</v>
      </c>
      <c r="C4322" t="s">
        <v>13</v>
      </c>
      <c r="D4322" t="s">
        <v>14</v>
      </c>
      <c r="E4322">
        <v>1</v>
      </c>
      <c r="F4322" s="2">
        <v>140.69999999999999</v>
      </c>
      <c r="G4322" s="3">
        <v>344.41120000000001</v>
      </c>
      <c r="H4322" s="3">
        <v>1.4069999999999998</v>
      </c>
      <c r="I4322" s="3">
        <v>6.6128999999999998</v>
      </c>
      <c r="J4322" s="3">
        <v>148.7199</v>
      </c>
      <c r="K4322" s="4">
        <v>0.35</v>
      </c>
      <c r="L4322" s="73">
        <v>269.98381846153848</v>
      </c>
    </row>
    <row r="4323" spans="1:12" x14ac:dyDescent="0.35">
      <c r="A4323" s="1" t="s">
        <v>7292</v>
      </c>
      <c r="B4323" t="s">
        <v>7293</v>
      </c>
      <c r="C4323" t="s">
        <v>1467</v>
      </c>
      <c r="D4323" t="s">
        <v>1468</v>
      </c>
      <c r="E4323">
        <v>1</v>
      </c>
      <c r="F4323" s="2">
        <v>35.799999999999997</v>
      </c>
      <c r="G4323" s="3">
        <v>141.6688</v>
      </c>
      <c r="H4323" s="3">
        <v>0.35799999999999998</v>
      </c>
      <c r="I4323" s="3">
        <v>1.6825999999999999</v>
      </c>
      <c r="J4323" s="3">
        <v>37.840599999999995</v>
      </c>
      <c r="K4323" s="4">
        <v>0.35</v>
      </c>
      <c r="L4323" s="73">
        <v>68.695243076923063</v>
      </c>
    </row>
    <row r="4324" spans="1:12" x14ac:dyDescent="0.35">
      <c r="A4324" s="1" t="s">
        <v>7294</v>
      </c>
      <c r="B4324" t="s">
        <v>7295</v>
      </c>
      <c r="C4324" t="s">
        <v>13</v>
      </c>
      <c r="D4324" t="s">
        <v>14</v>
      </c>
      <c r="E4324">
        <v>1</v>
      </c>
      <c r="F4324" s="2">
        <v>15206.1</v>
      </c>
      <c r="G4324" s="3">
        <v>37222.023999999998</v>
      </c>
      <c r="H4324" s="3">
        <v>152.06100000000001</v>
      </c>
      <c r="I4324" s="3">
        <v>714.68669999999997</v>
      </c>
      <c r="J4324" s="3">
        <v>16072.8477</v>
      </c>
      <c r="K4324" s="4">
        <v>0.35</v>
      </c>
      <c r="L4324" s="73">
        <v>29178.400439999998</v>
      </c>
    </row>
    <row r="4325" spans="1:12" x14ac:dyDescent="0.35">
      <c r="A4325" s="1" t="s">
        <v>7296</v>
      </c>
      <c r="B4325" t="s">
        <v>7297</v>
      </c>
      <c r="C4325" t="s">
        <v>13</v>
      </c>
      <c r="D4325" t="s">
        <v>14</v>
      </c>
      <c r="E4325">
        <v>1</v>
      </c>
      <c r="F4325" s="2">
        <v>152.5</v>
      </c>
      <c r="G4325" s="3">
        <v>315</v>
      </c>
      <c r="H4325" s="3">
        <v>1.5250000000000001</v>
      </c>
      <c r="I4325" s="3">
        <v>7.1675000000000004</v>
      </c>
      <c r="J4325" s="3">
        <v>161.1925</v>
      </c>
      <c r="K4325" s="4">
        <v>0.35000000000000003</v>
      </c>
      <c r="L4325" s="73">
        <v>292.62638461538461</v>
      </c>
    </row>
    <row r="4326" spans="1:12" x14ac:dyDescent="0.35">
      <c r="A4326" s="1" t="s">
        <v>7298</v>
      </c>
      <c r="B4326" t="s">
        <v>7299</v>
      </c>
      <c r="C4326" t="s">
        <v>34</v>
      </c>
      <c r="D4326" t="s">
        <v>35</v>
      </c>
      <c r="E4326">
        <v>2</v>
      </c>
      <c r="F4326" s="2">
        <v>43.3</v>
      </c>
      <c r="G4326" s="3">
        <v>101.84</v>
      </c>
      <c r="H4326" s="3">
        <v>0.433</v>
      </c>
      <c r="I4326" s="3">
        <v>0</v>
      </c>
      <c r="J4326" s="3">
        <v>43.732999999999997</v>
      </c>
      <c r="K4326" s="4">
        <v>0.35000000000000003</v>
      </c>
      <c r="L4326" s="73">
        <v>79.392215384615383</v>
      </c>
    </row>
    <row r="4327" spans="1:12" x14ac:dyDescent="0.35">
      <c r="A4327" s="1" t="s">
        <v>7300</v>
      </c>
      <c r="B4327" t="s">
        <v>3673</v>
      </c>
      <c r="C4327" t="s">
        <v>13</v>
      </c>
      <c r="D4327" t="s">
        <v>14</v>
      </c>
      <c r="E4327">
        <v>1</v>
      </c>
      <c r="F4327" s="2">
        <v>792.12</v>
      </c>
      <c r="G4327" s="3">
        <v>3134.6783999999998</v>
      </c>
      <c r="H4327" s="3">
        <v>7.9211999999999998</v>
      </c>
      <c r="I4327" s="3">
        <v>37.229640000000003</v>
      </c>
      <c r="J4327" s="3">
        <v>837.27084000000002</v>
      </c>
      <c r="K4327" s="4">
        <v>0.34999999999999992</v>
      </c>
      <c r="L4327" s="73">
        <v>1519.9686018461537</v>
      </c>
    </row>
    <row r="4328" spans="1:12" x14ac:dyDescent="0.35">
      <c r="A4328" s="1" t="s">
        <v>7301</v>
      </c>
      <c r="B4328" t="s">
        <v>7302</v>
      </c>
      <c r="C4328" t="s">
        <v>13</v>
      </c>
      <c r="D4328" t="s">
        <v>14</v>
      </c>
      <c r="E4328">
        <v>1</v>
      </c>
      <c r="F4328" s="2">
        <v>1293.3</v>
      </c>
      <c r="G4328" s="3">
        <v>2667</v>
      </c>
      <c r="H4328" s="3">
        <v>12.933</v>
      </c>
      <c r="I4328" s="3">
        <v>60.7851</v>
      </c>
      <c r="J4328" s="3">
        <v>1367.0181</v>
      </c>
      <c r="K4328" s="4">
        <v>0.35000000000000003</v>
      </c>
      <c r="L4328" s="73">
        <v>2481.6636276923077</v>
      </c>
    </row>
    <row r="4329" spans="1:12" x14ac:dyDescent="0.35">
      <c r="A4329" s="1" t="s">
        <v>7303</v>
      </c>
      <c r="B4329" t="s">
        <v>7304</v>
      </c>
      <c r="C4329" t="s">
        <v>34</v>
      </c>
      <c r="D4329" t="s">
        <v>35</v>
      </c>
      <c r="E4329">
        <v>1</v>
      </c>
      <c r="F4329" s="2">
        <v>46.99</v>
      </c>
      <c r="G4329" s="3">
        <v>106.4</v>
      </c>
      <c r="H4329" s="3">
        <v>0.46990000000000004</v>
      </c>
      <c r="I4329" s="3">
        <v>2.2085300000000001</v>
      </c>
      <c r="J4329" s="3">
        <v>49.668430000000008</v>
      </c>
      <c r="K4329" s="4">
        <v>0.34999999999999992</v>
      </c>
      <c r="L4329" s="73">
        <v>90.167303692307698</v>
      </c>
    </row>
    <row r="4330" spans="1:12" x14ac:dyDescent="0.35">
      <c r="A4330" s="1" t="s">
        <v>7305</v>
      </c>
      <c r="B4330" t="s">
        <v>7306</v>
      </c>
      <c r="C4330" t="s">
        <v>34</v>
      </c>
      <c r="D4330" t="s">
        <v>35</v>
      </c>
      <c r="E4330">
        <v>2</v>
      </c>
      <c r="F4330" s="2">
        <v>837.91</v>
      </c>
      <c r="G4330" s="3">
        <v>5726.11</v>
      </c>
      <c r="H4330" s="3">
        <v>8.3790999999999993</v>
      </c>
      <c r="I4330" s="3">
        <v>0</v>
      </c>
      <c r="J4330" s="3">
        <v>846.28909999999996</v>
      </c>
      <c r="K4330" s="4">
        <v>0.35</v>
      </c>
      <c r="L4330" s="73">
        <v>1536.3402123076921</v>
      </c>
    </row>
    <row r="4331" spans="1:12" x14ac:dyDescent="0.35">
      <c r="A4331" s="1" t="s">
        <v>7307</v>
      </c>
      <c r="B4331" t="s">
        <v>7308</v>
      </c>
      <c r="C4331" t="s">
        <v>1467</v>
      </c>
      <c r="D4331" t="s">
        <v>1468</v>
      </c>
      <c r="E4331">
        <v>1</v>
      </c>
      <c r="F4331" s="2">
        <v>5.33</v>
      </c>
      <c r="G4331" s="3">
        <v>21.089600000000001</v>
      </c>
      <c r="H4331" s="3">
        <v>5.33E-2</v>
      </c>
      <c r="I4331" s="3">
        <v>0.25051000000000001</v>
      </c>
      <c r="J4331" s="3">
        <v>5.6338100000000004</v>
      </c>
      <c r="K4331" s="4">
        <v>0.35</v>
      </c>
      <c r="L4331" s="73">
        <v>10.227532</v>
      </c>
    </row>
    <row r="4332" spans="1:12" x14ac:dyDescent="0.35">
      <c r="A4332" s="1" t="s">
        <v>7309</v>
      </c>
      <c r="B4332" t="s">
        <v>7310</v>
      </c>
      <c r="C4332" t="s">
        <v>13</v>
      </c>
      <c r="D4332" t="s">
        <v>14</v>
      </c>
      <c r="E4332">
        <v>1</v>
      </c>
      <c r="F4332" s="2">
        <v>335.3</v>
      </c>
      <c r="G4332" s="3">
        <v>820.75840000000005</v>
      </c>
      <c r="H4332" s="3">
        <v>3.3530000000000002</v>
      </c>
      <c r="I4332" s="3">
        <v>15.7591</v>
      </c>
      <c r="J4332" s="3">
        <v>354.41210000000001</v>
      </c>
      <c r="K4332" s="4">
        <v>0.35000000000000003</v>
      </c>
      <c r="L4332" s="73">
        <v>643.39427384615385</v>
      </c>
    </row>
    <row r="4333" spans="1:12" x14ac:dyDescent="0.35">
      <c r="A4333" s="1" t="s">
        <v>7311</v>
      </c>
      <c r="B4333" t="s">
        <v>3562</v>
      </c>
      <c r="C4333" t="s">
        <v>13</v>
      </c>
      <c r="D4333" t="s">
        <v>14</v>
      </c>
      <c r="E4333">
        <v>1</v>
      </c>
      <c r="F4333" s="2">
        <v>1736.7</v>
      </c>
      <c r="G4333" s="3">
        <v>4122.6415999999999</v>
      </c>
      <c r="H4333" s="3">
        <v>17.367000000000001</v>
      </c>
      <c r="I4333" s="3">
        <v>81.624899999999997</v>
      </c>
      <c r="J4333" s="3">
        <v>1835.6919</v>
      </c>
      <c r="K4333" s="4">
        <v>0.35</v>
      </c>
      <c r="L4333" s="73">
        <v>3332.4868338461538</v>
      </c>
    </row>
    <row r="4334" spans="1:12" x14ac:dyDescent="0.35">
      <c r="A4334" s="1" t="s">
        <v>7312</v>
      </c>
      <c r="B4334" t="s">
        <v>7313</v>
      </c>
      <c r="C4334" t="s">
        <v>13</v>
      </c>
      <c r="D4334" t="s">
        <v>14</v>
      </c>
      <c r="E4334">
        <v>1</v>
      </c>
      <c r="F4334" s="2">
        <v>71.77</v>
      </c>
      <c r="G4334" s="3">
        <v>175.6832</v>
      </c>
      <c r="H4334" s="3">
        <v>0.7177</v>
      </c>
      <c r="I4334" s="3">
        <v>3.3731899999999997</v>
      </c>
      <c r="J4334" s="3">
        <v>75.860889999999984</v>
      </c>
      <c r="K4334" s="4">
        <v>0.35</v>
      </c>
      <c r="L4334" s="73">
        <v>137.71669261538457</v>
      </c>
    </row>
    <row r="4335" spans="1:12" x14ac:dyDescent="0.35">
      <c r="A4335" s="1" t="s">
        <v>7314</v>
      </c>
      <c r="B4335" t="s">
        <v>7315</v>
      </c>
      <c r="C4335" t="s">
        <v>13</v>
      </c>
      <c r="D4335" t="s">
        <v>14</v>
      </c>
      <c r="E4335">
        <v>1</v>
      </c>
      <c r="F4335" s="2">
        <v>2117.5</v>
      </c>
      <c r="G4335" s="3">
        <v>5183.2928000000002</v>
      </c>
      <c r="H4335" s="3">
        <v>21.175000000000001</v>
      </c>
      <c r="I4335" s="3">
        <v>99.522499999999994</v>
      </c>
      <c r="J4335" s="3">
        <v>2238.1975000000002</v>
      </c>
      <c r="K4335" s="4">
        <v>0.35000000000000003</v>
      </c>
      <c r="L4335" s="73">
        <v>4063.1893076923079</v>
      </c>
    </row>
    <row r="4336" spans="1:12" x14ac:dyDescent="0.35">
      <c r="A4336" s="1" t="s">
        <v>7316</v>
      </c>
      <c r="B4336" t="s">
        <v>7317</v>
      </c>
      <c r="C4336" t="s">
        <v>13</v>
      </c>
      <c r="D4336" t="s">
        <v>14</v>
      </c>
      <c r="E4336">
        <v>1</v>
      </c>
      <c r="F4336" s="2">
        <v>1094.3800000000001</v>
      </c>
      <c r="G4336" s="3">
        <v>2257</v>
      </c>
      <c r="H4336" s="3">
        <v>10.943800000000001</v>
      </c>
      <c r="I4336" s="3">
        <v>51.435860000000005</v>
      </c>
      <c r="J4336" s="3">
        <v>1156.7596600000002</v>
      </c>
      <c r="K4336" s="4">
        <v>0.35000000000000003</v>
      </c>
      <c r="L4336" s="73">
        <v>2099.9636904615386</v>
      </c>
    </row>
    <row r="4337" spans="1:12" x14ac:dyDescent="0.35">
      <c r="A4337" s="1" t="s">
        <v>7318</v>
      </c>
      <c r="B4337" t="s">
        <v>7319</v>
      </c>
      <c r="C4337" t="s">
        <v>13</v>
      </c>
      <c r="D4337" t="s">
        <v>14</v>
      </c>
      <c r="E4337">
        <v>1</v>
      </c>
      <c r="F4337" s="2">
        <v>1203.75</v>
      </c>
      <c r="G4337" s="3">
        <v>2482</v>
      </c>
      <c r="H4337" s="3">
        <v>12.0375</v>
      </c>
      <c r="I4337" s="3">
        <v>56.576250000000002</v>
      </c>
      <c r="J4337" s="3">
        <v>1272.36375</v>
      </c>
      <c r="K4337" s="4">
        <v>0.34999999999999992</v>
      </c>
      <c r="L4337" s="73">
        <v>2309.8295769230767</v>
      </c>
    </row>
    <row r="4338" spans="1:12" x14ac:dyDescent="0.35">
      <c r="A4338" s="1" t="s">
        <v>7320</v>
      </c>
      <c r="B4338" t="s">
        <v>4819</v>
      </c>
      <c r="C4338" t="s">
        <v>13</v>
      </c>
      <c r="D4338" t="s">
        <v>14</v>
      </c>
      <c r="E4338">
        <v>1</v>
      </c>
      <c r="F4338" s="2">
        <v>739.38</v>
      </c>
      <c r="G4338" s="3">
        <v>1525</v>
      </c>
      <c r="H4338" s="3">
        <v>7.3937999999999997</v>
      </c>
      <c r="I4338" s="3">
        <v>34.750860000000003</v>
      </c>
      <c r="J4338" s="3">
        <v>781.52466000000004</v>
      </c>
      <c r="K4338" s="4">
        <v>0.35000000000000003</v>
      </c>
      <c r="L4338" s="73">
        <v>1418.7678443076925</v>
      </c>
    </row>
    <row r="4339" spans="1:12" x14ac:dyDescent="0.35">
      <c r="A4339" s="1" t="s">
        <v>7321</v>
      </c>
      <c r="B4339" t="s">
        <v>7322</v>
      </c>
      <c r="C4339" t="s">
        <v>13</v>
      </c>
      <c r="D4339" t="s">
        <v>14</v>
      </c>
      <c r="E4339">
        <v>1</v>
      </c>
      <c r="F4339" s="2">
        <v>2013.13</v>
      </c>
      <c r="G4339" s="3">
        <v>4151</v>
      </c>
      <c r="H4339" s="3">
        <v>20.131300000000003</v>
      </c>
      <c r="I4339" s="3">
        <v>94.617110000000011</v>
      </c>
      <c r="J4339" s="3">
        <v>2127.8784100000003</v>
      </c>
      <c r="K4339" s="4">
        <v>0.34999999999999992</v>
      </c>
      <c r="L4339" s="73">
        <v>3862.917728923077</v>
      </c>
    </row>
    <row r="4340" spans="1:12" x14ac:dyDescent="0.35">
      <c r="A4340" s="1" t="s">
        <v>7323</v>
      </c>
      <c r="B4340" t="s">
        <v>7324</v>
      </c>
      <c r="C4340" t="s">
        <v>1467</v>
      </c>
      <c r="D4340" t="s">
        <v>1468</v>
      </c>
      <c r="E4340">
        <v>1</v>
      </c>
      <c r="F4340" s="2">
        <v>34.65</v>
      </c>
      <c r="G4340" s="3">
        <v>72</v>
      </c>
      <c r="H4340" s="3">
        <v>0.34649999999999997</v>
      </c>
      <c r="I4340" s="3">
        <v>1.6285499999999999</v>
      </c>
      <c r="J4340" s="3">
        <v>36.625049999999995</v>
      </c>
      <c r="K4340" s="4">
        <v>0.35</v>
      </c>
      <c r="L4340" s="73">
        <v>66.488552307692288</v>
      </c>
    </row>
    <row r="4341" spans="1:12" x14ac:dyDescent="0.35">
      <c r="A4341" s="1" t="s">
        <v>7325</v>
      </c>
      <c r="B4341" t="s">
        <v>7326</v>
      </c>
      <c r="C4341" t="s">
        <v>13</v>
      </c>
      <c r="D4341" t="s">
        <v>14</v>
      </c>
      <c r="E4341">
        <v>1</v>
      </c>
      <c r="F4341" s="2">
        <v>1154.3</v>
      </c>
      <c r="G4341" s="3">
        <v>2825.5360000000001</v>
      </c>
      <c r="H4341" s="3">
        <v>11.542999999999999</v>
      </c>
      <c r="I4341" s="3">
        <v>54.252099999999999</v>
      </c>
      <c r="J4341" s="3">
        <v>1220.0950999999998</v>
      </c>
      <c r="K4341" s="4">
        <v>0.35</v>
      </c>
      <c r="L4341" s="73">
        <v>2214.9418738461536</v>
      </c>
    </row>
    <row r="4342" spans="1:12" x14ac:dyDescent="0.35">
      <c r="A4342" s="1" t="s">
        <v>7327</v>
      </c>
      <c r="B4342" t="s">
        <v>7328</v>
      </c>
      <c r="C4342" t="s">
        <v>13</v>
      </c>
      <c r="D4342" t="s">
        <v>14</v>
      </c>
      <c r="E4342">
        <v>1</v>
      </c>
      <c r="F4342" s="2">
        <v>226.8</v>
      </c>
      <c r="G4342" s="3">
        <v>555.17280000000005</v>
      </c>
      <c r="H4342" s="3">
        <v>2.2680000000000002</v>
      </c>
      <c r="I4342" s="3">
        <v>10.659600000000001</v>
      </c>
      <c r="J4342" s="3">
        <v>239.72760000000002</v>
      </c>
      <c r="K4342" s="4">
        <v>0.35</v>
      </c>
      <c r="L4342" s="73">
        <v>435.19779692307696</v>
      </c>
    </row>
    <row r="4343" spans="1:12" x14ac:dyDescent="0.35">
      <c r="A4343" s="1" t="s">
        <v>7329</v>
      </c>
      <c r="B4343" t="s">
        <v>7330</v>
      </c>
      <c r="C4343" t="s">
        <v>17</v>
      </c>
      <c r="D4343" t="s">
        <v>18</v>
      </c>
      <c r="E4343">
        <v>1</v>
      </c>
      <c r="F4343" s="2">
        <v>128</v>
      </c>
      <c r="G4343" s="3">
        <v>439.26</v>
      </c>
      <c r="H4343" s="3">
        <v>1.28</v>
      </c>
      <c r="I4343" s="3">
        <v>6.016</v>
      </c>
      <c r="J4343" s="3">
        <v>135.29599999999999</v>
      </c>
      <c r="K4343" s="4">
        <v>0.35</v>
      </c>
      <c r="L4343" s="73">
        <v>245.61427692307691</v>
      </c>
    </row>
    <row r="4344" spans="1:12" x14ac:dyDescent="0.35">
      <c r="A4344" s="1" t="s">
        <v>7331</v>
      </c>
      <c r="B4344" t="s">
        <v>7332</v>
      </c>
      <c r="C4344" t="s">
        <v>34</v>
      </c>
      <c r="D4344" t="s">
        <v>35</v>
      </c>
      <c r="E4344">
        <v>1</v>
      </c>
      <c r="F4344" s="2">
        <v>33.65</v>
      </c>
      <c r="G4344" s="3">
        <v>70</v>
      </c>
      <c r="H4344" s="3">
        <v>0.33649999999999997</v>
      </c>
      <c r="I4344" s="3">
        <v>1.58155</v>
      </c>
      <c r="J4344" s="3">
        <v>35.568049999999999</v>
      </c>
      <c r="K4344" s="4">
        <v>0.35000000000000003</v>
      </c>
      <c r="L4344" s="73">
        <v>64.569690769230775</v>
      </c>
    </row>
    <row r="4345" spans="1:12" x14ac:dyDescent="0.35">
      <c r="A4345" s="1" t="s">
        <v>7333</v>
      </c>
      <c r="B4345" t="s">
        <v>7334</v>
      </c>
      <c r="C4345" t="s">
        <v>34</v>
      </c>
      <c r="D4345" t="s">
        <v>35</v>
      </c>
      <c r="E4345">
        <v>1</v>
      </c>
      <c r="F4345" s="2">
        <v>35.35</v>
      </c>
      <c r="G4345" s="3">
        <v>73</v>
      </c>
      <c r="H4345" s="3">
        <v>0.35350000000000004</v>
      </c>
      <c r="I4345" s="3">
        <v>1.6614500000000001</v>
      </c>
      <c r="J4345" s="3">
        <v>37.36495</v>
      </c>
      <c r="K4345" s="4">
        <v>0.35000000000000003</v>
      </c>
      <c r="L4345" s="73">
        <v>67.831755384615391</v>
      </c>
    </row>
    <row r="4346" spans="1:12" x14ac:dyDescent="0.35">
      <c r="A4346" s="1" t="s">
        <v>7335</v>
      </c>
      <c r="B4346" t="s">
        <v>7336</v>
      </c>
      <c r="C4346" t="s">
        <v>13</v>
      </c>
      <c r="D4346" t="s">
        <v>14</v>
      </c>
      <c r="E4346">
        <v>1</v>
      </c>
      <c r="F4346" s="2">
        <v>5355.15</v>
      </c>
      <c r="G4346" s="3">
        <v>13108.52</v>
      </c>
      <c r="H4346" s="3">
        <v>53.551499999999997</v>
      </c>
      <c r="I4346" s="3">
        <v>251.69204999999999</v>
      </c>
      <c r="J4346" s="3">
        <v>5660.3935499999989</v>
      </c>
      <c r="K4346" s="4">
        <v>0.34999999999999992</v>
      </c>
      <c r="L4346" s="73">
        <v>10275.791367692305</v>
      </c>
    </row>
    <row r="4347" spans="1:12" x14ac:dyDescent="0.35">
      <c r="A4347" s="1" t="s">
        <v>7337</v>
      </c>
      <c r="B4347" t="s">
        <v>7338</v>
      </c>
      <c r="C4347" t="s">
        <v>13</v>
      </c>
      <c r="D4347" t="s">
        <v>14</v>
      </c>
      <c r="E4347">
        <v>1</v>
      </c>
      <c r="F4347" s="2">
        <v>75</v>
      </c>
      <c r="G4347" s="3">
        <v>183.59</v>
      </c>
      <c r="H4347" s="3">
        <v>0.75</v>
      </c>
      <c r="I4347" s="3">
        <v>3.5249999999999999</v>
      </c>
      <c r="J4347" s="3">
        <v>79.275000000000006</v>
      </c>
      <c r="K4347" s="4">
        <v>0.35</v>
      </c>
      <c r="L4347" s="73">
        <v>143.91461538461539</v>
      </c>
    </row>
    <row r="4348" spans="1:12" x14ac:dyDescent="0.35">
      <c r="A4348" s="1" t="s">
        <v>7339</v>
      </c>
      <c r="B4348" t="s">
        <v>7340</v>
      </c>
      <c r="C4348" t="s">
        <v>13</v>
      </c>
      <c r="D4348" t="s">
        <v>14</v>
      </c>
      <c r="E4348">
        <v>1</v>
      </c>
      <c r="F4348" s="2">
        <v>592.79999999999995</v>
      </c>
      <c r="G4348" s="3">
        <v>1451.07</v>
      </c>
      <c r="H4348" s="3">
        <v>5.9279999999999999</v>
      </c>
      <c r="I4348" s="3">
        <v>27.861599999999999</v>
      </c>
      <c r="J4348" s="3">
        <v>626.5895999999999</v>
      </c>
      <c r="K4348" s="4">
        <v>0.35</v>
      </c>
      <c r="L4348" s="73">
        <v>1137.5011199999997</v>
      </c>
    </row>
    <row r="4349" spans="1:12" x14ac:dyDescent="0.35">
      <c r="A4349" s="1" t="s">
        <v>7341</v>
      </c>
      <c r="B4349" t="s">
        <v>7342</v>
      </c>
      <c r="C4349" t="s">
        <v>21</v>
      </c>
      <c r="D4349" t="s">
        <v>22</v>
      </c>
      <c r="E4349">
        <v>1</v>
      </c>
      <c r="F4349" s="2">
        <v>53.01</v>
      </c>
      <c r="G4349" s="3">
        <v>110</v>
      </c>
      <c r="H4349" s="3">
        <v>0.53010000000000002</v>
      </c>
      <c r="I4349" s="3">
        <v>2.4914700000000001</v>
      </c>
      <c r="J4349" s="3">
        <v>56.031569999999995</v>
      </c>
      <c r="K4349" s="4">
        <v>0.35000000000000003</v>
      </c>
      <c r="L4349" s="73">
        <v>101.71885015384615</v>
      </c>
    </row>
    <row r="4350" spans="1:12" x14ac:dyDescent="0.35">
      <c r="A4350" s="1" t="s">
        <v>7343</v>
      </c>
      <c r="B4350" t="s">
        <v>7344</v>
      </c>
      <c r="C4350" t="s">
        <v>21</v>
      </c>
      <c r="D4350" t="s">
        <v>22</v>
      </c>
      <c r="E4350">
        <v>1</v>
      </c>
      <c r="F4350" s="2">
        <v>38.17</v>
      </c>
      <c r="G4350" s="3">
        <v>78.75</v>
      </c>
      <c r="H4350" s="3">
        <v>0.38170000000000004</v>
      </c>
      <c r="I4350" s="3">
        <v>1.79399</v>
      </c>
      <c r="J4350" s="3">
        <v>40.345690000000005</v>
      </c>
      <c r="K4350" s="4">
        <v>0.35</v>
      </c>
      <c r="L4350" s="73">
        <v>73.242944923076934</v>
      </c>
    </row>
    <row r="4351" spans="1:12" x14ac:dyDescent="0.35">
      <c r="A4351" s="1" t="s">
        <v>7345</v>
      </c>
      <c r="B4351" t="s">
        <v>7346</v>
      </c>
      <c r="C4351" t="s">
        <v>363</v>
      </c>
      <c r="D4351" t="s">
        <v>364</v>
      </c>
      <c r="E4351">
        <v>1</v>
      </c>
      <c r="F4351" s="2">
        <v>270.99</v>
      </c>
      <c r="G4351" s="3">
        <v>559</v>
      </c>
      <c r="H4351" s="3">
        <v>2.7099000000000002</v>
      </c>
      <c r="I4351" s="3">
        <v>12.73653</v>
      </c>
      <c r="J4351" s="3">
        <v>286.43643000000003</v>
      </c>
      <c r="K4351" s="4">
        <v>0.35000000000000003</v>
      </c>
      <c r="L4351" s="73">
        <v>519.99228830769232</v>
      </c>
    </row>
    <row r="4352" spans="1:12" x14ac:dyDescent="0.35">
      <c r="A4352" s="1" t="s">
        <v>7347</v>
      </c>
      <c r="B4352" t="s">
        <v>4843</v>
      </c>
      <c r="C4352" t="s">
        <v>363</v>
      </c>
      <c r="D4352" t="s">
        <v>364</v>
      </c>
      <c r="E4352">
        <v>1</v>
      </c>
      <c r="F4352" s="2">
        <v>270.99</v>
      </c>
      <c r="G4352" s="3">
        <v>559</v>
      </c>
      <c r="H4352" s="3">
        <v>2.7099000000000002</v>
      </c>
      <c r="I4352" s="3">
        <v>12.73653</v>
      </c>
      <c r="J4352" s="3">
        <v>286.43643000000003</v>
      </c>
      <c r="K4352" s="4">
        <v>0.35000000000000003</v>
      </c>
      <c r="L4352" s="73">
        <v>519.99228830769232</v>
      </c>
    </row>
    <row r="4353" spans="1:12" x14ac:dyDescent="0.35">
      <c r="A4353" s="1" t="s">
        <v>7348</v>
      </c>
      <c r="B4353" t="s">
        <v>2278</v>
      </c>
      <c r="C4353" t="s">
        <v>363</v>
      </c>
      <c r="D4353" t="s">
        <v>364</v>
      </c>
      <c r="E4353">
        <v>1</v>
      </c>
      <c r="F4353" s="2">
        <v>7569</v>
      </c>
      <c r="G4353" s="3">
        <v>15607</v>
      </c>
      <c r="H4353" s="3">
        <v>75.69</v>
      </c>
      <c r="I4353" s="3">
        <v>355.74299999999999</v>
      </c>
      <c r="J4353" s="3">
        <v>8000.433</v>
      </c>
      <c r="K4353" s="4">
        <v>0.35</v>
      </c>
      <c r="L4353" s="73">
        <v>14523.862984615384</v>
      </c>
    </row>
    <row r="4354" spans="1:12" x14ac:dyDescent="0.35">
      <c r="A4354" s="1" t="s">
        <v>7349</v>
      </c>
      <c r="B4354" t="s">
        <v>7350</v>
      </c>
      <c r="C4354" t="s">
        <v>13</v>
      </c>
      <c r="D4354" t="s">
        <v>14</v>
      </c>
      <c r="E4354">
        <v>1</v>
      </c>
      <c r="F4354" s="2">
        <v>220.95</v>
      </c>
      <c r="G4354" s="3">
        <v>456</v>
      </c>
      <c r="H4354" s="3">
        <v>2.2094999999999998</v>
      </c>
      <c r="I4354" s="3">
        <v>10.384649999999999</v>
      </c>
      <c r="J4354" s="3">
        <v>233.54414999999997</v>
      </c>
      <c r="K4354" s="4">
        <v>0.35</v>
      </c>
      <c r="L4354" s="73">
        <v>423.97245692307683</v>
      </c>
    </row>
    <row r="4355" spans="1:12" x14ac:dyDescent="0.35">
      <c r="A4355" s="1" t="s">
        <v>7351</v>
      </c>
      <c r="B4355" t="s">
        <v>7352</v>
      </c>
      <c r="C4355" t="s">
        <v>13</v>
      </c>
      <c r="D4355" t="s">
        <v>14</v>
      </c>
      <c r="E4355">
        <v>1</v>
      </c>
      <c r="F4355" s="2">
        <v>28.5</v>
      </c>
      <c r="G4355" s="3">
        <v>69.764799999999994</v>
      </c>
      <c r="H4355" s="3">
        <v>0.28500000000000003</v>
      </c>
      <c r="I4355" s="3">
        <v>1.3394999999999999</v>
      </c>
      <c r="J4355" s="3">
        <v>30.124500000000001</v>
      </c>
      <c r="K4355" s="4">
        <v>0.35</v>
      </c>
      <c r="L4355" s="73">
        <v>54.687553846153847</v>
      </c>
    </row>
    <row r="4356" spans="1:12" x14ac:dyDescent="0.35">
      <c r="A4356" s="1" t="s">
        <v>7353</v>
      </c>
      <c r="B4356" t="s">
        <v>7354</v>
      </c>
      <c r="C4356" t="s">
        <v>13</v>
      </c>
      <c r="D4356" t="s">
        <v>14</v>
      </c>
      <c r="E4356">
        <v>1</v>
      </c>
      <c r="F4356" s="2">
        <v>8.1999999999999993</v>
      </c>
      <c r="G4356" s="3">
        <v>17</v>
      </c>
      <c r="H4356" s="3">
        <v>8.199999999999999E-2</v>
      </c>
      <c r="I4356" s="3">
        <v>0.38539999999999996</v>
      </c>
      <c r="J4356" s="3">
        <v>8.6674000000000007</v>
      </c>
      <c r="K4356" s="4">
        <v>0.35</v>
      </c>
      <c r="L4356" s="73">
        <v>15.734664615384617</v>
      </c>
    </row>
    <row r="4357" spans="1:12" x14ac:dyDescent="0.35">
      <c r="A4357" s="1" t="s">
        <v>7355</v>
      </c>
      <c r="B4357" t="s">
        <v>7356</v>
      </c>
      <c r="C4357" t="s">
        <v>46</v>
      </c>
      <c r="D4357" t="s">
        <v>47</v>
      </c>
      <c r="E4357">
        <v>2</v>
      </c>
      <c r="F4357" s="2">
        <v>55</v>
      </c>
      <c r="G4357" s="3">
        <v>127.01</v>
      </c>
      <c r="H4357" s="3">
        <v>0.55000000000000004</v>
      </c>
      <c r="I4357" s="3">
        <v>0</v>
      </c>
      <c r="J4357" s="3">
        <v>55.55</v>
      </c>
      <c r="K4357" s="4">
        <v>0.35</v>
      </c>
      <c r="L4357" s="73">
        <v>100.84461538461537</v>
      </c>
    </row>
    <row r="4358" spans="1:12" x14ac:dyDescent="0.35">
      <c r="A4358" s="1" t="s">
        <v>7357</v>
      </c>
      <c r="B4358" t="s">
        <v>7358</v>
      </c>
      <c r="C4358" t="s">
        <v>13</v>
      </c>
      <c r="D4358" t="s">
        <v>14</v>
      </c>
      <c r="E4358">
        <v>1</v>
      </c>
      <c r="F4358" s="2">
        <v>1.04</v>
      </c>
      <c r="G4358" s="3">
        <v>2.2400000000000002</v>
      </c>
      <c r="H4358" s="3">
        <v>1.0400000000000001E-2</v>
      </c>
      <c r="I4358" s="3">
        <v>4.888E-2</v>
      </c>
      <c r="J4358" s="3">
        <v>1.09928</v>
      </c>
      <c r="K4358" s="4">
        <v>0.35</v>
      </c>
      <c r="L4358" s="73">
        <v>1.9956160000000001</v>
      </c>
    </row>
    <row r="4359" spans="1:12" x14ac:dyDescent="0.35">
      <c r="A4359" s="1" t="s">
        <v>7359</v>
      </c>
      <c r="B4359" t="s">
        <v>2318</v>
      </c>
      <c r="C4359" t="s">
        <v>13</v>
      </c>
      <c r="D4359" t="s">
        <v>14</v>
      </c>
      <c r="E4359">
        <v>1</v>
      </c>
      <c r="F4359" s="2">
        <v>650</v>
      </c>
      <c r="G4359" s="3">
        <v>1341</v>
      </c>
      <c r="H4359" s="3">
        <v>6.5</v>
      </c>
      <c r="I4359" s="3">
        <v>30.55</v>
      </c>
      <c r="J4359" s="3">
        <v>687.05</v>
      </c>
      <c r="K4359" s="4">
        <v>0.35000000000000003</v>
      </c>
      <c r="L4359" s="73">
        <v>1247.26</v>
      </c>
    </row>
    <row r="4360" spans="1:12" x14ac:dyDescent="0.35">
      <c r="A4360" s="1" t="s">
        <v>7360</v>
      </c>
      <c r="B4360" t="s">
        <v>4926</v>
      </c>
      <c r="C4360" t="s">
        <v>13</v>
      </c>
      <c r="D4360" t="s">
        <v>14</v>
      </c>
      <c r="E4360">
        <v>1</v>
      </c>
      <c r="F4360" s="2">
        <v>465</v>
      </c>
      <c r="G4360" s="3">
        <v>959</v>
      </c>
      <c r="H4360" s="3">
        <v>4.6500000000000004</v>
      </c>
      <c r="I4360" s="3">
        <v>21.855</v>
      </c>
      <c r="J4360" s="3">
        <v>491.505</v>
      </c>
      <c r="K4360" s="4">
        <v>0.34999999999999992</v>
      </c>
      <c r="L4360" s="73">
        <v>892.27061538461533</v>
      </c>
    </row>
    <row r="4361" spans="1:12" x14ac:dyDescent="0.35">
      <c r="A4361" s="1" t="s">
        <v>7361</v>
      </c>
      <c r="B4361" t="s">
        <v>7362</v>
      </c>
      <c r="C4361" t="s">
        <v>13</v>
      </c>
      <c r="D4361" t="s">
        <v>14</v>
      </c>
      <c r="E4361">
        <v>1</v>
      </c>
      <c r="F4361" s="2">
        <v>3718.13</v>
      </c>
      <c r="G4361" s="3">
        <v>7667</v>
      </c>
      <c r="H4361" s="3">
        <v>37.1813</v>
      </c>
      <c r="I4361" s="3">
        <v>174.75211000000002</v>
      </c>
      <c r="J4361" s="3">
        <v>3930.0634100000002</v>
      </c>
      <c r="K4361" s="4">
        <v>0.35</v>
      </c>
      <c r="L4361" s="73">
        <v>7134.5766519999997</v>
      </c>
    </row>
    <row r="4362" spans="1:12" x14ac:dyDescent="0.35">
      <c r="A4362" s="1" t="s">
        <v>7363</v>
      </c>
      <c r="B4362" t="s">
        <v>7362</v>
      </c>
      <c r="C4362" t="s">
        <v>13</v>
      </c>
      <c r="D4362" t="s">
        <v>14</v>
      </c>
      <c r="E4362">
        <v>1</v>
      </c>
      <c r="F4362" s="2">
        <v>3718.13</v>
      </c>
      <c r="G4362" s="3">
        <v>7667</v>
      </c>
      <c r="H4362" s="3">
        <v>37.1813</v>
      </c>
      <c r="I4362" s="3">
        <v>174.75211000000002</v>
      </c>
      <c r="J4362" s="3">
        <v>3930.0634100000002</v>
      </c>
      <c r="K4362" s="4">
        <v>0.35</v>
      </c>
      <c r="L4362" s="73">
        <v>7134.5766519999997</v>
      </c>
    </row>
    <row r="4363" spans="1:12" x14ac:dyDescent="0.35">
      <c r="A4363" s="1" t="s">
        <v>7364</v>
      </c>
      <c r="B4363" t="s">
        <v>3639</v>
      </c>
      <c r="C4363" t="s">
        <v>34</v>
      </c>
      <c r="D4363" t="s">
        <v>35</v>
      </c>
      <c r="E4363">
        <v>1</v>
      </c>
      <c r="F4363" s="2">
        <v>162.97</v>
      </c>
      <c r="G4363" s="3">
        <v>424.48</v>
      </c>
      <c r="H4363" s="3">
        <v>1.6296999999999999</v>
      </c>
      <c r="I4363" s="3">
        <v>7.6595899999999997</v>
      </c>
      <c r="J4363" s="3">
        <v>172.25929000000002</v>
      </c>
      <c r="K4363" s="4">
        <v>0.35000000000000003</v>
      </c>
      <c r="L4363" s="73">
        <v>312.71686492307697</v>
      </c>
    </row>
    <row r="4364" spans="1:12" x14ac:dyDescent="0.35">
      <c r="A4364" s="1" t="s">
        <v>7365</v>
      </c>
      <c r="B4364" t="s">
        <v>3639</v>
      </c>
      <c r="C4364" t="s">
        <v>34</v>
      </c>
      <c r="D4364" t="s">
        <v>35</v>
      </c>
      <c r="E4364">
        <v>1</v>
      </c>
      <c r="F4364" s="2">
        <v>223.17</v>
      </c>
      <c r="G4364" s="3">
        <v>786.24</v>
      </c>
      <c r="H4364" s="3">
        <v>2.2317</v>
      </c>
      <c r="I4364" s="3">
        <v>10.488989999999999</v>
      </c>
      <c r="J4364" s="3">
        <v>235.89068999999998</v>
      </c>
      <c r="K4364" s="4">
        <v>0.35</v>
      </c>
      <c r="L4364" s="73">
        <v>428.2323295384615</v>
      </c>
    </row>
    <row r="4365" spans="1:12" x14ac:dyDescent="0.35">
      <c r="A4365" s="1" t="s">
        <v>7366</v>
      </c>
      <c r="B4365" t="s">
        <v>7367</v>
      </c>
      <c r="C4365" t="s">
        <v>34</v>
      </c>
      <c r="D4365" t="s">
        <v>35</v>
      </c>
      <c r="E4365">
        <v>1</v>
      </c>
      <c r="F4365" s="2">
        <v>860</v>
      </c>
      <c r="G4365" s="3">
        <v>2240</v>
      </c>
      <c r="H4365" s="3">
        <v>8.6</v>
      </c>
      <c r="I4365" s="3">
        <v>40.42</v>
      </c>
      <c r="J4365" s="3">
        <v>909.02</v>
      </c>
      <c r="K4365" s="4">
        <v>0.35</v>
      </c>
      <c r="L4365" s="73">
        <v>1650.2209230769229</v>
      </c>
    </row>
    <row r="4366" spans="1:12" x14ac:dyDescent="0.35">
      <c r="A4366" s="1" t="s">
        <v>7368</v>
      </c>
      <c r="B4366" t="s">
        <v>7369</v>
      </c>
      <c r="C4366" t="s">
        <v>34</v>
      </c>
      <c r="D4366" t="s">
        <v>35</v>
      </c>
      <c r="E4366">
        <v>1</v>
      </c>
      <c r="F4366" s="2">
        <v>452</v>
      </c>
      <c r="G4366" s="3">
        <v>932</v>
      </c>
      <c r="H4366" s="3">
        <v>4.5200000000000005</v>
      </c>
      <c r="I4366" s="3">
        <v>21.244</v>
      </c>
      <c r="J4366" s="3">
        <v>477.76400000000001</v>
      </c>
      <c r="K4366" s="4">
        <v>0.34999999999999992</v>
      </c>
      <c r="L4366" s="73">
        <v>867.32541538461533</v>
      </c>
    </row>
    <row r="4367" spans="1:12" x14ac:dyDescent="0.35">
      <c r="A4367" s="1" t="s">
        <v>7370</v>
      </c>
      <c r="B4367" t="s">
        <v>3626</v>
      </c>
      <c r="C4367" t="s">
        <v>13</v>
      </c>
      <c r="D4367" t="s">
        <v>14</v>
      </c>
      <c r="E4367">
        <v>1</v>
      </c>
      <c r="F4367" s="2">
        <v>10495.1</v>
      </c>
      <c r="G4367" s="3">
        <v>25690.268</v>
      </c>
      <c r="H4367" s="3">
        <v>104.95100000000001</v>
      </c>
      <c r="I4367" s="3">
        <v>493.2697</v>
      </c>
      <c r="J4367" s="3">
        <v>11093.3207</v>
      </c>
      <c r="K4367" s="4">
        <v>0.35</v>
      </c>
      <c r="L4367" s="73">
        <v>20138.643732307693</v>
      </c>
    </row>
    <row r="4368" spans="1:12" x14ac:dyDescent="0.35">
      <c r="A4368" s="1" t="s">
        <v>7371</v>
      </c>
      <c r="B4368" t="s">
        <v>7372</v>
      </c>
      <c r="C4368" t="s">
        <v>13</v>
      </c>
      <c r="D4368" t="s">
        <v>14</v>
      </c>
      <c r="E4368">
        <v>1</v>
      </c>
      <c r="F4368" s="2">
        <v>12.48</v>
      </c>
      <c r="G4368" s="3">
        <v>44.0608</v>
      </c>
      <c r="H4368" s="3">
        <v>0.12480000000000001</v>
      </c>
      <c r="I4368" s="3">
        <v>0.58655999999999997</v>
      </c>
      <c r="J4368" s="3">
        <v>13.191360000000001</v>
      </c>
      <c r="K4368" s="4">
        <v>0.34999999999999992</v>
      </c>
      <c r="L4368" s="73">
        <v>23.947392000000001</v>
      </c>
    </row>
    <row r="4369" spans="1:12" x14ac:dyDescent="0.35">
      <c r="A4369" s="1" t="s">
        <v>7373</v>
      </c>
      <c r="B4369" t="s">
        <v>7374</v>
      </c>
      <c r="C4369" t="s">
        <v>13</v>
      </c>
      <c r="D4369" t="s">
        <v>14</v>
      </c>
      <c r="E4369">
        <v>1</v>
      </c>
      <c r="F4369" s="2">
        <v>11.95</v>
      </c>
      <c r="G4369" s="3">
        <v>29.2544</v>
      </c>
      <c r="H4369" s="3">
        <v>0.1195</v>
      </c>
      <c r="I4369" s="3">
        <v>0.56164999999999998</v>
      </c>
      <c r="J4369" s="3">
        <v>12.63115</v>
      </c>
      <c r="K4369" s="4">
        <v>0.35</v>
      </c>
      <c r="L4369" s="73">
        <v>22.930395384615384</v>
      </c>
    </row>
    <row r="4370" spans="1:12" x14ac:dyDescent="0.35">
      <c r="A4370" s="1" t="s">
        <v>7375</v>
      </c>
      <c r="B4370" t="s">
        <v>7376</v>
      </c>
      <c r="C4370" t="s">
        <v>13</v>
      </c>
      <c r="D4370" t="s">
        <v>14</v>
      </c>
      <c r="E4370">
        <v>1</v>
      </c>
      <c r="F4370" s="2">
        <v>4.28</v>
      </c>
      <c r="G4370" s="3">
        <v>10.472</v>
      </c>
      <c r="H4370" s="3">
        <v>4.2800000000000005E-2</v>
      </c>
      <c r="I4370" s="3">
        <v>0.20116000000000001</v>
      </c>
      <c r="J4370" s="3">
        <v>4.5239599999999998</v>
      </c>
      <c r="K4370" s="4">
        <v>0.35</v>
      </c>
      <c r="L4370" s="73">
        <v>8.2127273846153841</v>
      </c>
    </row>
    <row r="4371" spans="1:12" x14ac:dyDescent="0.35">
      <c r="A4371" s="1" t="s">
        <v>7377</v>
      </c>
      <c r="B4371" t="s">
        <v>7378</v>
      </c>
      <c r="C4371" t="s">
        <v>13</v>
      </c>
      <c r="D4371" t="s">
        <v>14</v>
      </c>
      <c r="E4371">
        <v>1</v>
      </c>
      <c r="F4371" s="2">
        <v>1.9</v>
      </c>
      <c r="G4371" s="3">
        <v>5.6</v>
      </c>
      <c r="H4371" s="3">
        <v>1.9E-2</v>
      </c>
      <c r="I4371" s="3">
        <v>8.929999999999999E-2</v>
      </c>
      <c r="J4371" s="3">
        <v>2.0082999999999998</v>
      </c>
      <c r="K4371" s="4">
        <v>0.34999999999999992</v>
      </c>
      <c r="L4371" s="73">
        <v>3.6458369230769225</v>
      </c>
    </row>
    <row r="4372" spans="1:12" x14ac:dyDescent="0.35">
      <c r="A4372" s="1" t="s">
        <v>7379</v>
      </c>
      <c r="B4372" t="s">
        <v>7380</v>
      </c>
      <c r="C4372" t="s">
        <v>26</v>
      </c>
      <c r="D4372" t="s">
        <v>27</v>
      </c>
      <c r="E4372">
        <v>1</v>
      </c>
      <c r="F4372" s="2">
        <v>34.71</v>
      </c>
      <c r="G4372" s="3">
        <v>80.64</v>
      </c>
      <c r="H4372" s="3">
        <v>0.34710000000000002</v>
      </c>
      <c r="I4372" s="3">
        <v>1.63137</v>
      </c>
      <c r="J4372" s="3">
        <v>36.688469999999995</v>
      </c>
      <c r="K4372" s="4">
        <v>0.35</v>
      </c>
      <c r="L4372" s="73">
        <v>66.603683999999987</v>
      </c>
    </row>
    <row r="4373" spans="1:12" x14ac:dyDescent="0.35">
      <c r="A4373" s="1" t="s">
        <v>7381</v>
      </c>
      <c r="B4373" t="s">
        <v>7382</v>
      </c>
      <c r="C4373" t="s">
        <v>13</v>
      </c>
      <c r="D4373" t="s">
        <v>14</v>
      </c>
      <c r="E4373">
        <v>1</v>
      </c>
      <c r="F4373" s="2">
        <v>433.13</v>
      </c>
      <c r="G4373" s="3">
        <v>1060.2256</v>
      </c>
      <c r="H4373" s="3">
        <v>4.3312999999999997</v>
      </c>
      <c r="I4373" s="3">
        <v>20.357109999999999</v>
      </c>
      <c r="J4373" s="3">
        <v>457.81840999999997</v>
      </c>
      <c r="K4373" s="4">
        <v>0.34999999999999992</v>
      </c>
      <c r="L4373" s="73">
        <v>831.11649815384601</v>
      </c>
    </row>
    <row r="4374" spans="1:12" x14ac:dyDescent="0.35">
      <c r="A4374" s="1" t="s">
        <v>7383</v>
      </c>
      <c r="B4374" t="s">
        <v>7382</v>
      </c>
      <c r="C4374" t="s">
        <v>13</v>
      </c>
      <c r="D4374" t="s">
        <v>14</v>
      </c>
      <c r="E4374">
        <v>1</v>
      </c>
      <c r="F4374" s="2">
        <v>656.25</v>
      </c>
      <c r="G4374" s="3">
        <v>1606.3936000000001</v>
      </c>
      <c r="H4374" s="3">
        <v>6.5625</v>
      </c>
      <c r="I4374" s="3">
        <v>30.84375</v>
      </c>
      <c r="J4374" s="3">
        <v>693.65625</v>
      </c>
      <c r="K4374" s="4">
        <v>0.34999999999999992</v>
      </c>
      <c r="L4374" s="73">
        <v>1259.2528846153846</v>
      </c>
    </row>
    <row r="4375" spans="1:12" x14ac:dyDescent="0.35">
      <c r="A4375" s="1" t="s">
        <v>7384</v>
      </c>
      <c r="B4375" t="s">
        <v>7385</v>
      </c>
      <c r="C4375" t="s">
        <v>34</v>
      </c>
      <c r="D4375" t="s">
        <v>35</v>
      </c>
      <c r="E4375">
        <v>1</v>
      </c>
      <c r="F4375" s="2">
        <v>42.57</v>
      </c>
      <c r="G4375" s="3">
        <v>110.88</v>
      </c>
      <c r="H4375" s="3">
        <v>0.42570000000000002</v>
      </c>
      <c r="I4375" s="3">
        <v>2.0007899999999998</v>
      </c>
      <c r="J4375" s="3">
        <v>44.996490000000001</v>
      </c>
      <c r="K4375" s="4">
        <v>0.35</v>
      </c>
      <c r="L4375" s="73">
        <v>81.685935692307694</v>
      </c>
    </row>
    <row r="4376" spans="1:12" x14ac:dyDescent="0.35">
      <c r="A4376" s="1" t="s">
        <v>7386</v>
      </c>
      <c r="B4376" t="s">
        <v>7387</v>
      </c>
      <c r="C4376" t="s">
        <v>13</v>
      </c>
      <c r="D4376" t="s">
        <v>14</v>
      </c>
      <c r="E4376">
        <v>1</v>
      </c>
      <c r="F4376" s="2">
        <v>0.85</v>
      </c>
      <c r="G4376" s="3">
        <v>2.2400000000000002</v>
      </c>
      <c r="H4376" s="3">
        <v>8.5000000000000006E-3</v>
      </c>
      <c r="I4376" s="3">
        <v>3.9949999999999999E-2</v>
      </c>
      <c r="J4376" s="3">
        <v>0.89844999999999997</v>
      </c>
      <c r="K4376" s="4">
        <v>0.35</v>
      </c>
      <c r="L4376" s="73">
        <v>1.6310323076923077</v>
      </c>
    </row>
    <row r="4377" spans="1:12" x14ac:dyDescent="0.35">
      <c r="A4377" s="1" t="s">
        <v>7388</v>
      </c>
      <c r="B4377" t="s">
        <v>7389</v>
      </c>
      <c r="C4377" t="s">
        <v>363</v>
      </c>
      <c r="D4377" t="s">
        <v>364</v>
      </c>
      <c r="E4377">
        <v>1</v>
      </c>
      <c r="F4377" s="2">
        <v>884</v>
      </c>
      <c r="G4377" s="3">
        <v>2163.8847999999998</v>
      </c>
      <c r="H4377" s="3">
        <v>8.84</v>
      </c>
      <c r="I4377" s="3">
        <v>41.548000000000002</v>
      </c>
      <c r="J4377" s="3">
        <v>934.38800000000003</v>
      </c>
      <c r="K4377" s="4">
        <v>0.35</v>
      </c>
      <c r="L4377" s="73">
        <v>1696.2736</v>
      </c>
    </row>
    <row r="4378" spans="1:12" x14ac:dyDescent="0.35">
      <c r="A4378" s="1" t="s">
        <v>7390</v>
      </c>
      <c r="B4378" t="s">
        <v>7391</v>
      </c>
      <c r="C4378" t="s">
        <v>363</v>
      </c>
      <c r="D4378" t="s">
        <v>364</v>
      </c>
      <c r="E4378">
        <v>1</v>
      </c>
      <c r="F4378" s="2">
        <v>149.5</v>
      </c>
      <c r="G4378" s="3">
        <v>365.94880000000001</v>
      </c>
      <c r="H4378" s="3">
        <v>1.4950000000000001</v>
      </c>
      <c r="I4378" s="3">
        <v>7.0265000000000004</v>
      </c>
      <c r="J4378" s="3">
        <v>158.0215</v>
      </c>
      <c r="K4378" s="4">
        <v>0.34999999999999992</v>
      </c>
      <c r="L4378" s="73">
        <v>286.8698</v>
      </c>
    </row>
    <row r="4379" spans="1:12" x14ac:dyDescent="0.35">
      <c r="A4379" s="1" t="s">
        <v>7392</v>
      </c>
      <c r="B4379" t="s">
        <v>2288</v>
      </c>
      <c r="C4379" t="s">
        <v>13</v>
      </c>
      <c r="D4379" t="s">
        <v>14</v>
      </c>
      <c r="E4379">
        <v>1</v>
      </c>
      <c r="F4379" s="2">
        <v>681.1</v>
      </c>
      <c r="G4379" s="3">
        <v>1667.2208000000001</v>
      </c>
      <c r="H4379" s="3">
        <v>6.8109999999999999</v>
      </c>
      <c r="I4379" s="3">
        <v>32.011699999999998</v>
      </c>
      <c r="J4379" s="3">
        <v>719.92270000000008</v>
      </c>
      <c r="K4379" s="4">
        <v>0.34999999999999992</v>
      </c>
      <c r="L4379" s="73">
        <v>1306.9365938461538</v>
      </c>
    </row>
    <row r="4380" spans="1:12" x14ac:dyDescent="0.35">
      <c r="A4380" s="1" t="s">
        <v>7393</v>
      </c>
      <c r="B4380" t="s">
        <v>7394</v>
      </c>
      <c r="C4380" t="s">
        <v>1467</v>
      </c>
      <c r="D4380" t="s">
        <v>1468</v>
      </c>
      <c r="E4380">
        <v>1</v>
      </c>
      <c r="F4380" s="2">
        <v>12.65</v>
      </c>
      <c r="G4380" s="3">
        <v>50.064</v>
      </c>
      <c r="H4380" s="3">
        <v>0.1265</v>
      </c>
      <c r="I4380" s="3">
        <v>0.59455000000000002</v>
      </c>
      <c r="J4380" s="3">
        <v>13.37105</v>
      </c>
      <c r="K4380" s="4">
        <v>0.35000000000000003</v>
      </c>
      <c r="L4380" s="73">
        <v>24.273598461538462</v>
      </c>
    </row>
    <row r="4381" spans="1:12" x14ac:dyDescent="0.35">
      <c r="A4381" s="1" t="s">
        <v>7395</v>
      </c>
      <c r="B4381" t="s">
        <v>7396</v>
      </c>
      <c r="C4381" t="s">
        <v>1467</v>
      </c>
      <c r="D4381" t="s">
        <v>1468</v>
      </c>
      <c r="E4381">
        <v>1</v>
      </c>
      <c r="F4381" s="2">
        <v>13.03</v>
      </c>
      <c r="G4381" s="3">
        <v>51.564799999999998</v>
      </c>
      <c r="H4381" s="3">
        <v>0.1303</v>
      </c>
      <c r="I4381" s="3">
        <v>0.61241000000000001</v>
      </c>
      <c r="J4381" s="3">
        <v>13.77271</v>
      </c>
      <c r="K4381" s="4">
        <v>0.35000000000000003</v>
      </c>
      <c r="L4381" s="73">
        <v>25.002765846153846</v>
      </c>
    </row>
    <row r="4382" spans="1:12" x14ac:dyDescent="0.35">
      <c r="A4382" s="1" t="s">
        <v>7397</v>
      </c>
      <c r="B4382" t="s">
        <v>7398</v>
      </c>
      <c r="C4382" t="s">
        <v>363</v>
      </c>
      <c r="D4382" t="s">
        <v>364</v>
      </c>
      <c r="E4382">
        <v>1</v>
      </c>
      <c r="F4382" s="2">
        <v>38.130000000000003</v>
      </c>
      <c r="G4382" s="3">
        <v>93.340800000000002</v>
      </c>
      <c r="H4382" s="3">
        <v>0.38130000000000003</v>
      </c>
      <c r="I4382" s="3">
        <v>1.7921100000000001</v>
      </c>
      <c r="J4382" s="3">
        <v>40.303410000000007</v>
      </c>
      <c r="K4382" s="4">
        <v>0.34999999999999992</v>
      </c>
      <c r="L4382" s="73">
        <v>73.166190461538463</v>
      </c>
    </row>
    <row r="4383" spans="1:12" x14ac:dyDescent="0.35">
      <c r="A4383" s="1" t="s">
        <v>7399</v>
      </c>
      <c r="B4383" t="s">
        <v>7400</v>
      </c>
      <c r="C4383" t="s">
        <v>17</v>
      </c>
      <c r="D4383" t="s">
        <v>18</v>
      </c>
      <c r="E4383">
        <v>1</v>
      </c>
      <c r="F4383" s="2">
        <v>113</v>
      </c>
      <c r="G4383" s="3">
        <v>276.60640000000001</v>
      </c>
      <c r="H4383" s="3">
        <v>1.1300000000000001</v>
      </c>
      <c r="I4383" s="3">
        <v>5.3109999999999999</v>
      </c>
      <c r="J4383" s="3">
        <v>119.441</v>
      </c>
      <c r="K4383" s="4">
        <v>0.34999999999999992</v>
      </c>
      <c r="L4383" s="73">
        <v>216.83135384615383</v>
      </c>
    </row>
    <row r="4384" spans="1:12" x14ac:dyDescent="0.35">
      <c r="A4384" s="1" t="s">
        <v>7401</v>
      </c>
      <c r="B4384" t="s">
        <v>7402</v>
      </c>
      <c r="C4384" t="s">
        <v>13</v>
      </c>
      <c r="D4384" t="s">
        <v>14</v>
      </c>
      <c r="E4384">
        <v>1</v>
      </c>
      <c r="F4384" s="2">
        <v>6.21</v>
      </c>
      <c r="G4384" s="3">
        <v>13</v>
      </c>
      <c r="H4384" s="3">
        <v>6.2100000000000002E-2</v>
      </c>
      <c r="I4384" s="3">
        <v>0.29187000000000002</v>
      </c>
      <c r="J4384" s="3">
        <v>6.5639700000000003</v>
      </c>
      <c r="K4384" s="4">
        <v>0.34999999999999992</v>
      </c>
      <c r="L4384" s="73">
        <v>11.916130153846153</v>
      </c>
    </row>
    <row r="4385" spans="1:12" x14ac:dyDescent="0.35">
      <c r="A4385" s="1" t="s">
        <v>7403</v>
      </c>
      <c r="B4385" t="s">
        <v>7404</v>
      </c>
      <c r="C4385" t="s">
        <v>13</v>
      </c>
      <c r="D4385" t="s">
        <v>14</v>
      </c>
      <c r="E4385">
        <v>1</v>
      </c>
      <c r="F4385" s="2">
        <v>4.4000000000000004</v>
      </c>
      <c r="G4385" s="3">
        <v>14.784000000000001</v>
      </c>
      <c r="H4385" s="3">
        <v>4.4000000000000004E-2</v>
      </c>
      <c r="I4385" s="3">
        <v>0.20680000000000001</v>
      </c>
      <c r="J4385" s="3">
        <v>4.6508000000000003</v>
      </c>
      <c r="K4385" s="4">
        <v>0.35000000000000003</v>
      </c>
      <c r="L4385" s="73">
        <v>8.4429907692307697</v>
      </c>
    </row>
    <row r="4386" spans="1:12" x14ac:dyDescent="0.35">
      <c r="A4386" s="1" t="s">
        <v>7405</v>
      </c>
      <c r="B4386" t="s">
        <v>7406</v>
      </c>
      <c r="C4386" t="s">
        <v>13</v>
      </c>
      <c r="D4386" t="s">
        <v>14</v>
      </c>
      <c r="E4386">
        <v>1</v>
      </c>
      <c r="F4386" s="2">
        <v>1.75</v>
      </c>
      <c r="G4386" s="3">
        <v>4</v>
      </c>
      <c r="H4386" s="3">
        <v>1.7500000000000002E-2</v>
      </c>
      <c r="I4386" s="3">
        <v>8.2250000000000004E-2</v>
      </c>
      <c r="J4386" s="3">
        <v>1.84975</v>
      </c>
      <c r="K4386" s="4">
        <v>0.35</v>
      </c>
      <c r="L4386" s="73">
        <v>3.3580076923076922</v>
      </c>
    </row>
    <row r="4387" spans="1:12" x14ac:dyDescent="0.35">
      <c r="A4387" s="1" t="s">
        <v>7407</v>
      </c>
      <c r="B4387" t="s">
        <v>7406</v>
      </c>
      <c r="C4387" t="s">
        <v>13</v>
      </c>
      <c r="D4387" t="s">
        <v>14</v>
      </c>
      <c r="E4387">
        <v>1</v>
      </c>
      <c r="F4387" s="2">
        <v>7</v>
      </c>
      <c r="G4387" s="3">
        <v>15</v>
      </c>
      <c r="H4387" s="3">
        <v>7.0000000000000007E-2</v>
      </c>
      <c r="I4387" s="3">
        <v>0.32900000000000001</v>
      </c>
      <c r="J4387" s="3">
        <v>7.399</v>
      </c>
      <c r="K4387" s="4">
        <v>0.35</v>
      </c>
      <c r="L4387" s="73">
        <v>13.432030769230769</v>
      </c>
    </row>
    <row r="4388" spans="1:12" x14ac:dyDescent="0.35">
      <c r="A4388" s="1" t="s">
        <v>7408</v>
      </c>
      <c r="B4388" t="s">
        <v>7406</v>
      </c>
      <c r="C4388" t="s">
        <v>13</v>
      </c>
      <c r="D4388" t="s">
        <v>14</v>
      </c>
      <c r="E4388">
        <v>1</v>
      </c>
      <c r="F4388" s="2">
        <v>1.4</v>
      </c>
      <c r="G4388" s="3">
        <v>3</v>
      </c>
      <c r="H4388" s="3">
        <v>1.3999999999999999E-2</v>
      </c>
      <c r="I4388" s="3">
        <v>6.5799999999999997E-2</v>
      </c>
      <c r="J4388" s="3">
        <v>1.4798</v>
      </c>
      <c r="K4388" s="4">
        <v>0.35</v>
      </c>
      <c r="L4388" s="73">
        <v>2.6864061538461534</v>
      </c>
    </row>
    <row r="4389" spans="1:12" x14ac:dyDescent="0.35">
      <c r="A4389" s="1" t="s">
        <v>7409</v>
      </c>
      <c r="B4389" t="s">
        <v>7410</v>
      </c>
      <c r="C4389" t="s">
        <v>13</v>
      </c>
      <c r="D4389" t="s">
        <v>14</v>
      </c>
      <c r="E4389">
        <v>1</v>
      </c>
      <c r="F4389" s="2">
        <v>869.38</v>
      </c>
      <c r="G4389" s="3">
        <v>2128.1008000000002</v>
      </c>
      <c r="H4389" s="3">
        <v>8.6937999999999995</v>
      </c>
      <c r="I4389" s="3">
        <v>40.860860000000002</v>
      </c>
      <c r="J4389" s="3">
        <v>918.93466000000001</v>
      </c>
      <c r="K4389" s="4">
        <v>0.35</v>
      </c>
      <c r="L4389" s="73">
        <v>1668.2198443076923</v>
      </c>
    </row>
    <row r="4390" spans="1:12" x14ac:dyDescent="0.35">
      <c r="A4390" s="1" t="s">
        <v>7411</v>
      </c>
      <c r="B4390" t="s">
        <v>7412</v>
      </c>
      <c r="C4390" t="s">
        <v>13</v>
      </c>
      <c r="D4390" t="s">
        <v>14</v>
      </c>
      <c r="E4390">
        <v>1</v>
      </c>
      <c r="F4390" s="2">
        <v>3063.75</v>
      </c>
      <c r="G4390" s="3">
        <v>7499.5536000000002</v>
      </c>
      <c r="H4390" s="3">
        <v>30.637499999999999</v>
      </c>
      <c r="I4390" s="3">
        <v>143.99625</v>
      </c>
      <c r="J4390" s="3">
        <v>3238.38375</v>
      </c>
      <c r="K4390" s="4">
        <v>0.35</v>
      </c>
      <c r="L4390" s="73">
        <v>5878.912038461538</v>
      </c>
    </row>
    <row r="4391" spans="1:12" x14ac:dyDescent="0.35">
      <c r="A4391" s="1" t="s">
        <v>7413</v>
      </c>
      <c r="B4391" t="s">
        <v>6181</v>
      </c>
      <c r="C4391" t="s">
        <v>13</v>
      </c>
      <c r="D4391" t="s">
        <v>14</v>
      </c>
      <c r="E4391">
        <v>1</v>
      </c>
      <c r="F4391" s="2">
        <v>328.75</v>
      </c>
      <c r="G4391" s="3">
        <v>804.73119999999994</v>
      </c>
      <c r="H4391" s="3">
        <v>3.2875000000000001</v>
      </c>
      <c r="I4391" s="3">
        <v>15.45125</v>
      </c>
      <c r="J4391" s="3">
        <v>347.48875000000004</v>
      </c>
      <c r="K4391" s="4">
        <v>0.35</v>
      </c>
      <c r="L4391" s="73">
        <v>630.82573076923086</v>
      </c>
    </row>
    <row r="4392" spans="1:12" x14ac:dyDescent="0.35">
      <c r="A4392" s="1" t="s">
        <v>7414</v>
      </c>
      <c r="B4392" t="s">
        <v>2377</v>
      </c>
      <c r="C4392" t="s">
        <v>13</v>
      </c>
      <c r="D4392" t="s">
        <v>14</v>
      </c>
      <c r="E4392">
        <v>1</v>
      </c>
      <c r="F4392" s="2">
        <v>481.88</v>
      </c>
      <c r="G4392" s="3">
        <v>1179.5616</v>
      </c>
      <c r="H4392" s="3">
        <v>4.8188000000000004</v>
      </c>
      <c r="I4392" s="3">
        <v>22.64836</v>
      </c>
      <c r="J4392" s="3">
        <v>509.34716000000003</v>
      </c>
      <c r="K4392" s="4">
        <v>0.34999999999999992</v>
      </c>
      <c r="L4392" s="73">
        <v>924.66099815384609</v>
      </c>
    </row>
    <row r="4393" spans="1:12" x14ac:dyDescent="0.35">
      <c r="A4393" s="1" t="s">
        <v>7415</v>
      </c>
      <c r="B4393" t="s">
        <v>3654</v>
      </c>
      <c r="C4393" t="s">
        <v>13</v>
      </c>
      <c r="D4393" t="s">
        <v>14</v>
      </c>
      <c r="E4393">
        <v>1</v>
      </c>
      <c r="F4393" s="2">
        <v>328.75</v>
      </c>
      <c r="G4393" s="3">
        <v>804.73119999999994</v>
      </c>
      <c r="H4393" s="3">
        <v>3.2875000000000001</v>
      </c>
      <c r="I4393" s="3">
        <v>15.45125</v>
      </c>
      <c r="J4393" s="3">
        <v>347.48875000000004</v>
      </c>
      <c r="K4393" s="4">
        <v>0.35</v>
      </c>
      <c r="L4393" s="73">
        <v>630.82573076923086</v>
      </c>
    </row>
    <row r="4394" spans="1:12" x14ac:dyDescent="0.35">
      <c r="A4394" s="1" t="s">
        <v>7416</v>
      </c>
      <c r="B4394" t="s">
        <v>2373</v>
      </c>
      <c r="C4394" t="s">
        <v>13</v>
      </c>
      <c r="D4394" t="s">
        <v>14</v>
      </c>
      <c r="E4394">
        <v>1</v>
      </c>
      <c r="F4394" s="2">
        <v>117.5</v>
      </c>
      <c r="G4394" s="3">
        <v>287.61599999999999</v>
      </c>
      <c r="H4394" s="3">
        <v>1.175</v>
      </c>
      <c r="I4394" s="3">
        <v>5.5225</v>
      </c>
      <c r="J4394" s="3">
        <v>124.19749999999999</v>
      </c>
      <c r="K4394" s="4">
        <v>0.35000000000000003</v>
      </c>
      <c r="L4394" s="73">
        <v>225.46623076923075</v>
      </c>
    </row>
    <row r="4395" spans="1:12" x14ac:dyDescent="0.35">
      <c r="A4395" s="1" t="s">
        <v>7417</v>
      </c>
      <c r="B4395" t="s">
        <v>2373</v>
      </c>
      <c r="C4395" t="s">
        <v>13</v>
      </c>
      <c r="D4395" t="s">
        <v>14</v>
      </c>
      <c r="E4395">
        <v>1</v>
      </c>
      <c r="F4395" s="2">
        <v>167.5</v>
      </c>
      <c r="G4395" s="3">
        <v>410.00959999999998</v>
      </c>
      <c r="H4395" s="3">
        <v>1.675</v>
      </c>
      <c r="I4395" s="3">
        <v>7.8724999999999996</v>
      </c>
      <c r="J4395" s="3">
        <v>177.04750000000001</v>
      </c>
      <c r="K4395" s="4">
        <v>0.35000000000000003</v>
      </c>
      <c r="L4395" s="73">
        <v>321.40930769230772</v>
      </c>
    </row>
    <row r="4396" spans="1:12" x14ac:dyDescent="0.35">
      <c r="A4396" s="1" t="s">
        <v>7418</v>
      </c>
      <c r="B4396" t="s">
        <v>7419</v>
      </c>
      <c r="C4396" t="s">
        <v>21</v>
      </c>
      <c r="D4396" t="s">
        <v>22</v>
      </c>
      <c r="E4396">
        <v>1</v>
      </c>
      <c r="F4396" s="2">
        <v>2921.65</v>
      </c>
      <c r="G4396" s="3">
        <v>5477</v>
      </c>
      <c r="H4396" s="3">
        <v>29.2165</v>
      </c>
      <c r="I4396" s="3">
        <v>137.31755000000001</v>
      </c>
      <c r="J4396" s="3">
        <v>3088.1840500000003</v>
      </c>
      <c r="K4396" s="4">
        <v>0.34999999999999992</v>
      </c>
      <c r="L4396" s="73">
        <v>5606.2418138461535</v>
      </c>
    </row>
    <row r="4397" spans="1:12" x14ac:dyDescent="0.35">
      <c r="A4397" s="1" t="s">
        <v>7420</v>
      </c>
      <c r="B4397" t="s">
        <v>7421</v>
      </c>
      <c r="C4397" t="s">
        <v>21</v>
      </c>
      <c r="D4397" t="s">
        <v>22</v>
      </c>
      <c r="E4397">
        <v>1</v>
      </c>
      <c r="F4397" s="2">
        <v>1908.77</v>
      </c>
      <c r="G4397" s="3">
        <v>4016.25</v>
      </c>
      <c r="H4397" s="3">
        <v>19.087700000000002</v>
      </c>
      <c r="I4397" s="3">
        <v>89.712189999999993</v>
      </c>
      <c r="J4397" s="3">
        <v>2017.56989</v>
      </c>
      <c r="K4397" s="4">
        <v>0.35</v>
      </c>
      <c r="L4397" s="73">
        <v>3662.6653387692304</v>
      </c>
    </row>
    <row r="4398" spans="1:12" x14ac:dyDescent="0.35">
      <c r="A4398" s="1" t="s">
        <v>7422</v>
      </c>
      <c r="B4398" t="s">
        <v>7423</v>
      </c>
      <c r="C4398" t="s">
        <v>21</v>
      </c>
      <c r="D4398" t="s">
        <v>22</v>
      </c>
      <c r="E4398">
        <v>1</v>
      </c>
      <c r="F4398" s="2">
        <v>6042.93</v>
      </c>
      <c r="G4398" s="3">
        <v>12718.13</v>
      </c>
      <c r="H4398" s="3">
        <v>60.429300000000005</v>
      </c>
      <c r="I4398" s="3">
        <v>284.01771000000002</v>
      </c>
      <c r="J4398" s="3">
        <v>6387.3770100000002</v>
      </c>
      <c r="K4398" s="4">
        <v>0.35</v>
      </c>
      <c r="L4398" s="73">
        <v>11595.545956615384</v>
      </c>
    </row>
    <row r="4399" spans="1:12" x14ac:dyDescent="0.35">
      <c r="A4399" s="1" t="s">
        <v>7424</v>
      </c>
      <c r="B4399" t="s">
        <v>2385</v>
      </c>
      <c r="C4399" t="s">
        <v>13</v>
      </c>
      <c r="D4399" t="s">
        <v>14</v>
      </c>
      <c r="E4399">
        <v>1</v>
      </c>
      <c r="F4399" s="2">
        <v>253.75</v>
      </c>
      <c r="G4399" s="3">
        <v>621.14080000000001</v>
      </c>
      <c r="H4399" s="3">
        <v>2.5375000000000001</v>
      </c>
      <c r="I4399" s="3">
        <v>11.92625</v>
      </c>
      <c r="J4399" s="3">
        <v>268.21375</v>
      </c>
      <c r="K4399" s="4">
        <v>0.35</v>
      </c>
      <c r="L4399" s="73">
        <v>486.91111538461541</v>
      </c>
    </row>
    <row r="4400" spans="1:12" x14ac:dyDescent="0.35">
      <c r="A4400" s="1" t="s">
        <v>7425</v>
      </c>
      <c r="B4400" t="s">
        <v>2380</v>
      </c>
      <c r="C4400" t="s">
        <v>13</v>
      </c>
      <c r="D4400" t="s">
        <v>14</v>
      </c>
      <c r="E4400">
        <v>1</v>
      </c>
      <c r="F4400" s="2">
        <v>563.13</v>
      </c>
      <c r="G4400" s="3">
        <v>1378.4512</v>
      </c>
      <c r="H4400" s="3">
        <v>5.6313000000000004</v>
      </c>
      <c r="I4400" s="3">
        <v>26.467109999999998</v>
      </c>
      <c r="J4400" s="3">
        <v>595.22841000000005</v>
      </c>
      <c r="K4400" s="4">
        <v>0.35000000000000003</v>
      </c>
      <c r="L4400" s="73">
        <v>1080.5684981538463</v>
      </c>
    </row>
    <row r="4401" spans="1:12" x14ac:dyDescent="0.35">
      <c r="A4401" s="1" t="s">
        <v>7426</v>
      </c>
      <c r="B4401" t="s">
        <v>2373</v>
      </c>
      <c r="C4401" t="s">
        <v>13</v>
      </c>
      <c r="D4401" t="s">
        <v>14</v>
      </c>
      <c r="E4401">
        <v>1</v>
      </c>
      <c r="F4401" s="2">
        <v>117.5</v>
      </c>
      <c r="G4401" s="3">
        <v>287.61599999999999</v>
      </c>
      <c r="H4401" s="3">
        <v>1.175</v>
      </c>
      <c r="I4401" s="3">
        <v>5.5225</v>
      </c>
      <c r="J4401" s="3">
        <v>124.19749999999999</v>
      </c>
      <c r="K4401" s="4">
        <v>0.35000000000000003</v>
      </c>
      <c r="L4401" s="73">
        <v>225.46623076923075</v>
      </c>
    </row>
    <row r="4402" spans="1:12" x14ac:dyDescent="0.35">
      <c r="A4402" s="1" t="s">
        <v>7427</v>
      </c>
      <c r="B4402" t="s">
        <v>3654</v>
      </c>
      <c r="C4402" t="s">
        <v>13</v>
      </c>
      <c r="D4402" t="s">
        <v>14</v>
      </c>
      <c r="E4402">
        <v>1</v>
      </c>
      <c r="F4402" s="2">
        <v>378.75</v>
      </c>
      <c r="G4402" s="3">
        <v>927.11360000000002</v>
      </c>
      <c r="H4402" s="3">
        <v>3.7875000000000001</v>
      </c>
      <c r="I4402" s="3">
        <v>17.80125</v>
      </c>
      <c r="J4402" s="3">
        <v>400.33875</v>
      </c>
      <c r="K4402" s="4">
        <v>0.35</v>
      </c>
      <c r="L4402" s="73">
        <v>726.76880769230775</v>
      </c>
    </row>
    <row r="4403" spans="1:12" x14ac:dyDescent="0.35">
      <c r="A4403" s="1" t="s">
        <v>7428</v>
      </c>
      <c r="B4403" t="s">
        <v>2380</v>
      </c>
      <c r="C4403" t="s">
        <v>13</v>
      </c>
      <c r="D4403" t="s">
        <v>14</v>
      </c>
      <c r="E4403">
        <v>1</v>
      </c>
      <c r="F4403" s="2">
        <v>613.75</v>
      </c>
      <c r="G4403" s="3">
        <v>1502.3568</v>
      </c>
      <c r="H4403" s="3">
        <v>6.1375000000000002</v>
      </c>
      <c r="I4403" s="3">
        <v>28.846250000000001</v>
      </c>
      <c r="J4403" s="3">
        <v>648.7337500000001</v>
      </c>
      <c r="K4403" s="4">
        <v>0.35</v>
      </c>
      <c r="L4403" s="73">
        <v>1177.7012692307694</v>
      </c>
    </row>
    <row r="4404" spans="1:12" x14ac:dyDescent="0.35">
      <c r="A4404" s="1" t="s">
        <v>7429</v>
      </c>
      <c r="B4404" t="s">
        <v>2387</v>
      </c>
      <c r="C4404" t="s">
        <v>13</v>
      </c>
      <c r="D4404" t="s">
        <v>14</v>
      </c>
      <c r="E4404">
        <v>1</v>
      </c>
      <c r="F4404" s="2">
        <v>678.75</v>
      </c>
      <c r="G4404" s="3">
        <v>1661.4639999999999</v>
      </c>
      <c r="H4404" s="3">
        <v>6.7875000000000005</v>
      </c>
      <c r="I4404" s="3">
        <v>31.901250000000001</v>
      </c>
      <c r="J4404" s="3">
        <v>717.43875000000003</v>
      </c>
      <c r="K4404" s="4">
        <v>0.35</v>
      </c>
      <c r="L4404" s="73">
        <v>1302.4272692307691</v>
      </c>
    </row>
    <row r="4405" spans="1:12" x14ac:dyDescent="0.35">
      <c r="A4405" s="1" t="s">
        <v>7430</v>
      </c>
      <c r="B4405" t="s">
        <v>2387</v>
      </c>
      <c r="C4405" t="s">
        <v>13</v>
      </c>
      <c r="D4405" t="s">
        <v>14</v>
      </c>
      <c r="E4405">
        <v>1</v>
      </c>
      <c r="F4405" s="2">
        <v>728.75</v>
      </c>
      <c r="G4405" s="3">
        <v>1783.8576</v>
      </c>
      <c r="H4405" s="3">
        <v>7.2875000000000005</v>
      </c>
      <c r="I4405" s="3">
        <v>34.251249999999999</v>
      </c>
      <c r="J4405" s="3">
        <v>770.28875000000005</v>
      </c>
      <c r="K4405" s="4">
        <v>0.35</v>
      </c>
      <c r="L4405" s="73">
        <v>1398.3703461538462</v>
      </c>
    </row>
    <row r="4406" spans="1:12" x14ac:dyDescent="0.35">
      <c r="A4406" s="1" t="s">
        <v>7431</v>
      </c>
      <c r="B4406" t="s">
        <v>2380</v>
      </c>
      <c r="C4406" t="s">
        <v>13</v>
      </c>
      <c r="D4406" t="s">
        <v>14</v>
      </c>
      <c r="E4406">
        <v>1</v>
      </c>
      <c r="F4406" s="2">
        <v>1048.75</v>
      </c>
      <c r="G4406" s="3">
        <v>2567.1632</v>
      </c>
      <c r="H4406" s="3">
        <v>10.487500000000001</v>
      </c>
      <c r="I4406" s="3">
        <v>49.291249999999998</v>
      </c>
      <c r="J4406" s="3">
        <v>1108.5287499999999</v>
      </c>
      <c r="K4406" s="4">
        <v>0.35</v>
      </c>
      <c r="L4406" s="73">
        <v>2012.4060384615384</v>
      </c>
    </row>
    <row r="4407" spans="1:12" x14ac:dyDescent="0.35">
      <c r="A4407" s="1" t="s">
        <v>7432</v>
      </c>
      <c r="B4407" t="s">
        <v>2373</v>
      </c>
      <c r="C4407" t="s">
        <v>13</v>
      </c>
      <c r="D4407" t="s">
        <v>14</v>
      </c>
      <c r="E4407">
        <v>1</v>
      </c>
      <c r="F4407" s="2">
        <v>422.5</v>
      </c>
      <c r="G4407" s="3">
        <v>1034.2080000000001</v>
      </c>
      <c r="H4407" s="3">
        <v>4.2249999999999996</v>
      </c>
      <c r="I4407" s="3">
        <v>19.857500000000002</v>
      </c>
      <c r="J4407" s="3">
        <v>446.58250000000004</v>
      </c>
      <c r="K4407" s="4">
        <v>0.35000000000000003</v>
      </c>
      <c r="L4407" s="73">
        <v>810.71900000000005</v>
      </c>
    </row>
    <row r="4408" spans="1:12" x14ac:dyDescent="0.35">
      <c r="A4408" s="1" t="s">
        <v>7433</v>
      </c>
      <c r="B4408" t="s">
        <v>2385</v>
      </c>
      <c r="C4408" t="s">
        <v>13</v>
      </c>
      <c r="D4408" t="s">
        <v>14</v>
      </c>
      <c r="E4408">
        <v>1</v>
      </c>
      <c r="F4408" s="2">
        <v>253.75</v>
      </c>
      <c r="G4408" s="3">
        <v>621.14080000000001</v>
      </c>
      <c r="H4408" s="3">
        <v>2.5375000000000001</v>
      </c>
      <c r="I4408" s="3">
        <v>11.92625</v>
      </c>
      <c r="J4408" s="3">
        <v>268.21375</v>
      </c>
      <c r="K4408" s="4">
        <v>0.35</v>
      </c>
      <c r="L4408" s="73">
        <v>486.91111538461541</v>
      </c>
    </row>
    <row r="4409" spans="1:12" x14ac:dyDescent="0.35">
      <c r="A4409" s="1" t="s">
        <v>7434</v>
      </c>
      <c r="B4409" t="s">
        <v>2392</v>
      </c>
      <c r="C4409" t="s">
        <v>13</v>
      </c>
      <c r="D4409" t="s">
        <v>14</v>
      </c>
      <c r="E4409">
        <v>1</v>
      </c>
      <c r="F4409" s="2">
        <v>3250</v>
      </c>
      <c r="G4409" s="3">
        <v>6394.9647999999997</v>
      </c>
      <c r="H4409" s="3">
        <v>32.5</v>
      </c>
      <c r="I4409" s="3">
        <v>152.75</v>
      </c>
      <c r="J4409" s="3">
        <v>3435.25</v>
      </c>
      <c r="K4409" s="4">
        <v>0.35</v>
      </c>
      <c r="L4409" s="73">
        <v>6236.3</v>
      </c>
    </row>
    <row r="4410" spans="1:12" x14ac:dyDescent="0.35">
      <c r="A4410" s="1" t="s">
        <v>7435</v>
      </c>
      <c r="B4410" t="s">
        <v>2392</v>
      </c>
      <c r="C4410" t="s">
        <v>13</v>
      </c>
      <c r="D4410" t="s">
        <v>14</v>
      </c>
      <c r="E4410">
        <v>1</v>
      </c>
      <c r="F4410" s="2">
        <v>4549.38</v>
      </c>
      <c r="G4410" s="3">
        <v>8952.9552000000003</v>
      </c>
      <c r="H4410" s="3">
        <v>45.4938</v>
      </c>
      <c r="I4410" s="3">
        <v>213.82086000000001</v>
      </c>
      <c r="J4410" s="3">
        <v>4808.6946600000001</v>
      </c>
      <c r="K4410" s="4">
        <v>0.35000000000000003</v>
      </c>
      <c r="L4410" s="73">
        <v>8729.6303058461544</v>
      </c>
    </row>
    <row r="4411" spans="1:12" x14ac:dyDescent="0.35">
      <c r="A4411" s="1" t="s">
        <v>7436</v>
      </c>
      <c r="B4411" t="s">
        <v>2592</v>
      </c>
      <c r="C4411" t="s">
        <v>13</v>
      </c>
      <c r="D4411" t="s">
        <v>14</v>
      </c>
      <c r="E4411">
        <v>1</v>
      </c>
      <c r="F4411" s="2">
        <v>1365</v>
      </c>
      <c r="G4411" s="3">
        <v>3341.2959999999998</v>
      </c>
      <c r="H4411" s="3">
        <v>13.65</v>
      </c>
      <c r="I4411" s="3">
        <v>64.155000000000001</v>
      </c>
      <c r="J4411" s="3">
        <v>1442.8050000000001</v>
      </c>
      <c r="K4411" s="4">
        <v>0.34999999999999992</v>
      </c>
      <c r="L4411" s="73">
        <v>2619.2459999999996</v>
      </c>
    </row>
    <row r="4412" spans="1:12" x14ac:dyDescent="0.35">
      <c r="A4412" s="1" t="s">
        <v>7437</v>
      </c>
      <c r="B4412" t="s">
        <v>7438</v>
      </c>
      <c r="C4412" t="s">
        <v>13</v>
      </c>
      <c r="D4412" t="s">
        <v>14</v>
      </c>
      <c r="E4412">
        <v>1</v>
      </c>
      <c r="F4412" s="2">
        <v>195</v>
      </c>
      <c r="G4412" s="3">
        <v>477.33280000000002</v>
      </c>
      <c r="H4412" s="3">
        <v>1.95</v>
      </c>
      <c r="I4412" s="3">
        <v>9.1649999999999991</v>
      </c>
      <c r="J4412" s="3">
        <v>206.11499999999998</v>
      </c>
      <c r="K4412" s="4">
        <v>0.35</v>
      </c>
      <c r="L4412" s="73">
        <v>374.17799999999994</v>
      </c>
    </row>
    <row r="4413" spans="1:12" x14ac:dyDescent="0.35">
      <c r="A4413" s="1" t="s">
        <v>7439</v>
      </c>
      <c r="B4413" t="s">
        <v>7440</v>
      </c>
      <c r="C4413" t="s">
        <v>13</v>
      </c>
      <c r="D4413" t="s">
        <v>14</v>
      </c>
      <c r="E4413">
        <v>1</v>
      </c>
      <c r="F4413" s="2">
        <v>48.75</v>
      </c>
      <c r="G4413" s="3">
        <v>119.336</v>
      </c>
      <c r="H4413" s="3">
        <v>0.48749999999999999</v>
      </c>
      <c r="I4413" s="3">
        <v>2.2912499999999998</v>
      </c>
      <c r="J4413" s="3">
        <v>51.528749999999995</v>
      </c>
      <c r="K4413" s="4">
        <v>0.35</v>
      </c>
      <c r="L4413" s="73">
        <v>93.544499999999985</v>
      </c>
    </row>
    <row r="4414" spans="1:12" x14ac:dyDescent="0.35">
      <c r="A4414" s="1" t="s">
        <v>7441</v>
      </c>
      <c r="B4414" t="s">
        <v>2595</v>
      </c>
      <c r="C4414" t="s">
        <v>13</v>
      </c>
      <c r="D4414" t="s">
        <v>14</v>
      </c>
      <c r="E4414">
        <v>1</v>
      </c>
      <c r="F4414" s="2">
        <v>5004.38</v>
      </c>
      <c r="G4414" s="3">
        <v>10501.209000000001</v>
      </c>
      <c r="H4414" s="3">
        <v>50.043800000000005</v>
      </c>
      <c r="I4414" s="3">
        <v>235.20586</v>
      </c>
      <c r="J4414" s="3">
        <v>5289.6296600000005</v>
      </c>
      <c r="K4414" s="4">
        <v>0.35</v>
      </c>
      <c r="L4414" s="73">
        <v>9602.7123058461548</v>
      </c>
    </row>
    <row r="4415" spans="1:12" x14ac:dyDescent="0.35">
      <c r="A4415" s="1" t="s">
        <v>7442</v>
      </c>
      <c r="B4415" t="s">
        <v>7443</v>
      </c>
      <c r="C4415" t="s">
        <v>13</v>
      </c>
      <c r="D4415" t="s">
        <v>14</v>
      </c>
      <c r="E4415">
        <v>1</v>
      </c>
      <c r="F4415" s="2">
        <v>455</v>
      </c>
      <c r="G4415" s="3">
        <v>954.65440000000001</v>
      </c>
      <c r="H4415" s="3">
        <v>4.55</v>
      </c>
      <c r="I4415" s="3">
        <v>21.385000000000002</v>
      </c>
      <c r="J4415" s="3">
        <v>480.935</v>
      </c>
      <c r="K4415" s="4">
        <v>0.35</v>
      </c>
      <c r="L4415" s="73">
        <v>873.08199999999999</v>
      </c>
    </row>
    <row r="4416" spans="1:12" x14ac:dyDescent="0.35">
      <c r="A4416" s="1" t="s">
        <v>7444</v>
      </c>
      <c r="B4416" t="s">
        <v>7445</v>
      </c>
      <c r="C4416" t="s">
        <v>13</v>
      </c>
      <c r="D4416" t="s">
        <v>14</v>
      </c>
      <c r="E4416">
        <v>1</v>
      </c>
      <c r="F4416" s="2">
        <v>81.88</v>
      </c>
      <c r="G4416" s="3">
        <v>200.42400000000001</v>
      </c>
      <c r="H4416" s="3">
        <v>0.81879999999999997</v>
      </c>
      <c r="I4416" s="3">
        <v>3.84836</v>
      </c>
      <c r="J4416" s="3">
        <v>86.547159999999991</v>
      </c>
      <c r="K4416" s="4">
        <v>0.35000000000000003</v>
      </c>
      <c r="L4416" s="73">
        <v>157.11638276923077</v>
      </c>
    </row>
    <row r="4417" spans="1:12" x14ac:dyDescent="0.35">
      <c r="A4417" s="1" t="s">
        <v>7446</v>
      </c>
      <c r="B4417" t="s">
        <v>7447</v>
      </c>
      <c r="C4417" t="s">
        <v>13</v>
      </c>
      <c r="D4417" t="s">
        <v>14</v>
      </c>
      <c r="E4417">
        <v>1</v>
      </c>
      <c r="F4417" s="2">
        <v>50.63</v>
      </c>
      <c r="G4417" s="3">
        <v>81.099199999999996</v>
      </c>
      <c r="H4417" s="3">
        <v>0.50630000000000008</v>
      </c>
      <c r="I4417" s="3">
        <v>2.37961</v>
      </c>
      <c r="J4417" s="3">
        <v>53.515910000000005</v>
      </c>
      <c r="K4417" s="4">
        <v>0.35</v>
      </c>
      <c r="L4417" s="73">
        <v>97.151959692307699</v>
      </c>
    </row>
    <row r="4418" spans="1:12" x14ac:dyDescent="0.35">
      <c r="A4418" s="1" t="s">
        <v>7448</v>
      </c>
      <c r="B4418" t="s">
        <v>7449</v>
      </c>
      <c r="C4418" t="s">
        <v>13</v>
      </c>
      <c r="D4418" t="s">
        <v>14</v>
      </c>
      <c r="E4418">
        <v>1</v>
      </c>
      <c r="F4418" s="2">
        <v>14.26</v>
      </c>
      <c r="G4418" s="3">
        <v>34.910400000000003</v>
      </c>
      <c r="H4418" s="3">
        <v>0.1426</v>
      </c>
      <c r="I4418" s="3">
        <v>0.67022000000000004</v>
      </c>
      <c r="J4418" s="3">
        <v>15.07282</v>
      </c>
      <c r="K4418" s="4">
        <v>0.35000000000000003</v>
      </c>
      <c r="L4418" s="73">
        <v>27.362965538461538</v>
      </c>
    </row>
    <row r="4419" spans="1:12" x14ac:dyDescent="0.35">
      <c r="A4419" s="1" t="s">
        <v>7450</v>
      </c>
      <c r="B4419" t="s">
        <v>7451</v>
      </c>
      <c r="C4419" t="s">
        <v>13</v>
      </c>
      <c r="D4419" t="s">
        <v>14</v>
      </c>
      <c r="E4419">
        <v>1</v>
      </c>
      <c r="F4419" s="2">
        <v>17.95</v>
      </c>
      <c r="G4419" s="3">
        <v>43.937600000000003</v>
      </c>
      <c r="H4419" s="3">
        <v>0.17949999999999999</v>
      </c>
      <c r="I4419" s="3">
        <v>0.84365000000000001</v>
      </c>
      <c r="J4419" s="3">
        <v>18.97315</v>
      </c>
      <c r="K4419" s="4">
        <v>0.34999999999999992</v>
      </c>
      <c r="L4419" s="73">
        <v>34.443564615384616</v>
      </c>
    </row>
    <row r="4420" spans="1:12" x14ac:dyDescent="0.35">
      <c r="A4420" s="1" t="s">
        <v>7452</v>
      </c>
      <c r="B4420" t="s">
        <v>2392</v>
      </c>
      <c r="C4420" t="s">
        <v>13</v>
      </c>
      <c r="D4420" t="s">
        <v>14</v>
      </c>
      <c r="E4420">
        <v>1</v>
      </c>
      <c r="F4420" s="2">
        <v>56.7</v>
      </c>
      <c r="G4420" s="3">
        <v>138.79040000000001</v>
      </c>
      <c r="H4420" s="3">
        <v>0.56700000000000006</v>
      </c>
      <c r="I4420" s="3">
        <v>2.6649000000000003</v>
      </c>
      <c r="J4420" s="3">
        <v>59.931900000000006</v>
      </c>
      <c r="K4420" s="4">
        <v>0.35</v>
      </c>
      <c r="L4420" s="73">
        <v>108.79944923076924</v>
      </c>
    </row>
    <row r="4421" spans="1:12" x14ac:dyDescent="0.35">
      <c r="A4421" s="1" t="s">
        <v>7453</v>
      </c>
      <c r="B4421" t="s">
        <v>7454</v>
      </c>
      <c r="C4421" t="s">
        <v>13</v>
      </c>
      <c r="D4421" t="s">
        <v>14</v>
      </c>
      <c r="E4421">
        <v>1</v>
      </c>
      <c r="F4421" s="2">
        <v>9.8000000000000007</v>
      </c>
      <c r="G4421" s="3">
        <v>23.990400000000001</v>
      </c>
      <c r="H4421" s="3">
        <v>9.8000000000000004E-2</v>
      </c>
      <c r="I4421" s="3">
        <v>0.46060000000000001</v>
      </c>
      <c r="J4421" s="3">
        <v>10.358600000000001</v>
      </c>
      <c r="K4421" s="4">
        <v>0.35</v>
      </c>
      <c r="L4421" s="73">
        <v>18.804843076923078</v>
      </c>
    </row>
    <row r="4422" spans="1:12" x14ac:dyDescent="0.35">
      <c r="A4422" s="1" t="s">
        <v>7455</v>
      </c>
      <c r="B4422" t="s">
        <v>7456</v>
      </c>
      <c r="C4422" t="s">
        <v>13</v>
      </c>
      <c r="D4422" t="s">
        <v>14</v>
      </c>
      <c r="E4422">
        <v>1</v>
      </c>
      <c r="F4422" s="2">
        <v>24.5</v>
      </c>
      <c r="G4422" s="3">
        <v>59.975999999999999</v>
      </c>
      <c r="H4422" s="3">
        <v>0.245</v>
      </c>
      <c r="I4422" s="3">
        <v>1.1515</v>
      </c>
      <c r="J4422" s="3">
        <v>25.8965</v>
      </c>
      <c r="K4422" s="4">
        <v>0.34999999999999992</v>
      </c>
      <c r="L4422" s="73">
        <v>47.012107692307687</v>
      </c>
    </row>
    <row r="4423" spans="1:12" x14ac:dyDescent="0.35">
      <c r="A4423" s="1" t="s">
        <v>7457</v>
      </c>
      <c r="B4423" t="s">
        <v>7458</v>
      </c>
      <c r="C4423" t="s">
        <v>13</v>
      </c>
      <c r="D4423" t="s">
        <v>14</v>
      </c>
      <c r="E4423">
        <v>1</v>
      </c>
      <c r="F4423" s="2">
        <v>22.4</v>
      </c>
      <c r="G4423" s="3">
        <v>54.8352</v>
      </c>
      <c r="H4423" s="3">
        <v>0.22399999999999998</v>
      </c>
      <c r="I4423" s="3">
        <v>1.0528</v>
      </c>
      <c r="J4423" s="3">
        <v>23.6768</v>
      </c>
      <c r="K4423" s="4">
        <v>0.35</v>
      </c>
      <c r="L4423" s="73">
        <v>42.982498461538455</v>
      </c>
    </row>
    <row r="4424" spans="1:12" x14ac:dyDescent="0.35">
      <c r="A4424" s="1" t="s">
        <v>7459</v>
      </c>
      <c r="B4424" t="s">
        <v>2426</v>
      </c>
      <c r="C4424" t="s">
        <v>13</v>
      </c>
      <c r="D4424" t="s">
        <v>14</v>
      </c>
      <c r="E4424">
        <v>1</v>
      </c>
      <c r="F4424" s="2">
        <v>1940</v>
      </c>
      <c r="G4424" s="3">
        <v>4748.8</v>
      </c>
      <c r="H4424" s="3">
        <v>19.400000000000002</v>
      </c>
      <c r="I4424" s="3">
        <v>91.18</v>
      </c>
      <c r="J4424" s="3">
        <v>2050.58</v>
      </c>
      <c r="K4424" s="4">
        <v>0.35</v>
      </c>
      <c r="L4424" s="73">
        <v>3722.5913846153844</v>
      </c>
    </row>
    <row r="4425" spans="1:12" x14ac:dyDescent="0.35">
      <c r="A4425" s="1" t="s">
        <v>7460</v>
      </c>
      <c r="B4425" t="s">
        <v>7461</v>
      </c>
      <c r="C4425" t="s">
        <v>1441</v>
      </c>
      <c r="D4425" t="s">
        <v>1442</v>
      </c>
      <c r="E4425">
        <v>1</v>
      </c>
      <c r="F4425" s="2">
        <v>3</v>
      </c>
      <c r="G4425" s="3">
        <v>7.3472</v>
      </c>
      <c r="H4425" s="3">
        <v>0.03</v>
      </c>
      <c r="I4425" s="3">
        <v>0.14100000000000001</v>
      </c>
      <c r="J4425" s="3">
        <v>3.1709999999999998</v>
      </c>
      <c r="K4425" s="4">
        <v>0.35</v>
      </c>
      <c r="L4425" s="73">
        <v>5.7565846153846154</v>
      </c>
    </row>
    <row r="4426" spans="1:12" x14ac:dyDescent="0.35">
      <c r="A4426" s="1" t="s">
        <v>7462</v>
      </c>
      <c r="B4426" t="s">
        <v>7463</v>
      </c>
      <c r="C4426" t="s">
        <v>1441</v>
      </c>
      <c r="D4426" t="s">
        <v>1442</v>
      </c>
      <c r="E4426">
        <v>1</v>
      </c>
      <c r="F4426" s="2">
        <v>3.7124999999999999</v>
      </c>
      <c r="G4426" s="3">
        <v>9.0831999999999997</v>
      </c>
      <c r="H4426" s="3">
        <v>3.7124999999999998E-2</v>
      </c>
      <c r="I4426" s="3">
        <v>0.17448749999999999</v>
      </c>
      <c r="J4426" s="3">
        <v>3.9241125000000001</v>
      </c>
      <c r="K4426" s="4">
        <v>0.35</v>
      </c>
      <c r="L4426" s="73">
        <v>7.1237734615384607</v>
      </c>
    </row>
    <row r="4427" spans="1:12" x14ac:dyDescent="0.35">
      <c r="A4427" s="1" t="s">
        <v>7464</v>
      </c>
      <c r="B4427" t="s">
        <v>7465</v>
      </c>
      <c r="C4427" t="s">
        <v>1441</v>
      </c>
      <c r="D4427" t="s">
        <v>1442</v>
      </c>
      <c r="E4427">
        <v>1</v>
      </c>
      <c r="F4427" s="2">
        <v>3</v>
      </c>
      <c r="G4427" s="3">
        <v>7.3472</v>
      </c>
      <c r="H4427" s="3">
        <v>0.03</v>
      </c>
      <c r="I4427" s="3">
        <v>0.14100000000000001</v>
      </c>
      <c r="J4427" s="3">
        <v>3.1709999999999998</v>
      </c>
      <c r="K4427" s="4">
        <v>0.35</v>
      </c>
      <c r="L4427" s="73">
        <v>5.7565846153846154</v>
      </c>
    </row>
    <row r="4428" spans="1:12" x14ac:dyDescent="0.35">
      <c r="A4428" s="1" t="s">
        <v>7466</v>
      </c>
      <c r="B4428" t="s">
        <v>4931</v>
      </c>
      <c r="C4428" t="s">
        <v>13</v>
      </c>
      <c r="D4428" t="s">
        <v>14</v>
      </c>
      <c r="E4428">
        <v>1</v>
      </c>
      <c r="F4428" s="2">
        <v>4981.88</v>
      </c>
      <c r="G4428" s="3">
        <v>12194.816999999999</v>
      </c>
      <c r="H4428" s="3">
        <v>49.818800000000003</v>
      </c>
      <c r="I4428" s="3">
        <v>234.14836</v>
      </c>
      <c r="J4428" s="3">
        <v>5265.8471600000003</v>
      </c>
      <c r="K4428" s="4">
        <v>0.35</v>
      </c>
      <c r="L4428" s="73">
        <v>9559.5379212307689</v>
      </c>
    </row>
    <row r="4429" spans="1:12" x14ac:dyDescent="0.35">
      <c r="A4429" s="1" t="s">
        <v>7467</v>
      </c>
      <c r="B4429" t="s">
        <v>7468</v>
      </c>
      <c r="C4429" t="s">
        <v>13</v>
      </c>
      <c r="D4429" t="s">
        <v>14</v>
      </c>
      <c r="E4429">
        <v>1</v>
      </c>
      <c r="F4429" s="2">
        <v>5309.38</v>
      </c>
      <c r="G4429" s="3">
        <v>12996.491</v>
      </c>
      <c r="H4429" s="3">
        <v>53.093800000000002</v>
      </c>
      <c r="I4429" s="3">
        <v>249.54086000000001</v>
      </c>
      <c r="J4429" s="3">
        <v>5612.0146599999998</v>
      </c>
      <c r="K4429" s="4">
        <v>0.35</v>
      </c>
      <c r="L4429" s="73">
        <v>10187.965075076921</v>
      </c>
    </row>
    <row r="4430" spans="1:12" x14ac:dyDescent="0.35">
      <c r="A4430" s="1" t="s">
        <v>7469</v>
      </c>
      <c r="B4430" t="s">
        <v>3943</v>
      </c>
      <c r="C4430" t="s">
        <v>13</v>
      </c>
      <c r="D4430" t="s">
        <v>14</v>
      </c>
      <c r="E4430">
        <v>1</v>
      </c>
      <c r="F4430" s="2">
        <v>6508.75</v>
      </c>
      <c r="G4430" s="3">
        <v>15932.347</v>
      </c>
      <c r="H4430" s="3">
        <v>65.087500000000006</v>
      </c>
      <c r="I4430" s="3">
        <v>305.91125</v>
      </c>
      <c r="J4430" s="3">
        <v>6879.7487499999997</v>
      </c>
      <c r="K4430" s="4">
        <v>0.34999999999999992</v>
      </c>
      <c r="L4430" s="73">
        <v>12489.390038461537</v>
      </c>
    </row>
    <row r="4431" spans="1:12" x14ac:dyDescent="0.35">
      <c r="A4431" s="1" t="s">
        <v>7470</v>
      </c>
      <c r="B4431" t="s">
        <v>7471</v>
      </c>
      <c r="C4431" t="s">
        <v>1467</v>
      </c>
      <c r="D4431" t="s">
        <v>1468</v>
      </c>
      <c r="E4431">
        <v>1</v>
      </c>
      <c r="F4431" s="2">
        <v>303.14</v>
      </c>
      <c r="G4431" s="3">
        <v>626</v>
      </c>
      <c r="H4431" s="3">
        <v>3.0314000000000001</v>
      </c>
      <c r="I4431" s="3">
        <v>14.247579999999999</v>
      </c>
      <c r="J4431" s="3">
        <v>320.41898000000003</v>
      </c>
      <c r="K4431" s="4">
        <v>0.35</v>
      </c>
      <c r="L4431" s="73">
        <v>581.6836867692308</v>
      </c>
    </row>
    <row r="4432" spans="1:12" x14ac:dyDescent="0.35">
      <c r="A4432" s="1" t="s">
        <v>7472</v>
      </c>
      <c r="B4432" t="s">
        <v>7473</v>
      </c>
      <c r="C4432" t="s">
        <v>1467</v>
      </c>
      <c r="D4432" t="s">
        <v>1468</v>
      </c>
      <c r="E4432">
        <v>1</v>
      </c>
      <c r="F4432" s="2">
        <v>20.99</v>
      </c>
      <c r="G4432" s="3">
        <v>44</v>
      </c>
      <c r="H4432" s="3">
        <v>0.20989999999999998</v>
      </c>
      <c r="I4432" s="3">
        <v>0.98652999999999991</v>
      </c>
      <c r="J4432" s="3">
        <v>22.186429999999998</v>
      </c>
      <c r="K4432" s="4">
        <v>0.35</v>
      </c>
      <c r="L4432" s="73">
        <v>40.276903692307684</v>
      </c>
    </row>
    <row r="4433" spans="1:12" x14ac:dyDescent="0.35">
      <c r="A4433" s="1" t="s">
        <v>7474</v>
      </c>
      <c r="B4433" t="s">
        <v>7475</v>
      </c>
      <c r="C4433" t="s">
        <v>34</v>
      </c>
      <c r="D4433" t="s">
        <v>35</v>
      </c>
      <c r="E4433">
        <v>1</v>
      </c>
      <c r="F4433" s="2">
        <v>27.95</v>
      </c>
      <c r="G4433" s="3">
        <v>72.8</v>
      </c>
      <c r="H4433" s="3">
        <v>0.27950000000000003</v>
      </c>
      <c r="I4433" s="3">
        <v>1.31365</v>
      </c>
      <c r="J4433" s="3">
        <v>29.543149999999997</v>
      </c>
      <c r="K4433" s="4">
        <v>0.35</v>
      </c>
      <c r="L4433" s="73">
        <v>53.632179999999991</v>
      </c>
    </row>
    <row r="4434" spans="1:12" x14ac:dyDescent="0.35">
      <c r="A4434" s="1" t="s">
        <v>7476</v>
      </c>
      <c r="B4434" t="s">
        <v>7477</v>
      </c>
      <c r="C4434" t="s">
        <v>1467</v>
      </c>
      <c r="D4434" t="s">
        <v>1468</v>
      </c>
      <c r="E4434">
        <v>1</v>
      </c>
      <c r="F4434" s="2">
        <v>6.48</v>
      </c>
      <c r="G4434" s="3">
        <v>22.9</v>
      </c>
      <c r="H4434" s="3">
        <v>6.480000000000001E-2</v>
      </c>
      <c r="I4434" s="3">
        <v>0.30456</v>
      </c>
      <c r="J4434" s="3">
        <v>6.8493600000000008</v>
      </c>
      <c r="K4434" s="4">
        <v>0.34999999999999992</v>
      </c>
      <c r="L4434" s="73">
        <v>12.43422276923077</v>
      </c>
    </row>
    <row r="4435" spans="1:12" x14ac:dyDescent="0.35">
      <c r="A4435" s="1" t="s">
        <v>7478</v>
      </c>
      <c r="B4435" t="s">
        <v>7479</v>
      </c>
      <c r="C4435" t="s">
        <v>13</v>
      </c>
      <c r="D4435" t="s">
        <v>14</v>
      </c>
      <c r="E4435">
        <v>1</v>
      </c>
      <c r="F4435" s="2">
        <v>1214.3800000000001</v>
      </c>
      <c r="G4435" s="3">
        <v>2972.6032</v>
      </c>
      <c r="H4435" s="3">
        <v>12.143800000000001</v>
      </c>
      <c r="I4435" s="3">
        <v>57.075860000000006</v>
      </c>
      <c r="J4435" s="3">
        <v>1283.5996600000001</v>
      </c>
      <c r="K4435" s="4">
        <v>0.35</v>
      </c>
      <c r="L4435" s="73">
        <v>2330.227075076923</v>
      </c>
    </row>
    <row r="4436" spans="1:12" x14ac:dyDescent="0.35">
      <c r="A4436" s="1" t="s">
        <v>7480</v>
      </c>
      <c r="B4436" t="s">
        <v>3910</v>
      </c>
      <c r="C4436" t="s">
        <v>13</v>
      </c>
      <c r="D4436" t="s">
        <v>14</v>
      </c>
      <c r="E4436">
        <v>1</v>
      </c>
      <c r="F4436" s="2">
        <v>11205</v>
      </c>
      <c r="G4436" s="3">
        <v>27427.992999999999</v>
      </c>
      <c r="H4436" s="3">
        <v>112.05</v>
      </c>
      <c r="I4436" s="3">
        <v>526.63499999999999</v>
      </c>
      <c r="J4436" s="3">
        <v>11843.684999999999</v>
      </c>
      <c r="K4436" s="4">
        <v>0.35</v>
      </c>
      <c r="L4436" s="73">
        <v>21500.843538461537</v>
      </c>
    </row>
    <row r="4437" spans="1:12" x14ac:dyDescent="0.35">
      <c r="A4437" s="1" t="s">
        <v>7481</v>
      </c>
      <c r="B4437" t="s">
        <v>3910</v>
      </c>
      <c r="C4437" t="s">
        <v>13</v>
      </c>
      <c r="D4437" t="s">
        <v>14</v>
      </c>
      <c r="E4437">
        <v>1</v>
      </c>
      <c r="F4437" s="2">
        <v>12722.5</v>
      </c>
      <c r="G4437" s="3">
        <v>31142.584999999999</v>
      </c>
      <c r="H4437" s="3">
        <v>127.22500000000001</v>
      </c>
      <c r="I4437" s="3">
        <v>597.95749999999998</v>
      </c>
      <c r="J4437" s="3">
        <v>13447.682500000001</v>
      </c>
      <c r="K4437" s="4">
        <v>0.35</v>
      </c>
      <c r="L4437" s="73">
        <v>24412.715923076925</v>
      </c>
    </row>
    <row r="4438" spans="1:12" x14ac:dyDescent="0.35">
      <c r="A4438" s="1" t="s">
        <v>7482</v>
      </c>
      <c r="B4438" t="s">
        <v>3913</v>
      </c>
      <c r="C4438" t="s">
        <v>13</v>
      </c>
      <c r="D4438" t="s">
        <v>14</v>
      </c>
      <c r="E4438">
        <v>1</v>
      </c>
      <c r="F4438" s="2">
        <v>10615.63</v>
      </c>
      <c r="G4438" s="3">
        <v>25985.31</v>
      </c>
      <c r="H4438" s="3">
        <v>106.15629999999999</v>
      </c>
      <c r="I4438" s="3">
        <v>498.93460999999996</v>
      </c>
      <c r="J4438" s="3">
        <v>11220.72091</v>
      </c>
      <c r="K4438" s="4">
        <v>0.35</v>
      </c>
      <c r="L4438" s="73">
        <v>20369.924113538458</v>
      </c>
    </row>
    <row r="4439" spans="1:12" x14ac:dyDescent="0.35">
      <c r="A4439" s="1" t="s">
        <v>7483</v>
      </c>
      <c r="B4439" t="s">
        <v>3915</v>
      </c>
      <c r="C4439" t="s">
        <v>13</v>
      </c>
      <c r="D4439" t="s">
        <v>14</v>
      </c>
      <c r="E4439">
        <v>1</v>
      </c>
      <c r="F4439" s="2">
        <v>12106.88</v>
      </c>
      <c r="G4439" s="3">
        <v>29635.648000000001</v>
      </c>
      <c r="H4439" s="3">
        <v>121.0688</v>
      </c>
      <c r="I4439" s="3">
        <v>569.02335999999991</v>
      </c>
      <c r="J4439" s="3">
        <v>12796.972159999998</v>
      </c>
      <c r="K4439" s="4">
        <v>0.35000000000000003</v>
      </c>
      <c r="L4439" s="73">
        <v>23231.426382769227</v>
      </c>
    </row>
    <row r="4440" spans="1:12" x14ac:dyDescent="0.35">
      <c r="A4440" s="1" t="s">
        <v>7484</v>
      </c>
      <c r="B4440" t="s">
        <v>5057</v>
      </c>
      <c r="C4440" t="s">
        <v>13</v>
      </c>
      <c r="D4440" t="s">
        <v>14</v>
      </c>
      <c r="E4440">
        <v>1</v>
      </c>
      <c r="F4440" s="2">
        <v>13465.63</v>
      </c>
      <c r="G4440" s="3">
        <v>32961.644</v>
      </c>
      <c r="H4440" s="3">
        <v>134.65629999999999</v>
      </c>
      <c r="I4440" s="3">
        <v>632.88460999999995</v>
      </c>
      <c r="J4440" s="3">
        <v>14233.170909999999</v>
      </c>
      <c r="K4440" s="4">
        <v>0.35</v>
      </c>
      <c r="L4440" s="73">
        <v>25838.679498153844</v>
      </c>
    </row>
    <row r="4441" spans="1:12" x14ac:dyDescent="0.35">
      <c r="A4441" s="1" t="s">
        <v>7485</v>
      </c>
      <c r="B4441" t="s">
        <v>5057</v>
      </c>
      <c r="C4441" t="s">
        <v>13</v>
      </c>
      <c r="D4441" t="s">
        <v>14</v>
      </c>
      <c r="E4441">
        <v>1</v>
      </c>
      <c r="F4441" s="2">
        <v>12813.13</v>
      </c>
      <c r="G4441" s="3">
        <v>31364.423999999999</v>
      </c>
      <c r="H4441" s="3">
        <v>128.13129999999998</v>
      </c>
      <c r="I4441" s="3">
        <v>602.21710999999993</v>
      </c>
      <c r="J4441" s="3">
        <v>13543.478409999998</v>
      </c>
      <c r="K4441" s="4">
        <v>0.35</v>
      </c>
      <c r="L4441" s="73">
        <v>24586.622344307689</v>
      </c>
    </row>
    <row r="4442" spans="1:12" x14ac:dyDescent="0.35">
      <c r="A4442" s="1" t="s">
        <v>7486</v>
      </c>
      <c r="B4442" t="s">
        <v>3722</v>
      </c>
      <c r="C4442" t="s">
        <v>13</v>
      </c>
      <c r="D4442" t="s">
        <v>14</v>
      </c>
      <c r="E4442">
        <v>1</v>
      </c>
      <c r="F4442" s="2">
        <v>16358.13</v>
      </c>
      <c r="G4442" s="3">
        <v>40042.004000000001</v>
      </c>
      <c r="H4442" s="3">
        <v>163.5813</v>
      </c>
      <c r="I4442" s="3">
        <v>768.83210999999994</v>
      </c>
      <c r="J4442" s="3">
        <v>17290.543409999998</v>
      </c>
      <c r="K4442" s="4">
        <v>0.35</v>
      </c>
      <c r="L4442" s="73">
        <v>31388.986498153841</v>
      </c>
    </row>
    <row r="4443" spans="1:12" x14ac:dyDescent="0.35">
      <c r="A4443" s="1" t="s">
        <v>7487</v>
      </c>
      <c r="B4443" t="s">
        <v>3724</v>
      </c>
      <c r="C4443" t="s">
        <v>13</v>
      </c>
      <c r="D4443" t="s">
        <v>14</v>
      </c>
      <c r="E4443">
        <v>1</v>
      </c>
      <c r="F4443" s="2">
        <v>12713.75</v>
      </c>
      <c r="G4443" s="3">
        <v>31121.16</v>
      </c>
      <c r="H4443" s="3">
        <v>127.1375</v>
      </c>
      <c r="I4443" s="3">
        <v>597.54624999999999</v>
      </c>
      <c r="J4443" s="3">
        <v>13438.43375</v>
      </c>
      <c r="K4443" s="4">
        <v>0.34999999999999992</v>
      </c>
      <c r="L4443" s="73">
        <v>24395.925884615383</v>
      </c>
    </row>
    <row r="4444" spans="1:12" x14ac:dyDescent="0.35">
      <c r="A4444" s="1" t="s">
        <v>7488</v>
      </c>
      <c r="B4444" t="s">
        <v>3724</v>
      </c>
      <c r="C4444" t="s">
        <v>13</v>
      </c>
      <c r="D4444" t="s">
        <v>14</v>
      </c>
      <c r="E4444">
        <v>1</v>
      </c>
      <c r="F4444" s="2">
        <v>14235</v>
      </c>
      <c r="G4444" s="3">
        <v>34844.936000000002</v>
      </c>
      <c r="H4444" s="3">
        <v>142.35</v>
      </c>
      <c r="I4444" s="3">
        <v>669.04499999999996</v>
      </c>
      <c r="J4444" s="3">
        <v>15046.395</v>
      </c>
      <c r="K4444" s="4">
        <v>0.35</v>
      </c>
      <c r="L4444" s="73">
        <v>27314.993999999999</v>
      </c>
    </row>
    <row r="4445" spans="1:12" x14ac:dyDescent="0.35">
      <c r="A4445" s="1" t="s">
        <v>7489</v>
      </c>
      <c r="B4445" t="s">
        <v>3727</v>
      </c>
      <c r="C4445" t="s">
        <v>13</v>
      </c>
      <c r="D4445" t="s">
        <v>14</v>
      </c>
      <c r="E4445">
        <v>1</v>
      </c>
      <c r="F4445" s="2">
        <v>8058.75</v>
      </c>
      <c r="G4445" s="3">
        <v>19726.491999999998</v>
      </c>
      <c r="H4445" s="3">
        <v>80.587500000000006</v>
      </c>
      <c r="I4445" s="3">
        <v>378.76125000000002</v>
      </c>
      <c r="J4445" s="3">
        <v>8518.0987499999992</v>
      </c>
      <c r="K4445" s="4">
        <v>0.35</v>
      </c>
      <c r="L4445" s="73">
        <v>15463.625423076921</v>
      </c>
    </row>
    <row r="4446" spans="1:12" x14ac:dyDescent="0.35">
      <c r="A4446" s="1" t="s">
        <v>7490</v>
      </c>
      <c r="B4446" t="s">
        <v>2484</v>
      </c>
      <c r="C4446" t="s">
        <v>13</v>
      </c>
      <c r="D4446" t="s">
        <v>14</v>
      </c>
      <c r="E4446">
        <v>1</v>
      </c>
      <c r="F4446" s="2">
        <v>14312.5</v>
      </c>
      <c r="G4446" s="3">
        <v>35034.641000000003</v>
      </c>
      <c r="H4446" s="3">
        <v>143.125</v>
      </c>
      <c r="I4446" s="3">
        <v>672.6875</v>
      </c>
      <c r="J4446" s="3">
        <v>15128.3125</v>
      </c>
      <c r="K4446" s="4">
        <v>0.35</v>
      </c>
      <c r="L4446" s="73">
        <v>27463.705769230768</v>
      </c>
    </row>
    <row r="4447" spans="1:12" x14ac:dyDescent="0.35">
      <c r="A4447" s="1" t="s">
        <v>7491</v>
      </c>
      <c r="B4447" t="s">
        <v>3729</v>
      </c>
      <c r="C4447" t="s">
        <v>13</v>
      </c>
      <c r="D4447" t="s">
        <v>14</v>
      </c>
      <c r="E4447">
        <v>1</v>
      </c>
      <c r="F4447" s="2">
        <v>8650</v>
      </c>
      <c r="G4447" s="3">
        <v>21173.768</v>
      </c>
      <c r="H4447" s="3">
        <v>86.5</v>
      </c>
      <c r="I4447" s="3">
        <v>406.55</v>
      </c>
      <c r="J4447" s="3">
        <v>9143.0499999999993</v>
      </c>
      <c r="K4447" s="4">
        <v>0.35</v>
      </c>
      <c r="L4447" s="73">
        <v>16598.152307692304</v>
      </c>
    </row>
    <row r="4448" spans="1:12" x14ac:dyDescent="0.35">
      <c r="A4448" s="1" t="s">
        <v>7492</v>
      </c>
      <c r="B4448" t="s">
        <v>3729</v>
      </c>
      <c r="C4448" t="s">
        <v>13</v>
      </c>
      <c r="D4448" t="s">
        <v>14</v>
      </c>
      <c r="E4448">
        <v>1</v>
      </c>
      <c r="F4448" s="2">
        <v>8823.75</v>
      </c>
      <c r="G4448" s="3">
        <v>21599.088</v>
      </c>
      <c r="H4448" s="3">
        <v>88.237499999999997</v>
      </c>
      <c r="I4448" s="3">
        <v>414.71625</v>
      </c>
      <c r="J4448" s="3">
        <v>9326.7037499999988</v>
      </c>
      <c r="K4448" s="4">
        <v>0.35</v>
      </c>
      <c r="L4448" s="73">
        <v>16931.554499999998</v>
      </c>
    </row>
    <row r="4449" spans="1:12" x14ac:dyDescent="0.35">
      <c r="A4449" s="1" t="s">
        <v>7493</v>
      </c>
      <c r="B4449" t="s">
        <v>2489</v>
      </c>
      <c r="C4449" t="s">
        <v>13</v>
      </c>
      <c r="D4449" t="s">
        <v>14</v>
      </c>
      <c r="E4449">
        <v>1</v>
      </c>
      <c r="F4449" s="2">
        <v>31281.25</v>
      </c>
      <c r="G4449" s="3">
        <v>76571.342000000004</v>
      </c>
      <c r="H4449" s="3">
        <v>312.8125</v>
      </c>
      <c r="I4449" s="3">
        <v>1470.21875</v>
      </c>
      <c r="J4449" s="3">
        <v>33064.28125</v>
      </c>
      <c r="K4449" s="4">
        <v>0.35</v>
      </c>
      <c r="L4449" s="73">
        <v>60024.387499999997</v>
      </c>
    </row>
    <row r="4450" spans="1:12" x14ac:dyDescent="0.35">
      <c r="A4450" s="1" t="s">
        <v>7494</v>
      </c>
      <c r="B4450" t="s">
        <v>2489</v>
      </c>
      <c r="C4450" t="s">
        <v>13</v>
      </c>
      <c r="D4450" t="s">
        <v>14</v>
      </c>
      <c r="E4450">
        <v>1</v>
      </c>
      <c r="F4450" s="2">
        <v>30048.13</v>
      </c>
      <c r="G4450" s="3">
        <v>73552.864000000001</v>
      </c>
      <c r="H4450" s="3">
        <v>300.48130000000003</v>
      </c>
      <c r="I4450" s="3">
        <v>1412.2621100000001</v>
      </c>
      <c r="J4450" s="3">
        <v>31760.87341</v>
      </c>
      <c r="K4450" s="4">
        <v>0.35</v>
      </c>
      <c r="L4450" s="73">
        <v>57658.200959692309</v>
      </c>
    </row>
    <row r="4451" spans="1:12" x14ac:dyDescent="0.35">
      <c r="A4451" s="1" t="s">
        <v>7495</v>
      </c>
      <c r="B4451" t="s">
        <v>2489</v>
      </c>
      <c r="C4451" t="s">
        <v>13</v>
      </c>
      <c r="D4451" t="s">
        <v>14</v>
      </c>
      <c r="E4451">
        <v>1</v>
      </c>
      <c r="F4451" s="2">
        <v>32233.75</v>
      </c>
      <c r="G4451" s="3">
        <v>78902.902000000002</v>
      </c>
      <c r="H4451" s="3">
        <v>322.33750000000003</v>
      </c>
      <c r="I4451" s="3">
        <v>1514.9862499999999</v>
      </c>
      <c r="J4451" s="3">
        <v>34071.073750000003</v>
      </c>
      <c r="K4451" s="4">
        <v>0.35</v>
      </c>
      <c r="L4451" s="73">
        <v>61852.10311538462</v>
      </c>
    </row>
    <row r="4452" spans="1:12" x14ac:dyDescent="0.35">
      <c r="A4452" s="1" t="s">
        <v>7496</v>
      </c>
      <c r="B4452" t="s">
        <v>2491</v>
      </c>
      <c r="C4452" t="s">
        <v>13</v>
      </c>
      <c r="D4452" t="s">
        <v>14</v>
      </c>
      <c r="E4452">
        <v>1</v>
      </c>
      <c r="F4452" s="2">
        <v>32233.75</v>
      </c>
      <c r="G4452" s="3">
        <v>78902.902000000002</v>
      </c>
      <c r="H4452" s="3">
        <v>322.33750000000003</v>
      </c>
      <c r="I4452" s="3">
        <v>1514.9862499999999</v>
      </c>
      <c r="J4452" s="3">
        <v>34071.073750000003</v>
      </c>
      <c r="K4452" s="4">
        <v>0.35</v>
      </c>
      <c r="L4452" s="73">
        <v>61852.10311538462</v>
      </c>
    </row>
    <row r="4453" spans="1:12" x14ac:dyDescent="0.35">
      <c r="A4453" s="1" t="s">
        <v>7497</v>
      </c>
      <c r="B4453" t="s">
        <v>2491</v>
      </c>
      <c r="C4453" t="s">
        <v>13</v>
      </c>
      <c r="D4453" t="s">
        <v>14</v>
      </c>
      <c r="E4453">
        <v>1</v>
      </c>
      <c r="F4453" s="2">
        <v>34355.629999999997</v>
      </c>
      <c r="G4453" s="3">
        <v>84096.913</v>
      </c>
      <c r="H4453" s="3">
        <v>343.55629999999996</v>
      </c>
      <c r="I4453" s="3">
        <v>1614.71461</v>
      </c>
      <c r="J4453" s="3">
        <v>36313.900909999997</v>
      </c>
      <c r="K4453" s="4">
        <v>0.35</v>
      </c>
      <c r="L4453" s="73">
        <v>65923.697036615369</v>
      </c>
    </row>
    <row r="4454" spans="1:12" x14ac:dyDescent="0.35">
      <c r="A4454" s="1" t="s">
        <v>7498</v>
      </c>
      <c r="B4454" t="s">
        <v>2491</v>
      </c>
      <c r="C4454" t="s">
        <v>13</v>
      </c>
      <c r="D4454" t="s">
        <v>14</v>
      </c>
      <c r="E4454">
        <v>1</v>
      </c>
      <c r="F4454" s="2">
        <v>34074.379999999997</v>
      </c>
      <c r="G4454" s="3">
        <v>83408.460000000006</v>
      </c>
      <c r="H4454" s="3">
        <v>340.74379999999996</v>
      </c>
      <c r="I4454" s="3">
        <v>1601.49586</v>
      </c>
      <c r="J4454" s="3">
        <v>36016.619659999997</v>
      </c>
      <c r="K4454" s="4">
        <v>0.35000000000000003</v>
      </c>
      <c r="L4454" s="73">
        <v>65384.017228923069</v>
      </c>
    </row>
    <row r="4455" spans="1:12" x14ac:dyDescent="0.35">
      <c r="A4455" s="1" t="s">
        <v>7499</v>
      </c>
      <c r="B4455" t="s">
        <v>2494</v>
      </c>
      <c r="C4455" t="s">
        <v>13</v>
      </c>
      <c r="D4455" t="s">
        <v>14</v>
      </c>
      <c r="E4455">
        <v>1</v>
      </c>
      <c r="F4455" s="2">
        <v>33150</v>
      </c>
      <c r="G4455" s="3">
        <v>81145.736000000004</v>
      </c>
      <c r="H4455" s="3">
        <v>331.5</v>
      </c>
      <c r="I4455" s="3">
        <v>1558.05</v>
      </c>
      <c r="J4455" s="3">
        <v>35039.550000000003</v>
      </c>
      <c r="K4455" s="4">
        <v>0.34999999999999992</v>
      </c>
      <c r="L4455" s="73">
        <v>63610.26</v>
      </c>
    </row>
    <row r="4456" spans="1:12" x14ac:dyDescent="0.35">
      <c r="A4456" s="1" t="s">
        <v>7500</v>
      </c>
      <c r="B4456" t="s">
        <v>2500</v>
      </c>
      <c r="C4456" t="s">
        <v>13</v>
      </c>
      <c r="D4456" t="s">
        <v>14</v>
      </c>
      <c r="E4456">
        <v>1</v>
      </c>
      <c r="F4456" s="2">
        <v>24107.5</v>
      </c>
      <c r="G4456" s="3">
        <v>59011.186999999998</v>
      </c>
      <c r="H4456" s="3">
        <v>241.07500000000002</v>
      </c>
      <c r="I4456" s="3">
        <v>1133.0525</v>
      </c>
      <c r="J4456" s="3">
        <v>25481.627500000002</v>
      </c>
      <c r="K4456" s="4">
        <v>0.35</v>
      </c>
      <c r="L4456" s="73">
        <v>46258.954538461541</v>
      </c>
    </row>
    <row r="4457" spans="1:12" x14ac:dyDescent="0.35">
      <c r="A4457" s="1" t="s">
        <v>7501</v>
      </c>
      <c r="B4457" t="s">
        <v>2502</v>
      </c>
      <c r="C4457" t="s">
        <v>13</v>
      </c>
      <c r="D4457" t="s">
        <v>14</v>
      </c>
      <c r="E4457">
        <v>1</v>
      </c>
      <c r="F4457" s="2">
        <v>22385</v>
      </c>
      <c r="G4457" s="3">
        <v>54794.79</v>
      </c>
      <c r="H4457" s="3">
        <v>223.85</v>
      </c>
      <c r="I4457" s="3">
        <v>1052.095</v>
      </c>
      <c r="J4457" s="3">
        <v>23660.945</v>
      </c>
      <c r="K4457" s="4">
        <v>0.35000000000000003</v>
      </c>
      <c r="L4457" s="73">
        <v>42953.71553846154</v>
      </c>
    </row>
    <row r="4458" spans="1:12" x14ac:dyDescent="0.35">
      <c r="A4458" s="1" t="s">
        <v>7502</v>
      </c>
      <c r="B4458" t="s">
        <v>2505</v>
      </c>
      <c r="C4458" t="s">
        <v>13</v>
      </c>
      <c r="D4458" t="s">
        <v>14</v>
      </c>
      <c r="E4458">
        <v>1</v>
      </c>
      <c r="F4458" s="2">
        <v>23086.25</v>
      </c>
      <c r="G4458" s="3">
        <v>56511.336000000003</v>
      </c>
      <c r="H4458" s="3">
        <v>230.86250000000001</v>
      </c>
      <c r="I4458" s="3">
        <v>1085.05375</v>
      </c>
      <c r="J4458" s="3">
        <v>24402.166249999998</v>
      </c>
      <c r="K4458" s="4">
        <v>0.35</v>
      </c>
      <c r="L4458" s="73">
        <v>44299.317192307688</v>
      </c>
    </row>
    <row r="4459" spans="1:12" x14ac:dyDescent="0.35">
      <c r="A4459" s="1" t="s">
        <v>7503</v>
      </c>
      <c r="B4459" t="s">
        <v>2505</v>
      </c>
      <c r="C4459" t="s">
        <v>13</v>
      </c>
      <c r="D4459" t="s">
        <v>14</v>
      </c>
      <c r="E4459">
        <v>1</v>
      </c>
      <c r="F4459" s="2">
        <v>24623.75</v>
      </c>
      <c r="G4459" s="3">
        <v>60274.883000000002</v>
      </c>
      <c r="H4459" s="3">
        <v>246.23750000000001</v>
      </c>
      <c r="I4459" s="3">
        <v>1157.3162500000001</v>
      </c>
      <c r="J4459" s="3">
        <v>26027.303749999999</v>
      </c>
      <c r="K4459" s="4">
        <v>0.35</v>
      </c>
      <c r="L4459" s="73">
        <v>47249.566807692303</v>
      </c>
    </row>
    <row r="4460" spans="1:12" x14ac:dyDescent="0.35">
      <c r="A4460" s="1" t="s">
        <v>7504</v>
      </c>
      <c r="B4460" t="s">
        <v>2505</v>
      </c>
      <c r="C4460" t="s">
        <v>13</v>
      </c>
      <c r="D4460" t="s">
        <v>14</v>
      </c>
      <c r="E4460">
        <v>1</v>
      </c>
      <c r="F4460" s="2">
        <v>26426.880000000001</v>
      </c>
      <c r="G4460" s="3">
        <v>64688.646000000001</v>
      </c>
      <c r="H4460" s="3">
        <v>264.2688</v>
      </c>
      <c r="I4460" s="3">
        <v>1242.0633600000001</v>
      </c>
      <c r="J4460" s="3">
        <v>27933.212160000003</v>
      </c>
      <c r="K4460" s="4">
        <v>0.34999999999999992</v>
      </c>
      <c r="L4460" s="73">
        <v>50709.523613538462</v>
      </c>
    </row>
    <row r="4461" spans="1:12" x14ac:dyDescent="0.35">
      <c r="A4461" s="1" t="s">
        <v>7505</v>
      </c>
      <c r="B4461" t="s">
        <v>2507</v>
      </c>
      <c r="C4461" t="s">
        <v>13</v>
      </c>
      <c r="D4461" t="s">
        <v>14</v>
      </c>
      <c r="E4461">
        <v>1</v>
      </c>
      <c r="F4461" s="2">
        <v>23086.25</v>
      </c>
      <c r="G4461" s="3">
        <v>56511.336000000003</v>
      </c>
      <c r="H4461" s="3">
        <v>230.86250000000001</v>
      </c>
      <c r="I4461" s="3">
        <v>1085.05375</v>
      </c>
      <c r="J4461" s="3">
        <v>24402.166249999998</v>
      </c>
      <c r="K4461" s="4">
        <v>0.35</v>
      </c>
      <c r="L4461" s="73">
        <v>44299.317192307688</v>
      </c>
    </row>
    <row r="4462" spans="1:12" x14ac:dyDescent="0.35">
      <c r="A4462" s="1" t="s">
        <v>7506</v>
      </c>
      <c r="B4462" t="s">
        <v>2507</v>
      </c>
      <c r="C4462" t="s">
        <v>13</v>
      </c>
      <c r="D4462" t="s">
        <v>14</v>
      </c>
      <c r="E4462">
        <v>1</v>
      </c>
      <c r="F4462" s="2">
        <v>25295</v>
      </c>
      <c r="G4462" s="3">
        <v>61917.99</v>
      </c>
      <c r="H4462" s="3">
        <v>252.95000000000002</v>
      </c>
      <c r="I4462" s="3">
        <v>1188.865</v>
      </c>
      <c r="J4462" s="3">
        <v>26736.815000000002</v>
      </c>
      <c r="K4462" s="4">
        <v>0.34999999999999992</v>
      </c>
      <c r="L4462" s="73">
        <v>48537.602615384618</v>
      </c>
    </row>
    <row r="4463" spans="1:12" x14ac:dyDescent="0.35">
      <c r="A4463" s="1" t="s">
        <v>7507</v>
      </c>
      <c r="B4463" t="s">
        <v>2507</v>
      </c>
      <c r="C4463" t="s">
        <v>13</v>
      </c>
      <c r="D4463" t="s">
        <v>14</v>
      </c>
      <c r="E4463">
        <v>1</v>
      </c>
      <c r="F4463" s="2">
        <v>26660.63</v>
      </c>
      <c r="G4463" s="3">
        <v>65260.82</v>
      </c>
      <c r="H4463" s="3">
        <v>266.60630000000003</v>
      </c>
      <c r="I4463" s="3">
        <v>1253.04961</v>
      </c>
      <c r="J4463" s="3">
        <v>28180.285909999999</v>
      </c>
      <c r="K4463" s="4">
        <v>0.35</v>
      </c>
      <c r="L4463" s="73">
        <v>51158.057498153845</v>
      </c>
    </row>
    <row r="4464" spans="1:12" x14ac:dyDescent="0.35">
      <c r="A4464" s="1" t="s">
        <v>7508</v>
      </c>
      <c r="B4464" t="s">
        <v>2510</v>
      </c>
      <c r="C4464" t="s">
        <v>13</v>
      </c>
      <c r="D4464" t="s">
        <v>14</v>
      </c>
      <c r="E4464">
        <v>1</v>
      </c>
      <c r="F4464" s="2">
        <v>25295</v>
      </c>
      <c r="G4464" s="3">
        <v>61917.99</v>
      </c>
      <c r="H4464" s="3">
        <v>252.95000000000002</v>
      </c>
      <c r="I4464" s="3">
        <v>1188.865</v>
      </c>
      <c r="J4464" s="3">
        <v>26736.815000000002</v>
      </c>
      <c r="K4464" s="4">
        <v>0.34999999999999992</v>
      </c>
      <c r="L4464" s="73">
        <v>48537.602615384618</v>
      </c>
    </row>
    <row r="4465" spans="1:12" x14ac:dyDescent="0.35">
      <c r="A4465" s="1" t="s">
        <v>7509</v>
      </c>
      <c r="B4465" t="s">
        <v>2510</v>
      </c>
      <c r="C4465" t="s">
        <v>13</v>
      </c>
      <c r="D4465" t="s">
        <v>14</v>
      </c>
      <c r="E4465">
        <v>1</v>
      </c>
      <c r="F4465" s="2">
        <v>26660.63</v>
      </c>
      <c r="G4465" s="3">
        <v>65260.82</v>
      </c>
      <c r="H4465" s="3">
        <v>266.60630000000003</v>
      </c>
      <c r="I4465" s="3">
        <v>1253.04961</v>
      </c>
      <c r="J4465" s="3">
        <v>28180.285909999999</v>
      </c>
      <c r="K4465" s="4">
        <v>0.35</v>
      </c>
      <c r="L4465" s="73">
        <v>51158.057498153845</v>
      </c>
    </row>
    <row r="4466" spans="1:12" x14ac:dyDescent="0.35">
      <c r="A4466" s="1" t="s">
        <v>7510</v>
      </c>
      <c r="B4466" t="s">
        <v>2510</v>
      </c>
      <c r="C4466" t="s">
        <v>13</v>
      </c>
      <c r="D4466" t="s">
        <v>14</v>
      </c>
      <c r="E4466">
        <v>1</v>
      </c>
      <c r="F4466" s="2">
        <v>24895</v>
      </c>
      <c r="G4466" s="3">
        <v>60938.851999999999</v>
      </c>
      <c r="H4466" s="3">
        <v>248.95000000000002</v>
      </c>
      <c r="I4466" s="3">
        <v>1170.0650000000001</v>
      </c>
      <c r="J4466" s="3">
        <v>26314.014999999999</v>
      </c>
      <c r="K4466" s="4">
        <v>0.35</v>
      </c>
      <c r="L4466" s="73">
        <v>47770.057999999997</v>
      </c>
    </row>
    <row r="4467" spans="1:12" x14ac:dyDescent="0.35">
      <c r="A4467" s="1" t="s">
        <v>7511</v>
      </c>
      <c r="B4467" t="s">
        <v>2510</v>
      </c>
      <c r="C4467" t="s">
        <v>13</v>
      </c>
      <c r="D4467" t="s">
        <v>14</v>
      </c>
      <c r="E4467">
        <v>1</v>
      </c>
      <c r="F4467" s="2">
        <v>28380.63</v>
      </c>
      <c r="G4467" s="3">
        <v>69471.101999999999</v>
      </c>
      <c r="H4467" s="3">
        <v>283.80630000000002</v>
      </c>
      <c r="I4467" s="3">
        <v>1333.8896099999999</v>
      </c>
      <c r="J4467" s="3">
        <v>29998.32591</v>
      </c>
      <c r="K4467" s="4">
        <v>0.35</v>
      </c>
      <c r="L4467" s="73">
        <v>54458.499344307689</v>
      </c>
    </row>
    <row r="4468" spans="1:12" x14ac:dyDescent="0.35">
      <c r="A4468" s="1" t="s">
        <v>7512</v>
      </c>
      <c r="B4468" t="s">
        <v>2516</v>
      </c>
      <c r="C4468" t="s">
        <v>13</v>
      </c>
      <c r="D4468" t="s">
        <v>14</v>
      </c>
      <c r="E4468">
        <v>1</v>
      </c>
      <c r="F4468" s="2">
        <v>23386.25</v>
      </c>
      <c r="G4468" s="3">
        <v>57245.686000000002</v>
      </c>
      <c r="H4468" s="3">
        <v>233.86250000000001</v>
      </c>
      <c r="I4468" s="3">
        <v>1099.1537499999999</v>
      </c>
      <c r="J4468" s="3">
        <v>24719.266250000001</v>
      </c>
      <c r="K4468" s="4">
        <v>0.35</v>
      </c>
      <c r="L4468" s="73">
        <v>44874.975653846152</v>
      </c>
    </row>
    <row r="4469" spans="1:12" x14ac:dyDescent="0.35">
      <c r="A4469" s="1" t="s">
        <v>7513</v>
      </c>
      <c r="B4469" t="s">
        <v>2516</v>
      </c>
      <c r="C4469" t="s">
        <v>13</v>
      </c>
      <c r="D4469" t="s">
        <v>14</v>
      </c>
      <c r="E4469">
        <v>1</v>
      </c>
      <c r="F4469" s="2">
        <v>27385</v>
      </c>
      <c r="G4469" s="3">
        <v>67033.960000000006</v>
      </c>
      <c r="H4469" s="3">
        <v>273.85000000000002</v>
      </c>
      <c r="I4469" s="3">
        <v>1287.095</v>
      </c>
      <c r="J4469" s="3">
        <v>28945.945</v>
      </c>
      <c r="K4469" s="4">
        <v>0.35</v>
      </c>
      <c r="L4469" s="73">
        <v>52548.023230769228</v>
      </c>
    </row>
    <row r="4470" spans="1:12" x14ac:dyDescent="0.35">
      <c r="A4470" s="1" t="s">
        <v>7514</v>
      </c>
      <c r="B4470" t="s">
        <v>2516</v>
      </c>
      <c r="C4470" t="s">
        <v>13</v>
      </c>
      <c r="D4470" t="s">
        <v>14</v>
      </c>
      <c r="E4470">
        <v>1</v>
      </c>
      <c r="F4470" s="2">
        <v>29376.25</v>
      </c>
      <c r="G4470" s="3">
        <v>71908.210999999996</v>
      </c>
      <c r="H4470" s="3">
        <v>293.76249999999999</v>
      </c>
      <c r="I4470" s="3">
        <v>1380.6837499999999</v>
      </c>
      <c r="J4470" s="3">
        <v>31050.696250000001</v>
      </c>
      <c r="K4470" s="4">
        <v>0.34999999999999992</v>
      </c>
      <c r="L4470" s="73">
        <v>56368.956269230766</v>
      </c>
    </row>
    <row r="4471" spans="1:12" x14ac:dyDescent="0.35">
      <c r="A4471" s="1" t="s">
        <v>7515</v>
      </c>
      <c r="B4471" t="s">
        <v>2521</v>
      </c>
      <c r="C4471" t="s">
        <v>13</v>
      </c>
      <c r="D4471" t="s">
        <v>14</v>
      </c>
      <c r="E4471">
        <v>1</v>
      </c>
      <c r="F4471" s="2">
        <v>24895</v>
      </c>
      <c r="G4471" s="3">
        <v>60938.851999999999</v>
      </c>
      <c r="H4471" s="3">
        <v>248.95000000000002</v>
      </c>
      <c r="I4471" s="3">
        <v>1170.0650000000001</v>
      </c>
      <c r="J4471" s="3">
        <v>26314.014999999999</v>
      </c>
      <c r="K4471" s="4">
        <v>0.35</v>
      </c>
      <c r="L4471" s="73">
        <v>47770.057999999997</v>
      </c>
    </row>
    <row r="4472" spans="1:12" x14ac:dyDescent="0.35">
      <c r="A4472" s="1" t="s">
        <v>7516</v>
      </c>
      <c r="B4472" t="s">
        <v>2521</v>
      </c>
      <c r="C4472" t="s">
        <v>13</v>
      </c>
      <c r="D4472" t="s">
        <v>14</v>
      </c>
      <c r="E4472">
        <v>1</v>
      </c>
      <c r="F4472" s="2">
        <v>25702.5</v>
      </c>
      <c r="G4472" s="3">
        <v>62915.483999999997</v>
      </c>
      <c r="H4472" s="3">
        <v>257.02499999999998</v>
      </c>
      <c r="I4472" s="3">
        <v>1208.0174999999999</v>
      </c>
      <c r="J4472" s="3">
        <v>27167.542500000003</v>
      </c>
      <c r="K4472" s="4">
        <v>0.34999999999999992</v>
      </c>
      <c r="L4472" s="73">
        <v>49319.538692307695</v>
      </c>
    </row>
    <row r="4473" spans="1:12" x14ac:dyDescent="0.35">
      <c r="A4473" s="1" t="s">
        <v>7517</v>
      </c>
      <c r="B4473" t="s">
        <v>2521</v>
      </c>
      <c r="C4473" t="s">
        <v>13</v>
      </c>
      <c r="D4473" t="s">
        <v>14</v>
      </c>
      <c r="E4473">
        <v>1</v>
      </c>
      <c r="F4473" s="2">
        <v>28272.5</v>
      </c>
      <c r="G4473" s="3">
        <v>69206.411999999997</v>
      </c>
      <c r="H4473" s="3">
        <v>282.72500000000002</v>
      </c>
      <c r="I4473" s="3">
        <v>1328.8074999999999</v>
      </c>
      <c r="J4473" s="3">
        <v>29884.032499999998</v>
      </c>
      <c r="K4473" s="4">
        <v>0.35000000000000003</v>
      </c>
      <c r="L4473" s="73">
        <v>54251.012846153841</v>
      </c>
    </row>
    <row r="4474" spans="1:12" x14ac:dyDescent="0.35">
      <c r="A4474" s="1" t="s">
        <v>7518</v>
      </c>
      <c r="B4474" t="s">
        <v>2521</v>
      </c>
      <c r="C4474" t="s">
        <v>13</v>
      </c>
      <c r="D4474" t="s">
        <v>14</v>
      </c>
      <c r="E4474">
        <v>1</v>
      </c>
      <c r="F4474" s="2">
        <v>26509.38</v>
      </c>
      <c r="G4474" s="3">
        <v>64890.593000000001</v>
      </c>
      <c r="H4474" s="3">
        <v>265.09379999999999</v>
      </c>
      <c r="I4474" s="3">
        <v>1245.9408600000002</v>
      </c>
      <c r="J4474" s="3">
        <v>28020.414659999999</v>
      </c>
      <c r="K4474" s="4">
        <v>0.34999999999999992</v>
      </c>
      <c r="L4474" s="73">
        <v>50867.829690461534</v>
      </c>
    </row>
    <row r="4475" spans="1:12" x14ac:dyDescent="0.35">
      <c r="A4475" s="1" t="s">
        <v>7519</v>
      </c>
      <c r="B4475" t="s">
        <v>2521</v>
      </c>
      <c r="C4475" t="s">
        <v>13</v>
      </c>
      <c r="D4475" t="s">
        <v>14</v>
      </c>
      <c r="E4475">
        <v>1</v>
      </c>
      <c r="F4475" s="2">
        <v>27316.880000000001</v>
      </c>
      <c r="G4475" s="3">
        <v>66867.214000000007</v>
      </c>
      <c r="H4475" s="3">
        <v>273.16880000000003</v>
      </c>
      <c r="I4475" s="3">
        <v>1283.89336</v>
      </c>
      <c r="J4475" s="3">
        <v>28873.942159999999</v>
      </c>
      <c r="K4475" s="4">
        <v>0.35</v>
      </c>
      <c r="L4475" s="73">
        <v>52417.310382769225</v>
      </c>
    </row>
    <row r="4476" spans="1:12" x14ac:dyDescent="0.35">
      <c r="A4476" s="1" t="s">
        <v>7520</v>
      </c>
      <c r="B4476" t="s">
        <v>2521</v>
      </c>
      <c r="C4476" t="s">
        <v>13</v>
      </c>
      <c r="D4476" t="s">
        <v>14</v>
      </c>
      <c r="E4476">
        <v>1</v>
      </c>
      <c r="F4476" s="2">
        <v>31140.63</v>
      </c>
      <c r="G4476" s="3">
        <v>76227.120999999999</v>
      </c>
      <c r="H4476" s="3">
        <v>311.40630000000004</v>
      </c>
      <c r="I4476" s="3">
        <v>1463.60961</v>
      </c>
      <c r="J4476" s="3">
        <v>32915.645909999999</v>
      </c>
      <c r="K4476" s="4">
        <v>0.34999999999999992</v>
      </c>
      <c r="L4476" s="73">
        <v>59754.557190461535</v>
      </c>
    </row>
    <row r="4477" spans="1:12" x14ac:dyDescent="0.35">
      <c r="A4477" s="1" t="s">
        <v>7521</v>
      </c>
      <c r="B4477" t="s">
        <v>5090</v>
      </c>
      <c r="C4477" t="s">
        <v>13</v>
      </c>
      <c r="D4477" t="s">
        <v>14</v>
      </c>
      <c r="E4477">
        <v>1</v>
      </c>
      <c r="F4477" s="2">
        <v>5035.63</v>
      </c>
      <c r="G4477" s="3">
        <v>12326.395</v>
      </c>
      <c r="H4477" s="3">
        <v>50.356300000000005</v>
      </c>
      <c r="I4477" s="3">
        <v>236.67461</v>
      </c>
      <c r="J4477" s="3">
        <v>5322.6609100000005</v>
      </c>
      <c r="K4477" s="4">
        <v>0.35</v>
      </c>
      <c r="L4477" s="73">
        <v>9662.6767289230775</v>
      </c>
    </row>
    <row r="4478" spans="1:12" x14ac:dyDescent="0.35">
      <c r="A4478" s="1" t="s">
        <v>7522</v>
      </c>
      <c r="B4478" t="s">
        <v>7523</v>
      </c>
      <c r="C4478" t="s">
        <v>13</v>
      </c>
      <c r="D4478" t="s">
        <v>14</v>
      </c>
      <c r="E4478">
        <v>1</v>
      </c>
      <c r="F4478" s="2">
        <v>5626.88</v>
      </c>
      <c r="G4478" s="3">
        <v>13773.67</v>
      </c>
      <c r="H4478" s="3">
        <v>56.268799999999999</v>
      </c>
      <c r="I4478" s="3">
        <v>264.46336000000002</v>
      </c>
      <c r="J4478" s="3">
        <v>5947.6121599999997</v>
      </c>
      <c r="K4478" s="4">
        <v>0.34999999999999992</v>
      </c>
      <c r="L4478" s="73">
        <v>10797.203613538459</v>
      </c>
    </row>
    <row r="4479" spans="1:12" x14ac:dyDescent="0.35">
      <c r="A4479" s="1" t="s">
        <v>7524</v>
      </c>
      <c r="B4479" t="s">
        <v>3762</v>
      </c>
      <c r="C4479" t="s">
        <v>13</v>
      </c>
      <c r="D4479" t="s">
        <v>14</v>
      </c>
      <c r="E4479">
        <v>1</v>
      </c>
      <c r="F4479" s="2">
        <v>3015</v>
      </c>
      <c r="G4479" s="3">
        <v>7380.2175999999999</v>
      </c>
      <c r="H4479" s="3">
        <v>30.150000000000002</v>
      </c>
      <c r="I4479" s="3">
        <v>141.70500000000001</v>
      </c>
      <c r="J4479" s="3">
        <v>3186.855</v>
      </c>
      <c r="K4479" s="4">
        <v>0.35000000000000003</v>
      </c>
      <c r="L4479" s="73">
        <v>5785.367538461539</v>
      </c>
    </row>
    <row r="4480" spans="1:12" x14ac:dyDescent="0.35">
      <c r="A4480" s="1" t="s">
        <v>7525</v>
      </c>
      <c r="B4480" t="s">
        <v>2529</v>
      </c>
      <c r="C4480" t="s">
        <v>13</v>
      </c>
      <c r="D4480" t="s">
        <v>14</v>
      </c>
      <c r="E4480">
        <v>1</v>
      </c>
      <c r="F4480" s="2">
        <v>9596.8799999999992</v>
      </c>
      <c r="G4480" s="3">
        <v>23491.574000000001</v>
      </c>
      <c r="H4480" s="3">
        <v>95.968799999999987</v>
      </c>
      <c r="I4480" s="3">
        <v>451.05335999999994</v>
      </c>
      <c r="J4480" s="3">
        <v>10143.90216</v>
      </c>
      <c r="K4480" s="4">
        <v>0.35</v>
      </c>
      <c r="L4480" s="73">
        <v>18415.083921230769</v>
      </c>
    </row>
    <row r="4481" spans="1:12" x14ac:dyDescent="0.35">
      <c r="A4481" s="1" t="s">
        <v>7526</v>
      </c>
      <c r="B4481" t="s">
        <v>7527</v>
      </c>
      <c r="C4481" t="s">
        <v>13</v>
      </c>
      <c r="D4481" t="s">
        <v>14</v>
      </c>
      <c r="E4481">
        <v>1</v>
      </c>
      <c r="F4481" s="2">
        <v>5320.63</v>
      </c>
      <c r="G4481" s="3">
        <v>13024.02</v>
      </c>
      <c r="H4481" s="3">
        <v>53.206299999999999</v>
      </c>
      <c r="I4481" s="3">
        <v>250.06961000000001</v>
      </c>
      <c r="J4481" s="3">
        <v>5623.9059099999995</v>
      </c>
      <c r="K4481" s="4">
        <v>0.35</v>
      </c>
      <c r="L4481" s="73">
        <v>10209.552267384614</v>
      </c>
    </row>
    <row r="4482" spans="1:12" x14ac:dyDescent="0.35">
      <c r="A4482" s="1" t="s">
        <v>7528</v>
      </c>
      <c r="B4482" t="s">
        <v>6370</v>
      </c>
      <c r="C4482" t="s">
        <v>13</v>
      </c>
      <c r="D4482" t="s">
        <v>14</v>
      </c>
      <c r="E4482">
        <v>1</v>
      </c>
      <c r="F4482" s="2">
        <v>21143.75</v>
      </c>
      <c r="G4482" s="3">
        <v>51756.409</v>
      </c>
      <c r="H4482" s="3">
        <v>211.4375</v>
      </c>
      <c r="I4482" s="3">
        <v>993.75625000000002</v>
      </c>
      <c r="J4482" s="3">
        <v>22348.943749999999</v>
      </c>
      <c r="K4482" s="4">
        <v>0.35000000000000003</v>
      </c>
      <c r="L4482" s="73">
        <v>40571.928653846153</v>
      </c>
    </row>
    <row r="4483" spans="1:12" x14ac:dyDescent="0.35">
      <c r="A4483" s="1" t="s">
        <v>7529</v>
      </c>
      <c r="B4483" t="s">
        <v>2540</v>
      </c>
      <c r="C4483" t="s">
        <v>13</v>
      </c>
      <c r="D4483" t="s">
        <v>14</v>
      </c>
      <c r="E4483">
        <v>1</v>
      </c>
      <c r="F4483" s="2">
        <v>28135</v>
      </c>
      <c r="G4483" s="3">
        <v>68869.841</v>
      </c>
      <c r="H4483" s="3">
        <v>281.35000000000002</v>
      </c>
      <c r="I4483" s="3">
        <v>1322.345</v>
      </c>
      <c r="J4483" s="3">
        <v>29738.695</v>
      </c>
      <c r="K4483" s="4">
        <v>0.34999999999999992</v>
      </c>
      <c r="L4483" s="73">
        <v>53987.169384615379</v>
      </c>
    </row>
    <row r="4484" spans="1:12" x14ac:dyDescent="0.35">
      <c r="A4484" s="1" t="s">
        <v>7530</v>
      </c>
      <c r="B4484" t="s">
        <v>5099</v>
      </c>
      <c r="C4484" t="s">
        <v>13</v>
      </c>
      <c r="D4484" t="s">
        <v>14</v>
      </c>
      <c r="E4484">
        <v>1</v>
      </c>
      <c r="F4484" s="2">
        <v>21730</v>
      </c>
      <c r="G4484" s="3">
        <v>53191.453999999998</v>
      </c>
      <c r="H4484" s="3">
        <v>217.3</v>
      </c>
      <c r="I4484" s="3">
        <v>1021.3100000000001</v>
      </c>
      <c r="J4484" s="3">
        <v>22968.61</v>
      </c>
      <c r="K4484" s="4">
        <v>0.35000000000000003</v>
      </c>
      <c r="L4484" s="73">
        <v>41696.861230769231</v>
      </c>
    </row>
    <row r="4485" spans="1:12" x14ac:dyDescent="0.35">
      <c r="A4485" s="1" t="s">
        <v>7531</v>
      </c>
      <c r="B4485" t="s">
        <v>2543</v>
      </c>
      <c r="C4485" t="s">
        <v>13</v>
      </c>
      <c r="D4485" t="s">
        <v>14</v>
      </c>
      <c r="E4485">
        <v>1</v>
      </c>
      <c r="F4485" s="2">
        <v>21291.25</v>
      </c>
      <c r="G4485" s="3">
        <v>52117.464</v>
      </c>
      <c r="H4485" s="3">
        <v>212.91249999999999</v>
      </c>
      <c r="I4485" s="3">
        <v>1000.68875</v>
      </c>
      <c r="J4485" s="3">
        <v>22504.85125</v>
      </c>
      <c r="K4485" s="4">
        <v>0.34999999999999992</v>
      </c>
      <c r="L4485" s="73">
        <v>40854.960730769228</v>
      </c>
    </row>
    <row r="4486" spans="1:12" x14ac:dyDescent="0.35">
      <c r="A4486" s="1" t="s">
        <v>7532</v>
      </c>
      <c r="B4486" t="s">
        <v>2545</v>
      </c>
      <c r="C4486" t="s">
        <v>13</v>
      </c>
      <c r="D4486" t="s">
        <v>14</v>
      </c>
      <c r="E4486">
        <v>1</v>
      </c>
      <c r="F4486" s="2">
        <v>12100.63</v>
      </c>
      <c r="G4486" s="3">
        <v>29620.348000000002</v>
      </c>
      <c r="H4486" s="3">
        <v>121.0063</v>
      </c>
      <c r="I4486" s="3">
        <v>568.72960999999998</v>
      </c>
      <c r="J4486" s="3">
        <v>12790.365909999999</v>
      </c>
      <c r="K4486" s="4">
        <v>0.35</v>
      </c>
      <c r="L4486" s="73">
        <v>23219.433498153841</v>
      </c>
    </row>
    <row r="4487" spans="1:12" x14ac:dyDescent="0.35">
      <c r="A4487" s="1" t="s">
        <v>7533</v>
      </c>
      <c r="B4487" t="s">
        <v>2548</v>
      </c>
      <c r="C4487" t="s">
        <v>13</v>
      </c>
      <c r="D4487" t="s">
        <v>14</v>
      </c>
      <c r="E4487">
        <v>1</v>
      </c>
      <c r="F4487" s="2">
        <v>28135</v>
      </c>
      <c r="G4487" s="3">
        <v>68869.841</v>
      </c>
      <c r="H4487" s="3">
        <v>281.35000000000002</v>
      </c>
      <c r="I4487" s="3">
        <v>1322.345</v>
      </c>
      <c r="J4487" s="3">
        <v>29738.695</v>
      </c>
      <c r="K4487" s="4">
        <v>0.34999999999999992</v>
      </c>
      <c r="L4487" s="73">
        <v>53987.169384615379</v>
      </c>
    </row>
    <row r="4488" spans="1:12" x14ac:dyDescent="0.35">
      <c r="A4488" s="1" t="s">
        <v>7534</v>
      </c>
      <c r="B4488" t="s">
        <v>2550</v>
      </c>
      <c r="C4488" t="s">
        <v>13</v>
      </c>
      <c r="D4488" t="s">
        <v>14</v>
      </c>
      <c r="E4488">
        <v>1</v>
      </c>
      <c r="F4488" s="2">
        <v>12318.75</v>
      </c>
      <c r="G4488" s="3">
        <v>30154.263999999999</v>
      </c>
      <c r="H4488" s="3">
        <v>123.1875</v>
      </c>
      <c r="I4488" s="3">
        <v>578.98125000000005</v>
      </c>
      <c r="J4488" s="3">
        <v>13020.918750000001</v>
      </c>
      <c r="K4488" s="4">
        <v>0.34999999999999992</v>
      </c>
      <c r="L4488" s="73">
        <v>23637.975576923076</v>
      </c>
    </row>
    <row r="4489" spans="1:12" x14ac:dyDescent="0.35">
      <c r="A4489" s="1" t="s">
        <v>7535</v>
      </c>
      <c r="B4489" t="s">
        <v>2555</v>
      </c>
      <c r="C4489" t="s">
        <v>13</v>
      </c>
      <c r="D4489" t="s">
        <v>14</v>
      </c>
      <c r="E4489">
        <v>1</v>
      </c>
      <c r="F4489" s="2">
        <v>13112.5</v>
      </c>
      <c r="G4489" s="3">
        <v>32097.24</v>
      </c>
      <c r="H4489" s="3">
        <v>131.125</v>
      </c>
      <c r="I4489" s="3">
        <v>616.28750000000002</v>
      </c>
      <c r="J4489" s="3">
        <v>13859.9125</v>
      </c>
      <c r="K4489" s="4">
        <v>0.35000000000000003</v>
      </c>
      <c r="L4489" s="73">
        <v>25161.071923076925</v>
      </c>
    </row>
    <row r="4490" spans="1:12" x14ac:dyDescent="0.35">
      <c r="A4490" s="1" t="s">
        <v>7536</v>
      </c>
      <c r="B4490" t="s">
        <v>2557</v>
      </c>
      <c r="C4490" t="s">
        <v>13</v>
      </c>
      <c r="D4490" t="s">
        <v>14</v>
      </c>
      <c r="E4490">
        <v>1</v>
      </c>
      <c r="F4490" s="2">
        <v>14080</v>
      </c>
      <c r="G4490" s="3">
        <v>34465.512999999999</v>
      </c>
      <c r="H4490" s="3">
        <v>140.80000000000001</v>
      </c>
      <c r="I4490" s="3">
        <v>661.76</v>
      </c>
      <c r="J4490" s="3">
        <v>14882.56</v>
      </c>
      <c r="K4490" s="4">
        <v>0.35000000000000003</v>
      </c>
      <c r="L4490" s="73">
        <v>27017.57046153846</v>
      </c>
    </row>
    <row r="4491" spans="1:12" x14ac:dyDescent="0.35">
      <c r="A4491" s="1" t="s">
        <v>7537</v>
      </c>
      <c r="B4491" t="s">
        <v>2557</v>
      </c>
      <c r="C4491" t="s">
        <v>13</v>
      </c>
      <c r="D4491" t="s">
        <v>14</v>
      </c>
      <c r="E4491">
        <v>1</v>
      </c>
      <c r="F4491" s="2">
        <v>15051.25</v>
      </c>
      <c r="G4491" s="3">
        <v>36842.982000000004</v>
      </c>
      <c r="H4491" s="3">
        <v>150.51250000000002</v>
      </c>
      <c r="I4491" s="3">
        <v>707.40875000000005</v>
      </c>
      <c r="J4491" s="3">
        <v>15909.171250000001</v>
      </c>
      <c r="K4491" s="4">
        <v>0.34999999999999992</v>
      </c>
      <c r="L4491" s="73">
        <v>28881.264730769231</v>
      </c>
    </row>
    <row r="4492" spans="1:12" x14ac:dyDescent="0.35">
      <c r="A4492" s="1" t="s">
        <v>7538</v>
      </c>
      <c r="B4492" t="s">
        <v>2563</v>
      </c>
      <c r="C4492" t="s">
        <v>13</v>
      </c>
      <c r="D4492" t="s">
        <v>14</v>
      </c>
      <c r="E4492">
        <v>1</v>
      </c>
      <c r="F4492" s="2">
        <v>14444.38</v>
      </c>
      <c r="G4492" s="3">
        <v>35357.459000000003</v>
      </c>
      <c r="H4492" s="3">
        <v>144.44379999999998</v>
      </c>
      <c r="I4492" s="3">
        <v>678.88585999999998</v>
      </c>
      <c r="J4492" s="3">
        <v>15267.709659999999</v>
      </c>
      <c r="K4492" s="4">
        <v>0.35000000000000003</v>
      </c>
      <c r="L4492" s="73">
        <v>27716.765228923075</v>
      </c>
    </row>
    <row r="4493" spans="1:12" x14ac:dyDescent="0.35">
      <c r="A4493" s="1" t="s">
        <v>7539</v>
      </c>
      <c r="B4493" t="s">
        <v>2565</v>
      </c>
      <c r="C4493" t="s">
        <v>13</v>
      </c>
      <c r="D4493" t="s">
        <v>14</v>
      </c>
      <c r="E4493">
        <v>1</v>
      </c>
      <c r="F4493" s="2">
        <v>17008.13</v>
      </c>
      <c r="G4493" s="3">
        <v>41633.099000000002</v>
      </c>
      <c r="H4493" s="3">
        <v>170.08130000000003</v>
      </c>
      <c r="I4493" s="3">
        <v>799.38211000000001</v>
      </c>
      <c r="J4493" s="3">
        <v>17977.593410000001</v>
      </c>
      <c r="K4493" s="4">
        <v>0.34999999999999992</v>
      </c>
      <c r="L4493" s="73">
        <v>32636.246498153847</v>
      </c>
    </row>
    <row r="4494" spans="1:12" x14ac:dyDescent="0.35">
      <c r="A4494" s="1" t="s">
        <v>7540</v>
      </c>
      <c r="B4494" t="s">
        <v>2565</v>
      </c>
      <c r="C4494" t="s">
        <v>13</v>
      </c>
      <c r="D4494" t="s">
        <v>14</v>
      </c>
      <c r="E4494">
        <v>1</v>
      </c>
      <c r="F4494" s="2">
        <v>16552.5</v>
      </c>
      <c r="G4494" s="3">
        <v>40517.792000000001</v>
      </c>
      <c r="H4494" s="3">
        <v>165.52500000000001</v>
      </c>
      <c r="I4494" s="3">
        <v>777.96749999999997</v>
      </c>
      <c r="J4494" s="3">
        <v>17495.9925</v>
      </c>
      <c r="K4494" s="4">
        <v>0.35000000000000003</v>
      </c>
      <c r="L4494" s="73">
        <v>31761.955615384617</v>
      </c>
    </row>
    <row r="4495" spans="1:12" x14ac:dyDescent="0.35">
      <c r="A4495" s="1" t="s">
        <v>7541</v>
      </c>
      <c r="B4495" t="s">
        <v>2568</v>
      </c>
      <c r="C4495" t="s">
        <v>13</v>
      </c>
      <c r="D4495" t="s">
        <v>14</v>
      </c>
      <c r="E4495">
        <v>1</v>
      </c>
      <c r="F4495" s="2">
        <v>14444.38</v>
      </c>
      <c r="G4495" s="3">
        <v>35357.459000000003</v>
      </c>
      <c r="H4495" s="3">
        <v>144.44379999999998</v>
      </c>
      <c r="I4495" s="3">
        <v>678.88585999999998</v>
      </c>
      <c r="J4495" s="3">
        <v>15267.709659999999</v>
      </c>
      <c r="K4495" s="4">
        <v>0.35000000000000003</v>
      </c>
      <c r="L4495" s="73">
        <v>27716.765228923075</v>
      </c>
    </row>
    <row r="4496" spans="1:12" x14ac:dyDescent="0.35">
      <c r="A4496" s="1" t="s">
        <v>7542</v>
      </c>
      <c r="B4496" t="s">
        <v>2568</v>
      </c>
      <c r="C4496" t="s">
        <v>13</v>
      </c>
      <c r="D4496" t="s">
        <v>14</v>
      </c>
      <c r="E4496">
        <v>1</v>
      </c>
      <c r="F4496" s="2">
        <v>15320</v>
      </c>
      <c r="G4496" s="3">
        <v>37500.836000000003</v>
      </c>
      <c r="H4496" s="3">
        <v>153.20000000000002</v>
      </c>
      <c r="I4496" s="3">
        <v>720.04</v>
      </c>
      <c r="J4496" s="3">
        <v>16193.240000000002</v>
      </c>
      <c r="K4496" s="4">
        <v>0.35</v>
      </c>
      <c r="L4496" s="73">
        <v>29396.958769230769</v>
      </c>
    </row>
    <row r="4497" spans="1:12" x14ac:dyDescent="0.35">
      <c r="A4497" s="1" t="s">
        <v>7543</v>
      </c>
      <c r="B4497" t="s">
        <v>2568</v>
      </c>
      <c r="C4497" t="s">
        <v>13</v>
      </c>
      <c r="D4497" t="s">
        <v>14</v>
      </c>
      <c r="E4497">
        <v>1</v>
      </c>
      <c r="F4497" s="2">
        <v>16689.38</v>
      </c>
      <c r="G4497" s="3">
        <v>40852.851000000002</v>
      </c>
      <c r="H4497" s="3">
        <v>166.89380000000003</v>
      </c>
      <c r="I4497" s="3">
        <v>784.40086000000008</v>
      </c>
      <c r="J4497" s="3">
        <v>17640.674660000004</v>
      </c>
      <c r="K4497" s="4">
        <v>0.35</v>
      </c>
      <c r="L4497" s="73">
        <v>32024.609382769238</v>
      </c>
    </row>
    <row r="4498" spans="1:12" x14ac:dyDescent="0.35">
      <c r="A4498" s="1" t="s">
        <v>7544</v>
      </c>
      <c r="B4498" t="s">
        <v>2573</v>
      </c>
      <c r="C4498" t="s">
        <v>13</v>
      </c>
      <c r="D4498" t="s">
        <v>14</v>
      </c>
      <c r="E4498">
        <v>1</v>
      </c>
      <c r="F4498" s="2">
        <v>18181.25</v>
      </c>
      <c r="G4498" s="3">
        <v>44504.7</v>
      </c>
      <c r="H4498" s="3">
        <v>181.8125</v>
      </c>
      <c r="I4498" s="3">
        <v>854.51874999999995</v>
      </c>
      <c r="J4498" s="3">
        <v>19217.581249999999</v>
      </c>
      <c r="K4498" s="4">
        <v>0.35</v>
      </c>
      <c r="L4498" s="73">
        <v>34887.301346153843</v>
      </c>
    </row>
    <row r="4499" spans="1:12" x14ac:dyDescent="0.35">
      <c r="A4499" s="1" t="s">
        <v>7545</v>
      </c>
      <c r="B4499" t="s">
        <v>2573</v>
      </c>
      <c r="C4499" t="s">
        <v>13</v>
      </c>
      <c r="D4499" t="s">
        <v>14</v>
      </c>
      <c r="E4499">
        <v>1</v>
      </c>
      <c r="F4499" s="2">
        <v>18556.88</v>
      </c>
      <c r="G4499" s="3">
        <v>45424.175999999999</v>
      </c>
      <c r="H4499" s="3">
        <v>185.56880000000001</v>
      </c>
      <c r="I4499" s="3">
        <v>872.17336</v>
      </c>
      <c r="J4499" s="3">
        <v>19614.622160000003</v>
      </c>
      <c r="K4499" s="4">
        <v>0.34999999999999992</v>
      </c>
      <c r="L4499" s="73">
        <v>35608.083305846158</v>
      </c>
    </row>
    <row r="4500" spans="1:12" x14ac:dyDescent="0.35">
      <c r="A4500" s="1" t="s">
        <v>7546</v>
      </c>
      <c r="B4500" t="s">
        <v>2577</v>
      </c>
      <c r="C4500" t="s">
        <v>13</v>
      </c>
      <c r="D4500" t="s">
        <v>14</v>
      </c>
      <c r="E4500">
        <v>1</v>
      </c>
      <c r="F4500" s="2">
        <v>18720</v>
      </c>
      <c r="G4500" s="3">
        <v>45823.466999999997</v>
      </c>
      <c r="H4500" s="3">
        <v>187.20000000000002</v>
      </c>
      <c r="I4500" s="3">
        <v>879.84</v>
      </c>
      <c r="J4500" s="3">
        <v>19787.04</v>
      </c>
      <c r="K4500" s="4">
        <v>0.34999999999999992</v>
      </c>
      <c r="L4500" s="73">
        <v>35921.087999999996</v>
      </c>
    </row>
    <row r="4501" spans="1:12" x14ac:dyDescent="0.35">
      <c r="A4501" s="1" t="s">
        <v>7547</v>
      </c>
      <c r="B4501" t="s">
        <v>2577</v>
      </c>
      <c r="C4501" t="s">
        <v>13</v>
      </c>
      <c r="D4501" t="s">
        <v>14</v>
      </c>
      <c r="E4501">
        <v>1</v>
      </c>
      <c r="F4501" s="2">
        <v>18181.25</v>
      </c>
      <c r="G4501" s="3">
        <v>44504.7</v>
      </c>
      <c r="H4501" s="3">
        <v>181.8125</v>
      </c>
      <c r="I4501" s="3">
        <v>854.51874999999995</v>
      </c>
      <c r="J4501" s="3">
        <v>19217.581249999999</v>
      </c>
      <c r="K4501" s="4">
        <v>0.35</v>
      </c>
      <c r="L4501" s="73">
        <v>34887.301346153843</v>
      </c>
    </row>
    <row r="4502" spans="1:12" x14ac:dyDescent="0.35">
      <c r="A4502" s="1" t="s">
        <v>7548</v>
      </c>
      <c r="B4502" t="s">
        <v>2577</v>
      </c>
      <c r="C4502" t="s">
        <v>13</v>
      </c>
      <c r="D4502" t="s">
        <v>14</v>
      </c>
      <c r="E4502">
        <v>1</v>
      </c>
      <c r="F4502" s="2">
        <v>20721.88</v>
      </c>
      <c r="G4502" s="3">
        <v>50723.747000000003</v>
      </c>
      <c r="H4502" s="3">
        <v>207.21880000000002</v>
      </c>
      <c r="I4502" s="3">
        <v>973.92836</v>
      </c>
      <c r="J4502" s="3">
        <v>21903.027160000001</v>
      </c>
      <c r="K4502" s="4">
        <v>0.35000000000000003</v>
      </c>
      <c r="L4502" s="73">
        <v>39762.418536615391</v>
      </c>
    </row>
    <row r="4503" spans="1:12" x14ac:dyDescent="0.35">
      <c r="A4503" s="1" t="s">
        <v>7549</v>
      </c>
      <c r="B4503" t="s">
        <v>2577</v>
      </c>
      <c r="C4503" t="s">
        <v>13</v>
      </c>
      <c r="D4503" t="s">
        <v>14</v>
      </c>
      <c r="E4503">
        <v>1</v>
      </c>
      <c r="F4503" s="2">
        <v>19340.63</v>
      </c>
      <c r="G4503" s="3">
        <v>47342.667999999998</v>
      </c>
      <c r="H4503" s="3">
        <v>193.40630000000002</v>
      </c>
      <c r="I4503" s="3">
        <v>909.00961000000007</v>
      </c>
      <c r="J4503" s="3">
        <v>20443.045910000001</v>
      </c>
      <c r="K4503" s="4">
        <v>0.35</v>
      </c>
      <c r="L4503" s="73">
        <v>37111.991036615385</v>
      </c>
    </row>
    <row r="4504" spans="1:12" x14ac:dyDescent="0.35">
      <c r="A4504" s="1" t="s">
        <v>7550</v>
      </c>
      <c r="B4504" t="s">
        <v>3800</v>
      </c>
      <c r="C4504" t="s">
        <v>13</v>
      </c>
      <c r="D4504" t="s">
        <v>14</v>
      </c>
      <c r="E4504">
        <v>1</v>
      </c>
      <c r="F4504" s="2">
        <v>20721.88</v>
      </c>
      <c r="G4504" s="3">
        <v>50723.747000000003</v>
      </c>
      <c r="H4504" s="3">
        <v>207.21880000000002</v>
      </c>
      <c r="I4504" s="3">
        <v>973.92836</v>
      </c>
      <c r="J4504" s="3">
        <v>21903.027160000001</v>
      </c>
      <c r="K4504" s="4">
        <v>0.35000000000000003</v>
      </c>
      <c r="L4504" s="73">
        <v>39762.418536615391</v>
      </c>
    </row>
    <row r="4505" spans="1:12" x14ac:dyDescent="0.35">
      <c r="A4505" s="1" t="s">
        <v>7551</v>
      </c>
      <c r="B4505" t="s">
        <v>3800</v>
      </c>
      <c r="C4505" t="s">
        <v>13</v>
      </c>
      <c r="D4505" t="s">
        <v>14</v>
      </c>
      <c r="E4505">
        <v>1</v>
      </c>
      <c r="F4505" s="2">
        <v>19340.63</v>
      </c>
      <c r="G4505" s="3">
        <v>47342.667999999998</v>
      </c>
      <c r="H4505" s="3">
        <v>193.40630000000002</v>
      </c>
      <c r="I4505" s="3">
        <v>909.00961000000007</v>
      </c>
      <c r="J4505" s="3">
        <v>20443.045910000001</v>
      </c>
      <c r="K4505" s="4">
        <v>0.35</v>
      </c>
      <c r="L4505" s="73">
        <v>37111.991036615385</v>
      </c>
    </row>
    <row r="4506" spans="1:12" x14ac:dyDescent="0.35">
      <c r="A4506" s="1" t="s">
        <v>7552</v>
      </c>
      <c r="B4506" t="s">
        <v>2582</v>
      </c>
      <c r="C4506" t="s">
        <v>13</v>
      </c>
      <c r="D4506" t="s">
        <v>14</v>
      </c>
      <c r="E4506">
        <v>1</v>
      </c>
      <c r="F4506" s="2">
        <v>18591.25</v>
      </c>
      <c r="G4506" s="3">
        <v>45508.31</v>
      </c>
      <c r="H4506" s="3">
        <v>185.91249999999999</v>
      </c>
      <c r="I4506" s="3">
        <v>873.78875000000005</v>
      </c>
      <c r="J4506" s="3">
        <v>19650.951249999998</v>
      </c>
      <c r="K4506" s="4">
        <v>0.34999999999999992</v>
      </c>
      <c r="L4506" s="73">
        <v>35674.03457692307</v>
      </c>
    </row>
    <row r="4507" spans="1:12" x14ac:dyDescent="0.35">
      <c r="A4507" s="1" t="s">
        <v>7553</v>
      </c>
      <c r="B4507" t="s">
        <v>2582</v>
      </c>
      <c r="C4507" t="s">
        <v>13</v>
      </c>
      <c r="D4507" t="s">
        <v>14</v>
      </c>
      <c r="E4507">
        <v>1</v>
      </c>
      <c r="F4507" s="2">
        <v>19358.13</v>
      </c>
      <c r="G4507" s="3">
        <v>47385.508000000002</v>
      </c>
      <c r="H4507" s="3">
        <v>193.58130000000003</v>
      </c>
      <c r="I4507" s="3">
        <v>909.83211000000006</v>
      </c>
      <c r="J4507" s="3">
        <v>20461.543410000002</v>
      </c>
      <c r="K4507" s="4">
        <v>0.34999999999999992</v>
      </c>
      <c r="L4507" s="73">
        <v>37145.571113538463</v>
      </c>
    </row>
    <row r="4508" spans="1:12" x14ac:dyDescent="0.35">
      <c r="A4508" s="1" t="s">
        <v>7554</v>
      </c>
      <c r="B4508" t="s">
        <v>2401</v>
      </c>
      <c r="C4508" t="s">
        <v>13</v>
      </c>
      <c r="D4508" t="s">
        <v>14</v>
      </c>
      <c r="E4508">
        <v>1</v>
      </c>
      <c r="F4508" s="2">
        <v>20238.75</v>
      </c>
      <c r="G4508" s="3">
        <v>49541.116000000002</v>
      </c>
      <c r="H4508" s="3">
        <v>202.38750000000002</v>
      </c>
      <c r="I4508" s="3">
        <v>951.22125000000005</v>
      </c>
      <c r="J4508" s="3">
        <v>21392.358749999999</v>
      </c>
      <c r="K4508" s="4">
        <v>0.35000000000000003</v>
      </c>
      <c r="L4508" s="73">
        <v>38835.358961538463</v>
      </c>
    </row>
    <row r="4509" spans="1:12" x14ac:dyDescent="0.35">
      <c r="A4509" s="1" t="s">
        <v>7555</v>
      </c>
      <c r="B4509" t="s">
        <v>2403</v>
      </c>
      <c r="C4509" t="s">
        <v>13</v>
      </c>
      <c r="D4509" t="s">
        <v>14</v>
      </c>
      <c r="E4509">
        <v>1</v>
      </c>
      <c r="F4509" s="2">
        <v>21451.88</v>
      </c>
      <c r="G4509" s="3">
        <v>52510.661999999997</v>
      </c>
      <c r="H4509" s="3">
        <v>214.51880000000003</v>
      </c>
      <c r="I4509" s="3">
        <v>1008.2383600000001</v>
      </c>
      <c r="J4509" s="3">
        <v>22674.637160000002</v>
      </c>
      <c r="K4509" s="4">
        <v>0.35</v>
      </c>
      <c r="L4509" s="73">
        <v>41163.187459692308</v>
      </c>
    </row>
    <row r="4510" spans="1:12" x14ac:dyDescent="0.35">
      <c r="A4510" s="1" t="s">
        <v>7556</v>
      </c>
      <c r="B4510" t="s">
        <v>2403</v>
      </c>
      <c r="C4510" t="s">
        <v>13</v>
      </c>
      <c r="D4510" t="s">
        <v>14</v>
      </c>
      <c r="E4510">
        <v>1</v>
      </c>
      <c r="F4510" s="2">
        <v>23306.880000000001</v>
      </c>
      <c r="G4510" s="3">
        <v>57051.4</v>
      </c>
      <c r="H4510" s="3">
        <v>233.06880000000001</v>
      </c>
      <c r="I4510" s="3">
        <v>1095.42336</v>
      </c>
      <c r="J4510" s="3">
        <v>24635.372160000003</v>
      </c>
      <c r="K4510" s="4">
        <v>0.35</v>
      </c>
      <c r="L4510" s="73">
        <v>44722.675613538464</v>
      </c>
    </row>
    <row r="4511" spans="1:12" x14ac:dyDescent="0.35">
      <c r="A4511" s="1" t="s">
        <v>7557</v>
      </c>
      <c r="B4511" t="s">
        <v>2403</v>
      </c>
      <c r="C4511" t="s">
        <v>13</v>
      </c>
      <c r="D4511" t="s">
        <v>14</v>
      </c>
      <c r="E4511">
        <v>1</v>
      </c>
      <c r="F4511" s="2">
        <v>23159.38</v>
      </c>
      <c r="G4511" s="3">
        <v>56690.345000000001</v>
      </c>
      <c r="H4511" s="3">
        <v>231.59380000000002</v>
      </c>
      <c r="I4511" s="3">
        <v>1088.4908600000001</v>
      </c>
      <c r="J4511" s="3">
        <v>24479.464660000001</v>
      </c>
      <c r="K4511" s="4">
        <v>0.35000000000000003</v>
      </c>
      <c r="L4511" s="73">
        <v>44439.643536615389</v>
      </c>
    </row>
    <row r="4512" spans="1:12" x14ac:dyDescent="0.35">
      <c r="A4512" s="1" t="s">
        <v>7558</v>
      </c>
      <c r="B4512" t="s">
        <v>2403</v>
      </c>
      <c r="C4512" t="s">
        <v>13</v>
      </c>
      <c r="D4512" t="s">
        <v>14</v>
      </c>
      <c r="E4512">
        <v>1</v>
      </c>
      <c r="F4512" s="2">
        <v>21291.25</v>
      </c>
      <c r="G4512" s="3">
        <v>52117.464</v>
      </c>
      <c r="H4512" s="3">
        <v>212.91249999999999</v>
      </c>
      <c r="I4512" s="3">
        <v>1000.68875</v>
      </c>
      <c r="J4512" s="3">
        <v>22504.85125</v>
      </c>
      <c r="K4512" s="4">
        <v>0.34999999999999992</v>
      </c>
      <c r="L4512" s="73">
        <v>40854.960730769228</v>
      </c>
    </row>
    <row r="4513" spans="1:12" x14ac:dyDescent="0.35">
      <c r="A4513" s="1" t="s">
        <v>7559</v>
      </c>
      <c r="B4513" t="s">
        <v>2403</v>
      </c>
      <c r="C4513" t="s">
        <v>13</v>
      </c>
      <c r="D4513" t="s">
        <v>14</v>
      </c>
      <c r="E4513">
        <v>1</v>
      </c>
      <c r="F4513" s="2">
        <v>26003.75</v>
      </c>
      <c r="G4513" s="3">
        <v>63652.892</v>
      </c>
      <c r="H4513" s="3">
        <v>260.03750000000002</v>
      </c>
      <c r="I4513" s="3">
        <v>1222.17625</v>
      </c>
      <c r="J4513" s="3">
        <v>27485.963749999999</v>
      </c>
      <c r="K4513" s="4">
        <v>0.35</v>
      </c>
      <c r="L4513" s="73">
        <v>49897.59573076923</v>
      </c>
    </row>
    <row r="4514" spans="1:12" x14ac:dyDescent="0.35">
      <c r="A4514" s="1" t="s">
        <v>7560</v>
      </c>
      <c r="B4514" t="s">
        <v>3822</v>
      </c>
      <c r="C4514" t="s">
        <v>13</v>
      </c>
      <c r="D4514" t="s">
        <v>14</v>
      </c>
      <c r="E4514">
        <v>1</v>
      </c>
      <c r="F4514" s="2">
        <v>20238.75</v>
      </c>
      <c r="G4514" s="3">
        <v>49541.116000000002</v>
      </c>
      <c r="H4514" s="3">
        <v>202.38750000000002</v>
      </c>
      <c r="I4514" s="3">
        <v>951.22125000000005</v>
      </c>
      <c r="J4514" s="3">
        <v>21392.358749999999</v>
      </c>
      <c r="K4514" s="4">
        <v>0.35000000000000003</v>
      </c>
      <c r="L4514" s="73">
        <v>38835.358961538463</v>
      </c>
    </row>
    <row r="4515" spans="1:12" x14ac:dyDescent="0.35">
      <c r="A4515" s="1" t="s">
        <v>7561</v>
      </c>
      <c r="B4515" t="s">
        <v>2407</v>
      </c>
      <c r="C4515" t="s">
        <v>13</v>
      </c>
      <c r="D4515" t="s">
        <v>14</v>
      </c>
      <c r="E4515">
        <v>1</v>
      </c>
      <c r="F4515" s="2">
        <v>25396.25</v>
      </c>
      <c r="G4515" s="3">
        <v>62165.834999999999</v>
      </c>
      <c r="H4515" s="3">
        <v>253.96250000000001</v>
      </c>
      <c r="I4515" s="3">
        <v>1193.62375</v>
      </c>
      <c r="J4515" s="3">
        <v>26843.83625</v>
      </c>
      <c r="K4515" s="4">
        <v>0.35</v>
      </c>
      <c r="L4515" s="73">
        <v>48731.887346153846</v>
      </c>
    </row>
    <row r="4516" spans="1:12" x14ac:dyDescent="0.35">
      <c r="A4516" s="1" t="s">
        <v>7562</v>
      </c>
      <c r="B4516" t="s">
        <v>2407</v>
      </c>
      <c r="C4516" t="s">
        <v>13</v>
      </c>
      <c r="D4516" t="s">
        <v>14</v>
      </c>
      <c r="E4516">
        <v>1</v>
      </c>
      <c r="F4516" s="2">
        <v>22925.63</v>
      </c>
      <c r="G4516" s="3">
        <v>56118.16</v>
      </c>
      <c r="H4516" s="3">
        <v>229.25630000000001</v>
      </c>
      <c r="I4516" s="3">
        <v>1077.50461</v>
      </c>
      <c r="J4516" s="3">
        <v>24232.390910000002</v>
      </c>
      <c r="K4516" s="4">
        <v>0.34999999999999992</v>
      </c>
      <c r="L4516" s="73">
        <v>43991.109651999999</v>
      </c>
    </row>
    <row r="4517" spans="1:12" x14ac:dyDescent="0.35">
      <c r="A4517" s="1" t="s">
        <v>7563</v>
      </c>
      <c r="B4517" t="s">
        <v>2407</v>
      </c>
      <c r="C4517" t="s">
        <v>13</v>
      </c>
      <c r="D4517" t="s">
        <v>14</v>
      </c>
      <c r="E4517">
        <v>1</v>
      </c>
      <c r="F4517" s="2">
        <v>21291.25</v>
      </c>
      <c r="G4517" s="3">
        <v>52117.464</v>
      </c>
      <c r="H4517" s="3">
        <v>212.91249999999999</v>
      </c>
      <c r="I4517" s="3">
        <v>1000.68875</v>
      </c>
      <c r="J4517" s="3">
        <v>22504.85125</v>
      </c>
      <c r="K4517" s="4">
        <v>0.34999999999999992</v>
      </c>
      <c r="L4517" s="73">
        <v>40854.960730769228</v>
      </c>
    </row>
    <row r="4518" spans="1:12" x14ac:dyDescent="0.35">
      <c r="A4518" s="1" t="s">
        <v>7564</v>
      </c>
      <c r="B4518" t="s">
        <v>2407</v>
      </c>
      <c r="C4518" t="s">
        <v>13</v>
      </c>
      <c r="D4518" t="s">
        <v>14</v>
      </c>
      <c r="E4518">
        <v>1</v>
      </c>
      <c r="F4518" s="2">
        <v>27756.25</v>
      </c>
      <c r="G4518" s="3">
        <v>67942.716</v>
      </c>
      <c r="H4518" s="3">
        <v>277.5625</v>
      </c>
      <c r="I4518" s="3">
        <v>1304.54375</v>
      </c>
      <c r="J4518" s="3">
        <v>29338.356250000001</v>
      </c>
      <c r="K4518" s="4">
        <v>0.35000000000000003</v>
      </c>
      <c r="L4518" s="73">
        <v>53260.400576923079</v>
      </c>
    </row>
    <row r="4519" spans="1:12" x14ac:dyDescent="0.35">
      <c r="A4519" s="1" t="s">
        <v>7565</v>
      </c>
      <c r="B4519" t="s">
        <v>7566</v>
      </c>
      <c r="C4519" t="s">
        <v>13</v>
      </c>
      <c r="D4519" t="s">
        <v>14</v>
      </c>
      <c r="E4519">
        <v>1</v>
      </c>
      <c r="F4519" s="2">
        <v>1559.38</v>
      </c>
      <c r="G4519" s="3">
        <v>3216</v>
      </c>
      <c r="H4519" s="3">
        <v>15.593800000000002</v>
      </c>
      <c r="I4519" s="3">
        <v>73.290860000000009</v>
      </c>
      <c r="J4519" s="3">
        <v>1648.2646600000003</v>
      </c>
      <c r="K4519" s="4">
        <v>0.35</v>
      </c>
      <c r="L4519" s="73">
        <v>2992.2343058461543</v>
      </c>
    </row>
    <row r="4520" spans="1:12" x14ac:dyDescent="0.35">
      <c r="A4520" s="1" t="s">
        <v>7567</v>
      </c>
      <c r="B4520" t="s">
        <v>7568</v>
      </c>
      <c r="C4520" t="s">
        <v>13</v>
      </c>
      <c r="D4520" t="s">
        <v>14</v>
      </c>
      <c r="E4520">
        <v>1</v>
      </c>
      <c r="F4520" s="2">
        <v>301.25</v>
      </c>
      <c r="G4520" s="3">
        <v>622</v>
      </c>
      <c r="H4520" s="3">
        <v>3.0125000000000002</v>
      </c>
      <c r="I4520" s="3">
        <v>14.15875</v>
      </c>
      <c r="J4520" s="3">
        <v>318.42124999999999</v>
      </c>
      <c r="K4520" s="4">
        <v>0.35</v>
      </c>
      <c r="L4520" s="73">
        <v>578.05703846153835</v>
      </c>
    </row>
    <row r="4521" spans="1:12" x14ac:dyDescent="0.35">
      <c r="A4521" s="1" t="s">
        <v>7569</v>
      </c>
      <c r="B4521" t="s">
        <v>7570</v>
      </c>
      <c r="C4521" t="s">
        <v>13</v>
      </c>
      <c r="D4521" t="s">
        <v>14</v>
      </c>
      <c r="E4521">
        <v>1</v>
      </c>
      <c r="F4521" s="2">
        <v>230.63</v>
      </c>
      <c r="G4521" s="3">
        <v>476</v>
      </c>
      <c r="H4521" s="3">
        <v>2.3062999999999998</v>
      </c>
      <c r="I4521" s="3">
        <v>10.83961</v>
      </c>
      <c r="J4521" s="3">
        <v>243.77590999999998</v>
      </c>
      <c r="K4521" s="4">
        <v>0.34999999999999992</v>
      </c>
      <c r="L4521" s="73">
        <v>442.54703661538451</v>
      </c>
    </row>
    <row r="4522" spans="1:12" x14ac:dyDescent="0.35">
      <c r="A4522" s="1" t="s">
        <v>7571</v>
      </c>
      <c r="B4522" t="s">
        <v>7572</v>
      </c>
      <c r="C4522" t="s">
        <v>13</v>
      </c>
      <c r="D4522" t="s">
        <v>14</v>
      </c>
      <c r="E4522">
        <v>1</v>
      </c>
      <c r="F4522" s="2">
        <v>8383.1299999999992</v>
      </c>
      <c r="G4522" s="3">
        <v>20520.516</v>
      </c>
      <c r="H4522" s="3">
        <v>83.831299999999999</v>
      </c>
      <c r="I4522" s="3">
        <v>394.00710999999995</v>
      </c>
      <c r="J4522" s="3">
        <v>8860.9684099999995</v>
      </c>
      <c r="K4522" s="4">
        <v>0.35</v>
      </c>
      <c r="L4522" s="73">
        <v>16086.065728923077</v>
      </c>
    </row>
    <row r="4523" spans="1:12" x14ac:dyDescent="0.35">
      <c r="A4523" s="1" t="s">
        <v>7573</v>
      </c>
      <c r="B4523" t="s">
        <v>7574</v>
      </c>
      <c r="C4523" t="s">
        <v>13</v>
      </c>
      <c r="D4523" t="s">
        <v>14</v>
      </c>
      <c r="E4523">
        <v>1</v>
      </c>
      <c r="F4523" s="2">
        <v>23.8</v>
      </c>
      <c r="G4523" s="3">
        <v>58.2624</v>
      </c>
      <c r="H4523" s="3">
        <v>0.23800000000000002</v>
      </c>
      <c r="I4523" s="3">
        <v>1.1186</v>
      </c>
      <c r="J4523" s="3">
        <v>25.156600000000001</v>
      </c>
      <c r="K4523" s="4">
        <v>0.35000000000000003</v>
      </c>
      <c r="L4523" s="73">
        <v>45.668904615384619</v>
      </c>
    </row>
    <row r="4524" spans="1:12" x14ac:dyDescent="0.35">
      <c r="A4524" s="1" t="s">
        <v>7575</v>
      </c>
      <c r="B4524" t="s">
        <v>3842</v>
      </c>
      <c r="C4524" t="s">
        <v>13</v>
      </c>
      <c r="D4524" t="s">
        <v>14</v>
      </c>
      <c r="E4524">
        <v>1</v>
      </c>
      <c r="F4524" s="2">
        <v>26.53</v>
      </c>
      <c r="G4524" s="3">
        <v>55</v>
      </c>
      <c r="H4524" s="3">
        <v>0.26530000000000004</v>
      </c>
      <c r="I4524" s="3">
        <v>1.24691</v>
      </c>
      <c r="J4524" s="3">
        <v>28.042210000000001</v>
      </c>
      <c r="K4524" s="4">
        <v>0.35000000000000003</v>
      </c>
      <c r="L4524" s="73">
        <v>50.90739661538462</v>
      </c>
    </row>
    <row r="4525" spans="1:12" x14ac:dyDescent="0.35">
      <c r="A4525" s="1" t="s">
        <v>7576</v>
      </c>
      <c r="B4525" t="s">
        <v>4982</v>
      </c>
      <c r="C4525" t="s">
        <v>13</v>
      </c>
      <c r="D4525" t="s">
        <v>14</v>
      </c>
      <c r="E4525">
        <v>1</v>
      </c>
      <c r="F4525" s="2">
        <v>93.75</v>
      </c>
      <c r="G4525" s="3">
        <v>194</v>
      </c>
      <c r="H4525" s="3">
        <v>0.9375</v>
      </c>
      <c r="I4525" s="3">
        <v>4.40625</v>
      </c>
      <c r="J4525" s="3">
        <v>99.09375</v>
      </c>
      <c r="K4525" s="4">
        <v>0.35</v>
      </c>
      <c r="L4525" s="73">
        <v>179.89326923076922</v>
      </c>
    </row>
    <row r="4526" spans="1:12" x14ac:dyDescent="0.35">
      <c r="A4526" s="1" t="s">
        <v>7577</v>
      </c>
      <c r="B4526" t="s">
        <v>7578</v>
      </c>
      <c r="C4526" t="s">
        <v>13</v>
      </c>
      <c r="D4526" t="s">
        <v>14</v>
      </c>
      <c r="E4526">
        <v>1</v>
      </c>
      <c r="F4526" s="2">
        <v>30.24</v>
      </c>
      <c r="G4526" s="3">
        <v>63</v>
      </c>
      <c r="H4526" s="3">
        <v>0.3024</v>
      </c>
      <c r="I4526" s="3">
        <v>1.4212799999999999</v>
      </c>
      <c r="J4526" s="3">
        <v>31.963679999999997</v>
      </c>
      <c r="K4526" s="4">
        <v>0.35000000000000003</v>
      </c>
      <c r="L4526" s="73">
        <v>58.02637292307692</v>
      </c>
    </row>
    <row r="4527" spans="1:12" x14ac:dyDescent="0.35">
      <c r="A4527" s="1" t="s">
        <v>7579</v>
      </c>
      <c r="B4527" t="s">
        <v>2659</v>
      </c>
      <c r="C4527" t="s">
        <v>13</v>
      </c>
      <c r="D4527" t="s">
        <v>14</v>
      </c>
      <c r="E4527">
        <v>1</v>
      </c>
      <c r="F4527" s="2">
        <v>80.64</v>
      </c>
      <c r="G4527" s="3">
        <v>319.1216</v>
      </c>
      <c r="H4527" s="3">
        <v>0.80640000000000001</v>
      </c>
      <c r="I4527" s="3">
        <v>3.7900800000000001</v>
      </c>
      <c r="J4527" s="3">
        <v>85.23648</v>
      </c>
      <c r="K4527" s="4">
        <v>0.35</v>
      </c>
      <c r="L4527" s="73">
        <v>154.73699446153847</v>
      </c>
    </row>
    <row r="4528" spans="1:12" x14ac:dyDescent="0.35">
      <c r="A4528" s="1" t="s">
        <v>7580</v>
      </c>
      <c r="B4528" t="s">
        <v>7581</v>
      </c>
      <c r="C4528" t="s">
        <v>13</v>
      </c>
      <c r="D4528" t="s">
        <v>14</v>
      </c>
      <c r="E4528">
        <v>1</v>
      </c>
      <c r="F4528" s="2">
        <v>1747.2</v>
      </c>
      <c r="G4528" s="3">
        <v>3603</v>
      </c>
      <c r="H4528" s="3">
        <v>17.472000000000001</v>
      </c>
      <c r="I4528" s="3">
        <v>82.118400000000008</v>
      </c>
      <c r="J4528" s="3">
        <v>1846.7904000000001</v>
      </c>
      <c r="K4528" s="4">
        <v>0.34999999999999992</v>
      </c>
      <c r="L4528" s="73">
        <v>3352.6348799999996</v>
      </c>
    </row>
    <row r="4529" spans="1:12" x14ac:dyDescent="0.35">
      <c r="A4529" s="1" t="s">
        <v>7582</v>
      </c>
      <c r="B4529" t="s">
        <v>7583</v>
      </c>
      <c r="C4529" t="s">
        <v>17</v>
      </c>
      <c r="D4529" t="s">
        <v>18</v>
      </c>
      <c r="E4529">
        <v>1</v>
      </c>
      <c r="F4529" s="2">
        <v>9</v>
      </c>
      <c r="G4529" s="3">
        <v>22.0304</v>
      </c>
      <c r="H4529" s="3">
        <v>0.09</v>
      </c>
      <c r="I4529" s="3">
        <v>0.42299999999999999</v>
      </c>
      <c r="J4529" s="3">
        <v>9.5129999999999999</v>
      </c>
      <c r="K4529" s="4">
        <v>0.35</v>
      </c>
      <c r="L4529" s="73">
        <v>17.269753846153844</v>
      </c>
    </row>
    <row r="4530" spans="1:12" x14ac:dyDescent="0.35">
      <c r="A4530" s="1" t="s">
        <v>7584</v>
      </c>
      <c r="B4530" t="s">
        <v>7585</v>
      </c>
      <c r="C4530" t="s">
        <v>363</v>
      </c>
      <c r="D4530" t="s">
        <v>364</v>
      </c>
      <c r="E4530">
        <v>1</v>
      </c>
      <c r="F4530" s="2">
        <v>115.99</v>
      </c>
      <c r="G4530" s="3">
        <v>240</v>
      </c>
      <c r="H4530" s="3">
        <v>1.1598999999999999</v>
      </c>
      <c r="I4530" s="3">
        <v>5.45153</v>
      </c>
      <c r="J4530" s="3">
        <v>122.60142999999999</v>
      </c>
      <c r="K4530" s="4">
        <v>0.35</v>
      </c>
      <c r="L4530" s="73">
        <v>222.56874984615382</v>
      </c>
    </row>
    <row r="4531" spans="1:12" x14ac:dyDescent="0.35">
      <c r="A4531" s="1" t="s">
        <v>7586</v>
      </c>
      <c r="B4531" t="s">
        <v>3855</v>
      </c>
      <c r="C4531" t="s">
        <v>363</v>
      </c>
      <c r="D4531" t="s">
        <v>364</v>
      </c>
      <c r="E4531">
        <v>1</v>
      </c>
      <c r="F4531" s="2">
        <v>461.99</v>
      </c>
      <c r="G4531" s="3">
        <v>953</v>
      </c>
      <c r="H4531" s="3">
        <v>4.6199000000000003</v>
      </c>
      <c r="I4531" s="3">
        <v>21.713530000000002</v>
      </c>
      <c r="J4531" s="3">
        <v>488.32342999999997</v>
      </c>
      <c r="K4531" s="4">
        <v>0.35000000000000003</v>
      </c>
      <c r="L4531" s="73">
        <v>886.49484215384609</v>
      </c>
    </row>
    <row r="4532" spans="1:12" x14ac:dyDescent="0.35">
      <c r="A4532" s="1" t="s">
        <v>7587</v>
      </c>
      <c r="B4532" t="s">
        <v>7588</v>
      </c>
      <c r="C4532" t="s">
        <v>363</v>
      </c>
      <c r="D4532" t="s">
        <v>364</v>
      </c>
      <c r="E4532">
        <v>1</v>
      </c>
      <c r="F4532" s="2">
        <v>101.99</v>
      </c>
      <c r="G4532" s="3">
        <v>211</v>
      </c>
      <c r="H4532" s="3">
        <v>1.0199</v>
      </c>
      <c r="I4532" s="3">
        <v>4.7935299999999996</v>
      </c>
      <c r="J4532" s="3">
        <v>107.80343000000001</v>
      </c>
      <c r="K4532" s="4">
        <v>0.35</v>
      </c>
      <c r="L4532" s="73">
        <v>195.70468830769232</v>
      </c>
    </row>
    <row r="4533" spans="1:12" x14ac:dyDescent="0.35">
      <c r="A4533" s="1" t="s">
        <v>7589</v>
      </c>
      <c r="B4533" t="s">
        <v>7590</v>
      </c>
      <c r="C4533" t="s">
        <v>363</v>
      </c>
      <c r="D4533" t="s">
        <v>364</v>
      </c>
      <c r="E4533">
        <v>1</v>
      </c>
      <c r="F4533" s="2">
        <v>35.99</v>
      </c>
      <c r="G4533" s="3">
        <v>75</v>
      </c>
      <c r="H4533" s="3">
        <v>0.35990000000000005</v>
      </c>
      <c r="I4533" s="3">
        <v>1.6915300000000002</v>
      </c>
      <c r="J4533" s="3">
        <v>38.041430000000005</v>
      </c>
      <c r="K4533" s="4">
        <v>0.35</v>
      </c>
      <c r="L4533" s="73">
        <v>69.059826769230781</v>
      </c>
    </row>
    <row r="4534" spans="1:12" x14ac:dyDescent="0.35">
      <c r="A4534" s="1" t="s">
        <v>7591</v>
      </c>
      <c r="B4534" t="s">
        <v>7592</v>
      </c>
      <c r="C4534" t="s">
        <v>363</v>
      </c>
      <c r="D4534" t="s">
        <v>364</v>
      </c>
      <c r="E4534">
        <v>1</v>
      </c>
      <c r="F4534" s="2">
        <v>0.01</v>
      </c>
      <c r="G4534" s="3">
        <v>136.37119999999999</v>
      </c>
      <c r="H4534" s="3">
        <v>1E-4</v>
      </c>
      <c r="I4534" s="3">
        <v>4.6999999999999999E-4</v>
      </c>
      <c r="J4534" s="3">
        <v>1.057E-2</v>
      </c>
      <c r="K4534" s="4">
        <v>0.34999999999999992</v>
      </c>
      <c r="L4534" s="73">
        <v>1.918861538461538E-2</v>
      </c>
    </row>
    <row r="4535" spans="1:12" x14ac:dyDescent="0.35">
      <c r="A4535" s="1" t="s">
        <v>7593</v>
      </c>
      <c r="B4535" t="s">
        <v>7594</v>
      </c>
      <c r="C4535" t="s">
        <v>363</v>
      </c>
      <c r="D4535" t="s">
        <v>364</v>
      </c>
      <c r="E4535">
        <v>1</v>
      </c>
      <c r="F4535" s="2">
        <v>54.99</v>
      </c>
      <c r="G4535" s="3">
        <v>114</v>
      </c>
      <c r="H4535" s="3">
        <v>0.54990000000000006</v>
      </c>
      <c r="I4535" s="3">
        <v>2.58453</v>
      </c>
      <c r="J4535" s="3">
        <v>58.124430000000004</v>
      </c>
      <c r="K4535" s="4">
        <v>0.35</v>
      </c>
      <c r="L4535" s="73">
        <v>105.518196</v>
      </c>
    </row>
    <row r="4536" spans="1:12" x14ac:dyDescent="0.35">
      <c r="A4536" s="1" t="s">
        <v>7595</v>
      </c>
      <c r="B4536" t="s">
        <v>7596</v>
      </c>
      <c r="C4536" t="s">
        <v>363</v>
      </c>
      <c r="D4536" t="s">
        <v>364</v>
      </c>
      <c r="E4536">
        <v>1</v>
      </c>
      <c r="F4536" s="2">
        <v>52.99</v>
      </c>
      <c r="G4536" s="3">
        <v>110</v>
      </c>
      <c r="H4536" s="3">
        <v>0.52990000000000004</v>
      </c>
      <c r="I4536" s="3">
        <v>2.4905300000000001</v>
      </c>
      <c r="J4536" s="3">
        <v>56.010429999999999</v>
      </c>
      <c r="K4536" s="4">
        <v>0.35000000000000003</v>
      </c>
      <c r="L4536" s="73">
        <v>101.68047292307692</v>
      </c>
    </row>
    <row r="4537" spans="1:12" x14ac:dyDescent="0.35">
      <c r="A4537" s="1" t="s">
        <v>7597</v>
      </c>
      <c r="B4537" t="s">
        <v>7598</v>
      </c>
      <c r="C4537" t="s">
        <v>1467</v>
      </c>
      <c r="D4537" t="s">
        <v>1468</v>
      </c>
      <c r="E4537">
        <v>1</v>
      </c>
      <c r="F4537" s="2">
        <v>30.76</v>
      </c>
      <c r="G4537" s="3">
        <v>64</v>
      </c>
      <c r="H4537" s="3">
        <v>0.30760000000000004</v>
      </c>
      <c r="I4537" s="3">
        <v>1.4457200000000001</v>
      </c>
      <c r="J4537" s="3">
        <v>32.51332</v>
      </c>
      <c r="K4537" s="4">
        <v>0.35</v>
      </c>
      <c r="L4537" s="73">
        <v>59.024180923076926</v>
      </c>
    </row>
    <row r="4538" spans="1:12" x14ac:dyDescent="0.35">
      <c r="A4538" s="1" t="s">
        <v>7599</v>
      </c>
      <c r="B4538" t="s">
        <v>7600</v>
      </c>
      <c r="C4538" t="s">
        <v>1467</v>
      </c>
      <c r="D4538" t="s">
        <v>1468</v>
      </c>
      <c r="E4538">
        <v>1</v>
      </c>
      <c r="F4538" s="2">
        <v>0.55000000000000004</v>
      </c>
      <c r="G4538" s="3">
        <v>2</v>
      </c>
      <c r="H4538" s="3">
        <v>5.5000000000000005E-3</v>
      </c>
      <c r="I4538" s="3">
        <v>2.5850000000000001E-2</v>
      </c>
      <c r="J4538" s="3">
        <v>0.58135000000000003</v>
      </c>
      <c r="K4538" s="4">
        <v>0.35000000000000003</v>
      </c>
      <c r="L4538" s="73">
        <v>1.0553738461538462</v>
      </c>
    </row>
    <row r="4539" spans="1:12" x14ac:dyDescent="0.35">
      <c r="A4539" s="1" t="s">
        <v>7601</v>
      </c>
      <c r="B4539" t="s">
        <v>6395</v>
      </c>
      <c r="C4539" t="s">
        <v>13</v>
      </c>
      <c r="D4539" t="s">
        <v>14</v>
      </c>
      <c r="E4539">
        <v>1</v>
      </c>
      <c r="F4539" s="2">
        <v>155.25</v>
      </c>
      <c r="G4539" s="3">
        <v>321</v>
      </c>
      <c r="H4539" s="3">
        <v>1.5525</v>
      </c>
      <c r="I4539" s="3">
        <v>7.2967500000000003</v>
      </c>
      <c r="J4539" s="3">
        <v>164.09925000000001</v>
      </c>
      <c r="K4539" s="4">
        <v>0.34999999999999992</v>
      </c>
      <c r="L4539" s="73">
        <v>297.90325384615386</v>
      </c>
    </row>
    <row r="4540" spans="1:12" x14ac:dyDescent="0.35">
      <c r="A4540" s="1" t="s">
        <v>7602</v>
      </c>
      <c r="B4540" t="s">
        <v>7603</v>
      </c>
      <c r="C4540" t="s">
        <v>13</v>
      </c>
      <c r="D4540" t="s">
        <v>14</v>
      </c>
      <c r="E4540">
        <v>1</v>
      </c>
      <c r="F4540" s="2">
        <v>2596.25</v>
      </c>
      <c r="G4540" s="3">
        <v>5354</v>
      </c>
      <c r="H4540" s="3">
        <v>25.962500000000002</v>
      </c>
      <c r="I4540" s="3">
        <v>122.02375000000001</v>
      </c>
      <c r="J4540" s="3">
        <v>2744.2362499999999</v>
      </c>
      <c r="K4540" s="4">
        <v>0.35</v>
      </c>
      <c r="L4540" s="73">
        <v>4981.844269230769</v>
      </c>
    </row>
    <row r="4541" spans="1:12" x14ac:dyDescent="0.35">
      <c r="A4541" s="1" t="s">
        <v>7604</v>
      </c>
      <c r="B4541" t="s">
        <v>7605</v>
      </c>
      <c r="C4541" t="s">
        <v>13</v>
      </c>
      <c r="D4541" t="s">
        <v>14</v>
      </c>
      <c r="E4541">
        <v>1</v>
      </c>
      <c r="F4541" s="2">
        <v>16070.63</v>
      </c>
      <c r="G4541" s="3">
        <v>33136</v>
      </c>
      <c r="H4541" s="3">
        <v>160.7063</v>
      </c>
      <c r="I4541" s="3">
        <v>755.31961000000001</v>
      </c>
      <c r="J4541" s="3">
        <v>16986.655909999998</v>
      </c>
      <c r="K4541" s="4">
        <v>0.35</v>
      </c>
      <c r="L4541" s="73">
        <v>30837.313805846148</v>
      </c>
    </row>
    <row r="4542" spans="1:12" x14ac:dyDescent="0.35">
      <c r="A4542" s="1" t="s">
        <v>7606</v>
      </c>
      <c r="B4542" t="s">
        <v>7607</v>
      </c>
      <c r="C4542" t="s">
        <v>13</v>
      </c>
      <c r="D4542" t="s">
        <v>14</v>
      </c>
      <c r="E4542">
        <v>1</v>
      </c>
      <c r="F4542" s="2">
        <v>10301.25</v>
      </c>
      <c r="G4542" s="3">
        <v>21240</v>
      </c>
      <c r="H4542" s="3">
        <v>103.0125</v>
      </c>
      <c r="I4542" s="3">
        <v>484.15875</v>
      </c>
      <c r="J4542" s="3">
        <v>10888.421250000001</v>
      </c>
      <c r="K4542" s="4">
        <v>0.35000000000000003</v>
      </c>
      <c r="L4542" s="73">
        <v>19766.672423076925</v>
      </c>
    </row>
    <row r="4543" spans="1:12" x14ac:dyDescent="0.35">
      <c r="A4543" s="1" t="s">
        <v>7608</v>
      </c>
      <c r="B4543" t="s">
        <v>7609</v>
      </c>
      <c r="C4543" t="s">
        <v>13</v>
      </c>
      <c r="D4543" t="s">
        <v>14</v>
      </c>
      <c r="E4543">
        <v>1</v>
      </c>
      <c r="F4543" s="2">
        <v>19.38</v>
      </c>
      <c r="G4543" s="3">
        <v>54.88</v>
      </c>
      <c r="H4543" s="3">
        <v>0.1938</v>
      </c>
      <c r="I4543" s="3">
        <v>0.91086</v>
      </c>
      <c r="J4543" s="3">
        <v>20.484659999999998</v>
      </c>
      <c r="K4543" s="4">
        <v>0.35</v>
      </c>
      <c r="L4543" s="73">
        <v>37.187536615384609</v>
      </c>
    </row>
    <row r="4544" spans="1:12" x14ac:dyDescent="0.35">
      <c r="A4544" s="1" t="s">
        <v>7610</v>
      </c>
      <c r="B4544" t="s">
        <v>7611</v>
      </c>
      <c r="C4544" t="s">
        <v>363</v>
      </c>
      <c r="D4544" t="s">
        <v>364</v>
      </c>
      <c r="E4544">
        <v>1</v>
      </c>
      <c r="F4544" s="2">
        <v>81.650000000000006</v>
      </c>
      <c r="G4544" s="3">
        <v>199.864</v>
      </c>
      <c r="H4544" s="3">
        <v>0.81650000000000011</v>
      </c>
      <c r="I4544" s="3">
        <v>3.8375500000000002</v>
      </c>
      <c r="J4544" s="3">
        <v>86.304050000000018</v>
      </c>
      <c r="K4544" s="4">
        <v>0.35000000000000003</v>
      </c>
      <c r="L4544" s="73">
        <v>156.67504461538465</v>
      </c>
    </row>
    <row r="4545" spans="1:12" x14ac:dyDescent="0.35">
      <c r="A4545" s="1" t="s">
        <v>7612</v>
      </c>
      <c r="B4545" t="s">
        <v>7613</v>
      </c>
      <c r="C4545" t="s">
        <v>13</v>
      </c>
      <c r="D4545" t="s">
        <v>14</v>
      </c>
      <c r="E4545">
        <v>1</v>
      </c>
      <c r="F4545" s="2">
        <v>732.6</v>
      </c>
      <c r="G4545" s="3">
        <v>1793.288</v>
      </c>
      <c r="H4545" s="3">
        <v>7.3260000000000005</v>
      </c>
      <c r="I4545" s="3">
        <v>34.432200000000002</v>
      </c>
      <c r="J4545" s="3">
        <v>774.35820000000001</v>
      </c>
      <c r="K4545" s="4">
        <v>0.35000000000000003</v>
      </c>
      <c r="L4545" s="73">
        <v>1405.7579630769233</v>
      </c>
    </row>
    <row r="4546" spans="1:12" x14ac:dyDescent="0.35">
      <c r="A4546" s="1" t="s">
        <v>7614</v>
      </c>
      <c r="B4546" t="s">
        <v>7615</v>
      </c>
      <c r="C4546" t="s">
        <v>1467</v>
      </c>
      <c r="D4546" t="s">
        <v>1468</v>
      </c>
      <c r="E4546">
        <v>1</v>
      </c>
      <c r="F4546" s="2">
        <v>2.95</v>
      </c>
      <c r="G4546" s="3">
        <v>7</v>
      </c>
      <c r="H4546" s="3">
        <v>2.9500000000000002E-2</v>
      </c>
      <c r="I4546" s="3">
        <v>0.13865</v>
      </c>
      <c r="J4546" s="3">
        <v>3.1181500000000004</v>
      </c>
      <c r="K4546" s="4">
        <v>0.34999999999999992</v>
      </c>
      <c r="L4546" s="73">
        <v>5.6606415384615385</v>
      </c>
    </row>
    <row r="4547" spans="1:12" x14ac:dyDescent="0.35">
      <c r="A4547" s="1" t="s">
        <v>7616</v>
      </c>
      <c r="B4547" t="s">
        <v>7617</v>
      </c>
      <c r="C4547" t="s">
        <v>1467</v>
      </c>
      <c r="D4547" t="s">
        <v>1468</v>
      </c>
      <c r="E4547">
        <v>1</v>
      </c>
      <c r="F4547" s="2">
        <v>22.36</v>
      </c>
      <c r="G4547" s="3">
        <v>88.491200000000006</v>
      </c>
      <c r="H4547" s="3">
        <v>0.22359999999999999</v>
      </c>
      <c r="I4547" s="3">
        <v>1.0509200000000001</v>
      </c>
      <c r="J4547" s="3">
        <v>23.634520000000002</v>
      </c>
      <c r="K4547" s="4">
        <v>0.35000000000000003</v>
      </c>
      <c r="L4547" s="73">
        <v>42.905744000000006</v>
      </c>
    </row>
    <row r="4548" spans="1:12" x14ac:dyDescent="0.35">
      <c r="A4548" s="1" t="s">
        <v>7618</v>
      </c>
      <c r="B4548" t="s">
        <v>7619</v>
      </c>
      <c r="C4548" t="s">
        <v>1467</v>
      </c>
      <c r="D4548" t="s">
        <v>1468</v>
      </c>
      <c r="E4548">
        <v>1</v>
      </c>
      <c r="F4548" s="2">
        <v>48.7</v>
      </c>
      <c r="G4548" s="3">
        <v>192.7184</v>
      </c>
      <c r="H4548" s="3">
        <v>0.48700000000000004</v>
      </c>
      <c r="I4548" s="3">
        <v>2.2888999999999999</v>
      </c>
      <c r="J4548" s="3">
        <v>51.475900000000003</v>
      </c>
      <c r="K4548" s="4">
        <v>0.35000000000000003</v>
      </c>
      <c r="L4548" s="73">
        <v>93.448556923076936</v>
      </c>
    </row>
    <row r="4549" spans="1:12" x14ac:dyDescent="0.35">
      <c r="A4549" s="1" t="s">
        <v>7620</v>
      </c>
      <c r="B4549" t="s">
        <v>2432</v>
      </c>
      <c r="C4549" t="s">
        <v>13</v>
      </c>
      <c r="D4549" t="s">
        <v>14</v>
      </c>
      <c r="E4549">
        <v>1</v>
      </c>
      <c r="F4549" s="2">
        <v>2079.38</v>
      </c>
      <c r="G4549" s="3">
        <v>5089.9744000000001</v>
      </c>
      <c r="H4549" s="3">
        <v>20.793800000000001</v>
      </c>
      <c r="I4549" s="3">
        <v>97.730860000000007</v>
      </c>
      <c r="J4549" s="3">
        <v>2197.9046600000001</v>
      </c>
      <c r="K4549" s="4">
        <v>0.35000000000000003</v>
      </c>
      <c r="L4549" s="73">
        <v>3990.0423058461542</v>
      </c>
    </row>
    <row r="4550" spans="1:12" x14ac:dyDescent="0.35">
      <c r="A4550" s="1" t="s">
        <v>7621</v>
      </c>
      <c r="B4550" t="s">
        <v>7622</v>
      </c>
      <c r="C4550" t="s">
        <v>13</v>
      </c>
      <c r="D4550" t="s">
        <v>14</v>
      </c>
      <c r="E4550">
        <v>1</v>
      </c>
      <c r="F4550" s="2">
        <v>3545.63</v>
      </c>
      <c r="G4550" s="3">
        <v>8679.1152000000002</v>
      </c>
      <c r="H4550" s="3">
        <v>35.456299999999999</v>
      </c>
      <c r="I4550" s="3">
        <v>166.64461</v>
      </c>
      <c r="J4550" s="3">
        <v>3747.7309099999998</v>
      </c>
      <c r="K4550" s="4">
        <v>0.35</v>
      </c>
      <c r="L4550" s="73">
        <v>6803.5730366153839</v>
      </c>
    </row>
    <row r="4551" spans="1:12" x14ac:dyDescent="0.35">
      <c r="A4551" s="1" t="s">
        <v>7623</v>
      </c>
      <c r="B4551" t="s">
        <v>7624</v>
      </c>
      <c r="C4551" t="s">
        <v>13</v>
      </c>
      <c r="D4551" t="s">
        <v>14</v>
      </c>
      <c r="E4551">
        <v>1</v>
      </c>
      <c r="F4551" s="2">
        <v>2268.13</v>
      </c>
      <c r="G4551" s="3">
        <v>5552.0079999999998</v>
      </c>
      <c r="H4551" s="3">
        <v>22.6813</v>
      </c>
      <c r="I4551" s="3">
        <v>106.60211000000001</v>
      </c>
      <c r="J4551" s="3">
        <v>2397.4134100000001</v>
      </c>
      <c r="K4551" s="4">
        <v>0.35</v>
      </c>
      <c r="L4551" s="73">
        <v>4352.2274212307693</v>
      </c>
    </row>
    <row r="4552" spans="1:12" x14ac:dyDescent="0.35">
      <c r="A4552" s="1" t="s">
        <v>7625</v>
      </c>
      <c r="B4552" t="s">
        <v>5008</v>
      </c>
      <c r="C4552" t="s">
        <v>13</v>
      </c>
      <c r="D4552" t="s">
        <v>14</v>
      </c>
      <c r="E4552">
        <v>1</v>
      </c>
      <c r="F4552" s="2">
        <v>3896.88</v>
      </c>
      <c r="G4552" s="3">
        <v>9538.9168000000009</v>
      </c>
      <c r="H4552" s="3">
        <v>38.968800000000002</v>
      </c>
      <c r="I4552" s="3">
        <v>183.15335999999999</v>
      </c>
      <c r="J4552" s="3">
        <v>4119.00216</v>
      </c>
      <c r="K4552" s="4">
        <v>0.34999999999999992</v>
      </c>
      <c r="L4552" s="73">
        <v>7477.573151999999</v>
      </c>
    </row>
    <row r="4553" spans="1:12" x14ac:dyDescent="0.35">
      <c r="A4553" s="1" t="s">
        <v>7626</v>
      </c>
      <c r="B4553" t="s">
        <v>7627</v>
      </c>
      <c r="C4553" t="s">
        <v>13</v>
      </c>
      <c r="D4553" t="s">
        <v>14</v>
      </c>
      <c r="E4553">
        <v>1</v>
      </c>
      <c r="F4553" s="2">
        <v>2852.5</v>
      </c>
      <c r="G4553" s="3">
        <v>6982.4495999999999</v>
      </c>
      <c r="H4553" s="3">
        <v>28.525000000000002</v>
      </c>
      <c r="I4553" s="3">
        <v>134.0675</v>
      </c>
      <c r="J4553" s="3">
        <v>3015.0925000000002</v>
      </c>
      <c r="K4553" s="4">
        <v>0.35</v>
      </c>
      <c r="L4553" s="73">
        <v>5473.5525384615385</v>
      </c>
    </row>
    <row r="4554" spans="1:12" x14ac:dyDescent="0.35">
      <c r="A4554" s="1" t="s">
        <v>7628</v>
      </c>
      <c r="B4554" t="s">
        <v>2441</v>
      </c>
      <c r="C4554" t="s">
        <v>13</v>
      </c>
      <c r="D4554" t="s">
        <v>14</v>
      </c>
      <c r="E4554">
        <v>1</v>
      </c>
      <c r="F4554" s="2">
        <v>2600</v>
      </c>
      <c r="G4554" s="3">
        <v>5115.9808000000003</v>
      </c>
      <c r="H4554" s="3">
        <v>26</v>
      </c>
      <c r="I4554" s="3">
        <v>122.2</v>
      </c>
      <c r="J4554" s="3">
        <v>2748.2</v>
      </c>
      <c r="K4554" s="4">
        <v>0.35000000000000003</v>
      </c>
      <c r="L4554" s="73">
        <v>4989.04</v>
      </c>
    </row>
    <row r="4555" spans="1:12" x14ac:dyDescent="0.35">
      <c r="A4555" s="1" t="s">
        <v>7629</v>
      </c>
      <c r="B4555" t="s">
        <v>2441</v>
      </c>
      <c r="C4555" t="s">
        <v>13</v>
      </c>
      <c r="D4555" t="s">
        <v>14</v>
      </c>
      <c r="E4555">
        <v>1</v>
      </c>
      <c r="F4555" s="2">
        <v>8449.3799999999992</v>
      </c>
      <c r="G4555" s="3">
        <v>16626.915000000001</v>
      </c>
      <c r="H4555" s="3">
        <v>84.493799999999993</v>
      </c>
      <c r="I4555" s="3">
        <v>397.12085999999994</v>
      </c>
      <c r="J4555" s="3">
        <v>8930.9946599999985</v>
      </c>
      <c r="K4555" s="4">
        <v>0.35</v>
      </c>
      <c r="L4555" s="73">
        <v>16213.19030584615</v>
      </c>
    </row>
    <row r="4556" spans="1:12" x14ac:dyDescent="0.35">
      <c r="A4556" s="1" t="s">
        <v>7630</v>
      </c>
      <c r="B4556" t="s">
        <v>2441</v>
      </c>
      <c r="C4556" t="s">
        <v>13</v>
      </c>
      <c r="D4556" t="s">
        <v>14</v>
      </c>
      <c r="E4556">
        <v>1</v>
      </c>
      <c r="F4556" s="2">
        <v>162.5</v>
      </c>
      <c r="G4556" s="3">
        <v>319.76</v>
      </c>
      <c r="H4556" s="3">
        <v>1.625</v>
      </c>
      <c r="I4556" s="3">
        <v>7.6375000000000002</v>
      </c>
      <c r="J4556" s="3">
        <v>171.76249999999999</v>
      </c>
      <c r="K4556" s="4">
        <v>0.35000000000000003</v>
      </c>
      <c r="L4556" s="73">
        <v>311.815</v>
      </c>
    </row>
    <row r="4557" spans="1:12" x14ac:dyDescent="0.35">
      <c r="A4557" s="1" t="s">
        <v>7631</v>
      </c>
      <c r="B4557" t="s">
        <v>3863</v>
      </c>
      <c r="C4557" t="s">
        <v>13</v>
      </c>
      <c r="D4557" t="s">
        <v>14</v>
      </c>
      <c r="E4557">
        <v>1</v>
      </c>
      <c r="F4557" s="2">
        <v>195</v>
      </c>
      <c r="G4557" s="3">
        <v>477.33280000000002</v>
      </c>
      <c r="H4557" s="3">
        <v>1.95</v>
      </c>
      <c r="I4557" s="3">
        <v>9.1649999999999991</v>
      </c>
      <c r="J4557" s="3">
        <v>206.11499999999998</v>
      </c>
      <c r="K4557" s="4">
        <v>0.35</v>
      </c>
      <c r="L4557" s="73">
        <v>374.17799999999994</v>
      </c>
    </row>
    <row r="4558" spans="1:12" x14ac:dyDescent="0.35">
      <c r="A4558" s="1" t="s">
        <v>7632</v>
      </c>
      <c r="B4558" t="s">
        <v>3863</v>
      </c>
      <c r="C4558" t="s">
        <v>13</v>
      </c>
      <c r="D4558" t="s">
        <v>14</v>
      </c>
      <c r="E4558">
        <v>1</v>
      </c>
      <c r="F4558" s="2">
        <v>48.75</v>
      </c>
      <c r="G4558" s="3">
        <v>119.336</v>
      </c>
      <c r="H4558" s="3">
        <v>0.48749999999999999</v>
      </c>
      <c r="I4558" s="3">
        <v>2.2912499999999998</v>
      </c>
      <c r="J4558" s="3">
        <v>51.528749999999995</v>
      </c>
      <c r="K4558" s="4">
        <v>0.35</v>
      </c>
      <c r="L4558" s="73">
        <v>93.544499999999985</v>
      </c>
    </row>
    <row r="4559" spans="1:12" x14ac:dyDescent="0.35">
      <c r="A4559" s="1" t="s">
        <v>7633</v>
      </c>
      <c r="B4559" t="s">
        <v>2446</v>
      </c>
      <c r="C4559" t="s">
        <v>13</v>
      </c>
      <c r="D4559" t="s">
        <v>14</v>
      </c>
      <c r="E4559">
        <v>1</v>
      </c>
      <c r="F4559" s="2">
        <v>16754.38</v>
      </c>
      <c r="G4559" s="3">
        <v>41011.957999999999</v>
      </c>
      <c r="H4559" s="3">
        <v>167.5438</v>
      </c>
      <c r="I4559" s="3">
        <v>787.45586000000003</v>
      </c>
      <c r="J4559" s="3">
        <v>17709.379659999999</v>
      </c>
      <c r="K4559" s="4">
        <v>0.35</v>
      </c>
      <c r="L4559" s="73">
        <v>32149.335382769226</v>
      </c>
    </row>
    <row r="4560" spans="1:12" x14ac:dyDescent="0.35">
      <c r="A4560" s="1" t="s">
        <v>7634</v>
      </c>
      <c r="B4560" t="s">
        <v>2446</v>
      </c>
      <c r="C4560" t="s">
        <v>13</v>
      </c>
      <c r="D4560" t="s">
        <v>14</v>
      </c>
      <c r="E4560">
        <v>1</v>
      </c>
      <c r="F4560" s="2">
        <v>17129.38</v>
      </c>
      <c r="G4560" s="3">
        <v>41929.898999999998</v>
      </c>
      <c r="H4560" s="3">
        <v>171.2938</v>
      </c>
      <c r="I4560" s="3">
        <v>805.08086000000003</v>
      </c>
      <c r="J4560" s="3">
        <v>18105.754659999999</v>
      </c>
      <c r="K4560" s="4">
        <v>0.34999999999999992</v>
      </c>
      <c r="L4560" s="73">
        <v>32868.908459692306</v>
      </c>
    </row>
    <row r="4561" spans="1:12" x14ac:dyDescent="0.35">
      <c r="A4561" s="1" t="s">
        <v>7635</v>
      </c>
      <c r="B4561" t="s">
        <v>2448</v>
      </c>
      <c r="C4561" t="s">
        <v>13</v>
      </c>
      <c r="D4561" t="s">
        <v>14</v>
      </c>
      <c r="E4561">
        <v>1</v>
      </c>
      <c r="F4561" s="2">
        <v>15431.25</v>
      </c>
      <c r="G4561" s="3">
        <v>37773.152999999998</v>
      </c>
      <c r="H4561" s="3">
        <v>154.3125</v>
      </c>
      <c r="I4561" s="3">
        <v>725.26874999999995</v>
      </c>
      <c r="J4561" s="3">
        <v>16310.831249999999</v>
      </c>
      <c r="K4561" s="4">
        <v>0.34999999999999992</v>
      </c>
      <c r="L4561" s="73">
        <v>29610.43211538461</v>
      </c>
    </row>
    <row r="4562" spans="1:12" x14ac:dyDescent="0.35">
      <c r="A4562" s="1" t="s">
        <v>7636</v>
      </c>
      <c r="B4562" t="s">
        <v>2450</v>
      </c>
      <c r="C4562" t="s">
        <v>13</v>
      </c>
      <c r="D4562" t="s">
        <v>14</v>
      </c>
      <c r="E4562">
        <v>1</v>
      </c>
      <c r="F4562" s="2">
        <v>17129.38</v>
      </c>
      <c r="G4562" s="3">
        <v>41929.898999999998</v>
      </c>
      <c r="H4562" s="3">
        <v>171.2938</v>
      </c>
      <c r="I4562" s="3">
        <v>805.08086000000003</v>
      </c>
      <c r="J4562" s="3">
        <v>18105.754659999999</v>
      </c>
      <c r="K4562" s="4">
        <v>0.34999999999999992</v>
      </c>
      <c r="L4562" s="73">
        <v>32868.908459692306</v>
      </c>
    </row>
    <row r="4563" spans="1:12" x14ac:dyDescent="0.35">
      <c r="A4563" s="1" t="s">
        <v>7637</v>
      </c>
      <c r="B4563" t="s">
        <v>2450</v>
      </c>
      <c r="C4563" t="s">
        <v>13</v>
      </c>
      <c r="D4563" t="s">
        <v>14</v>
      </c>
      <c r="E4563">
        <v>1</v>
      </c>
      <c r="F4563" s="2">
        <v>17746.25</v>
      </c>
      <c r="G4563" s="3">
        <v>43439.894</v>
      </c>
      <c r="H4563" s="3">
        <v>177.46250000000001</v>
      </c>
      <c r="I4563" s="3">
        <v>834.07375000000002</v>
      </c>
      <c r="J4563" s="3">
        <v>18757.786250000001</v>
      </c>
      <c r="K4563" s="4">
        <v>0.35</v>
      </c>
      <c r="L4563" s="73">
        <v>34052.596576923075</v>
      </c>
    </row>
    <row r="4564" spans="1:12" x14ac:dyDescent="0.35">
      <c r="A4564" s="1" t="s">
        <v>7638</v>
      </c>
      <c r="B4564" t="s">
        <v>2450</v>
      </c>
      <c r="C4564" t="s">
        <v>13</v>
      </c>
      <c r="D4564" t="s">
        <v>14</v>
      </c>
      <c r="E4564">
        <v>1</v>
      </c>
      <c r="F4564" s="2">
        <v>19289.38</v>
      </c>
      <c r="G4564" s="3">
        <v>47217.216999999997</v>
      </c>
      <c r="H4564" s="3">
        <v>192.89380000000003</v>
      </c>
      <c r="I4564" s="3">
        <v>906.60086000000001</v>
      </c>
      <c r="J4564" s="3">
        <v>20388.874660000001</v>
      </c>
      <c r="K4564" s="4">
        <v>0.34999999999999992</v>
      </c>
      <c r="L4564" s="73">
        <v>37013.649382769232</v>
      </c>
    </row>
    <row r="4565" spans="1:12" x14ac:dyDescent="0.35">
      <c r="A4565" s="1" t="s">
        <v>7639</v>
      </c>
      <c r="B4565" t="s">
        <v>2453</v>
      </c>
      <c r="C4565" t="s">
        <v>13</v>
      </c>
      <c r="D4565" t="s">
        <v>14</v>
      </c>
      <c r="E4565">
        <v>1</v>
      </c>
      <c r="F4565" s="2">
        <v>9441.25</v>
      </c>
      <c r="G4565" s="3">
        <v>23110.616999999998</v>
      </c>
      <c r="H4565" s="3">
        <v>94.412500000000009</v>
      </c>
      <c r="I4565" s="3">
        <v>443.73874999999998</v>
      </c>
      <c r="J4565" s="3">
        <v>9979.4012500000008</v>
      </c>
      <c r="K4565" s="4">
        <v>0.35</v>
      </c>
      <c r="L4565" s="73">
        <v>18116.451500000003</v>
      </c>
    </row>
    <row r="4566" spans="1:12" x14ac:dyDescent="0.35">
      <c r="A4566" s="1" t="s">
        <v>7640</v>
      </c>
      <c r="B4566" t="s">
        <v>2453</v>
      </c>
      <c r="C4566" t="s">
        <v>13</v>
      </c>
      <c r="D4566" t="s">
        <v>14</v>
      </c>
      <c r="E4566">
        <v>1</v>
      </c>
      <c r="F4566" s="2">
        <v>9696.25</v>
      </c>
      <c r="G4566" s="3">
        <v>23734.815999999999</v>
      </c>
      <c r="H4566" s="3">
        <v>96.962500000000006</v>
      </c>
      <c r="I4566" s="3">
        <v>455.72375</v>
      </c>
      <c r="J4566" s="3">
        <v>10248.936249999999</v>
      </c>
      <c r="K4566" s="4">
        <v>0.34999999999999992</v>
      </c>
      <c r="L4566" s="73">
        <v>18605.761192307687</v>
      </c>
    </row>
    <row r="4567" spans="1:12" x14ac:dyDescent="0.35">
      <c r="A4567" s="1" t="s">
        <v>7641</v>
      </c>
      <c r="B4567" t="s">
        <v>2453</v>
      </c>
      <c r="C4567" t="s">
        <v>13</v>
      </c>
      <c r="D4567" t="s">
        <v>14</v>
      </c>
      <c r="E4567">
        <v>1</v>
      </c>
      <c r="F4567" s="2">
        <v>11228.75</v>
      </c>
      <c r="G4567" s="3">
        <v>27486.132000000001</v>
      </c>
      <c r="H4567" s="3">
        <v>112.28750000000001</v>
      </c>
      <c r="I4567" s="3">
        <v>527.75125000000003</v>
      </c>
      <c r="J4567" s="3">
        <v>11868.78875</v>
      </c>
      <c r="K4567" s="4">
        <v>0.35</v>
      </c>
      <c r="L4567" s="73">
        <v>21546.416499999999</v>
      </c>
    </row>
    <row r="4568" spans="1:12" x14ac:dyDescent="0.35">
      <c r="A4568" s="1" t="s">
        <v>7642</v>
      </c>
      <c r="B4568" t="s">
        <v>2456</v>
      </c>
      <c r="C4568" t="s">
        <v>13</v>
      </c>
      <c r="D4568" t="s">
        <v>14</v>
      </c>
      <c r="E4568">
        <v>1</v>
      </c>
      <c r="F4568" s="2">
        <v>8505</v>
      </c>
      <c r="G4568" s="3">
        <v>20818.84</v>
      </c>
      <c r="H4568" s="3">
        <v>85.05</v>
      </c>
      <c r="I4568" s="3">
        <v>399.73500000000001</v>
      </c>
      <c r="J4568" s="3">
        <v>8989.7849999999999</v>
      </c>
      <c r="K4568" s="4">
        <v>0.35</v>
      </c>
      <c r="L4568" s="73">
        <v>16319.917384615383</v>
      </c>
    </row>
    <row r="4569" spans="1:12" x14ac:dyDescent="0.35">
      <c r="A4569" s="1" t="s">
        <v>7643</v>
      </c>
      <c r="B4569" t="s">
        <v>2459</v>
      </c>
      <c r="C4569" t="s">
        <v>13</v>
      </c>
      <c r="D4569" t="s">
        <v>14</v>
      </c>
      <c r="E4569">
        <v>1</v>
      </c>
      <c r="F4569" s="2">
        <v>9763.75</v>
      </c>
      <c r="G4569" s="3">
        <v>23900.048999999999</v>
      </c>
      <c r="H4569" s="3">
        <v>97.637500000000003</v>
      </c>
      <c r="I4569" s="3">
        <v>458.89625000000001</v>
      </c>
      <c r="J4569" s="3">
        <v>10320.283750000001</v>
      </c>
      <c r="K4569" s="4">
        <v>0.35</v>
      </c>
      <c r="L4569" s="73">
        <v>18735.284346153847</v>
      </c>
    </row>
    <row r="4570" spans="1:12" x14ac:dyDescent="0.35">
      <c r="A4570" s="1" t="s">
        <v>7644</v>
      </c>
      <c r="B4570" t="s">
        <v>2459</v>
      </c>
      <c r="C4570" t="s">
        <v>13</v>
      </c>
      <c r="D4570" t="s">
        <v>14</v>
      </c>
      <c r="E4570">
        <v>1</v>
      </c>
      <c r="F4570" s="2">
        <v>12205</v>
      </c>
      <c r="G4570" s="3">
        <v>29875.831999999999</v>
      </c>
      <c r="H4570" s="3">
        <v>122.05</v>
      </c>
      <c r="I4570" s="3">
        <v>573.63499999999999</v>
      </c>
      <c r="J4570" s="3">
        <v>12900.684999999999</v>
      </c>
      <c r="K4570" s="4">
        <v>0.34999999999999992</v>
      </c>
      <c r="L4570" s="73">
        <v>23419.705076923074</v>
      </c>
    </row>
    <row r="4571" spans="1:12" x14ac:dyDescent="0.35">
      <c r="A4571" s="1" t="s">
        <v>7645</v>
      </c>
      <c r="B4571" t="s">
        <v>2464</v>
      </c>
      <c r="C4571" t="s">
        <v>13</v>
      </c>
      <c r="D4571" t="s">
        <v>14</v>
      </c>
      <c r="E4571">
        <v>1</v>
      </c>
      <c r="F4571" s="2">
        <v>15300.63</v>
      </c>
      <c r="G4571" s="3">
        <v>37453.415999999997</v>
      </c>
      <c r="H4571" s="3">
        <v>153.00629999999998</v>
      </c>
      <c r="I4571" s="3">
        <v>719.12960999999996</v>
      </c>
      <c r="J4571" s="3">
        <v>16172.765909999998</v>
      </c>
      <c r="K4571" s="4">
        <v>0.34999999999999992</v>
      </c>
      <c r="L4571" s="73">
        <v>29359.790421230762</v>
      </c>
    </row>
    <row r="4572" spans="1:12" x14ac:dyDescent="0.35">
      <c r="A4572" s="1" t="s">
        <v>7646</v>
      </c>
      <c r="B4572" t="s">
        <v>2464</v>
      </c>
      <c r="C4572" t="s">
        <v>13</v>
      </c>
      <c r="D4572" t="s">
        <v>14</v>
      </c>
      <c r="E4572">
        <v>1</v>
      </c>
      <c r="F4572" s="2">
        <v>15498.13</v>
      </c>
      <c r="G4572" s="3">
        <v>37936.864000000001</v>
      </c>
      <c r="H4572" s="3">
        <v>154.9813</v>
      </c>
      <c r="I4572" s="3">
        <v>728.41210999999998</v>
      </c>
      <c r="J4572" s="3">
        <v>16381.523409999998</v>
      </c>
      <c r="K4572" s="4">
        <v>0.35</v>
      </c>
      <c r="L4572" s="73">
        <v>29738.765575076919</v>
      </c>
    </row>
    <row r="4573" spans="1:12" x14ac:dyDescent="0.35">
      <c r="A4573" s="1" t="s">
        <v>7647</v>
      </c>
      <c r="B4573" t="s">
        <v>2469</v>
      </c>
      <c r="C4573" t="s">
        <v>13</v>
      </c>
      <c r="D4573" t="s">
        <v>14</v>
      </c>
      <c r="E4573">
        <v>1</v>
      </c>
      <c r="F4573" s="2">
        <v>14696.25</v>
      </c>
      <c r="G4573" s="3">
        <v>35973.995999999999</v>
      </c>
      <c r="H4573" s="3">
        <v>146.96250000000001</v>
      </c>
      <c r="I4573" s="3">
        <v>690.72375</v>
      </c>
      <c r="J4573" s="3">
        <v>15533.936249999999</v>
      </c>
      <c r="K4573" s="4">
        <v>0.35</v>
      </c>
      <c r="L4573" s="73">
        <v>28200.068884615379</v>
      </c>
    </row>
    <row r="4574" spans="1:12" x14ac:dyDescent="0.35">
      <c r="A4574" s="1" t="s">
        <v>7648</v>
      </c>
      <c r="B4574" t="s">
        <v>2469</v>
      </c>
      <c r="C4574" t="s">
        <v>13</v>
      </c>
      <c r="D4574" t="s">
        <v>14</v>
      </c>
      <c r="E4574">
        <v>1</v>
      </c>
      <c r="F4574" s="2">
        <v>17591.88</v>
      </c>
      <c r="G4574" s="3">
        <v>43062.017</v>
      </c>
      <c r="H4574" s="3">
        <v>175.9188</v>
      </c>
      <c r="I4574" s="3">
        <v>826.8183600000001</v>
      </c>
      <c r="J4574" s="3">
        <v>18594.617160000002</v>
      </c>
      <c r="K4574" s="4">
        <v>0.35</v>
      </c>
      <c r="L4574" s="73">
        <v>33756.381921230772</v>
      </c>
    </row>
    <row r="4575" spans="1:12" x14ac:dyDescent="0.35">
      <c r="A4575" s="1" t="s">
        <v>7649</v>
      </c>
      <c r="B4575" t="s">
        <v>7650</v>
      </c>
      <c r="C4575" t="s">
        <v>13</v>
      </c>
      <c r="D4575" t="s">
        <v>14</v>
      </c>
      <c r="E4575">
        <v>1</v>
      </c>
      <c r="F4575" s="2">
        <v>35.28</v>
      </c>
      <c r="G4575" s="3">
        <v>73</v>
      </c>
      <c r="H4575" s="3">
        <v>0.3528</v>
      </c>
      <c r="I4575" s="3">
        <v>1.6581600000000001</v>
      </c>
      <c r="J4575" s="3">
        <v>37.290960000000005</v>
      </c>
      <c r="K4575" s="4">
        <v>0.35</v>
      </c>
      <c r="L4575" s="73">
        <v>67.697435076923085</v>
      </c>
    </row>
    <row r="4576" spans="1:12" x14ac:dyDescent="0.35">
      <c r="A4576" s="1" t="s">
        <v>7651</v>
      </c>
      <c r="B4576" t="s">
        <v>7652</v>
      </c>
      <c r="C4576" t="s">
        <v>13</v>
      </c>
      <c r="D4576" t="s">
        <v>14</v>
      </c>
      <c r="E4576">
        <v>1</v>
      </c>
      <c r="F4576" s="2">
        <v>1030</v>
      </c>
      <c r="G4576" s="3">
        <v>2521.2656000000002</v>
      </c>
      <c r="H4576" s="3">
        <v>10.3</v>
      </c>
      <c r="I4576" s="3">
        <v>48.41</v>
      </c>
      <c r="J4576" s="3">
        <v>1088.71</v>
      </c>
      <c r="K4576" s="4">
        <v>0.35</v>
      </c>
      <c r="L4576" s="73">
        <v>1976.4273846153847</v>
      </c>
    </row>
    <row r="4577" spans="1:12" x14ac:dyDescent="0.35">
      <c r="A4577" s="1" t="s">
        <v>7653</v>
      </c>
      <c r="B4577" t="s">
        <v>5190</v>
      </c>
      <c r="C4577" t="s">
        <v>13</v>
      </c>
      <c r="D4577" t="s">
        <v>14</v>
      </c>
      <c r="E4577">
        <v>1</v>
      </c>
      <c r="F4577" s="2">
        <v>790.86</v>
      </c>
      <c r="G4577" s="3">
        <v>3129.6943999999999</v>
      </c>
      <c r="H4577" s="3">
        <v>7.9086000000000007</v>
      </c>
      <c r="I4577" s="3">
        <v>37.17042</v>
      </c>
      <c r="J4577" s="3">
        <v>835.93902000000003</v>
      </c>
      <c r="K4577" s="4">
        <v>0.34999999999999992</v>
      </c>
      <c r="L4577" s="73">
        <v>1517.5508363076922</v>
      </c>
    </row>
    <row r="4578" spans="1:12" x14ac:dyDescent="0.35">
      <c r="A4578" s="1" t="s">
        <v>7654</v>
      </c>
      <c r="B4578" t="s">
        <v>7655</v>
      </c>
      <c r="C4578" t="s">
        <v>363</v>
      </c>
      <c r="D4578" t="s">
        <v>364</v>
      </c>
      <c r="E4578">
        <v>1</v>
      </c>
      <c r="F4578" s="2">
        <v>2659</v>
      </c>
      <c r="G4578" s="3">
        <v>5483</v>
      </c>
      <c r="H4578" s="3">
        <v>26.59</v>
      </c>
      <c r="I4578" s="3">
        <v>124.973</v>
      </c>
      <c r="J4578" s="3">
        <v>2810.5630000000001</v>
      </c>
      <c r="K4578" s="4">
        <v>0.34999999999999992</v>
      </c>
      <c r="L4578" s="73">
        <v>5102.2528307692301</v>
      </c>
    </row>
    <row r="4579" spans="1:12" x14ac:dyDescent="0.35">
      <c r="A4579" s="1" t="s">
        <v>7656</v>
      </c>
      <c r="B4579" t="s">
        <v>7657</v>
      </c>
      <c r="C4579" t="s">
        <v>363</v>
      </c>
      <c r="D4579" t="s">
        <v>364</v>
      </c>
      <c r="E4579">
        <v>1</v>
      </c>
      <c r="F4579" s="2">
        <v>21699</v>
      </c>
      <c r="G4579" s="3">
        <v>44741</v>
      </c>
      <c r="H4579" s="3">
        <v>216.99</v>
      </c>
      <c r="I4579" s="3">
        <v>1019.853</v>
      </c>
      <c r="J4579" s="3">
        <v>22935.843000000001</v>
      </c>
      <c r="K4579" s="4">
        <v>0.34999999999999992</v>
      </c>
      <c r="L4579" s="73">
        <v>41637.37652307692</v>
      </c>
    </row>
    <row r="4580" spans="1:12" x14ac:dyDescent="0.35">
      <c r="A4580" s="1" t="s">
        <v>7658</v>
      </c>
      <c r="B4580" t="s">
        <v>7657</v>
      </c>
      <c r="C4580" t="s">
        <v>363</v>
      </c>
      <c r="D4580" t="s">
        <v>364</v>
      </c>
      <c r="E4580">
        <v>1</v>
      </c>
      <c r="F4580" s="2">
        <v>21699</v>
      </c>
      <c r="G4580" s="3">
        <v>44741</v>
      </c>
      <c r="H4580" s="3">
        <v>216.99</v>
      </c>
      <c r="I4580" s="3">
        <v>1019.853</v>
      </c>
      <c r="J4580" s="3">
        <v>22935.843000000001</v>
      </c>
      <c r="K4580" s="4">
        <v>0.34999999999999992</v>
      </c>
      <c r="L4580" s="73">
        <v>41637.37652307692</v>
      </c>
    </row>
    <row r="4581" spans="1:12" x14ac:dyDescent="0.35">
      <c r="A4581" s="1" t="s">
        <v>7659</v>
      </c>
      <c r="B4581" t="s">
        <v>4000</v>
      </c>
      <c r="C4581" t="s">
        <v>363</v>
      </c>
      <c r="D4581" t="s">
        <v>364</v>
      </c>
      <c r="E4581">
        <v>1</v>
      </c>
      <c r="F4581" s="2">
        <v>34049</v>
      </c>
      <c r="G4581" s="3">
        <v>70205</v>
      </c>
      <c r="H4581" s="3">
        <v>340.49</v>
      </c>
      <c r="I4581" s="3">
        <v>1600.3030000000001</v>
      </c>
      <c r="J4581" s="3">
        <v>35989.792999999998</v>
      </c>
      <c r="K4581" s="4">
        <v>0.35000000000000003</v>
      </c>
      <c r="L4581" s="73">
        <v>65335.316523076923</v>
      </c>
    </row>
    <row r="4582" spans="1:12" x14ac:dyDescent="0.35">
      <c r="A4582" s="1" t="s">
        <v>7660</v>
      </c>
      <c r="B4582" t="s">
        <v>5204</v>
      </c>
      <c r="C4582" t="s">
        <v>363</v>
      </c>
      <c r="D4582" t="s">
        <v>364</v>
      </c>
      <c r="E4582">
        <v>1</v>
      </c>
      <c r="F4582" s="2">
        <v>19149</v>
      </c>
      <c r="G4582" s="3">
        <v>39483</v>
      </c>
      <c r="H4582" s="3">
        <v>191.49</v>
      </c>
      <c r="I4582" s="3">
        <v>900.00300000000004</v>
      </c>
      <c r="J4582" s="3">
        <v>20240.493000000002</v>
      </c>
      <c r="K4582" s="4">
        <v>0.35</v>
      </c>
      <c r="L4582" s="73">
        <v>36744.279600000002</v>
      </c>
    </row>
    <row r="4583" spans="1:12" x14ac:dyDescent="0.35">
      <c r="A4583" s="1" t="s">
        <v>7661</v>
      </c>
      <c r="B4583" t="s">
        <v>2680</v>
      </c>
      <c r="C4583" t="s">
        <v>363</v>
      </c>
      <c r="D4583" t="s">
        <v>364</v>
      </c>
      <c r="E4583">
        <v>1</v>
      </c>
      <c r="F4583" s="2">
        <v>11749</v>
      </c>
      <c r="G4583" s="3">
        <v>24225</v>
      </c>
      <c r="H4583" s="3">
        <v>117.49000000000001</v>
      </c>
      <c r="I4583" s="3">
        <v>552.20299999999997</v>
      </c>
      <c r="J4583" s="3">
        <v>12418.692999999999</v>
      </c>
      <c r="K4583" s="4">
        <v>0.35</v>
      </c>
      <c r="L4583" s="73">
        <v>22544.704215384612</v>
      </c>
    </row>
    <row r="4584" spans="1:12" x14ac:dyDescent="0.35">
      <c r="A4584" s="1" t="s">
        <v>7662</v>
      </c>
      <c r="B4584" t="s">
        <v>2682</v>
      </c>
      <c r="C4584" t="s">
        <v>363</v>
      </c>
      <c r="D4584" t="s">
        <v>364</v>
      </c>
      <c r="E4584">
        <v>1</v>
      </c>
      <c r="F4584" s="2">
        <v>12549</v>
      </c>
      <c r="G4584" s="3">
        <v>25875</v>
      </c>
      <c r="H4584" s="3">
        <v>125.49000000000001</v>
      </c>
      <c r="I4584" s="3">
        <v>589.803</v>
      </c>
      <c r="J4584" s="3">
        <v>13264.293</v>
      </c>
      <c r="K4584" s="4">
        <v>0.35</v>
      </c>
      <c r="L4584" s="73">
        <v>24079.793446153846</v>
      </c>
    </row>
    <row r="4585" spans="1:12" x14ac:dyDescent="0.35">
      <c r="A4585" s="1" t="s">
        <v>7663</v>
      </c>
      <c r="B4585" t="s">
        <v>2684</v>
      </c>
      <c r="C4585" t="s">
        <v>363</v>
      </c>
      <c r="D4585" t="s">
        <v>364</v>
      </c>
      <c r="E4585">
        <v>1</v>
      </c>
      <c r="F4585" s="2">
        <v>13499</v>
      </c>
      <c r="G4585" s="3">
        <v>27833</v>
      </c>
      <c r="H4585" s="3">
        <v>134.99</v>
      </c>
      <c r="I4585" s="3">
        <v>634.45299999999997</v>
      </c>
      <c r="J4585" s="3">
        <v>14268.442999999999</v>
      </c>
      <c r="K4585" s="4">
        <v>0.35</v>
      </c>
      <c r="L4585" s="73">
        <v>25902.711907692305</v>
      </c>
    </row>
    <row r="4586" spans="1:12" x14ac:dyDescent="0.35">
      <c r="A4586" s="1" t="s">
        <v>7664</v>
      </c>
      <c r="B4586" t="s">
        <v>2686</v>
      </c>
      <c r="C4586" t="s">
        <v>363</v>
      </c>
      <c r="D4586" t="s">
        <v>364</v>
      </c>
      <c r="E4586">
        <v>1</v>
      </c>
      <c r="F4586" s="2">
        <v>14709</v>
      </c>
      <c r="G4586" s="3">
        <v>30328</v>
      </c>
      <c r="H4586" s="3">
        <v>147.09</v>
      </c>
      <c r="I4586" s="3">
        <v>691.32299999999998</v>
      </c>
      <c r="J4586" s="3">
        <v>15547.413</v>
      </c>
      <c r="K4586" s="4">
        <v>0.35</v>
      </c>
      <c r="L4586" s="73">
        <v>28224.534369230769</v>
      </c>
    </row>
    <row r="4587" spans="1:12" x14ac:dyDescent="0.35">
      <c r="A4587" s="1" t="s">
        <v>7665</v>
      </c>
      <c r="B4587" t="s">
        <v>4006</v>
      </c>
      <c r="C4587" t="s">
        <v>363</v>
      </c>
      <c r="D4587" t="s">
        <v>364</v>
      </c>
      <c r="E4587">
        <v>1</v>
      </c>
      <c r="F4587" s="2">
        <v>15839</v>
      </c>
      <c r="G4587" s="3">
        <v>32658</v>
      </c>
      <c r="H4587" s="3">
        <v>158.39000000000001</v>
      </c>
      <c r="I4587" s="3">
        <v>744.43299999999999</v>
      </c>
      <c r="J4587" s="3">
        <v>16741.823</v>
      </c>
      <c r="K4587" s="4">
        <v>0.35</v>
      </c>
      <c r="L4587" s="73">
        <v>30392.847907692307</v>
      </c>
    </row>
    <row r="4588" spans="1:12" x14ac:dyDescent="0.35">
      <c r="A4588" s="1" t="s">
        <v>7666</v>
      </c>
      <c r="B4588" t="s">
        <v>2688</v>
      </c>
      <c r="C4588" t="s">
        <v>363</v>
      </c>
      <c r="D4588" t="s">
        <v>364</v>
      </c>
      <c r="E4588">
        <v>1</v>
      </c>
      <c r="F4588" s="2">
        <v>16339</v>
      </c>
      <c r="G4588" s="3">
        <v>33689</v>
      </c>
      <c r="H4588" s="3">
        <v>163.39000000000001</v>
      </c>
      <c r="I4588" s="3">
        <v>767.93299999999999</v>
      </c>
      <c r="J4588" s="3">
        <v>17270.323</v>
      </c>
      <c r="K4588" s="4">
        <v>0.35000000000000003</v>
      </c>
      <c r="L4588" s="73">
        <v>31352.278676923077</v>
      </c>
    </row>
    <row r="4589" spans="1:12" x14ac:dyDescent="0.35">
      <c r="A4589" s="1" t="s">
        <v>7667</v>
      </c>
      <c r="B4589" t="s">
        <v>4008</v>
      </c>
      <c r="C4589" t="s">
        <v>363</v>
      </c>
      <c r="D4589" t="s">
        <v>364</v>
      </c>
      <c r="E4589">
        <v>1</v>
      </c>
      <c r="F4589" s="2">
        <v>17149</v>
      </c>
      <c r="G4589" s="3">
        <v>35359</v>
      </c>
      <c r="H4589" s="3">
        <v>171.49</v>
      </c>
      <c r="I4589" s="3">
        <v>806.00300000000004</v>
      </c>
      <c r="J4589" s="3">
        <v>18126.493000000002</v>
      </c>
      <c r="K4589" s="4">
        <v>0.35</v>
      </c>
      <c r="L4589" s="73">
        <v>32906.556523076928</v>
      </c>
    </row>
    <row r="4590" spans="1:12" x14ac:dyDescent="0.35">
      <c r="A4590" s="1" t="s">
        <v>7668</v>
      </c>
      <c r="B4590" t="s">
        <v>7669</v>
      </c>
      <c r="C4590" t="s">
        <v>363</v>
      </c>
      <c r="D4590" t="s">
        <v>364</v>
      </c>
      <c r="E4590">
        <v>1</v>
      </c>
      <c r="F4590" s="2">
        <v>2599</v>
      </c>
      <c r="G4590" s="3">
        <v>5359</v>
      </c>
      <c r="H4590" s="3">
        <v>25.990000000000002</v>
      </c>
      <c r="I4590" s="3">
        <v>122.15300000000001</v>
      </c>
      <c r="J4590" s="3">
        <v>2747.1429999999996</v>
      </c>
      <c r="K4590" s="4">
        <v>0.34999999999999992</v>
      </c>
      <c r="L4590" s="73">
        <v>4987.1211384615372</v>
      </c>
    </row>
    <row r="4591" spans="1:12" x14ac:dyDescent="0.35">
      <c r="A4591" s="1" t="s">
        <v>7670</v>
      </c>
      <c r="B4591" t="s">
        <v>7671</v>
      </c>
      <c r="C4591" t="s">
        <v>13</v>
      </c>
      <c r="D4591" t="s">
        <v>14</v>
      </c>
      <c r="E4591">
        <v>1</v>
      </c>
      <c r="F4591" s="2">
        <v>55.8</v>
      </c>
      <c r="G4591" s="3">
        <v>136.58000000000001</v>
      </c>
      <c r="H4591" s="3">
        <v>0.55799999999999994</v>
      </c>
      <c r="I4591" s="3">
        <v>2.6225999999999998</v>
      </c>
      <c r="J4591" s="3">
        <v>58.980599999999995</v>
      </c>
      <c r="K4591" s="4">
        <v>0.35</v>
      </c>
      <c r="L4591" s="73">
        <v>107.07247384615384</v>
      </c>
    </row>
    <row r="4592" spans="1:12" x14ac:dyDescent="0.35">
      <c r="A4592" s="1" t="s">
        <v>7672</v>
      </c>
      <c r="B4592" t="s">
        <v>5294</v>
      </c>
      <c r="C4592" t="s">
        <v>34</v>
      </c>
      <c r="D4592" t="s">
        <v>35</v>
      </c>
      <c r="E4592">
        <v>1</v>
      </c>
      <c r="F4592" s="2">
        <v>10230.99</v>
      </c>
      <c r="G4592" s="3">
        <v>25043.771000000001</v>
      </c>
      <c r="H4592" s="3">
        <v>102.3099</v>
      </c>
      <c r="I4592" s="3">
        <v>480.85652999999996</v>
      </c>
      <c r="J4592" s="3">
        <v>10814.156429999999</v>
      </c>
      <c r="K4592" s="4">
        <v>0.34999999999999992</v>
      </c>
      <c r="L4592" s="73">
        <v>19631.853211384612</v>
      </c>
    </row>
    <row r="4593" spans="1:12" x14ac:dyDescent="0.35">
      <c r="A4593" s="1" t="s">
        <v>7673</v>
      </c>
      <c r="B4593" t="s">
        <v>5294</v>
      </c>
      <c r="C4593" t="s">
        <v>34</v>
      </c>
      <c r="D4593" t="s">
        <v>35</v>
      </c>
      <c r="E4593">
        <v>1</v>
      </c>
      <c r="F4593" s="2">
        <v>11806.94</v>
      </c>
      <c r="G4593" s="3">
        <v>28901.442999999999</v>
      </c>
      <c r="H4593" s="3">
        <v>118.0694</v>
      </c>
      <c r="I4593" s="3">
        <v>554.92618000000004</v>
      </c>
      <c r="J4593" s="3">
        <v>12479.935580000001</v>
      </c>
      <c r="K4593" s="4">
        <v>0.35000000000000003</v>
      </c>
      <c r="L4593" s="73">
        <v>22655.88305292308</v>
      </c>
    </row>
    <row r="4594" spans="1:12" x14ac:dyDescent="0.35">
      <c r="A4594" s="1" t="s">
        <v>7674</v>
      </c>
      <c r="B4594" t="s">
        <v>5297</v>
      </c>
      <c r="C4594" t="s">
        <v>34</v>
      </c>
      <c r="D4594" t="s">
        <v>35</v>
      </c>
      <c r="E4594">
        <v>1</v>
      </c>
      <c r="F4594" s="2">
        <v>2038.2</v>
      </c>
      <c r="G4594" s="3">
        <v>4989.1743999999999</v>
      </c>
      <c r="H4594" s="3">
        <v>20.382000000000001</v>
      </c>
      <c r="I4594" s="3">
        <v>95.795400000000001</v>
      </c>
      <c r="J4594" s="3">
        <v>2154.3773999999999</v>
      </c>
      <c r="K4594" s="4">
        <v>0.35</v>
      </c>
      <c r="L4594" s="73">
        <v>3911.0235876923075</v>
      </c>
    </row>
    <row r="4595" spans="1:12" x14ac:dyDescent="0.35">
      <c r="A4595" s="1" t="s">
        <v>7675</v>
      </c>
      <c r="B4595" t="s">
        <v>7676</v>
      </c>
      <c r="C4595" t="s">
        <v>13</v>
      </c>
      <c r="D4595" t="s">
        <v>14</v>
      </c>
      <c r="E4595">
        <v>1</v>
      </c>
      <c r="F4595" s="2">
        <v>259</v>
      </c>
      <c r="G4595" s="3">
        <v>633.98720000000003</v>
      </c>
      <c r="H4595" s="3">
        <v>2.59</v>
      </c>
      <c r="I4595" s="3">
        <v>12.173</v>
      </c>
      <c r="J4595" s="3">
        <v>273.76299999999998</v>
      </c>
      <c r="K4595" s="4">
        <v>0.35</v>
      </c>
      <c r="L4595" s="73">
        <v>496.98513846153844</v>
      </c>
    </row>
    <row r="4596" spans="1:12" x14ac:dyDescent="0.35">
      <c r="A4596" s="1" t="s">
        <v>7677</v>
      </c>
      <c r="B4596" t="s">
        <v>7678</v>
      </c>
      <c r="C4596" t="s">
        <v>13</v>
      </c>
      <c r="D4596" t="s">
        <v>14</v>
      </c>
      <c r="E4596">
        <v>1</v>
      </c>
      <c r="F4596" s="2">
        <v>116.25</v>
      </c>
      <c r="G4596" s="3">
        <v>240</v>
      </c>
      <c r="H4596" s="3">
        <v>1.1625000000000001</v>
      </c>
      <c r="I4596" s="3">
        <v>5.4637500000000001</v>
      </c>
      <c r="J4596" s="3">
        <v>122.87625</v>
      </c>
      <c r="K4596" s="4">
        <v>0.34999999999999992</v>
      </c>
      <c r="L4596" s="73">
        <v>223.06765384615383</v>
      </c>
    </row>
    <row r="4597" spans="1:12" x14ac:dyDescent="0.35">
      <c r="A4597" s="1" t="s">
        <v>7679</v>
      </c>
      <c r="B4597" t="s">
        <v>7680</v>
      </c>
      <c r="C4597" t="s">
        <v>13</v>
      </c>
      <c r="D4597" t="s">
        <v>14</v>
      </c>
      <c r="E4597">
        <v>1</v>
      </c>
      <c r="F4597" s="2">
        <v>933.13</v>
      </c>
      <c r="G4597" s="3">
        <v>1924</v>
      </c>
      <c r="H4597" s="3">
        <v>9.3313000000000006</v>
      </c>
      <c r="I4597" s="3">
        <v>43.857109999999999</v>
      </c>
      <c r="J4597" s="3">
        <v>986.31841000000009</v>
      </c>
      <c r="K4597" s="4">
        <v>0.35</v>
      </c>
      <c r="L4597" s="73">
        <v>1790.5472673846155</v>
      </c>
    </row>
    <row r="4598" spans="1:12" x14ac:dyDescent="0.35">
      <c r="A4598" s="1" t="s">
        <v>7681</v>
      </c>
      <c r="B4598" t="s">
        <v>5163</v>
      </c>
      <c r="C4598" t="s">
        <v>13</v>
      </c>
      <c r="D4598" t="s">
        <v>14</v>
      </c>
      <c r="E4598">
        <v>1</v>
      </c>
      <c r="F4598" s="2">
        <v>14926.25</v>
      </c>
      <c r="G4598" s="3">
        <v>30776</v>
      </c>
      <c r="H4598" s="3">
        <v>149.26250000000002</v>
      </c>
      <c r="I4598" s="3">
        <v>701.53375000000005</v>
      </c>
      <c r="J4598" s="3">
        <v>15777.046250000001</v>
      </c>
      <c r="K4598" s="4">
        <v>0.34999999999999992</v>
      </c>
      <c r="L4598" s="73">
        <v>28641.407038461537</v>
      </c>
    </row>
    <row r="4599" spans="1:12" x14ac:dyDescent="0.35">
      <c r="A4599" s="1" t="s">
        <v>7682</v>
      </c>
      <c r="B4599" t="s">
        <v>7683</v>
      </c>
      <c r="C4599" t="s">
        <v>13</v>
      </c>
      <c r="D4599" t="s">
        <v>14</v>
      </c>
      <c r="E4599">
        <v>1</v>
      </c>
      <c r="F4599" s="2">
        <v>946</v>
      </c>
      <c r="G4599" s="3">
        <v>2315.6559999999999</v>
      </c>
      <c r="H4599" s="3">
        <v>9.4600000000000009</v>
      </c>
      <c r="I4599" s="3">
        <v>44.462000000000003</v>
      </c>
      <c r="J4599" s="3">
        <v>999.92200000000003</v>
      </c>
      <c r="K4599" s="4">
        <v>0.35</v>
      </c>
      <c r="L4599" s="73">
        <v>1815.2430153846153</v>
      </c>
    </row>
    <row r="4600" spans="1:12" x14ac:dyDescent="0.35">
      <c r="A4600" s="1" t="s">
        <v>7684</v>
      </c>
      <c r="B4600" t="s">
        <v>7685</v>
      </c>
      <c r="C4600" t="s">
        <v>34</v>
      </c>
      <c r="D4600" t="s">
        <v>35</v>
      </c>
      <c r="E4600">
        <v>1</v>
      </c>
      <c r="F4600" s="2">
        <v>559</v>
      </c>
      <c r="G4600" s="3">
        <v>1267.8399999999999</v>
      </c>
      <c r="H4600" s="3">
        <v>5.59</v>
      </c>
      <c r="I4600" s="3">
        <v>26.273</v>
      </c>
      <c r="J4600" s="3">
        <v>590.86300000000006</v>
      </c>
      <c r="K4600" s="4">
        <v>0.35000000000000003</v>
      </c>
      <c r="L4600" s="73">
        <v>1072.6436000000001</v>
      </c>
    </row>
    <row r="4601" spans="1:12" x14ac:dyDescent="0.35">
      <c r="A4601" s="1" t="s">
        <v>7686</v>
      </c>
      <c r="B4601" t="s">
        <v>7687</v>
      </c>
      <c r="C4601" t="s">
        <v>46</v>
      </c>
      <c r="D4601" t="s">
        <v>47</v>
      </c>
      <c r="E4601">
        <v>1</v>
      </c>
      <c r="F4601" s="2">
        <v>0.8</v>
      </c>
      <c r="G4601" s="3">
        <v>2.2400000000000002</v>
      </c>
      <c r="H4601" s="3">
        <v>8.0000000000000002E-3</v>
      </c>
      <c r="I4601" s="3">
        <v>3.7600000000000001E-2</v>
      </c>
      <c r="J4601" s="3">
        <v>0.84560000000000002</v>
      </c>
      <c r="K4601" s="4">
        <v>0.34999999999999992</v>
      </c>
      <c r="L4601" s="73">
        <v>1.5350892307692308</v>
      </c>
    </row>
    <row r="4602" spans="1:12" x14ac:dyDescent="0.35">
      <c r="A4602" s="1" t="s">
        <v>7688</v>
      </c>
      <c r="B4602" t="s">
        <v>7689</v>
      </c>
      <c r="C4602" t="s">
        <v>46</v>
      </c>
      <c r="D4602" t="s">
        <v>47</v>
      </c>
      <c r="E4602">
        <v>1</v>
      </c>
      <c r="F4602" s="2">
        <v>25</v>
      </c>
      <c r="G4602" s="3">
        <v>62.227200000000003</v>
      </c>
      <c r="H4602" s="3">
        <v>0.25</v>
      </c>
      <c r="I4602" s="3">
        <v>1.175</v>
      </c>
      <c r="J4602" s="3">
        <v>26.425000000000001</v>
      </c>
      <c r="K4602" s="4">
        <v>0.35</v>
      </c>
      <c r="L4602" s="73">
        <v>47.971538461538458</v>
      </c>
    </row>
    <row r="4603" spans="1:12" x14ac:dyDescent="0.35">
      <c r="A4603" s="1" t="s">
        <v>7690</v>
      </c>
      <c r="B4603" t="s">
        <v>7691</v>
      </c>
      <c r="C4603" t="s">
        <v>46</v>
      </c>
      <c r="D4603" t="s">
        <v>47</v>
      </c>
      <c r="E4603">
        <v>1</v>
      </c>
      <c r="F4603" s="2">
        <v>25</v>
      </c>
      <c r="G4603" s="3">
        <v>62.227200000000003</v>
      </c>
      <c r="H4603" s="3">
        <v>0.25</v>
      </c>
      <c r="I4603" s="3">
        <v>1.175</v>
      </c>
      <c r="J4603" s="3">
        <v>26.425000000000001</v>
      </c>
      <c r="K4603" s="4">
        <v>0.35</v>
      </c>
      <c r="L4603" s="73">
        <v>47.971538461538458</v>
      </c>
    </row>
    <row r="4604" spans="1:12" x14ac:dyDescent="0.35">
      <c r="A4604" s="1" t="s">
        <v>7692</v>
      </c>
      <c r="B4604" t="s">
        <v>7693</v>
      </c>
      <c r="C4604" t="s">
        <v>46</v>
      </c>
      <c r="D4604" t="s">
        <v>47</v>
      </c>
      <c r="E4604">
        <v>1</v>
      </c>
      <c r="F4604" s="2">
        <v>5.03</v>
      </c>
      <c r="G4604" s="3">
        <v>28.8064</v>
      </c>
      <c r="H4604" s="3">
        <v>5.0300000000000004E-2</v>
      </c>
      <c r="I4604" s="3">
        <v>0.23641000000000001</v>
      </c>
      <c r="J4604" s="3">
        <v>5.3167100000000005</v>
      </c>
      <c r="K4604" s="4">
        <v>0.34999999999999992</v>
      </c>
      <c r="L4604" s="73">
        <v>9.6518735384615386</v>
      </c>
    </row>
    <row r="4605" spans="1:12" x14ac:dyDescent="0.35">
      <c r="A4605" s="1" t="s">
        <v>7694</v>
      </c>
      <c r="B4605" t="s">
        <v>7695</v>
      </c>
      <c r="C4605" t="s">
        <v>46</v>
      </c>
      <c r="D4605" t="s">
        <v>47</v>
      </c>
      <c r="E4605">
        <v>1</v>
      </c>
      <c r="F4605" s="2">
        <v>8.06</v>
      </c>
      <c r="G4605" s="3">
        <v>25.793600000000001</v>
      </c>
      <c r="H4605" s="3">
        <v>8.0600000000000005E-2</v>
      </c>
      <c r="I4605" s="3">
        <v>0.37882000000000005</v>
      </c>
      <c r="J4605" s="3">
        <v>8.5194200000000002</v>
      </c>
      <c r="K4605" s="4">
        <v>0.35</v>
      </c>
      <c r="L4605" s="73">
        <v>15.466023999999999</v>
      </c>
    </row>
    <row r="4606" spans="1:12" x14ac:dyDescent="0.35">
      <c r="A4606" s="1" t="s">
        <v>7696</v>
      </c>
      <c r="B4606" t="s">
        <v>7697</v>
      </c>
      <c r="C4606" t="s">
        <v>34</v>
      </c>
      <c r="D4606" t="s">
        <v>35</v>
      </c>
      <c r="E4606">
        <v>1</v>
      </c>
      <c r="F4606" s="2">
        <v>93.5</v>
      </c>
      <c r="G4606" s="3">
        <v>209.44</v>
      </c>
      <c r="H4606" s="3">
        <v>0.93500000000000005</v>
      </c>
      <c r="I4606" s="3">
        <v>4.3944999999999999</v>
      </c>
      <c r="J4606" s="3">
        <v>98.829499999999996</v>
      </c>
      <c r="K4606" s="4">
        <v>0.34999999999999992</v>
      </c>
      <c r="L4606" s="73">
        <v>179.41355384615383</v>
      </c>
    </row>
    <row r="4607" spans="1:12" x14ac:dyDescent="0.35">
      <c r="A4607" s="1" t="s">
        <v>7698</v>
      </c>
      <c r="B4607" t="s">
        <v>4057</v>
      </c>
      <c r="C4607" t="s">
        <v>13</v>
      </c>
      <c r="D4607" t="s">
        <v>14</v>
      </c>
      <c r="E4607">
        <v>1</v>
      </c>
      <c r="F4607" s="2">
        <v>2180.64</v>
      </c>
      <c r="G4607" s="3">
        <v>8629.5216</v>
      </c>
      <c r="H4607" s="3">
        <v>21.8064</v>
      </c>
      <c r="I4607" s="3">
        <v>102.49007999999999</v>
      </c>
      <c r="J4607" s="3">
        <v>2304.9364799999998</v>
      </c>
      <c r="K4607" s="4">
        <v>0.35</v>
      </c>
      <c r="L4607" s="73">
        <v>4184.3462252307691</v>
      </c>
    </row>
    <row r="4608" spans="1:12" x14ac:dyDescent="0.35">
      <c r="A4608" s="1" t="s">
        <v>7699</v>
      </c>
      <c r="B4608" t="s">
        <v>7700</v>
      </c>
      <c r="C4608" t="s">
        <v>34</v>
      </c>
      <c r="D4608" t="s">
        <v>35</v>
      </c>
      <c r="E4608">
        <v>1</v>
      </c>
      <c r="F4608" s="2">
        <v>17.37</v>
      </c>
      <c r="G4608" s="3">
        <v>42.5152</v>
      </c>
      <c r="H4608" s="3">
        <v>0.17370000000000002</v>
      </c>
      <c r="I4608" s="3">
        <v>0.81639000000000006</v>
      </c>
      <c r="J4608" s="3">
        <v>18.36009</v>
      </c>
      <c r="K4608" s="4">
        <v>0.35000000000000003</v>
      </c>
      <c r="L4608" s="73">
        <v>33.330624923076925</v>
      </c>
    </row>
    <row r="4609" spans="1:12" x14ac:dyDescent="0.35">
      <c r="A4609" s="1" t="s">
        <v>7701</v>
      </c>
      <c r="B4609" t="s">
        <v>7702</v>
      </c>
      <c r="C4609" t="s">
        <v>34</v>
      </c>
      <c r="D4609" t="s">
        <v>35</v>
      </c>
      <c r="E4609">
        <v>1</v>
      </c>
      <c r="F4609" s="2">
        <v>50.19</v>
      </c>
      <c r="G4609" s="3">
        <v>122.8528</v>
      </c>
      <c r="H4609" s="3">
        <v>0.50190000000000001</v>
      </c>
      <c r="I4609" s="3">
        <v>2.35893</v>
      </c>
      <c r="J4609" s="3">
        <v>53.050829999999998</v>
      </c>
      <c r="K4609" s="4">
        <v>0.34999999999999992</v>
      </c>
      <c r="L4609" s="73">
        <v>96.307660615384606</v>
      </c>
    </row>
    <row r="4610" spans="1:12" x14ac:dyDescent="0.35">
      <c r="A4610" s="1" t="s">
        <v>7703</v>
      </c>
      <c r="B4610" t="s">
        <v>6420</v>
      </c>
      <c r="C4610" t="s">
        <v>1441</v>
      </c>
      <c r="D4610" t="s">
        <v>1442</v>
      </c>
      <c r="E4610">
        <v>1</v>
      </c>
      <c r="F4610" s="2">
        <v>1.39</v>
      </c>
      <c r="G4610" s="3">
        <v>3.4047999999999998</v>
      </c>
      <c r="H4610" s="3">
        <v>1.3899999999999999E-2</v>
      </c>
      <c r="I4610" s="3">
        <v>6.5329999999999999E-2</v>
      </c>
      <c r="J4610" s="3">
        <v>1.46923</v>
      </c>
      <c r="K4610" s="4">
        <v>0.34999999999999992</v>
      </c>
      <c r="L4610" s="73">
        <v>2.6672175384615384</v>
      </c>
    </row>
    <row r="4611" spans="1:12" x14ac:dyDescent="0.35">
      <c r="A4611" s="1" t="s">
        <v>7704</v>
      </c>
      <c r="B4611" t="s">
        <v>7705</v>
      </c>
      <c r="C4611" t="s">
        <v>1441</v>
      </c>
      <c r="D4611" t="s">
        <v>1442</v>
      </c>
      <c r="E4611">
        <v>1</v>
      </c>
      <c r="F4611" s="2">
        <v>3.7124999999999999</v>
      </c>
      <c r="G4611" s="3">
        <v>8.11</v>
      </c>
      <c r="H4611" s="3">
        <v>3.7124999999999998E-2</v>
      </c>
      <c r="I4611" s="3">
        <v>0.17448749999999999</v>
      </c>
      <c r="J4611" s="3">
        <v>3.9241125000000001</v>
      </c>
      <c r="K4611" s="4">
        <v>0.35</v>
      </c>
      <c r="L4611" s="73">
        <v>7.1237734615384607</v>
      </c>
    </row>
    <row r="4612" spans="1:12" x14ac:dyDescent="0.35">
      <c r="A4612" s="1" t="s">
        <v>7706</v>
      </c>
      <c r="B4612" t="s">
        <v>7707</v>
      </c>
      <c r="C4612" t="s">
        <v>17</v>
      </c>
      <c r="D4612" t="s">
        <v>18</v>
      </c>
      <c r="E4612">
        <v>1</v>
      </c>
      <c r="F4612" s="2">
        <v>117</v>
      </c>
      <c r="G4612" s="3">
        <v>286.39999999999998</v>
      </c>
      <c r="H4612" s="3">
        <v>1.17</v>
      </c>
      <c r="I4612" s="3">
        <v>5.4989999999999997</v>
      </c>
      <c r="J4612" s="3">
        <v>123.669</v>
      </c>
      <c r="K4612" s="4">
        <v>0.35</v>
      </c>
      <c r="L4612" s="73">
        <v>224.5068</v>
      </c>
    </row>
    <row r="4613" spans="1:12" x14ac:dyDescent="0.35">
      <c r="A4613" s="1" t="s">
        <v>7708</v>
      </c>
      <c r="B4613" t="s">
        <v>7709</v>
      </c>
      <c r="C4613" t="s">
        <v>13</v>
      </c>
      <c r="D4613" t="s">
        <v>14</v>
      </c>
      <c r="E4613">
        <v>1</v>
      </c>
      <c r="F4613" s="2">
        <v>145.62</v>
      </c>
      <c r="G4613" s="3">
        <v>356.45119999999997</v>
      </c>
      <c r="H4613" s="3">
        <v>1.4562000000000002</v>
      </c>
      <c r="I4613" s="3">
        <v>6.8441400000000003</v>
      </c>
      <c r="J4613" s="3">
        <v>153.92034000000001</v>
      </c>
      <c r="K4613" s="4">
        <v>0.34999999999999992</v>
      </c>
      <c r="L4613" s="73">
        <v>279.42461723076923</v>
      </c>
    </row>
    <row r="4614" spans="1:12" x14ac:dyDescent="0.35">
      <c r="A4614" s="1" t="s">
        <v>7710</v>
      </c>
      <c r="B4614" t="s">
        <v>7711</v>
      </c>
      <c r="C4614" t="s">
        <v>13</v>
      </c>
      <c r="D4614" t="s">
        <v>14</v>
      </c>
      <c r="E4614">
        <v>1</v>
      </c>
      <c r="F4614" s="2">
        <v>43.68</v>
      </c>
      <c r="G4614" s="3">
        <v>172.86080000000001</v>
      </c>
      <c r="H4614" s="3">
        <v>0.43680000000000002</v>
      </c>
      <c r="I4614" s="3">
        <v>2.0529600000000001</v>
      </c>
      <c r="J4614" s="3">
        <v>46.169759999999997</v>
      </c>
      <c r="K4614" s="4">
        <v>0.34999999999999992</v>
      </c>
      <c r="L4614" s="73">
        <v>83.815871999999985</v>
      </c>
    </row>
    <row r="4615" spans="1:12" x14ac:dyDescent="0.35">
      <c r="A4615" s="1" t="s">
        <v>7712</v>
      </c>
      <c r="B4615" t="s">
        <v>7713</v>
      </c>
      <c r="C4615" t="s">
        <v>13</v>
      </c>
      <c r="D4615" t="s">
        <v>14</v>
      </c>
      <c r="E4615">
        <v>1</v>
      </c>
      <c r="F4615" s="2">
        <v>43.68</v>
      </c>
      <c r="G4615" s="3">
        <v>172.86080000000001</v>
      </c>
      <c r="H4615" s="3">
        <v>0.43680000000000002</v>
      </c>
      <c r="I4615" s="3">
        <v>2.0529600000000001</v>
      </c>
      <c r="J4615" s="3">
        <v>46.169759999999997</v>
      </c>
      <c r="K4615" s="4">
        <v>0.34999999999999992</v>
      </c>
      <c r="L4615" s="73">
        <v>83.815871999999985</v>
      </c>
    </row>
    <row r="4616" spans="1:12" x14ac:dyDescent="0.35">
      <c r="A4616" s="1" t="s">
        <v>7714</v>
      </c>
      <c r="B4616" t="s">
        <v>2740</v>
      </c>
      <c r="C4616" t="s">
        <v>13</v>
      </c>
      <c r="D4616" t="s">
        <v>14</v>
      </c>
      <c r="E4616">
        <v>1</v>
      </c>
      <c r="F4616" s="2">
        <v>4859.38</v>
      </c>
      <c r="G4616" s="3">
        <v>10020</v>
      </c>
      <c r="H4616" s="3">
        <v>48.593800000000002</v>
      </c>
      <c r="I4616" s="3">
        <v>228.39086</v>
      </c>
      <c r="J4616" s="3">
        <v>5136.3646600000002</v>
      </c>
      <c r="K4616" s="4">
        <v>0.34999999999999992</v>
      </c>
      <c r="L4616" s="73">
        <v>9324.4773827692297</v>
      </c>
    </row>
    <row r="4617" spans="1:12" x14ac:dyDescent="0.35">
      <c r="A4617" s="1" t="s">
        <v>7715</v>
      </c>
      <c r="B4617" t="s">
        <v>3987</v>
      </c>
      <c r="C4617" t="s">
        <v>13</v>
      </c>
      <c r="D4617" t="s">
        <v>14</v>
      </c>
      <c r="E4617">
        <v>1</v>
      </c>
      <c r="F4617" s="2">
        <v>19698.13</v>
      </c>
      <c r="G4617" s="3">
        <v>40615</v>
      </c>
      <c r="H4617" s="3">
        <v>196.9813</v>
      </c>
      <c r="I4617" s="3">
        <v>925.81211000000008</v>
      </c>
      <c r="J4617" s="3">
        <v>20820.923409999999</v>
      </c>
      <c r="K4617" s="4">
        <v>0.35</v>
      </c>
      <c r="L4617" s="73">
        <v>37797.98403661538</v>
      </c>
    </row>
    <row r="4618" spans="1:12" x14ac:dyDescent="0.35">
      <c r="A4618" s="1" t="s">
        <v>7716</v>
      </c>
      <c r="B4618" t="s">
        <v>7717</v>
      </c>
      <c r="C4618" t="s">
        <v>1441</v>
      </c>
      <c r="D4618" t="s">
        <v>1442</v>
      </c>
      <c r="E4618">
        <v>1</v>
      </c>
      <c r="F4618" s="2">
        <v>0.15</v>
      </c>
      <c r="G4618" s="3">
        <v>0.36959999999999998</v>
      </c>
      <c r="H4618" s="3">
        <v>1.5E-3</v>
      </c>
      <c r="I4618" s="3">
        <v>7.0499999999999998E-3</v>
      </c>
      <c r="J4618" s="3">
        <v>0.15855</v>
      </c>
      <c r="K4618" s="4">
        <v>0.35</v>
      </c>
      <c r="L4618" s="73">
        <v>0.28782923076923073</v>
      </c>
    </row>
    <row r="4619" spans="1:12" x14ac:dyDescent="0.35">
      <c r="A4619" s="1" t="s">
        <v>7718</v>
      </c>
      <c r="B4619" t="s">
        <v>7719</v>
      </c>
      <c r="C4619" t="s">
        <v>1441</v>
      </c>
      <c r="D4619" t="s">
        <v>1442</v>
      </c>
      <c r="E4619">
        <v>1</v>
      </c>
      <c r="F4619" s="2">
        <v>1.31</v>
      </c>
      <c r="G4619" s="3">
        <v>3.2031999999999998</v>
      </c>
      <c r="H4619" s="3">
        <v>1.3100000000000001E-2</v>
      </c>
      <c r="I4619" s="3">
        <v>6.157E-2</v>
      </c>
      <c r="J4619" s="3">
        <v>1.3846700000000001</v>
      </c>
      <c r="K4619" s="4">
        <v>0.35</v>
      </c>
      <c r="L4619" s="73">
        <v>2.5137086153846155</v>
      </c>
    </row>
    <row r="4620" spans="1:12" x14ac:dyDescent="0.35">
      <c r="A4620" s="1" t="s">
        <v>7720</v>
      </c>
      <c r="B4620" t="s">
        <v>7721</v>
      </c>
      <c r="C4620" t="s">
        <v>1441</v>
      </c>
      <c r="D4620" t="s">
        <v>1442</v>
      </c>
      <c r="E4620">
        <v>1</v>
      </c>
      <c r="F4620" s="2">
        <v>0.15</v>
      </c>
      <c r="G4620" s="3">
        <v>0.36959999999999998</v>
      </c>
      <c r="H4620" s="3">
        <v>1.5E-3</v>
      </c>
      <c r="I4620" s="3">
        <v>7.0499999999999998E-3</v>
      </c>
      <c r="J4620" s="3">
        <v>0.15855</v>
      </c>
      <c r="K4620" s="4">
        <v>0.35</v>
      </c>
      <c r="L4620" s="73">
        <v>0.28782923076923073</v>
      </c>
    </row>
    <row r="4621" spans="1:12" x14ac:dyDescent="0.35">
      <c r="A4621" s="1" t="s">
        <v>7722</v>
      </c>
      <c r="B4621" t="s">
        <v>7723</v>
      </c>
      <c r="C4621" t="s">
        <v>34</v>
      </c>
      <c r="D4621" t="s">
        <v>35</v>
      </c>
      <c r="E4621">
        <v>1</v>
      </c>
      <c r="F4621" s="2">
        <v>951.74</v>
      </c>
      <c r="G4621" s="3">
        <v>2329.7008000000001</v>
      </c>
      <c r="H4621" s="3">
        <v>9.5174000000000003</v>
      </c>
      <c r="I4621" s="3">
        <v>44.731780000000001</v>
      </c>
      <c r="J4621" s="3">
        <v>1005.9891799999999</v>
      </c>
      <c r="K4621" s="4">
        <v>0.35</v>
      </c>
      <c r="L4621" s="73">
        <v>1826.2572806153844</v>
      </c>
    </row>
    <row r="4622" spans="1:12" x14ac:dyDescent="0.35">
      <c r="A4622" s="1" t="s">
        <v>7724</v>
      </c>
      <c r="B4622" t="s">
        <v>7725</v>
      </c>
      <c r="C4622" t="s">
        <v>34</v>
      </c>
      <c r="D4622" t="s">
        <v>35</v>
      </c>
      <c r="E4622">
        <v>1</v>
      </c>
      <c r="F4622" s="2">
        <v>8.3699999999999992</v>
      </c>
      <c r="G4622" s="3">
        <v>20.4848</v>
      </c>
      <c r="H4622" s="3">
        <v>8.3699999999999997E-2</v>
      </c>
      <c r="I4622" s="3">
        <v>0.39338999999999996</v>
      </c>
      <c r="J4622" s="3">
        <v>8.8470899999999997</v>
      </c>
      <c r="K4622" s="4">
        <v>0.35</v>
      </c>
      <c r="L4622" s="73">
        <v>16.060871076923075</v>
      </c>
    </row>
    <row r="4623" spans="1:12" x14ac:dyDescent="0.35">
      <c r="A4623" s="1" t="s">
        <v>7726</v>
      </c>
      <c r="B4623" t="s">
        <v>7727</v>
      </c>
      <c r="C4623" t="s">
        <v>17</v>
      </c>
      <c r="D4623" t="s">
        <v>18</v>
      </c>
      <c r="E4623">
        <v>1</v>
      </c>
      <c r="F4623" s="2">
        <v>37.5</v>
      </c>
      <c r="G4623" s="3">
        <v>91.84</v>
      </c>
      <c r="H4623" s="3">
        <v>0.375</v>
      </c>
      <c r="I4623" s="3">
        <v>1.7625</v>
      </c>
      <c r="J4623" s="3">
        <v>39.637500000000003</v>
      </c>
      <c r="K4623" s="4">
        <v>0.35</v>
      </c>
      <c r="L4623" s="73">
        <v>71.957307692307694</v>
      </c>
    </row>
    <row r="4624" spans="1:12" x14ac:dyDescent="0.35">
      <c r="A4624" s="1" t="s">
        <v>7728</v>
      </c>
      <c r="B4624" t="s">
        <v>7729</v>
      </c>
      <c r="C4624" t="s">
        <v>21</v>
      </c>
      <c r="D4624" t="s">
        <v>22</v>
      </c>
      <c r="E4624">
        <v>1</v>
      </c>
      <c r="F4624" s="2">
        <v>90.48</v>
      </c>
      <c r="G4624" s="3">
        <v>221.48</v>
      </c>
      <c r="H4624" s="3">
        <v>0.90480000000000005</v>
      </c>
      <c r="I4624" s="3">
        <v>4.2525599999999999</v>
      </c>
      <c r="J4624" s="3">
        <v>95.637360000000001</v>
      </c>
      <c r="K4624" s="4">
        <v>0.35</v>
      </c>
      <c r="L4624" s="73">
        <v>173.61859200000001</v>
      </c>
    </row>
    <row r="4625" spans="1:12" x14ac:dyDescent="0.35">
      <c r="A4625" s="1" t="s">
        <v>7730</v>
      </c>
      <c r="B4625" t="s">
        <v>7731</v>
      </c>
      <c r="C4625" t="s">
        <v>17</v>
      </c>
      <c r="D4625" t="s">
        <v>18</v>
      </c>
      <c r="E4625">
        <v>1</v>
      </c>
      <c r="F4625" s="2">
        <v>3190.5</v>
      </c>
      <c r="G4625" s="3">
        <v>7809.8159999999998</v>
      </c>
      <c r="H4625" s="3">
        <v>31.905000000000001</v>
      </c>
      <c r="I4625" s="3">
        <v>149.95349999999999</v>
      </c>
      <c r="J4625" s="3">
        <v>3372.3585000000003</v>
      </c>
      <c r="K4625" s="4">
        <v>0.35000000000000003</v>
      </c>
      <c r="L4625" s="73">
        <v>6122.1277384615387</v>
      </c>
    </row>
    <row r="4626" spans="1:12" x14ac:dyDescent="0.35">
      <c r="A4626" s="1" t="s">
        <v>7732</v>
      </c>
      <c r="B4626" t="s">
        <v>6439</v>
      </c>
      <c r="C4626" t="s">
        <v>34</v>
      </c>
      <c r="D4626" t="s">
        <v>35</v>
      </c>
      <c r="E4626">
        <v>1</v>
      </c>
      <c r="F4626" s="2">
        <v>517.42999999999995</v>
      </c>
      <c r="G4626" s="3">
        <v>896</v>
      </c>
      <c r="H4626" s="3">
        <v>5.1742999999999997</v>
      </c>
      <c r="I4626" s="3">
        <v>24.319209999999998</v>
      </c>
      <c r="J4626" s="3">
        <v>546.92350999999996</v>
      </c>
      <c r="K4626" s="4">
        <v>0.34999999999999992</v>
      </c>
      <c r="L4626" s="73">
        <v>992.87652584615375</v>
      </c>
    </row>
    <row r="4627" spans="1:12" x14ac:dyDescent="0.35">
      <c r="A4627" s="1" t="s">
        <v>7733</v>
      </c>
      <c r="B4627" t="s">
        <v>5286</v>
      </c>
      <c r="C4627" t="s">
        <v>13</v>
      </c>
      <c r="D4627" t="s">
        <v>14</v>
      </c>
      <c r="E4627">
        <v>1</v>
      </c>
      <c r="F4627" s="2">
        <v>271.25</v>
      </c>
      <c r="G4627" s="3">
        <v>560</v>
      </c>
      <c r="H4627" s="3">
        <v>2.7124999999999999</v>
      </c>
      <c r="I4627" s="3">
        <v>12.748749999999999</v>
      </c>
      <c r="J4627" s="3">
        <v>286.71124999999995</v>
      </c>
      <c r="K4627" s="4">
        <v>0.35000000000000003</v>
      </c>
      <c r="L4627" s="73">
        <v>520.49119230769224</v>
      </c>
    </row>
    <row r="4628" spans="1:12" x14ac:dyDescent="0.35">
      <c r="A4628" s="1" t="s">
        <v>7734</v>
      </c>
      <c r="B4628" t="s">
        <v>2192</v>
      </c>
      <c r="C4628" t="s">
        <v>13</v>
      </c>
      <c r="D4628" t="s">
        <v>14</v>
      </c>
      <c r="E4628">
        <v>1</v>
      </c>
      <c r="F4628" s="2">
        <v>285.75</v>
      </c>
      <c r="G4628" s="3">
        <v>590</v>
      </c>
      <c r="H4628" s="3">
        <v>2.8574999999999999</v>
      </c>
      <c r="I4628" s="3">
        <v>13.430250000000001</v>
      </c>
      <c r="J4628" s="3">
        <v>302.03775000000002</v>
      </c>
      <c r="K4628" s="4">
        <v>0.35</v>
      </c>
      <c r="L4628" s="73">
        <v>548.31468461538464</v>
      </c>
    </row>
    <row r="4629" spans="1:12" x14ac:dyDescent="0.35">
      <c r="A4629" s="1" t="s">
        <v>7735</v>
      </c>
      <c r="B4629" t="s">
        <v>7736</v>
      </c>
      <c r="C4629" t="s">
        <v>17</v>
      </c>
      <c r="D4629" t="s">
        <v>18</v>
      </c>
      <c r="E4629">
        <v>1</v>
      </c>
      <c r="F4629" s="2">
        <v>138.15</v>
      </c>
      <c r="G4629" s="3">
        <v>285</v>
      </c>
      <c r="H4629" s="3">
        <v>1.3815000000000002</v>
      </c>
      <c r="I4629" s="3">
        <v>6.4930500000000002</v>
      </c>
      <c r="J4629" s="3">
        <v>146.02455</v>
      </c>
      <c r="K4629" s="4">
        <v>0.35000000000000003</v>
      </c>
      <c r="L4629" s="73">
        <v>265.09072153846154</v>
      </c>
    </row>
    <row r="4630" spans="1:12" x14ac:dyDescent="0.35">
      <c r="A4630" s="1" t="s">
        <v>7737</v>
      </c>
      <c r="B4630" t="s">
        <v>7738</v>
      </c>
      <c r="C4630" t="s">
        <v>13</v>
      </c>
      <c r="D4630" t="s">
        <v>14</v>
      </c>
      <c r="E4630">
        <v>1</v>
      </c>
      <c r="F4630" s="2">
        <v>386.4</v>
      </c>
      <c r="G4630" s="3">
        <v>797</v>
      </c>
      <c r="H4630" s="3">
        <v>3.8639999999999999</v>
      </c>
      <c r="I4630" s="3">
        <v>18.160799999999998</v>
      </c>
      <c r="J4630" s="3">
        <v>408.42479999999995</v>
      </c>
      <c r="K4630" s="4">
        <v>0.35000000000000003</v>
      </c>
      <c r="L4630" s="73">
        <v>741.44809846153839</v>
      </c>
    </row>
    <row r="4631" spans="1:12" x14ac:dyDescent="0.35">
      <c r="A4631" s="1" t="s">
        <v>7739</v>
      </c>
      <c r="B4631" t="s">
        <v>7740</v>
      </c>
      <c r="C4631" t="s">
        <v>13</v>
      </c>
      <c r="D4631" t="s">
        <v>14</v>
      </c>
      <c r="E4631">
        <v>1</v>
      </c>
      <c r="F4631" s="2">
        <v>204.4</v>
      </c>
      <c r="G4631" s="3">
        <v>500.33760000000001</v>
      </c>
      <c r="H4631" s="3">
        <v>2.044</v>
      </c>
      <c r="I4631" s="3">
        <v>9.6067999999999998</v>
      </c>
      <c r="J4631" s="3">
        <v>216.05080000000001</v>
      </c>
      <c r="K4631" s="4">
        <v>0.35</v>
      </c>
      <c r="L4631" s="73">
        <v>392.21529846153845</v>
      </c>
    </row>
    <row r="4632" spans="1:12" x14ac:dyDescent="0.35">
      <c r="A4632" s="1" t="s">
        <v>7741</v>
      </c>
      <c r="B4632" t="s">
        <v>7742</v>
      </c>
      <c r="C4632" t="s">
        <v>13</v>
      </c>
      <c r="D4632" t="s">
        <v>14</v>
      </c>
      <c r="E4632">
        <v>1</v>
      </c>
      <c r="F4632" s="2">
        <v>135.1</v>
      </c>
      <c r="G4632" s="3">
        <v>330.70240000000001</v>
      </c>
      <c r="H4632" s="3">
        <v>1.351</v>
      </c>
      <c r="I4632" s="3">
        <v>6.3496999999999995</v>
      </c>
      <c r="J4632" s="3">
        <v>142.80070000000001</v>
      </c>
      <c r="K4632" s="4">
        <v>0.35</v>
      </c>
      <c r="L4632" s="73">
        <v>259.23819384615388</v>
      </c>
    </row>
    <row r="4633" spans="1:12" x14ac:dyDescent="0.35">
      <c r="A4633" s="1" t="s">
        <v>7743</v>
      </c>
      <c r="B4633" t="s">
        <v>7744</v>
      </c>
      <c r="C4633" t="s">
        <v>13</v>
      </c>
      <c r="D4633" t="s">
        <v>14</v>
      </c>
      <c r="E4633">
        <v>1</v>
      </c>
      <c r="F4633" s="2">
        <v>505.4</v>
      </c>
      <c r="G4633" s="3">
        <v>1237.1407999999999</v>
      </c>
      <c r="H4633" s="3">
        <v>5.0540000000000003</v>
      </c>
      <c r="I4633" s="3">
        <v>23.753799999999998</v>
      </c>
      <c r="J4633" s="3">
        <v>534.20779999999991</v>
      </c>
      <c r="K4633" s="4">
        <v>0.35</v>
      </c>
      <c r="L4633" s="73">
        <v>969.79262153846128</v>
      </c>
    </row>
    <row r="4634" spans="1:12" x14ac:dyDescent="0.35">
      <c r="A4634" s="1" t="s">
        <v>7745</v>
      </c>
      <c r="B4634" t="s">
        <v>7746</v>
      </c>
      <c r="C4634" t="s">
        <v>13</v>
      </c>
      <c r="D4634" t="s">
        <v>14</v>
      </c>
      <c r="E4634">
        <v>1</v>
      </c>
      <c r="F4634" s="2">
        <v>60.88</v>
      </c>
      <c r="G4634" s="3">
        <v>149.03</v>
      </c>
      <c r="H4634" s="3">
        <v>0.60880000000000001</v>
      </c>
      <c r="I4634" s="3">
        <v>2.8613600000000003</v>
      </c>
      <c r="J4634" s="3">
        <v>64.350160000000002</v>
      </c>
      <c r="K4634" s="4">
        <v>0.34999999999999992</v>
      </c>
      <c r="L4634" s="73">
        <v>116.82029046153846</v>
      </c>
    </row>
    <row r="4635" spans="1:12" x14ac:dyDescent="0.35">
      <c r="A4635" s="1" t="s">
        <v>7747</v>
      </c>
      <c r="B4635" t="s">
        <v>7748</v>
      </c>
      <c r="C4635" t="s">
        <v>17</v>
      </c>
      <c r="D4635" t="s">
        <v>18</v>
      </c>
      <c r="E4635">
        <v>1</v>
      </c>
      <c r="F4635" s="2">
        <v>180</v>
      </c>
      <c r="G4635" s="3">
        <v>440.608</v>
      </c>
      <c r="H4635" s="3">
        <v>1.8</v>
      </c>
      <c r="I4635" s="3">
        <v>8.4600000000000009</v>
      </c>
      <c r="J4635" s="3">
        <v>190.26000000000002</v>
      </c>
      <c r="K4635" s="4">
        <v>0.35000000000000003</v>
      </c>
      <c r="L4635" s="73">
        <v>345.395076923077</v>
      </c>
    </row>
    <row r="4636" spans="1:12" x14ac:dyDescent="0.35">
      <c r="A4636" s="1" t="s">
        <v>7749</v>
      </c>
      <c r="B4636" t="s">
        <v>7750</v>
      </c>
      <c r="C4636" t="s">
        <v>13</v>
      </c>
      <c r="D4636" t="s">
        <v>14</v>
      </c>
      <c r="E4636">
        <v>1</v>
      </c>
      <c r="F4636" s="2">
        <v>941.88</v>
      </c>
      <c r="G4636" s="3">
        <v>1943</v>
      </c>
      <c r="H4636" s="3">
        <v>9.4188000000000009</v>
      </c>
      <c r="I4636" s="3">
        <v>44.268360000000001</v>
      </c>
      <c r="J4636" s="3">
        <v>995.56716000000006</v>
      </c>
      <c r="K4636" s="4">
        <v>0.35000000000000003</v>
      </c>
      <c r="L4636" s="73">
        <v>1807.3373058461539</v>
      </c>
    </row>
    <row r="4637" spans="1:12" x14ac:dyDescent="0.35">
      <c r="A4637" s="1" t="s">
        <v>7751</v>
      </c>
      <c r="B4637" t="s">
        <v>7752</v>
      </c>
      <c r="C4637" t="s">
        <v>13</v>
      </c>
      <c r="D4637" t="s">
        <v>14</v>
      </c>
      <c r="E4637">
        <v>1</v>
      </c>
      <c r="F4637" s="2">
        <v>304.5</v>
      </c>
      <c r="G4637" s="3">
        <v>628</v>
      </c>
      <c r="H4637" s="3">
        <v>3.0449999999999999</v>
      </c>
      <c r="I4637" s="3">
        <v>14.311500000000001</v>
      </c>
      <c r="J4637" s="3">
        <v>321.85650000000004</v>
      </c>
      <c r="K4637" s="4">
        <v>0.35</v>
      </c>
      <c r="L4637" s="73">
        <v>584.2933384615385</v>
      </c>
    </row>
    <row r="4638" spans="1:12" x14ac:dyDescent="0.35">
      <c r="A4638" s="1" t="s">
        <v>7753</v>
      </c>
      <c r="B4638" t="s">
        <v>7754</v>
      </c>
      <c r="C4638" t="s">
        <v>13</v>
      </c>
      <c r="D4638" t="s">
        <v>14</v>
      </c>
      <c r="E4638">
        <v>1</v>
      </c>
      <c r="F4638" s="2">
        <v>237.3</v>
      </c>
      <c r="G4638" s="3">
        <v>490</v>
      </c>
      <c r="H4638" s="3">
        <v>2.3730000000000002</v>
      </c>
      <c r="I4638" s="3">
        <v>11.1531</v>
      </c>
      <c r="J4638" s="3">
        <v>250.8261</v>
      </c>
      <c r="K4638" s="4">
        <v>0.35000000000000003</v>
      </c>
      <c r="L4638" s="73">
        <v>455.34584307692307</v>
      </c>
    </row>
    <row r="4639" spans="1:12" x14ac:dyDescent="0.35">
      <c r="A4639" s="1" t="s">
        <v>7755</v>
      </c>
      <c r="B4639" t="s">
        <v>7756</v>
      </c>
      <c r="C4639" t="s">
        <v>13</v>
      </c>
      <c r="D4639" t="s">
        <v>14</v>
      </c>
      <c r="E4639">
        <v>1</v>
      </c>
      <c r="F4639" s="2">
        <v>106.4</v>
      </c>
      <c r="G4639" s="3">
        <v>260.44479999999999</v>
      </c>
      <c r="H4639" s="3">
        <v>1.0640000000000001</v>
      </c>
      <c r="I4639" s="3">
        <v>5.0007999999999999</v>
      </c>
      <c r="J4639" s="3">
        <v>112.4648</v>
      </c>
      <c r="K4639" s="4">
        <v>0.35000000000000003</v>
      </c>
      <c r="L4639" s="73">
        <v>204.16686769230768</v>
      </c>
    </row>
    <row r="4640" spans="1:12" x14ac:dyDescent="0.35">
      <c r="A4640" s="1" t="s">
        <v>7757</v>
      </c>
      <c r="B4640" t="s">
        <v>7758</v>
      </c>
      <c r="C4640" t="s">
        <v>13</v>
      </c>
      <c r="D4640" t="s">
        <v>14</v>
      </c>
      <c r="E4640">
        <v>1</v>
      </c>
      <c r="F4640" s="2">
        <v>244.3</v>
      </c>
      <c r="G4640" s="3">
        <v>504</v>
      </c>
      <c r="H4640" s="3">
        <v>2.4430000000000001</v>
      </c>
      <c r="I4640" s="3">
        <v>11.482100000000001</v>
      </c>
      <c r="J4640" s="3">
        <v>258.2251</v>
      </c>
      <c r="K4640" s="4">
        <v>0.34999999999999992</v>
      </c>
      <c r="L4640" s="73">
        <v>468.7778738461538</v>
      </c>
    </row>
    <row r="4641" spans="1:12" x14ac:dyDescent="0.35">
      <c r="A4641" s="1" t="s">
        <v>7759</v>
      </c>
      <c r="B4641" t="s">
        <v>7760</v>
      </c>
      <c r="C4641" t="s">
        <v>13</v>
      </c>
      <c r="D4641" t="s">
        <v>14</v>
      </c>
      <c r="E4641">
        <v>1</v>
      </c>
      <c r="F4641" s="2">
        <v>119</v>
      </c>
      <c r="G4641" s="3">
        <v>291.28960000000001</v>
      </c>
      <c r="H4641" s="3">
        <v>1.19</v>
      </c>
      <c r="I4641" s="3">
        <v>5.593</v>
      </c>
      <c r="J4641" s="3">
        <v>125.783</v>
      </c>
      <c r="K4641" s="4">
        <v>0.35000000000000003</v>
      </c>
      <c r="L4641" s="73">
        <v>228.34452307692308</v>
      </c>
    </row>
    <row r="4642" spans="1:12" x14ac:dyDescent="0.35">
      <c r="A4642" s="1" t="s">
        <v>7761</v>
      </c>
      <c r="B4642" t="s">
        <v>7762</v>
      </c>
      <c r="C4642" t="s">
        <v>34</v>
      </c>
      <c r="D4642" t="s">
        <v>35</v>
      </c>
      <c r="E4642">
        <v>1</v>
      </c>
      <c r="F4642" s="2">
        <v>7713.34</v>
      </c>
      <c r="G4642" s="3">
        <v>18880.982</v>
      </c>
      <c r="H4642" s="3">
        <v>77.133400000000009</v>
      </c>
      <c r="I4642" s="3">
        <v>362.52697999999998</v>
      </c>
      <c r="J4642" s="3">
        <v>8153.0003799999995</v>
      </c>
      <c r="K4642" s="4">
        <v>0.35000000000000003</v>
      </c>
      <c r="L4642" s="73">
        <v>14800.831459076922</v>
      </c>
    </row>
    <row r="4643" spans="1:12" x14ac:dyDescent="0.35">
      <c r="A4643" s="1" t="s">
        <v>7763</v>
      </c>
      <c r="B4643" t="s">
        <v>7764</v>
      </c>
      <c r="C4643" t="s">
        <v>34</v>
      </c>
      <c r="D4643" t="s">
        <v>35</v>
      </c>
      <c r="E4643">
        <v>1</v>
      </c>
      <c r="F4643" s="2">
        <v>379.05</v>
      </c>
      <c r="G4643" s="3">
        <v>918.4</v>
      </c>
      <c r="H4643" s="3">
        <v>3.7905000000000002</v>
      </c>
      <c r="I4643" s="3">
        <v>17.815350000000002</v>
      </c>
      <c r="J4643" s="3">
        <v>400.65585000000004</v>
      </c>
      <c r="K4643" s="4">
        <v>0.35000000000000003</v>
      </c>
      <c r="L4643" s="73">
        <v>727.34446615384627</v>
      </c>
    </row>
    <row r="4644" spans="1:12" x14ac:dyDescent="0.35">
      <c r="A4644" s="1" t="s">
        <v>7765</v>
      </c>
      <c r="B4644" t="s">
        <v>4070</v>
      </c>
      <c r="C4644" t="s">
        <v>34</v>
      </c>
      <c r="D4644" t="s">
        <v>35</v>
      </c>
      <c r="E4644">
        <v>1</v>
      </c>
      <c r="F4644" s="2">
        <v>399</v>
      </c>
      <c r="G4644" s="3">
        <v>976.6848</v>
      </c>
      <c r="H4644" s="3">
        <v>3.99</v>
      </c>
      <c r="I4644" s="3">
        <v>18.753</v>
      </c>
      <c r="J4644" s="3">
        <v>421.74299999999999</v>
      </c>
      <c r="K4644" s="4">
        <v>0.34999999999999992</v>
      </c>
      <c r="L4644" s="73">
        <v>765.62575384615377</v>
      </c>
    </row>
    <row r="4645" spans="1:12" x14ac:dyDescent="0.35">
      <c r="A4645" s="1" t="s">
        <v>7766</v>
      </c>
      <c r="B4645" t="s">
        <v>7767</v>
      </c>
      <c r="C4645" t="s">
        <v>34</v>
      </c>
      <c r="D4645" t="s">
        <v>35</v>
      </c>
      <c r="E4645">
        <v>1</v>
      </c>
      <c r="F4645" s="2">
        <v>43.23</v>
      </c>
      <c r="G4645" s="3">
        <v>105.8176</v>
      </c>
      <c r="H4645" s="3">
        <v>0.43229999999999996</v>
      </c>
      <c r="I4645" s="3">
        <v>2.0318099999999997</v>
      </c>
      <c r="J4645" s="3">
        <v>45.694109999999995</v>
      </c>
      <c r="K4645" s="4">
        <v>0.34999999999999992</v>
      </c>
      <c r="L4645" s="73">
        <v>82.952384307692284</v>
      </c>
    </row>
    <row r="4646" spans="1:12" x14ac:dyDescent="0.35">
      <c r="A4646" s="1" t="s">
        <v>7768</v>
      </c>
      <c r="B4646" t="s">
        <v>7769</v>
      </c>
      <c r="C4646" t="s">
        <v>34</v>
      </c>
      <c r="D4646" t="s">
        <v>35</v>
      </c>
      <c r="E4646">
        <v>1</v>
      </c>
      <c r="F4646" s="2">
        <v>19.95</v>
      </c>
      <c r="G4646" s="3">
        <v>48.832000000000001</v>
      </c>
      <c r="H4646" s="3">
        <v>0.19950000000000001</v>
      </c>
      <c r="I4646" s="3">
        <v>0.93764999999999998</v>
      </c>
      <c r="J4646" s="3">
        <v>21.087150000000001</v>
      </c>
      <c r="K4646" s="4">
        <v>0.35</v>
      </c>
      <c r="L4646" s="73">
        <v>38.281287692307693</v>
      </c>
    </row>
    <row r="4647" spans="1:12" x14ac:dyDescent="0.35">
      <c r="A4647" s="1" t="s">
        <v>7770</v>
      </c>
      <c r="B4647" t="s">
        <v>7771</v>
      </c>
      <c r="C4647" t="s">
        <v>34</v>
      </c>
      <c r="D4647" t="s">
        <v>35</v>
      </c>
      <c r="E4647">
        <v>1</v>
      </c>
      <c r="F4647" s="2">
        <v>269.33</v>
      </c>
      <c r="G4647" s="3">
        <v>670.88</v>
      </c>
      <c r="H4647" s="3">
        <v>2.6932999999999998</v>
      </c>
      <c r="I4647" s="3">
        <v>12.65851</v>
      </c>
      <c r="J4647" s="3">
        <v>284.68180999999998</v>
      </c>
      <c r="K4647" s="4">
        <v>0.35</v>
      </c>
      <c r="L4647" s="73">
        <v>516.8069781538461</v>
      </c>
    </row>
    <row r="4648" spans="1:12" x14ac:dyDescent="0.35">
      <c r="A4648" s="1" t="s">
        <v>7772</v>
      </c>
      <c r="B4648" t="s">
        <v>7773</v>
      </c>
      <c r="C4648" t="s">
        <v>34</v>
      </c>
      <c r="D4648" t="s">
        <v>35</v>
      </c>
      <c r="E4648">
        <v>1</v>
      </c>
      <c r="F4648" s="2">
        <v>425.6</v>
      </c>
      <c r="G4648" s="3">
        <v>1041.8016</v>
      </c>
      <c r="H4648" s="3">
        <v>4.2560000000000002</v>
      </c>
      <c r="I4648" s="3">
        <v>20.0032</v>
      </c>
      <c r="J4648" s="3">
        <v>449.85919999999999</v>
      </c>
      <c r="K4648" s="4">
        <v>0.35000000000000003</v>
      </c>
      <c r="L4648" s="73">
        <v>816.6674707692307</v>
      </c>
    </row>
    <row r="4649" spans="1:12" x14ac:dyDescent="0.35">
      <c r="A4649" s="1" t="s">
        <v>7774</v>
      </c>
      <c r="B4649" t="s">
        <v>7775</v>
      </c>
      <c r="C4649" t="s">
        <v>34</v>
      </c>
      <c r="D4649" t="s">
        <v>35</v>
      </c>
      <c r="E4649">
        <v>1</v>
      </c>
      <c r="F4649" s="2">
        <v>282.63</v>
      </c>
      <c r="G4649" s="3">
        <v>691.83519999999999</v>
      </c>
      <c r="H4649" s="3">
        <v>2.8262999999999998</v>
      </c>
      <c r="I4649" s="3">
        <v>13.283609999999999</v>
      </c>
      <c r="J4649" s="3">
        <v>298.73991000000001</v>
      </c>
      <c r="K4649" s="4">
        <v>0.35</v>
      </c>
      <c r="L4649" s="73">
        <v>542.32783661538463</v>
      </c>
    </row>
    <row r="4650" spans="1:12" x14ac:dyDescent="0.35">
      <c r="A4650" s="1" t="s">
        <v>7776</v>
      </c>
      <c r="B4650" t="s">
        <v>7777</v>
      </c>
      <c r="C4650" t="s">
        <v>34</v>
      </c>
      <c r="D4650" t="s">
        <v>35</v>
      </c>
      <c r="E4650">
        <v>1</v>
      </c>
      <c r="F4650" s="2">
        <v>65.84</v>
      </c>
      <c r="G4650" s="3">
        <v>161.16800000000001</v>
      </c>
      <c r="H4650" s="3">
        <v>0.6584000000000001</v>
      </c>
      <c r="I4650" s="3">
        <v>3.0944800000000003</v>
      </c>
      <c r="J4650" s="3">
        <v>69.592880000000008</v>
      </c>
      <c r="K4650" s="4">
        <v>0.35</v>
      </c>
      <c r="L4650" s="73">
        <v>126.3378436923077</v>
      </c>
    </row>
    <row r="4651" spans="1:12" x14ac:dyDescent="0.35">
      <c r="A4651" s="1" t="s">
        <v>7778</v>
      </c>
      <c r="B4651" t="s">
        <v>7779</v>
      </c>
      <c r="C4651" t="s">
        <v>34</v>
      </c>
      <c r="D4651" t="s">
        <v>35</v>
      </c>
      <c r="E4651">
        <v>1</v>
      </c>
      <c r="F4651" s="2">
        <v>52.54</v>
      </c>
      <c r="G4651" s="3">
        <v>128.6096</v>
      </c>
      <c r="H4651" s="3">
        <v>0.52539999999999998</v>
      </c>
      <c r="I4651" s="3">
        <v>2.4693800000000001</v>
      </c>
      <c r="J4651" s="3">
        <v>55.534779999999998</v>
      </c>
      <c r="K4651" s="4">
        <v>0.35000000000000003</v>
      </c>
      <c r="L4651" s="73">
        <v>100.81698523076923</v>
      </c>
    </row>
    <row r="4652" spans="1:12" x14ac:dyDescent="0.35">
      <c r="A4652" s="1" t="s">
        <v>7780</v>
      </c>
      <c r="B4652" t="s">
        <v>7781</v>
      </c>
      <c r="C4652" t="s">
        <v>34</v>
      </c>
      <c r="D4652" t="s">
        <v>35</v>
      </c>
      <c r="E4652">
        <v>1</v>
      </c>
      <c r="F4652" s="2">
        <v>3983.35</v>
      </c>
      <c r="G4652" s="3">
        <v>9750.5856000000003</v>
      </c>
      <c r="H4652" s="3">
        <v>39.833500000000001</v>
      </c>
      <c r="I4652" s="3">
        <v>187.21744999999999</v>
      </c>
      <c r="J4652" s="3">
        <v>4210.4009500000002</v>
      </c>
      <c r="K4652" s="4">
        <v>0.35000000000000003</v>
      </c>
      <c r="L4652" s="73">
        <v>7643.4971092307696</v>
      </c>
    </row>
    <row r="4653" spans="1:12" x14ac:dyDescent="0.35">
      <c r="A4653" s="1">
        <v>1000000610</v>
      </c>
      <c r="B4653" t="s">
        <v>7782</v>
      </c>
      <c r="C4653" t="s">
        <v>13</v>
      </c>
      <c r="D4653" t="s">
        <v>14</v>
      </c>
      <c r="E4653">
        <v>1</v>
      </c>
      <c r="F4653" s="2">
        <v>15.6</v>
      </c>
      <c r="G4653" s="3">
        <v>33</v>
      </c>
      <c r="H4653" s="3">
        <v>0.156</v>
      </c>
      <c r="I4653" s="3">
        <v>0.73319999999999996</v>
      </c>
      <c r="J4653" s="3">
        <v>16.4892</v>
      </c>
      <c r="K4653" s="4">
        <v>0.35</v>
      </c>
      <c r="L4653" s="73">
        <v>29.934239999999999</v>
      </c>
    </row>
    <row r="4654" spans="1:12" x14ac:dyDescent="0.35">
      <c r="A4654" s="1">
        <v>1000110708</v>
      </c>
      <c r="B4654" t="s">
        <v>7783</v>
      </c>
      <c r="C4654" t="s">
        <v>13</v>
      </c>
      <c r="D4654" t="s">
        <v>14</v>
      </c>
      <c r="E4654">
        <v>1</v>
      </c>
      <c r="F4654" s="2">
        <v>79.2</v>
      </c>
      <c r="G4654" s="3">
        <v>164</v>
      </c>
      <c r="H4654" s="3">
        <v>0.79200000000000004</v>
      </c>
      <c r="I4654" s="3">
        <v>3.7223999999999999</v>
      </c>
      <c r="J4654" s="3">
        <v>83.714399999999998</v>
      </c>
      <c r="K4654" s="4">
        <v>0.34999999999999992</v>
      </c>
      <c r="L4654" s="73">
        <v>151.97383384615384</v>
      </c>
    </row>
    <row r="4655" spans="1:12" x14ac:dyDescent="0.35">
      <c r="A4655" s="1">
        <v>1000161107</v>
      </c>
      <c r="B4655" t="s">
        <v>7784</v>
      </c>
      <c r="C4655" t="s">
        <v>13</v>
      </c>
      <c r="D4655" t="s">
        <v>14</v>
      </c>
      <c r="E4655">
        <v>1</v>
      </c>
      <c r="F4655" s="2">
        <v>1120.8</v>
      </c>
      <c r="G4655" s="3">
        <v>2311</v>
      </c>
      <c r="H4655" s="3">
        <v>11.208</v>
      </c>
      <c r="I4655" s="3">
        <v>52.677599999999998</v>
      </c>
      <c r="J4655" s="3">
        <v>1184.6856</v>
      </c>
      <c r="K4655" s="4">
        <v>0.35</v>
      </c>
      <c r="L4655" s="73">
        <v>2150.6600123076923</v>
      </c>
    </row>
    <row r="4656" spans="1:12" x14ac:dyDescent="0.35">
      <c r="A4656" s="1">
        <v>1023533011</v>
      </c>
      <c r="B4656" t="s">
        <v>7785</v>
      </c>
      <c r="C4656" t="s">
        <v>13</v>
      </c>
      <c r="D4656" t="s">
        <v>14</v>
      </c>
      <c r="E4656">
        <v>1</v>
      </c>
      <c r="F4656" s="2">
        <v>369.6</v>
      </c>
      <c r="G4656" s="3">
        <v>904.72479999999996</v>
      </c>
      <c r="H4656" s="3">
        <v>3.6960000000000002</v>
      </c>
      <c r="I4656" s="3">
        <v>17.371200000000002</v>
      </c>
      <c r="J4656" s="3">
        <v>390.66720000000004</v>
      </c>
      <c r="K4656" s="4">
        <v>0.35000000000000003</v>
      </c>
      <c r="L4656" s="73">
        <v>709.21122461538471</v>
      </c>
    </row>
    <row r="4657" spans="1:12" x14ac:dyDescent="0.35">
      <c r="A4657" s="1">
        <v>121165</v>
      </c>
      <c r="B4657" t="s">
        <v>7786</v>
      </c>
      <c r="C4657" t="s">
        <v>34</v>
      </c>
      <c r="D4657" t="s">
        <v>35</v>
      </c>
      <c r="E4657">
        <v>1</v>
      </c>
      <c r="F4657" s="2">
        <v>223.23</v>
      </c>
      <c r="G4657" s="3">
        <v>516.32000000000005</v>
      </c>
      <c r="H4657" s="3">
        <v>2.2323</v>
      </c>
      <c r="I4657" s="3">
        <v>10.491809999999999</v>
      </c>
      <c r="J4657" s="3">
        <v>235.95410999999999</v>
      </c>
      <c r="K4657" s="4">
        <v>0.34999999999999992</v>
      </c>
      <c r="L4657" s="73">
        <v>428.34746123076917</v>
      </c>
    </row>
    <row r="4658" spans="1:12" x14ac:dyDescent="0.35">
      <c r="A4658" s="1" t="s">
        <v>7787</v>
      </c>
      <c r="B4658" t="s">
        <v>7788</v>
      </c>
      <c r="C4658" t="s">
        <v>363</v>
      </c>
      <c r="D4658" t="s">
        <v>364</v>
      </c>
      <c r="E4658">
        <v>1</v>
      </c>
      <c r="F4658" s="2">
        <v>182.98</v>
      </c>
      <c r="G4658" s="3">
        <v>447.91039999999998</v>
      </c>
      <c r="H4658" s="3">
        <v>1.8297999999999999</v>
      </c>
      <c r="I4658" s="3">
        <v>8.6000599999999991</v>
      </c>
      <c r="J4658" s="3">
        <v>193.40985999999998</v>
      </c>
      <c r="K4658" s="4">
        <v>0.35</v>
      </c>
      <c r="L4658" s="73">
        <v>351.11328430769225</v>
      </c>
    </row>
    <row r="4659" spans="1:12" x14ac:dyDescent="0.35">
      <c r="A4659" s="1" t="s">
        <v>7789</v>
      </c>
      <c r="B4659" t="s">
        <v>7790</v>
      </c>
      <c r="C4659" t="s">
        <v>363</v>
      </c>
      <c r="D4659" t="s">
        <v>364</v>
      </c>
      <c r="E4659">
        <v>1</v>
      </c>
      <c r="F4659" s="2">
        <v>1.55</v>
      </c>
      <c r="G4659" s="3">
        <v>3.36</v>
      </c>
      <c r="H4659" s="3">
        <v>1.5500000000000002E-2</v>
      </c>
      <c r="I4659" s="3">
        <v>7.2849999999999998E-2</v>
      </c>
      <c r="J4659" s="3">
        <v>1.6383500000000002</v>
      </c>
      <c r="K4659" s="4">
        <v>0.35</v>
      </c>
      <c r="L4659" s="73">
        <v>2.9742353846153851</v>
      </c>
    </row>
    <row r="4660" spans="1:12" x14ac:dyDescent="0.35">
      <c r="A4660" s="1">
        <v>1002600000</v>
      </c>
      <c r="B4660" t="s">
        <v>7791</v>
      </c>
      <c r="C4660" t="s">
        <v>13</v>
      </c>
      <c r="D4660" t="s">
        <v>14</v>
      </c>
      <c r="E4660">
        <v>1</v>
      </c>
      <c r="F4660" s="2">
        <v>1161</v>
      </c>
      <c r="G4660" s="3">
        <v>2394</v>
      </c>
      <c r="H4660" s="3">
        <v>11.61</v>
      </c>
      <c r="I4660" s="3">
        <v>54.567</v>
      </c>
      <c r="J4660" s="3">
        <v>1227.1769999999999</v>
      </c>
      <c r="K4660" s="4">
        <v>0.35</v>
      </c>
      <c r="L4660" s="73">
        <v>2227.7982461538459</v>
      </c>
    </row>
    <row r="4661" spans="1:12" x14ac:dyDescent="0.35">
      <c r="A4661" s="1">
        <v>1002600500</v>
      </c>
      <c r="B4661" t="s">
        <v>7792</v>
      </c>
      <c r="C4661" t="s">
        <v>13</v>
      </c>
      <c r="D4661" t="s">
        <v>14</v>
      </c>
      <c r="E4661">
        <v>1</v>
      </c>
      <c r="F4661" s="2">
        <v>123</v>
      </c>
      <c r="G4661" s="3">
        <v>254</v>
      </c>
      <c r="H4661" s="3">
        <v>1.23</v>
      </c>
      <c r="I4661" s="3">
        <v>5.7809999999999997</v>
      </c>
      <c r="J4661" s="3">
        <v>130.011</v>
      </c>
      <c r="K4661" s="4">
        <v>0.35</v>
      </c>
      <c r="L4661" s="73">
        <v>236.01996923076922</v>
      </c>
    </row>
    <row r="4662" spans="1:12" x14ac:dyDescent="0.35">
      <c r="A4662" s="1">
        <v>1002600600</v>
      </c>
      <c r="B4662" t="s">
        <v>7793</v>
      </c>
      <c r="C4662" t="s">
        <v>13</v>
      </c>
      <c r="D4662" t="s">
        <v>14</v>
      </c>
      <c r="E4662">
        <v>1</v>
      </c>
      <c r="F4662" s="2">
        <v>183</v>
      </c>
      <c r="G4662" s="3">
        <v>378</v>
      </c>
      <c r="H4662" s="3">
        <v>1.83</v>
      </c>
      <c r="I4662" s="3">
        <v>8.6010000000000009</v>
      </c>
      <c r="J4662" s="3">
        <v>193.43100000000001</v>
      </c>
      <c r="K4662" s="4">
        <v>0.35000000000000003</v>
      </c>
      <c r="L4662" s="73">
        <v>351.15166153846155</v>
      </c>
    </row>
    <row r="4663" spans="1:12" x14ac:dyDescent="0.35">
      <c r="A4663" s="1">
        <v>1002602205</v>
      </c>
      <c r="B4663" t="s">
        <v>7794</v>
      </c>
      <c r="C4663" t="s">
        <v>13</v>
      </c>
      <c r="D4663" t="s">
        <v>14</v>
      </c>
      <c r="E4663">
        <v>1</v>
      </c>
      <c r="F4663" s="2">
        <v>5134.8</v>
      </c>
      <c r="G4663" s="3">
        <v>10588</v>
      </c>
      <c r="H4663" s="3">
        <v>51.348000000000006</v>
      </c>
      <c r="I4663" s="3">
        <v>241.3356</v>
      </c>
      <c r="J4663" s="3">
        <v>5427.4836000000005</v>
      </c>
      <c r="K4663" s="4">
        <v>0.35000000000000003</v>
      </c>
      <c r="L4663" s="73">
        <v>9852.970227692309</v>
      </c>
    </row>
    <row r="4664" spans="1:12" x14ac:dyDescent="0.35">
      <c r="A4664" s="1">
        <v>1002602309</v>
      </c>
      <c r="B4664" t="s">
        <v>7795</v>
      </c>
      <c r="C4664" t="s">
        <v>13</v>
      </c>
      <c r="D4664" t="s">
        <v>14</v>
      </c>
      <c r="E4664">
        <v>1</v>
      </c>
      <c r="F4664" s="2">
        <v>4636.8</v>
      </c>
      <c r="G4664" s="3">
        <v>9561</v>
      </c>
      <c r="H4664" s="3">
        <v>46.368000000000002</v>
      </c>
      <c r="I4664" s="3">
        <v>217.92960000000002</v>
      </c>
      <c r="J4664" s="3">
        <v>4901.097600000001</v>
      </c>
      <c r="K4664" s="4">
        <v>0.35</v>
      </c>
      <c r="L4664" s="73">
        <v>8897.3771815384625</v>
      </c>
    </row>
    <row r="4665" spans="1:12" x14ac:dyDescent="0.35">
      <c r="A4665" s="1">
        <v>1002604500</v>
      </c>
      <c r="B4665" t="s">
        <v>7796</v>
      </c>
      <c r="C4665" t="s">
        <v>13</v>
      </c>
      <c r="D4665" t="s">
        <v>14</v>
      </c>
      <c r="E4665">
        <v>1</v>
      </c>
      <c r="F4665" s="2">
        <v>1284.5999999999999</v>
      </c>
      <c r="G4665" s="3">
        <v>2649</v>
      </c>
      <c r="H4665" s="3">
        <v>12.846</v>
      </c>
      <c r="I4665" s="3">
        <v>60.376199999999997</v>
      </c>
      <c r="J4665" s="3">
        <v>1357.8221999999998</v>
      </c>
      <c r="K4665" s="4">
        <v>0.35000000000000003</v>
      </c>
      <c r="L4665" s="73">
        <v>2464.9695323076921</v>
      </c>
    </row>
    <row r="4666" spans="1:12" x14ac:dyDescent="0.35">
      <c r="A4666" s="1" t="s">
        <v>7797</v>
      </c>
      <c r="B4666" t="s">
        <v>7798</v>
      </c>
      <c r="C4666" t="s">
        <v>34</v>
      </c>
      <c r="D4666" t="s">
        <v>35</v>
      </c>
      <c r="E4666">
        <v>1</v>
      </c>
      <c r="F4666" s="2">
        <v>1647.64</v>
      </c>
      <c r="G4666" s="3">
        <v>4033.1536000000001</v>
      </c>
      <c r="H4666" s="3">
        <v>16.476400000000002</v>
      </c>
      <c r="I4666" s="3">
        <v>77.439080000000004</v>
      </c>
      <c r="J4666" s="3">
        <v>1741.5554800000002</v>
      </c>
      <c r="K4666" s="4">
        <v>0.35</v>
      </c>
      <c r="L4666" s="73">
        <v>3161.5930252307694</v>
      </c>
    </row>
    <row r="4667" spans="1:12" x14ac:dyDescent="0.35">
      <c r="A4667" s="1">
        <v>1070705301</v>
      </c>
      <c r="B4667" t="s">
        <v>7799</v>
      </c>
      <c r="C4667" t="s">
        <v>13</v>
      </c>
      <c r="D4667" t="s">
        <v>14</v>
      </c>
      <c r="E4667">
        <v>1</v>
      </c>
      <c r="F4667" s="2">
        <v>911.4</v>
      </c>
      <c r="G4667" s="3">
        <v>2230.9616000000001</v>
      </c>
      <c r="H4667" s="3">
        <v>9.1140000000000008</v>
      </c>
      <c r="I4667" s="3">
        <v>42.835799999999999</v>
      </c>
      <c r="J4667" s="3">
        <v>963.34979999999996</v>
      </c>
      <c r="K4667" s="4">
        <v>0.35</v>
      </c>
      <c r="L4667" s="73">
        <v>1748.8504061538461</v>
      </c>
    </row>
    <row r="4668" spans="1:12" x14ac:dyDescent="0.35">
      <c r="A4668" s="1">
        <v>1072097124</v>
      </c>
      <c r="B4668" t="s">
        <v>7800</v>
      </c>
      <c r="C4668" t="s">
        <v>13</v>
      </c>
      <c r="D4668" t="s">
        <v>14</v>
      </c>
      <c r="E4668">
        <v>1</v>
      </c>
      <c r="F4668" s="2">
        <v>147.6</v>
      </c>
      <c r="G4668" s="3">
        <v>361.30079999999998</v>
      </c>
      <c r="H4668" s="3">
        <v>1.476</v>
      </c>
      <c r="I4668" s="3">
        <v>6.9371999999999998</v>
      </c>
      <c r="J4668" s="3">
        <v>156.01319999999998</v>
      </c>
      <c r="K4668" s="4">
        <v>0.35</v>
      </c>
      <c r="L4668" s="73">
        <v>283.22396307692304</v>
      </c>
    </row>
    <row r="4669" spans="1:12" x14ac:dyDescent="0.35">
      <c r="A4669" s="1">
        <v>1072160020</v>
      </c>
      <c r="B4669" t="s">
        <v>7801</v>
      </c>
      <c r="C4669" t="s">
        <v>13</v>
      </c>
      <c r="D4669" t="s">
        <v>14</v>
      </c>
      <c r="E4669">
        <v>1</v>
      </c>
      <c r="F4669" s="2">
        <v>125.4</v>
      </c>
      <c r="G4669" s="3">
        <v>259</v>
      </c>
      <c r="H4669" s="3">
        <v>1.254</v>
      </c>
      <c r="I4669" s="3">
        <v>5.8938000000000006</v>
      </c>
      <c r="J4669" s="3">
        <v>132.54780000000002</v>
      </c>
      <c r="K4669" s="4">
        <v>0.35</v>
      </c>
      <c r="L4669" s="73">
        <v>240.62523692307695</v>
      </c>
    </row>
    <row r="4670" spans="1:12" x14ac:dyDescent="0.35">
      <c r="A4670" s="1" t="s">
        <v>7802</v>
      </c>
      <c r="B4670" t="s">
        <v>7803</v>
      </c>
      <c r="C4670" t="s">
        <v>363</v>
      </c>
      <c r="D4670" t="s">
        <v>364</v>
      </c>
      <c r="E4670">
        <v>1</v>
      </c>
      <c r="F4670" s="2">
        <v>60</v>
      </c>
      <c r="G4670" s="3">
        <v>146.87</v>
      </c>
      <c r="H4670" s="3">
        <v>0.6</v>
      </c>
      <c r="I4670" s="3">
        <v>2.82</v>
      </c>
      <c r="J4670" s="3">
        <v>63.42</v>
      </c>
      <c r="K4670" s="4">
        <v>0.35</v>
      </c>
      <c r="L4670" s="73">
        <v>115.1316923076923</v>
      </c>
    </row>
    <row r="4671" spans="1:12" x14ac:dyDescent="0.35">
      <c r="A4671" s="1">
        <v>1401199101</v>
      </c>
      <c r="B4671" t="s">
        <v>7804</v>
      </c>
      <c r="C4671" t="s">
        <v>13</v>
      </c>
      <c r="D4671" t="s">
        <v>14</v>
      </c>
      <c r="E4671">
        <v>1</v>
      </c>
      <c r="F4671" s="2">
        <v>118.2</v>
      </c>
      <c r="G4671" s="3">
        <v>289.32960000000003</v>
      </c>
      <c r="H4671" s="3">
        <v>1.1820000000000002</v>
      </c>
      <c r="I4671" s="3">
        <v>5.5554000000000006</v>
      </c>
      <c r="J4671" s="3">
        <v>124.93740000000001</v>
      </c>
      <c r="K4671" s="4">
        <v>0.34999999999999992</v>
      </c>
      <c r="L4671" s="73">
        <v>226.80943384615384</v>
      </c>
    </row>
    <row r="4672" spans="1:12" x14ac:dyDescent="0.35">
      <c r="A4672" s="1" t="s">
        <v>7805</v>
      </c>
      <c r="B4672" t="s">
        <v>7806</v>
      </c>
      <c r="C4672" t="s">
        <v>1441</v>
      </c>
      <c r="D4672" t="s">
        <v>1442</v>
      </c>
      <c r="E4672">
        <v>1</v>
      </c>
      <c r="F4672" s="2">
        <v>12.15</v>
      </c>
      <c r="G4672" s="3">
        <v>28.8064</v>
      </c>
      <c r="H4672" s="3">
        <v>0.12150000000000001</v>
      </c>
      <c r="I4672" s="3">
        <v>0.57105000000000006</v>
      </c>
      <c r="J4672" s="3">
        <v>12.842549999999999</v>
      </c>
      <c r="K4672" s="4">
        <v>0.34999999999999992</v>
      </c>
      <c r="L4672" s="73">
        <v>23.314167692307688</v>
      </c>
    </row>
    <row r="4673" spans="1:12" x14ac:dyDescent="0.35">
      <c r="A4673" s="1" t="s">
        <v>7807</v>
      </c>
      <c r="B4673" t="s">
        <v>7808</v>
      </c>
      <c r="C4673" t="s">
        <v>1441</v>
      </c>
      <c r="D4673" t="s">
        <v>1442</v>
      </c>
      <c r="E4673">
        <v>1</v>
      </c>
      <c r="F4673" s="2">
        <v>20</v>
      </c>
      <c r="G4673" s="3">
        <v>48.955199999999998</v>
      </c>
      <c r="H4673" s="3">
        <v>0.2</v>
      </c>
      <c r="I4673" s="3">
        <v>0.94</v>
      </c>
      <c r="J4673" s="3">
        <v>21.14</v>
      </c>
      <c r="K4673" s="4">
        <v>0.34999999999999992</v>
      </c>
      <c r="L4673" s="73">
        <v>38.377230769230763</v>
      </c>
    </row>
    <row r="4674" spans="1:12" x14ac:dyDescent="0.35">
      <c r="A4674" s="1" t="s">
        <v>7809</v>
      </c>
      <c r="B4674" t="s">
        <v>7810</v>
      </c>
      <c r="C4674" t="s">
        <v>1441</v>
      </c>
      <c r="D4674" t="s">
        <v>1442</v>
      </c>
      <c r="E4674">
        <v>1</v>
      </c>
      <c r="F4674" s="2">
        <v>22.5</v>
      </c>
      <c r="G4674" s="3">
        <v>55.081600000000002</v>
      </c>
      <c r="H4674" s="3">
        <v>0.22500000000000001</v>
      </c>
      <c r="I4674" s="3">
        <v>1.0575000000000001</v>
      </c>
      <c r="J4674" s="3">
        <v>23.782500000000002</v>
      </c>
      <c r="K4674" s="4">
        <v>0.35000000000000003</v>
      </c>
      <c r="L4674" s="73">
        <v>43.174384615384625</v>
      </c>
    </row>
    <row r="4675" spans="1:12" x14ac:dyDescent="0.35">
      <c r="A4675" s="1">
        <v>1007060110</v>
      </c>
      <c r="B4675" t="s">
        <v>7811</v>
      </c>
      <c r="C4675" t="s">
        <v>13</v>
      </c>
      <c r="D4675" t="s">
        <v>14</v>
      </c>
      <c r="E4675">
        <v>1</v>
      </c>
      <c r="F4675" s="2">
        <v>304.8</v>
      </c>
      <c r="G4675" s="3">
        <v>746.0992</v>
      </c>
      <c r="H4675" s="3">
        <v>3.048</v>
      </c>
      <c r="I4675" s="3">
        <v>14.325600000000001</v>
      </c>
      <c r="J4675" s="3">
        <v>322.17360000000002</v>
      </c>
      <c r="K4675" s="4">
        <v>0.35</v>
      </c>
      <c r="L4675" s="73">
        <v>584.86899692307691</v>
      </c>
    </row>
    <row r="4676" spans="1:12" x14ac:dyDescent="0.35">
      <c r="A4676" s="1">
        <v>1008010100</v>
      </c>
      <c r="B4676" t="s">
        <v>7812</v>
      </c>
      <c r="C4676" t="s">
        <v>13</v>
      </c>
      <c r="D4676" t="s">
        <v>14</v>
      </c>
      <c r="E4676">
        <v>1</v>
      </c>
      <c r="F4676" s="2">
        <v>898.2</v>
      </c>
      <c r="G4676" s="3">
        <v>1852</v>
      </c>
      <c r="H4676" s="3">
        <v>8.9820000000000011</v>
      </c>
      <c r="I4676" s="3">
        <v>42.215400000000002</v>
      </c>
      <c r="J4676" s="3">
        <v>949.39740000000006</v>
      </c>
      <c r="K4676" s="4">
        <v>0.35</v>
      </c>
      <c r="L4676" s="73">
        <v>1723.5214338461537</v>
      </c>
    </row>
    <row r="4677" spans="1:12" x14ac:dyDescent="0.35">
      <c r="A4677" s="1">
        <v>1008072100</v>
      </c>
      <c r="B4677" t="s">
        <v>7813</v>
      </c>
      <c r="C4677" t="s">
        <v>13</v>
      </c>
      <c r="D4677" t="s">
        <v>14</v>
      </c>
      <c r="E4677">
        <v>1</v>
      </c>
      <c r="F4677" s="2">
        <v>1597.8</v>
      </c>
      <c r="G4677" s="3">
        <v>3295</v>
      </c>
      <c r="H4677" s="3">
        <v>15.978</v>
      </c>
      <c r="I4677" s="3">
        <v>75.096599999999995</v>
      </c>
      <c r="J4677" s="3">
        <v>1688.8746000000001</v>
      </c>
      <c r="K4677" s="4">
        <v>0.34999999999999992</v>
      </c>
      <c r="L4677" s="73">
        <v>3065.9569661538462</v>
      </c>
    </row>
    <row r="4678" spans="1:12" x14ac:dyDescent="0.35">
      <c r="A4678" s="1">
        <v>1008098100</v>
      </c>
      <c r="B4678" t="s">
        <v>7814</v>
      </c>
      <c r="C4678" t="s">
        <v>13</v>
      </c>
      <c r="D4678" t="s">
        <v>14</v>
      </c>
      <c r="E4678">
        <v>1</v>
      </c>
      <c r="F4678" s="2">
        <v>76.2</v>
      </c>
      <c r="G4678" s="3">
        <v>158</v>
      </c>
      <c r="H4678" s="3">
        <v>0.76200000000000001</v>
      </c>
      <c r="I4678" s="3">
        <v>3.5814000000000004</v>
      </c>
      <c r="J4678" s="3">
        <v>80.543400000000005</v>
      </c>
      <c r="K4678" s="4">
        <v>0.35</v>
      </c>
      <c r="L4678" s="73">
        <v>146.21724923076923</v>
      </c>
    </row>
    <row r="4679" spans="1:12" x14ac:dyDescent="0.35">
      <c r="A4679" s="1">
        <v>1008098800</v>
      </c>
      <c r="B4679" t="s">
        <v>7815</v>
      </c>
      <c r="C4679" t="s">
        <v>13</v>
      </c>
      <c r="D4679" t="s">
        <v>14</v>
      </c>
      <c r="E4679">
        <v>1</v>
      </c>
      <c r="F4679" s="2">
        <v>83.4</v>
      </c>
      <c r="G4679" s="3">
        <v>172</v>
      </c>
      <c r="H4679" s="3">
        <v>0.83400000000000007</v>
      </c>
      <c r="I4679" s="3">
        <v>3.9198000000000004</v>
      </c>
      <c r="J4679" s="3">
        <v>88.153800000000004</v>
      </c>
      <c r="K4679" s="4">
        <v>0.35000000000000003</v>
      </c>
      <c r="L4679" s="73">
        <v>160.03305230769232</v>
      </c>
    </row>
    <row r="4680" spans="1:12" x14ac:dyDescent="0.35">
      <c r="A4680" s="1">
        <v>1008111060</v>
      </c>
      <c r="B4680" t="s">
        <v>7816</v>
      </c>
      <c r="C4680" t="s">
        <v>13</v>
      </c>
      <c r="D4680" t="s">
        <v>14</v>
      </c>
      <c r="E4680">
        <v>1</v>
      </c>
      <c r="F4680" s="2">
        <v>957</v>
      </c>
      <c r="G4680" s="3">
        <v>1974</v>
      </c>
      <c r="H4680" s="3">
        <v>9.57</v>
      </c>
      <c r="I4680" s="3">
        <v>44.978999999999999</v>
      </c>
      <c r="J4680" s="3">
        <v>1011.5490000000001</v>
      </c>
      <c r="K4680" s="4">
        <v>0.34999999999999992</v>
      </c>
      <c r="L4680" s="73">
        <v>1836.3504923076923</v>
      </c>
    </row>
    <row r="4681" spans="1:12" x14ac:dyDescent="0.35">
      <c r="A4681" s="1">
        <v>1008111100</v>
      </c>
      <c r="B4681" t="s">
        <v>7817</v>
      </c>
      <c r="C4681" t="s">
        <v>13</v>
      </c>
      <c r="D4681" t="s">
        <v>14</v>
      </c>
      <c r="E4681">
        <v>1</v>
      </c>
      <c r="F4681" s="2">
        <v>598.79999999999995</v>
      </c>
      <c r="G4681" s="3">
        <v>1465.7664</v>
      </c>
      <c r="H4681" s="3">
        <v>5.9879999999999995</v>
      </c>
      <c r="I4681" s="3">
        <v>28.143599999999999</v>
      </c>
      <c r="J4681" s="3">
        <v>632.9316</v>
      </c>
      <c r="K4681" s="4">
        <v>0.35</v>
      </c>
      <c r="L4681" s="73">
        <v>1149.0142892307692</v>
      </c>
    </row>
    <row r="4682" spans="1:12" x14ac:dyDescent="0.35">
      <c r="A4682" s="1">
        <v>1008111901</v>
      </c>
      <c r="B4682" t="s">
        <v>7818</v>
      </c>
      <c r="C4682" t="s">
        <v>13</v>
      </c>
      <c r="D4682" t="s">
        <v>14</v>
      </c>
      <c r="E4682">
        <v>1</v>
      </c>
      <c r="F4682" s="2">
        <v>880.8</v>
      </c>
      <c r="G4682" s="3">
        <v>2156.056</v>
      </c>
      <c r="H4682" s="3">
        <v>8.8079999999999998</v>
      </c>
      <c r="I4682" s="3">
        <v>41.397599999999997</v>
      </c>
      <c r="J4682" s="3">
        <v>931.00559999999996</v>
      </c>
      <c r="K4682" s="4">
        <v>0.35000000000000003</v>
      </c>
      <c r="L4682" s="73">
        <v>1690.133243076923</v>
      </c>
    </row>
    <row r="4683" spans="1:12" x14ac:dyDescent="0.35">
      <c r="A4683" s="1">
        <v>1008111902</v>
      </c>
      <c r="B4683" t="s">
        <v>7819</v>
      </c>
      <c r="C4683" t="s">
        <v>13</v>
      </c>
      <c r="D4683" t="s">
        <v>14</v>
      </c>
      <c r="E4683">
        <v>1</v>
      </c>
      <c r="F4683" s="2">
        <v>639.6</v>
      </c>
      <c r="G4683" s="3">
        <v>1565.6368</v>
      </c>
      <c r="H4683" s="3">
        <v>6.3960000000000008</v>
      </c>
      <c r="I4683" s="3">
        <v>30.061199999999999</v>
      </c>
      <c r="J4683" s="3">
        <v>676.05719999999997</v>
      </c>
      <c r="K4683" s="4">
        <v>0.35000000000000003</v>
      </c>
      <c r="L4683" s="73">
        <v>1227.30384</v>
      </c>
    </row>
    <row r="4684" spans="1:12" x14ac:dyDescent="0.35">
      <c r="A4684" s="1" t="s">
        <v>7820</v>
      </c>
      <c r="B4684" t="s">
        <v>7821</v>
      </c>
      <c r="C4684" t="s">
        <v>1467</v>
      </c>
      <c r="D4684" t="s">
        <v>1468</v>
      </c>
      <c r="E4684">
        <v>1</v>
      </c>
      <c r="F4684" s="2">
        <v>142.91999999999999</v>
      </c>
      <c r="G4684" s="3">
        <v>295</v>
      </c>
      <c r="H4684" s="3">
        <v>1.4291999999999998</v>
      </c>
      <c r="I4684" s="3">
        <v>6.7172399999999994</v>
      </c>
      <c r="J4684" s="3">
        <v>151.06644</v>
      </c>
      <c r="K4684" s="4">
        <v>0.35</v>
      </c>
      <c r="L4684" s="73">
        <v>274.24369107692308</v>
      </c>
    </row>
    <row r="4685" spans="1:12" x14ac:dyDescent="0.35">
      <c r="A4685" s="1">
        <v>1009296200</v>
      </c>
      <c r="B4685" t="s">
        <v>7822</v>
      </c>
      <c r="C4685" t="s">
        <v>13</v>
      </c>
      <c r="D4685" t="s">
        <v>14</v>
      </c>
      <c r="E4685">
        <v>1</v>
      </c>
      <c r="F4685" s="2">
        <v>1264.2</v>
      </c>
      <c r="G4685" s="3">
        <v>3094.5488</v>
      </c>
      <c r="H4685" s="3">
        <v>12.642000000000001</v>
      </c>
      <c r="I4685" s="3">
        <v>59.417400000000001</v>
      </c>
      <c r="J4685" s="3">
        <v>1336.2594000000001</v>
      </c>
      <c r="K4685" s="4">
        <v>0.35</v>
      </c>
      <c r="L4685" s="73">
        <v>2425.8247569230771</v>
      </c>
    </row>
    <row r="4686" spans="1:12" x14ac:dyDescent="0.35">
      <c r="A4686" s="1">
        <v>1009301000</v>
      </c>
      <c r="B4686" t="s">
        <v>7823</v>
      </c>
      <c r="C4686" t="s">
        <v>13</v>
      </c>
      <c r="D4686" t="s">
        <v>14</v>
      </c>
      <c r="E4686">
        <v>1</v>
      </c>
      <c r="F4686" s="2">
        <v>1326</v>
      </c>
      <c r="G4686" s="3">
        <v>3245.8272000000002</v>
      </c>
      <c r="H4686" s="3">
        <v>13.26</v>
      </c>
      <c r="I4686" s="3">
        <v>62.322000000000003</v>
      </c>
      <c r="J4686" s="3">
        <v>1401.5819999999999</v>
      </c>
      <c r="K4686" s="4">
        <v>0.35</v>
      </c>
      <c r="L4686" s="73">
        <v>2544.4103999999998</v>
      </c>
    </row>
    <row r="4687" spans="1:12" x14ac:dyDescent="0.35">
      <c r="A4687" s="1">
        <v>1009640030</v>
      </c>
      <c r="B4687" t="s">
        <v>7824</v>
      </c>
      <c r="C4687" t="s">
        <v>13</v>
      </c>
      <c r="D4687" t="s">
        <v>14</v>
      </c>
      <c r="E4687">
        <v>1</v>
      </c>
      <c r="F4687" s="2">
        <v>12921</v>
      </c>
      <c r="G4687" s="3">
        <v>26642</v>
      </c>
      <c r="H4687" s="3">
        <v>129.21</v>
      </c>
      <c r="I4687" s="3">
        <v>607.28700000000003</v>
      </c>
      <c r="J4687" s="3">
        <v>13657.496999999999</v>
      </c>
      <c r="K4687" s="4">
        <v>0.35</v>
      </c>
      <c r="L4687" s="73">
        <v>24793.609938461537</v>
      </c>
    </row>
    <row r="4688" spans="1:12" x14ac:dyDescent="0.35">
      <c r="A4688" s="1">
        <v>1009647803</v>
      </c>
      <c r="B4688" t="s">
        <v>7825</v>
      </c>
      <c r="C4688" t="s">
        <v>13</v>
      </c>
      <c r="D4688" t="s">
        <v>14</v>
      </c>
      <c r="E4688">
        <v>1</v>
      </c>
      <c r="F4688" s="2">
        <v>10056.6</v>
      </c>
      <c r="G4688" s="3">
        <v>20736</v>
      </c>
      <c r="H4688" s="3">
        <v>100.566</v>
      </c>
      <c r="I4688" s="3">
        <v>472.66020000000003</v>
      </c>
      <c r="J4688" s="3">
        <v>10629.826200000001</v>
      </c>
      <c r="K4688" s="4">
        <v>0.35</v>
      </c>
      <c r="L4688" s="73">
        <v>19297.222947692309</v>
      </c>
    </row>
    <row r="4689" spans="1:12" x14ac:dyDescent="0.35">
      <c r="A4689" s="1">
        <v>1009649902</v>
      </c>
      <c r="B4689" t="s">
        <v>7826</v>
      </c>
      <c r="C4689" t="s">
        <v>13</v>
      </c>
      <c r="D4689" t="s">
        <v>14</v>
      </c>
      <c r="E4689">
        <v>1</v>
      </c>
      <c r="F4689" s="2">
        <v>1675.8</v>
      </c>
      <c r="G4689" s="3">
        <v>3456</v>
      </c>
      <c r="H4689" s="3">
        <v>16.757999999999999</v>
      </c>
      <c r="I4689" s="3">
        <v>78.762599999999992</v>
      </c>
      <c r="J4689" s="3">
        <v>1771.3206</v>
      </c>
      <c r="K4689" s="4">
        <v>0.35</v>
      </c>
      <c r="L4689" s="73">
        <v>3215.628166153846</v>
      </c>
    </row>
    <row r="4690" spans="1:12" x14ac:dyDescent="0.35">
      <c r="A4690" s="1">
        <v>1009649903</v>
      </c>
      <c r="B4690" t="s">
        <v>7827</v>
      </c>
      <c r="C4690" t="s">
        <v>13</v>
      </c>
      <c r="D4690" t="s">
        <v>14</v>
      </c>
      <c r="E4690">
        <v>1</v>
      </c>
      <c r="F4690" s="2">
        <v>2380.1999999999998</v>
      </c>
      <c r="G4690" s="3">
        <v>4908</v>
      </c>
      <c r="H4690" s="3">
        <v>23.802</v>
      </c>
      <c r="I4690" s="3">
        <v>111.86939999999998</v>
      </c>
      <c r="J4690" s="3">
        <v>2515.8714</v>
      </c>
      <c r="K4690" s="4">
        <v>0.35</v>
      </c>
      <c r="L4690" s="73">
        <v>4567.2742338461539</v>
      </c>
    </row>
    <row r="4691" spans="1:12" x14ac:dyDescent="0.35">
      <c r="A4691" s="1">
        <v>1190110110</v>
      </c>
      <c r="B4691" t="s">
        <v>7828</v>
      </c>
      <c r="C4691" t="s">
        <v>13</v>
      </c>
      <c r="D4691" t="s">
        <v>14</v>
      </c>
      <c r="E4691">
        <v>1</v>
      </c>
      <c r="F4691" s="2">
        <v>667.2</v>
      </c>
      <c r="G4691" s="3">
        <v>1376</v>
      </c>
      <c r="H4691" s="3">
        <v>6.6720000000000006</v>
      </c>
      <c r="I4691" s="3">
        <v>31.358400000000003</v>
      </c>
      <c r="J4691" s="3">
        <v>705.23040000000003</v>
      </c>
      <c r="K4691" s="4">
        <v>0.35000000000000003</v>
      </c>
      <c r="L4691" s="73">
        <v>1280.2644184615385</v>
      </c>
    </row>
    <row r="4692" spans="1:12" x14ac:dyDescent="0.35">
      <c r="A4692" s="1">
        <v>1190110160</v>
      </c>
      <c r="B4692" t="s">
        <v>7829</v>
      </c>
      <c r="C4692" t="s">
        <v>13</v>
      </c>
      <c r="D4692" t="s">
        <v>14</v>
      </c>
      <c r="E4692">
        <v>1</v>
      </c>
      <c r="F4692" s="2">
        <v>2245.1999999999998</v>
      </c>
      <c r="G4692" s="3">
        <v>4630</v>
      </c>
      <c r="H4692" s="3">
        <v>22.451999999999998</v>
      </c>
      <c r="I4692" s="3">
        <v>105.52439999999999</v>
      </c>
      <c r="J4692" s="3">
        <v>2373.1763999999998</v>
      </c>
      <c r="K4692" s="4">
        <v>0.35000000000000003</v>
      </c>
      <c r="L4692" s="73">
        <v>4308.2279261538461</v>
      </c>
    </row>
    <row r="4693" spans="1:12" x14ac:dyDescent="0.35">
      <c r="A4693" s="1">
        <v>157528</v>
      </c>
      <c r="B4693" t="s">
        <v>7830</v>
      </c>
      <c r="C4693" t="s">
        <v>363</v>
      </c>
      <c r="D4693" t="s">
        <v>364</v>
      </c>
      <c r="E4693">
        <v>1</v>
      </c>
      <c r="F4693" s="2">
        <v>121</v>
      </c>
      <c r="G4693" s="3">
        <v>296.18</v>
      </c>
      <c r="H4693" s="3">
        <v>1.21</v>
      </c>
      <c r="I4693" s="3">
        <v>5.6870000000000003</v>
      </c>
      <c r="J4693" s="3">
        <v>127.89699999999999</v>
      </c>
      <c r="K4693" s="4">
        <v>0.34999999999999992</v>
      </c>
      <c r="L4693" s="73">
        <v>232.18224615384611</v>
      </c>
    </row>
    <row r="4694" spans="1:12" x14ac:dyDescent="0.35">
      <c r="A4694" s="1" t="s">
        <v>7831</v>
      </c>
      <c r="B4694" t="s">
        <v>7832</v>
      </c>
      <c r="C4694" t="s">
        <v>1467</v>
      </c>
      <c r="D4694" t="s">
        <v>1468</v>
      </c>
      <c r="E4694">
        <v>1</v>
      </c>
      <c r="F4694" s="2">
        <v>21.01</v>
      </c>
      <c r="G4694" s="3">
        <v>44</v>
      </c>
      <c r="H4694" s="3">
        <v>0.21010000000000001</v>
      </c>
      <c r="I4694" s="3">
        <v>0.98747000000000007</v>
      </c>
      <c r="J4694" s="3">
        <v>22.207570000000004</v>
      </c>
      <c r="K4694" s="4">
        <v>0.34999999999999992</v>
      </c>
      <c r="L4694" s="73">
        <v>40.315280923076926</v>
      </c>
    </row>
    <row r="4695" spans="1:12" x14ac:dyDescent="0.35">
      <c r="A4695" s="1" t="s">
        <v>7833</v>
      </c>
      <c r="B4695" t="s">
        <v>7834</v>
      </c>
      <c r="C4695" t="s">
        <v>1467</v>
      </c>
      <c r="D4695" t="s">
        <v>1468</v>
      </c>
      <c r="E4695">
        <v>1</v>
      </c>
      <c r="F4695" s="2">
        <v>20.16</v>
      </c>
      <c r="G4695" s="3">
        <v>42</v>
      </c>
      <c r="H4695" s="3">
        <v>0.2016</v>
      </c>
      <c r="I4695" s="3">
        <v>0.94752000000000003</v>
      </c>
      <c r="J4695" s="3">
        <v>21.30912</v>
      </c>
      <c r="K4695" s="4">
        <v>0.35</v>
      </c>
      <c r="L4695" s="73">
        <v>38.684248615384618</v>
      </c>
    </row>
    <row r="4696" spans="1:12" x14ac:dyDescent="0.35">
      <c r="A4696" s="1" t="s">
        <v>7835</v>
      </c>
      <c r="B4696" t="s">
        <v>7836</v>
      </c>
      <c r="C4696" t="s">
        <v>34</v>
      </c>
      <c r="D4696" t="s">
        <v>35</v>
      </c>
      <c r="E4696">
        <v>1</v>
      </c>
      <c r="F4696" s="2">
        <v>331.84</v>
      </c>
      <c r="G4696" s="3">
        <v>812.2912</v>
      </c>
      <c r="H4696" s="3">
        <v>3.3184</v>
      </c>
      <c r="I4696" s="3">
        <v>15.59648</v>
      </c>
      <c r="J4696" s="3">
        <v>350.75487999999996</v>
      </c>
      <c r="K4696" s="4">
        <v>0.35000000000000003</v>
      </c>
      <c r="L4696" s="73">
        <v>636.75501292307683</v>
      </c>
    </row>
    <row r="4697" spans="1:12" x14ac:dyDescent="0.35">
      <c r="A4697" s="1" t="s">
        <v>7837</v>
      </c>
      <c r="B4697" t="s">
        <v>7838</v>
      </c>
      <c r="C4697" t="s">
        <v>34</v>
      </c>
      <c r="D4697" t="s">
        <v>35</v>
      </c>
      <c r="E4697">
        <v>1</v>
      </c>
      <c r="F4697" s="2">
        <v>245.39</v>
      </c>
      <c r="G4697" s="3">
        <v>600.67840000000001</v>
      </c>
      <c r="H4697" s="3">
        <v>2.4539</v>
      </c>
      <c r="I4697" s="3">
        <v>11.533329999999999</v>
      </c>
      <c r="J4697" s="3">
        <v>259.37723</v>
      </c>
      <c r="K4697" s="4">
        <v>0.35000000000000003</v>
      </c>
      <c r="L4697" s="73">
        <v>470.86943292307694</v>
      </c>
    </row>
    <row r="4698" spans="1:12" x14ac:dyDescent="0.35">
      <c r="A4698" s="1" t="s">
        <v>7839</v>
      </c>
      <c r="B4698" t="s">
        <v>7840</v>
      </c>
      <c r="C4698" t="s">
        <v>363</v>
      </c>
      <c r="D4698" t="s">
        <v>364</v>
      </c>
      <c r="E4698">
        <v>1</v>
      </c>
      <c r="F4698" s="2">
        <v>198.29</v>
      </c>
      <c r="G4698" s="3">
        <v>485.38560000000001</v>
      </c>
      <c r="H4698" s="3">
        <v>1.9828999999999999</v>
      </c>
      <c r="I4698" s="3">
        <v>9.3196300000000001</v>
      </c>
      <c r="J4698" s="3">
        <v>209.59252999999998</v>
      </c>
      <c r="K4698" s="4">
        <v>0.35000000000000003</v>
      </c>
      <c r="L4698" s="73">
        <v>380.49105446153845</v>
      </c>
    </row>
    <row r="4699" spans="1:12" x14ac:dyDescent="0.35">
      <c r="A4699" s="1">
        <v>202022</v>
      </c>
      <c r="B4699" t="s">
        <v>7841</v>
      </c>
      <c r="C4699" t="s">
        <v>363</v>
      </c>
      <c r="D4699" t="s">
        <v>364</v>
      </c>
      <c r="E4699">
        <v>1</v>
      </c>
      <c r="F4699" s="2">
        <v>3.31</v>
      </c>
      <c r="G4699" s="3">
        <v>12.36</v>
      </c>
      <c r="H4699" s="3">
        <v>3.3100000000000004E-2</v>
      </c>
      <c r="I4699" s="3">
        <v>0.15557000000000001</v>
      </c>
      <c r="J4699" s="3">
        <v>3.4986700000000002</v>
      </c>
      <c r="K4699" s="4">
        <v>0.34999999999999992</v>
      </c>
      <c r="L4699" s="73">
        <v>6.3514316923076919</v>
      </c>
    </row>
    <row r="4700" spans="1:12" x14ac:dyDescent="0.35">
      <c r="A4700" s="1" t="s">
        <v>7842</v>
      </c>
      <c r="B4700" t="s">
        <v>7843</v>
      </c>
      <c r="C4700" t="s">
        <v>363</v>
      </c>
      <c r="D4700" t="s">
        <v>364</v>
      </c>
      <c r="E4700">
        <v>1</v>
      </c>
      <c r="F4700" s="2">
        <v>6.34</v>
      </c>
      <c r="G4700" s="3">
        <v>15.523199999999999</v>
      </c>
      <c r="H4700" s="3">
        <v>6.3399999999999998E-2</v>
      </c>
      <c r="I4700" s="3">
        <v>0.29797999999999997</v>
      </c>
      <c r="J4700" s="3">
        <v>6.7013799999999994</v>
      </c>
      <c r="K4700" s="4">
        <v>0.35</v>
      </c>
      <c r="L4700" s="73">
        <v>12.165582153846152</v>
      </c>
    </row>
    <row r="4701" spans="1:12" x14ac:dyDescent="0.35">
      <c r="A4701" s="1" t="s">
        <v>7844</v>
      </c>
      <c r="B4701" t="s">
        <v>7845</v>
      </c>
      <c r="C4701" t="s">
        <v>46</v>
      </c>
      <c r="D4701" t="s">
        <v>47</v>
      </c>
      <c r="E4701">
        <v>1</v>
      </c>
      <c r="F4701" s="2">
        <v>0.76580000000000004</v>
      </c>
      <c r="G4701" s="3">
        <v>2</v>
      </c>
      <c r="H4701" s="3">
        <v>7.6580000000000007E-3</v>
      </c>
      <c r="I4701" s="3">
        <v>3.59926E-2</v>
      </c>
      <c r="J4701" s="3">
        <v>0.80945060000000013</v>
      </c>
      <c r="K4701" s="4">
        <v>0.35</v>
      </c>
      <c r="L4701" s="73">
        <v>1.4694641661538463</v>
      </c>
    </row>
    <row r="4702" spans="1:12" x14ac:dyDescent="0.35">
      <c r="A4702" s="1" t="s">
        <v>7846</v>
      </c>
      <c r="B4702" t="s">
        <v>7847</v>
      </c>
      <c r="C4702" t="s">
        <v>363</v>
      </c>
      <c r="D4702" t="s">
        <v>364</v>
      </c>
      <c r="E4702">
        <v>1</v>
      </c>
      <c r="F4702" s="2">
        <v>426.83</v>
      </c>
      <c r="G4702" s="3">
        <v>1044.8144</v>
      </c>
      <c r="H4702" s="3">
        <v>4.2683</v>
      </c>
      <c r="I4702" s="3">
        <v>20.06101</v>
      </c>
      <c r="J4702" s="3">
        <v>451.15931</v>
      </c>
      <c r="K4702" s="4">
        <v>0.34999999999999992</v>
      </c>
      <c r="L4702" s="73">
        <v>819.02767046153838</v>
      </c>
    </row>
    <row r="4703" spans="1:12" x14ac:dyDescent="0.35">
      <c r="A4703" s="1" t="s">
        <v>7848</v>
      </c>
      <c r="B4703" t="s">
        <v>7849</v>
      </c>
      <c r="C4703" t="s">
        <v>1467</v>
      </c>
      <c r="D4703" t="s">
        <v>1468</v>
      </c>
      <c r="E4703">
        <v>1</v>
      </c>
      <c r="F4703" s="2">
        <v>1.43</v>
      </c>
      <c r="G4703" s="3">
        <v>5.6559999999999997</v>
      </c>
      <c r="H4703" s="3">
        <v>1.43E-2</v>
      </c>
      <c r="I4703" s="3">
        <v>6.7209999999999992E-2</v>
      </c>
      <c r="J4703" s="3">
        <v>1.5115099999999999</v>
      </c>
      <c r="K4703" s="4">
        <v>0.35</v>
      </c>
      <c r="L4703" s="73">
        <v>2.7439719999999994</v>
      </c>
    </row>
    <row r="4704" spans="1:12" x14ac:dyDescent="0.35">
      <c r="A4704" s="1" t="s">
        <v>7850</v>
      </c>
      <c r="B4704" t="s">
        <v>7851</v>
      </c>
      <c r="C4704" t="s">
        <v>363</v>
      </c>
      <c r="D4704" t="s">
        <v>364</v>
      </c>
      <c r="E4704">
        <v>1</v>
      </c>
      <c r="F4704" s="2">
        <v>273.38</v>
      </c>
      <c r="G4704" s="3">
        <v>669.18880000000001</v>
      </c>
      <c r="H4704" s="3">
        <v>2.7338</v>
      </c>
      <c r="I4704" s="3">
        <v>12.84886</v>
      </c>
      <c r="J4704" s="3">
        <v>288.96265999999997</v>
      </c>
      <c r="K4704" s="4">
        <v>0.35</v>
      </c>
      <c r="L4704" s="73">
        <v>524.57836738461538</v>
      </c>
    </row>
    <row r="4705" spans="1:12" x14ac:dyDescent="0.35">
      <c r="A4705" s="1" t="s">
        <v>7852</v>
      </c>
      <c r="B4705" t="s">
        <v>7853</v>
      </c>
      <c r="C4705" t="s">
        <v>363</v>
      </c>
      <c r="D4705" t="s">
        <v>364</v>
      </c>
      <c r="E4705">
        <v>1</v>
      </c>
      <c r="F4705" s="2">
        <v>230.73</v>
      </c>
      <c r="G4705" s="3">
        <v>564.79359999999997</v>
      </c>
      <c r="H4705" s="3">
        <v>2.3073000000000001</v>
      </c>
      <c r="I4705" s="3">
        <v>10.84431</v>
      </c>
      <c r="J4705" s="3">
        <v>243.88160999999999</v>
      </c>
      <c r="K4705" s="4">
        <v>0.35</v>
      </c>
      <c r="L4705" s="73">
        <v>442.73892276923073</v>
      </c>
    </row>
    <row r="4706" spans="1:12" x14ac:dyDescent="0.35">
      <c r="A4706" s="1" t="s">
        <v>7854</v>
      </c>
      <c r="B4706" t="s">
        <v>7855</v>
      </c>
      <c r="C4706" t="s">
        <v>363</v>
      </c>
      <c r="D4706" t="s">
        <v>364</v>
      </c>
      <c r="E4706">
        <v>1</v>
      </c>
      <c r="F4706" s="2">
        <v>273.38</v>
      </c>
      <c r="G4706" s="3">
        <v>669.18880000000001</v>
      </c>
      <c r="H4706" s="3">
        <v>2.7338</v>
      </c>
      <c r="I4706" s="3">
        <v>12.84886</v>
      </c>
      <c r="J4706" s="3">
        <v>288.96265999999997</v>
      </c>
      <c r="K4706" s="4">
        <v>0.35</v>
      </c>
      <c r="L4706" s="73">
        <v>524.57836738461538</v>
      </c>
    </row>
    <row r="4707" spans="1:12" x14ac:dyDescent="0.35">
      <c r="A4707" s="1">
        <v>3002</v>
      </c>
      <c r="B4707" t="s">
        <v>1525</v>
      </c>
      <c r="C4707" t="s">
        <v>363</v>
      </c>
      <c r="D4707" t="s">
        <v>364</v>
      </c>
      <c r="E4707">
        <v>1</v>
      </c>
      <c r="F4707" s="2">
        <v>410.06</v>
      </c>
      <c r="G4707" s="3">
        <v>1003.7551999999999</v>
      </c>
      <c r="H4707" s="3">
        <v>4.1006</v>
      </c>
      <c r="I4707" s="3">
        <v>19.272819999999999</v>
      </c>
      <c r="J4707" s="3">
        <v>433.43342000000001</v>
      </c>
      <c r="K4707" s="4">
        <v>0.35</v>
      </c>
      <c r="L4707" s="73">
        <v>786.8483624615385</v>
      </c>
    </row>
    <row r="4708" spans="1:12" x14ac:dyDescent="0.35">
      <c r="A4708" s="1">
        <v>3006100088</v>
      </c>
      <c r="B4708" t="s">
        <v>7856</v>
      </c>
      <c r="C4708" t="s">
        <v>13</v>
      </c>
      <c r="D4708" t="s">
        <v>14</v>
      </c>
      <c r="E4708">
        <v>1</v>
      </c>
      <c r="F4708" s="2">
        <v>138.6</v>
      </c>
      <c r="G4708" s="3">
        <v>286</v>
      </c>
      <c r="H4708" s="3">
        <v>1.3859999999999999</v>
      </c>
      <c r="I4708" s="3">
        <v>6.5141999999999998</v>
      </c>
      <c r="J4708" s="3">
        <v>146.50019999999998</v>
      </c>
      <c r="K4708" s="4">
        <v>0.35</v>
      </c>
      <c r="L4708" s="73">
        <v>265.95420923076915</v>
      </c>
    </row>
    <row r="4709" spans="1:12" x14ac:dyDescent="0.35">
      <c r="A4709" s="1" t="s">
        <v>7857</v>
      </c>
      <c r="B4709" t="s">
        <v>7858</v>
      </c>
      <c r="C4709" t="s">
        <v>46</v>
      </c>
      <c r="D4709" t="s">
        <v>47</v>
      </c>
      <c r="E4709">
        <v>1</v>
      </c>
      <c r="F4709" s="2">
        <v>0.02</v>
      </c>
      <c r="G4709" s="3">
        <v>0.2</v>
      </c>
      <c r="H4709" s="3">
        <v>2.0000000000000001E-4</v>
      </c>
      <c r="I4709" s="3">
        <v>9.3999999999999997E-4</v>
      </c>
      <c r="J4709" s="3">
        <v>2.1139999999999999E-2</v>
      </c>
      <c r="K4709" s="4">
        <v>0.34999999999999992</v>
      </c>
      <c r="L4709" s="73">
        <v>3.8377230769230761E-2</v>
      </c>
    </row>
    <row r="4710" spans="1:12" x14ac:dyDescent="0.35">
      <c r="A4710" s="1">
        <v>304627</v>
      </c>
      <c r="B4710" t="s">
        <v>7859</v>
      </c>
      <c r="C4710" t="s">
        <v>363</v>
      </c>
      <c r="D4710" t="s">
        <v>364</v>
      </c>
      <c r="E4710">
        <v>1</v>
      </c>
      <c r="F4710" s="2">
        <v>225</v>
      </c>
      <c r="G4710" s="3">
        <v>550.76</v>
      </c>
      <c r="H4710" s="3">
        <v>2.25</v>
      </c>
      <c r="I4710" s="3">
        <v>10.574999999999999</v>
      </c>
      <c r="J4710" s="3">
        <v>237.82499999999999</v>
      </c>
      <c r="K4710" s="4">
        <v>0.35</v>
      </c>
      <c r="L4710" s="73">
        <v>431.74384615384611</v>
      </c>
    </row>
    <row r="4711" spans="1:12" x14ac:dyDescent="0.35">
      <c r="A4711" s="1">
        <v>2809016004</v>
      </c>
      <c r="B4711" t="s">
        <v>7860</v>
      </c>
      <c r="C4711" t="s">
        <v>13</v>
      </c>
      <c r="D4711" t="s">
        <v>14</v>
      </c>
      <c r="E4711">
        <v>1</v>
      </c>
      <c r="F4711" s="2">
        <v>5380.2</v>
      </c>
      <c r="G4711" s="3">
        <v>11094</v>
      </c>
      <c r="H4711" s="3">
        <v>53.802</v>
      </c>
      <c r="I4711" s="3">
        <v>252.86939999999998</v>
      </c>
      <c r="J4711" s="3">
        <v>5686.8713999999991</v>
      </c>
      <c r="K4711" s="4">
        <v>0.35000000000000003</v>
      </c>
      <c r="L4711" s="73">
        <v>10323.858849230768</v>
      </c>
    </row>
    <row r="4712" spans="1:12" x14ac:dyDescent="0.35">
      <c r="A4712" s="1">
        <v>2809016029</v>
      </c>
      <c r="B4712" t="s">
        <v>7861</v>
      </c>
      <c r="C4712" t="s">
        <v>13</v>
      </c>
      <c r="D4712" t="s">
        <v>14</v>
      </c>
      <c r="E4712">
        <v>1</v>
      </c>
      <c r="F4712" s="2">
        <v>2011.2</v>
      </c>
      <c r="G4712" s="3">
        <v>4147</v>
      </c>
      <c r="H4712" s="3">
        <v>20.112000000000002</v>
      </c>
      <c r="I4712" s="3">
        <v>94.526399999999995</v>
      </c>
      <c r="J4712" s="3">
        <v>2125.8384000000001</v>
      </c>
      <c r="K4712" s="4">
        <v>0.34999999999999992</v>
      </c>
      <c r="L4712" s="73">
        <v>3859.2143261538458</v>
      </c>
    </row>
    <row r="4713" spans="1:12" x14ac:dyDescent="0.35">
      <c r="A4713" s="1">
        <v>2836269</v>
      </c>
      <c r="B4713" t="s">
        <v>7862</v>
      </c>
      <c r="C4713" t="s">
        <v>34</v>
      </c>
      <c r="D4713" t="s">
        <v>35</v>
      </c>
      <c r="E4713">
        <v>1</v>
      </c>
      <c r="F4713" s="2">
        <v>42</v>
      </c>
      <c r="G4713" s="3">
        <v>104.54</v>
      </c>
      <c r="H4713" s="3">
        <v>0.42</v>
      </c>
      <c r="I4713" s="3">
        <v>1.974</v>
      </c>
      <c r="J4713" s="3">
        <v>44.393999999999998</v>
      </c>
      <c r="K4713" s="4">
        <v>0.35000000000000003</v>
      </c>
      <c r="L4713" s="73">
        <v>80.59218461538461</v>
      </c>
    </row>
    <row r="4714" spans="1:12" x14ac:dyDescent="0.35">
      <c r="A4714" s="1">
        <v>2891152</v>
      </c>
      <c r="B4714" t="s">
        <v>7863</v>
      </c>
      <c r="C4714" t="s">
        <v>34</v>
      </c>
      <c r="D4714" t="s">
        <v>35</v>
      </c>
      <c r="E4714">
        <v>1</v>
      </c>
      <c r="F4714" s="2">
        <v>83.16</v>
      </c>
      <c r="G4714" s="3">
        <v>186.28</v>
      </c>
      <c r="H4714" s="3">
        <v>0.83160000000000001</v>
      </c>
      <c r="I4714" s="3">
        <v>3.9085199999999998</v>
      </c>
      <c r="J4714" s="3">
        <v>87.900119999999987</v>
      </c>
      <c r="K4714" s="4">
        <v>0.35</v>
      </c>
      <c r="L4714" s="73">
        <v>159.57252553846152</v>
      </c>
    </row>
    <row r="4715" spans="1:12" x14ac:dyDescent="0.35">
      <c r="A4715" s="1" t="s">
        <v>7864</v>
      </c>
      <c r="B4715" t="s">
        <v>7865</v>
      </c>
      <c r="C4715" t="s">
        <v>34</v>
      </c>
      <c r="D4715" t="s">
        <v>35</v>
      </c>
      <c r="E4715">
        <v>1</v>
      </c>
      <c r="F4715" s="2">
        <v>148.4</v>
      </c>
      <c r="G4715" s="3">
        <v>363.26</v>
      </c>
      <c r="H4715" s="3">
        <v>1.484</v>
      </c>
      <c r="I4715" s="3">
        <v>6.9748000000000001</v>
      </c>
      <c r="J4715" s="3">
        <v>156.8588</v>
      </c>
      <c r="K4715" s="4">
        <v>0.35</v>
      </c>
      <c r="L4715" s="73">
        <v>284.75905230769229</v>
      </c>
    </row>
    <row r="4716" spans="1:12" x14ac:dyDescent="0.35">
      <c r="A4716" s="1">
        <v>293589574</v>
      </c>
      <c r="B4716" t="s">
        <v>7866</v>
      </c>
      <c r="C4716" t="s">
        <v>13</v>
      </c>
      <c r="D4716" t="s">
        <v>14</v>
      </c>
      <c r="E4716">
        <v>1</v>
      </c>
      <c r="F4716" s="2">
        <v>108.5</v>
      </c>
      <c r="G4716" s="3">
        <v>224</v>
      </c>
      <c r="H4716" s="3">
        <v>1.085</v>
      </c>
      <c r="I4716" s="3">
        <v>5.0994999999999999</v>
      </c>
      <c r="J4716" s="3">
        <v>114.6845</v>
      </c>
      <c r="K4716" s="4">
        <v>0.34999999999999992</v>
      </c>
      <c r="L4716" s="73">
        <v>208.19647692307689</v>
      </c>
    </row>
    <row r="4717" spans="1:12" x14ac:dyDescent="0.35">
      <c r="A4717" s="1">
        <v>293654727</v>
      </c>
      <c r="B4717" t="s">
        <v>1495</v>
      </c>
      <c r="C4717" t="s">
        <v>13</v>
      </c>
      <c r="D4717" t="s">
        <v>14</v>
      </c>
      <c r="E4717">
        <v>1</v>
      </c>
      <c r="F4717" s="2">
        <v>338.8</v>
      </c>
      <c r="G4717" s="3">
        <v>829.32640000000004</v>
      </c>
      <c r="H4717" s="3">
        <v>3.3880000000000003</v>
      </c>
      <c r="I4717" s="3">
        <v>15.9236</v>
      </c>
      <c r="J4717" s="3">
        <v>358.11160000000001</v>
      </c>
      <c r="K4717" s="4">
        <v>0.35000000000000003</v>
      </c>
      <c r="L4717" s="73">
        <v>650.11028923076924</v>
      </c>
    </row>
    <row r="4718" spans="1:12" x14ac:dyDescent="0.35">
      <c r="A4718" s="1">
        <v>293673644</v>
      </c>
      <c r="B4718" t="s">
        <v>7867</v>
      </c>
      <c r="C4718" t="s">
        <v>13</v>
      </c>
      <c r="D4718" t="s">
        <v>14</v>
      </c>
      <c r="E4718">
        <v>1</v>
      </c>
      <c r="F4718" s="2">
        <v>794.5</v>
      </c>
      <c r="G4718" s="3">
        <v>1639</v>
      </c>
      <c r="H4718" s="3">
        <v>7.9450000000000003</v>
      </c>
      <c r="I4718" s="3">
        <v>37.341500000000003</v>
      </c>
      <c r="J4718" s="3">
        <v>839.78650000000005</v>
      </c>
      <c r="K4718" s="4">
        <v>0.35</v>
      </c>
      <c r="L4718" s="73">
        <v>1524.5354923076923</v>
      </c>
    </row>
    <row r="4719" spans="1:12" x14ac:dyDescent="0.35">
      <c r="A4719" s="1">
        <v>293673665</v>
      </c>
      <c r="B4719" t="s">
        <v>7868</v>
      </c>
      <c r="C4719" t="s">
        <v>13</v>
      </c>
      <c r="D4719" t="s">
        <v>14</v>
      </c>
      <c r="E4719">
        <v>1</v>
      </c>
      <c r="F4719" s="2">
        <v>723.1</v>
      </c>
      <c r="G4719" s="3">
        <v>1491</v>
      </c>
      <c r="H4719" s="3">
        <v>7.2310000000000008</v>
      </c>
      <c r="I4719" s="3">
        <v>33.985700000000001</v>
      </c>
      <c r="J4719" s="3">
        <v>764.31669999999997</v>
      </c>
      <c r="K4719" s="4">
        <v>0.35</v>
      </c>
      <c r="L4719" s="73">
        <v>1387.5287784615384</v>
      </c>
    </row>
    <row r="4720" spans="1:12" x14ac:dyDescent="0.35">
      <c r="A4720" s="1">
        <v>293678628</v>
      </c>
      <c r="B4720" t="s">
        <v>7868</v>
      </c>
      <c r="C4720" t="s">
        <v>13</v>
      </c>
      <c r="D4720" t="s">
        <v>14</v>
      </c>
      <c r="E4720">
        <v>1</v>
      </c>
      <c r="F4720" s="2">
        <v>714</v>
      </c>
      <c r="G4720" s="3">
        <v>1473</v>
      </c>
      <c r="H4720" s="3">
        <v>7.1400000000000006</v>
      </c>
      <c r="I4720" s="3">
        <v>33.558</v>
      </c>
      <c r="J4720" s="3">
        <v>754.69799999999998</v>
      </c>
      <c r="K4720" s="4">
        <v>0.35</v>
      </c>
      <c r="L4720" s="73">
        <v>1370.0671384615384</v>
      </c>
    </row>
    <row r="4721" spans="1:12" x14ac:dyDescent="0.35">
      <c r="A4721" s="1">
        <v>293678660</v>
      </c>
      <c r="B4721" t="s">
        <v>7869</v>
      </c>
      <c r="C4721" t="s">
        <v>13</v>
      </c>
      <c r="D4721" t="s">
        <v>14</v>
      </c>
      <c r="E4721">
        <v>1</v>
      </c>
      <c r="F4721" s="2">
        <v>664.3</v>
      </c>
      <c r="G4721" s="3">
        <v>1370</v>
      </c>
      <c r="H4721" s="3">
        <v>6.6429999999999998</v>
      </c>
      <c r="I4721" s="3">
        <v>31.222099999999998</v>
      </c>
      <c r="J4721" s="3">
        <v>702.16509999999994</v>
      </c>
      <c r="K4721" s="4">
        <v>0.35</v>
      </c>
      <c r="L4721" s="73">
        <v>1274.6997199999998</v>
      </c>
    </row>
    <row r="4722" spans="1:12" x14ac:dyDescent="0.35">
      <c r="A4722" s="1">
        <v>293678678</v>
      </c>
      <c r="B4722" t="s">
        <v>7870</v>
      </c>
      <c r="C4722" t="s">
        <v>13</v>
      </c>
      <c r="D4722" t="s">
        <v>14</v>
      </c>
      <c r="E4722">
        <v>1</v>
      </c>
      <c r="F4722" s="2">
        <v>804.3</v>
      </c>
      <c r="G4722" s="3">
        <v>1659</v>
      </c>
      <c r="H4722" s="3">
        <v>8.0429999999999993</v>
      </c>
      <c r="I4722" s="3">
        <v>37.802099999999996</v>
      </c>
      <c r="J4722" s="3">
        <v>850.14509999999996</v>
      </c>
      <c r="K4722" s="4">
        <v>0.34999999999999992</v>
      </c>
      <c r="L4722" s="73">
        <v>1543.3403353846152</v>
      </c>
    </row>
    <row r="4723" spans="1:12" x14ac:dyDescent="0.35">
      <c r="A4723" s="1">
        <v>2966171</v>
      </c>
      <c r="B4723" t="s">
        <v>7871</v>
      </c>
      <c r="C4723" t="s">
        <v>34</v>
      </c>
      <c r="D4723" t="s">
        <v>35</v>
      </c>
      <c r="E4723">
        <v>1</v>
      </c>
      <c r="F4723" s="2">
        <v>16.63</v>
      </c>
      <c r="G4723" s="3">
        <v>46.57</v>
      </c>
      <c r="H4723" s="3">
        <v>0.1663</v>
      </c>
      <c r="I4723" s="3">
        <v>0.78160999999999992</v>
      </c>
      <c r="J4723" s="3">
        <v>17.577909999999999</v>
      </c>
      <c r="K4723" s="4">
        <v>0.35</v>
      </c>
      <c r="L4723" s="73">
        <v>31.91066738461538</v>
      </c>
    </row>
    <row r="4724" spans="1:12" x14ac:dyDescent="0.35">
      <c r="A4724" s="1" t="s">
        <v>7872</v>
      </c>
      <c r="B4724" t="s">
        <v>7873</v>
      </c>
      <c r="C4724" t="s">
        <v>34</v>
      </c>
      <c r="D4724" t="s">
        <v>35</v>
      </c>
      <c r="E4724">
        <v>1</v>
      </c>
      <c r="F4724" s="2">
        <v>24.3</v>
      </c>
      <c r="G4724" s="3">
        <v>68.040000000000006</v>
      </c>
      <c r="H4724" s="3">
        <v>0.24300000000000002</v>
      </c>
      <c r="I4724" s="3">
        <v>1.1421000000000001</v>
      </c>
      <c r="J4724" s="3">
        <v>25.685099999999998</v>
      </c>
      <c r="K4724" s="4">
        <v>0.34999999999999992</v>
      </c>
      <c r="L4724" s="73">
        <v>46.628335384615376</v>
      </c>
    </row>
    <row r="4725" spans="1:12" x14ac:dyDescent="0.35">
      <c r="A4725" s="1" t="s">
        <v>7874</v>
      </c>
      <c r="B4725" t="s">
        <v>7875</v>
      </c>
      <c r="C4725" t="s">
        <v>1441</v>
      </c>
      <c r="D4725" t="s">
        <v>1442</v>
      </c>
      <c r="E4725">
        <v>1</v>
      </c>
      <c r="F4725" s="2">
        <v>90</v>
      </c>
      <c r="G4725" s="3">
        <v>220.304</v>
      </c>
      <c r="H4725" s="3">
        <v>0.9</v>
      </c>
      <c r="I4725" s="3">
        <v>4.2300000000000004</v>
      </c>
      <c r="J4725" s="3">
        <v>95.13000000000001</v>
      </c>
      <c r="K4725" s="4">
        <v>0.35000000000000003</v>
      </c>
      <c r="L4725" s="73">
        <v>172.6975384615385</v>
      </c>
    </row>
    <row r="4726" spans="1:12" x14ac:dyDescent="0.35">
      <c r="A4726" s="1" t="s">
        <v>7876</v>
      </c>
      <c r="B4726" t="s">
        <v>1564</v>
      </c>
      <c r="C4726" t="s">
        <v>13</v>
      </c>
      <c r="D4726" t="s">
        <v>14</v>
      </c>
      <c r="E4726">
        <v>1</v>
      </c>
      <c r="F4726" s="2">
        <v>3.54</v>
      </c>
      <c r="G4726" s="3">
        <v>8</v>
      </c>
      <c r="H4726" s="3">
        <v>3.5400000000000001E-2</v>
      </c>
      <c r="I4726" s="3">
        <v>0.16638</v>
      </c>
      <c r="J4726" s="3">
        <v>3.7417800000000003</v>
      </c>
      <c r="K4726" s="4">
        <v>0.34999999999999992</v>
      </c>
      <c r="L4726" s="73">
        <v>6.7927698461538464</v>
      </c>
    </row>
    <row r="4727" spans="1:12" x14ac:dyDescent="0.35">
      <c r="A4727" s="1">
        <v>3536</v>
      </c>
      <c r="B4727" t="s">
        <v>4170</v>
      </c>
      <c r="C4727" t="s">
        <v>13</v>
      </c>
      <c r="D4727" t="s">
        <v>14</v>
      </c>
      <c r="E4727">
        <v>1</v>
      </c>
      <c r="F4727" s="2">
        <v>3.42</v>
      </c>
      <c r="G4727" s="3">
        <v>8</v>
      </c>
      <c r="H4727" s="3">
        <v>3.4200000000000001E-2</v>
      </c>
      <c r="I4727" s="3">
        <v>0.16073999999999999</v>
      </c>
      <c r="J4727" s="3">
        <v>3.6149399999999998</v>
      </c>
      <c r="K4727" s="4">
        <v>0.35000000000000003</v>
      </c>
      <c r="L4727" s="73">
        <v>6.5625064615384616</v>
      </c>
    </row>
    <row r="4728" spans="1:12" x14ac:dyDescent="0.35">
      <c r="A4728" s="1" t="s">
        <v>7877</v>
      </c>
      <c r="B4728" t="s">
        <v>7878</v>
      </c>
      <c r="C4728" t="s">
        <v>46</v>
      </c>
      <c r="D4728" t="s">
        <v>47</v>
      </c>
      <c r="E4728">
        <v>1</v>
      </c>
      <c r="F4728" s="2">
        <v>0.15</v>
      </c>
      <c r="G4728" s="3">
        <v>1</v>
      </c>
      <c r="H4728" s="3">
        <v>1.5E-3</v>
      </c>
      <c r="I4728" s="3">
        <v>7.0499999999999998E-3</v>
      </c>
      <c r="J4728" s="3">
        <v>0.15855</v>
      </c>
      <c r="K4728" s="4">
        <v>0.35</v>
      </c>
      <c r="L4728" s="73">
        <v>0.28782923076923073</v>
      </c>
    </row>
    <row r="4729" spans="1:12" x14ac:dyDescent="0.35">
      <c r="A4729" s="1" t="s">
        <v>7879</v>
      </c>
      <c r="B4729" t="s">
        <v>7880</v>
      </c>
      <c r="C4729" t="s">
        <v>363</v>
      </c>
      <c r="D4729" t="s">
        <v>364</v>
      </c>
      <c r="E4729">
        <v>1</v>
      </c>
      <c r="F4729" s="2">
        <v>32989</v>
      </c>
      <c r="G4729" s="3">
        <v>68019</v>
      </c>
      <c r="H4729" s="3">
        <v>329.89</v>
      </c>
      <c r="I4729" s="3">
        <v>1550.4829999999999</v>
      </c>
      <c r="J4729" s="3">
        <v>34869.373</v>
      </c>
      <c r="K4729" s="4">
        <v>0.34999999999999992</v>
      </c>
      <c r="L4729" s="73">
        <v>63301.323292307687</v>
      </c>
    </row>
    <row r="4730" spans="1:12" x14ac:dyDescent="0.35">
      <c r="A4730" s="1" t="s">
        <v>7881</v>
      </c>
      <c r="B4730" t="s">
        <v>7882</v>
      </c>
      <c r="C4730" t="s">
        <v>363</v>
      </c>
      <c r="D4730" t="s">
        <v>364</v>
      </c>
      <c r="E4730">
        <v>1</v>
      </c>
      <c r="F4730" s="2">
        <v>4092</v>
      </c>
      <c r="G4730" s="3">
        <v>10016.540000000001</v>
      </c>
      <c r="H4730" s="3">
        <v>40.92</v>
      </c>
      <c r="I4730" s="3">
        <v>192.32400000000001</v>
      </c>
      <c r="J4730" s="3">
        <v>4325.2439999999997</v>
      </c>
      <c r="K4730" s="4">
        <v>0.34999999999999992</v>
      </c>
      <c r="L4730" s="73">
        <v>7851.9814153846146</v>
      </c>
    </row>
    <row r="4731" spans="1:12" x14ac:dyDescent="0.35">
      <c r="A4731" s="1" t="s">
        <v>7883</v>
      </c>
      <c r="B4731" t="s">
        <v>7884</v>
      </c>
      <c r="C4731" t="s">
        <v>363</v>
      </c>
      <c r="D4731" t="s">
        <v>364</v>
      </c>
      <c r="E4731">
        <v>1</v>
      </c>
      <c r="F4731" s="2">
        <v>5199</v>
      </c>
      <c r="G4731" s="3">
        <v>10720</v>
      </c>
      <c r="H4731" s="3">
        <v>51.99</v>
      </c>
      <c r="I4731" s="3">
        <v>244.35300000000001</v>
      </c>
      <c r="J4731" s="3">
        <v>5495.3429999999998</v>
      </c>
      <c r="K4731" s="4">
        <v>0.34999999999999992</v>
      </c>
      <c r="L4731" s="73">
        <v>9976.1611384615371</v>
      </c>
    </row>
    <row r="4732" spans="1:12" x14ac:dyDescent="0.35">
      <c r="A4732" s="1" t="s">
        <v>7885</v>
      </c>
      <c r="B4732" t="s">
        <v>7886</v>
      </c>
      <c r="C4732" t="s">
        <v>363</v>
      </c>
      <c r="D4732" t="s">
        <v>364</v>
      </c>
      <c r="E4732">
        <v>1</v>
      </c>
      <c r="F4732" s="2">
        <v>5579</v>
      </c>
      <c r="G4732" s="3">
        <v>11504</v>
      </c>
      <c r="H4732" s="3">
        <v>55.79</v>
      </c>
      <c r="I4732" s="3">
        <v>262.21300000000002</v>
      </c>
      <c r="J4732" s="3">
        <v>5897.0029999999997</v>
      </c>
      <c r="K4732" s="4">
        <v>0.35000000000000003</v>
      </c>
      <c r="L4732" s="73">
        <v>10705.328523076923</v>
      </c>
    </row>
    <row r="4733" spans="1:12" x14ac:dyDescent="0.35">
      <c r="A4733" s="1" t="s">
        <v>7887</v>
      </c>
      <c r="B4733" t="s">
        <v>7888</v>
      </c>
      <c r="C4733" t="s">
        <v>363</v>
      </c>
      <c r="D4733" t="s">
        <v>364</v>
      </c>
      <c r="E4733">
        <v>1</v>
      </c>
      <c r="F4733" s="2">
        <v>6439</v>
      </c>
      <c r="G4733" s="3">
        <v>13277</v>
      </c>
      <c r="H4733" s="3">
        <v>64.39</v>
      </c>
      <c r="I4733" s="3">
        <v>302.63299999999998</v>
      </c>
      <c r="J4733" s="3">
        <v>6806.0230000000001</v>
      </c>
      <c r="K4733" s="4">
        <v>0.35</v>
      </c>
      <c r="L4733" s="73">
        <v>12355.549446153846</v>
      </c>
    </row>
    <row r="4734" spans="1:12" x14ac:dyDescent="0.35">
      <c r="A4734" s="1" t="s">
        <v>7889</v>
      </c>
      <c r="B4734" t="s">
        <v>7890</v>
      </c>
      <c r="C4734" t="s">
        <v>363</v>
      </c>
      <c r="D4734" t="s">
        <v>364</v>
      </c>
      <c r="E4734">
        <v>1</v>
      </c>
      <c r="F4734" s="2">
        <v>6709</v>
      </c>
      <c r="G4734" s="3">
        <v>13833</v>
      </c>
      <c r="H4734" s="3">
        <v>67.09</v>
      </c>
      <c r="I4734" s="3">
        <v>315.32299999999998</v>
      </c>
      <c r="J4734" s="3">
        <v>7091.4130000000005</v>
      </c>
      <c r="K4734" s="4">
        <v>0.35000000000000003</v>
      </c>
      <c r="L4734" s="73">
        <v>12873.642061538463</v>
      </c>
    </row>
    <row r="4735" spans="1:12" x14ac:dyDescent="0.35">
      <c r="A4735" s="1" t="s">
        <v>7891</v>
      </c>
      <c r="B4735" t="s">
        <v>7892</v>
      </c>
      <c r="C4735" t="s">
        <v>363</v>
      </c>
      <c r="D4735" t="s">
        <v>364</v>
      </c>
      <c r="E4735">
        <v>1</v>
      </c>
      <c r="F4735" s="2">
        <v>7359</v>
      </c>
      <c r="G4735" s="3">
        <v>15174</v>
      </c>
      <c r="H4735" s="3">
        <v>73.59</v>
      </c>
      <c r="I4735" s="3">
        <v>345.87299999999999</v>
      </c>
      <c r="J4735" s="3">
        <v>7778.4629999999997</v>
      </c>
      <c r="K4735" s="4">
        <v>0.35</v>
      </c>
      <c r="L4735" s="73">
        <v>14120.90206153846</v>
      </c>
    </row>
    <row r="4736" spans="1:12" x14ac:dyDescent="0.35">
      <c r="A4736" s="1" t="s">
        <v>7893</v>
      </c>
      <c r="B4736" t="s">
        <v>7894</v>
      </c>
      <c r="C4736" t="s">
        <v>363</v>
      </c>
      <c r="D4736" t="s">
        <v>364</v>
      </c>
      <c r="E4736">
        <v>1</v>
      </c>
      <c r="F4736" s="2">
        <v>6709</v>
      </c>
      <c r="G4736" s="3">
        <v>13833</v>
      </c>
      <c r="H4736" s="3">
        <v>67.09</v>
      </c>
      <c r="I4736" s="3">
        <v>315.32299999999998</v>
      </c>
      <c r="J4736" s="3">
        <v>7091.4130000000005</v>
      </c>
      <c r="K4736" s="4">
        <v>0.35000000000000003</v>
      </c>
      <c r="L4736" s="73">
        <v>12873.642061538463</v>
      </c>
    </row>
    <row r="4737" spans="1:12" x14ac:dyDescent="0.35">
      <c r="A4737" s="1" t="s">
        <v>7895</v>
      </c>
      <c r="B4737" t="s">
        <v>7896</v>
      </c>
      <c r="C4737" t="s">
        <v>363</v>
      </c>
      <c r="D4737" t="s">
        <v>364</v>
      </c>
      <c r="E4737">
        <v>1</v>
      </c>
      <c r="F4737" s="2">
        <v>6709</v>
      </c>
      <c r="G4737" s="3">
        <v>13833</v>
      </c>
      <c r="H4737" s="3">
        <v>67.09</v>
      </c>
      <c r="I4737" s="3">
        <v>315.32299999999998</v>
      </c>
      <c r="J4737" s="3">
        <v>7091.4130000000005</v>
      </c>
      <c r="K4737" s="4">
        <v>0.35000000000000003</v>
      </c>
      <c r="L4737" s="73">
        <v>12873.642061538463</v>
      </c>
    </row>
    <row r="4738" spans="1:12" x14ac:dyDescent="0.35">
      <c r="A4738" s="1" t="s">
        <v>7897</v>
      </c>
      <c r="B4738" t="s">
        <v>7898</v>
      </c>
      <c r="C4738" t="s">
        <v>363</v>
      </c>
      <c r="D4738" t="s">
        <v>364</v>
      </c>
      <c r="E4738">
        <v>1</v>
      </c>
      <c r="F4738" s="2">
        <v>6709</v>
      </c>
      <c r="G4738" s="3">
        <v>13833</v>
      </c>
      <c r="H4738" s="3">
        <v>67.09</v>
      </c>
      <c r="I4738" s="3">
        <v>315.32299999999998</v>
      </c>
      <c r="J4738" s="3">
        <v>7091.4130000000005</v>
      </c>
      <c r="K4738" s="4">
        <v>0.35000000000000003</v>
      </c>
      <c r="L4738" s="73">
        <v>12873.642061538463</v>
      </c>
    </row>
    <row r="4739" spans="1:12" x14ac:dyDescent="0.35">
      <c r="A4739" s="1" t="s">
        <v>7899</v>
      </c>
      <c r="B4739" t="s">
        <v>7900</v>
      </c>
      <c r="C4739" t="s">
        <v>363</v>
      </c>
      <c r="D4739" t="s">
        <v>364</v>
      </c>
      <c r="E4739">
        <v>1</v>
      </c>
      <c r="F4739" s="2">
        <v>9469</v>
      </c>
      <c r="G4739" s="3">
        <v>19524</v>
      </c>
      <c r="H4739" s="3">
        <v>94.69</v>
      </c>
      <c r="I4739" s="3">
        <v>445.04300000000001</v>
      </c>
      <c r="J4739" s="3">
        <v>10008.733</v>
      </c>
      <c r="K4739" s="4">
        <v>0.35</v>
      </c>
      <c r="L4739" s="73">
        <v>18169.699907692309</v>
      </c>
    </row>
    <row r="4740" spans="1:12" x14ac:dyDescent="0.35">
      <c r="A4740" s="1" t="s">
        <v>7901</v>
      </c>
      <c r="B4740" t="s">
        <v>7902</v>
      </c>
      <c r="C4740" t="s">
        <v>363</v>
      </c>
      <c r="D4740" t="s">
        <v>364</v>
      </c>
      <c r="E4740">
        <v>1</v>
      </c>
      <c r="F4740" s="2">
        <v>8819</v>
      </c>
      <c r="G4740" s="3">
        <v>18184</v>
      </c>
      <c r="H4740" s="3">
        <v>88.19</v>
      </c>
      <c r="I4740" s="3">
        <v>414.49299999999999</v>
      </c>
      <c r="J4740" s="3">
        <v>9321.6830000000009</v>
      </c>
      <c r="K4740" s="4">
        <v>0.34999999999999992</v>
      </c>
      <c r="L4740" s="73">
        <v>16922.439907692307</v>
      </c>
    </row>
    <row r="4741" spans="1:12" x14ac:dyDescent="0.35">
      <c r="A4741" s="1" t="s">
        <v>7903</v>
      </c>
      <c r="B4741" t="s">
        <v>7904</v>
      </c>
      <c r="C4741" t="s">
        <v>363</v>
      </c>
      <c r="D4741" t="s">
        <v>364</v>
      </c>
      <c r="E4741">
        <v>1</v>
      </c>
      <c r="F4741" s="2">
        <v>12929</v>
      </c>
      <c r="G4741" s="3">
        <v>26658</v>
      </c>
      <c r="H4741" s="3">
        <v>129.29</v>
      </c>
      <c r="I4741" s="3">
        <v>607.66300000000001</v>
      </c>
      <c r="J4741" s="3">
        <v>13665.953000000001</v>
      </c>
      <c r="K4741" s="4">
        <v>0.34999999999999992</v>
      </c>
      <c r="L4741" s="73">
        <v>24808.960830769232</v>
      </c>
    </row>
    <row r="4742" spans="1:12" x14ac:dyDescent="0.35">
      <c r="A4742" s="1" t="s">
        <v>7905</v>
      </c>
      <c r="B4742" t="s">
        <v>7906</v>
      </c>
      <c r="C4742" t="s">
        <v>363</v>
      </c>
      <c r="D4742" t="s">
        <v>364</v>
      </c>
      <c r="E4742">
        <v>1</v>
      </c>
      <c r="F4742" s="2">
        <v>17249</v>
      </c>
      <c r="G4742" s="3">
        <v>35565</v>
      </c>
      <c r="H4742" s="3">
        <v>172.49</v>
      </c>
      <c r="I4742" s="3">
        <v>810.70299999999997</v>
      </c>
      <c r="J4742" s="3">
        <v>18232.193000000003</v>
      </c>
      <c r="K4742" s="4">
        <v>0.35</v>
      </c>
      <c r="L4742" s="73">
        <v>33098.442676923078</v>
      </c>
    </row>
    <row r="4743" spans="1:12" x14ac:dyDescent="0.35">
      <c r="A4743" s="1" t="s">
        <v>7907</v>
      </c>
      <c r="B4743" t="s">
        <v>7908</v>
      </c>
      <c r="C4743" t="s">
        <v>363</v>
      </c>
      <c r="D4743" t="s">
        <v>364</v>
      </c>
      <c r="E4743">
        <v>1</v>
      </c>
      <c r="F4743" s="2">
        <v>7689</v>
      </c>
      <c r="G4743" s="3">
        <v>15854</v>
      </c>
      <c r="H4743" s="3">
        <v>76.89</v>
      </c>
      <c r="I4743" s="3">
        <v>361.38299999999998</v>
      </c>
      <c r="J4743" s="3">
        <v>8127.2730000000001</v>
      </c>
      <c r="K4743" s="4">
        <v>0.34999999999999992</v>
      </c>
      <c r="L4743" s="73">
        <v>14754.126369230768</v>
      </c>
    </row>
    <row r="4744" spans="1:12" x14ac:dyDescent="0.35">
      <c r="A4744" s="1" t="s">
        <v>7909</v>
      </c>
      <c r="B4744" t="s">
        <v>7910</v>
      </c>
      <c r="C4744" t="s">
        <v>363</v>
      </c>
      <c r="D4744" t="s">
        <v>364</v>
      </c>
      <c r="E4744">
        <v>1</v>
      </c>
      <c r="F4744" s="2">
        <v>12449</v>
      </c>
      <c r="G4744" s="3">
        <v>25669</v>
      </c>
      <c r="H4744" s="3">
        <v>124.49000000000001</v>
      </c>
      <c r="I4744" s="3">
        <v>585.10299999999995</v>
      </c>
      <c r="J4744" s="3">
        <v>13158.592999999999</v>
      </c>
      <c r="K4744" s="4">
        <v>0.35</v>
      </c>
      <c r="L4744" s="73">
        <v>23887.907292307689</v>
      </c>
    </row>
    <row r="4745" spans="1:12" x14ac:dyDescent="0.35">
      <c r="A4745" s="1" t="s">
        <v>7911</v>
      </c>
      <c r="B4745" t="s">
        <v>7912</v>
      </c>
      <c r="C4745" t="s">
        <v>363</v>
      </c>
      <c r="D4745" t="s">
        <v>364</v>
      </c>
      <c r="E4745">
        <v>1</v>
      </c>
      <c r="F4745" s="2">
        <v>14879</v>
      </c>
      <c r="G4745" s="3">
        <v>30679</v>
      </c>
      <c r="H4745" s="3">
        <v>148.79</v>
      </c>
      <c r="I4745" s="3">
        <v>699.31299999999999</v>
      </c>
      <c r="J4745" s="3">
        <v>15727.103000000001</v>
      </c>
      <c r="K4745" s="4">
        <v>0.35</v>
      </c>
      <c r="L4745" s="73">
        <v>28550.740830769231</v>
      </c>
    </row>
    <row r="4746" spans="1:12" x14ac:dyDescent="0.35">
      <c r="A4746" s="1" t="s">
        <v>7913</v>
      </c>
      <c r="B4746" t="s">
        <v>7914</v>
      </c>
      <c r="C4746" t="s">
        <v>363</v>
      </c>
      <c r="D4746" t="s">
        <v>364</v>
      </c>
      <c r="E4746">
        <v>1</v>
      </c>
      <c r="F4746" s="2">
        <v>3789</v>
      </c>
      <c r="G4746" s="3">
        <v>7813</v>
      </c>
      <c r="H4746" s="3">
        <v>37.89</v>
      </c>
      <c r="I4746" s="3">
        <v>178.083</v>
      </c>
      <c r="J4746" s="3">
        <v>4004.973</v>
      </c>
      <c r="K4746" s="4">
        <v>0.35</v>
      </c>
      <c r="L4746" s="73">
        <v>7270.5663692307689</v>
      </c>
    </row>
    <row r="4747" spans="1:12" x14ac:dyDescent="0.35">
      <c r="A4747" s="1" t="s">
        <v>7915</v>
      </c>
      <c r="B4747" t="s">
        <v>7916</v>
      </c>
      <c r="C4747" t="s">
        <v>363</v>
      </c>
      <c r="D4747" t="s">
        <v>364</v>
      </c>
      <c r="E4747">
        <v>1</v>
      </c>
      <c r="F4747" s="2">
        <v>5959</v>
      </c>
      <c r="G4747" s="3">
        <v>12287</v>
      </c>
      <c r="H4747" s="3">
        <v>59.59</v>
      </c>
      <c r="I4747" s="3">
        <v>280.07299999999998</v>
      </c>
      <c r="J4747" s="3">
        <v>6298.6630000000005</v>
      </c>
      <c r="K4747" s="4">
        <v>0.35</v>
      </c>
      <c r="L4747" s="73">
        <v>11434.495907692308</v>
      </c>
    </row>
    <row r="4748" spans="1:12" x14ac:dyDescent="0.35">
      <c r="A4748" s="1" t="s">
        <v>7917</v>
      </c>
      <c r="B4748" t="s">
        <v>7918</v>
      </c>
      <c r="C4748" t="s">
        <v>363</v>
      </c>
      <c r="D4748" t="s">
        <v>364</v>
      </c>
      <c r="E4748">
        <v>1</v>
      </c>
      <c r="F4748" s="2">
        <v>4439</v>
      </c>
      <c r="G4748" s="3">
        <v>9153</v>
      </c>
      <c r="H4748" s="3">
        <v>44.39</v>
      </c>
      <c r="I4748" s="3">
        <v>208.63300000000001</v>
      </c>
      <c r="J4748" s="3">
        <v>4692.0230000000001</v>
      </c>
      <c r="K4748" s="4">
        <v>0.35</v>
      </c>
      <c r="L4748" s="73">
        <v>8517.8263692307683</v>
      </c>
    </row>
    <row r="4749" spans="1:12" x14ac:dyDescent="0.35">
      <c r="A4749" s="1" t="s">
        <v>7919</v>
      </c>
      <c r="B4749" t="s">
        <v>7920</v>
      </c>
      <c r="C4749" t="s">
        <v>363</v>
      </c>
      <c r="D4749" t="s">
        <v>364</v>
      </c>
      <c r="E4749">
        <v>1</v>
      </c>
      <c r="F4749" s="2">
        <v>7259</v>
      </c>
      <c r="G4749" s="3">
        <v>14968</v>
      </c>
      <c r="H4749" s="3">
        <v>72.59</v>
      </c>
      <c r="I4749" s="3">
        <v>341.173</v>
      </c>
      <c r="J4749" s="3">
        <v>7672.7629999999999</v>
      </c>
      <c r="K4749" s="4">
        <v>0.34999999999999992</v>
      </c>
      <c r="L4749" s="73">
        <v>13929.015907692306</v>
      </c>
    </row>
    <row r="4750" spans="1:12" x14ac:dyDescent="0.35">
      <c r="A4750" s="1" t="s">
        <v>7921</v>
      </c>
      <c r="B4750" t="s">
        <v>7922</v>
      </c>
      <c r="C4750" t="s">
        <v>34</v>
      </c>
      <c r="D4750" t="s">
        <v>35</v>
      </c>
      <c r="E4750">
        <v>1</v>
      </c>
      <c r="F4750" s="2">
        <v>1.5</v>
      </c>
      <c r="G4750" s="3">
        <v>3.36</v>
      </c>
      <c r="H4750" s="3">
        <v>1.4999999999999999E-2</v>
      </c>
      <c r="I4750" s="3">
        <v>7.0500000000000007E-2</v>
      </c>
      <c r="J4750" s="3">
        <v>1.5854999999999999</v>
      </c>
      <c r="K4750" s="4">
        <v>0.35</v>
      </c>
      <c r="L4750" s="73">
        <v>2.8782923076923077</v>
      </c>
    </row>
    <row r="4751" spans="1:12" x14ac:dyDescent="0.35">
      <c r="A4751" s="1">
        <v>4430</v>
      </c>
      <c r="B4751" t="s">
        <v>7923</v>
      </c>
      <c r="C4751" t="s">
        <v>363</v>
      </c>
      <c r="D4751" t="s">
        <v>364</v>
      </c>
      <c r="E4751">
        <v>1</v>
      </c>
      <c r="F4751" s="2">
        <v>25.15</v>
      </c>
      <c r="G4751" s="3">
        <v>61.566400000000002</v>
      </c>
      <c r="H4751" s="3">
        <v>0.2515</v>
      </c>
      <c r="I4751" s="3">
        <v>1.18205</v>
      </c>
      <c r="J4751" s="3">
        <v>26.583549999999999</v>
      </c>
      <c r="K4751" s="4">
        <v>0.35</v>
      </c>
      <c r="L4751" s="73">
        <v>48.259367692307691</v>
      </c>
    </row>
    <row r="4752" spans="1:12" x14ac:dyDescent="0.35">
      <c r="A4752" s="1">
        <v>44301</v>
      </c>
      <c r="B4752" t="s">
        <v>7924</v>
      </c>
      <c r="C4752" t="s">
        <v>363</v>
      </c>
      <c r="D4752" t="s">
        <v>364</v>
      </c>
      <c r="E4752">
        <v>1</v>
      </c>
      <c r="F4752" s="2">
        <v>356.49</v>
      </c>
      <c r="G4752" s="3">
        <v>872.62559999999996</v>
      </c>
      <c r="H4752" s="3">
        <v>3.5649000000000002</v>
      </c>
      <c r="I4752" s="3">
        <v>16.755030000000001</v>
      </c>
      <c r="J4752" s="3">
        <v>376.80993000000001</v>
      </c>
      <c r="K4752" s="4">
        <v>0.34999999999999992</v>
      </c>
      <c r="L4752" s="73">
        <v>684.05494984615382</v>
      </c>
    </row>
    <row r="4753" spans="1:12" x14ac:dyDescent="0.35">
      <c r="A4753" s="1" t="s">
        <v>7925</v>
      </c>
      <c r="B4753" t="s">
        <v>7926</v>
      </c>
      <c r="C4753" t="s">
        <v>1467</v>
      </c>
      <c r="D4753" t="s">
        <v>1468</v>
      </c>
      <c r="E4753">
        <v>1</v>
      </c>
      <c r="F4753" s="2">
        <v>264.68</v>
      </c>
      <c r="G4753" s="3">
        <v>1047.424</v>
      </c>
      <c r="H4753" s="3">
        <v>2.6468000000000003</v>
      </c>
      <c r="I4753" s="3">
        <v>12.439960000000001</v>
      </c>
      <c r="J4753" s="3">
        <v>279.76675999999998</v>
      </c>
      <c r="K4753" s="4">
        <v>0.34999999999999992</v>
      </c>
      <c r="L4753" s="73">
        <v>507.8842719999999</v>
      </c>
    </row>
    <row r="4754" spans="1:12" x14ac:dyDescent="0.35">
      <c r="A4754" s="1">
        <v>49410</v>
      </c>
      <c r="B4754" t="s">
        <v>7927</v>
      </c>
      <c r="C4754" t="s">
        <v>363</v>
      </c>
      <c r="D4754" t="s">
        <v>364</v>
      </c>
      <c r="E4754">
        <v>1</v>
      </c>
      <c r="F4754" s="2">
        <v>2960.06</v>
      </c>
      <c r="G4754" s="3">
        <v>7245.7392</v>
      </c>
      <c r="H4754" s="3">
        <v>29.6006</v>
      </c>
      <c r="I4754" s="3">
        <v>139.12281999999999</v>
      </c>
      <c r="J4754" s="3">
        <v>3128.7834200000002</v>
      </c>
      <c r="K4754" s="4">
        <v>0.35000000000000003</v>
      </c>
      <c r="L4754" s="73">
        <v>5679.9452855384616</v>
      </c>
    </row>
    <row r="4755" spans="1:12" x14ac:dyDescent="0.35">
      <c r="A4755" s="1">
        <v>4511</v>
      </c>
      <c r="B4755" t="s">
        <v>7928</v>
      </c>
      <c r="C4755" t="s">
        <v>363</v>
      </c>
      <c r="D4755" t="s">
        <v>364</v>
      </c>
      <c r="E4755">
        <v>1</v>
      </c>
      <c r="F4755" s="2">
        <v>23.33</v>
      </c>
      <c r="G4755" s="3">
        <v>57.108800000000002</v>
      </c>
      <c r="H4755" s="3">
        <v>0.23329999999999998</v>
      </c>
      <c r="I4755" s="3">
        <v>1.0965099999999999</v>
      </c>
      <c r="J4755" s="3">
        <v>24.659809999999997</v>
      </c>
      <c r="K4755" s="4">
        <v>0.35000000000000003</v>
      </c>
      <c r="L4755" s="73">
        <v>44.767039692307684</v>
      </c>
    </row>
    <row r="4756" spans="1:12" x14ac:dyDescent="0.35">
      <c r="A4756" s="1" t="s">
        <v>7929</v>
      </c>
      <c r="B4756" t="s">
        <v>3359</v>
      </c>
      <c r="C4756" t="s">
        <v>13</v>
      </c>
      <c r="D4756" t="s">
        <v>14</v>
      </c>
      <c r="E4756">
        <v>1</v>
      </c>
      <c r="F4756" s="2">
        <v>9.09</v>
      </c>
      <c r="G4756" s="3">
        <v>22.2544</v>
      </c>
      <c r="H4756" s="3">
        <v>9.0899999999999995E-2</v>
      </c>
      <c r="I4756" s="3">
        <v>0.42723</v>
      </c>
      <c r="J4756" s="3">
        <v>9.6081299999999992</v>
      </c>
      <c r="K4756" s="4">
        <v>0.35</v>
      </c>
      <c r="L4756" s="73">
        <v>17.442451384615381</v>
      </c>
    </row>
    <row r="4757" spans="1:12" x14ac:dyDescent="0.35">
      <c r="A4757" s="1" t="s">
        <v>7930</v>
      </c>
      <c r="B4757" t="s">
        <v>7931</v>
      </c>
      <c r="C4757" t="s">
        <v>13</v>
      </c>
      <c r="D4757" t="s">
        <v>14</v>
      </c>
      <c r="E4757">
        <v>1</v>
      </c>
      <c r="F4757" s="2">
        <v>364.5</v>
      </c>
      <c r="G4757" s="3">
        <v>892.23680000000002</v>
      </c>
      <c r="H4757" s="3">
        <v>3.645</v>
      </c>
      <c r="I4757" s="3">
        <v>17.131499999999999</v>
      </c>
      <c r="J4757" s="3">
        <v>385.2765</v>
      </c>
      <c r="K4757" s="4">
        <v>0.34999999999999992</v>
      </c>
      <c r="L4757" s="73">
        <v>699.42503076923072</v>
      </c>
    </row>
    <row r="4758" spans="1:12" x14ac:dyDescent="0.35">
      <c r="A4758" s="1" t="s">
        <v>7932</v>
      </c>
      <c r="B4758" t="s">
        <v>7933</v>
      </c>
      <c r="C4758" t="s">
        <v>34</v>
      </c>
      <c r="D4758" t="s">
        <v>35</v>
      </c>
      <c r="E4758">
        <v>1</v>
      </c>
      <c r="F4758" s="2">
        <v>45.89</v>
      </c>
      <c r="G4758" s="3">
        <v>112.336</v>
      </c>
      <c r="H4758" s="3">
        <v>0.45890000000000003</v>
      </c>
      <c r="I4758" s="3">
        <v>2.1568300000000002</v>
      </c>
      <c r="J4758" s="3">
        <v>48.50573</v>
      </c>
      <c r="K4758" s="4">
        <v>0.35000000000000003</v>
      </c>
      <c r="L4758" s="73">
        <v>88.056556</v>
      </c>
    </row>
    <row r="4759" spans="1:12" x14ac:dyDescent="0.35">
      <c r="A4759" s="1" t="s">
        <v>7934</v>
      </c>
      <c r="B4759" t="s">
        <v>7935</v>
      </c>
      <c r="C4759" t="s">
        <v>34</v>
      </c>
      <c r="D4759" t="s">
        <v>35</v>
      </c>
      <c r="E4759">
        <v>1</v>
      </c>
      <c r="F4759" s="2">
        <v>132.34</v>
      </c>
      <c r="G4759" s="3">
        <v>323.94880000000001</v>
      </c>
      <c r="H4759" s="3">
        <v>1.3234000000000001</v>
      </c>
      <c r="I4759" s="3">
        <v>6.2199800000000005</v>
      </c>
      <c r="J4759" s="3">
        <v>139.88337999999999</v>
      </c>
      <c r="K4759" s="4">
        <v>0.34999999999999992</v>
      </c>
      <c r="L4759" s="73">
        <v>253.94213599999995</v>
      </c>
    </row>
    <row r="4760" spans="1:12" x14ac:dyDescent="0.35">
      <c r="A4760" s="1" t="s">
        <v>7936</v>
      </c>
      <c r="B4760" t="s">
        <v>7937</v>
      </c>
      <c r="C4760" t="s">
        <v>34</v>
      </c>
      <c r="D4760" t="s">
        <v>35</v>
      </c>
      <c r="E4760">
        <v>1</v>
      </c>
      <c r="F4760" s="2">
        <v>19.29</v>
      </c>
      <c r="G4760" s="3">
        <v>47.219200000000001</v>
      </c>
      <c r="H4760" s="3">
        <v>0.19289999999999999</v>
      </c>
      <c r="I4760" s="3">
        <v>0.90662999999999994</v>
      </c>
      <c r="J4760" s="3">
        <v>20.389530000000001</v>
      </c>
      <c r="K4760" s="4">
        <v>0.35</v>
      </c>
      <c r="L4760" s="73">
        <v>37.014839076923074</v>
      </c>
    </row>
    <row r="4761" spans="1:12" x14ac:dyDescent="0.35">
      <c r="A4761" s="1">
        <v>4711</v>
      </c>
      <c r="B4761" t="s">
        <v>7938</v>
      </c>
      <c r="C4761" t="s">
        <v>363</v>
      </c>
      <c r="D4761" t="s">
        <v>364</v>
      </c>
      <c r="E4761">
        <v>1</v>
      </c>
      <c r="F4761" s="2">
        <v>33.17</v>
      </c>
      <c r="G4761" s="3">
        <v>81.2</v>
      </c>
      <c r="H4761" s="3">
        <v>0.33170000000000005</v>
      </c>
      <c r="I4761" s="3">
        <v>1.5589900000000001</v>
      </c>
      <c r="J4761" s="3">
        <v>35.060690000000001</v>
      </c>
      <c r="K4761" s="4">
        <v>0.34999999999999992</v>
      </c>
      <c r="L4761" s="73">
        <v>63.648637230769225</v>
      </c>
    </row>
    <row r="4762" spans="1:12" x14ac:dyDescent="0.35">
      <c r="A4762" s="1" t="s">
        <v>7939</v>
      </c>
      <c r="B4762" t="s">
        <v>7940</v>
      </c>
      <c r="C4762" t="s">
        <v>17</v>
      </c>
      <c r="D4762" t="s">
        <v>18</v>
      </c>
      <c r="E4762">
        <v>1</v>
      </c>
      <c r="F4762" s="2">
        <v>1.8</v>
      </c>
      <c r="G4762" s="3">
        <v>4.4800000000000004</v>
      </c>
      <c r="H4762" s="3">
        <v>1.8000000000000002E-2</v>
      </c>
      <c r="I4762" s="3">
        <v>8.4600000000000009E-2</v>
      </c>
      <c r="J4762" s="3">
        <v>1.9026000000000001</v>
      </c>
      <c r="K4762" s="4">
        <v>0.34999999999999992</v>
      </c>
      <c r="L4762" s="73">
        <v>3.4539507692307692</v>
      </c>
    </row>
    <row r="4763" spans="1:12" x14ac:dyDescent="0.35">
      <c r="A4763" s="1" t="s">
        <v>7941</v>
      </c>
      <c r="B4763" t="s">
        <v>7942</v>
      </c>
      <c r="C4763" t="s">
        <v>17</v>
      </c>
      <c r="D4763" t="s">
        <v>18</v>
      </c>
      <c r="E4763">
        <v>1</v>
      </c>
      <c r="F4763" s="2">
        <v>1.8</v>
      </c>
      <c r="G4763" s="3">
        <v>4.4800000000000004</v>
      </c>
      <c r="H4763" s="3">
        <v>1.8000000000000002E-2</v>
      </c>
      <c r="I4763" s="3">
        <v>8.4600000000000009E-2</v>
      </c>
      <c r="J4763" s="3">
        <v>1.9026000000000001</v>
      </c>
      <c r="K4763" s="4">
        <v>0.34999999999999992</v>
      </c>
      <c r="L4763" s="73">
        <v>3.4539507692307692</v>
      </c>
    </row>
    <row r="4764" spans="1:12" x14ac:dyDescent="0.35">
      <c r="A4764" s="1" t="s">
        <v>7943</v>
      </c>
      <c r="B4764" t="s">
        <v>7944</v>
      </c>
      <c r="C4764" t="s">
        <v>13</v>
      </c>
      <c r="D4764" t="s">
        <v>14</v>
      </c>
      <c r="E4764">
        <v>1</v>
      </c>
      <c r="F4764" s="2">
        <v>14.706099999999999</v>
      </c>
      <c r="G4764" s="3">
        <v>31</v>
      </c>
      <c r="H4764" s="3">
        <v>0.147061</v>
      </c>
      <c r="I4764" s="3">
        <v>0.69118669999999993</v>
      </c>
      <c r="J4764" s="3">
        <v>15.544347699999999</v>
      </c>
      <c r="K4764" s="4">
        <v>0.35</v>
      </c>
      <c r="L4764" s="73">
        <v>28.218969670769226</v>
      </c>
    </row>
    <row r="4765" spans="1:12" x14ac:dyDescent="0.35">
      <c r="A4765" s="1" t="s">
        <v>7945</v>
      </c>
      <c r="B4765" t="s">
        <v>7946</v>
      </c>
      <c r="C4765" t="s">
        <v>13</v>
      </c>
      <c r="D4765" t="s">
        <v>14</v>
      </c>
      <c r="E4765">
        <v>1</v>
      </c>
      <c r="F4765" s="2">
        <v>28.0532</v>
      </c>
      <c r="G4765" s="3">
        <v>58</v>
      </c>
      <c r="H4765" s="3">
        <v>0.280532</v>
      </c>
      <c r="I4765" s="3">
        <v>1.3185004</v>
      </c>
      <c r="J4765" s="3">
        <v>29.652232400000003</v>
      </c>
      <c r="K4765" s="4">
        <v>0.35000000000000003</v>
      </c>
      <c r="L4765" s="73">
        <v>53.830206510769237</v>
      </c>
    </row>
    <row r="4766" spans="1:12" x14ac:dyDescent="0.35">
      <c r="A4766" s="1" t="s">
        <v>7947</v>
      </c>
      <c r="B4766" t="s">
        <v>7948</v>
      </c>
      <c r="C4766" t="s">
        <v>34</v>
      </c>
      <c r="D4766" t="s">
        <v>35</v>
      </c>
      <c r="E4766">
        <v>1</v>
      </c>
      <c r="F4766" s="2">
        <v>52.54</v>
      </c>
      <c r="G4766" s="3">
        <v>128.6096</v>
      </c>
      <c r="H4766" s="3">
        <v>0.52539999999999998</v>
      </c>
      <c r="I4766" s="3">
        <v>2.4693800000000001</v>
      </c>
      <c r="J4766" s="3">
        <v>55.534779999999998</v>
      </c>
      <c r="K4766" s="4">
        <v>0.35000000000000003</v>
      </c>
      <c r="L4766" s="73">
        <v>100.81698523076923</v>
      </c>
    </row>
    <row r="4767" spans="1:12" x14ac:dyDescent="0.35">
      <c r="A4767" s="1" t="s">
        <v>7949</v>
      </c>
      <c r="B4767" t="s">
        <v>7950</v>
      </c>
      <c r="C4767" t="s">
        <v>17</v>
      </c>
      <c r="D4767" t="s">
        <v>18</v>
      </c>
      <c r="E4767">
        <v>1</v>
      </c>
      <c r="F4767" s="2">
        <v>250</v>
      </c>
      <c r="G4767" s="3">
        <v>611.95680000000004</v>
      </c>
      <c r="H4767" s="3">
        <v>2.5</v>
      </c>
      <c r="I4767" s="3">
        <v>11.75</v>
      </c>
      <c r="J4767" s="3">
        <v>264.25</v>
      </c>
      <c r="K4767" s="4">
        <v>0.35000000000000003</v>
      </c>
      <c r="L4767" s="73">
        <v>479.71538461538461</v>
      </c>
    </row>
    <row r="4768" spans="1:12" x14ac:dyDescent="0.35">
      <c r="A4768" s="1" t="s">
        <v>7951</v>
      </c>
      <c r="B4768" t="s">
        <v>7952</v>
      </c>
      <c r="C4768" t="s">
        <v>17</v>
      </c>
      <c r="D4768" t="s">
        <v>18</v>
      </c>
      <c r="E4768">
        <v>1</v>
      </c>
      <c r="F4768" s="2">
        <v>200</v>
      </c>
      <c r="G4768" s="3">
        <v>437.11</v>
      </c>
      <c r="H4768" s="3">
        <v>2</v>
      </c>
      <c r="I4768" s="3">
        <v>9.4</v>
      </c>
      <c r="J4768" s="3">
        <v>211.4</v>
      </c>
      <c r="K4768" s="4">
        <v>0.35</v>
      </c>
      <c r="L4768" s="73">
        <v>383.77230769230766</v>
      </c>
    </row>
    <row r="4769" spans="1:12" x14ac:dyDescent="0.35">
      <c r="A4769" s="1" t="s">
        <v>7953</v>
      </c>
      <c r="B4769" t="s">
        <v>2929</v>
      </c>
      <c r="C4769" t="s">
        <v>34</v>
      </c>
      <c r="D4769" t="s">
        <v>35</v>
      </c>
      <c r="E4769">
        <v>1</v>
      </c>
      <c r="F4769" s="2">
        <v>7781.4</v>
      </c>
      <c r="G4769" s="3">
        <v>19047.581999999999</v>
      </c>
      <c r="H4769" s="3">
        <v>77.813999999999993</v>
      </c>
      <c r="I4769" s="3">
        <v>365.72579999999999</v>
      </c>
      <c r="J4769" s="3">
        <v>8224.9398000000001</v>
      </c>
      <c r="K4769" s="4">
        <v>0.35</v>
      </c>
      <c r="L4769" s="73">
        <v>14931.429175384616</v>
      </c>
    </row>
    <row r="4770" spans="1:12" x14ac:dyDescent="0.35">
      <c r="A4770" s="1" t="s">
        <v>7954</v>
      </c>
      <c r="B4770" t="s">
        <v>7955</v>
      </c>
      <c r="C4770" t="s">
        <v>34</v>
      </c>
      <c r="D4770" t="s">
        <v>35</v>
      </c>
      <c r="E4770">
        <v>1</v>
      </c>
      <c r="F4770" s="2">
        <v>7947.72</v>
      </c>
      <c r="G4770" s="3">
        <v>19454.702000000001</v>
      </c>
      <c r="H4770" s="3">
        <v>79.477200000000011</v>
      </c>
      <c r="I4770" s="3">
        <v>373.54284000000001</v>
      </c>
      <c r="J4770" s="3">
        <v>8400.7400400000006</v>
      </c>
      <c r="K4770" s="4">
        <v>0.35</v>
      </c>
      <c r="L4770" s="73">
        <v>15250.574226461538</v>
      </c>
    </row>
    <row r="4771" spans="1:12" x14ac:dyDescent="0.35">
      <c r="A4771" s="1" t="s">
        <v>7956</v>
      </c>
      <c r="B4771" t="s">
        <v>7955</v>
      </c>
      <c r="C4771" t="s">
        <v>34</v>
      </c>
      <c r="D4771" t="s">
        <v>35</v>
      </c>
      <c r="E4771">
        <v>1</v>
      </c>
      <c r="F4771" s="2">
        <v>7947.72</v>
      </c>
      <c r="G4771" s="3">
        <v>19454.702000000001</v>
      </c>
      <c r="H4771" s="3">
        <v>79.477200000000011</v>
      </c>
      <c r="I4771" s="3">
        <v>373.54284000000001</v>
      </c>
      <c r="J4771" s="3">
        <v>8400.7400400000006</v>
      </c>
      <c r="K4771" s="4">
        <v>0.35</v>
      </c>
      <c r="L4771" s="73">
        <v>15250.574226461538</v>
      </c>
    </row>
    <row r="4772" spans="1:12" x14ac:dyDescent="0.35">
      <c r="A4772" s="1" t="s">
        <v>7957</v>
      </c>
      <c r="B4772" t="s">
        <v>7958</v>
      </c>
      <c r="C4772" t="s">
        <v>34</v>
      </c>
      <c r="D4772" t="s">
        <v>35</v>
      </c>
      <c r="E4772">
        <v>1</v>
      </c>
      <c r="F4772" s="2">
        <v>8114.04</v>
      </c>
      <c r="G4772" s="3">
        <v>19861.832999999999</v>
      </c>
      <c r="H4772" s="3">
        <v>81.1404</v>
      </c>
      <c r="I4772" s="3">
        <v>381.35987999999998</v>
      </c>
      <c r="J4772" s="3">
        <v>8576.5402799999993</v>
      </c>
      <c r="K4772" s="4">
        <v>0.35000000000000003</v>
      </c>
      <c r="L4772" s="73">
        <v>15569.719277538461</v>
      </c>
    </row>
    <row r="4773" spans="1:12" x14ac:dyDescent="0.35">
      <c r="A4773" s="1" t="s">
        <v>7959</v>
      </c>
      <c r="B4773" t="s">
        <v>7958</v>
      </c>
      <c r="C4773" t="s">
        <v>34</v>
      </c>
      <c r="D4773" t="s">
        <v>35</v>
      </c>
      <c r="E4773">
        <v>1</v>
      </c>
      <c r="F4773" s="2">
        <v>8114.04</v>
      </c>
      <c r="G4773" s="3">
        <v>19861.832999999999</v>
      </c>
      <c r="H4773" s="3">
        <v>81.1404</v>
      </c>
      <c r="I4773" s="3">
        <v>381.35987999999998</v>
      </c>
      <c r="J4773" s="3">
        <v>8576.5402799999993</v>
      </c>
      <c r="K4773" s="4">
        <v>0.35000000000000003</v>
      </c>
      <c r="L4773" s="73">
        <v>15569.719277538461</v>
      </c>
    </row>
    <row r="4774" spans="1:12" x14ac:dyDescent="0.35">
      <c r="A4774" s="1" t="s">
        <v>7960</v>
      </c>
      <c r="B4774" t="s">
        <v>1571</v>
      </c>
      <c r="C4774" t="s">
        <v>34</v>
      </c>
      <c r="D4774" t="s">
        <v>35</v>
      </c>
      <c r="E4774">
        <v>1</v>
      </c>
      <c r="F4774" s="2">
        <v>24137.19</v>
      </c>
      <c r="G4774" s="3">
        <v>59083.864000000001</v>
      </c>
      <c r="H4774" s="3">
        <v>241.37189999999998</v>
      </c>
      <c r="I4774" s="3">
        <v>1134.44793</v>
      </c>
      <c r="J4774" s="3">
        <v>25513.009829999995</v>
      </c>
      <c r="K4774" s="4">
        <v>0.35</v>
      </c>
      <c r="L4774" s="73">
        <v>46315.925537538453</v>
      </c>
    </row>
    <row r="4775" spans="1:12" x14ac:dyDescent="0.35">
      <c r="A4775" s="1" t="s">
        <v>7961</v>
      </c>
      <c r="B4775" t="s">
        <v>1571</v>
      </c>
      <c r="C4775" t="s">
        <v>34</v>
      </c>
      <c r="D4775" t="s">
        <v>35</v>
      </c>
      <c r="E4775">
        <v>1</v>
      </c>
      <c r="F4775" s="2">
        <v>25359.64</v>
      </c>
      <c r="G4775" s="3">
        <v>62076.212</v>
      </c>
      <c r="H4775" s="3">
        <v>253.59639999999999</v>
      </c>
      <c r="I4775" s="3">
        <v>1191.90308</v>
      </c>
      <c r="J4775" s="3">
        <v>26805.139479999998</v>
      </c>
      <c r="K4775" s="4">
        <v>0.35</v>
      </c>
      <c r="L4775" s="73">
        <v>48661.637825230762</v>
      </c>
    </row>
    <row r="4776" spans="1:12" x14ac:dyDescent="0.35">
      <c r="A4776" s="1" t="s">
        <v>7962</v>
      </c>
      <c r="B4776" t="s">
        <v>3024</v>
      </c>
      <c r="C4776" t="s">
        <v>34</v>
      </c>
      <c r="D4776" t="s">
        <v>35</v>
      </c>
      <c r="E4776">
        <v>1</v>
      </c>
      <c r="F4776" s="2">
        <v>8280.36</v>
      </c>
      <c r="G4776" s="3">
        <v>20268.953000000001</v>
      </c>
      <c r="H4776" s="3">
        <v>82.803600000000003</v>
      </c>
      <c r="I4776" s="3">
        <v>389.17692000000005</v>
      </c>
      <c r="J4776" s="3">
        <v>8752.3405199999997</v>
      </c>
      <c r="K4776" s="4">
        <v>0.35</v>
      </c>
      <c r="L4776" s="73">
        <v>15888.864328615384</v>
      </c>
    </row>
    <row r="4777" spans="1:12" x14ac:dyDescent="0.35">
      <c r="A4777" s="1" t="s">
        <v>7963</v>
      </c>
      <c r="B4777" t="s">
        <v>1571</v>
      </c>
      <c r="C4777" t="s">
        <v>34</v>
      </c>
      <c r="D4777" t="s">
        <v>35</v>
      </c>
      <c r="E4777">
        <v>1</v>
      </c>
      <c r="F4777" s="2">
        <v>29900.18</v>
      </c>
      <c r="G4777" s="3">
        <v>73190.712</v>
      </c>
      <c r="H4777" s="3">
        <v>299.0018</v>
      </c>
      <c r="I4777" s="3">
        <v>1405.30846</v>
      </c>
      <c r="J4777" s="3">
        <v>31604.490259999999</v>
      </c>
      <c r="K4777" s="4">
        <v>0.34999999999999992</v>
      </c>
      <c r="L4777" s="73">
        <v>57374.30539507691</v>
      </c>
    </row>
    <row r="4778" spans="1:12" x14ac:dyDescent="0.35">
      <c r="A4778" s="1" t="s">
        <v>7964</v>
      </c>
      <c r="B4778" t="s">
        <v>1575</v>
      </c>
      <c r="C4778" t="s">
        <v>34</v>
      </c>
      <c r="D4778" t="s">
        <v>35</v>
      </c>
      <c r="E4778">
        <v>1</v>
      </c>
      <c r="F4778" s="2">
        <v>29900.18</v>
      </c>
      <c r="G4778" s="3">
        <v>73190.712</v>
      </c>
      <c r="H4778" s="3">
        <v>299.0018</v>
      </c>
      <c r="I4778" s="3">
        <v>1405.30846</v>
      </c>
      <c r="J4778" s="3">
        <v>31604.490259999999</v>
      </c>
      <c r="K4778" s="4">
        <v>0.34999999999999992</v>
      </c>
      <c r="L4778" s="73">
        <v>57374.30539507691</v>
      </c>
    </row>
    <row r="4779" spans="1:12" x14ac:dyDescent="0.35">
      <c r="A4779" s="1" t="s">
        <v>7965</v>
      </c>
      <c r="B4779" t="s">
        <v>5466</v>
      </c>
      <c r="C4779" t="s">
        <v>34</v>
      </c>
      <c r="D4779" t="s">
        <v>35</v>
      </c>
      <c r="E4779">
        <v>1</v>
      </c>
      <c r="F4779" s="2">
        <v>9610.92</v>
      </c>
      <c r="G4779" s="3">
        <v>23525.947</v>
      </c>
      <c r="H4779" s="3">
        <v>96.109200000000001</v>
      </c>
      <c r="I4779" s="3">
        <v>451.71323999999998</v>
      </c>
      <c r="J4779" s="3">
        <v>10158.74244</v>
      </c>
      <c r="K4779" s="4">
        <v>0.35</v>
      </c>
      <c r="L4779" s="73">
        <v>18442.024737230768</v>
      </c>
    </row>
    <row r="4780" spans="1:12" x14ac:dyDescent="0.35">
      <c r="A4780" s="1" t="s">
        <v>7966</v>
      </c>
      <c r="B4780" t="s">
        <v>1584</v>
      </c>
      <c r="C4780" t="s">
        <v>34</v>
      </c>
      <c r="D4780" t="s">
        <v>35</v>
      </c>
      <c r="E4780">
        <v>1</v>
      </c>
      <c r="F4780" s="2">
        <v>17850.29</v>
      </c>
      <c r="G4780" s="3">
        <v>43694.559999999998</v>
      </c>
      <c r="H4780" s="3">
        <v>178.50290000000001</v>
      </c>
      <c r="I4780" s="3">
        <v>838.96363000000008</v>
      </c>
      <c r="J4780" s="3">
        <v>18867.756529999999</v>
      </c>
      <c r="K4780" s="4">
        <v>0.34999999999999992</v>
      </c>
      <c r="L4780" s="73">
        <v>34252.234931384606</v>
      </c>
    </row>
    <row r="4781" spans="1:12" x14ac:dyDescent="0.35">
      <c r="A4781" s="1" t="s">
        <v>7967</v>
      </c>
      <c r="B4781" t="s">
        <v>7968</v>
      </c>
      <c r="C4781" t="s">
        <v>34</v>
      </c>
      <c r="D4781" t="s">
        <v>35</v>
      </c>
      <c r="E4781">
        <v>1</v>
      </c>
      <c r="F4781" s="2">
        <v>11274.12</v>
      </c>
      <c r="G4781" s="3">
        <v>27597.18</v>
      </c>
      <c r="H4781" s="3">
        <v>112.74120000000001</v>
      </c>
      <c r="I4781" s="3">
        <v>529.88364000000001</v>
      </c>
      <c r="J4781" s="3">
        <v>11916.744840000001</v>
      </c>
      <c r="K4781" s="4">
        <v>0.35</v>
      </c>
      <c r="L4781" s="73">
        <v>21633.475248000002</v>
      </c>
    </row>
    <row r="4782" spans="1:12" x14ac:dyDescent="0.35">
      <c r="A4782" s="1" t="s">
        <v>7969</v>
      </c>
      <c r="B4782" t="s">
        <v>7970</v>
      </c>
      <c r="C4782" t="s">
        <v>17</v>
      </c>
      <c r="D4782" t="s">
        <v>18</v>
      </c>
      <c r="E4782">
        <v>1</v>
      </c>
      <c r="F4782" s="2">
        <v>25.559699999999999</v>
      </c>
      <c r="G4782" s="3">
        <v>53</v>
      </c>
      <c r="H4782" s="3">
        <v>0.25559700000000002</v>
      </c>
      <c r="I4782" s="3">
        <v>1.2013058999999999</v>
      </c>
      <c r="J4782" s="3">
        <v>27.016602900000002</v>
      </c>
      <c r="K4782" s="4">
        <v>0.35000000000000003</v>
      </c>
      <c r="L4782" s="73">
        <v>49.045525264615392</v>
      </c>
    </row>
    <row r="4783" spans="1:12" x14ac:dyDescent="0.35">
      <c r="A4783" s="1" t="s">
        <v>7971</v>
      </c>
      <c r="B4783" t="s">
        <v>1584</v>
      </c>
      <c r="C4783" t="s">
        <v>34</v>
      </c>
      <c r="D4783" t="s">
        <v>35</v>
      </c>
      <c r="E4783">
        <v>1</v>
      </c>
      <c r="F4783" s="2">
        <v>18898.11</v>
      </c>
      <c r="G4783" s="3">
        <v>46259.46</v>
      </c>
      <c r="H4783" s="3">
        <v>188.9811</v>
      </c>
      <c r="I4783" s="3">
        <v>888.21117000000004</v>
      </c>
      <c r="J4783" s="3">
        <v>19975.30227</v>
      </c>
      <c r="K4783" s="4">
        <v>0.35000000000000003</v>
      </c>
      <c r="L4783" s="73">
        <v>36262.856428615385</v>
      </c>
    </row>
    <row r="4784" spans="1:12" x14ac:dyDescent="0.35">
      <c r="A4784" s="1" t="s">
        <v>7972</v>
      </c>
      <c r="B4784" t="s">
        <v>1586</v>
      </c>
      <c r="C4784" t="s">
        <v>34</v>
      </c>
      <c r="D4784" t="s">
        <v>35</v>
      </c>
      <c r="E4784">
        <v>1</v>
      </c>
      <c r="F4784" s="2">
        <v>12604.68</v>
      </c>
      <c r="G4784" s="3">
        <v>30854.173999999999</v>
      </c>
      <c r="H4784" s="3">
        <v>126.0468</v>
      </c>
      <c r="I4784" s="3">
        <v>592.41996000000006</v>
      </c>
      <c r="J4784" s="3">
        <v>13323.14676</v>
      </c>
      <c r="K4784" s="4">
        <v>0.34999999999999992</v>
      </c>
      <c r="L4784" s="73">
        <v>24186.635656615381</v>
      </c>
    </row>
    <row r="4785" spans="1:12" x14ac:dyDescent="0.35">
      <c r="A4785" s="1" t="s">
        <v>7973</v>
      </c>
      <c r="B4785" t="s">
        <v>1584</v>
      </c>
      <c r="C4785" t="s">
        <v>34</v>
      </c>
      <c r="D4785" t="s">
        <v>35</v>
      </c>
      <c r="E4785">
        <v>1</v>
      </c>
      <c r="F4785" s="2">
        <v>19945.93</v>
      </c>
      <c r="G4785" s="3">
        <v>48824.35</v>
      </c>
      <c r="H4785" s="3">
        <v>199.45930000000001</v>
      </c>
      <c r="I4785" s="3">
        <v>937.45871</v>
      </c>
      <c r="J4785" s="3">
        <v>21082.848009999998</v>
      </c>
      <c r="K4785" s="4">
        <v>0.35</v>
      </c>
      <c r="L4785" s="73">
        <v>38273.477925846149</v>
      </c>
    </row>
    <row r="4786" spans="1:12" x14ac:dyDescent="0.35">
      <c r="A4786" s="1" t="s">
        <v>7974</v>
      </c>
      <c r="B4786" t="s">
        <v>1586</v>
      </c>
      <c r="C4786" t="s">
        <v>34</v>
      </c>
      <c r="D4786" t="s">
        <v>35</v>
      </c>
      <c r="E4786">
        <v>1</v>
      </c>
      <c r="F4786" s="2">
        <v>13935.24</v>
      </c>
      <c r="G4786" s="3">
        <v>34111.167999999998</v>
      </c>
      <c r="H4786" s="3">
        <v>139.35239999999999</v>
      </c>
      <c r="I4786" s="3">
        <v>654.95627999999999</v>
      </c>
      <c r="J4786" s="3">
        <v>14729.54868</v>
      </c>
      <c r="K4786" s="4">
        <v>0.34999999999999992</v>
      </c>
      <c r="L4786" s="73">
        <v>26739.796065230767</v>
      </c>
    </row>
    <row r="4787" spans="1:12" x14ac:dyDescent="0.35">
      <c r="A4787" s="1" t="s">
        <v>7975</v>
      </c>
      <c r="B4787" t="s">
        <v>7976</v>
      </c>
      <c r="C4787" t="s">
        <v>34</v>
      </c>
      <c r="D4787" t="s">
        <v>35</v>
      </c>
      <c r="E4787">
        <v>1</v>
      </c>
      <c r="F4787" s="2">
        <v>13935.24</v>
      </c>
      <c r="G4787" s="3">
        <v>34111.167999999998</v>
      </c>
      <c r="H4787" s="3">
        <v>139.35239999999999</v>
      </c>
      <c r="I4787" s="3">
        <v>654.95627999999999</v>
      </c>
      <c r="J4787" s="3">
        <v>14729.54868</v>
      </c>
      <c r="K4787" s="4">
        <v>0.34999999999999992</v>
      </c>
      <c r="L4787" s="73">
        <v>26739.796065230767</v>
      </c>
    </row>
    <row r="4788" spans="1:12" x14ac:dyDescent="0.35">
      <c r="A4788" s="1">
        <v>48200</v>
      </c>
      <c r="B4788" t="s">
        <v>7977</v>
      </c>
      <c r="C4788" t="s">
        <v>363</v>
      </c>
      <c r="D4788" t="s">
        <v>364</v>
      </c>
      <c r="E4788">
        <v>1</v>
      </c>
      <c r="F4788" s="2">
        <v>1362.53</v>
      </c>
      <c r="G4788" s="3">
        <v>3335.248</v>
      </c>
      <c r="H4788" s="3">
        <v>13.625299999999999</v>
      </c>
      <c r="I4788" s="3">
        <v>64.038910000000001</v>
      </c>
      <c r="J4788" s="3">
        <v>1440.1942099999999</v>
      </c>
      <c r="K4788" s="4">
        <v>0.35000000000000003</v>
      </c>
      <c r="L4788" s="73">
        <v>2614.5064119999997</v>
      </c>
    </row>
    <row r="4789" spans="1:12" x14ac:dyDescent="0.35">
      <c r="A4789" s="1" t="s">
        <v>7978</v>
      </c>
      <c r="B4789" t="s">
        <v>7979</v>
      </c>
      <c r="C4789" t="s">
        <v>34</v>
      </c>
      <c r="D4789" t="s">
        <v>35</v>
      </c>
      <c r="E4789">
        <v>1</v>
      </c>
      <c r="F4789" s="2">
        <v>19.29</v>
      </c>
      <c r="G4789" s="3">
        <v>47.219200000000001</v>
      </c>
      <c r="H4789" s="3">
        <v>0.19289999999999999</v>
      </c>
      <c r="I4789" s="3">
        <v>0.90662999999999994</v>
      </c>
      <c r="J4789" s="3">
        <v>20.389530000000001</v>
      </c>
      <c r="K4789" s="4">
        <v>0.35</v>
      </c>
      <c r="L4789" s="73">
        <v>37.014839076923074</v>
      </c>
    </row>
    <row r="4790" spans="1:12" x14ac:dyDescent="0.35">
      <c r="A4790" s="1" t="s">
        <v>7980</v>
      </c>
      <c r="B4790" t="s">
        <v>7981</v>
      </c>
      <c r="C4790" t="s">
        <v>34</v>
      </c>
      <c r="D4790" t="s">
        <v>35</v>
      </c>
      <c r="E4790">
        <v>1</v>
      </c>
      <c r="F4790" s="2">
        <v>52.54</v>
      </c>
      <c r="G4790" s="3">
        <v>128.6096</v>
      </c>
      <c r="H4790" s="3">
        <v>0.52539999999999998</v>
      </c>
      <c r="I4790" s="3">
        <v>2.4693800000000001</v>
      </c>
      <c r="J4790" s="3">
        <v>55.534779999999998</v>
      </c>
      <c r="K4790" s="4">
        <v>0.35000000000000003</v>
      </c>
      <c r="L4790" s="73">
        <v>100.81698523076923</v>
      </c>
    </row>
    <row r="4791" spans="1:12" x14ac:dyDescent="0.35">
      <c r="A4791" s="1">
        <v>5213</v>
      </c>
      <c r="B4791" t="s">
        <v>7982</v>
      </c>
      <c r="C4791" t="s">
        <v>363</v>
      </c>
      <c r="D4791" t="s">
        <v>364</v>
      </c>
      <c r="E4791">
        <v>1</v>
      </c>
      <c r="F4791" s="2">
        <v>44.1</v>
      </c>
      <c r="G4791" s="3">
        <v>107.9456</v>
      </c>
      <c r="H4791" s="3">
        <v>0.441</v>
      </c>
      <c r="I4791" s="3">
        <v>2.0727000000000002</v>
      </c>
      <c r="J4791" s="3">
        <v>46.613700000000001</v>
      </c>
      <c r="K4791" s="4">
        <v>0.35</v>
      </c>
      <c r="L4791" s="73">
        <v>84.621793846153849</v>
      </c>
    </row>
    <row r="4792" spans="1:12" x14ac:dyDescent="0.35">
      <c r="A4792" s="1">
        <v>5225</v>
      </c>
      <c r="B4792" t="s">
        <v>7983</v>
      </c>
      <c r="C4792" t="s">
        <v>363</v>
      </c>
      <c r="D4792" t="s">
        <v>364</v>
      </c>
      <c r="E4792">
        <v>1</v>
      </c>
      <c r="F4792" s="2">
        <v>44.1</v>
      </c>
      <c r="G4792" s="3">
        <v>107.9456</v>
      </c>
      <c r="H4792" s="3">
        <v>0.441</v>
      </c>
      <c r="I4792" s="3">
        <v>2.0727000000000002</v>
      </c>
      <c r="J4792" s="3">
        <v>46.613700000000001</v>
      </c>
      <c r="K4792" s="4">
        <v>0.35</v>
      </c>
      <c r="L4792" s="73">
        <v>84.621793846153849</v>
      </c>
    </row>
    <row r="4793" spans="1:12" x14ac:dyDescent="0.35">
      <c r="A4793" s="1">
        <v>4322</v>
      </c>
      <c r="B4793" t="s">
        <v>2931</v>
      </c>
      <c r="C4793" t="s">
        <v>363</v>
      </c>
      <c r="D4793" t="s">
        <v>364</v>
      </c>
      <c r="E4793">
        <v>1</v>
      </c>
      <c r="F4793" s="2">
        <v>25.88</v>
      </c>
      <c r="G4793" s="3">
        <v>63.347200000000001</v>
      </c>
      <c r="H4793" s="3">
        <v>0.25879999999999997</v>
      </c>
      <c r="I4793" s="3">
        <v>1.2163599999999999</v>
      </c>
      <c r="J4793" s="3">
        <v>27.355159999999998</v>
      </c>
      <c r="K4793" s="4">
        <v>0.34999999999999992</v>
      </c>
      <c r="L4793" s="73">
        <v>49.660136615384609</v>
      </c>
    </row>
    <row r="4794" spans="1:12" x14ac:dyDescent="0.35">
      <c r="A4794" s="1" t="s">
        <v>7984</v>
      </c>
      <c r="B4794" t="s">
        <v>7985</v>
      </c>
      <c r="C4794" t="s">
        <v>34</v>
      </c>
      <c r="D4794" t="s">
        <v>35</v>
      </c>
      <c r="E4794">
        <v>1</v>
      </c>
      <c r="F4794" s="2">
        <v>25.94</v>
      </c>
      <c r="G4794" s="3">
        <v>63.492800000000003</v>
      </c>
      <c r="H4794" s="3">
        <v>0.25940000000000002</v>
      </c>
      <c r="I4794" s="3">
        <v>1.2191800000000002</v>
      </c>
      <c r="J4794" s="3">
        <v>27.418580000000002</v>
      </c>
      <c r="K4794" s="4">
        <v>0.35</v>
      </c>
      <c r="L4794" s="73">
        <v>49.775268307692308</v>
      </c>
    </row>
    <row r="4795" spans="1:12" x14ac:dyDescent="0.35">
      <c r="A4795" s="1" t="s">
        <v>7986</v>
      </c>
      <c r="B4795" t="s">
        <v>7987</v>
      </c>
      <c r="C4795" t="s">
        <v>34</v>
      </c>
      <c r="D4795" t="s">
        <v>35</v>
      </c>
      <c r="E4795">
        <v>1</v>
      </c>
      <c r="F4795" s="2">
        <v>165.59</v>
      </c>
      <c r="G4795" s="3">
        <v>405.33920000000001</v>
      </c>
      <c r="H4795" s="3">
        <v>1.6559000000000001</v>
      </c>
      <c r="I4795" s="3">
        <v>7.7827299999999999</v>
      </c>
      <c r="J4795" s="3">
        <v>175.02862999999999</v>
      </c>
      <c r="K4795" s="4">
        <v>0.34999999999999992</v>
      </c>
      <c r="L4795" s="73">
        <v>317.74428215384614</v>
      </c>
    </row>
    <row r="4796" spans="1:12" x14ac:dyDescent="0.35">
      <c r="A4796" s="1" t="s">
        <v>7988</v>
      </c>
      <c r="B4796" t="s">
        <v>7989</v>
      </c>
      <c r="C4796" t="s">
        <v>34</v>
      </c>
      <c r="D4796" t="s">
        <v>35</v>
      </c>
      <c r="E4796">
        <v>1</v>
      </c>
      <c r="F4796" s="2">
        <v>797.34</v>
      </c>
      <c r="G4796" s="3">
        <v>1951.7568000000001</v>
      </c>
      <c r="H4796" s="3">
        <v>7.9734000000000007</v>
      </c>
      <c r="I4796" s="3">
        <v>37.474980000000002</v>
      </c>
      <c r="J4796" s="3">
        <v>842.78837999999996</v>
      </c>
      <c r="K4796" s="4">
        <v>0.35</v>
      </c>
      <c r="L4796" s="73">
        <v>1529.9850590769229</v>
      </c>
    </row>
    <row r="4797" spans="1:12" x14ac:dyDescent="0.35">
      <c r="A4797" s="1" t="s">
        <v>7990</v>
      </c>
      <c r="B4797" t="s">
        <v>7991</v>
      </c>
      <c r="C4797" t="s">
        <v>34</v>
      </c>
      <c r="D4797" t="s">
        <v>35</v>
      </c>
      <c r="E4797">
        <v>1</v>
      </c>
      <c r="F4797" s="2">
        <v>52.54</v>
      </c>
      <c r="G4797" s="3">
        <v>128.6096</v>
      </c>
      <c r="H4797" s="3">
        <v>0.52539999999999998</v>
      </c>
      <c r="I4797" s="3">
        <v>2.4693800000000001</v>
      </c>
      <c r="J4797" s="3">
        <v>55.534779999999998</v>
      </c>
      <c r="K4797" s="4">
        <v>0.35000000000000003</v>
      </c>
      <c r="L4797" s="73">
        <v>100.81698523076923</v>
      </c>
    </row>
    <row r="4798" spans="1:12" x14ac:dyDescent="0.35">
      <c r="A4798" s="1" t="s">
        <v>7992</v>
      </c>
      <c r="B4798" t="s">
        <v>7993</v>
      </c>
      <c r="C4798" t="s">
        <v>34</v>
      </c>
      <c r="D4798" t="s">
        <v>35</v>
      </c>
      <c r="E4798">
        <v>1</v>
      </c>
      <c r="F4798" s="2">
        <v>105.74</v>
      </c>
      <c r="G4798" s="3">
        <v>258.83199999999999</v>
      </c>
      <c r="H4798" s="3">
        <v>1.0573999999999999</v>
      </c>
      <c r="I4798" s="3">
        <v>4.9697800000000001</v>
      </c>
      <c r="J4798" s="3">
        <v>111.76718</v>
      </c>
      <c r="K4798" s="4">
        <v>0.35000000000000003</v>
      </c>
      <c r="L4798" s="73">
        <v>202.90041907692307</v>
      </c>
    </row>
    <row r="4799" spans="1:12" x14ac:dyDescent="0.35">
      <c r="A4799" s="1" t="s">
        <v>7994</v>
      </c>
      <c r="B4799" t="s">
        <v>7995</v>
      </c>
      <c r="C4799" t="s">
        <v>34</v>
      </c>
      <c r="D4799" t="s">
        <v>35</v>
      </c>
      <c r="E4799">
        <v>1</v>
      </c>
      <c r="F4799" s="2">
        <v>25.94</v>
      </c>
      <c r="G4799" s="3">
        <v>63.492800000000003</v>
      </c>
      <c r="H4799" s="3">
        <v>0.25940000000000002</v>
      </c>
      <c r="I4799" s="3">
        <v>1.2191800000000002</v>
      </c>
      <c r="J4799" s="3">
        <v>27.418580000000002</v>
      </c>
      <c r="K4799" s="4">
        <v>0.35</v>
      </c>
      <c r="L4799" s="73">
        <v>49.775268307692308</v>
      </c>
    </row>
    <row r="4800" spans="1:12" x14ac:dyDescent="0.35">
      <c r="A4800" s="1" t="s">
        <v>7996</v>
      </c>
      <c r="B4800" t="s">
        <v>7997</v>
      </c>
      <c r="C4800" t="s">
        <v>46</v>
      </c>
      <c r="D4800" t="s">
        <v>47</v>
      </c>
      <c r="E4800">
        <v>1</v>
      </c>
      <c r="F4800" s="2">
        <v>10.0425</v>
      </c>
      <c r="G4800" s="3">
        <v>18.97</v>
      </c>
      <c r="H4800" s="3">
        <v>0.100425</v>
      </c>
      <c r="I4800" s="3">
        <v>0.47199750000000001</v>
      </c>
      <c r="J4800" s="3">
        <v>10.6149225</v>
      </c>
      <c r="K4800" s="4">
        <v>0.34999999999999992</v>
      </c>
      <c r="L4800" s="73">
        <v>19.270166999999997</v>
      </c>
    </row>
    <row r="4801" spans="1:12" x14ac:dyDescent="0.35">
      <c r="A4801" s="1" t="s">
        <v>7998</v>
      </c>
      <c r="B4801" t="s">
        <v>7999</v>
      </c>
      <c r="C4801" t="s">
        <v>363</v>
      </c>
      <c r="D4801" t="s">
        <v>364</v>
      </c>
      <c r="E4801">
        <v>1</v>
      </c>
      <c r="F4801" s="2">
        <v>9.9</v>
      </c>
      <c r="G4801" s="3">
        <v>22</v>
      </c>
      <c r="H4801" s="3">
        <v>9.9000000000000005E-2</v>
      </c>
      <c r="I4801" s="3">
        <v>0.46529999999999999</v>
      </c>
      <c r="J4801" s="3">
        <v>10.4643</v>
      </c>
      <c r="K4801" s="4">
        <v>0.34999999999999992</v>
      </c>
      <c r="L4801" s="73">
        <v>18.99672923076923</v>
      </c>
    </row>
    <row r="4802" spans="1:12" x14ac:dyDescent="0.35">
      <c r="A4802" s="1">
        <v>6100004</v>
      </c>
      <c r="B4802" t="s">
        <v>8000</v>
      </c>
      <c r="C4802" t="s">
        <v>363</v>
      </c>
      <c r="D4802" t="s">
        <v>364</v>
      </c>
      <c r="E4802">
        <v>1</v>
      </c>
      <c r="F4802" s="2">
        <v>500</v>
      </c>
      <c r="G4802" s="3">
        <v>1223.9100000000001</v>
      </c>
      <c r="H4802" s="3">
        <v>5</v>
      </c>
      <c r="I4802" s="3">
        <v>23.5</v>
      </c>
      <c r="J4802" s="3">
        <v>528.5</v>
      </c>
      <c r="K4802" s="4">
        <v>0.35000000000000003</v>
      </c>
      <c r="L4802" s="73">
        <v>959.43076923076922</v>
      </c>
    </row>
    <row r="4803" spans="1:12" x14ac:dyDescent="0.35">
      <c r="A4803" s="1" t="s">
        <v>8001</v>
      </c>
      <c r="B4803" t="s">
        <v>8002</v>
      </c>
      <c r="C4803" t="s">
        <v>363</v>
      </c>
      <c r="D4803" t="s">
        <v>364</v>
      </c>
      <c r="E4803">
        <v>1</v>
      </c>
      <c r="F4803" s="2">
        <v>41369</v>
      </c>
      <c r="G4803" s="3">
        <v>85297</v>
      </c>
      <c r="H4803" s="3">
        <v>413.69</v>
      </c>
      <c r="I4803" s="3">
        <v>1944.3430000000001</v>
      </c>
      <c r="J4803" s="3">
        <v>43727.033000000003</v>
      </c>
      <c r="K4803" s="4">
        <v>0.34999999999999992</v>
      </c>
      <c r="L4803" s="73">
        <v>79381.382984615382</v>
      </c>
    </row>
    <row r="4804" spans="1:12" x14ac:dyDescent="0.35">
      <c r="A4804" s="1" t="s">
        <v>8003</v>
      </c>
      <c r="B4804" t="s">
        <v>8004</v>
      </c>
      <c r="C4804" t="s">
        <v>1441</v>
      </c>
      <c r="D4804" t="s">
        <v>1442</v>
      </c>
      <c r="E4804">
        <v>1</v>
      </c>
      <c r="F4804" s="2">
        <v>45</v>
      </c>
      <c r="G4804" s="3">
        <v>110.152</v>
      </c>
      <c r="H4804" s="3">
        <v>0.45</v>
      </c>
      <c r="I4804" s="3">
        <v>2.1150000000000002</v>
      </c>
      <c r="J4804" s="3">
        <v>47.565000000000005</v>
      </c>
      <c r="K4804" s="4">
        <v>0.35000000000000003</v>
      </c>
      <c r="L4804" s="73">
        <v>86.34876923076925</v>
      </c>
    </row>
    <row r="4805" spans="1:12" x14ac:dyDescent="0.35">
      <c r="A4805" s="1">
        <v>6400002</v>
      </c>
      <c r="B4805" t="s">
        <v>8005</v>
      </c>
      <c r="C4805" t="s">
        <v>363</v>
      </c>
      <c r="D4805" t="s">
        <v>364</v>
      </c>
      <c r="E4805">
        <v>1</v>
      </c>
      <c r="F4805" s="2">
        <v>1.74</v>
      </c>
      <c r="G4805" s="3">
        <v>6.5</v>
      </c>
      <c r="H4805" s="3">
        <v>1.7399999999999999E-2</v>
      </c>
      <c r="I4805" s="3">
        <v>8.1780000000000005E-2</v>
      </c>
      <c r="J4805" s="3">
        <v>1.83918</v>
      </c>
      <c r="K4805" s="4">
        <v>0.34999999999999992</v>
      </c>
      <c r="L4805" s="73">
        <v>3.3388190769230768</v>
      </c>
    </row>
    <row r="4806" spans="1:12" x14ac:dyDescent="0.35">
      <c r="A4806" s="1" t="s">
        <v>8006</v>
      </c>
      <c r="B4806" t="s">
        <v>8007</v>
      </c>
      <c r="C4806" t="s">
        <v>13</v>
      </c>
      <c r="D4806" t="s">
        <v>14</v>
      </c>
      <c r="E4806">
        <v>1</v>
      </c>
      <c r="F4806" s="2">
        <v>453.75</v>
      </c>
      <c r="G4806" s="3">
        <v>936</v>
      </c>
      <c r="H4806" s="3">
        <v>4.5375000000000005</v>
      </c>
      <c r="I4806" s="3">
        <v>21.326250000000002</v>
      </c>
      <c r="J4806" s="3">
        <v>479.61375000000004</v>
      </c>
      <c r="K4806" s="4">
        <v>0.34999999999999992</v>
      </c>
      <c r="L4806" s="73">
        <v>870.68342307692308</v>
      </c>
    </row>
    <row r="4807" spans="1:12" x14ac:dyDescent="0.35">
      <c r="A4807" s="1" t="s">
        <v>8008</v>
      </c>
      <c r="B4807" t="s">
        <v>7798</v>
      </c>
      <c r="C4807" t="s">
        <v>34</v>
      </c>
      <c r="D4807" t="s">
        <v>35</v>
      </c>
      <c r="E4807">
        <v>1</v>
      </c>
      <c r="F4807" s="2">
        <v>705.87</v>
      </c>
      <c r="G4807" s="3">
        <v>1727.8576</v>
      </c>
      <c r="H4807" s="3">
        <v>7.0587</v>
      </c>
      <c r="I4807" s="3">
        <v>33.175890000000003</v>
      </c>
      <c r="J4807" s="3">
        <v>746.10459000000003</v>
      </c>
      <c r="K4807" s="4">
        <v>0.35</v>
      </c>
      <c r="L4807" s="73">
        <v>1354.4667941538462</v>
      </c>
    </row>
    <row r="4808" spans="1:12" x14ac:dyDescent="0.35">
      <c r="A4808" s="1" t="s">
        <v>8009</v>
      </c>
      <c r="B4808" t="s">
        <v>8010</v>
      </c>
      <c r="C4808" t="s">
        <v>34</v>
      </c>
      <c r="D4808" t="s">
        <v>35</v>
      </c>
      <c r="E4808">
        <v>1</v>
      </c>
      <c r="F4808" s="2">
        <v>588.22</v>
      </c>
      <c r="G4808" s="3">
        <v>1288</v>
      </c>
      <c r="H4808" s="3">
        <v>5.8822000000000001</v>
      </c>
      <c r="I4808" s="3">
        <v>27.646340000000002</v>
      </c>
      <c r="J4808" s="3">
        <v>621.74854000000005</v>
      </c>
      <c r="K4808" s="4">
        <v>0.35</v>
      </c>
      <c r="L4808" s="73">
        <v>1128.7127341538462</v>
      </c>
    </row>
    <row r="4809" spans="1:12" x14ac:dyDescent="0.35">
      <c r="A4809" s="1" t="s">
        <v>8011</v>
      </c>
      <c r="B4809" t="s">
        <v>1563</v>
      </c>
      <c r="C4809" t="s">
        <v>34</v>
      </c>
      <c r="D4809" t="s">
        <v>35</v>
      </c>
      <c r="E4809">
        <v>1</v>
      </c>
      <c r="F4809" s="2">
        <v>692</v>
      </c>
      <c r="G4809" s="3">
        <v>1693.8992000000001</v>
      </c>
      <c r="H4809" s="3">
        <v>6.92</v>
      </c>
      <c r="I4809" s="3">
        <v>32.524000000000001</v>
      </c>
      <c r="J4809" s="3">
        <v>731.44399999999996</v>
      </c>
      <c r="K4809" s="4">
        <v>0.35</v>
      </c>
      <c r="L4809" s="73">
        <v>1327.8521846153844</v>
      </c>
    </row>
    <row r="4810" spans="1:12" x14ac:dyDescent="0.35">
      <c r="A4810" s="1" t="s">
        <v>8012</v>
      </c>
      <c r="B4810" t="s">
        <v>8013</v>
      </c>
      <c r="C4810" t="s">
        <v>34</v>
      </c>
      <c r="D4810" t="s">
        <v>35</v>
      </c>
      <c r="E4810">
        <v>1</v>
      </c>
      <c r="F4810" s="2">
        <v>906.19</v>
      </c>
      <c r="G4810" s="3">
        <v>2353.12</v>
      </c>
      <c r="H4810" s="3">
        <v>9.0619000000000014</v>
      </c>
      <c r="I4810" s="3">
        <v>42.59093</v>
      </c>
      <c r="J4810" s="3">
        <v>957.84283000000005</v>
      </c>
      <c r="K4810" s="4">
        <v>0.34999999999999992</v>
      </c>
      <c r="L4810" s="73">
        <v>1738.8531375384614</v>
      </c>
    </row>
    <row r="4811" spans="1:12" x14ac:dyDescent="0.35">
      <c r="A4811" s="1">
        <v>650</v>
      </c>
      <c r="B4811" t="s">
        <v>8014</v>
      </c>
      <c r="C4811" t="s">
        <v>13</v>
      </c>
      <c r="D4811" t="s">
        <v>14</v>
      </c>
      <c r="E4811">
        <v>1</v>
      </c>
      <c r="F4811" s="2">
        <v>205</v>
      </c>
      <c r="G4811" s="3">
        <v>423</v>
      </c>
      <c r="H4811" s="3">
        <v>2.0499999999999998</v>
      </c>
      <c r="I4811" s="3">
        <v>9.6349999999999998</v>
      </c>
      <c r="J4811" s="3">
        <v>216.685</v>
      </c>
      <c r="K4811" s="4">
        <v>0.34999999999999992</v>
      </c>
      <c r="L4811" s="73">
        <v>393.36661538461533</v>
      </c>
    </row>
    <row r="4812" spans="1:12" x14ac:dyDescent="0.35">
      <c r="A4812" s="1">
        <v>7004</v>
      </c>
      <c r="B4812" t="s">
        <v>8015</v>
      </c>
      <c r="C4812" t="s">
        <v>363</v>
      </c>
      <c r="D4812" t="s">
        <v>364</v>
      </c>
      <c r="E4812">
        <v>1</v>
      </c>
      <c r="F4812" s="2">
        <v>61.97</v>
      </c>
      <c r="G4812" s="3">
        <v>151.69280000000001</v>
      </c>
      <c r="H4812" s="3">
        <v>0.61970000000000003</v>
      </c>
      <c r="I4812" s="3">
        <v>2.9125899999999998</v>
      </c>
      <c r="J4812" s="3">
        <v>65.502290000000002</v>
      </c>
      <c r="K4812" s="4">
        <v>0.35</v>
      </c>
      <c r="L4812" s="73">
        <v>118.91184953846154</v>
      </c>
    </row>
    <row r="4813" spans="1:12" x14ac:dyDescent="0.35">
      <c r="A4813" s="1" t="s">
        <v>8016</v>
      </c>
      <c r="B4813" t="s">
        <v>8017</v>
      </c>
      <c r="C4813" t="s">
        <v>363</v>
      </c>
      <c r="D4813" t="s">
        <v>364</v>
      </c>
      <c r="E4813">
        <v>1</v>
      </c>
      <c r="F4813" s="2">
        <v>133</v>
      </c>
      <c r="G4813" s="3">
        <v>294</v>
      </c>
      <c r="H4813" s="3">
        <v>1.33</v>
      </c>
      <c r="I4813" s="3">
        <v>6.2510000000000003</v>
      </c>
      <c r="J4813" s="3">
        <v>140.58100000000002</v>
      </c>
      <c r="K4813" s="4">
        <v>0.35</v>
      </c>
      <c r="L4813" s="73">
        <v>255.20858461538464</v>
      </c>
    </row>
    <row r="4814" spans="1:12" x14ac:dyDescent="0.35">
      <c r="A4814" s="1">
        <v>622325</v>
      </c>
      <c r="B4814" t="s">
        <v>8018</v>
      </c>
      <c r="C4814" t="s">
        <v>363</v>
      </c>
      <c r="D4814" t="s">
        <v>364</v>
      </c>
      <c r="E4814">
        <v>1</v>
      </c>
      <c r="F4814" s="2">
        <v>581</v>
      </c>
      <c r="G4814" s="3">
        <v>1422.19</v>
      </c>
      <c r="H4814" s="3">
        <v>5.8100000000000005</v>
      </c>
      <c r="I4814" s="3">
        <v>27.306999999999999</v>
      </c>
      <c r="J4814" s="3">
        <v>614.11699999999996</v>
      </c>
      <c r="K4814" s="4">
        <v>0.34999999999999992</v>
      </c>
      <c r="L4814" s="73">
        <v>1114.8585538461537</v>
      </c>
    </row>
    <row r="4815" spans="1:12" x14ac:dyDescent="0.35">
      <c r="A4815" s="1">
        <v>6517024</v>
      </c>
      <c r="B4815" t="s">
        <v>8019</v>
      </c>
      <c r="C4815" t="s">
        <v>363</v>
      </c>
      <c r="D4815" t="s">
        <v>364</v>
      </c>
      <c r="E4815">
        <v>1</v>
      </c>
      <c r="F4815" s="2">
        <v>1440</v>
      </c>
      <c r="G4815" s="3">
        <v>3524.89</v>
      </c>
      <c r="H4815" s="3">
        <v>14.4</v>
      </c>
      <c r="I4815" s="3">
        <v>67.680000000000007</v>
      </c>
      <c r="J4815" s="3">
        <v>1522.0800000000002</v>
      </c>
      <c r="K4815" s="4">
        <v>0.35000000000000003</v>
      </c>
      <c r="L4815" s="73">
        <v>2763.160615384616</v>
      </c>
    </row>
    <row r="4816" spans="1:12" x14ac:dyDescent="0.35">
      <c r="A4816" s="1">
        <v>6517036</v>
      </c>
      <c r="B4816" t="s">
        <v>8020</v>
      </c>
      <c r="C4816" t="s">
        <v>363</v>
      </c>
      <c r="D4816" t="s">
        <v>364</v>
      </c>
      <c r="E4816">
        <v>1</v>
      </c>
      <c r="F4816" s="2">
        <v>2294</v>
      </c>
      <c r="G4816" s="3">
        <v>5615.33</v>
      </c>
      <c r="H4816" s="3">
        <v>22.94</v>
      </c>
      <c r="I4816" s="3">
        <v>107.818</v>
      </c>
      <c r="J4816" s="3">
        <v>2424.7580000000003</v>
      </c>
      <c r="K4816" s="4">
        <v>0.35</v>
      </c>
      <c r="L4816" s="73">
        <v>4401.8683692307695</v>
      </c>
    </row>
    <row r="4817" spans="1:12" x14ac:dyDescent="0.35">
      <c r="A4817" s="1" t="s">
        <v>8021</v>
      </c>
      <c r="B4817" t="s">
        <v>8022</v>
      </c>
      <c r="C4817" t="s">
        <v>363</v>
      </c>
      <c r="D4817" t="s">
        <v>364</v>
      </c>
      <c r="E4817">
        <v>1</v>
      </c>
      <c r="F4817" s="2">
        <v>208</v>
      </c>
      <c r="G4817" s="3">
        <v>429</v>
      </c>
      <c r="H4817" s="3">
        <v>2.08</v>
      </c>
      <c r="I4817" s="3">
        <v>9.7759999999999998</v>
      </c>
      <c r="J4817" s="3">
        <v>219.85600000000002</v>
      </c>
      <c r="K4817" s="4">
        <v>0.34999999999999992</v>
      </c>
      <c r="L4817" s="73">
        <v>399.1232</v>
      </c>
    </row>
    <row r="4818" spans="1:12" x14ac:dyDescent="0.35">
      <c r="A4818" s="1">
        <v>6300002</v>
      </c>
      <c r="B4818" t="s">
        <v>8023</v>
      </c>
      <c r="C4818" t="s">
        <v>363</v>
      </c>
      <c r="D4818" t="s">
        <v>364</v>
      </c>
      <c r="E4818">
        <v>1</v>
      </c>
      <c r="F4818" s="2">
        <v>393.53</v>
      </c>
      <c r="G4818" s="3">
        <v>963.3</v>
      </c>
      <c r="H4818" s="3">
        <v>3.9352999999999998</v>
      </c>
      <c r="I4818" s="3">
        <v>18.495909999999999</v>
      </c>
      <c r="J4818" s="3">
        <v>415.96120999999994</v>
      </c>
      <c r="K4818" s="4">
        <v>0.35</v>
      </c>
      <c r="L4818" s="73">
        <v>755.12958123076908</v>
      </c>
    </row>
    <row r="4819" spans="1:12" x14ac:dyDescent="0.35">
      <c r="A4819" s="1">
        <v>6700009</v>
      </c>
      <c r="B4819" t="s">
        <v>8024</v>
      </c>
      <c r="C4819" t="s">
        <v>363</v>
      </c>
      <c r="D4819" t="s">
        <v>364</v>
      </c>
      <c r="E4819">
        <v>1</v>
      </c>
      <c r="F4819" s="2">
        <v>12.48</v>
      </c>
      <c r="G4819" s="3">
        <v>34.94</v>
      </c>
      <c r="H4819" s="3">
        <v>0.12480000000000001</v>
      </c>
      <c r="I4819" s="3">
        <v>0.58655999999999997</v>
      </c>
      <c r="J4819" s="3">
        <v>13.191360000000001</v>
      </c>
      <c r="K4819" s="4">
        <v>0.34999999999999992</v>
      </c>
      <c r="L4819" s="73">
        <v>23.947392000000001</v>
      </c>
    </row>
    <row r="4820" spans="1:12" x14ac:dyDescent="0.35">
      <c r="A4820" s="1" t="s">
        <v>8025</v>
      </c>
      <c r="B4820" t="s">
        <v>8026</v>
      </c>
      <c r="C4820" t="s">
        <v>363</v>
      </c>
      <c r="D4820" t="s">
        <v>364</v>
      </c>
      <c r="E4820">
        <v>1</v>
      </c>
      <c r="F4820" s="2">
        <v>3150</v>
      </c>
      <c r="G4820" s="3">
        <v>7710.68</v>
      </c>
      <c r="H4820" s="3">
        <v>31.5</v>
      </c>
      <c r="I4820" s="3">
        <v>148.05000000000001</v>
      </c>
      <c r="J4820" s="3">
        <v>3329.55</v>
      </c>
      <c r="K4820" s="4">
        <v>0.34999999999999992</v>
      </c>
      <c r="L4820" s="73">
        <v>6044.413846153846</v>
      </c>
    </row>
    <row r="4821" spans="1:12" x14ac:dyDescent="0.35">
      <c r="A4821" s="1">
        <v>7388242</v>
      </c>
      <c r="B4821" t="s">
        <v>8027</v>
      </c>
      <c r="C4821" t="s">
        <v>363</v>
      </c>
      <c r="D4821" t="s">
        <v>364</v>
      </c>
      <c r="E4821">
        <v>1</v>
      </c>
      <c r="F4821" s="2">
        <v>175</v>
      </c>
      <c r="G4821" s="3">
        <v>428.37</v>
      </c>
      <c r="H4821" s="3">
        <v>1.75</v>
      </c>
      <c r="I4821" s="3">
        <v>8.2249999999999996</v>
      </c>
      <c r="J4821" s="3">
        <v>184.97499999999999</v>
      </c>
      <c r="K4821" s="4">
        <v>0.34999999999999992</v>
      </c>
      <c r="L4821" s="73">
        <v>335.80076923076916</v>
      </c>
    </row>
    <row r="4822" spans="1:12" x14ac:dyDescent="0.35">
      <c r="A4822" s="1" t="s">
        <v>8028</v>
      </c>
      <c r="B4822" t="s">
        <v>8029</v>
      </c>
      <c r="C4822" t="s">
        <v>13</v>
      </c>
      <c r="D4822" t="s">
        <v>14</v>
      </c>
      <c r="E4822">
        <v>1</v>
      </c>
      <c r="F4822" s="2">
        <v>178.13</v>
      </c>
      <c r="G4822" s="3">
        <v>368</v>
      </c>
      <c r="H4822" s="3">
        <v>1.7812999999999999</v>
      </c>
      <c r="I4822" s="3">
        <v>8.3721099999999993</v>
      </c>
      <c r="J4822" s="3">
        <v>188.28340999999998</v>
      </c>
      <c r="K4822" s="4">
        <v>0.35000000000000003</v>
      </c>
      <c r="L4822" s="73">
        <v>341.80680584615379</v>
      </c>
    </row>
    <row r="4823" spans="1:12" x14ac:dyDescent="0.35">
      <c r="A4823" s="1">
        <v>6800012</v>
      </c>
      <c r="B4823" t="s">
        <v>8030</v>
      </c>
      <c r="C4823" t="s">
        <v>363</v>
      </c>
      <c r="D4823" t="s">
        <v>364</v>
      </c>
      <c r="E4823">
        <v>1</v>
      </c>
      <c r="F4823" s="2">
        <v>1595</v>
      </c>
      <c r="G4823" s="3">
        <v>3904.3</v>
      </c>
      <c r="H4823" s="3">
        <v>15.950000000000001</v>
      </c>
      <c r="I4823" s="3">
        <v>74.965000000000003</v>
      </c>
      <c r="J4823" s="3">
        <v>1685.915</v>
      </c>
      <c r="K4823" s="4">
        <v>0.35000000000000003</v>
      </c>
      <c r="L4823" s="73">
        <v>3060.5841538461536</v>
      </c>
    </row>
    <row r="4824" spans="1:12" x14ac:dyDescent="0.35">
      <c r="A4824" s="1">
        <v>6800017</v>
      </c>
      <c r="B4824" t="s">
        <v>8031</v>
      </c>
      <c r="C4824" t="s">
        <v>363</v>
      </c>
      <c r="D4824" t="s">
        <v>364</v>
      </c>
      <c r="E4824">
        <v>1</v>
      </c>
      <c r="F4824" s="2">
        <v>375</v>
      </c>
      <c r="G4824" s="3">
        <v>917.94</v>
      </c>
      <c r="H4824" s="3">
        <v>3.75</v>
      </c>
      <c r="I4824" s="3">
        <v>17.625</v>
      </c>
      <c r="J4824" s="3">
        <v>396.375</v>
      </c>
      <c r="K4824" s="4">
        <v>0.35</v>
      </c>
      <c r="L4824" s="73">
        <v>719.57307692307688</v>
      </c>
    </row>
    <row r="4825" spans="1:12" x14ac:dyDescent="0.35">
      <c r="A4825" s="1">
        <v>6800027</v>
      </c>
      <c r="B4825" t="s">
        <v>8032</v>
      </c>
      <c r="C4825" t="s">
        <v>363</v>
      </c>
      <c r="D4825" t="s">
        <v>364</v>
      </c>
      <c r="E4825">
        <v>1</v>
      </c>
      <c r="F4825" s="2">
        <v>2495</v>
      </c>
      <c r="G4825" s="3">
        <v>6107.35</v>
      </c>
      <c r="H4825" s="3">
        <v>24.95</v>
      </c>
      <c r="I4825" s="3">
        <v>117.265</v>
      </c>
      <c r="J4825" s="3">
        <v>2637.2149999999997</v>
      </c>
      <c r="K4825" s="4">
        <v>0.35</v>
      </c>
      <c r="L4825" s="73">
        <v>4787.5595384615381</v>
      </c>
    </row>
    <row r="4826" spans="1:12" x14ac:dyDescent="0.35">
      <c r="A4826" s="1">
        <v>6800078</v>
      </c>
      <c r="B4826" t="s">
        <v>8033</v>
      </c>
      <c r="C4826" t="s">
        <v>363</v>
      </c>
      <c r="D4826" t="s">
        <v>364</v>
      </c>
      <c r="E4826">
        <v>1</v>
      </c>
      <c r="F4826" s="2">
        <v>1785</v>
      </c>
      <c r="G4826" s="3">
        <v>4369.3900000000003</v>
      </c>
      <c r="H4826" s="3">
        <v>17.850000000000001</v>
      </c>
      <c r="I4826" s="3">
        <v>83.894999999999996</v>
      </c>
      <c r="J4826" s="3">
        <v>1886.7449999999999</v>
      </c>
      <c r="K4826" s="4">
        <v>0.34999999999999992</v>
      </c>
      <c r="L4826" s="73">
        <v>3425.1678461538459</v>
      </c>
    </row>
    <row r="4827" spans="1:12" x14ac:dyDescent="0.35">
      <c r="A4827" s="1">
        <v>6800140</v>
      </c>
      <c r="B4827" t="s">
        <v>8034</v>
      </c>
      <c r="C4827" t="s">
        <v>363</v>
      </c>
      <c r="D4827" t="s">
        <v>364</v>
      </c>
      <c r="E4827">
        <v>1</v>
      </c>
      <c r="F4827" s="2">
        <v>999</v>
      </c>
      <c r="G4827" s="3">
        <v>2445.39</v>
      </c>
      <c r="H4827" s="3">
        <v>9.99</v>
      </c>
      <c r="I4827" s="3">
        <v>46.953000000000003</v>
      </c>
      <c r="J4827" s="3">
        <v>1055.943</v>
      </c>
      <c r="K4827" s="4">
        <v>0.35</v>
      </c>
      <c r="L4827" s="73">
        <v>1916.9426769230768</v>
      </c>
    </row>
    <row r="4828" spans="1:12" x14ac:dyDescent="0.35">
      <c r="A4828" s="1">
        <v>6820</v>
      </c>
      <c r="B4828" t="s">
        <v>8035</v>
      </c>
      <c r="C4828" t="s">
        <v>363</v>
      </c>
      <c r="D4828" t="s">
        <v>364</v>
      </c>
      <c r="E4828">
        <v>1</v>
      </c>
      <c r="F4828" s="2">
        <v>70.709999999999994</v>
      </c>
      <c r="G4828" s="3">
        <v>173.0848</v>
      </c>
      <c r="H4828" s="3">
        <v>0.70709999999999995</v>
      </c>
      <c r="I4828" s="3">
        <v>3.3233699999999997</v>
      </c>
      <c r="J4828" s="3">
        <v>74.740469999999988</v>
      </c>
      <c r="K4828" s="4">
        <v>0.34999999999999992</v>
      </c>
      <c r="L4828" s="73">
        <v>135.68269938461535</v>
      </c>
    </row>
    <row r="4829" spans="1:12" x14ac:dyDescent="0.35">
      <c r="A4829" s="1">
        <v>6830</v>
      </c>
      <c r="B4829" t="s">
        <v>8036</v>
      </c>
      <c r="C4829" t="s">
        <v>363</v>
      </c>
      <c r="D4829" t="s">
        <v>364</v>
      </c>
      <c r="E4829">
        <v>1</v>
      </c>
      <c r="F4829" s="2">
        <v>53.95</v>
      </c>
      <c r="G4829" s="3">
        <v>132.0592</v>
      </c>
      <c r="H4829" s="3">
        <v>0.53950000000000009</v>
      </c>
      <c r="I4829" s="3">
        <v>2.53565</v>
      </c>
      <c r="J4829" s="3">
        <v>57.025149999999996</v>
      </c>
      <c r="K4829" s="4">
        <v>0.35</v>
      </c>
      <c r="L4829" s="73">
        <v>103.52257999999999</v>
      </c>
    </row>
    <row r="4830" spans="1:12" x14ac:dyDescent="0.35">
      <c r="A4830" s="1" t="s">
        <v>8037</v>
      </c>
      <c r="B4830" t="s">
        <v>8038</v>
      </c>
      <c r="C4830" t="s">
        <v>46</v>
      </c>
      <c r="D4830" t="s">
        <v>47</v>
      </c>
      <c r="E4830">
        <v>1</v>
      </c>
      <c r="F4830" s="2">
        <v>356.7629</v>
      </c>
      <c r="G4830" s="3">
        <v>736</v>
      </c>
      <c r="H4830" s="3">
        <v>3.5676290000000002</v>
      </c>
      <c r="I4830" s="3">
        <v>16.767856300000002</v>
      </c>
      <c r="J4830" s="3">
        <v>377.09838530000002</v>
      </c>
      <c r="K4830" s="4">
        <v>0.35000000000000003</v>
      </c>
      <c r="L4830" s="73">
        <v>684.57860716000005</v>
      </c>
    </row>
    <row r="4831" spans="1:12" x14ac:dyDescent="0.35">
      <c r="A4831" s="1" t="s">
        <v>8039</v>
      </c>
      <c r="B4831" t="s">
        <v>8040</v>
      </c>
      <c r="C4831" t="s">
        <v>46</v>
      </c>
      <c r="D4831" t="s">
        <v>47</v>
      </c>
      <c r="E4831">
        <v>1</v>
      </c>
      <c r="F4831" s="2">
        <v>37.581800000000001</v>
      </c>
      <c r="G4831" s="3">
        <v>78</v>
      </c>
      <c r="H4831" s="3">
        <v>0.37581800000000004</v>
      </c>
      <c r="I4831" s="3">
        <v>1.7663446</v>
      </c>
      <c r="J4831" s="3">
        <v>39.723962600000007</v>
      </c>
      <c r="K4831" s="4">
        <v>0.34999999999999992</v>
      </c>
      <c r="L4831" s="73">
        <v>72.114270566153849</v>
      </c>
    </row>
    <row r="4832" spans="1:12" x14ac:dyDescent="0.35">
      <c r="A4832" s="1" t="s">
        <v>8041</v>
      </c>
      <c r="B4832" t="s">
        <v>8042</v>
      </c>
      <c r="C4832" t="s">
        <v>34</v>
      </c>
      <c r="D4832" t="s">
        <v>35</v>
      </c>
      <c r="E4832">
        <v>1</v>
      </c>
      <c r="F4832" s="2">
        <v>142.97999999999999</v>
      </c>
      <c r="G4832" s="3">
        <v>349.98880000000003</v>
      </c>
      <c r="H4832" s="3">
        <v>1.4298</v>
      </c>
      <c r="I4832" s="3">
        <v>6.7200599999999993</v>
      </c>
      <c r="J4832" s="3">
        <v>151.12985999999998</v>
      </c>
      <c r="K4832" s="4">
        <v>0.35000000000000003</v>
      </c>
      <c r="L4832" s="73">
        <v>274.35882276923076</v>
      </c>
    </row>
    <row r="4833" spans="1:12" x14ac:dyDescent="0.35">
      <c r="A4833" s="1">
        <v>777163</v>
      </c>
      <c r="B4833" t="s">
        <v>8043</v>
      </c>
      <c r="C4833" t="s">
        <v>34</v>
      </c>
      <c r="D4833" t="s">
        <v>35</v>
      </c>
      <c r="E4833">
        <v>1</v>
      </c>
      <c r="F4833" s="2">
        <v>113.7</v>
      </c>
      <c r="G4833" s="3">
        <v>254.24</v>
      </c>
      <c r="H4833" s="3">
        <v>1.137</v>
      </c>
      <c r="I4833" s="3">
        <v>5.3439000000000005</v>
      </c>
      <c r="J4833" s="3">
        <v>120.18090000000001</v>
      </c>
      <c r="K4833" s="4">
        <v>0.34999999999999992</v>
      </c>
      <c r="L4833" s="73">
        <v>218.17455692307692</v>
      </c>
    </row>
    <row r="4834" spans="1:12" x14ac:dyDescent="0.35">
      <c r="A4834" s="1" t="s">
        <v>8044</v>
      </c>
      <c r="B4834" t="s">
        <v>8045</v>
      </c>
      <c r="C4834" t="s">
        <v>34</v>
      </c>
      <c r="D4834" t="s">
        <v>35</v>
      </c>
      <c r="E4834">
        <v>1</v>
      </c>
      <c r="F4834" s="2">
        <v>485</v>
      </c>
      <c r="G4834" s="3">
        <v>1221.472</v>
      </c>
      <c r="H4834" s="3">
        <v>4.8500000000000005</v>
      </c>
      <c r="I4834" s="3">
        <v>22.795000000000002</v>
      </c>
      <c r="J4834" s="3">
        <v>512.64499999999998</v>
      </c>
      <c r="K4834" s="4">
        <v>0.35</v>
      </c>
      <c r="L4834" s="73">
        <v>930.6478461538461</v>
      </c>
    </row>
    <row r="4835" spans="1:12" x14ac:dyDescent="0.35">
      <c r="A4835" s="1" t="s">
        <v>8046</v>
      </c>
      <c r="B4835" t="s">
        <v>8047</v>
      </c>
      <c r="C4835" t="s">
        <v>13</v>
      </c>
      <c r="D4835" t="s">
        <v>14</v>
      </c>
      <c r="E4835">
        <v>1</v>
      </c>
      <c r="F4835" s="2">
        <v>448.13</v>
      </c>
      <c r="G4835" s="3">
        <v>924</v>
      </c>
      <c r="H4835" s="3">
        <v>4.4813000000000001</v>
      </c>
      <c r="I4835" s="3">
        <v>21.062110000000001</v>
      </c>
      <c r="J4835" s="3">
        <v>473.67340999999999</v>
      </c>
      <c r="K4835" s="4">
        <v>0.35</v>
      </c>
      <c r="L4835" s="73">
        <v>859.89942123076924</v>
      </c>
    </row>
    <row r="4836" spans="1:12" x14ac:dyDescent="0.35">
      <c r="A4836" s="1" t="s">
        <v>8048</v>
      </c>
      <c r="B4836" t="s">
        <v>1723</v>
      </c>
      <c r="C4836" t="s">
        <v>13</v>
      </c>
      <c r="D4836" t="s">
        <v>14</v>
      </c>
      <c r="E4836">
        <v>1</v>
      </c>
      <c r="F4836" s="2">
        <v>436.25</v>
      </c>
      <c r="G4836" s="3">
        <v>900</v>
      </c>
      <c r="H4836" s="3">
        <v>4.3624999999999998</v>
      </c>
      <c r="I4836" s="3">
        <v>20.50375</v>
      </c>
      <c r="J4836" s="3">
        <v>461.11625000000004</v>
      </c>
      <c r="K4836" s="4">
        <v>0.35000000000000003</v>
      </c>
      <c r="L4836" s="73">
        <v>837.10334615384625</v>
      </c>
    </row>
    <row r="4837" spans="1:12" x14ac:dyDescent="0.35">
      <c r="A4837" s="1" t="s">
        <v>8049</v>
      </c>
      <c r="B4837" t="s">
        <v>8050</v>
      </c>
      <c r="C4837" t="s">
        <v>17</v>
      </c>
      <c r="D4837" t="s">
        <v>18</v>
      </c>
      <c r="E4837">
        <v>1</v>
      </c>
      <c r="F4837" s="2">
        <v>1287.5</v>
      </c>
      <c r="G4837" s="3">
        <v>3151.5904</v>
      </c>
      <c r="H4837" s="3">
        <v>12.875</v>
      </c>
      <c r="I4837" s="3">
        <v>60.512500000000003</v>
      </c>
      <c r="J4837" s="3">
        <v>1360.8875</v>
      </c>
      <c r="K4837" s="4">
        <v>0.35000000000000003</v>
      </c>
      <c r="L4837" s="73">
        <v>2470.5342307692308</v>
      </c>
    </row>
    <row r="4838" spans="1:12" x14ac:dyDescent="0.35">
      <c r="A4838" s="1" t="s">
        <v>8051</v>
      </c>
      <c r="B4838" t="s">
        <v>8052</v>
      </c>
      <c r="C4838" t="s">
        <v>17</v>
      </c>
      <c r="D4838" t="s">
        <v>18</v>
      </c>
      <c r="E4838">
        <v>1</v>
      </c>
      <c r="F4838" s="2">
        <v>1482.5</v>
      </c>
      <c r="G4838" s="3">
        <v>3628.9119999999998</v>
      </c>
      <c r="H4838" s="3">
        <v>14.825000000000001</v>
      </c>
      <c r="I4838" s="3">
        <v>69.677499999999995</v>
      </c>
      <c r="J4838" s="3">
        <v>1567.0025000000001</v>
      </c>
      <c r="K4838" s="4">
        <v>0.35000000000000003</v>
      </c>
      <c r="L4838" s="73">
        <v>2844.7122307692307</v>
      </c>
    </row>
    <row r="4839" spans="1:12" x14ac:dyDescent="0.35">
      <c r="A4839" s="1" t="s">
        <v>8053</v>
      </c>
      <c r="B4839" t="s">
        <v>8054</v>
      </c>
      <c r="C4839" t="s">
        <v>13</v>
      </c>
      <c r="D4839" t="s">
        <v>14</v>
      </c>
      <c r="E4839">
        <v>1</v>
      </c>
      <c r="F4839" s="2">
        <v>327</v>
      </c>
      <c r="G4839" s="3">
        <v>800.44159999999999</v>
      </c>
      <c r="H4839" s="3">
        <v>3.27</v>
      </c>
      <c r="I4839" s="3">
        <v>15.369</v>
      </c>
      <c r="J4839" s="3">
        <v>345.63900000000001</v>
      </c>
      <c r="K4839" s="4">
        <v>0.35</v>
      </c>
      <c r="L4839" s="73">
        <v>627.46772307692311</v>
      </c>
    </row>
    <row r="4840" spans="1:12" x14ac:dyDescent="0.35">
      <c r="A4840" s="1" t="s">
        <v>8055</v>
      </c>
      <c r="B4840" t="s">
        <v>8056</v>
      </c>
      <c r="C4840" t="s">
        <v>13</v>
      </c>
      <c r="D4840" t="s">
        <v>14</v>
      </c>
      <c r="E4840">
        <v>1</v>
      </c>
      <c r="F4840" s="2">
        <v>748.2</v>
      </c>
      <c r="G4840" s="3">
        <v>1831.4688000000001</v>
      </c>
      <c r="H4840" s="3">
        <v>7.4820000000000002</v>
      </c>
      <c r="I4840" s="3">
        <v>35.165400000000005</v>
      </c>
      <c r="J4840" s="3">
        <v>790.84739999999999</v>
      </c>
      <c r="K4840" s="4">
        <v>0.35000000000000003</v>
      </c>
      <c r="L4840" s="73">
        <v>1435.6922030769231</v>
      </c>
    </row>
    <row r="4841" spans="1:12" x14ac:dyDescent="0.35">
      <c r="A4841" s="1">
        <v>86267</v>
      </c>
      <c r="B4841" t="s">
        <v>8057</v>
      </c>
      <c r="C4841" t="s">
        <v>363</v>
      </c>
      <c r="D4841" t="s">
        <v>364</v>
      </c>
      <c r="E4841">
        <v>1</v>
      </c>
      <c r="F4841" s="2">
        <v>118</v>
      </c>
      <c r="G4841" s="3">
        <v>288.85000000000002</v>
      </c>
      <c r="H4841" s="3">
        <v>1.18</v>
      </c>
      <c r="I4841" s="3">
        <v>5.5460000000000003</v>
      </c>
      <c r="J4841" s="3">
        <v>124.72600000000001</v>
      </c>
      <c r="K4841" s="4">
        <v>0.35</v>
      </c>
      <c r="L4841" s="73">
        <v>226.42566153846155</v>
      </c>
    </row>
    <row r="4842" spans="1:12" x14ac:dyDescent="0.35">
      <c r="A4842" s="1" t="s">
        <v>8058</v>
      </c>
      <c r="B4842" t="s">
        <v>8059</v>
      </c>
      <c r="C4842" t="s">
        <v>34</v>
      </c>
      <c r="D4842" t="s">
        <v>35</v>
      </c>
      <c r="E4842">
        <v>1</v>
      </c>
      <c r="F4842" s="2">
        <v>283.39</v>
      </c>
      <c r="G4842" s="3">
        <v>693.69439999999997</v>
      </c>
      <c r="H4842" s="3">
        <v>2.8338999999999999</v>
      </c>
      <c r="I4842" s="3">
        <v>13.319329999999999</v>
      </c>
      <c r="J4842" s="3">
        <v>299.54322999999994</v>
      </c>
      <c r="K4842" s="4">
        <v>0.35000000000000003</v>
      </c>
      <c r="L4842" s="73">
        <v>543.78617138461527</v>
      </c>
    </row>
    <row r="4843" spans="1:12" x14ac:dyDescent="0.35">
      <c r="A4843" s="1">
        <v>95900306160</v>
      </c>
      <c r="B4843" t="s">
        <v>8060</v>
      </c>
      <c r="C4843" t="s">
        <v>13</v>
      </c>
      <c r="D4843" t="s">
        <v>14</v>
      </c>
      <c r="E4843">
        <v>1</v>
      </c>
      <c r="F4843" s="2">
        <v>422.4</v>
      </c>
      <c r="G4843" s="3">
        <v>871</v>
      </c>
      <c r="H4843" s="3">
        <v>4.2240000000000002</v>
      </c>
      <c r="I4843" s="3">
        <v>19.852799999999998</v>
      </c>
      <c r="J4843" s="3">
        <v>446.47679999999997</v>
      </c>
      <c r="K4843" s="4">
        <v>0.35000000000000003</v>
      </c>
      <c r="L4843" s="73">
        <v>810.52711384615384</v>
      </c>
    </row>
    <row r="4844" spans="1:12" x14ac:dyDescent="0.35">
      <c r="A4844" s="1">
        <v>9590160000</v>
      </c>
      <c r="B4844" t="s">
        <v>8061</v>
      </c>
      <c r="C4844" t="s">
        <v>13</v>
      </c>
      <c r="D4844" t="s">
        <v>14</v>
      </c>
      <c r="E4844">
        <v>1</v>
      </c>
      <c r="F4844" s="2">
        <v>86.4</v>
      </c>
      <c r="G4844" s="3">
        <v>179</v>
      </c>
      <c r="H4844" s="3">
        <v>0.8640000000000001</v>
      </c>
      <c r="I4844" s="3">
        <v>4.0608000000000004</v>
      </c>
      <c r="J4844" s="3">
        <v>91.32480000000001</v>
      </c>
      <c r="K4844" s="4">
        <v>0.35000000000000003</v>
      </c>
      <c r="L4844" s="73">
        <v>165.78963692307696</v>
      </c>
    </row>
    <row r="4845" spans="1:12" x14ac:dyDescent="0.35">
      <c r="A4845" s="1">
        <v>9590410000</v>
      </c>
      <c r="B4845" t="s">
        <v>8062</v>
      </c>
      <c r="C4845" t="s">
        <v>13</v>
      </c>
      <c r="D4845" t="s">
        <v>14</v>
      </c>
      <c r="E4845">
        <v>1</v>
      </c>
      <c r="F4845" s="2">
        <v>37.200000000000003</v>
      </c>
      <c r="G4845" s="3">
        <v>77</v>
      </c>
      <c r="H4845" s="3">
        <v>0.37200000000000005</v>
      </c>
      <c r="I4845" s="3">
        <v>1.7484000000000002</v>
      </c>
      <c r="J4845" s="3">
        <v>39.320400000000006</v>
      </c>
      <c r="K4845" s="4">
        <v>0.35</v>
      </c>
      <c r="L4845" s="73">
        <v>71.381649230769241</v>
      </c>
    </row>
    <row r="4846" spans="1:12" x14ac:dyDescent="0.35">
      <c r="A4846" s="1" t="s">
        <v>8063</v>
      </c>
      <c r="B4846" t="s">
        <v>8064</v>
      </c>
      <c r="C4846" t="s">
        <v>1467</v>
      </c>
      <c r="D4846" t="s">
        <v>1468</v>
      </c>
      <c r="E4846">
        <v>1</v>
      </c>
      <c r="F4846" s="2">
        <v>3.08</v>
      </c>
      <c r="G4846" s="3">
        <v>12.32</v>
      </c>
      <c r="H4846" s="3">
        <v>3.0800000000000001E-2</v>
      </c>
      <c r="I4846" s="3">
        <v>0.14476</v>
      </c>
      <c r="J4846" s="3">
        <v>3.25556</v>
      </c>
      <c r="K4846" s="4">
        <v>0.34999999999999992</v>
      </c>
      <c r="L4846" s="73">
        <v>5.9100935384615383</v>
      </c>
    </row>
    <row r="4847" spans="1:12" x14ac:dyDescent="0.35">
      <c r="A4847" s="1" t="s">
        <v>8065</v>
      </c>
      <c r="B4847" t="s">
        <v>8066</v>
      </c>
      <c r="C4847" t="s">
        <v>13</v>
      </c>
      <c r="D4847" t="s">
        <v>14</v>
      </c>
      <c r="E4847">
        <v>1</v>
      </c>
      <c r="F4847" s="2">
        <v>91.04</v>
      </c>
      <c r="G4847" s="3">
        <v>222.84639999999999</v>
      </c>
      <c r="H4847" s="3">
        <v>0.9104000000000001</v>
      </c>
      <c r="I4847" s="3">
        <v>4.27888</v>
      </c>
      <c r="J4847" s="3">
        <v>96.229280000000003</v>
      </c>
      <c r="K4847" s="4">
        <v>0.35</v>
      </c>
      <c r="L4847" s="73">
        <v>174.69315446153846</v>
      </c>
    </row>
    <row r="4848" spans="1:12" x14ac:dyDescent="0.35">
      <c r="A4848" s="1" t="s">
        <v>8067</v>
      </c>
      <c r="B4848" t="s">
        <v>8068</v>
      </c>
      <c r="C4848" t="s">
        <v>1467</v>
      </c>
      <c r="D4848" t="s">
        <v>1468</v>
      </c>
      <c r="E4848">
        <v>1</v>
      </c>
      <c r="F4848" s="2">
        <v>6.2</v>
      </c>
      <c r="G4848" s="3">
        <v>13</v>
      </c>
      <c r="H4848" s="3">
        <v>6.2000000000000006E-2</v>
      </c>
      <c r="I4848" s="3">
        <v>0.29139999999999999</v>
      </c>
      <c r="J4848" s="3">
        <v>6.5534000000000008</v>
      </c>
      <c r="K4848" s="4">
        <v>0.35</v>
      </c>
      <c r="L4848" s="73">
        <v>11.89694153846154</v>
      </c>
    </row>
    <row r="4849" spans="1:12" x14ac:dyDescent="0.35">
      <c r="A4849" s="1" t="s">
        <v>8069</v>
      </c>
      <c r="B4849" t="s">
        <v>5574</v>
      </c>
      <c r="C4849" t="s">
        <v>13</v>
      </c>
      <c r="D4849" t="s">
        <v>14</v>
      </c>
      <c r="E4849">
        <v>1</v>
      </c>
      <c r="F4849" s="2">
        <v>3668.4</v>
      </c>
      <c r="G4849" s="3">
        <v>7564</v>
      </c>
      <c r="H4849" s="3">
        <v>36.684000000000005</v>
      </c>
      <c r="I4849" s="3">
        <v>172.41480000000001</v>
      </c>
      <c r="J4849" s="3">
        <v>3877.4988000000003</v>
      </c>
      <c r="K4849" s="4">
        <v>0.35</v>
      </c>
      <c r="L4849" s="73">
        <v>7039.1516676923084</v>
      </c>
    </row>
    <row r="4850" spans="1:12" x14ac:dyDescent="0.35">
      <c r="A4850" s="1" t="s">
        <v>8070</v>
      </c>
      <c r="B4850" t="s">
        <v>8071</v>
      </c>
      <c r="C4850" t="s">
        <v>13</v>
      </c>
      <c r="D4850" t="s">
        <v>14</v>
      </c>
      <c r="E4850">
        <v>1</v>
      </c>
      <c r="F4850" s="2">
        <v>381.25</v>
      </c>
      <c r="G4850" s="3">
        <v>820.01919999999996</v>
      </c>
      <c r="H4850" s="3">
        <v>3.8125</v>
      </c>
      <c r="I4850" s="3">
        <v>17.918749999999999</v>
      </c>
      <c r="J4850" s="3">
        <v>402.98124999999999</v>
      </c>
      <c r="K4850" s="4">
        <v>0.35</v>
      </c>
      <c r="L4850" s="73">
        <v>731.56596153846147</v>
      </c>
    </row>
    <row r="4851" spans="1:12" x14ac:dyDescent="0.35">
      <c r="A4851" s="1" t="s">
        <v>8072</v>
      </c>
      <c r="B4851" t="s">
        <v>8073</v>
      </c>
      <c r="C4851" t="s">
        <v>13</v>
      </c>
      <c r="D4851" t="s">
        <v>14</v>
      </c>
      <c r="E4851">
        <v>1</v>
      </c>
      <c r="F4851" s="2">
        <v>291.25</v>
      </c>
      <c r="G4851" s="3">
        <v>622.67520000000002</v>
      </c>
      <c r="H4851" s="3">
        <v>2.9125000000000001</v>
      </c>
      <c r="I4851" s="3">
        <v>13.688750000000001</v>
      </c>
      <c r="J4851" s="3">
        <v>307.85125000000005</v>
      </c>
      <c r="K4851" s="4">
        <v>0.35</v>
      </c>
      <c r="L4851" s="73">
        <v>558.86842307692314</v>
      </c>
    </row>
    <row r="4852" spans="1:12" x14ac:dyDescent="0.35">
      <c r="A4852" s="1" t="s">
        <v>8074</v>
      </c>
      <c r="B4852" t="s">
        <v>6874</v>
      </c>
      <c r="C4852" t="s">
        <v>13</v>
      </c>
      <c r="D4852" t="s">
        <v>14</v>
      </c>
      <c r="E4852">
        <v>1</v>
      </c>
      <c r="F4852" s="2">
        <v>2725</v>
      </c>
      <c r="G4852" s="3">
        <v>6670.3504000000003</v>
      </c>
      <c r="H4852" s="3">
        <v>27.25</v>
      </c>
      <c r="I4852" s="3">
        <v>128.07499999999999</v>
      </c>
      <c r="J4852" s="3">
        <v>2880.3249999999998</v>
      </c>
      <c r="K4852" s="4">
        <v>0.35</v>
      </c>
      <c r="L4852" s="73">
        <v>5228.8976923076916</v>
      </c>
    </row>
    <row r="4853" spans="1:12" x14ac:dyDescent="0.35">
      <c r="A4853" s="1" t="s">
        <v>8075</v>
      </c>
      <c r="B4853" t="s">
        <v>6874</v>
      </c>
      <c r="C4853" t="s">
        <v>13</v>
      </c>
      <c r="D4853" t="s">
        <v>14</v>
      </c>
      <c r="E4853">
        <v>1</v>
      </c>
      <c r="F4853" s="2">
        <v>4525</v>
      </c>
      <c r="G4853" s="3">
        <v>11076.451999999999</v>
      </c>
      <c r="H4853" s="3">
        <v>45.25</v>
      </c>
      <c r="I4853" s="3">
        <v>212.67500000000001</v>
      </c>
      <c r="J4853" s="3">
        <v>4782.9250000000002</v>
      </c>
      <c r="K4853" s="4">
        <v>0.35000000000000003</v>
      </c>
      <c r="L4853" s="73">
        <v>8682.8484615384623</v>
      </c>
    </row>
    <row r="4854" spans="1:12" x14ac:dyDescent="0.35">
      <c r="A4854" s="1" t="s">
        <v>8076</v>
      </c>
      <c r="B4854" t="s">
        <v>6874</v>
      </c>
      <c r="C4854" t="s">
        <v>13</v>
      </c>
      <c r="D4854" t="s">
        <v>14</v>
      </c>
      <c r="E4854">
        <v>1</v>
      </c>
      <c r="F4854" s="2">
        <v>5425</v>
      </c>
      <c r="G4854" s="3">
        <v>13279.504000000001</v>
      </c>
      <c r="H4854" s="3">
        <v>54.25</v>
      </c>
      <c r="I4854" s="3">
        <v>254.97499999999999</v>
      </c>
      <c r="J4854" s="3">
        <v>5734.2250000000004</v>
      </c>
      <c r="K4854" s="4">
        <v>0.34999999999999992</v>
      </c>
      <c r="L4854" s="73">
        <v>10409.823846153846</v>
      </c>
    </row>
    <row r="4855" spans="1:12" x14ac:dyDescent="0.35">
      <c r="A4855" s="1" t="s">
        <v>8077</v>
      </c>
      <c r="B4855" t="s">
        <v>1659</v>
      </c>
      <c r="C4855" t="s">
        <v>34</v>
      </c>
      <c r="D4855" t="s">
        <v>35</v>
      </c>
      <c r="E4855">
        <v>1</v>
      </c>
      <c r="F4855" s="2">
        <v>296.56</v>
      </c>
      <c r="G4855" s="3">
        <v>725.928</v>
      </c>
      <c r="H4855" s="3">
        <v>2.9656000000000002</v>
      </c>
      <c r="I4855" s="3">
        <v>13.938320000000001</v>
      </c>
      <c r="J4855" s="3">
        <v>313.46391999999997</v>
      </c>
      <c r="K4855" s="4">
        <v>0.35000000000000003</v>
      </c>
      <c r="L4855" s="73">
        <v>569.05757784615378</v>
      </c>
    </row>
    <row r="4856" spans="1:12" x14ac:dyDescent="0.35">
      <c r="A4856" s="1" t="s">
        <v>8078</v>
      </c>
      <c r="B4856" t="s">
        <v>3060</v>
      </c>
      <c r="C4856" t="s">
        <v>34</v>
      </c>
      <c r="D4856" t="s">
        <v>35</v>
      </c>
      <c r="E4856">
        <v>1</v>
      </c>
      <c r="F4856" s="2">
        <v>322.92</v>
      </c>
      <c r="G4856" s="3">
        <v>790.45119999999997</v>
      </c>
      <c r="H4856" s="3">
        <v>3.2292000000000001</v>
      </c>
      <c r="I4856" s="3">
        <v>15.177240000000001</v>
      </c>
      <c r="J4856" s="3">
        <v>341.32643999999999</v>
      </c>
      <c r="K4856" s="4">
        <v>0.34999999999999992</v>
      </c>
      <c r="L4856" s="73">
        <v>619.63876799999991</v>
      </c>
    </row>
    <row r="4857" spans="1:12" x14ac:dyDescent="0.35">
      <c r="A4857" s="1" t="s">
        <v>8079</v>
      </c>
      <c r="B4857" t="s">
        <v>8080</v>
      </c>
      <c r="C4857" t="s">
        <v>46</v>
      </c>
      <c r="D4857" t="s">
        <v>47</v>
      </c>
      <c r="E4857">
        <v>1</v>
      </c>
      <c r="F4857" s="2">
        <v>0.7</v>
      </c>
      <c r="G4857" s="3">
        <v>4.032</v>
      </c>
      <c r="H4857" s="3">
        <v>6.9999999999999993E-3</v>
      </c>
      <c r="I4857" s="3">
        <v>3.2899999999999999E-2</v>
      </c>
      <c r="J4857" s="3">
        <v>0.7399</v>
      </c>
      <c r="K4857" s="4">
        <v>0.35</v>
      </c>
      <c r="L4857" s="73">
        <v>1.3432030769230767</v>
      </c>
    </row>
    <row r="4858" spans="1:12" x14ac:dyDescent="0.35">
      <c r="A4858" s="1" t="s">
        <v>8081</v>
      </c>
      <c r="B4858" t="s">
        <v>8082</v>
      </c>
      <c r="C4858" t="s">
        <v>46</v>
      </c>
      <c r="D4858" t="s">
        <v>47</v>
      </c>
      <c r="E4858">
        <v>1</v>
      </c>
      <c r="F4858" s="2">
        <v>390</v>
      </c>
      <c r="G4858" s="3">
        <v>954.65440000000001</v>
      </c>
      <c r="H4858" s="3">
        <v>3.9</v>
      </c>
      <c r="I4858" s="3">
        <v>18.329999999999998</v>
      </c>
      <c r="J4858" s="3">
        <v>412.22999999999996</v>
      </c>
      <c r="K4858" s="4">
        <v>0.35</v>
      </c>
      <c r="L4858" s="73">
        <v>748.35599999999988</v>
      </c>
    </row>
    <row r="4859" spans="1:12" x14ac:dyDescent="0.35">
      <c r="A4859" s="1" t="s">
        <v>8083</v>
      </c>
      <c r="B4859" t="s">
        <v>8084</v>
      </c>
      <c r="C4859" t="s">
        <v>1467</v>
      </c>
      <c r="D4859" t="s">
        <v>1468</v>
      </c>
      <c r="E4859">
        <v>1</v>
      </c>
      <c r="F4859" s="2">
        <v>10.39</v>
      </c>
      <c r="G4859" s="3">
        <v>22</v>
      </c>
      <c r="H4859" s="3">
        <v>0.10390000000000001</v>
      </c>
      <c r="I4859" s="3">
        <v>0.48833000000000004</v>
      </c>
      <c r="J4859" s="3">
        <v>10.982229999999999</v>
      </c>
      <c r="K4859" s="4">
        <v>0.35</v>
      </c>
      <c r="L4859" s="73">
        <v>19.936971384615383</v>
      </c>
    </row>
    <row r="4860" spans="1:12" x14ac:dyDescent="0.35">
      <c r="A4860" s="1" t="s">
        <v>8085</v>
      </c>
      <c r="B4860" t="s">
        <v>1765</v>
      </c>
      <c r="C4860" t="s">
        <v>363</v>
      </c>
      <c r="D4860" t="s">
        <v>364</v>
      </c>
      <c r="E4860">
        <v>1</v>
      </c>
      <c r="F4860" s="2">
        <v>539</v>
      </c>
      <c r="G4860" s="3">
        <v>1112</v>
      </c>
      <c r="H4860" s="3">
        <v>5.39</v>
      </c>
      <c r="I4860" s="3">
        <v>25.332999999999998</v>
      </c>
      <c r="J4860" s="3">
        <v>569.72299999999996</v>
      </c>
      <c r="K4860" s="4">
        <v>0.34999999999999992</v>
      </c>
      <c r="L4860" s="73">
        <v>1034.266369230769</v>
      </c>
    </row>
    <row r="4861" spans="1:12" x14ac:dyDescent="0.35">
      <c r="A4861" s="1" t="s">
        <v>8086</v>
      </c>
      <c r="B4861" t="s">
        <v>4327</v>
      </c>
      <c r="C4861" t="s">
        <v>363</v>
      </c>
      <c r="D4861" t="s">
        <v>364</v>
      </c>
      <c r="E4861">
        <v>1</v>
      </c>
      <c r="F4861" s="2">
        <v>559</v>
      </c>
      <c r="G4861" s="3">
        <v>1153</v>
      </c>
      <c r="H4861" s="3">
        <v>5.59</v>
      </c>
      <c r="I4861" s="3">
        <v>26.273</v>
      </c>
      <c r="J4861" s="3">
        <v>590.86300000000006</v>
      </c>
      <c r="K4861" s="4">
        <v>0.35000000000000003</v>
      </c>
      <c r="L4861" s="73">
        <v>1072.6436000000001</v>
      </c>
    </row>
    <row r="4862" spans="1:12" x14ac:dyDescent="0.35">
      <c r="A4862" s="1" t="s">
        <v>8087</v>
      </c>
      <c r="B4862" t="s">
        <v>3089</v>
      </c>
      <c r="C4862" t="s">
        <v>363</v>
      </c>
      <c r="D4862" t="s">
        <v>364</v>
      </c>
      <c r="E4862">
        <v>1</v>
      </c>
      <c r="F4862" s="2">
        <v>1089</v>
      </c>
      <c r="G4862" s="3">
        <v>2246</v>
      </c>
      <c r="H4862" s="3">
        <v>10.89</v>
      </c>
      <c r="I4862" s="3">
        <v>51.183</v>
      </c>
      <c r="J4862" s="3">
        <v>1151.0730000000001</v>
      </c>
      <c r="K4862" s="4">
        <v>0.35000000000000003</v>
      </c>
      <c r="L4862" s="73">
        <v>2089.6402153846157</v>
      </c>
    </row>
    <row r="4863" spans="1:12" x14ac:dyDescent="0.35">
      <c r="A4863" s="1" t="s">
        <v>8088</v>
      </c>
      <c r="B4863" t="s">
        <v>8089</v>
      </c>
      <c r="C4863" t="s">
        <v>363</v>
      </c>
      <c r="D4863" t="s">
        <v>364</v>
      </c>
      <c r="E4863">
        <v>1</v>
      </c>
      <c r="F4863" s="2">
        <v>0.01</v>
      </c>
      <c r="G4863" s="3">
        <v>136.37119999999999</v>
      </c>
      <c r="H4863" s="3">
        <v>1E-4</v>
      </c>
      <c r="I4863" s="3">
        <v>4.6999999999999999E-4</v>
      </c>
      <c r="J4863" s="3">
        <v>1.057E-2</v>
      </c>
      <c r="K4863" s="4">
        <v>0.34999999999999992</v>
      </c>
      <c r="L4863" s="73">
        <v>1.918861538461538E-2</v>
      </c>
    </row>
    <row r="4864" spans="1:12" x14ac:dyDescent="0.35">
      <c r="A4864" s="1" t="s">
        <v>8090</v>
      </c>
      <c r="B4864" t="s">
        <v>8089</v>
      </c>
      <c r="C4864" t="s">
        <v>363</v>
      </c>
      <c r="D4864" t="s">
        <v>364</v>
      </c>
      <c r="E4864">
        <v>1</v>
      </c>
      <c r="F4864" s="2">
        <v>0.01</v>
      </c>
      <c r="G4864" s="3">
        <v>136.37119999999999</v>
      </c>
      <c r="H4864" s="3">
        <v>1E-4</v>
      </c>
      <c r="I4864" s="3">
        <v>4.6999999999999999E-4</v>
      </c>
      <c r="J4864" s="3">
        <v>1.057E-2</v>
      </c>
      <c r="K4864" s="4">
        <v>0.34999999999999992</v>
      </c>
      <c r="L4864" s="73">
        <v>1.918861538461538E-2</v>
      </c>
    </row>
    <row r="4865" spans="1:12" x14ac:dyDescent="0.35">
      <c r="A4865" s="1" t="s">
        <v>8091</v>
      </c>
      <c r="B4865" t="s">
        <v>6844</v>
      </c>
      <c r="C4865" t="s">
        <v>363</v>
      </c>
      <c r="D4865" t="s">
        <v>364</v>
      </c>
      <c r="E4865">
        <v>1</v>
      </c>
      <c r="F4865" s="2">
        <v>2169</v>
      </c>
      <c r="G4865" s="3">
        <v>4473</v>
      </c>
      <c r="H4865" s="3">
        <v>21.69</v>
      </c>
      <c r="I4865" s="3">
        <v>101.943</v>
      </c>
      <c r="J4865" s="3">
        <v>2292.6330000000003</v>
      </c>
      <c r="K4865" s="4">
        <v>0.35</v>
      </c>
      <c r="L4865" s="73">
        <v>4162.010676923077</v>
      </c>
    </row>
    <row r="4866" spans="1:12" x14ac:dyDescent="0.35">
      <c r="A4866" s="1" t="s">
        <v>8092</v>
      </c>
      <c r="B4866" t="s">
        <v>8093</v>
      </c>
      <c r="C4866" t="s">
        <v>363</v>
      </c>
      <c r="D4866" t="s">
        <v>364</v>
      </c>
      <c r="E4866">
        <v>1</v>
      </c>
      <c r="F4866" s="2">
        <v>539</v>
      </c>
      <c r="G4866" s="3">
        <v>1112</v>
      </c>
      <c r="H4866" s="3">
        <v>5.39</v>
      </c>
      <c r="I4866" s="3">
        <v>25.332999999999998</v>
      </c>
      <c r="J4866" s="3">
        <v>569.72299999999996</v>
      </c>
      <c r="K4866" s="4">
        <v>0.34999999999999992</v>
      </c>
      <c r="L4866" s="73">
        <v>1034.266369230769</v>
      </c>
    </row>
    <row r="4867" spans="1:12" x14ac:dyDescent="0.35">
      <c r="A4867" s="1" t="s">
        <v>8094</v>
      </c>
      <c r="B4867" t="s">
        <v>8095</v>
      </c>
      <c r="C4867" t="s">
        <v>363</v>
      </c>
      <c r="D4867" t="s">
        <v>364</v>
      </c>
      <c r="E4867">
        <v>1</v>
      </c>
      <c r="F4867" s="2">
        <v>519</v>
      </c>
      <c r="G4867" s="3">
        <v>1071</v>
      </c>
      <c r="H4867" s="3">
        <v>5.19</v>
      </c>
      <c r="I4867" s="3">
        <v>24.393000000000001</v>
      </c>
      <c r="J4867" s="3">
        <v>548.58300000000008</v>
      </c>
      <c r="K4867" s="4">
        <v>0.35</v>
      </c>
      <c r="L4867" s="73">
        <v>995.88913846153855</v>
      </c>
    </row>
    <row r="4868" spans="1:12" x14ac:dyDescent="0.35">
      <c r="A4868" s="1" t="s">
        <v>8096</v>
      </c>
      <c r="B4868" t="s">
        <v>1769</v>
      </c>
      <c r="C4868" t="s">
        <v>363</v>
      </c>
      <c r="D4868" t="s">
        <v>364</v>
      </c>
      <c r="E4868">
        <v>1</v>
      </c>
      <c r="F4868" s="2">
        <v>3149</v>
      </c>
      <c r="G4868" s="3">
        <v>6493</v>
      </c>
      <c r="H4868" s="3">
        <v>31.490000000000002</v>
      </c>
      <c r="I4868" s="3">
        <v>148.00300000000001</v>
      </c>
      <c r="J4868" s="3">
        <v>3328.4929999999999</v>
      </c>
      <c r="K4868" s="4">
        <v>0.35</v>
      </c>
      <c r="L4868" s="73">
        <v>6042.4949846153841</v>
      </c>
    </row>
    <row r="4869" spans="1:12" x14ac:dyDescent="0.35">
      <c r="A4869" s="1" t="s">
        <v>8097</v>
      </c>
      <c r="B4869" t="s">
        <v>8098</v>
      </c>
      <c r="C4869" t="s">
        <v>363</v>
      </c>
      <c r="D4869" t="s">
        <v>364</v>
      </c>
      <c r="E4869">
        <v>1</v>
      </c>
      <c r="F4869" s="2">
        <v>3149</v>
      </c>
      <c r="G4869" s="3">
        <v>6493</v>
      </c>
      <c r="H4869" s="3">
        <v>31.490000000000002</v>
      </c>
      <c r="I4869" s="3">
        <v>148.00300000000001</v>
      </c>
      <c r="J4869" s="3">
        <v>3328.4929999999999</v>
      </c>
      <c r="K4869" s="4">
        <v>0.35</v>
      </c>
      <c r="L4869" s="73">
        <v>6042.4949846153841</v>
      </c>
    </row>
    <row r="4870" spans="1:12" x14ac:dyDescent="0.35">
      <c r="A4870" s="1" t="s">
        <v>8099</v>
      </c>
      <c r="B4870" t="s">
        <v>8100</v>
      </c>
      <c r="C4870" t="s">
        <v>363</v>
      </c>
      <c r="D4870" t="s">
        <v>364</v>
      </c>
      <c r="E4870">
        <v>1</v>
      </c>
      <c r="F4870" s="2">
        <v>3149</v>
      </c>
      <c r="G4870" s="3">
        <v>6493</v>
      </c>
      <c r="H4870" s="3">
        <v>31.490000000000002</v>
      </c>
      <c r="I4870" s="3">
        <v>148.00300000000001</v>
      </c>
      <c r="J4870" s="3">
        <v>3328.4929999999999</v>
      </c>
      <c r="K4870" s="4">
        <v>0.35</v>
      </c>
      <c r="L4870" s="73">
        <v>6042.4949846153841</v>
      </c>
    </row>
    <row r="4871" spans="1:12" x14ac:dyDescent="0.35">
      <c r="A4871" s="1" t="s">
        <v>8101</v>
      </c>
      <c r="B4871" t="s">
        <v>1773</v>
      </c>
      <c r="C4871" t="s">
        <v>363</v>
      </c>
      <c r="D4871" t="s">
        <v>364</v>
      </c>
      <c r="E4871">
        <v>1</v>
      </c>
      <c r="F4871" s="2">
        <v>3149</v>
      </c>
      <c r="G4871" s="3">
        <v>6493</v>
      </c>
      <c r="H4871" s="3">
        <v>31.490000000000002</v>
      </c>
      <c r="I4871" s="3">
        <v>148.00300000000001</v>
      </c>
      <c r="J4871" s="3">
        <v>3328.4929999999999</v>
      </c>
      <c r="K4871" s="4">
        <v>0.35</v>
      </c>
      <c r="L4871" s="73">
        <v>6042.4949846153841</v>
      </c>
    </row>
    <row r="4872" spans="1:12" x14ac:dyDescent="0.35">
      <c r="A4872" s="1" t="s">
        <v>8102</v>
      </c>
      <c r="B4872" t="s">
        <v>6855</v>
      </c>
      <c r="C4872" t="s">
        <v>363</v>
      </c>
      <c r="D4872" t="s">
        <v>364</v>
      </c>
      <c r="E4872">
        <v>1</v>
      </c>
      <c r="F4872" s="2">
        <v>3249</v>
      </c>
      <c r="G4872" s="3">
        <v>6699</v>
      </c>
      <c r="H4872" s="3">
        <v>32.49</v>
      </c>
      <c r="I4872" s="3">
        <v>152.703</v>
      </c>
      <c r="J4872" s="3">
        <v>3434.1929999999998</v>
      </c>
      <c r="K4872" s="4">
        <v>0.35000000000000003</v>
      </c>
      <c r="L4872" s="73">
        <v>6234.3811384615383</v>
      </c>
    </row>
    <row r="4873" spans="1:12" x14ac:dyDescent="0.35">
      <c r="A4873" s="1" t="s">
        <v>8103</v>
      </c>
      <c r="B4873" t="s">
        <v>5588</v>
      </c>
      <c r="C4873" t="s">
        <v>363</v>
      </c>
      <c r="D4873" t="s">
        <v>364</v>
      </c>
      <c r="E4873">
        <v>1</v>
      </c>
      <c r="F4873" s="2">
        <v>262.99</v>
      </c>
      <c r="G4873" s="3">
        <v>543</v>
      </c>
      <c r="H4873" s="3">
        <v>2.6299000000000001</v>
      </c>
      <c r="I4873" s="3">
        <v>12.360530000000001</v>
      </c>
      <c r="J4873" s="3">
        <v>277.98043000000001</v>
      </c>
      <c r="K4873" s="4">
        <v>0.34999999999999992</v>
      </c>
      <c r="L4873" s="73">
        <v>504.64139599999999</v>
      </c>
    </row>
    <row r="4874" spans="1:12" x14ac:dyDescent="0.35">
      <c r="A4874" s="1" t="s">
        <v>8104</v>
      </c>
      <c r="B4874" t="s">
        <v>1771</v>
      </c>
      <c r="C4874" t="s">
        <v>363</v>
      </c>
      <c r="D4874" t="s">
        <v>364</v>
      </c>
      <c r="E4874">
        <v>1</v>
      </c>
      <c r="F4874" s="2">
        <v>2169</v>
      </c>
      <c r="G4874" s="3">
        <v>4473</v>
      </c>
      <c r="H4874" s="3">
        <v>21.69</v>
      </c>
      <c r="I4874" s="3">
        <v>101.943</v>
      </c>
      <c r="J4874" s="3">
        <v>2292.6330000000003</v>
      </c>
      <c r="K4874" s="4">
        <v>0.35</v>
      </c>
      <c r="L4874" s="73">
        <v>4162.010676923077</v>
      </c>
    </row>
    <row r="4875" spans="1:12" x14ac:dyDescent="0.35">
      <c r="A4875" s="1" t="s">
        <v>8105</v>
      </c>
      <c r="B4875" t="s">
        <v>3106</v>
      </c>
      <c r="C4875" t="s">
        <v>363</v>
      </c>
      <c r="D4875" t="s">
        <v>364</v>
      </c>
      <c r="E4875">
        <v>1</v>
      </c>
      <c r="F4875" s="2">
        <v>2099</v>
      </c>
      <c r="G4875" s="3">
        <v>4328</v>
      </c>
      <c r="H4875" s="3">
        <v>20.990000000000002</v>
      </c>
      <c r="I4875" s="3">
        <v>98.653000000000006</v>
      </c>
      <c r="J4875" s="3">
        <v>2218.6429999999996</v>
      </c>
      <c r="K4875" s="4">
        <v>0.35</v>
      </c>
      <c r="L4875" s="73">
        <v>4027.6903692307683</v>
      </c>
    </row>
    <row r="4876" spans="1:12" x14ac:dyDescent="0.35">
      <c r="A4876" s="1" t="s">
        <v>8106</v>
      </c>
      <c r="B4876" t="s">
        <v>8107</v>
      </c>
      <c r="C4876" t="s">
        <v>363</v>
      </c>
      <c r="D4876" t="s">
        <v>364</v>
      </c>
      <c r="E4876">
        <v>1</v>
      </c>
      <c r="F4876" s="2">
        <v>1229</v>
      </c>
      <c r="G4876" s="3">
        <v>2535</v>
      </c>
      <c r="H4876" s="3">
        <v>12.290000000000001</v>
      </c>
      <c r="I4876" s="3">
        <v>57.762999999999998</v>
      </c>
      <c r="J4876" s="3">
        <v>1299.0529999999999</v>
      </c>
      <c r="K4876" s="4">
        <v>0.34999999999999992</v>
      </c>
      <c r="L4876" s="73">
        <v>2358.2808307692303</v>
      </c>
    </row>
    <row r="4877" spans="1:12" x14ac:dyDescent="0.35">
      <c r="A4877" s="1" t="s">
        <v>8108</v>
      </c>
      <c r="B4877" t="s">
        <v>8109</v>
      </c>
      <c r="C4877" t="s">
        <v>13</v>
      </c>
      <c r="D4877" t="s">
        <v>14</v>
      </c>
      <c r="E4877">
        <v>1</v>
      </c>
      <c r="F4877" s="2">
        <v>16.88</v>
      </c>
      <c r="G4877" s="3">
        <v>39.782400000000003</v>
      </c>
      <c r="H4877" s="3">
        <v>0.16880000000000001</v>
      </c>
      <c r="I4877" s="3">
        <v>0.79335999999999995</v>
      </c>
      <c r="J4877" s="3">
        <v>17.84216</v>
      </c>
      <c r="K4877" s="4">
        <v>0.35</v>
      </c>
      <c r="L4877" s="73">
        <v>32.390382769230769</v>
      </c>
    </row>
    <row r="4878" spans="1:12" x14ac:dyDescent="0.35">
      <c r="A4878" s="1" t="s">
        <v>8110</v>
      </c>
      <c r="B4878" t="s">
        <v>8111</v>
      </c>
      <c r="C4878" t="s">
        <v>13</v>
      </c>
      <c r="D4878" t="s">
        <v>14</v>
      </c>
      <c r="E4878">
        <v>1</v>
      </c>
      <c r="F4878" s="2">
        <v>16.88</v>
      </c>
      <c r="G4878" s="3">
        <v>39.782400000000003</v>
      </c>
      <c r="H4878" s="3">
        <v>0.16880000000000001</v>
      </c>
      <c r="I4878" s="3">
        <v>0.79335999999999995</v>
      </c>
      <c r="J4878" s="3">
        <v>17.84216</v>
      </c>
      <c r="K4878" s="4">
        <v>0.35</v>
      </c>
      <c r="L4878" s="73">
        <v>32.390382769230769</v>
      </c>
    </row>
    <row r="4879" spans="1:12" x14ac:dyDescent="0.35">
      <c r="A4879" s="1" t="s">
        <v>8112</v>
      </c>
      <c r="B4879" t="s">
        <v>8113</v>
      </c>
      <c r="C4879" t="s">
        <v>13</v>
      </c>
      <c r="D4879" t="s">
        <v>14</v>
      </c>
      <c r="E4879">
        <v>1</v>
      </c>
      <c r="F4879" s="2">
        <v>16.88</v>
      </c>
      <c r="G4879" s="3">
        <v>39.782400000000003</v>
      </c>
      <c r="H4879" s="3">
        <v>0.16880000000000001</v>
      </c>
      <c r="I4879" s="3">
        <v>0.79335999999999995</v>
      </c>
      <c r="J4879" s="3">
        <v>17.84216</v>
      </c>
      <c r="K4879" s="4">
        <v>0.35</v>
      </c>
      <c r="L4879" s="73">
        <v>32.390382769230769</v>
      </c>
    </row>
    <row r="4880" spans="1:12" x14ac:dyDescent="0.35">
      <c r="A4880" s="1" t="s">
        <v>8114</v>
      </c>
      <c r="B4880" t="s">
        <v>8115</v>
      </c>
      <c r="C4880" t="s">
        <v>34</v>
      </c>
      <c r="D4880" t="s">
        <v>35</v>
      </c>
      <c r="E4880">
        <v>1</v>
      </c>
      <c r="F4880" s="2">
        <v>561.95000000000005</v>
      </c>
      <c r="G4880" s="3">
        <v>1375.5616</v>
      </c>
      <c r="H4880" s="3">
        <v>5.6195000000000004</v>
      </c>
      <c r="I4880" s="3">
        <v>26.411650000000002</v>
      </c>
      <c r="J4880" s="3">
        <v>593.98115000000007</v>
      </c>
      <c r="K4880" s="4">
        <v>0.35</v>
      </c>
      <c r="L4880" s="73">
        <v>1078.3042415384616</v>
      </c>
    </row>
    <row r="4881" spans="1:12" x14ac:dyDescent="0.35">
      <c r="A4881" s="1" t="s">
        <v>8116</v>
      </c>
      <c r="B4881" t="s">
        <v>8117</v>
      </c>
      <c r="C4881" t="s">
        <v>34</v>
      </c>
      <c r="D4881" t="s">
        <v>35</v>
      </c>
      <c r="E4881">
        <v>1</v>
      </c>
      <c r="F4881" s="2">
        <v>388.84</v>
      </c>
      <c r="G4881" s="3">
        <v>1008</v>
      </c>
      <c r="H4881" s="3">
        <v>3.8883999999999999</v>
      </c>
      <c r="I4881" s="3">
        <v>18.275479999999998</v>
      </c>
      <c r="J4881" s="3">
        <v>411.00387999999998</v>
      </c>
      <c r="K4881" s="4">
        <v>0.35</v>
      </c>
      <c r="L4881" s="73">
        <v>746.1301206153845</v>
      </c>
    </row>
    <row r="4882" spans="1:12" x14ac:dyDescent="0.35">
      <c r="A4882" s="1" t="s">
        <v>8118</v>
      </c>
      <c r="B4882" t="s">
        <v>8119</v>
      </c>
      <c r="C4882" t="s">
        <v>34</v>
      </c>
      <c r="D4882" t="s">
        <v>35</v>
      </c>
      <c r="E4882">
        <v>1</v>
      </c>
      <c r="F4882" s="2">
        <v>271.58999999999997</v>
      </c>
      <c r="G4882" s="3">
        <v>664.80960000000005</v>
      </c>
      <c r="H4882" s="3">
        <v>2.7159</v>
      </c>
      <c r="I4882" s="3">
        <v>12.764729999999998</v>
      </c>
      <c r="J4882" s="3">
        <v>287.07062999999994</v>
      </c>
      <c r="K4882" s="4">
        <v>0.35</v>
      </c>
      <c r="L4882" s="73">
        <v>521.14360523076914</v>
      </c>
    </row>
    <row r="4883" spans="1:12" x14ac:dyDescent="0.35">
      <c r="A4883" s="1" t="s">
        <v>8120</v>
      </c>
      <c r="B4883" t="s">
        <v>8121</v>
      </c>
      <c r="C4883" t="s">
        <v>34</v>
      </c>
      <c r="D4883" t="s">
        <v>35</v>
      </c>
      <c r="E4883">
        <v>1</v>
      </c>
      <c r="F4883" s="2">
        <v>114.18</v>
      </c>
      <c r="G4883" s="3">
        <v>279.49599999999998</v>
      </c>
      <c r="H4883" s="3">
        <v>1.1418000000000001</v>
      </c>
      <c r="I4883" s="3">
        <v>5.36646</v>
      </c>
      <c r="J4883" s="3">
        <v>120.68826000000001</v>
      </c>
      <c r="K4883" s="4">
        <v>0.34999999999999992</v>
      </c>
      <c r="L4883" s="73">
        <v>219.09561046153846</v>
      </c>
    </row>
    <row r="4884" spans="1:12" x14ac:dyDescent="0.35">
      <c r="A4884" s="1" t="s">
        <v>8122</v>
      </c>
      <c r="B4884" t="s">
        <v>8123</v>
      </c>
      <c r="C4884" t="s">
        <v>34</v>
      </c>
      <c r="D4884" t="s">
        <v>35</v>
      </c>
      <c r="E4884">
        <v>1</v>
      </c>
      <c r="F4884" s="2">
        <v>3543.31</v>
      </c>
      <c r="G4884" s="3">
        <v>7996.8</v>
      </c>
      <c r="H4884" s="3">
        <v>35.433100000000003</v>
      </c>
      <c r="I4884" s="3">
        <v>166.53557000000001</v>
      </c>
      <c r="J4884" s="3">
        <v>3745.2786700000001</v>
      </c>
      <c r="K4884" s="4">
        <v>0.34999999999999992</v>
      </c>
      <c r="L4884" s="73">
        <v>6799.1212778461531</v>
      </c>
    </row>
    <row r="4885" spans="1:12" x14ac:dyDescent="0.35">
      <c r="A4885" s="1" t="s">
        <v>8124</v>
      </c>
      <c r="B4885" t="s">
        <v>8125</v>
      </c>
      <c r="C4885" t="s">
        <v>13</v>
      </c>
      <c r="D4885" t="s">
        <v>14</v>
      </c>
      <c r="E4885">
        <v>1</v>
      </c>
      <c r="F4885" s="2">
        <v>15</v>
      </c>
      <c r="G4885" s="3">
        <v>36.7136</v>
      </c>
      <c r="H4885" s="3">
        <v>0.15</v>
      </c>
      <c r="I4885" s="3">
        <v>0.70499999999999996</v>
      </c>
      <c r="J4885" s="3">
        <v>15.855</v>
      </c>
      <c r="K4885" s="4">
        <v>0.35</v>
      </c>
      <c r="L4885" s="73">
        <v>28.782923076923076</v>
      </c>
    </row>
    <row r="4886" spans="1:12" x14ac:dyDescent="0.35">
      <c r="A4886" s="1" t="s">
        <v>8126</v>
      </c>
      <c r="B4886" t="s">
        <v>5633</v>
      </c>
      <c r="C4886" t="s">
        <v>17</v>
      </c>
      <c r="D4886" t="s">
        <v>18</v>
      </c>
      <c r="E4886">
        <v>1</v>
      </c>
      <c r="F4886" s="2">
        <v>52</v>
      </c>
      <c r="G4886" s="3">
        <v>127.288</v>
      </c>
      <c r="H4886" s="3">
        <v>0.52</v>
      </c>
      <c r="I4886" s="3">
        <v>2.444</v>
      </c>
      <c r="J4886" s="3">
        <v>54.964000000000006</v>
      </c>
      <c r="K4886" s="4">
        <v>0.34999999999999992</v>
      </c>
      <c r="L4886" s="73">
        <v>99.780799999999999</v>
      </c>
    </row>
    <row r="4887" spans="1:12" x14ac:dyDescent="0.35">
      <c r="A4887" s="1" t="s">
        <v>8127</v>
      </c>
      <c r="B4887" t="s">
        <v>8128</v>
      </c>
      <c r="C4887" t="s">
        <v>13</v>
      </c>
      <c r="D4887" t="s">
        <v>14</v>
      </c>
      <c r="E4887">
        <v>1</v>
      </c>
      <c r="F4887" s="2">
        <v>80</v>
      </c>
      <c r="G4887" s="3">
        <v>165</v>
      </c>
      <c r="H4887" s="3">
        <v>0.8</v>
      </c>
      <c r="I4887" s="3">
        <v>3.76</v>
      </c>
      <c r="J4887" s="3">
        <v>84.56</v>
      </c>
      <c r="K4887" s="4">
        <v>0.34999999999999992</v>
      </c>
      <c r="L4887" s="73">
        <v>153.50892307692305</v>
      </c>
    </row>
    <row r="4888" spans="1:12" x14ac:dyDescent="0.35">
      <c r="A4888" s="1" t="s">
        <v>8129</v>
      </c>
      <c r="B4888" t="s">
        <v>8130</v>
      </c>
      <c r="C4888" t="s">
        <v>21</v>
      </c>
      <c r="D4888" t="s">
        <v>22</v>
      </c>
      <c r="E4888">
        <v>1</v>
      </c>
      <c r="F4888" s="2">
        <v>1026</v>
      </c>
      <c r="G4888" s="3">
        <v>2511.4767999999999</v>
      </c>
      <c r="H4888" s="3">
        <v>10.26</v>
      </c>
      <c r="I4888" s="3">
        <v>48.222000000000001</v>
      </c>
      <c r="J4888" s="3">
        <v>1084.482</v>
      </c>
      <c r="K4888" s="4">
        <v>0.35000000000000003</v>
      </c>
      <c r="L4888" s="73">
        <v>1968.7519384615384</v>
      </c>
    </row>
    <row r="4889" spans="1:12" x14ac:dyDescent="0.35">
      <c r="A4889" s="1" t="s">
        <v>8131</v>
      </c>
      <c r="B4889" t="s">
        <v>8132</v>
      </c>
      <c r="C4889" t="s">
        <v>13</v>
      </c>
      <c r="D4889" t="s">
        <v>14</v>
      </c>
      <c r="E4889">
        <v>1</v>
      </c>
      <c r="F4889" s="2">
        <v>315</v>
      </c>
      <c r="G4889" s="3">
        <v>650</v>
      </c>
      <c r="H4889" s="3">
        <v>3.15</v>
      </c>
      <c r="I4889" s="3">
        <v>14.805</v>
      </c>
      <c r="J4889" s="3">
        <v>332.95499999999998</v>
      </c>
      <c r="K4889" s="4">
        <v>0.35</v>
      </c>
      <c r="L4889" s="73">
        <v>604.44138461538455</v>
      </c>
    </row>
    <row r="4890" spans="1:12" x14ac:dyDescent="0.35">
      <c r="A4890" s="1" t="s">
        <v>8133</v>
      </c>
      <c r="B4890" t="s">
        <v>3277</v>
      </c>
      <c r="C4890" t="s">
        <v>13</v>
      </c>
      <c r="D4890" t="s">
        <v>14</v>
      </c>
      <c r="E4890">
        <v>1</v>
      </c>
      <c r="F4890" s="2">
        <v>1169</v>
      </c>
      <c r="G4890" s="3">
        <v>2411</v>
      </c>
      <c r="H4890" s="3">
        <v>11.69</v>
      </c>
      <c r="I4890" s="3">
        <v>54.942999999999998</v>
      </c>
      <c r="J4890" s="3">
        <v>1235.633</v>
      </c>
      <c r="K4890" s="4">
        <v>0.35</v>
      </c>
      <c r="L4890" s="73">
        <v>2243.1491384615383</v>
      </c>
    </row>
    <row r="4891" spans="1:12" x14ac:dyDescent="0.35">
      <c r="A4891" s="1" t="s">
        <v>8134</v>
      </c>
      <c r="B4891" t="s">
        <v>8135</v>
      </c>
      <c r="C4891" t="s">
        <v>13</v>
      </c>
      <c r="D4891" t="s">
        <v>14</v>
      </c>
      <c r="E4891">
        <v>1</v>
      </c>
      <c r="F4891" s="2">
        <v>919.8</v>
      </c>
      <c r="G4891" s="3">
        <v>1955.0832</v>
      </c>
      <c r="H4891" s="3">
        <v>9.1980000000000004</v>
      </c>
      <c r="I4891" s="3">
        <v>43.230599999999995</v>
      </c>
      <c r="J4891" s="3">
        <v>972.22859999999991</v>
      </c>
      <c r="K4891" s="4">
        <v>0.35</v>
      </c>
      <c r="L4891" s="73">
        <v>1764.9688430769229</v>
      </c>
    </row>
    <row r="4892" spans="1:12" x14ac:dyDescent="0.35">
      <c r="A4892" s="1" t="s">
        <v>8136</v>
      </c>
      <c r="B4892" t="s">
        <v>3279</v>
      </c>
      <c r="C4892" t="s">
        <v>13</v>
      </c>
      <c r="D4892" t="s">
        <v>14</v>
      </c>
      <c r="E4892">
        <v>1</v>
      </c>
      <c r="F4892" s="2">
        <v>1881.6</v>
      </c>
      <c r="G4892" s="3">
        <v>3999.2736</v>
      </c>
      <c r="H4892" s="3">
        <v>18.815999999999999</v>
      </c>
      <c r="I4892" s="3">
        <v>88.435199999999995</v>
      </c>
      <c r="J4892" s="3">
        <v>1988.8511999999998</v>
      </c>
      <c r="K4892" s="4">
        <v>0.35</v>
      </c>
      <c r="L4892" s="73">
        <v>3610.5298707692305</v>
      </c>
    </row>
    <row r="4893" spans="1:12" x14ac:dyDescent="0.35">
      <c r="A4893" s="1" t="s">
        <v>8137</v>
      </c>
      <c r="B4893" t="s">
        <v>8138</v>
      </c>
      <c r="C4893" t="s">
        <v>1467</v>
      </c>
      <c r="D4893" t="s">
        <v>1468</v>
      </c>
      <c r="E4893">
        <v>1</v>
      </c>
      <c r="F4893" s="2">
        <v>15.55</v>
      </c>
      <c r="G4893" s="3">
        <v>61.532800000000002</v>
      </c>
      <c r="H4893" s="3">
        <v>0.1555</v>
      </c>
      <c r="I4893" s="3">
        <v>0.73085</v>
      </c>
      <c r="J4893" s="3">
        <v>16.436350000000001</v>
      </c>
      <c r="K4893" s="4">
        <v>0.35000000000000003</v>
      </c>
      <c r="L4893" s="73">
        <v>29.838296923076925</v>
      </c>
    </row>
    <row r="4894" spans="1:12" x14ac:dyDescent="0.35">
      <c r="A4894" s="1" t="s">
        <v>8139</v>
      </c>
      <c r="B4894" t="s">
        <v>1699</v>
      </c>
      <c r="C4894" t="s">
        <v>34</v>
      </c>
      <c r="D4894" t="s">
        <v>35</v>
      </c>
      <c r="E4894">
        <v>1</v>
      </c>
      <c r="F4894" s="2">
        <v>988.57</v>
      </c>
      <c r="G4894" s="3">
        <v>2419.8607999999999</v>
      </c>
      <c r="H4894" s="3">
        <v>9.8856999999999999</v>
      </c>
      <c r="I4894" s="3">
        <v>46.462790000000005</v>
      </c>
      <c r="J4894" s="3">
        <v>1044.91849</v>
      </c>
      <c r="K4894" s="4">
        <v>0.35</v>
      </c>
      <c r="L4894" s="73">
        <v>1896.9289510769231</v>
      </c>
    </row>
    <row r="4895" spans="1:12" x14ac:dyDescent="0.35">
      <c r="A4895" s="1" t="s">
        <v>8140</v>
      </c>
      <c r="B4895" t="s">
        <v>6968</v>
      </c>
      <c r="C4895" t="s">
        <v>13</v>
      </c>
      <c r="D4895" t="s">
        <v>14</v>
      </c>
      <c r="E4895">
        <v>1</v>
      </c>
      <c r="F4895" s="2">
        <v>2380</v>
      </c>
      <c r="G4895" s="3">
        <v>4908</v>
      </c>
      <c r="H4895" s="3">
        <v>23.8</v>
      </c>
      <c r="I4895" s="3">
        <v>111.86</v>
      </c>
      <c r="J4895" s="3">
        <v>2515.6600000000003</v>
      </c>
      <c r="K4895" s="4">
        <v>0.35000000000000003</v>
      </c>
      <c r="L4895" s="73">
        <v>4566.8904615384618</v>
      </c>
    </row>
    <row r="4896" spans="1:12" x14ac:dyDescent="0.35">
      <c r="A4896" s="1" t="s">
        <v>8141</v>
      </c>
      <c r="B4896" t="s">
        <v>3294</v>
      </c>
      <c r="C4896" t="s">
        <v>13</v>
      </c>
      <c r="D4896" t="s">
        <v>14</v>
      </c>
      <c r="E4896">
        <v>1</v>
      </c>
      <c r="F4896" s="2">
        <v>11760</v>
      </c>
      <c r="G4896" s="3">
        <v>24248</v>
      </c>
      <c r="H4896" s="3">
        <v>117.60000000000001</v>
      </c>
      <c r="I4896" s="3">
        <v>552.72</v>
      </c>
      <c r="J4896" s="3">
        <v>12430.32</v>
      </c>
      <c r="K4896" s="4">
        <v>0.35</v>
      </c>
      <c r="L4896" s="73">
        <v>22565.811692307692</v>
      </c>
    </row>
    <row r="4897" spans="1:12" x14ac:dyDescent="0.35">
      <c r="A4897" s="1" t="s">
        <v>8142</v>
      </c>
      <c r="B4897" t="s">
        <v>3294</v>
      </c>
      <c r="C4897" t="s">
        <v>13</v>
      </c>
      <c r="D4897" t="s">
        <v>14</v>
      </c>
      <c r="E4897">
        <v>1</v>
      </c>
      <c r="F4897" s="2">
        <v>14700</v>
      </c>
      <c r="G4897" s="3">
        <v>35983.18</v>
      </c>
      <c r="H4897" s="3">
        <v>147</v>
      </c>
      <c r="I4897" s="3">
        <v>690.9</v>
      </c>
      <c r="J4897" s="3">
        <v>15537.9</v>
      </c>
      <c r="K4897" s="4">
        <v>0.34999999999999992</v>
      </c>
      <c r="L4897" s="73">
        <v>28207.264615384611</v>
      </c>
    </row>
    <row r="4898" spans="1:12" x14ac:dyDescent="0.35">
      <c r="A4898" s="1" t="s">
        <v>8143</v>
      </c>
      <c r="B4898" t="s">
        <v>8144</v>
      </c>
      <c r="C4898" t="s">
        <v>13</v>
      </c>
      <c r="D4898" t="s">
        <v>14</v>
      </c>
      <c r="E4898">
        <v>1</v>
      </c>
      <c r="F4898" s="2">
        <v>2520</v>
      </c>
      <c r="G4898" s="3">
        <v>5196</v>
      </c>
      <c r="H4898" s="3">
        <v>25.2</v>
      </c>
      <c r="I4898" s="3">
        <v>118.44</v>
      </c>
      <c r="J4898" s="3">
        <v>2663.64</v>
      </c>
      <c r="K4898" s="4">
        <v>0.35</v>
      </c>
      <c r="L4898" s="73">
        <v>4835.5310769230764</v>
      </c>
    </row>
    <row r="4899" spans="1:12" x14ac:dyDescent="0.35">
      <c r="A4899" s="1" t="s">
        <v>8145</v>
      </c>
      <c r="B4899" t="s">
        <v>8146</v>
      </c>
      <c r="C4899" t="s">
        <v>13</v>
      </c>
      <c r="D4899" t="s">
        <v>14</v>
      </c>
      <c r="E4899">
        <v>1</v>
      </c>
      <c r="F4899" s="2">
        <v>7140</v>
      </c>
      <c r="G4899" s="3">
        <v>14722</v>
      </c>
      <c r="H4899" s="3">
        <v>71.400000000000006</v>
      </c>
      <c r="I4899" s="3">
        <v>335.58</v>
      </c>
      <c r="J4899" s="3">
        <v>7546.98</v>
      </c>
      <c r="K4899" s="4">
        <v>0.34999999999999992</v>
      </c>
      <c r="L4899" s="73">
        <v>13700.671384615383</v>
      </c>
    </row>
    <row r="4900" spans="1:12" x14ac:dyDescent="0.35">
      <c r="A4900" s="1" t="s">
        <v>8147</v>
      </c>
      <c r="B4900" t="s">
        <v>8148</v>
      </c>
      <c r="C4900" t="s">
        <v>13</v>
      </c>
      <c r="D4900" t="s">
        <v>14</v>
      </c>
      <c r="E4900">
        <v>1</v>
      </c>
      <c r="F4900" s="2">
        <v>8680</v>
      </c>
      <c r="G4900" s="3">
        <v>17897</v>
      </c>
      <c r="H4900" s="3">
        <v>86.8</v>
      </c>
      <c r="I4900" s="3">
        <v>407.96</v>
      </c>
      <c r="J4900" s="3">
        <v>9174.7599999999984</v>
      </c>
      <c r="K4900" s="4">
        <v>0.35000000000000003</v>
      </c>
      <c r="L4900" s="73">
        <v>16655.718153846152</v>
      </c>
    </row>
    <row r="4901" spans="1:12" x14ac:dyDescent="0.35">
      <c r="A4901" s="1" t="s">
        <v>8149</v>
      </c>
      <c r="B4901" t="s">
        <v>4500</v>
      </c>
      <c r="C4901" t="s">
        <v>13</v>
      </c>
      <c r="D4901" t="s">
        <v>14</v>
      </c>
      <c r="E4901">
        <v>1</v>
      </c>
      <c r="F4901" s="2">
        <v>3767.4</v>
      </c>
      <c r="G4901" s="3">
        <v>7768</v>
      </c>
      <c r="H4901" s="3">
        <v>37.673999999999999</v>
      </c>
      <c r="I4901" s="3">
        <v>177.06780000000001</v>
      </c>
      <c r="J4901" s="3">
        <v>3982.1417999999999</v>
      </c>
      <c r="K4901" s="4">
        <v>0.35</v>
      </c>
      <c r="L4901" s="73">
        <v>7229.1189599999998</v>
      </c>
    </row>
    <row r="4902" spans="1:12" x14ac:dyDescent="0.35">
      <c r="A4902" s="1" t="s">
        <v>8150</v>
      </c>
      <c r="B4902" t="s">
        <v>8151</v>
      </c>
      <c r="C4902" t="s">
        <v>13</v>
      </c>
      <c r="D4902" t="s">
        <v>14</v>
      </c>
      <c r="E4902">
        <v>1</v>
      </c>
      <c r="F4902" s="2">
        <v>17.989999999999998</v>
      </c>
      <c r="G4902" s="3">
        <v>44.038400000000003</v>
      </c>
      <c r="H4902" s="3">
        <v>0.17989999999999998</v>
      </c>
      <c r="I4902" s="3">
        <v>0.84552999999999989</v>
      </c>
      <c r="J4902" s="3">
        <v>19.015429999999999</v>
      </c>
      <c r="K4902" s="4">
        <v>0.35000000000000003</v>
      </c>
      <c r="L4902" s="73">
        <v>34.520319076923073</v>
      </c>
    </row>
    <row r="4903" spans="1:12" x14ac:dyDescent="0.35">
      <c r="A4903" s="1" t="s">
        <v>8152</v>
      </c>
      <c r="B4903" t="s">
        <v>8153</v>
      </c>
      <c r="C4903" t="s">
        <v>13</v>
      </c>
      <c r="D4903" t="s">
        <v>14</v>
      </c>
      <c r="E4903">
        <v>1</v>
      </c>
      <c r="F4903" s="2">
        <v>15.95</v>
      </c>
      <c r="G4903" s="3">
        <v>39.043199999999999</v>
      </c>
      <c r="H4903" s="3">
        <v>0.1595</v>
      </c>
      <c r="I4903" s="3">
        <v>0.74964999999999993</v>
      </c>
      <c r="J4903" s="3">
        <v>16.85915</v>
      </c>
      <c r="K4903" s="4">
        <v>0.35</v>
      </c>
      <c r="L4903" s="73">
        <v>30.605841538461537</v>
      </c>
    </row>
    <row r="4904" spans="1:12" x14ac:dyDescent="0.35">
      <c r="A4904" s="1" t="s">
        <v>8154</v>
      </c>
      <c r="B4904" t="s">
        <v>8155</v>
      </c>
      <c r="C4904" t="s">
        <v>13</v>
      </c>
      <c r="D4904" t="s">
        <v>14</v>
      </c>
      <c r="E4904">
        <v>1</v>
      </c>
      <c r="F4904" s="2">
        <v>19.95</v>
      </c>
      <c r="G4904" s="3">
        <v>48.832000000000001</v>
      </c>
      <c r="H4904" s="3">
        <v>0.19950000000000001</v>
      </c>
      <c r="I4904" s="3">
        <v>0.93764999999999998</v>
      </c>
      <c r="J4904" s="3">
        <v>21.087150000000001</v>
      </c>
      <c r="K4904" s="4">
        <v>0.35</v>
      </c>
      <c r="L4904" s="73">
        <v>38.281287692307693</v>
      </c>
    </row>
    <row r="4905" spans="1:12" x14ac:dyDescent="0.35">
      <c r="A4905" s="1" t="s">
        <v>8156</v>
      </c>
      <c r="B4905" t="s">
        <v>8157</v>
      </c>
      <c r="C4905" t="s">
        <v>13</v>
      </c>
      <c r="D4905" t="s">
        <v>14</v>
      </c>
      <c r="E4905">
        <v>1</v>
      </c>
      <c r="F4905" s="2">
        <v>12.95</v>
      </c>
      <c r="G4905" s="3">
        <v>31.696000000000002</v>
      </c>
      <c r="H4905" s="3">
        <v>0.1295</v>
      </c>
      <c r="I4905" s="3">
        <v>0.60864999999999991</v>
      </c>
      <c r="J4905" s="3">
        <v>13.68815</v>
      </c>
      <c r="K4905" s="4">
        <v>0.35</v>
      </c>
      <c r="L4905" s="73">
        <v>24.849256923076922</v>
      </c>
    </row>
    <row r="4906" spans="1:12" x14ac:dyDescent="0.35">
      <c r="A4906" s="1" t="s">
        <v>8158</v>
      </c>
      <c r="B4906" t="s">
        <v>8159</v>
      </c>
      <c r="C4906" t="s">
        <v>363</v>
      </c>
      <c r="D4906" t="s">
        <v>364</v>
      </c>
      <c r="E4906">
        <v>1</v>
      </c>
      <c r="F4906" s="2">
        <v>17.5</v>
      </c>
      <c r="G4906" s="3">
        <v>42.84</v>
      </c>
      <c r="H4906" s="3">
        <v>0.17500000000000002</v>
      </c>
      <c r="I4906" s="3">
        <v>0.82250000000000001</v>
      </c>
      <c r="J4906" s="3">
        <v>18.497500000000002</v>
      </c>
      <c r="K4906" s="4">
        <v>0.34999999999999992</v>
      </c>
      <c r="L4906" s="73">
        <v>33.580076923076923</v>
      </c>
    </row>
    <row r="4907" spans="1:12" x14ac:dyDescent="0.35">
      <c r="A4907" s="1" t="s">
        <v>8160</v>
      </c>
      <c r="B4907" t="s">
        <v>8161</v>
      </c>
      <c r="C4907" t="s">
        <v>13</v>
      </c>
      <c r="D4907" t="s">
        <v>14</v>
      </c>
      <c r="E4907">
        <v>1</v>
      </c>
      <c r="F4907" s="2">
        <v>37.200000000000003</v>
      </c>
      <c r="G4907" s="3">
        <v>91.055999999999997</v>
      </c>
      <c r="H4907" s="3">
        <v>0.37200000000000005</v>
      </c>
      <c r="I4907" s="3">
        <v>1.7484000000000002</v>
      </c>
      <c r="J4907" s="3">
        <v>39.320400000000006</v>
      </c>
      <c r="K4907" s="4">
        <v>0.35</v>
      </c>
      <c r="L4907" s="73">
        <v>71.381649230769241</v>
      </c>
    </row>
    <row r="4908" spans="1:12" x14ac:dyDescent="0.35">
      <c r="A4908" s="1" t="s">
        <v>8162</v>
      </c>
      <c r="B4908" t="s">
        <v>8163</v>
      </c>
      <c r="C4908" t="s">
        <v>13</v>
      </c>
      <c r="D4908" t="s">
        <v>14</v>
      </c>
      <c r="E4908">
        <v>1</v>
      </c>
      <c r="F4908" s="2">
        <v>1308.1300000000001</v>
      </c>
      <c r="G4908" s="3">
        <v>2698</v>
      </c>
      <c r="H4908" s="3">
        <v>13.081300000000001</v>
      </c>
      <c r="I4908" s="3">
        <v>61.482110000000006</v>
      </c>
      <c r="J4908" s="3">
        <v>1382.6934100000001</v>
      </c>
      <c r="K4908" s="4">
        <v>0.35</v>
      </c>
      <c r="L4908" s="73">
        <v>2510.1203443076924</v>
      </c>
    </row>
    <row r="4909" spans="1:12" x14ac:dyDescent="0.35">
      <c r="A4909" s="1" t="s">
        <v>8164</v>
      </c>
      <c r="B4909" t="s">
        <v>8165</v>
      </c>
      <c r="C4909" t="s">
        <v>17</v>
      </c>
      <c r="D4909" t="s">
        <v>18</v>
      </c>
      <c r="E4909">
        <v>1</v>
      </c>
      <c r="F4909" s="2">
        <v>65</v>
      </c>
      <c r="G4909" s="3">
        <v>159.10720000000001</v>
      </c>
      <c r="H4909" s="3">
        <v>0.65</v>
      </c>
      <c r="I4909" s="3">
        <v>3.0550000000000002</v>
      </c>
      <c r="J4909" s="3">
        <v>68.705000000000013</v>
      </c>
      <c r="K4909" s="4">
        <v>0.35</v>
      </c>
      <c r="L4909" s="73">
        <v>124.72600000000003</v>
      </c>
    </row>
    <row r="4910" spans="1:12" x14ac:dyDescent="0.35">
      <c r="A4910" s="1" t="s">
        <v>8166</v>
      </c>
      <c r="B4910" t="s">
        <v>8167</v>
      </c>
      <c r="C4910" t="s">
        <v>17</v>
      </c>
      <c r="D4910" t="s">
        <v>18</v>
      </c>
      <c r="E4910">
        <v>1</v>
      </c>
      <c r="F4910" s="2">
        <v>220</v>
      </c>
      <c r="G4910" s="3">
        <v>538.51840000000004</v>
      </c>
      <c r="H4910" s="3">
        <v>2.2000000000000002</v>
      </c>
      <c r="I4910" s="3">
        <v>10.34</v>
      </c>
      <c r="J4910" s="3">
        <v>232.54</v>
      </c>
      <c r="K4910" s="4">
        <v>0.35000000000000003</v>
      </c>
      <c r="L4910" s="73">
        <v>422.14953846153844</v>
      </c>
    </row>
    <row r="4911" spans="1:12" x14ac:dyDescent="0.35">
      <c r="A4911" s="1" t="s">
        <v>8168</v>
      </c>
      <c r="B4911" t="s">
        <v>8169</v>
      </c>
      <c r="C4911" t="s">
        <v>21</v>
      </c>
      <c r="D4911" t="s">
        <v>22</v>
      </c>
      <c r="E4911">
        <v>1</v>
      </c>
      <c r="F4911" s="2">
        <v>4163.25</v>
      </c>
      <c r="G4911" s="3">
        <v>10190.947</v>
      </c>
      <c r="H4911" s="3">
        <v>41.6325</v>
      </c>
      <c r="I4911" s="3">
        <v>195.67275000000001</v>
      </c>
      <c r="J4911" s="3">
        <v>4400.5552499999994</v>
      </c>
      <c r="K4911" s="4">
        <v>0.35</v>
      </c>
      <c r="L4911" s="73">
        <v>7988.7002999999986</v>
      </c>
    </row>
    <row r="4912" spans="1:12" x14ac:dyDescent="0.35">
      <c r="A4912" s="1" t="s">
        <v>8170</v>
      </c>
      <c r="B4912" t="s">
        <v>5653</v>
      </c>
      <c r="C4912" t="s">
        <v>21</v>
      </c>
      <c r="D4912" t="s">
        <v>22</v>
      </c>
      <c r="E4912">
        <v>1</v>
      </c>
      <c r="F4912" s="2">
        <v>3513.25</v>
      </c>
      <c r="G4912" s="3">
        <v>8599.8528000000006</v>
      </c>
      <c r="H4912" s="3">
        <v>35.1325</v>
      </c>
      <c r="I4912" s="3">
        <v>165.12275</v>
      </c>
      <c r="J4912" s="3">
        <v>3713.5052500000002</v>
      </c>
      <c r="K4912" s="4">
        <v>0.35</v>
      </c>
      <c r="L4912" s="73">
        <v>6741.4403000000002</v>
      </c>
    </row>
    <row r="4913" spans="1:12" x14ac:dyDescent="0.35">
      <c r="A4913" s="1" t="s">
        <v>8171</v>
      </c>
      <c r="B4913" t="s">
        <v>8172</v>
      </c>
      <c r="C4913" t="s">
        <v>21</v>
      </c>
      <c r="D4913" t="s">
        <v>22</v>
      </c>
      <c r="E4913">
        <v>1</v>
      </c>
      <c r="F4913" s="2">
        <v>3698.5</v>
      </c>
      <c r="G4913" s="3">
        <v>9053.3184000000001</v>
      </c>
      <c r="H4913" s="3">
        <v>36.984999999999999</v>
      </c>
      <c r="I4913" s="3">
        <v>173.8295</v>
      </c>
      <c r="J4913" s="3">
        <v>3909.3145</v>
      </c>
      <c r="K4913" s="4">
        <v>0.35</v>
      </c>
      <c r="L4913" s="73">
        <v>7096.9093999999996</v>
      </c>
    </row>
    <row r="4914" spans="1:12" x14ac:dyDescent="0.35">
      <c r="A4914" s="1" t="s">
        <v>8173</v>
      </c>
      <c r="B4914" t="s">
        <v>5658</v>
      </c>
      <c r="C4914" t="s">
        <v>21</v>
      </c>
      <c r="D4914" t="s">
        <v>22</v>
      </c>
      <c r="E4914">
        <v>1</v>
      </c>
      <c r="F4914" s="2">
        <v>3386.5</v>
      </c>
      <c r="G4914" s="3">
        <v>8289.5903999999991</v>
      </c>
      <c r="H4914" s="3">
        <v>33.865000000000002</v>
      </c>
      <c r="I4914" s="3">
        <v>159.16550000000001</v>
      </c>
      <c r="J4914" s="3">
        <v>3579.5304999999998</v>
      </c>
      <c r="K4914" s="4">
        <v>0.35</v>
      </c>
      <c r="L4914" s="73">
        <v>6498.2245999999996</v>
      </c>
    </row>
    <row r="4915" spans="1:12" x14ac:dyDescent="0.35">
      <c r="A4915" s="1" t="s">
        <v>8174</v>
      </c>
      <c r="B4915" t="s">
        <v>8175</v>
      </c>
      <c r="C4915" t="s">
        <v>21</v>
      </c>
      <c r="D4915" t="s">
        <v>22</v>
      </c>
      <c r="E4915">
        <v>1</v>
      </c>
      <c r="F4915" s="2">
        <v>4117.75</v>
      </c>
      <c r="G4915" s="3">
        <v>10079.574000000001</v>
      </c>
      <c r="H4915" s="3">
        <v>41.177500000000002</v>
      </c>
      <c r="I4915" s="3">
        <v>193.53425000000001</v>
      </c>
      <c r="J4915" s="3">
        <v>4352.4617499999995</v>
      </c>
      <c r="K4915" s="4">
        <v>0.35000000000000003</v>
      </c>
      <c r="L4915" s="73">
        <v>7901.3920999999991</v>
      </c>
    </row>
    <row r="4916" spans="1:12" x14ac:dyDescent="0.35">
      <c r="A4916" s="1" t="s">
        <v>8176</v>
      </c>
      <c r="B4916" t="s">
        <v>1794</v>
      </c>
      <c r="C4916" t="s">
        <v>21</v>
      </c>
      <c r="D4916" t="s">
        <v>22</v>
      </c>
      <c r="E4916">
        <v>1</v>
      </c>
      <c r="F4916" s="2">
        <v>4355</v>
      </c>
      <c r="G4916" s="3">
        <v>10660.316000000001</v>
      </c>
      <c r="H4916" s="3">
        <v>43.550000000000004</v>
      </c>
      <c r="I4916" s="3">
        <v>204.685</v>
      </c>
      <c r="J4916" s="3">
        <v>4603.2350000000006</v>
      </c>
      <c r="K4916" s="4">
        <v>0.35</v>
      </c>
      <c r="L4916" s="73">
        <v>8356.6419999999998</v>
      </c>
    </row>
    <row r="4917" spans="1:12" x14ac:dyDescent="0.35">
      <c r="A4917" s="1" t="s">
        <v>8177</v>
      </c>
      <c r="B4917" t="s">
        <v>8178</v>
      </c>
      <c r="C4917" t="s">
        <v>1467</v>
      </c>
      <c r="D4917" t="s">
        <v>1468</v>
      </c>
      <c r="E4917">
        <v>1</v>
      </c>
      <c r="F4917" s="2">
        <v>66.77</v>
      </c>
      <c r="G4917" s="3">
        <v>264.23039999999997</v>
      </c>
      <c r="H4917" s="3">
        <v>0.66769999999999996</v>
      </c>
      <c r="I4917" s="3">
        <v>3.1381899999999998</v>
      </c>
      <c r="J4917" s="3">
        <v>70.575889999999987</v>
      </c>
      <c r="K4917" s="4">
        <v>0.35</v>
      </c>
      <c r="L4917" s="73">
        <v>128.12238492307688</v>
      </c>
    </row>
    <row r="4918" spans="1:12" x14ac:dyDescent="0.35">
      <c r="A4918" s="1" t="s">
        <v>8179</v>
      </c>
      <c r="B4918" t="s">
        <v>5653</v>
      </c>
      <c r="C4918" t="s">
        <v>21</v>
      </c>
      <c r="D4918" t="s">
        <v>22</v>
      </c>
      <c r="E4918">
        <v>1</v>
      </c>
      <c r="F4918" s="2">
        <v>4075.5</v>
      </c>
      <c r="G4918" s="3">
        <v>9976.1535999999996</v>
      </c>
      <c r="H4918" s="3">
        <v>40.755000000000003</v>
      </c>
      <c r="I4918" s="3">
        <v>191.54849999999999</v>
      </c>
      <c r="J4918" s="3">
        <v>4307.8035</v>
      </c>
      <c r="K4918" s="4">
        <v>0.34999999999999992</v>
      </c>
      <c r="L4918" s="73">
        <v>7820.3201999999992</v>
      </c>
    </row>
    <row r="4919" spans="1:12" x14ac:dyDescent="0.35">
      <c r="A4919" s="1" t="s">
        <v>8180</v>
      </c>
      <c r="B4919" t="s">
        <v>8181</v>
      </c>
      <c r="C4919" t="s">
        <v>21</v>
      </c>
      <c r="D4919" t="s">
        <v>22</v>
      </c>
      <c r="E4919">
        <v>1</v>
      </c>
      <c r="F4919" s="2">
        <v>3406</v>
      </c>
      <c r="G4919" s="3">
        <v>8337.3248000000003</v>
      </c>
      <c r="H4919" s="3">
        <v>34.06</v>
      </c>
      <c r="I4919" s="3">
        <v>160.08199999999999</v>
      </c>
      <c r="J4919" s="3">
        <v>3600.1419999999998</v>
      </c>
      <c r="K4919" s="4">
        <v>0.35</v>
      </c>
      <c r="L4919" s="73">
        <v>6535.6423999999988</v>
      </c>
    </row>
    <row r="4920" spans="1:12" x14ac:dyDescent="0.35">
      <c r="A4920" s="1" t="s">
        <v>8182</v>
      </c>
      <c r="B4920" t="s">
        <v>1796</v>
      </c>
      <c r="C4920" t="s">
        <v>21</v>
      </c>
      <c r="D4920" t="s">
        <v>22</v>
      </c>
      <c r="E4920">
        <v>1</v>
      </c>
      <c r="F4920" s="2">
        <v>3705</v>
      </c>
      <c r="G4920" s="3">
        <v>9069.2335999999996</v>
      </c>
      <c r="H4920" s="3">
        <v>37.050000000000004</v>
      </c>
      <c r="I4920" s="3">
        <v>174.13499999999999</v>
      </c>
      <c r="J4920" s="3">
        <v>3916.1850000000004</v>
      </c>
      <c r="K4920" s="4">
        <v>0.35</v>
      </c>
      <c r="L4920" s="73">
        <v>7109.3820000000005</v>
      </c>
    </row>
    <row r="4921" spans="1:12" x14ac:dyDescent="0.35">
      <c r="A4921" s="1" t="s">
        <v>8183</v>
      </c>
      <c r="B4921" t="s">
        <v>8184</v>
      </c>
      <c r="C4921" t="s">
        <v>21</v>
      </c>
      <c r="D4921" t="s">
        <v>22</v>
      </c>
      <c r="E4921">
        <v>1</v>
      </c>
      <c r="F4921" s="2">
        <v>4485</v>
      </c>
      <c r="G4921" s="3">
        <v>10978.541999999999</v>
      </c>
      <c r="H4921" s="3">
        <v>44.85</v>
      </c>
      <c r="I4921" s="3">
        <v>210.79499999999999</v>
      </c>
      <c r="J4921" s="3">
        <v>4740.6450000000004</v>
      </c>
      <c r="K4921" s="4">
        <v>0.35</v>
      </c>
      <c r="L4921" s="73">
        <v>8606.094000000001</v>
      </c>
    </row>
    <row r="4922" spans="1:12" x14ac:dyDescent="0.35">
      <c r="A4922" s="1" t="s">
        <v>8185</v>
      </c>
      <c r="B4922" t="s">
        <v>8186</v>
      </c>
      <c r="C4922" t="s">
        <v>21</v>
      </c>
      <c r="D4922" t="s">
        <v>22</v>
      </c>
      <c r="E4922">
        <v>1</v>
      </c>
      <c r="F4922" s="2">
        <v>4069</v>
      </c>
      <c r="G4922" s="3">
        <v>9960.2384000000002</v>
      </c>
      <c r="H4922" s="3">
        <v>40.69</v>
      </c>
      <c r="I4922" s="3">
        <v>191.24299999999999</v>
      </c>
      <c r="J4922" s="3">
        <v>4300.933</v>
      </c>
      <c r="K4922" s="4">
        <v>0.35</v>
      </c>
      <c r="L4922" s="73">
        <v>7807.8475999999991</v>
      </c>
    </row>
    <row r="4923" spans="1:12" x14ac:dyDescent="0.35">
      <c r="A4923" s="1" t="s">
        <v>8187</v>
      </c>
      <c r="B4923" t="s">
        <v>5660</v>
      </c>
      <c r="C4923" t="s">
        <v>21</v>
      </c>
      <c r="D4923" t="s">
        <v>22</v>
      </c>
      <c r="E4923">
        <v>1</v>
      </c>
      <c r="F4923" s="2">
        <v>5099.25</v>
      </c>
      <c r="G4923" s="3">
        <v>12482.12</v>
      </c>
      <c r="H4923" s="3">
        <v>50.9925</v>
      </c>
      <c r="I4923" s="3">
        <v>239.66475</v>
      </c>
      <c r="J4923" s="3">
        <v>5389.9072500000002</v>
      </c>
      <c r="K4923" s="4">
        <v>0.35000000000000003</v>
      </c>
      <c r="L4923" s="73">
        <v>9784.7547000000013</v>
      </c>
    </row>
    <row r="4924" spans="1:12" x14ac:dyDescent="0.35">
      <c r="A4924" s="1" t="s">
        <v>8188</v>
      </c>
      <c r="B4924" t="s">
        <v>8189</v>
      </c>
      <c r="C4924" t="s">
        <v>21</v>
      </c>
      <c r="D4924" t="s">
        <v>22</v>
      </c>
      <c r="E4924">
        <v>1</v>
      </c>
      <c r="F4924" s="2">
        <v>4904.25</v>
      </c>
      <c r="G4924" s="3">
        <v>12004.798000000001</v>
      </c>
      <c r="H4924" s="3">
        <v>49.042500000000004</v>
      </c>
      <c r="I4924" s="3">
        <v>230.49975000000001</v>
      </c>
      <c r="J4924" s="3">
        <v>5183.7922499999995</v>
      </c>
      <c r="K4924" s="4">
        <v>0.35</v>
      </c>
      <c r="L4924" s="73">
        <v>9410.5766999999978</v>
      </c>
    </row>
    <row r="4925" spans="1:12" x14ac:dyDescent="0.35">
      <c r="A4925" s="1" t="s">
        <v>8190</v>
      </c>
      <c r="B4925" t="s">
        <v>8191</v>
      </c>
      <c r="C4925" t="s">
        <v>21</v>
      </c>
      <c r="D4925" t="s">
        <v>22</v>
      </c>
      <c r="E4925">
        <v>1</v>
      </c>
      <c r="F4925" s="2">
        <v>5102.5</v>
      </c>
      <c r="G4925" s="3">
        <v>12490.083000000001</v>
      </c>
      <c r="H4925" s="3">
        <v>51.024999999999999</v>
      </c>
      <c r="I4925" s="3">
        <v>239.8175</v>
      </c>
      <c r="J4925" s="3">
        <v>5393.3424999999997</v>
      </c>
      <c r="K4925" s="4">
        <v>0.34999999999999992</v>
      </c>
      <c r="L4925" s="73">
        <v>9790.9909999999982</v>
      </c>
    </row>
    <row r="4926" spans="1:12" x14ac:dyDescent="0.35">
      <c r="A4926" s="1" t="s">
        <v>8192</v>
      </c>
      <c r="B4926" t="s">
        <v>8193</v>
      </c>
      <c r="C4926" t="s">
        <v>21</v>
      </c>
      <c r="D4926" t="s">
        <v>22</v>
      </c>
      <c r="E4926">
        <v>1</v>
      </c>
      <c r="F4926" s="2">
        <v>4650.75</v>
      </c>
      <c r="G4926" s="3">
        <v>11384.272999999999</v>
      </c>
      <c r="H4926" s="3">
        <v>46.5075</v>
      </c>
      <c r="I4926" s="3">
        <v>218.58525</v>
      </c>
      <c r="J4926" s="3">
        <v>4915.8427499999998</v>
      </c>
      <c r="K4926" s="4">
        <v>0.35</v>
      </c>
      <c r="L4926" s="73">
        <v>8924.1452999999983</v>
      </c>
    </row>
    <row r="4927" spans="1:12" x14ac:dyDescent="0.35">
      <c r="A4927" s="1" t="s">
        <v>8194</v>
      </c>
      <c r="B4927" t="s">
        <v>3211</v>
      </c>
      <c r="C4927" t="s">
        <v>21</v>
      </c>
      <c r="D4927" t="s">
        <v>22</v>
      </c>
      <c r="E4927">
        <v>1</v>
      </c>
      <c r="F4927" s="2">
        <v>4260.75</v>
      </c>
      <c r="G4927" s="3">
        <v>10429.608</v>
      </c>
      <c r="H4927" s="3">
        <v>42.607500000000002</v>
      </c>
      <c r="I4927" s="3">
        <v>200.25524999999999</v>
      </c>
      <c r="J4927" s="3">
        <v>4503.6127500000002</v>
      </c>
      <c r="K4927" s="4">
        <v>0.35</v>
      </c>
      <c r="L4927" s="73">
        <v>8175.7893000000004</v>
      </c>
    </row>
    <row r="4928" spans="1:12" x14ac:dyDescent="0.35">
      <c r="A4928" s="1" t="s">
        <v>8195</v>
      </c>
      <c r="B4928" t="s">
        <v>8196</v>
      </c>
      <c r="C4928" t="s">
        <v>21</v>
      </c>
      <c r="D4928" t="s">
        <v>22</v>
      </c>
      <c r="E4928">
        <v>1</v>
      </c>
      <c r="F4928" s="2">
        <v>5102.5</v>
      </c>
      <c r="G4928" s="3">
        <v>12490.083000000001</v>
      </c>
      <c r="H4928" s="3">
        <v>51.024999999999999</v>
      </c>
      <c r="I4928" s="3">
        <v>239.8175</v>
      </c>
      <c r="J4928" s="3">
        <v>5393.3424999999997</v>
      </c>
      <c r="K4928" s="4">
        <v>0.34999999999999992</v>
      </c>
      <c r="L4928" s="73">
        <v>9790.9909999999982</v>
      </c>
    </row>
    <row r="4929" spans="1:12" x14ac:dyDescent="0.35">
      <c r="A4929" s="1" t="s">
        <v>8197</v>
      </c>
      <c r="B4929" t="s">
        <v>8198</v>
      </c>
      <c r="C4929" t="s">
        <v>21</v>
      </c>
      <c r="D4929" t="s">
        <v>22</v>
      </c>
      <c r="E4929">
        <v>1</v>
      </c>
      <c r="F4929" s="2">
        <v>4540.25</v>
      </c>
      <c r="G4929" s="3">
        <v>11113.781999999999</v>
      </c>
      <c r="H4929" s="3">
        <v>45.402500000000003</v>
      </c>
      <c r="I4929" s="3">
        <v>213.39175</v>
      </c>
      <c r="J4929" s="3">
        <v>4799.0442499999999</v>
      </c>
      <c r="K4929" s="4">
        <v>0.35</v>
      </c>
      <c r="L4929" s="73">
        <v>8712.1111000000001</v>
      </c>
    </row>
    <row r="4930" spans="1:12" x14ac:dyDescent="0.35">
      <c r="A4930" s="1" t="s">
        <v>8199</v>
      </c>
      <c r="B4930" t="s">
        <v>1816</v>
      </c>
      <c r="C4930" t="s">
        <v>21</v>
      </c>
      <c r="D4930" t="s">
        <v>22</v>
      </c>
      <c r="E4930">
        <v>1</v>
      </c>
      <c r="F4930" s="2">
        <v>5164.25</v>
      </c>
      <c r="G4930" s="3">
        <v>12641.227000000001</v>
      </c>
      <c r="H4930" s="3">
        <v>51.642499999999998</v>
      </c>
      <c r="I4930" s="3">
        <v>242.71975</v>
      </c>
      <c r="J4930" s="3">
        <v>5458.6122500000001</v>
      </c>
      <c r="K4930" s="4">
        <v>0.35</v>
      </c>
      <c r="L4930" s="73">
        <v>9909.4807000000001</v>
      </c>
    </row>
    <row r="4931" spans="1:12" x14ac:dyDescent="0.35">
      <c r="A4931" s="1" t="s">
        <v>8200</v>
      </c>
      <c r="B4931" t="s">
        <v>5668</v>
      </c>
      <c r="C4931" t="s">
        <v>21</v>
      </c>
      <c r="D4931" t="s">
        <v>22</v>
      </c>
      <c r="E4931">
        <v>1</v>
      </c>
      <c r="F4931" s="2">
        <v>5037.5</v>
      </c>
      <c r="G4931" s="3">
        <v>12330.964</v>
      </c>
      <c r="H4931" s="3">
        <v>50.375</v>
      </c>
      <c r="I4931" s="3">
        <v>236.76249999999999</v>
      </c>
      <c r="J4931" s="3">
        <v>5324.6374999999998</v>
      </c>
      <c r="K4931" s="4">
        <v>0.35</v>
      </c>
      <c r="L4931" s="73">
        <v>9666.2649999999994</v>
      </c>
    </row>
    <row r="4932" spans="1:12" x14ac:dyDescent="0.35">
      <c r="A4932" s="1" t="s">
        <v>8201</v>
      </c>
      <c r="B4932" t="s">
        <v>6928</v>
      </c>
      <c r="C4932" t="s">
        <v>21</v>
      </c>
      <c r="D4932" t="s">
        <v>22</v>
      </c>
      <c r="E4932">
        <v>1</v>
      </c>
      <c r="F4932" s="2">
        <v>5037.5</v>
      </c>
      <c r="G4932" s="3">
        <v>12330.964</v>
      </c>
      <c r="H4932" s="3">
        <v>50.375</v>
      </c>
      <c r="I4932" s="3">
        <v>236.76249999999999</v>
      </c>
      <c r="J4932" s="3">
        <v>5324.6374999999998</v>
      </c>
      <c r="K4932" s="4">
        <v>0.35</v>
      </c>
      <c r="L4932" s="73">
        <v>9666.2649999999994</v>
      </c>
    </row>
    <row r="4933" spans="1:12" x14ac:dyDescent="0.35">
      <c r="A4933" s="1" t="s">
        <v>8202</v>
      </c>
      <c r="B4933" t="s">
        <v>6931</v>
      </c>
      <c r="C4933" t="s">
        <v>21</v>
      </c>
      <c r="D4933" t="s">
        <v>22</v>
      </c>
      <c r="E4933">
        <v>1</v>
      </c>
      <c r="F4933" s="2">
        <v>4858.75</v>
      </c>
      <c r="G4933" s="3">
        <v>11893.414000000001</v>
      </c>
      <c r="H4933" s="3">
        <v>48.587499999999999</v>
      </c>
      <c r="I4933" s="3">
        <v>228.36125000000001</v>
      </c>
      <c r="J4933" s="3">
        <v>5135.6987499999996</v>
      </c>
      <c r="K4933" s="4">
        <v>0.35</v>
      </c>
      <c r="L4933" s="73">
        <v>9323.2684999999983</v>
      </c>
    </row>
    <row r="4934" spans="1:12" x14ac:dyDescent="0.35">
      <c r="A4934" s="1" t="s">
        <v>8203</v>
      </c>
      <c r="B4934" t="s">
        <v>8204</v>
      </c>
      <c r="C4934" t="s">
        <v>21</v>
      </c>
      <c r="D4934" t="s">
        <v>22</v>
      </c>
      <c r="E4934">
        <v>1</v>
      </c>
      <c r="F4934" s="2">
        <v>1985.75</v>
      </c>
      <c r="G4934" s="3">
        <v>4860.7888000000003</v>
      </c>
      <c r="H4934" s="3">
        <v>19.857500000000002</v>
      </c>
      <c r="I4934" s="3">
        <v>93.330250000000007</v>
      </c>
      <c r="J4934" s="3">
        <v>2098.9377500000001</v>
      </c>
      <c r="K4934" s="4">
        <v>0.34999999999999992</v>
      </c>
      <c r="L4934" s="73">
        <v>3810.3792999999996</v>
      </c>
    </row>
    <row r="4935" spans="1:12" x14ac:dyDescent="0.35">
      <c r="A4935" s="1" t="s">
        <v>8205</v>
      </c>
      <c r="B4935" t="s">
        <v>8206</v>
      </c>
      <c r="C4935" t="s">
        <v>21</v>
      </c>
      <c r="D4935" t="s">
        <v>22</v>
      </c>
      <c r="E4935">
        <v>1</v>
      </c>
      <c r="F4935" s="2">
        <v>2232.75</v>
      </c>
      <c r="G4935" s="3">
        <v>5465.3984</v>
      </c>
      <c r="H4935" s="3">
        <v>22.327500000000001</v>
      </c>
      <c r="I4935" s="3">
        <v>104.93925</v>
      </c>
      <c r="J4935" s="3">
        <v>2360.0167499999998</v>
      </c>
      <c r="K4935" s="4">
        <v>0.35</v>
      </c>
      <c r="L4935" s="73">
        <v>4284.338099999999</v>
      </c>
    </row>
    <row r="4936" spans="1:12" x14ac:dyDescent="0.35">
      <c r="A4936" s="1" t="s">
        <v>8207</v>
      </c>
      <c r="B4936" t="s">
        <v>8208</v>
      </c>
      <c r="C4936" t="s">
        <v>21</v>
      </c>
      <c r="D4936" t="s">
        <v>22</v>
      </c>
      <c r="E4936">
        <v>1</v>
      </c>
      <c r="F4936" s="2">
        <v>1729</v>
      </c>
      <c r="G4936" s="3">
        <v>4232.3119999999999</v>
      </c>
      <c r="H4936" s="3">
        <v>17.29</v>
      </c>
      <c r="I4936" s="3">
        <v>81.263000000000005</v>
      </c>
      <c r="J4936" s="3">
        <v>1827.5529999999999</v>
      </c>
      <c r="K4936" s="4">
        <v>0.35000000000000003</v>
      </c>
      <c r="L4936" s="73">
        <v>3317.7115999999996</v>
      </c>
    </row>
    <row r="4937" spans="1:12" x14ac:dyDescent="0.35">
      <c r="A4937" s="1" t="s">
        <v>8209</v>
      </c>
      <c r="B4937" t="s">
        <v>8210</v>
      </c>
      <c r="C4937" t="s">
        <v>21</v>
      </c>
      <c r="D4937" t="s">
        <v>22</v>
      </c>
      <c r="E4937">
        <v>1</v>
      </c>
      <c r="F4937" s="2">
        <v>2421.25</v>
      </c>
      <c r="G4937" s="3">
        <v>5926.8159999999998</v>
      </c>
      <c r="H4937" s="3">
        <v>24.212500000000002</v>
      </c>
      <c r="I4937" s="3">
        <v>113.79875</v>
      </c>
      <c r="J4937" s="3">
        <v>2559.26125</v>
      </c>
      <c r="K4937" s="4">
        <v>0.35</v>
      </c>
      <c r="L4937" s="73">
        <v>4646.0434999999998</v>
      </c>
    </row>
    <row r="4938" spans="1:12" x14ac:dyDescent="0.35">
      <c r="A4938" s="1" t="s">
        <v>8211</v>
      </c>
      <c r="B4938" t="s">
        <v>8212</v>
      </c>
      <c r="C4938" t="s">
        <v>21</v>
      </c>
      <c r="D4938" t="s">
        <v>22</v>
      </c>
      <c r="E4938">
        <v>1</v>
      </c>
      <c r="F4938" s="2">
        <v>2213.25</v>
      </c>
      <c r="G4938" s="3">
        <v>5417.6751999999997</v>
      </c>
      <c r="H4938" s="3">
        <v>22.1325</v>
      </c>
      <c r="I4938" s="3">
        <v>104.02275</v>
      </c>
      <c r="J4938" s="3">
        <v>2339.4052500000003</v>
      </c>
      <c r="K4938" s="4">
        <v>0.34999999999999992</v>
      </c>
      <c r="L4938" s="73">
        <v>4246.9202999999998</v>
      </c>
    </row>
    <row r="4939" spans="1:12" x14ac:dyDescent="0.35">
      <c r="A4939" s="1" t="s">
        <v>8213</v>
      </c>
      <c r="B4939" t="s">
        <v>8214</v>
      </c>
      <c r="C4939" t="s">
        <v>21</v>
      </c>
      <c r="D4939" t="s">
        <v>22</v>
      </c>
      <c r="E4939">
        <v>1</v>
      </c>
      <c r="F4939" s="2">
        <v>1036.75</v>
      </c>
      <c r="G4939" s="3">
        <v>2537.7968000000001</v>
      </c>
      <c r="H4939" s="3">
        <v>10.3675</v>
      </c>
      <c r="I4939" s="3">
        <v>48.727249999999998</v>
      </c>
      <c r="J4939" s="3">
        <v>1095.84475</v>
      </c>
      <c r="K4939" s="4">
        <v>0.35</v>
      </c>
      <c r="L4939" s="73">
        <v>1989.3797</v>
      </c>
    </row>
    <row r="4940" spans="1:12" x14ac:dyDescent="0.35">
      <c r="A4940" s="1" t="s">
        <v>8215</v>
      </c>
      <c r="B4940" t="s">
        <v>8216</v>
      </c>
      <c r="C4940" t="s">
        <v>21</v>
      </c>
      <c r="D4940" t="s">
        <v>22</v>
      </c>
      <c r="E4940">
        <v>1</v>
      </c>
      <c r="F4940" s="2">
        <v>1602.25</v>
      </c>
      <c r="G4940" s="3">
        <v>3922.0383999999999</v>
      </c>
      <c r="H4940" s="3">
        <v>16.022500000000001</v>
      </c>
      <c r="I4940" s="3">
        <v>75.305750000000003</v>
      </c>
      <c r="J4940" s="3">
        <v>1693.57825</v>
      </c>
      <c r="K4940" s="4">
        <v>0.35000000000000003</v>
      </c>
      <c r="L4940" s="73">
        <v>3074.4958999999999</v>
      </c>
    </row>
    <row r="4941" spans="1:12" x14ac:dyDescent="0.35">
      <c r="A4941" s="1" t="s">
        <v>8217</v>
      </c>
      <c r="B4941" t="s">
        <v>8218</v>
      </c>
      <c r="C4941" t="s">
        <v>21</v>
      </c>
      <c r="D4941" t="s">
        <v>22</v>
      </c>
      <c r="E4941">
        <v>1</v>
      </c>
      <c r="F4941" s="2">
        <v>2349.75</v>
      </c>
      <c r="G4941" s="3">
        <v>5751.8047999999999</v>
      </c>
      <c r="H4941" s="3">
        <v>23.497499999999999</v>
      </c>
      <c r="I4941" s="3">
        <v>110.43825</v>
      </c>
      <c r="J4941" s="3">
        <v>2483.6857500000001</v>
      </c>
      <c r="K4941" s="4">
        <v>0.34999999999999992</v>
      </c>
      <c r="L4941" s="73">
        <v>4508.8449000000001</v>
      </c>
    </row>
    <row r="4942" spans="1:12" x14ac:dyDescent="0.35">
      <c r="A4942" s="1" t="s">
        <v>8219</v>
      </c>
      <c r="B4942" t="s">
        <v>8220</v>
      </c>
      <c r="C4942" t="s">
        <v>21</v>
      </c>
      <c r="D4942" t="s">
        <v>22</v>
      </c>
      <c r="E4942">
        <v>1</v>
      </c>
      <c r="F4942" s="2">
        <v>2151.5</v>
      </c>
      <c r="G4942" s="3">
        <v>5266.52</v>
      </c>
      <c r="H4942" s="3">
        <v>21.515000000000001</v>
      </c>
      <c r="I4942" s="3">
        <v>101.12050000000001</v>
      </c>
      <c r="J4942" s="3">
        <v>2274.1354999999999</v>
      </c>
      <c r="K4942" s="4">
        <v>0.35</v>
      </c>
      <c r="L4942" s="73">
        <v>4128.4305999999997</v>
      </c>
    </row>
    <row r="4943" spans="1:12" x14ac:dyDescent="0.35">
      <c r="A4943" s="1" t="s">
        <v>8221</v>
      </c>
      <c r="B4943" t="s">
        <v>8222</v>
      </c>
      <c r="C4943" t="s">
        <v>21</v>
      </c>
      <c r="D4943" t="s">
        <v>22</v>
      </c>
      <c r="E4943">
        <v>1</v>
      </c>
      <c r="F4943" s="2">
        <v>2148.25</v>
      </c>
      <c r="G4943" s="3">
        <v>5258.5568000000003</v>
      </c>
      <c r="H4943" s="3">
        <v>21.482500000000002</v>
      </c>
      <c r="I4943" s="3">
        <v>100.96775</v>
      </c>
      <c r="J4943" s="3">
        <v>2270.7002499999999</v>
      </c>
      <c r="K4943" s="4">
        <v>0.35</v>
      </c>
      <c r="L4943" s="73">
        <v>4122.1942999999992</v>
      </c>
    </row>
    <row r="4944" spans="1:12" x14ac:dyDescent="0.35">
      <c r="A4944" s="1" t="s">
        <v>8223</v>
      </c>
      <c r="B4944" t="s">
        <v>8224</v>
      </c>
      <c r="C4944" t="s">
        <v>21</v>
      </c>
      <c r="D4944" t="s">
        <v>22</v>
      </c>
      <c r="E4944">
        <v>1</v>
      </c>
      <c r="F4944" s="2">
        <v>1654.25</v>
      </c>
      <c r="G4944" s="3">
        <v>4049.3263999999999</v>
      </c>
      <c r="H4944" s="3">
        <v>16.5425</v>
      </c>
      <c r="I4944" s="3">
        <v>77.749750000000006</v>
      </c>
      <c r="J4944" s="3">
        <v>1748.54225</v>
      </c>
      <c r="K4944" s="4">
        <v>0.35000000000000003</v>
      </c>
      <c r="L4944" s="73">
        <v>3174.2766999999999</v>
      </c>
    </row>
    <row r="4945" spans="1:12" x14ac:dyDescent="0.35">
      <c r="A4945" s="1" t="s">
        <v>8225</v>
      </c>
      <c r="B4945" t="s">
        <v>8226</v>
      </c>
      <c r="C4945" t="s">
        <v>21</v>
      </c>
      <c r="D4945" t="s">
        <v>22</v>
      </c>
      <c r="E4945">
        <v>1</v>
      </c>
      <c r="F4945" s="2">
        <v>2109.25</v>
      </c>
      <c r="G4945" s="3">
        <v>5163.0991999999997</v>
      </c>
      <c r="H4945" s="3">
        <v>21.092500000000001</v>
      </c>
      <c r="I4945" s="3">
        <v>99.134749999999997</v>
      </c>
      <c r="J4945" s="3">
        <v>2229.4772500000004</v>
      </c>
      <c r="K4945" s="4">
        <v>0.35000000000000003</v>
      </c>
      <c r="L4945" s="73">
        <v>4047.3587000000007</v>
      </c>
    </row>
    <row r="4946" spans="1:12" x14ac:dyDescent="0.35">
      <c r="A4946" s="1" t="s">
        <v>8227</v>
      </c>
      <c r="B4946" t="s">
        <v>8228</v>
      </c>
      <c r="C4946" t="s">
        <v>21</v>
      </c>
      <c r="D4946" t="s">
        <v>22</v>
      </c>
      <c r="E4946">
        <v>1</v>
      </c>
      <c r="F4946" s="2">
        <v>1303.25</v>
      </c>
      <c r="G4946" s="3">
        <v>3190.1408000000001</v>
      </c>
      <c r="H4946" s="3">
        <v>13.032500000000001</v>
      </c>
      <c r="I4946" s="3">
        <v>61.252749999999999</v>
      </c>
      <c r="J4946" s="3">
        <v>1377.5352500000001</v>
      </c>
      <c r="K4946" s="4">
        <v>0.35000000000000003</v>
      </c>
      <c r="L4946" s="73">
        <v>2500.7563000000005</v>
      </c>
    </row>
    <row r="4947" spans="1:12" x14ac:dyDescent="0.35">
      <c r="A4947" s="1" t="s">
        <v>8229</v>
      </c>
      <c r="B4947" t="s">
        <v>8230</v>
      </c>
      <c r="C4947" t="s">
        <v>21</v>
      </c>
      <c r="D4947" t="s">
        <v>22</v>
      </c>
      <c r="E4947">
        <v>1</v>
      </c>
      <c r="F4947" s="2">
        <v>1014</v>
      </c>
      <c r="G4947" s="3">
        <v>2482.0992000000001</v>
      </c>
      <c r="H4947" s="3">
        <v>10.14</v>
      </c>
      <c r="I4947" s="3">
        <v>47.658000000000001</v>
      </c>
      <c r="J4947" s="3">
        <v>1071.798</v>
      </c>
      <c r="K4947" s="4">
        <v>0.34999999999999992</v>
      </c>
      <c r="L4947" s="73">
        <v>1945.7255999999998</v>
      </c>
    </row>
    <row r="4948" spans="1:12" x14ac:dyDescent="0.35">
      <c r="A4948" s="1" t="s">
        <v>8231</v>
      </c>
      <c r="B4948" t="s">
        <v>8232</v>
      </c>
      <c r="C4948" t="s">
        <v>21</v>
      </c>
      <c r="D4948" t="s">
        <v>22</v>
      </c>
      <c r="E4948">
        <v>1</v>
      </c>
      <c r="F4948" s="2">
        <v>3321.5</v>
      </c>
      <c r="G4948" s="3">
        <v>8130.4831999999997</v>
      </c>
      <c r="H4948" s="3">
        <v>33.215000000000003</v>
      </c>
      <c r="I4948" s="3">
        <v>156.1105</v>
      </c>
      <c r="J4948" s="3">
        <v>3510.8254999999999</v>
      </c>
      <c r="K4948" s="4">
        <v>0.35</v>
      </c>
      <c r="L4948" s="73">
        <v>6373.498599999999</v>
      </c>
    </row>
    <row r="4949" spans="1:12" x14ac:dyDescent="0.35">
      <c r="A4949" s="1" t="s">
        <v>8233</v>
      </c>
      <c r="B4949" t="s">
        <v>8234</v>
      </c>
      <c r="C4949" t="s">
        <v>21</v>
      </c>
      <c r="D4949" t="s">
        <v>22</v>
      </c>
      <c r="E4949">
        <v>1</v>
      </c>
      <c r="F4949" s="2">
        <v>3383.25</v>
      </c>
      <c r="G4949" s="3">
        <v>8281.6383999999998</v>
      </c>
      <c r="H4949" s="3">
        <v>33.832500000000003</v>
      </c>
      <c r="I4949" s="3">
        <v>159.01275000000001</v>
      </c>
      <c r="J4949" s="3">
        <v>3576.0952499999999</v>
      </c>
      <c r="K4949" s="4">
        <v>0.35</v>
      </c>
      <c r="L4949" s="73">
        <v>6491.9882999999991</v>
      </c>
    </row>
    <row r="4950" spans="1:12" x14ac:dyDescent="0.35">
      <c r="A4950" s="1" t="s">
        <v>8235</v>
      </c>
      <c r="B4950" t="s">
        <v>1862</v>
      </c>
      <c r="C4950" t="s">
        <v>21</v>
      </c>
      <c r="D4950" t="s">
        <v>22</v>
      </c>
      <c r="E4950">
        <v>1</v>
      </c>
      <c r="F4950" s="2">
        <v>3279.25</v>
      </c>
      <c r="G4950" s="3">
        <v>8027.0623999999998</v>
      </c>
      <c r="H4950" s="3">
        <v>32.792500000000004</v>
      </c>
      <c r="I4950" s="3">
        <v>154.12475000000001</v>
      </c>
      <c r="J4950" s="3">
        <v>3466.16725</v>
      </c>
      <c r="K4950" s="4">
        <v>0.35</v>
      </c>
      <c r="L4950" s="73">
        <v>6292.4267</v>
      </c>
    </row>
    <row r="4951" spans="1:12" x14ac:dyDescent="0.35">
      <c r="A4951" s="1" t="s">
        <v>8236</v>
      </c>
      <c r="B4951" t="s">
        <v>8237</v>
      </c>
      <c r="C4951" t="s">
        <v>21</v>
      </c>
      <c r="D4951" t="s">
        <v>22</v>
      </c>
      <c r="E4951">
        <v>1</v>
      </c>
      <c r="F4951" s="2">
        <v>3191.5</v>
      </c>
      <c r="G4951" s="3">
        <v>7812.2687999999998</v>
      </c>
      <c r="H4951" s="3">
        <v>31.914999999999999</v>
      </c>
      <c r="I4951" s="3">
        <v>150.00049999999999</v>
      </c>
      <c r="J4951" s="3">
        <v>3373.4155000000001</v>
      </c>
      <c r="K4951" s="4">
        <v>0.35</v>
      </c>
      <c r="L4951" s="73">
        <v>6124.0465999999997</v>
      </c>
    </row>
    <row r="4952" spans="1:12" x14ac:dyDescent="0.35">
      <c r="A4952" s="1" t="s">
        <v>8238</v>
      </c>
      <c r="B4952" t="s">
        <v>8239</v>
      </c>
      <c r="C4952" t="s">
        <v>21</v>
      </c>
      <c r="D4952" t="s">
        <v>22</v>
      </c>
      <c r="E4952">
        <v>1</v>
      </c>
      <c r="F4952" s="2">
        <v>1209</v>
      </c>
      <c r="G4952" s="3">
        <v>2959.4319999999998</v>
      </c>
      <c r="H4952" s="3">
        <v>12.09</v>
      </c>
      <c r="I4952" s="3">
        <v>56.823</v>
      </c>
      <c r="J4952" s="3">
        <v>1277.913</v>
      </c>
      <c r="K4952" s="4">
        <v>0.35</v>
      </c>
      <c r="L4952" s="73">
        <v>2319.9036000000001</v>
      </c>
    </row>
    <row r="4953" spans="1:12" x14ac:dyDescent="0.35">
      <c r="A4953" s="1" t="s">
        <v>8240</v>
      </c>
      <c r="B4953" t="s">
        <v>3309</v>
      </c>
      <c r="C4953" t="s">
        <v>13</v>
      </c>
      <c r="D4953" t="s">
        <v>14</v>
      </c>
      <c r="E4953">
        <v>1</v>
      </c>
      <c r="F4953" s="2">
        <v>3972.5</v>
      </c>
      <c r="G4953" s="3">
        <v>8191</v>
      </c>
      <c r="H4953" s="3">
        <v>39.725000000000001</v>
      </c>
      <c r="I4953" s="3">
        <v>186.70750000000001</v>
      </c>
      <c r="J4953" s="3">
        <v>4198.9324999999999</v>
      </c>
      <c r="K4953" s="4">
        <v>0.35</v>
      </c>
      <c r="L4953" s="73">
        <v>7622.6774615384611</v>
      </c>
    </row>
    <row r="4954" spans="1:12" x14ac:dyDescent="0.35">
      <c r="A4954" s="1" t="s">
        <v>8241</v>
      </c>
      <c r="B4954" t="s">
        <v>8242</v>
      </c>
      <c r="C4954" t="s">
        <v>13</v>
      </c>
      <c r="D4954" t="s">
        <v>14</v>
      </c>
      <c r="E4954">
        <v>1</v>
      </c>
      <c r="F4954" s="2">
        <v>14858.2</v>
      </c>
      <c r="G4954" s="3">
        <v>30636</v>
      </c>
      <c r="H4954" s="3">
        <v>148.58200000000002</v>
      </c>
      <c r="I4954" s="3">
        <v>698.33540000000005</v>
      </c>
      <c r="J4954" s="3">
        <v>15705.117400000001</v>
      </c>
      <c r="K4954" s="4">
        <v>0.34999999999999992</v>
      </c>
      <c r="L4954" s="73">
        <v>28510.828510769228</v>
      </c>
    </row>
    <row r="4955" spans="1:12" x14ac:dyDescent="0.35">
      <c r="A4955" s="1" t="s">
        <v>8243</v>
      </c>
      <c r="B4955" t="s">
        <v>8244</v>
      </c>
      <c r="C4955" t="s">
        <v>13</v>
      </c>
      <c r="D4955" t="s">
        <v>14</v>
      </c>
      <c r="E4955">
        <v>1</v>
      </c>
      <c r="F4955" s="2">
        <v>19229</v>
      </c>
      <c r="G4955" s="3">
        <v>39648</v>
      </c>
      <c r="H4955" s="3">
        <v>192.29</v>
      </c>
      <c r="I4955" s="3">
        <v>903.76300000000003</v>
      </c>
      <c r="J4955" s="3">
        <v>20325.053</v>
      </c>
      <c r="K4955" s="4">
        <v>0.35</v>
      </c>
      <c r="L4955" s="73">
        <v>36897.788523076924</v>
      </c>
    </row>
    <row r="4956" spans="1:12" x14ac:dyDescent="0.35">
      <c r="A4956" s="1" t="s">
        <v>8245</v>
      </c>
      <c r="B4956" t="s">
        <v>8246</v>
      </c>
      <c r="C4956" t="s">
        <v>13</v>
      </c>
      <c r="D4956" t="s">
        <v>14</v>
      </c>
      <c r="E4956">
        <v>1</v>
      </c>
      <c r="F4956" s="2">
        <v>3178.7</v>
      </c>
      <c r="G4956" s="3">
        <v>6555</v>
      </c>
      <c r="H4956" s="3">
        <v>31.786999999999999</v>
      </c>
      <c r="I4956" s="3">
        <v>149.3989</v>
      </c>
      <c r="J4956" s="3">
        <v>3359.8858999999998</v>
      </c>
      <c r="K4956" s="4">
        <v>0.35000000000000003</v>
      </c>
      <c r="L4956" s="73">
        <v>6099.4851723076918</v>
      </c>
    </row>
    <row r="4957" spans="1:12" x14ac:dyDescent="0.35">
      <c r="A4957" s="1" t="s">
        <v>8247</v>
      </c>
      <c r="B4957" t="s">
        <v>8248</v>
      </c>
      <c r="C4957" t="s">
        <v>13</v>
      </c>
      <c r="D4957" t="s">
        <v>14</v>
      </c>
      <c r="E4957">
        <v>1</v>
      </c>
      <c r="F4957" s="2">
        <v>3655.4</v>
      </c>
      <c r="G4957" s="3">
        <v>7537</v>
      </c>
      <c r="H4957" s="3">
        <v>36.554000000000002</v>
      </c>
      <c r="I4957" s="3">
        <v>171.8038</v>
      </c>
      <c r="J4957" s="3">
        <v>3863.7578000000003</v>
      </c>
      <c r="K4957" s="4">
        <v>0.34999999999999992</v>
      </c>
      <c r="L4957" s="73">
        <v>7014.2064676923073</v>
      </c>
    </row>
    <row r="4958" spans="1:12" x14ac:dyDescent="0.35">
      <c r="A4958" s="1" t="s">
        <v>8249</v>
      </c>
      <c r="B4958" t="s">
        <v>8250</v>
      </c>
      <c r="C4958" t="s">
        <v>13</v>
      </c>
      <c r="D4958" t="s">
        <v>14</v>
      </c>
      <c r="E4958">
        <v>1</v>
      </c>
      <c r="F4958" s="2">
        <v>2383.5</v>
      </c>
      <c r="G4958" s="3">
        <v>4915</v>
      </c>
      <c r="H4958" s="3">
        <v>23.835000000000001</v>
      </c>
      <c r="I4958" s="3">
        <v>112.0245</v>
      </c>
      <c r="J4958" s="3">
        <v>2519.3595</v>
      </c>
      <c r="K4958" s="4">
        <v>0.34999999999999992</v>
      </c>
      <c r="L4958" s="73">
        <v>4573.6064769230761</v>
      </c>
    </row>
    <row r="4959" spans="1:12" x14ac:dyDescent="0.35">
      <c r="A4959" s="1" t="s">
        <v>8251</v>
      </c>
      <c r="B4959" t="s">
        <v>1935</v>
      </c>
      <c r="C4959" t="s">
        <v>13</v>
      </c>
      <c r="D4959" t="s">
        <v>14</v>
      </c>
      <c r="E4959">
        <v>1</v>
      </c>
      <c r="F4959" s="2">
        <v>2383.5</v>
      </c>
      <c r="G4959" s="3">
        <v>4915</v>
      </c>
      <c r="H4959" s="3">
        <v>23.835000000000001</v>
      </c>
      <c r="I4959" s="3">
        <v>112.0245</v>
      </c>
      <c r="J4959" s="3">
        <v>2519.3595</v>
      </c>
      <c r="K4959" s="4">
        <v>0.34999999999999992</v>
      </c>
      <c r="L4959" s="73">
        <v>4573.6064769230761</v>
      </c>
    </row>
    <row r="4960" spans="1:12" x14ac:dyDescent="0.35">
      <c r="A4960" s="1" t="s">
        <v>8252</v>
      </c>
      <c r="B4960" t="s">
        <v>8253</v>
      </c>
      <c r="C4960" t="s">
        <v>13</v>
      </c>
      <c r="D4960" t="s">
        <v>14</v>
      </c>
      <c r="E4960">
        <v>1</v>
      </c>
      <c r="F4960" s="2">
        <v>347.76</v>
      </c>
      <c r="G4960" s="3">
        <v>718</v>
      </c>
      <c r="H4960" s="3">
        <v>3.4775999999999998</v>
      </c>
      <c r="I4960" s="3">
        <v>16.344719999999999</v>
      </c>
      <c r="J4960" s="3">
        <v>367.58231999999998</v>
      </c>
      <c r="K4960" s="4">
        <v>0.34999999999999992</v>
      </c>
      <c r="L4960" s="73">
        <v>667.30328861538453</v>
      </c>
    </row>
    <row r="4961" spans="1:12" x14ac:dyDescent="0.35">
      <c r="A4961" s="1" t="s">
        <v>8254</v>
      </c>
      <c r="B4961" t="s">
        <v>8255</v>
      </c>
      <c r="C4961" t="s">
        <v>13</v>
      </c>
      <c r="D4961" t="s">
        <v>14</v>
      </c>
      <c r="E4961">
        <v>1</v>
      </c>
      <c r="F4961" s="2">
        <v>352.8</v>
      </c>
      <c r="G4961" s="3">
        <v>728</v>
      </c>
      <c r="H4961" s="3">
        <v>3.528</v>
      </c>
      <c r="I4961" s="3">
        <v>16.581600000000002</v>
      </c>
      <c r="J4961" s="3">
        <v>372.90960000000001</v>
      </c>
      <c r="K4961" s="4">
        <v>0.35</v>
      </c>
      <c r="L4961" s="73">
        <v>676.9743507692308</v>
      </c>
    </row>
    <row r="4962" spans="1:12" x14ac:dyDescent="0.35">
      <c r="A4962" s="1" t="s">
        <v>8256</v>
      </c>
      <c r="B4962" t="s">
        <v>8257</v>
      </c>
      <c r="C4962" t="s">
        <v>13</v>
      </c>
      <c r="D4962" t="s">
        <v>14</v>
      </c>
      <c r="E4962">
        <v>1</v>
      </c>
      <c r="F4962" s="2">
        <v>188.16</v>
      </c>
      <c r="G4962" s="3">
        <v>388</v>
      </c>
      <c r="H4962" s="3">
        <v>1.8815999999999999</v>
      </c>
      <c r="I4962" s="3">
        <v>8.8435199999999998</v>
      </c>
      <c r="J4962" s="3">
        <v>198.88512</v>
      </c>
      <c r="K4962" s="4">
        <v>0.35000000000000003</v>
      </c>
      <c r="L4962" s="73">
        <v>361.0529870769231</v>
      </c>
    </row>
    <row r="4963" spans="1:12" x14ac:dyDescent="0.35">
      <c r="A4963" s="1" t="s">
        <v>8258</v>
      </c>
      <c r="B4963" t="s">
        <v>8259</v>
      </c>
      <c r="C4963" t="s">
        <v>13</v>
      </c>
      <c r="D4963" t="s">
        <v>14</v>
      </c>
      <c r="E4963">
        <v>1</v>
      </c>
      <c r="F4963" s="2">
        <v>78.959999999999994</v>
      </c>
      <c r="G4963" s="3">
        <v>312.46879999999999</v>
      </c>
      <c r="H4963" s="3">
        <v>0.78959999999999997</v>
      </c>
      <c r="I4963" s="3">
        <v>3.7111199999999998</v>
      </c>
      <c r="J4963" s="3">
        <v>83.460719999999981</v>
      </c>
      <c r="K4963" s="4">
        <v>0.34999999999999992</v>
      </c>
      <c r="L4963" s="73">
        <v>151.51330707692301</v>
      </c>
    </row>
    <row r="4964" spans="1:12" x14ac:dyDescent="0.35">
      <c r="A4964" s="1" t="s">
        <v>8260</v>
      </c>
      <c r="B4964" t="s">
        <v>8261</v>
      </c>
      <c r="C4964" t="s">
        <v>13</v>
      </c>
      <c r="D4964" t="s">
        <v>14</v>
      </c>
      <c r="E4964">
        <v>1</v>
      </c>
      <c r="F4964" s="2">
        <v>213.36</v>
      </c>
      <c r="G4964" s="3">
        <v>440</v>
      </c>
      <c r="H4964" s="3">
        <v>2.1336000000000004</v>
      </c>
      <c r="I4964" s="3">
        <v>10.02792</v>
      </c>
      <c r="J4964" s="3">
        <v>225.52152000000001</v>
      </c>
      <c r="K4964" s="4">
        <v>0.35000000000000003</v>
      </c>
      <c r="L4964" s="73">
        <v>409.40829784615386</v>
      </c>
    </row>
    <row r="4965" spans="1:12" x14ac:dyDescent="0.35">
      <c r="A4965" s="1" t="s">
        <v>8262</v>
      </c>
      <c r="B4965" t="s">
        <v>8263</v>
      </c>
      <c r="C4965" t="s">
        <v>1467</v>
      </c>
      <c r="D4965" t="s">
        <v>1468</v>
      </c>
      <c r="E4965">
        <v>1</v>
      </c>
      <c r="F4965" s="2">
        <v>138.63999999999999</v>
      </c>
      <c r="G4965" s="3">
        <v>548.64319999999998</v>
      </c>
      <c r="H4965" s="3">
        <v>1.3863999999999999</v>
      </c>
      <c r="I4965" s="3">
        <v>6.5160799999999997</v>
      </c>
      <c r="J4965" s="3">
        <v>146.54247999999998</v>
      </c>
      <c r="K4965" s="4">
        <v>0.35</v>
      </c>
      <c r="L4965" s="73">
        <v>266.03096369230764</v>
      </c>
    </row>
    <row r="4966" spans="1:12" x14ac:dyDescent="0.35">
      <c r="A4966" s="1" t="s">
        <v>8264</v>
      </c>
      <c r="B4966" t="s">
        <v>8265</v>
      </c>
      <c r="C4966" t="s">
        <v>13</v>
      </c>
      <c r="D4966" t="s">
        <v>14</v>
      </c>
      <c r="E4966">
        <v>1</v>
      </c>
      <c r="F4966" s="2">
        <v>600</v>
      </c>
      <c r="G4966" s="3">
        <v>1468.7008000000001</v>
      </c>
      <c r="H4966" s="3">
        <v>6</v>
      </c>
      <c r="I4966" s="3">
        <v>28.2</v>
      </c>
      <c r="J4966" s="3">
        <v>634.20000000000005</v>
      </c>
      <c r="K4966" s="4">
        <v>0.35</v>
      </c>
      <c r="L4966" s="73">
        <v>1151.3169230769231</v>
      </c>
    </row>
    <row r="4967" spans="1:12" x14ac:dyDescent="0.35">
      <c r="A4967" s="1" t="s">
        <v>8266</v>
      </c>
      <c r="B4967" t="s">
        <v>8267</v>
      </c>
      <c r="C4967" t="s">
        <v>13</v>
      </c>
      <c r="D4967" t="s">
        <v>14</v>
      </c>
      <c r="E4967">
        <v>1</v>
      </c>
      <c r="F4967" s="2">
        <v>1353.24</v>
      </c>
      <c r="G4967" s="3">
        <v>5355.2240000000002</v>
      </c>
      <c r="H4967" s="3">
        <v>13.532400000000001</v>
      </c>
      <c r="I4967" s="3">
        <v>63.60228</v>
      </c>
      <c r="J4967" s="3">
        <v>1430.3746800000001</v>
      </c>
      <c r="K4967" s="4">
        <v>0.34999999999999992</v>
      </c>
      <c r="L4967" s="73">
        <v>2596.6801883076923</v>
      </c>
    </row>
    <row r="4968" spans="1:12" x14ac:dyDescent="0.35">
      <c r="A4968" s="1" t="s">
        <v>8268</v>
      </c>
      <c r="B4968" t="s">
        <v>6897</v>
      </c>
      <c r="C4968" t="s">
        <v>13</v>
      </c>
      <c r="D4968" t="s">
        <v>14</v>
      </c>
      <c r="E4968">
        <v>1</v>
      </c>
      <c r="F4968" s="2">
        <v>1174.32</v>
      </c>
      <c r="G4968" s="3">
        <v>4647.1711999999998</v>
      </c>
      <c r="H4968" s="3">
        <v>11.7432</v>
      </c>
      <c r="I4968" s="3">
        <v>55.193039999999996</v>
      </c>
      <c r="J4968" s="3">
        <v>1241.2562399999997</v>
      </c>
      <c r="K4968" s="4">
        <v>0.35</v>
      </c>
      <c r="L4968" s="73">
        <v>2253.3574818461534</v>
      </c>
    </row>
    <row r="4969" spans="1:12" x14ac:dyDescent="0.35">
      <c r="A4969" s="1" t="s">
        <v>8269</v>
      </c>
      <c r="B4969" t="s">
        <v>8270</v>
      </c>
      <c r="C4969" t="s">
        <v>13</v>
      </c>
      <c r="D4969" t="s">
        <v>14</v>
      </c>
      <c r="E4969">
        <v>1</v>
      </c>
      <c r="F4969" s="2">
        <v>1502.76</v>
      </c>
      <c r="G4969" s="3">
        <v>5946.92</v>
      </c>
      <c r="H4969" s="3">
        <v>15.0276</v>
      </c>
      <c r="I4969" s="3">
        <v>70.629720000000006</v>
      </c>
      <c r="J4969" s="3">
        <v>1588.4173199999998</v>
      </c>
      <c r="K4969" s="4">
        <v>0.35</v>
      </c>
      <c r="L4969" s="73">
        <v>2883.5883655384609</v>
      </c>
    </row>
    <row r="4970" spans="1:12" x14ac:dyDescent="0.35">
      <c r="A4970" s="1" t="s">
        <v>8271</v>
      </c>
      <c r="B4970" t="s">
        <v>1866</v>
      </c>
      <c r="C4970" t="s">
        <v>13</v>
      </c>
      <c r="D4970" t="s">
        <v>14</v>
      </c>
      <c r="E4970">
        <v>1</v>
      </c>
      <c r="F4970" s="2">
        <v>1498.56</v>
      </c>
      <c r="G4970" s="3">
        <v>5930.2992000000004</v>
      </c>
      <c r="H4970" s="3">
        <v>14.9856</v>
      </c>
      <c r="I4970" s="3">
        <v>70.432320000000004</v>
      </c>
      <c r="J4970" s="3">
        <v>1583.9779199999998</v>
      </c>
      <c r="K4970" s="4">
        <v>0.35</v>
      </c>
      <c r="L4970" s="73">
        <v>2875.5291470769225</v>
      </c>
    </row>
    <row r="4971" spans="1:12" x14ac:dyDescent="0.35">
      <c r="A4971" s="1" t="s">
        <v>8272</v>
      </c>
      <c r="B4971" t="s">
        <v>1866</v>
      </c>
      <c r="C4971" t="s">
        <v>13</v>
      </c>
      <c r="D4971" t="s">
        <v>14</v>
      </c>
      <c r="E4971">
        <v>1</v>
      </c>
      <c r="F4971" s="2">
        <v>1498.56</v>
      </c>
      <c r="G4971" s="3">
        <v>5930.2992000000004</v>
      </c>
      <c r="H4971" s="3">
        <v>14.9856</v>
      </c>
      <c r="I4971" s="3">
        <v>70.432320000000004</v>
      </c>
      <c r="J4971" s="3">
        <v>1583.9779199999998</v>
      </c>
      <c r="K4971" s="4">
        <v>0.35</v>
      </c>
      <c r="L4971" s="73">
        <v>2875.5291470769225</v>
      </c>
    </row>
    <row r="4972" spans="1:12" x14ac:dyDescent="0.35">
      <c r="A4972" s="1" t="s">
        <v>8273</v>
      </c>
      <c r="B4972" t="s">
        <v>1866</v>
      </c>
      <c r="C4972" t="s">
        <v>13</v>
      </c>
      <c r="D4972" t="s">
        <v>14</v>
      </c>
      <c r="E4972">
        <v>1</v>
      </c>
      <c r="F4972" s="2">
        <v>1498.56</v>
      </c>
      <c r="G4972" s="3">
        <v>5930.2992000000004</v>
      </c>
      <c r="H4972" s="3">
        <v>14.9856</v>
      </c>
      <c r="I4972" s="3">
        <v>70.432320000000004</v>
      </c>
      <c r="J4972" s="3">
        <v>1583.9779199999998</v>
      </c>
      <c r="K4972" s="4">
        <v>0.35</v>
      </c>
      <c r="L4972" s="73">
        <v>2875.5291470769225</v>
      </c>
    </row>
    <row r="4973" spans="1:12" x14ac:dyDescent="0.35">
      <c r="A4973" s="1" t="s">
        <v>8274</v>
      </c>
      <c r="B4973" t="s">
        <v>8275</v>
      </c>
      <c r="C4973" t="s">
        <v>13</v>
      </c>
      <c r="D4973" t="s">
        <v>14</v>
      </c>
      <c r="E4973">
        <v>1</v>
      </c>
      <c r="F4973" s="2">
        <v>376.32</v>
      </c>
      <c r="G4973" s="3">
        <v>1489.2192</v>
      </c>
      <c r="H4973" s="3">
        <v>3.7631999999999999</v>
      </c>
      <c r="I4973" s="3">
        <v>17.68704</v>
      </c>
      <c r="J4973" s="3">
        <v>397.77024</v>
      </c>
      <c r="K4973" s="4">
        <v>0.35000000000000003</v>
      </c>
      <c r="L4973" s="73">
        <v>722.1059741538462</v>
      </c>
    </row>
    <row r="4974" spans="1:12" x14ac:dyDescent="0.35">
      <c r="A4974" s="1" t="s">
        <v>8276</v>
      </c>
      <c r="B4974" t="s">
        <v>8277</v>
      </c>
      <c r="C4974" t="s">
        <v>13</v>
      </c>
      <c r="D4974" t="s">
        <v>14</v>
      </c>
      <c r="E4974">
        <v>1</v>
      </c>
      <c r="F4974" s="2">
        <v>563.64</v>
      </c>
      <c r="G4974" s="3">
        <v>2230.5136000000002</v>
      </c>
      <c r="H4974" s="3">
        <v>5.6364000000000001</v>
      </c>
      <c r="I4974" s="3">
        <v>26.49108</v>
      </c>
      <c r="J4974" s="3">
        <v>595.76747999999998</v>
      </c>
      <c r="K4974" s="4">
        <v>0.35</v>
      </c>
      <c r="L4974" s="73">
        <v>1081.5471175384614</v>
      </c>
    </row>
    <row r="4975" spans="1:12" x14ac:dyDescent="0.35">
      <c r="A4975" s="1" t="s">
        <v>8278</v>
      </c>
      <c r="B4975" t="s">
        <v>8279</v>
      </c>
      <c r="C4975" t="s">
        <v>13</v>
      </c>
      <c r="D4975" t="s">
        <v>14</v>
      </c>
      <c r="E4975">
        <v>1</v>
      </c>
      <c r="F4975" s="2">
        <v>183.96</v>
      </c>
      <c r="G4975" s="3">
        <v>727.98879999999997</v>
      </c>
      <c r="H4975" s="3">
        <v>1.8396000000000001</v>
      </c>
      <c r="I4975" s="3">
        <v>8.6461199999999998</v>
      </c>
      <c r="J4975" s="3">
        <v>194.44571999999999</v>
      </c>
      <c r="K4975" s="4">
        <v>0.35</v>
      </c>
      <c r="L4975" s="73">
        <v>352.99376861538462</v>
      </c>
    </row>
    <row r="4976" spans="1:12" x14ac:dyDescent="0.35">
      <c r="A4976" s="1" t="s">
        <v>8280</v>
      </c>
      <c r="B4976" t="s">
        <v>3142</v>
      </c>
      <c r="C4976" t="s">
        <v>13</v>
      </c>
      <c r="D4976" t="s">
        <v>14</v>
      </c>
      <c r="E4976">
        <v>1</v>
      </c>
      <c r="F4976" s="2">
        <v>2199.12</v>
      </c>
      <c r="G4976" s="3">
        <v>4535</v>
      </c>
      <c r="H4976" s="3">
        <v>21.991199999999999</v>
      </c>
      <c r="I4976" s="3">
        <v>103.35863999999999</v>
      </c>
      <c r="J4976" s="3">
        <v>2324.4698399999997</v>
      </c>
      <c r="K4976" s="4">
        <v>0.35</v>
      </c>
      <c r="L4976" s="73">
        <v>4219.8067864615377</v>
      </c>
    </row>
    <row r="4977" spans="1:12" x14ac:dyDescent="0.35">
      <c r="A4977" s="1" t="s">
        <v>8281</v>
      </c>
      <c r="B4977" t="s">
        <v>1886</v>
      </c>
      <c r="C4977" t="s">
        <v>13</v>
      </c>
      <c r="D4977" t="s">
        <v>14</v>
      </c>
      <c r="E4977">
        <v>1</v>
      </c>
      <c r="F4977" s="2">
        <v>14265.63</v>
      </c>
      <c r="G4977" s="3">
        <v>34919.908000000003</v>
      </c>
      <c r="H4977" s="3">
        <v>142.65629999999999</v>
      </c>
      <c r="I4977" s="3">
        <v>670.48460999999998</v>
      </c>
      <c r="J4977" s="3">
        <v>15078.770909999999</v>
      </c>
      <c r="K4977" s="4">
        <v>0.35000000000000003</v>
      </c>
      <c r="L4977" s="73">
        <v>27373.768728923074</v>
      </c>
    </row>
    <row r="4978" spans="1:12" x14ac:dyDescent="0.35">
      <c r="A4978" s="1" t="s">
        <v>8282</v>
      </c>
      <c r="B4978" t="s">
        <v>8283</v>
      </c>
      <c r="C4978" t="s">
        <v>1467</v>
      </c>
      <c r="D4978" t="s">
        <v>1468</v>
      </c>
      <c r="E4978">
        <v>1</v>
      </c>
      <c r="F4978" s="2">
        <v>74.459999999999994</v>
      </c>
      <c r="G4978" s="3">
        <v>154</v>
      </c>
      <c r="H4978" s="3">
        <v>0.74459999999999993</v>
      </c>
      <c r="I4978" s="3">
        <v>3.4996199999999997</v>
      </c>
      <c r="J4978" s="3">
        <v>78.704219999999992</v>
      </c>
      <c r="K4978" s="4">
        <v>0.35</v>
      </c>
      <c r="L4978" s="73">
        <v>142.87843015384612</v>
      </c>
    </row>
    <row r="4979" spans="1:12" x14ac:dyDescent="0.35">
      <c r="A4979" s="1" t="s">
        <v>8284</v>
      </c>
      <c r="B4979" t="s">
        <v>8285</v>
      </c>
      <c r="C4979" t="s">
        <v>34</v>
      </c>
      <c r="D4979" t="s">
        <v>35</v>
      </c>
      <c r="E4979">
        <v>1</v>
      </c>
      <c r="F4979" s="2">
        <v>25.35</v>
      </c>
      <c r="G4979" s="3">
        <v>100.3184</v>
      </c>
      <c r="H4979" s="3">
        <v>0.2535</v>
      </c>
      <c r="I4979" s="3">
        <v>1.1914500000000001</v>
      </c>
      <c r="J4979" s="3">
        <v>26.79495</v>
      </c>
      <c r="K4979" s="4">
        <v>0.35</v>
      </c>
      <c r="L4979" s="73">
        <v>48.643140000000002</v>
      </c>
    </row>
    <row r="4980" spans="1:12" x14ac:dyDescent="0.35">
      <c r="A4980" s="1" t="s">
        <v>8286</v>
      </c>
      <c r="B4980" t="s">
        <v>1897</v>
      </c>
      <c r="C4980" t="s">
        <v>363</v>
      </c>
      <c r="D4980" t="s">
        <v>364</v>
      </c>
      <c r="E4980">
        <v>1</v>
      </c>
      <c r="F4980" s="2">
        <v>302.5</v>
      </c>
      <c r="G4980" s="3">
        <v>740.46559999999999</v>
      </c>
      <c r="H4980" s="3">
        <v>3.0249999999999999</v>
      </c>
      <c r="I4980" s="3">
        <v>14.217499999999999</v>
      </c>
      <c r="J4980" s="3">
        <v>319.74249999999995</v>
      </c>
      <c r="K4980" s="4">
        <v>0.35</v>
      </c>
      <c r="L4980" s="73">
        <v>580.45561538461527</v>
      </c>
    </row>
    <row r="4981" spans="1:12" x14ac:dyDescent="0.35">
      <c r="A4981" s="1" t="s">
        <v>8287</v>
      </c>
      <c r="B4981" t="s">
        <v>8288</v>
      </c>
      <c r="C4981" t="s">
        <v>13</v>
      </c>
      <c r="D4981" t="s">
        <v>14</v>
      </c>
      <c r="E4981">
        <v>1</v>
      </c>
      <c r="F4981" s="2">
        <v>1050</v>
      </c>
      <c r="G4981" s="3">
        <v>2165</v>
      </c>
      <c r="H4981" s="3">
        <v>10.5</v>
      </c>
      <c r="I4981" s="3">
        <v>49.35</v>
      </c>
      <c r="J4981" s="3">
        <v>1109.8499999999999</v>
      </c>
      <c r="K4981" s="4">
        <v>0.35000000000000003</v>
      </c>
      <c r="L4981" s="73">
        <v>2014.8046153846153</v>
      </c>
    </row>
    <row r="4982" spans="1:12" x14ac:dyDescent="0.35">
      <c r="A4982" s="1" t="s">
        <v>8289</v>
      </c>
      <c r="B4982" t="s">
        <v>8290</v>
      </c>
      <c r="C4982" t="s">
        <v>13</v>
      </c>
      <c r="D4982" t="s">
        <v>14</v>
      </c>
      <c r="E4982">
        <v>1</v>
      </c>
      <c r="F4982" s="2">
        <v>920.64</v>
      </c>
      <c r="G4982" s="3">
        <v>1899</v>
      </c>
      <c r="H4982" s="3">
        <v>9.2064000000000004</v>
      </c>
      <c r="I4982" s="3">
        <v>43.27008</v>
      </c>
      <c r="J4982" s="3">
        <v>973.11648000000002</v>
      </c>
      <c r="K4982" s="4">
        <v>0.35</v>
      </c>
      <c r="L4982" s="73">
        <v>1766.5806867692309</v>
      </c>
    </row>
    <row r="4983" spans="1:12" x14ac:dyDescent="0.35">
      <c r="A4983" s="1" t="s">
        <v>8291</v>
      </c>
      <c r="B4983" t="s">
        <v>8292</v>
      </c>
      <c r="C4983" t="s">
        <v>13</v>
      </c>
      <c r="D4983" t="s">
        <v>14</v>
      </c>
      <c r="E4983">
        <v>1</v>
      </c>
      <c r="F4983" s="2">
        <v>203</v>
      </c>
      <c r="G4983" s="3">
        <v>419</v>
      </c>
      <c r="H4983" s="3">
        <v>2.0300000000000002</v>
      </c>
      <c r="I4983" s="3">
        <v>9.5410000000000004</v>
      </c>
      <c r="J4983" s="3">
        <v>214.571</v>
      </c>
      <c r="K4983" s="4">
        <v>0.35</v>
      </c>
      <c r="L4983" s="73">
        <v>389.52889230769227</v>
      </c>
    </row>
    <row r="4984" spans="1:12" x14ac:dyDescent="0.35">
      <c r="A4984" s="1" t="s">
        <v>8293</v>
      </c>
      <c r="B4984" t="s">
        <v>8294</v>
      </c>
      <c r="C4984" t="s">
        <v>13</v>
      </c>
      <c r="D4984" t="s">
        <v>14</v>
      </c>
      <c r="E4984">
        <v>1</v>
      </c>
      <c r="F4984" s="2">
        <v>1202.8800000000001</v>
      </c>
      <c r="G4984" s="3">
        <v>4760.2016000000003</v>
      </c>
      <c r="H4984" s="3">
        <v>12.028800000000002</v>
      </c>
      <c r="I4984" s="3">
        <v>56.535360000000004</v>
      </c>
      <c r="J4984" s="3">
        <v>1271.4441600000002</v>
      </c>
      <c r="K4984" s="4">
        <v>0.35</v>
      </c>
      <c r="L4984" s="73">
        <v>2308.1601673846158</v>
      </c>
    </row>
    <row r="4985" spans="1:12" x14ac:dyDescent="0.35">
      <c r="A4985" s="1" t="s">
        <v>8295</v>
      </c>
      <c r="B4985" t="s">
        <v>8296</v>
      </c>
      <c r="C4985" t="s">
        <v>13</v>
      </c>
      <c r="D4985" t="s">
        <v>14</v>
      </c>
      <c r="E4985">
        <v>1</v>
      </c>
      <c r="F4985" s="2">
        <v>6.69</v>
      </c>
      <c r="G4985" s="3">
        <v>14</v>
      </c>
      <c r="H4985" s="3">
        <v>6.6900000000000001E-2</v>
      </c>
      <c r="I4985" s="3">
        <v>0.31443000000000004</v>
      </c>
      <c r="J4985" s="3">
        <v>7.0713300000000006</v>
      </c>
      <c r="K4985" s="4">
        <v>0.35</v>
      </c>
      <c r="L4985" s="73">
        <v>12.837183692307693</v>
      </c>
    </row>
    <row r="4986" spans="1:12" x14ac:dyDescent="0.35">
      <c r="A4986" s="1" t="s">
        <v>8297</v>
      </c>
      <c r="B4986" t="s">
        <v>8298</v>
      </c>
      <c r="C4986" t="s">
        <v>1902</v>
      </c>
      <c r="D4986" t="s">
        <v>1903</v>
      </c>
      <c r="E4986">
        <v>1</v>
      </c>
      <c r="F4986" s="2">
        <v>50</v>
      </c>
      <c r="G4986" s="3">
        <v>197.87</v>
      </c>
      <c r="H4986" s="3">
        <v>0.5</v>
      </c>
      <c r="I4986" s="3">
        <v>2.35</v>
      </c>
      <c r="J4986" s="3">
        <v>52.85</v>
      </c>
      <c r="K4986" s="4">
        <v>0.26</v>
      </c>
      <c r="L4986" s="73">
        <v>84.274324324324326</v>
      </c>
    </row>
    <row r="4987" spans="1:12" x14ac:dyDescent="0.35">
      <c r="A4987" s="1" t="s">
        <v>8299</v>
      </c>
      <c r="B4987" t="s">
        <v>8300</v>
      </c>
      <c r="C4987" t="s">
        <v>34</v>
      </c>
      <c r="D4987" t="s">
        <v>35</v>
      </c>
      <c r="E4987">
        <v>1</v>
      </c>
      <c r="F4987" s="2">
        <v>1449.65</v>
      </c>
      <c r="G4987" s="3">
        <v>3548.51</v>
      </c>
      <c r="H4987" s="3">
        <v>14.496500000000001</v>
      </c>
      <c r="I4987" s="3">
        <v>68.13355</v>
      </c>
      <c r="J4987" s="3">
        <v>1532.2800500000001</v>
      </c>
      <c r="K4987" s="4">
        <v>0.34999999999999992</v>
      </c>
      <c r="L4987" s="73">
        <v>2781.6776292307691</v>
      </c>
    </row>
    <row r="4988" spans="1:12" x14ac:dyDescent="0.35">
      <c r="A4988" s="1" t="s">
        <v>8301</v>
      </c>
      <c r="B4988" t="s">
        <v>8302</v>
      </c>
      <c r="C4988" t="s">
        <v>34</v>
      </c>
      <c r="D4988" t="s">
        <v>35</v>
      </c>
      <c r="E4988">
        <v>1</v>
      </c>
      <c r="F4988" s="2">
        <v>671.5</v>
      </c>
      <c r="G4988" s="3">
        <v>1643.72</v>
      </c>
      <c r="H4988" s="3">
        <v>6.7149999999999999</v>
      </c>
      <c r="I4988" s="3">
        <v>31.560500000000001</v>
      </c>
      <c r="J4988" s="3">
        <v>709.77550000000008</v>
      </c>
      <c r="K4988" s="4">
        <v>0.35000000000000003</v>
      </c>
      <c r="L4988" s="73">
        <v>1288.5155230769233</v>
      </c>
    </row>
    <row r="4989" spans="1:12" x14ac:dyDescent="0.35">
      <c r="A4989" s="1" t="s">
        <v>8303</v>
      </c>
      <c r="B4989" t="s">
        <v>8304</v>
      </c>
      <c r="C4989" t="s">
        <v>34</v>
      </c>
      <c r="D4989" t="s">
        <v>35</v>
      </c>
      <c r="E4989">
        <v>1</v>
      </c>
      <c r="F4989" s="2">
        <v>3428.6</v>
      </c>
      <c r="G4989" s="3">
        <v>8392.65</v>
      </c>
      <c r="H4989" s="3">
        <v>34.286000000000001</v>
      </c>
      <c r="I4989" s="3">
        <v>161.14419999999998</v>
      </c>
      <c r="J4989" s="3">
        <v>3624.0302000000001</v>
      </c>
      <c r="K4989" s="4">
        <v>0.35</v>
      </c>
      <c r="L4989" s="73">
        <v>6579.0086707692308</v>
      </c>
    </row>
    <row r="4990" spans="1:12" x14ac:dyDescent="0.35">
      <c r="A4990" s="1" t="s">
        <v>8305</v>
      </c>
      <c r="B4990" t="s">
        <v>8306</v>
      </c>
      <c r="C4990" t="s">
        <v>13</v>
      </c>
      <c r="D4990" t="s">
        <v>14</v>
      </c>
      <c r="E4990">
        <v>1</v>
      </c>
      <c r="F4990" s="2">
        <v>57.12</v>
      </c>
      <c r="G4990" s="3">
        <v>118</v>
      </c>
      <c r="H4990" s="3">
        <v>0.57120000000000004</v>
      </c>
      <c r="I4990" s="3">
        <v>2.6846399999999999</v>
      </c>
      <c r="J4990" s="3">
        <v>60.375839999999997</v>
      </c>
      <c r="K4990" s="4">
        <v>0.35</v>
      </c>
      <c r="L4990" s="73">
        <v>109.60537107692306</v>
      </c>
    </row>
    <row r="4991" spans="1:12" x14ac:dyDescent="0.35">
      <c r="A4991" s="1" t="s">
        <v>8307</v>
      </c>
      <c r="B4991" t="s">
        <v>4473</v>
      </c>
      <c r="C4991" t="s">
        <v>13</v>
      </c>
      <c r="D4991" t="s">
        <v>14</v>
      </c>
      <c r="E4991">
        <v>1</v>
      </c>
      <c r="F4991" s="2">
        <v>105.84</v>
      </c>
      <c r="G4991" s="3">
        <v>219</v>
      </c>
      <c r="H4991" s="3">
        <v>1.0584</v>
      </c>
      <c r="I4991" s="3">
        <v>4.9744799999999998</v>
      </c>
      <c r="J4991" s="3">
        <v>111.87288000000001</v>
      </c>
      <c r="K4991" s="4">
        <v>0.35000000000000003</v>
      </c>
      <c r="L4991" s="73">
        <v>203.09230523076926</v>
      </c>
    </row>
    <row r="4992" spans="1:12" x14ac:dyDescent="0.35">
      <c r="A4992" s="1" t="s">
        <v>8308</v>
      </c>
      <c r="B4992" t="s">
        <v>8309</v>
      </c>
      <c r="C4992" t="s">
        <v>13</v>
      </c>
      <c r="D4992" t="s">
        <v>14</v>
      </c>
      <c r="E4992">
        <v>1</v>
      </c>
      <c r="F4992" s="2">
        <v>1224.72</v>
      </c>
      <c r="G4992" s="3">
        <v>4846.6207999999997</v>
      </c>
      <c r="H4992" s="3">
        <v>12.247200000000001</v>
      </c>
      <c r="I4992" s="3">
        <v>57.561840000000004</v>
      </c>
      <c r="J4992" s="3">
        <v>1294.5290400000001</v>
      </c>
      <c r="K4992" s="4">
        <v>0.35</v>
      </c>
      <c r="L4992" s="73">
        <v>2350.0681033846154</v>
      </c>
    </row>
    <row r="4993" spans="1:12" x14ac:dyDescent="0.35">
      <c r="A4993" s="1" t="s">
        <v>8310</v>
      </c>
      <c r="B4993" t="s">
        <v>5728</v>
      </c>
      <c r="C4993" t="s">
        <v>13</v>
      </c>
      <c r="D4993" t="s">
        <v>14</v>
      </c>
      <c r="E4993">
        <v>1</v>
      </c>
      <c r="F4993" s="2">
        <v>1302</v>
      </c>
      <c r="G4993" s="3">
        <v>5152.4480000000003</v>
      </c>
      <c r="H4993" s="3">
        <v>13.02</v>
      </c>
      <c r="I4993" s="3">
        <v>61.194000000000003</v>
      </c>
      <c r="J4993" s="3">
        <v>1376.2139999999999</v>
      </c>
      <c r="K4993" s="4">
        <v>0.35</v>
      </c>
      <c r="L4993" s="73">
        <v>2498.3577230769229</v>
      </c>
    </row>
    <row r="4994" spans="1:12" x14ac:dyDescent="0.35">
      <c r="A4994" s="1" t="s">
        <v>8311</v>
      </c>
      <c r="B4994" t="s">
        <v>5728</v>
      </c>
      <c r="C4994" t="s">
        <v>13</v>
      </c>
      <c r="D4994" t="s">
        <v>14</v>
      </c>
      <c r="E4994">
        <v>1</v>
      </c>
      <c r="F4994" s="2">
        <v>1337.28</v>
      </c>
      <c r="G4994" s="3">
        <v>5292.0672000000004</v>
      </c>
      <c r="H4994" s="3">
        <v>13.3728</v>
      </c>
      <c r="I4994" s="3">
        <v>62.852159999999998</v>
      </c>
      <c r="J4994" s="3">
        <v>1413.50496</v>
      </c>
      <c r="K4994" s="4">
        <v>0.35000000000000003</v>
      </c>
      <c r="L4994" s="73">
        <v>2566.0551581538462</v>
      </c>
    </row>
    <row r="4995" spans="1:12" x14ac:dyDescent="0.35">
      <c r="A4995" s="1" t="s">
        <v>8312</v>
      </c>
      <c r="B4995" t="s">
        <v>6050</v>
      </c>
      <c r="C4995" t="s">
        <v>13</v>
      </c>
      <c r="D4995" t="s">
        <v>14</v>
      </c>
      <c r="E4995">
        <v>1</v>
      </c>
      <c r="F4995" s="2">
        <v>1346.1</v>
      </c>
      <c r="G4995" s="3">
        <v>3295.0288</v>
      </c>
      <c r="H4995" s="3">
        <v>13.460999999999999</v>
      </c>
      <c r="I4995" s="3">
        <v>63.266699999999993</v>
      </c>
      <c r="J4995" s="3">
        <v>1422.8276999999998</v>
      </c>
      <c r="K4995" s="4">
        <v>0.34999999999999992</v>
      </c>
      <c r="L4995" s="73">
        <v>2582.9795169230765</v>
      </c>
    </row>
    <row r="4996" spans="1:12" x14ac:dyDescent="0.35">
      <c r="A4996" s="1" t="s">
        <v>8313</v>
      </c>
      <c r="B4996" t="s">
        <v>8314</v>
      </c>
      <c r="C4996" t="s">
        <v>363</v>
      </c>
      <c r="D4996" t="s">
        <v>364</v>
      </c>
      <c r="E4996">
        <v>1</v>
      </c>
      <c r="F4996" s="2">
        <v>549.45000000000005</v>
      </c>
      <c r="G4996" s="3">
        <v>1344.9631999999999</v>
      </c>
      <c r="H4996" s="3">
        <v>5.4945000000000004</v>
      </c>
      <c r="I4996" s="3">
        <v>25.824150000000003</v>
      </c>
      <c r="J4996" s="3">
        <v>580.76865000000009</v>
      </c>
      <c r="K4996" s="4">
        <v>0.34999999999999992</v>
      </c>
      <c r="L4996" s="73">
        <v>1054.3184723076924</v>
      </c>
    </row>
    <row r="4997" spans="1:12" x14ac:dyDescent="0.35">
      <c r="A4997" s="1" t="s">
        <v>8315</v>
      </c>
      <c r="B4997" t="s">
        <v>8316</v>
      </c>
      <c r="C4997" t="s">
        <v>26</v>
      </c>
      <c r="D4997" t="s">
        <v>27</v>
      </c>
      <c r="E4997">
        <v>1</v>
      </c>
      <c r="F4997" s="2">
        <v>130</v>
      </c>
      <c r="G4997" s="3">
        <v>318.20999999999998</v>
      </c>
      <c r="H4997" s="3">
        <v>1.3</v>
      </c>
      <c r="I4997" s="3">
        <v>6.11</v>
      </c>
      <c r="J4997" s="3">
        <v>137.41000000000003</v>
      </c>
      <c r="K4997" s="4">
        <v>0.35</v>
      </c>
      <c r="L4997" s="73">
        <v>249.45200000000006</v>
      </c>
    </row>
    <row r="4998" spans="1:12" x14ac:dyDescent="0.35">
      <c r="A4998" s="1" t="s">
        <v>8317</v>
      </c>
      <c r="B4998" t="s">
        <v>8318</v>
      </c>
      <c r="C4998" t="s">
        <v>13</v>
      </c>
      <c r="D4998" t="s">
        <v>14</v>
      </c>
      <c r="E4998">
        <v>1</v>
      </c>
      <c r="F4998" s="2">
        <v>22.26</v>
      </c>
      <c r="G4998" s="3">
        <v>54.488</v>
      </c>
      <c r="H4998" s="3">
        <v>0.22260000000000002</v>
      </c>
      <c r="I4998" s="3">
        <v>1.0462200000000001</v>
      </c>
      <c r="J4998" s="3">
        <v>23.528820000000003</v>
      </c>
      <c r="K4998" s="4">
        <v>0.35</v>
      </c>
      <c r="L4998" s="73">
        <v>42.71385784615385</v>
      </c>
    </row>
    <row r="4999" spans="1:12" x14ac:dyDescent="0.35">
      <c r="A4999" s="1" t="s">
        <v>8319</v>
      </c>
      <c r="B4999" t="s">
        <v>8320</v>
      </c>
      <c r="C4999" t="s">
        <v>34</v>
      </c>
      <c r="D4999" t="s">
        <v>35</v>
      </c>
      <c r="E4999">
        <v>1</v>
      </c>
      <c r="F4999" s="2">
        <v>987.5</v>
      </c>
      <c r="G4999" s="3">
        <v>2417.2399999999998</v>
      </c>
      <c r="H4999" s="3">
        <v>9.875</v>
      </c>
      <c r="I4999" s="3">
        <v>46.412500000000001</v>
      </c>
      <c r="J4999" s="3">
        <v>1043.7874999999999</v>
      </c>
      <c r="K4999" s="4">
        <v>0.35</v>
      </c>
      <c r="L4999" s="73">
        <v>1894.875769230769</v>
      </c>
    </row>
    <row r="5000" spans="1:12" x14ac:dyDescent="0.35">
      <c r="A5000" s="1" t="s">
        <v>8321</v>
      </c>
      <c r="B5000" t="s">
        <v>8322</v>
      </c>
      <c r="C5000" t="s">
        <v>34</v>
      </c>
      <c r="D5000" t="s">
        <v>35</v>
      </c>
      <c r="E5000">
        <v>1</v>
      </c>
      <c r="F5000" s="2">
        <v>375.25</v>
      </c>
      <c r="G5000" s="3">
        <v>918.55</v>
      </c>
      <c r="H5000" s="3">
        <v>3.7524999999999999</v>
      </c>
      <c r="I5000" s="3">
        <v>17.636749999999999</v>
      </c>
      <c r="J5000" s="3">
        <v>396.63925</v>
      </c>
      <c r="K5000" s="4">
        <v>0.35</v>
      </c>
      <c r="L5000" s="73">
        <v>720.05279230769224</v>
      </c>
    </row>
    <row r="5001" spans="1:12" x14ac:dyDescent="0.35">
      <c r="A5001" s="1" t="s">
        <v>8323</v>
      </c>
      <c r="B5001" t="s">
        <v>8324</v>
      </c>
      <c r="C5001" t="s">
        <v>34</v>
      </c>
      <c r="D5001" t="s">
        <v>35</v>
      </c>
      <c r="E5001">
        <v>1</v>
      </c>
      <c r="F5001" s="2">
        <v>584.6</v>
      </c>
      <c r="G5001" s="3">
        <v>1431</v>
      </c>
      <c r="H5001" s="3">
        <v>5.8460000000000001</v>
      </c>
      <c r="I5001" s="3">
        <v>27.476200000000002</v>
      </c>
      <c r="J5001" s="3">
        <v>617.92219999999998</v>
      </c>
      <c r="K5001" s="4">
        <v>0.35000000000000003</v>
      </c>
      <c r="L5001" s="73">
        <v>1121.7664553846153</v>
      </c>
    </row>
    <row r="5002" spans="1:12" x14ac:dyDescent="0.35">
      <c r="A5002" s="1" t="s">
        <v>8325</v>
      </c>
      <c r="B5002" t="s">
        <v>8326</v>
      </c>
      <c r="C5002" t="s">
        <v>34</v>
      </c>
      <c r="D5002" t="s">
        <v>35</v>
      </c>
      <c r="E5002">
        <v>1</v>
      </c>
      <c r="F5002" s="2">
        <v>383.15</v>
      </c>
      <c r="G5002" s="3">
        <v>937.89</v>
      </c>
      <c r="H5002" s="3">
        <v>3.8314999999999997</v>
      </c>
      <c r="I5002" s="3">
        <v>18.008049999999997</v>
      </c>
      <c r="J5002" s="3">
        <v>404.98955000000001</v>
      </c>
      <c r="K5002" s="4">
        <v>0.34999999999999992</v>
      </c>
      <c r="L5002" s="73">
        <v>735.21179846153836</v>
      </c>
    </row>
    <row r="5003" spans="1:12" x14ac:dyDescent="0.35">
      <c r="A5003" s="1" t="s">
        <v>8327</v>
      </c>
      <c r="B5003" t="s">
        <v>5820</v>
      </c>
      <c r="C5003" t="s">
        <v>13</v>
      </c>
      <c r="D5003" t="s">
        <v>14</v>
      </c>
      <c r="E5003">
        <v>1</v>
      </c>
      <c r="F5003" s="2">
        <v>747</v>
      </c>
      <c r="G5003" s="3">
        <v>1632.62</v>
      </c>
      <c r="H5003" s="3">
        <v>7.47</v>
      </c>
      <c r="I5003" s="3">
        <v>35.109000000000002</v>
      </c>
      <c r="J5003" s="3">
        <v>789.57900000000006</v>
      </c>
      <c r="K5003" s="4">
        <v>0.35</v>
      </c>
      <c r="L5003" s="73">
        <v>1433.3895692307694</v>
      </c>
    </row>
    <row r="5004" spans="1:12" x14ac:dyDescent="0.35">
      <c r="A5004" s="1" t="s">
        <v>8328</v>
      </c>
      <c r="B5004" t="s">
        <v>8329</v>
      </c>
      <c r="C5004" t="s">
        <v>1467</v>
      </c>
      <c r="D5004" t="s">
        <v>1468</v>
      </c>
      <c r="E5004">
        <v>1</v>
      </c>
      <c r="F5004" s="2">
        <v>355.32</v>
      </c>
      <c r="G5004" s="3">
        <v>1406.1152</v>
      </c>
      <c r="H5004" s="3">
        <v>3.5531999999999999</v>
      </c>
      <c r="I5004" s="3">
        <v>16.700040000000001</v>
      </c>
      <c r="J5004" s="3">
        <v>375.57324</v>
      </c>
      <c r="K5004" s="4">
        <v>0.35</v>
      </c>
      <c r="L5004" s="73">
        <v>681.80988184615376</v>
      </c>
    </row>
    <row r="5005" spans="1:12" x14ac:dyDescent="0.35">
      <c r="A5005" s="1" t="s">
        <v>8330</v>
      </c>
      <c r="B5005" t="s">
        <v>8331</v>
      </c>
      <c r="C5005" t="s">
        <v>1467</v>
      </c>
      <c r="D5005" t="s">
        <v>1468</v>
      </c>
      <c r="E5005">
        <v>1</v>
      </c>
      <c r="F5005" s="2">
        <v>501.22</v>
      </c>
      <c r="G5005" s="3">
        <v>1983.4975999999999</v>
      </c>
      <c r="H5005" s="3">
        <v>5.0122</v>
      </c>
      <c r="I5005" s="3">
        <v>23.55734</v>
      </c>
      <c r="J5005" s="3">
        <v>529.78953999999999</v>
      </c>
      <c r="K5005" s="4">
        <v>0.35</v>
      </c>
      <c r="L5005" s="73">
        <v>961.77178030769232</v>
      </c>
    </row>
    <row r="5006" spans="1:12" x14ac:dyDescent="0.35">
      <c r="A5006" s="1" t="s">
        <v>8332</v>
      </c>
      <c r="B5006" t="s">
        <v>8333</v>
      </c>
      <c r="C5006" t="s">
        <v>1467</v>
      </c>
      <c r="D5006" t="s">
        <v>1468</v>
      </c>
      <c r="E5006">
        <v>1</v>
      </c>
      <c r="F5006" s="2">
        <v>496.07</v>
      </c>
      <c r="G5006" s="3">
        <v>1963.1135999999999</v>
      </c>
      <c r="H5006" s="3">
        <v>4.9607000000000001</v>
      </c>
      <c r="I5006" s="3">
        <v>23.315290000000001</v>
      </c>
      <c r="J5006" s="3">
        <v>524.34598999999992</v>
      </c>
      <c r="K5006" s="4">
        <v>0.35000000000000003</v>
      </c>
      <c r="L5006" s="73">
        <v>951.88964338461528</v>
      </c>
    </row>
    <row r="5007" spans="1:12" x14ac:dyDescent="0.35">
      <c r="A5007" s="1" t="s">
        <v>8334</v>
      </c>
      <c r="B5007" t="s">
        <v>8335</v>
      </c>
      <c r="C5007" t="s">
        <v>1467</v>
      </c>
      <c r="D5007" t="s">
        <v>1468</v>
      </c>
      <c r="E5007">
        <v>1</v>
      </c>
      <c r="F5007" s="2">
        <v>10.130000000000001</v>
      </c>
      <c r="G5007" s="3">
        <v>21</v>
      </c>
      <c r="H5007" s="3">
        <v>0.10130000000000002</v>
      </c>
      <c r="I5007" s="3">
        <v>0.47611000000000003</v>
      </c>
      <c r="J5007" s="3">
        <v>10.707410000000001</v>
      </c>
      <c r="K5007" s="4">
        <v>0.34999999999999992</v>
      </c>
      <c r="L5007" s="73">
        <v>19.438067384615383</v>
      </c>
    </row>
    <row r="5008" spans="1:12" x14ac:dyDescent="0.35">
      <c r="A5008" s="1" t="s">
        <v>8336</v>
      </c>
      <c r="B5008" t="s">
        <v>8337</v>
      </c>
      <c r="C5008" t="s">
        <v>13</v>
      </c>
      <c r="D5008" t="s">
        <v>14</v>
      </c>
      <c r="E5008">
        <v>1</v>
      </c>
      <c r="F5008" s="2">
        <v>1552.32</v>
      </c>
      <c r="G5008" s="3">
        <v>6143.0432000000001</v>
      </c>
      <c r="H5008" s="3">
        <v>15.523199999999999</v>
      </c>
      <c r="I5008" s="3">
        <v>72.959040000000002</v>
      </c>
      <c r="J5008" s="3">
        <v>1640.80224</v>
      </c>
      <c r="K5008" s="4">
        <v>0.35000000000000003</v>
      </c>
      <c r="L5008" s="73">
        <v>2978.6871433846154</v>
      </c>
    </row>
    <row r="5009" spans="1:12" x14ac:dyDescent="0.35">
      <c r="A5009" s="1" t="s">
        <v>8338</v>
      </c>
      <c r="B5009" t="s">
        <v>8339</v>
      </c>
      <c r="C5009" t="s">
        <v>13</v>
      </c>
      <c r="D5009" t="s">
        <v>14</v>
      </c>
      <c r="E5009">
        <v>1</v>
      </c>
      <c r="F5009" s="2">
        <v>708.96</v>
      </c>
      <c r="G5009" s="3">
        <v>1462</v>
      </c>
      <c r="H5009" s="3">
        <v>7.0896000000000008</v>
      </c>
      <c r="I5009" s="3">
        <v>33.321120000000001</v>
      </c>
      <c r="J5009" s="3">
        <v>749.37072000000001</v>
      </c>
      <c r="K5009" s="4">
        <v>0.35</v>
      </c>
      <c r="L5009" s="73">
        <v>1360.3960763076923</v>
      </c>
    </row>
    <row r="5010" spans="1:12" x14ac:dyDescent="0.35">
      <c r="A5010" s="1" t="s">
        <v>8340</v>
      </c>
      <c r="B5010" t="s">
        <v>8341</v>
      </c>
      <c r="C5010" t="s">
        <v>1441</v>
      </c>
      <c r="D5010" t="s">
        <v>1442</v>
      </c>
      <c r="E5010">
        <v>1</v>
      </c>
      <c r="F5010" s="2">
        <v>1.88</v>
      </c>
      <c r="G5010" s="3">
        <v>4.6032000000000002</v>
      </c>
      <c r="H5010" s="3">
        <v>1.8800000000000001E-2</v>
      </c>
      <c r="I5010" s="3">
        <v>8.8359999999999994E-2</v>
      </c>
      <c r="J5010" s="3">
        <v>1.9871599999999998</v>
      </c>
      <c r="K5010" s="4">
        <v>0.35</v>
      </c>
      <c r="L5010" s="73">
        <v>3.607459692307692</v>
      </c>
    </row>
    <row r="5011" spans="1:12" x14ac:dyDescent="0.35">
      <c r="A5011" s="1" t="s">
        <v>8342</v>
      </c>
      <c r="B5011" t="s">
        <v>8343</v>
      </c>
      <c r="C5011" t="s">
        <v>1441</v>
      </c>
      <c r="D5011" t="s">
        <v>1442</v>
      </c>
      <c r="E5011">
        <v>1</v>
      </c>
      <c r="F5011" s="2">
        <v>11.25</v>
      </c>
      <c r="G5011" s="3">
        <v>27.540800000000001</v>
      </c>
      <c r="H5011" s="3">
        <v>0.1125</v>
      </c>
      <c r="I5011" s="3">
        <v>0.52875000000000005</v>
      </c>
      <c r="J5011" s="3">
        <v>11.891250000000001</v>
      </c>
      <c r="K5011" s="4">
        <v>0.35000000000000003</v>
      </c>
      <c r="L5011" s="73">
        <v>21.587192307692312</v>
      </c>
    </row>
    <row r="5012" spans="1:12" x14ac:dyDescent="0.35">
      <c r="A5012" s="1" t="s">
        <v>8344</v>
      </c>
      <c r="B5012" t="s">
        <v>4520</v>
      </c>
      <c r="C5012" t="s">
        <v>13</v>
      </c>
      <c r="D5012" t="s">
        <v>14</v>
      </c>
      <c r="E5012">
        <v>1</v>
      </c>
      <c r="F5012" s="2">
        <v>471.15</v>
      </c>
      <c r="G5012" s="3">
        <v>972</v>
      </c>
      <c r="H5012" s="3">
        <v>4.7115</v>
      </c>
      <c r="I5012" s="3">
        <v>22.14405</v>
      </c>
      <c r="J5012" s="3">
        <v>498.00554999999997</v>
      </c>
      <c r="K5012" s="4">
        <v>0.35</v>
      </c>
      <c r="L5012" s="73">
        <v>904.07161384615381</v>
      </c>
    </row>
    <row r="5013" spans="1:12" x14ac:dyDescent="0.35">
      <c r="A5013" s="1" t="s">
        <v>8345</v>
      </c>
      <c r="B5013" t="s">
        <v>8346</v>
      </c>
      <c r="C5013" t="s">
        <v>13</v>
      </c>
      <c r="D5013" t="s">
        <v>14</v>
      </c>
      <c r="E5013">
        <v>1</v>
      </c>
      <c r="F5013" s="2">
        <v>657.45</v>
      </c>
      <c r="G5013" s="3">
        <v>1621</v>
      </c>
      <c r="H5013" s="3">
        <v>6.5745000000000005</v>
      </c>
      <c r="I5013" s="3">
        <v>30.900150000000004</v>
      </c>
      <c r="J5013" s="3">
        <v>694.92465000000004</v>
      </c>
      <c r="K5013" s="4">
        <v>0.35</v>
      </c>
      <c r="L5013" s="73">
        <v>1261.5555184615384</v>
      </c>
    </row>
    <row r="5014" spans="1:12" x14ac:dyDescent="0.35">
      <c r="A5014" s="1" t="s">
        <v>8347</v>
      </c>
      <c r="B5014" t="s">
        <v>8348</v>
      </c>
      <c r="C5014" t="s">
        <v>13</v>
      </c>
      <c r="D5014" t="s">
        <v>14</v>
      </c>
      <c r="E5014">
        <v>1</v>
      </c>
      <c r="F5014" s="2">
        <v>837.9</v>
      </c>
      <c r="G5014" s="3">
        <v>1728</v>
      </c>
      <c r="H5014" s="3">
        <v>8.3789999999999996</v>
      </c>
      <c r="I5014" s="3">
        <v>39.381299999999996</v>
      </c>
      <c r="J5014" s="3">
        <v>885.66030000000001</v>
      </c>
      <c r="K5014" s="4">
        <v>0.35</v>
      </c>
      <c r="L5014" s="73">
        <v>1607.814083076923</v>
      </c>
    </row>
    <row r="5015" spans="1:12" x14ac:dyDescent="0.35">
      <c r="A5015" s="1" t="s">
        <v>8349</v>
      </c>
      <c r="B5015" t="s">
        <v>8350</v>
      </c>
      <c r="C5015" t="s">
        <v>13</v>
      </c>
      <c r="D5015" t="s">
        <v>14</v>
      </c>
      <c r="E5015">
        <v>1</v>
      </c>
      <c r="F5015" s="2">
        <v>406.25</v>
      </c>
      <c r="G5015" s="3">
        <v>838</v>
      </c>
      <c r="H5015" s="3">
        <v>4.0625</v>
      </c>
      <c r="I5015" s="3">
        <v>19.09375</v>
      </c>
      <c r="J5015" s="3">
        <v>429.40625</v>
      </c>
      <c r="K5015" s="4">
        <v>0.35</v>
      </c>
      <c r="L5015" s="73">
        <v>779.53750000000002</v>
      </c>
    </row>
    <row r="5016" spans="1:12" x14ac:dyDescent="0.35">
      <c r="A5016" s="1" t="s">
        <v>8351</v>
      </c>
      <c r="B5016" t="s">
        <v>8352</v>
      </c>
      <c r="C5016" t="s">
        <v>26</v>
      </c>
      <c r="D5016" t="s">
        <v>27</v>
      </c>
      <c r="E5016">
        <v>1</v>
      </c>
      <c r="F5016" s="2">
        <v>13.3</v>
      </c>
      <c r="G5016" s="3">
        <v>32.558399999999999</v>
      </c>
      <c r="H5016" s="3">
        <v>0.13300000000000001</v>
      </c>
      <c r="I5016" s="3">
        <v>0.62509999999999999</v>
      </c>
      <c r="J5016" s="3">
        <v>14.0581</v>
      </c>
      <c r="K5016" s="4">
        <v>0.35000000000000003</v>
      </c>
      <c r="L5016" s="73">
        <v>25.520858461538459</v>
      </c>
    </row>
    <row r="5017" spans="1:12" x14ac:dyDescent="0.35">
      <c r="A5017" s="1" t="s">
        <v>8353</v>
      </c>
      <c r="B5017" t="s">
        <v>8354</v>
      </c>
      <c r="C5017" t="s">
        <v>363</v>
      </c>
      <c r="D5017" t="s">
        <v>364</v>
      </c>
      <c r="E5017">
        <v>1</v>
      </c>
      <c r="F5017" s="2">
        <v>37.642000000000003</v>
      </c>
      <c r="G5017" s="3">
        <v>78</v>
      </c>
      <c r="H5017" s="3">
        <v>0.37642000000000003</v>
      </c>
      <c r="I5017" s="3">
        <v>1.7691740000000002</v>
      </c>
      <c r="J5017" s="3">
        <v>39.787594000000006</v>
      </c>
      <c r="K5017" s="4">
        <v>0.34999999999999992</v>
      </c>
      <c r="L5017" s="73">
        <v>72.229786030769233</v>
      </c>
    </row>
    <row r="5018" spans="1:12" x14ac:dyDescent="0.35">
      <c r="A5018" s="1" t="s">
        <v>8355</v>
      </c>
      <c r="B5018" t="s">
        <v>7074</v>
      </c>
      <c r="C5018" t="s">
        <v>13</v>
      </c>
      <c r="D5018" t="s">
        <v>14</v>
      </c>
      <c r="E5018">
        <v>1</v>
      </c>
      <c r="F5018" s="2">
        <v>866.88</v>
      </c>
      <c r="G5018" s="3">
        <v>1788</v>
      </c>
      <c r="H5018" s="3">
        <v>8.6688000000000009</v>
      </c>
      <c r="I5018" s="3">
        <v>40.743360000000003</v>
      </c>
      <c r="J5018" s="3">
        <v>916.29216000000008</v>
      </c>
      <c r="K5018" s="4">
        <v>0.34999999999999992</v>
      </c>
      <c r="L5018" s="73">
        <v>1663.4226904615384</v>
      </c>
    </row>
    <row r="5019" spans="1:12" x14ac:dyDescent="0.35">
      <c r="A5019" s="1" t="s">
        <v>8356</v>
      </c>
      <c r="B5019" t="s">
        <v>2010</v>
      </c>
      <c r="C5019" t="s">
        <v>13</v>
      </c>
      <c r="D5019" t="s">
        <v>14</v>
      </c>
      <c r="E5019">
        <v>1</v>
      </c>
      <c r="F5019" s="2">
        <v>2454.38</v>
      </c>
      <c r="G5019" s="3">
        <v>5061</v>
      </c>
      <c r="H5019" s="3">
        <v>24.543800000000001</v>
      </c>
      <c r="I5019" s="3">
        <v>115.35586000000001</v>
      </c>
      <c r="J5019" s="3">
        <v>2594.2796600000001</v>
      </c>
      <c r="K5019" s="4">
        <v>0.35</v>
      </c>
      <c r="L5019" s="73">
        <v>4709.6153827692306</v>
      </c>
    </row>
    <row r="5020" spans="1:12" x14ac:dyDescent="0.35">
      <c r="A5020" s="1" t="s">
        <v>8357</v>
      </c>
      <c r="B5020" t="s">
        <v>8358</v>
      </c>
      <c r="C5020" t="s">
        <v>13</v>
      </c>
      <c r="D5020" t="s">
        <v>14</v>
      </c>
      <c r="E5020">
        <v>1</v>
      </c>
      <c r="F5020" s="2">
        <v>4.95</v>
      </c>
      <c r="G5020" s="3">
        <v>12.118399999999999</v>
      </c>
      <c r="H5020" s="3">
        <v>4.9500000000000002E-2</v>
      </c>
      <c r="I5020" s="3">
        <v>0.23265</v>
      </c>
      <c r="J5020" s="3">
        <v>5.2321499999999999</v>
      </c>
      <c r="K5020" s="4">
        <v>0.34999999999999992</v>
      </c>
      <c r="L5020" s="73">
        <v>9.4983646153846149</v>
      </c>
    </row>
    <row r="5021" spans="1:12" x14ac:dyDescent="0.35">
      <c r="A5021" s="1" t="s">
        <v>8359</v>
      </c>
      <c r="B5021" t="s">
        <v>8360</v>
      </c>
      <c r="C5021" t="s">
        <v>13</v>
      </c>
      <c r="D5021" t="s">
        <v>14</v>
      </c>
      <c r="E5021">
        <v>1</v>
      </c>
      <c r="F5021" s="2">
        <v>95.79</v>
      </c>
      <c r="G5021" s="3">
        <v>234.48320000000001</v>
      </c>
      <c r="H5021" s="3">
        <v>0.95790000000000008</v>
      </c>
      <c r="I5021" s="3">
        <v>4.5021300000000002</v>
      </c>
      <c r="J5021" s="3">
        <v>101.25003</v>
      </c>
      <c r="K5021" s="4">
        <v>0.35</v>
      </c>
      <c r="L5021" s="73">
        <v>183.80774676923076</v>
      </c>
    </row>
    <row r="5022" spans="1:12" x14ac:dyDescent="0.35">
      <c r="A5022" s="1" t="s">
        <v>8361</v>
      </c>
      <c r="B5022" t="s">
        <v>8362</v>
      </c>
      <c r="C5022" t="s">
        <v>13</v>
      </c>
      <c r="D5022" t="s">
        <v>14</v>
      </c>
      <c r="E5022">
        <v>1</v>
      </c>
      <c r="F5022" s="2">
        <v>231.95</v>
      </c>
      <c r="G5022" s="3">
        <v>567.77279999999996</v>
      </c>
      <c r="H5022" s="3">
        <v>2.3195000000000001</v>
      </c>
      <c r="I5022" s="3">
        <v>10.90165</v>
      </c>
      <c r="J5022" s="3">
        <v>245.17114999999998</v>
      </c>
      <c r="K5022" s="4">
        <v>0.34999999999999992</v>
      </c>
      <c r="L5022" s="73">
        <v>445.07993384615378</v>
      </c>
    </row>
    <row r="5023" spans="1:12" x14ac:dyDescent="0.35">
      <c r="A5023" s="1" t="s">
        <v>8363</v>
      </c>
      <c r="B5023" t="s">
        <v>8364</v>
      </c>
      <c r="C5023" t="s">
        <v>13</v>
      </c>
      <c r="D5023" t="s">
        <v>14</v>
      </c>
      <c r="E5023">
        <v>1</v>
      </c>
      <c r="F5023" s="2">
        <v>14.16</v>
      </c>
      <c r="G5023" s="3">
        <v>34.664000000000001</v>
      </c>
      <c r="H5023" s="3">
        <v>0.1416</v>
      </c>
      <c r="I5023" s="3">
        <v>0.66552</v>
      </c>
      <c r="J5023" s="3">
        <v>14.967120000000001</v>
      </c>
      <c r="K5023" s="4">
        <v>0.34999999999999992</v>
      </c>
      <c r="L5023" s="73">
        <v>27.171079384615386</v>
      </c>
    </row>
    <row r="5024" spans="1:12" x14ac:dyDescent="0.35">
      <c r="A5024" s="1" t="s">
        <v>8365</v>
      </c>
      <c r="B5024" t="s">
        <v>8366</v>
      </c>
      <c r="C5024" t="s">
        <v>13</v>
      </c>
      <c r="D5024" t="s">
        <v>14</v>
      </c>
      <c r="E5024">
        <v>1</v>
      </c>
      <c r="F5024" s="2">
        <v>9.85</v>
      </c>
      <c r="G5024" s="3">
        <v>24.113600000000002</v>
      </c>
      <c r="H5024" s="3">
        <v>9.8500000000000004E-2</v>
      </c>
      <c r="I5024" s="3">
        <v>0.46294999999999997</v>
      </c>
      <c r="J5024" s="3">
        <v>10.411449999999999</v>
      </c>
      <c r="K5024" s="4">
        <v>0.35</v>
      </c>
      <c r="L5024" s="73">
        <v>18.900786153846152</v>
      </c>
    </row>
    <row r="5025" spans="1:12" x14ac:dyDescent="0.35">
      <c r="A5025" s="1" t="s">
        <v>8367</v>
      </c>
      <c r="B5025" t="s">
        <v>8368</v>
      </c>
      <c r="C5025" t="s">
        <v>13</v>
      </c>
      <c r="D5025" t="s">
        <v>14</v>
      </c>
      <c r="E5025">
        <v>1</v>
      </c>
      <c r="F5025" s="2">
        <v>12.72</v>
      </c>
      <c r="G5025" s="3">
        <v>31.135999999999999</v>
      </c>
      <c r="H5025" s="3">
        <v>0.12720000000000001</v>
      </c>
      <c r="I5025" s="3">
        <v>0.59784000000000004</v>
      </c>
      <c r="J5025" s="3">
        <v>13.445040000000001</v>
      </c>
      <c r="K5025" s="4">
        <v>0.35000000000000003</v>
      </c>
      <c r="L5025" s="73">
        <v>24.407918769230772</v>
      </c>
    </row>
    <row r="5026" spans="1:12" x14ac:dyDescent="0.35">
      <c r="A5026" s="1" t="s">
        <v>8369</v>
      </c>
      <c r="B5026" t="s">
        <v>8370</v>
      </c>
      <c r="C5026" t="s">
        <v>13</v>
      </c>
      <c r="D5026" t="s">
        <v>14</v>
      </c>
      <c r="E5026">
        <v>1</v>
      </c>
      <c r="F5026" s="2">
        <v>17.760000000000002</v>
      </c>
      <c r="G5026" s="3">
        <v>43.478400000000001</v>
      </c>
      <c r="H5026" s="3">
        <v>0.17760000000000001</v>
      </c>
      <c r="I5026" s="3">
        <v>0.83472000000000013</v>
      </c>
      <c r="J5026" s="3">
        <v>18.772320000000004</v>
      </c>
      <c r="K5026" s="4">
        <v>0.35000000000000003</v>
      </c>
      <c r="L5026" s="73">
        <v>34.078980923076934</v>
      </c>
    </row>
    <row r="5027" spans="1:12" x14ac:dyDescent="0.35">
      <c r="A5027" s="1" t="s">
        <v>8371</v>
      </c>
      <c r="B5027" t="s">
        <v>8372</v>
      </c>
      <c r="C5027" t="s">
        <v>26</v>
      </c>
      <c r="D5027" t="s">
        <v>27</v>
      </c>
      <c r="E5027">
        <v>1</v>
      </c>
      <c r="F5027" s="2">
        <v>52.37</v>
      </c>
      <c r="G5027" s="3">
        <v>120.96</v>
      </c>
      <c r="H5027" s="3">
        <v>0.52369999999999994</v>
      </c>
      <c r="I5027" s="3">
        <v>2.4613899999999997</v>
      </c>
      <c r="J5027" s="3">
        <v>55.355089999999997</v>
      </c>
      <c r="K5027" s="4">
        <v>0.34999999999999992</v>
      </c>
      <c r="L5027" s="73">
        <v>100.49077876923076</v>
      </c>
    </row>
    <row r="5028" spans="1:12" x14ac:dyDescent="0.35">
      <c r="A5028" s="1" t="s">
        <v>8373</v>
      </c>
      <c r="B5028" t="s">
        <v>8374</v>
      </c>
      <c r="C5028" t="s">
        <v>13</v>
      </c>
      <c r="D5028" t="s">
        <v>14</v>
      </c>
      <c r="E5028">
        <v>1</v>
      </c>
      <c r="F5028" s="2">
        <v>19.95</v>
      </c>
      <c r="G5028" s="3">
        <v>48.832000000000001</v>
      </c>
      <c r="H5028" s="3">
        <v>0.19950000000000001</v>
      </c>
      <c r="I5028" s="3">
        <v>0.93764999999999998</v>
      </c>
      <c r="J5028" s="3">
        <v>21.087150000000001</v>
      </c>
      <c r="K5028" s="4">
        <v>0.35</v>
      </c>
      <c r="L5028" s="73">
        <v>38.281287692307693</v>
      </c>
    </row>
    <row r="5029" spans="1:12" x14ac:dyDescent="0.35">
      <c r="A5029" s="1" t="s">
        <v>8375</v>
      </c>
      <c r="B5029" t="s">
        <v>8376</v>
      </c>
      <c r="C5029" t="s">
        <v>13</v>
      </c>
      <c r="D5029" t="s">
        <v>14</v>
      </c>
      <c r="E5029">
        <v>1</v>
      </c>
      <c r="F5029" s="2">
        <v>563.85</v>
      </c>
      <c r="G5029" s="3">
        <v>1163</v>
      </c>
      <c r="H5029" s="3">
        <v>5.6385000000000005</v>
      </c>
      <c r="I5029" s="3">
        <v>26.50095</v>
      </c>
      <c r="J5029" s="3">
        <v>595.98945000000003</v>
      </c>
      <c r="K5029" s="4">
        <v>0.34999999999999992</v>
      </c>
      <c r="L5029" s="73">
        <v>1081.9500784615384</v>
      </c>
    </row>
    <row r="5030" spans="1:12" x14ac:dyDescent="0.35">
      <c r="A5030" s="1" t="s">
        <v>8377</v>
      </c>
      <c r="B5030" t="s">
        <v>8378</v>
      </c>
      <c r="C5030" t="s">
        <v>34</v>
      </c>
      <c r="D5030" t="s">
        <v>35</v>
      </c>
      <c r="E5030">
        <v>1</v>
      </c>
      <c r="F5030" s="2">
        <v>585</v>
      </c>
      <c r="G5030" s="3">
        <v>1431.99</v>
      </c>
      <c r="H5030" s="3">
        <v>5.8500000000000005</v>
      </c>
      <c r="I5030" s="3">
        <v>27.495000000000001</v>
      </c>
      <c r="J5030" s="3">
        <v>618.34500000000003</v>
      </c>
      <c r="K5030" s="4">
        <v>0.34999999999999992</v>
      </c>
      <c r="L5030" s="73">
        <v>1122.5339999999999</v>
      </c>
    </row>
    <row r="5031" spans="1:12" x14ac:dyDescent="0.35">
      <c r="A5031" s="1" t="s">
        <v>8379</v>
      </c>
      <c r="B5031" t="s">
        <v>8380</v>
      </c>
      <c r="C5031" t="s">
        <v>17</v>
      </c>
      <c r="D5031" t="s">
        <v>18</v>
      </c>
      <c r="E5031">
        <v>1</v>
      </c>
      <c r="F5031" s="2">
        <v>875</v>
      </c>
      <c r="G5031" s="3">
        <v>2141.8544000000002</v>
      </c>
      <c r="H5031" s="3">
        <v>8.75</v>
      </c>
      <c r="I5031" s="3">
        <v>41.125</v>
      </c>
      <c r="J5031" s="3">
        <v>924.875</v>
      </c>
      <c r="K5031" s="4">
        <v>0.34999999999999992</v>
      </c>
      <c r="L5031" s="73">
        <v>1679.0038461538461</v>
      </c>
    </row>
    <row r="5032" spans="1:12" x14ac:dyDescent="0.35">
      <c r="A5032" s="1" t="s">
        <v>8381</v>
      </c>
      <c r="B5032" t="s">
        <v>8382</v>
      </c>
      <c r="C5032" t="s">
        <v>34</v>
      </c>
      <c r="D5032" t="s">
        <v>35</v>
      </c>
      <c r="E5032">
        <v>1</v>
      </c>
      <c r="F5032" s="2">
        <v>43.99</v>
      </c>
      <c r="G5032" s="3">
        <v>60.48</v>
      </c>
      <c r="H5032" s="3">
        <v>0.43990000000000001</v>
      </c>
      <c r="I5032" s="3">
        <v>2.0675300000000001</v>
      </c>
      <c r="J5032" s="3">
        <v>46.497430000000001</v>
      </c>
      <c r="K5032" s="4">
        <v>0.35000000000000003</v>
      </c>
      <c r="L5032" s="73">
        <v>84.410719076923087</v>
      </c>
    </row>
    <row r="5033" spans="1:12" x14ac:dyDescent="0.35">
      <c r="A5033" s="1" t="s">
        <v>8383</v>
      </c>
      <c r="B5033" t="s">
        <v>8384</v>
      </c>
      <c r="C5033" t="s">
        <v>34</v>
      </c>
      <c r="D5033" t="s">
        <v>35</v>
      </c>
      <c r="E5033">
        <v>1</v>
      </c>
      <c r="F5033" s="2">
        <v>5832.5</v>
      </c>
      <c r="G5033" s="3">
        <v>14276.998</v>
      </c>
      <c r="H5033" s="3">
        <v>58.325000000000003</v>
      </c>
      <c r="I5033" s="3">
        <v>274.1275</v>
      </c>
      <c r="J5033" s="3">
        <v>6164.9524999999994</v>
      </c>
      <c r="K5033" s="4">
        <v>0.35000000000000003</v>
      </c>
      <c r="L5033" s="73">
        <v>11191.759923076923</v>
      </c>
    </row>
    <row r="5034" spans="1:12" x14ac:dyDescent="0.35">
      <c r="A5034" s="1" t="s">
        <v>8385</v>
      </c>
      <c r="B5034" t="s">
        <v>8386</v>
      </c>
      <c r="C5034" t="s">
        <v>34</v>
      </c>
      <c r="D5034" t="s">
        <v>35</v>
      </c>
      <c r="E5034">
        <v>1</v>
      </c>
      <c r="F5034" s="2">
        <v>92.36</v>
      </c>
      <c r="G5034" s="3">
        <v>226.08</v>
      </c>
      <c r="H5034" s="3">
        <v>0.92359999999999998</v>
      </c>
      <c r="I5034" s="3">
        <v>4.3409199999999997</v>
      </c>
      <c r="J5034" s="3">
        <v>97.62451999999999</v>
      </c>
      <c r="K5034" s="4">
        <v>0.35</v>
      </c>
      <c r="L5034" s="73">
        <v>177.22605169230766</v>
      </c>
    </row>
    <row r="5035" spans="1:12" x14ac:dyDescent="0.35">
      <c r="A5035" s="1" t="s">
        <v>8387</v>
      </c>
      <c r="B5035" t="s">
        <v>8388</v>
      </c>
      <c r="C5035" t="s">
        <v>363</v>
      </c>
      <c r="D5035" t="s">
        <v>364</v>
      </c>
      <c r="E5035">
        <v>1</v>
      </c>
      <c r="F5035" s="2">
        <v>38.5</v>
      </c>
      <c r="G5035" s="3">
        <v>94.236800000000002</v>
      </c>
      <c r="H5035" s="3">
        <v>0.38500000000000001</v>
      </c>
      <c r="I5035" s="3">
        <v>1.8095000000000001</v>
      </c>
      <c r="J5035" s="3">
        <v>40.694499999999998</v>
      </c>
      <c r="K5035" s="4">
        <v>0.35000000000000003</v>
      </c>
      <c r="L5035" s="73">
        <v>73.876169230769221</v>
      </c>
    </row>
    <row r="5036" spans="1:12" x14ac:dyDescent="0.35">
      <c r="A5036" s="1" t="s">
        <v>8389</v>
      </c>
      <c r="B5036" t="s">
        <v>3288</v>
      </c>
      <c r="C5036" t="s">
        <v>13</v>
      </c>
      <c r="D5036" t="s">
        <v>14</v>
      </c>
      <c r="E5036">
        <v>1</v>
      </c>
      <c r="F5036" s="2">
        <v>1999.2</v>
      </c>
      <c r="G5036" s="3">
        <v>4893.7168000000001</v>
      </c>
      <c r="H5036" s="3">
        <v>19.992000000000001</v>
      </c>
      <c r="I5036" s="3">
        <v>93.962400000000002</v>
      </c>
      <c r="J5036" s="3">
        <v>2113.1543999999999</v>
      </c>
      <c r="K5036" s="4">
        <v>0.35</v>
      </c>
      <c r="L5036" s="73">
        <v>3836.1879876923072</v>
      </c>
    </row>
    <row r="5037" spans="1:12" x14ac:dyDescent="0.35">
      <c r="A5037" s="1" t="s">
        <v>8390</v>
      </c>
      <c r="B5037" t="s">
        <v>8391</v>
      </c>
      <c r="C5037" t="s">
        <v>13</v>
      </c>
      <c r="D5037" t="s">
        <v>14</v>
      </c>
      <c r="E5037">
        <v>1</v>
      </c>
      <c r="F5037" s="2">
        <v>11.69</v>
      </c>
      <c r="G5037" s="3">
        <v>28.616</v>
      </c>
      <c r="H5037" s="3">
        <v>0.1169</v>
      </c>
      <c r="I5037" s="3">
        <v>0.54942999999999997</v>
      </c>
      <c r="J5037" s="3">
        <v>12.356329999999998</v>
      </c>
      <c r="K5037" s="4">
        <v>0.35</v>
      </c>
      <c r="L5037" s="73">
        <v>22.431491384615381</v>
      </c>
    </row>
    <row r="5038" spans="1:12" x14ac:dyDescent="0.35">
      <c r="A5038" s="1" t="s">
        <v>8392</v>
      </c>
      <c r="B5038" t="s">
        <v>8393</v>
      </c>
      <c r="C5038" t="s">
        <v>363</v>
      </c>
      <c r="D5038" t="s">
        <v>364</v>
      </c>
      <c r="E5038">
        <v>1</v>
      </c>
      <c r="F5038" s="2">
        <v>4.6500000000000004</v>
      </c>
      <c r="G5038" s="3">
        <v>11.379200000000001</v>
      </c>
      <c r="H5038" s="3">
        <v>4.6500000000000007E-2</v>
      </c>
      <c r="I5038" s="3">
        <v>0.21855000000000002</v>
      </c>
      <c r="J5038" s="3">
        <v>4.9150500000000008</v>
      </c>
      <c r="K5038" s="4">
        <v>0.35</v>
      </c>
      <c r="L5038" s="73">
        <v>8.9227061538461552</v>
      </c>
    </row>
    <row r="5039" spans="1:12" x14ac:dyDescent="0.35">
      <c r="A5039" s="1" t="s">
        <v>8394</v>
      </c>
      <c r="B5039" t="s">
        <v>2056</v>
      </c>
      <c r="C5039" t="s">
        <v>13</v>
      </c>
      <c r="D5039" t="s">
        <v>14</v>
      </c>
      <c r="E5039">
        <v>1</v>
      </c>
      <c r="F5039" s="2">
        <v>881.3</v>
      </c>
      <c r="G5039" s="3">
        <v>2157.2768000000001</v>
      </c>
      <c r="H5039" s="3">
        <v>8.8130000000000006</v>
      </c>
      <c r="I5039" s="3">
        <v>41.421099999999996</v>
      </c>
      <c r="J5039" s="3">
        <v>931.53409999999997</v>
      </c>
      <c r="K5039" s="4">
        <v>0.34999999999999992</v>
      </c>
      <c r="L5039" s="73">
        <v>1691.0926738461535</v>
      </c>
    </row>
    <row r="5040" spans="1:12" x14ac:dyDescent="0.35">
      <c r="A5040" s="1" t="s">
        <v>8395</v>
      </c>
      <c r="B5040" t="s">
        <v>7133</v>
      </c>
      <c r="C5040" t="s">
        <v>13</v>
      </c>
      <c r="D5040" t="s">
        <v>14</v>
      </c>
      <c r="E5040">
        <v>1</v>
      </c>
      <c r="F5040" s="2">
        <v>1306.9000000000001</v>
      </c>
      <c r="G5040" s="3">
        <v>3199.0783999999999</v>
      </c>
      <c r="H5040" s="3">
        <v>13.069000000000001</v>
      </c>
      <c r="I5040" s="3">
        <v>61.424300000000002</v>
      </c>
      <c r="J5040" s="3">
        <v>1381.3933</v>
      </c>
      <c r="K5040" s="4">
        <v>0.34999999999999992</v>
      </c>
      <c r="L5040" s="73">
        <v>2507.760144615384</v>
      </c>
    </row>
    <row r="5041" spans="1:12" x14ac:dyDescent="0.35">
      <c r="A5041" s="1" t="s">
        <v>8396</v>
      </c>
      <c r="B5041" t="s">
        <v>8397</v>
      </c>
      <c r="C5041" t="s">
        <v>17</v>
      </c>
      <c r="D5041" t="s">
        <v>18</v>
      </c>
      <c r="E5041">
        <v>1</v>
      </c>
      <c r="F5041" s="2">
        <v>129</v>
      </c>
      <c r="G5041" s="3">
        <v>315.77280000000002</v>
      </c>
      <c r="H5041" s="3">
        <v>1.29</v>
      </c>
      <c r="I5041" s="3">
        <v>6.0629999999999997</v>
      </c>
      <c r="J5041" s="3">
        <v>136.35299999999998</v>
      </c>
      <c r="K5041" s="4">
        <v>0.35</v>
      </c>
      <c r="L5041" s="73">
        <v>247.53313846153841</v>
      </c>
    </row>
    <row r="5042" spans="1:12" x14ac:dyDescent="0.35">
      <c r="A5042" s="1" t="s">
        <v>8398</v>
      </c>
      <c r="B5042" t="s">
        <v>8399</v>
      </c>
      <c r="C5042" t="s">
        <v>17</v>
      </c>
      <c r="D5042" t="s">
        <v>18</v>
      </c>
      <c r="E5042">
        <v>1</v>
      </c>
      <c r="F5042" s="2">
        <v>30</v>
      </c>
      <c r="G5042" s="3">
        <v>73.438400000000001</v>
      </c>
      <c r="H5042" s="3">
        <v>0.3</v>
      </c>
      <c r="I5042" s="3">
        <v>1.41</v>
      </c>
      <c r="J5042" s="3">
        <v>31.71</v>
      </c>
      <c r="K5042" s="4">
        <v>0.35</v>
      </c>
      <c r="L5042" s="73">
        <v>57.565846153846152</v>
      </c>
    </row>
    <row r="5043" spans="1:12" x14ac:dyDescent="0.35">
      <c r="A5043" s="1" t="s">
        <v>8400</v>
      </c>
      <c r="B5043" t="s">
        <v>8401</v>
      </c>
      <c r="C5043" t="s">
        <v>17</v>
      </c>
      <c r="D5043" t="s">
        <v>18</v>
      </c>
      <c r="E5043">
        <v>1</v>
      </c>
      <c r="F5043" s="2">
        <v>30</v>
      </c>
      <c r="G5043" s="3">
        <v>73.438400000000001</v>
      </c>
      <c r="H5043" s="3">
        <v>0.3</v>
      </c>
      <c r="I5043" s="3">
        <v>1.41</v>
      </c>
      <c r="J5043" s="3">
        <v>31.71</v>
      </c>
      <c r="K5043" s="4">
        <v>0.35</v>
      </c>
      <c r="L5043" s="73">
        <v>57.565846153846152</v>
      </c>
    </row>
    <row r="5044" spans="1:12" x14ac:dyDescent="0.35">
      <c r="A5044" s="1" t="s">
        <v>8402</v>
      </c>
      <c r="B5044" t="s">
        <v>8403</v>
      </c>
      <c r="C5044" t="s">
        <v>17</v>
      </c>
      <c r="D5044" t="s">
        <v>18</v>
      </c>
      <c r="E5044">
        <v>1</v>
      </c>
      <c r="F5044" s="2">
        <v>19.96</v>
      </c>
      <c r="G5044" s="3">
        <v>48.854399999999998</v>
      </c>
      <c r="H5044" s="3">
        <v>0.1996</v>
      </c>
      <c r="I5044" s="3">
        <v>0.93812000000000006</v>
      </c>
      <c r="J5044" s="3">
        <v>21.097720000000002</v>
      </c>
      <c r="K5044" s="4">
        <v>0.35000000000000003</v>
      </c>
      <c r="L5044" s="73">
        <v>38.300476307692314</v>
      </c>
    </row>
    <row r="5045" spans="1:12" x14ac:dyDescent="0.35">
      <c r="A5045" s="1" t="s">
        <v>8404</v>
      </c>
      <c r="B5045" t="s">
        <v>8405</v>
      </c>
      <c r="C5045" t="s">
        <v>17</v>
      </c>
      <c r="D5045" t="s">
        <v>18</v>
      </c>
      <c r="E5045">
        <v>1</v>
      </c>
      <c r="F5045" s="2">
        <v>19.96</v>
      </c>
      <c r="G5045" s="3">
        <v>48.854399999999998</v>
      </c>
      <c r="H5045" s="3">
        <v>0.1996</v>
      </c>
      <c r="I5045" s="3">
        <v>0.93812000000000006</v>
      </c>
      <c r="J5045" s="3">
        <v>21.097720000000002</v>
      </c>
      <c r="K5045" s="4">
        <v>0.35000000000000003</v>
      </c>
      <c r="L5045" s="73">
        <v>38.300476307692314</v>
      </c>
    </row>
    <row r="5046" spans="1:12" x14ac:dyDescent="0.35">
      <c r="A5046" s="1" t="s">
        <v>8406</v>
      </c>
      <c r="B5046" t="s">
        <v>8407</v>
      </c>
      <c r="C5046" t="s">
        <v>17</v>
      </c>
      <c r="D5046" t="s">
        <v>18</v>
      </c>
      <c r="E5046">
        <v>1</v>
      </c>
      <c r="F5046" s="2">
        <v>48.75</v>
      </c>
      <c r="G5046" s="3">
        <v>119.336</v>
      </c>
      <c r="H5046" s="3">
        <v>0.48749999999999999</v>
      </c>
      <c r="I5046" s="3">
        <v>2.2912499999999998</v>
      </c>
      <c r="J5046" s="3">
        <v>51.528749999999995</v>
      </c>
      <c r="K5046" s="4">
        <v>0.35</v>
      </c>
      <c r="L5046" s="73">
        <v>93.544499999999985</v>
      </c>
    </row>
    <row r="5047" spans="1:12" x14ac:dyDescent="0.35">
      <c r="A5047" s="1" t="s">
        <v>8408</v>
      </c>
      <c r="B5047" t="s">
        <v>8409</v>
      </c>
      <c r="C5047" t="s">
        <v>17</v>
      </c>
      <c r="D5047" t="s">
        <v>18</v>
      </c>
      <c r="E5047">
        <v>1</v>
      </c>
      <c r="F5047" s="2">
        <v>46.2</v>
      </c>
      <c r="G5047" s="3">
        <v>113.0864</v>
      </c>
      <c r="H5047" s="3">
        <v>0.46200000000000002</v>
      </c>
      <c r="I5047" s="3">
        <v>2.1714000000000002</v>
      </c>
      <c r="J5047" s="3">
        <v>48.833400000000005</v>
      </c>
      <c r="K5047" s="4">
        <v>0.35000000000000003</v>
      </c>
      <c r="L5047" s="73">
        <v>88.651403076923089</v>
      </c>
    </row>
    <row r="5048" spans="1:12" x14ac:dyDescent="0.35">
      <c r="A5048" s="1" t="s">
        <v>8410</v>
      </c>
      <c r="B5048" t="s">
        <v>8411</v>
      </c>
      <c r="C5048" t="s">
        <v>13</v>
      </c>
      <c r="D5048" t="s">
        <v>14</v>
      </c>
      <c r="E5048">
        <v>1</v>
      </c>
      <c r="F5048" s="2">
        <v>834.96</v>
      </c>
      <c r="G5048" s="3">
        <v>3304.2127999999998</v>
      </c>
      <c r="H5048" s="3">
        <v>8.3496000000000006</v>
      </c>
      <c r="I5048" s="3">
        <v>39.243120000000005</v>
      </c>
      <c r="J5048" s="3">
        <v>882.55272000000002</v>
      </c>
      <c r="K5048" s="4">
        <v>0.35</v>
      </c>
      <c r="L5048" s="73">
        <v>1602.1726301538461</v>
      </c>
    </row>
    <row r="5049" spans="1:12" x14ac:dyDescent="0.35">
      <c r="A5049" s="1" t="s">
        <v>8412</v>
      </c>
      <c r="B5049" t="s">
        <v>8413</v>
      </c>
      <c r="C5049" t="s">
        <v>17</v>
      </c>
      <c r="D5049" t="s">
        <v>18</v>
      </c>
      <c r="E5049">
        <v>1</v>
      </c>
      <c r="F5049" s="2">
        <v>37.5</v>
      </c>
      <c r="G5049" s="3">
        <v>91.795199999999994</v>
      </c>
      <c r="H5049" s="3">
        <v>0.375</v>
      </c>
      <c r="I5049" s="3">
        <v>1.7625</v>
      </c>
      <c r="J5049" s="3">
        <v>39.637500000000003</v>
      </c>
      <c r="K5049" s="4">
        <v>0.35</v>
      </c>
      <c r="L5049" s="73">
        <v>71.957307692307694</v>
      </c>
    </row>
    <row r="5050" spans="1:12" x14ac:dyDescent="0.35">
      <c r="A5050" s="1" t="s">
        <v>8414</v>
      </c>
      <c r="B5050" t="s">
        <v>8415</v>
      </c>
      <c r="C5050" t="s">
        <v>17</v>
      </c>
      <c r="D5050" t="s">
        <v>18</v>
      </c>
      <c r="E5050">
        <v>1</v>
      </c>
      <c r="F5050" s="2">
        <v>69.3</v>
      </c>
      <c r="G5050" s="3">
        <v>169.6352</v>
      </c>
      <c r="H5050" s="3">
        <v>0.69299999999999995</v>
      </c>
      <c r="I5050" s="3">
        <v>3.2570999999999999</v>
      </c>
      <c r="J5050" s="3">
        <v>73.250099999999989</v>
      </c>
      <c r="K5050" s="4">
        <v>0.35</v>
      </c>
      <c r="L5050" s="73">
        <v>132.97710461538458</v>
      </c>
    </row>
    <row r="5051" spans="1:12" x14ac:dyDescent="0.35">
      <c r="A5051" s="1" t="s">
        <v>8416</v>
      </c>
      <c r="B5051" t="s">
        <v>8417</v>
      </c>
      <c r="C5051" t="s">
        <v>17</v>
      </c>
      <c r="D5051" t="s">
        <v>18</v>
      </c>
      <c r="E5051">
        <v>1</v>
      </c>
      <c r="F5051" s="2">
        <v>93.1</v>
      </c>
      <c r="G5051" s="3">
        <v>227.89760000000001</v>
      </c>
      <c r="H5051" s="3">
        <v>0.93099999999999994</v>
      </c>
      <c r="I5051" s="3">
        <v>4.3757000000000001</v>
      </c>
      <c r="J5051" s="3">
        <v>98.406699999999987</v>
      </c>
      <c r="K5051" s="4">
        <v>0.35</v>
      </c>
      <c r="L5051" s="73">
        <v>178.64600923076921</v>
      </c>
    </row>
    <row r="5052" spans="1:12" x14ac:dyDescent="0.35">
      <c r="A5052" s="1" t="s">
        <v>8418</v>
      </c>
      <c r="B5052" t="s">
        <v>8419</v>
      </c>
      <c r="C5052" t="s">
        <v>17</v>
      </c>
      <c r="D5052" t="s">
        <v>18</v>
      </c>
      <c r="E5052">
        <v>1</v>
      </c>
      <c r="F5052" s="2">
        <v>130.19999999999999</v>
      </c>
      <c r="G5052" s="3">
        <v>318.7072</v>
      </c>
      <c r="H5052" s="3">
        <v>1.3019999999999998</v>
      </c>
      <c r="I5052" s="3">
        <v>6.1193999999999997</v>
      </c>
      <c r="J5052" s="3">
        <v>137.62139999999999</v>
      </c>
      <c r="K5052" s="4">
        <v>0.35000000000000003</v>
      </c>
      <c r="L5052" s="73">
        <v>249.83577230769231</v>
      </c>
    </row>
    <row r="5053" spans="1:12" x14ac:dyDescent="0.35">
      <c r="A5053" s="1" t="s">
        <v>8420</v>
      </c>
      <c r="B5053" t="s">
        <v>8421</v>
      </c>
      <c r="C5053" t="s">
        <v>17</v>
      </c>
      <c r="D5053" t="s">
        <v>18</v>
      </c>
      <c r="E5053">
        <v>1</v>
      </c>
      <c r="F5053" s="2">
        <v>5995</v>
      </c>
      <c r="G5053" s="3">
        <v>14674.766</v>
      </c>
      <c r="H5053" s="3">
        <v>59.95</v>
      </c>
      <c r="I5053" s="3">
        <v>281.76499999999999</v>
      </c>
      <c r="J5053" s="3">
        <v>6336.7150000000001</v>
      </c>
      <c r="K5053" s="4">
        <v>0.34999999999999992</v>
      </c>
      <c r="L5053" s="73">
        <v>11503.574923076922</v>
      </c>
    </row>
    <row r="5054" spans="1:12" x14ac:dyDescent="0.35">
      <c r="A5054" s="1" t="s">
        <v>8422</v>
      </c>
      <c r="B5054" t="s">
        <v>8423</v>
      </c>
      <c r="C5054" t="s">
        <v>13</v>
      </c>
      <c r="D5054" t="s">
        <v>14</v>
      </c>
      <c r="E5054">
        <v>1</v>
      </c>
      <c r="F5054" s="2">
        <v>350</v>
      </c>
      <c r="G5054" s="3">
        <v>856.74400000000003</v>
      </c>
      <c r="H5054" s="3">
        <v>3.5</v>
      </c>
      <c r="I5054" s="3">
        <v>16.45</v>
      </c>
      <c r="J5054" s="3">
        <v>369.95</v>
      </c>
      <c r="K5054" s="4">
        <v>0.34999999999999992</v>
      </c>
      <c r="L5054" s="73">
        <v>671.60153846153833</v>
      </c>
    </row>
    <row r="5055" spans="1:12" x14ac:dyDescent="0.35">
      <c r="A5055" s="1" t="s">
        <v>8424</v>
      </c>
      <c r="B5055" t="s">
        <v>8425</v>
      </c>
      <c r="C5055" t="s">
        <v>13</v>
      </c>
      <c r="D5055" t="s">
        <v>14</v>
      </c>
      <c r="E5055">
        <v>1</v>
      </c>
      <c r="F5055" s="2">
        <v>3844.38</v>
      </c>
      <c r="G5055" s="3">
        <v>9410.4079999999994</v>
      </c>
      <c r="H5055" s="3">
        <v>38.443800000000003</v>
      </c>
      <c r="I5055" s="3">
        <v>180.68586000000002</v>
      </c>
      <c r="J5055" s="3">
        <v>4063.5096600000002</v>
      </c>
      <c r="K5055" s="4">
        <v>0.35</v>
      </c>
      <c r="L5055" s="73">
        <v>7376.832921230769</v>
      </c>
    </row>
    <row r="5056" spans="1:12" x14ac:dyDescent="0.35">
      <c r="A5056" s="1" t="s">
        <v>8426</v>
      </c>
      <c r="B5056" t="s">
        <v>8427</v>
      </c>
      <c r="C5056" t="s">
        <v>13</v>
      </c>
      <c r="D5056" t="s">
        <v>14</v>
      </c>
      <c r="E5056">
        <v>1</v>
      </c>
      <c r="F5056" s="2">
        <v>370</v>
      </c>
      <c r="G5056" s="3">
        <v>763</v>
      </c>
      <c r="H5056" s="3">
        <v>3.7</v>
      </c>
      <c r="I5056" s="3">
        <v>17.39</v>
      </c>
      <c r="J5056" s="3">
        <v>391.09</v>
      </c>
      <c r="K5056" s="4">
        <v>0.35</v>
      </c>
      <c r="L5056" s="73">
        <v>709.9787692307691</v>
      </c>
    </row>
    <row r="5057" spans="1:12" x14ac:dyDescent="0.35">
      <c r="A5057" s="1" t="s">
        <v>8428</v>
      </c>
      <c r="B5057" t="s">
        <v>8429</v>
      </c>
      <c r="C5057" t="s">
        <v>13</v>
      </c>
      <c r="D5057" t="s">
        <v>14</v>
      </c>
      <c r="E5057">
        <v>1</v>
      </c>
      <c r="F5057" s="2">
        <v>2698.75</v>
      </c>
      <c r="G5057" s="3">
        <v>5565</v>
      </c>
      <c r="H5057" s="3">
        <v>26.987500000000001</v>
      </c>
      <c r="I5057" s="3">
        <v>126.84125</v>
      </c>
      <c r="J5057" s="3">
        <v>2852.5787500000001</v>
      </c>
      <c r="K5057" s="4">
        <v>0.34999999999999992</v>
      </c>
      <c r="L5057" s="73">
        <v>5178.5275769230766</v>
      </c>
    </row>
    <row r="5058" spans="1:12" x14ac:dyDescent="0.35">
      <c r="A5058" s="1" t="s">
        <v>8430</v>
      </c>
      <c r="B5058" t="s">
        <v>2218</v>
      </c>
      <c r="C5058" t="s">
        <v>1467</v>
      </c>
      <c r="D5058" t="s">
        <v>1468</v>
      </c>
      <c r="E5058">
        <v>1</v>
      </c>
      <c r="F5058" s="2">
        <v>33.35</v>
      </c>
      <c r="G5058" s="3">
        <v>69</v>
      </c>
      <c r="H5058" s="3">
        <v>0.33350000000000002</v>
      </c>
      <c r="I5058" s="3">
        <v>1.56745</v>
      </c>
      <c r="J5058" s="3">
        <v>35.250950000000003</v>
      </c>
      <c r="K5058" s="4">
        <v>0.35000000000000003</v>
      </c>
      <c r="L5058" s="73">
        <v>63.994032307692315</v>
      </c>
    </row>
    <row r="5059" spans="1:12" x14ac:dyDescent="0.35">
      <c r="A5059" s="1" t="s">
        <v>8431</v>
      </c>
      <c r="B5059" t="s">
        <v>8432</v>
      </c>
      <c r="C5059" t="s">
        <v>13</v>
      </c>
      <c r="D5059" t="s">
        <v>14</v>
      </c>
      <c r="E5059">
        <v>1</v>
      </c>
      <c r="F5059" s="2">
        <v>189.38</v>
      </c>
      <c r="G5059" s="3">
        <v>391</v>
      </c>
      <c r="H5059" s="3">
        <v>1.8937999999999999</v>
      </c>
      <c r="I5059" s="3">
        <v>8.9008599999999998</v>
      </c>
      <c r="J5059" s="3">
        <v>200.17465999999999</v>
      </c>
      <c r="K5059" s="4">
        <v>0.34999999999999992</v>
      </c>
      <c r="L5059" s="73">
        <v>363.3939981538461</v>
      </c>
    </row>
    <row r="5060" spans="1:12" x14ac:dyDescent="0.35">
      <c r="A5060" s="1" t="s">
        <v>8433</v>
      </c>
      <c r="B5060" t="s">
        <v>8434</v>
      </c>
      <c r="C5060" t="s">
        <v>13</v>
      </c>
      <c r="D5060" t="s">
        <v>14</v>
      </c>
      <c r="E5060">
        <v>1</v>
      </c>
      <c r="F5060" s="2">
        <v>68.849999999999994</v>
      </c>
      <c r="G5060" s="3">
        <v>142</v>
      </c>
      <c r="H5060" s="3">
        <v>0.6885</v>
      </c>
      <c r="I5060" s="3">
        <v>3.2359499999999999</v>
      </c>
      <c r="J5060" s="3">
        <v>72.774450000000002</v>
      </c>
      <c r="K5060" s="4">
        <v>0.35000000000000003</v>
      </c>
      <c r="L5060" s="73">
        <v>132.11361692307693</v>
      </c>
    </row>
    <row r="5061" spans="1:12" x14ac:dyDescent="0.35">
      <c r="A5061" s="1" t="s">
        <v>8435</v>
      </c>
      <c r="B5061" t="s">
        <v>8436</v>
      </c>
      <c r="C5061" t="s">
        <v>21</v>
      </c>
      <c r="D5061" t="s">
        <v>22</v>
      </c>
      <c r="E5061">
        <v>1</v>
      </c>
      <c r="F5061" s="2">
        <v>64.040000000000006</v>
      </c>
      <c r="G5061" s="3">
        <v>141.12</v>
      </c>
      <c r="H5061" s="3">
        <v>0.64040000000000008</v>
      </c>
      <c r="I5061" s="3">
        <v>3.0098800000000003</v>
      </c>
      <c r="J5061" s="3">
        <v>67.690280000000001</v>
      </c>
      <c r="K5061" s="4">
        <v>0.35</v>
      </c>
      <c r="L5061" s="73">
        <v>122.88389292307691</v>
      </c>
    </row>
    <row r="5062" spans="1:12" x14ac:dyDescent="0.35">
      <c r="A5062" s="1" t="s">
        <v>8437</v>
      </c>
      <c r="B5062" t="s">
        <v>4758</v>
      </c>
      <c r="C5062" t="s">
        <v>21</v>
      </c>
      <c r="D5062" t="s">
        <v>22</v>
      </c>
      <c r="E5062">
        <v>1</v>
      </c>
      <c r="F5062" s="2">
        <v>52.2</v>
      </c>
      <c r="G5062" s="3">
        <v>120.75</v>
      </c>
      <c r="H5062" s="3">
        <v>0.52200000000000002</v>
      </c>
      <c r="I5062" s="3">
        <v>2.4534000000000002</v>
      </c>
      <c r="J5062" s="3">
        <v>55.175400000000003</v>
      </c>
      <c r="K5062" s="4">
        <v>0.35</v>
      </c>
      <c r="L5062" s="73">
        <v>100.16457230769231</v>
      </c>
    </row>
    <row r="5063" spans="1:12" x14ac:dyDescent="0.35">
      <c r="A5063" s="1" t="s">
        <v>8438</v>
      </c>
      <c r="B5063" t="s">
        <v>8439</v>
      </c>
      <c r="C5063" t="s">
        <v>13</v>
      </c>
      <c r="D5063" t="s">
        <v>14</v>
      </c>
      <c r="E5063">
        <v>1</v>
      </c>
      <c r="F5063" s="2">
        <v>9.4700000000000006</v>
      </c>
      <c r="G5063" s="3">
        <v>26.88</v>
      </c>
      <c r="H5063" s="3">
        <v>9.4700000000000006E-2</v>
      </c>
      <c r="I5063" s="3">
        <v>0.44509000000000004</v>
      </c>
      <c r="J5063" s="3">
        <v>10.009790000000001</v>
      </c>
      <c r="K5063" s="4">
        <v>0.34999999999999992</v>
      </c>
      <c r="L5063" s="73">
        <v>18.171618769230768</v>
      </c>
    </row>
    <row r="5064" spans="1:12" x14ac:dyDescent="0.35">
      <c r="A5064" s="1" t="s">
        <v>8440</v>
      </c>
      <c r="B5064" t="s">
        <v>3533</v>
      </c>
      <c r="C5064" t="s">
        <v>13</v>
      </c>
      <c r="D5064" t="s">
        <v>14</v>
      </c>
      <c r="E5064">
        <v>1</v>
      </c>
      <c r="F5064" s="2">
        <v>6781.25</v>
      </c>
      <c r="G5064" s="3">
        <v>13982</v>
      </c>
      <c r="H5064" s="3">
        <v>67.8125</v>
      </c>
      <c r="I5064" s="3">
        <v>318.71875</v>
      </c>
      <c r="J5064" s="3">
        <v>7167.78125</v>
      </c>
      <c r="K5064" s="4">
        <v>0.35000000000000003</v>
      </c>
      <c r="L5064" s="73">
        <v>13012.279807692308</v>
      </c>
    </row>
    <row r="5065" spans="1:12" x14ac:dyDescent="0.35">
      <c r="A5065" s="1" t="s">
        <v>8441</v>
      </c>
      <c r="B5065" t="s">
        <v>3533</v>
      </c>
      <c r="C5065" t="s">
        <v>13</v>
      </c>
      <c r="D5065" t="s">
        <v>14</v>
      </c>
      <c r="E5065">
        <v>1</v>
      </c>
      <c r="F5065" s="2">
        <v>27125.63</v>
      </c>
      <c r="G5065" s="3">
        <v>55930</v>
      </c>
      <c r="H5065" s="3">
        <v>271.25630000000001</v>
      </c>
      <c r="I5065" s="3">
        <v>1274.90461</v>
      </c>
      <c r="J5065" s="3">
        <v>28671.790910000003</v>
      </c>
      <c r="K5065" s="4">
        <v>0.35</v>
      </c>
      <c r="L5065" s="73">
        <v>52050.32811353846</v>
      </c>
    </row>
    <row r="5066" spans="1:12" x14ac:dyDescent="0.35">
      <c r="A5066" s="1" t="s">
        <v>8442</v>
      </c>
      <c r="B5066" t="s">
        <v>6441</v>
      </c>
      <c r="C5066" t="s">
        <v>13</v>
      </c>
      <c r="D5066" t="s">
        <v>14</v>
      </c>
      <c r="E5066">
        <v>1</v>
      </c>
      <c r="F5066" s="2">
        <v>221.85</v>
      </c>
      <c r="G5066" s="3">
        <v>458</v>
      </c>
      <c r="H5066" s="3">
        <v>2.2185000000000001</v>
      </c>
      <c r="I5066" s="3">
        <v>10.42695</v>
      </c>
      <c r="J5066" s="3">
        <v>234.49545000000001</v>
      </c>
      <c r="K5066" s="4">
        <v>0.35</v>
      </c>
      <c r="L5066" s="73">
        <v>425.69943230769229</v>
      </c>
    </row>
    <row r="5067" spans="1:12" x14ac:dyDescent="0.35">
      <c r="A5067" s="1" t="s">
        <v>8443</v>
      </c>
      <c r="B5067" t="s">
        <v>8444</v>
      </c>
      <c r="C5067" t="s">
        <v>13</v>
      </c>
      <c r="D5067" t="s">
        <v>14</v>
      </c>
      <c r="E5067">
        <v>1</v>
      </c>
      <c r="F5067" s="2">
        <v>52</v>
      </c>
      <c r="G5067" s="3">
        <v>127.288</v>
      </c>
      <c r="H5067" s="3">
        <v>0.52</v>
      </c>
      <c r="I5067" s="3">
        <v>2.444</v>
      </c>
      <c r="J5067" s="3">
        <v>54.964000000000006</v>
      </c>
      <c r="K5067" s="4">
        <v>0.34999999999999992</v>
      </c>
      <c r="L5067" s="73">
        <v>99.780799999999999</v>
      </c>
    </row>
    <row r="5068" spans="1:12" x14ac:dyDescent="0.35">
      <c r="A5068" s="1" t="s">
        <v>8445</v>
      </c>
      <c r="B5068" t="s">
        <v>8446</v>
      </c>
      <c r="C5068" t="s">
        <v>363</v>
      </c>
      <c r="D5068" t="s">
        <v>364</v>
      </c>
      <c r="E5068">
        <v>1</v>
      </c>
      <c r="F5068" s="2">
        <v>14.58</v>
      </c>
      <c r="G5068" s="3">
        <v>31.87</v>
      </c>
      <c r="H5068" s="3">
        <v>0.14580000000000001</v>
      </c>
      <c r="I5068" s="3">
        <v>0.68525999999999998</v>
      </c>
      <c r="J5068" s="3">
        <v>15.411059999999999</v>
      </c>
      <c r="K5068" s="4">
        <v>0.34999999999999992</v>
      </c>
      <c r="L5068" s="73">
        <v>27.977001230769226</v>
      </c>
    </row>
    <row r="5069" spans="1:12" x14ac:dyDescent="0.35">
      <c r="A5069" s="1" t="s">
        <v>8447</v>
      </c>
      <c r="B5069" t="s">
        <v>8448</v>
      </c>
      <c r="C5069" t="s">
        <v>34</v>
      </c>
      <c r="D5069" t="s">
        <v>35</v>
      </c>
      <c r="E5069">
        <v>1</v>
      </c>
      <c r="F5069" s="2">
        <v>173</v>
      </c>
      <c r="G5069" s="3">
        <v>448</v>
      </c>
      <c r="H5069" s="3">
        <v>1.73</v>
      </c>
      <c r="I5069" s="3">
        <v>8.1310000000000002</v>
      </c>
      <c r="J5069" s="3">
        <v>182.86099999999999</v>
      </c>
      <c r="K5069" s="4">
        <v>0.35</v>
      </c>
      <c r="L5069" s="73">
        <v>331.96304615384611</v>
      </c>
    </row>
    <row r="5070" spans="1:12" x14ac:dyDescent="0.35">
      <c r="A5070" s="1" t="s">
        <v>8449</v>
      </c>
      <c r="B5070" t="s">
        <v>8450</v>
      </c>
      <c r="C5070" t="s">
        <v>34</v>
      </c>
      <c r="D5070" t="s">
        <v>35</v>
      </c>
      <c r="E5070">
        <v>1</v>
      </c>
      <c r="F5070" s="2">
        <v>173</v>
      </c>
      <c r="G5070" s="3">
        <v>423.47199999999998</v>
      </c>
      <c r="H5070" s="3">
        <v>1.73</v>
      </c>
      <c r="I5070" s="3">
        <v>8.1310000000000002</v>
      </c>
      <c r="J5070" s="3">
        <v>182.86099999999999</v>
      </c>
      <c r="K5070" s="4">
        <v>0.35</v>
      </c>
      <c r="L5070" s="73">
        <v>331.96304615384611</v>
      </c>
    </row>
    <row r="5071" spans="1:12" x14ac:dyDescent="0.35">
      <c r="A5071" s="1" t="s">
        <v>8451</v>
      </c>
      <c r="B5071" t="s">
        <v>8452</v>
      </c>
      <c r="C5071" t="s">
        <v>34</v>
      </c>
      <c r="D5071" t="s">
        <v>35</v>
      </c>
      <c r="E5071">
        <v>1</v>
      </c>
      <c r="F5071" s="2">
        <v>266</v>
      </c>
      <c r="G5071" s="3">
        <v>651.1232</v>
      </c>
      <c r="H5071" s="3">
        <v>2.66</v>
      </c>
      <c r="I5071" s="3">
        <v>12.502000000000001</v>
      </c>
      <c r="J5071" s="3">
        <v>281.16200000000003</v>
      </c>
      <c r="K5071" s="4">
        <v>0.35</v>
      </c>
      <c r="L5071" s="73">
        <v>510.41716923076928</v>
      </c>
    </row>
    <row r="5072" spans="1:12" x14ac:dyDescent="0.35">
      <c r="A5072" s="1" t="s">
        <v>8453</v>
      </c>
      <c r="B5072" t="s">
        <v>2184</v>
      </c>
      <c r="C5072" t="s">
        <v>363</v>
      </c>
      <c r="D5072" t="s">
        <v>364</v>
      </c>
      <c r="E5072">
        <v>1</v>
      </c>
      <c r="F5072" s="2">
        <v>835.45</v>
      </c>
      <c r="G5072" s="3">
        <v>1723</v>
      </c>
      <c r="H5072" s="3">
        <v>8.3544999999999998</v>
      </c>
      <c r="I5072" s="3">
        <v>39.266150000000003</v>
      </c>
      <c r="J5072" s="3">
        <v>883.07065000000011</v>
      </c>
      <c r="K5072" s="4">
        <v>0.35</v>
      </c>
      <c r="L5072" s="73">
        <v>1603.1128723076924</v>
      </c>
    </row>
    <row r="5073" spans="1:12" x14ac:dyDescent="0.35">
      <c r="A5073" s="1" t="s">
        <v>8454</v>
      </c>
      <c r="B5073" t="s">
        <v>8455</v>
      </c>
      <c r="C5073" t="s">
        <v>13</v>
      </c>
      <c r="D5073" t="s">
        <v>14</v>
      </c>
      <c r="E5073">
        <v>1</v>
      </c>
      <c r="F5073" s="2">
        <v>5.8</v>
      </c>
      <c r="G5073" s="3">
        <v>14.201599999999999</v>
      </c>
      <c r="H5073" s="3">
        <v>5.7999999999999996E-2</v>
      </c>
      <c r="I5073" s="3">
        <v>0.27260000000000001</v>
      </c>
      <c r="J5073" s="3">
        <v>6.1305999999999994</v>
      </c>
      <c r="K5073" s="4">
        <v>0.35000000000000003</v>
      </c>
      <c r="L5073" s="73">
        <v>11.129396923076921</v>
      </c>
    </row>
    <row r="5074" spans="1:12" x14ac:dyDescent="0.35">
      <c r="A5074" s="1" t="s">
        <v>8456</v>
      </c>
      <c r="B5074" t="s">
        <v>8457</v>
      </c>
      <c r="C5074" t="s">
        <v>13</v>
      </c>
      <c r="D5074" t="s">
        <v>14</v>
      </c>
      <c r="E5074">
        <v>1</v>
      </c>
      <c r="F5074" s="2">
        <v>29.99</v>
      </c>
      <c r="G5074" s="3">
        <v>73.415999999999997</v>
      </c>
      <c r="H5074" s="3">
        <v>0.2999</v>
      </c>
      <c r="I5074" s="3">
        <v>1.4095299999999999</v>
      </c>
      <c r="J5074" s="3">
        <v>31.69943</v>
      </c>
      <c r="K5074" s="4">
        <v>0.35</v>
      </c>
      <c r="L5074" s="73">
        <v>57.546657538461531</v>
      </c>
    </row>
    <row r="5075" spans="1:12" x14ac:dyDescent="0.35">
      <c r="A5075" s="1" t="s">
        <v>8458</v>
      </c>
      <c r="B5075" t="s">
        <v>2034</v>
      </c>
      <c r="C5075" t="s">
        <v>13</v>
      </c>
      <c r="D5075" t="s">
        <v>14</v>
      </c>
      <c r="E5075">
        <v>1</v>
      </c>
      <c r="F5075" s="2">
        <v>31.92</v>
      </c>
      <c r="G5075" s="3">
        <v>126.31359999999999</v>
      </c>
      <c r="H5075" s="3">
        <v>0.31920000000000004</v>
      </c>
      <c r="I5075" s="3">
        <v>1.50024</v>
      </c>
      <c r="J5075" s="3">
        <v>33.739440000000002</v>
      </c>
      <c r="K5075" s="4">
        <v>0.35000000000000003</v>
      </c>
      <c r="L5075" s="73">
        <v>61.250060307692308</v>
      </c>
    </row>
    <row r="5076" spans="1:12" x14ac:dyDescent="0.35">
      <c r="A5076" s="1" t="s">
        <v>8459</v>
      </c>
      <c r="B5076" t="s">
        <v>8460</v>
      </c>
      <c r="C5076" t="s">
        <v>21</v>
      </c>
      <c r="D5076" t="s">
        <v>22</v>
      </c>
      <c r="E5076">
        <v>1</v>
      </c>
      <c r="F5076" s="2">
        <v>31.2</v>
      </c>
      <c r="G5076" s="3">
        <v>76.372799999999998</v>
      </c>
      <c r="H5076" s="3">
        <v>0.312</v>
      </c>
      <c r="I5076" s="3">
        <v>1.4663999999999999</v>
      </c>
      <c r="J5076" s="3">
        <v>32.978400000000001</v>
      </c>
      <c r="K5076" s="4">
        <v>0.35</v>
      </c>
      <c r="L5076" s="73">
        <v>59.868479999999998</v>
      </c>
    </row>
    <row r="5077" spans="1:12" x14ac:dyDescent="0.35">
      <c r="A5077" s="1" t="s">
        <v>8461</v>
      </c>
      <c r="B5077" t="s">
        <v>8462</v>
      </c>
      <c r="C5077" t="s">
        <v>21</v>
      </c>
      <c r="D5077" t="s">
        <v>22</v>
      </c>
      <c r="E5077">
        <v>1</v>
      </c>
      <c r="F5077" s="2">
        <v>115.17</v>
      </c>
      <c r="G5077" s="3">
        <v>238</v>
      </c>
      <c r="H5077" s="3">
        <v>1.1516999999999999</v>
      </c>
      <c r="I5077" s="3">
        <v>5.4129899999999997</v>
      </c>
      <c r="J5077" s="3">
        <v>121.73469</v>
      </c>
      <c r="K5077" s="4">
        <v>0.34999999999999992</v>
      </c>
      <c r="L5077" s="73">
        <v>220.99528338461536</v>
      </c>
    </row>
    <row r="5078" spans="1:12" x14ac:dyDescent="0.35">
      <c r="A5078" s="1" t="s">
        <v>8463</v>
      </c>
      <c r="B5078" t="s">
        <v>8464</v>
      </c>
      <c r="C5078" t="s">
        <v>13</v>
      </c>
      <c r="D5078" t="s">
        <v>14</v>
      </c>
      <c r="E5078">
        <v>1</v>
      </c>
      <c r="F5078" s="2">
        <v>2275</v>
      </c>
      <c r="G5078" s="3">
        <v>4691</v>
      </c>
      <c r="H5078" s="3">
        <v>22.75</v>
      </c>
      <c r="I5078" s="3">
        <v>106.925</v>
      </c>
      <c r="J5078" s="3">
        <v>2404.6750000000002</v>
      </c>
      <c r="K5078" s="4">
        <v>0.35</v>
      </c>
      <c r="L5078" s="73">
        <v>4365.41</v>
      </c>
    </row>
    <row r="5079" spans="1:12" x14ac:dyDescent="0.35">
      <c r="A5079" s="1" t="s">
        <v>8465</v>
      </c>
      <c r="B5079" t="s">
        <v>8466</v>
      </c>
      <c r="C5079" t="s">
        <v>13</v>
      </c>
      <c r="D5079" t="s">
        <v>14</v>
      </c>
      <c r="E5079">
        <v>1</v>
      </c>
      <c r="F5079" s="2">
        <v>671.25</v>
      </c>
      <c r="G5079" s="3">
        <v>1385</v>
      </c>
      <c r="H5079" s="3">
        <v>6.7125000000000004</v>
      </c>
      <c r="I5079" s="3">
        <v>31.548750000000002</v>
      </c>
      <c r="J5079" s="3">
        <v>709.51125000000002</v>
      </c>
      <c r="K5079" s="4">
        <v>0.35000000000000003</v>
      </c>
      <c r="L5079" s="73">
        <v>1288.0358076923078</v>
      </c>
    </row>
    <row r="5080" spans="1:12" x14ac:dyDescent="0.35">
      <c r="A5080" s="1" t="s">
        <v>8467</v>
      </c>
      <c r="B5080" t="s">
        <v>8468</v>
      </c>
      <c r="C5080" t="s">
        <v>13</v>
      </c>
      <c r="D5080" t="s">
        <v>14</v>
      </c>
      <c r="E5080">
        <v>1</v>
      </c>
      <c r="F5080" s="2">
        <v>1006.25</v>
      </c>
      <c r="G5080" s="3">
        <v>2075</v>
      </c>
      <c r="H5080" s="3">
        <v>10.0625</v>
      </c>
      <c r="I5080" s="3">
        <v>47.293750000000003</v>
      </c>
      <c r="J5080" s="3">
        <v>1063.60625</v>
      </c>
      <c r="K5080" s="4">
        <v>0.34999999999999992</v>
      </c>
      <c r="L5080" s="73">
        <v>1930.854423076923</v>
      </c>
    </row>
    <row r="5081" spans="1:12" x14ac:dyDescent="0.35">
      <c r="A5081" s="1" t="s">
        <v>8469</v>
      </c>
      <c r="B5081" t="s">
        <v>8470</v>
      </c>
      <c r="C5081" t="s">
        <v>46</v>
      </c>
      <c r="D5081" t="s">
        <v>47</v>
      </c>
      <c r="E5081">
        <v>1</v>
      </c>
      <c r="F5081" s="2">
        <v>146.25</v>
      </c>
      <c r="G5081" s="3">
        <v>357.99680000000001</v>
      </c>
      <c r="H5081" s="3">
        <v>1.4625000000000001</v>
      </c>
      <c r="I5081" s="3">
        <v>6.8737500000000002</v>
      </c>
      <c r="J5081" s="3">
        <v>154.58625000000001</v>
      </c>
      <c r="K5081" s="4">
        <v>0.34999999999999992</v>
      </c>
      <c r="L5081" s="73">
        <v>280.63349999999997</v>
      </c>
    </row>
    <row r="5082" spans="1:12" x14ac:dyDescent="0.35">
      <c r="A5082" s="1" t="s">
        <v>8471</v>
      </c>
      <c r="B5082" t="s">
        <v>8472</v>
      </c>
      <c r="C5082" t="s">
        <v>17</v>
      </c>
      <c r="D5082" t="s">
        <v>18</v>
      </c>
      <c r="E5082">
        <v>1</v>
      </c>
      <c r="F5082" s="2">
        <v>327</v>
      </c>
      <c r="G5082" s="3">
        <v>1294.05</v>
      </c>
      <c r="H5082" s="3">
        <v>3.27</v>
      </c>
      <c r="I5082" s="3">
        <v>15.369</v>
      </c>
      <c r="J5082" s="3">
        <v>345.63900000000001</v>
      </c>
      <c r="K5082" s="4">
        <v>0.35</v>
      </c>
      <c r="L5082" s="73">
        <v>627.46772307692311</v>
      </c>
    </row>
    <row r="5083" spans="1:12" x14ac:dyDescent="0.35">
      <c r="A5083" s="1" t="s">
        <v>8473</v>
      </c>
      <c r="B5083" t="s">
        <v>8474</v>
      </c>
      <c r="C5083" t="s">
        <v>13</v>
      </c>
      <c r="D5083" t="s">
        <v>14</v>
      </c>
      <c r="E5083">
        <v>1</v>
      </c>
      <c r="F5083" s="2">
        <v>324.89999999999998</v>
      </c>
      <c r="G5083" s="3">
        <v>710.09</v>
      </c>
      <c r="H5083" s="3">
        <v>3.2489999999999997</v>
      </c>
      <c r="I5083" s="3">
        <v>15.270299999999999</v>
      </c>
      <c r="J5083" s="3">
        <v>343.41930000000002</v>
      </c>
      <c r="K5083" s="4">
        <v>0.35</v>
      </c>
      <c r="L5083" s="73">
        <v>623.4381138461539</v>
      </c>
    </row>
    <row r="5084" spans="1:12" x14ac:dyDescent="0.35">
      <c r="A5084" s="1" t="s">
        <v>8475</v>
      </c>
      <c r="B5084" t="s">
        <v>8476</v>
      </c>
      <c r="C5084" t="s">
        <v>13</v>
      </c>
      <c r="D5084" t="s">
        <v>14</v>
      </c>
      <c r="E5084">
        <v>1</v>
      </c>
      <c r="F5084" s="2">
        <v>384.75</v>
      </c>
      <c r="G5084" s="3">
        <v>941.81</v>
      </c>
      <c r="H5084" s="3">
        <v>3.8475000000000001</v>
      </c>
      <c r="I5084" s="3">
        <v>18.08325</v>
      </c>
      <c r="J5084" s="3">
        <v>406.68075000000005</v>
      </c>
      <c r="K5084" s="4">
        <v>0.35000000000000003</v>
      </c>
      <c r="L5084" s="73">
        <v>738.28197692307708</v>
      </c>
    </row>
    <row r="5085" spans="1:12" x14ac:dyDescent="0.35">
      <c r="A5085" s="1" t="s">
        <v>8477</v>
      </c>
      <c r="B5085" t="s">
        <v>8478</v>
      </c>
      <c r="C5085" t="s">
        <v>13</v>
      </c>
      <c r="D5085" t="s">
        <v>14</v>
      </c>
      <c r="E5085">
        <v>1</v>
      </c>
      <c r="F5085" s="2">
        <v>450.3</v>
      </c>
      <c r="G5085" s="3">
        <v>1102.26</v>
      </c>
      <c r="H5085" s="3">
        <v>4.5030000000000001</v>
      </c>
      <c r="I5085" s="3">
        <v>21.164100000000001</v>
      </c>
      <c r="J5085" s="3">
        <v>475.96710000000002</v>
      </c>
      <c r="K5085" s="4">
        <v>0.35000000000000003</v>
      </c>
      <c r="L5085" s="73">
        <v>864.06335076923085</v>
      </c>
    </row>
    <row r="5086" spans="1:12" x14ac:dyDescent="0.35">
      <c r="A5086" s="1" t="s">
        <v>8479</v>
      </c>
      <c r="B5086" t="s">
        <v>8480</v>
      </c>
      <c r="C5086" t="s">
        <v>13</v>
      </c>
      <c r="D5086" t="s">
        <v>14</v>
      </c>
      <c r="E5086">
        <v>1</v>
      </c>
      <c r="F5086" s="2">
        <v>493.05</v>
      </c>
      <c r="G5086" s="3">
        <v>1206.9000000000001</v>
      </c>
      <c r="H5086" s="3">
        <v>4.9305000000000003</v>
      </c>
      <c r="I5086" s="3">
        <v>23.173349999999999</v>
      </c>
      <c r="J5086" s="3">
        <v>521.15385000000003</v>
      </c>
      <c r="K5086" s="4">
        <v>0.35</v>
      </c>
      <c r="L5086" s="73">
        <v>946.0946815384616</v>
      </c>
    </row>
    <row r="5087" spans="1:12" x14ac:dyDescent="0.35">
      <c r="A5087" s="1" t="s">
        <v>8481</v>
      </c>
      <c r="B5087" t="s">
        <v>8482</v>
      </c>
      <c r="C5087" t="s">
        <v>13</v>
      </c>
      <c r="D5087" t="s">
        <v>14</v>
      </c>
      <c r="E5087">
        <v>1</v>
      </c>
      <c r="F5087" s="2">
        <v>535.79999999999995</v>
      </c>
      <c r="G5087" s="3">
        <v>1311.55</v>
      </c>
      <c r="H5087" s="3">
        <v>5.3579999999999997</v>
      </c>
      <c r="I5087" s="3">
        <v>25.182599999999997</v>
      </c>
      <c r="J5087" s="3">
        <v>566.34059999999988</v>
      </c>
      <c r="K5087" s="4">
        <v>0.35000000000000003</v>
      </c>
      <c r="L5087" s="73">
        <v>1028.126012307692</v>
      </c>
    </row>
    <row r="5088" spans="1:12" x14ac:dyDescent="0.35">
      <c r="A5088" s="1" t="s">
        <v>8483</v>
      </c>
      <c r="B5088" t="s">
        <v>8484</v>
      </c>
      <c r="C5088" t="s">
        <v>13</v>
      </c>
      <c r="D5088" t="s">
        <v>14</v>
      </c>
      <c r="E5088">
        <v>1</v>
      </c>
      <c r="F5088" s="2">
        <v>156.25</v>
      </c>
      <c r="G5088" s="3">
        <v>382.47</v>
      </c>
      <c r="H5088" s="3">
        <v>1.5625</v>
      </c>
      <c r="I5088" s="3">
        <v>7.34375</v>
      </c>
      <c r="J5088" s="3">
        <v>165.15625</v>
      </c>
      <c r="K5088" s="4">
        <v>0.35</v>
      </c>
      <c r="L5088" s="73">
        <v>299.82211538461536</v>
      </c>
    </row>
    <row r="5089" spans="1:12" x14ac:dyDescent="0.35">
      <c r="A5089" s="1" t="s">
        <v>8485</v>
      </c>
      <c r="B5089" t="s">
        <v>8486</v>
      </c>
      <c r="C5089" t="s">
        <v>34</v>
      </c>
      <c r="D5089" t="s">
        <v>35</v>
      </c>
      <c r="E5089">
        <v>1</v>
      </c>
      <c r="F5089" s="2">
        <v>20.38</v>
      </c>
      <c r="G5089" s="3">
        <v>43</v>
      </c>
      <c r="H5089" s="3">
        <v>0.20379999999999998</v>
      </c>
      <c r="I5089" s="3">
        <v>0.95785999999999993</v>
      </c>
      <c r="J5089" s="3">
        <v>21.54166</v>
      </c>
      <c r="K5089" s="4">
        <v>0.35000000000000003</v>
      </c>
      <c r="L5089" s="73">
        <v>39.106398153846158</v>
      </c>
    </row>
    <row r="5090" spans="1:12" x14ac:dyDescent="0.35">
      <c r="A5090" s="1" t="s">
        <v>8487</v>
      </c>
      <c r="B5090" t="s">
        <v>8488</v>
      </c>
      <c r="C5090" t="s">
        <v>21</v>
      </c>
      <c r="D5090" t="s">
        <v>22</v>
      </c>
      <c r="E5090">
        <v>1</v>
      </c>
      <c r="F5090" s="2">
        <v>141.9</v>
      </c>
      <c r="G5090" s="3">
        <v>372.79199999999997</v>
      </c>
      <c r="H5090" s="3">
        <v>1.419</v>
      </c>
      <c r="I5090" s="3">
        <v>6.6693000000000007</v>
      </c>
      <c r="J5090" s="3">
        <v>149.98830000000001</v>
      </c>
      <c r="K5090" s="4">
        <v>0.35</v>
      </c>
      <c r="L5090" s="73">
        <v>272.28645230769229</v>
      </c>
    </row>
    <row r="5091" spans="1:12" x14ac:dyDescent="0.35">
      <c r="A5091" s="1" t="s">
        <v>8489</v>
      </c>
      <c r="B5091" t="s">
        <v>8490</v>
      </c>
      <c r="C5091" t="s">
        <v>13</v>
      </c>
      <c r="D5091" t="s">
        <v>14</v>
      </c>
      <c r="E5091">
        <v>1</v>
      </c>
      <c r="F5091" s="2">
        <v>2773.05</v>
      </c>
      <c r="G5091" s="3">
        <v>6787.97</v>
      </c>
      <c r="H5091" s="3">
        <v>27.730500000000003</v>
      </c>
      <c r="I5091" s="3">
        <v>130.33335</v>
      </c>
      <c r="J5091" s="3">
        <v>2931.1138500000002</v>
      </c>
      <c r="K5091" s="4">
        <v>0.35000000000000003</v>
      </c>
      <c r="L5091" s="73">
        <v>5321.0989892307698</v>
      </c>
    </row>
    <row r="5092" spans="1:12" x14ac:dyDescent="0.35">
      <c r="A5092" s="1" t="s">
        <v>8491</v>
      </c>
      <c r="B5092" t="s">
        <v>8492</v>
      </c>
      <c r="C5092" t="s">
        <v>13</v>
      </c>
      <c r="D5092" t="s">
        <v>14</v>
      </c>
      <c r="E5092">
        <v>1</v>
      </c>
      <c r="F5092" s="2">
        <v>1937.5</v>
      </c>
      <c r="G5092" s="3">
        <v>4742.68</v>
      </c>
      <c r="H5092" s="3">
        <v>19.375</v>
      </c>
      <c r="I5092" s="3">
        <v>91.0625</v>
      </c>
      <c r="J5092" s="3">
        <v>2047.9375</v>
      </c>
      <c r="K5092" s="4">
        <v>0.34999999999999992</v>
      </c>
      <c r="L5092" s="73">
        <v>3717.7942307692306</v>
      </c>
    </row>
    <row r="5093" spans="1:12" x14ac:dyDescent="0.35">
      <c r="A5093" s="1" t="s">
        <v>8493</v>
      </c>
      <c r="B5093" t="s">
        <v>8494</v>
      </c>
      <c r="C5093" t="s">
        <v>13</v>
      </c>
      <c r="D5093" t="s">
        <v>14</v>
      </c>
      <c r="E5093">
        <v>1</v>
      </c>
      <c r="F5093" s="2">
        <v>206.25</v>
      </c>
      <c r="G5093" s="3">
        <v>504.86</v>
      </c>
      <c r="H5093" s="3">
        <v>2.0625</v>
      </c>
      <c r="I5093" s="3">
        <v>9.6937499999999996</v>
      </c>
      <c r="J5093" s="3">
        <v>218.00624999999999</v>
      </c>
      <c r="K5093" s="4">
        <v>0.35000000000000003</v>
      </c>
      <c r="L5093" s="73">
        <v>395.7651923076923</v>
      </c>
    </row>
    <row r="5094" spans="1:12" x14ac:dyDescent="0.35">
      <c r="A5094" s="1" t="s">
        <v>8495</v>
      </c>
      <c r="B5094" t="s">
        <v>8496</v>
      </c>
      <c r="C5094" t="s">
        <v>13</v>
      </c>
      <c r="D5094" t="s">
        <v>14</v>
      </c>
      <c r="E5094">
        <v>1</v>
      </c>
      <c r="F5094" s="2">
        <v>212.5</v>
      </c>
      <c r="G5094" s="3">
        <v>520.16</v>
      </c>
      <c r="H5094" s="3">
        <v>2.125</v>
      </c>
      <c r="I5094" s="3">
        <v>9.9875000000000007</v>
      </c>
      <c r="J5094" s="3">
        <v>224.61250000000001</v>
      </c>
      <c r="K5094" s="4">
        <v>0.35</v>
      </c>
      <c r="L5094" s="73">
        <v>407.75807692307694</v>
      </c>
    </row>
    <row r="5095" spans="1:12" x14ac:dyDescent="0.35">
      <c r="A5095" s="1" t="s">
        <v>8497</v>
      </c>
      <c r="B5095" t="s">
        <v>8498</v>
      </c>
      <c r="C5095" t="s">
        <v>13</v>
      </c>
      <c r="D5095" t="s">
        <v>14</v>
      </c>
      <c r="E5095">
        <v>1</v>
      </c>
      <c r="F5095" s="2">
        <v>1243.75</v>
      </c>
      <c r="G5095" s="3">
        <v>3044.5</v>
      </c>
      <c r="H5095" s="3">
        <v>12.4375</v>
      </c>
      <c r="I5095" s="3">
        <v>58.456249999999997</v>
      </c>
      <c r="J5095" s="3">
        <v>1314.64375</v>
      </c>
      <c r="K5095" s="4">
        <v>0.35</v>
      </c>
      <c r="L5095" s="73">
        <v>2386.5840384615381</v>
      </c>
    </row>
    <row r="5096" spans="1:12" x14ac:dyDescent="0.35">
      <c r="A5096" s="1" t="s">
        <v>8499</v>
      </c>
      <c r="B5096" t="s">
        <v>8500</v>
      </c>
      <c r="C5096" t="s">
        <v>1467</v>
      </c>
      <c r="D5096" t="s">
        <v>1468</v>
      </c>
      <c r="E5096">
        <v>1</v>
      </c>
      <c r="F5096" s="2">
        <v>46.55</v>
      </c>
      <c r="G5096" s="3">
        <v>184.2176</v>
      </c>
      <c r="H5096" s="3">
        <v>0.46549999999999997</v>
      </c>
      <c r="I5096" s="3">
        <v>2.1878500000000001</v>
      </c>
      <c r="J5096" s="3">
        <v>49.203349999999993</v>
      </c>
      <c r="K5096" s="4">
        <v>0.35</v>
      </c>
      <c r="L5096" s="73">
        <v>89.323004615384605</v>
      </c>
    </row>
    <row r="5097" spans="1:12" x14ac:dyDescent="0.35">
      <c r="A5097" s="1" t="s">
        <v>8501</v>
      </c>
      <c r="B5097" t="s">
        <v>8502</v>
      </c>
      <c r="C5097" t="s">
        <v>13</v>
      </c>
      <c r="D5097" t="s">
        <v>14</v>
      </c>
      <c r="E5097">
        <v>1</v>
      </c>
      <c r="F5097" s="2">
        <v>1479.8</v>
      </c>
      <c r="G5097" s="3">
        <v>3622.3040000000001</v>
      </c>
      <c r="H5097" s="3">
        <v>14.798</v>
      </c>
      <c r="I5097" s="3">
        <v>69.550600000000003</v>
      </c>
      <c r="J5097" s="3">
        <v>1564.1486</v>
      </c>
      <c r="K5097" s="4">
        <v>0.35</v>
      </c>
      <c r="L5097" s="73">
        <v>2839.5313046153847</v>
      </c>
    </row>
    <row r="5098" spans="1:12" x14ac:dyDescent="0.35">
      <c r="A5098" s="1" t="s">
        <v>8503</v>
      </c>
      <c r="B5098" t="s">
        <v>3493</v>
      </c>
      <c r="C5098" t="s">
        <v>13</v>
      </c>
      <c r="D5098" t="s">
        <v>14</v>
      </c>
      <c r="E5098">
        <v>1</v>
      </c>
      <c r="F5098" s="2">
        <v>840.7</v>
      </c>
      <c r="G5098" s="3">
        <v>2057.8991999999998</v>
      </c>
      <c r="H5098" s="3">
        <v>8.407</v>
      </c>
      <c r="I5098" s="3">
        <v>39.512900000000002</v>
      </c>
      <c r="J5098" s="3">
        <v>888.61990000000014</v>
      </c>
      <c r="K5098" s="4">
        <v>0.34999999999999992</v>
      </c>
      <c r="L5098" s="73">
        <v>1613.1868953846154</v>
      </c>
    </row>
    <row r="5099" spans="1:12" x14ac:dyDescent="0.35">
      <c r="A5099" s="1" t="s">
        <v>8504</v>
      </c>
      <c r="B5099" t="s">
        <v>8505</v>
      </c>
      <c r="C5099" t="s">
        <v>13</v>
      </c>
      <c r="D5099" t="s">
        <v>14</v>
      </c>
      <c r="E5099">
        <v>1</v>
      </c>
      <c r="F5099" s="2">
        <v>1833.3</v>
      </c>
      <c r="G5099" s="3">
        <v>4487.616</v>
      </c>
      <c r="H5099" s="3">
        <v>18.332999999999998</v>
      </c>
      <c r="I5099" s="3">
        <v>86.165099999999995</v>
      </c>
      <c r="J5099" s="3">
        <v>1937.7981</v>
      </c>
      <c r="K5099" s="4">
        <v>0.34999999999999992</v>
      </c>
      <c r="L5099" s="73">
        <v>3517.8488584615379</v>
      </c>
    </row>
    <row r="5100" spans="1:12" x14ac:dyDescent="0.35">
      <c r="A5100" s="1" t="s">
        <v>8506</v>
      </c>
      <c r="B5100" t="s">
        <v>5970</v>
      </c>
      <c r="C5100" t="s">
        <v>13</v>
      </c>
      <c r="D5100" t="s">
        <v>14</v>
      </c>
      <c r="E5100">
        <v>1</v>
      </c>
      <c r="F5100" s="2">
        <v>846.3</v>
      </c>
      <c r="G5100" s="3">
        <v>2071.6080000000002</v>
      </c>
      <c r="H5100" s="3">
        <v>8.4629999999999992</v>
      </c>
      <c r="I5100" s="3">
        <v>39.7761</v>
      </c>
      <c r="J5100" s="3">
        <v>894.53909999999996</v>
      </c>
      <c r="K5100" s="4">
        <v>0.35</v>
      </c>
      <c r="L5100" s="73">
        <v>1623.9325199999998</v>
      </c>
    </row>
    <row r="5101" spans="1:12" x14ac:dyDescent="0.35">
      <c r="A5101" s="1" t="s">
        <v>8507</v>
      </c>
      <c r="B5101" t="s">
        <v>8508</v>
      </c>
      <c r="C5101" t="s">
        <v>1467</v>
      </c>
      <c r="D5101" t="s">
        <v>1468</v>
      </c>
      <c r="E5101">
        <v>1</v>
      </c>
      <c r="F5101" s="2">
        <v>2.17</v>
      </c>
      <c r="G5101" s="3">
        <v>8.5904000000000007</v>
      </c>
      <c r="H5101" s="3">
        <v>2.1700000000000001E-2</v>
      </c>
      <c r="I5101" s="3">
        <v>0.10199</v>
      </c>
      <c r="J5101" s="3">
        <v>2.2936899999999998</v>
      </c>
      <c r="K5101" s="4">
        <v>0.35</v>
      </c>
      <c r="L5101" s="73">
        <v>4.163929538461538</v>
      </c>
    </row>
    <row r="5102" spans="1:12" x14ac:dyDescent="0.35">
      <c r="A5102" s="1" t="s">
        <v>8509</v>
      </c>
      <c r="B5102" t="s">
        <v>8510</v>
      </c>
      <c r="C5102" t="s">
        <v>1467</v>
      </c>
      <c r="D5102" t="s">
        <v>1468</v>
      </c>
      <c r="E5102">
        <v>1</v>
      </c>
      <c r="F5102" s="2">
        <v>12.58</v>
      </c>
      <c r="G5102" s="3">
        <v>49.783999999999999</v>
      </c>
      <c r="H5102" s="3">
        <v>0.1258</v>
      </c>
      <c r="I5102" s="3">
        <v>0.59126000000000001</v>
      </c>
      <c r="J5102" s="3">
        <v>13.29706</v>
      </c>
      <c r="K5102" s="4">
        <v>0.35000000000000003</v>
      </c>
      <c r="L5102" s="73">
        <v>24.139278153846153</v>
      </c>
    </row>
    <row r="5103" spans="1:12" x14ac:dyDescent="0.35">
      <c r="A5103" s="1" t="s">
        <v>8511</v>
      </c>
      <c r="B5103" t="s">
        <v>8512</v>
      </c>
      <c r="C5103" t="s">
        <v>13</v>
      </c>
      <c r="D5103" t="s">
        <v>14</v>
      </c>
      <c r="E5103">
        <v>1</v>
      </c>
      <c r="F5103" s="2">
        <v>1445</v>
      </c>
      <c r="G5103" s="3">
        <v>2980</v>
      </c>
      <c r="H5103" s="3">
        <v>14.450000000000001</v>
      </c>
      <c r="I5103" s="3">
        <v>67.915000000000006</v>
      </c>
      <c r="J5103" s="3">
        <v>1527.365</v>
      </c>
      <c r="K5103" s="4">
        <v>0.35</v>
      </c>
      <c r="L5103" s="73">
        <v>2772.7549230769228</v>
      </c>
    </row>
    <row r="5104" spans="1:12" x14ac:dyDescent="0.35">
      <c r="A5104" s="1" t="s">
        <v>8513</v>
      </c>
      <c r="B5104" t="s">
        <v>8512</v>
      </c>
      <c r="C5104" t="s">
        <v>13</v>
      </c>
      <c r="D5104" t="s">
        <v>14</v>
      </c>
      <c r="E5104">
        <v>1</v>
      </c>
      <c r="F5104" s="2">
        <v>1445</v>
      </c>
      <c r="G5104" s="3">
        <v>2980</v>
      </c>
      <c r="H5104" s="3">
        <v>14.450000000000001</v>
      </c>
      <c r="I5104" s="3">
        <v>67.915000000000006</v>
      </c>
      <c r="J5104" s="3">
        <v>1527.365</v>
      </c>
      <c r="K5104" s="4">
        <v>0.35</v>
      </c>
      <c r="L5104" s="73">
        <v>2772.7549230769228</v>
      </c>
    </row>
    <row r="5105" spans="1:12" x14ac:dyDescent="0.35">
      <c r="A5105" s="1" t="s">
        <v>8514</v>
      </c>
      <c r="B5105" t="s">
        <v>2130</v>
      </c>
      <c r="C5105" t="s">
        <v>13</v>
      </c>
      <c r="D5105" t="s">
        <v>14</v>
      </c>
      <c r="E5105">
        <v>1</v>
      </c>
      <c r="F5105" s="2">
        <v>2009</v>
      </c>
      <c r="G5105" s="3">
        <v>4143</v>
      </c>
      <c r="H5105" s="3">
        <v>20.09</v>
      </c>
      <c r="I5105" s="3">
        <v>94.423000000000002</v>
      </c>
      <c r="J5105" s="3">
        <v>2123.5129999999999</v>
      </c>
      <c r="K5105" s="4">
        <v>0.35</v>
      </c>
      <c r="L5105" s="73">
        <v>3854.9928307692303</v>
      </c>
    </row>
    <row r="5106" spans="1:12" x14ac:dyDescent="0.35">
      <c r="A5106" s="1" t="s">
        <v>8515</v>
      </c>
      <c r="B5106" t="s">
        <v>8516</v>
      </c>
      <c r="C5106" t="s">
        <v>17</v>
      </c>
      <c r="D5106" t="s">
        <v>18</v>
      </c>
      <c r="E5106">
        <v>1</v>
      </c>
      <c r="F5106" s="2">
        <v>686.4</v>
      </c>
      <c r="G5106" s="3">
        <v>1565.36</v>
      </c>
      <c r="H5106" s="3">
        <v>6.8639999999999999</v>
      </c>
      <c r="I5106" s="3">
        <v>32.260799999999996</v>
      </c>
      <c r="J5106" s="3">
        <v>725.52480000000003</v>
      </c>
      <c r="K5106" s="4">
        <v>0.35</v>
      </c>
      <c r="L5106" s="73">
        <v>1317.1065599999999</v>
      </c>
    </row>
    <row r="5107" spans="1:12" x14ac:dyDescent="0.35">
      <c r="A5107" s="1" t="s">
        <v>8517</v>
      </c>
      <c r="B5107" t="s">
        <v>8518</v>
      </c>
      <c r="C5107" t="s">
        <v>1467</v>
      </c>
      <c r="D5107" t="s">
        <v>1468</v>
      </c>
      <c r="E5107">
        <v>1</v>
      </c>
      <c r="F5107" s="2">
        <v>8.7200000000000006</v>
      </c>
      <c r="G5107" s="3">
        <v>18</v>
      </c>
      <c r="H5107" s="3">
        <v>8.7200000000000014E-2</v>
      </c>
      <c r="I5107" s="3">
        <v>0.40984000000000004</v>
      </c>
      <c r="J5107" s="3">
        <v>9.2170400000000008</v>
      </c>
      <c r="K5107" s="4">
        <v>0.35</v>
      </c>
      <c r="L5107" s="73">
        <v>16.732472615384616</v>
      </c>
    </row>
    <row r="5108" spans="1:12" x14ac:dyDescent="0.35">
      <c r="A5108" s="1" t="s">
        <v>8519</v>
      </c>
      <c r="B5108" t="s">
        <v>8520</v>
      </c>
      <c r="C5108" t="s">
        <v>26</v>
      </c>
      <c r="D5108" t="s">
        <v>27</v>
      </c>
      <c r="E5108">
        <v>1</v>
      </c>
      <c r="F5108" s="2">
        <v>43.77</v>
      </c>
      <c r="G5108" s="3">
        <v>101.92</v>
      </c>
      <c r="H5108" s="3">
        <v>0.43770000000000003</v>
      </c>
      <c r="I5108" s="3">
        <v>2.0571900000000003</v>
      </c>
      <c r="J5108" s="3">
        <v>46.264890000000001</v>
      </c>
      <c r="K5108" s="4">
        <v>0.35</v>
      </c>
      <c r="L5108" s="73">
        <v>83.988569538461533</v>
      </c>
    </row>
    <row r="5109" spans="1:12" x14ac:dyDescent="0.35">
      <c r="A5109" s="1" t="s">
        <v>8521</v>
      </c>
      <c r="B5109" t="s">
        <v>8522</v>
      </c>
      <c r="C5109" t="s">
        <v>17</v>
      </c>
      <c r="D5109" t="s">
        <v>18</v>
      </c>
      <c r="E5109">
        <v>1</v>
      </c>
      <c r="F5109" s="2">
        <v>936</v>
      </c>
      <c r="G5109" s="3">
        <v>2291.17</v>
      </c>
      <c r="H5109" s="3">
        <v>9.36</v>
      </c>
      <c r="I5109" s="3">
        <v>43.991999999999997</v>
      </c>
      <c r="J5109" s="3">
        <v>989.35199999999998</v>
      </c>
      <c r="K5109" s="4">
        <v>0.35</v>
      </c>
      <c r="L5109" s="73">
        <v>1796.0544</v>
      </c>
    </row>
    <row r="5110" spans="1:12" x14ac:dyDescent="0.35">
      <c r="A5110" s="1" t="s">
        <v>8523</v>
      </c>
      <c r="B5110" t="s">
        <v>4661</v>
      </c>
      <c r="C5110" t="s">
        <v>13</v>
      </c>
      <c r="D5110" t="s">
        <v>14</v>
      </c>
      <c r="E5110">
        <v>1</v>
      </c>
      <c r="F5110" s="2">
        <v>973</v>
      </c>
      <c r="G5110" s="3">
        <v>2381.7471999999998</v>
      </c>
      <c r="H5110" s="3">
        <v>9.73</v>
      </c>
      <c r="I5110" s="3">
        <v>45.731000000000002</v>
      </c>
      <c r="J5110" s="3">
        <v>1028.461</v>
      </c>
      <c r="K5110" s="4">
        <v>0.34999999999999992</v>
      </c>
      <c r="L5110" s="73">
        <v>1867.0522769230768</v>
      </c>
    </row>
    <row r="5111" spans="1:12" x14ac:dyDescent="0.35">
      <c r="A5111" s="1" t="s">
        <v>8524</v>
      </c>
      <c r="B5111" t="s">
        <v>8525</v>
      </c>
      <c r="C5111" t="s">
        <v>13</v>
      </c>
      <c r="D5111" t="s">
        <v>14</v>
      </c>
      <c r="E5111">
        <v>1</v>
      </c>
      <c r="F5111" s="2">
        <v>277.89999999999998</v>
      </c>
      <c r="G5111" s="3">
        <v>680.25440000000003</v>
      </c>
      <c r="H5111" s="3">
        <v>2.7789999999999999</v>
      </c>
      <c r="I5111" s="3">
        <v>13.061299999999999</v>
      </c>
      <c r="J5111" s="3">
        <v>293.74029999999999</v>
      </c>
      <c r="K5111" s="4">
        <v>0.35</v>
      </c>
      <c r="L5111" s="73">
        <v>533.25162153846145</v>
      </c>
    </row>
    <row r="5112" spans="1:12" x14ac:dyDescent="0.35">
      <c r="A5112" s="1" t="s">
        <v>8526</v>
      </c>
      <c r="B5112" t="s">
        <v>8527</v>
      </c>
      <c r="C5112" t="s">
        <v>13</v>
      </c>
      <c r="D5112" t="s">
        <v>14</v>
      </c>
      <c r="E5112">
        <v>1</v>
      </c>
      <c r="F5112" s="2">
        <v>4864.3</v>
      </c>
      <c r="G5112" s="3">
        <v>11907</v>
      </c>
      <c r="H5112" s="3">
        <v>48.643000000000001</v>
      </c>
      <c r="I5112" s="3">
        <v>228.62210000000002</v>
      </c>
      <c r="J5112" s="3">
        <v>5141.5650999999998</v>
      </c>
      <c r="K5112" s="4">
        <v>0.35</v>
      </c>
      <c r="L5112" s="73">
        <v>9333.9181815384618</v>
      </c>
    </row>
    <row r="5113" spans="1:12" x14ac:dyDescent="0.35">
      <c r="A5113" s="1" t="s">
        <v>8528</v>
      </c>
      <c r="B5113" t="s">
        <v>2141</v>
      </c>
      <c r="C5113" t="s">
        <v>13</v>
      </c>
      <c r="D5113" t="s">
        <v>14</v>
      </c>
      <c r="E5113">
        <v>1</v>
      </c>
      <c r="F5113" s="2">
        <v>2571.1</v>
      </c>
      <c r="G5113" s="3">
        <v>6293.6271999999999</v>
      </c>
      <c r="H5113" s="3">
        <v>25.710999999999999</v>
      </c>
      <c r="I5113" s="3">
        <v>120.8417</v>
      </c>
      <c r="J5113" s="3">
        <v>2717.6526999999996</v>
      </c>
      <c r="K5113" s="4">
        <v>0.34999999999999992</v>
      </c>
      <c r="L5113" s="73">
        <v>4933.5849015384601</v>
      </c>
    </row>
    <row r="5114" spans="1:12" x14ac:dyDescent="0.35">
      <c r="A5114" s="1" t="s">
        <v>8529</v>
      </c>
      <c r="B5114" t="s">
        <v>8530</v>
      </c>
      <c r="C5114" t="s">
        <v>34</v>
      </c>
      <c r="D5114" t="s">
        <v>35</v>
      </c>
      <c r="E5114">
        <v>1</v>
      </c>
      <c r="F5114" s="2">
        <v>225</v>
      </c>
      <c r="G5114" s="3">
        <v>550.76</v>
      </c>
      <c r="H5114" s="3">
        <v>2.25</v>
      </c>
      <c r="I5114" s="3">
        <v>10.574999999999999</v>
      </c>
      <c r="J5114" s="3">
        <v>237.82499999999999</v>
      </c>
      <c r="K5114" s="4">
        <v>0.35</v>
      </c>
      <c r="L5114" s="73">
        <v>431.74384615384611</v>
      </c>
    </row>
    <row r="5115" spans="1:12" x14ac:dyDescent="0.35">
      <c r="A5115" s="1" t="s">
        <v>8531</v>
      </c>
      <c r="B5115" t="s">
        <v>8532</v>
      </c>
      <c r="C5115" t="s">
        <v>13</v>
      </c>
      <c r="D5115" t="s">
        <v>14</v>
      </c>
      <c r="E5115">
        <v>1</v>
      </c>
      <c r="F5115" s="2">
        <v>5.73</v>
      </c>
      <c r="G5115" s="3">
        <v>14.022399999999999</v>
      </c>
      <c r="H5115" s="3">
        <v>5.7300000000000004E-2</v>
      </c>
      <c r="I5115" s="3">
        <v>0.26930999999999999</v>
      </c>
      <c r="J5115" s="3">
        <v>6.05661</v>
      </c>
      <c r="K5115" s="4">
        <v>0.35000000000000003</v>
      </c>
      <c r="L5115" s="73">
        <v>10.995076615384615</v>
      </c>
    </row>
    <row r="5116" spans="1:12" x14ac:dyDescent="0.35">
      <c r="A5116" s="1" t="s">
        <v>8533</v>
      </c>
      <c r="B5116" t="s">
        <v>6007</v>
      </c>
      <c r="C5116" t="s">
        <v>13</v>
      </c>
      <c r="D5116" t="s">
        <v>14</v>
      </c>
      <c r="E5116">
        <v>1</v>
      </c>
      <c r="F5116" s="2">
        <v>6.76</v>
      </c>
      <c r="G5116" s="3">
        <v>16.542400000000001</v>
      </c>
      <c r="H5116" s="3">
        <v>6.7599999999999993E-2</v>
      </c>
      <c r="I5116" s="3">
        <v>0.31772</v>
      </c>
      <c r="J5116" s="3">
        <v>7.1453199999999999</v>
      </c>
      <c r="K5116" s="4">
        <v>0.35</v>
      </c>
      <c r="L5116" s="73">
        <v>12.971503999999999</v>
      </c>
    </row>
    <row r="5117" spans="1:12" x14ac:dyDescent="0.35">
      <c r="A5117" s="1" t="s">
        <v>8534</v>
      </c>
      <c r="B5117" t="s">
        <v>8535</v>
      </c>
      <c r="C5117" t="s">
        <v>13</v>
      </c>
      <c r="D5117" t="s">
        <v>14</v>
      </c>
      <c r="E5117">
        <v>1</v>
      </c>
      <c r="F5117" s="2">
        <v>4.12</v>
      </c>
      <c r="G5117" s="3">
        <v>10.08</v>
      </c>
      <c r="H5117" s="3">
        <v>4.1200000000000001E-2</v>
      </c>
      <c r="I5117" s="3">
        <v>0.19364000000000001</v>
      </c>
      <c r="J5117" s="3">
        <v>4.3548400000000003</v>
      </c>
      <c r="K5117" s="4">
        <v>0.34999999999999992</v>
      </c>
      <c r="L5117" s="73">
        <v>7.9057095384615383</v>
      </c>
    </row>
    <row r="5118" spans="1:12" x14ac:dyDescent="0.35">
      <c r="A5118" s="1" t="s">
        <v>8536</v>
      </c>
      <c r="B5118" t="s">
        <v>3519</v>
      </c>
      <c r="C5118" t="s">
        <v>13</v>
      </c>
      <c r="D5118" t="s">
        <v>14</v>
      </c>
      <c r="E5118">
        <v>1</v>
      </c>
      <c r="F5118" s="2">
        <v>231.7</v>
      </c>
      <c r="G5118" s="3">
        <v>567.16800000000001</v>
      </c>
      <c r="H5118" s="3">
        <v>2.3169999999999997</v>
      </c>
      <c r="I5118" s="3">
        <v>10.889899999999999</v>
      </c>
      <c r="J5118" s="3">
        <v>244.90690000000001</v>
      </c>
      <c r="K5118" s="4">
        <v>0.35</v>
      </c>
      <c r="L5118" s="73">
        <v>444.60021846153847</v>
      </c>
    </row>
    <row r="5119" spans="1:12" x14ac:dyDescent="0.35">
      <c r="A5119" s="1" t="s">
        <v>8537</v>
      </c>
      <c r="B5119" t="s">
        <v>8538</v>
      </c>
      <c r="C5119" t="s">
        <v>13</v>
      </c>
      <c r="D5119" t="s">
        <v>14</v>
      </c>
      <c r="E5119">
        <v>1</v>
      </c>
      <c r="F5119" s="2">
        <v>287.7</v>
      </c>
      <c r="G5119" s="3">
        <v>594</v>
      </c>
      <c r="H5119" s="3">
        <v>2.8769999999999998</v>
      </c>
      <c r="I5119" s="3">
        <v>13.521899999999999</v>
      </c>
      <c r="J5119" s="3">
        <v>304.09890000000001</v>
      </c>
      <c r="K5119" s="4">
        <v>0.35</v>
      </c>
      <c r="L5119" s="73">
        <v>552.05646461538458</v>
      </c>
    </row>
    <row r="5120" spans="1:12" x14ac:dyDescent="0.35">
      <c r="A5120" s="1" t="s">
        <v>8539</v>
      </c>
      <c r="B5120" t="s">
        <v>7265</v>
      </c>
      <c r="C5120" t="s">
        <v>13</v>
      </c>
      <c r="D5120" t="s">
        <v>14</v>
      </c>
      <c r="E5120">
        <v>1</v>
      </c>
      <c r="F5120" s="2">
        <v>287.7</v>
      </c>
      <c r="G5120" s="3">
        <v>594</v>
      </c>
      <c r="H5120" s="3">
        <v>2.8769999999999998</v>
      </c>
      <c r="I5120" s="3">
        <v>13.521899999999999</v>
      </c>
      <c r="J5120" s="3">
        <v>304.09890000000001</v>
      </c>
      <c r="K5120" s="4">
        <v>0.35</v>
      </c>
      <c r="L5120" s="73">
        <v>552.05646461538458</v>
      </c>
    </row>
    <row r="5121" spans="1:12" x14ac:dyDescent="0.35">
      <c r="A5121" s="1" t="s">
        <v>8540</v>
      </c>
      <c r="B5121" t="s">
        <v>5997</v>
      </c>
      <c r="C5121" t="s">
        <v>13</v>
      </c>
      <c r="D5121" t="s">
        <v>14</v>
      </c>
      <c r="E5121">
        <v>1</v>
      </c>
      <c r="F5121" s="2">
        <v>15150.63</v>
      </c>
      <c r="G5121" s="3">
        <v>31239</v>
      </c>
      <c r="H5121" s="3">
        <v>151.50629999999998</v>
      </c>
      <c r="I5121" s="3">
        <v>712.07961</v>
      </c>
      <c r="J5121" s="3">
        <v>16014.215909999999</v>
      </c>
      <c r="K5121" s="4">
        <v>0.35</v>
      </c>
      <c r="L5121" s="73">
        <v>29071.961190461534</v>
      </c>
    </row>
    <row r="5122" spans="1:12" x14ac:dyDescent="0.35">
      <c r="A5122" s="1" t="s">
        <v>8541</v>
      </c>
      <c r="B5122" t="s">
        <v>5997</v>
      </c>
      <c r="C5122" t="s">
        <v>13</v>
      </c>
      <c r="D5122" t="s">
        <v>14</v>
      </c>
      <c r="E5122">
        <v>1</v>
      </c>
      <c r="F5122" s="2">
        <v>15150.63</v>
      </c>
      <c r="G5122" s="3">
        <v>31239</v>
      </c>
      <c r="H5122" s="3">
        <v>151.50629999999998</v>
      </c>
      <c r="I5122" s="3">
        <v>712.07961</v>
      </c>
      <c r="J5122" s="3">
        <v>16014.215909999999</v>
      </c>
      <c r="K5122" s="4">
        <v>0.35</v>
      </c>
      <c r="L5122" s="73">
        <v>29071.961190461534</v>
      </c>
    </row>
    <row r="5123" spans="1:12" x14ac:dyDescent="0.35">
      <c r="A5123" s="1" t="s">
        <v>8542</v>
      </c>
      <c r="B5123" t="s">
        <v>8543</v>
      </c>
      <c r="C5123" t="s">
        <v>13</v>
      </c>
      <c r="D5123" t="s">
        <v>14</v>
      </c>
      <c r="E5123">
        <v>1</v>
      </c>
      <c r="F5123" s="2">
        <v>5136.25</v>
      </c>
      <c r="G5123" s="3">
        <v>12572.694</v>
      </c>
      <c r="H5123" s="3">
        <v>51.362500000000004</v>
      </c>
      <c r="I5123" s="3">
        <v>241.40375</v>
      </c>
      <c r="J5123" s="3">
        <v>5429.0162500000006</v>
      </c>
      <c r="K5123" s="4">
        <v>0.35</v>
      </c>
      <c r="L5123" s="73">
        <v>9855.7525769230779</v>
      </c>
    </row>
    <row r="5124" spans="1:12" x14ac:dyDescent="0.35">
      <c r="A5124" s="1" t="s">
        <v>8544</v>
      </c>
      <c r="B5124" t="s">
        <v>8545</v>
      </c>
      <c r="C5124" t="s">
        <v>13</v>
      </c>
      <c r="D5124" t="s">
        <v>14</v>
      </c>
      <c r="E5124">
        <v>1</v>
      </c>
      <c r="F5124" s="2">
        <v>1100</v>
      </c>
      <c r="G5124" s="3">
        <v>2692.6143999999999</v>
      </c>
      <c r="H5124" s="3">
        <v>11</v>
      </c>
      <c r="I5124" s="3">
        <v>51.7</v>
      </c>
      <c r="J5124" s="3">
        <v>1162.7</v>
      </c>
      <c r="K5124" s="4">
        <v>0.35</v>
      </c>
      <c r="L5124" s="73">
        <v>2110.7476923076924</v>
      </c>
    </row>
    <row r="5125" spans="1:12" x14ac:dyDescent="0.35">
      <c r="A5125" s="1" t="s">
        <v>8546</v>
      </c>
      <c r="B5125" t="s">
        <v>8547</v>
      </c>
      <c r="C5125" t="s">
        <v>13</v>
      </c>
      <c r="D5125" t="s">
        <v>14</v>
      </c>
      <c r="E5125">
        <v>1</v>
      </c>
      <c r="F5125" s="2">
        <v>1797.5</v>
      </c>
      <c r="G5125" s="3">
        <v>4399.9871999999996</v>
      </c>
      <c r="H5125" s="3">
        <v>17.975000000000001</v>
      </c>
      <c r="I5125" s="3">
        <v>84.482500000000002</v>
      </c>
      <c r="J5125" s="3">
        <v>1899.9575</v>
      </c>
      <c r="K5125" s="4">
        <v>0.35</v>
      </c>
      <c r="L5125" s="73">
        <v>3449.153615384615</v>
      </c>
    </row>
    <row r="5126" spans="1:12" x14ac:dyDescent="0.35">
      <c r="A5126" s="1" t="s">
        <v>8548</v>
      </c>
      <c r="B5126" t="s">
        <v>8549</v>
      </c>
      <c r="C5126" t="s">
        <v>13</v>
      </c>
      <c r="D5126" t="s">
        <v>14</v>
      </c>
      <c r="E5126">
        <v>1</v>
      </c>
      <c r="F5126" s="2">
        <v>2237.5</v>
      </c>
      <c r="G5126" s="3">
        <v>5477.0352000000003</v>
      </c>
      <c r="H5126" s="3">
        <v>22.375</v>
      </c>
      <c r="I5126" s="3">
        <v>105.16249999999999</v>
      </c>
      <c r="J5126" s="3">
        <v>2365.0374999999999</v>
      </c>
      <c r="K5126" s="4">
        <v>0.35</v>
      </c>
      <c r="L5126" s="73">
        <v>4293.4526923076919</v>
      </c>
    </row>
    <row r="5127" spans="1:12" x14ac:dyDescent="0.35">
      <c r="A5127" s="1" t="s">
        <v>8550</v>
      </c>
      <c r="B5127" t="s">
        <v>8551</v>
      </c>
      <c r="C5127" t="s">
        <v>13</v>
      </c>
      <c r="D5127" t="s">
        <v>14</v>
      </c>
      <c r="E5127">
        <v>1</v>
      </c>
      <c r="F5127" s="2">
        <v>2451.5</v>
      </c>
      <c r="G5127" s="3">
        <v>6000.8703999999998</v>
      </c>
      <c r="H5127" s="3">
        <v>24.515000000000001</v>
      </c>
      <c r="I5127" s="3">
        <v>115.2205</v>
      </c>
      <c r="J5127" s="3">
        <v>2591.2354999999998</v>
      </c>
      <c r="K5127" s="4">
        <v>0.35</v>
      </c>
      <c r="L5127" s="73">
        <v>4704.0890615384615</v>
      </c>
    </row>
    <row r="5128" spans="1:12" x14ac:dyDescent="0.35">
      <c r="A5128" s="1" t="s">
        <v>8552</v>
      </c>
      <c r="B5128" t="s">
        <v>8553</v>
      </c>
      <c r="C5128" t="s">
        <v>13</v>
      </c>
      <c r="D5128" t="s">
        <v>14</v>
      </c>
      <c r="E5128">
        <v>1</v>
      </c>
      <c r="F5128" s="2">
        <v>2678.75</v>
      </c>
      <c r="G5128" s="3">
        <v>6557.1408000000001</v>
      </c>
      <c r="H5128" s="3">
        <v>26.787500000000001</v>
      </c>
      <c r="I5128" s="3">
        <v>125.90125</v>
      </c>
      <c r="J5128" s="3">
        <v>2831.4387499999998</v>
      </c>
      <c r="K5128" s="4">
        <v>0.34999999999999992</v>
      </c>
      <c r="L5128" s="73">
        <v>5140.150346153845</v>
      </c>
    </row>
    <row r="5129" spans="1:12" x14ac:dyDescent="0.35">
      <c r="A5129" s="1" t="s">
        <v>8554</v>
      </c>
      <c r="B5129" t="s">
        <v>8555</v>
      </c>
      <c r="C5129" t="s">
        <v>13</v>
      </c>
      <c r="D5129" t="s">
        <v>14</v>
      </c>
      <c r="E5129">
        <v>1</v>
      </c>
      <c r="F5129" s="2">
        <v>3477.5</v>
      </c>
      <c r="G5129" s="3">
        <v>8512.3472000000002</v>
      </c>
      <c r="H5129" s="3">
        <v>34.774999999999999</v>
      </c>
      <c r="I5129" s="3">
        <v>163.4425</v>
      </c>
      <c r="J5129" s="3">
        <v>3675.7175000000002</v>
      </c>
      <c r="K5129" s="4">
        <v>0.34999999999999992</v>
      </c>
      <c r="L5129" s="73">
        <v>6672.8409999999994</v>
      </c>
    </row>
    <row r="5130" spans="1:12" x14ac:dyDescent="0.35">
      <c r="A5130" s="1" t="s">
        <v>8556</v>
      </c>
      <c r="B5130" t="s">
        <v>8557</v>
      </c>
      <c r="C5130" t="s">
        <v>13</v>
      </c>
      <c r="D5130" t="s">
        <v>14</v>
      </c>
      <c r="E5130">
        <v>1</v>
      </c>
      <c r="F5130" s="2">
        <v>90</v>
      </c>
      <c r="G5130" s="3">
        <v>220.304</v>
      </c>
      <c r="H5130" s="3">
        <v>0.9</v>
      </c>
      <c r="I5130" s="3">
        <v>4.2300000000000004</v>
      </c>
      <c r="J5130" s="3">
        <v>95.13000000000001</v>
      </c>
      <c r="K5130" s="4">
        <v>0.35000000000000003</v>
      </c>
      <c r="L5130" s="73">
        <v>172.6975384615385</v>
      </c>
    </row>
    <row r="5131" spans="1:12" x14ac:dyDescent="0.35">
      <c r="A5131" s="1" t="s">
        <v>8558</v>
      </c>
      <c r="B5131" t="s">
        <v>8559</v>
      </c>
      <c r="C5131" t="s">
        <v>13</v>
      </c>
      <c r="D5131" t="s">
        <v>14</v>
      </c>
      <c r="E5131">
        <v>1</v>
      </c>
      <c r="F5131" s="2">
        <v>925</v>
      </c>
      <c r="G5131" s="3">
        <v>2264.248</v>
      </c>
      <c r="H5131" s="3">
        <v>9.25</v>
      </c>
      <c r="I5131" s="3">
        <v>43.475000000000001</v>
      </c>
      <c r="J5131" s="3">
        <v>977.72500000000002</v>
      </c>
      <c r="K5131" s="4">
        <v>0.35</v>
      </c>
      <c r="L5131" s="73">
        <v>1774.946923076923</v>
      </c>
    </row>
    <row r="5132" spans="1:12" x14ac:dyDescent="0.35">
      <c r="A5132" s="1" t="s">
        <v>8560</v>
      </c>
      <c r="B5132" t="s">
        <v>8561</v>
      </c>
      <c r="C5132" t="s">
        <v>13</v>
      </c>
      <c r="D5132" t="s">
        <v>14</v>
      </c>
      <c r="E5132">
        <v>1</v>
      </c>
      <c r="F5132" s="2">
        <v>150</v>
      </c>
      <c r="G5132" s="3">
        <v>367.18079999999998</v>
      </c>
      <c r="H5132" s="3">
        <v>1.5</v>
      </c>
      <c r="I5132" s="3">
        <v>7.05</v>
      </c>
      <c r="J5132" s="3">
        <v>158.55000000000001</v>
      </c>
      <c r="K5132" s="4">
        <v>0.35</v>
      </c>
      <c r="L5132" s="73">
        <v>287.82923076923078</v>
      </c>
    </row>
    <row r="5133" spans="1:12" x14ac:dyDescent="0.35">
      <c r="A5133" s="1" t="s">
        <v>8562</v>
      </c>
      <c r="B5133" t="s">
        <v>5930</v>
      </c>
      <c r="C5133" t="s">
        <v>13</v>
      </c>
      <c r="D5133" t="s">
        <v>14</v>
      </c>
      <c r="E5133">
        <v>1</v>
      </c>
      <c r="F5133" s="2">
        <v>103.5</v>
      </c>
      <c r="G5133" s="3">
        <v>253.3552</v>
      </c>
      <c r="H5133" s="3">
        <v>1.0349999999999999</v>
      </c>
      <c r="I5133" s="3">
        <v>4.8644999999999996</v>
      </c>
      <c r="J5133" s="3">
        <v>109.39949999999999</v>
      </c>
      <c r="K5133" s="4">
        <v>0.35</v>
      </c>
      <c r="L5133" s="73">
        <v>198.60216923076922</v>
      </c>
    </row>
    <row r="5134" spans="1:12" x14ac:dyDescent="0.35">
      <c r="A5134" s="1" t="s">
        <v>8563</v>
      </c>
      <c r="B5134" t="s">
        <v>8564</v>
      </c>
      <c r="C5134" t="s">
        <v>1467</v>
      </c>
      <c r="D5134" t="s">
        <v>1468</v>
      </c>
      <c r="E5134">
        <v>1</v>
      </c>
      <c r="F5134" s="2">
        <v>369.05</v>
      </c>
      <c r="G5134" s="3">
        <v>761</v>
      </c>
      <c r="H5134" s="3">
        <v>3.6905000000000001</v>
      </c>
      <c r="I5134" s="3">
        <v>17.34535</v>
      </c>
      <c r="J5134" s="3">
        <v>390.08584999999999</v>
      </c>
      <c r="K5134" s="4">
        <v>0.34999999999999992</v>
      </c>
      <c r="L5134" s="73">
        <v>708.15585076923071</v>
      </c>
    </row>
    <row r="5135" spans="1:12" x14ac:dyDescent="0.35">
      <c r="A5135" s="1" t="s">
        <v>8565</v>
      </c>
      <c r="B5135" t="s">
        <v>8566</v>
      </c>
      <c r="C5135" t="s">
        <v>13</v>
      </c>
      <c r="D5135" t="s">
        <v>14</v>
      </c>
      <c r="E5135">
        <v>1</v>
      </c>
      <c r="F5135" s="2">
        <v>73.8</v>
      </c>
      <c r="G5135" s="3">
        <v>180.6448</v>
      </c>
      <c r="H5135" s="3">
        <v>0.73799999999999999</v>
      </c>
      <c r="I5135" s="3">
        <v>3.4685999999999999</v>
      </c>
      <c r="J5135" s="3">
        <v>78.006599999999992</v>
      </c>
      <c r="K5135" s="4">
        <v>0.35</v>
      </c>
      <c r="L5135" s="73">
        <v>141.61198153846152</v>
      </c>
    </row>
    <row r="5136" spans="1:12" x14ac:dyDescent="0.35">
      <c r="A5136" s="1" t="s">
        <v>8567</v>
      </c>
      <c r="B5136" t="s">
        <v>8568</v>
      </c>
      <c r="C5136" t="s">
        <v>13</v>
      </c>
      <c r="D5136" t="s">
        <v>14</v>
      </c>
      <c r="E5136">
        <v>1</v>
      </c>
      <c r="F5136" s="2">
        <v>1992.5</v>
      </c>
      <c r="G5136" s="3">
        <v>4877.3087999999998</v>
      </c>
      <c r="H5136" s="3">
        <v>19.925000000000001</v>
      </c>
      <c r="I5136" s="3">
        <v>93.647499999999994</v>
      </c>
      <c r="J5136" s="3">
        <v>2106.0724999999998</v>
      </c>
      <c r="K5136" s="4">
        <v>0.35000000000000003</v>
      </c>
      <c r="L5136" s="73">
        <v>3823.3316153846149</v>
      </c>
    </row>
    <row r="5137" spans="1:12" x14ac:dyDescent="0.35">
      <c r="A5137" s="1" t="s">
        <v>8569</v>
      </c>
      <c r="B5137" t="s">
        <v>8570</v>
      </c>
      <c r="C5137" t="s">
        <v>13</v>
      </c>
      <c r="D5137" t="s">
        <v>14</v>
      </c>
      <c r="E5137">
        <v>1</v>
      </c>
      <c r="F5137" s="2">
        <v>1326.25</v>
      </c>
      <c r="G5137" s="3">
        <v>3246.4432000000002</v>
      </c>
      <c r="H5137" s="3">
        <v>13.262500000000001</v>
      </c>
      <c r="I5137" s="3">
        <v>62.333750000000002</v>
      </c>
      <c r="J5137" s="3">
        <v>1401.8462500000001</v>
      </c>
      <c r="K5137" s="4">
        <v>0.35</v>
      </c>
      <c r="L5137" s="73">
        <v>2544.8901153846155</v>
      </c>
    </row>
    <row r="5138" spans="1:12" x14ac:dyDescent="0.35">
      <c r="A5138" s="1" t="s">
        <v>8571</v>
      </c>
      <c r="B5138" t="s">
        <v>8572</v>
      </c>
      <c r="C5138" t="s">
        <v>13</v>
      </c>
      <c r="D5138" t="s">
        <v>14</v>
      </c>
      <c r="E5138">
        <v>1</v>
      </c>
      <c r="F5138" s="2">
        <v>71.400000000000006</v>
      </c>
      <c r="G5138" s="3">
        <v>148</v>
      </c>
      <c r="H5138" s="3">
        <v>0.71400000000000008</v>
      </c>
      <c r="I5138" s="3">
        <v>3.3558000000000003</v>
      </c>
      <c r="J5138" s="3">
        <v>75.469800000000006</v>
      </c>
      <c r="K5138" s="4">
        <v>0.35</v>
      </c>
      <c r="L5138" s="73">
        <v>137.00671384615384</v>
      </c>
    </row>
    <row r="5139" spans="1:12" x14ac:dyDescent="0.35">
      <c r="A5139" s="1" t="s">
        <v>8573</v>
      </c>
      <c r="B5139" t="s">
        <v>8574</v>
      </c>
      <c r="C5139" t="s">
        <v>13</v>
      </c>
      <c r="D5139" t="s">
        <v>14</v>
      </c>
      <c r="E5139">
        <v>1</v>
      </c>
      <c r="F5139" s="2">
        <v>134.4</v>
      </c>
      <c r="G5139" s="3">
        <v>278</v>
      </c>
      <c r="H5139" s="3">
        <v>1.3440000000000001</v>
      </c>
      <c r="I5139" s="3">
        <v>6.3168000000000006</v>
      </c>
      <c r="J5139" s="3">
        <v>142.0608</v>
      </c>
      <c r="K5139" s="4">
        <v>0.35</v>
      </c>
      <c r="L5139" s="73">
        <v>257.89499076923073</v>
      </c>
    </row>
    <row r="5140" spans="1:12" x14ac:dyDescent="0.35">
      <c r="A5140" s="1" t="s">
        <v>8575</v>
      </c>
      <c r="B5140" t="s">
        <v>8576</v>
      </c>
      <c r="C5140" t="s">
        <v>17</v>
      </c>
      <c r="D5140" t="s">
        <v>18</v>
      </c>
      <c r="E5140">
        <v>1</v>
      </c>
      <c r="F5140" s="2">
        <v>4.53</v>
      </c>
      <c r="G5140" s="3">
        <v>11.087999999999999</v>
      </c>
      <c r="H5140" s="3">
        <v>4.53E-2</v>
      </c>
      <c r="I5140" s="3">
        <v>0.21291000000000002</v>
      </c>
      <c r="J5140" s="3">
        <v>4.7882100000000003</v>
      </c>
      <c r="K5140" s="4">
        <v>0.34999999999999992</v>
      </c>
      <c r="L5140" s="73">
        <v>8.6924427692307695</v>
      </c>
    </row>
    <row r="5141" spans="1:12" x14ac:dyDescent="0.35">
      <c r="A5141" s="1" t="s">
        <v>8577</v>
      </c>
      <c r="B5141" t="s">
        <v>8578</v>
      </c>
      <c r="C5141" t="s">
        <v>1441</v>
      </c>
      <c r="D5141" t="s">
        <v>1442</v>
      </c>
      <c r="E5141">
        <v>1</v>
      </c>
      <c r="F5141" s="2">
        <v>8.6300000000000008</v>
      </c>
      <c r="G5141" s="3">
        <v>21.123200000000001</v>
      </c>
      <c r="H5141" s="3">
        <v>8.6300000000000016E-2</v>
      </c>
      <c r="I5141" s="3">
        <v>0.40561000000000003</v>
      </c>
      <c r="J5141" s="3">
        <v>9.1219099999999997</v>
      </c>
      <c r="K5141" s="4">
        <v>0.35</v>
      </c>
      <c r="L5141" s="73">
        <v>16.559775076923074</v>
      </c>
    </row>
    <row r="5142" spans="1:12" x14ac:dyDescent="0.35">
      <c r="A5142" s="1" t="s">
        <v>8579</v>
      </c>
      <c r="B5142" t="s">
        <v>8580</v>
      </c>
      <c r="C5142" t="s">
        <v>1441</v>
      </c>
      <c r="D5142" t="s">
        <v>1442</v>
      </c>
      <c r="E5142">
        <v>1</v>
      </c>
      <c r="F5142" s="2">
        <v>6.79</v>
      </c>
      <c r="G5142" s="3">
        <v>16.620799999999999</v>
      </c>
      <c r="H5142" s="3">
        <v>6.7900000000000002E-2</v>
      </c>
      <c r="I5142" s="3">
        <v>0.31913000000000002</v>
      </c>
      <c r="J5142" s="3">
        <v>7.1770300000000002</v>
      </c>
      <c r="K5142" s="4">
        <v>0.34999999999999992</v>
      </c>
      <c r="L5142" s="73">
        <v>13.029069846153845</v>
      </c>
    </row>
    <row r="5143" spans="1:12" x14ac:dyDescent="0.35">
      <c r="A5143" s="1" t="s">
        <v>8581</v>
      </c>
      <c r="B5143" t="s">
        <v>8582</v>
      </c>
      <c r="C5143" t="s">
        <v>13</v>
      </c>
      <c r="D5143" t="s">
        <v>14</v>
      </c>
      <c r="E5143">
        <v>1</v>
      </c>
      <c r="F5143" s="2">
        <v>3.76</v>
      </c>
      <c r="G5143" s="3">
        <v>9.2064000000000004</v>
      </c>
      <c r="H5143" s="3">
        <v>3.7600000000000001E-2</v>
      </c>
      <c r="I5143" s="3">
        <v>0.17671999999999999</v>
      </c>
      <c r="J5143" s="3">
        <v>3.9743199999999996</v>
      </c>
      <c r="K5143" s="4">
        <v>0.35</v>
      </c>
      <c r="L5143" s="73">
        <v>7.2149193846153841</v>
      </c>
    </row>
    <row r="5144" spans="1:12" x14ac:dyDescent="0.35">
      <c r="A5144" s="1" t="s">
        <v>8583</v>
      </c>
      <c r="B5144" t="s">
        <v>8584</v>
      </c>
      <c r="C5144" t="s">
        <v>13</v>
      </c>
      <c r="D5144" t="s">
        <v>14</v>
      </c>
      <c r="E5144">
        <v>1</v>
      </c>
      <c r="F5144" s="2">
        <v>1.4</v>
      </c>
      <c r="G5144" s="3">
        <v>3</v>
      </c>
      <c r="H5144" s="3">
        <v>1.3999999999999999E-2</v>
      </c>
      <c r="I5144" s="3">
        <v>6.5799999999999997E-2</v>
      </c>
      <c r="J5144" s="3">
        <v>1.4798</v>
      </c>
      <c r="K5144" s="4">
        <v>0.35</v>
      </c>
      <c r="L5144" s="73">
        <v>2.6864061538461534</v>
      </c>
    </row>
    <row r="5145" spans="1:12" x14ac:dyDescent="0.35">
      <c r="A5145" s="1" t="s">
        <v>8585</v>
      </c>
      <c r="B5145" t="s">
        <v>7479</v>
      </c>
      <c r="C5145" t="s">
        <v>13</v>
      </c>
      <c r="D5145" t="s">
        <v>14</v>
      </c>
      <c r="E5145">
        <v>1</v>
      </c>
      <c r="F5145" s="2">
        <v>1061.8800000000001</v>
      </c>
      <c r="G5145" s="3">
        <v>2599.3072000000002</v>
      </c>
      <c r="H5145" s="3">
        <v>10.618800000000002</v>
      </c>
      <c r="I5145" s="3">
        <v>49.908360000000002</v>
      </c>
      <c r="J5145" s="3">
        <v>1122.40716</v>
      </c>
      <c r="K5145" s="4">
        <v>0.35</v>
      </c>
      <c r="L5145" s="73">
        <v>2037.6006904615383</v>
      </c>
    </row>
    <row r="5146" spans="1:12" x14ac:dyDescent="0.35">
      <c r="A5146" s="1" t="s">
        <v>8586</v>
      </c>
      <c r="B5146" t="s">
        <v>2472</v>
      </c>
      <c r="C5146" t="s">
        <v>13</v>
      </c>
      <c r="D5146" t="s">
        <v>14</v>
      </c>
      <c r="E5146">
        <v>1</v>
      </c>
      <c r="F5146" s="2">
        <v>1356.25</v>
      </c>
      <c r="G5146" s="3">
        <v>3319.8816000000002</v>
      </c>
      <c r="H5146" s="3">
        <v>13.5625</v>
      </c>
      <c r="I5146" s="3">
        <v>63.743749999999999</v>
      </c>
      <c r="J5146" s="3">
        <v>1433.5562500000001</v>
      </c>
      <c r="K5146" s="4">
        <v>0.34999999999999992</v>
      </c>
      <c r="L5146" s="73">
        <v>2602.4559615384615</v>
      </c>
    </row>
    <row r="5147" spans="1:12" x14ac:dyDescent="0.35">
      <c r="A5147" s="1" t="s">
        <v>8587</v>
      </c>
      <c r="B5147" t="s">
        <v>8588</v>
      </c>
      <c r="C5147" t="s">
        <v>13</v>
      </c>
      <c r="D5147" t="s">
        <v>14</v>
      </c>
      <c r="E5147">
        <v>1</v>
      </c>
      <c r="F5147" s="2">
        <v>467.1</v>
      </c>
      <c r="G5147" s="3">
        <v>964</v>
      </c>
      <c r="H5147" s="3">
        <v>4.6710000000000003</v>
      </c>
      <c r="I5147" s="3">
        <v>21.953700000000001</v>
      </c>
      <c r="J5147" s="3">
        <v>493.72470000000004</v>
      </c>
      <c r="K5147" s="4">
        <v>0.35</v>
      </c>
      <c r="L5147" s="73">
        <v>896.30022461538465</v>
      </c>
    </row>
    <row r="5148" spans="1:12" x14ac:dyDescent="0.35">
      <c r="A5148" s="1" t="s">
        <v>8589</v>
      </c>
      <c r="B5148" t="s">
        <v>8590</v>
      </c>
      <c r="C5148" t="s">
        <v>13</v>
      </c>
      <c r="D5148" t="s">
        <v>14</v>
      </c>
      <c r="E5148">
        <v>1</v>
      </c>
      <c r="F5148" s="2">
        <v>566.25</v>
      </c>
      <c r="G5148" s="3">
        <v>1386.0896</v>
      </c>
      <c r="H5148" s="3">
        <v>5.6625000000000005</v>
      </c>
      <c r="I5148" s="3">
        <v>26.61375</v>
      </c>
      <c r="J5148" s="3">
        <v>598.52625</v>
      </c>
      <c r="K5148" s="4">
        <v>0.34999999999999992</v>
      </c>
      <c r="L5148" s="73">
        <v>1086.5553461538461</v>
      </c>
    </row>
    <row r="5149" spans="1:12" x14ac:dyDescent="0.35">
      <c r="A5149" s="1" t="s">
        <v>8591</v>
      </c>
      <c r="B5149" t="s">
        <v>2480</v>
      </c>
      <c r="C5149" t="s">
        <v>13</v>
      </c>
      <c r="D5149" t="s">
        <v>14</v>
      </c>
      <c r="E5149">
        <v>1</v>
      </c>
      <c r="F5149" s="2">
        <v>10709.38</v>
      </c>
      <c r="G5149" s="3">
        <v>26214.797999999999</v>
      </c>
      <c r="H5149" s="3">
        <v>107.09379999999999</v>
      </c>
      <c r="I5149" s="3">
        <v>503.34085999999996</v>
      </c>
      <c r="J5149" s="3">
        <v>11319.81466</v>
      </c>
      <c r="K5149" s="4">
        <v>0.34999999999999992</v>
      </c>
      <c r="L5149" s="73">
        <v>20549.81738276923</v>
      </c>
    </row>
    <row r="5150" spans="1:12" x14ac:dyDescent="0.35">
      <c r="A5150" s="1" t="s">
        <v>8592</v>
      </c>
      <c r="B5150" t="s">
        <v>2480</v>
      </c>
      <c r="C5150" t="s">
        <v>13</v>
      </c>
      <c r="D5150" t="s">
        <v>14</v>
      </c>
      <c r="E5150">
        <v>1</v>
      </c>
      <c r="F5150" s="2">
        <v>11919.38</v>
      </c>
      <c r="G5150" s="3">
        <v>29176.671999999999</v>
      </c>
      <c r="H5150" s="3">
        <v>119.1938</v>
      </c>
      <c r="I5150" s="3">
        <v>560.21085999999991</v>
      </c>
      <c r="J5150" s="3">
        <v>12598.784659999998</v>
      </c>
      <c r="K5150" s="4">
        <v>0.35</v>
      </c>
      <c r="L5150" s="73">
        <v>22871.639844307687</v>
      </c>
    </row>
    <row r="5151" spans="1:12" x14ac:dyDescent="0.35">
      <c r="A5151" s="1" t="s">
        <v>8593</v>
      </c>
      <c r="B5151" t="s">
        <v>2480</v>
      </c>
      <c r="C5151" t="s">
        <v>13</v>
      </c>
      <c r="D5151" t="s">
        <v>14</v>
      </c>
      <c r="E5151">
        <v>1</v>
      </c>
      <c r="F5151" s="2">
        <v>10781.88</v>
      </c>
      <c r="G5151" s="3">
        <v>26392.261999999999</v>
      </c>
      <c r="H5151" s="3">
        <v>107.8188</v>
      </c>
      <c r="I5151" s="3">
        <v>506.74835999999999</v>
      </c>
      <c r="J5151" s="3">
        <v>11396.447159999998</v>
      </c>
      <c r="K5151" s="4">
        <v>0.35</v>
      </c>
      <c r="L5151" s="73">
        <v>20688.934844307689</v>
      </c>
    </row>
    <row r="5152" spans="1:12" x14ac:dyDescent="0.35">
      <c r="A5152" s="1" t="s">
        <v>8594</v>
      </c>
      <c r="B5152" t="s">
        <v>2480</v>
      </c>
      <c r="C5152" t="s">
        <v>13</v>
      </c>
      <c r="D5152" t="s">
        <v>14</v>
      </c>
      <c r="E5152">
        <v>1</v>
      </c>
      <c r="F5152" s="2">
        <v>10945</v>
      </c>
      <c r="G5152" s="3">
        <v>26791.553</v>
      </c>
      <c r="H5152" s="3">
        <v>109.45</v>
      </c>
      <c r="I5152" s="3">
        <v>514.41499999999996</v>
      </c>
      <c r="J5152" s="3">
        <v>11568.865000000002</v>
      </c>
      <c r="K5152" s="4">
        <v>0.35000000000000003</v>
      </c>
      <c r="L5152" s="73">
        <v>21001.939538461542</v>
      </c>
    </row>
    <row r="5153" spans="1:12" x14ac:dyDescent="0.35">
      <c r="A5153" s="1" t="s">
        <v>8595</v>
      </c>
      <c r="B5153" t="s">
        <v>3910</v>
      </c>
      <c r="C5153" t="s">
        <v>13</v>
      </c>
      <c r="D5153" t="s">
        <v>14</v>
      </c>
      <c r="E5153">
        <v>1</v>
      </c>
      <c r="F5153" s="2">
        <v>10143.75</v>
      </c>
      <c r="G5153" s="3">
        <v>24830.232</v>
      </c>
      <c r="H5153" s="3">
        <v>101.4375</v>
      </c>
      <c r="I5153" s="3">
        <v>476.75625000000002</v>
      </c>
      <c r="J5153" s="3">
        <v>10721.94375</v>
      </c>
      <c r="K5153" s="4">
        <v>0.35000000000000003</v>
      </c>
      <c r="L5153" s="73">
        <v>19464.451730769233</v>
      </c>
    </row>
    <row r="5154" spans="1:12" x14ac:dyDescent="0.35">
      <c r="A5154" s="1" t="s">
        <v>8596</v>
      </c>
      <c r="B5154" t="s">
        <v>3910</v>
      </c>
      <c r="C5154" t="s">
        <v>13</v>
      </c>
      <c r="D5154" t="s">
        <v>14</v>
      </c>
      <c r="E5154">
        <v>1</v>
      </c>
      <c r="F5154" s="2">
        <v>11920</v>
      </c>
      <c r="G5154" s="3">
        <v>29178.195</v>
      </c>
      <c r="H5154" s="3">
        <v>119.2</v>
      </c>
      <c r="I5154" s="3">
        <v>560.24</v>
      </c>
      <c r="J5154" s="3">
        <v>12599.44</v>
      </c>
      <c r="K5154" s="4">
        <v>0.35</v>
      </c>
      <c r="L5154" s="73">
        <v>22872.829538461538</v>
      </c>
    </row>
    <row r="5155" spans="1:12" x14ac:dyDescent="0.35">
      <c r="A5155" s="1" t="s">
        <v>8597</v>
      </c>
      <c r="B5155" t="s">
        <v>3913</v>
      </c>
      <c r="C5155" t="s">
        <v>13</v>
      </c>
      <c r="D5155" t="s">
        <v>14</v>
      </c>
      <c r="E5155">
        <v>1</v>
      </c>
      <c r="F5155" s="2">
        <v>10833.75</v>
      </c>
      <c r="G5155" s="3">
        <v>26519.236000000001</v>
      </c>
      <c r="H5155" s="3">
        <v>108.33750000000001</v>
      </c>
      <c r="I5155" s="3">
        <v>509.18625000000003</v>
      </c>
      <c r="J5155" s="3">
        <v>11451.27375</v>
      </c>
      <c r="K5155" s="4">
        <v>0.35</v>
      </c>
      <c r="L5155" s="73">
        <v>20788.466192307693</v>
      </c>
    </row>
    <row r="5156" spans="1:12" x14ac:dyDescent="0.35">
      <c r="A5156" s="1" t="s">
        <v>8598</v>
      </c>
      <c r="B5156" t="s">
        <v>3915</v>
      </c>
      <c r="C5156" t="s">
        <v>13</v>
      </c>
      <c r="D5156" t="s">
        <v>14</v>
      </c>
      <c r="E5156">
        <v>1</v>
      </c>
      <c r="F5156" s="2">
        <v>12046.88</v>
      </c>
      <c r="G5156" s="3">
        <v>29488.771000000001</v>
      </c>
      <c r="H5156" s="3">
        <v>120.46879999999999</v>
      </c>
      <c r="I5156" s="3">
        <v>566.20335999999998</v>
      </c>
      <c r="J5156" s="3">
        <v>12733.552159999999</v>
      </c>
      <c r="K5156" s="4">
        <v>0.35</v>
      </c>
      <c r="L5156" s="73">
        <v>23116.294690461535</v>
      </c>
    </row>
    <row r="5157" spans="1:12" x14ac:dyDescent="0.35">
      <c r="A5157" s="1" t="s">
        <v>8599</v>
      </c>
      <c r="B5157" t="s">
        <v>2625</v>
      </c>
      <c r="C5157" t="s">
        <v>13</v>
      </c>
      <c r="D5157" t="s">
        <v>14</v>
      </c>
      <c r="E5157">
        <v>1</v>
      </c>
      <c r="F5157" s="2">
        <v>12848.75</v>
      </c>
      <c r="G5157" s="3">
        <v>31451.616000000002</v>
      </c>
      <c r="H5157" s="3">
        <v>128.48750000000001</v>
      </c>
      <c r="I5157" s="3">
        <v>603.89125000000001</v>
      </c>
      <c r="J5157" s="3">
        <v>13581.12875</v>
      </c>
      <c r="K5157" s="4">
        <v>0.34999999999999992</v>
      </c>
      <c r="L5157" s="73">
        <v>24654.97219230769</v>
      </c>
    </row>
    <row r="5158" spans="1:12" x14ac:dyDescent="0.35">
      <c r="A5158" s="1" t="s">
        <v>8600</v>
      </c>
      <c r="B5158" t="s">
        <v>5141</v>
      </c>
      <c r="C5158" t="s">
        <v>13</v>
      </c>
      <c r="D5158" t="s">
        <v>14</v>
      </c>
      <c r="E5158">
        <v>1</v>
      </c>
      <c r="F5158" s="2">
        <v>1007.5</v>
      </c>
      <c r="G5158" s="3">
        <v>2466.1952000000001</v>
      </c>
      <c r="H5158" s="3">
        <v>10.075000000000001</v>
      </c>
      <c r="I5158" s="3">
        <v>47.352499999999999</v>
      </c>
      <c r="J5158" s="3">
        <v>1064.9275</v>
      </c>
      <c r="K5158" s="4">
        <v>0.35</v>
      </c>
      <c r="L5158" s="73">
        <v>1933.2529999999999</v>
      </c>
    </row>
    <row r="5159" spans="1:12" x14ac:dyDescent="0.35">
      <c r="A5159" s="1" t="s">
        <v>8601</v>
      </c>
      <c r="B5159" t="s">
        <v>3945</v>
      </c>
      <c r="C5159" t="s">
        <v>13</v>
      </c>
      <c r="D5159" t="s">
        <v>14</v>
      </c>
      <c r="E5159">
        <v>1</v>
      </c>
      <c r="F5159" s="2">
        <v>171</v>
      </c>
      <c r="G5159" s="3">
        <v>353</v>
      </c>
      <c r="H5159" s="3">
        <v>1.71</v>
      </c>
      <c r="I5159" s="3">
        <v>8.0370000000000008</v>
      </c>
      <c r="J5159" s="3">
        <v>180.74700000000001</v>
      </c>
      <c r="K5159" s="4">
        <v>0.35000000000000003</v>
      </c>
      <c r="L5159" s="73">
        <v>328.12532307692311</v>
      </c>
    </row>
    <row r="5160" spans="1:12" x14ac:dyDescent="0.35">
      <c r="A5160" s="1" t="s">
        <v>8602</v>
      </c>
      <c r="B5160" t="s">
        <v>8603</v>
      </c>
      <c r="C5160" t="s">
        <v>13</v>
      </c>
      <c r="D5160" t="s">
        <v>14</v>
      </c>
      <c r="E5160">
        <v>1</v>
      </c>
      <c r="F5160" s="2">
        <v>434.7</v>
      </c>
      <c r="G5160" s="3">
        <v>897</v>
      </c>
      <c r="H5160" s="3">
        <v>4.3470000000000004</v>
      </c>
      <c r="I5160" s="3">
        <v>20.430900000000001</v>
      </c>
      <c r="J5160" s="3">
        <v>459.47789999999998</v>
      </c>
      <c r="K5160" s="4">
        <v>0.35000000000000003</v>
      </c>
      <c r="L5160" s="73">
        <v>834.12911076923069</v>
      </c>
    </row>
    <row r="5161" spans="1:12" x14ac:dyDescent="0.35">
      <c r="A5161" s="1" t="s">
        <v>8604</v>
      </c>
      <c r="B5161" t="s">
        <v>8604</v>
      </c>
      <c r="C5161" t="s">
        <v>13</v>
      </c>
      <c r="D5161" t="s">
        <v>14</v>
      </c>
      <c r="E5161">
        <v>1</v>
      </c>
      <c r="F5161" s="2">
        <v>61.19</v>
      </c>
      <c r="G5161" s="3">
        <v>149.77760000000001</v>
      </c>
      <c r="H5161" s="3">
        <v>0.6119</v>
      </c>
      <c r="I5161" s="3">
        <v>2.8759299999999999</v>
      </c>
      <c r="J5161" s="3">
        <v>64.67783</v>
      </c>
      <c r="K5161" s="4">
        <v>0.35000000000000003</v>
      </c>
      <c r="L5161" s="73">
        <v>117.41513753846154</v>
      </c>
    </row>
    <row r="5162" spans="1:12" x14ac:dyDescent="0.35">
      <c r="A5162" s="1" t="s">
        <v>8605</v>
      </c>
      <c r="B5162" t="s">
        <v>8606</v>
      </c>
      <c r="C5162" t="s">
        <v>1467</v>
      </c>
      <c r="D5162" t="s">
        <v>1468</v>
      </c>
      <c r="E5162">
        <v>1</v>
      </c>
      <c r="F5162" s="2">
        <v>12.33</v>
      </c>
      <c r="G5162" s="3">
        <v>26</v>
      </c>
      <c r="H5162" s="3">
        <v>0.12330000000000001</v>
      </c>
      <c r="I5162" s="3">
        <v>0.57950999999999997</v>
      </c>
      <c r="J5162" s="3">
        <v>13.032810000000001</v>
      </c>
      <c r="K5162" s="4">
        <v>0.35</v>
      </c>
      <c r="L5162" s="73">
        <v>23.659562769230771</v>
      </c>
    </row>
    <row r="5163" spans="1:12" x14ac:dyDescent="0.35">
      <c r="A5163" s="1" t="s">
        <v>8607</v>
      </c>
      <c r="B5163" t="s">
        <v>8608</v>
      </c>
      <c r="C5163" t="s">
        <v>34</v>
      </c>
      <c r="D5163" t="s">
        <v>35</v>
      </c>
      <c r="E5163">
        <v>1</v>
      </c>
      <c r="F5163" s="2">
        <v>21.07</v>
      </c>
      <c r="G5163" s="3">
        <v>54.88</v>
      </c>
      <c r="H5163" s="3">
        <v>0.2107</v>
      </c>
      <c r="I5163" s="3">
        <v>0.99029</v>
      </c>
      <c r="J5163" s="3">
        <v>22.270990000000001</v>
      </c>
      <c r="K5163" s="4">
        <v>0.35000000000000003</v>
      </c>
      <c r="L5163" s="73">
        <v>40.430412615384618</v>
      </c>
    </row>
    <row r="5164" spans="1:12" x14ac:dyDescent="0.35">
      <c r="A5164" s="1" t="s">
        <v>8609</v>
      </c>
      <c r="B5164" t="s">
        <v>3915</v>
      </c>
      <c r="C5164" t="s">
        <v>13</v>
      </c>
      <c r="D5164" t="s">
        <v>14</v>
      </c>
      <c r="E5164">
        <v>1</v>
      </c>
      <c r="F5164" s="2">
        <v>12446.88</v>
      </c>
      <c r="G5164" s="3">
        <v>30467.907999999999</v>
      </c>
      <c r="H5164" s="3">
        <v>124.4688</v>
      </c>
      <c r="I5164" s="3">
        <v>585.00335999999993</v>
      </c>
      <c r="J5164" s="3">
        <v>13156.35216</v>
      </c>
      <c r="K5164" s="4">
        <v>0.34999999999999992</v>
      </c>
      <c r="L5164" s="73">
        <v>23883.839305846152</v>
      </c>
    </row>
    <row r="5165" spans="1:12" x14ac:dyDescent="0.35">
      <c r="A5165" s="1" t="s">
        <v>8610</v>
      </c>
      <c r="B5165" t="s">
        <v>5057</v>
      </c>
      <c r="C5165" t="s">
        <v>13</v>
      </c>
      <c r="D5165" t="s">
        <v>14</v>
      </c>
      <c r="E5165">
        <v>1</v>
      </c>
      <c r="F5165" s="2">
        <v>14108.13</v>
      </c>
      <c r="G5165" s="3">
        <v>34534.370999999999</v>
      </c>
      <c r="H5165" s="3">
        <v>141.0813</v>
      </c>
      <c r="I5165" s="3">
        <v>663.08210999999994</v>
      </c>
      <c r="J5165" s="3">
        <v>14912.293409999998</v>
      </c>
      <c r="K5165" s="4">
        <v>0.35</v>
      </c>
      <c r="L5165" s="73">
        <v>27071.548036615382</v>
      </c>
    </row>
    <row r="5166" spans="1:12" x14ac:dyDescent="0.35">
      <c r="A5166" s="1" t="s">
        <v>8611</v>
      </c>
      <c r="B5166" t="s">
        <v>3722</v>
      </c>
      <c r="C5166" t="s">
        <v>13</v>
      </c>
      <c r="D5166" t="s">
        <v>14</v>
      </c>
      <c r="E5166">
        <v>1</v>
      </c>
      <c r="F5166" s="2">
        <v>13633.13</v>
      </c>
      <c r="G5166" s="3">
        <v>33371.654000000002</v>
      </c>
      <c r="H5166" s="3">
        <v>136.3313</v>
      </c>
      <c r="I5166" s="3">
        <v>640.75711000000001</v>
      </c>
      <c r="J5166" s="3">
        <v>14410.218409999999</v>
      </c>
      <c r="K5166" s="4">
        <v>0.35000000000000003</v>
      </c>
      <c r="L5166" s="73">
        <v>26160.088805846153</v>
      </c>
    </row>
    <row r="5167" spans="1:12" x14ac:dyDescent="0.35">
      <c r="A5167" s="1" t="s">
        <v>8612</v>
      </c>
      <c r="B5167" t="s">
        <v>3722</v>
      </c>
      <c r="C5167" t="s">
        <v>13</v>
      </c>
      <c r="D5167" t="s">
        <v>14</v>
      </c>
      <c r="E5167">
        <v>1</v>
      </c>
      <c r="F5167" s="2">
        <v>12662.5</v>
      </c>
      <c r="G5167" s="3">
        <v>30995.707999999999</v>
      </c>
      <c r="H5167" s="3">
        <v>126.625</v>
      </c>
      <c r="I5167" s="3">
        <v>595.13750000000005</v>
      </c>
      <c r="J5167" s="3">
        <v>13384.262500000001</v>
      </c>
      <c r="K5167" s="4">
        <v>0.35</v>
      </c>
      <c r="L5167" s="73">
        <v>24297.584230769233</v>
      </c>
    </row>
    <row r="5168" spans="1:12" x14ac:dyDescent="0.35">
      <c r="A5168" s="1" t="s">
        <v>8613</v>
      </c>
      <c r="B5168" t="s">
        <v>3724</v>
      </c>
      <c r="C5168" t="s">
        <v>13</v>
      </c>
      <c r="D5168" t="s">
        <v>14</v>
      </c>
      <c r="E5168">
        <v>1</v>
      </c>
      <c r="F5168" s="2">
        <v>13505.63</v>
      </c>
      <c r="G5168" s="3">
        <v>33059.555</v>
      </c>
      <c r="H5168" s="3">
        <v>135.05629999999999</v>
      </c>
      <c r="I5168" s="3">
        <v>634.76460999999995</v>
      </c>
      <c r="J5168" s="3">
        <v>14275.45091</v>
      </c>
      <c r="K5168" s="4">
        <v>0.35</v>
      </c>
      <c r="L5168" s="73">
        <v>25915.433959692306</v>
      </c>
    </row>
    <row r="5169" spans="1:12" x14ac:dyDescent="0.35">
      <c r="A5169" s="1" t="s">
        <v>8614</v>
      </c>
      <c r="B5169" t="s">
        <v>5060</v>
      </c>
      <c r="C5169" t="s">
        <v>13</v>
      </c>
      <c r="D5169" t="s">
        <v>14</v>
      </c>
      <c r="E5169">
        <v>1</v>
      </c>
      <c r="F5169" s="2">
        <v>12496.88</v>
      </c>
      <c r="G5169" s="3">
        <v>30590.302</v>
      </c>
      <c r="H5169" s="3">
        <v>124.9688</v>
      </c>
      <c r="I5169" s="3">
        <v>587.35335999999995</v>
      </c>
      <c r="J5169" s="3">
        <v>13209.202159999999</v>
      </c>
      <c r="K5169" s="4">
        <v>0.35</v>
      </c>
      <c r="L5169" s="73">
        <v>23979.782382769226</v>
      </c>
    </row>
    <row r="5170" spans="1:12" x14ac:dyDescent="0.35">
      <c r="A5170" s="1" t="s">
        <v>8615</v>
      </c>
      <c r="B5170" t="s">
        <v>5060</v>
      </c>
      <c r="C5170" t="s">
        <v>13</v>
      </c>
      <c r="D5170" t="s">
        <v>14</v>
      </c>
      <c r="E5170">
        <v>1</v>
      </c>
      <c r="F5170" s="2">
        <v>14813.75</v>
      </c>
      <c r="G5170" s="3">
        <v>36261.612000000001</v>
      </c>
      <c r="H5170" s="3">
        <v>148.13750000000002</v>
      </c>
      <c r="I5170" s="3">
        <v>696.24625000000003</v>
      </c>
      <c r="J5170" s="3">
        <v>15658.133750000001</v>
      </c>
      <c r="K5170" s="4">
        <v>0.34999999999999992</v>
      </c>
      <c r="L5170" s="73">
        <v>28425.535115384613</v>
      </c>
    </row>
    <row r="5171" spans="1:12" x14ac:dyDescent="0.35">
      <c r="A5171" s="1" t="s">
        <v>8616</v>
      </c>
      <c r="B5171" t="s">
        <v>5060</v>
      </c>
      <c r="C5171" t="s">
        <v>13</v>
      </c>
      <c r="D5171" t="s">
        <v>14</v>
      </c>
      <c r="E5171">
        <v>1</v>
      </c>
      <c r="F5171" s="2">
        <v>13349.38</v>
      </c>
      <c r="G5171" s="3">
        <v>32677.075000000001</v>
      </c>
      <c r="H5171" s="3">
        <v>133.49379999999999</v>
      </c>
      <c r="I5171" s="3">
        <v>627.42085999999995</v>
      </c>
      <c r="J5171" s="3">
        <v>14110.29466</v>
      </c>
      <c r="K5171" s="4">
        <v>0.34999999999999992</v>
      </c>
      <c r="L5171" s="73">
        <v>25615.611844307688</v>
      </c>
    </row>
    <row r="5172" spans="1:12" x14ac:dyDescent="0.35">
      <c r="A5172" s="1" t="s">
        <v>8617</v>
      </c>
      <c r="B5172" t="s">
        <v>5060</v>
      </c>
      <c r="C5172" t="s">
        <v>13</v>
      </c>
      <c r="D5172" t="s">
        <v>14</v>
      </c>
      <c r="E5172">
        <v>1</v>
      </c>
      <c r="F5172" s="2">
        <v>14412.5</v>
      </c>
      <c r="G5172" s="3">
        <v>35279.417000000001</v>
      </c>
      <c r="H5172" s="3">
        <v>144.125</v>
      </c>
      <c r="I5172" s="3">
        <v>677.38750000000005</v>
      </c>
      <c r="J5172" s="3">
        <v>15234.012500000001</v>
      </c>
      <c r="K5172" s="4">
        <v>0.35</v>
      </c>
      <c r="L5172" s="73">
        <v>27655.591923076925</v>
      </c>
    </row>
    <row r="5173" spans="1:12" x14ac:dyDescent="0.35">
      <c r="A5173" s="1" t="s">
        <v>8618</v>
      </c>
      <c r="B5173" t="s">
        <v>6329</v>
      </c>
      <c r="C5173" t="s">
        <v>13</v>
      </c>
      <c r="D5173" t="s">
        <v>14</v>
      </c>
      <c r="E5173">
        <v>1</v>
      </c>
      <c r="F5173" s="2">
        <v>12697.5</v>
      </c>
      <c r="G5173" s="3">
        <v>31081.387999999999</v>
      </c>
      <c r="H5173" s="3">
        <v>126.97500000000001</v>
      </c>
      <c r="I5173" s="3">
        <v>596.78250000000003</v>
      </c>
      <c r="J5173" s="3">
        <v>13421.2575</v>
      </c>
      <c r="K5173" s="4">
        <v>0.35</v>
      </c>
      <c r="L5173" s="73">
        <v>24364.744384615384</v>
      </c>
    </row>
    <row r="5174" spans="1:12" x14ac:dyDescent="0.35">
      <c r="A5174" s="1" t="s">
        <v>8619</v>
      </c>
      <c r="B5174" t="s">
        <v>2486</v>
      </c>
      <c r="C5174" t="s">
        <v>13</v>
      </c>
      <c r="D5174" t="s">
        <v>14</v>
      </c>
      <c r="E5174">
        <v>1</v>
      </c>
      <c r="F5174" s="2">
        <v>29955.63</v>
      </c>
      <c r="G5174" s="3">
        <v>73326.444000000003</v>
      </c>
      <c r="H5174" s="3">
        <v>299.55630000000002</v>
      </c>
      <c r="I5174" s="3">
        <v>1407.91461</v>
      </c>
      <c r="J5174" s="3">
        <v>31663.100910000001</v>
      </c>
      <c r="K5174" s="4">
        <v>0.35</v>
      </c>
      <c r="L5174" s="73">
        <v>57480.706267384616</v>
      </c>
    </row>
    <row r="5175" spans="1:12" x14ac:dyDescent="0.35">
      <c r="A5175" s="1" t="s">
        <v>8620</v>
      </c>
      <c r="B5175" t="s">
        <v>2489</v>
      </c>
      <c r="C5175" t="s">
        <v>13</v>
      </c>
      <c r="D5175" t="s">
        <v>14</v>
      </c>
      <c r="E5175">
        <v>1</v>
      </c>
      <c r="F5175" s="2">
        <v>29955.63</v>
      </c>
      <c r="G5175" s="3">
        <v>73326.444000000003</v>
      </c>
      <c r="H5175" s="3">
        <v>299.55630000000002</v>
      </c>
      <c r="I5175" s="3">
        <v>1407.91461</v>
      </c>
      <c r="J5175" s="3">
        <v>31663.100910000001</v>
      </c>
      <c r="K5175" s="4">
        <v>0.35</v>
      </c>
      <c r="L5175" s="73">
        <v>57480.706267384616</v>
      </c>
    </row>
    <row r="5176" spans="1:12" x14ac:dyDescent="0.35">
      <c r="A5176" s="1" t="s">
        <v>8621</v>
      </c>
      <c r="B5176" t="s">
        <v>2489</v>
      </c>
      <c r="C5176" t="s">
        <v>13</v>
      </c>
      <c r="D5176" t="s">
        <v>14</v>
      </c>
      <c r="E5176">
        <v>1</v>
      </c>
      <c r="F5176" s="2">
        <v>30136.25</v>
      </c>
      <c r="G5176" s="3">
        <v>73768.563999999998</v>
      </c>
      <c r="H5176" s="3">
        <v>301.36250000000001</v>
      </c>
      <c r="I5176" s="3">
        <v>1416.4037499999999</v>
      </c>
      <c r="J5176" s="3">
        <v>31854.016250000001</v>
      </c>
      <c r="K5176" s="4">
        <v>0.35</v>
      </c>
      <c r="L5176" s="73">
        <v>57827.291038461539</v>
      </c>
    </row>
    <row r="5177" spans="1:12" x14ac:dyDescent="0.35">
      <c r="A5177" s="1" t="s">
        <v>8622</v>
      </c>
      <c r="B5177" t="s">
        <v>2494</v>
      </c>
      <c r="C5177" t="s">
        <v>13</v>
      </c>
      <c r="D5177" t="s">
        <v>14</v>
      </c>
      <c r="E5177">
        <v>1</v>
      </c>
      <c r="F5177" s="2">
        <v>33150</v>
      </c>
      <c r="G5177" s="3">
        <v>81145.736000000004</v>
      </c>
      <c r="H5177" s="3">
        <v>331.5</v>
      </c>
      <c r="I5177" s="3">
        <v>1558.05</v>
      </c>
      <c r="J5177" s="3">
        <v>35039.550000000003</v>
      </c>
      <c r="K5177" s="4">
        <v>0.34999999999999992</v>
      </c>
      <c r="L5177" s="73">
        <v>63610.26</v>
      </c>
    </row>
    <row r="5178" spans="1:12" x14ac:dyDescent="0.35">
      <c r="A5178" s="1" t="s">
        <v>8623</v>
      </c>
      <c r="B5178" t="s">
        <v>2505</v>
      </c>
      <c r="C5178" t="s">
        <v>13</v>
      </c>
      <c r="D5178" t="s">
        <v>14</v>
      </c>
      <c r="E5178">
        <v>1</v>
      </c>
      <c r="F5178" s="2">
        <v>22473.13</v>
      </c>
      <c r="G5178" s="3">
        <v>55010.512999999999</v>
      </c>
      <c r="H5178" s="3">
        <v>224.7313</v>
      </c>
      <c r="I5178" s="3">
        <v>1056.23711</v>
      </c>
      <c r="J5178" s="3">
        <v>23754.098409999999</v>
      </c>
      <c r="K5178" s="4">
        <v>0.34999999999999992</v>
      </c>
      <c r="L5178" s="73">
        <v>43122.824805846147</v>
      </c>
    </row>
    <row r="5179" spans="1:12" x14ac:dyDescent="0.35">
      <c r="A5179" s="1" t="s">
        <v>8624</v>
      </c>
      <c r="B5179" t="s">
        <v>2505</v>
      </c>
      <c r="C5179" t="s">
        <v>13</v>
      </c>
      <c r="D5179" t="s">
        <v>14</v>
      </c>
      <c r="E5179">
        <v>1</v>
      </c>
      <c r="F5179" s="2">
        <v>24623.75</v>
      </c>
      <c r="G5179" s="3">
        <v>60274.883000000002</v>
      </c>
      <c r="H5179" s="3">
        <v>246.23750000000001</v>
      </c>
      <c r="I5179" s="3">
        <v>1157.3162500000001</v>
      </c>
      <c r="J5179" s="3">
        <v>26027.303749999999</v>
      </c>
      <c r="K5179" s="4">
        <v>0.35</v>
      </c>
      <c r="L5179" s="73">
        <v>47249.566807692303</v>
      </c>
    </row>
    <row r="5180" spans="1:12" x14ac:dyDescent="0.35">
      <c r="A5180" s="1" t="s">
        <v>8625</v>
      </c>
      <c r="B5180" t="s">
        <v>2505</v>
      </c>
      <c r="C5180" t="s">
        <v>13</v>
      </c>
      <c r="D5180" t="s">
        <v>14</v>
      </c>
      <c r="E5180">
        <v>1</v>
      </c>
      <c r="F5180" s="2">
        <v>26660.63</v>
      </c>
      <c r="G5180" s="3">
        <v>65260.82</v>
      </c>
      <c r="H5180" s="3">
        <v>266.60630000000003</v>
      </c>
      <c r="I5180" s="3">
        <v>1253.04961</v>
      </c>
      <c r="J5180" s="3">
        <v>28180.285909999999</v>
      </c>
      <c r="K5180" s="4">
        <v>0.35</v>
      </c>
      <c r="L5180" s="73">
        <v>51158.057498153845</v>
      </c>
    </row>
    <row r="5181" spans="1:12" x14ac:dyDescent="0.35">
      <c r="A5181" s="1" t="s">
        <v>8626</v>
      </c>
      <c r="B5181" t="s">
        <v>2507</v>
      </c>
      <c r="C5181" t="s">
        <v>13</v>
      </c>
      <c r="D5181" t="s">
        <v>14</v>
      </c>
      <c r="E5181">
        <v>1</v>
      </c>
      <c r="F5181" s="2">
        <v>23290.63</v>
      </c>
      <c r="G5181" s="3">
        <v>57011.62</v>
      </c>
      <c r="H5181" s="3">
        <v>232.90630000000002</v>
      </c>
      <c r="I5181" s="3">
        <v>1094.6596100000002</v>
      </c>
      <c r="J5181" s="3">
        <v>24618.195909999999</v>
      </c>
      <c r="K5181" s="4">
        <v>0.35000000000000003</v>
      </c>
      <c r="L5181" s="73">
        <v>44691.494113538458</v>
      </c>
    </row>
    <row r="5182" spans="1:12" x14ac:dyDescent="0.35">
      <c r="A5182" s="1" t="s">
        <v>8627</v>
      </c>
      <c r="B5182" t="s">
        <v>2647</v>
      </c>
      <c r="C5182" t="s">
        <v>13</v>
      </c>
      <c r="D5182" t="s">
        <v>14</v>
      </c>
      <c r="E5182">
        <v>1</v>
      </c>
      <c r="F5182" s="2">
        <v>492.5</v>
      </c>
      <c r="G5182" s="3">
        <v>1016</v>
      </c>
      <c r="H5182" s="3">
        <v>4.9249999999999998</v>
      </c>
      <c r="I5182" s="3">
        <v>23.147500000000001</v>
      </c>
      <c r="J5182" s="3">
        <v>520.57249999999999</v>
      </c>
      <c r="K5182" s="4">
        <v>0.34999999999999992</v>
      </c>
      <c r="L5182" s="73">
        <v>945.0393076923076</v>
      </c>
    </row>
    <row r="5183" spans="1:12" x14ac:dyDescent="0.35">
      <c r="A5183" s="1" t="s">
        <v>8628</v>
      </c>
      <c r="B5183" t="s">
        <v>8629</v>
      </c>
      <c r="C5183" t="s">
        <v>34</v>
      </c>
      <c r="D5183" t="s">
        <v>35</v>
      </c>
      <c r="E5183">
        <v>1</v>
      </c>
      <c r="F5183" s="2">
        <v>59.95</v>
      </c>
      <c r="G5183" s="3">
        <v>146.7424</v>
      </c>
      <c r="H5183" s="3">
        <v>0.59950000000000003</v>
      </c>
      <c r="I5183" s="3">
        <v>2.81765</v>
      </c>
      <c r="J5183" s="3">
        <v>63.367150000000002</v>
      </c>
      <c r="K5183" s="4">
        <v>0.35000000000000003</v>
      </c>
      <c r="L5183" s="73">
        <v>115.03574923076923</v>
      </c>
    </row>
    <row r="5184" spans="1:12" x14ac:dyDescent="0.35">
      <c r="A5184" s="1" t="s">
        <v>8630</v>
      </c>
      <c r="B5184" t="s">
        <v>8631</v>
      </c>
      <c r="C5184" t="s">
        <v>13</v>
      </c>
      <c r="D5184" t="s">
        <v>14</v>
      </c>
      <c r="E5184">
        <v>1</v>
      </c>
      <c r="F5184" s="2">
        <v>26.19</v>
      </c>
      <c r="G5184" s="3">
        <v>64.108800000000002</v>
      </c>
      <c r="H5184" s="3">
        <v>0.26190000000000002</v>
      </c>
      <c r="I5184" s="3">
        <v>1.2309300000000001</v>
      </c>
      <c r="J5184" s="3">
        <v>27.682830000000003</v>
      </c>
      <c r="K5184" s="4">
        <v>0.34999999999999992</v>
      </c>
      <c r="L5184" s="73">
        <v>50.25498369230769</v>
      </c>
    </row>
    <row r="5185" spans="1:12" x14ac:dyDescent="0.35">
      <c r="A5185" s="1" t="s">
        <v>8632</v>
      </c>
      <c r="B5185" t="s">
        <v>8631</v>
      </c>
      <c r="C5185" t="s">
        <v>13</v>
      </c>
      <c r="D5185" t="s">
        <v>14</v>
      </c>
      <c r="E5185">
        <v>1</v>
      </c>
      <c r="F5185" s="2">
        <v>26.19</v>
      </c>
      <c r="G5185" s="3">
        <v>64.108800000000002</v>
      </c>
      <c r="H5185" s="3">
        <v>0.26190000000000002</v>
      </c>
      <c r="I5185" s="3">
        <v>1.2309300000000001</v>
      </c>
      <c r="J5185" s="3">
        <v>27.682830000000003</v>
      </c>
      <c r="K5185" s="4">
        <v>0.34999999999999992</v>
      </c>
      <c r="L5185" s="73">
        <v>50.25498369230769</v>
      </c>
    </row>
    <row r="5186" spans="1:12" x14ac:dyDescent="0.35">
      <c r="A5186" s="1" t="s">
        <v>8633</v>
      </c>
      <c r="B5186" t="s">
        <v>8634</v>
      </c>
      <c r="C5186" t="s">
        <v>1467</v>
      </c>
      <c r="D5186" t="s">
        <v>1468</v>
      </c>
      <c r="E5186">
        <v>1</v>
      </c>
      <c r="F5186" s="2">
        <v>1267.3900000000001</v>
      </c>
      <c r="G5186" s="3">
        <v>4478.1099999999997</v>
      </c>
      <c r="H5186" s="3">
        <v>12.673900000000001</v>
      </c>
      <c r="I5186" s="3">
        <v>59.567330000000005</v>
      </c>
      <c r="J5186" s="3">
        <v>1339.6312300000002</v>
      </c>
      <c r="K5186" s="4">
        <v>0.35000000000000003</v>
      </c>
      <c r="L5186" s="73">
        <v>2431.9459252307697</v>
      </c>
    </row>
    <row r="5187" spans="1:12" x14ac:dyDescent="0.35">
      <c r="A5187" s="1" t="s">
        <v>8635</v>
      </c>
      <c r="B5187" t="s">
        <v>8636</v>
      </c>
      <c r="C5187" t="s">
        <v>13</v>
      </c>
      <c r="D5187" t="s">
        <v>14</v>
      </c>
      <c r="E5187">
        <v>1</v>
      </c>
      <c r="F5187" s="2">
        <v>20.09</v>
      </c>
      <c r="G5187" s="3">
        <v>49.179200000000002</v>
      </c>
      <c r="H5187" s="3">
        <v>0.2009</v>
      </c>
      <c r="I5187" s="3">
        <v>0.94423000000000001</v>
      </c>
      <c r="J5187" s="3">
        <v>21.235130000000002</v>
      </c>
      <c r="K5187" s="4">
        <v>0.35</v>
      </c>
      <c r="L5187" s="73">
        <v>38.549928307692312</v>
      </c>
    </row>
    <row r="5188" spans="1:12" x14ac:dyDescent="0.35">
      <c r="A5188" s="1" t="s">
        <v>8637</v>
      </c>
      <c r="B5188" t="s">
        <v>8638</v>
      </c>
      <c r="C5188" t="s">
        <v>34</v>
      </c>
      <c r="D5188" t="s">
        <v>35</v>
      </c>
      <c r="E5188">
        <v>1</v>
      </c>
      <c r="F5188" s="2">
        <v>21.07</v>
      </c>
      <c r="G5188" s="3">
        <v>54.88</v>
      </c>
      <c r="H5188" s="3">
        <v>0.2107</v>
      </c>
      <c r="I5188" s="3">
        <v>0.99029</v>
      </c>
      <c r="J5188" s="3">
        <v>22.270990000000001</v>
      </c>
      <c r="K5188" s="4">
        <v>0.35000000000000003</v>
      </c>
      <c r="L5188" s="73">
        <v>40.430412615384618</v>
      </c>
    </row>
    <row r="5189" spans="1:12" x14ac:dyDescent="0.35">
      <c r="A5189" s="1" t="s">
        <v>8639</v>
      </c>
      <c r="B5189" t="s">
        <v>8640</v>
      </c>
      <c r="C5189" t="s">
        <v>26</v>
      </c>
      <c r="D5189" t="s">
        <v>27</v>
      </c>
      <c r="E5189">
        <v>1</v>
      </c>
      <c r="F5189" s="2">
        <v>166.62</v>
      </c>
      <c r="G5189" s="3">
        <v>407.85919999999999</v>
      </c>
      <c r="H5189" s="3">
        <v>1.6662000000000001</v>
      </c>
      <c r="I5189" s="3">
        <v>7.8311400000000004</v>
      </c>
      <c r="J5189" s="3">
        <v>176.11734000000001</v>
      </c>
      <c r="K5189" s="4">
        <v>0.34999999999999992</v>
      </c>
      <c r="L5189" s="73">
        <v>319.72070953846151</v>
      </c>
    </row>
    <row r="5190" spans="1:12" x14ac:dyDescent="0.35">
      <c r="A5190" s="1" t="s">
        <v>8641</v>
      </c>
      <c r="B5190" t="s">
        <v>2507</v>
      </c>
      <c r="C5190" t="s">
        <v>13</v>
      </c>
      <c r="D5190" t="s">
        <v>14</v>
      </c>
      <c r="E5190">
        <v>1</v>
      </c>
      <c r="F5190" s="2">
        <v>24623.75</v>
      </c>
      <c r="G5190" s="3">
        <v>60274.883000000002</v>
      </c>
      <c r="H5190" s="3">
        <v>246.23750000000001</v>
      </c>
      <c r="I5190" s="3">
        <v>1157.3162500000001</v>
      </c>
      <c r="J5190" s="3">
        <v>26027.303749999999</v>
      </c>
      <c r="K5190" s="4">
        <v>0.35</v>
      </c>
      <c r="L5190" s="73">
        <v>47249.566807692303</v>
      </c>
    </row>
    <row r="5191" spans="1:12" x14ac:dyDescent="0.35">
      <c r="A5191" s="1" t="s">
        <v>8642</v>
      </c>
      <c r="B5191" t="s">
        <v>2507</v>
      </c>
      <c r="C5191" t="s">
        <v>13</v>
      </c>
      <c r="D5191" t="s">
        <v>14</v>
      </c>
      <c r="E5191">
        <v>1</v>
      </c>
      <c r="F5191" s="2">
        <v>24623.75</v>
      </c>
      <c r="G5191" s="3">
        <v>60274.883000000002</v>
      </c>
      <c r="H5191" s="3">
        <v>246.23750000000001</v>
      </c>
      <c r="I5191" s="3">
        <v>1157.3162500000001</v>
      </c>
      <c r="J5191" s="3">
        <v>26027.303749999999</v>
      </c>
      <c r="K5191" s="4">
        <v>0.35</v>
      </c>
      <c r="L5191" s="73">
        <v>47249.566807692303</v>
      </c>
    </row>
    <row r="5192" spans="1:12" x14ac:dyDescent="0.35">
      <c r="A5192" s="1" t="s">
        <v>8643</v>
      </c>
      <c r="B5192" t="s">
        <v>2507</v>
      </c>
      <c r="C5192" t="s">
        <v>13</v>
      </c>
      <c r="D5192" t="s">
        <v>14</v>
      </c>
      <c r="E5192">
        <v>1</v>
      </c>
      <c r="F5192" s="2">
        <v>25725</v>
      </c>
      <c r="G5192" s="3">
        <v>62970.555</v>
      </c>
      <c r="H5192" s="3">
        <v>257.25</v>
      </c>
      <c r="I5192" s="3">
        <v>1209.075</v>
      </c>
      <c r="J5192" s="3">
        <v>27191.325000000001</v>
      </c>
      <c r="K5192" s="4">
        <v>0.35000000000000003</v>
      </c>
      <c r="L5192" s="73">
        <v>49362.713076923079</v>
      </c>
    </row>
    <row r="5193" spans="1:12" x14ac:dyDescent="0.35">
      <c r="A5193" s="1" t="s">
        <v>8644</v>
      </c>
      <c r="B5193" t="s">
        <v>2507</v>
      </c>
      <c r="C5193" t="s">
        <v>13</v>
      </c>
      <c r="D5193" t="s">
        <v>14</v>
      </c>
      <c r="E5193">
        <v>1</v>
      </c>
      <c r="F5193" s="2">
        <v>27595.63</v>
      </c>
      <c r="G5193" s="3">
        <v>67549.551999999996</v>
      </c>
      <c r="H5193" s="3">
        <v>275.9563</v>
      </c>
      <c r="I5193" s="3">
        <v>1296.99461</v>
      </c>
      <c r="J5193" s="3">
        <v>29168.580910000004</v>
      </c>
      <c r="K5193" s="4">
        <v>0.35</v>
      </c>
      <c r="L5193" s="73">
        <v>52952.19303661539</v>
      </c>
    </row>
    <row r="5194" spans="1:12" x14ac:dyDescent="0.35">
      <c r="A5194" s="1" t="s">
        <v>8645</v>
      </c>
      <c r="B5194" t="s">
        <v>2510</v>
      </c>
      <c r="C5194" t="s">
        <v>13</v>
      </c>
      <c r="D5194" t="s">
        <v>14</v>
      </c>
      <c r="E5194">
        <v>1</v>
      </c>
      <c r="F5194" s="2">
        <v>25725</v>
      </c>
      <c r="G5194" s="3">
        <v>62970.555</v>
      </c>
      <c r="H5194" s="3">
        <v>257.25</v>
      </c>
      <c r="I5194" s="3">
        <v>1209.075</v>
      </c>
      <c r="J5194" s="3">
        <v>27191.325000000001</v>
      </c>
      <c r="K5194" s="4">
        <v>0.35000000000000003</v>
      </c>
      <c r="L5194" s="73">
        <v>49362.713076923079</v>
      </c>
    </row>
    <row r="5195" spans="1:12" x14ac:dyDescent="0.35">
      <c r="A5195" s="1" t="s">
        <v>8646</v>
      </c>
      <c r="B5195" t="s">
        <v>2510</v>
      </c>
      <c r="C5195" t="s">
        <v>13</v>
      </c>
      <c r="D5195" t="s">
        <v>14</v>
      </c>
      <c r="E5195">
        <v>1</v>
      </c>
      <c r="F5195" s="2">
        <v>26426.880000000001</v>
      </c>
      <c r="G5195" s="3">
        <v>64688.646000000001</v>
      </c>
      <c r="H5195" s="3">
        <v>264.2688</v>
      </c>
      <c r="I5195" s="3">
        <v>1242.0633600000001</v>
      </c>
      <c r="J5195" s="3">
        <v>27933.212160000003</v>
      </c>
      <c r="K5195" s="4">
        <v>0.34999999999999992</v>
      </c>
      <c r="L5195" s="73">
        <v>50709.523613538462</v>
      </c>
    </row>
    <row r="5196" spans="1:12" x14ac:dyDescent="0.35">
      <c r="A5196" s="1" t="s">
        <v>8647</v>
      </c>
      <c r="B5196" t="s">
        <v>2510</v>
      </c>
      <c r="C5196" t="s">
        <v>13</v>
      </c>
      <c r="D5196" t="s">
        <v>14</v>
      </c>
      <c r="E5196">
        <v>1</v>
      </c>
      <c r="F5196" s="2">
        <v>27385</v>
      </c>
      <c r="G5196" s="3">
        <v>67033.960000000006</v>
      </c>
      <c r="H5196" s="3">
        <v>273.85000000000002</v>
      </c>
      <c r="I5196" s="3">
        <v>1287.095</v>
      </c>
      <c r="J5196" s="3">
        <v>28945.945</v>
      </c>
      <c r="K5196" s="4">
        <v>0.35</v>
      </c>
      <c r="L5196" s="73">
        <v>52548.023230769228</v>
      </c>
    </row>
    <row r="5197" spans="1:12" x14ac:dyDescent="0.35">
      <c r="A5197" s="1" t="s">
        <v>8648</v>
      </c>
      <c r="B5197" t="s">
        <v>2516</v>
      </c>
      <c r="C5197" t="s">
        <v>13</v>
      </c>
      <c r="D5197" t="s">
        <v>14</v>
      </c>
      <c r="E5197">
        <v>1</v>
      </c>
      <c r="F5197" s="2">
        <v>25725</v>
      </c>
      <c r="G5197" s="3">
        <v>62970.555</v>
      </c>
      <c r="H5197" s="3">
        <v>257.25</v>
      </c>
      <c r="I5197" s="3">
        <v>1209.075</v>
      </c>
      <c r="J5197" s="3">
        <v>27191.325000000001</v>
      </c>
      <c r="K5197" s="4">
        <v>0.35000000000000003</v>
      </c>
      <c r="L5197" s="73">
        <v>49362.713076923079</v>
      </c>
    </row>
    <row r="5198" spans="1:12" x14ac:dyDescent="0.35">
      <c r="A5198" s="1" t="s">
        <v>8649</v>
      </c>
      <c r="B5198" t="s">
        <v>2516</v>
      </c>
      <c r="C5198" t="s">
        <v>13</v>
      </c>
      <c r="D5198" t="s">
        <v>14</v>
      </c>
      <c r="E5198">
        <v>1</v>
      </c>
      <c r="F5198" s="2">
        <v>27595.63</v>
      </c>
      <c r="G5198" s="3">
        <v>67549.551999999996</v>
      </c>
      <c r="H5198" s="3">
        <v>275.9563</v>
      </c>
      <c r="I5198" s="3">
        <v>1296.99461</v>
      </c>
      <c r="J5198" s="3">
        <v>29168.580910000004</v>
      </c>
      <c r="K5198" s="4">
        <v>0.35</v>
      </c>
      <c r="L5198" s="73">
        <v>52952.19303661539</v>
      </c>
    </row>
    <row r="5199" spans="1:12" x14ac:dyDescent="0.35">
      <c r="A5199" s="1" t="s">
        <v>8650</v>
      </c>
      <c r="B5199" t="s">
        <v>2516</v>
      </c>
      <c r="C5199" t="s">
        <v>13</v>
      </c>
      <c r="D5199" t="s">
        <v>14</v>
      </c>
      <c r="E5199">
        <v>1</v>
      </c>
      <c r="F5199" s="2">
        <v>31281.25</v>
      </c>
      <c r="G5199" s="3">
        <v>76571.342000000004</v>
      </c>
      <c r="H5199" s="3">
        <v>312.8125</v>
      </c>
      <c r="I5199" s="3">
        <v>1470.21875</v>
      </c>
      <c r="J5199" s="3">
        <v>33064.28125</v>
      </c>
      <c r="K5199" s="4">
        <v>0.35</v>
      </c>
      <c r="L5199" s="73">
        <v>60024.387499999997</v>
      </c>
    </row>
    <row r="5200" spans="1:12" x14ac:dyDescent="0.35">
      <c r="A5200" s="1" t="s">
        <v>8651</v>
      </c>
      <c r="B5200" t="s">
        <v>2521</v>
      </c>
      <c r="C5200" t="s">
        <v>13</v>
      </c>
      <c r="D5200" t="s">
        <v>14</v>
      </c>
      <c r="E5200">
        <v>1</v>
      </c>
      <c r="F5200" s="2">
        <v>27385</v>
      </c>
      <c r="G5200" s="3">
        <v>67033.960000000006</v>
      </c>
      <c r="H5200" s="3">
        <v>273.85000000000002</v>
      </c>
      <c r="I5200" s="3">
        <v>1287.095</v>
      </c>
      <c r="J5200" s="3">
        <v>28945.945</v>
      </c>
      <c r="K5200" s="4">
        <v>0.35</v>
      </c>
      <c r="L5200" s="73">
        <v>52548.023230769228</v>
      </c>
    </row>
    <row r="5201" spans="1:12" x14ac:dyDescent="0.35">
      <c r="A5201" s="1" t="s">
        <v>8652</v>
      </c>
      <c r="B5201" t="s">
        <v>2521</v>
      </c>
      <c r="C5201" t="s">
        <v>13</v>
      </c>
      <c r="D5201" t="s">
        <v>14</v>
      </c>
      <c r="E5201">
        <v>1</v>
      </c>
      <c r="F5201" s="2">
        <v>29300</v>
      </c>
      <c r="G5201" s="3">
        <v>71721.562999999995</v>
      </c>
      <c r="H5201" s="3">
        <v>293</v>
      </c>
      <c r="I5201" s="3">
        <v>1377.1</v>
      </c>
      <c r="J5201" s="3">
        <v>30970.1</v>
      </c>
      <c r="K5201" s="4">
        <v>0.35</v>
      </c>
      <c r="L5201" s="73">
        <v>56222.643076923072</v>
      </c>
    </row>
    <row r="5202" spans="1:12" x14ac:dyDescent="0.35">
      <c r="A5202" s="1" t="s">
        <v>8653</v>
      </c>
      <c r="B5202" t="s">
        <v>2521</v>
      </c>
      <c r="C5202" t="s">
        <v>13</v>
      </c>
      <c r="D5202" t="s">
        <v>14</v>
      </c>
      <c r="E5202">
        <v>1</v>
      </c>
      <c r="F5202" s="2">
        <v>30328.13</v>
      </c>
      <c r="G5202" s="3">
        <v>74238.259000000005</v>
      </c>
      <c r="H5202" s="3">
        <v>303.28130000000004</v>
      </c>
      <c r="I5202" s="3">
        <v>1425.42211</v>
      </c>
      <c r="J5202" s="3">
        <v>32056.833409999999</v>
      </c>
      <c r="K5202" s="4">
        <v>0.34999999999999992</v>
      </c>
      <c r="L5202" s="73">
        <v>58195.482190461531</v>
      </c>
    </row>
    <row r="5203" spans="1:12" x14ac:dyDescent="0.35">
      <c r="A5203" s="1" t="s">
        <v>8654</v>
      </c>
      <c r="B5203" t="s">
        <v>3760</v>
      </c>
      <c r="C5203" t="s">
        <v>13</v>
      </c>
      <c r="D5203" t="s">
        <v>14</v>
      </c>
      <c r="E5203">
        <v>1</v>
      </c>
      <c r="F5203" s="2">
        <v>4405</v>
      </c>
      <c r="G5203" s="3">
        <v>10782.71</v>
      </c>
      <c r="H5203" s="3">
        <v>44.050000000000004</v>
      </c>
      <c r="I5203" s="3">
        <v>207.035</v>
      </c>
      <c r="J5203" s="3">
        <v>4656.085</v>
      </c>
      <c r="K5203" s="4">
        <v>0.35</v>
      </c>
      <c r="L5203" s="73">
        <v>8452.5850769230765</v>
      </c>
    </row>
    <row r="5204" spans="1:12" x14ac:dyDescent="0.35">
      <c r="A5204" s="1" t="s">
        <v>8655</v>
      </c>
      <c r="B5204" t="s">
        <v>6356</v>
      </c>
      <c r="C5204" t="s">
        <v>13</v>
      </c>
      <c r="D5204" t="s">
        <v>14</v>
      </c>
      <c r="E5204">
        <v>1</v>
      </c>
      <c r="F5204" s="2">
        <v>4660.63</v>
      </c>
      <c r="G5204" s="3">
        <v>11408.454</v>
      </c>
      <c r="H5204" s="3">
        <v>46.606300000000005</v>
      </c>
      <c r="I5204" s="3">
        <v>219.04961</v>
      </c>
      <c r="J5204" s="3">
        <v>4926.2859100000005</v>
      </c>
      <c r="K5204" s="4">
        <v>0.35</v>
      </c>
      <c r="L5204" s="73">
        <v>8943.1036520000016</v>
      </c>
    </row>
    <row r="5205" spans="1:12" x14ac:dyDescent="0.35">
      <c r="A5205" s="1" t="s">
        <v>8656</v>
      </c>
      <c r="B5205" t="s">
        <v>7523</v>
      </c>
      <c r="C5205" t="s">
        <v>13</v>
      </c>
      <c r="D5205" t="s">
        <v>14</v>
      </c>
      <c r="E5205">
        <v>1</v>
      </c>
      <c r="F5205" s="2">
        <v>5506.25</v>
      </c>
      <c r="G5205" s="3">
        <v>13478.393</v>
      </c>
      <c r="H5205" s="3">
        <v>55.0625</v>
      </c>
      <c r="I5205" s="3">
        <v>258.79374999999999</v>
      </c>
      <c r="J5205" s="3">
        <v>5820.1062499999998</v>
      </c>
      <c r="K5205" s="4">
        <v>0.35000000000000003</v>
      </c>
      <c r="L5205" s="73">
        <v>10565.731346153845</v>
      </c>
    </row>
    <row r="5206" spans="1:12" x14ac:dyDescent="0.35">
      <c r="A5206" s="1" t="s">
        <v>8657</v>
      </c>
      <c r="B5206" t="s">
        <v>5092</v>
      </c>
      <c r="C5206" t="s">
        <v>13</v>
      </c>
      <c r="D5206" t="s">
        <v>14</v>
      </c>
      <c r="E5206">
        <v>1</v>
      </c>
      <c r="F5206" s="2">
        <v>5968.75</v>
      </c>
      <c r="G5206" s="3">
        <v>14610.512000000001</v>
      </c>
      <c r="H5206" s="3">
        <v>59.6875</v>
      </c>
      <c r="I5206" s="3">
        <v>280.53125</v>
      </c>
      <c r="J5206" s="3">
        <v>6308.96875</v>
      </c>
      <c r="K5206" s="4">
        <v>0.35000000000000003</v>
      </c>
      <c r="L5206" s="73">
        <v>11453.204807692307</v>
      </c>
    </row>
    <row r="5207" spans="1:12" x14ac:dyDescent="0.35">
      <c r="A5207" s="1" t="s">
        <v>8658</v>
      </c>
      <c r="B5207" t="s">
        <v>5094</v>
      </c>
      <c r="C5207" t="s">
        <v>13</v>
      </c>
      <c r="D5207" t="s">
        <v>14</v>
      </c>
      <c r="E5207">
        <v>1</v>
      </c>
      <c r="F5207" s="2">
        <v>3913.75</v>
      </c>
      <c r="G5207" s="3">
        <v>9580.2111999999997</v>
      </c>
      <c r="H5207" s="3">
        <v>39.137500000000003</v>
      </c>
      <c r="I5207" s="3">
        <v>183.94624999999999</v>
      </c>
      <c r="J5207" s="3">
        <v>4136.8337499999998</v>
      </c>
      <c r="K5207" s="4">
        <v>0.35</v>
      </c>
      <c r="L5207" s="73">
        <v>7509.9443461538449</v>
      </c>
    </row>
    <row r="5208" spans="1:12" x14ac:dyDescent="0.35">
      <c r="A5208" s="1" t="s">
        <v>8659</v>
      </c>
      <c r="B5208" t="s">
        <v>3764</v>
      </c>
      <c r="C5208" t="s">
        <v>13</v>
      </c>
      <c r="D5208" t="s">
        <v>14</v>
      </c>
      <c r="E5208">
        <v>1</v>
      </c>
      <c r="F5208" s="2">
        <v>7646.25</v>
      </c>
      <c r="G5208" s="3">
        <v>18716.756000000001</v>
      </c>
      <c r="H5208" s="3">
        <v>76.462500000000006</v>
      </c>
      <c r="I5208" s="3">
        <v>359.37374999999997</v>
      </c>
      <c r="J5208" s="3">
        <v>8082.0862499999994</v>
      </c>
      <c r="K5208" s="4">
        <v>0.35</v>
      </c>
      <c r="L5208" s="73">
        <v>14672.095038461537</v>
      </c>
    </row>
    <row r="5209" spans="1:12" x14ac:dyDescent="0.35">
      <c r="A5209" s="1" t="s">
        <v>8660</v>
      </c>
      <c r="B5209" t="s">
        <v>8661</v>
      </c>
      <c r="C5209" t="s">
        <v>1467</v>
      </c>
      <c r="D5209" t="s">
        <v>1468</v>
      </c>
      <c r="E5209">
        <v>1</v>
      </c>
      <c r="F5209" s="2">
        <v>27.99</v>
      </c>
      <c r="G5209" s="3">
        <v>110.768</v>
      </c>
      <c r="H5209" s="3">
        <v>0.27989999999999998</v>
      </c>
      <c r="I5209" s="3">
        <v>1.3155299999999999</v>
      </c>
      <c r="J5209" s="3">
        <v>29.585429999999999</v>
      </c>
      <c r="K5209" s="4">
        <v>0.34999999999999992</v>
      </c>
      <c r="L5209" s="73">
        <v>53.708934461538455</v>
      </c>
    </row>
    <row r="5210" spans="1:12" x14ac:dyDescent="0.35">
      <c r="A5210" s="1" t="s">
        <v>8662</v>
      </c>
      <c r="B5210" t="s">
        <v>8663</v>
      </c>
      <c r="C5210" t="s">
        <v>13</v>
      </c>
      <c r="D5210" t="s">
        <v>14</v>
      </c>
      <c r="E5210">
        <v>1</v>
      </c>
      <c r="F5210" s="2">
        <v>430.32</v>
      </c>
      <c r="G5210" s="3">
        <v>1053.3488</v>
      </c>
      <c r="H5210" s="3">
        <v>4.3032000000000004</v>
      </c>
      <c r="I5210" s="3">
        <v>20.22504</v>
      </c>
      <c r="J5210" s="3">
        <v>454.84823999999998</v>
      </c>
      <c r="K5210" s="4">
        <v>0.35</v>
      </c>
      <c r="L5210" s="73">
        <v>825.7244972307692</v>
      </c>
    </row>
    <row r="5211" spans="1:12" x14ac:dyDescent="0.35">
      <c r="A5211" s="1" t="s">
        <v>8664</v>
      </c>
      <c r="B5211" t="s">
        <v>3673</v>
      </c>
      <c r="C5211" t="s">
        <v>13</v>
      </c>
      <c r="D5211" t="s">
        <v>14</v>
      </c>
      <c r="E5211">
        <v>1</v>
      </c>
      <c r="F5211" s="2">
        <v>792.12</v>
      </c>
      <c r="G5211" s="3">
        <v>3134.6783999999998</v>
      </c>
      <c r="H5211" s="3">
        <v>7.9211999999999998</v>
      </c>
      <c r="I5211" s="3">
        <v>37.229640000000003</v>
      </c>
      <c r="J5211" s="3">
        <v>837.27084000000002</v>
      </c>
      <c r="K5211" s="4">
        <v>0.34999999999999992</v>
      </c>
      <c r="L5211" s="73">
        <v>1519.9686018461537</v>
      </c>
    </row>
    <row r="5212" spans="1:12" x14ac:dyDescent="0.35">
      <c r="A5212" s="1" t="s">
        <v>8665</v>
      </c>
      <c r="B5212" t="s">
        <v>3764</v>
      </c>
      <c r="C5212" t="s">
        <v>13</v>
      </c>
      <c r="D5212" t="s">
        <v>14</v>
      </c>
      <c r="E5212">
        <v>1</v>
      </c>
      <c r="F5212" s="2">
        <v>7721.25</v>
      </c>
      <c r="G5212" s="3">
        <v>18900.347000000002</v>
      </c>
      <c r="H5212" s="3">
        <v>77.212500000000006</v>
      </c>
      <c r="I5212" s="3">
        <v>362.89875000000001</v>
      </c>
      <c r="J5212" s="3">
        <v>8161.3612499999999</v>
      </c>
      <c r="K5212" s="4">
        <v>0.35</v>
      </c>
      <c r="L5212" s="73">
        <v>14816.009653846153</v>
      </c>
    </row>
    <row r="5213" spans="1:12" x14ac:dyDescent="0.35">
      <c r="A5213" s="1" t="s">
        <v>8666</v>
      </c>
      <c r="B5213" t="s">
        <v>6361</v>
      </c>
      <c r="C5213" t="s">
        <v>13</v>
      </c>
      <c r="D5213" t="s">
        <v>14</v>
      </c>
      <c r="E5213">
        <v>1</v>
      </c>
      <c r="F5213" s="2">
        <v>8986.8799999999992</v>
      </c>
      <c r="G5213" s="3">
        <v>21998.401000000002</v>
      </c>
      <c r="H5213" s="3">
        <v>89.868799999999993</v>
      </c>
      <c r="I5213" s="3">
        <v>422.38335999999998</v>
      </c>
      <c r="J5213" s="3">
        <v>9499.1321599999992</v>
      </c>
      <c r="K5213" s="4">
        <v>0.35</v>
      </c>
      <c r="L5213" s="73">
        <v>17244.578382769228</v>
      </c>
    </row>
    <row r="5214" spans="1:12" x14ac:dyDescent="0.35">
      <c r="A5214" s="1" t="s">
        <v>8667</v>
      </c>
      <c r="B5214" t="s">
        <v>3766</v>
      </c>
      <c r="C5214" t="s">
        <v>13</v>
      </c>
      <c r="D5214" t="s">
        <v>14</v>
      </c>
      <c r="E5214">
        <v>1</v>
      </c>
      <c r="F5214" s="2">
        <v>8296.8799999999992</v>
      </c>
      <c r="G5214" s="3">
        <v>20309.396000000001</v>
      </c>
      <c r="H5214" s="3">
        <v>82.968799999999987</v>
      </c>
      <c r="I5214" s="3">
        <v>389.95335999999998</v>
      </c>
      <c r="J5214" s="3">
        <v>8769.8021599999993</v>
      </c>
      <c r="K5214" s="4">
        <v>0.35000000000000003</v>
      </c>
      <c r="L5214" s="73">
        <v>15920.563921230769</v>
      </c>
    </row>
    <row r="5215" spans="1:12" x14ac:dyDescent="0.35">
      <c r="A5215" s="1" t="s">
        <v>8668</v>
      </c>
      <c r="B5215" t="s">
        <v>6367</v>
      </c>
      <c r="C5215" t="s">
        <v>13</v>
      </c>
      <c r="D5215" t="s">
        <v>14</v>
      </c>
      <c r="E5215">
        <v>1</v>
      </c>
      <c r="F5215" s="2">
        <v>10290.629999999999</v>
      </c>
      <c r="G5215" s="3">
        <v>25189.762999999999</v>
      </c>
      <c r="H5215" s="3">
        <v>102.90629999999999</v>
      </c>
      <c r="I5215" s="3">
        <v>483.65960999999999</v>
      </c>
      <c r="J5215" s="3">
        <v>10877.19591</v>
      </c>
      <c r="K5215" s="4">
        <v>0.34999999999999992</v>
      </c>
      <c r="L5215" s="73">
        <v>19746.294113538461</v>
      </c>
    </row>
    <row r="5216" spans="1:12" x14ac:dyDescent="0.35">
      <c r="A5216" s="1" t="s">
        <v>8669</v>
      </c>
      <c r="B5216" t="s">
        <v>2532</v>
      </c>
      <c r="C5216" t="s">
        <v>13</v>
      </c>
      <c r="D5216" t="s">
        <v>14</v>
      </c>
      <c r="E5216">
        <v>1</v>
      </c>
      <c r="F5216" s="2">
        <v>12801.25</v>
      </c>
      <c r="G5216" s="3">
        <v>31335.348000000002</v>
      </c>
      <c r="H5216" s="3">
        <v>128.01249999999999</v>
      </c>
      <c r="I5216" s="3">
        <v>601.65875000000005</v>
      </c>
      <c r="J5216" s="3">
        <v>13530.921250000001</v>
      </c>
      <c r="K5216" s="4">
        <v>0.35</v>
      </c>
      <c r="L5216" s="73">
        <v>24563.826269230769</v>
      </c>
    </row>
    <row r="5217" spans="1:12" x14ac:dyDescent="0.35">
      <c r="A5217" s="1" t="s">
        <v>8670</v>
      </c>
      <c r="B5217" t="s">
        <v>2534</v>
      </c>
      <c r="C5217" t="s">
        <v>13</v>
      </c>
      <c r="D5217" t="s">
        <v>14</v>
      </c>
      <c r="E5217">
        <v>1</v>
      </c>
      <c r="F5217" s="2">
        <v>6844.38</v>
      </c>
      <c r="G5217" s="3">
        <v>16753.912</v>
      </c>
      <c r="H5217" s="3">
        <v>68.443799999999996</v>
      </c>
      <c r="I5217" s="3">
        <v>321.68585999999999</v>
      </c>
      <c r="J5217" s="3">
        <v>7234.5096599999997</v>
      </c>
      <c r="K5217" s="4">
        <v>0.35</v>
      </c>
      <c r="L5217" s="73">
        <v>13133.417536615383</v>
      </c>
    </row>
    <row r="5218" spans="1:12" x14ac:dyDescent="0.35">
      <c r="A5218" s="1" t="s">
        <v>8671</v>
      </c>
      <c r="B5218" t="s">
        <v>2534</v>
      </c>
      <c r="C5218" t="s">
        <v>13</v>
      </c>
      <c r="D5218" t="s">
        <v>14</v>
      </c>
      <c r="E5218">
        <v>1</v>
      </c>
      <c r="F5218" s="2">
        <v>7718.13</v>
      </c>
      <c r="G5218" s="3">
        <v>18892.707999999999</v>
      </c>
      <c r="H5218" s="3">
        <v>77.181300000000007</v>
      </c>
      <c r="I5218" s="3">
        <v>362.75211000000002</v>
      </c>
      <c r="J5218" s="3">
        <v>8158.0634100000007</v>
      </c>
      <c r="K5218" s="4">
        <v>0.35000000000000003</v>
      </c>
      <c r="L5218" s="73">
        <v>14810.022805846154</v>
      </c>
    </row>
    <row r="5219" spans="1:12" x14ac:dyDescent="0.35">
      <c r="A5219" s="1" t="s">
        <v>8672</v>
      </c>
      <c r="B5219" t="s">
        <v>8673</v>
      </c>
      <c r="C5219" t="s">
        <v>1467</v>
      </c>
      <c r="D5219" t="s">
        <v>1468</v>
      </c>
      <c r="E5219">
        <v>1</v>
      </c>
      <c r="F5219" s="2">
        <v>8.36</v>
      </c>
      <c r="G5219" s="3">
        <v>29.54</v>
      </c>
      <c r="H5219" s="3">
        <v>8.3599999999999994E-2</v>
      </c>
      <c r="I5219" s="3">
        <v>0.39291999999999999</v>
      </c>
      <c r="J5219" s="3">
        <v>8.8365200000000002</v>
      </c>
      <c r="K5219" s="4">
        <v>0.35000000000000003</v>
      </c>
      <c r="L5219" s="73">
        <v>16.041682461538464</v>
      </c>
    </row>
    <row r="5220" spans="1:12" x14ac:dyDescent="0.35">
      <c r="A5220" s="1" t="s">
        <v>8674</v>
      </c>
      <c r="B5220" t="s">
        <v>8675</v>
      </c>
      <c r="C5220" t="s">
        <v>13</v>
      </c>
      <c r="D5220" t="s">
        <v>14</v>
      </c>
      <c r="E5220">
        <v>1</v>
      </c>
      <c r="F5220" s="2">
        <v>2.48</v>
      </c>
      <c r="G5220" s="3">
        <v>6</v>
      </c>
      <c r="H5220" s="3">
        <v>2.4799999999999999E-2</v>
      </c>
      <c r="I5220" s="3">
        <v>0.11656</v>
      </c>
      <c r="J5220" s="3">
        <v>2.6213600000000001</v>
      </c>
      <c r="K5220" s="4">
        <v>0.35000000000000003</v>
      </c>
      <c r="L5220" s="73">
        <v>4.7587766153846163</v>
      </c>
    </row>
    <row r="5221" spans="1:12" x14ac:dyDescent="0.35">
      <c r="A5221" s="1" t="s">
        <v>8676</v>
      </c>
      <c r="B5221" t="s">
        <v>8677</v>
      </c>
      <c r="C5221" t="s">
        <v>13</v>
      </c>
      <c r="D5221" t="s">
        <v>14</v>
      </c>
      <c r="E5221">
        <v>1</v>
      </c>
      <c r="F5221" s="2">
        <v>1950.52</v>
      </c>
      <c r="G5221" s="3">
        <v>4022</v>
      </c>
      <c r="H5221" s="3">
        <v>19.505199999999999</v>
      </c>
      <c r="I5221" s="3">
        <v>91.674440000000004</v>
      </c>
      <c r="J5221" s="3">
        <v>2061.6996399999998</v>
      </c>
      <c r="K5221" s="4">
        <v>0.35</v>
      </c>
      <c r="L5221" s="73">
        <v>3742.7778079999998</v>
      </c>
    </row>
    <row r="5222" spans="1:12" x14ac:dyDescent="0.35">
      <c r="A5222" s="1" t="s">
        <v>8678</v>
      </c>
      <c r="B5222" t="s">
        <v>8679</v>
      </c>
      <c r="C5222" t="s">
        <v>13</v>
      </c>
      <c r="D5222" t="s">
        <v>14</v>
      </c>
      <c r="E5222">
        <v>1</v>
      </c>
      <c r="F5222" s="2">
        <v>332.64</v>
      </c>
      <c r="G5222" s="3">
        <v>686</v>
      </c>
      <c r="H5222" s="3">
        <v>3.3264</v>
      </c>
      <c r="I5222" s="3">
        <v>15.634079999999999</v>
      </c>
      <c r="J5222" s="3">
        <v>351.60047999999995</v>
      </c>
      <c r="K5222" s="4">
        <v>0.35</v>
      </c>
      <c r="L5222" s="73">
        <v>638.29010215384608</v>
      </c>
    </row>
    <row r="5223" spans="1:12" x14ac:dyDescent="0.35">
      <c r="A5223" s="1" t="s">
        <v>8680</v>
      </c>
      <c r="B5223" t="s">
        <v>8681</v>
      </c>
      <c r="C5223" t="s">
        <v>34</v>
      </c>
      <c r="D5223" t="s">
        <v>35</v>
      </c>
      <c r="E5223">
        <v>1</v>
      </c>
      <c r="F5223" s="2">
        <v>31.95</v>
      </c>
      <c r="G5223" s="3">
        <v>66</v>
      </c>
      <c r="H5223" s="3">
        <v>0.31950000000000001</v>
      </c>
      <c r="I5223" s="3">
        <v>1.5016499999999999</v>
      </c>
      <c r="J5223" s="3">
        <v>33.771149999999999</v>
      </c>
      <c r="K5223" s="4">
        <v>0.34999999999999992</v>
      </c>
      <c r="L5223" s="73">
        <v>61.307626153846144</v>
      </c>
    </row>
    <row r="5224" spans="1:12" x14ac:dyDescent="0.35">
      <c r="A5224" s="1" t="s">
        <v>8682</v>
      </c>
      <c r="B5224" t="s">
        <v>8683</v>
      </c>
      <c r="C5224" t="s">
        <v>13</v>
      </c>
      <c r="D5224" t="s">
        <v>14</v>
      </c>
      <c r="E5224">
        <v>1</v>
      </c>
      <c r="F5224" s="2">
        <v>285</v>
      </c>
      <c r="G5224" s="3">
        <v>697.64</v>
      </c>
      <c r="H5224" s="3">
        <v>2.85</v>
      </c>
      <c r="I5224" s="3">
        <v>13.395</v>
      </c>
      <c r="J5224" s="3">
        <v>301.245</v>
      </c>
      <c r="K5224" s="4">
        <v>0.35</v>
      </c>
      <c r="L5224" s="73">
        <v>546.87553846153844</v>
      </c>
    </row>
    <row r="5225" spans="1:12" x14ac:dyDescent="0.35">
      <c r="A5225" s="1" t="s">
        <v>8684</v>
      </c>
      <c r="B5225" t="s">
        <v>8685</v>
      </c>
      <c r="C5225" t="s">
        <v>21</v>
      </c>
      <c r="D5225" t="s">
        <v>22</v>
      </c>
      <c r="E5225">
        <v>1</v>
      </c>
      <c r="F5225" s="2">
        <v>49.6</v>
      </c>
      <c r="G5225" s="3">
        <v>103</v>
      </c>
      <c r="H5225" s="3">
        <v>0.49600000000000005</v>
      </c>
      <c r="I5225" s="3">
        <v>2.3311999999999999</v>
      </c>
      <c r="J5225" s="3">
        <v>52.427200000000006</v>
      </c>
      <c r="K5225" s="4">
        <v>0.35</v>
      </c>
      <c r="L5225" s="73">
        <v>95.175532307692322</v>
      </c>
    </row>
    <row r="5226" spans="1:12" x14ac:dyDescent="0.35">
      <c r="A5226" s="1" t="s">
        <v>8686</v>
      </c>
      <c r="B5226" t="s">
        <v>8687</v>
      </c>
      <c r="C5226" t="s">
        <v>21</v>
      </c>
      <c r="D5226" t="s">
        <v>22</v>
      </c>
      <c r="E5226">
        <v>1</v>
      </c>
      <c r="F5226" s="2">
        <v>53.53</v>
      </c>
      <c r="G5226" s="3">
        <v>111</v>
      </c>
      <c r="H5226" s="3">
        <v>0.5353</v>
      </c>
      <c r="I5226" s="3">
        <v>2.5159099999999999</v>
      </c>
      <c r="J5226" s="3">
        <v>56.581209999999999</v>
      </c>
      <c r="K5226" s="4">
        <v>0.35</v>
      </c>
      <c r="L5226" s="73">
        <v>102.71665815384615</v>
      </c>
    </row>
    <row r="5227" spans="1:12" x14ac:dyDescent="0.35">
      <c r="A5227" s="1" t="s">
        <v>8688</v>
      </c>
      <c r="B5227" t="s">
        <v>8689</v>
      </c>
      <c r="C5227" t="s">
        <v>21</v>
      </c>
      <c r="D5227" t="s">
        <v>22</v>
      </c>
      <c r="E5227">
        <v>1</v>
      </c>
      <c r="F5227" s="2">
        <v>58.07</v>
      </c>
      <c r="G5227" s="3">
        <v>120</v>
      </c>
      <c r="H5227" s="3">
        <v>0.58069999999999999</v>
      </c>
      <c r="I5227" s="3">
        <v>2.7292900000000002</v>
      </c>
      <c r="J5227" s="3">
        <v>61.379989999999999</v>
      </c>
      <c r="K5227" s="4">
        <v>0.35000000000000003</v>
      </c>
      <c r="L5227" s="73">
        <v>111.42828953846154</v>
      </c>
    </row>
    <row r="5228" spans="1:12" x14ac:dyDescent="0.35">
      <c r="A5228" s="1" t="s">
        <v>8690</v>
      </c>
      <c r="B5228" t="s">
        <v>8691</v>
      </c>
      <c r="C5228" t="s">
        <v>13</v>
      </c>
      <c r="D5228" t="s">
        <v>14</v>
      </c>
      <c r="E5228">
        <v>1</v>
      </c>
      <c r="F5228" s="2">
        <v>6.29</v>
      </c>
      <c r="G5228" s="3">
        <v>15.4</v>
      </c>
      <c r="H5228" s="3">
        <v>6.2899999999999998E-2</v>
      </c>
      <c r="I5228" s="3">
        <v>0.29563</v>
      </c>
      <c r="J5228" s="3">
        <v>6.6485300000000001</v>
      </c>
      <c r="K5228" s="4">
        <v>0.35000000000000003</v>
      </c>
      <c r="L5228" s="73">
        <v>12.069639076923076</v>
      </c>
    </row>
    <row r="5229" spans="1:12" x14ac:dyDescent="0.35">
      <c r="A5229" s="1" t="s">
        <v>8692</v>
      </c>
      <c r="B5229" t="s">
        <v>2426</v>
      </c>
      <c r="C5229" t="s">
        <v>13</v>
      </c>
      <c r="D5229" t="s">
        <v>14</v>
      </c>
      <c r="E5229">
        <v>1</v>
      </c>
      <c r="F5229" s="2">
        <v>1984.38</v>
      </c>
      <c r="G5229" s="3">
        <v>4857.4399999999996</v>
      </c>
      <c r="H5229" s="3">
        <v>19.843800000000002</v>
      </c>
      <c r="I5229" s="3">
        <v>93.265860000000004</v>
      </c>
      <c r="J5229" s="3">
        <v>2097.4896600000002</v>
      </c>
      <c r="K5229" s="4">
        <v>0.35</v>
      </c>
      <c r="L5229" s="73">
        <v>3807.7504596923077</v>
      </c>
    </row>
    <row r="5230" spans="1:12" x14ac:dyDescent="0.35">
      <c r="A5230" s="1" t="s">
        <v>8693</v>
      </c>
      <c r="B5230" t="s">
        <v>2426</v>
      </c>
      <c r="C5230" t="s">
        <v>13</v>
      </c>
      <c r="D5230" t="s">
        <v>14</v>
      </c>
      <c r="E5230">
        <v>1</v>
      </c>
      <c r="F5230" s="2">
        <v>1719.38</v>
      </c>
      <c r="G5230" s="3">
        <v>4208.7583999999997</v>
      </c>
      <c r="H5230" s="3">
        <v>17.193800000000003</v>
      </c>
      <c r="I5230" s="3">
        <v>80.810860000000005</v>
      </c>
      <c r="J5230" s="3">
        <v>1817.3846600000002</v>
      </c>
      <c r="K5230" s="4">
        <v>0.34999999999999992</v>
      </c>
      <c r="L5230" s="73">
        <v>3299.252152</v>
      </c>
    </row>
    <row r="5231" spans="1:12" x14ac:dyDescent="0.35">
      <c r="A5231" s="1" t="s">
        <v>8694</v>
      </c>
      <c r="B5231" t="s">
        <v>2540</v>
      </c>
      <c r="C5231" t="s">
        <v>13</v>
      </c>
      <c r="D5231" t="s">
        <v>14</v>
      </c>
      <c r="E5231">
        <v>1</v>
      </c>
      <c r="F5231" s="2">
        <v>21291.25</v>
      </c>
      <c r="G5231" s="3">
        <v>52117.464</v>
      </c>
      <c r="H5231" s="3">
        <v>212.91249999999999</v>
      </c>
      <c r="I5231" s="3">
        <v>1000.68875</v>
      </c>
      <c r="J5231" s="3">
        <v>22504.85125</v>
      </c>
      <c r="K5231" s="4">
        <v>0.34999999999999992</v>
      </c>
      <c r="L5231" s="73">
        <v>40854.960730769228</v>
      </c>
    </row>
    <row r="5232" spans="1:12" x14ac:dyDescent="0.35">
      <c r="A5232" s="1" t="s">
        <v>8695</v>
      </c>
      <c r="B5232" t="s">
        <v>2540</v>
      </c>
      <c r="C5232" t="s">
        <v>13</v>
      </c>
      <c r="D5232" t="s">
        <v>14</v>
      </c>
      <c r="E5232">
        <v>1</v>
      </c>
      <c r="F5232" s="2">
        <v>22782.5</v>
      </c>
      <c r="G5232" s="3">
        <v>55767.800999999999</v>
      </c>
      <c r="H5232" s="3">
        <v>227.82500000000002</v>
      </c>
      <c r="I5232" s="3">
        <v>1070.7774999999999</v>
      </c>
      <c r="J5232" s="3">
        <v>24081.102500000001</v>
      </c>
      <c r="K5232" s="4">
        <v>0.35</v>
      </c>
      <c r="L5232" s="73">
        <v>43716.462999999996</v>
      </c>
    </row>
    <row r="5233" spans="1:12" x14ac:dyDescent="0.35">
      <c r="A5233" s="1" t="s">
        <v>8696</v>
      </c>
      <c r="B5233" t="s">
        <v>2540</v>
      </c>
      <c r="C5233" t="s">
        <v>13</v>
      </c>
      <c r="D5233" t="s">
        <v>14</v>
      </c>
      <c r="E5233">
        <v>1</v>
      </c>
      <c r="F5233" s="2">
        <v>22050.63</v>
      </c>
      <c r="G5233" s="3">
        <v>53976.305</v>
      </c>
      <c r="H5233" s="3">
        <v>220.50630000000001</v>
      </c>
      <c r="I5233" s="3">
        <v>1036.37961</v>
      </c>
      <c r="J5233" s="3">
        <v>23307.515910000002</v>
      </c>
      <c r="K5233" s="4">
        <v>0.35000000000000003</v>
      </c>
      <c r="L5233" s="73">
        <v>42312.105805846157</v>
      </c>
    </row>
    <row r="5234" spans="1:12" x14ac:dyDescent="0.35">
      <c r="A5234" s="1" t="s">
        <v>8697</v>
      </c>
      <c r="B5234" t="s">
        <v>2540</v>
      </c>
      <c r="C5234" t="s">
        <v>13</v>
      </c>
      <c r="D5234" t="s">
        <v>14</v>
      </c>
      <c r="E5234">
        <v>1</v>
      </c>
      <c r="F5234" s="2">
        <v>30738.75</v>
      </c>
      <c r="G5234" s="3">
        <v>75243.392000000007</v>
      </c>
      <c r="H5234" s="3">
        <v>307.38749999999999</v>
      </c>
      <c r="I5234" s="3">
        <v>1444.7212500000001</v>
      </c>
      <c r="J5234" s="3">
        <v>32490.858749999999</v>
      </c>
      <c r="K5234" s="4">
        <v>0.35</v>
      </c>
      <c r="L5234" s="73">
        <v>58983.405115384616</v>
      </c>
    </row>
    <row r="5235" spans="1:12" x14ac:dyDescent="0.35">
      <c r="A5235" s="1" t="s">
        <v>8698</v>
      </c>
      <c r="B5235" t="s">
        <v>2543</v>
      </c>
      <c r="C5235" t="s">
        <v>13</v>
      </c>
      <c r="D5235" t="s">
        <v>14</v>
      </c>
      <c r="E5235">
        <v>1</v>
      </c>
      <c r="F5235" s="2">
        <v>30312.5</v>
      </c>
      <c r="G5235" s="3">
        <v>74200</v>
      </c>
      <c r="H5235" s="3">
        <v>303.125</v>
      </c>
      <c r="I5235" s="3">
        <v>1424.6875</v>
      </c>
      <c r="J5235" s="3">
        <v>32040.3125</v>
      </c>
      <c r="K5235" s="4">
        <v>0.35</v>
      </c>
      <c r="L5235" s="73">
        <v>58165.490384615383</v>
      </c>
    </row>
    <row r="5236" spans="1:12" x14ac:dyDescent="0.35">
      <c r="A5236" s="1" t="s">
        <v>8699</v>
      </c>
      <c r="B5236" t="s">
        <v>2543</v>
      </c>
      <c r="C5236" t="s">
        <v>13</v>
      </c>
      <c r="D5236" t="s">
        <v>14</v>
      </c>
      <c r="E5236">
        <v>1</v>
      </c>
      <c r="F5236" s="2">
        <v>28135</v>
      </c>
      <c r="G5236" s="3">
        <v>68869.841</v>
      </c>
      <c r="H5236" s="3">
        <v>281.35000000000002</v>
      </c>
      <c r="I5236" s="3">
        <v>1322.345</v>
      </c>
      <c r="J5236" s="3">
        <v>29738.695</v>
      </c>
      <c r="K5236" s="4">
        <v>0.34999999999999992</v>
      </c>
      <c r="L5236" s="73">
        <v>53987.169384615379</v>
      </c>
    </row>
    <row r="5237" spans="1:12" x14ac:dyDescent="0.35">
      <c r="A5237" s="1" t="s">
        <v>8700</v>
      </c>
      <c r="B5237" t="s">
        <v>2543</v>
      </c>
      <c r="C5237" t="s">
        <v>13</v>
      </c>
      <c r="D5237" t="s">
        <v>14</v>
      </c>
      <c r="E5237">
        <v>1</v>
      </c>
      <c r="F5237" s="2">
        <v>28026.25</v>
      </c>
      <c r="G5237" s="3">
        <v>68603.64</v>
      </c>
      <c r="H5237" s="3">
        <v>280.26249999999999</v>
      </c>
      <c r="I5237" s="3">
        <v>1317.2337500000001</v>
      </c>
      <c r="J5237" s="3">
        <v>29623.74625</v>
      </c>
      <c r="K5237" s="4">
        <v>0.35000000000000003</v>
      </c>
      <c r="L5237" s="73">
        <v>53778.493192307695</v>
      </c>
    </row>
    <row r="5238" spans="1:12" x14ac:dyDescent="0.35">
      <c r="A5238" s="1" t="s">
        <v>8701</v>
      </c>
      <c r="B5238" t="s">
        <v>2545</v>
      </c>
      <c r="C5238" t="s">
        <v>13</v>
      </c>
      <c r="D5238" t="s">
        <v>14</v>
      </c>
      <c r="E5238">
        <v>1</v>
      </c>
      <c r="F5238" s="2">
        <v>10960</v>
      </c>
      <c r="G5238" s="3">
        <v>26828.267</v>
      </c>
      <c r="H5238" s="3">
        <v>109.60000000000001</v>
      </c>
      <c r="I5238" s="3">
        <v>515.12</v>
      </c>
      <c r="J5238" s="3">
        <v>11584.720000000001</v>
      </c>
      <c r="K5238" s="4">
        <v>0.35</v>
      </c>
      <c r="L5238" s="73">
        <v>21030.722461538462</v>
      </c>
    </row>
    <row r="5239" spans="1:12" x14ac:dyDescent="0.35">
      <c r="A5239" s="1" t="s">
        <v>8702</v>
      </c>
      <c r="B5239" t="s">
        <v>2545</v>
      </c>
      <c r="C5239" t="s">
        <v>13</v>
      </c>
      <c r="D5239" t="s">
        <v>14</v>
      </c>
      <c r="E5239">
        <v>1</v>
      </c>
      <c r="F5239" s="2">
        <v>12146.88</v>
      </c>
      <c r="G5239" s="3">
        <v>29733.558000000001</v>
      </c>
      <c r="H5239" s="3">
        <v>121.46879999999999</v>
      </c>
      <c r="I5239" s="3">
        <v>570.90336000000002</v>
      </c>
      <c r="J5239" s="3">
        <v>12839.25216</v>
      </c>
      <c r="K5239" s="4">
        <v>0.35</v>
      </c>
      <c r="L5239" s="73">
        <v>23308.180844307692</v>
      </c>
    </row>
    <row r="5240" spans="1:12" x14ac:dyDescent="0.35">
      <c r="A5240" s="1" t="s">
        <v>8703</v>
      </c>
      <c r="B5240" t="s">
        <v>2545</v>
      </c>
      <c r="C5240" t="s">
        <v>13</v>
      </c>
      <c r="D5240" t="s">
        <v>14</v>
      </c>
      <c r="E5240">
        <v>1</v>
      </c>
      <c r="F5240" s="2">
        <v>15051.25</v>
      </c>
      <c r="G5240" s="3">
        <v>36842.982000000004</v>
      </c>
      <c r="H5240" s="3">
        <v>150.51250000000002</v>
      </c>
      <c r="I5240" s="3">
        <v>707.40875000000005</v>
      </c>
      <c r="J5240" s="3">
        <v>15909.171250000001</v>
      </c>
      <c r="K5240" s="4">
        <v>0.34999999999999992</v>
      </c>
      <c r="L5240" s="73">
        <v>28881.264730769231</v>
      </c>
    </row>
    <row r="5241" spans="1:12" x14ac:dyDescent="0.35">
      <c r="A5241" s="1" t="s">
        <v>8704</v>
      </c>
      <c r="B5241" t="s">
        <v>2548</v>
      </c>
      <c r="C5241" t="s">
        <v>13</v>
      </c>
      <c r="D5241" t="s">
        <v>14</v>
      </c>
      <c r="E5241">
        <v>1</v>
      </c>
      <c r="F5241" s="2">
        <v>23541.88</v>
      </c>
      <c r="G5241" s="3">
        <v>57626.642999999996</v>
      </c>
      <c r="H5241" s="3">
        <v>235.4188</v>
      </c>
      <c r="I5241" s="3">
        <v>1106.4683600000001</v>
      </c>
      <c r="J5241" s="3">
        <v>24883.767159999999</v>
      </c>
      <c r="K5241" s="4">
        <v>0.35000000000000003</v>
      </c>
      <c r="L5241" s="73">
        <v>45173.608075076925</v>
      </c>
    </row>
    <row r="5242" spans="1:12" x14ac:dyDescent="0.35">
      <c r="A5242" s="1" t="s">
        <v>8705</v>
      </c>
      <c r="B5242" t="s">
        <v>2550</v>
      </c>
      <c r="C5242" t="s">
        <v>13</v>
      </c>
      <c r="D5242" t="s">
        <v>14</v>
      </c>
      <c r="E5242">
        <v>1</v>
      </c>
      <c r="F5242" s="2">
        <v>13595</v>
      </c>
      <c r="G5242" s="3">
        <v>33278.313000000002</v>
      </c>
      <c r="H5242" s="3">
        <v>135.94999999999999</v>
      </c>
      <c r="I5242" s="3">
        <v>638.96500000000003</v>
      </c>
      <c r="J5242" s="3">
        <v>14369.915000000001</v>
      </c>
      <c r="K5242" s="4">
        <v>0.34999999999999992</v>
      </c>
      <c r="L5242" s="73">
        <v>26086.922615384614</v>
      </c>
    </row>
    <row r="5243" spans="1:12" x14ac:dyDescent="0.35">
      <c r="A5243" s="1" t="s">
        <v>8706</v>
      </c>
      <c r="B5243" t="s">
        <v>2550</v>
      </c>
      <c r="C5243" t="s">
        <v>13</v>
      </c>
      <c r="D5243" t="s">
        <v>14</v>
      </c>
      <c r="E5243">
        <v>1</v>
      </c>
      <c r="F5243" s="2">
        <v>13470.63</v>
      </c>
      <c r="G5243" s="3">
        <v>32973.875</v>
      </c>
      <c r="H5243" s="3">
        <v>134.7063</v>
      </c>
      <c r="I5243" s="3">
        <v>633.11960999999997</v>
      </c>
      <c r="J5243" s="3">
        <v>14238.455909999999</v>
      </c>
      <c r="K5243" s="4">
        <v>0.35</v>
      </c>
      <c r="L5243" s="73">
        <v>25848.273805846151</v>
      </c>
    </row>
    <row r="5244" spans="1:12" x14ac:dyDescent="0.35">
      <c r="A5244" s="1" t="s">
        <v>8707</v>
      </c>
      <c r="B5244" t="s">
        <v>2555</v>
      </c>
      <c r="C5244" t="s">
        <v>13</v>
      </c>
      <c r="D5244" t="s">
        <v>14</v>
      </c>
      <c r="E5244">
        <v>1</v>
      </c>
      <c r="F5244" s="2">
        <v>11828.13</v>
      </c>
      <c r="G5244" s="3">
        <v>28953.31</v>
      </c>
      <c r="H5244" s="3">
        <v>118.28129999999999</v>
      </c>
      <c r="I5244" s="3">
        <v>555.92210999999998</v>
      </c>
      <c r="J5244" s="3">
        <v>12502.333409999999</v>
      </c>
      <c r="K5244" s="4">
        <v>0.35000000000000003</v>
      </c>
      <c r="L5244" s="73">
        <v>22696.543728923076</v>
      </c>
    </row>
    <row r="5245" spans="1:12" x14ac:dyDescent="0.35">
      <c r="A5245" s="1" t="s">
        <v>8708</v>
      </c>
      <c r="B5245" t="s">
        <v>2557</v>
      </c>
      <c r="C5245" t="s">
        <v>13</v>
      </c>
      <c r="D5245" t="s">
        <v>14</v>
      </c>
      <c r="E5245">
        <v>1</v>
      </c>
      <c r="F5245" s="2">
        <v>14984.38</v>
      </c>
      <c r="G5245" s="3">
        <v>36679.294000000002</v>
      </c>
      <c r="H5245" s="3">
        <v>149.84379999999999</v>
      </c>
      <c r="I5245" s="3">
        <v>704.26585999999998</v>
      </c>
      <c r="J5245" s="3">
        <v>15838.489659999999</v>
      </c>
      <c r="K5245" s="4">
        <v>0.34999999999999992</v>
      </c>
      <c r="L5245" s="73">
        <v>28752.950459692303</v>
      </c>
    </row>
    <row r="5246" spans="1:12" x14ac:dyDescent="0.35">
      <c r="A5246" s="1" t="s">
        <v>8709</v>
      </c>
      <c r="B5246" t="s">
        <v>2557</v>
      </c>
      <c r="C5246" t="s">
        <v>13</v>
      </c>
      <c r="D5246" t="s">
        <v>14</v>
      </c>
      <c r="E5246">
        <v>1</v>
      </c>
      <c r="F5246" s="2">
        <v>13576.88</v>
      </c>
      <c r="G5246" s="3">
        <v>33233.961000000003</v>
      </c>
      <c r="H5246" s="3">
        <v>135.7688</v>
      </c>
      <c r="I5246" s="3">
        <v>638.11335999999994</v>
      </c>
      <c r="J5246" s="3">
        <v>14350.762159999998</v>
      </c>
      <c r="K5246" s="4">
        <v>0.35000000000000003</v>
      </c>
      <c r="L5246" s="73">
        <v>26052.15284430769</v>
      </c>
    </row>
    <row r="5247" spans="1:12" x14ac:dyDescent="0.35">
      <c r="A5247" s="1" t="s">
        <v>8710</v>
      </c>
      <c r="B5247" t="s">
        <v>2557</v>
      </c>
      <c r="C5247" t="s">
        <v>13</v>
      </c>
      <c r="D5247" t="s">
        <v>14</v>
      </c>
      <c r="E5247">
        <v>1</v>
      </c>
      <c r="F5247" s="2">
        <v>13570</v>
      </c>
      <c r="G5247" s="3">
        <v>33217.116000000002</v>
      </c>
      <c r="H5247" s="3">
        <v>135.69999999999999</v>
      </c>
      <c r="I5247" s="3">
        <v>637.79</v>
      </c>
      <c r="J5247" s="3">
        <v>14343.490000000002</v>
      </c>
      <c r="K5247" s="4">
        <v>0.35</v>
      </c>
      <c r="L5247" s="73">
        <v>26038.951076923076</v>
      </c>
    </row>
    <row r="5248" spans="1:12" x14ac:dyDescent="0.35">
      <c r="A5248" s="1" t="s">
        <v>8711</v>
      </c>
      <c r="B5248" t="s">
        <v>4984</v>
      </c>
      <c r="C5248" t="s">
        <v>13</v>
      </c>
      <c r="D5248" t="s">
        <v>14</v>
      </c>
      <c r="E5248">
        <v>1</v>
      </c>
      <c r="F5248" s="2">
        <v>151.19999999999999</v>
      </c>
      <c r="G5248" s="3">
        <v>312</v>
      </c>
      <c r="H5248" s="3">
        <v>1.512</v>
      </c>
      <c r="I5248" s="3">
        <v>7.1063999999999998</v>
      </c>
      <c r="J5248" s="3">
        <v>159.8184</v>
      </c>
      <c r="K5248" s="4">
        <v>0.35</v>
      </c>
      <c r="L5248" s="73">
        <v>290.13186461538459</v>
      </c>
    </row>
    <row r="5249" spans="1:12" x14ac:dyDescent="0.35">
      <c r="A5249" s="1" t="s">
        <v>8712</v>
      </c>
      <c r="B5249" t="s">
        <v>8713</v>
      </c>
      <c r="C5249" t="s">
        <v>13</v>
      </c>
      <c r="D5249" t="s">
        <v>14</v>
      </c>
      <c r="E5249">
        <v>1</v>
      </c>
      <c r="F5249" s="2">
        <v>164.81</v>
      </c>
      <c r="G5249" s="3">
        <v>340</v>
      </c>
      <c r="H5249" s="3">
        <v>1.6481000000000001</v>
      </c>
      <c r="I5249" s="3">
        <v>7.7460700000000005</v>
      </c>
      <c r="J5249" s="3">
        <v>174.20417</v>
      </c>
      <c r="K5249" s="4">
        <v>0.34999999999999992</v>
      </c>
      <c r="L5249" s="73">
        <v>316.24757015384614</v>
      </c>
    </row>
    <row r="5250" spans="1:12" x14ac:dyDescent="0.35">
      <c r="A5250" s="1" t="s">
        <v>8714</v>
      </c>
      <c r="B5250" t="s">
        <v>8715</v>
      </c>
      <c r="C5250" t="s">
        <v>13</v>
      </c>
      <c r="D5250" t="s">
        <v>14</v>
      </c>
      <c r="E5250">
        <v>1</v>
      </c>
      <c r="F5250" s="2">
        <v>45.36</v>
      </c>
      <c r="G5250" s="3">
        <v>94</v>
      </c>
      <c r="H5250" s="3">
        <v>0.4536</v>
      </c>
      <c r="I5250" s="3">
        <v>2.13192</v>
      </c>
      <c r="J5250" s="3">
        <v>47.945520000000002</v>
      </c>
      <c r="K5250" s="4">
        <v>0.35</v>
      </c>
      <c r="L5250" s="73">
        <v>87.039559384615387</v>
      </c>
    </row>
    <row r="5251" spans="1:12" x14ac:dyDescent="0.35">
      <c r="A5251" s="1" t="s">
        <v>8716</v>
      </c>
      <c r="B5251" t="s">
        <v>2716</v>
      </c>
      <c r="C5251" t="s">
        <v>34</v>
      </c>
      <c r="D5251" t="s">
        <v>35</v>
      </c>
      <c r="E5251">
        <v>1</v>
      </c>
      <c r="F5251" s="2">
        <v>33</v>
      </c>
      <c r="G5251" s="3">
        <v>73</v>
      </c>
      <c r="H5251" s="3">
        <v>0.33</v>
      </c>
      <c r="I5251" s="3">
        <v>1.5509999999999999</v>
      </c>
      <c r="J5251" s="3">
        <v>34.881</v>
      </c>
      <c r="K5251" s="4">
        <v>0.35</v>
      </c>
      <c r="L5251" s="73">
        <v>63.322430769230763</v>
      </c>
    </row>
    <row r="5252" spans="1:12" x14ac:dyDescent="0.35">
      <c r="A5252" s="1" t="s">
        <v>8717</v>
      </c>
      <c r="B5252" t="s">
        <v>8718</v>
      </c>
      <c r="C5252" t="s">
        <v>363</v>
      </c>
      <c r="D5252" t="s">
        <v>364</v>
      </c>
      <c r="E5252">
        <v>1</v>
      </c>
      <c r="F5252" s="2">
        <v>461.99</v>
      </c>
      <c r="G5252" s="3">
        <v>953</v>
      </c>
      <c r="H5252" s="3">
        <v>4.6199000000000003</v>
      </c>
      <c r="I5252" s="3">
        <v>21.713530000000002</v>
      </c>
      <c r="J5252" s="3">
        <v>488.32342999999997</v>
      </c>
      <c r="K5252" s="4">
        <v>0.35000000000000003</v>
      </c>
      <c r="L5252" s="73">
        <v>886.49484215384609</v>
      </c>
    </row>
    <row r="5253" spans="1:12" x14ac:dyDescent="0.35">
      <c r="A5253" s="1" t="s">
        <v>8719</v>
      </c>
      <c r="B5253" t="s">
        <v>8720</v>
      </c>
      <c r="C5253" t="s">
        <v>363</v>
      </c>
      <c r="D5253" t="s">
        <v>364</v>
      </c>
      <c r="E5253">
        <v>1</v>
      </c>
      <c r="F5253" s="2">
        <v>396</v>
      </c>
      <c r="G5253" s="3">
        <v>969.33759999999995</v>
      </c>
      <c r="H5253" s="3">
        <v>3.96</v>
      </c>
      <c r="I5253" s="3">
        <v>18.611999999999998</v>
      </c>
      <c r="J5253" s="3">
        <v>418.572</v>
      </c>
      <c r="K5253" s="4">
        <v>0.35000000000000003</v>
      </c>
      <c r="L5253" s="73">
        <v>759.86916923076922</v>
      </c>
    </row>
    <row r="5254" spans="1:12" x14ac:dyDescent="0.35">
      <c r="A5254" s="1" t="s">
        <v>8721</v>
      </c>
      <c r="B5254" t="s">
        <v>4994</v>
      </c>
      <c r="C5254" t="s">
        <v>363</v>
      </c>
      <c r="D5254" t="s">
        <v>364</v>
      </c>
      <c r="E5254">
        <v>1</v>
      </c>
      <c r="F5254" s="2">
        <v>414.99</v>
      </c>
      <c r="G5254" s="3">
        <v>856</v>
      </c>
      <c r="H5254" s="3">
        <v>4.1499000000000006</v>
      </c>
      <c r="I5254" s="3">
        <v>19.504529999999999</v>
      </c>
      <c r="J5254" s="3">
        <v>438.64443</v>
      </c>
      <c r="K5254" s="4">
        <v>0.35</v>
      </c>
      <c r="L5254" s="73">
        <v>796.30834984615376</v>
      </c>
    </row>
    <row r="5255" spans="1:12" x14ac:dyDescent="0.35">
      <c r="A5255" s="1" t="s">
        <v>8722</v>
      </c>
      <c r="B5255" t="s">
        <v>8723</v>
      </c>
      <c r="C5255" t="s">
        <v>363</v>
      </c>
      <c r="D5255" t="s">
        <v>364</v>
      </c>
      <c r="E5255">
        <v>1</v>
      </c>
      <c r="F5255" s="2">
        <v>204.99</v>
      </c>
      <c r="G5255" s="3">
        <v>423</v>
      </c>
      <c r="H5255" s="3">
        <v>2.0499000000000001</v>
      </c>
      <c r="I5255" s="3">
        <v>9.6345299999999998</v>
      </c>
      <c r="J5255" s="3">
        <v>216.67443000000003</v>
      </c>
      <c r="K5255" s="4">
        <v>0.34999999999999992</v>
      </c>
      <c r="L5255" s="73">
        <v>393.34742676923076</v>
      </c>
    </row>
    <row r="5256" spans="1:12" x14ac:dyDescent="0.35">
      <c r="A5256" s="1" t="s">
        <v>8724</v>
      </c>
      <c r="B5256" t="s">
        <v>8725</v>
      </c>
      <c r="C5256" t="s">
        <v>363</v>
      </c>
      <c r="D5256" t="s">
        <v>364</v>
      </c>
      <c r="E5256">
        <v>1</v>
      </c>
      <c r="F5256" s="2">
        <v>62.99</v>
      </c>
      <c r="G5256" s="3">
        <v>130</v>
      </c>
      <c r="H5256" s="3">
        <v>0.62990000000000002</v>
      </c>
      <c r="I5256" s="3">
        <v>2.9605299999999999</v>
      </c>
      <c r="J5256" s="3">
        <v>66.580430000000007</v>
      </c>
      <c r="K5256" s="4">
        <v>0.35</v>
      </c>
      <c r="L5256" s="73">
        <v>120.86908830769231</v>
      </c>
    </row>
    <row r="5257" spans="1:12" x14ac:dyDescent="0.35">
      <c r="A5257" s="1" t="s">
        <v>8726</v>
      </c>
      <c r="B5257" t="s">
        <v>8727</v>
      </c>
      <c r="C5257" t="s">
        <v>363</v>
      </c>
      <c r="D5257" t="s">
        <v>364</v>
      </c>
      <c r="E5257">
        <v>1</v>
      </c>
      <c r="F5257" s="2">
        <v>29.99</v>
      </c>
      <c r="G5257" s="3">
        <v>62</v>
      </c>
      <c r="H5257" s="3">
        <v>0.2999</v>
      </c>
      <c r="I5257" s="3">
        <v>1.4095299999999999</v>
      </c>
      <c r="J5257" s="3">
        <v>31.69943</v>
      </c>
      <c r="K5257" s="4">
        <v>0.35</v>
      </c>
      <c r="L5257" s="73">
        <v>57.546657538461531</v>
      </c>
    </row>
    <row r="5258" spans="1:12" x14ac:dyDescent="0.35">
      <c r="A5258" s="1" t="s">
        <v>8728</v>
      </c>
      <c r="B5258" t="s">
        <v>8729</v>
      </c>
      <c r="C5258" t="s">
        <v>363</v>
      </c>
      <c r="D5258" t="s">
        <v>364</v>
      </c>
      <c r="E5258">
        <v>1</v>
      </c>
      <c r="F5258" s="2">
        <v>352</v>
      </c>
      <c r="G5258" s="3">
        <v>861.63840000000005</v>
      </c>
      <c r="H5258" s="3">
        <v>3.52</v>
      </c>
      <c r="I5258" s="3">
        <v>16.544</v>
      </c>
      <c r="J5258" s="3">
        <v>372.06399999999996</v>
      </c>
      <c r="K5258" s="4">
        <v>0.35</v>
      </c>
      <c r="L5258" s="73">
        <v>675.43926153846144</v>
      </c>
    </row>
    <row r="5259" spans="1:12" x14ac:dyDescent="0.35">
      <c r="A5259" s="1" t="s">
        <v>8730</v>
      </c>
      <c r="B5259" t="s">
        <v>8731</v>
      </c>
      <c r="C5259" t="s">
        <v>363</v>
      </c>
      <c r="D5259" t="s">
        <v>364</v>
      </c>
      <c r="E5259">
        <v>1</v>
      </c>
      <c r="F5259" s="2">
        <v>1969</v>
      </c>
      <c r="G5259" s="3">
        <v>4060</v>
      </c>
      <c r="H5259" s="3">
        <v>19.690000000000001</v>
      </c>
      <c r="I5259" s="3">
        <v>92.543000000000006</v>
      </c>
      <c r="J5259" s="3">
        <v>2081.2330000000002</v>
      </c>
      <c r="K5259" s="4">
        <v>0.34999999999999992</v>
      </c>
      <c r="L5259" s="73">
        <v>3778.2383692307694</v>
      </c>
    </row>
    <row r="5260" spans="1:12" x14ac:dyDescent="0.35">
      <c r="A5260" s="1" t="s">
        <v>8732</v>
      </c>
      <c r="B5260" t="s">
        <v>7285</v>
      </c>
      <c r="C5260" t="s">
        <v>13</v>
      </c>
      <c r="D5260" t="s">
        <v>14</v>
      </c>
      <c r="E5260">
        <v>1</v>
      </c>
      <c r="F5260" s="2">
        <v>4365.2</v>
      </c>
      <c r="G5260" s="3">
        <v>10685.291999999999</v>
      </c>
      <c r="H5260" s="3">
        <v>43.652000000000001</v>
      </c>
      <c r="I5260" s="3">
        <v>205.1644</v>
      </c>
      <c r="J5260" s="3">
        <v>4614.0163999999995</v>
      </c>
      <c r="K5260" s="4">
        <v>0.35</v>
      </c>
      <c r="L5260" s="73">
        <v>8376.2143876923055</v>
      </c>
    </row>
    <row r="5261" spans="1:12" x14ac:dyDescent="0.35">
      <c r="A5261" s="1" t="s">
        <v>8733</v>
      </c>
      <c r="B5261" t="s">
        <v>8734</v>
      </c>
      <c r="C5261" t="s">
        <v>13</v>
      </c>
      <c r="D5261" t="s">
        <v>14</v>
      </c>
      <c r="E5261">
        <v>1</v>
      </c>
      <c r="F5261" s="2">
        <v>67.900000000000006</v>
      </c>
      <c r="G5261" s="3">
        <v>166.208</v>
      </c>
      <c r="H5261" s="3">
        <v>0.67900000000000005</v>
      </c>
      <c r="I5261" s="3">
        <v>3.1913000000000005</v>
      </c>
      <c r="J5261" s="3">
        <v>71.770300000000006</v>
      </c>
      <c r="K5261" s="4">
        <v>0.35</v>
      </c>
      <c r="L5261" s="73">
        <v>130.29069846153845</v>
      </c>
    </row>
    <row r="5262" spans="1:12" x14ac:dyDescent="0.35">
      <c r="A5262" s="1" t="s">
        <v>8735</v>
      </c>
      <c r="B5262" t="s">
        <v>8736</v>
      </c>
      <c r="C5262" t="s">
        <v>13</v>
      </c>
      <c r="D5262" t="s">
        <v>14</v>
      </c>
      <c r="E5262">
        <v>1</v>
      </c>
      <c r="F5262" s="2">
        <v>15206.1</v>
      </c>
      <c r="G5262" s="3">
        <v>37222.023999999998</v>
      </c>
      <c r="H5262" s="3">
        <v>152.06100000000001</v>
      </c>
      <c r="I5262" s="3">
        <v>714.68669999999997</v>
      </c>
      <c r="J5262" s="3">
        <v>16072.8477</v>
      </c>
      <c r="K5262" s="4">
        <v>0.35</v>
      </c>
      <c r="L5262" s="73">
        <v>29178.400439999998</v>
      </c>
    </row>
    <row r="5263" spans="1:12" x14ac:dyDescent="0.35">
      <c r="A5263" s="1" t="s">
        <v>8737</v>
      </c>
      <c r="B5263" t="s">
        <v>8738</v>
      </c>
      <c r="C5263" t="s">
        <v>34</v>
      </c>
      <c r="D5263" t="s">
        <v>35</v>
      </c>
      <c r="E5263">
        <v>1</v>
      </c>
      <c r="F5263" s="2">
        <v>281.5</v>
      </c>
      <c r="G5263" s="3">
        <v>689.07</v>
      </c>
      <c r="H5263" s="3">
        <v>2.8149999999999999</v>
      </c>
      <c r="I5263" s="3">
        <v>13.230499999999999</v>
      </c>
      <c r="J5263" s="3">
        <v>297.5455</v>
      </c>
      <c r="K5263" s="4">
        <v>0.35</v>
      </c>
      <c r="L5263" s="73">
        <v>540.15952307692305</v>
      </c>
    </row>
    <row r="5264" spans="1:12" x14ac:dyDescent="0.35">
      <c r="A5264" s="1" t="s">
        <v>8739</v>
      </c>
      <c r="B5264" t="s">
        <v>3564</v>
      </c>
      <c r="C5264" t="s">
        <v>13</v>
      </c>
      <c r="D5264" t="s">
        <v>14</v>
      </c>
      <c r="E5264">
        <v>1</v>
      </c>
      <c r="F5264" s="2">
        <v>1281.7</v>
      </c>
      <c r="G5264" s="3">
        <v>3043.152</v>
      </c>
      <c r="H5264" s="3">
        <v>12.817</v>
      </c>
      <c r="I5264" s="3">
        <v>60.239900000000006</v>
      </c>
      <c r="J5264" s="3">
        <v>1354.7569000000001</v>
      </c>
      <c r="K5264" s="4">
        <v>0.34999999999999992</v>
      </c>
      <c r="L5264" s="73">
        <v>2459.4048338461535</v>
      </c>
    </row>
    <row r="5265" spans="1:12" x14ac:dyDescent="0.35">
      <c r="A5265" s="1" t="s">
        <v>8740</v>
      </c>
      <c r="B5265" t="s">
        <v>8741</v>
      </c>
      <c r="C5265" t="s">
        <v>13</v>
      </c>
      <c r="D5265" t="s">
        <v>14</v>
      </c>
      <c r="E5265">
        <v>1</v>
      </c>
      <c r="F5265" s="2">
        <v>1203.3</v>
      </c>
      <c r="G5265" s="3">
        <v>2854.6671999999999</v>
      </c>
      <c r="H5265" s="3">
        <v>12.032999999999999</v>
      </c>
      <c r="I5265" s="3">
        <v>56.555099999999996</v>
      </c>
      <c r="J5265" s="3">
        <v>1271.8880999999999</v>
      </c>
      <c r="K5265" s="4">
        <v>0.35</v>
      </c>
      <c r="L5265" s="73">
        <v>2308.9660892307688</v>
      </c>
    </row>
    <row r="5266" spans="1:12" x14ac:dyDescent="0.35">
      <c r="A5266" s="1" t="s">
        <v>8742</v>
      </c>
      <c r="B5266" t="s">
        <v>8743</v>
      </c>
      <c r="C5266" t="s">
        <v>46</v>
      </c>
      <c r="D5266" t="s">
        <v>47</v>
      </c>
      <c r="E5266">
        <v>1</v>
      </c>
      <c r="F5266" s="2">
        <v>77</v>
      </c>
      <c r="G5266" s="3">
        <v>172.48</v>
      </c>
      <c r="H5266" s="3">
        <v>0.77</v>
      </c>
      <c r="I5266" s="3">
        <v>3.6190000000000002</v>
      </c>
      <c r="J5266" s="3">
        <v>81.388999999999996</v>
      </c>
      <c r="K5266" s="4">
        <v>0.35000000000000003</v>
      </c>
      <c r="L5266" s="73">
        <v>147.75233846153844</v>
      </c>
    </row>
    <row r="5267" spans="1:12" x14ac:dyDescent="0.35">
      <c r="A5267" s="1" t="s">
        <v>8744</v>
      </c>
      <c r="B5267" t="s">
        <v>8745</v>
      </c>
      <c r="C5267" t="s">
        <v>21</v>
      </c>
      <c r="D5267" t="s">
        <v>22</v>
      </c>
      <c r="E5267">
        <v>1</v>
      </c>
      <c r="F5267" s="2">
        <v>53.52</v>
      </c>
      <c r="G5267" s="3">
        <v>111</v>
      </c>
      <c r="H5267" s="3">
        <v>0.53520000000000001</v>
      </c>
      <c r="I5267" s="3">
        <v>2.5154400000000003</v>
      </c>
      <c r="J5267" s="3">
        <v>56.570640000000004</v>
      </c>
      <c r="K5267" s="4">
        <v>0.35</v>
      </c>
      <c r="L5267" s="73">
        <v>102.69746953846155</v>
      </c>
    </row>
    <row r="5268" spans="1:12" x14ac:dyDescent="0.35">
      <c r="A5268" s="1" t="s">
        <v>8746</v>
      </c>
      <c r="B5268" t="s">
        <v>8747</v>
      </c>
      <c r="C5268" t="s">
        <v>21</v>
      </c>
      <c r="D5268" t="s">
        <v>22</v>
      </c>
      <c r="E5268">
        <v>1</v>
      </c>
      <c r="F5268" s="2">
        <v>129.69999999999999</v>
      </c>
      <c r="G5268" s="3">
        <v>286.64999999999998</v>
      </c>
      <c r="H5268" s="3">
        <v>1.2969999999999999</v>
      </c>
      <c r="I5268" s="3">
        <v>6.0958999999999994</v>
      </c>
      <c r="J5268" s="3">
        <v>137.09289999999999</v>
      </c>
      <c r="K5268" s="4">
        <v>0.35</v>
      </c>
      <c r="L5268" s="73">
        <v>248.8763415384615</v>
      </c>
    </row>
    <row r="5269" spans="1:12" x14ac:dyDescent="0.35">
      <c r="A5269" s="1" t="s">
        <v>8748</v>
      </c>
      <c r="B5269" t="s">
        <v>8749</v>
      </c>
      <c r="C5269" t="s">
        <v>21</v>
      </c>
      <c r="D5269" t="s">
        <v>22</v>
      </c>
      <c r="E5269">
        <v>1</v>
      </c>
      <c r="F5269" s="2">
        <v>76.19</v>
      </c>
      <c r="G5269" s="3">
        <v>158</v>
      </c>
      <c r="H5269" s="3">
        <v>0.76190000000000002</v>
      </c>
      <c r="I5269" s="3">
        <v>3.5809299999999999</v>
      </c>
      <c r="J5269" s="3">
        <v>80.53282999999999</v>
      </c>
      <c r="K5269" s="4">
        <v>0.35</v>
      </c>
      <c r="L5269" s="73">
        <v>146.19806061538458</v>
      </c>
    </row>
    <row r="5270" spans="1:12" x14ac:dyDescent="0.35">
      <c r="A5270" s="1" t="s">
        <v>8750</v>
      </c>
      <c r="B5270" t="s">
        <v>8751</v>
      </c>
      <c r="C5270" t="s">
        <v>13</v>
      </c>
      <c r="D5270" t="s">
        <v>14</v>
      </c>
      <c r="E5270">
        <v>1</v>
      </c>
      <c r="F5270" s="2">
        <v>2174.1999999999998</v>
      </c>
      <c r="G5270" s="3">
        <v>5322.0832</v>
      </c>
      <c r="H5270" s="3">
        <v>21.741999999999997</v>
      </c>
      <c r="I5270" s="3">
        <v>102.1874</v>
      </c>
      <c r="J5270" s="3">
        <v>2298.1293999999998</v>
      </c>
      <c r="K5270" s="4">
        <v>0.35</v>
      </c>
      <c r="L5270" s="73">
        <v>4171.9887569230759</v>
      </c>
    </row>
    <row r="5271" spans="1:12" x14ac:dyDescent="0.35">
      <c r="A5271" s="1" t="s">
        <v>8752</v>
      </c>
      <c r="B5271" t="s">
        <v>8753</v>
      </c>
      <c r="C5271" t="s">
        <v>13</v>
      </c>
      <c r="D5271" t="s">
        <v>14</v>
      </c>
      <c r="E5271">
        <v>1</v>
      </c>
      <c r="F5271" s="2">
        <v>398.16</v>
      </c>
      <c r="G5271" s="3">
        <v>821</v>
      </c>
      <c r="H5271" s="3">
        <v>3.9816000000000003</v>
      </c>
      <c r="I5271" s="3">
        <v>18.713520000000003</v>
      </c>
      <c r="J5271" s="3">
        <v>420.85512000000006</v>
      </c>
      <c r="K5271" s="4">
        <v>0.35</v>
      </c>
      <c r="L5271" s="73">
        <v>764.01391015384627</v>
      </c>
    </row>
    <row r="5272" spans="1:12" x14ac:dyDescent="0.35">
      <c r="A5272" s="1" t="s">
        <v>8754</v>
      </c>
      <c r="B5272" t="s">
        <v>8755</v>
      </c>
      <c r="C5272" t="s">
        <v>13</v>
      </c>
      <c r="D5272" t="s">
        <v>14</v>
      </c>
      <c r="E5272">
        <v>1</v>
      </c>
      <c r="F5272" s="2">
        <v>60.48</v>
      </c>
      <c r="G5272" s="3">
        <v>125</v>
      </c>
      <c r="H5272" s="3">
        <v>0.6048</v>
      </c>
      <c r="I5272" s="3">
        <v>2.8425599999999998</v>
      </c>
      <c r="J5272" s="3">
        <v>63.927359999999993</v>
      </c>
      <c r="K5272" s="4">
        <v>0.35000000000000003</v>
      </c>
      <c r="L5272" s="73">
        <v>116.05274584615384</v>
      </c>
    </row>
    <row r="5273" spans="1:12" x14ac:dyDescent="0.35">
      <c r="A5273" s="1" t="s">
        <v>8756</v>
      </c>
      <c r="B5273" t="s">
        <v>2557</v>
      </c>
      <c r="C5273" t="s">
        <v>13</v>
      </c>
      <c r="D5273" t="s">
        <v>14</v>
      </c>
      <c r="E5273">
        <v>1</v>
      </c>
      <c r="F5273" s="2">
        <v>17008.13</v>
      </c>
      <c r="G5273" s="3">
        <v>41633.099000000002</v>
      </c>
      <c r="H5273" s="3">
        <v>170.08130000000003</v>
      </c>
      <c r="I5273" s="3">
        <v>799.38211000000001</v>
      </c>
      <c r="J5273" s="3">
        <v>17977.593410000001</v>
      </c>
      <c r="K5273" s="4">
        <v>0.34999999999999992</v>
      </c>
      <c r="L5273" s="73">
        <v>32636.246498153847</v>
      </c>
    </row>
    <row r="5274" spans="1:12" x14ac:dyDescent="0.35">
      <c r="A5274" s="1" t="s">
        <v>8757</v>
      </c>
      <c r="B5274" t="s">
        <v>2563</v>
      </c>
      <c r="C5274" t="s">
        <v>13</v>
      </c>
      <c r="D5274" t="s">
        <v>14</v>
      </c>
      <c r="E5274">
        <v>1</v>
      </c>
      <c r="F5274" s="2">
        <v>17000.63</v>
      </c>
      <c r="G5274" s="3">
        <v>41614.741999999998</v>
      </c>
      <c r="H5274" s="3">
        <v>170.00630000000001</v>
      </c>
      <c r="I5274" s="3">
        <v>799.02961000000005</v>
      </c>
      <c r="J5274" s="3">
        <v>17969.665910000003</v>
      </c>
      <c r="K5274" s="4">
        <v>0.34999999999999992</v>
      </c>
      <c r="L5274" s="73">
        <v>32621.855036615387</v>
      </c>
    </row>
    <row r="5275" spans="1:12" x14ac:dyDescent="0.35">
      <c r="A5275" s="1" t="s">
        <v>8758</v>
      </c>
      <c r="B5275" t="s">
        <v>2565</v>
      </c>
      <c r="C5275" t="s">
        <v>13</v>
      </c>
      <c r="D5275" t="s">
        <v>14</v>
      </c>
      <c r="E5275">
        <v>1</v>
      </c>
      <c r="F5275" s="2">
        <v>15889.38</v>
      </c>
      <c r="G5275" s="3">
        <v>38894.576000000001</v>
      </c>
      <c r="H5275" s="3">
        <v>158.8938</v>
      </c>
      <c r="I5275" s="3">
        <v>746.80085999999994</v>
      </c>
      <c r="J5275" s="3">
        <v>16795.074659999998</v>
      </c>
      <c r="K5275" s="4">
        <v>0.35000000000000003</v>
      </c>
      <c r="L5275" s="73">
        <v>30489.520151999997</v>
      </c>
    </row>
    <row r="5276" spans="1:12" x14ac:dyDescent="0.35">
      <c r="A5276" s="1" t="s">
        <v>8759</v>
      </c>
      <c r="B5276" t="s">
        <v>2565</v>
      </c>
      <c r="C5276" t="s">
        <v>13</v>
      </c>
      <c r="D5276" t="s">
        <v>14</v>
      </c>
      <c r="E5276">
        <v>1</v>
      </c>
      <c r="F5276" s="2">
        <v>16912.5</v>
      </c>
      <c r="G5276" s="3">
        <v>41399.008000000002</v>
      </c>
      <c r="H5276" s="3">
        <v>169.125</v>
      </c>
      <c r="I5276" s="3">
        <v>794.88750000000005</v>
      </c>
      <c r="J5276" s="3">
        <v>17876.512500000001</v>
      </c>
      <c r="K5276" s="4">
        <v>0.34999999999999992</v>
      </c>
      <c r="L5276" s="73">
        <v>32452.745769230769</v>
      </c>
    </row>
    <row r="5277" spans="1:12" x14ac:dyDescent="0.35">
      <c r="A5277" s="1" t="s">
        <v>8760</v>
      </c>
      <c r="B5277" t="s">
        <v>2565</v>
      </c>
      <c r="C5277" t="s">
        <v>13</v>
      </c>
      <c r="D5277" t="s">
        <v>14</v>
      </c>
      <c r="E5277">
        <v>1</v>
      </c>
      <c r="F5277" s="2">
        <v>17696.88</v>
      </c>
      <c r="G5277" s="3">
        <v>43319.046000000002</v>
      </c>
      <c r="H5277" s="3">
        <v>176.96880000000002</v>
      </c>
      <c r="I5277" s="3">
        <v>831.75336000000004</v>
      </c>
      <c r="J5277" s="3">
        <v>18705.602159999999</v>
      </c>
      <c r="K5277" s="4">
        <v>0.35</v>
      </c>
      <c r="L5277" s="73">
        <v>33957.862382769228</v>
      </c>
    </row>
    <row r="5278" spans="1:12" x14ac:dyDescent="0.35">
      <c r="A5278" s="1" t="s">
        <v>8761</v>
      </c>
      <c r="B5278" t="s">
        <v>2571</v>
      </c>
      <c r="C5278" t="s">
        <v>13</v>
      </c>
      <c r="D5278" t="s">
        <v>14</v>
      </c>
      <c r="E5278">
        <v>1</v>
      </c>
      <c r="F5278" s="2">
        <v>14755.63</v>
      </c>
      <c r="G5278" s="3">
        <v>36119.35</v>
      </c>
      <c r="H5278" s="3">
        <v>147.55629999999999</v>
      </c>
      <c r="I5278" s="3">
        <v>693.51460999999995</v>
      </c>
      <c r="J5278" s="3">
        <v>15596.70091</v>
      </c>
      <c r="K5278" s="4">
        <v>0.35</v>
      </c>
      <c r="L5278" s="73">
        <v>28314.010882769231</v>
      </c>
    </row>
    <row r="5279" spans="1:12" x14ac:dyDescent="0.35">
      <c r="A5279" s="1" t="s">
        <v>8762</v>
      </c>
      <c r="B5279" t="s">
        <v>2571</v>
      </c>
      <c r="C5279" t="s">
        <v>13</v>
      </c>
      <c r="D5279" t="s">
        <v>14</v>
      </c>
      <c r="E5279">
        <v>1</v>
      </c>
      <c r="F5279" s="2">
        <v>15738.75</v>
      </c>
      <c r="G5279" s="3">
        <v>38525.86</v>
      </c>
      <c r="H5279" s="3">
        <v>157.38750000000002</v>
      </c>
      <c r="I5279" s="3">
        <v>739.72125000000005</v>
      </c>
      <c r="J5279" s="3">
        <v>16635.858749999999</v>
      </c>
      <c r="K5279" s="4">
        <v>0.35000000000000003</v>
      </c>
      <c r="L5279" s="73">
        <v>30200.482038461538</v>
      </c>
    </row>
    <row r="5280" spans="1:12" x14ac:dyDescent="0.35">
      <c r="A5280" s="1" t="s">
        <v>8763</v>
      </c>
      <c r="B5280" t="s">
        <v>2571</v>
      </c>
      <c r="C5280" t="s">
        <v>13</v>
      </c>
      <c r="D5280" t="s">
        <v>14</v>
      </c>
      <c r="E5280">
        <v>1</v>
      </c>
      <c r="F5280" s="2">
        <v>15824.38</v>
      </c>
      <c r="G5280" s="3">
        <v>38735.468000000001</v>
      </c>
      <c r="H5280" s="3">
        <v>158.24379999999999</v>
      </c>
      <c r="I5280" s="3">
        <v>743.74585999999999</v>
      </c>
      <c r="J5280" s="3">
        <v>16726.36966</v>
      </c>
      <c r="K5280" s="4">
        <v>0.35000000000000003</v>
      </c>
      <c r="L5280" s="73">
        <v>30364.794152000002</v>
      </c>
    </row>
    <row r="5281" spans="1:12" x14ac:dyDescent="0.35">
      <c r="A5281" s="1" t="s">
        <v>8764</v>
      </c>
      <c r="B5281" t="s">
        <v>2571</v>
      </c>
      <c r="C5281" t="s">
        <v>13</v>
      </c>
      <c r="D5281" t="s">
        <v>14</v>
      </c>
      <c r="E5281">
        <v>1</v>
      </c>
      <c r="F5281" s="2">
        <v>18720</v>
      </c>
      <c r="G5281" s="3">
        <v>45823.466999999997</v>
      </c>
      <c r="H5281" s="3">
        <v>187.20000000000002</v>
      </c>
      <c r="I5281" s="3">
        <v>879.84</v>
      </c>
      <c r="J5281" s="3">
        <v>19787.04</v>
      </c>
      <c r="K5281" s="4">
        <v>0.34999999999999992</v>
      </c>
      <c r="L5281" s="73">
        <v>35921.087999999996</v>
      </c>
    </row>
    <row r="5282" spans="1:12" x14ac:dyDescent="0.35">
      <c r="A5282" s="1" t="s">
        <v>8765</v>
      </c>
      <c r="B5282" t="s">
        <v>2571</v>
      </c>
      <c r="C5282" t="s">
        <v>13</v>
      </c>
      <c r="D5282" t="s">
        <v>14</v>
      </c>
      <c r="E5282">
        <v>1</v>
      </c>
      <c r="F5282" s="2">
        <v>16552.5</v>
      </c>
      <c r="G5282" s="3">
        <v>40517.792000000001</v>
      </c>
      <c r="H5282" s="3">
        <v>165.52500000000001</v>
      </c>
      <c r="I5282" s="3">
        <v>777.96749999999997</v>
      </c>
      <c r="J5282" s="3">
        <v>17495.9925</v>
      </c>
      <c r="K5282" s="4">
        <v>0.35000000000000003</v>
      </c>
      <c r="L5282" s="73">
        <v>31761.955615384617</v>
      </c>
    </row>
    <row r="5283" spans="1:12" x14ac:dyDescent="0.35">
      <c r="A5283" s="1" t="s">
        <v>8766</v>
      </c>
      <c r="B5283" t="s">
        <v>2571</v>
      </c>
      <c r="C5283" t="s">
        <v>13</v>
      </c>
      <c r="D5283" t="s">
        <v>14</v>
      </c>
      <c r="E5283">
        <v>1</v>
      </c>
      <c r="F5283" s="2">
        <v>18591.25</v>
      </c>
      <c r="G5283" s="3">
        <v>45508.31</v>
      </c>
      <c r="H5283" s="3">
        <v>185.91249999999999</v>
      </c>
      <c r="I5283" s="3">
        <v>873.78875000000005</v>
      </c>
      <c r="J5283" s="3">
        <v>19650.951249999998</v>
      </c>
      <c r="K5283" s="4">
        <v>0.34999999999999992</v>
      </c>
      <c r="L5283" s="73">
        <v>35674.03457692307</v>
      </c>
    </row>
    <row r="5284" spans="1:12" x14ac:dyDescent="0.35">
      <c r="A5284" s="1" t="s">
        <v>8767</v>
      </c>
      <c r="B5284" t="s">
        <v>2577</v>
      </c>
      <c r="C5284" t="s">
        <v>13</v>
      </c>
      <c r="D5284" t="s">
        <v>14</v>
      </c>
      <c r="E5284">
        <v>1</v>
      </c>
      <c r="F5284" s="2">
        <v>17008.13</v>
      </c>
      <c r="G5284" s="3">
        <v>41633.099000000002</v>
      </c>
      <c r="H5284" s="3">
        <v>170.08130000000003</v>
      </c>
      <c r="I5284" s="3">
        <v>799.38211000000001</v>
      </c>
      <c r="J5284" s="3">
        <v>17977.593410000001</v>
      </c>
      <c r="K5284" s="4">
        <v>0.34999999999999992</v>
      </c>
      <c r="L5284" s="73">
        <v>32636.246498153847</v>
      </c>
    </row>
    <row r="5285" spans="1:12" x14ac:dyDescent="0.35">
      <c r="A5285" s="1" t="s">
        <v>8768</v>
      </c>
      <c r="B5285" t="s">
        <v>2577</v>
      </c>
      <c r="C5285" t="s">
        <v>13</v>
      </c>
      <c r="D5285" t="s">
        <v>14</v>
      </c>
      <c r="E5285">
        <v>1</v>
      </c>
      <c r="F5285" s="2">
        <v>15824.38</v>
      </c>
      <c r="G5285" s="3">
        <v>38735.468000000001</v>
      </c>
      <c r="H5285" s="3">
        <v>158.24379999999999</v>
      </c>
      <c r="I5285" s="3">
        <v>743.74585999999999</v>
      </c>
      <c r="J5285" s="3">
        <v>16726.36966</v>
      </c>
      <c r="K5285" s="4">
        <v>0.35000000000000003</v>
      </c>
      <c r="L5285" s="73">
        <v>30364.794152000002</v>
      </c>
    </row>
    <row r="5286" spans="1:12" x14ac:dyDescent="0.35">
      <c r="A5286" s="1" t="s">
        <v>8769</v>
      </c>
      <c r="B5286" t="s">
        <v>2577</v>
      </c>
      <c r="C5286" t="s">
        <v>13</v>
      </c>
      <c r="D5286" t="s">
        <v>14</v>
      </c>
      <c r="E5286">
        <v>1</v>
      </c>
      <c r="F5286" s="2">
        <v>19604.38</v>
      </c>
      <c r="G5286" s="3">
        <v>47988.292000000001</v>
      </c>
      <c r="H5286" s="3">
        <v>196.0438</v>
      </c>
      <c r="I5286" s="3">
        <v>921.40586000000008</v>
      </c>
      <c r="J5286" s="3">
        <v>20721.829659999999</v>
      </c>
      <c r="K5286" s="4">
        <v>0.35000000000000003</v>
      </c>
      <c r="L5286" s="73">
        <v>37618.090767384616</v>
      </c>
    </row>
    <row r="5287" spans="1:12" x14ac:dyDescent="0.35">
      <c r="A5287" s="1" t="s">
        <v>8770</v>
      </c>
      <c r="B5287" t="s">
        <v>3800</v>
      </c>
      <c r="C5287" t="s">
        <v>13</v>
      </c>
      <c r="D5287" t="s">
        <v>14</v>
      </c>
      <c r="E5287">
        <v>1</v>
      </c>
      <c r="F5287" s="2">
        <v>20485</v>
      </c>
      <c r="G5287" s="3">
        <v>50143.9</v>
      </c>
      <c r="H5287" s="3">
        <v>204.85</v>
      </c>
      <c r="I5287" s="3">
        <v>962.79499999999996</v>
      </c>
      <c r="J5287" s="3">
        <v>21652.644999999997</v>
      </c>
      <c r="K5287" s="4">
        <v>0.35000000000000003</v>
      </c>
      <c r="L5287" s="73">
        <v>39307.878615384609</v>
      </c>
    </row>
    <row r="5288" spans="1:12" x14ac:dyDescent="0.35">
      <c r="A5288" s="1" t="s">
        <v>8771</v>
      </c>
      <c r="B5288" t="s">
        <v>3800</v>
      </c>
      <c r="C5288" t="s">
        <v>13</v>
      </c>
      <c r="D5288" t="s">
        <v>14</v>
      </c>
      <c r="E5288">
        <v>1</v>
      </c>
      <c r="F5288" s="2">
        <v>18476.88</v>
      </c>
      <c r="G5288" s="3">
        <v>45228.355000000003</v>
      </c>
      <c r="H5288" s="3">
        <v>184.76880000000003</v>
      </c>
      <c r="I5288" s="3">
        <v>868.41336000000001</v>
      </c>
      <c r="J5288" s="3">
        <v>19530.062160000001</v>
      </c>
      <c r="K5288" s="4">
        <v>0.34999999999999992</v>
      </c>
      <c r="L5288" s="73">
        <v>35454.574382769228</v>
      </c>
    </row>
    <row r="5289" spans="1:12" x14ac:dyDescent="0.35">
      <c r="A5289" s="1" t="s">
        <v>8772</v>
      </c>
      <c r="B5289" t="s">
        <v>3800</v>
      </c>
      <c r="C5289" t="s">
        <v>13</v>
      </c>
      <c r="D5289" t="s">
        <v>14</v>
      </c>
      <c r="E5289">
        <v>1</v>
      </c>
      <c r="F5289" s="2">
        <v>19831.88</v>
      </c>
      <c r="G5289" s="3">
        <v>48545.167999999998</v>
      </c>
      <c r="H5289" s="3">
        <v>198.31880000000001</v>
      </c>
      <c r="I5289" s="3">
        <v>932.09836000000007</v>
      </c>
      <c r="J5289" s="3">
        <v>20962.297160000002</v>
      </c>
      <c r="K5289" s="4">
        <v>0.34999999999999992</v>
      </c>
      <c r="L5289" s="73">
        <v>38054.631767384613</v>
      </c>
    </row>
    <row r="5290" spans="1:12" x14ac:dyDescent="0.35">
      <c r="A5290" s="1" t="s">
        <v>8773</v>
      </c>
      <c r="B5290" t="s">
        <v>3800</v>
      </c>
      <c r="C5290" t="s">
        <v>13</v>
      </c>
      <c r="D5290" t="s">
        <v>14</v>
      </c>
      <c r="E5290">
        <v>1</v>
      </c>
      <c r="F5290" s="2">
        <v>21096.25</v>
      </c>
      <c r="G5290" s="3">
        <v>51640.142</v>
      </c>
      <c r="H5290" s="3">
        <v>210.96250000000001</v>
      </c>
      <c r="I5290" s="3">
        <v>991.52374999999995</v>
      </c>
      <c r="J5290" s="3">
        <v>22298.736250000002</v>
      </c>
      <c r="K5290" s="4">
        <v>0.34999999999999992</v>
      </c>
      <c r="L5290" s="73">
        <v>40480.782730769228</v>
      </c>
    </row>
    <row r="5291" spans="1:12" x14ac:dyDescent="0.35">
      <c r="A5291" s="1" t="s">
        <v>8774</v>
      </c>
      <c r="B5291" t="s">
        <v>2582</v>
      </c>
      <c r="C5291" t="s">
        <v>13</v>
      </c>
      <c r="D5291" t="s">
        <v>14</v>
      </c>
      <c r="E5291">
        <v>1</v>
      </c>
      <c r="F5291" s="2">
        <v>20721.88</v>
      </c>
      <c r="G5291" s="3">
        <v>50723.747000000003</v>
      </c>
      <c r="H5291" s="3">
        <v>207.21880000000002</v>
      </c>
      <c r="I5291" s="3">
        <v>973.92836</v>
      </c>
      <c r="J5291" s="3">
        <v>21903.027160000001</v>
      </c>
      <c r="K5291" s="4">
        <v>0.35000000000000003</v>
      </c>
      <c r="L5291" s="73">
        <v>39762.418536615391</v>
      </c>
    </row>
    <row r="5292" spans="1:12" x14ac:dyDescent="0.35">
      <c r="A5292" s="1" t="s">
        <v>8775</v>
      </c>
      <c r="B5292" t="s">
        <v>8776</v>
      </c>
      <c r="C5292" t="s">
        <v>13</v>
      </c>
      <c r="D5292" t="s">
        <v>14</v>
      </c>
      <c r="E5292">
        <v>1</v>
      </c>
      <c r="F5292" s="2">
        <v>64</v>
      </c>
      <c r="G5292" s="3">
        <v>156.66560000000001</v>
      </c>
      <c r="H5292" s="3">
        <v>0.64</v>
      </c>
      <c r="I5292" s="3">
        <v>3.008</v>
      </c>
      <c r="J5292" s="3">
        <v>67.647999999999996</v>
      </c>
      <c r="K5292" s="4">
        <v>0.35</v>
      </c>
      <c r="L5292" s="73">
        <v>122.80713846153846</v>
      </c>
    </row>
    <row r="5293" spans="1:12" x14ac:dyDescent="0.35">
      <c r="A5293" s="1" t="s">
        <v>8777</v>
      </c>
      <c r="B5293" t="s">
        <v>3955</v>
      </c>
      <c r="C5293" t="s">
        <v>13</v>
      </c>
      <c r="D5293" t="s">
        <v>14</v>
      </c>
      <c r="E5293">
        <v>1</v>
      </c>
      <c r="F5293" s="2">
        <v>1714.8</v>
      </c>
      <c r="G5293" s="3">
        <v>4197.5472</v>
      </c>
      <c r="H5293" s="3">
        <v>17.148</v>
      </c>
      <c r="I5293" s="3">
        <v>80.595600000000005</v>
      </c>
      <c r="J5293" s="3">
        <v>1812.5436</v>
      </c>
      <c r="K5293" s="4">
        <v>0.34999999999999992</v>
      </c>
      <c r="L5293" s="73">
        <v>3290.4637661538459</v>
      </c>
    </row>
    <row r="5294" spans="1:12" x14ac:dyDescent="0.35">
      <c r="A5294" s="1" t="s">
        <v>8778</v>
      </c>
      <c r="B5294" t="s">
        <v>8779</v>
      </c>
      <c r="C5294" t="s">
        <v>13</v>
      </c>
      <c r="D5294" t="s">
        <v>14</v>
      </c>
      <c r="E5294">
        <v>1</v>
      </c>
      <c r="F5294" s="2">
        <v>34.549999999999997</v>
      </c>
      <c r="G5294" s="3">
        <v>84.571200000000005</v>
      </c>
      <c r="H5294" s="3">
        <v>0.34549999999999997</v>
      </c>
      <c r="I5294" s="3">
        <v>1.6238499999999998</v>
      </c>
      <c r="J5294" s="3">
        <v>36.519349999999996</v>
      </c>
      <c r="K5294" s="4">
        <v>0.35000000000000003</v>
      </c>
      <c r="L5294" s="73">
        <v>66.296666153846147</v>
      </c>
    </row>
    <row r="5295" spans="1:12" x14ac:dyDescent="0.35">
      <c r="A5295" s="1" t="s">
        <v>8780</v>
      </c>
      <c r="B5295" t="s">
        <v>8781</v>
      </c>
      <c r="C5295" t="s">
        <v>13</v>
      </c>
      <c r="D5295" t="s">
        <v>14</v>
      </c>
      <c r="E5295">
        <v>1</v>
      </c>
      <c r="F5295" s="2">
        <v>73.42</v>
      </c>
      <c r="G5295" s="3">
        <v>179.71520000000001</v>
      </c>
      <c r="H5295" s="3">
        <v>0.73420000000000007</v>
      </c>
      <c r="I5295" s="3">
        <v>3.4507400000000001</v>
      </c>
      <c r="J5295" s="3">
        <v>77.604939999999999</v>
      </c>
      <c r="K5295" s="4">
        <v>0.35</v>
      </c>
      <c r="L5295" s="73">
        <v>140.88281415384614</v>
      </c>
    </row>
    <row r="5296" spans="1:12" x14ac:dyDescent="0.35">
      <c r="A5296" s="1" t="s">
        <v>8782</v>
      </c>
      <c r="B5296" t="s">
        <v>8783</v>
      </c>
      <c r="C5296" t="s">
        <v>34</v>
      </c>
      <c r="D5296" t="s">
        <v>35</v>
      </c>
      <c r="E5296">
        <v>1</v>
      </c>
      <c r="F5296" s="2">
        <v>29.99</v>
      </c>
      <c r="G5296" s="3">
        <v>73.42</v>
      </c>
      <c r="H5296" s="3">
        <v>0.2999</v>
      </c>
      <c r="I5296" s="3">
        <v>1.4095299999999999</v>
      </c>
      <c r="J5296" s="3">
        <v>31.69943</v>
      </c>
      <c r="K5296" s="4">
        <v>0.35</v>
      </c>
      <c r="L5296" s="73">
        <v>57.546657538461531</v>
      </c>
    </row>
    <row r="5297" spans="1:12" x14ac:dyDescent="0.35">
      <c r="A5297" s="1" t="s">
        <v>8784</v>
      </c>
      <c r="B5297" t="s">
        <v>8785</v>
      </c>
      <c r="C5297" t="s">
        <v>1467</v>
      </c>
      <c r="D5297" t="s">
        <v>1468</v>
      </c>
      <c r="E5297">
        <v>1</v>
      </c>
      <c r="F5297" s="2">
        <v>46.09</v>
      </c>
      <c r="G5297" s="3">
        <v>182.392</v>
      </c>
      <c r="H5297" s="3">
        <v>0.46090000000000003</v>
      </c>
      <c r="I5297" s="3">
        <v>2.1662300000000001</v>
      </c>
      <c r="J5297" s="3">
        <v>48.717130000000004</v>
      </c>
      <c r="K5297" s="4">
        <v>0.35</v>
      </c>
      <c r="L5297" s="73">
        <v>88.440328307692312</v>
      </c>
    </row>
    <row r="5298" spans="1:12" x14ac:dyDescent="0.35">
      <c r="A5298" s="1" t="s">
        <v>8786</v>
      </c>
      <c r="B5298" t="s">
        <v>4625</v>
      </c>
      <c r="C5298" t="s">
        <v>13</v>
      </c>
      <c r="D5298" t="s">
        <v>14</v>
      </c>
      <c r="E5298">
        <v>1</v>
      </c>
      <c r="F5298" s="2">
        <v>816.2</v>
      </c>
      <c r="G5298" s="3">
        <v>1997.9232</v>
      </c>
      <c r="H5298" s="3">
        <v>8.1620000000000008</v>
      </c>
      <c r="I5298" s="3">
        <v>38.361400000000003</v>
      </c>
      <c r="J5298" s="3">
        <v>862.72340000000008</v>
      </c>
      <c r="K5298" s="4">
        <v>0.35</v>
      </c>
      <c r="L5298" s="73">
        <v>1566.1747876923077</v>
      </c>
    </row>
    <row r="5299" spans="1:12" x14ac:dyDescent="0.35">
      <c r="A5299" s="1" t="s">
        <v>8787</v>
      </c>
      <c r="B5299" t="s">
        <v>3708</v>
      </c>
      <c r="C5299" t="s">
        <v>13</v>
      </c>
      <c r="D5299" t="s">
        <v>14</v>
      </c>
      <c r="E5299">
        <v>1</v>
      </c>
      <c r="F5299" s="2">
        <v>1476.3</v>
      </c>
      <c r="G5299" s="3">
        <v>3613.7359999999999</v>
      </c>
      <c r="H5299" s="3">
        <v>14.763</v>
      </c>
      <c r="I5299" s="3">
        <v>69.386099999999999</v>
      </c>
      <c r="J5299" s="3">
        <v>1560.4490999999998</v>
      </c>
      <c r="K5299" s="4">
        <v>0.35000000000000003</v>
      </c>
      <c r="L5299" s="73">
        <v>2832.8152892307689</v>
      </c>
    </row>
    <row r="5300" spans="1:12" x14ac:dyDescent="0.35">
      <c r="A5300" s="1" t="s">
        <v>8788</v>
      </c>
      <c r="B5300" t="s">
        <v>8789</v>
      </c>
      <c r="C5300" t="s">
        <v>13</v>
      </c>
      <c r="D5300" t="s">
        <v>14</v>
      </c>
      <c r="E5300">
        <v>1</v>
      </c>
      <c r="F5300" s="2">
        <v>384.38</v>
      </c>
      <c r="G5300" s="3">
        <v>940.9008</v>
      </c>
      <c r="H5300" s="3">
        <v>3.8437999999999999</v>
      </c>
      <c r="I5300" s="3">
        <v>18.065860000000001</v>
      </c>
      <c r="J5300" s="3">
        <v>406.28965999999997</v>
      </c>
      <c r="K5300" s="4">
        <v>0.35</v>
      </c>
      <c r="L5300" s="73">
        <v>737.57199815384604</v>
      </c>
    </row>
    <row r="5301" spans="1:12" x14ac:dyDescent="0.35">
      <c r="A5301" s="1" t="s">
        <v>8790</v>
      </c>
      <c r="B5301" t="s">
        <v>8791</v>
      </c>
      <c r="C5301" t="s">
        <v>13</v>
      </c>
      <c r="D5301" t="s">
        <v>14</v>
      </c>
      <c r="E5301">
        <v>1</v>
      </c>
      <c r="F5301" s="2">
        <v>390.63</v>
      </c>
      <c r="G5301" s="3">
        <v>956.2</v>
      </c>
      <c r="H5301" s="3">
        <v>3.9062999999999999</v>
      </c>
      <c r="I5301" s="3">
        <v>18.35961</v>
      </c>
      <c r="J5301" s="3">
        <v>412.89590999999996</v>
      </c>
      <c r="K5301" s="4">
        <v>0.35</v>
      </c>
      <c r="L5301" s="73">
        <v>749.56488276923073</v>
      </c>
    </row>
    <row r="5302" spans="1:12" x14ac:dyDescent="0.35">
      <c r="A5302" s="1" t="s">
        <v>8792</v>
      </c>
      <c r="B5302" t="s">
        <v>7468</v>
      </c>
      <c r="C5302" t="s">
        <v>13</v>
      </c>
      <c r="D5302" t="s">
        <v>14</v>
      </c>
      <c r="E5302">
        <v>1</v>
      </c>
      <c r="F5302" s="2">
        <v>5820.63</v>
      </c>
      <c r="G5302" s="3">
        <v>14247.945</v>
      </c>
      <c r="H5302" s="3">
        <v>58.206299999999999</v>
      </c>
      <c r="I5302" s="3">
        <v>273.56961000000001</v>
      </c>
      <c r="J5302" s="3">
        <v>6152.4059099999995</v>
      </c>
      <c r="K5302" s="4">
        <v>0.35000000000000003</v>
      </c>
      <c r="L5302" s="73">
        <v>11168.983036615384</v>
      </c>
    </row>
    <row r="5303" spans="1:12" x14ac:dyDescent="0.35">
      <c r="A5303" s="1" t="s">
        <v>8793</v>
      </c>
      <c r="B5303" t="s">
        <v>2430</v>
      </c>
      <c r="C5303" t="s">
        <v>13</v>
      </c>
      <c r="D5303" t="s">
        <v>14</v>
      </c>
      <c r="E5303">
        <v>1</v>
      </c>
      <c r="F5303" s="2">
        <v>2551.25</v>
      </c>
      <c r="G5303" s="3">
        <v>6245.0415999999996</v>
      </c>
      <c r="H5303" s="3">
        <v>25.512499999999999</v>
      </c>
      <c r="I5303" s="3">
        <v>119.90875</v>
      </c>
      <c r="J5303" s="3">
        <v>2696.6712499999999</v>
      </c>
      <c r="K5303" s="4">
        <v>0.34999999999999992</v>
      </c>
      <c r="L5303" s="73">
        <v>4895.4954999999991</v>
      </c>
    </row>
    <row r="5304" spans="1:12" x14ac:dyDescent="0.35">
      <c r="A5304" s="1" t="s">
        <v>8794</v>
      </c>
      <c r="B5304" t="s">
        <v>2582</v>
      </c>
      <c r="C5304" t="s">
        <v>13</v>
      </c>
      <c r="D5304" t="s">
        <v>14</v>
      </c>
      <c r="E5304">
        <v>1</v>
      </c>
      <c r="F5304" s="2">
        <v>19340.63</v>
      </c>
      <c r="G5304" s="3">
        <v>47342.667999999998</v>
      </c>
      <c r="H5304" s="3">
        <v>193.40630000000002</v>
      </c>
      <c r="I5304" s="3">
        <v>909.00961000000007</v>
      </c>
      <c r="J5304" s="3">
        <v>20443.045910000001</v>
      </c>
      <c r="K5304" s="4">
        <v>0.35</v>
      </c>
      <c r="L5304" s="73">
        <v>37111.991036615385</v>
      </c>
    </row>
    <row r="5305" spans="1:12" x14ac:dyDescent="0.35">
      <c r="A5305" s="1" t="s">
        <v>8795</v>
      </c>
      <c r="B5305" t="s">
        <v>2582</v>
      </c>
      <c r="C5305" t="s">
        <v>13</v>
      </c>
      <c r="D5305" t="s">
        <v>14</v>
      </c>
      <c r="E5305">
        <v>1</v>
      </c>
      <c r="F5305" s="2">
        <v>18360</v>
      </c>
      <c r="G5305" s="3">
        <v>44942.250999999997</v>
      </c>
      <c r="H5305" s="3">
        <v>183.6</v>
      </c>
      <c r="I5305" s="3">
        <v>862.92</v>
      </c>
      <c r="J5305" s="3">
        <v>19406.519999999997</v>
      </c>
      <c r="K5305" s="4">
        <v>0.35</v>
      </c>
      <c r="L5305" s="73">
        <v>35230.297846153837</v>
      </c>
    </row>
    <row r="5306" spans="1:12" x14ac:dyDescent="0.35">
      <c r="A5306" s="1" t="s">
        <v>8796</v>
      </c>
      <c r="B5306" t="s">
        <v>2582</v>
      </c>
      <c r="C5306" t="s">
        <v>13</v>
      </c>
      <c r="D5306" t="s">
        <v>14</v>
      </c>
      <c r="E5306">
        <v>1</v>
      </c>
      <c r="F5306" s="2">
        <v>19831.88</v>
      </c>
      <c r="G5306" s="3">
        <v>48545.167999999998</v>
      </c>
      <c r="H5306" s="3">
        <v>198.31880000000001</v>
      </c>
      <c r="I5306" s="3">
        <v>932.09836000000007</v>
      </c>
      <c r="J5306" s="3">
        <v>20962.297160000002</v>
      </c>
      <c r="K5306" s="4">
        <v>0.34999999999999992</v>
      </c>
      <c r="L5306" s="73">
        <v>38054.631767384613</v>
      </c>
    </row>
    <row r="5307" spans="1:12" x14ac:dyDescent="0.35">
      <c r="A5307" s="1" t="s">
        <v>8797</v>
      </c>
      <c r="B5307" t="s">
        <v>2582</v>
      </c>
      <c r="C5307" t="s">
        <v>13</v>
      </c>
      <c r="D5307" t="s">
        <v>14</v>
      </c>
      <c r="E5307">
        <v>1</v>
      </c>
      <c r="F5307" s="2">
        <v>23705.63</v>
      </c>
      <c r="G5307" s="3">
        <v>58027.468000000001</v>
      </c>
      <c r="H5307" s="3">
        <v>237.05630000000002</v>
      </c>
      <c r="I5307" s="3">
        <v>1114.16461</v>
      </c>
      <c r="J5307" s="3">
        <v>25056.850910000001</v>
      </c>
      <c r="K5307" s="4">
        <v>0.35</v>
      </c>
      <c r="L5307" s="73">
        <v>45487.821651999999</v>
      </c>
    </row>
    <row r="5308" spans="1:12" x14ac:dyDescent="0.35">
      <c r="A5308" s="1" t="s">
        <v>8798</v>
      </c>
      <c r="B5308" t="s">
        <v>2586</v>
      </c>
      <c r="C5308" t="s">
        <v>13</v>
      </c>
      <c r="D5308" t="s">
        <v>14</v>
      </c>
      <c r="E5308">
        <v>1</v>
      </c>
      <c r="F5308" s="2">
        <v>17866.88</v>
      </c>
      <c r="G5308" s="3">
        <v>43735.171000000002</v>
      </c>
      <c r="H5308" s="3">
        <v>178.6688</v>
      </c>
      <c r="I5308" s="3">
        <v>839.74336000000005</v>
      </c>
      <c r="J5308" s="3">
        <v>18885.292160000001</v>
      </c>
      <c r="K5308" s="4">
        <v>0.34999999999999992</v>
      </c>
      <c r="L5308" s="73">
        <v>34284.068844307694</v>
      </c>
    </row>
    <row r="5309" spans="1:12" x14ac:dyDescent="0.35">
      <c r="A5309" s="1" t="s">
        <v>8799</v>
      </c>
      <c r="B5309" t="s">
        <v>2586</v>
      </c>
      <c r="C5309" t="s">
        <v>13</v>
      </c>
      <c r="D5309" t="s">
        <v>14</v>
      </c>
      <c r="E5309">
        <v>1</v>
      </c>
      <c r="F5309" s="2">
        <v>19358.13</v>
      </c>
      <c r="G5309" s="3">
        <v>47385.508000000002</v>
      </c>
      <c r="H5309" s="3">
        <v>193.58130000000003</v>
      </c>
      <c r="I5309" s="3">
        <v>909.83211000000006</v>
      </c>
      <c r="J5309" s="3">
        <v>20461.543410000002</v>
      </c>
      <c r="K5309" s="4">
        <v>0.34999999999999992</v>
      </c>
      <c r="L5309" s="73">
        <v>37145.571113538463</v>
      </c>
    </row>
    <row r="5310" spans="1:12" x14ac:dyDescent="0.35">
      <c r="A5310" s="1" t="s">
        <v>8800</v>
      </c>
      <c r="B5310" t="s">
        <v>2586</v>
      </c>
      <c r="C5310" t="s">
        <v>13</v>
      </c>
      <c r="D5310" t="s">
        <v>14</v>
      </c>
      <c r="E5310">
        <v>1</v>
      </c>
      <c r="F5310" s="2">
        <v>21709.38</v>
      </c>
      <c r="G5310" s="3">
        <v>53140.976000000002</v>
      </c>
      <c r="H5310" s="3">
        <v>217.09380000000002</v>
      </c>
      <c r="I5310" s="3">
        <v>1020.34086</v>
      </c>
      <c r="J5310" s="3">
        <v>22946.81466</v>
      </c>
      <c r="K5310" s="4">
        <v>0.35000000000000003</v>
      </c>
      <c r="L5310" s="73">
        <v>41657.294305846153</v>
      </c>
    </row>
    <row r="5311" spans="1:12" x14ac:dyDescent="0.35">
      <c r="A5311" s="1" t="s">
        <v>8801</v>
      </c>
      <c r="B5311" t="s">
        <v>2403</v>
      </c>
      <c r="C5311" t="s">
        <v>13</v>
      </c>
      <c r="D5311" t="s">
        <v>14</v>
      </c>
      <c r="E5311">
        <v>1</v>
      </c>
      <c r="F5311" s="2">
        <v>21669.38</v>
      </c>
      <c r="G5311" s="3">
        <v>53043.065000000002</v>
      </c>
      <c r="H5311" s="3">
        <v>216.69380000000001</v>
      </c>
      <c r="I5311" s="3">
        <v>1018.46086</v>
      </c>
      <c r="J5311" s="3">
        <v>22904.534660000001</v>
      </c>
      <c r="K5311" s="4">
        <v>0.35000000000000003</v>
      </c>
      <c r="L5311" s="73">
        <v>41580.539844307699</v>
      </c>
    </row>
    <row r="5312" spans="1:12" x14ac:dyDescent="0.35">
      <c r="A5312" s="1" t="s">
        <v>8802</v>
      </c>
      <c r="B5312" t="s">
        <v>2403</v>
      </c>
      <c r="C5312" t="s">
        <v>13</v>
      </c>
      <c r="D5312" t="s">
        <v>14</v>
      </c>
      <c r="E5312">
        <v>1</v>
      </c>
      <c r="F5312" s="2">
        <v>27656.25</v>
      </c>
      <c r="G5312" s="3">
        <v>67697.94</v>
      </c>
      <c r="H5312" s="3">
        <v>276.5625</v>
      </c>
      <c r="I5312" s="3">
        <v>1299.84375</v>
      </c>
      <c r="J5312" s="3">
        <v>29232.65625</v>
      </c>
      <c r="K5312" s="4">
        <v>0.35</v>
      </c>
      <c r="L5312" s="73">
        <v>53068.514423076922</v>
      </c>
    </row>
    <row r="5313" spans="1:12" x14ac:dyDescent="0.35">
      <c r="A5313" s="1" t="s">
        <v>8803</v>
      </c>
      <c r="B5313" t="s">
        <v>2407</v>
      </c>
      <c r="C5313" t="s">
        <v>13</v>
      </c>
      <c r="D5313" t="s">
        <v>14</v>
      </c>
      <c r="E5313">
        <v>1</v>
      </c>
      <c r="F5313" s="2">
        <v>23306.880000000001</v>
      </c>
      <c r="G5313" s="3">
        <v>57051.4</v>
      </c>
      <c r="H5313" s="3">
        <v>233.06880000000001</v>
      </c>
      <c r="I5313" s="3">
        <v>1095.42336</v>
      </c>
      <c r="J5313" s="3">
        <v>24635.372160000003</v>
      </c>
      <c r="K5313" s="4">
        <v>0.35</v>
      </c>
      <c r="L5313" s="73">
        <v>44722.675613538464</v>
      </c>
    </row>
    <row r="5314" spans="1:12" x14ac:dyDescent="0.35">
      <c r="A5314" s="1" t="s">
        <v>8804</v>
      </c>
      <c r="B5314" t="s">
        <v>2407</v>
      </c>
      <c r="C5314" t="s">
        <v>13</v>
      </c>
      <c r="D5314" t="s">
        <v>14</v>
      </c>
      <c r="E5314">
        <v>1</v>
      </c>
      <c r="F5314" s="2">
        <v>22050.63</v>
      </c>
      <c r="G5314" s="3">
        <v>53976.305</v>
      </c>
      <c r="H5314" s="3">
        <v>220.50630000000001</v>
      </c>
      <c r="I5314" s="3">
        <v>1036.37961</v>
      </c>
      <c r="J5314" s="3">
        <v>23307.515910000002</v>
      </c>
      <c r="K5314" s="4">
        <v>0.35000000000000003</v>
      </c>
      <c r="L5314" s="73">
        <v>42312.105805846157</v>
      </c>
    </row>
    <row r="5315" spans="1:12" x14ac:dyDescent="0.35">
      <c r="A5315" s="1" t="s">
        <v>8805</v>
      </c>
      <c r="B5315" t="s">
        <v>8806</v>
      </c>
      <c r="C5315" t="s">
        <v>1467</v>
      </c>
      <c r="D5315" t="s">
        <v>1468</v>
      </c>
      <c r="E5315">
        <v>1</v>
      </c>
      <c r="F5315" s="2">
        <v>3.56</v>
      </c>
      <c r="G5315" s="3">
        <v>14.089600000000001</v>
      </c>
      <c r="H5315" s="3">
        <v>3.56E-2</v>
      </c>
      <c r="I5315" s="3">
        <v>0.16732</v>
      </c>
      <c r="J5315" s="3">
        <v>3.7629200000000003</v>
      </c>
      <c r="K5315" s="4">
        <v>0.35</v>
      </c>
      <c r="L5315" s="73">
        <v>6.8311470769230773</v>
      </c>
    </row>
    <row r="5316" spans="1:12" x14ac:dyDescent="0.35">
      <c r="A5316" s="1" t="s">
        <v>8807</v>
      </c>
      <c r="B5316" t="s">
        <v>8808</v>
      </c>
      <c r="C5316" t="s">
        <v>1467</v>
      </c>
      <c r="D5316" t="s">
        <v>1468</v>
      </c>
      <c r="E5316">
        <v>1</v>
      </c>
      <c r="F5316" s="2">
        <v>37.43</v>
      </c>
      <c r="G5316" s="3">
        <v>132.25</v>
      </c>
      <c r="H5316" s="3">
        <v>0.37430000000000002</v>
      </c>
      <c r="I5316" s="3">
        <v>1.7592099999999999</v>
      </c>
      <c r="J5316" s="3">
        <v>39.563510000000001</v>
      </c>
      <c r="K5316" s="4">
        <v>0.35</v>
      </c>
      <c r="L5316" s="73">
        <v>71.822987384615388</v>
      </c>
    </row>
    <row r="5317" spans="1:12" x14ac:dyDescent="0.35">
      <c r="A5317" s="1" t="s">
        <v>8809</v>
      </c>
      <c r="B5317" t="s">
        <v>8810</v>
      </c>
      <c r="C5317" t="s">
        <v>21</v>
      </c>
      <c r="D5317" t="s">
        <v>22</v>
      </c>
      <c r="E5317">
        <v>1</v>
      </c>
      <c r="F5317" s="2">
        <v>231.84</v>
      </c>
      <c r="G5317" s="3">
        <v>536.48</v>
      </c>
      <c r="H5317" s="3">
        <v>2.3184</v>
      </c>
      <c r="I5317" s="3">
        <v>10.89648</v>
      </c>
      <c r="J5317" s="3">
        <v>245.05488</v>
      </c>
      <c r="K5317" s="4">
        <v>0.35</v>
      </c>
      <c r="L5317" s="73">
        <v>444.86885907692306</v>
      </c>
    </row>
    <row r="5318" spans="1:12" x14ac:dyDescent="0.35">
      <c r="A5318" s="1" t="s">
        <v>8811</v>
      </c>
      <c r="B5318" t="s">
        <v>8812</v>
      </c>
      <c r="C5318" t="s">
        <v>21</v>
      </c>
      <c r="D5318" t="s">
        <v>22</v>
      </c>
      <c r="E5318">
        <v>1</v>
      </c>
      <c r="F5318" s="2">
        <v>73.709999999999994</v>
      </c>
      <c r="G5318" s="3">
        <v>173.6</v>
      </c>
      <c r="H5318" s="3">
        <v>0.73709999999999998</v>
      </c>
      <c r="I5318" s="3">
        <v>3.4643699999999997</v>
      </c>
      <c r="J5318" s="3">
        <v>77.911469999999994</v>
      </c>
      <c r="K5318" s="4">
        <v>0.35</v>
      </c>
      <c r="L5318" s="73">
        <v>141.43928399999999</v>
      </c>
    </row>
    <row r="5319" spans="1:12" x14ac:dyDescent="0.35">
      <c r="A5319" s="1" t="s">
        <v>8813</v>
      </c>
      <c r="B5319" t="s">
        <v>8814</v>
      </c>
      <c r="C5319" t="s">
        <v>1467</v>
      </c>
      <c r="D5319" t="s">
        <v>1468</v>
      </c>
      <c r="E5319">
        <v>1</v>
      </c>
      <c r="F5319" s="2">
        <v>30.45</v>
      </c>
      <c r="G5319" s="3">
        <v>63</v>
      </c>
      <c r="H5319" s="3">
        <v>0.30449999999999999</v>
      </c>
      <c r="I5319" s="3">
        <v>1.4311499999999999</v>
      </c>
      <c r="J5319" s="3">
        <v>32.185650000000003</v>
      </c>
      <c r="K5319" s="4">
        <v>0.35</v>
      </c>
      <c r="L5319" s="73">
        <v>58.429333846153845</v>
      </c>
    </row>
    <row r="5320" spans="1:12" x14ac:dyDescent="0.35">
      <c r="A5320" s="1" t="s">
        <v>8815</v>
      </c>
      <c r="B5320" t="s">
        <v>8816</v>
      </c>
      <c r="C5320" t="s">
        <v>1467</v>
      </c>
      <c r="D5320" t="s">
        <v>1468</v>
      </c>
      <c r="E5320">
        <v>1</v>
      </c>
      <c r="F5320" s="2">
        <v>13.02</v>
      </c>
      <c r="G5320" s="3">
        <v>27</v>
      </c>
      <c r="H5320" s="3">
        <v>0.13020000000000001</v>
      </c>
      <c r="I5320" s="3">
        <v>0.61193999999999993</v>
      </c>
      <c r="J5320" s="3">
        <v>13.76214</v>
      </c>
      <c r="K5320" s="4">
        <v>0.35</v>
      </c>
      <c r="L5320" s="73">
        <v>24.983577230769232</v>
      </c>
    </row>
    <row r="5321" spans="1:12" x14ac:dyDescent="0.35">
      <c r="A5321" s="1" t="s">
        <v>8817</v>
      </c>
      <c r="B5321" t="s">
        <v>8818</v>
      </c>
      <c r="C5321" t="s">
        <v>1467</v>
      </c>
      <c r="D5321" t="s">
        <v>1468</v>
      </c>
      <c r="E5321">
        <v>1</v>
      </c>
      <c r="F5321" s="2">
        <v>15.66</v>
      </c>
      <c r="G5321" s="3">
        <v>33</v>
      </c>
      <c r="H5321" s="3">
        <v>0.15660000000000002</v>
      </c>
      <c r="I5321" s="3">
        <v>0.73602000000000001</v>
      </c>
      <c r="J5321" s="3">
        <v>16.552620000000001</v>
      </c>
      <c r="K5321" s="4">
        <v>0.34999999999999992</v>
      </c>
      <c r="L5321" s="73">
        <v>30.049371692307691</v>
      </c>
    </row>
    <row r="5322" spans="1:12" x14ac:dyDescent="0.35">
      <c r="A5322" s="1" t="s">
        <v>8819</v>
      </c>
      <c r="B5322" t="s">
        <v>8820</v>
      </c>
      <c r="C5322" t="s">
        <v>1467</v>
      </c>
      <c r="D5322" t="s">
        <v>1468</v>
      </c>
      <c r="E5322">
        <v>1</v>
      </c>
      <c r="F5322" s="2">
        <v>23.17</v>
      </c>
      <c r="G5322" s="3">
        <v>48</v>
      </c>
      <c r="H5322" s="3">
        <v>0.23170000000000002</v>
      </c>
      <c r="I5322" s="3">
        <v>1.0889900000000001</v>
      </c>
      <c r="J5322" s="3">
        <v>24.490690000000001</v>
      </c>
      <c r="K5322" s="4">
        <v>0.35</v>
      </c>
      <c r="L5322" s="73">
        <v>44.46002184615385</v>
      </c>
    </row>
    <row r="5323" spans="1:12" x14ac:dyDescent="0.35">
      <c r="A5323" s="1" t="s">
        <v>8821</v>
      </c>
      <c r="B5323" t="s">
        <v>8822</v>
      </c>
      <c r="C5323" t="s">
        <v>1467</v>
      </c>
      <c r="D5323" t="s">
        <v>1468</v>
      </c>
      <c r="E5323">
        <v>1</v>
      </c>
      <c r="F5323" s="2">
        <v>28.39</v>
      </c>
      <c r="G5323" s="3">
        <v>59</v>
      </c>
      <c r="H5323" s="3">
        <v>0.28389999999999999</v>
      </c>
      <c r="I5323" s="3">
        <v>1.33433</v>
      </c>
      <c r="J5323" s="3">
        <v>30.008230000000001</v>
      </c>
      <c r="K5323" s="4">
        <v>0.34999999999999992</v>
      </c>
      <c r="L5323" s="73">
        <v>54.47647907692307</v>
      </c>
    </row>
    <row r="5324" spans="1:12" x14ac:dyDescent="0.35">
      <c r="A5324" s="1" t="s">
        <v>8823</v>
      </c>
      <c r="B5324" t="s">
        <v>8824</v>
      </c>
      <c r="C5324" t="s">
        <v>1467</v>
      </c>
      <c r="D5324" t="s">
        <v>1468</v>
      </c>
      <c r="E5324">
        <v>1</v>
      </c>
      <c r="F5324" s="2">
        <v>53.73</v>
      </c>
      <c r="G5324" s="3">
        <v>111</v>
      </c>
      <c r="H5324" s="3">
        <v>0.5373</v>
      </c>
      <c r="I5324" s="3">
        <v>2.5253099999999997</v>
      </c>
      <c r="J5324" s="3">
        <v>56.792609999999996</v>
      </c>
      <c r="K5324" s="4">
        <v>0.34999999999999992</v>
      </c>
      <c r="L5324" s="73">
        <v>103.10043046153845</v>
      </c>
    </row>
    <row r="5325" spans="1:12" x14ac:dyDescent="0.35">
      <c r="A5325" s="1" t="s">
        <v>8825</v>
      </c>
      <c r="B5325" t="s">
        <v>8826</v>
      </c>
      <c r="C5325" t="s">
        <v>363</v>
      </c>
      <c r="D5325" t="s">
        <v>364</v>
      </c>
      <c r="E5325">
        <v>1</v>
      </c>
      <c r="F5325" s="2">
        <v>270.99</v>
      </c>
      <c r="G5325" s="3">
        <v>559</v>
      </c>
      <c r="H5325" s="3">
        <v>2.7099000000000002</v>
      </c>
      <c r="I5325" s="3">
        <v>12.73653</v>
      </c>
      <c r="J5325" s="3">
        <v>286.43643000000003</v>
      </c>
      <c r="K5325" s="4">
        <v>0.35000000000000003</v>
      </c>
      <c r="L5325" s="73">
        <v>519.99228830769232</v>
      </c>
    </row>
    <row r="5326" spans="1:12" x14ac:dyDescent="0.35">
      <c r="A5326" s="1" t="s">
        <v>8827</v>
      </c>
      <c r="B5326" t="s">
        <v>4843</v>
      </c>
      <c r="C5326" t="s">
        <v>363</v>
      </c>
      <c r="D5326" t="s">
        <v>364</v>
      </c>
      <c r="E5326">
        <v>1</v>
      </c>
      <c r="F5326" s="2">
        <v>1089</v>
      </c>
      <c r="G5326" s="3">
        <v>2246</v>
      </c>
      <c r="H5326" s="3">
        <v>10.89</v>
      </c>
      <c r="I5326" s="3">
        <v>51.183</v>
      </c>
      <c r="J5326" s="3">
        <v>1151.0730000000001</v>
      </c>
      <c r="K5326" s="4">
        <v>0.35000000000000003</v>
      </c>
      <c r="L5326" s="73">
        <v>2089.6402153846157</v>
      </c>
    </row>
    <row r="5327" spans="1:12" x14ac:dyDescent="0.35">
      <c r="A5327" s="1" t="s">
        <v>8828</v>
      </c>
      <c r="B5327" t="s">
        <v>8829</v>
      </c>
      <c r="C5327" t="s">
        <v>363</v>
      </c>
      <c r="D5327" t="s">
        <v>364</v>
      </c>
      <c r="E5327">
        <v>1</v>
      </c>
      <c r="F5327" s="2">
        <v>270.99</v>
      </c>
      <c r="G5327" s="3">
        <v>559</v>
      </c>
      <c r="H5327" s="3">
        <v>2.7099000000000002</v>
      </c>
      <c r="I5327" s="3">
        <v>12.73653</v>
      </c>
      <c r="J5327" s="3">
        <v>286.43643000000003</v>
      </c>
      <c r="K5327" s="4">
        <v>0.35000000000000003</v>
      </c>
      <c r="L5327" s="73">
        <v>519.99228830769232</v>
      </c>
    </row>
    <row r="5328" spans="1:12" x14ac:dyDescent="0.35">
      <c r="A5328" s="1" t="s">
        <v>8830</v>
      </c>
      <c r="B5328" t="s">
        <v>8831</v>
      </c>
      <c r="C5328" t="s">
        <v>13</v>
      </c>
      <c r="D5328" t="s">
        <v>14</v>
      </c>
      <c r="E5328">
        <v>1</v>
      </c>
      <c r="F5328" s="2">
        <v>500.63</v>
      </c>
      <c r="G5328" s="3">
        <v>1225.4592</v>
      </c>
      <c r="H5328" s="3">
        <v>5.0063000000000004</v>
      </c>
      <c r="I5328" s="3">
        <v>23.529609999999998</v>
      </c>
      <c r="J5328" s="3">
        <v>529.16591000000005</v>
      </c>
      <c r="K5328" s="4">
        <v>0.34999999999999992</v>
      </c>
      <c r="L5328" s="73">
        <v>960.63965200000007</v>
      </c>
    </row>
    <row r="5329" spans="1:12" x14ac:dyDescent="0.35">
      <c r="A5329" s="1" t="s">
        <v>8832</v>
      </c>
      <c r="B5329" t="s">
        <v>3654</v>
      </c>
      <c r="C5329" t="s">
        <v>13</v>
      </c>
      <c r="D5329" t="s">
        <v>14</v>
      </c>
      <c r="E5329">
        <v>1</v>
      </c>
      <c r="F5329" s="2">
        <v>328.75</v>
      </c>
      <c r="G5329" s="3">
        <v>804.73119999999994</v>
      </c>
      <c r="H5329" s="3">
        <v>3.2875000000000001</v>
      </c>
      <c r="I5329" s="3">
        <v>15.45125</v>
      </c>
      <c r="J5329" s="3">
        <v>347.48875000000004</v>
      </c>
      <c r="K5329" s="4">
        <v>0.35</v>
      </c>
      <c r="L5329" s="73">
        <v>630.82573076923086</v>
      </c>
    </row>
    <row r="5330" spans="1:12" x14ac:dyDescent="0.35">
      <c r="A5330" s="1" t="s">
        <v>8833</v>
      </c>
      <c r="B5330" t="s">
        <v>3647</v>
      </c>
      <c r="C5330" t="s">
        <v>13</v>
      </c>
      <c r="D5330" t="s">
        <v>14</v>
      </c>
      <c r="E5330">
        <v>1</v>
      </c>
      <c r="F5330" s="2">
        <v>117.5</v>
      </c>
      <c r="G5330" s="3">
        <v>287.61599999999999</v>
      </c>
      <c r="H5330" s="3">
        <v>1.175</v>
      </c>
      <c r="I5330" s="3">
        <v>5.5225</v>
      </c>
      <c r="J5330" s="3">
        <v>124.19749999999999</v>
      </c>
      <c r="K5330" s="4">
        <v>0.35000000000000003</v>
      </c>
      <c r="L5330" s="73">
        <v>225.46623076923075</v>
      </c>
    </row>
    <row r="5331" spans="1:12" x14ac:dyDescent="0.35">
      <c r="A5331" s="1" t="s">
        <v>8834</v>
      </c>
      <c r="B5331" t="s">
        <v>2387</v>
      </c>
      <c r="C5331" t="s">
        <v>13</v>
      </c>
      <c r="D5331" t="s">
        <v>14</v>
      </c>
      <c r="E5331">
        <v>1</v>
      </c>
      <c r="F5331" s="2">
        <v>728.75</v>
      </c>
      <c r="G5331" s="3">
        <v>1783.8576</v>
      </c>
      <c r="H5331" s="3">
        <v>7.2875000000000005</v>
      </c>
      <c r="I5331" s="3">
        <v>34.251249999999999</v>
      </c>
      <c r="J5331" s="3">
        <v>770.28875000000005</v>
      </c>
      <c r="K5331" s="4">
        <v>0.35</v>
      </c>
      <c r="L5331" s="73">
        <v>1398.3703461538462</v>
      </c>
    </row>
    <row r="5332" spans="1:12" x14ac:dyDescent="0.35">
      <c r="A5332" s="1" t="s">
        <v>8835</v>
      </c>
      <c r="B5332" t="s">
        <v>3654</v>
      </c>
      <c r="C5332" t="s">
        <v>13</v>
      </c>
      <c r="D5332" t="s">
        <v>14</v>
      </c>
      <c r="E5332">
        <v>1</v>
      </c>
      <c r="F5332" s="2">
        <v>328.75</v>
      </c>
      <c r="G5332" s="3">
        <v>804.73119999999994</v>
      </c>
      <c r="H5332" s="3">
        <v>3.2875000000000001</v>
      </c>
      <c r="I5332" s="3">
        <v>15.45125</v>
      </c>
      <c r="J5332" s="3">
        <v>347.48875000000004</v>
      </c>
      <c r="K5332" s="4">
        <v>0.35</v>
      </c>
      <c r="L5332" s="73">
        <v>630.82573076923086</v>
      </c>
    </row>
    <row r="5333" spans="1:12" x14ac:dyDescent="0.35">
      <c r="A5333" s="1" t="s">
        <v>8836</v>
      </c>
      <c r="B5333" t="s">
        <v>3654</v>
      </c>
      <c r="C5333" t="s">
        <v>13</v>
      </c>
      <c r="D5333" t="s">
        <v>14</v>
      </c>
      <c r="E5333">
        <v>1</v>
      </c>
      <c r="F5333" s="2">
        <v>378.75</v>
      </c>
      <c r="G5333" s="3">
        <v>927.11360000000002</v>
      </c>
      <c r="H5333" s="3">
        <v>3.7875000000000001</v>
      </c>
      <c r="I5333" s="3">
        <v>17.80125</v>
      </c>
      <c r="J5333" s="3">
        <v>400.33875</v>
      </c>
      <c r="K5333" s="4">
        <v>0.35</v>
      </c>
      <c r="L5333" s="73">
        <v>726.76880769230775</v>
      </c>
    </row>
    <row r="5334" spans="1:12" x14ac:dyDescent="0.35">
      <c r="A5334" s="1" t="s">
        <v>8837</v>
      </c>
      <c r="B5334" t="s">
        <v>2380</v>
      </c>
      <c r="C5334" t="s">
        <v>13</v>
      </c>
      <c r="D5334" t="s">
        <v>14</v>
      </c>
      <c r="E5334">
        <v>1</v>
      </c>
      <c r="F5334" s="2">
        <v>1048.75</v>
      </c>
      <c r="G5334" s="3">
        <v>2567.1632</v>
      </c>
      <c r="H5334" s="3">
        <v>10.487500000000001</v>
      </c>
      <c r="I5334" s="3">
        <v>49.291249999999998</v>
      </c>
      <c r="J5334" s="3">
        <v>1108.5287499999999</v>
      </c>
      <c r="K5334" s="4">
        <v>0.35</v>
      </c>
      <c r="L5334" s="73">
        <v>2012.4060384615384</v>
      </c>
    </row>
    <row r="5335" spans="1:12" x14ac:dyDescent="0.35">
      <c r="A5335" s="1" t="s">
        <v>8838</v>
      </c>
      <c r="B5335" t="s">
        <v>2387</v>
      </c>
      <c r="C5335" t="s">
        <v>13</v>
      </c>
      <c r="D5335" t="s">
        <v>14</v>
      </c>
      <c r="E5335">
        <v>1</v>
      </c>
      <c r="F5335" s="2">
        <v>678.75</v>
      </c>
      <c r="G5335" s="3">
        <v>1661.4639999999999</v>
      </c>
      <c r="H5335" s="3">
        <v>6.7875000000000005</v>
      </c>
      <c r="I5335" s="3">
        <v>31.901250000000001</v>
      </c>
      <c r="J5335" s="3">
        <v>717.43875000000003</v>
      </c>
      <c r="K5335" s="4">
        <v>0.35</v>
      </c>
      <c r="L5335" s="73">
        <v>1302.4272692307691</v>
      </c>
    </row>
    <row r="5336" spans="1:12" x14ac:dyDescent="0.35">
      <c r="A5336" s="1" t="s">
        <v>8839</v>
      </c>
      <c r="B5336" t="s">
        <v>2387</v>
      </c>
      <c r="C5336" t="s">
        <v>13</v>
      </c>
      <c r="D5336" t="s">
        <v>14</v>
      </c>
      <c r="E5336">
        <v>1</v>
      </c>
      <c r="F5336" s="2">
        <v>678.75</v>
      </c>
      <c r="G5336" s="3">
        <v>1661.4639999999999</v>
      </c>
      <c r="H5336" s="3">
        <v>6.7875000000000005</v>
      </c>
      <c r="I5336" s="3">
        <v>31.901250000000001</v>
      </c>
      <c r="J5336" s="3">
        <v>717.43875000000003</v>
      </c>
      <c r="K5336" s="4">
        <v>0.35</v>
      </c>
      <c r="L5336" s="73">
        <v>1302.4272692307691</v>
      </c>
    </row>
    <row r="5337" spans="1:12" x14ac:dyDescent="0.35">
      <c r="A5337" s="1" t="s">
        <v>8840</v>
      </c>
      <c r="B5337" t="s">
        <v>2373</v>
      </c>
      <c r="C5337" t="s">
        <v>13</v>
      </c>
      <c r="D5337" t="s">
        <v>14</v>
      </c>
      <c r="E5337">
        <v>1</v>
      </c>
      <c r="F5337" s="2">
        <v>117.5</v>
      </c>
      <c r="G5337" s="3">
        <v>287.61599999999999</v>
      </c>
      <c r="H5337" s="3">
        <v>1.175</v>
      </c>
      <c r="I5337" s="3">
        <v>5.5225</v>
      </c>
      <c r="J5337" s="3">
        <v>124.19749999999999</v>
      </c>
      <c r="K5337" s="4">
        <v>0.35000000000000003</v>
      </c>
      <c r="L5337" s="73">
        <v>225.46623076923075</v>
      </c>
    </row>
    <row r="5338" spans="1:12" x14ac:dyDescent="0.35">
      <c r="A5338" s="1" t="s">
        <v>8841</v>
      </c>
      <c r="B5338" t="s">
        <v>2385</v>
      </c>
      <c r="C5338" t="s">
        <v>13</v>
      </c>
      <c r="D5338" t="s">
        <v>14</v>
      </c>
      <c r="E5338">
        <v>1</v>
      </c>
      <c r="F5338" s="2">
        <v>203.75</v>
      </c>
      <c r="G5338" s="3">
        <v>498.74720000000002</v>
      </c>
      <c r="H5338" s="3">
        <v>2.0375000000000001</v>
      </c>
      <c r="I5338" s="3">
        <v>9.5762499999999999</v>
      </c>
      <c r="J5338" s="3">
        <v>215.36374999999998</v>
      </c>
      <c r="K5338" s="4">
        <v>0.34999999999999992</v>
      </c>
      <c r="L5338" s="73">
        <v>390.96803846153836</v>
      </c>
    </row>
    <row r="5339" spans="1:12" x14ac:dyDescent="0.35">
      <c r="A5339" s="1" t="s">
        <v>8842</v>
      </c>
      <c r="B5339" t="s">
        <v>2385</v>
      </c>
      <c r="C5339" t="s">
        <v>13</v>
      </c>
      <c r="D5339" t="s">
        <v>14</v>
      </c>
      <c r="E5339">
        <v>1</v>
      </c>
      <c r="F5339" s="2">
        <v>544.38</v>
      </c>
      <c r="G5339" s="3">
        <v>1332.5536</v>
      </c>
      <c r="H5339" s="3">
        <v>5.4438000000000004</v>
      </c>
      <c r="I5339" s="3">
        <v>25.58586</v>
      </c>
      <c r="J5339" s="3">
        <v>575.40966000000003</v>
      </c>
      <c r="K5339" s="4">
        <v>0.35000000000000003</v>
      </c>
      <c r="L5339" s="73">
        <v>1044.5898443076924</v>
      </c>
    </row>
    <row r="5340" spans="1:12" x14ac:dyDescent="0.35">
      <c r="A5340" s="1" t="s">
        <v>8843</v>
      </c>
      <c r="B5340" t="s">
        <v>3654</v>
      </c>
      <c r="C5340" t="s">
        <v>13</v>
      </c>
      <c r="D5340" t="s">
        <v>14</v>
      </c>
      <c r="E5340">
        <v>1</v>
      </c>
      <c r="F5340" s="2">
        <v>328.75</v>
      </c>
      <c r="G5340" s="3">
        <v>804.73119999999994</v>
      </c>
      <c r="H5340" s="3">
        <v>3.2875000000000001</v>
      </c>
      <c r="I5340" s="3">
        <v>15.45125</v>
      </c>
      <c r="J5340" s="3">
        <v>347.48875000000004</v>
      </c>
      <c r="K5340" s="4">
        <v>0.35</v>
      </c>
      <c r="L5340" s="73">
        <v>630.82573076923086</v>
      </c>
    </row>
    <row r="5341" spans="1:12" x14ac:dyDescent="0.35">
      <c r="A5341" s="1" t="s">
        <v>8844</v>
      </c>
      <c r="B5341" t="s">
        <v>2382</v>
      </c>
      <c r="C5341" t="s">
        <v>13</v>
      </c>
      <c r="D5341" t="s">
        <v>14</v>
      </c>
      <c r="E5341">
        <v>1</v>
      </c>
      <c r="F5341" s="2">
        <v>431.88</v>
      </c>
      <c r="G5341" s="3">
        <v>1057.1679999999999</v>
      </c>
      <c r="H5341" s="3">
        <v>4.3188000000000004</v>
      </c>
      <c r="I5341" s="3">
        <v>20.298359999999999</v>
      </c>
      <c r="J5341" s="3">
        <v>456.49716000000001</v>
      </c>
      <c r="K5341" s="4">
        <v>0.35000000000000003</v>
      </c>
      <c r="L5341" s="73">
        <v>828.71792123076921</v>
      </c>
    </row>
    <row r="5342" spans="1:12" x14ac:dyDescent="0.35">
      <c r="A5342" s="1" t="s">
        <v>8845</v>
      </c>
      <c r="B5342" t="s">
        <v>2382</v>
      </c>
      <c r="C5342" t="s">
        <v>13</v>
      </c>
      <c r="D5342" t="s">
        <v>14</v>
      </c>
      <c r="E5342">
        <v>1</v>
      </c>
      <c r="F5342" s="2">
        <v>481.88</v>
      </c>
      <c r="G5342" s="3">
        <v>1179.5616</v>
      </c>
      <c r="H5342" s="3">
        <v>4.8188000000000004</v>
      </c>
      <c r="I5342" s="3">
        <v>22.64836</v>
      </c>
      <c r="J5342" s="3">
        <v>509.34716000000003</v>
      </c>
      <c r="K5342" s="4">
        <v>0.34999999999999992</v>
      </c>
      <c r="L5342" s="73">
        <v>924.66099815384609</v>
      </c>
    </row>
    <row r="5343" spans="1:12" x14ac:dyDescent="0.35">
      <c r="A5343" s="1" t="s">
        <v>8846</v>
      </c>
      <c r="B5343" t="s">
        <v>8847</v>
      </c>
      <c r="C5343" t="s">
        <v>13</v>
      </c>
      <c r="D5343" t="s">
        <v>14</v>
      </c>
      <c r="E5343">
        <v>1</v>
      </c>
      <c r="F5343" s="2">
        <v>129.38</v>
      </c>
      <c r="G5343" s="3">
        <v>316.70240000000001</v>
      </c>
      <c r="H5343" s="3">
        <v>1.2938000000000001</v>
      </c>
      <c r="I5343" s="3">
        <v>6.0808599999999995</v>
      </c>
      <c r="J5343" s="3">
        <v>136.75466</v>
      </c>
      <c r="K5343" s="4">
        <v>0.35</v>
      </c>
      <c r="L5343" s="73">
        <v>248.26230584615382</v>
      </c>
    </row>
    <row r="5344" spans="1:12" x14ac:dyDescent="0.35">
      <c r="A5344" s="1" t="s">
        <v>8848</v>
      </c>
      <c r="B5344" t="s">
        <v>8849</v>
      </c>
      <c r="C5344" t="s">
        <v>13</v>
      </c>
      <c r="D5344" t="s">
        <v>14</v>
      </c>
      <c r="E5344">
        <v>1</v>
      </c>
      <c r="F5344" s="2">
        <v>79.38</v>
      </c>
      <c r="G5344" s="3">
        <v>194.30879999999999</v>
      </c>
      <c r="H5344" s="3">
        <v>0.79379999999999995</v>
      </c>
      <c r="I5344" s="3">
        <v>3.7308599999999998</v>
      </c>
      <c r="J5344" s="3">
        <v>83.904660000000007</v>
      </c>
      <c r="K5344" s="4">
        <v>0.35</v>
      </c>
      <c r="L5344" s="73">
        <v>152.31922892307693</v>
      </c>
    </row>
    <row r="5345" spans="1:12" x14ac:dyDescent="0.35">
      <c r="A5345" s="1" t="s">
        <v>8850</v>
      </c>
      <c r="B5345" t="s">
        <v>8851</v>
      </c>
      <c r="C5345" t="s">
        <v>13</v>
      </c>
      <c r="D5345" t="s">
        <v>14</v>
      </c>
      <c r="E5345">
        <v>1</v>
      </c>
      <c r="F5345" s="2">
        <v>39.9</v>
      </c>
      <c r="G5345" s="3">
        <v>97.664000000000001</v>
      </c>
      <c r="H5345" s="3">
        <v>0.39900000000000002</v>
      </c>
      <c r="I5345" s="3">
        <v>1.8753</v>
      </c>
      <c r="J5345" s="3">
        <v>42.174300000000002</v>
      </c>
      <c r="K5345" s="4">
        <v>0.35</v>
      </c>
      <c r="L5345" s="73">
        <v>76.562575384615386</v>
      </c>
    </row>
    <row r="5346" spans="1:12" x14ac:dyDescent="0.35">
      <c r="A5346" s="1" t="s">
        <v>8852</v>
      </c>
      <c r="B5346" t="s">
        <v>8853</v>
      </c>
      <c r="C5346" t="s">
        <v>13</v>
      </c>
      <c r="D5346" t="s">
        <v>14</v>
      </c>
      <c r="E5346">
        <v>1</v>
      </c>
      <c r="F5346" s="2">
        <v>67.5</v>
      </c>
      <c r="G5346" s="3">
        <v>140</v>
      </c>
      <c r="H5346" s="3">
        <v>0.67500000000000004</v>
      </c>
      <c r="I5346" s="3">
        <v>3.1724999999999999</v>
      </c>
      <c r="J5346" s="3">
        <v>71.347499999999997</v>
      </c>
      <c r="K5346" s="4">
        <v>0.35</v>
      </c>
      <c r="L5346" s="73">
        <v>129.52315384615383</v>
      </c>
    </row>
    <row r="5347" spans="1:12" x14ac:dyDescent="0.35">
      <c r="A5347" s="1" t="s">
        <v>8854</v>
      </c>
      <c r="B5347" t="s">
        <v>8855</v>
      </c>
      <c r="C5347" t="s">
        <v>34</v>
      </c>
      <c r="D5347" t="s">
        <v>35</v>
      </c>
      <c r="E5347">
        <v>1</v>
      </c>
      <c r="F5347" s="2">
        <v>34.43</v>
      </c>
      <c r="G5347" s="3">
        <v>71</v>
      </c>
      <c r="H5347" s="3">
        <v>0.34429999999999999</v>
      </c>
      <c r="I5347" s="3">
        <v>1.6182099999999999</v>
      </c>
      <c r="J5347" s="3">
        <v>36.392509999999994</v>
      </c>
      <c r="K5347" s="4">
        <v>0.34999999999999992</v>
      </c>
      <c r="L5347" s="73">
        <v>66.066402769230749</v>
      </c>
    </row>
    <row r="5348" spans="1:12" x14ac:dyDescent="0.35">
      <c r="A5348" s="1" t="s">
        <v>8856</v>
      </c>
      <c r="B5348" t="s">
        <v>8857</v>
      </c>
      <c r="C5348" t="s">
        <v>13</v>
      </c>
      <c r="D5348" t="s">
        <v>14</v>
      </c>
      <c r="E5348">
        <v>1</v>
      </c>
      <c r="F5348" s="2">
        <v>657.72</v>
      </c>
      <c r="G5348" s="3">
        <v>2602.8128000000002</v>
      </c>
      <c r="H5348" s="3">
        <v>6.5772000000000004</v>
      </c>
      <c r="I5348" s="3">
        <v>30.912840000000003</v>
      </c>
      <c r="J5348" s="3">
        <v>695.21003999999994</v>
      </c>
      <c r="K5348" s="4">
        <v>0.35</v>
      </c>
      <c r="L5348" s="73">
        <v>1262.073611076923</v>
      </c>
    </row>
    <row r="5349" spans="1:12" x14ac:dyDescent="0.35">
      <c r="A5349" s="1" t="s">
        <v>8858</v>
      </c>
      <c r="B5349" t="s">
        <v>8859</v>
      </c>
      <c r="C5349" t="s">
        <v>13</v>
      </c>
      <c r="D5349" t="s">
        <v>14</v>
      </c>
      <c r="E5349">
        <v>1</v>
      </c>
      <c r="F5349" s="2">
        <v>11.55</v>
      </c>
      <c r="G5349" s="3">
        <v>28.268799999999999</v>
      </c>
      <c r="H5349" s="3">
        <v>0.11550000000000001</v>
      </c>
      <c r="I5349" s="3">
        <v>0.54285000000000005</v>
      </c>
      <c r="J5349" s="3">
        <v>12.208350000000001</v>
      </c>
      <c r="K5349" s="4">
        <v>0.35000000000000003</v>
      </c>
      <c r="L5349" s="73">
        <v>22.162850769230772</v>
      </c>
    </row>
    <row r="5350" spans="1:12" x14ac:dyDescent="0.35">
      <c r="A5350" s="1" t="s">
        <v>8860</v>
      </c>
      <c r="B5350" t="s">
        <v>8861</v>
      </c>
      <c r="C5350" t="s">
        <v>13</v>
      </c>
      <c r="D5350" t="s">
        <v>14</v>
      </c>
      <c r="E5350">
        <v>1</v>
      </c>
      <c r="F5350" s="2">
        <v>10.33</v>
      </c>
      <c r="G5350" s="3">
        <v>25.2896</v>
      </c>
      <c r="H5350" s="3">
        <v>0.1033</v>
      </c>
      <c r="I5350" s="3">
        <v>0.48551</v>
      </c>
      <c r="J5350" s="3">
        <v>10.918810000000001</v>
      </c>
      <c r="K5350" s="4">
        <v>0.35000000000000003</v>
      </c>
      <c r="L5350" s="73">
        <v>19.821839692307694</v>
      </c>
    </row>
    <row r="5351" spans="1:12" x14ac:dyDescent="0.35">
      <c r="A5351" s="1" t="s">
        <v>8862</v>
      </c>
      <c r="B5351" t="s">
        <v>8863</v>
      </c>
      <c r="C5351" t="s">
        <v>13</v>
      </c>
      <c r="D5351" t="s">
        <v>14</v>
      </c>
      <c r="E5351">
        <v>1</v>
      </c>
      <c r="F5351" s="2">
        <v>128.80000000000001</v>
      </c>
      <c r="G5351" s="3">
        <v>315.27999999999997</v>
      </c>
      <c r="H5351" s="3">
        <v>1.288</v>
      </c>
      <c r="I5351" s="3">
        <v>6.0536000000000003</v>
      </c>
      <c r="J5351" s="3">
        <v>136.14160000000001</v>
      </c>
      <c r="K5351" s="4">
        <v>0.35000000000000003</v>
      </c>
      <c r="L5351" s="73">
        <v>247.14936615384619</v>
      </c>
    </row>
    <row r="5352" spans="1:12" x14ac:dyDescent="0.35">
      <c r="A5352" s="1" t="s">
        <v>8864</v>
      </c>
      <c r="B5352" t="s">
        <v>8865</v>
      </c>
      <c r="C5352" t="s">
        <v>13</v>
      </c>
      <c r="D5352" t="s">
        <v>14</v>
      </c>
      <c r="E5352">
        <v>1</v>
      </c>
      <c r="F5352" s="2">
        <v>116.9</v>
      </c>
      <c r="G5352" s="3">
        <v>286.14879999999999</v>
      </c>
      <c r="H5352" s="3">
        <v>1.169</v>
      </c>
      <c r="I5352" s="3">
        <v>5.4943</v>
      </c>
      <c r="J5352" s="3">
        <v>123.5633</v>
      </c>
      <c r="K5352" s="4">
        <v>0.35</v>
      </c>
      <c r="L5352" s="73">
        <v>224.31491384615384</v>
      </c>
    </row>
    <row r="5353" spans="1:12" x14ac:dyDescent="0.35">
      <c r="A5353" s="1" t="s">
        <v>8866</v>
      </c>
      <c r="B5353" t="s">
        <v>3608</v>
      </c>
      <c r="C5353" t="s">
        <v>13</v>
      </c>
      <c r="D5353" t="s">
        <v>14</v>
      </c>
      <c r="E5353">
        <v>1</v>
      </c>
      <c r="F5353" s="2">
        <v>226.25</v>
      </c>
      <c r="G5353" s="3">
        <v>467</v>
      </c>
      <c r="H5353" s="3">
        <v>2.2625000000000002</v>
      </c>
      <c r="I5353" s="3">
        <v>10.633749999999999</v>
      </c>
      <c r="J5353" s="3">
        <v>239.14624999999998</v>
      </c>
      <c r="K5353" s="4">
        <v>0.35</v>
      </c>
      <c r="L5353" s="73">
        <v>434.14242307692302</v>
      </c>
    </row>
    <row r="5354" spans="1:12" x14ac:dyDescent="0.35">
      <c r="A5354" s="1" t="s">
        <v>8867</v>
      </c>
      <c r="B5354" t="s">
        <v>2322</v>
      </c>
      <c r="C5354" t="s">
        <v>13</v>
      </c>
      <c r="D5354" t="s">
        <v>14</v>
      </c>
      <c r="E5354">
        <v>1</v>
      </c>
      <c r="F5354" s="2">
        <v>7436.25</v>
      </c>
      <c r="G5354" s="3">
        <v>15333</v>
      </c>
      <c r="H5354" s="3">
        <v>74.362499999999997</v>
      </c>
      <c r="I5354" s="3">
        <v>349.50375000000003</v>
      </c>
      <c r="J5354" s="3">
        <v>7860.11625</v>
      </c>
      <c r="K5354" s="4">
        <v>0.35000000000000003</v>
      </c>
      <c r="L5354" s="73">
        <v>14269.134115384615</v>
      </c>
    </row>
    <row r="5355" spans="1:12" x14ac:dyDescent="0.35">
      <c r="A5355" s="1" t="s">
        <v>8868</v>
      </c>
      <c r="B5355" t="s">
        <v>8869</v>
      </c>
      <c r="C5355" t="s">
        <v>13</v>
      </c>
      <c r="D5355" t="s">
        <v>14</v>
      </c>
      <c r="E5355">
        <v>1</v>
      </c>
      <c r="F5355" s="2">
        <v>2118.9</v>
      </c>
      <c r="G5355" s="3">
        <v>5186.72</v>
      </c>
      <c r="H5355" s="3">
        <v>21.189</v>
      </c>
      <c r="I5355" s="3">
        <v>99.588300000000004</v>
      </c>
      <c r="J5355" s="3">
        <v>2239.6772999999998</v>
      </c>
      <c r="K5355" s="4">
        <v>0.35</v>
      </c>
      <c r="L5355" s="73">
        <v>4065.8757138461533</v>
      </c>
    </row>
    <row r="5356" spans="1:12" x14ac:dyDescent="0.35">
      <c r="A5356" s="1" t="s">
        <v>8870</v>
      </c>
      <c r="B5356" t="s">
        <v>8871</v>
      </c>
      <c r="C5356" t="s">
        <v>13</v>
      </c>
      <c r="D5356" t="s">
        <v>14</v>
      </c>
      <c r="E5356">
        <v>1</v>
      </c>
      <c r="F5356" s="2">
        <v>2289</v>
      </c>
      <c r="G5356" s="3">
        <v>5603.0911999999998</v>
      </c>
      <c r="H5356" s="3">
        <v>22.89</v>
      </c>
      <c r="I5356" s="3">
        <v>107.583</v>
      </c>
      <c r="J5356" s="3">
        <v>2419.473</v>
      </c>
      <c r="K5356" s="4">
        <v>0.34999999999999992</v>
      </c>
      <c r="L5356" s="73">
        <v>4392.274061538461</v>
      </c>
    </row>
    <row r="5357" spans="1:12" x14ac:dyDescent="0.35">
      <c r="A5357" s="1" t="s">
        <v>8872</v>
      </c>
      <c r="B5357" t="s">
        <v>8873</v>
      </c>
      <c r="C5357" t="s">
        <v>1467</v>
      </c>
      <c r="D5357" t="s">
        <v>1468</v>
      </c>
      <c r="E5357">
        <v>1</v>
      </c>
      <c r="F5357" s="2">
        <v>29.07</v>
      </c>
      <c r="G5357" s="3">
        <v>60</v>
      </c>
      <c r="H5357" s="3">
        <v>0.29070000000000001</v>
      </c>
      <c r="I5357" s="3">
        <v>1.36629</v>
      </c>
      <c r="J5357" s="3">
        <v>30.726990000000001</v>
      </c>
      <c r="K5357" s="4">
        <v>0.34999999999999992</v>
      </c>
      <c r="L5357" s="73">
        <v>55.781304923076917</v>
      </c>
    </row>
    <row r="5358" spans="1:12" x14ac:dyDescent="0.35">
      <c r="A5358" s="1" t="s">
        <v>8874</v>
      </c>
      <c r="B5358" t="s">
        <v>4805</v>
      </c>
      <c r="C5358" t="s">
        <v>13</v>
      </c>
      <c r="D5358" t="s">
        <v>14</v>
      </c>
      <c r="E5358">
        <v>1</v>
      </c>
      <c r="F5358" s="2">
        <v>1416.8</v>
      </c>
      <c r="G5358" s="3">
        <v>3468.0911999999998</v>
      </c>
      <c r="H5358" s="3">
        <v>14.167999999999999</v>
      </c>
      <c r="I5358" s="3">
        <v>66.589600000000004</v>
      </c>
      <c r="J5358" s="3">
        <v>1497.5575999999999</v>
      </c>
      <c r="K5358" s="4">
        <v>0.34999999999999992</v>
      </c>
      <c r="L5358" s="73">
        <v>2718.643027692307</v>
      </c>
    </row>
    <row r="5359" spans="1:12" x14ac:dyDescent="0.35">
      <c r="A5359" s="1" t="s">
        <v>8875</v>
      </c>
      <c r="B5359" t="s">
        <v>3288</v>
      </c>
      <c r="C5359" t="s">
        <v>13</v>
      </c>
      <c r="D5359" t="s">
        <v>14</v>
      </c>
      <c r="E5359">
        <v>1</v>
      </c>
      <c r="F5359" s="2">
        <v>1435.7</v>
      </c>
      <c r="G5359" s="3">
        <v>3514.3584000000001</v>
      </c>
      <c r="H5359" s="3">
        <v>14.357000000000001</v>
      </c>
      <c r="I5359" s="3">
        <v>67.477900000000005</v>
      </c>
      <c r="J5359" s="3">
        <v>1517.5349000000001</v>
      </c>
      <c r="K5359" s="4">
        <v>0.35000000000000003</v>
      </c>
      <c r="L5359" s="73">
        <v>2754.909510769231</v>
      </c>
    </row>
    <row r="5360" spans="1:12" x14ac:dyDescent="0.35">
      <c r="A5360" s="1" t="s">
        <v>8876</v>
      </c>
      <c r="B5360" t="s">
        <v>8877</v>
      </c>
      <c r="C5360" t="s">
        <v>17</v>
      </c>
      <c r="D5360" t="s">
        <v>18</v>
      </c>
      <c r="E5360">
        <v>1</v>
      </c>
      <c r="F5360" s="2">
        <v>84</v>
      </c>
      <c r="G5360" s="3">
        <v>205.6208</v>
      </c>
      <c r="H5360" s="3">
        <v>0.84</v>
      </c>
      <c r="I5360" s="3">
        <v>3.948</v>
      </c>
      <c r="J5360" s="3">
        <v>88.787999999999997</v>
      </c>
      <c r="K5360" s="4">
        <v>0.35000000000000003</v>
      </c>
      <c r="L5360" s="73">
        <v>161.18436923076922</v>
      </c>
    </row>
    <row r="5361" spans="1:12" x14ac:dyDescent="0.35">
      <c r="A5361" s="1" t="s">
        <v>8878</v>
      </c>
      <c r="B5361" t="s">
        <v>4886</v>
      </c>
      <c r="C5361" t="s">
        <v>13</v>
      </c>
      <c r="D5361" t="s">
        <v>14</v>
      </c>
      <c r="E5361">
        <v>1</v>
      </c>
      <c r="F5361" s="2">
        <v>28000</v>
      </c>
      <c r="G5361" s="3">
        <v>68539.384999999995</v>
      </c>
      <c r="H5361" s="3">
        <v>280</v>
      </c>
      <c r="I5361" s="3">
        <v>1316</v>
      </c>
      <c r="J5361" s="3">
        <v>29596</v>
      </c>
      <c r="K5361" s="4">
        <v>0.34999999999999992</v>
      </c>
      <c r="L5361" s="73">
        <v>53728.123076923075</v>
      </c>
    </row>
    <row r="5362" spans="1:12" x14ac:dyDescent="0.35">
      <c r="A5362" s="1" t="s">
        <v>8879</v>
      </c>
      <c r="B5362" t="s">
        <v>8880</v>
      </c>
      <c r="C5362" t="s">
        <v>13</v>
      </c>
      <c r="D5362" t="s">
        <v>14</v>
      </c>
      <c r="E5362">
        <v>1</v>
      </c>
      <c r="F5362" s="2">
        <v>152.5</v>
      </c>
      <c r="G5362" s="3">
        <v>315</v>
      </c>
      <c r="H5362" s="3">
        <v>1.5250000000000001</v>
      </c>
      <c r="I5362" s="3">
        <v>7.1675000000000004</v>
      </c>
      <c r="J5362" s="3">
        <v>161.1925</v>
      </c>
      <c r="K5362" s="4">
        <v>0.35000000000000003</v>
      </c>
      <c r="L5362" s="73">
        <v>292.62638461538461</v>
      </c>
    </row>
    <row r="5363" spans="1:12" x14ac:dyDescent="0.35">
      <c r="A5363" s="1" t="s">
        <v>8881</v>
      </c>
      <c r="B5363" t="s">
        <v>8882</v>
      </c>
      <c r="C5363" t="s">
        <v>13</v>
      </c>
      <c r="D5363" t="s">
        <v>14</v>
      </c>
      <c r="E5363">
        <v>1</v>
      </c>
      <c r="F5363" s="2">
        <v>35.630000000000003</v>
      </c>
      <c r="G5363" s="3">
        <v>74</v>
      </c>
      <c r="H5363" s="3">
        <v>0.35630000000000001</v>
      </c>
      <c r="I5363" s="3">
        <v>1.6746100000000002</v>
      </c>
      <c r="J5363" s="3">
        <v>37.660910000000001</v>
      </c>
      <c r="K5363" s="4">
        <v>0.34999999999999992</v>
      </c>
      <c r="L5363" s="73">
        <v>68.369036615384616</v>
      </c>
    </row>
    <row r="5364" spans="1:12" x14ac:dyDescent="0.35">
      <c r="A5364" s="1" t="s">
        <v>8883</v>
      </c>
      <c r="B5364" t="s">
        <v>8884</v>
      </c>
      <c r="C5364" t="s">
        <v>13</v>
      </c>
      <c r="D5364" t="s">
        <v>14</v>
      </c>
      <c r="E5364">
        <v>1</v>
      </c>
      <c r="F5364" s="2">
        <v>370</v>
      </c>
      <c r="G5364" s="3">
        <v>763</v>
      </c>
      <c r="H5364" s="3">
        <v>3.7</v>
      </c>
      <c r="I5364" s="3">
        <v>17.39</v>
      </c>
      <c r="J5364" s="3">
        <v>391.09</v>
      </c>
      <c r="K5364" s="4">
        <v>0.35</v>
      </c>
      <c r="L5364" s="73">
        <v>709.9787692307691</v>
      </c>
    </row>
    <row r="5365" spans="1:12" x14ac:dyDescent="0.35">
      <c r="A5365" s="1" t="s">
        <v>8885</v>
      </c>
      <c r="B5365" t="s">
        <v>8886</v>
      </c>
      <c r="C5365" t="s">
        <v>13</v>
      </c>
      <c r="D5365" t="s">
        <v>14</v>
      </c>
      <c r="E5365">
        <v>1</v>
      </c>
      <c r="F5365" s="2">
        <v>467.5</v>
      </c>
      <c r="G5365" s="3">
        <v>964</v>
      </c>
      <c r="H5365" s="3">
        <v>4.6749999999999998</v>
      </c>
      <c r="I5365" s="3">
        <v>21.9725</v>
      </c>
      <c r="J5365" s="3">
        <v>494.14750000000004</v>
      </c>
      <c r="K5365" s="4">
        <v>0.34999999999999992</v>
      </c>
      <c r="L5365" s="73">
        <v>897.06776923076927</v>
      </c>
    </row>
    <row r="5366" spans="1:12" x14ac:dyDescent="0.35">
      <c r="A5366" s="1" t="s">
        <v>8887</v>
      </c>
      <c r="B5366" t="s">
        <v>8888</v>
      </c>
      <c r="C5366" t="s">
        <v>26</v>
      </c>
      <c r="D5366" t="s">
        <v>27</v>
      </c>
      <c r="E5366">
        <v>1</v>
      </c>
      <c r="F5366" s="2">
        <v>42.47</v>
      </c>
      <c r="G5366" s="3">
        <v>103.9584</v>
      </c>
      <c r="H5366" s="3">
        <v>0.42470000000000002</v>
      </c>
      <c r="I5366" s="3">
        <v>1.9960899999999999</v>
      </c>
      <c r="J5366" s="3">
        <v>44.890790000000003</v>
      </c>
      <c r="K5366" s="4">
        <v>0.35000000000000003</v>
      </c>
      <c r="L5366" s="73">
        <v>81.494049538461553</v>
      </c>
    </row>
    <row r="5367" spans="1:12" x14ac:dyDescent="0.35">
      <c r="A5367" s="1" t="s">
        <v>8889</v>
      </c>
      <c r="B5367" t="s">
        <v>8890</v>
      </c>
      <c r="C5367" t="s">
        <v>26</v>
      </c>
      <c r="D5367" t="s">
        <v>27</v>
      </c>
      <c r="E5367">
        <v>1</v>
      </c>
      <c r="F5367" s="2">
        <v>56.28</v>
      </c>
      <c r="G5367" s="3">
        <v>137.76</v>
      </c>
      <c r="H5367" s="3">
        <v>0.56280000000000008</v>
      </c>
      <c r="I5367" s="3">
        <v>2.6451600000000002</v>
      </c>
      <c r="J5367" s="3">
        <v>59.487960000000001</v>
      </c>
      <c r="K5367" s="4">
        <v>0.35</v>
      </c>
      <c r="L5367" s="73">
        <v>107.99352738461538</v>
      </c>
    </row>
    <row r="5368" spans="1:12" x14ac:dyDescent="0.35">
      <c r="A5368" s="1" t="s">
        <v>8891</v>
      </c>
      <c r="B5368" t="s">
        <v>8892</v>
      </c>
      <c r="C5368" t="s">
        <v>13</v>
      </c>
      <c r="D5368" t="s">
        <v>14</v>
      </c>
      <c r="E5368">
        <v>1</v>
      </c>
      <c r="F5368" s="2">
        <v>87.36</v>
      </c>
      <c r="G5368" s="3">
        <v>345.71039999999999</v>
      </c>
      <c r="H5368" s="3">
        <v>0.87360000000000004</v>
      </c>
      <c r="I5368" s="3">
        <v>4.1059200000000002</v>
      </c>
      <c r="J5368" s="3">
        <v>92.339519999999993</v>
      </c>
      <c r="K5368" s="4">
        <v>0.34999999999999992</v>
      </c>
      <c r="L5368" s="73">
        <v>167.63174399999997</v>
      </c>
    </row>
    <row r="5369" spans="1:12" x14ac:dyDescent="0.35">
      <c r="A5369" s="1" t="s">
        <v>8893</v>
      </c>
      <c r="B5369" t="s">
        <v>8894</v>
      </c>
      <c r="C5369" t="s">
        <v>21</v>
      </c>
      <c r="D5369" t="s">
        <v>22</v>
      </c>
      <c r="E5369">
        <v>1</v>
      </c>
      <c r="F5369" s="2">
        <v>21.98</v>
      </c>
      <c r="G5369" s="3">
        <v>46</v>
      </c>
      <c r="H5369" s="3">
        <v>0.2198</v>
      </c>
      <c r="I5369" s="3">
        <v>1.0330600000000001</v>
      </c>
      <c r="J5369" s="3">
        <v>23.232859999999999</v>
      </c>
      <c r="K5369" s="4">
        <v>0.34999999999999992</v>
      </c>
      <c r="L5369" s="73">
        <v>42.176576615384604</v>
      </c>
    </row>
    <row r="5370" spans="1:12" x14ac:dyDescent="0.35">
      <c r="A5370" s="1" t="s">
        <v>8895</v>
      </c>
      <c r="B5370" t="s">
        <v>8896</v>
      </c>
      <c r="C5370" t="s">
        <v>1467</v>
      </c>
      <c r="D5370" t="s">
        <v>1468</v>
      </c>
      <c r="E5370">
        <v>1</v>
      </c>
      <c r="F5370" s="2">
        <v>0.21</v>
      </c>
      <c r="G5370" s="3">
        <v>1</v>
      </c>
      <c r="H5370" s="3">
        <v>2.0999999999999999E-3</v>
      </c>
      <c r="I5370" s="3">
        <v>9.8700000000000003E-3</v>
      </c>
      <c r="J5370" s="3">
        <v>0.22196999999999997</v>
      </c>
      <c r="K5370" s="4">
        <v>0.35</v>
      </c>
      <c r="L5370" s="73">
        <v>0.40296092307692299</v>
      </c>
    </row>
    <row r="5371" spans="1:12" x14ac:dyDescent="0.35">
      <c r="A5371" s="1" t="s">
        <v>8897</v>
      </c>
      <c r="B5371" t="s">
        <v>8898</v>
      </c>
      <c r="C5371" t="s">
        <v>21</v>
      </c>
      <c r="D5371" t="s">
        <v>22</v>
      </c>
      <c r="E5371">
        <v>1</v>
      </c>
      <c r="F5371" s="2">
        <v>225.76</v>
      </c>
      <c r="G5371" s="3">
        <v>466</v>
      </c>
      <c r="H5371" s="3">
        <v>2.2576000000000001</v>
      </c>
      <c r="I5371" s="3">
        <v>10.610719999999999</v>
      </c>
      <c r="J5371" s="3">
        <v>238.62831999999997</v>
      </c>
      <c r="K5371" s="4">
        <v>0.35</v>
      </c>
      <c r="L5371" s="73">
        <v>433.20218092307687</v>
      </c>
    </row>
    <row r="5372" spans="1:12" x14ac:dyDescent="0.35">
      <c r="A5372" s="1" t="s">
        <v>8899</v>
      </c>
      <c r="B5372" t="s">
        <v>8900</v>
      </c>
      <c r="C5372" t="s">
        <v>363</v>
      </c>
      <c r="D5372" t="s">
        <v>364</v>
      </c>
      <c r="E5372">
        <v>1</v>
      </c>
      <c r="F5372" s="2">
        <v>734.5</v>
      </c>
      <c r="G5372" s="3">
        <v>1797.9359999999999</v>
      </c>
      <c r="H5372" s="3">
        <v>7.3449999999999998</v>
      </c>
      <c r="I5372" s="3">
        <v>34.521500000000003</v>
      </c>
      <c r="J5372" s="3">
        <v>776.36650000000009</v>
      </c>
      <c r="K5372" s="4">
        <v>0.35</v>
      </c>
      <c r="L5372" s="73">
        <v>1409.4038</v>
      </c>
    </row>
    <row r="5373" spans="1:12" x14ac:dyDescent="0.35">
      <c r="A5373" s="1" t="s">
        <v>8901</v>
      </c>
      <c r="B5373" t="s">
        <v>8902</v>
      </c>
      <c r="C5373" t="s">
        <v>34</v>
      </c>
      <c r="D5373" t="s">
        <v>35</v>
      </c>
      <c r="E5373">
        <v>1</v>
      </c>
      <c r="F5373" s="2">
        <v>1585</v>
      </c>
      <c r="G5373" s="3">
        <v>3879.81</v>
      </c>
      <c r="H5373" s="3">
        <v>15.85</v>
      </c>
      <c r="I5373" s="3">
        <v>74.495000000000005</v>
      </c>
      <c r="J5373" s="3">
        <v>1675.3449999999998</v>
      </c>
      <c r="K5373" s="4">
        <v>0.35000000000000003</v>
      </c>
      <c r="L5373" s="73">
        <v>3041.3955384615383</v>
      </c>
    </row>
    <row r="5374" spans="1:12" x14ac:dyDescent="0.35">
      <c r="A5374" s="1" t="s">
        <v>8903</v>
      </c>
      <c r="B5374" t="s">
        <v>8904</v>
      </c>
      <c r="C5374" t="s">
        <v>34</v>
      </c>
      <c r="D5374" t="s">
        <v>35</v>
      </c>
      <c r="E5374">
        <v>1</v>
      </c>
      <c r="F5374" s="2">
        <v>1150</v>
      </c>
      <c r="G5374" s="3">
        <v>2815.01</v>
      </c>
      <c r="H5374" s="3">
        <v>11.5</v>
      </c>
      <c r="I5374" s="3">
        <v>54.05</v>
      </c>
      <c r="J5374" s="3">
        <v>1215.55</v>
      </c>
      <c r="K5374" s="4">
        <v>0.35</v>
      </c>
      <c r="L5374" s="73">
        <v>2206.6907692307691</v>
      </c>
    </row>
    <row r="5375" spans="1:12" x14ac:dyDescent="0.35">
      <c r="A5375" s="1" t="s">
        <v>8905</v>
      </c>
      <c r="B5375" t="s">
        <v>8906</v>
      </c>
      <c r="C5375" t="s">
        <v>1467</v>
      </c>
      <c r="D5375" t="s">
        <v>1468</v>
      </c>
      <c r="E5375">
        <v>1</v>
      </c>
      <c r="F5375" s="2">
        <v>4.07</v>
      </c>
      <c r="G5375" s="3">
        <v>16.105599999999999</v>
      </c>
      <c r="H5375" s="3">
        <v>4.0700000000000007E-2</v>
      </c>
      <c r="I5375" s="3">
        <v>0.19129000000000002</v>
      </c>
      <c r="J5375" s="3">
        <v>4.3019900000000009</v>
      </c>
      <c r="K5375" s="4">
        <v>0.35</v>
      </c>
      <c r="L5375" s="73">
        <v>7.8097664615384623</v>
      </c>
    </row>
    <row r="5376" spans="1:12" x14ac:dyDescent="0.35">
      <c r="A5376" s="1" t="s">
        <v>8907</v>
      </c>
      <c r="B5376" t="s">
        <v>8908</v>
      </c>
      <c r="C5376" t="s">
        <v>1467</v>
      </c>
      <c r="D5376" t="s">
        <v>1468</v>
      </c>
      <c r="E5376">
        <v>1</v>
      </c>
      <c r="F5376" s="2">
        <v>4.5599999999999996</v>
      </c>
      <c r="G5376" s="3">
        <v>10</v>
      </c>
      <c r="H5376" s="3">
        <v>4.5599999999999995E-2</v>
      </c>
      <c r="I5376" s="3">
        <v>0.21431999999999998</v>
      </c>
      <c r="J5376" s="3">
        <v>4.8199199999999998</v>
      </c>
      <c r="K5376" s="4">
        <v>0.35</v>
      </c>
      <c r="L5376" s="73">
        <v>8.7500086153846137</v>
      </c>
    </row>
    <row r="5377" spans="1:12" x14ac:dyDescent="0.35">
      <c r="A5377" s="1" t="s">
        <v>8909</v>
      </c>
      <c r="B5377" t="s">
        <v>8910</v>
      </c>
      <c r="C5377" t="s">
        <v>1467</v>
      </c>
      <c r="D5377" t="s">
        <v>1468</v>
      </c>
      <c r="E5377">
        <v>1</v>
      </c>
      <c r="F5377" s="2">
        <v>55.32</v>
      </c>
      <c r="G5377" s="3">
        <v>115</v>
      </c>
      <c r="H5377" s="3">
        <v>0.55320000000000003</v>
      </c>
      <c r="I5377" s="3">
        <v>2.6000399999999999</v>
      </c>
      <c r="J5377" s="3">
        <v>58.473239999999997</v>
      </c>
      <c r="K5377" s="4">
        <v>0.35</v>
      </c>
      <c r="L5377" s="73">
        <v>106.15142030769229</v>
      </c>
    </row>
    <row r="5378" spans="1:12" x14ac:dyDescent="0.35">
      <c r="A5378" s="1" t="s">
        <v>8911</v>
      </c>
      <c r="B5378" t="s">
        <v>4998</v>
      </c>
      <c r="C5378" t="s">
        <v>1467</v>
      </c>
      <c r="D5378" t="s">
        <v>1468</v>
      </c>
      <c r="E5378">
        <v>1</v>
      </c>
      <c r="F5378" s="2">
        <v>6.62</v>
      </c>
      <c r="G5378" s="3">
        <v>23.39</v>
      </c>
      <c r="H5378" s="3">
        <v>6.6200000000000009E-2</v>
      </c>
      <c r="I5378" s="3">
        <v>0.31114000000000003</v>
      </c>
      <c r="J5378" s="3">
        <v>6.9973400000000003</v>
      </c>
      <c r="K5378" s="4">
        <v>0.34999999999999992</v>
      </c>
      <c r="L5378" s="73">
        <v>12.702863384615384</v>
      </c>
    </row>
    <row r="5379" spans="1:12" x14ac:dyDescent="0.35">
      <c r="A5379" s="1" t="s">
        <v>8912</v>
      </c>
      <c r="B5379" t="s">
        <v>8913</v>
      </c>
      <c r="C5379" t="s">
        <v>13</v>
      </c>
      <c r="D5379" t="s">
        <v>14</v>
      </c>
      <c r="E5379">
        <v>1</v>
      </c>
      <c r="F5379" s="2">
        <v>3038.7</v>
      </c>
      <c r="G5379" s="3">
        <v>7152.0847999999996</v>
      </c>
      <c r="H5379" s="3">
        <v>30.387</v>
      </c>
      <c r="I5379" s="3">
        <v>142.81889999999999</v>
      </c>
      <c r="J5379" s="3">
        <v>3211.9058999999997</v>
      </c>
      <c r="K5379" s="4">
        <v>0.35</v>
      </c>
      <c r="L5379" s="73">
        <v>5830.8445569230762</v>
      </c>
    </row>
    <row r="5380" spans="1:12" x14ac:dyDescent="0.35">
      <c r="A5380" s="1" t="s">
        <v>8914</v>
      </c>
      <c r="B5380" t="s">
        <v>8915</v>
      </c>
      <c r="C5380" t="s">
        <v>13</v>
      </c>
      <c r="D5380" t="s">
        <v>14</v>
      </c>
      <c r="E5380">
        <v>1</v>
      </c>
      <c r="F5380" s="2">
        <v>12.95</v>
      </c>
      <c r="G5380" s="3">
        <v>31.696000000000002</v>
      </c>
      <c r="H5380" s="3">
        <v>0.1295</v>
      </c>
      <c r="I5380" s="3">
        <v>0.60864999999999991</v>
      </c>
      <c r="J5380" s="3">
        <v>13.68815</v>
      </c>
      <c r="K5380" s="4">
        <v>0.35</v>
      </c>
      <c r="L5380" s="73">
        <v>24.849256923076922</v>
      </c>
    </row>
    <row r="5381" spans="1:12" x14ac:dyDescent="0.35">
      <c r="A5381" s="1" t="s">
        <v>8916</v>
      </c>
      <c r="B5381" t="s">
        <v>8917</v>
      </c>
      <c r="C5381" t="s">
        <v>13</v>
      </c>
      <c r="D5381" t="s">
        <v>14</v>
      </c>
      <c r="E5381">
        <v>1</v>
      </c>
      <c r="F5381" s="2">
        <v>35.28</v>
      </c>
      <c r="G5381" s="3">
        <v>73</v>
      </c>
      <c r="H5381" s="3">
        <v>0.3528</v>
      </c>
      <c r="I5381" s="3">
        <v>1.6581600000000001</v>
      </c>
      <c r="J5381" s="3">
        <v>37.290960000000005</v>
      </c>
      <c r="K5381" s="4">
        <v>0.35</v>
      </c>
      <c r="L5381" s="73">
        <v>67.697435076923085</v>
      </c>
    </row>
    <row r="5382" spans="1:12" x14ac:dyDescent="0.35">
      <c r="A5382" s="1" t="s">
        <v>8918</v>
      </c>
      <c r="B5382" t="s">
        <v>8919</v>
      </c>
      <c r="C5382" t="s">
        <v>13</v>
      </c>
      <c r="D5382" t="s">
        <v>14</v>
      </c>
      <c r="E5382">
        <v>1</v>
      </c>
      <c r="F5382" s="2">
        <v>1169.32</v>
      </c>
      <c r="G5382" s="3">
        <v>2727</v>
      </c>
      <c r="H5382" s="3">
        <v>11.693199999999999</v>
      </c>
      <c r="I5382" s="3">
        <v>54.958039999999997</v>
      </c>
      <c r="J5382" s="3">
        <v>1235.9712399999999</v>
      </c>
      <c r="K5382" s="4">
        <v>0.35</v>
      </c>
      <c r="L5382" s="73">
        <v>2243.7631741538457</v>
      </c>
    </row>
    <row r="5383" spans="1:12" x14ac:dyDescent="0.35">
      <c r="A5383" s="1" t="s">
        <v>8920</v>
      </c>
      <c r="B5383" t="s">
        <v>8921</v>
      </c>
      <c r="C5383" t="s">
        <v>1467</v>
      </c>
      <c r="D5383" t="s">
        <v>1468</v>
      </c>
      <c r="E5383">
        <v>1</v>
      </c>
      <c r="F5383" s="2">
        <v>234.3</v>
      </c>
      <c r="G5383" s="3">
        <v>927.20320000000004</v>
      </c>
      <c r="H5383" s="3">
        <v>2.343</v>
      </c>
      <c r="I5383" s="3">
        <v>11.0121</v>
      </c>
      <c r="J5383" s="3">
        <v>247.6551</v>
      </c>
      <c r="K5383" s="4">
        <v>0.35000000000000003</v>
      </c>
      <c r="L5383" s="73">
        <v>449.58925846153846</v>
      </c>
    </row>
    <row r="5384" spans="1:12" x14ac:dyDescent="0.35">
      <c r="A5384" s="1" t="s">
        <v>8922</v>
      </c>
      <c r="B5384" t="s">
        <v>3994</v>
      </c>
      <c r="C5384" t="s">
        <v>13</v>
      </c>
      <c r="D5384" t="s">
        <v>14</v>
      </c>
      <c r="E5384">
        <v>1</v>
      </c>
      <c r="F5384" s="2">
        <v>765.66</v>
      </c>
      <c r="G5384" s="3">
        <v>3029.9695999999999</v>
      </c>
      <c r="H5384" s="3">
        <v>7.6566000000000001</v>
      </c>
      <c r="I5384" s="3">
        <v>35.986019999999996</v>
      </c>
      <c r="J5384" s="3">
        <v>809.30261999999993</v>
      </c>
      <c r="K5384" s="4">
        <v>0.35000000000000003</v>
      </c>
      <c r="L5384" s="73">
        <v>1469.1955255384614</v>
      </c>
    </row>
    <row r="5385" spans="1:12" x14ac:dyDescent="0.35">
      <c r="A5385" s="1" t="s">
        <v>8923</v>
      </c>
      <c r="B5385" t="s">
        <v>8924</v>
      </c>
      <c r="C5385" t="s">
        <v>34</v>
      </c>
      <c r="D5385" t="s">
        <v>35</v>
      </c>
      <c r="E5385">
        <v>1</v>
      </c>
      <c r="F5385" s="2">
        <v>11.61</v>
      </c>
      <c r="G5385" s="3">
        <v>30.24</v>
      </c>
      <c r="H5385" s="3">
        <v>0.11609999999999999</v>
      </c>
      <c r="I5385" s="3">
        <v>0.54566999999999999</v>
      </c>
      <c r="J5385" s="3">
        <v>12.271769999999998</v>
      </c>
      <c r="K5385" s="4">
        <v>0.34999999999999992</v>
      </c>
      <c r="L5385" s="73">
        <v>22.277982461538457</v>
      </c>
    </row>
    <row r="5386" spans="1:12" x14ac:dyDescent="0.35">
      <c r="A5386" s="1" t="s">
        <v>8925</v>
      </c>
      <c r="B5386" t="s">
        <v>8926</v>
      </c>
      <c r="C5386" t="s">
        <v>13</v>
      </c>
      <c r="D5386" t="s">
        <v>14</v>
      </c>
      <c r="E5386">
        <v>1</v>
      </c>
      <c r="F5386" s="2">
        <v>19.61</v>
      </c>
      <c r="G5386" s="3">
        <v>48.0032</v>
      </c>
      <c r="H5386" s="3">
        <v>0.1961</v>
      </c>
      <c r="I5386" s="3">
        <v>0.92166999999999999</v>
      </c>
      <c r="J5386" s="3">
        <v>20.72777</v>
      </c>
      <c r="K5386" s="4">
        <v>0.35</v>
      </c>
      <c r="L5386" s="73">
        <v>37.628874769230769</v>
      </c>
    </row>
    <row r="5387" spans="1:12" x14ac:dyDescent="0.35">
      <c r="A5387" s="1" t="s">
        <v>8927</v>
      </c>
      <c r="B5387" t="s">
        <v>8928</v>
      </c>
      <c r="C5387" t="s">
        <v>13</v>
      </c>
      <c r="D5387" t="s">
        <v>14</v>
      </c>
      <c r="E5387">
        <v>1</v>
      </c>
      <c r="F5387" s="2">
        <v>39</v>
      </c>
      <c r="G5387" s="3">
        <v>95.468800000000002</v>
      </c>
      <c r="H5387" s="3">
        <v>0.39</v>
      </c>
      <c r="I5387" s="3">
        <v>1.833</v>
      </c>
      <c r="J5387" s="3">
        <v>41.222999999999999</v>
      </c>
      <c r="K5387" s="4">
        <v>0.35</v>
      </c>
      <c r="L5387" s="73">
        <v>74.835599999999999</v>
      </c>
    </row>
    <row r="5388" spans="1:12" x14ac:dyDescent="0.35">
      <c r="A5388" s="1" t="s">
        <v>8929</v>
      </c>
      <c r="B5388" t="s">
        <v>8930</v>
      </c>
      <c r="C5388" t="s">
        <v>13</v>
      </c>
      <c r="D5388" t="s">
        <v>14</v>
      </c>
      <c r="E5388">
        <v>1</v>
      </c>
      <c r="F5388" s="2">
        <v>15.44</v>
      </c>
      <c r="G5388" s="3">
        <v>37.799999999999997</v>
      </c>
      <c r="H5388" s="3">
        <v>0.15440000000000001</v>
      </c>
      <c r="I5388" s="3">
        <v>0.72567999999999999</v>
      </c>
      <c r="J5388" s="3">
        <v>16.320080000000001</v>
      </c>
      <c r="K5388" s="4">
        <v>0.35</v>
      </c>
      <c r="L5388" s="73">
        <v>29.627222153846155</v>
      </c>
    </row>
    <row r="5389" spans="1:12" x14ac:dyDescent="0.35">
      <c r="A5389" s="1" t="s">
        <v>8931</v>
      </c>
      <c r="B5389" t="s">
        <v>8932</v>
      </c>
      <c r="C5389" t="s">
        <v>13</v>
      </c>
      <c r="D5389" t="s">
        <v>14</v>
      </c>
      <c r="E5389">
        <v>1</v>
      </c>
      <c r="F5389" s="2">
        <v>94</v>
      </c>
      <c r="G5389" s="3">
        <v>230.09280000000001</v>
      </c>
      <c r="H5389" s="3">
        <v>0.94000000000000006</v>
      </c>
      <c r="I5389" s="3">
        <v>4.4180000000000001</v>
      </c>
      <c r="J5389" s="3">
        <v>99.358000000000004</v>
      </c>
      <c r="K5389" s="4">
        <v>0.35</v>
      </c>
      <c r="L5389" s="73">
        <v>180.37298461538461</v>
      </c>
    </row>
    <row r="5390" spans="1:12" x14ac:dyDescent="0.35">
      <c r="A5390" s="1" t="s">
        <v>8933</v>
      </c>
      <c r="B5390" t="s">
        <v>8934</v>
      </c>
      <c r="C5390" t="s">
        <v>13</v>
      </c>
      <c r="D5390" t="s">
        <v>14</v>
      </c>
      <c r="E5390">
        <v>1</v>
      </c>
      <c r="F5390" s="2">
        <v>112.81</v>
      </c>
      <c r="G5390" s="3">
        <v>276.13600000000002</v>
      </c>
      <c r="H5390" s="3">
        <v>1.1281000000000001</v>
      </c>
      <c r="I5390" s="3">
        <v>5.3020700000000005</v>
      </c>
      <c r="J5390" s="3">
        <v>119.24017000000001</v>
      </c>
      <c r="K5390" s="4">
        <v>0.35</v>
      </c>
      <c r="L5390" s="73">
        <v>216.46677015384617</v>
      </c>
    </row>
    <row r="5391" spans="1:12" x14ac:dyDescent="0.35">
      <c r="A5391" s="1" t="s">
        <v>8935</v>
      </c>
      <c r="B5391" t="s">
        <v>8936</v>
      </c>
      <c r="C5391" t="s">
        <v>13</v>
      </c>
      <c r="D5391" t="s">
        <v>14</v>
      </c>
      <c r="E5391">
        <v>1</v>
      </c>
      <c r="F5391" s="2">
        <v>46.95</v>
      </c>
      <c r="G5391" s="3">
        <v>114.92319999999999</v>
      </c>
      <c r="H5391" s="3">
        <v>0.46950000000000003</v>
      </c>
      <c r="I5391" s="3">
        <v>2.2066500000000002</v>
      </c>
      <c r="J5391" s="3">
        <v>49.626150000000003</v>
      </c>
      <c r="K5391" s="4">
        <v>0.35</v>
      </c>
      <c r="L5391" s="73">
        <v>90.090549230769241</v>
      </c>
    </row>
    <row r="5392" spans="1:12" x14ac:dyDescent="0.35">
      <c r="A5392" s="1" t="s">
        <v>8937</v>
      </c>
      <c r="B5392" t="s">
        <v>6282</v>
      </c>
      <c r="C5392" t="s">
        <v>13</v>
      </c>
      <c r="D5392" t="s">
        <v>14</v>
      </c>
      <c r="E5392">
        <v>1</v>
      </c>
      <c r="F5392" s="2">
        <v>1413.13</v>
      </c>
      <c r="G5392" s="3">
        <v>3459.1088</v>
      </c>
      <c r="H5392" s="3">
        <v>14.131300000000001</v>
      </c>
      <c r="I5392" s="3">
        <v>66.417110000000008</v>
      </c>
      <c r="J5392" s="3">
        <v>1493.6784100000002</v>
      </c>
      <c r="K5392" s="4">
        <v>0.35</v>
      </c>
      <c r="L5392" s="73">
        <v>2711.6008058461539</v>
      </c>
    </row>
    <row r="5393" spans="1:12" x14ac:dyDescent="0.35">
      <c r="A5393" s="1" t="s">
        <v>8938</v>
      </c>
      <c r="B5393" t="s">
        <v>8939</v>
      </c>
      <c r="C5393" t="s">
        <v>13</v>
      </c>
      <c r="D5393" t="s">
        <v>14</v>
      </c>
      <c r="E5393">
        <v>1</v>
      </c>
      <c r="F5393" s="2">
        <v>2026.25</v>
      </c>
      <c r="G5393" s="3">
        <v>4959.9312</v>
      </c>
      <c r="H5393" s="3">
        <v>20.262499999999999</v>
      </c>
      <c r="I5393" s="3">
        <v>95.233750000000001</v>
      </c>
      <c r="J5393" s="3">
        <v>2141.7462500000001</v>
      </c>
      <c r="K5393" s="4">
        <v>0.35</v>
      </c>
      <c r="L5393" s="73">
        <v>3888.0931923076923</v>
      </c>
    </row>
    <row r="5394" spans="1:12" x14ac:dyDescent="0.35">
      <c r="A5394" s="1" t="s">
        <v>8940</v>
      </c>
      <c r="B5394" t="s">
        <v>5006</v>
      </c>
      <c r="C5394" t="s">
        <v>13</v>
      </c>
      <c r="D5394" t="s">
        <v>14</v>
      </c>
      <c r="E5394">
        <v>1</v>
      </c>
      <c r="F5394" s="2">
        <v>3625.63</v>
      </c>
      <c r="G5394" s="3">
        <v>8874.9472000000005</v>
      </c>
      <c r="H5394" s="3">
        <v>36.256300000000003</v>
      </c>
      <c r="I5394" s="3">
        <v>170.40461000000002</v>
      </c>
      <c r="J5394" s="3">
        <v>3832.2909100000002</v>
      </c>
      <c r="K5394" s="4">
        <v>0.35</v>
      </c>
      <c r="L5394" s="73">
        <v>6957.0819596923075</v>
      </c>
    </row>
    <row r="5395" spans="1:12" x14ac:dyDescent="0.35">
      <c r="A5395" s="1" t="s">
        <v>8941</v>
      </c>
      <c r="B5395" t="s">
        <v>7624</v>
      </c>
      <c r="C5395" t="s">
        <v>13</v>
      </c>
      <c r="D5395" t="s">
        <v>14</v>
      </c>
      <c r="E5395">
        <v>1</v>
      </c>
      <c r="F5395" s="2">
        <v>1944.38</v>
      </c>
      <c r="G5395" s="3">
        <v>4759.5183999999999</v>
      </c>
      <c r="H5395" s="3">
        <v>19.443800000000003</v>
      </c>
      <c r="I5395" s="3">
        <v>91.385860000000008</v>
      </c>
      <c r="J5395" s="3">
        <v>2055.20966</v>
      </c>
      <c r="K5395" s="4">
        <v>0.35</v>
      </c>
      <c r="L5395" s="73">
        <v>3730.9959981538459</v>
      </c>
    </row>
    <row r="5396" spans="1:12" x14ac:dyDescent="0.35">
      <c r="A5396" s="1" t="s">
        <v>8942</v>
      </c>
      <c r="B5396" t="s">
        <v>7627</v>
      </c>
      <c r="C5396" t="s">
        <v>13</v>
      </c>
      <c r="D5396" t="s">
        <v>14</v>
      </c>
      <c r="E5396">
        <v>1</v>
      </c>
      <c r="F5396" s="2">
        <v>3079.38</v>
      </c>
      <c r="G5396" s="3">
        <v>7537.8127999999997</v>
      </c>
      <c r="H5396" s="3">
        <v>30.793800000000001</v>
      </c>
      <c r="I5396" s="3">
        <v>144.73086000000001</v>
      </c>
      <c r="J5396" s="3">
        <v>3254.9046600000001</v>
      </c>
      <c r="K5396" s="4">
        <v>0.35000000000000003</v>
      </c>
      <c r="L5396" s="73">
        <v>5908.9038443076925</v>
      </c>
    </row>
    <row r="5397" spans="1:12" x14ac:dyDescent="0.35">
      <c r="A5397" s="1" t="s">
        <v>8943</v>
      </c>
      <c r="B5397" t="s">
        <v>2441</v>
      </c>
      <c r="C5397" t="s">
        <v>13</v>
      </c>
      <c r="D5397" t="s">
        <v>14</v>
      </c>
      <c r="E5397">
        <v>1</v>
      </c>
      <c r="F5397" s="2">
        <v>5849.38</v>
      </c>
      <c r="G5397" s="3">
        <v>11510.945</v>
      </c>
      <c r="H5397" s="3">
        <v>58.4938</v>
      </c>
      <c r="I5397" s="3">
        <v>274.92086</v>
      </c>
      <c r="J5397" s="3">
        <v>6182.7946600000005</v>
      </c>
      <c r="K5397" s="4">
        <v>0.35000000000000003</v>
      </c>
      <c r="L5397" s="73">
        <v>11224.150305846155</v>
      </c>
    </row>
    <row r="5398" spans="1:12" x14ac:dyDescent="0.35">
      <c r="A5398" s="1" t="s">
        <v>8944</v>
      </c>
      <c r="B5398" t="s">
        <v>2441</v>
      </c>
      <c r="C5398" t="s">
        <v>13</v>
      </c>
      <c r="D5398" t="s">
        <v>14</v>
      </c>
      <c r="E5398">
        <v>1</v>
      </c>
      <c r="F5398" s="2">
        <v>7799.38</v>
      </c>
      <c r="G5398" s="3">
        <v>15347.931</v>
      </c>
      <c r="H5398" s="3">
        <v>77.993800000000007</v>
      </c>
      <c r="I5398" s="3">
        <v>366.57085999999998</v>
      </c>
      <c r="J5398" s="3">
        <v>8243.944660000001</v>
      </c>
      <c r="K5398" s="4">
        <v>0.35</v>
      </c>
      <c r="L5398" s="73">
        <v>14965.930305846156</v>
      </c>
    </row>
    <row r="5399" spans="1:12" x14ac:dyDescent="0.35">
      <c r="A5399" s="1" t="s">
        <v>8945</v>
      </c>
      <c r="B5399" t="s">
        <v>2444</v>
      </c>
      <c r="C5399" t="s">
        <v>13</v>
      </c>
      <c r="D5399" t="s">
        <v>14</v>
      </c>
      <c r="E5399">
        <v>1</v>
      </c>
      <c r="F5399" s="2">
        <v>4094.38</v>
      </c>
      <c r="G5399" s="3">
        <v>8591.9007999999994</v>
      </c>
      <c r="H5399" s="3">
        <v>40.943800000000003</v>
      </c>
      <c r="I5399" s="3">
        <v>192.43586000000002</v>
      </c>
      <c r="J5399" s="3">
        <v>4327.7596599999997</v>
      </c>
      <c r="K5399" s="4">
        <v>0.35000000000000003</v>
      </c>
      <c r="L5399" s="73">
        <v>7856.5483058461532</v>
      </c>
    </row>
    <row r="5400" spans="1:12" x14ac:dyDescent="0.35">
      <c r="A5400" s="1" t="s">
        <v>8946</v>
      </c>
      <c r="B5400" t="s">
        <v>2444</v>
      </c>
      <c r="C5400" t="s">
        <v>13</v>
      </c>
      <c r="D5400" t="s">
        <v>14</v>
      </c>
      <c r="E5400">
        <v>1</v>
      </c>
      <c r="F5400" s="2">
        <v>4549.38</v>
      </c>
      <c r="G5400" s="3">
        <v>9546.5552000000007</v>
      </c>
      <c r="H5400" s="3">
        <v>45.4938</v>
      </c>
      <c r="I5400" s="3">
        <v>213.82086000000001</v>
      </c>
      <c r="J5400" s="3">
        <v>4808.6946600000001</v>
      </c>
      <c r="K5400" s="4">
        <v>0.35000000000000003</v>
      </c>
      <c r="L5400" s="73">
        <v>8729.6303058461544</v>
      </c>
    </row>
    <row r="5401" spans="1:12" x14ac:dyDescent="0.35">
      <c r="A5401" s="1" t="s">
        <v>8947</v>
      </c>
      <c r="B5401" t="s">
        <v>2446</v>
      </c>
      <c r="C5401" t="s">
        <v>13</v>
      </c>
      <c r="D5401" t="s">
        <v>14</v>
      </c>
      <c r="E5401">
        <v>1</v>
      </c>
      <c r="F5401" s="2">
        <v>16056.25</v>
      </c>
      <c r="G5401" s="3">
        <v>39303.050999999999</v>
      </c>
      <c r="H5401" s="3">
        <v>160.5625</v>
      </c>
      <c r="I5401" s="3">
        <v>754.64374999999995</v>
      </c>
      <c r="J5401" s="3">
        <v>16971.456249999999</v>
      </c>
      <c r="K5401" s="4">
        <v>0.35000000000000003</v>
      </c>
      <c r="L5401" s="73">
        <v>30809.720576923075</v>
      </c>
    </row>
    <row r="5402" spans="1:12" x14ac:dyDescent="0.35">
      <c r="A5402" s="1" t="s">
        <v>8948</v>
      </c>
      <c r="B5402" t="s">
        <v>2446</v>
      </c>
      <c r="C5402" t="s">
        <v>13</v>
      </c>
      <c r="D5402" t="s">
        <v>14</v>
      </c>
      <c r="E5402">
        <v>1</v>
      </c>
      <c r="F5402" s="2">
        <v>16313.75</v>
      </c>
      <c r="G5402" s="3">
        <v>39933.364000000001</v>
      </c>
      <c r="H5402" s="3">
        <v>163.13750000000002</v>
      </c>
      <c r="I5402" s="3">
        <v>766.74625000000003</v>
      </c>
      <c r="J5402" s="3">
        <v>17243.633750000001</v>
      </c>
      <c r="K5402" s="4">
        <v>0.35</v>
      </c>
      <c r="L5402" s="73">
        <v>31303.827423076924</v>
      </c>
    </row>
    <row r="5403" spans="1:12" x14ac:dyDescent="0.35">
      <c r="A5403" s="1" t="s">
        <v>8949</v>
      </c>
      <c r="B5403" t="s">
        <v>2448</v>
      </c>
      <c r="C5403" t="s">
        <v>13</v>
      </c>
      <c r="D5403" t="s">
        <v>14</v>
      </c>
      <c r="E5403">
        <v>1</v>
      </c>
      <c r="F5403" s="2">
        <v>17746.25</v>
      </c>
      <c r="G5403" s="3">
        <v>43439.894</v>
      </c>
      <c r="H5403" s="3">
        <v>177.46250000000001</v>
      </c>
      <c r="I5403" s="3">
        <v>834.07375000000002</v>
      </c>
      <c r="J5403" s="3">
        <v>18757.786250000001</v>
      </c>
      <c r="K5403" s="4">
        <v>0.35</v>
      </c>
      <c r="L5403" s="73">
        <v>34052.596576923075</v>
      </c>
    </row>
    <row r="5404" spans="1:12" x14ac:dyDescent="0.35">
      <c r="A5404" s="1" t="s">
        <v>8950</v>
      </c>
      <c r="B5404" t="s">
        <v>8951</v>
      </c>
      <c r="C5404" t="s">
        <v>13</v>
      </c>
      <c r="D5404" t="s">
        <v>14</v>
      </c>
      <c r="E5404">
        <v>1</v>
      </c>
      <c r="F5404" s="2">
        <v>971.04</v>
      </c>
      <c r="G5404" s="3">
        <v>2003</v>
      </c>
      <c r="H5404" s="3">
        <v>9.7103999999999999</v>
      </c>
      <c r="I5404" s="3">
        <v>45.63888</v>
      </c>
      <c r="J5404" s="3">
        <v>1026.3892800000001</v>
      </c>
      <c r="K5404" s="4">
        <v>0.35</v>
      </c>
      <c r="L5404" s="73">
        <v>1863.2913083076924</v>
      </c>
    </row>
    <row r="5405" spans="1:12" x14ac:dyDescent="0.35">
      <c r="A5405" s="1" t="s">
        <v>8952</v>
      </c>
      <c r="B5405" t="s">
        <v>6447</v>
      </c>
      <c r="C5405" t="s">
        <v>363</v>
      </c>
      <c r="D5405" t="s">
        <v>364</v>
      </c>
      <c r="E5405">
        <v>1</v>
      </c>
      <c r="F5405" s="2">
        <v>24179</v>
      </c>
      <c r="G5405" s="3">
        <v>49854</v>
      </c>
      <c r="H5405" s="3">
        <v>241.79</v>
      </c>
      <c r="I5405" s="3">
        <v>1136.413</v>
      </c>
      <c r="J5405" s="3">
        <v>25557.203000000001</v>
      </c>
      <c r="K5405" s="4">
        <v>0.35</v>
      </c>
      <c r="L5405" s="73">
        <v>46396.153138461537</v>
      </c>
    </row>
    <row r="5406" spans="1:12" x14ac:dyDescent="0.35">
      <c r="A5406" s="1" t="s">
        <v>8953</v>
      </c>
      <c r="B5406" t="s">
        <v>5198</v>
      </c>
      <c r="C5406" t="s">
        <v>363</v>
      </c>
      <c r="D5406" t="s">
        <v>364</v>
      </c>
      <c r="E5406">
        <v>1</v>
      </c>
      <c r="F5406" s="2">
        <v>25529</v>
      </c>
      <c r="G5406" s="3">
        <v>52638</v>
      </c>
      <c r="H5406" s="3">
        <v>255.29</v>
      </c>
      <c r="I5406" s="3">
        <v>1199.8630000000001</v>
      </c>
      <c r="J5406" s="3">
        <v>26984.153000000002</v>
      </c>
      <c r="K5406" s="4">
        <v>0.35</v>
      </c>
      <c r="L5406" s="73">
        <v>48986.616215384616</v>
      </c>
    </row>
    <row r="5407" spans="1:12" x14ac:dyDescent="0.35">
      <c r="A5407" s="1" t="s">
        <v>8954</v>
      </c>
      <c r="B5407" t="s">
        <v>4002</v>
      </c>
      <c r="C5407" t="s">
        <v>363</v>
      </c>
      <c r="D5407" t="s">
        <v>364</v>
      </c>
      <c r="E5407">
        <v>1</v>
      </c>
      <c r="F5407" s="2">
        <v>15289</v>
      </c>
      <c r="G5407" s="3">
        <v>31524</v>
      </c>
      <c r="H5407" s="3">
        <v>152.89000000000001</v>
      </c>
      <c r="I5407" s="3">
        <v>718.58299999999997</v>
      </c>
      <c r="J5407" s="3">
        <v>16160.473</v>
      </c>
      <c r="K5407" s="4">
        <v>0.35000000000000003</v>
      </c>
      <c r="L5407" s="73">
        <v>29337.474061538462</v>
      </c>
    </row>
    <row r="5408" spans="1:12" x14ac:dyDescent="0.35">
      <c r="A5408" s="1" t="s">
        <v>8955</v>
      </c>
      <c r="B5408" t="s">
        <v>2667</v>
      </c>
      <c r="C5408" t="s">
        <v>363</v>
      </c>
      <c r="D5408" t="s">
        <v>364</v>
      </c>
      <c r="E5408">
        <v>1</v>
      </c>
      <c r="F5408" s="2">
        <v>16389</v>
      </c>
      <c r="G5408" s="3">
        <v>33792</v>
      </c>
      <c r="H5408" s="3">
        <v>163.89000000000001</v>
      </c>
      <c r="I5408" s="3">
        <v>770.28300000000002</v>
      </c>
      <c r="J5408" s="3">
        <v>17323.172999999999</v>
      </c>
      <c r="K5408" s="4">
        <v>0.35</v>
      </c>
      <c r="L5408" s="73">
        <v>31448.221753846148</v>
      </c>
    </row>
    <row r="5409" spans="1:12" x14ac:dyDescent="0.35">
      <c r="A5409" s="1" t="s">
        <v>8956</v>
      </c>
      <c r="B5409" t="s">
        <v>5204</v>
      </c>
      <c r="C5409" t="s">
        <v>363</v>
      </c>
      <c r="D5409" t="s">
        <v>364</v>
      </c>
      <c r="E5409">
        <v>1</v>
      </c>
      <c r="F5409" s="2">
        <v>18769</v>
      </c>
      <c r="G5409" s="3">
        <v>38699</v>
      </c>
      <c r="H5409" s="3">
        <v>187.69</v>
      </c>
      <c r="I5409" s="3">
        <v>882.14300000000003</v>
      </c>
      <c r="J5409" s="3">
        <v>19838.832999999999</v>
      </c>
      <c r="K5409" s="4">
        <v>0.35</v>
      </c>
      <c r="L5409" s="73">
        <v>36015.112215384608</v>
      </c>
    </row>
    <row r="5410" spans="1:12" x14ac:dyDescent="0.35">
      <c r="A5410" s="1" t="s">
        <v>8957</v>
      </c>
      <c r="B5410" t="s">
        <v>8958</v>
      </c>
      <c r="C5410" t="s">
        <v>363</v>
      </c>
      <c r="D5410" t="s">
        <v>364</v>
      </c>
      <c r="E5410">
        <v>1</v>
      </c>
      <c r="F5410" s="2">
        <v>1009</v>
      </c>
      <c r="G5410" s="3">
        <v>2081</v>
      </c>
      <c r="H5410" s="3">
        <v>10.09</v>
      </c>
      <c r="I5410" s="3">
        <v>47.423000000000002</v>
      </c>
      <c r="J5410" s="3">
        <v>1066.5129999999999</v>
      </c>
      <c r="K5410" s="4">
        <v>0.35000000000000003</v>
      </c>
      <c r="L5410" s="73">
        <v>1936.1312923076921</v>
      </c>
    </row>
    <row r="5411" spans="1:12" x14ac:dyDescent="0.35">
      <c r="A5411" s="1" t="s">
        <v>8959</v>
      </c>
      <c r="B5411" t="s">
        <v>2684</v>
      </c>
      <c r="C5411" t="s">
        <v>363</v>
      </c>
      <c r="D5411" t="s">
        <v>364</v>
      </c>
      <c r="E5411">
        <v>1</v>
      </c>
      <c r="F5411" s="2">
        <v>13499</v>
      </c>
      <c r="G5411" s="3">
        <v>27833</v>
      </c>
      <c r="H5411" s="3">
        <v>134.99</v>
      </c>
      <c r="I5411" s="3">
        <v>634.45299999999997</v>
      </c>
      <c r="J5411" s="3">
        <v>14268.442999999999</v>
      </c>
      <c r="K5411" s="4">
        <v>0.35</v>
      </c>
      <c r="L5411" s="73">
        <v>25902.711907692305</v>
      </c>
    </row>
    <row r="5412" spans="1:12" x14ac:dyDescent="0.35">
      <c r="A5412" s="1" t="s">
        <v>8960</v>
      </c>
      <c r="B5412" t="s">
        <v>2688</v>
      </c>
      <c r="C5412" t="s">
        <v>363</v>
      </c>
      <c r="D5412" t="s">
        <v>364</v>
      </c>
      <c r="E5412">
        <v>1</v>
      </c>
      <c r="F5412" s="2">
        <v>16339</v>
      </c>
      <c r="G5412" s="3">
        <v>33689</v>
      </c>
      <c r="H5412" s="3">
        <v>163.39000000000001</v>
      </c>
      <c r="I5412" s="3">
        <v>767.93299999999999</v>
      </c>
      <c r="J5412" s="3">
        <v>17270.323</v>
      </c>
      <c r="K5412" s="4">
        <v>0.35000000000000003</v>
      </c>
      <c r="L5412" s="73">
        <v>31352.278676923077</v>
      </c>
    </row>
    <row r="5413" spans="1:12" x14ac:dyDescent="0.35">
      <c r="A5413" s="1" t="s">
        <v>8961</v>
      </c>
      <c r="B5413" t="s">
        <v>4008</v>
      </c>
      <c r="C5413" t="s">
        <v>363</v>
      </c>
      <c r="D5413" t="s">
        <v>364</v>
      </c>
      <c r="E5413">
        <v>1</v>
      </c>
      <c r="F5413" s="2">
        <v>17149</v>
      </c>
      <c r="G5413" s="3">
        <v>35359</v>
      </c>
      <c r="H5413" s="3">
        <v>171.49</v>
      </c>
      <c r="I5413" s="3">
        <v>806.00300000000004</v>
      </c>
      <c r="J5413" s="3">
        <v>18126.493000000002</v>
      </c>
      <c r="K5413" s="4">
        <v>0.35</v>
      </c>
      <c r="L5413" s="73">
        <v>32906.556523076928</v>
      </c>
    </row>
    <row r="5414" spans="1:12" x14ac:dyDescent="0.35">
      <c r="A5414" s="1" t="s">
        <v>8962</v>
      </c>
      <c r="B5414" t="s">
        <v>8963</v>
      </c>
      <c r="C5414" t="s">
        <v>1441</v>
      </c>
      <c r="D5414" t="s">
        <v>1442</v>
      </c>
      <c r="E5414">
        <v>1</v>
      </c>
      <c r="F5414" s="2">
        <v>6</v>
      </c>
      <c r="G5414" s="3">
        <v>14.683199999999999</v>
      </c>
      <c r="H5414" s="3">
        <v>0.06</v>
      </c>
      <c r="I5414" s="3">
        <v>0.28200000000000003</v>
      </c>
      <c r="J5414" s="3">
        <v>6.3419999999999996</v>
      </c>
      <c r="K5414" s="4">
        <v>0.35</v>
      </c>
      <c r="L5414" s="73">
        <v>11.513169230769231</v>
      </c>
    </row>
    <row r="5415" spans="1:12" x14ac:dyDescent="0.35">
      <c r="A5415" s="1" t="s">
        <v>8964</v>
      </c>
      <c r="B5415" t="s">
        <v>8965</v>
      </c>
      <c r="C5415" t="s">
        <v>17</v>
      </c>
      <c r="D5415" t="s">
        <v>18</v>
      </c>
      <c r="E5415">
        <v>1</v>
      </c>
      <c r="F5415" s="2">
        <v>295</v>
      </c>
      <c r="G5415" s="3">
        <v>722.11</v>
      </c>
      <c r="H5415" s="3">
        <v>2.95</v>
      </c>
      <c r="I5415" s="3">
        <v>13.865</v>
      </c>
      <c r="J5415" s="3">
        <v>311.815</v>
      </c>
      <c r="K5415" s="4">
        <v>0.35</v>
      </c>
      <c r="L5415" s="73">
        <v>566.06415384615389</v>
      </c>
    </row>
    <row r="5416" spans="1:12" x14ac:dyDescent="0.35">
      <c r="A5416" s="1" t="s">
        <v>8966</v>
      </c>
      <c r="B5416" t="s">
        <v>3714</v>
      </c>
      <c r="C5416" t="s">
        <v>17</v>
      </c>
      <c r="D5416" t="s">
        <v>18</v>
      </c>
      <c r="E5416">
        <v>1</v>
      </c>
      <c r="F5416" s="2">
        <v>175</v>
      </c>
      <c r="G5416" s="3">
        <v>428.3664</v>
      </c>
      <c r="H5416" s="3">
        <v>1.75</v>
      </c>
      <c r="I5416" s="3">
        <v>8.2249999999999996</v>
      </c>
      <c r="J5416" s="3">
        <v>184.97499999999999</v>
      </c>
      <c r="K5416" s="4">
        <v>0.34999999999999992</v>
      </c>
      <c r="L5416" s="73">
        <v>335.80076923076916</v>
      </c>
    </row>
    <row r="5417" spans="1:12" x14ac:dyDescent="0.35">
      <c r="A5417" s="1" t="s">
        <v>8967</v>
      </c>
      <c r="B5417" t="s">
        <v>8968</v>
      </c>
      <c r="C5417" t="s">
        <v>21</v>
      </c>
      <c r="D5417" t="s">
        <v>22</v>
      </c>
      <c r="E5417">
        <v>1</v>
      </c>
      <c r="F5417" s="2">
        <v>1184</v>
      </c>
      <c r="G5417" s="3">
        <v>2898.2352000000001</v>
      </c>
      <c r="H5417" s="3">
        <v>11.84</v>
      </c>
      <c r="I5417" s="3">
        <v>55.648000000000003</v>
      </c>
      <c r="J5417" s="3">
        <v>1251.4879999999998</v>
      </c>
      <c r="K5417" s="4">
        <v>0.35</v>
      </c>
      <c r="L5417" s="73">
        <v>2271.9320615384613</v>
      </c>
    </row>
    <row r="5418" spans="1:12" x14ac:dyDescent="0.35">
      <c r="A5418" s="1" t="s">
        <v>8969</v>
      </c>
      <c r="B5418" t="s">
        <v>8970</v>
      </c>
      <c r="C5418" t="s">
        <v>21</v>
      </c>
      <c r="D5418" t="s">
        <v>22</v>
      </c>
      <c r="E5418">
        <v>1</v>
      </c>
      <c r="F5418" s="2">
        <v>43.05</v>
      </c>
      <c r="G5418" s="3">
        <v>105.38079999999999</v>
      </c>
      <c r="H5418" s="3">
        <v>0.43049999999999999</v>
      </c>
      <c r="I5418" s="3">
        <v>2.0233499999999998</v>
      </c>
      <c r="J5418" s="3">
        <v>45.50385</v>
      </c>
      <c r="K5418" s="4">
        <v>0.34999999999999992</v>
      </c>
      <c r="L5418" s="73">
        <v>82.606989230769216</v>
      </c>
    </row>
    <row r="5419" spans="1:12" x14ac:dyDescent="0.35">
      <c r="A5419" s="1" t="s">
        <v>8971</v>
      </c>
      <c r="B5419" t="s">
        <v>8972</v>
      </c>
      <c r="C5419" t="s">
        <v>13</v>
      </c>
      <c r="D5419" t="s">
        <v>14</v>
      </c>
      <c r="E5419">
        <v>1</v>
      </c>
      <c r="F5419" s="2">
        <v>629.4</v>
      </c>
      <c r="G5419" s="3">
        <v>1540.672</v>
      </c>
      <c r="H5419" s="3">
        <v>6.2939999999999996</v>
      </c>
      <c r="I5419" s="3">
        <v>29.581799999999998</v>
      </c>
      <c r="J5419" s="3">
        <v>665.2758</v>
      </c>
      <c r="K5419" s="4">
        <v>0.34999999999999992</v>
      </c>
      <c r="L5419" s="73">
        <v>1207.7314523076923</v>
      </c>
    </row>
    <row r="5420" spans="1:12" x14ac:dyDescent="0.35">
      <c r="A5420" s="1" t="s">
        <v>8973</v>
      </c>
      <c r="B5420" t="s">
        <v>2456</v>
      </c>
      <c r="C5420" t="s">
        <v>13</v>
      </c>
      <c r="D5420" t="s">
        <v>14</v>
      </c>
      <c r="E5420">
        <v>1</v>
      </c>
      <c r="F5420" s="2">
        <v>10631.88</v>
      </c>
      <c r="G5420" s="3">
        <v>26025.092000000001</v>
      </c>
      <c r="H5420" s="3">
        <v>106.3188</v>
      </c>
      <c r="I5420" s="3">
        <v>499.69835999999998</v>
      </c>
      <c r="J5420" s="3">
        <v>11237.897159999999</v>
      </c>
      <c r="K5420" s="4">
        <v>0.35000000000000003</v>
      </c>
      <c r="L5420" s="73">
        <v>20401.105613538461</v>
      </c>
    </row>
    <row r="5421" spans="1:12" x14ac:dyDescent="0.35">
      <c r="A5421" s="1" t="s">
        <v>8974</v>
      </c>
      <c r="B5421" t="s">
        <v>2459</v>
      </c>
      <c r="C5421" t="s">
        <v>13</v>
      </c>
      <c r="D5421" t="s">
        <v>14</v>
      </c>
      <c r="E5421">
        <v>1</v>
      </c>
      <c r="F5421" s="2">
        <v>9441.25</v>
      </c>
      <c r="G5421" s="3">
        <v>23110.616999999998</v>
      </c>
      <c r="H5421" s="3">
        <v>94.412500000000009</v>
      </c>
      <c r="I5421" s="3">
        <v>443.73874999999998</v>
      </c>
      <c r="J5421" s="3">
        <v>9979.4012500000008</v>
      </c>
      <c r="K5421" s="4">
        <v>0.35</v>
      </c>
      <c r="L5421" s="73">
        <v>18116.451500000003</v>
      </c>
    </row>
    <row r="5422" spans="1:12" x14ac:dyDescent="0.35">
      <c r="A5422" s="1" t="s">
        <v>8975</v>
      </c>
      <c r="B5422" t="s">
        <v>2459</v>
      </c>
      <c r="C5422" t="s">
        <v>13</v>
      </c>
      <c r="D5422" t="s">
        <v>14</v>
      </c>
      <c r="E5422">
        <v>1</v>
      </c>
      <c r="F5422" s="2">
        <v>9441.25</v>
      </c>
      <c r="G5422" s="3">
        <v>23110.616999999998</v>
      </c>
      <c r="H5422" s="3">
        <v>94.412500000000009</v>
      </c>
      <c r="I5422" s="3">
        <v>443.73874999999998</v>
      </c>
      <c r="J5422" s="3">
        <v>9979.4012500000008</v>
      </c>
      <c r="K5422" s="4">
        <v>0.35</v>
      </c>
      <c r="L5422" s="73">
        <v>18116.451500000003</v>
      </c>
    </row>
    <row r="5423" spans="1:12" x14ac:dyDescent="0.35">
      <c r="A5423" s="1" t="s">
        <v>8976</v>
      </c>
      <c r="B5423" t="s">
        <v>3889</v>
      </c>
      <c r="C5423" t="s">
        <v>13</v>
      </c>
      <c r="D5423" t="s">
        <v>14</v>
      </c>
      <c r="E5423">
        <v>1</v>
      </c>
      <c r="F5423" s="2">
        <v>12205</v>
      </c>
      <c r="G5423" s="3">
        <v>29875.831999999999</v>
      </c>
      <c r="H5423" s="3">
        <v>122.05</v>
      </c>
      <c r="I5423" s="3">
        <v>573.63499999999999</v>
      </c>
      <c r="J5423" s="3">
        <v>12900.684999999999</v>
      </c>
      <c r="K5423" s="4">
        <v>0.34999999999999992</v>
      </c>
      <c r="L5423" s="73">
        <v>23419.705076923074</v>
      </c>
    </row>
    <row r="5424" spans="1:12" x14ac:dyDescent="0.35">
      <c r="A5424" s="1" t="s">
        <v>8977</v>
      </c>
      <c r="B5424" t="s">
        <v>3889</v>
      </c>
      <c r="C5424" t="s">
        <v>13</v>
      </c>
      <c r="D5424" t="s">
        <v>14</v>
      </c>
      <c r="E5424">
        <v>1</v>
      </c>
      <c r="F5424" s="2">
        <v>11130.63</v>
      </c>
      <c r="G5424" s="3">
        <v>27245.948</v>
      </c>
      <c r="H5424" s="3">
        <v>111.30629999999999</v>
      </c>
      <c r="I5424" s="3">
        <v>523.13960999999995</v>
      </c>
      <c r="J5424" s="3">
        <v>11765.07591</v>
      </c>
      <c r="K5424" s="4">
        <v>0.35</v>
      </c>
      <c r="L5424" s="73">
        <v>21358.137805846152</v>
      </c>
    </row>
    <row r="5425" spans="1:12" x14ac:dyDescent="0.35">
      <c r="A5425" s="1" t="s">
        <v>8978</v>
      </c>
      <c r="B5425" t="s">
        <v>3889</v>
      </c>
      <c r="C5425" t="s">
        <v>13</v>
      </c>
      <c r="D5425" t="s">
        <v>14</v>
      </c>
      <c r="E5425">
        <v>1</v>
      </c>
      <c r="F5425" s="2">
        <v>12240.63</v>
      </c>
      <c r="G5425" s="3">
        <v>29963.045999999998</v>
      </c>
      <c r="H5425" s="3">
        <v>122.40629999999999</v>
      </c>
      <c r="I5425" s="3">
        <v>575.30961000000002</v>
      </c>
      <c r="J5425" s="3">
        <v>12938.34591</v>
      </c>
      <c r="K5425" s="4">
        <v>0.35</v>
      </c>
      <c r="L5425" s="73">
        <v>23488.07411353846</v>
      </c>
    </row>
    <row r="5426" spans="1:12" x14ac:dyDescent="0.35">
      <c r="A5426" s="1" t="s">
        <v>8979</v>
      </c>
      <c r="B5426" t="s">
        <v>3889</v>
      </c>
      <c r="C5426" t="s">
        <v>13</v>
      </c>
      <c r="D5426" t="s">
        <v>14</v>
      </c>
      <c r="E5426">
        <v>1</v>
      </c>
      <c r="F5426" s="2">
        <v>13954.38</v>
      </c>
      <c r="G5426" s="3">
        <v>34158.017</v>
      </c>
      <c r="H5426" s="3">
        <v>139.5438</v>
      </c>
      <c r="I5426" s="3">
        <v>655.85586000000001</v>
      </c>
      <c r="J5426" s="3">
        <v>14749.779659999998</v>
      </c>
      <c r="K5426" s="4">
        <v>0.35</v>
      </c>
      <c r="L5426" s="73">
        <v>26776.523075076919</v>
      </c>
    </row>
    <row r="5427" spans="1:12" x14ac:dyDescent="0.35">
      <c r="A5427" s="1" t="s">
        <v>8980</v>
      </c>
      <c r="B5427" t="s">
        <v>2461</v>
      </c>
      <c r="C5427" t="s">
        <v>13</v>
      </c>
      <c r="D5427" t="s">
        <v>14</v>
      </c>
      <c r="E5427">
        <v>1</v>
      </c>
      <c r="F5427" s="2">
        <v>11560</v>
      </c>
      <c r="G5427" s="3">
        <v>28296.968000000001</v>
      </c>
      <c r="H5427" s="3">
        <v>115.60000000000001</v>
      </c>
      <c r="I5427" s="3">
        <v>543.32000000000005</v>
      </c>
      <c r="J5427" s="3">
        <v>12218.92</v>
      </c>
      <c r="K5427" s="4">
        <v>0.35</v>
      </c>
      <c r="L5427" s="73">
        <v>22182.039384615382</v>
      </c>
    </row>
    <row r="5428" spans="1:12" x14ac:dyDescent="0.35">
      <c r="A5428" s="1" t="s">
        <v>8981</v>
      </c>
      <c r="B5428" t="s">
        <v>2461</v>
      </c>
      <c r="C5428" t="s">
        <v>13</v>
      </c>
      <c r="D5428" t="s">
        <v>14</v>
      </c>
      <c r="E5428">
        <v>1</v>
      </c>
      <c r="F5428" s="2">
        <v>14076.88</v>
      </c>
      <c r="G5428" s="3">
        <v>34457.875</v>
      </c>
      <c r="H5428" s="3">
        <v>140.7688</v>
      </c>
      <c r="I5428" s="3">
        <v>661.61335999999994</v>
      </c>
      <c r="J5428" s="3">
        <v>14879.262159999998</v>
      </c>
      <c r="K5428" s="4">
        <v>0.35</v>
      </c>
      <c r="L5428" s="73">
        <v>27011.58361353846</v>
      </c>
    </row>
    <row r="5429" spans="1:12" x14ac:dyDescent="0.35">
      <c r="A5429" s="1" t="s">
        <v>8982</v>
      </c>
      <c r="B5429" t="s">
        <v>2464</v>
      </c>
      <c r="C5429" t="s">
        <v>13</v>
      </c>
      <c r="D5429" t="s">
        <v>14</v>
      </c>
      <c r="E5429">
        <v>1</v>
      </c>
      <c r="F5429" s="2">
        <v>13178.13</v>
      </c>
      <c r="G5429" s="3">
        <v>32257.892</v>
      </c>
      <c r="H5429" s="3">
        <v>131.78129999999999</v>
      </c>
      <c r="I5429" s="3">
        <v>619.37211000000002</v>
      </c>
      <c r="J5429" s="3">
        <v>13929.28341</v>
      </c>
      <c r="K5429" s="4">
        <v>0.35</v>
      </c>
      <c r="L5429" s="73">
        <v>25287.006805846151</v>
      </c>
    </row>
    <row r="5430" spans="1:12" x14ac:dyDescent="0.35">
      <c r="A5430" s="1" t="s">
        <v>8983</v>
      </c>
      <c r="B5430" t="s">
        <v>2469</v>
      </c>
      <c r="C5430" t="s">
        <v>13</v>
      </c>
      <c r="D5430" t="s">
        <v>14</v>
      </c>
      <c r="E5430">
        <v>1</v>
      </c>
      <c r="F5430" s="2">
        <v>13586.88</v>
      </c>
      <c r="G5430" s="3">
        <v>33258.444000000003</v>
      </c>
      <c r="H5430" s="3">
        <v>135.86879999999999</v>
      </c>
      <c r="I5430" s="3">
        <v>638.58335999999997</v>
      </c>
      <c r="J5430" s="3">
        <v>14361.33216</v>
      </c>
      <c r="K5430" s="4">
        <v>0.34999999999999992</v>
      </c>
      <c r="L5430" s="73">
        <v>26071.341459692303</v>
      </c>
    </row>
    <row r="5431" spans="1:12" x14ac:dyDescent="0.35">
      <c r="A5431" s="1" t="s">
        <v>8984</v>
      </c>
      <c r="B5431" t="s">
        <v>8985</v>
      </c>
      <c r="C5431" t="s">
        <v>13</v>
      </c>
      <c r="D5431" t="s">
        <v>14</v>
      </c>
      <c r="E5431">
        <v>1</v>
      </c>
      <c r="F5431" s="2">
        <v>578.75</v>
      </c>
      <c r="G5431" s="3">
        <v>1416.6880000000001</v>
      </c>
      <c r="H5431" s="3">
        <v>5.7875000000000005</v>
      </c>
      <c r="I5431" s="3">
        <v>27.201250000000002</v>
      </c>
      <c r="J5431" s="3">
        <v>611.73874999999998</v>
      </c>
      <c r="K5431" s="4">
        <v>0.35</v>
      </c>
      <c r="L5431" s="73">
        <v>1110.5411153846153</v>
      </c>
    </row>
    <row r="5432" spans="1:12" x14ac:dyDescent="0.35">
      <c r="A5432" s="1" t="s">
        <v>8986</v>
      </c>
      <c r="B5432" t="s">
        <v>8987</v>
      </c>
      <c r="C5432" t="s">
        <v>13</v>
      </c>
      <c r="D5432" t="s">
        <v>14</v>
      </c>
      <c r="E5432">
        <v>1</v>
      </c>
      <c r="F5432" s="2">
        <v>543.9</v>
      </c>
      <c r="G5432" s="3">
        <v>1331.3776</v>
      </c>
      <c r="H5432" s="3">
        <v>5.4390000000000001</v>
      </c>
      <c r="I5432" s="3">
        <v>25.563299999999998</v>
      </c>
      <c r="J5432" s="3">
        <v>574.90229999999997</v>
      </c>
      <c r="K5432" s="4">
        <v>0.35</v>
      </c>
      <c r="L5432" s="73">
        <v>1043.6687907692306</v>
      </c>
    </row>
    <row r="5433" spans="1:12" x14ac:dyDescent="0.35">
      <c r="A5433" s="1" t="s">
        <v>8988</v>
      </c>
      <c r="B5433" t="s">
        <v>8989</v>
      </c>
      <c r="C5433" t="s">
        <v>13</v>
      </c>
      <c r="D5433" t="s">
        <v>14</v>
      </c>
      <c r="E5433">
        <v>1</v>
      </c>
      <c r="F5433" s="2">
        <v>487.9</v>
      </c>
      <c r="G5433" s="3">
        <v>1194.3008</v>
      </c>
      <c r="H5433" s="3">
        <v>4.8789999999999996</v>
      </c>
      <c r="I5433" s="3">
        <v>22.9313</v>
      </c>
      <c r="J5433" s="3">
        <v>515.71029999999996</v>
      </c>
      <c r="K5433" s="4">
        <v>0.34999999999999992</v>
      </c>
      <c r="L5433" s="73">
        <v>936.21254461538445</v>
      </c>
    </row>
    <row r="5434" spans="1:12" x14ac:dyDescent="0.35">
      <c r="A5434" s="1" t="s">
        <v>8990</v>
      </c>
      <c r="B5434" t="s">
        <v>8991</v>
      </c>
      <c r="C5434" t="s">
        <v>13</v>
      </c>
      <c r="D5434" t="s">
        <v>14</v>
      </c>
      <c r="E5434">
        <v>1</v>
      </c>
      <c r="F5434" s="2">
        <v>501.2</v>
      </c>
      <c r="G5434" s="3">
        <v>1034</v>
      </c>
      <c r="H5434" s="3">
        <v>5.0119999999999996</v>
      </c>
      <c r="I5434" s="3">
        <v>23.5564</v>
      </c>
      <c r="J5434" s="3">
        <v>529.76840000000004</v>
      </c>
      <c r="K5434" s="4">
        <v>0.35</v>
      </c>
      <c r="L5434" s="73">
        <v>961.7334030769232</v>
      </c>
    </row>
    <row r="5435" spans="1:12" x14ac:dyDescent="0.35">
      <c r="A5435" s="1" t="s">
        <v>8992</v>
      </c>
      <c r="B5435" t="s">
        <v>8993</v>
      </c>
      <c r="C5435" t="s">
        <v>13</v>
      </c>
      <c r="D5435" t="s">
        <v>14</v>
      </c>
      <c r="E5435">
        <v>1</v>
      </c>
      <c r="F5435" s="2">
        <v>550.20000000000005</v>
      </c>
      <c r="G5435" s="3">
        <v>1346.8</v>
      </c>
      <c r="H5435" s="3">
        <v>5.5020000000000007</v>
      </c>
      <c r="I5435" s="3">
        <v>25.859400000000001</v>
      </c>
      <c r="J5435" s="3">
        <v>581.56140000000005</v>
      </c>
      <c r="K5435" s="4">
        <v>0.35</v>
      </c>
      <c r="L5435" s="73">
        <v>1055.7576184615386</v>
      </c>
    </row>
    <row r="5436" spans="1:12" x14ac:dyDescent="0.35">
      <c r="A5436" s="1" t="s">
        <v>8994</v>
      </c>
      <c r="B5436" t="s">
        <v>8995</v>
      </c>
      <c r="C5436" t="s">
        <v>13</v>
      </c>
      <c r="D5436" t="s">
        <v>14</v>
      </c>
      <c r="E5436">
        <v>1</v>
      </c>
      <c r="F5436" s="2">
        <v>1294.3</v>
      </c>
      <c r="G5436" s="3">
        <v>3168.2336</v>
      </c>
      <c r="H5436" s="3">
        <v>12.943</v>
      </c>
      <c r="I5436" s="3">
        <v>60.832099999999997</v>
      </c>
      <c r="J5436" s="3">
        <v>1368.0751</v>
      </c>
      <c r="K5436" s="4">
        <v>0.34999999999999992</v>
      </c>
      <c r="L5436" s="73">
        <v>2483.5824892307692</v>
      </c>
    </row>
    <row r="5437" spans="1:12" x14ac:dyDescent="0.35">
      <c r="A5437" s="1" t="s">
        <v>8996</v>
      </c>
      <c r="B5437" t="s">
        <v>8997</v>
      </c>
      <c r="C5437" t="s">
        <v>13</v>
      </c>
      <c r="D5437" t="s">
        <v>14</v>
      </c>
      <c r="E5437">
        <v>1</v>
      </c>
      <c r="F5437" s="2">
        <v>282.8</v>
      </c>
      <c r="G5437" s="3">
        <v>692.24959999999999</v>
      </c>
      <c r="H5437" s="3">
        <v>2.8280000000000003</v>
      </c>
      <c r="I5437" s="3">
        <v>13.291600000000001</v>
      </c>
      <c r="J5437" s="3">
        <v>298.9196</v>
      </c>
      <c r="K5437" s="4">
        <v>0.35000000000000003</v>
      </c>
      <c r="L5437" s="73">
        <v>542.65404307692313</v>
      </c>
    </row>
    <row r="5438" spans="1:12" x14ac:dyDescent="0.35">
      <c r="A5438" s="1" t="s">
        <v>8998</v>
      </c>
      <c r="B5438" t="s">
        <v>8999</v>
      </c>
      <c r="C5438" t="s">
        <v>1441</v>
      </c>
      <c r="D5438" t="s">
        <v>1442</v>
      </c>
      <c r="E5438">
        <v>1</v>
      </c>
      <c r="F5438" s="2">
        <v>1.85</v>
      </c>
      <c r="G5438" s="3">
        <v>4.5247999999999999</v>
      </c>
      <c r="H5438" s="3">
        <v>1.8500000000000003E-2</v>
      </c>
      <c r="I5438" s="3">
        <v>8.695E-2</v>
      </c>
      <c r="J5438" s="3">
        <v>1.9554500000000001</v>
      </c>
      <c r="K5438" s="4">
        <v>0.35000000000000003</v>
      </c>
      <c r="L5438" s="73">
        <v>3.5498938461538465</v>
      </c>
    </row>
    <row r="5439" spans="1:12" x14ac:dyDescent="0.35">
      <c r="A5439" s="1" t="s">
        <v>9000</v>
      </c>
      <c r="B5439" t="s">
        <v>9001</v>
      </c>
      <c r="C5439" t="s">
        <v>1441</v>
      </c>
      <c r="D5439" t="s">
        <v>1442</v>
      </c>
      <c r="E5439">
        <v>1</v>
      </c>
      <c r="F5439" s="2">
        <v>1.1299999999999999</v>
      </c>
      <c r="G5439" s="3">
        <v>2.7664</v>
      </c>
      <c r="H5439" s="3">
        <v>1.1299999999999999E-2</v>
      </c>
      <c r="I5439" s="3">
        <v>5.3109999999999997E-2</v>
      </c>
      <c r="J5439" s="3">
        <v>1.19441</v>
      </c>
      <c r="K5439" s="4">
        <v>0.35</v>
      </c>
      <c r="L5439" s="73">
        <v>2.1683135384615384</v>
      </c>
    </row>
    <row r="5440" spans="1:12" x14ac:dyDescent="0.35">
      <c r="A5440" s="1" t="s">
        <v>9002</v>
      </c>
      <c r="B5440" t="s">
        <v>5286</v>
      </c>
      <c r="C5440" t="s">
        <v>13</v>
      </c>
      <c r="D5440" t="s">
        <v>14</v>
      </c>
      <c r="E5440">
        <v>1</v>
      </c>
      <c r="F5440" s="2">
        <v>72.5</v>
      </c>
      <c r="G5440" s="3">
        <v>150</v>
      </c>
      <c r="H5440" s="3">
        <v>0.72499999999999998</v>
      </c>
      <c r="I5440" s="3">
        <v>3.4075000000000002</v>
      </c>
      <c r="J5440" s="3">
        <v>76.632499999999993</v>
      </c>
      <c r="K5440" s="4">
        <v>0.35000000000000003</v>
      </c>
      <c r="L5440" s="73">
        <v>139.11746153846153</v>
      </c>
    </row>
    <row r="5441" spans="1:12" x14ac:dyDescent="0.35">
      <c r="A5441" s="1" t="s">
        <v>9003</v>
      </c>
      <c r="B5441" t="s">
        <v>9004</v>
      </c>
      <c r="C5441" t="s">
        <v>13</v>
      </c>
      <c r="D5441" t="s">
        <v>14</v>
      </c>
      <c r="E5441">
        <v>1</v>
      </c>
      <c r="F5441" s="2">
        <v>299.26</v>
      </c>
      <c r="G5441" s="3">
        <v>618</v>
      </c>
      <c r="H5441" s="3">
        <v>2.9925999999999999</v>
      </c>
      <c r="I5441" s="3">
        <v>14.06522</v>
      </c>
      <c r="J5441" s="3">
        <v>316.31781999999998</v>
      </c>
      <c r="K5441" s="4">
        <v>0.35</v>
      </c>
      <c r="L5441" s="73">
        <v>574.23850399999992</v>
      </c>
    </row>
    <row r="5442" spans="1:12" x14ac:dyDescent="0.35">
      <c r="A5442" s="1" t="s">
        <v>9005</v>
      </c>
      <c r="B5442" t="s">
        <v>5294</v>
      </c>
      <c r="C5442" t="s">
        <v>34</v>
      </c>
      <c r="D5442" t="s">
        <v>35</v>
      </c>
      <c r="E5442">
        <v>1</v>
      </c>
      <c r="F5442" s="2">
        <v>6263.38</v>
      </c>
      <c r="G5442" s="3">
        <v>15331.724</v>
      </c>
      <c r="H5442" s="3">
        <v>62.633800000000001</v>
      </c>
      <c r="I5442" s="3">
        <v>294.37886000000003</v>
      </c>
      <c r="J5442" s="3">
        <v>6620.3926599999995</v>
      </c>
      <c r="K5442" s="4">
        <v>0.35</v>
      </c>
      <c r="L5442" s="73">
        <v>12018.558982769229</v>
      </c>
    </row>
    <row r="5443" spans="1:12" x14ac:dyDescent="0.35">
      <c r="A5443" s="1" t="s">
        <v>9006</v>
      </c>
      <c r="B5443" t="s">
        <v>5294</v>
      </c>
      <c r="C5443" t="s">
        <v>34</v>
      </c>
      <c r="D5443" t="s">
        <v>35</v>
      </c>
      <c r="E5443">
        <v>1</v>
      </c>
      <c r="F5443" s="2">
        <v>5838.11</v>
      </c>
      <c r="G5443" s="3">
        <v>14290.728999999999</v>
      </c>
      <c r="H5443" s="3">
        <v>58.381099999999996</v>
      </c>
      <c r="I5443" s="3">
        <v>274.39116999999999</v>
      </c>
      <c r="J5443" s="3">
        <v>6170.8822699999992</v>
      </c>
      <c r="K5443" s="4">
        <v>0.35</v>
      </c>
      <c r="L5443" s="73">
        <v>11202.524736307691</v>
      </c>
    </row>
    <row r="5444" spans="1:12" x14ac:dyDescent="0.35">
      <c r="A5444" s="1" t="s">
        <v>9007</v>
      </c>
      <c r="B5444" t="s">
        <v>5294</v>
      </c>
      <c r="C5444" t="s">
        <v>34</v>
      </c>
      <c r="D5444" t="s">
        <v>35</v>
      </c>
      <c r="E5444">
        <v>1</v>
      </c>
      <c r="F5444" s="2">
        <v>8231.06</v>
      </c>
      <c r="G5444" s="3">
        <v>20148.273000000001</v>
      </c>
      <c r="H5444" s="3">
        <v>82.310599999999994</v>
      </c>
      <c r="I5444" s="3">
        <v>386.85981999999996</v>
      </c>
      <c r="J5444" s="3">
        <v>8700.2304199999999</v>
      </c>
      <c r="K5444" s="4">
        <v>0.35</v>
      </c>
      <c r="L5444" s="73">
        <v>15794.264454769229</v>
      </c>
    </row>
    <row r="5445" spans="1:12" x14ac:dyDescent="0.35">
      <c r="A5445" s="1" t="s">
        <v>9008</v>
      </c>
      <c r="B5445" t="s">
        <v>5297</v>
      </c>
      <c r="C5445" t="s">
        <v>34</v>
      </c>
      <c r="D5445" t="s">
        <v>35</v>
      </c>
      <c r="E5445">
        <v>1</v>
      </c>
      <c r="F5445" s="2">
        <v>3543.2</v>
      </c>
      <c r="G5445" s="3">
        <v>8673.1679999999997</v>
      </c>
      <c r="H5445" s="3">
        <v>35.432000000000002</v>
      </c>
      <c r="I5445" s="3">
        <v>166.53039999999999</v>
      </c>
      <c r="J5445" s="3">
        <v>3745.1623999999997</v>
      </c>
      <c r="K5445" s="4">
        <v>0.35</v>
      </c>
      <c r="L5445" s="73">
        <v>6798.9102030769227</v>
      </c>
    </row>
    <row r="5446" spans="1:12" x14ac:dyDescent="0.35">
      <c r="A5446" s="1" t="s">
        <v>9009</v>
      </c>
      <c r="B5446" t="s">
        <v>5297</v>
      </c>
      <c r="C5446" t="s">
        <v>34</v>
      </c>
      <c r="D5446" t="s">
        <v>35</v>
      </c>
      <c r="E5446">
        <v>1</v>
      </c>
      <c r="F5446" s="2">
        <v>2347.8000000000002</v>
      </c>
      <c r="G5446" s="3">
        <v>5747.0223999999998</v>
      </c>
      <c r="H5446" s="3">
        <v>23.478000000000002</v>
      </c>
      <c r="I5446" s="3">
        <v>110.34660000000001</v>
      </c>
      <c r="J5446" s="3">
        <v>2481.6246000000001</v>
      </c>
      <c r="K5446" s="4">
        <v>0.35</v>
      </c>
      <c r="L5446" s="73">
        <v>4505.1031199999998</v>
      </c>
    </row>
    <row r="5447" spans="1:12" x14ac:dyDescent="0.35">
      <c r="A5447" s="1" t="s">
        <v>9010</v>
      </c>
      <c r="B5447" t="s">
        <v>9011</v>
      </c>
      <c r="C5447" t="s">
        <v>21</v>
      </c>
      <c r="D5447" t="s">
        <v>22</v>
      </c>
      <c r="E5447">
        <v>1</v>
      </c>
      <c r="F5447" s="2">
        <v>105.5</v>
      </c>
      <c r="G5447" s="3">
        <v>257.70999999999998</v>
      </c>
      <c r="H5447" s="3">
        <v>1.0549999999999999</v>
      </c>
      <c r="I5447" s="3">
        <v>4.9584999999999999</v>
      </c>
      <c r="J5447" s="3">
        <v>111.51350000000001</v>
      </c>
      <c r="K5447" s="4">
        <v>0.34999999999999992</v>
      </c>
      <c r="L5447" s="73">
        <v>202.4398923076923</v>
      </c>
    </row>
    <row r="5448" spans="1:12" x14ac:dyDescent="0.35">
      <c r="A5448" s="1" t="s">
        <v>9012</v>
      </c>
      <c r="B5448" t="s">
        <v>2752</v>
      </c>
      <c r="C5448" t="s">
        <v>34</v>
      </c>
      <c r="D5448" t="s">
        <v>35</v>
      </c>
      <c r="E5448">
        <v>1</v>
      </c>
      <c r="F5448" s="2">
        <v>1659.8</v>
      </c>
      <c r="G5448" s="3">
        <v>4062.9119999999998</v>
      </c>
      <c r="H5448" s="3">
        <v>16.597999999999999</v>
      </c>
      <c r="I5448" s="3">
        <v>78.010599999999997</v>
      </c>
      <c r="J5448" s="3">
        <v>1754.4086</v>
      </c>
      <c r="K5448" s="4">
        <v>0.34999999999999992</v>
      </c>
      <c r="L5448" s="73">
        <v>3184.9263815384611</v>
      </c>
    </row>
    <row r="5449" spans="1:12" x14ac:dyDescent="0.35">
      <c r="A5449" s="1" t="s">
        <v>9013</v>
      </c>
      <c r="B5449" t="s">
        <v>9014</v>
      </c>
      <c r="C5449" t="s">
        <v>17</v>
      </c>
      <c r="D5449" t="s">
        <v>18</v>
      </c>
      <c r="E5449">
        <v>1</v>
      </c>
      <c r="F5449" s="2">
        <v>37.5</v>
      </c>
      <c r="G5449" s="3">
        <v>91.795199999999994</v>
      </c>
      <c r="H5449" s="3">
        <v>0.375</v>
      </c>
      <c r="I5449" s="3">
        <v>1.7625</v>
      </c>
      <c r="J5449" s="3">
        <v>39.637500000000003</v>
      </c>
      <c r="K5449" s="4">
        <v>0.35</v>
      </c>
      <c r="L5449" s="73">
        <v>71.957307692307694</v>
      </c>
    </row>
    <row r="5450" spans="1:12" x14ac:dyDescent="0.35">
      <c r="A5450" s="1" t="s">
        <v>9015</v>
      </c>
      <c r="B5450" t="s">
        <v>9016</v>
      </c>
      <c r="C5450" t="s">
        <v>17</v>
      </c>
      <c r="D5450" t="s">
        <v>18</v>
      </c>
      <c r="E5450">
        <v>1</v>
      </c>
      <c r="F5450" s="2">
        <v>882.9</v>
      </c>
      <c r="G5450" s="3">
        <v>2161.1968000000002</v>
      </c>
      <c r="H5450" s="3">
        <v>8.8290000000000006</v>
      </c>
      <c r="I5450" s="3">
        <v>41.496299999999998</v>
      </c>
      <c r="J5450" s="3">
        <v>933.22529999999995</v>
      </c>
      <c r="K5450" s="4">
        <v>0.35000000000000003</v>
      </c>
      <c r="L5450" s="73">
        <v>1694.1628523076922</v>
      </c>
    </row>
    <row r="5451" spans="1:12" x14ac:dyDescent="0.35">
      <c r="A5451" s="1" t="s">
        <v>9017</v>
      </c>
      <c r="B5451" t="s">
        <v>9018</v>
      </c>
      <c r="C5451" t="s">
        <v>17</v>
      </c>
      <c r="D5451" t="s">
        <v>18</v>
      </c>
      <c r="E5451">
        <v>1</v>
      </c>
      <c r="F5451" s="2">
        <v>43.73</v>
      </c>
      <c r="G5451" s="3">
        <v>107.0384</v>
      </c>
      <c r="H5451" s="3">
        <v>0.43729999999999997</v>
      </c>
      <c r="I5451" s="3">
        <v>2.05531</v>
      </c>
      <c r="J5451" s="3">
        <v>46.222609999999996</v>
      </c>
      <c r="K5451" s="4">
        <v>0.35000000000000003</v>
      </c>
      <c r="L5451" s="73">
        <v>83.911815076923077</v>
      </c>
    </row>
    <row r="5452" spans="1:12" x14ac:dyDescent="0.35">
      <c r="A5452" s="1" t="s">
        <v>9019</v>
      </c>
      <c r="B5452" t="s">
        <v>9020</v>
      </c>
      <c r="C5452" t="s">
        <v>17</v>
      </c>
      <c r="D5452" t="s">
        <v>18</v>
      </c>
      <c r="E5452">
        <v>1</v>
      </c>
      <c r="F5452" s="2">
        <v>3114</v>
      </c>
      <c r="G5452" s="3">
        <v>7622.5631999999996</v>
      </c>
      <c r="H5452" s="3">
        <v>31.14</v>
      </c>
      <c r="I5452" s="3">
        <v>146.358</v>
      </c>
      <c r="J5452" s="3">
        <v>3291.498</v>
      </c>
      <c r="K5452" s="4">
        <v>0.35000000000000003</v>
      </c>
      <c r="L5452" s="73">
        <v>5975.3348307692313</v>
      </c>
    </row>
    <row r="5453" spans="1:12" x14ac:dyDescent="0.35">
      <c r="A5453" s="1" t="s">
        <v>9021</v>
      </c>
      <c r="B5453" t="s">
        <v>9022</v>
      </c>
      <c r="C5453" t="s">
        <v>1467</v>
      </c>
      <c r="D5453" t="s">
        <v>1468</v>
      </c>
      <c r="E5453">
        <v>1</v>
      </c>
      <c r="F5453" s="2">
        <v>1391.68</v>
      </c>
      <c r="G5453" s="3">
        <v>5507.3424000000005</v>
      </c>
      <c r="H5453" s="3">
        <v>13.9168</v>
      </c>
      <c r="I5453" s="3">
        <v>65.408960000000008</v>
      </c>
      <c r="J5453" s="3">
        <v>1471.00576</v>
      </c>
      <c r="K5453" s="4">
        <v>0.34999999999999992</v>
      </c>
      <c r="L5453" s="73">
        <v>2670.4412258461534</v>
      </c>
    </row>
    <row r="5454" spans="1:12" x14ac:dyDescent="0.35">
      <c r="A5454" s="1" t="s">
        <v>9023</v>
      </c>
      <c r="B5454" t="s">
        <v>9024</v>
      </c>
      <c r="C5454" t="s">
        <v>34</v>
      </c>
      <c r="D5454" t="s">
        <v>35</v>
      </c>
      <c r="E5454">
        <v>1</v>
      </c>
      <c r="F5454" s="2">
        <v>172.55</v>
      </c>
      <c r="G5454" s="3">
        <v>356</v>
      </c>
      <c r="H5454" s="3">
        <v>1.7255000000000003</v>
      </c>
      <c r="I5454" s="3">
        <v>8.1098499999999998</v>
      </c>
      <c r="J5454" s="3">
        <v>182.38535000000002</v>
      </c>
      <c r="K5454" s="4">
        <v>0.34999999999999992</v>
      </c>
      <c r="L5454" s="73">
        <v>331.09955846153844</v>
      </c>
    </row>
    <row r="5455" spans="1:12" x14ac:dyDescent="0.35">
      <c r="A5455" s="1" t="s">
        <v>9025</v>
      </c>
      <c r="B5455" t="s">
        <v>5248</v>
      </c>
      <c r="C5455" t="s">
        <v>13</v>
      </c>
      <c r="D5455" t="s">
        <v>14</v>
      </c>
      <c r="E5455">
        <v>1</v>
      </c>
      <c r="F5455" s="2">
        <v>1962.5</v>
      </c>
      <c r="G5455" s="3">
        <v>4047</v>
      </c>
      <c r="H5455" s="3">
        <v>19.625</v>
      </c>
      <c r="I5455" s="3">
        <v>92.237499999999997</v>
      </c>
      <c r="J5455" s="3">
        <v>2074.3625000000002</v>
      </c>
      <c r="K5455" s="4">
        <v>0.35</v>
      </c>
      <c r="L5455" s="73">
        <v>3765.7657692307694</v>
      </c>
    </row>
    <row r="5456" spans="1:12" x14ac:dyDescent="0.35">
      <c r="A5456" s="1" t="s">
        <v>9026</v>
      </c>
      <c r="B5456" t="s">
        <v>9027</v>
      </c>
      <c r="C5456" t="s">
        <v>13</v>
      </c>
      <c r="D5456" t="s">
        <v>14</v>
      </c>
      <c r="E5456">
        <v>1</v>
      </c>
      <c r="F5456" s="2">
        <v>15.3</v>
      </c>
      <c r="G5456" s="3">
        <v>32</v>
      </c>
      <c r="H5456" s="3">
        <v>0.153</v>
      </c>
      <c r="I5456" s="3">
        <v>0.71910000000000007</v>
      </c>
      <c r="J5456" s="3">
        <v>16.1721</v>
      </c>
      <c r="K5456" s="4">
        <v>0.35</v>
      </c>
      <c r="L5456" s="73">
        <v>29.358581538461536</v>
      </c>
    </row>
    <row r="5457" spans="1:12" x14ac:dyDescent="0.35">
      <c r="A5457" s="1" t="s">
        <v>9028</v>
      </c>
      <c r="B5457" t="s">
        <v>9029</v>
      </c>
      <c r="C5457" t="s">
        <v>13</v>
      </c>
      <c r="D5457" t="s">
        <v>14</v>
      </c>
      <c r="E5457">
        <v>1</v>
      </c>
      <c r="F5457" s="2">
        <v>17.77</v>
      </c>
      <c r="G5457" s="3">
        <v>37</v>
      </c>
      <c r="H5457" s="3">
        <v>0.1777</v>
      </c>
      <c r="I5457" s="3">
        <v>0.83518999999999999</v>
      </c>
      <c r="J5457" s="3">
        <v>18.782890000000002</v>
      </c>
      <c r="K5457" s="4">
        <v>0.35000000000000003</v>
      </c>
      <c r="L5457" s="73">
        <v>34.098169538461541</v>
      </c>
    </row>
    <row r="5458" spans="1:12" x14ac:dyDescent="0.35">
      <c r="A5458" s="1" t="s">
        <v>9030</v>
      </c>
      <c r="B5458" t="s">
        <v>9031</v>
      </c>
      <c r="C5458" t="s">
        <v>46</v>
      </c>
      <c r="D5458" t="s">
        <v>47</v>
      </c>
      <c r="E5458">
        <v>1</v>
      </c>
      <c r="F5458" s="2">
        <v>0.65</v>
      </c>
      <c r="G5458" s="3">
        <v>3.64</v>
      </c>
      <c r="H5458" s="3">
        <v>6.5000000000000006E-3</v>
      </c>
      <c r="I5458" s="3">
        <v>3.0550000000000001E-2</v>
      </c>
      <c r="J5458" s="3">
        <v>0.68704999999999994</v>
      </c>
      <c r="K5458" s="4">
        <v>0.35000000000000003</v>
      </c>
      <c r="L5458" s="73">
        <v>1.2472599999999998</v>
      </c>
    </row>
    <row r="5459" spans="1:12" x14ac:dyDescent="0.35">
      <c r="A5459" s="1" t="s">
        <v>9032</v>
      </c>
      <c r="B5459" t="s">
        <v>9033</v>
      </c>
      <c r="C5459" t="s">
        <v>46</v>
      </c>
      <c r="D5459" t="s">
        <v>47</v>
      </c>
      <c r="E5459">
        <v>1</v>
      </c>
      <c r="F5459" s="2">
        <v>6.8</v>
      </c>
      <c r="G5459" s="3">
        <v>21.761600000000001</v>
      </c>
      <c r="H5459" s="3">
        <v>6.8000000000000005E-2</v>
      </c>
      <c r="I5459" s="3">
        <v>0.3196</v>
      </c>
      <c r="J5459" s="3">
        <v>7.1875999999999998</v>
      </c>
      <c r="K5459" s="4">
        <v>0.35</v>
      </c>
      <c r="L5459" s="73">
        <v>13.048258461538461</v>
      </c>
    </row>
    <row r="5460" spans="1:12" x14ac:dyDescent="0.35">
      <c r="A5460" s="1" t="s">
        <v>9034</v>
      </c>
      <c r="B5460" t="s">
        <v>9035</v>
      </c>
      <c r="C5460" t="s">
        <v>46</v>
      </c>
      <c r="D5460" t="s">
        <v>47</v>
      </c>
      <c r="E5460">
        <v>1</v>
      </c>
      <c r="F5460" s="2">
        <v>5.25</v>
      </c>
      <c r="G5460" s="3">
        <v>16.8</v>
      </c>
      <c r="H5460" s="3">
        <v>5.2499999999999998E-2</v>
      </c>
      <c r="I5460" s="3">
        <v>0.24675</v>
      </c>
      <c r="J5460" s="3">
        <v>5.5492499999999998</v>
      </c>
      <c r="K5460" s="4">
        <v>0.35000000000000003</v>
      </c>
      <c r="L5460" s="73">
        <v>10.074023076923076</v>
      </c>
    </row>
    <row r="5461" spans="1:12" x14ac:dyDescent="0.35">
      <c r="A5461" s="1" t="s">
        <v>9036</v>
      </c>
      <c r="B5461" t="s">
        <v>9037</v>
      </c>
      <c r="C5461" t="s">
        <v>34</v>
      </c>
      <c r="D5461" t="s">
        <v>35</v>
      </c>
      <c r="E5461">
        <v>1</v>
      </c>
      <c r="F5461" s="2">
        <v>82.45</v>
      </c>
      <c r="G5461" s="3">
        <v>184.69</v>
      </c>
      <c r="H5461" s="3">
        <v>0.82450000000000001</v>
      </c>
      <c r="I5461" s="3">
        <v>3.8751500000000001</v>
      </c>
      <c r="J5461" s="3">
        <v>87.149650000000008</v>
      </c>
      <c r="K5461" s="4">
        <v>0.35</v>
      </c>
      <c r="L5461" s="73">
        <v>158.21013384615387</v>
      </c>
    </row>
    <row r="5462" spans="1:12" x14ac:dyDescent="0.35">
      <c r="A5462" s="1" t="s">
        <v>9038</v>
      </c>
      <c r="B5462" t="s">
        <v>2754</v>
      </c>
      <c r="C5462" t="s">
        <v>13</v>
      </c>
      <c r="D5462" t="s">
        <v>14</v>
      </c>
      <c r="E5462">
        <v>1</v>
      </c>
      <c r="F5462" s="2">
        <v>2236.08</v>
      </c>
      <c r="G5462" s="3">
        <v>8848.9184000000005</v>
      </c>
      <c r="H5462" s="3">
        <v>22.360800000000001</v>
      </c>
      <c r="I5462" s="3">
        <v>105.09576</v>
      </c>
      <c r="J5462" s="3">
        <v>2363.53656</v>
      </c>
      <c r="K5462" s="4">
        <v>0.35</v>
      </c>
      <c r="L5462" s="73">
        <v>4290.7279089230769</v>
      </c>
    </row>
    <row r="5463" spans="1:12" x14ac:dyDescent="0.35">
      <c r="A5463" s="1" t="s">
        <v>9039</v>
      </c>
      <c r="B5463" t="s">
        <v>9040</v>
      </c>
      <c r="C5463" t="s">
        <v>13</v>
      </c>
      <c r="D5463" t="s">
        <v>14</v>
      </c>
      <c r="E5463">
        <v>1</v>
      </c>
      <c r="F5463" s="2">
        <v>104.16</v>
      </c>
      <c r="G5463" s="3">
        <v>412.1936</v>
      </c>
      <c r="H5463" s="3">
        <v>1.0416000000000001</v>
      </c>
      <c r="I5463" s="3">
        <v>4.8955199999999994</v>
      </c>
      <c r="J5463" s="3">
        <v>110.09712</v>
      </c>
      <c r="K5463" s="4">
        <v>0.35</v>
      </c>
      <c r="L5463" s="73">
        <v>199.86861784615385</v>
      </c>
    </row>
    <row r="5464" spans="1:12" x14ac:dyDescent="0.35">
      <c r="A5464" s="1" t="s">
        <v>9041</v>
      </c>
      <c r="B5464" t="s">
        <v>9042</v>
      </c>
      <c r="C5464" t="s">
        <v>46</v>
      </c>
      <c r="D5464" t="s">
        <v>47</v>
      </c>
      <c r="E5464">
        <v>1</v>
      </c>
      <c r="F5464" s="2">
        <v>28</v>
      </c>
      <c r="G5464" s="3">
        <v>69.697599999999994</v>
      </c>
      <c r="H5464" s="3">
        <v>0.28000000000000003</v>
      </c>
      <c r="I5464" s="3">
        <v>1.3160000000000001</v>
      </c>
      <c r="J5464" s="3">
        <v>29.596</v>
      </c>
      <c r="K5464" s="4">
        <v>0.35</v>
      </c>
      <c r="L5464" s="73">
        <v>53.728123076923076</v>
      </c>
    </row>
    <row r="5465" spans="1:12" x14ac:dyDescent="0.35">
      <c r="A5465" s="1" t="s">
        <v>9043</v>
      </c>
      <c r="B5465" t="s">
        <v>9044</v>
      </c>
      <c r="C5465" t="s">
        <v>46</v>
      </c>
      <c r="D5465" t="s">
        <v>47</v>
      </c>
      <c r="E5465">
        <v>1</v>
      </c>
      <c r="F5465" s="2">
        <v>13</v>
      </c>
      <c r="G5465" s="3">
        <v>36.4</v>
      </c>
      <c r="H5465" s="3">
        <v>0.13</v>
      </c>
      <c r="I5465" s="3">
        <v>0.61099999999999999</v>
      </c>
      <c r="J5465" s="3">
        <v>13.741000000000001</v>
      </c>
      <c r="K5465" s="4">
        <v>0.34999999999999992</v>
      </c>
      <c r="L5465" s="73">
        <v>24.9452</v>
      </c>
    </row>
    <row r="5466" spans="1:12" x14ac:dyDescent="0.35">
      <c r="A5466" s="1" t="s">
        <v>9045</v>
      </c>
      <c r="B5466" t="s">
        <v>9046</v>
      </c>
      <c r="C5466" t="s">
        <v>46</v>
      </c>
      <c r="D5466" t="s">
        <v>47</v>
      </c>
      <c r="E5466">
        <v>1</v>
      </c>
      <c r="F5466" s="2">
        <v>0.75</v>
      </c>
      <c r="G5466" s="3">
        <v>2.2400000000000002</v>
      </c>
      <c r="H5466" s="3">
        <v>7.4999999999999997E-3</v>
      </c>
      <c r="I5466" s="3">
        <v>3.5250000000000004E-2</v>
      </c>
      <c r="J5466" s="3">
        <v>0.79274999999999995</v>
      </c>
      <c r="K5466" s="4">
        <v>0.35</v>
      </c>
      <c r="L5466" s="73">
        <v>1.4391461538461539</v>
      </c>
    </row>
    <row r="5467" spans="1:12" x14ac:dyDescent="0.35">
      <c r="A5467" s="1" t="s">
        <v>9047</v>
      </c>
      <c r="B5467" t="s">
        <v>9048</v>
      </c>
      <c r="C5467" t="s">
        <v>17</v>
      </c>
      <c r="D5467" t="s">
        <v>18</v>
      </c>
      <c r="E5467">
        <v>1</v>
      </c>
      <c r="F5467" s="2">
        <v>78</v>
      </c>
      <c r="G5467" s="3">
        <v>190.93</v>
      </c>
      <c r="H5467" s="3">
        <v>0.78</v>
      </c>
      <c r="I5467" s="3">
        <v>3.6659999999999999</v>
      </c>
      <c r="J5467" s="3">
        <v>82.445999999999998</v>
      </c>
      <c r="K5467" s="4">
        <v>0.35</v>
      </c>
      <c r="L5467" s="73">
        <v>149.6712</v>
      </c>
    </row>
    <row r="5468" spans="1:12" x14ac:dyDescent="0.35">
      <c r="A5468" s="1" t="s">
        <v>9049</v>
      </c>
      <c r="B5468" t="s">
        <v>9050</v>
      </c>
      <c r="C5468" t="s">
        <v>17</v>
      </c>
      <c r="D5468" t="s">
        <v>18</v>
      </c>
      <c r="E5468">
        <v>1</v>
      </c>
      <c r="F5468" s="2">
        <v>137.5</v>
      </c>
      <c r="G5468" s="3">
        <v>336.58240000000001</v>
      </c>
      <c r="H5468" s="3">
        <v>1.375</v>
      </c>
      <c r="I5468" s="3">
        <v>6.4625000000000004</v>
      </c>
      <c r="J5468" s="3">
        <v>145.33750000000001</v>
      </c>
      <c r="K5468" s="4">
        <v>0.35</v>
      </c>
      <c r="L5468" s="73">
        <v>263.84346153846155</v>
      </c>
    </row>
    <row r="5469" spans="1:12" x14ac:dyDescent="0.35">
      <c r="A5469" s="1" t="s">
        <v>9051</v>
      </c>
      <c r="B5469" t="s">
        <v>9052</v>
      </c>
      <c r="C5469" t="s">
        <v>13</v>
      </c>
      <c r="D5469" t="s">
        <v>14</v>
      </c>
      <c r="E5469">
        <v>1</v>
      </c>
      <c r="F5469" s="2">
        <v>36113.129999999997</v>
      </c>
      <c r="G5469" s="3">
        <v>74461</v>
      </c>
      <c r="H5469" s="3">
        <v>361.13129999999995</v>
      </c>
      <c r="I5469" s="3">
        <v>1697.31711</v>
      </c>
      <c r="J5469" s="3">
        <v>38171.578410000002</v>
      </c>
      <c r="K5469" s="4">
        <v>0.34999999999999992</v>
      </c>
      <c r="L5469" s="73">
        <v>69296.09619046154</v>
      </c>
    </row>
    <row r="5470" spans="1:12" x14ac:dyDescent="0.35">
      <c r="A5470" s="1" t="s">
        <v>9053</v>
      </c>
      <c r="B5470" t="s">
        <v>5257</v>
      </c>
      <c r="C5470" t="s">
        <v>13</v>
      </c>
      <c r="D5470" t="s">
        <v>14</v>
      </c>
      <c r="E5470">
        <v>1</v>
      </c>
      <c r="F5470" s="2">
        <v>205.1</v>
      </c>
      <c r="G5470" s="3">
        <v>502.05119999999999</v>
      </c>
      <c r="H5470" s="3">
        <v>2.0510000000000002</v>
      </c>
      <c r="I5470" s="3">
        <v>9.6396999999999995</v>
      </c>
      <c r="J5470" s="3">
        <v>216.79069999999999</v>
      </c>
      <c r="K5470" s="4">
        <v>0.35</v>
      </c>
      <c r="L5470" s="73">
        <v>393.55850153846148</v>
      </c>
    </row>
    <row r="5471" spans="1:12" x14ac:dyDescent="0.35">
      <c r="A5471" s="1" t="s">
        <v>9054</v>
      </c>
      <c r="B5471" t="s">
        <v>6499</v>
      </c>
      <c r="C5471" t="s">
        <v>13</v>
      </c>
      <c r="D5471" t="s">
        <v>14</v>
      </c>
      <c r="E5471">
        <v>1</v>
      </c>
      <c r="F5471" s="2">
        <v>243.6</v>
      </c>
      <c r="G5471" s="3">
        <v>596.28800000000001</v>
      </c>
      <c r="H5471" s="3">
        <v>2.4359999999999999</v>
      </c>
      <c r="I5471" s="3">
        <v>11.449199999999999</v>
      </c>
      <c r="J5471" s="3">
        <v>257.48520000000002</v>
      </c>
      <c r="K5471" s="4">
        <v>0.35</v>
      </c>
      <c r="L5471" s="73">
        <v>467.43467076923076</v>
      </c>
    </row>
    <row r="5472" spans="1:12" x14ac:dyDescent="0.35">
      <c r="A5472" s="1" t="s">
        <v>9055</v>
      </c>
      <c r="B5472" t="s">
        <v>9056</v>
      </c>
      <c r="C5472" t="s">
        <v>13</v>
      </c>
      <c r="D5472" t="s">
        <v>14</v>
      </c>
      <c r="E5472">
        <v>1</v>
      </c>
      <c r="F5472" s="2">
        <v>142.1</v>
      </c>
      <c r="G5472" s="3">
        <v>347.83839999999998</v>
      </c>
      <c r="H5472" s="3">
        <v>1.421</v>
      </c>
      <c r="I5472" s="3">
        <v>6.6787000000000001</v>
      </c>
      <c r="J5472" s="3">
        <v>150.19969999999998</v>
      </c>
      <c r="K5472" s="4">
        <v>0.35</v>
      </c>
      <c r="L5472" s="73">
        <v>272.67022461538454</v>
      </c>
    </row>
    <row r="5473" spans="1:12" x14ac:dyDescent="0.35">
      <c r="A5473" s="1" t="s">
        <v>9057</v>
      </c>
      <c r="B5473" t="s">
        <v>9058</v>
      </c>
      <c r="C5473" t="s">
        <v>13</v>
      </c>
      <c r="D5473" t="s">
        <v>14</v>
      </c>
      <c r="E5473">
        <v>1</v>
      </c>
      <c r="F5473" s="2">
        <v>224</v>
      </c>
      <c r="G5473" s="3">
        <v>548.3184</v>
      </c>
      <c r="H5473" s="3">
        <v>2.2400000000000002</v>
      </c>
      <c r="I5473" s="3">
        <v>10.528</v>
      </c>
      <c r="J5473" s="3">
        <v>236.768</v>
      </c>
      <c r="K5473" s="4">
        <v>0.35</v>
      </c>
      <c r="L5473" s="73">
        <v>429.82498461538461</v>
      </c>
    </row>
    <row r="5474" spans="1:12" x14ac:dyDescent="0.35">
      <c r="A5474" s="1" t="s">
        <v>9059</v>
      </c>
      <c r="B5474" t="s">
        <v>9060</v>
      </c>
      <c r="C5474" t="s">
        <v>13</v>
      </c>
      <c r="D5474" t="s">
        <v>14</v>
      </c>
      <c r="E5474">
        <v>1</v>
      </c>
      <c r="F5474" s="2">
        <v>106.4</v>
      </c>
      <c r="G5474" s="3">
        <v>260.44479999999999</v>
      </c>
      <c r="H5474" s="3">
        <v>1.0640000000000001</v>
      </c>
      <c r="I5474" s="3">
        <v>5.0007999999999999</v>
      </c>
      <c r="J5474" s="3">
        <v>112.4648</v>
      </c>
      <c r="K5474" s="4">
        <v>0.35000000000000003</v>
      </c>
      <c r="L5474" s="73">
        <v>204.16686769230768</v>
      </c>
    </row>
    <row r="5475" spans="1:12" x14ac:dyDescent="0.35">
      <c r="A5475" s="1" t="s">
        <v>9061</v>
      </c>
      <c r="B5475" t="s">
        <v>9062</v>
      </c>
      <c r="C5475" t="s">
        <v>13</v>
      </c>
      <c r="D5475" t="s">
        <v>14</v>
      </c>
      <c r="E5475">
        <v>1</v>
      </c>
      <c r="F5475" s="2">
        <v>209.3</v>
      </c>
      <c r="G5475" s="3">
        <v>512.33280000000002</v>
      </c>
      <c r="H5475" s="3">
        <v>2.093</v>
      </c>
      <c r="I5475" s="3">
        <v>9.8371000000000013</v>
      </c>
      <c r="J5475" s="3">
        <v>221.23009999999999</v>
      </c>
      <c r="K5475" s="4">
        <v>0.35</v>
      </c>
      <c r="L5475" s="73">
        <v>401.61771999999996</v>
      </c>
    </row>
    <row r="5476" spans="1:12" x14ac:dyDescent="0.35">
      <c r="A5476" s="1" t="s">
        <v>9063</v>
      </c>
      <c r="B5476" t="s">
        <v>9064</v>
      </c>
      <c r="C5476" t="s">
        <v>1441</v>
      </c>
      <c r="D5476" t="s">
        <v>1442</v>
      </c>
      <c r="E5476">
        <v>1</v>
      </c>
      <c r="F5476" s="2">
        <v>26.25</v>
      </c>
      <c r="G5476" s="3">
        <v>64.254400000000004</v>
      </c>
      <c r="H5476" s="3">
        <v>0.26250000000000001</v>
      </c>
      <c r="I5476" s="3">
        <v>1.2337499999999999</v>
      </c>
      <c r="J5476" s="3">
        <v>27.74625</v>
      </c>
      <c r="K5476" s="4">
        <v>0.35</v>
      </c>
      <c r="L5476" s="73">
        <v>50.370115384615382</v>
      </c>
    </row>
    <row r="5477" spans="1:12" x14ac:dyDescent="0.35">
      <c r="A5477" s="1" t="s">
        <v>9065</v>
      </c>
      <c r="B5477" t="s">
        <v>9066</v>
      </c>
      <c r="C5477" t="s">
        <v>1441</v>
      </c>
      <c r="D5477" t="s">
        <v>1442</v>
      </c>
      <c r="E5477">
        <v>1</v>
      </c>
      <c r="F5477" s="2">
        <v>0.71250000000000002</v>
      </c>
      <c r="G5477" s="3">
        <v>1.7472000000000001</v>
      </c>
      <c r="H5477" s="3">
        <v>7.1250000000000003E-3</v>
      </c>
      <c r="I5477" s="3">
        <v>3.3487500000000003E-2</v>
      </c>
      <c r="J5477" s="3">
        <v>0.75311250000000007</v>
      </c>
      <c r="K5477" s="4">
        <v>0.35</v>
      </c>
      <c r="L5477" s="73">
        <v>1.3671888461538462</v>
      </c>
    </row>
    <row r="5478" spans="1:12" x14ac:dyDescent="0.35">
      <c r="A5478" s="1" t="s">
        <v>9067</v>
      </c>
      <c r="B5478" t="s">
        <v>4025</v>
      </c>
      <c r="C5478" t="s">
        <v>13</v>
      </c>
      <c r="D5478" t="s">
        <v>14</v>
      </c>
      <c r="E5478">
        <v>1</v>
      </c>
      <c r="F5478" s="2">
        <v>877.8</v>
      </c>
      <c r="G5478" s="3">
        <v>2148.7087999999999</v>
      </c>
      <c r="H5478" s="3">
        <v>8.7780000000000005</v>
      </c>
      <c r="I5478" s="3">
        <v>41.256599999999999</v>
      </c>
      <c r="J5478" s="3">
        <v>927.83460000000002</v>
      </c>
      <c r="K5478" s="4">
        <v>0.34999999999999992</v>
      </c>
      <c r="L5478" s="73">
        <v>1684.3766584615382</v>
      </c>
    </row>
    <row r="5479" spans="1:12" x14ac:dyDescent="0.35">
      <c r="A5479" s="1" t="s">
        <v>9068</v>
      </c>
      <c r="B5479" t="s">
        <v>9069</v>
      </c>
      <c r="C5479" t="s">
        <v>13</v>
      </c>
      <c r="D5479" t="s">
        <v>14</v>
      </c>
      <c r="E5479">
        <v>1</v>
      </c>
      <c r="F5479" s="2">
        <v>175.7</v>
      </c>
      <c r="G5479" s="3">
        <v>430.08</v>
      </c>
      <c r="H5479" s="3">
        <v>1.7569999999999999</v>
      </c>
      <c r="I5479" s="3">
        <v>8.2578999999999994</v>
      </c>
      <c r="J5479" s="3">
        <v>185.7149</v>
      </c>
      <c r="K5479" s="4">
        <v>0.34999999999999992</v>
      </c>
      <c r="L5479" s="73">
        <v>337.14397230769225</v>
      </c>
    </row>
    <row r="5480" spans="1:12" x14ac:dyDescent="0.35">
      <c r="A5480" s="1" t="s">
        <v>9070</v>
      </c>
      <c r="B5480" t="s">
        <v>9071</v>
      </c>
      <c r="C5480" t="s">
        <v>13</v>
      </c>
      <c r="D5480" t="s">
        <v>14</v>
      </c>
      <c r="E5480">
        <v>1</v>
      </c>
      <c r="F5480" s="2">
        <v>240.8</v>
      </c>
      <c r="G5480" s="3">
        <v>589.43359999999996</v>
      </c>
      <c r="H5480" s="3">
        <v>2.4080000000000004</v>
      </c>
      <c r="I5480" s="3">
        <v>11.317600000000001</v>
      </c>
      <c r="J5480" s="3">
        <v>254.5256</v>
      </c>
      <c r="K5480" s="4">
        <v>0.34999999999999992</v>
      </c>
      <c r="L5480" s="73">
        <v>462.06185846153841</v>
      </c>
    </row>
    <row r="5481" spans="1:12" x14ac:dyDescent="0.35">
      <c r="A5481" s="1">
        <v>1000000611</v>
      </c>
      <c r="B5481" t="s">
        <v>9072</v>
      </c>
      <c r="C5481" t="s">
        <v>13</v>
      </c>
      <c r="D5481" t="s">
        <v>14</v>
      </c>
      <c r="E5481">
        <v>1</v>
      </c>
      <c r="F5481" s="2">
        <v>16.2</v>
      </c>
      <c r="G5481" s="3">
        <v>34</v>
      </c>
      <c r="H5481" s="3">
        <v>0.16200000000000001</v>
      </c>
      <c r="I5481" s="3">
        <v>0.76139999999999997</v>
      </c>
      <c r="J5481" s="3">
        <v>17.123399999999997</v>
      </c>
      <c r="K5481" s="4">
        <v>0.35</v>
      </c>
      <c r="L5481" s="73">
        <v>31.085556923076915</v>
      </c>
    </row>
    <row r="5482" spans="1:12" x14ac:dyDescent="0.35">
      <c r="A5482" s="1">
        <v>1000000613</v>
      </c>
      <c r="B5482" t="s">
        <v>9073</v>
      </c>
      <c r="C5482" t="s">
        <v>13</v>
      </c>
      <c r="D5482" t="s">
        <v>14</v>
      </c>
      <c r="E5482">
        <v>1</v>
      </c>
      <c r="F5482" s="2">
        <v>10.8</v>
      </c>
      <c r="G5482" s="3">
        <v>23</v>
      </c>
      <c r="H5482" s="3">
        <v>0.10800000000000001</v>
      </c>
      <c r="I5482" s="3">
        <v>0.50760000000000005</v>
      </c>
      <c r="J5482" s="3">
        <v>11.415600000000001</v>
      </c>
      <c r="K5482" s="4">
        <v>0.35000000000000003</v>
      </c>
      <c r="L5482" s="73">
        <v>20.723704615384619</v>
      </c>
    </row>
    <row r="5483" spans="1:12" x14ac:dyDescent="0.35">
      <c r="A5483" s="1">
        <v>1023300010</v>
      </c>
      <c r="B5483" t="s">
        <v>9074</v>
      </c>
      <c r="C5483" t="s">
        <v>13</v>
      </c>
      <c r="D5483" t="s">
        <v>14</v>
      </c>
      <c r="E5483">
        <v>1</v>
      </c>
      <c r="F5483" s="2">
        <v>495.6</v>
      </c>
      <c r="G5483" s="3">
        <v>1213.1504</v>
      </c>
      <c r="H5483" s="3">
        <v>4.9560000000000004</v>
      </c>
      <c r="I5483" s="3">
        <v>23.293200000000002</v>
      </c>
      <c r="J5483" s="3">
        <v>523.8492</v>
      </c>
      <c r="K5483" s="4">
        <v>0.35</v>
      </c>
      <c r="L5483" s="73">
        <v>950.98777846153837</v>
      </c>
    </row>
    <row r="5484" spans="1:12" x14ac:dyDescent="0.35">
      <c r="A5484" s="1">
        <v>1023303010</v>
      </c>
      <c r="B5484" t="s">
        <v>9075</v>
      </c>
      <c r="C5484" t="s">
        <v>13</v>
      </c>
      <c r="D5484" t="s">
        <v>14</v>
      </c>
      <c r="E5484">
        <v>1</v>
      </c>
      <c r="F5484" s="2">
        <v>120</v>
      </c>
      <c r="G5484" s="3">
        <v>248</v>
      </c>
      <c r="H5484" s="3">
        <v>1.2</v>
      </c>
      <c r="I5484" s="3">
        <v>5.64</v>
      </c>
      <c r="J5484" s="3">
        <v>126.84</v>
      </c>
      <c r="K5484" s="4">
        <v>0.35</v>
      </c>
      <c r="L5484" s="73">
        <v>230.26338461538461</v>
      </c>
    </row>
    <row r="5485" spans="1:12" x14ac:dyDescent="0.35">
      <c r="A5485" s="1">
        <v>1023533312</v>
      </c>
      <c r="B5485" t="s">
        <v>9076</v>
      </c>
      <c r="C5485" t="s">
        <v>13</v>
      </c>
      <c r="D5485" t="s">
        <v>14</v>
      </c>
      <c r="E5485">
        <v>1</v>
      </c>
      <c r="F5485" s="2">
        <v>959.4</v>
      </c>
      <c r="G5485" s="3">
        <v>1979</v>
      </c>
      <c r="H5485" s="3">
        <v>9.5939999999999994</v>
      </c>
      <c r="I5485" s="3">
        <v>45.091799999999999</v>
      </c>
      <c r="J5485" s="3">
        <v>1014.0858000000001</v>
      </c>
      <c r="K5485" s="4">
        <v>0.35</v>
      </c>
      <c r="L5485" s="73">
        <v>1840.9557600000001</v>
      </c>
    </row>
    <row r="5486" spans="1:12" x14ac:dyDescent="0.35">
      <c r="A5486" s="1">
        <v>1023594100</v>
      </c>
      <c r="B5486" t="s">
        <v>9077</v>
      </c>
      <c r="C5486" t="s">
        <v>13</v>
      </c>
      <c r="D5486" t="s">
        <v>14</v>
      </c>
      <c r="E5486">
        <v>1</v>
      </c>
      <c r="F5486" s="2">
        <v>50.4</v>
      </c>
      <c r="G5486" s="3">
        <v>123.36799999999999</v>
      </c>
      <c r="H5486" s="3">
        <v>0.504</v>
      </c>
      <c r="I5486" s="3">
        <v>2.3687999999999998</v>
      </c>
      <c r="J5486" s="3">
        <v>53.272799999999997</v>
      </c>
      <c r="K5486" s="4">
        <v>0.34999999999999992</v>
      </c>
      <c r="L5486" s="73">
        <v>96.710621538461524</v>
      </c>
    </row>
    <row r="5487" spans="1:12" x14ac:dyDescent="0.35">
      <c r="A5487" s="1" t="s">
        <v>9078</v>
      </c>
      <c r="B5487" t="s">
        <v>9079</v>
      </c>
      <c r="C5487" t="s">
        <v>1467</v>
      </c>
      <c r="D5487" t="s">
        <v>1468</v>
      </c>
      <c r="E5487">
        <v>1</v>
      </c>
      <c r="F5487" s="2">
        <v>11.22</v>
      </c>
      <c r="G5487" s="3">
        <v>24</v>
      </c>
      <c r="H5487" s="3">
        <v>0.11220000000000001</v>
      </c>
      <c r="I5487" s="3">
        <v>0.52734000000000003</v>
      </c>
      <c r="J5487" s="3">
        <v>11.859540000000001</v>
      </c>
      <c r="K5487" s="4">
        <v>0.34999999999999992</v>
      </c>
      <c r="L5487" s="73">
        <v>21.529626461538459</v>
      </c>
    </row>
    <row r="5488" spans="1:12" x14ac:dyDescent="0.35">
      <c r="A5488" s="1" t="s">
        <v>9080</v>
      </c>
      <c r="B5488" t="s">
        <v>9081</v>
      </c>
      <c r="C5488" t="s">
        <v>46</v>
      </c>
      <c r="D5488" t="s">
        <v>47</v>
      </c>
      <c r="E5488">
        <v>1</v>
      </c>
      <c r="F5488" s="2">
        <v>0.59570000000000001</v>
      </c>
      <c r="G5488" s="3">
        <v>2</v>
      </c>
      <c r="H5488" s="3">
        <v>5.9570000000000005E-3</v>
      </c>
      <c r="I5488" s="3">
        <v>2.7997899999999999E-2</v>
      </c>
      <c r="J5488" s="3">
        <v>0.62965490000000002</v>
      </c>
      <c r="K5488" s="4">
        <v>0.35000000000000003</v>
      </c>
      <c r="L5488" s="73">
        <v>1.1430658184615385</v>
      </c>
    </row>
    <row r="5489" spans="1:12" x14ac:dyDescent="0.35">
      <c r="A5489" s="1">
        <v>1000106400</v>
      </c>
      <c r="B5489" t="s">
        <v>9082</v>
      </c>
      <c r="C5489" t="s">
        <v>13</v>
      </c>
      <c r="D5489" t="s">
        <v>14</v>
      </c>
      <c r="E5489">
        <v>1</v>
      </c>
      <c r="F5489" s="2">
        <v>240</v>
      </c>
      <c r="G5489" s="3">
        <v>495</v>
      </c>
      <c r="H5489" s="3">
        <v>2.4</v>
      </c>
      <c r="I5489" s="3">
        <v>11.28</v>
      </c>
      <c r="J5489" s="3">
        <v>253.68</v>
      </c>
      <c r="K5489" s="4">
        <v>0.35</v>
      </c>
      <c r="L5489" s="73">
        <v>460.52676923076922</v>
      </c>
    </row>
    <row r="5490" spans="1:12" x14ac:dyDescent="0.35">
      <c r="A5490" s="1">
        <v>100014010901</v>
      </c>
      <c r="B5490" t="s">
        <v>9083</v>
      </c>
      <c r="C5490" t="s">
        <v>13</v>
      </c>
      <c r="D5490" t="s">
        <v>14</v>
      </c>
      <c r="E5490">
        <v>1</v>
      </c>
      <c r="F5490" s="2">
        <v>24.6</v>
      </c>
      <c r="G5490" s="3">
        <v>53.76</v>
      </c>
      <c r="H5490" s="3">
        <v>0.24600000000000002</v>
      </c>
      <c r="I5490" s="3">
        <v>1.1562000000000001</v>
      </c>
      <c r="J5490" s="3">
        <v>26.002200000000002</v>
      </c>
      <c r="K5490" s="4">
        <v>0.35</v>
      </c>
      <c r="L5490" s="73">
        <v>47.20399384615385</v>
      </c>
    </row>
    <row r="5491" spans="1:12" x14ac:dyDescent="0.35">
      <c r="A5491" s="1" t="s">
        <v>9084</v>
      </c>
      <c r="B5491" t="s">
        <v>5370</v>
      </c>
      <c r="C5491" t="s">
        <v>13</v>
      </c>
      <c r="D5491" t="s">
        <v>14</v>
      </c>
      <c r="E5491">
        <v>1</v>
      </c>
      <c r="F5491" s="2">
        <v>3.39</v>
      </c>
      <c r="G5491" s="3">
        <v>8.2992000000000008</v>
      </c>
      <c r="H5491" s="3">
        <v>3.39E-2</v>
      </c>
      <c r="I5491" s="3">
        <v>0.15933</v>
      </c>
      <c r="J5491" s="3">
        <v>3.5832300000000004</v>
      </c>
      <c r="K5491" s="4">
        <v>0.35</v>
      </c>
      <c r="L5491" s="73">
        <v>6.5049406153846157</v>
      </c>
    </row>
    <row r="5492" spans="1:12" x14ac:dyDescent="0.35">
      <c r="A5492" s="1" t="s">
        <v>9085</v>
      </c>
      <c r="B5492" t="s">
        <v>5370</v>
      </c>
      <c r="C5492" t="s">
        <v>13</v>
      </c>
      <c r="D5492" t="s">
        <v>14</v>
      </c>
      <c r="E5492">
        <v>1</v>
      </c>
      <c r="F5492" s="2">
        <v>3.39</v>
      </c>
      <c r="G5492" s="3">
        <v>8.2992000000000008</v>
      </c>
      <c r="H5492" s="3">
        <v>3.39E-2</v>
      </c>
      <c r="I5492" s="3">
        <v>0.15933</v>
      </c>
      <c r="J5492" s="3">
        <v>3.5832300000000004</v>
      </c>
      <c r="K5492" s="4">
        <v>0.35</v>
      </c>
      <c r="L5492" s="73">
        <v>6.5049406153846157</v>
      </c>
    </row>
    <row r="5493" spans="1:12" x14ac:dyDescent="0.35">
      <c r="A5493" s="1">
        <v>1000603100</v>
      </c>
      <c r="B5493" t="s">
        <v>9086</v>
      </c>
      <c r="C5493" t="s">
        <v>13</v>
      </c>
      <c r="D5493" t="s">
        <v>14</v>
      </c>
      <c r="E5493">
        <v>1</v>
      </c>
      <c r="F5493" s="2">
        <v>39.6</v>
      </c>
      <c r="G5493" s="3">
        <v>82</v>
      </c>
      <c r="H5493" s="3">
        <v>0.39600000000000002</v>
      </c>
      <c r="I5493" s="3">
        <v>1.8612</v>
      </c>
      <c r="J5493" s="3">
        <v>41.857199999999999</v>
      </c>
      <c r="K5493" s="4">
        <v>0.34999999999999992</v>
      </c>
      <c r="L5493" s="73">
        <v>75.986916923076919</v>
      </c>
    </row>
    <row r="5494" spans="1:12" x14ac:dyDescent="0.35">
      <c r="A5494" s="1" t="s">
        <v>9087</v>
      </c>
      <c r="B5494" t="s">
        <v>9088</v>
      </c>
      <c r="C5494" t="s">
        <v>34</v>
      </c>
      <c r="D5494" t="s">
        <v>35</v>
      </c>
      <c r="E5494">
        <v>1</v>
      </c>
      <c r="F5494" s="2">
        <v>1038.01</v>
      </c>
      <c r="G5494" s="3">
        <v>2666.72</v>
      </c>
      <c r="H5494" s="3">
        <v>10.380100000000001</v>
      </c>
      <c r="I5494" s="3">
        <v>48.786470000000001</v>
      </c>
      <c r="J5494" s="3">
        <v>1097.1765700000001</v>
      </c>
      <c r="K5494" s="4">
        <v>0.35000000000000003</v>
      </c>
      <c r="L5494" s="73">
        <v>1991.7974655384617</v>
      </c>
    </row>
    <row r="5495" spans="1:12" x14ac:dyDescent="0.35">
      <c r="A5495" s="1" t="s">
        <v>9089</v>
      </c>
      <c r="B5495" t="s">
        <v>6567</v>
      </c>
      <c r="C5495" t="s">
        <v>13</v>
      </c>
      <c r="D5495" t="s">
        <v>14</v>
      </c>
      <c r="E5495">
        <v>1</v>
      </c>
      <c r="F5495" s="2">
        <v>2.4700000000000002</v>
      </c>
      <c r="G5495" s="3">
        <v>6.048</v>
      </c>
      <c r="H5495" s="3">
        <v>2.4700000000000003E-2</v>
      </c>
      <c r="I5495" s="3">
        <v>0.11609000000000001</v>
      </c>
      <c r="J5495" s="3">
        <v>2.6107900000000002</v>
      </c>
      <c r="K5495" s="4">
        <v>0.35000000000000003</v>
      </c>
      <c r="L5495" s="73">
        <v>4.7395880000000004</v>
      </c>
    </row>
    <row r="5496" spans="1:12" x14ac:dyDescent="0.35">
      <c r="A5496" s="1" t="s">
        <v>9090</v>
      </c>
      <c r="B5496" t="s">
        <v>9091</v>
      </c>
      <c r="C5496" t="s">
        <v>1441</v>
      </c>
      <c r="D5496" t="s">
        <v>1442</v>
      </c>
      <c r="E5496">
        <v>1</v>
      </c>
      <c r="F5496" s="2">
        <v>71.25</v>
      </c>
      <c r="G5496" s="3">
        <v>174.40639999999999</v>
      </c>
      <c r="H5496" s="3">
        <v>0.71250000000000002</v>
      </c>
      <c r="I5496" s="3">
        <v>3.3487499999999999</v>
      </c>
      <c r="J5496" s="3">
        <v>75.311250000000001</v>
      </c>
      <c r="K5496" s="4">
        <v>0.35</v>
      </c>
      <c r="L5496" s="73">
        <v>136.71888461538461</v>
      </c>
    </row>
    <row r="5497" spans="1:12" x14ac:dyDescent="0.35">
      <c r="A5497" s="1" t="s">
        <v>9092</v>
      </c>
      <c r="B5497" t="s">
        <v>9093</v>
      </c>
      <c r="C5497" t="s">
        <v>1441</v>
      </c>
      <c r="D5497" t="s">
        <v>1442</v>
      </c>
      <c r="E5497">
        <v>1</v>
      </c>
      <c r="F5497" s="2">
        <v>15</v>
      </c>
      <c r="G5497" s="3">
        <v>36.7136</v>
      </c>
      <c r="H5497" s="3">
        <v>0.15</v>
      </c>
      <c r="I5497" s="3">
        <v>0.70499999999999996</v>
      </c>
      <c r="J5497" s="3">
        <v>15.855</v>
      </c>
      <c r="K5497" s="4">
        <v>0.35</v>
      </c>
      <c r="L5497" s="73">
        <v>28.782923076923076</v>
      </c>
    </row>
    <row r="5498" spans="1:12" x14ac:dyDescent="0.35">
      <c r="A5498" s="1" t="s">
        <v>9094</v>
      </c>
      <c r="B5498" t="s">
        <v>9095</v>
      </c>
      <c r="C5498" t="s">
        <v>29</v>
      </c>
      <c r="D5498" t="s">
        <v>30</v>
      </c>
      <c r="E5498">
        <v>1</v>
      </c>
      <c r="F5498" s="2">
        <v>2.88</v>
      </c>
      <c r="G5498" s="3">
        <v>10.752000000000001</v>
      </c>
      <c r="H5498" s="3">
        <v>2.8799999999999999E-2</v>
      </c>
      <c r="I5498" s="3">
        <v>0.13536000000000001</v>
      </c>
      <c r="J5498" s="3">
        <v>3.0441599999999998</v>
      </c>
      <c r="K5498" s="4">
        <v>0.35</v>
      </c>
      <c r="L5498" s="73">
        <v>5.5263212307692307</v>
      </c>
    </row>
    <row r="5499" spans="1:12" x14ac:dyDescent="0.35">
      <c r="A5499" s="1" t="s">
        <v>9096</v>
      </c>
      <c r="B5499" t="s">
        <v>9097</v>
      </c>
      <c r="C5499" t="s">
        <v>34</v>
      </c>
      <c r="D5499" t="s">
        <v>35</v>
      </c>
      <c r="E5499">
        <v>1</v>
      </c>
      <c r="F5499" s="2">
        <v>132.34</v>
      </c>
      <c r="G5499" s="3">
        <v>323.94880000000001</v>
      </c>
      <c r="H5499" s="3">
        <v>1.3234000000000001</v>
      </c>
      <c r="I5499" s="3">
        <v>6.2199800000000005</v>
      </c>
      <c r="J5499" s="3">
        <v>139.88337999999999</v>
      </c>
      <c r="K5499" s="4">
        <v>0.34999999999999992</v>
      </c>
      <c r="L5499" s="73">
        <v>253.94213599999995</v>
      </c>
    </row>
    <row r="5500" spans="1:12" x14ac:dyDescent="0.35">
      <c r="A5500" s="1">
        <v>1070629400</v>
      </c>
      <c r="B5500" t="s">
        <v>9098</v>
      </c>
      <c r="C5500" t="s">
        <v>13</v>
      </c>
      <c r="D5500" t="s">
        <v>14</v>
      </c>
      <c r="E5500">
        <v>1</v>
      </c>
      <c r="F5500" s="2">
        <v>248.4</v>
      </c>
      <c r="G5500" s="3">
        <v>513</v>
      </c>
      <c r="H5500" s="3">
        <v>2.484</v>
      </c>
      <c r="I5500" s="3">
        <v>11.674800000000001</v>
      </c>
      <c r="J5500" s="3">
        <v>262.55880000000002</v>
      </c>
      <c r="K5500" s="4">
        <v>0.34999999999999992</v>
      </c>
      <c r="L5500" s="73">
        <v>476.64520615384617</v>
      </c>
    </row>
    <row r="5501" spans="1:12" x14ac:dyDescent="0.35">
      <c r="A5501" s="1">
        <v>1070704500</v>
      </c>
      <c r="B5501" t="s">
        <v>9099</v>
      </c>
      <c r="C5501" t="s">
        <v>13</v>
      </c>
      <c r="D5501" t="s">
        <v>14</v>
      </c>
      <c r="E5501">
        <v>1</v>
      </c>
      <c r="F5501" s="2">
        <v>427.8</v>
      </c>
      <c r="G5501" s="3">
        <v>1047.1887999999999</v>
      </c>
      <c r="H5501" s="3">
        <v>4.2780000000000005</v>
      </c>
      <c r="I5501" s="3">
        <v>20.1066</v>
      </c>
      <c r="J5501" s="3">
        <v>452.18460000000005</v>
      </c>
      <c r="K5501" s="4">
        <v>0.35000000000000003</v>
      </c>
      <c r="L5501" s="73">
        <v>820.88896615384624</v>
      </c>
    </row>
    <row r="5502" spans="1:12" x14ac:dyDescent="0.35">
      <c r="A5502" s="1">
        <v>1072924950</v>
      </c>
      <c r="B5502" t="s">
        <v>9100</v>
      </c>
      <c r="C5502" t="s">
        <v>13</v>
      </c>
      <c r="D5502" t="s">
        <v>14</v>
      </c>
      <c r="E5502">
        <v>1</v>
      </c>
      <c r="F5502" s="2">
        <v>121.8</v>
      </c>
      <c r="G5502" s="3">
        <v>298.14400000000001</v>
      </c>
      <c r="H5502" s="3">
        <v>1.218</v>
      </c>
      <c r="I5502" s="3">
        <v>5.7245999999999997</v>
      </c>
      <c r="J5502" s="3">
        <v>128.74260000000001</v>
      </c>
      <c r="K5502" s="4">
        <v>0.35</v>
      </c>
      <c r="L5502" s="73">
        <v>233.71733538461538</v>
      </c>
    </row>
    <row r="5503" spans="1:12" x14ac:dyDescent="0.35">
      <c r="A5503" s="1" t="s">
        <v>9101</v>
      </c>
      <c r="B5503" t="s">
        <v>9102</v>
      </c>
      <c r="C5503" t="s">
        <v>1467</v>
      </c>
      <c r="D5503" t="s">
        <v>1468</v>
      </c>
      <c r="E5503">
        <v>1</v>
      </c>
      <c r="F5503" s="2">
        <v>16.59</v>
      </c>
      <c r="G5503" s="3">
        <v>35</v>
      </c>
      <c r="H5503" s="3">
        <v>0.16589999999999999</v>
      </c>
      <c r="I5503" s="3">
        <v>0.77973000000000003</v>
      </c>
      <c r="J5503" s="3">
        <v>17.535630000000001</v>
      </c>
      <c r="K5503" s="4">
        <v>0.35</v>
      </c>
      <c r="L5503" s="73">
        <v>31.833912923076923</v>
      </c>
    </row>
    <row r="5504" spans="1:12" x14ac:dyDescent="0.35">
      <c r="A5504" s="1" t="s">
        <v>9103</v>
      </c>
      <c r="B5504" t="s">
        <v>9104</v>
      </c>
      <c r="C5504" t="s">
        <v>34</v>
      </c>
      <c r="D5504" t="s">
        <v>35</v>
      </c>
      <c r="E5504">
        <v>1</v>
      </c>
      <c r="F5504" s="2">
        <v>1812.41</v>
      </c>
      <c r="G5504" s="3">
        <v>4548.32</v>
      </c>
      <c r="H5504" s="3">
        <v>18.124100000000002</v>
      </c>
      <c r="I5504" s="3">
        <v>85.183270000000007</v>
      </c>
      <c r="J5504" s="3">
        <v>1915.7173700000001</v>
      </c>
      <c r="K5504" s="4">
        <v>0.35</v>
      </c>
      <c r="L5504" s="73">
        <v>3477.7638409230767</v>
      </c>
    </row>
    <row r="5505" spans="1:12" x14ac:dyDescent="0.35">
      <c r="A5505" s="1" t="s">
        <v>9105</v>
      </c>
      <c r="B5505" t="s">
        <v>9106</v>
      </c>
      <c r="C5505" t="s">
        <v>34</v>
      </c>
      <c r="D5505" t="s">
        <v>35</v>
      </c>
      <c r="E5505">
        <v>1</v>
      </c>
      <c r="F5505" s="2">
        <v>4086.9</v>
      </c>
      <c r="G5505" s="3">
        <v>8427</v>
      </c>
      <c r="H5505" s="3">
        <v>40.869</v>
      </c>
      <c r="I5505" s="3">
        <v>192.08430000000001</v>
      </c>
      <c r="J5505" s="3">
        <v>4319.8533000000007</v>
      </c>
      <c r="K5505" s="4">
        <v>0.35</v>
      </c>
      <c r="L5505" s="73">
        <v>7842.1952215384626</v>
      </c>
    </row>
    <row r="5506" spans="1:12" x14ac:dyDescent="0.35">
      <c r="A5506" s="1" t="s">
        <v>9107</v>
      </c>
      <c r="B5506" t="s">
        <v>9108</v>
      </c>
      <c r="C5506" t="s">
        <v>34</v>
      </c>
      <c r="D5506" t="s">
        <v>35</v>
      </c>
      <c r="E5506">
        <v>1</v>
      </c>
      <c r="F5506" s="2">
        <v>4040.35</v>
      </c>
      <c r="G5506" s="3">
        <v>8331</v>
      </c>
      <c r="H5506" s="3">
        <v>40.403500000000001</v>
      </c>
      <c r="I5506" s="3">
        <v>189.89644999999999</v>
      </c>
      <c r="J5506" s="3">
        <v>4270.64995</v>
      </c>
      <c r="K5506" s="4">
        <v>0.35</v>
      </c>
      <c r="L5506" s="73">
        <v>7752.8722169230768</v>
      </c>
    </row>
    <row r="5507" spans="1:12" x14ac:dyDescent="0.35">
      <c r="A5507" s="1" t="s">
        <v>9109</v>
      </c>
      <c r="B5507" t="s">
        <v>9110</v>
      </c>
      <c r="C5507" t="s">
        <v>34</v>
      </c>
      <c r="D5507" t="s">
        <v>35</v>
      </c>
      <c r="E5507">
        <v>1</v>
      </c>
      <c r="F5507" s="2">
        <v>664.34</v>
      </c>
      <c r="G5507" s="3">
        <v>1626.1952000000001</v>
      </c>
      <c r="H5507" s="3">
        <v>6.6434000000000006</v>
      </c>
      <c r="I5507" s="3">
        <v>31.223980000000001</v>
      </c>
      <c r="J5507" s="3">
        <v>702.20738000000006</v>
      </c>
      <c r="K5507" s="4">
        <v>0.34999999999999992</v>
      </c>
      <c r="L5507" s="73">
        <v>1274.7764744615383</v>
      </c>
    </row>
    <row r="5508" spans="1:12" x14ac:dyDescent="0.35">
      <c r="A5508" s="1">
        <v>1002500020</v>
      </c>
      <c r="B5508" t="s">
        <v>9111</v>
      </c>
      <c r="C5508" t="s">
        <v>13</v>
      </c>
      <c r="D5508" t="s">
        <v>14</v>
      </c>
      <c r="E5508">
        <v>1</v>
      </c>
      <c r="F5508" s="2">
        <v>97.2</v>
      </c>
      <c r="G5508" s="3">
        <v>201</v>
      </c>
      <c r="H5508" s="3">
        <v>0.97200000000000009</v>
      </c>
      <c r="I5508" s="3">
        <v>4.5684000000000005</v>
      </c>
      <c r="J5508" s="3">
        <v>102.74039999999999</v>
      </c>
      <c r="K5508" s="4">
        <v>0.34999999999999992</v>
      </c>
      <c r="L5508" s="73">
        <v>186.5133415384615</v>
      </c>
    </row>
    <row r="5509" spans="1:12" x14ac:dyDescent="0.35">
      <c r="A5509" s="1">
        <v>1002602400</v>
      </c>
      <c r="B5509" t="s">
        <v>9112</v>
      </c>
      <c r="C5509" t="s">
        <v>13</v>
      </c>
      <c r="D5509" t="s">
        <v>14</v>
      </c>
      <c r="E5509">
        <v>1</v>
      </c>
      <c r="F5509" s="2">
        <v>1152.5999999999999</v>
      </c>
      <c r="G5509" s="3">
        <v>2377</v>
      </c>
      <c r="H5509" s="3">
        <v>11.526</v>
      </c>
      <c r="I5509" s="3">
        <v>54.172199999999997</v>
      </c>
      <c r="J5509" s="3">
        <v>1218.2982</v>
      </c>
      <c r="K5509" s="4">
        <v>0.35</v>
      </c>
      <c r="L5509" s="73">
        <v>2211.679809230769</v>
      </c>
    </row>
    <row r="5510" spans="1:12" x14ac:dyDescent="0.35">
      <c r="A5510" s="1" t="s">
        <v>9113</v>
      </c>
      <c r="B5510" t="s">
        <v>9114</v>
      </c>
      <c r="C5510" t="s">
        <v>363</v>
      </c>
      <c r="D5510" t="s">
        <v>364</v>
      </c>
      <c r="E5510">
        <v>1</v>
      </c>
      <c r="F5510" s="2">
        <v>70</v>
      </c>
      <c r="G5510" s="3">
        <v>162.4</v>
      </c>
      <c r="H5510" s="3">
        <v>0.70000000000000007</v>
      </c>
      <c r="I5510" s="3">
        <v>3.29</v>
      </c>
      <c r="J5510" s="3">
        <v>73.990000000000009</v>
      </c>
      <c r="K5510" s="4">
        <v>0.34999999999999992</v>
      </c>
      <c r="L5510" s="73">
        <v>134.32030769230769</v>
      </c>
    </row>
    <row r="5511" spans="1:12" x14ac:dyDescent="0.35">
      <c r="A5511" s="1" t="s">
        <v>9115</v>
      </c>
      <c r="B5511" t="s">
        <v>9116</v>
      </c>
      <c r="C5511" t="s">
        <v>34</v>
      </c>
      <c r="D5511" t="s">
        <v>35</v>
      </c>
      <c r="E5511">
        <v>1</v>
      </c>
      <c r="F5511" s="2">
        <v>132.34</v>
      </c>
      <c r="G5511" s="3">
        <v>323.94880000000001</v>
      </c>
      <c r="H5511" s="3">
        <v>1.3234000000000001</v>
      </c>
      <c r="I5511" s="3">
        <v>6.2199800000000005</v>
      </c>
      <c r="J5511" s="3">
        <v>139.88337999999999</v>
      </c>
      <c r="K5511" s="4">
        <v>0.34999999999999992</v>
      </c>
      <c r="L5511" s="73">
        <v>253.94213599999995</v>
      </c>
    </row>
    <row r="5512" spans="1:12" x14ac:dyDescent="0.35">
      <c r="A5512" s="1" t="s">
        <v>9117</v>
      </c>
      <c r="B5512" t="s">
        <v>9118</v>
      </c>
      <c r="C5512" t="s">
        <v>26</v>
      </c>
      <c r="D5512" t="s">
        <v>27</v>
      </c>
      <c r="E5512">
        <v>1</v>
      </c>
      <c r="F5512" s="2">
        <v>331.84</v>
      </c>
      <c r="G5512" s="3">
        <v>812.2912</v>
      </c>
      <c r="H5512" s="3">
        <v>3.3184</v>
      </c>
      <c r="I5512" s="3">
        <v>15.59648</v>
      </c>
      <c r="J5512" s="3">
        <v>350.75487999999996</v>
      </c>
      <c r="K5512" s="4">
        <v>0.35000000000000003</v>
      </c>
      <c r="L5512" s="73">
        <v>636.75501292307683</v>
      </c>
    </row>
    <row r="5513" spans="1:12" x14ac:dyDescent="0.35">
      <c r="A5513" s="1">
        <v>1190119130</v>
      </c>
      <c r="B5513" t="s">
        <v>9119</v>
      </c>
      <c r="C5513" t="s">
        <v>13</v>
      </c>
      <c r="D5513" t="s">
        <v>14</v>
      </c>
      <c r="E5513">
        <v>1</v>
      </c>
      <c r="F5513" s="2">
        <v>4208.3999999999996</v>
      </c>
      <c r="G5513" s="3">
        <v>10301.468000000001</v>
      </c>
      <c r="H5513" s="3">
        <v>42.083999999999996</v>
      </c>
      <c r="I5513" s="3">
        <v>197.79479999999998</v>
      </c>
      <c r="J5513" s="3">
        <v>4448.2787999999991</v>
      </c>
      <c r="K5513" s="4">
        <v>0.35</v>
      </c>
      <c r="L5513" s="73">
        <v>8075.3368984615372</v>
      </c>
    </row>
    <row r="5514" spans="1:12" x14ac:dyDescent="0.35">
      <c r="A5514" s="1" t="s">
        <v>9120</v>
      </c>
      <c r="B5514" t="s">
        <v>9121</v>
      </c>
      <c r="C5514" t="s">
        <v>13</v>
      </c>
      <c r="D5514" t="s">
        <v>14</v>
      </c>
      <c r="E5514">
        <v>1</v>
      </c>
      <c r="F5514" s="2">
        <v>174.15</v>
      </c>
      <c r="G5514" s="3">
        <v>360</v>
      </c>
      <c r="H5514" s="3">
        <v>1.7415</v>
      </c>
      <c r="I5514" s="3">
        <v>8.1850500000000004</v>
      </c>
      <c r="J5514" s="3">
        <v>184.07655</v>
      </c>
      <c r="K5514" s="4">
        <v>0.35000000000000003</v>
      </c>
      <c r="L5514" s="73">
        <v>334.16973692307693</v>
      </c>
    </row>
    <row r="5515" spans="1:12" x14ac:dyDescent="0.35">
      <c r="A5515" s="1" t="s">
        <v>9122</v>
      </c>
      <c r="B5515" t="s">
        <v>9123</v>
      </c>
      <c r="C5515" t="s">
        <v>34</v>
      </c>
      <c r="D5515" t="s">
        <v>35</v>
      </c>
      <c r="E5515">
        <v>1</v>
      </c>
      <c r="F5515" s="2">
        <v>81.22</v>
      </c>
      <c r="G5515" s="3">
        <v>182.56</v>
      </c>
      <c r="H5515" s="3">
        <v>0.81220000000000003</v>
      </c>
      <c r="I5515" s="3">
        <v>3.8173400000000002</v>
      </c>
      <c r="J5515" s="3">
        <v>85.849540000000005</v>
      </c>
      <c r="K5515" s="4">
        <v>0.34999999999999992</v>
      </c>
      <c r="L5515" s="73">
        <v>155.84993415384616</v>
      </c>
    </row>
    <row r="5516" spans="1:12" x14ac:dyDescent="0.35">
      <c r="A5516" s="1" t="s">
        <v>9124</v>
      </c>
      <c r="B5516" t="s">
        <v>1409</v>
      </c>
      <c r="C5516" t="s">
        <v>34</v>
      </c>
      <c r="D5516" t="s">
        <v>35</v>
      </c>
      <c r="E5516">
        <v>1</v>
      </c>
      <c r="F5516" s="2">
        <v>605.15</v>
      </c>
      <c r="G5516" s="3">
        <v>1481.3119999999999</v>
      </c>
      <c r="H5516" s="3">
        <v>6.0514999999999999</v>
      </c>
      <c r="I5516" s="3">
        <v>28.442049999999998</v>
      </c>
      <c r="J5516" s="3">
        <v>639.64355</v>
      </c>
      <c r="K5516" s="4">
        <v>0.35</v>
      </c>
      <c r="L5516" s="73">
        <v>1161.1990599999999</v>
      </c>
    </row>
    <row r="5517" spans="1:12" x14ac:dyDescent="0.35">
      <c r="A5517" s="1" t="s">
        <v>9125</v>
      </c>
      <c r="B5517" t="s">
        <v>9126</v>
      </c>
      <c r="C5517" t="s">
        <v>34</v>
      </c>
      <c r="D5517" t="s">
        <v>35</v>
      </c>
      <c r="E5517">
        <v>1</v>
      </c>
      <c r="F5517" s="2">
        <v>25.94</v>
      </c>
      <c r="G5517" s="3">
        <v>63.492800000000003</v>
      </c>
      <c r="H5517" s="3">
        <v>0.25940000000000002</v>
      </c>
      <c r="I5517" s="3">
        <v>1.2191800000000002</v>
      </c>
      <c r="J5517" s="3">
        <v>27.418580000000002</v>
      </c>
      <c r="K5517" s="4">
        <v>0.35</v>
      </c>
      <c r="L5517" s="73">
        <v>49.775268307692308</v>
      </c>
    </row>
    <row r="5518" spans="1:12" x14ac:dyDescent="0.35">
      <c r="A5518" s="1" t="s">
        <v>9127</v>
      </c>
      <c r="B5518" t="s">
        <v>9128</v>
      </c>
      <c r="C5518" t="s">
        <v>34</v>
      </c>
      <c r="D5518" t="s">
        <v>35</v>
      </c>
      <c r="E5518">
        <v>1</v>
      </c>
      <c r="F5518" s="2">
        <v>730.84</v>
      </c>
      <c r="G5518" s="3">
        <v>1788.9760000000001</v>
      </c>
      <c r="H5518" s="3">
        <v>7.3084000000000007</v>
      </c>
      <c r="I5518" s="3">
        <v>34.34948</v>
      </c>
      <c r="J5518" s="3">
        <v>772.49788000000001</v>
      </c>
      <c r="K5518" s="4">
        <v>0.35</v>
      </c>
      <c r="L5518" s="73">
        <v>1402.3807667692308</v>
      </c>
    </row>
    <row r="5519" spans="1:12" x14ac:dyDescent="0.35">
      <c r="A5519" s="1">
        <v>1007034310</v>
      </c>
      <c r="B5519" t="s">
        <v>9129</v>
      </c>
      <c r="C5519" t="s">
        <v>13</v>
      </c>
      <c r="D5519" t="s">
        <v>14</v>
      </c>
      <c r="E5519">
        <v>1</v>
      </c>
      <c r="F5519" s="2">
        <v>530.4</v>
      </c>
      <c r="G5519" s="3">
        <v>1094</v>
      </c>
      <c r="H5519" s="3">
        <v>5.3040000000000003</v>
      </c>
      <c r="I5519" s="3">
        <v>24.928799999999999</v>
      </c>
      <c r="J5519" s="3">
        <v>560.63279999999997</v>
      </c>
      <c r="K5519" s="4">
        <v>0.35</v>
      </c>
      <c r="L5519" s="73">
        <v>1017.7641599999999</v>
      </c>
    </row>
    <row r="5520" spans="1:12" x14ac:dyDescent="0.35">
      <c r="A5520" s="1">
        <v>1007040000</v>
      </c>
      <c r="B5520" t="s">
        <v>9130</v>
      </c>
      <c r="C5520" t="s">
        <v>13</v>
      </c>
      <c r="D5520" t="s">
        <v>14</v>
      </c>
      <c r="E5520">
        <v>1</v>
      </c>
      <c r="F5520" s="2">
        <v>361.2</v>
      </c>
      <c r="G5520" s="3">
        <v>745</v>
      </c>
      <c r="H5520" s="3">
        <v>3.6120000000000001</v>
      </c>
      <c r="I5520" s="3">
        <v>16.976399999999998</v>
      </c>
      <c r="J5520" s="3">
        <v>381.78840000000002</v>
      </c>
      <c r="K5520" s="4">
        <v>0.35</v>
      </c>
      <c r="L5520" s="73">
        <v>693.09278769230775</v>
      </c>
    </row>
    <row r="5521" spans="1:12" x14ac:dyDescent="0.35">
      <c r="A5521" s="1">
        <v>125.43300000000001</v>
      </c>
      <c r="B5521" t="s">
        <v>9131</v>
      </c>
      <c r="C5521" t="s">
        <v>17</v>
      </c>
      <c r="D5521" t="s">
        <v>18</v>
      </c>
      <c r="E5521">
        <v>1</v>
      </c>
      <c r="F5521" s="2">
        <v>54.95</v>
      </c>
      <c r="G5521" s="3">
        <v>194.16</v>
      </c>
      <c r="H5521" s="3">
        <v>0.54949999999999999</v>
      </c>
      <c r="I5521" s="3">
        <v>2.5826500000000001</v>
      </c>
      <c r="J5521" s="3">
        <v>58.082150000000006</v>
      </c>
      <c r="K5521" s="4">
        <v>0.35</v>
      </c>
      <c r="L5521" s="73">
        <v>105.44144153846155</v>
      </c>
    </row>
    <row r="5522" spans="1:12" x14ac:dyDescent="0.35">
      <c r="A5522" s="1">
        <v>125099</v>
      </c>
      <c r="B5522" t="s">
        <v>9132</v>
      </c>
      <c r="C5522" t="s">
        <v>363</v>
      </c>
      <c r="D5522" t="s">
        <v>364</v>
      </c>
      <c r="E5522">
        <v>1</v>
      </c>
      <c r="F5522" s="2">
        <v>80</v>
      </c>
      <c r="G5522" s="3">
        <v>179.2</v>
      </c>
      <c r="H5522" s="3">
        <v>0.8</v>
      </c>
      <c r="I5522" s="3">
        <v>3.76</v>
      </c>
      <c r="J5522" s="3">
        <v>84.56</v>
      </c>
      <c r="K5522" s="4">
        <v>0.34999999999999992</v>
      </c>
      <c r="L5522" s="73">
        <v>153.50892307692305</v>
      </c>
    </row>
    <row r="5523" spans="1:12" x14ac:dyDescent="0.35">
      <c r="A5523" s="1">
        <v>2011</v>
      </c>
      <c r="B5523" t="s">
        <v>9133</v>
      </c>
      <c r="C5523" t="s">
        <v>26</v>
      </c>
      <c r="D5523" t="s">
        <v>27</v>
      </c>
      <c r="E5523">
        <v>1</v>
      </c>
      <c r="F5523" s="2">
        <v>189.18</v>
      </c>
      <c r="G5523" s="3">
        <v>1369.07</v>
      </c>
      <c r="H5523" s="3">
        <v>1.8918000000000001</v>
      </c>
      <c r="I5523" s="3">
        <v>8.8914600000000004</v>
      </c>
      <c r="J5523" s="3">
        <v>199.96325999999999</v>
      </c>
      <c r="K5523" s="4">
        <v>0.35</v>
      </c>
      <c r="L5523" s="73">
        <v>363.01022584615379</v>
      </c>
    </row>
    <row r="5524" spans="1:12" x14ac:dyDescent="0.35">
      <c r="A5524" s="1" t="s">
        <v>9134</v>
      </c>
      <c r="B5524" t="s">
        <v>9135</v>
      </c>
      <c r="C5524" t="s">
        <v>363</v>
      </c>
      <c r="D5524" t="s">
        <v>364</v>
      </c>
      <c r="E5524">
        <v>1</v>
      </c>
      <c r="F5524" s="2">
        <v>314.56</v>
      </c>
      <c r="G5524" s="3">
        <v>769.98879999999997</v>
      </c>
      <c r="H5524" s="3">
        <v>3.1456</v>
      </c>
      <c r="I5524" s="3">
        <v>14.784320000000001</v>
      </c>
      <c r="J5524" s="3">
        <v>332.48991999999998</v>
      </c>
      <c r="K5524" s="4">
        <v>0.35</v>
      </c>
      <c r="L5524" s="73">
        <v>603.59708553846156</v>
      </c>
    </row>
    <row r="5525" spans="1:12" x14ac:dyDescent="0.35">
      <c r="A5525" s="1">
        <v>1008015000</v>
      </c>
      <c r="B5525" t="s">
        <v>9136</v>
      </c>
      <c r="C5525" t="s">
        <v>13</v>
      </c>
      <c r="D5525" t="s">
        <v>14</v>
      </c>
      <c r="E5525">
        <v>1</v>
      </c>
      <c r="F5525" s="2">
        <v>937.2</v>
      </c>
      <c r="G5525" s="3">
        <v>2294.1071999999999</v>
      </c>
      <c r="H5525" s="3">
        <v>9.3719999999999999</v>
      </c>
      <c r="I5525" s="3">
        <v>44.048400000000001</v>
      </c>
      <c r="J5525" s="3">
        <v>990.62040000000002</v>
      </c>
      <c r="K5525" s="4">
        <v>0.35000000000000003</v>
      </c>
      <c r="L5525" s="73">
        <v>1798.3570338461539</v>
      </c>
    </row>
    <row r="5526" spans="1:12" x14ac:dyDescent="0.35">
      <c r="A5526" s="1">
        <v>1008091000</v>
      </c>
      <c r="B5526" t="s">
        <v>9137</v>
      </c>
      <c r="C5526" t="s">
        <v>13</v>
      </c>
      <c r="D5526" t="s">
        <v>14</v>
      </c>
      <c r="E5526">
        <v>1</v>
      </c>
      <c r="F5526" s="2">
        <v>100.2</v>
      </c>
      <c r="G5526" s="3">
        <v>207</v>
      </c>
      <c r="H5526" s="3">
        <v>1.002</v>
      </c>
      <c r="I5526" s="3">
        <v>4.7094000000000005</v>
      </c>
      <c r="J5526" s="3">
        <v>105.9114</v>
      </c>
      <c r="K5526" s="4">
        <v>0.34999999999999992</v>
      </c>
      <c r="L5526" s="73">
        <v>192.26992615384614</v>
      </c>
    </row>
    <row r="5527" spans="1:12" x14ac:dyDescent="0.35">
      <c r="A5527" s="1">
        <v>1008098000</v>
      </c>
      <c r="B5527" t="s">
        <v>9138</v>
      </c>
      <c r="C5527" t="s">
        <v>13</v>
      </c>
      <c r="D5527" t="s">
        <v>14</v>
      </c>
      <c r="E5527">
        <v>1</v>
      </c>
      <c r="F5527" s="2">
        <v>112.8</v>
      </c>
      <c r="G5527" s="3">
        <v>233</v>
      </c>
      <c r="H5527" s="3">
        <v>1.1279999999999999</v>
      </c>
      <c r="I5527" s="3">
        <v>5.3015999999999996</v>
      </c>
      <c r="J5527" s="3">
        <v>119.22959999999999</v>
      </c>
      <c r="K5527" s="4">
        <v>0.34999999999999992</v>
      </c>
      <c r="L5527" s="73">
        <v>216.44758153846149</v>
      </c>
    </row>
    <row r="5528" spans="1:12" x14ac:dyDescent="0.35">
      <c r="A5528" s="1">
        <v>1008098001</v>
      </c>
      <c r="B5528" t="s">
        <v>9139</v>
      </c>
      <c r="C5528" t="s">
        <v>13</v>
      </c>
      <c r="D5528" t="s">
        <v>14</v>
      </c>
      <c r="E5528">
        <v>1</v>
      </c>
      <c r="F5528" s="2">
        <v>71.400000000000006</v>
      </c>
      <c r="G5528" s="3">
        <v>148</v>
      </c>
      <c r="H5528" s="3">
        <v>0.71400000000000008</v>
      </c>
      <c r="I5528" s="3">
        <v>3.3558000000000003</v>
      </c>
      <c r="J5528" s="3">
        <v>75.469800000000006</v>
      </c>
      <c r="K5528" s="4">
        <v>0.35</v>
      </c>
      <c r="L5528" s="73">
        <v>137.00671384615384</v>
      </c>
    </row>
    <row r="5529" spans="1:12" x14ac:dyDescent="0.35">
      <c r="A5529" s="1">
        <v>1008111903</v>
      </c>
      <c r="B5529" t="s">
        <v>9140</v>
      </c>
      <c r="C5529" t="s">
        <v>13</v>
      </c>
      <c r="D5529" t="s">
        <v>14</v>
      </c>
      <c r="E5529">
        <v>1</v>
      </c>
      <c r="F5529" s="2">
        <v>522.6</v>
      </c>
      <c r="G5529" s="3">
        <v>1279.2416000000001</v>
      </c>
      <c r="H5529" s="3">
        <v>5.226</v>
      </c>
      <c r="I5529" s="3">
        <v>24.562200000000001</v>
      </c>
      <c r="J5529" s="3">
        <v>552.38819999999998</v>
      </c>
      <c r="K5529" s="4">
        <v>0.35</v>
      </c>
      <c r="L5529" s="73">
        <v>1002.7970399999999</v>
      </c>
    </row>
    <row r="5530" spans="1:12" x14ac:dyDescent="0.35">
      <c r="A5530" s="1">
        <v>1008114010</v>
      </c>
      <c r="B5530" t="s">
        <v>9141</v>
      </c>
      <c r="C5530" t="s">
        <v>13</v>
      </c>
      <c r="D5530" t="s">
        <v>14</v>
      </c>
      <c r="E5530">
        <v>1</v>
      </c>
      <c r="F5530" s="2">
        <v>465.6</v>
      </c>
      <c r="G5530" s="3">
        <v>960</v>
      </c>
      <c r="H5530" s="3">
        <v>4.6560000000000006</v>
      </c>
      <c r="I5530" s="3">
        <v>21.883200000000002</v>
      </c>
      <c r="J5530" s="3">
        <v>492.13920000000002</v>
      </c>
      <c r="K5530" s="4">
        <v>0.35</v>
      </c>
      <c r="L5530" s="73">
        <v>893.42193230769226</v>
      </c>
    </row>
    <row r="5531" spans="1:12" x14ac:dyDescent="0.35">
      <c r="A5531" s="1">
        <v>1008140050</v>
      </c>
      <c r="B5531" t="s">
        <v>9142</v>
      </c>
      <c r="C5531" t="s">
        <v>13</v>
      </c>
      <c r="D5531" t="s">
        <v>14</v>
      </c>
      <c r="E5531">
        <v>1</v>
      </c>
      <c r="F5531" s="2">
        <v>31.8</v>
      </c>
      <c r="G5531" s="3">
        <v>66</v>
      </c>
      <c r="H5531" s="3">
        <v>0.318</v>
      </c>
      <c r="I5531" s="3">
        <v>1.4945999999999999</v>
      </c>
      <c r="J5531" s="3">
        <v>33.6126</v>
      </c>
      <c r="K5531" s="4">
        <v>0.35000000000000003</v>
      </c>
      <c r="L5531" s="73">
        <v>61.019796923076925</v>
      </c>
    </row>
    <row r="5532" spans="1:12" x14ac:dyDescent="0.35">
      <c r="A5532" s="1">
        <v>1008195002</v>
      </c>
      <c r="B5532" t="s">
        <v>9143</v>
      </c>
      <c r="C5532" t="s">
        <v>13</v>
      </c>
      <c r="D5532" t="s">
        <v>14</v>
      </c>
      <c r="E5532">
        <v>1</v>
      </c>
      <c r="F5532" s="2">
        <v>312</v>
      </c>
      <c r="G5532" s="3">
        <v>763.72799999999995</v>
      </c>
      <c r="H5532" s="3">
        <v>3.12</v>
      </c>
      <c r="I5532" s="3">
        <v>14.664</v>
      </c>
      <c r="J5532" s="3">
        <v>329.78399999999999</v>
      </c>
      <c r="K5532" s="4">
        <v>0.35</v>
      </c>
      <c r="L5532" s="73">
        <v>598.6848</v>
      </c>
    </row>
    <row r="5533" spans="1:12" x14ac:dyDescent="0.35">
      <c r="A5533" s="1">
        <v>1009101010</v>
      </c>
      <c r="B5533" t="s">
        <v>9144</v>
      </c>
      <c r="C5533" t="s">
        <v>13</v>
      </c>
      <c r="D5533" t="s">
        <v>14</v>
      </c>
      <c r="E5533">
        <v>1</v>
      </c>
      <c r="F5533" s="2">
        <v>1780.8</v>
      </c>
      <c r="G5533" s="3">
        <v>3672</v>
      </c>
      <c r="H5533" s="3">
        <v>17.808</v>
      </c>
      <c r="I5533" s="3">
        <v>83.697599999999994</v>
      </c>
      <c r="J5533" s="3">
        <v>1882.3055999999999</v>
      </c>
      <c r="K5533" s="4">
        <v>0.34999999999999992</v>
      </c>
      <c r="L5533" s="73">
        <v>3417.108627692307</v>
      </c>
    </row>
    <row r="5534" spans="1:12" x14ac:dyDescent="0.35">
      <c r="A5534" s="1">
        <v>1009608100</v>
      </c>
      <c r="B5534" t="s">
        <v>9145</v>
      </c>
      <c r="C5534" t="s">
        <v>13</v>
      </c>
      <c r="D5534" t="s">
        <v>14</v>
      </c>
      <c r="E5534">
        <v>1</v>
      </c>
      <c r="F5534" s="2">
        <v>1813.8</v>
      </c>
      <c r="G5534" s="3">
        <v>4439.8815999999997</v>
      </c>
      <c r="H5534" s="3">
        <v>18.138000000000002</v>
      </c>
      <c r="I5534" s="3">
        <v>85.248599999999996</v>
      </c>
      <c r="J5534" s="3">
        <v>1917.1865999999998</v>
      </c>
      <c r="K5534" s="4">
        <v>0.35</v>
      </c>
      <c r="L5534" s="73">
        <v>3480.4310584615378</v>
      </c>
    </row>
    <row r="5535" spans="1:12" x14ac:dyDescent="0.35">
      <c r="A5535" s="1">
        <v>1009640203</v>
      </c>
      <c r="B5535" t="s">
        <v>9146</v>
      </c>
      <c r="C5535" t="s">
        <v>13</v>
      </c>
      <c r="D5535" t="s">
        <v>14</v>
      </c>
      <c r="E5535">
        <v>1</v>
      </c>
      <c r="F5535" s="2">
        <v>5294.4</v>
      </c>
      <c r="G5535" s="3">
        <v>12959.822</v>
      </c>
      <c r="H5535" s="3">
        <v>52.943999999999996</v>
      </c>
      <c r="I5535" s="3">
        <v>248.83679999999998</v>
      </c>
      <c r="J5535" s="3">
        <v>5596.1808000000001</v>
      </c>
      <c r="K5535" s="4">
        <v>0.35</v>
      </c>
      <c r="L5535" s="73">
        <v>10159.220529230768</v>
      </c>
    </row>
    <row r="5536" spans="1:12" x14ac:dyDescent="0.35">
      <c r="A5536" s="1">
        <v>1009641001</v>
      </c>
      <c r="B5536" t="s">
        <v>9147</v>
      </c>
      <c r="C5536" t="s">
        <v>13</v>
      </c>
      <c r="D5536" t="s">
        <v>14</v>
      </c>
      <c r="E5536">
        <v>1</v>
      </c>
      <c r="F5536" s="2">
        <v>423</v>
      </c>
      <c r="G5536" s="3">
        <v>873</v>
      </c>
      <c r="H5536" s="3">
        <v>4.2300000000000004</v>
      </c>
      <c r="I5536" s="3">
        <v>19.881</v>
      </c>
      <c r="J5536" s="3">
        <v>447.11099999999999</v>
      </c>
      <c r="K5536" s="4">
        <v>0.34999999999999992</v>
      </c>
      <c r="L5536" s="73">
        <v>811.67843076923066</v>
      </c>
    </row>
    <row r="5537" spans="1:12" x14ac:dyDescent="0.35">
      <c r="A5537" s="1">
        <v>1009643006</v>
      </c>
      <c r="B5537" t="s">
        <v>9148</v>
      </c>
      <c r="C5537" t="s">
        <v>13</v>
      </c>
      <c r="D5537" t="s">
        <v>14</v>
      </c>
      <c r="E5537">
        <v>1</v>
      </c>
      <c r="F5537" s="2">
        <v>1516.8</v>
      </c>
      <c r="G5537" s="3">
        <v>3128</v>
      </c>
      <c r="H5537" s="3">
        <v>15.167999999999999</v>
      </c>
      <c r="I5537" s="3">
        <v>71.289599999999993</v>
      </c>
      <c r="J5537" s="3">
        <v>1603.2575999999999</v>
      </c>
      <c r="K5537" s="4">
        <v>0.35</v>
      </c>
      <c r="L5537" s="73">
        <v>2910.5291815384612</v>
      </c>
    </row>
    <row r="5538" spans="1:12" x14ac:dyDescent="0.35">
      <c r="A5538" s="1">
        <v>1009648014</v>
      </c>
      <c r="B5538" t="s">
        <v>9149</v>
      </c>
      <c r="C5538" t="s">
        <v>13</v>
      </c>
      <c r="D5538" t="s">
        <v>14</v>
      </c>
      <c r="E5538">
        <v>1</v>
      </c>
      <c r="F5538" s="2">
        <v>16764.599999999999</v>
      </c>
      <c r="G5538" s="3">
        <v>41036.978999999999</v>
      </c>
      <c r="H5538" s="3">
        <v>167.64599999999999</v>
      </c>
      <c r="I5538" s="3">
        <v>787.93619999999999</v>
      </c>
      <c r="J5538" s="3">
        <v>17720.182199999999</v>
      </c>
      <c r="K5538" s="4">
        <v>0.34999999999999992</v>
      </c>
      <c r="L5538" s="73">
        <v>32168.946147692302</v>
      </c>
    </row>
    <row r="5539" spans="1:12" x14ac:dyDescent="0.35">
      <c r="A5539" s="1">
        <v>1009648092</v>
      </c>
      <c r="B5539" t="s">
        <v>9150</v>
      </c>
      <c r="C5539" t="s">
        <v>13</v>
      </c>
      <c r="D5539" t="s">
        <v>14</v>
      </c>
      <c r="E5539">
        <v>1</v>
      </c>
      <c r="F5539" s="2">
        <v>795.6</v>
      </c>
      <c r="G5539" s="3">
        <v>1641</v>
      </c>
      <c r="H5539" s="3">
        <v>7.9560000000000004</v>
      </c>
      <c r="I5539" s="3">
        <v>37.3932</v>
      </c>
      <c r="J5539" s="3">
        <v>840.94920000000002</v>
      </c>
      <c r="K5539" s="4">
        <v>0.35</v>
      </c>
      <c r="L5539" s="73">
        <v>1526.64624</v>
      </c>
    </row>
    <row r="5540" spans="1:12" x14ac:dyDescent="0.35">
      <c r="A5540" s="1">
        <v>1009649904</v>
      </c>
      <c r="B5540" t="s">
        <v>9151</v>
      </c>
      <c r="C5540" t="s">
        <v>13</v>
      </c>
      <c r="D5540" t="s">
        <v>14</v>
      </c>
      <c r="E5540">
        <v>1</v>
      </c>
      <c r="F5540" s="2">
        <v>3169.2</v>
      </c>
      <c r="G5540" s="3">
        <v>6535</v>
      </c>
      <c r="H5540" s="3">
        <v>31.692</v>
      </c>
      <c r="I5540" s="3">
        <v>148.95239999999998</v>
      </c>
      <c r="J5540" s="3">
        <v>3349.8444</v>
      </c>
      <c r="K5540" s="4">
        <v>0.35</v>
      </c>
      <c r="L5540" s="73">
        <v>6081.2559876923069</v>
      </c>
    </row>
    <row r="5541" spans="1:12" x14ac:dyDescent="0.35">
      <c r="A5541" s="1">
        <v>1009649907</v>
      </c>
      <c r="B5541" t="s">
        <v>9152</v>
      </c>
      <c r="C5541" t="s">
        <v>13</v>
      </c>
      <c r="D5541" t="s">
        <v>14</v>
      </c>
      <c r="E5541">
        <v>1</v>
      </c>
      <c r="F5541" s="2">
        <v>5539.8</v>
      </c>
      <c r="G5541" s="3">
        <v>11423</v>
      </c>
      <c r="H5541" s="3">
        <v>55.398000000000003</v>
      </c>
      <c r="I5541" s="3">
        <v>260.37060000000002</v>
      </c>
      <c r="J5541" s="3">
        <v>5855.5686000000005</v>
      </c>
      <c r="K5541" s="4">
        <v>0.35000000000000003</v>
      </c>
      <c r="L5541" s="73">
        <v>10630.109150769233</v>
      </c>
    </row>
    <row r="5542" spans="1:12" x14ac:dyDescent="0.35">
      <c r="A5542" s="1">
        <v>1009666000</v>
      </c>
      <c r="B5542" t="s">
        <v>9153</v>
      </c>
      <c r="C5542" t="s">
        <v>13</v>
      </c>
      <c r="D5542" t="s">
        <v>14</v>
      </c>
      <c r="E5542">
        <v>1</v>
      </c>
      <c r="F5542" s="2">
        <v>132.6</v>
      </c>
      <c r="G5542" s="3">
        <v>274</v>
      </c>
      <c r="H5542" s="3">
        <v>1.3260000000000001</v>
      </c>
      <c r="I5542" s="3">
        <v>6.2321999999999997</v>
      </c>
      <c r="J5542" s="3">
        <v>140.15819999999999</v>
      </c>
      <c r="K5542" s="4">
        <v>0.35</v>
      </c>
      <c r="L5542" s="73">
        <v>254.44103999999999</v>
      </c>
    </row>
    <row r="5543" spans="1:12" x14ac:dyDescent="0.35">
      <c r="A5543" s="1" t="s">
        <v>9154</v>
      </c>
      <c r="B5543" t="s">
        <v>9155</v>
      </c>
      <c r="C5543" t="s">
        <v>34</v>
      </c>
      <c r="D5543" t="s">
        <v>35</v>
      </c>
      <c r="E5543">
        <v>1</v>
      </c>
      <c r="F5543" s="2">
        <v>1322.69</v>
      </c>
      <c r="G5543" s="3">
        <v>3218.88</v>
      </c>
      <c r="H5543" s="3">
        <v>13.226900000000001</v>
      </c>
      <c r="I5543" s="3">
        <v>62.166430000000005</v>
      </c>
      <c r="J5543" s="3">
        <v>1398.0833300000002</v>
      </c>
      <c r="K5543" s="4">
        <v>0.35000000000000003</v>
      </c>
      <c r="L5543" s="73">
        <v>2538.0589683076928</v>
      </c>
    </row>
    <row r="5544" spans="1:12" x14ac:dyDescent="0.35">
      <c r="A5544" s="1" t="s">
        <v>9156</v>
      </c>
      <c r="B5544" t="s">
        <v>9157</v>
      </c>
      <c r="C5544" t="s">
        <v>34</v>
      </c>
      <c r="D5544" t="s">
        <v>35</v>
      </c>
      <c r="E5544">
        <v>1</v>
      </c>
      <c r="F5544" s="2">
        <v>1329.34</v>
      </c>
      <c r="G5544" s="3">
        <v>3080</v>
      </c>
      <c r="H5544" s="3">
        <v>13.2934</v>
      </c>
      <c r="I5544" s="3">
        <v>62.478979999999993</v>
      </c>
      <c r="J5544" s="3">
        <v>1405.11238</v>
      </c>
      <c r="K5544" s="4">
        <v>0.35000000000000003</v>
      </c>
      <c r="L5544" s="73">
        <v>2550.8193975384615</v>
      </c>
    </row>
    <row r="5545" spans="1:12" x14ac:dyDescent="0.35">
      <c r="A5545" s="1" t="s">
        <v>9158</v>
      </c>
      <c r="B5545" t="s">
        <v>5361</v>
      </c>
      <c r="C5545" t="s">
        <v>13</v>
      </c>
      <c r="D5545" t="s">
        <v>14</v>
      </c>
      <c r="E5545">
        <v>1</v>
      </c>
      <c r="F5545" s="2">
        <v>1.84</v>
      </c>
      <c r="G5545" s="3">
        <v>4.5023999999999997</v>
      </c>
      <c r="H5545" s="3">
        <v>1.84E-2</v>
      </c>
      <c r="I5545" s="3">
        <v>8.6480000000000001E-2</v>
      </c>
      <c r="J5545" s="3">
        <v>1.9448799999999999</v>
      </c>
      <c r="K5545" s="4">
        <v>0.35</v>
      </c>
      <c r="L5545" s="73">
        <v>3.5307052307692306</v>
      </c>
    </row>
    <row r="5546" spans="1:12" x14ac:dyDescent="0.35">
      <c r="A5546" s="1" t="s">
        <v>9159</v>
      </c>
      <c r="B5546" t="s">
        <v>5361</v>
      </c>
      <c r="C5546" t="s">
        <v>13</v>
      </c>
      <c r="D5546" t="s">
        <v>14</v>
      </c>
      <c r="E5546">
        <v>1</v>
      </c>
      <c r="F5546" s="2">
        <v>1.84</v>
      </c>
      <c r="G5546" s="3">
        <v>4.5023999999999997</v>
      </c>
      <c r="H5546" s="3">
        <v>1.84E-2</v>
      </c>
      <c r="I5546" s="3">
        <v>8.6480000000000001E-2</v>
      </c>
      <c r="J5546" s="3">
        <v>1.9448799999999999</v>
      </c>
      <c r="K5546" s="4">
        <v>0.35</v>
      </c>
      <c r="L5546" s="73">
        <v>3.5307052307692306</v>
      </c>
    </row>
    <row r="5547" spans="1:12" x14ac:dyDescent="0.35">
      <c r="A5547" s="1" t="s">
        <v>9160</v>
      </c>
      <c r="B5547" t="s">
        <v>1425</v>
      </c>
      <c r="C5547" t="s">
        <v>13</v>
      </c>
      <c r="D5547" t="s">
        <v>14</v>
      </c>
      <c r="E5547">
        <v>1</v>
      </c>
      <c r="F5547" s="2">
        <v>3.67</v>
      </c>
      <c r="G5547" s="3">
        <v>8.9824000000000002</v>
      </c>
      <c r="H5547" s="3">
        <v>3.6700000000000003E-2</v>
      </c>
      <c r="I5547" s="3">
        <v>0.17249</v>
      </c>
      <c r="J5547" s="3">
        <v>3.8791899999999999</v>
      </c>
      <c r="K5547" s="4">
        <v>0.34999999999999992</v>
      </c>
      <c r="L5547" s="73">
        <v>7.0422218461538453</v>
      </c>
    </row>
    <row r="5548" spans="1:12" x14ac:dyDescent="0.35">
      <c r="A5548" s="1" t="s">
        <v>9161</v>
      </c>
      <c r="B5548" t="s">
        <v>2857</v>
      </c>
      <c r="C5548" t="s">
        <v>363</v>
      </c>
      <c r="D5548" t="s">
        <v>364</v>
      </c>
      <c r="E5548">
        <v>1</v>
      </c>
      <c r="F5548" s="2">
        <v>3.28</v>
      </c>
      <c r="G5548" s="3">
        <v>12.252800000000001</v>
      </c>
      <c r="H5548" s="3">
        <v>3.2799999999999996E-2</v>
      </c>
      <c r="I5548" s="3">
        <v>0.15415999999999999</v>
      </c>
      <c r="J5548" s="3">
        <v>3.4669599999999998</v>
      </c>
      <c r="K5548" s="4">
        <v>0.35</v>
      </c>
      <c r="L5548" s="73">
        <v>6.2938658461538459</v>
      </c>
    </row>
    <row r="5549" spans="1:12" x14ac:dyDescent="0.35">
      <c r="A5549" s="1" t="s">
        <v>9162</v>
      </c>
      <c r="B5549" t="s">
        <v>9163</v>
      </c>
      <c r="C5549" t="s">
        <v>46</v>
      </c>
      <c r="D5549" t="s">
        <v>47</v>
      </c>
      <c r="E5549">
        <v>1</v>
      </c>
      <c r="F5549" s="2">
        <v>0.97060000000000002</v>
      </c>
      <c r="G5549" s="3">
        <v>3</v>
      </c>
      <c r="H5549" s="3">
        <v>9.7060000000000011E-3</v>
      </c>
      <c r="I5549" s="3">
        <v>4.5618199999999998E-2</v>
      </c>
      <c r="J5549" s="3">
        <v>1.0259242</v>
      </c>
      <c r="K5549" s="4">
        <v>0.34999999999999992</v>
      </c>
      <c r="L5549" s="73">
        <v>1.862447009230769</v>
      </c>
    </row>
    <row r="5550" spans="1:12" x14ac:dyDescent="0.35">
      <c r="A5550" s="1" t="s">
        <v>9164</v>
      </c>
      <c r="B5550" t="s">
        <v>9165</v>
      </c>
      <c r="C5550" t="s">
        <v>46</v>
      </c>
      <c r="D5550" t="s">
        <v>47</v>
      </c>
      <c r="E5550">
        <v>1</v>
      </c>
      <c r="F5550" s="2">
        <v>4.5162000000000004</v>
      </c>
      <c r="G5550" s="3">
        <v>10</v>
      </c>
      <c r="H5550" s="3">
        <v>4.5162000000000008E-2</v>
      </c>
      <c r="I5550" s="3">
        <v>0.21226140000000002</v>
      </c>
      <c r="J5550" s="3">
        <v>4.7736234000000008</v>
      </c>
      <c r="K5550" s="4">
        <v>0.35</v>
      </c>
      <c r="L5550" s="73">
        <v>8.665962480000001</v>
      </c>
    </row>
    <row r="5551" spans="1:12" x14ac:dyDescent="0.35">
      <c r="A5551" s="1">
        <v>777670</v>
      </c>
      <c r="B5551" t="s">
        <v>9166</v>
      </c>
      <c r="C5551" t="s">
        <v>34</v>
      </c>
      <c r="D5551" t="s">
        <v>35</v>
      </c>
      <c r="E5551">
        <v>1</v>
      </c>
      <c r="F5551" s="2">
        <v>477.09</v>
      </c>
      <c r="G5551" s="3">
        <v>1167.8399999999999</v>
      </c>
      <c r="H5551" s="3">
        <v>4.7709000000000001</v>
      </c>
      <c r="I5551" s="3">
        <v>22.42323</v>
      </c>
      <c r="J5551" s="3">
        <v>504.28412999999995</v>
      </c>
      <c r="K5551" s="4">
        <v>0.34999999999999992</v>
      </c>
      <c r="L5551" s="73">
        <v>915.46965138461519</v>
      </c>
    </row>
    <row r="5552" spans="1:12" x14ac:dyDescent="0.35">
      <c r="A5552" s="1" t="s">
        <v>9167</v>
      </c>
      <c r="B5552" t="s">
        <v>9168</v>
      </c>
      <c r="C5552" t="s">
        <v>34</v>
      </c>
      <c r="D5552" t="s">
        <v>35</v>
      </c>
      <c r="E5552">
        <v>1</v>
      </c>
      <c r="F5552" s="2">
        <v>267.8</v>
      </c>
      <c r="G5552" s="3">
        <v>632.79999999999995</v>
      </c>
      <c r="H5552" s="3">
        <v>2.6780000000000004</v>
      </c>
      <c r="I5552" s="3">
        <v>12.586600000000001</v>
      </c>
      <c r="J5552" s="3">
        <v>283.06459999999998</v>
      </c>
      <c r="K5552" s="4">
        <v>0.35000000000000003</v>
      </c>
      <c r="L5552" s="73">
        <v>513.87112000000002</v>
      </c>
    </row>
    <row r="5553" spans="1:12" x14ac:dyDescent="0.35">
      <c r="A5553" s="1" t="s">
        <v>9169</v>
      </c>
      <c r="B5553" t="s">
        <v>9170</v>
      </c>
      <c r="C5553" t="s">
        <v>34</v>
      </c>
      <c r="D5553" t="s">
        <v>35</v>
      </c>
      <c r="E5553">
        <v>1</v>
      </c>
      <c r="F5553" s="2">
        <v>306</v>
      </c>
      <c r="G5553" s="3">
        <v>749.03359999999998</v>
      </c>
      <c r="H5553" s="3">
        <v>3.06</v>
      </c>
      <c r="I5553" s="3">
        <v>14.382</v>
      </c>
      <c r="J5553" s="3">
        <v>323.44200000000001</v>
      </c>
      <c r="K5553" s="4">
        <v>0.35</v>
      </c>
      <c r="L5553" s="73">
        <v>587.17163076923077</v>
      </c>
    </row>
    <row r="5554" spans="1:12" x14ac:dyDescent="0.35">
      <c r="A5554" s="1" t="s">
        <v>9171</v>
      </c>
      <c r="B5554" t="s">
        <v>9172</v>
      </c>
      <c r="C5554" t="s">
        <v>17</v>
      </c>
      <c r="D5554" t="s">
        <v>18</v>
      </c>
      <c r="E5554">
        <v>1</v>
      </c>
      <c r="F5554" s="2">
        <v>17.25</v>
      </c>
      <c r="G5554" s="3">
        <v>42.223999999999997</v>
      </c>
      <c r="H5554" s="3">
        <v>0.17250000000000001</v>
      </c>
      <c r="I5554" s="3">
        <v>0.81074999999999997</v>
      </c>
      <c r="J5554" s="3">
        <v>18.233249999999998</v>
      </c>
      <c r="K5554" s="4">
        <v>0.35</v>
      </c>
      <c r="L5554" s="73">
        <v>33.100361538461534</v>
      </c>
    </row>
    <row r="5555" spans="1:12" x14ac:dyDescent="0.35">
      <c r="A5555" s="1" t="s">
        <v>9173</v>
      </c>
      <c r="B5555" t="s">
        <v>2834</v>
      </c>
      <c r="C5555" t="s">
        <v>34</v>
      </c>
      <c r="D5555" t="s">
        <v>35</v>
      </c>
      <c r="E5555">
        <v>1</v>
      </c>
      <c r="F5555" s="2">
        <v>807.32</v>
      </c>
      <c r="G5555" s="3">
        <v>2078.7199999999998</v>
      </c>
      <c r="H5555" s="3">
        <v>8.0731999999999999</v>
      </c>
      <c r="I5555" s="3">
        <v>37.944040000000001</v>
      </c>
      <c r="J5555" s="3">
        <v>853.33724000000007</v>
      </c>
      <c r="K5555" s="4">
        <v>0.35000000000000003</v>
      </c>
      <c r="L5555" s="73">
        <v>1549.1352972307693</v>
      </c>
    </row>
    <row r="5556" spans="1:12" x14ac:dyDescent="0.35">
      <c r="A5556" s="1" t="s">
        <v>9174</v>
      </c>
      <c r="B5556" t="s">
        <v>9175</v>
      </c>
      <c r="C5556" t="s">
        <v>363</v>
      </c>
      <c r="D5556" t="s">
        <v>364</v>
      </c>
      <c r="E5556">
        <v>1</v>
      </c>
      <c r="F5556" s="2">
        <v>70.94</v>
      </c>
      <c r="G5556" s="3">
        <v>173.64</v>
      </c>
      <c r="H5556" s="3">
        <v>0.70940000000000003</v>
      </c>
      <c r="I5556" s="3">
        <v>3.3341799999999999</v>
      </c>
      <c r="J5556" s="3">
        <v>74.983580000000003</v>
      </c>
      <c r="K5556" s="4">
        <v>0.35</v>
      </c>
      <c r="L5556" s="73">
        <v>136.12403753846155</v>
      </c>
    </row>
    <row r="5557" spans="1:12" x14ac:dyDescent="0.35">
      <c r="A5557" s="1">
        <v>6500021</v>
      </c>
      <c r="B5557" t="s">
        <v>9176</v>
      </c>
      <c r="C5557" t="s">
        <v>363</v>
      </c>
      <c r="D5557" t="s">
        <v>364</v>
      </c>
      <c r="E5557">
        <v>1</v>
      </c>
      <c r="F5557" s="2">
        <v>210</v>
      </c>
      <c r="G5557" s="3">
        <v>514.04999999999995</v>
      </c>
      <c r="H5557" s="3">
        <v>2.1</v>
      </c>
      <c r="I5557" s="3">
        <v>9.8699999999999992</v>
      </c>
      <c r="J5557" s="3">
        <v>221.97</v>
      </c>
      <c r="K5557" s="4">
        <v>0.35</v>
      </c>
      <c r="L5557" s="73">
        <v>402.96092307692305</v>
      </c>
    </row>
    <row r="5558" spans="1:12" x14ac:dyDescent="0.35">
      <c r="A5558" s="1" t="s">
        <v>9177</v>
      </c>
      <c r="B5558" t="s">
        <v>9178</v>
      </c>
      <c r="C5558" t="s">
        <v>363</v>
      </c>
      <c r="D5558" t="s">
        <v>364</v>
      </c>
      <c r="E5558">
        <v>1</v>
      </c>
      <c r="F5558" s="2">
        <v>217.5</v>
      </c>
      <c r="G5558" s="3">
        <v>482</v>
      </c>
      <c r="H5558" s="3">
        <v>2.1750000000000003</v>
      </c>
      <c r="I5558" s="3">
        <v>10.2225</v>
      </c>
      <c r="J5558" s="3">
        <v>229.89750000000001</v>
      </c>
      <c r="K5558" s="4">
        <v>0.35</v>
      </c>
      <c r="L5558" s="73">
        <v>417.35238461538461</v>
      </c>
    </row>
    <row r="5559" spans="1:12" x14ac:dyDescent="0.35">
      <c r="A5559" s="1" t="s">
        <v>9179</v>
      </c>
      <c r="B5559" t="s">
        <v>9180</v>
      </c>
      <c r="C5559" t="s">
        <v>363</v>
      </c>
      <c r="D5559" t="s">
        <v>364</v>
      </c>
      <c r="E5559">
        <v>1</v>
      </c>
      <c r="F5559" s="2">
        <v>217.5</v>
      </c>
      <c r="G5559" s="3">
        <v>482</v>
      </c>
      <c r="H5559" s="3">
        <v>2.1750000000000003</v>
      </c>
      <c r="I5559" s="3">
        <v>10.2225</v>
      </c>
      <c r="J5559" s="3">
        <v>229.89750000000001</v>
      </c>
      <c r="K5559" s="4">
        <v>0.35</v>
      </c>
      <c r="L5559" s="73">
        <v>417.35238461538461</v>
      </c>
    </row>
    <row r="5560" spans="1:12" x14ac:dyDescent="0.35">
      <c r="A5560" s="1" t="s">
        <v>9181</v>
      </c>
      <c r="B5560" t="s">
        <v>9182</v>
      </c>
      <c r="C5560" t="s">
        <v>34</v>
      </c>
      <c r="D5560" t="s">
        <v>35</v>
      </c>
      <c r="E5560">
        <v>1</v>
      </c>
      <c r="F5560" s="2">
        <v>44.47</v>
      </c>
      <c r="G5560" s="3">
        <v>108.8528</v>
      </c>
      <c r="H5560" s="3">
        <v>0.44469999999999998</v>
      </c>
      <c r="I5560" s="3">
        <v>2.09009</v>
      </c>
      <c r="J5560" s="3">
        <v>47.00479</v>
      </c>
      <c r="K5560" s="4">
        <v>0.35</v>
      </c>
      <c r="L5560" s="73">
        <v>85.331772615384608</v>
      </c>
    </row>
    <row r="5561" spans="1:12" x14ac:dyDescent="0.35">
      <c r="A5561" s="1" t="s">
        <v>9183</v>
      </c>
      <c r="B5561" t="s">
        <v>9184</v>
      </c>
      <c r="C5561" t="s">
        <v>34</v>
      </c>
      <c r="D5561" t="s">
        <v>35</v>
      </c>
      <c r="E5561">
        <v>1</v>
      </c>
      <c r="F5561" s="2">
        <v>742.5</v>
      </c>
      <c r="G5561" s="3">
        <v>1904</v>
      </c>
      <c r="H5561" s="3">
        <v>7.4249999999999998</v>
      </c>
      <c r="I5561" s="3">
        <v>34.897500000000001</v>
      </c>
      <c r="J5561" s="3">
        <v>784.82249999999999</v>
      </c>
      <c r="K5561" s="4">
        <v>0.35000000000000003</v>
      </c>
      <c r="L5561" s="73">
        <v>1424.7546923076923</v>
      </c>
    </row>
    <row r="5562" spans="1:12" x14ac:dyDescent="0.35">
      <c r="A5562" s="1" t="s">
        <v>9185</v>
      </c>
      <c r="B5562" t="s">
        <v>9186</v>
      </c>
      <c r="C5562" t="s">
        <v>34</v>
      </c>
      <c r="D5562" t="s">
        <v>35</v>
      </c>
      <c r="E5562">
        <v>1</v>
      </c>
      <c r="F5562" s="2">
        <v>35.64</v>
      </c>
      <c r="G5562" s="3">
        <v>87.236800000000002</v>
      </c>
      <c r="H5562" s="3">
        <v>0.35639999999999999</v>
      </c>
      <c r="I5562" s="3">
        <v>1.6750800000000001</v>
      </c>
      <c r="J5562" s="3">
        <v>37.671480000000003</v>
      </c>
      <c r="K5562" s="4">
        <v>0.35</v>
      </c>
      <c r="L5562" s="73">
        <v>68.388225230769237</v>
      </c>
    </row>
    <row r="5563" spans="1:12" x14ac:dyDescent="0.35">
      <c r="A5563" s="1">
        <v>5313</v>
      </c>
      <c r="B5563" t="s">
        <v>9187</v>
      </c>
      <c r="C5563" t="s">
        <v>363</v>
      </c>
      <c r="D5563" t="s">
        <v>364</v>
      </c>
      <c r="E5563">
        <v>1</v>
      </c>
      <c r="F5563" s="2">
        <v>24.06</v>
      </c>
      <c r="G5563" s="3">
        <v>58.889600000000002</v>
      </c>
      <c r="H5563" s="3">
        <v>0.24059999999999998</v>
      </c>
      <c r="I5563" s="3">
        <v>1.1308199999999999</v>
      </c>
      <c r="J5563" s="3">
        <v>25.431419999999999</v>
      </c>
      <c r="K5563" s="4">
        <v>0.35</v>
      </c>
      <c r="L5563" s="73">
        <v>46.167808615384615</v>
      </c>
    </row>
    <row r="5564" spans="1:12" x14ac:dyDescent="0.35">
      <c r="A5564" s="1">
        <v>6100007</v>
      </c>
      <c r="B5564" t="s">
        <v>5499</v>
      </c>
      <c r="C5564" t="s">
        <v>363</v>
      </c>
      <c r="D5564" t="s">
        <v>364</v>
      </c>
      <c r="E5564">
        <v>1</v>
      </c>
      <c r="F5564" s="2">
        <v>1250</v>
      </c>
      <c r="G5564" s="3">
        <v>3059.8</v>
      </c>
      <c r="H5564" s="3">
        <v>12.5</v>
      </c>
      <c r="I5564" s="3">
        <v>58.75</v>
      </c>
      <c r="J5564" s="3">
        <v>1321.25</v>
      </c>
      <c r="K5564" s="4">
        <v>0.35</v>
      </c>
      <c r="L5564" s="73">
        <v>2398.5769230769229</v>
      </c>
    </row>
    <row r="5565" spans="1:12" x14ac:dyDescent="0.35">
      <c r="A5565" s="1">
        <v>2809016002</v>
      </c>
      <c r="B5565" t="s">
        <v>9188</v>
      </c>
      <c r="C5565" t="s">
        <v>13</v>
      </c>
      <c r="D5565" t="s">
        <v>14</v>
      </c>
      <c r="E5565">
        <v>1</v>
      </c>
      <c r="F5565" s="2">
        <v>9739.2000000000007</v>
      </c>
      <c r="G5565" s="3">
        <v>20081</v>
      </c>
      <c r="H5565" s="3">
        <v>97.39200000000001</v>
      </c>
      <c r="I5565" s="3">
        <v>457.74240000000003</v>
      </c>
      <c r="J5565" s="3">
        <v>10294.3344</v>
      </c>
      <c r="K5565" s="4">
        <v>0.35</v>
      </c>
      <c r="L5565" s="73">
        <v>18688.176295384616</v>
      </c>
    </row>
    <row r="5566" spans="1:12" x14ac:dyDescent="0.35">
      <c r="A5566" s="1">
        <v>2866776</v>
      </c>
      <c r="B5566" t="s">
        <v>9189</v>
      </c>
      <c r="C5566" t="s">
        <v>34</v>
      </c>
      <c r="D5566" t="s">
        <v>35</v>
      </c>
      <c r="E5566">
        <v>1</v>
      </c>
      <c r="F5566" s="2">
        <v>489.17</v>
      </c>
      <c r="G5566" s="3">
        <v>1197.4000000000001</v>
      </c>
      <c r="H5566" s="3">
        <v>4.8917000000000002</v>
      </c>
      <c r="I5566" s="3">
        <v>22.99099</v>
      </c>
      <c r="J5566" s="3">
        <v>517.05268999999998</v>
      </c>
      <c r="K5566" s="4">
        <v>0.35</v>
      </c>
      <c r="L5566" s="73">
        <v>938.64949876923072</v>
      </c>
    </row>
    <row r="5567" spans="1:12" x14ac:dyDescent="0.35">
      <c r="A5567" s="1">
        <v>4611</v>
      </c>
      <c r="B5567" t="s">
        <v>9190</v>
      </c>
      <c r="C5567" t="s">
        <v>363</v>
      </c>
      <c r="D5567" t="s">
        <v>364</v>
      </c>
      <c r="E5567">
        <v>1</v>
      </c>
      <c r="F5567" s="2">
        <v>25.88</v>
      </c>
      <c r="G5567" s="3">
        <v>63.347200000000001</v>
      </c>
      <c r="H5567" s="3">
        <v>0.25879999999999997</v>
      </c>
      <c r="I5567" s="3">
        <v>1.2163599999999999</v>
      </c>
      <c r="J5567" s="3">
        <v>27.355159999999998</v>
      </c>
      <c r="K5567" s="4">
        <v>0.34999999999999992</v>
      </c>
      <c r="L5567" s="73">
        <v>49.660136615384609</v>
      </c>
    </row>
    <row r="5568" spans="1:12" x14ac:dyDescent="0.35">
      <c r="A5568" s="1">
        <v>4622</v>
      </c>
      <c r="B5568" t="s">
        <v>9190</v>
      </c>
      <c r="C5568" t="s">
        <v>363</v>
      </c>
      <c r="D5568" t="s">
        <v>364</v>
      </c>
      <c r="E5568">
        <v>1</v>
      </c>
      <c r="F5568" s="2">
        <v>36.090000000000003</v>
      </c>
      <c r="G5568" s="3">
        <v>88.345600000000005</v>
      </c>
      <c r="H5568" s="3">
        <v>0.36090000000000005</v>
      </c>
      <c r="I5568" s="3">
        <v>1.6962300000000001</v>
      </c>
      <c r="J5568" s="3">
        <v>38.147130000000004</v>
      </c>
      <c r="K5568" s="4">
        <v>0.34999999999999992</v>
      </c>
      <c r="L5568" s="73">
        <v>69.251712923076923</v>
      </c>
    </row>
    <row r="5569" spans="1:12" x14ac:dyDescent="0.35">
      <c r="A5569" s="1" t="s">
        <v>9191</v>
      </c>
      <c r="B5569" t="s">
        <v>9192</v>
      </c>
      <c r="C5569" t="s">
        <v>363</v>
      </c>
      <c r="D5569" t="s">
        <v>364</v>
      </c>
      <c r="E5569">
        <v>1</v>
      </c>
      <c r="F5569" s="2">
        <v>96</v>
      </c>
      <c r="G5569" s="3">
        <v>234.99</v>
      </c>
      <c r="H5569" s="3">
        <v>0.96</v>
      </c>
      <c r="I5569" s="3">
        <v>4.5120000000000005</v>
      </c>
      <c r="J5569" s="3">
        <v>101.47199999999999</v>
      </c>
      <c r="K5569" s="4">
        <v>0.35</v>
      </c>
      <c r="L5569" s="73">
        <v>184.21070769230769</v>
      </c>
    </row>
    <row r="5570" spans="1:12" x14ac:dyDescent="0.35">
      <c r="A5570" s="1">
        <v>674192</v>
      </c>
      <c r="B5570" t="s">
        <v>9193</v>
      </c>
      <c r="C5570" t="s">
        <v>363</v>
      </c>
      <c r="D5570" t="s">
        <v>364</v>
      </c>
      <c r="E5570">
        <v>1</v>
      </c>
      <c r="F5570" s="2">
        <v>26</v>
      </c>
      <c r="G5570" s="3">
        <v>64.709999999999994</v>
      </c>
      <c r="H5570" s="3">
        <v>0.26</v>
      </c>
      <c r="I5570" s="3">
        <v>1.222</v>
      </c>
      <c r="J5570" s="3">
        <v>27.482000000000003</v>
      </c>
      <c r="K5570" s="4">
        <v>0.34999999999999992</v>
      </c>
      <c r="L5570" s="73">
        <v>49.8904</v>
      </c>
    </row>
    <row r="5571" spans="1:12" x14ac:dyDescent="0.35">
      <c r="A5571" s="1">
        <v>7293966</v>
      </c>
      <c r="B5571" t="s">
        <v>5499</v>
      </c>
      <c r="C5571" t="s">
        <v>363</v>
      </c>
      <c r="D5571" t="s">
        <v>364</v>
      </c>
      <c r="E5571">
        <v>1</v>
      </c>
      <c r="F5571" s="2">
        <v>795</v>
      </c>
      <c r="G5571" s="3">
        <v>1946.03</v>
      </c>
      <c r="H5571" s="3">
        <v>7.95</v>
      </c>
      <c r="I5571" s="3">
        <v>37.365000000000002</v>
      </c>
      <c r="J5571" s="3">
        <v>840.31500000000005</v>
      </c>
      <c r="K5571" s="4">
        <v>0.35</v>
      </c>
      <c r="L5571" s="73">
        <v>1525.4949230769232</v>
      </c>
    </row>
    <row r="5572" spans="1:12" x14ac:dyDescent="0.35">
      <c r="A5572" s="1" t="s">
        <v>9194</v>
      </c>
      <c r="B5572" t="s">
        <v>9195</v>
      </c>
      <c r="C5572" t="s">
        <v>1441</v>
      </c>
      <c r="D5572" t="s">
        <v>1442</v>
      </c>
      <c r="E5572">
        <v>1</v>
      </c>
      <c r="F5572" s="2">
        <v>0.03</v>
      </c>
      <c r="G5572" s="3">
        <v>7.8399999999999997E-2</v>
      </c>
      <c r="H5572" s="3">
        <v>2.9999999999999997E-4</v>
      </c>
      <c r="I5572" s="3">
        <v>1.41E-3</v>
      </c>
      <c r="J5572" s="3">
        <v>3.1710000000000002E-2</v>
      </c>
      <c r="K5572" s="4">
        <v>0.35</v>
      </c>
      <c r="L5572" s="73">
        <v>5.7565846153846155E-2</v>
      </c>
    </row>
    <row r="5573" spans="1:12" x14ac:dyDescent="0.35">
      <c r="A5573" s="1" t="s">
        <v>9196</v>
      </c>
      <c r="B5573" t="s">
        <v>9197</v>
      </c>
      <c r="C5573" t="s">
        <v>17</v>
      </c>
      <c r="D5573" t="s">
        <v>18</v>
      </c>
      <c r="E5573">
        <v>1</v>
      </c>
      <c r="F5573" s="2">
        <v>1.8</v>
      </c>
      <c r="G5573" s="3">
        <v>4.4800000000000004</v>
      </c>
      <c r="H5573" s="3">
        <v>1.8000000000000002E-2</v>
      </c>
      <c r="I5573" s="3">
        <v>8.4600000000000009E-2</v>
      </c>
      <c r="J5573" s="3">
        <v>1.9026000000000001</v>
      </c>
      <c r="K5573" s="4">
        <v>0.34999999999999992</v>
      </c>
      <c r="L5573" s="73">
        <v>3.4539507692307692</v>
      </c>
    </row>
    <row r="5574" spans="1:12" x14ac:dyDescent="0.35">
      <c r="A5574" s="1" t="s">
        <v>9198</v>
      </c>
      <c r="B5574" t="s">
        <v>9199</v>
      </c>
      <c r="C5574" t="s">
        <v>46</v>
      </c>
      <c r="D5574" t="s">
        <v>47</v>
      </c>
      <c r="E5574">
        <v>1</v>
      </c>
      <c r="F5574" s="2">
        <v>0.22</v>
      </c>
      <c r="G5574" s="3">
        <v>0.5</v>
      </c>
      <c r="H5574" s="3">
        <v>2.2000000000000001E-3</v>
      </c>
      <c r="I5574" s="3">
        <v>1.034E-2</v>
      </c>
      <c r="J5574" s="3">
        <v>0.23254</v>
      </c>
      <c r="K5574" s="4">
        <v>0.35</v>
      </c>
      <c r="L5574" s="73">
        <v>0.42214953846153846</v>
      </c>
    </row>
    <row r="5575" spans="1:12" x14ac:dyDescent="0.35">
      <c r="A5575" s="1" t="s">
        <v>9200</v>
      </c>
      <c r="B5575" t="s">
        <v>8007</v>
      </c>
      <c r="C5575" t="s">
        <v>13</v>
      </c>
      <c r="D5575" t="s">
        <v>14</v>
      </c>
      <c r="E5575">
        <v>1</v>
      </c>
      <c r="F5575" s="2">
        <v>453.75</v>
      </c>
      <c r="G5575" s="3">
        <v>936</v>
      </c>
      <c r="H5575" s="3">
        <v>4.5375000000000005</v>
      </c>
      <c r="I5575" s="3">
        <v>21.326250000000002</v>
      </c>
      <c r="J5575" s="3">
        <v>479.61375000000004</v>
      </c>
      <c r="K5575" s="4">
        <v>0.34999999999999992</v>
      </c>
      <c r="L5575" s="73">
        <v>870.68342307692308</v>
      </c>
    </row>
    <row r="5576" spans="1:12" x14ac:dyDescent="0.35">
      <c r="A5576" s="1">
        <v>6201700</v>
      </c>
      <c r="B5576" t="s">
        <v>9201</v>
      </c>
      <c r="C5576" t="s">
        <v>363</v>
      </c>
      <c r="D5576" t="s">
        <v>364</v>
      </c>
      <c r="E5576">
        <v>1</v>
      </c>
      <c r="F5576" s="2">
        <v>695</v>
      </c>
      <c r="G5576" s="3">
        <v>1701.25</v>
      </c>
      <c r="H5576" s="3">
        <v>6.95</v>
      </c>
      <c r="I5576" s="3">
        <v>32.664999999999999</v>
      </c>
      <c r="J5576" s="3">
        <v>734.61500000000001</v>
      </c>
      <c r="K5576" s="4">
        <v>0.34999999999999992</v>
      </c>
      <c r="L5576" s="73">
        <v>1333.6087692307692</v>
      </c>
    </row>
    <row r="5577" spans="1:12" x14ac:dyDescent="0.35">
      <c r="A5577" s="1" t="s">
        <v>9202</v>
      </c>
      <c r="B5577" t="s">
        <v>1714</v>
      </c>
      <c r="C5577" t="s">
        <v>13</v>
      </c>
      <c r="D5577" t="s">
        <v>14</v>
      </c>
      <c r="E5577">
        <v>1</v>
      </c>
      <c r="F5577" s="2">
        <v>324.38</v>
      </c>
      <c r="G5577" s="3">
        <v>669</v>
      </c>
      <c r="H5577" s="3">
        <v>3.2438000000000002</v>
      </c>
      <c r="I5577" s="3">
        <v>15.24586</v>
      </c>
      <c r="J5577" s="3">
        <v>342.86966000000001</v>
      </c>
      <c r="K5577" s="4">
        <v>0.35</v>
      </c>
      <c r="L5577" s="73">
        <v>622.44030584615382</v>
      </c>
    </row>
    <row r="5578" spans="1:12" x14ac:dyDescent="0.35">
      <c r="A5578" s="1" t="s">
        <v>9203</v>
      </c>
      <c r="B5578" t="s">
        <v>9204</v>
      </c>
      <c r="C5578" t="s">
        <v>13</v>
      </c>
      <c r="D5578" t="s">
        <v>14</v>
      </c>
      <c r="E5578">
        <v>1</v>
      </c>
      <c r="F5578" s="2">
        <v>676.25</v>
      </c>
      <c r="G5578" s="3">
        <v>1395</v>
      </c>
      <c r="H5578" s="3">
        <v>6.7625000000000002</v>
      </c>
      <c r="I5578" s="3">
        <v>31.783750000000001</v>
      </c>
      <c r="J5578" s="3">
        <v>714.7962500000001</v>
      </c>
      <c r="K5578" s="4">
        <v>0.34999999999999992</v>
      </c>
      <c r="L5578" s="73">
        <v>1297.6301153846155</v>
      </c>
    </row>
    <row r="5579" spans="1:12" x14ac:dyDescent="0.35">
      <c r="A5579" s="1" t="s">
        <v>9205</v>
      </c>
      <c r="B5579" t="s">
        <v>1723</v>
      </c>
      <c r="C5579" t="s">
        <v>13</v>
      </c>
      <c r="D5579" t="s">
        <v>14</v>
      </c>
      <c r="E5579">
        <v>1</v>
      </c>
      <c r="F5579" s="2">
        <v>436.25</v>
      </c>
      <c r="G5579" s="3">
        <v>900</v>
      </c>
      <c r="H5579" s="3">
        <v>4.3624999999999998</v>
      </c>
      <c r="I5579" s="3">
        <v>20.50375</v>
      </c>
      <c r="J5579" s="3">
        <v>461.11625000000004</v>
      </c>
      <c r="K5579" s="4">
        <v>0.35000000000000003</v>
      </c>
      <c r="L5579" s="73">
        <v>837.10334615384625</v>
      </c>
    </row>
    <row r="5580" spans="1:12" x14ac:dyDescent="0.35">
      <c r="A5580" s="1" t="s">
        <v>9206</v>
      </c>
      <c r="B5580" t="s">
        <v>9207</v>
      </c>
      <c r="C5580" t="s">
        <v>363</v>
      </c>
      <c r="D5580" t="s">
        <v>364</v>
      </c>
      <c r="E5580">
        <v>1</v>
      </c>
      <c r="F5580" s="2">
        <v>284.5</v>
      </c>
      <c r="G5580" s="3">
        <v>648</v>
      </c>
      <c r="H5580" s="3">
        <v>2.8450000000000002</v>
      </c>
      <c r="I5580" s="3">
        <v>13.371499999999999</v>
      </c>
      <c r="J5580" s="3">
        <v>300.71650000000005</v>
      </c>
      <c r="K5580" s="4">
        <v>0.35</v>
      </c>
      <c r="L5580" s="73">
        <v>545.91610769230783</v>
      </c>
    </row>
    <row r="5581" spans="1:12" x14ac:dyDescent="0.35">
      <c r="A5581" s="1" t="s">
        <v>9208</v>
      </c>
      <c r="B5581" t="s">
        <v>9209</v>
      </c>
      <c r="C5581" t="s">
        <v>17</v>
      </c>
      <c r="D5581" t="s">
        <v>18</v>
      </c>
      <c r="E5581">
        <v>1</v>
      </c>
      <c r="F5581" s="2">
        <v>250</v>
      </c>
      <c r="G5581" s="3">
        <v>611.95680000000004</v>
      </c>
      <c r="H5581" s="3">
        <v>2.5</v>
      </c>
      <c r="I5581" s="3">
        <v>11.75</v>
      </c>
      <c r="J5581" s="3">
        <v>264.25</v>
      </c>
      <c r="K5581" s="4">
        <v>0.35000000000000003</v>
      </c>
      <c r="L5581" s="73">
        <v>479.71538461538461</v>
      </c>
    </row>
    <row r="5582" spans="1:12" x14ac:dyDescent="0.35">
      <c r="A5582" s="1" t="s">
        <v>9210</v>
      </c>
      <c r="B5582" t="s">
        <v>9211</v>
      </c>
      <c r="C5582" t="s">
        <v>17</v>
      </c>
      <c r="D5582" t="s">
        <v>18</v>
      </c>
      <c r="E5582">
        <v>1</v>
      </c>
      <c r="F5582" s="2">
        <v>4.99</v>
      </c>
      <c r="G5582" s="3">
        <v>12.219200000000001</v>
      </c>
      <c r="H5582" s="3">
        <v>4.99E-2</v>
      </c>
      <c r="I5582" s="3">
        <v>0.23453000000000002</v>
      </c>
      <c r="J5582" s="3">
        <v>5.2744300000000006</v>
      </c>
      <c r="K5582" s="4">
        <v>0.35000000000000003</v>
      </c>
      <c r="L5582" s="73">
        <v>9.5751190769230785</v>
      </c>
    </row>
    <row r="5583" spans="1:12" x14ac:dyDescent="0.35">
      <c r="A5583" s="1">
        <v>6220</v>
      </c>
      <c r="B5583" t="s">
        <v>9212</v>
      </c>
      <c r="C5583" t="s">
        <v>363</v>
      </c>
      <c r="D5583" t="s">
        <v>364</v>
      </c>
      <c r="E5583">
        <v>1</v>
      </c>
      <c r="F5583" s="2">
        <v>82.01</v>
      </c>
      <c r="G5583" s="3">
        <v>200.74879999999999</v>
      </c>
      <c r="H5583" s="3">
        <v>0.82010000000000005</v>
      </c>
      <c r="I5583" s="3">
        <v>3.8544700000000001</v>
      </c>
      <c r="J5583" s="3">
        <v>86.684570000000008</v>
      </c>
      <c r="K5583" s="4">
        <v>0.35000000000000003</v>
      </c>
      <c r="L5583" s="73">
        <v>157.36583476923079</v>
      </c>
    </row>
    <row r="5584" spans="1:12" x14ac:dyDescent="0.35">
      <c r="A5584" s="1">
        <v>6231</v>
      </c>
      <c r="B5584" t="s">
        <v>9213</v>
      </c>
      <c r="C5584" t="s">
        <v>363</v>
      </c>
      <c r="D5584" t="s">
        <v>364</v>
      </c>
      <c r="E5584">
        <v>1</v>
      </c>
      <c r="F5584" s="2">
        <v>38.64</v>
      </c>
      <c r="G5584" s="3">
        <v>96.32</v>
      </c>
      <c r="H5584" s="3">
        <v>0.38640000000000002</v>
      </c>
      <c r="I5584" s="3">
        <v>1.8160800000000001</v>
      </c>
      <c r="J5584" s="3">
        <v>40.842480000000002</v>
      </c>
      <c r="K5584" s="4">
        <v>0.35</v>
      </c>
      <c r="L5584" s="73">
        <v>74.144809846153848</v>
      </c>
    </row>
    <row r="5585" spans="1:12" x14ac:dyDescent="0.35">
      <c r="A5585" s="1">
        <v>293638877</v>
      </c>
      <c r="B5585" t="s">
        <v>9214</v>
      </c>
      <c r="C5585" t="s">
        <v>13</v>
      </c>
      <c r="D5585" t="s">
        <v>14</v>
      </c>
      <c r="E5585">
        <v>1</v>
      </c>
      <c r="F5585" s="2">
        <v>966</v>
      </c>
      <c r="G5585" s="3">
        <v>1992</v>
      </c>
      <c r="H5585" s="3">
        <v>9.66</v>
      </c>
      <c r="I5585" s="3">
        <v>45.402000000000001</v>
      </c>
      <c r="J5585" s="3">
        <v>1021.062</v>
      </c>
      <c r="K5585" s="4">
        <v>0.34999999999999992</v>
      </c>
      <c r="L5585" s="73">
        <v>1853.620246153846</v>
      </c>
    </row>
    <row r="5586" spans="1:12" x14ac:dyDescent="0.35">
      <c r="A5586" s="1">
        <v>293638898</v>
      </c>
      <c r="B5586" t="s">
        <v>9215</v>
      </c>
      <c r="C5586" t="s">
        <v>13</v>
      </c>
      <c r="D5586" t="s">
        <v>14</v>
      </c>
      <c r="E5586">
        <v>1</v>
      </c>
      <c r="F5586" s="2">
        <v>1143.0999999999999</v>
      </c>
      <c r="G5586" s="3">
        <v>2798.1183999999998</v>
      </c>
      <c r="H5586" s="3">
        <v>11.430999999999999</v>
      </c>
      <c r="I5586" s="3">
        <v>53.725699999999996</v>
      </c>
      <c r="J5586" s="3">
        <v>1208.2566999999999</v>
      </c>
      <c r="K5586" s="4">
        <v>0.35000000000000003</v>
      </c>
      <c r="L5586" s="73">
        <v>2193.4506246153846</v>
      </c>
    </row>
    <row r="5587" spans="1:12" x14ac:dyDescent="0.35">
      <c r="A5587" s="1">
        <v>293679290</v>
      </c>
      <c r="B5587" t="s">
        <v>9216</v>
      </c>
      <c r="C5587" t="s">
        <v>13</v>
      </c>
      <c r="D5587" t="s">
        <v>14</v>
      </c>
      <c r="E5587">
        <v>1</v>
      </c>
      <c r="F5587" s="2">
        <v>675.5</v>
      </c>
      <c r="G5587" s="3">
        <v>1393</v>
      </c>
      <c r="H5587" s="3">
        <v>6.7549999999999999</v>
      </c>
      <c r="I5587" s="3">
        <v>31.7485</v>
      </c>
      <c r="J5587" s="3">
        <v>714.00350000000003</v>
      </c>
      <c r="K5587" s="4">
        <v>0.35000000000000003</v>
      </c>
      <c r="L5587" s="73">
        <v>1296.1909692307693</v>
      </c>
    </row>
    <row r="5588" spans="1:12" x14ac:dyDescent="0.35">
      <c r="A5588" s="1">
        <v>293701729</v>
      </c>
      <c r="B5588" t="s">
        <v>9217</v>
      </c>
      <c r="C5588" t="s">
        <v>13</v>
      </c>
      <c r="D5588" t="s">
        <v>14</v>
      </c>
      <c r="E5588">
        <v>1</v>
      </c>
      <c r="F5588" s="2">
        <v>2017.4</v>
      </c>
      <c r="G5588" s="3">
        <v>4160</v>
      </c>
      <c r="H5588" s="3">
        <v>20.174000000000003</v>
      </c>
      <c r="I5588" s="3">
        <v>94.817800000000005</v>
      </c>
      <c r="J5588" s="3">
        <v>2132.3917999999999</v>
      </c>
      <c r="K5588" s="4">
        <v>0.35</v>
      </c>
      <c r="L5588" s="73">
        <v>3871.1112676923071</v>
      </c>
    </row>
    <row r="5589" spans="1:12" x14ac:dyDescent="0.35">
      <c r="A5589" s="1" t="s">
        <v>9218</v>
      </c>
      <c r="B5589" t="s">
        <v>9219</v>
      </c>
      <c r="C5589" t="s">
        <v>46</v>
      </c>
      <c r="D5589" t="s">
        <v>47</v>
      </c>
      <c r="E5589">
        <v>1</v>
      </c>
      <c r="F5589" s="2">
        <v>0.20910000000000001</v>
      </c>
      <c r="G5589" s="3">
        <v>1</v>
      </c>
      <c r="H5589" s="3">
        <v>2.091E-3</v>
      </c>
      <c r="I5589" s="3">
        <v>9.8277E-3</v>
      </c>
      <c r="J5589" s="3">
        <v>0.22101870000000001</v>
      </c>
      <c r="K5589" s="4">
        <v>0.35</v>
      </c>
      <c r="L5589" s="73">
        <v>0.40123394769230769</v>
      </c>
    </row>
    <row r="5590" spans="1:12" x14ac:dyDescent="0.35">
      <c r="A5590" s="1" t="s">
        <v>9220</v>
      </c>
      <c r="B5590" t="s">
        <v>9221</v>
      </c>
      <c r="C5590" t="s">
        <v>46</v>
      </c>
      <c r="D5590" t="s">
        <v>47</v>
      </c>
      <c r="E5590">
        <v>1</v>
      </c>
      <c r="F5590" s="2">
        <v>0.22650000000000001</v>
      </c>
      <c r="G5590" s="3">
        <v>1</v>
      </c>
      <c r="H5590" s="3">
        <v>2.2650000000000001E-3</v>
      </c>
      <c r="I5590" s="3">
        <v>1.06455E-2</v>
      </c>
      <c r="J5590" s="3">
        <v>0.2394105</v>
      </c>
      <c r="K5590" s="4">
        <v>0.34999999999999992</v>
      </c>
      <c r="L5590" s="73">
        <v>0.43462213846153841</v>
      </c>
    </row>
    <row r="5591" spans="1:12" x14ac:dyDescent="0.35">
      <c r="A5591" s="1" t="s">
        <v>9222</v>
      </c>
      <c r="B5591" t="s">
        <v>9223</v>
      </c>
      <c r="C5591" t="s">
        <v>46</v>
      </c>
      <c r="D5591" t="s">
        <v>47</v>
      </c>
      <c r="E5591">
        <v>1</v>
      </c>
      <c r="F5591" s="2">
        <v>0.01</v>
      </c>
      <c r="G5591" s="3">
        <v>0.1</v>
      </c>
      <c r="H5591" s="3">
        <v>1E-4</v>
      </c>
      <c r="I5591" s="3">
        <v>4.6999999999999999E-4</v>
      </c>
      <c r="J5591" s="3">
        <v>1.057E-2</v>
      </c>
      <c r="K5591" s="4">
        <v>0.34999999999999992</v>
      </c>
      <c r="L5591" s="73">
        <v>1.918861538461538E-2</v>
      </c>
    </row>
    <row r="5592" spans="1:12" x14ac:dyDescent="0.35">
      <c r="A5592" s="1" t="s">
        <v>9224</v>
      </c>
      <c r="B5592" t="s">
        <v>1571</v>
      </c>
      <c r="C5592" t="s">
        <v>34</v>
      </c>
      <c r="D5592" t="s">
        <v>35</v>
      </c>
      <c r="E5592">
        <v>1</v>
      </c>
      <c r="F5592" s="2">
        <v>23089.37</v>
      </c>
      <c r="G5592" s="3">
        <v>56518.974000000002</v>
      </c>
      <c r="H5592" s="3">
        <v>230.8937</v>
      </c>
      <c r="I5592" s="3">
        <v>1085.20039</v>
      </c>
      <c r="J5592" s="3">
        <v>24405.464090000001</v>
      </c>
      <c r="K5592" s="4">
        <v>0.35</v>
      </c>
      <c r="L5592" s="73">
        <v>44305.304040307696</v>
      </c>
    </row>
    <row r="5593" spans="1:12" x14ac:dyDescent="0.35">
      <c r="A5593" s="1" t="s">
        <v>9225</v>
      </c>
      <c r="B5593" t="s">
        <v>1575</v>
      </c>
      <c r="C5593" t="s">
        <v>34</v>
      </c>
      <c r="D5593" t="s">
        <v>35</v>
      </c>
      <c r="E5593">
        <v>1</v>
      </c>
      <c r="F5593" s="2">
        <v>23089.37</v>
      </c>
      <c r="G5593" s="3">
        <v>56518.974000000002</v>
      </c>
      <c r="H5593" s="3">
        <v>230.8937</v>
      </c>
      <c r="I5593" s="3">
        <v>1085.20039</v>
      </c>
      <c r="J5593" s="3">
        <v>24405.464090000001</v>
      </c>
      <c r="K5593" s="4">
        <v>0.35</v>
      </c>
      <c r="L5593" s="73">
        <v>44305.304040307696</v>
      </c>
    </row>
    <row r="5594" spans="1:12" x14ac:dyDescent="0.35">
      <c r="A5594" s="1" t="s">
        <v>9226</v>
      </c>
      <c r="B5594" t="s">
        <v>1571</v>
      </c>
      <c r="C5594" t="s">
        <v>34</v>
      </c>
      <c r="D5594" t="s">
        <v>35</v>
      </c>
      <c r="E5594">
        <v>1</v>
      </c>
      <c r="F5594" s="2">
        <v>25359.64</v>
      </c>
      <c r="G5594" s="3">
        <v>62076.212</v>
      </c>
      <c r="H5594" s="3">
        <v>253.59639999999999</v>
      </c>
      <c r="I5594" s="3">
        <v>1191.90308</v>
      </c>
      <c r="J5594" s="3">
        <v>26805.139479999998</v>
      </c>
      <c r="K5594" s="4">
        <v>0.35</v>
      </c>
      <c r="L5594" s="73">
        <v>48661.637825230762</v>
      </c>
    </row>
    <row r="5595" spans="1:12" x14ac:dyDescent="0.35">
      <c r="A5595" s="1" t="s">
        <v>9227</v>
      </c>
      <c r="B5595" t="s">
        <v>1575</v>
      </c>
      <c r="C5595" t="s">
        <v>34</v>
      </c>
      <c r="D5595" t="s">
        <v>35</v>
      </c>
      <c r="E5595">
        <v>1</v>
      </c>
      <c r="F5595" s="2">
        <v>25359.64</v>
      </c>
      <c r="G5595" s="3">
        <v>62076.212</v>
      </c>
      <c r="H5595" s="3">
        <v>253.59639999999999</v>
      </c>
      <c r="I5595" s="3">
        <v>1191.90308</v>
      </c>
      <c r="J5595" s="3">
        <v>26805.139479999998</v>
      </c>
      <c r="K5595" s="4">
        <v>0.35</v>
      </c>
      <c r="L5595" s="73">
        <v>48661.637825230762</v>
      </c>
    </row>
    <row r="5596" spans="1:12" x14ac:dyDescent="0.35">
      <c r="A5596" s="1" t="s">
        <v>9228</v>
      </c>
      <c r="B5596" t="s">
        <v>1575</v>
      </c>
      <c r="C5596" t="s">
        <v>34</v>
      </c>
      <c r="D5596" t="s">
        <v>35</v>
      </c>
      <c r="E5596">
        <v>1</v>
      </c>
      <c r="F5596" s="2">
        <v>26756.73</v>
      </c>
      <c r="G5596" s="3">
        <v>65496.065000000002</v>
      </c>
      <c r="H5596" s="3">
        <v>267.56729999999999</v>
      </c>
      <c r="I5596" s="3">
        <v>1257.5663099999999</v>
      </c>
      <c r="J5596" s="3">
        <v>28281.863609999997</v>
      </c>
      <c r="K5596" s="4">
        <v>0.34999999999999992</v>
      </c>
      <c r="L5596" s="73">
        <v>51342.460091999987</v>
      </c>
    </row>
    <row r="5597" spans="1:12" x14ac:dyDescent="0.35">
      <c r="A5597" s="1" t="s">
        <v>9229</v>
      </c>
      <c r="B5597" t="s">
        <v>6733</v>
      </c>
      <c r="C5597" t="s">
        <v>34</v>
      </c>
      <c r="D5597" t="s">
        <v>35</v>
      </c>
      <c r="E5597">
        <v>1</v>
      </c>
      <c r="F5597" s="2">
        <v>8613</v>
      </c>
      <c r="G5597" s="3">
        <v>21083.204000000002</v>
      </c>
      <c r="H5597" s="3">
        <v>86.13</v>
      </c>
      <c r="I5597" s="3">
        <v>404.81099999999998</v>
      </c>
      <c r="J5597" s="3">
        <v>9103.9409999999989</v>
      </c>
      <c r="K5597" s="4">
        <v>0.35000000000000003</v>
      </c>
      <c r="L5597" s="73">
        <v>16527.154430769231</v>
      </c>
    </row>
    <row r="5598" spans="1:12" x14ac:dyDescent="0.35">
      <c r="A5598" s="1" t="s">
        <v>9230</v>
      </c>
      <c r="B5598" t="s">
        <v>6737</v>
      </c>
      <c r="C5598" t="s">
        <v>34</v>
      </c>
      <c r="D5598" t="s">
        <v>35</v>
      </c>
      <c r="E5598">
        <v>1</v>
      </c>
      <c r="F5598" s="2">
        <v>8945.64</v>
      </c>
      <c r="G5598" s="3">
        <v>21897.455999999998</v>
      </c>
      <c r="H5598" s="3">
        <v>89.456400000000002</v>
      </c>
      <c r="I5598" s="3">
        <v>420.44507999999996</v>
      </c>
      <c r="J5598" s="3">
        <v>9455.541479999998</v>
      </c>
      <c r="K5598" s="4">
        <v>0.35</v>
      </c>
      <c r="L5598" s="73">
        <v>17165.444532923073</v>
      </c>
    </row>
    <row r="5599" spans="1:12" x14ac:dyDescent="0.35">
      <c r="A5599" s="1" t="s">
        <v>9231</v>
      </c>
      <c r="B5599" t="s">
        <v>3030</v>
      </c>
      <c r="C5599" t="s">
        <v>34</v>
      </c>
      <c r="D5599" t="s">
        <v>35</v>
      </c>
      <c r="E5599">
        <v>1</v>
      </c>
      <c r="F5599" s="2">
        <v>8945.64</v>
      </c>
      <c r="G5599" s="3">
        <v>21897.455999999998</v>
      </c>
      <c r="H5599" s="3">
        <v>89.456400000000002</v>
      </c>
      <c r="I5599" s="3">
        <v>420.44507999999996</v>
      </c>
      <c r="J5599" s="3">
        <v>9455.541479999998</v>
      </c>
      <c r="K5599" s="4">
        <v>0.35</v>
      </c>
      <c r="L5599" s="73">
        <v>17165.444532923073</v>
      </c>
    </row>
    <row r="5600" spans="1:12" x14ac:dyDescent="0.35">
      <c r="A5600" s="1" t="s">
        <v>9232</v>
      </c>
      <c r="B5600" t="s">
        <v>1579</v>
      </c>
      <c r="C5600" t="s">
        <v>34</v>
      </c>
      <c r="D5600" t="s">
        <v>35</v>
      </c>
      <c r="E5600">
        <v>1</v>
      </c>
      <c r="F5600" s="2">
        <v>16278.57</v>
      </c>
      <c r="G5600" s="3">
        <v>39847.258999999998</v>
      </c>
      <c r="H5600" s="3">
        <v>162.78569999999999</v>
      </c>
      <c r="I5600" s="3">
        <v>765.09279000000004</v>
      </c>
      <c r="J5600" s="3">
        <v>17206.448489999999</v>
      </c>
      <c r="K5600" s="4">
        <v>0.35</v>
      </c>
      <c r="L5600" s="73">
        <v>31236.321874153844</v>
      </c>
    </row>
    <row r="5601" spans="1:12" x14ac:dyDescent="0.35">
      <c r="A5601" s="1" t="s">
        <v>9233</v>
      </c>
      <c r="B5601" t="s">
        <v>1579</v>
      </c>
      <c r="C5601" t="s">
        <v>34</v>
      </c>
      <c r="D5601" t="s">
        <v>35</v>
      </c>
      <c r="E5601">
        <v>1</v>
      </c>
      <c r="F5601" s="2">
        <v>16627.84</v>
      </c>
      <c r="G5601" s="3">
        <v>40702.211000000003</v>
      </c>
      <c r="H5601" s="3">
        <v>166.2784</v>
      </c>
      <c r="I5601" s="3">
        <v>781.50847999999996</v>
      </c>
      <c r="J5601" s="3">
        <v>17575.62688</v>
      </c>
      <c r="K5601" s="4">
        <v>0.35</v>
      </c>
      <c r="L5601" s="73">
        <v>31906.522643692304</v>
      </c>
    </row>
    <row r="5602" spans="1:12" x14ac:dyDescent="0.35">
      <c r="A5602" s="1">
        <v>6270</v>
      </c>
      <c r="B5602" t="s">
        <v>9234</v>
      </c>
      <c r="C5602" t="s">
        <v>363</v>
      </c>
      <c r="D5602" t="s">
        <v>364</v>
      </c>
      <c r="E5602">
        <v>1</v>
      </c>
      <c r="F5602" s="2">
        <v>41.92</v>
      </c>
      <c r="G5602" s="3">
        <v>102.6144</v>
      </c>
      <c r="H5602" s="3">
        <v>0.41920000000000002</v>
      </c>
      <c r="I5602" s="3">
        <v>1.97024</v>
      </c>
      <c r="J5602" s="3">
        <v>44.309440000000002</v>
      </c>
      <c r="K5602" s="4">
        <v>0.35</v>
      </c>
      <c r="L5602" s="73">
        <v>80.438675692307697</v>
      </c>
    </row>
    <row r="5603" spans="1:12" x14ac:dyDescent="0.35">
      <c r="A5603" s="1" t="s">
        <v>9235</v>
      </c>
      <c r="B5603" t="s">
        <v>9236</v>
      </c>
      <c r="C5603" t="s">
        <v>46</v>
      </c>
      <c r="D5603" t="s">
        <v>47</v>
      </c>
      <c r="E5603">
        <v>1</v>
      </c>
      <c r="F5603" s="2">
        <v>13.469200000000001</v>
      </c>
      <c r="G5603" s="3">
        <v>28</v>
      </c>
      <c r="H5603" s="3">
        <v>0.13469200000000001</v>
      </c>
      <c r="I5603" s="3">
        <v>0.63305240000000007</v>
      </c>
      <c r="J5603" s="3">
        <v>14.2369444</v>
      </c>
      <c r="K5603" s="4">
        <v>0.34999999999999992</v>
      </c>
      <c r="L5603" s="73">
        <v>25.84552983384615</v>
      </c>
    </row>
    <row r="5604" spans="1:12" x14ac:dyDescent="0.35">
      <c r="A5604" s="1">
        <v>7368427</v>
      </c>
      <c r="B5604" t="s">
        <v>9237</v>
      </c>
      <c r="C5604" t="s">
        <v>363</v>
      </c>
      <c r="D5604" t="s">
        <v>364</v>
      </c>
      <c r="E5604">
        <v>1</v>
      </c>
      <c r="F5604" s="2">
        <v>360</v>
      </c>
      <c r="G5604" s="3">
        <v>881.22</v>
      </c>
      <c r="H5604" s="3">
        <v>3.6</v>
      </c>
      <c r="I5604" s="3">
        <v>16.920000000000002</v>
      </c>
      <c r="J5604" s="3">
        <v>380.52000000000004</v>
      </c>
      <c r="K5604" s="4">
        <v>0.35000000000000003</v>
      </c>
      <c r="L5604" s="73">
        <v>690.790153846154</v>
      </c>
    </row>
    <row r="5605" spans="1:12" x14ac:dyDescent="0.35">
      <c r="A5605" s="1" t="s">
        <v>9238</v>
      </c>
      <c r="B5605" t="s">
        <v>1584</v>
      </c>
      <c r="C5605" t="s">
        <v>34</v>
      </c>
      <c r="D5605" t="s">
        <v>35</v>
      </c>
      <c r="E5605">
        <v>1</v>
      </c>
      <c r="F5605" s="2">
        <v>18898.11</v>
      </c>
      <c r="G5605" s="3">
        <v>46259.46</v>
      </c>
      <c r="H5605" s="3">
        <v>188.9811</v>
      </c>
      <c r="I5605" s="3">
        <v>888.21117000000004</v>
      </c>
      <c r="J5605" s="3">
        <v>19975.30227</v>
      </c>
      <c r="K5605" s="4">
        <v>0.35000000000000003</v>
      </c>
      <c r="L5605" s="73">
        <v>36262.856428615385</v>
      </c>
    </row>
    <row r="5606" spans="1:12" x14ac:dyDescent="0.35">
      <c r="A5606" s="1" t="s">
        <v>9239</v>
      </c>
      <c r="B5606" t="s">
        <v>1581</v>
      </c>
      <c r="C5606" t="s">
        <v>34</v>
      </c>
      <c r="D5606" t="s">
        <v>35</v>
      </c>
      <c r="E5606">
        <v>1</v>
      </c>
      <c r="F5606" s="2">
        <v>19945.93</v>
      </c>
      <c r="G5606" s="3">
        <v>48824.35</v>
      </c>
      <c r="H5606" s="3">
        <v>199.45930000000001</v>
      </c>
      <c r="I5606" s="3">
        <v>937.45871</v>
      </c>
      <c r="J5606" s="3">
        <v>21082.848009999998</v>
      </c>
      <c r="K5606" s="4">
        <v>0.35</v>
      </c>
      <c r="L5606" s="73">
        <v>38273.477925846149</v>
      </c>
    </row>
    <row r="5607" spans="1:12" x14ac:dyDescent="0.35">
      <c r="A5607" s="1" t="s">
        <v>9240</v>
      </c>
      <c r="B5607" t="s">
        <v>9241</v>
      </c>
      <c r="C5607" t="s">
        <v>34</v>
      </c>
      <c r="D5607" t="s">
        <v>35</v>
      </c>
      <c r="E5607">
        <v>1</v>
      </c>
      <c r="F5607" s="2">
        <v>13935.24</v>
      </c>
      <c r="G5607" s="3">
        <v>34111.167999999998</v>
      </c>
      <c r="H5607" s="3">
        <v>139.35239999999999</v>
      </c>
      <c r="I5607" s="3">
        <v>654.95627999999999</v>
      </c>
      <c r="J5607" s="3">
        <v>14729.54868</v>
      </c>
      <c r="K5607" s="4">
        <v>0.34999999999999992</v>
      </c>
      <c r="L5607" s="73">
        <v>26739.796065230767</v>
      </c>
    </row>
    <row r="5608" spans="1:12" x14ac:dyDescent="0.35">
      <c r="A5608" s="1">
        <v>4850</v>
      </c>
      <c r="B5608" t="s">
        <v>9242</v>
      </c>
      <c r="C5608" t="s">
        <v>363</v>
      </c>
      <c r="D5608" t="s">
        <v>364</v>
      </c>
      <c r="E5608">
        <v>1</v>
      </c>
      <c r="F5608" s="2">
        <v>61.6</v>
      </c>
      <c r="G5608" s="3">
        <v>150.78559999999999</v>
      </c>
      <c r="H5608" s="3">
        <v>0.61599999999999999</v>
      </c>
      <c r="I5608" s="3">
        <v>2.8952</v>
      </c>
      <c r="J5608" s="3">
        <v>65.111199999999997</v>
      </c>
      <c r="K5608" s="4">
        <v>0.35</v>
      </c>
      <c r="L5608" s="73">
        <v>118.20187076923075</v>
      </c>
    </row>
    <row r="5609" spans="1:12" x14ac:dyDescent="0.35">
      <c r="A5609" s="1" t="s">
        <v>9243</v>
      </c>
      <c r="B5609" t="s">
        <v>9244</v>
      </c>
      <c r="C5609" t="s">
        <v>363</v>
      </c>
      <c r="D5609" t="s">
        <v>364</v>
      </c>
      <c r="E5609">
        <v>1</v>
      </c>
      <c r="F5609" s="2">
        <v>270.27999999999997</v>
      </c>
      <c r="G5609" s="3">
        <v>615</v>
      </c>
      <c r="H5609" s="3">
        <v>2.7027999999999999</v>
      </c>
      <c r="I5609" s="3">
        <v>12.703159999999999</v>
      </c>
      <c r="J5609" s="3">
        <v>285.68596000000002</v>
      </c>
      <c r="K5609" s="4">
        <v>0.35</v>
      </c>
      <c r="L5609" s="73">
        <v>518.62989661538461</v>
      </c>
    </row>
    <row r="5610" spans="1:12" x14ac:dyDescent="0.35">
      <c r="A5610" s="1">
        <v>50633</v>
      </c>
      <c r="B5610" t="s">
        <v>9245</v>
      </c>
      <c r="C5610" t="s">
        <v>21</v>
      </c>
      <c r="D5610" t="s">
        <v>22</v>
      </c>
      <c r="E5610">
        <v>1</v>
      </c>
      <c r="F5610" s="2">
        <v>559</v>
      </c>
      <c r="G5610" s="3">
        <v>1368.3376000000001</v>
      </c>
      <c r="H5610" s="3">
        <v>5.59</v>
      </c>
      <c r="I5610" s="3">
        <v>26.273</v>
      </c>
      <c r="J5610" s="3">
        <v>590.86300000000006</v>
      </c>
      <c r="K5610" s="4">
        <v>0.35000000000000003</v>
      </c>
      <c r="L5610" s="73">
        <v>1072.6436000000001</v>
      </c>
    </row>
    <row r="5611" spans="1:12" x14ac:dyDescent="0.35">
      <c r="A5611" s="1">
        <v>2304102</v>
      </c>
      <c r="B5611" t="s">
        <v>9246</v>
      </c>
      <c r="C5611" t="s">
        <v>34</v>
      </c>
      <c r="D5611" t="s">
        <v>35</v>
      </c>
      <c r="E5611">
        <v>1</v>
      </c>
      <c r="F5611" s="2">
        <v>40.21</v>
      </c>
      <c r="G5611" s="3">
        <v>100.08</v>
      </c>
      <c r="H5611" s="3">
        <v>0.40210000000000001</v>
      </c>
      <c r="I5611" s="3">
        <v>1.8898699999999999</v>
      </c>
      <c r="J5611" s="3">
        <v>42.50197</v>
      </c>
      <c r="K5611" s="4">
        <v>0.34999999999999992</v>
      </c>
      <c r="L5611" s="73">
        <v>77.157422461538459</v>
      </c>
    </row>
    <row r="5612" spans="1:12" x14ac:dyDescent="0.35">
      <c r="A5612" s="1" t="s">
        <v>9247</v>
      </c>
      <c r="B5612" t="s">
        <v>9248</v>
      </c>
      <c r="C5612" t="s">
        <v>34</v>
      </c>
      <c r="D5612" t="s">
        <v>35</v>
      </c>
      <c r="E5612">
        <v>1</v>
      </c>
      <c r="F5612" s="2">
        <v>692</v>
      </c>
      <c r="G5612" s="3">
        <v>1553.44</v>
      </c>
      <c r="H5612" s="3">
        <v>6.92</v>
      </c>
      <c r="I5612" s="3">
        <v>32.524000000000001</v>
      </c>
      <c r="J5612" s="3">
        <v>731.44399999999996</v>
      </c>
      <c r="K5612" s="4">
        <v>0.35</v>
      </c>
      <c r="L5612" s="73">
        <v>1327.8521846153844</v>
      </c>
    </row>
    <row r="5613" spans="1:12" x14ac:dyDescent="0.35">
      <c r="A5613" s="1" t="s">
        <v>9249</v>
      </c>
      <c r="B5613" t="s">
        <v>9250</v>
      </c>
      <c r="C5613" t="s">
        <v>13</v>
      </c>
      <c r="D5613" t="s">
        <v>14</v>
      </c>
      <c r="E5613">
        <v>1</v>
      </c>
      <c r="F5613" s="2">
        <v>405</v>
      </c>
      <c r="G5613" s="3">
        <v>991.36800000000005</v>
      </c>
      <c r="H5613" s="3">
        <v>4.05</v>
      </c>
      <c r="I5613" s="3">
        <v>19.035</v>
      </c>
      <c r="J5613" s="3">
        <v>428.08500000000004</v>
      </c>
      <c r="K5613" s="4">
        <v>0.35</v>
      </c>
      <c r="L5613" s="73">
        <v>777.13892307692311</v>
      </c>
    </row>
    <row r="5614" spans="1:12" x14ac:dyDescent="0.35">
      <c r="A5614" s="1" t="s">
        <v>9251</v>
      </c>
      <c r="B5614" t="s">
        <v>3408</v>
      </c>
      <c r="C5614" t="s">
        <v>13</v>
      </c>
      <c r="D5614" t="s">
        <v>14</v>
      </c>
      <c r="E5614">
        <v>1</v>
      </c>
      <c r="F5614" s="2">
        <v>8.5500000000000007</v>
      </c>
      <c r="G5614" s="3">
        <v>20.9328</v>
      </c>
      <c r="H5614" s="3">
        <v>8.5500000000000007E-2</v>
      </c>
      <c r="I5614" s="3">
        <v>0.40185000000000004</v>
      </c>
      <c r="J5614" s="3">
        <v>9.03735</v>
      </c>
      <c r="K5614" s="4">
        <v>0.34999999999999992</v>
      </c>
      <c r="L5614" s="73">
        <v>16.406266153846154</v>
      </c>
    </row>
    <row r="5615" spans="1:12" x14ac:dyDescent="0.35">
      <c r="A5615" s="1" t="s">
        <v>9252</v>
      </c>
      <c r="B5615" t="s">
        <v>9253</v>
      </c>
      <c r="C5615" t="s">
        <v>34</v>
      </c>
      <c r="D5615" t="s">
        <v>35</v>
      </c>
      <c r="E5615">
        <v>1</v>
      </c>
      <c r="F5615" s="2">
        <v>112.39</v>
      </c>
      <c r="G5615" s="3">
        <v>275.11680000000001</v>
      </c>
      <c r="H5615" s="3">
        <v>1.1239000000000001</v>
      </c>
      <c r="I5615" s="3">
        <v>5.28233</v>
      </c>
      <c r="J5615" s="3">
        <v>118.79623000000001</v>
      </c>
      <c r="K5615" s="4">
        <v>0.35</v>
      </c>
      <c r="L5615" s="73">
        <v>215.66084830769233</v>
      </c>
    </row>
    <row r="5616" spans="1:12" x14ac:dyDescent="0.35">
      <c r="A5616" s="1" t="s">
        <v>9254</v>
      </c>
      <c r="B5616" t="s">
        <v>9255</v>
      </c>
      <c r="C5616" t="s">
        <v>34</v>
      </c>
      <c r="D5616" t="s">
        <v>35</v>
      </c>
      <c r="E5616">
        <v>1</v>
      </c>
      <c r="F5616" s="2">
        <v>25.94</v>
      </c>
      <c r="G5616" s="3">
        <v>63.492800000000003</v>
      </c>
      <c r="H5616" s="3">
        <v>0.25940000000000002</v>
      </c>
      <c r="I5616" s="3">
        <v>1.2191800000000002</v>
      </c>
      <c r="J5616" s="3">
        <v>27.418580000000002</v>
      </c>
      <c r="K5616" s="4">
        <v>0.35</v>
      </c>
      <c r="L5616" s="73">
        <v>49.775268307692308</v>
      </c>
    </row>
    <row r="5617" spans="1:12" x14ac:dyDescent="0.35">
      <c r="A5617" s="1" t="s">
        <v>9256</v>
      </c>
      <c r="B5617" t="s">
        <v>9257</v>
      </c>
      <c r="C5617" t="s">
        <v>34</v>
      </c>
      <c r="D5617" t="s">
        <v>35</v>
      </c>
      <c r="E5617">
        <v>1</v>
      </c>
      <c r="F5617" s="2">
        <v>464.84</v>
      </c>
      <c r="G5617" s="3">
        <v>1137.8527999999999</v>
      </c>
      <c r="H5617" s="3">
        <v>4.6483999999999996</v>
      </c>
      <c r="I5617" s="3">
        <v>21.847479999999997</v>
      </c>
      <c r="J5617" s="3">
        <v>491.33587999999997</v>
      </c>
      <c r="K5617" s="4">
        <v>0.35000000000000003</v>
      </c>
      <c r="L5617" s="73">
        <v>891.9635975384615</v>
      </c>
    </row>
    <row r="5618" spans="1:12" x14ac:dyDescent="0.35">
      <c r="A5618" s="1" t="s">
        <v>9258</v>
      </c>
      <c r="B5618" t="s">
        <v>9259</v>
      </c>
      <c r="C5618" t="s">
        <v>34</v>
      </c>
      <c r="D5618" t="s">
        <v>35</v>
      </c>
      <c r="E5618">
        <v>1</v>
      </c>
      <c r="F5618" s="2">
        <v>996.84</v>
      </c>
      <c r="G5618" s="3">
        <v>2440.0992000000001</v>
      </c>
      <c r="H5618" s="3">
        <v>9.9684000000000008</v>
      </c>
      <c r="I5618" s="3">
        <v>46.851480000000002</v>
      </c>
      <c r="J5618" s="3">
        <v>1053.6598799999999</v>
      </c>
      <c r="K5618" s="4">
        <v>0.35</v>
      </c>
      <c r="L5618" s="73">
        <v>1912.7979359999997</v>
      </c>
    </row>
    <row r="5619" spans="1:12" x14ac:dyDescent="0.35">
      <c r="A5619" s="1" t="s">
        <v>9260</v>
      </c>
      <c r="B5619" t="s">
        <v>9261</v>
      </c>
      <c r="C5619" t="s">
        <v>34</v>
      </c>
      <c r="D5619" t="s">
        <v>35</v>
      </c>
      <c r="E5619">
        <v>1</v>
      </c>
      <c r="F5619" s="2">
        <v>5.99</v>
      </c>
      <c r="G5619" s="3">
        <v>14.6608</v>
      </c>
      <c r="H5619" s="3">
        <v>5.9900000000000002E-2</v>
      </c>
      <c r="I5619" s="3">
        <v>0.28153</v>
      </c>
      <c r="J5619" s="3">
        <v>6.3314300000000001</v>
      </c>
      <c r="K5619" s="4">
        <v>0.34999999999999992</v>
      </c>
      <c r="L5619" s="73">
        <v>11.493980615384615</v>
      </c>
    </row>
    <row r="5620" spans="1:12" x14ac:dyDescent="0.35">
      <c r="A5620" s="1" t="s">
        <v>9262</v>
      </c>
      <c r="B5620" t="s">
        <v>9263</v>
      </c>
      <c r="C5620" t="s">
        <v>34</v>
      </c>
      <c r="D5620" t="s">
        <v>35</v>
      </c>
      <c r="E5620">
        <v>1</v>
      </c>
      <c r="F5620" s="2">
        <v>265.33999999999997</v>
      </c>
      <c r="G5620" s="3">
        <v>649.5104</v>
      </c>
      <c r="H5620" s="3">
        <v>2.6534</v>
      </c>
      <c r="I5620" s="3">
        <v>12.470979999999999</v>
      </c>
      <c r="J5620" s="3">
        <v>280.46437999999995</v>
      </c>
      <c r="K5620" s="4">
        <v>0.35</v>
      </c>
      <c r="L5620" s="73">
        <v>509.1507206153845</v>
      </c>
    </row>
    <row r="5621" spans="1:12" x14ac:dyDescent="0.35">
      <c r="A5621" s="1" t="s">
        <v>9264</v>
      </c>
      <c r="B5621" t="s">
        <v>9265</v>
      </c>
      <c r="C5621" t="s">
        <v>13</v>
      </c>
      <c r="D5621" t="s">
        <v>14</v>
      </c>
      <c r="E5621">
        <v>1</v>
      </c>
      <c r="F5621" s="2">
        <v>5.63</v>
      </c>
      <c r="G5621" s="3">
        <v>12</v>
      </c>
      <c r="H5621" s="3">
        <v>5.6300000000000003E-2</v>
      </c>
      <c r="I5621" s="3">
        <v>0.26461000000000001</v>
      </c>
      <c r="J5621" s="3">
        <v>5.9509100000000004</v>
      </c>
      <c r="K5621" s="4">
        <v>0.34999999999999992</v>
      </c>
      <c r="L5621" s="73">
        <v>10.803190461538462</v>
      </c>
    </row>
    <row r="5622" spans="1:12" x14ac:dyDescent="0.35">
      <c r="A5622" s="1" t="s">
        <v>9266</v>
      </c>
      <c r="B5622" t="s">
        <v>9267</v>
      </c>
      <c r="C5622" t="s">
        <v>29</v>
      </c>
      <c r="D5622" t="s">
        <v>30</v>
      </c>
      <c r="E5622">
        <v>1</v>
      </c>
      <c r="F5622" s="2">
        <v>340</v>
      </c>
      <c r="G5622" s="3">
        <v>832.26080000000002</v>
      </c>
      <c r="H5622" s="3">
        <v>3.4</v>
      </c>
      <c r="I5622" s="3">
        <v>15.98</v>
      </c>
      <c r="J5622" s="3">
        <v>359.38</v>
      </c>
      <c r="K5622" s="4">
        <v>0.35</v>
      </c>
      <c r="L5622" s="73">
        <v>652.41292307692311</v>
      </c>
    </row>
    <row r="5623" spans="1:12" x14ac:dyDescent="0.35">
      <c r="A5623" s="1" t="s">
        <v>9268</v>
      </c>
      <c r="B5623" t="s">
        <v>9269</v>
      </c>
      <c r="C5623" t="s">
        <v>1467</v>
      </c>
      <c r="D5623" t="s">
        <v>1468</v>
      </c>
      <c r="E5623">
        <v>1</v>
      </c>
      <c r="F5623" s="2">
        <v>47.66</v>
      </c>
      <c r="G5623" s="3">
        <v>188.608</v>
      </c>
      <c r="H5623" s="3">
        <v>0.47659999999999997</v>
      </c>
      <c r="I5623" s="3">
        <v>2.2400199999999999</v>
      </c>
      <c r="J5623" s="3">
        <v>50.376619999999996</v>
      </c>
      <c r="K5623" s="4">
        <v>0.34999999999999992</v>
      </c>
      <c r="L5623" s="73">
        <v>91.452940923076909</v>
      </c>
    </row>
    <row r="5624" spans="1:12" x14ac:dyDescent="0.35">
      <c r="A5624" s="1" t="s">
        <v>9270</v>
      </c>
      <c r="B5624" t="s">
        <v>5392</v>
      </c>
      <c r="C5624" t="s">
        <v>363</v>
      </c>
      <c r="D5624" t="s">
        <v>364</v>
      </c>
      <c r="E5624">
        <v>1</v>
      </c>
      <c r="F5624" s="2">
        <v>205.21</v>
      </c>
      <c r="G5624" s="3">
        <v>502.32</v>
      </c>
      <c r="H5624" s="3">
        <v>2.0521000000000003</v>
      </c>
      <c r="I5624" s="3">
        <v>9.6448700000000009</v>
      </c>
      <c r="J5624" s="3">
        <v>216.90697</v>
      </c>
      <c r="K5624" s="4">
        <v>0.34999999999999992</v>
      </c>
      <c r="L5624" s="73">
        <v>393.76957630769226</v>
      </c>
    </row>
    <row r="5625" spans="1:12" x14ac:dyDescent="0.35">
      <c r="A5625" s="1" t="s">
        <v>9271</v>
      </c>
      <c r="B5625" t="s">
        <v>9272</v>
      </c>
      <c r="C5625" t="s">
        <v>363</v>
      </c>
      <c r="D5625" t="s">
        <v>364</v>
      </c>
      <c r="E5625">
        <v>1</v>
      </c>
      <c r="F5625" s="2">
        <v>290.51</v>
      </c>
      <c r="G5625" s="3">
        <v>711.12159999999994</v>
      </c>
      <c r="H5625" s="3">
        <v>2.9051</v>
      </c>
      <c r="I5625" s="3">
        <v>13.653969999999999</v>
      </c>
      <c r="J5625" s="3">
        <v>307.06907000000001</v>
      </c>
      <c r="K5625" s="4">
        <v>0.35</v>
      </c>
      <c r="L5625" s="73">
        <v>557.44846553846151</v>
      </c>
    </row>
    <row r="5626" spans="1:12" x14ac:dyDescent="0.35">
      <c r="A5626" s="1" t="s">
        <v>9273</v>
      </c>
      <c r="B5626" t="s">
        <v>4174</v>
      </c>
      <c r="C5626" t="s">
        <v>34</v>
      </c>
      <c r="D5626" t="s">
        <v>35</v>
      </c>
      <c r="E5626">
        <v>1</v>
      </c>
      <c r="F5626" s="2">
        <v>2544.19</v>
      </c>
      <c r="G5626" s="3">
        <v>6227.76</v>
      </c>
      <c r="H5626" s="3">
        <v>25.4419</v>
      </c>
      <c r="I5626" s="3">
        <v>119.57693</v>
      </c>
      <c r="J5626" s="3">
        <v>2689.20883</v>
      </c>
      <c r="K5626" s="4">
        <v>0.35</v>
      </c>
      <c r="L5626" s="73">
        <v>4881.9483375384616</v>
      </c>
    </row>
    <row r="5627" spans="1:12" x14ac:dyDescent="0.35">
      <c r="A5627" s="1" t="s">
        <v>9274</v>
      </c>
      <c r="B5627" t="s">
        <v>9275</v>
      </c>
      <c r="C5627" t="s">
        <v>34</v>
      </c>
      <c r="D5627" t="s">
        <v>35</v>
      </c>
      <c r="E5627">
        <v>1</v>
      </c>
      <c r="F5627" s="2">
        <v>1644.76</v>
      </c>
      <c r="G5627" s="3">
        <v>4026.1</v>
      </c>
      <c r="H5627" s="3">
        <v>16.447600000000001</v>
      </c>
      <c r="I5627" s="3">
        <v>77.303719999999998</v>
      </c>
      <c r="J5627" s="3">
        <v>1738.5113200000001</v>
      </c>
      <c r="K5627" s="4">
        <v>0.34999999999999992</v>
      </c>
      <c r="L5627" s="73">
        <v>3156.0667039999998</v>
      </c>
    </row>
    <row r="5628" spans="1:12" x14ac:dyDescent="0.35">
      <c r="A5628" s="1" t="s">
        <v>9276</v>
      </c>
      <c r="B5628" t="s">
        <v>9277</v>
      </c>
      <c r="C5628" t="s">
        <v>13</v>
      </c>
      <c r="D5628" t="s">
        <v>14</v>
      </c>
      <c r="E5628">
        <v>1</v>
      </c>
      <c r="F5628" s="2">
        <v>11.25</v>
      </c>
      <c r="G5628" s="3">
        <v>27.540800000000001</v>
      </c>
      <c r="H5628" s="3">
        <v>0.1125</v>
      </c>
      <c r="I5628" s="3">
        <v>0.52875000000000005</v>
      </c>
      <c r="J5628" s="3">
        <v>11.891250000000001</v>
      </c>
      <c r="K5628" s="4">
        <v>0.35000000000000003</v>
      </c>
      <c r="L5628" s="73">
        <v>21.587192307692312</v>
      </c>
    </row>
    <row r="5629" spans="1:12" x14ac:dyDescent="0.35">
      <c r="A5629" s="1" t="s">
        <v>9278</v>
      </c>
      <c r="B5629" t="s">
        <v>9279</v>
      </c>
      <c r="C5629" t="s">
        <v>13</v>
      </c>
      <c r="D5629" t="s">
        <v>14</v>
      </c>
      <c r="E5629">
        <v>1</v>
      </c>
      <c r="F5629" s="2">
        <v>175.5</v>
      </c>
      <c r="G5629" s="3">
        <v>429.6</v>
      </c>
      <c r="H5629" s="3">
        <v>1.7550000000000001</v>
      </c>
      <c r="I5629" s="3">
        <v>8.2484999999999999</v>
      </c>
      <c r="J5629" s="3">
        <v>185.5035</v>
      </c>
      <c r="K5629" s="4">
        <v>0.35</v>
      </c>
      <c r="L5629" s="73">
        <v>336.7602</v>
      </c>
    </row>
    <row r="5630" spans="1:12" x14ac:dyDescent="0.35">
      <c r="A5630" s="1">
        <v>55100</v>
      </c>
      <c r="B5630" t="s">
        <v>9280</v>
      </c>
      <c r="C5630" t="s">
        <v>363</v>
      </c>
      <c r="D5630" t="s">
        <v>364</v>
      </c>
      <c r="E5630">
        <v>1</v>
      </c>
      <c r="F5630" s="2">
        <v>2480.66</v>
      </c>
      <c r="G5630" s="3">
        <v>5728.8</v>
      </c>
      <c r="H5630" s="3">
        <v>24.8066</v>
      </c>
      <c r="I5630" s="3">
        <v>116.59102</v>
      </c>
      <c r="J5630" s="3">
        <v>2622.0576199999996</v>
      </c>
      <c r="K5630" s="4">
        <v>0.35</v>
      </c>
      <c r="L5630" s="73">
        <v>4760.0430639999986</v>
      </c>
    </row>
    <row r="5631" spans="1:12" x14ac:dyDescent="0.35">
      <c r="A5631" s="1">
        <v>700056</v>
      </c>
      <c r="B5631" t="s">
        <v>9281</v>
      </c>
      <c r="C5631" t="s">
        <v>363</v>
      </c>
      <c r="D5631" t="s">
        <v>364</v>
      </c>
      <c r="E5631">
        <v>1</v>
      </c>
      <c r="F5631" s="2">
        <v>20.05</v>
      </c>
      <c r="G5631" s="3">
        <v>49.078400000000002</v>
      </c>
      <c r="H5631" s="3">
        <v>0.20050000000000001</v>
      </c>
      <c r="I5631" s="3">
        <v>0.94235000000000002</v>
      </c>
      <c r="J5631" s="3">
        <v>21.192850000000004</v>
      </c>
      <c r="K5631" s="4">
        <v>0.34999999999999992</v>
      </c>
      <c r="L5631" s="73">
        <v>38.473173846153848</v>
      </c>
    </row>
    <row r="5632" spans="1:12" x14ac:dyDescent="0.35">
      <c r="A5632" s="1" t="s">
        <v>9282</v>
      </c>
      <c r="B5632" t="s">
        <v>9283</v>
      </c>
      <c r="C5632" t="s">
        <v>363</v>
      </c>
      <c r="D5632" t="s">
        <v>364</v>
      </c>
      <c r="E5632">
        <v>1</v>
      </c>
      <c r="F5632" s="2">
        <v>460.73</v>
      </c>
      <c r="G5632" s="3">
        <v>1127.7952</v>
      </c>
      <c r="H5632" s="3">
        <v>4.6073000000000004</v>
      </c>
      <c r="I5632" s="3">
        <v>21.654310000000002</v>
      </c>
      <c r="J5632" s="3">
        <v>486.99161000000004</v>
      </c>
      <c r="K5632" s="4">
        <v>0.34999999999999992</v>
      </c>
      <c r="L5632" s="73">
        <v>884.07707661538461</v>
      </c>
    </row>
    <row r="5633" spans="1:12" x14ac:dyDescent="0.35">
      <c r="A5633" s="1" t="s">
        <v>9284</v>
      </c>
      <c r="B5633" t="s">
        <v>9285</v>
      </c>
      <c r="C5633" t="s">
        <v>363</v>
      </c>
      <c r="D5633" t="s">
        <v>364</v>
      </c>
      <c r="E5633">
        <v>1</v>
      </c>
      <c r="F5633" s="2">
        <v>495.36</v>
      </c>
      <c r="G5633" s="3">
        <v>1212.5568000000001</v>
      </c>
      <c r="H5633" s="3">
        <v>4.9536000000000007</v>
      </c>
      <c r="I5633" s="3">
        <v>23.28192</v>
      </c>
      <c r="J5633" s="3">
        <v>523.59551999999996</v>
      </c>
      <c r="K5633" s="4">
        <v>0.35</v>
      </c>
      <c r="L5633" s="73">
        <v>950.52725169230757</v>
      </c>
    </row>
    <row r="5634" spans="1:12" x14ac:dyDescent="0.35">
      <c r="A5634" s="1">
        <v>3006220009</v>
      </c>
      <c r="B5634" t="s">
        <v>9286</v>
      </c>
      <c r="C5634" t="s">
        <v>13</v>
      </c>
      <c r="D5634" t="s">
        <v>14</v>
      </c>
      <c r="E5634">
        <v>1</v>
      </c>
      <c r="F5634" s="2">
        <v>831.6</v>
      </c>
      <c r="G5634" s="3">
        <v>2035.6224</v>
      </c>
      <c r="H5634" s="3">
        <v>8.3160000000000007</v>
      </c>
      <c r="I5634" s="3">
        <v>39.0852</v>
      </c>
      <c r="J5634" s="3">
        <v>879.00120000000004</v>
      </c>
      <c r="K5634" s="4">
        <v>0.35</v>
      </c>
      <c r="L5634" s="73">
        <v>1595.7252553846154</v>
      </c>
    </row>
    <row r="5635" spans="1:12" x14ac:dyDescent="0.35">
      <c r="A5635" s="1" t="s">
        <v>9287</v>
      </c>
      <c r="B5635" t="s">
        <v>9288</v>
      </c>
      <c r="C5635" t="s">
        <v>13</v>
      </c>
      <c r="D5635" t="s">
        <v>14</v>
      </c>
      <c r="E5635">
        <v>1</v>
      </c>
      <c r="F5635" s="2">
        <v>2670.53</v>
      </c>
      <c r="G5635" s="3">
        <v>6537.01</v>
      </c>
      <c r="H5635" s="3">
        <v>26.705300000000001</v>
      </c>
      <c r="I5635" s="3">
        <v>125.51491000000001</v>
      </c>
      <c r="J5635" s="3">
        <v>2822.7502100000002</v>
      </c>
      <c r="K5635" s="4">
        <v>0.35000000000000003</v>
      </c>
      <c r="L5635" s="73">
        <v>5124.3773043076926</v>
      </c>
    </row>
    <row r="5636" spans="1:12" x14ac:dyDescent="0.35">
      <c r="A5636" s="1">
        <v>2431</v>
      </c>
      <c r="B5636" t="s">
        <v>9289</v>
      </c>
      <c r="C5636" t="s">
        <v>1596</v>
      </c>
      <c r="D5636" t="s">
        <v>1597</v>
      </c>
      <c r="E5636">
        <v>1</v>
      </c>
      <c r="F5636" s="2">
        <v>115.38</v>
      </c>
      <c r="G5636" s="3">
        <v>456.6</v>
      </c>
      <c r="H5636" s="3">
        <v>1.1537999999999999</v>
      </c>
      <c r="I5636" s="3">
        <v>5.42286</v>
      </c>
      <c r="J5636" s="3">
        <v>121.95666</v>
      </c>
      <c r="K5636" s="4">
        <v>0.26000000000000006</v>
      </c>
      <c r="L5636" s="73">
        <v>194.47143081081083</v>
      </c>
    </row>
    <row r="5637" spans="1:12" x14ac:dyDescent="0.35">
      <c r="A5637" s="1" t="s">
        <v>9290</v>
      </c>
      <c r="B5637" t="s">
        <v>9291</v>
      </c>
      <c r="C5637" t="s">
        <v>363</v>
      </c>
      <c r="D5637" t="s">
        <v>364</v>
      </c>
      <c r="E5637">
        <v>1</v>
      </c>
      <c r="F5637" s="2">
        <v>14009</v>
      </c>
      <c r="G5637" s="3">
        <v>28885</v>
      </c>
      <c r="H5637" s="3">
        <v>140.09</v>
      </c>
      <c r="I5637" s="3">
        <v>658.423</v>
      </c>
      <c r="J5637" s="3">
        <v>14807.513000000001</v>
      </c>
      <c r="K5637" s="4">
        <v>0.35</v>
      </c>
      <c r="L5637" s="73">
        <v>26881.331292307692</v>
      </c>
    </row>
    <row r="5638" spans="1:12" x14ac:dyDescent="0.35">
      <c r="A5638" s="1" t="s">
        <v>9292</v>
      </c>
      <c r="B5638" t="s">
        <v>9293</v>
      </c>
      <c r="C5638" t="s">
        <v>363</v>
      </c>
      <c r="D5638" t="s">
        <v>364</v>
      </c>
      <c r="E5638">
        <v>1</v>
      </c>
      <c r="F5638" s="2">
        <v>66189</v>
      </c>
      <c r="G5638" s="3">
        <v>136473</v>
      </c>
      <c r="H5638" s="3">
        <v>661.89</v>
      </c>
      <c r="I5638" s="3">
        <v>3110.8829999999998</v>
      </c>
      <c r="J5638" s="3">
        <v>69961.773000000001</v>
      </c>
      <c r="K5638" s="4">
        <v>0.35</v>
      </c>
      <c r="L5638" s="73">
        <v>127007.52636923076</v>
      </c>
    </row>
    <row r="5639" spans="1:12" x14ac:dyDescent="0.35">
      <c r="A5639" s="1" t="s">
        <v>9294</v>
      </c>
      <c r="B5639" t="s">
        <v>9295</v>
      </c>
      <c r="C5639" t="s">
        <v>363</v>
      </c>
      <c r="D5639" t="s">
        <v>364</v>
      </c>
      <c r="E5639">
        <v>1</v>
      </c>
      <c r="F5639" s="2">
        <v>4092</v>
      </c>
      <c r="G5639" s="3">
        <v>10016.540000000001</v>
      </c>
      <c r="H5639" s="3">
        <v>40.92</v>
      </c>
      <c r="I5639" s="3">
        <v>192.32400000000001</v>
      </c>
      <c r="J5639" s="3">
        <v>4325.2439999999997</v>
      </c>
      <c r="K5639" s="4">
        <v>0.34999999999999992</v>
      </c>
      <c r="L5639" s="73">
        <v>7851.9814153846146</v>
      </c>
    </row>
    <row r="5640" spans="1:12" x14ac:dyDescent="0.35">
      <c r="A5640" s="1">
        <v>49510</v>
      </c>
      <c r="B5640" t="s">
        <v>9296</v>
      </c>
      <c r="C5640" t="s">
        <v>363</v>
      </c>
      <c r="D5640" t="s">
        <v>364</v>
      </c>
      <c r="E5640">
        <v>1</v>
      </c>
      <c r="F5640" s="2">
        <v>3430.06</v>
      </c>
      <c r="G5640" s="3">
        <v>8396.2255999999998</v>
      </c>
      <c r="H5640" s="3">
        <v>34.300600000000003</v>
      </c>
      <c r="I5640" s="3">
        <v>161.21281999999999</v>
      </c>
      <c r="J5640" s="3">
        <v>3625.5734200000002</v>
      </c>
      <c r="K5640" s="4">
        <v>0.34999999999999992</v>
      </c>
      <c r="L5640" s="73">
        <v>6581.810208615384</v>
      </c>
    </row>
    <row r="5641" spans="1:12" x14ac:dyDescent="0.35">
      <c r="A5641" s="1" t="s">
        <v>9297</v>
      </c>
      <c r="B5641" t="s">
        <v>9298</v>
      </c>
      <c r="C5641" t="s">
        <v>13</v>
      </c>
      <c r="D5641" t="s">
        <v>14</v>
      </c>
      <c r="E5641">
        <v>1</v>
      </c>
      <c r="F5641" s="2">
        <v>53.803199999999997</v>
      </c>
      <c r="G5641" s="3">
        <v>111</v>
      </c>
      <c r="H5641" s="3">
        <v>0.53803199999999995</v>
      </c>
      <c r="I5641" s="3">
        <v>2.5287503999999998</v>
      </c>
      <c r="J5641" s="3">
        <v>56.869982399999998</v>
      </c>
      <c r="K5641" s="4">
        <v>0.35000000000000003</v>
      </c>
      <c r="L5641" s="73">
        <v>103.24089112615384</v>
      </c>
    </row>
    <row r="5642" spans="1:12" x14ac:dyDescent="0.35">
      <c r="A5642" s="1" t="s">
        <v>9299</v>
      </c>
      <c r="B5642" t="s">
        <v>9300</v>
      </c>
      <c r="C5642" t="s">
        <v>13</v>
      </c>
      <c r="D5642" t="s">
        <v>14</v>
      </c>
      <c r="E5642">
        <v>1</v>
      </c>
      <c r="F5642" s="2">
        <v>74.86</v>
      </c>
      <c r="G5642" s="3">
        <v>163.61000000000001</v>
      </c>
      <c r="H5642" s="3">
        <v>0.74860000000000004</v>
      </c>
      <c r="I5642" s="3">
        <v>3.5184199999999999</v>
      </c>
      <c r="J5642" s="3">
        <v>79.127020000000002</v>
      </c>
      <c r="K5642" s="4">
        <v>0.35</v>
      </c>
      <c r="L5642" s="73">
        <v>143.64597476923078</v>
      </c>
    </row>
    <row r="5643" spans="1:12" x14ac:dyDescent="0.35">
      <c r="A5643" s="1" t="s">
        <v>9301</v>
      </c>
      <c r="B5643" t="s">
        <v>9302</v>
      </c>
      <c r="C5643" t="s">
        <v>13</v>
      </c>
      <c r="D5643" t="s">
        <v>14</v>
      </c>
      <c r="E5643">
        <v>1</v>
      </c>
      <c r="F5643" s="2">
        <v>47.7</v>
      </c>
      <c r="G5643" s="3">
        <v>116.76</v>
      </c>
      <c r="H5643" s="3">
        <v>0.47700000000000004</v>
      </c>
      <c r="I5643" s="3">
        <v>2.2419000000000002</v>
      </c>
      <c r="J5643" s="3">
        <v>50.418900000000001</v>
      </c>
      <c r="K5643" s="4">
        <v>0.35</v>
      </c>
      <c r="L5643" s="73">
        <v>91.52969538461538</v>
      </c>
    </row>
    <row r="5644" spans="1:12" x14ac:dyDescent="0.35">
      <c r="A5644" s="1" t="s">
        <v>9303</v>
      </c>
      <c r="B5644" t="s">
        <v>9304</v>
      </c>
      <c r="C5644" t="s">
        <v>13</v>
      </c>
      <c r="D5644" t="s">
        <v>14</v>
      </c>
      <c r="E5644">
        <v>1</v>
      </c>
      <c r="F5644" s="2">
        <v>17.329999999999998</v>
      </c>
      <c r="G5644" s="3">
        <v>37.880000000000003</v>
      </c>
      <c r="H5644" s="3">
        <v>0.17329999999999998</v>
      </c>
      <c r="I5644" s="3">
        <v>0.81450999999999996</v>
      </c>
      <c r="J5644" s="3">
        <v>18.317809999999998</v>
      </c>
      <c r="K5644" s="4">
        <v>0.35</v>
      </c>
      <c r="L5644" s="73">
        <v>33.253870461538455</v>
      </c>
    </row>
    <row r="5645" spans="1:12" x14ac:dyDescent="0.35">
      <c r="A5645" s="1" t="s">
        <v>9305</v>
      </c>
      <c r="B5645" t="s">
        <v>9306</v>
      </c>
      <c r="C5645" t="s">
        <v>363</v>
      </c>
      <c r="D5645" t="s">
        <v>364</v>
      </c>
      <c r="E5645">
        <v>1</v>
      </c>
      <c r="F5645" s="2">
        <v>213.23</v>
      </c>
      <c r="G5645" s="3">
        <v>521.95360000000005</v>
      </c>
      <c r="H5645" s="3">
        <v>2.1322999999999999</v>
      </c>
      <c r="I5645" s="3">
        <v>10.02181</v>
      </c>
      <c r="J5645" s="3">
        <v>225.38410999999996</v>
      </c>
      <c r="K5645" s="4">
        <v>0.35</v>
      </c>
      <c r="L5645" s="73">
        <v>409.15884584615378</v>
      </c>
    </row>
    <row r="5646" spans="1:12" x14ac:dyDescent="0.35">
      <c r="A5646" s="1" t="s">
        <v>9307</v>
      </c>
      <c r="B5646" t="s">
        <v>9308</v>
      </c>
      <c r="C5646" t="s">
        <v>363</v>
      </c>
      <c r="D5646" t="s">
        <v>364</v>
      </c>
      <c r="E5646">
        <v>1</v>
      </c>
      <c r="F5646" s="2">
        <v>4092</v>
      </c>
      <c r="G5646" s="3">
        <v>10016.540000000001</v>
      </c>
      <c r="H5646" s="3">
        <v>40.92</v>
      </c>
      <c r="I5646" s="3">
        <v>192.32400000000001</v>
      </c>
      <c r="J5646" s="3">
        <v>4325.2439999999997</v>
      </c>
      <c r="K5646" s="4">
        <v>0.34999999999999992</v>
      </c>
      <c r="L5646" s="73">
        <v>7851.9814153846146</v>
      </c>
    </row>
    <row r="5647" spans="1:12" x14ac:dyDescent="0.35">
      <c r="A5647" s="1" t="s">
        <v>9309</v>
      </c>
      <c r="B5647" t="s">
        <v>9310</v>
      </c>
      <c r="C5647" t="s">
        <v>363</v>
      </c>
      <c r="D5647" t="s">
        <v>364</v>
      </c>
      <c r="E5647">
        <v>1</v>
      </c>
      <c r="F5647" s="2">
        <v>4092</v>
      </c>
      <c r="G5647" s="3">
        <v>10016.540000000001</v>
      </c>
      <c r="H5647" s="3">
        <v>40.92</v>
      </c>
      <c r="I5647" s="3">
        <v>192.32400000000001</v>
      </c>
      <c r="J5647" s="3">
        <v>4325.2439999999997</v>
      </c>
      <c r="K5647" s="4">
        <v>0.34999999999999992</v>
      </c>
      <c r="L5647" s="73">
        <v>7851.9814153846146</v>
      </c>
    </row>
    <row r="5648" spans="1:12" x14ac:dyDescent="0.35">
      <c r="A5648" s="1" t="s">
        <v>9311</v>
      </c>
      <c r="B5648" t="s">
        <v>9312</v>
      </c>
      <c r="C5648" t="s">
        <v>363</v>
      </c>
      <c r="D5648" t="s">
        <v>364</v>
      </c>
      <c r="E5648">
        <v>1</v>
      </c>
      <c r="F5648" s="2">
        <v>6009</v>
      </c>
      <c r="G5648" s="3">
        <v>12390</v>
      </c>
      <c r="H5648" s="3">
        <v>60.09</v>
      </c>
      <c r="I5648" s="3">
        <v>282.423</v>
      </c>
      <c r="J5648" s="3">
        <v>6351.5129999999999</v>
      </c>
      <c r="K5648" s="4">
        <v>0.35</v>
      </c>
      <c r="L5648" s="73">
        <v>11530.438984615384</v>
      </c>
    </row>
    <row r="5649" spans="1:12" x14ac:dyDescent="0.35">
      <c r="A5649" s="1" t="s">
        <v>9313</v>
      </c>
      <c r="B5649" t="s">
        <v>9314</v>
      </c>
      <c r="C5649" t="s">
        <v>363</v>
      </c>
      <c r="D5649" t="s">
        <v>364</v>
      </c>
      <c r="E5649">
        <v>1</v>
      </c>
      <c r="F5649" s="2">
        <v>6009</v>
      </c>
      <c r="G5649" s="3">
        <v>12390</v>
      </c>
      <c r="H5649" s="3">
        <v>60.09</v>
      </c>
      <c r="I5649" s="3">
        <v>282.423</v>
      </c>
      <c r="J5649" s="3">
        <v>6351.5129999999999</v>
      </c>
      <c r="K5649" s="4">
        <v>0.35</v>
      </c>
      <c r="L5649" s="73">
        <v>11530.438984615384</v>
      </c>
    </row>
    <row r="5650" spans="1:12" x14ac:dyDescent="0.35">
      <c r="A5650" s="1" t="s">
        <v>9315</v>
      </c>
      <c r="B5650" t="s">
        <v>9316</v>
      </c>
      <c r="C5650" t="s">
        <v>363</v>
      </c>
      <c r="D5650" t="s">
        <v>364</v>
      </c>
      <c r="E5650">
        <v>1</v>
      </c>
      <c r="F5650" s="2">
        <v>5579</v>
      </c>
      <c r="G5650" s="3">
        <v>11504</v>
      </c>
      <c r="H5650" s="3">
        <v>55.79</v>
      </c>
      <c r="I5650" s="3">
        <v>262.21300000000002</v>
      </c>
      <c r="J5650" s="3">
        <v>5897.0029999999997</v>
      </c>
      <c r="K5650" s="4">
        <v>0.35000000000000003</v>
      </c>
      <c r="L5650" s="73">
        <v>10705.328523076923</v>
      </c>
    </row>
    <row r="5651" spans="1:12" x14ac:dyDescent="0.35">
      <c r="A5651" s="1" t="s">
        <v>9317</v>
      </c>
      <c r="B5651" t="s">
        <v>9318</v>
      </c>
      <c r="C5651" t="s">
        <v>363</v>
      </c>
      <c r="D5651" t="s">
        <v>364</v>
      </c>
      <c r="E5651">
        <v>1</v>
      </c>
      <c r="F5651" s="2">
        <v>4809</v>
      </c>
      <c r="G5651" s="3">
        <v>9916</v>
      </c>
      <c r="H5651" s="3">
        <v>48.09</v>
      </c>
      <c r="I5651" s="3">
        <v>226.023</v>
      </c>
      <c r="J5651" s="3">
        <v>5083.1130000000003</v>
      </c>
      <c r="K5651" s="4">
        <v>0.35</v>
      </c>
      <c r="L5651" s="73">
        <v>9227.8051384615392</v>
      </c>
    </row>
    <row r="5652" spans="1:12" x14ac:dyDescent="0.35">
      <c r="A5652" s="1" t="s">
        <v>9319</v>
      </c>
      <c r="B5652" t="s">
        <v>9320</v>
      </c>
      <c r="C5652" t="s">
        <v>363</v>
      </c>
      <c r="D5652" t="s">
        <v>364</v>
      </c>
      <c r="E5652">
        <v>1</v>
      </c>
      <c r="F5652" s="2">
        <v>5459</v>
      </c>
      <c r="G5652" s="3">
        <v>11256</v>
      </c>
      <c r="H5652" s="3">
        <v>54.59</v>
      </c>
      <c r="I5652" s="3">
        <v>256.57299999999998</v>
      </c>
      <c r="J5652" s="3">
        <v>5770.1630000000005</v>
      </c>
      <c r="K5652" s="4">
        <v>0.34999999999999992</v>
      </c>
      <c r="L5652" s="73">
        <v>10475.065138461538</v>
      </c>
    </row>
    <row r="5653" spans="1:12" x14ac:dyDescent="0.35">
      <c r="A5653" s="1" t="s">
        <v>9321</v>
      </c>
      <c r="B5653" t="s">
        <v>9322</v>
      </c>
      <c r="C5653" t="s">
        <v>363</v>
      </c>
      <c r="D5653" t="s">
        <v>364</v>
      </c>
      <c r="E5653">
        <v>1</v>
      </c>
      <c r="F5653" s="2">
        <v>4809</v>
      </c>
      <c r="G5653" s="3">
        <v>9916</v>
      </c>
      <c r="H5653" s="3">
        <v>48.09</v>
      </c>
      <c r="I5653" s="3">
        <v>226.023</v>
      </c>
      <c r="J5653" s="3">
        <v>5083.1130000000003</v>
      </c>
      <c r="K5653" s="4">
        <v>0.35</v>
      </c>
      <c r="L5653" s="73">
        <v>9227.8051384615392</v>
      </c>
    </row>
    <row r="5654" spans="1:12" x14ac:dyDescent="0.35">
      <c r="A5654" s="1" t="s">
        <v>9323</v>
      </c>
      <c r="B5654" t="s">
        <v>9324</v>
      </c>
      <c r="C5654" t="s">
        <v>363</v>
      </c>
      <c r="D5654" t="s">
        <v>364</v>
      </c>
      <c r="E5654">
        <v>1</v>
      </c>
      <c r="F5654" s="2">
        <v>7359</v>
      </c>
      <c r="G5654" s="3">
        <v>15174</v>
      </c>
      <c r="H5654" s="3">
        <v>73.59</v>
      </c>
      <c r="I5654" s="3">
        <v>345.87299999999999</v>
      </c>
      <c r="J5654" s="3">
        <v>7778.4629999999997</v>
      </c>
      <c r="K5654" s="4">
        <v>0.35</v>
      </c>
      <c r="L5654" s="73">
        <v>14120.90206153846</v>
      </c>
    </row>
    <row r="5655" spans="1:12" x14ac:dyDescent="0.35">
      <c r="A5655" s="1" t="s">
        <v>9325</v>
      </c>
      <c r="B5655" t="s">
        <v>9326</v>
      </c>
      <c r="C5655" t="s">
        <v>363</v>
      </c>
      <c r="D5655" t="s">
        <v>364</v>
      </c>
      <c r="E5655">
        <v>1</v>
      </c>
      <c r="F5655" s="2">
        <v>7359</v>
      </c>
      <c r="G5655" s="3">
        <v>15174</v>
      </c>
      <c r="H5655" s="3">
        <v>73.59</v>
      </c>
      <c r="I5655" s="3">
        <v>345.87299999999999</v>
      </c>
      <c r="J5655" s="3">
        <v>7778.4629999999997</v>
      </c>
      <c r="K5655" s="4">
        <v>0.35</v>
      </c>
      <c r="L5655" s="73">
        <v>14120.90206153846</v>
      </c>
    </row>
    <row r="5656" spans="1:12" x14ac:dyDescent="0.35">
      <c r="A5656" s="1" t="s">
        <v>9327</v>
      </c>
      <c r="B5656" t="s">
        <v>9328</v>
      </c>
      <c r="C5656" t="s">
        <v>363</v>
      </c>
      <c r="D5656" t="s">
        <v>364</v>
      </c>
      <c r="E5656">
        <v>1</v>
      </c>
      <c r="F5656" s="2">
        <v>7519</v>
      </c>
      <c r="G5656" s="3">
        <v>15504</v>
      </c>
      <c r="H5656" s="3">
        <v>75.19</v>
      </c>
      <c r="I5656" s="3">
        <v>353.39300000000003</v>
      </c>
      <c r="J5656" s="3">
        <v>7947.5829999999996</v>
      </c>
      <c r="K5656" s="4">
        <v>0.34999999999999992</v>
      </c>
      <c r="L5656" s="73">
        <v>14427.919907692305</v>
      </c>
    </row>
    <row r="5657" spans="1:12" x14ac:dyDescent="0.35">
      <c r="A5657" s="1" t="s">
        <v>9329</v>
      </c>
      <c r="B5657" t="s">
        <v>9330</v>
      </c>
      <c r="C5657" t="s">
        <v>363</v>
      </c>
      <c r="D5657" t="s">
        <v>364</v>
      </c>
      <c r="E5657">
        <v>1</v>
      </c>
      <c r="F5657" s="2">
        <v>4439</v>
      </c>
      <c r="G5657" s="3">
        <v>9153</v>
      </c>
      <c r="H5657" s="3">
        <v>44.39</v>
      </c>
      <c r="I5657" s="3">
        <v>208.63300000000001</v>
      </c>
      <c r="J5657" s="3">
        <v>4692.0230000000001</v>
      </c>
      <c r="K5657" s="4">
        <v>0.35</v>
      </c>
      <c r="L5657" s="73">
        <v>8517.8263692307683</v>
      </c>
    </row>
    <row r="5658" spans="1:12" x14ac:dyDescent="0.35">
      <c r="A5658" s="1" t="s">
        <v>9331</v>
      </c>
      <c r="B5658" t="s">
        <v>9332</v>
      </c>
      <c r="C5658" t="s">
        <v>363</v>
      </c>
      <c r="D5658" t="s">
        <v>364</v>
      </c>
      <c r="E5658">
        <v>1</v>
      </c>
      <c r="F5658" s="2">
        <v>7689</v>
      </c>
      <c r="G5658" s="3">
        <v>15854</v>
      </c>
      <c r="H5658" s="3">
        <v>76.89</v>
      </c>
      <c r="I5658" s="3">
        <v>361.38299999999998</v>
      </c>
      <c r="J5658" s="3">
        <v>8127.2730000000001</v>
      </c>
      <c r="K5658" s="4">
        <v>0.34999999999999992</v>
      </c>
      <c r="L5658" s="73">
        <v>14754.126369230768</v>
      </c>
    </row>
    <row r="5659" spans="1:12" x14ac:dyDescent="0.35">
      <c r="A5659" s="1" t="s">
        <v>9333</v>
      </c>
      <c r="B5659" t="s">
        <v>9334</v>
      </c>
      <c r="C5659" t="s">
        <v>363</v>
      </c>
      <c r="D5659" t="s">
        <v>364</v>
      </c>
      <c r="E5659">
        <v>1</v>
      </c>
      <c r="F5659" s="2">
        <v>8499</v>
      </c>
      <c r="G5659" s="3">
        <v>17524</v>
      </c>
      <c r="H5659" s="3">
        <v>84.99</v>
      </c>
      <c r="I5659" s="3">
        <v>399.45299999999997</v>
      </c>
      <c r="J5659" s="3">
        <v>8983.4429999999993</v>
      </c>
      <c r="K5659" s="4">
        <v>0.35</v>
      </c>
      <c r="L5659" s="73">
        <v>16308.404215384613</v>
      </c>
    </row>
    <row r="5660" spans="1:12" x14ac:dyDescent="0.35">
      <c r="A5660" s="1" t="s">
        <v>9335</v>
      </c>
      <c r="B5660" t="s">
        <v>9336</v>
      </c>
      <c r="C5660" t="s">
        <v>46</v>
      </c>
      <c r="D5660" t="s">
        <v>47</v>
      </c>
      <c r="E5660">
        <v>1</v>
      </c>
      <c r="F5660" s="2">
        <v>10.3132</v>
      </c>
      <c r="G5660" s="3">
        <v>22</v>
      </c>
      <c r="H5660" s="3">
        <v>0.103132</v>
      </c>
      <c r="I5660" s="3">
        <v>0.4847204</v>
      </c>
      <c r="J5660" s="3">
        <v>10.901052400000001</v>
      </c>
      <c r="K5660" s="4">
        <v>0.35</v>
      </c>
      <c r="L5660" s="73">
        <v>19.789602818461539</v>
      </c>
    </row>
    <row r="5661" spans="1:12" x14ac:dyDescent="0.35">
      <c r="A5661" s="1">
        <v>60251</v>
      </c>
      <c r="B5661" t="s">
        <v>1676</v>
      </c>
      <c r="C5661" t="s">
        <v>1596</v>
      </c>
      <c r="D5661" t="s">
        <v>1597</v>
      </c>
      <c r="E5661">
        <v>1</v>
      </c>
      <c r="F5661" s="2">
        <v>1321.87</v>
      </c>
      <c r="G5661" s="3">
        <v>5231.08</v>
      </c>
      <c r="H5661" s="3">
        <v>13.218699999999998</v>
      </c>
      <c r="I5661" s="3">
        <v>62.127889999999994</v>
      </c>
      <c r="J5661" s="3">
        <v>1397.2165899999998</v>
      </c>
      <c r="K5661" s="4">
        <v>0.26</v>
      </c>
      <c r="L5661" s="73">
        <v>2227.9940218918919</v>
      </c>
    </row>
    <row r="5662" spans="1:12" x14ac:dyDescent="0.35">
      <c r="A5662" s="1">
        <v>60282</v>
      </c>
      <c r="B5662" t="s">
        <v>9337</v>
      </c>
      <c r="C5662" t="s">
        <v>1596</v>
      </c>
      <c r="D5662" t="s">
        <v>1597</v>
      </c>
      <c r="E5662">
        <v>1</v>
      </c>
      <c r="F5662" s="2">
        <v>1520.06</v>
      </c>
      <c r="G5662" s="3">
        <v>6015.39</v>
      </c>
      <c r="H5662" s="3">
        <v>15.2006</v>
      </c>
      <c r="I5662" s="3">
        <v>71.442819999999998</v>
      </c>
      <c r="J5662" s="3">
        <v>1606.7034199999998</v>
      </c>
      <c r="K5662" s="4">
        <v>0.26000000000000006</v>
      </c>
      <c r="L5662" s="73">
        <v>2562.0405886486487</v>
      </c>
    </row>
    <row r="5663" spans="1:12" x14ac:dyDescent="0.35">
      <c r="A5663" s="1" t="s">
        <v>9338</v>
      </c>
      <c r="B5663" t="s">
        <v>9339</v>
      </c>
      <c r="C5663" t="s">
        <v>363</v>
      </c>
      <c r="D5663" t="s">
        <v>364</v>
      </c>
      <c r="E5663">
        <v>1</v>
      </c>
      <c r="F5663" s="2">
        <v>365.59</v>
      </c>
      <c r="G5663" s="3">
        <v>894.90239999999994</v>
      </c>
      <c r="H5663" s="3">
        <v>3.6558999999999999</v>
      </c>
      <c r="I5663" s="3">
        <v>17.182729999999999</v>
      </c>
      <c r="J5663" s="3">
        <v>386.42862999999994</v>
      </c>
      <c r="K5663" s="4">
        <v>0.34999999999999992</v>
      </c>
      <c r="L5663" s="73">
        <v>701.51658984615369</v>
      </c>
    </row>
    <row r="5664" spans="1:12" x14ac:dyDescent="0.35">
      <c r="A5664" s="1">
        <v>44260</v>
      </c>
      <c r="B5664" t="s">
        <v>9340</v>
      </c>
      <c r="C5664" t="s">
        <v>363</v>
      </c>
      <c r="D5664" t="s">
        <v>364</v>
      </c>
      <c r="E5664">
        <v>1</v>
      </c>
      <c r="F5664" s="2">
        <v>17.190000000000001</v>
      </c>
      <c r="G5664" s="3">
        <v>40.32</v>
      </c>
      <c r="H5664" s="3">
        <v>0.17190000000000003</v>
      </c>
      <c r="I5664" s="3">
        <v>0.80793000000000004</v>
      </c>
      <c r="J5664" s="3">
        <v>18.169830000000001</v>
      </c>
      <c r="K5664" s="4">
        <v>0.35000000000000003</v>
      </c>
      <c r="L5664" s="73">
        <v>32.98522984615385</v>
      </c>
    </row>
    <row r="5665" spans="1:12" x14ac:dyDescent="0.35">
      <c r="A5665" s="1">
        <v>44302</v>
      </c>
      <c r="B5665" t="s">
        <v>9341</v>
      </c>
      <c r="C5665" t="s">
        <v>363</v>
      </c>
      <c r="D5665" t="s">
        <v>364</v>
      </c>
      <c r="E5665">
        <v>1</v>
      </c>
      <c r="F5665" s="2">
        <v>8.17</v>
      </c>
      <c r="G5665" s="3">
        <v>26.152000000000001</v>
      </c>
      <c r="H5665" s="3">
        <v>8.1699999999999995E-2</v>
      </c>
      <c r="I5665" s="3">
        <v>0.38399</v>
      </c>
      <c r="J5665" s="3">
        <v>8.6356900000000003</v>
      </c>
      <c r="K5665" s="4">
        <v>0.35000000000000003</v>
      </c>
      <c r="L5665" s="73">
        <v>15.677098769230771</v>
      </c>
    </row>
    <row r="5666" spans="1:12" x14ac:dyDescent="0.35">
      <c r="A5666" s="1" t="s">
        <v>9342</v>
      </c>
      <c r="B5666" t="s">
        <v>9343</v>
      </c>
      <c r="C5666" t="s">
        <v>363</v>
      </c>
      <c r="D5666" t="s">
        <v>364</v>
      </c>
      <c r="E5666">
        <v>1</v>
      </c>
      <c r="F5666" s="2">
        <v>598.51</v>
      </c>
      <c r="G5666" s="3">
        <v>1308.08</v>
      </c>
      <c r="H5666" s="3">
        <v>5.9851000000000001</v>
      </c>
      <c r="I5666" s="3">
        <v>28.12997</v>
      </c>
      <c r="J5666" s="3">
        <v>632.62506999999994</v>
      </c>
      <c r="K5666" s="4">
        <v>0.35000000000000003</v>
      </c>
      <c r="L5666" s="73">
        <v>1148.4578193846153</v>
      </c>
    </row>
    <row r="5667" spans="1:12" x14ac:dyDescent="0.35">
      <c r="A5667" s="1" t="s">
        <v>9344</v>
      </c>
      <c r="B5667" t="s">
        <v>9345</v>
      </c>
      <c r="C5667" t="s">
        <v>26</v>
      </c>
      <c r="D5667" t="s">
        <v>27</v>
      </c>
      <c r="E5667">
        <v>1</v>
      </c>
      <c r="F5667" s="2">
        <v>97.5</v>
      </c>
      <c r="G5667" s="3">
        <v>238.66</v>
      </c>
      <c r="H5667" s="3">
        <v>0.97499999999999998</v>
      </c>
      <c r="I5667" s="3">
        <v>4.5824999999999996</v>
      </c>
      <c r="J5667" s="3">
        <v>103.05749999999999</v>
      </c>
      <c r="K5667" s="4">
        <v>0.35</v>
      </c>
      <c r="L5667" s="73">
        <v>187.08899999999997</v>
      </c>
    </row>
    <row r="5668" spans="1:12" x14ac:dyDescent="0.35">
      <c r="A5668" s="1" t="s">
        <v>9346</v>
      </c>
      <c r="B5668" t="s">
        <v>9347</v>
      </c>
      <c r="C5668" t="s">
        <v>13</v>
      </c>
      <c r="D5668" t="s">
        <v>14</v>
      </c>
      <c r="E5668">
        <v>1</v>
      </c>
      <c r="F5668" s="2">
        <v>353.4</v>
      </c>
      <c r="G5668" s="3">
        <v>865.07</v>
      </c>
      <c r="H5668" s="3">
        <v>3.5339999999999998</v>
      </c>
      <c r="I5668" s="3">
        <v>16.6098</v>
      </c>
      <c r="J5668" s="3">
        <v>373.54379999999998</v>
      </c>
      <c r="K5668" s="4">
        <v>0.35</v>
      </c>
      <c r="L5668" s="73">
        <v>678.12566769230762</v>
      </c>
    </row>
    <row r="5669" spans="1:12" x14ac:dyDescent="0.35">
      <c r="A5669" s="1" t="s">
        <v>9348</v>
      </c>
      <c r="B5669" t="s">
        <v>9349</v>
      </c>
      <c r="C5669" t="s">
        <v>13</v>
      </c>
      <c r="D5669" t="s">
        <v>14</v>
      </c>
      <c r="E5669">
        <v>1</v>
      </c>
      <c r="F5669" s="2">
        <v>331.25</v>
      </c>
      <c r="G5669" s="3">
        <v>810.85</v>
      </c>
      <c r="H5669" s="3">
        <v>3.3125</v>
      </c>
      <c r="I5669" s="3">
        <v>15.56875</v>
      </c>
      <c r="J5669" s="3">
        <v>350.13125000000002</v>
      </c>
      <c r="K5669" s="4">
        <v>0.35</v>
      </c>
      <c r="L5669" s="73">
        <v>635.62288461538458</v>
      </c>
    </row>
    <row r="5670" spans="1:12" x14ac:dyDescent="0.35">
      <c r="A5670" s="1" t="s">
        <v>9350</v>
      </c>
      <c r="B5670" t="s">
        <v>9351</v>
      </c>
      <c r="C5670" t="s">
        <v>13</v>
      </c>
      <c r="D5670" t="s">
        <v>14</v>
      </c>
      <c r="E5670">
        <v>1</v>
      </c>
      <c r="F5670" s="2">
        <v>1984.38</v>
      </c>
      <c r="G5670" s="3">
        <v>4857.4399999999996</v>
      </c>
      <c r="H5670" s="3">
        <v>19.843800000000002</v>
      </c>
      <c r="I5670" s="3">
        <v>93.265860000000004</v>
      </c>
      <c r="J5670" s="3">
        <v>2097.4896600000002</v>
      </c>
      <c r="K5670" s="4">
        <v>0.35</v>
      </c>
      <c r="L5670" s="73">
        <v>3807.7504596923077</v>
      </c>
    </row>
    <row r="5671" spans="1:12" x14ac:dyDescent="0.35">
      <c r="A5671" s="1" t="s">
        <v>9352</v>
      </c>
      <c r="B5671" t="s">
        <v>9353</v>
      </c>
      <c r="C5671" t="s">
        <v>13</v>
      </c>
      <c r="D5671" t="s">
        <v>14</v>
      </c>
      <c r="E5671">
        <v>1</v>
      </c>
      <c r="F5671" s="2">
        <v>234.38</v>
      </c>
      <c r="G5671" s="3">
        <v>573.72</v>
      </c>
      <c r="H5671" s="3">
        <v>2.3437999999999999</v>
      </c>
      <c r="I5671" s="3">
        <v>11.01586</v>
      </c>
      <c r="J5671" s="3">
        <v>247.73965999999999</v>
      </c>
      <c r="K5671" s="4">
        <v>0.35000000000000003</v>
      </c>
      <c r="L5671" s="73">
        <v>449.74276738461538</v>
      </c>
    </row>
    <row r="5672" spans="1:12" x14ac:dyDescent="0.35">
      <c r="A5672" s="1" t="s">
        <v>9354</v>
      </c>
      <c r="B5672" t="s">
        <v>9355</v>
      </c>
      <c r="C5672" t="s">
        <v>13</v>
      </c>
      <c r="D5672" t="s">
        <v>14</v>
      </c>
      <c r="E5672">
        <v>1</v>
      </c>
      <c r="F5672" s="2">
        <v>1484.38</v>
      </c>
      <c r="G5672" s="3">
        <v>3633.52</v>
      </c>
      <c r="H5672" s="3">
        <v>14.843800000000002</v>
      </c>
      <c r="I5672" s="3">
        <v>69.765860000000004</v>
      </c>
      <c r="J5672" s="3">
        <v>1568.9896600000002</v>
      </c>
      <c r="K5672" s="4">
        <v>0.35000000000000003</v>
      </c>
      <c r="L5672" s="73">
        <v>2848.3196904615388</v>
      </c>
    </row>
    <row r="5673" spans="1:12" x14ac:dyDescent="0.35">
      <c r="A5673" s="1" t="s">
        <v>9356</v>
      </c>
      <c r="B5673" t="s">
        <v>9357</v>
      </c>
      <c r="C5673" t="s">
        <v>13</v>
      </c>
      <c r="D5673" t="s">
        <v>14</v>
      </c>
      <c r="E5673">
        <v>1</v>
      </c>
      <c r="F5673" s="2">
        <v>325</v>
      </c>
      <c r="G5673" s="3">
        <v>795.55</v>
      </c>
      <c r="H5673" s="3">
        <v>3.25</v>
      </c>
      <c r="I5673" s="3">
        <v>15.275</v>
      </c>
      <c r="J5673" s="3">
        <v>343.52499999999998</v>
      </c>
      <c r="K5673" s="4">
        <v>0.35000000000000003</v>
      </c>
      <c r="L5673" s="73">
        <v>623.63</v>
      </c>
    </row>
    <row r="5674" spans="1:12" x14ac:dyDescent="0.35">
      <c r="A5674" s="1" t="s">
        <v>9358</v>
      </c>
      <c r="B5674" t="s">
        <v>9359</v>
      </c>
      <c r="C5674" t="s">
        <v>34</v>
      </c>
      <c r="D5674" t="s">
        <v>35</v>
      </c>
      <c r="E5674">
        <v>1</v>
      </c>
      <c r="F5674" s="2">
        <v>199.99</v>
      </c>
      <c r="G5674" s="3">
        <v>489.54</v>
      </c>
      <c r="H5674" s="3">
        <v>1.9999000000000002</v>
      </c>
      <c r="I5674" s="3">
        <v>9.3995300000000004</v>
      </c>
      <c r="J5674" s="3">
        <v>211.38943</v>
      </c>
      <c r="K5674" s="4">
        <v>0.35</v>
      </c>
      <c r="L5674" s="73">
        <v>383.75311907692304</v>
      </c>
    </row>
    <row r="5675" spans="1:12" x14ac:dyDescent="0.35">
      <c r="A5675" s="1" t="s">
        <v>9360</v>
      </c>
      <c r="B5675" t="s">
        <v>9361</v>
      </c>
      <c r="C5675" t="s">
        <v>13</v>
      </c>
      <c r="D5675" t="s">
        <v>14</v>
      </c>
      <c r="E5675">
        <v>1</v>
      </c>
      <c r="F5675" s="2">
        <v>805.27</v>
      </c>
      <c r="G5675" s="3">
        <v>1971.1664000000001</v>
      </c>
      <c r="H5675" s="3">
        <v>8.0526999999999997</v>
      </c>
      <c r="I5675" s="3">
        <v>37.84769</v>
      </c>
      <c r="J5675" s="3">
        <v>851.17039</v>
      </c>
      <c r="K5675" s="4">
        <v>0.35</v>
      </c>
      <c r="L5675" s="73">
        <v>1545.2016310769231</v>
      </c>
    </row>
    <row r="5676" spans="1:12" x14ac:dyDescent="0.35">
      <c r="A5676" s="1" t="s">
        <v>9362</v>
      </c>
      <c r="B5676" t="s">
        <v>9363</v>
      </c>
      <c r="C5676" t="s">
        <v>13</v>
      </c>
      <c r="D5676" t="s">
        <v>14</v>
      </c>
      <c r="E5676">
        <v>1</v>
      </c>
      <c r="F5676" s="2">
        <v>160.63</v>
      </c>
      <c r="G5676" s="3">
        <v>393.19839999999999</v>
      </c>
      <c r="H5676" s="3">
        <v>1.6063000000000001</v>
      </c>
      <c r="I5676" s="3">
        <v>7.5496099999999995</v>
      </c>
      <c r="J5676" s="3">
        <v>169.78591</v>
      </c>
      <c r="K5676" s="4">
        <v>0.34999999999999992</v>
      </c>
      <c r="L5676" s="73">
        <v>308.22672892307691</v>
      </c>
    </row>
    <row r="5677" spans="1:12" x14ac:dyDescent="0.35">
      <c r="A5677" s="1" t="s">
        <v>9364</v>
      </c>
      <c r="B5677" t="s">
        <v>9365</v>
      </c>
      <c r="C5677" t="s">
        <v>13</v>
      </c>
      <c r="D5677" t="s">
        <v>14</v>
      </c>
      <c r="E5677">
        <v>1</v>
      </c>
      <c r="F5677" s="2">
        <v>503.75</v>
      </c>
      <c r="G5677" s="3">
        <v>1233.0976000000001</v>
      </c>
      <c r="H5677" s="3">
        <v>5.0375000000000005</v>
      </c>
      <c r="I5677" s="3">
        <v>23.67625</v>
      </c>
      <c r="J5677" s="3">
        <v>532.46375</v>
      </c>
      <c r="K5677" s="4">
        <v>0.35</v>
      </c>
      <c r="L5677" s="73">
        <v>966.62649999999996</v>
      </c>
    </row>
    <row r="5678" spans="1:12" x14ac:dyDescent="0.35">
      <c r="A5678" s="1" t="s">
        <v>9366</v>
      </c>
      <c r="B5678" t="s">
        <v>9367</v>
      </c>
      <c r="C5678" t="s">
        <v>34</v>
      </c>
      <c r="D5678" t="s">
        <v>35</v>
      </c>
      <c r="E5678">
        <v>1</v>
      </c>
      <c r="F5678" s="2">
        <v>3900</v>
      </c>
      <c r="G5678" s="3">
        <v>8736</v>
      </c>
      <c r="H5678" s="3">
        <v>39</v>
      </c>
      <c r="I5678" s="3">
        <v>183.3</v>
      </c>
      <c r="J5678" s="3">
        <v>4122.3</v>
      </c>
      <c r="K5678" s="4">
        <v>0.35</v>
      </c>
      <c r="L5678" s="73">
        <v>7483.5599999999995</v>
      </c>
    </row>
    <row r="5679" spans="1:12" x14ac:dyDescent="0.35">
      <c r="A5679" s="1" t="s">
        <v>9368</v>
      </c>
      <c r="B5679" t="s">
        <v>9369</v>
      </c>
      <c r="C5679" t="s">
        <v>17</v>
      </c>
      <c r="D5679" t="s">
        <v>18</v>
      </c>
      <c r="E5679">
        <v>1</v>
      </c>
      <c r="F5679" s="2">
        <v>29</v>
      </c>
      <c r="G5679" s="3">
        <v>70.985600000000005</v>
      </c>
      <c r="H5679" s="3">
        <v>0.28999999999999998</v>
      </c>
      <c r="I5679" s="3">
        <v>1.363</v>
      </c>
      <c r="J5679" s="3">
        <v>30.652999999999999</v>
      </c>
      <c r="K5679" s="4">
        <v>0.35000000000000003</v>
      </c>
      <c r="L5679" s="73">
        <v>55.646984615384611</v>
      </c>
    </row>
    <row r="5680" spans="1:12" x14ac:dyDescent="0.35">
      <c r="A5680" s="1" t="s">
        <v>9370</v>
      </c>
      <c r="B5680" t="s">
        <v>9371</v>
      </c>
      <c r="C5680" t="s">
        <v>13</v>
      </c>
      <c r="D5680" t="s">
        <v>14</v>
      </c>
      <c r="E5680">
        <v>1</v>
      </c>
      <c r="F5680" s="2">
        <v>256.88</v>
      </c>
      <c r="G5680" s="3">
        <v>532.40319999999997</v>
      </c>
      <c r="H5680" s="3">
        <v>2.5688</v>
      </c>
      <c r="I5680" s="3">
        <v>12.073359999999999</v>
      </c>
      <c r="J5680" s="3">
        <v>271.52215999999999</v>
      </c>
      <c r="K5680" s="4">
        <v>0.35</v>
      </c>
      <c r="L5680" s="73">
        <v>492.91715199999993</v>
      </c>
    </row>
    <row r="5681" spans="1:12" x14ac:dyDescent="0.35">
      <c r="A5681" s="1" t="s">
        <v>9372</v>
      </c>
      <c r="B5681" t="s">
        <v>9373</v>
      </c>
      <c r="C5681" t="s">
        <v>13</v>
      </c>
      <c r="D5681" t="s">
        <v>14</v>
      </c>
      <c r="E5681">
        <v>1</v>
      </c>
      <c r="F5681" s="2">
        <v>188.13</v>
      </c>
      <c r="G5681" s="3">
        <v>442.15359999999998</v>
      </c>
      <c r="H5681" s="3">
        <v>1.8813</v>
      </c>
      <c r="I5681" s="3">
        <v>8.8421099999999999</v>
      </c>
      <c r="J5681" s="3">
        <v>198.85341</v>
      </c>
      <c r="K5681" s="4">
        <v>0.35</v>
      </c>
      <c r="L5681" s="73">
        <v>360.99542123076918</v>
      </c>
    </row>
    <row r="5682" spans="1:12" x14ac:dyDescent="0.35">
      <c r="A5682" s="1" t="s">
        <v>9374</v>
      </c>
      <c r="B5682" t="s">
        <v>9375</v>
      </c>
      <c r="C5682" t="s">
        <v>13</v>
      </c>
      <c r="D5682" t="s">
        <v>14</v>
      </c>
      <c r="E5682">
        <v>1</v>
      </c>
      <c r="F5682" s="2">
        <v>20.399999999999999</v>
      </c>
      <c r="G5682" s="3">
        <v>49.940800000000003</v>
      </c>
      <c r="H5682" s="3">
        <v>0.20399999999999999</v>
      </c>
      <c r="I5682" s="3">
        <v>0.95879999999999999</v>
      </c>
      <c r="J5682" s="3">
        <v>21.562799999999999</v>
      </c>
      <c r="K5682" s="4">
        <v>0.34999999999999992</v>
      </c>
      <c r="L5682" s="73">
        <v>39.144775384615379</v>
      </c>
    </row>
    <row r="5683" spans="1:12" x14ac:dyDescent="0.35">
      <c r="A5683" s="1" t="s">
        <v>9376</v>
      </c>
      <c r="B5683" t="s">
        <v>3277</v>
      </c>
      <c r="C5683" t="s">
        <v>13</v>
      </c>
      <c r="D5683" t="s">
        <v>14</v>
      </c>
      <c r="E5683">
        <v>1</v>
      </c>
      <c r="F5683" s="2">
        <v>861</v>
      </c>
      <c r="G5683" s="3">
        <v>1831.7152000000001</v>
      </c>
      <c r="H5683" s="3">
        <v>8.61</v>
      </c>
      <c r="I5683" s="3">
        <v>40.466999999999999</v>
      </c>
      <c r="J5683" s="3">
        <v>910.077</v>
      </c>
      <c r="K5683" s="4">
        <v>0.35000000000000003</v>
      </c>
      <c r="L5683" s="73">
        <v>1652.1397846153845</v>
      </c>
    </row>
    <row r="5684" spans="1:12" x14ac:dyDescent="0.35">
      <c r="A5684" s="1" t="s">
        <v>9377</v>
      </c>
      <c r="B5684" t="s">
        <v>9378</v>
      </c>
      <c r="C5684" t="s">
        <v>13</v>
      </c>
      <c r="D5684" t="s">
        <v>14</v>
      </c>
      <c r="E5684">
        <v>1</v>
      </c>
      <c r="F5684" s="2">
        <v>2116.8000000000002</v>
      </c>
      <c r="G5684" s="3">
        <v>4365</v>
      </c>
      <c r="H5684" s="3">
        <v>21.168000000000003</v>
      </c>
      <c r="I5684" s="3">
        <v>99.48960000000001</v>
      </c>
      <c r="J5684" s="3">
        <v>2237.4576000000002</v>
      </c>
      <c r="K5684" s="4">
        <v>0.35</v>
      </c>
      <c r="L5684" s="73">
        <v>4061.8461046153848</v>
      </c>
    </row>
    <row r="5685" spans="1:12" x14ac:dyDescent="0.35">
      <c r="A5685" s="1" t="s">
        <v>9379</v>
      </c>
      <c r="B5685" t="s">
        <v>5893</v>
      </c>
      <c r="C5685" t="s">
        <v>13</v>
      </c>
      <c r="D5685" t="s">
        <v>14</v>
      </c>
      <c r="E5685">
        <v>1</v>
      </c>
      <c r="F5685" s="2">
        <v>269.38</v>
      </c>
      <c r="G5685" s="3">
        <v>556</v>
      </c>
      <c r="H5685" s="3">
        <v>2.6938</v>
      </c>
      <c r="I5685" s="3">
        <v>12.66086</v>
      </c>
      <c r="J5685" s="3">
        <v>284.73466000000002</v>
      </c>
      <c r="K5685" s="4">
        <v>0.35</v>
      </c>
      <c r="L5685" s="73">
        <v>516.90292123076927</v>
      </c>
    </row>
    <row r="5686" spans="1:12" x14ac:dyDescent="0.35">
      <c r="A5686" s="1" t="s">
        <v>9380</v>
      </c>
      <c r="B5686" t="s">
        <v>9381</v>
      </c>
      <c r="C5686" t="s">
        <v>13</v>
      </c>
      <c r="D5686" t="s">
        <v>14</v>
      </c>
      <c r="E5686">
        <v>1</v>
      </c>
      <c r="F5686" s="2">
        <v>540.63</v>
      </c>
      <c r="G5686" s="3">
        <v>1115</v>
      </c>
      <c r="H5686" s="3">
        <v>5.4062999999999999</v>
      </c>
      <c r="I5686" s="3">
        <v>25.409610000000001</v>
      </c>
      <c r="J5686" s="3">
        <v>571.44591000000003</v>
      </c>
      <c r="K5686" s="4">
        <v>0.35</v>
      </c>
      <c r="L5686" s="73">
        <v>1037.3941135384616</v>
      </c>
    </row>
    <row r="5687" spans="1:12" x14ac:dyDescent="0.35">
      <c r="A5687" s="1" t="s">
        <v>9382</v>
      </c>
      <c r="B5687" t="s">
        <v>2010</v>
      </c>
      <c r="C5687" t="s">
        <v>13</v>
      </c>
      <c r="D5687" t="s">
        <v>14</v>
      </c>
      <c r="E5687">
        <v>1</v>
      </c>
      <c r="F5687" s="2">
        <v>2454.38</v>
      </c>
      <c r="G5687" s="3">
        <v>5061</v>
      </c>
      <c r="H5687" s="3">
        <v>24.543800000000001</v>
      </c>
      <c r="I5687" s="3">
        <v>115.35586000000001</v>
      </c>
      <c r="J5687" s="3">
        <v>2594.2796600000001</v>
      </c>
      <c r="K5687" s="4">
        <v>0.35</v>
      </c>
      <c r="L5687" s="73">
        <v>4709.6153827692306</v>
      </c>
    </row>
    <row r="5688" spans="1:12" x14ac:dyDescent="0.35">
      <c r="A5688" s="1" t="s">
        <v>9383</v>
      </c>
      <c r="B5688" t="s">
        <v>9384</v>
      </c>
      <c r="C5688" t="s">
        <v>1467</v>
      </c>
      <c r="D5688" t="s">
        <v>1468</v>
      </c>
      <c r="E5688">
        <v>1</v>
      </c>
      <c r="F5688" s="2">
        <v>7.6</v>
      </c>
      <c r="G5688" s="3">
        <v>16</v>
      </c>
      <c r="H5688" s="3">
        <v>7.5999999999999998E-2</v>
      </c>
      <c r="I5688" s="3">
        <v>0.35719999999999996</v>
      </c>
      <c r="J5688" s="3">
        <v>8.033199999999999</v>
      </c>
      <c r="K5688" s="4">
        <v>0.34999999999999992</v>
      </c>
      <c r="L5688" s="73">
        <v>14.58334769230769</v>
      </c>
    </row>
    <row r="5689" spans="1:12" x14ac:dyDescent="0.35">
      <c r="A5689" s="1" t="s">
        <v>9385</v>
      </c>
      <c r="B5689" t="s">
        <v>9386</v>
      </c>
      <c r="C5689" t="s">
        <v>363</v>
      </c>
      <c r="D5689" t="s">
        <v>364</v>
      </c>
      <c r="E5689">
        <v>1</v>
      </c>
      <c r="F5689" s="2">
        <v>3.17</v>
      </c>
      <c r="G5689" s="3">
        <v>7.84</v>
      </c>
      <c r="H5689" s="3">
        <v>3.1699999999999999E-2</v>
      </c>
      <c r="I5689" s="3">
        <v>0.14898999999999998</v>
      </c>
      <c r="J5689" s="3">
        <v>3.3506899999999997</v>
      </c>
      <c r="K5689" s="4">
        <v>0.35</v>
      </c>
      <c r="L5689" s="73">
        <v>6.0827910769230762</v>
      </c>
    </row>
    <row r="5690" spans="1:12" x14ac:dyDescent="0.35">
      <c r="A5690" s="1" t="s">
        <v>9387</v>
      </c>
      <c r="B5690" t="s">
        <v>7133</v>
      </c>
      <c r="C5690" t="s">
        <v>13</v>
      </c>
      <c r="D5690" t="s">
        <v>14</v>
      </c>
      <c r="E5690">
        <v>1</v>
      </c>
      <c r="F5690" s="2">
        <v>1953</v>
      </c>
      <c r="G5690" s="3">
        <v>4780.6192000000001</v>
      </c>
      <c r="H5690" s="3">
        <v>19.53</v>
      </c>
      <c r="I5690" s="3">
        <v>91.790999999999997</v>
      </c>
      <c r="J5690" s="3">
        <v>2064.3209999999999</v>
      </c>
      <c r="K5690" s="4">
        <v>0.34999999999999992</v>
      </c>
      <c r="L5690" s="73">
        <v>3747.5365846153841</v>
      </c>
    </row>
    <row r="5691" spans="1:12" x14ac:dyDescent="0.35">
      <c r="A5691" s="1" t="s">
        <v>9388</v>
      </c>
      <c r="B5691" t="s">
        <v>2056</v>
      </c>
      <c r="C5691" t="s">
        <v>13</v>
      </c>
      <c r="D5691" t="s">
        <v>14</v>
      </c>
      <c r="E5691">
        <v>1</v>
      </c>
      <c r="F5691" s="2">
        <v>401.1</v>
      </c>
      <c r="G5691" s="3">
        <v>828</v>
      </c>
      <c r="H5691" s="3">
        <v>4.0110000000000001</v>
      </c>
      <c r="I5691" s="3">
        <v>18.851700000000001</v>
      </c>
      <c r="J5691" s="3">
        <v>423.96270000000004</v>
      </c>
      <c r="K5691" s="4">
        <v>0.35</v>
      </c>
      <c r="L5691" s="73">
        <v>769.65536307692309</v>
      </c>
    </row>
    <row r="5692" spans="1:12" x14ac:dyDescent="0.35">
      <c r="A5692" s="1" t="s">
        <v>9389</v>
      </c>
      <c r="B5692" t="s">
        <v>9390</v>
      </c>
      <c r="C5692" t="s">
        <v>17</v>
      </c>
      <c r="D5692" t="s">
        <v>18</v>
      </c>
      <c r="E5692">
        <v>1</v>
      </c>
      <c r="F5692" s="2">
        <v>68.900000000000006</v>
      </c>
      <c r="G5692" s="3">
        <v>168.66</v>
      </c>
      <c r="H5692" s="3">
        <v>0.68900000000000006</v>
      </c>
      <c r="I5692" s="3">
        <v>3.2383000000000002</v>
      </c>
      <c r="J5692" s="3">
        <v>72.827299999999994</v>
      </c>
      <c r="K5692" s="4">
        <v>0.35</v>
      </c>
      <c r="L5692" s="73">
        <v>132.20955999999998</v>
      </c>
    </row>
    <row r="5693" spans="1:12" x14ac:dyDescent="0.35">
      <c r="A5693" s="1" t="s">
        <v>9391</v>
      </c>
      <c r="B5693" t="s">
        <v>8163</v>
      </c>
      <c r="C5693" t="s">
        <v>13</v>
      </c>
      <c r="D5693" t="s">
        <v>14</v>
      </c>
      <c r="E5693">
        <v>1</v>
      </c>
      <c r="F5693" s="2">
        <v>1308.1300000000001</v>
      </c>
      <c r="G5693" s="3">
        <v>2698</v>
      </c>
      <c r="H5693" s="3">
        <v>13.081300000000001</v>
      </c>
      <c r="I5693" s="3">
        <v>61.482110000000006</v>
      </c>
      <c r="J5693" s="3">
        <v>1382.6934100000001</v>
      </c>
      <c r="K5693" s="4">
        <v>0.35</v>
      </c>
      <c r="L5693" s="73">
        <v>2510.1203443076924</v>
      </c>
    </row>
    <row r="5694" spans="1:12" x14ac:dyDescent="0.35">
      <c r="A5694" s="1" t="s">
        <v>9392</v>
      </c>
      <c r="B5694" t="s">
        <v>9393</v>
      </c>
      <c r="C5694" t="s">
        <v>17</v>
      </c>
      <c r="D5694" t="s">
        <v>18</v>
      </c>
      <c r="E5694">
        <v>1</v>
      </c>
      <c r="F5694" s="2">
        <v>200</v>
      </c>
      <c r="G5694" s="3">
        <v>489.56319999999999</v>
      </c>
      <c r="H5694" s="3">
        <v>2</v>
      </c>
      <c r="I5694" s="3">
        <v>9.4</v>
      </c>
      <c r="J5694" s="3">
        <v>211.4</v>
      </c>
      <c r="K5694" s="4">
        <v>0.35</v>
      </c>
      <c r="L5694" s="73">
        <v>383.77230769230766</v>
      </c>
    </row>
    <row r="5695" spans="1:12" x14ac:dyDescent="0.35">
      <c r="A5695" s="1" t="s">
        <v>9394</v>
      </c>
      <c r="B5695" t="s">
        <v>1794</v>
      </c>
      <c r="C5695" t="s">
        <v>21</v>
      </c>
      <c r="D5695" t="s">
        <v>22</v>
      </c>
      <c r="E5695">
        <v>1</v>
      </c>
      <c r="F5695" s="2">
        <v>3708.25</v>
      </c>
      <c r="G5695" s="3">
        <v>9077.1856000000007</v>
      </c>
      <c r="H5695" s="3">
        <v>37.082500000000003</v>
      </c>
      <c r="I5695" s="3">
        <v>174.28774999999999</v>
      </c>
      <c r="J5695" s="3">
        <v>3919.6202499999999</v>
      </c>
      <c r="K5695" s="4">
        <v>0.35</v>
      </c>
      <c r="L5695" s="73">
        <v>7115.6182999999992</v>
      </c>
    </row>
    <row r="5696" spans="1:12" x14ac:dyDescent="0.35">
      <c r="A5696" s="1" t="s">
        <v>9395</v>
      </c>
      <c r="B5696" t="s">
        <v>9396</v>
      </c>
      <c r="C5696" t="s">
        <v>21</v>
      </c>
      <c r="D5696" t="s">
        <v>22</v>
      </c>
      <c r="E5696">
        <v>1</v>
      </c>
      <c r="F5696" s="2">
        <v>3792.75</v>
      </c>
      <c r="G5696" s="3">
        <v>9284.0272000000004</v>
      </c>
      <c r="H5696" s="3">
        <v>37.927500000000002</v>
      </c>
      <c r="I5696" s="3">
        <v>178.25925000000001</v>
      </c>
      <c r="J5696" s="3">
        <v>4008.9367499999998</v>
      </c>
      <c r="K5696" s="4">
        <v>0.35</v>
      </c>
      <c r="L5696" s="73">
        <v>7277.762099999999</v>
      </c>
    </row>
    <row r="5697" spans="1:12" x14ac:dyDescent="0.35">
      <c r="A5697" s="1" t="s">
        <v>9397</v>
      </c>
      <c r="B5697" t="s">
        <v>3197</v>
      </c>
      <c r="C5697" t="s">
        <v>21</v>
      </c>
      <c r="D5697" t="s">
        <v>22</v>
      </c>
      <c r="E5697">
        <v>1</v>
      </c>
      <c r="F5697" s="2">
        <v>4033.25</v>
      </c>
      <c r="G5697" s="3">
        <v>9872.7327999999998</v>
      </c>
      <c r="H5697" s="3">
        <v>40.332500000000003</v>
      </c>
      <c r="I5697" s="3">
        <v>189.56274999999999</v>
      </c>
      <c r="J5697" s="3">
        <v>4263.1452499999996</v>
      </c>
      <c r="K5697" s="4">
        <v>0.35000000000000003</v>
      </c>
      <c r="L5697" s="73">
        <v>7739.2482999999993</v>
      </c>
    </row>
    <row r="5698" spans="1:12" x14ac:dyDescent="0.35">
      <c r="A5698" s="1" t="s">
        <v>9398</v>
      </c>
      <c r="B5698" t="s">
        <v>1794</v>
      </c>
      <c r="C5698" t="s">
        <v>21</v>
      </c>
      <c r="D5698" t="s">
        <v>22</v>
      </c>
      <c r="E5698">
        <v>1</v>
      </c>
      <c r="F5698" s="2">
        <v>3575</v>
      </c>
      <c r="G5698" s="3">
        <v>8751.0079999999998</v>
      </c>
      <c r="H5698" s="3">
        <v>35.75</v>
      </c>
      <c r="I5698" s="3">
        <v>168.02500000000001</v>
      </c>
      <c r="J5698" s="3">
        <v>3778.7750000000001</v>
      </c>
      <c r="K5698" s="4">
        <v>0.35</v>
      </c>
      <c r="L5698" s="73">
        <v>6859.93</v>
      </c>
    </row>
    <row r="5699" spans="1:12" x14ac:dyDescent="0.35">
      <c r="A5699" s="1" t="s">
        <v>9399</v>
      </c>
      <c r="B5699" t="s">
        <v>9400</v>
      </c>
      <c r="C5699" t="s">
        <v>21</v>
      </c>
      <c r="D5699" t="s">
        <v>22</v>
      </c>
      <c r="E5699">
        <v>1</v>
      </c>
      <c r="F5699" s="2">
        <v>3708.25</v>
      </c>
      <c r="G5699" s="3">
        <v>9077.1856000000007</v>
      </c>
      <c r="H5699" s="3">
        <v>37.082500000000003</v>
      </c>
      <c r="I5699" s="3">
        <v>174.28774999999999</v>
      </c>
      <c r="J5699" s="3">
        <v>3919.6202499999999</v>
      </c>
      <c r="K5699" s="4">
        <v>0.35</v>
      </c>
      <c r="L5699" s="73">
        <v>7115.6182999999992</v>
      </c>
    </row>
    <row r="5700" spans="1:12" x14ac:dyDescent="0.35">
      <c r="A5700" s="1" t="s">
        <v>9401</v>
      </c>
      <c r="B5700" t="s">
        <v>9402</v>
      </c>
      <c r="C5700" t="s">
        <v>21</v>
      </c>
      <c r="D5700" t="s">
        <v>22</v>
      </c>
      <c r="E5700">
        <v>1</v>
      </c>
      <c r="F5700" s="2">
        <v>4247.75</v>
      </c>
      <c r="G5700" s="3">
        <v>10397.788</v>
      </c>
      <c r="H5700" s="3">
        <v>42.477499999999999</v>
      </c>
      <c r="I5700" s="3">
        <v>199.64425</v>
      </c>
      <c r="J5700" s="3">
        <v>4489.8717500000002</v>
      </c>
      <c r="K5700" s="4">
        <v>0.35</v>
      </c>
      <c r="L5700" s="73">
        <v>8150.8441000000003</v>
      </c>
    </row>
    <row r="5701" spans="1:12" x14ac:dyDescent="0.35">
      <c r="A5701" s="1" t="s">
        <v>9403</v>
      </c>
      <c r="B5701" t="s">
        <v>9404</v>
      </c>
      <c r="C5701" t="s">
        <v>13</v>
      </c>
      <c r="D5701" t="s">
        <v>14</v>
      </c>
      <c r="E5701">
        <v>1</v>
      </c>
      <c r="F5701" s="2">
        <v>751.81</v>
      </c>
      <c r="G5701" s="3">
        <v>1840.3055999999999</v>
      </c>
      <c r="H5701" s="3">
        <v>7.5180999999999996</v>
      </c>
      <c r="I5701" s="3">
        <v>35.335069999999995</v>
      </c>
      <c r="J5701" s="3">
        <v>794.66316999999992</v>
      </c>
      <c r="K5701" s="4">
        <v>0.35</v>
      </c>
      <c r="L5701" s="73">
        <v>1442.619293230769</v>
      </c>
    </row>
    <row r="5702" spans="1:12" x14ac:dyDescent="0.35">
      <c r="A5702" s="1" t="s">
        <v>9405</v>
      </c>
      <c r="B5702" t="s">
        <v>5574</v>
      </c>
      <c r="C5702" t="s">
        <v>13</v>
      </c>
      <c r="D5702" t="s">
        <v>14</v>
      </c>
      <c r="E5702">
        <v>1</v>
      </c>
      <c r="F5702" s="2">
        <v>5281.8</v>
      </c>
      <c r="G5702" s="3">
        <v>10891</v>
      </c>
      <c r="H5702" s="3">
        <v>52.818000000000005</v>
      </c>
      <c r="I5702" s="3">
        <v>248.24460000000002</v>
      </c>
      <c r="J5702" s="3">
        <v>5582.8626000000004</v>
      </c>
      <c r="K5702" s="4">
        <v>0.35</v>
      </c>
      <c r="L5702" s="73">
        <v>10135.042873846154</v>
      </c>
    </row>
    <row r="5703" spans="1:12" x14ac:dyDescent="0.35">
      <c r="A5703" s="1" t="s">
        <v>9406</v>
      </c>
      <c r="B5703" t="s">
        <v>9407</v>
      </c>
      <c r="C5703" t="s">
        <v>34</v>
      </c>
      <c r="D5703" t="s">
        <v>35</v>
      </c>
      <c r="E5703">
        <v>1</v>
      </c>
      <c r="F5703" s="2">
        <v>216.16</v>
      </c>
      <c r="G5703" s="3">
        <v>529.12159999999994</v>
      </c>
      <c r="H5703" s="3">
        <v>2.1616</v>
      </c>
      <c r="I5703" s="3">
        <v>10.159520000000001</v>
      </c>
      <c r="J5703" s="3">
        <v>228.48111999999998</v>
      </c>
      <c r="K5703" s="4">
        <v>0.35000000000000003</v>
      </c>
      <c r="L5703" s="73">
        <v>414.7811101538461</v>
      </c>
    </row>
    <row r="5704" spans="1:12" x14ac:dyDescent="0.35">
      <c r="A5704" s="1" t="s">
        <v>9408</v>
      </c>
      <c r="B5704" t="s">
        <v>9409</v>
      </c>
      <c r="C5704" t="s">
        <v>34</v>
      </c>
      <c r="D5704" t="s">
        <v>35</v>
      </c>
      <c r="E5704">
        <v>1</v>
      </c>
      <c r="F5704" s="2">
        <v>804.78</v>
      </c>
      <c r="G5704" s="3">
        <v>1921.92</v>
      </c>
      <c r="H5704" s="3">
        <v>8.0478000000000005</v>
      </c>
      <c r="I5704" s="3">
        <v>37.824660000000002</v>
      </c>
      <c r="J5704" s="3">
        <v>850.65246000000002</v>
      </c>
      <c r="K5704" s="4">
        <v>0.34999999999999992</v>
      </c>
      <c r="L5704" s="73">
        <v>1544.2613889230768</v>
      </c>
    </row>
    <row r="5705" spans="1:12" x14ac:dyDescent="0.35">
      <c r="A5705" s="1" t="s">
        <v>9410</v>
      </c>
      <c r="B5705" t="s">
        <v>9411</v>
      </c>
      <c r="C5705" t="s">
        <v>34</v>
      </c>
      <c r="D5705" t="s">
        <v>35</v>
      </c>
      <c r="E5705">
        <v>1</v>
      </c>
      <c r="F5705" s="2">
        <v>3366.14</v>
      </c>
      <c r="G5705" s="3">
        <v>7616</v>
      </c>
      <c r="H5705" s="3">
        <v>33.6614</v>
      </c>
      <c r="I5705" s="3">
        <v>158.20857999999998</v>
      </c>
      <c r="J5705" s="3">
        <v>3558.0099799999998</v>
      </c>
      <c r="K5705" s="4">
        <v>0.35</v>
      </c>
      <c r="L5705" s="73">
        <v>6459.1565790769218</v>
      </c>
    </row>
    <row r="5706" spans="1:12" x14ac:dyDescent="0.35">
      <c r="A5706" s="1" t="s">
        <v>9412</v>
      </c>
      <c r="B5706" t="s">
        <v>9413</v>
      </c>
      <c r="C5706" t="s">
        <v>21</v>
      </c>
      <c r="D5706" t="s">
        <v>22</v>
      </c>
      <c r="E5706">
        <v>1</v>
      </c>
      <c r="F5706" s="2">
        <v>3874</v>
      </c>
      <c r="G5706" s="3">
        <v>9482.9168000000009</v>
      </c>
      <c r="H5706" s="3">
        <v>38.74</v>
      </c>
      <c r="I5706" s="3">
        <v>182.078</v>
      </c>
      <c r="J5706" s="3">
        <v>4094.8179999999998</v>
      </c>
      <c r="K5706" s="4">
        <v>0.35</v>
      </c>
      <c r="L5706" s="73">
        <v>7433.6695999999993</v>
      </c>
    </row>
    <row r="5707" spans="1:12" x14ac:dyDescent="0.35">
      <c r="A5707" s="1" t="s">
        <v>9414</v>
      </c>
      <c r="B5707" t="s">
        <v>9415</v>
      </c>
      <c r="C5707" t="s">
        <v>21</v>
      </c>
      <c r="D5707" t="s">
        <v>22</v>
      </c>
      <c r="E5707">
        <v>1</v>
      </c>
      <c r="F5707" s="2">
        <v>4134</v>
      </c>
      <c r="G5707" s="3">
        <v>10119.344999999999</v>
      </c>
      <c r="H5707" s="3">
        <v>41.34</v>
      </c>
      <c r="I5707" s="3">
        <v>194.298</v>
      </c>
      <c r="J5707" s="3">
        <v>4369.6379999999999</v>
      </c>
      <c r="K5707" s="4">
        <v>0.35</v>
      </c>
      <c r="L5707" s="73">
        <v>7932.5735999999997</v>
      </c>
    </row>
    <row r="5708" spans="1:12" x14ac:dyDescent="0.35">
      <c r="A5708" s="1" t="s">
        <v>9416</v>
      </c>
      <c r="B5708" t="s">
        <v>8186</v>
      </c>
      <c r="C5708" t="s">
        <v>21</v>
      </c>
      <c r="D5708" t="s">
        <v>22</v>
      </c>
      <c r="E5708">
        <v>1</v>
      </c>
      <c r="F5708" s="2">
        <v>4069</v>
      </c>
      <c r="G5708" s="3">
        <v>9960.2384000000002</v>
      </c>
      <c r="H5708" s="3">
        <v>40.69</v>
      </c>
      <c r="I5708" s="3">
        <v>191.24299999999999</v>
      </c>
      <c r="J5708" s="3">
        <v>4300.933</v>
      </c>
      <c r="K5708" s="4">
        <v>0.35</v>
      </c>
      <c r="L5708" s="73">
        <v>7807.8475999999991</v>
      </c>
    </row>
    <row r="5709" spans="1:12" x14ac:dyDescent="0.35">
      <c r="A5709" s="1" t="s">
        <v>9417</v>
      </c>
      <c r="B5709" t="s">
        <v>9418</v>
      </c>
      <c r="C5709" t="s">
        <v>21</v>
      </c>
      <c r="D5709" t="s">
        <v>22</v>
      </c>
      <c r="E5709">
        <v>1</v>
      </c>
      <c r="F5709" s="2">
        <v>4088.5</v>
      </c>
      <c r="G5709" s="3">
        <v>10007.972</v>
      </c>
      <c r="H5709" s="3">
        <v>40.884999999999998</v>
      </c>
      <c r="I5709" s="3">
        <v>192.15950000000001</v>
      </c>
      <c r="J5709" s="3">
        <v>4321.5445</v>
      </c>
      <c r="K5709" s="4">
        <v>0.35</v>
      </c>
      <c r="L5709" s="73">
        <v>7845.2653999999993</v>
      </c>
    </row>
    <row r="5710" spans="1:12" x14ac:dyDescent="0.35">
      <c r="A5710" s="1" t="s">
        <v>9419</v>
      </c>
      <c r="B5710" t="s">
        <v>9420</v>
      </c>
      <c r="C5710" t="s">
        <v>21</v>
      </c>
      <c r="D5710" t="s">
        <v>22</v>
      </c>
      <c r="E5710">
        <v>1</v>
      </c>
      <c r="F5710" s="2">
        <v>5232.5</v>
      </c>
      <c r="G5710" s="3">
        <v>12808.297</v>
      </c>
      <c r="H5710" s="3">
        <v>52.325000000000003</v>
      </c>
      <c r="I5710" s="3">
        <v>245.92750000000001</v>
      </c>
      <c r="J5710" s="3">
        <v>5530.7524999999996</v>
      </c>
      <c r="K5710" s="4">
        <v>0.34999999999999992</v>
      </c>
      <c r="L5710" s="73">
        <v>10040.442999999997</v>
      </c>
    </row>
    <row r="5711" spans="1:12" x14ac:dyDescent="0.35">
      <c r="A5711" s="1" t="s">
        <v>9421</v>
      </c>
      <c r="B5711" t="s">
        <v>9422</v>
      </c>
      <c r="C5711" t="s">
        <v>21</v>
      </c>
      <c r="D5711" t="s">
        <v>22</v>
      </c>
      <c r="E5711">
        <v>1</v>
      </c>
      <c r="F5711" s="2">
        <v>5252</v>
      </c>
      <c r="G5711" s="3">
        <v>12856.031999999999</v>
      </c>
      <c r="H5711" s="3">
        <v>52.52</v>
      </c>
      <c r="I5711" s="3">
        <v>246.84399999999999</v>
      </c>
      <c r="J5711" s="3">
        <v>5551.3640000000005</v>
      </c>
      <c r="K5711" s="4">
        <v>0.35000000000000003</v>
      </c>
      <c r="L5711" s="73">
        <v>10077.860800000002</v>
      </c>
    </row>
    <row r="5712" spans="1:12" x14ac:dyDescent="0.35">
      <c r="A5712" s="1" t="s">
        <v>9423</v>
      </c>
      <c r="B5712" t="s">
        <v>9424</v>
      </c>
      <c r="C5712" t="s">
        <v>21</v>
      </c>
      <c r="D5712" t="s">
        <v>22</v>
      </c>
      <c r="E5712">
        <v>1</v>
      </c>
      <c r="F5712" s="2">
        <v>4088.5</v>
      </c>
      <c r="G5712" s="3">
        <v>10007.972</v>
      </c>
      <c r="H5712" s="3">
        <v>40.884999999999998</v>
      </c>
      <c r="I5712" s="3">
        <v>192.15950000000001</v>
      </c>
      <c r="J5712" s="3">
        <v>4321.5445</v>
      </c>
      <c r="K5712" s="4">
        <v>0.35</v>
      </c>
      <c r="L5712" s="73">
        <v>7845.2653999999993</v>
      </c>
    </row>
    <row r="5713" spans="1:12" x14ac:dyDescent="0.35">
      <c r="A5713" s="1" t="s">
        <v>9425</v>
      </c>
      <c r="B5713" t="s">
        <v>9426</v>
      </c>
      <c r="C5713" t="s">
        <v>21</v>
      </c>
      <c r="D5713" t="s">
        <v>22</v>
      </c>
      <c r="E5713">
        <v>1</v>
      </c>
      <c r="F5713" s="2">
        <v>5661.5</v>
      </c>
      <c r="G5713" s="3">
        <v>13858.42</v>
      </c>
      <c r="H5713" s="3">
        <v>56.615000000000002</v>
      </c>
      <c r="I5713" s="3">
        <v>266.09050000000002</v>
      </c>
      <c r="J5713" s="3">
        <v>5984.2055</v>
      </c>
      <c r="K5713" s="4">
        <v>0.35</v>
      </c>
      <c r="L5713" s="73">
        <v>10863.634599999999</v>
      </c>
    </row>
    <row r="5714" spans="1:12" x14ac:dyDescent="0.35">
      <c r="A5714" s="1" t="s">
        <v>9427</v>
      </c>
      <c r="B5714" t="s">
        <v>8198</v>
      </c>
      <c r="C5714" t="s">
        <v>21</v>
      </c>
      <c r="D5714" t="s">
        <v>22</v>
      </c>
      <c r="E5714">
        <v>1</v>
      </c>
      <c r="F5714" s="2">
        <v>4780.75</v>
      </c>
      <c r="G5714" s="3">
        <v>11702.487999999999</v>
      </c>
      <c r="H5714" s="3">
        <v>47.807500000000005</v>
      </c>
      <c r="I5714" s="3">
        <v>224.69524999999999</v>
      </c>
      <c r="J5714" s="3">
        <v>5053.2527499999997</v>
      </c>
      <c r="K5714" s="4">
        <v>0.34999999999999992</v>
      </c>
      <c r="L5714" s="73">
        <v>9173.5972999999976</v>
      </c>
    </row>
    <row r="5715" spans="1:12" x14ac:dyDescent="0.35">
      <c r="A5715" s="1" t="s">
        <v>9428</v>
      </c>
      <c r="B5715" t="s">
        <v>9422</v>
      </c>
      <c r="C5715" t="s">
        <v>21</v>
      </c>
      <c r="D5715" t="s">
        <v>22</v>
      </c>
      <c r="E5715">
        <v>1</v>
      </c>
      <c r="F5715" s="2">
        <v>3939</v>
      </c>
      <c r="G5715" s="3">
        <v>9642.0239999999994</v>
      </c>
      <c r="H5715" s="3">
        <v>39.39</v>
      </c>
      <c r="I5715" s="3">
        <v>185.13300000000001</v>
      </c>
      <c r="J5715" s="3">
        <v>4163.5230000000001</v>
      </c>
      <c r="K5715" s="4">
        <v>0.35</v>
      </c>
      <c r="L5715" s="73">
        <v>7558.3955999999998</v>
      </c>
    </row>
    <row r="5716" spans="1:12" x14ac:dyDescent="0.35">
      <c r="A5716" s="1" t="s">
        <v>9429</v>
      </c>
      <c r="B5716" t="s">
        <v>3222</v>
      </c>
      <c r="C5716" t="s">
        <v>21</v>
      </c>
      <c r="D5716" t="s">
        <v>22</v>
      </c>
      <c r="E5716">
        <v>1</v>
      </c>
      <c r="F5716" s="2">
        <v>4715.75</v>
      </c>
      <c r="G5716" s="3">
        <v>11543.38</v>
      </c>
      <c r="H5716" s="3">
        <v>47.157499999999999</v>
      </c>
      <c r="I5716" s="3">
        <v>221.64025000000001</v>
      </c>
      <c r="J5716" s="3">
        <v>4984.5477500000006</v>
      </c>
      <c r="K5716" s="4">
        <v>0.35</v>
      </c>
      <c r="L5716" s="73">
        <v>9048.8713000000007</v>
      </c>
    </row>
    <row r="5717" spans="1:12" x14ac:dyDescent="0.35">
      <c r="A5717" s="1" t="s">
        <v>9430</v>
      </c>
      <c r="B5717" t="s">
        <v>8198</v>
      </c>
      <c r="C5717" t="s">
        <v>21</v>
      </c>
      <c r="D5717" t="s">
        <v>22</v>
      </c>
      <c r="E5717">
        <v>1</v>
      </c>
      <c r="F5717" s="2">
        <v>4992</v>
      </c>
      <c r="G5717" s="3">
        <v>12219.592000000001</v>
      </c>
      <c r="H5717" s="3">
        <v>49.92</v>
      </c>
      <c r="I5717" s="3">
        <v>234.624</v>
      </c>
      <c r="J5717" s="3">
        <v>5276.5439999999999</v>
      </c>
      <c r="K5717" s="4">
        <v>0.35</v>
      </c>
      <c r="L5717" s="73">
        <v>9578.9567999999999</v>
      </c>
    </row>
    <row r="5718" spans="1:12" x14ac:dyDescent="0.35">
      <c r="A5718" s="1" t="s">
        <v>9431</v>
      </c>
      <c r="B5718" t="s">
        <v>3218</v>
      </c>
      <c r="C5718" t="s">
        <v>21</v>
      </c>
      <c r="D5718" t="s">
        <v>22</v>
      </c>
      <c r="E5718">
        <v>1</v>
      </c>
      <c r="F5718" s="2">
        <v>4410.25</v>
      </c>
      <c r="G5718" s="3">
        <v>10795.567999999999</v>
      </c>
      <c r="H5718" s="3">
        <v>44.102499999999999</v>
      </c>
      <c r="I5718" s="3">
        <v>207.28174999999999</v>
      </c>
      <c r="J5718" s="3">
        <v>4661.6342500000001</v>
      </c>
      <c r="K5718" s="4">
        <v>0.35</v>
      </c>
      <c r="L5718" s="73">
        <v>8462.6591000000008</v>
      </c>
    </row>
    <row r="5719" spans="1:12" x14ac:dyDescent="0.35">
      <c r="A5719" s="1" t="s">
        <v>9432</v>
      </c>
      <c r="B5719" t="s">
        <v>9433</v>
      </c>
      <c r="C5719" t="s">
        <v>21</v>
      </c>
      <c r="D5719" t="s">
        <v>22</v>
      </c>
      <c r="E5719">
        <v>1</v>
      </c>
      <c r="F5719" s="2">
        <v>1664</v>
      </c>
      <c r="G5719" s="3">
        <v>4073.1936000000001</v>
      </c>
      <c r="H5719" s="3">
        <v>16.64</v>
      </c>
      <c r="I5719" s="3">
        <v>78.207999999999998</v>
      </c>
      <c r="J5719" s="3">
        <v>1758.8480000000002</v>
      </c>
      <c r="K5719" s="4">
        <v>0.34999999999999992</v>
      </c>
      <c r="L5719" s="73">
        <v>3192.9856</v>
      </c>
    </row>
    <row r="5720" spans="1:12" x14ac:dyDescent="0.35">
      <c r="A5720" s="1" t="s">
        <v>9434</v>
      </c>
      <c r="B5720" t="s">
        <v>9435</v>
      </c>
      <c r="C5720" t="s">
        <v>21</v>
      </c>
      <c r="D5720" t="s">
        <v>22</v>
      </c>
      <c r="E5720">
        <v>1</v>
      </c>
      <c r="F5720" s="2">
        <v>2427.75</v>
      </c>
      <c r="G5720" s="3">
        <v>5942.7312000000002</v>
      </c>
      <c r="H5720" s="3">
        <v>24.2775</v>
      </c>
      <c r="I5720" s="3">
        <v>114.10424999999999</v>
      </c>
      <c r="J5720" s="3">
        <v>2566.13175</v>
      </c>
      <c r="K5720" s="4">
        <v>0.35</v>
      </c>
      <c r="L5720" s="73">
        <v>4658.5160999999998</v>
      </c>
    </row>
    <row r="5721" spans="1:12" x14ac:dyDescent="0.35">
      <c r="A5721" s="1" t="s">
        <v>9436</v>
      </c>
      <c r="B5721" t="s">
        <v>9437</v>
      </c>
      <c r="C5721" t="s">
        <v>21</v>
      </c>
      <c r="D5721" t="s">
        <v>22</v>
      </c>
      <c r="E5721">
        <v>1</v>
      </c>
      <c r="F5721" s="2">
        <v>1985.75</v>
      </c>
      <c r="G5721" s="3">
        <v>4860.7888000000003</v>
      </c>
      <c r="H5721" s="3">
        <v>19.857500000000002</v>
      </c>
      <c r="I5721" s="3">
        <v>93.330250000000007</v>
      </c>
      <c r="J5721" s="3">
        <v>2098.9377500000001</v>
      </c>
      <c r="K5721" s="4">
        <v>0.34999999999999992</v>
      </c>
      <c r="L5721" s="73">
        <v>3810.3792999999996</v>
      </c>
    </row>
    <row r="5722" spans="1:12" x14ac:dyDescent="0.35">
      <c r="A5722" s="1" t="s">
        <v>9438</v>
      </c>
      <c r="B5722" t="s">
        <v>9439</v>
      </c>
      <c r="C5722" t="s">
        <v>21</v>
      </c>
      <c r="D5722" t="s">
        <v>22</v>
      </c>
      <c r="E5722">
        <v>1</v>
      </c>
      <c r="F5722" s="2">
        <v>2148.25</v>
      </c>
      <c r="G5722" s="3">
        <v>5258.5568000000003</v>
      </c>
      <c r="H5722" s="3">
        <v>21.482500000000002</v>
      </c>
      <c r="I5722" s="3">
        <v>100.96775</v>
      </c>
      <c r="J5722" s="3">
        <v>2270.7002499999999</v>
      </c>
      <c r="K5722" s="4">
        <v>0.35</v>
      </c>
      <c r="L5722" s="73">
        <v>4122.1942999999992</v>
      </c>
    </row>
    <row r="5723" spans="1:12" x14ac:dyDescent="0.35">
      <c r="A5723" s="1" t="s">
        <v>9440</v>
      </c>
      <c r="B5723" t="s">
        <v>9441</v>
      </c>
      <c r="C5723" t="s">
        <v>21</v>
      </c>
      <c r="D5723" t="s">
        <v>22</v>
      </c>
      <c r="E5723">
        <v>1</v>
      </c>
      <c r="F5723" s="2">
        <v>1664</v>
      </c>
      <c r="G5723" s="3">
        <v>4073.1936000000001</v>
      </c>
      <c r="H5723" s="3">
        <v>16.64</v>
      </c>
      <c r="I5723" s="3">
        <v>78.207999999999998</v>
      </c>
      <c r="J5723" s="3">
        <v>1758.8480000000002</v>
      </c>
      <c r="K5723" s="4">
        <v>0.34999999999999992</v>
      </c>
      <c r="L5723" s="73">
        <v>3192.9856</v>
      </c>
    </row>
    <row r="5724" spans="1:12" x14ac:dyDescent="0.35">
      <c r="A5724" s="1" t="s">
        <v>9442</v>
      </c>
      <c r="B5724" t="s">
        <v>9443</v>
      </c>
      <c r="C5724" t="s">
        <v>21</v>
      </c>
      <c r="D5724" t="s">
        <v>22</v>
      </c>
      <c r="E5724">
        <v>1</v>
      </c>
      <c r="F5724" s="2">
        <v>2236</v>
      </c>
      <c r="G5724" s="3">
        <v>5473.3616000000002</v>
      </c>
      <c r="H5724" s="3">
        <v>22.36</v>
      </c>
      <c r="I5724" s="3">
        <v>105.092</v>
      </c>
      <c r="J5724" s="3">
        <v>2363.4520000000002</v>
      </c>
      <c r="K5724" s="4">
        <v>0.35000000000000003</v>
      </c>
      <c r="L5724" s="73">
        <v>4290.5744000000004</v>
      </c>
    </row>
    <row r="5725" spans="1:12" x14ac:dyDescent="0.35">
      <c r="A5725" s="1" t="s">
        <v>9444</v>
      </c>
      <c r="B5725" t="s">
        <v>1886</v>
      </c>
      <c r="C5725" t="s">
        <v>13</v>
      </c>
      <c r="D5725" t="s">
        <v>14</v>
      </c>
      <c r="E5725">
        <v>1</v>
      </c>
      <c r="F5725" s="2">
        <v>12968.75</v>
      </c>
      <c r="G5725" s="3">
        <v>31745.358</v>
      </c>
      <c r="H5725" s="3">
        <v>129.6875</v>
      </c>
      <c r="I5725" s="3">
        <v>609.53125</v>
      </c>
      <c r="J5725" s="3">
        <v>13707.96875</v>
      </c>
      <c r="K5725" s="4">
        <v>0.35</v>
      </c>
      <c r="L5725" s="73">
        <v>24885.235576923074</v>
      </c>
    </row>
    <row r="5726" spans="1:12" x14ac:dyDescent="0.35">
      <c r="A5726" s="1" t="s">
        <v>9445</v>
      </c>
      <c r="B5726" t="s">
        <v>9446</v>
      </c>
      <c r="C5726" t="s">
        <v>13</v>
      </c>
      <c r="D5726" t="s">
        <v>14</v>
      </c>
      <c r="E5726">
        <v>1</v>
      </c>
      <c r="F5726" s="2">
        <v>108.12</v>
      </c>
      <c r="G5726" s="3">
        <v>264.65600000000001</v>
      </c>
      <c r="H5726" s="3">
        <v>1.0812000000000002</v>
      </c>
      <c r="I5726" s="3">
        <v>5.0816400000000002</v>
      </c>
      <c r="J5726" s="3">
        <v>114.28283999999999</v>
      </c>
      <c r="K5726" s="4">
        <v>0.34999999999999992</v>
      </c>
      <c r="L5726" s="73">
        <v>207.46730953846151</v>
      </c>
    </row>
    <row r="5727" spans="1:12" x14ac:dyDescent="0.35">
      <c r="A5727" s="1" t="s">
        <v>9447</v>
      </c>
      <c r="B5727" t="s">
        <v>9448</v>
      </c>
      <c r="C5727" t="s">
        <v>13</v>
      </c>
      <c r="D5727" t="s">
        <v>14</v>
      </c>
      <c r="E5727">
        <v>1</v>
      </c>
      <c r="F5727" s="2">
        <v>74.150000000000006</v>
      </c>
      <c r="G5727" s="3">
        <v>181.50720000000001</v>
      </c>
      <c r="H5727" s="3">
        <v>0.74150000000000005</v>
      </c>
      <c r="I5727" s="3">
        <v>3.4850500000000002</v>
      </c>
      <c r="J5727" s="3">
        <v>78.376550000000009</v>
      </c>
      <c r="K5727" s="4">
        <v>0.35000000000000003</v>
      </c>
      <c r="L5727" s="73">
        <v>142.28358307692309</v>
      </c>
    </row>
    <row r="5728" spans="1:12" x14ac:dyDescent="0.35">
      <c r="A5728" s="1" t="s">
        <v>9449</v>
      </c>
      <c r="B5728" t="s">
        <v>9450</v>
      </c>
      <c r="C5728" t="s">
        <v>21</v>
      </c>
      <c r="D5728" t="s">
        <v>22</v>
      </c>
      <c r="E5728">
        <v>1</v>
      </c>
      <c r="F5728" s="2">
        <v>1972.75</v>
      </c>
      <c r="G5728" s="3">
        <v>4828.9696000000004</v>
      </c>
      <c r="H5728" s="3">
        <v>19.727499999999999</v>
      </c>
      <c r="I5728" s="3">
        <v>92.719250000000002</v>
      </c>
      <c r="J5728" s="3">
        <v>2085.1967500000001</v>
      </c>
      <c r="K5728" s="4">
        <v>0.35</v>
      </c>
      <c r="L5728" s="73">
        <v>3785.4340999999999</v>
      </c>
    </row>
    <row r="5729" spans="1:12" x14ac:dyDescent="0.35">
      <c r="A5729" s="1" t="s">
        <v>9451</v>
      </c>
      <c r="B5729" t="s">
        <v>9452</v>
      </c>
      <c r="C5729" t="s">
        <v>21</v>
      </c>
      <c r="D5729" t="s">
        <v>22</v>
      </c>
      <c r="E5729">
        <v>1</v>
      </c>
      <c r="F5729" s="2">
        <v>2073.5</v>
      </c>
      <c r="G5729" s="3">
        <v>5075.5824000000002</v>
      </c>
      <c r="H5729" s="3">
        <v>20.734999999999999</v>
      </c>
      <c r="I5729" s="3">
        <v>97.454499999999996</v>
      </c>
      <c r="J5729" s="3">
        <v>2191.6895</v>
      </c>
      <c r="K5729" s="4">
        <v>0.35</v>
      </c>
      <c r="L5729" s="73">
        <v>3978.7593999999999</v>
      </c>
    </row>
    <row r="5730" spans="1:12" x14ac:dyDescent="0.35">
      <c r="A5730" s="1" t="s">
        <v>9453</v>
      </c>
      <c r="B5730" t="s">
        <v>9452</v>
      </c>
      <c r="C5730" t="s">
        <v>21</v>
      </c>
      <c r="D5730" t="s">
        <v>22</v>
      </c>
      <c r="E5730">
        <v>1</v>
      </c>
      <c r="F5730" s="2">
        <v>2213.25</v>
      </c>
      <c r="G5730" s="3">
        <v>5417.6751999999997</v>
      </c>
      <c r="H5730" s="3">
        <v>22.1325</v>
      </c>
      <c r="I5730" s="3">
        <v>104.02275</v>
      </c>
      <c r="J5730" s="3">
        <v>2339.4052500000003</v>
      </c>
      <c r="K5730" s="4">
        <v>0.34999999999999992</v>
      </c>
      <c r="L5730" s="73">
        <v>4246.9202999999998</v>
      </c>
    </row>
    <row r="5731" spans="1:12" x14ac:dyDescent="0.35">
      <c r="A5731" s="1" t="s">
        <v>9454</v>
      </c>
      <c r="B5731" t="s">
        <v>9455</v>
      </c>
      <c r="C5731" t="s">
        <v>21</v>
      </c>
      <c r="D5731" t="s">
        <v>22</v>
      </c>
      <c r="E5731">
        <v>1</v>
      </c>
      <c r="F5731" s="2">
        <v>2197</v>
      </c>
      <c r="G5731" s="3">
        <v>5377.8927999999996</v>
      </c>
      <c r="H5731" s="3">
        <v>21.97</v>
      </c>
      <c r="I5731" s="3">
        <v>103.259</v>
      </c>
      <c r="J5731" s="3">
        <v>2322.2289999999998</v>
      </c>
      <c r="K5731" s="4">
        <v>0.34999999999999992</v>
      </c>
      <c r="L5731" s="73">
        <v>4215.7387999999992</v>
      </c>
    </row>
    <row r="5732" spans="1:12" x14ac:dyDescent="0.35">
      <c r="A5732" s="1" t="s">
        <v>9456</v>
      </c>
      <c r="B5732" t="s">
        <v>9457</v>
      </c>
      <c r="C5732" t="s">
        <v>21</v>
      </c>
      <c r="D5732" t="s">
        <v>22</v>
      </c>
      <c r="E5732">
        <v>1</v>
      </c>
      <c r="F5732" s="2">
        <v>2115.75</v>
      </c>
      <c r="G5732" s="3">
        <v>5179.0032000000001</v>
      </c>
      <c r="H5732" s="3">
        <v>21.157499999999999</v>
      </c>
      <c r="I5732" s="3">
        <v>99.440250000000006</v>
      </c>
      <c r="J5732" s="3">
        <v>2236.3477499999999</v>
      </c>
      <c r="K5732" s="4">
        <v>0.35</v>
      </c>
      <c r="L5732" s="73">
        <v>4059.8312999999998</v>
      </c>
    </row>
    <row r="5733" spans="1:12" x14ac:dyDescent="0.35">
      <c r="A5733" s="1" t="s">
        <v>9458</v>
      </c>
      <c r="B5733" t="s">
        <v>9459</v>
      </c>
      <c r="C5733" t="s">
        <v>21</v>
      </c>
      <c r="D5733" t="s">
        <v>22</v>
      </c>
      <c r="E5733">
        <v>1</v>
      </c>
      <c r="F5733" s="2">
        <v>1823.25</v>
      </c>
      <c r="G5733" s="3">
        <v>4463.0208000000002</v>
      </c>
      <c r="H5733" s="3">
        <v>18.232500000000002</v>
      </c>
      <c r="I5733" s="3">
        <v>85.692750000000004</v>
      </c>
      <c r="J5733" s="3">
        <v>1927.17525</v>
      </c>
      <c r="K5733" s="4">
        <v>0.34999999999999992</v>
      </c>
      <c r="L5733" s="73">
        <v>3498.5642999999995</v>
      </c>
    </row>
    <row r="5734" spans="1:12" x14ac:dyDescent="0.35">
      <c r="A5734" s="1" t="s">
        <v>9460</v>
      </c>
      <c r="B5734" t="s">
        <v>9461</v>
      </c>
      <c r="C5734" t="s">
        <v>21</v>
      </c>
      <c r="D5734" t="s">
        <v>22</v>
      </c>
      <c r="E5734">
        <v>1</v>
      </c>
      <c r="F5734" s="2">
        <v>1537.25</v>
      </c>
      <c r="G5734" s="3">
        <v>3762.9312</v>
      </c>
      <c r="H5734" s="3">
        <v>15.3725</v>
      </c>
      <c r="I5734" s="3">
        <v>72.250749999999996</v>
      </c>
      <c r="J5734" s="3">
        <v>1624.8732499999999</v>
      </c>
      <c r="K5734" s="4">
        <v>0.35000000000000003</v>
      </c>
      <c r="L5734" s="73">
        <v>2949.7698999999998</v>
      </c>
    </row>
    <row r="5735" spans="1:12" x14ac:dyDescent="0.35">
      <c r="A5735" s="1" t="s">
        <v>9462</v>
      </c>
      <c r="B5735" t="s">
        <v>9463</v>
      </c>
      <c r="C5735" t="s">
        <v>21</v>
      </c>
      <c r="D5735" t="s">
        <v>22</v>
      </c>
      <c r="E5735">
        <v>1</v>
      </c>
      <c r="F5735" s="2">
        <v>2769</v>
      </c>
      <c r="G5735" s="3">
        <v>6778.0608000000002</v>
      </c>
      <c r="H5735" s="3">
        <v>27.69</v>
      </c>
      <c r="I5735" s="3">
        <v>130.143</v>
      </c>
      <c r="J5735" s="3">
        <v>2926.8330000000001</v>
      </c>
      <c r="K5735" s="4">
        <v>0.34999999999999992</v>
      </c>
      <c r="L5735" s="73">
        <v>5313.3275999999996</v>
      </c>
    </row>
    <row r="5736" spans="1:12" x14ac:dyDescent="0.35">
      <c r="A5736" s="1" t="s">
        <v>9464</v>
      </c>
      <c r="B5736" t="s">
        <v>9465</v>
      </c>
      <c r="C5736" t="s">
        <v>21</v>
      </c>
      <c r="D5736" t="s">
        <v>22</v>
      </c>
      <c r="E5736">
        <v>1</v>
      </c>
      <c r="F5736" s="2">
        <v>2086.5</v>
      </c>
      <c r="G5736" s="3">
        <v>5107.4128000000001</v>
      </c>
      <c r="H5736" s="3">
        <v>20.865000000000002</v>
      </c>
      <c r="I5736" s="3">
        <v>98.0655</v>
      </c>
      <c r="J5736" s="3">
        <v>2205.4304999999999</v>
      </c>
      <c r="K5736" s="4">
        <v>0.35</v>
      </c>
      <c r="L5736" s="73">
        <v>4003.7045999999996</v>
      </c>
    </row>
    <row r="5737" spans="1:12" x14ac:dyDescent="0.35">
      <c r="A5737" s="1" t="s">
        <v>9466</v>
      </c>
      <c r="B5737" t="s">
        <v>9467</v>
      </c>
      <c r="C5737" t="s">
        <v>21</v>
      </c>
      <c r="D5737" t="s">
        <v>22</v>
      </c>
      <c r="E5737">
        <v>1</v>
      </c>
      <c r="F5737" s="2">
        <v>975</v>
      </c>
      <c r="G5737" s="3">
        <v>2386.6415999999999</v>
      </c>
      <c r="H5737" s="3">
        <v>9.75</v>
      </c>
      <c r="I5737" s="3">
        <v>45.825000000000003</v>
      </c>
      <c r="J5737" s="3">
        <v>1030.575</v>
      </c>
      <c r="K5737" s="4">
        <v>0.35</v>
      </c>
      <c r="L5737" s="73">
        <v>1870.8899999999999</v>
      </c>
    </row>
    <row r="5738" spans="1:12" x14ac:dyDescent="0.35">
      <c r="A5738" s="1" t="s">
        <v>9468</v>
      </c>
      <c r="B5738" t="s">
        <v>5718</v>
      </c>
      <c r="C5738" t="s">
        <v>21</v>
      </c>
      <c r="D5738" t="s">
        <v>22</v>
      </c>
      <c r="E5738">
        <v>1</v>
      </c>
      <c r="F5738" s="2">
        <v>2011.75</v>
      </c>
      <c r="G5738" s="3">
        <v>4924.4272000000001</v>
      </c>
      <c r="H5738" s="3">
        <v>20.1175</v>
      </c>
      <c r="I5738" s="3">
        <v>94.552250000000001</v>
      </c>
      <c r="J5738" s="3">
        <v>2126.41975</v>
      </c>
      <c r="K5738" s="4">
        <v>0.35</v>
      </c>
      <c r="L5738" s="73">
        <v>3860.2696999999998</v>
      </c>
    </row>
    <row r="5739" spans="1:12" x14ac:dyDescent="0.35">
      <c r="A5739" s="1" t="s">
        <v>9469</v>
      </c>
      <c r="B5739" t="s">
        <v>9470</v>
      </c>
      <c r="C5739" t="s">
        <v>21</v>
      </c>
      <c r="D5739" t="s">
        <v>22</v>
      </c>
      <c r="E5739">
        <v>1</v>
      </c>
      <c r="F5739" s="2">
        <v>916.5</v>
      </c>
      <c r="G5739" s="3">
        <v>2243.4384</v>
      </c>
      <c r="H5739" s="3">
        <v>9.1650000000000009</v>
      </c>
      <c r="I5739" s="3">
        <v>43.075499999999998</v>
      </c>
      <c r="J5739" s="3">
        <v>968.7405</v>
      </c>
      <c r="K5739" s="4">
        <v>0.35</v>
      </c>
      <c r="L5739" s="73">
        <v>1758.6365999999998</v>
      </c>
    </row>
    <row r="5740" spans="1:12" x14ac:dyDescent="0.35">
      <c r="A5740" s="1" t="s">
        <v>9471</v>
      </c>
      <c r="B5740" t="s">
        <v>1842</v>
      </c>
      <c r="C5740" t="s">
        <v>21</v>
      </c>
      <c r="D5740" t="s">
        <v>22</v>
      </c>
      <c r="E5740">
        <v>1</v>
      </c>
      <c r="F5740" s="2">
        <v>1365</v>
      </c>
      <c r="G5740" s="3">
        <v>3341.2959999999998</v>
      </c>
      <c r="H5740" s="3">
        <v>13.65</v>
      </c>
      <c r="I5740" s="3">
        <v>64.155000000000001</v>
      </c>
      <c r="J5740" s="3">
        <v>1442.8050000000001</v>
      </c>
      <c r="K5740" s="4">
        <v>0.34999999999999992</v>
      </c>
      <c r="L5740" s="73">
        <v>2619.2459999999996</v>
      </c>
    </row>
    <row r="5741" spans="1:12" x14ac:dyDescent="0.35">
      <c r="A5741" s="1" t="s">
        <v>9472</v>
      </c>
      <c r="B5741" t="s">
        <v>1856</v>
      </c>
      <c r="C5741" t="s">
        <v>21</v>
      </c>
      <c r="D5741" t="s">
        <v>22</v>
      </c>
      <c r="E5741">
        <v>1</v>
      </c>
      <c r="F5741" s="2">
        <v>3643.25</v>
      </c>
      <c r="G5741" s="3">
        <v>8918.0784000000003</v>
      </c>
      <c r="H5741" s="3">
        <v>36.432499999999997</v>
      </c>
      <c r="I5741" s="3">
        <v>171.23275000000001</v>
      </c>
      <c r="J5741" s="3">
        <v>3850.91525</v>
      </c>
      <c r="K5741" s="4">
        <v>0.35</v>
      </c>
      <c r="L5741" s="73">
        <v>6990.8922999999995</v>
      </c>
    </row>
    <row r="5742" spans="1:12" x14ac:dyDescent="0.35">
      <c r="A5742" s="1" t="s">
        <v>9473</v>
      </c>
      <c r="B5742" t="s">
        <v>1856</v>
      </c>
      <c r="C5742" t="s">
        <v>21</v>
      </c>
      <c r="D5742" t="s">
        <v>22</v>
      </c>
      <c r="E5742">
        <v>1</v>
      </c>
      <c r="F5742" s="2">
        <v>2996.5</v>
      </c>
      <c r="G5742" s="3">
        <v>7334.9359999999997</v>
      </c>
      <c r="H5742" s="3">
        <v>29.965</v>
      </c>
      <c r="I5742" s="3">
        <v>140.8355</v>
      </c>
      <c r="J5742" s="3">
        <v>3167.3005000000003</v>
      </c>
      <c r="K5742" s="4">
        <v>0.35</v>
      </c>
      <c r="L5742" s="73">
        <v>5749.8686000000007</v>
      </c>
    </row>
    <row r="5743" spans="1:12" x14ac:dyDescent="0.35">
      <c r="A5743" s="1" t="s">
        <v>9474</v>
      </c>
      <c r="B5743" t="s">
        <v>4465</v>
      </c>
      <c r="C5743" t="s">
        <v>21</v>
      </c>
      <c r="D5743" t="s">
        <v>22</v>
      </c>
      <c r="E5743">
        <v>1</v>
      </c>
      <c r="F5743" s="2">
        <v>2996.5</v>
      </c>
      <c r="G5743" s="3">
        <v>7334.9359999999997</v>
      </c>
      <c r="H5743" s="3">
        <v>29.965</v>
      </c>
      <c r="I5743" s="3">
        <v>140.8355</v>
      </c>
      <c r="J5743" s="3">
        <v>3167.3005000000003</v>
      </c>
      <c r="K5743" s="4">
        <v>0.35</v>
      </c>
      <c r="L5743" s="73">
        <v>5749.8686000000007</v>
      </c>
    </row>
    <row r="5744" spans="1:12" x14ac:dyDescent="0.35">
      <c r="A5744" s="1" t="s">
        <v>9475</v>
      </c>
      <c r="B5744" t="s">
        <v>9476</v>
      </c>
      <c r="C5744" t="s">
        <v>1902</v>
      </c>
      <c r="D5744" t="s">
        <v>1903</v>
      </c>
      <c r="E5744">
        <v>1</v>
      </c>
      <c r="F5744" s="2">
        <v>350</v>
      </c>
      <c r="G5744" s="3">
        <v>1385.07</v>
      </c>
      <c r="H5744" s="3">
        <v>3.5</v>
      </c>
      <c r="I5744" s="3">
        <v>16.45</v>
      </c>
      <c r="J5744" s="3">
        <v>369.95</v>
      </c>
      <c r="K5744" s="4">
        <v>0.26000000000000006</v>
      </c>
      <c r="L5744" s="73">
        <v>589.92027027027029</v>
      </c>
    </row>
    <row r="5745" spans="1:12" x14ac:dyDescent="0.35">
      <c r="A5745" s="1" t="s">
        <v>9477</v>
      </c>
      <c r="B5745" t="s">
        <v>9478</v>
      </c>
      <c r="C5745" t="s">
        <v>1902</v>
      </c>
      <c r="D5745" t="s">
        <v>1903</v>
      </c>
      <c r="E5745">
        <v>1</v>
      </c>
      <c r="F5745" s="2">
        <v>120</v>
      </c>
      <c r="G5745" s="3">
        <v>474.88</v>
      </c>
      <c r="H5745" s="3">
        <v>1.2</v>
      </c>
      <c r="I5745" s="3">
        <v>5.64</v>
      </c>
      <c r="J5745" s="3">
        <v>126.84</v>
      </c>
      <c r="K5745" s="4">
        <v>0.26</v>
      </c>
      <c r="L5745" s="73">
        <v>202.25837837837838</v>
      </c>
    </row>
    <row r="5746" spans="1:12" x14ac:dyDescent="0.35">
      <c r="A5746" s="1" t="s">
        <v>9479</v>
      </c>
      <c r="B5746" t="s">
        <v>9480</v>
      </c>
      <c r="C5746" t="s">
        <v>1467</v>
      </c>
      <c r="D5746" t="s">
        <v>1468</v>
      </c>
      <c r="E5746">
        <v>1</v>
      </c>
      <c r="F5746" s="2">
        <v>33.86</v>
      </c>
      <c r="G5746" s="3">
        <v>70</v>
      </c>
      <c r="H5746" s="3">
        <v>0.33860000000000001</v>
      </c>
      <c r="I5746" s="3">
        <v>1.5914200000000001</v>
      </c>
      <c r="J5746" s="3">
        <v>35.790019999999998</v>
      </c>
      <c r="K5746" s="4">
        <v>0.35000000000000003</v>
      </c>
      <c r="L5746" s="73">
        <v>64.972651692307693</v>
      </c>
    </row>
    <row r="5747" spans="1:12" x14ac:dyDescent="0.35">
      <c r="A5747" s="1" t="s">
        <v>9481</v>
      </c>
      <c r="B5747" t="s">
        <v>4545</v>
      </c>
      <c r="C5747" t="s">
        <v>13</v>
      </c>
      <c r="D5747" t="s">
        <v>14</v>
      </c>
      <c r="E5747">
        <v>1</v>
      </c>
      <c r="F5747" s="2">
        <v>1236.25</v>
      </c>
      <c r="G5747" s="3">
        <v>2549</v>
      </c>
      <c r="H5747" s="3">
        <v>12.362500000000001</v>
      </c>
      <c r="I5747" s="3">
        <v>58.103749999999998</v>
      </c>
      <c r="J5747" s="3">
        <v>1306.7162499999999</v>
      </c>
      <c r="K5747" s="4">
        <v>0.35000000000000003</v>
      </c>
      <c r="L5747" s="73">
        <v>2372.192576923077</v>
      </c>
    </row>
    <row r="5748" spans="1:12" x14ac:dyDescent="0.35">
      <c r="A5748" s="1" t="s">
        <v>9482</v>
      </c>
      <c r="B5748" t="s">
        <v>8082</v>
      </c>
      <c r="C5748" t="s">
        <v>46</v>
      </c>
      <c r="D5748" t="s">
        <v>47</v>
      </c>
      <c r="E5748">
        <v>1</v>
      </c>
      <c r="F5748" s="2">
        <v>936</v>
      </c>
      <c r="G5748" s="3">
        <v>2291.1727999999998</v>
      </c>
      <c r="H5748" s="3">
        <v>9.36</v>
      </c>
      <c r="I5748" s="3">
        <v>43.991999999999997</v>
      </c>
      <c r="J5748" s="3">
        <v>989.35199999999998</v>
      </c>
      <c r="K5748" s="4">
        <v>0.35</v>
      </c>
      <c r="L5748" s="73">
        <v>1796.0544</v>
      </c>
    </row>
    <row r="5749" spans="1:12" x14ac:dyDescent="0.35">
      <c r="A5749" s="1" t="s">
        <v>9483</v>
      </c>
      <c r="B5749" t="s">
        <v>9484</v>
      </c>
      <c r="C5749" t="s">
        <v>1467</v>
      </c>
      <c r="D5749" t="s">
        <v>1468</v>
      </c>
      <c r="E5749">
        <v>1</v>
      </c>
      <c r="F5749" s="2">
        <v>24</v>
      </c>
      <c r="G5749" s="3">
        <v>50</v>
      </c>
      <c r="H5749" s="3">
        <v>0.24</v>
      </c>
      <c r="I5749" s="3">
        <v>1.1280000000000001</v>
      </c>
      <c r="J5749" s="3">
        <v>25.367999999999999</v>
      </c>
      <c r="K5749" s="4">
        <v>0.35</v>
      </c>
      <c r="L5749" s="73">
        <v>46.052676923076923</v>
      </c>
    </row>
    <row r="5750" spans="1:12" x14ac:dyDescent="0.35">
      <c r="A5750" s="1" t="s">
        <v>9485</v>
      </c>
      <c r="B5750" t="s">
        <v>1852</v>
      </c>
      <c r="C5750" t="s">
        <v>21</v>
      </c>
      <c r="D5750" t="s">
        <v>22</v>
      </c>
      <c r="E5750">
        <v>1</v>
      </c>
      <c r="F5750" s="2">
        <v>3061.5</v>
      </c>
      <c r="G5750" s="3">
        <v>7494.0432000000001</v>
      </c>
      <c r="H5750" s="3">
        <v>30.615000000000002</v>
      </c>
      <c r="I5750" s="3">
        <v>143.8905</v>
      </c>
      <c r="J5750" s="3">
        <v>3236.0054999999998</v>
      </c>
      <c r="K5750" s="4">
        <v>0.35</v>
      </c>
      <c r="L5750" s="73">
        <v>5874.5945999999994</v>
      </c>
    </row>
    <row r="5751" spans="1:12" x14ac:dyDescent="0.35">
      <c r="A5751" s="1" t="s">
        <v>9486</v>
      </c>
      <c r="B5751" t="s">
        <v>9487</v>
      </c>
      <c r="C5751" t="s">
        <v>21</v>
      </c>
      <c r="D5751" t="s">
        <v>22</v>
      </c>
      <c r="E5751">
        <v>1</v>
      </c>
      <c r="F5751" s="2">
        <v>2934.75</v>
      </c>
      <c r="G5751" s="3">
        <v>7183.7808000000005</v>
      </c>
      <c r="H5751" s="3">
        <v>29.3475</v>
      </c>
      <c r="I5751" s="3">
        <v>137.93324999999999</v>
      </c>
      <c r="J5751" s="3">
        <v>3102.0307499999999</v>
      </c>
      <c r="K5751" s="4">
        <v>0.35</v>
      </c>
      <c r="L5751" s="73">
        <v>5631.3788999999997</v>
      </c>
    </row>
    <row r="5752" spans="1:12" x14ac:dyDescent="0.35">
      <c r="A5752" s="1" t="s">
        <v>9488</v>
      </c>
      <c r="B5752" t="s">
        <v>9489</v>
      </c>
      <c r="C5752" t="s">
        <v>21</v>
      </c>
      <c r="D5752" t="s">
        <v>22</v>
      </c>
      <c r="E5752">
        <v>1</v>
      </c>
      <c r="F5752" s="2">
        <v>2772.25</v>
      </c>
      <c r="G5752" s="3">
        <v>6786.0128000000004</v>
      </c>
      <c r="H5752" s="3">
        <v>27.7225</v>
      </c>
      <c r="I5752" s="3">
        <v>130.29575</v>
      </c>
      <c r="J5752" s="3">
        <v>2930.2682500000001</v>
      </c>
      <c r="K5752" s="4">
        <v>0.34999999999999992</v>
      </c>
      <c r="L5752" s="73">
        <v>5319.5638999999992</v>
      </c>
    </row>
    <row r="5753" spans="1:12" x14ac:dyDescent="0.35">
      <c r="A5753" s="1" t="s">
        <v>9490</v>
      </c>
      <c r="B5753" t="s">
        <v>9491</v>
      </c>
      <c r="C5753" t="s">
        <v>21</v>
      </c>
      <c r="D5753" t="s">
        <v>22</v>
      </c>
      <c r="E5753">
        <v>1</v>
      </c>
      <c r="F5753" s="2">
        <v>3084.25</v>
      </c>
      <c r="G5753" s="3">
        <v>7549.7407999999996</v>
      </c>
      <c r="H5753" s="3">
        <v>30.842500000000001</v>
      </c>
      <c r="I5753" s="3">
        <v>144.95975000000001</v>
      </c>
      <c r="J5753" s="3">
        <v>3260.0522500000002</v>
      </c>
      <c r="K5753" s="4">
        <v>0.35</v>
      </c>
      <c r="L5753" s="73">
        <v>5918.2487000000001</v>
      </c>
    </row>
    <row r="5754" spans="1:12" x14ac:dyDescent="0.35">
      <c r="A5754" s="1" t="s">
        <v>9492</v>
      </c>
      <c r="B5754" t="s">
        <v>9493</v>
      </c>
      <c r="C5754" t="s">
        <v>21</v>
      </c>
      <c r="D5754" t="s">
        <v>22</v>
      </c>
      <c r="E5754">
        <v>1</v>
      </c>
      <c r="F5754" s="2">
        <v>952.25</v>
      </c>
      <c r="G5754" s="3">
        <v>2330.9551999999999</v>
      </c>
      <c r="H5754" s="3">
        <v>9.5225000000000009</v>
      </c>
      <c r="I5754" s="3">
        <v>44.755749999999999</v>
      </c>
      <c r="J5754" s="3">
        <v>1006.5282500000001</v>
      </c>
      <c r="K5754" s="4">
        <v>0.35</v>
      </c>
      <c r="L5754" s="73">
        <v>1827.2359000000001</v>
      </c>
    </row>
    <row r="5755" spans="1:12" x14ac:dyDescent="0.35">
      <c r="A5755" s="1" t="s">
        <v>9494</v>
      </c>
      <c r="B5755" t="s">
        <v>4805</v>
      </c>
      <c r="C5755" t="s">
        <v>13</v>
      </c>
      <c r="D5755" t="s">
        <v>14</v>
      </c>
      <c r="E5755">
        <v>1</v>
      </c>
      <c r="F5755" s="2">
        <v>1227.8</v>
      </c>
      <c r="G5755" s="3">
        <v>3005.4528</v>
      </c>
      <c r="H5755" s="3">
        <v>12.278</v>
      </c>
      <c r="I5755" s="3">
        <v>57.706599999999995</v>
      </c>
      <c r="J5755" s="3">
        <v>1297.7846</v>
      </c>
      <c r="K5755" s="4">
        <v>0.35000000000000003</v>
      </c>
      <c r="L5755" s="73">
        <v>2355.9781969230767</v>
      </c>
    </row>
    <row r="5756" spans="1:12" x14ac:dyDescent="0.35">
      <c r="A5756" s="1" t="s">
        <v>9495</v>
      </c>
      <c r="B5756" t="s">
        <v>9496</v>
      </c>
      <c r="C5756" t="s">
        <v>363</v>
      </c>
      <c r="D5756" t="s">
        <v>364</v>
      </c>
      <c r="E5756">
        <v>1</v>
      </c>
      <c r="F5756" s="2">
        <v>396.99</v>
      </c>
      <c r="G5756" s="3">
        <v>819</v>
      </c>
      <c r="H5756" s="3">
        <v>3.9699</v>
      </c>
      <c r="I5756" s="3">
        <v>18.658529999999999</v>
      </c>
      <c r="J5756" s="3">
        <v>419.61842999999999</v>
      </c>
      <c r="K5756" s="4">
        <v>0.35</v>
      </c>
      <c r="L5756" s="73">
        <v>761.76884215384609</v>
      </c>
    </row>
    <row r="5757" spans="1:12" x14ac:dyDescent="0.35">
      <c r="A5757" s="1" t="s">
        <v>9497</v>
      </c>
      <c r="B5757" t="s">
        <v>9498</v>
      </c>
      <c r="C5757" t="s">
        <v>363</v>
      </c>
      <c r="D5757" t="s">
        <v>364</v>
      </c>
      <c r="E5757">
        <v>1</v>
      </c>
      <c r="F5757" s="2">
        <v>769.45</v>
      </c>
      <c r="G5757" s="3">
        <v>1883.4816000000001</v>
      </c>
      <c r="H5757" s="3">
        <v>7.6945000000000006</v>
      </c>
      <c r="I5757" s="3">
        <v>36.164149999999999</v>
      </c>
      <c r="J5757" s="3">
        <v>813.30864999999994</v>
      </c>
      <c r="K5757" s="4">
        <v>0.35</v>
      </c>
      <c r="L5757" s="73">
        <v>1476.4680107692307</v>
      </c>
    </row>
    <row r="5758" spans="1:12" x14ac:dyDescent="0.35">
      <c r="A5758" s="1" t="s">
        <v>9499</v>
      </c>
      <c r="B5758" t="s">
        <v>9500</v>
      </c>
      <c r="C5758" t="s">
        <v>21</v>
      </c>
      <c r="D5758" t="s">
        <v>22</v>
      </c>
      <c r="E5758">
        <v>1</v>
      </c>
      <c r="F5758" s="2">
        <v>421.2</v>
      </c>
      <c r="G5758" s="3">
        <v>869</v>
      </c>
      <c r="H5758" s="3">
        <v>4.2119999999999997</v>
      </c>
      <c r="I5758" s="3">
        <v>19.796399999999998</v>
      </c>
      <c r="J5758" s="3">
        <v>445.20839999999998</v>
      </c>
      <c r="K5758" s="4">
        <v>0.35</v>
      </c>
      <c r="L5758" s="73">
        <v>808.22447999999986</v>
      </c>
    </row>
    <row r="5759" spans="1:12" x14ac:dyDescent="0.35">
      <c r="A5759" s="1" t="s">
        <v>9501</v>
      </c>
      <c r="B5759" t="s">
        <v>9502</v>
      </c>
      <c r="C5759" t="s">
        <v>21</v>
      </c>
      <c r="D5759" t="s">
        <v>22</v>
      </c>
      <c r="E5759">
        <v>1</v>
      </c>
      <c r="F5759" s="2">
        <v>254.74</v>
      </c>
      <c r="G5759" s="3">
        <v>526</v>
      </c>
      <c r="H5759" s="3">
        <v>2.5474000000000001</v>
      </c>
      <c r="I5759" s="3">
        <v>11.97278</v>
      </c>
      <c r="J5759" s="3">
        <v>269.26017999999999</v>
      </c>
      <c r="K5759" s="4">
        <v>0.35</v>
      </c>
      <c r="L5759" s="73">
        <v>488.81078830769229</v>
      </c>
    </row>
    <row r="5760" spans="1:12" x14ac:dyDescent="0.35">
      <c r="A5760" s="1" t="s">
        <v>9503</v>
      </c>
      <c r="B5760" t="s">
        <v>9504</v>
      </c>
      <c r="C5760" t="s">
        <v>21</v>
      </c>
      <c r="D5760" t="s">
        <v>22</v>
      </c>
      <c r="E5760">
        <v>1</v>
      </c>
      <c r="F5760" s="2">
        <v>234.65</v>
      </c>
      <c r="G5760" s="3">
        <v>484</v>
      </c>
      <c r="H5760" s="3">
        <v>2.3465000000000003</v>
      </c>
      <c r="I5760" s="3">
        <v>11.028550000000001</v>
      </c>
      <c r="J5760" s="3">
        <v>248.02504999999999</v>
      </c>
      <c r="K5760" s="4">
        <v>0.35000000000000003</v>
      </c>
      <c r="L5760" s="73">
        <v>450.26085999999998</v>
      </c>
    </row>
    <row r="5761" spans="1:12" x14ac:dyDescent="0.35">
      <c r="A5761" s="1" t="s">
        <v>9505</v>
      </c>
      <c r="B5761" t="s">
        <v>9506</v>
      </c>
      <c r="C5761" t="s">
        <v>13</v>
      </c>
      <c r="D5761" t="s">
        <v>14</v>
      </c>
      <c r="E5761">
        <v>1</v>
      </c>
      <c r="F5761" s="2">
        <v>16.88</v>
      </c>
      <c r="G5761" s="3">
        <v>39.782400000000003</v>
      </c>
      <c r="H5761" s="3">
        <v>0.16880000000000001</v>
      </c>
      <c r="I5761" s="3">
        <v>0.79335999999999995</v>
      </c>
      <c r="J5761" s="3">
        <v>17.84216</v>
      </c>
      <c r="K5761" s="4">
        <v>0.35</v>
      </c>
      <c r="L5761" s="73">
        <v>32.390382769230769</v>
      </c>
    </row>
    <row r="5762" spans="1:12" x14ac:dyDescent="0.35">
      <c r="A5762" s="1" t="s">
        <v>9507</v>
      </c>
      <c r="B5762" t="s">
        <v>9508</v>
      </c>
      <c r="C5762" t="s">
        <v>13</v>
      </c>
      <c r="D5762" t="s">
        <v>14</v>
      </c>
      <c r="E5762">
        <v>1</v>
      </c>
      <c r="F5762" s="2">
        <v>3442.32</v>
      </c>
      <c r="G5762" s="3">
        <v>7949.76</v>
      </c>
      <c r="H5762" s="3">
        <v>34.423200000000001</v>
      </c>
      <c r="I5762" s="3">
        <v>161.78904</v>
      </c>
      <c r="J5762" s="3">
        <v>3638.5322400000005</v>
      </c>
      <c r="K5762" s="4">
        <v>0.34999999999999992</v>
      </c>
      <c r="L5762" s="73">
        <v>6605.3354510769232</v>
      </c>
    </row>
    <row r="5763" spans="1:12" x14ac:dyDescent="0.35">
      <c r="A5763" s="1" t="s">
        <v>9509</v>
      </c>
      <c r="B5763" t="s">
        <v>9510</v>
      </c>
      <c r="C5763" t="s">
        <v>21</v>
      </c>
      <c r="D5763" t="s">
        <v>22</v>
      </c>
      <c r="E5763">
        <v>1</v>
      </c>
      <c r="F5763" s="2">
        <v>192.4</v>
      </c>
      <c r="G5763" s="3">
        <v>397</v>
      </c>
      <c r="H5763" s="3">
        <v>1.9240000000000002</v>
      </c>
      <c r="I5763" s="3">
        <v>9.0427999999999997</v>
      </c>
      <c r="J5763" s="3">
        <v>203.36680000000001</v>
      </c>
      <c r="K5763" s="4">
        <v>0.35</v>
      </c>
      <c r="L5763" s="73">
        <v>369.18896000000001</v>
      </c>
    </row>
    <row r="5764" spans="1:12" x14ac:dyDescent="0.35">
      <c r="A5764" s="1" t="s">
        <v>9511</v>
      </c>
      <c r="B5764" t="s">
        <v>9512</v>
      </c>
      <c r="C5764" t="s">
        <v>21</v>
      </c>
      <c r="D5764" t="s">
        <v>22</v>
      </c>
      <c r="E5764">
        <v>1</v>
      </c>
      <c r="F5764" s="2">
        <v>337.39</v>
      </c>
      <c r="G5764" s="3">
        <v>825.8768</v>
      </c>
      <c r="H5764" s="3">
        <v>3.3738999999999999</v>
      </c>
      <c r="I5764" s="3">
        <v>15.857329999999999</v>
      </c>
      <c r="J5764" s="3">
        <v>356.62122999999997</v>
      </c>
      <c r="K5764" s="4">
        <v>0.34999999999999992</v>
      </c>
      <c r="L5764" s="73">
        <v>647.40469446153838</v>
      </c>
    </row>
    <row r="5765" spans="1:12" x14ac:dyDescent="0.35">
      <c r="A5765" s="1" t="s">
        <v>9513</v>
      </c>
      <c r="B5765" t="s">
        <v>9512</v>
      </c>
      <c r="C5765" t="s">
        <v>21</v>
      </c>
      <c r="D5765" t="s">
        <v>22</v>
      </c>
      <c r="E5765">
        <v>1</v>
      </c>
      <c r="F5765" s="2">
        <v>372.62</v>
      </c>
      <c r="G5765" s="3">
        <v>912.11680000000001</v>
      </c>
      <c r="H5765" s="3">
        <v>3.7262</v>
      </c>
      <c r="I5765" s="3">
        <v>17.51314</v>
      </c>
      <c r="J5765" s="3">
        <v>393.85934000000003</v>
      </c>
      <c r="K5765" s="4">
        <v>0.35</v>
      </c>
      <c r="L5765" s="73">
        <v>715.0061864615385</v>
      </c>
    </row>
    <row r="5766" spans="1:12" x14ac:dyDescent="0.35">
      <c r="A5766" s="1" t="s">
        <v>9514</v>
      </c>
      <c r="B5766" t="s">
        <v>9515</v>
      </c>
      <c r="C5766" t="s">
        <v>13</v>
      </c>
      <c r="D5766" t="s">
        <v>14</v>
      </c>
      <c r="E5766">
        <v>1</v>
      </c>
      <c r="F5766" s="2">
        <v>21.84</v>
      </c>
      <c r="G5766" s="3">
        <v>86.430400000000006</v>
      </c>
      <c r="H5766" s="3">
        <v>0.21840000000000001</v>
      </c>
      <c r="I5766" s="3">
        <v>1.0264800000000001</v>
      </c>
      <c r="J5766" s="3">
        <v>23.084879999999998</v>
      </c>
      <c r="K5766" s="4">
        <v>0.34999999999999992</v>
      </c>
      <c r="L5766" s="73">
        <v>41.907935999999992</v>
      </c>
    </row>
    <row r="5767" spans="1:12" x14ac:dyDescent="0.35">
      <c r="A5767" s="1" t="s">
        <v>9516</v>
      </c>
      <c r="B5767" t="s">
        <v>9517</v>
      </c>
      <c r="C5767" t="s">
        <v>34</v>
      </c>
      <c r="D5767" t="s">
        <v>35</v>
      </c>
      <c r="E5767">
        <v>1</v>
      </c>
      <c r="F5767" s="2">
        <v>23.08</v>
      </c>
      <c r="G5767" s="3">
        <v>48</v>
      </c>
      <c r="H5767" s="3">
        <v>0.23079999999999998</v>
      </c>
      <c r="I5767" s="3">
        <v>1.0847599999999999</v>
      </c>
      <c r="J5767" s="3">
        <v>24.395559999999996</v>
      </c>
      <c r="K5767" s="4">
        <v>0.34999999999999992</v>
      </c>
      <c r="L5767" s="73">
        <v>44.287324307692295</v>
      </c>
    </row>
    <row r="5768" spans="1:12" x14ac:dyDescent="0.35">
      <c r="A5768" s="1" t="s">
        <v>9518</v>
      </c>
      <c r="B5768" t="s">
        <v>9519</v>
      </c>
      <c r="C5768" t="s">
        <v>1467</v>
      </c>
      <c r="D5768" t="s">
        <v>1468</v>
      </c>
      <c r="E5768">
        <v>1</v>
      </c>
      <c r="F5768" s="2">
        <v>41.93</v>
      </c>
      <c r="G5768" s="3">
        <v>165.928</v>
      </c>
      <c r="H5768" s="3">
        <v>0.41930000000000001</v>
      </c>
      <c r="I5768" s="3">
        <v>1.97071</v>
      </c>
      <c r="J5768" s="3">
        <v>44.320009999999996</v>
      </c>
      <c r="K5768" s="4">
        <v>0.35000000000000003</v>
      </c>
      <c r="L5768" s="73">
        <v>80.457864307692304</v>
      </c>
    </row>
    <row r="5769" spans="1:12" x14ac:dyDescent="0.35">
      <c r="A5769" s="1" t="s">
        <v>9520</v>
      </c>
      <c r="B5769" t="s">
        <v>9521</v>
      </c>
      <c r="C5769" t="s">
        <v>1467</v>
      </c>
      <c r="D5769" t="s">
        <v>1468</v>
      </c>
      <c r="E5769">
        <v>1</v>
      </c>
      <c r="F5769" s="2">
        <v>25.05</v>
      </c>
      <c r="G5769" s="3">
        <v>52</v>
      </c>
      <c r="H5769" s="3">
        <v>0.2505</v>
      </c>
      <c r="I5769" s="3">
        <v>1.1773500000000001</v>
      </c>
      <c r="J5769" s="3">
        <v>26.47785</v>
      </c>
      <c r="K5769" s="4">
        <v>0.34999999999999992</v>
      </c>
      <c r="L5769" s="73">
        <v>48.067481538461536</v>
      </c>
    </row>
    <row r="5770" spans="1:12" x14ac:dyDescent="0.35">
      <c r="A5770" s="1" t="s">
        <v>9522</v>
      </c>
      <c r="B5770" t="s">
        <v>9523</v>
      </c>
      <c r="C5770" t="s">
        <v>17</v>
      </c>
      <c r="D5770" t="s">
        <v>18</v>
      </c>
      <c r="E5770">
        <v>1</v>
      </c>
      <c r="F5770" s="2">
        <v>37</v>
      </c>
      <c r="G5770" s="3">
        <v>92.5</v>
      </c>
      <c r="H5770" s="3">
        <v>0.37</v>
      </c>
      <c r="I5770" s="3">
        <v>1.7390000000000001</v>
      </c>
      <c r="J5770" s="3">
        <v>39.108999999999995</v>
      </c>
      <c r="K5770" s="4">
        <v>0.35</v>
      </c>
      <c r="L5770" s="73">
        <v>70.997876923076916</v>
      </c>
    </row>
    <row r="5771" spans="1:12" x14ac:dyDescent="0.35">
      <c r="A5771" s="1" t="s">
        <v>9524</v>
      </c>
      <c r="B5771" t="s">
        <v>4494</v>
      </c>
      <c r="C5771" t="s">
        <v>13</v>
      </c>
      <c r="D5771" t="s">
        <v>14</v>
      </c>
      <c r="E5771">
        <v>1</v>
      </c>
      <c r="F5771" s="2">
        <v>14700</v>
      </c>
      <c r="G5771" s="3">
        <v>30310</v>
      </c>
      <c r="H5771" s="3">
        <v>147</v>
      </c>
      <c r="I5771" s="3">
        <v>690.9</v>
      </c>
      <c r="J5771" s="3">
        <v>15537.9</v>
      </c>
      <c r="K5771" s="4">
        <v>0.34999999999999992</v>
      </c>
      <c r="L5771" s="73">
        <v>28207.264615384611</v>
      </c>
    </row>
    <row r="5772" spans="1:12" x14ac:dyDescent="0.35">
      <c r="A5772" s="1" t="s">
        <v>9525</v>
      </c>
      <c r="B5772" t="s">
        <v>3294</v>
      </c>
      <c r="C5772" t="s">
        <v>13</v>
      </c>
      <c r="D5772" t="s">
        <v>14</v>
      </c>
      <c r="E5772">
        <v>1</v>
      </c>
      <c r="F5772" s="2">
        <v>9380</v>
      </c>
      <c r="G5772" s="3">
        <v>19341</v>
      </c>
      <c r="H5772" s="3">
        <v>93.8</v>
      </c>
      <c r="I5772" s="3">
        <v>440.86</v>
      </c>
      <c r="J5772" s="3">
        <v>9914.66</v>
      </c>
      <c r="K5772" s="4">
        <v>0.35</v>
      </c>
      <c r="L5772" s="73">
        <v>17998.921230769229</v>
      </c>
    </row>
    <row r="5773" spans="1:12" x14ac:dyDescent="0.35">
      <c r="A5773" s="1" t="s">
        <v>9526</v>
      </c>
      <c r="B5773" t="s">
        <v>9527</v>
      </c>
      <c r="C5773" t="s">
        <v>13</v>
      </c>
      <c r="D5773" t="s">
        <v>14</v>
      </c>
      <c r="E5773">
        <v>1</v>
      </c>
      <c r="F5773" s="2">
        <v>8.15</v>
      </c>
      <c r="G5773" s="3">
        <v>19.947199999999999</v>
      </c>
      <c r="H5773" s="3">
        <v>8.1500000000000003E-2</v>
      </c>
      <c r="I5773" s="3">
        <v>0.38305</v>
      </c>
      <c r="J5773" s="3">
        <v>8.6145500000000013</v>
      </c>
      <c r="K5773" s="4">
        <v>0.35000000000000003</v>
      </c>
      <c r="L5773" s="73">
        <v>15.638721538461541</v>
      </c>
    </row>
    <row r="5774" spans="1:12" x14ac:dyDescent="0.35">
      <c r="A5774" s="1" t="s">
        <v>9528</v>
      </c>
      <c r="B5774" t="s">
        <v>9529</v>
      </c>
      <c r="C5774" t="s">
        <v>13</v>
      </c>
      <c r="D5774" t="s">
        <v>14</v>
      </c>
      <c r="E5774">
        <v>1</v>
      </c>
      <c r="F5774" s="2">
        <v>15.95</v>
      </c>
      <c r="G5774" s="3">
        <v>39.043199999999999</v>
      </c>
      <c r="H5774" s="3">
        <v>0.1595</v>
      </c>
      <c r="I5774" s="3">
        <v>0.74964999999999993</v>
      </c>
      <c r="J5774" s="3">
        <v>16.85915</v>
      </c>
      <c r="K5774" s="4">
        <v>0.35</v>
      </c>
      <c r="L5774" s="73">
        <v>30.605841538461537</v>
      </c>
    </row>
    <row r="5775" spans="1:12" x14ac:dyDescent="0.35">
      <c r="A5775" s="1" t="s">
        <v>9530</v>
      </c>
      <c r="B5775" t="s">
        <v>9529</v>
      </c>
      <c r="C5775" t="s">
        <v>13</v>
      </c>
      <c r="D5775" t="s">
        <v>14</v>
      </c>
      <c r="E5775">
        <v>1</v>
      </c>
      <c r="F5775" s="2">
        <v>12.03</v>
      </c>
      <c r="G5775" s="3">
        <v>29.444800000000001</v>
      </c>
      <c r="H5775" s="3">
        <v>0.12029999999999999</v>
      </c>
      <c r="I5775" s="3">
        <v>0.56540999999999997</v>
      </c>
      <c r="J5775" s="3">
        <v>12.71571</v>
      </c>
      <c r="K5775" s="4">
        <v>0.35</v>
      </c>
      <c r="L5775" s="73">
        <v>23.083904307692308</v>
      </c>
    </row>
    <row r="5776" spans="1:12" x14ac:dyDescent="0.35">
      <c r="A5776" s="1" t="s">
        <v>9531</v>
      </c>
      <c r="B5776" t="s">
        <v>9532</v>
      </c>
      <c r="C5776" t="s">
        <v>13</v>
      </c>
      <c r="D5776" t="s">
        <v>14</v>
      </c>
      <c r="E5776">
        <v>1</v>
      </c>
      <c r="F5776" s="2">
        <v>6.23</v>
      </c>
      <c r="G5776" s="3">
        <v>13.44</v>
      </c>
      <c r="H5776" s="3">
        <v>6.2300000000000008E-2</v>
      </c>
      <c r="I5776" s="3">
        <v>0.29281000000000001</v>
      </c>
      <c r="J5776" s="3">
        <v>6.5851100000000002</v>
      </c>
      <c r="K5776" s="4">
        <v>0.35</v>
      </c>
      <c r="L5776" s="73">
        <v>11.954507384615384</v>
      </c>
    </row>
    <row r="5777" spans="1:12" x14ac:dyDescent="0.35">
      <c r="A5777" s="1" t="s">
        <v>9533</v>
      </c>
      <c r="B5777" t="s">
        <v>9534</v>
      </c>
      <c r="C5777" t="s">
        <v>363</v>
      </c>
      <c r="D5777" t="s">
        <v>364</v>
      </c>
      <c r="E5777">
        <v>1</v>
      </c>
      <c r="F5777" s="2">
        <v>198</v>
      </c>
      <c r="G5777" s="3">
        <v>484.66879999999998</v>
      </c>
      <c r="H5777" s="3">
        <v>1.98</v>
      </c>
      <c r="I5777" s="3">
        <v>9.3059999999999992</v>
      </c>
      <c r="J5777" s="3">
        <v>209.286</v>
      </c>
      <c r="K5777" s="4">
        <v>0.35000000000000003</v>
      </c>
      <c r="L5777" s="73">
        <v>379.93458461538461</v>
      </c>
    </row>
    <row r="5778" spans="1:12" x14ac:dyDescent="0.35">
      <c r="A5778" s="1" t="s">
        <v>9535</v>
      </c>
      <c r="B5778" t="s">
        <v>9536</v>
      </c>
      <c r="C5778" t="s">
        <v>34</v>
      </c>
      <c r="D5778" t="s">
        <v>35</v>
      </c>
      <c r="E5778">
        <v>1</v>
      </c>
      <c r="F5778" s="2">
        <v>7291.67</v>
      </c>
      <c r="G5778" s="3">
        <v>17848.800999999999</v>
      </c>
      <c r="H5778" s="3">
        <v>72.916700000000006</v>
      </c>
      <c r="I5778" s="3">
        <v>342.70848999999998</v>
      </c>
      <c r="J5778" s="3">
        <v>7707.2951899999998</v>
      </c>
      <c r="K5778" s="4">
        <v>0.35</v>
      </c>
      <c r="L5778" s="73">
        <v>13991.705114153845</v>
      </c>
    </row>
    <row r="5779" spans="1:12" x14ac:dyDescent="0.35">
      <c r="A5779" s="1">
        <v>960687</v>
      </c>
      <c r="B5779" t="s">
        <v>9537</v>
      </c>
      <c r="C5779" t="s">
        <v>34</v>
      </c>
      <c r="D5779" t="s">
        <v>35</v>
      </c>
      <c r="E5779">
        <v>1</v>
      </c>
      <c r="F5779" s="2">
        <v>4.95</v>
      </c>
      <c r="G5779" s="3">
        <v>19.59</v>
      </c>
      <c r="H5779" s="3">
        <v>4.9500000000000002E-2</v>
      </c>
      <c r="I5779" s="3">
        <v>0.23265</v>
      </c>
      <c r="J5779" s="3">
        <v>5.2321499999999999</v>
      </c>
      <c r="K5779" s="4">
        <v>0.34999999999999992</v>
      </c>
      <c r="L5779" s="73">
        <v>9.4983646153846149</v>
      </c>
    </row>
    <row r="5780" spans="1:12" x14ac:dyDescent="0.35">
      <c r="A5780" s="1" t="s">
        <v>9538</v>
      </c>
      <c r="B5780" t="s">
        <v>9539</v>
      </c>
      <c r="C5780" t="s">
        <v>13</v>
      </c>
      <c r="D5780" t="s">
        <v>14</v>
      </c>
      <c r="E5780">
        <v>1</v>
      </c>
      <c r="F5780" s="2">
        <v>40</v>
      </c>
      <c r="G5780" s="3">
        <v>97.910399999999996</v>
      </c>
      <c r="H5780" s="3">
        <v>0.4</v>
      </c>
      <c r="I5780" s="3">
        <v>1.88</v>
      </c>
      <c r="J5780" s="3">
        <v>42.28</v>
      </c>
      <c r="K5780" s="4">
        <v>0.34999999999999992</v>
      </c>
      <c r="L5780" s="73">
        <v>76.754461538461527</v>
      </c>
    </row>
    <row r="5781" spans="1:12" x14ac:dyDescent="0.35">
      <c r="A5781" s="1" t="s">
        <v>9540</v>
      </c>
      <c r="B5781" t="s">
        <v>9541</v>
      </c>
      <c r="C5781" t="s">
        <v>13</v>
      </c>
      <c r="D5781" t="s">
        <v>14</v>
      </c>
      <c r="E5781">
        <v>1</v>
      </c>
      <c r="F5781" s="2">
        <v>129.5</v>
      </c>
      <c r="G5781" s="3">
        <v>268</v>
      </c>
      <c r="H5781" s="3">
        <v>1.2949999999999999</v>
      </c>
      <c r="I5781" s="3">
        <v>6.0865</v>
      </c>
      <c r="J5781" s="3">
        <v>136.88149999999999</v>
      </c>
      <c r="K5781" s="4">
        <v>0.35</v>
      </c>
      <c r="L5781" s="73">
        <v>248.49256923076922</v>
      </c>
    </row>
    <row r="5782" spans="1:12" x14ac:dyDescent="0.35">
      <c r="A5782" s="1" t="s">
        <v>9542</v>
      </c>
      <c r="B5782" t="s">
        <v>9543</v>
      </c>
      <c r="C5782" t="s">
        <v>13</v>
      </c>
      <c r="D5782" t="s">
        <v>14</v>
      </c>
      <c r="E5782">
        <v>1</v>
      </c>
      <c r="F5782" s="2">
        <v>9216.9</v>
      </c>
      <c r="G5782" s="3">
        <v>19004</v>
      </c>
      <c r="H5782" s="3">
        <v>92.168999999999997</v>
      </c>
      <c r="I5782" s="3">
        <v>433.1943</v>
      </c>
      <c r="J5782" s="3">
        <v>9742.2632999999987</v>
      </c>
      <c r="K5782" s="4">
        <v>0.35000000000000003</v>
      </c>
      <c r="L5782" s="73">
        <v>17685.954913846152</v>
      </c>
    </row>
    <row r="5783" spans="1:12" x14ac:dyDescent="0.35">
      <c r="A5783" s="1" t="s">
        <v>9544</v>
      </c>
      <c r="B5783" t="s">
        <v>3309</v>
      </c>
      <c r="C5783" t="s">
        <v>13</v>
      </c>
      <c r="D5783" t="s">
        <v>14</v>
      </c>
      <c r="E5783">
        <v>1</v>
      </c>
      <c r="F5783" s="2">
        <v>15168.3</v>
      </c>
      <c r="G5783" s="3">
        <v>31275</v>
      </c>
      <c r="H5783" s="3">
        <v>151.68299999999999</v>
      </c>
      <c r="I5783" s="3">
        <v>712.91009999999994</v>
      </c>
      <c r="J5783" s="3">
        <v>16032.893099999999</v>
      </c>
      <c r="K5783" s="4">
        <v>0.35</v>
      </c>
      <c r="L5783" s="73">
        <v>29105.867473846152</v>
      </c>
    </row>
    <row r="5784" spans="1:12" x14ac:dyDescent="0.35">
      <c r="A5784" s="1" t="s">
        <v>9545</v>
      </c>
      <c r="B5784" t="s">
        <v>9546</v>
      </c>
      <c r="C5784" t="s">
        <v>1441</v>
      </c>
      <c r="D5784" t="s">
        <v>1442</v>
      </c>
      <c r="E5784">
        <v>1</v>
      </c>
      <c r="F5784" s="2">
        <v>1.1299999999999999</v>
      </c>
      <c r="G5784" s="3">
        <v>2.7664</v>
      </c>
      <c r="H5784" s="3">
        <v>1.1299999999999999E-2</v>
      </c>
      <c r="I5784" s="3">
        <v>5.3109999999999997E-2</v>
      </c>
      <c r="J5784" s="3">
        <v>1.19441</v>
      </c>
      <c r="K5784" s="4">
        <v>0.35</v>
      </c>
      <c r="L5784" s="73">
        <v>2.1683135384615384</v>
      </c>
    </row>
    <row r="5785" spans="1:12" x14ac:dyDescent="0.35">
      <c r="A5785" s="1" t="s">
        <v>9547</v>
      </c>
      <c r="B5785" t="s">
        <v>9548</v>
      </c>
      <c r="C5785" t="s">
        <v>1441</v>
      </c>
      <c r="D5785" t="s">
        <v>1442</v>
      </c>
      <c r="E5785">
        <v>1</v>
      </c>
      <c r="F5785" s="2">
        <v>1.88</v>
      </c>
      <c r="G5785" s="3">
        <v>4.6032000000000002</v>
      </c>
      <c r="H5785" s="3">
        <v>1.8800000000000001E-2</v>
      </c>
      <c r="I5785" s="3">
        <v>8.8359999999999994E-2</v>
      </c>
      <c r="J5785" s="3">
        <v>1.9871599999999998</v>
      </c>
      <c r="K5785" s="4">
        <v>0.35</v>
      </c>
      <c r="L5785" s="73">
        <v>3.607459692307692</v>
      </c>
    </row>
    <row r="5786" spans="1:12" x14ac:dyDescent="0.35">
      <c r="A5786" s="1" t="s">
        <v>9549</v>
      </c>
      <c r="B5786" t="s">
        <v>9550</v>
      </c>
      <c r="C5786" t="s">
        <v>1441</v>
      </c>
      <c r="D5786" t="s">
        <v>1442</v>
      </c>
      <c r="E5786">
        <v>1</v>
      </c>
      <c r="F5786" s="2">
        <v>11.25</v>
      </c>
      <c r="G5786" s="3">
        <v>27.540800000000001</v>
      </c>
      <c r="H5786" s="3">
        <v>0.1125</v>
      </c>
      <c r="I5786" s="3">
        <v>0.52875000000000005</v>
      </c>
      <c r="J5786" s="3">
        <v>11.891250000000001</v>
      </c>
      <c r="K5786" s="4">
        <v>0.35000000000000003</v>
      </c>
      <c r="L5786" s="73">
        <v>21.587192307692312</v>
      </c>
    </row>
    <row r="5787" spans="1:12" x14ac:dyDescent="0.35">
      <c r="A5787" s="1" t="s">
        <v>9551</v>
      </c>
      <c r="B5787" t="s">
        <v>9552</v>
      </c>
      <c r="C5787" t="s">
        <v>1441</v>
      </c>
      <c r="D5787" t="s">
        <v>1442</v>
      </c>
      <c r="E5787">
        <v>1</v>
      </c>
      <c r="F5787" s="2">
        <v>1.3125</v>
      </c>
      <c r="G5787" s="3">
        <v>3.2143999999999999</v>
      </c>
      <c r="H5787" s="3">
        <v>1.3125E-2</v>
      </c>
      <c r="I5787" s="3">
        <v>6.1687499999999999E-2</v>
      </c>
      <c r="J5787" s="3">
        <v>1.3873124999999999</v>
      </c>
      <c r="K5787" s="4">
        <v>0.35000000000000003</v>
      </c>
      <c r="L5787" s="73">
        <v>2.5185057692307691</v>
      </c>
    </row>
    <row r="5788" spans="1:12" x14ac:dyDescent="0.35">
      <c r="A5788" s="1" t="s">
        <v>9553</v>
      </c>
      <c r="B5788" t="s">
        <v>9554</v>
      </c>
      <c r="C5788" t="s">
        <v>34</v>
      </c>
      <c r="D5788" t="s">
        <v>35</v>
      </c>
      <c r="E5788">
        <v>1</v>
      </c>
      <c r="F5788" s="2">
        <v>11.22</v>
      </c>
      <c r="G5788" s="3">
        <v>31.42</v>
      </c>
      <c r="H5788" s="3">
        <v>0.11220000000000001</v>
      </c>
      <c r="I5788" s="3">
        <v>0.52734000000000003</v>
      </c>
      <c r="J5788" s="3">
        <v>11.859540000000001</v>
      </c>
      <c r="K5788" s="4">
        <v>0.34999999999999992</v>
      </c>
      <c r="L5788" s="73">
        <v>21.529626461538459</v>
      </c>
    </row>
    <row r="5789" spans="1:12" x14ac:dyDescent="0.35">
      <c r="A5789" s="1" t="s">
        <v>9555</v>
      </c>
      <c r="B5789" t="s">
        <v>9556</v>
      </c>
      <c r="C5789" t="s">
        <v>1467</v>
      </c>
      <c r="D5789" t="s">
        <v>1468</v>
      </c>
      <c r="E5789">
        <v>1</v>
      </c>
      <c r="F5789" s="2">
        <v>263.85000000000002</v>
      </c>
      <c r="G5789" s="3">
        <v>1044.1424</v>
      </c>
      <c r="H5789" s="3">
        <v>2.6385000000000001</v>
      </c>
      <c r="I5789" s="3">
        <v>12.400950000000002</v>
      </c>
      <c r="J5789" s="3">
        <v>278.88945000000007</v>
      </c>
      <c r="K5789" s="4">
        <v>0.35000000000000003</v>
      </c>
      <c r="L5789" s="73">
        <v>506.29161692307707</v>
      </c>
    </row>
    <row r="5790" spans="1:12" x14ac:dyDescent="0.35">
      <c r="A5790" s="1" t="s">
        <v>9557</v>
      </c>
      <c r="B5790" t="s">
        <v>9558</v>
      </c>
      <c r="C5790" t="s">
        <v>13</v>
      </c>
      <c r="D5790" t="s">
        <v>14</v>
      </c>
      <c r="E5790">
        <v>1</v>
      </c>
      <c r="F5790" s="2">
        <v>95.76</v>
      </c>
      <c r="G5790" s="3">
        <v>378.952</v>
      </c>
      <c r="H5790" s="3">
        <v>0.95760000000000012</v>
      </c>
      <c r="I5790" s="3">
        <v>4.5007200000000003</v>
      </c>
      <c r="J5790" s="3">
        <v>101.21832000000001</v>
      </c>
      <c r="K5790" s="4">
        <v>0.35000000000000003</v>
      </c>
      <c r="L5790" s="73">
        <v>183.75018092307695</v>
      </c>
    </row>
    <row r="5791" spans="1:12" x14ac:dyDescent="0.35">
      <c r="A5791" s="1" t="s">
        <v>9559</v>
      </c>
      <c r="B5791" t="s">
        <v>9560</v>
      </c>
      <c r="C5791" t="s">
        <v>13</v>
      </c>
      <c r="D5791" t="s">
        <v>14</v>
      </c>
      <c r="E5791">
        <v>1</v>
      </c>
      <c r="F5791" s="2">
        <v>10138.799999999999</v>
      </c>
      <c r="G5791" s="3">
        <v>20905</v>
      </c>
      <c r="H5791" s="3">
        <v>101.38799999999999</v>
      </c>
      <c r="I5791" s="3">
        <v>476.52359999999999</v>
      </c>
      <c r="J5791" s="3">
        <v>10716.711600000001</v>
      </c>
      <c r="K5791" s="4">
        <v>0.34999999999999992</v>
      </c>
      <c r="L5791" s="73">
        <v>19454.953366153844</v>
      </c>
    </row>
    <row r="5792" spans="1:12" x14ac:dyDescent="0.35">
      <c r="A5792" s="1" t="s">
        <v>9561</v>
      </c>
      <c r="B5792" t="s">
        <v>9562</v>
      </c>
      <c r="C5792" t="s">
        <v>13</v>
      </c>
      <c r="D5792" t="s">
        <v>14</v>
      </c>
      <c r="E5792">
        <v>1</v>
      </c>
      <c r="F5792" s="2">
        <v>17767.400000000001</v>
      </c>
      <c r="G5792" s="3">
        <v>36634</v>
      </c>
      <c r="H5792" s="3">
        <v>177.67400000000001</v>
      </c>
      <c r="I5792" s="3">
        <v>835.06780000000003</v>
      </c>
      <c r="J5792" s="3">
        <v>18780.141800000001</v>
      </c>
      <c r="K5792" s="4">
        <v>0.35</v>
      </c>
      <c r="L5792" s="73">
        <v>34093.180498461537</v>
      </c>
    </row>
    <row r="5793" spans="1:12" x14ac:dyDescent="0.35">
      <c r="A5793" s="1" t="s">
        <v>9563</v>
      </c>
      <c r="B5793" t="s">
        <v>3319</v>
      </c>
      <c r="C5793" t="s">
        <v>13</v>
      </c>
      <c r="D5793" t="s">
        <v>14</v>
      </c>
      <c r="E5793">
        <v>1</v>
      </c>
      <c r="F5793" s="2">
        <v>1123.5</v>
      </c>
      <c r="G5793" s="3">
        <v>2317</v>
      </c>
      <c r="H5793" s="3">
        <v>11.234999999999999</v>
      </c>
      <c r="I5793" s="3">
        <v>52.804499999999997</v>
      </c>
      <c r="J5793" s="3">
        <v>1187.5394999999999</v>
      </c>
      <c r="K5793" s="4">
        <v>0.35</v>
      </c>
      <c r="L5793" s="73">
        <v>2155.8409384615379</v>
      </c>
    </row>
    <row r="5794" spans="1:12" x14ac:dyDescent="0.35">
      <c r="A5794" s="1" t="s">
        <v>9564</v>
      </c>
      <c r="B5794" t="s">
        <v>9565</v>
      </c>
      <c r="C5794" t="s">
        <v>13</v>
      </c>
      <c r="D5794" t="s">
        <v>14</v>
      </c>
      <c r="E5794">
        <v>1</v>
      </c>
      <c r="F5794" s="2">
        <v>175.56</v>
      </c>
      <c r="G5794" s="3">
        <v>694.74720000000002</v>
      </c>
      <c r="H5794" s="3">
        <v>1.7556</v>
      </c>
      <c r="I5794" s="3">
        <v>8.2513199999999998</v>
      </c>
      <c r="J5794" s="3">
        <v>185.56691999999998</v>
      </c>
      <c r="K5794" s="4">
        <v>0.34999999999999992</v>
      </c>
      <c r="L5794" s="73">
        <v>336.87533169230761</v>
      </c>
    </row>
    <row r="5795" spans="1:12" x14ac:dyDescent="0.35">
      <c r="A5795" s="1" t="s">
        <v>9566</v>
      </c>
      <c r="B5795" t="s">
        <v>9567</v>
      </c>
      <c r="C5795" t="s">
        <v>1467</v>
      </c>
      <c r="D5795" t="s">
        <v>1468</v>
      </c>
      <c r="E5795">
        <v>1</v>
      </c>
      <c r="F5795" s="2">
        <v>470.4</v>
      </c>
      <c r="G5795" s="3">
        <v>1861.5296000000001</v>
      </c>
      <c r="H5795" s="3">
        <v>4.7039999999999997</v>
      </c>
      <c r="I5795" s="3">
        <v>22.108799999999999</v>
      </c>
      <c r="J5795" s="3">
        <v>497.21279999999996</v>
      </c>
      <c r="K5795" s="4">
        <v>0.35</v>
      </c>
      <c r="L5795" s="73">
        <v>902.63246769230761</v>
      </c>
    </row>
    <row r="5796" spans="1:12" x14ac:dyDescent="0.35">
      <c r="A5796" s="1" t="s">
        <v>9568</v>
      </c>
      <c r="B5796" t="s">
        <v>9569</v>
      </c>
      <c r="C5796" t="s">
        <v>21</v>
      </c>
      <c r="D5796" t="s">
        <v>22</v>
      </c>
      <c r="E5796">
        <v>1</v>
      </c>
      <c r="F5796" s="2">
        <v>72.5</v>
      </c>
      <c r="G5796" s="3">
        <v>170</v>
      </c>
      <c r="H5796" s="3">
        <v>0.72499999999999998</v>
      </c>
      <c r="I5796" s="3">
        <v>3.4075000000000002</v>
      </c>
      <c r="J5796" s="3">
        <v>76.632499999999993</v>
      </c>
      <c r="K5796" s="4">
        <v>0.35000000000000003</v>
      </c>
      <c r="L5796" s="73">
        <v>139.11746153846153</v>
      </c>
    </row>
    <row r="5797" spans="1:12" x14ac:dyDescent="0.35">
      <c r="A5797" s="1" t="s">
        <v>9570</v>
      </c>
      <c r="B5797" t="s">
        <v>3091</v>
      </c>
      <c r="C5797" t="s">
        <v>363</v>
      </c>
      <c r="D5797" t="s">
        <v>364</v>
      </c>
      <c r="E5797">
        <v>1</v>
      </c>
      <c r="F5797" s="2">
        <v>539</v>
      </c>
      <c r="G5797" s="3">
        <v>1112</v>
      </c>
      <c r="H5797" s="3">
        <v>5.39</v>
      </c>
      <c r="I5797" s="3">
        <v>25.332999999999998</v>
      </c>
      <c r="J5797" s="3">
        <v>569.72299999999996</v>
      </c>
      <c r="K5797" s="4">
        <v>0.34999999999999992</v>
      </c>
      <c r="L5797" s="73">
        <v>1034.266369230769</v>
      </c>
    </row>
    <row r="5798" spans="1:12" x14ac:dyDescent="0.35">
      <c r="A5798" s="1" t="s">
        <v>9571</v>
      </c>
      <c r="B5798" t="s">
        <v>4324</v>
      </c>
      <c r="C5798" t="s">
        <v>363</v>
      </c>
      <c r="D5798" t="s">
        <v>364</v>
      </c>
      <c r="E5798">
        <v>1</v>
      </c>
      <c r="F5798" s="2">
        <v>539</v>
      </c>
      <c r="G5798" s="3">
        <v>1112</v>
      </c>
      <c r="H5798" s="3">
        <v>5.39</v>
      </c>
      <c r="I5798" s="3">
        <v>25.332999999999998</v>
      </c>
      <c r="J5798" s="3">
        <v>569.72299999999996</v>
      </c>
      <c r="K5798" s="4">
        <v>0.34999999999999992</v>
      </c>
      <c r="L5798" s="73">
        <v>1034.266369230769</v>
      </c>
    </row>
    <row r="5799" spans="1:12" x14ac:dyDescent="0.35">
      <c r="A5799" s="1" t="s">
        <v>9572</v>
      </c>
      <c r="B5799" t="s">
        <v>1973</v>
      </c>
      <c r="C5799" t="s">
        <v>13</v>
      </c>
      <c r="D5799" t="s">
        <v>14</v>
      </c>
      <c r="E5799">
        <v>1</v>
      </c>
      <c r="F5799" s="2">
        <v>1693.44</v>
      </c>
      <c r="G5799" s="3">
        <v>3492</v>
      </c>
      <c r="H5799" s="3">
        <v>16.9344</v>
      </c>
      <c r="I5799" s="3">
        <v>79.591679999999997</v>
      </c>
      <c r="J5799" s="3">
        <v>1789.9660800000001</v>
      </c>
      <c r="K5799" s="4">
        <v>0.35000000000000003</v>
      </c>
      <c r="L5799" s="73">
        <v>3249.4768836923081</v>
      </c>
    </row>
    <row r="5800" spans="1:12" x14ac:dyDescent="0.35">
      <c r="A5800" s="1" t="s">
        <v>9573</v>
      </c>
      <c r="B5800" t="s">
        <v>9574</v>
      </c>
      <c r="C5800" t="s">
        <v>13</v>
      </c>
      <c r="D5800" t="s">
        <v>14</v>
      </c>
      <c r="E5800">
        <v>1</v>
      </c>
      <c r="F5800" s="2">
        <v>309.12</v>
      </c>
      <c r="G5800" s="3">
        <v>1223.2864</v>
      </c>
      <c r="H5800" s="3">
        <v>3.0912000000000002</v>
      </c>
      <c r="I5800" s="3">
        <v>14.528640000000001</v>
      </c>
      <c r="J5800" s="3">
        <v>326.73984000000002</v>
      </c>
      <c r="K5800" s="4">
        <v>0.35</v>
      </c>
      <c r="L5800" s="73">
        <v>593.15847876923078</v>
      </c>
    </row>
    <row r="5801" spans="1:12" x14ac:dyDescent="0.35">
      <c r="A5801" s="1" t="s">
        <v>9575</v>
      </c>
      <c r="B5801" t="s">
        <v>9576</v>
      </c>
      <c r="C5801" t="s">
        <v>13</v>
      </c>
      <c r="D5801" t="s">
        <v>14</v>
      </c>
      <c r="E5801">
        <v>1</v>
      </c>
      <c r="F5801" s="2">
        <v>693.84</v>
      </c>
      <c r="G5801" s="3">
        <v>2745.7584000000002</v>
      </c>
      <c r="H5801" s="3">
        <v>6.9384000000000006</v>
      </c>
      <c r="I5801" s="3">
        <v>32.610480000000003</v>
      </c>
      <c r="J5801" s="3">
        <v>733.38888000000009</v>
      </c>
      <c r="K5801" s="4">
        <v>0.34999999999999992</v>
      </c>
      <c r="L5801" s="73">
        <v>1331.3828898461538</v>
      </c>
    </row>
    <row r="5802" spans="1:12" x14ac:dyDescent="0.35">
      <c r="A5802" s="1" t="s">
        <v>9577</v>
      </c>
      <c r="B5802" t="s">
        <v>9578</v>
      </c>
      <c r="C5802" t="s">
        <v>34</v>
      </c>
      <c r="D5802" t="s">
        <v>35</v>
      </c>
      <c r="E5802">
        <v>1</v>
      </c>
      <c r="F5802" s="2">
        <v>1560.25</v>
      </c>
      <c r="G5802" s="3">
        <v>3819.23</v>
      </c>
      <c r="H5802" s="3">
        <v>15.602500000000001</v>
      </c>
      <c r="I5802" s="3">
        <v>73.33175</v>
      </c>
      <c r="J5802" s="3">
        <v>1649.18425</v>
      </c>
      <c r="K5802" s="4">
        <v>0.35</v>
      </c>
      <c r="L5802" s="73">
        <v>2993.9037153846152</v>
      </c>
    </row>
    <row r="5803" spans="1:12" x14ac:dyDescent="0.35">
      <c r="A5803" s="1" t="s">
        <v>9579</v>
      </c>
      <c r="B5803" t="s">
        <v>9580</v>
      </c>
      <c r="C5803" t="s">
        <v>34</v>
      </c>
      <c r="D5803" t="s">
        <v>35</v>
      </c>
      <c r="E5803">
        <v>1</v>
      </c>
      <c r="F5803" s="2">
        <v>355.5</v>
      </c>
      <c r="G5803" s="3">
        <v>870.21</v>
      </c>
      <c r="H5803" s="3">
        <v>3.5550000000000002</v>
      </c>
      <c r="I5803" s="3">
        <v>16.708500000000001</v>
      </c>
      <c r="J5803" s="3">
        <v>375.76350000000002</v>
      </c>
      <c r="K5803" s="4">
        <v>0.35</v>
      </c>
      <c r="L5803" s="73">
        <v>682.15527692307694</v>
      </c>
    </row>
    <row r="5804" spans="1:12" x14ac:dyDescent="0.35">
      <c r="A5804" s="1" t="s">
        <v>9581</v>
      </c>
      <c r="B5804" t="s">
        <v>9582</v>
      </c>
      <c r="C5804" t="s">
        <v>34</v>
      </c>
      <c r="D5804" t="s">
        <v>35</v>
      </c>
      <c r="E5804">
        <v>1</v>
      </c>
      <c r="F5804" s="2">
        <v>288.35000000000002</v>
      </c>
      <c r="G5804" s="3">
        <v>705.84</v>
      </c>
      <c r="H5804" s="3">
        <v>2.8835000000000002</v>
      </c>
      <c r="I5804" s="3">
        <v>13.55245</v>
      </c>
      <c r="J5804" s="3">
        <v>304.78595000000007</v>
      </c>
      <c r="K5804" s="4">
        <v>0.34999999999999992</v>
      </c>
      <c r="L5804" s="73">
        <v>553.30372461538468</v>
      </c>
    </row>
    <row r="5805" spans="1:12" x14ac:dyDescent="0.35">
      <c r="A5805" s="1" t="s">
        <v>9583</v>
      </c>
      <c r="B5805" t="s">
        <v>9584</v>
      </c>
      <c r="C5805" t="s">
        <v>34</v>
      </c>
      <c r="D5805" t="s">
        <v>35</v>
      </c>
      <c r="E5805">
        <v>1</v>
      </c>
      <c r="F5805" s="2">
        <v>556.95000000000005</v>
      </c>
      <c r="G5805" s="3">
        <v>1363.32</v>
      </c>
      <c r="H5805" s="3">
        <v>5.5695000000000006</v>
      </c>
      <c r="I5805" s="3">
        <v>26.176650000000002</v>
      </c>
      <c r="J5805" s="3">
        <v>588.69614999999999</v>
      </c>
      <c r="K5805" s="4">
        <v>0.35</v>
      </c>
      <c r="L5805" s="73">
        <v>1068.7099338461537</v>
      </c>
    </row>
    <row r="5806" spans="1:12" x14ac:dyDescent="0.35">
      <c r="A5806" s="1" t="s">
        <v>9585</v>
      </c>
      <c r="B5806" t="s">
        <v>9586</v>
      </c>
      <c r="C5806" t="s">
        <v>34</v>
      </c>
      <c r="D5806" t="s">
        <v>35</v>
      </c>
      <c r="E5806">
        <v>1</v>
      </c>
      <c r="F5806" s="2">
        <v>742.6</v>
      </c>
      <c r="G5806" s="3">
        <v>1817.76</v>
      </c>
      <c r="H5806" s="3">
        <v>7.4260000000000002</v>
      </c>
      <c r="I5806" s="3">
        <v>34.902200000000001</v>
      </c>
      <c r="J5806" s="3">
        <v>784.92820000000006</v>
      </c>
      <c r="K5806" s="4">
        <v>0.35000000000000003</v>
      </c>
      <c r="L5806" s="73">
        <v>1424.9465784615386</v>
      </c>
    </row>
    <row r="5807" spans="1:12" x14ac:dyDescent="0.35">
      <c r="A5807" s="1" t="s">
        <v>9587</v>
      </c>
      <c r="B5807" t="s">
        <v>9588</v>
      </c>
      <c r="C5807" t="s">
        <v>34</v>
      </c>
      <c r="D5807" t="s">
        <v>35</v>
      </c>
      <c r="E5807">
        <v>1</v>
      </c>
      <c r="F5807" s="2">
        <v>210.2</v>
      </c>
      <c r="G5807" s="3">
        <v>434</v>
      </c>
      <c r="H5807" s="3">
        <v>2.1019999999999999</v>
      </c>
      <c r="I5807" s="3">
        <v>9.8793999999999986</v>
      </c>
      <c r="J5807" s="3">
        <v>222.1814</v>
      </c>
      <c r="K5807" s="4">
        <v>0.35</v>
      </c>
      <c r="L5807" s="73">
        <v>403.34469538461536</v>
      </c>
    </row>
    <row r="5808" spans="1:12" x14ac:dyDescent="0.35">
      <c r="A5808" s="1" t="s">
        <v>9589</v>
      </c>
      <c r="B5808" t="s">
        <v>4321</v>
      </c>
      <c r="C5808" t="s">
        <v>363</v>
      </c>
      <c r="D5808" t="s">
        <v>364</v>
      </c>
      <c r="E5808">
        <v>1</v>
      </c>
      <c r="F5808" s="2">
        <v>796</v>
      </c>
      <c r="G5808" s="3">
        <v>1948.4752000000001</v>
      </c>
      <c r="H5808" s="3">
        <v>7.96</v>
      </c>
      <c r="I5808" s="3">
        <v>37.411999999999999</v>
      </c>
      <c r="J5808" s="3">
        <v>841.37200000000007</v>
      </c>
      <c r="K5808" s="4">
        <v>0.34999999999999992</v>
      </c>
      <c r="L5808" s="73">
        <v>1527.4137846153847</v>
      </c>
    </row>
    <row r="5809" spans="1:12" x14ac:dyDescent="0.35">
      <c r="A5809" s="1" t="s">
        <v>9590</v>
      </c>
      <c r="B5809" t="s">
        <v>9591</v>
      </c>
      <c r="C5809" t="s">
        <v>363</v>
      </c>
      <c r="D5809" t="s">
        <v>364</v>
      </c>
      <c r="E5809">
        <v>1</v>
      </c>
      <c r="F5809" s="2">
        <v>262.99</v>
      </c>
      <c r="G5809" s="3">
        <v>543</v>
      </c>
      <c r="H5809" s="3">
        <v>2.6299000000000001</v>
      </c>
      <c r="I5809" s="3">
        <v>12.360530000000001</v>
      </c>
      <c r="J5809" s="3">
        <v>277.98043000000001</v>
      </c>
      <c r="K5809" s="4">
        <v>0.34999999999999992</v>
      </c>
      <c r="L5809" s="73">
        <v>504.64139599999999</v>
      </c>
    </row>
    <row r="5810" spans="1:12" x14ac:dyDescent="0.35">
      <c r="A5810" s="1" t="s">
        <v>9592</v>
      </c>
      <c r="B5810" t="s">
        <v>8100</v>
      </c>
      <c r="C5810" t="s">
        <v>363</v>
      </c>
      <c r="D5810" t="s">
        <v>364</v>
      </c>
      <c r="E5810">
        <v>1</v>
      </c>
      <c r="F5810" s="2">
        <v>1049</v>
      </c>
      <c r="G5810" s="3">
        <v>2163</v>
      </c>
      <c r="H5810" s="3">
        <v>10.49</v>
      </c>
      <c r="I5810" s="3">
        <v>49.302999999999997</v>
      </c>
      <c r="J5810" s="3">
        <v>1108.7930000000001</v>
      </c>
      <c r="K5810" s="4">
        <v>0.35</v>
      </c>
      <c r="L5810" s="73">
        <v>2012.8857538461541</v>
      </c>
    </row>
    <row r="5811" spans="1:12" x14ac:dyDescent="0.35">
      <c r="A5811" s="1" t="s">
        <v>9593</v>
      </c>
      <c r="B5811" t="s">
        <v>9594</v>
      </c>
      <c r="C5811" t="s">
        <v>363</v>
      </c>
      <c r="D5811" t="s">
        <v>364</v>
      </c>
      <c r="E5811">
        <v>1</v>
      </c>
      <c r="F5811" s="2">
        <v>1049</v>
      </c>
      <c r="G5811" s="3">
        <v>2163</v>
      </c>
      <c r="H5811" s="3">
        <v>10.49</v>
      </c>
      <c r="I5811" s="3">
        <v>49.302999999999997</v>
      </c>
      <c r="J5811" s="3">
        <v>1108.7930000000001</v>
      </c>
      <c r="K5811" s="4">
        <v>0.35</v>
      </c>
      <c r="L5811" s="73">
        <v>2012.8857538461541</v>
      </c>
    </row>
    <row r="5812" spans="1:12" x14ac:dyDescent="0.35">
      <c r="A5812" s="1" t="s">
        <v>9595</v>
      </c>
      <c r="B5812" t="s">
        <v>9596</v>
      </c>
      <c r="C5812" t="s">
        <v>363</v>
      </c>
      <c r="D5812" t="s">
        <v>364</v>
      </c>
      <c r="E5812">
        <v>1</v>
      </c>
      <c r="F5812" s="2">
        <v>1089</v>
      </c>
      <c r="G5812" s="3">
        <v>2246</v>
      </c>
      <c r="H5812" s="3">
        <v>10.89</v>
      </c>
      <c r="I5812" s="3">
        <v>51.183</v>
      </c>
      <c r="J5812" s="3">
        <v>1151.0730000000001</v>
      </c>
      <c r="K5812" s="4">
        <v>0.35000000000000003</v>
      </c>
      <c r="L5812" s="73">
        <v>2089.6402153846157</v>
      </c>
    </row>
    <row r="5813" spans="1:12" x14ac:dyDescent="0.35">
      <c r="A5813" s="1" t="s">
        <v>9597</v>
      </c>
      <c r="B5813" t="s">
        <v>4339</v>
      </c>
      <c r="C5813" t="s">
        <v>363</v>
      </c>
      <c r="D5813" t="s">
        <v>364</v>
      </c>
      <c r="E5813">
        <v>1</v>
      </c>
      <c r="F5813" s="2">
        <v>3249</v>
      </c>
      <c r="G5813" s="3">
        <v>6699</v>
      </c>
      <c r="H5813" s="3">
        <v>32.49</v>
      </c>
      <c r="I5813" s="3">
        <v>152.703</v>
      </c>
      <c r="J5813" s="3">
        <v>3434.1929999999998</v>
      </c>
      <c r="K5813" s="4">
        <v>0.35000000000000003</v>
      </c>
      <c r="L5813" s="73">
        <v>6234.3811384615383</v>
      </c>
    </row>
    <row r="5814" spans="1:12" x14ac:dyDescent="0.35">
      <c r="A5814" s="1" t="s">
        <v>9598</v>
      </c>
      <c r="B5814" t="s">
        <v>1777</v>
      </c>
      <c r="C5814" t="s">
        <v>363</v>
      </c>
      <c r="D5814" t="s">
        <v>364</v>
      </c>
      <c r="E5814">
        <v>1</v>
      </c>
      <c r="F5814" s="2">
        <v>3249</v>
      </c>
      <c r="G5814" s="3">
        <v>6699</v>
      </c>
      <c r="H5814" s="3">
        <v>32.49</v>
      </c>
      <c r="I5814" s="3">
        <v>152.703</v>
      </c>
      <c r="J5814" s="3">
        <v>3434.1929999999998</v>
      </c>
      <c r="K5814" s="4">
        <v>0.35000000000000003</v>
      </c>
      <c r="L5814" s="73">
        <v>6234.3811384615383</v>
      </c>
    </row>
    <row r="5815" spans="1:12" x14ac:dyDescent="0.35">
      <c r="A5815" s="1" t="s">
        <v>9599</v>
      </c>
      <c r="B5815" t="s">
        <v>3100</v>
      </c>
      <c r="C5815" t="s">
        <v>363</v>
      </c>
      <c r="D5815" t="s">
        <v>364</v>
      </c>
      <c r="E5815">
        <v>1</v>
      </c>
      <c r="F5815" s="2">
        <v>1089</v>
      </c>
      <c r="G5815" s="3">
        <v>2246</v>
      </c>
      <c r="H5815" s="3">
        <v>10.89</v>
      </c>
      <c r="I5815" s="3">
        <v>51.183</v>
      </c>
      <c r="J5815" s="3">
        <v>1151.0730000000001</v>
      </c>
      <c r="K5815" s="4">
        <v>0.35000000000000003</v>
      </c>
      <c r="L5815" s="73">
        <v>2089.6402153846157</v>
      </c>
    </row>
    <row r="5816" spans="1:12" x14ac:dyDescent="0.35">
      <c r="A5816" s="1" t="s">
        <v>9600</v>
      </c>
      <c r="B5816" t="s">
        <v>6847</v>
      </c>
      <c r="C5816" t="s">
        <v>363</v>
      </c>
      <c r="D5816" t="s">
        <v>364</v>
      </c>
      <c r="E5816">
        <v>1</v>
      </c>
      <c r="F5816" s="2">
        <v>1049</v>
      </c>
      <c r="G5816" s="3">
        <v>2163</v>
      </c>
      <c r="H5816" s="3">
        <v>10.49</v>
      </c>
      <c r="I5816" s="3">
        <v>49.302999999999997</v>
      </c>
      <c r="J5816" s="3">
        <v>1108.7930000000001</v>
      </c>
      <c r="K5816" s="4">
        <v>0.35</v>
      </c>
      <c r="L5816" s="73">
        <v>2012.8857538461541</v>
      </c>
    </row>
    <row r="5817" spans="1:12" x14ac:dyDescent="0.35">
      <c r="A5817" s="1" t="s">
        <v>9601</v>
      </c>
      <c r="B5817" t="s">
        <v>3100</v>
      </c>
      <c r="C5817" t="s">
        <v>363</v>
      </c>
      <c r="D5817" t="s">
        <v>364</v>
      </c>
      <c r="E5817">
        <v>1</v>
      </c>
      <c r="F5817" s="2">
        <v>2169</v>
      </c>
      <c r="G5817" s="3">
        <v>4473</v>
      </c>
      <c r="H5817" s="3">
        <v>21.69</v>
      </c>
      <c r="I5817" s="3">
        <v>101.943</v>
      </c>
      <c r="J5817" s="3">
        <v>2292.6330000000003</v>
      </c>
      <c r="K5817" s="4">
        <v>0.35</v>
      </c>
      <c r="L5817" s="73">
        <v>4162.010676923077</v>
      </c>
    </row>
    <row r="5818" spans="1:12" x14ac:dyDescent="0.35">
      <c r="A5818" s="1" t="s">
        <v>9602</v>
      </c>
      <c r="B5818" t="s">
        <v>8100</v>
      </c>
      <c r="C5818" t="s">
        <v>363</v>
      </c>
      <c r="D5818" t="s">
        <v>364</v>
      </c>
      <c r="E5818">
        <v>1</v>
      </c>
      <c r="F5818" s="2">
        <v>7349</v>
      </c>
      <c r="G5818" s="3">
        <v>15153</v>
      </c>
      <c r="H5818" s="3">
        <v>73.489999999999995</v>
      </c>
      <c r="I5818" s="3">
        <v>345.40300000000002</v>
      </c>
      <c r="J5818" s="3">
        <v>7767.893</v>
      </c>
      <c r="K5818" s="4">
        <v>0.35</v>
      </c>
      <c r="L5818" s="73">
        <v>14101.713446153844</v>
      </c>
    </row>
    <row r="5819" spans="1:12" x14ac:dyDescent="0.35">
      <c r="A5819" s="1" t="s">
        <v>9603</v>
      </c>
      <c r="B5819" t="s">
        <v>9594</v>
      </c>
      <c r="C5819" t="s">
        <v>363</v>
      </c>
      <c r="D5819" t="s">
        <v>364</v>
      </c>
      <c r="E5819">
        <v>1</v>
      </c>
      <c r="F5819" s="2">
        <v>7349</v>
      </c>
      <c r="G5819" s="3">
        <v>15153</v>
      </c>
      <c r="H5819" s="3">
        <v>73.489999999999995</v>
      </c>
      <c r="I5819" s="3">
        <v>345.40300000000002</v>
      </c>
      <c r="J5819" s="3">
        <v>7767.893</v>
      </c>
      <c r="K5819" s="4">
        <v>0.35</v>
      </c>
      <c r="L5819" s="73">
        <v>14101.713446153844</v>
      </c>
    </row>
    <row r="5820" spans="1:12" x14ac:dyDescent="0.35">
      <c r="A5820" s="1" t="s">
        <v>9604</v>
      </c>
      <c r="B5820" t="s">
        <v>9605</v>
      </c>
      <c r="C5820" t="s">
        <v>13</v>
      </c>
      <c r="D5820" t="s">
        <v>14</v>
      </c>
      <c r="E5820">
        <v>1</v>
      </c>
      <c r="F5820" s="2">
        <v>163</v>
      </c>
      <c r="G5820" s="3">
        <v>399</v>
      </c>
      <c r="H5820" s="3">
        <v>1.6300000000000001</v>
      </c>
      <c r="I5820" s="3">
        <v>7.6609999999999996</v>
      </c>
      <c r="J5820" s="3">
        <v>172.291</v>
      </c>
      <c r="K5820" s="4">
        <v>0.34999999999999992</v>
      </c>
      <c r="L5820" s="73">
        <v>312.77443076923072</v>
      </c>
    </row>
    <row r="5821" spans="1:12" x14ac:dyDescent="0.35">
      <c r="A5821" s="1" t="s">
        <v>9606</v>
      </c>
      <c r="B5821" t="s">
        <v>3175</v>
      </c>
      <c r="C5821" t="s">
        <v>13</v>
      </c>
      <c r="D5821" t="s">
        <v>14</v>
      </c>
      <c r="E5821">
        <v>1</v>
      </c>
      <c r="F5821" s="2">
        <v>480.48</v>
      </c>
      <c r="G5821" s="3">
        <v>991</v>
      </c>
      <c r="H5821" s="3">
        <v>4.8048000000000002</v>
      </c>
      <c r="I5821" s="3">
        <v>22.582560000000001</v>
      </c>
      <c r="J5821" s="3">
        <v>507.86736000000002</v>
      </c>
      <c r="K5821" s="4">
        <v>0.34999999999999992</v>
      </c>
      <c r="L5821" s="73">
        <v>921.97459199999992</v>
      </c>
    </row>
    <row r="5822" spans="1:12" x14ac:dyDescent="0.35">
      <c r="A5822" s="1" t="s">
        <v>9607</v>
      </c>
      <c r="B5822" t="s">
        <v>1786</v>
      </c>
      <c r="C5822" t="s">
        <v>13</v>
      </c>
      <c r="D5822" t="s">
        <v>14</v>
      </c>
      <c r="E5822">
        <v>1</v>
      </c>
      <c r="F5822" s="2">
        <v>1925.28</v>
      </c>
      <c r="G5822" s="3">
        <v>7618.9791999999998</v>
      </c>
      <c r="H5822" s="3">
        <v>19.252800000000001</v>
      </c>
      <c r="I5822" s="3">
        <v>90.488159999999993</v>
      </c>
      <c r="J5822" s="3">
        <v>2035.0209599999998</v>
      </c>
      <c r="K5822" s="4">
        <v>0.35000000000000003</v>
      </c>
      <c r="L5822" s="73">
        <v>3694.3457427692306</v>
      </c>
    </row>
    <row r="5823" spans="1:12" x14ac:dyDescent="0.35">
      <c r="A5823" s="1" t="s">
        <v>9608</v>
      </c>
      <c r="B5823" t="s">
        <v>9609</v>
      </c>
      <c r="C5823" t="s">
        <v>13</v>
      </c>
      <c r="D5823" t="s">
        <v>14</v>
      </c>
      <c r="E5823">
        <v>1</v>
      </c>
      <c r="F5823" s="2">
        <v>378</v>
      </c>
      <c r="G5823" s="3">
        <v>1495.8720000000001</v>
      </c>
      <c r="H5823" s="3">
        <v>3.7800000000000002</v>
      </c>
      <c r="I5823" s="3">
        <v>17.766000000000002</v>
      </c>
      <c r="J5823" s="3">
        <v>399.54599999999999</v>
      </c>
      <c r="K5823" s="4">
        <v>0.35000000000000003</v>
      </c>
      <c r="L5823" s="73">
        <v>725.32966153846155</v>
      </c>
    </row>
    <row r="5824" spans="1:12" x14ac:dyDescent="0.35">
      <c r="A5824" s="1" t="s">
        <v>9610</v>
      </c>
      <c r="B5824" t="s">
        <v>9611</v>
      </c>
      <c r="C5824" t="s">
        <v>13</v>
      </c>
      <c r="D5824" t="s">
        <v>14</v>
      </c>
      <c r="E5824">
        <v>1</v>
      </c>
      <c r="F5824" s="2">
        <v>168</v>
      </c>
      <c r="G5824" s="3">
        <v>664.83199999999999</v>
      </c>
      <c r="H5824" s="3">
        <v>1.68</v>
      </c>
      <c r="I5824" s="3">
        <v>7.8959999999999999</v>
      </c>
      <c r="J5824" s="3">
        <v>177.57599999999999</v>
      </c>
      <c r="K5824" s="4">
        <v>0.35000000000000003</v>
      </c>
      <c r="L5824" s="73">
        <v>322.36873846153844</v>
      </c>
    </row>
    <row r="5825" spans="1:12" x14ac:dyDescent="0.35">
      <c r="A5825" s="1" t="s">
        <v>9612</v>
      </c>
      <c r="B5825" t="s">
        <v>9613</v>
      </c>
      <c r="C5825" t="s">
        <v>1467</v>
      </c>
      <c r="D5825" t="s">
        <v>1468</v>
      </c>
      <c r="E5825">
        <v>1</v>
      </c>
      <c r="F5825" s="2">
        <v>144.91</v>
      </c>
      <c r="G5825" s="3">
        <v>299</v>
      </c>
      <c r="H5825" s="3">
        <v>1.4491000000000001</v>
      </c>
      <c r="I5825" s="3">
        <v>6.8107699999999998</v>
      </c>
      <c r="J5825" s="3">
        <v>153.16986999999997</v>
      </c>
      <c r="K5825" s="4">
        <v>0.34999999999999992</v>
      </c>
      <c r="L5825" s="73">
        <v>278.06222553846146</v>
      </c>
    </row>
    <row r="5826" spans="1:12" x14ac:dyDescent="0.35">
      <c r="A5826" s="1" t="s">
        <v>9614</v>
      </c>
      <c r="B5826" t="s">
        <v>9615</v>
      </c>
      <c r="C5826" t="s">
        <v>13</v>
      </c>
      <c r="D5826" t="s">
        <v>14</v>
      </c>
      <c r="E5826">
        <v>1</v>
      </c>
      <c r="F5826" s="2">
        <v>145.35</v>
      </c>
      <c r="G5826" s="3">
        <v>300</v>
      </c>
      <c r="H5826" s="3">
        <v>1.4535</v>
      </c>
      <c r="I5826" s="3">
        <v>6.8314499999999994</v>
      </c>
      <c r="J5826" s="3">
        <v>153.63494999999998</v>
      </c>
      <c r="K5826" s="4">
        <v>0.35</v>
      </c>
      <c r="L5826" s="73">
        <v>278.90652461538457</v>
      </c>
    </row>
    <row r="5827" spans="1:12" x14ac:dyDescent="0.35">
      <c r="A5827" s="1" t="s">
        <v>9616</v>
      </c>
      <c r="B5827" t="s">
        <v>9617</v>
      </c>
      <c r="C5827" t="s">
        <v>13</v>
      </c>
      <c r="D5827" t="s">
        <v>14</v>
      </c>
      <c r="E5827">
        <v>1</v>
      </c>
      <c r="F5827" s="2">
        <v>54.37</v>
      </c>
      <c r="G5827" s="3">
        <v>133.08959999999999</v>
      </c>
      <c r="H5827" s="3">
        <v>0.54369999999999996</v>
      </c>
      <c r="I5827" s="3">
        <v>2.5553900000000001</v>
      </c>
      <c r="J5827" s="3">
        <v>57.469090000000001</v>
      </c>
      <c r="K5827" s="4">
        <v>0.35000000000000003</v>
      </c>
      <c r="L5827" s="73">
        <v>104.32850184615386</v>
      </c>
    </row>
    <row r="5828" spans="1:12" x14ac:dyDescent="0.35">
      <c r="A5828" s="1">
        <v>918543</v>
      </c>
      <c r="B5828" t="s">
        <v>9618</v>
      </c>
      <c r="C5828" t="s">
        <v>363</v>
      </c>
      <c r="D5828" t="s">
        <v>364</v>
      </c>
      <c r="E5828">
        <v>1</v>
      </c>
      <c r="F5828" s="2">
        <v>604</v>
      </c>
      <c r="G5828" s="3">
        <v>1478.49</v>
      </c>
      <c r="H5828" s="3">
        <v>6.04</v>
      </c>
      <c r="I5828" s="3">
        <v>28.388000000000002</v>
      </c>
      <c r="J5828" s="3">
        <v>638.428</v>
      </c>
      <c r="K5828" s="4">
        <v>0.34999999999999992</v>
      </c>
      <c r="L5828" s="73">
        <v>1158.9923692307691</v>
      </c>
    </row>
    <row r="5829" spans="1:12" x14ac:dyDescent="0.35">
      <c r="A5829" s="1" t="s">
        <v>9619</v>
      </c>
      <c r="B5829" t="s">
        <v>9620</v>
      </c>
      <c r="C5829" t="s">
        <v>17</v>
      </c>
      <c r="D5829" t="s">
        <v>18</v>
      </c>
      <c r="E5829">
        <v>1</v>
      </c>
      <c r="F5829" s="2">
        <v>35</v>
      </c>
      <c r="G5829" s="3">
        <v>85.668800000000005</v>
      </c>
      <c r="H5829" s="3">
        <v>0.35000000000000003</v>
      </c>
      <c r="I5829" s="3">
        <v>1.645</v>
      </c>
      <c r="J5829" s="3">
        <v>36.995000000000005</v>
      </c>
      <c r="K5829" s="4">
        <v>0.34999999999999992</v>
      </c>
      <c r="L5829" s="73">
        <v>67.160153846153847</v>
      </c>
    </row>
    <row r="5830" spans="1:12" x14ac:dyDescent="0.35">
      <c r="A5830" s="1" t="s">
        <v>9621</v>
      </c>
      <c r="B5830" t="s">
        <v>9622</v>
      </c>
      <c r="C5830" t="s">
        <v>17</v>
      </c>
      <c r="D5830" t="s">
        <v>18</v>
      </c>
      <c r="E5830">
        <v>1</v>
      </c>
      <c r="F5830" s="2">
        <v>17.5</v>
      </c>
      <c r="G5830" s="3">
        <v>42.84</v>
      </c>
      <c r="H5830" s="3">
        <v>0.17500000000000002</v>
      </c>
      <c r="I5830" s="3">
        <v>0.82250000000000001</v>
      </c>
      <c r="J5830" s="3">
        <v>18.497500000000002</v>
      </c>
      <c r="K5830" s="4">
        <v>0.34999999999999992</v>
      </c>
      <c r="L5830" s="73">
        <v>33.580076923076923</v>
      </c>
    </row>
    <row r="5831" spans="1:12" x14ac:dyDescent="0.35">
      <c r="A5831" s="1" t="s">
        <v>9623</v>
      </c>
      <c r="B5831" t="s">
        <v>9624</v>
      </c>
      <c r="C5831" t="s">
        <v>13</v>
      </c>
      <c r="D5831" t="s">
        <v>14</v>
      </c>
      <c r="E5831">
        <v>1</v>
      </c>
      <c r="F5831" s="2">
        <v>970.9</v>
      </c>
      <c r="G5831" s="3">
        <v>2376.6064000000001</v>
      </c>
      <c r="H5831" s="3">
        <v>9.7089999999999996</v>
      </c>
      <c r="I5831" s="3">
        <v>45.632300000000001</v>
      </c>
      <c r="J5831" s="3">
        <v>1026.2412999999999</v>
      </c>
      <c r="K5831" s="4">
        <v>0.35000000000000003</v>
      </c>
      <c r="L5831" s="73">
        <v>1863.0226676923076</v>
      </c>
    </row>
    <row r="5832" spans="1:12" x14ac:dyDescent="0.35">
      <c r="A5832" s="1" t="s">
        <v>9625</v>
      </c>
      <c r="B5832" t="s">
        <v>9625</v>
      </c>
      <c r="C5832" t="s">
        <v>13</v>
      </c>
      <c r="D5832" t="s">
        <v>14</v>
      </c>
      <c r="E5832">
        <v>1</v>
      </c>
      <c r="F5832" s="2">
        <v>55</v>
      </c>
      <c r="G5832" s="3">
        <v>134.6352</v>
      </c>
      <c r="H5832" s="3">
        <v>0.55000000000000004</v>
      </c>
      <c r="I5832" s="3">
        <v>2.585</v>
      </c>
      <c r="J5832" s="3">
        <v>58.134999999999998</v>
      </c>
      <c r="K5832" s="4">
        <v>0.35000000000000003</v>
      </c>
      <c r="L5832" s="73">
        <v>105.53738461538461</v>
      </c>
    </row>
    <row r="5833" spans="1:12" x14ac:dyDescent="0.35">
      <c r="A5833" s="1" t="s">
        <v>9626</v>
      </c>
      <c r="B5833" t="s">
        <v>8309</v>
      </c>
      <c r="C5833" t="s">
        <v>13</v>
      </c>
      <c r="D5833" t="s">
        <v>14</v>
      </c>
      <c r="E5833">
        <v>1</v>
      </c>
      <c r="F5833" s="2">
        <v>1303.68</v>
      </c>
      <c r="G5833" s="3">
        <v>5159.1008000000002</v>
      </c>
      <c r="H5833" s="3">
        <v>13.036800000000001</v>
      </c>
      <c r="I5833" s="3">
        <v>61.272960000000005</v>
      </c>
      <c r="J5833" s="3">
        <v>1377.9897600000002</v>
      </c>
      <c r="K5833" s="4">
        <v>0.35000000000000003</v>
      </c>
      <c r="L5833" s="73">
        <v>2501.5814104615388</v>
      </c>
    </row>
    <row r="5834" spans="1:12" x14ac:dyDescent="0.35">
      <c r="A5834" s="1" t="s">
        <v>9627</v>
      </c>
      <c r="B5834" t="s">
        <v>9628</v>
      </c>
      <c r="C5834" t="s">
        <v>13</v>
      </c>
      <c r="D5834" t="s">
        <v>14</v>
      </c>
      <c r="E5834">
        <v>1</v>
      </c>
      <c r="F5834" s="2">
        <v>1502.76</v>
      </c>
      <c r="G5834" s="3">
        <v>5946.92</v>
      </c>
      <c r="H5834" s="3">
        <v>15.0276</v>
      </c>
      <c r="I5834" s="3">
        <v>70.629720000000006</v>
      </c>
      <c r="J5834" s="3">
        <v>1588.4173199999998</v>
      </c>
      <c r="K5834" s="4">
        <v>0.35</v>
      </c>
      <c r="L5834" s="73">
        <v>2883.5883655384609</v>
      </c>
    </row>
    <row r="5835" spans="1:12" x14ac:dyDescent="0.35">
      <c r="A5835" s="1" t="s">
        <v>9629</v>
      </c>
      <c r="B5835" t="s">
        <v>9630</v>
      </c>
      <c r="C5835" t="s">
        <v>13</v>
      </c>
      <c r="D5835" t="s">
        <v>14</v>
      </c>
      <c r="E5835">
        <v>1</v>
      </c>
      <c r="F5835" s="2">
        <v>1855.56</v>
      </c>
      <c r="G5835" s="3">
        <v>7343.0672000000004</v>
      </c>
      <c r="H5835" s="3">
        <v>18.555599999999998</v>
      </c>
      <c r="I5835" s="3">
        <v>87.211320000000001</v>
      </c>
      <c r="J5835" s="3">
        <v>1961.32692</v>
      </c>
      <c r="K5835" s="4">
        <v>0.35</v>
      </c>
      <c r="L5835" s="73">
        <v>3560.5627163076924</v>
      </c>
    </row>
    <row r="5836" spans="1:12" x14ac:dyDescent="0.35">
      <c r="A5836" s="1" t="s">
        <v>9631</v>
      </c>
      <c r="B5836" t="s">
        <v>9632</v>
      </c>
      <c r="C5836" t="s">
        <v>13</v>
      </c>
      <c r="D5836" t="s">
        <v>14</v>
      </c>
      <c r="E5836">
        <v>1</v>
      </c>
      <c r="F5836" s="2">
        <v>1944.6</v>
      </c>
      <c r="G5836" s="3">
        <v>7695.4304000000002</v>
      </c>
      <c r="H5836" s="3">
        <v>19.445999999999998</v>
      </c>
      <c r="I5836" s="3">
        <v>91.396199999999993</v>
      </c>
      <c r="J5836" s="3">
        <v>2055.4422</v>
      </c>
      <c r="K5836" s="4">
        <v>0.34999999999999992</v>
      </c>
      <c r="L5836" s="73">
        <v>3731.4181476923072</v>
      </c>
    </row>
    <row r="5837" spans="1:12" x14ac:dyDescent="0.35">
      <c r="A5837" s="1" t="s">
        <v>9633</v>
      </c>
      <c r="B5837" t="s">
        <v>5777</v>
      </c>
      <c r="C5837" t="s">
        <v>13</v>
      </c>
      <c r="D5837" t="s">
        <v>14</v>
      </c>
      <c r="E5837">
        <v>1</v>
      </c>
      <c r="F5837" s="2">
        <v>1498.56</v>
      </c>
      <c r="G5837" s="3">
        <v>5930.2992000000004</v>
      </c>
      <c r="H5837" s="3">
        <v>14.9856</v>
      </c>
      <c r="I5837" s="3">
        <v>70.432320000000004</v>
      </c>
      <c r="J5837" s="3">
        <v>1583.9779199999998</v>
      </c>
      <c r="K5837" s="4">
        <v>0.35</v>
      </c>
      <c r="L5837" s="73">
        <v>2875.5291470769225</v>
      </c>
    </row>
    <row r="5838" spans="1:12" x14ac:dyDescent="0.35">
      <c r="A5838" s="1" t="s">
        <v>9634</v>
      </c>
      <c r="B5838" t="s">
        <v>9635</v>
      </c>
      <c r="C5838" t="s">
        <v>13</v>
      </c>
      <c r="D5838" t="s">
        <v>14</v>
      </c>
      <c r="E5838">
        <v>1</v>
      </c>
      <c r="F5838" s="2">
        <v>1827</v>
      </c>
      <c r="G5838" s="3">
        <v>7230.0479999999998</v>
      </c>
      <c r="H5838" s="3">
        <v>18.27</v>
      </c>
      <c r="I5838" s="3">
        <v>85.869</v>
      </c>
      <c r="J5838" s="3">
        <v>1931.1389999999999</v>
      </c>
      <c r="K5838" s="4">
        <v>0.35</v>
      </c>
      <c r="L5838" s="73">
        <v>3505.7600307692305</v>
      </c>
    </row>
    <row r="5839" spans="1:12" x14ac:dyDescent="0.35">
      <c r="A5839" s="1" t="s">
        <v>9636</v>
      </c>
      <c r="B5839" t="s">
        <v>9637</v>
      </c>
      <c r="C5839" t="s">
        <v>13</v>
      </c>
      <c r="D5839" t="s">
        <v>14</v>
      </c>
      <c r="E5839">
        <v>1</v>
      </c>
      <c r="F5839" s="2">
        <v>3536.4</v>
      </c>
      <c r="G5839" s="3">
        <v>13994.713</v>
      </c>
      <c r="H5839" s="3">
        <v>35.364000000000004</v>
      </c>
      <c r="I5839" s="3">
        <v>166.21080000000001</v>
      </c>
      <c r="J5839" s="3">
        <v>3737.9748</v>
      </c>
      <c r="K5839" s="4">
        <v>0.34999999999999992</v>
      </c>
      <c r="L5839" s="73">
        <v>6785.8619446153843</v>
      </c>
    </row>
    <row r="5840" spans="1:12" x14ac:dyDescent="0.35">
      <c r="A5840" s="1" t="s">
        <v>9638</v>
      </c>
      <c r="B5840" t="s">
        <v>9639</v>
      </c>
      <c r="C5840" t="s">
        <v>13</v>
      </c>
      <c r="D5840" t="s">
        <v>14</v>
      </c>
      <c r="E5840">
        <v>1</v>
      </c>
      <c r="F5840" s="2">
        <v>216.72</v>
      </c>
      <c r="G5840" s="3">
        <v>857.62879999999996</v>
      </c>
      <c r="H5840" s="3">
        <v>2.1672000000000002</v>
      </c>
      <c r="I5840" s="3">
        <v>10.185840000000001</v>
      </c>
      <c r="J5840" s="3">
        <v>229.07304000000002</v>
      </c>
      <c r="K5840" s="4">
        <v>0.34999999999999992</v>
      </c>
      <c r="L5840" s="73">
        <v>415.85567261538461</v>
      </c>
    </row>
    <row r="5841" spans="1:12" x14ac:dyDescent="0.35">
      <c r="A5841" s="1" t="s">
        <v>9640</v>
      </c>
      <c r="B5841" t="s">
        <v>9641</v>
      </c>
      <c r="C5841" t="s">
        <v>1467</v>
      </c>
      <c r="D5841" t="s">
        <v>1468</v>
      </c>
      <c r="E5841">
        <v>1</v>
      </c>
      <c r="F5841" s="2">
        <v>365.76</v>
      </c>
      <c r="G5841" s="3">
        <v>1292.3499999999999</v>
      </c>
      <c r="H5841" s="3">
        <v>3.6576</v>
      </c>
      <c r="I5841" s="3">
        <v>17.190719999999999</v>
      </c>
      <c r="J5841" s="3">
        <v>386.60831999999999</v>
      </c>
      <c r="K5841" s="4">
        <v>0.34999999999999992</v>
      </c>
      <c r="L5841" s="73">
        <v>701.8427963076922</v>
      </c>
    </row>
    <row r="5842" spans="1:12" x14ac:dyDescent="0.35">
      <c r="A5842" s="1" t="s">
        <v>9642</v>
      </c>
      <c r="B5842" t="s">
        <v>1899</v>
      </c>
      <c r="C5842" t="s">
        <v>13</v>
      </c>
      <c r="D5842" t="s">
        <v>14</v>
      </c>
      <c r="E5842">
        <v>1</v>
      </c>
      <c r="F5842" s="2">
        <v>2.48</v>
      </c>
      <c r="G5842" s="3">
        <v>6.0704000000000002</v>
      </c>
      <c r="H5842" s="3">
        <v>2.4799999999999999E-2</v>
      </c>
      <c r="I5842" s="3">
        <v>0.11656</v>
      </c>
      <c r="J5842" s="3">
        <v>2.6213600000000001</v>
      </c>
      <c r="K5842" s="4">
        <v>0.35000000000000003</v>
      </c>
      <c r="L5842" s="73">
        <v>4.7587766153846163</v>
      </c>
    </row>
    <row r="5843" spans="1:12" x14ac:dyDescent="0.35">
      <c r="A5843" s="1" t="s">
        <v>9643</v>
      </c>
      <c r="B5843" t="s">
        <v>7326</v>
      </c>
      <c r="C5843" t="s">
        <v>13</v>
      </c>
      <c r="D5843" t="s">
        <v>14</v>
      </c>
      <c r="E5843">
        <v>1</v>
      </c>
      <c r="F5843" s="2">
        <v>1154.3</v>
      </c>
      <c r="G5843" s="3">
        <v>2825.5360000000001</v>
      </c>
      <c r="H5843" s="3">
        <v>11.542999999999999</v>
      </c>
      <c r="I5843" s="3">
        <v>54.252099999999999</v>
      </c>
      <c r="J5843" s="3">
        <v>1220.0950999999998</v>
      </c>
      <c r="K5843" s="4">
        <v>0.35</v>
      </c>
      <c r="L5843" s="73">
        <v>2214.9418738461536</v>
      </c>
    </row>
    <row r="5844" spans="1:12" x14ac:dyDescent="0.35">
      <c r="A5844" s="1" t="s">
        <v>9644</v>
      </c>
      <c r="B5844" t="s">
        <v>9645</v>
      </c>
      <c r="C5844" t="s">
        <v>363</v>
      </c>
      <c r="D5844" t="s">
        <v>364</v>
      </c>
      <c r="E5844">
        <v>1</v>
      </c>
      <c r="F5844" s="2">
        <v>149.5</v>
      </c>
      <c r="G5844" s="3">
        <v>365.94880000000001</v>
      </c>
      <c r="H5844" s="3">
        <v>1.4950000000000001</v>
      </c>
      <c r="I5844" s="3">
        <v>7.0265000000000004</v>
      </c>
      <c r="J5844" s="3">
        <v>158.0215</v>
      </c>
      <c r="K5844" s="4">
        <v>0.34999999999999992</v>
      </c>
      <c r="L5844" s="73">
        <v>286.8698</v>
      </c>
    </row>
    <row r="5845" spans="1:12" x14ac:dyDescent="0.35">
      <c r="A5845" s="1" t="s">
        <v>9646</v>
      </c>
      <c r="B5845" t="s">
        <v>9647</v>
      </c>
      <c r="C5845" t="s">
        <v>1441</v>
      </c>
      <c r="D5845" t="s">
        <v>1442</v>
      </c>
      <c r="E5845">
        <v>1</v>
      </c>
      <c r="F5845" s="2">
        <v>1.5</v>
      </c>
      <c r="G5845" s="3">
        <v>3.6736</v>
      </c>
      <c r="H5845" s="3">
        <v>1.4999999999999999E-2</v>
      </c>
      <c r="I5845" s="3">
        <v>7.0500000000000007E-2</v>
      </c>
      <c r="J5845" s="3">
        <v>1.5854999999999999</v>
      </c>
      <c r="K5845" s="4">
        <v>0.35</v>
      </c>
      <c r="L5845" s="73">
        <v>2.8782923076923077</v>
      </c>
    </row>
    <row r="5846" spans="1:12" x14ac:dyDescent="0.35">
      <c r="A5846" s="1" t="s">
        <v>9648</v>
      </c>
      <c r="B5846" t="s">
        <v>9649</v>
      </c>
      <c r="C5846" t="s">
        <v>1441</v>
      </c>
      <c r="D5846" t="s">
        <v>1442</v>
      </c>
      <c r="E5846">
        <v>1</v>
      </c>
      <c r="F5846" s="2">
        <v>18.75</v>
      </c>
      <c r="G5846" s="3">
        <v>45.897599999999997</v>
      </c>
      <c r="H5846" s="3">
        <v>0.1875</v>
      </c>
      <c r="I5846" s="3">
        <v>0.88124999999999998</v>
      </c>
      <c r="J5846" s="3">
        <v>19.818750000000001</v>
      </c>
      <c r="K5846" s="4">
        <v>0.35</v>
      </c>
      <c r="L5846" s="73">
        <v>35.978653846153847</v>
      </c>
    </row>
    <row r="5847" spans="1:12" x14ac:dyDescent="0.35">
      <c r="A5847" s="1" t="s">
        <v>9650</v>
      </c>
      <c r="B5847" t="s">
        <v>9651</v>
      </c>
      <c r="C5847" t="s">
        <v>13</v>
      </c>
      <c r="D5847" t="s">
        <v>14</v>
      </c>
      <c r="E5847">
        <v>1</v>
      </c>
      <c r="F5847" s="2">
        <v>13.51</v>
      </c>
      <c r="G5847" s="3">
        <v>33.073599999999999</v>
      </c>
      <c r="H5847" s="3">
        <v>0.1351</v>
      </c>
      <c r="I5847" s="3">
        <v>0.63497000000000003</v>
      </c>
      <c r="J5847" s="3">
        <v>14.280069999999998</v>
      </c>
      <c r="K5847" s="4">
        <v>0.35000000000000003</v>
      </c>
      <c r="L5847" s="73">
        <v>25.923819384615381</v>
      </c>
    </row>
    <row r="5848" spans="1:12" x14ac:dyDescent="0.35">
      <c r="A5848" s="1" t="s">
        <v>9652</v>
      </c>
      <c r="B5848" t="s">
        <v>9653</v>
      </c>
      <c r="C5848" t="s">
        <v>1441</v>
      </c>
      <c r="D5848" t="s">
        <v>1442</v>
      </c>
      <c r="E5848">
        <v>1</v>
      </c>
      <c r="F5848" s="2">
        <v>3.1875</v>
      </c>
      <c r="G5848" s="3">
        <v>7.8064</v>
      </c>
      <c r="H5848" s="3">
        <v>3.1875000000000001E-2</v>
      </c>
      <c r="I5848" s="3">
        <v>0.14981249999999999</v>
      </c>
      <c r="J5848" s="3">
        <v>3.3691874999999998</v>
      </c>
      <c r="K5848" s="4">
        <v>0.35</v>
      </c>
      <c r="L5848" s="73">
        <v>6.1163711538461536</v>
      </c>
    </row>
    <row r="5849" spans="1:12" x14ac:dyDescent="0.35">
      <c r="A5849" s="1" t="s">
        <v>9654</v>
      </c>
      <c r="B5849" t="s">
        <v>9655</v>
      </c>
      <c r="C5849" t="s">
        <v>13</v>
      </c>
      <c r="D5849" t="s">
        <v>14</v>
      </c>
      <c r="E5849">
        <v>1</v>
      </c>
      <c r="F5849" s="2">
        <v>7.8</v>
      </c>
      <c r="G5849" s="3">
        <v>19.096</v>
      </c>
      <c r="H5849" s="3">
        <v>7.8E-2</v>
      </c>
      <c r="I5849" s="3">
        <v>0.36659999999999998</v>
      </c>
      <c r="J5849" s="3">
        <v>8.2446000000000002</v>
      </c>
      <c r="K5849" s="4">
        <v>0.35</v>
      </c>
      <c r="L5849" s="73">
        <v>14.96712</v>
      </c>
    </row>
    <row r="5850" spans="1:12" x14ac:dyDescent="0.35">
      <c r="A5850" s="1" t="s">
        <v>9656</v>
      </c>
      <c r="B5850" t="s">
        <v>9657</v>
      </c>
      <c r="C5850" t="s">
        <v>1467</v>
      </c>
      <c r="D5850" t="s">
        <v>1468</v>
      </c>
      <c r="E5850">
        <v>1</v>
      </c>
      <c r="F5850" s="2">
        <v>70.13</v>
      </c>
      <c r="G5850" s="3">
        <v>247.79</v>
      </c>
      <c r="H5850" s="3">
        <v>0.70129999999999992</v>
      </c>
      <c r="I5850" s="3">
        <v>3.2961099999999997</v>
      </c>
      <c r="J5850" s="3">
        <v>74.127409999999998</v>
      </c>
      <c r="K5850" s="4">
        <v>0.35</v>
      </c>
      <c r="L5850" s="73">
        <v>134.56975969230768</v>
      </c>
    </row>
    <row r="5851" spans="1:12" x14ac:dyDescent="0.35">
      <c r="A5851" s="1" t="s">
        <v>9658</v>
      </c>
      <c r="B5851" t="s">
        <v>9659</v>
      </c>
      <c r="C5851" t="s">
        <v>13</v>
      </c>
      <c r="D5851" t="s">
        <v>14</v>
      </c>
      <c r="E5851">
        <v>1</v>
      </c>
      <c r="F5851" s="2">
        <v>1372.5</v>
      </c>
      <c r="G5851" s="3">
        <v>2830</v>
      </c>
      <c r="H5851" s="3">
        <v>13.725</v>
      </c>
      <c r="I5851" s="3">
        <v>64.507499999999993</v>
      </c>
      <c r="J5851" s="3">
        <v>1450.7324999999998</v>
      </c>
      <c r="K5851" s="4">
        <v>0.35</v>
      </c>
      <c r="L5851" s="73">
        <v>2633.6374615384611</v>
      </c>
    </row>
    <row r="5852" spans="1:12" x14ac:dyDescent="0.35">
      <c r="A5852" s="1" t="s">
        <v>9660</v>
      </c>
      <c r="B5852" t="s">
        <v>9661</v>
      </c>
      <c r="C5852" t="s">
        <v>1467</v>
      </c>
      <c r="D5852" t="s">
        <v>1468</v>
      </c>
      <c r="E5852">
        <v>1</v>
      </c>
      <c r="F5852" s="2">
        <v>4.2699999999999996</v>
      </c>
      <c r="G5852" s="3">
        <v>16.9008</v>
      </c>
      <c r="H5852" s="3">
        <v>4.2699999999999995E-2</v>
      </c>
      <c r="I5852" s="3">
        <v>0.20068999999999998</v>
      </c>
      <c r="J5852" s="3">
        <v>4.5133899999999993</v>
      </c>
      <c r="K5852" s="4">
        <v>0.34999999999999992</v>
      </c>
      <c r="L5852" s="73">
        <v>8.1935387692307664</v>
      </c>
    </row>
    <row r="5853" spans="1:12" x14ac:dyDescent="0.35">
      <c r="A5853" s="1" t="s">
        <v>9662</v>
      </c>
      <c r="B5853" t="s">
        <v>9663</v>
      </c>
      <c r="C5853" t="s">
        <v>13</v>
      </c>
      <c r="D5853" t="s">
        <v>14</v>
      </c>
      <c r="E5853">
        <v>1</v>
      </c>
      <c r="F5853" s="2">
        <v>1791.3</v>
      </c>
      <c r="G5853" s="3">
        <v>4384.8112000000001</v>
      </c>
      <c r="H5853" s="3">
        <v>17.913</v>
      </c>
      <c r="I5853" s="3">
        <v>84.191099999999992</v>
      </c>
      <c r="J5853" s="3">
        <v>1893.4041</v>
      </c>
      <c r="K5853" s="4">
        <v>0.35000000000000003</v>
      </c>
      <c r="L5853" s="73">
        <v>3437.2566738461537</v>
      </c>
    </row>
    <row r="5854" spans="1:12" x14ac:dyDescent="0.35">
      <c r="A5854" s="1" t="s">
        <v>9664</v>
      </c>
      <c r="B5854" t="s">
        <v>9665</v>
      </c>
      <c r="C5854" t="s">
        <v>34</v>
      </c>
      <c r="D5854" t="s">
        <v>35</v>
      </c>
      <c r="E5854">
        <v>1</v>
      </c>
      <c r="F5854" s="2">
        <v>124.27</v>
      </c>
      <c r="G5854" s="3">
        <v>323.68</v>
      </c>
      <c r="H5854" s="3">
        <v>1.2426999999999999</v>
      </c>
      <c r="I5854" s="3">
        <v>5.8406899999999995</v>
      </c>
      <c r="J5854" s="3">
        <v>131.35338999999999</v>
      </c>
      <c r="K5854" s="4">
        <v>0.35000000000000003</v>
      </c>
      <c r="L5854" s="73">
        <v>238.45692338461538</v>
      </c>
    </row>
    <row r="5855" spans="1:12" x14ac:dyDescent="0.35">
      <c r="A5855" s="1" t="s">
        <v>9666</v>
      </c>
      <c r="B5855" t="s">
        <v>9667</v>
      </c>
      <c r="C5855" t="s">
        <v>34</v>
      </c>
      <c r="D5855" t="s">
        <v>35</v>
      </c>
      <c r="E5855">
        <v>1</v>
      </c>
      <c r="F5855" s="2">
        <v>731</v>
      </c>
      <c r="G5855" s="3">
        <v>1902.88</v>
      </c>
      <c r="H5855" s="3">
        <v>7.3100000000000005</v>
      </c>
      <c r="I5855" s="3">
        <v>34.356999999999999</v>
      </c>
      <c r="J5855" s="3">
        <v>772.66699999999992</v>
      </c>
      <c r="K5855" s="4">
        <v>0.34999999999999992</v>
      </c>
      <c r="L5855" s="73">
        <v>1402.6877846153843</v>
      </c>
    </row>
    <row r="5856" spans="1:12" x14ac:dyDescent="0.35">
      <c r="A5856" s="1" t="s">
        <v>9668</v>
      </c>
      <c r="B5856" t="s">
        <v>9669</v>
      </c>
      <c r="C5856" t="s">
        <v>34</v>
      </c>
      <c r="D5856" t="s">
        <v>35</v>
      </c>
      <c r="E5856">
        <v>1</v>
      </c>
      <c r="F5856" s="2">
        <v>266.17</v>
      </c>
      <c r="G5856" s="3">
        <v>651.5376</v>
      </c>
      <c r="H5856" s="3">
        <v>2.6617000000000002</v>
      </c>
      <c r="I5856" s="3">
        <v>12.50999</v>
      </c>
      <c r="J5856" s="3">
        <v>281.34169000000003</v>
      </c>
      <c r="K5856" s="4">
        <v>0.35000000000000003</v>
      </c>
      <c r="L5856" s="73">
        <v>510.74337569230772</v>
      </c>
    </row>
    <row r="5857" spans="1:12" x14ac:dyDescent="0.35">
      <c r="A5857" s="1" t="s">
        <v>9670</v>
      </c>
      <c r="B5857" t="s">
        <v>9671</v>
      </c>
      <c r="C5857" t="s">
        <v>34</v>
      </c>
      <c r="D5857" t="s">
        <v>35</v>
      </c>
      <c r="E5857">
        <v>1</v>
      </c>
      <c r="F5857" s="2">
        <v>21.07</v>
      </c>
      <c r="G5857" s="3">
        <v>54.88</v>
      </c>
      <c r="H5857" s="3">
        <v>0.2107</v>
      </c>
      <c r="I5857" s="3">
        <v>0.99029</v>
      </c>
      <c r="J5857" s="3">
        <v>22.270990000000001</v>
      </c>
      <c r="K5857" s="4">
        <v>0.35000000000000003</v>
      </c>
      <c r="L5857" s="73">
        <v>40.430412615384618</v>
      </c>
    </row>
    <row r="5858" spans="1:12" x14ac:dyDescent="0.35">
      <c r="A5858" s="1" t="s">
        <v>9672</v>
      </c>
      <c r="B5858" t="s">
        <v>9673</v>
      </c>
      <c r="C5858" t="s">
        <v>34</v>
      </c>
      <c r="D5858" t="s">
        <v>35</v>
      </c>
      <c r="E5858">
        <v>1</v>
      </c>
      <c r="F5858" s="2">
        <v>33.97</v>
      </c>
      <c r="G5858" s="3">
        <v>88.48</v>
      </c>
      <c r="H5858" s="3">
        <v>0.3397</v>
      </c>
      <c r="I5858" s="3">
        <v>1.59659</v>
      </c>
      <c r="J5858" s="3">
        <v>35.906289999999998</v>
      </c>
      <c r="K5858" s="4">
        <v>0.35</v>
      </c>
      <c r="L5858" s="73">
        <v>65.183726461538456</v>
      </c>
    </row>
    <row r="5859" spans="1:12" x14ac:dyDescent="0.35">
      <c r="A5859" s="1" t="s">
        <v>9674</v>
      </c>
      <c r="B5859" t="s">
        <v>9675</v>
      </c>
      <c r="C5859" t="s">
        <v>34</v>
      </c>
      <c r="D5859" t="s">
        <v>35</v>
      </c>
      <c r="E5859">
        <v>1</v>
      </c>
      <c r="F5859" s="2">
        <v>21.07</v>
      </c>
      <c r="G5859" s="3">
        <v>54.88</v>
      </c>
      <c r="H5859" s="3">
        <v>0.2107</v>
      </c>
      <c r="I5859" s="3">
        <v>0.99029</v>
      </c>
      <c r="J5859" s="3">
        <v>22.270990000000001</v>
      </c>
      <c r="K5859" s="4">
        <v>0.35000000000000003</v>
      </c>
      <c r="L5859" s="73">
        <v>40.430412615384618</v>
      </c>
    </row>
    <row r="5860" spans="1:12" x14ac:dyDescent="0.35">
      <c r="A5860" s="1" t="s">
        <v>9676</v>
      </c>
      <c r="B5860" t="s">
        <v>9677</v>
      </c>
      <c r="C5860" t="s">
        <v>34</v>
      </c>
      <c r="D5860" t="s">
        <v>35</v>
      </c>
      <c r="E5860">
        <v>1</v>
      </c>
      <c r="F5860" s="2">
        <v>32.25</v>
      </c>
      <c r="G5860" s="3">
        <v>84</v>
      </c>
      <c r="H5860" s="3">
        <v>0.32250000000000001</v>
      </c>
      <c r="I5860" s="3">
        <v>1.5157499999999999</v>
      </c>
      <c r="J5860" s="3">
        <v>34.088249999999995</v>
      </c>
      <c r="K5860" s="4">
        <v>0.35</v>
      </c>
      <c r="L5860" s="73">
        <v>61.883284615384603</v>
      </c>
    </row>
    <row r="5861" spans="1:12" x14ac:dyDescent="0.35">
      <c r="A5861" s="1" t="s">
        <v>9678</v>
      </c>
      <c r="B5861" t="s">
        <v>9679</v>
      </c>
      <c r="C5861" t="s">
        <v>21</v>
      </c>
      <c r="D5861" t="s">
        <v>22</v>
      </c>
      <c r="E5861">
        <v>1</v>
      </c>
      <c r="F5861" s="2">
        <v>288.87</v>
      </c>
      <c r="G5861" s="3">
        <v>669.38</v>
      </c>
      <c r="H5861" s="3">
        <v>2.8887</v>
      </c>
      <c r="I5861" s="3">
        <v>13.576890000000001</v>
      </c>
      <c r="J5861" s="3">
        <v>305.33558999999997</v>
      </c>
      <c r="K5861" s="4">
        <v>0.35</v>
      </c>
      <c r="L5861" s="73">
        <v>554.30153261538453</v>
      </c>
    </row>
    <row r="5862" spans="1:12" x14ac:dyDescent="0.35">
      <c r="A5862" s="1" t="s">
        <v>9680</v>
      </c>
      <c r="B5862" t="s">
        <v>9681</v>
      </c>
      <c r="C5862" t="s">
        <v>21</v>
      </c>
      <c r="D5862" t="s">
        <v>22</v>
      </c>
      <c r="E5862">
        <v>1</v>
      </c>
      <c r="F5862" s="2">
        <v>2312.98</v>
      </c>
      <c r="G5862" s="3">
        <v>5355</v>
      </c>
      <c r="H5862" s="3">
        <v>23.129799999999999</v>
      </c>
      <c r="I5862" s="3">
        <v>108.71006</v>
      </c>
      <c r="J5862" s="3">
        <v>2444.8198600000001</v>
      </c>
      <c r="K5862" s="4">
        <v>0.35</v>
      </c>
      <c r="L5862" s="73">
        <v>4438.2883612307687</v>
      </c>
    </row>
    <row r="5863" spans="1:12" x14ac:dyDescent="0.35">
      <c r="A5863" s="1" t="s">
        <v>9682</v>
      </c>
      <c r="B5863" t="s">
        <v>5115</v>
      </c>
      <c r="C5863" t="s">
        <v>21</v>
      </c>
      <c r="D5863" t="s">
        <v>22</v>
      </c>
      <c r="E5863">
        <v>1</v>
      </c>
      <c r="F5863" s="2">
        <v>1388.2</v>
      </c>
      <c r="G5863" s="3">
        <v>2863</v>
      </c>
      <c r="H5863" s="3">
        <v>13.882000000000001</v>
      </c>
      <c r="I5863" s="3">
        <v>65.245400000000004</v>
      </c>
      <c r="J5863" s="3">
        <v>1467.3274000000001</v>
      </c>
      <c r="K5863" s="4">
        <v>0.35</v>
      </c>
      <c r="L5863" s="73">
        <v>2663.7635876923077</v>
      </c>
    </row>
    <row r="5864" spans="1:12" x14ac:dyDescent="0.35">
      <c r="A5864" s="1" t="s">
        <v>9683</v>
      </c>
      <c r="B5864" t="s">
        <v>9684</v>
      </c>
      <c r="C5864" t="s">
        <v>17</v>
      </c>
      <c r="D5864" t="s">
        <v>18</v>
      </c>
      <c r="E5864">
        <v>1</v>
      </c>
      <c r="F5864" s="2">
        <v>66</v>
      </c>
      <c r="G5864" s="3">
        <v>161.56</v>
      </c>
      <c r="H5864" s="3">
        <v>0.66</v>
      </c>
      <c r="I5864" s="3">
        <v>3.1019999999999999</v>
      </c>
      <c r="J5864" s="3">
        <v>69.762</v>
      </c>
      <c r="K5864" s="4">
        <v>0.35</v>
      </c>
      <c r="L5864" s="73">
        <v>126.64486153846153</v>
      </c>
    </row>
    <row r="5865" spans="1:12" x14ac:dyDescent="0.35">
      <c r="A5865" s="1" t="s">
        <v>9685</v>
      </c>
      <c r="B5865" t="s">
        <v>9686</v>
      </c>
      <c r="C5865" t="s">
        <v>1467</v>
      </c>
      <c r="D5865" t="s">
        <v>1468</v>
      </c>
      <c r="E5865">
        <v>1</v>
      </c>
      <c r="F5865" s="2">
        <v>39.200000000000003</v>
      </c>
      <c r="G5865" s="3">
        <v>155.13120000000001</v>
      </c>
      <c r="H5865" s="3">
        <v>0.39200000000000002</v>
      </c>
      <c r="I5865" s="3">
        <v>1.8424</v>
      </c>
      <c r="J5865" s="3">
        <v>41.434400000000004</v>
      </c>
      <c r="K5865" s="4">
        <v>0.35</v>
      </c>
      <c r="L5865" s="73">
        <v>75.219372307692311</v>
      </c>
    </row>
    <row r="5866" spans="1:12" x14ac:dyDescent="0.35">
      <c r="A5866" s="1" t="s">
        <v>9687</v>
      </c>
      <c r="B5866" t="s">
        <v>9688</v>
      </c>
      <c r="C5866" t="s">
        <v>34</v>
      </c>
      <c r="D5866" t="s">
        <v>35</v>
      </c>
      <c r="E5866">
        <v>1</v>
      </c>
      <c r="F5866" s="2">
        <v>311.99</v>
      </c>
      <c r="G5866" s="3">
        <v>721.28</v>
      </c>
      <c r="H5866" s="3">
        <v>3.1199000000000003</v>
      </c>
      <c r="I5866" s="3">
        <v>14.66353</v>
      </c>
      <c r="J5866" s="3">
        <v>329.77342999999996</v>
      </c>
      <c r="K5866" s="4">
        <v>0.35000000000000003</v>
      </c>
      <c r="L5866" s="73">
        <v>598.66561138461532</v>
      </c>
    </row>
    <row r="5867" spans="1:12" x14ac:dyDescent="0.35">
      <c r="A5867" s="1" t="s">
        <v>9689</v>
      </c>
      <c r="B5867" t="s">
        <v>9690</v>
      </c>
      <c r="C5867" t="s">
        <v>21</v>
      </c>
      <c r="D5867" t="s">
        <v>22</v>
      </c>
      <c r="E5867">
        <v>1</v>
      </c>
      <c r="F5867" s="2">
        <v>2310</v>
      </c>
      <c r="G5867" s="3">
        <v>6300</v>
      </c>
      <c r="H5867" s="3">
        <v>23.1</v>
      </c>
      <c r="I5867" s="3">
        <v>108.57</v>
      </c>
      <c r="J5867" s="3">
        <v>2441.67</v>
      </c>
      <c r="K5867" s="4">
        <v>0.35</v>
      </c>
      <c r="L5867" s="73">
        <v>4432.5701538461535</v>
      </c>
    </row>
    <row r="5868" spans="1:12" x14ac:dyDescent="0.35">
      <c r="A5868" s="1" t="s">
        <v>9691</v>
      </c>
      <c r="B5868" t="s">
        <v>9692</v>
      </c>
      <c r="C5868" t="s">
        <v>21</v>
      </c>
      <c r="D5868" t="s">
        <v>22</v>
      </c>
      <c r="E5868">
        <v>1</v>
      </c>
      <c r="F5868" s="2">
        <v>2887.5</v>
      </c>
      <c r="G5868" s="3">
        <v>7875</v>
      </c>
      <c r="H5868" s="3">
        <v>28.875</v>
      </c>
      <c r="I5868" s="3">
        <v>135.71250000000001</v>
      </c>
      <c r="J5868" s="3">
        <v>3052.0875000000001</v>
      </c>
      <c r="K5868" s="4">
        <v>0.34999999999999992</v>
      </c>
      <c r="L5868" s="73">
        <v>5540.7126923076921</v>
      </c>
    </row>
    <row r="5869" spans="1:12" x14ac:dyDescent="0.35">
      <c r="A5869" s="1" t="s">
        <v>9693</v>
      </c>
      <c r="B5869" t="s">
        <v>7202</v>
      </c>
      <c r="C5869" t="s">
        <v>13</v>
      </c>
      <c r="D5869" t="s">
        <v>14</v>
      </c>
      <c r="E5869">
        <v>1</v>
      </c>
      <c r="F5869" s="2">
        <v>312.89999999999998</v>
      </c>
      <c r="G5869" s="3">
        <v>765.92319999999995</v>
      </c>
      <c r="H5869" s="3">
        <v>3.129</v>
      </c>
      <c r="I5869" s="3">
        <v>14.706299999999999</v>
      </c>
      <c r="J5869" s="3">
        <v>330.7353</v>
      </c>
      <c r="K5869" s="4">
        <v>0.35</v>
      </c>
      <c r="L5869" s="73">
        <v>600.41177538461534</v>
      </c>
    </row>
    <row r="5870" spans="1:12" x14ac:dyDescent="0.35">
      <c r="A5870" s="1" t="s">
        <v>9694</v>
      </c>
      <c r="B5870" t="s">
        <v>9695</v>
      </c>
      <c r="C5870" t="s">
        <v>13</v>
      </c>
      <c r="D5870" t="s">
        <v>14</v>
      </c>
      <c r="E5870">
        <v>1</v>
      </c>
      <c r="F5870" s="2">
        <v>107.1</v>
      </c>
      <c r="G5870" s="3">
        <v>262.15839999999997</v>
      </c>
      <c r="H5870" s="3">
        <v>1.071</v>
      </c>
      <c r="I5870" s="3">
        <v>5.0336999999999996</v>
      </c>
      <c r="J5870" s="3">
        <v>113.20469999999999</v>
      </c>
      <c r="K5870" s="4">
        <v>0.35</v>
      </c>
      <c r="L5870" s="73">
        <v>205.51007076923074</v>
      </c>
    </row>
    <row r="5871" spans="1:12" x14ac:dyDescent="0.35">
      <c r="A5871" s="1" t="s">
        <v>9696</v>
      </c>
      <c r="B5871" t="s">
        <v>4778</v>
      </c>
      <c r="C5871" t="s">
        <v>13</v>
      </c>
      <c r="D5871" t="s">
        <v>14</v>
      </c>
      <c r="E5871">
        <v>1</v>
      </c>
      <c r="F5871" s="2">
        <v>23345</v>
      </c>
      <c r="G5871" s="3">
        <v>57144.707000000002</v>
      </c>
      <c r="H5871" s="3">
        <v>233.45000000000002</v>
      </c>
      <c r="I5871" s="3">
        <v>1097.2149999999999</v>
      </c>
      <c r="J5871" s="3">
        <v>24675.665000000001</v>
      </c>
      <c r="K5871" s="4">
        <v>0.35</v>
      </c>
      <c r="L5871" s="73">
        <v>44795.822615384612</v>
      </c>
    </row>
    <row r="5872" spans="1:12" x14ac:dyDescent="0.35">
      <c r="A5872" s="1" t="s">
        <v>9697</v>
      </c>
      <c r="B5872" t="s">
        <v>9698</v>
      </c>
      <c r="C5872" t="s">
        <v>13</v>
      </c>
      <c r="D5872" t="s">
        <v>14</v>
      </c>
      <c r="E5872">
        <v>1</v>
      </c>
      <c r="F5872" s="2">
        <v>88.29</v>
      </c>
      <c r="G5872" s="3">
        <v>216.11519999999999</v>
      </c>
      <c r="H5872" s="3">
        <v>0.88290000000000013</v>
      </c>
      <c r="I5872" s="3">
        <v>4.1496300000000002</v>
      </c>
      <c r="J5872" s="3">
        <v>93.322530000000015</v>
      </c>
      <c r="K5872" s="4">
        <v>0.34999999999999992</v>
      </c>
      <c r="L5872" s="73">
        <v>169.41628523076923</v>
      </c>
    </row>
    <row r="5873" spans="1:12" x14ac:dyDescent="0.35">
      <c r="A5873" s="1" t="s">
        <v>9699</v>
      </c>
      <c r="B5873" t="s">
        <v>6001</v>
      </c>
      <c r="C5873" t="s">
        <v>13</v>
      </c>
      <c r="D5873" t="s">
        <v>14</v>
      </c>
      <c r="E5873">
        <v>1</v>
      </c>
      <c r="F5873" s="2">
        <v>7.49</v>
      </c>
      <c r="G5873" s="3">
        <v>18.334399999999999</v>
      </c>
      <c r="H5873" s="3">
        <v>7.4900000000000008E-2</v>
      </c>
      <c r="I5873" s="3">
        <v>0.35203000000000001</v>
      </c>
      <c r="J5873" s="3">
        <v>7.9169300000000007</v>
      </c>
      <c r="K5873" s="4">
        <v>0.34999999999999992</v>
      </c>
      <c r="L5873" s="73">
        <v>14.372272923076924</v>
      </c>
    </row>
    <row r="5874" spans="1:12" x14ac:dyDescent="0.35">
      <c r="A5874" s="1" t="s">
        <v>9700</v>
      </c>
      <c r="B5874" t="s">
        <v>9701</v>
      </c>
      <c r="C5874" t="s">
        <v>26</v>
      </c>
      <c r="D5874" t="s">
        <v>27</v>
      </c>
      <c r="E5874">
        <v>1</v>
      </c>
      <c r="F5874" s="2">
        <v>200.97</v>
      </c>
      <c r="G5874" s="3">
        <v>464.8</v>
      </c>
      <c r="H5874" s="3">
        <v>2.0097</v>
      </c>
      <c r="I5874" s="3">
        <v>9.4455899999999993</v>
      </c>
      <c r="J5874" s="3">
        <v>212.42529000000002</v>
      </c>
      <c r="K5874" s="4">
        <v>0.35</v>
      </c>
      <c r="L5874" s="73">
        <v>385.63360338461541</v>
      </c>
    </row>
    <row r="5875" spans="1:12" x14ac:dyDescent="0.35">
      <c r="A5875" s="1" t="s">
        <v>9702</v>
      </c>
      <c r="B5875" t="s">
        <v>3673</v>
      </c>
      <c r="C5875" t="s">
        <v>13</v>
      </c>
      <c r="D5875" t="s">
        <v>14</v>
      </c>
      <c r="E5875">
        <v>1</v>
      </c>
      <c r="F5875" s="2">
        <v>792.12</v>
      </c>
      <c r="G5875" s="3">
        <v>3134.6783999999998</v>
      </c>
      <c r="H5875" s="3">
        <v>7.9211999999999998</v>
      </c>
      <c r="I5875" s="3">
        <v>37.229640000000003</v>
      </c>
      <c r="J5875" s="3">
        <v>837.27084000000002</v>
      </c>
      <c r="K5875" s="4">
        <v>0.34999999999999992</v>
      </c>
      <c r="L5875" s="73">
        <v>1519.9686018461537</v>
      </c>
    </row>
    <row r="5876" spans="1:12" x14ac:dyDescent="0.35">
      <c r="A5876" s="1" t="s">
        <v>9703</v>
      </c>
      <c r="B5876" t="s">
        <v>3673</v>
      </c>
      <c r="C5876" t="s">
        <v>13</v>
      </c>
      <c r="D5876" t="s">
        <v>14</v>
      </c>
      <c r="E5876">
        <v>1</v>
      </c>
      <c r="F5876" s="2">
        <v>975.24</v>
      </c>
      <c r="G5876" s="3">
        <v>3859.3519999999999</v>
      </c>
      <c r="H5876" s="3">
        <v>9.7523999999999997</v>
      </c>
      <c r="I5876" s="3">
        <v>45.836280000000002</v>
      </c>
      <c r="J5876" s="3">
        <v>1030.8286800000001</v>
      </c>
      <c r="K5876" s="4">
        <v>0.35</v>
      </c>
      <c r="L5876" s="73">
        <v>1871.3505267692308</v>
      </c>
    </row>
    <row r="5877" spans="1:12" x14ac:dyDescent="0.35">
      <c r="A5877" s="1" t="s">
        <v>9704</v>
      </c>
      <c r="B5877" t="s">
        <v>9705</v>
      </c>
      <c r="C5877" t="s">
        <v>34</v>
      </c>
      <c r="D5877" t="s">
        <v>35</v>
      </c>
      <c r="E5877">
        <v>1</v>
      </c>
      <c r="F5877" s="2">
        <v>390</v>
      </c>
      <c r="G5877" s="3">
        <v>1543.36</v>
      </c>
      <c r="H5877" s="3">
        <v>3.9</v>
      </c>
      <c r="I5877" s="3">
        <v>18.329999999999998</v>
      </c>
      <c r="J5877" s="3">
        <v>412.22999999999996</v>
      </c>
      <c r="K5877" s="4">
        <v>0.35</v>
      </c>
      <c r="L5877" s="73">
        <v>748.35599999999988</v>
      </c>
    </row>
    <row r="5878" spans="1:12" x14ac:dyDescent="0.35">
      <c r="A5878" s="1" t="s">
        <v>9706</v>
      </c>
      <c r="B5878" t="s">
        <v>9707</v>
      </c>
      <c r="C5878" t="s">
        <v>13</v>
      </c>
      <c r="D5878" t="s">
        <v>14</v>
      </c>
      <c r="E5878">
        <v>1</v>
      </c>
      <c r="F5878" s="2">
        <v>18277</v>
      </c>
      <c r="G5878" s="3">
        <v>44739.082999999999</v>
      </c>
      <c r="H5878" s="3">
        <v>182.77</v>
      </c>
      <c r="I5878" s="3">
        <v>859.01900000000001</v>
      </c>
      <c r="J5878" s="3">
        <v>19318.789000000001</v>
      </c>
      <c r="K5878" s="4">
        <v>0.35</v>
      </c>
      <c r="L5878" s="73">
        <v>35071.03233846154</v>
      </c>
    </row>
    <row r="5879" spans="1:12" x14ac:dyDescent="0.35">
      <c r="A5879" s="1" t="s">
        <v>9708</v>
      </c>
      <c r="B5879" t="s">
        <v>3673</v>
      </c>
      <c r="C5879" t="s">
        <v>13</v>
      </c>
      <c r="D5879" t="s">
        <v>14</v>
      </c>
      <c r="E5879">
        <v>1</v>
      </c>
      <c r="F5879" s="2">
        <v>975.24</v>
      </c>
      <c r="G5879" s="3">
        <v>3859.3519999999999</v>
      </c>
      <c r="H5879" s="3">
        <v>9.7523999999999997</v>
      </c>
      <c r="I5879" s="3">
        <v>45.836280000000002</v>
      </c>
      <c r="J5879" s="3">
        <v>1030.8286800000001</v>
      </c>
      <c r="K5879" s="4">
        <v>0.35</v>
      </c>
      <c r="L5879" s="73">
        <v>1871.3505267692308</v>
      </c>
    </row>
    <row r="5880" spans="1:12" x14ac:dyDescent="0.35">
      <c r="A5880" s="1" t="s">
        <v>9709</v>
      </c>
      <c r="B5880" t="s">
        <v>9710</v>
      </c>
      <c r="C5880" t="s">
        <v>1467</v>
      </c>
      <c r="D5880" t="s">
        <v>1468</v>
      </c>
      <c r="E5880">
        <v>1</v>
      </c>
      <c r="F5880" s="2">
        <v>9.56</v>
      </c>
      <c r="G5880" s="3">
        <v>37.833599999999997</v>
      </c>
      <c r="H5880" s="3">
        <v>9.5600000000000004E-2</v>
      </c>
      <c r="I5880" s="3">
        <v>0.44932</v>
      </c>
      <c r="J5880" s="3">
        <v>10.10492</v>
      </c>
      <c r="K5880" s="4">
        <v>0.35</v>
      </c>
      <c r="L5880" s="73">
        <v>18.344316307692306</v>
      </c>
    </row>
    <row r="5881" spans="1:12" x14ac:dyDescent="0.35">
      <c r="A5881" s="1" t="s">
        <v>9711</v>
      </c>
      <c r="B5881" t="s">
        <v>9712</v>
      </c>
      <c r="C5881" t="s">
        <v>13</v>
      </c>
      <c r="D5881" t="s">
        <v>14</v>
      </c>
      <c r="E5881">
        <v>1</v>
      </c>
      <c r="F5881" s="2">
        <v>2166.25</v>
      </c>
      <c r="G5881" s="3">
        <v>4467</v>
      </c>
      <c r="H5881" s="3">
        <v>21.662500000000001</v>
      </c>
      <c r="I5881" s="3">
        <v>101.81375</v>
      </c>
      <c r="J5881" s="3">
        <v>2289.7262499999997</v>
      </c>
      <c r="K5881" s="4">
        <v>0.35</v>
      </c>
      <c r="L5881" s="73">
        <v>4156.733807692307</v>
      </c>
    </row>
    <row r="5882" spans="1:12" x14ac:dyDescent="0.35">
      <c r="A5882" s="1" t="s">
        <v>9713</v>
      </c>
      <c r="B5882" t="s">
        <v>9714</v>
      </c>
      <c r="C5882" t="s">
        <v>363</v>
      </c>
      <c r="D5882" t="s">
        <v>364</v>
      </c>
      <c r="E5882">
        <v>1</v>
      </c>
      <c r="F5882" s="2">
        <v>195</v>
      </c>
      <c r="G5882" s="3">
        <v>477.33280000000002</v>
      </c>
      <c r="H5882" s="3">
        <v>1.95</v>
      </c>
      <c r="I5882" s="3">
        <v>9.1649999999999991</v>
      </c>
      <c r="J5882" s="3">
        <v>206.11499999999998</v>
      </c>
      <c r="K5882" s="4">
        <v>0.35</v>
      </c>
      <c r="L5882" s="73">
        <v>374.17799999999994</v>
      </c>
    </row>
    <row r="5883" spans="1:12" x14ac:dyDescent="0.35">
      <c r="A5883" s="1" t="s">
        <v>9715</v>
      </c>
      <c r="B5883" t="s">
        <v>9716</v>
      </c>
      <c r="C5883" t="s">
        <v>13</v>
      </c>
      <c r="D5883" t="s">
        <v>14</v>
      </c>
      <c r="E5883">
        <v>1</v>
      </c>
      <c r="F5883" s="2">
        <v>1.83</v>
      </c>
      <c r="G5883" s="3">
        <v>4.4800000000000004</v>
      </c>
      <c r="H5883" s="3">
        <v>1.83E-2</v>
      </c>
      <c r="I5883" s="3">
        <v>8.6010000000000003E-2</v>
      </c>
      <c r="J5883" s="3">
        <v>1.93431</v>
      </c>
      <c r="K5883" s="4">
        <v>0.34999999999999992</v>
      </c>
      <c r="L5883" s="73">
        <v>3.5115166153846147</v>
      </c>
    </row>
    <row r="5884" spans="1:12" x14ac:dyDescent="0.35">
      <c r="A5884" s="1" t="s">
        <v>9717</v>
      </c>
      <c r="B5884" t="s">
        <v>9716</v>
      </c>
      <c r="C5884" t="s">
        <v>13</v>
      </c>
      <c r="D5884" t="s">
        <v>14</v>
      </c>
      <c r="E5884">
        <v>1</v>
      </c>
      <c r="F5884" s="2">
        <v>1.83</v>
      </c>
      <c r="G5884" s="3">
        <v>4.4800000000000004</v>
      </c>
      <c r="H5884" s="3">
        <v>1.83E-2</v>
      </c>
      <c r="I5884" s="3">
        <v>8.6010000000000003E-2</v>
      </c>
      <c r="J5884" s="3">
        <v>1.93431</v>
      </c>
      <c r="K5884" s="4">
        <v>0.34999999999999992</v>
      </c>
      <c r="L5884" s="73">
        <v>3.5115166153846147</v>
      </c>
    </row>
    <row r="5885" spans="1:12" x14ac:dyDescent="0.35">
      <c r="A5885" s="1" t="s">
        <v>9718</v>
      </c>
      <c r="B5885" t="s">
        <v>9719</v>
      </c>
      <c r="C5885" t="s">
        <v>13</v>
      </c>
      <c r="D5885" t="s">
        <v>14</v>
      </c>
      <c r="E5885">
        <v>1</v>
      </c>
      <c r="F5885" s="2">
        <v>165.2</v>
      </c>
      <c r="G5885" s="3">
        <v>341</v>
      </c>
      <c r="H5885" s="3">
        <v>1.6519999999999999</v>
      </c>
      <c r="I5885" s="3">
        <v>7.7643999999999993</v>
      </c>
      <c r="J5885" s="3">
        <v>174.61639999999997</v>
      </c>
      <c r="K5885" s="4">
        <v>0.35</v>
      </c>
      <c r="L5885" s="73">
        <v>316.99592615384609</v>
      </c>
    </row>
    <row r="5886" spans="1:12" x14ac:dyDescent="0.35">
      <c r="A5886" s="1" t="s">
        <v>9720</v>
      </c>
      <c r="B5886" t="s">
        <v>4674</v>
      </c>
      <c r="C5886" t="s">
        <v>13</v>
      </c>
      <c r="D5886" t="s">
        <v>14</v>
      </c>
      <c r="E5886">
        <v>1</v>
      </c>
      <c r="F5886" s="2">
        <v>118.3</v>
      </c>
      <c r="G5886" s="3">
        <v>289.57600000000002</v>
      </c>
      <c r="H5886" s="3">
        <v>1.1830000000000001</v>
      </c>
      <c r="I5886" s="3">
        <v>5.5601000000000003</v>
      </c>
      <c r="J5886" s="3">
        <v>125.04310000000001</v>
      </c>
      <c r="K5886" s="4">
        <v>0.34999999999999992</v>
      </c>
      <c r="L5886" s="73">
        <v>227.00131999999999</v>
      </c>
    </row>
    <row r="5887" spans="1:12" x14ac:dyDescent="0.35">
      <c r="A5887" s="1" t="s">
        <v>9721</v>
      </c>
      <c r="B5887" t="s">
        <v>2302</v>
      </c>
      <c r="C5887" t="s">
        <v>13</v>
      </c>
      <c r="D5887" t="s">
        <v>14</v>
      </c>
      <c r="E5887">
        <v>1</v>
      </c>
      <c r="F5887" s="2">
        <v>1953</v>
      </c>
      <c r="G5887" s="3">
        <v>4631.5472</v>
      </c>
      <c r="H5887" s="3">
        <v>19.53</v>
      </c>
      <c r="I5887" s="3">
        <v>91.790999999999997</v>
      </c>
      <c r="J5887" s="3">
        <v>2064.3209999999999</v>
      </c>
      <c r="K5887" s="4">
        <v>0.34999999999999992</v>
      </c>
      <c r="L5887" s="73">
        <v>3747.5365846153841</v>
      </c>
    </row>
    <row r="5888" spans="1:12" x14ac:dyDescent="0.35">
      <c r="A5888" s="1" t="s">
        <v>9722</v>
      </c>
      <c r="B5888" t="s">
        <v>9723</v>
      </c>
      <c r="C5888" t="s">
        <v>26</v>
      </c>
      <c r="D5888" t="s">
        <v>27</v>
      </c>
      <c r="E5888">
        <v>1</v>
      </c>
      <c r="F5888" s="2">
        <v>54.2</v>
      </c>
      <c r="G5888" s="3">
        <v>125.44</v>
      </c>
      <c r="H5888" s="3">
        <v>0.54200000000000004</v>
      </c>
      <c r="I5888" s="3">
        <v>2.5474000000000001</v>
      </c>
      <c r="J5888" s="3">
        <v>57.289400000000008</v>
      </c>
      <c r="K5888" s="4">
        <v>0.35</v>
      </c>
      <c r="L5888" s="73">
        <v>104.00229538461539</v>
      </c>
    </row>
    <row r="5889" spans="1:12" x14ac:dyDescent="0.35">
      <c r="A5889" s="1" t="s">
        <v>9724</v>
      </c>
      <c r="B5889" t="s">
        <v>9725</v>
      </c>
      <c r="C5889" t="s">
        <v>13</v>
      </c>
      <c r="D5889" t="s">
        <v>14</v>
      </c>
      <c r="E5889">
        <v>1</v>
      </c>
      <c r="F5889" s="2">
        <v>15.63</v>
      </c>
      <c r="G5889" s="3">
        <v>38.2592</v>
      </c>
      <c r="H5889" s="3">
        <v>0.15630000000000002</v>
      </c>
      <c r="I5889" s="3">
        <v>0.73460999999999999</v>
      </c>
      <c r="J5889" s="3">
        <v>16.520910000000001</v>
      </c>
      <c r="K5889" s="4">
        <v>0.34999999999999992</v>
      </c>
      <c r="L5889" s="73">
        <v>29.991805846153845</v>
      </c>
    </row>
    <row r="5890" spans="1:12" x14ac:dyDescent="0.35">
      <c r="A5890" s="1" t="s">
        <v>9726</v>
      </c>
      <c r="B5890" t="s">
        <v>9727</v>
      </c>
      <c r="C5890" t="s">
        <v>13</v>
      </c>
      <c r="D5890" t="s">
        <v>14</v>
      </c>
      <c r="E5890">
        <v>1</v>
      </c>
      <c r="F5890" s="2">
        <v>49.38</v>
      </c>
      <c r="G5890" s="3">
        <v>120.8704</v>
      </c>
      <c r="H5890" s="3">
        <v>0.49380000000000002</v>
      </c>
      <c r="I5890" s="3">
        <v>2.3208600000000001</v>
      </c>
      <c r="J5890" s="3">
        <v>52.194660000000006</v>
      </c>
      <c r="K5890" s="4">
        <v>0.34999999999999992</v>
      </c>
      <c r="L5890" s="73">
        <v>94.753382769230768</v>
      </c>
    </row>
    <row r="5891" spans="1:12" x14ac:dyDescent="0.35">
      <c r="A5891" s="1" t="s">
        <v>9728</v>
      </c>
      <c r="B5891" t="s">
        <v>9729</v>
      </c>
      <c r="C5891" t="s">
        <v>13</v>
      </c>
      <c r="D5891" t="s">
        <v>14</v>
      </c>
      <c r="E5891">
        <v>1</v>
      </c>
      <c r="F5891" s="2">
        <v>61.25</v>
      </c>
      <c r="G5891" s="3">
        <v>149.93440000000001</v>
      </c>
      <c r="H5891" s="3">
        <v>0.61250000000000004</v>
      </c>
      <c r="I5891" s="3">
        <v>2.8787500000000001</v>
      </c>
      <c r="J5891" s="3">
        <v>64.741249999999994</v>
      </c>
      <c r="K5891" s="4">
        <v>0.34999999999999992</v>
      </c>
      <c r="L5891" s="73">
        <v>117.53026923076921</v>
      </c>
    </row>
    <row r="5892" spans="1:12" x14ac:dyDescent="0.35">
      <c r="A5892" s="1" t="s">
        <v>9730</v>
      </c>
      <c r="B5892" t="s">
        <v>2382</v>
      </c>
      <c r="C5892" t="s">
        <v>13</v>
      </c>
      <c r="D5892" t="s">
        <v>14</v>
      </c>
      <c r="E5892">
        <v>1</v>
      </c>
      <c r="F5892" s="2">
        <v>431.88</v>
      </c>
      <c r="G5892" s="3">
        <v>1057.1679999999999</v>
      </c>
      <c r="H5892" s="3">
        <v>4.3188000000000004</v>
      </c>
      <c r="I5892" s="3">
        <v>20.298359999999999</v>
      </c>
      <c r="J5892" s="3">
        <v>456.49716000000001</v>
      </c>
      <c r="K5892" s="4">
        <v>0.35000000000000003</v>
      </c>
      <c r="L5892" s="73">
        <v>828.71792123076921</v>
      </c>
    </row>
    <row r="5893" spans="1:12" x14ac:dyDescent="0.35">
      <c r="A5893" s="1" t="s">
        <v>9731</v>
      </c>
      <c r="B5893" t="s">
        <v>2380</v>
      </c>
      <c r="C5893" t="s">
        <v>13</v>
      </c>
      <c r="D5893" t="s">
        <v>14</v>
      </c>
      <c r="E5893">
        <v>1</v>
      </c>
      <c r="F5893" s="2">
        <v>613.75</v>
      </c>
      <c r="G5893" s="3">
        <v>1502.3568</v>
      </c>
      <c r="H5893" s="3">
        <v>6.1375000000000002</v>
      </c>
      <c r="I5893" s="3">
        <v>28.846250000000001</v>
      </c>
      <c r="J5893" s="3">
        <v>648.7337500000001</v>
      </c>
      <c r="K5893" s="4">
        <v>0.35</v>
      </c>
      <c r="L5893" s="73">
        <v>1177.7012692307694</v>
      </c>
    </row>
    <row r="5894" spans="1:12" x14ac:dyDescent="0.35">
      <c r="A5894" s="1" t="s">
        <v>9732</v>
      </c>
      <c r="B5894" t="s">
        <v>9733</v>
      </c>
      <c r="C5894" t="s">
        <v>46</v>
      </c>
      <c r="D5894" t="s">
        <v>47</v>
      </c>
      <c r="E5894">
        <v>1</v>
      </c>
      <c r="F5894" s="2">
        <v>650</v>
      </c>
      <c r="G5894" s="3">
        <v>1591.0944</v>
      </c>
      <c r="H5894" s="3">
        <v>6.5</v>
      </c>
      <c r="I5894" s="3">
        <v>30.55</v>
      </c>
      <c r="J5894" s="3">
        <v>687.05</v>
      </c>
      <c r="K5894" s="4">
        <v>0.35000000000000003</v>
      </c>
      <c r="L5894" s="73">
        <v>1247.26</v>
      </c>
    </row>
    <row r="5895" spans="1:12" x14ac:dyDescent="0.35">
      <c r="A5895" s="1" t="s">
        <v>9734</v>
      </c>
      <c r="B5895" t="s">
        <v>9735</v>
      </c>
      <c r="C5895" t="s">
        <v>21</v>
      </c>
      <c r="D5895" t="s">
        <v>22</v>
      </c>
      <c r="E5895">
        <v>1</v>
      </c>
      <c r="F5895" s="2">
        <v>92.14</v>
      </c>
      <c r="G5895" s="3">
        <v>190</v>
      </c>
      <c r="H5895" s="3">
        <v>0.9214</v>
      </c>
      <c r="I5895" s="3">
        <v>4.3305800000000003</v>
      </c>
      <c r="J5895" s="3">
        <v>97.391980000000004</v>
      </c>
      <c r="K5895" s="4">
        <v>0.34999999999999992</v>
      </c>
      <c r="L5895" s="73">
        <v>176.80390215384614</v>
      </c>
    </row>
    <row r="5896" spans="1:12" x14ac:dyDescent="0.35">
      <c r="A5896" s="1" t="s">
        <v>9736</v>
      </c>
      <c r="B5896" t="s">
        <v>9737</v>
      </c>
      <c r="C5896" t="s">
        <v>34</v>
      </c>
      <c r="D5896" t="s">
        <v>35</v>
      </c>
      <c r="E5896">
        <v>1</v>
      </c>
      <c r="F5896" s="2">
        <v>23</v>
      </c>
      <c r="G5896" s="3">
        <v>48</v>
      </c>
      <c r="H5896" s="3">
        <v>0.23</v>
      </c>
      <c r="I5896" s="3">
        <v>1.081</v>
      </c>
      <c r="J5896" s="3">
        <v>24.311</v>
      </c>
      <c r="K5896" s="4">
        <v>0.34999999999999992</v>
      </c>
      <c r="L5896" s="73">
        <v>44.133815384615382</v>
      </c>
    </row>
    <row r="5897" spans="1:12" x14ac:dyDescent="0.35">
      <c r="A5897" s="1" t="s">
        <v>9738</v>
      </c>
      <c r="B5897" t="s">
        <v>9739</v>
      </c>
      <c r="C5897" t="s">
        <v>13</v>
      </c>
      <c r="D5897" t="s">
        <v>14</v>
      </c>
      <c r="E5897">
        <v>1</v>
      </c>
      <c r="F5897" s="2">
        <v>15.3</v>
      </c>
      <c r="G5897" s="3">
        <v>32</v>
      </c>
      <c r="H5897" s="3">
        <v>0.153</v>
      </c>
      <c r="I5897" s="3">
        <v>0.71910000000000007</v>
      </c>
      <c r="J5897" s="3">
        <v>16.1721</v>
      </c>
      <c r="K5897" s="4">
        <v>0.35</v>
      </c>
      <c r="L5897" s="73">
        <v>29.358581538461536</v>
      </c>
    </row>
    <row r="5898" spans="1:12" x14ac:dyDescent="0.35">
      <c r="A5898" s="1" t="s">
        <v>9740</v>
      </c>
      <c r="B5898" t="s">
        <v>9741</v>
      </c>
      <c r="C5898" t="s">
        <v>13</v>
      </c>
      <c r="D5898" t="s">
        <v>14</v>
      </c>
      <c r="E5898">
        <v>1</v>
      </c>
      <c r="F5898" s="2">
        <v>279</v>
      </c>
      <c r="G5898" s="3">
        <v>682.94240000000002</v>
      </c>
      <c r="H5898" s="3">
        <v>2.79</v>
      </c>
      <c r="I5898" s="3">
        <v>13.113</v>
      </c>
      <c r="J5898" s="3">
        <v>294.90300000000002</v>
      </c>
      <c r="K5898" s="4">
        <v>0.35</v>
      </c>
      <c r="L5898" s="73">
        <v>535.36236923076922</v>
      </c>
    </row>
    <row r="5899" spans="1:12" x14ac:dyDescent="0.35">
      <c r="A5899" s="1" t="s">
        <v>9742</v>
      </c>
      <c r="B5899" t="s">
        <v>3710</v>
      </c>
      <c r="C5899" t="s">
        <v>13</v>
      </c>
      <c r="D5899" t="s">
        <v>14</v>
      </c>
      <c r="E5899">
        <v>1</v>
      </c>
      <c r="F5899" s="2">
        <v>1428</v>
      </c>
      <c r="G5899" s="3">
        <v>3495.5088000000001</v>
      </c>
      <c r="H5899" s="3">
        <v>14.280000000000001</v>
      </c>
      <c r="I5899" s="3">
        <v>67.116</v>
      </c>
      <c r="J5899" s="3">
        <v>1509.396</v>
      </c>
      <c r="K5899" s="4">
        <v>0.35</v>
      </c>
      <c r="L5899" s="73">
        <v>2740.1342769230769</v>
      </c>
    </row>
    <row r="5900" spans="1:12" x14ac:dyDescent="0.35">
      <c r="A5900" s="1" t="s">
        <v>9743</v>
      </c>
      <c r="B5900" t="s">
        <v>2373</v>
      </c>
      <c r="C5900" t="s">
        <v>13</v>
      </c>
      <c r="D5900" t="s">
        <v>14</v>
      </c>
      <c r="E5900">
        <v>1</v>
      </c>
      <c r="F5900" s="2">
        <v>422.5</v>
      </c>
      <c r="G5900" s="3">
        <v>1034.2080000000001</v>
      </c>
      <c r="H5900" s="3">
        <v>4.2249999999999996</v>
      </c>
      <c r="I5900" s="3">
        <v>19.857500000000002</v>
      </c>
      <c r="J5900" s="3">
        <v>446.58250000000004</v>
      </c>
      <c r="K5900" s="4">
        <v>0.35000000000000003</v>
      </c>
      <c r="L5900" s="73">
        <v>810.71900000000005</v>
      </c>
    </row>
    <row r="5901" spans="1:12" x14ac:dyDescent="0.35">
      <c r="A5901" s="1" t="s">
        <v>9744</v>
      </c>
      <c r="B5901" t="s">
        <v>2385</v>
      </c>
      <c r="C5901" t="s">
        <v>13</v>
      </c>
      <c r="D5901" t="s">
        <v>14</v>
      </c>
      <c r="E5901">
        <v>1</v>
      </c>
      <c r="F5901" s="2">
        <v>203.75</v>
      </c>
      <c r="G5901" s="3">
        <v>498.74720000000002</v>
      </c>
      <c r="H5901" s="3">
        <v>2.0375000000000001</v>
      </c>
      <c r="I5901" s="3">
        <v>9.5762499999999999</v>
      </c>
      <c r="J5901" s="3">
        <v>215.36374999999998</v>
      </c>
      <c r="K5901" s="4">
        <v>0.34999999999999992</v>
      </c>
      <c r="L5901" s="73">
        <v>390.96803846153836</v>
      </c>
    </row>
    <row r="5902" spans="1:12" x14ac:dyDescent="0.35">
      <c r="A5902" s="1" t="s">
        <v>9745</v>
      </c>
      <c r="B5902" t="s">
        <v>2385</v>
      </c>
      <c r="C5902" t="s">
        <v>13</v>
      </c>
      <c r="D5902" t="s">
        <v>14</v>
      </c>
      <c r="E5902">
        <v>1</v>
      </c>
      <c r="F5902" s="2">
        <v>253.75</v>
      </c>
      <c r="G5902" s="3">
        <v>621.14080000000001</v>
      </c>
      <c r="H5902" s="3">
        <v>2.5375000000000001</v>
      </c>
      <c r="I5902" s="3">
        <v>11.92625</v>
      </c>
      <c r="J5902" s="3">
        <v>268.21375</v>
      </c>
      <c r="K5902" s="4">
        <v>0.35</v>
      </c>
      <c r="L5902" s="73">
        <v>486.91111538461541</v>
      </c>
    </row>
    <row r="5903" spans="1:12" x14ac:dyDescent="0.35">
      <c r="A5903" s="1" t="s">
        <v>9746</v>
      </c>
      <c r="B5903" t="s">
        <v>3654</v>
      </c>
      <c r="C5903" t="s">
        <v>13</v>
      </c>
      <c r="D5903" t="s">
        <v>14</v>
      </c>
      <c r="E5903">
        <v>1</v>
      </c>
      <c r="F5903" s="2">
        <v>328.75</v>
      </c>
      <c r="G5903" s="3">
        <v>804.73119999999994</v>
      </c>
      <c r="H5903" s="3">
        <v>3.2875000000000001</v>
      </c>
      <c r="I5903" s="3">
        <v>15.45125</v>
      </c>
      <c r="J5903" s="3">
        <v>347.48875000000004</v>
      </c>
      <c r="K5903" s="4">
        <v>0.35</v>
      </c>
      <c r="L5903" s="73">
        <v>630.82573076923086</v>
      </c>
    </row>
    <row r="5904" spans="1:12" x14ac:dyDescent="0.35">
      <c r="A5904" s="1" t="s">
        <v>9747</v>
      </c>
      <c r="B5904" t="s">
        <v>2382</v>
      </c>
      <c r="C5904" t="s">
        <v>13</v>
      </c>
      <c r="D5904" t="s">
        <v>14</v>
      </c>
      <c r="E5904">
        <v>1</v>
      </c>
      <c r="F5904" s="2">
        <v>481.88</v>
      </c>
      <c r="G5904" s="3">
        <v>1179.5616</v>
      </c>
      <c r="H5904" s="3">
        <v>4.8188000000000004</v>
      </c>
      <c r="I5904" s="3">
        <v>22.64836</v>
      </c>
      <c r="J5904" s="3">
        <v>509.34716000000003</v>
      </c>
      <c r="K5904" s="4">
        <v>0.34999999999999992</v>
      </c>
      <c r="L5904" s="73">
        <v>924.66099815384609</v>
      </c>
    </row>
    <row r="5905" spans="1:12" x14ac:dyDescent="0.35">
      <c r="A5905" s="1" t="s">
        <v>9748</v>
      </c>
      <c r="B5905" t="s">
        <v>9749</v>
      </c>
      <c r="C5905" t="s">
        <v>13</v>
      </c>
      <c r="D5905" t="s">
        <v>14</v>
      </c>
      <c r="E5905">
        <v>1</v>
      </c>
      <c r="F5905" s="2">
        <v>136.88</v>
      </c>
      <c r="G5905" s="3">
        <v>335.05919999999998</v>
      </c>
      <c r="H5905" s="3">
        <v>1.3688</v>
      </c>
      <c r="I5905" s="3">
        <v>6.4333599999999995</v>
      </c>
      <c r="J5905" s="3">
        <v>144.68215999999998</v>
      </c>
      <c r="K5905" s="4">
        <v>0.34999999999999992</v>
      </c>
      <c r="L5905" s="73">
        <v>262.65376738461532</v>
      </c>
    </row>
    <row r="5906" spans="1:12" x14ac:dyDescent="0.35">
      <c r="A5906" s="1" t="s">
        <v>9750</v>
      </c>
      <c r="B5906" t="s">
        <v>9751</v>
      </c>
      <c r="C5906" t="s">
        <v>13</v>
      </c>
      <c r="D5906" t="s">
        <v>14</v>
      </c>
      <c r="E5906">
        <v>1</v>
      </c>
      <c r="F5906" s="2">
        <v>51.25</v>
      </c>
      <c r="G5906" s="3">
        <v>125.4512</v>
      </c>
      <c r="H5906" s="3">
        <v>0.51249999999999996</v>
      </c>
      <c r="I5906" s="3">
        <v>2.4087499999999999</v>
      </c>
      <c r="J5906" s="3">
        <v>54.171250000000001</v>
      </c>
      <c r="K5906" s="4">
        <v>0.34999999999999992</v>
      </c>
      <c r="L5906" s="73">
        <v>98.341653846153832</v>
      </c>
    </row>
    <row r="5907" spans="1:12" x14ac:dyDescent="0.35">
      <c r="A5907" s="1" t="s">
        <v>9752</v>
      </c>
      <c r="B5907" t="s">
        <v>2392</v>
      </c>
      <c r="C5907" t="s">
        <v>13</v>
      </c>
      <c r="D5907" t="s">
        <v>14</v>
      </c>
      <c r="E5907">
        <v>1</v>
      </c>
      <c r="F5907" s="2">
        <v>7799.38</v>
      </c>
      <c r="G5907" s="3">
        <v>15347.931</v>
      </c>
      <c r="H5907" s="3">
        <v>77.993800000000007</v>
      </c>
      <c r="I5907" s="3">
        <v>366.57085999999998</v>
      </c>
      <c r="J5907" s="3">
        <v>8243.944660000001</v>
      </c>
      <c r="K5907" s="4">
        <v>0.35</v>
      </c>
      <c r="L5907" s="73">
        <v>14965.930305846156</v>
      </c>
    </row>
    <row r="5908" spans="1:12" x14ac:dyDescent="0.35">
      <c r="A5908" s="1" t="s">
        <v>9753</v>
      </c>
      <c r="B5908" t="s">
        <v>2392</v>
      </c>
      <c r="C5908" t="s">
        <v>13</v>
      </c>
      <c r="D5908" t="s">
        <v>14</v>
      </c>
      <c r="E5908">
        <v>1</v>
      </c>
      <c r="F5908" s="2">
        <v>10399.379999999999</v>
      </c>
      <c r="G5908" s="3">
        <v>20463.900000000001</v>
      </c>
      <c r="H5908" s="3">
        <v>103.99379999999999</v>
      </c>
      <c r="I5908" s="3">
        <v>488.77085999999997</v>
      </c>
      <c r="J5908" s="3">
        <v>10992.14466</v>
      </c>
      <c r="K5908" s="4">
        <v>0.35</v>
      </c>
      <c r="L5908" s="73">
        <v>19954.970305846153</v>
      </c>
    </row>
    <row r="5909" spans="1:12" x14ac:dyDescent="0.35">
      <c r="A5909" s="1" t="s">
        <v>9754</v>
      </c>
      <c r="B5909" t="s">
        <v>2392</v>
      </c>
      <c r="C5909" t="s">
        <v>13</v>
      </c>
      <c r="D5909" t="s">
        <v>14</v>
      </c>
      <c r="E5909">
        <v>1</v>
      </c>
      <c r="F5909" s="2">
        <v>1300</v>
      </c>
      <c r="G5909" s="3">
        <v>2557.9904000000001</v>
      </c>
      <c r="H5909" s="3">
        <v>13</v>
      </c>
      <c r="I5909" s="3">
        <v>61.1</v>
      </c>
      <c r="J5909" s="3">
        <v>1374.1</v>
      </c>
      <c r="K5909" s="4">
        <v>0.35000000000000003</v>
      </c>
      <c r="L5909" s="73">
        <v>2494.52</v>
      </c>
    </row>
    <row r="5910" spans="1:12" x14ac:dyDescent="0.35">
      <c r="A5910" s="1" t="s">
        <v>9755</v>
      </c>
      <c r="B5910" t="s">
        <v>2595</v>
      </c>
      <c r="C5910" t="s">
        <v>13</v>
      </c>
      <c r="D5910" t="s">
        <v>14</v>
      </c>
      <c r="E5910">
        <v>1</v>
      </c>
      <c r="F5910" s="2">
        <v>1365</v>
      </c>
      <c r="G5910" s="3">
        <v>2863.9632000000001</v>
      </c>
      <c r="H5910" s="3">
        <v>13.65</v>
      </c>
      <c r="I5910" s="3">
        <v>64.155000000000001</v>
      </c>
      <c r="J5910" s="3">
        <v>1442.8050000000001</v>
      </c>
      <c r="K5910" s="4">
        <v>0.34999999999999992</v>
      </c>
      <c r="L5910" s="73">
        <v>2619.2459999999996</v>
      </c>
    </row>
    <row r="5911" spans="1:12" x14ac:dyDescent="0.35">
      <c r="A5911" s="1" t="s">
        <v>9756</v>
      </c>
      <c r="B5911" t="s">
        <v>2595</v>
      </c>
      <c r="C5911" t="s">
        <v>13</v>
      </c>
      <c r="D5911" t="s">
        <v>14</v>
      </c>
      <c r="E5911">
        <v>1</v>
      </c>
      <c r="F5911" s="2">
        <v>2275</v>
      </c>
      <c r="G5911" s="3">
        <v>4773.2831999999999</v>
      </c>
      <c r="H5911" s="3">
        <v>22.75</v>
      </c>
      <c r="I5911" s="3">
        <v>106.925</v>
      </c>
      <c r="J5911" s="3">
        <v>2404.6750000000002</v>
      </c>
      <c r="K5911" s="4">
        <v>0.35</v>
      </c>
      <c r="L5911" s="73">
        <v>4365.41</v>
      </c>
    </row>
    <row r="5912" spans="1:12" x14ac:dyDescent="0.35">
      <c r="A5912" s="1" t="s">
        <v>9757</v>
      </c>
      <c r="B5912" t="s">
        <v>2595</v>
      </c>
      <c r="C5912" t="s">
        <v>13</v>
      </c>
      <c r="D5912" t="s">
        <v>14</v>
      </c>
      <c r="E5912">
        <v>1</v>
      </c>
      <c r="F5912" s="2">
        <v>3639.38</v>
      </c>
      <c r="G5912" s="3">
        <v>7637.2464</v>
      </c>
      <c r="H5912" s="3">
        <v>36.393799999999999</v>
      </c>
      <c r="I5912" s="3">
        <v>171.05086</v>
      </c>
      <c r="J5912" s="3">
        <v>3846.8246599999998</v>
      </c>
      <c r="K5912" s="4">
        <v>0.34999999999999992</v>
      </c>
      <c r="L5912" s="73">
        <v>6983.4663058461529</v>
      </c>
    </row>
    <row r="5913" spans="1:12" x14ac:dyDescent="0.35">
      <c r="A5913" s="1" t="s">
        <v>9758</v>
      </c>
      <c r="B5913" t="s">
        <v>2595</v>
      </c>
      <c r="C5913" t="s">
        <v>13</v>
      </c>
      <c r="D5913" t="s">
        <v>14</v>
      </c>
      <c r="E5913">
        <v>1</v>
      </c>
      <c r="F5913" s="2">
        <v>4094.38</v>
      </c>
      <c r="G5913" s="3">
        <v>8591.9007999999994</v>
      </c>
      <c r="H5913" s="3">
        <v>40.943800000000003</v>
      </c>
      <c r="I5913" s="3">
        <v>192.43586000000002</v>
      </c>
      <c r="J5913" s="3">
        <v>4327.7596599999997</v>
      </c>
      <c r="K5913" s="4">
        <v>0.35000000000000003</v>
      </c>
      <c r="L5913" s="73">
        <v>7856.5483058461532</v>
      </c>
    </row>
    <row r="5914" spans="1:12" x14ac:dyDescent="0.35">
      <c r="A5914" s="1" t="s">
        <v>9759</v>
      </c>
      <c r="B5914" t="s">
        <v>2595</v>
      </c>
      <c r="C5914" t="s">
        <v>13</v>
      </c>
      <c r="D5914" t="s">
        <v>14</v>
      </c>
      <c r="E5914">
        <v>1</v>
      </c>
      <c r="F5914" s="2">
        <v>455</v>
      </c>
      <c r="G5914" s="3">
        <v>954.65440000000001</v>
      </c>
      <c r="H5914" s="3">
        <v>4.55</v>
      </c>
      <c r="I5914" s="3">
        <v>21.385000000000002</v>
      </c>
      <c r="J5914" s="3">
        <v>480.935</v>
      </c>
      <c r="K5914" s="4">
        <v>0.35</v>
      </c>
      <c r="L5914" s="73">
        <v>873.08199999999999</v>
      </c>
    </row>
    <row r="5915" spans="1:12" x14ac:dyDescent="0.35">
      <c r="A5915" s="1" t="s">
        <v>9760</v>
      </c>
      <c r="B5915" t="s">
        <v>9761</v>
      </c>
      <c r="C5915" t="s">
        <v>13</v>
      </c>
      <c r="D5915" t="s">
        <v>14</v>
      </c>
      <c r="E5915">
        <v>1</v>
      </c>
      <c r="F5915" s="2">
        <v>32.9</v>
      </c>
      <c r="G5915" s="3">
        <v>80.539199999999994</v>
      </c>
      <c r="H5915" s="3">
        <v>0.32900000000000001</v>
      </c>
      <c r="I5915" s="3">
        <v>1.5463</v>
      </c>
      <c r="J5915" s="3">
        <v>34.775300000000001</v>
      </c>
      <c r="K5915" s="4">
        <v>0.34999999999999992</v>
      </c>
      <c r="L5915" s="73">
        <v>63.130544615384615</v>
      </c>
    </row>
    <row r="5916" spans="1:12" x14ac:dyDescent="0.35">
      <c r="A5916" s="1" t="s">
        <v>9762</v>
      </c>
      <c r="B5916" t="s">
        <v>9763</v>
      </c>
      <c r="C5916" t="s">
        <v>13</v>
      </c>
      <c r="D5916" t="s">
        <v>14</v>
      </c>
      <c r="E5916">
        <v>1</v>
      </c>
      <c r="F5916" s="2">
        <v>146.88</v>
      </c>
      <c r="G5916" s="3">
        <v>359.54239999999999</v>
      </c>
      <c r="H5916" s="3">
        <v>1.4687999999999999</v>
      </c>
      <c r="I5916" s="3">
        <v>6.9033600000000002</v>
      </c>
      <c r="J5916" s="3">
        <v>155.25215999999998</v>
      </c>
      <c r="K5916" s="4">
        <v>0.35</v>
      </c>
      <c r="L5916" s="73">
        <v>281.84238276923071</v>
      </c>
    </row>
    <row r="5917" spans="1:12" x14ac:dyDescent="0.35">
      <c r="A5917" s="1" t="s">
        <v>9764</v>
      </c>
      <c r="B5917" t="s">
        <v>9765</v>
      </c>
      <c r="C5917" t="s">
        <v>17</v>
      </c>
      <c r="D5917" t="s">
        <v>18</v>
      </c>
      <c r="E5917">
        <v>1</v>
      </c>
      <c r="F5917" s="2">
        <v>18.75</v>
      </c>
      <c r="G5917" s="3">
        <v>45.897599999999997</v>
      </c>
      <c r="H5917" s="3">
        <v>0.1875</v>
      </c>
      <c r="I5917" s="3">
        <v>0.88124999999999998</v>
      </c>
      <c r="J5917" s="3">
        <v>19.818750000000001</v>
      </c>
      <c r="K5917" s="4">
        <v>0.35</v>
      </c>
      <c r="L5917" s="73">
        <v>35.978653846153847</v>
      </c>
    </row>
    <row r="5918" spans="1:12" x14ac:dyDescent="0.35">
      <c r="A5918" s="1" t="s">
        <v>9766</v>
      </c>
      <c r="B5918" t="s">
        <v>9767</v>
      </c>
      <c r="C5918" t="s">
        <v>17</v>
      </c>
      <c r="D5918" t="s">
        <v>18</v>
      </c>
      <c r="E5918">
        <v>1</v>
      </c>
      <c r="F5918" s="2">
        <v>22.5</v>
      </c>
      <c r="G5918" s="3">
        <v>55.081600000000002</v>
      </c>
      <c r="H5918" s="3">
        <v>0.22500000000000001</v>
      </c>
      <c r="I5918" s="3">
        <v>1.0575000000000001</v>
      </c>
      <c r="J5918" s="3">
        <v>23.782500000000002</v>
      </c>
      <c r="K5918" s="4">
        <v>0.35000000000000003</v>
      </c>
      <c r="L5918" s="73">
        <v>43.174384615384625</v>
      </c>
    </row>
    <row r="5919" spans="1:12" x14ac:dyDescent="0.35">
      <c r="A5919" s="1" t="s">
        <v>9768</v>
      </c>
      <c r="B5919" t="s">
        <v>9769</v>
      </c>
      <c r="C5919" t="s">
        <v>363</v>
      </c>
      <c r="D5919" t="s">
        <v>364</v>
      </c>
      <c r="E5919">
        <v>1</v>
      </c>
      <c r="F5919" s="2">
        <v>14.68</v>
      </c>
      <c r="G5919" s="3">
        <v>34.72</v>
      </c>
      <c r="H5919" s="3">
        <v>0.14680000000000001</v>
      </c>
      <c r="I5919" s="3">
        <v>0.68996000000000002</v>
      </c>
      <c r="J5919" s="3">
        <v>15.51676</v>
      </c>
      <c r="K5919" s="4">
        <v>0.34999999999999992</v>
      </c>
      <c r="L5919" s="73">
        <v>28.168887384615381</v>
      </c>
    </row>
    <row r="5920" spans="1:12" x14ac:dyDescent="0.35">
      <c r="A5920" s="1" t="s">
        <v>9770</v>
      </c>
      <c r="B5920" t="s">
        <v>9771</v>
      </c>
      <c r="C5920" t="s">
        <v>17</v>
      </c>
      <c r="D5920" t="s">
        <v>18</v>
      </c>
      <c r="E5920">
        <v>1</v>
      </c>
      <c r="F5920" s="2">
        <v>119</v>
      </c>
      <c r="G5920" s="3">
        <v>291.28960000000001</v>
      </c>
      <c r="H5920" s="3">
        <v>1.19</v>
      </c>
      <c r="I5920" s="3">
        <v>5.593</v>
      </c>
      <c r="J5920" s="3">
        <v>125.783</v>
      </c>
      <c r="K5920" s="4">
        <v>0.35000000000000003</v>
      </c>
      <c r="L5920" s="73">
        <v>228.34452307692308</v>
      </c>
    </row>
    <row r="5921" spans="1:12" x14ac:dyDescent="0.35">
      <c r="A5921" s="1" t="s">
        <v>9772</v>
      </c>
      <c r="B5921" t="s">
        <v>9773</v>
      </c>
      <c r="C5921" t="s">
        <v>13</v>
      </c>
      <c r="D5921" t="s">
        <v>14</v>
      </c>
      <c r="E5921">
        <v>1</v>
      </c>
      <c r="F5921" s="2">
        <v>156.80000000000001</v>
      </c>
      <c r="G5921" s="3">
        <v>383.82400000000001</v>
      </c>
      <c r="H5921" s="3">
        <v>1.5680000000000001</v>
      </c>
      <c r="I5921" s="3">
        <v>7.3696000000000002</v>
      </c>
      <c r="J5921" s="3">
        <v>165.73760000000001</v>
      </c>
      <c r="K5921" s="4">
        <v>0.35</v>
      </c>
      <c r="L5921" s="73">
        <v>300.87748923076924</v>
      </c>
    </row>
    <row r="5922" spans="1:12" x14ac:dyDescent="0.35">
      <c r="A5922" s="1" t="s">
        <v>9774</v>
      </c>
      <c r="B5922" t="s">
        <v>2294</v>
      </c>
      <c r="C5922" t="s">
        <v>21</v>
      </c>
      <c r="D5922" t="s">
        <v>22</v>
      </c>
      <c r="E5922">
        <v>1</v>
      </c>
      <c r="F5922" s="2">
        <v>49.6</v>
      </c>
      <c r="G5922" s="3">
        <v>103</v>
      </c>
      <c r="H5922" s="3">
        <v>0.49600000000000005</v>
      </c>
      <c r="I5922" s="3">
        <v>2.3311999999999999</v>
      </c>
      <c r="J5922" s="3">
        <v>52.427200000000006</v>
      </c>
      <c r="K5922" s="4">
        <v>0.35</v>
      </c>
      <c r="L5922" s="73">
        <v>95.175532307692322</v>
      </c>
    </row>
    <row r="5923" spans="1:12" x14ac:dyDescent="0.35">
      <c r="A5923" s="1" t="s">
        <v>9775</v>
      </c>
      <c r="B5923" t="s">
        <v>9776</v>
      </c>
      <c r="C5923" t="s">
        <v>21</v>
      </c>
      <c r="D5923" t="s">
        <v>22</v>
      </c>
      <c r="E5923">
        <v>1</v>
      </c>
      <c r="F5923" s="2">
        <v>22.52</v>
      </c>
      <c r="G5923" s="3">
        <v>43</v>
      </c>
      <c r="H5923" s="3">
        <v>0.22520000000000001</v>
      </c>
      <c r="I5923" s="3">
        <v>1.05844</v>
      </c>
      <c r="J5923" s="3">
        <v>23.803640000000001</v>
      </c>
      <c r="K5923" s="4">
        <v>0.34999999999999992</v>
      </c>
      <c r="L5923" s="73">
        <v>43.212761846153846</v>
      </c>
    </row>
    <row r="5924" spans="1:12" x14ac:dyDescent="0.35">
      <c r="A5924" s="1" t="s">
        <v>9777</v>
      </c>
      <c r="B5924" t="s">
        <v>9778</v>
      </c>
      <c r="C5924" t="s">
        <v>21</v>
      </c>
      <c r="D5924" t="s">
        <v>22</v>
      </c>
      <c r="E5924">
        <v>1</v>
      </c>
      <c r="F5924" s="2">
        <v>129.69999999999999</v>
      </c>
      <c r="G5924" s="3">
        <v>286.64999999999998</v>
      </c>
      <c r="H5924" s="3">
        <v>1.2969999999999999</v>
      </c>
      <c r="I5924" s="3">
        <v>6.0958999999999994</v>
      </c>
      <c r="J5924" s="3">
        <v>137.09289999999999</v>
      </c>
      <c r="K5924" s="4">
        <v>0.35</v>
      </c>
      <c r="L5924" s="73">
        <v>248.8763415384615</v>
      </c>
    </row>
    <row r="5925" spans="1:12" x14ac:dyDescent="0.35">
      <c r="A5925" s="1" t="s">
        <v>9779</v>
      </c>
      <c r="B5925" t="s">
        <v>4625</v>
      </c>
      <c r="C5925" t="s">
        <v>13</v>
      </c>
      <c r="D5925" t="s">
        <v>14</v>
      </c>
      <c r="E5925">
        <v>1</v>
      </c>
      <c r="F5925" s="2">
        <v>837.2</v>
      </c>
      <c r="G5925" s="3">
        <v>2049.3312000000001</v>
      </c>
      <c r="H5925" s="3">
        <v>8.3719999999999999</v>
      </c>
      <c r="I5925" s="3">
        <v>39.348400000000005</v>
      </c>
      <c r="J5925" s="3">
        <v>884.92039999999997</v>
      </c>
      <c r="K5925" s="4">
        <v>0.35</v>
      </c>
      <c r="L5925" s="73">
        <v>1606.4708799999999</v>
      </c>
    </row>
    <row r="5926" spans="1:12" x14ac:dyDescent="0.35">
      <c r="A5926" s="1" t="s">
        <v>9780</v>
      </c>
      <c r="B5926" t="s">
        <v>9781</v>
      </c>
      <c r="C5926" t="s">
        <v>17</v>
      </c>
      <c r="D5926" t="s">
        <v>18</v>
      </c>
      <c r="E5926">
        <v>1</v>
      </c>
      <c r="F5926" s="2">
        <v>51.1</v>
      </c>
      <c r="G5926" s="3">
        <v>125.08159999999999</v>
      </c>
      <c r="H5926" s="3">
        <v>0.51100000000000001</v>
      </c>
      <c r="I5926" s="3">
        <v>2.4016999999999999</v>
      </c>
      <c r="J5926" s="3">
        <v>54.012700000000002</v>
      </c>
      <c r="K5926" s="4">
        <v>0.35</v>
      </c>
      <c r="L5926" s="73">
        <v>98.053824615384613</v>
      </c>
    </row>
    <row r="5927" spans="1:12" x14ac:dyDescent="0.35">
      <c r="A5927" s="1" t="s">
        <v>9782</v>
      </c>
      <c r="B5927" t="s">
        <v>9783</v>
      </c>
      <c r="C5927" t="s">
        <v>17</v>
      </c>
      <c r="D5927" t="s">
        <v>18</v>
      </c>
      <c r="E5927">
        <v>1</v>
      </c>
      <c r="F5927" s="2">
        <v>75</v>
      </c>
      <c r="G5927" s="3">
        <v>183.59039999999999</v>
      </c>
      <c r="H5927" s="3">
        <v>0.75</v>
      </c>
      <c r="I5927" s="3">
        <v>3.5249999999999999</v>
      </c>
      <c r="J5927" s="3">
        <v>79.275000000000006</v>
      </c>
      <c r="K5927" s="4">
        <v>0.35</v>
      </c>
      <c r="L5927" s="73">
        <v>143.91461538461539</v>
      </c>
    </row>
    <row r="5928" spans="1:12" x14ac:dyDescent="0.35">
      <c r="A5928" s="1" t="s">
        <v>9784</v>
      </c>
      <c r="B5928" t="s">
        <v>9785</v>
      </c>
      <c r="C5928" t="s">
        <v>17</v>
      </c>
      <c r="D5928" t="s">
        <v>18</v>
      </c>
      <c r="E5928">
        <v>1</v>
      </c>
      <c r="F5928" s="2">
        <v>45</v>
      </c>
      <c r="G5928" s="3">
        <v>110.152</v>
      </c>
      <c r="H5928" s="3">
        <v>0.45</v>
      </c>
      <c r="I5928" s="3">
        <v>2.1150000000000002</v>
      </c>
      <c r="J5928" s="3">
        <v>47.565000000000005</v>
      </c>
      <c r="K5928" s="4">
        <v>0.35000000000000003</v>
      </c>
      <c r="L5928" s="73">
        <v>86.34876923076925</v>
      </c>
    </row>
    <row r="5929" spans="1:12" x14ac:dyDescent="0.35">
      <c r="A5929" s="1" t="s">
        <v>9786</v>
      </c>
      <c r="B5929" t="s">
        <v>9787</v>
      </c>
      <c r="C5929" t="s">
        <v>34</v>
      </c>
      <c r="D5929" t="s">
        <v>35</v>
      </c>
      <c r="E5929">
        <v>1</v>
      </c>
      <c r="F5929" s="2">
        <v>2.73</v>
      </c>
      <c r="G5929" s="3">
        <v>10.91</v>
      </c>
      <c r="H5929" s="3">
        <v>2.7300000000000001E-2</v>
      </c>
      <c r="I5929" s="3">
        <v>0.12831000000000001</v>
      </c>
      <c r="J5929" s="3">
        <v>2.8856099999999998</v>
      </c>
      <c r="K5929" s="4">
        <v>0.34999999999999992</v>
      </c>
      <c r="L5929" s="73">
        <v>5.238491999999999</v>
      </c>
    </row>
    <row r="5930" spans="1:12" x14ac:dyDescent="0.35">
      <c r="A5930" s="1" t="s">
        <v>9788</v>
      </c>
      <c r="B5930" t="s">
        <v>9789</v>
      </c>
      <c r="C5930" t="s">
        <v>13</v>
      </c>
      <c r="D5930" t="s">
        <v>14</v>
      </c>
      <c r="E5930">
        <v>1</v>
      </c>
      <c r="F5930" s="2">
        <v>193.75</v>
      </c>
      <c r="G5930" s="3">
        <v>400</v>
      </c>
      <c r="H5930" s="3">
        <v>1.9375</v>
      </c>
      <c r="I5930" s="3">
        <v>9.1062499999999993</v>
      </c>
      <c r="J5930" s="3">
        <v>204.79374999999999</v>
      </c>
      <c r="K5930" s="4">
        <v>0.35000000000000003</v>
      </c>
      <c r="L5930" s="73">
        <v>371.77942307692308</v>
      </c>
    </row>
    <row r="5931" spans="1:12" x14ac:dyDescent="0.35">
      <c r="A5931" s="1" t="s">
        <v>9790</v>
      </c>
      <c r="B5931" t="s">
        <v>9791</v>
      </c>
      <c r="C5931" t="s">
        <v>13</v>
      </c>
      <c r="D5931" t="s">
        <v>14</v>
      </c>
      <c r="E5931">
        <v>1</v>
      </c>
      <c r="F5931" s="2">
        <v>308.75</v>
      </c>
      <c r="G5931" s="3">
        <v>637</v>
      </c>
      <c r="H5931" s="3">
        <v>3.0874999999999999</v>
      </c>
      <c r="I5931" s="3">
        <v>14.51125</v>
      </c>
      <c r="J5931" s="3">
        <v>326.34875</v>
      </c>
      <c r="K5931" s="4">
        <v>0.35</v>
      </c>
      <c r="L5931" s="73">
        <v>592.44849999999997</v>
      </c>
    </row>
    <row r="5932" spans="1:12" x14ac:dyDescent="0.35">
      <c r="A5932" s="1" t="s">
        <v>9792</v>
      </c>
      <c r="B5932" t="s">
        <v>9793</v>
      </c>
      <c r="C5932" t="s">
        <v>13</v>
      </c>
      <c r="D5932" t="s">
        <v>14</v>
      </c>
      <c r="E5932">
        <v>1</v>
      </c>
      <c r="F5932" s="2">
        <v>59.38</v>
      </c>
      <c r="G5932" s="3">
        <v>123</v>
      </c>
      <c r="H5932" s="3">
        <v>0.59379999999999999</v>
      </c>
      <c r="I5932" s="3">
        <v>2.7908600000000003</v>
      </c>
      <c r="J5932" s="3">
        <v>62.764660000000006</v>
      </c>
      <c r="K5932" s="4">
        <v>0.35</v>
      </c>
      <c r="L5932" s="73">
        <v>113.94199815384616</v>
      </c>
    </row>
    <row r="5933" spans="1:12" x14ac:dyDescent="0.35">
      <c r="A5933" s="1" t="s">
        <v>9794</v>
      </c>
      <c r="B5933" t="s">
        <v>9795</v>
      </c>
      <c r="C5933" t="s">
        <v>13</v>
      </c>
      <c r="D5933" t="s">
        <v>14</v>
      </c>
      <c r="E5933">
        <v>1</v>
      </c>
      <c r="F5933" s="2">
        <v>330.63</v>
      </c>
      <c r="G5933" s="3">
        <v>682</v>
      </c>
      <c r="H5933" s="3">
        <v>3.3063000000000002</v>
      </c>
      <c r="I5933" s="3">
        <v>15.53961</v>
      </c>
      <c r="J5933" s="3">
        <v>349.47591</v>
      </c>
      <c r="K5933" s="4">
        <v>0.35000000000000003</v>
      </c>
      <c r="L5933" s="73">
        <v>634.43319046153852</v>
      </c>
    </row>
    <row r="5934" spans="1:12" x14ac:dyDescent="0.35">
      <c r="A5934" s="1" t="s">
        <v>9796</v>
      </c>
      <c r="B5934" t="s">
        <v>9797</v>
      </c>
      <c r="C5934" t="s">
        <v>13</v>
      </c>
      <c r="D5934" t="s">
        <v>14</v>
      </c>
      <c r="E5934">
        <v>1</v>
      </c>
      <c r="F5934" s="2">
        <v>260</v>
      </c>
      <c r="G5934" s="3">
        <v>537</v>
      </c>
      <c r="H5934" s="3">
        <v>2.6</v>
      </c>
      <c r="I5934" s="3">
        <v>12.22</v>
      </c>
      <c r="J5934" s="3">
        <v>274.82000000000005</v>
      </c>
      <c r="K5934" s="4">
        <v>0.35</v>
      </c>
      <c r="L5934" s="73">
        <v>498.90400000000011</v>
      </c>
    </row>
    <row r="5935" spans="1:12" x14ac:dyDescent="0.35">
      <c r="A5935" s="1" t="s">
        <v>9798</v>
      </c>
      <c r="B5935" t="s">
        <v>9799</v>
      </c>
      <c r="C5935" t="s">
        <v>13</v>
      </c>
      <c r="D5935" t="s">
        <v>14</v>
      </c>
      <c r="E5935">
        <v>1</v>
      </c>
      <c r="F5935" s="2">
        <v>141.88</v>
      </c>
      <c r="G5935" s="3">
        <v>293</v>
      </c>
      <c r="H5935" s="3">
        <v>1.4188000000000001</v>
      </c>
      <c r="I5935" s="3">
        <v>6.6683599999999998</v>
      </c>
      <c r="J5935" s="3">
        <v>149.96716000000001</v>
      </c>
      <c r="K5935" s="4">
        <v>0.35</v>
      </c>
      <c r="L5935" s="73">
        <v>272.2480750769231</v>
      </c>
    </row>
    <row r="5936" spans="1:12" x14ac:dyDescent="0.35">
      <c r="A5936" s="1" t="s">
        <v>9800</v>
      </c>
      <c r="B5936" t="s">
        <v>9801</v>
      </c>
      <c r="C5936" t="s">
        <v>34</v>
      </c>
      <c r="D5936" t="s">
        <v>35</v>
      </c>
      <c r="E5936">
        <v>1</v>
      </c>
      <c r="F5936" s="2">
        <v>3500</v>
      </c>
      <c r="G5936" s="3">
        <v>4900</v>
      </c>
      <c r="H5936" s="3">
        <v>35</v>
      </c>
      <c r="I5936" s="3">
        <v>164.5</v>
      </c>
      <c r="J5936" s="3">
        <v>3699.5</v>
      </c>
      <c r="K5936" s="4">
        <v>0.34999999999999992</v>
      </c>
      <c r="L5936" s="73">
        <v>6716.0153846153844</v>
      </c>
    </row>
    <row r="5937" spans="1:12" x14ac:dyDescent="0.35">
      <c r="A5937" s="1" t="s">
        <v>9802</v>
      </c>
      <c r="B5937" t="s">
        <v>9803</v>
      </c>
      <c r="C5937" t="s">
        <v>1467</v>
      </c>
      <c r="D5937" t="s">
        <v>1468</v>
      </c>
      <c r="E5937">
        <v>1</v>
      </c>
      <c r="F5937" s="2">
        <v>2.9</v>
      </c>
      <c r="G5937" s="3">
        <v>6</v>
      </c>
      <c r="H5937" s="3">
        <v>2.8999999999999998E-2</v>
      </c>
      <c r="I5937" s="3">
        <v>0.1363</v>
      </c>
      <c r="J5937" s="3">
        <v>3.0652999999999997</v>
      </c>
      <c r="K5937" s="4">
        <v>0.35000000000000003</v>
      </c>
      <c r="L5937" s="73">
        <v>5.5646984615384607</v>
      </c>
    </row>
    <row r="5938" spans="1:12" x14ac:dyDescent="0.35">
      <c r="A5938" s="1" t="s">
        <v>9804</v>
      </c>
      <c r="B5938" t="s">
        <v>9805</v>
      </c>
      <c r="C5938" t="s">
        <v>17</v>
      </c>
      <c r="D5938" t="s">
        <v>18</v>
      </c>
      <c r="E5938">
        <v>1</v>
      </c>
      <c r="F5938" s="2">
        <v>2100</v>
      </c>
      <c r="G5938" s="3">
        <v>5140.4528</v>
      </c>
      <c r="H5938" s="3">
        <v>21</v>
      </c>
      <c r="I5938" s="3">
        <v>98.7</v>
      </c>
      <c r="J5938" s="3">
        <v>2219.6999999999998</v>
      </c>
      <c r="K5938" s="4">
        <v>0.35000000000000003</v>
      </c>
      <c r="L5938" s="73">
        <v>4029.6092307692306</v>
      </c>
    </row>
    <row r="5939" spans="1:12" x14ac:dyDescent="0.35">
      <c r="A5939" s="1" t="s">
        <v>9806</v>
      </c>
      <c r="B5939" t="s">
        <v>2643</v>
      </c>
      <c r="C5939" t="s">
        <v>26</v>
      </c>
      <c r="D5939" t="s">
        <v>27</v>
      </c>
      <c r="E5939">
        <v>1</v>
      </c>
      <c r="F5939" s="2">
        <v>57.86</v>
      </c>
      <c r="G5939" s="3">
        <v>134.4</v>
      </c>
      <c r="H5939" s="3">
        <v>0.5786</v>
      </c>
      <c r="I5939" s="3">
        <v>2.7194199999999999</v>
      </c>
      <c r="J5939" s="3">
        <v>61.15802</v>
      </c>
      <c r="K5939" s="4">
        <v>0.35000000000000003</v>
      </c>
      <c r="L5939" s="73">
        <v>111.02532861538462</v>
      </c>
    </row>
    <row r="5940" spans="1:12" x14ac:dyDescent="0.35">
      <c r="A5940" s="1" t="s">
        <v>9807</v>
      </c>
      <c r="B5940" t="s">
        <v>1661</v>
      </c>
      <c r="C5940" t="s">
        <v>34</v>
      </c>
      <c r="D5940" t="s">
        <v>35</v>
      </c>
      <c r="E5940">
        <v>1</v>
      </c>
      <c r="F5940" s="2">
        <v>220.77</v>
      </c>
      <c r="G5940" s="3">
        <v>540.41120000000001</v>
      </c>
      <c r="H5940" s="3">
        <v>2.2077</v>
      </c>
      <c r="I5940" s="3">
        <v>10.376190000000001</v>
      </c>
      <c r="J5940" s="3">
        <v>233.35389000000001</v>
      </c>
      <c r="K5940" s="4">
        <v>0.34999999999999992</v>
      </c>
      <c r="L5940" s="73">
        <v>423.62706184615382</v>
      </c>
    </row>
    <row r="5941" spans="1:12" x14ac:dyDescent="0.35">
      <c r="A5941" s="1" t="s">
        <v>9808</v>
      </c>
      <c r="B5941" t="s">
        <v>9809</v>
      </c>
      <c r="C5941" t="s">
        <v>13</v>
      </c>
      <c r="D5941" t="s">
        <v>14</v>
      </c>
      <c r="E5941">
        <v>1</v>
      </c>
      <c r="F5941" s="2">
        <v>272.19</v>
      </c>
      <c r="G5941" s="3">
        <v>594.89</v>
      </c>
      <c r="H5941" s="3">
        <v>2.7219000000000002</v>
      </c>
      <c r="I5941" s="3">
        <v>12.79293</v>
      </c>
      <c r="J5941" s="3">
        <v>287.70483000000002</v>
      </c>
      <c r="K5941" s="4">
        <v>0.35000000000000003</v>
      </c>
      <c r="L5941" s="73">
        <v>522.29492215384619</v>
      </c>
    </row>
    <row r="5942" spans="1:12" x14ac:dyDescent="0.35">
      <c r="A5942" s="1" t="s">
        <v>9810</v>
      </c>
      <c r="B5942" t="s">
        <v>9811</v>
      </c>
      <c r="C5942" t="s">
        <v>13</v>
      </c>
      <c r="D5942" t="s">
        <v>14</v>
      </c>
      <c r="E5942">
        <v>1</v>
      </c>
      <c r="F5942" s="2">
        <v>29.95</v>
      </c>
      <c r="G5942" s="3">
        <v>73.315200000000004</v>
      </c>
      <c r="H5942" s="3">
        <v>0.29949999999999999</v>
      </c>
      <c r="I5942" s="3">
        <v>1.4076500000000001</v>
      </c>
      <c r="J5942" s="3">
        <v>31.657149999999998</v>
      </c>
      <c r="K5942" s="4">
        <v>0.35</v>
      </c>
      <c r="L5942" s="73">
        <v>57.469903076923075</v>
      </c>
    </row>
    <row r="5943" spans="1:12" x14ac:dyDescent="0.35">
      <c r="A5943" s="1" t="s">
        <v>9812</v>
      </c>
      <c r="B5943" t="s">
        <v>3708</v>
      </c>
      <c r="C5943" t="s">
        <v>13</v>
      </c>
      <c r="D5943" t="s">
        <v>14</v>
      </c>
      <c r="E5943">
        <v>1</v>
      </c>
      <c r="F5943" s="2">
        <v>2181.9</v>
      </c>
      <c r="G5943" s="3">
        <v>5340.9327999999996</v>
      </c>
      <c r="H5943" s="3">
        <v>21.819000000000003</v>
      </c>
      <c r="I5943" s="3">
        <v>102.5493</v>
      </c>
      <c r="J5943" s="3">
        <v>2306.2683000000002</v>
      </c>
      <c r="K5943" s="4">
        <v>0.34999999999999992</v>
      </c>
      <c r="L5943" s="73">
        <v>4186.763990769231</v>
      </c>
    </row>
    <row r="5944" spans="1:12" x14ac:dyDescent="0.35">
      <c r="A5944" s="1" t="s">
        <v>9813</v>
      </c>
      <c r="B5944" t="s">
        <v>9814</v>
      </c>
      <c r="C5944" t="s">
        <v>34</v>
      </c>
      <c r="D5944" t="s">
        <v>35</v>
      </c>
      <c r="E5944">
        <v>1</v>
      </c>
      <c r="F5944" s="2">
        <v>6.05</v>
      </c>
      <c r="G5944" s="3">
        <v>13</v>
      </c>
      <c r="H5944" s="3">
        <v>6.0499999999999998E-2</v>
      </c>
      <c r="I5944" s="3">
        <v>0.28434999999999999</v>
      </c>
      <c r="J5944" s="3">
        <v>6.3948499999999999</v>
      </c>
      <c r="K5944" s="4">
        <v>0.35</v>
      </c>
      <c r="L5944" s="73">
        <v>11.609112307692307</v>
      </c>
    </row>
    <row r="5945" spans="1:12" x14ac:dyDescent="0.35">
      <c r="A5945" s="1" t="s">
        <v>9815</v>
      </c>
      <c r="B5945" t="s">
        <v>9816</v>
      </c>
      <c r="C5945" t="s">
        <v>34</v>
      </c>
      <c r="D5945" t="s">
        <v>35</v>
      </c>
      <c r="E5945">
        <v>1</v>
      </c>
      <c r="F5945" s="2">
        <v>225</v>
      </c>
      <c r="G5945" s="3">
        <v>550.76</v>
      </c>
      <c r="H5945" s="3">
        <v>2.25</v>
      </c>
      <c r="I5945" s="3">
        <v>10.574999999999999</v>
      </c>
      <c r="J5945" s="3">
        <v>237.82499999999999</v>
      </c>
      <c r="K5945" s="4">
        <v>0.35</v>
      </c>
      <c r="L5945" s="73">
        <v>431.74384615384611</v>
      </c>
    </row>
    <row r="5946" spans="1:12" x14ac:dyDescent="0.35">
      <c r="A5946" s="1" t="s">
        <v>9817</v>
      </c>
      <c r="B5946" t="s">
        <v>9818</v>
      </c>
      <c r="C5946" t="s">
        <v>17</v>
      </c>
      <c r="D5946" t="s">
        <v>18</v>
      </c>
      <c r="E5946">
        <v>1</v>
      </c>
      <c r="F5946" s="2">
        <v>686.4</v>
      </c>
      <c r="G5946" s="3">
        <v>1680.19</v>
      </c>
      <c r="H5946" s="3">
        <v>6.8639999999999999</v>
      </c>
      <c r="I5946" s="3">
        <v>32.260799999999996</v>
      </c>
      <c r="J5946" s="3">
        <v>725.52480000000003</v>
      </c>
      <c r="K5946" s="4">
        <v>0.35</v>
      </c>
      <c r="L5946" s="73">
        <v>1317.1065599999999</v>
      </c>
    </row>
    <row r="5947" spans="1:12" x14ac:dyDescent="0.35">
      <c r="A5947" s="1" t="s">
        <v>9819</v>
      </c>
      <c r="B5947" t="s">
        <v>9820</v>
      </c>
      <c r="C5947" t="s">
        <v>13</v>
      </c>
      <c r="D5947" t="s">
        <v>14</v>
      </c>
      <c r="E5947">
        <v>1</v>
      </c>
      <c r="F5947" s="2">
        <v>1707.3</v>
      </c>
      <c r="G5947" s="3">
        <v>4179.1904000000004</v>
      </c>
      <c r="H5947" s="3">
        <v>17.073</v>
      </c>
      <c r="I5947" s="3">
        <v>80.243099999999998</v>
      </c>
      <c r="J5947" s="3">
        <v>1804.6161</v>
      </c>
      <c r="K5947" s="4">
        <v>0.35</v>
      </c>
      <c r="L5947" s="73">
        <v>3276.0723046153844</v>
      </c>
    </row>
    <row r="5948" spans="1:12" x14ac:dyDescent="0.35">
      <c r="A5948" s="1" t="s">
        <v>9821</v>
      </c>
      <c r="B5948" t="s">
        <v>3485</v>
      </c>
      <c r="C5948" t="s">
        <v>13</v>
      </c>
      <c r="D5948" t="s">
        <v>14</v>
      </c>
      <c r="E5948">
        <v>1</v>
      </c>
      <c r="F5948" s="2">
        <v>875</v>
      </c>
      <c r="G5948" s="3">
        <v>2141.8544000000002</v>
      </c>
      <c r="H5948" s="3">
        <v>8.75</v>
      </c>
      <c r="I5948" s="3">
        <v>41.125</v>
      </c>
      <c r="J5948" s="3">
        <v>924.875</v>
      </c>
      <c r="K5948" s="4">
        <v>0.34999999999999992</v>
      </c>
      <c r="L5948" s="73">
        <v>1679.0038461538461</v>
      </c>
    </row>
    <row r="5949" spans="1:12" x14ac:dyDescent="0.35">
      <c r="A5949" s="1" t="s">
        <v>9822</v>
      </c>
      <c r="B5949" t="s">
        <v>9823</v>
      </c>
      <c r="C5949" t="s">
        <v>13</v>
      </c>
      <c r="D5949" t="s">
        <v>14</v>
      </c>
      <c r="E5949">
        <v>1</v>
      </c>
      <c r="F5949" s="2">
        <v>1474.9</v>
      </c>
      <c r="G5949" s="3">
        <v>3610.3087999999998</v>
      </c>
      <c r="H5949" s="3">
        <v>14.749000000000001</v>
      </c>
      <c r="I5949" s="3">
        <v>69.320300000000003</v>
      </c>
      <c r="J5949" s="3">
        <v>1558.9693000000002</v>
      </c>
      <c r="K5949" s="4">
        <v>0.35</v>
      </c>
      <c r="L5949" s="73">
        <v>2830.1288830769231</v>
      </c>
    </row>
    <row r="5950" spans="1:12" x14ac:dyDescent="0.35">
      <c r="A5950" s="1" t="s">
        <v>9824</v>
      </c>
      <c r="B5950" t="s">
        <v>3493</v>
      </c>
      <c r="C5950" t="s">
        <v>13</v>
      </c>
      <c r="D5950" t="s">
        <v>14</v>
      </c>
      <c r="E5950">
        <v>1</v>
      </c>
      <c r="F5950" s="2">
        <v>937.3</v>
      </c>
      <c r="G5950" s="3">
        <v>2294.3535999999999</v>
      </c>
      <c r="H5950" s="3">
        <v>9.3729999999999993</v>
      </c>
      <c r="I5950" s="3">
        <v>44.053100000000001</v>
      </c>
      <c r="J5950" s="3">
        <v>990.72609999999997</v>
      </c>
      <c r="K5950" s="4">
        <v>0.35</v>
      </c>
      <c r="L5950" s="73">
        <v>1798.54892</v>
      </c>
    </row>
    <row r="5951" spans="1:12" x14ac:dyDescent="0.35">
      <c r="A5951" s="1" t="s">
        <v>9825</v>
      </c>
      <c r="B5951" t="s">
        <v>5970</v>
      </c>
      <c r="C5951" t="s">
        <v>13</v>
      </c>
      <c r="D5951" t="s">
        <v>14</v>
      </c>
      <c r="E5951">
        <v>1</v>
      </c>
      <c r="F5951" s="2">
        <v>937.3</v>
      </c>
      <c r="G5951" s="3">
        <v>2294.3535999999999</v>
      </c>
      <c r="H5951" s="3">
        <v>9.3729999999999993</v>
      </c>
      <c r="I5951" s="3">
        <v>44.053100000000001</v>
      </c>
      <c r="J5951" s="3">
        <v>990.72609999999997</v>
      </c>
      <c r="K5951" s="4">
        <v>0.35</v>
      </c>
      <c r="L5951" s="73">
        <v>1798.54892</v>
      </c>
    </row>
    <row r="5952" spans="1:12" x14ac:dyDescent="0.35">
      <c r="A5952" s="1" t="s">
        <v>9826</v>
      </c>
      <c r="B5952" t="s">
        <v>9827</v>
      </c>
      <c r="C5952" t="s">
        <v>13</v>
      </c>
      <c r="D5952" t="s">
        <v>14</v>
      </c>
      <c r="E5952">
        <v>1</v>
      </c>
      <c r="F5952" s="2">
        <v>45</v>
      </c>
      <c r="G5952" s="3">
        <v>110.152</v>
      </c>
      <c r="H5952" s="3">
        <v>0.45</v>
      </c>
      <c r="I5952" s="3">
        <v>2.1150000000000002</v>
      </c>
      <c r="J5952" s="3">
        <v>47.565000000000005</v>
      </c>
      <c r="K5952" s="4">
        <v>0.35000000000000003</v>
      </c>
      <c r="L5952" s="73">
        <v>86.34876923076925</v>
      </c>
    </row>
    <row r="5953" spans="1:12" x14ac:dyDescent="0.35">
      <c r="A5953" s="1" t="s">
        <v>9828</v>
      </c>
      <c r="B5953" t="s">
        <v>9829</v>
      </c>
      <c r="C5953" t="s">
        <v>13</v>
      </c>
      <c r="D5953" t="s">
        <v>14</v>
      </c>
      <c r="E5953">
        <v>1</v>
      </c>
      <c r="F5953" s="2">
        <v>458</v>
      </c>
      <c r="G5953" s="3">
        <v>1121.1088</v>
      </c>
      <c r="H5953" s="3">
        <v>4.58</v>
      </c>
      <c r="I5953" s="3">
        <v>21.526</v>
      </c>
      <c r="J5953" s="3">
        <v>484.10599999999999</v>
      </c>
      <c r="K5953" s="4">
        <v>0.35000000000000003</v>
      </c>
      <c r="L5953" s="73">
        <v>878.83858461538466</v>
      </c>
    </row>
    <row r="5954" spans="1:12" x14ac:dyDescent="0.35">
      <c r="A5954" s="1" t="s">
        <v>9830</v>
      </c>
      <c r="B5954" t="s">
        <v>9831</v>
      </c>
      <c r="C5954" t="s">
        <v>363</v>
      </c>
      <c r="D5954" t="s">
        <v>364</v>
      </c>
      <c r="E5954">
        <v>1</v>
      </c>
      <c r="F5954" s="2">
        <v>17.04</v>
      </c>
      <c r="G5954" s="3">
        <v>41.708799999999997</v>
      </c>
      <c r="H5954" s="3">
        <v>0.1704</v>
      </c>
      <c r="I5954" s="3">
        <v>0.80087999999999993</v>
      </c>
      <c r="J5954" s="3">
        <v>18.011279999999999</v>
      </c>
      <c r="K5954" s="4">
        <v>0.35</v>
      </c>
      <c r="L5954" s="73">
        <v>32.697400615384609</v>
      </c>
    </row>
    <row r="5955" spans="1:12" x14ac:dyDescent="0.35">
      <c r="A5955" s="1" t="s">
        <v>9832</v>
      </c>
      <c r="B5955" t="s">
        <v>9833</v>
      </c>
      <c r="C5955" t="s">
        <v>13</v>
      </c>
      <c r="D5955" t="s">
        <v>14</v>
      </c>
      <c r="E5955">
        <v>1</v>
      </c>
      <c r="F5955" s="2">
        <v>1.24</v>
      </c>
      <c r="G5955" s="3">
        <v>3.0352000000000001</v>
      </c>
      <c r="H5955" s="3">
        <v>1.24E-2</v>
      </c>
      <c r="I5955" s="3">
        <v>5.8279999999999998E-2</v>
      </c>
      <c r="J5955" s="3">
        <v>1.3106800000000001</v>
      </c>
      <c r="K5955" s="4">
        <v>0.35000000000000003</v>
      </c>
      <c r="L5955" s="73">
        <v>2.3793883076923081</v>
      </c>
    </row>
    <row r="5956" spans="1:12" x14ac:dyDescent="0.35">
      <c r="A5956" s="1" t="s">
        <v>9834</v>
      </c>
      <c r="B5956" t="s">
        <v>9835</v>
      </c>
      <c r="C5956" t="s">
        <v>13</v>
      </c>
      <c r="D5956" t="s">
        <v>14</v>
      </c>
      <c r="E5956">
        <v>1</v>
      </c>
      <c r="F5956" s="2">
        <v>116.9</v>
      </c>
      <c r="G5956" s="3">
        <v>286.14879999999999</v>
      </c>
      <c r="H5956" s="3">
        <v>1.169</v>
      </c>
      <c r="I5956" s="3">
        <v>5.4943</v>
      </c>
      <c r="J5956" s="3">
        <v>123.5633</v>
      </c>
      <c r="K5956" s="4">
        <v>0.35</v>
      </c>
      <c r="L5956" s="73">
        <v>224.31491384615384</v>
      </c>
    </row>
    <row r="5957" spans="1:12" x14ac:dyDescent="0.35">
      <c r="A5957" s="1" t="s">
        <v>9836</v>
      </c>
      <c r="B5957" t="s">
        <v>9837</v>
      </c>
      <c r="C5957" t="s">
        <v>13</v>
      </c>
      <c r="D5957" t="s">
        <v>14</v>
      </c>
      <c r="E5957">
        <v>1</v>
      </c>
      <c r="F5957" s="2">
        <v>1357.5</v>
      </c>
      <c r="G5957" s="3">
        <v>2799</v>
      </c>
      <c r="H5957" s="3">
        <v>13.575000000000001</v>
      </c>
      <c r="I5957" s="3">
        <v>63.802500000000002</v>
      </c>
      <c r="J5957" s="3">
        <v>1434.8775000000001</v>
      </c>
      <c r="K5957" s="4">
        <v>0.35</v>
      </c>
      <c r="L5957" s="73">
        <v>2604.8545384615381</v>
      </c>
    </row>
    <row r="5958" spans="1:12" x14ac:dyDescent="0.35">
      <c r="A5958" s="1" t="s">
        <v>9838</v>
      </c>
      <c r="B5958" t="s">
        <v>9839</v>
      </c>
      <c r="C5958" t="s">
        <v>13</v>
      </c>
      <c r="D5958" t="s">
        <v>14</v>
      </c>
      <c r="E5958">
        <v>1</v>
      </c>
      <c r="F5958" s="2">
        <v>3381.25</v>
      </c>
      <c r="G5958" s="3">
        <v>8276.7440000000006</v>
      </c>
      <c r="H5958" s="3">
        <v>33.8125</v>
      </c>
      <c r="I5958" s="3">
        <v>158.91874999999999</v>
      </c>
      <c r="J5958" s="3">
        <v>3573.9812499999998</v>
      </c>
      <c r="K5958" s="4">
        <v>0.34999999999999992</v>
      </c>
      <c r="L5958" s="73">
        <v>6488.1505769230762</v>
      </c>
    </row>
    <row r="5959" spans="1:12" x14ac:dyDescent="0.35">
      <c r="A5959" s="1" t="s">
        <v>9840</v>
      </c>
      <c r="B5959" t="s">
        <v>9841</v>
      </c>
      <c r="C5959" t="s">
        <v>13</v>
      </c>
      <c r="D5959" t="s">
        <v>14</v>
      </c>
      <c r="E5959">
        <v>1</v>
      </c>
      <c r="F5959" s="2">
        <v>3743.75</v>
      </c>
      <c r="G5959" s="3">
        <v>9164.0864000000001</v>
      </c>
      <c r="H5959" s="3">
        <v>37.4375</v>
      </c>
      <c r="I5959" s="3">
        <v>175.95625000000001</v>
      </c>
      <c r="J5959" s="3">
        <v>3957.1437500000002</v>
      </c>
      <c r="K5959" s="4">
        <v>0.35000000000000003</v>
      </c>
      <c r="L5959" s="73">
        <v>7183.7378846153852</v>
      </c>
    </row>
    <row r="5960" spans="1:12" x14ac:dyDescent="0.35">
      <c r="A5960" s="1" t="s">
        <v>9842</v>
      </c>
      <c r="B5960" t="s">
        <v>9843</v>
      </c>
      <c r="C5960" t="s">
        <v>13</v>
      </c>
      <c r="D5960" t="s">
        <v>14</v>
      </c>
      <c r="E5960">
        <v>1</v>
      </c>
      <c r="F5960" s="2">
        <v>1332.5</v>
      </c>
      <c r="G5960" s="3">
        <v>3261.7424000000001</v>
      </c>
      <c r="H5960" s="3">
        <v>13.325000000000001</v>
      </c>
      <c r="I5960" s="3">
        <v>62.627499999999998</v>
      </c>
      <c r="J5960" s="3">
        <v>1408.4525000000001</v>
      </c>
      <c r="K5960" s="4">
        <v>0.34999999999999992</v>
      </c>
      <c r="L5960" s="73">
        <v>2556.8829999999998</v>
      </c>
    </row>
    <row r="5961" spans="1:12" x14ac:dyDescent="0.35">
      <c r="A5961" s="1" t="s">
        <v>9844</v>
      </c>
      <c r="B5961" t="s">
        <v>9845</v>
      </c>
      <c r="C5961" t="s">
        <v>13</v>
      </c>
      <c r="D5961" t="s">
        <v>14</v>
      </c>
      <c r="E5961">
        <v>1</v>
      </c>
      <c r="F5961" s="2">
        <v>123.75</v>
      </c>
      <c r="G5961" s="3">
        <v>302.91520000000003</v>
      </c>
      <c r="H5961" s="3">
        <v>1.2375</v>
      </c>
      <c r="I5961" s="3">
        <v>5.8162500000000001</v>
      </c>
      <c r="J5961" s="3">
        <v>130.80375000000001</v>
      </c>
      <c r="K5961" s="4">
        <v>0.35</v>
      </c>
      <c r="L5961" s="73">
        <v>237.45911538461539</v>
      </c>
    </row>
    <row r="5962" spans="1:12" x14ac:dyDescent="0.35">
      <c r="A5962" s="1" t="s">
        <v>9846</v>
      </c>
      <c r="B5962" t="s">
        <v>9847</v>
      </c>
      <c r="C5962" t="s">
        <v>13</v>
      </c>
      <c r="D5962" t="s">
        <v>14</v>
      </c>
      <c r="E5962">
        <v>1</v>
      </c>
      <c r="F5962" s="2">
        <v>100</v>
      </c>
      <c r="G5962" s="3">
        <v>244.78720000000001</v>
      </c>
      <c r="H5962" s="3">
        <v>1</v>
      </c>
      <c r="I5962" s="3">
        <v>4.7</v>
      </c>
      <c r="J5962" s="3">
        <v>105.7</v>
      </c>
      <c r="K5962" s="4">
        <v>0.35</v>
      </c>
      <c r="L5962" s="73">
        <v>191.88615384615383</v>
      </c>
    </row>
    <row r="5963" spans="1:12" x14ac:dyDescent="0.35">
      <c r="A5963" s="1" t="s">
        <v>9848</v>
      </c>
      <c r="B5963" t="s">
        <v>9849</v>
      </c>
      <c r="C5963" t="s">
        <v>13</v>
      </c>
      <c r="D5963" t="s">
        <v>14</v>
      </c>
      <c r="E5963">
        <v>1</v>
      </c>
      <c r="F5963" s="2">
        <v>153</v>
      </c>
      <c r="G5963" s="3">
        <v>374.51679999999999</v>
      </c>
      <c r="H5963" s="3">
        <v>1.53</v>
      </c>
      <c r="I5963" s="3">
        <v>7.1909999999999998</v>
      </c>
      <c r="J5963" s="3">
        <v>161.721</v>
      </c>
      <c r="K5963" s="4">
        <v>0.35</v>
      </c>
      <c r="L5963" s="73">
        <v>293.58581538461539</v>
      </c>
    </row>
    <row r="5964" spans="1:12" x14ac:dyDescent="0.35">
      <c r="A5964" s="1" t="s">
        <v>9850</v>
      </c>
      <c r="B5964" t="s">
        <v>4694</v>
      </c>
      <c r="C5964" t="s">
        <v>13</v>
      </c>
      <c r="D5964" t="s">
        <v>14</v>
      </c>
      <c r="E5964">
        <v>1</v>
      </c>
      <c r="F5964" s="2">
        <v>211.5</v>
      </c>
      <c r="G5964" s="3">
        <v>517.72</v>
      </c>
      <c r="H5964" s="3">
        <v>2.1150000000000002</v>
      </c>
      <c r="I5964" s="3">
        <v>9.9405000000000001</v>
      </c>
      <c r="J5964" s="3">
        <v>223.55549999999999</v>
      </c>
      <c r="K5964" s="4">
        <v>0.34999999999999992</v>
      </c>
      <c r="L5964" s="73">
        <v>405.83921538461533</v>
      </c>
    </row>
    <row r="5965" spans="1:12" x14ac:dyDescent="0.35">
      <c r="A5965" s="1" t="s">
        <v>9851</v>
      </c>
      <c r="B5965" t="s">
        <v>9852</v>
      </c>
      <c r="C5965" t="s">
        <v>13</v>
      </c>
      <c r="D5965" t="s">
        <v>14</v>
      </c>
      <c r="E5965">
        <v>1</v>
      </c>
      <c r="F5965" s="2">
        <v>333</v>
      </c>
      <c r="G5965" s="3">
        <v>815.12480000000005</v>
      </c>
      <c r="H5965" s="3">
        <v>3.33</v>
      </c>
      <c r="I5965" s="3">
        <v>15.651</v>
      </c>
      <c r="J5965" s="3">
        <v>351.98099999999999</v>
      </c>
      <c r="K5965" s="4">
        <v>0.35</v>
      </c>
      <c r="L5965" s="73">
        <v>638.98089230769222</v>
      </c>
    </row>
    <row r="5966" spans="1:12" x14ac:dyDescent="0.35">
      <c r="A5966" s="1" t="s">
        <v>9853</v>
      </c>
      <c r="B5966" t="s">
        <v>9854</v>
      </c>
      <c r="C5966" t="s">
        <v>13</v>
      </c>
      <c r="D5966" t="s">
        <v>14</v>
      </c>
      <c r="E5966">
        <v>1</v>
      </c>
      <c r="F5966" s="2">
        <v>1055.6300000000001</v>
      </c>
      <c r="G5966" s="3">
        <v>2177</v>
      </c>
      <c r="H5966" s="3">
        <v>10.556300000000002</v>
      </c>
      <c r="I5966" s="3">
        <v>49.614610000000006</v>
      </c>
      <c r="J5966" s="3">
        <v>1115.8009100000002</v>
      </c>
      <c r="K5966" s="4">
        <v>0.35</v>
      </c>
      <c r="L5966" s="73">
        <v>2025.6078058461542</v>
      </c>
    </row>
    <row r="5967" spans="1:12" x14ac:dyDescent="0.35">
      <c r="A5967" s="1" t="s">
        <v>9855</v>
      </c>
      <c r="B5967" t="s">
        <v>9856</v>
      </c>
      <c r="C5967" t="s">
        <v>13</v>
      </c>
      <c r="D5967" t="s">
        <v>14</v>
      </c>
      <c r="E5967">
        <v>1</v>
      </c>
      <c r="F5967" s="2">
        <v>2312.5</v>
      </c>
      <c r="G5967" s="3">
        <v>5660.6144000000004</v>
      </c>
      <c r="H5967" s="3">
        <v>23.125</v>
      </c>
      <c r="I5967" s="3">
        <v>108.6875</v>
      </c>
      <c r="J5967" s="3">
        <v>2444.3125</v>
      </c>
      <c r="K5967" s="4">
        <v>0.35</v>
      </c>
      <c r="L5967" s="73">
        <v>4437.3673076923078</v>
      </c>
    </row>
    <row r="5968" spans="1:12" x14ac:dyDescent="0.35">
      <c r="A5968" s="1" t="s">
        <v>9857</v>
      </c>
      <c r="B5968" t="s">
        <v>9858</v>
      </c>
      <c r="C5968" t="s">
        <v>13</v>
      </c>
      <c r="D5968" t="s">
        <v>14</v>
      </c>
      <c r="E5968">
        <v>1</v>
      </c>
      <c r="F5968" s="2">
        <v>649.38</v>
      </c>
      <c r="G5968" s="3">
        <v>1339</v>
      </c>
      <c r="H5968" s="3">
        <v>6.4938000000000002</v>
      </c>
      <c r="I5968" s="3">
        <v>30.520859999999999</v>
      </c>
      <c r="J5968" s="3">
        <v>686.39465999999993</v>
      </c>
      <c r="K5968" s="4">
        <v>0.34999999999999992</v>
      </c>
      <c r="L5968" s="73">
        <v>1246.0703058461536</v>
      </c>
    </row>
    <row r="5969" spans="1:12" x14ac:dyDescent="0.35">
      <c r="A5969" s="1" t="s">
        <v>9859</v>
      </c>
      <c r="B5969" t="s">
        <v>9860</v>
      </c>
      <c r="C5969" t="s">
        <v>13</v>
      </c>
      <c r="D5969" t="s">
        <v>14</v>
      </c>
      <c r="E5969">
        <v>1</v>
      </c>
      <c r="F5969" s="2">
        <v>1435.63</v>
      </c>
      <c r="G5969" s="3">
        <v>2961</v>
      </c>
      <c r="H5969" s="3">
        <v>14.356300000000001</v>
      </c>
      <c r="I5969" s="3">
        <v>67.474609999999998</v>
      </c>
      <c r="J5969" s="3">
        <v>1517.46091</v>
      </c>
      <c r="K5969" s="4">
        <v>0.34999999999999992</v>
      </c>
      <c r="L5969" s="73">
        <v>2754.7751904615379</v>
      </c>
    </row>
    <row r="5970" spans="1:12" x14ac:dyDescent="0.35">
      <c r="A5970" s="1" t="s">
        <v>9861</v>
      </c>
      <c r="B5970" t="s">
        <v>9862</v>
      </c>
      <c r="C5970" t="s">
        <v>1467</v>
      </c>
      <c r="D5970" t="s">
        <v>1468</v>
      </c>
      <c r="E5970">
        <v>1</v>
      </c>
      <c r="F5970" s="2">
        <v>34.33</v>
      </c>
      <c r="G5970" s="3">
        <v>71</v>
      </c>
      <c r="H5970" s="3">
        <v>0.34329999999999999</v>
      </c>
      <c r="I5970" s="3">
        <v>1.61351</v>
      </c>
      <c r="J5970" s="3">
        <v>36.286809999999996</v>
      </c>
      <c r="K5970" s="4">
        <v>0.35</v>
      </c>
      <c r="L5970" s="73">
        <v>65.874516615384607</v>
      </c>
    </row>
    <row r="5971" spans="1:12" x14ac:dyDescent="0.35">
      <c r="A5971" s="1" t="s">
        <v>9863</v>
      </c>
      <c r="B5971" t="s">
        <v>9864</v>
      </c>
      <c r="C5971" t="s">
        <v>1467</v>
      </c>
      <c r="D5971" t="s">
        <v>1468</v>
      </c>
      <c r="E5971">
        <v>1</v>
      </c>
      <c r="F5971" s="2">
        <v>34.65</v>
      </c>
      <c r="G5971" s="3">
        <v>72</v>
      </c>
      <c r="H5971" s="3">
        <v>0.34649999999999997</v>
      </c>
      <c r="I5971" s="3">
        <v>1.6285499999999999</v>
      </c>
      <c r="J5971" s="3">
        <v>36.625049999999995</v>
      </c>
      <c r="K5971" s="4">
        <v>0.35</v>
      </c>
      <c r="L5971" s="73">
        <v>66.488552307692288</v>
      </c>
    </row>
    <row r="5972" spans="1:12" x14ac:dyDescent="0.35">
      <c r="A5972" s="1" t="s">
        <v>9865</v>
      </c>
      <c r="B5972" t="s">
        <v>4926</v>
      </c>
      <c r="C5972" t="s">
        <v>13</v>
      </c>
      <c r="D5972" t="s">
        <v>14</v>
      </c>
      <c r="E5972">
        <v>1</v>
      </c>
      <c r="F5972" s="2">
        <v>465</v>
      </c>
      <c r="G5972" s="3">
        <v>959</v>
      </c>
      <c r="H5972" s="3">
        <v>4.6500000000000004</v>
      </c>
      <c r="I5972" s="3">
        <v>21.855</v>
      </c>
      <c r="J5972" s="3">
        <v>491.505</v>
      </c>
      <c r="K5972" s="4">
        <v>0.34999999999999992</v>
      </c>
      <c r="L5972" s="73">
        <v>892.27061538461533</v>
      </c>
    </row>
    <row r="5973" spans="1:12" x14ac:dyDescent="0.35">
      <c r="A5973" s="1" t="s">
        <v>9866</v>
      </c>
      <c r="B5973" t="s">
        <v>2320</v>
      </c>
      <c r="C5973" t="s">
        <v>13</v>
      </c>
      <c r="D5973" t="s">
        <v>14</v>
      </c>
      <c r="E5973">
        <v>1</v>
      </c>
      <c r="F5973" s="2">
        <v>1858.75</v>
      </c>
      <c r="G5973" s="3">
        <v>3833</v>
      </c>
      <c r="H5973" s="3">
        <v>18.587500000000002</v>
      </c>
      <c r="I5973" s="3">
        <v>87.361249999999998</v>
      </c>
      <c r="J5973" s="3">
        <v>1964.69875</v>
      </c>
      <c r="K5973" s="4">
        <v>0.34999999999999992</v>
      </c>
      <c r="L5973" s="73">
        <v>3566.6838846153842</v>
      </c>
    </row>
    <row r="5974" spans="1:12" x14ac:dyDescent="0.35">
      <c r="A5974" s="1" t="s">
        <v>9867</v>
      </c>
      <c r="B5974" t="s">
        <v>9868</v>
      </c>
      <c r="C5974" t="s">
        <v>13</v>
      </c>
      <c r="D5974" t="s">
        <v>14</v>
      </c>
      <c r="E5974">
        <v>1</v>
      </c>
      <c r="F5974" s="2">
        <v>15.1</v>
      </c>
      <c r="G5974" s="3">
        <v>36.96</v>
      </c>
      <c r="H5974" s="3">
        <v>0.151</v>
      </c>
      <c r="I5974" s="3">
        <v>0.7097</v>
      </c>
      <c r="J5974" s="3">
        <v>15.960699999999999</v>
      </c>
      <c r="K5974" s="4">
        <v>0.35</v>
      </c>
      <c r="L5974" s="73">
        <v>28.974809230769228</v>
      </c>
    </row>
    <row r="5975" spans="1:12" x14ac:dyDescent="0.35">
      <c r="A5975" s="1" t="s">
        <v>9869</v>
      </c>
      <c r="B5975" t="s">
        <v>9870</v>
      </c>
      <c r="C5975" t="s">
        <v>34</v>
      </c>
      <c r="D5975" t="s">
        <v>35</v>
      </c>
      <c r="E5975">
        <v>1</v>
      </c>
      <c r="F5975" s="2">
        <v>20.38</v>
      </c>
      <c r="G5975" s="3">
        <v>43</v>
      </c>
      <c r="H5975" s="3">
        <v>0.20379999999999998</v>
      </c>
      <c r="I5975" s="3">
        <v>0.95785999999999993</v>
      </c>
      <c r="J5975" s="3">
        <v>21.54166</v>
      </c>
      <c r="K5975" s="4">
        <v>0.35000000000000003</v>
      </c>
      <c r="L5975" s="73">
        <v>39.106398153846158</v>
      </c>
    </row>
    <row r="5976" spans="1:12" x14ac:dyDescent="0.35">
      <c r="A5976" s="1" t="s">
        <v>9871</v>
      </c>
      <c r="B5976" t="s">
        <v>9872</v>
      </c>
      <c r="C5976" t="s">
        <v>1467</v>
      </c>
      <c r="D5976" t="s">
        <v>1468</v>
      </c>
      <c r="E5976">
        <v>1</v>
      </c>
      <c r="F5976" s="2">
        <v>399.62</v>
      </c>
      <c r="G5976" s="3">
        <v>824</v>
      </c>
      <c r="H5976" s="3">
        <v>3.9962</v>
      </c>
      <c r="I5976" s="3">
        <v>18.782140000000002</v>
      </c>
      <c r="J5976" s="3">
        <v>422.39834000000002</v>
      </c>
      <c r="K5976" s="4">
        <v>0.35000000000000003</v>
      </c>
      <c r="L5976" s="73">
        <v>766.81544800000006</v>
      </c>
    </row>
    <row r="5977" spans="1:12" x14ac:dyDescent="0.35">
      <c r="A5977" s="1" t="s">
        <v>9873</v>
      </c>
      <c r="B5977" t="s">
        <v>9874</v>
      </c>
      <c r="C5977" t="s">
        <v>21</v>
      </c>
      <c r="D5977" t="s">
        <v>22</v>
      </c>
      <c r="E5977">
        <v>1</v>
      </c>
      <c r="F5977" s="2">
        <v>10.96</v>
      </c>
      <c r="G5977" s="3">
        <v>25.76</v>
      </c>
      <c r="H5977" s="3">
        <v>0.10960000000000002</v>
      </c>
      <c r="I5977" s="3">
        <v>0.51512000000000002</v>
      </c>
      <c r="J5977" s="3">
        <v>11.584720000000001</v>
      </c>
      <c r="K5977" s="4">
        <v>0.35</v>
      </c>
      <c r="L5977" s="73">
        <v>21.030722461538463</v>
      </c>
    </row>
    <row r="5978" spans="1:12" x14ac:dyDescent="0.35">
      <c r="A5978" s="1" t="s">
        <v>9875</v>
      </c>
      <c r="B5978" t="s">
        <v>9876</v>
      </c>
      <c r="C5978" t="s">
        <v>21</v>
      </c>
      <c r="D5978" t="s">
        <v>22</v>
      </c>
      <c r="E5978">
        <v>1</v>
      </c>
      <c r="F5978" s="2">
        <v>14.93</v>
      </c>
      <c r="G5978" s="3">
        <v>34.72</v>
      </c>
      <c r="H5978" s="3">
        <v>0.14929999999999999</v>
      </c>
      <c r="I5978" s="3">
        <v>0.70170999999999994</v>
      </c>
      <c r="J5978" s="3">
        <v>15.78101</v>
      </c>
      <c r="K5978" s="4">
        <v>0.35</v>
      </c>
      <c r="L5978" s="73">
        <v>28.64860276923077</v>
      </c>
    </row>
    <row r="5979" spans="1:12" x14ac:dyDescent="0.35">
      <c r="A5979" s="1" t="s">
        <v>9877</v>
      </c>
      <c r="B5979" t="s">
        <v>9878</v>
      </c>
      <c r="C5979" t="s">
        <v>13</v>
      </c>
      <c r="D5979" t="s">
        <v>14</v>
      </c>
      <c r="E5979">
        <v>1</v>
      </c>
      <c r="F5979" s="2">
        <v>3382.4</v>
      </c>
      <c r="G5979" s="3">
        <v>6975</v>
      </c>
      <c r="H5979" s="3">
        <v>33.823999999999998</v>
      </c>
      <c r="I5979" s="3">
        <v>158.97280000000001</v>
      </c>
      <c r="J5979" s="3">
        <v>3575.1968000000002</v>
      </c>
      <c r="K5979" s="4">
        <v>0.35000000000000003</v>
      </c>
      <c r="L5979" s="73">
        <v>6490.3572676923086</v>
      </c>
    </row>
    <row r="5980" spans="1:12" x14ac:dyDescent="0.35">
      <c r="A5980" s="1" t="s">
        <v>9879</v>
      </c>
      <c r="B5980" t="s">
        <v>9880</v>
      </c>
      <c r="C5980" t="s">
        <v>13</v>
      </c>
      <c r="D5980" t="s">
        <v>14</v>
      </c>
      <c r="E5980">
        <v>1</v>
      </c>
      <c r="F5980" s="2">
        <v>4274.2</v>
      </c>
      <c r="G5980" s="3">
        <v>8813</v>
      </c>
      <c r="H5980" s="3">
        <v>42.741999999999997</v>
      </c>
      <c r="I5980" s="3">
        <v>200.88739999999999</v>
      </c>
      <c r="J5980" s="3">
        <v>4517.8293999999996</v>
      </c>
      <c r="K5980" s="4">
        <v>0.35</v>
      </c>
      <c r="L5980" s="73">
        <v>8201.5979876923066</v>
      </c>
    </row>
    <row r="5981" spans="1:12" x14ac:dyDescent="0.35">
      <c r="A5981" s="1" t="s">
        <v>9881</v>
      </c>
      <c r="B5981" t="s">
        <v>7241</v>
      </c>
      <c r="C5981" t="s">
        <v>13</v>
      </c>
      <c r="D5981" t="s">
        <v>14</v>
      </c>
      <c r="E5981">
        <v>1</v>
      </c>
      <c r="F5981" s="2">
        <v>177.1</v>
      </c>
      <c r="G5981" s="3">
        <v>366</v>
      </c>
      <c r="H5981" s="3">
        <v>1.7709999999999999</v>
      </c>
      <c r="I5981" s="3">
        <v>8.3237000000000005</v>
      </c>
      <c r="J5981" s="3">
        <v>187.19469999999998</v>
      </c>
      <c r="K5981" s="4">
        <v>0.34999999999999992</v>
      </c>
      <c r="L5981" s="73">
        <v>339.83037846153837</v>
      </c>
    </row>
    <row r="5982" spans="1:12" x14ac:dyDescent="0.35">
      <c r="A5982" s="1" t="s">
        <v>9882</v>
      </c>
      <c r="B5982" t="s">
        <v>9883</v>
      </c>
      <c r="C5982" t="s">
        <v>1467</v>
      </c>
      <c r="D5982" t="s">
        <v>1468</v>
      </c>
      <c r="E5982">
        <v>1</v>
      </c>
      <c r="F5982" s="2">
        <v>7.67</v>
      </c>
      <c r="G5982" s="3">
        <v>30.352</v>
      </c>
      <c r="H5982" s="3">
        <v>7.6700000000000004E-2</v>
      </c>
      <c r="I5982" s="3">
        <v>0.36048999999999998</v>
      </c>
      <c r="J5982" s="3">
        <v>8.1071899999999992</v>
      </c>
      <c r="K5982" s="4">
        <v>0.35</v>
      </c>
      <c r="L5982" s="73">
        <v>14.717667999999998</v>
      </c>
    </row>
    <row r="5983" spans="1:12" x14ac:dyDescent="0.35">
      <c r="A5983" s="1" t="s">
        <v>9884</v>
      </c>
      <c r="B5983" t="s">
        <v>9885</v>
      </c>
      <c r="C5983" t="s">
        <v>13</v>
      </c>
      <c r="D5983" t="s">
        <v>14</v>
      </c>
      <c r="E5983">
        <v>1</v>
      </c>
      <c r="F5983" s="2">
        <v>781.88</v>
      </c>
      <c r="G5983" s="3">
        <v>1613</v>
      </c>
      <c r="H5983" s="3">
        <v>7.8188000000000004</v>
      </c>
      <c r="I5983" s="3">
        <v>36.748359999999998</v>
      </c>
      <c r="J5983" s="3">
        <v>826.44716000000005</v>
      </c>
      <c r="K5983" s="4">
        <v>0.35</v>
      </c>
      <c r="L5983" s="73">
        <v>1500.3194596923076</v>
      </c>
    </row>
    <row r="5984" spans="1:12" x14ac:dyDescent="0.35">
      <c r="A5984" s="1" t="s">
        <v>9886</v>
      </c>
      <c r="B5984" t="s">
        <v>9887</v>
      </c>
      <c r="C5984" t="s">
        <v>1467</v>
      </c>
      <c r="D5984" t="s">
        <v>1468</v>
      </c>
      <c r="E5984">
        <v>1</v>
      </c>
      <c r="F5984" s="2">
        <v>148.55000000000001</v>
      </c>
      <c r="G5984" s="3">
        <v>587.86559999999997</v>
      </c>
      <c r="H5984" s="3">
        <v>1.4855</v>
      </c>
      <c r="I5984" s="3">
        <v>6.9818500000000006</v>
      </c>
      <c r="J5984" s="3">
        <v>157.01735000000002</v>
      </c>
      <c r="K5984" s="4">
        <v>0.35</v>
      </c>
      <c r="L5984" s="73">
        <v>285.04688153846155</v>
      </c>
    </row>
    <row r="5985" spans="1:12" x14ac:dyDescent="0.35">
      <c r="A5985" s="1" t="s">
        <v>9888</v>
      </c>
      <c r="B5985" t="s">
        <v>9889</v>
      </c>
      <c r="C5985" t="s">
        <v>13</v>
      </c>
      <c r="D5985" t="s">
        <v>14</v>
      </c>
      <c r="E5985">
        <v>1</v>
      </c>
      <c r="F5985" s="2">
        <v>420</v>
      </c>
      <c r="G5985" s="3">
        <v>1028.0927999999999</v>
      </c>
      <c r="H5985" s="3">
        <v>4.2</v>
      </c>
      <c r="I5985" s="3">
        <v>19.739999999999998</v>
      </c>
      <c r="J5985" s="3">
        <v>443.94</v>
      </c>
      <c r="K5985" s="4">
        <v>0.35</v>
      </c>
      <c r="L5985" s="73">
        <v>805.9218461538461</v>
      </c>
    </row>
    <row r="5986" spans="1:12" x14ac:dyDescent="0.35">
      <c r="A5986" s="1" t="s">
        <v>9890</v>
      </c>
      <c r="B5986" t="s">
        <v>7369</v>
      </c>
      <c r="C5986" t="s">
        <v>34</v>
      </c>
      <c r="D5986" t="s">
        <v>35</v>
      </c>
      <c r="E5986">
        <v>1</v>
      </c>
      <c r="F5986" s="2">
        <v>162</v>
      </c>
      <c r="G5986" s="3">
        <v>572.4</v>
      </c>
      <c r="H5986" s="3">
        <v>1.62</v>
      </c>
      <c r="I5986" s="3">
        <v>7.6139999999999999</v>
      </c>
      <c r="J5986" s="3">
        <v>171.23400000000001</v>
      </c>
      <c r="K5986" s="4">
        <v>0.35000000000000003</v>
      </c>
      <c r="L5986" s="73">
        <v>310.85556923076928</v>
      </c>
    </row>
    <row r="5987" spans="1:12" x14ac:dyDescent="0.35">
      <c r="A5987" s="1" t="s">
        <v>9891</v>
      </c>
      <c r="B5987" t="s">
        <v>9892</v>
      </c>
      <c r="C5987" t="s">
        <v>17</v>
      </c>
      <c r="D5987" t="s">
        <v>18</v>
      </c>
      <c r="E5987">
        <v>1</v>
      </c>
      <c r="F5987" s="2">
        <v>6.5</v>
      </c>
      <c r="G5987" s="3">
        <v>15.9152</v>
      </c>
      <c r="H5987" s="3">
        <v>6.5000000000000002E-2</v>
      </c>
      <c r="I5987" s="3">
        <v>0.30549999999999999</v>
      </c>
      <c r="J5987" s="3">
        <v>6.8705000000000007</v>
      </c>
      <c r="K5987" s="4">
        <v>0.34999999999999992</v>
      </c>
      <c r="L5987" s="73">
        <v>12.4726</v>
      </c>
    </row>
    <row r="5988" spans="1:12" x14ac:dyDescent="0.35">
      <c r="A5988" s="1" t="s">
        <v>9893</v>
      </c>
      <c r="B5988" t="s">
        <v>9894</v>
      </c>
      <c r="C5988" t="s">
        <v>17</v>
      </c>
      <c r="D5988" t="s">
        <v>18</v>
      </c>
      <c r="E5988">
        <v>1</v>
      </c>
      <c r="F5988" s="2">
        <v>55</v>
      </c>
      <c r="G5988" s="3">
        <v>134.6352</v>
      </c>
      <c r="H5988" s="3">
        <v>0.55000000000000004</v>
      </c>
      <c r="I5988" s="3">
        <v>2.585</v>
      </c>
      <c r="J5988" s="3">
        <v>58.134999999999998</v>
      </c>
      <c r="K5988" s="4">
        <v>0.35000000000000003</v>
      </c>
      <c r="L5988" s="73">
        <v>105.53738461538461</v>
      </c>
    </row>
    <row r="5989" spans="1:12" x14ac:dyDescent="0.35">
      <c r="A5989" s="1" t="s">
        <v>9895</v>
      </c>
      <c r="B5989" t="s">
        <v>9896</v>
      </c>
      <c r="C5989" t="s">
        <v>17</v>
      </c>
      <c r="D5989" t="s">
        <v>18</v>
      </c>
      <c r="E5989">
        <v>1</v>
      </c>
      <c r="F5989" s="2">
        <v>30</v>
      </c>
      <c r="G5989" s="3">
        <v>73.438400000000001</v>
      </c>
      <c r="H5989" s="3">
        <v>0.3</v>
      </c>
      <c r="I5989" s="3">
        <v>1.41</v>
      </c>
      <c r="J5989" s="3">
        <v>31.71</v>
      </c>
      <c r="K5989" s="4">
        <v>0.35</v>
      </c>
      <c r="L5989" s="73">
        <v>57.565846153846152</v>
      </c>
    </row>
    <row r="5990" spans="1:12" x14ac:dyDescent="0.35">
      <c r="A5990" s="1" t="s">
        <v>9897</v>
      </c>
      <c r="B5990" t="s">
        <v>9898</v>
      </c>
      <c r="C5990" t="s">
        <v>17</v>
      </c>
      <c r="D5990" t="s">
        <v>18</v>
      </c>
      <c r="E5990">
        <v>1</v>
      </c>
      <c r="F5990" s="2">
        <v>12</v>
      </c>
      <c r="G5990" s="3">
        <v>29.377600000000001</v>
      </c>
      <c r="H5990" s="3">
        <v>0.12</v>
      </c>
      <c r="I5990" s="3">
        <v>0.56400000000000006</v>
      </c>
      <c r="J5990" s="3">
        <v>12.683999999999999</v>
      </c>
      <c r="K5990" s="4">
        <v>0.35</v>
      </c>
      <c r="L5990" s="73">
        <v>23.026338461538462</v>
      </c>
    </row>
    <row r="5991" spans="1:12" x14ac:dyDescent="0.35">
      <c r="A5991" s="1" t="s">
        <v>9899</v>
      </c>
      <c r="B5991" t="s">
        <v>9900</v>
      </c>
      <c r="C5991" t="s">
        <v>17</v>
      </c>
      <c r="D5991" t="s">
        <v>18</v>
      </c>
      <c r="E5991">
        <v>1</v>
      </c>
      <c r="F5991" s="2">
        <v>19.96</v>
      </c>
      <c r="G5991" s="3">
        <v>48.854399999999998</v>
      </c>
      <c r="H5991" s="3">
        <v>0.1996</v>
      </c>
      <c r="I5991" s="3">
        <v>0.93812000000000006</v>
      </c>
      <c r="J5991" s="3">
        <v>21.097720000000002</v>
      </c>
      <c r="K5991" s="4">
        <v>0.35000000000000003</v>
      </c>
      <c r="L5991" s="73">
        <v>38.300476307692314</v>
      </c>
    </row>
    <row r="5992" spans="1:12" x14ac:dyDescent="0.35">
      <c r="A5992" s="1" t="s">
        <v>9901</v>
      </c>
      <c r="B5992" t="s">
        <v>9902</v>
      </c>
      <c r="C5992" t="s">
        <v>17</v>
      </c>
      <c r="D5992" t="s">
        <v>18</v>
      </c>
      <c r="E5992">
        <v>1</v>
      </c>
      <c r="F5992" s="2">
        <v>7.5</v>
      </c>
      <c r="G5992" s="3">
        <v>18.3568</v>
      </c>
      <c r="H5992" s="3">
        <v>7.4999999999999997E-2</v>
      </c>
      <c r="I5992" s="3">
        <v>0.35249999999999998</v>
      </c>
      <c r="J5992" s="3">
        <v>7.9275000000000002</v>
      </c>
      <c r="K5992" s="4">
        <v>0.35</v>
      </c>
      <c r="L5992" s="73">
        <v>14.391461538461538</v>
      </c>
    </row>
    <row r="5993" spans="1:12" x14ac:dyDescent="0.35">
      <c r="A5993" s="1" t="s">
        <v>9903</v>
      </c>
      <c r="B5993" t="s">
        <v>4661</v>
      </c>
      <c r="C5993" t="s">
        <v>13</v>
      </c>
      <c r="D5993" t="s">
        <v>14</v>
      </c>
      <c r="E5993">
        <v>1</v>
      </c>
      <c r="F5993" s="2">
        <v>1180.9000000000001</v>
      </c>
      <c r="G5993" s="3">
        <v>2890.6527999999998</v>
      </c>
      <c r="H5993" s="3">
        <v>11.809000000000001</v>
      </c>
      <c r="I5993" s="3">
        <v>55.502300000000005</v>
      </c>
      <c r="J5993" s="3">
        <v>1248.2113000000002</v>
      </c>
      <c r="K5993" s="4">
        <v>0.35</v>
      </c>
      <c r="L5993" s="73">
        <v>2265.9835907692309</v>
      </c>
    </row>
    <row r="5994" spans="1:12" x14ac:dyDescent="0.35">
      <c r="A5994" s="1" t="s">
        <v>9904</v>
      </c>
      <c r="B5994" t="s">
        <v>9905</v>
      </c>
      <c r="C5994" t="s">
        <v>13</v>
      </c>
      <c r="D5994" t="s">
        <v>14</v>
      </c>
      <c r="E5994">
        <v>1</v>
      </c>
      <c r="F5994" s="2">
        <v>695.1</v>
      </c>
      <c r="G5994" s="3">
        <v>1701.4928</v>
      </c>
      <c r="H5994" s="3">
        <v>6.9510000000000005</v>
      </c>
      <c r="I5994" s="3">
        <v>32.669699999999999</v>
      </c>
      <c r="J5994" s="3">
        <v>734.72070000000008</v>
      </c>
      <c r="K5994" s="4">
        <v>0.34999999999999992</v>
      </c>
      <c r="L5994" s="73">
        <v>1333.8006553846153</v>
      </c>
    </row>
    <row r="5995" spans="1:12" x14ac:dyDescent="0.35">
      <c r="A5995" s="1" t="s">
        <v>9906</v>
      </c>
      <c r="B5995" t="s">
        <v>9907</v>
      </c>
      <c r="C5995" t="s">
        <v>13</v>
      </c>
      <c r="D5995" t="s">
        <v>14</v>
      </c>
      <c r="E5995">
        <v>1</v>
      </c>
      <c r="F5995" s="2">
        <v>735.7</v>
      </c>
      <c r="G5995" s="3">
        <v>1800.8704</v>
      </c>
      <c r="H5995" s="3">
        <v>7.3570000000000002</v>
      </c>
      <c r="I5995" s="3">
        <v>34.5779</v>
      </c>
      <c r="J5995" s="3">
        <v>777.63490000000002</v>
      </c>
      <c r="K5995" s="4">
        <v>0.35</v>
      </c>
      <c r="L5995" s="73">
        <v>1411.7064338461539</v>
      </c>
    </row>
    <row r="5996" spans="1:12" x14ac:dyDescent="0.35">
      <c r="A5996" s="1" t="s">
        <v>9908</v>
      </c>
      <c r="B5996" t="s">
        <v>2141</v>
      </c>
      <c r="C5996" t="s">
        <v>13</v>
      </c>
      <c r="D5996" t="s">
        <v>14</v>
      </c>
      <c r="E5996">
        <v>1</v>
      </c>
      <c r="F5996" s="2">
        <v>2918.3</v>
      </c>
      <c r="G5996" s="3">
        <v>7143.5168000000003</v>
      </c>
      <c r="H5996" s="3">
        <v>29.183000000000003</v>
      </c>
      <c r="I5996" s="3">
        <v>137.1601</v>
      </c>
      <c r="J5996" s="3">
        <v>3084.6431000000002</v>
      </c>
      <c r="K5996" s="4">
        <v>0.35</v>
      </c>
      <c r="L5996" s="73">
        <v>5599.8136276923078</v>
      </c>
    </row>
    <row r="5997" spans="1:12" x14ac:dyDescent="0.35">
      <c r="A5997" s="1" t="s">
        <v>9909</v>
      </c>
      <c r="B5997" t="s">
        <v>4667</v>
      </c>
      <c r="C5997" t="s">
        <v>13</v>
      </c>
      <c r="D5997" t="s">
        <v>14</v>
      </c>
      <c r="E5997">
        <v>1</v>
      </c>
      <c r="F5997" s="2">
        <v>1806</v>
      </c>
      <c r="G5997" s="3">
        <v>4420.7856000000002</v>
      </c>
      <c r="H5997" s="3">
        <v>18.059999999999999</v>
      </c>
      <c r="I5997" s="3">
        <v>84.882000000000005</v>
      </c>
      <c r="J5997" s="3">
        <v>1908.942</v>
      </c>
      <c r="K5997" s="4">
        <v>0.35</v>
      </c>
      <c r="L5997" s="73">
        <v>3465.4639384615384</v>
      </c>
    </row>
    <row r="5998" spans="1:12" x14ac:dyDescent="0.35">
      <c r="A5998" s="1" t="s">
        <v>9910</v>
      </c>
      <c r="B5998" t="s">
        <v>9911</v>
      </c>
      <c r="C5998" t="s">
        <v>363</v>
      </c>
      <c r="D5998" t="s">
        <v>364</v>
      </c>
      <c r="E5998">
        <v>1</v>
      </c>
      <c r="F5998" s="2">
        <v>51.8</v>
      </c>
      <c r="G5998" s="3">
        <v>107</v>
      </c>
      <c r="H5998" s="3">
        <v>0.51800000000000002</v>
      </c>
      <c r="I5998" s="3">
        <v>2.4345999999999997</v>
      </c>
      <c r="J5998" s="3">
        <v>54.752600000000001</v>
      </c>
      <c r="K5998" s="4">
        <v>0.35</v>
      </c>
      <c r="L5998" s="73">
        <v>99.397027692307688</v>
      </c>
    </row>
    <row r="5999" spans="1:12" x14ac:dyDescent="0.35">
      <c r="A5999" s="1" t="s">
        <v>9912</v>
      </c>
      <c r="B5999" t="s">
        <v>9913</v>
      </c>
      <c r="C5999" t="s">
        <v>13</v>
      </c>
      <c r="D5999" t="s">
        <v>14</v>
      </c>
      <c r="E5999">
        <v>1</v>
      </c>
      <c r="F5999" s="2">
        <v>174.6</v>
      </c>
      <c r="G5999" s="3">
        <v>360</v>
      </c>
      <c r="H5999" s="3">
        <v>1.746</v>
      </c>
      <c r="I5999" s="3">
        <v>8.2061999999999991</v>
      </c>
      <c r="J5999" s="3">
        <v>184.5522</v>
      </c>
      <c r="K5999" s="4">
        <v>0.35</v>
      </c>
      <c r="L5999" s="73">
        <v>335.0332246153846</v>
      </c>
    </row>
    <row r="6000" spans="1:12" x14ac:dyDescent="0.35">
      <c r="A6000" s="1" t="s">
        <v>9914</v>
      </c>
      <c r="B6000" t="s">
        <v>9915</v>
      </c>
      <c r="C6000" t="s">
        <v>363</v>
      </c>
      <c r="D6000" t="s">
        <v>364</v>
      </c>
      <c r="E6000">
        <v>1</v>
      </c>
      <c r="F6000" s="2">
        <v>137.49</v>
      </c>
      <c r="G6000" s="3">
        <v>275</v>
      </c>
      <c r="H6000" s="3">
        <v>1.3749</v>
      </c>
      <c r="I6000" s="3">
        <v>6.4620300000000004</v>
      </c>
      <c r="J6000" s="3">
        <v>145.32693</v>
      </c>
      <c r="K6000" s="4">
        <v>0.35000000000000003</v>
      </c>
      <c r="L6000" s="73">
        <v>263.82427292307693</v>
      </c>
    </row>
    <row r="6001" spans="1:12" x14ac:dyDescent="0.35">
      <c r="A6001" s="1" t="s">
        <v>9916</v>
      </c>
      <c r="B6001" t="s">
        <v>9917</v>
      </c>
      <c r="C6001" t="s">
        <v>26</v>
      </c>
      <c r="D6001" t="s">
        <v>27</v>
      </c>
      <c r="E6001">
        <v>1</v>
      </c>
      <c r="F6001" s="2">
        <v>106.58</v>
      </c>
      <c r="G6001" s="3">
        <v>246.4</v>
      </c>
      <c r="H6001" s="3">
        <v>1.0658000000000001</v>
      </c>
      <c r="I6001" s="3">
        <v>5.0092600000000003</v>
      </c>
      <c r="J6001" s="3">
        <v>112.65505999999999</v>
      </c>
      <c r="K6001" s="4">
        <v>0.35000000000000003</v>
      </c>
      <c r="L6001" s="73">
        <v>204.51226276923074</v>
      </c>
    </row>
    <row r="6002" spans="1:12" x14ac:dyDescent="0.35">
      <c r="A6002" s="1" t="s">
        <v>9918</v>
      </c>
      <c r="B6002" t="s">
        <v>9919</v>
      </c>
      <c r="C6002" t="s">
        <v>363</v>
      </c>
      <c r="D6002" t="s">
        <v>364</v>
      </c>
      <c r="E6002">
        <v>1</v>
      </c>
      <c r="F6002" s="2">
        <v>0.01</v>
      </c>
      <c r="G6002" s="3">
        <v>136.37119999999999</v>
      </c>
      <c r="H6002" s="3">
        <v>1E-4</v>
      </c>
      <c r="I6002" s="3">
        <v>4.6999999999999999E-4</v>
      </c>
      <c r="J6002" s="3">
        <v>1.057E-2</v>
      </c>
      <c r="K6002" s="4">
        <v>0.34999999999999992</v>
      </c>
      <c r="L6002" s="73">
        <v>1.918861538461538E-2</v>
      </c>
    </row>
    <row r="6003" spans="1:12" x14ac:dyDescent="0.35">
      <c r="A6003" s="1" t="s">
        <v>9920</v>
      </c>
      <c r="B6003" t="s">
        <v>9921</v>
      </c>
      <c r="C6003" t="s">
        <v>17</v>
      </c>
      <c r="D6003" t="s">
        <v>18</v>
      </c>
      <c r="E6003">
        <v>1</v>
      </c>
      <c r="F6003" s="2">
        <v>595</v>
      </c>
      <c r="G6003" s="3">
        <v>1456.4592</v>
      </c>
      <c r="H6003" s="3">
        <v>5.95</v>
      </c>
      <c r="I6003" s="3">
        <v>27.965</v>
      </c>
      <c r="J6003" s="3">
        <v>628.91500000000008</v>
      </c>
      <c r="K6003" s="4">
        <v>0.35000000000000003</v>
      </c>
      <c r="L6003" s="73">
        <v>1141.7226153846154</v>
      </c>
    </row>
    <row r="6004" spans="1:12" x14ac:dyDescent="0.35">
      <c r="A6004" s="1" t="s">
        <v>9922</v>
      </c>
      <c r="B6004" t="s">
        <v>9923</v>
      </c>
      <c r="C6004" t="s">
        <v>17</v>
      </c>
      <c r="D6004" t="s">
        <v>18</v>
      </c>
      <c r="E6004">
        <v>1</v>
      </c>
      <c r="F6004" s="2">
        <v>57.75</v>
      </c>
      <c r="G6004" s="3">
        <v>141.3664</v>
      </c>
      <c r="H6004" s="3">
        <v>0.57750000000000001</v>
      </c>
      <c r="I6004" s="3">
        <v>2.7142499999999998</v>
      </c>
      <c r="J6004" s="3">
        <v>61.04175</v>
      </c>
      <c r="K6004" s="4">
        <v>0.35</v>
      </c>
      <c r="L6004" s="73">
        <v>110.81425384615385</v>
      </c>
    </row>
    <row r="6005" spans="1:12" x14ac:dyDescent="0.35">
      <c r="A6005" s="1" t="s">
        <v>9924</v>
      </c>
      <c r="B6005" t="s">
        <v>9925</v>
      </c>
      <c r="C6005" t="s">
        <v>17</v>
      </c>
      <c r="D6005" t="s">
        <v>18</v>
      </c>
      <c r="E6005">
        <v>1</v>
      </c>
      <c r="F6005" s="2">
        <v>14.95</v>
      </c>
      <c r="G6005" s="3">
        <v>36.590400000000002</v>
      </c>
      <c r="H6005" s="3">
        <v>0.14949999999999999</v>
      </c>
      <c r="I6005" s="3">
        <v>0.70265</v>
      </c>
      <c r="J6005" s="3">
        <v>15.802149999999999</v>
      </c>
      <c r="K6005" s="4">
        <v>0.34999999999999992</v>
      </c>
      <c r="L6005" s="73">
        <v>28.686979999999995</v>
      </c>
    </row>
    <row r="6006" spans="1:12" x14ac:dyDescent="0.35">
      <c r="A6006" s="1" t="s">
        <v>9926</v>
      </c>
      <c r="B6006" t="s">
        <v>9927</v>
      </c>
      <c r="C6006" t="s">
        <v>17</v>
      </c>
      <c r="D6006" t="s">
        <v>18</v>
      </c>
      <c r="E6006">
        <v>1</v>
      </c>
      <c r="F6006" s="2">
        <v>19.5</v>
      </c>
      <c r="G6006" s="3">
        <v>47.734400000000001</v>
      </c>
      <c r="H6006" s="3">
        <v>0.19500000000000001</v>
      </c>
      <c r="I6006" s="3">
        <v>0.91649999999999998</v>
      </c>
      <c r="J6006" s="3">
        <v>20.611499999999999</v>
      </c>
      <c r="K6006" s="4">
        <v>0.35</v>
      </c>
      <c r="L6006" s="73">
        <v>37.4178</v>
      </c>
    </row>
    <row r="6007" spans="1:12" x14ac:dyDescent="0.35">
      <c r="A6007" s="1" t="s">
        <v>9928</v>
      </c>
      <c r="B6007" t="s">
        <v>9929</v>
      </c>
      <c r="C6007" t="s">
        <v>17</v>
      </c>
      <c r="D6007" t="s">
        <v>18</v>
      </c>
      <c r="E6007">
        <v>1</v>
      </c>
      <c r="F6007" s="2">
        <v>20</v>
      </c>
      <c r="G6007" s="3">
        <v>48.955199999999998</v>
      </c>
      <c r="H6007" s="3">
        <v>0.2</v>
      </c>
      <c r="I6007" s="3">
        <v>0.94</v>
      </c>
      <c r="J6007" s="3">
        <v>21.14</v>
      </c>
      <c r="K6007" s="4">
        <v>0.34999999999999992</v>
      </c>
      <c r="L6007" s="73">
        <v>38.377230769230763</v>
      </c>
    </row>
    <row r="6008" spans="1:12" x14ac:dyDescent="0.35">
      <c r="A6008" s="1" t="s">
        <v>9930</v>
      </c>
      <c r="B6008" t="s">
        <v>7262</v>
      </c>
      <c r="C6008" t="s">
        <v>17</v>
      </c>
      <c r="D6008" t="s">
        <v>18</v>
      </c>
      <c r="E6008">
        <v>1</v>
      </c>
      <c r="F6008" s="2">
        <v>100</v>
      </c>
      <c r="G6008" s="3">
        <v>244.78720000000001</v>
      </c>
      <c r="H6008" s="3">
        <v>1</v>
      </c>
      <c r="I6008" s="3">
        <v>4.7</v>
      </c>
      <c r="J6008" s="3">
        <v>105.7</v>
      </c>
      <c r="K6008" s="4">
        <v>0.35</v>
      </c>
      <c r="L6008" s="73">
        <v>191.88615384615383</v>
      </c>
    </row>
    <row r="6009" spans="1:12" x14ac:dyDescent="0.35">
      <c r="A6009" s="1" t="s">
        <v>9931</v>
      </c>
      <c r="B6009" t="s">
        <v>5997</v>
      </c>
      <c r="C6009" t="s">
        <v>13</v>
      </c>
      <c r="D6009" t="s">
        <v>14</v>
      </c>
      <c r="E6009">
        <v>1</v>
      </c>
      <c r="F6009" s="2">
        <v>3788.13</v>
      </c>
      <c r="G6009" s="3">
        <v>7811</v>
      </c>
      <c r="H6009" s="3">
        <v>37.881300000000003</v>
      </c>
      <c r="I6009" s="3">
        <v>178.04211000000001</v>
      </c>
      <c r="J6009" s="3">
        <v>4004.05341</v>
      </c>
      <c r="K6009" s="4">
        <v>0.35</v>
      </c>
      <c r="L6009" s="73">
        <v>7268.8969596923071</v>
      </c>
    </row>
    <row r="6010" spans="1:12" x14ac:dyDescent="0.35">
      <c r="A6010" s="1" t="s">
        <v>9932</v>
      </c>
      <c r="B6010" t="s">
        <v>9933</v>
      </c>
      <c r="C6010" t="s">
        <v>21</v>
      </c>
      <c r="D6010" t="s">
        <v>22</v>
      </c>
      <c r="E6010">
        <v>1</v>
      </c>
      <c r="F6010" s="2">
        <v>56.43</v>
      </c>
      <c r="G6010" s="3">
        <v>117</v>
      </c>
      <c r="H6010" s="3">
        <v>0.56430000000000002</v>
      </c>
      <c r="I6010" s="3">
        <v>2.6522100000000002</v>
      </c>
      <c r="J6010" s="3">
        <v>59.646510000000006</v>
      </c>
      <c r="K6010" s="4">
        <v>0.34999999999999992</v>
      </c>
      <c r="L6010" s="73">
        <v>108.28135661538462</v>
      </c>
    </row>
    <row r="6011" spans="1:12" x14ac:dyDescent="0.35">
      <c r="A6011" s="1" t="s">
        <v>9934</v>
      </c>
      <c r="B6011" t="s">
        <v>9935</v>
      </c>
      <c r="C6011" t="s">
        <v>21</v>
      </c>
      <c r="D6011" t="s">
        <v>22</v>
      </c>
      <c r="E6011">
        <v>1</v>
      </c>
      <c r="F6011" s="2">
        <v>580.66</v>
      </c>
      <c r="G6011" s="3">
        <v>1411.69</v>
      </c>
      <c r="H6011" s="3">
        <v>5.8065999999999995</v>
      </c>
      <c r="I6011" s="3">
        <v>27.29102</v>
      </c>
      <c r="J6011" s="3">
        <v>613.75761999999997</v>
      </c>
      <c r="K6011" s="4">
        <v>0.35</v>
      </c>
      <c r="L6011" s="73">
        <v>1114.2061409230769</v>
      </c>
    </row>
    <row r="6012" spans="1:12" x14ac:dyDescent="0.35">
      <c r="A6012" s="1" t="s">
        <v>9936</v>
      </c>
      <c r="B6012" t="s">
        <v>9937</v>
      </c>
      <c r="C6012" t="s">
        <v>46</v>
      </c>
      <c r="D6012" t="s">
        <v>47</v>
      </c>
      <c r="E6012">
        <v>1</v>
      </c>
      <c r="F6012" s="2">
        <v>72</v>
      </c>
      <c r="G6012" s="3">
        <v>176.24</v>
      </c>
      <c r="H6012" s="3">
        <v>0.72</v>
      </c>
      <c r="I6012" s="3">
        <v>3.3839999999999999</v>
      </c>
      <c r="J6012" s="3">
        <v>76.103999999999999</v>
      </c>
      <c r="K6012" s="4">
        <v>0.35</v>
      </c>
      <c r="L6012" s="73">
        <v>138.15803076923075</v>
      </c>
    </row>
    <row r="6013" spans="1:12" x14ac:dyDescent="0.35">
      <c r="A6013" s="1" t="s">
        <v>9938</v>
      </c>
      <c r="B6013" t="s">
        <v>9939</v>
      </c>
      <c r="C6013" t="s">
        <v>13</v>
      </c>
      <c r="D6013" t="s">
        <v>14</v>
      </c>
      <c r="E6013">
        <v>1</v>
      </c>
      <c r="F6013" s="2">
        <v>411.6</v>
      </c>
      <c r="G6013" s="3">
        <v>1007.5296</v>
      </c>
      <c r="H6013" s="3">
        <v>4.1160000000000005</v>
      </c>
      <c r="I6013" s="3">
        <v>19.345200000000002</v>
      </c>
      <c r="J6013" s="3">
        <v>435.06119999999999</v>
      </c>
      <c r="K6013" s="4">
        <v>0.35</v>
      </c>
      <c r="L6013" s="73">
        <v>789.80340923076915</v>
      </c>
    </row>
    <row r="6014" spans="1:12" x14ac:dyDescent="0.35">
      <c r="A6014" s="1" t="s">
        <v>9940</v>
      </c>
      <c r="B6014" t="s">
        <v>9941</v>
      </c>
      <c r="C6014" t="s">
        <v>13</v>
      </c>
      <c r="D6014" t="s">
        <v>14</v>
      </c>
      <c r="E6014">
        <v>1</v>
      </c>
      <c r="F6014" s="2">
        <v>411.6</v>
      </c>
      <c r="G6014" s="3">
        <v>1007.5296</v>
      </c>
      <c r="H6014" s="3">
        <v>4.1160000000000005</v>
      </c>
      <c r="I6014" s="3">
        <v>19.345200000000002</v>
      </c>
      <c r="J6014" s="3">
        <v>435.06119999999999</v>
      </c>
      <c r="K6014" s="4">
        <v>0.35</v>
      </c>
      <c r="L6014" s="73">
        <v>789.80340923076915</v>
      </c>
    </row>
    <row r="6015" spans="1:12" x14ac:dyDescent="0.35">
      <c r="A6015" s="1" t="s">
        <v>9942</v>
      </c>
      <c r="B6015" t="s">
        <v>9943</v>
      </c>
      <c r="C6015" t="s">
        <v>13</v>
      </c>
      <c r="D6015" t="s">
        <v>14</v>
      </c>
      <c r="E6015">
        <v>1</v>
      </c>
      <c r="F6015" s="2">
        <v>240.1</v>
      </c>
      <c r="G6015" s="3">
        <v>587.72</v>
      </c>
      <c r="H6015" s="3">
        <v>2.4009999999999998</v>
      </c>
      <c r="I6015" s="3">
        <v>11.284699999999999</v>
      </c>
      <c r="J6015" s="3">
        <v>253.78569999999999</v>
      </c>
      <c r="K6015" s="4">
        <v>0.35000000000000003</v>
      </c>
      <c r="L6015" s="73">
        <v>460.71865538461537</v>
      </c>
    </row>
    <row r="6016" spans="1:12" x14ac:dyDescent="0.35">
      <c r="A6016" s="1" t="s">
        <v>9944</v>
      </c>
      <c r="B6016" t="s">
        <v>9945</v>
      </c>
      <c r="C6016" t="s">
        <v>13</v>
      </c>
      <c r="D6016" t="s">
        <v>14</v>
      </c>
      <c r="E6016">
        <v>1</v>
      </c>
      <c r="F6016" s="2">
        <v>546</v>
      </c>
      <c r="G6016" s="3">
        <v>1126</v>
      </c>
      <c r="H6016" s="3">
        <v>5.46</v>
      </c>
      <c r="I6016" s="3">
        <v>25.661999999999999</v>
      </c>
      <c r="J6016" s="3">
        <v>577.12200000000007</v>
      </c>
      <c r="K6016" s="4">
        <v>0.35</v>
      </c>
      <c r="L6016" s="73">
        <v>1047.6984000000002</v>
      </c>
    </row>
    <row r="6017" spans="1:12" x14ac:dyDescent="0.35">
      <c r="A6017" s="1" t="s">
        <v>9946</v>
      </c>
      <c r="B6017" t="s">
        <v>9947</v>
      </c>
      <c r="C6017" t="s">
        <v>13</v>
      </c>
      <c r="D6017" t="s">
        <v>14</v>
      </c>
      <c r="E6017">
        <v>1</v>
      </c>
      <c r="F6017" s="2">
        <v>830.2</v>
      </c>
      <c r="G6017" s="3">
        <v>1712</v>
      </c>
      <c r="H6017" s="3">
        <v>8.3020000000000014</v>
      </c>
      <c r="I6017" s="3">
        <v>39.019400000000005</v>
      </c>
      <c r="J6017" s="3">
        <v>877.52140000000009</v>
      </c>
      <c r="K6017" s="4">
        <v>0.35000000000000003</v>
      </c>
      <c r="L6017" s="73">
        <v>1593.0388492307693</v>
      </c>
    </row>
    <row r="6018" spans="1:12" x14ac:dyDescent="0.35">
      <c r="A6018" s="1" t="s">
        <v>9948</v>
      </c>
      <c r="B6018" t="s">
        <v>9949</v>
      </c>
      <c r="C6018" t="s">
        <v>13</v>
      </c>
      <c r="D6018" t="s">
        <v>14</v>
      </c>
      <c r="E6018">
        <v>1</v>
      </c>
      <c r="F6018" s="2">
        <v>569.1</v>
      </c>
      <c r="G6018" s="3">
        <v>1174</v>
      </c>
      <c r="H6018" s="3">
        <v>5.6910000000000007</v>
      </c>
      <c r="I6018" s="3">
        <v>26.747700000000002</v>
      </c>
      <c r="J6018" s="3">
        <v>601.53870000000006</v>
      </c>
      <c r="K6018" s="4">
        <v>0.35</v>
      </c>
      <c r="L6018" s="73">
        <v>1092.0241015384615</v>
      </c>
    </row>
    <row r="6019" spans="1:12" x14ac:dyDescent="0.35">
      <c r="A6019" s="1" t="s">
        <v>9950</v>
      </c>
      <c r="B6019" t="s">
        <v>9951</v>
      </c>
      <c r="C6019" t="s">
        <v>13</v>
      </c>
      <c r="D6019" t="s">
        <v>14</v>
      </c>
      <c r="E6019">
        <v>1</v>
      </c>
      <c r="F6019" s="2">
        <v>403.2</v>
      </c>
      <c r="G6019" s="3">
        <v>986.96640000000002</v>
      </c>
      <c r="H6019" s="3">
        <v>4.032</v>
      </c>
      <c r="I6019" s="3">
        <v>18.950399999999998</v>
      </c>
      <c r="J6019" s="3">
        <v>426.18239999999997</v>
      </c>
      <c r="K6019" s="4">
        <v>0.34999999999999992</v>
      </c>
      <c r="L6019" s="73">
        <v>773.68497230769219</v>
      </c>
    </row>
    <row r="6020" spans="1:12" x14ac:dyDescent="0.35">
      <c r="A6020" s="1" t="s">
        <v>9952</v>
      </c>
      <c r="B6020" t="s">
        <v>9953</v>
      </c>
      <c r="C6020" t="s">
        <v>13</v>
      </c>
      <c r="D6020" t="s">
        <v>14</v>
      </c>
      <c r="E6020">
        <v>1</v>
      </c>
      <c r="F6020" s="2">
        <v>77.7</v>
      </c>
      <c r="G6020" s="3">
        <v>190.19839999999999</v>
      </c>
      <c r="H6020" s="3">
        <v>0.77700000000000002</v>
      </c>
      <c r="I6020" s="3">
        <v>3.6518999999999999</v>
      </c>
      <c r="J6020" s="3">
        <v>82.128900000000002</v>
      </c>
      <c r="K6020" s="4">
        <v>0.35</v>
      </c>
      <c r="L6020" s="73">
        <v>149.09554153846153</v>
      </c>
    </row>
    <row r="6021" spans="1:12" x14ac:dyDescent="0.35">
      <c r="A6021" s="1" t="s">
        <v>9954</v>
      </c>
      <c r="B6021" t="s">
        <v>9955</v>
      </c>
      <c r="C6021" t="s">
        <v>34</v>
      </c>
      <c r="D6021" t="s">
        <v>35</v>
      </c>
      <c r="E6021">
        <v>1</v>
      </c>
      <c r="F6021" s="2">
        <v>296.7</v>
      </c>
      <c r="G6021" s="3">
        <v>726.27520000000004</v>
      </c>
      <c r="H6021" s="3">
        <v>2.9670000000000001</v>
      </c>
      <c r="I6021" s="3">
        <v>13.944899999999999</v>
      </c>
      <c r="J6021" s="3">
        <v>313.61189999999999</v>
      </c>
      <c r="K6021" s="4">
        <v>0.34999999999999992</v>
      </c>
      <c r="L6021" s="73">
        <v>569.32621846153836</v>
      </c>
    </row>
    <row r="6022" spans="1:12" x14ac:dyDescent="0.35">
      <c r="A6022" s="1" t="s">
        <v>9956</v>
      </c>
      <c r="B6022" t="s">
        <v>2507</v>
      </c>
      <c r="C6022" t="s">
        <v>13</v>
      </c>
      <c r="D6022" t="s">
        <v>14</v>
      </c>
      <c r="E6022">
        <v>1</v>
      </c>
      <c r="F6022" s="2">
        <v>22385</v>
      </c>
      <c r="G6022" s="3">
        <v>54794.79</v>
      </c>
      <c r="H6022" s="3">
        <v>223.85</v>
      </c>
      <c r="I6022" s="3">
        <v>1052.095</v>
      </c>
      <c r="J6022" s="3">
        <v>23660.945</v>
      </c>
      <c r="K6022" s="4">
        <v>0.35000000000000003</v>
      </c>
      <c r="L6022" s="73">
        <v>42953.71553846154</v>
      </c>
    </row>
    <row r="6023" spans="1:12" x14ac:dyDescent="0.35">
      <c r="A6023" s="1" t="s">
        <v>9957</v>
      </c>
      <c r="B6023" t="s">
        <v>2510</v>
      </c>
      <c r="C6023" t="s">
        <v>13</v>
      </c>
      <c r="D6023" t="s">
        <v>14</v>
      </c>
      <c r="E6023">
        <v>1</v>
      </c>
      <c r="F6023" s="2">
        <v>22385</v>
      </c>
      <c r="G6023" s="3">
        <v>54794.79</v>
      </c>
      <c r="H6023" s="3">
        <v>223.85</v>
      </c>
      <c r="I6023" s="3">
        <v>1052.095</v>
      </c>
      <c r="J6023" s="3">
        <v>23660.945</v>
      </c>
      <c r="K6023" s="4">
        <v>0.35000000000000003</v>
      </c>
      <c r="L6023" s="73">
        <v>42953.71553846154</v>
      </c>
    </row>
    <row r="6024" spans="1:12" x14ac:dyDescent="0.35">
      <c r="A6024" s="1" t="s">
        <v>9958</v>
      </c>
      <c r="B6024" t="s">
        <v>2510</v>
      </c>
      <c r="C6024" t="s">
        <v>13</v>
      </c>
      <c r="D6024" t="s">
        <v>14</v>
      </c>
      <c r="E6024">
        <v>1</v>
      </c>
      <c r="F6024" s="2">
        <v>29300</v>
      </c>
      <c r="G6024" s="3">
        <v>71721.562999999995</v>
      </c>
      <c r="H6024" s="3">
        <v>293</v>
      </c>
      <c r="I6024" s="3">
        <v>1377.1</v>
      </c>
      <c r="J6024" s="3">
        <v>30970.1</v>
      </c>
      <c r="K6024" s="4">
        <v>0.35</v>
      </c>
      <c r="L6024" s="73">
        <v>56222.643076923072</v>
      </c>
    </row>
    <row r="6025" spans="1:12" x14ac:dyDescent="0.35">
      <c r="A6025" s="1" t="s">
        <v>9959</v>
      </c>
      <c r="B6025" t="s">
        <v>2510</v>
      </c>
      <c r="C6025" t="s">
        <v>13</v>
      </c>
      <c r="D6025" t="s">
        <v>14</v>
      </c>
      <c r="E6025">
        <v>1</v>
      </c>
      <c r="F6025" s="2">
        <v>30328.13</v>
      </c>
      <c r="G6025" s="3">
        <v>74238.259000000005</v>
      </c>
      <c r="H6025" s="3">
        <v>303.28130000000004</v>
      </c>
      <c r="I6025" s="3">
        <v>1425.42211</v>
      </c>
      <c r="J6025" s="3">
        <v>32056.833409999999</v>
      </c>
      <c r="K6025" s="4">
        <v>0.34999999999999992</v>
      </c>
      <c r="L6025" s="73">
        <v>58195.482190461531</v>
      </c>
    </row>
    <row r="6026" spans="1:12" x14ac:dyDescent="0.35">
      <c r="A6026" s="1" t="s">
        <v>9960</v>
      </c>
      <c r="B6026" t="s">
        <v>2510</v>
      </c>
      <c r="C6026" t="s">
        <v>13</v>
      </c>
      <c r="D6026" t="s">
        <v>14</v>
      </c>
      <c r="E6026">
        <v>1</v>
      </c>
      <c r="F6026" s="2">
        <v>29043.13</v>
      </c>
      <c r="G6026" s="3">
        <v>71092.794999999998</v>
      </c>
      <c r="H6026" s="3">
        <v>290.43130000000002</v>
      </c>
      <c r="I6026" s="3">
        <v>1365.02711</v>
      </c>
      <c r="J6026" s="3">
        <v>30698.58841</v>
      </c>
      <c r="K6026" s="4">
        <v>0.34999999999999992</v>
      </c>
      <c r="L6026" s="73">
        <v>55729.745113538454</v>
      </c>
    </row>
    <row r="6027" spans="1:12" x14ac:dyDescent="0.35">
      <c r="A6027" s="1" t="s">
        <v>9961</v>
      </c>
      <c r="B6027" t="s">
        <v>2516</v>
      </c>
      <c r="C6027" t="s">
        <v>13</v>
      </c>
      <c r="D6027" t="s">
        <v>14</v>
      </c>
      <c r="E6027">
        <v>1</v>
      </c>
      <c r="F6027" s="2">
        <v>25725</v>
      </c>
      <c r="G6027" s="3">
        <v>62970.555</v>
      </c>
      <c r="H6027" s="3">
        <v>257.25</v>
      </c>
      <c r="I6027" s="3">
        <v>1209.075</v>
      </c>
      <c r="J6027" s="3">
        <v>27191.325000000001</v>
      </c>
      <c r="K6027" s="4">
        <v>0.35000000000000003</v>
      </c>
      <c r="L6027" s="73">
        <v>49362.713076923079</v>
      </c>
    </row>
    <row r="6028" spans="1:12" x14ac:dyDescent="0.35">
      <c r="A6028" s="1" t="s">
        <v>9962</v>
      </c>
      <c r="B6028" t="s">
        <v>2516</v>
      </c>
      <c r="C6028" t="s">
        <v>13</v>
      </c>
      <c r="D6028" t="s">
        <v>14</v>
      </c>
      <c r="E6028">
        <v>1</v>
      </c>
      <c r="F6028" s="2">
        <v>26426.880000000001</v>
      </c>
      <c r="G6028" s="3">
        <v>64688.646000000001</v>
      </c>
      <c r="H6028" s="3">
        <v>264.2688</v>
      </c>
      <c r="I6028" s="3">
        <v>1242.0633600000001</v>
      </c>
      <c r="J6028" s="3">
        <v>27933.212160000003</v>
      </c>
      <c r="K6028" s="4">
        <v>0.34999999999999992</v>
      </c>
      <c r="L6028" s="73">
        <v>50709.523613538462</v>
      </c>
    </row>
    <row r="6029" spans="1:12" x14ac:dyDescent="0.35">
      <c r="A6029" s="1" t="s">
        <v>9963</v>
      </c>
      <c r="B6029" t="s">
        <v>2516</v>
      </c>
      <c r="C6029" t="s">
        <v>13</v>
      </c>
      <c r="D6029" t="s">
        <v>14</v>
      </c>
      <c r="E6029">
        <v>1</v>
      </c>
      <c r="F6029" s="2">
        <v>28380.63</v>
      </c>
      <c r="G6029" s="3">
        <v>69471.101999999999</v>
      </c>
      <c r="H6029" s="3">
        <v>283.80630000000002</v>
      </c>
      <c r="I6029" s="3">
        <v>1333.8896099999999</v>
      </c>
      <c r="J6029" s="3">
        <v>29998.32591</v>
      </c>
      <c r="K6029" s="4">
        <v>0.35</v>
      </c>
      <c r="L6029" s="73">
        <v>54458.499344307689</v>
      </c>
    </row>
    <row r="6030" spans="1:12" x14ac:dyDescent="0.35">
      <c r="A6030" s="1" t="s">
        <v>9964</v>
      </c>
      <c r="B6030" t="s">
        <v>2516</v>
      </c>
      <c r="C6030" t="s">
        <v>13</v>
      </c>
      <c r="D6030" t="s">
        <v>14</v>
      </c>
      <c r="E6030">
        <v>1</v>
      </c>
      <c r="F6030" s="2">
        <v>28131.25</v>
      </c>
      <c r="G6030" s="3">
        <v>68860.657000000007</v>
      </c>
      <c r="H6030" s="3">
        <v>281.3125</v>
      </c>
      <c r="I6030" s="3">
        <v>1322.16875</v>
      </c>
      <c r="J6030" s="3">
        <v>29734.731250000001</v>
      </c>
      <c r="K6030" s="4">
        <v>0.35</v>
      </c>
      <c r="L6030" s="73">
        <v>53979.973653846151</v>
      </c>
    </row>
    <row r="6031" spans="1:12" x14ac:dyDescent="0.35">
      <c r="A6031" s="1" t="s">
        <v>9965</v>
      </c>
      <c r="B6031" t="s">
        <v>2516</v>
      </c>
      <c r="C6031" t="s">
        <v>13</v>
      </c>
      <c r="D6031" t="s">
        <v>14</v>
      </c>
      <c r="E6031">
        <v>1</v>
      </c>
      <c r="F6031" s="2">
        <v>28272.5</v>
      </c>
      <c r="G6031" s="3">
        <v>69206.411999999997</v>
      </c>
      <c r="H6031" s="3">
        <v>282.72500000000002</v>
      </c>
      <c r="I6031" s="3">
        <v>1328.8074999999999</v>
      </c>
      <c r="J6031" s="3">
        <v>29884.032499999998</v>
      </c>
      <c r="K6031" s="4">
        <v>0.35000000000000003</v>
      </c>
      <c r="L6031" s="73">
        <v>54251.012846153841</v>
      </c>
    </row>
    <row r="6032" spans="1:12" x14ac:dyDescent="0.35">
      <c r="A6032" s="1" t="s">
        <v>9966</v>
      </c>
      <c r="B6032" t="s">
        <v>2516</v>
      </c>
      <c r="C6032" t="s">
        <v>13</v>
      </c>
      <c r="D6032" t="s">
        <v>14</v>
      </c>
      <c r="E6032">
        <v>1</v>
      </c>
      <c r="F6032" s="2">
        <v>28272.5</v>
      </c>
      <c r="G6032" s="3">
        <v>69206.411999999997</v>
      </c>
      <c r="H6032" s="3">
        <v>282.72500000000002</v>
      </c>
      <c r="I6032" s="3">
        <v>1328.8074999999999</v>
      </c>
      <c r="J6032" s="3">
        <v>29884.032499999998</v>
      </c>
      <c r="K6032" s="4">
        <v>0.35000000000000003</v>
      </c>
      <c r="L6032" s="73">
        <v>54251.012846153841</v>
      </c>
    </row>
    <row r="6033" spans="1:12" x14ac:dyDescent="0.35">
      <c r="A6033" s="1" t="s">
        <v>9967</v>
      </c>
      <c r="B6033" t="s">
        <v>2516</v>
      </c>
      <c r="C6033" t="s">
        <v>13</v>
      </c>
      <c r="D6033" t="s">
        <v>14</v>
      </c>
      <c r="E6033">
        <v>1</v>
      </c>
      <c r="F6033" s="2">
        <v>29160.63</v>
      </c>
      <c r="G6033" s="3">
        <v>71380.410999999993</v>
      </c>
      <c r="H6033" s="3">
        <v>291.60630000000003</v>
      </c>
      <c r="I6033" s="3">
        <v>1370.54961</v>
      </c>
      <c r="J6033" s="3">
        <v>30822.785909999999</v>
      </c>
      <c r="K6033" s="4">
        <v>0.35000000000000003</v>
      </c>
      <c r="L6033" s="73">
        <v>55955.211344307689</v>
      </c>
    </row>
    <row r="6034" spans="1:12" x14ac:dyDescent="0.35">
      <c r="A6034" s="1" t="s">
        <v>9968</v>
      </c>
      <c r="B6034" t="s">
        <v>2516</v>
      </c>
      <c r="C6034" t="s">
        <v>13</v>
      </c>
      <c r="D6034" t="s">
        <v>14</v>
      </c>
      <c r="E6034">
        <v>1</v>
      </c>
      <c r="F6034" s="2">
        <v>29955.63</v>
      </c>
      <c r="G6034" s="3">
        <v>73326.444000000003</v>
      </c>
      <c r="H6034" s="3">
        <v>299.55630000000002</v>
      </c>
      <c r="I6034" s="3">
        <v>1407.91461</v>
      </c>
      <c r="J6034" s="3">
        <v>31663.100910000001</v>
      </c>
      <c r="K6034" s="4">
        <v>0.35</v>
      </c>
      <c r="L6034" s="73">
        <v>57480.706267384616</v>
      </c>
    </row>
    <row r="6035" spans="1:12" x14ac:dyDescent="0.35">
      <c r="A6035" s="1" t="s">
        <v>9969</v>
      </c>
      <c r="B6035" t="s">
        <v>2521</v>
      </c>
      <c r="C6035" t="s">
        <v>13</v>
      </c>
      <c r="D6035" t="s">
        <v>14</v>
      </c>
      <c r="E6035">
        <v>1</v>
      </c>
      <c r="F6035" s="2">
        <v>29160.63</v>
      </c>
      <c r="G6035" s="3">
        <v>71380.410999999993</v>
      </c>
      <c r="H6035" s="3">
        <v>291.60630000000003</v>
      </c>
      <c r="I6035" s="3">
        <v>1370.54961</v>
      </c>
      <c r="J6035" s="3">
        <v>30822.785909999999</v>
      </c>
      <c r="K6035" s="4">
        <v>0.35000000000000003</v>
      </c>
      <c r="L6035" s="73">
        <v>55955.211344307689</v>
      </c>
    </row>
    <row r="6036" spans="1:12" x14ac:dyDescent="0.35">
      <c r="A6036" s="1" t="s">
        <v>9970</v>
      </c>
      <c r="B6036" t="s">
        <v>2521</v>
      </c>
      <c r="C6036" t="s">
        <v>13</v>
      </c>
      <c r="D6036" t="s">
        <v>14</v>
      </c>
      <c r="E6036">
        <v>1</v>
      </c>
      <c r="F6036" s="2">
        <v>31281.25</v>
      </c>
      <c r="G6036" s="3">
        <v>76571.342000000004</v>
      </c>
      <c r="H6036" s="3">
        <v>312.8125</v>
      </c>
      <c r="I6036" s="3">
        <v>1470.21875</v>
      </c>
      <c r="J6036" s="3">
        <v>33064.28125</v>
      </c>
      <c r="K6036" s="4">
        <v>0.35</v>
      </c>
      <c r="L6036" s="73">
        <v>60024.387499999997</v>
      </c>
    </row>
    <row r="6037" spans="1:12" x14ac:dyDescent="0.35">
      <c r="A6037" s="1" t="s">
        <v>9971</v>
      </c>
      <c r="B6037" t="s">
        <v>2525</v>
      </c>
      <c r="C6037" t="s">
        <v>13</v>
      </c>
      <c r="D6037" t="s">
        <v>14</v>
      </c>
      <c r="E6037">
        <v>1</v>
      </c>
      <c r="F6037" s="2">
        <v>7350</v>
      </c>
      <c r="G6037" s="3">
        <v>17991.59</v>
      </c>
      <c r="H6037" s="3">
        <v>73.5</v>
      </c>
      <c r="I6037" s="3">
        <v>345.45</v>
      </c>
      <c r="J6037" s="3">
        <v>7768.95</v>
      </c>
      <c r="K6037" s="4">
        <v>0.34999999999999992</v>
      </c>
      <c r="L6037" s="73">
        <v>14103.632307692305</v>
      </c>
    </row>
    <row r="6038" spans="1:12" x14ac:dyDescent="0.35">
      <c r="A6038" s="1" t="s">
        <v>9972</v>
      </c>
      <c r="B6038" t="s">
        <v>3771</v>
      </c>
      <c r="C6038" t="s">
        <v>13</v>
      </c>
      <c r="D6038" t="s">
        <v>14</v>
      </c>
      <c r="E6038">
        <v>1</v>
      </c>
      <c r="F6038" s="2">
        <v>9670</v>
      </c>
      <c r="G6038" s="3">
        <v>23670.561000000002</v>
      </c>
      <c r="H6038" s="3">
        <v>96.7</v>
      </c>
      <c r="I6038" s="3">
        <v>454.49</v>
      </c>
      <c r="J6038" s="3">
        <v>10221.19</v>
      </c>
      <c r="K6038" s="4">
        <v>0.34999999999999992</v>
      </c>
      <c r="L6038" s="73">
        <v>18555.391076923075</v>
      </c>
    </row>
    <row r="6039" spans="1:12" x14ac:dyDescent="0.35">
      <c r="A6039" s="1" t="s">
        <v>9973</v>
      </c>
      <c r="B6039" t="s">
        <v>3774</v>
      </c>
      <c r="C6039" t="s">
        <v>13</v>
      </c>
      <c r="D6039" t="s">
        <v>14</v>
      </c>
      <c r="E6039">
        <v>1</v>
      </c>
      <c r="F6039" s="2">
        <v>10118.129999999999</v>
      </c>
      <c r="G6039" s="3">
        <v>24767.511999999999</v>
      </c>
      <c r="H6039" s="3">
        <v>101.18129999999999</v>
      </c>
      <c r="I6039" s="3">
        <v>475.55210999999997</v>
      </c>
      <c r="J6039" s="3">
        <v>10694.86341</v>
      </c>
      <c r="K6039" s="4">
        <v>0.35</v>
      </c>
      <c r="L6039" s="73">
        <v>19415.290498153845</v>
      </c>
    </row>
    <row r="6040" spans="1:12" x14ac:dyDescent="0.35">
      <c r="A6040" s="1" t="s">
        <v>9974</v>
      </c>
      <c r="B6040" t="s">
        <v>7527</v>
      </c>
      <c r="C6040" t="s">
        <v>13</v>
      </c>
      <c r="D6040" t="s">
        <v>14</v>
      </c>
      <c r="E6040">
        <v>1</v>
      </c>
      <c r="F6040" s="2">
        <v>5905.63</v>
      </c>
      <c r="G6040" s="3">
        <v>14456.008</v>
      </c>
      <c r="H6040" s="3">
        <v>59.0563</v>
      </c>
      <c r="I6040" s="3">
        <v>277.56461000000002</v>
      </c>
      <c r="J6040" s="3">
        <v>6242.2509100000007</v>
      </c>
      <c r="K6040" s="4">
        <v>0.35000000000000003</v>
      </c>
      <c r="L6040" s="73">
        <v>11332.086267384617</v>
      </c>
    </row>
    <row r="6041" spans="1:12" x14ac:dyDescent="0.35">
      <c r="A6041" s="1" t="s">
        <v>9975</v>
      </c>
      <c r="B6041" t="s">
        <v>9976</v>
      </c>
      <c r="C6041" t="s">
        <v>21</v>
      </c>
      <c r="D6041" t="s">
        <v>22</v>
      </c>
      <c r="E6041">
        <v>1</v>
      </c>
      <c r="F6041" s="2">
        <v>22.91</v>
      </c>
      <c r="G6041" s="3">
        <v>53.55</v>
      </c>
      <c r="H6041" s="3">
        <v>0.2291</v>
      </c>
      <c r="I6041" s="3">
        <v>1.07677</v>
      </c>
      <c r="J6041" s="3">
        <v>24.215869999999999</v>
      </c>
      <c r="K6041" s="4">
        <v>0.35000000000000003</v>
      </c>
      <c r="L6041" s="73">
        <v>43.961117846153847</v>
      </c>
    </row>
    <row r="6042" spans="1:12" x14ac:dyDescent="0.35">
      <c r="A6042" s="1" t="s">
        <v>9977</v>
      </c>
      <c r="B6042" t="s">
        <v>2631</v>
      </c>
      <c r="C6042" t="s">
        <v>13</v>
      </c>
      <c r="D6042" t="s">
        <v>14</v>
      </c>
      <c r="E6042">
        <v>1</v>
      </c>
      <c r="F6042" s="2">
        <v>272.5</v>
      </c>
      <c r="G6042" s="3">
        <v>667.03840000000002</v>
      </c>
      <c r="H6042" s="3">
        <v>2.7250000000000001</v>
      </c>
      <c r="I6042" s="3">
        <v>12.807499999999999</v>
      </c>
      <c r="J6042" s="3">
        <v>288.03250000000003</v>
      </c>
      <c r="K6042" s="4">
        <v>0.35</v>
      </c>
      <c r="L6042" s="73">
        <v>522.88976923076928</v>
      </c>
    </row>
    <row r="6043" spans="1:12" x14ac:dyDescent="0.35">
      <c r="A6043" s="1" t="s">
        <v>9978</v>
      </c>
      <c r="B6043" t="s">
        <v>7603</v>
      </c>
      <c r="C6043" t="s">
        <v>13</v>
      </c>
      <c r="D6043" t="s">
        <v>14</v>
      </c>
      <c r="E6043">
        <v>1</v>
      </c>
      <c r="F6043" s="2">
        <v>2170.63</v>
      </c>
      <c r="G6043" s="3">
        <v>5313.3472000000002</v>
      </c>
      <c r="H6043" s="3">
        <v>21.706300000000002</v>
      </c>
      <c r="I6043" s="3">
        <v>102.01961</v>
      </c>
      <c r="J6043" s="3">
        <v>2294.3559099999998</v>
      </c>
      <c r="K6043" s="4">
        <v>0.35000000000000003</v>
      </c>
      <c r="L6043" s="73">
        <v>4165.1384212307685</v>
      </c>
    </row>
    <row r="6044" spans="1:12" x14ac:dyDescent="0.35">
      <c r="A6044" s="1" t="s">
        <v>9979</v>
      </c>
      <c r="B6044" t="s">
        <v>7605</v>
      </c>
      <c r="C6044" t="s">
        <v>13</v>
      </c>
      <c r="D6044" t="s">
        <v>14</v>
      </c>
      <c r="E6044">
        <v>1</v>
      </c>
      <c r="F6044" s="2">
        <v>13436.88</v>
      </c>
      <c r="G6044" s="3">
        <v>32891.264000000003</v>
      </c>
      <c r="H6044" s="3">
        <v>134.36879999999999</v>
      </c>
      <c r="I6044" s="3">
        <v>631.53336000000002</v>
      </c>
      <c r="J6044" s="3">
        <v>14202.782159999999</v>
      </c>
      <c r="K6044" s="4">
        <v>0.35</v>
      </c>
      <c r="L6044" s="73">
        <v>25783.512228923071</v>
      </c>
    </row>
    <row r="6045" spans="1:12" x14ac:dyDescent="0.35">
      <c r="A6045" s="1" t="s">
        <v>9980</v>
      </c>
      <c r="B6045" t="s">
        <v>2635</v>
      </c>
      <c r="C6045" t="s">
        <v>13</v>
      </c>
      <c r="D6045" t="s">
        <v>14</v>
      </c>
      <c r="E6045">
        <v>1</v>
      </c>
      <c r="F6045" s="2">
        <v>1137.5</v>
      </c>
      <c r="G6045" s="3">
        <v>2784.4096</v>
      </c>
      <c r="H6045" s="3">
        <v>11.375</v>
      </c>
      <c r="I6045" s="3">
        <v>53.462499999999999</v>
      </c>
      <c r="J6045" s="3">
        <v>1202.3375000000001</v>
      </c>
      <c r="K6045" s="4">
        <v>0.35</v>
      </c>
      <c r="L6045" s="73">
        <v>2182.7049999999999</v>
      </c>
    </row>
    <row r="6046" spans="1:12" x14ac:dyDescent="0.35">
      <c r="A6046" s="1" t="s">
        <v>9981</v>
      </c>
      <c r="B6046" t="s">
        <v>7607</v>
      </c>
      <c r="C6046" t="s">
        <v>13</v>
      </c>
      <c r="D6046" t="s">
        <v>14</v>
      </c>
      <c r="E6046">
        <v>1</v>
      </c>
      <c r="F6046" s="2">
        <v>8613.1299999999992</v>
      </c>
      <c r="G6046" s="3">
        <v>21083.518</v>
      </c>
      <c r="H6046" s="3">
        <v>86.131299999999996</v>
      </c>
      <c r="I6046" s="3">
        <v>404.81710999999996</v>
      </c>
      <c r="J6046" s="3">
        <v>9104.0784099999983</v>
      </c>
      <c r="K6046" s="4">
        <v>0.35</v>
      </c>
      <c r="L6046" s="73">
        <v>16527.403882769227</v>
      </c>
    </row>
    <row r="6047" spans="1:12" x14ac:dyDescent="0.35">
      <c r="A6047" s="1" t="s">
        <v>9982</v>
      </c>
      <c r="B6047" t="s">
        <v>9983</v>
      </c>
      <c r="C6047" t="s">
        <v>26</v>
      </c>
      <c r="D6047" t="s">
        <v>27</v>
      </c>
      <c r="E6047">
        <v>1</v>
      </c>
      <c r="F6047" s="2">
        <v>219.54</v>
      </c>
      <c r="G6047" s="3">
        <v>537.39840000000004</v>
      </c>
      <c r="H6047" s="3">
        <v>2.1953999999999998</v>
      </c>
      <c r="I6047" s="3">
        <v>10.318379999999999</v>
      </c>
      <c r="J6047" s="3">
        <v>232.05377999999999</v>
      </c>
      <c r="K6047" s="4">
        <v>0.35</v>
      </c>
      <c r="L6047" s="73">
        <v>421.26686215384609</v>
      </c>
    </row>
    <row r="6048" spans="1:12" x14ac:dyDescent="0.35">
      <c r="A6048" s="1" t="s">
        <v>9984</v>
      </c>
      <c r="B6048" t="s">
        <v>2532</v>
      </c>
      <c r="C6048" t="s">
        <v>13</v>
      </c>
      <c r="D6048" t="s">
        <v>14</v>
      </c>
      <c r="E6048">
        <v>1</v>
      </c>
      <c r="F6048" s="2">
        <v>13725.63</v>
      </c>
      <c r="G6048" s="3">
        <v>33598.072999999997</v>
      </c>
      <c r="H6048" s="3">
        <v>137.25629999999998</v>
      </c>
      <c r="I6048" s="3">
        <v>645.10460999999998</v>
      </c>
      <c r="J6048" s="3">
        <v>14507.990909999999</v>
      </c>
      <c r="K6048" s="4">
        <v>0.35</v>
      </c>
      <c r="L6048" s="73">
        <v>26337.583498153843</v>
      </c>
    </row>
    <row r="6049" spans="1:12" x14ac:dyDescent="0.35">
      <c r="A6049" s="1" t="s">
        <v>9985</v>
      </c>
      <c r="B6049" t="s">
        <v>2534</v>
      </c>
      <c r="C6049" t="s">
        <v>13</v>
      </c>
      <c r="D6049" t="s">
        <v>14</v>
      </c>
      <c r="E6049">
        <v>1</v>
      </c>
      <c r="F6049" s="2">
        <v>7040</v>
      </c>
      <c r="G6049" s="3">
        <v>17232.756000000001</v>
      </c>
      <c r="H6049" s="3">
        <v>70.400000000000006</v>
      </c>
      <c r="I6049" s="3">
        <v>330.88</v>
      </c>
      <c r="J6049" s="3">
        <v>7441.28</v>
      </c>
      <c r="K6049" s="4">
        <v>0.35000000000000003</v>
      </c>
      <c r="L6049" s="73">
        <v>13508.78523076923</v>
      </c>
    </row>
    <row r="6050" spans="1:12" x14ac:dyDescent="0.35">
      <c r="A6050" s="1" t="s">
        <v>9986</v>
      </c>
      <c r="B6050" t="s">
        <v>2540</v>
      </c>
      <c r="C6050" t="s">
        <v>13</v>
      </c>
      <c r="D6050" t="s">
        <v>14</v>
      </c>
      <c r="E6050">
        <v>1</v>
      </c>
      <c r="F6050" s="2">
        <v>23306.880000000001</v>
      </c>
      <c r="G6050" s="3">
        <v>57051.4</v>
      </c>
      <c r="H6050" s="3">
        <v>233.06880000000001</v>
      </c>
      <c r="I6050" s="3">
        <v>1095.42336</v>
      </c>
      <c r="J6050" s="3">
        <v>24635.372160000003</v>
      </c>
      <c r="K6050" s="4">
        <v>0.35</v>
      </c>
      <c r="L6050" s="73">
        <v>44722.675613538464</v>
      </c>
    </row>
    <row r="6051" spans="1:12" x14ac:dyDescent="0.35">
      <c r="A6051" s="1" t="s">
        <v>9987</v>
      </c>
      <c r="B6051" t="s">
        <v>2540</v>
      </c>
      <c r="C6051" t="s">
        <v>13</v>
      </c>
      <c r="D6051" t="s">
        <v>14</v>
      </c>
      <c r="E6051">
        <v>1</v>
      </c>
      <c r="F6051" s="2">
        <v>23159.38</v>
      </c>
      <c r="G6051" s="3">
        <v>56690.345000000001</v>
      </c>
      <c r="H6051" s="3">
        <v>231.59380000000002</v>
      </c>
      <c r="I6051" s="3">
        <v>1088.4908600000001</v>
      </c>
      <c r="J6051" s="3">
        <v>24479.464660000001</v>
      </c>
      <c r="K6051" s="4">
        <v>0.35000000000000003</v>
      </c>
      <c r="L6051" s="73">
        <v>44439.643536615389</v>
      </c>
    </row>
    <row r="6052" spans="1:12" x14ac:dyDescent="0.35">
      <c r="A6052" s="1" t="s">
        <v>9988</v>
      </c>
      <c r="B6052" t="s">
        <v>2540</v>
      </c>
      <c r="C6052" t="s">
        <v>13</v>
      </c>
      <c r="D6052" t="s">
        <v>14</v>
      </c>
      <c r="E6052">
        <v>1</v>
      </c>
      <c r="F6052" s="2">
        <v>27656.25</v>
      </c>
      <c r="G6052" s="3">
        <v>67697.94</v>
      </c>
      <c r="H6052" s="3">
        <v>276.5625</v>
      </c>
      <c r="I6052" s="3">
        <v>1299.84375</v>
      </c>
      <c r="J6052" s="3">
        <v>29232.65625</v>
      </c>
      <c r="K6052" s="4">
        <v>0.35</v>
      </c>
      <c r="L6052" s="73">
        <v>53068.514423076922</v>
      </c>
    </row>
    <row r="6053" spans="1:12" x14ac:dyDescent="0.35">
      <c r="A6053" s="1" t="s">
        <v>9989</v>
      </c>
      <c r="B6053" t="s">
        <v>2543</v>
      </c>
      <c r="C6053" t="s">
        <v>13</v>
      </c>
      <c r="D6053" t="s">
        <v>14</v>
      </c>
      <c r="E6053">
        <v>1</v>
      </c>
      <c r="F6053" s="2">
        <v>27656.25</v>
      </c>
      <c r="G6053" s="3">
        <v>67697.94</v>
      </c>
      <c r="H6053" s="3">
        <v>276.5625</v>
      </c>
      <c r="I6053" s="3">
        <v>1299.84375</v>
      </c>
      <c r="J6053" s="3">
        <v>29232.65625</v>
      </c>
      <c r="K6053" s="4">
        <v>0.35</v>
      </c>
      <c r="L6053" s="73">
        <v>53068.514423076922</v>
      </c>
    </row>
    <row r="6054" spans="1:12" x14ac:dyDescent="0.35">
      <c r="A6054" s="1" t="s">
        <v>9990</v>
      </c>
      <c r="B6054" t="s">
        <v>2543</v>
      </c>
      <c r="C6054" t="s">
        <v>13</v>
      </c>
      <c r="D6054" t="s">
        <v>14</v>
      </c>
      <c r="E6054">
        <v>1</v>
      </c>
      <c r="F6054" s="2">
        <v>22050.63</v>
      </c>
      <c r="G6054" s="3">
        <v>53976.305</v>
      </c>
      <c r="H6054" s="3">
        <v>220.50630000000001</v>
      </c>
      <c r="I6054" s="3">
        <v>1036.37961</v>
      </c>
      <c r="J6054" s="3">
        <v>23307.515910000002</v>
      </c>
      <c r="K6054" s="4">
        <v>0.35000000000000003</v>
      </c>
      <c r="L6054" s="73">
        <v>42312.105805846157</v>
      </c>
    </row>
    <row r="6055" spans="1:12" x14ac:dyDescent="0.35">
      <c r="A6055" s="1" t="s">
        <v>9991</v>
      </c>
      <c r="B6055" t="s">
        <v>2543</v>
      </c>
      <c r="C6055" t="s">
        <v>13</v>
      </c>
      <c r="D6055" t="s">
        <v>14</v>
      </c>
      <c r="E6055">
        <v>1</v>
      </c>
      <c r="F6055" s="2">
        <v>23541.88</v>
      </c>
      <c r="G6055" s="3">
        <v>57626.642999999996</v>
      </c>
      <c r="H6055" s="3">
        <v>235.4188</v>
      </c>
      <c r="I6055" s="3">
        <v>1106.4683600000001</v>
      </c>
      <c r="J6055" s="3">
        <v>24883.767159999999</v>
      </c>
      <c r="K6055" s="4">
        <v>0.35000000000000003</v>
      </c>
      <c r="L6055" s="73">
        <v>45173.608075076925</v>
      </c>
    </row>
    <row r="6056" spans="1:12" x14ac:dyDescent="0.35">
      <c r="A6056" s="1" t="s">
        <v>9992</v>
      </c>
      <c r="B6056" t="s">
        <v>2543</v>
      </c>
      <c r="C6056" t="s">
        <v>13</v>
      </c>
      <c r="D6056" t="s">
        <v>14</v>
      </c>
      <c r="E6056">
        <v>1</v>
      </c>
      <c r="F6056" s="2">
        <v>26345</v>
      </c>
      <c r="G6056" s="3">
        <v>64488.211000000003</v>
      </c>
      <c r="H6056" s="3">
        <v>263.45</v>
      </c>
      <c r="I6056" s="3">
        <v>1238.2149999999999</v>
      </c>
      <c r="J6056" s="3">
        <v>27846.665000000001</v>
      </c>
      <c r="K6056" s="4">
        <v>0.35</v>
      </c>
      <c r="L6056" s="73">
        <v>50552.407230769233</v>
      </c>
    </row>
    <row r="6057" spans="1:12" x14ac:dyDescent="0.35">
      <c r="A6057" s="1" t="s">
        <v>9993</v>
      </c>
      <c r="B6057" t="s">
        <v>2543</v>
      </c>
      <c r="C6057" t="s">
        <v>13</v>
      </c>
      <c r="D6057" t="s">
        <v>14</v>
      </c>
      <c r="E6057">
        <v>1</v>
      </c>
      <c r="F6057" s="2">
        <v>30738.75</v>
      </c>
      <c r="G6057" s="3">
        <v>75243.392000000007</v>
      </c>
      <c r="H6057" s="3">
        <v>307.38749999999999</v>
      </c>
      <c r="I6057" s="3">
        <v>1444.7212500000001</v>
      </c>
      <c r="J6057" s="3">
        <v>32490.858749999999</v>
      </c>
      <c r="K6057" s="4">
        <v>0.35</v>
      </c>
      <c r="L6057" s="73">
        <v>58983.405115384616</v>
      </c>
    </row>
    <row r="6058" spans="1:12" x14ac:dyDescent="0.35">
      <c r="A6058" s="1" t="s">
        <v>9994</v>
      </c>
      <c r="B6058" t="s">
        <v>2545</v>
      </c>
      <c r="C6058" t="s">
        <v>13</v>
      </c>
      <c r="D6058" t="s">
        <v>14</v>
      </c>
      <c r="E6058">
        <v>1</v>
      </c>
      <c r="F6058" s="2">
        <v>11365</v>
      </c>
      <c r="G6058" s="3">
        <v>27819.646000000001</v>
      </c>
      <c r="H6058" s="3">
        <v>113.65</v>
      </c>
      <c r="I6058" s="3">
        <v>534.15499999999997</v>
      </c>
      <c r="J6058" s="3">
        <v>12012.805</v>
      </c>
      <c r="K6058" s="4">
        <v>0.35</v>
      </c>
      <c r="L6058" s="73">
        <v>21807.861384615386</v>
      </c>
    </row>
    <row r="6059" spans="1:12" x14ac:dyDescent="0.35">
      <c r="A6059" s="1" t="s">
        <v>9995</v>
      </c>
      <c r="B6059" t="s">
        <v>9996</v>
      </c>
      <c r="C6059" t="s">
        <v>13</v>
      </c>
      <c r="D6059" t="s">
        <v>14</v>
      </c>
      <c r="E6059">
        <v>1</v>
      </c>
      <c r="F6059" s="2">
        <v>365.91</v>
      </c>
      <c r="G6059" s="3">
        <v>755</v>
      </c>
      <c r="H6059" s="3">
        <v>3.6591000000000005</v>
      </c>
      <c r="I6059" s="3">
        <v>17.197770000000002</v>
      </c>
      <c r="J6059" s="3">
        <v>386.76687000000004</v>
      </c>
      <c r="K6059" s="4">
        <v>0.35000000000000003</v>
      </c>
      <c r="L6059" s="73">
        <v>702.13062553846157</v>
      </c>
    </row>
    <row r="6060" spans="1:12" x14ac:dyDescent="0.35">
      <c r="A6060" s="1" t="s">
        <v>9997</v>
      </c>
      <c r="B6060" t="s">
        <v>9998</v>
      </c>
      <c r="C6060" t="s">
        <v>13</v>
      </c>
      <c r="D6060" t="s">
        <v>14</v>
      </c>
      <c r="E6060">
        <v>1</v>
      </c>
      <c r="F6060" s="2">
        <v>61.99</v>
      </c>
      <c r="G6060" s="3">
        <v>128</v>
      </c>
      <c r="H6060" s="3">
        <v>0.61990000000000001</v>
      </c>
      <c r="I6060" s="3">
        <v>2.9135300000000002</v>
      </c>
      <c r="J6060" s="3">
        <v>65.523430000000005</v>
      </c>
      <c r="K6060" s="4">
        <v>0.35000000000000003</v>
      </c>
      <c r="L6060" s="73">
        <v>118.95022676923078</v>
      </c>
    </row>
    <row r="6061" spans="1:12" x14ac:dyDescent="0.35">
      <c r="A6061" s="1" t="s">
        <v>9999</v>
      </c>
      <c r="B6061" t="s">
        <v>10000</v>
      </c>
      <c r="C6061" t="s">
        <v>363</v>
      </c>
      <c r="D6061" t="s">
        <v>364</v>
      </c>
      <c r="E6061">
        <v>1</v>
      </c>
      <c r="F6061" s="2">
        <v>0.01</v>
      </c>
      <c r="G6061" s="3">
        <v>136.37119999999999</v>
      </c>
      <c r="H6061" s="3">
        <v>1E-4</v>
      </c>
      <c r="I6061" s="3">
        <v>4.6999999999999999E-4</v>
      </c>
      <c r="J6061" s="3">
        <v>1.057E-2</v>
      </c>
      <c r="K6061" s="4">
        <v>0.34999999999999992</v>
      </c>
      <c r="L6061" s="73">
        <v>1.918861538461538E-2</v>
      </c>
    </row>
    <row r="6062" spans="1:12" x14ac:dyDescent="0.35">
      <c r="A6062" s="1" t="s">
        <v>10001</v>
      </c>
      <c r="B6062" t="s">
        <v>7585</v>
      </c>
      <c r="C6062" t="s">
        <v>363</v>
      </c>
      <c r="D6062" t="s">
        <v>364</v>
      </c>
      <c r="E6062">
        <v>1</v>
      </c>
      <c r="F6062" s="2">
        <v>1839</v>
      </c>
      <c r="G6062" s="3">
        <v>3792</v>
      </c>
      <c r="H6062" s="3">
        <v>18.39</v>
      </c>
      <c r="I6062" s="3">
        <v>86.433000000000007</v>
      </c>
      <c r="J6062" s="3">
        <v>1943.8230000000001</v>
      </c>
      <c r="K6062" s="4">
        <v>0.34999999999999992</v>
      </c>
      <c r="L6062" s="73">
        <v>3528.7863692307692</v>
      </c>
    </row>
    <row r="6063" spans="1:12" x14ac:dyDescent="0.35">
      <c r="A6063" s="1" t="s">
        <v>10002</v>
      </c>
      <c r="B6063" t="s">
        <v>2603</v>
      </c>
      <c r="C6063" t="s">
        <v>363</v>
      </c>
      <c r="D6063" t="s">
        <v>364</v>
      </c>
      <c r="E6063">
        <v>1</v>
      </c>
      <c r="F6063" s="2">
        <v>3679</v>
      </c>
      <c r="G6063" s="3">
        <v>7586</v>
      </c>
      <c r="H6063" s="3">
        <v>36.79</v>
      </c>
      <c r="I6063" s="3">
        <v>172.91300000000001</v>
      </c>
      <c r="J6063" s="3">
        <v>3888.703</v>
      </c>
      <c r="K6063" s="4">
        <v>0.35</v>
      </c>
      <c r="L6063" s="73">
        <v>7059.4915999999994</v>
      </c>
    </row>
    <row r="6064" spans="1:12" x14ac:dyDescent="0.35">
      <c r="A6064" s="1" t="s">
        <v>10003</v>
      </c>
      <c r="B6064" t="s">
        <v>10004</v>
      </c>
      <c r="C6064" t="s">
        <v>1441</v>
      </c>
      <c r="D6064" t="s">
        <v>1442</v>
      </c>
      <c r="E6064">
        <v>1</v>
      </c>
      <c r="F6064" s="2">
        <v>0.15</v>
      </c>
      <c r="G6064" s="3">
        <v>0.36959999999999998</v>
      </c>
      <c r="H6064" s="3">
        <v>1.5E-3</v>
      </c>
      <c r="I6064" s="3">
        <v>7.0499999999999998E-3</v>
      </c>
      <c r="J6064" s="3">
        <v>0.15855</v>
      </c>
      <c r="K6064" s="4">
        <v>0.35</v>
      </c>
      <c r="L6064" s="73">
        <v>0.28782923076923073</v>
      </c>
    </row>
    <row r="6065" spans="1:12" x14ac:dyDescent="0.35">
      <c r="A6065" s="1" t="s">
        <v>10005</v>
      </c>
      <c r="B6065" t="s">
        <v>10006</v>
      </c>
      <c r="C6065" t="s">
        <v>1441</v>
      </c>
      <c r="D6065" t="s">
        <v>1442</v>
      </c>
      <c r="E6065">
        <v>1</v>
      </c>
      <c r="F6065" s="2">
        <v>1.31</v>
      </c>
      <c r="G6065" s="3">
        <v>3.2031999999999998</v>
      </c>
      <c r="H6065" s="3">
        <v>1.3100000000000001E-2</v>
      </c>
      <c r="I6065" s="3">
        <v>6.157E-2</v>
      </c>
      <c r="J6065" s="3">
        <v>1.3846700000000001</v>
      </c>
      <c r="K6065" s="4">
        <v>0.35</v>
      </c>
      <c r="L6065" s="73">
        <v>2.5137086153846155</v>
      </c>
    </row>
    <row r="6066" spans="1:12" x14ac:dyDescent="0.35">
      <c r="A6066" s="1" t="s">
        <v>10007</v>
      </c>
      <c r="B6066" t="s">
        <v>2545</v>
      </c>
      <c r="C6066" t="s">
        <v>13</v>
      </c>
      <c r="D6066" t="s">
        <v>14</v>
      </c>
      <c r="E6066">
        <v>1</v>
      </c>
      <c r="F6066" s="2">
        <v>11828.13</v>
      </c>
      <c r="G6066" s="3">
        <v>28953.31</v>
      </c>
      <c r="H6066" s="3">
        <v>118.28129999999999</v>
      </c>
      <c r="I6066" s="3">
        <v>555.92210999999998</v>
      </c>
      <c r="J6066" s="3">
        <v>12502.333409999999</v>
      </c>
      <c r="K6066" s="4">
        <v>0.35000000000000003</v>
      </c>
      <c r="L6066" s="73">
        <v>22696.543728923076</v>
      </c>
    </row>
    <row r="6067" spans="1:12" x14ac:dyDescent="0.35">
      <c r="A6067" s="1" t="s">
        <v>10008</v>
      </c>
      <c r="B6067" t="s">
        <v>2545</v>
      </c>
      <c r="C6067" t="s">
        <v>13</v>
      </c>
      <c r="D6067" t="s">
        <v>14</v>
      </c>
      <c r="E6067">
        <v>1</v>
      </c>
      <c r="F6067" s="2">
        <v>13112.5</v>
      </c>
      <c r="G6067" s="3">
        <v>32097.24</v>
      </c>
      <c r="H6067" s="3">
        <v>131.125</v>
      </c>
      <c r="I6067" s="3">
        <v>616.28750000000002</v>
      </c>
      <c r="J6067" s="3">
        <v>13859.9125</v>
      </c>
      <c r="K6067" s="4">
        <v>0.35000000000000003</v>
      </c>
      <c r="L6067" s="73">
        <v>25161.071923076925</v>
      </c>
    </row>
    <row r="6068" spans="1:12" x14ac:dyDescent="0.35">
      <c r="A6068" s="1" t="s">
        <v>10009</v>
      </c>
      <c r="B6068" t="s">
        <v>2545</v>
      </c>
      <c r="C6068" t="s">
        <v>13</v>
      </c>
      <c r="D6068" t="s">
        <v>14</v>
      </c>
      <c r="E6068">
        <v>1</v>
      </c>
      <c r="F6068" s="2">
        <v>14285</v>
      </c>
      <c r="G6068" s="3">
        <v>34967.317999999999</v>
      </c>
      <c r="H6068" s="3">
        <v>142.85</v>
      </c>
      <c r="I6068" s="3">
        <v>671.39499999999998</v>
      </c>
      <c r="J6068" s="3">
        <v>15099.245000000001</v>
      </c>
      <c r="K6068" s="4">
        <v>0.35000000000000003</v>
      </c>
      <c r="L6068" s="73">
        <v>27410.937076923081</v>
      </c>
    </row>
    <row r="6069" spans="1:12" x14ac:dyDescent="0.35">
      <c r="A6069" s="1" t="s">
        <v>10010</v>
      </c>
      <c r="B6069" t="s">
        <v>2545</v>
      </c>
      <c r="C6069" t="s">
        <v>13</v>
      </c>
      <c r="D6069" t="s">
        <v>14</v>
      </c>
      <c r="E6069">
        <v>1</v>
      </c>
      <c r="F6069" s="2">
        <v>12988.75</v>
      </c>
      <c r="G6069" s="3">
        <v>31794.312999999998</v>
      </c>
      <c r="H6069" s="3">
        <v>129.88749999999999</v>
      </c>
      <c r="I6069" s="3">
        <v>610.47125000000005</v>
      </c>
      <c r="J6069" s="3">
        <v>13729.108750000001</v>
      </c>
      <c r="K6069" s="4">
        <v>0.35000000000000003</v>
      </c>
      <c r="L6069" s="73">
        <v>24923.612807692312</v>
      </c>
    </row>
    <row r="6070" spans="1:12" x14ac:dyDescent="0.35">
      <c r="A6070" s="1" t="s">
        <v>10011</v>
      </c>
      <c r="B6070" t="s">
        <v>2545</v>
      </c>
      <c r="C6070" t="s">
        <v>13</v>
      </c>
      <c r="D6070" t="s">
        <v>14</v>
      </c>
      <c r="E6070">
        <v>1</v>
      </c>
      <c r="F6070" s="2">
        <v>13570</v>
      </c>
      <c r="G6070" s="3">
        <v>33217.116000000002</v>
      </c>
      <c r="H6070" s="3">
        <v>135.69999999999999</v>
      </c>
      <c r="I6070" s="3">
        <v>637.79</v>
      </c>
      <c r="J6070" s="3">
        <v>14343.490000000002</v>
      </c>
      <c r="K6070" s="4">
        <v>0.35</v>
      </c>
      <c r="L6070" s="73">
        <v>26038.951076923076</v>
      </c>
    </row>
    <row r="6071" spans="1:12" x14ac:dyDescent="0.35">
      <c r="A6071" s="1" t="s">
        <v>10012</v>
      </c>
      <c r="B6071" t="s">
        <v>2548</v>
      </c>
      <c r="C6071" t="s">
        <v>13</v>
      </c>
      <c r="D6071" t="s">
        <v>14</v>
      </c>
      <c r="E6071">
        <v>1</v>
      </c>
      <c r="F6071" s="2">
        <v>30738.75</v>
      </c>
      <c r="G6071" s="3">
        <v>75243.392000000007</v>
      </c>
      <c r="H6071" s="3">
        <v>307.38749999999999</v>
      </c>
      <c r="I6071" s="3">
        <v>1444.7212500000001</v>
      </c>
      <c r="J6071" s="3">
        <v>32490.858749999999</v>
      </c>
      <c r="K6071" s="4">
        <v>0.35</v>
      </c>
      <c r="L6071" s="73">
        <v>58983.405115384616</v>
      </c>
    </row>
    <row r="6072" spans="1:12" x14ac:dyDescent="0.35">
      <c r="A6072" s="1" t="s">
        <v>10013</v>
      </c>
      <c r="B6072" t="s">
        <v>2555</v>
      </c>
      <c r="C6072" t="s">
        <v>13</v>
      </c>
      <c r="D6072" t="s">
        <v>14</v>
      </c>
      <c r="E6072">
        <v>1</v>
      </c>
      <c r="F6072" s="2">
        <v>12698.13</v>
      </c>
      <c r="G6072" s="3">
        <v>31082.922999999999</v>
      </c>
      <c r="H6072" s="3">
        <v>126.98129999999999</v>
      </c>
      <c r="I6072" s="3">
        <v>596.81210999999996</v>
      </c>
      <c r="J6072" s="3">
        <v>13421.923409999999</v>
      </c>
      <c r="K6072" s="4">
        <v>0.35000000000000003</v>
      </c>
      <c r="L6072" s="73">
        <v>24365.953267384615</v>
      </c>
    </row>
    <row r="6073" spans="1:12" x14ac:dyDescent="0.35">
      <c r="A6073" s="1" t="s">
        <v>10014</v>
      </c>
      <c r="B6073" t="s">
        <v>2557</v>
      </c>
      <c r="C6073" t="s">
        <v>13</v>
      </c>
      <c r="D6073" t="s">
        <v>14</v>
      </c>
      <c r="E6073">
        <v>1</v>
      </c>
      <c r="F6073" s="2">
        <v>12723.13</v>
      </c>
      <c r="G6073" s="3">
        <v>31144.12</v>
      </c>
      <c r="H6073" s="3">
        <v>127.23129999999999</v>
      </c>
      <c r="I6073" s="3">
        <v>597.98710999999992</v>
      </c>
      <c r="J6073" s="3">
        <v>13448.348409999999</v>
      </c>
      <c r="K6073" s="4">
        <v>0.35</v>
      </c>
      <c r="L6073" s="73">
        <v>24413.924805846149</v>
      </c>
    </row>
    <row r="6074" spans="1:12" x14ac:dyDescent="0.35">
      <c r="A6074" s="1" t="s">
        <v>10015</v>
      </c>
      <c r="B6074" t="s">
        <v>2557</v>
      </c>
      <c r="C6074" t="s">
        <v>13</v>
      </c>
      <c r="D6074" t="s">
        <v>14</v>
      </c>
      <c r="E6074">
        <v>1</v>
      </c>
      <c r="F6074" s="2">
        <v>14455.63</v>
      </c>
      <c r="G6074" s="3">
        <v>35385</v>
      </c>
      <c r="H6074" s="3">
        <v>144.55629999999999</v>
      </c>
      <c r="I6074" s="3">
        <v>679.41460999999993</v>
      </c>
      <c r="J6074" s="3">
        <v>15279.600909999999</v>
      </c>
      <c r="K6074" s="4">
        <v>0.34999999999999992</v>
      </c>
      <c r="L6074" s="73">
        <v>27738.352421230764</v>
      </c>
    </row>
    <row r="6075" spans="1:12" x14ac:dyDescent="0.35">
      <c r="A6075" s="1" t="s">
        <v>10016</v>
      </c>
      <c r="B6075" t="s">
        <v>2557</v>
      </c>
      <c r="C6075" t="s">
        <v>13</v>
      </c>
      <c r="D6075" t="s">
        <v>14</v>
      </c>
      <c r="E6075">
        <v>1</v>
      </c>
      <c r="F6075" s="2">
        <v>15179.38</v>
      </c>
      <c r="G6075" s="3">
        <v>37156.616000000002</v>
      </c>
      <c r="H6075" s="3">
        <v>151.7938</v>
      </c>
      <c r="I6075" s="3">
        <v>713.43085999999994</v>
      </c>
      <c r="J6075" s="3">
        <v>16044.604659999999</v>
      </c>
      <c r="K6075" s="4">
        <v>0.35000000000000003</v>
      </c>
      <c r="L6075" s="73">
        <v>29127.128459692307</v>
      </c>
    </row>
    <row r="6076" spans="1:12" x14ac:dyDescent="0.35">
      <c r="A6076" s="1" t="s">
        <v>10017</v>
      </c>
      <c r="B6076" t="s">
        <v>2557</v>
      </c>
      <c r="C6076" t="s">
        <v>13</v>
      </c>
      <c r="D6076" t="s">
        <v>14</v>
      </c>
      <c r="E6076">
        <v>1</v>
      </c>
      <c r="F6076" s="2">
        <v>16912.5</v>
      </c>
      <c r="G6076" s="3">
        <v>41399.008000000002</v>
      </c>
      <c r="H6076" s="3">
        <v>169.125</v>
      </c>
      <c r="I6076" s="3">
        <v>794.88750000000005</v>
      </c>
      <c r="J6076" s="3">
        <v>17876.512500000001</v>
      </c>
      <c r="K6076" s="4">
        <v>0.34999999999999992</v>
      </c>
      <c r="L6076" s="73">
        <v>32452.745769230769</v>
      </c>
    </row>
    <row r="6077" spans="1:12" x14ac:dyDescent="0.35">
      <c r="A6077" s="1" t="s">
        <v>10018</v>
      </c>
      <c r="B6077" t="s">
        <v>2563</v>
      </c>
      <c r="C6077" t="s">
        <v>13</v>
      </c>
      <c r="D6077" t="s">
        <v>14</v>
      </c>
      <c r="E6077">
        <v>1</v>
      </c>
      <c r="F6077" s="2">
        <v>16024.38</v>
      </c>
      <c r="G6077" s="3">
        <v>39225.042999999998</v>
      </c>
      <c r="H6077" s="3">
        <v>160.24379999999999</v>
      </c>
      <c r="I6077" s="3">
        <v>753.14585999999997</v>
      </c>
      <c r="J6077" s="3">
        <v>16937.769659999998</v>
      </c>
      <c r="K6077" s="4">
        <v>0.35000000000000003</v>
      </c>
      <c r="L6077" s="73">
        <v>30748.566459692305</v>
      </c>
    </row>
    <row r="6078" spans="1:12" x14ac:dyDescent="0.35">
      <c r="A6078" s="1" t="s">
        <v>10019</v>
      </c>
      <c r="B6078" t="s">
        <v>2563</v>
      </c>
      <c r="C6078" t="s">
        <v>13</v>
      </c>
      <c r="D6078" t="s">
        <v>14</v>
      </c>
      <c r="E6078">
        <v>1</v>
      </c>
      <c r="F6078" s="2">
        <v>17805.63</v>
      </c>
      <c r="G6078" s="3">
        <v>43585.248</v>
      </c>
      <c r="H6078" s="3">
        <v>178.05630000000002</v>
      </c>
      <c r="I6078" s="3">
        <v>836.86461000000008</v>
      </c>
      <c r="J6078" s="3">
        <v>18820.550910000002</v>
      </c>
      <c r="K6078" s="4">
        <v>0.35</v>
      </c>
      <c r="L6078" s="73">
        <v>34166.538575076927</v>
      </c>
    </row>
    <row r="6079" spans="1:12" x14ac:dyDescent="0.35">
      <c r="A6079" s="1" t="s">
        <v>10020</v>
      </c>
      <c r="B6079" t="s">
        <v>2565</v>
      </c>
      <c r="C6079" t="s">
        <v>13</v>
      </c>
      <c r="D6079" t="s">
        <v>14</v>
      </c>
      <c r="E6079">
        <v>1</v>
      </c>
      <c r="F6079" s="2">
        <v>14380.63</v>
      </c>
      <c r="G6079" s="3">
        <v>35201.409</v>
      </c>
      <c r="H6079" s="3">
        <v>143.80629999999999</v>
      </c>
      <c r="I6079" s="3">
        <v>675.88960999999995</v>
      </c>
      <c r="J6079" s="3">
        <v>15200.32591</v>
      </c>
      <c r="K6079" s="4">
        <v>0.35</v>
      </c>
      <c r="L6079" s="73">
        <v>27594.437805846152</v>
      </c>
    </row>
    <row r="6080" spans="1:12" x14ac:dyDescent="0.35">
      <c r="A6080" s="1" t="s">
        <v>10021</v>
      </c>
      <c r="B6080" t="s">
        <v>2565</v>
      </c>
      <c r="C6080" t="s">
        <v>13</v>
      </c>
      <c r="D6080" t="s">
        <v>14</v>
      </c>
      <c r="E6080">
        <v>1</v>
      </c>
      <c r="F6080" s="2">
        <v>14211.25</v>
      </c>
      <c r="G6080" s="3">
        <v>34786.796000000002</v>
      </c>
      <c r="H6080" s="3">
        <v>142.11250000000001</v>
      </c>
      <c r="I6080" s="3">
        <v>667.92875000000004</v>
      </c>
      <c r="J6080" s="3">
        <v>15021.291249999998</v>
      </c>
      <c r="K6080" s="4">
        <v>0.34999999999999992</v>
      </c>
      <c r="L6080" s="73">
        <v>27269.421038461533</v>
      </c>
    </row>
    <row r="6081" spans="1:12" x14ac:dyDescent="0.35">
      <c r="A6081" s="1" t="s">
        <v>10022</v>
      </c>
      <c r="B6081" t="s">
        <v>2565</v>
      </c>
      <c r="C6081" t="s">
        <v>13</v>
      </c>
      <c r="D6081" t="s">
        <v>14</v>
      </c>
      <c r="E6081">
        <v>1</v>
      </c>
      <c r="F6081" s="2">
        <v>19604.38</v>
      </c>
      <c r="G6081" s="3">
        <v>47988.292000000001</v>
      </c>
      <c r="H6081" s="3">
        <v>196.0438</v>
      </c>
      <c r="I6081" s="3">
        <v>921.40586000000008</v>
      </c>
      <c r="J6081" s="3">
        <v>20721.829659999999</v>
      </c>
      <c r="K6081" s="4">
        <v>0.35000000000000003</v>
      </c>
      <c r="L6081" s="73">
        <v>37618.090767384616</v>
      </c>
    </row>
    <row r="6082" spans="1:12" x14ac:dyDescent="0.35">
      <c r="A6082" s="1" t="s">
        <v>10023</v>
      </c>
      <c r="B6082" t="s">
        <v>2568</v>
      </c>
      <c r="C6082" t="s">
        <v>13</v>
      </c>
      <c r="D6082" t="s">
        <v>14</v>
      </c>
      <c r="E6082">
        <v>1</v>
      </c>
      <c r="F6082" s="2">
        <v>16197.5</v>
      </c>
      <c r="G6082" s="3">
        <v>39648.805999999997</v>
      </c>
      <c r="H6082" s="3">
        <v>161.97499999999999</v>
      </c>
      <c r="I6082" s="3">
        <v>761.28250000000003</v>
      </c>
      <c r="J6082" s="3">
        <v>17120.7575</v>
      </c>
      <c r="K6082" s="4">
        <v>0.35</v>
      </c>
      <c r="L6082" s="73">
        <v>31080.759769230768</v>
      </c>
    </row>
    <row r="6083" spans="1:12" x14ac:dyDescent="0.35">
      <c r="A6083" s="1" t="s">
        <v>10024</v>
      </c>
      <c r="B6083" t="s">
        <v>2571</v>
      </c>
      <c r="C6083" t="s">
        <v>13</v>
      </c>
      <c r="D6083" t="s">
        <v>14</v>
      </c>
      <c r="E6083">
        <v>1</v>
      </c>
      <c r="F6083" s="2">
        <v>17008.13</v>
      </c>
      <c r="G6083" s="3">
        <v>41633.099000000002</v>
      </c>
      <c r="H6083" s="3">
        <v>170.08130000000003</v>
      </c>
      <c r="I6083" s="3">
        <v>799.38211000000001</v>
      </c>
      <c r="J6083" s="3">
        <v>17977.593410000001</v>
      </c>
      <c r="K6083" s="4">
        <v>0.34999999999999992</v>
      </c>
      <c r="L6083" s="73">
        <v>32636.246498153847</v>
      </c>
    </row>
    <row r="6084" spans="1:12" x14ac:dyDescent="0.35">
      <c r="A6084" s="1" t="s">
        <v>10025</v>
      </c>
      <c r="B6084" t="s">
        <v>2571</v>
      </c>
      <c r="C6084" t="s">
        <v>13</v>
      </c>
      <c r="D6084" t="s">
        <v>14</v>
      </c>
      <c r="E6084">
        <v>1</v>
      </c>
      <c r="F6084" s="2">
        <v>16912.5</v>
      </c>
      <c r="G6084" s="3">
        <v>41399.008000000002</v>
      </c>
      <c r="H6084" s="3">
        <v>169.125</v>
      </c>
      <c r="I6084" s="3">
        <v>794.88750000000005</v>
      </c>
      <c r="J6084" s="3">
        <v>17876.512500000001</v>
      </c>
      <c r="K6084" s="4">
        <v>0.34999999999999992</v>
      </c>
      <c r="L6084" s="73">
        <v>32452.745769230769</v>
      </c>
    </row>
    <row r="6085" spans="1:12" x14ac:dyDescent="0.35">
      <c r="A6085" s="1" t="s">
        <v>10026</v>
      </c>
      <c r="B6085" t="s">
        <v>10027</v>
      </c>
      <c r="C6085" t="s">
        <v>363</v>
      </c>
      <c r="D6085" t="s">
        <v>364</v>
      </c>
      <c r="E6085">
        <v>1</v>
      </c>
      <c r="F6085" s="2">
        <v>27.99</v>
      </c>
      <c r="G6085" s="3">
        <v>58</v>
      </c>
      <c r="H6085" s="3">
        <v>0.27989999999999998</v>
      </c>
      <c r="I6085" s="3">
        <v>1.3155299999999999</v>
      </c>
      <c r="J6085" s="3">
        <v>29.585429999999999</v>
      </c>
      <c r="K6085" s="4">
        <v>0.34999999999999992</v>
      </c>
      <c r="L6085" s="73">
        <v>53.708934461538455</v>
      </c>
    </row>
    <row r="6086" spans="1:12" x14ac:dyDescent="0.35">
      <c r="A6086" s="1" t="s">
        <v>10028</v>
      </c>
      <c r="B6086" t="s">
        <v>2659</v>
      </c>
      <c r="C6086" t="s">
        <v>13</v>
      </c>
      <c r="D6086" t="s">
        <v>14</v>
      </c>
      <c r="E6086">
        <v>1</v>
      </c>
      <c r="F6086" s="2">
        <v>80.64</v>
      </c>
      <c r="G6086" s="3">
        <v>319.1216</v>
      </c>
      <c r="H6086" s="3">
        <v>0.80640000000000001</v>
      </c>
      <c r="I6086" s="3">
        <v>3.7900800000000001</v>
      </c>
      <c r="J6086" s="3">
        <v>85.23648</v>
      </c>
      <c r="K6086" s="4">
        <v>0.35</v>
      </c>
      <c r="L6086" s="73">
        <v>154.73699446153847</v>
      </c>
    </row>
    <row r="6087" spans="1:12" x14ac:dyDescent="0.35">
      <c r="A6087" s="1" t="s">
        <v>10029</v>
      </c>
      <c r="B6087" t="s">
        <v>5213</v>
      </c>
      <c r="C6087" t="s">
        <v>13</v>
      </c>
      <c r="D6087" t="s">
        <v>14</v>
      </c>
      <c r="E6087">
        <v>1</v>
      </c>
      <c r="F6087" s="2">
        <v>14700</v>
      </c>
      <c r="G6087" s="3">
        <v>30310</v>
      </c>
      <c r="H6087" s="3">
        <v>147</v>
      </c>
      <c r="I6087" s="3">
        <v>690.9</v>
      </c>
      <c r="J6087" s="3">
        <v>15537.9</v>
      </c>
      <c r="K6087" s="4">
        <v>0.34999999999999992</v>
      </c>
      <c r="L6087" s="73">
        <v>28207.264615384611</v>
      </c>
    </row>
    <row r="6088" spans="1:12" x14ac:dyDescent="0.35">
      <c r="A6088" s="1" t="s">
        <v>10030</v>
      </c>
      <c r="B6088" t="s">
        <v>2661</v>
      </c>
      <c r="C6088" t="s">
        <v>13</v>
      </c>
      <c r="D6088" t="s">
        <v>14</v>
      </c>
      <c r="E6088">
        <v>1</v>
      </c>
      <c r="F6088" s="2">
        <v>662.2</v>
      </c>
      <c r="G6088" s="3">
        <v>1473.5952</v>
      </c>
      <c r="H6088" s="3">
        <v>6.6220000000000008</v>
      </c>
      <c r="I6088" s="3">
        <v>31.123400000000004</v>
      </c>
      <c r="J6088" s="3">
        <v>699.94540000000006</v>
      </c>
      <c r="K6088" s="4">
        <v>0.35000000000000003</v>
      </c>
      <c r="L6088" s="73">
        <v>1270.6701107692309</v>
      </c>
    </row>
    <row r="6089" spans="1:12" x14ac:dyDescent="0.35">
      <c r="A6089" s="1" t="s">
        <v>10031</v>
      </c>
      <c r="B6089" t="s">
        <v>10032</v>
      </c>
      <c r="C6089" t="s">
        <v>13</v>
      </c>
      <c r="D6089" t="s">
        <v>14</v>
      </c>
      <c r="E6089">
        <v>1</v>
      </c>
      <c r="F6089" s="2">
        <v>4200</v>
      </c>
      <c r="G6089" s="3">
        <v>8660</v>
      </c>
      <c r="H6089" s="3">
        <v>42</v>
      </c>
      <c r="I6089" s="3">
        <v>197.4</v>
      </c>
      <c r="J6089" s="3">
        <v>4439.3999999999996</v>
      </c>
      <c r="K6089" s="4">
        <v>0.35000000000000003</v>
      </c>
      <c r="L6089" s="73">
        <v>8059.2184615384613</v>
      </c>
    </row>
    <row r="6090" spans="1:12" x14ac:dyDescent="0.35">
      <c r="A6090" s="1" t="s">
        <v>10033</v>
      </c>
      <c r="B6090" t="s">
        <v>10034</v>
      </c>
      <c r="C6090" t="s">
        <v>13</v>
      </c>
      <c r="D6090" t="s">
        <v>14</v>
      </c>
      <c r="E6090">
        <v>1</v>
      </c>
      <c r="F6090" s="2">
        <v>266.25</v>
      </c>
      <c r="G6090" s="3">
        <v>651.73919999999998</v>
      </c>
      <c r="H6090" s="3">
        <v>2.6625000000000001</v>
      </c>
      <c r="I6090" s="3">
        <v>12.51375</v>
      </c>
      <c r="J6090" s="3">
        <v>281.42625000000004</v>
      </c>
      <c r="K6090" s="4">
        <v>0.34999999999999992</v>
      </c>
      <c r="L6090" s="73">
        <v>510.89688461538464</v>
      </c>
    </row>
    <row r="6091" spans="1:12" x14ac:dyDescent="0.35">
      <c r="A6091" s="1" t="s">
        <v>10035</v>
      </c>
      <c r="B6091" t="s">
        <v>2426</v>
      </c>
      <c r="C6091" t="s">
        <v>13</v>
      </c>
      <c r="D6091" t="s">
        <v>14</v>
      </c>
      <c r="E6091">
        <v>1</v>
      </c>
      <c r="F6091" s="2">
        <v>2223.13</v>
      </c>
      <c r="G6091" s="3">
        <v>5441.8559999999998</v>
      </c>
      <c r="H6091" s="3">
        <v>22.231300000000001</v>
      </c>
      <c r="I6091" s="3">
        <v>104.48711</v>
      </c>
      <c r="J6091" s="3">
        <v>2349.8484100000001</v>
      </c>
      <c r="K6091" s="4">
        <v>0.34999999999999992</v>
      </c>
      <c r="L6091" s="73">
        <v>4265.8786519999994</v>
      </c>
    </row>
    <row r="6092" spans="1:12" x14ac:dyDescent="0.35">
      <c r="A6092" s="1" t="s">
        <v>10036</v>
      </c>
      <c r="B6092" t="s">
        <v>2426</v>
      </c>
      <c r="C6092" t="s">
        <v>13</v>
      </c>
      <c r="D6092" t="s">
        <v>14</v>
      </c>
      <c r="E6092">
        <v>1</v>
      </c>
      <c r="F6092" s="2">
        <v>2074.38</v>
      </c>
      <c r="G6092" s="3">
        <v>5077.7439999999997</v>
      </c>
      <c r="H6092" s="3">
        <v>20.7438</v>
      </c>
      <c r="I6092" s="3">
        <v>97.495860000000008</v>
      </c>
      <c r="J6092" s="3">
        <v>2192.6196600000003</v>
      </c>
      <c r="K6092" s="4">
        <v>0.35</v>
      </c>
      <c r="L6092" s="73">
        <v>3980.4479981538466</v>
      </c>
    </row>
    <row r="6093" spans="1:12" x14ac:dyDescent="0.35">
      <c r="A6093" s="1" t="s">
        <v>10037</v>
      </c>
      <c r="B6093" t="s">
        <v>2426</v>
      </c>
      <c r="C6093" t="s">
        <v>13</v>
      </c>
      <c r="D6093" t="s">
        <v>14</v>
      </c>
      <c r="E6093">
        <v>1</v>
      </c>
      <c r="F6093" s="2">
        <v>1940</v>
      </c>
      <c r="G6093" s="3">
        <v>4748.8</v>
      </c>
      <c r="H6093" s="3">
        <v>19.400000000000002</v>
      </c>
      <c r="I6093" s="3">
        <v>91.18</v>
      </c>
      <c r="J6093" s="3">
        <v>2050.58</v>
      </c>
      <c r="K6093" s="4">
        <v>0.35</v>
      </c>
      <c r="L6093" s="73">
        <v>3722.5913846153844</v>
      </c>
    </row>
    <row r="6094" spans="1:12" x14ac:dyDescent="0.35">
      <c r="A6094" s="1" t="s">
        <v>10038</v>
      </c>
      <c r="B6094" t="s">
        <v>2571</v>
      </c>
      <c r="C6094" t="s">
        <v>13</v>
      </c>
      <c r="D6094" t="s">
        <v>14</v>
      </c>
      <c r="E6094">
        <v>1</v>
      </c>
      <c r="F6094" s="2">
        <v>17800.63</v>
      </c>
      <c r="G6094" s="3">
        <v>43573.006000000001</v>
      </c>
      <c r="H6094" s="3">
        <v>178.00630000000001</v>
      </c>
      <c r="I6094" s="3">
        <v>836.62961000000007</v>
      </c>
      <c r="J6094" s="3">
        <v>18815.265910000002</v>
      </c>
      <c r="K6094" s="4">
        <v>0.34999999999999992</v>
      </c>
      <c r="L6094" s="73">
        <v>34156.944267384613</v>
      </c>
    </row>
    <row r="6095" spans="1:12" x14ac:dyDescent="0.35">
      <c r="A6095" s="1" t="s">
        <v>10039</v>
      </c>
      <c r="B6095" t="s">
        <v>2571</v>
      </c>
      <c r="C6095" t="s">
        <v>13</v>
      </c>
      <c r="D6095" t="s">
        <v>14</v>
      </c>
      <c r="E6095">
        <v>1</v>
      </c>
      <c r="F6095" s="2">
        <v>18476.88</v>
      </c>
      <c r="G6095" s="3">
        <v>45228.355000000003</v>
      </c>
      <c r="H6095" s="3">
        <v>184.76880000000003</v>
      </c>
      <c r="I6095" s="3">
        <v>868.41336000000001</v>
      </c>
      <c r="J6095" s="3">
        <v>19530.062160000001</v>
      </c>
      <c r="K6095" s="4">
        <v>0.34999999999999992</v>
      </c>
      <c r="L6095" s="73">
        <v>35454.574382769228</v>
      </c>
    </row>
    <row r="6096" spans="1:12" x14ac:dyDescent="0.35">
      <c r="A6096" s="1" t="s">
        <v>10040</v>
      </c>
      <c r="B6096" t="s">
        <v>2577</v>
      </c>
      <c r="C6096" t="s">
        <v>13</v>
      </c>
      <c r="D6096" t="s">
        <v>14</v>
      </c>
      <c r="E6096">
        <v>1</v>
      </c>
      <c r="F6096" s="2">
        <v>16689.38</v>
      </c>
      <c r="G6096" s="3">
        <v>40852.851000000002</v>
      </c>
      <c r="H6096" s="3">
        <v>166.89380000000003</v>
      </c>
      <c r="I6096" s="3">
        <v>784.40086000000008</v>
      </c>
      <c r="J6096" s="3">
        <v>17640.674660000004</v>
      </c>
      <c r="K6096" s="4">
        <v>0.35</v>
      </c>
      <c r="L6096" s="73">
        <v>32024.609382769238</v>
      </c>
    </row>
    <row r="6097" spans="1:12" x14ac:dyDescent="0.35">
      <c r="A6097" s="1" t="s">
        <v>10041</v>
      </c>
      <c r="B6097" t="s">
        <v>2577</v>
      </c>
      <c r="C6097" t="s">
        <v>13</v>
      </c>
      <c r="D6097" t="s">
        <v>14</v>
      </c>
      <c r="E6097">
        <v>1</v>
      </c>
      <c r="F6097" s="2">
        <v>17696.88</v>
      </c>
      <c r="G6097" s="3">
        <v>43319.046000000002</v>
      </c>
      <c r="H6097" s="3">
        <v>176.96880000000002</v>
      </c>
      <c r="I6097" s="3">
        <v>831.75336000000004</v>
      </c>
      <c r="J6097" s="3">
        <v>18705.602159999999</v>
      </c>
      <c r="K6097" s="4">
        <v>0.35</v>
      </c>
      <c r="L6097" s="73">
        <v>33957.862382769228</v>
      </c>
    </row>
    <row r="6098" spans="1:12" x14ac:dyDescent="0.35">
      <c r="A6098" s="1" t="s">
        <v>10042</v>
      </c>
      <c r="B6098" t="s">
        <v>2577</v>
      </c>
      <c r="C6098" t="s">
        <v>13</v>
      </c>
      <c r="D6098" t="s">
        <v>14</v>
      </c>
      <c r="E6098">
        <v>1</v>
      </c>
      <c r="F6098" s="2">
        <v>17278.13</v>
      </c>
      <c r="G6098" s="3">
        <v>42294.010999999999</v>
      </c>
      <c r="H6098" s="3">
        <v>172.78130000000002</v>
      </c>
      <c r="I6098" s="3">
        <v>812.07211000000007</v>
      </c>
      <c r="J6098" s="3">
        <v>18262.983410000001</v>
      </c>
      <c r="K6098" s="4">
        <v>0.34999999999999992</v>
      </c>
      <c r="L6098" s="73">
        <v>33154.339113538459</v>
      </c>
    </row>
    <row r="6099" spans="1:12" x14ac:dyDescent="0.35">
      <c r="A6099" s="1" t="s">
        <v>10043</v>
      </c>
      <c r="B6099" t="s">
        <v>2577</v>
      </c>
      <c r="C6099" t="s">
        <v>13</v>
      </c>
      <c r="D6099" t="s">
        <v>14</v>
      </c>
      <c r="E6099">
        <v>1</v>
      </c>
      <c r="F6099" s="2">
        <v>20605</v>
      </c>
      <c r="G6099" s="3">
        <v>50437.642999999996</v>
      </c>
      <c r="H6099" s="3">
        <v>206.05</v>
      </c>
      <c r="I6099" s="3">
        <v>968.43499999999995</v>
      </c>
      <c r="J6099" s="3">
        <v>21779.485000000001</v>
      </c>
      <c r="K6099" s="4">
        <v>0.35000000000000003</v>
      </c>
      <c r="L6099" s="73">
        <v>39538.142</v>
      </c>
    </row>
    <row r="6100" spans="1:12" x14ac:dyDescent="0.35">
      <c r="A6100" s="1" t="s">
        <v>10044</v>
      </c>
      <c r="B6100" t="s">
        <v>3804</v>
      </c>
      <c r="C6100" t="s">
        <v>13</v>
      </c>
      <c r="D6100" t="s">
        <v>14</v>
      </c>
      <c r="E6100">
        <v>1</v>
      </c>
      <c r="F6100" s="2">
        <v>18556.88</v>
      </c>
      <c r="G6100" s="3">
        <v>45424.175999999999</v>
      </c>
      <c r="H6100" s="3">
        <v>185.56880000000001</v>
      </c>
      <c r="I6100" s="3">
        <v>872.17336</v>
      </c>
      <c r="J6100" s="3">
        <v>19614.622160000003</v>
      </c>
      <c r="K6100" s="4">
        <v>0.34999999999999992</v>
      </c>
      <c r="L6100" s="73">
        <v>35608.083305846158</v>
      </c>
    </row>
    <row r="6101" spans="1:12" x14ac:dyDescent="0.35">
      <c r="A6101" s="1" t="s">
        <v>10045</v>
      </c>
      <c r="B6101" t="s">
        <v>2582</v>
      </c>
      <c r="C6101" t="s">
        <v>13</v>
      </c>
      <c r="D6101" t="s">
        <v>14</v>
      </c>
      <c r="E6101">
        <v>1</v>
      </c>
      <c r="F6101" s="2">
        <v>22718.75</v>
      </c>
      <c r="G6101" s="3">
        <v>55611.752</v>
      </c>
      <c r="H6101" s="3">
        <v>227.1875</v>
      </c>
      <c r="I6101" s="3">
        <v>1067.78125</v>
      </c>
      <c r="J6101" s="3">
        <v>24013.71875</v>
      </c>
      <c r="K6101" s="4">
        <v>0.34999999999999992</v>
      </c>
      <c r="L6101" s="73">
        <v>43594.135576923072</v>
      </c>
    </row>
    <row r="6102" spans="1:12" x14ac:dyDescent="0.35">
      <c r="A6102" s="1" t="s">
        <v>10046</v>
      </c>
      <c r="B6102" t="s">
        <v>10047</v>
      </c>
      <c r="C6102" t="s">
        <v>13</v>
      </c>
      <c r="D6102" t="s">
        <v>14</v>
      </c>
      <c r="E6102">
        <v>1</v>
      </c>
      <c r="F6102" s="2">
        <v>19630</v>
      </c>
      <c r="G6102" s="3">
        <v>48051.000999999997</v>
      </c>
      <c r="H6102" s="3">
        <v>196.3</v>
      </c>
      <c r="I6102" s="3">
        <v>922.61</v>
      </c>
      <c r="J6102" s="3">
        <v>20748.91</v>
      </c>
      <c r="K6102" s="4">
        <v>0.35</v>
      </c>
      <c r="L6102" s="73">
        <v>37667.251999999993</v>
      </c>
    </row>
    <row r="6103" spans="1:12" x14ac:dyDescent="0.35">
      <c r="A6103" s="1" t="s">
        <v>10048</v>
      </c>
      <c r="B6103" t="s">
        <v>10047</v>
      </c>
      <c r="C6103" t="s">
        <v>13</v>
      </c>
      <c r="D6103" t="s">
        <v>14</v>
      </c>
      <c r="E6103">
        <v>1</v>
      </c>
      <c r="F6103" s="2">
        <v>21121.25</v>
      </c>
      <c r="G6103" s="3">
        <v>51701.339</v>
      </c>
      <c r="H6103" s="3">
        <v>211.21250000000001</v>
      </c>
      <c r="I6103" s="3">
        <v>992.69875000000002</v>
      </c>
      <c r="J6103" s="3">
        <v>22325.161250000001</v>
      </c>
      <c r="K6103" s="4">
        <v>0.35000000000000003</v>
      </c>
      <c r="L6103" s="73">
        <v>40528.754269230776</v>
      </c>
    </row>
    <row r="6104" spans="1:12" x14ac:dyDescent="0.35">
      <c r="A6104" s="1" t="s">
        <v>10049</v>
      </c>
      <c r="B6104" t="s">
        <v>2401</v>
      </c>
      <c r="C6104" t="s">
        <v>13</v>
      </c>
      <c r="D6104" t="s">
        <v>14</v>
      </c>
      <c r="E6104">
        <v>1</v>
      </c>
      <c r="F6104" s="2">
        <v>21121.25</v>
      </c>
      <c r="G6104" s="3">
        <v>51701.339</v>
      </c>
      <c r="H6104" s="3">
        <v>211.21250000000001</v>
      </c>
      <c r="I6104" s="3">
        <v>992.69875000000002</v>
      </c>
      <c r="J6104" s="3">
        <v>22325.161250000001</v>
      </c>
      <c r="K6104" s="4">
        <v>0.35000000000000003</v>
      </c>
      <c r="L6104" s="73">
        <v>40528.754269230776</v>
      </c>
    </row>
    <row r="6105" spans="1:12" x14ac:dyDescent="0.35">
      <c r="A6105" s="1" t="s">
        <v>10050</v>
      </c>
      <c r="B6105" t="s">
        <v>2401</v>
      </c>
      <c r="C6105" t="s">
        <v>13</v>
      </c>
      <c r="D6105" t="s">
        <v>14</v>
      </c>
      <c r="E6105">
        <v>1</v>
      </c>
      <c r="F6105" s="2">
        <v>21730</v>
      </c>
      <c r="G6105" s="3">
        <v>53191.453999999998</v>
      </c>
      <c r="H6105" s="3">
        <v>217.3</v>
      </c>
      <c r="I6105" s="3">
        <v>1021.3100000000001</v>
      </c>
      <c r="J6105" s="3">
        <v>22968.61</v>
      </c>
      <c r="K6105" s="4">
        <v>0.35000000000000003</v>
      </c>
      <c r="L6105" s="73">
        <v>41696.861230769231</v>
      </c>
    </row>
    <row r="6106" spans="1:12" x14ac:dyDescent="0.35">
      <c r="A6106" s="1" t="s">
        <v>10051</v>
      </c>
      <c r="B6106" t="s">
        <v>2403</v>
      </c>
      <c r="C6106" t="s">
        <v>13</v>
      </c>
      <c r="D6106" t="s">
        <v>14</v>
      </c>
      <c r="E6106">
        <v>1</v>
      </c>
      <c r="F6106" s="2">
        <v>22925.63</v>
      </c>
      <c r="G6106" s="3">
        <v>56118.16</v>
      </c>
      <c r="H6106" s="3">
        <v>229.25630000000001</v>
      </c>
      <c r="I6106" s="3">
        <v>1077.50461</v>
      </c>
      <c r="J6106" s="3">
        <v>24232.390910000002</v>
      </c>
      <c r="K6106" s="4">
        <v>0.34999999999999992</v>
      </c>
      <c r="L6106" s="73">
        <v>43991.109651999999</v>
      </c>
    </row>
    <row r="6107" spans="1:12" x14ac:dyDescent="0.35">
      <c r="A6107" s="1" t="s">
        <v>10052</v>
      </c>
      <c r="B6107" t="s">
        <v>2405</v>
      </c>
      <c r="C6107" t="s">
        <v>13</v>
      </c>
      <c r="D6107" t="s">
        <v>14</v>
      </c>
      <c r="E6107">
        <v>1</v>
      </c>
      <c r="F6107" s="2">
        <v>21588.13</v>
      </c>
      <c r="G6107" s="3">
        <v>52844.175999999999</v>
      </c>
      <c r="H6107" s="3">
        <v>215.88130000000001</v>
      </c>
      <c r="I6107" s="3">
        <v>1014.64211</v>
      </c>
      <c r="J6107" s="3">
        <v>22818.653410000003</v>
      </c>
      <c r="K6107" s="4">
        <v>0.35</v>
      </c>
      <c r="L6107" s="73">
        <v>41424.632344307698</v>
      </c>
    </row>
    <row r="6108" spans="1:12" x14ac:dyDescent="0.35">
      <c r="A6108" s="1" t="s">
        <v>10053</v>
      </c>
      <c r="B6108" t="s">
        <v>10054</v>
      </c>
      <c r="C6108" t="s">
        <v>26</v>
      </c>
      <c r="D6108" t="s">
        <v>27</v>
      </c>
      <c r="E6108">
        <v>1</v>
      </c>
      <c r="F6108" s="2">
        <v>20.71</v>
      </c>
      <c r="G6108" s="3">
        <v>48.16</v>
      </c>
      <c r="H6108" s="3">
        <v>0.20710000000000001</v>
      </c>
      <c r="I6108" s="3">
        <v>0.97337000000000007</v>
      </c>
      <c r="J6108" s="3">
        <v>21.890470000000001</v>
      </c>
      <c r="K6108" s="4">
        <v>0.35</v>
      </c>
      <c r="L6108" s="73">
        <v>39.73962246153846</v>
      </c>
    </row>
    <row r="6109" spans="1:12" x14ac:dyDescent="0.35">
      <c r="A6109" s="1" t="s">
        <v>10055</v>
      </c>
      <c r="B6109" t="s">
        <v>10056</v>
      </c>
      <c r="C6109" t="s">
        <v>26</v>
      </c>
      <c r="D6109" t="s">
        <v>27</v>
      </c>
      <c r="E6109">
        <v>1</v>
      </c>
      <c r="F6109" s="2">
        <v>34.1</v>
      </c>
      <c r="G6109" s="3">
        <v>79.52</v>
      </c>
      <c r="H6109" s="3">
        <v>0.34100000000000003</v>
      </c>
      <c r="I6109" s="3">
        <v>1.6027</v>
      </c>
      <c r="J6109" s="3">
        <v>36.043700000000001</v>
      </c>
      <c r="K6109" s="4">
        <v>0.35</v>
      </c>
      <c r="L6109" s="73">
        <v>65.433178461538461</v>
      </c>
    </row>
    <row r="6110" spans="1:12" x14ac:dyDescent="0.35">
      <c r="A6110" s="1" t="s">
        <v>10057</v>
      </c>
      <c r="B6110" t="s">
        <v>7750</v>
      </c>
      <c r="C6110" t="s">
        <v>13</v>
      </c>
      <c r="D6110" t="s">
        <v>14</v>
      </c>
      <c r="E6110">
        <v>1</v>
      </c>
      <c r="F6110" s="2">
        <v>941.88</v>
      </c>
      <c r="G6110" s="3">
        <v>1943</v>
      </c>
      <c r="H6110" s="3">
        <v>9.4188000000000009</v>
      </c>
      <c r="I6110" s="3">
        <v>44.268360000000001</v>
      </c>
      <c r="J6110" s="3">
        <v>995.56716000000006</v>
      </c>
      <c r="K6110" s="4">
        <v>0.35000000000000003</v>
      </c>
      <c r="L6110" s="73">
        <v>1807.3373058461539</v>
      </c>
    </row>
    <row r="6111" spans="1:12" x14ac:dyDescent="0.35">
      <c r="A6111" s="1" t="s">
        <v>10058</v>
      </c>
      <c r="B6111" t="s">
        <v>10059</v>
      </c>
      <c r="C6111" t="s">
        <v>13</v>
      </c>
      <c r="D6111" t="s">
        <v>14</v>
      </c>
      <c r="E6111">
        <v>1</v>
      </c>
      <c r="F6111" s="2">
        <v>36.61</v>
      </c>
      <c r="G6111" s="3">
        <v>89.611199999999997</v>
      </c>
      <c r="H6111" s="3">
        <v>0.36609999999999998</v>
      </c>
      <c r="I6111" s="3">
        <v>1.7206699999999999</v>
      </c>
      <c r="J6111" s="3">
        <v>38.696770000000001</v>
      </c>
      <c r="K6111" s="4">
        <v>0.35</v>
      </c>
      <c r="L6111" s="73">
        <v>70.249520923076915</v>
      </c>
    </row>
    <row r="6112" spans="1:12" x14ac:dyDescent="0.35">
      <c r="A6112" s="1" t="s">
        <v>10060</v>
      </c>
      <c r="B6112" t="s">
        <v>10061</v>
      </c>
      <c r="C6112" t="s">
        <v>21</v>
      </c>
      <c r="D6112" t="s">
        <v>22</v>
      </c>
      <c r="E6112">
        <v>1</v>
      </c>
      <c r="F6112" s="2">
        <v>78.73</v>
      </c>
      <c r="G6112" s="3">
        <v>220.5</v>
      </c>
      <c r="H6112" s="3">
        <v>0.78730000000000011</v>
      </c>
      <c r="I6112" s="3">
        <v>3.70031</v>
      </c>
      <c r="J6112" s="3">
        <v>83.217610000000008</v>
      </c>
      <c r="K6112" s="4">
        <v>0.35000000000000003</v>
      </c>
      <c r="L6112" s="73">
        <v>151.07196892307695</v>
      </c>
    </row>
    <row r="6113" spans="1:12" x14ac:dyDescent="0.35">
      <c r="A6113" s="1" t="s">
        <v>10062</v>
      </c>
      <c r="B6113" t="s">
        <v>10063</v>
      </c>
      <c r="C6113" t="s">
        <v>34</v>
      </c>
      <c r="D6113" t="s">
        <v>35</v>
      </c>
      <c r="E6113">
        <v>1</v>
      </c>
      <c r="F6113" s="2">
        <v>33.97</v>
      </c>
      <c r="G6113" s="3">
        <v>88.48</v>
      </c>
      <c r="H6113" s="3">
        <v>0.3397</v>
      </c>
      <c r="I6113" s="3">
        <v>1.59659</v>
      </c>
      <c r="J6113" s="3">
        <v>35.906289999999998</v>
      </c>
      <c r="K6113" s="4">
        <v>0.35</v>
      </c>
      <c r="L6113" s="73">
        <v>65.183726461538456</v>
      </c>
    </row>
    <row r="6114" spans="1:12" x14ac:dyDescent="0.35">
      <c r="A6114" s="1" t="s">
        <v>10064</v>
      </c>
      <c r="B6114" t="s">
        <v>10065</v>
      </c>
      <c r="C6114" t="s">
        <v>13</v>
      </c>
      <c r="D6114" t="s">
        <v>14</v>
      </c>
      <c r="E6114">
        <v>1</v>
      </c>
      <c r="F6114" s="2">
        <v>373.8</v>
      </c>
      <c r="G6114" s="3">
        <v>914.99519999999995</v>
      </c>
      <c r="H6114" s="3">
        <v>3.738</v>
      </c>
      <c r="I6114" s="3">
        <v>17.5686</v>
      </c>
      <c r="J6114" s="3">
        <v>395.10660000000001</v>
      </c>
      <c r="K6114" s="4">
        <v>0.35000000000000003</v>
      </c>
      <c r="L6114" s="73">
        <v>717.27044307692313</v>
      </c>
    </row>
    <row r="6115" spans="1:12" x14ac:dyDescent="0.35">
      <c r="A6115" s="1" t="s">
        <v>10066</v>
      </c>
      <c r="B6115" t="s">
        <v>10067</v>
      </c>
      <c r="C6115" t="s">
        <v>21</v>
      </c>
      <c r="D6115" t="s">
        <v>22</v>
      </c>
      <c r="E6115">
        <v>1</v>
      </c>
      <c r="F6115" s="2">
        <v>73.709999999999994</v>
      </c>
      <c r="G6115" s="3">
        <v>173.6</v>
      </c>
      <c r="H6115" s="3">
        <v>0.73709999999999998</v>
      </c>
      <c r="I6115" s="3">
        <v>3.4643699999999997</v>
      </c>
      <c r="J6115" s="3">
        <v>77.911469999999994</v>
      </c>
      <c r="K6115" s="4">
        <v>0.35</v>
      </c>
      <c r="L6115" s="73">
        <v>141.43928399999999</v>
      </c>
    </row>
    <row r="6116" spans="1:12" x14ac:dyDescent="0.35">
      <c r="A6116" s="1" t="s">
        <v>10068</v>
      </c>
      <c r="B6116" t="s">
        <v>10069</v>
      </c>
      <c r="C6116" t="s">
        <v>13</v>
      </c>
      <c r="D6116" t="s">
        <v>14</v>
      </c>
      <c r="E6116">
        <v>1</v>
      </c>
      <c r="F6116" s="2">
        <v>121.25</v>
      </c>
      <c r="G6116" s="3">
        <v>250</v>
      </c>
      <c r="H6116" s="3">
        <v>1.2125000000000001</v>
      </c>
      <c r="I6116" s="3">
        <v>5.6987500000000004</v>
      </c>
      <c r="J6116" s="3">
        <v>128.16125</v>
      </c>
      <c r="K6116" s="4">
        <v>0.35</v>
      </c>
      <c r="L6116" s="73">
        <v>232.66196153846153</v>
      </c>
    </row>
    <row r="6117" spans="1:12" x14ac:dyDescent="0.35">
      <c r="A6117" s="1" t="s">
        <v>10070</v>
      </c>
      <c r="B6117" t="s">
        <v>7566</v>
      </c>
      <c r="C6117" t="s">
        <v>13</v>
      </c>
      <c r="D6117" t="s">
        <v>14</v>
      </c>
      <c r="E6117">
        <v>1</v>
      </c>
      <c r="F6117" s="2">
        <v>935.63</v>
      </c>
      <c r="G6117" s="3">
        <v>1930</v>
      </c>
      <c r="H6117" s="3">
        <v>9.3563000000000009</v>
      </c>
      <c r="I6117" s="3">
        <v>43.974609999999998</v>
      </c>
      <c r="J6117" s="3">
        <v>988.96091000000001</v>
      </c>
      <c r="K6117" s="4">
        <v>0.35</v>
      </c>
      <c r="L6117" s="73">
        <v>1795.3444212307693</v>
      </c>
    </row>
    <row r="6118" spans="1:12" x14ac:dyDescent="0.35">
      <c r="A6118" s="1" t="s">
        <v>10071</v>
      </c>
      <c r="B6118" t="s">
        <v>10072</v>
      </c>
      <c r="C6118" t="s">
        <v>34</v>
      </c>
      <c r="D6118" t="s">
        <v>35</v>
      </c>
      <c r="E6118">
        <v>1</v>
      </c>
      <c r="F6118" s="2">
        <v>34.43</v>
      </c>
      <c r="G6118" s="3">
        <v>71</v>
      </c>
      <c r="H6118" s="3">
        <v>0.34429999999999999</v>
      </c>
      <c r="I6118" s="3">
        <v>1.6182099999999999</v>
      </c>
      <c r="J6118" s="3">
        <v>36.392509999999994</v>
      </c>
      <c r="K6118" s="4">
        <v>0.34999999999999992</v>
      </c>
      <c r="L6118" s="73">
        <v>66.066402769230749</v>
      </c>
    </row>
    <row r="6119" spans="1:12" x14ac:dyDescent="0.35">
      <c r="A6119" s="1" t="s">
        <v>10073</v>
      </c>
      <c r="B6119" t="s">
        <v>10074</v>
      </c>
      <c r="C6119" t="s">
        <v>1467</v>
      </c>
      <c r="D6119" t="s">
        <v>1468</v>
      </c>
      <c r="E6119">
        <v>1</v>
      </c>
      <c r="F6119" s="2">
        <v>13.9</v>
      </c>
      <c r="G6119" s="3">
        <v>29</v>
      </c>
      <c r="H6119" s="3">
        <v>0.13900000000000001</v>
      </c>
      <c r="I6119" s="3">
        <v>0.65329999999999999</v>
      </c>
      <c r="J6119" s="3">
        <v>14.692299999999999</v>
      </c>
      <c r="K6119" s="4">
        <v>0.35</v>
      </c>
      <c r="L6119" s="73">
        <v>26.672175384615382</v>
      </c>
    </row>
    <row r="6120" spans="1:12" x14ac:dyDescent="0.35">
      <c r="A6120" s="1" t="s">
        <v>10075</v>
      </c>
      <c r="B6120" t="s">
        <v>10076</v>
      </c>
      <c r="C6120" t="s">
        <v>13</v>
      </c>
      <c r="D6120" t="s">
        <v>14</v>
      </c>
      <c r="E6120">
        <v>1</v>
      </c>
      <c r="F6120" s="2">
        <v>991.8</v>
      </c>
      <c r="G6120" s="3">
        <v>2427.77</v>
      </c>
      <c r="H6120" s="3">
        <v>9.9179999999999993</v>
      </c>
      <c r="I6120" s="3">
        <v>46.614599999999996</v>
      </c>
      <c r="J6120" s="3">
        <v>1048.3326</v>
      </c>
      <c r="K6120" s="4">
        <v>0.35</v>
      </c>
      <c r="L6120" s="73">
        <v>1903.1268738461536</v>
      </c>
    </row>
    <row r="6121" spans="1:12" x14ac:dyDescent="0.35">
      <c r="A6121" s="1" t="s">
        <v>10077</v>
      </c>
      <c r="B6121" t="s">
        <v>10078</v>
      </c>
      <c r="C6121" t="s">
        <v>17</v>
      </c>
      <c r="D6121" t="s">
        <v>18</v>
      </c>
      <c r="E6121">
        <v>1</v>
      </c>
      <c r="F6121" s="2">
        <v>85.8</v>
      </c>
      <c r="G6121" s="3">
        <v>210.02</v>
      </c>
      <c r="H6121" s="3">
        <v>0.85799999999999998</v>
      </c>
      <c r="I6121" s="3">
        <v>4.0325999999999995</v>
      </c>
      <c r="J6121" s="3">
        <v>90.690600000000003</v>
      </c>
      <c r="K6121" s="4">
        <v>0.35</v>
      </c>
      <c r="L6121" s="73">
        <v>164.63831999999999</v>
      </c>
    </row>
    <row r="6122" spans="1:12" x14ac:dyDescent="0.35">
      <c r="A6122" s="1" t="s">
        <v>10079</v>
      </c>
      <c r="B6122" t="s">
        <v>5294</v>
      </c>
      <c r="C6122" t="s">
        <v>34</v>
      </c>
      <c r="D6122" t="s">
        <v>35</v>
      </c>
      <c r="E6122">
        <v>1</v>
      </c>
      <c r="F6122" s="2">
        <v>7859.97</v>
      </c>
      <c r="G6122" s="3">
        <v>19239.907999999999</v>
      </c>
      <c r="H6122" s="3">
        <v>78.599699999999999</v>
      </c>
      <c r="I6122" s="3">
        <v>369.41858999999999</v>
      </c>
      <c r="J6122" s="3">
        <v>8307.9882899999993</v>
      </c>
      <c r="K6122" s="4">
        <v>0.35</v>
      </c>
      <c r="L6122" s="73">
        <v>15082.194126461538</v>
      </c>
    </row>
    <row r="6123" spans="1:12" x14ac:dyDescent="0.35">
      <c r="A6123" s="1" t="s">
        <v>10080</v>
      </c>
      <c r="B6123" t="s">
        <v>10081</v>
      </c>
      <c r="C6123" t="s">
        <v>13</v>
      </c>
      <c r="D6123" t="s">
        <v>14</v>
      </c>
      <c r="E6123">
        <v>1</v>
      </c>
      <c r="F6123" s="2">
        <v>2948.13</v>
      </c>
      <c r="G6123" s="3">
        <v>7216.5407999999998</v>
      </c>
      <c r="H6123" s="3">
        <v>29.481300000000001</v>
      </c>
      <c r="I6123" s="3">
        <v>138.56211000000002</v>
      </c>
      <c r="J6123" s="3">
        <v>3116.1734099999999</v>
      </c>
      <c r="K6123" s="4">
        <v>0.34999999999999992</v>
      </c>
      <c r="L6123" s="73">
        <v>5657.0532673846146</v>
      </c>
    </row>
    <row r="6124" spans="1:12" x14ac:dyDescent="0.35">
      <c r="A6124" s="1" t="s">
        <v>10082</v>
      </c>
      <c r="B6124" t="s">
        <v>3938</v>
      </c>
      <c r="C6124" t="s">
        <v>13</v>
      </c>
      <c r="D6124" t="s">
        <v>14</v>
      </c>
      <c r="E6124">
        <v>1</v>
      </c>
      <c r="F6124" s="2">
        <v>3103.13</v>
      </c>
      <c r="G6124" s="3">
        <v>7595.9520000000002</v>
      </c>
      <c r="H6124" s="3">
        <v>31.031300000000002</v>
      </c>
      <c r="I6124" s="3">
        <v>145.84711000000001</v>
      </c>
      <c r="J6124" s="3">
        <v>3280.0084100000004</v>
      </c>
      <c r="K6124" s="4">
        <v>0.35</v>
      </c>
      <c r="L6124" s="73">
        <v>5954.4768058461541</v>
      </c>
    </row>
    <row r="6125" spans="1:12" x14ac:dyDescent="0.35">
      <c r="A6125" s="1" t="s">
        <v>10083</v>
      </c>
      <c r="B6125" t="s">
        <v>4934</v>
      </c>
      <c r="C6125" t="s">
        <v>13</v>
      </c>
      <c r="D6125" t="s">
        <v>14</v>
      </c>
      <c r="E6125">
        <v>1</v>
      </c>
      <c r="F6125" s="2">
        <v>3426.88</v>
      </c>
      <c r="G6125" s="3">
        <v>8388.4416000000001</v>
      </c>
      <c r="H6125" s="3">
        <v>34.268799999999999</v>
      </c>
      <c r="I6125" s="3">
        <v>161.06336000000002</v>
      </c>
      <c r="J6125" s="3">
        <v>3622.21216</v>
      </c>
      <c r="K6125" s="4">
        <v>0.35</v>
      </c>
      <c r="L6125" s="73">
        <v>6575.7082289230766</v>
      </c>
    </row>
    <row r="6126" spans="1:12" x14ac:dyDescent="0.35">
      <c r="A6126" s="1" t="s">
        <v>10084</v>
      </c>
      <c r="B6126" t="s">
        <v>2430</v>
      </c>
      <c r="C6126" t="s">
        <v>13</v>
      </c>
      <c r="D6126" t="s">
        <v>14</v>
      </c>
      <c r="E6126">
        <v>1</v>
      </c>
      <c r="F6126" s="2">
        <v>4137.5</v>
      </c>
      <c r="G6126" s="3">
        <v>10127.913</v>
      </c>
      <c r="H6126" s="3">
        <v>41.375</v>
      </c>
      <c r="I6126" s="3">
        <v>194.46250000000001</v>
      </c>
      <c r="J6126" s="3">
        <v>4373.3374999999996</v>
      </c>
      <c r="K6126" s="4">
        <v>0.35000000000000003</v>
      </c>
      <c r="L6126" s="73">
        <v>7939.289615384615</v>
      </c>
    </row>
    <row r="6127" spans="1:12" x14ac:dyDescent="0.35">
      <c r="A6127" s="1" t="s">
        <v>10085</v>
      </c>
      <c r="B6127" t="s">
        <v>10086</v>
      </c>
      <c r="C6127" t="s">
        <v>13</v>
      </c>
      <c r="D6127" t="s">
        <v>14</v>
      </c>
      <c r="E6127">
        <v>1</v>
      </c>
      <c r="F6127" s="2">
        <v>2803.13</v>
      </c>
      <c r="G6127" s="3">
        <v>6861.6016</v>
      </c>
      <c r="H6127" s="3">
        <v>28.031300000000002</v>
      </c>
      <c r="I6127" s="3">
        <v>131.74710999999999</v>
      </c>
      <c r="J6127" s="3">
        <v>2962.90841</v>
      </c>
      <c r="K6127" s="4">
        <v>0.35</v>
      </c>
      <c r="L6127" s="73">
        <v>5378.8183443076923</v>
      </c>
    </row>
    <row r="6128" spans="1:12" x14ac:dyDescent="0.35">
      <c r="A6128" s="1" t="s">
        <v>10087</v>
      </c>
      <c r="B6128" t="s">
        <v>5294</v>
      </c>
      <c r="C6128" t="s">
        <v>34</v>
      </c>
      <c r="D6128" t="s">
        <v>35</v>
      </c>
      <c r="E6128">
        <v>1</v>
      </c>
      <c r="F6128" s="2">
        <v>8399.19</v>
      </c>
      <c r="G6128" s="3">
        <v>20559.828000000001</v>
      </c>
      <c r="H6128" s="3">
        <v>83.991900000000001</v>
      </c>
      <c r="I6128" s="3">
        <v>394.76193000000001</v>
      </c>
      <c r="J6128" s="3">
        <v>8877.943830000002</v>
      </c>
      <c r="K6128" s="4">
        <v>0.34999999999999992</v>
      </c>
      <c r="L6128" s="73">
        <v>16116.882645230771</v>
      </c>
    </row>
    <row r="6129" spans="1:12" x14ac:dyDescent="0.35">
      <c r="A6129" s="1" t="s">
        <v>10088</v>
      </c>
      <c r="B6129" t="s">
        <v>2748</v>
      </c>
      <c r="C6129" t="s">
        <v>34</v>
      </c>
      <c r="D6129" t="s">
        <v>35</v>
      </c>
      <c r="E6129">
        <v>1</v>
      </c>
      <c r="F6129" s="2">
        <v>2911.1</v>
      </c>
      <c r="G6129" s="3">
        <v>7125.8879999999999</v>
      </c>
      <c r="H6129" s="3">
        <v>29.111000000000001</v>
      </c>
      <c r="I6129" s="3">
        <v>136.82169999999999</v>
      </c>
      <c r="J6129" s="3">
        <v>3077.0326999999997</v>
      </c>
      <c r="K6129" s="4">
        <v>0.35</v>
      </c>
      <c r="L6129" s="73">
        <v>5585.9978246153842</v>
      </c>
    </row>
    <row r="6130" spans="1:12" x14ac:dyDescent="0.35">
      <c r="A6130" s="1" t="s">
        <v>10089</v>
      </c>
      <c r="B6130" t="s">
        <v>5297</v>
      </c>
      <c r="C6130" t="s">
        <v>34</v>
      </c>
      <c r="D6130" t="s">
        <v>35</v>
      </c>
      <c r="E6130">
        <v>1</v>
      </c>
      <c r="F6130" s="2">
        <v>2498.3000000000002</v>
      </c>
      <c r="G6130" s="3">
        <v>6115.424</v>
      </c>
      <c r="H6130" s="3">
        <v>24.983000000000004</v>
      </c>
      <c r="I6130" s="3">
        <v>117.42010000000001</v>
      </c>
      <c r="J6130" s="3">
        <v>2640.7031000000002</v>
      </c>
      <c r="K6130" s="4">
        <v>0.35000000000000003</v>
      </c>
      <c r="L6130" s="73">
        <v>4793.8917815384621</v>
      </c>
    </row>
    <row r="6131" spans="1:12" x14ac:dyDescent="0.35">
      <c r="A6131" s="1" t="s">
        <v>10090</v>
      </c>
      <c r="B6131" t="s">
        <v>10091</v>
      </c>
      <c r="C6131" t="s">
        <v>34</v>
      </c>
      <c r="D6131" t="s">
        <v>35</v>
      </c>
      <c r="E6131">
        <v>1</v>
      </c>
      <c r="F6131" s="2">
        <v>508.01</v>
      </c>
      <c r="G6131" s="3">
        <v>1173.76</v>
      </c>
      <c r="H6131" s="3">
        <v>5.0800999999999998</v>
      </c>
      <c r="I6131" s="3">
        <v>23.876470000000001</v>
      </c>
      <c r="J6131" s="3">
        <v>536.96657000000005</v>
      </c>
      <c r="K6131" s="4">
        <v>0.35000000000000003</v>
      </c>
      <c r="L6131" s="73">
        <v>974.80085015384623</v>
      </c>
    </row>
    <row r="6132" spans="1:12" x14ac:dyDescent="0.35">
      <c r="A6132" s="1" t="s">
        <v>10092</v>
      </c>
      <c r="B6132" t="s">
        <v>10093</v>
      </c>
      <c r="C6132" t="s">
        <v>34</v>
      </c>
      <c r="D6132" t="s">
        <v>35</v>
      </c>
      <c r="E6132">
        <v>1</v>
      </c>
      <c r="F6132" s="2">
        <v>2625.99</v>
      </c>
      <c r="G6132" s="3">
        <v>6021.12</v>
      </c>
      <c r="H6132" s="3">
        <v>26.259899999999998</v>
      </c>
      <c r="I6132" s="3">
        <v>123.42152999999999</v>
      </c>
      <c r="J6132" s="3">
        <v>2775.6714299999999</v>
      </c>
      <c r="K6132" s="4">
        <v>0.35</v>
      </c>
      <c r="L6132" s="73">
        <v>5038.9112113846149</v>
      </c>
    </row>
    <row r="6133" spans="1:12" x14ac:dyDescent="0.35">
      <c r="A6133" s="1" t="s">
        <v>10094</v>
      </c>
      <c r="B6133" t="s">
        <v>10095</v>
      </c>
      <c r="C6133" t="s">
        <v>13</v>
      </c>
      <c r="D6133" t="s">
        <v>14</v>
      </c>
      <c r="E6133">
        <v>1</v>
      </c>
      <c r="F6133" s="2">
        <v>94.95</v>
      </c>
      <c r="G6133" s="3">
        <v>196</v>
      </c>
      <c r="H6133" s="3">
        <v>0.94950000000000001</v>
      </c>
      <c r="I6133" s="3">
        <v>4.46265</v>
      </c>
      <c r="J6133" s="3">
        <v>100.36215</v>
      </c>
      <c r="K6133" s="4">
        <v>0.35</v>
      </c>
      <c r="L6133" s="73">
        <v>182.19590307692309</v>
      </c>
    </row>
    <row r="6134" spans="1:12" x14ac:dyDescent="0.35">
      <c r="A6134" s="1" t="s">
        <v>10096</v>
      </c>
      <c r="B6134" t="s">
        <v>10097</v>
      </c>
      <c r="C6134" t="s">
        <v>21</v>
      </c>
      <c r="D6134" t="s">
        <v>22</v>
      </c>
      <c r="E6134">
        <v>1</v>
      </c>
      <c r="F6134" s="2">
        <v>0.16</v>
      </c>
      <c r="G6134" s="3">
        <v>1</v>
      </c>
      <c r="H6134" s="3">
        <v>1.6000000000000001E-3</v>
      </c>
      <c r="I6134" s="3">
        <v>7.5199999999999998E-3</v>
      </c>
      <c r="J6134" s="3">
        <v>0.16911999999999999</v>
      </c>
      <c r="K6134" s="4">
        <v>0.34999999999999992</v>
      </c>
      <c r="L6134" s="73">
        <v>0.30701784615384609</v>
      </c>
    </row>
    <row r="6135" spans="1:12" x14ac:dyDescent="0.35">
      <c r="A6135" s="1" t="s">
        <v>10098</v>
      </c>
      <c r="B6135" t="s">
        <v>10099</v>
      </c>
      <c r="C6135" t="s">
        <v>17</v>
      </c>
      <c r="D6135" t="s">
        <v>18</v>
      </c>
      <c r="E6135">
        <v>1</v>
      </c>
      <c r="F6135" s="2">
        <v>37.5</v>
      </c>
      <c r="G6135" s="3">
        <v>91.795199999999994</v>
      </c>
      <c r="H6135" s="3">
        <v>0.375</v>
      </c>
      <c r="I6135" s="3">
        <v>1.7625</v>
      </c>
      <c r="J6135" s="3">
        <v>39.637500000000003</v>
      </c>
      <c r="K6135" s="4">
        <v>0.35</v>
      </c>
      <c r="L6135" s="73">
        <v>71.957307692307694</v>
      </c>
    </row>
    <row r="6136" spans="1:12" x14ac:dyDescent="0.35">
      <c r="A6136" s="1" t="s">
        <v>10100</v>
      </c>
      <c r="B6136" t="s">
        <v>10101</v>
      </c>
      <c r="C6136" t="s">
        <v>34</v>
      </c>
      <c r="D6136" t="s">
        <v>35</v>
      </c>
      <c r="E6136">
        <v>1</v>
      </c>
      <c r="F6136" s="2">
        <v>1410.2</v>
      </c>
      <c r="G6136" s="3">
        <v>2908</v>
      </c>
      <c r="H6136" s="3">
        <v>14.102</v>
      </c>
      <c r="I6136" s="3">
        <v>66.279399999999995</v>
      </c>
      <c r="J6136" s="3">
        <v>1490.5814</v>
      </c>
      <c r="K6136" s="4">
        <v>0.35000000000000003</v>
      </c>
      <c r="L6136" s="73">
        <v>2705.9785415384617</v>
      </c>
    </row>
    <row r="6137" spans="1:12" x14ac:dyDescent="0.35">
      <c r="A6137" s="1" t="s">
        <v>10102</v>
      </c>
      <c r="B6137" t="s">
        <v>10103</v>
      </c>
      <c r="C6137" t="s">
        <v>26</v>
      </c>
      <c r="D6137" t="s">
        <v>27</v>
      </c>
      <c r="E6137">
        <v>1</v>
      </c>
      <c r="F6137" s="2">
        <v>303.83</v>
      </c>
      <c r="G6137" s="3">
        <v>743.72479999999996</v>
      </c>
      <c r="H6137" s="3">
        <v>3.0383</v>
      </c>
      <c r="I6137" s="3">
        <v>14.280009999999999</v>
      </c>
      <c r="J6137" s="3">
        <v>321.14830999999998</v>
      </c>
      <c r="K6137" s="4">
        <v>0.34999999999999992</v>
      </c>
      <c r="L6137" s="73">
        <v>583.00770123076916</v>
      </c>
    </row>
    <row r="6138" spans="1:12" x14ac:dyDescent="0.35">
      <c r="A6138" s="1" t="s">
        <v>10104</v>
      </c>
      <c r="B6138" t="s">
        <v>10105</v>
      </c>
      <c r="C6138" t="s">
        <v>26</v>
      </c>
      <c r="D6138" t="s">
        <v>27</v>
      </c>
      <c r="E6138">
        <v>1</v>
      </c>
      <c r="F6138" s="2">
        <v>54.34</v>
      </c>
      <c r="G6138" s="3">
        <v>122.67359999999999</v>
      </c>
      <c r="H6138" s="3">
        <v>0.54339999999999999</v>
      </c>
      <c r="I6138" s="3">
        <v>2.5539800000000001</v>
      </c>
      <c r="J6138" s="3">
        <v>57.437380000000005</v>
      </c>
      <c r="K6138" s="4">
        <v>0.35</v>
      </c>
      <c r="L6138" s="73">
        <v>104.27093600000001</v>
      </c>
    </row>
    <row r="6139" spans="1:12" x14ac:dyDescent="0.35">
      <c r="A6139" s="1" t="s">
        <v>10106</v>
      </c>
      <c r="B6139" t="s">
        <v>10107</v>
      </c>
      <c r="C6139" t="s">
        <v>34</v>
      </c>
      <c r="D6139" t="s">
        <v>35</v>
      </c>
      <c r="E6139">
        <v>1</v>
      </c>
      <c r="F6139" s="2">
        <v>1419</v>
      </c>
      <c r="G6139" s="3">
        <v>3473.4784</v>
      </c>
      <c r="H6139" s="3">
        <v>14.19</v>
      </c>
      <c r="I6139" s="3">
        <v>66.692999999999998</v>
      </c>
      <c r="J6139" s="3">
        <v>1499.883</v>
      </c>
      <c r="K6139" s="4">
        <v>0.35000000000000003</v>
      </c>
      <c r="L6139" s="73">
        <v>2722.864523076923</v>
      </c>
    </row>
    <row r="6140" spans="1:12" x14ac:dyDescent="0.35">
      <c r="A6140" s="1" t="s">
        <v>10108</v>
      </c>
      <c r="B6140" t="s">
        <v>3784</v>
      </c>
      <c r="C6140" t="s">
        <v>13</v>
      </c>
      <c r="D6140" t="s">
        <v>14</v>
      </c>
      <c r="E6140">
        <v>1</v>
      </c>
      <c r="F6140" s="2">
        <v>2234.4</v>
      </c>
      <c r="G6140" s="3">
        <v>5258.68</v>
      </c>
      <c r="H6140" s="3">
        <v>22.344000000000001</v>
      </c>
      <c r="I6140" s="3">
        <v>105.0168</v>
      </c>
      <c r="J6140" s="3">
        <v>2361.7608</v>
      </c>
      <c r="K6140" s="4">
        <v>0.35</v>
      </c>
      <c r="L6140" s="73">
        <v>4287.5042215384619</v>
      </c>
    </row>
    <row r="6141" spans="1:12" x14ac:dyDescent="0.35">
      <c r="A6141" s="1" t="s">
        <v>10109</v>
      </c>
      <c r="B6141" t="s">
        <v>2186</v>
      </c>
      <c r="C6141" t="s">
        <v>13</v>
      </c>
      <c r="D6141" t="s">
        <v>14</v>
      </c>
      <c r="E6141">
        <v>1</v>
      </c>
      <c r="F6141" s="2">
        <v>180</v>
      </c>
      <c r="G6141" s="3">
        <v>372</v>
      </c>
      <c r="H6141" s="3">
        <v>1.8</v>
      </c>
      <c r="I6141" s="3">
        <v>8.4600000000000009</v>
      </c>
      <c r="J6141" s="3">
        <v>190.26000000000002</v>
      </c>
      <c r="K6141" s="4">
        <v>0.35000000000000003</v>
      </c>
      <c r="L6141" s="73">
        <v>345.395076923077</v>
      </c>
    </row>
    <row r="6142" spans="1:12" x14ac:dyDescent="0.35">
      <c r="A6142" s="1" t="s">
        <v>10110</v>
      </c>
      <c r="B6142" t="s">
        <v>10111</v>
      </c>
      <c r="C6142" t="s">
        <v>13</v>
      </c>
      <c r="D6142" t="s">
        <v>14</v>
      </c>
      <c r="E6142">
        <v>1</v>
      </c>
      <c r="F6142" s="2">
        <v>257.39999999999998</v>
      </c>
      <c r="G6142" s="3">
        <v>531</v>
      </c>
      <c r="H6142" s="3">
        <v>2.5739999999999998</v>
      </c>
      <c r="I6142" s="3">
        <v>12.097799999999999</v>
      </c>
      <c r="J6142" s="3">
        <v>272.0718</v>
      </c>
      <c r="K6142" s="4">
        <v>0.35000000000000003</v>
      </c>
      <c r="L6142" s="73">
        <v>493.91496000000001</v>
      </c>
    </row>
    <row r="6143" spans="1:12" x14ac:dyDescent="0.35">
      <c r="A6143" s="1" t="s">
        <v>10112</v>
      </c>
      <c r="B6143" t="s">
        <v>10113</v>
      </c>
      <c r="C6143" t="s">
        <v>13</v>
      </c>
      <c r="D6143" t="s">
        <v>14</v>
      </c>
      <c r="E6143">
        <v>1</v>
      </c>
      <c r="F6143" s="2">
        <v>12.15</v>
      </c>
      <c r="G6143" s="3">
        <v>26</v>
      </c>
      <c r="H6143" s="3">
        <v>0.12150000000000001</v>
      </c>
      <c r="I6143" s="3">
        <v>0.57105000000000006</v>
      </c>
      <c r="J6143" s="3">
        <v>12.842549999999999</v>
      </c>
      <c r="K6143" s="4">
        <v>0.34999999999999992</v>
      </c>
      <c r="L6143" s="73">
        <v>23.314167692307688</v>
      </c>
    </row>
    <row r="6144" spans="1:12" x14ac:dyDescent="0.35">
      <c r="A6144" s="1" t="s">
        <v>10114</v>
      </c>
      <c r="B6144" t="s">
        <v>10115</v>
      </c>
      <c r="C6144" t="s">
        <v>13</v>
      </c>
      <c r="D6144" t="s">
        <v>14</v>
      </c>
      <c r="E6144">
        <v>1</v>
      </c>
      <c r="F6144" s="2">
        <v>15.3</v>
      </c>
      <c r="G6144" s="3">
        <v>32</v>
      </c>
      <c r="H6144" s="3">
        <v>0.153</v>
      </c>
      <c r="I6144" s="3">
        <v>0.71910000000000007</v>
      </c>
      <c r="J6144" s="3">
        <v>16.1721</v>
      </c>
      <c r="K6144" s="4">
        <v>0.35</v>
      </c>
      <c r="L6144" s="73">
        <v>29.358581538461536</v>
      </c>
    </row>
    <row r="6145" spans="1:12" x14ac:dyDescent="0.35">
      <c r="A6145" s="1" t="s">
        <v>10116</v>
      </c>
      <c r="B6145" t="s">
        <v>10117</v>
      </c>
      <c r="C6145" t="s">
        <v>34</v>
      </c>
      <c r="D6145" t="s">
        <v>35</v>
      </c>
      <c r="E6145">
        <v>1</v>
      </c>
      <c r="F6145" s="2">
        <v>32.25</v>
      </c>
      <c r="G6145" s="3">
        <v>84</v>
      </c>
      <c r="H6145" s="3">
        <v>0.32250000000000001</v>
      </c>
      <c r="I6145" s="3">
        <v>1.5157499999999999</v>
      </c>
      <c r="J6145" s="3">
        <v>34.088249999999995</v>
      </c>
      <c r="K6145" s="4">
        <v>0.35</v>
      </c>
      <c r="L6145" s="73">
        <v>61.883284615384603</v>
      </c>
    </row>
    <row r="6146" spans="1:12" x14ac:dyDescent="0.35">
      <c r="A6146" s="1" t="s">
        <v>10118</v>
      </c>
      <c r="B6146" t="s">
        <v>8939</v>
      </c>
      <c r="C6146" t="s">
        <v>13</v>
      </c>
      <c r="D6146" t="s">
        <v>14</v>
      </c>
      <c r="E6146">
        <v>1</v>
      </c>
      <c r="F6146" s="2">
        <v>1820</v>
      </c>
      <c r="G6146" s="3">
        <v>4455.0576000000001</v>
      </c>
      <c r="H6146" s="3">
        <v>18.2</v>
      </c>
      <c r="I6146" s="3">
        <v>85.54</v>
      </c>
      <c r="J6146" s="3">
        <v>1923.74</v>
      </c>
      <c r="K6146" s="4">
        <v>0.35</v>
      </c>
      <c r="L6146" s="73">
        <v>3492.328</v>
      </c>
    </row>
    <row r="6147" spans="1:12" x14ac:dyDescent="0.35">
      <c r="A6147" s="1" t="s">
        <v>10119</v>
      </c>
      <c r="B6147" t="s">
        <v>5004</v>
      </c>
      <c r="C6147" t="s">
        <v>13</v>
      </c>
      <c r="D6147" t="s">
        <v>14</v>
      </c>
      <c r="E6147">
        <v>1</v>
      </c>
      <c r="F6147" s="2">
        <v>3310.63</v>
      </c>
      <c r="G6147" s="3">
        <v>8103.8720000000003</v>
      </c>
      <c r="H6147" s="3">
        <v>33.106300000000005</v>
      </c>
      <c r="I6147" s="3">
        <v>155.59961000000001</v>
      </c>
      <c r="J6147" s="3">
        <v>3499.3359100000002</v>
      </c>
      <c r="K6147" s="4">
        <v>0.35000000000000003</v>
      </c>
      <c r="L6147" s="73">
        <v>6352.6405750769236</v>
      </c>
    </row>
    <row r="6148" spans="1:12" x14ac:dyDescent="0.35">
      <c r="A6148" s="1" t="s">
        <v>10120</v>
      </c>
      <c r="B6148" t="s">
        <v>7622</v>
      </c>
      <c r="C6148" t="s">
        <v>13</v>
      </c>
      <c r="D6148" t="s">
        <v>14</v>
      </c>
      <c r="E6148">
        <v>1</v>
      </c>
      <c r="F6148" s="2">
        <v>3358.13</v>
      </c>
      <c r="G6148" s="3">
        <v>8220.1504000000004</v>
      </c>
      <c r="H6148" s="3">
        <v>33.581299999999999</v>
      </c>
      <c r="I6148" s="3">
        <v>157.83211</v>
      </c>
      <c r="J6148" s="3">
        <v>3549.5434099999998</v>
      </c>
      <c r="K6148" s="4">
        <v>0.35000000000000003</v>
      </c>
      <c r="L6148" s="73">
        <v>6443.786498153846</v>
      </c>
    </row>
    <row r="6149" spans="1:12" x14ac:dyDescent="0.35">
      <c r="A6149" s="1" t="s">
        <v>10121</v>
      </c>
      <c r="B6149" t="s">
        <v>8913</v>
      </c>
      <c r="C6149" t="s">
        <v>13</v>
      </c>
      <c r="D6149" t="s">
        <v>14</v>
      </c>
      <c r="E6149">
        <v>1</v>
      </c>
      <c r="F6149" s="2">
        <v>3038.7</v>
      </c>
      <c r="G6149" s="3">
        <v>7152.0847999999996</v>
      </c>
      <c r="H6149" s="3">
        <v>30.387</v>
      </c>
      <c r="I6149" s="3">
        <v>142.81889999999999</v>
      </c>
      <c r="J6149" s="3">
        <v>3211.9058999999997</v>
      </c>
      <c r="K6149" s="4">
        <v>0.35</v>
      </c>
      <c r="L6149" s="73">
        <v>5830.8445569230762</v>
      </c>
    </row>
    <row r="6150" spans="1:12" x14ac:dyDescent="0.35">
      <c r="A6150" s="1" t="s">
        <v>10122</v>
      </c>
      <c r="B6150" t="s">
        <v>10123</v>
      </c>
      <c r="C6150" t="s">
        <v>13</v>
      </c>
      <c r="D6150" t="s">
        <v>14</v>
      </c>
      <c r="E6150">
        <v>1</v>
      </c>
      <c r="F6150" s="2">
        <v>7.15</v>
      </c>
      <c r="G6150" s="3">
        <v>17.505600000000001</v>
      </c>
      <c r="H6150" s="3">
        <v>7.1500000000000008E-2</v>
      </c>
      <c r="I6150" s="3">
        <v>0.33605000000000002</v>
      </c>
      <c r="J6150" s="3">
        <v>7.5575500000000009</v>
      </c>
      <c r="K6150" s="4">
        <v>0.35</v>
      </c>
      <c r="L6150" s="73">
        <v>13.719860000000001</v>
      </c>
    </row>
    <row r="6151" spans="1:12" x14ac:dyDescent="0.35">
      <c r="A6151" s="1" t="s">
        <v>10124</v>
      </c>
      <c r="B6151" t="s">
        <v>10125</v>
      </c>
      <c r="C6151" t="s">
        <v>1467</v>
      </c>
      <c r="D6151" t="s">
        <v>1468</v>
      </c>
      <c r="E6151">
        <v>1</v>
      </c>
      <c r="F6151" s="2">
        <v>6.57</v>
      </c>
      <c r="G6151" s="3">
        <v>25.995200000000001</v>
      </c>
      <c r="H6151" s="3">
        <v>6.5700000000000008E-2</v>
      </c>
      <c r="I6151" s="3">
        <v>0.30879000000000001</v>
      </c>
      <c r="J6151" s="3">
        <v>6.9444900000000001</v>
      </c>
      <c r="K6151" s="4">
        <v>0.34999999999999992</v>
      </c>
      <c r="L6151" s="73">
        <v>12.606920307692306</v>
      </c>
    </row>
    <row r="6152" spans="1:12" x14ac:dyDescent="0.35">
      <c r="A6152" s="1" t="s">
        <v>10126</v>
      </c>
      <c r="B6152" t="s">
        <v>10127</v>
      </c>
      <c r="C6152" t="s">
        <v>13</v>
      </c>
      <c r="D6152" t="s">
        <v>14</v>
      </c>
      <c r="E6152">
        <v>1</v>
      </c>
      <c r="F6152" s="2">
        <v>824</v>
      </c>
      <c r="G6152" s="3">
        <v>2017.0192</v>
      </c>
      <c r="H6152" s="3">
        <v>8.24</v>
      </c>
      <c r="I6152" s="3">
        <v>38.728000000000002</v>
      </c>
      <c r="J6152" s="3">
        <v>870.96799999999996</v>
      </c>
      <c r="K6152" s="4">
        <v>0.35</v>
      </c>
      <c r="L6152" s="73">
        <v>1581.1419076923075</v>
      </c>
    </row>
    <row r="6153" spans="1:12" x14ac:dyDescent="0.35">
      <c r="A6153" s="1" t="s">
        <v>10128</v>
      </c>
      <c r="B6153" t="s">
        <v>10129</v>
      </c>
      <c r="C6153" t="s">
        <v>34</v>
      </c>
      <c r="D6153" t="s">
        <v>35</v>
      </c>
      <c r="E6153">
        <v>1</v>
      </c>
      <c r="F6153" s="2">
        <v>93.5</v>
      </c>
      <c r="G6153" s="3">
        <v>209.44</v>
      </c>
      <c r="H6153" s="3">
        <v>0.93500000000000005</v>
      </c>
      <c r="I6153" s="3">
        <v>4.3944999999999999</v>
      </c>
      <c r="J6153" s="3">
        <v>98.829499999999996</v>
      </c>
      <c r="K6153" s="4">
        <v>0.34999999999999992</v>
      </c>
      <c r="L6153" s="73">
        <v>179.41355384615383</v>
      </c>
    </row>
    <row r="6154" spans="1:12" x14ac:dyDescent="0.35">
      <c r="A6154" s="1" t="s">
        <v>10130</v>
      </c>
      <c r="B6154" t="s">
        <v>3849</v>
      </c>
      <c r="C6154" t="s">
        <v>13</v>
      </c>
      <c r="D6154" t="s">
        <v>14</v>
      </c>
      <c r="E6154">
        <v>1</v>
      </c>
      <c r="F6154" s="2">
        <v>3920.63</v>
      </c>
      <c r="G6154" s="3">
        <v>9597.0560000000005</v>
      </c>
      <c r="H6154" s="3">
        <v>39.206299999999999</v>
      </c>
      <c r="I6154" s="3">
        <v>184.26961</v>
      </c>
      <c r="J6154" s="3">
        <v>4144.1059100000002</v>
      </c>
      <c r="K6154" s="4">
        <v>0.35</v>
      </c>
      <c r="L6154" s="73">
        <v>7523.1461135384616</v>
      </c>
    </row>
    <row r="6155" spans="1:12" x14ac:dyDescent="0.35">
      <c r="A6155" s="1" t="s">
        <v>10131</v>
      </c>
      <c r="B6155" t="s">
        <v>3851</v>
      </c>
      <c r="C6155" t="s">
        <v>13</v>
      </c>
      <c r="D6155" t="s">
        <v>14</v>
      </c>
      <c r="E6155">
        <v>1</v>
      </c>
      <c r="F6155" s="2">
        <v>4675.63</v>
      </c>
      <c r="G6155" s="3">
        <v>11445.168</v>
      </c>
      <c r="H6155" s="3">
        <v>46.756300000000003</v>
      </c>
      <c r="I6155" s="3">
        <v>219.75461000000001</v>
      </c>
      <c r="J6155" s="3">
        <v>4942.1409100000001</v>
      </c>
      <c r="K6155" s="4">
        <v>0.34999999999999992</v>
      </c>
      <c r="L6155" s="73">
        <v>8971.8865750769219</v>
      </c>
    </row>
    <row r="6156" spans="1:12" x14ac:dyDescent="0.35">
      <c r="A6156" s="1" t="s">
        <v>10132</v>
      </c>
      <c r="B6156" t="s">
        <v>2441</v>
      </c>
      <c r="C6156" t="s">
        <v>13</v>
      </c>
      <c r="D6156" t="s">
        <v>14</v>
      </c>
      <c r="E6156">
        <v>1</v>
      </c>
      <c r="F6156" s="2">
        <v>1950</v>
      </c>
      <c r="G6156" s="3">
        <v>3836.9856</v>
      </c>
      <c r="H6156" s="3">
        <v>19.5</v>
      </c>
      <c r="I6156" s="3">
        <v>91.65</v>
      </c>
      <c r="J6156" s="3">
        <v>2061.15</v>
      </c>
      <c r="K6156" s="4">
        <v>0.35</v>
      </c>
      <c r="L6156" s="73">
        <v>3741.7799999999997</v>
      </c>
    </row>
    <row r="6157" spans="1:12" x14ac:dyDescent="0.35">
      <c r="A6157" s="1" t="s">
        <v>10133</v>
      </c>
      <c r="B6157" t="s">
        <v>2441</v>
      </c>
      <c r="C6157" t="s">
        <v>13</v>
      </c>
      <c r="D6157" t="s">
        <v>14</v>
      </c>
      <c r="E6157">
        <v>1</v>
      </c>
      <c r="F6157" s="2">
        <v>6499.38</v>
      </c>
      <c r="G6157" s="3">
        <v>12789.94</v>
      </c>
      <c r="H6157" s="3">
        <v>64.993800000000007</v>
      </c>
      <c r="I6157" s="3">
        <v>305.47086000000002</v>
      </c>
      <c r="J6157" s="3">
        <v>6869.8446600000007</v>
      </c>
      <c r="K6157" s="4">
        <v>0.35000000000000003</v>
      </c>
      <c r="L6157" s="73">
        <v>12471.410305846155</v>
      </c>
    </row>
    <row r="6158" spans="1:12" x14ac:dyDescent="0.35">
      <c r="A6158" s="1" t="s">
        <v>10134</v>
      </c>
      <c r="B6158" t="s">
        <v>2441</v>
      </c>
      <c r="C6158" t="s">
        <v>13</v>
      </c>
      <c r="D6158" t="s">
        <v>14</v>
      </c>
      <c r="E6158">
        <v>1</v>
      </c>
      <c r="F6158" s="2">
        <v>1300</v>
      </c>
      <c r="G6158" s="3">
        <v>2557.9904000000001</v>
      </c>
      <c r="H6158" s="3">
        <v>13</v>
      </c>
      <c r="I6158" s="3">
        <v>61.1</v>
      </c>
      <c r="J6158" s="3">
        <v>1374.1</v>
      </c>
      <c r="K6158" s="4">
        <v>0.35000000000000003</v>
      </c>
      <c r="L6158" s="73">
        <v>2494.52</v>
      </c>
    </row>
    <row r="6159" spans="1:12" x14ac:dyDescent="0.35">
      <c r="A6159" s="1" t="s">
        <v>10135</v>
      </c>
      <c r="B6159" t="s">
        <v>3863</v>
      </c>
      <c r="C6159" t="s">
        <v>13</v>
      </c>
      <c r="D6159" t="s">
        <v>14</v>
      </c>
      <c r="E6159">
        <v>1</v>
      </c>
      <c r="F6159" s="2">
        <v>975</v>
      </c>
      <c r="G6159" s="3">
        <v>2386.6415999999999</v>
      </c>
      <c r="H6159" s="3">
        <v>9.75</v>
      </c>
      <c r="I6159" s="3">
        <v>45.825000000000003</v>
      </c>
      <c r="J6159" s="3">
        <v>1030.575</v>
      </c>
      <c r="K6159" s="4">
        <v>0.35</v>
      </c>
      <c r="L6159" s="73">
        <v>1870.8899999999999</v>
      </c>
    </row>
    <row r="6160" spans="1:12" x14ac:dyDescent="0.35">
      <c r="A6160" s="1" t="s">
        <v>10136</v>
      </c>
      <c r="B6160" t="s">
        <v>2444</v>
      </c>
      <c r="C6160" t="s">
        <v>13</v>
      </c>
      <c r="D6160" t="s">
        <v>14</v>
      </c>
      <c r="E6160">
        <v>1</v>
      </c>
      <c r="F6160" s="2">
        <v>1365</v>
      </c>
      <c r="G6160" s="3">
        <v>2863.9632000000001</v>
      </c>
      <c r="H6160" s="3">
        <v>13.65</v>
      </c>
      <c r="I6160" s="3">
        <v>64.155000000000001</v>
      </c>
      <c r="J6160" s="3">
        <v>1442.8050000000001</v>
      </c>
      <c r="K6160" s="4">
        <v>0.34999999999999992</v>
      </c>
      <c r="L6160" s="73">
        <v>2619.2459999999996</v>
      </c>
    </row>
    <row r="6161" spans="1:12" x14ac:dyDescent="0.35">
      <c r="A6161" s="1" t="s">
        <v>10137</v>
      </c>
      <c r="B6161" t="s">
        <v>2444</v>
      </c>
      <c r="C6161" t="s">
        <v>13</v>
      </c>
      <c r="D6161" t="s">
        <v>14</v>
      </c>
      <c r="E6161">
        <v>1</v>
      </c>
      <c r="F6161" s="2">
        <v>5004.38</v>
      </c>
      <c r="G6161" s="3">
        <v>10501.209000000001</v>
      </c>
      <c r="H6161" s="3">
        <v>50.043800000000005</v>
      </c>
      <c r="I6161" s="3">
        <v>235.20586</v>
      </c>
      <c r="J6161" s="3">
        <v>5289.6296600000005</v>
      </c>
      <c r="K6161" s="4">
        <v>0.35</v>
      </c>
      <c r="L6161" s="73">
        <v>9602.7123058461548</v>
      </c>
    </row>
    <row r="6162" spans="1:12" x14ac:dyDescent="0.35">
      <c r="A6162" s="1" t="s">
        <v>10138</v>
      </c>
      <c r="B6162" t="s">
        <v>2444</v>
      </c>
      <c r="C6162" t="s">
        <v>13</v>
      </c>
      <c r="D6162" t="s">
        <v>14</v>
      </c>
      <c r="E6162">
        <v>1</v>
      </c>
      <c r="F6162" s="2">
        <v>5914.38</v>
      </c>
      <c r="G6162" s="3">
        <v>12410.518</v>
      </c>
      <c r="H6162" s="3">
        <v>59.143799999999999</v>
      </c>
      <c r="I6162" s="3">
        <v>277.97586000000001</v>
      </c>
      <c r="J6162" s="3">
        <v>6251.4996599999995</v>
      </c>
      <c r="K6162" s="4">
        <v>0.34999999999999992</v>
      </c>
      <c r="L6162" s="73">
        <v>11348.876305846152</v>
      </c>
    </row>
    <row r="6163" spans="1:12" x14ac:dyDescent="0.35">
      <c r="A6163" s="1" t="s">
        <v>10139</v>
      </c>
      <c r="B6163" t="s">
        <v>2456</v>
      </c>
      <c r="C6163" t="s">
        <v>13</v>
      </c>
      <c r="D6163" t="s">
        <v>14</v>
      </c>
      <c r="E6163">
        <v>1</v>
      </c>
      <c r="F6163" s="2">
        <v>9441.25</v>
      </c>
      <c r="G6163" s="3">
        <v>23110.616999999998</v>
      </c>
      <c r="H6163" s="3">
        <v>94.412500000000009</v>
      </c>
      <c r="I6163" s="3">
        <v>443.73874999999998</v>
      </c>
      <c r="J6163" s="3">
        <v>9979.4012500000008</v>
      </c>
      <c r="K6163" s="4">
        <v>0.35</v>
      </c>
      <c r="L6163" s="73">
        <v>18116.451500000003</v>
      </c>
    </row>
    <row r="6164" spans="1:12" x14ac:dyDescent="0.35">
      <c r="A6164" s="1" t="s">
        <v>10140</v>
      </c>
      <c r="B6164" t="s">
        <v>2456</v>
      </c>
      <c r="C6164" t="s">
        <v>13</v>
      </c>
      <c r="D6164" t="s">
        <v>14</v>
      </c>
      <c r="E6164">
        <v>1</v>
      </c>
      <c r="F6164" s="2">
        <v>9763.75</v>
      </c>
      <c r="G6164" s="3">
        <v>23900.048999999999</v>
      </c>
      <c r="H6164" s="3">
        <v>97.637500000000003</v>
      </c>
      <c r="I6164" s="3">
        <v>458.89625000000001</v>
      </c>
      <c r="J6164" s="3">
        <v>10320.283750000001</v>
      </c>
      <c r="K6164" s="4">
        <v>0.35</v>
      </c>
      <c r="L6164" s="73">
        <v>18735.284346153847</v>
      </c>
    </row>
    <row r="6165" spans="1:12" x14ac:dyDescent="0.35">
      <c r="A6165" s="1" t="s">
        <v>10141</v>
      </c>
      <c r="B6165" t="s">
        <v>2459</v>
      </c>
      <c r="C6165" t="s">
        <v>13</v>
      </c>
      <c r="D6165" t="s">
        <v>14</v>
      </c>
      <c r="E6165">
        <v>1</v>
      </c>
      <c r="F6165" s="2">
        <v>8505</v>
      </c>
      <c r="G6165" s="3">
        <v>20818.84</v>
      </c>
      <c r="H6165" s="3">
        <v>85.05</v>
      </c>
      <c r="I6165" s="3">
        <v>399.73500000000001</v>
      </c>
      <c r="J6165" s="3">
        <v>8989.7849999999999</v>
      </c>
      <c r="K6165" s="4">
        <v>0.35</v>
      </c>
      <c r="L6165" s="73">
        <v>16319.917384615383</v>
      </c>
    </row>
    <row r="6166" spans="1:12" x14ac:dyDescent="0.35">
      <c r="A6166" s="1" t="s">
        <v>10142</v>
      </c>
      <c r="B6166" t="s">
        <v>2459</v>
      </c>
      <c r="C6166" t="s">
        <v>13</v>
      </c>
      <c r="D6166" t="s">
        <v>14</v>
      </c>
      <c r="E6166">
        <v>1</v>
      </c>
      <c r="F6166" s="2">
        <v>10838.13</v>
      </c>
      <c r="G6166" s="3">
        <v>26529.955000000002</v>
      </c>
      <c r="H6166" s="3">
        <v>108.3813</v>
      </c>
      <c r="I6166" s="3">
        <v>509.39210999999995</v>
      </c>
      <c r="J6166" s="3">
        <v>11455.903409999999</v>
      </c>
      <c r="K6166" s="4">
        <v>0.35</v>
      </c>
      <c r="L6166" s="73">
        <v>20796.870805846153</v>
      </c>
    </row>
    <row r="6167" spans="1:12" x14ac:dyDescent="0.35">
      <c r="A6167" s="1" t="s">
        <v>10143</v>
      </c>
      <c r="B6167" t="s">
        <v>2459</v>
      </c>
      <c r="C6167" t="s">
        <v>13</v>
      </c>
      <c r="D6167" t="s">
        <v>14</v>
      </c>
      <c r="E6167">
        <v>1</v>
      </c>
      <c r="F6167" s="2">
        <v>12831.88</v>
      </c>
      <c r="G6167" s="3">
        <v>31410.321</v>
      </c>
      <c r="H6167" s="3">
        <v>128.31879999999998</v>
      </c>
      <c r="I6167" s="3">
        <v>603.09835999999996</v>
      </c>
      <c r="J6167" s="3">
        <v>13563.297159999998</v>
      </c>
      <c r="K6167" s="4">
        <v>0.35000000000000003</v>
      </c>
      <c r="L6167" s="73">
        <v>24622.600998153845</v>
      </c>
    </row>
    <row r="6168" spans="1:12" x14ac:dyDescent="0.35">
      <c r="A6168" s="1" t="s">
        <v>10144</v>
      </c>
      <c r="B6168" t="s">
        <v>2459</v>
      </c>
      <c r="C6168" t="s">
        <v>13</v>
      </c>
      <c r="D6168" t="s">
        <v>14</v>
      </c>
      <c r="E6168">
        <v>1</v>
      </c>
      <c r="F6168" s="2">
        <v>13294.38</v>
      </c>
      <c r="G6168" s="3">
        <v>32542.451000000001</v>
      </c>
      <c r="H6168" s="3">
        <v>132.94379999999998</v>
      </c>
      <c r="I6168" s="3">
        <v>624.83585999999991</v>
      </c>
      <c r="J6168" s="3">
        <v>14052.159659999998</v>
      </c>
      <c r="K6168" s="4">
        <v>0.35</v>
      </c>
      <c r="L6168" s="73">
        <v>25510.074459692303</v>
      </c>
    </row>
    <row r="6169" spans="1:12" x14ac:dyDescent="0.35">
      <c r="A6169" s="1" t="s">
        <v>10145</v>
      </c>
      <c r="B6169" t="s">
        <v>2459</v>
      </c>
      <c r="C6169" t="s">
        <v>13</v>
      </c>
      <c r="D6169" t="s">
        <v>14</v>
      </c>
      <c r="E6169">
        <v>1</v>
      </c>
      <c r="F6169" s="2">
        <v>14450.63</v>
      </c>
      <c r="G6169" s="3">
        <v>35372.758000000002</v>
      </c>
      <c r="H6169" s="3">
        <v>144.50629999999998</v>
      </c>
      <c r="I6169" s="3">
        <v>679.17960999999991</v>
      </c>
      <c r="J6169" s="3">
        <v>15274.315909999998</v>
      </c>
      <c r="K6169" s="4">
        <v>0.35</v>
      </c>
      <c r="L6169" s="73">
        <v>27728.758113538453</v>
      </c>
    </row>
    <row r="6170" spans="1:12" x14ac:dyDescent="0.35">
      <c r="A6170" s="1" t="s">
        <v>10146</v>
      </c>
      <c r="B6170" t="s">
        <v>3889</v>
      </c>
      <c r="C6170" t="s">
        <v>13</v>
      </c>
      <c r="D6170" t="s">
        <v>14</v>
      </c>
      <c r="E6170">
        <v>1</v>
      </c>
      <c r="F6170" s="2">
        <v>9763.75</v>
      </c>
      <c r="G6170" s="3">
        <v>23900.048999999999</v>
      </c>
      <c r="H6170" s="3">
        <v>97.637500000000003</v>
      </c>
      <c r="I6170" s="3">
        <v>458.89625000000001</v>
      </c>
      <c r="J6170" s="3">
        <v>10320.283750000001</v>
      </c>
      <c r="K6170" s="4">
        <v>0.35</v>
      </c>
      <c r="L6170" s="73">
        <v>18735.284346153847</v>
      </c>
    </row>
    <row r="6171" spans="1:12" x14ac:dyDescent="0.35">
      <c r="A6171" s="1" t="s">
        <v>10147</v>
      </c>
      <c r="B6171" t="s">
        <v>3889</v>
      </c>
      <c r="C6171" t="s">
        <v>13</v>
      </c>
      <c r="D6171" t="s">
        <v>14</v>
      </c>
      <c r="E6171">
        <v>1</v>
      </c>
      <c r="F6171" s="2">
        <v>10838.13</v>
      </c>
      <c r="G6171" s="3">
        <v>26529.955000000002</v>
      </c>
      <c r="H6171" s="3">
        <v>108.3813</v>
      </c>
      <c r="I6171" s="3">
        <v>509.39210999999995</v>
      </c>
      <c r="J6171" s="3">
        <v>11455.903409999999</v>
      </c>
      <c r="K6171" s="4">
        <v>0.35</v>
      </c>
      <c r="L6171" s="73">
        <v>20796.870805846153</v>
      </c>
    </row>
    <row r="6172" spans="1:12" x14ac:dyDescent="0.35">
      <c r="A6172" s="1" t="s">
        <v>10148</v>
      </c>
      <c r="B6172" t="s">
        <v>10149</v>
      </c>
      <c r="C6172" t="s">
        <v>46</v>
      </c>
      <c r="D6172" t="s">
        <v>47</v>
      </c>
      <c r="E6172">
        <v>1</v>
      </c>
      <c r="F6172" s="2">
        <v>0.8</v>
      </c>
      <c r="G6172" s="3">
        <v>2.2400000000000002</v>
      </c>
      <c r="H6172" s="3">
        <v>8.0000000000000002E-3</v>
      </c>
      <c r="I6172" s="3">
        <v>3.7600000000000001E-2</v>
      </c>
      <c r="J6172" s="3">
        <v>0.84560000000000002</v>
      </c>
      <c r="K6172" s="4">
        <v>0.34999999999999992</v>
      </c>
      <c r="L6172" s="73">
        <v>1.5350892307692308</v>
      </c>
    </row>
    <row r="6173" spans="1:12" x14ac:dyDescent="0.35">
      <c r="A6173" s="1" t="s">
        <v>10150</v>
      </c>
      <c r="B6173" t="s">
        <v>10151</v>
      </c>
      <c r="C6173" t="s">
        <v>46</v>
      </c>
      <c r="D6173" t="s">
        <v>47</v>
      </c>
      <c r="E6173">
        <v>1</v>
      </c>
      <c r="F6173" s="2">
        <v>24</v>
      </c>
      <c r="G6173" s="3">
        <v>67.2</v>
      </c>
      <c r="H6173" s="3">
        <v>0.24</v>
      </c>
      <c r="I6173" s="3">
        <v>1.1280000000000001</v>
      </c>
      <c r="J6173" s="3">
        <v>25.367999999999999</v>
      </c>
      <c r="K6173" s="4">
        <v>0.35</v>
      </c>
      <c r="L6173" s="73">
        <v>46.052676923076923</v>
      </c>
    </row>
    <row r="6174" spans="1:12" x14ac:dyDescent="0.35">
      <c r="A6174" s="1" t="s">
        <v>10152</v>
      </c>
      <c r="B6174" t="s">
        <v>10153</v>
      </c>
      <c r="C6174" t="s">
        <v>46</v>
      </c>
      <c r="D6174" t="s">
        <v>47</v>
      </c>
      <c r="E6174">
        <v>1</v>
      </c>
      <c r="F6174" s="2">
        <v>5.03</v>
      </c>
      <c r="G6174" s="3">
        <v>16.105599999999999</v>
      </c>
      <c r="H6174" s="3">
        <v>5.0300000000000004E-2</v>
      </c>
      <c r="I6174" s="3">
        <v>0.23641000000000001</v>
      </c>
      <c r="J6174" s="3">
        <v>5.3167100000000005</v>
      </c>
      <c r="K6174" s="4">
        <v>0.34999999999999992</v>
      </c>
      <c r="L6174" s="73">
        <v>9.6518735384615386</v>
      </c>
    </row>
    <row r="6175" spans="1:12" x14ac:dyDescent="0.35">
      <c r="A6175" s="1" t="s">
        <v>10154</v>
      </c>
      <c r="B6175" t="s">
        <v>10155</v>
      </c>
      <c r="C6175" t="s">
        <v>46</v>
      </c>
      <c r="D6175" t="s">
        <v>47</v>
      </c>
      <c r="E6175">
        <v>1</v>
      </c>
      <c r="F6175" s="2">
        <v>3</v>
      </c>
      <c r="G6175" s="3">
        <v>11.2</v>
      </c>
      <c r="H6175" s="3">
        <v>0.03</v>
      </c>
      <c r="I6175" s="3">
        <v>0.14100000000000001</v>
      </c>
      <c r="J6175" s="3">
        <v>3.1709999999999998</v>
      </c>
      <c r="K6175" s="4">
        <v>0.35</v>
      </c>
      <c r="L6175" s="73">
        <v>5.7565846153846154</v>
      </c>
    </row>
    <row r="6176" spans="1:12" x14ac:dyDescent="0.35">
      <c r="A6176" s="1" t="s">
        <v>10156</v>
      </c>
      <c r="B6176" t="s">
        <v>10157</v>
      </c>
      <c r="C6176" t="s">
        <v>34</v>
      </c>
      <c r="D6176" t="s">
        <v>35</v>
      </c>
      <c r="E6176">
        <v>1</v>
      </c>
      <c r="F6176" s="2">
        <v>106.25</v>
      </c>
      <c r="G6176" s="3">
        <v>260.08999999999997</v>
      </c>
      <c r="H6176" s="3">
        <v>1.0625</v>
      </c>
      <c r="I6176" s="3">
        <v>4.9937500000000004</v>
      </c>
      <c r="J6176" s="3">
        <v>112.30625000000001</v>
      </c>
      <c r="K6176" s="4">
        <v>0.35</v>
      </c>
      <c r="L6176" s="73">
        <v>203.87903846153847</v>
      </c>
    </row>
    <row r="6177" spans="1:12" x14ac:dyDescent="0.35">
      <c r="A6177" s="1" t="s">
        <v>10158</v>
      </c>
      <c r="B6177" t="s">
        <v>10159</v>
      </c>
      <c r="C6177" t="s">
        <v>34</v>
      </c>
      <c r="D6177" t="s">
        <v>35</v>
      </c>
      <c r="E6177">
        <v>1</v>
      </c>
      <c r="F6177" s="2">
        <v>127.5</v>
      </c>
      <c r="G6177" s="3">
        <v>312.10000000000002</v>
      </c>
      <c r="H6177" s="3">
        <v>1.2750000000000001</v>
      </c>
      <c r="I6177" s="3">
        <v>5.9924999999999997</v>
      </c>
      <c r="J6177" s="3">
        <v>134.76750000000001</v>
      </c>
      <c r="K6177" s="4">
        <v>0.35</v>
      </c>
      <c r="L6177" s="73">
        <v>244.65484615384617</v>
      </c>
    </row>
    <row r="6178" spans="1:12" x14ac:dyDescent="0.35">
      <c r="A6178" s="1" t="s">
        <v>10160</v>
      </c>
      <c r="B6178" t="s">
        <v>4053</v>
      </c>
      <c r="C6178" t="s">
        <v>13</v>
      </c>
      <c r="D6178" t="s">
        <v>14</v>
      </c>
      <c r="E6178">
        <v>1</v>
      </c>
      <c r="F6178" s="2">
        <v>126</v>
      </c>
      <c r="G6178" s="3">
        <v>498.62400000000002</v>
      </c>
      <c r="H6178" s="3">
        <v>1.26</v>
      </c>
      <c r="I6178" s="3">
        <v>5.9219999999999997</v>
      </c>
      <c r="J6178" s="3">
        <v>133.18200000000002</v>
      </c>
      <c r="K6178" s="4">
        <v>0.35000000000000003</v>
      </c>
      <c r="L6178" s="73">
        <v>241.77655384615389</v>
      </c>
    </row>
    <row r="6179" spans="1:12" x14ac:dyDescent="0.35">
      <c r="A6179" s="1" t="s">
        <v>10161</v>
      </c>
      <c r="B6179" t="s">
        <v>10162</v>
      </c>
      <c r="C6179" t="s">
        <v>13</v>
      </c>
      <c r="D6179" t="s">
        <v>14</v>
      </c>
      <c r="E6179">
        <v>1</v>
      </c>
      <c r="F6179" s="2">
        <v>416.64</v>
      </c>
      <c r="G6179" s="3">
        <v>1648.7855999999999</v>
      </c>
      <c r="H6179" s="3">
        <v>4.1664000000000003</v>
      </c>
      <c r="I6179" s="3">
        <v>19.582079999999998</v>
      </c>
      <c r="J6179" s="3">
        <v>440.38848000000002</v>
      </c>
      <c r="K6179" s="4">
        <v>0.35</v>
      </c>
      <c r="L6179" s="73">
        <v>799.47447138461541</v>
      </c>
    </row>
    <row r="6180" spans="1:12" x14ac:dyDescent="0.35">
      <c r="A6180" s="1" t="s">
        <v>10163</v>
      </c>
      <c r="B6180" t="s">
        <v>10164</v>
      </c>
      <c r="C6180" t="s">
        <v>13</v>
      </c>
      <c r="D6180" t="s">
        <v>14</v>
      </c>
      <c r="E6180">
        <v>1</v>
      </c>
      <c r="F6180" s="2">
        <v>18.95</v>
      </c>
      <c r="G6180" s="3">
        <v>46.3904</v>
      </c>
      <c r="H6180" s="3">
        <v>0.1895</v>
      </c>
      <c r="I6180" s="3">
        <v>0.89064999999999994</v>
      </c>
      <c r="J6180" s="3">
        <v>20.030149999999999</v>
      </c>
      <c r="K6180" s="4">
        <v>0.34999999999999992</v>
      </c>
      <c r="L6180" s="73">
        <v>36.362426153846151</v>
      </c>
    </row>
    <row r="6181" spans="1:12" x14ac:dyDescent="0.35">
      <c r="A6181" s="1" t="s">
        <v>10165</v>
      </c>
      <c r="B6181" t="s">
        <v>10166</v>
      </c>
      <c r="C6181" t="s">
        <v>13</v>
      </c>
      <c r="D6181" t="s">
        <v>14</v>
      </c>
      <c r="E6181">
        <v>1</v>
      </c>
      <c r="F6181" s="2">
        <v>18.23</v>
      </c>
      <c r="G6181" s="3">
        <v>44.620800000000003</v>
      </c>
      <c r="H6181" s="3">
        <v>0.18230000000000002</v>
      </c>
      <c r="I6181" s="3">
        <v>0.85681000000000007</v>
      </c>
      <c r="J6181" s="3">
        <v>19.269110000000001</v>
      </c>
      <c r="K6181" s="4">
        <v>0.35</v>
      </c>
      <c r="L6181" s="73">
        <v>34.980845846153848</v>
      </c>
    </row>
    <row r="6182" spans="1:12" x14ac:dyDescent="0.35">
      <c r="A6182" s="1" t="s">
        <v>10167</v>
      </c>
      <c r="B6182" t="s">
        <v>10168</v>
      </c>
      <c r="C6182" t="s">
        <v>13</v>
      </c>
      <c r="D6182" t="s">
        <v>14</v>
      </c>
      <c r="E6182">
        <v>1</v>
      </c>
      <c r="F6182" s="2">
        <v>67.95</v>
      </c>
      <c r="G6182" s="3">
        <v>148.51</v>
      </c>
      <c r="H6182" s="3">
        <v>0.67949999999999999</v>
      </c>
      <c r="I6182" s="3">
        <v>3.1936500000000003</v>
      </c>
      <c r="J6182" s="3">
        <v>71.823150000000012</v>
      </c>
      <c r="K6182" s="4">
        <v>0.35</v>
      </c>
      <c r="L6182" s="73">
        <v>130.38664153846156</v>
      </c>
    </row>
    <row r="6183" spans="1:12" x14ac:dyDescent="0.35">
      <c r="A6183" s="1" t="s">
        <v>10169</v>
      </c>
      <c r="B6183" t="s">
        <v>10170</v>
      </c>
      <c r="C6183" t="s">
        <v>13</v>
      </c>
      <c r="D6183" t="s">
        <v>14</v>
      </c>
      <c r="E6183">
        <v>1</v>
      </c>
      <c r="F6183" s="2">
        <v>168.88</v>
      </c>
      <c r="G6183" s="3">
        <v>349</v>
      </c>
      <c r="H6183" s="3">
        <v>1.6888000000000001</v>
      </c>
      <c r="I6183" s="3">
        <v>7.93736</v>
      </c>
      <c r="J6183" s="3">
        <v>178.50615999999999</v>
      </c>
      <c r="K6183" s="4">
        <v>0.35</v>
      </c>
      <c r="L6183" s="73">
        <v>324.0573366153846</v>
      </c>
    </row>
    <row r="6184" spans="1:12" x14ac:dyDescent="0.35">
      <c r="A6184" s="1" t="s">
        <v>10171</v>
      </c>
      <c r="B6184" t="s">
        <v>10172</v>
      </c>
      <c r="C6184" t="s">
        <v>13</v>
      </c>
      <c r="D6184" t="s">
        <v>14</v>
      </c>
      <c r="E6184">
        <v>1</v>
      </c>
      <c r="F6184" s="2">
        <v>387.4</v>
      </c>
      <c r="G6184" s="3">
        <v>948.29280000000006</v>
      </c>
      <c r="H6184" s="3">
        <v>3.8739999999999997</v>
      </c>
      <c r="I6184" s="3">
        <v>18.207799999999999</v>
      </c>
      <c r="J6184" s="3">
        <v>409.48180000000002</v>
      </c>
      <c r="K6184" s="4">
        <v>0.34999999999999992</v>
      </c>
      <c r="L6184" s="73">
        <v>743.36695999999995</v>
      </c>
    </row>
    <row r="6185" spans="1:12" x14ac:dyDescent="0.35">
      <c r="A6185" s="1" t="s">
        <v>10173</v>
      </c>
      <c r="B6185" t="s">
        <v>3889</v>
      </c>
      <c r="C6185" t="s">
        <v>13</v>
      </c>
      <c r="D6185" t="s">
        <v>14</v>
      </c>
      <c r="E6185">
        <v>1</v>
      </c>
      <c r="F6185" s="2">
        <v>12831.88</v>
      </c>
      <c r="G6185" s="3">
        <v>31410.321</v>
      </c>
      <c r="H6185" s="3">
        <v>128.31879999999998</v>
      </c>
      <c r="I6185" s="3">
        <v>603.09835999999996</v>
      </c>
      <c r="J6185" s="3">
        <v>13563.297159999998</v>
      </c>
      <c r="K6185" s="4">
        <v>0.35000000000000003</v>
      </c>
      <c r="L6185" s="73">
        <v>24622.600998153845</v>
      </c>
    </row>
    <row r="6186" spans="1:12" x14ac:dyDescent="0.35">
      <c r="A6186" s="1" t="s">
        <v>10174</v>
      </c>
      <c r="B6186" t="s">
        <v>3889</v>
      </c>
      <c r="C6186" t="s">
        <v>13</v>
      </c>
      <c r="D6186" t="s">
        <v>14</v>
      </c>
      <c r="E6186">
        <v>1</v>
      </c>
      <c r="F6186" s="2">
        <v>14450.63</v>
      </c>
      <c r="G6186" s="3">
        <v>35372.758000000002</v>
      </c>
      <c r="H6186" s="3">
        <v>144.50629999999998</v>
      </c>
      <c r="I6186" s="3">
        <v>679.17960999999991</v>
      </c>
      <c r="J6186" s="3">
        <v>15274.315909999998</v>
      </c>
      <c r="K6186" s="4">
        <v>0.35</v>
      </c>
      <c r="L6186" s="73">
        <v>27728.758113538453</v>
      </c>
    </row>
    <row r="6187" spans="1:12" x14ac:dyDescent="0.35">
      <c r="A6187" s="1" t="s">
        <v>10175</v>
      </c>
      <c r="B6187" t="s">
        <v>2461</v>
      </c>
      <c r="C6187" t="s">
        <v>13</v>
      </c>
      <c r="D6187" t="s">
        <v>14</v>
      </c>
      <c r="E6187">
        <v>1</v>
      </c>
      <c r="F6187" s="2">
        <v>13294.38</v>
      </c>
      <c r="G6187" s="3">
        <v>32542.451000000001</v>
      </c>
      <c r="H6187" s="3">
        <v>132.94379999999998</v>
      </c>
      <c r="I6187" s="3">
        <v>624.83585999999991</v>
      </c>
      <c r="J6187" s="3">
        <v>14052.159659999998</v>
      </c>
      <c r="K6187" s="4">
        <v>0.35</v>
      </c>
      <c r="L6187" s="73">
        <v>25510.074459692303</v>
      </c>
    </row>
    <row r="6188" spans="1:12" x14ac:dyDescent="0.35">
      <c r="A6188" s="1" t="s">
        <v>10176</v>
      </c>
      <c r="B6188" t="s">
        <v>2461</v>
      </c>
      <c r="C6188" t="s">
        <v>13</v>
      </c>
      <c r="D6188" t="s">
        <v>14</v>
      </c>
      <c r="E6188">
        <v>1</v>
      </c>
      <c r="F6188" s="2">
        <v>15300.63</v>
      </c>
      <c r="G6188" s="3">
        <v>37453.415999999997</v>
      </c>
      <c r="H6188" s="3">
        <v>153.00629999999998</v>
      </c>
      <c r="I6188" s="3">
        <v>719.12960999999996</v>
      </c>
      <c r="J6188" s="3">
        <v>16172.765909999998</v>
      </c>
      <c r="K6188" s="4">
        <v>0.34999999999999992</v>
      </c>
      <c r="L6188" s="73">
        <v>29359.790421230762</v>
      </c>
    </row>
    <row r="6189" spans="1:12" x14ac:dyDescent="0.35">
      <c r="A6189" s="1" t="s">
        <v>10177</v>
      </c>
      <c r="B6189" t="s">
        <v>2461</v>
      </c>
      <c r="C6189" t="s">
        <v>13</v>
      </c>
      <c r="D6189" t="s">
        <v>14</v>
      </c>
      <c r="E6189">
        <v>1</v>
      </c>
      <c r="F6189" s="2">
        <v>15498.13</v>
      </c>
      <c r="G6189" s="3">
        <v>37936.864000000001</v>
      </c>
      <c r="H6189" s="3">
        <v>154.9813</v>
      </c>
      <c r="I6189" s="3">
        <v>728.41210999999998</v>
      </c>
      <c r="J6189" s="3">
        <v>16381.523409999998</v>
      </c>
      <c r="K6189" s="4">
        <v>0.35</v>
      </c>
      <c r="L6189" s="73">
        <v>29738.765575076919</v>
      </c>
    </row>
    <row r="6190" spans="1:12" x14ac:dyDescent="0.35">
      <c r="A6190" s="1" t="s">
        <v>10178</v>
      </c>
      <c r="B6190" t="s">
        <v>2461</v>
      </c>
      <c r="C6190" t="s">
        <v>13</v>
      </c>
      <c r="D6190" t="s">
        <v>14</v>
      </c>
      <c r="E6190">
        <v>1</v>
      </c>
      <c r="F6190" s="2">
        <v>16056.25</v>
      </c>
      <c r="G6190" s="3">
        <v>39303.050999999999</v>
      </c>
      <c r="H6190" s="3">
        <v>160.5625</v>
      </c>
      <c r="I6190" s="3">
        <v>754.64374999999995</v>
      </c>
      <c r="J6190" s="3">
        <v>16971.456249999999</v>
      </c>
      <c r="K6190" s="4">
        <v>0.35000000000000003</v>
      </c>
      <c r="L6190" s="73">
        <v>30809.720576923075</v>
      </c>
    </row>
    <row r="6191" spans="1:12" x14ac:dyDescent="0.35">
      <c r="A6191" s="1" t="s">
        <v>10179</v>
      </c>
      <c r="B6191" t="s">
        <v>2464</v>
      </c>
      <c r="C6191" t="s">
        <v>13</v>
      </c>
      <c r="D6191" t="s">
        <v>14</v>
      </c>
      <c r="E6191">
        <v>1</v>
      </c>
      <c r="F6191" s="2">
        <v>18370.63</v>
      </c>
      <c r="G6191" s="3">
        <v>44968.267999999996</v>
      </c>
      <c r="H6191" s="3">
        <v>183.70630000000003</v>
      </c>
      <c r="I6191" s="3">
        <v>863.41961000000003</v>
      </c>
      <c r="J6191" s="3">
        <v>19417.755910000003</v>
      </c>
      <c r="K6191" s="4">
        <v>0.35</v>
      </c>
      <c r="L6191" s="73">
        <v>35250.6953443077</v>
      </c>
    </row>
    <row r="6192" spans="1:12" x14ac:dyDescent="0.35">
      <c r="A6192" s="1" t="s">
        <v>10180</v>
      </c>
      <c r="B6192" t="s">
        <v>2464</v>
      </c>
      <c r="C6192" t="s">
        <v>13</v>
      </c>
      <c r="D6192" t="s">
        <v>14</v>
      </c>
      <c r="E6192">
        <v>1</v>
      </c>
      <c r="F6192" s="2">
        <v>16754.38</v>
      </c>
      <c r="G6192" s="3">
        <v>41011.957999999999</v>
      </c>
      <c r="H6192" s="3">
        <v>167.5438</v>
      </c>
      <c r="I6192" s="3">
        <v>787.45586000000003</v>
      </c>
      <c r="J6192" s="3">
        <v>17709.379659999999</v>
      </c>
      <c r="K6192" s="4">
        <v>0.35</v>
      </c>
      <c r="L6192" s="73">
        <v>32149.335382769226</v>
      </c>
    </row>
    <row r="6193" spans="1:12" x14ac:dyDescent="0.35">
      <c r="A6193" s="1" t="s">
        <v>10181</v>
      </c>
      <c r="B6193" t="s">
        <v>2469</v>
      </c>
      <c r="C6193" t="s">
        <v>13</v>
      </c>
      <c r="D6193" t="s">
        <v>14</v>
      </c>
      <c r="E6193">
        <v>1</v>
      </c>
      <c r="F6193" s="2">
        <v>14076.88</v>
      </c>
      <c r="G6193" s="3">
        <v>34457.875</v>
      </c>
      <c r="H6193" s="3">
        <v>140.7688</v>
      </c>
      <c r="I6193" s="3">
        <v>661.61335999999994</v>
      </c>
      <c r="J6193" s="3">
        <v>14879.262159999998</v>
      </c>
      <c r="K6193" s="4">
        <v>0.35</v>
      </c>
      <c r="L6193" s="73">
        <v>27011.58361353846</v>
      </c>
    </row>
    <row r="6194" spans="1:12" x14ac:dyDescent="0.35">
      <c r="A6194" s="1" t="s">
        <v>10182</v>
      </c>
      <c r="B6194" t="s">
        <v>2469</v>
      </c>
      <c r="C6194" t="s">
        <v>13</v>
      </c>
      <c r="D6194" t="s">
        <v>14</v>
      </c>
      <c r="E6194">
        <v>1</v>
      </c>
      <c r="F6194" s="2">
        <v>15498.13</v>
      </c>
      <c r="G6194" s="3">
        <v>37936.864000000001</v>
      </c>
      <c r="H6194" s="3">
        <v>154.9813</v>
      </c>
      <c r="I6194" s="3">
        <v>728.41210999999998</v>
      </c>
      <c r="J6194" s="3">
        <v>16381.523409999998</v>
      </c>
      <c r="K6194" s="4">
        <v>0.35</v>
      </c>
      <c r="L6194" s="73">
        <v>29738.765575076919</v>
      </c>
    </row>
    <row r="6195" spans="1:12" x14ac:dyDescent="0.35">
      <c r="A6195" s="1" t="s">
        <v>10183</v>
      </c>
      <c r="B6195" t="s">
        <v>2469</v>
      </c>
      <c r="C6195" t="s">
        <v>13</v>
      </c>
      <c r="D6195" t="s">
        <v>14</v>
      </c>
      <c r="E6195">
        <v>1</v>
      </c>
      <c r="F6195" s="2">
        <v>16313.75</v>
      </c>
      <c r="G6195" s="3">
        <v>39933.364000000001</v>
      </c>
      <c r="H6195" s="3">
        <v>163.13750000000002</v>
      </c>
      <c r="I6195" s="3">
        <v>766.74625000000003</v>
      </c>
      <c r="J6195" s="3">
        <v>17243.633750000001</v>
      </c>
      <c r="K6195" s="4">
        <v>0.35</v>
      </c>
      <c r="L6195" s="73">
        <v>31303.827423076924</v>
      </c>
    </row>
    <row r="6196" spans="1:12" x14ac:dyDescent="0.35">
      <c r="A6196" s="1" t="s">
        <v>10184</v>
      </c>
      <c r="B6196" t="s">
        <v>10185</v>
      </c>
      <c r="C6196" t="s">
        <v>13</v>
      </c>
      <c r="D6196" t="s">
        <v>14</v>
      </c>
      <c r="E6196">
        <v>1</v>
      </c>
      <c r="F6196" s="2">
        <v>894.7</v>
      </c>
      <c r="G6196" s="3">
        <v>2059</v>
      </c>
      <c r="H6196" s="3">
        <v>8.947000000000001</v>
      </c>
      <c r="I6196" s="3">
        <v>42.050900000000006</v>
      </c>
      <c r="J6196" s="3">
        <v>945.6979</v>
      </c>
      <c r="K6196" s="4">
        <v>0.34999999999999992</v>
      </c>
      <c r="L6196" s="73">
        <v>1716.8054184615382</v>
      </c>
    </row>
    <row r="6197" spans="1:12" x14ac:dyDescent="0.35">
      <c r="A6197" s="1" t="s">
        <v>10186</v>
      </c>
      <c r="B6197" t="s">
        <v>10187</v>
      </c>
      <c r="C6197" t="s">
        <v>1467</v>
      </c>
      <c r="D6197" t="s">
        <v>1468</v>
      </c>
      <c r="E6197">
        <v>1</v>
      </c>
      <c r="F6197" s="2">
        <v>260.31</v>
      </c>
      <c r="G6197" s="3">
        <v>1030.1312</v>
      </c>
      <c r="H6197" s="3">
        <v>2.6031</v>
      </c>
      <c r="I6197" s="3">
        <v>12.23457</v>
      </c>
      <c r="J6197" s="3">
        <v>275.14767000000001</v>
      </c>
      <c r="K6197" s="4">
        <v>0.35</v>
      </c>
      <c r="L6197" s="73">
        <v>499.49884707692308</v>
      </c>
    </row>
    <row r="6198" spans="1:12" x14ac:dyDescent="0.35">
      <c r="A6198" s="1" t="s">
        <v>10188</v>
      </c>
      <c r="B6198" t="s">
        <v>10189</v>
      </c>
      <c r="C6198" t="s">
        <v>13</v>
      </c>
      <c r="D6198" t="s">
        <v>14</v>
      </c>
      <c r="E6198">
        <v>1</v>
      </c>
      <c r="F6198" s="2">
        <v>933.24</v>
      </c>
      <c r="G6198" s="3">
        <v>3693.1439999999998</v>
      </c>
      <c r="H6198" s="3">
        <v>9.3323999999999998</v>
      </c>
      <c r="I6198" s="3">
        <v>43.862279999999998</v>
      </c>
      <c r="J6198" s="3">
        <v>986.43468000000007</v>
      </c>
      <c r="K6198" s="4">
        <v>0.35000000000000003</v>
      </c>
      <c r="L6198" s="73">
        <v>1790.7583421538463</v>
      </c>
    </row>
    <row r="6199" spans="1:12" x14ac:dyDescent="0.35">
      <c r="A6199" s="1" t="s">
        <v>10190</v>
      </c>
      <c r="B6199" t="s">
        <v>3994</v>
      </c>
      <c r="C6199" t="s">
        <v>13</v>
      </c>
      <c r="D6199" t="s">
        <v>14</v>
      </c>
      <c r="E6199">
        <v>1</v>
      </c>
      <c r="F6199" s="2">
        <v>765.66</v>
      </c>
      <c r="G6199" s="3">
        <v>3029.9695999999999</v>
      </c>
      <c r="H6199" s="3">
        <v>7.6566000000000001</v>
      </c>
      <c r="I6199" s="3">
        <v>35.986019999999996</v>
      </c>
      <c r="J6199" s="3">
        <v>809.30261999999993</v>
      </c>
      <c r="K6199" s="4">
        <v>0.35000000000000003</v>
      </c>
      <c r="L6199" s="73">
        <v>1469.1955255384614</v>
      </c>
    </row>
    <row r="6200" spans="1:12" x14ac:dyDescent="0.35">
      <c r="A6200" s="1" t="s">
        <v>10191</v>
      </c>
      <c r="B6200" t="s">
        <v>2657</v>
      </c>
      <c r="C6200" t="s">
        <v>13</v>
      </c>
      <c r="D6200" t="s">
        <v>14</v>
      </c>
      <c r="E6200">
        <v>1</v>
      </c>
      <c r="F6200" s="2">
        <v>1095.3599999999999</v>
      </c>
      <c r="G6200" s="3">
        <v>2259</v>
      </c>
      <c r="H6200" s="3">
        <v>10.9536</v>
      </c>
      <c r="I6200" s="3">
        <v>51.481919999999995</v>
      </c>
      <c r="J6200" s="3">
        <v>1157.7955199999999</v>
      </c>
      <c r="K6200" s="4">
        <v>0.35</v>
      </c>
      <c r="L6200" s="73">
        <v>2101.8441747692304</v>
      </c>
    </row>
    <row r="6201" spans="1:12" x14ac:dyDescent="0.35">
      <c r="A6201" s="1" t="s">
        <v>10192</v>
      </c>
      <c r="B6201" t="s">
        <v>10193</v>
      </c>
      <c r="C6201" t="s">
        <v>363</v>
      </c>
      <c r="D6201" t="s">
        <v>364</v>
      </c>
      <c r="E6201">
        <v>1</v>
      </c>
      <c r="F6201" s="2">
        <v>19029</v>
      </c>
      <c r="G6201" s="3">
        <v>39236</v>
      </c>
      <c r="H6201" s="3">
        <v>190.29</v>
      </c>
      <c r="I6201" s="3">
        <v>894.36300000000006</v>
      </c>
      <c r="J6201" s="3">
        <v>20113.653000000002</v>
      </c>
      <c r="K6201" s="4">
        <v>0.35</v>
      </c>
      <c r="L6201" s="73">
        <v>36514.016215384618</v>
      </c>
    </row>
    <row r="6202" spans="1:12" x14ac:dyDescent="0.35">
      <c r="A6202" s="1" t="s">
        <v>10194</v>
      </c>
      <c r="B6202" t="s">
        <v>7657</v>
      </c>
      <c r="C6202" t="s">
        <v>363</v>
      </c>
      <c r="D6202" t="s">
        <v>364</v>
      </c>
      <c r="E6202">
        <v>1</v>
      </c>
      <c r="F6202" s="2">
        <v>21699</v>
      </c>
      <c r="G6202" s="3">
        <v>44741</v>
      </c>
      <c r="H6202" s="3">
        <v>216.99</v>
      </c>
      <c r="I6202" s="3">
        <v>1019.853</v>
      </c>
      <c r="J6202" s="3">
        <v>22935.843000000001</v>
      </c>
      <c r="K6202" s="4">
        <v>0.34999999999999992</v>
      </c>
      <c r="L6202" s="73">
        <v>41637.37652307692</v>
      </c>
    </row>
    <row r="6203" spans="1:12" x14ac:dyDescent="0.35">
      <c r="A6203" s="1" t="s">
        <v>10195</v>
      </c>
      <c r="B6203" t="s">
        <v>2665</v>
      </c>
      <c r="C6203" t="s">
        <v>363</v>
      </c>
      <c r="D6203" t="s">
        <v>364</v>
      </c>
      <c r="E6203">
        <v>1</v>
      </c>
      <c r="F6203" s="2">
        <v>22449</v>
      </c>
      <c r="G6203" s="3">
        <v>46287</v>
      </c>
      <c r="H6203" s="3">
        <v>224.49</v>
      </c>
      <c r="I6203" s="3">
        <v>1055.1030000000001</v>
      </c>
      <c r="J6203" s="3">
        <v>23728.593000000001</v>
      </c>
      <c r="K6203" s="4">
        <v>0.34999999999999992</v>
      </c>
      <c r="L6203" s="73">
        <v>43076.522676923072</v>
      </c>
    </row>
    <row r="6204" spans="1:12" x14ac:dyDescent="0.35">
      <c r="A6204" s="1" t="s">
        <v>10196</v>
      </c>
      <c r="B6204" t="s">
        <v>6447</v>
      </c>
      <c r="C6204" t="s">
        <v>363</v>
      </c>
      <c r="D6204" t="s">
        <v>364</v>
      </c>
      <c r="E6204">
        <v>1</v>
      </c>
      <c r="F6204" s="2">
        <v>24179</v>
      </c>
      <c r="G6204" s="3">
        <v>49854</v>
      </c>
      <c r="H6204" s="3">
        <v>241.79</v>
      </c>
      <c r="I6204" s="3">
        <v>1136.413</v>
      </c>
      <c r="J6204" s="3">
        <v>25557.203000000001</v>
      </c>
      <c r="K6204" s="4">
        <v>0.35</v>
      </c>
      <c r="L6204" s="73">
        <v>46396.153138461537</v>
      </c>
    </row>
    <row r="6205" spans="1:12" x14ac:dyDescent="0.35">
      <c r="A6205" s="1" t="s">
        <v>10197</v>
      </c>
      <c r="B6205" t="s">
        <v>5198</v>
      </c>
      <c r="C6205" t="s">
        <v>363</v>
      </c>
      <c r="D6205" t="s">
        <v>364</v>
      </c>
      <c r="E6205">
        <v>1</v>
      </c>
      <c r="F6205" s="2">
        <v>26039</v>
      </c>
      <c r="G6205" s="3">
        <v>53689</v>
      </c>
      <c r="H6205" s="3">
        <v>260.39</v>
      </c>
      <c r="I6205" s="3">
        <v>1223.8330000000001</v>
      </c>
      <c r="J6205" s="3">
        <v>27523.222999999998</v>
      </c>
      <c r="K6205" s="4">
        <v>0.35000000000000003</v>
      </c>
      <c r="L6205" s="73">
        <v>49965.2356</v>
      </c>
    </row>
    <row r="6206" spans="1:12" x14ac:dyDescent="0.35">
      <c r="A6206" s="1" t="s">
        <v>10198</v>
      </c>
      <c r="B6206" t="s">
        <v>10199</v>
      </c>
      <c r="C6206" t="s">
        <v>13</v>
      </c>
      <c r="D6206" t="s">
        <v>14</v>
      </c>
      <c r="E6206">
        <v>1</v>
      </c>
      <c r="F6206" s="2">
        <v>140.69999999999999</v>
      </c>
      <c r="G6206" s="3">
        <v>291</v>
      </c>
      <c r="H6206" s="3">
        <v>1.4069999999999998</v>
      </c>
      <c r="I6206" s="3">
        <v>6.6128999999999998</v>
      </c>
      <c r="J6206" s="3">
        <v>148.7199</v>
      </c>
      <c r="K6206" s="4">
        <v>0.35</v>
      </c>
      <c r="L6206" s="73">
        <v>269.98381846153848</v>
      </c>
    </row>
    <row r="6207" spans="1:12" x14ac:dyDescent="0.35">
      <c r="A6207" s="1" t="s">
        <v>10200</v>
      </c>
      <c r="B6207" t="s">
        <v>10201</v>
      </c>
      <c r="C6207" t="s">
        <v>17</v>
      </c>
      <c r="D6207" t="s">
        <v>18</v>
      </c>
      <c r="E6207">
        <v>1</v>
      </c>
      <c r="F6207" s="2">
        <v>78</v>
      </c>
      <c r="G6207" s="3">
        <v>190.93</v>
      </c>
      <c r="H6207" s="3">
        <v>0.78</v>
      </c>
      <c r="I6207" s="3">
        <v>3.6659999999999999</v>
      </c>
      <c r="J6207" s="3">
        <v>82.445999999999998</v>
      </c>
      <c r="K6207" s="4">
        <v>0.35</v>
      </c>
      <c r="L6207" s="73">
        <v>149.6712</v>
      </c>
    </row>
    <row r="6208" spans="1:12" x14ac:dyDescent="0.35">
      <c r="A6208" s="1" t="s">
        <v>10202</v>
      </c>
      <c r="B6208" t="s">
        <v>10203</v>
      </c>
      <c r="C6208" t="s">
        <v>17</v>
      </c>
      <c r="D6208" t="s">
        <v>18</v>
      </c>
      <c r="E6208">
        <v>1</v>
      </c>
      <c r="F6208" s="2">
        <v>78</v>
      </c>
      <c r="G6208" s="3">
        <v>190.93</v>
      </c>
      <c r="H6208" s="3">
        <v>0.78</v>
      </c>
      <c r="I6208" s="3">
        <v>3.6659999999999999</v>
      </c>
      <c r="J6208" s="3">
        <v>82.445999999999998</v>
      </c>
      <c r="K6208" s="4">
        <v>0.35</v>
      </c>
      <c r="L6208" s="73">
        <v>149.6712</v>
      </c>
    </row>
    <row r="6209" spans="1:12" x14ac:dyDescent="0.35">
      <c r="A6209" s="1" t="s">
        <v>10204</v>
      </c>
      <c r="B6209" t="s">
        <v>10205</v>
      </c>
      <c r="C6209" t="s">
        <v>1467</v>
      </c>
      <c r="D6209" t="s">
        <v>1468</v>
      </c>
      <c r="E6209">
        <v>1</v>
      </c>
      <c r="F6209" s="2">
        <v>5.73</v>
      </c>
      <c r="G6209" s="3">
        <v>22.68</v>
      </c>
      <c r="H6209" s="3">
        <v>5.7300000000000004E-2</v>
      </c>
      <c r="I6209" s="3">
        <v>0.26930999999999999</v>
      </c>
      <c r="J6209" s="3">
        <v>6.05661</v>
      </c>
      <c r="K6209" s="4">
        <v>0.35000000000000003</v>
      </c>
      <c r="L6209" s="73">
        <v>10.995076615384615</v>
      </c>
    </row>
    <row r="6210" spans="1:12" x14ac:dyDescent="0.35">
      <c r="A6210" s="1" t="s">
        <v>10206</v>
      </c>
      <c r="B6210" t="s">
        <v>10207</v>
      </c>
      <c r="C6210" t="s">
        <v>13</v>
      </c>
      <c r="D6210" t="s">
        <v>14</v>
      </c>
      <c r="E6210">
        <v>1</v>
      </c>
      <c r="F6210" s="2">
        <v>1327.9</v>
      </c>
      <c r="G6210" s="3">
        <v>3250.4751999999999</v>
      </c>
      <c r="H6210" s="3">
        <v>13.279000000000002</v>
      </c>
      <c r="I6210" s="3">
        <v>62.411300000000004</v>
      </c>
      <c r="J6210" s="3">
        <v>1403.5903000000001</v>
      </c>
      <c r="K6210" s="4">
        <v>0.35</v>
      </c>
      <c r="L6210" s="73">
        <v>2548.056236923077</v>
      </c>
    </row>
    <row r="6211" spans="1:12" x14ac:dyDescent="0.35">
      <c r="A6211" s="1" t="s">
        <v>10208</v>
      </c>
      <c r="B6211" t="s">
        <v>2420</v>
      </c>
      <c r="C6211" t="s">
        <v>13</v>
      </c>
      <c r="D6211" t="s">
        <v>14</v>
      </c>
      <c r="E6211">
        <v>1</v>
      </c>
      <c r="F6211" s="2">
        <v>2515.8000000000002</v>
      </c>
      <c r="G6211" s="3">
        <v>6158.2640000000001</v>
      </c>
      <c r="H6211" s="3">
        <v>25.158000000000001</v>
      </c>
      <c r="I6211" s="3">
        <v>118.24260000000001</v>
      </c>
      <c r="J6211" s="3">
        <v>2659.2006000000001</v>
      </c>
      <c r="K6211" s="4">
        <v>0.35</v>
      </c>
      <c r="L6211" s="73">
        <v>4827.4718584615384</v>
      </c>
    </row>
    <row r="6212" spans="1:12" x14ac:dyDescent="0.35">
      <c r="A6212" s="1" t="s">
        <v>10209</v>
      </c>
      <c r="B6212" t="s">
        <v>10210</v>
      </c>
      <c r="C6212" t="s">
        <v>13</v>
      </c>
      <c r="D6212" t="s">
        <v>14</v>
      </c>
      <c r="E6212">
        <v>1</v>
      </c>
      <c r="F6212" s="2">
        <v>629.4</v>
      </c>
      <c r="G6212" s="3">
        <v>1540.672</v>
      </c>
      <c r="H6212" s="3">
        <v>6.2939999999999996</v>
      </c>
      <c r="I6212" s="3">
        <v>29.581799999999998</v>
      </c>
      <c r="J6212" s="3">
        <v>665.2758</v>
      </c>
      <c r="K6212" s="4">
        <v>0.34999999999999992</v>
      </c>
      <c r="L6212" s="73">
        <v>1207.7314523076923</v>
      </c>
    </row>
    <row r="6213" spans="1:12" x14ac:dyDescent="0.35">
      <c r="A6213" s="1" t="s">
        <v>10211</v>
      </c>
      <c r="B6213" t="s">
        <v>2480</v>
      </c>
      <c r="C6213" t="s">
        <v>13</v>
      </c>
      <c r="D6213" t="s">
        <v>14</v>
      </c>
      <c r="E6213">
        <v>1</v>
      </c>
      <c r="F6213" s="2">
        <v>8699.3799999999992</v>
      </c>
      <c r="G6213" s="3">
        <v>21294.649000000001</v>
      </c>
      <c r="H6213" s="3">
        <v>86.993799999999993</v>
      </c>
      <c r="I6213" s="3">
        <v>408.87085999999994</v>
      </c>
      <c r="J6213" s="3">
        <v>9195.2446599999985</v>
      </c>
      <c r="K6213" s="4">
        <v>0.35</v>
      </c>
      <c r="L6213" s="73">
        <v>16692.905690461535</v>
      </c>
    </row>
    <row r="6214" spans="1:12" x14ac:dyDescent="0.35">
      <c r="A6214" s="1" t="s">
        <v>10212</v>
      </c>
      <c r="B6214" t="s">
        <v>3910</v>
      </c>
      <c r="C6214" t="s">
        <v>13</v>
      </c>
      <c r="D6214" t="s">
        <v>14</v>
      </c>
      <c r="E6214">
        <v>1</v>
      </c>
      <c r="F6214" s="2">
        <v>10149.379999999999</v>
      </c>
      <c r="G6214" s="3">
        <v>24844.008000000002</v>
      </c>
      <c r="H6214" s="3">
        <v>101.49379999999999</v>
      </c>
      <c r="I6214" s="3">
        <v>477.02085999999997</v>
      </c>
      <c r="J6214" s="3">
        <v>10727.89466</v>
      </c>
      <c r="K6214" s="4">
        <v>0.35</v>
      </c>
      <c r="L6214" s="73">
        <v>19475.254921230768</v>
      </c>
    </row>
    <row r="6215" spans="1:12" x14ac:dyDescent="0.35">
      <c r="A6215" s="1" t="s">
        <v>10213</v>
      </c>
      <c r="B6215" t="s">
        <v>3913</v>
      </c>
      <c r="C6215" t="s">
        <v>13</v>
      </c>
      <c r="D6215" t="s">
        <v>14</v>
      </c>
      <c r="E6215">
        <v>1</v>
      </c>
      <c r="F6215" s="2">
        <v>11670.63</v>
      </c>
      <c r="G6215" s="3">
        <v>28567.772000000001</v>
      </c>
      <c r="H6215" s="3">
        <v>116.7063</v>
      </c>
      <c r="I6215" s="3">
        <v>548.51960999999994</v>
      </c>
      <c r="J6215" s="3">
        <v>12335.855909999998</v>
      </c>
      <c r="K6215" s="4">
        <v>0.35</v>
      </c>
      <c r="L6215" s="73">
        <v>22394.32303661538</v>
      </c>
    </row>
    <row r="6216" spans="1:12" x14ac:dyDescent="0.35">
      <c r="A6216" s="1" t="s">
        <v>10214</v>
      </c>
      <c r="B6216" t="s">
        <v>3915</v>
      </c>
      <c r="C6216" t="s">
        <v>13</v>
      </c>
      <c r="D6216" t="s">
        <v>14</v>
      </c>
      <c r="E6216">
        <v>1</v>
      </c>
      <c r="F6216" s="2">
        <v>10412.5</v>
      </c>
      <c r="G6216" s="3">
        <v>25488.085999999999</v>
      </c>
      <c r="H6216" s="3">
        <v>104.125</v>
      </c>
      <c r="I6216" s="3">
        <v>489.38749999999999</v>
      </c>
      <c r="J6216" s="3">
        <v>11006.012500000001</v>
      </c>
      <c r="K6216" s="4">
        <v>0.34999999999999992</v>
      </c>
      <c r="L6216" s="73">
        <v>19980.145769230767</v>
      </c>
    </row>
    <row r="6217" spans="1:12" x14ac:dyDescent="0.35">
      <c r="A6217" s="1" t="s">
        <v>10215</v>
      </c>
      <c r="B6217" t="s">
        <v>3915</v>
      </c>
      <c r="C6217" t="s">
        <v>13</v>
      </c>
      <c r="D6217" t="s">
        <v>14</v>
      </c>
      <c r="E6217">
        <v>1</v>
      </c>
      <c r="F6217" s="2">
        <v>11712.5</v>
      </c>
      <c r="G6217" s="3">
        <v>28670.263999999999</v>
      </c>
      <c r="H6217" s="3">
        <v>117.125</v>
      </c>
      <c r="I6217" s="3">
        <v>550.48749999999995</v>
      </c>
      <c r="J6217" s="3">
        <v>12380.112499999999</v>
      </c>
      <c r="K6217" s="4">
        <v>0.35</v>
      </c>
      <c r="L6217" s="73">
        <v>22474.665769230767</v>
      </c>
    </row>
    <row r="6218" spans="1:12" x14ac:dyDescent="0.35">
      <c r="A6218" s="1" t="s">
        <v>10216</v>
      </c>
      <c r="B6218" t="s">
        <v>3915</v>
      </c>
      <c r="C6218" t="s">
        <v>13</v>
      </c>
      <c r="D6218" t="s">
        <v>14</v>
      </c>
      <c r="E6218">
        <v>1</v>
      </c>
      <c r="F6218" s="2">
        <v>13346.25</v>
      </c>
      <c r="G6218" s="3">
        <v>32669.414000000001</v>
      </c>
      <c r="H6218" s="3">
        <v>133.46250000000001</v>
      </c>
      <c r="I6218" s="3">
        <v>627.27374999999995</v>
      </c>
      <c r="J6218" s="3">
        <v>14106.98625</v>
      </c>
      <c r="K6218" s="4">
        <v>0.34999999999999992</v>
      </c>
      <c r="L6218" s="73">
        <v>25609.605807692304</v>
      </c>
    </row>
    <row r="6219" spans="1:12" x14ac:dyDescent="0.35">
      <c r="A6219" s="1" t="s">
        <v>10217</v>
      </c>
      <c r="B6219" t="s">
        <v>3915</v>
      </c>
      <c r="C6219" t="s">
        <v>13</v>
      </c>
      <c r="D6219" t="s">
        <v>14</v>
      </c>
      <c r="E6219">
        <v>1</v>
      </c>
      <c r="F6219" s="2">
        <v>14108.13</v>
      </c>
      <c r="G6219" s="3">
        <v>34534.370999999999</v>
      </c>
      <c r="H6219" s="3">
        <v>141.0813</v>
      </c>
      <c r="I6219" s="3">
        <v>663.08210999999994</v>
      </c>
      <c r="J6219" s="3">
        <v>14912.293409999998</v>
      </c>
      <c r="K6219" s="4">
        <v>0.35</v>
      </c>
      <c r="L6219" s="73">
        <v>27071.548036615382</v>
      </c>
    </row>
    <row r="6220" spans="1:12" x14ac:dyDescent="0.35">
      <c r="A6220" s="1" t="s">
        <v>10218</v>
      </c>
      <c r="B6220" t="s">
        <v>5057</v>
      </c>
      <c r="C6220" t="s">
        <v>13</v>
      </c>
      <c r="D6220" t="s">
        <v>14</v>
      </c>
      <c r="E6220">
        <v>1</v>
      </c>
      <c r="F6220" s="2">
        <v>12278.75</v>
      </c>
      <c r="G6220" s="3">
        <v>30056.352999999999</v>
      </c>
      <c r="H6220" s="3">
        <v>122.78750000000001</v>
      </c>
      <c r="I6220" s="3">
        <v>577.10125000000005</v>
      </c>
      <c r="J6220" s="3">
        <v>12978.63875</v>
      </c>
      <c r="K6220" s="4">
        <v>0.35</v>
      </c>
      <c r="L6220" s="73">
        <v>23561.221115384615</v>
      </c>
    </row>
    <row r="6221" spans="1:12" x14ac:dyDescent="0.35">
      <c r="A6221" s="1" t="s">
        <v>10219</v>
      </c>
      <c r="B6221" t="s">
        <v>5057</v>
      </c>
      <c r="C6221" t="s">
        <v>13</v>
      </c>
      <c r="D6221" t="s">
        <v>14</v>
      </c>
      <c r="E6221">
        <v>1</v>
      </c>
      <c r="F6221" s="2">
        <v>12146.25</v>
      </c>
      <c r="G6221" s="3">
        <v>29732.011999999999</v>
      </c>
      <c r="H6221" s="3">
        <v>121.46250000000001</v>
      </c>
      <c r="I6221" s="3">
        <v>570.87374999999997</v>
      </c>
      <c r="J6221" s="3">
        <v>12838.58625</v>
      </c>
      <c r="K6221" s="4">
        <v>0.35</v>
      </c>
      <c r="L6221" s="73">
        <v>23306.97196153846</v>
      </c>
    </row>
    <row r="6222" spans="1:12" x14ac:dyDescent="0.35">
      <c r="A6222" s="1" t="s">
        <v>10220</v>
      </c>
      <c r="B6222" t="s">
        <v>5057</v>
      </c>
      <c r="C6222" t="s">
        <v>13</v>
      </c>
      <c r="D6222" t="s">
        <v>14</v>
      </c>
      <c r="E6222">
        <v>1</v>
      </c>
      <c r="F6222" s="2">
        <v>13170.63</v>
      </c>
      <c r="G6222" s="3">
        <v>32239.524000000001</v>
      </c>
      <c r="H6222" s="3">
        <v>131.7063</v>
      </c>
      <c r="I6222" s="3">
        <v>619.01960999999994</v>
      </c>
      <c r="J6222" s="3">
        <v>13921.355909999998</v>
      </c>
      <c r="K6222" s="4">
        <v>0.35000000000000003</v>
      </c>
      <c r="L6222" s="73">
        <v>25272.615344307691</v>
      </c>
    </row>
    <row r="6223" spans="1:12" x14ac:dyDescent="0.35">
      <c r="A6223" s="1" t="s">
        <v>10221</v>
      </c>
      <c r="B6223" t="s">
        <v>3722</v>
      </c>
      <c r="C6223" t="s">
        <v>13</v>
      </c>
      <c r="D6223" t="s">
        <v>14</v>
      </c>
      <c r="E6223">
        <v>1</v>
      </c>
      <c r="F6223" s="2">
        <v>14412.5</v>
      </c>
      <c r="G6223" s="3">
        <v>35279.417000000001</v>
      </c>
      <c r="H6223" s="3">
        <v>144.125</v>
      </c>
      <c r="I6223" s="3">
        <v>677.38750000000005</v>
      </c>
      <c r="J6223" s="3">
        <v>15234.012500000001</v>
      </c>
      <c r="K6223" s="4">
        <v>0.35</v>
      </c>
      <c r="L6223" s="73">
        <v>27655.591923076925</v>
      </c>
    </row>
    <row r="6224" spans="1:12" x14ac:dyDescent="0.35">
      <c r="A6224" s="1" t="s">
        <v>10222</v>
      </c>
      <c r="B6224" t="s">
        <v>3722</v>
      </c>
      <c r="C6224" t="s">
        <v>13</v>
      </c>
      <c r="D6224" t="s">
        <v>14</v>
      </c>
      <c r="E6224">
        <v>1</v>
      </c>
      <c r="F6224" s="2">
        <v>16531.25</v>
      </c>
      <c r="G6224" s="3">
        <v>40465.767999999996</v>
      </c>
      <c r="H6224" s="3">
        <v>165.3125</v>
      </c>
      <c r="I6224" s="3">
        <v>776.96875</v>
      </c>
      <c r="J6224" s="3">
        <v>17473.53125</v>
      </c>
      <c r="K6224" s="4">
        <v>0.35000000000000003</v>
      </c>
      <c r="L6224" s="73">
        <v>31721.179807692308</v>
      </c>
    </row>
    <row r="6225" spans="1:12" x14ac:dyDescent="0.35">
      <c r="A6225" s="1" t="s">
        <v>10223</v>
      </c>
      <c r="B6225" t="s">
        <v>3722</v>
      </c>
      <c r="C6225" t="s">
        <v>13</v>
      </c>
      <c r="D6225" t="s">
        <v>14</v>
      </c>
      <c r="E6225">
        <v>1</v>
      </c>
      <c r="F6225" s="2">
        <v>18074.38</v>
      </c>
      <c r="G6225" s="3">
        <v>44243.101999999999</v>
      </c>
      <c r="H6225" s="3">
        <v>180.74380000000002</v>
      </c>
      <c r="I6225" s="3">
        <v>849.49585999999999</v>
      </c>
      <c r="J6225" s="3">
        <v>19104.61966</v>
      </c>
      <c r="K6225" s="4">
        <v>0.35</v>
      </c>
      <c r="L6225" s="73">
        <v>34682.232613538465</v>
      </c>
    </row>
    <row r="6226" spans="1:12" x14ac:dyDescent="0.35">
      <c r="A6226" s="1" t="s">
        <v>10224</v>
      </c>
      <c r="B6226" t="s">
        <v>2627</v>
      </c>
      <c r="C6226" t="s">
        <v>13</v>
      </c>
      <c r="D6226" t="s">
        <v>14</v>
      </c>
      <c r="E6226">
        <v>1</v>
      </c>
      <c r="F6226" s="2">
        <v>8531.25</v>
      </c>
      <c r="G6226" s="3">
        <v>20883.094000000001</v>
      </c>
      <c r="H6226" s="3">
        <v>85.3125</v>
      </c>
      <c r="I6226" s="3">
        <v>400.96875</v>
      </c>
      <c r="J6226" s="3">
        <v>9017.53125</v>
      </c>
      <c r="K6226" s="4">
        <v>0.35</v>
      </c>
      <c r="L6226" s="73">
        <v>16370.2875</v>
      </c>
    </row>
    <row r="6227" spans="1:12" x14ac:dyDescent="0.35">
      <c r="A6227" s="1" t="s">
        <v>10225</v>
      </c>
      <c r="B6227" t="s">
        <v>10226</v>
      </c>
      <c r="C6227" t="s">
        <v>363</v>
      </c>
      <c r="D6227" t="s">
        <v>364</v>
      </c>
      <c r="E6227">
        <v>1</v>
      </c>
      <c r="F6227" s="2">
        <v>13519</v>
      </c>
      <c r="G6227" s="3">
        <v>27875</v>
      </c>
      <c r="H6227" s="3">
        <v>135.19</v>
      </c>
      <c r="I6227" s="3">
        <v>635.39300000000003</v>
      </c>
      <c r="J6227" s="3">
        <v>14289.583000000001</v>
      </c>
      <c r="K6227" s="4">
        <v>0.35000000000000003</v>
      </c>
      <c r="L6227" s="73">
        <v>25941.089138461539</v>
      </c>
    </row>
    <row r="6228" spans="1:12" x14ac:dyDescent="0.35">
      <c r="A6228" s="1" t="s">
        <v>10227</v>
      </c>
      <c r="B6228" t="s">
        <v>2670</v>
      </c>
      <c r="C6228" t="s">
        <v>363</v>
      </c>
      <c r="D6228" t="s">
        <v>364</v>
      </c>
      <c r="E6228">
        <v>1</v>
      </c>
      <c r="F6228" s="2">
        <v>17489</v>
      </c>
      <c r="G6228" s="3">
        <v>36060</v>
      </c>
      <c r="H6228" s="3">
        <v>174.89000000000001</v>
      </c>
      <c r="I6228" s="3">
        <v>821.98299999999995</v>
      </c>
      <c r="J6228" s="3">
        <v>18485.873</v>
      </c>
      <c r="K6228" s="4">
        <v>0.35000000000000003</v>
      </c>
      <c r="L6228" s="73">
        <v>33558.969446153846</v>
      </c>
    </row>
    <row r="6229" spans="1:12" x14ac:dyDescent="0.35">
      <c r="A6229" s="1" t="s">
        <v>10228</v>
      </c>
      <c r="B6229" t="s">
        <v>2670</v>
      </c>
      <c r="C6229" t="s">
        <v>363</v>
      </c>
      <c r="D6229" t="s">
        <v>364</v>
      </c>
      <c r="E6229">
        <v>1</v>
      </c>
      <c r="F6229" s="2">
        <v>17149</v>
      </c>
      <c r="G6229" s="3">
        <v>35359</v>
      </c>
      <c r="H6229" s="3">
        <v>171.49</v>
      </c>
      <c r="I6229" s="3">
        <v>806.00300000000004</v>
      </c>
      <c r="J6229" s="3">
        <v>18126.493000000002</v>
      </c>
      <c r="K6229" s="4">
        <v>0.35</v>
      </c>
      <c r="L6229" s="73">
        <v>32906.556523076928</v>
      </c>
    </row>
    <row r="6230" spans="1:12" x14ac:dyDescent="0.35">
      <c r="A6230" s="1" t="s">
        <v>10229</v>
      </c>
      <c r="B6230" t="s">
        <v>2672</v>
      </c>
      <c r="C6230" t="s">
        <v>363</v>
      </c>
      <c r="D6230" t="s">
        <v>364</v>
      </c>
      <c r="E6230">
        <v>1</v>
      </c>
      <c r="F6230" s="2">
        <v>18319</v>
      </c>
      <c r="G6230" s="3">
        <v>37772</v>
      </c>
      <c r="H6230" s="3">
        <v>183.19</v>
      </c>
      <c r="I6230" s="3">
        <v>860.99300000000005</v>
      </c>
      <c r="J6230" s="3">
        <v>19363.182999999997</v>
      </c>
      <c r="K6230" s="4">
        <v>0.34999999999999992</v>
      </c>
      <c r="L6230" s="73">
        <v>35151.624523076913</v>
      </c>
    </row>
    <row r="6231" spans="1:12" x14ac:dyDescent="0.35">
      <c r="A6231" s="1" t="s">
        <v>10230</v>
      </c>
      <c r="B6231" t="s">
        <v>10231</v>
      </c>
      <c r="C6231" t="s">
        <v>363</v>
      </c>
      <c r="D6231" t="s">
        <v>364</v>
      </c>
      <c r="E6231">
        <v>1</v>
      </c>
      <c r="F6231" s="2">
        <v>19979</v>
      </c>
      <c r="G6231" s="3">
        <v>41194</v>
      </c>
      <c r="H6231" s="3">
        <v>199.79</v>
      </c>
      <c r="I6231" s="3">
        <v>939.01300000000003</v>
      </c>
      <c r="J6231" s="3">
        <v>21117.803</v>
      </c>
      <c r="K6231" s="4">
        <v>0.35</v>
      </c>
      <c r="L6231" s="73">
        <v>38336.934676923076</v>
      </c>
    </row>
    <row r="6232" spans="1:12" x14ac:dyDescent="0.35">
      <c r="A6232" s="1" t="s">
        <v>10232</v>
      </c>
      <c r="B6232" t="s">
        <v>10231</v>
      </c>
      <c r="C6232" t="s">
        <v>363</v>
      </c>
      <c r="D6232" t="s">
        <v>364</v>
      </c>
      <c r="E6232">
        <v>1</v>
      </c>
      <c r="F6232" s="2">
        <v>19579</v>
      </c>
      <c r="G6232" s="3">
        <v>40370</v>
      </c>
      <c r="H6232" s="3">
        <v>195.79</v>
      </c>
      <c r="I6232" s="3">
        <v>920.21299999999997</v>
      </c>
      <c r="J6232" s="3">
        <v>20695.003000000001</v>
      </c>
      <c r="K6232" s="4">
        <v>0.35000000000000003</v>
      </c>
      <c r="L6232" s="73">
        <v>37569.390061538463</v>
      </c>
    </row>
    <row r="6233" spans="1:12" x14ac:dyDescent="0.35">
      <c r="A6233" s="1" t="s">
        <v>10233</v>
      </c>
      <c r="B6233" t="s">
        <v>2674</v>
      </c>
      <c r="C6233" t="s">
        <v>363</v>
      </c>
      <c r="D6233" t="s">
        <v>364</v>
      </c>
      <c r="E6233">
        <v>1</v>
      </c>
      <c r="F6233" s="2">
        <v>20529</v>
      </c>
      <c r="G6233" s="3">
        <v>42328</v>
      </c>
      <c r="H6233" s="3">
        <v>205.29</v>
      </c>
      <c r="I6233" s="3">
        <v>964.86300000000006</v>
      </c>
      <c r="J6233" s="3">
        <v>21699.153000000002</v>
      </c>
      <c r="K6233" s="4">
        <v>0.34999999999999992</v>
      </c>
      <c r="L6233" s="73">
        <v>39392.308523076921</v>
      </c>
    </row>
    <row r="6234" spans="1:12" x14ac:dyDescent="0.35">
      <c r="A6234" s="1" t="s">
        <v>10234</v>
      </c>
      <c r="B6234" t="s">
        <v>2676</v>
      </c>
      <c r="C6234" t="s">
        <v>363</v>
      </c>
      <c r="D6234" t="s">
        <v>364</v>
      </c>
      <c r="E6234">
        <v>1</v>
      </c>
      <c r="F6234" s="2">
        <v>18499</v>
      </c>
      <c r="G6234" s="3">
        <v>38143</v>
      </c>
      <c r="H6234" s="3">
        <v>184.99</v>
      </c>
      <c r="I6234" s="3">
        <v>869.45299999999997</v>
      </c>
      <c r="J6234" s="3">
        <v>19553.443000000003</v>
      </c>
      <c r="K6234" s="4">
        <v>0.35000000000000003</v>
      </c>
      <c r="L6234" s="73">
        <v>35497.019600000007</v>
      </c>
    </row>
    <row r="6235" spans="1:12" x14ac:dyDescent="0.35">
      <c r="A6235" s="1" t="s">
        <v>10235</v>
      </c>
      <c r="B6235" t="s">
        <v>2686</v>
      </c>
      <c r="C6235" t="s">
        <v>363</v>
      </c>
      <c r="D6235" t="s">
        <v>364</v>
      </c>
      <c r="E6235">
        <v>1</v>
      </c>
      <c r="F6235" s="2">
        <v>15009</v>
      </c>
      <c r="G6235" s="3">
        <v>30947</v>
      </c>
      <c r="H6235" s="3">
        <v>150.09</v>
      </c>
      <c r="I6235" s="3">
        <v>705.423</v>
      </c>
      <c r="J6235" s="3">
        <v>15864.513000000001</v>
      </c>
      <c r="K6235" s="4">
        <v>0.35000000000000003</v>
      </c>
      <c r="L6235" s="73">
        <v>28800.192830769232</v>
      </c>
    </row>
    <row r="6236" spans="1:12" x14ac:dyDescent="0.35">
      <c r="A6236" s="1" t="s">
        <v>10236</v>
      </c>
      <c r="B6236" t="s">
        <v>10237</v>
      </c>
      <c r="C6236" t="s">
        <v>363</v>
      </c>
      <c r="D6236" t="s">
        <v>364</v>
      </c>
      <c r="E6236">
        <v>1</v>
      </c>
      <c r="F6236" s="2">
        <v>1374.45</v>
      </c>
      <c r="G6236" s="3">
        <v>3364.424</v>
      </c>
      <c r="H6236" s="3">
        <v>13.7445</v>
      </c>
      <c r="I6236" s="3">
        <v>64.599150000000009</v>
      </c>
      <c r="J6236" s="3">
        <v>1452.7936500000001</v>
      </c>
      <c r="K6236" s="4">
        <v>0.35</v>
      </c>
      <c r="L6236" s="73">
        <v>2637.3792415384614</v>
      </c>
    </row>
    <row r="6237" spans="1:12" x14ac:dyDescent="0.35">
      <c r="A6237" s="1" t="s">
        <v>10238</v>
      </c>
      <c r="B6237" t="s">
        <v>9052</v>
      </c>
      <c r="C6237" t="s">
        <v>13</v>
      </c>
      <c r="D6237" t="s">
        <v>14</v>
      </c>
      <c r="E6237">
        <v>1</v>
      </c>
      <c r="F6237" s="2">
        <v>36113.129999999997</v>
      </c>
      <c r="G6237" s="3">
        <v>74461</v>
      </c>
      <c r="H6237" s="3">
        <v>361.13129999999995</v>
      </c>
      <c r="I6237" s="3">
        <v>1697.31711</v>
      </c>
      <c r="J6237" s="3">
        <v>38171.578410000002</v>
      </c>
      <c r="K6237" s="4">
        <v>0.34999999999999992</v>
      </c>
      <c r="L6237" s="73">
        <v>69296.09619046154</v>
      </c>
    </row>
    <row r="6238" spans="1:12" x14ac:dyDescent="0.35">
      <c r="A6238" s="1" t="s">
        <v>10239</v>
      </c>
      <c r="B6238" t="s">
        <v>10240</v>
      </c>
      <c r="C6238" t="s">
        <v>34</v>
      </c>
      <c r="D6238" t="s">
        <v>35</v>
      </c>
      <c r="E6238">
        <v>1</v>
      </c>
      <c r="F6238" s="2">
        <v>173.75</v>
      </c>
      <c r="G6238" s="3">
        <v>425.30880000000002</v>
      </c>
      <c r="H6238" s="3">
        <v>1.7375</v>
      </c>
      <c r="I6238" s="3">
        <v>8.1662499999999998</v>
      </c>
      <c r="J6238" s="3">
        <v>183.65375</v>
      </c>
      <c r="K6238" s="4">
        <v>0.34999999999999992</v>
      </c>
      <c r="L6238" s="73">
        <v>333.4021923076923</v>
      </c>
    </row>
    <row r="6239" spans="1:12" x14ac:dyDescent="0.35">
      <c r="A6239" s="1" t="s">
        <v>10241</v>
      </c>
      <c r="B6239" t="s">
        <v>6497</v>
      </c>
      <c r="C6239" t="s">
        <v>13</v>
      </c>
      <c r="D6239" t="s">
        <v>14</v>
      </c>
      <c r="E6239">
        <v>1</v>
      </c>
      <c r="F6239" s="2">
        <v>153.30000000000001</v>
      </c>
      <c r="G6239" s="3">
        <v>375.25599999999997</v>
      </c>
      <c r="H6239" s="3">
        <v>1.5330000000000001</v>
      </c>
      <c r="I6239" s="3">
        <v>7.2051000000000007</v>
      </c>
      <c r="J6239" s="3">
        <v>162.03809999999999</v>
      </c>
      <c r="K6239" s="4">
        <v>0.35</v>
      </c>
      <c r="L6239" s="73">
        <v>294.1614738461538</v>
      </c>
    </row>
    <row r="6240" spans="1:12" x14ac:dyDescent="0.35">
      <c r="A6240" s="1" t="s">
        <v>10242</v>
      </c>
      <c r="B6240" t="s">
        <v>10243</v>
      </c>
      <c r="C6240" t="s">
        <v>13</v>
      </c>
      <c r="D6240" t="s">
        <v>14</v>
      </c>
      <c r="E6240">
        <v>1</v>
      </c>
      <c r="F6240" s="2">
        <v>134.4</v>
      </c>
      <c r="G6240" s="3">
        <v>328.98880000000003</v>
      </c>
      <c r="H6240" s="3">
        <v>1.3440000000000001</v>
      </c>
      <c r="I6240" s="3">
        <v>6.3168000000000006</v>
      </c>
      <c r="J6240" s="3">
        <v>142.0608</v>
      </c>
      <c r="K6240" s="4">
        <v>0.35</v>
      </c>
      <c r="L6240" s="73">
        <v>257.89499076923073</v>
      </c>
    </row>
    <row r="6241" spans="1:12" x14ac:dyDescent="0.35">
      <c r="A6241" s="1" t="s">
        <v>10244</v>
      </c>
      <c r="B6241" t="s">
        <v>10245</v>
      </c>
      <c r="C6241" t="s">
        <v>13</v>
      </c>
      <c r="D6241" t="s">
        <v>14</v>
      </c>
      <c r="E6241">
        <v>1</v>
      </c>
      <c r="F6241" s="2">
        <v>98.7</v>
      </c>
      <c r="G6241" s="3">
        <v>241.60640000000001</v>
      </c>
      <c r="H6241" s="3">
        <v>0.9870000000000001</v>
      </c>
      <c r="I6241" s="3">
        <v>4.6389000000000005</v>
      </c>
      <c r="J6241" s="3">
        <v>104.3259</v>
      </c>
      <c r="K6241" s="4">
        <v>0.34999999999999992</v>
      </c>
      <c r="L6241" s="73">
        <v>189.39163384615384</v>
      </c>
    </row>
    <row r="6242" spans="1:12" x14ac:dyDescent="0.35">
      <c r="A6242" s="1" t="s">
        <v>10246</v>
      </c>
      <c r="B6242" t="s">
        <v>10247</v>
      </c>
      <c r="C6242" t="s">
        <v>13</v>
      </c>
      <c r="D6242" t="s">
        <v>14</v>
      </c>
      <c r="E6242">
        <v>1</v>
      </c>
      <c r="F6242" s="2">
        <v>6</v>
      </c>
      <c r="G6242" s="3">
        <v>13</v>
      </c>
      <c r="H6242" s="3">
        <v>0.06</v>
      </c>
      <c r="I6242" s="3">
        <v>0.28200000000000003</v>
      </c>
      <c r="J6242" s="3">
        <v>6.3419999999999996</v>
      </c>
      <c r="K6242" s="4">
        <v>0.35</v>
      </c>
      <c r="L6242" s="73">
        <v>11.513169230769231</v>
      </c>
    </row>
    <row r="6243" spans="1:12" x14ac:dyDescent="0.35">
      <c r="A6243" s="1" t="s">
        <v>10248</v>
      </c>
      <c r="B6243" t="s">
        <v>10249</v>
      </c>
      <c r="C6243" t="s">
        <v>13</v>
      </c>
      <c r="D6243" t="s">
        <v>14</v>
      </c>
      <c r="E6243">
        <v>1</v>
      </c>
      <c r="F6243" s="2">
        <v>10.32</v>
      </c>
      <c r="G6243" s="3">
        <v>25.267199999999999</v>
      </c>
      <c r="H6243" s="3">
        <v>0.1032</v>
      </c>
      <c r="I6243" s="3">
        <v>0.48504000000000003</v>
      </c>
      <c r="J6243" s="3">
        <v>10.908239999999999</v>
      </c>
      <c r="K6243" s="4">
        <v>0.35</v>
      </c>
      <c r="L6243" s="73">
        <v>19.802651076923077</v>
      </c>
    </row>
    <row r="6244" spans="1:12" x14ac:dyDescent="0.35">
      <c r="A6244" s="1" t="s">
        <v>10250</v>
      </c>
      <c r="B6244" t="s">
        <v>3724</v>
      </c>
      <c r="C6244" t="s">
        <v>13</v>
      </c>
      <c r="D6244" t="s">
        <v>14</v>
      </c>
      <c r="E6244">
        <v>1</v>
      </c>
      <c r="F6244" s="2">
        <v>13140</v>
      </c>
      <c r="G6244" s="3">
        <v>32164.552</v>
      </c>
      <c r="H6244" s="3">
        <v>131.4</v>
      </c>
      <c r="I6244" s="3">
        <v>617.58000000000004</v>
      </c>
      <c r="J6244" s="3">
        <v>13888.98</v>
      </c>
      <c r="K6244" s="4">
        <v>0.34999999999999992</v>
      </c>
      <c r="L6244" s="73">
        <v>25213.840615384612</v>
      </c>
    </row>
    <row r="6245" spans="1:12" x14ac:dyDescent="0.35">
      <c r="A6245" s="1" t="s">
        <v>10251</v>
      </c>
      <c r="B6245" t="s">
        <v>3727</v>
      </c>
      <c r="C6245" t="s">
        <v>13</v>
      </c>
      <c r="D6245" t="s">
        <v>14</v>
      </c>
      <c r="E6245">
        <v>1</v>
      </c>
      <c r="F6245" s="2">
        <v>7087.5</v>
      </c>
      <c r="G6245" s="3">
        <v>17349.035</v>
      </c>
      <c r="H6245" s="3">
        <v>70.875</v>
      </c>
      <c r="I6245" s="3">
        <v>333.11250000000001</v>
      </c>
      <c r="J6245" s="3">
        <v>7491.4875000000002</v>
      </c>
      <c r="K6245" s="4">
        <v>0.35</v>
      </c>
      <c r="L6245" s="73">
        <v>13599.931153846153</v>
      </c>
    </row>
    <row r="6246" spans="1:12" x14ac:dyDescent="0.35">
      <c r="A6246" s="1" t="s">
        <v>10252</v>
      </c>
      <c r="B6246" t="s">
        <v>3727</v>
      </c>
      <c r="C6246" t="s">
        <v>13</v>
      </c>
      <c r="D6246" t="s">
        <v>14</v>
      </c>
      <c r="E6246">
        <v>1</v>
      </c>
      <c r="F6246" s="2">
        <v>8753.1299999999992</v>
      </c>
      <c r="G6246" s="3">
        <v>21426.216</v>
      </c>
      <c r="H6246" s="3">
        <v>87.531299999999987</v>
      </c>
      <c r="I6246" s="3">
        <v>411.39710999999994</v>
      </c>
      <c r="J6246" s="3">
        <v>9252.0584099999996</v>
      </c>
      <c r="K6246" s="4">
        <v>0.34999999999999992</v>
      </c>
      <c r="L6246" s="73">
        <v>16796.044498153846</v>
      </c>
    </row>
    <row r="6247" spans="1:12" x14ac:dyDescent="0.35">
      <c r="A6247" s="1" t="s">
        <v>10253</v>
      </c>
      <c r="B6247" t="s">
        <v>2484</v>
      </c>
      <c r="C6247" t="s">
        <v>13</v>
      </c>
      <c r="D6247" t="s">
        <v>14</v>
      </c>
      <c r="E6247">
        <v>1</v>
      </c>
      <c r="F6247" s="2">
        <v>16430.63</v>
      </c>
      <c r="G6247" s="3">
        <v>40219.468000000001</v>
      </c>
      <c r="H6247" s="3">
        <v>164.30630000000002</v>
      </c>
      <c r="I6247" s="3">
        <v>772.23961000000008</v>
      </c>
      <c r="J6247" s="3">
        <v>17367.175910000002</v>
      </c>
      <c r="K6247" s="4">
        <v>0.35</v>
      </c>
      <c r="L6247" s="73">
        <v>31528.103959692307</v>
      </c>
    </row>
    <row r="6248" spans="1:12" x14ac:dyDescent="0.35">
      <c r="A6248" s="1" t="s">
        <v>10254</v>
      </c>
      <c r="B6248" t="s">
        <v>3729</v>
      </c>
      <c r="C6248" t="s">
        <v>13</v>
      </c>
      <c r="D6248" t="s">
        <v>14</v>
      </c>
      <c r="E6248">
        <v>1</v>
      </c>
      <c r="F6248" s="2">
        <v>9946.8799999999992</v>
      </c>
      <c r="G6248" s="3">
        <v>24348.317999999999</v>
      </c>
      <c r="H6248" s="3">
        <v>99.468799999999987</v>
      </c>
      <c r="I6248" s="3">
        <v>467.50335999999999</v>
      </c>
      <c r="J6248" s="3">
        <v>10513.85216</v>
      </c>
      <c r="K6248" s="4">
        <v>0.35</v>
      </c>
      <c r="L6248" s="73">
        <v>19086.685459692308</v>
      </c>
    </row>
    <row r="6249" spans="1:12" x14ac:dyDescent="0.35">
      <c r="A6249" s="1" t="s">
        <v>10255</v>
      </c>
      <c r="B6249" t="s">
        <v>2486</v>
      </c>
      <c r="C6249" t="s">
        <v>13</v>
      </c>
      <c r="D6249" t="s">
        <v>14</v>
      </c>
      <c r="E6249">
        <v>1</v>
      </c>
      <c r="F6249" s="2">
        <v>28272.5</v>
      </c>
      <c r="G6249" s="3">
        <v>69206.411999999997</v>
      </c>
      <c r="H6249" s="3">
        <v>282.72500000000002</v>
      </c>
      <c r="I6249" s="3">
        <v>1328.8074999999999</v>
      </c>
      <c r="J6249" s="3">
        <v>29884.032499999998</v>
      </c>
      <c r="K6249" s="4">
        <v>0.35000000000000003</v>
      </c>
      <c r="L6249" s="73">
        <v>54251.012846153841</v>
      </c>
    </row>
    <row r="6250" spans="1:12" x14ac:dyDescent="0.35">
      <c r="A6250" s="1" t="s">
        <v>10256</v>
      </c>
      <c r="B6250" t="s">
        <v>2486</v>
      </c>
      <c r="C6250" t="s">
        <v>13</v>
      </c>
      <c r="D6250" t="s">
        <v>14</v>
      </c>
      <c r="E6250">
        <v>1</v>
      </c>
      <c r="F6250" s="2">
        <v>26509.38</v>
      </c>
      <c r="G6250" s="3">
        <v>64890.593000000001</v>
      </c>
      <c r="H6250" s="3">
        <v>265.09379999999999</v>
      </c>
      <c r="I6250" s="3">
        <v>1245.9408600000002</v>
      </c>
      <c r="J6250" s="3">
        <v>28020.414659999999</v>
      </c>
      <c r="K6250" s="4">
        <v>0.34999999999999992</v>
      </c>
      <c r="L6250" s="73">
        <v>50867.829690461534</v>
      </c>
    </row>
    <row r="6251" spans="1:12" x14ac:dyDescent="0.35">
      <c r="A6251" s="1" t="s">
        <v>10257</v>
      </c>
      <c r="B6251" t="s">
        <v>2486</v>
      </c>
      <c r="C6251" t="s">
        <v>13</v>
      </c>
      <c r="D6251" t="s">
        <v>14</v>
      </c>
      <c r="E6251">
        <v>1</v>
      </c>
      <c r="F6251" s="2">
        <v>33150</v>
      </c>
      <c r="G6251" s="3">
        <v>81145.736000000004</v>
      </c>
      <c r="H6251" s="3">
        <v>331.5</v>
      </c>
      <c r="I6251" s="3">
        <v>1558.05</v>
      </c>
      <c r="J6251" s="3">
        <v>35039.550000000003</v>
      </c>
      <c r="K6251" s="4">
        <v>0.34999999999999992</v>
      </c>
      <c r="L6251" s="73">
        <v>63610.26</v>
      </c>
    </row>
    <row r="6252" spans="1:12" x14ac:dyDescent="0.35">
      <c r="A6252" s="1" t="s">
        <v>10258</v>
      </c>
      <c r="B6252" t="s">
        <v>2489</v>
      </c>
      <c r="C6252" t="s">
        <v>13</v>
      </c>
      <c r="D6252" t="s">
        <v>14</v>
      </c>
      <c r="E6252">
        <v>1</v>
      </c>
      <c r="F6252" s="2">
        <v>30220.63</v>
      </c>
      <c r="G6252" s="3">
        <v>73975.115000000005</v>
      </c>
      <c r="H6252" s="3">
        <v>302.2063</v>
      </c>
      <c r="I6252" s="3">
        <v>1420.36961</v>
      </c>
      <c r="J6252" s="3">
        <v>31943.205910000004</v>
      </c>
      <c r="K6252" s="4">
        <v>0.34999999999999992</v>
      </c>
      <c r="L6252" s="73">
        <v>57989.204575076925</v>
      </c>
    </row>
    <row r="6253" spans="1:12" x14ac:dyDescent="0.35">
      <c r="A6253" s="1" t="s">
        <v>10259</v>
      </c>
      <c r="B6253" t="s">
        <v>2489</v>
      </c>
      <c r="C6253" t="s">
        <v>13</v>
      </c>
      <c r="D6253" t="s">
        <v>14</v>
      </c>
      <c r="E6253">
        <v>1</v>
      </c>
      <c r="F6253" s="2">
        <v>27316.880000000001</v>
      </c>
      <c r="G6253" s="3">
        <v>66867.214000000007</v>
      </c>
      <c r="H6253" s="3">
        <v>273.16880000000003</v>
      </c>
      <c r="I6253" s="3">
        <v>1283.89336</v>
      </c>
      <c r="J6253" s="3">
        <v>28873.942159999999</v>
      </c>
      <c r="K6253" s="4">
        <v>0.35</v>
      </c>
      <c r="L6253" s="73">
        <v>52417.310382769225</v>
      </c>
    </row>
    <row r="6254" spans="1:12" x14ac:dyDescent="0.35">
      <c r="A6254" s="1" t="s">
        <v>10260</v>
      </c>
      <c r="B6254" t="s">
        <v>2489</v>
      </c>
      <c r="C6254" t="s">
        <v>13</v>
      </c>
      <c r="D6254" t="s">
        <v>14</v>
      </c>
      <c r="E6254">
        <v>1</v>
      </c>
      <c r="F6254" s="2">
        <v>34074.379999999997</v>
      </c>
      <c r="G6254" s="3">
        <v>83408.460000000006</v>
      </c>
      <c r="H6254" s="3">
        <v>340.74379999999996</v>
      </c>
      <c r="I6254" s="3">
        <v>1601.49586</v>
      </c>
      <c r="J6254" s="3">
        <v>36016.619659999997</v>
      </c>
      <c r="K6254" s="4">
        <v>0.35000000000000003</v>
      </c>
      <c r="L6254" s="73">
        <v>65384.017228923069</v>
      </c>
    </row>
    <row r="6255" spans="1:12" x14ac:dyDescent="0.35">
      <c r="A6255" s="1" t="s">
        <v>10261</v>
      </c>
      <c r="B6255" t="s">
        <v>2491</v>
      </c>
      <c r="C6255" t="s">
        <v>13</v>
      </c>
      <c r="D6255" t="s">
        <v>14</v>
      </c>
      <c r="E6255">
        <v>1</v>
      </c>
      <c r="F6255" s="2">
        <v>34053.75</v>
      </c>
      <c r="G6255" s="3">
        <v>83357.960000000006</v>
      </c>
      <c r="H6255" s="3">
        <v>340.53750000000002</v>
      </c>
      <c r="I6255" s="3">
        <v>1600.5262499999999</v>
      </c>
      <c r="J6255" s="3">
        <v>35994.813750000001</v>
      </c>
      <c r="K6255" s="4">
        <v>0.35000000000000003</v>
      </c>
      <c r="L6255" s="73">
        <v>65344.431115384621</v>
      </c>
    </row>
    <row r="6256" spans="1:12" x14ac:dyDescent="0.35">
      <c r="A6256" s="1" t="s">
        <v>10262</v>
      </c>
      <c r="B6256" t="s">
        <v>2494</v>
      </c>
      <c r="C6256" t="s">
        <v>13</v>
      </c>
      <c r="D6256" t="s">
        <v>14</v>
      </c>
      <c r="E6256">
        <v>1</v>
      </c>
      <c r="F6256" s="2">
        <v>34053.75</v>
      </c>
      <c r="G6256" s="3">
        <v>83357.960000000006</v>
      </c>
      <c r="H6256" s="3">
        <v>340.53750000000002</v>
      </c>
      <c r="I6256" s="3">
        <v>1600.5262499999999</v>
      </c>
      <c r="J6256" s="3">
        <v>35994.813750000001</v>
      </c>
      <c r="K6256" s="4">
        <v>0.35000000000000003</v>
      </c>
      <c r="L6256" s="73">
        <v>65344.431115384621</v>
      </c>
    </row>
    <row r="6257" spans="1:12" x14ac:dyDescent="0.35">
      <c r="A6257" s="1" t="s">
        <v>10263</v>
      </c>
      <c r="B6257" t="s">
        <v>2496</v>
      </c>
      <c r="C6257" t="s">
        <v>13</v>
      </c>
      <c r="D6257" t="s">
        <v>14</v>
      </c>
      <c r="E6257">
        <v>1</v>
      </c>
      <c r="F6257" s="2">
        <v>31818.13</v>
      </c>
      <c r="G6257" s="3">
        <v>77885.539000000004</v>
      </c>
      <c r="H6257" s="3">
        <v>318.18130000000002</v>
      </c>
      <c r="I6257" s="3">
        <v>1495.4521099999999</v>
      </c>
      <c r="J6257" s="3">
        <v>33631.76341</v>
      </c>
      <c r="K6257" s="4">
        <v>0.34999999999999992</v>
      </c>
      <c r="L6257" s="73">
        <v>61054.585882769228</v>
      </c>
    </row>
    <row r="6258" spans="1:12" x14ac:dyDescent="0.35">
      <c r="A6258" s="1" t="s">
        <v>10264</v>
      </c>
      <c r="B6258" t="s">
        <v>10265</v>
      </c>
      <c r="C6258" t="s">
        <v>13</v>
      </c>
      <c r="D6258" t="s">
        <v>14</v>
      </c>
      <c r="E6258">
        <v>1</v>
      </c>
      <c r="F6258" s="2">
        <v>33500</v>
      </c>
      <c r="G6258" s="3">
        <v>82002.467999999993</v>
      </c>
      <c r="H6258" s="3">
        <v>335</v>
      </c>
      <c r="I6258" s="3">
        <v>1574.5</v>
      </c>
      <c r="J6258" s="3">
        <v>35409.5</v>
      </c>
      <c r="K6258" s="4">
        <v>0.35</v>
      </c>
      <c r="L6258" s="73">
        <v>64281.861538461533</v>
      </c>
    </row>
    <row r="6259" spans="1:12" x14ac:dyDescent="0.35">
      <c r="A6259" s="1" t="s">
        <v>10266</v>
      </c>
      <c r="B6259" t="s">
        <v>2502</v>
      </c>
      <c r="C6259" t="s">
        <v>13</v>
      </c>
      <c r="D6259" t="s">
        <v>14</v>
      </c>
      <c r="E6259">
        <v>1</v>
      </c>
      <c r="F6259" s="2">
        <v>25518.75</v>
      </c>
      <c r="G6259" s="3">
        <v>62465.692000000003</v>
      </c>
      <c r="H6259" s="3">
        <v>255.1875</v>
      </c>
      <c r="I6259" s="3">
        <v>1199.3812499999999</v>
      </c>
      <c r="J6259" s="3">
        <v>26973.318749999999</v>
      </c>
      <c r="K6259" s="4">
        <v>0.35000000000000003</v>
      </c>
      <c r="L6259" s="73">
        <v>48966.94788461538</v>
      </c>
    </row>
    <row r="6260" spans="1:12" x14ac:dyDescent="0.35">
      <c r="A6260" s="1" t="s">
        <v>10267</v>
      </c>
      <c r="B6260" t="s">
        <v>2505</v>
      </c>
      <c r="C6260" t="s">
        <v>13</v>
      </c>
      <c r="D6260" t="s">
        <v>14</v>
      </c>
      <c r="E6260">
        <v>1</v>
      </c>
      <c r="F6260" s="2">
        <v>25725</v>
      </c>
      <c r="G6260" s="3">
        <v>62970.555</v>
      </c>
      <c r="H6260" s="3">
        <v>257.25</v>
      </c>
      <c r="I6260" s="3">
        <v>1209.075</v>
      </c>
      <c r="J6260" s="3">
        <v>27191.325000000001</v>
      </c>
      <c r="K6260" s="4">
        <v>0.35000000000000003</v>
      </c>
      <c r="L6260" s="73">
        <v>49362.713076923079</v>
      </c>
    </row>
    <row r="6261" spans="1:12" x14ac:dyDescent="0.35">
      <c r="A6261" s="1" t="s">
        <v>10268</v>
      </c>
      <c r="B6261" t="s">
        <v>2507</v>
      </c>
      <c r="C6261" t="s">
        <v>13</v>
      </c>
      <c r="D6261" t="s">
        <v>14</v>
      </c>
      <c r="E6261">
        <v>1</v>
      </c>
      <c r="F6261" s="2">
        <v>22473.13</v>
      </c>
      <c r="G6261" s="3">
        <v>55010.512999999999</v>
      </c>
      <c r="H6261" s="3">
        <v>224.7313</v>
      </c>
      <c r="I6261" s="3">
        <v>1056.23711</v>
      </c>
      <c r="J6261" s="3">
        <v>23754.098409999999</v>
      </c>
      <c r="K6261" s="4">
        <v>0.34999999999999992</v>
      </c>
      <c r="L6261" s="73">
        <v>43122.824805846147</v>
      </c>
    </row>
    <row r="6262" spans="1:12" x14ac:dyDescent="0.35">
      <c r="A6262" s="1" t="s">
        <v>10269</v>
      </c>
      <c r="B6262" t="s">
        <v>10270</v>
      </c>
      <c r="C6262" t="s">
        <v>13</v>
      </c>
      <c r="D6262" t="s">
        <v>14</v>
      </c>
      <c r="E6262">
        <v>1</v>
      </c>
      <c r="F6262" s="2">
        <v>164.25</v>
      </c>
      <c r="G6262" s="3">
        <v>339</v>
      </c>
      <c r="H6262" s="3">
        <v>1.6425000000000001</v>
      </c>
      <c r="I6262" s="3">
        <v>7.7197500000000003</v>
      </c>
      <c r="J6262" s="3">
        <v>173.61225000000002</v>
      </c>
      <c r="K6262" s="4">
        <v>0.34999999999999992</v>
      </c>
      <c r="L6262" s="73">
        <v>315.17300769230769</v>
      </c>
    </row>
    <row r="6263" spans="1:12" x14ac:dyDescent="0.35">
      <c r="A6263" s="1" t="s">
        <v>10271</v>
      </c>
      <c r="B6263" t="s">
        <v>10272</v>
      </c>
      <c r="C6263" t="s">
        <v>13</v>
      </c>
      <c r="D6263" t="s">
        <v>14</v>
      </c>
      <c r="E6263">
        <v>1</v>
      </c>
      <c r="F6263" s="2">
        <v>45</v>
      </c>
      <c r="G6263" s="3">
        <v>110.15</v>
      </c>
      <c r="H6263" s="3">
        <v>0.45</v>
      </c>
      <c r="I6263" s="3">
        <v>2.1150000000000002</v>
      </c>
      <c r="J6263" s="3">
        <v>47.565000000000005</v>
      </c>
      <c r="K6263" s="4">
        <v>0.35000000000000003</v>
      </c>
      <c r="L6263" s="73">
        <v>86.34876923076925</v>
      </c>
    </row>
    <row r="6264" spans="1:12" x14ac:dyDescent="0.35">
      <c r="A6264" s="1" t="s">
        <v>10273</v>
      </c>
      <c r="B6264" t="s">
        <v>7678</v>
      </c>
      <c r="C6264" t="s">
        <v>13</v>
      </c>
      <c r="D6264" t="s">
        <v>14</v>
      </c>
      <c r="E6264">
        <v>1</v>
      </c>
      <c r="F6264" s="2">
        <v>116.25</v>
      </c>
      <c r="G6264" s="3">
        <v>240</v>
      </c>
      <c r="H6264" s="3">
        <v>1.1625000000000001</v>
      </c>
      <c r="I6264" s="3">
        <v>5.4637500000000001</v>
      </c>
      <c r="J6264" s="3">
        <v>122.87625</v>
      </c>
      <c r="K6264" s="4">
        <v>0.34999999999999992</v>
      </c>
      <c r="L6264" s="73">
        <v>223.06765384615383</v>
      </c>
    </row>
    <row r="6265" spans="1:12" x14ac:dyDescent="0.35">
      <c r="A6265" s="1" t="s">
        <v>10274</v>
      </c>
      <c r="B6265" t="s">
        <v>5160</v>
      </c>
      <c r="C6265" t="s">
        <v>13</v>
      </c>
      <c r="D6265" t="s">
        <v>14</v>
      </c>
      <c r="E6265">
        <v>1</v>
      </c>
      <c r="F6265" s="2">
        <v>1865.63</v>
      </c>
      <c r="G6265" s="3">
        <v>3847</v>
      </c>
      <c r="H6265" s="3">
        <v>18.656300000000002</v>
      </c>
      <c r="I6265" s="3">
        <v>87.684610000000006</v>
      </c>
      <c r="J6265" s="3">
        <v>1971.9709100000002</v>
      </c>
      <c r="K6265" s="4">
        <v>0.35</v>
      </c>
      <c r="L6265" s="73">
        <v>3579.8856520000004</v>
      </c>
    </row>
    <row r="6266" spans="1:12" x14ac:dyDescent="0.35">
      <c r="A6266" s="1" t="s">
        <v>10275</v>
      </c>
      <c r="B6266" t="s">
        <v>10276</v>
      </c>
      <c r="C6266" t="s">
        <v>13</v>
      </c>
      <c r="D6266" t="s">
        <v>14</v>
      </c>
      <c r="E6266">
        <v>1</v>
      </c>
      <c r="F6266" s="2">
        <v>3731.88</v>
      </c>
      <c r="G6266" s="3">
        <v>7695</v>
      </c>
      <c r="H6266" s="3">
        <v>37.318800000000003</v>
      </c>
      <c r="I6266" s="3">
        <v>175.39836</v>
      </c>
      <c r="J6266" s="3">
        <v>3944.5971600000003</v>
      </c>
      <c r="K6266" s="4">
        <v>0.35</v>
      </c>
      <c r="L6266" s="73">
        <v>7160.960998153847</v>
      </c>
    </row>
    <row r="6267" spans="1:12" x14ac:dyDescent="0.35">
      <c r="A6267" s="1" t="s">
        <v>10277</v>
      </c>
      <c r="B6267" t="s">
        <v>5166</v>
      </c>
      <c r="C6267" t="s">
        <v>13</v>
      </c>
      <c r="D6267" t="s">
        <v>14</v>
      </c>
      <c r="E6267">
        <v>1</v>
      </c>
      <c r="F6267" s="2">
        <v>525</v>
      </c>
      <c r="G6267" s="3">
        <v>771.06399999999996</v>
      </c>
      <c r="H6267" s="3">
        <v>5.25</v>
      </c>
      <c r="I6267" s="3">
        <v>24.675000000000001</v>
      </c>
      <c r="J6267" s="3">
        <v>554.92499999999995</v>
      </c>
      <c r="K6267" s="4">
        <v>0.35000000000000003</v>
      </c>
      <c r="L6267" s="73">
        <v>1007.4023076923077</v>
      </c>
    </row>
    <row r="6268" spans="1:12" x14ac:dyDescent="0.35">
      <c r="A6268" s="1" t="s">
        <v>10278</v>
      </c>
      <c r="B6268" t="s">
        <v>10279</v>
      </c>
      <c r="C6268" t="s">
        <v>1441</v>
      </c>
      <c r="D6268" t="s">
        <v>1442</v>
      </c>
      <c r="E6268">
        <v>1</v>
      </c>
      <c r="F6268" s="2">
        <v>9.5625</v>
      </c>
      <c r="G6268" s="3">
        <v>23.408000000000001</v>
      </c>
      <c r="H6268" s="3">
        <v>9.5625000000000002E-2</v>
      </c>
      <c r="I6268" s="3">
        <v>0.44943749999999999</v>
      </c>
      <c r="J6268" s="3">
        <v>10.1075625</v>
      </c>
      <c r="K6268" s="4">
        <v>0.35</v>
      </c>
      <c r="L6268" s="73">
        <v>18.349113461538462</v>
      </c>
    </row>
    <row r="6269" spans="1:12" x14ac:dyDescent="0.35">
      <c r="A6269" s="1" t="s">
        <v>10280</v>
      </c>
      <c r="B6269" t="s">
        <v>1409</v>
      </c>
      <c r="C6269" t="s">
        <v>34</v>
      </c>
      <c r="D6269" t="s">
        <v>35</v>
      </c>
      <c r="E6269">
        <v>1</v>
      </c>
      <c r="F6269" s="2">
        <v>418.95</v>
      </c>
      <c r="G6269" s="3">
        <v>1025.5168000000001</v>
      </c>
      <c r="H6269" s="3">
        <v>4.1894999999999998</v>
      </c>
      <c r="I6269" s="3">
        <v>19.690649999999998</v>
      </c>
      <c r="J6269" s="3">
        <v>442.83015</v>
      </c>
      <c r="K6269" s="4">
        <v>0.35</v>
      </c>
      <c r="L6269" s="73">
        <v>803.9070415384615</v>
      </c>
    </row>
    <row r="6270" spans="1:12" x14ac:dyDescent="0.35">
      <c r="A6270" s="1" t="s">
        <v>10281</v>
      </c>
      <c r="B6270" t="s">
        <v>10282</v>
      </c>
      <c r="C6270" t="s">
        <v>34</v>
      </c>
      <c r="D6270" t="s">
        <v>35</v>
      </c>
      <c r="E6270">
        <v>1</v>
      </c>
      <c r="F6270" s="2">
        <v>49.88</v>
      </c>
      <c r="G6270" s="3">
        <v>122.1024</v>
      </c>
      <c r="H6270" s="3">
        <v>0.49880000000000002</v>
      </c>
      <c r="I6270" s="3">
        <v>2.34436</v>
      </c>
      <c r="J6270" s="3">
        <v>52.723160000000007</v>
      </c>
      <c r="K6270" s="4">
        <v>0.35000000000000003</v>
      </c>
      <c r="L6270" s="73">
        <v>95.712813538461546</v>
      </c>
    </row>
    <row r="6271" spans="1:12" x14ac:dyDescent="0.35">
      <c r="A6271" s="1" t="s">
        <v>10283</v>
      </c>
      <c r="B6271" t="s">
        <v>2814</v>
      </c>
      <c r="C6271" t="s">
        <v>34</v>
      </c>
      <c r="D6271" t="s">
        <v>35</v>
      </c>
      <c r="E6271">
        <v>1</v>
      </c>
      <c r="F6271" s="2">
        <v>93.1</v>
      </c>
      <c r="G6271" s="3">
        <v>227.89760000000001</v>
      </c>
      <c r="H6271" s="3">
        <v>0.93099999999999994</v>
      </c>
      <c r="I6271" s="3">
        <v>4.3757000000000001</v>
      </c>
      <c r="J6271" s="3">
        <v>98.406699999999987</v>
      </c>
      <c r="K6271" s="4">
        <v>0.35</v>
      </c>
      <c r="L6271" s="73">
        <v>178.64600923076921</v>
      </c>
    </row>
    <row r="6272" spans="1:12" x14ac:dyDescent="0.35">
      <c r="A6272" s="1" t="s">
        <v>10284</v>
      </c>
      <c r="B6272" t="s">
        <v>10285</v>
      </c>
      <c r="C6272" t="s">
        <v>34</v>
      </c>
      <c r="D6272" t="s">
        <v>35</v>
      </c>
      <c r="E6272">
        <v>1</v>
      </c>
      <c r="F6272" s="2">
        <v>2.66</v>
      </c>
      <c r="G6272" s="3">
        <v>6.5072000000000001</v>
      </c>
      <c r="H6272" s="3">
        <v>2.6600000000000002E-2</v>
      </c>
      <c r="I6272" s="3">
        <v>0.12502000000000002</v>
      </c>
      <c r="J6272" s="3">
        <v>2.8116200000000005</v>
      </c>
      <c r="K6272" s="4">
        <v>0.34999999999999992</v>
      </c>
      <c r="L6272" s="73">
        <v>5.104171692307693</v>
      </c>
    </row>
    <row r="6273" spans="1:12" x14ac:dyDescent="0.35">
      <c r="A6273" s="1" t="s">
        <v>10286</v>
      </c>
      <c r="B6273" t="s">
        <v>10287</v>
      </c>
      <c r="C6273" t="s">
        <v>34</v>
      </c>
      <c r="D6273" t="s">
        <v>35</v>
      </c>
      <c r="E6273">
        <v>1</v>
      </c>
      <c r="F6273" s="2">
        <v>65.84</v>
      </c>
      <c r="G6273" s="3">
        <v>161.16800000000001</v>
      </c>
      <c r="H6273" s="3">
        <v>0.6584000000000001</v>
      </c>
      <c r="I6273" s="3">
        <v>3.0944800000000003</v>
      </c>
      <c r="J6273" s="3">
        <v>69.592880000000008</v>
      </c>
      <c r="K6273" s="4">
        <v>0.35</v>
      </c>
      <c r="L6273" s="73">
        <v>126.3378436923077</v>
      </c>
    </row>
    <row r="6274" spans="1:12" x14ac:dyDescent="0.35">
      <c r="A6274" s="1" t="s">
        <v>10288</v>
      </c>
      <c r="B6274" t="s">
        <v>10289</v>
      </c>
      <c r="C6274" t="s">
        <v>34</v>
      </c>
      <c r="D6274" t="s">
        <v>35</v>
      </c>
      <c r="E6274">
        <v>1</v>
      </c>
      <c r="F6274" s="2">
        <v>564.59</v>
      </c>
      <c r="G6274" s="3">
        <v>1456</v>
      </c>
      <c r="H6274" s="3">
        <v>5.6459000000000001</v>
      </c>
      <c r="I6274" s="3">
        <v>26.535730000000001</v>
      </c>
      <c r="J6274" s="3">
        <v>596.77162999999996</v>
      </c>
      <c r="K6274" s="4">
        <v>0.34999999999999992</v>
      </c>
      <c r="L6274" s="73">
        <v>1083.3700359999998</v>
      </c>
    </row>
    <row r="6275" spans="1:12" x14ac:dyDescent="0.35">
      <c r="A6275" s="1" t="s">
        <v>10290</v>
      </c>
      <c r="B6275" t="s">
        <v>10291</v>
      </c>
      <c r="C6275" t="s">
        <v>34</v>
      </c>
      <c r="D6275" t="s">
        <v>35</v>
      </c>
      <c r="E6275">
        <v>1</v>
      </c>
      <c r="F6275" s="2">
        <v>664.34</v>
      </c>
      <c r="G6275" s="3">
        <v>1626.1952000000001</v>
      </c>
      <c r="H6275" s="3">
        <v>6.6434000000000006</v>
      </c>
      <c r="I6275" s="3">
        <v>31.223980000000001</v>
      </c>
      <c r="J6275" s="3">
        <v>702.20738000000006</v>
      </c>
      <c r="K6275" s="4">
        <v>0.34999999999999992</v>
      </c>
      <c r="L6275" s="73">
        <v>1274.7764744615383</v>
      </c>
    </row>
    <row r="6276" spans="1:12" x14ac:dyDescent="0.35">
      <c r="A6276" s="1" t="s">
        <v>10292</v>
      </c>
      <c r="B6276" t="s">
        <v>10293</v>
      </c>
      <c r="C6276" t="s">
        <v>26</v>
      </c>
      <c r="D6276" t="s">
        <v>27</v>
      </c>
      <c r="E6276">
        <v>1</v>
      </c>
      <c r="F6276" s="2">
        <v>597.84</v>
      </c>
      <c r="G6276" s="3">
        <v>1463.4143999999999</v>
      </c>
      <c r="H6276" s="3">
        <v>5.9784000000000006</v>
      </c>
      <c r="I6276" s="3">
        <v>28.098480000000002</v>
      </c>
      <c r="J6276" s="3">
        <v>631.91687999999999</v>
      </c>
      <c r="K6276" s="4">
        <v>0.35000000000000003</v>
      </c>
      <c r="L6276" s="73">
        <v>1147.1721821538461</v>
      </c>
    </row>
    <row r="6277" spans="1:12" x14ac:dyDescent="0.35">
      <c r="A6277" s="1" t="s">
        <v>10294</v>
      </c>
      <c r="B6277" t="s">
        <v>10295</v>
      </c>
      <c r="C6277" t="s">
        <v>34</v>
      </c>
      <c r="D6277" t="s">
        <v>35</v>
      </c>
      <c r="E6277">
        <v>1</v>
      </c>
      <c r="F6277" s="2">
        <v>651.04</v>
      </c>
      <c r="G6277" s="3">
        <v>1593.6368</v>
      </c>
      <c r="H6277" s="3">
        <v>6.5103999999999997</v>
      </c>
      <c r="I6277" s="3">
        <v>30.598879999999998</v>
      </c>
      <c r="J6277" s="3">
        <v>688.14927999999998</v>
      </c>
      <c r="K6277" s="4">
        <v>0.35000000000000003</v>
      </c>
      <c r="L6277" s="73">
        <v>1249.2556159999999</v>
      </c>
    </row>
    <row r="6278" spans="1:12" x14ac:dyDescent="0.35">
      <c r="A6278" s="1">
        <v>1007072090</v>
      </c>
      <c r="B6278" t="s">
        <v>10296</v>
      </c>
      <c r="C6278" t="s">
        <v>13</v>
      </c>
      <c r="D6278" t="s">
        <v>14</v>
      </c>
      <c r="E6278">
        <v>1</v>
      </c>
      <c r="F6278" s="2">
        <v>514.20000000000005</v>
      </c>
      <c r="G6278" s="3">
        <v>1061</v>
      </c>
      <c r="H6278" s="3">
        <v>5.1420000000000003</v>
      </c>
      <c r="I6278" s="3">
        <v>24.167400000000001</v>
      </c>
      <c r="J6278" s="3">
        <v>543.50940000000014</v>
      </c>
      <c r="K6278" s="4">
        <v>0.35</v>
      </c>
      <c r="L6278" s="73">
        <v>986.67860307692331</v>
      </c>
    </row>
    <row r="6279" spans="1:12" x14ac:dyDescent="0.35">
      <c r="A6279" s="1">
        <v>1008095201</v>
      </c>
      <c r="B6279" t="s">
        <v>10297</v>
      </c>
      <c r="C6279" t="s">
        <v>13</v>
      </c>
      <c r="D6279" t="s">
        <v>14</v>
      </c>
      <c r="E6279">
        <v>1</v>
      </c>
      <c r="F6279" s="2">
        <v>1348.2</v>
      </c>
      <c r="G6279" s="3">
        <v>2780</v>
      </c>
      <c r="H6279" s="3">
        <v>13.482000000000001</v>
      </c>
      <c r="I6279" s="3">
        <v>63.365400000000001</v>
      </c>
      <c r="J6279" s="3">
        <v>1425.0473999999999</v>
      </c>
      <c r="K6279" s="4">
        <v>0.35000000000000003</v>
      </c>
      <c r="L6279" s="73">
        <v>2587.009126153846</v>
      </c>
    </row>
    <row r="6280" spans="1:12" x14ac:dyDescent="0.35">
      <c r="A6280" s="1">
        <v>1008098700</v>
      </c>
      <c r="B6280" t="s">
        <v>7814</v>
      </c>
      <c r="C6280" t="s">
        <v>13</v>
      </c>
      <c r="D6280" t="s">
        <v>14</v>
      </c>
      <c r="E6280">
        <v>1</v>
      </c>
      <c r="F6280" s="2">
        <v>101.4</v>
      </c>
      <c r="G6280" s="3">
        <v>210</v>
      </c>
      <c r="H6280" s="3">
        <v>1.014</v>
      </c>
      <c r="I6280" s="3">
        <v>4.7658000000000005</v>
      </c>
      <c r="J6280" s="3">
        <v>107.1798</v>
      </c>
      <c r="K6280" s="4">
        <v>0.35</v>
      </c>
      <c r="L6280" s="73">
        <v>194.57256000000001</v>
      </c>
    </row>
    <row r="6281" spans="1:12" x14ac:dyDescent="0.35">
      <c r="A6281" s="1">
        <v>1008111010</v>
      </c>
      <c r="B6281" t="s">
        <v>10298</v>
      </c>
      <c r="C6281" t="s">
        <v>13</v>
      </c>
      <c r="D6281" t="s">
        <v>14</v>
      </c>
      <c r="E6281">
        <v>1</v>
      </c>
      <c r="F6281" s="2">
        <v>759.6</v>
      </c>
      <c r="G6281" s="3">
        <v>1567</v>
      </c>
      <c r="H6281" s="3">
        <v>7.5960000000000001</v>
      </c>
      <c r="I6281" s="3">
        <v>35.7012</v>
      </c>
      <c r="J6281" s="3">
        <v>802.8972</v>
      </c>
      <c r="K6281" s="4">
        <v>0.35</v>
      </c>
      <c r="L6281" s="73">
        <v>1457.5672246153847</v>
      </c>
    </row>
    <row r="6282" spans="1:12" x14ac:dyDescent="0.35">
      <c r="A6282" s="1">
        <v>1008115020</v>
      </c>
      <c r="B6282" t="s">
        <v>10299</v>
      </c>
      <c r="C6282" t="s">
        <v>13</v>
      </c>
      <c r="D6282" t="s">
        <v>14</v>
      </c>
      <c r="E6282">
        <v>1</v>
      </c>
      <c r="F6282" s="2">
        <v>1068.5999999999999</v>
      </c>
      <c r="G6282" s="3">
        <v>2615.7600000000002</v>
      </c>
      <c r="H6282" s="3">
        <v>10.686</v>
      </c>
      <c r="I6282" s="3">
        <v>50.224199999999996</v>
      </c>
      <c r="J6282" s="3">
        <v>1129.5101999999997</v>
      </c>
      <c r="K6282" s="4">
        <v>0.34999999999999992</v>
      </c>
      <c r="L6282" s="73">
        <v>2050.4954399999992</v>
      </c>
    </row>
    <row r="6283" spans="1:12" x14ac:dyDescent="0.35">
      <c r="A6283" s="1">
        <v>1008116020</v>
      </c>
      <c r="B6283" t="s">
        <v>10300</v>
      </c>
      <c r="C6283" t="s">
        <v>13</v>
      </c>
      <c r="D6283" t="s">
        <v>14</v>
      </c>
      <c r="E6283">
        <v>1</v>
      </c>
      <c r="F6283" s="2">
        <v>658.2</v>
      </c>
      <c r="G6283" s="3">
        <v>1358</v>
      </c>
      <c r="H6283" s="3">
        <v>6.5820000000000007</v>
      </c>
      <c r="I6283" s="3">
        <v>30.935400000000001</v>
      </c>
      <c r="J6283" s="3">
        <v>695.7174</v>
      </c>
      <c r="K6283" s="4">
        <v>0.35</v>
      </c>
      <c r="L6283" s="73">
        <v>1262.9946646153846</v>
      </c>
    </row>
    <row r="6284" spans="1:12" x14ac:dyDescent="0.35">
      <c r="A6284" s="1">
        <v>1008140100</v>
      </c>
      <c r="B6284" t="s">
        <v>10301</v>
      </c>
      <c r="C6284" t="s">
        <v>13</v>
      </c>
      <c r="D6284" t="s">
        <v>14</v>
      </c>
      <c r="E6284">
        <v>1</v>
      </c>
      <c r="F6284" s="2">
        <v>277.2</v>
      </c>
      <c r="G6284" s="3">
        <v>572</v>
      </c>
      <c r="H6284" s="3">
        <v>2.7719999999999998</v>
      </c>
      <c r="I6284" s="3">
        <v>13.0284</v>
      </c>
      <c r="J6284" s="3">
        <v>293.00039999999996</v>
      </c>
      <c r="K6284" s="4">
        <v>0.35</v>
      </c>
      <c r="L6284" s="73">
        <v>531.9084184615383</v>
      </c>
    </row>
    <row r="6285" spans="1:12" x14ac:dyDescent="0.35">
      <c r="A6285" s="1" t="s">
        <v>10302</v>
      </c>
      <c r="B6285" t="s">
        <v>10303</v>
      </c>
      <c r="C6285" t="s">
        <v>34</v>
      </c>
      <c r="D6285" t="s">
        <v>35</v>
      </c>
      <c r="E6285">
        <v>1</v>
      </c>
      <c r="F6285" s="2">
        <v>823.52</v>
      </c>
      <c r="G6285" s="3">
        <v>2015.8432</v>
      </c>
      <c r="H6285" s="3">
        <v>8.2352000000000007</v>
      </c>
      <c r="I6285" s="3">
        <v>38.705439999999996</v>
      </c>
      <c r="J6285" s="3">
        <v>870.4606399999999</v>
      </c>
      <c r="K6285" s="4">
        <v>0.35</v>
      </c>
      <c r="L6285" s="73">
        <v>1580.2208541538459</v>
      </c>
    </row>
    <row r="6286" spans="1:12" x14ac:dyDescent="0.35">
      <c r="A6286" s="1">
        <v>125699</v>
      </c>
      <c r="B6286" t="s">
        <v>10304</v>
      </c>
      <c r="C6286" t="s">
        <v>363</v>
      </c>
      <c r="D6286" t="s">
        <v>364</v>
      </c>
      <c r="E6286">
        <v>1</v>
      </c>
      <c r="F6286" s="2">
        <v>260</v>
      </c>
      <c r="G6286" s="3">
        <v>636.44000000000005</v>
      </c>
      <c r="H6286" s="3">
        <v>2.6</v>
      </c>
      <c r="I6286" s="3">
        <v>12.22</v>
      </c>
      <c r="J6286" s="3">
        <v>274.82000000000005</v>
      </c>
      <c r="K6286" s="4">
        <v>0.35</v>
      </c>
      <c r="L6286" s="73">
        <v>498.90400000000011</v>
      </c>
    </row>
    <row r="6287" spans="1:12" x14ac:dyDescent="0.35">
      <c r="A6287" s="1" t="s">
        <v>10305</v>
      </c>
      <c r="B6287" t="s">
        <v>10306</v>
      </c>
      <c r="C6287" t="s">
        <v>1467</v>
      </c>
      <c r="D6287" t="s">
        <v>1468</v>
      </c>
      <c r="E6287">
        <v>1</v>
      </c>
      <c r="F6287" s="2">
        <v>44.52</v>
      </c>
      <c r="G6287" s="3">
        <v>176.17599999999999</v>
      </c>
      <c r="H6287" s="3">
        <v>0.44520000000000004</v>
      </c>
      <c r="I6287" s="3">
        <v>2.0924400000000003</v>
      </c>
      <c r="J6287" s="3">
        <v>47.057640000000006</v>
      </c>
      <c r="K6287" s="4">
        <v>0.35</v>
      </c>
      <c r="L6287" s="73">
        <v>85.4277156923077</v>
      </c>
    </row>
    <row r="6288" spans="1:12" x14ac:dyDescent="0.35">
      <c r="A6288" s="1">
        <v>2304115</v>
      </c>
      <c r="B6288" t="s">
        <v>10307</v>
      </c>
      <c r="C6288" t="s">
        <v>34</v>
      </c>
      <c r="D6288" t="s">
        <v>35</v>
      </c>
      <c r="E6288">
        <v>1</v>
      </c>
      <c r="F6288" s="2">
        <v>40.21</v>
      </c>
      <c r="G6288" s="3">
        <v>100.08</v>
      </c>
      <c r="H6288" s="3">
        <v>0.40210000000000001</v>
      </c>
      <c r="I6288" s="3">
        <v>1.8898699999999999</v>
      </c>
      <c r="J6288" s="3">
        <v>42.50197</v>
      </c>
      <c r="K6288" s="4">
        <v>0.34999999999999992</v>
      </c>
      <c r="L6288" s="73">
        <v>77.157422461538459</v>
      </c>
    </row>
    <row r="6289" spans="1:12" x14ac:dyDescent="0.35">
      <c r="A6289" s="1">
        <v>293658530</v>
      </c>
      <c r="B6289" t="s">
        <v>10308</v>
      </c>
      <c r="C6289" t="s">
        <v>13</v>
      </c>
      <c r="D6289" t="s">
        <v>14</v>
      </c>
      <c r="E6289">
        <v>1</v>
      </c>
      <c r="F6289" s="2">
        <v>214.9</v>
      </c>
      <c r="G6289" s="3">
        <v>444</v>
      </c>
      <c r="H6289" s="3">
        <v>2.149</v>
      </c>
      <c r="I6289" s="3">
        <v>10.100300000000001</v>
      </c>
      <c r="J6289" s="3">
        <v>227.14930000000001</v>
      </c>
      <c r="K6289" s="4">
        <v>0.34999999999999992</v>
      </c>
      <c r="L6289" s="73">
        <v>412.36334461538456</v>
      </c>
    </row>
    <row r="6290" spans="1:12" x14ac:dyDescent="0.35">
      <c r="A6290" s="1">
        <v>293678636</v>
      </c>
      <c r="B6290" t="s">
        <v>10309</v>
      </c>
      <c r="C6290" t="s">
        <v>13</v>
      </c>
      <c r="D6290" t="s">
        <v>14</v>
      </c>
      <c r="E6290">
        <v>1</v>
      </c>
      <c r="F6290" s="2">
        <v>583.1</v>
      </c>
      <c r="G6290" s="3">
        <v>1203</v>
      </c>
      <c r="H6290" s="3">
        <v>5.8310000000000004</v>
      </c>
      <c r="I6290" s="3">
        <v>27.4057</v>
      </c>
      <c r="J6290" s="3">
        <v>616.33670000000006</v>
      </c>
      <c r="K6290" s="4">
        <v>0.35</v>
      </c>
      <c r="L6290" s="73">
        <v>1118.8881630769231</v>
      </c>
    </row>
    <row r="6291" spans="1:12" x14ac:dyDescent="0.35">
      <c r="A6291" s="1">
        <v>293678657</v>
      </c>
      <c r="B6291" t="s">
        <v>10310</v>
      </c>
      <c r="C6291" t="s">
        <v>13</v>
      </c>
      <c r="D6291" t="s">
        <v>14</v>
      </c>
      <c r="E6291">
        <v>1</v>
      </c>
      <c r="F6291" s="2">
        <v>597.1</v>
      </c>
      <c r="G6291" s="3">
        <v>1461.6</v>
      </c>
      <c r="H6291" s="3">
        <v>5.9710000000000001</v>
      </c>
      <c r="I6291" s="3">
        <v>28.063700000000001</v>
      </c>
      <c r="J6291" s="3">
        <v>631.13470000000007</v>
      </c>
      <c r="K6291" s="4">
        <v>0.35000000000000003</v>
      </c>
      <c r="L6291" s="73">
        <v>1145.7522246153846</v>
      </c>
    </row>
    <row r="6292" spans="1:12" x14ac:dyDescent="0.35">
      <c r="A6292" s="1">
        <v>293701675</v>
      </c>
      <c r="B6292" t="s">
        <v>9217</v>
      </c>
      <c r="C6292" t="s">
        <v>13</v>
      </c>
      <c r="D6292" t="s">
        <v>14</v>
      </c>
      <c r="E6292">
        <v>1</v>
      </c>
      <c r="F6292" s="2">
        <v>1446.9</v>
      </c>
      <c r="G6292" s="3">
        <v>3541.7759999999998</v>
      </c>
      <c r="H6292" s="3">
        <v>14.469000000000001</v>
      </c>
      <c r="I6292" s="3">
        <v>68.004300000000001</v>
      </c>
      <c r="J6292" s="3">
        <v>1529.3733000000002</v>
      </c>
      <c r="K6292" s="4">
        <v>0.34999999999999992</v>
      </c>
      <c r="L6292" s="73">
        <v>2776.40076</v>
      </c>
    </row>
    <row r="6293" spans="1:12" x14ac:dyDescent="0.35">
      <c r="A6293" s="1">
        <v>293701716</v>
      </c>
      <c r="B6293" t="s">
        <v>2900</v>
      </c>
      <c r="C6293" t="s">
        <v>13</v>
      </c>
      <c r="D6293" t="s">
        <v>14</v>
      </c>
      <c r="E6293">
        <v>1</v>
      </c>
      <c r="F6293" s="2">
        <v>1446.9</v>
      </c>
      <c r="G6293" s="3">
        <v>3541.7759999999998</v>
      </c>
      <c r="H6293" s="3">
        <v>14.469000000000001</v>
      </c>
      <c r="I6293" s="3">
        <v>68.004300000000001</v>
      </c>
      <c r="J6293" s="3">
        <v>1529.3733000000002</v>
      </c>
      <c r="K6293" s="4">
        <v>0.34999999999999992</v>
      </c>
      <c r="L6293" s="73">
        <v>2776.40076</v>
      </c>
    </row>
    <row r="6294" spans="1:12" x14ac:dyDescent="0.35">
      <c r="A6294" s="1" t="s">
        <v>10311</v>
      </c>
      <c r="B6294" t="s">
        <v>10312</v>
      </c>
      <c r="C6294" t="s">
        <v>46</v>
      </c>
      <c r="D6294" t="s">
        <v>47</v>
      </c>
      <c r="E6294">
        <v>1</v>
      </c>
      <c r="F6294" s="2">
        <v>3.29</v>
      </c>
      <c r="G6294" s="3">
        <v>9</v>
      </c>
      <c r="H6294" s="3">
        <v>3.2899999999999999E-2</v>
      </c>
      <c r="I6294" s="3">
        <v>0.15462999999999999</v>
      </c>
      <c r="J6294" s="3">
        <v>3.4775300000000002</v>
      </c>
      <c r="K6294" s="4">
        <v>0.35000000000000003</v>
      </c>
      <c r="L6294" s="73">
        <v>6.3130544615384618</v>
      </c>
    </row>
    <row r="6295" spans="1:12" x14ac:dyDescent="0.35">
      <c r="A6295" s="1">
        <v>47703</v>
      </c>
      <c r="B6295" t="s">
        <v>10313</v>
      </c>
      <c r="C6295" t="s">
        <v>363</v>
      </c>
      <c r="D6295" t="s">
        <v>364</v>
      </c>
      <c r="E6295">
        <v>1</v>
      </c>
      <c r="F6295" s="2">
        <v>456.54</v>
      </c>
      <c r="G6295" s="3">
        <v>1055.04</v>
      </c>
      <c r="H6295" s="3">
        <v>4.5654000000000003</v>
      </c>
      <c r="I6295" s="3">
        <v>21.457380000000001</v>
      </c>
      <c r="J6295" s="3">
        <v>482.56278000000003</v>
      </c>
      <c r="K6295" s="4">
        <v>0.35</v>
      </c>
      <c r="L6295" s="73">
        <v>876.03704676923076</v>
      </c>
    </row>
    <row r="6296" spans="1:12" x14ac:dyDescent="0.35">
      <c r="A6296" s="1">
        <v>47723</v>
      </c>
      <c r="B6296" t="s">
        <v>10314</v>
      </c>
      <c r="C6296" t="s">
        <v>363</v>
      </c>
      <c r="D6296" t="s">
        <v>364</v>
      </c>
      <c r="E6296">
        <v>1</v>
      </c>
      <c r="F6296" s="2">
        <v>1175</v>
      </c>
      <c r="G6296" s="3">
        <v>2876.2048</v>
      </c>
      <c r="H6296" s="3">
        <v>11.75</v>
      </c>
      <c r="I6296" s="3">
        <v>55.225000000000001</v>
      </c>
      <c r="J6296" s="3">
        <v>1241.9749999999999</v>
      </c>
      <c r="K6296" s="4">
        <v>0.35</v>
      </c>
      <c r="L6296" s="73">
        <v>2254.6623076923074</v>
      </c>
    </row>
    <row r="6297" spans="1:12" x14ac:dyDescent="0.35">
      <c r="A6297" s="1" t="s">
        <v>10315</v>
      </c>
      <c r="B6297" t="s">
        <v>10316</v>
      </c>
      <c r="C6297" t="s">
        <v>34</v>
      </c>
      <c r="D6297" t="s">
        <v>35</v>
      </c>
      <c r="E6297">
        <v>1</v>
      </c>
      <c r="F6297" s="2">
        <v>3989.34</v>
      </c>
      <c r="G6297" s="3">
        <v>9765.2464</v>
      </c>
      <c r="H6297" s="3">
        <v>39.8934</v>
      </c>
      <c r="I6297" s="3">
        <v>187.49898000000002</v>
      </c>
      <c r="J6297" s="3">
        <v>4216.7323800000004</v>
      </c>
      <c r="K6297" s="4">
        <v>0.35</v>
      </c>
      <c r="L6297" s="73">
        <v>7654.9910898461549</v>
      </c>
    </row>
    <row r="6298" spans="1:12" x14ac:dyDescent="0.35">
      <c r="A6298" s="1">
        <v>1008140120</v>
      </c>
      <c r="B6298" t="s">
        <v>6583</v>
      </c>
      <c r="C6298" t="s">
        <v>13</v>
      </c>
      <c r="D6298" t="s">
        <v>14</v>
      </c>
      <c r="E6298">
        <v>1</v>
      </c>
      <c r="F6298" s="2">
        <v>100.2</v>
      </c>
      <c r="G6298" s="3">
        <v>207</v>
      </c>
      <c r="H6298" s="3">
        <v>1.002</v>
      </c>
      <c r="I6298" s="3">
        <v>4.7094000000000005</v>
      </c>
      <c r="J6298" s="3">
        <v>105.9114</v>
      </c>
      <c r="K6298" s="4">
        <v>0.34999999999999992</v>
      </c>
      <c r="L6298" s="73">
        <v>192.26992615384614</v>
      </c>
    </row>
    <row r="6299" spans="1:12" x14ac:dyDescent="0.35">
      <c r="A6299" s="1">
        <v>1009202100</v>
      </c>
      <c r="B6299" t="s">
        <v>10317</v>
      </c>
      <c r="C6299" t="s">
        <v>13</v>
      </c>
      <c r="D6299" t="s">
        <v>14</v>
      </c>
      <c r="E6299">
        <v>1</v>
      </c>
      <c r="F6299" s="2">
        <v>1456.2</v>
      </c>
      <c r="G6299" s="3">
        <v>3003</v>
      </c>
      <c r="H6299" s="3">
        <v>14.562000000000001</v>
      </c>
      <c r="I6299" s="3">
        <v>68.441400000000002</v>
      </c>
      <c r="J6299" s="3">
        <v>1539.2033999999999</v>
      </c>
      <c r="K6299" s="4">
        <v>0.34999999999999992</v>
      </c>
      <c r="L6299" s="73">
        <v>2794.2461723076917</v>
      </c>
    </row>
    <row r="6300" spans="1:12" x14ac:dyDescent="0.35">
      <c r="A6300" s="1">
        <v>1009511000</v>
      </c>
      <c r="B6300" t="s">
        <v>10318</v>
      </c>
      <c r="C6300" t="s">
        <v>13</v>
      </c>
      <c r="D6300" t="s">
        <v>14</v>
      </c>
      <c r="E6300">
        <v>1</v>
      </c>
      <c r="F6300" s="2">
        <v>1604.4</v>
      </c>
      <c r="G6300" s="3">
        <v>3309</v>
      </c>
      <c r="H6300" s="3">
        <v>16.044</v>
      </c>
      <c r="I6300" s="3">
        <v>75.406800000000004</v>
      </c>
      <c r="J6300" s="3">
        <v>1695.8508000000002</v>
      </c>
      <c r="K6300" s="4">
        <v>0.35</v>
      </c>
      <c r="L6300" s="73">
        <v>3078.6214523076924</v>
      </c>
    </row>
    <row r="6301" spans="1:12" x14ac:dyDescent="0.35">
      <c r="A6301" s="1">
        <v>1009640008</v>
      </c>
      <c r="B6301" t="s">
        <v>10319</v>
      </c>
      <c r="C6301" t="s">
        <v>13</v>
      </c>
      <c r="D6301" t="s">
        <v>14</v>
      </c>
      <c r="E6301">
        <v>1</v>
      </c>
      <c r="F6301" s="2">
        <v>3270</v>
      </c>
      <c r="G6301" s="3">
        <v>6743</v>
      </c>
      <c r="H6301" s="3">
        <v>32.700000000000003</v>
      </c>
      <c r="I6301" s="3">
        <v>153.69</v>
      </c>
      <c r="J6301" s="3">
        <v>3456.39</v>
      </c>
      <c r="K6301" s="4">
        <v>0.35</v>
      </c>
      <c r="L6301" s="73">
        <v>6274.6772307692299</v>
      </c>
    </row>
    <row r="6302" spans="1:12" x14ac:dyDescent="0.35">
      <c r="A6302" s="1">
        <v>1009640108</v>
      </c>
      <c r="B6302" t="s">
        <v>10320</v>
      </c>
      <c r="C6302" t="s">
        <v>13</v>
      </c>
      <c r="D6302" t="s">
        <v>14</v>
      </c>
      <c r="E6302">
        <v>1</v>
      </c>
      <c r="F6302" s="2">
        <v>2386.8000000000002</v>
      </c>
      <c r="G6302" s="3">
        <v>4922</v>
      </c>
      <c r="H6302" s="3">
        <v>23.868000000000002</v>
      </c>
      <c r="I6302" s="3">
        <v>112.17960000000001</v>
      </c>
      <c r="J6302" s="3">
        <v>2522.8476000000001</v>
      </c>
      <c r="K6302" s="4">
        <v>0.35</v>
      </c>
      <c r="L6302" s="73">
        <v>4579.9387200000001</v>
      </c>
    </row>
    <row r="6303" spans="1:12" x14ac:dyDescent="0.35">
      <c r="A6303" s="1">
        <v>1009641601</v>
      </c>
      <c r="B6303" t="s">
        <v>10321</v>
      </c>
      <c r="C6303" t="s">
        <v>13</v>
      </c>
      <c r="D6303" t="s">
        <v>14</v>
      </c>
      <c r="E6303">
        <v>1</v>
      </c>
      <c r="F6303" s="2">
        <v>404.4</v>
      </c>
      <c r="G6303" s="3">
        <v>834</v>
      </c>
      <c r="H6303" s="3">
        <v>4.0439999999999996</v>
      </c>
      <c r="I6303" s="3">
        <v>19.006799999999998</v>
      </c>
      <c r="J6303" s="3">
        <v>427.45079999999996</v>
      </c>
      <c r="K6303" s="4">
        <v>0.35000000000000003</v>
      </c>
      <c r="L6303" s="73">
        <v>775.98760615384606</v>
      </c>
    </row>
    <row r="6304" spans="1:12" x14ac:dyDescent="0.35">
      <c r="A6304" s="1">
        <v>1009642004</v>
      </c>
      <c r="B6304" t="s">
        <v>10322</v>
      </c>
      <c r="C6304" t="s">
        <v>13</v>
      </c>
      <c r="D6304" t="s">
        <v>14</v>
      </c>
      <c r="E6304">
        <v>1</v>
      </c>
      <c r="F6304" s="2">
        <v>3211.8</v>
      </c>
      <c r="G6304" s="3">
        <v>6623</v>
      </c>
      <c r="H6304" s="3">
        <v>32.118000000000002</v>
      </c>
      <c r="I6304" s="3">
        <v>150.9546</v>
      </c>
      <c r="J6304" s="3">
        <v>3394.8726000000001</v>
      </c>
      <c r="K6304" s="4">
        <v>0.35</v>
      </c>
      <c r="L6304" s="73">
        <v>6162.9994892307695</v>
      </c>
    </row>
    <row r="6305" spans="1:12" x14ac:dyDescent="0.35">
      <c r="A6305" s="1">
        <v>1009648099</v>
      </c>
      <c r="B6305" t="s">
        <v>10323</v>
      </c>
      <c r="C6305" t="s">
        <v>13</v>
      </c>
      <c r="D6305" t="s">
        <v>14</v>
      </c>
      <c r="E6305">
        <v>1</v>
      </c>
      <c r="F6305" s="2">
        <v>52566</v>
      </c>
      <c r="G6305" s="3">
        <v>108384</v>
      </c>
      <c r="H6305" s="3">
        <v>525.66</v>
      </c>
      <c r="I6305" s="3">
        <v>2470.6019999999999</v>
      </c>
      <c r="J6305" s="3">
        <v>55562.262000000002</v>
      </c>
      <c r="K6305" s="4">
        <v>0.34999999999999992</v>
      </c>
      <c r="L6305" s="73">
        <v>100866.87563076922</v>
      </c>
    </row>
    <row r="6306" spans="1:12" x14ac:dyDescent="0.35">
      <c r="A6306" s="1">
        <v>1009648510</v>
      </c>
      <c r="B6306" t="s">
        <v>10324</v>
      </c>
      <c r="C6306" t="s">
        <v>13</v>
      </c>
      <c r="D6306" t="s">
        <v>14</v>
      </c>
      <c r="E6306">
        <v>1</v>
      </c>
      <c r="F6306" s="2">
        <v>1644.6</v>
      </c>
      <c r="G6306" s="3">
        <v>3391</v>
      </c>
      <c r="H6306" s="3">
        <v>16.445999999999998</v>
      </c>
      <c r="I6306" s="3">
        <v>77.296199999999999</v>
      </c>
      <c r="J6306" s="3">
        <v>1738.3421999999998</v>
      </c>
      <c r="K6306" s="4">
        <v>0.35</v>
      </c>
      <c r="L6306" s="73">
        <v>3155.7596861538459</v>
      </c>
    </row>
    <row r="6307" spans="1:12" x14ac:dyDescent="0.35">
      <c r="A6307" s="1">
        <v>1009649901</v>
      </c>
      <c r="B6307" t="s">
        <v>10325</v>
      </c>
      <c r="C6307" t="s">
        <v>13</v>
      </c>
      <c r="D6307" t="s">
        <v>14</v>
      </c>
      <c r="E6307">
        <v>1</v>
      </c>
      <c r="F6307" s="2">
        <v>794.4</v>
      </c>
      <c r="G6307" s="3">
        <v>1638</v>
      </c>
      <c r="H6307" s="3">
        <v>7.944</v>
      </c>
      <c r="I6307" s="3">
        <v>37.336799999999997</v>
      </c>
      <c r="J6307" s="3">
        <v>839.68079999999998</v>
      </c>
      <c r="K6307" s="4">
        <v>0.35</v>
      </c>
      <c r="L6307" s="73">
        <v>1524.3436061538459</v>
      </c>
    </row>
    <row r="6308" spans="1:12" x14ac:dyDescent="0.35">
      <c r="A6308" s="1" t="s">
        <v>10326</v>
      </c>
      <c r="B6308" t="s">
        <v>10327</v>
      </c>
      <c r="C6308" t="s">
        <v>1467</v>
      </c>
      <c r="D6308" t="s">
        <v>1468</v>
      </c>
      <c r="E6308">
        <v>1</v>
      </c>
      <c r="F6308" s="2">
        <v>0.93</v>
      </c>
      <c r="G6308" s="3">
        <v>5.2080000000000002</v>
      </c>
      <c r="H6308" s="3">
        <v>9.300000000000001E-3</v>
      </c>
      <c r="I6308" s="3">
        <v>4.3710000000000006E-2</v>
      </c>
      <c r="J6308" s="3">
        <v>0.98301000000000005</v>
      </c>
      <c r="K6308" s="4">
        <v>0.34999999999999992</v>
      </c>
      <c r="L6308" s="73">
        <v>1.7845412307692308</v>
      </c>
    </row>
    <row r="6309" spans="1:12" x14ac:dyDescent="0.35">
      <c r="A6309" s="1">
        <v>2966317</v>
      </c>
      <c r="B6309" t="s">
        <v>10328</v>
      </c>
      <c r="C6309" t="s">
        <v>34</v>
      </c>
      <c r="D6309" t="s">
        <v>35</v>
      </c>
      <c r="E6309">
        <v>1</v>
      </c>
      <c r="F6309" s="2">
        <v>15.85</v>
      </c>
      <c r="G6309" s="3">
        <v>44.39</v>
      </c>
      <c r="H6309" s="3">
        <v>0.1585</v>
      </c>
      <c r="I6309" s="3">
        <v>0.74495</v>
      </c>
      <c r="J6309" s="3">
        <v>16.753449999999997</v>
      </c>
      <c r="K6309" s="4">
        <v>0.34999999999999992</v>
      </c>
      <c r="L6309" s="73">
        <v>30.413955384615377</v>
      </c>
    </row>
    <row r="6310" spans="1:12" x14ac:dyDescent="0.35">
      <c r="A6310" s="1">
        <v>2967620</v>
      </c>
      <c r="B6310" t="s">
        <v>10329</v>
      </c>
      <c r="C6310" t="s">
        <v>34</v>
      </c>
      <c r="D6310" t="s">
        <v>35</v>
      </c>
      <c r="E6310">
        <v>1</v>
      </c>
      <c r="F6310" s="2">
        <v>23.97</v>
      </c>
      <c r="G6310" s="3">
        <v>67.12</v>
      </c>
      <c r="H6310" s="3">
        <v>0.2397</v>
      </c>
      <c r="I6310" s="3">
        <v>1.12659</v>
      </c>
      <c r="J6310" s="3">
        <v>25.336289999999998</v>
      </c>
      <c r="K6310" s="4">
        <v>0.34999999999999992</v>
      </c>
      <c r="L6310" s="73">
        <v>45.995111076923067</v>
      </c>
    </row>
    <row r="6311" spans="1:12" x14ac:dyDescent="0.35">
      <c r="A6311" s="1" t="s">
        <v>10330</v>
      </c>
      <c r="B6311" t="s">
        <v>10331</v>
      </c>
      <c r="C6311" t="s">
        <v>46</v>
      </c>
      <c r="D6311" t="s">
        <v>47</v>
      </c>
      <c r="E6311">
        <v>1</v>
      </c>
      <c r="F6311" s="2">
        <v>9.2600000000000002E-2</v>
      </c>
      <c r="G6311" s="3">
        <v>1</v>
      </c>
      <c r="H6311" s="3">
        <v>9.2600000000000007E-4</v>
      </c>
      <c r="I6311" s="3">
        <v>4.3522000000000005E-3</v>
      </c>
      <c r="J6311" s="3">
        <v>9.7878199999999999E-2</v>
      </c>
      <c r="K6311" s="4">
        <v>0.35</v>
      </c>
      <c r="L6311" s="73">
        <v>0.17768657846153846</v>
      </c>
    </row>
    <row r="6312" spans="1:12" x14ac:dyDescent="0.35">
      <c r="A6312" s="1" t="s">
        <v>10332</v>
      </c>
      <c r="B6312" t="s">
        <v>10333</v>
      </c>
      <c r="C6312" t="s">
        <v>21</v>
      </c>
      <c r="D6312" t="s">
        <v>22</v>
      </c>
      <c r="E6312">
        <v>1</v>
      </c>
      <c r="F6312" s="2">
        <v>64.5</v>
      </c>
      <c r="G6312" s="3">
        <v>144.47999999999999</v>
      </c>
      <c r="H6312" s="3">
        <v>0.64500000000000002</v>
      </c>
      <c r="I6312" s="3">
        <v>3.0314999999999999</v>
      </c>
      <c r="J6312" s="3">
        <v>68.17649999999999</v>
      </c>
      <c r="K6312" s="4">
        <v>0.35</v>
      </c>
      <c r="L6312" s="73">
        <v>123.76656923076921</v>
      </c>
    </row>
    <row r="6313" spans="1:12" x14ac:dyDescent="0.35">
      <c r="A6313" s="1" t="s">
        <v>10334</v>
      </c>
      <c r="B6313" t="s">
        <v>1571</v>
      </c>
      <c r="C6313" t="s">
        <v>34</v>
      </c>
      <c r="D6313" t="s">
        <v>35</v>
      </c>
      <c r="E6313">
        <v>1</v>
      </c>
      <c r="F6313" s="2">
        <v>24137.19</v>
      </c>
      <c r="G6313" s="3">
        <v>59083.864000000001</v>
      </c>
      <c r="H6313" s="3">
        <v>241.37189999999998</v>
      </c>
      <c r="I6313" s="3">
        <v>1134.44793</v>
      </c>
      <c r="J6313" s="3">
        <v>25513.009829999995</v>
      </c>
      <c r="K6313" s="4">
        <v>0.35</v>
      </c>
      <c r="L6313" s="73">
        <v>46315.925537538453</v>
      </c>
    </row>
    <row r="6314" spans="1:12" x14ac:dyDescent="0.35">
      <c r="A6314" s="1" t="s">
        <v>10335</v>
      </c>
      <c r="B6314" t="s">
        <v>1575</v>
      </c>
      <c r="C6314" t="s">
        <v>34</v>
      </c>
      <c r="D6314" t="s">
        <v>35</v>
      </c>
      <c r="E6314">
        <v>1</v>
      </c>
      <c r="F6314" s="2">
        <v>31995.81</v>
      </c>
      <c r="G6314" s="3">
        <v>78320.467999999993</v>
      </c>
      <c r="H6314" s="3">
        <v>319.9581</v>
      </c>
      <c r="I6314" s="3">
        <v>1503.8030700000002</v>
      </c>
      <c r="J6314" s="3">
        <v>33819.571170000003</v>
      </c>
      <c r="K6314" s="4">
        <v>0.35</v>
      </c>
      <c r="L6314" s="73">
        <v>61395.529200923083</v>
      </c>
    </row>
    <row r="6315" spans="1:12" x14ac:dyDescent="0.35">
      <c r="A6315" s="1" t="s">
        <v>10336</v>
      </c>
      <c r="B6315" t="s">
        <v>1575</v>
      </c>
      <c r="C6315" t="s">
        <v>34</v>
      </c>
      <c r="D6315" t="s">
        <v>35</v>
      </c>
      <c r="E6315">
        <v>1</v>
      </c>
      <c r="F6315" s="2">
        <v>31995.81</v>
      </c>
      <c r="G6315" s="3">
        <v>78320.467999999993</v>
      </c>
      <c r="H6315" s="3">
        <v>319.9581</v>
      </c>
      <c r="I6315" s="3">
        <v>1503.8030700000002</v>
      </c>
      <c r="J6315" s="3">
        <v>33819.571170000003</v>
      </c>
      <c r="K6315" s="4">
        <v>0.35</v>
      </c>
      <c r="L6315" s="73">
        <v>61395.529200923083</v>
      </c>
    </row>
    <row r="6316" spans="1:12" x14ac:dyDescent="0.35">
      <c r="A6316" s="1" t="s">
        <v>10337</v>
      </c>
      <c r="B6316" t="s">
        <v>1571</v>
      </c>
      <c r="C6316" t="s">
        <v>34</v>
      </c>
      <c r="D6316" t="s">
        <v>35</v>
      </c>
      <c r="E6316">
        <v>1</v>
      </c>
      <c r="F6316" s="2">
        <v>35139.26</v>
      </c>
      <c r="G6316" s="3">
        <v>86015.115000000005</v>
      </c>
      <c r="H6316" s="3">
        <v>351.39260000000002</v>
      </c>
      <c r="I6316" s="3">
        <v>1651.5452200000002</v>
      </c>
      <c r="J6316" s="3">
        <v>37142.197820000001</v>
      </c>
      <c r="K6316" s="4">
        <v>0.35</v>
      </c>
      <c r="L6316" s="73">
        <v>67427.374503999992</v>
      </c>
    </row>
    <row r="6317" spans="1:12" x14ac:dyDescent="0.35">
      <c r="A6317" s="1" t="s">
        <v>10338</v>
      </c>
      <c r="B6317" t="s">
        <v>6742</v>
      </c>
      <c r="C6317" t="s">
        <v>34</v>
      </c>
      <c r="D6317" t="s">
        <v>35</v>
      </c>
      <c r="E6317">
        <v>1</v>
      </c>
      <c r="F6317" s="2">
        <v>9610.92</v>
      </c>
      <c r="G6317" s="3">
        <v>23525.947</v>
      </c>
      <c r="H6317" s="3">
        <v>96.109200000000001</v>
      </c>
      <c r="I6317" s="3">
        <v>451.71323999999998</v>
      </c>
      <c r="J6317" s="3">
        <v>10158.74244</v>
      </c>
      <c r="K6317" s="4">
        <v>0.35</v>
      </c>
      <c r="L6317" s="73">
        <v>18442.024737230768</v>
      </c>
    </row>
    <row r="6318" spans="1:12" x14ac:dyDescent="0.35">
      <c r="A6318" s="1" t="s">
        <v>10339</v>
      </c>
      <c r="B6318" t="s">
        <v>1584</v>
      </c>
      <c r="C6318" t="s">
        <v>34</v>
      </c>
      <c r="D6318" t="s">
        <v>35</v>
      </c>
      <c r="E6318">
        <v>1</v>
      </c>
      <c r="F6318" s="2">
        <v>20993.74</v>
      </c>
      <c r="G6318" s="3">
        <v>51389.216999999997</v>
      </c>
      <c r="H6318" s="3">
        <v>209.93740000000003</v>
      </c>
      <c r="I6318" s="3">
        <v>986.70578000000012</v>
      </c>
      <c r="J6318" s="3">
        <v>22190.383180000001</v>
      </c>
      <c r="K6318" s="4">
        <v>0.34999999999999992</v>
      </c>
      <c r="L6318" s="73">
        <v>40284.080234461537</v>
      </c>
    </row>
    <row r="6319" spans="1:12" x14ac:dyDescent="0.35">
      <c r="A6319" s="1" t="s">
        <v>10340</v>
      </c>
      <c r="B6319" t="s">
        <v>1575</v>
      </c>
      <c r="C6319" t="s">
        <v>34</v>
      </c>
      <c r="D6319" t="s">
        <v>35</v>
      </c>
      <c r="E6319">
        <v>1</v>
      </c>
      <c r="F6319" s="2">
        <v>22041.56</v>
      </c>
      <c r="G6319" s="3">
        <v>53954.107000000004</v>
      </c>
      <c r="H6319" s="3">
        <v>220.41560000000001</v>
      </c>
      <c r="I6319" s="3">
        <v>1035.9533200000001</v>
      </c>
      <c r="J6319" s="3">
        <v>23297.928920000002</v>
      </c>
      <c r="K6319" s="4">
        <v>0.35</v>
      </c>
      <c r="L6319" s="73">
        <v>42294.701731692308</v>
      </c>
    </row>
    <row r="6320" spans="1:12" x14ac:dyDescent="0.35">
      <c r="A6320" s="1">
        <v>10118174</v>
      </c>
      <c r="B6320" t="s">
        <v>10341</v>
      </c>
      <c r="C6320" t="s">
        <v>34</v>
      </c>
      <c r="D6320" t="s">
        <v>35</v>
      </c>
      <c r="E6320">
        <v>1</v>
      </c>
      <c r="F6320" s="2">
        <v>1051.3800000000001</v>
      </c>
      <c r="G6320" s="3">
        <v>2573.6032</v>
      </c>
      <c r="H6320" s="3">
        <v>10.513800000000002</v>
      </c>
      <c r="I6320" s="3">
        <v>49.414860000000004</v>
      </c>
      <c r="J6320" s="3">
        <v>1111.3086600000001</v>
      </c>
      <c r="K6320" s="4">
        <v>0.35</v>
      </c>
      <c r="L6320" s="73">
        <v>2017.4526443076925</v>
      </c>
    </row>
    <row r="6321" spans="1:12" x14ac:dyDescent="0.35">
      <c r="A6321" s="1" t="s">
        <v>10342</v>
      </c>
      <c r="B6321" t="s">
        <v>10343</v>
      </c>
      <c r="C6321" t="s">
        <v>34</v>
      </c>
      <c r="D6321" t="s">
        <v>35</v>
      </c>
      <c r="E6321">
        <v>1</v>
      </c>
      <c r="F6321" s="2">
        <v>2991.84</v>
      </c>
      <c r="G6321" s="3">
        <v>7323.5343999999996</v>
      </c>
      <c r="H6321" s="3">
        <v>29.918400000000002</v>
      </c>
      <c r="I6321" s="3">
        <v>140.61648</v>
      </c>
      <c r="J6321" s="3">
        <v>3162.3748800000003</v>
      </c>
      <c r="K6321" s="4">
        <v>0.34999999999999992</v>
      </c>
      <c r="L6321" s="73">
        <v>5740.9267052307696</v>
      </c>
    </row>
    <row r="6322" spans="1:12" x14ac:dyDescent="0.35">
      <c r="A6322" s="1" t="s">
        <v>10344</v>
      </c>
      <c r="B6322" t="s">
        <v>10345</v>
      </c>
      <c r="C6322" t="s">
        <v>34</v>
      </c>
      <c r="D6322" t="s">
        <v>35</v>
      </c>
      <c r="E6322">
        <v>1</v>
      </c>
      <c r="F6322" s="2">
        <v>331.84</v>
      </c>
      <c r="G6322" s="3">
        <v>812.2912</v>
      </c>
      <c r="H6322" s="3">
        <v>3.3184</v>
      </c>
      <c r="I6322" s="3">
        <v>15.59648</v>
      </c>
      <c r="J6322" s="3">
        <v>350.75487999999996</v>
      </c>
      <c r="K6322" s="4">
        <v>0.35000000000000003</v>
      </c>
      <c r="L6322" s="73">
        <v>636.75501292307683</v>
      </c>
    </row>
    <row r="6323" spans="1:12" x14ac:dyDescent="0.35">
      <c r="A6323" s="1" t="s">
        <v>10346</v>
      </c>
      <c r="B6323" t="s">
        <v>10347</v>
      </c>
      <c r="C6323" t="s">
        <v>34</v>
      </c>
      <c r="D6323" t="s">
        <v>35</v>
      </c>
      <c r="E6323">
        <v>1</v>
      </c>
      <c r="F6323" s="2">
        <v>345.14</v>
      </c>
      <c r="G6323" s="3">
        <v>844.84960000000001</v>
      </c>
      <c r="H6323" s="3">
        <v>3.4514</v>
      </c>
      <c r="I6323" s="3">
        <v>16.221579999999999</v>
      </c>
      <c r="J6323" s="3">
        <v>364.81297999999998</v>
      </c>
      <c r="K6323" s="4">
        <v>0.34999999999999992</v>
      </c>
      <c r="L6323" s="73">
        <v>662.27587138461536</v>
      </c>
    </row>
    <row r="6324" spans="1:12" x14ac:dyDescent="0.35">
      <c r="A6324" s="1" t="s">
        <v>10348</v>
      </c>
      <c r="B6324" t="s">
        <v>10349</v>
      </c>
      <c r="C6324" t="s">
        <v>34</v>
      </c>
      <c r="D6324" t="s">
        <v>35</v>
      </c>
      <c r="E6324">
        <v>1</v>
      </c>
      <c r="F6324" s="2">
        <v>99.09</v>
      </c>
      <c r="G6324" s="3">
        <v>242.55840000000001</v>
      </c>
      <c r="H6324" s="3">
        <v>0.9909</v>
      </c>
      <c r="I6324" s="3">
        <v>4.6572300000000002</v>
      </c>
      <c r="J6324" s="3">
        <v>104.73813</v>
      </c>
      <c r="K6324" s="4">
        <v>0.35</v>
      </c>
      <c r="L6324" s="73">
        <v>190.13998984615384</v>
      </c>
    </row>
    <row r="6325" spans="1:12" x14ac:dyDescent="0.35">
      <c r="A6325" s="1">
        <v>1020600700</v>
      </c>
      <c r="B6325" t="s">
        <v>10350</v>
      </c>
      <c r="C6325" t="s">
        <v>13</v>
      </c>
      <c r="D6325" t="s">
        <v>14</v>
      </c>
      <c r="E6325">
        <v>1</v>
      </c>
      <c r="F6325" s="2">
        <v>3069.6</v>
      </c>
      <c r="G6325" s="3">
        <v>6330</v>
      </c>
      <c r="H6325" s="3">
        <v>30.695999999999998</v>
      </c>
      <c r="I6325" s="3">
        <v>144.27119999999999</v>
      </c>
      <c r="J6325" s="3">
        <v>3244.5672</v>
      </c>
      <c r="K6325" s="4">
        <v>0.35</v>
      </c>
      <c r="L6325" s="73">
        <v>5890.137378461538</v>
      </c>
    </row>
    <row r="6326" spans="1:12" x14ac:dyDescent="0.35">
      <c r="A6326" s="1">
        <v>1023200030</v>
      </c>
      <c r="B6326" t="s">
        <v>10351</v>
      </c>
      <c r="C6326" t="s">
        <v>13</v>
      </c>
      <c r="D6326" t="s">
        <v>14</v>
      </c>
      <c r="E6326">
        <v>1</v>
      </c>
      <c r="F6326" s="2">
        <v>966</v>
      </c>
      <c r="G6326" s="3">
        <v>1992</v>
      </c>
      <c r="H6326" s="3">
        <v>9.66</v>
      </c>
      <c r="I6326" s="3">
        <v>45.402000000000001</v>
      </c>
      <c r="J6326" s="3">
        <v>1021.062</v>
      </c>
      <c r="K6326" s="4">
        <v>0.34999999999999992</v>
      </c>
      <c r="L6326" s="73">
        <v>1853.620246153846</v>
      </c>
    </row>
    <row r="6327" spans="1:12" x14ac:dyDescent="0.35">
      <c r="A6327" s="1">
        <v>1023200033</v>
      </c>
      <c r="B6327" t="s">
        <v>10352</v>
      </c>
      <c r="C6327" t="s">
        <v>13</v>
      </c>
      <c r="D6327" t="s">
        <v>14</v>
      </c>
      <c r="E6327">
        <v>1</v>
      </c>
      <c r="F6327" s="2">
        <v>760.2</v>
      </c>
      <c r="G6327" s="3">
        <v>1568</v>
      </c>
      <c r="H6327" s="3">
        <v>7.6020000000000003</v>
      </c>
      <c r="I6327" s="3">
        <v>35.729400000000005</v>
      </c>
      <c r="J6327" s="3">
        <v>803.53140000000008</v>
      </c>
      <c r="K6327" s="4">
        <v>0.35000000000000003</v>
      </c>
      <c r="L6327" s="73">
        <v>1458.7185415384617</v>
      </c>
    </row>
    <row r="6328" spans="1:12" x14ac:dyDescent="0.35">
      <c r="A6328" s="1">
        <v>1023533511</v>
      </c>
      <c r="B6328" t="s">
        <v>10353</v>
      </c>
      <c r="C6328" t="s">
        <v>13</v>
      </c>
      <c r="D6328" t="s">
        <v>14</v>
      </c>
      <c r="E6328">
        <v>1</v>
      </c>
      <c r="F6328" s="2">
        <v>1692</v>
      </c>
      <c r="G6328" s="3">
        <v>3489</v>
      </c>
      <c r="H6328" s="3">
        <v>16.920000000000002</v>
      </c>
      <c r="I6328" s="3">
        <v>79.524000000000001</v>
      </c>
      <c r="J6328" s="3">
        <v>1788.444</v>
      </c>
      <c r="K6328" s="4">
        <v>0.34999999999999992</v>
      </c>
      <c r="L6328" s="73">
        <v>3246.7137230769226</v>
      </c>
    </row>
    <row r="6329" spans="1:12" x14ac:dyDescent="0.35">
      <c r="A6329" s="1">
        <v>1023595020</v>
      </c>
      <c r="B6329" t="s">
        <v>10354</v>
      </c>
      <c r="C6329" t="s">
        <v>13</v>
      </c>
      <c r="D6329" t="s">
        <v>14</v>
      </c>
      <c r="E6329">
        <v>1</v>
      </c>
      <c r="F6329" s="2">
        <v>139.19999999999999</v>
      </c>
      <c r="G6329" s="3">
        <v>288</v>
      </c>
      <c r="H6329" s="3">
        <v>1.3919999999999999</v>
      </c>
      <c r="I6329" s="3">
        <v>6.5423999999999998</v>
      </c>
      <c r="J6329" s="3">
        <v>147.13439999999997</v>
      </c>
      <c r="K6329" s="4">
        <v>0.35</v>
      </c>
      <c r="L6329" s="73">
        <v>267.10552615384609</v>
      </c>
    </row>
    <row r="6330" spans="1:12" x14ac:dyDescent="0.35">
      <c r="A6330" s="1">
        <v>1023595060</v>
      </c>
      <c r="B6330" t="s">
        <v>10355</v>
      </c>
      <c r="C6330" t="s">
        <v>13</v>
      </c>
      <c r="D6330" t="s">
        <v>14</v>
      </c>
      <c r="E6330">
        <v>1</v>
      </c>
      <c r="F6330" s="2">
        <v>36.6</v>
      </c>
      <c r="G6330" s="3">
        <v>76</v>
      </c>
      <c r="H6330" s="3">
        <v>0.36600000000000005</v>
      </c>
      <c r="I6330" s="3">
        <v>1.7202000000000002</v>
      </c>
      <c r="J6330" s="3">
        <v>38.686199999999999</v>
      </c>
      <c r="K6330" s="4">
        <v>0.35</v>
      </c>
      <c r="L6330" s="73">
        <v>70.230332307692294</v>
      </c>
    </row>
    <row r="6331" spans="1:12" x14ac:dyDescent="0.35">
      <c r="A6331" s="1" t="s">
        <v>10356</v>
      </c>
      <c r="B6331" t="s">
        <v>10357</v>
      </c>
      <c r="C6331" t="s">
        <v>1441</v>
      </c>
      <c r="D6331" t="s">
        <v>1442</v>
      </c>
      <c r="E6331">
        <v>1</v>
      </c>
      <c r="F6331" s="2">
        <v>250</v>
      </c>
      <c r="G6331" s="3">
        <v>611.95680000000004</v>
      </c>
      <c r="H6331" s="3">
        <v>2.5</v>
      </c>
      <c r="I6331" s="3">
        <v>11.75</v>
      </c>
      <c r="J6331" s="3">
        <v>264.25</v>
      </c>
      <c r="K6331" s="4">
        <v>0.35000000000000003</v>
      </c>
      <c r="L6331" s="73">
        <v>479.71538461538461</v>
      </c>
    </row>
    <row r="6332" spans="1:12" x14ac:dyDescent="0.35">
      <c r="A6332" s="1" t="s">
        <v>10358</v>
      </c>
      <c r="B6332" t="s">
        <v>5361</v>
      </c>
      <c r="C6332" t="s">
        <v>13</v>
      </c>
      <c r="D6332" t="s">
        <v>14</v>
      </c>
      <c r="E6332">
        <v>1</v>
      </c>
      <c r="F6332" s="2">
        <v>1.84</v>
      </c>
      <c r="G6332" s="3">
        <v>4.5023999999999997</v>
      </c>
      <c r="H6332" s="3">
        <v>1.84E-2</v>
      </c>
      <c r="I6332" s="3">
        <v>8.6480000000000001E-2</v>
      </c>
      <c r="J6332" s="3">
        <v>1.9448799999999999</v>
      </c>
      <c r="K6332" s="4">
        <v>0.35</v>
      </c>
      <c r="L6332" s="73">
        <v>3.5307052307692306</v>
      </c>
    </row>
    <row r="6333" spans="1:12" x14ac:dyDescent="0.35">
      <c r="A6333" s="1" t="s">
        <v>10359</v>
      </c>
      <c r="B6333" t="s">
        <v>10360</v>
      </c>
      <c r="C6333" t="s">
        <v>34</v>
      </c>
      <c r="D6333" t="s">
        <v>35</v>
      </c>
      <c r="E6333">
        <v>1</v>
      </c>
      <c r="F6333" s="2">
        <v>27</v>
      </c>
      <c r="G6333" s="3">
        <v>66.091200000000001</v>
      </c>
      <c r="H6333" s="3">
        <v>0.27</v>
      </c>
      <c r="I6333" s="3">
        <v>1.2689999999999999</v>
      </c>
      <c r="J6333" s="3">
        <v>28.538999999999998</v>
      </c>
      <c r="K6333" s="4">
        <v>0.35</v>
      </c>
      <c r="L6333" s="73">
        <v>51.809261538461534</v>
      </c>
    </row>
    <row r="6334" spans="1:12" x14ac:dyDescent="0.35">
      <c r="A6334" s="1" t="s">
        <v>10361</v>
      </c>
      <c r="B6334" t="s">
        <v>4174</v>
      </c>
      <c r="C6334" t="s">
        <v>34</v>
      </c>
      <c r="D6334" t="s">
        <v>35</v>
      </c>
      <c r="E6334">
        <v>1</v>
      </c>
      <c r="F6334" s="2">
        <v>2397.54</v>
      </c>
      <c r="G6334" s="3">
        <v>5868.78</v>
      </c>
      <c r="H6334" s="3">
        <v>23.9754</v>
      </c>
      <c r="I6334" s="3">
        <v>112.68438</v>
      </c>
      <c r="J6334" s="3">
        <v>2534.1997799999999</v>
      </c>
      <c r="K6334" s="4">
        <v>0.35</v>
      </c>
      <c r="L6334" s="73">
        <v>4600.5472929230764</v>
      </c>
    </row>
    <row r="6335" spans="1:12" x14ac:dyDescent="0.35">
      <c r="A6335" s="1" t="s">
        <v>10362</v>
      </c>
      <c r="B6335" t="s">
        <v>4174</v>
      </c>
      <c r="C6335" t="s">
        <v>34</v>
      </c>
      <c r="D6335" t="s">
        <v>35</v>
      </c>
      <c r="E6335">
        <v>1</v>
      </c>
      <c r="F6335" s="2">
        <v>2397.54</v>
      </c>
      <c r="G6335" s="3">
        <v>5868.78</v>
      </c>
      <c r="H6335" s="3">
        <v>23.9754</v>
      </c>
      <c r="I6335" s="3">
        <v>112.68438</v>
      </c>
      <c r="J6335" s="3">
        <v>2534.1997799999999</v>
      </c>
      <c r="K6335" s="4">
        <v>0.35</v>
      </c>
      <c r="L6335" s="73">
        <v>4600.5472929230764</v>
      </c>
    </row>
    <row r="6336" spans="1:12" x14ac:dyDescent="0.35">
      <c r="A6336" s="1" t="s">
        <v>10363</v>
      </c>
      <c r="B6336" t="s">
        <v>4174</v>
      </c>
      <c r="C6336" t="s">
        <v>34</v>
      </c>
      <c r="D6336" t="s">
        <v>35</v>
      </c>
      <c r="E6336">
        <v>1</v>
      </c>
      <c r="F6336" s="2">
        <v>2397.54</v>
      </c>
      <c r="G6336" s="3">
        <v>5868.78</v>
      </c>
      <c r="H6336" s="3">
        <v>23.9754</v>
      </c>
      <c r="I6336" s="3">
        <v>112.68438</v>
      </c>
      <c r="J6336" s="3">
        <v>2534.1997799999999</v>
      </c>
      <c r="K6336" s="4">
        <v>0.35</v>
      </c>
      <c r="L6336" s="73">
        <v>4600.5472929230764</v>
      </c>
    </row>
    <row r="6337" spans="1:12" x14ac:dyDescent="0.35">
      <c r="A6337" s="1" t="s">
        <v>10364</v>
      </c>
      <c r="B6337" t="s">
        <v>2919</v>
      </c>
      <c r="C6337" t="s">
        <v>34</v>
      </c>
      <c r="D6337" t="s">
        <v>35</v>
      </c>
      <c r="E6337">
        <v>1</v>
      </c>
      <c r="F6337" s="2">
        <v>2007.23</v>
      </c>
      <c r="G6337" s="3">
        <v>4913.37</v>
      </c>
      <c r="H6337" s="3">
        <v>20.072300000000002</v>
      </c>
      <c r="I6337" s="3">
        <v>94.33981</v>
      </c>
      <c r="J6337" s="3">
        <v>2121.6421100000002</v>
      </c>
      <c r="K6337" s="4">
        <v>0.35</v>
      </c>
      <c r="L6337" s="73">
        <v>3851.596445846154</v>
      </c>
    </row>
    <row r="6338" spans="1:12" x14ac:dyDescent="0.35">
      <c r="A6338" s="1" t="s">
        <v>10365</v>
      </c>
      <c r="B6338" t="s">
        <v>2919</v>
      </c>
      <c r="C6338" t="s">
        <v>34</v>
      </c>
      <c r="D6338" t="s">
        <v>35</v>
      </c>
      <c r="E6338">
        <v>1</v>
      </c>
      <c r="F6338" s="2">
        <v>2153.88</v>
      </c>
      <c r="G6338" s="3">
        <v>5272.34</v>
      </c>
      <c r="H6338" s="3">
        <v>21.538800000000002</v>
      </c>
      <c r="I6338" s="3">
        <v>101.23236</v>
      </c>
      <c r="J6338" s="3">
        <v>2276.6511599999999</v>
      </c>
      <c r="K6338" s="4">
        <v>0.35000000000000003</v>
      </c>
      <c r="L6338" s="73">
        <v>4132.9974904615383</v>
      </c>
    </row>
    <row r="6339" spans="1:12" x14ac:dyDescent="0.35">
      <c r="A6339" s="1">
        <v>4210</v>
      </c>
      <c r="B6339" t="s">
        <v>10366</v>
      </c>
      <c r="C6339" t="s">
        <v>363</v>
      </c>
      <c r="D6339" t="s">
        <v>364</v>
      </c>
      <c r="E6339">
        <v>1</v>
      </c>
      <c r="F6339" s="2">
        <v>20.78</v>
      </c>
      <c r="G6339" s="3">
        <v>50.870399999999997</v>
      </c>
      <c r="H6339" s="3">
        <v>0.20780000000000001</v>
      </c>
      <c r="I6339" s="3">
        <v>0.97666000000000008</v>
      </c>
      <c r="J6339" s="3">
        <v>21.964459999999999</v>
      </c>
      <c r="K6339" s="4">
        <v>0.35</v>
      </c>
      <c r="L6339" s="73">
        <v>39.873942769230766</v>
      </c>
    </row>
    <row r="6340" spans="1:12" x14ac:dyDescent="0.35">
      <c r="A6340" s="1" t="s">
        <v>10367</v>
      </c>
      <c r="B6340" t="s">
        <v>10368</v>
      </c>
      <c r="C6340" t="s">
        <v>34</v>
      </c>
      <c r="D6340" t="s">
        <v>35</v>
      </c>
      <c r="E6340">
        <v>1</v>
      </c>
      <c r="F6340" s="2">
        <v>218.79</v>
      </c>
      <c r="G6340" s="3">
        <v>535.5616</v>
      </c>
      <c r="H6340" s="3">
        <v>2.1879</v>
      </c>
      <c r="I6340" s="3">
        <v>10.28313</v>
      </c>
      <c r="J6340" s="3">
        <v>231.26103000000001</v>
      </c>
      <c r="K6340" s="4">
        <v>0.35</v>
      </c>
      <c r="L6340" s="73">
        <v>419.82771600000001</v>
      </c>
    </row>
    <row r="6341" spans="1:12" x14ac:dyDescent="0.35">
      <c r="A6341" s="1">
        <v>2390020100</v>
      </c>
      <c r="B6341" t="s">
        <v>10369</v>
      </c>
      <c r="C6341" t="s">
        <v>13</v>
      </c>
      <c r="D6341" t="s">
        <v>14</v>
      </c>
      <c r="E6341">
        <v>1</v>
      </c>
      <c r="F6341" s="2">
        <v>143.4</v>
      </c>
      <c r="G6341" s="3">
        <v>296</v>
      </c>
      <c r="H6341" s="3">
        <v>1.4340000000000002</v>
      </c>
      <c r="I6341" s="3">
        <v>6.7398000000000007</v>
      </c>
      <c r="J6341" s="3">
        <v>151.57380000000001</v>
      </c>
      <c r="K6341" s="4">
        <v>0.35</v>
      </c>
      <c r="L6341" s="73">
        <v>275.16474461538462</v>
      </c>
    </row>
    <row r="6342" spans="1:12" x14ac:dyDescent="0.35">
      <c r="A6342" s="1" t="s">
        <v>10370</v>
      </c>
      <c r="B6342" t="s">
        <v>10371</v>
      </c>
      <c r="C6342" t="s">
        <v>34</v>
      </c>
      <c r="D6342" t="s">
        <v>35</v>
      </c>
      <c r="E6342">
        <v>1</v>
      </c>
      <c r="F6342" s="2">
        <v>278.43</v>
      </c>
      <c r="G6342" s="3">
        <v>711.2</v>
      </c>
      <c r="H6342" s="3">
        <v>2.7843</v>
      </c>
      <c r="I6342" s="3">
        <v>13.086210000000001</v>
      </c>
      <c r="J6342" s="3">
        <v>294.30050999999997</v>
      </c>
      <c r="K6342" s="4">
        <v>0.34999999999999992</v>
      </c>
      <c r="L6342" s="73">
        <v>534.26861815384609</v>
      </c>
    </row>
    <row r="6343" spans="1:12" x14ac:dyDescent="0.35">
      <c r="A6343" s="1" t="s">
        <v>10372</v>
      </c>
      <c r="B6343" t="s">
        <v>10373</v>
      </c>
      <c r="C6343" t="s">
        <v>34</v>
      </c>
      <c r="D6343" t="s">
        <v>35</v>
      </c>
      <c r="E6343">
        <v>1</v>
      </c>
      <c r="F6343" s="2">
        <v>39.24</v>
      </c>
      <c r="G6343" s="3">
        <v>96.051199999999994</v>
      </c>
      <c r="H6343" s="3">
        <v>0.39240000000000003</v>
      </c>
      <c r="I6343" s="3">
        <v>1.8442800000000001</v>
      </c>
      <c r="J6343" s="3">
        <v>41.476680000000002</v>
      </c>
      <c r="K6343" s="4">
        <v>0.35000000000000003</v>
      </c>
      <c r="L6343" s="73">
        <v>75.296126769230767</v>
      </c>
    </row>
    <row r="6344" spans="1:12" x14ac:dyDescent="0.35">
      <c r="A6344" s="1">
        <v>1000000612</v>
      </c>
      <c r="B6344" t="s">
        <v>10374</v>
      </c>
      <c r="C6344" t="s">
        <v>13</v>
      </c>
      <c r="D6344" t="s">
        <v>14</v>
      </c>
      <c r="E6344">
        <v>1</v>
      </c>
      <c r="F6344" s="2">
        <v>5.4</v>
      </c>
      <c r="G6344" s="3">
        <v>12</v>
      </c>
      <c r="H6344" s="3">
        <v>5.4000000000000006E-2</v>
      </c>
      <c r="I6344" s="3">
        <v>0.25380000000000003</v>
      </c>
      <c r="J6344" s="3">
        <v>5.7078000000000007</v>
      </c>
      <c r="K6344" s="4">
        <v>0.35000000000000003</v>
      </c>
      <c r="L6344" s="73">
        <v>10.36185230769231</v>
      </c>
    </row>
    <row r="6345" spans="1:12" x14ac:dyDescent="0.35">
      <c r="A6345" s="1" t="s">
        <v>10375</v>
      </c>
      <c r="B6345" t="s">
        <v>10376</v>
      </c>
      <c r="C6345" t="s">
        <v>363</v>
      </c>
      <c r="D6345" t="s">
        <v>364</v>
      </c>
      <c r="E6345">
        <v>1</v>
      </c>
      <c r="F6345" s="2">
        <v>187.72</v>
      </c>
      <c r="G6345" s="3">
        <v>459.50240000000002</v>
      </c>
      <c r="H6345" s="3">
        <v>1.8772</v>
      </c>
      <c r="I6345" s="3">
        <v>8.8228399999999993</v>
      </c>
      <c r="J6345" s="3">
        <v>198.42003999999997</v>
      </c>
      <c r="K6345" s="4">
        <v>0.34999999999999992</v>
      </c>
      <c r="L6345" s="73">
        <v>360.20868799999994</v>
      </c>
    </row>
    <row r="6346" spans="1:12" x14ac:dyDescent="0.35">
      <c r="A6346" s="1" t="s">
        <v>10377</v>
      </c>
      <c r="B6346" t="s">
        <v>10378</v>
      </c>
      <c r="C6346" t="s">
        <v>363</v>
      </c>
      <c r="D6346" t="s">
        <v>364</v>
      </c>
      <c r="E6346">
        <v>1</v>
      </c>
      <c r="F6346" s="2">
        <v>376.16</v>
      </c>
      <c r="G6346" s="3">
        <v>920.77440000000001</v>
      </c>
      <c r="H6346" s="3">
        <v>3.7616000000000005</v>
      </c>
      <c r="I6346" s="3">
        <v>17.67952</v>
      </c>
      <c r="J6346" s="3">
        <v>397.60112000000004</v>
      </c>
      <c r="K6346" s="4">
        <v>0.35000000000000003</v>
      </c>
      <c r="L6346" s="73">
        <v>721.79895630769238</v>
      </c>
    </row>
    <row r="6347" spans="1:12" x14ac:dyDescent="0.35">
      <c r="A6347" s="1" t="s">
        <v>10379</v>
      </c>
      <c r="B6347" t="s">
        <v>10380</v>
      </c>
      <c r="C6347" t="s">
        <v>363</v>
      </c>
      <c r="D6347" t="s">
        <v>364</v>
      </c>
      <c r="E6347">
        <v>1</v>
      </c>
      <c r="F6347" s="2">
        <v>518.32000000000005</v>
      </c>
      <c r="G6347" s="3">
        <v>1268.7583999999999</v>
      </c>
      <c r="H6347" s="3">
        <v>5.1832000000000003</v>
      </c>
      <c r="I6347" s="3">
        <v>24.361040000000003</v>
      </c>
      <c r="J6347" s="3">
        <v>547.86424000000011</v>
      </c>
      <c r="K6347" s="4">
        <v>0.35</v>
      </c>
      <c r="L6347" s="73">
        <v>994.58431261538476</v>
      </c>
    </row>
    <row r="6348" spans="1:12" x14ac:dyDescent="0.35">
      <c r="A6348" s="1" t="s">
        <v>10381</v>
      </c>
      <c r="B6348" t="s">
        <v>10382</v>
      </c>
      <c r="C6348" t="s">
        <v>21</v>
      </c>
      <c r="D6348" t="s">
        <v>22</v>
      </c>
      <c r="E6348">
        <v>1</v>
      </c>
      <c r="F6348" s="2">
        <v>2.8325</v>
      </c>
      <c r="G6348" s="3">
        <v>6</v>
      </c>
      <c r="H6348" s="3">
        <v>2.8324999999999999E-2</v>
      </c>
      <c r="I6348" s="3">
        <v>0.13312750000000001</v>
      </c>
      <c r="J6348" s="3">
        <v>2.9939525000000002</v>
      </c>
      <c r="K6348" s="4">
        <v>0.35</v>
      </c>
      <c r="L6348" s="73">
        <v>5.4351753076923082</v>
      </c>
    </row>
    <row r="6349" spans="1:12" x14ac:dyDescent="0.35">
      <c r="A6349" s="1" t="s">
        <v>10383</v>
      </c>
      <c r="B6349" t="s">
        <v>10384</v>
      </c>
      <c r="C6349" t="s">
        <v>363</v>
      </c>
      <c r="D6349" t="s">
        <v>364</v>
      </c>
      <c r="E6349">
        <v>1</v>
      </c>
      <c r="F6349" s="2">
        <v>936.77</v>
      </c>
      <c r="G6349" s="3">
        <v>2293.0544</v>
      </c>
      <c r="H6349" s="3">
        <v>9.3676999999999992</v>
      </c>
      <c r="I6349" s="3">
        <v>44.028190000000002</v>
      </c>
      <c r="J6349" s="3">
        <v>990.16588999999999</v>
      </c>
      <c r="K6349" s="4">
        <v>0.34999999999999992</v>
      </c>
      <c r="L6349" s="73">
        <v>1797.5319233846153</v>
      </c>
    </row>
    <row r="6350" spans="1:12" x14ac:dyDescent="0.35">
      <c r="A6350" s="1" t="s">
        <v>10385</v>
      </c>
      <c r="B6350" t="s">
        <v>10386</v>
      </c>
      <c r="C6350" t="s">
        <v>1467</v>
      </c>
      <c r="D6350" t="s">
        <v>1468</v>
      </c>
      <c r="E6350">
        <v>1</v>
      </c>
      <c r="F6350" s="2">
        <v>1.54</v>
      </c>
      <c r="G6350" s="3">
        <v>6.72</v>
      </c>
      <c r="H6350" s="3">
        <v>1.54E-2</v>
      </c>
      <c r="I6350" s="3">
        <v>7.238E-2</v>
      </c>
      <c r="J6350" s="3">
        <v>1.62778</v>
      </c>
      <c r="K6350" s="4">
        <v>0.34999999999999992</v>
      </c>
      <c r="L6350" s="73">
        <v>2.9550467692307691</v>
      </c>
    </row>
    <row r="6351" spans="1:12" x14ac:dyDescent="0.35">
      <c r="A6351" s="1" t="s">
        <v>10387</v>
      </c>
      <c r="B6351" t="s">
        <v>10388</v>
      </c>
      <c r="C6351" t="s">
        <v>13</v>
      </c>
      <c r="D6351" t="s">
        <v>14</v>
      </c>
      <c r="E6351">
        <v>1</v>
      </c>
      <c r="F6351" s="2">
        <v>2.4700000000000002</v>
      </c>
      <c r="G6351" s="3">
        <v>6.048</v>
      </c>
      <c r="H6351" s="3">
        <v>2.4700000000000003E-2</v>
      </c>
      <c r="I6351" s="3">
        <v>0.11609000000000001</v>
      </c>
      <c r="J6351" s="3">
        <v>2.6107900000000002</v>
      </c>
      <c r="K6351" s="4">
        <v>0.35000000000000003</v>
      </c>
      <c r="L6351" s="73">
        <v>4.7395880000000004</v>
      </c>
    </row>
    <row r="6352" spans="1:12" x14ac:dyDescent="0.35">
      <c r="A6352" s="1" t="s">
        <v>10389</v>
      </c>
      <c r="B6352" t="s">
        <v>10390</v>
      </c>
      <c r="C6352" t="s">
        <v>46</v>
      </c>
      <c r="D6352" t="s">
        <v>47</v>
      </c>
      <c r="E6352">
        <v>1</v>
      </c>
      <c r="F6352" s="2">
        <v>0.8296</v>
      </c>
      <c r="G6352" s="3">
        <v>2</v>
      </c>
      <c r="H6352" s="3">
        <v>8.2959999999999996E-3</v>
      </c>
      <c r="I6352" s="3">
        <v>3.8991200000000004E-2</v>
      </c>
      <c r="J6352" s="3">
        <v>0.87688719999999998</v>
      </c>
      <c r="K6352" s="4">
        <v>0.35000000000000003</v>
      </c>
      <c r="L6352" s="73">
        <v>1.5918875323076924</v>
      </c>
    </row>
    <row r="6353" spans="1:12" x14ac:dyDescent="0.35">
      <c r="A6353" s="1" t="s">
        <v>10391</v>
      </c>
      <c r="B6353" t="s">
        <v>10392</v>
      </c>
      <c r="C6353" t="s">
        <v>363</v>
      </c>
      <c r="D6353" t="s">
        <v>364</v>
      </c>
      <c r="E6353">
        <v>1</v>
      </c>
      <c r="F6353" s="2">
        <v>178.61</v>
      </c>
      <c r="G6353" s="3">
        <v>437.20319999999998</v>
      </c>
      <c r="H6353" s="3">
        <v>1.7861000000000002</v>
      </c>
      <c r="I6353" s="3">
        <v>8.3946700000000014</v>
      </c>
      <c r="J6353" s="3">
        <v>188.79077000000001</v>
      </c>
      <c r="K6353" s="4">
        <v>0.35000000000000003</v>
      </c>
      <c r="L6353" s="73">
        <v>342.72785938461544</v>
      </c>
    </row>
    <row r="6354" spans="1:12" x14ac:dyDescent="0.35">
      <c r="A6354" s="1" t="s">
        <v>10393</v>
      </c>
      <c r="B6354" t="s">
        <v>10394</v>
      </c>
      <c r="C6354" t="s">
        <v>1467</v>
      </c>
      <c r="D6354" t="s">
        <v>1468</v>
      </c>
      <c r="E6354">
        <v>1</v>
      </c>
      <c r="F6354" s="2">
        <v>59.96</v>
      </c>
      <c r="G6354" s="3">
        <v>124</v>
      </c>
      <c r="H6354" s="3">
        <v>0.59960000000000002</v>
      </c>
      <c r="I6354" s="3">
        <v>2.81812</v>
      </c>
      <c r="J6354" s="3">
        <v>63.377720000000004</v>
      </c>
      <c r="K6354" s="4">
        <v>0.35</v>
      </c>
      <c r="L6354" s="73">
        <v>115.05493784615385</v>
      </c>
    </row>
    <row r="6355" spans="1:12" x14ac:dyDescent="0.35">
      <c r="A6355" s="1" t="s">
        <v>10395</v>
      </c>
      <c r="B6355" t="s">
        <v>10396</v>
      </c>
      <c r="C6355" t="s">
        <v>46</v>
      </c>
      <c r="D6355" t="s">
        <v>47</v>
      </c>
      <c r="E6355">
        <v>1</v>
      </c>
      <c r="F6355" s="2">
        <v>0.23799999999999999</v>
      </c>
      <c r="G6355" s="3">
        <v>1</v>
      </c>
      <c r="H6355" s="3">
        <v>2.3799999999999997E-3</v>
      </c>
      <c r="I6355" s="3">
        <v>1.1186E-2</v>
      </c>
      <c r="J6355" s="3">
        <v>0.25156599999999996</v>
      </c>
      <c r="K6355" s="4">
        <v>0.35</v>
      </c>
      <c r="L6355" s="73">
        <v>0.45668904615384603</v>
      </c>
    </row>
    <row r="6356" spans="1:12" x14ac:dyDescent="0.35">
      <c r="A6356" s="1" t="s">
        <v>10397</v>
      </c>
      <c r="B6356" t="s">
        <v>10398</v>
      </c>
      <c r="C6356" t="s">
        <v>26</v>
      </c>
      <c r="D6356" t="s">
        <v>27</v>
      </c>
      <c r="E6356">
        <v>1</v>
      </c>
      <c r="F6356" s="2">
        <v>95.61</v>
      </c>
      <c r="G6356" s="3">
        <v>221.76</v>
      </c>
      <c r="H6356" s="3">
        <v>0.95610000000000006</v>
      </c>
      <c r="I6356" s="3">
        <v>4.4936699999999998</v>
      </c>
      <c r="J6356" s="3">
        <v>101.05977</v>
      </c>
      <c r="K6356" s="4">
        <v>0.35</v>
      </c>
      <c r="L6356" s="73">
        <v>183.46235169230769</v>
      </c>
    </row>
    <row r="6357" spans="1:12" x14ac:dyDescent="0.35">
      <c r="A6357" s="1" t="s">
        <v>10399</v>
      </c>
      <c r="B6357" t="s">
        <v>10400</v>
      </c>
      <c r="C6357" t="s">
        <v>26</v>
      </c>
      <c r="D6357" t="s">
        <v>27</v>
      </c>
      <c r="E6357">
        <v>1</v>
      </c>
      <c r="F6357" s="2">
        <v>120.58</v>
      </c>
      <c r="G6357" s="3">
        <v>278.88</v>
      </c>
      <c r="H6357" s="3">
        <v>1.2058</v>
      </c>
      <c r="I6357" s="3">
        <v>5.6672599999999997</v>
      </c>
      <c r="J6357" s="3">
        <v>127.45305999999999</v>
      </c>
      <c r="K6357" s="4">
        <v>0.34999999999999992</v>
      </c>
      <c r="L6357" s="73">
        <v>231.37632430769227</v>
      </c>
    </row>
    <row r="6358" spans="1:12" x14ac:dyDescent="0.35">
      <c r="A6358" s="1" t="s">
        <v>10401</v>
      </c>
      <c r="B6358" t="s">
        <v>10402</v>
      </c>
      <c r="C6358" t="s">
        <v>363</v>
      </c>
      <c r="D6358" t="s">
        <v>364</v>
      </c>
      <c r="E6358">
        <v>1</v>
      </c>
      <c r="F6358" s="2">
        <v>4092</v>
      </c>
      <c r="G6358" s="3">
        <v>10016.540000000001</v>
      </c>
      <c r="H6358" s="3">
        <v>40.92</v>
      </c>
      <c r="I6358" s="3">
        <v>192.32400000000001</v>
      </c>
      <c r="J6358" s="3">
        <v>4325.2439999999997</v>
      </c>
      <c r="K6358" s="4">
        <v>0.34999999999999992</v>
      </c>
      <c r="L6358" s="73">
        <v>7851.9814153846146</v>
      </c>
    </row>
    <row r="6359" spans="1:12" x14ac:dyDescent="0.35">
      <c r="A6359" s="1" t="s">
        <v>10403</v>
      </c>
      <c r="B6359" t="s">
        <v>10404</v>
      </c>
      <c r="C6359" t="s">
        <v>363</v>
      </c>
      <c r="D6359" t="s">
        <v>364</v>
      </c>
      <c r="E6359">
        <v>1</v>
      </c>
      <c r="F6359" s="2">
        <v>5199</v>
      </c>
      <c r="G6359" s="3">
        <v>10720</v>
      </c>
      <c r="H6359" s="3">
        <v>51.99</v>
      </c>
      <c r="I6359" s="3">
        <v>244.35300000000001</v>
      </c>
      <c r="J6359" s="3">
        <v>5495.3429999999998</v>
      </c>
      <c r="K6359" s="4">
        <v>0.34999999999999992</v>
      </c>
      <c r="L6359" s="73">
        <v>9976.1611384615371</v>
      </c>
    </row>
    <row r="6360" spans="1:12" x14ac:dyDescent="0.35">
      <c r="A6360" s="1" t="s">
        <v>10405</v>
      </c>
      <c r="B6360" t="s">
        <v>10406</v>
      </c>
      <c r="C6360" t="s">
        <v>363</v>
      </c>
      <c r="D6360" t="s">
        <v>364</v>
      </c>
      <c r="E6360">
        <v>1</v>
      </c>
      <c r="F6360" s="2">
        <v>4809</v>
      </c>
      <c r="G6360" s="3">
        <v>9916</v>
      </c>
      <c r="H6360" s="3">
        <v>48.09</v>
      </c>
      <c r="I6360" s="3">
        <v>226.023</v>
      </c>
      <c r="J6360" s="3">
        <v>5083.1130000000003</v>
      </c>
      <c r="K6360" s="4">
        <v>0.35</v>
      </c>
      <c r="L6360" s="73">
        <v>9227.8051384615392</v>
      </c>
    </row>
    <row r="6361" spans="1:12" x14ac:dyDescent="0.35">
      <c r="A6361" s="1" t="s">
        <v>10407</v>
      </c>
      <c r="B6361" t="s">
        <v>10408</v>
      </c>
      <c r="C6361" t="s">
        <v>363</v>
      </c>
      <c r="D6361" t="s">
        <v>364</v>
      </c>
      <c r="E6361">
        <v>1</v>
      </c>
      <c r="F6361" s="2">
        <v>4809</v>
      </c>
      <c r="G6361" s="3">
        <v>9916</v>
      </c>
      <c r="H6361" s="3">
        <v>48.09</v>
      </c>
      <c r="I6361" s="3">
        <v>226.023</v>
      </c>
      <c r="J6361" s="3">
        <v>5083.1130000000003</v>
      </c>
      <c r="K6361" s="4">
        <v>0.35</v>
      </c>
      <c r="L6361" s="73">
        <v>9227.8051384615392</v>
      </c>
    </row>
    <row r="6362" spans="1:12" x14ac:dyDescent="0.35">
      <c r="A6362" s="1" t="s">
        <v>10409</v>
      </c>
      <c r="B6362" t="s">
        <v>10410</v>
      </c>
      <c r="C6362" t="s">
        <v>363</v>
      </c>
      <c r="D6362" t="s">
        <v>364</v>
      </c>
      <c r="E6362">
        <v>1</v>
      </c>
      <c r="F6362" s="2">
        <v>15139</v>
      </c>
      <c r="G6362" s="3">
        <v>31215</v>
      </c>
      <c r="H6362" s="3">
        <v>151.39000000000001</v>
      </c>
      <c r="I6362" s="3">
        <v>711.53300000000002</v>
      </c>
      <c r="J6362" s="3">
        <v>16001.922999999999</v>
      </c>
      <c r="K6362" s="4">
        <v>0.34999999999999992</v>
      </c>
      <c r="L6362" s="73">
        <v>29049.644830769226</v>
      </c>
    </row>
    <row r="6363" spans="1:12" x14ac:dyDescent="0.35">
      <c r="A6363" s="1" t="s">
        <v>10411</v>
      </c>
      <c r="B6363" t="s">
        <v>10412</v>
      </c>
      <c r="C6363" t="s">
        <v>363</v>
      </c>
      <c r="D6363" t="s">
        <v>364</v>
      </c>
      <c r="E6363">
        <v>1</v>
      </c>
      <c r="F6363" s="2">
        <v>6309</v>
      </c>
      <c r="G6363" s="3">
        <v>13009</v>
      </c>
      <c r="H6363" s="3">
        <v>63.09</v>
      </c>
      <c r="I6363" s="3">
        <v>296.52300000000002</v>
      </c>
      <c r="J6363" s="3">
        <v>6668.6130000000003</v>
      </c>
      <c r="K6363" s="4">
        <v>0.35</v>
      </c>
      <c r="L6363" s="73">
        <v>12106.097446153846</v>
      </c>
    </row>
    <row r="6364" spans="1:12" x14ac:dyDescent="0.35">
      <c r="A6364" s="1" t="s">
        <v>10413</v>
      </c>
      <c r="B6364" t="s">
        <v>10414</v>
      </c>
      <c r="C6364" t="s">
        <v>363</v>
      </c>
      <c r="D6364" t="s">
        <v>364</v>
      </c>
      <c r="E6364">
        <v>1</v>
      </c>
      <c r="F6364" s="2">
        <v>5629</v>
      </c>
      <c r="G6364" s="3">
        <v>11607</v>
      </c>
      <c r="H6364" s="3">
        <v>56.29</v>
      </c>
      <c r="I6364" s="3">
        <v>264.56299999999999</v>
      </c>
      <c r="J6364" s="3">
        <v>5949.8530000000001</v>
      </c>
      <c r="K6364" s="4">
        <v>0.34999999999999992</v>
      </c>
      <c r="L6364" s="73">
        <v>10801.271599999998</v>
      </c>
    </row>
    <row r="6365" spans="1:12" x14ac:dyDescent="0.35">
      <c r="A6365" s="1" t="s">
        <v>10415</v>
      </c>
      <c r="B6365" t="s">
        <v>10416</v>
      </c>
      <c r="C6365" t="s">
        <v>363</v>
      </c>
      <c r="D6365" t="s">
        <v>364</v>
      </c>
      <c r="E6365">
        <v>1</v>
      </c>
      <c r="F6365" s="2">
        <v>7359</v>
      </c>
      <c r="G6365" s="3">
        <v>15174</v>
      </c>
      <c r="H6365" s="3">
        <v>73.59</v>
      </c>
      <c r="I6365" s="3">
        <v>345.87299999999999</v>
      </c>
      <c r="J6365" s="3">
        <v>7778.4629999999997</v>
      </c>
      <c r="K6365" s="4">
        <v>0.35</v>
      </c>
      <c r="L6365" s="73">
        <v>14120.90206153846</v>
      </c>
    </row>
    <row r="6366" spans="1:12" x14ac:dyDescent="0.35">
      <c r="A6366" s="1" t="s">
        <v>10417</v>
      </c>
      <c r="B6366" t="s">
        <v>10418</v>
      </c>
      <c r="C6366" t="s">
        <v>363</v>
      </c>
      <c r="D6366" t="s">
        <v>364</v>
      </c>
      <c r="E6366">
        <v>1</v>
      </c>
      <c r="F6366" s="2">
        <v>12929</v>
      </c>
      <c r="G6366" s="3">
        <v>26658</v>
      </c>
      <c r="H6366" s="3">
        <v>129.29</v>
      </c>
      <c r="I6366" s="3">
        <v>607.66300000000001</v>
      </c>
      <c r="J6366" s="3">
        <v>13665.953000000001</v>
      </c>
      <c r="K6366" s="4">
        <v>0.34999999999999992</v>
      </c>
      <c r="L6366" s="73">
        <v>24808.960830769232</v>
      </c>
    </row>
    <row r="6367" spans="1:12" x14ac:dyDescent="0.35">
      <c r="A6367" s="1" t="s">
        <v>10419</v>
      </c>
      <c r="B6367" t="s">
        <v>10420</v>
      </c>
      <c r="C6367" t="s">
        <v>363</v>
      </c>
      <c r="D6367" t="s">
        <v>364</v>
      </c>
      <c r="E6367">
        <v>1</v>
      </c>
      <c r="F6367" s="2">
        <v>18169</v>
      </c>
      <c r="G6367" s="3">
        <v>37462</v>
      </c>
      <c r="H6367" s="3">
        <v>181.69</v>
      </c>
      <c r="I6367" s="3">
        <v>853.94299999999998</v>
      </c>
      <c r="J6367" s="3">
        <v>19204.632999999998</v>
      </c>
      <c r="K6367" s="4">
        <v>0.35</v>
      </c>
      <c r="L6367" s="73">
        <v>34863.795292307688</v>
      </c>
    </row>
    <row r="6368" spans="1:12" x14ac:dyDescent="0.35">
      <c r="A6368" s="1">
        <v>1070629110</v>
      </c>
      <c r="B6368" t="s">
        <v>10421</v>
      </c>
      <c r="C6368" t="s">
        <v>13</v>
      </c>
      <c r="D6368" t="s">
        <v>14</v>
      </c>
      <c r="E6368">
        <v>1</v>
      </c>
      <c r="F6368" s="2">
        <v>247.8</v>
      </c>
      <c r="G6368" s="3">
        <v>511</v>
      </c>
      <c r="H6368" s="3">
        <v>2.4780000000000002</v>
      </c>
      <c r="I6368" s="3">
        <v>11.646600000000001</v>
      </c>
      <c r="J6368" s="3">
        <v>261.9246</v>
      </c>
      <c r="K6368" s="4">
        <v>0.35</v>
      </c>
      <c r="L6368" s="73">
        <v>475.49388923076918</v>
      </c>
    </row>
    <row r="6369" spans="1:12" x14ac:dyDescent="0.35">
      <c r="A6369" s="1" t="s">
        <v>10422</v>
      </c>
      <c r="B6369" t="s">
        <v>10423</v>
      </c>
      <c r="C6369" t="s">
        <v>1441</v>
      </c>
      <c r="D6369" t="s">
        <v>1442</v>
      </c>
      <c r="E6369">
        <v>1</v>
      </c>
      <c r="F6369" s="2">
        <v>720</v>
      </c>
      <c r="G6369" s="3">
        <v>1762.4431999999999</v>
      </c>
      <c r="H6369" s="3">
        <v>7.2</v>
      </c>
      <c r="I6369" s="3">
        <v>33.840000000000003</v>
      </c>
      <c r="J6369" s="3">
        <v>761.04000000000008</v>
      </c>
      <c r="K6369" s="4">
        <v>0.35000000000000003</v>
      </c>
      <c r="L6369" s="73">
        <v>1381.580307692308</v>
      </c>
    </row>
    <row r="6370" spans="1:12" x14ac:dyDescent="0.35">
      <c r="A6370" s="1" t="s">
        <v>10424</v>
      </c>
      <c r="B6370" t="s">
        <v>10425</v>
      </c>
      <c r="C6370" t="s">
        <v>1467</v>
      </c>
      <c r="D6370" t="s">
        <v>1468</v>
      </c>
      <c r="E6370">
        <v>1</v>
      </c>
      <c r="F6370" s="2">
        <v>3.54</v>
      </c>
      <c r="G6370" s="3">
        <v>13</v>
      </c>
      <c r="H6370" s="3">
        <v>3.5400000000000001E-2</v>
      </c>
      <c r="I6370" s="3">
        <v>0.16638</v>
      </c>
      <c r="J6370" s="3">
        <v>3.7417800000000003</v>
      </c>
      <c r="K6370" s="4">
        <v>0.34999999999999992</v>
      </c>
      <c r="L6370" s="73">
        <v>6.7927698461538464</v>
      </c>
    </row>
    <row r="6371" spans="1:12" x14ac:dyDescent="0.35">
      <c r="A6371" s="1" t="s">
        <v>10426</v>
      </c>
      <c r="B6371" t="s">
        <v>10427</v>
      </c>
      <c r="C6371" t="s">
        <v>363</v>
      </c>
      <c r="D6371" t="s">
        <v>364</v>
      </c>
      <c r="E6371">
        <v>1</v>
      </c>
      <c r="F6371" s="2">
        <v>9419</v>
      </c>
      <c r="G6371" s="3">
        <v>19421</v>
      </c>
      <c r="H6371" s="3">
        <v>94.19</v>
      </c>
      <c r="I6371" s="3">
        <v>442.69299999999998</v>
      </c>
      <c r="J6371" s="3">
        <v>9955.8829999999998</v>
      </c>
      <c r="K6371" s="4">
        <v>0.35</v>
      </c>
      <c r="L6371" s="73">
        <v>18073.756830769231</v>
      </c>
    </row>
    <row r="6372" spans="1:12" x14ac:dyDescent="0.35">
      <c r="A6372" s="1" t="s">
        <v>10428</v>
      </c>
      <c r="B6372" t="s">
        <v>10429</v>
      </c>
      <c r="C6372" t="s">
        <v>363</v>
      </c>
      <c r="D6372" t="s">
        <v>364</v>
      </c>
      <c r="E6372">
        <v>1</v>
      </c>
      <c r="F6372" s="2">
        <v>11629</v>
      </c>
      <c r="G6372" s="3">
        <v>23978</v>
      </c>
      <c r="H6372" s="3">
        <v>116.29</v>
      </c>
      <c r="I6372" s="3">
        <v>546.56299999999999</v>
      </c>
      <c r="J6372" s="3">
        <v>12291.853000000001</v>
      </c>
      <c r="K6372" s="4">
        <v>0.35</v>
      </c>
      <c r="L6372" s="73">
        <v>22314.440830769232</v>
      </c>
    </row>
    <row r="6373" spans="1:12" x14ac:dyDescent="0.35">
      <c r="A6373" s="1">
        <v>44239</v>
      </c>
      <c r="B6373" t="s">
        <v>10430</v>
      </c>
      <c r="C6373" t="s">
        <v>363</v>
      </c>
      <c r="D6373" t="s">
        <v>364</v>
      </c>
      <c r="E6373">
        <v>1</v>
      </c>
      <c r="F6373" s="2">
        <v>56.64</v>
      </c>
      <c r="G6373" s="3">
        <v>126.8736</v>
      </c>
      <c r="H6373" s="3">
        <v>0.56640000000000001</v>
      </c>
      <c r="I6373" s="3">
        <v>2.66208</v>
      </c>
      <c r="J6373" s="3">
        <v>59.868480000000005</v>
      </c>
      <c r="K6373" s="4">
        <v>0.34999999999999992</v>
      </c>
      <c r="L6373" s="73">
        <v>108.68431753846154</v>
      </c>
    </row>
    <row r="6374" spans="1:12" x14ac:dyDescent="0.35">
      <c r="A6374" s="1" t="s">
        <v>10431</v>
      </c>
      <c r="B6374" t="s">
        <v>10432</v>
      </c>
      <c r="C6374" t="s">
        <v>34</v>
      </c>
      <c r="D6374" t="s">
        <v>35</v>
      </c>
      <c r="E6374">
        <v>1</v>
      </c>
      <c r="F6374" s="2">
        <v>597.84</v>
      </c>
      <c r="G6374" s="3">
        <v>1463.4143999999999</v>
      </c>
      <c r="H6374" s="3">
        <v>5.9784000000000006</v>
      </c>
      <c r="I6374" s="3">
        <v>28.098480000000002</v>
      </c>
      <c r="J6374" s="3">
        <v>631.91687999999999</v>
      </c>
      <c r="K6374" s="4">
        <v>0.35000000000000003</v>
      </c>
      <c r="L6374" s="73">
        <v>1147.1721821538461</v>
      </c>
    </row>
    <row r="6375" spans="1:12" x14ac:dyDescent="0.35">
      <c r="A6375" s="1">
        <v>1072160000</v>
      </c>
      <c r="B6375" t="s">
        <v>1480</v>
      </c>
      <c r="C6375" t="s">
        <v>13</v>
      </c>
      <c r="D6375" t="s">
        <v>14</v>
      </c>
      <c r="E6375">
        <v>1</v>
      </c>
      <c r="F6375" s="2">
        <v>105</v>
      </c>
      <c r="G6375" s="3">
        <v>217</v>
      </c>
      <c r="H6375" s="3">
        <v>1.05</v>
      </c>
      <c r="I6375" s="3">
        <v>4.9349999999999996</v>
      </c>
      <c r="J6375" s="3">
        <v>110.985</v>
      </c>
      <c r="K6375" s="4">
        <v>0.35</v>
      </c>
      <c r="L6375" s="73">
        <v>201.48046153846153</v>
      </c>
    </row>
    <row r="6376" spans="1:12" x14ac:dyDescent="0.35">
      <c r="A6376" s="1">
        <v>1072629400</v>
      </c>
      <c r="B6376" t="s">
        <v>10433</v>
      </c>
      <c r="C6376" t="s">
        <v>13</v>
      </c>
      <c r="D6376" t="s">
        <v>14</v>
      </c>
      <c r="E6376">
        <v>1</v>
      </c>
      <c r="F6376" s="2">
        <v>180.6</v>
      </c>
      <c r="G6376" s="3">
        <v>373</v>
      </c>
      <c r="H6376" s="3">
        <v>1.806</v>
      </c>
      <c r="I6376" s="3">
        <v>8.4881999999999991</v>
      </c>
      <c r="J6376" s="3">
        <v>190.89420000000001</v>
      </c>
      <c r="K6376" s="4">
        <v>0.35</v>
      </c>
      <c r="L6376" s="73">
        <v>346.54639384615388</v>
      </c>
    </row>
    <row r="6377" spans="1:12" x14ac:dyDescent="0.35">
      <c r="A6377" s="1">
        <v>1072968903</v>
      </c>
      <c r="B6377" t="s">
        <v>10434</v>
      </c>
      <c r="C6377" t="s">
        <v>13</v>
      </c>
      <c r="D6377" t="s">
        <v>14</v>
      </c>
      <c r="E6377">
        <v>1</v>
      </c>
      <c r="F6377" s="2">
        <v>125.4</v>
      </c>
      <c r="G6377" s="3">
        <v>259</v>
      </c>
      <c r="H6377" s="3">
        <v>1.254</v>
      </c>
      <c r="I6377" s="3">
        <v>5.8938000000000006</v>
      </c>
      <c r="J6377" s="3">
        <v>132.54780000000002</v>
      </c>
      <c r="K6377" s="4">
        <v>0.35</v>
      </c>
      <c r="L6377" s="73">
        <v>240.62523692307695</v>
      </c>
    </row>
    <row r="6378" spans="1:12" x14ac:dyDescent="0.35">
      <c r="A6378" s="1">
        <v>357455</v>
      </c>
      <c r="B6378" t="s">
        <v>10435</v>
      </c>
      <c r="C6378" t="s">
        <v>363</v>
      </c>
      <c r="D6378" t="s">
        <v>364</v>
      </c>
      <c r="E6378">
        <v>1</v>
      </c>
      <c r="F6378" s="2">
        <v>15</v>
      </c>
      <c r="G6378" s="3">
        <v>42</v>
      </c>
      <c r="H6378" s="3">
        <v>0.15</v>
      </c>
      <c r="I6378" s="3">
        <v>0.70499999999999996</v>
      </c>
      <c r="J6378" s="3">
        <v>15.855</v>
      </c>
      <c r="K6378" s="4">
        <v>0.35</v>
      </c>
      <c r="L6378" s="73">
        <v>28.782923076923076</v>
      </c>
    </row>
    <row r="6379" spans="1:12" x14ac:dyDescent="0.35">
      <c r="A6379" s="1" t="s">
        <v>10436</v>
      </c>
      <c r="B6379" t="s">
        <v>10437</v>
      </c>
      <c r="C6379" t="s">
        <v>13</v>
      </c>
      <c r="D6379" t="s">
        <v>14</v>
      </c>
      <c r="E6379">
        <v>1</v>
      </c>
      <c r="F6379" s="2">
        <v>4.7699999999999996</v>
      </c>
      <c r="G6379" s="3">
        <v>11.68</v>
      </c>
      <c r="H6379" s="3">
        <v>4.7699999999999999E-2</v>
      </c>
      <c r="I6379" s="3">
        <v>0.22418999999999997</v>
      </c>
      <c r="J6379" s="3">
        <v>5.0418899999999995</v>
      </c>
      <c r="K6379" s="4">
        <v>0.35</v>
      </c>
      <c r="L6379" s="73">
        <v>9.1529695384615373</v>
      </c>
    </row>
    <row r="6380" spans="1:12" x14ac:dyDescent="0.35">
      <c r="A6380" s="1" t="s">
        <v>10438</v>
      </c>
      <c r="B6380" t="s">
        <v>4229</v>
      </c>
      <c r="C6380" t="s">
        <v>1467</v>
      </c>
      <c r="D6380" t="s">
        <v>1468</v>
      </c>
      <c r="E6380">
        <v>1</v>
      </c>
      <c r="F6380" s="2">
        <v>14.89</v>
      </c>
      <c r="G6380" s="3">
        <v>31</v>
      </c>
      <c r="H6380" s="3">
        <v>0.1489</v>
      </c>
      <c r="I6380" s="3">
        <v>0.69983000000000006</v>
      </c>
      <c r="J6380" s="3">
        <v>15.73873</v>
      </c>
      <c r="K6380" s="4">
        <v>0.35</v>
      </c>
      <c r="L6380" s="73">
        <v>28.571848307692306</v>
      </c>
    </row>
    <row r="6381" spans="1:12" x14ac:dyDescent="0.35">
      <c r="A6381" s="1">
        <v>4441</v>
      </c>
      <c r="B6381" t="s">
        <v>10439</v>
      </c>
      <c r="C6381" t="s">
        <v>363</v>
      </c>
      <c r="D6381" t="s">
        <v>364</v>
      </c>
      <c r="E6381">
        <v>1</v>
      </c>
      <c r="F6381" s="2">
        <v>25.15</v>
      </c>
      <c r="G6381" s="3">
        <v>61.566400000000002</v>
      </c>
      <c r="H6381" s="3">
        <v>0.2515</v>
      </c>
      <c r="I6381" s="3">
        <v>1.18205</v>
      </c>
      <c r="J6381" s="3">
        <v>26.583549999999999</v>
      </c>
      <c r="K6381" s="4">
        <v>0.35</v>
      </c>
      <c r="L6381" s="73">
        <v>48.259367692307691</v>
      </c>
    </row>
    <row r="6382" spans="1:12" x14ac:dyDescent="0.35">
      <c r="A6382" s="1">
        <v>4442</v>
      </c>
      <c r="B6382" t="s">
        <v>10440</v>
      </c>
      <c r="C6382" t="s">
        <v>363</v>
      </c>
      <c r="D6382" t="s">
        <v>364</v>
      </c>
      <c r="E6382">
        <v>1</v>
      </c>
      <c r="F6382" s="2">
        <v>28.8</v>
      </c>
      <c r="G6382" s="3">
        <v>70.492800000000003</v>
      </c>
      <c r="H6382" s="3">
        <v>0.28800000000000003</v>
      </c>
      <c r="I6382" s="3">
        <v>1.3536000000000001</v>
      </c>
      <c r="J6382" s="3">
        <v>30.441600000000001</v>
      </c>
      <c r="K6382" s="4">
        <v>0.34999999999999992</v>
      </c>
      <c r="L6382" s="73">
        <v>55.263212307692307</v>
      </c>
    </row>
    <row r="6383" spans="1:12" x14ac:dyDescent="0.35">
      <c r="A6383" s="1" t="s">
        <v>10441</v>
      </c>
      <c r="B6383" t="s">
        <v>10442</v>
      </c>
      <c r="C6383" t="s">
        <v>1467</v>
      </c>
      <c r="D6383" t="s">
        <v>1468</v>
      </c>
      <c r="E6383">
        <v>1</v>
      </c>
      <c r="F6383" s="2">
        <v>43.72</v>
      </c>
      <c r="G6383" s="3">
        <v>91</v>
      </c>
      <c r="H6383" s="3">
        <v>0.43719999999999998</v>
      </c>
      <c r="I6383" s="3">
        <v>2.05484</v>
      </c>
      <c r="J6383" s="3">
        <v>46.212039999999995</v>
      </c>
      <c r="K6383" s="4">
        <v>0.35</v>
      </c>
      <c r="L6383" s="73">
        <v>83.892626461538441</v>
      </c>
    </row>
    <row r="6384" spans="1:12" x14ac:dyDescent="0.35">
      <c r="A6384" s="1" t="s">
        <v>10443</v>
      </c>
      <c r="B6384" t="s">
        <v>9104</v>
      </c>
      <c r="C6384" t="s">
        <v>34</v>
      </c>
      <c r="D6384" t="s">
        <v>35</v>
      </c>
      <c r="E6384">
        <v>1</v>
      </c>
      <c r="F6384" s="2">
        <v>1812.41</v>
      </c>
      <c r="G6384" s="3">
        <v>4436.4768000000004</v>
      </c>
      <c r="H6384" s="3">
        <v>18.124100000000002</v>
      </c>
      <c r="I6384" s="3">
        <v>85.183270000000007</v>
      </c>
      <c r="J6384" s="3">
        <v>1915.7173700000001</v>
      </c>
      <c r="K6384" s="4">
        <v>0.35</v>
      </c>
      <c r="L6384" s="73">
        <v>3477.7638409230767</v>
      </c>
    </row>
    <row r="6385" spans="1:12" x14ac:dyDescent="0.35">
      <c r="A6385" s="1">
        <v>2809016038</v>
      </c>
      <c r="B6385" t="s">
        <v>10444</v>
      </c>
      <c r="C6385" t="s">
        <v>13</v>
      </c>
      <c r="D6385" t="s">
        <v>14</v>
      </c>
      <c r="E6385">
        <v>1</v>
      </c>
      <c r="F6385" s="2">
        <v>1658.4</v>
      </c>
      <c r="G6385" s="3">
        <v>3420</v>
      </c>
      <c r="H6385" s="3">
        <v>16.584</v>
      </c>
      <c r="I6385" s="3">
        <v>77.944800000000001</v>
      </c>
      <c r="J6385" s="3">
        <v>1752.9288000000001</v>
      </c>
      <c r="K6385" s="4">
        <v>0.34999999999999992</v>
      </c>
      <c r="L6385" s="73">
        <v>3182.2399753846153</v>
      </c>
    </row>
    <row r="6386" spans="1:12" x14ac:dyDescent="0.35">
      <c r="A6386" s="1" t="s">
        <v>10445</v>
      </c>
      <c r="B6386" t="s">
        <v>10446</v>
      </c>
      <c r="C6386" t="s">
        <v>34</v>
      </c>
      <c r="D6386" t="s">
        <v>35</v>
      </c>
      <c r="E6386">
        <v>1</v>
      </c>
      <c r="F6386" s="2">
        <v>171</v>
      </c>
      <c r="G6386" s="3">
        <v>418.57760000000002</v>
      </c>
      <c r="H6386" s="3">
        <v>1.71</v>
      </c>
      <c r="I6386" s="3">
        <v>8.0370000000000008</v>
      </c>
      <c r="J6386" s="3">
        <v>180.74700000000001</v>
      </c>
      <c r="K6386" s="4">
        <v>0.35000000000000003</v>
      </c>
      <c r="L6386" s="73">
        <v>328.12532307692311</v>
      </c>
    </row>
    <row r="6387" spans="1:12" x14ac:dyDescent="0.35">
      <c r="A6387" s="1" t="s">
        <v>10447</v>
      </c>
      <c r="B6387" t="s">
        <v>10448</v>
      </c>
      <c r="C6387" t="s">
        <v>363</v>
      </c>
      <c r="D6387" t="s">
        <v>364</v>
      </c>
      <c r="E6387">
        <v>1</v>
      </c>
      <c r="F6387" s="2">
        <v>384.45</v>
      </c>
      <c r="G6387" s="3">
        <v>793</v>
      </c>
      <c r="H6387" s="3">
        <v>3.8445</v>
      </c>
      <c r="I6387" s="3">
        <v>18.06915</v>
      </c>
      <c r="J6387" s="3">
        <v>406.36364999999995</v>
      </c>
      <c r="K6387" s="4">
        <v>0.35</v>
      </c>
      <c r="L6387" s="73">
        <v>737.70631846153833</v>
      </c>
    </row>
    <row r="6388" spans="1:12" x14ac:dyDescent="0.35">
      <c r="A6388" s="1">
        <v>1002600100</v>
      </c>
      <c r="B6388" t="s">
        <v>10449</v>
      </c>
      <c r="C6388" t="s">
        <v>13</v>
      </c>
      <c r="D6388" t="s">
        <v>14</v>
      </c>
      <c r="E6388">
        <v>1</v>
      </c>
      <c r="F6388" s="2">
        <v>279.60000000000002</v>
      </c>
      <c r="G6388" s="3">
        <v>577</v>
      </c>
      <c r="H6388" s="3">
        <v>2.7960000000000003</v>
      </c>
      <c r="I6388" s="3">
        <v>13.141200000000001</v>
      </c>
      <c r="J6388" s="3">
        <v>295.53720000000004</v>
      </c>
      <c r="K6388" s="4">
        <v>0.35</v>
      </c>
      <c r="L6388" s="73">
        <v>536.51368615384615</v>
      </c>
    </row>
    <row r="6389" spans="1:12" x14ac:dyDescent="0.35">
      <c r="A6389" s="1">
        <v>1002602003</v>
      </c>
      <c r="B6389" t="s">
        <v>10450</v>
      </c>
      <c r="C6389" t="s">
        <v>13</v>
      </c>
      <c r="D6389" t="s">
        <v>14</v>
      </c>
      <c r="E6389">
        <v>1</v>
      </c>
      <c r="F6389" s="2">
        <v>2928</v>
      </c>
      <c r="G6389" s="3">
        <v>6038</v>
      </c>
      <c r="H6389" s="3">
        <v>29.28</v>
      </c>
      <c r="I6389" s="3">
        <v>137.61600000000001</v>
      </c>
      <c r="J6389" s="3">
        <v>3094.8960000000002</v>
      </c>
      <c r="K6389" s="4">
        <v>0.35000000000000003</v>
      </c>
      <c r="L6389" s="73">
        <v>5618.4265846153849</v>
      </c>
    </row>
    <row r="6390" spans="1:12" x14ac:dyDescent="0.35">
      <c r="A6390" s="1">
        <v>1002602201</v>
      </c>
      <c r="B6390" t="s">
        <v>2887</v>
      </c>
      <c r="C6390" t="s">
        <v>13</v>
      </c>
      <c r="D6390" t="s">
        <v>14</v>
      </c>
      <c r="E6390">
        <v>1</v>
      </c>
      <c r="F6390" s="2">
        <v>652.20000000000005</v>
      </c>
      <c r="G6390" s="3">
        <v>1345</v>
      </c>
      <c r="H6390" s="3">
        <v>6.5220000000000002</v>
      </c>
      <c r="I6390" s="3">
        <v>30.653400000000001</v>
      </c>
      <c r="J6390" s="3">
        <v>689.37540000000013</v>
      </c>
      <c r="K6390" s="4">
        <v>0.34999999999999992</v>
      </c>
      <c r="L6390" s="73">
        <v>1251.4814953846155</v>
      </c>
    </row>
    <row r="6391" spans="1:12" x14ac:dyDescent="0.35">
      <c r="A6391" s="1" t="s">
        <v>10451</v>
      </c>
      <c r="B6391" t="s">
        <v>10452</v>
      </c>
      <c r="C6391" t="s">
        <v>1467</v>
      </c>
      <c r="D6391" t="s">
        <v>1468</v>
      </c>
      <c r="E6391">
        <v>1</v>
      </c>
      <c r="F6391" s="2">
        <v>9.5</v>
      </c>
      <c r="G6391" s="3">
        <v>37.598399999999998</v>
      </c>
      <c r="H6391" s="3">
        <v>9.5000000000000001E-2</v>
      </c>
      <c r="I6391" s="3">
        <v>0.44650000000000001</v>
      </c>
      <c r="J6391" s="3">
        <v>10.041500000000001</v>
      </c>
      <c r="K6391" s="4">
        <v>0.35000000000000003</v>
      </c>
      <c r="L6391" s="73">
        <v>18.229184615384618</v>
      </c>
    </row>
    <row r="6392" spans="1:12" x14ac:dyDescent="0.35">
      <c r="A6392" s="1">
        <v>2864639</v>
      </c>
      <c r="B6392" t="s">
        <v>10453</v>
      </c>
      <c r="C6392" t="s">
        <v>34</v>
      </c>
      <c r="D6392" t="s">
        <v>35</v>
      </c>
      <c r="E6392">
        <v>1</v>
      </c>
      <c r="F6392" s="2">
        <v>54.13</v>
      </c>
      <c r="G6392" s="3">
        <v>121.25</v>
      </c>
      <c r="H6392" s="3">
        <v>0.5413</v>
      </c>
      <c r="I6392" s="3">
        <v>2.5441100000000003</v>
      </c>
      <c r="J6392" s="3">
        <v>57.215410000000006</v>
      </c>
      <c r="K6392" s="4">
        <v>0.35</v>
      </c>
      <c r="L6392" s="73">
        <v>103.86797507692307</v>
      </c>
    </row>
    <row r="6393" spans="1:12" x14ac:dyDescent="0.35">
      <c r="A6393" s="1" t="s">
        <v>10454</v>
      </c>
      <c r="B6393" t="s">
        <v>10455</v>
      </c>
      <c r="C6393" t="s">
        <v>1467</v>
      </c>
      <c r="D6393" t="s">
        <v>1468</v>
      </c>
      <c r="E6393">
        <v>1</v>
      </c>
      <c r="F6393" s="2">
        <v>42.96</v>
      </c>
      <c r="G6393" s="3">
        <v>89</v>
      </c>
      <c r="H6393" s="3">
        <v>0.42960000000000004</v>
      </c>
      <c r="I6393" s="3">
        <v>2.01912</v>
      </c>
      <c r="J6393" s="3">
        <v>45.408720000000002</v>
      </c>
      <c r="K6393" s="4">
        <v>0.35000000000000003</v>
      </c>
      <c r="L6393" s="73">
        <v>82.434291692307696</v>
      </c>
    </row>
    <row r="6394" spans="1:12" x14ac:dyDescent="0.35">
      <c r="A6394" s="1">
        <v>1190110138</v>
      </c>
      <c r="B6394" t="s">
        <v>6603</v>
      </c>
      <c r="C6394" t="s">
        <v>13</v>
      </c>
      <c r="D6394" t="s">
        <v>14</v>
      </c>
      <c r="E6394">
        <v>1</v>
      </c>
      <c r="F6394" s="2">
        <v>1053.5999999999999</v>
      </c>
      <c r="G6394" s="3">
        <v>2173</v>
      </c>
      <c r="H6394" s="3">
        <v>10.536</v>
      </c>
      <c r="I6394" s="3">
        <v>49.519199999999998</v>
      </c>
      <c r="J6394" s="3">
        <v>1113.6551999999999</v>
      </c>
      <c r="K6394" s="4">
        <v>0.35</v>
      </c>
      <c r="L6394" s="73">
        <v>2021.7125169230767</v>
      </c>
    </row>
    <row r="6395" spans="1:12" x14ac:dyDescent="0.35">
      <c r="A6395" s="1">
        <v>2902994</v>
      </c>
      <c r="B6395" t="s">
        <v>10456</v>
      </c>
      <c r="C6395" t="s">
        <v>34</v>
      </c>
      <c r="D6395" t="s">
        <v>35</v>
      </c>
      <c r="E6395">
        <v>1</v>
      </c>
      <c r="F6395" s="2">
        <v>73.47</v>
      </c>
      <c r="G6395" s="3">
        <v>164.57</v>
      </c>
      <c r="H6395" s="3">
        <v>0.73470000000000002</v>
      </c>
      <c r="I6395" s="3">
        <v>3.45309</v>
      </c>
      <c r="J6395" s="3">
        <v>77.657790000000006</v>
      </c>
      <c r="K6395" s="4">
        <v>0.35000000000000003</v>
      </c>
      <c r="L6395" s="73">
        <v>140.97875723076925</v>
      </c>
    </row>
    <row r="6396" spans="1:12" x14ac:dyDescent="0.35">
      <c r="A6396" s="1" t="s">
        <v>10457</v>
      </c>
      <c r="B6396" t="s">
        <v>10458</v>
      </c>
      <c r="C6396" t="s">
        <v>34</v>
      </c>
      <c r="D6396" t="s">
        <v>35</v>
      </c>
      <c r="E6396">
        <v>1</v>
      </c>
      <c r="F6396" s="2">
        <v>185.54</v>
      </c>
      <c r="G6396" s="3">
        <v>454.1712</v>
      </c>
      <c r="H6396" s="3">
        <v>1.8553999999999999</v>
      </c>
      <c r="I6396" s="3">
        <v>8.7203800000000005</v>
      </c>
      <c r="J6396" s="3">
        <v>196.11578</v>
      </c>
      <c r="K6396" s="4">
        <v>0.34999999999999992</v>
      </c>
      <c r="L6396" s="73">
        <v>356.02556984615381</v>
      </c>
    </row>
    <row r="6397" spans="1:12" x14ac:dyDescent="0.35">
      <c r="A6397" s="1" t="s">
        <v>10459</v>
      </c>
      <c r="B6397" t="s">
        <v>10460</v>
      </c>
      <c r="C6397" t="s">
        <v>34</v>
      </c>
      <c r="D6397" t="s">
        <v>35</v>
      </c>
      <c r="E6397">
        <v>1</v>
      </c>
      <c r="F6397" s="2">
        <v>152.29</v>
      </c>
      <c r="G6397" s="3">
        <v>372.7808</v>
      </c>
      <c r="H6397" s="3">
        <v>1.5228999999999999</v>
      </c>
      <c r="I6397" s="3">
        <v>7.1576299999999993</v>
      </c>
      <c r="J6397" s="3">
        <v>160.97053</v>
      </c>
      <c r="K6397" s="4">
        <v>0.35000000000000003</v>
      </c>
      <c r="L6397" s="73">
        <v>292.22342369230768</v>
      </c>
    </row>
    <row r="6398" spans="1:12" x14ac:dyDescent="0.35">
      <c r="A6398" s="1" t="s">
        <v>10461</v>
      </c>
      <c r="B6398" t="s">
        <v>4359</v>
      </c>
      <c r="C6398" t="s">
        <v>13</v>
      </c>
      <c r="D6398" t="s">
        <v>14</v>
      </c>
      <c r="E6398">
        <v>1</v>
      </c>
      <c r="F6398" s="2">
        <v>847.5</v>
      </c>
      <c r="G6398" s="3">
        <v>1748</v>
      </c>
      <c r="H6398" s="3">
        <v>8.4749999999999996</v>
      </c>
      <c r="I6398" s="3">
        <v>39.832500000000003</v>
      </c>
      <c r="J6398" s="3">
        <v>895.8075</v>
      </c>
      <c r="K6398" s="4">
        <v>0.34999999999999992</v>
      </c>
      <c r="L6398" s="73">
        <v>1626.2351538461537</v>
      </c>
    </row>
    <row r="6399" spans="1:12" x14ac:dyDescent="0.35">
      <c r="A6399" s="1" t="s">
        <v>10462</v>
      </c>
      <c r="B6399" t="s">
        <v>10463</v>
      </c>
      <c r="C6399" t="s">
        <v>34</v>
      </c>
      <c r="D6399" t="s">
        <v>35</v>
      </c>
      <c r="E6399">
        <v>1</v>
      </c>
      <c r="F6399" s="2">
        <v>291.92</v>
      </c>
      <c r="G6399" s="3">
        <v>714.57119999999998</v>
      </c>
      <c r="H6399" s="3">
        <v>2.9192</v>
      </c>
      <c r="I6399" s="3">
        <v>13.72024</v>
      </c>
      <c r="J6399" s="3">
        <v>308.55944</v>
      </c>
      <c r="K6399" s="4">
        <v>0.35</v>
      </c>
      <c r="L6399" s="73">
        <v>560.15406030769225</v>
      </c>
    </row>
    <row r="6400" spans="1:12" x14ac:dyDescent="0.35">
      <c r="A6400" s="1" t="s">
        <v>10464</v>
      </c>
      <c r="B6400" t="s">
        <v>10465</v>
      </c>
      <c r="C6400" t="s">
        <v>34</v>
      </c>
      <c r="D6400" t="s">
        <v>35</v>
      </c>
      <c r="E6400">
        <v>1</v>
      </c>
      <c r="F6400" s="2">
        <v>114.29</v>
      </c>
      <c r="G6400" s="3">
        <v>236</v>
      </c>
      <c r="H6400" s="3">
        <v>1.1429</v>
      </c>
      <c r="I6400" s="3">
        <v>5.3716300000000006</v>
      </c>
      <c r="J6400" s="3">
        <v>120.80453</v>
      </c>
      <c r="K6400" s="4">
        <v>0.35000000000000003</v>
      </c>
      <c r="L6400" s="73">
        <v>219.30668523076923</v>
      </c>
    </row>
    <row r="6401" spans="1:12" x14ac:dyDescent="0.35">
      <c r="A6401" s="1" t="s">
        <v>10466</v>
      </c>
      <c r="B6401" t="s">
        <v>10467</v>
      </c>
      <c r="C6401" t="s">
        <v>34</v>
      </c>
      <c r="D6401" t="s">
        <v>35</v>
      </c>
      <c r="E6401">
        <v>1</v>
      </c>
      <c r="F6401" s="2">
        <v>2869.97</v>
      </c>
      <c r="G6401" s="3">
        <v>7025.2111999999997</v>
      </c>
      <c r="H6401" s="3">
        <v>28.6997</v>
      </c>
      <c r="I6401" s="3">
        <v>134.88858999999999</v>
      </c>
      <c r="J6401" s="3">
        <v>3033.5582899999999</v>
      </c>
      <c r="K6401" s="4">
        <v>0.35000000000000003</v>
      </c>
      <c r="L6401" s="73">
        <v>5507.0750495384618</v>
      </c>
    </row>
    <row r="6402" spans="1:12" x14ac:dyDescent="0.35">
      <c r="A6402" s="1" t="s">
        <v>10468</v>
      </c>
      <c r="B6402" t="s">
        <v>10469</v>
      </c>
      <c r="C6402" t="s">
        <v>34</v>
      </c>
      <c r="D6402" t="s">
        <v>35</v>
      </c>
      <c r="E6402">
        <v>1</v>
      </c>
      <c r="F6402" s="2">
        <v>2084.3000000000002</v>
      </c>
      <c r="G6402" s="3">
        <v>5040</v>
      </c>
      <c r="H6402" s="3">
        <v>20.843000000000004</v>
      </c>
      <c r="I6402" s="3">
        <v>97.962100000000007</v>
      </c>
      <c r="J6402" s="3">
        <v>2203.1051000000002</v>
      </c>
      <c r="K6402" s="4">
        <v>0.35</v>
      </c>
      <c r="L6402" s="73">
        <v>3999.4831046153849</v>
      </c>
    </row>
    <row r="6403" spans="1:12" x14ac:dyDescent="0.35">
      <c r="A6403" s="1" t="s">
        <v>10470</v>
      </c>
      <c r="B6403" t="s">
        <v>5627</v>
      </c>
      <c r="C6403" t="s">
        <v>34</v>
      </c>
      <c r="D6403" t="s">
        <v>35</v>
      </c>
      <c r="E6403">
        <v>1</v>
      </c>
      <c r="F6403" s="2">
        <v>4031.61</v>
      </c>
      <c r="G6403" s="3">
        <v>9467.36</v>
      </c>
      <c r="H6403" s="3">
        <v>40.316099999999999</v>
      </c>
      <c r="I6403" s="3">
        <v>189.48567</v>
      </c>
      <c r="J6403" s="3">
        <v>4261.4117699999997</v>
      </c>
      <c r="K6403" s="4">
        <v>0.35</v>
      </c>
      <c r="L6403" s="73">
        <v>7736.1013670769225</v>
      </c>
    </row>
    <row r="6404" spans="1:12" x14ac:dyDescent="0.35">
      <c r="A6404" s="1" t="s">
        <v>10471</v>
      </c>
      <c r="B6404" t="s">
        <v>10472</v>
      </c>
      <c r="C6404" t="s">
        <v>1467</v>
      </c>
      <c r="D6404" t="s">
        <v>1468</v>
      </c>
      <c r="E6404">
        <v>1</v>
      </c>
      <c r="F6404" s="2">
        <v>37.340000000000003</v>
      </c>
      <c r="G6404" s="3">
        <v>147.76159999999999</v>
      </c>
      <c r="H6404" s="3">
        <v>0.37340000000000007</v>
      </c>
      <c r="I6404" s="3">
        <v>1.7549800000000002</v>
      </c>
      <c r="J6404" s="3">
        <v>39.468380000000003</v>
      </c>
      <c r="K6404" s="4">
        <v>0.35</v>
      </c>
      <c r="L6404" s="73">
        <v>71.650289846153839</v>
      </c>
    </row>
    <row r="6405" spans="1:12" x14ac:dyDescent="0.35">
      <c r="A6405" s="1" t="s">
        <v>10473</v>
      </c>
      <c r="B6405" t="s">
        <v>5559</v>
      </c>
      <c r="C6405" t="s">
        <v>13</v>
      </c>
      <c r="D6405" t="s">
        <v>14</v>
      </c>
      <c r="E6405">
        <v>1</v>
      </c>
      <c r="F6405" s="2">
        <v>358</v>
      </c>
      <c r="G6405" s="3">
        <v>876.32159999999999</v>
      </c>
      <c r="H6405" s="3">
        <v>3.58</v>
      </c>
      <c r="I6405" s="3">
        <v>16.826000000000001</v>
      </c>
      <c r="J6405" s="3">
        <v>378.40600000000001</v>
      </c>
      <c r="K6405" s="4">
        <v>0.35</v>
      </c>
      <c r="L6405" s="73">
        <v>686.95243076923077</v>
      </c>
    </row>
    <row r="6406" spans="1:12" x14ac:dyDescent="0.35">
      <c r="A6406" s="1" t="s">
        <v>10474</v>
      </c>
      <c r="B6406" t="s">
        <v>4348</v>
      </c>
      <c r="C6406" t="s">
        <v>13</v>
      </c>
      <c r="D6406" t="s">
        <v>14</v>
      </c>
      <c r="E6406">
        <v>1</v>
      </c>
      <c r="F6406" s="2">
        <v>400</v>
      </c>
      <c r="G6406" s="3">
        <v>979.13760000000002</v>
      </c>
      <c r="H6406" s="3">
        <v>4</v>
      </c>
      <c r="I6406" s="3">
        <v>18.8</v>
      </c>
      <c r="J6406" s="3">
        <v>422.8</v>
      </c>
      <c r="K6406" s="4">
        <v>0.35</v>
      </c>
      <c r="L6406" s="73">
        <v>767.54461538461533</v>
      </c>
    </row>
    <row r="6407" spans="1:12" x14ac:dyDescent="0.35">
      <c r="A6407" s="1" t="s">
        <v>10475</v>
      </c>
      <c r="B6407" t="s">
        <v>10476</v>
      </c>
      <c r="C6407" t="s">
        <v>21</v>
      </c>
      <c r="D6407" t="s">
        <v>22</v>
      </c>
      <c r="E6407">
        <v>1</v>
      </c>
      <c r="F6407" s="2">
        <v>1504.75</v>
      </c>
      <c r="G6407" s="3">
        <v>3683.3775999999998</v>
      </c>
      <c r="H6407" s="3">
        <v>15.047499999999999</v>
      </c>
      <c r="I6407" s="3">
        <v>70.723250000000007</v>
      </c>
      <c r="J6407" s="3">
        <v>1590.5207499999999</v>
      </c>
      <c r="K6407" s="4">
        <v>0.35000000000000003</v>
      </c>
      <c r="L6407" s="73">
        <v>2887.4069</v>
      </c>
    </row>
    <row r="6408" spans="1:12" x14ac:dyDescent="0.35">
      <c r="A6408" s="1" t="s">
        <v>10477</v>
      </c>
      <c r="B6408" t="s">
        <v>10478</v>
      </c>
      <c r="C6408" t="s">
        <v>21</v>
      </c>
      <c r="D6408" t="s">
        <v>22</v>
      </c>
      <c r="E6408">
        <v>1</v>
      </c>
      <c r="F6408" s="2">
        <v>1914.25</v>
      </c>
      <c r="G6408" s="3">
        <v>4685.7664000000004</v>
      </c>
      <c r="H6408" s="3">
        <v>19.142500000000002</v>
      </c>
      <c r="I6408" s="3">
        <v>89.969750000000005</v>
      </c>
      <c r="J6408" s="3">
        <v>2023.3622499999999</v>
      </c>
      <c r="K6408" s="4">
        <v>0.35</v>
      </c>
      <c r="L6408" s="73">
        <v>3673.1806999999999</v>
      </c>
    </row>
    <row r="6409" spans="1:12" x14ac:dyDescent="0.35">
      <c r="A6409" s="1" t="s">
        <v>10479</v>
      </c>
      <c r="B6409" t="s">
        <v>10480</v>
      </c>
      <c r="C6409" t="s">
        <v>21</v>
      </c>
      <c r="D6409" t="s">
        <v>22</v>
      </c>
      <c r="E6409">
        <v>1</v>
      </c>
      <c r="F6409" s="2">
        <v>1504.75</v>
      </c>
      <c r="G6409" s="3">
        <v>3683.3775999999998</v>
      </c>
      <c r="H6409" s="3">
        <v>15.047499999999999</v>
      </c>
      <c r="I6409" s="3">
        <v>70.723250000000007</v>
      </c>
      <c r="J6409" s="3">
        <v>1590.5207499999999</v>
      </c>
      <c r="K6409" s="4">
        <v>0.35000000000000003</v>
      </c>
      <c r="L6409" s="73">
        <v>2887.4069</v>
      </c>
    </row>
    <row r="6410" spans="1:12" x14ac:dyDescent="0.35">
      <c r="A6410" s="1" t="s">
        <v>10481</v>
      </c>
      <c r="B6410" t="s">
        <v>10482</v>
      </c>
      <c r="C6410" t="s">
        <v>21</v>
      </c>
      <c r="D6410" t="s">
        <v>22</v>
      </c>
      <c r="E6410">
        <v>1</v>
      </c>
      <c r="F6410" s="2">
        <v>1924</v>
      </c>
      <c r="G6410" s="3">
        <v>4709.6336000000001</v>
      </c>
      <c r="H6410" s="3">
        <v>19.240000000000002</v>
      </c>
      <c r="I6410" s="3">
        <v>90.427999999999997</v>
      </c>
      <c r="J6410" s="3">
        <v>2033.6680000000001</v>
      </c>
      <c r="K6410" s="4">
        <v>0.35000000000000003</v>
      </c>
      <c r="L6410" s="73">
        <v>3691.8896000000004</v>
      </c>
    </row>
    <row r="6411" spans="1:12" x14ac:dyDescent="0.35">
      <c r="A6411" s="1" t="s">
        <v>10483</v>
      </c>
      <c r="B6411" t="s">
        <v>6966</v>
      </c>
      <c r="C6411" t="s">
        <v>21</v>
      </c>
      <c r="D6411" t="s">
        <v>22</v>
      </c>
      <c r="E6411">
        <v>1</v>
      </c>
      <c r="F6411" s="2">
        <v>2232.75</v>
      </c>
      <c r="G6411" s="3">
        <v>5465.3984</v>
      </c>
      <c r="H6411" s="3">
        <v>22.327500000000001</v>
      </c>
      <c r="I6411" s="3">
        <v>104.93925</v>
      </c>
      <c r="J6411" s="3">
        <v>2360.0167499999998</v>
      </c>
      <c r="K6411" s="4">
        <v>0.35</v>
      </c>
      <c r="L6411" s="73">
        <v>4284.338099999999</v>
      </c>
    </row>
    <row r="6412" spans="1:12" x14ac:dyDescent="0.35">
      <c r="A6412" s="1" t="s">
        <v>10484</v>
      </c>
      <c r="B6412" t="s">
        <v>10485</v>
      </c>
      <c r="C6412" t="s">
        <v>21</v>
      </c>
      <c r="D6412" t="s">
        <v>22</v>
      </c>
      <c r="E6412">
        <v>1</v>
      </c>
      <c r="F6412" s="2">
        <v>1504.75</v>
      </c>
      <c r="G6412" s="3">
        <v>3683.3775999999998</v>
      </c>
      <c r="H6412" s="3">
        <v>15.047499999999999</v>
      </c>
      <c r="I6412" s="3">
        <v>70.723250000000007</v>
      </c>
      <c r="J6412" s="3">
        <v>1590.5207499999999</v>
      </c>
      <c r="K6412" s="4">
        <v>0.35000000000000003</v>
      </c>
      <c r="L6412" s="73">
        <v>2887.4069</v>
      </c>
    </row>
    <row r="6413" spans="1:12" x14ac:dyDescent="0.35">
      <c r="A6413" s="1" t="s">
        <v>10486</v>
      </c>
      <c r="B6413" t="s">
        <v>10487</v>
      </c>
      <c r="C6413" t="s">
        <v>21</v>
      </c>
      <c r="D6413" t="s">
        <v>22</v>
      </c>
      <c r="E6413">
        <v>1</v>
      </c>
      <c r="F6413" s="2">
        <v>3243.5</v>
      </c>
      <c r="G6413" s="3">
        <v>7939.5568000000003</v>
      </c>
      <c r="H6413" s="3">
        <v>32.435000000000002</v>
      </c>
      <c r="I6413" s="3">
        <v>152.44450000000001</v>
      </c>
      <c r="J6413" s="3">
        <v>3428.3795</v>
      </c>
      <c r="K6413" s="4">
        <v>0.34999999999999992</v>
      </c>
      <c r="L6413" s="73">
        <v>6223.8273999999992</v>
      </c>
    </row>
    <row r="6414" spans="1:12" x14ac:dyDescent="0.35">
      <c r="A6414" s="1" t="s">
        <v>10488</v>
      </c>
      <c r="B6414" t="s">
        <v>10489</v>
      </c>
      <c r="C6414" t="s">
        <v>21</v>
      </c>
      <c r="D6414" t="s">
        <v>22</v>
      </c>
      <c r="E6414">
        <v>1</v>
      </c>
      <c r="F6414" s="2">
        <v>1560</v>
      </c>
      <c r="G6414" s="3">
        <v>3818.6176</v>
      </c>
      <c r="H6414" s="3">
        <v>15.6</v>
      </c>
      <c r="I6414" s="3">
        <v>73.319999999999993</v>
      </c>
      <c r="J6414" s="3">
        <v>1648.9199999999998</v>
      </c>
      <c r="K6414" s="4">
        <v>0.35</v>
      </c>
      <c r="L6414" s="73">
        <v>2993.4239999999995</v>
      </c>
    </row>
    <row r="6415" spans="1:12" x14ac:dyDescent="0.35">
      <c r="A6415" s="1" t="s">
        <v>10490</v>
      </c>
      <c r="B6415" t="s">
        <v>10491</v>
      </c>
      <c r="C6415" t="s">
        <v>21</v>
      </c>
      <c r="D6415" t="s">
        <v>22</v>
      </c>
      <c r="E6415">
        <v>1</v>
      </c>
      <c r="F6415" s="2">
        <v>1956.5</v>
      </c>
      <c r="G6415" s="3">
        <v>4789.1872000000003</v>
      </c>
      <c r="H6415" s="3">
        <v>19.565000000000001</v>
      </c>
      <c r="I6415" s="3">
        <v>91.955500000000001</v>
      </c>
      <c r="J6415" s="3">
        <v>2068.0205000000001</v>
      </c>
      <c r="K6415" s="4">
        <v>0.35000000000000003</v>
      </c>
      <c r="L6415" s="73">
        <v>3754.2526000000003</v>
      </c>
    </row>
    <row r="6416" spans="1:12" x14ac:dyDescent="0.35">
      <c r="A6416" s="1" t="s">
        <v>10492</v>
      </c>
      <c r="B6416" t="s">
        <v>6986</v>
      </c>
      <c r="C6416" t="s">
        <v>21</v>
      </c>
      <c r="D6416" t="s">
        <v>22</v>
      </c>
      <c r="E6416">
        <v>1</v>
      </c>
      <c r="F6416" s="2">
        <v>2817.75</v>
      </c>
      <c r="G6416" s="3">
        <v>6897.3855999999996</v>
      </c>
      <c r="H6416" s="3">
        <v>28.177500000000002</v>
      </c>
      <c r="I6416" s="3">
        <v>132.43424999999999</v>
      </c>
      <c r="J6416" s="3">
        <v>2978.3617499999996</v>
      </c>
      <c r="K6416" s="4">
        <v>0.35</v>
      </c>
      <c r="L6416" s="73">
        <v>5406.8720999999996</v>
      </c>
    </row>
    <row r="6417" spans="1:12" x14ac:dyDescent="0.35">
      <c r="A6417" s="1" t="s">
        <v>10493</v>
      </c>
      <c r="B6417" t="s">
        <v>10494</v>
      </c>
      <c r="C6417" t="s">
        <v>21</v>
      </c>
      <c r="D6417" t="s">
        <v>22</v>
      </c>
      <c r="E6417">
        <v>1</v>
      </c>
      <c r="F6417" s="2">
        <v>3077.75</v>
      </c>
      <c r="G6417" s="3">
        <v>7533.8256000000001</v>
      </c>
      <c r="H6417" s="3">
        <v>30.7775</v>
      </c>
      <c r="I6417" s="3">
        <v>144.65424999999999</v>
      </c>
      <c r="J6417" s="3">
        <v>3253.1817500000002</v>
      </c>
      <c r="K6417" s="4">
        <v>0.35000000000000003</v>
      </c>
      <c r="L6417" s="73">
        <v>5905.776100000001</v>
      </c>
    </row>
    <row r="6418" spans="1:12" x14ac:dyDescent="0.35">
      <c r="A6418" s="1" t="s">
        <v>10495</v>
      </c>
      <c r="B6418" t="s">
        <v>10496</v>
      </c>
      <c r="C6418" t="s">
        <v>21</v>
      </c>
      <c r="D6418" t="s">
        <v>22</v>
      </c>
      <c r="E6418">
        <v>1</v>
      </c>
      <c r="F6418" s="2">
        <v>2869.75</v>
      </c>
      <c r="G6418" s="3">
        <v>7024.6736000000001</v>
      </c>
      <c r="H6418" s="3">
        <v>28.697500000000002</v>
      </c>
      <c r="I6418" s="3">
        <v>134.87825000000001</v>
      </c>
      <c r="J6418" s="3">
        <v>3033.3257500000004</v>
      </c>
      <c r="K6418" s="4">
        <v>0.35</v>
      </c>
      <c r="L6418" s="73">
        <v>5506.652900000001</v>
      </c>
    </row>
    <row r="6419" spans="1:12" x14ac:dyDescent="0.35">
      <c r="A6419" s="1" t="s">
        <v>10497</v>
      </c>
      <c r="B6419" t="s">
        <v>4465</v>
      </c>
      <c r="C6419" t="s">
        <v>21</v>
      </c>
      <c r="D6419" t="s">
        <v>22</v>
      </c>
      <c r="E6419">
        <v>1</v>
      </c>
      <c r="F6419" s="2">
        <v>2996.5</v>
      </c>
      <c r="G6419" s="3">
        <v>7334.9359999999997</v>
      </c>
      <c r="H6419" s="3">
        <v>29.965</v>
      </c>
      <c r="I6419" s="3">
        <v>140.8355</v>
      </c>
      <c r="J6419" s="3">
        <v>3167.3005000000003</v>
      </c>
      <c r="K6419" s="4">
        <v>0.35</v>
      </c>
      <c r="L6419" s="73">
        <v>5749.8686000000007</v>
      </c>
    </row>
    <row r="6420" spans="1:12" x14ac:dyDescent="0.35">
      <c r="A6420" s="1" t="s">
        <v>10498</v>
      </c>
      <c r="B6420" t="s">
        <v>9491</v>
      </c>
      <c r="C6420" t="s">
        <v>21</v>
      </c>
      <c r="D6420" t="s">
        <v>22</v>
      </c>
      <c r="E6420">
        <v>1</v>
      </c>
      <c r="F6420" s="2">
        <v>3731</v>
      </c>
      <c r="G6420" s="3">
        <v>9132.8719999999994</v>
      </c>
      <c r="H6420" s="3">
        <v>37.31</v>
      </c>
      <c r="I6420" s="3">
        <v>175.357</v>
      </c>
      <c r="J6420" s="3">
        <v>3943.6669999999999</v>
      </c>
      <c r="K6420" s="4">
        <v>0.34999999999999992</v>
      </c>
      <c r="L6420" s="73">
        <v>7159.2723999999989</v>
      </c>
    </row>
    <row r="6421" spans="1:12" x14ac:dyDescent="0.35">
      <c r="A6421" s="1" t="s">
        <v>10499</v>
      </c>
      <c r="B6421" t="s">
        <v>10500</v>
      </c>
      <c r="C6421" t="s">
        <v>13</v>
      </c>
      <c r="D6421" t="s">
        <v>14</v>
      </c>
      <c r="E6421">
        <v>1</v>
      </c>
      <c r="F6421" s="2">
        <v>11.25</v>
      </c>
      <c r="G6421" s="3">
        <v>22.96</v>
      </c>
      <c r="H6421" s="3">
        <v>0.1125</v>
      </c>
      <c r="I6421" s="3">
        <v>0.52875000000000005</v>
      </c>
      <c r="J6421" s="3">
        <v>11.891250000000001</v>
      </c>
      <c r="K6421" s="4">
        <v>0.35000000000000003</v>
      </c>
      <c r="L6421" s="73">
        <v>21.587192307692312</v>
      </c>
    </row>
    <row r="6422" spans="1:12" x14ac:dyDescent="0.35">
      <c r="A6422" s="1">
        <v>89058</v>
      </c>
      <c r="B6422" t="s">
        <v>1683</v>
      </c>
      <c r="C6422" t="s">
        <v>363</v>
      </c>
      <c r="D6422" t="s">
        <v>364</v>
      </c>
      <c r="E6422">
        <v>1</v>
      </c>
      <c r="F6422" s="2">
        <v>4462.18</v>
      </c>
      <c r="G6422" s="3">
        <v>10922.675999999999</v>
      </c>
      <c r="H6422" s="3">
        <v>44.6218</v>
      </c>
      <c r="I6422" s="3">
        <v>209.72246000000001</v>
      </c>
      <c r="J6422" s="3">
        <v>4716.5242600000001</v>
      </c>
      <c r="K6422" s="4">
        <v>0.35</v>
      </c>
      <c r="L6422" s="73">
        <v>8562.3055796923072</v>
      </c>
    </row>
    <row r="6423" spans="1:12" x14ac:dyDescent="0.35">
      <c r="A6423" s="1" t="s">
        <v>10501</v>
      </c>
      <c r="B6423" t="s">
        <v>10502</v>
      </c>
      <c r="C6423" t="s">
        <v>21</v>
      </c>
      <c r="D6423" t="s">
        <v>22</v>
      </c>
      <c r="E6423">
        <v>1</v>
      </c>
      <c r="F6423" s="2">
        <v>1170</v>
      </c>
      <c r="G6423" s="3">
        <v>2863.9632000000001</v>
      </c>
      <c r="H6423" s="3">
        <v>11.700000000000001</v>
      </c>
      <c r="I6423" s="3">
        <v>54.99</v>
      </c>
      <c r="J6423" s="3">
        <v>1236.69</v>
      </c>
      <c r="K6423" s="4">
        <v>0.34999999999999992</v>
      </c>
      <c r="L6423" s="73">
        <v>2245.0679999999998</v>
      </c>
    </row>
    <row r="6424" spans="1:12" x14ac:dyDescent="0.35">
      <c r="A6424" s="1" t="s">
        <v>10503</v>
      </c>
      <c r="B6424" t="s">
        <v>10504</v>
      </c>
      <c r="C6424" t="s">
        <v>34</v>
      </c>
      <c r="D6424" t="s">
        <v>35</v>
      </c>
      <c r="E6424">
        <v>1</v>
      </c>
      <c r="F6424" s="2">
        <v>86.92</v>
      </c>
      <c r="G6424" s="3">
        <v>212.7664</v>
      </c>
      <c r="H6424" s="3">
        <v>0.86920000000000008</v>
      </c>
      <c r="I6424" s="3">
        <v>4.0852399999999998</v>
      </c>
      <c r="J6424" s="3">
        <v>91.874440000000007</v>
      </c>
      <c r="K6424" s="4">
        <v>0.35</v>
      </c>
      <c r="L6424" s="73">
        <v>166.78744492307695</v>
      </c>
    </row>
    <row r="6425" spans="1:12" x14ac:dyDescent="0.35">
      <c r="A6425" s="1">
        <v>621523</v>
      </c>
      <c r="B6425" t="s">
        <v>10505</v>
      </c>
      <c r="C6425" t="s">
        <v>363</v>
      </c>
      <c r="D6425" t="s">
        <v>364</v>
      </c>
      <c r="E6425">
        <v>1</v>
      </c>
      <c r="F6425" s="2">
        <v>1.9</v>
      </c>
      <c r="G6425" s="3">
        <v>6.72</v>
      </c>
      <c r="H6425" s="3">
        <v>1.9E-2</v>
      </c>
      <c r="I6425" s="3">
        <v>8.929999999999999E-2</v>
      </c>
      <c r="J6425" s="3">
        <v>2.0082999999999998</v>
      </c>
      <c r="K6425" s="4">
        <v>0.34999999999999992</v>
      </c>
      <c r="L6425" s="73">
        <v>3.6458369230769225</v>
      </c>
    </row>
    <row r="6426" spans="1:12" x14ac:dyDescent="0.35">
      <c r="A6426" s="1" t="s">
        <v>10506</v>
      </c>
      <c r="B6426" t="s">
        <v>10507</v>
      </c>
      <c r="C6426" t="s">
        <v>13</v>
      </c>
      <c r="D6426" t="s">
        <v>14</v>
      </c>
      <c r="E6426">
        <v>1</v>
      </c>
      <c r="F6426" s="2">
        <v>390</v>
      </c>
      <c r="G6426" s="3">
        <v>805</v>
      </c>
      <c r="H6426" s="3">
        <v>3.9</v>
      </c>
      <c r="I6426" s="3">
        <v>18.329999999999998</v>
      </c>
      <c r="J6426" s="3">
        <v>412.22999999999996</v>
      </c>
      <c r="K6426" s="4">
        <v>0.35</v>
      </c>
      <c r="L6426" s="73">
        <v>748.35599999999988</v>
      </c>
    </row>
    <row r="6427" spans="1:12" x14ac:dyDescent="0.35">
      <c r="A6427" s="1" t="s">
        <v>10508</v>
      </c>
      <c r="B6427" t="s">
        <v>8080</v>
      </c>
      <c r="C6427" t="s">
        <v>46</v>
      </c>
      <c r="D6427" t="s">
        <v>47</v>
      </c>
      <c r="E6427">
        <v>1</v>
      </c>
      <c r="F6427" s="2">
        <v>25.35</v>
      </c>
      <c r="G6427" s="3">
        <v>63.1008</v>
      </c>
      <c r="H6427" s="3">
        <v>0.2535</v>
      </c>
      <c r="I6427" s="3">
        <v>1.1914500000000001</v>
      </c>
      <c r="J6427" s="3">
        <v>26.79495</v>
      </c>
      <c r="K6427" s="4">
        <v>0.35</v>
      </c>
      <c r="L6427" s="73">
        <v>48.643140000000002</v>
      </c>
    </row>
    <row r="6428" spans="1:12" x14ac:dyDescent="0.35">
      <c r="A6428" s="1" t="s">
        <v>10509</v>
      </c>
      <c r="B6428" t="s">
        <v>8128</v>
      </c>
      <c r="C6428" t="s">
        <v>13</v>
      </c>
      <c r="D6428" t="s">
        <v>14</v>
      </c>
      <c r="E6428">
        <v>1</v>
      </c>
      <c r="F6428" s="2">
        <v>72.5</v>
      </c>
      <c r="G6428" s="3">
        <v>150</v>
      </c>
      <c r="H6428" s="3">
        <v>0.72499999999999998</v>
      </c>
      <c r="I6428" s="3">
        <v>3.4075000000000002</v>
      </c>
      <c r="J6428" s="3">
        <v>76.632499999999993</v>
      </c>
      <c r="K6428" s="4">
        <v>0.35000000000000003</v>
      </c>
      <c r="L6428" s="73">
        <v>139.11746153846153</v>
      </c>
    </row>
    <row r="6429" spans="1:12" x14ac:dyDescent="0.35">
      <c r="A6429" s="1" t="s">
        <v>10510</v>
      </c>
      <c r="B6429" t="s">
        <v>10511</v>
      </c>
      <c r="C6429" t="s">
        <v>13</v>
      </c>
      <c r="D6429" t="s">
        <v>14</v>
      </c>
      <c r="E6429">
        <v>1</v>
      </c>
      <c r="F6429" s="2">
        <v>16.88</v>
      </c>
      <c r="G6429" s="3">
        <v>39.782400000000003</v>
      </c>
      <c r="H6429" s="3">
        <v>0.16880000000000001</v>
      </c>
      <c r="I6429" s="3">
        <v>0.79335999999999995</v>
      </c>
      <c r="J6429" s="3">
        <v>17.84216</v>
      </c>
      <c r="K6429" s="4">
        <v>0.35</v>
      </c>
      <c r="L6429" s="73">
        <v>32.390382769230769</v>
      </c>
    </row>
    <row r="6430" spans="1:12" x14ac:dyDescent="0.35">
      <c r="A6430" s="1" t="s">
        <v>10512</v>
      </c>
      <c r="B6430" t="s">
        <v>6970</v>
      </c>
      <c r="C6430" t="s">
        <v>13</v>
      </c>
      <c r="D6430" t="s">
        <v>14</v>
      </c>
      <c r="E6430">
        <v>1</v>
      </c>
      <c r="F6430" s="2">
        <v>2100</v>
      </c>
      <c r="G6430" s="3">
        <v>5140.4528</v>
      </c>
      <c r="H6430" s="3">
        <v>21</v>
      </c>
      <c r="I6430" s="3">
        <v>98.7</v>
      </c>
      <c r="J6430" s="3">
        <v>2219.6999999999998</v>
      </c>
      <c r="K6430" s="4">
        <v>0.35000000000000003</v>
      </c>
      <c r="L6430" s="73">
        <v>4029.6092307692306</v>
      </c>
    </row>
    <row r="6431" spans="1:12" x14ac:dyDescent="0.35">
      <c r="A6431" s="1" t="s">
        <v>10513</v>
      </c>
      <c r="B6431" t="s">
        <v>10514</v>
      </c>
      <c r="C6431" t="s">
        <v>13</v>
      </c>
      <c r="D6431" t="s">
        <v>14</v>
      </c>
      <c r="E6431">
        <v>1</v>
      </c>
      <c r="F6431" s="2">
        <v>167.3</v>
      </c>
      <c r="G6431" s="3">
        <v>345</v>
      </c>
      <c r="H6431" s="3">
        <v>1.673</v>
      </c>
      <c r="I6431" s="3">
        <v>7.8631000000000002</v>
      </c>
      <c r="J6431" s="3">
        <v>176.83610000000002</v>
      </c>
      <c r="K6431" s="4">
        <v>0.35000000000000003</v>
      </c>
      <c r="L6431" s="73">
        <v>321.02553538461541</v>
      </c>
    </row>
    <row r="6432" spans="1:12" x14ac:dyDescent="0.35">
      <c r="A6432" s="1" t="s">
        <v>10515</v>
      </c>
      <c r="B6432" t="s">
        <v>1911</v>
      </c>
      <c r="C6432" t="s">
        <v>13</v>
      </c>
      <c r="D6432" t="s">
        <v>14</v>
      </c>
      <c r="E6432">
        <v>1</v>
      </c>
      <c r="F6432" s="2">
        <v>9828</v>
      </c>
      <c r="G6432" s="3">
        <v>23132.043000000001</v>
      </c>
      <c r="H6432" s="3">
        <v>98.28</v>
      </c>
      <c r="I6432" s="3">
        <v>461.916</v>
      </c>
      <c r="J6432" s="3">
        <v>10388.196</v>
      </c>
      <c r="K6432" s="4">
        <v>0.35000000000000003</v>
      </c>
      <c r="L6432" s="73">
        <v>18858.571199999998</v>
      </c>
    </row>
    <row r="6433" spans="1:12" x14ac:dyDescent="0.35">
      <c r="A6433" s="1" t="s">
        <v>10516</v>
      </c>
      <c r="B6433" t="s">
        <v>10517</v>
      </c>
      <c r="C6433" t="s">
        <v>13</v>
      </c>
      <c r="D6433" t="s">
        <v>14</v>
      </c>
      <c r="E6433">
        <v>1</v>
      </c>
      <c r="F6433" s="2">
        <v>12.95</v>
      </c>
      <c r="G6433" s="3">
        <v>31.696000000000002</v>
      </c>
      <c r="H6433" s="3">
        <v>0.1295</v>
      </c>
      <c r="I6433" s="3">
        <v>0.60864999999999991</v>
      </c>
      <c r="J6433" s="3">
        <v>13.68815</v>
      </c>
      <c r="K6433" s="4">
        <v>0.35</v>
      </c>
      <c r="L6433" s="73">
        <v>24.849256923076922</v>
      </c>
    </row>
    <row r="6434" spans="1:12" x14ac:dyDescent="0.35">
      <c r="A6434" s="1" t="s">
        <v>10518</v>
      </c>
      <c r="B6434" t="s">
        <v>5839</v>
      </c>
      <c r="C6434" t="s">
        <v>13</v>
      </c>
      <c r="D6434" t="s">
        <v>14</v>
      </c>
      <c r="E6434">
        <v>1</v>
      </c>
      <c r="F6434" s="2">
        <v>22.95</v>
      </c>
      <c r="G6434" s="3">
        <v>56.179200000000002</v>
      </c>
      <c r="H6434" s="3">
        <v>0.22950000000000001</v>
      </c>
      <c r="I6434" s="3">
        <v>1.0786499999999999</v>
      </c>
      <c r="J6434" s="3">
        <v>24.258150000000001</v>
      </c>
      <c r="K6434" s="4">
        <v>0.35</v>
      </c>
      <c r="L6434" s="73">
        <v>44.037872307692304</v>
      </c>
    </row>
    <row r="6435" spans="1:12" x14ac:dyDescent="0.35">
      <c r="A6435" s="1" t="s">
        <v>10519</v>
      </c>
      <c r="B6435" t="s">
        <v>10520</v>
      </c>
      <c r="C6435" t="s">
        <v>13</v>
      </c>
      <c r="D6435" t="s">
        <v>14</v>
      </c>
      <c r="E6435">
        <v>1</v>
      </c>
      <c r="F6435" s="2">
        <v>6.35</v>
      </c>
      <c r="G6435" s="3">
        <v>15.5456</v>
      </c>
      <c r="H6435" s="3">
        <v>6.3500000000000001E-2</v>
      </c>
      <c r="I6435" s="3">
        <v>0.29844999999999999</v>
      </c>
      <c r="J6435" s="3">
        <v>6.7119499999999999</v>
      </c>
      <c r="K6435" s="4">
        <v>0.34999999999999992</v>
      </c>
      <c r="L6435" s="73">
        <v>12.184770769230768</v>
      </c>
    </row>
    <row r="6436" spans="1:12" x14ac:dyDescent="0.35">
      <c r="A6436" s="1" t="s">
        <v>10521</v>
      </c>
      <c r="B6436" t="s">
        <v>10522</v>
      </c>
      <c r="C6436" t="s">
        <v>13</v>
      </c>
      <c r="D6436" t="s">
        <v>14</v>
      </c>
      <c r="E6436">
        <v>1</v>
      </c>
      <c r="F6436" s="2">
        <v>15.92</v>
      </c>
      <c r="G6436" s="3">
        <v>38.964799999999997</v>
      </c>
      <c r="H6436" s="3">
        <v>0.15920000000000001</v>
      </c>
      <c r="I6436" s="3">
        <v>0.74824000000000002</v>
      </c>
      <c r="J6436" s="3">
        <v>16.827439999999999</v>
      </c>
      <c r="K6436" s="4">
        <v>0.35</v>
      </c>
      <c r="L6436" s="73">
        <v>30.548275692307691</v>
      </c>
    </row>
    <row r="6437" spans="1:12" x14ac:dyDescent="0.35">
      <c r="A6437" s="1" t="s">
        <v>10523</v>
      </c>
      <c r="B6437" t="s">
        <v>10524</v>
      </c>
      <c r="C6437" t="s">
        <v>13</v>
      </c>
      <c r="D6437" t="s">
        <v>14</v>
      </c>
      <c r="E6437">
        <v>1</v>
      </c>
      <c r="F6437" s="2">
        <v>9.9499999999999993</v>
      </c>
      <c r="G6437" s="3">
        <v>24.36</v>
      </c>
      <c r="H6437" s="3">
        <v>9.9499999999999991E-2</v>
      </c>
      <c r="I6437" s="3">
        <v>0.46764999999999995</v>
      </c>
      <c r="J6437" s="3">
        <v>10.517150000000001</v>
      </c>
      <c r="K6437" s="4">
        <v>0.35000000000000003</v>
      </c>
      <c r="L6437" s="73">
        <v>19.092672307692311</v>
      </c>
    </row>
    <row r="6438" spans="1:12" x14ac:dyDescent="0.35">
      <c r="A6438" s="1" t="s">
        <v>10525</v>
      </c>
      <c r="B6438" t="s">
        <v>10526</v>
      </c>
      <c r="C6438" t="s">
        <v>363</v>
      </c>
      <c r="D6438" t="s">
        <v>364</v>
      </c>
      <c r="E6438">
        <v>1</v>
      </c>
      <c r="F6438" s="2">
        <v>68.75</v>
      </c>
      <c r="G6438" s="3">
        <v>168.2912</v>
      </c>
      <c r="H6438" s="3">
        <v>0.6875</v>
      </c>
      <c r="I6438" s="3">
        <v>3.2312500000000002</v>
      </c>
      <c r="J6438" s="3">
        <v>72.668750000000003</v>
      </c>
      <c r="K6438" s="4">
        <v>0.35</v>
      </c>
      <c r="L6438" s="73">
        <v>131.92173076923078</v>
      </c>
    </row>
    <row r="6439" spans="1:12" x14ac:dyDescent="0.35">
      <c r="A6439" s="1">
        <v>7372758</v>
      </c>
      <c r="B6439" t="s">
        <v>10527</v>
      </c>
      <c r="C6439" t="s">
        <v>363</v>
      </c>
      <c r="D6439" t="s">
        <v>364</v>
      </c>
      <c r="E6439">
        <v>1</v>
      </c>
      <c r="F6439" s="2">
        <v>735</v>
      </c>
      <c r="G6439" s="3">
        <v>1799.16</v>
      </c>
      <c r="H6439" s="3">
        <v>7.3500000000000005</v>
      </c>
      <c r="I6439" s="3">
        <v>34.545000000000002</v>
      </c>
      <c r="J6439" s="3">
        <v>776.89499999999998</v>
      </c>
      <c r="K6439" s="4">
        <v>0.35</v>
      </c>
      <c r="L6439" s="73">
        <v>1410.3632307692308</v>
      </c>
    </row>
    <row r="6440" spans="1:12" x14ac:dyDescent="0.35">
      <c r="A6440" s="1" t="s">
        <v>10528</v>
      </c>
      <c r="B6440" t="s">
        <v>10529</v>
      </c>
      <c r="C6440" t="s">
        <v>34</v>
      </c>
      <c r="D6440" t="s">
        <v>35</v>
      </c>
      <c r="E6440">
        <v>1</v>
      </c>
      <c r="F6440" s="2">
        <v>212.14</v>
      </c>
      <c r="G6440" s="3">
        <v>519.28800000000001</v>
      </c>
      <c r="H6440" s="3">
        <v>2.1214</v>
      </c>
      <c r="I6440" s="3">
        <v>9.97058</v>
      </c>
      <c r="J6440" s="3">
        <v>224.23197999999999</v>
      </c>
      <c r="K6440" s="4">
        <v>0.35</v>
      </c>
      <c r="L6440" s="73">
        <v>407.06728676923075</v>
      </c>
    </row>
    <row r="6441" spans="1:12" x14ac:dyDescent="0.35">
      <c r="A6441" s="1" t="s">
        <v>10530</v>
      </c>
      <c r="B6441" t="s">
        <v>10531</v>
      </c>
      <c r="C6441" t="s">
        <v>13</v>
      </c>
      <c r="D6441" t="s">
        <v>14</v>
      </c>
      <c r="E6441">
        <v>1</v>
      </c>
      <c r="F6441" s="2">
        <v>5.83</v>
      </c>
      <c r="G6441" s="3">
        <v>13</v>
      </c>
      <c r="H6441" s="3">
        <v>5.8300000000000005E-2</v>
      </c>
      <c r="I6441" s="3">
        <v>0.27401000000000003</v>
      </c>
      <c r="J6441" s="3">
        <v>6.1623099999999997</v>
      </c>
      <c r="K6441" s="4">
        <v>0.35000000000000003</v>
      </c>
      <c r="L6441" s="73">
        <v>11.186962769230769</v>
      </c>
    </row>
    <row r="6442" spans="1:12" x14ac:dyDescent="0.35">
      <c r="A6442" s="1" t="s">
        <v>10532</v>
      </c>
      <c r="B6442" t="s">
        <v>10533</v>
      </c>
      <c r="C6442" t="s">
        <v>13</v>
      </c>
      <c r="D6442" t="s">
        <v>14</v>
      </c>
      <c r="E6442">
        <v>1</v>
      </c>
      <c r="F6442" s="2">
        <v>211.88</v>
      </c>
      <c r="G6442" s="3">
        <v>437</v>
      </c>
      <c r="H6442" s="3">
        <v>2.1187999999999998</v>
      </c>
      <c r="I6442" s="3">
        <v>9.958359999999999</v>
      </c>
      <c r="J6442" s="3">
        <v>223.95715999999999</v>
      </c>
      <c r="K6442" s="4">
        <v>0.35</v>
      </c>
      <c r="L6442" s="73">
        <v>406.56838276923077</v>
      </c>
    </row>
    <row r="6443" spans="1:12" x14ac:dyDescent="0.35">
      <c r="A6443" s="1">
        <v>740201</v>
      </c>
      <c r="B6443" t="s">
        <v>10534</v>
      </c>
      <c r="C6443" t="s">
        <v>34</v>
      </c>
      <c r="D6443" t="s">
        <v>35</v>
      </c>
      <c r="E6443">
        <v>1</v>
      </c>
      <c r="F6443" s="2">
        <v>475</v>
      </c>
      <c r="G6443" s="3">
        <v>1162.7167999999999</v>
      </c>
      <c r="H6443" s="3">
        <v>4.75</v>
      </c>
      <c r="I6443" s="3">
        <v>22.324999999999999</v>
      </c>
      <c r="J6443" s="3">
        <v>502.07499999999999</v>
      </c>
      <c r="K6443" s="4">
        <v>0.35</v>
      </c>
      <c r="L6443" s="73">
        <v>911.45923076923077</v>
      </c>
    </row>
    <row r="6444" spans="1:12" x14ac:dyDescent="0.35">
      <c r="A6444" s="1">
        <v>7403918</v>
      </c>
      <c r="B6444" t="s">
        <v>10535</v>
      </c>
      <c r="C6444" t="s">
        <v>363</v>
      </c>
      <c r="D6444" t="s">
        <v>364</v>
      </c>
      <c r="E6444">
        <v>1</v>
      </c>
      <c r="F6444" s="2">
        <v>500</v>
      </c>
      <c r="G6444" s="3">
        <v>1223.9100000000001</v>
      </c>
      <c r="H6444" s="3">
        <v>5</v>
      </c>
      <c r="I6444" s="3">
        <v>23.5</v>
      </c>
      <c r="J6444" s="3">
        <v>528.5</v>
      </c>
      <c r="K6444" s="4">
        <v>0.35000000000000003</v>
      </c>
      <c r="L6444" s="73">
        <v>959.43076923076922</v>
      </c>
    </row>
    <row r="6445" spans="1:12" x14ac:dyDescent="0.35">
      <c r="A6445" s="1" t="s">
        <v>10536</v>
      </c>
      <c r="B6445" t="s">
        <v>10537</v>
      </c>
      <c r="C6445" t="s">
        <v>13</v>
      </c>
      <c r="D6445" t="s">
        <v>14</v>
      </c>
      <c r="E6445">
        <v>1</v>
      </c>
      <c r="F6445" s="2">
        <v>3.51</v>
      </c>
      <c r="G6445" s="3">
        <v>8</v>
      </c>
      <c r="H6445" s="3">
        <v>3.5099999999999999E-2</v>
      </c>
      <c r="I6445" s="3">
        <v>0.16496999999999998</v>
      </c>
      <c r="J6445" s="3">
        <v>3.7100699999999995</v>
      </c>
      <c r="K6445" s="4">
        <v>0.35</v>
      </c>
      <c r="L6445" s="73">
        <v>6.7352039999999986</v>
      </c>
    </row>
    <row r="6446" spans="1:12" x14ac:dyDescent="0.35">
      <c r="A6446" s="1" t="s">
        <v>10538</v>
      </c>
      <c r="B6446" t="s">
        <v>10539</v>
      </c>
      <c r="C6446" t="s">
        <v>34</v>
      </c>
      <c r="D6446" t="s">
        <v>35</v>
      </c>
      <c r="E6446">
        <v>1</v>
      </c>
      <c r="F6446" s="2">
        <v>19.29</v>
      </c>
      <c r="G6446" s="3">
        <v>47.219200000000001</v>
      </c>
      <c r="H6446" s="3">
        <v>0.19289999999999999</v>
      </c>
      <c r="I6446" s="3">
        <v>0.90662999999999994</v>
      </c>
      <c r="J6446" s="3">
        <v>20.389530000000001</v>
      </c>
      <c r="K6446" s="4">
        <v>0.35</v>
      </c>
      <c r="L6446" s="73">
        <v>37.014839076923074</v>
      </c>
    </row>
    <row r="6447" spans="1:12" x14ac:dyDescent="0.35">
      <c r="A6447" s="1" t="s">
        <v>10540</v>
      </c>
      <c r="B6447" t="s">
        <v>10541</v>
      </c>
      <c r="C6447" t="s">
        <v>34</v>
      </c>
      <c r="D6447" t="s">
        <v>35</v>
      </c>
      <c r="E6447">
        <v>1</v>
      </c>
      <c r="F6447" s="2">
        <v>99.09</v>
      </c>
      <c r="G6447" s="3">
        <v>242.55840000000001</v>
      </c>
      <c r="H6447" s="3">
        <v>0.9909</v>
      </c>
      <c r="I6447" s="3">
        <v>4.6572300000000002</v>
      </c>
      <c r="J6447" s="3">
        <v>104.73813</v>
      </c>
      <c r="K6447" s="4">
        <v>0.35</v>
      </c>
      <c r="L6447" s="73">
        <v>190.13998984615384</v>
      </c>
    </row>
    <row r="6448" spans="1:12" x14ac:dyDescent="0.35">
      <c r="A6448" s="1" t="s">
        <v>10542</v>
      </c>
      <c r="B6448" t="s">
        <v>10543</v>
      </c>
      <c r="C6448" t="s">
        <v>34</v>
      </c>
      <c r="D6448" t="s">
        <v>35</v>
      </c>
      <c r="E6448">
        <v>1</v>
      </c>
      <c r="F6448" s="2">
        <v>15.96</v>
      </c>
      <c r="G6448" s="3">
        <v>39.065600000000003</v>
      </c>
      <c r="H6448" s="3">
        <v>0.15960000000000002</v>
      </c>
      <c r="I6448" s="3">
        <v>0.75012000000000001</v>
      </c>
      <c r="J6448" s="3">
        <v>16.869720000000001</v>
      </c>
      <c r="K6448" s="4">
        <v>0.35000000000000003</v>
      </c>
      <c r="L6448" s="73">
        <v>30.625030153846154</v>
      </c>
    </row>
    <row r="6449" spans="1:12" x14ac:dyDescent="0.35">
      <c r="A6449" s="1">
        <v>9590809710</v>
      </c>
      <c r="B6449" t="s">
        <v>10544</v>
      </c>
      <c r="C6449" t="s">
        <v>13</v>
      </c>
      <c r="D6449" t="s">
        <v>14</v>
      </c>
      <c r="E6449">
        <v>1</v>
      </c>
      <c r="F6449" s="2">
        <v>70.8</v>
      </c>
      <c r="G6449" s="3">
        <v>146</v>
      </c>
      <c r="H6449" s="3">
        <v>0.70799999999999996</v>
      </c>
      <c r="I6449" s="3">
        <v>3.3275999999999999</v>
      </c>
      <c r="J6449" s="3">
        <v>74.835599999999999</v>
      </c>
      <c r="K6449" s="4">
        <v>0.35</v>
      </c>
      <c r="L6449" s="73">
        <v>135.85539692307691</v>
      </c>
    </row>
    <row r="6450" spans="1:12" x14ac:dyDescent="0.35">
      <c r="A6450" s="1" t="s">
        <v>10545</v>
      </c>
      <c r="B6450" t="s">
        <v>10546</v>
      </c>
      <c r="C6450" t="s">
        <v>13</v>
      </c>
      <c r="D6450" t="s">
        <v>14</v>
      </c>
      <c r="E6450">
        <v>1</v>
      </c>
      <c r="F6450" s="2">
        <v>5.4</v>
      </c>
      <c r="G6450" s="3">
        <v>11.8</v>
      </c>
      <c r="H6450" s="3">
        <v>5.4000000000000006E-2</v>
      </c>
      <c r="I6450" s="3">
        <v>0.25380000000000003</v>
      </c>
      <c r="J6450" s="3">
        <v>5.7078000000000007</v>
      </c>
      <c r="K6450" s="4">
        <v>0.35000000000000003</v>
      </c>
      <c r="L6450" s="73">
        <v>10.36185230769231</v>
      </c>
    </row>
    <row r="6451" spans="1:12" x14ac:dyDescent="0.35">
      <c r="A6451" s="1" t="s">
        <v>10547</v>
      </c>
      <c r="B6451" t="s">
        <v>10548</v>
      </c>
      <c r="C6451" t="s">
        <v>13</v>
      </c>
      <c r="D6451" t="s">
        <v>14</v>
      </c>
      <c r="E6451">
        <v>1</v>
      </c>
      <c r="F6451" s="2">
        <v>14.39</v>
      </c>
      <c r="G6451" s="3">
        <v>35.223999999999997</v>
      </c>
      <c r="H6451" s="3">
        <v>0.1439</v>
      </c>
      <c r="I6451" s="3">
        <v>0.67632999999999999</v>
      </c>
      <c r="J6451" s="3">
        <v>15.210230000000001</v>
      </c>
      <c r="K6451" s="4">
        <v>0.35000000000000003</v>
      </c>
      <c r="L6451" s="73">
        <v>27.612417538461543</v>
      </c>
    </row>
    <row r="6452" spans="1:12" x14ac:dyDescent="0.35">
      <c r="A6452" s="1" t="s">
        <v>10549</v>
      </c>
      <c r="B6452" t="s">
        <v>10550</v>
      </c>
      <c r="C6452" t="s">
        <v>34</v>
      </c>
      <c r="D6452" t="s">
        <v>35</v>
      </c>
      <c r="E6452">
        <v>1</v>
      </c>
      <c r="F6452" s="2">
        <v>65.84</v>
      </c>
      <c r="G6452" s="3">
        <v>161.16800000000001</v>
      </c>
      <c r="H6452" s="3">
        <v>0.6584000000000001</v>
      </c>
      <c r="I6452" s="3">
        <v>3.0944800000000003</v>
      </c>
      <c r="J6452" s="3">
        <v>69.592880000000008</v>
      </c>
      <c r="K6452" s="4">
        <v>0.35</v>
      </c>
      <c r="L6452" s="73">
        <v>126.3378436923077</v>
      </c>
    </row>
    <row r="6453" spans="1:12" x14ac:dyDescent="0.35">
      <c r="A6453" s="1" t="s">
        <v>10551</v>
      </c>
      <c r="B6453" t="s">
        <v>10552</v>
      </c>
      <c r="C6453" t="s">
        <v>34</v>
      </c>
      <c r="D6453" t="s">
        <v>35</v>
      </c>
      <c r="E6453">
        <v>1</v>
      </c>
      <c r="F6453" s="2">
        <v>19.29</v>
      </c>
      <c r="G6453" s="3">
        <v>47.219200000000001</v>
      </c>
      <c r="H6453" s="3">
        <v>0.19289999999999999</v>
      </c>
      <c r="I6453" s="3">
        <v>0.90662999999999994</v>
      </c>
      <c r="J6453" s="3">
        <v>20.389530000000001</v>
      </c>
      <c r="K6453" s="4">
        <v>0.35</v>
      </c>
      <c r="L6453" s="73">
        <v>37.014839076923074</v>
      </c>
    </row>
    <row r="6454" spans="1:12" x14ac:dyDescent="0.35">
      <c r="A6454" s="1" t="s">
        <v>10553</v>
      </c>
      <c r="B6454" t="s">
        <v>10554</v>
      </c>
      <c r="C6454" t="s">
        <v>1467</v>
      </c>
      <c r="D6454" t="s">
        <v>1468</v>
      </c>
      <c r="E6454">
        <v>1</v>
      </c>
      <c r="F6454" s="2">
        <v>682.44</v>
      </c>
      <c r="G6454" s="3">
        <v>2700.6448</v>
      </c>
      <c r="H6454" s="3">
        <v>6.8244000000000007</v>
      </c>
      <c r="I6454" s="3">
        <v>32.074680000000001</v>
      </c>
      <c r="J6454" s="3">
        <v>721.33907999999997</v>
      </c>
      <c r="K6454" s="4">
        <v>0.34999999999999992</v>
      </c>
      <c r="L6454" s="73">
        <v>1309.5078683076922</v>
      </c>
    </row>
    <row r="6455" spans="1:12" x14ac:dyDescent="0.35">
      <c r="A6455" s="1" t="s">
        <v>10555</v>
      </c>
      <c r="B6455" t="s">
        <v>10556</v>
      </c>
      <c r="C6455" t="s">
        <v>1467</v>
      </c>
      <c r="D6455" t="s">
        <v>1468</v>
      </c>
      <c r="E6455">
        <v>1</v>
      </c>
      <c r="F6455" s="2">
        <v>2645.17</v>
      </c>
      <c r="G6455" s="3">
        <v>10467.822</v>
      </c>
      <c r="H6455" s="3">
        <v>26.451700000000002</v>
      </c>
      <c r="I6455" s="3">
        <v>124.32299</v>
      </c>
      <c r="J6455" s="3">
        <v>2795.9446900000003</v>
      </c>
      <c r="K6455" s="4">
        <v>0.35</v>
      </c>
      <c r="L6455" s="73">
        <v>5075.7149756923081</v>
      </c>
    </row>
    <row r="6456" spans="1:12" x14ac:dyDescent="0.35">
      <c r="A6456" s="1" t="s">
        <v>10557</v>
      </c>
      <c r="B6456" t="s">
        <v>10558</v>
      </c>
      <c r="C6456" t="s">
        <v>13</v>
      </c>
      <c r="D6456" t="s">
        <v>14</v>
      </c>
      <c r="E6456">
        <v>1</v>
      </c>
      <c r="F6456" s="2">
        <v>62.3</v>
      </c>
      <c r="G6456" s="3">
        <v>152.4992</v>
      </c>
      <c r="H6456" s="3">
        <v>0.623</v>
      </c>
      <c r="I6456" s="3">
        <v>2.9280999999999997</v>
      </c>
      <c r="J6456" s="3">
        <v>65.851099999999988</v>
      </c>
      <c r="K6456" s="4">
        <v>0.34999999999999992</v>
      </c>
      <c r="L6456" s="73">
        <v>119.54507384615381</v>
      </c>
    </row>
    <row r="6457" spans="1:12" x14ac:dyDescent="0.35">
      <c r="A6457" s="1">
        <v>700021</v>
      </c>
      <c r="B6457" t="s">
        <v>10559</v>
      </c>
      <c r="C6457" t="s">
        <v>363</v>
      </c>
      <c r="D6457" t="s">
        <v>364</v>
      </c>
      <c r="E6457">
        <v>1</v>
      </c>
      <c r="F6457" s="2">
        <v>14.58</v>
      </c>
      <c r="G6457" s="3">
        <v>35.694400000000002</v>
      </c>
      <c r="H6457" s="3">
        <v>0.14580000000000001</v>
      </c>
      <c r="I6457" s="3">
        <v>0.68525999999999998</v>
      </c>
      <c r="J6457" s="3">
        <v>15.411059999999999</v>
      </c>
      <c r="K6457" s="4">
        <v>0.34999999999999992</v>
      </c>
      <c r="L6457" s="73">
        <v>27.977001230769226</v>
      </c>
    </row>
    <row r="6458" spans="1:12" x14ac:dyDescent="0.35">
      <c r="A6458" s="1" t="s">
        <v>10560</v>
      </c>
      <c r="B6458" t="s">
        <v>10561</v>
      </c>
      <c r="C6458" t="s">
        <v>13</v>
      </c>
      <c r="D6458" t="s">
        <v>14</v>
      </c>
      <c r="E6458">
        <v>1</v>
      </c>
      <c r="F6458" s="2">
        <v>473.2</v>
      </c>
      <c r="G6458" s="3">
        <v>976</v>
      </c>
      <c r="H6458" s="3">
        <v>4.7320000000000002</v>
      </c>
      <c r="I6458" s="3">
        <v>22.240400000000001</v>
      </c>
      <c r="J6458" s="3">
        <v>500.17240000000004</v>
      </c>
      <c r="K6458" s="4">
        <v>0.34999999999999992</v>
      </c>
      <c r="L6458" s="73">
        <v>908.00527999999997</v>
      </c>
    </row>
    <row r="6459" spans="1:12" x14ac:dyDescent="0.35">
      <c r="A6459" s="1">
        <v>6350</v>
      </c>
      <c r="B6459" t="s">
        <v>10562</v>
      </c>
      <c r="C6459" t="s">
        <v>363</v>
      </c>
      <c r="D6459" t="s">
        <v>364</v>
      </c>
      <c r="E6459">
        <v>1</v>
      </c>
      <c r="F6459" s="2">
        <v>186.26</v>
      </c>
      <c r="G6459" s="3">
        <v>455.92959999999999</v>
      </c>
      <c r="H6459" s="3">
        <v>1.8626</v>
      </c>
      <c r="I6459" s="3">
        <v>8.7542200000000001</v>
      </c>
      <c r="J6459" s="3">
        <v>196.87681999999998</v>
      </c>
      <c r="K6459" s="4">
        <v>0.35</v>
      </c>
      <c r="L6459" s="73">
        <v>357.40715015384609</v>
      </c>
    </row>
    <row r="6460" spans="1:12" x14ac:dyDescent="0.35">
      <c r="A6460" s="1" t="s">
        <v>10563</v>
      </c>
      <c r="B6460" t="s">
        <v>10564</v>
      </c>
      <c r="C6460" t="s">
        <v>29</v>
      </c>
      <c r="D6460" t="s">
        <v>30</v>
      </c>
      <c r="E6460">
        <v>1</v>
      </c>
      <c r="F6460" s="2">
        <v>22.43</v>
      </c>
      <c r="G6460" s="3">
        <v>62.809600000000003</v>
      </c>
      <c r="H6460" s="3">
        <v>0.2243</v>
      </c>
      <c r="I6460" s="3">
        <v>1.0542100000000001</v>
      </c>
      <c r="J6460" s="3">
        <v>23.70851</v>
      </c>
      <c r="K6460" s="4">
        <v>0.35000000000000003</v>
      </c>
      <c r="L6460" s="73">
        <v>43.040064307692312</v>
      </c>
    </row>
    <row r="6461" spans="1:12" x14ac:dyDescent="0.35">
      <c r="A6461" s="1" t="s">
        <v>10565</v>
      </c>
      <c r="B6461" t="s">
        <v>8089</v>
      </c>
      <c r="C6461" t="s">
        <v>363</v>
      </c>
      <c r="D6461" t="s">
        <v>364</v>
      </c>
      <c r="E6461">
        <v>1</v>
      </c>
      <c r="F6461" s="2">
        <v>0.01</v>
      </c>
      <c r="G6461" s="3">
        <v>136.37119999999999</v>
      </c>
      <c r="H6461" s="3">
        <v>1E-4</v>
      </c>
      <c r="I6461" s="3">
        <v>4.6999999999999999E-4</v>
      </c>
      <c r="J6461" s="3">
        <v>1.057E-2</v>
      </c>
      <c r="K6461" s="4">
        <v>0.34999999999999992</v>
      </c>
      <c r="L6461" s="73">
        <v>1.918861538461538E-2</v>
      </c>
    </row>
    <row r="6462" spans="1:12" x14ac:dyDescent="0.35">
      <c r="A6462" s="1" t="s">
        <v>10566</v>
      </c>
      <c r="B6462" t="s">
        <v>6844</v>
      </c>
      <c r="C6462" t="s">
        <v>363</v>
      </c>
      <c r="D6462" t="s">
        <v>364</v>
      </c>
      <c r="E6462">
        <v>1</v>
      </c>
      <c r="F6462" s="2">
        <v>539</v>
      </c>
      <c r="G6462" s="3">
        <v>1112</v>
      </c>
      <c r="H6462" s="3">
        <v>5.39</v>
      </c>
      <c r="I6462" s="3">
        <v>25.332999999999998</v>
      </c>
      <c r="J6462" s="3">
        <v>569.72299999999996</v>
      </c>
      <c r="K6462" s="4">
        <v>0.34999999999999992</v>
      </c>
      <c r="L6462" s="73">
        <v>1034.266369230769</v>
      </c>
    </row>
    <row r="6463" spans="1:12" x14ac:dyDescent="0.35">
      <c r="A6463" s="1" t="s">
        <v>10567</v>
      </c>
      <c r="B6463" t="s">
        <v>10568</v>
      </c>
      <c r="C6463" t="s">
        <v>363</v>
      </c>
      <c r="D6463" t="s">
        <v>364</v>
      </c>
      <c r="E6463">
        <v>1</v>
      </c>
      <c r="F6463" s="2">
        <v>1109</v>
      </c>
      <c r="G6463" s="3">
        <v>2287</v>
      </c>
      <c r="H6463" s="3">
        <v>11.09</v>
      </c>
      <c r="I6463" s="3">
        <v>52.122999999999998</v>
      </c>
      <c r="J6463" s="3">
        <v>1172.213</v>
      </c>
      <c r="K6463" s="4">
        <v>0.35</v>
      </c>
      <c r="L6463" s="73">
        <v>2128.0174461538459</v>
      </c>
    </row>
    <row r="6464" spans="1:12" x14ac:dyDescent="0.35">
      <c r="A6464" s="1" t="s">
        <v>10569</v>
      </c>
      <c r="B6464" t="s">
        <v>1767</v>
      </c>
      <c r="C6464" t="s">
        <v>363</v>
      </c>
      <c r="D6464" t="s">
        <v>364</v>
      </c>
      <c r="E6464">
        <v>1</v>
      </c>
      <c r="F6464" s="2">
        <v>1049</v>
      </c>
      <c r="G6464" s="3">
        <v>2163</v>
      </c>
      <c r="H6464" s="3">
        <v>10.49</v>
      </c>
      <c r="I6464" s="3">
        <v>49.302999999999997</v>
      </c>
      <c r="J6464" s="3">
        <v>1108.7930000000001</v>
      </c>
      <c r="K6464" s="4">
        <v>0.35</v>
      </c>
      <c r="L6464" s="73">
        <v>2012.8857538461541</v>
      </c>
    </row>
    <row r="6465" spans="1:12" x14ac:dyDescent="0.35">
      <c r="A6465" s="1" t="s">
        <v>10570</v>
      </c>
      <c r="B6465" t="s">
        <v>1767</v>
      </c>
      <c r="C6465" t="s">
        <v>363</v>
      </c>
      <c r="D6465" t="s">
        <v>364</v>
      </c>
      <c r="E6465">
        <v>1</v>
      </c>
      <c r="F6465" s="2">
        <v>3249</v>
      </c>
      <c r="G6465" s="3">
        <v>6699</v>
      </c>
      <c r="H6465" s="3">
        <v>32.49</v>
      </c>
      <c r="I6465" s="3">
        <v>152.703</v>
      </c>
      <c r="J6465" s="3">
        <v>3434.1929999999998</v>
      </c>
      <c r="K6465" s="4">
        <v>0.35000000000000003</v>
      </c>
      <c r="L6465" s="73">
        <v>6234.3811384615383</v>
      </c>
    </row>
    <row r="6466" spans="1:12" x14ac:dyDescent="0.35">
      <c r="A6466" s="1" t="s">
        <v>10571</v>
      </c>
      <c r="B6466" t="s">
        <v>10572</v>
      </c>
      <c r="C6466" t="s">
        <v>363</v>
      </c>
      <c r="D6466" t="s">
        <v>364</v>
      </c>
      <c r="E6466">
        <v>1</v>
      </c>
      <c r="F6466" s="2">
        <v>262.99</v>
      </c>
      <c r="G6466" s="3">
        <v>543</v>
      </c>
      <c r="H6466" s="3">
        <v>2.6299000000000001</v>
      </c>
      <c r="I6466" s="3">
        <v>12.360530000000001</v>
      </c>
      <c r="J6466" s="3">
        <v>277.98043000000001</v>
      </c>
      <c r="K6466" s="4">
        <v>0.34999999999999992</v>
      </c>
      <c r="L6466" s="73">
        <v>504.64139599999999</v>
      </c>
    </row>
    <row r="6467" spans="1:12" x14ac:dyDescent="0.35">
      <c r="A6467" s="1" t="s">
        <v>10573</v>
      </c>
      <c r="B6467" t="s">
        <v>4321</v>
      </c>
      <c r="C6467" t="s">
        <v>363</v>
      </c>
      <c r="D6467" t="s">
        <v>364</v>
      </c>
      <c r="E6467">
        <v>1</v>
      </c>
      <c r="F6467" s="2">
        <v>1596</v>
      </c>
      <c r="G6467" s="3">
        <v>3906.7392</v>
      </c>
      <c r="H6467" s="3">
        <v>15.96</v>
      </c>
      <c r="I6467" s="3">
        <v>75.012</v>
      </c>
      <c r="J6467" s="3">
        <v>1686.972</v>
      </c>
      <c r="K6467" s="4">
        <v>0.34999999999999992</v>
      </c>
      <c r="L6467" s="73">
        <v>3062.5030153846151</v>
      </c>
    </row>
    <row r="6468" spans="1:12" x14ac:dyDescent="0.35">
      <c r="A6468" s="1" t="s">
        <v>10574</v>
      </c>
      <c r="B6468" t="s">
        <v>3087</v>
      </c>
      <c r="C6468" t="s">
        <v>363</v>
      </c>
      <c r="D6468" t="s">
        <v>364</v>
      </c>
      <c r="E6468">
        <v>1</v>
      </c>
      <c r="F6468" s="2">
        <v>2099</v>
      </c>
      <c r="G6468" s="3">
        <v>4328</v>
      </c>
      <c r="H6468" s="3">
        <v>20.990000000000002</v>
      </c>
      <c r="I6468" s="3">
        <v>98.653000000000006</v>
      </c>
      <c r="J6468" s="3">
        <v>2218.6429999999996</v>
      </c>
      <c r="K6468" s="4">
        <v>0.35</v>
      </c>
      <c r="L6468" s="73">
        <v>4027.6903692307683</v>
      </c>
    </row>
    <row r="6469" spans="1:12" x14ac:dyDescent="0.35">
      <c r="A6469" s="1" t="s">
        <v>10575</v>
      </c>
      <c r="B6469" t="s">
        <v>6995</v>
      </c>
      <c r="C6469" t="s">
        <v>13</v>
      </c>
      <c r="D6469" t="s">
        <v>14</v>
      </c>
      <c r="E6469">
        <v>1</v>
      </c>
      <c r="F6469" s="2">
        <v>206.64</v>
      </c>
      <c r="G6469" s="3">
        <v>427</v>
      </c>
      <c r="H6469" s="3">
        <v>2.0663999999999998</v>
      </c>
      <c r="I6469" s="3">
        <v>9.7120800000000003</v>
      </c>
      <c r="J6469" s="3">
        <v>218.41847999999999</v>
      </c>
      <c r="K6469" s="4">
        <v>0.35</v>
      </c>
      <c r="L6469" s="73">
        <v>396.51354830769225</v>
      </c>
    </row>
    <row r="6470" spans="1:12" x14ac:dyDescent="0.35">
      <c r="A6470" s="1" t="s">
        <v>10576</v>
      </c>
      <c r="B6470" t="s">
        <v>8257</v>
      </c>
      <c r="C6470" t="s">
        <v>13</v>
      </c>
      <c r="D6470" t="s">
        <v>14</v>
      </c>
      <c r="E6470">
        <v>1</v>
      </c>
      <c r="F6470" s="2">
        <v>188.16</v>
      </c>
      <c r="G6470" s="3">
        <v>388</v>
      </c>
      <c r="H6470" s="3">
        <v>1.8815999999999999</v>
      </c>
      <c r="I6470" s="3">
        <v>8.8435199999999998</v>
      </c>
      <c r="J6470" s="3">
        <v>198.88512</v>
      </c>
      <c r="K6470" s="4">
        <v>0.35000000000000003</v>
      </c>
      <c r="L6470" s="73">
        <v>361.0529870769231</v>
      </c>
    </row>
    <row r="6471" spans="1:12" x14ac:dyDescent="0.35">
      <c r="A6471" s="1" t="s">
        <v>10577</v>
      </c>
      <c r="B6471" t="s">
        <v>10578</v>
      </c>
      <c r="C6471" t="s">
        <v>13</v>
      </c>
      <c r="D6471" t="s">
        <v>14</v>
      </c>
      <c r="E6471">
        <v>1</v>
      </c>
      <c r="F6471" s="2">
        <v>275.52</v>
      </c>
      <c r="G6471" s="3">
        <v>569</v>
      </c>
      <c r="H6471" s="3">
        <v>2.7551999999999999</v>
      </c>
      <c r="I6471" s="3">
        <v>12.949439999999999</v>
      </c>
      <c r="J6471" s="3">
        <v>291.22463999999997</v>
      </c>
      <c r="K6471" s="4">
        <v>0.35</v>
      </c>
      <c r="L6471" s="73">
        <v>528.68473107692296</v>
      </c>
    </row>
    <row r="6472" spans="1:12" x14ac:dyDescent="0.35">
      <c r="A6472" s="1" t="s">
        <v>10579</v>
      </c>
      <c r="B6472" t="s">
        <v>10580</v>
      </c>
      <c r="C6472" t="s">
        <v>13</v>
      </c>
      <c r="D6472" t="s">
        <v>14</v>
      </c>
      <c r="E6472">
        <v>1</v>
      </c>
      <c r="F6472" s="2">
        <v>65.34</v>
      </c>
      <c r="G6472" s="3">
        <v>159.93600000000001</v>
      </c>
      <c r="H6472" s="3">
        <v>0.65340000000000009</v>
      </c>
      <c r="I6472" s="3">
        <v>3.07098</v>
      </c>
      <c r="J6472" s="3">
        <v>69.064380000000014</v>
      </c>
      <c r="K6472" s="4">
        <v>0.34999999999999992</v>
      </c>
      <c r="L6472" s="73">
        <v>125.37841292307694</v>
      </c>
    </row>
    <row r="6473" spans="1:12" x14ac:dyDescent="0.35">
      <c r="A6473" s="1" t="s">
        <v>10581</v>
      </c>
      <c r="B6473" t="s">
        <v>10582</v>
      </c>
      <c r="C6473" t="s">
        <v>13</v>
      </c>
      <c r="D6473" t="s">
        <v>14</v>
      </c>
      <c r="E6473">
        <v>1</v>
      </c>
      <c r="F6473" s="2">
        <v>10.45</v>
      </c>
      <c r="G6473" s="3">
        <v>22.84</v>
      </c>
      <c r="H6473" s="3">
        <v>0.1045</v>
      </c>
      <c r="I6473" s="3">
        <v>0.49114999999999998</v>
      </c>
      <c r="J6473" s="3">
        <v>11.045649999999998</v>
      </c>
      <c r="K6473" s="4">
        <v>0.34999999999999992</v>
      </c>
      <c r="L6473" s="73">
        <v>20.052103076923071</v>
      </c>
    </row>
    <row r="6474" spans="1:12" x14ac:dyDescent="0.35">
      <c r="A6474" s="1" t="s">
        <v>10583</v>
      </c>
      <c r="B6474" t="s">
        <v>10584</v>
      </c>
      <c r="C6474" t="s">
        <v>13</v>
      </c>
      <c r="D6474" t="s">
        <v>14</v>
      </c>
      <c r="E6474">
        <v>1</v>
      </c>
      <c r="F6474" s="2">
        <v>1.6738</v>
      </c>
      <c r="G6474" s="3">
        <v>4</v>
      </c>
      <c r="H6474" s="3">
        <v>1.6737999999999999E-2</v>
      </c>
      <c r="I6474" s="3">
        <v>7.8668599999999991E-2</v>
      </c>
      <c r="J6474" s="3">
        <v>1.7692066</v>
      </c>
      <c r="K6474" s="4">
        <v>0.35</v>
      </c>
      <c r="L6474" s="73">
        <v>3.2117904430769229</v>
      </c>
    </row>
    <row r="6475" spans="1:12" x14ac:dyDescent="0.35">
      <c r="A6475" s="1" t="s">
        <v>10585</v>
      </c>
      <c r="B6475" t="s">
        <v>10586</v>
      </c>
      <c r="C6475" t="s">
        <v>13</v>
      </c>
      <c r="D6475" t="s">
        <v>14</v>
      </c>
      <c r="E6475">
        <v>1</v>
      </c>
      <c r="F6475" s="2">
        <v>2.8039000000000001</v>
      </c>
      <c r="G6475" s="3">
        <v>6</v>
      </c>
      <c r="H6475" s="3">
        <v>2.8039000000000001E-2</v>
      </c>
      <c r="I6475" s="3">
        <v>0.13178329999999999</v>
      </c>
      <c r="J6475" s="3">
        <v>2.9637223000000001</v>
      </c>
      <c r="K6475" s="4">
        <v>0.34999999999999992</v>
      </c>
      <c r="L6475" s="73">
        <v>5.3802958676923076</v>
      </c>
    </row>
    <row r="6476" spans="1:12" x14ac:dyDescent="0.35">
      <c r="A6476" s="1" t="s">
        <v>10587</v>
      </c>
      <c r="B6476" t="s">
        <v>10588</v>
      </c>
      <c r="C6476" t="s">
        <v>13</v>
      </c>
      <c r="D6476" t="s">
        <v>14</v>
      </c>
      <c r="E6476">
        <v>1</v>
      </c>
      <c r="F6476" s="2">
        <v>2.1743999999999999</v>
      </c>
      <c r="G6476" s="3">
        <v>5</v>
      </c>
      <c r="H6476" s="3">
        <v>2.1743999999999999E-2</v>
      </c>
      <c r="I6476" s="3">
        <v>0.10219679999999999</v>
      </c>
      <c r="J6476" s="3">
        <v>2.2983408000000001</v>
      </c>
      <c r="K6476" s="4">
        <v>0.35</v>
      </c>
      <c r="L6476" s="73">
        <v>4.1723725292307687</v>
      </c>
    </row>
    <row r="6477" spans="1:12" x14ac:dyDescent="0.35">
      <c r="A6477" s="1" t="s">
        <v>10589</v>
      </c>
      <c r="B6477" t="s">
        <v>4331</v>
      </c>
      <c r="C6477" t="s">
        <v>363</v>
      </c>
      <c r="D6477" t="s">
        <v>364</v>
      </c>
      <c r="E6477">
        <v>1</v>
      </c>
      <c r="F6477" s="2">
        <v>396</v>
      </c>
      <c r="G6477" s="3">
        <v>969.33759999999995</v>
      </c>
      <c r="H6477" s="3">
        <v>3.96</v>
      </c>
      <c r="I6477" s="3">
        <v>18.611999999999998</v>
      </c>
      <c r="J6477" s="3">
        <v>418.572</v>
      </c>
      <c r="K6477" s="4">
        <v>0.35000000000000003</v>
      </c>
      <c r="L6477" s="73">
        <v>759.86916923076922</v>
      </c>
    </row>
    <row r="6478" spans="1:12" x14ac:dyDescent="0.35">
      <c r="A6478" s="1" t="s">
        <v>10590</v>
      </c>
      <c r="B6478" t="s">
        <v>3120</v>
      </c>
      <c r="C6478" t="s">
        <v>363</v>
      </c>
      <c r="D6478" t="s">
        <v>364</v>
      </c>
      <c r="E6478">
        <v>1</v>
      </c>
      <c r="F6478" s="2">
        <v>519</v>
      </c>
      <c r="G6478" s="3">
        <v>1071</v>
      </c>
      <c r="H6478" s="3">
        <v>5.19</v>
      </c>
      <c r="I6478" s="3">
        <v>24.393000000000001</v>
      </c>
      <c r="J6478" s="3">
        <v>548.58300000000008</v>
      </c>
      <c r="K6478" s="4">
        <v>0.35</v>
      </c>
      <c r="L6478" s="73">
        <v>995.88913846153855</v>
      </c>
    </row>
    <row r="6479" spans="1:12" x14ac:dyDescent="0.35">
      <c r="A6479" s="1" t="s">
        <v>10591</v>
      </c>
      <c r="B6479" t="s">
        <v>3122</v>
      </c>
      <c r="C6479" t="s">
        <v>363</v>
      </c>
      <c r="D6479" t="s">
        <v>364</v>
      </c>
      <c r="E6479">
        <v>1</v>
      </c>
      <c r="F6479" s="2">
        <v>1049</v>
      </c>
      <c r="G6479" s="3">
        <v>2163</v>
      </c>
      <c r="H6479" s="3">
        <v>10.49</v>
      </c>
      <c r="I6479" s="3">
        <v>49.302999999999997</v>
      </c>
      <c r="J6479" s="3">
        <v>1108.7930000000001</v>
      </c>
      <c r="K6479" s="4">
        <v>0.35</v>
      </c>
      <c r="L6479" s="73">
        <v>2012.8857538461541</v>
      </c>
    </row>
    <row r="6480" spans="1:12" x14ac:dyDescent="0.35">
      <c r="A6480" s="1" t="s">
        <v>10592</v>
      </c>
      <c r="B6480" t="s">
        <v>6855</v>
      </c>
      <c r="C6480" t="s">
        <v>363</v>
      </c>
      <c r="D6480" t="s">
        <v>364</v>
      </c>
      <c r="E6480">
        <v>1</v>
      </c>
      <c r="F6480" s="2">
        <v>1049</v>
      </c>
      <c r="G6480" s="3">
        <v>2163</v>
      </c>
      <c r="H6480" s="3">
        <v>10.49</v>
      </c>
      <c r="I6480" s="3">
        <v>49.302999999999997</v>
      </c>
      <c r="J6480" s="3">
        <v>1108.7930000000001</v>
      </c>
      <c r="K6480" s="4">
        <v>0.35</v>
      </c>
      <c r="L6480" s="73">
        <v>2012.8857538461541</v>
      </c>
    </row>
    <row r="6481" spans="1:12" x14ac:dyDescent="0.35">
      <c r="A6481" s="1" t="s">
        <v>10593</v>
      </c>
      <c r="B6481" t="s">
        <v>1775</v>
      </c>
      <c r="C6481" t="s">
        <v>363</v>
      </c>
      <c r="D6481" t="s">
        <v>364</v>
      </c>
      <c r="E6481">
        <v>1</v>
      </c>
      <c r="F6481" s="2">
        <v>3249</v>
      </c>
      <c r="G6481" s="3">
        <v>6699</v>
      </c>
      <c r="H6481" s="3">
        <v>32.49</v>
      </c>
      <c r="I6481" s="3">
        <v>152.703</v>
      </c>
      <c r="J6481" s="3">
        <v>3434.1929999999998</v>
      </c>
      <c r="K6481" s="4">
        <v>0.35000000000000003</v>
      </c>
      <c r="L6481" s="73">
        <v>6234.3811384615383</v>
      </c>
    </row>
    <row r="6482" spans="1:12" x14ac:dyDescent="0.35">
      <c r="A6482" s="1" t="s">
        <v>10594</v>
      </c>
      <c r="B6482" t="s">
        <v>5588</v>
      </c>
      <c r="C6482" t="s">
        <v>363</v>
      </c>
      <c r="D6482" t="s">
        <v>364</v>
      </c>
      <c r="E6482">
        <v>1</v>
      </c>
      <c r="F6482" s="2">
        <v>1049</v>
      </c>
      <c r="G6482" s="3">
        <v>2163</v>
      </c>
      <c r="H6482" s="3">
        <v>10.49</v>
      </c>
      <c r="I6482" s="3">
        <v>49.302999999999997</v>
      </c>
      <c r="J6482" s="3">
        <v>1108.7930000000001</v>
      </c>
      <c r="K6482" s="4">
        <v>0.35</v>
      </c>
      <c r="L6482" s="73">
        <v>2012.8857538461541</v>
      </c>
    </row>
    <row r="6483" spans="1:12" x14ac:dyDescent="0.35">
      <c r="A6483" s="1" t="s">
        <v>10595</v>
      </c>
      <c r="B6483" t="s">
        <v>9594</v>
      </c>
      <c r="C6483" t="s">
        <v>363</v>
      </c>
      <c r="D6483" t="s">
        <v>364</v>
      </c>
      <c r="E6483">
        <v>1</v>
      </c>
      <c r="F6483" s="2">
        <v>3149</v>
      </c>
      <c r="G6483" s="3">
        <v>6493</v>
      </c>
      <c r="H6483" s="3">
        <v>31.490000000000002</v>
      </c>
      <c r="I6483" s="3">
        <v>148.00300000000001</v>
      </c>
      <c r="J6483" s="3">
        <v>3328.4929999999999</v>
      </c>
      <c r="K6483" s="4">
        <v>0.35</v>
      </c>
      <c r="L6483" s="73">
        <v>6042.4949846153841</v>
      </c>
    </row>
    <row r="6484" spans="1:12" x14ac:dyDescent="0.35">
      <c r="A6484" s="1" t="s">
        <v>10596</v>
      </c>
      <c r="B6484" t="s">
        <v>10597</v>
      </c>
      <c r="C6484" t="s">
        <v>363</v>
      </c>
      <c r="D6484" t="s">
        <v>364</v>
      </c>
      <c r="E6484">
        <v>1</v>
      </c>
      <c r="F6484" s="2">
        <v>270.99</v>
      </c>
      <c r="G6484" s="3">
        <v>559</v>
      </c>
      <c r="H6484" s="3">
        <v>2.7099000000000002</v>
      </c>
      <c r="I6484" s="3">
        <v>12.73653</v>
      </c>
      <c r="J6484" s="3">
        <v>286.43643000000003</v>
      </c>
      <c r="K6484" s="4">
        <v>0.35000000000000003</v>
      </c>
      <c r="L6484" s="73">
        <v>519.99228830769232</v>
      </c>
    </row>
    <row r="6485" spans="1:12" x14ac:dyDescent="0.35">
      <c r="A6485" s="1" t="s">
        <v>10598</v>
      </c>
      <c r="B6485" t="s">
        <v>4339</v>
      </c>
      <c r="C6485" t="s">
        <v>363</v>
      </c>
      <c r="D6485" t="s">
        <v>364</v>
      </c>
      <c r="E6485">
        <v>1</v>
      </c>
      <c r="F6485" s="2">
        <v>270.99</v>
      </c>
      <c r="G6485" s="3">
        <v>559</v>
      </c>
      <c r="H6485" s="3">
        <v>2.7099000000000002</v>
      </c>
      <c r="I6485" s="3">
        <v>12.73653</v>
      </c>
      <c r="J6485" s="3">
        <v>286.43643000000003</v>
      </c>
      <c r="K6485" s="4">
        <v>0.35000000000000003</v>
      </c>
      <c r="L6485" s="73">
        <v>519.99228830769232</v>
      </c>
    </row>
    <row r="6486" spans="1:12" x14ac:dyDescent="0.35">
      <c r="A6486" s="1" t="s">
        <v>10599</v>
      </c>
      <c r="B6486" t="s">
        <v>5585</v>
      </c>
      <c r="C6486" t="s">
        <v>363</v>
      </c>
      <c r="D6486" t="s">
        <v>364</v>
      </c>
      <c r="E6486">
        <v>1</v>
      </c>
      <c r="F6486" s="2">
        <v>7569</v>
      </c>
      <c r="G6486" s="3">
        <v>15607</v>
      </c>
      <c r="H6486" s="3">
        <v>75.69</v>
      </c>
      <c r="I6486" s="3">
        <v>355.74299999999999</v>
      </c>
      <c r="J6486" s="3">
        <v>8000.433</v>
      </c>
      <c r="K6486" s="4">
        <v>0.35</v>
      </c>
      <c r="L6486" s="73">
        <v>14523.862984615384</v>
      </c>
    </row>
    <row r="6487" spans="1:12" x14ac:dyDescent="0.35">
      <c r="A6487" s="1" t="s">
        <v>10600</v>
      </c>
      <c r="B6487" t="s">
        <v>5588</v>
      </c>
      <c r="C6487" t="s">
        <v>363</v>
      </c>
      <c r="D6487" t="s">
        <v>364</v>
      </c>
      <c r="E6487">
        <v>1</v>
      </c>
      <c r="F6487" s="2">
        <v>2099</v>
      </c>
      <c r="G6487" s="3">
        <v>4328</v>
      </c>
      <c r="H6487" s="3">
        <v>20.990000000000002</v>
      </c>
      <c r="I6487" s="3">
        <v>98.653000000000006</v>
      </c>
      <c r="J6487" s="3">
        <v>2218.6429999999996</v>
      </c>
      <c r="K6487" s="4">
        <v>0.35</v>
      </c>
      <c r="L6487" s="73">
        <v>4027.6903692307683</v>
      </c>
    </row>
    <row r="6488" spans="1:12" x14ac:dyDescent="0.35">
      <c r="A6488" s="1" t="s">
        <v>10601</v>
      </c>
      <c r="B6488" t="s">
        <v>3102</v>
      </c>
      <c r="C6488" t="s">
        <v>363</v>
      </c>
      <c r="D6488" t="s">
        <v>364</v>
      </c>
      <c r="E6488">
        <v>1</v>
      </c>
      <c r="F6488" s="2">
        <v>7729</v>
      </c>
      <c r="G6488" s="3">
        <v>15937</v>
      </c>
      <c r="H6488" s="3">
        <v>77.290000000000006</v>
      </c>
      <c r="I6488" s="3">
        <v>363.26299999999998</v>
      </c>
      <c r="J6488" s="3">
        <v>8169.5529999999999</v>
      </c>
      <c r="K6488" s="4">
        <v>0.35000000000000003</v>
      </c>
      <c r="L6488" s="73">
        <v>14830.880830769231</v>
      </c>
    </row>
    <row r="6489" spans="1:12" x14ac:dyDescent="0.35">
      <c r="A6489" s="1" t="s">
        <v>10602</v>
      </c>
      <c r="B6489" t="s">
        <v>10603</v>
      </c>
      <c r="C6489" t="s">
        <v>34</v>
      </c>
      <c r="D6489" t="s">
        <v>35</v>
      </c>
      <c r="E6489">
        <v>1</v>
      </c>
      <c r="F6489" s="2">
        <v>551.97</v>
      </c>
      <c r="G6489" s="3">
        <v>1426.88</v>
      </c>
      <c r="H6489" s="3">
        <v>5.5197000000000003</v>
      </c>
      <c r="I6489" s="3">
        <v>25.942590000000003</v>
      </c>
      <c r="J6489" s="3">
        <v>583.43229000000008</v>
      </c>
      <c r="K6489" s="4">
        <v>0.34999999999999992</v>
      </c>
      <c r="L6489" s="73">
        <v>1059.1540033846154</v>
      </c>
    </row>
    <row r="6490" spans="1:12" x14ac:dyDescent="0.35">
      <c r="A6490" s="1" t="s">
        <v>10604</v>
      </c>
      <c r="B6490" t="s">
        <v>10605</v>
      </c>
      <c r="C6490" t="s">
        <v>1467</v>
      </c>
      <c r="D6490" t="s">
        <v>1468</v>
      </c>
      <c r="E6490">
        <v>1</v>
      </c>
      <c r="F6490" s="2">
        <v>8.5399999999999991</v>
      </c>
      <c r="G6490" s="3">
        <v>18</v>
      </c>
      <c r="H6490" s="3">
        <v>8.539999999999999E-2</v>
      </c>
      <c r="I6490" s="3">
        <v>0.40137999999999996</v>
      </c>
      <c r="J6490" s="3">
        <v>9.0267799999999987</v>
      </c>
      <c r="K6490" s="4">
        <v>0.34999999999999992</v>
      </c>
      <c r="L6490" s="73">
        <v>16.387077538461533</v>
      </c>
    </row>
    <row r="6491" spans="1:12" x14ac:dyDescent="0.35">
      <c r="A6491" s="1" t="s">
        <v>10606</v>
      </c>
      <c r="B6491" t="s">
        <v>10607</v>
      </c>
      <c r="C6491" t="s">
        <v>13</v>
      </c>
      <c r="D6491" t="s">
        <v>14</v>
      </c>
      <c r="E6491">
        <v>1</v>
      </c>
      <c r="F6491" s="2">
        <v>630</v>
      </c>
      <c r="G6491" s="3">
        <v>1299</v>
      </c>
      <c r="H6491" s="3">
        <v>6.3</v>
      </c>
      <c r="I6491" s="3">
        <v>29.61</v>
      </c>
      <c r="J6491" s="3">
        <v>665.91</v>
      </c>
      <c r="K6491" s="4">
        <v>0.35</v>
      </c>
      <c r="L6491" s="73">
        <v>1208.8827692307691</v>
      </c>
    </row>
    <row r="6492" spans="1:12" x14ac:dyDescent="0.35">
      <c r="A6492" s="1">
        <v>640</v>
      </c>
      <c r="B6492" t="s">
        <v>10608</v>
      </c>
      <c r="C6492" t="s">
        <v>13</v>
      </c>
      <c r="D6492" t="s">
        <v>14</v>
      </c>
      <c r="E6492">
        <v>1</v>
      </c>
      <c r="F6492" s="2">
        <v>475</v>
      </c>
      <c r="G6492" s="3">
        <v>980</v>
      </c>
      <c r="H6492" s="3">
        <v>4.75</v>
      </c>
      <c r="I6492" s="3">
        <v>22.324999999999999</v>
      </c>
      <c r="J6492" s="3">
        <v>502.07499999999999</v>
      </c>
      <c r="K6492" s="4">
        <v>0.35</v>
      </c>
      <c r="L6492" s="73">
        <v>911.45923076923077</v>
      </c>
    </row>
    <row r="6493" spans="1:12" x14ac:dyDescent="0.35">
      <c r="A6493" s="1" t="s">
        <v>10609</v>
      </c>
      <c r="B6493" t="s">
        <v>10610</v>
      </c>
      <c r="C6493" t="s">
        <v>34</v>
      </c>
      <c r="D6493" t="s">
        <v>35</v>
      </c>
      <c r="E6493">
        <v>1</v>
      </c>
      <c r="F6493" s="2">
        <v>48.56</v>
      </c>
      <c r="G6493" s="3">
        <v>118.8656</v>
      </c>
      <c r="H6493" s="3">
        <v>0.48560000000000003</v>
      </c>
      <c r="I6493" s="3">
        <v>2.2823199999999999</v>
      </c>
      <c r="J6493" s="3">
        <v>51.327919999999999</v>
      </c>
      <c r="K6493" s="4">
        <v>0.35000000000000003</v>
      </c>
      <c r="L6493" s="73">
        <v>93.179916307692309</v>
      </c>
    </row>
    <row r="6494" spans="1:12" x14ac:dyDescent="0.35">
      <c r="A6494" s="1" t="s">
        <v>10611</v>
      </c>
      <c r="B6494" t="s">
        <v>10612</v>
      </c>
      <c r="C6494" t="s">
        <v>13</v>
      </c>
      <c r="D6494" t="s">
        <v>14</v>
      </c>
      <c r="E6494">
        <v>1</v>
      </c>
      <c r="F6494" s="2">
        <v>480.48</v>
      </c>
      <c r="G6494" s="3">
        <v>1901.424</v>
      </c>
      <c r="H6494" s="3">
        <v>4.8048000000000002</v>
      </c>
      <c r="I6494" s="3">
        <v>22.582560000000001</v>
      </c>
      <c r="J6494" s="3">
        <v>507.86736000000002</v>
      </c>
      <c r="K6494" s="4">
        <v>0.34999999999999992</v>
      </c>
      <c r="L6494" s="73">
        <v>921.97459199999992</v>
      </c>
    </row>
    <row r="6495" spans="1:12" x14ac:dyDescent="0.35">
      <c r="A6495" s="1" t="s">
        <v>10613</v>
      </c>
      <c r="B6495" t="s">
        <v>10614</v>
      </c>
      <c r="C6495" t="s">
        <v>17</v>
      </c>
      <c r="D6495" t="s">
        <v>18</v>
      </c>
      <c r="E6495">
        <v>1</v>
      </c>
      <c r="F6495" s="2">
        <v>1287.5</v>
      </c>
      <c r="G6495" s="3">
        <v>3151.5904</v>
      </c>
      <c r="H6495" s="3">
        <v>12.875</v>
      </c>
      <c r="I6495" s="3">
        <v>60.512500000000003</v>
      </c>
      <c r="J6495" s="3">
        <v>1360.8875</v>
      </c>
      <c r="K6495" s="4">
        <v>0.35000000000000003</v>
      </c>
      <c r="L6495" s="73">
        <v>2470.5342307692308</v>
      </c>
    </row>
    <row r="6496" spans="1:12" x14ac:dyDescent="0.35">
      <c r="A6496" s="1" t="s">
        <v>10615</v>
      </c>
      <c r="B6496" t="s">
        <v>10616</v>
      </c>
      <c r="C6496" t="s">
        <v>34</v>
      </c>
      <c r="D6496" t="s">
        <v>35</v>
      </c>
      <c r="E6496">
        <v>1</v>
      </c>
      <c r="F6496" s="2">
        <v>164.95</v>
      </c>
      <c r="G6496" s="3">
        <v>403.77120000000002</v>
      </c>
      <c r="H6496" s="3">
        <v>1.6495</v>
      </c>
      <c r="I6496" s="3">
        <v>7.7526499999999992</v>
      </c>
      <c r="J6496" s="3">
        <v>174.35214999999997</v>
      </c>
      <c r="K6496" s="4">
        <v>0.35000000000000003</v>
      </c>
      <c r="L6496" s="73">
        <v>316.51621076923072</v>
      </c>
    </row>
    <row r="6497" spans="1:12" x14ac:dyDescent="0.35">
      <c r="A6497" s="1" t="s">
        <v>10617</v>
      </c>
      <c r="B6497" t="s">
        <v>10618</v>
      </c>
      <c r="C6497" t="s">
        <v>13</v>
      </c>
      <c r="D6497" t="s">
        <v>14</v>
      </c>
      <c r="E6497">
        <v>1</v>
      </c>
      <c r="F6497" s="2">
        <v>254</v>
      </c>
      <c r="G6497" s="3">
        <v>621.74559999999997</v>
      </c>
      <c r="H6497" s="3">
        <v>2.54</v>
      </c>
      <c r="I6497" s="3">
        <v>11.938000000000001</v>
      </c>
      <c r="J6497" s="3">
        <v>268.47800000000001</v>
      </c>
      <c r="K6497" s="4">
        <v>0.35</v>
      </c>
      <c r="L6497" s="73">
        <v>487.39083076923077</v>
      </c>
    </row>
    <row r="6498" spans="1:12" x14ac:dyDescent="0.35">
      <c r="A6498" s="1" t="s">
        <v>10619</v>
      </c>
      <c r="B6498" t="s">
        <v>10619</v>
      </c>
      <c r="C6498" t="s">
        <v>13</v>
      </c>
      <c r="D6498" t="s">
        <v>14</v>
      </c>
      <c r="E6498">
        <v>1</v>
      </c>
      <c r="F6498" s="2">
        <v>7.2</v>
      </c>
      <c r="G6498" s="3">
        <v>17.628799999999998</v>
      </c>
      <c r="H6498" s="3">
        <v>7.2000000000000008E-2</v>
      </c>
      <c r="I6498" s="3">
        <v>0.33840000000000003</v>
      </c>
      <c r="J6498" s="3">
        <v>7.6104000000000003</v>
      </c>
      <c r="K6498" s="4">
        <v>0.34999999999999992</v>
      </c>
      <c r="L6498" s="73">
        <v>13.815803076923077</v>
      </c>
    </row>
    <row r="6499" spans="1:12" x14ac:dyDescent="0.35">
      <c r="A6499" s="1" t="s">
        <v>10620</v>
      </c>
      <c r="B6499" t="s">
        <v>5633</v>
      </c>
      <c r="C6499" t="s">
        <v>17</v>
      </c>
      <c r="D6499" t="s">
        <v>18</v>
      </c>
      <c r="E6499">
        <v>1</v>
      </c>
      <c r="F6499" s="2">
        <v>55</v>
      </c>
      <c r="G6499" s="3">
        <v>134.6352</v>
      </c>
      <c r="H6499" s="3">
        <v>0.55000000000000004</v>
      </c>
      <c r="I6499" s="3">
        <v>2.585</v>
      </c>
      <c r="J6499" s="3">
        <v>58.134999999999998</v>
      </c>
      <c r="K6499" s="4">
        <v>0.35000000000000003</v>
      </c>
      <c r="L6499" s="73">
        <v>105.53738461538461</v>
      </c>
    </row>
    <row r="6500" spans="1:12" x14ac:dyDescent="0.35">
      <c r="A6500" s="1">
        <v>870</v>
      </c>
      <c r="B6500" t="s">
        <v>10621</v>
      </c>
      <c r="C6500" t="s">
        <v>13</v>
      </c>
      <c r="D6500" t="s">
        <v>14</v>
      </c>
      <c r="E6500">
        <v>1</v>
      </c>
      <c r="F6500" s="2">
        <v>153.13</v>
      </c>
      <c r="G6500" s="3">
        <v>316</v>
      </c>
      <c r="H6500" s="3">
        <v>1.5312999999999999</v>
      </c>
      <c r="I6500" s="3">
        <v>7.1971099999999995</v>
      </c>
      <c r="J6500" s="3">
        <v>161.85840999999999</v>
      </c>
      <c r="K6500" s="4">
        <v>0.35000000000000003</v>
      </c>
      <c r="L6500" s="73">
        <v>293.83526738461535</v>
      </c>
    </row>
    <row r="6501" spans="1:12" x14ac:dyDescent="0.35">
      <c r="A6501" s="1" t="s">
        <v>10622</v>
      </c>
      <c r="B6501" t="s">
        <v>1721</v>
      </c>
      <c r="C6501" t="s">
        <v>13</v>
      </c>
      <c r="D6501" t="s">
        <v>14</v>
      </c>
      <c r="E6501">
        <v>1</v>
      </c>
      <c r="F6501" s="2">
        <v>406.25</v>
      </c>
      <c r="G6501" s="3">
        <v>838</v>
      </c>
      <c r="H6501" s="3">
        <v>4.0625</v>
      </c>
      <c r="I6501" s="3">
        <v>19.09375</v>
      </c>
      <c r="J6501" s="3">
        <v>429.40625</v>
      </c>
      <c r="K6501" s="4">
        <v>0.35</v>
      </c>
      <c r="L6501" s="73">
        <v>779.53750000000002</v>
      </c>
    </row>
    <row r="6502" spans="1:12" x14ac:dyDescent="0.35">
      <c r="A6502" s="1">
        <v>929718</v>
      </c>
      <c r="B6502" t="s">
        <v>10623</v>
      </c>
      <c r="C6502" t="s">
        <v>34</v>
      </c>
      <c r="D6502" t="s">
        <v>35</v>
      </c>
      <c r="E6502">
        <v>1</v>
      </c>
      <c r="F6502" s="2">
        <v>371.33</v>
      </c>
      <c r="G6502" s="3">
        <v>908.95839999999998</v>
      </c>
      <c r="H6502" s="3">
        <v>3.7132999999999998</v>
      </c>
      <c r="I6502" s="3">
        <v>17.45251</v>
      </c>
      <c r="J6502" s="3">
        <v>392.49581000000001</v>
      </c>
      <c r="K6502" s="4">
        <v>0.35</v>
      </c>
      <c r="L6502" s="73">
        <v>712.5308550769231</v>
      </c>
    </row>
    <row r="6503" spans="1:12" x14ac:dyDescent="0.35">
      <c r="A6503" s="1" t="s">
        <v>10624</v>
      </c>
      <c r="B6503" t="s">
        <v>10625</v>
      </c>
      <c r="C6503" t="s">
        <v>13</v>
      </c>
      <c r="D6503" t="s">
        <v>14</v>
      </c>
      <c r="E6503">
        <v>1</v>
      </c>
      <c r="F6503" s="2">
        <v>273.13</v>
      </c>
      <c r="G6503" s="3">
        <v>579.84640000000002</v>
      </c>
      <c r="H6503" s="3">
        <v>2.7313000000000001</v>
      </c>
      <c r="I6503" s="3">
        <v>12.837109999999999</v>
      </c>
      <c r="J6503" s="3">
        <v>288.69840999999997</v>
      </c>
      <c r="K6503" s="4">
        <v>0.34999999999999992</v>
      </c>
      <c r="L6503" s="73">
        <v>524.0986519999999</v>
      </c>
    </row>
    <row r="6504" spans="1:12" x14ac:dyDescent="0.35">
      <c r="A6504" s="1" t="s">
        <v>10626</v>
      </c>
      <c r="B6504" t="s">
        <v>10627</v>
      </c>
      <c r="C6504" t="s">
        <v>13</v>
      </c>
      <c r="D6504" t="s">
        <v>14</v>
      </c>
      <c r="E6504">
        <v>1</v>
      </c>
      <c r="F6504" s="2">
        <v>381.25</v>
      </c>
      <c r="G6504" s="3">
        <v>820.01919999999996</v>
      </c>
      <c r="H6504" s="3">
        <v>3.8125</v>
      </c>
      <c r="I6504" s="3">
        <v>17.918749999999999</v>
      </c>
      <c r="J6504" s="3">
        <v>402.98124999999999</v>
      </c>
      <c r="K6504" s="4">
        <v>0.35</v>
      </c>
      <c r="L6504" s="73">
        <v>731.56596153846147</v>
      </c>
    </row>
    <row r="6505" spans="1:12" x14ac:dyDescent="0.35">
      <c r="A6505" s="1" t="s">
        <v>10628</v>
      </c>
      <c r="B6505" t="s">
        <v>10629</v>
      </c>
      <c r="C6505" t="s">
        <v>363</v>
      </c>
      <c r="D6505" t="s">
        <v>364</v>
      </c>
      <c r="E6505">
        <v>1</v>
      </c>
      <c r="F6505" s="2">
        <v>34479</v>
      </c>
      <c r="G6505" s="3">
        <v>71091</v>
      </c>
      <c r="H6505" s="3">
        <v>344.79</v>
      </c>
      <c r="I6505" s="3">
        <v>1620.5129999999999</v>
      </c>
      <c r="J6505" s="3">
        <v>36444.303</v>
      </c>
      <c r="K6505" s="4">
        <v>0.34999999999999992</v>
      </c>
      <c r="L6505" s="73">
        <v>66160.426984615377</v>
      </c>
    </row>
    <row r="6506" spans="1:12" x14ac:dyDescent="0.35">
      <c r="A6506" s="1" t="s">
        <v>10630</v>
      </c>
      <c r="B6506" t="s">
        <v>10631</v>
      </c>
      <c r="C6506" t="s">
        <v>34</v>
      </c>
      <c r="D6506" t="s">
        <v>35</v>
      </c>
      <c r="E6506">
        <v>1</v>
      </c>
      <c r="F6506" s="2">
        <v>906.19</v>
      </c>
      <c r="G6506" s="3">
        <v>2353.12</v>
      </c>
      <c r="H6506" s="3">
        <v>9.0619000000000014</v>
      </c>
      <c r="I6506" s="3">
        <v>42.59093</v>
      </c>
      <c r="J6506" s="3">
        <v>957.84283000000005</v>
      </c>
      <c r="K6506" s="4">
        <v>0.34999999999999992</v>
      </c>
      <c r="L6506" s="73">
        <v>1738.8531375384614</v>
      </c>
    </row>
    <row r="6507" spans="1:12" x14ac:dyDescent="0.35">
      <c r="A6507" s="1" t="s">
        <v>10632</v>
      </c>
      <c r="B6507" t="s">
        <v>2834</v>
      </c>
      <c r="C6507" t="s">
        <v>34</v>
      </c>
      <c r="D6507" t="s">
        <v>35</v>
      </c>
      <c r="E6507">
        <v>1</v>
      </c>
      <c r="F6507" s="2">
        <v>807.32</v>
      </c>
      <c r="G6507" s="3">
        <v>1976.184</v>
      </c>
      <c r="H6507" s="3">
        <v>8.0731999999999999</v>
      </c>
      <c r="I6507" s="3">
        <v>37.944040000000001</v>
      </c>
      <c r="J6507" s="3">
        <v>853.33724000000007</v>
      </c>
      <c r="K6507" s="4">
        <v>0.35000000000000003</v>
      </c>
      <c r="L6507" s="73">
        <v>1549.1352972307693</v>
      </c>
    </row>
    <row r="6508" spans="1:12" x14ac:dyDescent="0.35">
      <c r="A6508" s="1">
        <v>6517043</v>
      </c>
      <c r="B6508" t="s">
        <v>5485</v>
      </c>
      <c r="C6508" t="s">
        <v>363</v>
      </c>
      <c r="D6508" t="s">
        <v>364</v>
      </c>
      <c r="E6508">
        <v>1</v>
      </c>
      <c r="F6508" s="2">
        <v>765</v>
      </c>
      <c r="G6508" s="3">
        <v>1872.6</v>
      </c>
      <c r="H6508" s="3">
        <v>7.65</v>
      </c>
      <c r="I6508" s="3">
        <v>35.954999999999998</v>
      </c>
      <c r="J6508" s="3">
        <v>808.60500000000002</v>
      </c>
      <c r="K6508" s="4">
        <v>0.34999999999999992</v>
      </c>
      <c r="L6508" s="73">
        <v>1467.9290769230768</v>
      </c>
    </row>
    <row r="6509" spans="1:12" x14ac:dyDescent="0.35">
      <c r="A6509" s="1">
        <v>6520014</v>
      </c>
      <c r="B6509" t="s">
        <v>10633</v>
      </c>
      <c r="C6509" t="s">
        <v>363</v>
      </c>
      <c r="D6509" t="s">
        <v>364</v>
      </c>
      <c r="E6509">
        <v>1</v>
      </c>
      <c r="F6509" s="2">
        <v>840</v>
      </c>
      <c r="G6509" s="3">
        <v>2056.19</v>
      </c>
      <c r="H6509" s="3">
        <v>8.4</v>
      </c>
      <c r="I6509" s="3">
        <v>39.479999999999997</v>
      </c>
      <c r="J6509" s="3">
        <v>887.88</v>
      </c>
      <c r="K6509" s="4">
        <v>0.35</v>
      </c>
      <c r="L6509" s="73">
        <v>1611.8436923076922</v>
      </c>
    </row>
    <row r="6510" spans="1:12" x14ac:dyDescent="0.35">
      <c r="A6510" s="1">
        <v>787980</v>
      </c>
      <c r="B6510" t="s">
        <v>10634</v>
      </c>
      <c r="C6510" t="s">
        <v>34</v>
      </c>
      <c r="D6510" t="s">
        <v>35</v>
      </c>
      <c r="E6510">
        <v>1</v>
      </c>
      <c r="F6510" s="2">
        <v>95.14</v>
      </c>
      <c r="G6510" s="3">
        <v>212.8</v>
      </c>
      <c r="H6510" s="3">
        <v>0.95140000000000002</v>
      </c>
      <c r="I6510" s="3">
        <v>4.4715800000000003</v>
      </c>
      <c r="J6510" s="3">
        <v>100.56298000000001</v>
      </c>
      <c r="K6510" s="4">
        <v>0.35</v>
      </c>
      <c r="L6510" s="73">
        <v>182.56048676923078</v>
      </c>
    </row>
    <row r="6511" spans="1:12" x14ac:dyDescent="0.35">
      <c r="A6511" s="1" t="s">
        <v>10635</v>
      </c>
      <c r="B6511" t="s">
        <v>10636</v>
      </c>
      <c r="C6511" t="s">
        <v>34</v>
      </c>
      <c r="D6511" t="s">
        <v>35</v>
      </c>
      <c r="E6511">
        <v>1</v>
      </c>
      <c r="F6511" s="2">
        <v>245.97</v>
      </c>
      <c r="G6511" s="3">
        <v>602.09</v>
      </c>
      <c r="H6511" s="3">
        <v>2.4597000000000002</v>
      </c>
      <c r="I6511" s="3">
        <v>11.560589999999999</v>
      </c>
      <c r="J6511" s="3">
        <v>259.99029000000002</v>
      </c>
      <c r="K6511" s="4">
        <v>0.35</v>
      </c>
      <c r="L6511" s="73">
        <v>471.98237261538463</v>
      </c>
    </row>
    <row r="6512" spans="1:12" x14ac:dyDescent="0.35">
      <c r="A6512" s="1" t="s">
        <v>10637</v>
      </c>
      <c r="B6512" t="s">
        <v>4298</v>
      </c>
      <c r="C6512" t="s">
        <v>13</v>
      </c>
      <c r="D6512" t="s">
        <v>14</v>
      </c>
      <c r="E6512">
        <v>1</v>
      </c>
      <c r="F6512" s="2">
        <v>168.13</v>
      </c>
      <c r="G6512" s="3">
        <v>347</v>
      </c>
      <c r="H6512" s="3">
        <v>1.6813</v>
      </c>
      <c r="I6512" s="3">
        <v>7.9021099999999995</v>
      </c>
      <c r="J6512" s="3">
        <v>177.71340999999998</v>
      </c>
      <c r="K6512" s="4">
        <v>0.35</v>
      </c>
      <c r="L6512" s="73">
        <v>322.6181904615384</v>
      </c>
    </row>
    <row r="6513" spans="1:12" x14ac:dyDescent="0.35">
      <c r="A6513" s="1" t="s">
        <v>10638</v>
      </c>
      <c r="B6513" t="s">
        <v>10639</v>
      </c>
      <c r="C6513" t="s">
        <v>13</v>
      </c>
      <c r="D6513" t="s">
        <v>14</v>
      </c>
      <c r="E6513">
        <v>1</v>
      </c>
      <c r="F6513" s="2">
        <v>105</v>
      </c>
      <c r="G6513" s="3">
        <v>257.01760000000002</v>
      </c>
      <c r="H6513" s="3">
        <v>1.05</v>
      </c>
      <c r="I6513" s="3">
        <v>4.9349999999999996</v>
      </c>
      <c r="J6513" s="3">
        <v>110.985</v>
      </c>
      <c r="K6513" s="4">
        <v>0.35</v>
      </c>
      <c r="L6513" s="73">
        <v>201.48046153846153</v>
      </c>
    </row>
    <row r="6514" spans="1:12" x14ac:dyDescent="0.35">
      <c r="A6514" s="1" t="s">
        <v>10640</v>
      </c>
      <c r="B6514" t="s">
        <v>10641</v>
      </c>
      <c r="C6514" t="s">
        <v>13</v>
      </c>
      <c r="D6514" t="s">
        <v>14</v>
      </c>
      <c r="E6514">
        <v>1</v>
      </c>
      <c r="F6514" s="2">
        <v>828.1</v>
      </c>
      <c r="G6514" s="3">
        <v>2027.0544</v>
      </c>
      <c r="H6514" s="3">
        <v>8.2810000000000006</v>
      </c>
      <c r="I6514" s="3">
        <v>38.920700000000004</v>
      </c>
      <c r="J6514" s="3">
        <v>875.30169999999998</v>
      </c>
      <c r="K6514" s="4">
        <v>0.35</v>
      </c>
      <c r="L6514" s="73">
        <v>1589.0092399999999</v>
      </c>
    </row>
    <row r="6515" spans="1:12" x14ac:dyDescent="0.35">
      <c r="A6515" s="1" t="s">
        <v>10642</v>
      </c>
      <c r="B6515" t="s">
        <v>3275</v>
      </c>
      <c r="C6515" t="s">
        <v>13</v>
      </c>
      <c r="D6515" t="s">
        <v>14</v>
      </c>
      <c r="E6515">
        <v>1</v>
      </c>
      <c r="F6515" s="2">
        <v>1454.6</v>
      </c>
      <c r="G6515" s="3">
        <v>3091.1215999999999</v>
      </c>
      <c r="H6515" s="3">
        <v>14.545999999999999</v>
      </c>
      <c r="I6515" s="3">
        <v>68.366199999999992</v>
      </c>
      <c r="J6515" s="3">
        <v>1537.5121999999999</v>
      </c>
      <c r="K6515" s="4">
        <v>0.35</v>
      </c>
      <c r="L6515" s="73">
        <v>2791.1759938461537</v>
      </c>
    </row>
    <row r="6516" spans="1:12" x14ac:dyDescent="0.35">
      <c r="A6516" s="1" t="s">
        <v>10643</v>
      </c>
      <c r="B6516" t="s">
        <v>10644</v>
      </c>
      <c r="C6516" t="s">
        <v>17</v>
      </c>
      <c r="D6516" t="s">
        <v>18</v>
      </c>
      <c r="E6516">
        <v>1</v>
      </c>
      <c r="F6516" s="2">
        <v>10.4</v>
      </c>
      <c r="G6516" s="3">
        <v>25.46</v>
      </c>
      <c r="H6516" s="3">
        <v>0.10400000000000001</v>
      </c>
      <c r="I6516" s="3">
        <v>0.48880000000000001</v>
      </c>
      <c r="J6516" s="3">
        <v>10.992799999999999</v>
      </c>
      <c r="K6516" s="4">
        <v>0.35000000000000003</v>
      </c>
      <c r="L6516" s="73">
        <v>19.956159999999997</v>
      </c>
    </row>
    <row r="6517" spans="1:12" x14ac:dyDescent="0.35">
      <c r="A6517" s="1" t="s">
        <v>10645</v>
      </c>
      <c r="B6517" t="s">
        <v>10646</v>
      </c>
      <c r="C6517" t="s">
        <v>13</v>
      </c>
      <c r="D6517" t="s">
        <v>14</v>
      </c>
      <c r="E6517">
        <v>1</v>
      </c>
      <c r="F6517" s="2">
        <v>10574.9</v>
      </c>
      <c r="G6517" s="3">
        <v>25885.608</v>
      </c>
      <c r="H6517" s="3">
        <v>105.749</v>
      </c>
      <c r="I6517" s="3">
        <v>497.02029999999996</v>
      </c>
      <c r="J6517" s="3">
        <v>11177.6693</v>
      </c>
      <c r="K6517" s="4">
        <v>0.35</v>
      </c>
      <c r="L6517" s="73">
        <v>20291.768883076922</v>
      </c>
    </row>
    <row r="6518" spans="1:12" x14ac:dyDescent="0.35">
      <c r="A6518" s="1" t="s">
        <v>10647</v>
      </c>
      <c r="B6518" t="s">
        <v>10648</v>
      </c>
      <c r="C6518" t="s">
        <v>13</v>
      </c>
      <c r="D6518" t="s">
        <v>14</v>
      </c>
      <c r="E6518">
        <v>1</v>
      </c>
      <c r="F6518" s="2">
        <v>6.88</v>
      </c>
      <c r="G6518" s="3">
        <v>15</v>
      </c>
      <c r="H6518" s="3">
        <v>6.88E-2</v>
      </c>
      <c r="I6518" s="3">
        <v>0.32335999999999998</v>
      </c>
      <c r="J6518" s="3">
        <v>7.2721600000000004</v>
      </c>
      <c r="K6518" s="4">
        <v>0.35</v>
      </c>
      <c r="L6518" s="73">
        <v>13.201767384615385</v>
      </c>
    </row>
    <row r="6519" spans="1:12" x14ac:dyDescent="0.35">
      <c r="A6519" s="1" t="s">
        <v>10649</v>
      </c>
      <c r="B6519" t="s">
        <v>10650</v>
      </c>
      <c r="C6519" t="s">
        <v>1467</v>
      </c>
      <c r="D6519" t="s">
        <v>1468</v>
      </c>
      <c r="E6519">
        <v>1</v>
      </c>
      <c r="F6519" s="2">
        <v>1.88</v>
      </c>
      <c r="G6519" s="3">
        <v>7.84</v>
      </c>
      <c r="H6519" s="3">
        <v>1.8800000000000001E-2</v>
      </c>
      <c r="I6519" s="3">
        <v>8.8359999999999994E-2</v>
      </c>
      <c r="J6519" s="3">
        <v>1.9871599999999998</v>
      </c>
      <c r="K6519" s="4">
        <v>0.35</v>
      </c>
      <c r="L6519" s="73">
        <v>3.607459692307692</v>
      </c>
    </row>
    <row r="6520" spans="1:12" x14ac:dyDescent="0.35">
      <c r="A6520" s="1">
        <v>5224</v>
      </c>
      <c r="B6520" t="s">
        <v>10651</v>
      </c>
      <c r="C6520" t="s">
        <v>363</v>
      </c>
      <c r="D6520" t="s">
        <v>364</v>
      </c>
      <c r="E6520">
        <v>1</v>
      </c>
      <c r="F6520" s="2">
        <v>34.630000000000003</v>
      </c>
      <c r="G6520" s="3">
        <v>84.772800000000004</v>
      </c>
      <c r="H6520" s="3">
        <v>0.34630000000000005</v>
      </c>
      <c r="I6520" s="3">
        <v>1.6276100000000002</v>
      </c>
      <c r="J6520" s="3">
        <v>36.603909999999999</v>
      </c>
      <c r="K6520" s="4">
        <v>0.35</v>
      </c>
      <c r="L6520" s="73">
        <v>66.450175076923074</v>
      </c>
    </row>
    <row r="6521" spans="1:12" x14ac:dyDescent="0.35">
      <c r="A6521" s="1">
        <v>6100009</v>
      </c>
      <c r="B6521" t="s">
        <v>10652</v>
      </c>
      <c r="C6521" t="s">
        <v>363</v>
      </c>
      <c r="D6521" t="s">
        <v>364</v>
      </c>
      <c r="E6521">
        <v>1</v>
      </c>
      <c r="F6521" s="2">
        <v>1950</v>
      </c>
      <c r="G6521" s="3">
        <v>4773.28</v>
      </c>
      <c r="H6521" s="3">
        <v>19.5</v>
      </c>
      <c r="I6521" s="3">
        <v>91.65</v>
      </c>
      <c r="J6521" s="3">
        <v>2061.15</v>
      </c>
      <c r="K6521" s="4">
        <v>0.35</v>
      </c>
      <c r="L6521" s="73">
        <v>3741.7799999999997</v>
      </c>
    </row>
    <row r="6522" spans="1:12" x14ac:dyDescent="0.35">
      <c r="A6522" s="1" t="s">
        <v>10653</v>
      </c>
      <c r="B6522" t="s">
        <v>10654</v>
      </c>
      <c r="C6522" t="s">
        <v>363</v>
      </c>
      <c r="D6522" t="s">
        <v>364</v>
      </c>
      <c r="E6522">
        <v>1</v>
      </c>
      <c r="F6522" s="2">
        <v>45.57</v>
      </c>
      <c r="G6522" s="3">
        <v>113.3104</v>
      </c>
      <c r="H6522" s="3">
        <v>0.45569999999999999</v>
      </c>
      <c r="I6522" s="3">
        <v>2.1417899999999999</v>
      </c>
      <c r="J6522" s="3">
        <v>48.167490000000001</v>
      </c>
      <c r="K6522" s="4">
        <v>0.35</v>
      </c>
      <c r="L6522" s="73">
        <v>87.442520307692305</v>
      </c>
    </row>
    <row r="6523" spans="1:12" x14ac:dyDescent="0.35">
      <c r="A6523" s="1">
        <v>7161957</v>
      </c>
      <c r="B6523" t="s">
        <v>10655</v>
      </c>
      <c r="C6523" t="s">
        <v>363</v>
      </c>
      <c r="D6523" t="s">
        <v>364</v>
      </c>
      <c r="E6523">
        <v>1</v>
      </c>
      <c r="F6523" s="2">
        <v>550</v>
      </c>
      <c r="G6523" s="3">
        <v>1346.31</v>
      </c>
      <c r="H6523" s="3">
        <v>5.5</v>
      </c>
      <c r="I6523" s="3">
        <v>25.85</v>
      </c>
      <c r="J6523" s="3">
        <v>581.35</v>
      </c>
      <c r="K6523" s="4">
        <v>0.35</v>
      </c>
      <c r="L6523" s="73">
        <v>1055.3738461538462</v>
      </c>
    </row>
    <row r="6524" spans="1:12" x14ac:dyDescent="0.35">
      <c r="A6524" s="1" t="s">
        <v>10656</v>
      </c>
      <c r="B6524" t="s">
        <v>10657</v>
      </c>
      <c r="C6524" t="s">
        <v>363</v>
      </c>
      <c r="D6524" t="s">
        <v>364</v>
      </c>
      <c r="E6524">
        <v>1</v>
      </c>
      <c r="F6524" s="2">
        <v>118.04</v>
      </c>
      <c r="G6524" s="3">
        <v>244</v>
      </c>
      <c r="H6524" s="3">
        <v>1.1804000000000001</v>
      </c>
      <c r="I6524" s="3">
        <v>5.5478800000000001</v>
      </c>
      <c r="J6524" s="3">
        <v>124.76828000000002</v>
      </c>
      <c r="K6524" s="4">
        <v>0.35</v>
      </c>
      <c r="L6524" s="73">
        <v>226.50241600000004</v>
      </c>
    </row>
    <row r="6525" spans="1:12" x14ac:dyDescent="0.35">
      <c r="A6525" s="1" t="s">
        <v>10658</v>
      </c>
      <c r="B6525" t="s">
        <v>10659</v>
      </c>
      <c r="C6525" t="s">
        <v>363</v>
      </c>
      <c r="D6525" t="s">
        <v>364</v>
      </c>
      <c r="E6525">
        <v>1</v>
      </c>
      <c r="F6525" s="2">
        <v>10.74</v>
      </c>
      <c r="G6525" s="3">
        <v>24</v>
      </c>
      <c r="H6525" s="3">
        <v>0.10740000000000001</v>
      </c>
      <c r="I6525" s="3">
        <v>0.50478000000000001</v>
      </c>
      <c r="J6525" s="3">
        <v>11.352180000000001</v>
      </c>
      <c r="K6525" s="4">
        <v>0.35000000000000003</v>
      </c>
      <c r="L6525" s="73">
        <v>20.608572923076924</v>
      </c>
    </row>
    <row r="6526" spans="1:12" x14ac:dyDescent="0.35">
      <c r="A6526" s="1" t="s">
        <v>10660</v>
      </c>
      <c r="B6526" t="s">
        <v>10661</v>
      </c>
      <c r="C6526" t="s">
        <v>363</v>
      </c>
      <c r="D6526" t="s">
        <v>364</v>
      </c>
      <c r="E6526">
        <v>1</v>
      </c>
      <c r="F6526" s="2">
        <v>9.99</v>
      </c>
      <c r="G6526" s="3">
        <v>22</v>
      </c>
      <c r="H6526" s="3">
        <v>9.9900000000000003E-2</v>
      </c>
      <c r="I6526" s="3">
        <v>0.46953</v>
      </c>
      <c r="J6526" s="3">
        <v>10.559430000000001</v>
      </c>
      <c r="K6526" s="4">
        <v>0.34999999999999992</v>
      </c>
      <c r="L6526" s="73">
        <v>19.169426769230768</v>
      </c>
    </row>
    <row r="6527" spans="1:12" x14ac:dyDescent="0.35">
      <c r="A6527" s="1" t="s">
        <v>10662</v>
      </c>
      <c r="B6527" t="s">
        <v>10663</v>
      </c>
      <c r="C6527" t="s">
        <v>17</v>
      </c>
      <c r="D6527" t="s">
        <v>18</v>
      </c>
      <c r="E6527">
        <v>1</v>
      </c>
      <c r="F6527" s="2">
        <v>142.5</v>
      </c>
      <c r="G6527" s="3">
        <v>348.81279999999998</v>
      </c>
      <c r="H6527" s="3">
        <v>1.425</v>
      </c>
      <c r="I6527" s="3">
        <v>6.6974999999999998</v>
      </c>
      <c r="J6527" s="3">
        <v>150.6225</v>
      </c>
      <c r="K6527" s="4">
        <v>0.35</v>
      </c>
      <c r="L6527" s="73">
        <v>273.43776923076922</v>
      </c>
    </row>
    <row r="6528" spans="1:12" x14ac:dyDescent="0.35">
      <c r="A6528" s="1" t="s">
        <v>10664</v>
      </c>
      <c r="B6528" t="s">
        <v>10665</v>
      </c>
      <c r="C6528" t="s">
        <v>34</v>
      </c>
      <c r="D6528" t="s">
        <v>35</v>
      </c>
      <c r="E6528">
        <v>1</v>
      </c>
      <c r="F6528" s="2">
        <v>806</v>
      </c>
      <c r="G6528" s="3">
        <v>1662</v>
      </c>
      <c r="H6528" s="3">
        <v>8.06</v>
      </c>
      <c r="I6528" s="3">
        <v>37.881999999999998</v>
      </c>
      <c r="J6528" s="3">
        <v>851.94199999999989</v>
      </c>
      <c r="K6528" s="4">
        <v>0.35</v>
      </c>
      <c r="L6528" s="73">
        <v>1546.6023999999998</v>
      </c>
    </row>
    <row r="6529" spans="1:12" x14ac:dyDescent="0.35">
      <c r="A6529" s="1" t="s">
        <v>10666</v>
      </c>
      <c r="B6529" t="s">
        <v>10667</v>
      </c>
      <c r="C6529" t="s">
        <v>17</v>
      </c>
      <c r="D6529" t="s">
        <v>18</v>
      </c>
      <c r="E6529">
        <v>1</v>
      </c>
      <c r="F6529" s="2">
        <v>72.5</v>
      </c>
      <c r="G6529" s="3">
        <v>177.464</v>
      </c>
      <c r="H6529" s="3">
        <v>0.72499999999999998</v>
      </c>
      <c r="I6529" s="3">
        <v>3.4075000000000002</v>
      </c>
      <c r="J6529" s="3">
        <v>76.632499999999993</v>
      </c>
      <c r="K6529" s="4">
        <v>0.35000000000000003</v>
      </c>
      <c r="L6529" s="73">
        <v>139.11746153846153</v>
      </c>
    </row>
    <row r="6530" spans="1:12" x14ac:dyDescent="0.35">
      <c r="A6530" s="1" t="s">
        <v>10668</v>
      </c>
      <c r="B6530" t="s">
        <v>10669</v>
      </c>
      <c r="C6530" t="s">
        <v>17</v>
      </c>
      <c r="D6530" t="s">
        <v>18</v>
      </c>
      <c r="E6530">
        <v>1</v>
      </c>
      <c r="F6530" s="2">
        <v>102.5</v>
      </c>
      <c r="G6530" s="3">
        <v>250.9024</v>
      </c>
      <c r="H6530" s="3">
        <v>1.0249999999999999</v>
      </c>
      <c r="I6530" s="3">
        <v>4.8174999999999999</v>
      </c>
      <c r="J6530" s="3">
        <v>108.3425</v>
      </c>
      <c r="K6530" s="4">
        <v>0.34999999999999992</v>
      </c>
      <c r="L6530" s="73">
        <v>196.68330769230766</v>
      </c>
    </row>
    <row r="6531" spans="1:12" x14ac:dyDescent="0.35">
      <c r="A6531" s="1" t="s">
        <v>10670</v>
      </c>
      <c r="B6531" t="s">
        <v>10671</v>
      </c>
      <c r="C6531" t="s">
        <v>21</v>
      </c>
      <c r="D6531" t="s">
        <v>22</v>
      </c>
      <c r="E6531">
        <v>1</v>
      </c>
      <c r="F6531" s="2">
        <v>3191.5</v>
      </c>
      <c r="G6531" s="3">
        <v>7812.2687999999998</v>
      </c>
      <c r="H6531" s="3">
        <v>31.914999999999999</v>
      </c>
      <c r="I6531" s="3">
        <v>150.00049999999999</v>
      </c>
      <c r="J6531" s="3">
        <v>3373.4155000000001</v>
      </c>
      <c r="K6531" s="4">
        <v>0.35</v>
      </c>
      <c r="L6531" s="73">
        <v>6124.0465999999997</v>
      </c>
    </row>
    <row r="6532" spans="1:12" x14ac:dyDescent="0.35">
      <c r="A6532" s="1" t="s">
        <v>10672</v>
      </c>
      <c r="B6532" t="s">
        <v>3165</v>
      </c>
      <c r="C6532" t="s">
        <v>21</v>
      </c>
      <c r="D6532" t="s">
        <v>22</v>
      </c>
      <c r="E6532">
        <v>1</v>
      </c>
      <c r="F6532" s="2">
        <v>3191.5</v>
      </c>
      <c r="G6532" s="3">
        <v>7812.2687999999998</v>
      </c>
      <c r="H6532" s="3">
        <v>31.914999999999999</v>
      </c>
      <c r="I6532" s="3">
        <v>150.00049999999999</v>
      </c>
      <c r="J6532" s="3">
        <v>3373.4155000000001</v>
      </c>
      <c r="K6532" s="4">
        <v>0.35</v>
      </c>
      <c r="L6532" s="73">
        <v>6124.0465999999997</v>
      </c>
    </row>
    <row r="6533" spans="1:12" x14ac:dyDescent="0.35">
      <c r="A6533" s="1" t="s">
        <v>10673</v>
      </c>
      <c r="B6533" t="s">
        <v>1804</v>
      </c>
      <c r="C6533" t="s">
        <v>21</v>
      </c>
      <c r="D6533" t="s">
        <v>22</v>
      </c>
      <c r="E6533">
        <v>1</v>
      </c>
      <c r="F6533" s="2">
        <v>4550</v>
      </c>
      <c r="G6533" s="3">
        <v>11137.648999999999</v>
      </c>
      <c r="H6533" s="3">
        <v>45.5</v>
      </c>
      <c r="I6533" s="3">
        <v>213.85</v>
      </c>
      <c r="J6533" s="3">
        <v>4809.3500000000004</v>
      </c>
      <c r="K6533" s="4">
        <v>0.35</v>
      </c>
      <c r="L6533" s="73">
        <v>8730.82</v>
      </c>
    </row>
    <row r="6534" spans="1:12" x14ac:dyDescent="0.35">
      <c r="A6534" s="1" t="s">
        <v>10674</v>
      </c>
      <c r="B6534" t="s">
        <v>1794</v>
      </c>
      <c r="C6534" t="s">
        <v>21</v>
      </c>
      <c r="D6534" t="s">
        <v>22</v>
      </c>
      <c r="E6534">
        <v>1</v>
      </c>
      <c r="F6534" s="2">
        <v>4160</v>
      </c>
      <c r="G6534" s="3">
        <v>10182.995000000001</v>
      </c>
      <c r="H6534" s="3">
        <v>41.6</v>
      </c>
      <c r="I6534" s="3">
        <v>195.52</v>
      </c>
      <c r="J6534" s="3">
        <v>4397.1200000000008</v>
      </c>
      <c r="K6534" s="4">
        <v>0.35</v>
      </c>
      <c r="L6534" s="73">
        <v>7982.4640000000018</v>
      </c>
    </row>
    <row r="6535" spans="1:12" x14ac:dyDescent="0.35">
      <c r="A6535" s="1" t="s">
        <v>10675</v>
      </c>
      <c r="B6535" t="s">
        <v>10676</v>
      </c>
      <c r="C6535" t="s">
        <v>21</v>
      </c>
      <c r="D6535" t="s">
        <v>22</v>
      </c>
      <c r="E6535">
        <v>1</v>
      </c>
      <c r="F6535" s="2">
        <v>3968.25</v>
      </c>
      <c r="G6535" s="3">
        <v>9713.6255999999994</v>
      </c>
      <c r="H6535" s="3">
        <v>39.682499999999997</v>
      </c>
      <c r="I6535" s="3">
        <v>186.50774999999999</v>
      </c>
      <c r="J6535" s="3">
        <v>4194.4402499999997</v>
      </c>
      <c r="K6535" s="4">
        <v>0.35000000000000003</v>
      </c>
      <c r="L6535" s="73">
        <v>7614.5222999999996</v>
      </c>
    </row>
    <row r="6536" spans="1:12" x14ac:dyDescent="0.35">
      <c r="A6536" s="1" t="s">
        <v>10677</v>
      </c>
      <c r="B6536" t="s">
        <v>9402</v>
      </c>
      <c r="C6536" t="s">
        <v>21</v>
      </c>
      <c r="D6536" t="s">
        <v>22</v>
      </c>
      <c r="E6536">
        <v>1</v>
      </c>
      <c r="F6536" s="2">
        <v>4374.5</v>
      </c>
      <c r="G6536" s="3">
        <v>10708.050999999999</v>
      </c>
      <c r="H6536" s="3">
        <v>43.744999999999997</v>
      </c>
      <c r="I6536" s="3">
        <v>205.60149999999999</v>
      </c>
      <c r="J6536" s="3">
        <v>4623.8464999999997</v>
      </c>
      <c r="K6536" s="4">
        <v>0.35000000000000003</v>
      </c>
      <c r="L6536" s="73">
        <v>8394.0597999999991</v>
      </c>
    </row>
    <row r="6537" spans="1:12" x14ac:dyDescent="0.35">
      <c r="A6537" s="1" t="s">
        <v>10678</v>
      </c>
      <c r="B6537" t="s">
        <v>10679</v>
      </c>
      <c r="C6537" t="s">
        <v>21</v>
      </c>
      <c r="D6537" t="s">
        <v>22</v>
      </c>
      <c r="E6537">
        <v>1</v>
      </c>
      <c r="F6537" s="2">
        <v>6249.75</v>
      </c>
      <c r="G6537" s="3">
        <v>15298.36</v>
      </c>
      <c r="H6537" s="3">
        <v>62.497500000000002</v>
      </c>
      <c r="I6537" s="3">
        <v>293.73824999999999</v>
      </c>
      <c r="J6537" s="3">
        <v>6605.9857500000007</v>
      </c>
      <c r="K6537" s="4">
        <v>0.34999999999999992</v>
      </c>
      <c r="L6537" s="73">
        <v>11992.4049</v>
      </c>
    </row>
    <row r="6538" spans="1:12" x14ac:dyDescent="0.35">
      <c r="A6538" s="1" t="s">
        <v>10680</v>
      </c>
      <c r="B6538" t="s">
        <v>10681</v>
      </c>
      <c r="C6538" t="s">
        <v>21</v>
      </c>
      <c r="D6538" t="s">
        <v>22</v>
      </c>
      <c r="E6538">
        <v>1</v>
      </c>
      <c r="F6538" s="2">
        <v>3646.5</v>
      </c>
      <c r="G6538" s="3">
        <v>8926.0303999999996</v>
      </c>
      <c r="H6538" s="3">
        <v>36.465000000000003</v>
      </c>
      <c r="I6538" s="3">
        <v>171.38550000000001</v>
      </c>
      <c r="J6538" s="3">
        <v>3854.3505</v>
      </c>
      <c r="K6538" s="4">
        <v>0.34999999999999992</v>
      </c>
      <c r="L6538" s="73">
        <v>6997.1285999999991</v>
      </c>
    </row>
    <row r="6539" spans="1:12" x14ac:dyDescent="0.35">
      <c r="A6539" s="1" t="s">
        <v>10682</v>
      </c>
      <c r="B6539" t="s">
        <v>10683</v>
      </c>
      <c r="C6539" t="s">
        <v>1467</v>
      </c>
      <c r="D6539" t="s">
        <v>1468</v>
      </c>
      <c r="E6539">
        <v>1</v>
      </c>
      <c r="F6539" s="2">
        <v>9.4</v>
      </c>
      <c r="G6539" s="3">
        <v>37.1952</v>
      </c>
      <c r="H6539" s="3">
        <v>9.4E-2</v>
      </c>
      <c r="I6539" s="3">
        <v>0.44180000000000003</v>
      </c>
      <c r="J6539" s="3">
        <v>9.9358000000000004</v>
      </c>
      <c r="K6539" s="4">
        <v>0.35000000000000003</v>
      </c>
      <c r="L6539" s="73">
        <v>18.037298461538462</v>
      </c>
    </row>
    <row r="6540" spans="1:12" x14ac:dyDescent="0.35">
      <c r="A6540" s="1" t="s">
        <v>10684</v>
      </c>
      <c r="B6540" t="s">
        <v>10685</v>
      </c>
      <c r="C6540" t="s">
        <v>13</v>
      </c>
      <c r="D6540" t="s">
        <v>14</v>
      </c>
      <c r="E6540">
        <v>1</v>
      </c>
      <c r="F6540" s="2">
        <v>8.1300000000000008</v>
      </c>
      <c r="G6540" s="3">
        <v>17</v>
      </c>
      <c r="H6540" s="3">
        <v>8.1300000000000011E-2</v>
      </c>
      <c r="I6540" s="3">
        <v>0.38211000000000006</v>
      </c>
      <c r="J6540" s="3">
        <v>8.5934100000000022</v>
      </c>
      <c r="K6540" s="4">
        <v>0.34999999999999992</v>
      </c>
      <c r="L6540" s="73">
        <v>15.600344307692311</v>
      </c>
    </row>
    <row r="6541" spans="1:12" x14ac:dyDescent="0.35">
      <c r="A6541" s="1">
        <v>6840</v>
      </c>
      <c r="B6541" t="s">
        <v>10686</v>
      </c>
      <c r="C6541" t="s">
        <v>363</v>
      </c>
      <c r="D6541" t="s">
        <v>364</v>
      </c>
      <c r="E6541">
        <v>1</v>
      </c>
      <c r="F6541" s="2">
        <v>70.709999999999994</v>
      </c>
      <c r="G6541" s="3">
        <v>173.0848</v>
      </c>
      <c r="H6541" s="3">
        <v>0.70709999999999995</v>
      </c>
      <c r="I6541" s="3">
        <v>3.3233699999999997</v>
      </c>
      <c r="J6541" s="3">
        <v>74.740469999999988</v>
      </c>
      <c r="K6541" s="4">
        <v>0.34999999999999992</v>
      </c>
      <c r="L6541" s="73">
        <v>135.68269938461535</v>
      </c>
    </row>
    <row r="6542" spans="1:12" x14ac:dyDescent="0.35">
      <c r="A6542" s="1" t="s">
        <v>10687</v>
      </c>
      <c r="B6542" t="s">
        <v>10688</v>
      </c>
      <c r="C6542" t="s">
        <v>17</v>
      </c>
      <c r="D6542" t="s">
        <v>18</v>
      </c>
      <c r="E6542">
        <v>1</v>
      </c>
      <c r="F6542" s="2">
        <v>107.5</v>
      </c>
      <c r="G6542" s="3">
        <v>263.14400000000001</v>
      </c>
      <c r="H6542" s="3">
        <v>1.075</v>
      </c>
      <c r="I6542" s="3">
        <v>5.0525000000000002</v>
      </c>
      <c r="J6542" s="3">
        <v>113.6275</v>
      </c>
      <c r="K6542" s="4">
        <v>0.35</v>
      </c>
      <c r="L6542" s="73">
        <v>206.27761538461536</v>
      </c>
    </row>
    <row r="6543" spans="1:12" x14ac:dyDescent="0.35">
      <c r="A6543" s="1" t="s">
        <v>10689</v>
      </c>
      <c r="B6543" t="s">
        <v>10690</v>
      </c>
      <c r="C6543" t="s">
        <v>1467</v>
      </c>
      <c r="D6543" t="s">
        <v>1468</v>
      </c>
      <c r="E6543">
        <v>1</v>
      </c>
      <c r="F6543" s="2">
        <v>18.88</v>
      </c>
      <c r="G6543" s="3">
        <v>74.715199999999996</v>
      </c>
      <c r="H6543" s="3">
        <v>0.1888</v>
      </c>
      <c r="I6543" s="3">
        <v>0.88735999999999993</v>
      </c>
      <c r="J6543" s="3">
        <v>19.956160000000001</v>
      </c>
      <c r="K6543" s="4">
        <v>0.35</v>
      </c>
      <c r="L6543" s="73">
        <v>36.228105846153845</v>
      </c>
    </row>
    <row r="6544" spans="1:12" x14ac:dyDescent="0.35">
      <c r="A6544" s="1" t="s">
        <v>10691</v>
      </c>
      <c r="B6544" t="s">
        <v>10692</v>
      </c>
      <c r="C6544" t="s">
        <v>1467</v>
      </c>
      <c r="D6544" t="s">
        <v>1468</v>
      </c>
      <c r="E6544">
        <v>1</v>
      </c>
      <c r="F6544" s="2">
        <v>53.27</v>
      </c>
      <c r="G6544" s="3">
        <v>110</v>
      </c>
      <c r="H6544" s="3">
        <v>0.53270000000000006</v>
      </c>
      <c r="I6544" s="3">
        <v>2.5036900000000002</v>
      </c>
      <c r="J6544" s="3">
        <v>56.30639</v>
      </c>
      <c r="K6544" s="4">
        <v>0.35000000000000003</v>
      </c>
      <c r="L6544" s="73">
        <v>102.21775415384616</v>
      </c>
    </row>
    <row r="6545" spans="1:12" x14ac:dyDescent="0.35">
      <c r="A6545" s="1" t="s">
        <v>10693</v>
      </c>
      <c r="B6545" t="s">
        <v>4365</v>
      </c>
      <c r="C6545" t="s">
        <v>13</v>
      </c>
      <c r="D6545" t="s">
        <v>14</v>
      </c>
      <c r="E6545">
        <v>1</v>
      </c>
      <c r="F6545" s="2">
        <v>6781.25</v>
      </c>
      <c r="G6545" s="3">
        <v>13982</v>
      </c>
      <c r="H6545" s="3">
        <v>67.8125</v>
      </c>
      <c r="I6545" s="3">
        <v>318.71875</v>
      </c>
      <c r="J6545" s="3">
        <v>7167.78125</v>
      </c>
      <c r="K6545" s="4">
        <v>0.35000000000000003</v>
      </c>
      <c r="L6545" s="73">
        <v>13012.279807692308</v>
      </c>
    </row>
    <row r="6546" spans="1:12" x14ac:dyDescent="0.35">
      <c r="A6546" s="1" t="s">
        <v>10694</v>
      </c>
      <c r="B6546" t="s">
        <v>4365</v>
      </c>
      <c r="C6546" t="s">
        <v>13</v>
      </c>
      <c r="D6546" t="s">
        <v>14</v>
      </c>
      <c r="E6546">
        <v>1</v>
      </c>
      <c r="F6546" s="2">
        <v>27125.63</v>
      </c>
      <c r="G6546" s="3">
        <v>55930</v>
      </c>
      <c r="H6546" s="3">
        <v>271.25630000000001</v>
      </c>
      <c r="I6546" s="3">
        <v>1274.90461</v>
      </c>
      <c r="J6546" s="3">
        <v>28671.790910000003</v>
      </c>
      <c r="K6546" s="4">
        <v>0.35</v>
      </c>
      <c r="L6546" s="73">
        <v>52050.32811353846</v>
      </c>
    </row>
    <row r="6547" spans="1:12" x14ac:dyDescent="0.35">
      <c r="A6547" s="1" t="s">
        <v>10695</v>
      </c>
      <c r="B6547" t="s">
        <v>10696</v>
      </c>
      <c r="C6547" t="s">
        <v>21</v>
      </c>
      <c r="D6547" t="s">
        <v>22</v>
      </c>
      <c r="E6547">
        <v>1</v>
      </c>
      <c r="F6547" s="2">
        <v>4195.75</v>
      </c>
      <c r="G6547" s="3">
        <v>10270.5</v>
      </c>
      <c r="H6547" s="3">
        <v>41.957500000000003</v>
      </c>
      <c r="I6547" s="3">
        <v>197.20025000000001</v>
      </c>
      <c r="J6547" s="3">
        <v>4434.9077500000003</v>
      </c>
      <c r="K6547" s="4">
        <v>0.35</v>
      </c>
      <c r="L6547" s="73">
        <v>8051.0633000000007</v>
      </c>
    </row>
    <row r="6548" spans="1:12" x14ac:dyDescent="0.35">
      <c r="A6548" s="1" t="s">
        <v>10697</v>
      </c>
      <c r="B6548" t="s">
        <v>10698</v>
      </c>
      <c r="C6548" t="s">
        <v>21</v>
      </c>
      <c r="D6548" t="s">
        <v>22</v>
      </c>
      <c r="E6548">
        <v>1</v>
      </c>
      <c r="F6548" s="2">
        <v>4715.75</v>
      </c>
      <c r="G6548" s="3">
        <v>11543.38</v>
      </c>
      <c r="H6548" s="3">
        <v>47.157499999999999</v>
      </c>
      <c r="I6548" s="3">
        <v>221.64025000000001</v>
      </c>
      <c r="J6548" s="3">
        <v>4984.5477500000006</v>
      </c>
      <c r="K6548" s="4">
        <v>0.35</v>
      </c>
      <c r="L6548" s="73">
        <v>9048.8713000000007</v>
      </c>
    </row>
    <row r="6549" spans="1:12" x14ac:dyDescent="0.35">
      <c r="A6549" s="1" t="s">
        <v>10699</v>
      </c>
      <c r="B6549" t="s">
        <v>10700</v>
      </c>
      <c r="C6549" t="s">
        <v>21</v>
      </c>
      <c r="D6549" t="s">
        <v>22</v>
      </c>
      <c r="E6549">
        <v>1</v>
      </c>
      <c r="F6549" s="2">
        <v>4969.25</v>
      </c>
      <c r="G6549" s="3">
        <v>12163.905000000001</v>
      </c>
      <c r="H6549" s="3">
        <v>49.692500000000003</v>
      </c>
      <c r="I6549" s="3">
        <v>233.55475000000001</v>
      </c>
      <c r="J6549" s="3">
        <v>5252.4972500000003</v>
      </c>
      <c r="K6549" s="4">
        <v>0.35</v>
      </c>
      <c r="L6549" s="73">
        <v>9535.3027000000002</v>
      </c>
    </row>
    <row r="6550" spans="1:12" x14ac:dyDescent="0.35">
      <c r="A6550" s="1" t="s">
        <v>10701</v>
      </c>
      <c r="B6550" t="s">
        <v>10702</v>
      </c>
      <c r="C6550" t="s">
        <v>21</v>
      </c>
      <c r="D6550" t="s">
        <v>22</v>
      </c>
      <c r="E6550">
        <v>1</v>
      </c>
      <c r="F6550" s="2">
        <v>4842.5</v>
      </c>
      <c r="G6550" s="3">
        <v>11853.643</v>
      </c>
      <c r="H6550" s="3">
        <v>48.425000000000004</v>
      </c>
      <c r="I6550" s="3">
        <v>227.5975</v>
      </c>
      <c r="J6550" s="3">
        <v>5118.5225</v>
      </c>
      <c r="K6550" s="4">
        <v>0.35</v>
      </c>
      <c r="L6550" s="73">
        <v>9292.0869999999995</v>
      </c>
    </row>
    <row r="6551" spans="1:12" x14ac:dyDescent="0.35">
      <c r="A6551" s="1" t="s">
        <v>10703</v>
      </c>
      <c r="B6551" t="s">
        <v>1816</v>
      </c>
      <c r="C6551" t="s">
        <v>21</v>
      </c>
      <c r="D6551" t="s">
        <v>22</v>
      </c>
      <c r="E6551">
        <v>1</v>
      </c>
      <c r="F6551" s="2">
        <v>5037.5</v>
      </c>
      <c r="G6551" s="3">
        <v>12330.964</v>
      </c>
      <c r="H6551" s="3">
        <v>50.375</v>
      </c>
      <c r="I6551" s="3">
        <v>236.76249999999999</v>
      </c>
      <c r="J6551" s="3">
        <v>5324.6374999999998</v>
      </c>
      <c r="K6551" s="4">
        <v>0.35</v>
      </c>
      <c r="L6551" s="73">
        <v>9666.2649999999994</v>
      </c>
    </row>
    <row r="6552" spans="1:12" x14ac:dyDescent="0.35">
      <c r="A6552" s="1" t="s">
        <v>10704</v>
      </c>
      <c r="B6552" t="s">
        <v>3203</v>
      </c>
      <c r="C6552" t="s">
        <v>21</v>
      </c>
      <c r="D6552" t="s">
        <v>22</v>
      </c>
      <c r="E6552">
        <v>1</v>
      </c>
      <c r="F6552" s="2">
        <v>4862</v>
      </c>
      <c r="G6552" s="3">
        <v>11901.377</v>
      </c>
      <c r="H6552" s="3">
        <v>48.620000000000005</v>
      </c>
      <c r="I6552" s="3">
        <v>228.51400000000001</v>
      </c>
      <c r="J6552" s="3">
        <v>5139.134</v>
      </c>
      <c r="K6552" s="4">
        <v>0.35</v>
      </c>
      <c r="L6552" s="73">
        <v>9329.5047999999988</v>
      </c>
    </row>
    <row r="6553" spans="1:12" x14ac:dyDescent="0.35">
      <c r="A6553" s="1" t="s">
        <v>10705</v>
      </c>
      <c r="B6553" t="s">
        <v>10706</v>
      </c>
      <c r="C6553" t="s">
        <v>21</v>
      </c>
      <c r="D6553" t="s">
        <v>22</v>
      </c>
      <c r="E6553">
        <v>1</v>
      </c>
      <c r="F6553" s="2">
        <v>4478.5</v>
      </c>
      <c r="G6553" s="3">
        <v>10962.627</v>
      </c>
      <c r="H6553" s="3">
        <v>44.785000000000004</v>
      </c>
      <c r="I6553" s="3">
        <v>210.48949999999999</v>
      </c>
      <c r="J6553" s="3">
        <v>4733.7744999999995</v>
      </c>
      <c r="K6553" s="4">
        <v>0.34999999999999992</v>
      </c>
      <c r="L6553" s="73">
        <v>8593.6213999999982</v>
      </c>
    </row>
    <row r="6554" spans="1:12" x14ac:dyDescent="0.35">
      <c r="A6554" s="1" t="s">
        <v>10707</v>
      </c>
      <c r="B6554" t="s">
        <v>5674</v>
      </c>
      <c r="C6554" t="s">
        <v>21</v>
      </c>
      <c r="D6554" t="s">
        <v>22</v>
      </c>
      <c r="E6554">
        <v>1</v>
      </c>
      <c r="F6554" s="2">
        <v>4134</v>
      </c>
      <c r="G6554" s="3">
        <v>10119.344999999999</v>
      </c>
      <c r="H6554" s="3">
        <v>41.34</v>
      </c>
      <c r="I6554" s="3">
        <v>194.298</v>
      </c>
      <c r="J6554" s="3">
        <v>4369.6379999999999</v>
      </c>
      <c r="K6554" s="4">
        <v>0.35</v>
      </c>
      <c r="L6554" s="73">
        <v>7932.5735999999997</v>
      </c>
    </row>
    <row r="6555" spans="1:12" x14ac:dyDescent="0.35">
      <c r="A6555" s="1" t="s">
        <v>10708</v>
      </c>
      <c r="B6555" t="s">
        <v>6928</v>
      </c>
      <c r="C6555" t="s">
        <v>21</v>
      </c>
      <c r="D6555" t="s">
        <v>22</v>
      </c>
      <c r="E6555">
        <v>1</v>
      </c>
      <c r="F6555" s="2">
        <v>5037.5</v>
      </c>
      <c r="G6555" s="3">
        <v>12330.964</v>
      </c>
      <c r="H6555" s="3">
        <v>50.375</v>
      </c>
      <c r="I6555" s="3">
        <v>236.76249999999999</v>
      </c>
      <c r="J6555" s="3">
        <v>5324.6374999999998</v>
      </c>
      <c r="K6555" s="4">
        <v>0.35</v>
      </c>
      <c r="L6555" s="73">
        <v>9666.2649999999994</v>
      </c>
    </row>
    <row r="6556" spans="1:12" x14ac:dyDescent="0.35">
      <c r="A6556" s="1" t="s">
        <v>10709</v>
      </c>
      <c r="B6556" t="s">
        <v>3203</v>
      </c>
      <c r="C6556" t="s">
        <v>21</v>
      </c>
      <c r="D6556" t="s">
        <v>22</v>
      </c>
      <c r="E6556">
        <v>1</v>
      </c>
      <c r="F6556" s="2">
        <v>4452.5</v>
      </c>
      <c r="G6556" s="3">
        <v>10898.987999999999</v>
      </c>
      <c r="H6556" s="3">
        <v>44.524999999999999</v>
      </c>
      <c r="I6556" s="3">
        <v>209.26750000000001</v>
      </c>
      <c r="J6556" s="3">
        <v>4706.2924999999996</v>
      </c>
      <c r="K6556" s="4">
        <v>0.35</v>
      </c>
      <c r="L6556" s="73">
        <v>8543.7309999999979</v>
      </c>
    </row>
    <row r="6557" spans="1:12" x14ac:dyDescent="0.35">
      <c r="A6557" s="1" t="s">
        <v>10710</v>
      </c>
      <c r="B6557" t="s">
        <v>10711</v>
      </c>
      <c r="C6557" t="s">
        <v>21</v>
      </c>
      <c r="D6557" t="s">
        <v>22</v>
      </c>
      <c r="E6557">
        <v>1</v>
      </c>
      <c r="F6557" s="2">
        <v>4543.5</v>
      </c>
      <c r="G6557" s="3">
        <v>11121.734</v>
      </c>
      <c r="H6557" s="3">
        <v>45.435000000000002</v>
      </c>
      <c r="I6557" s="3">
        <v>213.5445</v>
      </c>
      <c r="J6557" s="3">
        <v>4802.4795000000004</v>
      </c>
      <c r="K6557" s="4">
        <v>0.35</v>
      </c>
      <c r="L6557" s="73">
        <v>8718.3474000000006</v>
      </c>
    </row>
    <row r="6558" spans="1:12" x14ac:dyDescent="0.35">
      <c r="A6558" s="1" t="s">
        <v>10712</v>
      </c>
      <c r="B6558" t="s">
        <v>3243</v>
      </c>
      <c r="C6558" t="s">
        <v>21</v>
      </c>
      <c r="D6558" t="s">
        <v>22</v>
      </c>
      <c r="E6558">
        <v>1</v>
      </c>
      <c r="F6558" s="2">
        <v>1985.75</v>
      </c>
      <c r="G6558" s="3">
        <v>4860.7888000000003</v>
      </c>
      <c r="H6558" s="3">
        <v>19.857500000000002</v>
      </c>
      <c r="I6558" s="3">
        <v>93.330250000000007</v>
      </c>
      <c r="J6558" s="3">
        <v>2098.9377500000001</v>
      </c>
      <c r="K6558" s="4">
        <v>0.34999999999999992</v>
      </c>
      <c r="L6558" s="73">
        <v>3810.3792999999996</v>
      </c>
    </row>
    <row r="6559" spans="1:12" x14ac:dyDescent="0.35">
      <c r="A6559" s="1" t="s">
        <v>10713</v>
      </c>
      <c r="B6559" t="s">
        <v>10714</v>
      </c>
      <c r="C6559" t="s">
        <v>21</v>
      </c>
      <c r="D6559" t="s">
        <v>22</v>
      </c>
      <c r="E6559">
        <v>1</v>
      </c>
      <c r="F6559" s="2">
        <v>1664</v>
      </c>
      <c r="G6559" s="3">
        <v>4073.1936000000001</v>
      </c>
      <c r="H6559" s="3">
        <v>16.64</v>
      </c>
      <c r="I6559" s="3">
        <v>78.207999999999998</v>
      </c>
      <c r="J6559" s="3">
        <v>1758.8480000000002</v>
      </c>
      <c r="K6559" s="4">
        <v>0.34999999999999992</v>
      </c>
      <c r="L6559" s="73">
        <v>3192.9856</v>
      </c>
    </row>
    <row r="6560" spans="1:12" x14ac:dyDescent="0.35">
      <c r="A6560" s="1" t="s">
        <v>10715</v>
      </c>
      <c r="B6560" t="s">
        <v>10716</v>
      </c>
      <c r="C6560" t="s">
        <v>21</v>
      </c>
      <c r="D6560" t="s">
        <v>22</v>
      </c>
      <c r="E6560">
        <v>1</v>
      </c>
      <c r="F6560" s="2">
        <v>2050.75</v>
      </c>
      <c r="G6560" s="3">
        <v>5019.8959999999997</v>
      </c>
      <c r="H6560" s="3">
        <v>20.5075</v>
      </c>
      <c r="I6560" s="3">
        <v>96.385249999999999</v>
      </c>
      <c r="J6560" s="3">
        <v>2167.64275</v>
      </c>
      <c r="K6560" s="4">
        <v>0.35000000000000003</v>
      </c>
      <c r="L6560" s="73">
        <v>3935.1053000000002</v>
      </c>
    </row>
    <row r="6561" spans="1:12" x14ac:dyDescent="0.35">
      <c r="A6561" s="1" t="s">
        <v>10717</v>
      </c>
      <c r="B6561" t="s">
        <v>10718</v>
      </c>
      <c r="C6561" t="s">
        <v>21</v>
      </c>
      <c r="D6561" t="s">
        <v>22</v>
      </c>
      <c r="E6561">
        <v>1</v>
      </c>
      <c r="F6561" s="2">
        <v>2359.5</v>
      </c>
      <c r="G6561" s="3">
        <v>5775.6719999999996</v>
      </c>
      <c r="H6561" s="3">
        <v>23.594999999999999</v>
      </c>
      <c r="I6561" s="3">
        <v>110.8965</v>
      </c>
      <c r="J6561" s="3">
        <v>2493.9914999999996</v>
      </c>
      <c r="K6561" s="4">
        <v>0.35</v>
      </c>
      <c r="L6561" s="73">
        <v>4527.5537999999997</v>
      </c>
    </row>
    <row r="6562" spans="1:12" x14ac:dyDescent="0.35">
      <c r="A6562" s="1" t="s">
        <v>10719</v>
      </c>
      <c r="B6562" t="s">
        <v>5706</v>
      </c>
      <c r="C6562" t="s">
        <v>21</v>
      </c>
      <c r="D6562" t="s">
        <v>22</v>
      </c>
      <c r="E6562">
        <v>1</v>
      </c>
      <c r="F6562" s="2">
        <v>1439.75</v>
      </c>
      <c r="G6562" s="3">
        <v>3524.2703999999999</v>
      </c>
      <c r="H6562" s="3">
        <v>14.397500000000001</v>
      </c>
      <c r="I6562" s="3">
        <v>67.66825</v>
      </c>
      <c r="J6562" s="3">
        <v>1521.81575</v>
      </c>
      <c r="K6562" s="4">
        <v>0.35000000000000003</v>
      </c>
      <c r="L6562" s="73">
        <v>2762.6809000000003</v>
      </c>
    </row>
    <row r="6563" spans="1:12" x14ac:dyDescent="0.35">
      <c r="A6563" s="1" t="s">
        <v>10720</v>
      </c>
      <c r="B6563" t="s">
        <v>10721</v>
      </c>
      <c r="C6563" t="s">
        <v>21</v>
      </c>
      <c r="D6563" t="s">
        <v>22</v>
      </c>
      <c r="E6563">
        <v>1</v>
      </c>
      <c r="F6563" s="2">
        <v>1888.25</v>
      </c>
      <c r="G6563" s="3">
        <v>4622.1279999999997</v>
      </c>
      <c r="H6563" s="3">
        <v>18.8825</v>
      </c>
      <c r="I6563" s="3">
        <v>88.747749999999996</v>
      </c>
      <c r="J6563" s="3">
        <v>1995.8802499999999</v>
      </c>
      <c r="K6563" s="4">
        <v>0.34999999999999992</v>
      </c>
      <c r="L6563" s="73">
        <v>3623.2902999999997</v>
      </c>
    </row>
    <row r="6564" spans="1:12" x14ac:dyDescent="0.35">
      <c r="A6564" s="1" t="s">
        <v>10722</v>
      </c>
      <c r="B6564" t="s">
        <v>10723</v>
      </c>
      <c r="C6564" t="s">
        <v>1467</v>
      </c>
      <c r="D6564" t="s">
        <v>1468</v>
      </c>
      <c r="E6564">
        <v>1</v>
      </c>
      <c r="F6564" s="2">
        <v>90.75</v>
      </c>
      <c r="G6564" s="3">
        <v>320.64999999999998</v>
      </c>
      <c r="H6564" s="3">
        <v>0.90749999999999997</v>
      </c>
      <c r="I6564" s="3">
        <v>4.26525</v>
      </c>
      <c r="J6564" s="3">
        <v>95.922749999999994</v>
      </c>
      <c r="K6564" s="4">
        <v>0.34999999999999992</v>
      </c>
      <c r="L6564" s="73">
        <v>174.13668461538458</v>
      </c>
    </row>
    <row r="6565" spans="1:12" x14ac:dyDescent="0.35">
      <c r="A6565" s="1" t="s">
        <v>10724</v>
      </c>
      <c r="B6565" t="s">
        <v>4287</v>
      </c>
      <c r="C6565" t="s">
        <v>13</v>
      </c>
      <c r="D6565" t="s">
        <v>14</v>
      </c>
      <c r="E6565">
        <v>1</v>
      </c>
      <c r="F6565" s="2">
        <v>178.75</v>
      </c>
      <c r="G6565" s="3">
        <v>369</v>
      </c>
      <c r="H6565" s="3">
        <v>1.7875000000000001</v>
      </c>
      <c r="I6565" s="3">
        <v>8.4012499999999992</v>
      </c>
      <c r="J6565" s="3">
        <v>188.93875</v>
      </c>
      <c r="K6565" s="4">
        <v>0.35000000000000003</v>
      </c>
      <c r="L6565" s="73">
        <v>342.99650000000003</v>
      </c>
    </row>
    <row r="6566" spans="1:12" x14ac:dyDescent="0.35">
      <c r="A6566" s="1">
        <v>820344</v>
      </c>
      <c r="B6566" t="s">
        <v>10725</v>
      </c>
      <c r="C6566" t="s">
        <v>363</v>
      </c>
      <c r="D6566" t="s">
        <v>364</v>
      </c>
      <c r="E6566">
        <v>1</v>
      </c>
      <c r="F6566" s="2">
        <v>92.46</v>
      </c>
      <c r="G6566" s="3">
        <v>207.11</v>
      </c>
      <c r="H6566" s="3">
        <v>0.92459999999999998</v>
      </c>
      <c r="I6566" s="3">
        <v>4.3456199999999994</v>
      </c>
      <c r="J6566" s="3">
        <v>97.730219999999989</v>
      </c>
      <c r="K6566" s="4">
        <v>0.34999999999999992</v>
      </c>
      <c r="L6566" s="73">
        <v>177.41793784615379</v>
      </c>
    </row>
    <row r="6567" spans="1:12" x14ac:dyDescent="0.35">
      <c r="A6567" s="1" t="s">
        <v>10726</v>
      </c>
      <c r="B6567" t="s">
        <v>10727</v>
      </c>
      <c r="C6567" t="s">
        <v>13</v>
      </c>
      <c r="D6567" t="s">
        <v>14</v>
      </c>
      <c r="E6567">
        <v>1</v>
      </c>
      <c r="F6567" s="2">
        <v>197.5</v>
      </c>
      <c r="G6567" s="3">
        <v>408</v>
      </c>
      <c r="H6567" s="3">
        <v>1.9750000000000001</v>
      </c>
      <c r="I6567" s="3">
        <v>9.2825000000000006</v>
      </c>
      <c r="J6567" s="3">
        <v>208.75749999999999</v>
      </c>
      <c r="K6567" s="4">
        <v>0.35</v>
      </c>
      <c r="L6567" s="73">
        <v>378.97515384615383</v>
      </c>
    </row>
    <row r="6568" spans="1:12" x14ac:dyDescent="0.35">
      <c r="A6568" s="1" t="s">
        <v>10728</v>
      </c>
      <c r="B6568" t="s">
        <v>10729</v>
      </c>
      <c r="C6568" t="s">
        <v>17</v>
      </c>
      <c r="D6568" t="s">
        <v>18</v>
      </c>
      <c r="E6568">
        <v>1</v>
      </c>
      <c r="F6568" s="2">
        <v>39.200000000000003</v>
      </c>
      <c r="G6568" s="3">
        <v>95.950400000000002</v>
      </c>
      <c r="H6568" s="3">
        <v>0.39200000000000002</v>
      </c>
      <c r="I6568" s="3">
        <v>1.8424</v>
      </c>
      <c r="J6568" s="3">
        <v>41.434400000000004</v>
      </c>
      <c r="K6568" s="4">
        <v>0.35</v>
      </c>
      <c r="L6568" s="73">
        <v>75.219372307692311</v>
      </c>
    </row>
    <row r="6569" spans="1:12" x14ac:dyDescent="0.35">
      <c r="A6569" s="1" t="s">
        <v>10730</v>
      </c>
      <c r="B6569" t="s">
        <v>10731</v>
      </c>
      <c r="C6569" t="s">
        <v>34</v>
      </c>
      <c r="D6569" t="s">
        <v>35</v>
      </c>
      <c r="E6569">
        <v>1</v>
      </c>
      <c r="F6569" s="2">
        <v>36.99</v>
      </c>
      <c r="G6569" s="3">
        <v>90.54</v>
      </c>
      <c r="H6569" s="3">
        <v>0.36990000000000001</v>
      </c>
      <c r="I6569" s="3">
        <v>1.7385300000000001</v>
      </c>
      <c r="J6569" s="3">
        <v>39.09843</v>
      </c>
      <c r="K6569" s="4">
        <v>0.35000000000000003</v>
      </c>
      <c r="L6569" s="73">
        <v>70.978688307692309</v>
      </c>
    </row>
    <row r="6570" spans="1:12" x14ac:dyDescent="0.35">
      <c r="A6570" s="1" t="s">
        <v>10732</v>
      </c>
      <c r="B6570" t="s">
        <v>10733</v>
      </c>
      <c r="C6570" t="s">
        <v>17</v>
      </c>
      <c r="D6570" t="s">
        <v>18</v>
      </c>
      <c r="E6570">
        <v>1</v>
      </c>
      <c r="F6570" s="2">
        <v>6.3</v>
      </c>
      <c r="G6570" s="3">
        <v>15.4224</v>
      </c>
      <c r="H6570" s="3">
        <v>6.3E-2</v>
      </c>
      <c r="I6570" s="3">
        <v>0.29609999999999997</v>
      </c>
      <c r="J6570" s="3">
        <v>6.6590999999999996</v>
      </c>
      <c r="K6570" s="4">
        <v>0.34999999999999992</v>
      </c>
      <c r="L6570" s="73">
        <v>12.08882769230769</v>
      </c>
    </row>
    <row r="6571" spans="1:12" x14ac:dyDescent="0.35">
      <c r="A6571" s="1" t="s">
        <v>10734</v>
      </c>
      <c r="B6571" t="s">
        <v>10735</v>
      </c>
      <c r="C6571" t="s">
        <v>34</v>
      </c>
      <c r="D6571" t="s">
        <v>35</v>
      </c>
      <c r="E6571">
        <v>1</v>
      </c>
      <c r="F6571" s="2">
        <v>4.08</v>
      </c>
      <c r="G6571" s="3">
        <v>8.9600000000000009</v>
      </c>
      <c r="H6571" s="3">
        <v>4.0800000000000003E-2</v>
      </c>
      <c r="I6571" s="3">
        <v>0.19176000000000001</v>
      </c>
      <c r="J6571" s="3">
        <v>4.3125600000000004</v>
      </c>
      <c r="K6571" s="4">
        <v>0.35</v>
      </c>
      <c r="L6571" s="73">
        <v>7.8289550769230773</v>
      </c>
    </row>
    <row r="6572" spans="1:12" x14ac:dyDescent="0.35">
      <c r="A6572" s="1" t="s">
        <v>10736</v>
      </c>
      <c r="B6572" t="s">
        <v>10737</v>
      </c>
      <c r="C6572" t="s">
        <v>34</v>
      </c>
      <c r="D6572" t="s">
        <v>35</v>
      </c>
      <c r="E6572">
        <v>1</v>
      </c>
      <c r="F6572" s="2">
        <v>15</v>
      </c>
      <c r="G6572" s="3">
        <v>33</v>
      </c>
      <c r="H6572" s="3">
        <v>0.15</v>
      </c>
      <c r="I6572" s="3">
        <v>0.70499999999999996</v>
      </c>
      <c r="J6572" s="3">
        <v>15.855</v>
      </c>
      <c r="K6572" s="4">
        <v>0.35</v>
      </c>
      <c r="L6572" s="73">
        <v>28.782923076923076</v>
      </c>
    </row>
    <row r="6573" spans="1:12" x14ac:dyDescent="0.35">
      <c r="A6573" s="1" t="s">
        <v>10738</v>
      </c>
      <c r="B6573" t="s">
        <v>10739</v>
      </c>
      <c r="C6573" t="s">
        <v>1467</v>
      </c>
      <c r="D6573" t="s">
        <v>1468</v>
      </c>
      <c r="E6573">
        <v>1</v>
      </c>
      <c r="F6573" s="2">
        <v>26.59</v>
      </c>
      <c r="G6573" s="3">
        <v>55</v>
      </c>
      <c r="H6573" s="3">
        <v>0.26590000000000003</v>
      </c>
      <c r="I6573" s="3">
        <v>1.24973</v>
      </c>
      <c r="J6573" s="3">
        <v>28.105629999999998</v>
      </c>
      <c r="K6573" s="4">
        <v>0.35</v>
      </c>
      <c r="L6573" s="73">
        <v>51.022528307692305</v>
      </c>
    </row>
    <row r="6574" spans="1:12" x14ac:dyDescent="0.35">
      <c r="A6574" s="1" t="s">
        <v>10740</v>
      </c>
      <c r="B6574" t="s">
        <v>10741</v>
      </c>
      <c r="C6574" t="s">
        <v>34</v>
      </c>
      <c r="D6574" t="s">
        <v>35</v>
      </c>
      <c r="E6574">
        <v>1</v>
      </c>
      <c r="F6574" s="2">
        <v>0.03</v>
      </c>
      <c r="G6574" s="3">
        <v>7.8399999999999997E-2</v>
      </c>
      <c r="H6574" s="3">
        <v>2.9999999999999997E-4</v>
      </c>
      <c r="I6574" s="3">
        <v>1.41E-3</v>
      </c>
      <c r="J6574" s="3">
        <v>3.1710000000000002E-2</v>
      </c>
      <c r="K6574" s="4">
        <v>0.35</v>
      </c>
      <c r="L6574" s="73">
        <v>5.7565846153846155E-2</v>
      </c>
    </row>
    <row r="6575" spans="1:12" x14ac:dyDescent="0.35">
      <c r="A6575" s="1" t="s">
        <v>10742</v>
      </c>
      <c r="B6575" t="s">
        <v>10743</v>
      </c>
      <c r="C6575" t="s">
        <v>34</v>
      </c>
      <c r="D6575" t="s">
        <v>35</v>
      </c>
      <c r="E6575">
        <v>1</v>
      </c>
      <c r="F6575" s="2">
        <v>103.99</v>
      </c>
      <c r="G6575" s="3">
        <v>240.8</v>
      </c>
      <c r="H6575" s="3">
        <v>1.0399</v>
      </c>
      <c r="I6575" s="3">
        <v>4.8875299999999999</v>
      </c>
      <c r="J6575" s="3">
        <v>109.91743</v>
      </c>
      <c r="K6575" s="4">
        <v>0.35</v>
      </c>
      <c r="L6575" s="73">
        <v>199.54241138461538</v>
      </c>
    </row>
    <row r="6576" spans="1:12" x14ac:dyDescent="0.35">
      <c r="A6576" s="1" t="s">
        <v>10744</v>
      </c>
      <c r="B6576" t="s">
        <v>10745</v>
      </c>
      <c r="C6576" t="s">
        <v>17</v>
      </c>
      <c r="D6576" t="s">
        <v>18</v>
      </c>
      <c r="E6576">
        <v>1</v>
      </c>
      <c r="F6576" s="2">
        <v>271.5</v>
      </c>
      <c r="G6576" s="3">
        <v>1074.42</v>
      </c>
      <c r="H6576" s="3">
        <v>2.7149999999999999</v>
      </c>
      <c r="I6576" s="3">
        <v>12.7605</v>
      </c>
      <c r="J6576" s="3">
        <v>286.97549999999995</v>
      </c>
      <c r="K6576" s="4">
        <v>0.35</v>
      </c>
      <c r="L6576" s="73">
        <v>520.97090769230761</v>
      </c>
    </row>
    <row r="6577" spans="1:12" x14ac:dyDescent="0.35">
      <c r="A6577" s="1" t="s">
        <v>10746</v>
      </c>
      <c r="B6577" t="s">
        <v>10747</v>
      </c>
      <c r="C6577" t="s">
        <v>17</v>
      </c>
      <c r="D6577" t="s">
        <v>18</v>
      </c>
      <c r="E6577">
        <v>1</v>
      </c>
      <c r="F6577" s="2">
        <v>133</v>
      </c>
      <c r="G6577" s="3">
        <v>325.5616</v>
      </c>
      <c r="H6577" s="3">
        <v>1.33</v>
      </c>
      <c r="I6577" s="3">
        <v>6.2510000000000003</v>
      </c>
      <c r="J6577" s="3">
        <v>140.58100000000002</v>
      </c>
      <c r="K6577" s="4">
        <v>0.35</v>
      </c>
      <c r="L6577" s="73">
        <v>255.20858461538464</v>
      </c>
    </row>
    <row r="6578" spans="1:12" x14ac:dyDescent="0.35">
      <c r="A6578" s="1" t="s">
        <v>10748</v>
      </c>
      <c r="B6578" t="s">
        <v>10749</v>
      </c>
      <c r="C6578" t="s">
        <v>17</v>
      </c>
      <c r="D6578" t="s">
        <v>18</v>
      </c>
      <c r="E6578">
        <v>1</v>
      </c>
      <c r="F6578" s="2">
        <v>799.02</v>
      </c>
      <c r="G6578" s="3">
        <v>1955.8671999999999</v>
      </c>
      <c r="H6578" s="3">
        <v>7.9901999999999997</v>
      </c>
      <c r="I6578" s="3">
        <v>37.553939999999997</v>
      </c>
      <c r="J6578" s="3">
        <v>844.56413999999995</v>
      </c>
      <c r="K6578" s="4">
        <v>0.35</v>
      </c>
      <c r="L6578" s="73">
        <v>1533.2087464615383</v>
      </c>
    </row>
    <row r="6579" spans="1:12" x14ac:dyDescent="0.35">
      <c r="A6579" s="1" t="s">
        <v>10750</v>
      </c>
      <c r="B6579" t="s">
        <v>10751</v>
      </c>
      <c r="C6579" t="s">
        <v>17</v>
      </c>
      <c r="D6579" t="s">
        <v>18</v>
      </c>
      <c r="E6579">
        <v>1</v>
      </c>
      <c r="F6579" s="2">
        <v>351.69</v>
      </c>
      <c r="G6579" s="3">
        <v>860.8768</v>
      </c>
      <c r="H6579" s="3">
        <v>3.5169000000000001</v>
      </c>
      <c r="I6579" s="3">
        <v>16.529430000000001</v>
      </c>
      <c r="J6579" s="3">
        <v>371.73633000000001</v>
      </c>
      <c r="K6579" s="4">
        <v>0.35000000000000003</v>
      </c>
      <c r="L6579" s="73">
        <v>674.84441446153846</v>
      </c>
    </row>
    <row r="6580" spans="1:12" x14ac:dyDescent="0.35">
      <c r="A6580" s="1" t="s">
        <v>10752</v>
      </c>
      <c r="B6580" t="s">
        <v>10753</v>
      </c>
      <c r="C6580" t="s">
        <v>13</v>
      </c>
      <c r="D6580" t="s">
        <v>14</v>
      </c>
      <c r="E6580">
        <v>1</v>
      </c>
      <c r="F6580" s="2">
        <v>261.88</v>
      </c>
      <c r="G6580" s="3">
        <v>540</v>
      </c>
      <c r="H6580" s="3">
        <v>2.6187999999999998</v>
      </c>
      <c r="I6580" s="3">
        <v>12.30836</v>
      </c>
      <c r="J6580" s="3">
        <v>276.80716000000001</v>
      </c>
      <c r="K6580" s="4">
        <v>0.35</v>
      </c>
      <c r="L6580" s="73">
        <v>502.51145969230765</v>
      </c>
    </row>
    <row r="6581" spans="1:12" x14ac:dyDescent="0.35">
      <c r="A6581" s="1" t="s">
        <v>10754</v>
      </c>
      <c r="B6581" t="s">
        <v>10755</v>
      </c>
      <c r="C6581" t="s">
        <v>13</v>
      </c>
      <c r="D6581" t="s">
        <v>14</v>
      </c>
      <c r="E6581">
        <v>1</v>
      </c>
      <c r="F6581" s="2">
        <v>444.38</v>
      </c>
      <c r="G6581" s="3">
        <v>917</v>
      </c>
      <c r="H6581" s="3">
        <v>4.4438000000000004</v>
      </c>
      <c r="I6581" s="3">
        <v>20.885860000000001</v>
      </c>
      <c r="J6581" s="3">
        <v>469.70965999999999</v>
      </c>
      <c r="K6581" s="4">
        <v>0.35</v>
      </c>
      <c r="L6581" s="73">
        <v>852.70369046153837</v>
      </c>
    </row>
    <row r="6582" spans="1:12" x14ac:dyDescent="0.35">
      <c r="A6582" s="1" t="s">
        <v>10756</v>
      </c>
      <c r="B6582" t="s">
        <v>10757</v>
      </c>
      <c r="C6582" t="s">
        <v>13</v>
      </c>
      <c r="D6582" t="s">
        <v>14</v>
      </c>
      <c r="E6582">
        <v>1</v>
      </c>
      <c r="F6582" s="2">
        <v>1048.75</v>
      </c>
      <c r="G6582" s="3">
        <v>2163</v>
      </c>
      <c r="H6582" s="3">
        <v>10.487500000000001</v>
      </c>
      <c r="I6582" s="3">
        <v>49.291249999999998</v>
      </c>
      <c r="J6582" s="3">
        <v>1108.5287499999999</v>
      </c>
      <c r="K6582" s="4">
        <v>0.35</v>
      </c>
      <c r="L6582" s="73">
        <v>2012.4060384615384</v>
      </c>
    </row>
    <row r="6583" spans="1:12" x14ac:dyDescent="0.35">
      <c r="A6583" s="1" t="s">
        <v>10758</v>
      </c>
      <c r="B6583" t="s">
        <v>10759</v>
      </c>
      <c r="C6583" t="s">
        <v>13</v>
      </c>
      <c r="D6583" t="s">
        <v>14</v>
      </c>
      <c r="E6583">
        <v>1</v>
      </c>
      <c r="F6583" s="2">
        <v>183.13</v>
      </c>
      <c r="G6583" s="3">
        <v>378</v>
      </c>
      <c r="H6583" s="3">
        <v>1.8312999999999999</v>
      </c>
      <c r="I6583" s="3">
        <v>8.6071100000000005</v>
      </c>
      <c r="J6583" s="3">
        <v>193.56841</v>
      </c>
      <c r="K6583" s="4">
        <v>0.35</v>
      </c>
      <c r="L6583" s="73">
        <v>351.40111353846152</v>
      </c>
    </row>
    <row r="6584" spans="1:12" x14ac:dyDescent="0.35">
      <c r="A6584" s="1" t="s">
        <v>10760</v>
      </c>
      <c r="B6584" t="s">
        <v>10761</v>
      </c>
      <c r="C6584" t="s">
        <v>1441</v>
      </c>
      <c r="D6584" t="s">
        <v>1442</v>
      </c>
      <c r="E6584">
        <v>1</v>
      </c>
      <c r="F6584" s="2">
        <v>6.94</v>
      </c>
      <c r="G6584" s="3">
        <v>16.990400000000001</v>
      </c>
      <c r="H6584" s="3">
        <v>6.9400000000000003E-2</v>
      </c>
      <c r="I6584" s="3">
        <v>0.32618000000000003</v>
      </c>
      <c r="J6584" s="3">
        <v>7.3355800000000002</v>
      </c>
      <c r="K6584" s="4">
        <v>0.35000000000000003</v>
      </c>
      <c r="L6584" s="73">
        <v>13.316899076923077</v>
      </c>
    </row>
    <row r="6585" spans="1:12" x14ac:dyDescent="0.35">
      <c r="A6585" s="1" t="s">
        <v>10762</v>
      </c>
      <c r="B6585" t="s">
        <v>10763</v>
      </c>
      <c r="C6585" t="s">
        <v>1441</v>
      </c>
      <c r="D6585" t="s">
        <v>1442</v>
      </c>
      <c r="E6585">
        <v>1</v>
      </c>
      <c r="F6585" s="2">
        <v>1.31</v>
      </c>
      <c r="G6585" s="3">
        <v>3.2031999999999998</v>
      </c>
      <c r="H6585" s="3">
        <v>1.3100000000000001E-2</v>
      </c>
      <c r="I6585" s="3">
        <v>6.157E-2</v>
      </c>
      <c r="J6585" s="3">
        <v>1.3846700000000001</v>
      </c>
      <c r="K6585" s="4">
        <v>0.35</v>
      </c>
      <c r="L6585" s="73">
        <v>2.5137086153846155</v>
      </c>
    </row>
    <row r="6586" spans="1:12" x14ac:dyDescent="0.35">
      <c r="A6586" s="1" t="s">
        <v>10764</v>
      </c>
      <c r="B6586" t="s">
        <v>3397</v>
      </c>
      <c r="C6586" t="s">
        <v>21</v>
      </c>
      <c r="D6586" t="s">
        <v>22</v>
      </c>
      <c r="E6586">
        <v>1</v>
      </c>
      <c r="F6586" s="2">
        <v>895.65</v>
      </c>
      <c r="G6586" s="3">
        <v>1847</v>
      </c>
      <c r="H6586" s="3">
        <v>8.9565000000000001</v>
      </c>
      <c r="I6586" s="3">
        <v>42.095549999999996</v>
      </c>
      <c r="J6586" s="3">
        <v>946.70204999999999</v>
      </c>
      <c r="K6586" s="4">
        <v>0.35000000000000003</v>
      </c>
      <c r="L6586" s="73">
        <v>1718.6283369230769</v>
      </c>
    </row>
    <row r="6587" spans="1:12" x14ac:dyDescent="0.35">
      <c r="A6587" s="1" t="s">
        <v>10765</v>
      </c>
      <c r="B6587" t="s">
        <v>10766</v>
      </c>
      <c r="C6587" t="s">
        <v>21</v>
      </c>
      <c r="D6587" t="s">
        <v>22</v>
      </c>
      <c r="E6587">
        <v>1</v>
      </c>
      <c r="F6587" s="2">
        <v>2312.98</v>
      </c>
      <c r="G6587" s="3">
        <v>4770</v>
      </c>
      <c r="H6587" s="3">
        <v>23.129799999999999</v>
      </c>
      <c r="I6587" s="3">
        <v>108.71006</v>
      </c>
      <c r="J6587" s="3">
        <v>2444.8198600000001</v>
      </c>
      <c r="K6587" s="4">
        <v>0.35</v>
      </c>
      <c r="L6587" s="73">
        <v>4438.2883612307687</v>
      </c>
    </row>
    <row r="6588" spans="1:12" x14ac:dyDescent="0.35">
      <c r="A6588" s="1" t="s">
        <v>10767</v>
      </c>
      <c r="B6588" t="s">
        <v>10768</v>
      </c>
      <c r="C6588" t="s">
        <v>34</v>
      </c>
      <c r="D6588" t="s">
        <v>35</v>
      </c>
      <c r="E6588">
        <v>1</v>
      </c>
      <c r="F6588" s="2">
        <v>906.5</v>
      </c>
      <c r="G6588" s="3">
        <v>2218.9663999999998</v>
      </c>
      <c r="H6588" s="3">
        <v>9.0649999999999995</v>
      </c>
      <c r="I6588" s="3">
        <v>42.605499999999999</v>
      </c>
      <c r="J6588" s="3">
        <v>958.17050000000006</v>
      </c>
      <c r="K6588" s="4">
        <v>0.35</v>
      </c>
      <c r="L6588" s="73">
        <v>1739.4479846153847</v>
      </c>
    </row>
    <row r="6589" spans="1:12" x14ac:dyDescent="0.35">
      <c r="A6589" s="1" t="s">
        <v>10769</v>
      </c>
      <c r="B6589" t="s">
        <v>10770</v>
      </c>
      <c r="C6589" t="s">
        <v>1467</v>
      </c>
      <c r="D6589" t="s">
        <v>1468</v>
      </c>
      <c r="E6589">
        <v>1</v>
      </c>
      <c r="F6589" s="2">
        <v>15.52</v>
      </c>
      <c r="G6589" s="3">
        <v>32</v>
      </c>
      <c r="H6589" s="3">
        <v>0.1552</v>
      </c>
      <c r="I6589" s="3">
        <v>0.72943999999999998</v>
      </c>
      <c r="J6589" s="3">
        <v>16.404640000000001</v>
      </c>
      <c r="K6589" s="4">
        <v>0.35000000000000003</v>
      </c>
      <c r="L6589" s="73">
        <v>29.780731076923079</v>
      </c>
    </row>
    <row r="6590" spans="1:12" x14ac:dyDescent="0.35">
      <c r="A6590" s="1" t="s">
        <v>10771</v>
      </c>
      <c r="B6590" t="s">
        <v>10772</v>
      </c>
      <c r="C6590" t="s">
        <v>13</v>
      </c>
      <c r="D6590" t="s">
        <v>14</v>
      </c>
      <c r="E6590">
        <v>1</v>
      </c>
      <c r="F6590" s="2">
        <v>4539.8500000000004</v>
      </c>
      <c r="G6590" s="3">
        <v>9660</v>
      </c>
      <c r="H6590" s="3">
        <v>45.398500000000006</v>
      </c>
      <c r="I6590" s="3">
        <v>213.37295000000003</v>
      </c>
      <c r="J6590" s="3">
        <v>4798.6214500000006</v>
      </c>
      <c r="K6590" s="4">
        <v>0.35000000000000003</v>
      </c>
      <c r="L6590" s="73">
        <v>8711.3435553846157</v>
      </c>
    </row>
    <row r="6591" spans="1:12" x14ac:dyDescent="0.35">
      <c r="A6591" s="1" t="s">
        <v>10773</v>
      </c>
      <c r="B6591" t="s">
        <v>3309</v>
      </c>
      <c r="C6591" t="s">
        <v>13</v>
      </c>
      <c r="D6591" t="s">
        <v>14</v>
      </c>
      <c r="E6591">
        <v>1</v>
      </c>
      <c r="F6591" s="2">
        <v>11886.7</v>
      </c>
      <c r="G6591" s="3">
        <v>24509</v>
      </c>
      <c r="H6591" s="3">
        <v>118.867</v>
      </c>
      <c r="I6591" s="3">
        <v>558.67489999999998</v>
      </c>
      <c r="J6591" s="3">
        <v>12564.241900000001</v>
      </c>
      <c r="K6591" s="4">
        <v>0.35</v>
      </c>
      <c r="L6591" s="73">
        <v>22808.931449230771</v>
      </c>
    </row>
    <row r="6592" spans="1:12" x14ac:dyDescent="0.35">
      <c r="A6592" s="1" t="s">
        <v>10774</v>
      </c>
      <c r="B6592" t="s">
        <v>3321</v>
      </c>
      <c r="C6592" t="s">
        <v>13</v>
      </c>
      <c r="D6592" t="s">
        <v>14</v>
      </c>
      <c r="E6592">
        <v>1</v>
      </c>
      <c r="F6592" s="2">
        <v>2383.5</v>
      </c>
      <c r="G6592" s="3">
        <v>4915</v>
      </c>
      <c r="H6592" s="3">
        <v>23.835000000000001</v>
      </c>
      <c r="I6592" s="3">
        <v>112.0245</v>
      </c>
      <c r="J6592" s="3">
        <v>2519.3595</v>
      </c>
      <c r="K6592" s="4">
        <v>0.34999999999999992</v>
      </c>
      <c r="L6592" s="73">
        <v>4573.6064769230761</v>
      </c>
    </row>
    <row r="6593" spans="1:12" x14ac:dyDescent="0.35">
      <c r="A6593" s="1" t="s">
        <v>10775</v>
      </c>
      <c r="B6593" t="s">
        <v>10776</v>
      </c>
      <c r="C6593" t="s">
        <v>13</v>
      </c>
      <c r="D6593" t="s">
        <v>14</v>
      </c>
      <c r="E6593">
        <v>1</v>
      </c>
      <c r="F6593" s="2">
        <v>1986.6</v>
      </c>
      <c r="G6593" s="3">
        <v>4097</v>
      </c>
      <c r="H6593" s="3">
        <v>19.866</v>
      </c>
      <c r="I6593" s="3">
        <v>93.370199999999997</v>
      </c>
      <c r="J6593" s="3">
        <v>2099.8361999999997</v>
      </c>
      <c r="K6593" s="4">
        <v>0.34999999999999992</v>
      </c>
      <c r="L6593" s="73">
        <v>3812.0103323076914</v>
      </c>
    </row>
    <row r="6594" spans="1:12" x14ac:dyDescent="0.35">
      <c r="A6594" s="1" t="s">
        <v>10777</v>
      </c>
      <c r="B6594" t="s">
        <v>10778</v>
      </c>
      <c r="C6594" t="s">
        <v>13</v>
      </c>
      <c r="D6594" t="s">
        <v>14</v>
      </c>
      <c r="E6594">
        <v>1</v>
      </c>
      <c r="F6594" s="2">
        <v>1986.6</v>
      </c>
      <c r="G6594" s="3">
        <v>4097</v>
      </c>
      <c r="H6594" s="3">
        <v>19.866</v>
      </c>
      <c r="I6594" s="3">
        <v>93.370199999999997</v>
      </c>
      <c r="J6594" s="3">
        <v>2099.8361999999997</v>
      </c>
      <c r="K6594" s="4">
        <v>0.34999999999999992</v>
      </c>
      <c r="L6594" s="73">
        <v>3812.0103323076914</v>
      </c>
    </row>
    <row r="6595" spans="1:12" x14ac:dyDescent="0.35">
      <c r="A6595" s="1" t="s">
        <v>10779</v>
      </c>
      <c r="B6595" t="s">
        <v>8250</v>
      </c>
      <c r="C6595" t="s">
        <v>13</v>
      </c>
      <c r="D6595" t="s">
        <v>14</v>
      </c>
      <c r="E6595">
        <v>1</v>
      </c>
      <c r="F6595" s="2">
        <v>1356.6</v>
      </c>
      <c r="G6595" s="3">
        <v>2798</v>
      </c>
      <c r="H6595" s="3">
        <v>13.565999999999999</v>
      </c>
      <c r="I6595" s="3">
        <v>63.760199999999998</v>
      </c>
      <c r="J6595" s="3">
        <v>1433.9261999999999</v>
      </c>
      <c r="K6595" s="4">
        <v>0.35000000000000003</v>
      </c>
      <c r="L6595" s="73">
        <v>2603.1275630769228</v>
      </c>
    </row>
    <row r="6596" spans="1:12" x14ac:dyDescent="0.35">
      <c r="A6596" s="1" t="s">
        <v>10780</v>
      </c>
      <c r="B6596" t="s">
        <v>10781</v>
      </c>
      <c r="C6596" t="s">
        <v>1441</v>
      </c>
      <c r="D6596" t="s">
        <v>1442</v>
      </c>
      <c r="E6596">
        <v>1</v>
      </c>
      <c r="F6596" s="2">
        <v>1.05</v>
      </c>
      <c r="G6596" s="3">
        <v>2.5648</v>
      </c>
      <c r="H6596" s="3">
        <v>1.0500000000000001E-2</v>
      </c>
      <c r="I6596" s="3">
        <v>4.9350000000000005E-2</v>
      </c>
      <c r="J6596" s="3">
        <v>1.10985</v>
      </c>
      <c r="K6596" s="4">
        <v>0.35</v>
      </c>
      <c r="L6596" s="73">
        <v>2.0148046153846151</v>
      </c>
    </row>
    <row r="6597" spans="1:12" x14ac:dyDescent="0.35">
      <c r="A6597" s="1" t="s">
        <v>10782</v>
      </c>
      <c r="B6597" t="s">
        <v>10783</v>
      </c>
      <c r="C6597" t="s">
        <v>1441</v>
      </c>
      <c r="D6597" t="s">
        <v>1442</v>
      </c>
      <c r="E6597">
        <v>1</v>
      </c>
      <c r="F6597" s="2">
        <v>1.8</v>
      </c>
      <c r="G6597" s="3">
        <v>4.4016000000000002</v>
      </c>
      <c r="H6597" s="3">
        <v>1.8000000000000002E-2</v>
      </c>
      <c r="I6597" s="3">
        <v>8.4600000000000009E-2</v>
      </c>
      <c r="J6597" s="3">
        <v>1.9026000000000001</v>
      </c>
      <c r="K6597" s="4">
        <v>0.34999999999999992</v>
      </c>
      <c r="L6597" s="73">
        <v>3.4539507692307692</v>
      </c>
    </row>
    <row r="6598" spans="1:12" x14ac:dyDescent="0.35">
      <c r="A6598" s="1" t="s">
        <v>10784</v>
      </c>
      <c r="B6598" t="s">
        <v>10785</v>
      </c>
      <c r="C6598" t="s">
        <v>1441</v>
      </c>
      <c r="D6598" t="s">
        <v>1442</v>
      </c>
      <c r="E6598">
        <v>1</v>
      </c>
      <c r="F6598" s="2">
        <v>1.1299999999999999</v>
      </c>
      <c r="G6598" s="3">
        <v>2.7664</v>
      </c>
      <c r="H6598" s="3">
        <v>1.1299999999999999E-2</v>
      </c>
      <c r="I6598" s="3">
        <v>5.3109999999999997E-2</v>
      </c>
      <c r="J6598" s="3">
        <v>1.19441</v>
      </c>
      <c r="K6598" s="4">
        <v>0.35</v>
      </c>
      <c r="L6598" s="73">
        <v>2.1683135384615384</v>
      </c>
    </row>
    <row r="6599" spans="1:12" x14ac:dyDescent="0.35">
      <c r="A6599" s="1" t="s">
        <v>10786</v>
      </c>
      <c r="B6599" t="s">
        <v>10787</v>
      </c>
      <c r="C6599" t="s">
        <v>17</v>
      </c>
      <c r="D6599" t="s">
        <v>18</v>
      </c>
      <c r="E6599">
        <v>1</v>
      </c>
      <c r="F6599" s="2">
        <v>22</v>
      </c>
      <c r="G6599" s="3">
        <v>55</v>
      </c>
      <c r="H6599" s="3">
        <v>0.22</v>
      </c>
      <c r="I6599" s="3">
        <v>1.034</v>
      </c>
      <c r="J6599" s="3">
        <v>23.253999999999998</v>
      </c>
      <c r="K6599" s="4">
        <v>0.35</v>
      </c>
      <c r="L6599" s="73">
        <v>42.21495384615384</v>
      </c>
    </row>
    <row r="6600" spans="1:12" x14ac:dyDescent="0.35">
      <c r="A6600" s="1" t="s">
        <v>10788</v>
      </c>
      <c r="B6600" t="s">
        <v>10789</v>
      </c>
      <c r="C6600" t="s">
        <v>13</v>
      </c>
      <c r="D6600" t="s">
        <v>14</v>
      </c>
      <c r="E6600">
        <v>1</v>
      </c>
      <c r="F6600" s="2">
        <v>42</v>
      </c>
      <c r="G6600" s="3">
        <v>229.3648</v>
      </c>
      <c r="H6600" s="3">
        <v>0.42</v>
      </c>
      <c r="I6600" s="3">
        <v>1.974</v>
      </c>
      <c r="J6600" s="3">
        <v>44.393999999999998</v>
      </c>
      <c r="K6600" s="4">
        <v>0.35000000000000003</v>
      </c>
      <c r="L6600" s="73">
        <v>80.59218461538461</v>
      </c>
    </row>
    <row r="6601" spans="1:12" x14ac:dyDescent="0.35">
      <c r="A6601" s="1" t="s">
        <v>10790</v>
      </c>
      <c r="B6601" t="s">
        <v>4718</v>
      </c>
      <c r="C6601" t="s">
        <v>13</v>
      </c>
      <c r="D6601" t="s">
        <v>14</v>
      </c>
      <c r="E6601">
        <v>1</v>
      </c>
      <c r="F6601" s="2">
        <v>686</v>
      </c>
      <c r="G6601" s="3">
        <v>1679.2159999999999</v>
      </c>
      <c r="H6601" s="3">
        <v>6.86</v>
      </c>
      <c r="I6601" s="3">
        <v>32.241999999999997</v>
      </c>
      <c r="J6601" s="3">
        <v>725.10199999999998</v>
      </c>
      <c r="K6601" s="4">
        <v>0.35000000000000003</v>
      </c>
      <c r="L6601" s="73">
        <v>1316.3390153846153</v>
      </c>
    </row>
    <row r="6602" spans="1:12" x14ac:dyDescent="0.35">
      <c r="A6602" s="1" t="s">
        <v>10791</v>
      </c>
      <c r="B6602" t="s">
        <v>10792</v>
      </c>
      <c r="C6602" t="s">
        <v>13</v>
      </c>
      <c r="D6602" t="s">
        <v>14</v>
      </c>
      <c r="E6602">
        <v>1</v>
      </c>
      <c r="F6602" s="2">
        <v>1411.9</v>
      </c>
      <c r="G6602" s="3">
        <v>3456.096</v>
      </c>
      <c r="H6602" s="3">
        <v>14.119000000000002</v>
      </c>
      <c r="I6602" s="3">
        <v>66.359300000000005</v>
      </c>
      <c r="J6602" s="3">
        <v>1492.3783000000001</v>
      </c>
      <c r="K6602" s="4">
        <v>0.35000000000000003</v>
      </c>
      <c r="L6602" s="73">
        <v>2709.2406061538463</v>
      </c>
    </row>
    <row r="6603" spans="1:12" x14ac:dyDescent="0.35">
      <c r="A6603" s="1" t="s">
        <v>10793</v>
      </c>
      <c r="B6603" t="s">
        <v>2154</v>
      </c>
      <c r="C6603" t="s">
        <v>13</v>
      </c>
      <c r="D6603" t="s">
        <v>14</v>
      </c>
      <c r="E6603">
        <v>1</v>
      </c>
      <c r="F6603" s="2">
        <v>706.3</v>
      </c>
      <c r="G6603" s="3">
        <v>1728.9104</v>
      </c>
      <c r="H6603" s="3">
        <v>7.0629999999999997</v>
      </c>
      <c r="I6603" s="3">
        <v>33.196100000000001</v>
      </c>
      <c r="J6603" s="3">
        <v>746.55909999999994</v>
      </c>
      <c r="K6603" s="4">
        <v>0.34999999999999992</v>
      </c>
      <c r="L6603" s="73">
        <v>1355.2919046153843</v>
      </c>
    </row>
    <row r="6604" spans="1:12" x14ac:dyDescent="0.35">
      <c r="A6604" s="1" t="s">
        <v>10794</v>
      </c>
      <c r="B6604" t="s">
        <v>2156</v>
      </c>
      <c r="C6604" t="s">
        <v>13</v>
      </c>
      <c r="D6604" t="s">
        <v>14</v>
      </c>
      <c r="E6604">
        <v>1</v>
      </c>
      <c r="F6604" s="2">
        <v>784</v>
      </c>
      <c r="G6604" s="3">
        <v>1919.0976000000001</v>
      </c>
      <c r="H6604" s="3">
        <v>7.84</v>
      </c>
      <c r="I6604" s="3">
        <v>36.847999999999999</v>
      </c>
      <c r="J6604" s="3">
        <v>828.68799999999999</v>
      </c>
      <c r="K6604" s="4">
        <v>0.34999999999999992</v>
      </c>
      <c r="L6604" s="73">
        <v>1504.387446153846</v>
      </c>
    </row>
    <row r="6605" spans="1:12" x14ac:dyDescent="0.35">
      <c r="A6605" s="1" t="s">
        <v>10795</v>
      </c>
      <c r="B6605" t="s">
        <v>5970</v>
      </c>
      <c r="C6605" t="s">
        <v>13</v>
      </c>
      <c r="D6605" t="s">
        <v>14</v>
      </c>
      <c r="E6605">
        <v>1</v>
      </c>
      <c r="F6605" s="2">
        <v>952</v>
      </c>
      <c r="G6605" s="3">
        <v>2330.3391999999999</v>
      </c>
      <c r="H6605" s="3">
        <v>9.52</v>
      </c>
      <c r="I6605" s="3">
        <v>44.744</v>
      </c>
      <c r="J6605" s="3">
        <v>1006.264</v>
      </c>
      <c r="K6605" s="4">
        <v>0.35000000000000003</v>
      </c>
      <c r="L6605" s="73">
        <v>1826.7561846153847</v>
      </c>
    </row>
    <row r="6606" spans="1:12" x14ac:dyDescent="0.35">
      <c r="A6606" s="1" t="s">
        <v>10796</v>
      </c>
      <c r="B6606" t="s">
        <v>10797</v>
      </c>
      <c r="C6606" t="s">
        <v>13</v>
      </c>
      <c r="D6606" t="s">
        <v>14</v>
      </c>
      <c r="E6606">
        <v>1</v>
      </c>
      <c r="F6606" s="2">
        <v>96.6</v>
      </c>
      <c r="G6606" s="3">
        <v>236.46559999999999</v>
      </c>
      <c r="H6606" s="3">
        <v>0.96599999999999997</v>
      </c>
      <c r="I6606" s="3">
        <v>4.5401999999999996</v>
      </c>
      <c r="J6606" s="3">
        <v>102.10619999999999</v>
      </c>
      <c r="K6606" s="4">
        <v>0.35000000000000003</v>
      </c>
      <c r="L6606" s="73">
        <v>185.3620246153846</v>
      </c>
    </row>
    <row r="6607" spans="1:12" x14ac:dyDescent="0.35">
      <c r="A6607" s="1" t="s">
        <v>10798</v>
      </c>
      <c r="B6607" t="s">
        <v>7036</v>
      </c>
      <c r="C6607" t="s">
        <v>13</v>
      </c>
      <c r="D6607" t="s">
        <v>14</v>
      </c>
      <c r="E6607">
        <v>1</v>
      </c>
      <c r="F6607" s="2">
        <v>1078</v>
      </c>
      <c r="G6607" s="3">
        <v>2638.7647999999999</v>
      </c>
      <c r="H6607" s="3">
        <v>10.78</v>
      </c>
      <c r="I6607" s="3">
        <v>50.665999999999997</v>
      </c>
      <c r="J6607" s="3">
        <v>1139.4459999999999</v>
      </c>
      <c r="K6607" s="4">
        <v>0.34999999999999992</v>
      </c>
      <c r="L6607" s="73">
        <v>2068.532738461538</v>
      </c>
    </row>
    <row r="6608" spans="1:12" x14ac:dyDescent="0.35">
      <c r="A6608" s="1" t="s">
        <v>10799</v>
      </c>
      <c r="B6608" t="s">
        <v>4772</v>
      </c>
      <c r="C6608" t="s">
        <v>13</v>
      </c>
      <c r="D6608" t="s">
        <v>14</v>
      </c>
      <c r="E6608">
        <v>1</v>
      </c>
      <c r="F6608" s="2">
        <v>773.13</v>
      </c>
      <c r="G6608" s="3">
        <v>1595</v>
      </c>
      <c r="H6608" s="3">
        <v>7.7313000000000001</v>
      </c>
      <c r="I6608" s="3">
        <v>36.337110000000003</v>
      </c>
      <c r="J6608" s="3">
        <v>817.19841000000008</v>
      </c>
      <c r="K6608" s="4">
        <v>0.34999999999999992</v>
      </c>
      <c r="L6608" s="73">
        <v>1483.5294212307692</v>
      </c>
    </row>
    <row r="6609" spans="1:12" x14ac:dyDescent="0.35">
      <c r="A6609" s="1" t="s">
        <v>10800</v>
      </c>
      <c r="B6609" t="s">
        <v>10801</v>
      </c>
      <c r="C6609" t="s">
        <v>13</v>
      </c>
      <c r="D6609" t="s">
        <v>14</v>
      </c>
      <c r="E6609">
        <v>1</v>
      </c>
      <c r="F6609" s="2">
        <v>1450.63</v>
      </c>
      <c r="G6609" s="3">
        <v>2991</v>
      </c>
      <c r="H6609" s="3">
        <v>14.506300000000001</v>
      </c>
      <c r="I6609" s="3">
        <v>68.179610000000011</v>
      </c>
      <c r="J6609" s="3">
        <v>1533.31591</v>
      </c>
      <c r="K6609" s="4">
        <v>0.35</v>
      </c>
      <c r="L6609" s="73">
        <v>2783.5581135384614</v>
      </c>
    </row>
    <row r="6610" spans="1:12" x14ac:dyDescent="0.35">
      <c r="A6610" s="1" t="s">
        <v>10802</v>
      </c>
      <c r="B6610" t="s">
        <v>10803</v>
      </c>
      <c r="C6610" t="s">
        <v>34</v>
      </c>
      <c r="D6610" t="s">
        <v>35</v>
      </c>
      <c r="E6610">
        <v>1</v>
      </c>
      <c r="F6610" s="2">
        <v>205.4</v>
      </c>
      <c r="G6610" s="3">
        <v>502.79</v>
      </c>
      <c r="H6610" s="3">
        <v>2.0540000000000003</v>
      </c>
      <c r="I6610" s="3">
        <v>9.6538000000000004</v>
      </c>
      <c r="J6610" s="3">
        <v>217.1078</v>
      </c>
      <c r="K6610" s="4">
        <v>0.35000000000000003</v>
      </c>
      <c r="L6610" s="73">
        <v>394.13416000000001</v>
      </c>
    </row>
    <row r="6611" spans="1:12" x14ac:dyDescent="0.35">
      <c r="A6611" s="1" t="s">
        <v>10804</v>
      </c>
      <c r="B6611" t="s">
        <v>10805</v>
      </c>
      <c r="C6611" t="s">
        <v>34</v>
      </c>
      <c r="D6611" t="s">
        <v>35</v>
      </c>
      <c r="E6611">
        <v>1</v>
      </c>
      <c r="F6611" s="2">
        <v>983.55</v>
      </c>
      <c r="G6611" s="3">
        <v>2407.56</v>
      </c>
      <c r="H6611" s="3">
        <v>9.8354999999999997</v>
      </c>
      <c r="I6611" s="3">
        <v>46.226849999999999</v>
      </c>
      <c r="J6611" s="3">
        <v>1039.6123499999999</v>
      </c>
      <c r="K6611" s="4">
        <v>0.35000000000000003</v>
      </c>
      <c r="L6611" s="73">
        <v>1887.2962661538459</v>
      </c>
    </row>
    <row r="6612" spans="1:12" x14ac:dyDescent="0.35">
      <c r="A6612" s="1" t="s">
        <v>10806</v>
      </c>
      <c r="B6612" t="s">
        <v>10807</v>
      </c>
      <c r="C6612" t="s">
        <v>34</v>
      </c>
      <c r="D6612" t="s">
        <v>35</v>
      </c>
      <c r="E6612">
        <v>1</v>
      </c>
      <c r="F6612" s="2">
        <v>375.25</v>
      </c>
      <c r="G6612" s="3">
        <v>918.55</v>
      </c>
      <c r="H6612" s="3">
        <v>3.7524999999999999</v>
      </c>
      <c r="I6612" s="3">
        <v>17.636749999999999</v>
      </c>
      <c r="J6612" s="3">
        <v>396.63925</v>
      </c>
      <c r="K6612" s="4">
        <v>0.35</v>
      </c>
      <c r="L6612" s="73">
        <v>720.05279230769224</v>
      </c>
    </row>
    <row r="6613" spans="1:12" x14ac:dyDescent="0.35">
      <c r="A6613" s="1" t="s">
        <v>10808</v>
      </c>
      <c r="B6613" t="s">
        <v>10809</v>
      </c>
      <c r="C6613" t="s">
        <v>34</v>
      </c>
      <c r="D6613" t="s">
        <v>35</v>
      </c>
      <c r="E6613">
        <v>1</v>
      </c>
      <c r="F6613" s="2">
        <v>11.39</v>
      </c>
      <c r="G6613" s="3">
        <v>31.9</v>
      </c>
      <c r="H6613" s="3">
        <v>0.1139</v>
      </c>
      <c r="I6613" s="3">
        <v>0.53532999999999997</v>
      </c>
      <c r="J6613" s="3">
        <v>12.03923</v>
      </c>
      <c r="K6613" s="4">
        <v>0.35000000000000003</v>
      </c>
      <c r="L6613" s="73">
        <v>21.855832923076925</v>
      </c>
    </row>
    <row r="6614" spans="1:12" x14ac:dyDescent="0.35">
      <c r="A6614" s="1" t="s">
        <v>10810</v>
      </c>
      <c r="B6614" t="s">
        <v>4274</v>
      </c>
      <c r="C6614" t="s">
        <v>17</v>
      </c>
      <c r="D6614" t="s">
        <v>18</v>
      </c>
      <c r="E6614">
        <v>1</v>
      </c>
      <c r="F6614" s="2">
        <v>636.25</v>
      </c>
      <c r="G6614" s="3">
        <v>1781.5056</v>
      </c>
      <c r="H6614" s="3">
        <v>6.3624999999999998</v>
      </c>
      <c r="I6614" s="3">
        <v>29.903749999999999</v>
      </c>
      <c r="J6614" s="3">
        <v>672.5162499999999</v>
      </c>
      <c r="K6614" s="4">
        <v>0.35</v>
      </c>
      <c r="L6614" s="73">
        <v>1220.8756538461535</v>
      </c>
    </row>
    <row r="6615" spans="1:12" x14ac:dyDescent="0.35">
      <c r="A6615" s="1" t="s">
        <v>10811</v>
      </c>
      <c r="B6615" t="s">
        <v>10812</v>
      </c>
      <c r="C6615" t="s">
        <v>21</v>
      </c>
      <c r="D6615" t="s">
        <v>22</v>
      </c>
      <c r="E6615">
        <v>1</v>
      </c>
      <c r="F6615" s="2">
        <v>118.5</v>
      </c>
      <c r="G6615" s="3">
        <v>290.06880000000001</v>
      </c>
      <c r="H6615" s="3">
        <v>1.1850000000000001</v>
      </c>
      <c r="I6615" s="3">
        <v>5.5694999999999997</v>
      </c>
      <c r="J6615" s="3">
        <v>125.25450000000001</v>
      </c>
      <c r="K6615" s="4">
        <v>0.35</v>
      </c>
      <c r="L6615" s="73">
        <v>227.38509230769233</v>
      </c>
    </row>
    <row r="6616" spans="1:12" x14ac:dyDescent="0.35">
      <c r="A6616" s="1" t="s">
        <v>10813</v>
      </c>
      <c r="B6616" t="s">
        <v>10814</v>
      </c>
      <c r="C6616" t="s">
        <v>1467</v>
      </c>
      <c r="D6616" t="s">
        <v>1468</v>
      </c>
      <c r="E6616">
        <v>1</v>
      </c>
      <c r="F6616" s="2">
        <v>74.58</v>
      </c>
      <c r="G6616" s="3">
        <v>295.14240000000001</v>
      </c>
      <c r="H6616" s="3">
        <v>0.74580000000000002</v>
      </c>
      <c r="I6616" s="3">
        <v>3.5052599999999998</v>
      </c>
      <c r="J6616" s="3">
        <v>78.831060000000008</v>
      </c>
      <c r="K6616" s="4">
        <v>0.35</v>
      </c>
      <c r="L6616" s="73">
        <v>143.10869353846155</v>
      </c>
    </row>
    <row r="6617" spans="1:12" x14ac:dyDescent="0.35">
      <c r="A6617" s="1" t="s">
        <v>10815</v>
      </c>
      <c r="B6617" t="s">
        <v>10816</v>
      </c>
      <c r="C6617" t="s">
        <v>13</v>
      </c>
      <c r="D6617" t="s">
        <v>14</v>
      </c>
      <c r="E6617">
        <v>1</v>
      </c>
      <c r="F6617" s="2">
        <v>80.55</v>
      </c>
      <c r="G6617" s="3">
        <v>167</v>
      </c>
      <c r="H6617" s="3">
        <v>0.80549999999999999</v>
      </c>
      <c r="I6617" s="3">
        <v>3.7858499999999999</v>
      </c>
      <c r="J6617" s="3">
        <v>85.141349999999989</v>
      </c>
      <c r="K6617" s="4">
        <v>0.35000000000000003</v>
      </c>
      <c r="L6617" s="73">
        <v>154.56429692307691</v>
      </c>
    </row>
    <row r="6618" spans="1:12" x14ac:dyDescent="0.35">
      <c r="A6618" s="1" t="s">
        <v>10817</v>
      </c>
      <c r="B6618" t="s">
        <v>10818</v>
      </c>
      <c r="C6618" t="s">
        <v>34</v>
      </c>
      <c r="D6618" t="s">
        <v>35</v>
      </c>
      <c r="E6618">
        <v>1</v>
      </c>
      <c r="F6618" s="2">
        <v>10.02</v>
      </c>
      <c r="G6618" s="3">
        <v>24.527999999999999</v>
      </c>
      <c r="H6618" s="3">
        <v>0.1002</v>
      </c>
      <c r="I6618" s="3">
        <v>0.47093999999999997</v>
      </c>
      <c r="J6618" s="3">
        <v>10.591139999999999</v>
      </c>
      <c r="K6618" s="4">
        <v>0.35000000000000003</v>
      </c>
      <c r="L6618" s="73">
        <v>19.226992615384614</v>
      </c>
    </row>
    <row r="6619" spans="1:12" x14ac:dyDescent="0.35">
      <c r="A6619" s="1" t="s">
        <v>10819</v>
      </c>
      <c r="B6619" t="s">
        <v>10820</v>
      </c>
      <c r="C6619" t="s">
        <v>13</v>
      </c>
      <c r="D6619" t="s">
        <v>14</v>
      </c>
      <c r="E6619">
        <v>1</v>
      </c>
      <c r="F6619" s="2">
        <v>1172.5</v>
      </c>
      <c r="G6619" s="3">
        <v>2870.0895999999998</v>
      </c>
      <c r="H6619" s="3">
        <v>11.725</v>
      </c>
      <c r="I6619" s="3">
        <v>55.107500000000002</v>
      </c>
      <c r="J6619" s="3">
        <v>1239.3325</v>
      </c>
      <c r="K6619" s="4">
        <v>0.35</v>
      </c>
      <c r="L6619" s="73">
        <v>2249.8651538461536</v>
      </c>
    </row>
    <row r="6620" spans="1:12" x14ac:dyDescent="0.35">
      <c r="A6620" s="1" t="s">
        <v>10821</v>
      </c>
      <c r="B6620" t="s">
        <v>7279</v>
      </c>
      <c r="C6620" t="s">
        <v>13</v>
      </c>
      <c r="D6620" t="s">
        <v>14</v>
      </c>
      <c r="E6620">
        <v>1</v>
      </c>
      <c r="F6620" s="2">
        <v>337.5</v>
      </c>
      <c r="G6620" s="3">
        <v>826.14559999999994</v>
      </c>
      <c r="H6620" s="3">
        <v>3.375</v>
      </c>
      <c r="I6620" s="3">
        <v>15.862500000000001</v>
      </c>
      <c r="J6620" s="3">
        <v>356.73750000000001</v>
      </c>
      <c r="K6620" s="4">
        <v>0.35</v>
      </c>
      <c r="L6620" s="73">
        <v>647.61576923076927</v>
      </c>
    </row>
    <row r="6621" spans="1:12" x14ac:dyDescent="0.35">
      <c r="A6621" s="1" t="s">
        <v>10822</v>
      </c>
      <c r="B6621" t="s">
        <v>10823</v>
      </c>
      <c r="C6621" t="s">
        <v>13</v>
      </c>
      <c r="D6621" t="s">
        <v>14</v>
      </c>
      <c r="E6621">
        <v>1</v>
      </c>
      <c r="F6621" s="2">
        <v>13.75</v>
      </c>
      <c r="G6621" s="3">
        <v>33.655999999999999</v>
      </c>
      <c r="H6621" s="3">
        <v>0.13750000000000001</v>
      </c>
      <c r="I6621" s="3">
        <v>0.64624999999999999</v>
      </c>
      <c r="J6621" s="3">
        <v>14.53375</v>
      </c>
      <c r="K6621" s="4">
        <v>0.35000000000000003</v>
      </c>
      <c r="L6621" s="73">
        <v>26.384346153846153</v>
      </c>
    </row>
    <row r="6622" spans="1:12" x14ac:dyDescent="0.35">
      <c r="A6622" s="1" t="s">
        <v>10824</v>
      </c>
      <c r="B6622" t="s">
        <v>10825</v>
      </c>
      <c r="C6622" t="s">
        <v>13</v>
      </c>
      <c r="D6622" t="s">
        <v>14</v>
      </c>
      <c r="E6622">
        <v>1</v>
      </c>
      <c r="F6622" s="2">
        <v>50</v>
      </c>
      <c r="G6622" s="3">
        <v>122.39360000000001</v>
      </c>
      <c r="H6622" s="3">
        <v>0.5</v>
      </c>
      <c r="I6622" s="3">
        <v>2.35</v>
      </c>
      <c r="J6622" s="3">
        <v>52.85</v>
      </c>
      <c r="K6622" s="4">
        <v>0.35</v>
      </c>
      <c r="L6622" s="73">
        <v>95.943076923076916</v>
      </c>
    </row>
    <row r="6623" spans="1:12" x14ac:dyDescent="0.35">
      <c r="A6623" s="1" t="s">
        <v>10826</v>
      </c>
      <c r="B6623" t="s">
        <v>10827</v>
      </c>
      <c r="C6623" t="s">
        <v>13</v>
      </c>
      <c r="D6623" t="s">
        <v>14</v>
      </c>
      <c r="E6623">
        <v>1</v>
      </c>
      <c r="F6623" s="2">
        <v>78.75</v>
      </c>
      <c r="G6623" s="3">
        <v>192.76320000000001</v>
      </c>
      <c r="H6623" s="3">
        <v>0.78749999999999998</v>
      </c>
      <c r="I6623" s="3">
        <v>3.7012499999999999</v>
      </c>
      <c r="J6623" s="3">
        <v>83.238749999999996</v>
      </c>
      <c r="K6623" s="4">
        <v>0.35</v>
      </c>
      <c r="L6623" s="73">
        <v>151.11034615384614</v>
      </c>
    </row>
    <row r="6624" spans="1:12" x14ac:dyDescent="0.35">
      <c r="A6624" s="1" t="s">
        <v>10828</v>
      </c>
      <c r="B6624" t="s">
        <v>10829</v>
      </c>
      <c r="C6624" t="s">
        <v>13</v>
      </c>
      <c r="D6624" t="s">
        <v>14</v>
      </c>
      <c r="E6624">
        <v>1</v>
      </c>
      <c r="F6624" s="2">
        <v>50</v>
      </c>
      <c r="G6624" s="3">
        <v>122.39360000000001</v>
      </c>
      <c r="H6624" s="3">
        <v>0.5</v>
      </c>
      <c r="I6624" s="3">
        <v>2.35</v>
      </c>
      <c r="J6624" s="3">
        <v>52.85</v>
      </c>
      <c r="K6624" s="4">
        <v>0.35</v>
      </c>
      <c r="L6624" s="73">
        <v>95.943076923076916</v>
      </c>
    </row>
    <row r="6625" spans="1:12" x14ac:dyDescent="0.35">
      <c r="A6625" s="1" t="s">
        <v>10830</v>
      </c>
      <c r="B6625" t="s">
        <v>10831</v>
      </c>
      <c r="C6625" t="s">
        <v>13</v>
      </c>
      <c r="D6625" t="s">
        <v>14</v>
      </c>
      <c r="E6625">
        <v>1</v>
      </c>
      <c r="F6625" s="2">
        <v>193.5</v>
      </c>
      <c r="G6625" s="3">
        <v>473.6592</v>
      </c>
      <c r="H6625" s="3">
        <v>1.9350000000000001</v>
      </c>
      <c r="I6625" s="3">
        <v>9.0945</v>
      </c>
      <c r="J6625" s="3">
        <v>204.52950000000001</v>
      </c>
      <c r="K6625" s="4">
        <v>0.35</v>
      </c>
      <c r="L6625" s="73">
        <v>371.29970769230772</v>
      </c>
    </row>
    <row r="6626" spans="1:12" x14ac:dyDescent="0.35">
      <c r="A6626" s="1" t="s">
        <v>10832</v>
      </c>
      <c r="B6626" t="s">
        <v>10833</v>
      </c>
      <c r="C6626" t="s">
        <v>13</v>
      </c>
      <c r="D6626" t="s">
        <v>14</v>
      </c>
      <c r="E6626">
        <v>1</v>
      </c>
      <c r="F6626" s="2">
        <v>133.5</v>
      </c>
      <c r="G6626" s="3">
        <v>326.7824</v>
      </c>
      <c r="H6626" s="3">
        <v>1.335</v>
      </c>
      <c r="I6626" s="3">
        <v>6.2744999999999997</v>
      </c>
      <c r="J6626" s="3">
        <v>141.1095</v>
      </c>
      <c r="K6626" s="4">
        <v>0.35</v>
      </c>
      <c r="L6626" s="73">
        <v>256.16801538461539</v>
      </c>
    </row>
    <row r="6627" spans="1:12" x14ac:dyDescent="0.35">
      <c r="A6627" s="1" t="s">
        <v>10834</v>
      </c>
      <c r="B6627" t="s">
        <v>10831</v>
      </c>
      <c r="C6627" t="s">
        <v>13</v>
      </c>
      <c r="D6627" t="s">
        <v>14</v>
      </c>
      <c r="E6627">
        <v>1</v>
      </c>
      <c r="F6627" s="2">
        <v>255</v>
      </c>
      <c r="G6627" s="3">
        <v>624.19839999999999</v>
      </c>
      <c r="H6627" s="3">
        <v>2.5500000000000003</v>
      </c>
      <c r="I6627" s="3">
        <v>11.984999999999999</v>
      </c>
      <c r="J6627" s="3">
        <v>269.53500000000003</v>
      </c>
      <c r="K6627" s="4">
        <v>0.35</v>
      </c>
      <c r="L6627" s="73">
        <v>489.30969230769233</v>
      </c>
    </row>
    <row r="6628" spans="1:12" x14ac:dyDescent="0.35">
      <c r="A6628" s="1" t="s">
        <v>10835</v>
      </c>
      <c r="B6628" t="s">
        <v>2072</v>
      </c>
      <c r="C6628" t="s">
        <v>13</v>
      </c>
      <c r="D6628" t="s">
        <v>14</v>
      </c>
      <c r="E6628">
        <v>1</v>
      </c>
      <c r="F6628" s="2">
        <v>66</v>
      </c>
      <c r="G6628" s="3">
        <v>161.56</v>
      </c>
      <c r="H6628" s="3">
        <v>0.66</v>
      </c>
      <c r="I6628" s="3">
        <v>3.1019999999999999</v>
      </c>
      <c r="J6628" s="3">
        <v>69.762</v>
      </c>
      <c r="K6628" s="4">
        <v>0.35</v>
      </c>
      <c r="L6628" s="73">
        <v>126.64486153846153</v>
      </c>
    </row>
    <row r="6629" spans="1:12" x14ac:dyDescent="0.35">
      <c r="A6629" s="1" t="s">
        <v>10836</v>
      </c>
      <c r="B6629" t="s">
        <v>10837</v>
      </c>
      <c r="C6629" t="s">
        <v>13</v>
      </c>
      <c r="D6629" t="s">
        <v>14</v>
      </c>
      <c r="E6629">
        <v>1</v>
      </c>
      <c r="F6629" s="2">
        <v>89.95</v>
      </c>
      <c r="G6629" s="3">
        <v>220.1808</v>
      </c>
      <c r="H6629" s="3">
        <v>0.89950000000000008</v>
      </c>
      <c r="I6629" s="3">
        <v>4.2276500000000006</v>
      </c>
      <c r="J6629" s="3">
        <v>95.077150000000003</v>
      </c>
      <c r="K6629" s="4">
        <v>0.35</v>
      </c>
      <c r="L6629" s="73">
        <v>172.60159538461539</v>
      </c>
    </row>
    <row r="6630" spans="1:12" x14ac:dyDescent="0.35">
      <c r="A6630" s="1" t="s">
        <v>10838</v>
      </c>
      <c r="B6630" t="s">
        <v>10839</v>
      </c>
      <c r="C6630" t="s">
        <v>34</v>
      </c>
      <c r="D6630" t="s">
        <v>35</v>
      </c>
      <c r="E6630">
        <v>1</v>
      </c>
      <c r="F6630" s="2">
        <v>74.989999999999995</v>
      </c>
      <c r="G6630" s="3">
        <v>157.63</v>
      </c>
      <c r="H6630" s="3">
        <v>0.74990000000000001</v>
      </c>
      <c r="I6630" s="3">
        <v>3.5245299999999999</v>
      </c>
      <c r="J6630" s="3">
        <v>79.26442999999999</v>
      </c>
      <c r="K6630" s="4">
        <v>0.35</v>
      </c>
      <c r="L6630" s="73">
        <v>143.89542676923074</v>
      </c>
    </row>
    <row r="6631" spans="1:12" x14ac:dyDescent="0.35">
      <c r="A6631" s="1" t="s">
        <v>10840</v>
      </c>
      <c r="B6631" t="s">
        <v>10841</v>
      </c>
      <c r="C6631" t="s">
        <v>1467</v>
      </c>
      <c r="D6631" t="s">
        <v>1468</v>
      </c>
      <c r="E6631">
        <v>1</v>
      </c>
      <c r="F6631" s="2">
        <v>537.70000000000005</v>
      </c>
      <c r="G6631" s="3">
        <v>2127.8544000000002</v>
      </c>
      <c r="H6631" s="3">
        <v>5.3770000000000007</v>
      </c>
      <c r="I6631" s="3">
        <v>25.271900000000002</v>
      </c>
      <c r="J6631" s="3">
        <v>568.34889999999996</v>
      </c>
      <c r="K6631" s="4">
        <v>0.35000000000000003</v>
      </c>
      <c r="L6631" s="73">
        <v>1031.7718492307692</v>
      </c>
    </row>
    <row r="6632" spans="1:12" x14ac:dyDescent="0.35">
      <c r="A6632" s="1" t="s">
        <v>10842</v>
      </c>
      <c r="B6632" t="s">
        <v>10843</v>
      </c>
      <c r="C6632" t="s">
        <v>1467</v>
      </c>
      <c r="D6632" t="s">
        <v>1468</v>
      </c>
      <c r="E6632">
        <v>1</v>
      </c>
      <c r="F6632" s="2">
        <v>2353.58</v>
      </c>
      <c r="G6632" s="3">
        <v>9313.8976000000002</v>
      </c>
      <c r="H6632" s="3">
        <v>23.535799999999998</v>
      </c>
      <c r="I6632" s="3">
        <v>110.61825999999999</v>
      </c>
      <c r="J6632" s="3">
        <v>2487.7340600000002</v>
      </c>
      <c r="K6632" s="4">
        <v>0.35</v>
      </c>
      <c r="L6632" s="73">
        <v>4516.1941396923085</v>
      </c>
    </row>
    <row r="6633" spans="1:12" x14ac:dyDescent="0.35">
      <c r="A6633" s="1" t="s">
        <v>10844</v>
      </c>
      <c r="B6633" t="s">
        <v>10845</v>
      </c>
      <c r="C6633" t="s">
        <v>17</v>
      </c>
      <c r="D6633" t="s">
        <v>18</v>
      </c>
      <c r="E6633">
        <v>1</v>
      </c>
      <c r="F6633" s="2">
        <v>53.3</v>
      </c>
      <c r="G6633" s="3">
        <v>130.47</v>
      </c>
      <c r="H6633" s="3">
        <v>0.53300000000000003</v>
      </c>
      <c r="I6633" s="3">
        <v>2.5050999999999997</v>
      </c>
      <c r="J6633" s="3">
        <v>56.338099999999997</v>
      </c>
      <c r="K6633" s="4">
        <v>0.35</v>
      </c>
      <c r="L6633" s="73">
        <v>102.27531999999999</v>
      </c>
    </row>
    <row r="6634" spans="1:12" x14ac:dyDescent="0.35">
      <c r="A6634" s="1" t="s">
        <v>10846</v>
      </c>
      <c r="B6634" t="s">
        <v>10847</v>
      </c>
      <c r="C6634" t="s">
        <v>34</v>
      </c>
      <c r="D6634" t="s">
        <v>35</v>
      </c>
      <c r="E6634">
        <v>1</v>
      </c>
      <c r="F6634" s="2">
        <v>60.99</v>
      </c>
      <c r="G6634" s="3">
        <v>147.84</v>
      </c>
      <c r="H6634" s="3">
        <v>0.6099</v>
      </c>
      <c r="I6634" s="3">
        <v>2.86653</v>
      </c>
      <c r="J6634" s="3">
        <v>64.466430000000003</v>
      </c>
      <c r="K6634" s="4">
        <v>0.35</v>
      </c>
      <c r="L6634" s="73">
        <v>117.03136523076923</v>
      </c>
    </row>
    <row r="6635" spans="1:12" x14ac:dyDescent="0.35">
      <c r="A6635" s="1" t="s">
        <v>10848</v>
      </c>
      <c r="B6635" t="s">
        <v>10849</v>
      </c>
      <c r="C6635" t="s">
        <v>13</v>
      </c>
      <c r="D6635" t="s">
        <v>14</v>
      </c>
      <c r="E6635">
        <v>1</v>
      </c>
      <c r="F6635" s="2">
        <v>8.9499999999999993</v>
      </c>
      <c r="G6635" s="3">
        <v>21.9072</v>
      </c>
      <c r="H6635" s="3">
        <v>8.9499999999999996E-2</v>
      </c>
      <c r="I6635" s="3">
        <v>0.42064999999999997</v>
      </c>
      <c r="J6635" s="3">
        <v>9.4601499999999987</v>
      </c>
      <c r="K6635" s="4">
        <v>0.35</v>
      </c>
      <c r="L6635" s="73">
        <v>17.173810769230766</v>
      </c>
    </row>
    <row r="6636" spans="1:12" x14ac:dyDescent="0.35">
      <c r="A6636" s="1" t="s">
        <v>10850</v>
      </c>
      <c r="B6636" t="s">
        <v>10851</v>
      </c>
      <c r="C6636" t="s">
        <v>13</v>
      </c>
      <c r="D6636" t="s">
        <v>14</v>
      </c>
      <c r="E6636">
        <v>1</v>
      </c>
      <c r="F6636" s="2">
        <v>4321.8</v>
      </c>
      <c r="G6636" s="3">
        <v>9122.5903999999991</v>
      </c>
      <c r="H6636" s="3">
        <v>43.218000000000004</v>
      </c>
      <c r="I6636" s="3">
        <v>203.12460000000002</v>
      </c>
      <c r="J6636" s="3">
        <v>4568.1426000000001</v>
      </c>
      <c r="K6636" s="4">
        <v>0.35000000000000003</v>
      </c>
      <c r="L6636" s="73">
        <v>8292.9357969230769</v>
      </c>
    </row>
    <row r="6637" spans="1:12" x14ac:dyDescent="0.35">
      <c r="A6637" s="1" t="s">
        <v>10852</v>
      </c>
      <c r="B6637" t="s">
        <v>10853</v>
      </c>
      <c r="C6637" t="s">
        <v>13</v>
      </c>
      <c r="D6637" t="s">
        <v>14</v>
      </c>
      <c r="E6637">
        <v>1</v>
      </c>
      <c r="F6637" s="2">
        <v>216.3</v>
      </c>
      <c r="G6637" s="3">
        <v>446</v>
      </c>
      <c r="H6637" s="3">
        <v>2.1630000000000003</v>
      </c>
      <c r="I6637" s="3">
        <v>10.1661</v>
      </c>
      <c r="J6637" s="3">
        <v>228.62910000000002</v>
      </c>
      <c r="K6637" s="4">
        <v>0.34999999999999992</v>
      </c>
      <c r="L6637" s="73">
        <v>415.04975076923074</v>
      </c>
    </row>
    <row r="6638" spans="1:12" x14ac:dyDescent="0.35">
      <c r="A6638" s="1" t="s">
        <v>10854</v>
      </c>
      <c r="B6638" t="s">
        <v>4661</v>
      </c>
      <c r="C6638" t="s">
        <v>13</v>
      </c>
      <c r="D6638" t="s">
        <v>14</v>
      </c>
      <c r="E6638">
        <v>1</v>
      </c>
      <c r="F6638" s="2">
        <v>1042.3</v>
      </c>
      <c r="G6638" s="3">
        <v>2551.3824</v>
      </c>
      <c r="H6638" s="3">
        <v>10.423</v>
      </c>
      <c r="I6638" s="3">
        <v>48.988099999999996</v>
      </c>
      <c r="J6638" s="3">
        <v>1101.7111</v>
      </c>
      <c r="K6638" s="4">
        <v>0.35000000000000003</v>
      </c>
      <c r="L6638" s="73">
        <v>2000.0293815384616</v>
      </c>
    </row>
    <row r="6639" spans="1:12" x14ac:dyDescent="0.35">
      <c r="A6639" s="1" t="s">
        <v>10855</v>
      </c>
      <c r="B6639" t="s">
        <v>10856</v>
      </c>
      <c r="C6639" t="s">
        <v>13</v>
      </c>
      <c r="D6639" t="s">
        <v>14</v>
      </c>
      <c r="E6639">
        <v>1</v>
      </c>
      <c r="F6639" s="2">
        <v>1824.2</v>
      </c>
      <c r="G6639" s="3">
        <v>4465.3392000000003</v>
      </c>
      <c r="H6639" s="3">
        <v>18.242000000000001</v>
      </c>
      <c r="I6639" s="3">
        <v>85.737400000000008</v>
      </c>
      <c r="J6639" s="3">
        <v>1928.1794</v>
      </c>
      <c r="K6639" s="4">
        <v>0.35</v>
      </c>
      <c r="L6639" s="73">
        <v>3500.3872184615384</v>
      </c>
    </row>
    <row r="6640" spans="1:12" x14ac:dyDescent="0.35">
      <c r="A6640" s="1" t="s">
        <v>10857</v>
      </c>
      <c r="B6640" t="s">
        <v>10858</v>
      </c>
      <c r="C6640" t="s">
        <v>13</v>
      </c>
      <c r="D6640" t="s">
        <v>14</v>
      </c>
      <c r="E6640">
        <v>1</v>
      </c>
      <c r="F6640" s="2">
        <v>228.9</v>
      </c>
      <c r="G6640" s="3">
        <v>560.31359999999995</v>
      </c>
      <c r="H6640" s="3">
        <v>2.2890000000000001</v>
      </c>
      <c r="I6640" s="3">
        <v>10.7583</v>
      </c>
      <c r="J6640" s="3">
        <v>241.94729999999998</v>
      </c>
      <c r="K6640" s="4">
        <v>0.35</v>
      </c>
      <c r="L6640" s="73">
        <v>439.22740615384612</v>
      </c>
    </row>
    <row r="6641" spans="1:12" x14ac:dyDescent="0.35">
      <c r="A6641" s="1" t="s">
        <v>10859</v>
      </c>
      <c r="B6641" t="s">
        <v>10860</v>
      </c>
      <c r="C6641" t="s">
        <v>13</v>
      </c>
      <c r="D6641" t="s">
        <v>14</v>
      </c>
      <c r="E6641">
        <v>1</v>
      </c>
      <c r="F6641" s="2">
        <v>207.9</v>
      </c>
      <c r="G6641" s="3">
        <v>508.90559999999999</v>
      </c>
      <c r="H6641" s="3">
        <v>2.0790000000000002</v>
      </c>
      <c r="I6641" s="3">
        <v>9.7713000000000001</v>
      </c>
      <c r="J6641" s="3">
        <v>219.75030000000001</v>
      </c>
      <c r="K6641" s="4">
        <v>0.35</v>
      </c>
      <c r="L6641" s="73">
        <v>398.93131384615384</v>
      </c>
    </row>
    <row r="6642" spans="1:12" x14ac:dyDescent="0.35">
      <c r="A6642" s="1" t="s">
        <v>10861</v>
      </c>
      <c r="B6642" t="s">
        <v>2137</v>
      </c>
      <c r="C6642" t="s">
        <v>13</v>
      </c>
      <c r="D6642" t="s">
        <v>14</v>
      </c>
      <c r="E6642">
        <v>1</v>
      </c>
      <c r="F6642" s="2">
        <v>555.79999999999995</v>
      </c>
      <c r="G6642" s="3">
        <v>1360.5088000000001</v>
      </c>
      <c r="H6642" s="3">
        <v>5.5579999999999998</v>
      </c>
      <c r="I6642" s="3">
        <v>26.122599999999998</v>
      </c>
      <c r="J6642" s="3">
        <v>587.48059999999998</v>
      </c>
      <c r="K6642" s="4">
        <v>0.35</v>
      </c>
      <c r="L6642" s="73">
        <v>1066.5032430769229</v>
      </c>
    </row>
    <row r="6643" spans="1:12" x14ac:dyDescent="0.35">
      <c r="A6643" s="1" t="s">
        <v>10862</v>
      </c>
      <c r="B6643" t="s">
        <v>10863</v>
      </c>
      <c r="C6643" t="s">
        <v>13</v>
      </c>
      <c r="D6643" t="s">
        <v>14</v>
      </c>
      <c r="E6643">
        <v>1</v>
      </c>
      <c r="F6643" s="2">
        <v>695.1</v>
      </c>
      <c r="G6643" s="3">
        <v>1701.4928</v>
      </c>
      <c r="H6643" s="3">
        <v>6.9510000000000005</v>
      </c>
      <c r="I6643" s="3">
        <v>32.669699999999999</v>
      </c>
      <c r="J6643" s="3">
        <v>734.72070000000008</v>
      </c>
      <c r="K6643" s="4">
        <v>0.34999999999999992</v>
      </c>
      <c r="L6643" s="73">
        <v>1333.8006553846153</v>
      </c>
    </row>
    <row r="6644" spans="1:12" x14ac:dyDescent="0.35">
      <c r="A6644" s="1" t="s">
        <v>10864</v>
      </c>
      <c r="B6644" t="s">
        <v>10865</v>
      </c>
      <c r="C6644" t="s">
        <v>17</v>
      </c>
      <c r="D6644" t="s">
        <v>18</v>
      </c>
      <c r="E6644">
        <v>1</v>
      </c>
      <c r="F6644" s="2">
        <v>67.5</v>
      </c>
      <c r="G6644" s="3">
        <v>165.2336</v>
      </c>
      <c r="H6644" s="3">
        <v>0.67500000000000004</v>
      </c>
      <c r="I6644" s="3">
        <v>3.1724999999999999</v>
      </c>
      <c r="J6644" s="3">
        <v>71.347499999999997</v>
      </c>
      <c r="K6644" s="4">
        <v>0.35</v>
      </c>
      <c r="L6644" s="73">
        <v>129.52315384615383</v>
      </c>
    </row>
    <row r="6645" spans="1:12" x14ac:dyDescent="0.35">
      <c r="A6645" s="1" t="s">
        <v>10866</v>
      </c>
      <c r="B6645" t="s">
        <v>10867</v>
      </c>
      <c r="C6645" t="s">
        <v>13</v>
      </c>
      <c r="D6645" t="s">
        <v>14</v>
      </c>
      <c r="E6645">
        <v>1</v>
      </c>
      <c r="F6645" s="2">
        <v>655.63</v>
      </c>
      <c r="G6645" s="3">
        <v>1352</v>
      </c>
      <c r="H6645" s="3">
        <v>6.5563000000000002</v>
      </c>
      <c r="I6645" s="3">
        <v>30.814609999999998</v>
      </c>
      <c r="J6645" s="3">
        <v>693.00090999999998</v>
      </c>
      <c r="K6645" s="4">
        <v>0.35</v>
      </c>
      <c r="L6645" s="73">
        <v>1258.0631904615384</v>
      </c>
    </row>
    <row r="6646" spans="1:12" x14ac:dyDescent="0.35">
      <c r="A6646" s="1" t="s">
        <v>10868</v>
      </c>
      <c r="B6646" t="s">
        <v>10869</v>
      </c>
      <c r="C6646" t="s">
        <v>13</v>
      </c>
      <c r="D6646" t="s">
        <v>14</v>
      </c>
      <c r="E6646">
        <v>1</v>
      </c>
      <c r="F6646" s="2">
        <v>406.25</v>
      </c>
      <c r="G6646" s="3">
        <v>838</v>
      </c>
      <c r="H6646" s="3">
        <v>4.0625</v>
      </c>
      <c r="I6646" s="3">
        <v>19.09375</v>
      </c>
      <c r="J6646" s="3">
        <v>429.40625</v>
      </c>
      <c r="K6646" s="4">
        <v>0.35</v>
      </c>
      <c r="L6646" s="73">
        <v>779.53750000000002</v>
      </c>
    </row>
    <row r="6647" spans="1:12" x14ac:dyDescent="0.35">
      <c r="A6647" s="1" t="s">
        <v>10870</v>
      </c>
      <c r="B6647" t="s">
        <v>10871</v>
      </c>
      <c r="C6647" t="s">
        <v>13</v>
      </c>
      <c r="D6647" t="s">
        <v>14</v>
      </c>
      <c r="E6647">
        <v>1</v>
      </c>
      <c r="F6647" s="2">
        <v>2761.88</v>
      </c>
      <c r="G6647" s="3">
        <v>5695</v>
      </c>
      <c r="H6647" s="3">
        <v>27.6188</v>
      </c>
      <c r="I6647" s="3">
        <v>129.80835999999999</v>
      </c>
      <c r="J6647" s="3">
        <v>2919.3071600000003</v>
      </c>
      <c r="K6647" s="4">
        <v>0.35</v>
      </c>
      <c r="L6647" s="73">
        <v>5299.6653058461543</v>
      </c>
    </row>
    <row r="6648" spans="1:12" x14ac:dyDescent="0.35">
      <c r="A6648" s="1" t="s">
        <v>10872</v>
      </c>
      <c r="B6648" t="s">
        <v>10873</v>
      </c>
      <c r="C6648" t="s">
        <v>13</v>
      </c>
      <c r="D6648" t="s">
        <v>14</v>
      </c>
      <c r="E6648">
        <v>1</v>
      </c>
      <c r="F6648" s="2">
        <v>2348.13</v>
      </c>
      <c r="G6648" s="3">
        <v>4842</v>
      </c>
      <c r="H6648" s="3">
        <v>23.481300000000001</v>
      </c>
      <c r="I6648" s="3">
        <v>110.36211</v>
      </c>
      <c r="J6648" s="3">
        <v>2481.9734100000001</v>
      </c>
      <c r="K6648" s="4">
        <v>0.35</v>
      </c>
      <c r="L6648" s="73">
        <v>4505.736344307692</v>
      </c>
    </row>
    <row r="6649" spans="1:12" x14ac:dyDescent="0.35">
      <c r="A6649" s="1" t="s">
        <v>10874</v>
      </c>
      <c r="B6649" t="s">
        <v>10875</v>
      </c>
      <c r="C6649" t="s">
        <v>13</v>
      </c>
      <c r="D6649" t="s">
        <v>14</v>
      </c>
      <c r="E6649">
        <v>1</v>
      </c>
      <c r="F6649" s="2">
        <v>2452.5</v>
      </c>
      <c r="G6649" s="3">
        <v>5057</v>
      </c>
      <c r="H6649" s="3">
        <v>24.525000000000002</v>
      </c>
      <c r="I6649" s="3">
        <v>115.2675</v>
      </c>
      <c r="J6649" s="3">
        <v>2592.2925</v>
      </c>
      <c r="K6649" s="4">
        <v>0.35</v>
      </c>
      <c r="L6649" s="73">
        <v>4706.0079230769225</v>
      </c>
    </row>
    <row r="6650" spans="1:12" x14ac:dyDescent="0.35">
      <c r="A6650" s="1" t="s">
        <v>10876</v>
      </c>
      <c r="B6650" t="s">
        <v>10877</v>
      </c>
      <c r="C6650" t="s">
        <v>13</v>
      </c>
      <c r="D6650" t="s">
        <v>14</v>
      </c>
      <c r="E6650">
        <v>1</v>
      </c>
      <c r="F6650" s="2">
        <v>314.38</v>
      </c>
      <c r="G6650" s="3">
        <v>649</v>
      </c>
      <c r="H6650" s="3">
        <v>3.1438000000000001</v>
      </c>
      <c r="I6650" s="3">
        <v>14.77586</v>
      </c>
      <c r="J6650" s="3">
        <v>332.29966000000002</v>
      </c>
      <c r="K6650" s="4">
        <v>0.35</v>
      </c>
      <c r="L6650" s="73">
        <v>603.25169046153849</v>
      </c>
    </row>
    <row r="6651" spans="1:12" x14ac:dyDescent="0.35">
      <c r="A6651" s="1" t="s">
        <v>10878</v>
      </c>
      <c r="B6651" t="s">
        <v>10879</v>
      </c>
      <c r="C6651" t="s">
        <v>1467</v>
      </c>
      <c r="D6651" t="s">
        <v>1468</v>
      </c>
      <c r="E6651">
        <v>1</v>
      </c>
      <c r="F6651" s="2">
        <v>36.08</v>
      </c>
      <c r="G6651" s="3">
        <v>75</v>
      </c>
      <c r="H6651" s="3">
        <v>0.36080000000000001</v>
      </c>
      <c r="I6651" s="3">
        <v>1.6957599999999999</v>
      </c>
      <c r="J6651" s="3">
        <v>38.136559999999996</v>
      </c>
      <c r="K6651" s="4">
        <v>0.35</v>
      </c>
      <c r="L6651" s="73">
        <v>69.232524307692302</v>
      </c>
    </row>
    <row r="6652" spans="1:12" x14ac:dyDescent="0.35">
      <c r="A6652" s="1" t="s">
        <v>10880</v>
      </c>
      <c r="B6652" t="s">
        <v>10881</v>
      </c>
      <c r="C6652" t="s">
        <v>34</v>
      </c>
      <c r="D6652" t="s">
        <v>35</v>
      </c>
      <c r="E6652">
        <v>1</v>
      </c>
      <c r="F6652" s="2">
        <v>259.89999999999998</v>
      </c>
      <c r="G6652" s="3">
        <v>600.32000000000005</v>
      </c>
      <c r="H6652" s="3">
        <v>2.5989999999999998</v>
      </c>
      <c r="I6652" s="3">
        <v>12.215299999999999</v>
      </c>
      <c r="J6652" s="3">
        <v>274.71429999999998</v>
      </c>
      <c r="K6652" s="4">
        <v>0.35</v>
      </c>
      <c r="L6652" s="73">
        <v>498.71211384615378</v>
      </c>
    </row>
    <row r="6653" spans="1:12" x14ac:dyDescent="0.35">
      <c r="A6653" s="1" t="s">
        <v>10882</v>
      </c>
      <c r="B6653" t="s">
        <v>10883</v>
      </c>
      <c r="C6653" t="s">
        <v>34</v>
      </c>
      <c r="D6653" t="s">
        <v>35</v>
      </c>
      <c r="E6653">
        <v>1</v>
      </c>
      <c r="F6653" s="2">
        <v>683.99</v>
      </c>
      <c r="G6653" s="3">
        <v>1497.44</v>
      </c>
      <c r="H6653" s="3">
        <v>6.8399000000000001</v>
      </c>
      <c r="I6653" s="3">
        <v>32.147530000000003</v>
      </c>
      <c r="J6653" s="3">
        <v>722.97742999999991</v>
      </c>
      <c r="K6653" s="4">
        <v>0.35000000000000003</v>
      </c>
      <c r="L6653" s="73">
        <v>1312.4821036923076</v>
      </c>
    </row>
    <row r="6654" spans="1:12" x14ac:dyDescent="0.35">
      <c r="A6654" s="1" t="s">
        <v>10884</v>
      </c>
      <c r="B6654" t="s">
        <v>10885</v>
      </c>
      <c r="C6654" t="s">
        <v>13</v>
      </c>
      <c r="D6654" t="s">
        <v>14</v>
      </c>
      <c r="E6654">
        <v>1</v>
      </c>
      <c r="F6654" s="2">
        <v>512.4</v>
      </c>
      <c r="G6654" s="3">
        <v>2027.7375999999999</v>
      </c>
      <c r="H6654" s="3">
        <v>5.1239999999999997</v>
      </c>
      <c r="I6654" s="3">
        <v>24.082799999999999</v>
      </c>
      <c r="J6654" s="3">
        <v>541.60680000000002</v>
      </c>
      <c r="K6654" s="4">
        <v>0.35000000000000003</v>
      </c>
      <c r="L6654" s="73">
        <v>983.22465230769239</v>
      </c>
    </row>
    <row r="6655" spans="1:12" x14ac:dyDescent="0.35">
      <c r="A6655" s="1" t="s">
        <v>10886</v>
      </c>
      <c r="B6655" t="s">
        <v>10887</v>
      </c>
      <c r="C6655" t="s">
        <v>13</v>
      </c>
      <c r="D6655" t="s">
        <v>14</v>
      </c>
      <c r="E6655">
        <v>1</v>
      </c>
      <c r="F6655" s="2">
        <v>606.48</v>
      </c>
      <c r="G6655" s="3">
        <v>2400.0479999999998</v>
      </c>
      <c r="H6655" s="3">
        <v>6.0648</v>
      </c>
      <c r="I6655" s="3">
        <v>28.504560000000001</v>
      </c>
      <c r="J6655" s="3">
        <v>641.04935999999998</v>
      </c>
      <c r="K6655" s="4">
        <v>0.35</v>
      </c>
      <c r="L6655" s="73">
        <v>1163.7511458461538</v>
      </c>
    </row>
    <row r="6656" spans="1:12" x14ac:dyDescent="0.35">
      <c r="A6656" s="1" t="s">
        <v>10888</v>
      </c>
      <c r="B6656" t="s">
        <v>10889</v>
      </c>
      <c r="C6656" t="s">
        <v>13</v>
      </c>
      <c r="D6656" t="s">
        <v>14</v>
      </c>
      <c r="E6656">
        <v>1</v>
      </c>
      <c r="F6656" s="2">
        <v>183.96</v>
      </c>
      <c r="G6656" s="3">
        <v>727.98879999999997</v>
      </c>
      <c r="H6656" s="3">
        <v>1.8396000000000001</v>
      </c>
      <c r="I6656" s="3">
        <v>8.6461199999999998</v>
      </c>
      <c r="J6656" s="3">
        <v>194.44571999999999</v>
      </c>
      <c r="K6656" s="4">
        <v>0.35</v>
      </c>
      <c r="L6656" s="73">
        <v>352.99376861538462</v>
      </c>
    </row>
    <row r="6657" spans="1:12" x14ac:dyDescent="0.35">
      <c r="A6657" s="1" t="s">
        <v>10890</v>
      </c>
      <c r="B6657" t="s">
        <v>6897</v>
      </c>
      <c r="C6657" t="s">
        <v>13</v>
      </c>
      <c r="D6657" t="s">
        <v>14</v>
      </c>
      <c r="E6657">
        <v>1</v>
      </c>
      <c r="F6657" s="2">
        <v>1174.32</v>
      </c>
      <c r="G6657" s="3">
        <v>4647.1711999999998</v>
      </c>
      <c r="H6657" s="3">
        <v>11.7432</v>
      </c>
      <c r="I6657" s="3">
        <v>55.193039999999996</v>
      </c>
      <c r="J6657" s="3">
        <v>1241.2562399999997</v>
      </c>
      <c r="K6657" s="4">
        <v>0.35</v>
      </c>
      <c r="L6657" s="73">
        <v>2253.3574818461534</v>
      </c>
    </row>
    <row r="6658" spans="1:12" x14ac:dyDescent="0.35">
      <c r="A6658" s="1" t="s">
        <v>10891</v>
      </c>
      <c r="B6658" t="s">
        <v>5772</v>
      </c>
      <c r="C6658" t="s">
        <v>13</v>
      </c>
      <c r="D6658" t="s">
        <v>14</v>
      </c>
      <c r="E6658">
        <v>1</v>
      </c>
      <c r="F6658" s="2">
        <v>1174.32</v>
      </c>
      <c r="G6658" s="3">
        <v>4647.1711999999998</v>
      </c>
      <c r="H6658" s="3">
        <v>11.7432</v>
      </c>
      <c r="I6658" s="3">
        <v>55.193039999999996</v>
      </c>
      <c r="J6658" s="3">
        <v>1241.2562399999997</v>
      </c>
      <c r="K6658" s="4">
        <v>0.35</v>
      </c>
      <c r="L6658" s="73">
        <v>2253.3574818461534</v>
      </c>
    </row>
    <row r="6659" spans="1:12" x14ac:dyDescent="0.35">
      <c r="A6659" s="1" t="s">
        <v>10892</v>
      </c>
      <c r="B6659" t="s">
        <v>10893</v>
      </c>
      <c r="C6659" t="s">
        <v>13</v>
      </c>
      <c r="D6659" t="s">
        <v>14</v>
      </c>
      <c r="E6659">
        <v>1</v>
      </c>
      <c r="F6659" s="2">
        <v>1596.84</v>
      </c>
      <c r="G6659" s="3">
        <v>6319.2304000000004</v>
      </c>
      <c r="H6659" s="3">
        <v>15.968399999999999</v>
      </c>
      <c r="I6659" s="3">
        <v>75.051479999999998</v>
      </c>
      <c r="J6659" s="3">
        <v>1687.85988</v>
      </c>
      <c r="K6659" s="4">
        <v>0.34999999999999992</v>
      </c>
      <c r="L6659" s="73">
        <v>3064.1148590769226</v>
      </c>
    </row>
    <row r="6660" spans="1:12" x14ac:dyDescent="0.35">
      <c r="A6660" s="1" t="s">
        <v>10894</v>
      </c>
      <c r="B6660" t="s">
        <v>1866</v>
      </c>
      <c r="C6660" t="s">
        <v>13</v>
      </c>
      <c r="D6660" t="s">
        <v>14</v>
      </c>
      <c r="E6660">
        <v>1</v>
      </c>
      <c r="F6660" s="2">
        <v>1944.6</v>
      </c>
      <c r="G6660" s="3">
        <v>7695.4304000000002</v>
      </c>
      <c r="H6660" s="3">
        <v>19.445999999999998</v>
      </c>
      <c r="I6660" s="3">
        <v>91.396199999999993</v>
      </c>
      <c r="J6660" s="3">
        <v>2055.4422</v>
      </c>
      <c r="K6660" s="4">
        <v>0.34999999999999992</v>
      </c>
      <c r="L6660" s="73">
        <v>3731.4181476923072</v>
      </c>
    </row>
    <row r="6661" spans="1:12" x14ac:dyDescent="0.35">
      <c r="A6661" s="1" t="s">
        <v>10895</v>
      </c>
      <c r="B6661" t="s">
        <v>10896</v>
      </c>
      <c r="C6661" t="s">
        <v>13</v>
      </c>
      <c r="D6661" t="s">
        <v>14</v>
      </c>
      <c r="E6661">
        <v>1</v>
      </c>
      <c r="F6661" s="2">
        <v>1827</v>
      </c>
      <c r="G6661" s="3">
        <v>7230.0479999999998</v>
      </c>
      <c r="H6661" s="3">
        <v>18.27</v>
      </c>
      <c r="I6661" s="3">
        <v>85.869</v>
      </c>
      <c r="J6661" s="3">
        <v>1931.1389999999999</v>
      </c>
      <c r="K6661" s="4">
        <v>0.35</v>
      </c>
      <c r="L6661" s="73">
        <v>3505.7600307692305</v>
      </c>
    </row>
    <row r="6662" spans="1:12" x14ac:dyDescent="0.35">
      <c r="A6662" s="1" t="s">
        <v>10897</v>
      </c>
      <c r="B6662" t="s">
        <v>10898</v>
      </c>
      <c r="C6662" t="s">
        <v>13</v>
      </c>
      <c r="D6662" t="s">
        <v>14</v>
      </c>
      <c r="E6662">
        <v>1</v>
      </c>
      <c r="F6662" s="2">
        <v>1827</v>
      </c>
      <c r="G6662" s="3">
        <v>7230.0479999999998</v>
      </c>
      <c r="H6662" s="3">
        <v>18.27</v>
      </c>
      <c r="I6662" s="3">
        <v>85.869</v>
      </c>
      <c r="J6662" s="3">
        <v>1931.1389999999999</v>
      </c>
      <c r="K6662" s="4">
        <v>0.35</v>
      </c>
      <c r="L6662" s="73">
        <v>3505.7600307692305</v>
      </c>
    </row>
    <row r="6663" spans="1:12" x14ac:dyDescent="0.35">
      <c r="A6663" s="1" t="s">
        <v>10899</v>
      </c>
      <c r="B6663" t="s">
        <v>10900</v>
      </c>
      <c r="C6663" t="s">
        <v>26</v>
      </c>
      <c r="D6663" t="s">
        <v>27</v>
      </c>
      <c r="E6663">
        <v>1</v>
      </c>
      <c r="F6663" s="2">
        <v>139.68</v>
      </c>
      <c r="G6663" s="3">
        <v>1453.75</v>
      </c>
      <c r="H6663" s="3">
        <v>1.3968</v>
      </c>
      <c r="I6663" s="3">
        <v>6.5649600000000001</v>
      </c>
      <c r="J6663" s="3">
        <v>147.64176000000003</v>
      </c>
      <c r="K6663" s="4">
        <v>0.34999999999999992</v>
      </c>
      <c r="L6663" s="73">
        <v>268.02657969230773</v>
      </c>
    </row>
    <row r="6664" spans="1:12" x14ac:dyDescent="0.35">
      <c r="A6664" s="1" t="s">
        <v>10901</v>
      </c>
      <c r="B6664" t="s">
        <v>10902</v>
      </c>
      <c r="C6664" t="s">
        <v>17</v>
      </c>
      <c r="D6664" t="s">
        <v>18</v>
      </c>
      <c r="E6664">
        <v>1</v>
      </c>
      <c r="F6664" s="2">
        <v>20.149999999999999</v>
      </c>
      <c r="G6664" s="3">
        <v>49.32</v>
      </c>
      <c r="H6664" s="3">
        <v>0.20149999999999998</v>
      </c>
      <c r="I6664" s="3">
        <v>0.94704999999999995</v>
      </c>
      <c r="J6664" s="3">
        <v>21.298549999999999</v>
      </c>
      <c r="K6664" s="4">
        <v>0.35</v>
      </c>
      <c r="L6664" s="73">
        <v>38.665059999999997</v>
      </c>
    </row>
    <row r="6665" spans="1:12" x14ac:dyDescent="0.35">
      <c r="A6665" s="1" t="s">
        <v>10903</v>
      </c>
      <c r="B6665" t="s">
        <v>2236</v>
      </c>
      <c r="C6665" t="s">
        <v>13</v>
      </c>
      <c r="D6665" t="s">
        <v>14</v>
      </c>
      <c r="E6665">
        <v>1</v>
      </c>
      <c r="F6665" s="2">
        <v>2067.1</v>
      </c>
      <c r="G6665" s="3">
        <v>5059.9247999999998</v>
      </c>
      <c r="H6665" s="3">
        <v>20.670999999999999</v>
      </c>
      <c r="I6665" s="3">
        <v>97.153700000000001</v>
      </c>
      <c r="J6665" s="3">
        <v>2184.9246999999996</v>
      </c>
      <c r="K6665" s="4">
        <v>0.35000000000000003</v>
      </c>
      <c r="L6665" s="73">
        <v>3966.4786861538455</v>
      </c>
    </row>
    <row r="6666" spans="1:12" x14ac:dyDescent="0.35">
      <c r="A6666" s="1" t="s">
        <v>10904</v>
      </c>
      <c r="B6666" t="s">
        <v>10905</v>
      </c>
      <c r="C6666" t="s">
        <v>1467</v>
      </c>
      <c r="D6666" t="s">
        <v>1468</v>
      </c>
      <c r="E6666">
        <v>1</v>
      </c>
      <c r="F6666" s="2">
        <v>11.68</v>
      </c>
      <c r="G6666" s="3">
        <v>25</v>
      </c>
      <c r="H6666" s="3">
        <v>0.1168</v>
      </c>
      <c r="I6666" s="3">
        <v>0.54896</v>
      </c>
      <c r="J6666" s="3">
        <v>12.345759999999999</v>
      </c>
      <c r="K6666" s="4">
        <v>0.34999999999999992</v>
      </c>
      <c r="L6666" s="73">
        <v>22.412302769230763</v>
      </c>
    </row>
    <row r="6667" spans="1:12" x14ac:dyDescent="0.35">
      <c r="A6667" s="1" t="s">
        <v>10906</v>
      </c>
      <c r="B6667" t="s">
        <v>10907</v>
      </c>
      <c r="C6667" t="s">
        <v>17</v>
      </c>
      <c r="D6667" t="s">
        <v>18</v>
      </c>
      <c r="E6667">
        <v>1</v>
      </c>
      <c r="F6667" s="2">
        <v>27</v>
      </c>
      <c r="G6667" s="3">
        <v>66.091200000000001</v>
      </c>
      <c r="H6667" s="3">
        <v>0.27</v>
      </c>
      <c r="I6667" s="3">
        <v>1.2689999999999999</v>
      </c>
      <c r="J6667" s="3">
        <v>28.538999999999998</v>
      </c>
      <c r="K6667" s="4">
        <v>0.35</v>
      </c>
      <c r="L6667" s="73">
        <v>51.809261538461534</v>
      </c>
    </row>
    <row r="6668" spans="1:12" x14ac:dyDescent="0.35">
      <c r="A6668" s="1" t="s">
        <v>10908</v>
      </c>
      <c r="B6668" t="s">
        <v>10909</v>
      </c>
      <c r="C6668" t="s">
        <v>17</v>
      </c>
      <c r="D6668" t="s">
        <v>18</v>
      </c>
      <c r="E6668">
        <v>1</v>
      </c>
      <c r="F6668" s="2">
        <v>155</v>
      </c>
      <c r="G6668" s="3">
        <v>338.76</v>
      </c>
      <c r="H6668" s="3">
        <v>1.55</v>
      </c>
      <c r="I6668" s="3">
        <v>7.2850000000000001</v>
      </c>
      <c r="J6668" s="3">
        <v>163.83500000000001</v>
      </c>
      <c r="K6668" s="4">
        <v>0.35</v>
      </c>
      <c r="L6668" s="73">
        <v>297.4235384615385</v>
      </c>
    </row>
    <row r="6669" spans="1:12" x14ac:dyDescent="0.35">
      <c r="A6669" s="1" t="s">
        <v>10910</v>
      </c>
      <c r="B6669" t="s">
        <v>5997</v>
      </c>
      <c r="C6669" t="s">
        <v>13</v>
      </c>
      <c r="D6669" t="s">
        <v>14</v>
      </c>
      <c r="E6669">
        <v>1</v>
      </c>
      <c r="F6669" s="2">
        <v>946.88</v>
      </c>
      <c r="G6669" s="3">
        <v>1953</v>
      </c>
      <c r="H6669" s="3">
        <v>9.4687999999999999</v>
      </c>
      <c r="I6669" s="3">
        <v>44.503360000000001</v>
      </c>
      <c r="J6669" s="3">
        <v>1000.85216</v>
      </c>
      <c r="K6669" s="4">
        <v>0.35</v>
      </c>
      <c r="L6669" s="73">
        <v>1816.9316135384615</v>
      </c>
    </row>
    <row r="6670" spans="1:12" x14ac:dyDescent="0.35">
      <c r="A6670" s="1" t="s">
        <v>10911</v>
      </c>
      <c r="B6670" t="s">
        <v>10912</v>
      </c>
      <c r="C6670" t="s">
        <v>13</v>
      </c>
      <c r="D6670" t="s">
        <v>14</v>
      </c>
      <c r="E6670">
        <v>1</v>
      </c>
      <c r="F6670" s="2">
        <v>990</v>
      </c>
      <c r="G6670" s="3">
        <v>2042</v>
      </c>
      <c r="H6670" s="3">
        <v>9.9</v>
      </c>
      <c r="I6670" s="3">
        <v>46.53</v>
      </c>
      <c r="J6670" s="3">
        <v>1046.43</v>
      </c>
      <c r="K6670" s="4">
        <v>0.35</v>
      </c>
      <c r="L6670" s="73">
        <v>1899.6729230769231</v>
      </c>
    </row>
    <row r="6671" spans="1:12" x14ac:dyDescent="0.35">
      <c r="A6671" s="1" t="s">
        <v>10913</v>
      </c>
      <c r="B6671" t="s">
        <v>10914</v>
      </c>
      <c r="C6671" t="s">
        <v>13</v>
      </c>
      <c r="D6671" t="s">
        <v>14</v>
      </c>
      <c r="E6671">
        <v>1</v>
      </c>
      <c r="F6671" s="2">
        <v>412.5</v>
      </c>
      <c r="G6671" s="3">
        <v>851</v>
      </c>
      <c r="H6671" s="3">
        <v>4.125</v>
      </c>
      <c r="I6671" s="3">
        <v>19.387499999999999</v>
      </c>
      <c r="J6671" s="3">
        <v>436.01249999999999</v>
      </c>
      <c r="K6671" s="4">
        <v>0.35000000000000003</v>
      </c>
      <c r="L6671" s="73">
        <v>791.53038461538461</v>
      </c>
    </row>
    <row r="6672" spans="1:12" x14ac:dyDescent="0.35">
      <c r="A6672" s="1" t="s">
        <v>10915</v>
      </c>
      <c r="B6672" t="s">
        <v>10916</v>
      </c>
      <c r="C6672" t="s">
        <v>13</v>
      </c>
      <c r="D6672" t="s">
        <v>14</v>
      </c>
      <c r="E6672">
        <v>1</v>
      </c>
      <c r="F6672" s="2">
        <v>515.63</v>
      </c>
      <c r="G6672" s="3">
        <v>1064</v>
      </c>
      <c r="H6672" s="3">
        <v>5.1562999999999999</v>
      </c>
      <c r="I6672" s="3">
        <v>24.23461</v>
      </c>
      <c r="J6672" s="3">
        <v>545.02090999999996</v>
      </c>
      <c r="K6672" s="4">
        <v>0.35</v>
      </c>
      <c r="L6672" s="73">
        <v>989.42257507692295</v>
      </c>
    </row>
    <row r="6673" spans="1:12" x14ac:dyDescent="0.35">
      <c r="A6673" s="1" t="s">
        <v>10917</v>
      </c>
      <c r="B6673" t="s">
        <v>5777</v>
      </c>
      <c r="C6673" t="s">
        <v>13</v>
      </c>
      <c r="D6673" t="s">
        <v>14</v>
      </c>
      <c r="E6673">
        <v>1</v>
      </c>
      <c r="F6673" s="2">
        <v>1592.64</v>
      </c>
      <c r="G6673" s="3">
        <v>6302.6095999999998</v>
      </c>
      <c r="H6673" s="3">
        <v>15.926400000000001</v>
      </c>
      <c r="I6673" s="3">
        <v>74.85408000000001</v>
      </c>
      <c r="J6673" s="3">
        <v>1683.4204800000002</v>
      </c>
      <c r="K6673" s="4">
        <v>0.35</v>
      </c>
      <c r="L6673" s="73">
        <v>3056.0556406153851</v>
      </c>
    </row>
    <row r="6674" spans="1:12" x14ac:dyDescent="0.35">
      <c r="A6674" s="1" t="s">
        <v>10918</v>
      </c>
      <c r="B6674" t="s">
        <v>10919</v>
      </c>
      <c r="C6674" t="s">
        <v>13</v>
      </c>
      <c r="D6674" t="s">
        <v>14</v>
      </c>
      <c r="E6674">
        <v>1</v>
      </c>
      <c r="F6674" s="2">
        <v>3141.6</v>
      </c>
      <c r="G6674" s="3">
        <v>12432.358</v>
      </c>
      <c r="H6674" s="3">
        <v>31.416</v>
      </c>
      <c r="I6674" s="3">
        <v>147.65520000000001</v>
      </c>
      <c r="J6674" s="3">
        <v>3320.6712000000002</v>
      </c>
      <c r="K6674" s="4">
        <v>0.34999999999999992</v>
      </c>
      <c r="L6674" s="73">
        <v>6028.2954092307691</v>
      </c>
    </row>
    <row r="6675" spans="1:12" x14ac:dyDescent="0.35">
      <c r="A6675" s="1" t="s">
        <v>10920</v>
      </c>
      <c r="B6675" t="s">
        <v>10921</v>
      </c>
      <c r="C6675" t="s">
        <v>13</v>
      </c>
      <c r="D6675" t="s">
        <v>14</v>
      </c>
      <c r="E6675">
        <v>1</v>
      </c>
      <c r="F6675" s="2">
        <v>307.44</v>
      </c>
      <c r="G6675" s="3">
        <v>1216.6448</v>
      </c>
      <c r="H6675" s="3">
        <v>3.0744000000000002</v>
      </c>
      <c r="I6675" s="3">
        <v>14.449680000000001</v>
      </c>
      <c r="J6675" s="3">
        <v>324.96408000000002</v>
      </c>
      <c r="K6675" s="4">
        <v>0.35</v>
      </c>
      <c r="L6675" s="73">
        <v>589.93479138461544</v>
      </c>
    </row>
    <row r="6676" spans="1:12" x14ac:dyDescent="0.35">
      <c r="A6676" s="1" t="s">
        <v>10922</v>
      </c>
      <c r="B6676" t="s">
        <v>10923</v>
      </c>
      <c r="C6676" t="s">
        <v>13</v>
      </c>
      <c r="D6676" t="s">
        <v>14</v>
      </c>
      <c r="E6676">
        <v>1</v>
      </c>
      <c r="F6676" s="2">
        <v>470.4</v>
      </c>
      <c r="G6676" s="3">
        <v>1861.5296000000001</v>
      </c>
      <c r="H6676" s="3">
        <v>4.7039999999999997</v>
      </c>
      <c r="I6676" s="3">
        <v>22.108799999999999</v>
      </c>
      <c r="J6676" s="3">
        <v>497.21279999999996</v>
      </c>
      <c r="K6676" s="4">
        <v>0.35</v>
      </c>
      <c r="L6676" s="73">
        <v>902.63246769230761</v>
      </c>
    </row>
    <row r="6677" spans="1:12" x14ac:dyDescent="0.35">
      <c r="A6677" s="1" t="s">
        <v>10924</v>
      </c>
      <c r="B6677" t="s">
        <v>10925</v>
      </c>
      <c r="C6677" t="s">
        <v>13</v>
      </c>
      <c r="D6677" t="s">
        <v>14</v>
      </c>
      <c r="E6677">
        <v>1</v>
      </c>
      <c r="F6677" s="2">
        <v>263.76</v>
      </c>
      <c r="G6677" s="3">
        <v>1043.7840000000001</v>
      </c>
      <c r="H6677" s="3">
        <v>2.6375999999999999</v>
      </c>
      <c r="I6677" s="3">
        <v>12.39672</v>
      </c>
      <c r="J6677" s="3">
        <v>278.79432000000003</v>
      </c>
      <c r="K6677" s="4">
        <v>0.35</v>
      </c>
      <c r="L6677" s="73">
        <v>506.11891938461542</v>
      </c>
    </row>
    <row r="6678" spans="1:12" x14ac:dyDescent="0.35">
      <c r="A6678" s="1" t="s">
        <v>10926</v>
      </c>
      <c r="B6678" t="s">
        <v>10927</v>
      </c>
      <c r="C6678" t="s">
        <v>1467</v>
      </c>
      <c r="D6678" t="s">
        <v>1468</v>
      </c>
      <c r="E6678">
        <v>1</v>
      </c>
      <c r="F6678" s="2">
        <v>253.33</v>
      </c>
      <c r="G6678" s="3">
        <v>1002.5119999999999</v>
      </c>
      <c r="H6678" s="3">
        <v>2.5333000000000001</v>
      </c>
      <c r="I6678" s="3">
        <v>11.906510000000001</v>
      </c>
      <c r="J6678" s="3">
        <v>267.76981000000001</v>
      </c>
      <c r="K6678" s="4">
        <v>0.35</v>
      </c>
      <c r="L6678" s="73">
        <v>486.10519353846155</v>
      </c>
    </row>
    <row r="6679" spans="1:12" x14ac:dyDescent="0.35">
      <c r="A6679" s="1" t="s">
        <v>10928</v>
      </c>
      <c r="B6679" t="s">
        <v>10929</v>
      </c>
      <c r="C6679" t="s">
        <v>13</v>
      </c>
      <c r="D6679" t="s">
        <v>14</v>
      </c>
      <c r="E6679">
        <v>1</v>
      </c>
      <c r="F6679" s="2">
        <v>3.18</v>
      </c>
      <c r="G6679" s="3">
        <v>7</v>
      </c>
      <c r="H6679" s="3">
        <v>3.1800000000000002E-2</v>
      </c>
      <c r="I6679" s="3">
        <v>0.14946000000000001</v>
      </c>
      <c r="J6679" s="3">
        <v>3.3612600000000001</v>
      </c>
      <c r="K6679" s="4">
        <v>0.35000000000000003</v>
      </c>
      <c r="L6679" s="73">
        <v>6.101979692307693</v>
      </c>
    </row>
    <row r="6680" spans="1:12" x14ac:dyDescent="0.35">
      <c r="A6680" s="1" t="s">
        <v>10930</v>
      </c>
      <c r="B6680" t="s">
        <v>4559</v>
      </c>
      <c r="C6680" t="s">
        <v>13</v>
      </c>
      <c r="D6680" t="s">
        <v>14</v>
      </c>
      <c r="E6680">
        <v>1</v>
      </c>
      <c r="F6680" s="2">
        <v>3.18</v>
      </c>
      <c r="G6680" s="3">
        <v>7</v>
      </c>
      <c r="H6680" s="3">
        <v>3.1800000000000002E-2</v>
      </c>
      <c r="I6680" s="3">
        <v>0.14946000000000001</v>
      </c>
      <c r="J6680" s="3">
        <v>3.3612600000000001</v>
      </c>
      <c r="K6680" s="4">
        <v>0.35000000000000003</v>
      </c>
      <c r="L6680" s="73">
        <v>6.101979692307693</v>
      </c>
    </row>
    <row r="6681" spans="1:12" x14ac:dyDescent="0.35">
      <c r="A6681" s="1" t="s">
        <v>10931</v>
      </c>
      <c r="B6681" t="s">
        <v>10932</v>
      </c>
      <c r="C6681" t="s">
        <v>17</v>
      </c>
      <c r="D6681" t="s">
        <v>18</v>
      </c>
      <c r="E6681">
        <v>1</v>
      </c>
      <c r="F6681" s="2">
        <v>60</v>
      </c>
      <c r="G6681" s="3">
        <v>146.8656</v>
      </c>
      <c r="H6681" s="3">
        <v>0.6</v>
      </c>
      <c r="I6681" s="3">
        <v>2.82</v>
      </c>
      <c r="J6681" s="3">
        <v>63.42</v>
      </c>
      <c r="K6681" s="4">
        <v>0.35</v>
      </c>
      <c r="L6681" s="73">
        <v>115.1316923076923</v>
      </c>
    </row>
    <row r="6682" spans="1:12" x14ac:dyDescent="0.35">
      <c r="A6682" s="1" t="s">
        <v>10933</v>
      </c>
      <c r="B6682" t="s">
        <v>10934</v>
      </c>
      <c r="C6682" t="s">
        <v>17</v>
      </c>
      <c r="D6682" t="s">
        <v>18</v>
      </c>
      <c r="E6682">
        <v>1</v>
      </c>
      <c r="F6682" s="2">
        <v>1200</v>
      </c>
      <c r="G6682" s="3">
        <v>2937.4016000000001</v>
      </c>
      <c r="H6682" s="3">
        <v>12</v>
      </c>
      <c r="I6682" s="3">
        <v>56.4</v>
      </c>
      <c r="J6682" s="3">
        <v>1268.4000000000001</v>
      </c>
      <c r="K6682" s="4">
        <v>0.35</v>
      </c>
      <c r="L6682" s="73">
        <v>2302.6338461538462</v>
      </c>
    </row>
    <row r="6683" spans="1:12" x14ac:dyDescent="0.35">
      <c r="A6683" s="1" t="s">
        <v>10935</v>
      </c>
      <c r="B6683" t="s">
        <v>10936</v>
      </c>
      <c r="C6683" t="s">
        <v>17</v>
      </c>
      <c r="D6683" t="s">
        <v>18</v>
      </c>
      <c r="E6683">
        <v>1</v>
      </c>
      <c r="F6683" s="2">
        <v>65</v>
      </c>
      <c r="G6683" s="3">
        <v>159.10720000000001</v>
      </c>
      <c r="H6683" s="3">
        <v>0.65</v>
      </c>
      <c r="I6683" s="3">
        <v>3.0550000000000002</v>
      </c>
      <c r="J6683" s="3">
        <v>68.705000000000013</v>
      </c>
      <c r="K6683" s="4">
        <v>0.35</v>
      </c>
      <c r="L6683" s="73">
        <v>124.72600000000003</v>
      </c>
    </row>
    <row r="6684" spans="1:12" x14ac:dyDescent="0.35">
      <c r="A6684" s="1" t="s">
        <v>10937</v>
      </c>
      <c r="B6684" t="s">
        <v>10938</v>
      </c>
      <c r="C6684" t="s">
        <v>17</v>
      </c>
      <c r="D6684" t="s">
        <v>18</v>
      </c>
      <c r="E6684">
        <v>1</v>
      </c>
      <c r="F6684" s="2">
        <v>24.95</v>
      </c>
      <c r="G6684" s="3">
        <v>61.073599999999999</v>
      </c>
      <c r="H6684" s="3">
        <v>0.2495</v>
      </c>
      <c r="I6684" s="3">
        <v>1.17265</v>
      </c>
      <c r="J6684" s="3">
        <v>26.372150000000001</v>
      </c>
      <c r="K6684" s="4">
        <v>0.35000000000000003</v>
      </c>
      <c r="L6684" s="73">
        <v>47.875595384615387</v>
      </c>
    </row>
    <row r="6685" spans="1:12" x14ac:dyDescent="0.35">
      <c r="A6685" s="1" t="s">
        <v>10939</v>
      </c>
      <c r="B6685" t="s">
        <v>10940</v>
      </c>
      <c r="C6685" t="s">
        <v>26</v>
      </c>
      <c r="D6685" t="s">
        <v>27</v>
      </c>
      <c r="E6685">
        <v>1</v>
      </c>
      <c r="F6685" s="2">
        <v>24.36</v>
      </c>
      <c r="G6685" s="3">
        <v>57.12</v>
      </c>
      <c r="H6685" s="3">
        <v>0.24360000000000001</v>
      </c>
      <c r="I6685" s="3">
        <v>1.1449199999999999</v>
      </c>
      <c r="J6685" s="3">
        <v>25.748519999999999</v>
      </c>
      <c r="K6685" s="4">
        <v>0.35000000000000003</v>
      </c>
      <c r="L6685" s="73">
        <v>46.743467076923075</v>
      </c>
    </row>
    <row r="6686" spans="1:12" x14ac:dyDescent="0.35">
      <c r="A6686" s="1" t="s">
        <v>10941</v>
      </c>
      <c r="B6686" t="s">
        <v>10942</v>
      </c>
      <c r="C6686" t="s">
        <v>26</v>
      </c>
      <c r="D6686" t="s">
        <v>27</v>
      </c>
      <c r="E6686">
        <v>1</v>
      </c>
      <c r="F6686" s="2">
        <v>390</v>
      </c>
      <c r="G6686" s="3">
        <v>954.65</v>
      </c>
      <c r="H6686" s="3">
        <v>3.9</v>
      </c>
      <c r="I6686" s="3">
        <v>18.329999999999998</v>
      </c>
      <c r="J6686" s="3">
        <v>412.22999999999996</v>
      </c>
      <c r="K6686" s="4">
        <v>0.35</v>
      </c>
      <c r="L6686" s="73">
        <v>748.35599999999988</v>
      </c>
    </row>
    <row r="6687" spans="1:12" x14ac:dyDescent="0.35">
      <c r="A6687" s="1" t="s">
        <v>10943</v>
      </c>
      <c r="B6687" t="s">
        <v>10944</v>
      </c>
      <c r="C6687" t="s">
        <v>17</v>
      </c>
      <c r="D6687" t="s">
        <v>18</v>
      </c>
      <c r="E6687">
        <v>2</v>
      </c>
      <c r="F6687" s="2">
        <v>39.06</v>
      </c>
      <c r="G6687" s="3">
        <v>80.540000000000006</v>
      </c>
      <c r="H6687" s="3">
        <v>0.39060000000000006</v>
      </c>
      <c r="I6687" s="3">
        <v>0</v>
      </c>
      <c r="J6687" s="3">
        <v>39.450600000000001</v>
      </c>
      <c r="K6687" s="4">
        <v>0.34999999999999992</v>
      </c>
      <c r="L6687" s="73">
        <v>71.618012307692311</v>
      </c>
    </row>
    <row r="6688" spans="1:12" x14ac:dyDescent="0.35">
      <c r="A6688" s="1" t="s">
        <v>10945</v>
      </c>
      <c r="B6688" t="s">
        <v>10946</v>
      </c>
      <c r="C6688" t="s">
        <v>17</v>
      </c>
      <c r="D6688" t="s">
        <v>18</v>
      </c>
      <c r="E6688">
        <v>1</v>
      </c>
      <c r="F6688" s="2">
        <v>686.4</v>
      </c>
      <c r="G6688" s="3">
        <v>1680.19</v>
      </c>
      <c r="H6688" s="3">
        <v>6.8639999999999999</v>
      </c>
      <c r="I6688" s="3">
        <v>32.260799999999996</v>
      </c>
      <c r="J6688" s="3">
        <v>725.52480000000003</v>
      </c>
      <c r="K6688" s="4">
        <v>0.35</v>
      </c>
      <c r="L6688" s="73">
        <v>1317.1065599999999</v>
      </c>
    </row>
    <row r="6689" spans="1:12" x14ac:dyDescent="0.35">
      <c r="A6689" s="1" t="s">
        <v>10947</v>
      </c>
      <c r="B6689" t="s">
        <v>2152</v>
      </c>
      <c r="C6689" t="s">
        <v>34</v>
      </c>
      <c r="D6689" t="s">
        <v>35</v>
      </c>
      <c r="E6689">
        <v>1</v>
      </c>
      <c r="F6689" s="2">
        <v>18099.77</v>
      </c>
      <c r="G6689" s="3">
        <v>44305.250999999997</v>
      </c>
      <c r="H6689" s="3">
        <v>180.99770000000001</v>
      </c>
      <c r="I6689" s="3">
        <v>850.68919000000005</v>
      </c>
      <c r="J6689" s="3">
        <v>19131.456890000001</v>
      </c>
      <c r="K6689" s="4">
        <v>0.35</v>
      </c>
      <c r="L6689" s="73">
        <v>34730.952508000002</v>
      </c>
    </row>
    <row r="6690" spans="1:12" x14ac:dyDescent="0.35">
      <c r="A6690" s="1" t="s">
        <v>10948</v>
      </c>
      <c r="B6690" t="s">
        <v>10949</v>
      </c>
      <c r="C6690" t="s">
        <v>13</v>
      </c>
      <c r="D6690" t="s">
        <v>14</v>
      </c>
      <c r="E6690">
        <v>1</v>
      </c>
      <c r="F6690" s="2">
        <v>467.4</v>
      </c>
      <c r="G6690" s="3">
        <v>1144.1099999999999</v>
      </c>
      <c r="H6690" s="3">
        <v>4.6739999999999995</v>
      </c>
      <c r="I6690" s="3">
        <v>21.9678</v>
      </c>
      <c r="J6690" s="3">
        <v>494.04179999999997</v>
      </c>
      <c r="K6690" s="4">
        <v>0.34999999999999992</v>
      </c>
      <c r="L6690" s="73">
        <v>896.87588307692295</v>
      </c>
    </row>
    <row r="6691" spans="1:12" x14ac:dyDescent="0.35">
      <c r="A6691" s="1" t="s">
        <v>10950</v>
      </c>
      <c r="B6691" t="s">
        <v>10951</v>
      </c>
      <c r="C6691" t="s">
        <v>13</v>
      </c>
      <c r="D6691" t="s">
        <v>14</v>
      </c>
      <c r="E6691">
        <v>1</v>
      </c>
      <c r="F6691" s="2">
        <v>3362.5</v>
      </c>
      <c r="G6691" s="3">
        <v>8230.85</v>
      </c>
      <c r="H6691" s="3">
        <v>33.625</v>
      </c>
      <c r="I6691" s="3">
        <v>158.03749999999999</v>
      </c>
      <c r="J6691" s="3">
        <v>3554.1624999999999</v>
      </c>
      <c r="K6691" s="4">
        <v>0.35000000000000003</v>
      </c>
      <c r="L6691" s="73">
        <v>6452.1719230769231</v>
      </c>
    </row>
    <row r="6692" spans="1:12" x14ac:dyDescent="0.35">
      <c r="A6692" s="1" t="s">
        <v>10952</v>
      </c>
      <c r="B6692" t="s">
        <v>10953</v>
      </c>
      <c r="C6692" t="s">
        <v>13</v>
      </c>
      <c r="D6692" t="s">
        <v>14</v>
      </c>
      <c r="E6692">
        <v>1</v>
      </c>
      <c r="F6692" s="2">
        <v>834.38</v>
      </c>
      <c r="G6692" s="3">
        <v>2042.42</v>
      </c>
      <c r="H6692" s="3">
        <v>8.3437999999999999</v>
      </c>
      <c r="I6692" s="3">
        <v>39.215859999999999</v>
      </c>
      <c r="J6692" s="3">
        <v>881.93966</v>
      </c>
      <c r="K6692" s="4">
        <v>0.34999999999999992</v>
      </c>
      <c r="L6692" s="73">
        <v>1601.0596904615384</v>
      </c>
    </row>
    <row r="6693" spans="1:12" x14ac:dyDescent="0.35">
      <c r="A6693" s="1" t="s">
        <v>10954</v>
      </c>
      <c r="B6693" t="s">
        <v>2056</v>
      </c>
      <c r="C6693" t="s">
        <v>13</v>
      </c>
      <c r="D6693" t="s">
        <v>14</v>
      </c>
      <c r="E6693">
        <v>1</v>
      </c>
      <c r="F6693" s="2">
        <v>678.3</v>
      </c>
      <c r="G6693" s="3">
        <v>1660.3664000000001</v>
      </c>
      <c r="H6693" s="3">
        <v>6.7829999999999995</v>
      </c>
      <c r="I6693" s="3">
        <v>31.880099999999999</v>
      </c>
      <c r="J6693" s="3">
        <v>716.96309999999994</v>
      </c>
      <c r="K6693" s="4">
        <v>0.35000000000000003</v>
      </c>
      <c r="L6693" s="73">
        <v>1301.5637815384614</v>
      </c>
    </row>
    <row r="6694" spans="1:12" x14ac:dyDescent="0.35">
      <c r="A6694" s="1" t="s">
        <v>10955</v>
      </c>
      <c r="B6694" t="s">
        <v>10956</v>
      </c>
      <c r="C6694" t="s">
        <v>1467</v>
      </c>
      <c r="D6694" t="s">
        <v>1468</v>
      </c>
      <c r="E6694">
        <v>1</v>
      </c>
      <c r="F6694" s="2">
        <v>50.56</v>
      </c>
      <c r="G6694" s="3">
        <v>200.08799999999999</v>
      </c>
      <c r="H6694" s="3">
        <v>0.50560000000000005</v>
      </c>
      <c r="I6694" s="3">
        <v>2.3763200000000002</v>
      </c>
      <c r="J6694" s="3">
        <v>53.441920000000003</v>
      </c>
      <c r="K6694" s="4">
        <v>0.35</v>
      </c>
      <c r="L6694" s="73">
        <v>97.017639384615393</v>
      </c>
    </row>
    <row r="6695" spans="1:12" x14ac:dyDescent="0.35">
      <c r="A6695" s="1" t="s">
        <v>10957</v>
      </c>
      <c r="B6695" t="s">
        <v>10958</v>
      </c>
      <c r="C6695" t="s">
        <v>13</v>
      </c>
      <c r="D6695" t="s">
        <v>14</v>
      </c>
      <c r="E6695">
        <v>1</v>
      </c>
      <c r="F6695" s="2">
        <v>2419.1999999999998</v>
      </c>
      <c r="G6695" s="3">
        <v>4989</v>
      </c>
      <c r="H6695" s="3">
        <v>24.192</v>
      </c>
      <c r="I6695" s="3">
        <v>113.7024</v>
      </c>
      <c r="J6695" s="3">
        <v>2557.0944</v>
      </c>
      <c r="K6695" s="4">
        <v>0.35</v>
      </c>
      <c r="L6695" s="73">
        <v>4642.1098338461534</v>
      </c>
    </row>
    <row r="6696" spans="1:12" x14ac:dyDescent="0.35">
      <c r="A6696" s="1" t="s">
        <v>10959</v>
      </c>
      <c r="B6696" t="s">
        <v>10960</v>
      </c>
      <c r="C6696" t="s">
        <v>1467</v>
      </c>
      <c r="D6696" t="s">
        <v>1468</v>
      </c>
      <c r="E6696">
        <v>1</v>
      </c>
      <c r="F6696" s="2">
        <v>15.64</v>
      </c>
      <c r="G6696" s="3">
        <v>61.891199999999998</v>
      </c>
      <c r="H6696" s="3">
        <v>0.15640000000000001</v>
      </c>
      <c r="I6696" s="3">
        <v>0.73508000000000007</v>
      </c>
      <c r="J6696" s="3">
        <v>16.531480000000002</v>
      </c>
      <c r="K6696" s="4">
        <v>0.35</v>
      </c>
      <c r="L6696" s="73">
        <v>30.010994461538466</v>
      </c>
    </row>
    <row r="6697" spans="1:12" x14ac:dyDescent="0.35">
      <c r="A6697" s="1" t="s">
        <v>10961</v>
      </c>
      <c r="B6697" t="s">
        <v>10962</v>
      </c>
      <c r="C6697" t="s">
        <v>13</v>
      </c>
      <c r="D6697" t="s">
        <v>14</v>
      </c>
      <c r="E6697">
        <v>1</v>
      </c>
      <c r="F6697" s="2">
        <v>900</v>
      </c>
      <c r="G6697" s="3">
        <v>1856</v>
      </c>
      <c r="H6697" s="3">
        <v>9</v>
      </c>
      <c r="I6697" s="3">
        <v>42.3</v>
      </c>
      <c r="J6697" s="3">
        <v>951.3</v>
      </c>
      <c r="K6697" s="4">
        <v>0.35</v>
      </c>
      <c r="L6697" s="73">
        <v>1726.9753846153844</v>
      </c>
    </row>
    <row r="6698" spans="1:12" x14ac:dyDescent="0.35">
      <c r="A6698" s="1" t="s">
        <v>10963</v>
      </c>
      <c r="B6698" t="s">
        <v>10964</v>
      </c>
      <c r="C6698" t="s">
        <v>13</v>
      </c>
      <c r="D6698" t="s">
        <v>14</v>
      </c>
      <c r="E6698">
        <v>1</v>
      </c>
      <c r="F6698" s="2">
        <v>962.5</v>
      </c>
      <c r="G6698" s="3">
        <v>2356.04</v>
      </c>
      <c r="H6698" s="3">
        <v>9.625</v>
      </c>
      <c r="I6698" s="3">
        <v>45.237499999999997</v>
      </c>
      <c r="J6698" s="3">
        <v>1017.3625</v>
      </c>
      <c r="K6698" s="4">
        <v>0.35000000000000003</v>
      </c>
      <c r="L6698" s="73">
        <v>1846.9042307692307</v>
      </c>
    </row>
    <row r="6699" spans="1:12" x14ac:dyDescent="0.35">
      <c r="A6699" s="1" t="s">
        <v>10965</v>
      </c>
      <c r="B6699" t="s">
        <v>10966</v>
      </c>
      <c r="C6699" t="s">
        <v>13</v>
      </c>
      <c r="D6699" t="s">
        <v>14</v>
      </c>
      <c r="E6699">
        <v>1</v>
      </c>
      <c r="F6699" s="2">
        <v>1811.25</v>
      </c>
      <c r="G6699" s="3">
        <v>4433.6432000000004</v>
      </c>
      <c r="H6699" s="3">
        <v>18.112500000000001</v>
      </c>
      <c r="I6699" s="3">
        <v>85.128749999999997</v>
      </c>
      <c r="J6699" s="3">
        <v>1914.49125</v>
      </c>
      <c r="K6699" s="4">
        <v>0.35</v>
      </c>
      <c r="L6699" s="73">
        <v>3475.5379615384618</v>
      </c>
    </row>
    <row r="6700" spans="1:12" x14ac:dyDescent="0.35">
      <c r="A6700" s="1" t="s">
        <v>10967</v>
      </c>
      <c r="B6700" t="s">
        <v>10968</v>
      </c>
      <c r="C6700" t="s">
        <v>13</v>
      </c>
      <c r="D6700" t="s">
        <v>14</v>
      </c>
      <c r="E6700">
        <v>1</v>
      </c>
      <c r="F6700" s="2">
        <v>9057.5</v>
      </c>
      <c r="G6700" s="3">
        <v>22171.261999999999</v>
      </c>
      <c r="H6700" s="3">
        <v>90.575000000000003</v>
      </c>
      <c r="I6700" s="3">
        <v>425.70249999999999</v>
      </c>
      <c r="J6700" s="3">
        <v>9573.7775000000001</v>
      </c>
      <c r="K6700" s="4">
        <v>0.35</v>
      </c>
      <c r="L6700" s="73">
        <v>17380.088384615385</v>
      </c>
    </row>
    <row r="6701" spans="1:12" x14ac:dyDescent="0.35">
      <c r="A6701" s="1" t="s">
        <v>10969</v>
      </c>
      <c r="B6701" t="s">
        <v>10970</v>
      </c>
      <c r="C6701" t="s">
        <v>13</v>
      </c>
      <c r="D6701" t="s">
        <v>14</v>
      </c>
      <c r="E6701">
        <v>1</v>
      </c>
      <c r="F6701" s="2">
        <v>3585</v>
      </c>
      <c r="G6701" s="3">
        <v>8775.4912000000004</v>
      </c>
      <c r="H6701" s="3">
        <v>35.85</v>
      </c>
      <c r="I6701" s="3">
        <v>168.495</v>
      </c>
      <c r="J6701" s="3">
        <v>3789.3449999999998</v>
      </c>
      <c r="K6701" s="4">
        <v>0.35000000000000003</v>
      </c>
      <c r="L6701" s="73">
        <v>6879.1186153846156</v>
      </c>
    </row>
    <row r="6702" spans="1:12" x14ac:dyDescent="0.35">
      <c r="A6702" s="1" t="s">
        <v>10971</v>
      </c>
      <c r="B6702" t="s">
        <v>10972</v>
      </c>
      <c r="C6702" t="s">
        <v>363</v>
      </c>
      <c r="D6702" t="s">
        <v>364</v>
      </c>
      <c r="E6702">
        <v>1</v>
      </c>
      <c r="F6702" s="2">
        <v>685.8</v>
      </c>
      <c r="G6702" s="3">
        <v>1415</v>
      </c>
      <c r="H6702" s="3">
        <v>6.8579999999999997</v>
      </c>
      <c r="I6702" s="3">
        <v>32.232599999999998</v>
      </c>
      <c r="J6702" s="3">
        <v>724.89059999999995</v>
      </c>
      <c r="K6702" s="4">
        <v>0.34999999999999992</v>
      </c>
      <c r="L6702" s="73">
        <v>1315.9552430769229</v>
      </c>
    </row>
    <row r="6703" spans="1:12" x14ac:dyDescent="0.35">
      <c r="A6703" s="1" t="s">
        <v>10973</v>
      </c>
      <c r="B6703" t="s">
        <v>10974</v>
      </c>
      <c r="C6703" t="s">
        <v>13</v>
      </c>
      <c r="D6703" t="s">
        <v>14</v>
      </c>
      <c r="E6703">
        <v>1</v>
      </c>
      <c r="F6703" s="2">
        <v>258.3</v>
      </c>
      <c r="G6703" s="3">
        <v>632.27359999999999</v>
      </c>
      <c r="H6703" s="3">
        <v>2.5830000000000002</v>
      </c>
      <c r="I6703" s="3">
        <v>12.1401</v>
      </c>
      <c r="J6703" s="3">
        <v>273.02310000000006</v>
      </c>
      <c r="K6703" s="4">
        <v>0.35</v>
      </c>
      <c r="L6703" s="73">
        <v>495.64193538461546</v>
      </c>
    </row>
    <row r="6704" spans="1:12" x14ac:dyDescent="0.35">
      <c r="A6704" s="1" t="s">
        <v>10975</v>
      </c>
      <c r="B6704" t="s">
        <v>10976</v>
      </c>
      <c r="C6704" t="s">
        <v>13</v>
      </c>
      <c r="D6704" t="s">
        <v>14</v>
      </c>
      <c r="E6704">
        <v>1</v>
      </c>
      <c r="F6704" s="2">
        <v>1.32</v>
      </c>
      <c r="G6704" s="3">
        <v>3</v>
      </c>
      <c r="H6704" s="3">
        <v>1.3200000000000002E-2</v>
      </c>
      <c r="I6704" s="3">
        <v>6.2040000000000005E-2</v>
      </c>
      <c r="J6704" s="3">
        <v>1.3952400000000003</v>
      </c>
      <c r="K6704" s="4">
        <v>0.35000000000000003</v>
      </c>
      <c r="L6704" s="73">
        <v>2.5328972307692315</v>
      </c>
    </row>
    <row r="6705" spans="1:12" x14ac:dyDescent="0.35">
      <c r="A6705" s="1" t="s">
        <v>10977</v>
      </c>
      <c r="B6705" t="s">
        <v>10978</v>
      </c>
      <c r="C6705" t="s">
        <v>1467</v>
      </c>
      <c r="D6705" t="s">
        <v>1468</v>
      </c>
      <c r="E6705">
        <v>1</v>
      </c>
      <c r="F6705" s="2">
        <v>63.59</v>
      </c>
      <c r="G6705" s="3">
        <v>132</v>
      </c>
      <c r="H6705" s="3">
        <v>0.63590000000000002</v>
      </c>
      <c r="I6705" s="3">
        <v>2.9887300000000003</v>
      </c>
      <c r="J6705" s="3">
        <v>67.214630000000014</v>
      </c>
      <c r="K6705" s="4">
        <v>0.35000000000000003</v>
      </c>
      <c r="L6705" s="73">
        <v>122.02040523076926</v>
      </c>
    </row>
    <row r="6706" spans="1:12" x14ac:dyDescent="0.35">
      <c r="A6706" s="1" t="s">
        <v>10979</v>
      </c>
      <c r="B6706" t="s">
        <v>9381</v>
      </c>
      <c r="C6706" t="s">
        <v>13</v>
      </c>
      <c r="D6706" t="s">
        <v>14</v>
      </c>
      <c r="E6706">
        <v>1</v>
      </c>
      <c r="F6706" s="2">
        <v>540.63</v>
      </c>
      <c r="G6706" s="3">
        <v>1115</v>
      </c>
      <c r="H6706" s="3">
        <v>5.4062999999999999</v>
      </c>
      <c r="I6706" s="3">
        <v>25.409610000000001</v>
      </c>
      <c r="J6706" s="3">
        <v>571.44591000000003</v>
      </c>
      <c r="K6706" s="4">
        <v>0.35</v>
      </c>
      <c r="L6706" s="73">
        <v>1037.3941135384616</v>
      </c>
    </row>
    <row r="6707" spans="1:12" x14ac:dyDescent="0.35">
      <c r="A6707" s="1" t="s">
        <v>10980</v>
      </c>
      <c r="B6707" t="s">
        <v>7077</v>
      </c>
      <c r="C6707" t="s">
        <v>13</v>
      </c>
      <c r="D6707" t="s">
        <v>14</v>
      </c>
      <c r="E6707">
        <v>1</v>
      </c>
      <c r="F6707" s="2">
        <v>34586.25</v>
      </c>
      <c r="G6707" s="3">
        <v>71312</v>
      </c>
      <c r="H6707" s="3">
        <v>345.86250000000001</v>
      </c>
      <c r="I6707" s="3">
        <v>1625.55375</v>
      </c>
      <c r="J6707" s="3">
        <v>36557.666250000002</v>
      </c>
      <c r="K6707" s="4">
        <v>0.35</v>
      </c>
      <c r="L6707" s="73">
        <v>66366.224884615382</v>
      </c>
    </row>
    <row r="6708" spans="1:12" x14ac:dyDescent="0.35">
      <c r="A6708" s="1" t="s">
        <v>10981</v>
      </c>
      <c r="B6708" t="s">
        <v>4580</v>
      </c>
      <c r="C6708" t="s">
        <v>13</v>
      </c>
      <c r="D6708" t="s">
        <v>14</v>
      </c>
      <c r="E6708">
        <v>1</v>
      </c>
      <c r="F6708" s="2">
        <v>17293.13</v>
      </c>
      <c r="G6708" s="3">
        <v>35656</v>
      </c>
      <c r="H6708" s="3">
        <v>172.93130000000002</v>
      </c>
      <c r="I6708" s="3">
        <v>812.77710999999999</v>
      </c>
      <c r="J6708" s="3">
        <v>18278.83841</v>
      </c>
      <c r="K6708" s="4">
        <v>0.35</v>
      </c>
      <c r="L6708" s="73">
        <v>33183.122036615387</v>
      </c>
    </row>
    <row r="6709" spans="1:12" x14ac:dyDescent="0.35">
      <c r="A6709" s="1" t="s">
        <v>10982</v>
      </c>
      <c r="B6709" t="s">
        <v>10983</v>
      </c>
      <c r="C6709" t="s">
        <v>13</v>
      </c>
      <c r="D6709" t="s">
        <v>14</v>
      </c>
      <c r="E6709">
        <v>1</v>
      </c>
      <c r="F6709" s="2">
        <v>178.8</v>
      </c>
      <c r="G6709" s="3">
        <v>437.67360000000002</v>
      </c>
      <c r="H6709" s="3">
        <v>1.7880000000000003</v>
      </c>
      <c r="I6709" s="3">
        <v>8.4036000000000008</v>
      </c>
      <c r="J6709" s="3">
        <v>188.99160000000003</v>
      </c>
      <c r="K6709" s="4">
        <v>0.35000000000000003</v>
      </c>
      <c r="L6709" s="73">
        <v>343.09244307692313</v>
      </c>
    </row>
    <row r="6710" spans="1:12" x14ac:dyDescent="0.35">
      <c r="A6710" s="1" t="s">
        <v>10984</v>
      </c>
      <c r="B6710" t="s">
        <v>10985</v>
      </c>
      <c r="C6710" t="s">
        <v>26</v>
      </c>
      <c r="D6710" t="s">
        <v>27</v>
      </c>
      <c r="E6710">
        <v>1</v>
      </c>
      <c r="F6710" s="2">
        <v>407.42</v>
      </c>
      <c r="G6710" s="3">
        <v>941.92</v>
      </c>
      <c r="H6710" s="3">
        <v>4.0742000000000003</v>
      </c>
      <c r="I6710" s="3">
        <v>19.14874</v>
      </c>
      <c r="J6710" s="3">
        <v>430.64294000000001</v>
      </c>
      <c r="K6710" s="4">
        <v>0.35</v>
      </c>
      <c r="L6710" s="73">
        <v>781.78256799999997</v>
      </c>
    </row>
    <row r="6711" spans="1:12" x14ac:dyDescent="0.35">
      <c r="A6711" s="1" t="s">
        <v>10986</v>
      </c>
      <c r="B6711" t="s">
        <v>10987</v>
      </c>
      <c r="C6711" t="s">
        <v>13</v>
      </c>
      <c r="D6711" t="s">
        <v>14</v>
      </c>
      <c r="E6711">
        <v>1</v>
      </c>
      <c r="F6711" s="2">
        <v>11.65</v>
      </c>
      <c r="G6711" s="3">
        <v>28.5152</v>
      </c>
      <c r="H6711" s="3">
        <v>0.11650000000000001</v>
      </c>
      <c r="I6711" s="3">
        <v>0.54754999999999998</v>
      </c>
      <c r="J6711" s="3">
        <v>12.31405</v>
      </c>
      <c r="K6711" s="4">
        <v>0.35</v>
      </c>
      <c r="L6711" s="73">
        <v>22.354736923076921</v>
      </c>
    </row>
    <row r="6712" spans="1:12" x14ac:dyDescent="0.35">
      <c r="A6712" s="1" t="s">
        <v>10988</v>
      </c>
      <c r="B6712" t="s">
        <v>10989</v>
      </c>
      <c r="C6712" t="s">
        <v>13</v>
      </c>
      <c r="D6712" t="s">
        <v>14</v>
      </c>
      <c r="E6712">
        <v>1</v>
      </c>
      <c r="F6712" s="2">
        <v>289.13</v>
      </c>
      <c r="G6712" s="3">
        <v>707.73919999999998</v>
      </c>
      <c r="H6712" s="3">
        <v>2.8913000000000002</v>
      </c>
      <c r="I6712" s="3">
        <v>13.58911</v>
      </c>
      <c r="J6712" s="3">
        <v>305.61041</v>
      </c>
      <c r="K6712" s="4">
        <v>0.35</v>
      </c>
      <c r="L6712" s="73">
        <v>554.80043661538457</v>
      </c>
    </row>
    <row r="6713" spans="1:12" x14ac:dyDescent="0.35">
      <c r="A6713" s="1" t="s">
        <v>10990</v>
      </c>
      <c r="B6713" t="s">
        <v>10991</v>
      </c>
      <c r="C6713" t="s">
        <v>26</v>
      </c>
      <c r="D6713" t="s">
        <v>27</v>
      </c>
      <c r="E6713">
        <v>1</v>
      </c>
      <c r="F6713" s="2">
        <v>1384.87</v>
      </c>
      <c r="G6713" s="3">
        <v>3198.72</v>
      </c>
      <c r="H6713" s="3">
        <v>13.848699999999999</v>
      </c>
      <c r="I6713" s="3">
        <v>65.088889999999992</v>
      </c>
      <c r="J6713" s="3">
        <v>1463.8075899999999</v>
      </c>
      <c r="K6713" s="4">
        <v>0.35</v>
      </c>
      <c r="L6713" s="73">
        <v>2657.3737787692307</v>
      </c>
    </row>
    <row r="6714" spans="1:12" x14ac:dyDescent="0.35">
      <c r="A6714" s="1" t="s">
        <v>10992</v>
      </c>
      <c r="B6714" t="s">
        <v>7210</v>
      </c>
      <c r="C6714" t="s">
        <v>34</v>
      </c>
      <c r="D6714" t="s">
        <v>35</v>
      </c>
      <c r="E6714">
        <v>1</v>
      </c>
      <c r="F6714" s="2">
        <v>137.16999999999999</v>
      </c>
      <c r="G6714" s="3">
        <v>357.28</v>
      </c>
      <c r="H6714" s="3">
        <v>1.3716999999999999</v>
      </c>
      <c r="I6714" s="3">
        <v>6.4469899999999996</v>
      </c>
      <c r="J6714" s="3">
        <v>144.98868999999999</v>
      </c>
      <c r="K6714" s="4">
        <v>0.35</v>
      </c>
      <c r="L6714" s="73">
        <v>263.21023723076922</v>
      </c>
    </row>
    <row r="6715" spans="1:12" x14ac:dyDescent="0.35">
      <c r="A6715" s="1" t="s">
        <v>10993</v>
      </c>
      <c r="B6715" t="s">
        <v>10994</v>
      </c>
      <c r="C6715" t="s">
        <v>21</v>
      </c>
      <c r="D6715" t="s">
        <v>22</v>
      </c>
      <c r="E6715">
        <v>1</v>
      </c>
      <c r="F6715" s="2">
        <v>8.57</v>
      </c>
      <c r="G6715" s="3">
        <v>24.49</v>
      </c>
      <c r="H6715" s="3">
        <v>8.5699999999999998E-2</v>
      </c>
      <c r="I6715" s="3">
        <v>0.40279000000000004</v>
      </c>
      <c r="J6715" s="3">
        <v>9.058489999999999</v>
      </c>
      <c r="K6715" s="4">
        <v>0.35000000000000003</v>
      </c>
      <c r="L6715" s="73">
        <v>16.444643384615382</v>
      </c>
    </row>
    <row r="6716" spans="1:12" x14ac:dyDescent="0.35">
      <c r="A6716" s="1" t="s">
        <v>10995</v>
      </c>
      <c r="B6716" t="s">
        <v>10996</v>
      </c>
      <c r="C6716" t="s">
        <v>13</v>
      </c>
      <c r="D6716" t="s">
        <v>14</v>
      </c>
      <c r="E6716">
        <v>1</v>
      </c>
      <c r="F6716" s="2">
        <v>103.6</v>
      </c>
      <c r="G6716" s="3">
        <v>253.59039999999999</v>
      </c>
      <c r="H6716" s="3">
        <v>1.036</v>
      </c>
      <c r="I6716" s="3">
        <v>4.8691999999999993</v>
      </c>
      <c r="J6716" s="3">
        <v>109.5052</v>
      </c>
      <c r="K6716" s="4">
        <v>0.35</v>
      </c>
      <c r="L6716" s="73">
        <v>198.79405538461538</v>
      </c>
    </row>
    <row r="6717" spans="1:12" x14ac:dyDescent="0.35">
      <c r="A6717" s="1" t="s">
        <v>10997</v>
      </c>
      <c r="B6717" t="s">
        <v>10998</v>
      </c>
      <c r="C6717" t="s">
        <v>13</v>
      </c>
      <c r="D6717" t="s">
        <v>14</v>
      </c>
      <c r="E6717">
        <v>1</v>
      </c>
      <c r="F6717" s="2">
        <v>62.5</v>
      </c>
      <c r="G6717" s="3">
        <v>152.99</v>
      </c>
      <c r="H6717" s="3">
        <v>0.625</v>
      </c>
      <c r="I6717" s="3">
        <v>2.9375</v>
      </c>
      <c r="J6717" s="3">
        <v>66.0625</v>
      </c>
      <c r="K6717" s="4">
        <v>0.35000000000000003</v>
      </c>
      <c r="L6717" s="73">
        <v>119.92884615384615</v>
      </c>
    </row>
    <row r="6718" spans="1:12" x14ac:dyDescent="0.35">
      <c r="A6718" s="1" t="s">
        <v>10999</v>
      </c>
      <c r="B6718" t="s">
        <v>9712</v>
      </c>
      <c r="C6718" t="s">
        <v>13</v>
      </c>
      <c r="D6718" t="s">
        <v>14</v>
      </c>
      <c r="E6718">
        <v>1</v>
      </c>
      <c r="F6718" s="2">
        <v>2166.25</v>
      </c>
      <c r="G6718" s="3">
        <v>4467</v>
      </c>
      <c r="H6718" s="3">
        <v>21.662500000000001</v>
      </c>
      <c r="I6718" s="3">
        <v>101.81375</v>
      </c>
      <c r="J6718" s="3">
        <v>2289.7262499999997</v>
      </c>
      <c r="K6718" s="4">
        <v>0.35</v>
      </c>
      <c r="L6718" s="73">
        <v>4156.733807692307</v>
      </c>
    </row>
    <row r="6719" spans="1:12" x14ac:dyDescent="0.35">
      <c r="A6719" s="1" t="s">
        <v>11000</v>
      </c>
      <c r="B6719" t="s">
        <v>11001</v>
      </c>
      <c r="C6719" t="s">
        <v>13</v>
      </c>
      <c r="D6719" t="s">
        <v>14</v>
      </c>
      <c r="E6719">
        <v>1</v>
      </c>
      <c r="F6719" s="2">
        <v>90</v>
      </c>
      <c r="G6719" s="3">
        <v>220.304</v>
      </c>
      <c r="H6719" s="3">
        <v>0.9</v>
      </c>
      <c r="I6719" s="3">
        <v>4.2300000000000004</v>
      </c>
      <c r="J6719" s="3">
        <v>95.13000000000001</v>
      </c>
      <c r="K6719" s="4">
        <v>0.35000000000000003</v>
      </c>
      <c r="L6719" s="73">
        <v>172.6975384615385</v>
      </c>
    </row>
    <row r="6720" spans="1:12" x14ac:dyDescent="0.35">
      <c r="A6720" s="1" t="s">
        <v>11002</v>
      </c>
      <c r="B6720" t="s">
        <v>11003</v>
      </c>
      <c r="C6720" t="s">
        <v>13</v>
      </c>
      <c r="D6720" t="s">
        <v>14</v>
      </c>
      <c r="E6720">
        <v>1</v>
      </c>
      <c r="F6720" s="2">
        <v>607.5</v>
      </c>
      <c r="G6720" s="3">
        <v>1253</v>
      </c>
      <c r="H6720" s="3">
        <v>6.0750000000000002</v>
      </c>
      <c r="I6720" s="3">
        <v>28.552499999999998</v>
      </c>
      <c r="J6720" s="3">
        <v>642.12750000000005</v>
      </c>
      <c r="K6720" s="4">
        <v>0.35</v>
      </c>
      <c r="L6720" s="73">
        <v>1165.7083846153846</v>
      </c>
    </row>
    <row r="6721" spans="1:12" x14ac:dyDescent="0.35">
      <c r="A6721" s="1" t="s">
        <v>11004</v>
      </c>
      <c r="B6721" t="s">
        <v>4671</v>
      </c>
      <c r="C6721" t="s">
        <v>13</v>
      </c>
      <c r="D6721" t="s">
        <v>14</v>
      </c>
      <c r="E6721">
        <v>1</v>
      </c>
      <c r="F6721" s="2">
        <v>4.96</v>
      </c>
      <c r="G6721" s="3">
        <v>12.1408</v>
      </c>
      <c r="H6721" s="3">
        <v>4.9599999999999998E-2</v>
      </c>
      <c r="I6721" s="3">
        <v>0.23311999999999999</v>
      </c>
      <c r="J6721" s="3">
        <v>5.2427200000000003</v>
      </c>
      <c r="K6721" s="4">
        <v>0.35000000000000003</v>
      </c>
      <c r="L6721" s="73">
        <v>9.5175532307692325</v>
      </c>
    </row>
    <row r="6722" spans="1:12" x14ac:dyDescent="0.35">
      <c r="A6722" s="1" t="s">
        <v>11005</v>
      </c>
      <c r="B6722" t="s">
        <v>11006</v>
      </c>
      <c r="C6722" t="s">
        <v>13</v>
      </c>
      <c r="D6722" t="s">
        <v>14</v>
      </c>
      <c r="E6722">
        <v>1</v>
      </c>
      <c r="F6722" s="2">
        <v>3.56</v>
      </c>
      <c r="G6722" s="3">
        <v>8.7135999999999996</v>
      </c>
      <c r="H6722" s="3">
        <v>3.56E-2</v>
      </c>
      <c r="I6722" s="3">
        <v>0.16732</v>
      </c>
      <c r="J6722" s="3">
        <v>3.7629200000000003</v>
      </c>
      <c r="K6722" s="4">
        <v>0.35</v>
      </c>
      <c r="L6722" s="73">
        <v>6.8311470769230773</v>
      </c>
    </row>
    <row r="6723" spans="1:12" x14ac:dyDescent="0.35">
      <c r="A6723" s="1" t="s">
        <v>11007</v>
      </c>
      <c r="B6723" t="s">
        <v>3562</v>
      </c>
      <c r="C6723" t="s">
        <v>13</v>
      </c>
      <c r="D6723" t="s">
        <v>14</v>
      </c>
      <c r="E6723">
        <v>1</v>
      </c>
      <c r="F6723" s="2">
        <v>1096.2</v>
      </c>
      <c r="G6723" s="3">
        <v>2602.7791999999999</v>
      </c>
      <c r="H6723" s="3">
        <v>10.962000000000002</v>
      </c>
      <c r="I6723" s="3">
        <v>51.5214</v>
      </c>
      <c r="J6723" s="3">
        <v>1158.6834000000001</v>
      </c>
      <c r="K6723" s="4">
        <v>0.35</v>
      </c>
      <c r="L6723" s="73">
        <v>2103.4560184615389</v>
      </c>
    </row>
    <row r="6724" spans="1:12" x14ac:dyDescent="0.35">
      <c r="A6724" s="1" t="s">
        <v>11008</v>
      </c>
      <c r="B6724" t="s">
        <v>11009</v>
      </c>
      <c r="C6724" t="s">
        <v>13</v>
      </c>
      <c r="D6724" t="s">
        <v>14</v>
      </c>
      <c r="E6724">
        <v>1</v>
      </c>
      <c r="F6724" s="2">
        <v>437.4</v>
      </c>
      <c r="G6724" s="3">
        <v>902</v>
      </c>
      <c r="H6724" s="3">
        <v>4.3739999999999997</v>
      </c>
      <c r="I6724" s="3">
        <v>20.5578</v>
      </c>
      <c r="J6724" s="3">
        <v>462.33179999999999</v>
      </c>
      <c r="K6724" s="4">
        <v>0.35</v>
      </c>
      <c r="L6724" s="73">
        <v>839.31003692307684</v>
      </c>
    </row>
    <row r="6725" spans="1:12" x14ac:dyDescent="0.35">
      <c r="A6725" s="1" t="s">
        <v>11010</v>
      </c>
      <c r="B6725" t="s">
        <v>11011</v>
      </c>
      <c r="C6725" t="s">
        <v>13</v>
      </c>
      <c r="D6725" t="s">
        <v>14</v>
      </c>
      <c r="E6725">
        <v>1</v>
      </c>
      <c r="F6725" s="2">
        <v>506.7</v>
      </c>
      <c r="G6725" s="3">
        <v>1045</v>
      </c>
      <c r="H6725" s="3">
        <v>5.0670000000000002</v>
      </c>
      <c r="I6725" s="3">
        <v>23.814899999999998</v>
      </c>
      <c r="J6725" s="3">
        <v>535.58190000000002</v>
      </c>
      <c r="K6725" s="4">
        <v>0.35000000000000003</v>
      </c>
      <c r="L6725" s="73">
        <v>972.28714153846158</v>
      </c>
    </row>
    <row r="6726" spans="1:12" x14ac:dyDescent="0.35">
      <c r="A6726" s="1" t="s">
        <v>11012</v>
      </c>
      <c r="B6726" t="s">
        <v>11013</v>
      </c>
      <c r="C6726" t="s">
        <v>13</v>
      </c>
      <c r="D6726" t="s">
        <v>14</v>
      </c>
      <c r="E6726">
        <v>1</v>
      </c>
      <c r="F6726" s="2">
        <v>49.5</v>
      </c>
      <c r="G6726" s="3">
        <v>103</v>
      </c>
      <c r="H6726" s="3">
        <v>0.495</v>
      </c>
      <c r="I6726" s="3">
        <v>2.3264999999999998</v>
      </c>
      <c r="J6726" s="3">
        <v>52.3215</v>
      </c>
      <c r="K6726" s="4">
        <v>0.35000000000000003</v>
      </c>
      <c r="L6726" s="73">
        <v>94.983646153846152</v>
      </c>
    </row>
    <row r="6727" spans="1:12" x14ac:dyDescent="0.35">
      <c r="A6727" s="1" t="s">
        <v>11014</v>
      </c>
      <c r="B6727" t="s">
        <v>6370</v>
      </c>
      <c r="C6727" t="s">
        <v>13</v>
      </c>
      <c r="D6727" t="s">
        <v>14</v>
      </c>
      <c r="E6727">
        <v>1</v>
      </c>
      <c r="F6727" s="2">
        <v>20238.75</v>
      </c>
      <c r="G6727" s="3">
        <v>49541.116000000002</v>
      </c>
      <c r="H6727" s="3">
        <v>202.38750000000002</v>
      </c>
      <c r="I6727" s="3">
        <v>951.22125000000005</v>
      </c>
      <c r="J6727" s="3">
        <v>21392.358749999999</v>
      </c>
      <c r="K6727" s="4">
        <v>0.35000000000000003</v>
      </c>
      <c r="L6727" s="73">
        <v>38835.358961538463</v>
      </c>
    </row>
    <row r="6728" spans="1:12" x14ac:dyDescent="0.35">
      <c r="A6728" s="1" t="s">
        <v>11015</v>
      </c>
      <c r="B6728" t="s">
        <v>6370</v>
      </c>
      <c r="C6728" t="s">
        <v>13</v>
      </c>
      <c r="D6728" t="s">
        <v>14</v>
      </c>
      <c r="E6728">
        <v>1</v>
      </c>
      <c r="F6728" s="2">
        <v>21730</v>
      </c>
      <c r="G6728" s="3">
        <v>53191.453999999998</v>
      </c>
      <c r="H6728" s="3">
        <v>217.3</v>
      </c>
      <c r="I6728" s="3">
        <v>1021.3100000000001</v>
      </c>
      <c r="J6728" s="3">
        <v>22968.61</v>
      </c>
      <c r="K6728" s="4">
        <v>0.35000000000000003</v>
      </c>
      <c r="L6728" s="73">
        <v>41696.861230769231</v>
      </c>
    </row>
    <row r="6729" spans="1:12" x14ac:dyDescent="0.35">
      <c r="A6729" s="1" t="s">
        <v>11016</v>
      </c>
      <c r="B6729" t="s">
        <v>2540</v>
      </c>
      <c r="C6729" t="s">
        <v>13</v>
      </c>
      <c r="D6729" t="s">
        <v>14</v>
      </c>
      <c r="E6729">
        <v>1</v>
      </c>
      <c r="F6729" s="2">
        <v>21669.38</v>
      </c>
      <c r="G6729" s="3">
        <v>53043.065000000002</v>
      </c>
      <c r="H6729" s="3">
        <v>216.69380000000001</v>
      </c>
      <c r="I6729" s="3">
        <v>1018.46086</v>
      </c>
      <c r="J6729" s="3">
        <v>22904.534660000001</v>
      </c>
      <c r="K6729" s="4">
        <v>0.35000000000000003</v>
      </c>
      <c r="L6729" s="73">
        <v>41580.539844307699</v>
      </c>
    </row>
    <row r="6730" spans="1:12" x14ac:dyDescent="0.35">
      <c r="A6730" s="1" t="s">
        <v>11017</v>
      </c>
      <c r="B6730" t="s">
        <v>2540</v>
      </c>
      <c r="C6730" t="s">
        <v>13</v>
      </c>
      <c r="D6730" t="s">
        <v>14</v>
      </c>
      <c r="E6730">
        <v>1</v>
      </c>
      <c r="F6730" s="2">
        <v>27756.25</v>
      </c>
      <c r="G6730" s="3">
        <v>67942.716</v>
      </c>
      <c r="H6730" s="3">
        <v>277.5625</v>
      </c>
      <c r="I6730" s="3">
        <v>1304.54375</v>
      </c>
      <c r="J6730" s="3">
        <v>29338.356250000001</v>
      </c>
      <c r="K6730" s="4">
        <v>0.35000000000000003</v>
      </c>
      <c r="L6730" s="73">
        <v>53260.400576923079</v>
      </c>
    </row>
    <row r="6731" spans="1:12" x14ac:dyDescent="0.35">
      <c r="A6731" s="1" t="s">
        <v>11018</v>
      </c>
      <c r="B6731" t="s">
        <v>2540</v>
      </c>
      <c r="C6731" t="s">
        <v>13</v>
      </c>
      <c r="D6731" t="s">
        <v>14</v>
      </c>
      <c r="E6731">
        <v>1</v>
      </c>
      <c r="F6731" s="2">
        <v>26345</v>
      </c>
      <c r="G6731" s="3">
        <v>64488.211000000003</v>
      </c>
      <c r="H6731" s="3">
        <v>263.45</v>
      </c>
      <c r="I6731" s="3">
        <v>1238.2149999999999</v>
      </c>
      <c r="J6731" s="3">
        <v>27846.665000000001</v>
      </c>
      <c r="K6731" s="4">
        <v>0.35</v>
      </c>
      <c r="L6731" s="73">
        <v>50552.407230769233</v>
      </c>
    </row>
    <row r="6732" spans="1:12" x14ac:dyDescent="0.35">
      <c r="A6732" s="1" t="s">
        <v>11019</v>
      </c>
      <c r="B6732" t="s">
        <v>2545</v>
      </c>
      <c r="C6732" t="s">
        <v>13</v>
      </c>
      <c r="D6732" t="s">
        <v>14</v>
      </c>
      <c r="E6732">
        <v>1</v>
      </c>
      <c r="F6732" s="2">
        <v>13043.13</v>
      </c>
      <c r="G6732" s="3">
        <v>31927.424999999999</v>
      </c>
      <c r="H6732" s="3">
        <v>130.43129999999999</v>
      </c>
      <c r="I6732" s="3">
        <v>613.02710999999999</v>
      </c>
      <c r="J6732" s="3">
        <v>13786.58841</v>
      </c>
      <c r="K6732" s="4">
        <v>0.35</v>
      </c>
      <c r="L6732" s="73">
        <v>25027.960498153843</v>
      </c>
    </row>
    <row r="6733" spans="1:12" x14ac:dyDescent="0.35">
      <c r="A6733" s="1" t="s">
        <v>11020</v>
      </c>
      <c r="B6733" t="s">
        <v>2548</v>
      </c>
      <c r="C6733" t="s">
        <v>13</v>
      </c>
      <c r="D6733" t="s">
        <v>14</v>
      </c>
      <c r="E6733">
        <v>1</v>
      </c>
      <c r="F6733" s="2">
        <v>28026.25</v>
      </c>
      <c r="G6733" s="3">
        <v>68603.64</v>
      </c>
      <c r="H6733" s="3">
        <v>280.26249999999999</v>
      </c>
      <c r="I6733" s="3">
        <v>1317.2337500000001</v>
      </c>
      <c r="J6733" s="3">
        <v>29623.74625</v>
      </c>
      <c r="K6733" s="4">
        <v>0.35000000000000003</v>
      </c>
      <c r="L6733" s="73">
        <v>53778.493192307695</v>
      </c>
    </row>
    <row r="6734" spans="1:12" x14ac:dyDescent="0.35">
      <c r="A6734" s="1" t="s">
        <v>11021</v>
      </c>
      <c r="B6734" t="s">
        <v>2550</v>
      </c>
      <c r="C6734" t="s">
        <v>13</v>
      </c>
      <c r="D6734" t="s">
        <v>14</v>
      </c>
      <c r="E6734">
        <v>1</v>
      </c>
      <c r="F6734" s="2">
        <v>14380.63</v>
      </c>
      <c r="G6734" s="3">
        <v>35201.409</v>
      </c>
      <c r="H6734" s="3">
        <v>143.80629999999999</v>
      </c>
      <c r="I6734" s="3">
        <v>675.88960999999995</v>
      </c>
      <c r="J6734" s="3">
        <v>15200.32591</v>
      </c>
      <c r="K6734" s="4">
        <v>0.35</v>
      </c>
      <c r="L6734" s="73">
        <v>27594.437805846152</v>
      </c>
    </row>
    <row r="6735" spans="1:12" x14ac:dyDescent="0.35">
      <c r="A6735" s="1" t="s">
        <v>11022</v>
      </c>
      <c r="B6735" t="s">
        <v>2555</v>
      </c>
      <c r="C6735" t="s">
        <v>13</v>
      </c>
      <c r="D6735" t="s">
        <v>14</v>
      </c>
      <c r="E6735">
        <v>1</v>
      </c>
      <c r="F6735" s="2">
        <v>13570</v>
      </c>
      <c r="G6735" s="3">
        <v>33217.116000000002</v>
      </c>
      <c r="H6735" s="3">
        <v>135.69999999999999</v>
      </c>
      <c r="I6735" s="3">
        <v>637.79</v>
      </c>
      <c r="J6735" s="3">
        <v>14343.490000000002</v>
      </c>
      <c r="K6735" s="4">
        <v>0.35</v>
      </c>
      <c r="L6735" s="73">
        <v>26038.951076923076</v>
      </c>
    </row>
    <row r="6736" spans="1:12" x14ac:dyDescent="0.35">
      <c r="A6736" s="1" t="s">
        <v>11023</v>
      </c>
      <c r="B6736" t="s">
        <v>2557</v>
      </c>
      <c r="C6736" t="s">
        <v>13</v>
      </c>
      <c r="D6736" t="s">
        <v>14</v>
      </c>
      <c r="E6736">
        <v>1</v>
      </c>
      <c r="F6736" s="2">
        <v>13470.63</v>
      </c>
      <c r="G6736" s="3">
        <v>32973.875</v>
      </c>
      <c r="H6736" s="3">
        <v>134.7063</v>
      </c>
      <c r="I6736" s="3">
        <v>633.11960999999997</v>
      </c>
      <c r="J6736" s="3">
        <v>14238.455909999999</v>
      </c>
      <c r="K6736" s="4">
        <v>0.35</v>
      </c>
      <c r="L6736" s="73">
        <v>25848.273805846151</v>
      </c>
    </row>
    <row r="6737" spans="1:12" x14ac:dyDescent="0.35">
      <c r="A6737" s="1" t="s">
        <v>11024</v>
      </c>
      <c r="B6737" t="s">
        <v>2557</v>
      </c>
      <c r="C6737" t="s">
        <v>13</v>
      </c>
      <c r="D6737" t="s">
        <v>14</v>
      </c>
      <c r="E6737">
        <v>1</v>
      </c>
      <c r="F6737" s="2">
        <v>15262.5</v>
      </c>
      <c r="G6737" s="3">
        <v>37360.086000000003</v>
      </c>
      <c r="H6737" s="3">
        <v>152.625</v>
      </c>
      <c r="I6737" s="3">
        <v>717.33749999999998</v>
      </c>
      <c r="J6737" s="3">
        <v>16132.4625</v>
      </c>
      <c r="K6737" s="4">
        <v>0.34999999999999992</v>
      </c>
      <c r="L6737" s="73">
        <v>29286.624230769226</v>
      </c>
    </row>
    <row r="6738" spans="1:12" x14ac:dyDescent="0.35">
      <c r="A6738" s="1" t="s">
        <v>11025</v>
      </c>
      <c r="B6738" t="s">
        <v>2557</v>
      </c>
      <c r="C6738" t="s">
        <v>13</v>
      </c>
      <c r="D6738" t="s">
        <v>14</v>
      </c>
      <c r="E6738">
        <v>1</v>
      </c>
      <c r="F6738" s="2">
        <v>16789.38</v>
      </c>
      <c r="G6738" s="3">
        <v>41097.637999999999</v>
      </c>
      <c r="H6738" s="3">
        <v>167.89380000000003</v>
      </c>
      <c r="I6738" s="3">
        <v>789.10086000000001</v>
      </c>
      <c r="J6738" s="3">
        <v>17746.374660000001</v>
      </c>
      <c r="K6738" s="4">
        <v>0.35</v>
      </c>
      <c r="L6738" s="73">
        <v>32216.495536615384</v>
      </c>
    </row>
    <row r="6739" spans="1:12" x14ac:dyDescent="0.35">
      <c r="A6739" s="1" t="s">
        <v>11026</v>
      </c>
      <c r="B6739" t="s">
        <v>2557</v>
      </c>
      <c r="C6739" t="s">
        <v>13</v>
      </c>
      <c r="D6739" t="s">
        <v>14</v>
      </c>
      <c r="E6739">
        <v>1</v>
      </c>
      <c r="F6739" s="2">
        <v>17000.63</v>
      </c>
      <c r="G6739" s="3">
        <v>41614.741999999998</v>
      </c>
      <c r="H6739" s="3">
        <v>170.00630000000001</v>
      </c>
      <c r="I6739" s="3">
        <v>799.02961000000005</v>
      </c>
      <c r="J6739" s="3">
        <v>17969.665910000003</v>
      </c>
      <c r="K6739" s="4">
        <v>0.34999999999999992</v>
      </c>
      <c r="L6739" s="73">
        <v>32621.855036615387</v>
      </c>
    </row>
    <row r="6740" spans="1:12" x14ac:dyDescent="0.35">
      <c r="A6740" s="1" t="s">
        <v>11027</v>
      </c>
      <c r="B6740" t="s">
        <v>2716</v>
      </c>
      <c r="C6740" t="s">
        <v>34</v>
      </c>
      <c r="D6740" t="s">
        <v>35</v>
      </c>
      <c r="E6740">
        <v>1</v>
      </c>
      <c r="F6740" s="2">
        <v>33</v>
      </c>
      <c r="G6740" s="3">
        <v>73</v>
      </c>
      <c r="H6740" s="3">
        <v>0.33</v>
      </c>
      <c r="I6740" s="3">
        <v>1.5509999999999999</v>
      </c>
      <c r="J6740" s="3">
        <v>34.881</v>
      </c>
      <c r="K6740" s="4">
        <v>0.35</v>
      </c>
      <c r="L6740" s="73">
        <v>63.322430769230763</v>
      </c>
    </row>
    <row r="6741" spans="1:12" x14ac:dyDescent="0.35">
      <c r="A6741" s="1" t="s">
        <v>11028</v>
      </c>
      <c r="B6741" t="s">
        <v>11029</v>
      </c>
      <c r="C6741" t="s">
        <v>363</v>
      </c>
      <c r="D6741" t="s">
        <v>364</v>
      </c>
      <c r="E6741">
        <v>1</v>
      </c>
      <c r="F6741" s="2">
        <v>33.99</v>
      </c>
      <c r="G6741" s="3">
        <v>71</v>
      </c>
      <c r="H6741" s="3">
        <v>0.33990000000000004</v>
      </c>
      <c r="I6741" s="3">
        <v>1.5975300000000001</v>
      </c>
      <c r="J6741" s="3">
        <v>35.927430000000001</v>
      </c>
      <c r="K6741" s="4">
        <v>0.34999999999999992</v>
      </c>
      <c r="L6741" s="73">
        <v>65.222103692307684</v>
      </c>
    </row>
    <row r="6742" spans="1:12" x14ac:dyDescent="0.35">
      <c r="A6742" s="1" t="s">
        <v>11030</v>
      </c>
      <c r="B6742" t="s">
        <v>11031</v>
      </c>
      <c r="C6742" t="s">
        <v>363</v>
      </c>
      <c r="D6742" t="s">
        <v>364</v>
      </c>
      <c r="E6742">
        <v>1</v>
      </c>
      <c r="F6742" s="2">
        <v>1389</v>
      </c>
      <c r="G6742" s="3">
        <v>2864</v>
      </c>
      <c r="H6742" s="3">
        <v>13.89</v>
      </c>
      <c r="I6742" s="3">
        <v>65.283000000000001</v>
      </c>
      <c r="J6742" s="3">
        <v>1468.173</v>
      </c>
      <c r="K6742" s="4">
        <v>0.35000000000000003</v>
      </c>
      <c r="L6742" s="73">
        <v>2665.298676923077</v>
      </c>
    </row>
    <row r="6743" spans="1:12" x14ac:dyDescent="0.35">
      <c r="A6743" s="1" t="s">
        <v>11032</v>
      </c>
      <c r="B6743" t="s">
        <v>11033</v>
      </c>
      <c r="C6743" t="s">
        <v>363</v>
      </c>
      <c r="D6743" t="s">
        <v>364</v>
      </c>
      <c r="E6743">
        <v>1</v>
      </c>
      <c r="F6743" s="2">
        <v>50</v>
      </c>
      <c r="G6743" s="3">
        <v>122.39360000000001</v>
      </c>
      <c r="H6743" s="3">
        <v>0.5</v>
      </c>
      <c r="I6743" s="3">
        <v>2.35</v>
      </c>
      <c r="J6743" s="3">
        <v>52.85</v>
      </c>
      <c r="K6743" s="4">
        <v>0.35</v>
      </c>
      <c r="L6743" s="73">
        <v>95.943076923076916</v>
      </c>
    </row>
    <row r="6744" spans="1:12" x14ac:dyDescent="0.35">
      <c r="A6744" s="1" t="s">
        <v>11034</v>
      </c>
      <c r="B6744" t="s">
        <v>11035</v>
      </c>
      <c r="C6744" t="s">
        <v>363</v>
      </c>
      <c r="D6744" t="s">
        <v>364</v>
      </c>
      <c r="E6744">
        <v>1</v>
      </c>
      <c r="F6744" s="2">
        <v>0.01</v>
      </c>
      <c r="G6744" s="3">
        <v>136.37119999999999</v>
      </c>
      <c r="H6744" s="3">
        <v>1E-4</v>
      </c>
      <c r="I6744" s="3">
        <v>4.6999999999999999E-4</v>
      </c>
      <c r="J6744" s="3">
        <v>1.057E-2</v>
      </c>
      <c r="K6744" s="4">
        <v>0.34999999999999992</v>
      </c>
      <c r="L6744" s="73">
        <v>1.918861538461538E-2</v>
      </c>
    </row>
    <row r="6745" spans="1:12" x14ac:dyDescent="0.35">
      <c r="A6745" s="1" t="s">
        <v>11036</v>
      </c>
      <c r="B6745" t="s">
        <v>11037</v>
      </c>
      <c r="C6745" t="s">
        <v>363</v>
      </c>
      <c r="D6745" t="s">
        <v>364</v>
      </c>
      <c r="E6745">
        <v>1</v>
      </c>
      <c r="F6745" s="2">
        <v>667</v>
      </c>
      <c r="G6745" s="3">
        <v>1632.7</v>
      </c>
      <c r="H6745" s="3">
        <v>6.67</v>
      </c>
      <c r="I6745" s="3">
        <v>31.349</v>
      </c>
      <c r="J6745" s="3">
        <v>705.01900000000001</v>
      </c>
      <c r="K6745" s="4">
        <v>0.35000000000000003</v>
      </c>
      <c r="L6745" s="73">
        <v>1279.8806461538463</v>
      </c>
    </row>
    <row r="6746" spans="1:12" x14ac:dyDescent="0.35">
      <c r="A6746" s="1" t="s">
        <v>11038</v>
      </c>
      <c r="B6746" t="s">
        <v>11039</v>
      </c>
      <c r="C6746" t="s">
        <v>34</v>
      </c>
      <c r="D6746" t="s">
        <v>35</v>
      </c>
      <c r="E6746">
        <v>1</v>
      </c>
      <c r="F6746" s="2">
        <v>13.67</v>
      </c>
      <c r="G6746" s="3">
        <v>32.479999999999997</v>
      </c>
      <c r="H6746" s="3">
        <v>0.13670000000000002</v>
      </c>
      <c r="I6746" s="3">
        <v>0.64249000000000001</v>
      </c>
      <c r="J6746" s="3">
        <v>14.44919</v>
      </c>
      <c r="K6746" s="4">
        <v>0.35</v>
      </c>
      <c r="L6746" s="73">
        <v>26.230837230769229</v>
      </c>
    </row>
    <row r="6747" spans="1:12" x14ac:dyDescent="0.35">
      <c r="A6747" s="1" t="s">
        <v>11040</v>
      </c>
      <c r="B6747" t="s">
        <v>2563</v>
      </c>
      <c r="C6747" t="s">
        <v>13</v>
      </c>
      <c r="D6747" t="s">
        <v>14</v>
      </c>
      <c r="E6747">
        <v>1</v>
      </c>
      <c r="F6747" s="2">
        <v>15320</v>
      </c>
      <c r="G6747" s="3">
        <v>37500.836000000003</v>
      </c>
      <c r="H6747" s="3">
        <v>153.20000000000002</v>
      </c>
      <c r="I6747" s="3">
        <v>720.04</v>
      </c>
      <c r="J6747" s="3">
        <v>16193.240000000002</v>
      </c>
      <c r="K6747" s="4">
        <v>0.35</v>
      </c>
      <c r="L6747" s="73">
        <v>29396.958769230769</v>
      </c>
    </row>
    <row r="6748" spans="1:12" x14ac:dyDescent="0.35">
      <c r="A6748" s="1" t="s">
        <v>11041</v>
      </c>
      <c r="B6748" t="s">
        <v>2565</v>
      </c>
      <c r="C6748" t="s">
        <v>13</v>
      </c>
      <c r="D6748" t="s">
        <v>14</v>
      </c>
      <c r="E6748">
        <v>1</v>
      </c>
      <c r="F6748" s="2">
        <v>15262.5</v>
      </c>
      <c r="G6748" s="3">
        <v>37360.086000000003</v>
      </c>
      <c r="H6748" s="3">
        <v>152.625</v>
      </c>
      <c r="I6748" s="3">
        <v>717.33749999999998</v>
      </c>
      <c r="J6748" s="3">
        <v>16132.4625</v>
      </c>
      <c r="K6748" s="4">
        <v>0.34999999999999992</v>
      </c>
      <c r="L6748" s="73">
        <v>29286.624230769226</v>
      </c>
    </row>
    <row r="6749" spans="1:12" x14ac:dyDescent="0.35">
      <c r="A6749" s="1" t="s">
        <v>11042</v>
      </c>
      <c r="B6749" t="s">
        <v>2565</v>
      </c>
      <c r="C6749" t="s">
        <v>13</v>
      </c>
      <c r="D6749" t="s">
        <v>14</v>
      </c>
      <c r="E6749">
        <v>1</v>
      </c>
      <c r="F6749" s="2">
        <v>17800.63</v>
      </c>
      <c r="G6749" s="3">
        <v>43573.006000000001</v>
      </c>
      <c r="H6749" s="3">
        <v>178.00630000000001</v>
      </c>
      <c r="I6749" s="3">
        <v>836.62961000000007</v>
      </c>
      <c r="J6749" s="3">
        <v>18815.265910000002</v>
      </c>
      <c r="K6749" s="4">
        <v>0.34999999999999992</v>
      </c>
      <c r="L6749" s="73">
        <v>34156.944267384613</v>
      </c>
    </row>
    <row r="6750" spans="1:12" x14ac:dyDescent="0.35">
      <c r="A6750" s="1" t="s">
        <v>11043</v>
      </c>
      <c r="B6750" t="s">
        <v>2571</v>
      </c>
      <c r="C6750" t="s">
        <v>13</v>
      </c>
      <c r="D6750" t="s">
        <v>14</v>
      </c>
      <c r="E6750">
        <v>1</v>
      </c>
      <c r="F6750" s="2">
        <v>15830.63</v>
      </c>
      <c r="G6750" s="3">
        <v>38750.767999999996</v>
      </c>
      <c r="H6750" s="3">
        <v>158.30629999999999</v>
      </c>
      <c r="I6750" s="3">
        <v>744.03960999999993</v>
      </c>
      <c r="J6750" s="3">
        <v>16732.975910000001</v>
      </c>
      <c r="K6750" s="4">
        <v>0.35</v>
      </c>
      <c r="L6750" s="73">
        <v>30376.787036615384</v>
      </c>
    </row>
    <row r="6751" spans="1:12" x14ac:dyDescent="0.35">
      <c r="A6751" s="1" t="s">
        <v>11044</v>
      </c>
      <c r="B6751" t="s">
        <v>2573</v>
      </c>
      <c r="C6751" t="s">
        <v>13</v>
      </c>
      <c r="D6751" t="s">
        <v>14</v>
      </c>
      <c r="E6751">
        <v>1</v>
      </c>
      <c r="F6751" s="2">
        <v>17805.63</v>
      </c>
      <c r="G6751" s="3">
        <v>43585.248</v>
      </c>
      <c r="H6751" s="3">
        <v>178.05630000000002</v>
      </c>
      <c r="I6751" s="3">
        <v>836.86461000000008</v>
      </c>
      <c r="J6751" s="3">
        <v>18820.550910000002</v>
      </c>
      <c r="K6751" s="4">
        <v>0.35</v>
      </c>
      <c r="L6751" s="73">
        <v>34166.538575076927</v>
      </c>
    </row>
    <row r="6752" spans="1:12" x14ac:dyDescent="0.35">
      <c r="A6752" s="1" t="s">
        <v>11045</v>
      </c>
      <c r="B6752" t="s">
        <v>2577</v>
      </c>
      <c r="C6752" t="s">
        <v>13</v>
      </c>
      <c r="D6752" t="s">
        <v>14</v>
      </c>
      <c r="E6752">
        <v>1</v>
      </c>
      <c r="F6752" s="2">
        <v>18476.88</v>
      </c>
      <c r="G6752" s="3">
        <v>45228.355000000003</v>
      </c>
      <c r="H6752" s="3">
        <v>184.76880000000003</v>
      </c>
      <c r="I6752" s="3">
        <v>868.41336000000001</v>
      </c>
      <c r="J6752" s="3">
        <v>19530.062160000001</v>
      </c>
      <c r="K6752" s="4">
        <v>0.34999999999999992</v>
      </c>
      <c r="L6752" s="73">
        <v>35454.574382769228</v>
      </c>
    </row>
    <row r="6753" spans="1:12" x14ac:dyDescent="0.35">
      <c r="A6753" s="1" t="s">
        <v>11046</v>
      </c>
      <c r="B6753" t="s">
        <v>2577</v>
      </c>
      <c r="C6753" t="s">
        <v>13</v>
      </c>
      <c r="D6753" t="s">
        <v>14</v>
      </c>
      <c r="E6753">
        <v>1</v>
      </c>
      <c r="F6753" s="2">
        <v>17440.63</v>
      </c>
      <c r="G6753" s="3">
        <v>42691.79</v>
      </c>
      <c r="H6753" s="3">
        <v>174.40630000000002</v>
      </c>
      <c r="I6753" s="3">
        <v>819.70961</v>
      </c>
      <c r="J6753" s="3">
        <v>18434.745910000001</v>
      </c>
      <c r="K6753" s="4">
        <v>0.35000000000000003</v>
      </c>
      <c r="L6753" s="73">
        <v>33466.154113538461</v>
      </c>
    </row>
    <row r="6754" spans="1:12" x14ac:dyDescent="0.35">
      <c r="A6754" s="1" t="s">
        <v>11047</v>
      </c>
      <c r="B6754" t="s">
        <v>2579</v>
      </c>
      <c r="C6754" t="s">
        <v>13</v>
      </c>
      <c r="D6754" t="s">
        <v>14</v>
      </c>
      <c r="E6754">
        <v>1</v>
      </c>
      <c r="F6754" s="2">
        <v>18931.88</v>
      </c>
      <c r="G6754" s="3">
        <v>46342.116000000002</v>
      </c>
      <c r="H6754" s="3">
        <v>189.31880000000001</v>
      </c>
      <c r="I6754" s="3">
        <v>889.79836</v>
      </c>
      <c r="J6754" s="3">
        <v>20010.997160000003</v>
      </c>
      <c r="K6754" s="4">
        <v>0.35000000000000003</v>
      </c>
      <c r="L6754" s="73">
        <v>36327.656382769237</v>
      </c>
    </row>
    <row r="6755" spans="1:12" x14ac:dyDescent="0.35">
      <c r="A6755" s="1" t="s">
        <v>11048</v>
      </c>
      <c r="B6755" t="s">
        <v>3800</v>
      </c>
      <c r="C6755" t="s">
        <v>13</v>
      </c>
      <c r="D6755" t="s">
        <v>14</v>
      </c>
      <c r="E6755">
        <v>1</v>
      </c>
      <c r="F6755" s="2">
        <v>18591.25</v>
      </c>
      <c r="G6755" s="3">
        <v>45508.31</v>
      </c>
      <c r="H6755" s="3">
        <v>185.91249999999999</v>
      </c>
      <c r="I6755" s="3">
        <v>873.78875000000005</v>
      </c>
      <c r="J6755" s="3">
        <v>19650.951249999998</v>
      </c>
      <c r="K6755" s="4">
        <v>0.34999999999999992</v>
      </c>
      <c r="L6755" s="73">
        <v>35674.03457692307</v>
      </c>
    </row>
    <row r="6756" spans="1:12" x14ac:dyDescent="0.35">
      <c r="A6756" s="1" t="s">
        <v>11049</v>
      </c>
      <c r="B6756" t="s">
        <v>3800</v>
      </c>
      <c r="C6756" t="s">
        <v>13</v>
      </c>
      <c r="D6756" t="s">
        <v>14</v>
      </c>
      <c r="E6756">
        <v>1</v>
      </c>
      <c r="F6756" s="2">
        <v>17278.13</v>
      </c>
      <c r="G6756" s="3">
        <v>42294.010999999999</v>
      </c>
      <c r="H6756" s="3">
        <v>172.78130000000002</v>
      </c>
      <c r="I6756" s="3">
        <v>812.07211000000007</v>
      </c>
      <c r="J6756" s="3">
        <v>18262.983410000001</v>
      </c>
      <c r="K6756" s="4">
        <v>0.34999999999999992</v>
      </c>
      <c r="L6756" s="73">
        <v>33154.339113538459</v>
      </c>
    </row>
    <row r="6757" spans="1:12" x14ac:dyDescent="0.35">
      <c r="A6757" s="1" t="s">
        <v>11050</v>
      </c>
      <c r="B6757" t="s">
        <v>3800</v>
      </c>
      <c r="C6757" t="s">
        <v>13</v>
      </c>
      <c r="D6757" t="s">
        <v>14</v>
      </c>
      <c r="E6757">
        <v>1</v>
      </c>
      <c r="F6757" s="2">
        <v>22718.75</v>
      </c>
      <c r="G6757" s="3">
        <v>55611.752</v>
      </c>
      <c r="H6757" s="3">
        <v>227.1875</v>
      </c>
      <c r="I6757" s="3">
        <v>1067.78125</v>
      </c>
      <c r="J6757" s="3">
        <v>24013.71875</v>
      </c>
      <c r="K6757" s="4">
        <v>0.34999999999999992</v>
      </c>
      <c r="L6757" s="73">
        <v>43594.135576923072</v>
      </c>
    </row>
    <row r="6758" spans="1:12" x14ac:dyDescent="0.35">
      <c r="A6758" s="1" t="s">
        <v>11051</v>
      </c>
      <c r="B6758" t="s">
        <v>3804</v>
      </c>
      <c r="C6758" t="s">
        <v>13</v>
      </c>
      <c r="D6758" t="s">
        <v>14</v>
      </c>
      <c r="E6758">
        <v>1</v>
      </c>
      <c r="F6758" s="2">
        <v>18931.88</v>
      </c>
      <c r="G6758" s="3">
        <v>46342.116000000002</v>
      </c>
      <c r="H6758" s="3">
        <v>189.31880000000001</v>
      </c>
      <c r="I6758" s="3">
        <v>889.79836</v>
      </c>
      <c r="J6758" s="3">
        <v>20010.997160000003</v>
      </c>
      <c r="K6758" s="4">
        <v>0.35000000000000003</v>
      </c>
      <c r="L6758" s="73">
        <v>36327.656382769237</v>
      </c>
    </row>
    <row r="6759" spans="1:12" x14ac:dyDescent="0.35">
      <c r="A6759" s="1" t="s">
        <v>11052</v>
      </c>
      <c r="B6759" t="s">
        <v>2582</v>
      </c>
      <c r="C6759" t="s">
        <v>13</v>
      </c>
      <c r="D6759" t="s">
        <v>14</v>
      </c>
      <c r="E6759">
        <v>1</v>
      </c>
      <c r="F6759" s="2">
        <v>20485</v>
      </c>
      <c r="G6759" s="3">
        <v>50143.9</v>
      </c>
      <c r="H6759" s="3">
        <v>204.85</v>
      </c>
      <c r="I6759" s="3">
        <v>962.79499999999996</v>
      </c>
      <c r="J6759" s="3">
        <v>21652.644999999997</v>
      </c>
      <c r="K6759" s="4">
        <v>0.35000000000000003</v>
      </c>
      <c r="L6759" s="73">
        <v>39307.878615384609</v>
      </c>
    </row>
    <row r="6760" spans="1:12" x14ac:dyDescent="0.35">
      <c r="A6760" s="1" t="s">
        <v>11053</v>
      </c>
      <c r="B6760" t="s">
        <v>2582</v>
      </c>
      <c r="C6760" t="s">
        <v>13</v>
      </c>
      <c r="D6760" t="s">
        <v>14</v>
      </c>
      <c r="E6760">
        <v>1</v>
      </c>
      <c r="F6760" s="2">
        <v>21096.25</v>
      </c>
      <c r="G6760" s="3">
        <v>51640.142</v>
      </c>
      <c r="H6760" s="3">
        <v>210.96250000000001</v>
      </c>
      <c r="I6760" s="3">
        <v>991.52374999999995</v>
      </c>
      <c r="J6760" s="3">
        <v>22298.736250000002</v>
      </c>
      <c r="K6760" s="4">
        <v>0.34999999999999992</v>
      </c>
      <c r="L6760" s="73">
        <v>40480.782730769228</v>
      </c>
    </row>
    <row r="6761" spans="1:12" x14ac:dyDescent="0.35">
      <c r="A6761" s="1" t="s">
        <v>11054</v>
      </c>
      <c r="B6761" t="s">
        <v>2582</v>
      </c>
      <c r="C6761" t="s">
        <v>13</v>
      </c>
      <c r="D6761" t="s">
        <v>14</v>
      </c>
      <c r="E6761">
        <v>1</v>
      </c>
      <c r="F6761" s="2">
        <v>21588.13</v>
      </c>
      <c r="G6761" s="3">
        <v>52844.175999999999</v>
      </c>
      <c r="H6761" s="3">
        <v>215.88130000000001</v>
      </c>
      <c r="I6761" s="3">
        <v>1014.64211</v>
      </c>
      <c r="J6761" s="3">
        <v>22818.653410000003</v>
      </c>
      <c r="K6761" s="4">
        <v>0.35</v>
      </c>
      <c r="L6761" s="73">
        <v>41424.632344307698</v>
      </c>
    </row>
    <row r="6762" spans="1:12" x14ac:dyDescent="0.35">
      <c r="A6762" s="1" t="s">
        <v>11055</v>
      </c>
      <c r="B6762" t="s">
        <v>3812</v>
      </c>
      <c r="C6762" t="s">
        <v>13</v>
      </c>
      <c r="D6762" t="s">
        <v>14</v>
      </c>
      <c r="E6762">
        <v>1</v>
      </c>
      <c r="F6762" s="2">
        <v>18931.88</v>
      </c>
      <c r="G6762" s="3">
        <v>46342.116000000002</v>
      </c>
      <c r="H6762" s="3">
        <v>189.31880000000001</v>
      </c>
      <c r="I6762" s="3">
        <v>889.79836</v>
      </c>
      <c r="J6762" s="3">
        <v>20010.997160000003</v>
      </c>
      <c r="K6762" s="4">
        <v>0.35000000000000003</v>
      </c>
      <c r="L6762" s="73">
        <v>36327.656382769237</v>
      </c>
    </row>
    <row r="6763" spans="1:12" x14ac:dyDescent="0.35">
      <c r="A6763" s="1" t="s">
        <v>11056</v>
      </c>
      <c r="B6763" t="s">
        <v>2586</v>
      </c>
      <c r="C6763" t="s">
        <v>13</v>
      </c>
      <c r="D6763" t="s">
        <v>14</v>
      </c>
      <c r="E6763">
        <v>1</v>
      </c>
      <c r="F6763" s="2">
        <v>19851.25</v>
      </c>
      <c r="G6763" s="3">
        <v>48592.588000000003</v>
      </c>
      <c r="H6763" s="3">
        <v>198.51250000000002</v>
      </c>
      <c r="I6763" s="3">
        <v>933.00874999999996</v>
      </c>
      <c r="J6763" s="3">
        <v>20982.771250000002</v>
      </c>
      <c r="K6763" s="4">
        <v>0.35000000000000003</v>
      </c>
      <c r="L6763" s="73">
        <v>38091.80011538462</v>
      </c>
    </row>
    <row r="6764" spans="1:12" x14ac:dyDescent="0.35">
      <c r="A6764" s="1" t="s">
        <v>11057</v>
      </c>
      <c r="B6764" t="s">
        <v>2586</v>
      </c>
      <c r="C6764" t="s">
        <v>13</v>
      </c>
      <c r="D6764" t="s">
        <v>14</v>
      </c>
      <c r="E6764">
        <v>1</v>
      </c>
      <c r="F6764" s="2">
        <v>21215.63</v>
      </c>
      <c r="G6764" s="3">
        <v>51932.360999999997</v>
      </c>
      <c r="H6764" s="3">
        <v>212.15630000000002</v>
      </c>
      <c r="I6764" s="3">
        <v>997.13461000000007</v>
      </c>
      <c r="J6764" s="3">
        <v>22424.920910000001</v>
      </c>
      <c r="K6764" s="4">
        <v>0.35000000000000003</v>
      </c>
      <c r="L6764" s="73">
        <v>40709.856421230768</v>
      </c>
    </row>
    <row r="6765" spans="1:12" x14ac:dyDescent="0.35">
      <c r="A6765" s="1" t="s">
        <v>11058</v>
      </c>
      <c r="B6765" t="s">
        <v>2586</v>
      </c>
      <c r="C6765" t="s">
        <v>13</v>
      </c>
      <c r="D6765" t="s">
        <v>14</v>
      </c>
      <c r="E6765">
        <v>1</v>
      </c>
      <c r="F6765" s="2">
        <v>20325.63</v>
      </c>
      <c r="G6765" s="3">
        <v>49753.792999999998</v>
      </c>
      <c r="H6765" s="3">
        <v>203.25630000000001</v>
      </c>
      <c r="I6765" s="3">
        <v>955.30461000000003</v>
      </c>
      <c r="J6765" s="3">
        <v>21484.190910000001</v>
      </c>
      <c r="K6765" s="4">
        <v>0.35</v>
      </c>
      <c r="L6765" s="73">
        <v>39002.069651999998</v>
      </c>
    </row>
    <row r="6766" spans="1:12" x14ac:dyDescent="0.35">
      <c r="A6766" s="1" t="s">
        <v>11059</v>
      </c>
      <c r="B6766" t="s">
        <v>10054</v>
      </c>
      <c r="C6766" t="s">
        <v>26</v>
      </c>
      <c r="D6766" t="s">
        <v>27</v>
      </c>
      <c r="E6766">
        <v>1</v>
      </c>
      <c r="F6766" s="2">
        <v>24.97</v>
      </c>
      <c r="G6766" s="3">
        <v>58.24</v>
      </c>
      <c r="H6766" s="3">
        <v>0.24970000000000001</v>
      </c>
      <c r="I6766" s="3">
        <v>1.1735899999999999</v>
      </c>
      <c r="J6766" s="3">
        <v>26.39329</v>
      </c>
      <c r="K6766" s="4">
        <v>0.34999999999999992</v>
      </c>
      <c r="L6766" s="73">
        <v>47.913972615384608</v>
      </c>
    </row>
    <row r="6767" spans="1:12" x14ac:dyDescent="0.35">
      <c r="A6767" s="1" t="s">
        <v>11060</v>
      </c>
      <c r="B6767" t="s">
        <v>11061</v>
      </c>
      <c r="C6767" t="s">
        <v>46</v>
      </c>
      <c r="D6767" t="s">
        <v>47</v>
      </c>
      <c r="E6767">
        <v>1</v>
      </c>
      <c r="F6767" s="2">
        <v>373.75</v>
      </c>
      <c r="G6767" s="3">
        <v>914.88319999999999</v>
      </c>
      <c r="H6767" s="3">
        <v>3.7375000000000003</v>
      </c>
      <c r="I6767" s="3">
        <v>17.56625</v>
      </c>
      <c r="J6767" s="3">
        <v>395.05375000000004</v>
      </c>
      <c r="K6767" s="4">
        <v>0.35000000000000003</v>
      </c>
      <c r="L6767" s="73">
        <v>717.17450000000008</v>
      </c>
    </row>
    <row r="6768" spans="1:12" x14ac:dyDescent="0.35">
      <c r="A6768" s="1" t="s">
        <v>11062</v>
      </c>
      <c r="B6768" t="s">
        <v>11063</v>
      </c>
      <c r="C6768" t="s">
        <v>46</v>
      </c>
      <c r="D6768" t="s">
        <v>47</v>
      </c>
      <c r="E6768">
        <v>1</v>
      </c>
      <c r="F6768" s="2">
        <v>1885</v>
      </c>
      <c r="G6768" s="3">
        <v>4614.1647999999996</v>
      </c>
      <c r="H6768" s="3">
        <v>18.850000000000001</v>
      </c>
      <c r="I6768" s="3">
        <v>88.594999999999999</v>
      </c>
      <c r="J6768" s="3">
        <v>1992.4449999999999</v>
      </c>
      <c r="K6768" s="4">
        <v>0.35</v>
      </c>
      <c r="L6768" s="73">
        <v>3617.0539999999996</v>
      </c>
    </row>
    <row r="6769" spans="1:12" x14ac:dyDescent="0.35">
      <c r="A6769" s="1" t="s">
        <v>11064</v>
      </c>
      <c r="B6769" t="s">
        <v>11065</v>
      </c>
      <c r="C6769" t="s">
        <v>46</v>
      </c>
      <c r="D6769" t="s">
        <v>47</v>
      </c>
      <c r="E6769">
        <v>1</v>
      </c>
      <c r="F6769" s="2">
        <v>321.75</v>
      </c>
      <c r="G6769" s="3">
        <v>787.59519999999998</v>
      </c>
      <c r="H6769" s="3">
        <v>3.2175000000000002</v>
      </c>
      <c r="I6769" s="3">
        <v>15.122249999999999</v>
      </c>
      <c r="J6769" s="3">
        <v>340.08974999999998</v>
      </c>
      <c r="K6769" s="4">
        <v>0.34999999999999992</v>
      </c>
      <c r="L6769" s="73">
        <v>617.39369999999985</v>
      </c>
    </row>
    <row r="6770" spans="1:12" x14ac:dyDescent="0.35">
      <c r="A6770" s="1" t="s">
        <v>11066</v>
      </c>
      <c r="B6770" t="s">
        <v>11067</v>
      </c>
      <c r="C6770" t="s">
        <v>46</v>
      </c>
      <c r="D6770" t="s">
        <v>47</v>
      </c>
      <c r="E6770">
        <v>1</v>
      </c>
      <c r="F6770" s="2">
        <v>747.5</v>
      </c>
      <c r="G6770" s="3">
        <v>1829.7552000000001</v>
      </c>
      <c r="H6770" s="3">
        <v>7.4750000000000005</v>
      </c>
      <c r="I6770" s="3">
        <v>35.1325</v>
      </c>
      <c r="J6770" s="3">
        <v>790.10750000000007</v>
      </c>
      <c r="K6770" s="4">
        <v>0.35000000000000003</v>
      </c>
      <c r="L6770" s="73">
        <v>1434.3490000000002</v>
      </c>
    </row>
    <row r="6771" spans="1:12" x14ac:dyDescent="0.35">
      <c r="A6771" s="1" t="s">
        <v>11068</v>
      </c>
      <c r="B6771" t="s">
        <v>11069</v>
      </c>
      <c r="C6771" t="s">
        <v>34</v>
      </c>
      <c r="D6771" t="s">
        <v>35</v>
      </c>
      <c r="E6771">
        <v>1</v>
      </c>
      <c r="F6771" s="2">
        <v>5737</v>
      </c>
      <c r="G6771" s="3">
        <v>9179.52</v>
      </c>
      <c r="H6771" s="3">
        <v>57.370000000000005</v>
      </c>
      <c r="I6771" s="3">
        <v>269.63900000000001</v>
      </c>
      <c r="J6771" s="3">
        <v>6064.009</v>
      </c>
      <c r="K6771" s="4">
        <v>0.35000000000000003</v>
      </c>
      <c r="L6771" s="73">
        <v>11008.508646153847</v>
      </c>
    </row>
    <row r="6772" spans="1:12" x14ac:dyDescent="0.35">
      <c r="A6772" s="1" t="s">
        <v>11070</v>
      </c>
      <c r="B6772" t="s">
        <v>5294</v>
      </c>
      <c r="C6772" t="s">
        <v>34</v>
      </c>
      <c r="D6772" t="s">
        <v>35</v>
      </c>
      <c r="E6772">
        <v>1</v>
      </c>
      <c r="F6772" s="2">
        <v>6903.65</v>
      </c>
      <c r="G6772" s="3">
        <v>16898.995999999999</v>
      </c>
      <c r="H6772" s="3">
        <v>69.036500000000004</v>
      </c>
      <c r="I6772" s="3">
        <v>324.47154999999998</v>
      </c>
      <c r="J6772" s="3">
        <v>7297.15805</v>
      </c>
      <c r="K6772" s="4">
        <v>0.34999999999999992</v>
      </c>
      <c r="L6772" s="73">
        <v>13247.148459999999</v>
      </c>
    </row>
    <row r="6773" spans="1:12" x14ac:dyDescent="0.35">
      <c r="A6773" s="1" t="s">
        <v>11071</v>
      </c>
      <c r="B6773" t="s">
        <v>5297</v>
      </c>
      <c r="C6773" t="s">
        <v>34</v>
      </c>
      <c r="D6773" t="s">
        <v>35</v>
      </c>
      <c r="E6773">
        <v>1</v>
      </c>
      <c r="F6773" s="2">
        <v>3091.7</v>
      </c>
      <c r="G6773" s="3">
        <v>7567.9744000000001</v>
      </c>
      <c r="H6773" s="3">
        <v>30.916999999999998</v>
      </c>
      <c r="I6773" s="3">
        <v>145.3099</v>
      </c>
      <c r="J6773" s="3">
        <v>3267.9268999999999</v>
      </c>
      <c r="K6773" s="4">
        <v>0.35000000000000003</v>
      </c>
      <c r="L6773" s="73">
        <v>5932.5442184615385</v>
      </c>
    </row>
    <row r="6774" spans="1:12" x14ac:dyDescent="0.35">
      <c r="A6774" s="1" t="s">
        <v>11072</v>
      </c>
      <c r="B6774" t="s">
        <v>5297</v>
      </c>
      <c r="C6774" t="s">
        <v>34</v>
      </c>
      <c r="D6774" t="s">
        <v>35</v>
      </c>
      <c r="E6774">
        <v>1</v>
      </c>
      <c r="F6774" s="2">
        <v>3500.2</v>
      </c>
      <c r="G6774" s="3">
        <v>8567.9104000000007</v>
      </c>
      <c r="H6774" s="3">
        <v>35.002000000000002</v>
      </c>
      <c r="I6774" s="3">
        <v>164.5094</v>
      </c>
      <c r="J6774" s="3">
        <v>3699.7113999999997</v>
      </c>
      <c r="K6774" s="4">
        <v>0.35000000000000003</v>
      </c>
      <c r="L6774" s="73">
        <v>6716.3991569230766</v>
      </c>
    </row>
    <row r="6775" spans="1:12" x14ac:dyDescent="0.35">
      <c r="A6775" s="1" t="s">
        <v>11073</v>
      </c>
      <c r="B6775" t="s">
        <v>5297</v>
      </c>
      <c r="C6775" t="s">
        <v>34</v>
      </c>
      <c r="D6775" t="s">
        <v>35</v>
      </c>
      <c r="E6775">
        <v>1</v>
      </c>
      <c r="F6775" s="2">
        <v>2816.5</v>
      </c>
      <c r="G6775" s="3">
        <v>6894.3280000000004</v>
      </c>
      <c r="H6775" s="3">
        <v>28.164999999999999</v>
      </c>
      <c r="I6775" s="3">
        <v>132.37549999999999</v>
      </c>
      <c r="J6775" s="3">
        <v>2977.0405000000001</v>
      </c>
      <c r="K6775" s="4">
        <v>0.35</v>
      </c>
      <c r="L6775" s="73">
        <v>5404.4735230769229</v>
      </c>
    </row>
    <row r="6776" spans="1:12" x14ac:dyDescent="0.35">
      <c r="A6776" s="1" t="s">
        <v>11074</v>
      </c>
      <c r="B6776" t="s">
        <v>11075</v>
      </c>
      <c r="C6776" t="s">
        <v>34</v>
      </c>
      <c r="D6776" t="s">
        <v>35</v>
      </c>
      <c r="E6776">
        <v>1</v>
      </c>
      <c r="F6776" s="2">
        <v>49.18</v>
      </c>
      <c r="G6776" s="3">
        <v>102</v>
      </c>
      <c r="H6776" s="3">
        <v>0.49180000000000001</v>
      </c>
      <c r="I6776" s="3">
        <v>2.3114599999999998</v>
      </c>
      <c r="J6776" s="3">
        <v>51.983259999999994</v>
      </c>
      <c r="K6776" s="4">
        <v>0.34999999999999992</v>
      </c>
      <c r="L6776" s="73">
        <v>94.369610461538443</v>
      </c>
    </row>
    <row r="6777" spans="1:12" x14ac:dyDescent="0.35">
      <c r="A6777" s="1" t="s">
        <v>11076</v>
      </c>
      <c r="B6777" t="s">
        <v>11077</v>
      </c>
      <c r="C6777" t="s">
        <v>34</v>
      </c>
      <c r="D6777" t="s">
        <v>35</v>
      </c>
      <c r="E6777">
        <v>1</v>
      </c>
      <c r="F6777" s="2">
        <v>23.85</v>
      </c>
      <c r="G6777" s="3">
        <v>50</v>
      </c>
      <c r="H6777" s="3">
        <v>0.23850000000000002</v>
      </c>
      <c r="I6777" s="3">
        <v>1.1209500000000001</v>
      </c>
      <c r="J6777" s="3">
        <v>25.20945</v>
      </c>
      <c r="K6777" s="4">
        <v>0.35</v>
      </c>
      <c r="L6777" s="73">
        <v>45.76484769230769</v>
      </c>
    </row>
    <row r="6778" spans="1:12" x14ac:dyDescent="0.35">
      <c r="A6778" s="1" t="s">
        <v>11078</v>
      </c>
      <c r="B6778" t="s">
        <v>11079</v>
      </c>
      <c r="C6778" t="s">
        <v>21</v>
      </c>
      <c r="D6778" t="s">
        <v>22</v>
      </c>
      <c r="E6778">
        <v>1</v>
      </c>
      <c r="F6778" s="2">
        <v>35.28</v>
      </c>
      <c r="G6778" s="3">
        <v>100.8</v>
      </c>
      <c r="H6778" s="3">
        <v>0.3528</v>
      </c>
      <c r="I6778" s="3">
        <v>1.6581600000000001</v>
      </c>
      <c r="J6778" s="3">
        <v>37.290960000000005</v>
      </c>
      <c r="K6778" s="4">
        <v>0.35</v>
      </c>
      <c r="L6778" s="73">
        <v>67.697435076923085</v>
      </c>
    </row>
    <row r="6779" spans="1:12" x14ac:dyDescent="0.35">
      <c r="A6779" s="1" t="s">
        <v>11080</v>
      </c>
      <c r="B6779" t="s">
        <v>11081</v>
      </c>
      <c r="C6779" t="s">
        <v>21</v>
      </c>
      <c r="D6779" t="s">
        <v>22</v>
      </c>
      <c r="E6779">
        <v>1</v>
      </c>
      <c r="F6779" s="2">
        <v>68.81</v>
      </c>
      <c r="G6779" s="3">
        <v>142</v>
      </c>
      <c r="H6779" s="3">
        <v>0.68810000000000004</v>
      </c>
      <c r="I6779" s="3">
        <v>3.23407</v>
      </c>
      <c r="J6779" s="3">
        <v>72.732170000000011</v>
      </c>
      <c r="K6779" s="4">
        <v>0.35000000000000003</v>
      </c>
      <c r="L6779" s="73">
        <v>132.03686246153848</v>
      </c>
    </row>
    <row r="6780" spans="1:12" x14ac:dyDescent="0.35">
      <c r="A6780" s="1" t="s">
        <v>11082</v>
      </c>
      <c r="B6780" t="s">
        <v>11083</v>
      </c>
      <c r="C6780" t="s">
        <v>21</v>
      </c>
      <c r="D6780" t="s">
        <v>22</v>
      </c>
      <c r="E6780">
        <v>1</v>
      </c>
      <c r="F6780" s="2">
        <v>86.85</v>
      </c>
      <c r="G6780" s="3">
        <v>180</v>
      </c>
      <c r="H6780" s="3">
        <v>0.86849999999999994</v>
      </c>
      <c r="I6780" s="3">
        <v>4.08195</v>
      </c>
      <c r="J6780" s="3">
        <v>91.800449999999998</v>
      </c>
      <c r="K6780" s="4">
        <v>0.35</v>
      </c>
      <c r="L6780" s="73">
        <v>166.6531246153846</v>
      </c>
    </row>
    <row r="6781" spans="1:12" x14ac:dyDescent="0.35">
      <c r="A6781" s="1" t="s">
        <v>11084</v>
      </c>
      <c r="B6781" t="s">
        <v>11085</v>
      </c>
      <c r="C6781" t="s">
        <v>13</v>
      </c>
      <c r="D6781" t="s">
        <v>14</v>
      </c>
      <c r="E6781">
        <v>1</v>
      </c>
      <c r="F6781" s="2">
        <v>253.8</v>
      </c>
      <c r="G6781" s="3">
        <v>524</v>
      </c>
      <c r="H6781" s="3">
        <v>2.5380000000000003</v>
      </c>
      <c r="I6781" s="3">
        <v>11.928600000000001</v>
      </c>
      <c r="J6781" s="3">
        <v>268.26660000000004</v>
      </c>
      <c r="K6781" s="4">
        <v>0.35</v>
      </c>
      <c r="L6781" s="73">
        <v>487.00705846153852</v>
      </c>
    </row>
    <row r="6782" spans="1:12" x14ac:dyDescent="0.35">
      <c r="A6782" s="1" t="s">
        <v>11086</v>
      </c>
      <c r="B6782" t="s">
        <v>11087</v>
      </c>
      <c r="C6782" t="s">
        <v>13</v>
      </c>
      <c r="D6782" t="s">
        <v>14</v>
      </c>
      <c r="E6782">
        <v>1</v>
      </c>
      <c r="F6782" s="2">
        <v>161</v>
      </c>
      <c r="G6782" s="3">
        <v>394.10559999999998</v>
      </c>
      <c r="H6782" s="3">
        <v>1.61</v>
      </c>
      <c r="I6782" s="3">
        <v>7.5670000000000002</v>
      </c>
      <c r="J6782" s="3">
        <v>170.17700000000002</v>
      </c>
      <c r="K6782" s="4">
        <v>0.35000000000000003</v>
      </c>
      <c r="L6782" s="73">
        <v>308.93670769230772</v>
      </c>
    </row>
    <row r="6783" spans="1:12" x14ac:dyDescent="0.35">
      <c r="A6783" s="1" t="s">
        <v>11088</v>
      </c>
      <c r="B6783" t="s">
        <v>2345</v>
      </c>
      <c r="C6783" t="s">
        <v>13</v>
      </c>
      <c r="D6783" t="s">
        <v>14</v>
      </c>
      <c r="E6783">
        <v>1</v>
      </c>
      <c r="F6783" s="2">
        <v>1530.9</v>
      </c>
      <c r="G6783" s="3">
        <v>3747.3856000000001</v>
      </c>
      <c r="H6783" s="3">
        <v>15.309000000000001</v>
      </c>
      <c r="I6783" s="3">
        <v>71.952300000000008</v>
      </c>
      <c r="J6783" s="3">
        <v>1618.1613</v>
      </c>
      <c r="K6783" s="4">
        <v>0.35</v>
      </c>
      <c r="L6783" s="73">
        <v>2937.5851292307689</v>
      </c>
    </row>
    <row r="6784" spans="1:12" x14ac:dyDescent="0.35">
      <c r="A6784" s="1" t="s">
        <v>11089</v>
      </c>
      <c r="B6784" t="s">
        <v>4934</v>
      </c>
      <c r="C6784" t="s">
        <v>13</v>
      </c>
      <c r="D6784" t="s">
        <v>14</v>
      </c>
      <c r="E6784">
        <v>1</v>
      </c>
      <c r="F6784" s="2">
        <v>2455.63</v>
      </c>
      <c r="G6784" s="3">
        <v>6010.9727999999996</v>
      </c>
      <c r="H6784" s="3">
        <v>24.5563</v>
      </c>
      <c r="I6784" s="3">
        <v>115.41461000000001</v>
      </c>
      <c r="J6784" s="3">
        <v>2595.6009100000001</v>
      </c>
      <c r="K6784" s="4">
        <v>0.35</v>
      </c>
      <c r="L6784" s="73">
        <v>4712.0139596923073</v>
      </c>
    </row>
    <row r="6785" spans="1:12" x14ac:dyDescent="0.35">
      <c r="A6785" s="1" t="s">
        <v>11090</v>
      </c>
      <c r="B6785" t="s">
        <v>2586</v>
      </c>
      <c r="C6785" t="s">
        <v>13</v>
      </c>
      <c r="D6785" t="s">
        <v>14</v>
      </c>
      <c r="E6785">
        <v>1</v>
      </c>
      <c r="F6785" s="2">
        <v>23306.880000000001</v>
      </c>
      <c r="G6785" s="3">
        <v>57051.4</v>
      </c>
      <c r="H6785" s="3">
        <v>233.06880000000001</v>
      </c>
      <c r="I6785" s="3">
        <v>1095.42336</v>
      </c>
      <c r="J6785" s="3">
        <v>24635.372160000003</v>
      </c>
      <c r="K6785" s="4">
        <v>0.35</v>
      </c>
      <c r="L6785" s="73">
        <v>44722.675613538464</v>
      </c>
    </row>
    <row r="6786" spans="1:12" x14ac:dyDescent="0.35">
      <c r="A6786" s="1" t="s">
        <v>11091</v>
      </c>
      <c r="B6786" t="s">
        <v>2586</v>
      </c>
      <c r="C6786" t="s">
        <v>13</v>
      </c>
      <c r="D6786" t="s">
        <v>14</v>
      </c>
      <c r="E6786">
        <v>1</v>
      </c>
      <c r="F6786" s="2">
        <v>25660</v>
      </c>
      <c r="G6786" s="3">
        <v>62811.447999999997</v>
      </c>
      <c r="H6786" s="3">
        <v>256.60000000000002</v>
      </c>
      <c r="I6786" s="3">
        <v>1206.02</v>
      </c>
      <c r="J6786" s="3">
        <v>27122.62</v>
      </c>
      <c r="K6786" s="4">
        <v>0.35</v>
      </c>
      <c r="L6786" s="73">
        <v>49237.987076923077</v>
      </c>
    </row>
    <row r="6787" spans="1:12" x14ac:dyDescent="0.35">
      <c r="A6787" s="1" t="s">
        <v>11092</v>
      </c>
      <c r="B6787" t="s">
        <v>2401</v>
      </c>
      <c r="C6787" t="s">
        <v>13</v>
      </c>
      <c r="D6787" t="s">
        <v>14</v>
      </c>
      <c r="E6787">
        <v>1</v>
      </c>
      <c r="F6787" s="2">
        <v>18360</v>
      </c>
      <c r="G6787" s="3">
        <v>44942.250999999997</v>
      </c>
      <c r="H6787" s="3">
        <v>183.6</v>
      </c>
      <c r="I6787" s="3">
        <v>862.92</v>
      </c>
      <c r="J6787" s="3">
        <v>19406.519999999997</v>
      </c>
      <c r="K6787" s="4">
        <v>0.35</v>
      </c>
      <c r="L6787" s="73">
        <v>35230.297846153837</v>
      </c>
    </row>
    <row r="6788" spans="1:12" x14ac:dyDescent="0.35">
      <c r="A6788" s="1" t="s">
        <v>11093</v>
      </c>
      <c r="B6788" t="s">
        <v>2401</v>
      </c>
      <c r="C6788" t="s">
        <v>13</v>
      </c>
      <c r="D6788" t="s">
        <v>14</v>
      </c>
      <c r="E6788">
        <v>1</v>
      </c>
      <c r="F6788" s="2">
        <v>21096.25</v>
      </c>
      <c r="G6788" s="3">
        <v>51640.142</v>
      </c>
      <c r="H6788" s="3">
        <v>210.96250000000001</v>
      </c>
      <c r="I6788" s="3">
        <v>991.52374999999995</v>
      </c>
      <c r="J6788" s="3">
        <v>22298.736250000002</v>
      </c>
      <c r="K6788" s="4">
        <v>0.34999999999999992</v>
      </c>
      <c r="L6788" s="73">
        <v>40480.782730769228</v>
      </c>
    </row>
    <row r="6789" spans="1:12" x14ac:dyDescent="0.35">
      <c r="A6789" s="1" t="s">
        <v>11094</v>
      </c>
      <c r="B6789" t="s">
        <v>2401</v>
      </c>
      <c r="C6789" t="s">
        <v>13</v>
      </c>
      <c r="D6789" t="s">
        <v>14</v>
      </c>
      <c r="E6789">
        <v>1</v>
      </c>
      <c r="F6789" s="2">
        <v>19630</v>
      </c>
      <c r="G6789" s="3">
        <v>48051.000999999997</v>
      </c>
      <c r="H6789" s="3">
        <v>196.3</v>
      </c>
      <c r="I6789" s="3">
        <v>922.61</v>
      </c>
      <c r="J6789" s="3">
        <v>20748.91</v>
      </c>
      <c r="K6789" s="4">
        <v>0.35</v>
      </c>
      <c r="L6789" s="73">
        <v>37667.251999999993</v>
      </c>
    </row>
    <row r="6790" spans="1:12" x14ac:dyDescent="0.35">
      <c r="A6790" s="1" t="s">
        <v>11095</v>
      </c>
      <c r="B6790" t="s">
        <v>2403</v>
      </c>
      <c r="C6790" t="s">
        <v>13</v>
      </c>
      <c r="D6790" t="s">
        <v>14</v>
      </c>
      <c r="E6790">
        <v>1</v>
      </c>
      <c r="F6790" s="2">
        <v>30312.5</v>
      </c>
      <c r="G6790" s="3">
        <v>74200</v>
      </c>
      <c r="H6790" s="3">
        <v>303.125</v>
      </c>
      <c r="I6790" s="3">
        <v>1424.6875</v>
      </c>
      <c r="J6790" s="3">
        <v>32040.3125</v>
      </c>
      <c r="K6790" s="4">
        <v>0.35</v>
      </c>
      <c r="L6790" s="73">
        <v>58165.490384615383</v>
      </c>
    </row>
    <row r="6791" spans="1:12" x14ac:dyDescent="0.35">
      <c r="A6791" s="1" t="s">
        <v>11096</v>
      </c>
      <c r="B6791" t="s">
        <v>2405</v>
      </c>
      <c r="C6791" t="s">
        <v>13</v>
      </c>
      <c r="D6791" t="s">
        <v>14</v>
      </c>
      <c r="E6791">
        <v>1</v>
      </c>
      <c r="F6791" s="2">
        <v>20343.75</v>
      </c>
      <c r="G6791" s="3">
        <v>49798.144999999997</v>
      </c>
      <c r="H6791" s="3">
        <v>203.4375</v>
      </c>
      <c r="I6791" s="3">
        <v>956.15625</v>
      </c>
      <c r="J6791" s="3">
        <v>21503.34375</v>
      </c>
      <c r="K6791" s="4">
        <v>0.34999999999999992</v>
      </c>
      <c r="L6791" s="73">
        <v>39036.839423076919</v>
      </c>
    </row>
    <row r="6792" spans="1:12" x14ac:dyDescent="0.35">
      <c r="A6792" s="1" t="s">
        <v>11097</v>
      </c>
      <c r="B6792" t="s">
        <v>3822</v>
      </c>
      <c r="C6792" t="s">
        <v>13</v>
      </c>
      <c r="D6792" t="s">
        <v>14</v>
      </c>
      <c r="E6792">
        <v>1</v>
      </c>
      <c r="F6792" s="2">
        <v>21121.25</v>
      </c>
      <c r="G6792" s="3">
        <v>51701.339</v>
      </c>
      <c r="H6792" s="3">
        <v>211.21250000000001</v>
      </c>
      <c r="I6792" s="3">
        <v>992.69875000000002</v>
      </c>
      <c r="J6792" s="3">
        <v>22325.161250000001</v>
      </c>
      <c r="K6792" s="4">
        <v>0.35000000000000003</v>
      </c>
      <c r="L6792" s="73">
        <v>40528.754269230776</v>
      </c>
    </row>
    <row r="6793" spans="1:12" x14ac:dyDescent="0.35">
      <c r="A6793" s="1" t="s">
        <v>11098</v>
      </c>
      <c r="B6793" t="s">
        <v>2407</v>
      </c>
      <c r="C6793" t="s">
        <v>13</v>
      </c>
      <c r="D6793" t="s">
        <v>14</v>
      </c>
      <c r="E6793">
        <v>1</v>
      </c>
      <c r="F6793" s="2">
        <v>23541.88</v>
      </c>
      <c r="G6793" s="3">
        <v>57626.642999999996</v>
      </c>
      <c r="H6793" s="3">
        <v>235.4188</v>
      </c>
      <c r="I6793" s="3">
        <v>1106.4683600000001</v>
      </c>
      <c r="J6793" s="3">
        <v>24883.767159999999</v>
      </c>
      <c r="K6793" s="4">
        <v>0.35000000000000003</v>
      </c>
      <c r="L6793" s="73">
        <v>45173.608075076925</v>
      </c>
    </row>
    <row r="6794" spans="1:12" x14ac:dyDescent="0.35">
      <c r="A6794" s="1" t="s">
        <v>11099</v>
      </c>
      <c r="B6794" t="s">
        <v>11100</v>
      </c>
      <c r="C6794" t="s">
        <v>13</v>
      </c>
      <c r="D6794" t="s">
        <v>14</v>
      </c>
      <c r="E6794">
        <v>1</v>
      </c>
      <c r="F6794" s="2">
        <v>694.68</v>
      </c>
      <c r="G6794" s="3">
        <v>2749.0848000000001</v>
      </c>
      <c r="H6794" s="3">
        <v>6.9467999999999996</v>
      </c>
      <c r="I6794" s="3">
        <v>32.64996</v>
      </c>
      <c r="J6794" s="3">
        <v>734.27675999999997</v>
      </c>
      <c r="K6794" s="4">
        <v>0.34999999999999992</v>
      </c>
      <c r="L6794" s="73">
        <v>1332.9947335384613</v>
      </c>
    </row>
    <row r="6795" spans="1:12" x14ac:dyDescent="0.35">
      <c r="A6795" s="1" t="s">
        <v>11101</v>
      </c>
      <c r="B6795" t="s">
        <v>11102</v>
      </c>
      <c r="C6795" t="s">
        <v>1467</v>
      </c>
      <c r="D6795" t="s">
        <v>1468</v>
      </c>
      <c r="E6795">
        <v>1</v>
      </c>
      <c r="F6795" s="2">
        <v>251.15</v>
      </c>
      <c r="G6795" s="3">
        <v>518</v>
      </c>
      <c r="H6795" s="3">
        <v>2.5115000000000003</v>
      </c>
      <c r="I6795" s="3">
        <v>11.80405</v>
      </c>
      <c r="J6795" s="3">
        <v>265.46555000000001</v>
      </c>
      <c r="K6795" s="4">
        <v>0.35</v>
      </c>
      <c r="L6795" s="73">
        <v>481.92207538461537</v>
      </c>
    </row>
    <row r="6796" spans="1:12" x14ac:dyDescent="0.35">
      <c r="A6796" s="1" t="s">
        <v>11103</v>
      </c>
      <c r="B6796" t="s">
        <v>11104</v>
      </c>
      <c r="C6796" t="s">
        <v>1467</v>
      </c>
      <c r="D6796" t="s">
        <v>1468</v>
      </c>
      <c r="E6796">
        <v>1</v>
      </c>
      <c r="F6796" s="2">
        <v>505.33</v>
      </c>
      <c r="G6796" s="3">
        <v>1999.76</v>
      </c>
      <c r="H6796" s="3">
        <v>5.0533000000000001</v>
      </c>
      <c r="I6796" s="3">
        <v>23.750509999999998</v>
      </c>
      <c r="J6796" s="3">
        <v>534.13380999999993</v>
      </c>
      <c r="K6796" s="4">
        <v>0.35</v>
      </c>
      <c r="L6796" s="73">
        <v>969.65830123076898</v>
      </c>
    </row>
    <row r="6797" spans="1:12" x14ac:dyDescent="0.35">
      <c r="A6797" s="1" t="s">
        <v>11105</v>
      </c>
      <c r="B6797" t="s">
        <v>11106</v>
      </c>
      <c r="C6797" t="s">
        <v>21</v>
      </c>
      <c r="D6797" t="s">
        <v>22</v>
      </c>
      <c r="E6797">
        <v>1</v>
      </c>
      <c r="F6797" s="2">
        <v>20.99</v>
      </c>
      <c r="G6797" s="3">
        <v>44</v>
      </c>
      <c r="H6797" s="3">
        <v>0.20989999999999998</v>
      </c>
      <c r="I6797" s="3">
        <v>0.98652999999999991</v>
      </c>
      <c r="J6797" s="3">
        <v>22.186429999999998</v>
      </c>
      <c r="K6797" s="4">
        <v>0.35</v>
      </c>
      <c r="L6797" s="73">
        <v>40.276903692307684</v>
      </c>
    </row>
    <row r="6798" spans="1:12" x14ac:dyDescent="0.35">
      <c r="A6798" s="1" t="s">
        <v>11107</v>
      </c>
      <c r="B6798" t="s">
        <v>11108</v>
      </c>
      <c r="C6798" t="s">
        <v>13</v>
      </c>
      <c r="D6798" t="s">
        <v>14</v>
      </c>
      <c r="E6798">
        <v>1</v>
      </c>
      <c r="F6798" s="2">
        <v>2.4</v>
      </c>
      <c r="G6798" s="3">
        <v>15.7136</v>
      </c>
      <c r="H6798" s="3">
        <v>2.4E-2</v>
      </c>
      <c r="I6798" s="3">
        <v>0.1128</v>
      </c>
      <c r="J6798" s="3">
        <v>2.5367999999999999</v>
      </c>
      <c r="K6798" s="4">
        <v>0.35</v>
      </c>
      <c r="L6798" s="73">
        <v>4.6052676923076916</v>
      </c>
    </row>
    <row r="6799" spans="1:12" x14ac:dyDescent="0.35">
      <c r="A6799" s="1" t="s">
        <v>11109</v>
      </c>
      <c r="B6799" t="s">
        <v>11110</v>
      </c>
      <c r="C6799" t="s">
        <v>13</v>
      </c>
      <c r="D6799" t="s">
        <v>14</v>
      </c>
      <c r="E6799">
        <v>1</v>
      </c>
      <c r="F6799" s="2">
        <v>13.5</v>
      </c>
      <c r="G6799" s="3">
        <v>33.051200000000001</v>
      </c>
      <c r="H6799" s="3">
        <v>0.13500000000000001</v>
      </c>
      <c r="I6799" s="3">
        <v>0.63449999999999995</v>
      </c>
      <c r="J6799" s="3">
        <v>14.269499999999999</v>
      </c>
      <c r="K6799" s="4">
        <v>0.35</v>
      </c>
      <c r="L6799" s="73">
        <v>25.904630769230767</v>
      </c>
    </row>
    <row r="6800" spans="1:12" x14ac:dyDescent="0.35">
      <c r="A6800" s="1" t="s">
        <v>11111</v>
      </c>
      <c r="B6800" t="s">
        <v>11112</v>
      </c>
      <c r="C6800" t="s">
        <v>13</v>
      </c>
      <c r="D6800" t="s">
        <v>14</v>
      </c>
      <c r="E6800">
        <v>1</v>
      </c>
      <c r="F6800" s="2">
        <v>16.149999999999999</v>
      </c>
      <c r="G6800" s="3">
        <v>39.536000000000001</v>
      </c>
      <c r="H6800" s="3">
        <v>0.16149999999999998</v>
      </c>
      <c r="I6800" s="3">
        <v>0.75904999999999989</v>
      </c>
      <c r="J6800" s="3">
        <v>17.070549999999997</v>
      </c>
      <c r="K6800" s="4">
        <v>0.35000000000000003</v>
      </c>
      <c r="L6800" s="73">
        <v>30.989613846153841</v>
      </c>
    </row>
    <row r="6801" spans="1:12" x14ac:dyDescent="0.35">
      <c r="A6801" s="1" t="s">
        <v>11113</v>
      </c>
      <c r="B6801" t="s">
        <v>11114</v>
      </c>
      <c r="C6801" t="s">
        <v>13</v>
      </c>
      <c r="D6801" t="s">
        <v>14</v>
      </c>
      <c r="E6801">
        <v>1</v>
      </c>
      <c r="F6801" s="2">
        <v>3.2</v>
      </c>
      <c r="G6801" s="3">
        <v>7.8288000000000002</v>
      </c>
      <c r="H6801" s="3">
        <v>3.2000000000000001E-2</v>
      </c>
      <c r="I6801" s="3">
        <v>0.15040000000000001</v>
      </c>
      <c r="J6801" s="3">
        <v>3.3824000000000001</v>
      </c>
      <c r="K6801" s="4">
        <v>0.34999999999999992</v>
      </c>
      <c r="L6801" s="73">
        <v>6.140356923076923</v>
      </c>
    </row>
    <row r="6802" spans="1:12" x14ac:dyDescent="0.35">
      <c r="A6802" s="1" t="s">
        <v>11115</v>
      </c>
      <c r="B6802" t="s">
        <v>3710</v>
      </c>
      <c r="C6802" t="s">
        <v>13</v>
      </c>
      <c r="D6802" t="s">
        <v>14</v>
      </c>
      <c r="E6802">
        <v>1</v>
      </c>
      <c r="F6802" s="2">
        <v>1301.3</v>
      </c>
      <c r="G6802" s="3">
        <v>3185.3696</v>
      </c>
      <c r="H6802" s="3">
        <v>13.013</v>
      </c>
      <c r="I6802" s="3">
        <v>61.161099999999998</v>
      </c>
      <c r="J6802" s="3">
        <v>1375.4740999999999</v>
      </c>
      <c r="K6802" s="4">
        <v>0.34999999999999992</v>
      </c>
      <c r="L6802" s="73">
        <v>2497.0145199999997</v>
      </c>
    </row>
    <row r="6803" spans="1:12" x14ac:dyDescent="0.35">
      <c r="A6803" s="1" t="s">
        <v>11116</v>
      </c>
      <c r="B6803" t="s">
        <v>11117</v>
      </c>
      <c r="C6803" t="s">
        <v>13</v>
      </c>
      <c r="D6803" t="s">
        <v>14</v>
      </c>
      <c r="E6803">
        <v>1</v>
      </c>
      <c r="F6803" s="2">
        <v>68.75</v>
      </c>
      <c r="G6803" s="3">
        <v>168.2912</v>
      </c>
      <c r="H6803" s="3">
        <v>0.6875</v>
      </c>
      <c r="I6803" s="3">
        <v>3.2312500000000002</v>
      </c>
      <c r="J6803" s="3">
        <v>72.668750000000003</v>
      </c>
      <c r="K6803" s="4">
        <v>0.35</v>
      </c>
      <c r="L6803" s="73">
        <v>131.92173076923078</v>
      </c>
    </row>
    <row r="6804" spans="1:12" x14ac:dyDescent="0.35">
      <c r="A6804" s="1" t="s">
        <v>11118</v>
      </c>
      <c r="B6804" t="s">
        <v>2375</v>
      </c>
      <c r="C6804" t="s">
        <v>13</v>
      </c>
      <c r="D6804" t="s">
        <v>14</v>
      </c>
      <c r="E6804">
        <v>1</v>
      </c>
      <c r="F6804" s="2">
        <v>563.13</v>
      </c>
      <c r="G6804" s="3">
        <v>1378.4512</v>
      </c>
      <c r="H6804" s="3">
        <v>5.6313000000000004</v>
      </c>
      <c r="I6804" s="3">
        <v>26.467109999999998</v>
      </c>
      <c r="J6804" s="3">
        <v>595.22841000000005</v>
      </c>
      <c r="K6804" s="4">
        <v>0.35000000000000003</v>
      </c>
      <c r="L6804" s="73">
        <v>1080.5684981538463</v>
      </c>
    </row>
    <row r="6805" spans="1:12" x14ac:dyDescent="0.35">
      <c r="A6805" s="1" t="s">
        <v>11119</v>
      </c>
      <c r="B6805" t="s">
        <v>2387</v>
      </c>
      <c r="C6805" t="s">
        <v>13</v>
      </c>
      <c r="D6805" t="s">
        <v>14</v>
      </c>
      <c r="E6805">
        <v>1</v>
      </c>
      <c r="F6805" s="2">
        <v>678.75</v>
      </c>
      <c r="G6805" s="3">
        <v>1661.4639999999999</v>
      </c>
      <c r="H6805" s="3">
        <v>6.7875000000000005</v>
      </c>
      <c r="I6805" s="3">
        <v>31.901250000000001</v>
      </c>
      <c r="J6805" s="3">
        <v>717.43875000000003</v>
      </c>
      <c r="K6805" s="4">
        <v>0.35</v>
      </c>
      <c r="L6805" s="73">
        <v>1302.4272692307691</v>
      </c>
    </row>
    <row r="6806" spans="1:12" x14ac:dyDescent="0.35">
      <c r="A6806" s="1" t="s">
        <v>11120</v>
      </c>
      <c r="B6806" t="s">
        <v>2387</v>
      </c>
      <c r="C6806" t="s">
        <v>13</v>
      </c>
      <c r="D6806" t="s">
        <v>14</v>
      </c>
      <c r="E6806">
        <v>1</v>
      </c>
      <c r="F6806" s="2">
        <v>678.75</v>
      </c>
      <c r="G6806" s="3">
        <v>1661.4639999999999</v>
      </c>
      <c r="H6806" s="3">
        <v>6.7875000000000005</v>
      </c>
      <c r="I6806" s="3">
        <v>31.901250000000001</v>
      </c>
      <c r="J6806" s="3">
        <v>717.43875000000003</v>
      </c>
      <c r="K6806" s="4">
        <v>0.35</v>
      </c>
      <c r="L6806" s="73">
        <v>1302.4272692307691</v>
      </c>
    </row>
    <row r="6807" spans="1:12" x14ac:dyDescent="0.35">
      <c r="A6807" s="1" t="s">
        <v>11121</v>
      </c>
      <c r="B6807" t="s">
        <v>2385</v>
      </c>
      <c r="C6807" t="s">
        <v>13</v>
      </c>
      <c r="D6807" t="s">
        <v>14</v>
      </c>
      <c r="E6807">
        <v>1</v>
      </c>
      <c r="F6807" s="2">
        <v>203.75</v>
      </c>
      <c r="G6807" s="3">
        <v>498.74720000000002</v>
      </c>
      <c r="H6807" s="3">
        <v>2.0375000000000001</v>
      </c>
      <c r="I6807" s="3">
        <v>9.5762499999999999</v>
      </c>
      <c r="J6807" s="3">
        <v>215.36374999999998</v>
      </c>
      <c r="K6807" s="4">
        <v>0.34999999999999992</v>
      </c>
      <c r="L6807" s="73">
        <v>390.96803846153836</v>
      </c>
    </row>
    <row r="6808" spans="1:12" x14ac:dyDescent="0.35">
      <c r="A6808" s="1" t="s">
        <v>11122</v>
      </c>
      <c r="B6808" t="s">
        <v>3654</v>
      </c>
      <c r="C6808" t="s">
        <v>13</v>
      </c>
      <c r="D6808" t="s">
        <v>14</v>
      </c>
      <c r="E6808">
        <v>1</v>
      </c>
      <c r="F6808" s="2">
        <v>328.75</v>
      </c>
      <c r="G6808" s="3">
        <v>804.73119999999994</v>
      </c>
      <c r="H6808" s="3">
        <v>3.2875000000000001</v>
      </c>
      <c r="I6808" s="3">
        <v>15.45125</v>
      </c>
      <c r="J6808" s="3">
        <v>347.48875000000004</v>
      </c>
      <c r="K6808" s="4">
        <v>0.35</v>
      </c>
      <c r="L6808" s="73">
        <v>630.82573076923086</v>
      </c>
    </row>
    <row r="6809" spans="1:12" x14ac:dyDescent="0.35">
      <c r="A6809" s="1" t="s">
        <v>11123</v>
      </c>
      <c r="B6809" t="s">
        <v>2382</v>
      </c>
      <c r="C6809" t="s">
        <v>13</v>
      </c>
      <c r="D6809" t="s">
        <v>14</v>
      </c>
      <c r="E6809">
        <v>1</v>
      </c>
      <c r="F6809" s="2">
        <v>849.38</v>
      </c>
      <c r="G6809" s="3">
        <v>2079.1455999999998</v>
      </c>
      <c r="H6809" s="3">
        <v>8.4938000000000002</v>
      </c>
      <c r="I6809" s="3">
        <v>39.920859999999998</v>
      </c>
      <c r="J6809" s="3">
        <v>897.79465999999991</v>
      </c>
      <c r="K6809" s="4">
        <v>0.35</v>
      </c>
      <c r="L6809" s="73">
        <v>1629.8426135384614</v>
      </c>
    </row>
    <row r="6810" spans="1:12" x14ac:dyDescent="0.35">
      <c r="A6810" s="1" t="s">
        <v>11124</v>
      </c>
      <c r="B6810" t="s">
        <v>11125</v>
      </c>
      <c r="C6810" t="s">
        <v>13</v>
      </c>
      <c r="D6810" t="s">
        <v>14</v>
      </c>
      <c r="E6810">
        <v>1</v>
      </c>
      <c r="F6810" s="2">
        <v>6967.5</v>
      </c>
      <c r="G6810" s="3">
        <v>17055.292000000001</v>
      </c>
      <c r="H6810" s="3">
        <v>69.674999999999997</v>
      </c>
      <c r="I6810" s="3">
        <v>327.47250000000003</v>
      </c>
      <c r="J6810" s="3">
        <v>7364.6475</v>
      </c>
      <c r="K6810" s="4">
        <v>0.35000000000000003</v>
      </c>
      <c r="L6810" s="73">
        <v>13369.667769230769</v>
      </c>
    </row>
    <row r="6811" spans="1:12" x14ac:dyDescent="0.35">
      <c r="A6811" s="1" t="s">
        <v>11126</v>
      </c>
      <c r="B6811" t="s">
        <v>11127</v>
      </c>
      <c r="C6811" t="s">
        <v>34</v>
      </c>
      <c r="D6811" t="s">
        <v>35</v>
      </c>
      <c r="E6811">
        <v>1</v>
      </c>
      <c r="F6811" s="2">
        <v>34.43</v>
      </c>
      <c r="G6811" s="3">
        <v>71</v>
      </c>
      <c r="H6811" s="3">
        <v>0.34429999999999999</v>
      </c>
      <c r="I6811" s="3">
        <v>1.6182099999999999</v>
      </c>
      <c r="J6811" s="3">
        <v>36.392509999999994</v>
      </c>
      <c r="K6811" s="4">
        <v>0.34999999999999992</v>
      </c>
      <c r="L6811" s="73">
        <v>66.066402769230749</v>
      </c>
    </row>
    <row r="6812" spans="1:12" x14ac:dyDescent="0.35">
      <c r="A6812" s="1" t="s">
        <v>11128</v>
      </c>
      <c r="B6812" t="s">
        <v>11129</v>
      </c>
      <c r="C6812" t="s">
        <v>34</v>
      </c>
      <c r="D6812" t="s">
        <v>35</v>
      </c>
      <c r="E6812">
        <v>1</v>
      </c>
      <c r="F6812" s="2">
        <v>34.43</v>
      </c>
      <c r="G6812" s="3">
        <v>71</v>
      </c>
      <c r="H6812" s="3">
        <v>0.34429999999999999</v>
      </c>
      <c r="I6812" s="3">
        <v>1.6182099999999999</v>
      </c>
      <c r="J6812" s="3">
        <v>36.392509999999994</v>
      </c>
      <c r="K6812" s="4">
        <v>0.34999999999999992</v>
      </c>
      <c r="L6812" s="73">
        <v>66.066402769230749</v>
      </c>
    </row>
    <row r="6813" spans="1:12" x14ac:dyDescent="0.35">
      <c r="A6813" s="1" t="s">
        <v>11130</v>
      </c>
      <c r="B6813" t="s">
        <v>11131</v>
      </c>
      <c r="C6813" t="s">
        <v>1467</v>
      </c>
      <c r="D6813" t="s">
        <v>1468</v>
      </c>
      <c r="E6813">
        <v>1</v>
      </c>
      <c r="F6813" s="2">
        <v>15.3</v>
      </c>
      <c r="G6813" s="3">
        <v>32</v>
      </c>
      <c r="H6813" s="3">
        <v>0.153</v>
      </c>
      <c r="I6813" s="3">
        <v>0.71910000000000007</v>
      </c>
      <c r="J6813" s="3">
        <v>16.1721</v>
      </c>
      <c r="K6813" s="4">
        <v>0.35</v>
      </c>
      <c r="L6813" s="73">
        <v>29.358581538461536</v>
      </c>
    </row>
    <row r="6814" spans="1:12" x14ac:dyDescent="0.35">
      <c r="A6814" s="1" t="s">
        <v>11132</v>
      </c>
      <c r="B6814" t="s">
        <v>11133</v>
      </c>
      <c r="C6814" t="s">
        <v>13</v>
      </c>
      <c r="D6814" t="s">
        <v>14</v>
      </c>
      <c r="E6814">
        <v>1</v>
      </c>
      <c r="F6814" s="2">
        <v>38</v>
      </c>
      <c r="G6814" s="3">
        <v>93.016000000000005</v>
      </c>
      <c r="H6814" s="3">
        <v>0.38</v>
      </c>
      <c r="I6814" s="3">
        <v>1.786</v>
      </c>
      <c r="J6814" s="3">
        <v>40.166000000000004</v>
      </c>
      <c r="K6814" s="4">
        <v>0.35000000000000003</v>
      </c>
      <c r="L6814" s="73">
        <v>72.916738461538472</v>
      </c>
    </row>
    <row r="6815" spans="1:12" x14ac:dyDescent="0.35">
      <c r="A6815" s="1" t="s">
        <v>11134</v>
      </c>
      <c r="B6815" t="s">
        <v>11135</v>
      </c>
      <c r="C6815" t="s">
        <v>13</v>
      </c>
      <c r="D6815" t="s">
        <v>14</v>
      </c>
      <c r="E6815">
        <v>1</v>
      </c>
      <c r="F6815" s="2">
        <v>135</v>
      </c>
      <c r="G6815" s="3">
        <v>279</v>
      </c>
      <c r="H6815" s="3">
        <v>1.35</v>
      </c>
      <c r="I6815" s="3">
        <v>6.3449999999999998</v>
      </c>
      <c r="J6815" s="3">
        <v>142.69499999999999</v>
      </c>
      <c r="K6815" s="4">
        <v>0.35</v>
      </c>
      <c r="L6815" s="73">
        <v>259.04630769230766</v>
      </c>
    </row>
    <row r="6816" spans="1:12" x14ac:dyDescent="0.35">
      <c r="A6816" s="1" t="s">
        <v>11136</v>
      </c>
      <c r="B6816" t="s">
        <v>2387</v>
      </c>
      <c r="C6816" t="s">
        <v>13</v>
      </c>
      <c r="D6816" t="s">
        <v>14</v>
      </c>
      <c r="E6816">
        <v>1</v>
      </c>
      <c r="F6816" s="2">
        <v>2253.75</v>
      </c>
      <c r="G6816" s="3">
        <v>5516.8064000000004</v>
      </c>
      <c r="H6816" s="3">
        <v>22.537500000000001</v>
      </c>
      <c r="I6816" s="3">
        <v>105.92625</v>
      </c>
      <c r="J6816" s="3">
        <v>2382.2137499999999</v>
      </c>
      <c r="K6816" s="4">
        <v>0.35000000000000003</v>
      </c>
      <c r="L6816" s="73">
        <v>4324.6341923076925</v>
      </c>
    </row>
    <row r="6817" spans="1:12" x14ac:dyDescent="0.35">
      <c r="A6817" s="1" t="s">
        <v>11137</v>
      </c>
      <c r="B6817" t="s">
        <v>3654</v>
      </c>
      <c r="C6817" t="s">
        <v>13</v>
      </c>
      <c r="D6817" t="s">
        <v>14</v>
      </c>
      <c r="E6817">
        <v>1</v>
      </c>
      <c r="F6817" s="2">
        <v>378.75</v>
      </c>
      <c r="G6817" s="3">
        <v>927.11360000000002</v>
      </c>
      <c r="H6817" s="3">
        <v>3.7875000000000001</v>
      </c>
      <c r="I6817" s="3">
        <v>17.80125</v>
      </c>
      <c r="J6817" s="3">
        <v>400.33875</v>
      </c>
      <c r="K6817" s="4">
        <v>0.35</v>
      </c>
      <c r="L6817" s="73">
        <v>726.76880769230775</v>
      </c>
    </row>
    <row r="6818" spans="1:12" x14ac:dyDescent="0.35">
      <c r="A6818" s="1" t="s">
        <v>11138</v>
      </c>
      <c r="B6818" t="s">
        <v>2382</v>
      </c>
      <c r="C6818" t="s">
        <v>13</v>
      </c>
      <c r="D6818" t="s">
        <v>14</v>
      </c>
      <c r="E6818">
        <v>1</v>
      </c>
      <c r="F6818" s="2">
        <v>849.38</v>
      </c>
      <c r="G6818" s="3">
        <v>2079.1455999999998</v>
      </c>
      <c r="H6818" s="3">
        <v>8.4938000000000002</v>
      </c>
      <c r="I6818" s="3">
        <v>39.920859999999998</v>
      </c>
      <c r="J6818" s="3">
        <v>897.79465999999991</v>
      </c>
      <c r="K6818" s="4">
        <v>0.35</v>
      </c>
      <c r="L6818" s="73">
        <v>1629.8426135384614</v>
      </c>
    </row>
    <row r="6819" spans="1:12" x14ac:dyDescent="0.35">
      <c r="A6819" s="1" t="s">
        <v>11139</v>
      </c>
      <c r="B6819" t="s">
        <v>11140</v>
      </c>
      <c r="C6819" t="s">
        <v>13</v>
      </c>
      <c r="D6819" t="s">
        <v>14</v>
      </c>
      <c r="E6819">
        <v>1</v>
      </c>
      <c r="F6819" s="2">
        <v>116.25</v>
      </c>
      <c r="G6819" s="3">
        <v>284.55840000000001</v>
      </c>
      <c r="H6819" s="3">
        <v>1.1625000000000001</v>
      </c>
      <c r="I6819" s="3">
        <v>5.4637500000000001</v>
      </c>
      <c r="J6819" s="3">
        <v>122.87625</v>
      </c>
      <c r="K6819" s="4">
        <v>0.34999999999999992</v>
      </c>
      <c r="L6819" s="73">
        <v>223.06765384615383</v>
      </c>
    </row>
    <row r="6820" spans="1:12" x14ac:dyDescent="0.35">
      <c r="A6820" s="1" t="s">
        <v>11141</v>
      </c>
      <c r="B6820" t="s">
        <v>11142</v>
      </c>
      <c r="C6820" t="s">
        <v>13</v>
      </c>
      <c r="D6820" t="s">
        <v>14</v>
      </c>
      <c r="E6820">
        <v>1</v>
      </c>
      <c r="F6820" s="2">
        <v>51.88</v>
      </c>
      <c r="G6820" s="3">
        <v>126.99679999999999</v>
      </c>
      <c r="H6820" s="3">
        <v>0.51880000000000004</v>
      </c>
      <c r="I6820" s="3">
        <v>2.4383600000000003</v>
      </c>
      <c r="J6820" s="3">
        <v>54.837160000000004</v>
      </c>
      <c r="K6820" s="4">
        <v>0.35</v>
      </c>
      <c r="L6820" s="73">
        <v>99.550536615384615</v>
      </c>
    </row>
    <row r="6821" spans="1:12" x14ac:dyDescent="0.35">
      <c r="A6821" s="1" t="s">
        <v>11143</v>
      </c>
      <c r="B6821" t="s">
        <v>2392</v>
      </c>
      <c r="C6821" t="s">
        <v>13</v>
      </c>
      <c r="D6821" t="s">
        <v>14</v>
      </c>
      <c r="E6821">
        <v>1</v>
      </c>
      <c r="F6821" s="2">
        <v>5199.38</v>
      </c>
      <c r="G6821" s="3">
        <v>10231.950000000001</v>
      </c>
      <c r="H6821" s="3">
        <v>51.9938</v>
      </c>
      <c r="I6821" s="3">
        <v>244.37085999999999</v>
      </c>
      <c r="J6821" s="3">
        <v>5495.7446600000003</v>
      </c>
      <c r="K6821" s="4">
        <v>0.34999999999999992</v>
      </c>
      <c r="L6821" s="73">
        <v>9976.8903058461528</v>
      </c>
    </row>
    <row r="6822" spans="1:12" x14ac:dyDescent="0.35">
      <c r="A6822" s="1" t="s">
        <v>11144</v>
      </c>
      <c r="B6822" t="s">
        <v>2392</v>
      </c>
      <c r="C6822" t="s">
        <v>13</v>
      </c>
      <c r="D6822" t="s">
        <v>14</v>
      </c>
      <c r="E6822">
        <v>1</v>
      </c>
      <c r="F6822" s="2">
        <v>6499.38</v>
      </c>
      <c r="G6822" s="3">
        <v>12789.94</v>
      </c>
      <c r="H6822" s="3">
        <v>64.993800000000007</v>
      </c>
      <c r="I6822" s="3">
        <v>305.47086000000002</v>
      </c>
      <c r="J6822" s="3">
        <v>6869.8446600000007</v>
      </c>
      <c r="K6822" s="4">
        <v>0.35000000000000003</v>
      </c>
      <c r="L6822" s="73">
        <v>12471.410305846155</v>
      </c>
    </row>
    <row r="6823" spans="1:12" x14ac:dyDescent="0.35">
      <c r="A6823" s="1" t="s">
        <v>11145</v>
      </c>
      <c r="B6823" t="s">
        <v>2392</v>
      </c>
      <c r="C6823" t="s">
        <v>13</v>
      </c>
      <c r="D6823" t="s">
        <v>14</v>
      </c>
      <c r="E6823">
        <v>1</v>
      </c>
      <c r="F6823" s="2">
        <v>8449.3799999999992</v>
      </c>
      <c r="G6823" s="3">
        <v>16626.915000000001</v>
      </c>
      <c r="H6823" s="3">
        <v>84.493799999999993</v>
      </c>
      <c r="I6823" s="3">
        <v>397.12085999999994</v>
      </c>
      <c r="J6823" s="3">
        <v>8930.9946599999985</v>
      </c>
      <c r="K6823" s="4">
        <v>0.35</v>
      </c>
      <c r="L6823" s="73">
        <v>16213.19030584615</v>
      </c>
    </row>
    <row r="6824" spans="1:12" x14ac:dyDescent="0.35">
      <c r="A6824" s="1" t="s">
        <v>11146</v>
      </c>
      <c r="B6824" t="s">
        <v>2392</v>
      </c>
      <c r="C6824" t="s">
        <v>13</v>
      </c>
      <c r="D6824" t="s">
        <v>14</v>
      </c>
      <c r="E6824">
        <v>1</v>
      </c>
      <c r="F6824" s="2">
        <v>9099.3799999999992</v>
      </c>
      <c r="G6824" s="3">
        <v>17905.91</v>
      </c>
      <c r="H6824" s="3">
        <v>90.993799999999993</v>
      </c>
      <c r="I6824" s="3">
        <v>427.67085999999995</v>
      </c>
      <c r="J6824" s="3">
        <v>9618.0446599999996</v>
      </c>
      <c r="K6824" s="4">
        <v>0.35</v>
      </c>
      <c r="L6824" s="73">
        <v>17460.450305846152</v>
      </c>
    </row>
    <row r="6825" spans="1:12" x14ac:dyDescent="0.35">
      <c r="A6825" s="1" t="s">
        <v>11147</v>
      </c>
      <c r="B6825" t="s">
        <v>2392</v>
      </c>
      <c r="C6825" t="s">
        <v>13</v>
      </c>
      <c r="D6825" t="s">
        <v>14</v>
      </c>
      <c r="E6825">
        <v>1</v>
      </c>
      <c r="F6825" s="2">
        <v>9749.3799999999992</v>
      </c>
      <c r="G6825" s="3">
        <v>19184.904999999999</v>
      </c>
      <c r="H6825" s="3">
        <v>97.493799999999993</v>
      </c>
      <c r="I6825" s="3">
        <v>458.22085999999996</v>
      </c>
      <c r="J6825" s="3">
        <v>10305.094659999999</v>
      </c>
      <c r="K6825" s="4">
        <v>0.35</v>
      </c>
      <c r="L6825" s="73">
        <v>18707.710305846151</v>
      </c>
    </row>
    <row r="6826" spans="1:12" x14ac:dyDescent="0.35">
      <c r="A6826" s="1" t="s">
        <v>11148</v>
      </c>
      <c r="B6826" t="s">
        <v>2595</v>
      </c>
      <c r="C6826" t="s">
        <v>13</v>
      </c>
      <c r="D6826" t="s">
        <v>14</v>
      </c>
      <c r="E6826">
        <v>1</v>
      </c>
      <c r="F6826" s="2">
        <v>1820</v>
      </c>
      <c r="G6826" s="3">
        <v>3818.6176</v>
      </c>
      <c r="H6826" s="3">
        <v>18.2</v>
      </c>
      <c r="I6826" s="3">
        <v>85.54</v>
      </c>
      <c r="J6826" s="3">
        <v>1923.74</v>
      </c>
      <c r="K6826" s="4">
        <v>0.35</v>
      </c>
      <c r="L6826" s="73">
        <v>3492.328</v>
      </c>
    </row>
    <row r="6827" spans="1:12" x14ac:dyDescent="0.35">
      <c r="A6827" s="1" t="s">
        <v>11149</v>
      </c>
      <c r="B6827" t="s">
        <v>2595</v>
      </c>
      <c r="C6827" t="s">
        <v>13</v>
      </c>
      <c r="D6827" t="s">
        <v>14</v>
      </c>
      <c r="E6827">
        <v>1</v>
      </c>
      <c r="F6827" s="2">
        <v>2730</v>
      </c>
      <c r="G6827" s="3">
        <v>5727.9376000000002</v>
      </c>
      <c r="H6827" s="3">
        <v>27.3</v>
      </c>
      <c r="I6827" s="3">
        <v>128.31</v>
      </c>
      <c r="J6827" s="3">
        <v>2885.61</v>
      </c>
      <c r="K6827" s="4">
        <v>0.34999999999999992</v>
      </c>
      <c r="L6827" s="73">
        <v>5238.4919999999993</v>
      </c>
    </row>
    <row r="6828" spans="1:12" x14ac:dyDescent="0.35">
      <c r="A6828" s="1" t="s">
        <v>11150</v>
      </c>
      <c r="B6828" t="s">
        <v>2595</v>
      </c>
      <c r="C6828" t="s">
        <v>13</v>
      </c>
      <c r="D6828" t="s">
        <v>14</v>
      </c>
      <c r="E6828">
        <v>1</v>
      </c>
      <c r="F6828" s="2">
        <v>3185</v>
      </c>
      <c r="G6828" s="3">
        <v>6682.5919999999996</v>
      </c>
      <c r="H6828" s="3">
        <v>31.85</v>
      </c>
      <c r="I6828" s="3">
        <v>149.69499999999999</v>
      </c>
      <c r="J6828" s="3">
        <v>3366.5450000000001</v>
      </c>
      <c r="K6828" s="4">
        <v>0.35000000000000003</v>
      </c>
      <c r="L6828" s="73">
        <v>6111.5740000000005</v>
      </c>
    </row>
    <row r="6829" spans="1:12" x14ac:dyDescent="0.35">
      <c r="A6829" s="1" t="s">
        <v>11151</v>
      </c>
      <c r="B6829" t="s">
        <v>2595</v>
      </c>
      <c r="C6829" t="s">
        <v>13</v>
      </c>
      <c r="D6829" t="s">
        <v>14</v>
      </c>
      <c r="E6829">
        <v>1</v>
      </c>
      <c r="F6829" s="2">
        <v>4549.38</v>
      </c>
      <c r="G6829" s="3">
        <v>9546.5552000000007</v>
      </c>
      <c r="H6829" s="3">
        <v>45.4938</v>
      </c>
      <c r="I6829" s="3">
        <v>213.82086000000001</v>
      </c>
      <c r="J6829" s="3">
        <v>4808.6946600000001</v>
      </c>
      <c r="K6829" s="4">
        <v>0.35000000000000003</v>
      </c>
      <c r="L6829" s="73">
        <v>8729.6303058461544</v>
      </c>
    </row>
    <row r="6830" spans="1:12" x14ac:dyDescent="0.35">
      <c r="A6830" s="1" t="s">
        <v>11152</v>
      </c>
      <c r="B6830" t="s">
        <v>2595</v>
      </c>
      <c r="C6830" t="s">
        <v>13</v>
      </c>
      <c r="D6830" t="s">
        <v>14</v>
      </c>
      <c r="E6830">
        <v>1</v>
      </c>
      <c r="F6830" s="2">
        <v>910</v>
      </c>
      <c r="G6830" s="3">
        <v>1909.3088</v>
      </c>
      <c r="H6830" s="3">
        <v>9.1</v>
      </c>
      <c r="I6830" s="3">
        <v>42.77</v>
      </c>
      <c r="J6830" s="3">
        <v>961.87</v>
      </c>
      <c r="K6830" s="4">
        <v>0.35</v>
      </c>
      <c r="L6830" s="73">
        <v>1746.164</v>
      </c>
    </row>
    <row r="6831" spans="1:12" x14ac:dyDescent="0.35">
      <c r="A6831" s="1" t="s">
        <v>11153</v>
      </c>
      <c r="B6831" t="s">
        <v>7445</v>
      </c>
      <c r="C6831" t="s">
        <v>13</v>
      </c>
      <c r="D6831" t="s">
        <v>14</v>
      </c>
      <c r="E6831">
        <v>1</v>
      </c>
      <c r="F6831" s="2">
        <v>48.75</v>
      </c>
      <c r="G6831" s="3">
        <v>119.336</v>
      </c>
      <c r="H6831" s="3">
        <v>0.48749999999999999</v>
      </c>
      <c r="I6831" s="3">
        <v>2.2912499999999998</v>
      </c>
      <c r="J6831" s="3">
        <v>51.528749999999995</v>
      </c>
      <c r="K6831" s="4">
        <v>0.35</v>
      </c>
      <c r="L6831" s="73">
        <v>93.544499999999985</v>
      </c>
    </row>
    <row r="6832" spans="1:12" x14ac:dyDescent="0.35">
      <c r="A6832" s="1" t="s">
        <v>11154</v>
      </c>
      <c r="B6832" t="s">
        <v>2392</v>
      </c>
      <c r="C6832" t="s">
        <v>13</v>
      </c>
      <c r="D6832" t="s">
        <v>14</v>
      </c>
      <c r="E6832">
        <v>1</v>
      </c>
      <c r="F6832" s="2">
        <v>76.3</v>
      </c>
      <c r="G6832" s="3">
        <v>186.77119999999999</v>
      </c>
      <c r="H6832" s="3">
        <v>0.76300000000000001</v>
      </c>
      <c r="I6832" s="3">
        <v>3.5861000000000001</v>
      </c>
      <c r="J6832" s="3">
        <v>80.649100000000004</v>
      </c>
      <c r="K6832" s="4">
        <v>0.34999999999999992</v>
      </c>
      <c r="L6832" s="73">
        <v>146.40913538461538</v>
      </c>
    </row>
    <row r="6833" spans="1:12" x14ac:dyDescent="0.35">
      <c r="A6833" s="1" t="s">
        <v>11155</v>
      </c>
      <c r="B6833" t="s">
        <v>11156</v>
      </c>
      <c r="C6833" t="s">
        <v>13</v>
      </c>
      <c r="D6833" t="s">
        <v>14</v>
      </c>
      <c r="E6833">
        <v>1</v>
      </c>
      <c r="F6833" s="2">
        <v>60.9</v>
      </c>
      <c r="G6833" s="3">
        <v>149.072</v>
      </c>
      <c r="H6833" s="3">
        <v>0.60899999999999999</v>
      </c>
      <c r="I6833" s="3">
        <v>2.8622999999999998</v>
      </c>
      <c r="J6833" s="3">
        <v>64.371300000000005</v>
      </c>
      <c r="K6833" s="4">
        <v>0.35</v>
      </c>
      <c r="L6833" s="73">
        <v>116.85866769230769</v>
      </c>
    </row>
    <row r="6834" spans="1:12" x14ac:dyDescent="0.35">
      <c r="A6834" s="1" t="s">
        <v>11157</v>
      </c>
      <c r="B6834" t="s">
        <v>11158</v>
      </c>
      <c r="C6834" t="s">
        <v>13</v>
      </c>
      <c r="D6834" t="s">
        <v>14</v>
      </c>
      <c r="E6834">
        <v>1</v>
      </c>
      <c r="F6834" s="2">
        <v>176.05</v>
      </c>
      <c r="G6834" s="3">
        <v>430.94240000000002</v>
      </c>
      <c r="H6834" s="3">
        <v>1.7605000000000002</v>
      </c>
      <c r="I6834" s="3">
        <v>8.2743500000000001</v>
      </c>
      <c r="J6834" s="3">
        <v>186.08485000000002</v>
      </c>
      <c r="K6834" s="4">
        <v>0.35</v>
      </c>
      <c r="L6834" s="73">
        <v>337.81557384615382</v>
      </c>
    </row>
    <row r="6835" spans="1:12" x14ac:dyDescent="0.35">
      <c r="A6835" s="1" t="s">
        <v>11159</v>
      </c>
      <c r="B6835" t="s">
        <v>11160</v>
      </c>
      <c r="C6835" t="s">
        <v>17</v>
      </c>
      <c r="D6835" t="s">
        <v>18</v>
      </c>
      <c r="E6835">
        <v>1</v>
      </c>
      <c r="F6835" s="2">
        <v>179.1</v>
      </c>
      <c r="G6835" s="3">
        <v>438.4128</v>
      </c>
      <c r="H6835" s="3">
        <v>1.7909999999999999</v>
      </c>
      <c r="I6835" s="3">
        <v>8.4177</v>
      </c>
      <c r="J6835" s="3">
        <v>189.30869999999999</v>
      </c>
      <c r="K6835" s="4">
        <v>0.35000000000000003</v>
      </c>
      <c r="L6835" s="73">
        <v>343.66810153846154</v>
      </c>
    </row>
    <row r="6836" spans="1:12" x14ac:dyDescent="0.35">
      <c r="A6836" s="1" t="s">
        <v>11161</v>
      </c>
      <c r="B6836" t="s">
        <v>11162</v>
      </c>
      <c r="C6836" t="s">
        <v>17</v>
      </c>
      <c r="D6836" t="s">
        <v>18</v>
      </c>
      <c r="E6836">
        <v>1</v>
      </c>
      <c r="F6836" s="2">
        <v>37.5</v>
      </c>
      <c r="G6836" s="3">
        <v>81.96</v>
      </c>
      <c r="H6836" s="3">
        <v>0.375</v>
      </c>
      <c r="I6836" s="3">
        <v>1.7625</v>
      </c>
      <c r="J6836" s="3">
        <v>39.637500000000003</v>
      </c>
      <c r="K6836" s="4">
        <v>0.35</v>
      </c>
      <c r="L6836" s="73">
        <v>71.957307692307694</v>
      </c>
    </row>
    <row r="6837" spans="1:12" x14ac:dyDescent="0.35">
      <c r="A6837" s="1" t="s">
        <v>11163</v>
      </c>
      <c r="B6837" t="s">
        <v>11164</v>
      </c>
      <c r="C6837" t="s">
        <v>34</v>
      </c>
      <c r="D6837" t="s">
        <v>35</v>
      </c>
      <c r="E6837">
        <v>1</v>
      </c>
      <c r="F6837" s="2">
        <v>172.55</v>
      </c>
      <c r="G6837" s="3">
        <v>356</v>
      </c>
      <c r="H6837" s="3">
        <v>1.7255000000000003</v>
      </c>
      <c r="I6837" s="3">
        <v>8.1098499999999998</v>
      </c>
      <c r="J6837" s="3">
        <v>182.38535000000002</v>
      </c>
      <c r="K6837" s="4">
        <v>0.34999999999999992</v>
      </c>
      <c r="L6837" s="73">
        <v>331.09955846153844</v>
      </c>
    </row>
    <row r="6838" spans="1:12" x14ac:dyDescent="0.35">
      <c r="A6838" s="1" t="s">
        <v>11165</v>
      </c>
      <c r="B6838" t="s">
        <v>11166</v>
      </c>
      <c r="C6838" t="s">
        <v>34</v>
      </c>
      <c r="D6838" t="s">
        <v>35</v>
      </c>
      <c r="E6838">
        <v>1</v>
      </c>
      <c r="F6838" s="2">
        <v>172.55</v>
      </c>
      <c r="G6838" s="3">
        <v>356</v>
      </c>
      <c r="H6838" s="3">
        <v>1.7255000000000003</v>
      </c>
      <c r="I6838" s="3">
        <v>8.1098499999999998</v>
      </c>
      <c r="J6838" s="3">
        <v>182.38535000000002</v>
      </c>
      <c r="K6838" s="4">
        <v>0.34999999999999992</v>
      </c>
      <c r="L6838" s="73">
        <v>331.09955846153844</v>
      </c>
    </row>
    <row r="6839" spans="1:12" x14ac:dyDescent="0.35">
      <c r="A6839" s="1" t="s">
        <v>11167</v>
      </c>
      <c r="B6839" t="s">
        <v>11168</v>
      </c>
      <c r="C6839" t="s">
        <v>34</v>
      </c>
      <c r="D6839" t="s">
        <v>35</v>
      </c>
      <c r="E6839">
        <v>1</v>
      </c>
      <c r="F6839" s="2">
        <v>1346.95</v>
      </c>
      <c r="G6839" s="3">
        <v>2778</v>
      </c>
      <c r="H6839" s="3">
        <v>13.4695</v>
      </c>
      <c r="I6839" s="3">
        <v>63.306650000000005</v>
      </c>
      <c r="J6839" s="3">
        <v>1423.72615</v>
      </c>
      <c r="K6839" s="4">
        <v>0.35000000000000003</v>
      </c>
      <c r="L6839" s="73">
        <v>2584.6105492307693</v>
      </c>
    </row>
    <row r="6840" spans="1:12" x14ac:dyDescent="0.35">
      <c r="A6840" s="1" t="s">
        <v>11169</v>
      </c>
      <c r="B6840" t="s">
        <v>2752</v>
      </c>
      <c r="C6840" t="s">
        <v>34</v>
      </c>
      <c r="D6840" t="s">
        <v>35</v>
      </c>
      <c r="E6840">
        <v>1</v>
      </c>
      <c r="F6840" s="2">
        <v>2322</v>
      </c>
      <c r="G6840" s="3">
        <v>5683.8768</v>
      </c>
      <c r="H6840" s="3">
        <v>23.22</v>
      </c>
      <c r="I6840" s="3">
        <v>109.134</v>
      </c>
      <c r="J6840" s="3">
        <v>2454.3539999999998</v>
      </c>
      <c r="K6840" s="4">
        <v>0.35</v>
      </c>
      <c r="L6840" s="73">
        <v>4455.5964923076917</v>
      </c>
    </row>
    <row r="6841" spans="1:12" x14ac:dyDescent="0.35">
      <c r="A6841" s="1" t="s">
        <v>11170</v>
      </c>
      <c r="B6841" t="s">
        <v>11171</v>
      </c>
      <c r="C6841" t="s">
        <v>13</v>
      </c>
      <c r="D6841" t="s">
        <v>14</v>
      </c>
      <c r="E6841">
        <v>1</v>
      </c>
      <c r="F6841" s="2">
        <v>3.23</v>
      </c>
      <c r="G6841" s="3">
        <v>7.9071999999999996</v>
      </c>
      <c r="H6841" s="3">
        <v>3.2300000000000002E-2</v>
      </c>
      <c r="I6841" s="3">
        <v>0.15181</v>
      </c>
      <c r="J6841" s="3">
        <v>3.41411</v>
      </c>
      <c r="K6841" s="4">
        <v>0.35</v>
      </c>
      <c r="L6841" s="73">
        <v>6.197922769230769</v>
      </c>
    </row>
    <row r="6842" spans="1:12" x14ac:dyDescent="0.35">
      <c r="A6842" s="1" t="s">
        <v>11172</v>
      </c>
      <c r="B6842" t="s">
        <v>11173</v>
      </c>
      <c r="C6842" t="s">
        <v>46</v>
      </c>
      <c r="D6842" t="s">
        <v>47</v>
      </c>
      <c r="E6842">
        <v>1</v>
      </c>
      <c r="F6842" s="2">
        <v>12</v>
      </c>
      <c r="G6842" s="3">
        <v>29.38</v>
      </c>
      <c r="H6842" s="3">
        <v>0.12</v>
      </c>
      <c r="I6842" s="3">
        <v>0.56400000000000006</v>
      </c>
      <c r="J6842" s="3">
        <v>12.683999999999999</v>
      </c>
      <c r="K6842" s="4">
        <v>0.35</v>
      </c>
      <c r="L6842" s="73">
        <v>23.026338461538462</v>
      </c>
    </row>
    <row r="6843" spans="1:12" x14ac:dyDescent="0.35">
      <c r="A6843" s="1" t="s">
        <v>11174</v>
      </c>
      <c r="B6843" t="s">
        <v>11175</v>
      </c>
      <c r="C6843" t="s">
        <v>26</v>
      </c>
      <c r="D6843" t="s">
        <v>27</v>
      </c>
      <c r="E6843">
        <v>1</v>
      </c>
      <c r="F6843" s="2">
        <v>146.16</v>
      </c>
      <c r="G6843" s="3">
        <v>338.24</v>
      </c>
      <c r="H6843" s="3">
        <v>1.4616</v>
      </c>
      <c r="I6843" s="3">
        <v>6.8695199999999996</v>
      </c>
      <c r="J6843" s="3">
        <v>154.49112</v>
      </c>
      <c r="K6843" s="4">
        <v>0.35</v>
      </c>
      <c r="L6843" s="73">
        <v>280.46080246153844</v>
      </c>
    </row>
    <row r="6844" spans="1:12" x14ac:dyDescent="0.35">
      <c r="A6844" s="1" t="s">
        <v>11176</v>
      </c>
      <c r="B6844" t="s">
        <v>11177</v>
      </c>
      <c r="C6844" t="s">
        <v>21</v>
      </c>
      <c r="D6844" t="s">
        <v>22</v>
      </c>
      <c r="E6844">
        <v>1</v>
      </c>
      <c r="F6844" s="2">
        <v>54.08</v>
      </c>
      <c r="G6844" s="3">
        <v>151.87</v>
      </c>
      <c r="H6844" s="3">
        <v>0.54079999999999995</v>
      </c>
      <c r="I6844" s="3">
        <v>2.54176</v>
      </c>
      <c r="J6844" s="3">
        <v>57.162559999999999</v>
      </c>
      <c r="K6844" s="4">
        <v>0.35</v>
      </c>
      <c r="L6844" s="73">
        <v>103.772032</v>
      </c>
    </row>
    <row r="6845" spans="1:12" x14ac:dyDescent="0.35">
      <c r="A6845" s="1" t="s">
        <v>11178</v>
      </c>
      <c r="B6845" t="s">
        <v>11179</v>
      </c>
      <c r="C6845" t="s">
        <v>34</v>
      </c>
      <c r="D6845" t="s">
        <v>35</v>
      </c>
      <c r="E6845">
        <v>1</v>
      </c>
      <c r="F6845" s="2">
        <v>269.83</v>
      </c>
      <c r="G6845" s="3">
        <v>660.5</v>
      </c>
      <c r="H6845" s="3">
        <v>2.6982999999999997</v>
      </c>
      <c r="I6845" s="3">
        <v>12.68201</v>
      </c>
      <c r="J6845" s="3">
        <v>285.21030999999999</v>
      </c>
      <c r="K6845" s="4">
        <v>0.35000000000000003</v>
      </c>
      <c r="L6845" s="73">
        <v>517.76640892307694</v>
      </c>
    </row>
    <row r="6846" spans="1:12" x14ac:dyDescent="0.35">
      <c r="A6846" s="1" t="s">
        <v>11180</v>
      </c>
      <c r="B6846" t="s">
        <v>11181</v>
      </c>
      <c r="C6846" t="s">
        <v>21</v>
      </c>
      <c r="D6846" t="s">
        <v>22</v>
      </c>
      <c r="E6846">
        <v>1</v>
      </c>
      <c r="F6846" s="2">
        <v>5.09</v>
      </c>
      <c r="G6846" s="3">
        <v>11</v>
      </c>
      <c r="H6846" s="3">
        <v>5.0900000000000001E-2</v>
      </c>
      <c r="I6846" s="3">
        <v>0.23923</v>
      </c>
      <c r="J6846" s="3">
        <v>5.3801300000000003</v>
      </c>
      <c r="K6846" s="4">
        <v>0.35</v>
      </c>
      <c r="L6846" s="73">
        <v>9.7670052307692306</v>
      </c>
    </row>
    <row r="6847" spans="1:12" x14ac:dyDescent="0.35">
      <c r="A6847" s="1" t="s">
        <v>11182</v>
      </c>
      <c r="B6847" t="s">
        <v>11183</v>
      </c>
      <c r="C6847" t="s">
        <v>17</v>
      </c>
      <c r="D6847" t="s">
        <v>18</v>
      </c>
      <c r="E6847">
        <v>1</v>
      </c>
      <c r="F6847" s="2">
        <v>89.5</v>
      </c>
      <c r="G6847" s="3">
        <v>219.08320000000001</v>
      </c>
      <c r="H6847" s="3">
        <v>0.89500000000000002</v>
      </c>
      <c r="I6847" s="3">
        <v>4.2065000000000001</v>
      </c>
      <c r="J6847" s="3">
        <v>94.601500000000001</v>
      </c>
      <c r="K6847" s="4">
        <v>0.35</v>
      </c>
      <c r="L6847" s="73">
        <v>171.73810769230769</v>
      </c>
    </row>
    <row r="6848" spans="1:12" x14ac:dyDescent="0.35">
      <c r="A6848" s="1" t="s">
        <v>11184</v>
      </c>
      <c r="B6848" t="s">
        <v>11185</v>
      </c>
      <c r="C6848" t="s">
        <v>26</v>
      </c>
      <c r="D6848" t="s">
        <v>27</v>
      </c>
      <c r="E6848">
        <v>1</v>
      </c>
      <c r="F6848" s="2">
        <v>1782</v>
      </c>
      <c r="G6848" s="3">
        <v>4362.0415999999996</v>
      </c>
      <c r="H6848" s="3">
        <v>17.82</v>
      </c>
      <c r="I6848" s="3">
        <v>83.754000000000005</v>
      </c>
      <c r="J6848" s="3">
        <v>1883.5739999999998</v>
      </c>
      <c r="K6848" s="4">
        <v>0.35</v>
      </c>
      <c r="L6848" s="73">
        <v>3419.4112615384611</v>
      </c>
    </row>
    <row r="6849" spans="1:12" x14ac:dyDescent="0.35">
      <c r="A6849" s="1" t="s">
        <v>11186</v>
      </c>
      <c r="B6849" t="s">
        <v>11187</v>
      </c>
      <c r="C6849" t="s">
        <v>17</v>
      </c>
      <c r="D6849" t="s">
        <v>18</v>
      </c>
      <c r="E6849">
        <v>1</v>
      </c>
      <c r="F6849" s="2">
        <v>214.65</v>
      </c>
      <c r="G6849" s="3">
        <v>525.42560000000003</v>
      </c>
      <c r="H6849" s="3">
        <v>2.1465000000000001</v>
      </c>
      <c r="I6849" s="3">
        <v>10.08855</v>
      </c>
      <c r="J6849" s="3">
        <v>226.88505000000001</v>
      </c>
      <c r="K6849" s="4">
        <v>0.35</v>
      </c>
      <c r="L6849" s="73">
        <v>411.8836292307692</v>
      </c>
    </row>
    <row r="6850" spans="1:12" x14ac:dyDescent="0.35">
      <c r="A6850" s="1" t="s">
        <v>11188</v>
      </c>
      <c r="B6850" t="s">
        <v>4843</v>
      </c>
      <c r="C6850" t="s">
        <v>363</v>
      </c>
      <c r="D6850" t="s">
        <v>364</v>
      </c>
      <c r="E6850">
        <v>1</v>
      </c>
      <c r="F6850" s="2">
        <v>7569</v>
      </c>
      <c r="G6850" s="3">
        <v>15607</v>
      </c>
      <c r="H6850" s="3">
        <v>75.69</v>
      </c>
      <c r="I6850" s="3">
        <v>355.74299999999999</v>
      </c>
      <c r="J6850" s="3">
        <v>8000.433</v>
      </c>
      <c r="K6850" s="4">
        <v>0.35</v>
      </c>
      <c r="L6850" s="73">
        <v>14523.862984615384</v>
      </c>
    </row>
    <row r="6851" spans="1:12" x14ac:dyDescent="0.35">
      <c r="A6851" s="1" t="s">
        <v>11189</v>
      </c>
      <c r="B6851" t="s">
        <v>11190</v>
      </c>
      <c r="C6851" t="s">
        <v>13</v>
      </c>
      <c r="D6851" t="s">
        <v>14</v>
      </c>
      <c r="E6851">
        <v>1</v>
      </c>
      <c r="F6851" s="2">
        <v>284.74</v>
      </c>
      <c r="G6851" s="3">
        <v>622.32000000000005</v>
      </c>
      <c r="H6851" s="3">
        <v>2.8473999999999999</v>
      </c>
      <c r="I6851" s="3">
        <v>13.38278</v>
      </c>
      <c r="J6851" s="3">
        <v>300.97018000000003</v>
      </c>
      <c r="K6851" s="4">
        <v>0.35000000000000003</v>
      </c>
      <c r="L6851" s="73">
        <v>546.37663446153852</v>
      </c>
    </row>
    <row r="6852" spans="1:12" x14ac:dyDescent="0.35">
      <c r="A6852" s="1" t="s">
        <v>11191</v>
      </c>
      <c r="B6852" t="s">
        <v>11192</v>
      </c>
      <c r="C6852" t="s">
        <v>1467</v>
      </c>
      <c r="D6852" t="s">
        <v>1468</v>
      </c>
      <c r="E6852">
        <v>1</v>
      </c>
      <c r="F6852" s="2">
        <v>45.04</v>
      </c>
      <c r="G6852" s="3">
        <v>178.23679999999999</v>
      </c>
      <c r="H6852" s="3">
        <v>0.45040000000000002</v>
      </c>
      <c r="I6852" s="3">
        <v>2.1168800000000001</v>
      </c>
      <c r="J6852" s="3">
        <v>47.607280000000003</v>
      </c>
      <c r="K6852" s="4">
        <v>0.34999999999999992</v>
      </c>
      <c r="L6852" s="73">
        <v>86.425523692307692</v>
      </c>
    </row>
    <row r="6853" spans="1:12" x14ac:dyDescent="0.35">
      <c r="A6853" s="1" t="s">
        <v>11193</v>
      </c>
      <c r="B6853" t="s">
        <v>11194</v>
      </c>
      <c r="C6853" t="s">
        <v>34</v>
      </c>
      <c r="D6853" t="s">
        <v>35</v>
      </c>
      <c r="E6853">
        <v>1</v>
      </c>
      <c r="F6853" s="2">
        <v>31.53</v>
      </c>
      <c r="G6853" s="3">
        <v>77.179199999999994</v>
      </c>
      <c r="H6853" s="3">
        <v>0.31530000000000002</v>
      </c>
      <c r="I6853" s="3">
        <v>1.4819100000000001</v>
      </c>
      <c r="J6853" s="3">
        <v>33.327210000000001</v>
      </c>
      <c r="K6853" s="4">
        <v>0.34999999999999992</v>
      </c>
      <c r="L6853" s="73">
        <v>60.501704307692307</v>
      </c>
    </row>
    <row r="6854" spans="1:12" x14ac:dyDescent="0.35">
      <c r="A6854" s="1" t="s">
        <v>11195</v>
      </c>
      <c r="B6854" t="s">
        <v>11196</v>
      </c>
      <c r="C6854" t="s">
        <v>34</v>
      </c>
      <c r="D6854" t="s">
        <v>35</v>
      </c>
      <c r="E6854">
        <v>1</v>
      </c>
      <c r="F6854" s="2">
        <v>321.11</v>
      </c>
      <c r="G6854" s="3">
        <v>786.02719999999999</v>
      </c>
      <c r="H6854" s="3">
        <v>3.2111000000000001</v>
      </c>
      <c r="I6854" s="3">
        <v>15.092170000000001</v>
      </c>
      <c r="J6854" s="3">
        <v>339.41327000000001</v>
      </c>
      <c r="K6854" s="4">
        <v>0.35000000000000003</v>
      </c>
      <c r="L6854" s="73">
        <v>616.16562861538466</v>
      </c>
    </row>
    <row r="6855" spans="1:12" x14ac:dyDescent="0.35">
      <c r="A6855" s="1" t="s">
        <v>11197</v>
      </c>
      <c r="B6855" t="s">
        <v>11198</v>
      </c>
      <c r="C6855" t="s">
        <v>34</v>
      </c>
      <c r="D6855" t="s">
        <v>35</v>
      </c>
      <c r="E6855">
        <v>2</v>
      </c>
      <c r="F6855" s="2">
        <v>52.4895</v>
      </c>
      <c r="G6855" s="3">
        <v>277.76</v>
      </c>
      <c r="H6855" s="3">
        <v>0.524895</v>
      </c>
      <c r="I6855" s="3">
        <v>0</v>
      </c>
      <c r="J6855" s="3">
        <v>53.014395</v>
      </c>
      <c r="K6855" s="4">
        <v>0.34999999999999992</v>
      </c>
      <c r="L6855" s="73">
        <v>96.24151707692306</v>
      </c>
    </row>
    <row r="6856" spans="1:12" x14ac:dyDescent="0.35">
      <c r="A6856" s="1" t="s">
        <v>11199</v>
      </c>
      <c r="B6856" t="s">
        <v>11200</v>
      </c>
      <c r="C6856" t="s">
        <v>46</v>
      </c>
      <c r="D6856" t="s">
        <v>47</v>
      </c>
      <c r="E6856">
        <v>1</v>
      </c>
      <c r="F6856" s="2">
        <v>1.9</v>
      </c>
      <c r="G6856" s="3">
        <v>7.1007999999999996</v>
      </c>
      <c r="H6856" s="3">
        <v>1.9E-2</v>
      </c>
      <c r="I6856" s="3">
        <v>8.929999999999999E-2</v>
      </c>
      <c r="J6856" s="3">
        <v>2.0082999999999998</v>
      </c>
      <c r="K6856" s="4">
        <v>0.34999999999999992</v>
      </c>
      <c r="L6856" s="73">
        <v>3.6458369230769225</v>
      </c>
    </row>
    <row r="6857" spans="1:12" x14ac:dyDescent="0.35">
      <c r="A6857" s="1" t="s">
        <v>11201</v>
      </c>
      <c r="B6857" t="s">
        <v>11202</v>
      </c>
      <c r="C6857" t="s">
        <v>46</v>
      </c>
      <c r="D6857" t="s">
        <v>47</v>
      </c>
      <c r="E6857">
        <v>1</v>
      </c>
      <c r="F6857" s="2">
        <v>5</v>
      </c>
      <c r="G6857" s="3">
        <v>16.004799999999999</v>
      </c>
      <c r="H6857" s="3">
        <v>0.05</v>
      </c>
      <c r="I6857" s="3">
        <v>0.23499999999999999</v>
      </c>
      <c r="J6857" s="3">
        <v>5.2850000000000001</v>
      </c>
      <c r="K6857" s="4">
        <v>0.34999999999999992</v>
      </c>
      <c r="L6857" s="73">
        <v>9.5943076923076909</v>
      </c>
    </row>
    <row r="6858" spans="1:12" x14ac:dyDescent="0.35">
      <c r="A6858" s="1" t="s">
        <v>11203</v>
      </c>
      <c r="B6858" t="s">
        <v>10151</v>
      </c>
      <c r="C6858" t="s">
        <v>46</v>
      </c>
      <c r="D6858" t="s">
        <v>47</v>
      </c>
      <c r="E6858">
        <v>1</v>
      </c>
      <c r="F6858" s="2">
        <v>29.5</v>
      </c>
      <c r="G6858" s="3">
        <v>73.427199999999999</v>
      </c>
      <c r="H6858" s="3">
        <v>0.29499999999999998</v>
      </c>
      <c r="I6858" s="3">
        <v>1.3865000000000001</v>
      </c>
      <c r="J6858" s="3">
        <v>31.181500000000003</v>
      </c>
      <c r="K6858" s="4">
        <v>0.35</v>
      </c>
      <c r="L6858" s="73">
        <v>56.606415384615389</v>
      </c>
    </row>
    <row r="6859" spans="1:12" x14ac:dyDescent="0.35">
      <c r="A6859" s="1" t="s">
        <v>11204</v>
      </c>
      <c r="B6859" t="s">
        <v>11205</v>
      </c>
      <c r="C6859" t="s">
        <v>34</v>
      </c>
      <c r="D6859" t="s">
        <v>35</v>
      </c>
      <c r="E6859">
        <v>1</v>
      </c>
      <c r="F6859" s="2">
        <v>769.6</v>
      </c>
      <c r="G6859" s="3">
        <v>1883.85</v>
      </c>
      <c r="H6859" s="3">
        <v>7.6960000000000006</v>
      </c>
      <c r="I6859" s="3">
        <v>36.171199999999999</v>
      </c>
      <c r="J6859" s="3">
        <v>813.46720000000005</v>
      </c>
      <c r="K6859" s="4">
        <v>0.35</v>
      </c>
      <c r="L6859" s="73">
        <v>1476.75584</v>
      </c>
    </row>
    <row r="6860" spans="1:12" x14ac:dyDescent="0.35">
      <c r="A6860" s="1" t="s">
        <v>11206</v>
      </c>
      <c r="B6860" t="s">
        <v>11207</v>
      </c>
      <c r="C6860" t="s">
        <v>13</v>
      </c>
      <c r="D6860" t="s">
        <v>14</v>
      </c>
      <c r="E6860">
        <v>1</v>
      </c>
      <c r="F6860" s="2">
        <v>626.64</v>
      </c>
      <c r="G6860" s="3">
        <v>2479.8256000000001</v>
      </c>
      <c r="H6860" s="3">
        <v>6.2664</v>
      </c>
      <c r="I6860" s="3">
        <v>29.452079999999999</v>
      </c>
      <c r="J6860" s="3">
        <v>662.35847999999999</v>
      </c>
      <c r="K6860" s="4">
        <v>0.35</v>
      </c>
      <c r="L6860" s="73">
        <v>1202.4353944615384</v>
      </c>
    </row>
    <row r="6861" spans="1:12" x14ac:dyDescent="0.35">
      <c r="A6861" s="1" t="s">
        <v>11208</v>
      </c>
      <c r="B6861" t="s">
        <v>2754</v>
      </c>
      <c r="C6861" t="s">
        <v>13</v>
      </c>
      <c r="D6861" t="s">
        <v>14</v>
      </c>
      <c r="E6861">
        <v>1</v>
      </c>
      <c r="F6861" s="2">
        <v>1364.16</v>
      </c>
      <c r="G6861" s="3">
        <v>5398.4336000000003</v>
      </c>
      <c r="H6861" s="3">
        <v>13.6416</v>
      </c>
      <c r="I6861" s="3">
        <v>64.115520000000004</v>
      </c>
      <c r="J6861" s="3">
        <v>1441.9171200000001</v>
      </c>
      <c r="K6861" s="4">
        <v>0.34999999999999992</v>
      </c>
      <c r="L6861" s="73">
        <v>2617.6341563076921</v>
      </c>
    </row>
    <row r="6862" spans="1:12" x14ac:dyDescent="0.35">
      <c r="A6862" s="1" t="s">
        <v>11209</v>
      </c>
      <c r="B6862" t="s">
        <v>11210</v>
      </c>
      <c r="C6862" t="s">
        <v>13</v>
      </c>
      <c r="D6862" t="s">
        <v>14</v>
      </c>
      <c r="E6862">
        <v>1</v>
      </c>
      <c r="F6862" s="2">
        <v>70.56</v>
      </c>
      <c r="G6862" s="3">
        <v>279.22719999999998</v>
      </c>
      <c r="H6862" s="3">
        <v>0.7056</v>
      </c>
      <c r="I6862" s="3">
        <v>3.3163200000000002</v>
      </c>
      <c r="J6862" s="3">
        <v>74.581920000000011</v>
      </c>
      <c r="K6862" s="4">
        <v>0.35</v>
      </c>
      <c r="L6862" s="73">
        <v>135.39487015384617</v>
      </c>
    </row>
    <row r="6863" spans="1:12" x14ac:dyDescent="0.35">
      <c r="A6863" s="1" t="s">
        <v>11211</v>
      </c>
      <c r="B6863" t="s">
        <v>4053</v>
      </c>
      <c r="C6863" t="s">
        <v>13</v>
      </c>
      <c r="D6863" t="s">
        <v>14</v>
      </c>
      <c r="E6863">
        <v>1</v>
      </c>
      <c r="F6863" s="2">
        <v>162.96</v>
      </c>
      <c r="G6863" s="3">
        <v>644.88480000000004</v>
      </c>
      <c r="H6863" s="3">
        <v>1.6296000000000002</v>
      </c>
      <c r="I6863" s="3">
        <v>7.6591200000000006</v>
      </c>
      <c r="J6863" s="3">
        <v>172.24872000000002</v>
      </c>
      <c r="K6863" s="4">
        <v>0.35000000000000003</v>
      </c>
      <c r="L6863" s="73">
        <v>312.69767630769235</v>
      </c>
    </row>
    <row r="6864" spans="1:12" x14ac:dyDescent="0.35">
      <c r="A6864" s="1" t="s">
        <v>11212</v>
      </c>
      <c r="B6864" t="s">
        <v>11213</v>
      </c>
      <c r="C6864" t="s">
        <v>13</v>
      </c>
      <c r="D6864" t="s">
        <v>14</v>
      </c>
      <c r="E6864">
        <v>1</v>
      </c>
      <c r="F6864" s="2">
        <v>581.28</v>
      </c>
      <c r="G6864" s="3">
        <v>2300.3231999999998</v>
      </c>
      <c r="H6864" s="3">
        <v>5.8128000000000002</v>
      </c>
      <c r="I6864" s="3">
        <v>27.320159999999998</v>
      </c>
      <c r="J6864" s="3">
        <v>614.41296</v>
      </c>
      <c r="K6864" s="4">
        <v>0.35</v>
      </c>
      <c r="L6864" s="73">
        <v>1115.395835076923</v>
      </c>
    </row>
    <row r="6865" spans="1:12" x14ac:dyDescent="0.35">
      <c r="A6865" s="1" t="s">
        <v>11214</v>
      </c>
      <c r="B6865" t="s">
        <v>11215</v>
      </c>
      <c r="C6865" t="s">
        <v>13</v>
      </c>
      <c r="D6865" t="s">
        <v>14</v>
      </c>
      <c r="E6865">
        <v>1</v>
      </c>
      <c r="F6865" s="2">
        <v>118.3</v>
      </c>
      <c r="G6865" s="3">
        <v>289.57600000000002</v>
      </c>
      <c r="H6865" s="3">
        <v>1.1830000000000001</v>
      </c>
      <c r="I6865" s="3">
        <v>5.5601000000000003</v>
      </c>
      <c r="J6865" s="3">
        <v>125.04310000000001</v>
      </c>
      <c r="K6865" s="4">
        <v>0.34999999999999992</v>
      </c>
      <c r="L6865" s="73">
        <v>227.00131999999999</v>
      </c>
    </row>
    <row r="6866" spans="1:12" x14ac:dyDescent="0.35">
      <c r="A6866" s="1" t="s">
        <v>11216</v>
      </c>
      <c r="B6866" t="s">
        <v>4926</v>
      </c>
      <c r="C6866" t="s">
        <v>13</v>
      </c>
      <c r="D6866" t="s">
        <v>14</v>
      </c>
      <c r="E6866">
        <v>1</v>
      </c>
      <c r="F6866" s="2">
        <v>295.63</v>
      </c>
      <c r="G6866" s="3">
        <v>610</v>
      </c>
      <c r="H6866" s="3">
        <v>2.9563000000000001</v>
      </c>
      <c r="I6866" s="3">
        <v>13.89461</v>
      </c>
      <c r="J6866" s="3">
        <v>312.48090999999999</v>
      </c>
      <c r="K6866" s="4">
        <v>0.35</v>
      </c>
      <c r="L6866" s="73">
        <v>567.27303661538463</v>
      </c>
    </row>
    <row r="6867" spans="1:12" x14ac:dyDescent="0.35">
      <c r="A6867" s="1" t="s">
        <v>11217</v>
      </c>
      <c r="B6867" t="s">
        <v>3610</v>
      </c>
      <c r="C6867" t="s">
        <v>13</v>
      </c>
      <c r="D6867" t="s">
        <v>14</v>
      </c>
      <c r="E6867">
        <v>1</v>
      </c>
      <c r="F6867" s="2">
        <v>591.25</v>
      </c>
      <c r="G6867" s="3">
        <v>1220</v>
      </c>
      <c r="H6867" s="3">
        <v>5.9125000000000005</v>
      </c>
      <c r="I6867" s="3">
        <v>27.78875</v>
      </c>
      <c r="J6867" s="3">
        <v>624.95125000000007</v>
      </c>
      <c r="K6867" s="4">
        <v>0.35</v>
      </c>
      <c r="L6867" s="73">
        <v>1134.5268846153847</v>
      </c>
    </row>
    <row r="6868" spans="1:12" x14ac:dyDescent="0.35">
      <c r="A6868" s="1" t="s">
        <v>11218</v>
      </c>
      <c r="B6868" t="s">
        <v>11219</v>
      </c>
      <c r="C6868" t="s">
        <v>13</v>
      </c>
      <c r="D6868" t="s">
        <v>14</v>
      </c>
      <c r="E6868">
        <v>1</v>
      </c>
      <c r="F6868" s="2">
        <v>205.1</v>
      </c>
      <c r="G6868" s="3">
        <v>502.05119999999999</v>
      </c>
      <c r="H6868" s="3">
        <v>2.0510000000000002</v>
      </c>
      <c r="I6868" s="3">
        <v>9.6396999999999995</v>
      </c>
      <c r="J6868" s="3">
        <v>216.79069999999999</v>
      </c>
      <c r="K6868" s="4">
        <v>0.35</v>
      </c>
      <c r="L6868" s="73">
        <v>393.55850153846148</v>
      </c>
    </row>
    <row r="6869" spans="1:12" x14ac:dyDescent="0.35">
      <c r="A6869" s="1" t="s">
        <v>11220</v>
      </c>
      <c r="B6869" t="s">
        <v>11221</v>
      </c>
      <c r="C6869" t="s">
        <v>13</v>
      </c>
      <c r="D6869" t="s">
        <v>14</v>
      </c>
      <c r="E6869">
        <v>1</v>
      </c>
      <c r="F6869" s="2">
        <v>205.1</v>
      </c>
      <c r="G6869" s="3">
        <v>502.05119999999999</v>
      </c>
      <c r="H6869" s="3">
        <v>2.0510000000000002</v>
      </c>
      <c r="I6869" s="3">
        <v>9.6396999999999995</v>
      </c>
      <c r="J6869" s="3">
        <v>216.79069999999999</v>
      </c>
      <c r="K6869" s="4">
        <v>0.35</v>
      </c>
      <c r="L6869" s="73">
        <v>393.55850153846148</v>
      </c>
    </row>
    <row r="6870" spans="1:12" x14ac:dyDescent="0.35">
      <c r="A6870" s="1" t="s">
        <v>11222</v>
      </c>
      <c r="B6870" t="s">
        <v>3608</v>
      </c>
      <c r="C6870" t="s">
        <v>13</v>
      </c>
      <c r="D6870" t="s">
        <v>14</v>
      </c>
      <c r="E6870">
        <v>1</v>
      </c>
      <c r="F6870" s="2">
        <v>231.88</v>
      </c>
      <c r="G6870" s="3">
        <v>479</v>
      </c>
      <c r="H6870" s="3">
        <v>2.3188</v>
      </c>
      <c r="I6870" s="3">
        <v>10.89836</v>
      </c>
      <c r="J6870" s="3">
        <v>245.09716</v>
      </c>
      <c r="K6870" s="4">
        <v>0.35</v>
      </c>
      <c r="L6870" s="73">
        <v>444.94561353846154</v>
      </c>
    </row>
    <row r="6871" spans="1:12" x14ac:dyDescent="0.35">
      <c r="A6871" s="1" t="s">
        <v>11223</v>
      </c>
      <c r="B6871" t="s">
        <v>3610</v>
      </c>
      <c r="C6871" t="s">
        <v>13</v>
      </c>
      <c r="D6871" t="s">
        <v>14</v>
      </c>
      <c r="E6871">
        <v>1</v>
      </c>
      <c r="F6871" s="2">
        <v>929.38</v>
      </c>
      <c r="G6871" s="3">
        <v>1917</v>
      </c>
      <c r="H6871" s="3">
        <v>9.2938000000000009</v>
      </c>
      <c r="I6871" s="3">
        <v>43.680860000000003</v>
      </c>
      <c r="J6871" s="3">
        <v>982.35466000000008</v>
      </c>
      <c r="K6871" s="4">
        <v>0.35</v>
      </c>
      <c r="L6871" s="73">
        <v>1783.3515366153847</v>
      </c>
    </row>
    <row r="6872" spans="1:12" x14ac:dyDescent="0.35">
      <c r="A6872" s="1" t="s">
        <v>11224</v>
      </c>
      <c r="B6872" t="s">
        <v>4929</v>
      </c>
      <c r="C6872" t="s">
        <v>13</v>
      </c>
      <c r="D6872" t="s">
        <v>14</v>
      </c>
      <c r="E6872">
        <v>1</v>
      </c>
      <c r="F6872" s="2">
        <v>14871.88</v>
      </c>
      <c r="G6872" s="3">
        <v>30664</v>
      </c>
      <c r="H6872" s="3">
        <v>148.71879999999999</v>
      </c>
      <c r="I6872" s="3">
        <v>698.97835999999995</v>
      </c>
      <c r="J6872" s="3">
        <v>15719.577159999999</v>
      </c>
      <c r="K6872" s="4">
        <v>0.34999999999999992</v>
      </c>
      <c r="L6872" s="73">
        <v>28537.07853661538</v>
      </c>
    </row>
    <row r="6873" spans="1:12" x14ac:dyDescent="0.35">
      <c r="A6873" s="1" t="s">
        <v>11225</v>
      </c>
      <c r="B6873" t="s">
        <v>11226</v>
      </c>
      <c r="C6873" t="s">
        <v>46</v>
      </c>
      <c r="D6873" t="s">
        <v>47</v>
      </c>
      <c r="E6873">
        <v>1</v>
      </c>
      <c r="F6873" s="2">
        <v>27</v>
      </c>
      <c r="G6873" s="3">
        <v>67.2</v>
      </c>
      <c r="H6873" s="3">
        <v>0.27</v>
      </c>
      <c r="I6873" s="3">
        <v>1.2689999999999999</v>
      </c>
      <c r="J6873" s="3">
        <v>28.538999999999998</v>
      </c>
      <c r="K6873" s="4">
        <v>0.35</v>
      </c>
      <c r="L6873" s="73">
        <v>51.809261538461534</v>
      </c>
    </row>
    <row r="6874" spans="1:12" x14ac:dyDescent="0.35">
      <c r="A6874" s="1" t="s">
        <v>11227</v>
      </c>
      <c r="B6874" t="s">
        <v>11228</v>
      </c>
      <c r="C6874" t="s">
        <v>46</v>
      </c>
      <c r="D6874" t="s">
        <v>47</v>
      </c>
      <c r="E6874">
        <v>1</v>
      </c>
      <c r="F6874" s="2">
        <v>18.940000000000001</v>
      </c>
      <c r="G6874" s="3">
        <v>53.031999999999996</v>
      </c>
      <c r="H6874" s="3">
        <v>0.18940000000000001</v>
      </c>
      <c r="I6874" s="3">
        <v>0.89018000000000008</v>
      </c>
      <c r="J6874" s="3">
        <v>20.019580000000001</v>
      </c>
      <c r="K6874" s="4">
        <v>0.34999999999999992</v>
      </c>
      <c r="L6874" s="73">
        <v>36.343237538461537</v>
      </c>
    </row>
    <row r="6875" spans="1:12" x14ac:dyDescent="0.35">
      <c r="A6875" s="1" t="s">
        <v>11229</v>
      </c>
      <c r="B6875" t="s">
        <v>11230</v>
      </c>
      <c r="C6875" t="s">
        <v>34</v>
      </c>
      <c r="D6875" t="s">
        <v>35</v>
      </c>
      <c r="E6875">
        <v>1</v>
      </c>
      <c r="F6875" s="2">
        <v>13.51</v>
      </c>
      <c r="G6875" s="3">
        <v>33.073599999999999</v>
      </c>
      <c r="H6875" s="3">
        <v>0.1351</v>
      </c>
      <c r="I6875" s="3">
        <v>0.63497000000000003</v>
      </c>
      <c r="J6875" s="3">
        <v>14.280069999999998</v>
      </c>
      <c r="K6875" s="4">
        <v>0.35000000000000003</v>
      </c>
      <c r="L6875" s="73">
        <v>25.923819384615381</v>
      </c>
    </row>
    <row r="6876" spans="1:12" x14ac:dyDescent="0.35">
      <c r="A6876" s="1" t="s">
        <v>11231</v>
      </c>
      <c r="B6876" t="s">
        <v>11232</v>
      </c>
      <c r="C6876" t="s">
        <v>1467</v>
      </c>
      <c r="D6876" t="s">
        <v>1468</v>
      </c>
      <c r="E6876">
        <v>1</v>
      </c>
      <c r="F6876" s="2">
        <v>22.41</v>
      </c>
      <c r="G6876" s="3">
        <v>47</v>
      </c>
      <c r="H6876" s="3">
        <v>0.22409999999999999</v>
      </c>
      <c r="I6876" s="3">
        <v>1.0532699999999999</v>
      </c>
      <c r="J6876" s="3">
        <v>23.687370000000001</v>
      </c>
      <c r="K6876" s="4">
        <v>0.35</v>
      </c>
      <c r="L6876" s="73">
        <v>43.001687076923076</v>
      </c>
    </row>
    <row r="6877" spans="1:12" x14ac:dyDescent="0.35">
      <c r="A6877" s="1" t="s">
        <v>11233</v>
      </c>
      <c r="B6877" t="s">
        <v>2611</v>
      </c>
      <c r="C6877" t="s">
        <v>13</v>
      </c>
      <c r="D6877" t="s">
        <v>14</v>
      </c>
      <c r="E6877">
        <v>1</v>
      </c>
      <c r="F6877" s="2">
        <v>2267.3000000000002</v>
      </c>
      <c r="G6877" s="3">
        <v>5335.7920000000004</v>
      </c>
      <c r="H6877" s="3">
        <v>22.673000000000002</v>
      </c>
      <c r="I6877" s="3">
        <v>106.56310000000001</v>
      </c>
      <c r="J6877" s="3">
        <v>2396.5360999999998</v>
      </c>
      <c r="K6877" s="4">
        <v>0.35</v>
      </c>
      <c r="L6877" s="73">
        <v>4350.6347661538457</v>
      </c>
    </row>
    <row r="6878" spans="1:12" x14ac:dyDescent="0.35">
      <c r="A6878" s="1" t="s">
        <v>11234</v>
      </c>
      <c r="B6878" t="s">
        <v>2611</v>
      </c>
      <c r="C6878" t="s">
        <v>13</v>
      </c>
      <c r="D6878" t="s">
        <v>14</v>
      </c>
      <c r="E6878">
        <v>1</v>
      </c>
      <c r="F6878" s="2">
        <v>2537.5</v>
      </c>
      <c r="G6878" s="3">
        <v>5973.2064</v>
      </c>
      <c r="H6878" s="3">
        <v>25.375</v>
      </c>
      <c r="I6878" s="3">
        <v>119.2625</v>
      </c>
      <c r="J6878" s="3">
        <v>2682.1374999999998</v>
      </c>
      <c r="K6878" s="4">
        <v>0.34999999999999992</v>
      </c>
      <c r="L6878" s="73">
        <v>4869.1111538461528</v>
      </c>
    </row>
    <row r="6879" spans="1:12" x14ac:dyDescent="0.35">
      <c r="A6879" s="1" t="s">
        <v>11235</v>
      </c>
      <c r="B6879" t="s">
        <v>2611</v>
      </c>
      <c r="C6879" t="s">
        <v>13</v>
      </c>
      <c r="D6879" t="s">
        <v>14</v>
      </c>
      <c r="E6879">
        <v>1</v>
      </c>
      <c r="F6879" s="2">
        <v>2440.1999999999998</v>
      </c>
      <c r="G6879" s="3">
        <v>5743.5951999999997</v>
      </c>
      <c r="H6879" s="3">
        <v>24.401999999999997</v>
      </c>
      <c r="I6879" s="3">
        <v>114.68939999999999</v>
      </c>
      <c r="J6879" s="3">
        <v>2579.2914000000001</v>
      </c>
      <c r="K6879" s="4">
        <v>0.35000000000000003</v>
      </c>
      <c r="L6879" s="73">
        <v>4682.4059261538459</v>
      </c>
    </row>
    <row r="6880" spans="1:12" x14ac:dyDescent="0.35">
      <c r="A6880" s="1" t="s">
        <v>11236</v>
      </c>
      <c r="B6880" t="s">
        <v>11237</v>
      </c>
      <c r="C6880" t="s">
        <v>17</v>
      </c>
      <c r="D6880" t="s">
        <v>18</v>
      </c>
      <c r="E6880">
        <v>1</v>
      </c>
      <c r="F6880" s="2">
        <v>78</v>
      </c>
      <c r="G6880" s="3">
        <v>190.93</v>
      </c>
      <c r="H6880" s="3">
        <v>0.78</v>
      </c>
      <c r="I6880" s="3">
        <v>3.6659999999999999</v>
      </c>
      <c r="J6880" s="3">
        <v>82.445999999999998</v>
      </c>
      <c r="K6880" s="4">
        <v>0.35</v>
      </c>
      <c r="L6880" s="73">
        <v>149.6712</v>
      </c>
    </row>
    <row r="6881" spans="1:12" x14ac:dyDescent="0.35">
      <c r="A6881" s="1" t="s">
        <v>11238</v>
      </c>
      <c r="B6881" t="s">
        <v>11239</v>
      </c>
      <c r="C6881" t="s">
        <v>17</v>
      </c>
      <c r="D6881" t="s">
        <v>18</v>
      </c>
      <c r="E6881">
        <v>1</v>
      </c>
      <c r="F6881" s="2">
        <v>5.2</v>
      </c>
      <c r="G6881" s="3">
        <v>12.72</v>
      </c>
      <c r="H6881" s="3">
        <v>5.2000000000000005E-2</v>
      </c>
      <c r="I6881" s="3">
        <v>0.24440000000000001</v>
      </c>
      <c r="J6881" s="3">
        <v>5.4963999999999995</v>
      </c>
      <c r="K6881" s="4">
        <v>0.35000000000000003</v>
      </c>
      <c r="L6881" s="73">
        <v>9.9780799999999985</v>
      </c>
    </row>
    <row r="6882" spans="1:12" x14ac:dyDescent="0.35">
      <c r="A6882" s="1" t="s">
        <v>11240</v>
      </c>
      <c r="B6882" t="s">
        <v>11241</v>
      </c>
      <c r="C6882" t="s">
        <v>17</v>
      </c>
      <c r="D6882" t="s">
        <v>18</v>
      </c>
      <c r="E6882">
        <v>1</v>
      </c>
      <c r="F6882" s="2">
        <v>101.4</v>
      </c>
      <c r="G6882" s="3">
        <v>248.21</v>
      </c>
      <c r="H6882" s="3">
        <v>1.014</v>
      </c>
      <c r="I6882" s="3">
        <v>4.7658000000000005</v>
      </c>
      <c r="J6882" s="3">
        <v>107.1798</v>
      </c>
      <c r="K6882" s="4">
        <v>0.35</v>
      </c>
      <c r="L6882" s="73">
        <v>194.57256000000001</v>
      </c>
    </row>
    <row r="6883" spans="1:12" x14ac:dyDescent="0.35">
      <c r="A6883" s="1" t="s">
        <v>11242</v>
      </c>
      <c r="B6883" t="s">
        <v>11243</v>
      </c>
      <c r="C6883" t="s">
        <v>26</v>
      </c>
      <c r="D6883" t="s">
        <v>27</v>
      </c>
      <c r="E6883">
        <v>1</v>
      </c>
      <c r="F6883" s="2">
        <v>137.03</v>
      </c>
      <c r="G6883" s="3">
        <v>316.95999999999998</v>
      </c>
      <c r="H6883" s="3">
        <v>1.3703000000000001</v>
      </c>
      <c r="I6883" s="3">
        <v>6.44041</v>
      </c>
      <c r="J6883" s="3">
        <v>144.84071</v>
      </c>
      <c r="K6883" s="4">
        <v>0.35</v>
      </c>
      <c r="L6883" s="73">
        <v>262.94159661538458</v>
      </c>
    </row>
    <row r="6884" spans="1:12" x14ac:dyDescent="0.35">
      <c r="A6884" s="1" t="s">
        <v>11244</v>
      </c>
      <c r="B6884" t="s">
        <v>11245</v>
      </c>
      <c r="C6884" t="s">
        <v>1467</v>
      </c>
      <c r="D6884" t="s">
        <v>1468</v>
      </c>
      <c r="E6884">
        <v>1</v>
      </c>
      <c r="F6884" s="2">
        <v>452.52</v>
      </c>
      <c r="G6884" s="3">
        <v>934</v>
      </c>
      <c r="H6884" s="3">
        <v>4.5251999999999999</v>
      </c>
      <c r="I6884" s="3">
        <v>21.268439999999998</v>
      </c>
      <c r="J6884" s="3">
        <v>478.31363999999996</v>
      </c>
      <c r="K6884" s="4">
        <v>0.35</v>
      </c>
      <c r="L6884" s="73">
        <v>868.32322338461529</v>
      </c>
    </row>
    <row r="6885" spans="1:12" x14ac:dyDescent="0.35">
      <c r="A6885" s="1" t="s">
        <v>11246</v>
      </c>
      <c r="B6885" t="s">
        <v>5259</v>
      </c>
      <c r="C6885" t="s">
        <v>13</v>
      </c>
      <c r="D6885" t="s">
        <v>14</v>
      </c>
      <c r="E6885">
        <v>1</v>
      </c>
      <c r="F6885" s="2">
        <v>250.6</v>
      </c>
      <c r="G6885" s="3">
        <v>613.42399999999998</v>
      </c>
      <c r="H6885" s="3">
        <v>2.5059999999999998</v>
      </c>
      <c r="I6885" s="3">
        <v>11.7782</v>
      </c>
      <c r="J6885" s="3">
        <v>264.88420000000002</v>
      </c>
      <c r="K6885" s="4">
        <v>0.35</v>
      </c>
      <c r="L6885" s="73">
        <v>480.8667015384616</v>
      </c>
    </row>
    <row r="6886" spans="1:12" x14ac:dyDescent="0.35">
      <c r="A6886" s="1" t="s">
        <v>11247</v>
      </c>
      <c r="B6886" t="s">
        <v>11248</v>
      </c>
      <c r="C6886" t="s">
        <v>13</v>
      </c>
      <c r="D6886" t="s">
        <v>14</v>
      </c>
      <c r="E6886">
        <v>1</v>
      </c>
      <c r="F6886" s="2">
        <v>130.19999999999999</v>
      </c>
      <c r="G6886" s="3">
        <v>318.7072</v>
      </c>
      <c r="H6886" s="3">
        <v>1.3019999999999998</v>
      </c>
      <c r="I6886" s="3">
        <v>6.1193999999999997</v>
      </c>
      <c r="J6886" s="3">
        <v>137.62139999999999</v>
      </c>
      <c r="K6886" s="4">
        <v>0.35000000000000003</v>
      </c>
      <c r="L6886" s="73">
        <v>249.83577230769231</v>
      </c>
    </row>
    <row r="6887" spans="1:12" x14ac:dyDescent="0.35">
      <c r="A6887" s="1" t="s">
        <v>11249</v>
      </c>
      <c r="B6887" t="s">
        <v>2282</v>
      </c>
      <c r="C6887" t="s">
        <v>363</v>
      </c>
      <c r="D6887" t="s">
        <v>364</v>
      </c>
      <c r="E6887">
        <v>1</v>
      </c>
      <c r="F6887" s="2">
        <v>162.5</v>
      </c>
      <c r="G6887" s="3">
        <v>397.76799999999997</v>
      </c>
      <c r="H6887" s="3">
        <v>1.625</v>
      </c>
      <c r="I6887" s="3">
        <v>7.6375000000000002</v>
      </c>
      <c r="J6887" s="3">
        <v>171.76249999999999</v>
      </c>
      <c r="K6887" s="4">
        <v>0.35000000000000003</v>
      </c>
      <c r="L6887" s="73">
        <v>311.815</v>
      </c>
    </row>
    <row r="6888" spans="1:12" x14ac:dyDescent="0.35">
      <c r="A6888" s="1" t="s">
        <v>11250</v>
      </c>
      <c r="B6888" t="s">
        <v>2282</v>
      </c>
      <c r="C6888" t="s">
        <v>363</v>
      </c>
      <c r="D6888" t="s">
        <v>364</v>
      </c>
      <c r="E6888">
        <v>1</v>
      </c>
      <c r="F6888" s="2">
        <v>97.5</v>
      </c>
      <c r="G6888" s="3">
        <v>218.4</v>
      </c>
      <c r="H6888" s="3">
        <v>0.97499999999999998</v>
      </c>
      <c r="I6888" s="3">
        <v>4.5824999999999996</v>
      </c>
      <c r="J6888" s="3">
        <v>103.05749999999999</v>
      </c>
      <c r="K6888" s="4">
        <v>0.35</v>
      </c>
      <c r="L6888" s="73">
        <v>187.08899999999997</v>
      </c>
    </row>
    <row r="6889" spans="1:12" x14ac:dyDescent="0.35">
      <c r="A6889" s="1" t="s">
        <v>11251</v>
      </c>
      <c r="B6889" t="s">
        <v>11252</v>
      </c>
      <c r="C6889" t="s">
        <v>363</v>
      </c>
      <c r="D6889" t="s">
        <v>364</v>
      </c>
      <c r="E6889">
        <v>1</v>
      </c>
      <c r="F6889" s="2">
        <v>383.5</v>
      </c>
      <c r="G6889" s="3">
        <v>938.73919999999998</v>
      </c>
      <c r="H6889" s="3">
        <v>3.835</v>
      </c>
      <c r="I6889" s="3">
        <v>18.0245</v>
      </c>
      <c r="J6889" s="3">
        <v>405.35949999999997</v>
      </c>
      <c r="K6889" s="4">
        <v>0.34999999999999992</v>
      </c>
      <c r="L6889" s="73">
        <v>735.88339999999982</v>
      </c>
    </row>
    <row r="6890" spans="1:12" x14ac:dyDescent="0.35">
      <c r="A6890" s="1" t="s">
        <v>11253</v>
      </c>
      <c r="B6890" t="s">
        <v>11254</v>
      </c>
      <c r="C6890" t="s">
        <v>34</v>
      </c>
      <c r="D6890" t="s">
        <v>35</v>
      </c>
      <c r="E6890">
        <v>1</v>
      </c>
      <c r="F6890" s="2">
        <v>95</v>
      </c>
      <c r="G6890" s="3">
        <v>212.8</v>
      </c>
      <c r="H6890" s="3">
        <v>0.95000000000000007</v>
      </c>
      <c r="I6890" s="3">
        <v>4.4649999999999999</v>
      </c>
      <c r="J6890" s="3">
        <v>100.41500000000001</v>
      </c>
      <c r="K6890" s="4">
        <v>0.34999999999999992</v>
      </c>
      <c r="L6890" s="73">
        <v>182.29184615384614</v>
      </c>
    </row>
    <row r="6891" spans="1:12" x14ac:dyDescent="0.35">
      <c r="A6891" s="1" t="s">
        <v>11255</v>
      </c>
      <c r="B6891" t="s">
        <v>11256</v>
      </c>
      <c r="C6891" t="s">
        <v>34</v>
      </c>
      <c r="D6891" t="s">
        <v>35</v>
      </c>
      <c r="E6891">
        <v>1</v>
      </c>
      <c r="F6891" s="2">
        <v>109.19</v>
      </c>
      <c r="G6891" s="3">
        <v>226</v>
      </c>
      <c r="H6891" s="3">
        <v>1.0919000000000001</v>
      </c>
      <c r="I6891" s="3">
        <v>5.1319299999999997</v>
      </c>
      <c r="J6891" s="3">
        <v>115.41382999999999</v>
      </c>
      <c r="K6891" s="4">
        <v>0.35</v>
      </c>
      <c r="L6891" s="73">
        <v>209.52049138461535</v>
      </c>
    </row>
    <row r="6892" spans="1:12" x14ac:dyDescent="0.35">
      <c r="A6892" s="1" t="s">
        <v>11257</v>
      </c>
      <c r="B6892" t="s">
        <v>3626</v>
      </c>
      <c r="C6892" t="s">
        <v>13</v>
      </c>
      <c r="D6892" t="s">
        <v>14</v>
      </c>
      <c r="E6892">
        <v>1</v>
      </c>
      <c r="F6892" s="2">
        <v>8733.2000000000007</v>
      </c>
      <c r="G6892" s="3">
        <v>21377.428</v>
      </c>
      <c r="H6892" s="3">
        <v>87.332000000000008</v>
      </c>
      <c r="I6892" s="3">
        <v>410.46040000000005</v>
      </c>
      <c r="J6892" s="3">
        <v>9230.992400000001</v>
      </c>
      <c r="K6892" s="4">
        <v>0.35</v>
      </c>
      <c r="L6892" s="73">
        <v>16757.801587692309</v>
      </c>
    </row>
    <row r="6893" spans="1:12" x14ac:dyDescent="0.35">
      <c r="A6893" s="1" t="s">
        <v>11258</v>
      </c>
      <c r="B6893" t="s">
        <v>11259</v>
      </c>
      <c r="C6893" t="s">
        <v>34</v>
      </c>
      <c r="D6893" t="s">
        <v>35</v>
      </c>
      <c r="E6893">
        <v>1</v>
      </c>
      <c r="F6893" s="2">
        <v>64.150000000000006</v>
      </c>
      <c r="G6893" s="3">
        <v>133</v>
      </c>
      <c r="H6893" s="3">
        <v>0.64150000000000007</v>
      </c>
      <c r="I6893" s="3">
        <v>3.0150500000000005</v>
      </c>
      <c r="J6893" s="3">
        <v>67.806550000000001</v>
      </c>
      <c r="K6893" s="4">
        <v>0.35</v>
      </c>
      <c r="L6893" s="73">
        <v>123.09496769230769</v>
      </c>
    </row>
    <row r="6894" spans="1:12" x14ac:dyDescent="0.35">
      <c r="A6894" s="1" t="s">
        <v>11260</v>
      </c>
      <c r="B6894" t="s">
        <v>11261</v>
      </c>
      <c r="C6894" t="s">
        <v>34</v>
      </c>
      <c r="D6894" t="s">
        <v>35</v>
      </c>
      <c r="E6894">
        <v>1</v>
      </c>
      <c r="F6894" s="2">
        <v>48.92</v>
      </c>
      <c r="G6894" s="3">
        <v>119.7504</v>
      </c>
      <c r="H6894" s="3">
        <v>0.48920000000000002</v>
      </c>
      <c r="I6894" s="3">
        <v>2.2992400000000002</v>
      </c>
      <c r="J6894" s="3">
        <v>51.708439999999996</v>
      </c>
      <c r="K6894" s="4">
        <v>0.35</v>
      </c>
      <c r="L6894" s="73">
        <v>93.870706461538447</v>
      </c>
    </row>
    <row r="6895" spans="1:12" x14ac:dyDescent="0.35">
      <c r="A6895" s="1" t="s">
        <v>11262</v>
      </c>
      <c r="B6895" t="s">
        <v>11263</v>
      </c>
      <c r="C6895" t="s">
        <v>13</v>
      </c>
      <c r="D6895" t="s">
        <v>14</v>
      </c>
      <c r="E6895">
        <v>1</v>
      </c>
      <c r="F6895" s="2">
        <v>123</v>
      </c>
      <c r="G6895" s="3">
        <v>301.07839999999999</v>
      </c>
      <c r="H6895" s="3">
        <v>1.23</v>
      </c>
      <c r="I6895" s="3">
        <v>5.7809999999999997</v>
      </c>
      <c r="J6895" s="3">
        <v>130.011</v>
      </c>
      <c r="K6895" s="4">
        <v>0.35</v>
      </c>
      <c r="L6895" s="73">
        <v>236.01996923076922</v>
      </c>
    </row>
    <row r="6896" spans="1:12" x14ac:dyDescent="0.35">
      <c r="A6896" s="1" t="s">
        <v>11264</v>
      </c>
      <c r="B6896" t="s">
        <v>3994</v>
      </c>
      <c r="C6896" t="s">
        <v>13</v>
      </c>
      <c r="D6896" t="s">
        <v>14</v>
      </c>
      <c r="E6896">
        <v>1</v>
      </c>
      <c r="F6896" s="2">
        <v>765.66</v>
      </c>
      <c r="G6896" s="3">
        <v>3029.9695999999999</v>
      </c>
      <c r="H6896" s="3">
        <v>7.6566000000000001</v>
      </c>
      <c r="I6896" s="3">
        <v>35.986019999999996</v>
      </c>
      <c r="J6896" s="3">
        <v>809.30261999999993</v>
      </c>
      <c r="K6896" s="4">
        <v>0.35000000000000003</v>
      </c>
      <c r="L6896" s="73">
        <v>1469.1955255384614</v>
      </c>
    </row>
    <row r="6897" spans="1:12" x14ac:dyDescent="0.35">
      <c r="A6897" s="1" t="s">
        <v>11265</v>
      </c>
      <c r="B6897" t="s">
        <v>2655</v>
      </c>
      <c r="C6897" t="s">
        <v>13</v>
      </c>
      <c r="D6897" t="s">
        <v>14</v>
      </c>
      <c r="E6897">
        <v>1</v>
      </c>
      <c r="F6897" s="2">
        <v>790.86</v>
      </c>
      <c r="G6897" s="3">
        <v>3129.6943999999999</v>
      </c>
      <c r="H6897" s="3">
        <v>7.9086000000000007</v>
      </c>
      <c r="I6897" s="3">
        <v>37.17042</v>
      </c>
      <c r="J6897" s="3">
        <v>835.93902000000003</v>
      </c>
      <c r="K6897" s="4">
        <v>0.34999999999999992</v>
      </c>
      <c r="L6897" s="73">
        <v>1517.5508363076922</v>
      </c>
    </row>
    <row r="6898" spans="1:12" x14ac:dyDescent="0.35">
      <c r="A6898" s="1" t="s">
        <v>11266</v>
      </c>
      <c r="B6898" t="s">
        <v>3991</v>
      </c>
      <c r="C6898" t="s">
        <v>13</v>
      </c>
      <c r="D6898" t="s">
        <v>14</v>
      </c>
      <c r="E6898">
        <v>1</v>
      </c>
      <c r="F6898" s="2">
        <v>949.62</v>
      </c>
      <c r="G6898" s="3">
        <v>3757.9584</v>
      </c>
      <c r="H6898" s="3">
        <v>9.4962</v>
      </c>
      <c r="I6898" s="3">
        <v>44.63214</v>
      </c>
      <c r="J6898" s="3">
        <v>1003.7483400000001</v>
      </c>
      <c r="K6898" s="4">
        <v>0.34999999999999992</v>
      </c>
      <c r="L6898" s="73">
        <v>1822.1892941538463</v>
      </c>
    </row>
    <row r="6899" spans="1:12" x14ac:dyDescent="0.35">
      <c r="A6899" s="1" t="s">
        <v>11267</v>
      </c>
      <c r="B6899" t="s">
        <v>5190</v>
      </c>
      <c r="C6899" t="s">
        <v>13</v>
      </c>
      <c r="D6899" t="s">
        <v>14</v>
      </c>
      <c r="E6899">
        <v>1</v>
      </c>
      <c r="F6899" s="2">
        <v>975.24</v>
      </c>
      <c r="G6899" s="3">
        <v>3859.3519999999999</v>
      </c>
      <c r="H6899" s="3">
        <v>9.7523999999999997</v>
      </c>
      <c r="I6899" s="3">
        <v>45.836280000000002</v>
      </c>
      <c r="J6899" s="3">
        <v>1030.8286800000001</v>
      </c>
      <c r="K6899" s="4">
        <v>0.35</v>
      </c>
      <c r="L6899" s="73">
        <v>1871.3505267692308</v>
      </c>
    </row>
    <row r="6900" spans="1:12" x14ac:dyDescent="0.35">
      <c r="A6900" s="1" t="s">
        <v>11268</v>
      </c>
      <c r="B6900" t="s">
        <v>2657</v>
      </c>
      <c r="C6900" t="s">
        <v>13</v>
      </c>
      <c r="D6900" t="s">
        <v>14</v>
      </c>
      <c r="E6900">
        <v>1</v>
      </c>
      <c r="F6900" s="2">
        <v>1810.2</v>
      </c>
      <c r="G6900" s="3">
        <v>7163.5648000000001</v>
      </c>
      <c r="H6900" s="3">
        <v>18.102</v>
      </c>
      <c r="I6900" s="3">
        <v>85.079400000000007</v>
      </c>
      <c r="J6900" s="3">
        <v>1913.3814000000002</v>
      </c>
      <c r="K6900" s="4">
        <v>0.35</v>
      </c>
      <c r="L6900" s="73">
        <v>3473.5231569230773</v>
      </c>
    </row>
    <row r="6901" spans="1:12" x14ac:dyDescent="0.35">
      <c r="A6901" s="1" t="s">
        <v>11269</v>
      </c>
      <c r="B6901" t="s">
        <v>2657</v>
      </c>
      <c r="C6901" t="s">
        <v>13</v>
      </c>
      <c r="D6901" t="s">
        <v>14</v>
      </c>
      <c r="E6901">
        <v>1</v>
      </c>
      <c r="F6901" s="2">
        <v>1866.48</v>
      </c>
      <c r="G6901" s="3">
        <v>3849</v>
      </c>
      <c r="H6901" s="3">
        <v>18.6648</v>
      </c>
      <c r="I6901" s="3">
        <v>87.724559999999997</v>
      </c>
      <c r="J6901" s="3">
        <v>1972.8693600000001</v>
      </c>
      <c r="K6901" s="4">
        <v>0.35000000000000003</v>
      </c>
      <c r="L6901" s="73">
        <v>3581.5166843076927</v>
      </c>
    </row>
    <row r="6902" spans="1:12" x14ac:dyDescent="0.35">
      <c r="A6902" s="1" t="s">
        <v>11270</v>
      </c>
      <c r="B6902" t="s">
        <v>2663</v>
      </c>
      <c r="C6902" t="s">
        <v>363</v>
      </c>
      <c r="D6902" t="s">
        <v>364</v>
      </c>
      <c r="E6902">
        <v>1</v>
      </c>
      <c r="F6902" s="2">
        <v>20929</v>
      </c>
      <c r="G6902" s="3">
        <v>43153</v>
      </c>
      <c r="H6902" s="3">
        <v>209.29</v>
      </c>
      <c r="I6902" s="3">
        <v>983.66300000000001</v>
      </c>
      <c r="J6902" s="3">
        <v>22121.953000000001</v>
      </c>
      <c r="K6902" s="4">
        <v>0.35</v>
      </c>
      <c r="L6902" s="73">
        <v>40159.853138461542</v>
      </c>
    </row>
    <row r="6903" spans="1:12" x14ac:dyDescent="0.35">
      <c r="A6903" s="1" t="s">
        <v>11271</v>
      </c>
      <c r="B6903" t="s">
        <v>10231</v>
      </c>
      <c r="C6903" t="s">
        <v>363</v>
      </c>
      <c r="D6903" t="s">
        <v>364</v>
      </c>
      <c r="E6903">
        <v>1</v>
      </c>
      <c r="F6903" s="2">
        <v>19579</v>
      </c>
      <c r="G6903" s="3">
        <v>40370</v>
      </c>
      <c r="H6903" s="3">
        <v>195.79</v>
      </c>
      <c r="I6903" s="3">
        <v>920.21299999999997</v>
      </c>
      <c r="J6903" s="3">
        <v>20695.003000000001</v>
      </c>
      <c r="K6903" s="4">
        <v>0.35000000000000003</v>
      </c>
      <c r="L6903" s="73">
        <v>37569.390061538463</v>
      </c>
    </row>
    <row r="6904" spans="1:12" x14ac:dyDescent="0.35">
      <c r="A6904" s="1" t="s">
        <v>11272</v>
      </c>
      <c r="B6904" t="s">
        <v>2674</v>
      </c>
      <c r="C6904" t="s">
        <v>363</v>
      </c>
      <c r="D6904" t="s">
        <v>364</v>
      </c>
      <c r="E6904">
        <v>1</v>
      </c>
      <c r="F6904" s="2">
        <v>20119</v>
      </c>
      <c r="G6904" s="3">
        <v>41483</v>
      </c>
      <c r="H6904" s="3">
        <v>201.19</v>
      </c>
      <c r="I6904" s="3">
        <v>945.59299999999996</v>
      </c>
      <c r="J6904" s="3">
        <v>21265.782999999999</v>
      </c>
      <c r="K6904" s="4">
        <v>0.35</v>
      </c>
      <c r="L6904" s="73">
        <v>38605.575292307694</v>
      </c>
    </row>
    <row r="6905" spans="1:12" x14ac:dyDescent="0.35">
      <c r="A6905" s="1" t="s">
        <v>11273</v>
      </c>
      <c r="B6905" t="s">
        <v>2680</v>
      </c>
      <c r="C6905" t="s">
        <v>363</v>
      </c>
      <c r="D6905" t="s">
        <v>364</v>
      </c>
      <c r="E6905">
        <v>1</v>
      </c>
      <c r="F6905" s="2">
        <v>11979</v>
      </c>
      <c r="G6905" s="3">
        <v>24699</v>
      </c>
      <c r="H6905" s="3">
        <v>119.79</v>
      </c>
      <c r="I6905" s="3">
        <v>563.01300000000003</v>
      </c>
      <c r="J6905" s="3">
        <v>12661.803000000002</v>
      </c>
      <c r="K6905" s="4">
        <v>0.35</v>
      </c>
      <c r="L6905" s="73">
        <v>22986.04236923077</v>
      </c>
    </row>
    <row r="6906" spans="1:12" x14ac:dyDescent="0.35">
      <c r="A6906" s="1" t="s">
        <v>11274</v>
      </c>
      <c r="B6906" t="s">
        <v>2690</v>
      </c>
      <c r="C6906" t="s">
        <v>363</v>
      </c>
      <c r="D6906" t="s">
        <v>364</v>
      </c>
      <c r="E6906">
        <v>1</v>
      </c>
      <c r="F6906" s="2">
        <v>17689</v>
      </c>
      <c r="G6906" s="3">
        <v>36473</v>
      </c>
      <c r="H6906" s="3">
        <v>176.89000000000001</v>
      </c>
      <c r="I6906" s="3">
        <v>831.38300000000004</v>
      </c>
      <c r="J6906" s="3">
        <v>18697.273000000001</v>
      </c>
      <c r="K6906" s="4">
        <v>0.35</v>
      </c>
      <c r="L6906" s="73">
        <v>33942.741753846152</v>
      </c>
    </row>
    <row r="6907" spans="1:12" x14ac:dyDescent="0.35">
      <c r="A6907" s="1" t="s">
        <v>11275</v>
      </c>
      <c r="B6907" t="s">
        <v>11276</v>
      </c>
      <c r="C6907" t="s">
        <v>363</v>
      </c>
      <c r="D6907" t="s">
        <v>364</v>
      </c>
      <c r="E6907">
        <v>1</v>
      </c>
      <c r="F6907" s="2">
        <v>3089</v>
      </c>
      <c r="G6907" s="3">
        <v>6370</v>
      </c>
      <c r="H6907" s="3">
        <v>30.89</v>
      </c>
      <c r="I6907" s="3">
        <v>145.18299999999999</v>
      </c>
      <c r="J6907" s="3">
        <v>3265.0729999999999</v>
      </c>
      <c r="K6907" s="4">
        <v>0.35</v>
      </c>
      <c r="L6907" s="73">
        <v>5927.3632923076921</v>
      </c>
    </row>
    <row r="6908" spans="1:12" x14ac:dyDescent="0.35">
      <c r="A6908" s="1" t="s">
        <v>11277</v>
      </c>
      <c r="B6908" t="s">
        <v>11278</v>
      </c>
      <c r="C6908" t="s">
        <v>13</v>
      </c>
      <c r="D6908" t="s">
        <v>14</v>
      </c>
      <c r="E6908">
        <v>1</v>
      </c>
      <c r="F6908" s="2">
        <v>567</v>
      </c>
      <c r="G6908" s="3">
        <v>1387.9264000000001</v>
      </c>
      <c r="H6908" s="3">
        <v>5.67</v>
      </c>
      <c r="I6908" s="3">
        <v>26.649000000000001</v>
      </c>
      <c r="J6908" s="3">
        <v>599.31899999999996</v>
      </c>
      <c r="K6908" s="4">
        <v>0.35</v>
      </c>
      <c r="L6908" s="73">
        <v>1087.9944923076923</v>
      </c>
    </row>
    <row r="6909" spans="1:12" x14ac:dyDescent="0.35">
      <c r="A6909" s="1" t="s">
        <v>11279</v>
      </c>
      <c r="B6909" t="s">
        <v>11280</v>
      </c>
      <c r="C6909" t="s">
        <v>13</v>
      </c>
      <c r="D6909" t="s">
        <v>14</v>
      </c>
      <c r="E6909">
        <v>1</v>
      </c>
      <c r="F6909" s="2">
        <v>424.2</v>
      </c>
      <c r="G6909" s="3">
        <v>875</v>
      </c>
      <c r="H6909" s="3">
        <v>4.242</v>
      </c>
      <c r="I6909" s="3">
        <v>19.9374</v>
      </c>
      <c r="J6909" s="3">
        <v>448.37940000000003</v>
      </c>
      <c r="K6909" s="4">
        <v>0.35000000000000003</v>
      </c>
      <c r="L6909" s="73">
        <v>813.98106461538464</v>
      </c>
    </row>
    <row r="6910" spans="1:12" x14ac:dyDescent="0.35">
      <c r="A6910" s="1" t="s">
        <v>11281</v>
      </c>
      <c r="B6910" t="s">
        <v>11282</v>
      </c>
      <c r="C6910" t="s">
        <v>13</v>
      </c>
      <c r="D6910" t="s">
        <v>14</v>
      </c>
      <c r="E6910">
        <v>1</v>
      </c>
      <c r="F6910" s="2">
        <v>22.67</v>
      </c>
      <c r="G6910" s="3">
        <v>55.496000000000002</v>
      </c>
      <c r="H6910" s="3">
        <v>0.22670000000000001</v>
      </c>
      <c r="I6910" s="3">
        <v>1.06549</v>
      </c>
      <c r="J6910" s="3">
        <v>23.962190000000003</v>
      </c>
      <c r="K6910" s="4">
        <v>0.35</v>
      </c>
      <c r="L6910" s="73">
        <v>43.500591076923079</v>
      </c>
    </row>
    <row r="6911" spans="1:12" x14ac:dyDescent="0.35">
      <c r="A6911" s="1" t="s">
        <v>11283</v>
      </c>
      <c r="B6911" t="s">
        <v>11284</v>
      </c>
      <c r="C6911" t="s">
        <v>13</v>
      </c>
      <c r="D6911" t="s">
        <v>14</v>
      </c>
      <c r="E6911">
        <v>1</v>
      </c>
      <c r="F6911" s="2">
        <v>27.22</v>
      </c>
      <c r="G6911" s="3">
        <v>66.628799999999998</v>
      </c>
      <c r="H6911" s="3">
        <v>0.2722</v>
      </c>
      <c r="I6911" s="3">
        <v>1.2793399999999999</v>
      </c>
      <c r="J6911" s="3">
        <v>28.771540000000002</v>
      </c>
      <c r="K6911" s="4">
        <v>0.34999999999999992</v>
      </c>
      <c r="L6911" s="73">
        <v>52.231411076923074</v>
      </c>
    </row>
    <row r="6912" spans="1:12" x14ac:dyDescent="0.35">
      <c r="A6912" s="1" t="s">
        <v>11285</v>
      </c>
      <c r="B6912" t="s">
        <v>11286</v>
      </c>
      <c r="C6912" t="s">
        <v>13</v>
      </c>
      <c r="D6912" t="s">
        <v>14</v>
      </c>
      <c r="E6912">
        <v>1</v>
      </c>
      <c r="F6912" s="2">
        <v>15.44</v>
      </c>
      <c r="G6912" s="3">
        <v>37.799999999999997</v>
      </c>
      <c r="H6912" s="3">
        <v>0.15440000000000001</v>
      </c>
      <c r="I6912" s="3">
        <v>0.72567999999999999</v>
      </c>
      <c r="J6912" s="3">
        <v>16.320080000000001</v>
      </c>
      <c r="K6912" s="4">
        <v>0.35</v>
      </c>
      <c r="L6912" s="73">
        <v>29.627222153846155</v>
      </c>
    </row>
    <row r="6913" spans="1:12" x14ac:dyDescent="0.35">
      <c r="A6913" s="1" t="s">
        <v>11287</v>
      </c>
      <c r="B6913" t="s">
        <v>11288</v>
      </c>
      <c r="C6913" t="s">
        <v>13</v>
      </c>
      <c r="D6913" t="s">
        <v>14</v>
      </c>
      <c r="E6913">
        <v>1</v>
      </c>
      <c r="F6913" s="2">
        <v>24.95</v>
      </c>
      <c r="G6913" s="3">
        <v>54.53</v>
      </c>
      <c r="H6913" s="3">
        <v>0.2495</v>
      </c>
      <c r="I6913" s="3">
        <v>1.17265</v>
      </c>
      <c r="J6913" s="3">
        <v>26.372150000000001</v>
      </c>
      <c r="K6913" s="4">
        <v>0.35000000000000003</v>
      </c>
      <c r="L6913" s="73">
        <v>47.875595384615387</v>
      </c>
    </row>
    <row r="6914" spans="1:12" x14ac:dyDescent="0.35">
      <c r="A6914" s="1" t="s">
        <v>11289</v>
      </c>
      <c r="B6914" t="s">
        <v>11290</v>
      </c>
      <c r="C6914" t="s">
        <v>13</v>
      </c>
      <c r="D6914" t="s">
        <v>14</v>
      </c>
      <c r="E6914">
        <v>1</v>
      </c>
      <c r="F6914" s="2">
        <v>141.02000000000001</v>
      </c>
      <c r="G6914" s="3">
        <v>345.1952</v>
      </c>
      <c r="H6914" s="3">
        <v>1.4102000000000001</v>
      </c>
      <c r="I6914" s="3">
        <v>6.6279400000000006</v>
      </c>
      <c r="J6914" s="3">
        <v>149.05814000000001</v>
      </c>
      <c r="K6914" s="4">
        <v>0.35</v>
      </c>
      <c r="L6914" s="73">
        <v>270.59785415384613</v>
      </c>
    </row>
    <row r="6915" spans="1:12" x14ac:dyDescent="0.35">
      <c r="A6915" s="1" t="s">
        <v>11291</v>
      </c>
      <c r="B6915" t="s">
        <v>11292</v>
      </c>
      <c r="C6915" t="s">
        <v>13</v>
      </c>
      <c r="D6915" t="s">
        <v>14</v>
      </c>
      <c r="E6915">
        <v>1</v>
      </c>
      <c r="F6915" s="2">
        <v>114.91</v>
      </c>
      <c r="G6915" s="3">
        <v>281.27679999999998</v>
      </c>
      <c r="H6915" s="3">
        <v>1.1491</v>
      </c>
      <c r="I6915" s="3">
        <v>5.4007699999999996</v>
      </c>
      <c r="J6915" s="3">
        <v>121.45987</v>
      </c>
      <c r="K6915" s="4">
        <v>0.35</v>
      </c>
      <c r="L6915" s="73">
        <v>220.49637938461538</v>
      </c>
    </row>
    <row r="6916" spans="1:12" x14ac:dyDescent="0.35">
      <c r="A6916" s="1" t="s">
        <v>11293</v>
      </c>
      <c r="B6916" t="s">
        <v>4980</v>
      </c>
      <c r="C6916" t="s">
        <v>13</v>
      </c>
      <c r="D6916" t="s">
        <v>14</v>
      </c>
      <c r="E6916">
        <v>1</v>
      </c>
      <c r="F6916" s="2">
        <v>2655.8</v>
      </c>
      <c r="G6916" s="3">
        <v>6500.9615999999996</v>
      </c>
      <c r="H6916" s="3">
        <v>26.558000000000003</v>
      </c>
      <c r="I6916" s="3">
        <v>124.82260000000001</v>
      </c>
      <c r="J6916" s="3">
        <v>2807.1806000000001</v>
      </c>
      <c r="K6916" s="4">
        <v>0.35</v>
      </c>
      <c r="L6916" s="73">
        <v>5096.112473846154</v>
      </c>
    </row>
    <row r="6917" spans="1:12" x14ac:dyDescent="0.35">
      <c r="A6917" s="1" t="s">
        <v>11294</v>
      </c>
      <c r="B6917" t="s">
        <v>10207</v>
      </c>
      <c r="C6917" t="s">
        <v>13</v>
      </c>
      <c r="D6917" t="s">
        <v>14</v>
      </c>
      <c r="E6917">
        <v>1</v>
      </c>
      <c r="F6917" s="2">
        <v>1327.9</v>
      </c>
      <c r="G6917" s="3">
        <v>3250.4751999999999</v>
      </c>
      <c r="H6917" s="3">
        <v>13.279000000000002</v>
      </c>
      <c r="I6917" s="3">
        <v>62.411300000000004</v>
      </c>
      <c r="J6917" s="3">
        <v>1403.5903000000001</v>
      </c>
      <c r="K6917" s="4">
        <v>0.35</v>
      </c>
      <c r="L6917" s="73">
        <v>2548.056236923077</v>
      </c>
    </row>
    <row r="6918" spans="1:12" x14ac:dyDescent="0.35">
      <c r="A6918" s="1" t="s">
        <v>11295</v>
      </c>
      <c r="B6918" t="s">
        <v>11296</v>
      </c>
      <c r="C6918" t="s">
        <v>13</v>
      </c>
      <c r="D6918" t="s">
        <v>14</v>
      </c>
      <c r="E6918">
        <v>1</v>
      </c>
      <c r="F6918" s="2">
        <v>175</v>
      </c>
      <c r="G6918" s="3">
        <v>428.3664</v>
      </c>
      <c r="H6918" s="3">
        <v>1.75</v>
      </c>
      <c r="I6918" s="3">
        <v>8.2249999999999996</v>
      </c>
      <c r="J6918" s="3">
        <v>184.97499999999999</v>
      </c>
      <c r="K6918" s="4">
        <v>0.34999999999999992</v>
      </c>
      <c r="L6918" s="73">
        <v>335.80076923076916</v>
      </c>
    </row>
    <row r="6919" spans="1:12" x14ac:dyDescent="0.35">
      <c r="A6919" s="1" t="s">
        <v>11297</v>
      </c>
      <c r="B6919" t="s">
        <v>11298</v>
      </c>
      <c r="C6919" t="s">
        <v>34</v>
      </c>
      <c r="D6919" t="s">
        <v>35</v>
      </c>
      <c r="E6919">
        <v>1</v>
      </c>
      <c r="F6919" s="2">
        <v>70</v>
      </c>
      <c r="G6919" s="3">
        <v>145</v>
      </c>
      <c r="H6919" s="3">
        <v>0.70000000000000007</v>
      </c>
      <c r="I6919" s="3">
        <v>3.29</v>
      </c>
      <c r="J6919" s="3">
        <v>73.990000000000009</v>
      </c>
      <c r="K6919" s="4">
        <v>0.34999999999999992</v>
      </c>
      <c r="L6919" s="73">
        <v>134.32030769230769</v>
      </c>
    </row>
    <row r="6920" spans="1:12" x14ac:dyDescent="0.35">
      <c r="A6920" s="1" t="s">
        <v>11299</v>
      </c>
      <c r="B6920" t="s">
        <v>11300</v>
      </c>
      <c r="C6920" t="s">
        <v>34</v>
      </c>
      <c r="D6920" t="s">
        <v>35</v>
      </c>
      <c r="E6920">
        <v>1</v>
      </c>
      <c r="F6920" s="2">
        <v>32.25</v>
      </c>
      <c r="G6920" s="3">
        <v>84</v>
      </c>
      <c r="H6920" s="3">
        <v>0.32250000000000001</v>
      </c>
      <c r="I6920" s="3">
        <v>1.5157499999999999</v>
      </c>
      <c r="J6920" s="3">
        <v>34.088249999999995</v>
      </c>
      <c r="K6920" s="4">
        <v>0.35</v>
      </c>
      <c r="L6920" s="73">
        <v>61.883284615384603</v>
      </c>
    </row>
    <row r="6921" spans="1:12" x14ac:dyDescent="0.35">
      <c r="A6921" s="1" t="s">
        <v>11301</v>
      </c>
      <c r="B6921" t="s">
        <v>6278</v>
      </c>
      <c r="C6921" t="s">
        <v>13</v>
      </c>
      <c r="D6921" t="s">
        <v>14</v>
      </c>
      <c r="E6921">
        <v>1</v>
      </c>
      <c r="F6921" s="2">
        <v>2436.88</v>
      </c>
      <c r="G6921" s="3">
        <v>5965.0752000000002</v>
      </c>
      <c r="H6921" s="3">
        <v>24.3688</v>
      </c>
      <c r="I6921" s="3">
        <v>114.53336</v>
      </c>
      <c r="J6921" s="3">
        <v>2575.7821600000002</v>
      </c>
      <c r="K6921" s="4">
        <v>0.35</v>
      </c>
      <c r="L6921" s="73">
        <v>4676.0353058461542</v>
      </c>
    </row>
    <row r="6922" spans="1:12" x14ac:dyDescent="0.35">
      <c r="A6922" s="1" t="s">
        <v>11302</v>
      </c>
      <c r="B6922" t="s">
        <v>2441</v>
      </c>
      <c r="C6922" t="s">
        <v>13</v>
      </c>
      <c r="D6922" t="s">
        <v>14</v>
      </c>
      <c r="E6922">
        <v>1</v>
      </c>
      <c r="F6922" s="2">
        <v>4549.38</v>
      </c>
      <c r="G6922" s="3">
        <v>8952.9552000000003</v>
      </c>
      <c r="H6922" s="3">
        <v>45.4938</v>
      </c>
      <c r="I6922" s="3">
        <v>213.82086000000001</v>
      </c>
      <c r="J6922" s="3">
        <v>4808.6946600000001</v>
      </c>
      <c r="K6922" s="4">
        <v>0.35000000000000003</v>
      </c>
      <c r="L6922" s="73">
        <v>8729.6303058461544</v>
      </c>
    </row>
    <row r="6923" spans="1:12" x14ac:dyDescent="0.35">
      <c r="A6923" s="1" t="s">
        <v>11303</v>
      </c>
      <c r="B6923" t="s">
        <v>2441</v>
      </c>
      <c r="C6923" t="s">
        <v>13</v>
      </c>
      <c r="D6923" t="s">
        <v>14</v>
      </c>
      <c r="E6923">
        <v>1</v>
      </c>
      <c r="F6923" s="2">
        <v>7149.38</v>
      </c>
      <c r="G6923" s="3">
        <v>14068.936</v>
      </c>
      <c r="H6923" s="3">
        <v>71.493800000000007</v>
      </c>
      <c r="I6923" s="3">
        <v>336.02086000000003</v>
      </c>
      <c r="J6923" s="3">
        <v>7556.8946599999999</v>
      </c>
      <c r="K6923" s="4">
        <v>0.35</v>
      </c>
      <c r="L6923" s="73">
        <v>13718.670305846153</v>
      </c>
    </row>
    <row r="6924" spans="1:12" x14ac:dyDescent="0.35">
      <c r="A6924" s="1" t="s">
        <v>11304</v>
      </c>
      <c r="B6924" t="s">
        <v>3863</v>
      </c>
      <c r="C6924" t="s">
        <v>13</v>
      </c>
      <c r="D6924" t="s">
        <v>14</v>
      </c>
      <c r="E6924">
        <v>1</v>
      </c>
      <c r="F6924" s="2">
        <v>1560</v>
      </c>
      <c r="G6924" s="3">
        <v>3818.6176</v>
      </c>
      <c r="H6924" s="3">
        <v>15.6</v>
      </c>
      <c r="I6924" s="3">
        <v>73.319999999999993</v>
      </c>
      <c r="J6924" s="3">
        <v>1648.9199999999998</v>
      </c>
      <c r="K6924" s="4">
        <v>0.35</v>
      </c>
      <c r="L6924" s="73">
        <v>2993.4239999999995</v>
      </c>
    </row>
    <row r="6925" spans="1:12" x14ac:dyDescent="0.35">
      <c r="A6925" s="1" t="s">
        <v>11305</v>
      </c>
      <c r="B6925" t="s">
        <v>2444</v>
      </c>
      <c r="C6925" t="s">
        <v>13</v>
      </c>
      <c r="D6925" t="s">
        <v>14</v>
      </c>
      <c r="E6925">
        <v>1</v>
      </c>
      <c r="F6925" s="2">
        <v>1820</v>
      </c>
      <c r="G6925" s="3">
        <v>3818.6176</v>
      </c>
      <c r="H6925" s="3">
        <v>18.2</v>
      </c>
      <c r="I6925" s="3">
        <v>85.54</v>
      </c>
      <c r="J6925" s="3">
        <v>1923.74</v>
      </c>
      <c r="K6925" s="4">
        <v>0.35</v>
      </c>
      <c r="L6925" s="73">
        <v>3492.328</v>
      </c>
    </row>
    <row r="6926" spans="1:12" x14ac:dyDescent="0.35">
      <c r="A6926" s="1" t="s">
        <v>11306</v>
      </c>
      <c r="B6926" t="s">
        <v>2444</v>
      </c>
      <c r="C6926" t="s">
        <v>13</v>
      </c>
      <c r="D6926" t="s">
        <v>14</v>
      </c>
      <c r="E6926">
        <v>1</v>
      </c>
      <c r="F6926" s="2">
        <v>2275</v>
      </c>
      <c r="G6926" s="3">
        <v>4773.2831999999999</v>
      </c>
      <c r="H6926" s="3">
        <v>22.75</v>
      </c>
      <c r="I6926" s="3">
        <v>106.925</v>
      </c>
      <c r="J6926" s="3">
        <v>2404.6750000000002</v>
      </c>
      <c r="K6926" s="4">
        <v>0.35</v>
      </c>
      <c r="L6926" s="73">
        <v>4365.41</v>
      </c>
    </row>
    <row r="6927" spans="1:12" x14ac:dyDescent="0.35">
      <c r="A6927" s="1" t="s">
        <v>11307</v>
      </c>
      <c r="B6927" t="s">
        <v>2444</v>
      </c>
      <c r="C6927" t="s">
        <v>13</v>
      </c>
      <c r="D6927" t="s">
        <v>14</v>
      </c>
      <c r="E6927">
        <v>1</v>
      </c>
      <c r="F6927" s="2">
        <v>455</v>
      </c>
      <c r="G6927" s="3">
        <v>954.65440000000001</v>
      </c>
      <c r="H6927" s="3">
        <v>4.55</v>
      </c>
      <c r="I6927" s="3">
        <v>21.385000000000002</v>
      </c>
      <c r="J6927" s="3">
        <v>480.935</v>
      </c>
      <c r="K6927" s="4">
        <v>0.35</v>
      </c>
      <c r="L6927" s="73">
        <v>873.08199999999999</v>
      </c>
    </row>
    <row r="6928" spans="1:12" x14ac:dyDescent="0.35">
      <c r="A6928" s="1" t="s">
        <v>11308</v>
      </c>
      <c r="B6928" t="s">
        <v>2446</v>
      </c>
      <c r="C6928" t="s">
        <v>13</v>
      </c>
      <c r="D6928" t="s">
        <v>14</v>
      </c>
      <c r="E6928">
        <v>1</v>
      </c>
      <c r="F6928" s="2">
        <v>15498.13</v>
      </c>
      <c r="G6928" s="3">
        <v>37936.864000000001</v>
      </c>
      <c r="H6928" s="3">
        <v>154.9813</v>
      </c>
      <c r="I6928" s="3">
        <v>728.41210999999998</v>
      </c>
      <c r="J6928" s="3">
        <v>16381.523409999998</v>
      </c>
      <c r="K6928" s="4">
        <v>0.35</v>
      </c>
      <c r="L6928" s="73">
        <v>29738.765575076919</v>
      </c>
    </row>
    <row r="6929" spans="1:12" x14ac:dyDescent="0.35">
      <c r="A6929" s="1" t="s">
        <v>11309</v>
      </c>
      <c r="B6929" t="s">
        <v>2446</v>
      </c>
      <c r="C6929" t="s">
        <v>13</v>
      </c>
      <c r="D6929" t="s">
        <v>14</v>
      </c>
      <c r="E6929">
        <v>1</v>
      </c>
      <c r="F6929" s="2">
        <v>15431.25</v>
      </c>
      <c r="G6929" s="3">
        <v>37773.152999999998</v>
      </c>
      <c r="H6929" s="3">
        <v>154.3125</v>
      </c>
      <c r="I6929" s="3">
        <v>725.26874999999995</v>
      </c>
      <c r="J6929" s="3">
        <v>16310.831249999999</v>
      </c>
      <c r="K6929" s="4">
        <v>0.34999999999999992</v>
      </c>
      <c r="L6929" s="73">
        <v>29610.43211538461</v>
      </c>
    </row>
    <row r="6930" spans="1:12" x14ac:dyDescent="0.35">
      <c r="A6930" s="1" t="s">
        <v>11310</v>
      </c>
      <c r="B6930" t="s">
        <v>2446</v>
      </c>
      <c r="C6930" t="s">
        <v>13</v>
      </c>
      <c r="D6930" t="s">
        <v>14</v>
      </c>
      <c r="E6930">
        <v>1</v>
      </c>
      <c r="F6930" s="2">
        <v>17129.38</v>
      </c>
      <c r="G6930" s="3">
        <v>41929.898999999998</v>
      </c>
      <c r="H6930" s="3">
        <v>171.2938</v>
      </c>
      <c r="I6930" s="3">
        <v>805.08086000000003</v>
      </c>
      <c r="J6930" s="3">
        <v>18105.754659999999</v>
      </c>
      <c r="K6930" s="4">
        <v>0.34999999999999992</v>
      </c>
      <c r="L6930" s="73">
        <v>32868.908459692306</v>
      </c>
    </row>
    <row r="6931" spans="1:12" x14ac:dyDescent="0.35">
      <c r="A6931" s="1" t="s">
        <v>11311</v>
      </c>
      <c r="B6931" t="s">
        <v>2448</v>
      </c>
      <c r="C6931" t="s">
        <v>13</v>
      </c>
      <c r="D6931" t="s">
        <v>14</v>
      </c>
      <c r="E6931">
        <v>1</v>
      </c>
      <c r="F6931" s="2">
        <v>16901.25</v>
      </c>
      <c r="G6931" s="3">
        <v>41371.466999999997</v>
      </c>
      <c r="H6931" s="3">
        <v>169.01250000000002</v>
      </c>
      <c r="I6931" s="3">
        <v>794.35874999999999</v>
      </c>
      <c r="J6931" s="3">
        <v>17864.62125</v>
      </c>
      <c r="K6931" s="4">
        <v>0.34999999999999992</v>
      </c>
      <c r="L6931" s="73">
        <v>32431.158576923073</v>
      </c>
    </row>
    <row r="6932" spans="1:12" x14ac:dyDescent="0.35">
      <c r="A6932" s="1" t="s">
        <v>11312</v>
      </c>
      <c r="B6932" t="s">
        <v>2448</v>
      </c>
      <c r="C6932" t="s">
        <v>13</v>
      </c>
      <c r="D6932" t="s">
        <v>14</v>
      </c>
      <c r="E6932">
        <v>1</v>
      </c>
      <c r="F6932" s="2">
        <v>17129.38</v>
      </c>
      <c r="G6932" s="3">
        <v>41929.898999999998</v>
      </c>
      <c r="H6932" s="3">
        <v>171.2938</v>
      </c>
      <c r="I6932" s="3">
        <v>805.08086000000003</v>
      </c>
      <c r="J6932" s="3">
        <v>18105.754659999999</v>
      </c>
      <c r="K6932" s="4">
        <v>0.34999999999999992</v>
      </c>
      <c r="L6932" s="73">
        <v>32868.908459692306</v>
      </c>
    </row>
    <row r="6933" spans="1:12" x14ac:dyDescent="0.35">
      <c r="A6933" s="1" t="s">
        <v>11313</v>
      </c>
      <c r="B6933" t="s">
        <v>2448</v>
      </c>
      <c r="C6933" t="s">
        <v>13</v>
      </c>
      <c r="D6933" t="s">
        <v>14</v>
      </c>
      <c r="E6933">
        <v>1</v>
      </c>
      <c r="F6933" s="2">
        <v>17591.88</v>
      </c>
      <c r="G6933" s="3">
        <v>43062.017</v>
      </c>
      <c r="H6933" s="3">
        <v>175.9188</v>
      </c>
      <c r="I6933" s="3">
        <v>826.8183600000001</v>
      </c>
      <c r="J6933" s="3">
        <v>18594.617160000002</v>
      </c>
      <c r="K6933" s="4">
        <v>0.35</v>
      </c>
      <c r="L6933" s="73">
        <v>33756.381921230772</v>
      </c>
    </row>
    <row r="6934" spans="1:12" x14ac:dyDescent="0.35">
      <c r="A6934" s="1" t="s">
        <v>11314</v>
      </c>
      <c r="B6934" t="s">
        <v>2453</v>
      </c>
      <c r="C6934" t="s">
        <v>13</v>
      </c>
      <c r="D6934" t="s">
        <v>14</v>
      </c>
      <c r="E6934">
        <v>1</v>
      </c>
      <c r="F6934" s="2">
        <v>8505</v>
      </c>
      <c r="G6934" s="3">
        <v>20818.84</v>
      </c>
      <c r="H6934" s="3">
        <v>85.05</v>
      </c>
      <c r="I6934" s="3">
        <v>399.73500000000001</v>
      </c>
      <c r="J6934" s="3">
        <v>8989.7849999999999</v>
      </c>
      <c r="K6934" s="4">
        <v>0.35</v>
      </c>
      <c r="L6934" s="73">
        <v>16319.917384615383</v>
      </c>
    </row>
    <row r="6935" spans="1:12" x14ac:dyDescent="0.35">
      <c r="A6935" s="1" t="s">
        <v>11315</v>
      </c>
      <c r="B6935" t="s">
        <v>2459</v>
      </c>
      <c r="C6935" t="s">
        <v>13</v>
      </c>
      <c r="D6935" t="s">
        <v>14</v>
      </c>
      <c r="E6935">
        <v>1</v>
      </c>
      <c r="F6935" s="2">
        <v>9781.25</v>
      </c>
      <c r="G6935" s="3">
        <v>23942.888999999999</v>
      </c>
      <c r="H6935" s="3">
        <v>97.8125</v>
      </c>
      <c r="I6935" s="3">
        <v>459.71875</v>
      </c>
      <c r="J6935" s="3">
        <v>10338.78125</v>
      </c>
      <c r="K6935" s="4">
        <v>0.35</v>
      </c>
      <c r="L6935" s="73">
        <v>18768.864423076921</v>
      </c>
    </row>
    <row r="6936" spans="1:12" x14ac:dyDescent="0.35">
      <c r="A6936" s="1" t="s">
        <v>11316</v>
      </c>
      <c r="B6936" t="s">
        <v>11317</v>
      </c>
      <c r="C6936" t="s">
        <v>363</v>
      </c>
      <c r="D6936" t="s">
        <v>364</v>
      </c>
      <c r="E6936">
        <v>1</v>
      </c>
      <c r="F6936" s="2">
        <v>89.99</v>
      </c>
      <c r="G6936" s="3">
        <v>186</v>
      </c>
      <c r="H6936" s="3">
        <v>0.89989999999999992</v>
      </c>
      <c r="I6936" s="3">
        <v>4.2295299999999996</v>
      </c>
      <c r="J6936" s="3">
        <v>95.119429999999994</v>
      </c>
      <c r="K6936" s="4">
        <v>0.35</v>
      </c>
      <c r="L6936" s="73">
        <v>172.67834984615382</v>
      </c>
    </row>
    <row r="6937" spans="1:12" x14ac:dyDescent="0.35">
      <c r="A6937" s="1" t="s">
        <v>11318</v>
      </c>
      <c r="B6937" t="s">
        <v>7680</v>
      </c>
      <c r="C6937" t="s">
        <v>13</v>
      </c>
      <c r="D6937" t="s">
        <v>14</v>
      </c>
      <c r="E6937">
        <v>1</v>
      </c>
      <c r="F6937" s="2">
        <v>933.13</v>
      </c>
      <c r="G6937" s="3">
        <v>1924</v>
      </c>
      <c r="H6937" s="3">
        <v>9.3313000000000006</v>
      </c>
      <c r="I6937" s="3">
        <v>43.857109999999999</v>
      </c>
      <c r="J6937" s="3">
        <v>986.31841000000009</v>
      </c>
      <c r="K6937" s="4">
        <v>0.35</v>
      </c>
      <c r="L6937" s="73">
        <v>1790.5472673846155</v>
      </c>
    </row>
    <row r="6938" spans="1:12" x14ac:dyDescent="0.35">
      <c r="A6938" s="1" t="s">
        <v>11319</v>
      </c>
      <c r="B6938" t="s">
        <v>10276</v>
      </c>
      <c r="C6938" t="s">
        <v>13</v>
      </c>
      <c r="D6938" t="s">
        <v>14</v>
      </c>
      <c r="E6938">
        <v>1</v>
      </c>
      <c r="F6938" s="2">
        <v>3731.88</v>
      </c>
      <c r="G6938" s="3">
        <v>7695</v>
      </c>
      <c r="H6938" s="3">
        <v>37.318800000000003</v>
      </c>
      <c r="I6938" s="3">
        <v>175.39836</v>
      </c>
      <c r="J6938" s="3">
        <v>3944.5971600000003</v>
      </c>
      <c r="K6938" s="4">
        <v>0.35</v>
      </c>
      <c r="L6938" s="73">
        <v>7160.960998153847</v>
      </c>
    </row>
    <row r="6939" spans="1:12" x14ac:dyDescent="0.35">
      <c r="A6939" s="1" t="s">
        <v>11320</v>
      </c>
      <c r="B6939" t="s">
        <v>11321</v>
      </c>
      <c r="C6939" t="s">
        <v>13</v>
      </c>
      <c r="D6939" t="s">
        <v>14</v>
      </c>
      <c r="E6939">
        <v>1</v>
      </c>
      <c r="F6939" s="2">
        <v>781.25</v>
      </c>
      <c r="G6939" s="3">
        <v>1611</v>
      </c>
      <c r="H6939" s="3">
        <v>7.8125</v>
      </c>
      <c r="I6939" s="3">
        <v>36.71875</v>
      </c>
      <c r="J6939" s="3">
        <v>825.78125</v>
      </c>
      <c r="K6939" s="4">
        <v>0.35000000000000003</v>
      </c>
      <c r="L6939" s="73">
        <v>1499.1105769230769</v>
      </c>
    </row>
    <row r="6940" spans="1:12" x14ac:dyDescent="0.35">
      <c r="A6940" s="1" t="s">
        <v>11322</v>
      </c>
      <c r="B6940" t="s">
        <v>11321</v>
      </c>
      <c r="C6940" t="s">
        <v>13</v>
      </c>
      <c r="D6940" t="s">
        <v>14</v>
      </c>
      <c r="E6940">
        <v>1</v>
      </c>
      <c r="F6940" s="2">
        <v>781.25</v>
      </c>
      <c r="G6940" s="3">
        <v>1611</v>
      </c>
      <c r="H6940" s="3">
        <v>7.8125</v>
      </c>
      <c r="I6940" s="3">
        <v>36.71875</v>
      </c>
      <c r="J6940" s="3">
        <v>825.78125</v>
      </c>
      <c r="K6940" s="4">
        <v>0.35000000000000003</v>
      </c>
      <c r="L6940" s="73">
        <v>1499.1105769230769</v>
      </c>
    </row>
    <row r="6941" spans="1:12" x14ac:dyDescent="0.35">
      <c r="A6941" s="1" t="s">
        <v>11323</v>
      </c>
      <c r="B6941" t="s">
        <v>11324</v>
      </c>
      <c r="C6941" t="s">
        <v>1441</v>
      </c>
      <c r="D6941" t="s">
        <v>1442</v>
      </c>
      <c r="E6941">
        <v>1</v>
      </c>
      <c r="F6941" s="2">
        <v>1.31</v>
      </c>
      <c r="G6941" s="3">
        <v>3.2031999999999998</v>
      </c>
      <c r="H6941" s="3">
        <v>1.3100000000000001E-2</v>
      </c>
      <c r="I6941" s="3">
        <v>6.157E-2</v>
      </c>
      <c r="J6941" s="3">
        <v>1.3846700000000001</v>
      </c>
      <c r="K6941" s="4">
        <v>0.35</v>
      </c>
      <c r="L6941" s="73">
        <v>2.5137086153846155</v>
      </c>
    </row>
    <row r="6942" spans="1:12" x14ac:dyDescent="0.35">
      <c r="A6942" s="1" t="s">
        <v>11325</v>
      </c>
      <c r="B6942" t="s">
        <v>11326</v>
      </c>
      <c r="C6942" t="s">
        <v>13</v>
      </c>
      <c r="D6942" t="s">
        <v>14</v>
      </c>
      <c r="E6942">
        <v>1</v>
      </c>
      <c r="F6942" s="2">
        <v>622.29999999999995</v>
      </c>
      <c r="G6942" s="3">
        <v>1523.2896000000001</v>
      </c>
      <c r="H6942" s="3">
        <v>6.2229999999999999</v>
      </c>
      <c r="I6942" s="3">
        <v>29.248099999999997</v>
      </c>
      <c r="J6942" s="3">
        <v>657.77109999999993</v>
      </c>
      <c r="K6942" s="4">
        <v>0.35000000000000003</v>
      </c>
      <c r="L6942" s="73">
        <v>1194.1075353846152</v>
      </c>
    </row>
    <row r="6943" spans="1:12" x14ac:dyDescent="0.35">
      <c r="A6943" s="1" t="s">
        <v>11327</v>
      </c>
      <c r="B6943" t="s">
        <v>11328</v>
      </c>
      <c r="C6943" t="s">
        <v>1467</v>
      </c>
      <c r="D6943" t="s">
        <v>1468</v>
      </c>
      <c r="E6943">
        <v>1</v>
      </c>
      <c r="F6943" s="2">
        <v>2.06</v>
      </c>
      <c r="G6943" s="3">
        <v>5</v>
      </c>
      <c r="H6943" s="3">
        <v>2.06E-2</v>
      </c>
      <c r="I6943" s="3">
        <v>9.6820000000000003E-2</v>
      </c>
      <c r="J6943" s="3">
        <v>2.1774200000000001</v>
      </c>
      <c r="K6943" s="4">
        <v>0.34999999999999992</v>
      </c>
      <c r="L6943" s="73">
        <v>3.9528547692307692</v>
      </c>
    </row>
    <row r="6944" spans="1:12" x14ac:dyDescent="0.35">
      <c r="A6944" s="1" t="s">
        <v>11329</v>
      </c>
      <c r="B6944" t="s">
        <v>11330</v>
      </c>
      <c r="C6944" t="s">
        <v>13</v>
      </c>
      <c r="D6944" t="s">
        <v>14</v>
      </c>
      <c r="E6944">
        <v>1</v>
      </c>
      <c r="F6944" s="2">
        <v>358.4</v>
      </c>
      <c r="G6944" s="3">
        <v>877.30719999999997</v>
      </c>
      <c r="H6944" s="3">
        <v>3.5839999999999996</v>
      </c>
      <c r="I6944" s="3">
        <v>16.844799999999999</v>
      </c>
      <c r="J6944" s="3">
        <v>378.8288</v>
      </c>
      <c r="K6944" s="4">
        <v>0.35</v>
      </c>
      <c r="L6944" s="73">
        <v>687.71997538461528</v>
      </c>
    </row>
    <row r="6945" spans="1:12" x14ac:dyDescent="0.35">
      <c r="A6945" s="1" t="s">
        <v>11331</v>
      </c>
      <c r="B6945" t="s">
        <v>11332</v>
      </c>
      <c r="C6945" t="s">
        <v>13</v>
      </c>
      <c r="D6945" t="s">
        <v>14</v>
      </c>
      <c r="E6945">
        <v>1</v>
      </c>
      <c r="F6945" s="2">
        <v>371</v>
      </c>
      <c r="G6945" s="3">
        <v>908.15200000000004</v>
      </c>
      <c r="H6945" s="3">
        <v>3.71</v>
      </c>
      <c r="I6945" s="3">
        <v>17.437000000000001</v>
      </c>
      <c r="J6945" s="3">
        <v>392.14699999999999</v>
      </c>
      <c r="K6945" s="4">
        <v>0.35</v>
      </c>
      <c r="L6945" s="73">
        <v>711.89763076923077</v>
      </c>
    </row>
    <row r="6946" spans="1:12" x14ac:dyDescent="0.35">
      <c r="A6946" s="1" t="s">
        <v>11333</v>
      </c>
      <c r="B6946" t="s">
        <v>11334</v>
      </c>
      <c r="C6946" t="s">
        <v>13</v>
      </c>
      <c r="D6946" t="s">
        <v>14</v>
      </c>
      <c r="E6946">
        <v>1</v>
      </c>
      <c r="F6946" s="2">
        <v>435.4</v>
      </c>
      <c r="G6946" s="3">
        <v>898</v>
      </c>
      <c r="H6946" s="3">
        <v>4.3540000000000001</v>
      </c>
      <c r="I6946" s="3">
        <v>20.463799999999999</v>
      </c>
      <c r="J6946" s="3">
        <v>460.21779999999995</v>
      </c>
      <c r="K6946" s="4">
        <v>0.35000000000000003</v>
      </c>
      <c r="L6946" s="73">
        <v>835.47231384615384</v>
      </c>
    </row>
    <row r="6947" spans="1:12" x14ac:dyDescent="0.35">
      <c r="A6947" s="1" t="s">
        <v>11335</v>
      </c>
      <c r="B6947" t="s">
        <v>11336</v>
      </c>
      <c r="C6947" t="s">
        <v>13</v>
      </c>
      <c r="D6947" t="s">
        <v>14</v>
      </c>
      <c r="E6947">
        <v>1</v>
      </c>
      <c r="F6947" s="2">
        <v>210.7</v>
      </c>
      <c r="G6947" s="3">
        <v>435</v>
      </c>
      <c r="H6947" s="3">
        <v>2.1069999999999998</v>
      </c>
      <c r="I6947" s="3">
        <v>9.9028999999999989</v>
      </c>
      <c r="J6947" s="3">
        <v>222.70989999999998</v>
      </c>
      <c r="K6947" s="4">
        <v>0.35</v>
      </c>
      <c r="L6947" s="73">
        <v>404.30412615384608</v>
      </c>
    </row>
    <row r="6948" spans="1:12" x14ac:dyDescent="0.35">
      <c r="A6948" s="1" t="s">
        <v>11337</v>
      </c>
      <c r="B6948" t="s">
        <v>11338</v>
      </c>
      <c r="C6948" t="s">
        <v>13</v>
      </c>
      <c r="D6948" t="s">
        <v>14</v>
      </c>
      <c r="E6948">
        <v>1</v>
      </c>
      <c r="F6948" s="2">
        <v>90.3</v>
      </c>
      <c r="G6948" s="3">
        <v>221.04320000000001</v>
      </c>
      <c r="H6948" s="3">
        <v>0.90300000000000002</v>
      </c>
      <c r="I6948" s="3">
        <v>4.2440999999999995</v>
      </c>
      <c r="J6948" s="3">
        <v>95.447100000000006</v>
      </c>
      <c r="K6948" s="4">
        <v>0.35</v>
      </c>
      <c r="L6948" s="73">
        <v>173.27319692307694</v>
      </c>
    </row>
    <row r="6949" spans="1:12" x14ac:dyDescent="0.35">
      <c r="A6949" s="1" t="s">
        <v>11339</v>
      </c>
      <c r="B6949" t="s">
        <v>11340</v>
      </c>
      <c r="C6949" t="s">
        <v>13</v>
      </c>
      <c r="D6949" t="s">
        <v>14</v>
      </c>
      <c r="E6949">
        <v>1</v>
      </c>
      <c r="F6949" s="2">
        <v>478.1</v>
      </c>
      <c r="G6949" s="3">
        <v>1170.3104000000001</v>
      </c>
      <c r="H6949" s="3">
        <v>4.7810000000000006</v>
      </c>
      <c r="I6949" s="3">
        <v>22.470700000000001</v>
      </c>
      <c r="J6949" s="3">
        <v>505.35170000000005</v>
      </c>
      <c r="K6949" s="4">
        <v>0.34999999999999992</v>
      </c>
      <c r="L6949" s="73">
        <v>917.40770153846154</v>
      </c>
    </row>
    <row r="6950" spans="1:12" x14ac:dyDescent="0.35">
      <c r="A6950" s="1" t="s">
        <v>11341</v>
      </c>
      <c r="B6950" t="s">
        <v>11342</v>
      </c>
      <c r="C6950" t="s">
        <v>13</v>
      </c>
      <c r="D6950" t="s">
        <v>14</v>
      </c>
      <c r="E6950">
        <v>1</v>
      </c>
      <c r="F6950" s="2">
        <v>245.7</v>
      </c>
      <c r="G6950" s="3">
        <v>601.42880000000002</v>
      </c>
      <c r="H6950" s="3">
        <v>2.4569999999999999</v>
      </c>
      <c r="I6950" s="3">
        <v>11.5479</v>
      </c>
      <c r="J6950" s="3">
        <v>259.70490000000001</v>
      </c>
      <c r="K6950" s="4">
        <v>0.35</v>
      </c>
      <c r="L6950" s="73">
        <v>471.46427999999997</v>
      </c>
    </row>
    <row r="6951" spans="1:12" x14ac:dyDescent="0.35">
      <c r="A6951" s="1" t="s">
        <v>11343</v>
      </c>
      <c r="B6951" t="s">
        <v>11344</v>
      </c>
      <c r="C6951" t="s">
        <v>13</v>
      </c>
      <c r="D6951" t="s">
        <v>14</v>
      </c>
      <c r="E6951">
        <v>1</v>
      </c>
      <c r="F6951" s="2">
        <v>200.2</v>
      </c>
      <c r="G6951" s="3">
        <v>490.05599999999998</v>
      </c>
      <c r="H6951" s="3">
        <v>2.0019999999999998</v>
      </c>
      <c r="I6951" s="3">
        <v>9.4093999999999998</v>
      </c>
      <c r="J6951" s="3">
        <v>211.6114</v>
      </c>
      <c r="K6951" s="4">
        <v>0.35</v>
      </c>
      <c r="L6951" s="73">
        <v>384.15607999999997</v>
      </c>
    </row>
    <row r="6952" spans="1:12" x14ac:dyDescent="0.35">
      <c r="A6952" s="1" t="s">
        <v>11345</v>
      </c>
      <c r="B6952" t="s">
        <v>11346</v>
      </c>
      <c r="C6952" t="s">
        <v>13</v>
      </c>
      <c r="D6952" t="s">
        <v>14</v>
      </c>
      <c r="E6952">
        <v>1</v>
      </c>
      <c r="F6952" s="2">
        <v>157.5</v>
      </c>
      <c r="G6952" s="3">
        <v>325</v>
      </c>
      <c r="H6952" s="3">
        <v>1.575</v>
      </c>
      <c r="I6952" s="3">
        <v>7.4024999999999999</v>
      </c>
      <c r="J6952" s="3">
        <v>166.47749999999999</v>
      </c>
      <c r="K6952" s="4">
        <v>0.35</v>
      </c>
      <c r="L6952" s="73">
        <v>302.22069230769227</v>
      </c>
    </row>
    <row r="6953" spans="1:12" x14ac:dyDescent="0.35">
      <c r="A6953" s="1" t="s">
        <v>11347</v>
      </c>
      <c r="B6953" t="s">
        <v>11348</v>
      </c>
      <c r="C6953" t="s">
        <v>17</v>
      </c>
      <c r="D6953" t="s">
        <v>18</v>
      </c>
      <c r="E6953">
        <v>1</v>
      </c>
      <c r="F6953" s="2">
        <v>11.5</v>
      </c>
      <c r="G6953" s="3">
        <v>28.145600000000002</v>
      </c>
      <c r="H6953" s="3">
        <v>0.115</v>
      </c>
      <c r="I6953" s="3">
        <v>0.54049999999999998</v>
      </c>
      <c r="J6953" s="3">
        <v>12.1555</v>
      </c>
      <c r="K6953" s="4">
        <v>0.34999999999999992</v>
      </c>
      <c r="L6953" s="73">
        <v>22.066907692307691</v>
      </c>
    </row>
    <row r="6954" spans="1:12" x14ac:dyDescent="0.35">
      <c r="A6954" s="1" t="s">
        <v>11349</v>
      </c>
      <c r="B6954" t="s">
        <v>11350</v>
      </c>
      <c r="C6954" t="s">
        <v>1467</v>
      </c>
      <c r="D6954" t="s">
        <v>1468</v>
      </c>
      <c r="E6954">
        <v>1</v>
      </c>
      <c r="F6954" s="2">
        <v>4.66</v>
      </c>
      <c r="G6954" s="3">
        <v>10</v>
      </c>
      <c r="H6954" s="3">
        <v>4.6600000000000003E-2</v>
      </c>
      <c r="I6954" s="3">
        <v>0.21902000000000002</v>
      </c>
      <c r="J6954" s="3">
        <v>4.9256200000000003</v>
      </c>
      <c r="K6954" s="4">
        <v>0.35</v>
      </c>
      <c r="L6954" s="73">
        <v>8.9418947692307693</v>
      </c>
    </row>
    <row r="6955" spans="1:12" x14ac:dyDescent="0.35">
      <c r="A6955" s="1" t="s">
        <v>11351</v>
      </c>
      <c r="B6955" t="s">
        <v>11352</v>
      </c>
      <c r="C6955" t="s">
        <v>1467</v>
      </c>
      <c r="D6955" t="s">
        <v>1468</v>
      </c>
      <c r="E6955">
        <v>1</v>
      </c>
      <c r="F6955" s="2">
        <v>4.66</v>
      </c>
      <c r="G6955" s="3">
        <v>10</v>
      </c>
      <c r="H6955" s="3">
        <v>4.6600000000000003E-2</v>
      </c>
      <c r="I6955" s="3">
        <v>0.21902000000000002</v>
      </c>
      <c r="J6955" s="3">
        <v>4.9256200000000003</v>
      </c>
      <c r="K6955" s="4">
        <v>0.35</v>
      </c>
      <c r="L6955" s="73">
        <v>8.9418947692307693</v>
      </c>
    </row>
    <row r="6956" spans="1:12" x14ac:dyDescent="0.35">
      <c r="A6956" s="1" t="s">
        <v>11353</v>
      </c>
      <c r="B6956" t="s">
        <v>11354</v>
      </c>
      <c r="C6956" t="s">
        <v>21</v>
      </c>
      <c r="D6956" t="s">
        <v>22</v>
      </c>
      <c r="E6956">
        <v>1</v>
      </c>
      <c r="F6956" s="2">
        <v>88.5</v>
      </c>
      <c r="G6956" s="3">
        <v>216.63040000000001</v>
      </c>
      <c r="H6956" s="3">
        <v>0.88500000000000001</v>
      </c>
      <c r="I6956" s="3">
        <v>4.1595000000000004</v>
      </c>
      <c r="J6956" s="3">
        <v>93.544499999999999</v>
      </c>
      <c r="K6956" s="4">
        <v>0.35000000000000003</v>
      </c>
      <c r="L6956" s="73">
        <v>169.81924615384617</v>
      </c>
    </row>
    <row r="6957" spans="1:12" x14ac:dyDescent="0.35">
      <c r="A6957" s="1" t="s">
        <v>11355</v>
      </c>
      <c r="B6957" t="s">
        <v>11356</v>
      </c>
      <c r="C6957" t="s">
        <v>21</v>
      </c>
      <c r="D6957" t="s">
        <v>22</v>
      </c>
      <c r="E6957">
        <v>1</v>
      </c>
      <c r="F6957" s="2">
        <v>64.5</v>
      </c>
      <c r="G6957" s="3">
        <v>157.88640000000001</v>
      </c>
      <c r="H6957" s="3">
        <v>0.64500000000000002</v>
      </c>
      <c r="I6957" s="3">
        <v>3.0314999999999999</v>
      </c>
      <c r="J6957" s="3">
        <v>68.17649999999999</v>
      </c>
      <c r="K6957" s="4">
        <v>0.35</v>
      </c>
      <c r="L6957" s="73">
        <v>123.76656923076921</v>
      </c>
    </row>
    <row r="6958" spans="1:12" x14ac:dyDescent="0.35">
      <c r="A6958" s="1" t="s">
        <v>11357</v>
      </c>
      <c r="B6958" t="s">
        <v>11358</v>
      </c>
      <c r="C6958" t="s">
        <v>21</v>
      </c>
      <c r="D6958" t="s">
        <v>22</v>
      </c>
      <c r="E6958">
        <v>1</v>
      </c>
      <c r="F6958" s="2">
        <v>8.98</v>
      </c>
      <c r="G6958" s="3">
        <v>21.28</v>
      </c>
      <c r="H6958" s="3">
        <v>8.9800000000000005E-2</v>
      </c>
      <c r="I6958" s="3">
        <v>0.42206000000000005</v>
      </c>
      <c r="J6958" s="3">
        <v>9.4918600000000009</v>
      </c>
      <c r="K6958" s="4">
        <v>0.35</v>
      </c>
      <c r="L6958" s="73">
        <v>17.231376615384615</v>
      </c>
    </row>
    <row r="6959" spans="1:12" x14ac:dyDescent="0.35">
      <c r="A6959" s="1" t="s">
        <v>11359</v>
      </c>
      <c r="B6959" t="s">
        <v>2459</v>
      </c>
      <c r="C6959" t="s">
        <v>13</v>
      </c>
      <c r="D6959" t="s">
        <v>14</v>
      </c>
      <c r="E6959">
        <v>1</v>
      </c>
      <c r="F6959" s="2">
        <v>9696.25</v>
      </c>
      <c r="G6959" s="3">
        <v>23734.815999999999</v>
      </c>
      <c r="H6959" s="3">
        <v>96.962500000000006</v>
      </c>
      <c r="I6959" s="3">
        <v>455.72375</v>
      </c>
      <c r="J6959" s="3">
        <v>10248.936249999999</v>
      </c>
      <c r="K6959" s="4">
        <v>0.34999999999999992</v>
      </c>
      <c r="L6959" s="73">
        <v>18605.761192307687</v>
      </c>
    </row>
    <row r="6960" spans="1:12" x14ac:dyDescent="0.35">
      <c r="A6960" s="1" t="s">
        <v>11360</v>
      </c>
      <c r="B6960" t="s">
        <v>2459</v>
      </c>
      <c r="C6960" t="s">
        <v>13</v>
      </c>
      <c r="D6960" t="s">
        <v>14</v>
      </c>
      <c r="E6960">
        <v>1</v>
      </c>
      <c r="F6960" s="2">
        <v>10838.13</v>
      </c>
      <c r="G6960" s="3">
        <v>26529.955000000002</v>
      </c>
      <c r="H6960" s="3">
        <v>108.3813</v>
      </c>
      <c r="I6960" s="3">
        <v>509.39210999999995</v>
      </c>
      <c r="J6960" s="3">
        <v>11455.903409999999</v>
      </c>
      <c r="K6960" s="4">
        <v>0.35</v>
      </c>
      <c r="L6960" s="73">
        <v>20796.870805846153</v>
      </c>
    </row>
    <row r="6961" spans="1:12" x14ac:dyDescent="0.35">
      <c r="A6961" s="1" t="s">
        <v>11361</v>
      </c>
      <c r="B6961" t="s">
        <v>2459</v>
      </c>
      <c r="C6961" t="s">
        <v>13</v>
      </c>
      <c r="D6961" t="s">
        <v>14</v>
      </c>
      <c r="E6961">
        <v>1</v>
      </c>
      <c r="F6961" s="2">
        <v>11130.63</v>
      </c>
      <c r="G6961" s="3">
        <v>27245.948</v>
      </c>
      <c r="H6961" s="3">
        <v>111.30629999999999</v>
      </c>
      <c r="I6961" s="3">
        <v>523.13960999999995</v>
      </c>
      <c r="J6961" s="3">
        <v>11765.07591</v>
      </c>
      <c r="K6961" s="4">
        <v>0.35</v>
      </c>
      <c r="L6961" s="73">
        <v>21358.137805846152</v>
      </c>
    </row>
    <row r="6962" spans="1:12" x14ac:dyDescent="0.35">
      <c r="A6962" s="1" t="s">
        <v>11362</v>
      </c>
      <c r="B6962" t="s">
        <v>2459</v>
      </c>
      <c r="C6962" t="s">
        <v>13</v>
      </c>
      <c r="D6962" t="s">
        <v>14</v>
      </c>
      <c r="E6962">
        <v>1</v>
      </c>
      <c r="F6962" s="2">
        <v>12491.88</v>
      </c>
      <c r="G6962" s="3">
        <v>30578.06</v>
      </c>
      <c r="H6962" s="3">
        <v>124.91879999999999</v>
      </c>
      <c r="I6962" s="3">
        <v>587.11835999999994</v>
      </c>
      <c r="J6962" s="3">
        <v>13203.917159999999</v>
      </c>
      <c r="K6962" s="4">
        <v>0.35000000000000003</v>
      </c>
      <c r="L6962" s="73">
        <v>23970.188075076923</v>
      </c>
    </row>
    <row r="6963" spans="1:12" x14ac:dyDescent="0.35">
      <c r="A6963" s="1" t="s">
        <v>11363</v>
      </c>
      <c r="B6963" t="s">
        <v>2461</v>
      </c>
      <c r="C6963" t="s">
        <v>13</v>
      </c>
      <c r="D6963" t="s">
        <v>14</v>
      </c>
      <c r="E6963">
        <v>1</v>
      </c>
      <c r="F6963" s="2">
        <v>14450.63</v>
      </c>
      <c r="G6963" s="3">
        <v>35372.758000000002</v>
      </c>
      <c r="H6963" s="3">
        <v>144.50629999999998</v>
      </c>
      <c r="I6963" s="3">
        <v>679.17960999999991</v>
      </c>
      <c r="J6963" s="3">
        <v>15274.315909999998</v>
      </c>
      <c r="K6963" s="4">
        <v>0.35</v>
      </c>
      <c r="L6963" s="73">
        <v>27728.758113538453</v>
      </c>
    </row>
    <row r="6964" spans="1:12" x14ac:dyDescent="0.35">
      <c r="A6964" s="1" t="s">
        <v>11364</v>
      </c>
      <c r="B6964" t="s">
        <v>2461</v>
      </c>
      <c r="C6964" t="s">
        <v>13</v>
      </c>
      <c r="D6964" t="s">
        <v>14</v>
      </c>
      <c r="E6964">
        <v>1</v>
      </c>
      <c r="F6964" s="2">
        <v>13586.88</v>
      </c>
      <c r="G6964" s="3">
        <v>33258.444000000003</v>
      </c>
      <c r="H6964" s="3">
        <v>135.86879999999999</v>
      </c>
      <c r="I6964" s="3">
        <v>638.58335999999997</v>
      </c>
      <c r="J6964" s="3">
        <v>14361.33216</v>
      </c>
      <c r="K6964" s="4">
        <v>0.34999999999999992</v>
      </c>
      <c r="L6964" s="73">
        <v>26071.341459692303</v>
      </c>
    </row>
    <row r="6965" spans="1:12" x14ac:dyDescent="0.35">
      <c r="A6965" s="1" t="s">
        <v>11365</v>
      </c>
      <c r="B6965" t="s">
        <v>2461</v>
      </c>
      <c r="C6965" t="s">
        <v>13</v>
      </c>
      <c r="D6965" t="s">
        <v>14</v>
      </c>
      <c r="E6965">
        <v>1</v>
      </c>
      <c r="F6965" s="2">
        <v>13586.88</v>
      </c>
      <c r="G6965" s="3">
        <v>33258.444000000003</v>
      </c>
      <c r="H6965" s="3">
        <v>135.86879999999999</v>
      </c>
      <c r="I6965" s="3">
        <v>638.58335999999997</v>
      </c>
      <c r="J6965" s="3">
        <v>14361.33216</v>
      </c>
      <c r="K6965" s="4">
        <v>0.34999999999999992</v>
      </c>
      <c r="L6965" s="73">
        <v>26071.341459692303</v>
      </c>
    </row>
    <row r="6966" spans="1:12" x14ac:dyDescent="0.35">
      <c r="A6966" s="1" t="s">
        <v>11366</v>
      </c>
      <c r="B6966" t="s">
        <v>2461</v>
      </c>
      <c r="C6966" t="s">
        <v>13</v>
      </c>
      <c r="D6966" t="s">
        <v>14</v>
      </c>
      <c r="E6966">
        <v>1</v>
      </c>
      <c r="F6966" s="2">
        <v>13954.38</v>
      </c>
      <c r="G6966" s="3">
        <v>34158.017</v>
      </c>
      <c r="H6966" s="3">
        <v>139.5438</v>
      </c>
      <c r="I6966" s="3">
        <v>655.85586000000001</v>
      </c>
      <c r="J6966" s="3">
        <v>14749.779659999998</v>
      </c>
      <c r="K6966" s="4">
        <v>0.35</v>
      </c>
      <c r="L6966" s="73">
        <v>26776.523075076919</v>
      </c>
    </row>
    <row r="6967" spans="1:12" x14ac:dyDescent="0.35">
      <c r="A6967" s="1" t="s">
        <v>11367</v>
      </c>
      <c r="B6967" t="s">
        <v>2464</v>
      </c>
      <c r="C6967" t="s">
        <v>13</v>
      </c>
      <c r="D6967" t="s">
        <v>14</v>
      </c>
      <c r="E6967">
        <v>1</v>
      </c>
      <c r="F6967" s="2">
        <v>14450.63</v>
      </c>
      <c r="G6967" s="3">
        <v>35372.758000000002</v>
      </c>
      <c r="H6967" s="3">
        <v>144.50629999999998</v>
      </c>
      <c r="I6967" s="3">
        <v>679.17960999999991</v>
      </c>
      <c r="J6967" s="3">
        <v>15274.315909999998</v>
      </c>
      <c r="K6967" s="4">
        <v>0.35</v>
      </c>
      <c r="L6967" s="73">
        <v>27728.758113538453</v>
      </c>
    </row>
    <row r="6968" spans="1:12" x14ac:dyDescent="0.35">
      <c r="A6968" s="1" t="s">
        <v>11368</v>
      </c>
      <c r="B6968" t="s">
        <v>2464</v>
      </c>
      <c r="C6968" t="s">
        <v>13</v>
      </c>
      <c r="D6968" t="s">
        <v>14</v>
      </c>
      <c r="E6968">
        <v>1</v>
      </c>
      <c r="F6968" s="2">
        <v>13586.88</v>
      </c>
      <c r="G6968" s="3">
        <v>33258.444000000003</v>
      </c>
      <c r="H6968" s="3">
        <v>135.86879999999999</v>
      </c>
      <c r="I6968" s="3">
        <v>638.58335999999997</v>
      </c>
      <c r="J6968" s="3">
        <v>14361.33216</v>
      </c>
      <c r="K6968" s="4">
        <v>0.34999999999999992</v>
      </c>
      <c r="L6968" s="73">
        <v>26071.341459692303</v>
      </c>
    </row>
    <row r="6969" spans="1:12" x14ac:dyDescent="0.35">
      <c r="A6969" s="1" t="s">
        <v>11369</v>
      </c>
      <c r="B6969" t="s">
        <v>2464</v>
      </c>
      <c r="C6969" t="s">
        <v>13</v>
      </c>
      <c r="D6969" t="s">
        <v>14</v>
      </c>
      <c r="E6969">
        <v>1</v>
      </c>
      <c r="F6969" s="2">
        <v>16056.25</v>
      </c>
      <c r="G6969" s="3">
        <v>39303.050999999999</v>
      </c>
      <c r="H6969" s="3">
        <v>160.5625</v>
      </c>
      <c r="I6969" s="3">
        <v>754.64374999999995</v>
      </c>
      <c r="J6969" s="3">
        <v>16971.456249999999</v>
      </c>
      <c r="K6969" s="4">
        <v>0.35000000000000003</v>
      </c>
      <c r="L6969" s="73">
        <v>30809.720576923075</v>
      </c>
    </row>
    <row r="6970" spans="1:12" x14ac:dyDescent="0.35">
      <c r="A6970" s="1" t="s">
        <v>11370</v>
      </c>
      <c r="B6970" t="s">
        <v>2464</v>
      </c>
      <c r="C6970" t="s">
        <v>13</v>
      </c>
      <c r="D6970" t="s">
        <v>14</v>
      </c>
      <c r="E6970">
        <v>1</v>
      </c>
      <c r="F6970" s="2">
        <v>17452.5</v>
      </c>
      <c r="G6970" s="3">
        <v>42720.843000000001</v>
      </c>
      <c r="H6970" s="3">
        <v>174.52500000000001</v>
      </c>
      <c r="I6970" s="3">
        <v>820.26750000000004</v>
      </c>
      <c r="J6970" s="3">
        <v>18447.292500000003</v>
      </c>
      <c r="K6970" s="4">
        <v>0.35</v>
      </c>
      <c r="L6970" s="73">
        <v>33488.931000000004</v>
      </c>
    </row>
    <row r="6971" spans="1:12" x14ac:dyDescent="0.35">
      <c r="A6971" s="1" t="s">
        <v>11371</v>
      </c>
      <c r="B6971" t="s">
        <v>2464</v>
      </c>
      <c r="C6971" t="s">
        <v>13</v>
      </c>
      <c r="D6971" t="s">
        <v>14</v>
      </c>
      <c r="E6971">
        <v>1</v>
      </c>
      <c r="F6971" s="2">
        <v>14696.25</v>
      </c>
      <c r="G6971" s="3">
        <v>35973.995999999999</v>
      </c>
      <c r="H6971" s="3">
        <v>146.96250000000001</v>
      </c>
      <c r="I6971" s="3">
        <v>690.72375</v>
      </c>
      <c r="J6971" s="3">
        <v>15533.936249999999</v>
      </c>
      <c r="K6971" s="4">
        <v>0.35</v>
      </c>
      <c r="L6971" s="73">
        <v>28200.068884615379</v>
      </c>
    </row>
    <row r="6972" spans="1:12" x14ac:dyDescent="0.35">
      <c r="A6972" s="1" t="s">
        <v>11372</v>
      </c>
      <c r="B6972" t="s">
        <v>2464</v>
      </c>
      <c r="C6972" t="s">
        <v>13</v>
      </c>
      <c r="D6972" t="s">
        <v>14</v>
      </c>
      <c r="E6972">
        <v>1</v>
      </c>
      <c r="F6972" s="2">
        <v>16901.25</v>
      </c>
      <c r="G6972" s="3">
        <v>41371.466999999997</v>
      </c>
      <c r="H6972" s="3">
        <v>169.01250000000002</v>
      </c>
      <c r="I6972" s="3">
        <v>794.35874999999999</v>
      </c>
      <c r="J6972" s="3">
        <v>17864.62125</v>
      </c>
      <c r="K6972" s="4">
        <v>0.34999999999999992</v>
      </c>
      <c r="L6972" s="73">
        <v>32431.158576923073</v>
      </c>
    </row>
    <row r="6973" spans="1:12" x14ac:dyDescent="0.35">
      <c r="A6973" s="1" t="s">
        <v>11373</v>
      </c>
      <c r="B6973" t="s">
        <v>2464</v>
      </c>
      <c r="C6973" t="s">
        <v>13</v>
      </c>
      <c r="D6973" t="s">
        <v>14</v>
      </c>
      <c r="E6973">
        <v>1</v>
      </c>
      <c r="F6973" s="2">
        <v>16313.75</v>
      </c>
      <c r="G6973" s="3">
        <v>39933.364000000001</v>
      </c>
      <c r="H6973" s="3">
        <v>163.13750000000002</v>
      </c>
      <c r="I6973" s="3">
        <v>766.74625000000003</v>
      </c>
      <c r="J6973" s="3">
        <v>17243.633750000001</v>
      </c>
      <c r="K6973" s="4">
        <v>0.35</v>
      </c>
      <c r="L6973" s="73">
        <v>31303.827423076924</v>
      </c>
    </row>
    <row r="6974" spans="1:12" x14ac:dyDescent="0.35">
      <c r="A6974" s="1" t="s">
        <v>11374</v>
      </c>
      <c r="B6974" t="s">
        <v>2469</v>
      </c>
      <c r="C6974" t="s">
        <v>13</v>
      </c>
      <c r="D6974" t="s">
        <v>14</v>
      </c>
      <c r="E6974">
        <v>1</v>
      </c>
      <c r="F6974" s="2">
        <v>16754.38</v>
      </c>
      <c r="G6974" s="3">
        <v>41011.957999999999</v>
      </c>
      <c r="H6974" s="3">
        <v>167.5438</v>
      </c>
      <c r="I6974" s="3">
        <v>787.45586000000003</v>
      </c>
      <c r="J6974" s="3">
        <v>17709.379659999999</v>
      </c>
      <c r="K6974" s="4">
        <v>0.35</v>
      </c>
      <c r="L6974" s="73">
        <v>32149.335382769226</v>
      </c>
    </row>
    <row r="6975" spans="1:12" x14ac:dyDescent="0.35">
      <c r="A6975" s="1" t="s">
        <v>11375</v>
      </c>
      <c r="B6975" t="s">
        <v>2469</v>
      </c>
      <c r="C6975" t="s">
        <v>13</v>
      </c>
      <c r="D6975" t="s">
        <v>14</v>
      </c>
      <c r="E6975">
        <v>1</v>
      </c>
      <c r="F6975" s="2">
        <v>19289.38</v>
      </c>
      <c r="G6975" s="3">
        <v>47217.216999999997</v>
      </c>
      <c r="H6975" s="3">
        <v>192.89380000000003</v>
      </c>
      <c r="I6975" s="3">
        <v>906.60086000000001</v>
      </c>
      <c r="J6975" s="3">
        <v>20388.874660000001</v>
      </c>
      <c r="K6975" s="4">
        <v>0.34999999999999992</v>
      </c>
      <c r="L6975" s="73">
        <v>37013.649382769232</v>
      </c>
    </row>
    <row r="6976" spans="1:12" x14ac:dyDescent="0.35">
      <c r="A6976" s="1" t="s">
        <v>11376</v>
      </c>
      <c r="B6976" t="s">
        <v>10270</v>
      </c>
      <c r="C6976" t="s">
        <v>13</v>
      </c>
      <c r="D6976" t="s">
        <v>14</v>
      </c>
      <c r="E6976">
        <v>1</v>
      </c>
      <c r="F6976" s="2">
        <v>134.55000000000001</v>
      </c>
      <c r="G6976" s="3">
        <v>278</v>
      </c>
      <c r="H6976" s="3">
        <v>1.3455000000000001</v>
      </c>
      <c r="I6976" s="3">
        <v>6.3238500000000002</v>
      </c>
      <c r="J6976" s="3">
        <v>142.21934999999999</v>
      </c>
      <c r="K6976" s="4">
        <v>0.35</v>
      </c>
      <c r="L6976" s="73">
        <v>258.18281999999999</v>
      </c>
    </row>
    <row r="6977" spans="1:12" x14ac:dyDescent="0.35">
      <c r="A6977" s="1" t="s">
        <v>11377</v>
      </c>
      <c r="B6977" t="s">
        <v>5170</v>
      </c>
      <c r="C6977" t="s">
        <v>13</v>
      </c>
      <c r="D6977" t="s">
        <v>14</v>
      </c>
      <c r="E6977">
        <v>1</v>
      </c>
      <c r="F6977" s="2">
        <v>190.35</v>
      </c>
      <c r="G6977" s="3">
        <v>393</v>
      </c>
      <c r="H6977" s="3">
        <v>1.9035</v>
      </c>
      <c r="I6977" s="3">
        <v>8.9464500000000005</v>
      </c>
      <c r="J6977" s="3">
        <v>201.19995</v>
      </c>
      <c r="K6977" s="4">
        <v>0.34999999999999992</v>
      </c>
      <c r="L6977" s="73">
        <v>365.25529384615379</v>
      </c>
    </row>
    <row r="6978" spans="1:12" x14ac:dyDescent="0.35">
      <c r="A6978" s="1" t="s">
        <v>11378</v>
      </c>
      <c r="B6978" t="s">
        <v>11379</v>
      </c>
      <c r="C6978" t="s">
        <v>13</v>
      </c>
      <c r="D6978" t="s">
        <v>14</v>
      </c>
      <c r="E6978">
        <v>1</v>
      </c>
      <c r="F6978" s="2">
        <v>279.45</v>
      </c>
      <c r="G6978" s="3">
        <v>577</v>
      </c>
      <c r="H6978" s="3">
        <v>2.7944999999999998</v>
      </c>
      <c r="I6978" s="3">
        <v>13.13415</v>
      </c>
      <c r="J6978" s="3">
        <v>295.37864999999999</v>
      </c>
      <c r="K6978" s="4">
        <v>0.35000000000000003</v>
      </c>
      <c r="L6978" s="73">
        <v>536.22585692307689</v>
      </c>
    </row>
    <row r="6979" spans="1:12" x14ac:dyDescent="0.35">
      <c r="A6979" s="1" t="s">
        <v>11380</v>
      </c>
      <c r="B6979" t="s">
        <v>11381</v>
      </c>
      <c r="C6979" t="s">
        <v>34</v>
      </c>
      <c r="D6979" t="s">
        <v>35</v>
      </c>
      <c r="E6979">
        <v>1</v>
      </c>
      <c r="F6979" s="2">
        <v>375.85</v>
      </c>
      <c r="G6979" s="3">
        <v>775</v>
      </c>
      <c r="H6979" s="3">
        <v>3.7585000000000002</v>
      </c>
      <c r="I6979" s="3">
        <v>17.664950000000001</v>
      </c>
      <c r="J6979" s="3">
        <v>397.27345000000003</v>
      </c>
      <c r="K6979" s="4">
        <v>0.35000000000000003</v>
      </c>
      <c r="L6979" s="73">
        <v>721.20410923076929</v>
      </c>
    </row>
    <row r="6980" spans="1:12" x14ac:dyDescent="0.35">
      <c r="A6980" s="1" t="s">
        <v>11382</v>
      </c>
      <c r="B6980" t="s">
        <v>2773</v>
      </c>
      <c r="C6980" t="s">
        <v>1467</v>
      </c>
      <c r="D6980" t="s">
        <v>1468</v>
      </c>
      <c r="E6980">
        <v>1</v>
      </c>
      <c r="F6980" s="2">
        <v>0.19</v>
      </c>
      <c r="G6980" s="3">
        <v>1.1200000000000001</v>
      </c>
      <c r="H6980" s="3">
        <v>1.9E-3</v>
      </c>
      <c r="I6980" s="3">
        <v>8.9300000000000004E-3</v>
      </c>
      <c r="J6980" s="3">
        <v>0.20083000000000001</v>
      </c>
      <c r="K6980" s="4">
        <v>0.35</v>
      </c>
      <c r="L6980" s="73">
        <v>0.36458369230769233</v>
      </c>
    </row>
    <row r="6981" spans="1:12" x14ac:dyDescent="0.35">
      <c r="A6981" s="1" t="s">
        <v>11383</v>
      </c>
      <c r="B6981" t="s">
        <v>3626</v>
      </c>
      <c r="C6981" t="s">
        <v>13</v>
      </c>
      <c r="D6981" t="s">
        <v>14</v>
      </c>
      <c r="E6981">
        <v>1</v>
      </c>
      <c r="F6981" s="2">
        <v>254.8</v>
      </c>
      <c r="G6981" s="3">
        <v>526</v>
      </c>
      <c r="H6981" s="3">
        <v>2.548</v>
      </c>
      <c r="I6981" s="3">
        <v>11.9756</v>
      </c>
      <c r="J6981" s="3">
        <v>269.3236</v>
      </c>
      <c r="K6981" s="4">
        <v>0.35</v>
      </c>
      <c r="L6981" s="73">
        <v>488.92592000000002</v>
      </c>
    </row>
    <row r="6982" spans="1:12" x14ac:dyDescent="0.35">
      <c r="A6982" s="1" t="s">
        <v>11384</v>
      </c>
      <c r="B6982" t="s">
        <v>11385</v>
      </c>
      <c r="C6982" t="s">
        <v>13</v>
      </c>
      <c r="D6982" t="s">
        <v>14</v>
      </c>
      <c r="E6982">
        <v>1</v>
      </c>
      <c r="F6982" s="2">
        <v>1.29</v>
      </c>
      <c r="G6982" s="3">
        <v>3</v>
      </c>
      <c r="H6982" s="3">
        <v>1.29E-2</v>
      </c>
      <c r="I6982" s="3">
        <v>6.0630000000000003E-2</v>
      </c>
      <c r="J6982" s="3">
        <v>1.3635299999999999</v>
      </c>
      <c r="K6982" s="4">
        <v>0.35</v>
      </c>
      <c r="L6982" s="73">
        <v>2.4753313846153846</v>
      </c>
    </row>
    <row r="6983" spans="1:12" x14ac:dyDescent="0.35">
      <c r="A6983" s="1" t="s">
        <v>11386</v>
      </c>
      <c r="B6983" t="s">
        <v>7382</v>
      </c>
      <c r="C6983" t="s">
        <v>13</v>
      </c>
      <c r="D6983" t="s">
        <v>14</v>
      </c>
      <c r="E6983">
        <v>1</v>
      </c>
      <c r="F6983" s="2">
        <v>433.13</v>
      </c>
      <c r="G6983" s="3">
        <v>1060.2256</v>
      </c>
      <c r="H6983" s="3">
        <v>4.3312999999999997</v>
      </c>
      <c r="I6983" s="3">
        <v>20.357109999999999</v>
      </c>
      <c r="J6983" s="3">
        <v>457.81840999999997</v>
      </c>
      <c r="K6983" s="4">
        <v>0.34999999999999992</v>
      </c>
      <c r="L6983" s="73">
        <v>831.11649815384601</v>
      </c>
    </row>
    <row r="6984" spans="1:12" x14ac:dyDescent="0.35">
      <c r="A6984" s="1" t="s">
        <v>11387</v>
      </c>
      <c r="B6984" t="s">
        <v>11388</v>
      </c>
      <c r="C6984" t="s">
        <v>1441</v>
      </c>
      <c r="D6984" t="s">
        <v>1442</v>
      </c>
      <c r="E6984">
        <v>1</v>
      </c>
      <c r="F6984" s="2">
        <v>18.75</v>
      </c>
      <c r="G6984" s="3">
        <v>45.897599999999997</v>
      </c>
      <c r="H6984" s="3">
        <v>0.1875</v>
      </c>
      <c r="I6984" s="3">
        <v>0.88124999999999998</v>
      </c>
      <c r="J6984" s="3">
        <v>19.818750000000001</v>
      </c>
      <c r="K6984" s="4">
        <v>0.35</v>
      </c>
      <c r="L6984" s="73">
        <v>35.978653846153847</v>
      </c>
    </row>
    <row r="6985" spans="1:12" x14ac:dyDescent="0.35">
      <c r="A6985" s="1" t="s">
        <v>11389</v>
      </c>
      <c r="B6985" t="s">
        <v>11390</v>
      </c>
      <c r="C6985" t="s">
        <v>17</v>
      </c>
      <c r="D6985" t="s">
        <v>18</v>
      </c>
      <c r="E6985">
        <v>1</v>
      </c>
      <c r="F6985" s="2">
        <v>129</v>
      </c>
      <c r="G6985" s="3">
        <v>315.77280000000002</v>
      </c>
      <c r="H6985" s="3">
        <v>1.29</v>
      </c>
      <c r="I6985" s="3">
        <v>6.0629999999999997</v>
      </c>
      <c r="J6985" s="3">
        <v>136.35299999999998</v>
      </c>
      <c r="K6985" s="4">
        <v>0.35</v>
      </c>
      <c r="L6985" s="73">
        <v>247.53313846153841</v>
      </c>
    </row>
    <row r="6986" spans="1:12" x14ac:dyDescent="0.35">
      <c r="A6986" s="1" t="s">
        <v>11391</v>
      </c>
      <c r="B6986" t="s">
        <v>11392</v>
      </c>
      <c r="C6986" t="s">
        <v>363</v>
      </c>
      <c r="D6986" t="s">
        <v>364</v>
      </c>
      <c r="E6986">
        <v>1</v>
      </c>
      <c r="F6986" s="2">
        <v>427.99</v>
      </c>
      <c r="G6986" s="3">
        <v>883</v>
      </c>
      <c r="H6986" s="3">
        <v>4.2799000000000005</v>
      </c>
      <c r="I6986" s="3">
        <v>20.11553</v>
      </c>
      <c r="J6986" s="3">
        <v>452.38542999999999</v>
      </c>
      <c r="K6986" s="4">
        <v>0.35</v>
      </c>
      <c r="L6986" s="73">
        <v>821.25354984615376</v>
      </c>
    </row>
    <row r="6987" spans="1:12" x14ac:dyDescent="0.35">
      <c r="A6987" s="1" t="s">
        <v>11393</v>
      </c>
      <c r="B6987" t="s">
        <v>11394</v>
      </c>
      <c r="C6987" t="s">
        <v>363</v>
      </c>
      <c r="D6987" t="s">
        <v>364</v>
      </c>
      <c r="E6987">
        <v>1</v>
      </c>
      <c r="F6987" s="2">
        <v>1299</v>
      </c>
      <c r="G6987" s="3">
        <v>2679</v>
      </c>
      <c r="H6987" s="3">
        <v>12.99</v>
      </c>
      <c r="I6987" s="3">
        <v>61.052999999999997</v>
      </c>
      <c r="J6987" s="3">
        <v>1373.0430000000001</v>
      </c>
      <c r="K6987" s="4">
        <v>0.35000000000000003</v>
      </c>
      <c r="L6987" s="73">
        <v>2492.6011384615385</v>
      </c>
    </row>
    <row r="6988" spans="1:12" x14ac:dyDescent="0.35">
      <c r="A6988" s="1" t="s">
        <v>11395</v>
      </c>
      <c r="B6988" t="s">
        <v>11396</v>
      </c>
      <c r="C6988" t="s">
        <v>363</v>
      </c>
      <c r="D6988" t="s">
        <v>364</v>
      </c>
      <c r="E6988">
        <v>1</v>
      </c>
      <c r="F6988" s="2">
        <v>0.01</v>
      </c>
      <c r="G6988" s="3">
        <v>136.37119999999999</v>
      </c>
      <c r="H6988" s="3">
        <v>1E-4</v>
      </c>
      <c r="I6988" s="3">
        <v>4.6999999999999999E-4</v>
      </c>
      <c r="J6988" s="3">
        <v>1.057E-2</v>
      </c>
      <c r="K6988" s="4">
        <v>0.34999999999999992</v>
      </c>
      <c r="L6988" s="73">
        <v>1.918861538461538E-2</v>
      </c>
    </row>
    <row r="6989" spans="1:12" x14ac:dyDescent="0.35">
      <c r="A6989" s="1" t="s">
        <v>11397</v>
      </c>
      <c r="B6989" t="s">
        <v>11398</v>
      </c>
      <c r="C6989" t="s">
        <v>13</v>
      </c>
      <c r="D6989" t="s">
        <v>14</v>
      </c>
      <c r="E6989">
        <v>1</v>
      </c>
      <c r="F6989" s="2">
        <v>6</v>
      </c>
      <c r="G6989" s="3">
        <v>13.11</v>
      </c>
      <c r="H6989" s="3">
        <v>0.06</v>
      </c>
      <c r="I6989" s="3">
        <v>0.28200000000000003</v>
      </c>
      <c r="J6989" s="3">
        <v>6.3419999999999996</v>
      </c>
      <c r="K6989" s="4">
        <v>0.35</v>
      </c>
      <c r="L6989" s="73">
        <v>11.513169230769231</v>
      </c>
    </row>
    <row r="6990" spans="1:12" x14ac:dyDescent="0.35">
      <c r="A6990" s="1" t="s">
        <v>11399</v>
      </c>
      <c r="B6990" t="s">
        <v>4996</v>
      </c>
      <c r="C6990" t="s">
        <v>13</v>
      </c>
      <c r="D6990" t="s">
        <v>14</v>
      </c>
      <c r="E6990">
        <v>1</v>
      </c>
      <c r="F6990" s="2">
        <v>7</v>
      </c>
      <c r="G6990" s="3">
        <v>15</v>
      </c>
      <c r="H6990" s="3">
        <v>7.0000000000000007E-2</v>
      </c>
      <c r="I6990" s="3">
        <v>0.32900000000000001</v>
      </c>
      <c r="J6990" s="3">
        <v>7.399</v>
      </c>
      <c r="K6990" s="4">
        <v>0.35</v>
      </c>
      <c r="L6990" s="73">
        <v>13.432030769230769</v>
      </c>
    </row>
    <row r="6991" spans="1:12" x14ac:dyDescent="0.35">
      <c r="A6991" s="1" t="s">
        <v>11400</v>
      </c>
      <c r="B6991" t="s">
        <v>11401</v>
      </c>
      <c r="C6991" t="s">
        <v>13</v>
      </c>
      <c r="D6991" t="s">
        <v>14</v>
      </c>
      <c r="E6991">
        <v>1</v>
      </c>
      <c r="F6991" s="2">
        <v>288.45</v>
      </c>
      <c r="G6991" s="3">
        <v>595</v>
      </c>
      <c r="H6991" s="3">
        <v>2.8845000000000001</v>
      </c>
      <c r="I6991" s="3">
        <v>13.55715</v>
      </c>
      <c r="J6991" s="3">
        <v>304.89164999999997</v>
      </c>
      <c r="K6991" s="4">
        <v>0.35</v>
      </c>
      <c r="L6991" s="73">
        <v>553.49561076923067</v>
      </c>
    </row>
    <row r="6992" spans="1:12" x14ac:dyDescent="0.35">
      <c r="A6992" s="1" t="s">
        <v>11402</v>
      </c>
      <c r="B6992" t="s">
        <v>2480</v>
      </c>
      <c r="C6992" t="s">
        <v>13</v>
      </c>
      <c r="D6992" t="s">
        <v>14</v>
      </c>
      <c r="E6992">
        <v>1</v>
      </c>
      <c r="F6992" s="2">
        <v>10781.25</v>
      </c>
      <c r="G6992" s="3">
        <v>26390.716</v>
      </c>
      <c r="H6992" s="3">
        <v>107.8125</v>
      </c>
      <c r="I6992" s="3">
        <v>506.71875</v>
      </c>
      <c r="J6992" s="3">
        <v>11395.78125</v>
      </c>
      <c r="K6992" s="4">
        <v>0.34999999999999992</v>
      </c>
      <c r="L6992" s="73">
        <v>20687.725961538461</v>
      </c>
    </row>
    <row r="6993" spans="1:12" x14ac:dyDescent="0.35">
      <c r="A6993" s="1" t="s">
        <v>11403</v>
      </c>
      <c r="B6993" t="s">
        <v>2480</v>
      </c>
      <c r="C6993" t="s">
        <v>13</v>
      </c>
      <c r="D6993" t="s">
        <v>14</v>
      </c>
      <c r="E6993">
        <v>1</v>
      </c>
      <c r="F6993" s="2">
        <v>11768.13</v>
      </c>
      <c r="G6993" s="3">
        <v>28806.444</v>
      </c>
      <c r="H6993" s="3">
        <v>117.68129999999999</v>
      </c>
      <c r="I6993" s="3">
        <v>553.10210999999993</v>
      </c>
      <c r="J6993" s="3">
        <v>12438.913409999999</v>
      </c>
      <c r="K6993" s="4">
        <v>0.34999999999999992</v>
      </c>
      <c r="L6993" s="73">
        <v>22581.41203661538</v>
      </c>
    </row>
    <row r="6994" spans="1:12" x14ac:dyDescent="0.35">
      <c r="A6994" s="1" t="s">
        <v>11404</v>
      </c>
      <c r="B6994" t="s">
        <v>3913</v>
      </c>
      <c r="C6994" t="s">
        <v>13</v>
      </c>
      <c r="D6994" t="s">
        <v>14</v>
      </c>
      <c r="E6994">
        <v>1</v>
      </c>
      <c r="F6994" s="2">
        <v>11712.5</v>
      </c>
      <c r="G6994" s="3">
        <v>28670.263999999999</v>
      </c>
      <c r="H6994" s="3">
        <v>117.125</v>
      </c>
      <c r="I6994" s="3">
        <v>550.48749999999995</v>
      </c>
      <c r="J6994" s="3">
        <v>12380.112499999999</v>
      </c>
      <c r="K6994" s="4">
        <v>0.35</v>
      </c>
      <c r="L6994" s="73">
        <v>22474.665769230767</v>
      </c>
    </row>
    <row r="6995" spans="1:12" x14ac:dyDescent="0.35">
      <c r="A6995" s="1" t="s">
        <v>11405</v>
      </c>
      <c r="B6995" t="s">
        <v>3913</v>
      </c>
      <c r="C6995" t="s">
        <v>13</v>
      </c>
      <c r="D6995" t="s">
        <v>14</v>
      </c>
      <c r="E6995">
        <v>1</v>
      </c>
      <c r="F6995" s="2">
        <v>12106.88</v>
      </c>
      <c r="G6995" s="3">
        <v>29635.648000000001</v>
      </c>
      <c r="H6995" s="3">
        <v>121.0688</v>
      </c>
      <c r="I6995" s="3">
        <v>569.02335999999991</v>
      </c>
      <c r="J6995" s="3">
        <v>12796.972159999998</v>
      </c>
      <c r="K6995" s="4">
        <v>0.35000000000000003</v>
      </c>
      <c r="L6995" s="73">
        <v>23231.426382769227</v>
      </c>
    </row>
    <row r="6996" spans="1:12" x14ac:dyDescent="0.35">
      <c r="A6996" s="1" t="s">
        <v>11406</v>
      </c>
      <c r="B6996" t="s">
        <v>11407</v>
      </c>
      <c r="C6996" t="s">
        <v>26</v>
      </c>
      <c r="D6996" t="s">
        <v>27</v>
      </c>
      <c r="E6996">
        <v>1</v>
      </c>
      <c r="F6996" s="2">
        <v>25.58</v>
      </c>
      <c r="G6996" s="3">
        <v>59.36</v>
      </c>
      <c r="H6996" s="3">
        <v>0.25579999999999997</v>
      </c>
      <c r="I6996" s="3">
        <v>1.2022599999999999</v>
      </c>
      <c r="J6996" s="3">
        <v>27.038059999999998</v>
      </c>
      <c r="K6996" s="4">
        <v>0.35000000000000003</v>
      </c>
      <c r="L6996" s="73">
        <v>49.084478153846149</v>
      </c>
    </row>
    <row r="6997" spans="1:12" x14ac:dyDescent="0.35">
      <c r="A6997" s="1" t="s">
        <v>11408</v>
      </c>
      <c r="B6997" t="s">
        <v>11409</v>
      </c>
      <c r="C6997" t="s">
        <v>363</v>
      </c>
      <c r="D6997" t="s">
        <v>364</v>
      </c>
      <c r="E6997">
        <v>1</v>
      </c>
      <c r="F6997" s="2">
        <v>67.069999999999993</v>
      </c>
      <c r="G6997" s="3">
        <v>164.1808</v>
      </c>
      <c r="H6997" s="3">
        <v>0.67069999999999996</v>
      </c>
      <c r="I6997" s="3">
        <v>3.1522899999999998</v>
      </c>
      <c r="J6997" s="3">
        <v>70.892989999999983</v>
      </c>
      <c r="K6997" s="4">
        <v>0.35</v>
      </c>
      <c r="L6997" s="73">
        <v>128.69804338461535</v>
      </c>
    </row>
    <row r="6998" spans="1:12" x14ac:dyDescent="0.35">
      <c r="A6998" s="1" t="s">
        <v>11410</v>
      </c>
      <c r="B6998" t="s">
        <v>11411</v>
      </c>
      <c r="C6998" t="s">
        <v>363</v>
      </c>
      <c r="D6998" t="s">
        <v>364</v>
      </c>
      <c r="E6998">
        <v>1</v>
      </c>
      <c r="F6998" s="2">
        <v>127.94</v>
      </c>
      <c r="G6998" s="3">
        <v>313.17439999999999</v>
      </c>
      <c r="H6998" s="3">
        <v>1.2794000000000001</v>
      </c>
      <c r="I6998" s="3">
        <v>6.0131800000000002</v>
      </c>
      <c r="J6998" s="3">
        <v>135.23258000000001</v>
      </c>
      <c r="K6998" s="4">
        <v>0.35</v>
      </c>
      <c r="L6998" s="73">
        <v>245.49914523076924</v>
      </c>
    </row>
    <row r="6999" spans="1:12" x14ac:dyDescent="0.35">
      <c r="A6999" s="1" t="s">
        <v>11412</v>
      </c>
      <c r="B6999" t="s">
        <v>11413</v>
      </c>
      <c r="C6999" t="s">
        <v>363</v>
      </c>
      <c r="D6999" t="s">
        <v>364</v>
      </c>
      <c r="E6999">
        <v>1</v>
      </c>
      <c r="F6999" s="2">
        <v>72.17</v>
      </c>
      <c r="G6999" s="3">
        <v>176.6576</v>
      </c>
      <c r="H6999" s="3">
        <v>0.72170000000000001</v>
      </c>
      <c r="I6999" s="3">
        <v>3.3919900000000003</v>
      </c>
      <c r="J6999" s="3">
        <v>76.283690000000007</v>
      </c>
      <c r="K6999" s="4">
        <v>0.35</v>
      </c>
      <c r="L6999" s="73">
        <v>138.48423723076922</v>
      </c>
    </row>
    <row r="7000" spans="1:12" x14ac:dyDescent="0.35">
      <c r="A7000" s="1" t="s">
        <v>11414</v>
      </c>
      <c r="B7000" t="s">
        <v>11415</v>
      </c>
      <c r="C7000" t="s">
        <v>34</v>
      </c>
      <c r="D7000" t="s">
        <v>35</v>
      </c>
      <c r="E7000">
        <v>1</v>
      </c>
      <c r="F7000" s="2">
        <v>159.94999999999999</v>
      </c>
      <c r="G7000" s="3">
        <v>391.52960000000002</v>
      </c>
      <c r="H7000" s="3">
        <v>1.5994999999999999</v>
      </c>
      <c r="I7000" s="3">
        <v>7.5176499999999997</v>
      </c>
      <c r="J7000" s="3">
        <v>169.06715</v>
      </c>
      <c r="K7000" s="4">
        <v>0.35</v>
      </c>
      <c r="L7000" s="73">
        <v>306.92190307692306</v>
      </c>
    </row>
    <row r="7001" spans="1:12" x14ac:dyDescent="0.35">
      <c r="A7001" s="1" t="s">
        <v>11416</v>
      </c>
      <c r="B7001" t="s">
        <v>11417</v>
      </c>
      <c r="C7001" t="s">
        <v>1441</v>
      </c>
      <c r="D7001" t="s">
        <v>1442</v>
      </c>
      <c r="E7001">
        <v>1</v>
      </c>
      <c r="F7001" s="2">
        <v>1.1299999999999999</v>
      </c>
      <c r="G7001" s="3">
        <v>2.7664</v>
      </c>
      <c r="H7001" s="3">
        <v>1.1299999999999999E-2</v>
      </c>
      <c r="I7001" s="3">
        <v>5.3109999999999997E-2</v>
      </c>
      <c r="J7001" s="3">
        <v>1.19441</v>
      </c>
      <c r="K7001" s="4">
        <v>0.35</v>
      </c>
      <c r="L7001" s="73">
        <v>2.1683135384615384</v>
      </c>
    </row>
    <row r="7002" spans="1:12" x14ac:dyDescent="0.35">
      <c r="A7002" s="1" t="s">
        <v>11418</v>
      </c>
      <c r="B7002" t="s">
        <v>11419</v>
      </c>
      <c r="C7002" t="s">
        <v>1441</v>
      </c>
      <c r="D7002" t="s">
        <v>1442</v>
      </c>
      <c r="E7002">
        <v>1</v>
      </c>
      <c r="F7002" s="2">
        <v>1.85</v>
      </c>
      <c r="G7002" s="3">
        <v>4.5247999999999999</v>
      </c>
      <c r="H7002" s="3">
        <v>1.8500000000000003E-2</v>
      </c>
      <c r="I7002" s="3">
        <v>8.695E-2</v>
      </c>
      <c r="J7002" s="3">
        <v>1.9554500000000001</v>
      </c>
      <c r="K7002" s="4">
        <v>0.35000000000000003</v>
      </c>
      <c r="L7002" s="73">
        <v>3.5498938461538465</v>
      </c>
    </row>
    <row r="7003" spans="1:12" x14ac:dyDescent="0.35">
      <c r="A7003" s="1" t="s">
        <v>11420</v>
      </c>
      <c r="B7003" t="s">
        <v>11421</v>
      </c>
      <c r="C7003" t="s">
        <v>1441</v>
      </c>
      <c r="D7003" t="s">
        <v>1442</v>
      </c>
      <c r="E7003">
        <v>1</v>
      </c>
      <c r="F7003" s="2">
        <v>11.25</v>
      </c>
      <c r="G7003" s="3">
        <v>27.540800000000001</v>
      </c>
      <c r="H7003" s="3">
        <v>0.1125</v>
      </c>
      <c r="I7003" s="3">
        <v>0.52875000000000005</v>
      </c>
      <c r="J7003" s="3">
        <v>11.891250000000001</v>
      </c>
      <c r="K7003" s="4">
        <v>0.35000000000000003</v>
      </c>
      <c r="L7003" s="73">
        <v>21.587192307692312</v>
      </c>
    </row>
    <row r="7004" spans="1:12" x14ac:dyDescent="0.35">
      <c r="A7004" s="1" t="s">
        <v>11422</v>
      </c>
      <c r="B7004" t="s">
        <v>11423</v>
      </c>
      <c r="C7004" t="s">
        <v>34</v>
      </c>
      <c r="D7004" t="s">
        <v>35</v>
      </c>
      <c r="E7004">
        <v>1</v>
      </c>
      <c r="F7004" s="2">
        <v>21.5</v>
      </c>
      <c r="G7004" s="3">
        <v>56</v>
      </c>
      <c r="H7004" s="3">
        <v>0.215</v>
      </c>
      <c r="I7004" s="3">
        <v>1.0105</v>
      </c>
      <c r="J7004" s="3">
        <v>22.7255</v>
      </c>
      <c r="K7004" s="4">
        <v>0.34999999999999992</v>
      </c>
      <c r="L7004" s="73">
        <v>41.255523076923076</v>
      </c>
    </row>
    <row r="7005" spans="1:12" x14ac:dyDescent="0.35">
      <c r="A7005" s="1" t="s">
        <v>11424</v>
      </c>
      <c r="B7005" t="s">
        <v>3915</v>
      </c>
      <c r="C7005" t="s">
        <v>13</v>
      </c>
      <c r="D7005" t="s">
        <v>14</v>
      </c>
      <c r="E7005">
        <v>1</v>
      </c>
      <c r="F7005" s="2">
        <v>11571.88</v>
      </c>
      <c r="G7005" s="3">
        <v>28326.054</v>
      </c>
      <c r="H7005" s="3">
        <v>115.71879999999999</v>
      </c>
      <c r="I7005" s="3">
        <v>543.87835999999993</v>
      </c>
      <c r="J7005" s="3">
        <v>12231.47716</v>
      </c>
      <c r="K7005" s="4">
        <v>0.35</v>
      </c>
      <c r="L7005" s="73">
        <v>22204.835459692309</v>
      </c>
    </row>
    <row r="7006" spans="1:12" x14ac:dyDescent="0.35">
      <c r="A7006" s="1" t="s">
        <v>11425</v>
      </c>
      <c r="B7006" t="s">
        <v>3915</v>
      </c>
      <c r="C7006" t="s">
        <v>13</v>
      </c>
      <c r="D7006" t="s">
        <v>14</v>
      </c>
      <c r="E7006">
        <v>1</v>
      </c>
      <c r="F7006" s="2">
        <v>12813.13</v>
      </c>
      <c r="G7006" s="3">
        <v>31364.423999999999</v>
      </c>
      <c r="H7006" s="3">
        <v>128.13129999999998</v>
      </c>
      <c r="I7006" s="3">
        <v>602.21710999999993</v>
      </c>
      <c r="J7006" s="3">
        <v>13543.478409999998</v>
      </c>
      <c r="K7006" s="4">
        <v>0.35</v>
      </c>
      <c r="L7006" s="73">
        <v>24586.622344307689</v>
      </c>
    </row>
    <row r="7007" spans="1:12" x14ac:dyDescent="0.35">
      <c r="A7007" s="1" t="s">
        <v>11426</v>
      </c>
      <c r="B7007" t="s">
        <v>5057</v>
      </c>
      <c r="C7007" t="s">
        <v>13</v>
      </c>
      <c r="D7007" t="s">
        <v>14</v>
      </c>
      <c r="E7007">
        <v>1</v>
      </c>
      <c r="F7007" s="2">
        <v>12313.75</v>
      </c>
      <c r="G7007" s="3">
        <v>30142.032999999999</v>
      </c>
      <c r="H7007" s="3">
        <v>123.1375</v>
      </c>
      <c r="I7007" s="3">
        <v>578.74625000000003</v>
      </c>
      <c r="J7007" s="3">
        <v>13015.633750000001</v>
      </c>
      <c r="K7007" s="4">
        <v>0.35</v>
      </c>
      <c r="L7007" s="73">
        <v>23628.381269230769</v>
      </c>
    </row>
    <row r="7008" spans="1:12" x14ac:dyDescent="0.35">
      <c r="A7008" s="1" t="s">
        <v>11427</v>
      </c>
      <c r="B7008" t="s">
        <v>3722</v>
      </c>
      <c r="C7008" t="s">
        <v>13</v>
      </c>
      <c r="D7008" t="s">
        <v>14</v>
      </c>
      <c r="E7008">
        <v>1</v>
      </c>
      <c r="F7008" s="2">
        <v>14976.25</v>
      </c>
      <c r="G7008" s="3">
        <v>36659.392</v>
      </c>
      <c r="H7008" s="3">
        <v>149.76250000000002</v>
      </c>
      <c r="I7008" s="3">
        <v>703.88374999999996</v>
      </c>
      <c r="J7008" s="3">
        <v>15829.896250000002</v>
      </c>
      <c r="K7008" s="4">
        <v>0.35000000000000003</v>
      </c>
      <c r="L7008" s="73">
        <v>28737.350115384619</v>
      </c>
    </row>
    <row r="7009" spans="1:12" x14ac:dyDescent="0.35">
      <c r="A7009" s="1" t="s">
        <v>11428</v>
      </c>
      <c r="B7009" t="s">
        <v>3722</v>
      </c>
      <c r="C7009" t="s">
        <v>13</v>
      </c>
      <c r="D7009" t="s">
        <v>14</v>
      </c>
      <c r="E7009">
        <v>1</v>
      </c>
      <c r="F7009" s="2">
        <v>14045.63</v>
      </c>
      <c r="G7009" s="3">
        <v>34381.39</v>
      </c>
      <c r="H7009" s="3">
        <v>140.4563</v>
      </c>
      <c r="I7009" s="3">
        <v>660.14460999999994</v>
      </c>
      <c r="J7009" s="3">
        <v>14846.230909999998</v>
      </c>
      <c r="K7009" s="4">
        <v>0.35</v>
      </c>
      <c r="L7009" s="73">
        <v>26951.619190461533</v>
      </c>
    </row>
    <row r="7010" spans="1:12" x14ac:dyDescent="0.35">
      <c r="A7010" s="1" t="s">
        <v>11429</v>
      </c>
      <c r="B7010" t="s">
        <v>3724</v>
      </c>
      <c r="C7010" t="s">
        <v>13</v>
      </c>
      <c r="D7010" t="s">
        <v>14</v>
      </c>
      <c r="E7010">
        <v>1</v>
      </c>
      <c r="F7010" s="2">
        <v>13173.75</v>
      </c>
      <c r="G7010" s="3">
        <v>32247.163</v>
      </c>
      <c r="H7010" s="3">
        <v>131.73750000000001</v>
      </c>
      <c r="I7010" s="3">
        <v>619.16624999999999</v>
      </c>
      <c r="J7010" s="3">
        <v>13924.653749999999</v>
      </c>
      <c r="K7010" s="4">
        <v>0.34999999999999992</v>
      </c>
      <c r="L7010" s="73">
        <v>25278.602192307688</v>
      </c>
    </row>
    <row r="7011" spans="1:12" x14ac:dyDescent="0.35">
      <c r="A7011" s="1" t="s">
        <v>11430</v>
      </c>
      <c r="B7011" t="s">
        <v>5060</v>
      </c>
      <c r="C7011" t="s">
        <v>13</v>
      </c>
      <c r="D7011" t="s">
        <v>14</v>
      </c>
      <c r="E7011">
        <v>1</v>
      </c>
      <c r="F7011" s="2">
        <v>13485</v>
      </c>
      <c r="G7011" s="3">
        <v>33009.053999999996</v>
      </c>
      <c r="H7011" s="3">
        <v>134.85</v>
      </c>
      <c r="I7011" s="3">
        <v>633.79499999999996</v>
      </c>
      <c r="J7011" s="3">
        <v>14253.645</v>
      </c>
      <c r="K7011" s="4">
        <v>0.35000000000000003</v>
      </c>
      <c r="L7011" s="73">
        <v>25875.847846153847</v>
      </c>
    </row>
    <row r="7012" spans="1:12" x14ac:dyDescent="0.35">
      <c r="A7012" s="1" t="s">
        <v>11431</v>
      </c>
      <c r="B7012" t="s">
        <v>5060</v>
      </c>
      <c r="C7012" t="s">
        <v>13</v>
      </c>
      <c r="D7012" t="s">
        <v>14</v>
      </c>
      <c r="E7012">
        <v>1</v>
      </c>
      <c r="F7012" s="2">
        <v>16531.25</v>
      </c>
      <c r="G7012" s="3">
        <v>40465.767999999996</v>
      </c>
      <c r="H7012" s="3">
        <v>165.3125</v>
      </c>
      <c r="I7012" s="3">
        <v>776.96875</v>
      </c>
      <c r="J7012" s="3">
        <v>17473.53125</v>
      </c>
      <c r="K7012" s="4">
        <v>0.35000000000000003</v>
      </c>
      <c r="L7012" s="73">
        <v>31721.179807692308</v>
      </c>
    </row>
    <row r="7013" spans="1:12" x14ac:dyDescent="0.35">
      <c r="A7013" s="1" t="s">
        <v>11432</v>
      </c>
      <c r="B7013" t="s">
        <v>5060</v>
      </c>
      <c r="C7013" t="s">
        <v>13</v>
      </c>
      <c r="D7013" t="s">
        <v>14</v>
      </c>
      <c r="E7013">
        <v>1</v>
      </c>
      <c r="F7013" s="2">
        <v>15388.13</v>
      </c>
      <c r="G7013" s="3">
        <v>37667.603999999999</v>
      </c>
      <c r="H7013" s="3">
        <v>153.88129999999998</v>
      </c>
      <c r="I7013" s="3">
        <v>723.24210999999991</v>
      </c>
      <c r="J7013" s="3">
        <v>16265.253409999998</v>
      </c>
      <c r="K7013" s="4">
        <v>0.34999999999999992</v>
      </c>
      <c r="L7013" s="73">
        <v>29527.690805846149</v>
      </c>
    </row>
    <row r="7014" spans="1:12" x14ac:dyDescent="0.35">
      <c r="A7014" s="1" t="s">
        <v>11433</v>
      </c>
      <c r="B7014" t="s">
        <v>5060</v>
      </c>
      <c r="C7014" t="s">
        <v>13</v>
      </c>
      <c r="D7014" t="s">
        <v>14</v>
      </c>
      <c r="E7014">
        <v>1</v>
      </c>
      <c r="F7014" s="2">
        <v>18074.38</v>
      </c>
      <c r="G7014" s="3">
        <v>44243.101999999999</v>
      </c>
      <c r="H7014" s="3">
        <v>180.74380000000002</v>
      </c>
      <c r="I7014" s="3">
        <v>849.49585999999999</v>
      </c>
      <c r="J7014" s="3">
        <v>19104.61966</v>
      </c>
      <c r="K7014" s="4">
        <v>0.35</v>
      </c>
      <c r="L7014" s="73">
        <v>34682.232613538465</v>
      </c>
    </row>
    <row r="7015" spans="1:12" x14ac:dyDescent="0.35">
      <c r="A7015" s="1" t="s">
        <v>11434</v>
      </c>
      <c r="B7015" t="s">
        <v>2484</v>
      </c>
      <c r="C7015" t="s">
        <v>13</v>
      </c>
      <c r="D7015" t="s">
        <v>14</v>
      </c>
      <c r="E7015">
        <v>1</v>
      </c>
      <c r="F7015" s="2">
        <v>15259.38</v>
      </c>
      <c r="G7015" s="3">
        <v>37352.447999999997</v>
      </c>
      <c r="H7015" s="3">
        <v>152.59379999999999</v>
      </c>
      <c r="I7015" s="3">
        <v>717.19085999999993</v>
      </c>
      <c r="J7015" s="3">
        <v>16129.16466</v>
      </c>
      <c r="K7015" s="4">
        <v>0.35000000000000003</v>
      </c>
      <c r="L7015" s="73">
        <v>29280.637382769233</v>
      </c>
    </row>
    <row r="7016" spans="1:12" x14ac:dyDescent="0.35">
      <c r="A7016" s="1" t="s">
        <v>11435</v>
      </c>
      <c r="B7016" t="s">
        <v>3729</v>
      </c>
      <c r="C7016" t="s">
        <v>13</v>
      </c>
      <c r="D7016" t="s">
        <v>14</v>
      </c>
      <c r="E7016">
        <v>1</v>
      </c>
      <c r="F7016" s="2">
        <v>9096.8799999999992</v>
      </c>
      <c r="G7016" s="3">
        <v>22267.66</v>
      </c>
      <c r="H7016" s="3">
        <v>90.968799999999987</v>
      </c>
      <c r="I7016" s="3">
        <v>427.55335999999994</v>
      </c>
      <c r="J7016" s="3">
        <v>9615.4021599999996</v>
      </c>
      <c r="K7016" s="4">
        <v>0.35</v>
      </c>
      <c r="L7016" s="73">
        <v>17455.653151999999</v>
      </c>
    </row>
    <row r="7017" spans="1:12" x14ac:dyDescent="0.35">
      <c r="A7017" s="1" t="s">
        <v>11436</v>
      </c>
      <c r="B7017" t="s">
        <v>3729</v>
      </c>
      <c r="C7017" t="s">
        <v>13</v>
      </c>
      <c r="D7017" t="s">
        <v>14</v>
      </c>
      <c r="E7017">
        <v>1</v>
      </c>
      <c r="F7017" s="2">
        <v>8447.5</v>
      </c>
      <c r="G7017" s="3">
        <v>20678.089</v>
      </c>
      <c r="H7017" s="3">
        <v>84.475000000000009</v>
      </c>
      <c r="I7017" s="3">
        <v>397.03250000000003</v>
      </c>
      <c r="J7017" s="3">
        <v>8929.0074999999997</v>
      </c>
      <c r="K7017" s="4">
        <v>0.35</v>
      </c>
      <c r="L7017" s="73">
        <v>16209.582846153844</v>
      </c>
    </row>
    <row r="7018" spans="1:12" x14ac:dyDescent="0.35">
      <c r="A7018" s="1" t="s">
        <v>11437</v>
      </c>
      <c r="B7018" t="s">
        <v>2486</v>
      </c>
      <c r="C7018" t="s">
        <v>13</v>
      </c>
      <c r="D7018" t="s">
        <v>14</v>
      </c>
      <c r="E7018">
        <v>1</v>
      </c>
      <c r="F7018" s="2">
        <v>29160.63</v>
      </c>
      <c r="G7018" s="3">
        <v>71380.410999999993</v>
      </c>
      <c r="H7018" s="3">
        <v>291.60630000000003</v>
      </c>
      <c r="I7018" s="3">
        <v>1370.54961</v>
      </c>
      <c r="J7018" s="3">
        <v>30822.785909999999</v>
      </c>
      <c r="K7018" s="4">
        <v>0.35000000000000003</v>
      </c>
      <c r="L7018" s="73">
        <v>55955.211344307689</v>
      </c>
    </row>
    <row r="7019" spans="1:12" x14ac:dyDescent="0.35">
      <c r="A7019" s="1" t="s">
        <v>11438</v>
      </c>
      <c r="B7019" t="s">
        <v>2486</v>
      </c>
      <c r="C7019" t="s">
        <v>13</v>
      </c>
      <c r="D7019" t="s">
        <v>14</v>
      </c>
      <c r="E7019">
        <v>1</v>
      </c>
      <c r="F7019" s="2">
        <v>31140.63</v>
      </c>
      <c r="G7019" s="3">
        <v>76227.120999999999</v>
      </c>
      <c r="H7019" s="3">
        <v>311.40630000000004</v>
      </c>
      <c r="I7019" s="3">
        <v>1463.60961</v>
      </c>
      <c r="J7019" s="3">
        <v>32915.645909999999</v>
      </c>
      <c r="K7019" s="4">
        <v>0.34999999999999992</v>
      </c>
      <c r="L7019" s="73">
        <v>59754.557190461535</v>
      </c>
    </row>
    <row r="7020" spans="1:12" x14ac:dyDescent="0.35">
      <c r="A7020" s="1" t="s">
        <v>11439</v>
      </c>
      <c r="B7020" t="s">
        <v>2486</v>
      </c>
      <c r="C7020" t="s">
        <v>13</v>
      </c>
      <c r="D7020" t="s">
        <v>14</v>
      </c>
      <c r="E7020">
        <v>1</v>
      </c>
      <c r="F7020" s="2">
        <v>30867.5</v>
      </c>
      <c r="G7020" s="3">
        <v>75558.547999999995</v>
      </c>
      <c r="H7020" s="3">
        <v>308.67500000000001</v>
      </c>
      <c r="I7020" s="3">
        <v>1450.7725</v>
      </c>
      <c r="J7020" s="3">
        <v>32626.947499999998</v>
      </c>
      <c r="K7020" s="4">
        <v>0.35000000000000003</v>
      </c>
      <c r="L7020" s="73">
        <v>59230.458538461535</v>
      </c>
    </row>
    <row r="7021" spans="1:12" x14ac:dyDescent="0.35">
      <c r="A7021" s="1" t="s">
        <v>11440</v>
      </c>
      <c r="B7021" t="s">
        <v>2489</v>
      </c>
      <c r="C7021" t="s">
        <v>13</v>
      </c>
      <c r="D7021" t="s">
        <v>14</v>
      </c>
      <c r="E7021">
        <v>1</v>
      </c>
      <c r="F7021" s="2">
        <v>30048.13</v>
      </c>
      <c r="G7021" s="3">
        <v>73552.864000000001</v>
      </c>
      <c r="H7021" s="3">
        <v>300.48130000000003</v>
      </c>
      <c r="I7021" s="3">
        <v>1412.2621100000001</v>
      </c>
      <c r="J7021" s="3">
        <v>31760.87341</v>
      </c>
      <c r="K7021" s="4">
        <v>0.35</v>
      </c>
      <c r="L7021" s="73">
        <v>57658.200959692309</v>
      </c>
    </row>
    <row r="7022" spans="1:12" x14ac:dyDescent="0.35">
      <c r="A7022" s="1" t="s">
        <v>11441</v>
      </c>
      <c r="B7022" t="s">
        <v>2489</v>
      </c>
      <c r="C7022" t="s">
        <v>13</v>
      </c>
      <c r="D7022" t="s">
        <v>14</v>
      </c>
      <c r="E7022">
        <v>1</v>
      </c>
      <c r="F7022" s="2">
        <v>30867.5</v>
      </c>
      <c r="G7022" s="3">
        <v>75558.547999999995</v>
      </c>
      <c r="H7022" s="3">
        <v>308.67500000000001</v>
      </c>
      <c r="I7022" s="3">
        <v>1450.7725</v>
      </c>
      <c r="J7022" s="3">
        <v>32626.947499999998</v>
      </c>
      <c r="K7022" s="4">
        <v>0.35000000000000003</v>
      </c>
      <c r="L7022" s="73">
        <v>59230.458538461535</v>
      </c>
    </row>
    <row r="7023" spans="1:12" x14ac:dyDescent="0.35">
      <c r="A7023" s="1" t="s">
        <v>11442</v>
      </c>
      <c r="B7023" t="s">
        <v>11443</v>
      </c>
      <c r="C7023" t="s">
        <v>1467</v>
      </c>
      <c r="D7023" t="s">
        <v>1468</v>
      </c>
      <c r="E7023">
        <v>1</v>
      </c>
      <c r="F7023" s="2">
        <v>23.9</v>
      </c>
      <c r="G7023" s="3">
        <v>94.584000000000003</v>
      </c>
      <c r="H7023" s="3">
        <v>0.23899999999999999</v>
      </c>
      <c r="I7023" s="3">
        <v>1.1233</v>
      </c>
      <c r="J7023" s="3">
        <v>25.2623</v>
      </c>
      <c r="K7023" s="4">
        <v>0.35</v>
      </c>
      <c r="L7023" s="73">
        <v>45.860790769230768</v>
      </c>
    </row>
    <row r="7024" spans="1:12" x14ac:dyDescent="0.35">
      <c r="A7024" s="1" t="s">
        <v>11444</v>
      </c>
      <c r="B7024" t="s">
        <v>11445</v>
      </c>
      <c r="C7024" t="s">
        <v>21</v>
      </c>
      <c r="D7024" t="s">
        <v>22</v>
      </c>
      <c r="E7024">
        <v>1</v>
      </c>
      <c r="F7024" s="2">
        <v>2.48</v>
      </c>
      <c r="G7024" s="3">
        <v>6.43</v>
      </c>
      <c r="H7024" s="3">
        <v>2.4799999999999999E-2</v>
      </c>
      <c r="I7024" s="3">
        <v>0.11656</v>
      </c>
      <c r="J7024" s="3">
        <v>2.6213600000000001</v>
      </c>
      <c r="K7024" s="4">
        <v>0.35000000000000003</v>
      </c>
      <c r="L7024" s="73">
        <v>4.7587766153846163</v>
      </c>
    </row>
    <row r="7025" spans="1:12" x14ac:dyDescent="0.35">
      <c r="A7025" s="1" t="s">
        <v>11446</v>
      </c>
      <c r="B7025" t="s">
        <v>11447</v>
      </c>
      <c r="C7025" t="s">
        <v>1441</v>
      </c>
      <c r="D7025" t="s">
        <v>1442</v>
      </c>
      <c r="E7025">
        <v>1</v>
      </c>
      <c r="F7025" s="2">
        <v>0.15</v>
      </c>
      <c r="G7025" s="3">
        <v>0.36959999999999998</v>
      </c>
      <c r="H7025" s="3">
        <v>1.5E-3</v>
      </c>
      <c r="I7025" s="3">
        <v>7.0499999999999998E-3</v>
      </c>
      <c r="J7025" s="3">
        <v>0.15855</v>
      </c>
      <c r="K7025" s="4">
        <v>0.35</v>
      </c>
      <c r="L7025" s="73">
        <v>0.28782923076923073</v>
      </c>
    </row>
    <row r="7026" spans="1:12" x14ac:dyDescent="0.35">
      <c r="A7026" s="1" t="s">
        <v>11448</v>
      </c>
      <c r="B7026" t="s">
        <v>11449</v>
      </c>
      <c r="C7026" t="s">
        <v>13</v>
      </c>
      <c r="D7026" t="s">
        <v>14</v>
      </c>
      <c r="E7026">
        <v>1</v>
      </c>
      <c r="F7026" s="2">
        <v>96.92</v>
      </c>
      <c r="G7026" s="3">
        <v>211.83</v>
      </c>
      <c r="H7026" s="3">
        <v>0.96920000000000006</v>
      </c>
      <c r="I7026" s="3">
        <v>4.5552400000000004</v>
      </c>
      <c r="J7026" s="3">
        <v>102.44444</v>
      </c>
      <c r="K7026" s="4">
        <v>0.34999999999999992</v>
      </c>
      <c r="L7026" s="73">
        <v>185.97606030769228</v>
      </c>
    </row>
    <row r="7027" spans="1:12" x14ac:dyDescent="0.35">
      <c r="A7027" s="1" t="s">
        <v>11450</v>
      </c>
      <c r="B7027" t="s">
        <v>11451</v>
      </c>
      <c r="C7027" t="s">
        <v>13</v>
      </c>
      <c r="D7027" t="s">
        <v>14</v>
      </c>
      <c r="E7027">
        <v>1</v>
      </c>
      <c r="F7027" s="2">
        <v>220.44</v>
      </c>
      <c r="G7027" s="3">
        <v>539.60479999999995</v>
      </c>
      <c r="H7027" s="3">
        <v>2.2044000000000001</v>
      </c>
      <c r="I7027" s="3">
        <v>10.36068</v>
      </c>
      <c r="J7027" s="3">
        <v>233.00507999999999</v>
      </c>
      <c r="K7027" s="4">
        <v>0.35</v>
      </c>
      <c r="L7027" s="73">
        <v>422.99383753846149</v>
      </c>
    </row>
    <row r="7028" spans="1:12" x14ac:dyDescent="0.35">
      <c r="A7028" s="1" t="s">
        <v>11452</v>
      </c>
      <c r="B7028" t="s">
        <v>11453</v>
      </c>
      <c r="C7028" t="s">
        <v>1467</v>
      </c>
      <c r="D7028" t="s">
        <v>1468</v>
      </c>
      <c r="E7028">
        <v>1</v>
      </c>
      <c r="F7028" s="2">
        <v>92.74</v>
      </c>
      <c r="G7028" s="3">
        <v>192</v>
      </c>
      <c r="H7028" s="3">
        <v>0.9274</v>
      </c>
      <c r="I7028" s="3">
        <v>4.3587799999999994</v>
      </c>
      <c r="J7028" s="3">
        <v>98.026179999999997</v>
      </c>
      <c r="K7028" s="4">
        <v>0.35</v>
      </c>
      <c r="L7028" s="73">
        <v>177.95521907692307</v>
      </c>
    </row>
    <row r="7029" spans="1:12" x14ac:dyDescent="0.35">
      <c r="A7029" s="1" t="s">
        <v>11454</v>
      </c>
      <c r="B7029" t="s">
        <v>11455</v>
      </c>
      <c r="C7029" t="s">
        <v>34</v>
      </c>
      <c r="D7029" t="s">
        <v>35</v>
      </c>
      <c r="E7029">
        <v>1</v>
      </c>
      <c r="F7029" s="2">
        <v>145.77000000000001</v>
      </c>
      <c r="G7029" s="3">
        <v>379.68</v>
      </c>
      <c r="H7029" s="3">
        <v>1.4577000000000002</v>
      </c>
      <c r="I7029" s="3">
        <v>6.8511900000000008</v>
      </c>
      <c r="J7029" s="3">
        <v>154.07889</v>
      </c>
      <c r="K7029" s="4">
        <v>0.35</v>
      </c>
      <c r="L7029" s="73">
        <v>279.71244646153843</v>
      </c>
    </row>
    <row r="7030" spans="1:12" x14ac:dyDescent="0.35">
      <c r="A7030" s="1" t="s">
        <v>11456</v>
      </c>
      <c r="B7030" t="s">
        <v>6138</v>
      </c>
      <c r="C7030" t="s">
        <v>34</v>
      </c>
      <c r="D7030" t="s">
        <v>35</v>
      </c>
      <c r="E7030">
        <v>1</v>
      </c>
      <c r="F7030" s="2">
        <v>169.85</v>
      </c>
      <c r="G7030" s="3">
        <v>442.4</v>
      </c>
      <c r="H7030" s="3">
        <v>1.6984999999999999</v>
      </c>
      <c r="I7030" s="3">
        <v>7.9829499999999998</v>
      </c>
      <c r="J7030" s="3">
        <v>179.53144999999998</v>
      </c>
      <c r="K7030" s="4">
        <v>0.34999999999999992</v>
      </c>
      <c r="L7030" s="73">
        <v>325.91863230769223</v>
      </c>
    </row>
    <row r="7031" spans="1:12" x14ac:dyDescent="0.35">
      <c r="A7031" s="1" t="s">
        <v>11457</v>
      </c>
      <c r="B7031" t="s">
        <v>4915</v>
      </c>
      <c r="C7031" t="s">
        <v>17</v>
      </c>
      <c r="D7031" t="s">
        <v>18</v>
      </c>
      <c r="E7031">
        <v>2</v>
      </c>
      <c r="F7031" s="2">
        <v>39.15</v>
      </c>
      <c r="G7031" s="3">
        <v>71</v>
      </c>
      <c r="H7031" s="3">
        <v>0.39150000000000001</v>
      </c>
      <c r="I7031" s="3">
        <v>0</v>
      </c>
      <c r="J7031" s="3">
        <v>39.541499999999999</v>
      </c>
      <c r="K7031" s="4">
        <v>0.34999999999999992</v>
      </c>
      <c r="L7031" s="73">
        <v>71.783030769230763</v>
      </c>
    </row>
    <row r="7032" spans="1:12" x14ac:dyDescent="0.35">
      <c r="A7032" s="1" t="s">
        <v>11458</v>
      </c>
      <c r="B7032" t="s">
        <v>11459</v>
      </c>
      <c r="C7032" t="s">
        <v>21</v>
      </c>
      <c r="D7032" t="s">
        <v>22</v>
      </c>
      <c r="E7032">
        <v>1</v>
      </c>
      <c r="F7032" s="2">
        <v>231.71</v>
      </c>
      <c r="G7032" s="3">
        <v>535.5</v>
      </c>
      <c r="H7032" s="3">
        <v>2.3170999999999999</v>
      </c>
      <c r="I7032" s="3">
        <v>10.890370000000001</v>
      </c>
      <c r="J7032" s="3">
        <v>244.91747000000001</v>
      </c>
      <c r="K7032" s="4">
        <v>0.35000000000000003</v>
      </c>
      <c r="L7032" s="73">
        <v>444.6194070769231</v>
      </c>
    </row>
    <row r="7033" spans="1:12" x14ac:dyDescent="0.35">
      <c r="A7033" s="1" t="s">
        <v>11460</v>
      </c>
      <c r="B7033" t="s">
        <v>11461</v>
      </c>
      <c r="C7033" t="s">
        <v>21</v>
      </c>
      <c r="D7033" t="s">
        <v>22</v>
      </c>
      <c r="E7033">
        <v>1</v>
      </c>
      <c r="F7033" s="2">
        <v>982.97</v>
      </c>
      <c r="G7033" s="3">
        <v>2275.88</v>
      </c>
      <c r="H7033" s="3">
        <v>9.8297000000000008</v>
      </c>
      <c r="I7033" s="3">
        <v>46.199590000000001</v>
      </c>
      <c r="J7033" s="3">
        <v>1038.99929</v>
      </c>
      <c r="K7033" s="4">
        <v>0.35</v>
      </c>
      <c r="L7033" s="73">
        <v>1886.1833264615384</v>
      </c>
    </row>
    <row r="7034" spans="1:12" x14ac:dyDescent="0.35">
      <c r="A7034" s="1" t="s">
        <v>11462</v>
      </c>
      <c r="B7034" t="s">
        <v>11463</v>
      </c>
      <c r="C7034" t="s">
        <v>21</v>
      </c>
      <c r="D7034" t="s">
        <v>22</v>
      </c>
      <c r="E7034">
        <v>1</v>
      </c>
      <c r="F7034" s="2">
        <v>1732.5</v>
      </c>
      <c r="G7034" s="3">
        <v>3937.5</v>
      </c>
      <c r="H7034" s="3">
        <v>17.324999999999999</v>
      </c>
      <c r="I7034" s="3">
        <v>81.427499999999995</v>
      </c>
      <c r="J7034" s="3">
        <v>1831.2525000000001</v>
      </c>
      <c r="K7034" s="4">
        <v>0.35</v>
      </c>
      <c r="L7034" s="73">
        <v>3324.4276153846154</v>
      </c>
    </row>
    <row r="7035" spans="1:12" x14ac:dyDescent="0.35">
      <c r="A7035" s="1" t="s">
        <v>11464</v>
      </c>
      <c r="B7035" t="s">
        <v>6217</v>
      </c>
      <c r="C7035" t="s">
        <v>26</v>
      </c>
      <c r="D7035" t="s">
        <v>27</v>
      </c>
      <c r="E7035">
        <v>1</v>
      </c>
      <c r="F7035" s="2">
        <v>653.4</v>
      </c>
      <c r="G7035" s="3">
        <v>1725.64</v>
      </c>
      <c r="H7035" s="3">
        <v>6.5339999999999998</v>
      </c>
      <c r="I7035" s="3">
        <v>30.709799999999998</v>
      </c>
      <c r="J7035" s="3">
        <v>690.64379999999994</v>
      </c>
      <c r="K7035" s="4">
        <v>0.34999999999999992</v>
      </c>
      <c r="L7035" s="73">
        <v>1253.7841292307689</v>
      </c>
    </row>
    <row r="7036" spans="1:12" x14ac:dyDescent="0.35">
      <c r="A7036" s="1" t="s">
        <v>11465</v>
      </c>
      <c r="B7036" t="s">
        <v>11466</v>
      </c>
      <c r="C7036" t="s">
        <v>26</v>
      </c>
      <c r="D7036" t="s">
        <v>27</v>
      </c>
      <c r="E7036">
        <v>1</v>
      </c>
      <c r="F7036" s="2">
        <v>2307.16</v>
      </c>
      <c r="G7036" s="3">
        <v>5647.5439999999999</v>
      </c>
      <c r="H7036" s="3">
        <v>23.0716</v>
      </c>
      <c r="I7036" s="3">
        <v>108.43651999999999</v>
      </c>
      <c r="J7036" s="3">
        <v>2438.6681200000003</v>
      </c>
      <c r="K7036" s="4">
        <v>0.35000000000000003</v>
      </c>
      <c r="L7036" s="73">
        <v>4427.1205870769236</v>
      </c>
    </row>
    <row r="7037" spans="1:12" x14ac:dyDescent="0.35">
      <c r="A7037" s="1" t="s">
        <v>11467</v>
      </c>
      <c r="B7037" t="s">
        <v>2489</v>
      </c>
      <c r="C7037" t="s">
        <v>13</v>
      </c>
      <c r="D7037" t="s">
        <v>14</v>
      </c>
      <c r="E7037">
        <v>1</v>
      </c>
      <c r="F7037" s="2">
        <v>33150</v>
      </c>
      <c r="G7037" s="3">
        <v>81145.736000000004</v>
      </c>
      <c r="H7037" s="3">
        <v>331.5</v>
      </c>
      <c r="I7037" s="3">
        <v>1558.05</v>
      </c>
      <c r="J7037" s="3">
        <v>35039.550000000003</v>
      </c>
      <c r="K7037" s="4">
        <v>0.34999999999999992</v>
      </c>
      <c r="L7037" s="73">
        <v>63610.26</v>
      </c>
    </row>
    <row r="7038" spans="1:12" x14ac:dyDescent="0.35">
      <c r="A7038" s="1" t="s">
        <v>11468</v>
      </c>
      <c r="B7038" t="s">
        <v>2489</v>
      </c>
      <c r="C7038" t="s">
        <v>13</v>
      </c>
      <c r="D7038" t="s">
        <v>14</v>
      </c>
      <c r="E7038">
        <v>1</v>
      </c>
      <c r="F7038" s="2">
        <v>30976.880000000001</v>
      </c>
      <c r="G7038" s="3">
        <v>75826.296000000002</v>
      </c>
      <c r="H7038" s="3">
        <v>309.7688</v>
      </c>
      <c r="I7038" s="3">
        <v>1455.91336</v>
      </c>
      <c r="J7038" s="3">
        <v>32742.562160000001</v>
      </c>
      <c r="K7038" s="4">
        <v>0.35</v>
      </c>
      <c r="L7038" s="73">
        <v>59440.343613538462</v>
      </c>
    </row>
    <row r="7039" spans="1:12" x14ac:dyDescent="0.35">
      <c r="A7039" s="1" t="s">
        <v>11469</v>
      </c>
      <c r="B7039" t="s">
        <v>2494</v>
      </c>
      <c r="C7039" t="s">
        <v>13</v>
      </c>
      <c r="D7039" t="s">
        <v>14</v>
      </c>
      <c r="E7039">
        <v>1</v>
      </c>
      <c r="F7039" s="2">
        <v>30136.25</v>
      </c>
      <c r="G7039" s="3">
        <v>73768.563999999998</v>
      </c>
      <c r="H7039" s="3">
        <v>301.36250000000001</v>
      </c>
      <c r="I7039" s="3">
        <v>1416.4037499999999</v>
      </c>
      <c r="J7039" s="3">
        <v>31854.016250000001</v>
      </c>
      <c r="K7039" s="4">
        <v>0.35</v>
      </c>
      <c r="L7039" s="73">
        <v>57827.291038461539</v>
      </c>
    </row>
    <row r="7040" spans="1:12" x14ac:dyDescent="0.35">
      <c r="A7040" s="1" t="s">
        <v>11470</v>
      </c>
      <c r="B7040" t="s">
        <v>2494</v>
      </c>
      <c r="C7040" t="s">
        <v>13</v>
      </c>
      <c r="D7040" t="s">
        <v>14</v>
      </c>
      <c r="E7040">
        <v>1</v>
      </c>
      <c r="F7040" s="2">
        <v>34074.379999999997</v>
      </c>
      <c r="G7040" s="3">
        <v>83408.460000000006</v>
      </c>
      <c r="H7040" s="3">
        <v>340.74379999999996</v>
      </c>
      <c r="I7040" s="3">
        <v>1601.49586</v>
      </c>
      <c r="J7040" s="3">
        <v>36016.619659999997</v>
      </c>
      <c r="K7040" s="4">
        <v>0.35000000000000003</v>
      </c>
      <c r="L7040" s="73">
        <v>65384.017228923069</v>
      </c>
    </row>
    <row r="7041" spans="1:12" x14ac:dyDescent="0.35">
      <c r="A7041" s="1" t="s">
        <v>11471</v>
      </c>
      <c r="B7041" t="s">
        <v>2494</v>
      </c>
      <c r="C7041" t="s">
        <v>13</v>
      </c>
      <c r="D7041" t="s">
        <v>14</v>
      </c>
      <c r="E7041">
        <v>1</v>
      </c>
      <c r="F7041" s="2">
        <v>31818.13</v>
      </c>
      <c r="G7041" s="3">
        <v>77885.539000000004</v>
      </c>
      <c r="H7041" s="3">
        <v>318.18130000000002</v>
      </c>
      <c r="I7041" s="3">
        <v>1495.4521099999999</v>
      </c>
      <c r="J7041" s="3">
        <v>33631.76341</v>
      </c>
      <c r="K7041" s="4">
        <v>0.34999999999999992</v>
      </c>
      <c r="L7041" s="73">
        <v>61054.585882769228</v>
      </c>
    </row>
    <row r="7042" spans="1:12" x14ac:dyDescent="0.35">
      <c r="A7042" s="1" t="s">
        <v>11472</v>
      </c>
      <c r="B7042" t="s">
        <v>11473</v>
      </c>
      <c r="C7042" t="s">
        <v>13</v>
      </c>
      <c r="D7042" t="s">
        <v>14</v>
      </c>
      <c r="E7042">
        <v>1</v>
      </c>
      <c r="F7042" s="2">
        <v>32658.75</v>
      </c>
      <c r="G7042" s="3">
        <v>79943.236000000004</v>
      </c>
      <c r="H7042" s="3">
        <v>326.58750000000003</v>
      </c>
      <c r="I7042" s="3">
        <v>1534.9612500000001</v>
      </c>
      <c r="J7042" s="3">
        <v>34520.298750000002</v>
      </c>
      <c r="K7042" s="4">
        <v>0.35000000000000003</v>
      </c>
      <c r="L7042" s="73">
        <v>62667.619269230774</v>
      </c>
    </row>
    <row r="7043" spans="1:12" x14ac:dyDescent="0.35">
      <c r="A7043" s="1" t="s">
        <v>11474</v>
      </c>
      <c r="B7043" t="s">
        <v>2502</v>
      </c>
      <c r="C7043" t="s">
        <v>13</v>
      </c>
      <c r="D7043" t="s">
        <v>14</v>
      </c>
      <c r="E7043">
        <v>1</v>
      </c>
      <c r="F7043" s="2">
        <v>23290.63</v>
      </c>
      <c r="G7043" s="3">
        <v>57011.62</v>
      </c>
      <c r="H7043" s="3">
        <v>232.90630000000002</v>
      </c>
      <c r="I7043" s="3">
        <v>1094.6596100000002</v>
      </c>
      <c r="J7043" s="3">
        <v>24618.195909999999</v>
      </c>
      <c r="K7043" s="4">
        <v>0.35000000000000003</v>
      </c>
      <c r="L7043" s="73">
        <v>44691.494113538458</v>
      </c>
    </row>
    <row r="7044" spans="1:12" x14ac:dyDescent="0.35">
      <c r="A7044" s="1" t="s">
        <v>11475</v>
      </c>
      <c r="B7044" t="s">
        <v>2502</v>
      </c>
      <c r="C7044" t="s">
        <v>13</v>
      </c>
      <c r="D7044" t="s">
        <v>14</v>
      </c>
      <c r="E7044">
        <v>1</v>
      </c>
      <c r="F7044" s="2">
        <v>24623.75</v>
      </c>
      <c r="G7044" s="3">
        <v>60274.883000000002</v>
      </c>
      <c r="H7044" s="3">
        <v>246.23750000000001</v>
      </c>
      <c r="I7044" s="3">
        <v>1157.3162500000001</v>
      </c>
      <c r="J7044" s="3">
        <v>26027.303749999999</v>
      </c>
      <c r="K7044" s="4">
        <v>0.35</v>
      </c>
      <c r="L7044" s="73">
        <v>47249.566807692303</v>
      </c>
    </row>
    <row r="7045" spans="1:12" x14ac:dyDescent="0.35">
      <c r="A7045" s="1" t="s">
        <v>11476</v>
      </c>
      <c r="B7045" t="s">
        <v>2505</v>
      </c>
      <c r="C7045" t="s">
        <v>13</v>
      </c>
      <c r="D7045" t="s">
        <v>14</v>
      </c>
      <c r="E7045">
        <v>1</v>
      </c>
      <c r="F7045" s="2">
        <v>22385</v>
      </c>
      <c r="G7045" s="3">
        <v>54794.79</v>
      </c>
      <c r="H7045" s="3">
        <v>223.85</v>
      </c>
      <c r="I7045" s="3">
        <v>1052.095</v>
      </c>
      <c r="J7045" s="3">
        <v>23660.945</v>
      </c>
      <c r="K7045" s="4">
        <v>0.35000000000000003</v>
      </c>
      <c r="L7045" s="73">
        <v>42953.71553846154</v>
      </c>
    </row>
    <row r="7046" spans="1:12" x14ac:dyDescent="0.35">
      <c r="A7046" s="1" t="s">
        <v>11477</v>
      </c>
      <c r="B7046" t="s">
        <v>2507</v>
      </c>
      <c r="C7046" t="s">
        <v>13</v>
      </c>
      <c r="D7046" t="s">
        <v>14</v>
      </c>
      <c r="E7046">
        <v>1</v>
      </c>
      <c r="F7046" s="2">
        <v>23386.25</v>
      </c>
      <c r="G7046" s="3">
        <v>57245.686000000002</v>
      </c>
      <c r="H7046" s="3">
        <v>233.86250000000001</v>
      </c>
      <c r="I7046" s="3">
        <v>1099.1537499999999</v>
      </c>
      <c r="J7046" s="3">
        <v>24719.266250000001</v>
      </c>
      <c r="K7046" s="4">
        <v>0.35</v>
      </c>
      <c r="L7046" s="73">
        <v>44874.975653846152</v>
      </c>
    </row>
    <row r="7047" spans="1:12" x14ac:dyDescent="0.35">
      <c r="A7047" s="1" t="s">
        <v>11478</v>
      </c>
      <c r="B7047" t="s">
        <v>2507</v>
      </c>
      <c r="C7047" t="s">
        <v>13</v>
      </c>
      <c r="D7047" t="s">
        <v>14</v>
      </c>
      <c r="E7047">
        <v>1</v>
      </c>
      <c r="F7047" s="2">
        <v>25725</v>
      </c>
      <c r="G7047" s="3">
        <v>62970.555</v>
      </c>
      <c r="H7047" s="3">
        <v>257.25</v>
      </c>
      <c r="I7047" s="3">
        <v>1209.075</v>
      </c>
      <c r="J7047" s="3">
        <v>27191.325000000001</v>
      </c>
      <c r="K7047" s="4">
        <v>0.35000000000000003</v>
      </c>
      <c r="L7047" s="73">
        <v>49362.713076923079</v>
      </c>
    </row>
    <row r="7048" spans="1:12" x14ac:dyDescent="0.35">
      <c r="A7048" s="1" t="s">
        <v>11479</v>
      </c>
      <c r="B7048" t="s">
        <v>2507</v>
      </c>
      <c r="C7048" t="s">
        <v>13</v>
      </c>
      <c r="D7048" t="s">
        <v>14</v>
      </c>
      <c r="E7048">
        <v>1</v>
      </c>
      <c r="F7048" s="2">
        <v>26426.880000000001</v>
      </c>
      <c r="G7048" s="3">
        <v>64688.646000000001</v>
      </c>
      <c r="H7048" s="3">
        <v>264.2688</v>
      </c>
      <c r="I7048" s="3">
        <v>1242.0633600000001</v>
      </c>
      <c r="J7048" s="3">
        <v>27933.212160000003</v>
      </c>
      <c r="K7048" s="4">
        <v>0.34999999999999992</v>
      </c>
      <c r="L7048" s="73">
        <v>50709.523613538462</v>
      </c>
    </row>
    <row r="7049" spans="1:12" x14ac:dyDescent="0.35">
      <c r="A7049" s="1" t="s">
        <v>11480</v>
      </c>
      <c r="B7049" t="s">
        <v>2507</v>
      </c>
      <c r="C7049" t="s">
        <v>13</v>
      </c>
      <c r="D7049" t="s">
        <v>14</v>
      </c>
      <c r="E7049">
        <v>1</v>
      </c>
      <c r="F7049" s="2">
        <v>27385</v>
      </c>
      <c r="G7049" s="3">
        <v>67033.960000000006</v>
      </c>
      <c r="H7049" s="3">
        <v>273.85000000000002</v>
      </c>
      <c r="I7049" s="3">
        <v>1287.095</v>
      </c>
      <c r="J7049" s="3">
        <v>28945.945</v>
      </c>
      <c r="K7049" s="4">
        <v>0.35</v>
      </c>
      <c r="L7049" s="73">
        <v>52548.023230769228</v>
      </c>
    </row>
    <row r="7050" spans="1:12" x14ac:dyDescent="0.35">
      <c r="A7050" s="1" t="s">
        <v>11481</v>
      </c>
      <c r="B7050" t="s">
        <v>2510</v>
      </c>
      <c r="C7050" t="s">
        <v>13</v>
      </c>
      <c r="D7050" t="s">
        <v>14</v>
      </c>
      <c r="E7050">
        <v>1</v>
      </c>
      <c r="F7050" s="2">
        <v>23386.25</v>
      </c>
      <c r="G7050" s="3">
        <v>57245.686000000002</v>
      </c>
      <c r="H7050" s="3">
        <v>233.86250000000001</v>
      </c>
      <c r="I7050" s="3">
        <v>1099.1537499999999</v>
      </c>
      <c r="J7050" s="3">
        <v>24719.266250000001</v>
      </c>
      <c r="K7050" s="4">
        <v>0.35</v>
      </c>
      <c r="L7050" s="73">
        <v>44874.975653846152</v>
      </c>
    </row>
    <row r="7051" spans="1:12" x14ac:dyDescent="0.35">
      <c r="A7051" s="1" t="s">
        <v>11482</v>
      </c>
      <c r="B7051" t="s">
        <v>2510</v>
      </c>
      <c r="C7051" t="s">
        <v>13</v>
      </c>
      <c r="D7051" t="s">
        <v>14</v>
      </c>
      <c r="E7051">
        <v>1</v>
      </c>
      <c r="F7051" s="2">
        <v>27595.63</v>
      </c>
      <c r="G7051" s="3">
        <v>67549.551999999996</v>
      </c>
      <c r="H7051" s="3">
        <v>275.9563</v>
      </c>
      <c r="I7051" s="3">
        <v>1296.99461</v>
      </c>
      <c r="J7051" s="3">
        <v>29168.580910000004</v>
      </c>
      <c r="K7051" s="4">
        <v>0.35</v>
      </c>
      <c r="L7051" s="73">
        <v>52952.19303661539</v>
      </c>
    </row>
    <row r="7052" spans="1:12" x14ac:dyDescent="0.35">
      <c r="A7052" s="1" t="s">
        <v>11483</v>
      </c>
      <c r="B7052" t="s">
        <v>2516</v>
      </c>
      <c r="C7052" t="s">
        <v>13</v>
      </c>
      <c r="D7052" t="s">
        <v>14</v>
      </c>
      <c r="E7052">
        <v>1</v>
      </c>
      <c r="F7052" s="2">
        <v>29300</v>
      </c>
      <c r="G7052" s="3">
        <v>71721.562999999995</v>
      </c>
      <c r="H7052" s="3">
        <v>293</v>
      </c>
      <c r="I7052" s="3">
        <v>1377.1</v>
      </c>
      <c r="J7052" s="3">
        <v>30970.1</v>
      </c>
      <c r="K7052" s="4">
        <v>0.35</v>
      </c>
      <c r="L7052" s="73">
        <v>56222.643076923072</v>
      </c>
    </row>
    <row r="7053" spans="1:12" x14ac:dyDescent="0.35">
      <c r="A7053" s="1" t="s">
        <v>11484</v>
      </c>
      <c r="B7053" t="s">
        <v>2521</v>
      </c>
      <c r="C7053" t="s">
        <v>13</v>
      </c>
      <c r="D7053" t="s">
        <v>14</v>
      </c>
      <c r="E7053">
        <v>1</v>
      </c>
      <c r="F7053" s="2">
        <v>27385</v>
      </c>
      <c r="G7053" s="3">
        <v>67033.960000000006</v>
      </c>
      <c r="H7053" s="3">
        <v>273.85000000000002</v>
      </c>
      <c r="I7053" s="3">
        <v>1287.095</v>
      </c>
      <c r="J7053" s="3">
        <v>28945.945</v>
      </c>
      <c r="K7053" s="4">
        <v>0.35</v>
      </c>
      <c r="L7053" s="73">
        <v>52548.023230769228</v>
      </c>
    </row>
    <row r="7054" spans="1:12" x14ac:dyDescent="0.35">
      <c r="A7054" s="1" t="s">
        <v>11485</v>
      </c>
      <c r="B7054" t="s">
        <v>2521</v>
      </c>
      <c r="C7054" t="s">
        <v>13</v>
      </c>
      <c r="D7054" t="s">
        <v>14</v>
      </c>
      <c r="E7054">
        <v>1</v>
      </c>
      <c r="F7054" s="2">
        <v>29376.25</v>
      </c>
      <c r="G7054" s="3">
        <v>71908.210999999996</v>
      </c>
      <c r="H7054" s="3">
        <v>293.76249999999999</v>
      </c>
      <c r="I7054" s="3">
        <v>1380.6837499999999</v>
      </c>
      <c r="J7054" s="3">
        <v>31050.696250000001</v>
      </c>
      <c r="K7054" s="4">
        <v>0.34999999999999992</v>
      </c>
      <c r="L7054" s="73">
        <v>56368.956269230766</v>
      </c>
    </row>
    <row r="7055" spans="1:12" x14ac:dyDescent="0.35">
      <c r="A7055" s="1" t="s">
        <v>11486</v>
      </c>
      <c r="B7055" t="s">
        <v>2521</v>
      </c>
      <c r="C7055" t="s">
        <v>13</v>
      </c>
      <c r="D7055" t="s">
        <v>14</v>
      </c>
      <c r="E7055">
        <v>1</v>
      </c>
      <c r="F7055" s="2">
        <v>28272.5</v>
      </c>
      <c r="G7055" s="3">
        <v>69206.411999999997</v>
      </c>
      <c r="H7055" s="3">
        <v>282.72500000000002</v>
      </c>
      <c r="I7055" s="3">
        <v>1328.8074999999999</v>
      </c>
      <c r="J7055" s="3">
        <v>29884.032499999998</v>
      </c>
      <c r="K7055" s="4">
        <v>0.35000000000000003</v>
      </c>
      <c r="L7055" s="73">
        <v>54251.012846153841</v>
      </c>
    </row>
    <row r="7056" spans="1:12" x14ac:dyDescent="0.35">
      <c r="A7056" s="1" t="s">
        <v>11487</v>
      </c>
      <c r="B7056" t="s">
        <v>11488</v>
      </c>
      <c r="C7056" t="s">
        <v>13</v>
      </c>
      <c r="D7056" t="s">
        <v>14</v>
      </c>
      <c r="E7056">
        <v>1</v>
      </c>
      <c r="F7056" s="2">
        <v>266.12</v>
      </c>
      <c r="G7056" s="3">
        <v>549</v>
      </c>
      <c r="H7056" s="3">
        <v>2.6612</v>
      </c>
      <c r="I7056" s="3">
        <v>12.50764</v>
      </c>
      <c r="J7056" s="3">
        <v>281.28883999999999</v>
      </c>
      <c r="K7056" s="4">
        <v>0.35000000000000003</v>
      </c>
      <c r="L7056" s="73">
        <v>510.64743261538462</v>
      </c>
    </row>
    <row r="7057" spans="1:12" x14ac:dyDescent="0.35">
      <c r="A7057" s="1" t="s">
        <v>11489</v>
      </c>
      <c r="B7057" t="s">
        <v>4982</v>
      </c>
      <c r="C7057" t="s">
        <v>13</v>
      </c>
      <c r="D7057" t="s">
        <v>14</v>
      </c>
      <c r="E7057">
        <v>1</v>
      </c>
      <c r="F7057" s="2">
        <v>158.76</v>
      </c>
      <c r="G7057" s="3">
        <v>328</v>
      </c>
      <c r="H7057" s="3">
        <v>1.5875999999999999</v>
      </c>
      <c r="I7057" s="3">
        <v>7.4617199999999997</v>
      </c>
      <c r="J7057" s="3">
        <v>167.80932000000001</v>
      </c>
      <c r="K7057" s="4">
        <v>0.35</v>
      </c>
      <c r="L7057" s="73">
        <v>304.63845784615387</v>
      </c>
    </row>
    <row r="7058" spans="1:12" x14ac:dyDescent="0.35">
      <c r="A7058" s="1" t="s">
        <v>11490</v>
      </c>
      <c r="B7058" t="s">
        <v>11491</v>
      </c>
      <c r="C7058" t="s">
        <v>13</v>
      </c>
      <c r="D7058" t="s">
        <v>14</v>
      </c>
      <c r="E7058">
        <v>1</v>
      </c>
      <c r="F7058" s="2">
        <v>1200.5</v>
      </c>
      <c r="G7058" s="3">
        <v>2938.6224000000002</v>
      </c>
      <c r="H7058" s="3">
        <v>12.005000000000001</v>
      </c>
      <c r="I7058" s="3">
        <v>56.423499999999997</v>
      </c>
      <c r="J7058" s="3">
        <v>1268.9285000000002</v>
      </c>
      <c r="K7058" s="4">
        <v>0.34999999999999992</v>
      </c>
      <c r="L7058" s="73">
        <v>2303.5932769230772</v>
      </c>
    </row>
    <row r="7059" spans="1:12" x14ac:dyDescent="0.35">
      <c r="A7059" s="1" t="s">
        <v>11492</v>
      </c>
      <c r="B7059" t="s">
        <v>11493</v>
      </c>
      <c r="C7059" t="s">
        <v>13</v>
      </c>
      <c r="D7059" t="s">
        <v>14</v>
      </c>
      <c r="E7059">
        <v>1</v>
      </c>
      <c r="F7059" s="2">
        <v>1747.2</v>
      </c>
      <c r="G7059" s="3">
        <v>3603</v>
      </c>
      <c r="H7059" s="3">
        <v>17.472000000000001</v>
      </c>
      <c r="I7059" s="3">
        <v>82.118400000000008</v>
      </c>
      <c r="J7059" s="3">
        <v>1846.7904000000001</v>
      </c>
      <c r="K7059" s="4">
        <v>0.34999999999999992</v>
      </c>
      <c r="L7059" s="73">
        <v>3352.6348799999996</v>
      </c>
    </row>
    <row r="7060" spans="1:12" x14ac:dyDescent="0.35">
      <c r="A7060" s="1" t="s">
        <v>11494</v>
      </c>
      <c r="B7060" t="s">
        <v>2521</v>
      </c>
      <c r="C7060" t="s">
        <v>13</v>
      </c>
      <c r="D7060" t="s">
        <v>14</v>
      </c>
      <c r="E7060">
        <v>1</v>
      </c>
      <c r="F7060" s="2">
        <v>29043.13</v>
      </c>
      <c r="G7060" s="3">
        <v>71092.794999999998</v>
      </c>
      <c r="H7060" s="3">
        <v>290.43130000000002</v>
      </c>
      <c r="I7060" s="3">
        <v>1365.02711</v>
      </c>
      <c r="J7060" s="3">
        <v>30698.58841</v>
      </c>
      <c r="K7060" s="4">
        <v>0.34999999999999992</v>
      </c>
      <c r="L7060" s="73">
        <v>55729.745113538454</v>
      </c>
    </row>
    <row r="7061" spans="1:12" x14ac:dyDescent="0.35">
      <c r="A7061" s="1" t="s">
        <v>11495</v>
      </c>
      <c r="B7061" t="s">
        <v>2521</v>
      </c>
      <c r="C7061" t="s">
        <v>13</v>
      </c>
      <c r="D7061" t="s">
        <v>14</v>
      </c>
      <c r="E7061">
        <v>1</v>
      </c>
      <c r="F7061" s="2">
        <v>30220.63</v>
      </c>
      <c r="G7061" s="3">
        <v>73975.115000000005</v>
      </c>
      <c r="H7061" s="3">
        <v>302.2063</v>
      </c>
      <c r="I7061" s="3">
        <v>1420.36961</v>
      </c>
      <c r="J7061" s="3">
        <v>31943.205910000004</v>
      </c>
      <c r="K7061" s="4">
        <v>0.34999999999999992</v>
      </c>
      <c r="L7061" s="73">
        <v>57989.204575076925</v>
      </c>
    </row>
    <row r="7062" spans="1:12" x14ac:dyDescent="0.35">
      <c r="A7062" s="1" t="s">
        <v>11496</v>
      </c>
      <c r="B7062" t="s">
        <v>2521</v>
      </c>
      <c r="C7062" t="s">
        <v>13</v>
      </c>
      <c r="D7062" t="s">
        <v>14</v>
      </c>
      <c r="E7062">
        <v>1</v>
      </c>
      <c r="F7062" s="2">
        <v>30048.13</v>
      </c>
      <c r="G7062" s="3">
        <v>73552.864000000001</v>
      </c>
      <c r="H7062" s="3">
        <v>300.48130000000003</v>
      </c>
      <c r="I7062" s="3">
        <v>1412.2621100000001</v>
      </c>
      <c r="J7062" s="3">
        <v>31760.87341</v>
      </c>
      <c r="K7062" s="4">
        <v>0.35</v>
      </c>
      <c r="L7062" s="73">
        <v>57658.200959692309</v>
      </c>
    </row>
    <row r="7063" spans="1:12" x14ac:dyDescent="0.35">
      <c r="A7063" s="1" t="s">
        <v>11497</v>
      </c>
      <c r="B7063" t="s">
        <v>2521</v>
      </c>
      <c r="C7063" t="s">
        <v>13</v>
      </c>
      <c r="D7063" t="s">
        <v>14</v>
      </c>
      <c r="E7063">
        <v>1</v>
      </c>
      <c r="F7063" s="2">
        <v>30867.5</v>
      </c>
      <c r="G7063" s="3">
        <v>75558.547999999995</v>
      </c>
      <c r="H7063" s="3">
        <v>308.67500000000001</v>
      </c>
      <c r="I7063" s="3">
        <v>1450.7725</v>
      </c>
      <c r="J7063" s="3">
        <v>32626.947499999998</v>
      </c>
      <c r="K7063" s="4">
        <v>0.35000000000000003</v>
      </c>
      <c r="L7063" s="73">
        <v>59230.458538461535</v>
      </c>
    </row>
    <row r="7064" spans="1:12" x14ac:dyDescent="0.35">
      <c r="A7064" s="1" t="s">
        <v>11498</v>
      </c>
      <c r="B7064" t="s">
        <v>6358</v>
      </c>
      <c r="C7064" t="s">
        <v>13</v>
      </c>
      <c r="D7064" t="s">
        <v>14</v>
      </c>
      <c r="E7064">
        <v>1</v>
      </c>
      <c r="F7064" s="2">
        <v>3010.63</v>
      </c>
      <c r="G7064" s="3">
        <v>7369.5216</v>
      </c>
      <c r="H7064" s="3">
        <v>30.106300000000001</v>
      </c>
      <c r="I7064" s="3">
        <v>141.49961000000002</v>
      </c>
      <c r="J7064" s="3">
        <v>3182.2359099999999</v>
      </c>
      <c r="K7064" s="4">
        <v>0.34999999999999992</v>
      </c>
      <c r="L7064" s="73">
        <v>5776.9821135384609</v>
      </c>
    </row>
    <row r="7065" spans="1:12" x14ac:dyDescent="0.35">
      <c r="A7065" s="1" t="s">
        <v>11499</v>
      </c>
      <c r="B7065" t="s">
        <v>2523</v>
      </c>
      <c r="C7065" t="s">
        <v>13</v>
      </c>
      <c r="D7065" t="s">
        <v>14</v>
      </c>
      <c r="E7065">
        <v>1</v>
      </c>
      <c r="F7065" s="2">
        <v>6572.5</v>
      </c>
      <c r="G7065" s="3">
        <v>16088.396000000001</v>
      </c>
      <c r="H7065" s="3">
        <v>65.724999999999994</v>
      </c>
      <c r="I7065" s="3">
        <v>308.90750000000003</v>
      </c>
      <c r="J7065" s="3">
        <v>6947.1325000000006</v>
      </c>
      <c r="K7065" s="4">
        <v>0.34999999999999992</v>
      </c>
      <c r="L7065" s="73">
        <v>12611.717461538461</v>
      </c>
    </row>
    <row r="7066" spans="1:12" x14ac:dyDescent="0.35">
      <c r="A7066" s="1" t="s">
        <v>11500</v>
      </c>
      <c r="B7066" t="s">
        <v>3764</v>
      </c>
      <c r="C7066" t="s">
        <v>13</v>
      </c>
      <c r="D7066" t="s">
        <v>14</v>
      </c>
      <c r="E7066">
        <v>1</v>
      </c>
      <c r="F7066" s="2">
        <v>7238.13</v>
      </c>
      <c r="G7066" s="3">
        <v>17717.75</v>
      </c>
      <c r="H7066" s="3">
        <v>72.381299999999996</v>
      </c>
      <c r="I7066" s="3">
        <v>340.19211000000001</v>
      </c>
      <c r="J7066" s="3">
        <v>7650.7034100000001</v>
      </c>
      <c r="K7066" s="4">
        <v>0.35</v>
      </c>
      <c r="L7066" s="73">
        <v>13888.969267384615</v>
      </c>
    </row>
    <row r="7067" spans="1:12" x14ac:dyDescent="0.35">
      <c r="A7067" s="1" t="s">
        <v>11501</v>
      </c>
      <c r="B7067" t="s">
        <v>3764</v>
      </c>
      <c r="C7067" t="s">
        <v>13</v>
      </c>
      <c r="D7067" t="s">
        <v>14</v>
      </c>
      <c r="E7067">
        <v>1</v>
      </c>
      <c r="F7067" s="2">
        <v>8527.5</v>
      </c>
      <c r="G7067" s="3">
        <v>20873.91</v>
      </c>
      <c r="H7067" s="3">
        <v>85.275000000000006</v>
      </c>
      <c r="I7067" s="3">
        <v>400.79250000000002</v>
      </c>
      <c r="J7067" s="3">
        <v>9013.5674999999992</v>
      </c>
      <c r="K7067" s="4">
        <v>0.35</v>
      </c>
      <c r="L7067" s="73">
        <v>16363.091769230767</v>
      </c>
    </row>
    <row r="7068" spans="1:12" x14ac:dyDescent="0.35">
      <c r="A7068" s="1" t="s">
        <v>11502</v>
      </c>
      <c r="B7068" t="s">
        <v>3766</v>
      </c>
      <c r="C7068" t="s">
        <v>13</v>
      </c>
      <c r="D7068" t="s">
        <v>14</v>
      </c>
      <c r="E7068">
        <v>1</v>
      </c>
      <c r="F7068" s="2">
        <v>8140</v>
      </c>
      <c r="G7068" s="3">
        <v>19925.382000000001</v>
      </c>
      <c r="H7068" s="3">
        <v>81.400000000000006</v>
      </c>
      <c r="I7068" s="3">
        <v>382.58</v>
      </c>
      <c r="J7068" s="3">
        <v>8603.98</v>
      </c>
      <c r="K7068" s="4">
        <v>0.35000000000000003</v>
      </c>
      <c r="L7068" s="73">
        <v>15619.532923076922</v>
      </c>
    </row>
    <row r="7069" spans="1:12" x14ac:dyDescent="0.35">
      <c r="A7069" s="1" t="s">
        <v>11503</v>
      </c>
      <c r="B7069" t="s">
        <v>3766</v>
      </c>
      <c r="C7069" t="s">
        <v>13</v>
      </c>
      <c r="D7069" t="s">
        <v>14</v>
      </c>
      <c r="E7069">
        <v>1</v>
      </c>
      <c r="F7069" s="2">
        <v>8516.25</v>
      </c>
      <c r="G7069" s="3">
        <v>20846.38</v>
      </c>
      <c r="H7069" s="3">
        <v>85.162500000000009</v>
      </c>
      <c r="I7069" s="3">
        <v>400.26375000000002</v>
      </c>
      <c r="J7069" s="3">
        <v>9001.6762500000004</v>
      </c>
      <c r="K7069" s="4">
        <v>0.35</v>
      </c>
      <c r="L7069" s="73">
        <v>16341.504576923076</v>
      </c>
    </row>
    <row r="7070" spans="1:12" x14ac:dyDescent="0.35">
      <c r="A7070" s="1" t="s">
        <v>11504</v>
      </c>
      <c r="B7070" t="s">
        <v>3766</v>
      </c>
      <c r="C7070" t="s">
        <v>13</v>
      </c>
      <c r="D7070" t="s">
        <v>14</v>
      </c>
      <c r="E7070">
        <v>1</v>
      </c>
      <c r="F7070" s="2">
        <v>9796.25</v>
      </c>
      <c r="G7070" s="3">
        <v>23979.602999999999</v>
      </c>
      <c r="H7070" s="3">
        <v>97.962500000000006</v>
      </c>
      <c r="I7070" s="3">
        <v>460.42374999999998</v>
      </c>
      <c r="J7070" s="3">
        <v>10354.63625</v>
      </c>
      <c r="K7070" s="4">
        <v>0.35</v>
      </c>
      <c r="L7070" s="73">
        <v>18797.647346153844</v>
      </c>
    </row>
    <row r="7071" spans="1:12" x14ac:dyDescent="0.35">
      <c r="A7071" s="1" t="s">
        <v>11505</v>
      </c>
      <c r="B7071" t="s">
        <v>3771</v>
      </c>
      <c r="C7071" t="s">
        <v>13</v>
      </c>
      <c r="D7071" t="s">
        <v>14</v>
      </c>
      <c r="E7071">
        <v>1</v>
      </c>
      <c r="F7071" s="2">
        <v>9134.3799999999992</v>
      </c>
      <c r="G7071" s="3">
        <v>22359.455999999998</v>
      </c>
      <c r="H7071" s="3">
        <v>91.343799999999987</v>
      </c>
      <c r="I7071" s="3">
        <v>429.31585999999999</v>
      </c>
      <c r="J7071" s="3">
        <v>9655.0396600000004</v>
      </c>
      <c r="K7071" s="4">
        <v>0.35</v>
      </c>
      <c r="L7071" s="73">
        <v>17527.610459692307</v>
      </c>
    </row>
    <row r="7072" spans="1:12" x14ac:dyDescent="0.35">
      <c r="A7072" s="1" t="s">
        <v>11506</v>
      </c>
      <c r="B7072" t="s">
        <v>3771</v>
      </c>
      <c r="C7072" t="s">
        <v>13</v>
      </c>
      <c r="D7072" t="s">
        <v>14</v>
      </c>
      <c r="E7072">
        <v>1</v>
      </c>
      <c r="F7072" s="2">
        <v>10580.63</v>
      </c>
      <c r="G7072" s="3">
        <v>25899.641</v>
      </c>
      <c r="H7072" s="3">
        <v>105.80629999999999</v>
      </c>
      <c r="I7072" s="3">
        <v>497.28960999999998</v>
      </c>
      <c r="J7072" s="3">
        <v>11183.725909999999</v>
      </c>
      <c r="K7072" s="4">
        <v>0.35</v>
      </c>
      <c r="L7072" s="73">
        <v>20302.763959692304</v>
      </c>
    </row>
    <row r="7073" spans="1:12" x14ac:dyDescent="0.35">
      <c r="A7073" s="1" t="s">
        <v>11507</v>
      </c>
      <c r="B7073" t="s">
        <v>2529</v>
      </c>
      <c r="C7073" t="s">
        <v>13</v>
      </c>
      <c r="D7073" t="s">
        <v>14</v>
      </c>
      <c r="E7073">
        <v>1</v>
      </c>
      <c r="F7073" s="2">
        <v>9998.1299999999992</v>
      </c>
      <c r="G7073" s="3">
        <v>24473.77</v>
      </c>
      <c r="H7073" s="3">
        <v>99.98129999999999</v>
      </c>
      <c r="I7073" s="3">
        <v>469.91210999999998</v>
      </c>
      <c r="J7073" s="3">
        <v>10568.023409999998</v>
      </c>
      <c r="K7073" s="4">
        <v>0.34999999999999992</v>
      </c>
      <c r="L7073" s="73">
        <v>19185.027113538457</v>
      </c>
    </row>
    <row r="7074" spans="1:12" x14ac:dyDescent="0.35">
      <c r="A7074" s="1" t="s">
        <v>11508</v>
      </c>
      <c r="B7074" t="s">
        <v>3774</v>
      </c>
      <c r="C7074" t="s">
        <v>13</v>
      </c>
      <c r="D7074" t="s">
        <v>14</v>
      </c>
      <c r="E7074">
        <v>1</v>
      </c>
      <c r="F7074" s="2">
        <v>11980.63</v>
      </c>
      <c r="G7074" s="3">
        <v>29326.606</v>
      </c>
      <c r="H7074" s="3">
        <v>119.80629999999999</v>
      </c>
      <c r="I7074" s="3">
        <v>563.08960999999999</v>
      </c>
      <c r="J7074" s="3">
        <v>12663.52591</v>
      </c>
      <c r="K7074" s="4">
        <v>0.35</v>
      </c>
      <c r="L7074" s="73">
        <v>22989.170113538461</v>
      </c>
    </row>
    <row r="7075" spans="1:12" x14ac:dyDescent="0.35">
      <c r="A7075" s="1" t="s">
        <v>11509</v>
      </c>
      <c r="B7075" t="s">
        <v>2532</v>
      </c>
      <c r="C7075" t="s">
        <v>13</v>
      </c>
      <c r="D7075" t="s">
        <v>14</v>
      </c>
      <c r="E7075">
        <v>1</v>
      </c>
      <c r="F7075" s="2">
        <v>11196.25</v>
      </c>
      <c r="G7075" s="3">
        <v>27406.567999999999</v>
      </c>
      <c r="H7075" s="3">
        <v>111.96250000000001</v>
      </c>
      <c r="I7075" s="3">
        <v>526.22375</v>
      </c>
      <c r="J7075" s="3">
        <v>11834.436249999999</v>
      </c>
      <c r="K7075" s="4">
        <v>0.35</v>
      </c>
      <c r="L7075" s="73">
        <v>21484.053499999995</v>
      </c>
    </row>
    <row r="7076" spans="1:12" x14ac:dyDescent="0.35">
      <c r="A7076" s="1" t="s">
        <v>11510</v>
      </c>
      <c r="B7076" t="s">
        <v>2534</v>
      </c>
      <c r="C7076" t="s">
        <v>13</v>
      </c>
      <c r="D7076" t="s">
        <v>14</v>
      </c>
      <c r="E7076">
        <v>1</v>
      </c>
      <c r="F7076" s="2">
        <v>6989.38</v>
      </c>
      <c r="G7076" s="3">
        <v>17108.850999999999</v>
      </c>
      <c r="H7076" s="3">
        <v>69.893799999999999</v>
      </c>
      <c r="I7076" s="3">
        <v>328.50085999999999</v>
      </c>
      <c r="J7076" s="3">
        <v>7387.77466</v>
      </c>
      <c r="K7076" s="4">
        <v>0.35000000000000003</v>
      </c>
      <c r="L7076" s="73">
        <v>13411.652459692308</v>
      </c>
    </row>
    <row r="7077" spans="1:12" x14ac:dyDescent="0.35">
      <c r="A7077" s="1">
        <v>94001239</v>
      </c>
      <c r="B7077" t="s">
        <v>11511</v>
      </c>
      <c r="C7077" t="s">
        <v>17</v>
      </c>
      <c r="D7077" t="s">
        <v>18</v>
      </c>
      <c r="E7077">
        <v>1</v>
      </c>
      <c r="F7077" s="2">
        <v>1.61</v>
      </c>
      <c r="G7077" s="3">
        <v>5</v>
      </c>
      <c r="H7077" s="3">
        <v>1.61E-2</v>
      </c>
      <c r="I7077" s="3">
        <v>7.5670000000000001E-2</v>
      </c>
      <c r="J7077" s="3">
        <v>1.70177</v>
      </c>
      <c r="K7077" s="4">
        <v>0.35</v>
      </c>
      <c r="L7077" s="73">
        <v>3.089367076923077</v>
      </c>
    </row>
    <row r="7078" spans="1:12" x14ac:dyDescent="0.35">
      <c r="A7078" s="1" t="s">
        <v>11512</v>
      </c>
      <c r="B7078" t="s">
        <v>11513</v>
      </c>
      <c r="C7078" t="s">
        <v>13</v>
      </c>
      <c r="D7078" t="s">
        <v>14</v>
      </c>
      <c r="E7078">
        <v>1</v>
      </c>
      <c r="F7078" s="2">
        <v>1176.7</v>
      </c>
      <c r="G7078" s="3">
        <v>2427</v>
      </c>
      <c r="H7078" s="3">
        <v>11.767000000000001</v>
      </c>
      <c r="I7078" s="3">
        <v>55.304900000000004</v>
      </c>
      <c r="J7078" s="3">
        <v>1243.7719000000002</v>
      </c>
      <c r="K7078" s="4">
        <v>0.35</v>
      </c>
      <c r="L7078" s="73">
        <v>2257.9243723076925</v>
      </c>
    </row>
    <row r="7079" spans="1:12" x14ac:dyDescent="0.35">
      <c r="A7079" s="1" t="s">
        <v>11514</v>
      </c>
      <c r="B7079" t="s">
        <v>11515</v>
      </c>
      <c r="C7079" t="s">
        <v>13</v>
      </c>
      <c r="D7079" t="s">
        <v>14</v>
      </c>
      <c r="E7079">
        <v>1</v>
      </c>
      <c r="F7079" s="2">
        <v>643.53</v>
      </c>
      <c r="G7079" s="3">
        <v>1327</v>
      </c>
      <c r="H7079" s="3">
        <v>6.4352999999999998</v>
      </c>
      <c r="I7079" s="3">
        <v>30.245909999999999</v>
      </c>
      <c r="J7079" s="3">
        <v>680.21120999999994</v>
      </c>
      <c r="K7079" s="4">
        <v>0.35</v>
      </c>
      <c r="L7079" s="73">
        <v>1234.8449658461536</v>
      </c>
    </row>
    <row r="7080" spans="1:12" x14ac:dyDescent="0.35">
      <c r="A7080" s="1" t="s">
        <v>11516</v>
      </c>
      <c r="B7080" t="s">
        <v>11517</v>
      </c>
      <c r="C7080" t="s">
        <v>13</v>
      </c>
      <c r="D7080" t="s">
        <v>14</v>
      </c>
      <c r="E7080">
        <v>1</v>
      </c>
      <c r="F7080" s="2">
        <v>1533.48</v>
      </c>
      <c r="G7080" s="3">
        <v>3162</v>
      </c>
      <c r="H7080" s="3">
        <v>15.334800000000001</v>
      </c>
      <c r="I7080" s="3">
        <v>72.073560000000001</v>
      </c>
      <c r="J7080" s="3">
        <v>1620.8883600000001</v>
      </c>
      <c r="K7080" s="4">
        <v>0.35000000000000003</v>
      </c>
      <c r="L7080" s="73">
        <v>2942.5357920000006</v>
      </c>
    </row>
    <row r="7081" spans="1:12" x14ac:dyDescent="0.35">
      <c r="A7081" s="1" t="s">
        <v>11518</v>
      </c>
      <c r="B7081" t="s">
        <v>11519</v>
      </c>
      <c r="C7081" t="s">
        <v>13</v>
      </c>
      <c r="D7081" t="s">
        <v>14</v>
      </c>
      <c r="E7081">
        <v>1</v>
      </c>
      <c r="F7081" s="2">
        <v>643.53</v>
      </c>
      <c r="G7081" s="3">
        <v>1327</v>
      </c>
      <c r="H7081" s="3">
        <v>6.4352999999999998</v>
      </c>
      <c r="I7081" s="3">
        <v>30.245909999999999</v>
      </c>
      <c r="J7081" s="3">
        <v>680.21120999999994</v>
      </c>
      <c r="K7081" s="4">
        <v>0.35</v>
      </c>
      <c r="L7081" s="73">
        <v>1234.8449658461536</v>
      </c>
    </row>
    <row r="7082" spans="1:12" x14ac:dyDescent="0.35">
      <c r="A7082" s="1" t="s">
        <v>11520</v>
      </c>
      <c r="B7082" t="s">
        <v>11521</v>
      </c>
      <c r="C7082" t="s">
        <v>13</v>
      </c>
      <c r="D7082" t="s">
        <v>14</v>
      </c>
      <c r="E7082">
        <v>1</v>
      </c>
      <c r="F7082" s="2">
        <v>1084.58</v>
      </c>
      <c r="G7082" s="3">
        <v>2237</v>
      </c>
      <c r="H7082" s="3">
        <v>10.845799999999999</v>
      </c>
      <c r="I7082" s="3">
        <v>50.975259999999999</v>
      </c>
      <c r="J7082" s="3">
        <v>1146.4010599999999</v>
      </c>
      <c r="K7082" s="4">
        <v>0.35</v>
      </c>
      <c r="L7082" s="73">
        <v>2081.158847384615</v>
      </c>
    </row>
    <row r="7083" spans="1:12" x14ac:dyDescent="0.35">
      <c r="A7083" s="1" t="s">
        <v>11522</v>
      </c>
      <c r="B7083" t="s">
        <v>11523</v>
      </c>
      <c r="C7083" t="s">
        <v>17</v>
      </c>
      <c r="D7083" t="s">
        <v>18</v>
      </c>
      <c r="E7083">
        <v>1</v>
      </c>
      <c r="F7083" s="2">
        <v>112.84</v>
      </c>
      <c r="G7083" s="3">
        <v>233</v>
      </c>
      <c r="H7083" s="3">
        <v>1.1284000000000001</v>
      </c>
      <c r="I7083" s="3">
        <v>5.3034800000000004</v>
      </c>
      <c r="J7083" s="3">
        <v>119.27188000000001</v>
      </c>
      <c r="K7083" s="4">
        <v>0.35</v>
      </c>
      <c r="L7083" s="73">
        <v>216.52433600000001</v>
      </c>
    </row>
    <row r="7084" spans="1:12" x14ac:dyDescent="0.35">
      <c r="A7084" s="1" t="s">
        <v>11524</v>
      </c>
      <c r="B7084" t="s">
        <v>11525</v>
      </c>
      <c r="C7084" t="s">
        <v>17</v>
      </c>
      <c r="D7084" t="s">
        <v>18</v>
      </c>
      <c r="E7084">
        <v>1</v>
      </c>
      <c r="F7084" s="2">
        <v>109.44</v>
      </c>
      <c r="G7084" s="3">
        <v>226</v>
      </c>
      <c r="H7084" s="3">
        <v>1.0944</v>
      </c>
      <c r="I7084" s="3">
        <v>5.1436799999999998</v>
      </c>
      <c r="J7084" s="3">
        <v>115.67807999999999</v>
      </c>
      <c r="K7084" s="4">
        <v>0.35000000000000003</v>
      </c>
      <c r="L7084" s="73">
        <v>210.00020676923077</v>
      </c>
    </row>
    <row r="7085" spans="1:12" x14ac:dyDescent="0.35">
      <c r="A7085" s="1" t="s">
        <v>11526</v>
      </c>
      <c r="B7085" t="s">
        <v>11527</v>
      </c>
      <c r="C7085" t="s">
        <v>46</v>
      </c>
      <c r="D7085" t="s">
        <v>47</v>
      </c>
      <c r="E7085">
        <v>1</v>
      </c>
      <c r="F7085" s="2">
        <v>2329.12</v>
      </c>
      <c r="G7085" s="3">
        <v>4803</v>
      </c>
      <c r="H7085" s="3">
        <v>23.2912</v>
      </c>
      <c r="I7085" s="3">
        <v>109.46863999999999</v>
      </c>
      <c r="J7085" s="3">
        <v>2461.8798400000001</v>
      </c>
      <c r="K7085" s="4">
        <v>0.35</v>
      </c>
      <c r="L7085" s="73">
        <v>4469.258786461538</v>
      </c>
    </row>
    <row r="7086" spans="1:12" x14ac:dyDescent="0.35">
      <c r="A7086" s="1" t="s">
        <v>11528</v>
      </c>
      <c r="B7086" t="s">
        <v>11529</v>
      </c>
      <c r="C7086" t="s">
        <v>46</v>
      </c>
      <c r="D7086" t="s">
        <v>47</v>
      </c>
      <c r="E7086">
        <v>1</v>
      </c>
      <c r="F7086" s="2">
        <v>354.29</v>
      </c>
      <c r="G7086" s="3">
        <v>731</v>
      </c>
      <c r="H7086" s="3">
        <v>3.5429000000000004</v>
      </c>
      <c r="I7086" s="3">
        <v>16.651630000000001</v>
      </c>
      <c r="J7086" s="3">
        <v>374.48453000000001</v>
      </c>
      <c r="K7086" s="4">
        <v>0.35</v>
      </c>
      <c r="L7086" s="73">
        <v>679.83345446153839</v>
      </c>
    </row>
    <row r="7087" spans="1:12" x14ac:dyDescent="0.35">
      <c r="A7087" s="1" t="s">
        <v>11530</v>
      </c>
      <c r="B7087" t="s">
        <v>11531</v>
      </c>
      <c r="C7087" t="s">
        <v>17</v>
      </c>
      <c r="D7087" t="s">
        <v>18</v>
      </c>
      <c r="E7087">
        <v>2</v>
      </c>
      <c r="F7087" s="2">
        <v>97.56</v>
      </c>
      <c r="G7087" s="3">
        <v>202</v>
      </c>
      <c r="H7087" s="3">
        <v>0.97560000000000002</v>
      </c>
      <c r="I7087" s="3">
        <v>0</v>
      </c>
      <c r="J7087" s="3">
        <v>98.535600000000002</v>
      </c>
      <c r="K7087" s="4">
        <v>0.34999999999999992</v>
      </c>
      <c r="L7087" s="73">
        <v>178.88001230769228</v>
      </c>
    </row>
    <row r="7088" spans="1:12" x14ac:dyDescent="0.35">
      <c r="A7088" s="1" t="s">
        <v>11532</v>
      </c>
      <c r="B7088" t="s">
        <v>11533</v>
      </c>
      <c r="C7088" t="s">
        <v>13</v>
      </c>
      <c r="D7088" t="s">
        <v>14</v>
      </c>
      <c r="E7088">
        <v>1</v>
      </c>
      <c r="F7088" s="2">
        <v>645.13</v>
      </c>
      <c r="G7088" s="3">
        <v>1331</v>
      </c>
      <c r="H7088" s="3">
        <v>6.4512999999999998</v>
      </c>
      <c r="I7088" s="3">
        <v>30.321110000000001</v>
      </c>
      <c r="J7088" s="3">
        <v>681.90240999999992</v>
      </c>
      <c r="K7088" s="4">
        <v>0.34999999999999992</v>
      </c>
      <c r="L7088" s="73">
        <v>1237.9151443076921</v>
      </c>
    </row>
    <row r="7089" spans="1:12" x14ac:dyDescent="0.35">
      <c r="A7089" s="1" t="s">
        <v>11534</v>
      </c>
      <c r="B7089" t="s">
        <v>11535</v>
      </c>
      <c r="C7089" t="s">
        <v>13</v>
      </c>
      <c r="D7089" t="s">
        <v>14</v>
      </c>
      <c r="E7089">
        <v>1</v>
      </c>
      <c r="F7089" s="2">
        <v>485.88</v>
      </c>
      <c r="G7089" s="3">
        <v>1002</v>
      </c>
      <c r="H7089" s="3">
        <v>4.8588000000000005</v>
      </c>
      <c r="I7089" s="3">
        <v>22.836359999999999</v>
      </c>
      <c r="J7089" s="3">
        <v>513.57515999999998</v>
      </c>
      <c r="K7089" s="4">
        <v>0.35</v>
      </c>
      <c r="L7089" s="73">
        <v>932.33644430769232</v>
      </c>
    </row>
    <row r="7090" spans="1:12" x14ac:dyDescent="0.35">
      <c r="A7090" s="1" t="s">
        <v>11536</v>
      </c>
      <c r="B7090" t="s">
        <v>11537</v>
      </c>
      <c r="C7090" t="s">
        <v>13</v>
      </c>
      <c r="D7090" t="s">
        <v>14</v>
      </c>
      <c r="E7090">
        <v>1</v>
      </c>
      <c r="F7090" s="2">
        <v>790.55</v>
      </c>
      <c r="G7090" s="3">
        <v>1630</v>
      </c>
      <c r="H7090" s="3">
        <v>7.9055</v>
      </c>
      <c r="I7090" s="3">
        <v>37.155850000000001</v>
      </c>
      <c r="J7090" s="3">
        <v>835.6113499999999</v>
      </c>
      <c r="K7090" s="4">
        <v>0.35</v>
      </c>
      <c r="L7090" s="73">
        <v>1516.9559892307691</v>
      </c>
    </row>
    <row r="7091" spans="1:12" x14ac:dyDescent="0.35">
      <c r="A7091" s="1" t="s">
        <v>11538</v>
      </c>
      <c r="B7091" t="s">
        <v>11539</v>
      </c>
      <c r="C7091" t="s">
        <v>13</v>
      </c>
      <c r="D7091" t="s">
        <v>14</v>
      </c>
      <c r="E7091">
        <v>1</v>
      </c>
      <c r="F7091" s="2">
        <v>1231.5999999999999</v>
      </c>
      <c r="G7091" s="3">
        <v>2540</v>
      </c>
      <c r="H7091" s="3">
        <v>12.315999999999999</v>
      </c>
      <c r="I7091" s="3">
        <v>57.885199999999998</v>
      </c>
      <c r="J7091" s="3">
        <v>1301.8011999999999</v>
      </c>
      <c r="K7091" s="4">
        <v>0.35</v>
      </c>
      <c r="L7091" s="73">
        <v>2363.2698707692302</v>
      </c>
    </row>
    <row r="7092" spans="1:12" x14ac:dyDescent="0.35">
      <c r="A7092" s="1" t="s">
        <v>11540</v>
      </c>
      <c r="B7092" t="s">
        <v>11541</v>
      </c>
      <c r="C7092" t="s">
        <v>17</v>
      </c>
      <c r="D7092" t="s">
        <v>18</v>
      </c>
      <c r="E7092">
        <v>1</v>
      </c>
      <c r="F7092" s="2">
        <v>85.14</v>
      </c>
      <c r="G7092" s="3">
        <v>176</v>
      </c>
      <c r="H7092" s="3">
        <v>0.85140000000000005</v>
      </c>
      <c r="I7092" s="3">
        <v>4.0015799999999997</v>
      </c>
      <c r="J7092" s="3">
        <v>89.992980000000003</v>
      </c>
      <c r="K7092" s="4">
        <v>0.35</v>
      </c>
      <c r="L7092" s="73">
        <v>163.37187138461539</v>
      </c>
    </row>
    <row r="7093" spans="1:12" x14ac:dyDescent="0.35">
      <c r="A7093" s="1" t="s">
        <v>11542</v>
      </c>
      <c r="B7093" t="s">
        <v>11543</v>
      </c>
      <c r="C7093" t="s">
        <v>46</v>
      </c>
      <c r="D7093" t="s">
        <v>47</v>
      </c>
      <c r="E7093">
        <v>1</v>
      </c>
      <c r="F7093" s="2">
        <v>1265.67</v>
      </c>
      <c r="G7093" s="3">
        <v>2610</v>
      </c>
      <c r="H7093" s="3">
        <v>12.656700000000001</v>
      </c>
      <c r="I7093" s="3">
        <v>59.486490000000003</v>
      </c>
      <c r="J7093" s="3">
        <v>1337.8131900000001</v>
      </c>
      <c r="K7093" s="4">
        <v>0.34999999999999992</v>
      </c>
      <c r="L7093" s="73">
        <v>2428.6454833846155</v>
      </c>
    </row>
    <row r="7094" spans="1:12" x14ac:dyDescent="0.35">
      <c r="A7094" s="1" t="s">
        <v>11544</v>
      </c>
      <c r="B7094" t="s">
        <v>11545</v>
      </c>
      <c r="C7094" t="s">
        <v>13</v>
      </c>
      <c r="D7094" t="s">
        <v>14</v>
      </c>
      <c r="E7094">
        <v>1</v>
      </c>
      <c r="F7094" s="2">
        <v>562.41999999999996</v>
      </c>
      <c r="G7094" s="3">
        <v>1160</v>
      </c>
      <c r="H7094" s="3">
        <v>5.6242000000000001</v>
      </c>
      <c r="I7094" s="3">
        <v>26.433739999999997</v>
      </c>
      <c r="J7094" s="3">
        <v>594.47793999999988</v>
      </c>
      <c r="K7094" s="4">
        <v>0.35</v>
      </c>
      <c r="L7094" s="73">
        <v>1079.2061064615382</v>
      </c>
    </row>
    <row r="7095" spans="1:12" x14ac:dyDescent="0.35">
      <c r="A7095" s="1" t="s">
        <v>11546</v>
      </c>
      <c r="B7095" t="s">
        <v>11547</v>
      </c>
      <c r="C7095" t="s">
        <v>13</v>
      </c>
      <c r="D7095" t="s">
        <v>14</v>
      </c>
      <c r="E7095">
        <v>1</v>
      </c>
      <c r="F7095" s="2">
        <v>484</v>
      </c>
      <c r="G7095" s="3">
        <v>998</v>
      </c>
      <c r="H7095" s="3">
        <v>4.84</v>
      </c>
      <c r="I7095" s="3">
        <v>22.748000000000001</v>
      </c>
      <c r="J7095" s="3">
        <v>511.58799999999997</v>
      </c>
      <c r="K7095" s="4">
        <v>0.34999999999999992</v>
      </c>
      <c r="L7095" s="73">
        <v>928.72898461538443</v>
      </c>
    </row>
    <row r="7096" spans="1:12" x14ac:dyDescent="0.35">
      <c r="A7096" s="1" t="s">
        <v>11548</v>
      </c>
      <c r="B7096" t="s">
        <v>11549</v>
      </c>
      <c r="C7096" t="s">
        <v>13</v>
      </c>
      <c r="D7096" t="s">
        <v>14</v>
      </c>
      <c r="E7096">
        <v>1</v>
      </c>
      <c r="F7096" s="2">
        <v>822.32</v>
      </c>
      <c r="G7096" s="3">
        <v>1696</v>
      </c>
      <c r="H7096" s="3">
        <v>8.2232000000000003</v>
      </c>
      <c r="I7096" s="3">
        <v>38.649039999999999</v>
      </c>
      <c r="J7096" s="3">
        <v>869.19224000000008</v>
      </c>
      <c r="K7096" s="4">
        <v>0.35</v>
      </c>
      <c r="L7096" s="73">
        <v>1577.9182203076925</v>
      </c>
    </row>
    <row r="7097" spans="1:12" x14ac:dyDescent="0.35">
      <c r="A7097" s="1" t="s">
        <v>11550</v>
      </c>
      <c r="B7097" t="s">
        <v>11551</v>
      </c>
      <c r="C7097" t="s">
        <v>13</v>
      </c>
      <c r="D7097" t="s">
        <v>14</v>
      </c>
      <c r="E7097">
        <v>1</v>
      </c>
      <c r="F7097" s="2">
        <v>1680.5</v>
      </c>
      <c r="G7097" s="3">
        <v>3465</v>
      </c>
      <c r="H7097" s="3">
        <v>16.805</v>
      </c>
      <c r="I7097" s="3">
        <v>78.983500000000006</v>
      </c>
      <c r="J7097" s="3">
        <v>1776.2885000000001</v>
      </c>
      <c r="K7097" s="4">
        <v>0.35</v>
      </c>
      <c r="L7097" s="73">
        <v>3224.6468153846154</v>
      </c>
    </row>
    <row r="7098" spans="1:12" x14ac:dyDescent="0.35">
      <c r="A7098" s="1" t="s">
        <v>11552</v>
      </c>
      <c r="B7098" t="s">
        <v>11553</v>
      </c>
      <c r="C7098" t="s">
        <v>13</v>
      </c>
      <c r="D7098" t="s">
        <v>14</v>
      </c>
      <c r="E7098">
        <v>1</v>
      </c>
      <c r="F7098" s="2">
        <v>937.56</v>
      </c>
      <c r="G7098" s="3">
        <v>1934</v>
      </c>
      <c r="H7098" s="3">
        <v>9.3756000000000004</v>
      </c>
      <c r="I7098" s="3">
        <v>44.06532</v>
      </c>
      <c r="J7098" s="3">
        <v>991.00091999999995</v>
      </c>
      <c r="K7098" s="4">
        <v>0.34999999999999992</v>
      </c>
      <c r="L7098" s="73">
        <v>1799.0478239999998</v>
      </c>
    </row>
    <row r="7099" spans="1:12" x14ac:dyDescent="0.35">
      <c r="A7099" s="1" t="s">
        <v>11554</v>
      </c>
      <c r="B7099" t="s">
        <v>11555</v>
      </c>
      <c r="C7099" t="s">
        <v>13</v>
      </c>
      <c r="D7099" t="s">
        <v>14</v>
      </c>
      <c r="E7099">
        <v>1</v>
      </c>
      <c r="F7099" s="2">
        <v>1378.61</v>
      </c>
      <c r="G7099" s="3">
        <v>2843</v>
      </c>
      <c r="H7099" s="3">
        <v>13.786099999999999</v>
      </c>
      <c r="I7099" s="3">
        <v>64.794669999999996</v>
      </c>
      <c r="J7099" s="3">
        <v>1457.1907699999999</v>
      </c>
      <c r="K7099" s="4">
        <v>0.35</v>
      </c>
      <c r="L7099" s="73">
        <v>2645.3617055384616</v>
      </c>
    </row>
    <row r="7100" spans="1:12" x14ac:dyDescent="0.35">
      <c r="A7100" s="1" t="s">
        <v>11556</v>
      </c>
      <c r="B7100" t="s">
        <v>11557</v>
      </c>
      <c r="C7100" t="s">
        <v>13</v>
      </c>
      <c r="D7100" t="s">
        <v>14</v>
      </c>
      <c r="E7100">
        <v>1</v>
      </c>
      <c r="F7100" s="2">
        <v>349.49</v>
      </c>
      <c r="G7100" s="3">
        <v>721</v>
      </c>
      <c r="H7100" s="3">
        <v>3.4949000000000003</v>
      </c>
      <c r="I7100" s="3">
        <v>16.426030000000001</v>
      </c>
      <c r="J7100" s="3">
        <v>369.41093000000001</v>
      </c>
      <c r="K7100" s="4">
        <v>0.34999999999999992</v>
      </c>
      <c r="L7100" s="73">
        <v>670.62291907692304</v>
      </c>
    </row>
    <row r="7101" spans="1:12" x14ac:dyDescent="0.35">
      <c r="A7101" s="1" t="s">
        <v>11558</v>
      </c>
      <c r="B7101" t="s">
        <v>11559</v>
      </c>
      <c r="C7101" t="s">
        <v>13</v>
      </c>
      <c r="D7101" t="s">
        <v>14</v>
      </c>
      <c r="E7101">
        <v>1</v>
      </c>
      <c r="F7101" s="2">
        <v>496.51</v>
      </c>
      <c r="G7101" s="3">
        <v>1024</v>
      </c>
      <c r="H7101" s="3">
        <v>4.9650999999999996</v>
      </c>
      <c r="I7101" s="3">
        <v>23.33597</v>
      </c>
      <c r="J7101" s="3">
        <v>524.81106999999997</v>
      </c>
      <c r="K7101" s="4">
        <v>0.35</v>
      </c>
      <c r="L7101" s="73">
        <v>952.73394246153839</v>
      </c>
    </row>
    <row r="7102" spans="1:12" x14ac:dyDescent="0.35">
      <c r="A7102" s="1" t="s">
        <v>11560</v>
      </c>
      <c r="B7102" t="s">
        <v>11561</v>
      </c>
      <c r="C7102" t="s">
        <v>46</v>
      </c>
      <c r="D7102" t="s">
        <v>47</v>
      </c>
      <c r="E7102">
        <v>1</v>
      </c>
      <c r="F7102" s="2">
        <v>340.27</v>
      </c>
      <c r="G7102" s="3">
        <v>702</v>
      </c>
      <c r="H7102" s="3">
        <v>3.4026999999999998</v>
      </c>
      <c r="I7102" s="3">
        <v>15.99269</v>
      </c>
      <c r="J7102" s="3">
        <v>359.66538999999995</v>
      </c>
      <c r="K7102" s="4">
        <v>0.35000000000000003</v>
      </c>
      <c r="L7102" s="73">
        <v>652.9310156923076</v>
      </c>
    </row>
    <row r="7103" spans="1:12" x14ac:dyDescent="0.35">
      <c r="A7103" s="1" t="s">
        <v>11562</v>
      </c>
      <c r="B7103" t="s">
        <v>11563</v>
      </c>
      <c r="C7103" t="s">
        <v>17</v>
      </c>
      <c r="D7103" t="s">
        <v>18</v>
      </c>
      <c r="E7103">
        <v>1</v>
      </c>
      <c r="F7103" s="2">
        <v>112.84</v>
      </c>
      <c r="G7103" s="3">
        <v>233</v>
      </c>
      <c r="H7103" s="3">
        <v>1.1284000000000001</v>
      </c>
      <c r="I7103" s="3">
        <v>5.3034800000000004</v>
      </c>
      <c r="J7103" s="3">
        <v>119.27188000000001</v>
      </c>
      <c r="K7103" s="4">
        <v>0.35</v>
      </c>
      <c r="L7103" s="73">
        <v>216.52433600000001</v>
      </c>
    </row>
    <row r="7104" spans="1:12" x14ac:dyDescent="0.35">
      <c r="A7104" s="1" t="s">
        <v>11564</v>
      </c>
      <c r="B7104" t="s">
        <v>11565</v>
      </c>
      <c r="C7104" t="s">
        <v>17</v>
      </c>
      <c r="D7104" t="s">
        <v>18</v>
      </c>
      <c r="E7104">
        <v>1</v>
      </c>
      <c r="F7104" s="2">
        <v>100.96</v>
      </c>
      <c r="G7104" s="3">
        <v>209</v>
      </c>
      <c r="H7104" s="3">
        <v>1.0096000000000001</v>
      </c>
      <c r="I7104" s="3">
        <v>4.74512</v>
      </c>
      <c r="J7104" s="3">
        <v>106.71472</v>
      </c>
      <c r="K7104" s="4">
        <v>0.35000000000000003</v>
      </c>
      <c r="L7104" s="73">
        <v>193.72826092307693</v>
      </c>
    </row>
    <row r="7105" spans="1:12" x14ac:dyDescent="0.35">
      <c r="A7105" s="1" t="s">
        <v>11566</v>
      </c>
      <c r="B7105" t="s">
        <v>11567</v>
      </c>
      <c r="C7105" t="s">
        <v>46</v>
      </c>
      <c r="D7105" t="s">
        <v>47</v>
      </c>
      <c r="E7105">
        <v>1</v>
      </c>
      <c r="F7105" s="2">
        <v>631.34</v>
      </c>
      <c r="G7105" s="3">
        <v>1302</v>
      </c>
      <c r="H7105" s="3">
        <v>6.3134000000000006</v>
      </c>
      <c r="I7105" s="3">
        <v>29.672980000000003</v>
      </c>
      <c r="J7105" s="3">
        <v>667.32638000000009</v>
      </c>
      <c r="K7105" s="4">
        <v>0.35000000000000003</v>
      </c>
      <c r="L7105" s="73">
        <v>1211.454043692308</v>
      </c>
    </row>
    <row r="7106" spans="1:12" x14ac:dyDescent="0.35">
      <c r="A7106" s="1" t="s">
        <v>11568</v>
      </c>
      <c r="B7106" t="s">
        <v>11569</v>
      </c>
      <c r="C7106" t="s">
        <v>13</v>
      </c>
      <c r="D7106" t="s">
        <v>14</v>
      </c>
      <c r="E7106">
        <v>1</v>
      </c>
      <c r="F7106" s="2">
        <v>790.55</v>
      </c>
      <c r="G7106" s="3">
        <v>1630</v>
      </c>
      <c r="H7106" s="3">
        <v>7.9055</v>
      </c>
      <c r="I7106" s="3">
        <v>37.155850000000001</v>
      </c>
      <c r="J7106" s="3">
        <v>835.6113499999999</v>
      </c>
      <c r="K7106" s="4">
        <v>0.35</v>
      </c>
      <c r="L7106" s="73">
        <v>1516.9559892307691</v>
      </c>
    </row>
    <row r="7107" spans="1:12" x14ac:dyDescent="0.35">
      <c r="A7107" s="1" t="s">
        <v>11570</v>
      </c>
      <c r="B7107" t="s">
        <v>11571</v>
      </c>
      <c r="C7107" t="s">
        <v>13</v>
      </c>
      <c r="D7107" t="s">
        <v>14</v>
      </c>
      <c r="E7107">
        <v>1</v>
      </c>
      <c r="F7107" s="2">
        <v>407.95</v>
      </c>
      <c r="G7107" s="3">
        <v>842</v>
      </c>
      <c r="H7107" s="3">
        <v>4.0795000000000003</v>
      </c>
      <c r="I7107" s="3">
        <v>19.173649999999999</v>
      </c>
      <c r="J7107" s="3">
        <v>431.20314999999999</v>
      </c>
      <c r="K7107" s="4">
        <v>0.35000000000000003</v>
      </c>
      <c r="L7107" s="73">
        <v>782.79956461538461</v>
      </c>
    </row>
    <row r="7108" spans="1:12" x14ac:dyDescent="0.35">
      <c r="A7108" s="1" t="s">
        <v>11572</v>
      </c>
      <c r="B7108" t="s">
        <v>11573</v>
      </c>
      <c r="C7108" t="s">
        <v>13</v>
      </c>
      <c r="D7108" t="s">
        <v>14</v>
      </c>
      <c r="E7108">
        <v>1</v>
      </c>
      <c r="F7108" s="2">
        <v>1084.58</v>
      </c>
      <c r="G7108" s="3">
        <v>2237</v>
      </c>
      <c r="H7108" s="3">
        <v>10.845799999999999</v>
      </c>
      <c r="I7108" s="3">
        <v>50.975259999999999</v>
      </c>
      <c r="J7108" s="3">
        <v>1146.4010599999999</v>
      </c>
      <c r="K7108" s="4">
        <v>0.35</v>
      </c>
      <c r="L7108" s="73">
        <v>2081.158847384615</v>
      </c>
    </row>
    <row r="7109" spans="1:12" x14ac:dyDescent="0.35">
      <c r="A7109" s="1" t="s">
        <v>11574</v>
      </c>
      <c r="B7109" t="s">
        <v>11575</v>
      </c>
      <c r="C7109" t="s">
        <v>13</v>
      </c>
      <c r="D7109" t="s">
        <v>14</v>
      </c>
      <c r="E7109">
        <v>1</v>
      </c>
      <c r="F7109" s="2">
        <v>1974.53</v>
      </c>
      <c r="G7109" s="3">
        <v>4072</v>
      </c>
      <c r="H7109" s="3">
        <v>19.7453</v>
      </c>
      <c r="I7109" s="3">
        <v>92.802909999999997</v>
      </c>
      <c r="J7109" s="3">
        <v>2087.0782100000001</v>
      </c>
      <c r="K7109" s="4">
        <v>0.35</v>
      </c>
      <c r="L7109" s="73">
        <v>3788.8496735384615</v>
      </c>
    </row>
    <row r="7110" spans="1:12" x14ac:dyDescent="0.35">
      <c r="A7110" s="1" t="s">
        <v>11576</v>
      </c>
      <c r="B7110" t="s">
        <v>11577</v>
      </c>
      <c r="C7110" t="s">
        <v>13</v>
      </c>
      <c r="D7110" t="s">
        <v>14</v>
      </c>
      <c r="E7110">
        <v>1</v>
      </c>
      <c r="F7110" s="2">
        <v>69.64</v>
      </c>
      <c r="G7110" s="3">
        <v>144</v>
      </c>
      <c r="H7110" s="3">
        <v>0.69640000000000002</v>
      </c>
      <c r="I7110" s="3">
        <v>3.2730800000000002</v>
      </c>
      <c r="J7110" s="3">
        <v>73.609479999999991</v>
      </c>
      <c r="K7110" s="4">
        <v>0.35000000000000003</v>
      </c>
      <c r="L7110" s="73">
        <v>133.62951753846153</v>
      </c>
    </row>
    <row r="7111" spans="1:12" x14ac:dyDescent="0.35">
      <c r="A7111" s="1" t="s">
        <v>11578</v>
      </c>
      <c r="B7111" t="s">
        <v>11579</v>
      </c>
      <c r="C7111" t="s">
        <v>17</v>
      </c>
      <c r="D7111" t="s">
        <v>18</v>
      </c>
      <c r="E7111">
        <v>1</v>
      </c>
      <c r="F7111" s="2">
        <v>100.96</v>
      </c>
      <c r="G7111" s="3">
        <v>209</v>
      </c>
      <c r="H7111" s="3">
        <v>1.0096000000000001</v>
      </c>
      <c r="I7111" s="3">
        <v>4.74512</v>
      </c>
      <c r="J7111" s="3">
        <v>106.71472</v>
      </c>
      <c r="K7111" s="4">
        <v>0.35000000000000003</v>
      </c>
      <c r="L7111" s="73">
        <v>193.72826092307693</v>
      </c>
    </row>
    <row r="7112" spans="1:12" x14ac:dyDescent="0.35">
      <c r="A7112" s="1" t="s">
        <v>11580</v>
      </c>
      <c r="B7112" t="s">
        <v>11581</v>
      </c>
      <c r="C7112" t="s">
        <v>17</v>
      </c>
      <c r="D7112" t="s">
        <v>18</v>
      </c>
      <c r="E7112">
        <v>1</v>
      </c>
      <c r="F7112" s="2">
        <v>120</v>
      </c>
      <c r="G7112" s="3">
        <v>248</v>
      </c>
      <c r="H7112" s="3">
        <v>1.2</v>
      </c>
      <c r="I7112" s="3">
        <v>5.64</v>
      </c>
      <c r="J7112" s="3">
        <v>126.84</v>
      </c>
      <c r="K7112" s="4">
        <v>0.35</v>
      </c>
      <c r="L7112" s="73">
        <v>230.26338461538461</v>
      </c>
    </row>
    <row r="7113" spans="1:12" x14ac:dyDescent="0.35">
      <c r="A7113" s="1" t="s">
        <v>11582</v>
      </c>
      <c r="B7113" t="s">
        <v>11583</v>
      </c>
      <c r="C7113" t="s">
        <v>13</v>
      </c>
      <c r="D7113" t="s">
        <v>14</v>
      </c>
      <c r="E7113">
        <v>1</v>
      </c>
      <c r="F7113" s="2">
        <v>1043.8900000000001</v>
      </c>
      <c r="G7113" s="3">
        <v>2153</v>
      </c>
      <c r="H7113" s="3">
        <v>10.438900000000002</v>
      </c>
      <c r="I7113" s="3">
        <v>49.062830000000005</v>
      </c>
      <c r="J7113" s="3">
        <v>1103.3917300000003</v>
      </c>
      <c r="K7113" s="4">
        <v>0.35</v>
      </c>
      <c r="L7113" s="73">
        <v>2003.0803713846158</v>
      </c>
    </row>
    <row r="7114" spans="1:12" x14ac:dyDescent="0.35">
      <c r="A7114" s="1" t="s">
        <v>11584</v>
      </c>
      <c r="B7114" t="s">
        <v>11585</v>
      </c>
      <c r="C7114" t="s">
        <v>13</v>
      </c>
      <c r="D7114" t="s">
        <v>14</v>
      </c>
      <c r="E7114">
        <v>1</v>
      </c>
      <c r="F7114" s="2">
        <v>1231.5999999999999</v>
      </c>
      <c r="G7114" s="3">
        <v>2540</v>
      </c>
      <c r="H7114" s="3">
        <v>12.315999999999999</v>
      </c>
      <c r="I7114" s="3">
        <v>57.885199999999998</v>
      </c>
      <c r="J7114" s="3">
        <v>1301.8011999999999</v>
      </c>
      <c r="K7114" s="4">
        <v>0.35</v>
      </c>
      <c r="L7114" s="73">
        <v>2363.2698707692302</v>
      </c>
    </row>
    <row r="7115" spans="1:12" x14ac:dyDescent="0.35">
      <c r="A7115" s="1" t="s">
        <v>11586</v>
      </c>
      <c r="B7115" t="s">
        <v>11587</v>
      </c>
      <c r="C7115" t="s">
        <v>13</v>
      </c>
      <c r="D7115" t="s">
        <v>14</v>
      </c>
      <c r="E7115">
        <v>1</v>
      </c>
      <c r="F7115" s="2">
        <v>1827.51</v>
      </c>
      <c r="G7115" s="3">
        <v>3769</v>
      </c>
      <c r="H7115" s="3">
        <v>18.275100000000002</v>
      </c>
      <c r="I7115" s="3">
        <v>85.892970000000005</v>
      </c>
      <c r="J7115" s="3">
        <v>1931.6780700000002</v>
      </c>
      <c r="K7115" s="4">
        <v>0.35</v>
      </c>
      <c r="L7115" s="73">
        <v>3506.7386501538463</v>
      </c>
    </row>
    <row r="7116" spans="1:12" x14ac:dyDescent="0.35">
      <c r="A7116" s="1" t="s">
        <v>11588</v>
      </c>
      <c r="B7116" t="s">
        <v>11589</v>
      </c>
      <c r="C7116" t="s">
        <v>34</v>
      </c>
      <c r="D7116" t="s">
        <v>35</v>
      </c>
      <c r="E7116">
        <v>1</v>
      </c>
      <c r="F7116" s="2">
        <v>150.33000000000001</v>
      </c>
      <c r="G7116" s="3">
        <v>303.52</v>
      </c>
      <c r="H7116" s="3">
        <v>1.5033000000000001</v>
      </c>
      <c r="I7116" s="3">
        <v>7.0655100000000006</v>
      </c>
      <c r="J7116" s="3">
        <v>158.89881</v>
      </c>
      <c r="K7116" s="4">
        <v>0.35</v>
      </c>
      <c r="L7116" s="73">
        <v>288.46245507692305</v>
      </c>
    </row>
    <row r="7117" spans="1:12" x14ac:dyDescent="0.35">
      <c r="A7117" s="1" t="s">
        <v>11590</v>
      </c>
      <c r="B7117" t="s">
        <v>11591</v>
      </c>
      <c r="C7117" t="s">
        <v>21</v>
      </c>
      <c r="D7117" t="s">
        <v>22</v>
      </c>
      <c r="E7117">
        <v>1</v>
      </c>
      <c r="F7117" s="2">
        <v>91</v>
      </c>
      <c r="G7117" s="3">
        <v>188</v>
      </c>
      <c r="H7117" s="3">
        <v>0.91</v>
      </c>
      <c r="I7117" s="3">
        <v>4.2770000000000001</v>
      </c>
      <c r="J7117" s="3">
        <v>96.186999999999998</v>
      </c>
      <c r="K7117" s="4">
        <v>0.35</v>
      </c>
      <c r="L7117" s="73">
        <v>174.6164</v>
      </c>
    </row>
    <row r="7118" spans="1:12" x14ac:dyDescent="0.35">
      <c r="A7118" s="1" t="s">
        <v>11592</v>
      </c>
      <c r="B7118" t="s">
        <v>11593</v>
      </c>
      <c r="C7118" t="s">
        <v>21</v>
      </c>
      <c r="D7118" t="s">
        <v>22</v>
      </c>
      <c r="E7118">
        <v>1</v>
      </c>
      <c r="F7118" s="2">
        <v>326</v>
      </c>
      <c r="G7118" s="3">
        <v>673</v>
      </c>
      <c r="H7118" s="3">
        <v>3.2600000000000002</v>
      </c>
      <c r="I7118" s="3">
        <v>15.321999999999999</v>
      </c>
      <c r="J7118" s="3">
        <v>344.58199999999999</v>
      </c>
      <c r="K7118" s="4">
        <v>0.34999999999999992</v>
      </c>
      <c r="L7118" s="73">
        <v>625.54886153846144</v>
      </c>
    </row>
    <row r="7119" spans="1:12" x14ac:dyDescent="0.35">
      <c r="A7119" s="1" t="s">
        <v>11594</v>
      </c>
      <c r="B7119" t="s">
        <v>11595</v>
      </c>
      <c r="C7119" t="s">
        <v>21</v>
      </c>
      <c r="D7119" t="s">
        <v>22</v>
      </c>
      <c r="E7119">
        <v>1</v>
      </c>
      <c r="F7119" s="2">
        <v>70.5</v>
      </c>
      <c r="G7119" s="3">
        <v>146</v>
      </c>
      <c r="H7119" s="3">
        <v>0.70499999999999996</v>
      </c>
      <c r="I7119" s="3">
        <v>3.3134999999999999</v>
      </c>
      <c r="J7119" s="3">
        <v>74.518500000000003</v>
      </c>
      <c r="K7119" s="4">
        <v>0.35</v>
      </c>
      <c r="L7119" s="73">
        <v>135.27973846153847</v>
      </c>
    </row>
    <row r="7120" spans="1:12" x14ac:dyDescent="0.35">
      <c r="A7120" s="1" t="s">
        <v>11596</v>
      </c>
      <c r="B7120" t="s">
        <v>11597</v>
      </c>
      <c r="C7120" t="s">
        <v>21</v>
      </c>
      <c r="D7120" t="s">
        <v>22</v>
      </c>
      <c r="E7120">
        <v>1</v>
      </c>
      <c r="F7120" s="2">
        <v>531</v>
      </c>
      <c r="G7120" s="3">
        <v>1095</v>
      </c>
      <c r="H7120" s="3">
        <v>5.3100000000000005</v>
      </c>
      <c r="I7120" s="3">
        <v>24.957000000000001</v>
      </c>
      <c r="J7120" s="3">
        <v>561.26699999999994</v>
      </c>
      <c r="K7120" s="4">
        <v>0.35</v>
      </c>
      <c r="L7120" s="73">
        <v>1018.9154769230768</v>
      </c>
    </row>
    <row r="7121" spans="1:12" x14ac:dyDescent="0.35">
      <c r="A7121" s="1" t="s">
        <v>11598</v>
      </c>
      <c r="B7121" t="s">
        <v>11599</v>
      </c>
      <c r="C7121" t="s">
        <v>21</v>
      </c>
      <c r="D7121" t="s">
        <v>22</v>
      </c>
      <c r="E7121">
        <v>1</v>
      </c>
      <c r="F7121" s="2">
        <v>237.5</v>
      </c>
      <c r="G7121" s="3">
        <v>490</v>
      </c>
      <c r="H7121" s="3">
        <v>2.375</v>
      </c>
      <c r="I7121" s="3">
        <v>11.1625</v>
      </c>
      <c r="J7121" s="3">
        <v>251.03749999999999</v>
      </c>
      <c r="K7121" s="4">
        <v>0.35</v>
      </c>
      <c r="L7121" s="73">
        <v>455.72961538461539</v>
      </c>
    </row>
    <row r="7122" spans="1:12" x14ac:dyDescent="0.35">
      <c r="A7122" s="1" t="s">
        <v>11600</v>
      </c>
      <c r="B7122" t="s">
        <v>11601</v>
      </c>
      <c r="C7122" t="s">
        <v>21</v>
      </c>
      <c r="D7122" t="s">
        <v>22</v>
      </c>
      <c r="E7122">
        <v>1</v>
      </c>
      <c r="F7122" s="2">
        <v>445</v>
      </c>
      <c r="G7122" s="3">
        <v>918</v>
      </c>
      <c r="H7122" s="3">
        <v>4.45</v>
      </c>
      <c r="I7122" s="3">
        <v>20.914999999999999</v>
      </c>
      <c r="J7122" s="3">
        <v>470.36500000000001</v>
      </c>
      <c r="K7122" s="4">
        <v>0.35000000000000003</v>
      </c>
      <c r="L7122" s="73">
        <v>853.89338461538466</v>
      </c>
    </row>
    <row r="7123" spans="1:12" x14ac:dyDescent="0.35">
      <c r="A7123" s="1" t="s">
        <v>11602</v>
      </c>
      <c r="B7123" t="s">
        <v>11603</v>
      </c>
      <c r="C7123" t="s">
        <v>21</v>
      </c>
      <c r="D7123" t="s">
        <v>22</v>
      </c>
      <c r="E7123">
        <v>1</v>
      </c>
      <c r="F7123" s="2">
        <v>57.5</v>
      </c>
      <c r="G7123" s="3">
        <v>119</v>
      </c>
      <c r="H7123" s="3">
        <v>0.57500000000000007</v>
      </c>
      <c r="I7123" s="3">
        <v>2.7025000000000001</v>
      </c>
      <c r="J7123" s="3">
        <v>60.777500000000003</v>
      </c>
      <c r="K7123" s="4">
        <v>0.35</v>
      </c>
      <c r="L7123" s="73">
        <v>110.33453846153846</v>
      </c>
    </row>
    <row r="7124" spans="1:12" x14ac:dyDescent="0.35">
      <c r="A7124" s="1" t="s">
        <v>11604</v>
      </c>
      <c r="B7124" t="s">
        <v>11605</v>
      </c>
      <c r="C7124" t="s">
        <v>21</v>
      </c>
      <c r="D7124" t="s">
        <v>22</v>
      </c>
      <c r="E7124">
        <v>1</v>
      </c>
      <c r="F7124" s="2">
        <v>2.58</v>
      </c>
      <c r="G7124" s="3">
        <v>6</v>
      </c>
      <c r="H7124" s="3">
        <v>2.58E-2</v>
      </c>
      <c r="I7124" s="3">
        <v>0.12126000000000001</v>
      </c>
      <c r="J7124" s="3">
        <v>2.7270599999999998</v>
      </c>
      <c r="K7124" s="4">
        <v>0.35</v>
      </c>
      <c r="L7124" s="73">
        <v>4.9506627692307692</v>
      </c>
    </row>
    <row r="7125" spans="1:12" x14ac:dyDescent="0.35">
      <c r="A7125" s="1" t="s">
        <v>11606</v>
      </c>
      <c r="B7125" t="s">
        <v>11607</v>
      </c>
      <c r="C7125" t="s">
        <v>21</v>
      </c>
      <c r="D7125" t="s">
        <v>22</v>
      </c>
      <c r="E7125">
        <v>1</v>
      </c>
      <c r="F7125" s="2">
        <v>9.5399999999999991</v>
      </c>
      <c r="G7125" s="3">
        <v>20</v>
      </c>
      <c r="H7125" s="3">
        <v>9.5399999999999999E-2</v>
      </c>
      <c r="I7125" s="3">
        <v>0.44837999999999995</v>
      </c>
      <c r="J7125" s="3">
        <v>10.083779999999999</v>
      </c>
      <c r="K7125" s="4">
        <v>0.35</v>
      </c>
      <c r="L7125" s="73">
        <v>18.305939076923075</v>
      </c>
    </row>
    <row r="7126" spans="1:12" x14ac:dyDescent="0.35">
      <c r="A7126" s="1" t="s">
        <v>11608</v>
      </c>
      <c r="B7126" t="s">
        <v>11609</v>
      </c>
      <c r="C7126" t="s">
        <v>21</v>
      </c>
      <c r="D7126" t="s">
        <v>22</v>
      </c>
      <c r="E7126">
        <v>1</v>
      </c>
      <c r="F7126" s="2">
        <v>286</v>
      </c>
      <c r="G7126" s="3">
        <v>590</v>
      </c>
      <c r="H7126" s="3">
        <v>2.86</v>
      </c>
      <c r="I7126" s="3">
        <v>13.442</v>
      </c>
      <c r="J7126" s="3">
        <v>302.30200000000002</v>
      </c>
      <c r="K7126" s="4">
        <v>0.35000000000000003</v>
      </c>
      <c r="L7126" s="73">
        <v>548.7944</v>
      </c>
    </row>
    <row r="7127" spans="1:12" x14ac:dyDescent="0.35">
      <c r="A7127" s="1" t="s">
        <v>11610</v>
      </c>
      <c r="B7127" t="s">
        <v>11611</v>
      </c>
      <c r="C7127" t="s">
        <v>21</v>
      </c>
      <c r="D7127" t="s">
        <v>22</v>
      </c>
      <c r="E7127">
        <v>1</v>
      </c>
      <c r="F7127" s="2">
        <v>207.5</v>
      </c>
      <c r="G7127" s="3">
        <v>428</v>
      </c>
      <c r="H7127" s="3">
        <v>2.0750000000000002</v>
      </c>
      <c r="I7127" s="3">
        <v>9.7524999999999995</v>
      </c>
      <c r="J7127" s="3">
        <v>219.32749999999999</v>
      </c>
      <c r="K7127" s="4">
        <v>0.35000000000000003</v>
      </c>
      <c r="L7127" s="73">
        <v>398.16376923076922</v>
      </c>
    </row>
    <row r="7128" spans="1:12" x14ac:dyDescent="0.35">
      <c r="A7128" s="1" t="s">
        <v>11612</v>
      </c>
      <c r="B7128" t="s">
        <v>11613</v>
      </c>
      <c r="C7128" t="s">
        <v>21</v>
      </c>
      <c r="D7128" t="s">
        <v>22</v>
      </c>
      <c r="E7128">
        <v>1</v>
      </c>
      <c r="F7128" s="2">
        <v>537</v>
      </c>
      <c r="G7128" s="3">
        <v>1108</v>
      </c>
      <c r="H7128" s="3">
        <v>5.37</v>
      </c>
      <c r="I7128" s="3">
        <v>25.239000000000001</v>
      </c>
      <c r="J7128" s="3">
        <v>567.60900000000004</v>
      </c>
      <c r="K7128" s="4">
        <v>0.34999999999999992</v>
      </c>
      <c r="L7128" s="73">
        <v>1030.4286461538461</v>
      </c>
    </row>
    <row r="7129" spans="1:12" x14ac:dyDescent="0.35">
      <c r="A7129" s="1" t="s">
        <v>11614</v>
      </c>
      <c r="B7129" t="s">
        <v>11615</v>
      </c>
      <c r="C7129" t="s">
        <v>21</v>
      </c>
      <c r="D7129" t="s">
        <v>22</v>
      </c>
      <c r="E7129">
        <v>1</v>
      </c>
      <c r="F7129" s="2">
        <v>196.5</v>
      </c>
      <c r="G7129" s="3">
        <v>406</v>
      </c>
      <c r="H7129" s="3">
        <v>1.9650000000000001</v>
      </c>
      <c r="I7129" s="3">
        <v>9.2355</v>
      </c>
      <c r="J7129" s="3">
        <v>207.70050000000001</v>
      </c>
      <c r="K7129" s="4">
        <v>0.35</v>
      </c>
      <c r="L7129" s="73">
        <v>377.05629230769227</v>
      </c>
    </row>
    <row r="7130" spans="1:12" x14ac:dyDescent="0.35">
      <c r="A7130" s="1" t="s">
        <v>11616</v>
      </c>
      <c r="B7130" t="s">
        <v>11617</v>
      </c>
      <c r="C7130" t="s">
        <v>21</v>
      </c>
      <c r="D7130" t="s">
        <v>22</v>
      </c>
      <c r="E7130">
        <v>1</v>
      </c>
      <c r="F7130" s="2">
        <v>5.04</v>
      </c>
      <c r="G7130" s="3">
        <v>11</v>
      </c>
      <c r="H7130" s="3">
        <v>5.04E-2</v>
      </c>
      <c r="I7130" s="3">
        <v>0.23688000000000001</v>
      </c>
      <c r="J7130" s="3">
        <v>5.32728</v>
      </c>
      <c r="K7130" s="4">
        <v>0.35</v>
      </c>
      <c r="L7130" s="73">
        <v>9.6710621538461545</v>
      </c>
    </row>
    <row r="7131" spans="1:12" x14ac:dyDescent="0.35">
      <c r="A7131" s="1" t="s">
        <v>11618</v>
      </c>
      <c r="B7131" t="s">
        <v>11619</v>
      </c>
      <c r="C7131" t="s">
        <v>21</v>
      </c>
      <c r="D7131" t="s">
        <v>22</v>
      </c>
      <c r="E7131">
        <v>1</v>
      </c>
      <c r="F7131" s="2">
        <v>5.04</v>
      </c>
      <c r="G7131" s="3">
        <v>11</v>
      </c>
      <c r="H7131" s="3">
        <v>5.04E-2</v>
      </c>
      <c r="I7131" s="3">
        <v>0.23688000000000001</v>
      </c>
      <c r="J7131" s="3">
        <v>5.32728</v>
      </c>
      <c r="K7131" s="4">
        <v>0.35</v>
      </c>
      <c r="L7131" s="73">
        <v>9.6710621538461545</v>
      </c>
    </row>
    <row r="7132" spans="1:12" x14ac:dyDescent="0.35">
      <c r="A7132" s="1" t="s">
        <v>11620</v>
      </c>
      <c r="B7132" t="s">
        <v>11621</v>
      </c>
      <c r="C7132" t="s">
        <v>21</v>
      </c>
      <c r="D7132" t="s">
        <v>22</v>
      </c>
      <c r="E7132">
        <v>1</v>
      </c>
      <c r="F7132" s="2">
        <v>172.5</v>
      </c>
      <c r="G7132" s="3">
        <v>356</v>
      </c>
      <c r="H7132" s="3">
        <v>1.7250000000000001</v>
      </c>
      <c r="I7132" s="3">
        <v>8.1074999999999999</v>
      </c>
      <c r="J7132" s="3">
        <v>182.33249999999998</v>
      </c>
      <c r="K7132" s="4">
        <v>0.34999999999999992</v>
      </c>
      <c r="L7132" s="73">
        <v>331.00361538461533</v>
      </c>
    </row>
    <row r="7133" spans="1:12" x14ac:dyDescent="0.35">
      <c r="A7133" s="1" t="s">
        <v>11622</v>
      </c>
      <c r="B7133" t="s">
        <v>11623</v>
      </c>
      <c r="C7133" t="s">
        <v>21</v>
      </c>
      <c r="D7133" t="s">
        <v>22</v>
      </c>
      <c r="E7133">
        <v>1</v>
      </c>
      <c r="F7133" s="2">
        <v>108</v>
      </c>
      <c r="G7133" s="3">
        <v>223</v>
      </c>
      <c r="H7133" s="3">
        <v>1.08</v>
      </c>
      <c r="I7133" s="3">
        <v>5.0759999999999996</v>
      </c>
      <c r="J7133" s="3">
        <v>114.15599999999999</v>
      </c>
      <c r="K7133" s="4">
        <v>0.35</v>
      </c>
      <c r="L7133" s="73">
        <v>207.23704615384614</v>
      </c>
    </row>
    <row r="7134" spans="1:12" x14ac:dyDescent="0.35">
      <c r="A7134" s="1" t="s">
        <v>11624</v>
      </c>
      <c r="B7134" t="s">
        <v>11625</v>
      </c>
      <c r="C7134" t="s">
        <v>21</v>
      </c>
      <c r="D7134" t="s">
        <v>22</v>
      </c>
      <c r="E7134">
        <v>1</v>
      </c>
      <c r="F7134" s="2">
        <v>178.5</v>
      </c>
      <c r="G7134" s="3">
        <v>369</v>
      </c>
      <c r="H7134" s="3">
        <v>1.7850000000000001</v>
      </c>
      <c r="I7134" s="3">
        <v>8.3895</v>
      </c>
      <c r="J7134" s="3">
        <v>188.67449999999999</v>
      </c>
      <c r="K7134" s="4">
        <v>0.35</v>
      </c>
      <c r="L7134" s="73">
        <v>342.51678461538461</v>
      </c>
    </row>
    <row r="7135" spans="1:12" x14ac:dyDescent="0.35">
      <c r="A7135" s="1" t="s">
        <v>11626</v>
      </c>
      <c r="B7135" t="s">
        <v>11627</v>
      </c>
      <c r="C7135" t="s">
        <v>21</v>
      </c>
      <c r="D7135" t="s">
        <v>22</v>
      </c>
      <c r="E7135">
        <v>1</v>
      </c>
      <c r="F7135" s="2">
        <v>90</v>
      </c>
      <c r="G7135" s="3">
        <v>186</v>
      </c>
      <c r="H7135" s="3">
        <v>0.9</v>
      </c>
      <c r="I7135" s="3">
        <v>4.2300000000000004</v>
      </c>
      <c r="J7135" s="3">
        <v>95.13000000000001</v>
      </c>
      <c r="K7135" s="4">
        <v>0.35000000000000003</v>
      </c>
      <c r="L7135" s="73">
        <v>172.6975384615385</v>
      </c>
    </row>
    <row r="7136" spans="1:12" x14ac:dyDescent="0.35">
      <c r="A7136" s="1" t="s">
        <v>11628</v>
      </c>
      <c r="B7136" t="s">
        <v>11629</v>
      </c>
      <c r="C7136" t="s">
        <v>21</v>
      </c>
      <c r="D7136" t="s">
        <v>22</v>
      </c>
      <c r="E7136">
        <v>1</v>
      </c>
      <c r="F7136" s="2">
        <v>7.62</v>
      </c>
      <c r="G7136" s="3">
        <v>16</v>
      </c>
      <c r="H7136" s="3">
        <v>7.6200000000000004E-2</v>
      </c>
      <c r="I7136" s="3">
        <v>0.35814000000000001</v>
      </c>
      <c r="J7136" s="3">
        <v>8.0543399999999998</v>
      </c>
      <c r="K7136" s="4">
        <v>0.35</v>
      </c>
      <c r="L7136" s="73">
        <v>14.621724923076922</v>
      </c>
    </row>
    <row r="7137" spans="1:12" x14ac:dyDescent="0.35">
      <c r="A7137" s="1" t="s">
        <v>11630</v>
      </c>
      <c r="B7137" t="s">
        <v>11631</v>
      </c>
      <c r="C7137" t="s">
        <v>21</v>
      </c>
      <c r="D7137" t="s">
        <v>22</v>
      </c>
      <c r="E7137">
        <v>1</v>
      </c>
      <c r="F7137" s="2">
        <v>8.48</v>
      </c>
      <c r="G7137" s="3">
        <v>18</v>
      </c>
      <c r="H7137" s="3">
        <v>8.48E-2</v>
      </c>
      <c r="I7137" s="3">
        <v>0.39856000000000003</v>
      </c>
      <c r="J7137" s="3">
        <v>8.9633599999999998</v>
      </c>
      <c r="K7137" s="4">
        <v>0.35000000000000003</v>
      </c>
      <c r="L7137" s="73">
        <v>16.271945846153844</v>
      </c>
    </row>
    <row r="7138" spans="1:12" x14ac:dyDescent="0.35">
      <c r="A7138" s="1" t="s">
        <v>11632</v>
      </c>
      <c r="B7138" t="s">
        <v>11633</v>
      </c>
      <c r="C7138" t="s">
        <v>21</v>
      </c>
      <c r="D7138" t="s">
        <v>22</v>
      </c>
      <c r="E7138">
        <v>1</v>
      </c>
      <c r="F7138" s="2">
        <v>36.299999999999997</v>
      </c>
      <c r="G7138" s="3">
        <v>75</v>
      </c>
      <c r="H7138" s="3">
        <v>0.36299999999999999</v>
      </c>
      <c r="I7138" s="3">
        <v>1.7060999999999999</v>
      </c>
      <c r="J7138" s="3">
        <v>38.369099999999996</v>
      </c>
      <c r="K7138" s="4">
        <v>0.35</v>
      </c>
      <c r="L7138" s="73">
        <v>69.654673846153841</v>
      </c>
    </row>
    <row r="7139" spans="1:12" x14ac:dyDescent="0.35">
      <c r="A7139" s="1" t="s">
        <v>11634</v>
      </c>
      <c r="B7139" t="s">
        <v>11635</v>
      </c>
      <c r="C7139" t="s">
        <v>21</v>
      </c>
      <c r="D7139" t="s">
        <v>22</v>
      </c>
      <c r="E7139">
        <v>1</v>
      </c>
      <c r="F7139" s="2">
        <v>29.55</v>
      </c>
      <c r="G7139" s="3">
        <v>61</v>
      </c>
      <c r="H7139" s="3">
        <v>0.29550000000000004</v>
      </c>
      <c r="I7139" s="3">
        <v>1.3888500000000001</v>
      </c>
      <c r="J7139" s="3">
        <v>31.234350000000003</v>
      </c>
      <c r="K7139" s="4">
        <v>0.34999999999999992</v>
      </c>
      <c r="L7139" s="73">
        <v>56.702358461538459</v>
      </c>
    </row>
    <row r="7140" spans="1:12" x14ac:dyDescent="0.35">
      <c r="A7140" s="1" t="s">
        <v>11636</v>
      </c>
      <c r="B7140" t="s">
        <v>11637</v>
      </c>
      <c r="C7140" t="s">
        <v>21</v>
      </c>
      <c r="D7140" t="s">
        <v>22</v>
      </c>
      <c r="E7140">
        <v>1</v>
      </c>
      <c r="F7140" s="2">
        <v>29.55</v>
      </c>
      <c r="G7140" s="3">
        <v>61</v>
      </c>
      <c r="H7140" s="3">
        <v>0.29550000000000004</v>
      </c>
      <c r="I7140" s="3">
        <v>1.3888500000000001</v>
      </c>
      <c r="J7140" s="3">
        <v>31.234350000000003</v>
      </c>
      <c r="K7140" s="4">
        <v>0.34999999999999992</v>
      </c>
      <c r="L7140" s="73">
        <v>56.702358461538459</v>
      </c>
    </row>
    <row r="7141" spans="1:12" x14ac:dyDescent="0.35">
      <c r="A7141" s="1" t="s">
        <v>11638</v>
      </c>
      <c r="B7141" t="s">
        <v>11639</v>
      </c>
      <c r="C7141" t="s">
        <v>21</v>
      </c>
      <c r="D7141" t="s">
        <v>22</v>
      </c>
      <c r="E7141">
        <v>1</v>
      </c>
      <c r="F7141" s="2">
        <v>262</v>
      </c>
      <c r="G7141" s="3">
        <v>541</v>
      </c>
      <c r="H7141" s="3">
        <v>2.62</v>
      </c>
      <c r="I7141" s="3">
        <v>12.314</v>
      </c>
      <c r="J7141" s="3">
        <v>276.93400000000003</v>
      </c>
      <c r="K7141" s="4">
        <v>0.34999999999999992</v>
      </c>
      <c r="L7141" s="73">
        <v>502.74172307692311</v>
      </c>
    </row>
    <row r="7142" spans="1:12" x14ac:dyDescent="0.35">
      <c r="A7142" s="1" t="s">
        <v>11640</v>
      </c>
      <c r="B7142" t="s">
        <v>11641</v>
      </c>
      <c r="C7142" t="s">
        <v>21</v>
      </c>
      <c r="D7142" t="s">
        <v>22</v>
      </c>
      <c r="E7142">
        <v>1</v>
      </c>
      <c r="F7142" s="2">
        <v>54</v>
      </c>
      <c r="G7142" s="3">
        <v>112</v>
      </c>
      <c r="H7142" s="3">
        <v>0.54</v>
      </c>
      <c r="I7142" s="3">
        <v>2.5379999999999998</v>
      </c>
      <c r="J7142" s="3">
        <v>57.077999999999996</v>
      </c>
      <c r="K7142" s="4">
        <v>0.35</v>
      </c>
      <c r="L7142" s="73">
        <v>103.61852307692307</v>
      </c>
    </row>
    <row r="7143" spans="1:12" x14ac:dyDescent="0.35">
      <c r="A7143" s="1" t="s">
        <v>11642</v>
      </c>
      <c r="B7143" t="s">
        <v>11643</v>
      </c>
      <c r="C7143" t="s">
        <v>21</v>
      </c>
      <c r="D7143" t="s">
        <v>22</v>
      </c>
      <c r="E7143">
        <v>1</v>
      </c>
      <c r="F7143" s="2">
        <v>54</v>
      </c>
      <c r="G7143" s="3">
        <v>112</v>
      </c>
      <c r="H7143" s="3">
        <v>0.54</v>
      </c>
      <c r="I7143" s="3">
        <v>2.5379999999999998</v>
      </c>
      <c r="J7143" s="3">
        <v>57.077999999999996</v>
      </c>
      <c r="K7143" s="4">
        <v>0.35</v>
      </c>
      <c r="L7143" s="73">
        <v>103.61852307692307</v>
      </c>
    </row>
    <row r="7144" spans="1:12" x14ac:dyDescent="0.35">
      <c r="A7144" s="1" t="s">
        <v>11644</v>
      </c>
      <c r="B7144" t="s">
        <v>11645</v>
      </c>
      <c r="C7144" t="s">
        <v>21</v>
      </c>
      <c r="D7144" t="s">
        <v>22</v>
      </c>
      <c r="E7144">
        <v>1</v>
      </c>
      <c r="F7144" s="2">
        <v>42.05</v>
      </c>
      <c r="G7144" s="3">
        <v>87</v>
      </c>
      <c r="H7144" s="3">
        <v>0.42049999999999998</v>
      </c>
      <c r="I7144" s="3">
        <v>1.9763499999999998</v>
      </c>
      <c r="J7144" s="3">
        <v>44.446849999999991</v>
      </c>
      <c r="K7144" s="4">
        <v>0.35</v>
      </c>
      <c r="L7144" s="73">
        <v>80.688127692307674</v>
      </c>
    </row>
    <row r="7145" spans="1:12" x14ac:dyDescent="0.35">
      <c r="A7145" s="1" t="s">
        <v>11646</v>
      </c>
      <c r="B7145" t="s">
        <v>11647</v>
      </c>
      <c r="C7145" t="s">
        <v>21</v>
      </c>
      <c r="D7145" t="s">
        <v>22</v>
      </c>
      <c r="E7145">
        <v>1</v>
      </c>
      <c r="F7145" s="2">
        <v>15.4</v>
      </c>
      <c r="G7145" s="3">
        <v>32</v>
      </c>
      <c r="H7145" s="3">
        <v>0.154</v>
      </c>
      <c r="I7145" s="3">
        <v>0.7238</v>
      </c>
      <c r="J7145" s="3">
        <v>16.277799999999999</v>
      </c>
      <c r="K7145" s="4">
        <v>0.35</v>
      </c>
      <c r="L7145" s="73">
        <v>29.550467692307688</v>
      </c>
    </row>
    <row r="7146" spans="1:12" x14ac:dyDescent="0.35">
      <c r="A7146" s="1" t="s">
        <v>11648</v>
      </c>
      <c r="B7146" t="s">
        <v>11649</v>
      </c>
      <c r="C7146" t="s">
        <v>21</v>
      </c>
      <c r="D7146" t="s">
        <v>22</v>
      </c>
      <c r="E7146">
        <v>1</v>
      </c>
      <c r="F7146" s="2">
        <v>15.4</v>
      </c>
      <c r="G7146" s="3">
        <v>32</v>
      </c>
      <c r="H7146" s="3">
        <v>0.154</v>
      </c>
      <c r="I7146" s="3">
        <v>0.7238</v>
      </c>
      <c r="J7146" s="3">
        <v>16.277799999999999</v>
      </c>
      <c r="K7146" s="4">
        <v>0.35</v>
      </c>
      <c r="L7146" s="73">
        <v>29.550467692307688</v>
      </c>
    </row>
    <row r="7147" spans="1:12" x14ac:dyDescent="0.35">
      <c r="A7147" s="1" t="s">
        <v>11650</v>
      </c>
      <c r="B7147" t="s">
        <v>11651</v>
      </c>
      <c r="C7147" t="s">
        <v>21</v>
      </c>
      <c r="D7147" t="s">
        <v>22</v>
      </c>
      <c r="E7147">
        <v>1</v>
      </c>
      <c r="F7147" s="2">
        <v>16.850000000000001</v>
      </c>
      <c r="G7147" s="3">
        <v>35</v>
      </c>
      <c r="H7147" s="3">
        <v>0.16850000000000001</v>
      </c>
      <c r="I7147" s="3">
        <v>0.79195000000000004</v>
      </c>
      <c r="J7147" s="3">
        <v>17.810450000000003</v>
      </c>
      <c r="K7147" s="4">
        <v>0.34999999999999992</v>
      </c>
      <c r="L7147" s="73">
        <v>32.332816923076926</v>
      </c>
    </row>
    <row r="7148" spans="1:12" x14ac:dyDescent="0.35">
      <c r="A7148" s="1" t="s">
        <v>11652</v>
      </c>
      <c r="B7148" t="s">
        <v>11653</v>
      </c>
      <c r="C7148" t="s">
        <v>21</v>
      </c>
      <c r="D7148" t="s">
        <v>22</v>
      </c>
      <c r="E7148">
        <v>1</v>
      </c>
      <c r="F7148" s="2">
        <v>28.6</v>
      </c>
      <c r="G7148" s="3">
        <v>59</v>
      </c>
      <c r="H7148" s="3">
        <v>0.28600000000000003</v>
      </c>
      <c r="I7148" s="3">
        <v>1.3442000000000001</v>
      </c>
      <c r="J7148" s="3">
        <v>30.230200000000004</v>
      </c>
      <c r="K7148" s="4">
        <v>0.35</v>
      </c>
      <c r="L7148" s="73">
        <v>54.879440000000002</v>
      </c>
    </row>
    <row r="7149" spans="1:12" x14ac:dyDescent="0.35">
      <c r="A7149" s="1" t="s">
        <v>11654</v>
      </c>
      <c r="B7149" t="s">
        <v>11655</v>
      </c>
      <c r="C7149" t="s">
        <v>21</v>
      </c>
      <c r="D7149" t="s">
        <v>22</v>
      </c>
      <c r="E7149">
        <v>1</v>
      </c>
      <c r="F7149" s="2">
        <v>45.05</v>
      </c>
      <c r="G7149" s="3">
        <v>93</v>
      </c>
      <c r="H7149" s="3">
        <v>0.45049999999999996</v>
      </c>
      <c r="I7149" s="3">
        <v>2.1173500000000001</v>
      </c>
      <c r="J7149" s="3">
        <v>47.617849999999997</v>
      </c>
      <c r="K7149" s="4">
        <v>0.35</v>
      </c>
      <c r="L7149" s="73">
        <v>86.444712307692299</v>
      </c>
    </row>
    <row r="7150" spans="1:12" x14ac:dyDescent="0.35">
      <c r="A7150" s="1" t="s">
        <v>11656</v>
      </c>
      <c r="B7150" t="s">
        <v>11657</v>
      </c>
      <c r="C7150" t="s">
        <v>21</v>
      </c>
      <c r="D7150" t="s">
        <v>22</v>
      </c>
      <c r="E7150">
        <v>1</v>
      </c>
      <c r="F7150" s="2">
        <v>4.91</v>
      </c>
      <c r="G7150" s="3">
        <v>11</v>
      </c>
      <c r="H7150" s="3">
        <v>4.9100000000000005E-2</v>
      </c>
      <c r="I7150" s="3">
        <v>0.23077</v>
      </c>
      <c r="J7150" s="3">
        <v>5.18987</v>
      </c>
      <c r="K7150" s="4">
        <v>0.35</v>
      </c>
      <c r="L7150" s="73">
        <v>9.421610153846153</v>
      </c>
    </row>
    <row r="7151" spans="1:12" x14ac:dyDescent="0.35">
      <c r="A7151" s="1" t="s">
        <v>11658</v>
      </c>
      <c r="B7151" t="s">
        <v>11659</v>
      </c>
      <c r="C7151" t="s">
        <v>21</v>
      </c>
      <c r="D7151" t="s">
        <v>22</v>
      </c>
      <c r="E7151">
        <v>1</v>
      </c>
      <c r="F7151" s="2">
        <v>49.15</v>
      </c>
      <c r="G7151" s="3">
        <v>102</v>
      </c>
      <c r="H7151" s="3">
        <v>0.49149999999999999</v>
      </c>
      <c r="I7151" s="3">
        <v>2.3100499999999999</v>
      </c>
      <c r="J7151" s="3">
        <v>51.951549999999997</v>
      </c>
      <c r="K7151" s="4">
        <v>0.35</v>
      </c>
      <c r="L7151" s="73">
        <v>94.312044615384607</v>
      </c>
    </row>
    <row r="7152" spans="1:12" x14ac:dyDescent="0.35">
      <c r="A7152" s="1" t="s">
        <v>11660</v>
      </c>
      <c r="B7152" t="s">
        <v>11661</v>
      </c>
      <c r="C7152" t="s">
        <v>21</v>
      </c>
      <c r="D7152" t="s">
        <v>22</v>
      </c>
      <c r="E7152">
        <v>1</v>
      </c>
      <c r="F7152" s="2">
        <v>19.350000000000001</v>
      </c>
      <c r="G7152" s="3">
        <v>40</v>
      </c>
      <c r="H7152" s="3">
        <v>0.19350000000000001</v>
      </c>
      <c r="I7152" s="3">
        <v>0.90945000000000009</v>
      </c>
      <c r="J7152" s="3">
        <v>20.452950000000001</v>
      </c>
      <c r="K7152" s="4">
        <v>0.34999999999999992</v>
      </c>
      <c r="L7152" s="73">
        <v>37.129970769230766</v>
      </c>
    </row>
    <row r="7153" spans="1:12" x14ac:dyDescent="0.35">
      <c r="A7153" s="1" t="s">
        <v>11662</v>
      </c>
      <c r="B7153" t="s">
        <v>11663</v>
      </c>
      <c r="C7153" t="s">
        <v>21</v>
      </c>
      <c r="D7153" t="s">
        <v>22</v>
      </c>
      <c r="E7153">
        <v>1</v>
      </c>
      <c r="F7153" s="2">
        <v>77.5</v>
      </c>
      <c r="G7153" s="3">
        <v>160</v>
      </c>
      <c r="H7153" s="3">
        <v>0.77500000000000002</v>
      </c>
      <c r="I7153" s="3">
        <v>3.6425000000000001</v>
      </c>
      <c r="J7153" s="3">
        <v>81.917500000000004</v>
      </c>
      <c r="K7153" s="4">
        <v>0.35</v>
      </c>
      <c r="L7153" s="73">
        <v>148.71176923076925</v>
      </c>
    </row>
    <row r="7154" spans="1:12" x14ac:dyDescent="0.35">
      <c r="A7154" s="1" t="s">
        <v>11664</v>
      </c>
      <c r="B7154" t="s">
        <v>11665</v>
      </c>
      <c r="C7154" t="s">
        <v>21</v>
      </c>
      <c r="D7154" t="s">
        <v>22</v>
      </c>
      <c r="E7154">
        <v>1</v>
      </c>
      <c r="F7154" s="2">
        <v>19.649999999999999</v>
      </c>
      <c r="G7154" s="3">
        <v>41</v>
      </c>
      <c r="H7154" s="3">
        <v>0.19649999999999998</v>
      </c>
      <c r="I7154" s="3">
        <v>0.92354999999999998</v>
      </c>
      <c r="J7154" s="3">
        <v>20.770049999999998</v>
      </c>
      <c r="K7154" s="4">
        <v>0.35</v>
      </c>
      <c r="L7154" s="73">
        <v>37.705629230769226</v>
      </c>
    </row>
    <row r="7155" spans="1:12" x14ac:dyDescent="0.35">
      <c r="A7155" s="1" t="s">
        <v>11666</v>
      </c>
      <c r="B7155" t="s">
        <v>11667</v>
      </c>
      <c r="C7155" t="s">
        <v>21</v>
      </c>
      <c r="D7155" t="s">
        <v>22</v>
      </c>
      <c r="E7155">
        <v>1</v>
      </c>
      <c r="F7155" s="2">
        <v>10.3</v>
      </c>
      <c r="G7155" s="3">
        <v>22</v>
      </c>
      <c r="H7155" s="3">
        <v>0.10300000000000001</v>
      </c>
      <c r="I7155" s="3">
        <v>0.48410000000000003</v>
      </c>
      <c r="J7155" s="3">
        <v>10.8871</v>
      </c>
      <c r="K7155" s="4">
        <v>0.34999999999999992</v>
      </c>
      <c r="L7155" s="73">
        <v>19.764273846153845</v>
      </c>
    </row>
    <row r="7156" spans="1:12" x14ac:dyDescent="0.35">
      <c r="A7156" s="1" t="s">
        <v>11668</v>
      </c>
      <c r="B7156" t="s">
        <v>11669</v>
      </c>
      <c r="C7156" t="s">
        <v>21</v>
      </c>
      <c r="D7156" t="s">
        <v>22</v>
      </c>
      <c r="E7156">
        <v>1</v>
      </c>
      <c r="F7156" s="2">
        <v>55</v>
      </c>
      <c r="G7156" s="3">
        <v>114</v>
      </c>
      <c r="H7156" s="3">
        <v>0.55000000000000004</v>
      </c>
      <c r="I7156" s="3">
        <v>2.585</v>
      </c>
      <c r="J7156" s="3">
        <v>58.134999999999998</v>
      </c>
      <c r="K7156" s="4">
        <v>0.35000000000000003</v>
      </c>
      <c r="L7156" s="73">
        <v>105.53738461538461</v>
      </c>
    </row>
    <row r="7157" spans="1:12" x14ac:dyDescent="0.35">
      <c r="A7157" s="1" t="s">
        <v>11670</v>
      </c>
      <c r="B7157" t="s">
        <v>11671</v>
      </c>
      <c r="C7157" t="s">
        <v>21</v>
      </c>
      <c r="D7157" t="s">
        <v>22</v>
      </c>
      <c r="E7157">
        <v>1</v>
      </c>
      <c r="F7157" s="2">
        <v>16.850000000000001</v>
      </c>
      <c r="G7157" s="3">
        <v>35</v>
      </c>
      <c r="H7157" s="3">
        <v>0.16850000000000001</v>
      </c>
      <c r="I7157" s="3">
        <v>0.79195000000000004</v>
      </c>
      <c r="J7157" s="3">
        <v>17.810450000000003</v>
      </c>
      <c r="K7157" s="4">
        <v>0.34999999999999992</v>
      </c>
      <c r="L7157" s="73">
        <v>32.332816923076926</v>
      </c>
    </row>
    <row r="7158" spans="1:12" x14ac:dyDescent="0.35">
      <c r="A7158" s="1" t="s">
        <v>11672</v>
      </c>
      <c r="B7158" t="s">
        <v>11673</v>
      </c>
      <c r="C7158" t="s">
        <v>21</v>
      </c>
      <c r="D7158" t="s">
        <v>22</v>
      </c>
      <c r="E7158">
        <v>1</v>
      </c>
      <c r="F7158" s="2">
        <v>146.5</v>
      </c>
      <c r="G7158" s="3">
        <v>303</v>
      </c>
      <c r="H7158" s="3">
        <v>1.4650000000000001</v>
      </c>
      <c r="I7158" s="3">
        <v>6.8855000000000004</v>
      </c>
      <c r="J7158" s="3">
        <v>154.85050000000001</v>
      </c>
      <c r="K7158" s="4">
        <v>0.35</v>
      </c>
      <c r="L7158" s="73">
        <v>281.11321538461539</v>
      </c>
    </row>
    <row r="7159" spans="1:12" x14ac:dyDescent="0.35">
      <c r="A7159" s="1" t="s">
        <v>11674</v>
      </c>
      <c r="B7159" t="s">
        <v>11675</v>
      </c>
      <c r="C7159" t="s">
        <v>21</v>
      </c>
      <c r="D7159" t="s">
        <v>22</v>
      </c>
      <c r="E7159">
        <v>1</v>
      </c>
      <c r="F7159" s="2">
        <v>11.95</v>
      </c>
      <c r="G7159" s="3">
        <v>25</v>
      </c>
      <c r="H7159" s="3">
        <v>0.1195</v>
      </c>
      <c r="I7159" s="3">
        <v>0.56164999999999998</v>
      </c>
      <c r="J7159" s="3">
        <v>12.63115</v>
      </c>
      <c r="K7159" s="4">
        <v>0.35</v>
      </c>
      <c r="L7159" s="73">
        <v>22.930395384615384</v>
      </c>
    </row>
    <row r="7160" spans="1:12" x14ac:dyDescent="0.35">
      <c r="A7160" s="1" t="s">
        <v>11676</v>
      </c>
      <c r="B7160" t="s">
        <v>11677</v>
      </c>
      <c r="C7160" t="s">
        <v>21</v>
      </c>
      <c r="D7160" t="s">
        <v>22</v>
      </c>
      <c r="E7160">
        <v>1</v>
      </c>
      <c r="F7160" s="2">
        <v>238.5</v>
      </c>
      <c r="G7160" s="3">
        <v>492</v>
      </c>
      <c r="H7160" s="3">
        <v>2.3850000000000002</v>
      </c>
      <c r="I7160" s="3">
        <v>11.2095</v>
      </c>
      <c r="J7160" s="3">
        <v>252.09449999999998</v>
      </c>
      <c r="K7160" s="4">
        <v>0.35000000000000003</v>
      </c>
      <c r="L7160" s="73">
        <v>457.64847692307688</v>
      </c>
    </row>
    <row r="7161" spans="1:12" x14ac:dyDescent="0.35">
      <c r="A7161" s="1" t="s">
        <v>11678</v>
      </c>
      <c r="B7161" t="s">
        <v>11679</v>
      </c>
      <c r="C7161" t="s">
        <v>21</v>
      </c>
      <c r="D7161" t="s">
        <v>22</v>
      </c>
      <c r="E7161">
        <v>1</v>
      </c>
      <c r="F7161" s="2">
        <v>394</v>
      </c>
      <c r="G7161" s="3">
        <v>813</v>
      </c>
      <c r="H7161" s="3">
        <v>3.94</v>
      </c>
      <c r="I7161" s="3">
        <v>18.518000000000001</v>
      </c>
      <c r="J7161" s="3">
        <v>416.45799999999997</v>
      </c>
      <c r="K7161" s="4">
        <v>0.35</v>
      </c>
      <c r="L7161" s="73">
        <v>756.03144615384599</v>
      </c>
    </row>
    <row r="7162" spans="1:12" x14ac:dyDescent="0.35">
      <c r="A7162" s="1" t="s">
        <v>11680</v>
      </c>
      <c r="B7162" t="s">
        <v>11681</v>
      </c>
      <c r="C7162" t="s">
        <v>21</v>
      </c>
      <c r="D7162" t="s">
        <v>22</v>
      </c>
      <c r="E7162">
        <v>1</v>
      </c>
      <c r="F7162" s="2">
        <v>340</v>
      </c>
      <c r="G7162" s="3">
        <v>702</v>
      </c>
      <c r="H7162" s="3">
        <v>3.4</v>
      </c>
      <c r="I7162" s="3">
        <v>15.98</v>
      </c>
      <c r="J7162" s="3">
        <v>359.38</v>
      </c>
      <c r="K7162" s="4">
        <v>0.35</v>
      </c>
      <c r="L7162" s="73">
        <v>652.41292307692311</v>
      </c>
    </row>
    <row r="7163" spans="1:12" x14ac:dyDescent="0.35">
      <c r="A7163" s="1" t="s">
        <v>11682</v>
      </c>
      <c r="B7163" t="s">
        <v>11683</v>
      </c>
      <c r="C7163" t="s">
        <v>21</v>
      </c>
      <c r="D7163" t="s">
        <v>22</v>
      </c>
      <c r="E7163">
        <v>1</v>
      </c>
      <c r="F7163" s="2">
        <v>376</v>
      </c>
      <c r="G7163" s="3">
        <v>776</v>
      </c>
      <c r="H7163" s="3">
        <v>3.7600000000000002</v>
      </c>
      <c r="I7163" s="3">
        <v>17.672000000000001</v>
      </c>
      <c r="J7163" s="3">
        <v>397.43200000000002</v>
      </c>
      <c r="K7163" s="4">
        <v>0.35</v>
      </c>
      <c r="L7163" s="73">
        <v>721.49193846153844</v>
      </c>
    </row>
    <row r="7164" spans="1:12" x14ac:dyDescent="0.35">
      <c r="A7164" s="1" t="s">
        <v>11684</v>
      </c>
      <c r="B7164" t="s">
        <v>11685</v>
      </c>
      <c r="C7164" t="s">
        <v>21</v>
      </c>
      <c r="D7164" t="s">
        <v>22</v>
      </c>
      <c r="E7164">
        <v>1</v>
      </c>
      <c r="F7164" s="2">
        <v>119.5</v>
      </c>
      <c r="G7164" s="3">
        <v>247</v>
      </c>
      <c r="H7164" s="3">
        <v>1.1950000000000001</v>
      </c>
      <c r="I7164" s="3">
        <v>5.6165000000000003</v>
      </c>
      <c r="J7164" s="3">
        <v>126.3115</v>
      </c>
      <c r="K7164" s="4">
        <v>0.34999999999999992</v>
      </c>
      <c r="L7164" s="73">
        <v>229.30395384615383</v>
      </c>
    </row>
    <row r="7165" spans="1:12" x14ac:dyDescent="0.35">
      <c r="A7165" s="1" t="s">
        <v>11686</v>
      </c>
      <c r="B7165" t="s">
        <v>11687</v>
      </c>
      <c r="C7165" t="s">
        <v>21</v>
      </c>
      <c r="D7165" t="s">
        <v>22</v>
      </c>
      <c r="E7165">
        <v>1</v>
      </c>
      <c r="F7165" s="2">
        <v>32.6</v>
      </c>
      <c r="G7165" s="3">
        <v>68</v>
      </c>
      <c r="H7165" s="3">
        <v>0.32600000000000001</v>
      </c>
      <c r="I7165" s="3">
        <v>1.5322</v>
      </c>
      <c r="J7165" s="3">
        <v>34.458200000000005</v>
      </c>
      <c r="K7165" s="4">
        <v>0.35000000000000003</v>
      </c>
      <c r="L7165" s="73">
        <v>62.554886153846162</v>
      </c>
    </row>
    <row r="7166" spans="1:12" x14ac:dyDescent="0.35">
      <c r="A7166" s="1" t="s">
        <v>11688</v>
      </c>
      <c r="B7166" t="s">
        <v>11689</v>
      </c>
      <c r="C7166" t="s">
        <v>21</v>
      </c>
      <c r="D7166" t="s">
        <v>22</v>
      </c>
      <c r="E7166">
        <v>1</v>
      </c>
      <c r="F7166" s="2">
        <v>22.45</v>
      </c>
      <c r="G7166" s="3">
        <v>47</v>
      </c>
      <c r="H7166" s="3">
        <v>0.22450000000000001</v>
      </c>
      <c r="I7166" s="3">
        <v>1.05515</v>
      </c>
      <c r="J7166" s="3">
        <v>23.729649999999999</v>
      </c>
      <c r="K7166" s="4">
        <v>0.34999999999999992</v>
      </c>
      <c r="L7166" s="73">
        <v>43.078441538461533</v>
      </c>
    </row>
    <row r="7167" spans="1:12" x14ac:dyDescent="0.35">
      <c r="A7167" s="1" t="s">
        <v>11690</v>
      </c>
      <c r="B7167" t="s">
        <v>11691</v>
      </c>
      <c r="C7167" t="s">
        <v>21</v>
      </c>
      <c r="D7167" t="s">
        <v>22</v>
      </c>
      <c r="E7167">
        <v>1</v>
      </c>
      <c r="F7167" s="2">
        <v>93</v>
      </c>
      <c r="G7167" s="3">
        <v>192</v>
      </c>
      <c r="H7167" s="3">
        <v>0.93</v>
      </c>
      <c r="I7167" s="3">
        <v>4.3710000000000004</v>
      </c>
      <c r="J7167" s="3">
        <v>98.301000000000002</v>
      </c>
      <c r="K7167" s="4">
        <v>0.35000000000000003</v>
      </c>
      <c r="L7167" s="73">
        <v>178.45412307692308</v>
      </c>
    </row>
    <row r="7168" spans="1:12" x14ac:dyDescent="0.35">
      <c r="A7168" s="1" t="s">
        <v>11692</v>
      </c>
      <c r="B7168" t="s">
        <v>11693</v>
      </c>
      <c r="C7168" t="s">
        <v>21</v>
      </c>
      <c r="D7168" t="s">
        <v>22</v>
      </c>
      <c r="E7168">
        <v>1</v>
      </c>
      <c r="F7168" s="2">
        <v>2.58</v>
      </c>
      <c r="G7168" s="3">
        <v>6</v>
      </c>
      <c r="H7168" s="3">
        <v>2.58E-2</v>
      </c>
      <c r="I7168" s="3">
        <v>0.12126000000000001</v>
      </c>
      <c r="J7168" s="3">
        <v>2.7270599999999998</v>
      </c>
      <c r="K7168" s="4">
        <v>0.35</v>
      </c>
      <c r="L7168" s="73">
        <v>4.9506627692307692</v>
      </c>
    </row>
    <row r="7169" spans="1:12" x14ac:dyDescent="0.35">
      <c r="A7169" s="1" t="s">
        <v>11694</v>
      </c>
      <c r="B7169" t="s">
        <v>11695</v>
      </c>
      <c r="C7169" t="s">
        <v>21</v>
      </c>
      <c r="D7169" t="s">
        <v>22</v>
      </c>
      <c r="E7169">
        <v>1</v>
      </c>
      <c r="F7169" s="2">
        <v>79.5</v>
      </c>
      <c r="G7169" s="3">
        <v>164</v>
      </c>
      <c r="H7169" s="3">
        <v>0.79500000000000004</v>
      </c>
      <c r="I7169" s="3">
        <v>3.7364999999999999</v>
      </c>
      <c r="J7169" s="3">
        <v>84.031500000000008</v>
      </c>
      <c r="K7169" s="4">
        <v>0.34999999999999992</v>
      </c>
      <c r="L7169" s="73">
        <v>152.5494923076923</v>
      </c>
    </row>
    <row r="7170" spans="1:12" x14ac:dyDescent="0.35">
      <c r="A7170" s="1" t="s">
        <v>11696</v>
      </c>
      <c r="B7170" t="s">
        <v>11697</v>
      </c>
      <c r="C7170" t="s">
        <v>21</v>
      </c>
      <c r="D7170" t="s">
        <v>22</v>
      </c>
      <c r="E7170">
        <v>1</v>
      </c>
      <c r="F7170" s="2">
        <v>4.91</v>
      </c>
      <c r="G7170" s="3">
        <v>11</v>
      </c>
      <c r="H7170" s="3">
        <v>4.9100000000000005E-2</v>
      </c>
      <c r="I7170" s="3">
        <v>0.23077</v>
      </c>
      <c r="J7170" s="3">
        <v>5.18987</v>
      </c>
      <c r="K7170" s="4">
        <v>0.35</v>
      </c>
      <c r="L7170" s="73">
        <v>9.421610153846153</v>
      </c>
    </row>
    <row r="7171" spans="1:12" x14ac:dyDescent="0.35">
      <c r="A7171" s="1" t="s">
        <v>11698</v>
      </c>
      <c r="B7171" t="s">
        <v>11699</v>
      </c>
      <c r="C7171" t="s">
        <v>21</v>
      </c>
      <c r="D7171" t="s">
        <v>22</v>
      </c>
      <c r="E7171">
        <v>1</v>
      </c>
      <c r="F7171" s="2">
        <v>136</v>
      </c>
      <c r="G7171" s="3">
        <v>281</v>
      </c>
      <c r="H7171" s="3">
        <v>1.36</v>
      </c>
      <c r="I7171" s="3">
        <v>6.3920000000000003</v>
      </c>
      <c r="J7171" s="3">
        <v>143.75200000000001</v>
      </c>
      <c r="K7171" s="4">
        <v>0.35</v>
      </c>
      <c r="L7171" s="73">
        <v>260.96516923076922</v>
      </c>
    </row>
    <row r="7172" spans="1:12" x14ac:dyDescent="0.35">
      <c r="A7172" s="1" t="s">
        <v>11700</v>
      </c>
      <c r="B7172" t="s">
        <v>11701</v>
      </c>
      <c r="C7172" t="s">
        <v>21</v>
      </c>
      <c r="D7172" t="s">
        <v>22</v>
      </c>
      <c r="E7172">
        <v>1</v>
      </c>
      <c r="F7172" s="2">
        <v>185</v>
      </c>
      <c r="G7172" s="3">
        <v>382</v>
      </c>
      <c r="H7172" s="3">
        <v>1.85</v>
      </c>
      <c r="I7172" s="3">
        <v>8.6950000000000003</v>
      </c>
      <c r="J7172" s="3">
        <v>195.54499999999999</v>
      </c>
      <c r="K7172" s="4">
        <v>0.35</v>
      </c>
      <c r="L7172" s="73">
        <v>354.98938461538455</v>
      </c>
    </row>
    <row r="7173" spans="1:12" x14ac:dyDescent="0.35">
      <c r="A7173" s="1" t="s">
        <v>11702</v>
      </c>
      <c r="B7173" t="s">
        <v>11703</v>
      </c>
      <c r="C7173" t="s">
        <v>21</v>
      </c>
      <c r="D7173" t="s">
        <v>22</v>
      </c>
      <c r="E7173">
        <v>1</v>
      </c>
      <c r="F7173" s="2">
        <v>161</v>
      </c>
      <c r="G7173" s="3">
        <v>332</v>
      </c>
      <c r="H7173" s="3">
        <v>1.61</v>
      </c>
      <c r="I7173" s="3">
        <v>7.5670000000000002</v>
      </c>
      <c r="J7173" s="3">
        <v>170.17700000000002</v>
      </c>
      <c r="K7173" s="4">
        <v>0.35000000000000003</v>
      </c>
      <c r="L7173" s="73">
        <v>308.93670769230772</v>
      </c>
    </row>
    <row r="7174" spans="1:12" x14ac:dyDescent="0.35">
      <c r="A7174" s="1" t="s">
        <v>11704</v>
      </c>
      <c r="B7174" t="s">
        <v>11705</v>
      </c>
      <c r="C7174" t="s">
        <v>21</v>
      </c>
      <c r="D7174" t="s">
        <v>22</v>
      </c>
      <c r="E7174">
        <v>1</v>
      </c>
      <c r="F7174" s="2">
        <v>14.35</v>
      </c>
      <c r="G7174" s="3">
        <v>30</v>
      </c>
      <c r="H7174" s="3">
        <v>0.14349999999999999</v>
      </c>
      <c r="I7174" s="3">
        <v>0.67444999999999999</v>
      </c>
      <c r="J7174" s="3">
        <v>15.167949999999999</v>
      </c>
      <c r="K7174" s="4">
        <v>0.35</v>
      </c>
      <c r="L7174" s="73">
        <v>27.535663076923075</v>
      </c>
    </row>
    <row r="7175" spans="1:12" x14ac:dyDescent="0.35">
      <c r="A7175" s="1" t="s">
        <v>11706</v>
      </c>
      <c r="B7175" t="s">
        <v>11707</v>
      </c>
      <c r="C7175" t="s">
        <v>21</v>
      </c>
      <c r="D7175" t="s">
        <v>22</v>
      </c>
      <c r="E7175">
        <v>1</v>
      </c>
      <c r="F7175" s="2">
        <v>495.5</v>
      </c>
      <c r="G7175" s="3">
        <v>1022</v>
      </c>
      <c r="H7175" s="3">
        <v>4.9550000000000001</v>
      </c>
      <c r="I7175" s="3">
        <v>23.288499999999999</v>
      </c>
      <c r="J7175" s="3">
        <v>523.74350000000004</v>
      </c>
      <c r="K7175" s="4">
        <v>0.35000000000000003</v>
      </c>
      <c r="L7175" s="73">
        <v>950.79589230769238</v>
      </c>
    </row>
    <row r="7176" spans="1:12" x14ac:dyDescent="0.35">
      <c r="A7176" s="1" t="s">
        <v>11708</v>
      </c>
      <c r="B7176" t="s">
        <v>11709</v>
      </c>
      <c r="C7176" t="s">
        <v>21</v>
      </c>
      <c r="D7176" t="s">
        <v>22</v>
      </c>
      <c r="E7176">
        <v>1</v>
      </c>
      <c r="F7176" s="2">
        <v>215</v>
      </c>
      <c r="G7176" s="3">
        <v>444</v>
      </c>
      <c r="H7176" s="3">
        <v>2.15</v>
      </c>
      <c r="I7176" s="3">
        <v>10.105</v>
      </c>
      <c r="J7176" s="3">
        <v>227.255</v>
      </c>
      <c r="K7176" s="4">
        <v>0.35</v>
      </c>
      <c r="L7176" s="73">
        <v>412.55523076923072</v>
      </c>
    </row>
    <row r="7177" spans="1:12" x14ac:dyDescent="0.35">
      <c r="A7177" s="1" t="s">
        <v>11710</v>
      </c>
      <c r="B7177" t="s">
        <v>11711</v>
      </c>
      <c r="C7177" t="s">
        <v>21</v>
      </c>
      <c r="D7177" t="s">
        <v>22</v>
      </c>
      <c r="E7177">
        <v>1</v>
      </c>
      <c r="F7177" s="2">
        <v>35.799999999999997</v>
      </c>
      <c r="G7177" s="3">
        <v>74</v>
      </c>
      <c r="H7177" s="3">
        <v>0.35799999999999998</v>
      </c>
      <c r="I7177" s="3">
        <v>1.6825999999999999</v>
      </c>
      <c r="J7177" s="3">
        <v>37.840599999999995</v>
      </c>
      <c r="K7177" s="4">
        <v>0.35</v>
      </c>
      <c r="L7177" s="73">
        <v>68.695243076923063</v>
      </c>
    </row>
    <row r="7178" spans="1:12" x14ac:dyDescent="0.35">
      <c r="A7178" s="1" t="s">
        <v>11712</v>
      </c>
      <c r="B7178" t="s">
        <v>11713</v>
      </c>
      <c r="C7178" t="s">
        <v>363</v>
      </c>
      <c r="D7178" t="s">
        <v>364</v>
      </c>
      <c r="E7178">
        <v>1</v>
      </c>
      <c r="F7178" s="2">
        <v>3.48</v>
      </c>
      <c r="G7178" s="3">
        <v>8</v>
      </c>
      <c r="H7178" s="3">
        <v>3.4799999999999998E-2</v>
      </c>
      <c r="I7178" s="3">
        <v>0.16356000000000001</v>
      </c>
      <c r="J7178" s="3">
        <v>3.6783600000000001</v>
      </c>
      <c r="K7178" s="4">
        <v>0.34999999999999992</v>
      </c>
      <c r="L7178" s="73">
        <v>6.6776381538461536</v>
      </c>
    </row>
    <row r="7179" spans="1:12" x14ac:dyDescent="0.35">
      <c r="A7179" s="1" t="s">
        <v>11714</v>
      </c>
      <c r="B7179" t="s">
        <v>11715</v>
      </c>
      <c r="C7179" t="s">
        <v>34</v>
      </c>
      <c r="D7179" t="s">
        <v>35</v>
      </c>
      <c r="E7179">
        <v>1</v>
      </c>
      <c r="F7179" s="2">
        <v>32.450000000000003</v>
      </c>
      <c r="G7179" s="3">
        <v>45.63</v>
      </c>
      <c r="H7179" s="3">
        <v>0.32450000000000001</v>
      </c>
      <c r="I7179" s="3">
        <v>1.5251500000000002</v>
      </c>
      <c r="J7179" s="3">
        <v>34.299650000000007</v>
      </c>
      <c r="K7179" s="4">
        <v>0.35000000000000003</v>
      </c>
      <c r="L7179" s="73">
        <v>62.267056923076936</v>
      </c>
    </row>
    <row r="7180" spans="1:12" x14ac:dyDescent="0.35">
      <c r="A7180" s="1" t="s">
        <v>11716</v>
      </c>
      <c r="B7180" t="s">
        <v>11717</v>
      </c>
      <c r="C7180" t="s">
        <v>363</v>
      </c>
      <c r="D7180" t="s">
        <v>364</v>
      </c>
      <c r="E7180">
        <v>1</v>
      </c>
      <c r="F7180" s="2">
        <v>5.48</v>
      </c>
      <c r="G7180" s="3">
        <v>12</v>
      </c>
      <c r="H7180" s="3">
        <v>5.4800000000000008E-2</v>
      </c>
      <c r="I7180" s="3">
        <v>0.25756000000000001</v>
      </c>
      <c r="J7180" s="3">
        <v>5.7923600000000004</v>
      </c>
      <c r="K7180" s="4">
        <v>0.35</v>
      </c>
      <c r="L7180" s="73">
        <v>10.515361230769232</v>
      </c>
    </row>
    <row r="7181" spans="1:12" x14ac:dyDescent="0.35">
      <c r="A7181" s="1" t="s">
        <v>11718</v>
      </c>
      <c r="B7181" t="s">
        <v>11719</v>
      </c>
      <c r="C7181" t="s">
        <v>363</v>
      </c>
      <c r="D7181" t="s">
        <v>364</v>
      </c>
      <c r="E7181">
        <v>1</v>
      </c>
      <c r="F7181" s="2">
        <v>5.89</v>
      </c>
      <c r="G7181" s="3">
        <v>13</v>
      </c>
      <c r="H7181" s="3">
        <v>5.8900000000000001E-2</v>
      </c>
      <c r="I7181" s="3">
        <v>0.27682999999999996</v>
      </c>
      <c r="J7181" s="3">
        <v>6.2257300000000004</v>
      </c>
      <c r="K7181" s="4">
        <v>0.35</v>
      </c>
      <c r="L7181" s="73">
        <v>11.302094461538461</v>
      </c>
    </row>
    <row r="7182" spans="1:12" x14ac:dyDescent="0.35">
      <c r="A7182" s="1" t="s">
        <v>11720</v>
      </c>
      <c r="B7182" t="s">
        <v>11721</v>
      </c>
      <c r="C7182" t="s">
        <v>34</v>
      </c>
      <c r="D7182" t="s">
        <v>35</v>
      </c>
      <c r="E7182">
        <v>1</v>
      </c>
      <c r="F7182" s="2">
        <v>32</v>
      </c>
      <c r="G7182" s="3">
        <v>0</v>
      </c>
      <c r="H7182" s="3">
        <v>0.32</v>
      </c>
      <c r="I7182" s="3">
        <v>1.504</v>
      </c>
      <c r="J7182" s="3">
        <v>33.823999999999998</v>
      </c>
      <c r="K7182" s="4">
        <v>0.35</v>
      </c>
      <c r="L7182" s="73">
        <v>61.403569230769229</v>
      </c>
    </row>
    <row r="7183" spans="1:12" x14ac:dyDescent="0.35">
      <c r="A7183" s="1" t="s">
        <v>11722</v>
      </c>
      <c r="B7183" t="s">
        <v>11723</v>
      </c>
      <c r="C7183" t="s">
        <v>34</v>
      </c>
      <c r="D7183" t="s">
        <v>35</v>
      </c>
      <c r="E7183">
        <v>1</v>
      </c>
      <c r="F7183" s="2">
        <v>49.18</v>
      </c>
      <c r="G7183" s="3">
        <v>102</v>
      </c>
      <c r="H7183" s="3">
        <v>0.49180000000000001</v>
      </c>
      <c r="I7183" s="3">
        <v>2.3114599999999998</v>
      </c>
      <c r="J7183" s="3">
        <v>51.983259999999994</v>
      </c>
      <c r="K7183" s="4">
        <v>0.34999999999999992</v>
      </c>
      <c r="L7183" s="73">
        <v>94.369610461538443</v>
      </c>
    </row>
    <row r="7184" spans="1:12" x14ac:dyDescent="0.35">
      <c r="A7184" s="1" t="s">
        <v>11724</v>
      </c>
      <c r="B7184" t="s">
        <v>11725</v>
      </c>
      <c r="C7184" t="s">
        <v>363</v>
      </c>
      <c r="D7184" t="s">
        <v>364</v>
      </c>
      <c r="E7184">
        <v>1</v>
      </c>
      <c r="F7184" s="2">
        <v>5.89</v>
      </c>
      <c r="G7184" s="3">
        <v>13</v>
      </c>
      <c r="H7184" s="3">
        <v>5.8900000000000001E-2</v>
      </c>
      <c r="I7184" s="3">
        <v>0.27682999999999996</v>
      </c>
      <c r="J7184" s="3">
        <v>6.2257300000000004</v>
      </c>
      <c r="K7184" s="4">
        <v>0.35</v>
      </c>
      <c r="L7184" s="73">
        <v>11.302094461538461</v>
      </c>
    </row>
    <row r="7185" spans="1:12" x14ac:dyDescent="0.35">
      <c r="A7185" s="1" t="s">
        <v>11726</v>
      </c>
      <c r="B7185" t="s">
        <v>11727</v>
      </c>
      <c r="C7185" t="s">
        <v>363</v>
      </c>
      <c r="D7185" t="s">
        <v>364</v>
      </c>
      <c r="E7185">
        <v>1</v>
      </c>
      <c r="F7185" s="2">
        <v>19.63</v>
      </c>
      <c r="G7185" s="3">
        <v>41</v>
      </c>
      <c r="H7185" s="3">
        <v>0.1963</v>
      </c>
      <c r="I7185" s="3">
        <v>0.92260999999999993</v>
      </c>
      <c r="J7185" s="3">
        <v>20.748909999999999</v>
      </c>
      <c r="K7185" s="4">
        <v>0.35000000000000003</v>
      </c>
      <c r="L7185" s="73">
        <v>37.667251999999998</v>
      </c>
    </row>
    <row r="7186" spans="1:12" x14ac:dyDescent="0.35">
      <c r="A7186" s="1" t="s">
        <v>11728</v>
      </c>
      <c r="B7186" t="s">
        <v>7133</v>
      </c>
      <c r="C7186" t="s">
        <v>13</v>
      </c>
      <c r="D7186" t="s">
        <v>14</v>
      </c>
      <c r="E7186">
        <v>1</v>
      </c>
      <c r="F7186" s="2">
        <v>1878.8</v>
      </c>
      <c r="G7186" s="3">
        <v>4026.6912000000002</v>
      </c>
      <c r="H7186" s="3">
        <v>18.788</v>
      </c>
      <c r="I7186" s="3">
        <v>88.303600000000003</v>
      </c>
      <c r="J7186" s="3">
        <v>1985.8915999999999</v>
      </c>
      <c r="K7186" s="4">
        <v>0.35</v>
      </c>
      <c r="L7186" s="73">
        <v>3605.1570584615383</v>
      </c>
    </row>
    <row r="7187" spans="1:12" x14ac:dyDescent="0.35">
      <c r="A7187" s="1" t="s">
        <v>11729</v>
      </c>
      <c r="B7187" t="s">
        <v>11730</v>
      </c>
      <c r="C7187" t="s">
        <v>34</v>
      </c>
      <c r="D7187" t="s">
        <v>35</v>
      </c>
      <c r="E7187">
        <v>1</v>
      </c>
      <c r="F7187" s="2">
        <v>32</v>
      </c>
      <c r="G7187" s="3">
        <v>0</v>
      </c>
      <c r="H7187" s="3">
        <v>0.32</v>
      </c>
      <c r="I7187" s="3">
        <v>1.504</v>
      </c>
      <c r="J7187" s="3">
        <v>33.823999999999998</v>
      </c>
      <c r="K7187" s="4">
        <v>0.35</v>
      </c>
      <c r="L7187" s="73">
        <v>61.403569230769229</v>
      </c>
    </row>
    <row r="7188" spans="1:12" x14ac:dyDescent="0.35">
      <c r="A7188" s="1" t="s">
        <v>11731</v>
      </c>
      <c r="B7188" t="s">
        <v>11732</v>
      </c>
      <c r="C7188" t="s">
        <v>34</v>
      </c>
      <c r="D7188" t="s">
        <v>35</v>
      </c>
      <c r="E7188">
        <v>1</v>
      </c>
      <c r="F7188" s="2">
        <v>32.450000000000003</v>
      </c>
      <c r="G7188" s="3">
        <v>45.63</v>
      </c>
      <c r="H7188" s="3">
        <v>0.32450000000000001</v>
      </c>
      <c r="I7188" s="3">
        <v>1.5251500000000002</v>
      </c>
      <c r="J7188" s="3">
        <v>34.299650000000007</v>
      </c>
      <c r="K7188" s="4">
        <v>0.35000000000000003</v>
      </c>
      <c r="L7188" s="73">
        <v>62.267056923076936</v>
      </c>
    </row>
    <row r="7189" spans="1:12" x14ac:dyDescent="0.35">
      <c r="A7189" s="1" t="s">
        <v>11733</v>
      </c>
      <c r="B7189" t="s">
        <v>11734</v>
      </c>
      <c r="C7189" t="s">
        <v>34</v>
      </c>
      <c r="D7189" t="s">
        <v>35</v>
      </c>
      <c r="E7189">
        <v>1</v>
      </c>
      <c r="F7189" s="2">
        <v>54.99</v>
      </c>
      <c r="G7189" s="3">
        <v>136.63999999999999</v>
      </c>
      <c r="H7189" s="3">
        <v>0.54990000000000006</v>
      </c>
      <c r="I7189" s="3">
        <v>2.58453</v>
      </c>
      <c r="J7189" s="3">
        <v>58.124430000000004</v>
      </c>
      <c r="K7189" s="4">
        <v>0.35</v>
      </c>
      <c r="L7189" s="73">
        <v>105.518196</v>
      </c>
    </row>
    <row r="7190" spans="1:12" x14ac:dyDescent="0.35">
      <c r="A7190" s="1" t="s">
        <v>11735</v>
      </c>
      <c r="B7190" t="s">
        <v>11736</v>
      </c>
      <c r="C7190" t="s">
        <v>34</v>
      </c>
      <c r="D7190" t="s">
        <v>35</v>
      </c>
      <c r="E7190">
        <v>1</v>
      </c>
      <c r="F7190" s="2">
        <v>293.99</v>
      </c>
      <c r="G7190" s="3">
        <v>776.16</v>
      </c>
      <c r="H7190" s="3">
        <v>2.9399000000000002</v>
      </c>
      <c r="I7190" s="3">
        <v>13.81753</v>
      </c>
      <c r="J7190" s="3">
        <v>310.74743000000001</v>
      </c>
      <c r="K7190" s="4">
        <v>0.35</v>
      </c>
      <c r="L7190" s="73">
        <v>564.12610369230765</v>
      </c>
    </row>
    <row r="7191" spans="1:12" x14ac:dyDescent="0.35">
      <c r="A7191" s="1" t="s">
        <v>11737</v>
      </c>
      <c r="B7191" t="s">
        <v>11738</v>
      </c>
      <c r="C7191" t="s">
        <v>34</v>
      </c>
      <c r="D7191" t="s">
        <v>35</v>
      </c>
      <c r="E7191">
        <v>1</v>
      </c>
      <c r="F7191" s="2">
        <v>133.99</v>
      </c>
      <c r="G7191" s="3">
        <v>266.49</v>
      </c>
      <c r="H7191" s="3">
        <v>1.3399000000000001</v>
      </c>
      <c r="I7191" s="3">
        <v>6.2975300000000001</v>
      </c>
      <c r="J7191" s="3">
        <v>141.62743</v>
      </c>
      <c r="K7191" s="4">
        <v>0.35</v>
      </c>
      <c r="L7191" s="73">
        <v>257.10825753846154</v>
      </c>
    </row>
    <row r="7192" spans="1:12" x14ac:dyDescent="0.35">
      <c r="A7192" s="1" t="s">
        <v>11739</v>
      </c>
      <c r="B7192" t="s">
        <v>11740</v>
      </c>
      <c r="C7192" t="s">
        <v>34</v>
      </c>
      <c r="D7192" t="s">
        <v>35</v>
      </c>
      <c r="E7192">
        <v>1</v>
      </c>
      <c r="F7192" s="2">
        <v>1331.99</v>
      </c>
      <c r="G7192" s="3">
        <v>2797.76</v>
      </c>
      <c r="H7192" s="3">
        <v>13.319900000000001</v>
      </c>
      <c r="I7192" s="3">
        <v>62.603529999999999</v>
      </c>
      <c r="J7192" s="3">
        <v>1407.9134300000001</v>
      </c>
      <c r="K7192" s="4">
        <v>0.34999999999999992</v>
      </c>
      <c r="L7192" s="73">
        <v>2555.9043806153845</v>
      </c>
    </row>
    <row r="7193" spans="1:12" x14ac:dyDescent="0.35">
      <c r="A7193" s="1" t="s">
        <v>11741</v>
      </c>
      <c r="B7193" t="s">
        <v>11742</v>
      </c>
      <c r="C7193" t="s">
        <v>34</v>
      </c>
      <c r="D7193" t="s">
        <v>35</v>
      </c>
      <c r="E7193">
        <v>1</v>
      </c>
      <c r="F7193" s="2">
        <v>125.99</v>
      </c>
      <c r="G7193" s="3">
        <v>332.64</v>
      </c>
      <c r="H7193" s="3">
        <v>1.2599</v>
      </c>
      <c r="I7193" s="3">
        <v>5.9215299999999997</v>
      </c>
      <c r="J7193" s="3">
        <v>133.17142999999999</v>
      </c>
      <c r="K7193" s="4">
        <v>0.34999999999999992</v>
      </c>
      <c r="L7193" s="73">
        <v>241.75736523076918</v>
      </c>
    </row>
    <row r="7194" spans="1:12" x14ac:dyDescent="0.35">
      <c r="A7194" s="1" t="s">
        <v>11743</v>
      </c>
      <c r="B7194" t="s">
        <v>11744</v>
      </c>
      <c r="C7194" t="s">
        <v>34</v>
      </c>
      <c r="D7194" t="s">
        <v>35</v>
      </c>
      <c r="E7194">
        <v>1</v>
      </c>
      <c r="F7194" s="2">
        <v>85.99</v>
      </c>
      <c r="G7194" s="3">
        <v>577</v>
      </c>
      <c r="H7194" s="3">
        <v>0.8599</v>
      </c>
      <c r="I7194" s="3">
        <v>4.0415299999999998</v>
      </c>
      <c r="J7194" s="3">
        <v>90.891429999999986</v>
      </c>
      <c r="K7194" s="4">
        <v>0.35</v>
      </c>
      <c r="L7194" s="73">
        <v>165.00290369230765</v>
      </c>
    </row>
    <row r="7195" spans="1:12" x14ac:dyDescent="0.35">
      <c r="A7195" s="1" t="s">
        <v>11745</v>
      </c>
      <c r="B7195" t="s">
        <v>11746</v>
      </c>
      <c r="C7195" t="s">
        <v>34</v>
      </c>
      <c r="D7195" t="s">
        <v>35</v>
      </c>
      <c r="E7195">
        <v>1</v>
      </c>
      <c r="F7195" s="2">
        <v>4001.99</v>
      </c>
      <c r="G7195" s="3">
        <v>9625.2800000000007</v>
      </c>
      <c r="H7195" s="3">
        <v>40.0199</v>
      </c>
      <c r="I7195" s="3">
        <v>188.09352999999999</v>
      </c>
      <c r="J7195" s="3">
        <v>4230.1034299999992</v>
      </c>
      <c r="K7195" s="4">
        <v>0.35</v>
      </c>
      <c r="L7195" s="73">
        <v>7679.2646883076904</v>
      </c>
    </row>
    <row r="7196" spans="1:12" x14ac:dyDescent="0.35">
      <c r="A7196" s="1" t="s">
        <v>11747</v>
      </c>
      <c r="B7196" t="s">
        <v>11748</v>
      </c>
      <c r="C7196" t="s">
        <v>34</v>
      </c>
      <c r="D7196" t="s">
        <v>35</v>
      </c>
      <c r="E7196">
        <v>1</v>
      </c>
      <c r="F7196" s="2">
        <v>21.6</v>
      </c>
      <c r="G7196" s="3">
        <v>45</v>
      </c>
      <c r="H7196" s="3">
        <v>0.21600000000000003</v>
      </c>
      <c r="I7196" s="3">
        <v>1.0152000000000001</v>
      </c>
      <c r="J7196" s="3">
        <v>22.831200000000003</v>
      </c>
      <c r="K7196" s="4">
        <v>0.35000000000000003</v>
      </c>
      <c r="L7196" s="73">
        <v>41.447409230769239</v>
      </c>
    </row>
    <row r="7197" spans="1:12" x14ac:dyDescent="0.35">
      <c r="A7197" s="1" t="s">
        <v>11749</v>
      </c>
      <c r="B7197" t="s">
        <v>11750</v>
      </c>
      <c r="C7197" t="s">
        <v>34</v>
      </c>
      <c r="D7197" t="s">
        <v>35</v>
      </c>
      <c r="E7197">
        <v>1</v>
      </c>
      <c r="F7197" s="2">
        <v>28.5</v>
      </c>
      <c r="G7197" s="3">
        <v>59</v>
      </c>
      <c r="H7197" s="3">
        <v>0.28500000000000003</v>
      </c>
      <c r="I7197" s="3">
        <v>1.3394999999999999</v>
      </c>
      <c r="J7197" s="3">
        <v>30.124500000000001</v>
      </c>
      <c r="K7197" s="4">
        <v>0.35</v>
      </c>
      <c r="L7197" s="73">
        <v>54.687553846153847</v>
      </c>
    </row>
    <row r="7198" spans="1:12" x14ac:dyDescent="0.35">
      <c r="A7198" s="1" t="s">
        <v>11751</v>
      </c>
      <c r="B7198" t="s">
        <v>11752</v>
      </c>
      <c r="C7198" t="s">
        <v>34</v>
      </c>
      <c r="D7198" t="s">
        <v>35</v>
      </c>
      <c r="E7198">
        <v>1</v>
      </c>
      <c r="F7198" s="2">
        <v>21.6</v>
      </c>
      <c r="G7198" s="3">
        <v>45</v>
      </c>
      <c r="H7198" s="3">
        <v>0.21600000000000003</v>
      </c>
      <c r="I7198" s="3">
        <v>1.0152000000000001</v>
      </c>
      <c r="J7198" s="3">
        <v>22.831200000000003</v>
      </c>
      <c r="K7198" s="4">
        <v>0.35000000000000003</v>
      </c>
      <c r="L7198" s="73">
        <v>41.447409230769239</v>
      </c>
    </row>
    <row r="7199" spans="1:12" x14ac:dyDescent="0.35">
      <c r="A7199" s="1" t="s">
        <v>11753</v>
      </c>
      <c r="B7199" t="s">
        <v>11754</v>
      </c>
      <c r="C7199" t="s">
        <v>34</v>
      </c>
      <c r="D7199" t="s">
        <v>35</v>
      </c>
      <c r="E7199">
        <v>1</v>
      </c>
      <c r="F7199" s="2">
        <v>36.29</v>
      </c>
      <c r="G7199" s="3">
        <v>75</v>
      </c>
      <c r="H7199" s="3">
        <v>0.3629</v>
      </c>
      <c r="I7199" s="3">
        <v>1.70563</v>
      </c>
      <c r="J7199" s="3">
        <v>38.358530000000002</v>
      </c>
      <c r="K7199" s="4">
        <v>0.35</v>
      </c>
      <c r="L7199" s="73">
        <v>69.635485230769234</v>
      </c>
    </row>
    <row r="7200" spans="1:12" x14ac:dyDescent="0.35">
      <c r="A7200" s="1" t="s">
        <v>11755</v>
      </c>
      <c r="B7200" t="s">
        <v>11756</v>
      </c>
      <c r="C7200" t="s">
        <v>34</v>
      </c>
      <c r="D7200" t="s">
        <v>35</v>
      </c>
      <c r="E7200">
        <v>1</v>
      </c>
      <c r="F7200" s="2">
        <v>36.29</v>
      </c>
      <c r="G7200" s="3">
        <v>75</v>
      </c>
      <c r="H7200" s="3">
        <v>0.3629</v>
      </c>
      <c r="I7200" s="3">
        <v>1.70563</v>
      </c>
      <c r="J7200" s="3">
        <v>38.358530000000002</v>
      </c>
      <c r="K7200" s="4">
        <v>0.35</v>
      </c>
      <c r="L7200" s="73">
        <v>69.635485230769234</v>
      </c>
    </row>
    <row r="7201" spans="1:12" x14ac:dyDescent="0.35">
      <c r="A7201" s="1" t="s">
        <v>11757</v>
      </c>
      <c r="B7201" t="s">
        <v>11758</v>
      </c>
      <c r="C7201" t="s">
        <v>34</v>
      </c>
      <c r="D7201" t="s">
        <v>35</v>
      </c>
      <c r="E7201">
        <v>1</v>
      </c>
      <c r="F7201" s="2">
        <v>38.4</v>
      </c>
      <c r="G7201" s="3">
        <v>80</v>
      </c>
      <c r="H7201" s="3">
        <v>0.38400000000000001</v>
      </c>
      <c r="I7201" s="3">
        <v>1.8048</v>
      </c>
      <c r="J7201" s="3">
        <v>40.588799999999999</v>
      </c>
      <c r="K7201" s="4">
        <v>0.35</v>
      </c>
      <c r="L7201" s="73">
        <v>73.684283076923066</v>
      </c>
    </row>
    <row r="7202" spans="1:12" x14ac:dyDescent="0.35">
      <c r="A7202" s="1" t="s">
        <v>11759</v>
      </c>
      <c r="B7202" t="s">
        <v>11760</v>
      </c>
      <c r="C7202" t="s">
        <v>34</v>
      </c>
      <c r="D7202" t="s">
        <v>35</v>
      </c>
      <c r="E7202">
        <v>1</v>
      </c>
      <c r="F7202" s="2">
        <v>32.4</v>
      </c>
      <c r="G7202" s="3">
        <v>67</v>
      </c>
      <c r="H7202" s="3">
        <v>0.32400000000000001</v>
      </c>
      <c r="I7202" s="3">
        <v>1.5227999999999999</v>
      </c>
      <c r="J7202" s="3">
        <v>34.246799999999993</v>
      </c>
      <c r="K7202" s="4">
        <v>0.35</v>
      </c>
      <c r="L7202" s="73">
        <v>62.17111384615383</v>
      </c>
    </row>
    <row r="7203" spans="1:12" x14ac:dyDescent="0.35">
      <c r="A7203" s="1" t="s">
        <v>11761</v>
      </c>
      <c r="B7203" t="s">
        <v>11762</v>
      </c>
      <c r="C7203" t="s">
        <v>34</v>
      </c>
      <c r="D7203" t="s">
        <v>35</v>
      </c>
      <c r="E7203">
        <v>1</v>
      </c>
      <c r="F7203" s="2">
        <v>51.29</v>
      </c>
      <c r="G7203" s="3">
        <v>106</v>
      </c>
      <c r="H7203" s="3">
        <v>0.51290000000000002</v>
      </c>
      <c r="I7203" s="3">
        <v>2.4106299999999998</v>
      </c>
      <c r="J7203" s="3">
        <v>54.213529999999999</v>
      </c>
      <c r="K7203" s="4">
        <v>0.35</v>
      </c>
      <c r="L7203" s="73">
        <v>98.418408307692303</v>
      </c>
    </row>
    <row r="7204" spans="1:12" x14ac:dyDescent="0.35">
      <c r="A7204" s="1" t="s">
        <v>11763</v>
      </c>
      <c r="B7204" t="s">
        <v>11764</v>
      </c>
      <c r="C7204" t="s">
        <v>34</v>
      </c>
      <c r="D7204" t="s">
        <v>35</v>
      </c>
      <c r="E7204">
        <v>1</v>
      </c>
      <c r="F7204" s="2">
        <v>6.1</v>
      </c>
      <c r="G7204" s="3">
        <v>13</v>
      </c>
      <c r="H7204" s="3">
        <v>6.0999999999999999E-2</v>
      </c>
      <c r="I7204" s="3">
        <v>0.28670000000000001</v>
      </c>
      <c r="J7204" s="3">
        <v>6.4476999999999993</v>
      </c>
      <c r="K7204" s="4">
        <v>0.35</v>
      </c>
      <c r="L7204" s="73">
        <v>11.705055384615383</v>
      </c>
    </row>
    <row r="7205" spans="1:12" x14ac:dyDescent="0.35">
      <c r="A7205" s="1" t="s">
        <v>11765</v>
      </c>
      <c r="B7205" t="s">
        <v>11766</v>
      </c>
      <c r="C7205" t="s">
        <v>34</v>
      </c>
      <c r="D7205" t="s">
        <v>35</v>
      </c>
      <c r="E7205">
        <v>1</v>
      </c>
      <c r="F7205" s="2">
        <v>32.4</v>
      </c>
      <c r="G7205" s="3">
        <v>67</v>
      </c>
      <c r="H7205" s="3">
        <v>0.32400000000000001</v>
      </c>
      <c r="I7205" s="3">
        <v>1.5227999999999999</v>
      </c>
      <c r="J7205" s="3">
        <v>34.246799999999993</v>
      </c>
      <c r="K7205" s="4">
        <v>0.35</v>
      </c>
      <c r="L7205" s="73">
        <v>62.17111384615383</v>
      </c>
    </row>
    <row r="7206" spans="1:12" x14ac:dyDescent="0.35">
      <c r="A7206" s="1" t="s">
        <v>11767</v>
      </c>
      <c r="B7206" t="s">
        <v>11768</v>
      </c>
      <c r="C7206" t="s">
        <v>34</v>
      </c>
      <c r="D7206" t="s">
        <v>35</v>
      </c>
      <c r="E7206">
        <v>1</v>
      </c>
      <c r="F7206" s="2">
        <v>30.55</v>
      </c>
      <c r="G7206" s="3">
        <v>63</v>
      </c>
      <c r="H7206" s="3">
        <v>0.30549999999999999</v>
      </c>
      <c r="I7206" s="3">
        <v>1.4358500000000001</v>
      </c>
      <c r="J7206" s="3">
        <v>32.291350000000001</v>
      </c>
      <c r="K7206" s="4">
        <v>0.35</v>
      </c>
      <c r="L7206" s="73">
        <v>58.621220000000001</v>
      </c>
    </row>
    <row r="7207" spans="1:12" x14ac:dyDescent="0.35">
      <c r="A7207" s="1" t="s">
        <v>11769</v>
      </c>
      <c r="B7207" t="s">
        <v>11770</v>
      </c>
      <c r="C7207" t="s">
        <v>34</v>
      </c>
      <c r="D7207" t="s">
        <v>35</v>
      </c>
      <c r="E7207">
        <v>1</v>
      </c>
      <c r="F7207" s="2">
        <v>32.4</v>
      </c>
      <c r="G7207" s="3">
        <v>67</v>
      </c>
      <c r="H7207" s="3">
        <v>0.32400000000000001</v>
      </c>
      <c r="I7207" s="3">
        <v>1.5227999999999999</v>
      </c>
      <c r="J7207" s="3">
        <v>34.246799999999993</v>
      </c>
      <c r="K7207" s="4">
        <v>0.35</v>
      </c>
      <c r="L7207" s="73">
        <v>62.17111384615383</v>
      </c>
    </row>
    <row r="7208" spans="1:12" x14ac:dyDescent="0.35">
      <c r="A7208" s="1" t="s">
        <v>11771</v>
      </c>
      <c r="B7208" t="s">
        <v>11772</v>
      </c>
      <c r="C7208" t="s">
        <v>34</v>
      </c>
      <c r="D7208" t="s">
        <v>35</v>
      </c>
      <c r="E7208">
        <v>1</v>
      </c>
      <c r="F7208" s="2">
        <v>30.55</v>
      </c>
      <c r="G7208" s="3">
        <v>63</v>
      </c>
      <c r="H7208" s="3">
        <v>0.30549999999999999</v>
      </c>
      <c r="I7208" s="3">
        <v>1.4358500000000001</v>
      </c>
      <c r="J7208" s="3">
        <v>32.291350000000001</v>
      </c>
      <c r="K7208" s="4">
        <v>0.35</v>
      </c>
      <c r="L7208" s="73">
        <v>58.621220000000001</v>
      </c>
    </row>
    <row r="7209" spans="1:12" x14ac:dyDescent="0.35">
      <c r="A7209" s="1" t="s">
        <v>11773</v>
      </c>
      <c r="B7209" t="s">
        <v>11774</v>
      </c>
      <c r="C7209" t="s">
        <v>34</v>
      </c>
      <c r="D7209" t="s">
        <v>35</v>
      </c>
      <c r="E7209">
        <v>1</v>
      </c>
      <c r="F7209" s="2">
        <v>32.4</v>
      </c>
      <c r="G7209" s="3">
        <v>67</v>
      </c>
      <c r="H7209" s="3">
        <v>0.32400000000000001</v>
      </c>
      <c r="I7209" s="3">
        <v>1.5227999999999999</v>
      </c>
      <c r="J7209" s="3">
        <v>34.246799999999993</v>
      </c>
      <c r="K7209" s="4">
        <v>0.35</v>
      </c>
      <c r="L7209" s="73">
        <v>62.17111384615383</v>
      </c>
    </row>
    <row r="7210" spans="1:12" x14ac:dyDescent="0.35">
      <c r="A7210" s="1" t="s">
        <v>11775</v>
      </c>
      <c r="B7210" t="s">
        <v>11776</v>
      </c>
      <c r="C7210" t="s">
        <v>34</v>
      </c>
      <c r="D7210" t="s">
        <v>35</v>
      </c>
      <c r="E7210">
        <v>1</v>
      </c>
      <c r="F7210" s="2">
        <v>51.29</v>
      </c>
      <c r="G7210" s="3">
        <v>106</v>
      </c>
      <c r="H7210" s="3">
        <v>0.51290000000000002</v>
      </c>
      <c r="I7210" s="3">
        <v>2.4106299999999998</v>
      </c>
      <c r="J7210" s="3">
        <v>54.213529999999999</v>
      </c>
      <c r="K7210" s="4">
        <v>0.35</v>
      </c>
      <c r="L7210" s="73">
        <v>98.418408307692303</v>
      </c>
    </row>
    <row r="7211" spans="1:12" x14ac:dyDescent="0.35">
      <c r="A7211" s="1" t="s">
        <v>11777</v>
      </c>
      <c r="B7211" t="s">
        <v>11778</v>
      </c>
      <c r="C7211" t="s">
        <v>34</v>
      </c>
      <c r="D7211" t="s">
        <v>35</v>
      </c>
      <c r="E7211">
        <v>1</v>
      </c>
      <c r="F7211" s="2">
        <v>28.5</v>
      </c>
      <c r="G7211" s="3">
        <v>59</v>
      </c>
      <c r="H7211" s="3">
        <v>0.28500000000000003</v>
      </c>
      <c r="I7211" s="3">
        <v>1.3394999999999999</v>
      </c>
      <c r="J7211" s="3">
        <v>30.124500000000001</v>
      </c>
      <c r="K7211" s="4">
        <v>0.35</v>
      </c>
      <c r="L7211" s="73">
        <v>54.687553846153847</v>
      </c>
    </row>
    <row r="7212" spans="1:12" x14ac:dyDescent="0.35">
      <c r="A7212" s="1" t="s">
        <v>11779</v>
      </c>
      <c r="B7212" t="s">
        <v>11780</v>
      </c>
      <c r="C7212" t="s">
        <v>34</v>
      </c>
      <c r="D7212" t="s">
        <v>35</v>
      </c>
      <c r="E7212">
        <v>1</v>
      </c>
      <c r="F7212" s="2">
        <v>26.11</v>
      </c>
      <c r="G7212" s="3">
        <v>54</v>
      </c>
      <c r="H7212" s="3">
        <v>0.2611</v>
      </c>
      <c r="I7212" s="3">
        <v>1.2271699999999999</v>
      </c>
      <c r="J7212" s="3">
        <v>27.598269999999999</v>
      </c>
      <c r="K7212" s="4">
        <v>0.35</v>
      </c>
      <c r="L7212" s="73">
        <v>50.101474769230769</v>
      </c>
    </row>
    <row r="7213" spans="1:12" x14ac:dyDescent="0.35">
      <c r="A7213" s="1" t="s">
        <v>11781</v>
      </c>
      <c r="B7213" t="s">
        <v>11782</v>
      </c>
      <c r="C7213" t="s">
        <v>34</v>
      </c>
      <c r="D7213" t="s">
        <v>35</v>
      </c>
      <c r="E7213">
        <v>1</v>
      </c>
      <c r="F7213" s="2">
        <v>21.6</v>
      </c>
      <c r="G7213" s="3">
        <v>45</v>
      </c>
      <c r="H7213" s="3">
        <v>0.21600000000000003</v>
      </c>
      <c r="I7213" s="3">
        <v>1.0152000000000001</v>
      </c>
      <c r="J7213" s="3">
        <v>22.831200000000003</v>
      </c>
      <c r="K7213" s="4">
        <v>0.35000000000000003</v>
      </c>
      <c r="L7213" s="73">
        <v>41.447409230769239</v>
      </c>
    </row>
    <row r="7214" spans="1:12" x14ac:dyDescent="0.35">
      <c r="A7214" s="1" t="s">
        <v>11783</v>
      </c>
      <c r="B7214" t="s">
        <v>11784</v>
      </c>
      <c r="C7214" t="s">
        <v>34</v>
      </c>
      <c r="D7214" t="s">
        <v>35</v>
      </c>
      <c r="E7214">
        <v>1</v>
      </c>
      <c r="F7214" s="2">
        <v>36.29</v>
      </c>
      <c r="G7214" s="3">
        <v>75</v>
      </c>
      <c r="H7214" s="3">
        <v>0.3629</v>
      </c>
      <c r="I7214" s="3">
        <v>1.70563</v>
      </c>
      <c r="J7214" s="3">
        <v>38.358530000000002</v>
      </c>
      <c r="K7214" s="4">
        <v>0.35</v>
      </c>
      <c r="L7214" s="73">
        <v>69.635485230769234</v>
      </c>
    </row>
    <row r="7215" spans="1:12" x14ac:dyDescent="0.35">
      <c r="A7215" s="1" t="s">
        <v>11785</v>
      </c>
      <c r="B7215" t="s">
        <v>11786</v>
      </c>
      <c r="C7215" t="s">
        <v>34</v>
      </c>
      <c r="D7215" t="s">
        <v>35</v>
      </c>
      <c r="E7215">
        <v>1</v>
      </c>
      <c r="F7215" s="2">
        <v>38.4</v>
      </c>
      <c r="G7215" s="3">
        <v>80</v>
      </c>
      <c r="H7215" s="3">
        <v>0.38400000000000001</v>
      </c>
      <c r="I7215" s="3">
        <v>1.8048</v>
      </c>
      <c r="J7215" s="3">
        <v>40.588799999999999</v>
      </c>
      <c r="K7215" s="4">
        <v>0.35</v>
      </c>
      <c r="L7215" s="73">
        <v>73.684283076923066</v>
      </c>
    </row>
    <row r="7216" spans="1:12" x14ac:dyDescent="0.35">
      <c r="A7216" s="1" t="s">
        <v>11787</v>
      </c>
      <c r="B7216" t="s">
        <v>11788</v>
      </c>
      <c r="C7216" t="s">
        <v>34</v>
      </c>
      <c r="D7216" t="s">
        <v>35</v>
      </c>
      <c r="E7216">
        <v>1</v>
      </c>
      <c r="F7216" s="2">
        <v>28.5</v>
      </c>
      <c r="G7216" s="3">
        <v>59</v>
      </c>
      <c r="H7216" s="3">
        <v>0.28500000000000003</v>
      </c>
      <c r="I7216" s="3">
        <v>1.3394999999999999</v>
      </c>
      <c r="J7216" s="3">
        <v>30.124500000000001</v>
      </c>
      <c r="K7216" s="4">
        <v>0.35</v>
      </c>
      <c r="L7216" s="73">
        <v>54.687553846153847</v>
      </c>
    </row>
    <row r="7217" spans="1:12" x14ac:dyDescent="0.35">
      <c r="A7217" s="1" t="s">
        <v>11789</v>
      </c>
      <c r="B7217" t="s">
        <v>11790</v>
      </c>
      <c r="C7217" t="s">
        <v>34</v>
      </c>
      <c r="D7217" t="s">
        <v>35</v>
      </c>
      <c r="E7217">
        <v>1</v>
      </c>
      <c r="F7217" s="2">
        <v>28.5</v>
      </c>
      <c r="G7217" s="3">
        <v>59</v>
      </c>
      <c r="H7217" s="3">
        <v>0.28500000000000003</v>
      </c>
      <c r="I7217" s="3">
        <v>1.3394999999999999</v>
      </c>
      <c r="J7217" s="3">
        <v>30.124500000000001</v>
      </c>
      <c r="K7217" s="4">
        <v>0.35</v>
      </c>
      <c r="L7217" s="73">
        <v>54.687553846153847</v>
      </c>
    </row>
    <row r="7218" spans="1:12" x14ac:dyDescent="0.35">
      <c r="A7218" s="1" t="s">
        <v>11791</v>
      </c>
      <c r="B7218" t="s">
        <v>11792</v>
      </c>
      <c r="C7218" t="s">
        <v>34</v>
      </c>
      <c r="D7218" t="s">
        <v>35</v>
      </c>
      <c r="E7218">
        <v>1</v>
      </c>
      <c r="F7218" s="2">
        <v>21.6</v>
      </c>
      <c r="G7218" s="3">
        <v>45</v>
      </c>
      <c r="H7218" s="3">
        <v>0.21600000000000003</v>
      </c>
      <c r="I7218" s="3">
        <v>1.0152000000000001</v>
      </c>
      <c r="J7218" s="3">
        <v>22.831200000000003</v>
      </c>
      <c r="K7218" s="4">
        <v>0.35000000000000003</v>
      </c>
      <c r="L7218" s="73">
        <v>41.447409230769239</v>
      </c>
    </row>
    <row r="7219" spans="1:12" x14ac:dyDescent="0.35">
      <c r="A7219" s="1" t="s">
        <v>11793</v>
      </c>
      <c r="B7219" t="s">
        <v>11794</v>
      </c>
      <c r="C7219" t="s">
        <v>34</v>
      </c>
      <c r="D7219" t="s">
        <v>35</v>
      </c>
      <c r="E7219">
        <v>1</v>
      </c>
      <c r="F7219" s="2">
        <v>36.29</v>
      </c>
      <c r="G7219" s="3">
        <v>75</v>
      </c>
      <c r="H7219" s="3">
        <v>0.3629</v>
      </c>
      <c r="I7219" s="3">
        <v>1.70563</v>
      </c>
      <c r="J7219" s="3">
        <v>38.358530000000002</v>
      </c>
      <c r="K7219" s="4">
        <v>0.35</v>
      </c>
      <c r="L7219" s="73">
        <v>69.635485230769234</v>
      </c>
    </row>
    <row r="7220" spans="1:12" x14ac:dyDescent="0.35">
      <c r="A7220" s="1" t="s">
        <v>11795</v>
      </c>
      <c r="B7220" t="s">
        <v>11796</v>
      </c>
      <c r="C7220" t="s">
        <v>34</v>
      </c>
      <c r="D7220" t="s">
        <v>35</v>
      </c>
      <c r="E7220">
        <v>1</v>
      </c>
      <c r="F7220" s="2">
        <v>30.55</v>
      </c>
      <c r="G7220" s="3">
        <v>63</v>
      </c>
      <c r="H7220" s="3">
        <v>0.30549999999999999</v>
      </c>
      <c r="I7220" s="3">
        <v>1.4358500000000001</v>
      </c>
      <c r="J7220" s="3">
        <v>32.291350000000001</v>
      </c>
      <c r="K7220" s="4">
        <v>0.35</v>
      </c>
      <c r="L7220" s="73">
        <v>58.621220000000001</v>
      </c>
    </row>
    <row r="7221" spans="1:12" x14ac:dyDescent="0.35">
      <c r="A7221" s="1" t="s">
        <v>11797</v>
      </c>
      <c r="B7221" t="s">
        <v>11798</v>
      </c>
      <c r="C7221" t="s">
        <v>34</v>
      </c>
      <c r="D7221" t="s">
        <v>35</v>
      </c>
      <c r="E7221">
        <v>1</v>
      </c>
      <c r="F7221" s="2">
        <v>30.55</v>
      </c>
      <c r="G7221" s="3">
        <v>63</v>
      </c>
      <c r="H7221" s="3">
        <v>0.30549999999999999</v>
      </c>
      <c r="I7221" s="3">
        <v>1.4358500000000001</v>
      </c>
      <c r="J7221" s="3">
        <v>32.291350000000001</v>
      </c>
      <c r="K7221" s="4">
        <v>0.35</v>
      </c>
      <c r="L7221" s="73">
        <v>58.621220000000001</v>
      </c>
    </row>
    <row r="7222" spans="1:12" x14ac:dyDescent="0.35">
      <c r="A7222" s="1" t="s">
        <v>11799</v>
      </c>
      <c r="B7222" t="s">
        <v>11800</v>
      </c>
      <c r="C7222" t="s">
        <v>34</v>
      </c>
      <c r="D7222" t="s">
        <v>35</v>
      </c>
      <c r="E7222">
        <v>1</v>
      </c>
      <c r="F7222" s="2">
        <v>32.4</v>
      </c>
      <c r="G7222" s="3">
        <v>67</v>
      </c>
      <c r="H7222" s="3">
        <v>0.32400000000000001</v>
      </c>
      <c r="I7222" s="3">
        <v>1.5227999999999999</v>
      </c>
      <c r="J7222" s="3">
        <v>34.246799999999993</v>
      </c>
      <c r="K7222" s="4">
        <v>0.35</v>
      </c>
      <c r="L7222" s="73">
        <v>62.17111384615383</v>
      </c>
    </row>
    <row r="7223" spans="1:12" x14ac:dyDescent="0.35">
      <c r="A7223" s="1" t="s">
        <v>11801</v>
      </c>
      <c r="B7223" t="s">
        <v>11802</v>
      </c>
      <c r="C7223" t="s">
        <v>34</v>
      </c>
      <c r="D7223" t="s">
        <v>35</v>
      </c>
      <c r="E7223">
        <v>1</v>
      </c>
      <c r="F7223" s="2">
        <v>30.55</v>
      </c>
      <c r="G7223" s="3">
        <v>63</v>
      </c>
      <c r="H7223" s="3">
        <v>0.30549999999999999</v>
      </c>
      <c r="I7223" s="3">
        <v>1.4358500000000001</v>
      </c>
      <c r="J7223" s="3">
        <v>32.291350000000001</v>
      </c>
      <c r="K7223" s="4">
        <v>0.35</v>
      </c>
      <c r="L7223" s="73">
        <v>58.621220000000001</v>
      </c>
    </row>
    <row r="7224" spans="1:12" x14ac:dyDescent="0.35">
      <c r="A7224" s="1" t="s">
        <v>11803</v>
      </c>
      <c r="B7224" t="s">
        <v>11804</v>
      </c>
      <c r="C7224" t="s">
        <v>34</v>
      </c>
      <c r="D7224" t="s">
        <v>35</v>
      </c>
      <c r="E7224">
        <v>1</v>
      </c>
      <c r="F7224" s="2">
        <v>32.4</v>
      </c>
      <c r="G7224" s="3">
        <v>67</v>
      </c>
      <c r="H7224" s="3">
        <v>0.32400000000000001</v>
      </c>
      <c r="I7224" s="3">
        <v>1.5227999999999999</v>
      </c>
      <c r="J7224" s="3">
        <v>34.246799999999993</v>
      </c>
      <c r="K7224" s="4">
        <v>0.35</v>
      </c>
      <c r="L7224" s="73">
        <v>62.17111384615383</v>
      </c>
    </row>
    <row r="7225" spans="1:12" x14ac:dyDescent="0.35">
      <c r="A7225" s="1" t="s">
        <v>11805</v>
      </c>
      <c r="B7225" t="s">
        <v>11806</v>
      </c>
      <c r="C7225" t="s">
        <v>34</v>
      </c>
      <c r="D7225" t="s">
        <v>35</v>
      </c>
      <c r="E7225">
        <v>1</v>
      </c>
      <c r="F7225" s="2">
        <v>32.4</v>
      </c>
      <c r="G7225" s="3">
        <v>67</v>
      </c>
      <c r="H7225" s="3">
        <v>0.32400000000000001</v>
      </c>
      <c r="I7225" s="3">
        <v>1.5227999999999999</v>
      </c>
      <c r="J7225" s="3">
        <v>34.246799999999993</v>
      </c>
      <c r="K7225" s="4">
        <v>0.35</v>
      </c>
      <c r="L7225" s="73">
        <v>62.17111384615383</v>
      </c>
    </row>
    <row r="7226" spans="1:12" x14ac:dyDescent="0.35">
      <c r="A7226" s="1" t="s">
        <v>11807</v>
      </c>
      <c r="B7226" t="s">
        <v>11808</v>
      </c>
      <c r="C7226" t="s">
        <v>34</v>
      </c>
      <c r="D7226" t="s">
        <v>35</v>
      </c>
      <c r="E7226">
        <v>1</v>
      </c>
      <c r="F7226" s="2">
        <v>32.4</v>
      </c>
      <c r="G7226" s="3">
        <v>67</v>
      </c>
      <c r="H7226" s="3">
        <v>0.32400000000000001</v>
      </c>
      <c r="I7226" s="3">
        <v>1.5227999999999999</v>
      </c>
      <c r="J7226" s="3">
        <v>34.246799999999993</v>
      </c>
      <c r="K7226" s="4">
        <v>0.35</v>
      </c>
      <c r="L7226" s="73">
        <v>62.17111384615383</v>
      </c>
    </row>
    <row r="7227" spans="1:12" x14ac:dyDescent="0.35">
      <c r="A7227" s="1" t="s">
        <v>11809</v>
      </c>
      <c r="B7227" t="s">
        <v>11810</v>
      </c>
      <c r="C7227" t="s">
        <v>34</v>
      </c>
      <c r="D7227" t="s">
        <v>35</v>
      </c>
      <c r="E7227">
        <v>1</v>
      </c>
      <c r="F7227" s="2">
        <v>7.9</v>
      </c>
      <c r="G7227" s="3">
        <v>17</v>
      </c>
      <c r="H7227" s="3">
        <v>7.9000000000000001E-2</v>
      </c>
      <c r="I7227" s="3">
        <v>0.37130000000000002</v>
      </c>
      <c r="J7227" s="3">
        <v>8.3503000000000007</v>
      </c>
      <c r="K7227" s="4">
        <v>0.35</v>
      </c>
      <c r="L7227" s="73">
        <v>15.159006153846153</v>
      </c>
    </row>
    <row r="7228" spans="1:12" x14ac:dyDescent="0.35">
      <c r="A7228" s="1" t="s">
        <v>11811</v>
      </c>
      <c r="B7228" t="s">
        <v>11812</v>
      </c>
      <c r="C7228" t="s">
        <v>34</v>
      </c>
      <c r="D7228" t="s">
        <v>35</v>
      </c>
      <c r="E7228">
        <v>1</v>
      </c>
      <c r="F7228" s="2">
        <v>28.5</v>
      </c>
      <c r="G7228" s="3">
        <v>59</v>
      </c>
      <c r="H7228" s="3">
        <v>0.28500000000000003</v>
      </c>
      <c r="I7228" s="3">
        <v>1.3394999999999999</v>
      </c>
      <c r="J7228" s="3">
        <v>30.124500000000001</v>
      </c>
      <c r="K7228" s="4">
        <v>0.35</v>
      </c>
      <c r="L7228" s="73">
        <v>54.687553846153847</v>
      </c>
    </row>
    <row r="7229" spans="1:12" x14ac:dyDescent="0.35">
      <c r="A7229" s="1" t="s">
        <v>11813</v>
      </c>
      <c r="B7229" t="s">
        <v>11814</v>
      </c>
      <c r="C7229" t="s">
        <v>34</v>
      </c>
      <c r="D7229" t="s">
        <v>35</v>
      </c>
      <c r="E7229">
        <v>1</v>
      </c>
      <c r="F7229" s="2">
        <v>21.6</v>
      </c>
      <c r="G7229" s="3">
        <v>45</v>
      </c>
      <c r="H7229" s="3">
        <v>0.21600000000000003</v>
      </c>
      <c r="I7229" s="3">
        <v>1.0152000000000001</v>
      </c>
      <c r="J7229" s="3">
        <v>22.831200000000003</v>
      </c>
      <c r="K7229" s="4">
        <v>0.35000000000000003</v>
      </c>
      <c r="L7229" s="73">
        <v>41.447409230769239</v>
      </c>
    </row>
    <row r="7230" spans="1:12" x14ac:dyDescent="0.35">
      <c r="A7230" s="1" t="s">
        <v>11815</v>
      </c>
      <c r="B7230" t="s">
        <v>11816</v>
      </c>
      <c r="C7230" t="s">
        <v>34</v>
      </c>
      <c r="D7230" t="s">
        <v>35</v>
      </c>
      <c r="E7230">
        <v>1</v>
      </c>
      <c r="F7230" s="2">
        <v>38.4</v>
      </c>
      <c r="G7230" s="3">
        <v>80</v>
      </c>
      <c r="H7230" s="3">
        <v>0.38400000000000001</v>
      </c>
      <c r="I7230" s="3">
        <v>1.8048</v>
      </c>
      <c r="J7230" s="3">
        <v>40.588799999999999</v>
      </c>
      <c r="K7230" s="4">
        <v>0.35</v>
      </c>
      <c r="L7230" s="73">
        <v>73.684283076923066</v>
      </c>
    </row>
    <row r="7231" spans="1:12" x14ac:dyDescent="0.35">
      <c r="A7231" s="1" t="s">
        <v>11817</v>
      </c>
      <c r="B7231" t="s">
        <v>11818</v>
      </c>
      <c r="C7231" t="s">
        <v>34</v>
      </c>
      <c r="D7231" t="s">
        <v>35</v>
      </c>
      <c r="E7231">
        <v>1</v>
      </c>
      <c r="F7231" s="2">
        <v>36.29</v>
      </c>
      <c r="G7231" s="3">
        <v>75</v>
      </c>
      <c r="H7231" s="3">
        <v>0.3629</v>
      </c>
      <c r="I7231" s="3">
        <v>1.70563</v>
      </c>
      <c r="J7231" s="3">
        <v>38.358530000000002</v>
      </c>
      <c r="K7231" s="4">
        <v>0.35</v>
      </c>
      <c r="L7231" s="73">
        <v>69.635485230769234</v>
      </c>
    </row>
    <row r="7232" spans="1:12" x14ac:dyDescent="0.35">
      <c r="A7232" s="1" t="s">
        <v>11819</v>
      </c>
      <c r="B7232" t="s">
        <v>11820</v>
      </c>
      <c r="C7232" t="s">
        <v>34</v>
      </c>
      <c r="D7232" t="s">
        <v>35</v>
      </c>
      <c r="E7232">
        <v>1</v>
      </c>
      <c r="F7232" s="2">
        <v>36.29</v>
      </c>
      <c r="G7232" s="3">
        <v>75</v>
      </c>
      <c r="H7232" s="3">
        <v>0.3629</v>
      </c>
      <c r="I7232" s="3">
        <v>1.70563</v>
      </c>
      <c r="J7232" s="3">
        <v>38.358530000000002</v>
      </c>
      <c r="K7232" s="4">
        <v>0.35</v>
      </c>
      <c r="L7232" s="73">
        <v>69.635485230769234</v>
      </c>
    </row>
    <row r="7233" spans="1:12" x14ac:dyDescent="0.35">
      <c r="A7233" s="1" t="s">
        <v>11821</v>
      </c>
      <c r="B7233" t="s">
        <v>11822</v>
      </c>
      <c r="C7233" t="s">
        <v>34</v>
      </c>
      <c r="D7233" t="s">
        <v>35</v>
      </c>
      <c r="E7233">
        <v>1</v>
      </c>
      <c r="F7233" s="2">
        <v>38.4</v>
      </c>
      <c r="G7233" s="3">
        <v>80</v>
      </c>
      <c r="H7233" s="3">
        <v>0.38400000000000001</v>
      </c>
      <c r="I7233" s="3">
        <v>1.8048</v>
      </c>
      <c r="J7233" s="3">
        <v>40.588799999999999</v>
      </c>
      <c r="K7233" s="4">
        <v>0.35</v>
      </c>
      <c r="L7233" s="73">
        <v>73.684283076923066</v>
      </c>
    </row>
    <row r="7234" spans="1:12" x14ac:dyDescent="0.35">
      <c r="A7234" s="1" t="s">
        <v>11823</v>
      </c>
      <c r="B7234" t="s">
        <v>11824</v>
      </c>
      <c r="C7234" t="s">
        <v>34</v>
      </c>
      <c r="D7234" t="s">
        <v>35</v>
      </c>
      <c r="E7234">
        <v>1</v>
      </c>
      <c r="F7234" s="2">
        <v>14.52</v>
      </c>
      <c r="G7234" s="3">
        <v>30</v>
      </c>
      <c r="H7234" s="3">
        <v>0.1452</v>
      </c>
      <c r="I7234" s="3">
        <v>0.68243999999999994</v>
      </c>
      <c r="J7234" s="3">
        <v>15.347639999999998</v>
      </c>
      <c r="K7234" s="4">
        <v>0.35</v>
      </c>
      <c r="L7234" s="73">
        <v>27.861869538461534</v>
      </c>
    </row>
    <row r="7235" spans="1:12" x14ac:dyDescent="0.35">
      <c r="A7235" s="1" t="s">
        <v>11825</v>
      </c>
      <c r="B7235" t="s">
        <v>11826</v>
      </c>
      <c r="C7235" t="s">
        <v>34</v>
      </c>
      <c r="D7235" t="s">
        <v>35</v>
      </c>
      <c r="E7235">
        <v>1</v>
      </c>
      <c r="F7235" s="2">
        <v>4.3</v>
      </c>
      <c r="G7235" s="3">
        <v>9</v>
      </c>
      <c r="H7235" s="3">
        <v>4.2999999999999997E-2</v>
      </c>
      <c r="I7235" s="3">
        <v>0.2021</v>
      </c>
      <c r="J7235" s="3">
        <v>4.5450999999999997</v>
      </c>
      <c r="K7235" s="4">
        <v>0.35000000000000003</v>
      </c>
      <c r="L7235" s="73">
        <v>8.2511046153846141</v>
      </c>
    </row>
    <row r="7236" spans="1:12" x14ac:dyDescent="0.35">
      <c r="A7236" s="1" t="s">
        <v>11827</v>
      </c>
      <c r="B7236" t="s">
        <v>11828</v>
      </c>
      <c r="C7236" t="s">
        <v>34</v>
      </c>
      <c r="D7236" t="s">
        <v>35</v>
      </c>
      <c r="E7236">
        <v>1</v>
      </c>
      <c r="F7236" s="2">
        <v>5.5</v>
      </c>
      <c r="G7236" s="3">
        <v>12</v>
      </c>
      <c r="H7236" s="3">
        <v>5.5E-2</v>
      </c>
      <c r="I7236" s="3">
        <v>0.25850000000000001</v>
      </c>
      <c r="J7236" s="3">
        <v>5.8134999999999994</v>
      </c>
      <c r="K7236" s="4">
        <v>0.35</v>
      </c>
      <c r="L7236" s="73">
        <v>10.55373846153846</v>
      </c>
    </row>
    <row r="7237" spans="1:12" x14ac:dyDescent="0.35">
      <c r="A7237" s="1" t="s">
        <v>11829</v>
      </c>
      <c r="B7237" t="s">
        <v>11830</v>
      </c>
      <c r="C7237" t="s">
        <v>34</v>
      </c>
      <c r="D7237" t="s">
        <v>35</v>
      </c>
      <c r="E7237">
        <v>1</v>
      </c>
      <c r="F7237" s="2">
        <v>6.7</v>
      </c>
      <c r="G7237" s="3">
        <v>14</v>
      </c>
      <c r="H7237" s="3">
        <v>6.7000000000000004E-2</v>
      </c>
      <c r="I7237" s="3">
        <v>0.31490000000000001</v>
      </c>
      <c r="J7237" s="3">
        <v>7.0819000000000001</v>
      </c>
      <c r="K7237" s="4">
        <v>0.35000000000000003</v>
      </c>
      <c r="L7237" s="73">
        <v>12.856372307692308</v>
      </c>
    </row>
    <row r="7238" spans="1:12" x14ac:dyDescent="0.35">
      <c r="A7238" s="1" t="s">
        <v>11831</v>
      </c>
      <c r="B7238" t="s">
        <v>11832</v>
      </c>
      <c r="C7238" t="s">
        <v>34</v>
      </c>
      <c r="D7238" t="s">
        <v>35</v>
      </c>
      <c r="E7238">
        <v>1</v>
      </c>
      <c r="F7238" s="2">
        <v>21.6</v>
      </c>
      <c r="G7238" s="3">
        <v>45</v>
      </c>
      <c r="H7238" s="3">
        <v>0.21600000000000003</v>
      </c>
      <c r="I7238" s="3">
        <v>1.0152000000000001</v>
      </c>
      <c r="J7238" s="3">
        <v>22.831200000000003</v>
      </c>
      <c r="K7238" s="4">
        <v>0.35000000000000003</v>
      </c>
      <c r="L7238" s="73">
        <v>41.447409230769239</v>
      </c>
    </row>
    <row r="7239" spans="1:12" x14ac:dyDescent="0.35">
      <c r="A7239" s="1" t="s">
        <v>11833</v>
      </c>
      <c r="B7239" t="s">
        <v>11834</v>
      </c>
      <c r="C7239" t="s">
        <v>34</v>
      </c>
      <c r="D7239" t="s">
        <v>35</v>
      </c>
      <c r="E7239">
        <v>1</v>
      </c>
      <c r="F7239" s="2">
        <v>38.4</v>
      </c>
      <c r="G7239" s="3">
        <v>80</v>
      </c>
      <c r="H7239" s="3">
        <v>0.38400000000000001</v>
      </c>
      <c r="I7239" s="3">
        <v>1.8048</v>
      </c>
      <c r="J7239" s="3">
        <v>40.588799999999999</v>
      </c>
      <c r="K7239" s="4">
        <v>0.35</v>
      </c>
      <c r="L7239" s="73">
        <v>73.684283076923066</v>
      </c>
    </row>
    <row r="7240" spans="1:12" x14ac:dyDescent="0.35">
      <c r="A7240" s="1" t="s">
        <v>11835</v>
      </c>
      <c r="B7240" t="s">
        <v>11836</v>
      </c>
      <c r="C7240" t="s">
        <v>34</v>
      </c>
      <c r="D7240" t="s">
        <v>35</v>
      </c>
      <c r="E7240">
        <v>1</v>
      </c>
      <c r="F7240" s="2">
        <v>38.4</v>
      </c>
      <c r="G7240" s="3">
        <v>80</v>
      </c>
      <c r="H7240" s="3">
        <v>0.38400000000000001</v>
      </c>
      <c r="I7240" s="3">
        <v>1.8048</v>
      </c>
      <c r="J7240" s="3">
        <v>40.588799999999999</v>
      </c>
      <c r="K7240" s="4">
        <v>0.35</v>
      </c>
      <c r="L7240" s="73">
        <v>73.684283076923066</v>
      </c>
    </row>
    <row r="7241" spans="1:12" x14ac:dyDescent="0.35">
      <c r="A7241" s="1" t="s">
        <v>11837</v>
      </c>
      <c r="B7241" t="s">
        <v>11838</v>
      </c>
      <c r="C7241" t="s">
        <v>34</v>
      </c>
      <c r="D7241" t="s">
        <v>35</v>
      </c>
      <c r="E7241">
        <v>1</v>
      </c>
      <c r="F7241" s="2">
        <v>32.4</v>
      </c>
      <c r="G7241" s="3">
        <v>67</v>
      </c>
      <c r="H7241" s="3">
        <v>0.32400000000000001</v>
      </c>
      <c r="I7241" s="3">
        <v>1.5227999999999999</v>
      </c>
      <c r="J7241" s="3">
        <v>34.246799999999993</v>
      </c>
      <c r="K7241" s="4">
        <v>0.35</v>
      </c>
      <c r="L7241" s="73">
        <v>62.17111384615383</v>
      </c>
    </row>
    <row r="7242" spans="1:12" x14ac:dyDescent="0.35">
      <c r="A7242" s="1" t="s">
        <v>11839</v>
      </c>
      <c r="B7242" t="s">
        <v>11840</v>
      </c>
      <c r="C7242" t="s">
        <v>34</v>
      </c>
      <c r="D7242" t="s">
        <v>35</v>
      </c>
      <c r="E7242">
        <v>1</v>
      </c>
      <c r="F7242" s="2">
        <v>11.15</v>
      </c>
      <c r="G7242" s="3">
        <v>23</v>
      </c>
      <c r="H7242" s="3">
        <v>0.1115</v>
      </c>
      <c r="I7242" s="3">
        <v>0.52405000000000002</v>
      </c>
      <c r="J7242" s="3">
        <v>11.785550000000001</v>
      </c>
      <c r="K7242" s="4">
        <v>0.35000000000000003</v>
      </c>
      <c r="L7242" s="73">
        <v>21.395306153846157</v>
      </c>
    </row>
    <row r="7243" spans="1:12" x14ac:dyDescent="0.35">
      <c r="A7243" s="1" t="s">
        <v>11841</v>
      </c>
      <c r="B7243" t="s">
        <v>11842</v>
      </c>
      <c r="C7243" t="s">
        <v>34</v>
      </c>
      <c r="D7243" t="s">
        <v>35</v>
      </c>
      <c r="E7243">
        <v>1</v>
      </c>
      <c r="F7243" s="2">
        <v>7.9</v>
      </c>
      <c r="G7243" s="3">
        <v>17</v>
      </c>
      <c r="H7243" s="3">
        <v>7.9000000000000001E-2</v>
      </c>
      <c r="I7243" s="3">
        <v>0.37130000000000002</v>
      </c>
      <c r="J7243" s="3">
        <v>8.3503000000000007</v>
      </c>
      <c r="K7243" s="4">
        <v>0.35</v>
      </c>
      <c r="L7243" s="73">
        <v>15.159006153846153</v>
      </c>
    </row>
    <row r="7244" spans="1:12" x14ac:dyDescent="0.35">
      <c r="A7244" s="1" t="s">
        <v>11843</v>
      </c>
      <c r="B7244" t="s">
        <v>11844</v>
      </c>
      <c r="C7244" t="s">
        <v>34</v>
      </c>
      <c r="D7244" t="s">
        <v>35</v>
      </c>
      <c r="E7244">
        <v>1</v>
      </c>
      <c r="F7244" s="2">
        <v>21.6</v>
      </c>
      <c r="G7244" s="3">
        <v>45</v>
      </c>
      <c r="H7244" s="3">
        <v>0.21600000000000003</v>
      </c>
      <c r="I7244" s="3">
        <v>1.0152000000000001</v>
      </c>
      <c r="J7244" s="3">
        <v>22.831200000000003</v>
      </c>
      <c r="K7244" s="4">
        <v>0.35000000000000003</v>
      </c>
      <c r="L7244" s="73">
        <v>41.447409230769239</v>
      </c>
    </row>
    <row r="7245" spans="1:12" x14ac:dyDescent="0.35">
      <c r="A7245" s="1" t="s">
        <v>11845</v>
      </c>
      <c r="B7245" t="s">
        <v>11846</v>
      </c>
      <c r="C7245" t="s">
        <v>34</v>
      </c>
      <c r="D7245" t="s">
        <v>35</v>
      </c>
      <c r="E7245">
        <v>1</v>
      </c>
      <c r="F7245" s="2">
        <v>4.9000000000000004</v>
      </c>
      <c r="G7245" s="3">
        <v>11</v>
      </c>
      <c r="H7245" s="3">
        <v>4.9000000000000002E-2</v>
      </c>
      <c r="I7245" s="3">
        <v>0.2303</v>
      </c>
      <c r="J7245" s="3">
        <v>5.1793000000000005</v>
      </c>
      <c r="K7245" s="4">
        <v>0.35</v>
      </c>
      <c r="L7245" s="73">
        <v>9.4024215384615388</v>
      </c>
    </row>
    <row r="7246" spans="1:12" x14ac:dyDescent="0.35">
      <c r="A7246" s="1" t="s">
        <v>11847</v>
      </c>
      <c r="B7246" t="s">
        <v>11848</v>
      </c>
      <c r="C7246" t="s">
        <v>34</v>
      </c>
      <c r="D7246" t="s">
        <v>35</v>
      </c>
      <c r="E7246">
        <v>1</v>
      </c>
      <c r="F7246" s="2">
        <v>36.29</v>
      </c>
      <c r="G7246" s="3">
        <v>75</v>
      </c>
      <c r="H7246" s="3">
        <v>0.3629</v>
      </c>
      <c r="I7246" s="3">
        <v>1.70563</v>
      </c>
      <c r="J7246" s="3">
        <v>38.358530000000002</v>
      </c>
      <c r="K7246" s="4">
        <v>0.35</v>
      </c>
      <c r="L7246" s="73">
        <v>69.635485230769234</v>
      </c>
    </row>
    <row r="7247" spans="1:12" x14ac:dyDescent="0.35">
      <c r="A7247" s="1" t="s">
        <v>11849</v>
      </c>
      <c r="B7247" t="s">
        <v>11850</v>
      </c>
      <c r="C7247" t="s">
        <v>34</v>
      </c>
      <c r="D7247" t="s">
        <v>35</v>
      </c>
      <c r="E7247">
        <v>1</v>
      </c>
      <c r="F7247" s="2">
        <v>36.29</v>
      </c>
      <c r="G7247" s="3">
        <v>75</v>
      </c>
      <c r="H7247" s="3">
        <v>0.3629</v>
      </c>
      <c r="I7247" s="3">
        <v>1.70563</v>
      </c>
      <c r="J7247" s="3">
        <v>38.358530000000002</v>
      </c>
      <c r="K7247" s="4">
        <v>0.35</v>
      </c>
      <c r="L7247" s="73">
        <v>69.635485230769234</v>
      </c>
    </row>
    <row r="7248" spans="1:12" x14ac:dyDescent="0.35">
      <c r="A7248" s="1" t="s">
        <v>11851</v>
      </c>
      <c r="B7248" t="s">
        <v>11852</v>
      </c>
      <c r="C7248" t="s">
        <v>34</v>
      </c>
      <c r="D7248" t="s">
        <v>35</v>
      </c>
      <c r="E7248">
        <v>1</v>
      </c>
      <c r="F7248" s="2">
        <v>38.4</v>
      </c>
      <c r="G7248" s="3">
        <v>80</v>
      </c>
      <c r="H7248" s="3">
        <v>0.38400000000000001</v>
      </c>
      <c r="I7248" s="3">
        <v>1.8048</v>
      </c>
      <c r="J7248" s="3">
        <v>40.588799999999999</v>
      </c>
      <c r="K7248" s="4">
        <v>0.35</v>
      </c>
      <c r="L7248" s="73">
        <v>73.684283076923066</v>
      </c>
    </row>
    <row r="7249" spans="1:12" x14ac:dyDescent="0.35">
      <c r="A7249" s="1" t="s">
        <v>11853</v>
      </c>
      <c r="B7249" t="s">
        <v>11854</v>
      </c>
      <c r="C7249" t="s">
        <v>34</v>
      </c>
      <c r="D7249" t="s">
        <v>35</v>
      </c>
      <c r="E7249">
        <v>1</v>
      </c>
      <c r="F7249" s="2">
        <v>38.4</v>
      </c>
      <c r="G7249" s="3">
        <v>80</v>
      </c>
      <c r="H7249" s="3">
        <v>0.38400000000000001</v>
      </c>
      <c r="I7249" s="3">
        <v>1.8048</v>
      </c>
      <c r="J7249" s="3">
        <v>40.588799999999999</v>
      </c>
      <c r="K7249" s="4">
        <v>0.35</v>
      </c>
      <c r="L7249" s="73">
        <v>73.684283076923066</v>
      </c>
    </row>
    <row r="7250" spans="1:12" x14ac:dyDescent="0.35">
      <c r="A7250" s="1" t="s">
        <v>11855</v>
      </c>
      <c r="B7250" t="s">
        <v>11856</v>
      </c>
      <c r="C7250" t="s">
        <v>34</v>
      </c>
      <c r="D7250" t="s">
        <v>35</v>
      </c>
      <c r="E7250">
        <v>1</v>
      </c>
      <c r="F7250" s="2">
        <v>30.55</v>
      </c>
      <c r="G7250" s="3">
        <v>63</v>
      </c>
      <c r="H7250" s="3">
        <v>0.30549999999999999</v>
      </c>
      <c r="I7250" s="3">
        <v>1.4358500000000001</v>
      </c>
      <c r="J7250" s="3">
        <v>32.291350000000001</v>
      </c>
      <c r="K7250" s="4">
        <v>0.35</v>
      </c>
      <c r="L7250" s="73">
        <v>58.621220000000001</v>
      </c>
    </row>
    <row r="7251" spans="1:12" x14ac:dyDescent="0.35">
      <c r="A7251" s="1" t="s">
        <v>11857</v>
      </c>
      <c r="B7251" t="s">
        <v>11858</v>
      </c>
      <c r="C7251" t="s">
        <v>34</v>
      </c>
      <c r="D7251" t="s">
        <v>35</v>
      </c>
      <c r="E7251">
        <v>1</v>
      </c>
      <c r="F7251" s="2">
        <v>30.55</v>
      </c>
      <c r="G7251" s="3">
        <v>63</v>
      </c>
      <c r="H7251" s="3">
        <v>0.30549999999999999</v>
      </c>
      <c r="I7251" s="3">
        <v>1.4358500000000001</v>
      </c>
      <c r="J7251" s="3">
        <v>32.291350000000001</v>
      </c>
      <c r="K7251" s="4">
        <v>0.35</v>
      </c>
      <c r="L7251" s="73">
        <v>58.621220000000001</v>
      </c>
    </row>
    <row r="7252" spans="1:12" x14ac:dyDescent="0.35">
      <c r="A7252" s="1" t="s">
        <v>11859</v>
      </c>
      <c r="B7252" t="s">
        <v>11860</v>
      </c>
      <c r="C7252" t="s">
        <v>34</v>
      </c>
      <c r="D7252" t="s">
        <v>35</v>
      </c>
      <c r="E7252">
        <v>1</v>
      </c>
      <c r="F7252" s="2">
        <v>34.43</v>
      </c>
      <c r="G7252" s="3">
        <v>71</v>
      </c>
      <c r="H7252" s="3">
        <v>0.34429999999999999</v>
      </c>
      <c r="I7252" s="3">
        <v>1.6182099999999999</v>
      </c>
      <c r="J7252" s="3">
        <v>36.392509999999994</v>
      </c>
      <c r="K7252" s="4">
        <v>0.34999999999999992</v>
      </c>
      <c r="L7252" s="73">
        <v>66.066402769230749</v>
      </c>
    </row>
    <row r="7253" spans="1:12" x14ac:dyDescent="0.35">
      <c r="A7253" s="1" t="s">
        <v>11861</v>
      </c>
      <c r="B7253" t="s">
        <v>11862</v>
      </c>
      <c r="C7253" t="s">
        <v>34</v>
      </c>
      <c r="D7253" t="s">
        <v>35</v>
      </c>
      <c r="E7253">
        <v>1</v>
      </c>
      <c r="F7253" s="2">
        <v>34.43</v>
      </c>
      <c r="G7253" s="3">
        <v>71</v>
      </c>
      <c r="H7253" s="3">
        <v>0.34429999999999999</v>
      </c>
      <c r="I7253" s="3">
        <v>1.6182099999999999</v>
      </c>
      <c r="J7253" s="3">
        <v>36.392509999999994</v>
      </c>
      <c r="K7253" s="4">
        <v>0.34999999999999992</v>
      </c>
      <c r="L7253" s="73">
        <v>66.066402769230749</v>
      </c>
    </row>
    <row r="7254" spans="1:12" x14ac:dyDescent="0.35">
      <c r="A7254" s="1" t="s">
        <v>11863</v>
      </c>
      <c r="B7254" t="s">
        <v>11864</v>
      </c>
      <c r="C7254" t="s">
        <v>34</v>
      </c>
      <c r="D7254" t="s">
        <v>35</v>
      </c>
      <c r="E7254">
        <v>1</v>
      </c>
      <c r="F7254" s="2">
        <v>2.5</v>
      </c>
      <c r="G7254" s="3">
        <v>6</v>
      </c>
      <c r="H7254" s="3">
        <v>2.5000000000000001E-2</v>
      </c>
      <c r="I7254" s="3">
        <v>0.11749999999999999</v>
      </c>
      <c r="J7254" s="3">
        <v>2.6425000000000001</v>
      </c>
      <c r="K7254" s="4">
        <v>0.34999999999999992</v>
      </c>
      <c r="L7254" s="73">
        <v>4.7971538461538454</v>
      </c>
    </row>
    <row r="7255" spans="1:12" x14ac:dyDescent="0.35">
      <c r="A7255" s="1" t="s">
        <v>11865</v>
      </c>
      <c r="B7255" t="s">
        <v>11866</v>
      </c>
      <c r="C7255" t="s">
        <v>34</v>
      </c>
      <c r="D7255" t="s">
        <v>35</v>
      </c>
      <c r="E7255">
        <v>1</v>
      </c>
      <c r="F7255" s="2">
        <v>2.5</v>
      </c>
      <c r="G7255" s="3">
        <v>6</v>
      </c>
      <c r="H7255" s="3">
        <v>2.5000000000000001E-2</v>
      </c>
      <c r="I7255" s="3">
        <v>0.11749999999999999</v>
      </c>
      <c r="J7255" s="3">
        <v>2.6425000000000001</v>
      </c>
      <c r="K7255" s="4">
        <v>0.34999999999999992</v>
      </c>
      <c r="L7255" s="73">
        <v>4.7971538461538454</v>
      </c>
    </row>
    <row r="7256" spans="1:12" x14ac:dyDescent="0.35">
      <c r="A7256" s="1" t="s">
        <v>11867</v>
      </c>
      <c r="B7256" t="s">
        <v>11868</v>
      </c>
      <c r="C7256" t="s">
        <v>34</v>
      </c>
      <c r="D7256" t="s">
        <v>35</v>
      </c>
      <c r="E7256">
        <v>1</v>
      </c>
      <c r="F7256" s="2">
        <v>2.5</v>
      </c>
      <c r="G7256" s="3">
        <v>6</v>
      </c>
      <c r="H7256" s="3">
        <v>2.5000000000000001E-2</v>
      </c>
      <c r="I7256" s="3">
        <v>0.11749999999999999</v>
      </c>
      <c r="J7256" s="3">
        <v>2.6425000000000001</v>
      </c>
      <c r="K7256" s="4">
        <v>0.34999999999999992</v>
      </c>
      <c r="L7256" s="73">
        <v>4.7971538461538454</v>
      </c>
    </row>
    <row r="7257" spans="1:12" x14ac:dyDescent="0.35">
      <c r="A7257" s="1" t="s">
        <v>11869</v>
      </c>
      <c r="B7257" t="s">
        <v>11870</v>
      </c>
      <c r="C7257" t="s">
        <v>34</v>
      </c>
      <c r="D7257" t="s">
        <v>35</v>
      </c>
      <c r="E7257">
        <v>1</v>
      </c>
      <c r="F7257" s="2">
        <v>7</v>
      </c>
      <c r="G7257" s="3">
        <v>15</v>
      </c>
      <c r="H7257" s="3">
        <v>7.0000000000000007E-2</v>
      </c>
      <c r="I7257" s="3">
        <v>0.32900000000000001</v>
      </c>
      <c r="J7257" s="3">
        <v>7.399</v>
      </c>
      <c r="K7257" s="4">
        <v>0.35</v>
      </c>
      <c r="L7257" s="73">
        <v>13.432030769230769</v>
      </c>
    </row>
    <row r="7258" spans="1:12" x14ac:dyDescent="0.35">
      <c r="A7258" s="1" t="s">
        <v>11871</v>
      </c>
      <c r="B7258" t="s">
        <v>11872</v>
      </c>
      <c r="C7258" t="s">
        <v>34</v>
      </c>
      <c r="D7258" t="s">
        <v>35</v>
      </c>
      <c r="E7258">
        <v>1</v>
      </c>
      <c r="F7258" s="2">
        <v>2.5</v>
      </c>
      <c r="G7258" s="3">
        <v>6</v>
      </c>
      <c r="H7258" s="3">
        <v>2.5000000000000001E-2</v>
      </c>
      <c r="I7258" s="3">
        <v>0.11749999999999999</v>
      </c>
      <c r="J7258" s="3">
        <v>2.6425000000000001</v>
      </c>
      <c r="K7258" s="4">
        <v>0.34999999999999992</v>
      </c>
      <c r="L7258" s="73">
        <v>4.7971538461538454</v>
      </c>
    </row>
    <row r="7259" spans="1:12" x14ac:dyDescent="0.35">
      <c r="A7259" s="1" t="s">
        <v>11873</v>
      </c>
      <c r="B7259" t="s">
        <v>11874</v>
      </c>
      <c r="C7259" t="s">
        <v>1467</v>
      </c>
      <c r="D7259" t="s">
        <v>1468</v>
      </c>
      <c r="E7259">
        <v>1</v>
      </c>
      <c r="F7259" s="2">
        <v>670</v>
      </c>
      <c r="G7259" s="3">
        <v>1382</v>
      </c>
      <c r="H7259" s="3">
        <v>6.7</v>
      </c>
      <c r="I7259" s="3">
        <v>31.49</v>
      </c>
      <c r="J7259" s="3">
        <v>708.19</v>
      </c>
      <c r="K7259" s="4">
        <v>0.35000000000000003</v>
      </c>
      <c r="L7259" s="73">
        <v>1285.6372307692309</v>
      </c>
    </row>
    <row r="7260" spans="1:12" x14ac:dyDescent="0.35">
      <c r="A7260" s="1" t="s">
        <v>11875</v>
      </c>
      <c r="B7260" t="s">
        <v>11876</v>
      </c>
      <c r="C7260" t="s">
        <v>34</v>
      </c>
      <c r="D7260" t="s">
        <v>35</v>
      </c>
      <c r="E7260">
        <v>1</v>
      </c>
      <c r="F7260" s="2">
        <v>2.5</v>
      </c>
      <c r="G7260" s="3">
        <v>6</v>
      </c>
      <c r="H7260" s="3">
        <v>2.5000000000000001E-2</v>
      </c>
      <c r="I7260" s="3">
        <v>0.11749999999999999</v>
      </c>
      <c r="J7260" s="3">
        <v>2.6425000000000001</v>
      </c>
      <c r="K7260" s="4">
        <v>0.34999999999999992</v>
      </c>
      <c r="L7260" s="73">
        <v>4.7971538461538454</v>
      </c>
    </row>
    <row r="7261" spans="1:12" x14ac:dyDescent="0.35">
      <c r="A7261" s="1" t="s">
        <v>11877</v>
      </c>
      <c r="B7261" t="s">
        <v>11878</v>
      </c>
      <c r="C7261" t="s">
        <v>34</v>
      </c>
      <c r="D7261" t="s">
        <v>35</v>
      </c>
      <c r="E7261">
        <v>1</v>
      </c>
      <c r="F7261" s="2">
        <v>2.5</v>
      </c>
      <c r="G7261" s="3">
        <v>6</v>
      </c>
      <c r="H7261" s="3">
        <v>2.5000000000000001E-2</v>
      </c>
      <c r="I7261" s="3">
        <v>0.11749999999999999</v>
      </c>
      <c r="J7261" s="3">
        <v>2.6425000000000001</v>
      </c>
      <c r="K7261" s="4">
        <v>0.34999999999999992</v>
      </c>
      <c r="L7261" s="73">
        <v>4.7971538461538454</v>
      </c>
    </row>
    <row r="7262" spans="1:12" x14ac:dyDescent="0.35">
      <c r="A7262" s="1" t="s">
        <v>11879</v>
      </c>
      <c r="B7262" t="s">
        <v>11880</v>
      </c>
      <c r="C7262" t="s">
        <v>1467</v>
      </c>
      <c r="D7262" t="s">
        <v>1468</v>
      </c>
      <c r="E7262">
        <v>1</v>
      </c>
      <c r="F7262" s="2">
        <v>237.5</v>
      </c>
      <c r="G7262" s="3">
        <v>490</v>
      </c>
      <c r="H7262" s="3">
        <v>2.375</v>
      </c>
      <c r="I7262" s="3">
        <v>11.1625</v>
      </c>
      <c r="J7262" s="3">
        <v>251.03749999999999</v>
      </c>
      <c r="K7262" s="4">
        <v>0.35</v>
      </c>
      <c r="L7262" s="73">
        <v>455.72961538461539</v>
      </c>
    </row>
    <row r="7263" spans="1:12" x14ac:dyDescent="0.35">
      <c r="A7263" s="1" t="s">
        <v>11881</v>
      </c>
      <c r="B7263" t="s">
        <v>11882</v>
      </c>
      <c r="C7263" t="s">
        <v>1467</v>
      </c>
      <c r="D7263" t="s">
        <v>1468</v>
      </c>
      <c r="E7263">
        <v>1</v>
      </c>
      <c r="F7263" s="2">
        <v>243.75</v>
      </c>
      <c r="G7263" s="3">
        <v>503</v>
      </c>
      <c r="H7263" s="3">
        <v>2.4375</v>
      </c>
      <c r="I7263" s="3">
        <v>11.456250000000001</v>
      </c>
      <c r="J7263" s="3">
        <v>257.64375000000001</v>
      </c>
      <c r="K7263" s="4">
        <v>0.35</v>
      </c>
      <c r="L7263" s="73">
        <v>467.72249999999997</v>
      </c>
    </row>
    <row r="7264" spans="1:12" x14ac:dyDescent="0.35">
      <c r="A7264" s="1" t="s">
        <v>11883</v>
      </c>
      <c r="B7264" t="s">
        <v>11884</v>
      </c>
      <c r="C7264" t="s">
        <v>34</v>
      </c>
      <c r="D7264" t="s">
        <v>35</v>
      </c>
      <c r="E7264">
        <v>1</v>
      </c>
      <c r="F7264" s="2">
        <v>2.5</v>
      </c>
      <c r="G7264" s="3">
        <v>6</v>
      </c>
      <c r="H7264" s="3">
        <v>2.5000000000000001E-2</v>
      </c>
      <c r="I7264" s="3">
        <v>0.11749999999999999</v>
      </c>
      <c r="J7264" s="3">
        <v>2.6425000000000001</v>
      </c>
      <c r="K7264" s="4">
        <v>0.34999999999999992</v>
      </c>
      <c r="L7264" s="73">
        <v>4.7971538461538454</v>
      </c>
    </row>
    <row r="7265" spans="1:12" x14ac:dyDescent="0.35">
      <c r="A7265" s="1" t="s">
        <v>11885</v>
      </c>
      <c r="B7265" t="s">
        <v>11886</v>
      </c>
      <c r="C7265" t="s">
        <v>34</v>
      </c>
      <c r="D7265" t="s">
        <v>35</v>
      </c>
      <c r="E7265">
        <v>1</v>
      </c>
      <c r="F7265" s="2">
        <v>2.5</v>
      </c>
      <c r="G7265" s="3">
        <v>6</v>
      </c>
      <c r="H7265" s="3">
        <v>2.5000000000000001E-2</v>
      </c>
      <c r="I7265" s="3">
        <v>0.11749999999999999</v>
      </c>
      <c r="J7265" s="3">
        <v>2.6425000000000001</v>
      </c>
      <c r="K7265" s="4">
        <v>0.34999999999999992</v>
      </c>
      <c r="L7265" s="73">
        <v>4.7971538461538454</v>
      </c>
    </row>
    <row r="7266" spans="1:12" x14ac:dyDescent="0.35">
      <c r="A7266" s="1" t="s">
        <v>11887</v>
      </c>
      <c r="B7266" t="s">
        <v>11888</v>
      </c>
      <c r="C7266" t="s">
        <v>34</v>
      </c>
      <c r="D7266" t="s">
        <v>35</v>
      </c>
      <c r="E7266">
        <v>1</v>
      </c>
      <c r="F7266" s="2">
        <v>2.5</v>
      </c>
      <c r="G7266" s="3">
        <v>6</v>
      </c>
      <c r="H7266" s="3">
        <v>2.5000000000000001E-2</v>
      </c>
      <c r="I7266" s="3">
        <v>0.11749999999999999</v>
      </c>
      <c r="J7266" s="3">
        <v>2.6425000000000001</v>
      </c>
      <c r="K7266" s="4">
        <v>0.34999999999999992</v>
      </c>
      <c r="L7266" s="73">
        <v>4.7971538461538454</v>
      </c>
    </row>
    <row r="7267" spans="1:12" x14ac:dyDescent="0.35">
      <c r="A7267" s="1" t="s">
        <v>11889</v>
      </c>
      <c r="B7267" t="s">
        <v>11890</v>
      </c>
      <c r="C7267" t="s">
        <v>34</v>
      </c>
      <c r="D7267" t="s">
        <v>35</v>
      </c>
      <c r="E7267">
        <v>1</v>
      </c>
      <c r="F7267" s="2">
        <v>2.5</v>
      </c>
      <c r="G7267" s="3">
        <v>6</v>
      </c>
      <c r="H7267" s="3">
        <v>2.5000000000000001E-2</v>
      </c>
      <c r="I7267" s="3">
        <v>0.11749999999999999</v>
      </c>
      <c r="J7267" s="3">
        <v>2.6425000000000001</v>
      </c>
      <c r="K7267" s="4">
        <v>0.34999999999999992</v>
      </c>
      <c r="L7267" s="73">
        <v>4.7971538461538454</v>
      </c>
    </row>
    <row r="7268" spans="1:12" x14ac:dyDescent="0.35">
      <c r="A7268" s="1" t="s">
        <v>11891</v>
      </c>
      <c r="B7268" t="s">
        <v>11892</v>
      </c>
      <c r="C7268" t="s">
        <v>1467</v>
      </c>
      <c r="D7268" t="s">
        <v>1468</v>
      </c>
      <c r="E7268">
        <v>1</v>
      </c>
      <c r="F7268" s="2">
        <v>237</v>
      </c>
      <c r="G7268" s="3">
        <v>489</v>
      </c>
      <c r="H7268" s="3">
        <v>2.37</v>
      </c>
      <c r="I7268" s="3">
        <v>11.138999999999999</v>
      </c>
      <c r="J7268" s="3">
        <v>250.50900000000001</v>
      </c>
      <c r="K7268" s="4">
        <v>0.35</v>
      </c>
      <c r="L7268" s="73">
        <v>454.77018461538466</v>
      </c>
    </row>
    <row r="7269" spans="1:12" x14ac:dyDescent="0.35">
      <c r="A7269" s="1" t="s">
        <v>11893</v>
      </c>
      <c r="B7269" t="s">
        <v>11894</v>
      </c>
      <c r="C7269" t="s">
        <v>1467</v>
      </c>
      <c r="D7269" t="s">
        <v>1468</v>
      </c>
      <c r="E7269">
        <v>1</v>
      </c>
      <c r="F7269" s="2">
        <v>243.75</v>
      </c>
      <c r="G7269" s="3">
        <v>503</v>
      </c>
      <c r="H7269" s="3">
        <v>2.4375</v>
      </c>
      <c r="I7269" s="3">
        <v>11.456250000000001</v>
      </c>
      <c r="J7269" s="3">
        <v>257.64375000000001</v>
      </c>
      <c r="K7269" s="4">
        <v>0.35</v>
      </c>
      <c r="L7269" s="73">
        <v>467.72249999999997</v>
      </c>
    </row>
    <row r="7270" spans="1:12" x14ac:dyDescent="0.35">
      <c r="A7270" s="1" t="s">
        <v>11895</v>
      </c>
      <c r="B7270" t="s">
        <v>11896</v>
      </c>
      <c r="C7270" t="s">
        <v>34</v>
      </c>
      <c r="D7270" t="s">
        <v>35</v>
      </c>
      <c r="E7270">
        <v>1</v>
      </c>
      <c r="F7270" s="2">
        <v>2.5</v>
      </c>
      <c r="G7270" s="3">
        <v>6</v>
      </c>
      <c r="H7270" s="3">
        <v>2.5000000000000001E-2</v>
      </c>
      <c r="I7270" s="3">
        <v>0.11749999999999999</v>
      </c>
      <c r="J7270" s="3">
        <v>2.6425000000000001</v>
      </c>
      <c r="K7270" s="4">
        <v>0.34999999999999992</v>
      </c>
      <c r="L7270" s="73">
        <v>4.7971538461538454</v>
      </c>
    </row>
    <row r="7271" spans="1:12" x14ac:dyDescent="0.35">
      <c r="A7271" s="1" t="s">
        <v>11897</v>
      </c>
      <c r="B7271" t="s">
        <v>11880</v>
      </c>
      <c r="C7271" t="s">
        <v>1467</v>
      </c>
      <c r="D7271" t="s">
        <v>1468</v>
      </c>
      <c r="E7271">
        <v>1</v>
      </c>
      <c r="F7271" s="2">
        <v>225</v>
      </c>
      <c r="G7271" s="3">
        <v>464</v>
      </c>
      <c r="H7271" s="3">
        <v>2.25</v>
      </c>
      <c r="I7271" s="3">
        <v>10.574999999999999</v>
      </c>
      <c r="J7271" s="3">
        <v>237.82499999999999</v>
      </c>
      <c r="K7271" s="4">
        <v>0.35</v>
      </c>
      <c r="L7271" s="73">
        <v>431.74384615384611</v>
      </c>
    </row>
    <row r="7272" spans="1:12" x14ac:dyDescent="0.35">
      <c r="A7272" s="1" t="s">
        <v>11898</v>
      </c>
      <c r="B7272" t="s">
        <v>11899</v>
      </c>
      <c r="C7272" t="s">
        <v>34</v>
      </c>
      <c r="D7272" t="s">
        <v>35</v>
      </c>
      <c r="E7272">
        <v>1</v>
      </c>
      <c r="F7272" s="2">
        <v>23</v>
      </c>
      <c r="G7272" s="3">
        <v>48</v>
      </c>
      <c r="H7272" s="3">
        <v>0.23</v>
      </c>
      <c r="I7272" s="3">
        <v>1.081</v>
      </c>
      <c r="J7272" s="3">
        <v>24.311</v>
      </c>
      <c r="K7272" s="4">
        <v>0.34999999999999992</v>
      </c>
      <c r="L7272" s="73">
        <v>44.133815384615382</v>
      </c>
    </row>
    <row r="7273" spans="1:12" x14ac:dyDescent="0.35">
      <c r="A7273" s="1" t="s">
        <v>11900</v>
      </c>
      <c r="B7273" t="s">
        <v>11901</v>
      </c>
      <c r="C7273" t="s">
        <v>34</v>
      </c>
      <c r="D7273" t="s">
        <v>35</v>
      </c>
      <c r="E7273">
        <v>1</v>
      </c>
      <c r="F7273" s="2">
        <v>2.5</v>
      </c>
      <c r="G7273" s="3">
        <v>6</v>
      </c>
      <c r="H7273" s="3">
        <v>2.5000000000000001E-2</v>
      </c>
      <c r="I7273" s="3">
        <v>0.11749999999999999</v>
      </c>
      <c r="J7273" s="3">
        <v>2.6425000000000001</v>
      </c>
      <c r="K7273" s="4">
        <v>0.34999999999999992</v>
      </c>
      <c r="L7273" s="73">
        <v>4.7971538461538454</v>
      </c>
    </row>
    <row r="7274" spans="1:12" x14ac:dyDescent="0.35">
      <c r="A7274" s="1" t="s">
        <v>11902</v>
      </c>
      <c r="B7274" t="s">
        <v>11880</v>
      </c>
      <c r="C7274" t="s">
        <v>1467</v>
      </c>
      <c r="D7274" t="s">
        <v>1468</v>
      </c>
      <c r="E7274">
        <v>1</v>
      </c>
      <c r="F7274" s="2">
        <v>237.5</v>
      </c>
      <c r="G7274" s="3">
        <v>490</v>
      </c>
      <c r="H7274" s="3">
        <v>2.375</v>
      </c>
      <c r="I7274" s="3">
        <v>11.1625</v>
      </c>
      <c r="J7274" s="3">
        <v>251.03749999999999</v>
      </c>
      <c r="K7274" s="4">
        <v>0.35</v>
      </c>
      <c r="L7274" s="73">
        <v>455.72961538461539</v>
      </c>
    </row>
    <row r="7275" spans="1:12" x14ac:dyDescent="0.35">
      <c r="A7275" s="1" t="s">
        <v>11903</v>
      </c>
      <c r="B7275" t="s">
        <v>11904</v>
      </c>
      <c r="C7275" t="s">
        <v>1467</v>
      </c>
      <c r="D7275" t="s">
        <v>1468</v>
      </c>
      <c r="E7275">
        <v>1</v>
      </c>
      <c r="F7275" s="2">
        <v>670</v>
      </c>
      <c r="G7275" s="3">
        <v>1382</v>
      </c>
      <c r="H7275" s="3">
        <v>6.7</v>
      </c>
      <c r="I7275" s="3">
        <v>31.49</v>
      </c>
      <c r="J7275" s="3">
        <v>708.19</v>
      </c>
      <c r="K7275" s="4">
        <v>0.35000000000000003</v>
      </c>
      <c r="L7275" s="73">
        <v>1285.6372307692309</v>
      </c>
    </row>
    <row r="7276" spans="1:12" x14ac:dyDescent="0.35">
      <c r="A7276" s="1" t="s">
        <v>11905</v>
      </c>
      <c r="B7276" t="s">
        <v>11906</v>
      </c>
      <c r="C7276" t="s">
        <v>34</v>
      </c>
      <c r="D7276" t="s">
        <v>35</v>
      </c>
      <c r="E7276">
        <v>1</v>
      </c>
      <c r="F7276" s="2">
        <v>2.5</v>
      </c>
      <c r="G7276" s="3">
        <v>6</v>
      </c>
      <c r="H7276" s="3">
        <v>2.5000000000000001E-2</v>
      </c>
      <c r="I7276" s="3">
        <v>0.11749999999999999</v>
      </c>
      <c r="J7276" s="3">
        <v>2.6425000000000001</v>
      </c>
      <c r="K7276" s="4">
        <v>0.34999999999999992</v>
      </c>
      <c r="L7276" s="73">
        <v>4.7971538461538454</v>
      </c>
    </row>
    <row r="7277" spans="1:12" x14ac:dyDescent="0.35">
      <c r="A7277" s="1" t="s">
        <v>11907</v>
      </c>
      <c r="B7277" t="s">
        <v>11908</v>
      </c>
      <c r="C7277" t="s">
        <v>34</v>
      </c>
      <c r="D7277" t="s">
        <v>35</v>
      </c>
      <c r="E7277">
        <v>1</v>
      </c>
      <c r="F7277" s="2">
        <v>557.99</v>
      </c>
      <c r="G7277" s="3">
        <v>1151</v>
      </c>
      <c r="H7277" s="3">
        <v>5.5799000000000003</v>
      </c>
      <c r="I7277" s="3">
        <v>26.225529999999999</v>
      </c>
      <c r="J7277" s="3">
        <v>589.79543000000001</v>
      </c>
      <c r="K7277" s="4">
        <v>0.35000000000000003</v>
      </c>
      <c r="L7277" s="73">
        <v>1070.7055498461539</v>
      </c>
    </row>
    <row r="7278" spans="1:12" x14ac:dyDescent="0.35">
      <c r="A7278" s="1" t="s">
        <v>11909</v>
      </c>
      <c r="B7278" t="s">
        <v>11910</v>
      </c>
      <c r="C7278" t="s">
        <v>34</v>
      </c>
      <c r="D7278" t="s">
        <v>35</v>
      </c>
      <c r="E7278">
        <v>1</v>
      </c>
      <c r="F7278" s="2">
        <v>305.99</v>
      </c>
      <c r="G7278" s="3">
        <v>631</v>
      </c>
      <c r="H7278" s="3">
        <v>3.0599000000000003</v>
      </c>
      <c r="I7278" s="3">
        <v>14.38153</v>
      </c>
      <c r="J7278" s="3">
        <v>323.43143000000003</v>
      </c>
      <c r="K7278" s="4">
        <v>0.35</v>
      </c>
      <c r="L7278" s="73">
        <v>587.15244215384621</v>
      </c>
    </row>
    <row r="7279" spans="1:12" x14ac:dyDescent="0.35">
      <c r="A7279" s="1" t="s">
        <v>11911</v>
      </c>
      <c r="B7279" t="s">
        <v>11912</v>
      </c>
      <c r="C7279" t="s">
        <v>34</v>
      </c>
      <c r="D7279" t="s">
        <v>35</v>
      </c>
      <c r="E7279">
        <v>1</v>
      </c>
      <c r="F7279" s="2">
        <v>4.45</v>
      </c>
      <c r="G7279" s="3">
        <v>10</v>
      </c>
      <c r="H7279" s="3">
        <v>4.4500000000000005E-2</v>
      </c>
      <c r="I7279" s="3">
        <v>0.20915</v>
      </c>
      <c r="J7279" s="3">
        <v>4.7036500000000006</v>
      </c>
      <c r="K7279" s="4">
        <v>0.35000000000000003</v>
      </c>
      <c r="L7279" s="73">
        <v>8.5389338461538475</v>
      </c>
    </row>
    <row r="7280" spans="1:12" x14ac:dyDescent="0.35">
      <c r="A7280" s="1" t="s">
        <v>11913</v>
      </c>
      <c r="B7280" t="s">
        <v>11914</v>
      </c>
      <c r="C7280" t="s">
        <v>1596</v>
      </c>
      <c r="D7280" t="s">
        <v>1597</v>
      </c>
      <c r="E7280">
        <v>1</v>
      </c>
      <c r="F7280" s="2">
        <v>1292.4000000000001</v>
      </c>
      <c r="G7280" s="3">
        <v>3614.8649</v>
      </c>
      <c r="H7280" s="3">
        <v>12.924000000000001</v>
      </c>
      <c r="I7280" s="3">
        <v>60.742800000000003</v>
      </c>
      <c r="J7280" s="3">
        <v>1366.0668000000001</v>
      </c>
      <c r="K7280" s="4">
        <v>0.26000000000000006</v>
      </c>
      <c r="L7280" s="73">
        <v>2178.3227351351352</v>
      </c>
    </row>
    <row r="7281" spans="1:12" x14ac:dyDescent="0.35">
      <c r="A7281" s="1">
        <v>660093</v>
      </c>
      <c r="B7281" t="s">
        <v>11915</v>
      </c>
      <c r="C7281" t="s">
        <v>17</v>
      </c>
      <c r="D7281" t="s">
        <v>18</v>
      </c>
      <c r="E7281">
        <v>1</v>
      </c>
      <c r="F7281" s="2">
        <v>469.06</v>
      </c>
      <c r="G7281" s="3">
        <v>417.91</v>
      </c>
      <c r="H7281" s="3">
        <v>4.6905999999999999</v>
      </c>
      <c r="I7281" s="3">
        <v>22.045819999999999</v>
      </c>
      <c r="J7281" s="3">
        <v>495.79642000000001</v>
      </c>
      <c r="K7281" s="4">
        <v>0.35</v>
      </c>
      <c r="L7281" s="73">
        <v>900.06119323076916</v>
      </c>
    </row>
    <row r="7282" spans="1:12" x14ac:dyDescent="0.35">
      <c r="A7282" s="1">
        <v>660098</v>
      </c>
      <c r="B7282" t="s">
        <v>11916</v>
      </c>
      <c r="C7282" t="s">
        <v>17</v>
      </c>
      <c r="D7282" t="s">
        <v>18</v>
      </c>
      <c r="E7282">
        <v>1</v>
      </c>
      <c r="F7282" s="2">
        <v>8.67</v>
      </c>
      <c r="G7282" s="3">
        <v>16.28</v>
      </c>
      <c r="H7282" s="3">
        <v>8.6699999999999999E-2</v>
      </c>
      <c r="I7282" s="3">
        <v>0.40749000000000002</v>
      </c>
      <c r="J7282" s="3">
        <v>9.1641899999999996</v>
      </c>
      <c r="K7282" s="4">
        <v>0.34999999999999992</v>
      </c>
      <c r="L7282" s="73">
        <v>16.636529538461538</v>
      </c>
    </row>
    <row r="7283" spans="1:12" x14ac:dyDescent="0.35">
      <c r="A7283" s="1">
        <v>660215</v>
      </c>
      <c r="B7283" t="s">
        <v>11917</v>
      </c>
      <c r="C7283" t="s">
        <v>17</v>
      </c>
      <c r="D7283" t="s">
        <v>18</v>
      </c>
      <c r="E7283">
        <v>1</v>
      </c>
      <c r="F7283" s="2">
        <v>33.630000000000003</v>
      </c>
      <c r="G7283" s="3">
        <v>61.75</v>
      </c>
      <c r="H7283" s="3">
        <v>0.33630000000000004</v>
      </c>
      <c r="I7283" s="3">
        <v>1.5806100000000001</v>
      </c>
      <c r="J7283" s="3">
        <v>35.546910000000004</v>
      </c>
      <c r="K7283" s="4">
        <v>0.35000000000000003</v>
      </c>
      <c r="L7283" s="73">
        <v>64.531313538461546</v>
      </c>
    </row>
    <row r="7284" spans="1:12" x14ac:dyDescent="0.35">
      <c r="A7284" s="1">
        <v>660273</v>
      </c>
      <c r="B7284" t="s">
        <v>11918</v>
      </c>
      <c r="C7284" t="s">
        <v>17</v>
      </c>
      <c r="D7284" t="s">
        <v>18</v>
      </c>
      <c r="E7284">
        <v>1</v>
      </c>
      <c r="F7284" s="2">
        <v>74.3</v>
      </c>
      <c r="G7284" s="3">
        <v>139.53</v>
      </c>
      <c r="H7284" s="3">
        <v>0.74299999999999999</v>
      </c>
      <c r="I7284" s="3">
        <v>3.4920999999999998</v>
      </c>
      <c r="J7284" s="3">
        <v>78.535099999999986</v>
      </c>
      <c r="K7284" s="4">
        <v>0.35</v>
      </c>
      <c r="L7284" s="73">
        <v>142.57141230769227</v>
      </c>
    </row>
    <row r="7285" spans="1:12" x14ac:dyDescent="0.35">
      <c r="A7285" s="1">
        <v>660279</v>
      </c>
      <c r="B7285" t="s">
        <v>11919</v>
      </c>
      <c r="C7285" t="s">
        <v>17</v>
      </c>
      <c r="D7285" t="s">
        <v>18</v>
      </c>
      <c r="E7285">
        <v>1</v>
      </c>
      <c r="F7285" s="2">
        <v>60.81</v>
      </c>
      <c r="G7285" s="3">
        <v>114.2</v>
      </c>
      <c r="H7285" s="3">
        <v>0.60810000000000008</v>
      </c>
      <c r="I7285" s="3">
        <v>2.8580700000000001</v>
      </c>
      <c r="J7285" s="3">
        <v>64.276170000000008</v>
      </c>
      <c r="K7285" s="4">
        <v>0.35</v>
      </c>
      <c r="L7285" s="73">
        <v>116.68597015384616</v>
      </c>
    </row>
    <row r="7286" spans="1:12" x14ac:dyDescent="0.35">
      <c r="A7286" s="1">
        <v>660282</v>
      </c>
      <c r="B7286" t="s">
        <v>11920</v>
      </c>
      <c r="C7286" t="s">
        <v>17</v>
      </c>
      <c r="D7286" t="s">
        <v>18</v>
      </c>
      <c r="E7286">
        <v>1</v>
      </c>
      <c r="F7286" s="2">
        <v>48.6</v>
      </c>
      <c r="G7286" s="3">
        <v>91.27</v>
      </c>
      <c r="H7286" s="3">
        <v>0.48600000000000004</v>
      </c>
      <c r="I7286" s="3">
        <v>2.2842000000000002</v>
      </c>
      <c r="J7286" s="3">
        <v>51.370199999999997</v>
      </c>
      <c r="K7286" s="4">
        <v>0.34999999999999992</v>
      </c>
      <c r="L7286" s="73">
        <v>93.256670769230752</v>
      </c>
    </row>
    <row r="7287" spans="1:12" x14ac:dyDescent="0.35">
      <c r="A7287" s="1">
        <v>660326</v>
      </c>
      <c r="B7287" t="s">
        <v>11921</v>
      </c>
      <c r="C7287" t="s">
        <v>17</v>
      </c>
      <c r="D7287" t="s">
        <v>18</v>
      </c>
      <c r="E7287">
        <v>1</v>
      </c>
      <c r="F7287" s="2">
        <v>20.16</v>
      </c>
      <c r="G7287" s="3">
        <v>37.85</v>
      </c>
      <c r="H7287" s="3">
        <v>0.2016</v>
      </c>
      <c r="I7287" s="3">
        <v>0.94752000000000003</v>
      </c>
      <c r="J7287" s="3">
        <v>21.30912</v>
      </c>
      <c r="K7287" s="4">
        <v>0.35</v>
      </c>
      <c r="L7287" s="73">
        <v>38.684248615384618</v>
      </c>
    </row>
    <row r="7288" spans="1:12" x14ac:dyDescent="0.35">
      <c r="A7288" s="1">
        <v>660334</v>
      </c>
      <c r="B7288" t="s">
        <v>11922</v>
      </c>
      <c r="C7288" t="s">
        <v>17</v>
      </c>
      <c r="D7288" t="s">
        <v>18</v>
      </c>
      <c r="E7288">
        <v>1</v>
      </c>
      <c r="F7288" s="2">
        <v>42.33</v>
      </c>
      <c r="G7288" s="3">
        <v>79.489999999999995</v>
      </c>
      <c r="H7288" s="3">
        <v>0.42330000000000001</v>
      </c>
      <c r="I7288" s="3">
        <v>1.9895099999999999</v>
      </c>
      <c r="J7288" s="3">
        <v>44.742809999999999</v>
      </c>
      <c r="K7288" s="4">
        <v>0.35000000000000003</v>
      </c>
      <c r="L7288" s="73">
        <v>81.225408923076927</v>
      </c>
    </row>
    <row r="7289" spans="1:12" x14ac:dyDescent="0.35">
      <c r="A7289" s="1">
        <v>660497</v>
      </c>
      <c r="B7289" t="s">
        <v>11923</v>
      </c>
      <c r="C7289" t="s">
        <v>17</v>
      </c>
      <c r="D7289" t="s">
        <v>18</v>
      </c>
      <c r="E7289">
        <v>1</v>
      </c>
      <c r="F7289" s="2">
        <v>26.11</v>
      </c>
      <c r="G7289" s="3">
        <v>49.04</v>
      </c>
      <c r="H7289" s="3">
        <v>0.2611</v>
      </c>
      <c r="I7289" s="3">
        <v>1.2271699999999999</v>
      </c>
      <c r="J7289" s="3">
        <v>27.598269999999999</v>
      </c>
      <c r="K7289" s="4">
        <v>0.35</v>
      </c>
      <c r="L7289" s="73">
        <v>50.101474769230769</v>
      </c>
    </row>
    <row r="7290" spans="1:12" x14ac:dyDescent="0.35">
      <c r="A7290" s="1">
        <v>660579</v>
      </c>
      <c r="B7290" t="s">
        <v>11924</v>
      </c>
      <c r="C7290" t="s">
        <v>17</v>
      </c>
      <c r="D7290" t="s">
        <v>18</v>
      </c>
      <c r="E7290">
        <v>1</v>
      </c>
      <c r="F7290" s="2">
        <v>3.75</v>
      </c>
      <c r="G7290" s="3">
        <v>7.84</v>
      </c>
      <c r="H7290" s="3">
        <v>3.7499999999999999E-2</v>
      </c>
      <c r="I7290" s="3">
        <v>0.17624999999999999</v>
      </c>
      <c r="J7290" s="3">
        <v>3.9637500000000001</v>
      </c>
      <c r="K7290" s="4">
        <v>0.35</v>
      </c>
      <c r="L7290" s="73">
        <v>7.195730769230769</v>
      </c>
    </row>
    <row r="7291" spans="1:12" x14ac:dyDescent="0.35">
      <c r="A7291" s="1">
        <v>660130</v>
      </c>
      <c r="B7291" t="s">
        <v>11925</v>
      </c>
      <c r="C7291" t="s">
        <v>17</v>
      </c>
      <c r="D7291" t="s">
        <v>18</v>
      </c>
      <c r="E7291">
        <v>1</v>
      </c>
      <c r="F7291" s="2">
        <v>37.299999999999997</v>
      </c>
      <c r="G7291" s="3">
        <v>42.89</v>
      </c>
      <c r="H7291" s="3">
        <v>0.373</v>
      </c>
      <c r="I7291" s="3">
        <v>1.7530999999999999</v>
      </c>
      <c r="J7291" s="3">
        <v>39.426099999999991</v>
      </c>
      <c r="K7291" s="4">
        <v>0.35000000000000003</v>
      </c>
      <c r="L7291" s="73">
        <v>71.573535384615369</v>
      </c>
    </row>
    <row r="7292" spans="1:12" x14ac:dyDescent="0.35">
      <c r="A7292" s="1">
        <v>9000474</v>
      </c>
      <c r="B7292" t="s">
        <v>11926</v>
      </c>
      <c r="C7292" t="s">
        <v>17</v>
      </c>
      <c r="D7292" t="s">
        <v>18</v>
      </c>
      <c r="E7292">
        <v>1</v>
      </c>
      <c r="F7292" s="2">
        <v>2.4700000000000002</v>
      </c>
      <c r="G7292" s="3">
        <v>4.6399999999999997</v>
      </c>
      <c r="H7292" s="3">
        <v>2.4700000000000003E-2</v>
      </c>
      <c r="I7292" s="3">
        <v>0.11609000000000001</v>
      </c>
      <c r="J7292" s="3">
        <v>2.6107900000000002</v>
      </c>
      <c r="K7292" s="4">
        <v>0.35000000000000003</v>
      </c>
      <c r="L7292" s="73">
        <v>4.7395880000000004</v>
      </c>
    </row>
    <row r="7293" spans="1:12" x14ac:dyDescent="0.35">
      <c r="A7293" s="1">
        <v>7160457</v>
      </c>
      <c r="B7293" t="s">
        <v>11927</v>
      </c>
      <c r="C7293" t="s">
        <v>17</v>
      </c>
      <c r="D7293" t="s">
        <v>18</v>
      </c>
      <c r="E7293">
        <v>1</v>
      </c>
      <c r="F7293" s="2">
        <v>3.66</v>
      </c>
      <c r="G7293" s="3">
        <v>6.88</v>
      </c>
      <c r="H7293" s="3">
        <v>3.6600000000000001E-2</v>
      </c>
      <c r="I7293" s="3">
        <v>0.17202000000000001</v>
      </c>
      <c r="J7293" s="3">
        <v>3.8686199999999999</v>
      </c>
      <c r="K7293" s="4">
        <v>0.34999999999999992</v>
      </c>
      <c r="L7293" s="73">
        <v>7.0230332307692294</v>
      </c>
    </row>
    <row r="7294" spans="1:12" x14ac:dyDescent="0.35">
      <c r="A7294" s="1" t="s">
        <v>11928</v>
      </c>
      <c r="B7294" t="s">
        <v>11929</v>
      </c>
      <c r="C7294" t="s">
        <v>17</v>
      </c>
      <c r="D7294" t="s">
        <v>18</v>
      </c>
      <c r="E7294">
        <v>1</v>
      </c>
      <c r="F7294" s="2">
        <v>505.59</v>
      </c>
      <c r="G7294" s="3">
        <v>1012</v>
      </c>
      <c r="H7294" s="3">
        <v>5.0559000000000003</v>
      </c>
      <c r="I7294" s="3">
        <v>23.762729999999998</v>
      </c>
      <c r="J7294" s="3">
        <v>534.40863000000002</v>
      </c>
      <c r="K7294" s="4">
        <v>0.35</v>
      </c>
      <c r="L7294" s="73">
        <v>970.15720523076925</v>
      </c>
    </row>
    <row r="7295" spans="1:12" x14ac:dyDescent="0.35">
      <c r="A7295" s="1" t="s">
        <v>11930</v>
      </c>
      <c r="B7295" t="s">
        <v>11931</v>
      </c>
      <c r="C7295" t="s">
        <v>17</v>
      </c>
      <c r="D7295" t="s">
        <v>18</v>
      </c>
      <c r="E7295">
        <v>1</v>
      </c>
      <c r="F7295" s="2">
        <v>841.06</v>
      </c>
      <c r="G7295" s="3">
        <v>1683</v>
      </c>
      <c r="H7295" s="3">
        <v>8.4105999999999987</v>
      </c>
      <c r="I7295" s="3">
        <v>39.529820000000001</v>
      </c>
      <c r="J7295" s="3">
        <v>889.00041999999996</v>
      </c>
      <c r="K7295" s="4">
        <v>0.35000000000000003</v>
      </c>
      <c r="L7295" s="73">
        <v>1613.8776855384615</v>
      </c>
    </row>
    <row r="7296" spans="1:12" x14ac:dyDescent="0.35">
      <c r="A7296" s="1" t="s">
        <v>11932</v>
      </c>
      <c r="B7296" t="s">
        <v>11933</v>
      </c>
      <c r="C7296" t="s">
        <v>17</v>
      </c>
      <c r="D7296" t="s">
        <v>18</v>
      </c>
      <c r="E7296">
        <v>1</v>
      </c>
      <c r="F7296" s="2">
        <v>663.4</v>
      </c>
      <c r="G7296" s="3">
        <v>1327</v>
      </c>
      <c r="H7296" s="3">
        <v>6.6340000000000003</v>
      </c>
      <c r="I7296" s="3">
        <v>31.1798</v>
      </c>
      <c r="J7296" s="3">
        <v>701.21379999999999</v>
      </c>
      <c r="K7296" s="4">
        <v>0.34999999999999992</v>
      </c>
      <c r="L7296" s="73">
        <v>1272.9727446153845</v>
      </c>
    </row>
    <row r="7297" spans="1:12" x14ac:dyDescent="0.35">
      <c r="A7297" s="1" t="s">
        <v>11934</v>
      </c>
      <c r="B7297" t="s">
        <v>11935</v>
      </c>
      <c r="C7297" t="s">
        <v>17</v>
      </c>
      <c r="D7297" t="s">
        <v>18</v>
      </c>
      <c r="E7297">
        <v>1</v>
      </c>
      <c r="F7297" s="2">
        <v>5.0000000000000001E-3</v>
      </c>
      <c r="G7297" s="3">
        <v>0.06</v>
      </c>
      <c r="H7297" s="3">
        <v>5.0000000000000002E-5</v>
      </c>
      <c r="I7297" s="3">
        <v>2.3499999999999999E-4</v>
      </c>
      <c r="J7297" s="3">
        <v>5.2849999999999998E-3</v>
      </c>
      <c r="K7297" s="4">
        <v>0.34999999999999992</v>
      </c>
      <c r="L7297" s="73">
        <v>9.5943076923076902E-3</v>
      </c>
    </row>
    <row r="7298" spans="1:12" x14ac:dyDescent="0.35">
      <c r="A7298" s="1">
        <v>660089</v>
      </c>
      <c r="B7298" t="s">
        <v>11936</v>
      </c>
      <c r="C7298" t="s">
        <v>17</v>
      </c>
      <c r="D7298" t="s">
        <v>18</v>
      </c>
      <c r="E7298">
        <v>1</v>
      </c>
      <c r="F7298" s="2">
        <v>46.07</v>
      </c>
      <c r="G7298" s="3">
        <v>52.98</v>
      </c>
      <c r="H7298" s="3">
        <v>0.4607</v>
      </c>
      <c r="I7298" s="3">
        <v>2.1652900000000002</v>
      </c>
      <c r="J7298" s="3">
        <v>48.695990000000002</v>
      </c>
      <c r="K7298" s="4">
        <v>0.34999999999999992</v>
      </c>
      <c r="L7298" s="73">
        <v>88.401951076923069</v>
      </c>
    </row>
    <row r="7299" spans="1:12" x14ac:dyDescent="0.35">
      <c r="A7299" s="1">
        <v>660120</v>
      </c>
      <c r="B7299" t="s">
        <v>11937</v>
      </c>
      <c r="C7299" t="s">
        <v>17</v>
      </c>
      <c r="D7299" t="s">
        <v>18</v>
      </c>
      <c r="E7299">
        <v>1</v>
      </c>
      <c r="F7299" s="2">
        <v>396.91</v>
      </c>
      <c r="G7299" s="3">
        <v>745.38</v>
      </c>
      <c r="H7299" s="3">
        <v>3.9691000000000005</v>
      </c>
      <c r="I7299" s="3">
        <v>18.654770000000003</v>
      </c>
      <c r="J7299" s="3">
        <v>419.53387000000004</v>
      </c>
      <c r="K7299" s="4">
        <v>0.35000000000000003</v>
      </c>
      <c r="L7299" s="73">
        <v>761.61533323076935</v>
      </c>
    </row>
    <row r="7300" spans="1:12" x14ac:dyDescent="0.35">
      <c r="A7300" s="1">
        <v>660157</v>
      </c>
      <c r="B7300" t="s">
        <v>11938</v>
      </c>
      <c r="C7300" t="s">
        <v>17</v>
      </c>
      <c r="D7300" t="s">
        <v>18</v>
      </c>
      <c r="E7300">
        <v>1</v>
      </c>
      <c r="F7300" s="2">
        <v>37.299999999999997</v>
      </c>
      <c r="G7300" s="3">
        <v>42.89</v>
      </c>
      <c r="H7300" s="3">
        <v>0.373</v>
      </c>
      <c r="I7300" s="3">
        <v>1.7530999999999999</v>
      </c>
      <c r="J7300" s="3">
        <v>39.426099999999991</v>
      </c>
      <c r="K7300" s="4">
        <v>0.35000000000000003</v>
      </c>
      <c r="L7300" s="73">
        <v>71.573535384615369</v>
      </c>
    </row>
    <row r="7301" spans="1:12" x14ac:dyDescent="0.35">
      <c r="A7301" s="1">
        <v>660324</v>
      </c>
      <c r="B7301" t="s">
        <v>11939</v>
      </c>
      <c r="C7301" t="s">
        <v>17</v>
      </c>
      <c r="D7301" t="s">
        <v>18</v>
      </c>
      <c r="E7301">
        <v>1</v>
      </c>
      <c r="F7301" s="2">
        <v>49.3</v>
      </c>
      <c r="G7301" s="3">
        <v>92.58</v>
      </c>
      <c r="H7301" s="3">
        <v>0.49299999999999999</v>
      </c>
      <c r="I7301" s="3">
        <v>2.3170999999999999</v>
      </c>
      <c r="J7301" s="3">
        <v>52.110100000000003</v>
      </c>
      <c r="K7301" s="4">
        <v>0.35</v>
      </c>
      <c r="L7301" s="73">
        <v>94.599873846153841</v>
      </c>
    </row>
    <row r="7302" spans="1:12" x14ac:dyDescent="0.35">
      <c r="A7302" s="1">
        <v>660337</v>
      </c>
      <c r="B7302" t="s">
        <v>11940</v>
      </c>
      <c r="C7302" t="s">
        <v>17</v>
      </c>
      <c r="D7302" t="s">
        <v>18</v>
      </c>
      <c r="E7302">
        <v>1</v>
      </c>
      <c r="F7302" s="2">
        <v>75.44</v>
      </c>
      <c r="G7302" s="3">
        <v>82.64</v>
      </c>
      <c r="H7302" s="3">
        <v>0.75439999999999996</v>
      </c>
      <c r="I7302" s="3">
        <v>3.5456799999999999</v>
      </c>
      <c r="J7302" s="3">
        <v>79.740080000000006</v>
      </c>
      <c r="K7302" s="4">
        <v>0.35</v>
      </c>
      <c r="L7302" s="73">
        <v>144.75891446153847</v>
      </c>
    </row>
    <row r="7303" spans="1:12" x14ac:dyDescent="0.35">
      <c r="A7303" s="1">
        <v>660357</v>
      </c>
      <c r="B7303" t="s">
        <v>11941</v>
      </c>
      <c r="C7303" t="s">
        <v>17</v>
      </c>
      <c r="D7303" t="s">
        <v>18</v>
      </c>
      <c r="E7303">
        <v>1</v>
      </c>
      <c r="F7303" s="2">
        <v>37.4</v>
      </c>
      <c r="G7303" s="3">
        <v>70.239999999999995</v>
      </c>
      <c r="H7303" s="3">
        <v>0.374</v>
      </c>
      <c r="I7303" s="3">
        <v>1.7578</v>
      </c>
      <c r="J7303" s="3">
        <v>39.531800000000004</v>
      </c>
      <c r="K7303" s="4">
        <v>0.35</v>
      </c>
      <c r="L7303" s="73">
        <v>71.765421538461538</v>
      </c>
    </row>
    <row r="7304" spans="1:12" x14ac:dyDescent="0.35">
      <c r="A7304" s="1">
        <v>660381</v>
      </c>
      <c r="B7304" t="s">
        <v>11942</v>
      </c>
      <c r="C7304" t="s">
        <v>17</v>
      </c>
      <c r="D7304" t="s">
        <v>18</v>
      </c>
      <c r="E7304">
        <v>1</v>
      </c>
      <c r="F7304" s="2">
        <v>29.3</v>
      </c>
      <c r="G7304" s="3">
        <v>63.84</v>
      </c>
      <c r="H7304" s="3">
        <v>0.29300000000000004</v>
      </c>
      <c r="I7304" s="3">
        <v>1.3771</v>
      </c>
      <c r="J7304" s="3">
        <v>30.970099999999999</v>
      </c>
      <c r="K7304" s="4">
        <v>0.35</v>
      </c>
      <c r="L7304" s="73">
        <v>56.22264307692307</v>
      </c>
    </row>
    <row r="7305" spans="1:12" x14ac:dyDescent="0.35">
      <c r="A7305" s="1">
        <v>660382</v>
      </c>
      <c r="B7305" t="s">
        <v>11943</v>
      </c>
      <c r="C7305" t="s">
        <v>17</v>
      </c>
      <c r="D7305" t="s">
        <v>18</v>
      </c>
      <c r="E7305">
        <v>1</v>
      </c>
      <c r="F7305" s="2">
        <v>62.51</v>
      </c>
      <c r="G7305" s="3">
        <v>117.39</v>
      </c>
      <c r="H7305" s="3">
        <v>0.62509999999999999</v>
      </c>
      <c r="I7305" s="3">
        <v>2.93797</v>
      </c>
      <c r="J7305" s="3">
        <v>66.073070000000001</v>
      </c>
      <c r="K7305" s="4">
        <v>0.35</v>
      </c>
      <c r="L7305" s="73">
        <v>119.94803476923076</v>
      </c>
    </row>
    <row r="7306" spans="1:12" x14ac:dyDescent="0.35">
      <c r="A7306" s="1">
        <v>660507</v>
      </c>
      <c r="B7306" t="s">
        <v>11944</v>
      </c>
      <c r="C7306" t="s">
        <v>17</v>
      </c>
      <c r="D7306" t="s">
        <v>18</v>
      </c>
      <c r="E7306">
        <v>1</v>
      </c>
      <c r="F7306" s="2">
        <v>22.46</v>
      </c>
      <c r="G7306" s="3">
        <v>44.8</v>
      </c>
      <c r="H7306" s="3">
        <v>0.22460000000000002</v>
      </c>
      <c r="I7306" s="3">
        <v>1.05562</v>
      </c>
      <c r="J7306" s="3">
        <v>23.740220000000001</v>
      </c>
      <c r="K7306" s="4">
        <v>0.35</v>
      </c>
      <c r="L7306" s="73">
        <v>43.097630153846154</v>
      </c>
    </row>
    <row r="7307" spans="1:12" x14ac:dyDescent="0.35">
      <c r="A7307" s="1">
        <v>660517</v>
      </c>
      <c r="B7307" t="s">
        <v>11945</v>
      </c>
      <c r="C7307" t="s">
        <v>17</v>
      </c>
      <c r="D7307" t="s">
        <v>18</v>
      </c>
      <c r="E7307">
        <v>1</v>
      </c>
      <c r="F7307" s="2">
        <v>7.74</v>
      </c>
      <c r="G7307" s="3">
        <v>16.8</v>
      </c>
      <c r="H7307" s="3">
        <v>7.740000000000001E-2</v>
      </c>
      <c r="I7307" s="3">
        <v>0.36377999999999999</v>
      </c>
      <c r="J7307" s="3">
        <v>8.1811799999999995</v>
      </c>
      <c r="K7307" s="4">
        <v>0.35</v>
      </c>
      <c r="L7307" s="73">
        <v>14.851988307692306</v>
      </c>
    </row>
    <row r="7308" spans="1:12" x14ac:dyDescent="0.35">
      <c r="A7308" s="1">
        <v>660519</v>
      </c>
      <c r="B7308" t="s">
        <v>11946</v>
      </c>
      <c r="C7308" t="s">
        <v>17</v>
      </c>
      <c r="D7308" t="s">
        <v>18</v>
      </c>
      <c r="E7308">
        <v>1</v>
      </c>
      <c r="F7308" s="2">
        <v>7.74</v>
      </c>
      <c r="G7308" s="3">
        <v>16.8</v>
      </c>
      <c r="H7308" s="3">
        <v>7.740000000000001E-2</v>
      </c>
      <c r="I7308" s="3">
        <v>0.36377999999999999</v>
      </c>
      <c r="J7308" s="3">
        <v>8.1811799999999995</v>
      </c>
      <c r="K7308" s="4">
        <v>0.35</v>
      </c>
      <c r="L7308" s="73">
        <v>14.851988307692306</v>
      </c>
    </row>
    <row r="7309" spans="1:12" x14ac:dyDescent="0.35">
      <c r="A7309" s="1">
        <v>660580</v>
      </c>
      <c r="B7309" t="s">
        <v>11947</v>
      </c>
      <c r="C7309" t="s">
        <v>17</v>
      </c>
      <c r="D7309" t="s">
        <v>18</v>
      </c>
      <c r="E7309">
        <v>1</v>
      </c>
      <c r="F7309" s="2">
        <v>21.76</v>
      </c>
      <c r="G7309" s="3">
        <v>41.44</v>
      </c>
      <c r="H7309" s="3">
        <v>0.21760000000000002</v>
      </c>
      <c r="I7309" s="3">
        <v>1.0227200000000001</v>
      </c>
      <c r="J7309" s="3">
        <v>23.000320000000002</v>
      </c>
      <c r="K7309" s="4">
        <v>0.34999999999999992</v>
      </c>
      <c r="L7309" s="73">
        <v>41.754427076923079</v>
      </c>
    </row>
    <row r="7310" spans="1:12" x14ac:dyDescent="0.35">
      <c r="A7310" s="1">
        <v>651063</v>
      </c>
      <c r="B7310" t="s">
        <v>11948</v>
      </c>
      <c r="C7310" t="s">
        <v>17</v>
      </c>
      <c r="D7310" t="s">
        <v>18</v>
      </c>
      <c r="E7310">
        <v>1</v>
      </c>
      <c r="F7310" s="2">
        <v>264.95999999999998</v>
      </c>
      <c r="G7310" s="3">
        <v>226.48</v>
      </c>
      <c r="H7310" s="3">
        <v>2.6496</v>
      </c>
      <c r="I7310" s="3">
        <v>12.453119999999998</v>
      </c>
      <c r="J7310" s="3">
        <v>280.06272000000001</v>
      </c>
      <c r="K7310" s="4">
        <v>0.35</v>
      </c>
      <c r="L7310" s="73">
        <v>508.42155323076923</v>
      </c>
    </row>
    <row r="7311" spans="1:12" x14ac:dyDescent="0.35">
      <c r="A7311" s="1" t="s">
        <v>11949</v>
      </c>
      <c r="B7311" t="s">
        <v>11950</v>
      </c>
      <c r="C7311" t="s">
        <v>17</v>
      </c>
      <c r="D7311" t="s">
        <v>18</v>
      </c>
      <c r="E7311">
        <v>1</v>
      </c>
      <c r="F7311" s="2">
        <v>5.0000000000000001E-3</v>
      </c>
      <c r="G7311" s="3">
        <v>0.06</v>
      </c>
      <c r="H7311" s="3">
        <v>5.0000000000000002E-5</v>
      </c>
      <c r="I7311" s="3">
        <v>2.3499999999999999E-4</v>
      </c>
      <c r="J7311" s="3">
        <v>5.2849999999999998E-3</v>
      </c>
      <c r="K7311" s="4">
        <v>0.34999999999999992</v>
      </c>
      <c r="L7311" s="73">
        <v>9.5943076923076902E-3</v>
      </c>
    </row>
    <row r="7312" spans="1:12" x14ac:dyDescent="0.35">
      <c r="A7312" s="1" t="s">
        <v>11951</v>
      </c>
      <c r="B7312" t="s">
        <v>11952</v>
      </c>
      <c r="C7312" t="s">
        <v>17</v>
      </c>
      <c r="D7312" t="s">
        <v>18</v>
      </c>
      <c r="E7312">
        <v>1</v>
      </c>
      <c r="F7312" s="2">
        <v>5.0000000000000001E-3</v>
      </c>
      <c r="G7312" s="3">
        <v>0.06</v>
      </c>
      <c r="H7312" s="3">
        <v>5.0000000000000002E-5</v>
      </c>
      <c r="I7312" s="3">
        <v>2.3499999999999999E-4</v>
      </c>
      <c r="J7312" s="3">
        <v>5.2849999999999998E-3</v>
      </c>
      <c r="K7312" s="4">
        <v>0.34999999999999992</v>
      </c>
      <c r="L7312" s="73">
        <v>9.5943076923076902E-3</v>
      </c>
    </row>
    <row r="7313" spans="1:12" x14ac:dyDescent="0.35">
      <c r="A7313" s="1">
        <v>541199</v>
      </c>
      <c r="B7313" t="s">
        <v>11953</v>
      </c>
      <c r="C7313" t="s">
        <v>17</v>
      </c>
      <c r="D7313" t="s">
        <v>18</v>
      </c>
      <c r="E7313">
        <v>1</v>
      </c>
      <c r="F7313" s="2">
        <v>1039.03</v>
      </c>
      <c r="G7313" s="3">
        <v>2185.38</v>
      </c>
      <c r="H7313" s="3">
        <v>10.3903</v>
      </c>
      <c r="I7313" s="3">
        <v>48.834409999999998</v>
      </c>
      <c r="J7313" s="3">
        <v>1098.2547099999999</v>
      </c>
      <c r="K7313" s="4">
        <v>0.35000000000000003</v>
      </c>
      <c r="L7313" s="73">
        <v>1993.7547043076922</v>
      </c>
    </row>
    <row r="7314" spans="1:12" x14ac:dyDescent="0.35">
      <c r="A7314" s="1">
        <v>660200</v>
      </c>
      <c r="B7314" t="s">
        <v>11954</v>
      </c>
      <c r="C7314" t="s">
        <v>17</v>
      </c>
      <c r="D7314" t="s">
        <v>18</v>
      </c>
      <c r="E7314">
        <v>1</v>
      </c>
      <c r="F7314" s="2">
        <v>13.55</v>
      </c>
      <c r="G7314" s="3">
        <v>26.13</v>
      </c>
      <c r="H7314" s="3">
        <v>0.13550000000000001</v>
      </c>
      <c r="I7314" s="3">
        <v>0.63685000000000003</v>
      </c>
      <c r="J7314" s="3">
        <v>14.322350000000002</v>
      </c>
      <c r="K7314" s="4">
        <v>0.35</v>
      </c>
      <c r="L7314" s="73">
        <v>26.000573846153848</v>
      </c>
    </row>
    <row r="7315" spans="1:12" x14ac:dyDescent="0.35">
      <c r="A7315" s="1">
        <v>660305</v>
      </c>
      <c r="B7315" t="s">
        <v>11955</v>
      </c>
      <c r="C7315" t="s">
        <v>17</v>
      </c>
      <c r="D7315" t="s">
        <v>18</v>
      </c>
      <c r="E7315">
        <v>1</v>
      </c>
      <c r="F7315" s="2">
        <v>41.4</v>
      </c>
      <c r="G7315" s="3">
        <v>77.739999999999995</v>
      </c>
      <c r="H7315" s="3">
        <v>0.41399999999999998</v>
      </c>
      <c r="I7315" s="3">
        <v>1.9458</v>
      </c>
      <c r="J7315" s="3">
        <v>43.759799999999998</v>
      </c>
      <c r="K7315" s="4">
        <v>0.35</v>
      </c>
      <c r="L7315" s="73">
        <v>79.440867692307691</v>
      </c>
    </row>
    <row r="7316" spans="1:12" x14ac:dyDescent="0.35">
      <c r="A7316" s="1">
        <v>660345</v>
      </c>
      <c r="B7316" t="s">
        <v>11956</v>
      </c>
      <c r="C7316" t="s">
        <v>17</v>
      </c>
      <c r="D7316" t="s">
        <v>18</v>
      </c>
      <c r="E7316">
        <v>1</v>
      </c>
      <c r="F7316" s="2">
        <v>6.82</v>
      </c>
      <c r="G7316" s="3">
        <v>12.81</v>
      </c>
      <c r="H7316" s="3">
        <v>6.8200000000000011E-2</v>
      </c>
      <c r="I7316" s="3">
        <v>0.32053999999999999</v>
      </c>
      <c r="J7316" s="3">
        <v>7.2087400000000006</v>
      </c>
      <c r="K7316" s="4">
        <v>0.35000000000000003</v>
      </c>
      <c r="L7316" s="73">
        <v>13.086635692307693</v>
      </c>
    </row>
    <row r="7317" spans="1:12" x14ac:dyDescent="0.35">
      <c r="A7317" s="1">
        <v>660349</v>
      </c>
      <c r="B7317" t="s">
        <v>11957</v>
      </c>
      <c r="C7317" t="s">
        <v>17</v>
      </c>
      <c r="D7317" t="s">
        <v>18</v>
      </c>
      <c r="E7317">
        <v>1</v>
      </c>
      <c r="F7317" s="2">
        <v>16.170000000000002</v>
      </c>
      <c r="G7317" s="3">
        <v>30.37</v>
      </c>
      <c r="H7317" s="3">
        <v>0.16170000000000001</v>
      </c>
      <c r="I7317" s="3">
        <v>0.75999000000000005</v>
      </c>
      <c r="J7317" s="3">
        <v>17.09169</v>
      </c>
      <c r="K7317" s="4">
        <v>0.35000000000000003</v>
      </c>
      <c r="L7317" s="73">
        <v>31.027991076923076</v>
      </c>
    </row>
    <row r="7318" spans="1:12" x14ac:dyDescent="0.35">
      <c r="A7318" s="1">
        <v>660362</v>
      </c>
      <c r="B7318" t="s">
        <v>11958</v>
      </c>
      <c r="C7318" t="s">
        <v>17</v>
      </c>
      <c r="D7318" t="s">
        <v>18</v>
      </c>
      <c r="E7318">
        <v>1</v>
      </c>
      <c r="F7318" s="2">
        <v>5.79</v>
      </c>
      <c r="G7318" s="3">
        <v>13.44</v>
      </c>
      <c r="H7318" s="3">
        <v>5.79E-2</v>
      </c>
      <c r="I7318" s="3">
        <v>0.27212999999999998</v>
      </c>
      <c r="J7318" s="3">
        <v>6.1200299999999999</v>
      </c>
      <c r="K7318" s="4">
        <v>0.35</v>
      </c>
      <c r="L7318" s="73">
        <v>11.110208307692307</v>
      </c>
    </row>
    <row r="7319" spans="1:12" x14ac:dyDescent="0.35">
      <c r="A7319" s="1">
        <v>660380</v>
      </c>
      <c r="B7319" t="s">
        <v>11959</v>
      </c>
      <c r="C7319" t="s">
        <v>17</v>
      </c>
      <c r="D7319" t="s">
        <v>18</v>
      </c>
      <c r="E7319">
        <v>1</v>
      </c>
      <c r="F7319" s="2">
        <v>5.15</v>
      </c>
      <c r="G7319" s="3">
        <v>15.68</v>
      </c>
      <c r="H7319" s="3">
        <v>5.1500000000000004E-2</v>
      </c>
      <c r="I7319" s="3">
        <v>0.24205000000000002</v>
      </c>
      <c r="J7319" s="3">
        <v>5.4435500000000001</v>
      </c>
      <c r="K7319" s="4">
        <v>0.34999999999999992</v>
      </c>
      <c r="L7319" s="73">
        <v>9.8821369230769225</v>
      </c>
    </row>
    <row r="7320" spans="1:12" x14ac:dyDescent="0.35">
      <c r="A7320" s="1">
        <v>660395</v>
      </c>
      <c r="B7320" t="s">
        <v>11960</v>
      </c>
      <c r="C7320" t="s">
        <v>17</v>
      </c>
      <c r="D7320" t="s">
        <v>18</v>
      </c>
      <c r="E7320">
        <v>1</v>
      </c>
      <c r="F7320" s="2">
        <v>25.73</v>
      </c>
      <c r="G7320" s="3">
        <v>56</v>
      </c>
      <c r="H7320" s="3">
        <v>0.25730000000000003</v>
      </c>
      <c r="I7320" s="3">
        <v>1.2093100000000001</v>
      </c>
      <c r="J7320" s="3">
        <v>27.19661</v>
      </c>
      <c r="K7320" s="4">
        <v>0.34999999999999992</v>
      </c>
      <c r="L7320" s="73">
        <v>49.372307384615382</v>
      </c>
    </row>
    <row r="7321" spans="1:12" x14ac:dyDescent="0.35">
      <c r="A7321" s="1">
        <v>660423</v>
      </c>
      <c r="B7321" t="s">
        <v>11961</v>
      </c>
      <c r="C7321" t="s">
        <v>17</v>
      </c>
      <c r="D7321" t="s">
        <v>18</v>
      </c>
      <c r="E7321">
        <v>1</v>
      </c>
      <c r="F7321" s="2">
        <v>17.02</v>
      </c>
      <c r="G7321" s="3">
        <v>31.96</v>
      </c>
      <c r="H7321" s="3">
        <v>0.17019999999999999</v>
      </c>
      <c r="I7321" s="3">
        <v>0.79993999999999998</v>
      </c>
      <c r="J7321" s="3">
        <v>17.99014</v>
      </c>
      <c r="K7321" s="4">
        <v>0.35</v>
      </c>
      <c r="L7321" s="73">
        <v>32.659023384615388</v>
      </c>
    </row>
    <row r="7322" spans="1:12" x14ac:dyDescent="0.35">
      <c r="A7322" s="1">
        <v>660426</v>
      </c>
      <c r="B7322" t="s">
        <v>11962</v>
      </c>
      <c r="C7322" t="s">
        <v>17</v>
      </c>
      <c r="D7322" t="s">
        <v>18</v>
      </c>
      <c r="E7322">
        <v>1</v>
      </c>
      <c r="F7322" s="2">
        <v>6.2</v>
      </c>
      <c r="G7322" s="3">
        <v>6.72</v>
      </c>
      <c r="H7322" s="3">
        <v>6.2000000000000006E-2</v>
      </c>
      <c r="I7322" s="3">
        <v>0.29139999999999999</v>
      </c>
      <c r="J7322" s="3">
        <v>6.5534000000000008</v>
      </c>
      <c r="K7322" s="4">
        <v>0.35</v>
      </c>
      <c r="L7322" s="73">
        <v>11.89694153846154</v>
      </c>
    </row>
    <row r="7323" spans="1:12" x14ac:dyDescent="0.35">
      <c r="A7323" s="1">
        <v>660427</v>
      </c>
      <c r="B7323" t="s">
        <v>11963</v>
      </c>
      <c r="C7323" t="s">
        <v>17</v>
      </c>
      <c r="D7323" t="s">
        <v>18</v>
      </c>
      <c r="E7323">
        <v>1</v>
      </c>
      <c r="F7323" s="2">
        <v>6.95</v>
      </c>
      <c r="G7323" s="3">
        <v>15.68</v>
      </c>
      <c r="H7323" s="3">
        <v>6.9500000000000006E-2</v>
      </c>
      <c r="I7323" s="3">
        <v>0.32665</v>
      </c>
      <c r="J7323" s="3">
        <v>7.3461499999999997</v>
      </c>
      <c r="K7323" s="4">
        <v>0.35</v>
      </c>
      <c r="L7323" s="73">
        <v>13.336087692307691</v>
      </c>
    </row>
    <row r="7324" spans="1:12" x14ac:dyDescent="0.35">
      <c r="A7324" s="1">
        <v>660575</v>
      </c>
      <c r="B7324" t="s">
        <v>11964</v>
      </c>
      <c r="C7324" t="s">
        <v>17</v>
      </c>
      <c r="D7324" t="s">
        <v>18</v>
      </c>
      <c r="E7324">
        <v>1</v>
      </c>
      <c r="F7324" s="2">
        <v>8.6999999999999993</v>
      </c>
      <c r="G7324" s="3">
        <v>16.34</v>
      </c>
      <c r="H7324" s="3">
        <v>8.6999999999999994E-2</v>
      </c>
      <c r="I7324" s="3">
        <v>0.40889999999999999</v>
      </c>
      <c r="J7324" s="3">
        <v>9.1958999999999982</v>
      </c>
      <c r="K7324" s="4">
        <v>0.35</v>
      </c>
      <c r="L7324" s="73">
        <v>16.69409538461538</v>
      </c>
    </row>
    <row r="7325" spans="1:12" x14ac:dyDescent="0.35">
      <c r="A7325" s="1">
        <v>660578</v>
      </c>
      <c r="B7325" t="s">
        <v>11965</v>
      </c>
      <c r="C7325" t="s">
        <v>17</v>
      </c>
      <c r="D7325" t="s">
        <v>18</v>
      </c>
      <c r="E7325">
        <v>1</v>
      </c>
      <c r="F7325" s="2">
        <v>41.1</v>
      </c>
      <c r="G7325" s="3">
        <v>77.180000000000007</v>
      </c>
      <c r="H7325" s="3">
        <v>0.41100000000000003</v>
      </c>
      <c r="I7325" s="3">
        <v>1.9317</v>
      </c>
      <c r="J7325" s="3">
        <v>43.442700000000002</v>
      </c>
      <c r="K7325" s="4">
        <v>0.35</v>
      </c>
      <c r="L7325" s="73">
        <v>78.865209230769224</v>
      </c>
    </row>
    <row r="7326" spans="1:12" x14ac:dyDescent="0.35">
      <c r="A7326" s="1" t="s">
        <v>11966</v>
      </c>
      <c r="B7326" t="s">
        <v>11967</v>
      </c>
      <c r="C7326" t="s">
        <v>17</v>
      </c>
      <c r="D7326" t="s">
        <v>18</v>
      </c>
      <c r="E7326">
        <v>1</v>
      </c>
      <c r="F7326" s="2">
        <v>0.01</v>
      </c>
      <c r="G7326" s="3">
        <v>0.06</v>
      </c>
      <c r="H7326" s="3">
        <v>1E-4</v>
      </c>
      <c r="I7326" s="3">
        <v>4.6999999999999999E-4</v>
      </c>
      <c r="J7326" s="3">
        <v>1.057E-2</v>
      </c>
      <c r="K7326" s="4">
        <v>0.34999999999999992</v>
      </c>
      <c r="L7326" s="73">
        <v>1.918861538461538E-2</v>
      </c>
    </row>
    <row r="7327" spans="1:12" x14ac:dyDescent="0.35">
      <c r="A7327" s="1" t="s">
        <v>11968</v>
      </c>
      <c r="B7327" t="s">
        <v>11969</v>
      </c>
      <c r="C7327" t="s">
        <v>17</v>
      </c>
      <c r="D7327" t="s">
        <v>18</v>
      </c>
      <c r="E7327">
        <v>1</v>
      </c>
      <c r="F7327" s="2">
        <v>1055.79</v>
      </c>
      <c r="G7327" s="3">
        <v>2112</v>
      </c>
      <c r="H7327" s="3">
        <v>10.5579</v>
      </c>
      <c r="I7327" s="3">
        <v>49.622129999999999</v>
      </c>
      <c r="J7327" s="3">
        <v>1115.97003</v>
      </c>
      <c r="K7327" s="4">
        <v>0.35000000000000003</v>
      </c>
      <c r="L7327" s="73">
        <v>2025.9148236923077</v>
      </c>
    </row>
    <row r="7328" spans="1:12" x14ac:dyDescent="0.35">
      <c r="A7328" s="1" t="s">
        <v>11970</v>
      </c>
      <c r="B7328" t="s">
        <v>11971</v>
      </c>
      <c r="C7328" t="s">
        <v>17</v>
      </c>
      <c r="D7328" t="s">
        <v>18</v>
      </c>
      <c r="E7328">
        <v>1</v>
      </c>
      <c r="F7328" s="2">
        <v>20625.759999999998</v>
      </c>
      <c r="G7328" s="3">
        <v>41252</v>
      </c>
      <c r="H7328" s="3">
        <v>206.2576</v>
      </c>
      <c r="I7328" s="3">
        <v>969.41071999999997</v>
      </c>
      <c r="J7328" s="3">
        <v>21801.428319999999</v>
      </c>
      <c r="K7328" s="4">
        <v>0.34999999999999992</v>
      </c>
      <c r="L7328" s="73">
        <v>39577.977565538458</v>
      </c>
    </row>
    <row r="7329" spans="1:12" x14ac:dyDescent="0.35">
      <c r="A7329" s="1" t="s">
        <v>11972</v>
      </c>
      <c r="B7329" t="s">
        <v>11973</v>
      </c>
      <c r="C7329" t="s">
        <v>17</v>
      </c>
      <c r="D7329" t="s">
        <v>18</v>
      </c>
      <c r="E7329">
        <v>1</v>
      </c>
      <c r="F7329" s="2">
        <v>78.28</v>
      </c>
      <c r="G7329" s="3">
        <v>157</v>
      </c>
      <c r="H7329" s="3">
        <v>0.78280000000000005</v>
      </c>
      <c r="I7329" s="3">
        <v>3.67916</v>
      </c>
      <c r="J7329" s="3">
        <v>82.741959999999992</v>
      </c>
      <c r="K7329" s="4">
        <v>0.34999999999999992</v>
      </c>
      <c r="L7329" s="73">
        <v>150.20848123076919</v>
      </c>
    </row>
    <row r="7330" spans="1:12" x14ac:dyDescent="0.35">
      <c r="A7330" s="1">
        <v>7300090</v>
      </c>
      <c r="B7330" t="s">
        <v>11974</v>
      </c>
      <c r="C7330" t="s">
        <v>17</v>
      </c>
      <c r="D7330" t="s">
        <v>18</v>
      </c>
      <c r="E7330">
        <v>1</v>
      </c>
      <c r="F7330" s="2">
        <v>21</v>
      </c>
      <c r="G7330" s="3">
        <v>39.43</v>
      </c>
      <c r="H7330" s="3">
        <v>0.21</v>
      </c>
      <c r="I7330" s="3">
        <v>0.98699999999999999</v>
      </c>
      <c r="J7330" s="3">
        <v>22.196999999999999</v>
      </c>
      <c r="K7330" s="4">
        <v>0.35000000000000003</v>
      </c>
      <c r="L7330" s="73">
        <v>40.296092307692305</v>
      </c>
    </row>
    <row r="7331" spans="1:12" x14ac:dyDescent="0.35">
      <c r="A7331" s="1">
        <v>741050</v>
      </c>
      <c r="B7331" t="s">
        <v>11975</v>
      </c>
      <c r="C7331" t="s">
        <v>17</v>
      </c>
      <c r="D7331" t="s">
        <v>18</v>
      </c>
      <c r="E7331">
        <v>1</v>
      </c>
      <c r="F7331" s="2">
        <v>728.69</v>
      </c>
      <c r="G7331" s="3">
        <v>1532.65</v>
      </c>
      <c r="H7331" s="3">
        <v>7.286900000000001</v>
      </c>
      <c r="I7331" s="3">
        <v>34.248430000000006</v>
      </c>
      <c r="J7331" s="3">
        <v>770.22532999999999</v>
      </c>
      <c r="K7331" s="4">
        <v>0.35</v>
      </c>
      <c r="L7331" s="73">
        <v>1398.2552144615383</v>
      </c>
    </row>
    <row r="7332" spans="1:12" x14ac:dyDescent="0.35">
      <c r="A7332" s="1">
        <v>660094</v>
      </c>
      <c r="B7332" t="s">
        <v>11976</v>
      </c>
      <c r="C7332" t="s">
        <v>17</v>
      </c>
      <c r="D7332" t="s">
        <v>18</v>
      </c>
      <c r="E7332">
        <v>1</v>
      </c>
      <c r="F7332" s="2">
        <v>324.55</v>
      </c>
      <c r="G7332" s="3">
        <v>291.42</v>
      </c>
      <c r="H7332" s="3">
        <v>3.2455000000000003</v>
      </c>
      <c r="I7332" s="3">
        <v>15.25385</v>
      </c>
      <c r="J7332" s="3">
        <v>343.04935</v>
      </c>
      <c r="K7332" s="4">
        <v>0.35</v>
      </c>
      <c r="L7332" s="73">
        <v>622.76651230769221</v>
      </c>
    </row>
    <row r="7333" spans="1:12" x14ac:dyDescent="0.35">
      <c r="A7333" s="1">
        <v>660201</v>
      </c>
      <c r="B7333" t="s">
        <v>11977</v>
      </c>
      <c r="C7333" t="s">
        <v>17</v>
      </c>
      <c r="D7333" t="s">
        <v>18</v>
      </c>
      <c r="E7333">
        <v>1</v>
      </c>
      <c r="F7333" s="2">
        <v>11.86</v>
      </c>
      <c r="G7333" s="3">
        <v>14.95</v>
      </c>
      <c r="H7333" s="3">
        <v>0.1186</v>
      </c>
      <c r="I7333" s="3">
        <v>0.55742000000000003</v>
      </c>
      <c r="J7333" s="3">
        <v>12.536020000000001</v>
      </c>
      <c r="K7333" s="4">
        <v>0.35000000000000003</v>
      </c>
      <c r="L7333" s="73">
        <v>22.757697846153846</v>
      </c>
    </row>
    <row r="7334" spans="1:12" x14ac:dyDescent="0.35">
      <c r="A7334" s="1">
        <v>660210</v>
      </c>
      <c r="B7334" t="s">
        <v>11978</v>
      </c>
      <c r="C7334" t="s">
        <v>17</v>
      </c>
      <c r="D7334" t="s">
        <v>18</v>
      </c>
      <c r="E7334">
        <v>1</v>
      </c>
      <c r="F7334" s="2">
        <v>7.76</v>
      </c>
      <c r="G7334" s="3">
        <v>16.29</v>
      </c>
      <c r="H7334" s="3">
        <v>7.7600000000000002E-2</v>
      </c>
      <c r="I7334" s="3">
        <v>0.36471999999999999</v>
      </c>
      <c r="J7334" s="3">
        <v>8.2023200000000003</v>
      </c>
      <c r="K7334" s="4">
        <v>0.35000000000000003</v>
      </c>
      <c r="L7334" s="73">
        <v>14.890365538461539</v>
      </c>
    </row>
    <row r="7335" spans="1:12" x14ac:dyDescent="0.35">
      <c r="A7335" s="1">
        <v>660274</v>
      </c>
      <c r="B7335" t="s">
        <v>11979</v>
      </c>
      <c r="C7335" t="s">
        <v>17</v>
      </c>
      <c r="D7335" t="s">
        <v>18</v>
      </c>
      <c r="E7335">
        <v>1</v>
      </c>
      <c r="F7335" s="2">
        <v>103.03</v>
      </c>
      <c r="G7335" s="3">
        <v>86.42</v>
      </c>
      <c r="H7335" s="3">
        <v>1.0303</v>
      </c>
      <c r="I7335" s="3">
        <v>4.8424100000000001</v>
      </c>
      <c r="J7335" s="3">
        <v>108.90271</v>
      </c>
      <c r="K7335" s="4">
        <v>0.34999999999999992</v>
      </c>
      <c r="L7335" s="73">
        <v>197.70030430769228</v>
      </c>
    </row>
    <row r="7336" spans="1:12" x14ac:dyDescent="0.35">
      <c r="A7336" s="1">
        <v>660275</v>
      </c>
      <c r="B7336" t="s">
        <v>11980</v>
      </c>
      <c r="C7336" t="s">
        <v>17</v>
      </c>
      <c r="D7336" t="s">
        <v>18</v>
      </c>
      <c r="E7336">
        <v>1</v>
      </c>
      <c r="F7336" s="2">
        <v>14.48</v>
      </c>
      <c r="G7336" s="3">
        <v>27.2</v>
      </c>
      <c r="H7336" s="3">
        <v>0.14480000000000001</v>
      </c>
      <c r="I7336" s="3">
        <v>0.68056000000000005</v>
      </c>
      <c r="J7336" s="3">
        <v>15.30536</v>
      </c>
      <c r="K7336" s="4">
        <v>0.35</v>
      </c>
      <c r="L7336" s="73">
        <v>27.785115076923077</v>
      </c>
    </row>
    <row r="7337" spans="1:12" x14ac:dyDescent="0.35">
      <c r="A7337" s="1">
        <v>660302</v>
      </c>
      <c r="B7337" t="s">
        <v>11981</v>
      </c>
      <c r="C7337" t="s">
        <v>17</v>
      </c>
      <c r="D7337" t="s">
        <v>18</v>
      </c>
      <c r="E7337">
        <v>1</v>
      </c>
      <c r="F7337" s="2">
        <v>42.87</v>
      </c>
      <c r="G7337" s="3">
        <v>80.5</v>
      </c>
      <c r="H7337" s="3">
        <v>0.42869999999999997</v>
      </c>
      <c r="I7337" s="3">
        <v>2.0148899999999998</v>
      </c>
      <c r="J7337" s="3">
        <v>45.313589999999998</v>
      </c>
      <c r="K7337" s="4">
        <v>0.35</v>
      </c>
      <c r="L7337" s="73">
        <v>82.261594153846147</v>
      </c>
    </row>
    <row r="7338" spans="1:12" x14ac:dyDescent="0.35">
      <c r="A7338" s="1">
        <v>660466</v>
      </c>
      <c r="B7338" t="s">
        <v>11982</v>
      </c>
      <c r="C7338" t="s">
        <v>17</v>
      </c>
      <c r="D7338" t="s">
        <v>18</v>
      </c>
      <c r="E7338">
        <v>1</v>
      </c>
      <c r="F7338" s="2">
        <v>8.5</v>
      </c>
      <c r="G7338" s="3">
        <v>18.97</v>
      </c>
      <c r="H7338" s="3">
        <v>8.5000000000000006E-2</v>
      </c>
      <c r="I7338" s="3">
        <v>0.39950000000000002</v>
      </c>
      <c r="J7338" s="3">
        <v>8.9845000000000006</v>
      </c>
      <c r="K7338" s="4">
        <v>0.35</v>
      </c>
      <c r="L7338" s="73">
        <v>16.310323076923076</v>
      </c>
    </row>
    <row r="7339" spans="1:12" x14ac:dyDescent="0.35">
      <c r="A7339" s="1">
        <v>660506</v>
      </c>
      <c r="B7339" t="s">
        <v>11983</v>
      </c>
      <c r="C7339" t="s">
        <v>17</v>
      </c>
      <c r="D7339" t="s">
        <v>18</v>
      </c>
      <c r="E7339">
        <v>1</v>
      </c>
      <c r="F7339" s="2">
        <v>12.67</v>
      </c>
      <c r="G7339" s="3">
        <v>28</v>
      </c>
      <c r="H7339" s="3">
        <v>0.12670000000000001</v>
      </c>
      <c r="I7339" s="3">
        <v>0.59548999999999996</v>
      </c>
      <c r="J7339" s="3">
        <v>13.392189999999999</v>
      </c>
      <c r="K7339" s="4">
        <v>0.35</v>
      </c>
      <c r="L7339" s="73">
        <v>24.311975692307691</v>
      </c>
    </row>
    <row r="7340" spans="1:12" x14ac:dyDescent="0.35">
      <c r="A7340" s="1">
        <v>660508</v>
      </c>
      <c r="B7340" t="s">
        <v>11984</v>
      </c>
      <c r="C7340" t="s">
        <v>17</v>
      </c>
      <c r="D7340" t="s">
        <v>18</v>
      </c>
      <c r="E7340">
        <v>1</v>
      </c>
      <c r="F7340" s="2">
        <v>232.59</v>
      </c>
      <c r="G7340" s="3">
        <v>436.78</v>
      </c>
      <c r="H7340" s="3">
        <v>2.3259000000000003</v>
      </c>
      <c r="I7340" s="3">
        <v>10.93173</v>
      </c>
      <c r="J7340" s="3">
        <v>245.84762999999998</v>
      </c>
      <c r="K7340" s="4">
        <v>0.35</v>
      </c>
      <c r="L7340" s="73">
        <v>446.30800523076914</v>
      </c>
    </row>
    <row r="7341" spans="1:12" x14ac:dyDescent="0.35">
      <c r="A7341" s="1">
        <v>660515</v>
      </c>
      <c r="B7341" t="s">
        <v>11985</v>
      </c>
      <c r="C7341" t="s">
        <v>17</v>
      </c>
      <c r="D7341" t="s">
        <v>18</v>
      </c>
      <c r="E7341">
        <v>1</v>
      </c>
      <c r="F7341" s="2">
        <v>31.67</v>
      </c>
      <c r="G7341" s="3">
        <v>69.44</v>
      </c>
      <c r="H7341" s="3">
        <v>0.31670000000000004</v>
      </c>
      <c r="I7341" s="3">
        <v>1.4884900000000001</v>
      </c>
      <c r="J7341" s="3">
        <v>33.475190000000005</v>
      </c>
      <c r="K7341" s="4">
        <v>0.35</v>
      </c>
      <c r="L7341" s="73">
        <v>60.770344923076927</v>
      </c>
    </row>
    <row r="7342" spans="1:12" x14ac:dyDescent="0.35">
      <c r="A7342" s="1">
        <v>660581</v>
      </c>
      <c r="B7342" t="s">
        <v>11986</v>
      </c>
      <c r="C7342" t="s">
        <v>17</v>
      </c>
      <c r="D7342" t="s">
        <v>18</v>
      </c>
      <c r="E7342">
        <v>1</v>
      </c>
      <c r="F7342" s="2">
        <v>41.52</v>
      </c>
      <c r="G7342" s="3">
        <v>65.45</v>
      </c>
      <c r="H7342" s="3">
        <v>0.41520000000000001</v>
      </c>
      <c r="I7342" s="3">
        <v>1.9514400000000001</v>
      </c>
      <c r="J7342" s="3">
        <v>43.88664</v>
      </c>
      <c r="K7342" s="4">
        <v>0.35</v>
      </c>
      <c r="L7342" s="73">
        <v>79.671131076923075</v>
      </c>
    </row>
    <row r="7343" spans="1:12" x14ac:dyDescent="0.35">
      <c r="A7343" s="1">
        <v>7140157</v>
      </c>
      <c r="B7343" t="s">
        <v>11987</v>
      </c>
      <c r="C7343" t="s">
        <v>17</v>
      </c>
      <c r="D7343" t="s">
        <v>18</v>
      </c>
      <c r="E7343">
        <v>1</v>
      </c>
      <c r="F7343" s="2">
        <v>23.5</v>
      </c>
      <c r="G7343" s="3">
        <v>44.13</v>
      </c>
      <c r="H7343" s="3">
        <v>0.23500000000000001</v>
      </c>
      <c r="I7343" s="3">
        <v>1.1045</v>
      </c>
      <c r="J7343" s="3">
        <v>24.839500000000001</v>
      </c>
      <c r="K7343" s="4">
        <v>0.35</v>
      </c>
      <c r="L7343" s="73">
        <v>45.093246153846152</v>
      </c>
    </row>
    <row r="7344" spans="1:12" x14ac:dyDescent="0.35">
      <c r="A7344" s="1" t="s">
        <v>11988</v>
      </c>
      <c r="B7344" t="s">
        <v>11989</v>
      </c>
      <c r="C7344" t="s">
        <v>17</v>
      </c>
      <c r="D7344" t="s">
        <v>18</v>
      </c>
      <c r="E7344">
        <v>1</v>
      </c>
      <c r="F7344" s="2">
        <v>599.86</v>
      </c>
      <c r="G7344" s="3">
        <v>1200</v>
      </c>
      <c r="H7344" s="3">
        <v>5.9986000000000006</v>
      </c>
      <c r="I7344" s="3">
        <v>28.19342</v>
      </c>
      <c r="J7344" s="3">
        <v>634.05201999999997</v>
      </c>
      <c r="K7344" s="4">
        <v>0.35</v>
      </c>
      <c r="L7344" s="73">
        <v>1151.0482824615383</v>
      </c>
    </row>
    <row r="7345" spans="1:12" x14ac:dyDescent="0.35">
      <c r="A7345" s="1">
        <v>660217</v>
      </c>
      <c r="B7345" t="s">
        <v>11990</v>
      </c>
      <c r="C7345" t="s">
        <v>17</v>
      </c>
      <c r="D7345" t="s">
        <v>18</v>
      </c>
      <c r="E7345">
        <v>1</v>
      </c>
      <c r="F7345" s="2">
        <v>27.17</v>
      </c>
      <c r="G7345" s="3">
        <v>46.33</v>
      </c>
      <c r="H7345" s="3">
        <v>0.2717</v>
      </c>
      <c r="I7345" s="3">
        <v>1.2769900000000001</v>
      </c>
      <c r="J7345" s="3">
        <v>28.718690000000002</v>
      </c>
      <c r="K7345" s="4">
        <v>0.35</v>
      </c>
      <c r="L7345" s="73">
        <v>52.135468000000003</v>
      </c>
    </row>
    <row r="7346" spans="1:12" x14ac:dyDescent="0.35">
      <c r="A7346" s="1">
        <v>660352</v>
      </c>
      <c r="B7346" t="s">
        <v>11991</v>
      </c>
      <c r="C7346" t="s">
        <v>17</v>
      </c>
      <c r="D7346" t="s">
        <v>18</v>
      </c>
      <c r="E7346">
        <v>1</v>
      </c>
      <c r="F7346" s="2">
        <v>455.84</v>
      </c>
      <c r="G7346" s="3">
        <v>856.03</v>
      </c>
      <c r="H7346" s="3">
        <v>4.5583999999999998</v>
      </c>
      <c r="I7346" s="3">
        <v>21.424479999999999</v>
      </c>
      <c r="J7346" s="3">
        <v>481.82288</v>
      </c>
      <c r="K7346" s="4">
        <v>0.35</v>
      </c>
      <c r="L7346" s="73">
        <v>874.69384369230761</v>
      </c>
    </row>
    <row r="7347" spans="1:12" x14ac:dyDescent="0.35">
      <c r="A7347" s="1">
        <v>660438</v>
      </c>
      <c r="B7347" t="s">
        <v>16</v>
      </c>
      <c r="C7347" t="s">
        <v>17</v>
      </c>
      <c r="D7347" t="s">
        <v>18</v>
      </c>
      <c r="E7347">
        <v>1</v>
      </c>
      <c r="F7347" s="2">
        <v>14.87</v>
      </c>
      <c r="G7347" s="3">
        <v>10.08</v>
      </c>
      <c r="H7347" s="3">
        <v>0.1487</v>
      </c>
      <c r="I7347" s="3">
        <v>0.69889000000000001</v>
      </c>
      <c r="J7347" s="3">
        <v>15.71759</v>
      </c>
      <c r="K7347" s="4">
        <v>0.35</v>
      </c>
      <c r="L7347" s="73">
        <v>28.533471076923075</v>
      </c>
    </row>
    <row r="7348" spans="1:12" x14ac:dyDescent="0.35">
      <c r="A7348" s="1">
        <v>660455</v>
      </c>
      <c r="B7348" t="s">
        <v>11992</v>
      </c>
      <c r="C7348" t="s">
        <v>17</v>
      </c>
      <c r="D7348" t="s">
        <v>18</v>
      </c>
      <c r="E7348">
        <v>1</v>
      </c>
      <c r="F7348" s="2">
        <v>35.700000000000003</v>
      </c>
      <c r="G7348" s="3">
        <v>78.400000000000006</v>
      </c>
      <c r="H7348" s="3">
        <v>0.35700000000000004</v>
      </c>
      <c r="I7348" s="3">
        <v>1.6779000000000002</v>
      </c>
      <c r="J7348" s="3">
        <v>37.734900000000003</v>
      </c>
      <c r="K7348" s="4">
        <v>0.35</v>
      </c>
      <c r="L7348" s="73">
        <v>68.503356923076922</v>
      </c>
    </row>
    <row r="7349" spans="1:12" x14ac:dyDescent="0.35">
      <c r="A7349" s="1">
        <v>660469</v>
      </c>
      <c r="B7349" t="s">
        <v>11993</v>
      </c>
      <c r="C7349" t="s">
        <v>17</v>
      </c>
      <c r="D7349" t="s">
        <v>18</v>
      </c>
      <c r="E7349">
        <v>1</v>
      </c>
      <c r="F7349" s="2">
        <v>20.73</v>
      </c>
      <c r="G7349" s="3">
        <v>45.92</v>
      </c>
      <c r="H7349" s="3">
        <v>0.20730000000000001</v>
      </c>
      <c r="I7349" s="3">
        <v>0.97431000000000001</v>
      </c>
      <c r="J7349" s="3">
        <v>21.91161</v>
      </c>
      <c r="K7349" s="4">
        <v>0.35000000000000003</v>
      </c>
      <c r="L7349" s="73">
        <v>39.777999692307695</v>
      </c>
    </row>
    <row r="7350" spans="1:12" x14ac:dyDescent="0.35">
      <c r="A7350" s="1" t="s">
        <v>11994</v>
      </c>
      <c r="B7350" t="s">
        <v>11995</v>
      </c>
      <c r="C7350" t="s">
        <v>17</v>
      </c>
      <c r="D7350" t="s">
        <v>18</v>
      </c>
      <c r="E7350">
        <v>1</v>
      </c>
      <c r="F7350" s="2">
        <v>857.95</v>
      </c>
      <c r="G7350" s="3">
        <v>1716</v>
      </c>
      <c r="H7350" s="3">
        <v>8.5795000000000012</v>
      </c>
      <c r="I7350" s="3">
        <v>40.323650000000001</v>
      </c>
      <c r="J7350" s="3">
        <v>906.85315000000014</v>
      </c>
      <c r="K7350" s="4">
        <v>0.35</v>
      </c>
      <c r="L7350" s="73">
        <v>1646.2872569230772</v>
      </c>
    </row>
    <row r="7351" spans="1:12" x14ac:dyDescent="0.35">
      <c r="A7351" s="1" t="s">
        <v>11996</v>
      </c>
      <c r="B7351" t="s">
        <v>11997</v>
      </c>
      <c r="C7351" t="s">
        <v>17</v>
      </c>
      <c r="D7351" t="s">
        <v>18</v>
      </c>
      <c r="E7351">
        <v>1</v>
      </c>
      <c r="F7351" s="2">
        <v>3730.13</v>
      </c>
      <c r="G7351" s="3">
        <v>7461</v>
      </c>
      <c r="H7351" s="3">
        <v>37.301300000000005</v>
      </c>
      <c r="I7351" s="3">
        <v>175.31611000000001</v>
      </c>
      <c r="J7351" s="3">
        <v>3942.7474100000004</v>
      </c>
      <c r="K7351" s="4">
        <v>0.35</v>
      </c>
      <c r="L7351" s="73">
        <v>7157.6029904615389</v>
      </c>
    </row>
    <row r="7352" spans="1:12" x14ac:dyDescent="0.35">
      <c r="A7352" s="1" t="s">
        <v>11998</v>
      </c>
      <c r="B7352" t="s">
        <v>11999</v>
      </c>
      <c r="C7352" t="s">
        <v>17</v>
      </c>
      <c r="D7352" t="s">
        <v>18</v>
      </c>
      <c r="E7352">
        <v>1</v>
      </c>
      <c r="F7352" s="2">
        <v>0.01</v>
      </c>
      <c r="G7352" s="3">
        <v>0.06</v>
      </c>
      <c r="H7352" s="3">
        <v>1E-4</v>
      </c>
      <c r="I7352" s="3">
        <v>4.6999999999999999E-4</v>
      </c>
      <c r="J7352" s="3">
        <v>1.057E-2</v>
      </c>
      <c r="K7352" s="4">
        <v>0.34999999999999992</v>
      </c>
      <c r="L7352" s="73">
        <v>1.918861538461538E-2</v>
      </c>
    </row>
    <row r="7353" spans="1:12" x14ac:dyDescent="0.35">
      <c r="A7353" s="1" t="s">
        <v>12000</v>
      </c>
      <c r="B7353" t="s">
        <v>12001</v>
      </c>
      <c r="C7353" t="s">
        <v>17</v>
      </c>
      <c r="D7353" t="s">
        <v>18</v>
      </c>
      <c r="E7353">
        <v>1</v>
      </c>
      <c r="F7353" s="2">
        <v>785.71</v>
      </c>
      <c r="G7353" s="3">
        <v>1572</v>
      </c>
      <c r="H7353" s="3">
        <v>7.8571000000000009</v>
      </c>
      <c r="I7353" s="3">
        <v>36.928370000000001</v>
      </c>
      <c r="J7353" s="3">
        <v>830.49546999999995</v>
      </c>
      <c r="K7353" s="4">
        <v>0.35</v>
      </c>
      <c r="L7353" s="73">
        <v>1507.6686993846151</v>
      </c>
    </row>
    <row r="7354" spans="1:12" x14ac:dyDescent="0.35">
      <c r="A7354" s="1" t="s">
        <v>12002</v>
      </c>
      <c r="B7354" t="s">
        <v>12003</v>
      </c>
      <c r="C7354" t="s">
        <v>17</v>
      </c>
      <c r="D7354" t="s">
        <v>18</v>
      </c>
      <c r="E7354">
        <v>1</v>
      </c>
      <c r="F7354" s="2">
        <v>2799.73</v>
      </c>
      <c r="G7354" s="3">
        <v>5600</v>
      </c>
      <c r="H7354" s="3">
        <v>27.997299999999999</v>
      </c>
      <c r="I7354" s="3">
        <v>131.58731</v>
      </c>
      <c r="J7354" s="3">
        <v>2959.3146099999999</v>
      </c>
      <c r="K7354" s="4">
        <v>0.35000000000000003</v>
      </c>
      <c r="L7354" s="73">
        <v>5372.2942150769231</v>
      </c>
    </row>
    <row r="7355" spans="1:12" x14ac:dyDescent="0.35">
      <c r="A7355" s="1">
        <v>660109</v>
      </c>
      <c r="B7355" t="s">
        <v>12004</v>
      </c>
      <c r="C7355" t="s">
        <v>17</v>
      </c>
      <c r="D7355" t="s">
        <v>18</v>
      </c>
      <c r="E7355">
        <v>1</v>
      </c>
      <c r="F7355" s="2">
        <v>31.61</v>
      </c>
      <c r="G7355" s="3">
        <v>34.130000000000003</v>
      </c>
      <c r="H7355" s="3">
        <v>0.31609999999999999</v>
      </c>
      <c r="I7355" s="3">
        <v>1.48567</v>
      </c>
      <c r="J7355" s="3">
        <v>33.411769999999997</v>
      </c>
      <c r="K7355" s="4">
        <v>0.35000000000000003</v>
      </c>
      <c r="L7355" s="73">
        <v>60.655213230769228</v>
      </c>
    </row>
    <row r="7356" spans="1:12" x14ac:dyDescent="0.35">
      <c r="A7356" s="1">
        <v>660295</v>
      </c>
      <c r="B7356" t="s">
        <v>12005</v>
      </c>
      <c r="C7356" t="s">
        <v>17</v>
      </c>
      <c r="D7356" t="s">
        <v>18</v>
      </c>
      <c r="E7356">
        <v>1</v>
      </c>
      <c r="F7356" s="2">
        <v>9.0500000000000007</v>
      </c>
      <c r="G7356" s="3">
        <v>16.989999999999998</v>
      </c>
      <c r="H7356" s="3">
        <v>9.0500000000000011E-2</v>
      </c>
      <c r="I7356" s="3">
        <v>0.42535000000000006</v>
      </c>
      <c r="J7356" s="3">
        <v>9.5658500000000011</v>
      </c>
      <c r="K7356" s="4">
        <v>0.35</v>
      </c>
      <c r="L7356" s="73">
        <v>17.365696923076925</v>
      </c>
    </row>
    <row r="7357" spans="1:12" x14ac:dyDescent="0.35">
      <c r="A7357" s="1">
        <v>660303</v>
      </c>
      <c r="B7357" t="s">
        <v>12006</v>
      </c>
      <c r="C7357" t="s">
        <v>17</v>
      </c>
      <c r="D7357" t="s">
        <v>18</v>
      </c>
      <c r="E7357">
        <v>1</v>
      </c>
      <c r="F7357" s="2">
        <v>41.4</v>
      </c>
      <c r="G7357" s="3">
        <v>77.75</v>
      </c>
      <c r="H7357" s="3">
        <v>0.41399999999999998</v>
      </c>
      <c r="I7357" s="3">
        <v>1.9458</v>
      </c>
      <c r="J7357" s="3">
        <v>43.759799999999998</v>
      </c>
      <c r="K7357" s="4">
        <v>0.35</v>
      </c>
      <c r="L7357" s="73">
        <v>79.440867692307691</v>
      </c>
    </row>
    <row r="7358" spans="1:12" x14ac:dyDescent="0.35">
      <c r="A7358" s="1">
        <v>660304</v>
      </c>
      <c r="B7358" t="s">
        <v>12007</v>
      </c>
      <c r="C7358" t="s">
        <v>17</v>
      </c>
      <c r="D7358" t="s">
        <v>18</v>
      </c>
      <c r="E7358">
        <v>1</v>
      </c>
      <c r="F7358" s="2">
        <v>45.09</v>
      </c>
      <c r="G7358" s="3">
        <v>84.68</v>
      </c>
      <c r="H7358" s="3">
        <v>0.45090000000000002</v>
      </c>
      <c r="I7358" s="3">
        <v>2.1192299999999999</v>
      </c>
      <c r="J7358" s="3">
        <v>47.660130000000002</v>
      </c>
      <c r="K7358" s="4">
        <v>0.34999999999999992</v>
      </c>
      <c r="L7358" s="73">
        <v>86.521466769230756</v>
      </c>
    </row>
    <row r="7359" spans="1:12" x14ac:dyDescent="0.35">
      <c r="A7359" s="1">
        <v>660325</v>
      </c>
      <c r="B7359" t="s">
        <v>12008</v>
      </c>
      <c r="C7359" t="s">
        <v>17</v>
      </c>
      <c r="D7359" t="s">
        <v>18</v>
      </c>
      <c r="E7359">
        <v>1</v>
      </c>
      <c r="F7359" s="2">
        <v>46.96</v>
      </c>
      <c r="G7359" s="3">
        <v>88.18</v>
      </c>
      <c r="H7359" s="3">
        <v>0.46960000000000002</v>
      </c>
      <c r="I7359" s="3">
        <v>2.2071200000000002</v>
      </c>
      <c r="J7359" s="3">
        <v>49.636720000000004</v>
      </c>
      <c r="K7359" s="4">
        <v>0.35</v>
      </c>
      <c r="L7359" s="73">
        <v>90.109737846153848</v>
      </c>
    </row>
    <row r="7360" spans="1:12" x14ac:dyDescent="0.35">
      <c r="A7360" s="1">
        <v>660394</v>
      </c>
      <c r="B7360" t="s">
        <v>12009</v>
      </c>
      <c r="C7360" t="s">
        <v>17</v>
      </c>
      <c r="D7360" t="s">
        <v>18</v>
      </c>
      <c r="E7360">
        <v>1</v>
      </c>
      <c r="F7360" s="2">
        <v>13.28</v>
      </c>
      <c r="G7360" s="3">
        <v>29.12</v>
      </c>
      <c r="H7360" s="3">
        <v>0.1328</v>
      </c>
      <c r="I7360" s="3">
        <v>0.62415999999999994</v>
      </c>
      <c r="J7360" s="3">
        <v>14.036959999999999</v>
      </c>
      <c r="K7360" s="4">
        <v>0.34999999999999992</v>
      </c>
      <c r="L7360" s="73">
        <v>25.482481230769224</v>
      </c>
    </row>
    <row r="7361" spans="1:12" x14ac:dyDescent="0.35">
      <c r="A7361" s="1">
        <v>660424</v>
      </c>
      <c r="B7361" t="s">
        <v>12010</v>
      </c>
      <c r="C7361" t="s">
        <v>17</v>
      </c>
      <c r="D7361" t="s">
        <v>18</v>
      </c>
      <c r="E7361">
        <v>1</v>
      </c>
      <c r="F7361" s="2">
        <v>10.46</v>
      </c>
      <c r="G7361" s="3">
        <v>23.52</v>
      </c>
      <c r="H7361" s="3">
        <v>0.10460000000000001</v>
      </c>
      <c r="I7361" s="3">
        <v>0.49162000000000006</v>
      </c>
      <c r="J7361" s="3">
        <v>11.05622</v>
      </c>
      <c r="K7361" s="4">
        <v>0.35</v>
      </c>
      <c r="L7361" s="73">
        <v>20.071291692307693</v>
      </c>
    </row>
    <row r="7362" spans="1:12" x14ac:dyDescent="0.35">
      <c r="A7362" s="1">
        <v>660441</v>
      </c>
      <c r="B7362" t="s">
        <v>12011</v>
      </c>
      <c r="C7362" t="s">
        <v>17</v>
      </c>
      <c r="D7362" t="s">
        <v>18</v>
      </c>
      <c r="E7362">
        <v>1</v>
      </c>
      <c r="F7362" s="2">
        <v>6.76</v>
      </c>
      <c r="G7362" s="3">
        <v>15.68</v>
      </c>
      <c r="H7362" s="3">
        <v>6.7599999999999993E-2</v>
      </c>
      <c r="I7362" s="3">
        <v>0.31772</v>
      </c>
      <c r="J7362" s="3">
        <v>7.1453199999999999</v>
      </c>
      <c r="K7362" s="4">
        <v>0.35</v>
      </c>
      <c r="L7362" s="73">
        <v>12.971503999999999</v>
      </c>
    </row>
    <row r="7363" spans="1:12" x14ac:dyDescent="0.35">
      <c r="A7363" s="1">
        <v>660464</v>
      </c>
      <c r="B7363" t="s">
        <v>12012</v>
      </c>
      <c r="C7363" t="s">
        <v>17</v>
      </c>
      <c r="D7363" t="s">
        <v>18</v>
      </c>
      <c r="E7363">
        <v>1</v>
      </c>
      <c r="F7363" s="2">
        <v>12.09</v>
      </c>
      <c r="G7363" s="3">
        <v>21.89</v>
      </c>
      <c r="H7363" s="3">
        <v>0.12090000000000001</v>
      </c>
      <c r="I7363" s="3">
        <v>0.56823000000000001</v>
      </c>
      <c r="J7363" s="3">
        <v>12.77913</v>
      </c>
      <c r="K7363" s="4">
        <v>0.35</v>
      </c>
      <c r="L7363" s="73">
        <v>23.199036</v>
      </c>
    </row>
    <row r="7364" spans="1:12" x14ac:dyDescent="0.35">
      <c r="A7364" s="1">
        <v>660512</v>
      </c>
      <c r="B7364" t="s">
        <v>12013</v>
      </c>
      <c r="C7364" t="s">
        <v>17</v>
      </c>
      <c r="D7364" t="s">
        <v>18</v>
      </c>
      <c r="E7364">
        <v>1</v>
      </c>
      <c r="F7364" s="2">
        <v>2.74</v>
      </c>
      <c r="G7364" s="3">
        <v>7.94</v>
      </c>
      <c r="H7364" s="3">
        <v>2.7400000000000004E-2</v>
      </c>
      <c r="I7364" s="3">
        <v>0.12878000000000001</v>
      </c>
      <c r="J7364" s="3">
        <v>2.8961800000000002</v>
      </c>
      <c r="K7364" s="4">
        <v>0.35</v>
      </c>
      <c r="L7364" s="73">
        <v>5.2576806153846158</v>
      </c>
    </row>
    <row r="7365" spans="1:12" x14ac:dyDescent="0.35">
      <c r="A7365" s="1">
        <v>660521</v>
      </c>
      <c r="B7365" t="s">
        <v>12014</v>
      </c>
      <c r="C7365" t="s">
        <v>17</v>
      </c>
      <c r="D7365" t="s">
        <v>18</v>
      </c>
      <c r="E7365">
        <v>1</v>
      </c>
      <c r="F7365" s="2">
        <v>36.24</v>
      </c>
      <c r="G7365" s="3">
        <v>68.06</v>
      </c>
      <c r="H7365" s="3">
        <v>0.3624</v>
      </c>
      <c r="I7365" s="3">
        <v>1.7032800000000001</v>
      </c>
      <c r="J7365" s="3">
        <v>38.305680000000002</v>
      </c>
      <c r="K7365" s="4">
        <v>0.34999999999999992</v>
      </c>
      <c r="L7365" s="73">
        <v>69.539542153846156</v>
      </c>
    </row>
    <row r="7366" spans="1:12" x14ac:dyDescent="0.35">
      <c r="A7366" s="1" t="s">
        <v>12015</v>
      </c>
      <c r="B7366" t="s">
        <v>12016</v>
      </c>
      <c r="C7366" t="s">
        <v>17</v>
      </c>
      <c r="D7366" t="s">
        <v>18</v>
      </c>
      <c r="E7366">
        <v>1</v>
      </c>
      <c r="F7366" s="2">
        <v>5.0000000000000001E-3</v>
      </c>
      <c r="G7366" s="3">
        <v>0.06</v>
      </c>
      <c r="H7366" s="3">
        <v>5.0000000000000002E-5</v>
      </c>
      <c r="I7366" s="3">
        <v>2.3499999999999999E-4</v>
      </c>
      <c r="J7366" s="3">
        <v>5.2849999999999998E-3</v>
      </c>
      <c r="K7366" s="4">
        <v>0.34999999999999992</v>
      </c>
      <c r="L7366" s="73">
        <v>9.5943076923076902E-3</v>
      </c>
    </row>
    <row r="7367" spans="1:12" x14ac:dyDescent="0.35">
      <c r="A7367" s="1">
        <v>660197</v>
      </c>
      <c r="B7367" t="s">
        <v>12017</v>
      </c>
      <c r="C7367" t="s">
        <v>17</v>
      </c>
      <c r="D7367" t="s">
        <v>18</v>
      </c>
      <c r="E7367">
        <v>1</v>
      </c>
      <c r="F7367" s="2">
        <v>13.85</v>
      </c>
      <c r="G7367" s="3">
        <v>24.43</v>
      </c>
      <c r="H7367" s="3">
        <v>0.13850000000000001</v>
      </c>
      <c r="I7367" s="3">
        <v>0.65095000000000003</v>
      </c>
      <c r="J7367" s="3">
        <v>14.63945</v>
      </c>
      <c r="K7367" s="4">
        <v>0.35000000000000003</v>
      </c>
      <c r="L7367" s="73">
        <v>26.576232307692308</v>
      </c>
    </row>
    <row r="7368" spans="1:12" x14ac:dyDescent="0.35">
      <c r="A7368" s="1">
        <v>660211</v>
      </c>
      <c r="B7368" t="s">
        <v>12018</v>
      </c>
      <c r="C7368" t="s">
        <v>17</v>
      </c>
      <c r="D7368" t="s">
        <v>18</v>
      </c>
      <c r="E7368">
        <v>1</v>
      </c>
      <c r="F7368" s="2">
        <v>7.81</v>
      </c>
      <c r="G7368" s="3">
        <v>16.29</v>
      </c>
      <c r="H7368" s="3">
        <v>7.8100000000000003E-2</v>
      </c>
      <c r="I7368" s="3">
        <v>0.36707000000000001</v>
      </c>
      <c r="J7368" s="3">
        <v>8.2551699999999997</v>
      </c>
      <c r="K7368" s="4">
        <v>0.35</v>
      </c>
      <c r="L7368" s="73">
        <v>14.986308615384615</v>
      </c>
    </row>
    <row r="7369" spans="1:12" x14ac:dyDescent="0.35">
      <c r="A7369" s="1">
        <v>660276</v>
      </c>
      <c r="B7369" t="s">
        <v>12019</v>
      </c>
      <c r="C7369" t="s">
        <v>17</v>
      </c>
      <c r="D7369" t="s">
        <v>18</v>
      </c>
      <c r="E7369">
        <v>1</v>
      </c>
      <c r="F7369" s="2">
        <v>9.06</v>
      </c>
      <c r="G7369" s="3">
        <v>17.02</v>
      </c>
      <c r="H7369" s="3">
        <v>9.06E-2</v>
      </c>
      <c r="I7369" s="3">
        <v>0.42582000000000003</v>
      </c>
      <c r="J7369" s="3">
        <v>9.5764200000000006</v>
      </c>
      <c r="K7369" s="4">
        <v>0.34999999999999992</v>
      </c>
      <c r="L7369" s="73">
        <v>17.384885538461539</v>
      </c>
    </row>
    <row r="7370" spans="1:12" x14ac:dyDescent="0.35">
      <c r="A7370" s="1">
        <v>660277</v>
      </c>
      <c r="B7370" t="s">
        <v>12020</v>
      </c>
      <c r="C7370" t="s">
        <v>17</v>
      </c>
      <c r="D7370" t="s">
        <v>18</v>
      </c>
      <c r="E7370">
        <v>1</v>
      </c>
      <c r="F7370" s="2">
        <v>14.81</v>
      </c>
      <c r="G7370" s="3">
        <v>27.82</v>
      </c>
      <c r="H7370" s="3">
        <v>0.14810000000000001</v>
      </c>
      <c r="I7370" s="3">
        <v>0.69607000000000008</v>
      </c>
      <c r="J7370" s="3">
        <v>15.654170000000001</v>
      </c>
      <c r="K7370" s="4">
        <v>0.34999999999999992</v>
      </c>
      <c r="L7370" s="73">
        <v>28.418339384615383</v>
      </c>
    </row>
    <row r="7371" spans="1:12" x14ac:dyDescent="0.35">
      <c r="A7371" s="1">
        <v>660460</v>
      </c>
      <c r="B7371" t="s">
        <v>12021</v>
      </c>
      <c r="C7371" t="s">
        <v>17</v>
      </c>
      <c r="D7371" t="s">
        <v>18</v>
      </c>
      <c r="E7371">
        <v>1</v>
      </c>
      <c r="F7371" s="2">
        <v>9.2100000000000009</v>
      </c>
      <c r="G7371" s="3">
        <v>20.16</v>
      </c>
      <c r="H7371" s="3">
        <v>9.2100000000000015E-2</v>
      </c>
      <c r="I7371" s="3">
        <v>0.43287000000000003</v>
      </c>
      <c r="J7371" s="3">
        <v>9.7349700000000006</v>
      </c>
      <c r="K7371" s="4">
        <v>0.35000000000000003</v>
      </c>
      <c r="L7371" s="73">
        <v>17.672714769230769</v>
      </c>
    </row>
    <row r="7372" spans="1:12" x14ac:dyDescent="0.35">
      <c r="A7372" s="1">
        <v>660467</v>
      </c>
      <c r="B7372" t="s">
        <v>12022</v>
      </c>
      <c r="C7372" t="s">
        <v>17</v>
      </c>
      <c r="D7372" t="s">
        <v>18</v>
      </c>
      <c r="E7372">
        <v>1</v>
      </c>
      <c r="F7372" s="2">
        <v>4.32</v>
      </c>
      <c r="G7372" s="3">
        <v>10.08</v>
      </c>
      <c r="H7372" s="3">
        <v>4.3200000000000002E-2</v>
      </c>
      <c r="I7372" s="3">
        <v>0.20304000000000003</v>
      </c>
      <c r="J7372" s="3">
        <v>4.5662399999999996</v>
      </c>
      <c r="K7372" s="4">
        <v>0.34999999999999992</v>
      </c>
      <c r="L7372" s="73">
        <v>8.2894818461538442</v>
      </c>
    </row>
    <row r="7373" spans="1:12" x14ac:dyDescent="0.35">
      <c r="A7373" s="1">
        <v>660511</v>
      </c>
      <c r="B7373" t="s">
        <v>12023</v>
      </c>
      <c r="C7373" t="s">
        <v>17</v>
      </c>
      <c r="D7373" t="s">
        <v>18</v>
      </c>
      <c r="E7373">
        <v>1</v>
      </c>
      <c r="F7373" s="2">
        <v>14.4</v>
      </c>
      <c r="G7373" s="3">
        <v>29.69</v>
      </c>
      <c r="H7373" s="3">
        <v>0.14400000000000002</v>
      </c>
      <c r="I7373" s="3">
        <v>0.67680000000000007</v>
      </c>
      <c r="J7373" s="3">
        <v>15.220800000000001</v>
      </c>
      <c r="K7373" s="4">
        <v>0.34999999999999992</v>
      </c>
      <c r="L7373" s="73">
        <v>27.631606153846153</v>
      </c>
    </row>
    <row r="7374" spans="1:12" x14ac:dyDescent="0.35">
      <c r="A7374" s="1">
        <v>660520</v>
      </c>
      <c r="B7374" t="s">
        <v>12024</v>
      </c>
      <c r="C7374" t="s">
        <v>17</v>
      </c>
      <c r="D7374" t="s">
        <v>18</v>
      </c>
      <c r="E7374">
        <v>1</v>
      </c>
      <c r="F7374" s="2">
        <v>28.52</v>
      </c>
      <c r="G7374" s="3">
        <v>71.680000000000007</v>
      </c>
      <c r="H7374" s="3">
        <v>0.28520000000000001</v>
      </c>
      <c r="I7374" s="3">
        <v>1.3404400000000001</v>
      </c>
      <c r="J7374" s="3">
        <v>30.14564</v>
      </c>
      <c r="K7374" s="4">
        <v>0.35000000000000003</v>
      </c>
      <c r="L7374" s="73">
        <v>54.725931076923075</v>
      </c>
    </row>
    <row r="7375" spans="1:12" x14ac:dyDescent="0.35">
      <c r="A7375" s="1">
        <v>660582</v>
      </c>
      <c r="B7375" t="s">
        <v>12025</v>
      </c>
      <c r="C7375" t="s">
        <v>17</v>
      </c>
      <c r="D7375" t="s">
        <v>18</v>
      </c>
      <c r="E7375">
        <v>1</v>
      </c>
      <c r="F7375" s="2">
        <v>8.25</v>
      </c>
      <c r="G7375" s="3">
        <v>21.04</v>
      </c>
      <c r="H7375" s="3">
        <v>8.2500000000000004E-2</v>
      </c>
      <c r="I7375" s="3">
        <v>0.38774999999999998</v>
      </c>
      <c r="J7375" s="3">
        <v>8.7202500000000001</v>
      </c>
      <c r="K7375" s="4">
        <v>0.35</v>
      </c>
      <c r="L7375" s="73">
        <v>15.830607692307691</v>
      </c>
    </row>
    <row r="7376" spans="1:12" x14ac:dyDescent="0.35">
      <c r="A7376" s="1">
        <v>660585</v>
      </c>
      <c r="B7376" t="s">
        <v>12026</v>
      </c>
      <c r="C7376" t="s">
        <v>17</v>
      </c>
      <c r="D7376" t="s">
        <v>18</v>
      </c>
      <c r="E7376">
        <v>1</v>
      </c>
      <c r="F7376" s="2">
        <v>27.79</v>
      </c>
      <c r="G7376" s="3">
        <v>52.64</v>
      </c>
      <c r="H7376" s="3">
        <v>0.27789999999999998</v>
      </c>
      <c r="I7376" s="3">
        <v>1.30613</v>
      </c>
      <c r="J7376" s="3">
        <v>29.374029999999998</v>
      </c>
      <c r="K7376" s="4">
        <v>0.34999999999999992</v>
      </c>
      <c r="L7376" s="73">
        <v>53.325162153846144</v>
      </c>
    </row>
    <row r="7377" spans="1:12" x14ac:dyDescent="0.35">
      <c r="A7377" s="1">
        <v>660587</v>
      </c>
      <c r="B7377" t="s">
        <v>12027</v>
      </c>
      <c r="C7377" t="s">
        <v>17</v>
      </c>
      <c r="D7377" t="s">
        <v>18</v>
      </c>
      <c r="E7377">
        <v>1</v>
      </c>
      <c r="F7377" s="2">
        <v>15.6</v>
      </c>
      <c r="G7377" s="3">
        <v>29.29</v>
      </c>
      <c r="H7377" s="3">
        <v>0.156</v>
      </c>
      <c r="I7377" s="3">
        <v>0.73319999999999996</v>
      </c>
      <c r="J7377" s="3">
        <v>16.4892</v>
      </c>
      <c r="K7377" s="4">
        <v>0.35</v>
      </c>
      <c r="L7377" s="73">
        <v>29.934239999999999</v>
      </c>
    </row>
    <row r="7378" spans="1:12" x14ac:dyDescent="0.35">
      <c r="A7378" s="1" t="s">
        <v>12028</v>
      </c>
      <c r="B7378" t="s">
        <v>12029</v>
      </c>
      <c r="C7378" t="s">
        <v>17</v>
      </c>
      <c r="D7378" t="s">
        <v>18</v>
      </c>
      <c r="E7378">
        <v>1</v>
      </c>
      <c r="F7378" s="2">
        <v>93.75</v>
      </c>
      <c r="G7378" s="3">
        <v>188</v>
      </c>
      <c r="H7378" s="3">
        <v>0.9375</v>
      </c>
      <c r="I7378" s="3">
        <v>4.40625</v>
      </c>
      <c r="J7378" s="3">
        <v>99.09375</v>
      </c>
      <c r="K7378" s="4">
        <v>0.35</v>
      </c>
      <c r="L7378" s="73">
        <v>179.89326923076922</v>
      </c>
    </row>
    <row r="7379" spans="1:12" x14ac:dyDescent="0.35">
      <c r="A7379" s="1" t="s">
        <v>12030</v>
      </c>
      <c r="B7379" t="s">
        <v>12031</v>
      </c>
      <c r="C7379" t="s">
        <v>17</v>
      </c>
      <c r="D7379" t="s">
        <v>18</v>
      </c>
      <c r="E7379">
        <v>1</v>
      </c>
      <c r="F7379" s="2">
        <v>120.54</v>
      </c>
      <c r="G7379" s="3">
        <v>242</v>
      </c>
      <c r="H7379" s="3">
        <v>1.2054</v>
      </c>
      <c r="I7379" s="3">
        <v>5.6653800000000007</v>
      </c>
      <c r="J7379" s="3">
        <v>127.41078</v>
      </c>
      <c r="K7379" s="4">
        <v>0.34999999999999992</v>
      </c>
      <c r="L7379" s="73">
        <v>231.29956984615382</v>
      </c>
    </row>
    <row r="7380" spans="1:12" x14ac:dyDescent="0.35">
      <c r="A7380" s="1" t="s">
        <v>12032</v>
      </c>
      <c r="B7380" t="s">
        <v>12033</v>
      </c>
      <c r="C7380" t="s">
        <v>17</v>
      </c>
      <c r="D7380" t="s">
        <v>18</v>
      </c>
      <c r="E7380">
        <v>1</v>
      </c>
      <c r="F7380" s="2">
        <v>5.0000000000000001E-3</v>
      </c>
      <c r="G7380" s="3">
        <v>0.06</v>
      </c>
      <c r="H7380" s="3">
        <v>5.0000000000000002E-5</v>
      </c>
      <c r="I7380" s="3">
        <v>2.3499999999999999E-4</v>
      </c>
      <c r="J7380" s="3">
        <v>5.2849999999999998E-3</v>
      </c>
      <c r="K7380" s="4">
        <v>0.34999999999999992</v>
      </c>
      <c r="L7380" s="73">
        <v>9.5943076923076902E-3</v>
      </c>
    </row>
    <row r="7381" spans="1:12" x14ac:dyDescent="0.35">
      <c r="A7381" s="1" t="s">
        <v>12034</v>
      </c>
      <c r="B7381" t="s">
        <v>12035</v>
      </c>
      <c r="C7381" t="s">
        <v>17</v>
      </c>
      <c r="D7381" t="s">
        <v>18</v>
      </c>
      <c r="E7381">
        <v>1</v>
      </c>
      <c r="F7381" s="2">
        <v>2303.88</v>
      </c>
      <c r="G7381" s="3">
        <v>4608</v>
      </c>
      <c r="H7381" s="3">
        <v>23.038800000000002</v>
      </c>
      <c r="I7381" s="3">
        <v>108.28236000000001</v>
      </c>
      <c r="J7381" s="3">
        <v>2435.2011600000001</v>
      </c>
      <c r="K7381" s="4">
        <v>0.35</v>
      </c>
      <c r="L7381" s="73">
        <v>4420.8267212307692</v>
      </c>
    </row>
    <row r="7382" spans="1:12" x14ac:dyDescent="0.35">
      <c r="A7382" s="1" t="s">
        <v>12036</v>
      </c>
      <c r="B7382" t="s">
        <v>12037</v>
      </c>
      <c r="C7382" t="s">
        <v>17</v>
      </c>
      <c r="D7382" t="s">
        <v>18</v>
      </c>
      <c r="E7382">
        <v>1</v>
      </c>
      <c r="F7382" s="2">
        <v>1042.74</v>
      </c>
      <c r="G7382" s="3">
        <v>2086</v>
      </c>
      <c r="H7382" s="3">
        <v>10.4274</v>
      </c>
      <c r="I7382" s="3">
        <v>49.008780000000002</v>
      </c>
      <c r="J7382" s="3">
        <v>1102.1761799999999</v>
      </c>
      <c r="K7382" s="4">
        <v>0.35</v>
      </c>
      <c r="L7382" s="73">
        <v>2000.8736806153843</v>
      </c>
    </row>
    <row r="7383" spans="1:12" x14ac:dyDescent="0.35">
      <c r="A7383" s="1">
        <v>660113</v>
      </c>
      <c r="B7383" t="s">
        <v>12038</v>
      </c>
      <c r="C7383" t="s">
        <v>17</v>
      </c>
      <c r="D7383" t="s">
        <v>18</v>
      </c>
      <c r="E7383">
        <v>1</v>
      </c>
      <c r="F7383" s="2">
        <v>25.14</v>
      </c>
      <c r="G7383" s="3">
        <v>47.21</v>
      </c>
      <c r="H7383" s="3">
        <v>0.25140000000000001</v>
      </c>
      <c r="I7383" s="3">
        <v>1.1815800000000001</v>
      </c>
      <c r="J7383" s="3">
        <v>26.572980000000001</v>
      </c>
      <c r="K7383" s="4">
        <v>0.35</v>
      </c>
      <c r="L7383" s="73">
        <v>48.240179076923077</v>
      </c>
    </row>
    <row r="7384" spans="1:12" x14ac:dyDescent="0.35">
      <c r="A7384" s="1">
        <v>660177</v>
      </c>
      <c r="B7384" t="s">
        <v>12039</v>
      </c>
      <c r="C7384" t="s">
        <v>17</v>
      </c>
      <c r="D7384" t="s">
        <v>18</v>
      </c>
      <c r="E7384">
        <v>1</v>
      </c>
      <c r="F7384" s="2">
        <v>22.12</v>
      </c>
      <c r="G7384" s="3">
        <v>34.450000000000003</v>
      </c>
      <c r="H7384" s="3">
        <v>0.22120000000000001</v>
      </c>
      <c r="I7384" s="3">
        <v>1.0396400000000001</v>
      </c>
      <c r="J7384" s="3">
        <v>23.380839999999999</v>
      </c>
      <c r="K7384" s="4">
        <v>0.34999999999999992</v>
      </c>
      <c r="L7384" s="73">
        <v>42.445217230769224</v>
      </c>
    </row>
    <row r="7385" spans="1:12" x14ac:dyDescent="0.35">
      <c r="A7385" s="1">
        <v>660265</v>
      </c>
      <c r="B7385" t="s">
        <v>12040</v>
      </c>
      <c r="C7385" t="s">
        <v>17</v>
      </c>
      <c r="D7385" t="s">
        <v>18</v>
      </c>
      <c r="E7385">
        <v>1</v>
      </c>
      <c r="F7385" s="2">
        <v>8.17</v>
      </c>
      <c r="G7385" s="3">
        <v>15.34</v>
      </c>
      <c r="H7385" s="3">
        <v>8.1699999999999995E-2</v>
      </c>
      <c r="I7385" s="3">
        <v>0.38399</v>
      </c>
      <c r="J7385" s="3">
        <v>8.6356900000000003</v>
      </c>
      <c r="K7385" s="4">
        <v>0.35000000000000003</v>
      </c>
      <c r="L7385" s="73">
        <v>15.677098769230771</v>
      </c>
    </row>
    <row r="7386" spans="1:12" x14ac:dyDescent="0.35">
      <c r="A7386" s="1">
        <v>660360</v>
      </c>
      <c r="B7386" t="s">
        <v>12041</v>
      </c>
      <c r="C7386" t="s">
        <v>17</v>
      </c>
      <c r="D7386" t="s">
        <v>18</v>
      </c>
      <c r="E7386">
        <v>1</v>
      </c>
      <c r="F7386" s="2">
        <v>8.0299999999999994</v>
      </c>
      <c r="G7386" s="3">
        <v>15.08</v>
      </c>
      <c r="H7386" s="3">
        <v>8.0299999999999996E-2</v>
      </c>
      <c r="I7386" s="3">
        <v>0.37740999999999997</v>
      </c>
      <c r="J7386" s="3">
        <v>8.4877099999999981</v>
      </c>
      <c r="K7386" s="4">
        <v>0.34999999999999992</v>
      </c>
      <c r="L7386" s="73">
        <v>15.40845815384615</v>
      </c>
    </row>
    <row r="7387" spans="1:12" x14ac:dyDescent="0.35">
      <c r="A7387" s="1">
        <v>660422</v>
      </c>
      <c r="B7387" t="s">
        <v>12042</v>
      </c>
      <c r="C7387" t="s">
        <v>17</v>
      </c>
      <c r="D7387" t="s">
        <v>18</v>
      </c>
      <c r="E7387">
        <v>1</v>
      </c>
      <c r="F7387" s="2">
        <v>14.07</v>
      </c>
      <c r="G7387" s="3">
        <v>26.42</v>
      </c>
      <c r="H7387" s="3">
        <v>0.14070000000000002</v>
      </c>
      <c r="I7387" s="3">
        <v>0.66129000000000004</v>
      </c>
      <c r="J7387" s="3">
        <v>14.87199</v>
      </c>
      <c r="K7387" s="4">
        <v>0.35</v>
      </c>
      <c r="L7387" s="73">
        <v>26.998381846153844</v>
      </c>
    </row>
    <row r="7388" spans="1:12" x14ac:dyDescent="0.35">
      <c r="A7388" s="1">
        <v>660425</v>
      </c>
      <c r="B7388" t="s">
        <v>12043</v>
      </c>
      <c r="C7388" t="s">
        <v>17</v>
      </c>
      <c r="D7388" t="s">
        <v>18</v>
      </c>
      <c r="E7388">
        <v>1</v>
      </c>
      <c r="F7388" s="2">
        <v>6.75</v>
      </c>
      <c r="G7388" s="3">
        <v>15.68</v>
      </c>
      <c r="H7388" s="3">
        <v>6.7500000000000004E-2</v>
      </c>
      <c r="I7388" s="3">
        <v>0.31724999999999998</v>
      </c>
      <c r="J7388" s="3">
        <v>7.1347499999999995</v>
      </c>
      <c r="K7388" s="4">
        <v>0.35</v>
      </c>
      <c r="L7388" s="73">
        <v>12.952315384615384</v>
      </c>
    </row>
    <row r="7389" spans="1:12" x14ac:dyDescent="0.35">
      <c r="A7389" s="1">
        <v>660440</v>
      </c>
      <c r="B7389" t="s">
        <v>12044</v>
      </c>
      <c r="C7389" t="s">
        <v>17</v>
      </c>
      <c r="D7389" t="s">
        <v>18</v>
      </c>
      <c r="E7389">
        <v>1</v>
      </c>
      <c r="F7389" s="2">
        <v>17.64</v>
      </c>
      <c r="G7389" s="3">
        <v>39.200000000000003</v>
      </c>
      <c r="H7389" s="3">
        <v>0.1764</v>
      </c>
      <c r="I7389" s="3">
        <v>0.82908000000000004</v>
      </c>
      <c r="J7389" s="3">
        <v>18.645480000000003</v>
      </c>
      <c r="K7389" s="4">
        <v>0.35</v>
      </c>
      <c r="L7389" s="73">
        <v>33.848717538461543</v>
      </c>
    </row>
    <row r="7390" spans="1:12" x14ac:dyDescent="0.35">
      <c r="A7390" s="1">
        <v>660518</v>
      </c>
      <c r="B7390" t="s">
        <v>12045</v>
      </c>
      <c r="C7390" t="s">
        <v>17</v>
      </c>
      <c r="D7390" t="s">
        <v>18</v>
      </c>
      <c r="E7390">
        <v>1</v>
      </c>
      <c r="F7390" s="2">
        <v>7.74</v>
      </c>
      <c r="G7390" s="3">
        <v>21.28</v>
      </c>
      <c r="H7390" s="3">
        <v>7.740000000000001E-2</v>
      </c>
      <c r="I7390" s="3">
        <v>0.36377999999999999</v>
      </c>
      <c r="J7390" s="3">
        <v>8.1811799999999995</v>
      </c>
      <c r="K7390" s="4">
        <v>0.35</v>
      </c>
      <c r="L7390" s="73">
        <v>14.851988307692306</v>
      </c>
    </row>
    <row r="7391" spans="1:12" x14ac:dyDescent="0.35">
      <c r="A7391" s="1">
        <v>541317</v>
      </c>
      <c r="B7391" t="s">
        <v>12046</v>
      </c>
      <c r="C7391" t="s">
        <v>17</v>
      </c>
      <c r="D7391" t="s">
        <v>18</v>
      </c>
      <c r="E7391">
        <v>1</v>
      </c>
      <c r="F7391" s="2">
        <v>157.41</v>
      </c>
      <c r="G7391" s="3">
        <v>247.88</v>
      </c>
      <c r="H7391" s="3">
        <v>1.5741000000000001</v>
      </c>
      <c r="I7391" s="3">
        <v>7.3982700000000001</v>
      </c>
      <c r="J7391" s="3">
        <v>166.38236999999998</v>
      </c>
      <c r="K7391" s="4">
        <v>0.35</v>
      </c>
      <c r="L7391" s="73">
        <v>302.04799476923074</v>
      </c>
    </row>
    <row r="7392" spans="1:12" x14ac:dyDescent="0.35">
      <c r="A7392" s="1" t="s">
        <v>12047</v>
      </c>
      <c r="B7392" t="s">
        <v>12048</v>
      </c>
      <c r="C7392" t="s">
        <v>17</v>
      </c>
      <c r="D7392" t="s">
        <v>18</v>
      </c>
      <c r="E7392">
        <v>1</v>
      </c>
      <c r="F7392" s="2">
        <v>106.9</v>
      </c>
      <c r="G7392" s="3">
        <v>214</v>
      </c>
      <c r="H7392" s="3">
        <v>1.0690000000000002</v>
      </c>
      <c r="I7392" s="3">
        <v>5.0243000000000002</v>
      </c>
      <c r="J7392" s="3">
        <v>112.9933</v>
      </c>
      <c r="K7392" s="4">
        <v>0.35</v>
      </c>
      <c r="L7392" s="73">
        <v>205.12629846153845</v>
      </c>
    </row>
    <row r="7393" spans="1:12" x14ac:dyDescent="0.35">
      <c r="A7393" s="1" t="s">
        <v>12049</v>
      </c>
      <c r="B7393" t="s">
        <v>12050</v>
      </c>
      <c r="C7393" t="s">
        <v>13</v>
      </c>
      <c r="D7393" t="s">
        <v>14</v>
      </c>
      <c r="E7393">
        <v>1</v>
      </c>
      <c r="F7393" s="2">
        <v>64.95</v>
      </c>
      <c r="G7393" s="3">
        <v>134</v>
      </c>
      <c r="H7393" s="3">
        <v>0.64950000000000008</v>
      </c>
      <c r="I7393" s="3">
        <v>3.0526500000000003</v>
      </c>
      <c r="J7393" s="3">
        <v>68.652150000000006</v>
      </c>
      <c r="K7393" s="4">
        <v>0.35</v>
      </c>
      <c r="L7393" s="73">
        <v>124.63005692307692</v>
      </c>
    </row>
    <row r="7394" spans="1:12" x14ac:dyDescent="0.35">
      <c r="A7394" s="1" t="s">
        <v>12051</v>
      </c>
      <c r="B7394" t="s">
        <v>12052</v>
      </c>
      <c r="C7394" t="s">
        <v>13</v>
      </c>
      <c r="D7394" t="s">
        <v>14</v>
      </c>
      <c r="E7394">
        <v>1</v>
      </c>
      <c r="F7394" s="2">
        <v>123.18</v>
      </c>
      <c r="G7394" s="3">
        <v>254</v>
      </c>
      <c r="H7394" s="3">
        <v>1.2318</v>
      </c>
      <c r="I7394" s="3">
        <v>5.7894600000000001</v>
      </c>
      <c r="J7394" s="3">
        <v>130.20126000000002</v>
      </c>
      <c r="K7394" s="4">
        <v>0.34999999999999992</v>
      </c>
      <c r="L7394" s="73">
        <v>236.36536430769232</v>
      </c>
    </row>
    <row r="7395" spans="1:12" x14ac:dyDescent="0.35">
      <c r="A7395" s="1" t="s">
        <v>12053</v>
      </c>
      <c r="B7395" t="s">
        <v>12054</v>
      </c>
      <c r="C7395" t="s">
        <v>13</v>
      </c>
      <c r="D7395" t="s">
        <v>14</v>
      </c>
      <c r="E7395">
        <v>1</v>
      </c>
      <c r="F7395" s="2">
        <v>66.36</v>
      </c>
      <c r="G7395" s="3">
        <v>137</v>
      </c>
      <c r="H7395" s="3">
        <v>0.66359999999999997</v>
      </c>
      <c r="I7395" s="3">
        <v>3.1189200000000001</v>
      </c>
      <c r="J7395" s="3">
        <v>70.142520000000005</v>
      </c>
      <c r="K7395" s="4">
        <v>0.35</v>
      </c>
      <c r="L7395" s="73">
        <v>127.33565169230769</v>
      </c>
    </row>
    <row r="7396" spans="1:12" x14ac:dyDescent="0.35">
      <c r="A7396" s="1" t="s">
        <v>12055</v>
      </c>
      <c r="B7396" t="s">
        <v>12056</v>
      </c>
      <c r="C7396" t="s">
        <v>13</v>
      </c>
      <c r="D7396" t="s">
        <v>14</v>
      </c>
      <c r="E7396">
        <v>1</v>
      </c>
      <c r="F7396" s="2">
        <v>58.24</v>
      </c>
      <c r="G7396" s="3">
        <v>121</v>
      </c>
      <c r="H7396" s="3">
        <v>0.58240000000000003</v>
      </c>
      <c r="I7396" s="3">
        <v>2.7372800000000002</v>
      </c>
      <c r="J7396" s="3">
        <v>61.55968</v>
      </c>
      <c r="K7396" s="4">
        <v>0.35</v>
      </c>
      <c r="L7396" s="73">
        <v>111.754496</v>
      </c>
    </row>
    <row r="7397" spans="1:12" x14ac:dyDescent="0.35">
      <c r="A7397" s="1" t="s">
        <v>12057</v>
      </c>
      <c r="B7397" t="s">
        <v>12058</v>
      </c>
      <c r="C7397" t="s">
        <v>13</v>
      </c>
      <c r="D7397" t="s">
        <v>14</v>
      </c>
      <c r="E7397">
        <v>1</v>
      </c>
      <c r="F7397" s="2">
        <v>59.53</v>
      </c>
      <c r="G7397" s="3">
        <v>123</v>
      </c>
      <c r="H7397" s="3">
        <v>0.59530000000000005</v>
      </c>
      <c r="I7397" s="3">
        <v>2.7979099999999999</v>
      </c>
      <c r="J7397" s="3">
        <v>62.923210000000005</v>
      </c>
      <c r="K7397" s="4">
        <v>0.35000000000000003</v>
      </c>
      <c r="L7397" s="73">
        <v>114.22982738461539</v>
      </c>
    </row>
    <row r="7398" spans="1:12" x14ac:dyDescent="0.35">
      <c r="A7398" s="1" t="s">
        <v>12059</v>
      </c>
      <c r="B7398" t="s">
        <v>12060</v>
      </c>
      <c r="C7398" t="s">
        <v>13</v>
      </c>
      <c r="D7398" t="s">
        <v>14</v>
      </c>
      <c r="E7398">
        <v>1</v>
      </c>
      <c r="F7398" s="2">
        <v>2137.65</v>
      </c>
      <c r="G7398" s="3">
        <v>4408</v>
      </c>
      <c r="H7398" s="3">
        <v>21.3765</v>
      </c>
      <c r="I7398" s="3">
        <v>100.46955</v>
      </c>
      <c r="J7398" s="3">
        <v>2259.4960499999997</v>
      </c>
      <c r="K7398" s="4">
        <v>0.34999999999999992</v>
      </c>
      <c r="L7398" s="73">
        <v>4101.8543676923073</v>
      </c>
    </row>
    <row r="7399" spans="1:12" x14ac:dyDescent="0.35">
      <c r="A7399" s="1" t="s">
        <v>12061</v>
      </c>
      <c r="B7399" t="s">
        <v>12052</v>
      </c>
      <c r="C7399" t="s">
        <v>13</v>
      </c>
      <c r="D7399" t="s">
        <v>14</v>
      </c>
      <c r="E7399">
        <v>1</v>
      </c>
      <c r="F7399" s="2">
        <v>106.95</v>
      </c>
      <c r="G7399" s="3">
        <v>221</v>
      </c>
      <c r="H7399" s="3">
        <v>1.0695000000000001</v>
      </c>
      <c r="I7399" s="3">
        <v>5.0266500000000001</v>
      </c>
      <c r="J7399" s="3">
        <v>113.04615000000001</v>
      </c>
      <c r="K7399" s="4">
        <v>0.35000000000000003</v>
      </c>
      <c r="L7399" s="73">
        <v>205.22224153846156</v>
      </c>
    </row>
    <row r="7400" spans="1:12" x14ac:dyDescent="0.35">
      <c r="A7400" s="1" t="s">
        <v>12062</v>
      </c>
      <c r="B7400" t="s">
        <v>12063</v>
      </c>
      <c r="C7400" t="s">
        <v>13</v>
      </c>
      <c r="D7400" t="s">
        <v>14</v>
      </c>
      <c r="E7400">
        <v>1</v>
      </c>
      <c r="F7400" s="2">
        <v>32.479999999999997</v>
      </c>
      <c r="G7400" s="3">
        <v>67</v>
      </c>
      <c r="H7400" s="3">
        <v>0.32479999999999998</v>
      </c>
      <c r="I7400" s="3">
        <v>1.5265599999999999</v>
      </c>
      <c r="J7400" s="3">
        <v>34.331360000000004</v>
      </c>
      <c r="K7400" s="4">
        <v>0.34999999999999992</v>
      </c>
      <c r="L7400" s="73">
        <v>62.324622769230771</v>
      </c>
    </row>
    <row r="7401" spans="1:12" x14ac:dyDescent="0.35">
      <c r="A7401" s="1" t="s">
        <v>12064</v>
      </c>
      <c r="B7401" t="s">
        <v>12065</v>
      </c>
      <c r="C7401" t="s">
        <v>13</v>
      </c>
      <c r="D7401" t="s">
        <v>14</v>
      </c>
      <c r="E7401">
        <v>1</v>
      </c>
      <c r="F7401" s="2">
        <v>64.95</v>
      </c>
      <c r="G7401" s="3">
        <v>134</v>
      </c>
      <c r="H7401" s="3">
        <v>0.64950000000000008</v>
      </c>
      <c r="I7401" s="3">
        <v>3.0526500000000003</v>
      </c>
      <c r="J7401" s="3">
        <v>68.652150000000006</v>
      </c>
      <c r="K7401" s="4">
        <v>0.35</v>
      </c>
      <c r="L7401" s="73">
        <v>124.63005692307692</v>
      </c>
    </row>
    <row r="7402" spans="1:12" x14ac:dyDescent="0.35">
      <c r="A7402" s="1" t="s">
        <v>12066</v>
      </c>
      <c r="B7402" t="s">
        <v>12067</v>
      </c>
      <c r="C7402" t="s">
        <v>13</v>
      </c>
      <c r="D7402" t="s">
        <v>14</v>
      </c>
      <c r="E7402">
        <v>1</v>
      </c>
      <c r="F7402" s="2">
        <v>796.95</v>
      </c>
      <c r="G7402" s="3">
        <v>1644</v>
      </c>
      <c r="H7402" s="3">
        <v>7.9695000000000009</v>
      </c>
      <c r="I7402" s="3">
        <v>37.456650000000003</v>
      </c>
      <c r="J7402" s="3">
        <v>842.37615000000005</v>
      </c>
      <c r="K7402" s="4">
        <v>0.35000000000000003</v>
      </c>
      <c r="L7402" s="73">
        <v>1529.2367030769233</v>
      </c>
    </row>
    <row r="7403" spans="1:12" x14ac:dyDescent="0.35">
      <c r="A7403" s="1" t="s">
        <v>12068</v>
      </c>
      <c r="B7403" t="s">
        <v>12069</v>
      </c>
      <c r="C7403" t="s">
        <v>13</v>
      </c>
      <c r="D7403" t="s">
        <v>14</v>
      </c>
      <c r="E7403">
        <v>1</v>
      </c>
      <c r="F7403" s="2">
        <v>106.95</v>
      </c>
      <c r="G7403" s="3">
        <v>221</v>
      </c>
      <c r="H7403" s="3">
        <v>1.0695000000000001</v>
      </c>
      <c r="I7403" s="3">
        <v>5.0266500000000001</v>
      </c>
      <c r="J7403" s="3">
        <v>113.04615000000001</v>
      </c>
      <c r="K7403" s="4">
        <v>0.35000000000000003</v>
      </c>
      <c r="L7403" s="73">
        <v>205.22224153846156</v>
      </c>
    </row>
    <row r="7404" spans="1:12" x14ac:dyDescent="0.35">
      <c r="A7404" s="1" t="s">
        <v>12070</v>
      </c>
      <c r="B7404" t="s">
        <v>12071</v>
      </c>
      <c r="C7404" t="s">
        <v>13</v>
      </c>
      <c r="D7404" t="s">
        <v>14</v>
      </c>
      <c r="E7404">
        <v>1</v>
      </c>
      <c r="F7404" s="2">
        <v>128.59</v>
      </c>
      <c r="G7404" s="3">
        <v>266</v>
      </c>
      <c r="H7404" s="3">
        <v>1.2859</v>
      </c>
      <c r="I7404" s="3">
        <v>6.04373</v>
      </c>
      <c r="J7404" s="3">
        <v>135.91963000000001</v>
      </c>
      <c r="K7404" s="4">
        <v>0.35000000000000003</v>
      </c>
      <c r="L7404" s="73">
        <v>246.74640523076926</v>
      </c>
    </row>
    <row r="7405" spans="1:12" x14ac:dyDescent="0.35">
      <c r="A7405" s="1" t="s">
        <v>12072</v>
      </c>
      <c r="B7405" t="s">
        <v>12073</v>
      </c>
      <c r="C7405" t="s">
        <v>13</v>
      </c>
      <c r="D7405" t="s">
        <v>14</v>
      </c>
      <c r="E7405">
        <v>1</v>
      </c>
      <c r="F7405" s="2">
        <v>96.12</v>
      </c>
      <c r="G7405" s="3">
        <v>199</v>
      </c>
      <c r="H7405" s="3">
        <v>0.96120000000000005</v>
      </c>
      <c r="I7405" s="3">
        <v>4.5176400000000001</v>
      </c>
      <c r="J7405" s="3">
        <v>101.59884000000001</v>
      </c>
      <c r="K7405" s="4">
        <v>0.35</v>
      </c>
      <c r="L7405" s="73">
        <v>184.44097107692309</v>
      </c>
    </row>
    <row r="7406" spans="1:12" x14ac:dyDescent="0.35">
      <c r="A7406" s="1" t="s">
        <v>12074</v>
      </c>
      <c r="B7406" t="s">
        <v>12075</v>
      </c>
      <c r="C7406" t="s">
        <v>13</v>
      </c>
      <c r="D7406" t="s">
        <v>14</v>
      </c>
      <c r="E7406">
        <v>1</v>
      </c>
      <c r="F7406" s="2">
        <v>73.06</v>
      </c>
      <c r="G7406" s="3">
        <v>151</v>
      </c>
      <c r="H7406" s="3">
        <v>0.73060000000000003</v>
      </c>
      <c r="I7406" s="3">
        <v>3.4338200000000003</v>
      </c>
      <c r="J7406" s="3">
        <v>77.224419999999995</v>
      </c>
      <c r="K7406" s="4">
        <v>0.34999999999999992</v>
      </c>
      <c r="L7406" s="73">
        <v>140.19202399999998</v>
      </c>
    </row>
    <row r="7407" spans="1:12" x14ac:dyDescent="0.35">
      <c r="A7407" s="1" t="s">
        <v>12076</v>
      </c>
      <c r="B7407" t="s">
        <v>12077</v>
      </c>
      <c r="C7407" t="s">
        <v>13</v>
      </c>
      <c r="D7407" t="s">
        <v>14</v>
      </c>
      <c r="E7407">
        <v>1</v>
      </c>
      <c r="F7407" s="2">
        <v>64.95</v>
      </c>
      <c r="G7407" s="3">
        <v>134</v>
      </c>
      <c r="H7407" s="3">
        <v>0.64950000000000008</v>
      </c>
      <c r="I7407" s="3">
        <v>3.0526500000000003</v>
      </c>
      <c r="J7407" s="3">
        <v>68.652150000000006</v>
      </c>
      <c r="K7407" s="4">
        <v>0.35</v>
      </c>
      <c r="L7407" s="73">
        <v>124.63005692307692</v>
      </c>
    </row>
    <row r="7408" spans="1:12" x14ac:dyDescent="0.35">
      <c r="A7408" s="1" t="s">
        <v>12078</v>
      </c>
      <c r="B7408" t="s">
        <v>12079</v>
      </c>
      <c r="C7408" t="s">
        <v>13</v>
      </c>
      <c r="D7408" t="s">
        <v>14</v>
      </c>
      <c r="E7408">
        <v>1</v>
      </c>
      <c r="F7408" s="2">
        <v>25.77</v>
      </c>
      <c r="G7408" s="3">
        <v>54</v>
      </c>
      <c r="H7408" s="3">
        <v>0.25769999999999998</v>
      </c>
      <c r="I7408" s="3">
        <v>1.21119</v>
      </c>
      <c r="J7408" s="3">
        <v>27.238889999999998</v>
      </c>
      <c r="K7408" s="4">
        <v>0.35</v>
      </c>
      <c r="L7408" s="73">
        <v>49.449061846153839</v>
      </c>
    </row>
    <row r="7409" spans="1:12" x14ac:dyDescent="0.35">
      <c r="A7409" s="1" t="s">
        <v>12080</v>
      </c>
      <c r="B7409" t="s">
        <v>12081</v>
      </c>
      <c r="C7409" t="s">
        <v>13</v>
      </c>
      <c r="D7409" t="s">
        <v>14</v>
      </c>
      <c r="E7409">
        <v>1</v>
      </c>
      <c r="F7409" s="2">
        <v>73.06</v>
      </c>
      <c r="G7409" s="3">
        <v>151</v>
      </c>
      <c r="H7409" s="3">
        <v>0.73060000000000003</v>
      </c>
      <c r="I7409" s="3">
        <v>3.4338200000000003</v>
      </c>
      <c r="J7409" s="3">
        <v>77.224419999999995</v>
      </c>
      <c r="K7409" s="4">
        <v>0.34999999999999992</v>
      </c>
      <c r="L7409" s="73">
        <v>140.19202399999998</v>
      </c>
    </row>
    <row r="7410" spans="1:12" x14ac:dyDescent="0.35">
      <c r="A7410" s="1" t="s">
        <v>12082</v>
      </c>
      <c r="B7410" t="s">
        <v>12083</v>
      </c>
      <c r="C7410" t="s">
        <v>13</v>
      </c>
      <c r="D7410" t="s">
        <v>14</v>
      </c>
      <c r="E7410">
        <v>1</v>
      </c>
      <c r="F7410" s="2">
        <v>94.71</v>
      </c>
      <c r="G7410" s="3">
        <v>196</v>
      </c>
      <c r="H7410" s="3">
        <v>0.94709999999999994</v>
      </c>
      <c r="I7410" s="3">
        <v>4.4513699999999998</v>
      </c>
      <c r="J7410" s="3">
        <v>100.10847</v>
      </c>
      <c r="K7410" s="4">
        <v>0.35000000000000003</v>
      </c>
      <c r="L7410" s="73">
        <v>181.73537630769229</v>
      </c>
    </row>
    <row r="7411" spans="1:12" x14ac:dyDescent="0.35">
      <c r="A7411" s="1" t="s">
        <v>12084</v>
      </c>
      <c r="B7411" t="s">
        <v>12085</v>
      </c>
      <c r="C7411" t="s">
        <v>13</v>
      </c>
      <c r="D7411" t="s">
        <v>14</v>
      </c>
      <c r="E7411">
        <v>1</v>
      </c>
      <c r="F7411" s="2">
        <v>50.12</v>
      </c>
      <c r="G7411" s="3">
        <v>104</v>
      </c>
      <c r="H7411" s="3">
        <v>0.50119999999999998</v>
      </c>
      <c r="I7411" s="3">
        <v>2.3556399999999997</v>
      </c>
      <c r="J7411" s="3">
        <v>52.976839999999996</v>
      </c>
      <c r="K7411" s="4">
        <v>0.34999999999999992</v>
      </c>
      <c r="L7411" s="73">
        <v>96.173340307692285</v>
      </c>
    </row>
    <row r="7412" spans="1:12" x14ac:dyDescent="0.35">
      <c r="A7412" s="1" t="s">
        <v>12086</v>
      </c>
      <c r="B7412" t="s">
        <v>12087</v>
      </c>
      <c r="C7412" t="s">
        <v>13</v>
      </c>
      <c r="D7412" t="s">
        <v>14</v>
      </c>
      <c r="E7412">
        <v>1</v>
      </c>
      <c r="F7412" s="2">
        <v>50.12</v>
      </c>
      <c r="G7412" s="3">
        <v>104</v>
      </c>
      <c r="H7412" s="3">
        <v>0.50119999999999998</v>
      </c>
      <c r="I7412" s="3">
        <v>2.3556399999999997</v>
      </c>
      <c r="J7412" s="3">
        <v>52.976839999999996</v>
      </c>
      <c r="K7412" s="4">
        <v>0.34999999999999992</v>
      </c>
      <c r="L7412" s="73">
        <v>96.173340307692285</v>
      </c>
    </row>
    <row r="7413" spans="1:12" x14ac:dyDescent="0.35">
      <c r="A7413" s="1" t="s">
        <v>12088</v>
      </c>
      <c r="B7413" t="s">
        <v>12089</v>
      </c>
      <c r="C7413" t="s">
        <v>13</v>
      </c>
      <c r="D7413" t="s">
        <v>14</v>
      </c>
      <c r="E7413">
        <v>1</v>
      </c>
      <c r="F7413" s="2">
        <v>63.65</v>
      </c>
      <c r="G7413" s="3">
        <v>132</v>
      </c>
      <c r="H7413" s="3">
        <v>0.63649999999999995</v>
      </c>
      <c r="I7413" s="3">
        <v>2.9915500000000002</v>
      </c>
      <c r="J7413" s="3">
        <v>67.278050000000007</v>
      </c>
      <c r="K7413" s="4">
        <v>0.34999999999999992</v>
      </c>
      <c r="L7413" s="73">
        <v>122.13553692307693</v>
      </c>
    </row>
    <row r="7414" spans="1:12" x14ac:dyDescent="0.35">
      <c r="A7414" s="1" t="s">
        <v>12090</v>
      </c>
      <c r="B7414" t="s">
        <v>12091</v>
      </c>
      <c r="C7414" t="s">
        <v>13</v>
      </c>
      <c r="D7414" t="s">
        <v>14</v>
      </c>
      <c r="E7414">
        <v>1</v>
      </c>
      <c r="F7414" s="2">
        <v>165.06</v>
      </c>
      <c r="G7414" s="3">
        <v>341</v>
      </c>
      <c r="H7414" s="3">
        <v>1.6506000000000001</v>
      </c>
      <c r="I7414" s="3">
        <v>7.7578199999999997</v>
      </c>
      <c r="J7414" s="3">
        <v>174.46842000000001</v>
      </c>
      <c r="K7414" s="4">
        <v>0.35000000000000003</v>
      </c>
      <c r="L7414" s="73">
        <v>316.72728553846156</v>
      </c>
    </row>
    <row r="7415" spans="1:12" x14ac:dyDescent="0.35">
      <c r="A7415" s="1" t="s">
        <v>12092</v>
      </c>
      <c r="B7415" t="s">
        <v>12093</v>
      </c>
      <c r="C7415" t="s">
        <v>13</v>
      </c>
      <c r="D7415" t="s">
        <v>14</v>
      </c>
      <c r="E7415">
        <v>1</v>
      </c>
      <c r="F7415" s="2">
        <v>140.71</v>
      </c>
      <c r="G7415" s="3">
        <v>291</v>
      </c>
      <c r="H7415" s="3">
        <v>1.4071</v>
      </c>
      <c r="I7415" s="3">
        <v>6.6133700000000006</v>
      </c>
      <c r="J7415" s="3">
        <v>148.73047000000003</v>
      </c>
      <c r="K7415" s="4">
        <v>0.35</v>
      </c>
      <c r="L7415" s="73">
        <v>270.0030070769231</v>
      </c>
    </row>
    <row r="7416" spans="1:12" x14ac:dyDescent="0.35">
      <c r="A7416" s="1" t="s">
        <v>12094</v>
      </c>
      <c r="B7416" t="s">
        <v>12095</v>
      </c>
      <c r="C7416" t="s">
        <v>13</v>
      </c>
      <c r="D7416" t="s">
        <v>14</v>
      </c>
      <c r="E7416">
        <v>1</v>
      </c>
      <c r="F7416" s="2">
        <v>90.71</v>
      </c>
      <c r="G7416" s="3">
        <v>188</v>
      </c>
      <c r="H7416" s="3">
        <v>0.90709999999999991</v>
      </c>
      <c r="I7416" s="3">
        <v>4.2633700000000001</v>
      </c>
      <c r="J7416" s="3">
        <v>95.880469999999988</v>
      </c>
      <c r="K7416" s="4">
        <v>0.35000000000000003</v>
      </c>
      <c r="L7416" s="73">
        <v>174.05993015384615</v>
      </c>
    </row>
    <row r="7417" spans="1:12" x14ac:dyDescent="0.35">
      <c r="A7417" s="1" t="s">
        <v>12096</v>
      </c>
      <c r="B7417" t="s">
        <v>12097</v>
      </c>
      <c r="C7417" t="s">
        <v>13</v>
      </c>
      <c r="D7417" t="s">
        <v>14</v>
      </c>
      <c r="E7417">
        <v>1</v>
      </c>
      <c r="F7417" s="2">
        <v>32.479999999999997</v>
      </c>
      <c r="G7417" s="3">
        <v>67</v>
      </c>
      <c r="H7417" s="3">
        <v>0.32479999999999998</v>
      </c>
      <c r="I7417" s="3">
        <v>1.5265599999999999</v>
      </c>
      <c r="J7417" s="3">
        <v>34.331360000000004</v>
      </c>
      <c r="K7417" s="4">
        <v>0.34999999999999992</v>
      </c>
      <c r="L7417" s="73">
        <v>62.324622769230771</v>
      </c>
    </row>
    <row r="7418" spans="1:12" x14ac:dyDescent="0.35">
      <c r="A7418" s="1" t="s">
        <v>12098</v>
      </c>
      <c r="B7418" t="s">
        <v>12099</v>
      </c>
      <c r="C7418" t="s">
        <v>13</v>
      </c>
      <c r="D7418" t="s">
        <v>14</v>
      </c>
      <c r="E7418">
        <v>1</v>
      </c>
      <c r="F7418" s="2">
        <v>46</v>
      </c>
      <c r="G7418" s="3">
        <v>95</v>
      </c>
      <c r="H7418" s="3">
        <v>0.46</v>
      </c>
      <c r="I7418" s="3">
        <v>2.1619999999999999</v>
      </c>
      <c r="J7418" s="3">
        <v>48.622</v>
      </c>
      <c r="K7418" s="4">
        <v>0.34999999999999992</v>
      </c>
      <c r="L7418" s="73">
        <v>88.267630769230763</v>
      </c>
    </row>
    <row r="7419" spans="1:12" x14ac:dyDescent="0.35">
      <c r="A7419" s="1" t="s">
        <v>12100</v>
      </c>
      <c r="B7419" t="s">
        <v>12101</v>
      </c>
      <c r="C7419" t="s">
        <v>13</v>
      </c>
      <c r="D7419" t="s">
        <v>14</v>
      </c>
      <c r="E7419">
        <v>1</v>
      </c>
      <c r="F7419" s="2">
        <v>94.71</v>
      </c>
      <c r="G7419" s="3">
        <v>196</v>
      </c>
      <c r="H7419" s="3">
        <v>0.94709999999999994</v>
      </c>
      <c r="I7419" s="3">
        <v>4.4513699999999998</v>
      </c>
      <c r="J7419" s="3">
        <v>100.10847</v>
      </c>
      <c r="K7419" s="4">
        <v>0.35000000000000003</v>
      </c>
      <c r="L7419" s="73">
        <v>181.73537630769229</v>
      </c>
    </row>
    <row r="7420" spans="1:12" x14ac:dyDescent="0.35">
      <c r="A7420" s="1" t="s">
        <v>12102</v>
      </c>
      <c r="B7420" t="s">
        <v>12103</v>
      </c>
      <c r="C7420" t="s">
        <v>13</v>
      </c>
      <c r="D7420" t="s">
        <v>14</v>
      </c>
      <c r="E7420">
        <v>1</v>
      </c>
      <c r="F7420" s="2">
        <v>5.42</v>
      </c>
      <c r="G7420" s="3">
        <v>12</v>
      </c>
      <c r="H7420" s="3">
        <v>5.4199999999999998E-2</v>
      </c>
      <c r="I7420" s="3">
        <v>0.25474000000000002</v>
      </c>
      <c r="J7420" s="3">
        <v>5.7289399999999997</v>
      </c>
      <c r="K7420" s="4">
        <v>0.35000000000000003</v>
      </c>
      <c r="L7420" s="73">
        <v>10.400229538461538</v>
      </c>
    </row>
    <row r="7421" spans="1:12" x14ac:dyDescent="0.35">
      <c r="A7421" s="1" t="s">
        <v>12104</v>
      </c>
      <c r="B7421" t="s">
        <v>12105</v>
      </c>
      <c r="C7421" t="s">
        <v>13</v>
      </c>
      <c r="D7421" t="s">
        <v>14</v>
      </c>
      <c r="E7421">
        <v>1</v>
      </c>
      <c r="F7421" s="2">
        <v>1012</v>
      </c>
      <c r="G7421" s="3">
        <v>2087</v>
      </c>
      <c r="H7421" s="3">
        <v>10.120000000000001</v>
      </c>
      <c r="I7421" s="3">
        <v>47.564</v>
      </c>
      <c r="J7421" s="3">
        <v>1069.684</v>
      </c>
      <c r="K7421" s="4">
        <v>0.35000000000000003</v>
      </c>
      <c r="L7421" s="73">
        <v>1941.8878769230769</v>
      </c>
    </row>
    <row r="7422" spans="1:12" x14ac:dyDescent="0.35">
      <c r="A7422" s="1" t="s">
        <v>12106</v>
      </c>
      <c r="B7422" t="s">
        <v>12107</v>
      </c>
      <c r="C7422" t="s">
        <v>13</v>
      </c>
      <c r="D7422" t="s">
        <v>14</v>
      </c>
      <c r="E7422">
        <v>1</v>
      </c>
      <c r="F7422" s="2">
        <v>92</v>
      </c>
      <c r="G7422" s="3">
        <v>190</v>
      </c>
      <c r="H7422" s="3">
        <v>0.92</v>
      </c>
      <c r="I7422" s="3">
        <v>4.3239999999999998</v>
      </c>
      <c r="J7422" s="3">
        <v>97.244</v>
      </c>
      <c r="K7422" s="4">
        <v>0.34999999999999992</v>
      </c>
      <c r="L7422" s="73">
        <v>176.53526153846153</v>
      </c>
    </row>
    <row r="7423" spans="1:12" x14ac:dyDescent="0.35">
      <c r="A7423" s="1" t="s">
        <v>12108</v>
      </c>
      <c r="B7423" t="s">
        <v>12109</v>
      </c>
      <c r="C7423" t="s">
        <v>13</v>
      </c>
      <c r="D7423" t="s">
        <v>14</v>
      </c>
      <c r="E7423">
        <v>1</v>
      </c>
      <c r="F7423" s="2">
        <v>96.12</v>
      </c>
      <c r="G7423" s="3">
        <v>199</v>
      </c>
      <c r="H7423" s="3">
        <v>0.96120000000000005</v>
      </c>
      <c r="I7423" s="3">
        <v>4.5176400000000001</v>
      </c>
      <c r="J7423" s="3">
        <v>101.59884000000001</v>
      </c>
      <c r="K7423" s="4">
        <v>0.35</v>
      </c>
      <c r="L7423" s="73">
        <v>184.44097107692309</v>
      </c>
    </row>
    <row r="7424" spans="1:12" x14ac:dyDescent="0.35">
      <c r="A7424" s="1" t="s">
        <v>12110</v>
      </c>
      <c r="B7424" t="s">
        <v>12111</v>
      </c>
      <c r="C7424" t="s">
        <v>13</v>
      </c>
      <c r="D7424" t="s">
        <v>14</v>
      </c>
      <c r="E7424">
        <v>1</v>
      </c>
      <c r="F7424" s="2">
        <v>48.71</v>
      </c>
      <c r="G7424" s="3">
        <v>101</v>
      </c>
      <c r="H7424" s="3">
        <v>0.48710000000000003</v>
      </c>
      <c r="I7424" s="3">
        <v>2.2893699999999999</v>
      </c>
      <c r="J7424" s="3">
        <v>51.486469999999997</v>
      </c>
      <c r="K7424" s="4">
        <v>0.35</v>
      </c>
      <c r="L7424" s="73">
        <v>93.467745538461529</v>
      </c>
    </row>
    <row r="7425" spans="1:12" x14ac:dyDescent="0.35">
      <c r="A7425" s="1" t="s">
        <v>12112</v>
      </c>
      <c r="B7425" t="s">
        <v>12113</v>
      </c>
      <c r="C7425" t="s">
        <v>13</v>
      </c>
      <c r="D7425" t="s">
        <v>14</v>
      </c>
      <c r="E7425">
        <v>1</v>
      </c>
      <c r="F7425" s="2">
        <v>47.42</v>
      </c>
      <c r="G7425" s="3">
        <v>98</v>
      </c>
      <c r="H7425" s="3">
        <v>0.47420000000000001</v>
      </c>
      <c r="I7425" s="3">
        <v>2.2287400000000002</v>
      </c>
      <c r="J7425" s="3">
        <v>50.122940000000007</v>
      </c>
      <c r="K7425" s="4">
        <v>0.35000000000000003</v>
      </c>
      <c r="L7425" s="73">
        <v>90.99241415384617</v>
      </c>
    </row>
    <row r="7426" spans="1:12" x14ac:dyDescent="0.35">
      <c r="A7426" s="1" t="s">
        <v>12114</v>
      </c>
      <c r="B7426" t="s">
        <v>12115</v>
      </c>
      <c r="C7426" t="s">
        <v>13</v>
      </c>
      <c r="D7426" t="s">
        <v>14</v>
      </c>
      <c r="E7426">
        <v>1</v>
      </c>
      <c r="F7426" s="2">
        <v>58.24</v>
      </c>
      <c r="G7426" s="3">
        <v>121</v>
      </c>
      <c r="H7426" s="3">
        <v>0.58240000000000003</v>
      </c>
      <c r="I7426" s="3">
        <v>2.7372800000000002</v>
      </c>
      <c r="J7426" s="3">
        <v>61.55968</v>
      </c>
      <c r="K7426" s="4">
        <v>0.35</v>
      </c>
      <c r="L7426" s="73">
        <v>111.754496</v>
      </c>
    </row>
    <row r="7427" spans="1:12" x14ac:dyDescent="0.35">
      <c r="A7427" s="1" t="s">
        <v>12116</v>
      </c>
      <c r="B7427" t="s">
        <v>12117</v>
      </c>
      <c r="C7427" t="s">
        <v>13</v>
      </c>
      <c r="D7427" t="s">
        <v>14</v>
      </c>
      <c r="E7427">
        <v>1</v>
      </c>
      <c r="F7427" s="2">
        <v>90.71</v>
      </c>
      <c r="G7427" s="3">
        <v>188</v>
      </c>
      <c r="H7427" s="3">
        <v>0.90709999999999991</v>
      </c>
      <c r="I7427" s="3">
        <v>4.2633700000000001</v>
      </c>
      <c r="J7427" s="3">
        <v>95.880469999999988</v>
      </c>
      <c r="K7427" s="4">
        <v>0.35000000000000003</v>
      </c>
      <c r="L7427" s="73">
        <v>174.05993015384615</v>
      </c>
    </row>
    <row r="7428" spans="1:12" x14ac:dyDescent="0.35">
      <c r="A7428" s="1" t="s">
        <v>12118</v>
      </c>
      <c r="B7428" t="s">
        <v>12119</v>
      </c>
      <c r="C7428" t="s">
        <v>13</v>
      </c>
      <c r="D7428" t="s">
        <v>14</v>
      </c>
      <c r="E7428">
        <v>1</v>
      </c>
      <c r="F7428" s="2">
        <v>553.41999999999996</v>
      </c>
      <c r="G7428" s="3">
        <v>1142</v>
      </c>
      <c r="H7428" s="3">
        <v>5.5341999999999993</v>
      </c>
      <c r="I7428" s="3">
        <v>26.010739999999998</v>
      </c>
      <c r="J7428" s="3">
        <v>584.96494000000007</v>
      </c>
      <c r="K7428" s="4">
        <v>0.35000000000000003</v>
      </c>
      <c r="L7428" s="73">
        <v>1061.9363526153847</v>
      </c>
    </row>
    <row r="7429" spans="1:12" x14ac:dyDescent="0.35">
      <c r="A7429" s="1" t="s">
        <v>12120</v>
      </c>
      <c r="B7429" t="s">
        <v>12121</v>
      </c>
      <c r="C7429" t="s">
        <v>13</v>
      </c>
      <c r="D7429" t="s">
        <v>14</v>
      </c>
      <c r="E7429">
        <v>1</v>
      </c>
      <c r="F7429" s="2">
        <v>228.71</v>
      </c>
      <c r="G7429" s="3">
        <v>472</v>
      </c>
      <c r="H7429" s="3">
        <v>2.2871000000000001</v>
      </c>
      <c r="I7429" s="3">
        <v>10.749370000000001</v>
      </c>
      <c r="J7429" s="3">
        <v>241.74647000000002</v>
      </c>
      <c r="K7429" s="4">
        <v>0.35000000000000003</v>
      </c>
      <c r="L7429" s="73">
        <v>438.86282246153849</v>
      </c>
    </row>
    <row r="7430" spans="1:12" x14ac:dyDescent="0.35">
      <c r="A7430" s="1" t="s">
        <v>12122</v>
      </c>
      <c r="B7430" t="s">
        <v>12123</v>
      </c>
      <c r="C7430" t="s">
        <v>13</v>
      </c>
      <c r="D7430" t="s">
        <v>14</v>
      </c>
      <c r="E7430">
        <v>1</v>
      </c>
      <c r="F7430" s="2">
        <v>73.06</v>
      </c>
      <c r="G7430" s="3">
        <v>151</v>
      </c>
      <c r="H7430" s="3">
        <v>0.73060000000000003</v>
      </c>
      <c r="I7430" s="3">
        <v>3.4338200000000003</v>
      </c>
      <c r="J7430" s="3">
        <v>77.224419999999995</v>
      </c>
      <c r="K7430" s="4">
        <v>0.34999999999999992</v>
      </c>
      <c r="L7430" s="73">
        <v>140.19202399999998</v>
      </c>
    </row>
    <row r="7431" spans="1:12" x14ac:dyDescent="0.35">
      <c r="A7431" s="1" t="s">
        <v>12124</v>
      </c>
      <c r="B7431" t="s">
        <v>12125</v>
      </c>
      <c r="C7431" t="s">
        <v>13</v>
      </c>
      <c r="D7431" t="s">
        <v>14</v>
      </c>
      <c r="E7431">
        <v>1</v>
      </c>
      <c r="F7431" s="2">
        <v>74.48</v>
      </c>
      <c r="G7431" s="3">
        <v>154</v>
      </c>
      <c r="H7431" s="3">
        <v>0.74480000000000002</v>
      </c>
      <c r="I7431" s="3">
        <v>3.5005600000000001</v>
      </c>
      <c r="J7431" s="3">
        <v>78.725359999999995</v>
      </c>
      <c r="K7431" s="4">
        <v>0.35</v>
      </c>
      <c r="L7431" s="73">
        <v>142.91680738461537</v>
      </c>
    </row>
    <row r="7432" spans="1:12" x14ac:dyDescent="0.35">
      <c r="A7432" s="1" t="s">
        <v>12126</v>
      </c>
      <c r="B7432" t="s">
        <v>12127</v>
      </c>
      <c r="C7432" t="s">
        <v>13</v>
      </c>
      <c r="D7432" t="s">
        <v>14</v>
      </c>
      <c r="E7432">
        <v>1</v>
      </c>
      <c r="F7432" s="2">
        <v>28.48</v>
      </c>
      <c r="G7432" s="3">
        <v>59</v>
      </c>
      <c r="H7432" s="3">
        <v>0.2848</v>
      </c>
      <c r="I7432" s="3">
        <v>1.33856</v>
      </c>
      <c r="J7432" s="3">
        <v>30.103360000000002</v>
      </c>
      <c r="K7432" s="4">
        <v>0.35</v>
      </c>
      <c r="L7432" s="73">
        <v>54.649176615384619</v>
      </c>
    </row>
    <row r="7433" spans="1:12" x14ac:dyDescent="0.35">
      <c r="A7433" s="1" t="s">
        <v>12128</v>
      </c>
      <c r="B7433" t="s">
        <v>12129</v>
      </c>
      <c r="C7433" t="s">
        <v>13</v>
      </c>
      <c r="D7433" t="s">
        <v>14</v>
      </c>
      <c r="E7433">
        <v>1</v>
      </c>
      <c r="F7433" s="2">
        <v>58.24</v>
      </c>
      <c r="G7433" s="3">
        <v>121</v>
      </c>
      <c r="H7433" s="3">
        <v>0.58240000000000003</v>
      </c>
      <c r="I7433" s="3">
        <v>2.7372800000000002</v>
      </c>
      <c r="J7433" s="3">
        <v>61.55968</v>
      </c>
      <c r="K7433" s="4">
        <v>0.35</v>
      </c>
      <c r="L7433" s="73">
        <v>111.754496</v>
      </c>
    </row>
    <row r="7434" spans="1:12" x14ac:dyDescent="0.35">
      <c r="A7434" s="1" t="s">
        <v>12130</v>
      </c>
      <c r="B7434" t="s">
        <v>12131</v>
      </c>
      <c r="C7434" t="s">
        <v>13</v>
      </c>
      <c r="D7434" t="s">
        <v>14</v>
      </c>
      <c r="E7434">
        <v>1</v>
      </c>
      <c r="F7434" s="2">
        <v>42</v>
      </c>
      <c r="G7434" s="3">
        <v>87</v>
      </c>
      <c r="H7434" s="3">
        <v>0.42</v>
      </c>
      <c r="I7434" s="3">
        <v>1.974</v>
      </c>
      <c r="J7434" s="3">
        <v>44.393999999999998</v>
      </c>
      <c r="K7434" s="4">
        <v>0.35000000000000003</v>
      </c>
      <c r="L7434" s="73">
        <v>80.59218461538461</v>
      </c>
    </row>
    <row r="7435" spans="1:12" x14ac:dyDescent="0.35">
      <c r="A7435" s="1" t="s">
        <v>12132</v>
      </c>
      <c r="B7435" t="s">
        <v>12133</v>
      </c>
      <c r="C7435" t="s">
        <v>13</v>
      </c>
      <c r="D7435" t="s">
        <v>14</v>
      </c>
      <c r="E7435">
        <v>1</v>
      </c>
      <c r="F7435" s="2">
        <v>50.12</v>
      </c>
      <c r="G7435" s="3">
        <v>104</v>
      </c>
      <c r="H7435" s="3">
        <v>0.50119999999999998</v>
      </c>
      <c r="I7435" s="3">
        <v>2.3556399999999997</v>
      </c>
      <c r="J7435" s="3">
        <v>52.976839999999996</v>
      </c>
      <c r="K7435" s="4">
        <v>0.34999999999999992</v>
      </c>
      <c r="L7435" s="73">
        <v>96.173340307692285</v>
      </c>
    </row>
    <row r="7436" spans="1:12" x14ac:dyDescent="0.35">
      <c r="A7436" s="1" t="s">
        <v>12134</v>
      </c>
      <c r="B7436" t="s">
        <v>12135</v>
      </c>
      <c r="C7436" t="s">
        <v>13</v>
      </c>
      <c r="D7436" t="s">
        <v>14</v>
      </c>
      <c r="E7436">
        <v>1</v>
      </c>
      <c r="F7436" s="2">
        <v>93.42</v>
      </c>
      <c r="G7436" s="3">
        <v>193</v>
      </c>
      <c r="H7436" s="3">
        <v>0.93420000000000003</v>
      </c>
      <c r="I7436" s="3">
        <v>4.3907400000000001</v>
      </c>
      <c r="J7436" s="3">
        <v>98.74494</v>
      </c>
      <c r="K7436" s="4">
        <v>0.35000000000000003</v>
      </c>
      <c r="L7436" s="73">
        <v>179.26004492307692</v>
      </c>
    </row>
    <row r="7437" spans="1:12" x14ac:dyDescent="0.35">
      <c r="A7437" s="1" t="s">
        <v>12136</v>
      </c>
      <c r="B7437" t="s">
        <v>12137</v>
      </c>
      <c r="C7437" t="s">
        <v>13</v>
      </c>
      <c r="D7437" t="s">
        <v>14</v>
      </c>
      <c r="E7437">
        <v>1</v>
      </c>
      <c r="F7437" s="2">
        <v>33.89</v>
      </c>
      <c r="G7437" s="3">
        <v>70</v>
      </c>
      <c r="H7437" s="3">
        <v>0.33890000000000003</v>
      </c>
      <c r="I7437" s="3">
        <v>1.59283</v>
      </c>
      <c r="J7437" s="3">
        <v>35.821730000000002</v>
      </c>
      <c r="K7437" s="4">
        <v>0.35</v>
      </c>
      <c r="L7437" s="73">
        <v>65.030217538461542</v>
      </c>
    </row>
    <row r="7438" spans="1:12" x14ac:dyDescent="0.35">
      <c r="A7438" s="1" t="s">
        <v>12138</v>
      </c>
      <c r="B7438" t="s">
        <v>12139</v>
      </c>
      <c r="C7438" t="s">
        <v>13</v>
      </c>
      <c r="D7438" t="s">
        <v>14</v>
      </c>
      <c r="E7438">
        <v>1</v>
      </c>
      <c r="F7438" s="2">
        <v>33.89</v>
      </c>
      <c r="G7438" s="3">
        <v>70</v>
      </c>
      <c r="H7438" s="3">
        <v>0.33890000000000003</v>
      </c>
      <c r="I7438" s="3">
        <v>1.59283</v>
      </c>
      <c r="J7438" s="3">
        <v>35.821730000000002</v>
      </c>
      <c r="K7438" s="4">
        <v>0.35</v>
      </c>
      <c r="L7438" s="73">
        <v>65.030217538461542</v>
      </c>
    </row>
    <row r="7439" spans="1:12" x14ac:dyDescent="0.35">
      <c r="A7439" s="1" t="s">
        <v>12140</v>
      </c>
      <c r="B7439" t="s">
        <v>12141</v>
      </c>
      <c r="C7439" t="s">
        <v>13</v>
      </c>
      <c r="D7439" t="s">
        <v>14</v>
      </c>
      <c r="E7439">
        <v>1</v>
      </c>
      <c r="F7439" s="2">
        <v>50.12</v>
      </c>
      <c r="G7439" s="3">
        <v>104</v>
      </c>
      <c r="H7439" s="3">
        <v>0.50119999999999998</v>
      </c>
      <c r="I7439" s="3">
        <v>2.3556399999999997</v>
      </c>
      <c r="J7439" s="3">
        <v>52.976839999999996</v>
      </c>
      <c r="K7439" s="4">
        <v>0.34999999999999992</v>
      </c>
      <c r="L7439" s="73">
        <v>96.173340307692285</v>
      </c>
    </row>
    <row r="7440" spans="1:12" x14ac:dyDescent="0.35">
      <c r="A7440" s="1" t="s">
        <v>12142</v>
      </c>
      <c r="B7440" t="s">
        <v>12143</v>
      </c>
      <c r="C7440" t="s">
        <v>13</v>
      </c>
      <c r="D7440" t="s">
        <v>14</v>
      </c>
      <c r="E7440">
        <v>1</v>
      </c>
      <c r="F7440" s="2">
        <v>156.94999999999999</v>
      </c>
      <c r="G7440" s="3">
        <v>324</v>
      </c>
      <c r="H7440" s="3">
        <v>1.5694999999999999</v>
      </c>
      <c r="I7440" s="3">
        <v>7.3766499999999997</v>
      </c>
      <c r="J7440" s="3">
        <v>165.89615000000001</v>
      </c>
      <c r="K7440" s="4">
        <v>0.35</v>
      </c>
      <c r="L7440" s="73">
        <v>301.16531846153845</v>
      </c>
    </row>
    <row r="7441" spans="1:12" x14ac:dyDescent="0.35">
      <c r="A7441" s="1" t="s">
        <v>12144</v>
      </c>
      <c r="B7441" t="s">
        <v>12073</v>
      </c>
      <c r="C7441" t="s">
        <v>13</v>
      </c>
      <c r="D7441" t="s">
        <v>14</v>
      </c>
      <c r="E7441">
        <v>1</v>
      </c>
      <c r="F7441" s="2">
        <v>113.65</v>
      </c>
      <c r="G7441" s="3">
        <v>235</v>
      </c>
      <c r="H7441" s="3">
        <v>1.1365000000000001</v>
      </c>
      <c r="I7441" s="3">
        <v>5.3415500000000007</v>
      </c>
      <c r="J7441" s="3">
        <v>120.12805</v>
      </c>
      <c r="K7441" s="4">
        <v>0.35</v>
      </c>
      <c r="L7441" s="73">
        <v>218.07861384615384</v>
      </c>
    </row>
    <row r="7442" spans="1:12" x14ac:dyDescent="0.35">
      <c r="A7442" s="1" t="s">
        <v>12145</v>
      </c>
      <c r="B7442" t="s">
        <v>12117</v>
      </c>
      <c r="C7442" t="s">
        <v>13</v>
      </c>
      <c r="D7442" t="s">
        <v>14</v>
      </c>
      <c r="E7442">
        <v>1</v>
      </c>
      <c r="F7442" s="2">
        <v>151.53</v>
      </c>
      <c r="G7442" s="3">
        <v>313</v>
      </c>
      <c r="H7442" s="3">
        <v>1.5153000000000001</v>
      </c>
      <c r="I7442" s="3">
        <v>7.1219099999999997</v>
      </c>
      <c r="J7442" s="3">
        <v>160.16721000000001</v>
      </c>
      <c r="K7442" s="4">
        <v>0.35</v>
      </c>
      <c r="L7442" s="73">
        <v>290.76508892307692</v>
      </c>
    </row>
    <row r="7443" spans="1:12" x14ac:dyDescent="0.35">
      <c r="A7443" s="1" t="s">
        <v>12146</v>
      </c>
      <c r="B7443" t="s">
        <v>12117</v>
      </c>
      <c r="C7443" t="s">
        <v>13</v>
      </c>
      <c r="D7443" t="s">
        <v>14</v>
      </c>
      <c r="E7443">
        <v>1</v>
      </c>
      <c r="F7443" s="2">
        <v>108.24</v>
      </c>
      <c r="G7443" s="3">
        <v>224</v>
      </c>
      <c r="H7443" s="3">
        <v>1.0824</v>
      </c>
      <c r="I7443" s="3">
        <v>5.0872799999999998</v>
      </c>
      <c r="J7443" s="3">
        <v>114.40968000000001</v>
      </c>
      <c r="K7443" s="4">
        <v>0.35</v>
      </c>
      <c r="L7443" s="73">
        <v>207.69757292307693</v>
      </c>
    </row>
    <row r="7444" spans="1:12" x14ac:dyDescent="0.35">
      <c r="A7444" s="1" t="s">
        <v>12147</v>
      </c>
      <c r="B7444" t="s">
        <v>12148</v>
      </c>
      <c r="C7444" t="s">
        <v>13</v>
      </c>
      <c r="D7444" t="s">
        <v>14</v>
      </c>
      <c r="E7444">
        <v>1</v>
      </c>
      <c r="F7444" s="2">
        <v>204.36</v>
      </c>
      <c r="G7444" s="3">
        <v>422</v>
      </c>
      <c r="H7444" s="3">
        <v>2.0436000000000001</v>
      </c>
      <c r="I7444" s="3">
        <v>9.6049199999999999</v>
      </c>
      <c r="J7444" s="3">
        <v>216.00852</v>
      </c>
      <c r="K7444" s="4">
        <v>0.35000000000000003</v>
      </c>
      <c r="L7444" s="73">
        <v>392.13854400000002</v>
      </c>
    </row>
    <row r="7445" spans="1:12" x14ac:dyDescent="0.35">
      <c r="A7445" s="1" t="s">
        <v>12149</v>
      </c>
      <c r="B7445" t="s">
        <v>12148</v>
      </c>
      <c r="C7445" t="s">
        <v>13</v>
      </c>
      <c r="D7445" t="s">
        <v>14</v>
      </c>
      <c r="E7445">
        <v>1</v>
      </c>
      <c r="F7445" s="2">
        <v>132.59</v>
      </c>
      <c r="G7445" s="3">
        <v>274</v>
      </c>
      <c r="H7445" s="3">
        <v>1.3259000000000001</v>
      </c>
      <c r="I7445" s="3">
        <v>6.2317299999999998</v>
      </c>
      <c r="J7445" s="3">
        <v>140.14762999999999</v>
      </c>
      <c r="K7445" s="4">
        <v>0.35</v>
      </c>
      <c r="L7445" s="73">
        <v>254.42185138461537</v>
      </c>
    </row>
    <row r="7446" spans="1:12" x14ac:dyDescent="0.35">
      <c r="A7446" s="1" t="s">
        <v>12150</v>
      </c>
      <c r="B7446" t="s">
        <v>12121</v>
      </c>
      <c r="C7446" t="s">
        <v>13</v>
      </c>
      <c r="D7446" t="s">
        <v>14</v>
      </c>
      <c r="E7446">
        <v>1</v>
      </c>
      <c r="F7446" s="2">
        <v>228.71</v>
      </c>
      <c r="G7446" s="3">
        <v>472</v>
      </c>
      <c r="H7446" s="3">
        <v>2.2871000000000001</v>
      </c>
      <c r="I7446" s="3">
        <v>10.749370000000001</v>
      </c>
      <c r="J7446" s="3">
        <v>241.74647000000002</v>
      </c>
      <c r="K7446" s="4">
        <v>0.35000000000000003</v>
      </c>
      <c r="L7446" s="73">
        <v>438.86282246153849</v>
      </c>
    </row>
    <row r="7447" spans="1:12" x14ac:dyDescent="0.35">
      <c r="A7447" s="1" t="s">
        <v>12151</v>
      </c>
      <c r="B7447" t="s">
        <v>12152</v>
      </c>
      <c r="C7447" t="s">
        <v>13</v>
      </c>
      <c r="D7447" t="s">
        <v>14</v>
      </c>
      <c r="E7447">
        <v>1</v>
      </c>
      <c r="F7447" s="2">
        <v>727.89</v>
      </c>
      <c r="G7447" s="3">
        <v>1501</v>
      </c>
      <c r="H7447" s="3">
        <v>7.2789000000000001</v>
      </c>
      <c r="I7447" s="3">
        <v>34.210830000000001</v>
      </c>
      <c r="J7447" s="3">
        <v>769.37973</v>
      </c>
      <c r="K7447" s="4">
        <v>0.35000000000000003</v>
      </c>
      <c r="L7447" s="73">
        <v>1396.7201252307693</v>
      </c>
    </row>
    <row r="7448" spans="1:12" x14ac:dyDescent="0.35">
      <c r="A7448" s="1" t="s">
        <v>12153</v>
      </c>
      <c r="B7448" t="s">
        <v>12154</v>
      </c>
      <c r="C7448" t="s">
        <v>13</v>
      </c>
      <c r="D7448" t="s">
        <v>14</v>
      </c>
      <c r="E7448">
        <v>1</v>
      </c>
      <c r="F7448" s="2">
        <v>997.18</v>
      </c>
      <c r="G7448" s="3">
        <v>2057</v>
      </c>
      <c r="H7448" s="3">
        <v>9.9718</v>
      </c>
      <c r="I7448" s="3">
        <v>46.867460000000001</v>
      </c>
      <c r="J7448" s="3">
        <v>1054.01926</v>
      </c>
      <c r="K7448" s="4">
        <v>0.35</v>
      </c>
      <c r="L7448" s="73">
        <v>1913.4503489230769</v>
      </c>
    </row>
    <row r="7449" spans="1:12" x14ac:dyDescent="0.35">
      <c r="A7449" s="1" t="s">
        <v>12155</v>
      </c>
      <c r="B7449" t="s">
        <v>12156</v>
      </c>
      <c r="C7449" t="s">
        <v>13</v>
      </c>
      <c r="D7449" t="s">
        <v>14</v>
      </c>
      <c r="E7449">
        <v>1</v>
      </c>
      <c r="F7449" s="2">
        <v>77.180000000000007</v>
      </c>
      <c r="G7449" s="3">
        <v>160</v>
      </c>
      <c r="H7449" s="3">
        <v>0.77180000000000004</v>
      </c>
      <c r="I7449" s="3">
        <v>3.6274600000000001</v>
      </c>
      <c r="J7449" s="3">
        <v>81.579260000000005</v>
      </c>
      <c r="K7449" s="4">
        <v>0.35</v>
      </c>
      <c r="L7449" s="73">
        <v>148.09773353846154</v>
      </c>
    </row>
    <row r="7450" spans="1:12" x14ac:dyDescent="0.35">
      <c r="A7450" s="1" t="s">
        <v>12157</v>
      </c>
      <c r="B7450" t="s">
        <v>12158</v>
      </c>
      <c r="C7450" t="s">
        <v>13</v>
      </c>
      <c r="D7450" t="s">
        <v>14</v>
      </c>
      <c r="E7450">
        <v>1</v>
      </c>
      <c r="F7450" s="2">
        <v>56.83</v>
      </c>
      <c r="G7450" s="3">
        <v>118</v>
      </c>
      <c r="H7450" s="3">
        <v>0.56830000000000003</v>
      </c>
      <c r="I7450" s="3">
        <v>2.6710099999999999</v>
      </c>
      <c r="J7450" s="3">
        <v>60.069310000000002</v>
      </c>
      <c r="K7450" s="4">
        <v>0.35000000000000003</v>
      </c>
      <c r="L7450" s="73">
        <v>109.04890123076923</v>
      </c>
    </row>
    <row r="7451" spans="1:12" x14ac:dyDescent="0.35">
      <c r="A7451" s="1" t="s">
        <v>12159</v>
      </c>
      <c r="B7451" t="s">
        <v>12160</v>
      </c>
      <c r="C7451" t="s">
        <v>13</v>
      </c>
      <c r="D7451" t="s">
        <v>14</v>
      </c>
      <c r="E7451">
        <v>1</v>
      </c>
      <c r="F7451" s="2">
        <v>82.59</v>
      </c>
      <c r="G7451" s="3">
        <v>171</v>
      </c>
      <c r="H7451" s="3">
        <v>0.82590000000000008</v>
      </c>
      <c r="I7451" s="3">
        <v>3.8817300000000001</v>
      </c>
      <c r="J7451" s="3">
        <v>87.297630000000012</v>
      </c>
      <c r="K7451" s="4">
        <v>0.35</v>
      </c>
      <c r="L7451" s="73">
        <v>158.47877446153848</v>
      </c>
    </row>
    <row r="7452" spans="1:12" x14ac:dyDescent="0.35">
      <c r="A7452" s="1" t="s">
        <v>12161</v>
      </c>
      <c r="B7452" t="s">
        <v>12162</v>
      </c>
      <c r="C7452" t="s">
        <v>13</v>
      </c>
      <c r="D7452" t="s">
        <v>14</v>
      </c>
      <c r="E7452">
        <v>1</v>
      </c>
      <c r="F7452" s="2">
        <v>39.340000000000003</v>
      </c>
      <c r="G7452" s="3">
        <v>82</v>
      </c>
      <c r="H7452" s="3">
        <v>0.39340000000000003</v>
      </c>
      <c r="I7452" s="3">
        <v>1.8489800000000001</v>
      </c>
      <c r="J7452" s="3">
        <v>41.582380000000001</v>
      </c>
      <c r="K7452" s="4">
        <v>0.35</v>
      </c>
      <c r="L7452" s="73">
        <v>75.488012923076923</v>
      </c>
    </row>
    <row r="7453" spans="1:12" x14ac:dyDescent="0.35">
      <c r="A7453" s="1" t="s">
        <v>12163</v>
      </c>
      <c r="B7453" t="s">
        <v>12164</v>
      </c>
      <c r="C7453" t="s">
        <v>17</v>
      </c>
      <c r="D7453" t="s">
        <v>18</v>
      </c>
      <c r="E7453">
        <v>1</v>
      </c>
      <c r="F7453" s="2">
        <v>17</v>
      </c>
      <c r="G7453" s="3">
        <v>22</v>
      </c>
      <c r="H7453" s="3">
        <v>0.17</v>
      </c>
      <c r="I7453" s="3">
        <v>0.79900000000000004</v>
      </c>
      <c r="J7453" s="3">
        <v>17.969000000000001</v>
      </c>
      <c r="K7453" s="4">
        <v>0.35</v>
      </c>
      <c r="L7453" s="73">
        <v>32.620646153846153</v>
      </c>
    </row>
    <row r="7454" spans="1:12" x14ac:dyDescent="0.35">
      <c r="A7454" s="1" t="s">
        <v>12165</v>
      </c>
      <c r="B7454" t="s">
        <v>12166</v>
      </c>
      <c r="C7454" t="s">
        <v>17</v>
      </c>
      <c r="D7454" t="s">
        <v>18</v>
      </c>
      <c r="E7454">
        <v>1</v>
      </c>
      <c r="F7454" s="2">
        <v>9</v>
      </c>
      <c r="G7454" s="3">
        <v>12</v>
      </c>
      <c r="H7454" s="3">
        <v>0.09</v>
      </c>
      <c r="I7454" s="3">
        <v>0.42299999999999999</v>
      </c>
      <c r="J7454" s="3">
        <v>9.5129999999999999</v>
      </c>
      <c r="K7454" s="4">
        <v>0.35</v>
      </c>
      <c r="L7454" s="73">
        <v>17.269753846153844</v>
      </c>
    </row>
    <row r="7455" spans="1:12" x14ac:dyDescent="0.35">
      <c r="A7455" s="1" t="s">
        <v>12167</v>
      </c>
      <c r="B7455" t="s">
        <v>12168</v>
      </c>
      <c r="C7455" t="s">
        <v>17</v>
      </c>
      <c r="D7455" t="s">
        <v>18</v>
      </c>
      <c r="E7455">
        <v>1</v>
      </c>
      <c r="F7455" s="2">
        <v>1947</v>
      </c>
      <c r="G7455" s="3">
        <v>2995</v>
      </c>
      <c r="H7455" s="3">
        <v>19.47</v>
      </c>
      <c r="I7455" s="3">
        <v>91.509</v>
      </c>
      <c r="J7455" s="3">
        <v>2057.9789999999998</v>
      </c>
      <c r="K7455" s="4">
        <v>0.35</v>
      </c>
      <c r="L7455" s="73">
        <v>3736.023415384615</v>
      </c>
    </row>
    <row r="7456" spans="1:12" x14ac:dyDescent="0.35">
      <c r="A7456" s="1" t="s">
        <v>12169</v>
      </c>
      <c r="B7456" t="s">
        <v>12170</v>
      </c>
      <c r="C7456" t="s">
        <v>17</v>
      </c>
      <c r="D7456" t="s">
        <v>18</v>
      </c>
      <c r="E7456">
        <v>1</v>
      </c>
      <c r="F7456" s="2">
        <v>3500</v>
      </c>
      <c r="G7456" s="3">
        <v>3500</v>
      </c>
      <c r="H7456" s="3">
        <v>35</v>
      </c>
      <c r="I7456" s="3">
        <v>164.5</v>
      </c>
      <c r="J7456" s="3">
        <v>3699.5</v>
      </c>
      <c r="K7456" s="4">
        <v>0.34999999999999992</v>
      </c>
      <c r="L7456" s="73">
        <v>6716.0153846153844</v>
      </c>
    </row>
    <row r="7457" spans="1:12" x14ac:dyDescent="0.35">
      <c r="A7457" s="1" t="s">
        <v>12171</v>
      </c>
      <c r="B7457" t="s">
        <v>12172</v>
      </c>
      <c r="C7457" t="s">
        <v>17</v>
      </c>
      <c r="D7457" t="s">
        <v>18</v>
      </c>
      <c r="E7457">
        <v>1</v>
      </c>
      <c r="F7457" s="2">
        <v>500</v>
      </c>
      <c r="G7457" s="3">
        <v>500</v>
      </c>
      <c r="H7457" s="3">
        <v>5</v>
      </c>
      <c r="I7457" s="3">
        <v>23.5</v>
      </c>
      <c r="J7457" s="3">
        <v>528.5</v>
      </c>
      <c r="K7457" s="4">
        <v>0.35000000000000003</v>
      </c>
      <c r="L7457" s="73">
        <v>959.43076923076922</v>
      </c>
    </row>
    <row r="7458" spans="1:12" x14ac:dyDescent="0.35">
      <c r="A7458" s="1" t="s">
        <v>12173</v>
      </c>
      <c r="B7458" t="s">
        <v>12174</v>
      </c>
      <c r="C7458" t="s">
        <v>17</v>
      </c>
      <c r="D7458" t="s">
        <v>18</v>
      </c>
      <c r="E7458">
        <v>1</v>
      </c>
      <c r="F7458" s="2">
        <v>600</v>
      </c>
      <c r="G7458" s="3">
        <v>600</v>
      </c>
      <c r="H7458" s="3">
        <v>6</v>
      </c>
      <c r="I7458" s="3">
        <v>28.2</v>
      </c>
      <c r="J7458" s="3">
        <v>634.20000000000005</v>
      </c>
      <c r="K7458" s="4">
        <v>0.35</v>
      </c>
      <c r="L7458" s="73">
        <v>1151.3169230769231</v>
      </c>
    </row>
    <row r="7459" spans="1:12" x14ac:dyDescent="0.35">
      <c r="A7459" s="1" t="s">
        <v>12175</v>
      </c>
      <c r="B7459" t="s">
        <v>12176</v>
      </c>
      <c r="C7459" t="s">
        <v>17</v>
      </c>
      <c r="D7459" t="s">
        <v>18</v>
      </c>
      <c r="E7459">
        <v>1</v>
      </c>
      <c r="F7459" s="2">
        <v>41</v>
      </c>
      <c r="G7459" s="3">
        <v>54</v>
      </c>
      <c r="H7459" s="3">
        <v>0.41000000000000003</v>
      </c>
      <c r="I7459" s="3">
        <v>1.927</v>
      </c>
      <c r="J7459" s="3">
        <v>43.336999999999996</v>
      </c>
      <c r="K7459" s="4">
        <v>0.35</v>
      </c>
      <c r="L7459" s="73">
        <v>78.673323076923069</v>
      </c>
    </row>
    <row r="7460" spans="1:12" x14ac:dyDescent="0.35">
      <c r="A7460" s="1" t="s">
        <v>12177</v>
      </c>
      <c r="B7460" t="s">
        <v>12178</v>
      </c>
      <c r="C7460" t="s">
        <v>13</v>
      </c>
      <c r="D7460" t="s">
        <v>14</v>
      </c>
      <c r="E7460">
        <v>1</v>
      </c>
      <c r="F7460" s="2">
        <v>12.2</v>
      </c>
      <c r="G7460" s="3">
        <v>32.502400000000002</v>
      </c>
      <c r="H7460" s="3">
        <v>0.122</v>
      </c>
      <c r="I7460" s="3">
        <v>0.57340000000000002</v>
      </c>
      <c r="J7460" s="3">
        <v>12.895399999999999</v>
      </c>
      <c r="K7460" s="4">
        <v>0.35</v>
      </c>
      <c r="L7460" s="73">
        <v>23.410110769230766</v>
      </c>
    </row>
    <row r="7461" spans="1:12" x14ac:dyDescent="0.35">
      <c r="A7461" s="1" t="s">
        <v>12179</v>
      </c>
      <c r="B7461" t="s">
        <v>12180</v>
      </c>
      <c r="C7461" t="s">
        <v>13</v>
      </c>
      <c r="D7461" t="s">
        <v>14</v>
      </c>
      <c r="E7461">
        <v>1</v>
      </c>
      <c r="F7461" s="2">
        <v>8.1</v>
      </c>
      <c r="G7461" s="3">
        <v>22.523199999999999</v>
      </c>
      <c r="H7461" s="3">
        <v>8.1000000000000003E-2</v>
      </c>
      <c r="I7461" s="3">
        <v>0.38069999999999998</v>
      </c>
      <c r="J7461" s="3">
        <v>8.5616999999999983</v>
      </c>
      <c r="K7461" s="4">
        <v>0.35</v>
      </c>
      <c r="L7461" s="73">
        <v>15.542778461538457</v>
      </c>
    </row>
    <row r="7462" spans="1:12" x14ac:dyDescent="0.35">
      <c r="A7462" s="1" t="s">
        <v>12181</v>
      </c>
      <c r="B7462" t="s">
        <v>12170</v>
      </c>
      <c r="C7462" t="s">
        <v>17</v>
      </c>
      <c r="D7462" t="s">
        <v>18</v>
      </c>
      <c r="E7462">
        <v>1</v>
      </c>
      <c r="F7462" s="2">
        <v>2000</v>
      </c>
      <c r="G7462" s="3">
        <v>2000</v>
      </c>
      <c r="H7462" s="3">
        <v>20</v>
      </c>
      <c r="I7462" s="3">
        <v>94</v>
      </c>
      <c r="J7462" s="3">
        <v>2114</v>
      </c>
      <c r="K7462" s="4">
        <v>0.35000000000000003</v>
      </c>
      <c r="L7462" s="73">
        <v>3837.7230769230769</v>
      </c>
    </row>
    <row r="7463" spans="1:12" x14ac:dyDescent="0.35">
      <c r="A7463" s="1" t="s">
        <v>12182</v>
      </c>
      <c r="B7463" t="s">
        <v>12183</v>
      </c>
      <c r="C7463" t="s">
        <v>13</v>
      </c>
      <c r="D7463" t="s">
        <v>14</v>
      </c>
      <c r="E7463">
        <v>1</v>
      </c>
      <c r="F7463" s="2">
        <v>133.72999999999999</v>
      </c>
      <c r="G7463" s="3">
        <v>351.99360000000001</v>
      </c>
      <c r="H7463" s="3">
        <v>1.3372999999999999</v>
      </c>
      <c r="I7463" s="3">
        <v>6.28531</v>
      </c>
      <c r="J7463" s="3">
        <v>141.35261</v>
      </c>
      <c r="K7463" s="4">
        <v>0.34999999999999992</v>
      </c>
      <c r="L7463" s="73">
        <v>256.60935353846151</v>
      </c>
    </row>
    <row r="7464" spans="1:12" x14ac:dyDescent="0.35">
      <c r="A7464" s="1" t="s">
        <v>12184</v>
      </c>
      <c r="B7464" t="s">
        <v>12185</v>
      </c>
      <c r="C7464" t="s">
        <v>17</v>
      </c>
      <c r="D7464" t="s">
        <v>18</v>
      </c>
      <c r="E7464">
        <v>1</v>
      </c>
      <c r="F7464" s="2">
        <v>5720</v>
      </c>
      <c r="G7464" s="3">
        <v>8800</v>
      </c>
      <c r="H7464" s="3">
        <v>57.2</v>
      </c>
      <c r="I7464" s="3">
        <v>268.83999999999997</v>
      </c>
      <c r="J7464" s="3">
        <v>6046.04</v>
      </c>
      <c r="K7464" s="4">
        <v>0.35000000000000003</v>
      </c>
      <c r="L7464" s="73">
        <v>10975.888000000001</v>
      </c>
    </row>
    <row r="7465" spans="1:12" x14ac:dyDescent="0.35">
      <c r="A7465" s="1" t="s">
        <v>12186</v>
      </c>
      <c r="B7465" t="s">
        <v>12187</v>
      </c>
      <c r="C7465" t="s">
        <v>17</v>
      </c>
      <c r="D7465" t="s">
        <v>18</v>
      </c>
      <c r="E7465">
        <v>1</v>
      </c>
      <c r="F7465" s="2">
        <v>1947</v>
      </c>
      <c r="G7465" s="3">
        <v>2995</v>
      </c>
      <c r="H7465" s="3">
        <v>19.47</v>
      </c>
      <c r="I7465" s="3">
        <v>91.509</v>
      </c>
      <c r="J7465" s="3">
        <v>2057.9789999999998</v>
      </c>
      <c r="K7465" s="4">
        <v>0.35</v>
      </c>
      <c r="L7465" s="73">
        <v>3736.023415384615</v>
      </c>
    </row>
    <row r="7466" spans="1:12" x14ac:dyDescent="0.35">
      <c r="A7466" s="1" t="s">
        <v>12188</v>
      </c>
      <c r="B7466" t="s">
        <v>12189</v>
      </c>
      <c r="C7466" t="s">
        <v>17</v>
      </c>
      <c r="D7466" t="s">
        <v>18</v>
      </c>
      <c r="E7466">
        <v>1</v>
      </c>
      <c r="F7466" s="2">
        <v>1500</v>
      </c>
      <c r="G7466" s="3">
        <v>1500</v>
      </c>
      <c r="H7466" s="3">
        <v>15</v>
      </c>
      <c r="I7466" s="3">
        <v>70.5</v>
      </c>
      <c r="J7466" s="3">
        <v>1585.5</v>
      </c>
      <c r="K7466" s="4">
        <v>0.35</v>
      </c>
      <c r="L7466" s="73">
        <v>2878.2923076923075</v>
      </c>
    </row>
    <row r="7467" spans="1:12" x14ac:dyDescent="0.35">
      <c r="A7467" s="1" t="s">
        <v>12190</v>
      </c>
      <c r="B7467" t="s">
        <v>12191</v>
      </c>
      <c r="C7467" t="s">
        <v>17</v>
      </c>
      <c r="D7467" t="s">
        <v>18</v>
      </c>
      <c r="E7467">
        <v>1</v>
      </c>
      <c r="F7467" s="2">
        <v>347</v>
      </c>
      <c r="G7467" s="3">
        <v>385</v>
      </c>
      <c r="H7467" s="3">
        <v>3.47</v>
      </c>
      <c r="I7467" s="3">
        <v>16.309000000000001</v>
      </c>
      <c r="J7467" s="3">
        <v>366.77900000000005</v>
      </c>
      <c r="K7467" s="4">
        <v>0.35000000000000003</v>
      </c>
      <c r="L7467" s="73">
        <v>665.844953846154</v>
      </c>
    </row>
    <row r="7468" spans="1:12" x14ac:dyDescent="0.35">
      <c r="A7468" s="1" t="s">
        <v>12192</v>
      </c>
      <c r="B7468" t="s">
        <v>12193</v>
      </c>
      <c r="C7468" t="s">
        <v>17</v>
      </c>
      <c r="D7468" t="s">
        <v>18</v>
      </c>
      <c r="E7468">
        <v>1</v>
      </c>
      <c r="F7468" s="2">
        <v>2646</v>
      </c>
      <c r="G7468" s="3">
        <v>4070</v>
      </c>
      <c r="H7468" s="3">
        <v>26.46</v>
      </c>
      <c r="I7468" s="3">
        <v>124.36199999999999</v>
      </c>
      <c r="J7468" s="3">
        <v>2796.8220000000001</v>
      </c>
      <c r="K7468" s="4">
        <v>0.35000000000000003</v>
      </c>
      <c r="L7468" s="73">
        <v>5077.3076307692309</v>
      </c>
    </row>
    <row r="7469" spans="1:12" x14ac:dyDescent="0.35">
      <c r="A7469" s="1" t="s">
        <v>12194</v>
      </c>
      <c r="B7469" t="s">
        <v>12195</v>
      </c>
      <c r="C7469" t="s">
        <v>13</v>
      </c>
      <c r="D7469" t="s">
        <v>14</v>
      </c>
      <c r="E7469">
        <v>1</v>
      </c>
      <c r="F7469" s="2">
        <v>170.56</v>
      </c>
      <c r="G7469" s="3">
        <v>352</v>
      </c>
      <c r="H7469" s="3">
        <v>1.7056</v>
      </c>
      <c r="I7469" s="3">
        <v>8.0163200000000003</v>
      </c>
      <c r="J7469" s="3">
        <v>180.28192000000001</v>
      </c>
      <c r="K7469" s="4">
        <v>0.35</v>
      </c>
      <c r="L7469" s="73">
        <v>327.281024</v>
      </c>
    </row>
    <row r="7470" spans="1:12" x14ac:dyDescent="0.35">
      <c r="A7470" s="1" t="s">
        <v>12196</v>
      </c>
      <c r="B7470" t="s">
        <v>12197</v>
      </c>
      <c r="C7470" t="s">
        <v>34</v>
      </c>
      <c r="D7470" t="s">
        <v>35</v>
      </c>
      <c r="E7470">
        <v>1</v>
      </c>
      <c r="F7470" s="2">
        <v>209.92500000000001</v>
      </c>
      <c r="G7470" s="3">
        <v>433</v>
      </c>
      <c r="H7470" s="3">
        <v>2.0992500000000001</v>
      </c>
      <c r="I7470" s="3">
        <v>9.8664750000000012</v>
      </c>
      <c r="J7470" s="3">
        <v>221.89072500000003</v>
      </c>
      <c r="K7470" s="4">
        <v>0.35</v>
      </c>
      <c r="L7470" s="73">
        <v>402.81700846153848</v>
      </c>
    </row>
    <row r="7471" spans="1:12" x14ac:dyDescent="0.35">
      <c r="A7471" s="1" t="s">
        <v>12198</v>
      </c>
      <c r="B7471" t="s">
        <v>12199</v>
      </c>
      <c r="C7471" t="s">
        <v>17</v>
      </c>
      <c r="D7471" t="s">
        <v>18</v>
      </c>
      <c r="E7471">
        <v>1</v>
      </c>
      <c r="F7471" s="2">
        <v>13</v>
      </c>
      <c r="G7471" s="3">
        <v>19.5</v>
      </c>
      <c r="H7471" s="3">
        <v>0.13</v>
      </c>
      <c r="I7471" s="3">
        <v>0.61099999999999999</v>
      </c>
      <c r="J7471" s="3">
        <v>13.741000000000001</v>
      </c>
      <c r="K7471" s="4">
        <v>0.34999999999999992</v>
      </c>
      <c r="L7471" s="73">
        <v>24.9452</v>
      </c>
    </row>
    <row r="7472" spans="1:12" x14ac:dyDescent="0.35">
      <c r="A7472" s="1" t="s">
        <v>12200</v>
      </c>
      <c r="B7472" t="s">
        <v>12201</v>
      </c>
      <c r="C7472" t="s">
        <v>17</v>
      </c>
      <c r="D7472" t="s">
        <v>18</v>
      </c>
      <c r="E7472">
        <v>1</v>
      </c>
      <c r="F7472" s="2">
        <v>600</v>
      </c>
      <c r="G7472" s="3">
        <v>600</v>
      </c>
      <c r="H7472" s="3">
        <v>6</v>
      </c>
      <c r="I7472" s="3">
        <v>28.2</v>
      </c>
      <c r="J7472" s="3">
        <v>634.20000000000005</v>
      </c>
      <c r="K7472" s="4">
        <v>0.35</v>
      </c>
      <c r="L7472" s="73">
        <v>1151.3169230769231</v>
      </c>
    </row>
    <row r="7473" spans="1:12" x14ac:dyDescent="0.35">
      <c r="A7473" s="1" t="s">
        <v>12202</v>
      </c>
      <c r="B7473" t="s">
        <v>12203</v>
      </c>
      <c r="C7473" t="s">
        <v>13</v>
      </c>
      <c r="D7473" t="s">
        <v>14</v>
      </c>
      <c r="E7473">
        <v>1</v>
      </c>
      <c r="F7473" s="2">
        <v>6.9</v>
      </c>
      <c r="G7473" s="3">
        <v>15.68</v>
      </c>
      <c r="H7473" s="3">
        <v>6.9000000000000006E-2</v>
      </c>
      <c r="I7473" s="3">
        <v>0.32430000000000003</v>
      </c>
      <c r="J7473" s="3">
        <v>7.2933000000000003</v>
      </c>
      <c r="K7473" s="4">
        <v>0.35</v>
      </c>
      <c r="L7473" s="73">
        <v>13.240144615384615</v>
      </c>
    </row>
    <row r="7474" spans="1:12" x14ac:dyDescent="0.35">
      <c r="A7474" s="1" t="s">
        <v>12204</v>
      </c>
      <c r="B7474" t="s">
        <v>12205</v>
      </c>
      <c r="C7474" t="s">
        <v>13</v>
      </c>
      <c r="D7474" t="s">
        <v>14</v>
      </c>
      <c r="E7474">
        <v>1</v>
      </c>
      <c r="F7474" s="2">
        <v>12.26</v>
      </c>
      <c r="G7474" s="3">
        <v>39.043199999999999</v>
      </c>
      <c r="H7474" s="3">
        <v>0.1226</v>
      </c>
      <c r="I7474" s="3">
        <v>0.57621999999999995</v>
      </c>
      <c r="J7474" s="3">
        <v>12.958819999999999</v>
      </c>
      <c r="K7474" s="4">
        <v>0.35</v>
      </c>
      <c r="L7474" s="73">
        <v>23.525242461538458</v>
      </c>
    </row>
    <row r="7475" spans="1:12" x14ac:dyDescent="0.35">
      <c r="A7475" s="1" t="s">
        <v>12206</v>
      </c>
      <c r="B7475" t="s">
        <v>12207</v>
      </c>
      <c r="C7475" t="s">
        <v>17</v>
      </c>
      <c r="D7475" t="s">
        <v>18</v>
      </c>
      <c r="E7475">
        <v>1</v>
      </c>
      <c r="F7475" s="2">
        <v>1947</v>
      </c>
      <c r="G7475" s="3">
        <v>2995</v>
      </c>
      <c r="H7475" s="3">
        <v>19.47</v>
      </c>
      <c r="I7475" s="3">
        <v>91.509</v>
      </c>
      <c r="J7475" s="3">
        <v>2057.9789999999998</v>
      </c>
      <c r="K7475" s="4">
        <v>0.35</v>
      </c>
      <c r="L7475" s="73">
        <v>3736.023415384615</v>
      </c>
    </row>
    <row r="7476" spans="1:12" x14ac:dyDescent="0.35">
      <c r="A7476" s="1" t="s">
        <v>12208</v>
      </c>
      <c r="B7476" t="s">
        <v>12209</v>
      </c>
      <c r="C7476" t="s">
        <v>34</v>
      </c>
      <c r="D7476" t="s">
        <v>35</v>
      </c>
      <c r="E7476">
        <v>1</v>
      </c>
      <c r="F7476" s="2">
        <v>40.6</v>
      </c>
      <c r="G7476" s="3">
        <v>84</v>
      </c>
      <c r="H7476" s="3">
        <v>0.40600000000000003</v>
      </c>
      <c r="I7476" s="3">
        <v>1.9082000000000001</v>
      </c>
      <c r="J7476" s="3">
        <v>42.914200000000001</v>
      </c>
      <c r="K7476" s="4">
        <v>0.35</v>
      </c>
      <c r="L7476" s="73">
        <v>77.905778461538461</v>
      </c>
    </row>
    <row r="7477" spans="1:12" x14ac:dyDescent="0.35">
      <c r="A7477" s="1" t="s">
        <v>12210</v>
      </c>
      <c r="B7477" t="s">
        <v>12211</v>
      </c>
      <c r="C7477" t="s">
        <v>34</v>
      </c>
      <c r="D7477" t="s">
        <v>35</v>
      </c>
      <c r="E7477">
        <v>1</v>
      </c>
      <c r="F7477" s="2">
        <v>99.95</v>
      </c>
      <c r="G7477" s="3">
        <v>207</v>
      </c>
      <c r="H7477" s="3">
        <v>0.99950000000000006</v>
      </c>
      <c r="I7477" s="3">
        <v>4.6976500000000003</v>
      </c>
      <c r="J7477" s="3">
        <v>105.64715</v>
      </c>
      <c r="K7477" s="4">
        <v>0.35000000000000003</v>
      </c>
      <c r="L7477" s="73">
        <v>191.79021076923078</v>
      </c>
    </row>
    <row r="7478" spans="1:12" x14ac:dyDescent="0.35">
      <c r="A7478" s="1" t="s">
        <v>12212</v>
      </c>
      <c r="B7478" t="s">
        <v>12213</v>
      </c>
      <c r="C7478" t="s">
        <v>34</v>
      </c>
      <c r="D7478" t="s">
        <v>35</v>
      </c>
      <c r="E7478">
        <v>1</v>
      </c>
      <c r="F7478" s="2">
        <v>137.65</v>
      </c>
      <c r="G7478" s="3">
        <v>284</v>
      </c>
      <c r="H7478" s="3">
        <v>1.3765000000000001</v>
      </c>
      <c r="I7478" s="3">
        <v>6.4695499999999999</v>
      </c>
      <c r="J7478" s="3">
        <v>145.49605</v>
      </c>
      <c r="K7478" s="4">
        <v>0.35</v>
      </c>
      <c r="L7478" s="73">
        <v>264.13129076923076</v>
      </c>
    </row>
    <row r="7479" spans="1:12" x14ac:dyDescent="0.35">
      <c r="A7479" s="1">
        <v>7211</v>
      </c>
      <c r="B7479" t="s">
        <v>12214</v>
      </c>
      <c r="C7479" t="s">
        <v>34</v>
      </c>
      <c r="D7479" t="s">
        <v>35</v>
      </c>
      <c r="E7479">
        <v>1</v>
      </c>
      <c r="F7479" s="2">
        <v>38.4</v>
      </c>
      <c r="G7479" s="3">
        <v>80</v>
      </c>
      <c r="H7479" s="3">
        <v>0.38400000000000001</v>
      </c>
      <c r="I7479" s="3">
        <v>1.8048</v>
      </c>
      <c r="J7479" s="3">
        <v>40.588799999999999</v>
      </c>
      <c r="K7479" s="4">
        <v>0.35</v>
      </c>
      <c r="L7479" s="73">
        <v>73.684283076923066</v>
      </c>
    </row>
    <row r="7480" spans="1:12" x14ac:dyDescent="0.35">
      <c r="A7480" s="1" t="s">
        <v>12215</v>
      </c>
      <c r="B7480" t="s">
        <v>12216</v>
      </c>
      <c r="C7480" t="s">
        <v>34</v>
      </c>
      <c r="D7480" t="s">
        <v>35</v>
      </c>
      <c r="E7480">
        <v>1</v>
      </c>
      <c r="F7480" s="2">
        <v>22.1</v>
      </c>
      <c r="G7480" s="3">
        <v>46</v>
      </c>
      <c r="H7480" s="3">
        <v>0.22100000000000003</v>
      </c>
      <c r="I7480" s="3">
        <v>1.0387000000000002</v>
      </c>
      <c r="J7480" s="3">
        <v>23.3597</v>
      </c>
      <c r="K7480" s="4">
        <v>0.35000000000000003</v>
      </c>
      <c r="L7480" s="73">
        <v>42.406840000000003</v>
      </c>
    </row>
    <row r="7481" spans="1:12" x14ac:dyDescent="0.35">
      <c r="A7481" s="1">
        <v>7240</v>
      </c>
      <c r="B7481" t="s">
        <v>12217</v>
      </c>
      <c r="C7481" t="s">
        <v>34</v>
      </c>
      <c r="D7481" t="s">
        <v>35</v>
      </c>
      <c r="E7481">
        <v>1</v>
      </c>
      <c r="F7481" s="2">
        <v>22.1</v>
      </c>
      <c r="G7481" s="3">
        <v>46</v>
      </c>
      <c r="H7481" s="3">
        <v>0.22100000000000003</v>
      </c>
      <c r="I7481" s="3">
        <v>1.0387000000000002</v>
      </c>
      <c r="J7481" s="3">
        <v>23.3597</v>
      </c>
      <c r="K7481" s="4">
        <v>0.35000000000000003</v>
      </c>
      <c r="L7481" s="73">
        <v>42.406840000000003</v>
      </c>
    </row>
    <row r="7482" spans="1:12" x14ac:dyDescent="0.35">
      <c r="A7482" s="1" t="s">
        <v>12218</v>
      </c>
      <c r="B7482" t="s">
        <v>12219</v>
      </c>
      <c r="C7482" t="s">
        <v>34</v>
      </c>
      <c r="D7482" t="s">
        <v>35</v>
      </c>
      <c r="E7482">
        <v>1</v>
      </c>
      <c r="F7482" s="2">
        <v>4200</v>
      </c>
      <c r="G7482" s="3">
        <v>8660</v>
      </c>
      <c r="H7482" s="3">
        <v>42</v>
      </c>
      <c r="I7482" s="3">
        <v>197.4</v>
      </c>
      <c r="J7482" s="3">
        <v>4439.3999999999996</v>
      </c>
      <c r="K7482" s="4">
        <v>0.35000000000000003</v>
      </c>
      <c r="L7482" s="73">
        <v>8059.2184615384613</v>
      </c>
    </row>
    <row r="7483" spans="1:12" x14ac:dyDescent="0.35">
      <c r="A7483" s="1" t="s">
        <v>12220</v>
      </c>
      <c r="B7483" t="s">
        <v>12221</v>
      </c>
      <c r="C7483" t="s">
        <v>34</v>
      </c>
      <c r="D7483" t="s">
        <v>35</v>
      </c>
      <c r="E7483">
        <v>1</v>
      </c>
      <c r="F7483" s="2">
        <v>39.15</v>
      </c>
      <c r="G7483" s="3">
        <v>81</v>
      </c>
      <c r="H7483" s="3">
        <v>0.39150000000000001</v>
      </c>
      <c r="I7483" s="3">
        <v>1.84005</v>
      </c>
      <c r="J7483" s="3">
        <v>41.381549999999997</v>
      </c>
      <c r="K7483" s="4">
        <v>0.35</v>
      </c>
      <c r="L7483" s="73">
        <v>75.123429230769219</v>
      </c>
    </row>
    <row r="7484" spans="1:12" x14ac:dyDescent="0.35">
      <c r="A7484" s="1">
        <v>8127</v>
      </c>
      <c r="B7484" t="s">
        <v>12222</v>
      </c>
      <c r="C7484" t="s">
        <v>34</v>
      </c>
      <c r="D7484" t="s">
        <v>35</v>
      </c>
      <c r="E7484">
        <v>1</v>
      </c>
      <c r="F7484" s="2">
        <v>45.55</v>
      </c>
      <c r="G7484" s="3">
        <v>94</v>
      </c>
      <c r="H7484" s="3">
        <v>0.45549999999999996</v>
      </c>
      <c r="I7484" s="3">
        <v>2.1408499999999999</v>
      </c>
      <c r="J7484" s="3">
        <v>48.146349999999998</v>
      </c>
      <c r="K7484" s="4">
        <v>0.35</v>
      </c>
      <c r="L7484" s="73">
        <v>87.404143076923063</v>
      </c>
    </row>
    <row r="7485" spans="1:12" x14ac:dyDescent="0.35">
      <c r="A7485" s="1" t="s">
        <v>12223</v>
      </c>
      <c r="B7485" t="s">
        <v>12224</v>
      </c>
      <c r="C7485" t="s">
        <v>34</v>
      </c>
      <c r="D7485" t="s">
        <v>35</v>
      </c>
      <c r="E7485">
        <v>1</v>
      </c>
      <c r="F7485" s="2">
        <v>137.65</v>
      </c>
      <c r="G7485" s="3">
        <v>284</v>
      </c>
      <c r="H7485" s="3">
        <v>1.3765000000000001</v>
      </c>
      <c r="I7485" s="3">
        <v>6.4695499999999999</v>
      </c>
      <c r="J7485" s="3">
        <v>145.49605</v>
      </c>
      <c r="K7485" s="4">
        <v>0.35</v>
      </c>
      <c r="L7485" s="73">
        <v>264.13129076923076</v>
      </c>
    </row>
    <row r="7486" spans="1:12" x14ac:dyDescent="0.35">
      <c r="A7486" s="1" t="s">
        <v>12225</v>
      </c>
      <c r="B7486" t="s">
        <v>12226</v>
      </c>
      <c r="C7486" t="s">
        <v>34</v>
      </c>
      <c r="D7486" t="s">
        <v>35</v>
      </c>
      <c r="E7486">
        <v>1</v>
      </c>
      <c r="F7486" s="2">
        <v>42.25</v>
      </c>
      <c r="G7486" s="3">
        <v>88</v>
      </c>
      <c r="H7486" s="3">
        <v>0.42249999999999999</v>
      </c>
      <c r="I7486" s="3">
        <v>1.9857499999999999</v>
      </c>
      <c r="J7486" s="3">
        <v>44.658250000000002</v>
      </c>
      <c r="K7486" s="4">
        <v>0.34999999999999992</v>
      </c>
      <c r="L7486" s="73">
        <v>81.071899999999999</v>
      </c>
    </row>
    <row r="7487" spans="1:12" x14ac:dyDescent="0.35">
      <c r="A7487" s="1">
        <v>7230</v>
      </c>
      <c r="B7487" t="s">
        <v>12227</v>
      </c>
      <c r="C7487" t="s">
        <v>34</v>
      </c>
      <c r="D7487" t="s">
        <v>35</v>
      </c>
      <c r="E7487">
        <v>1</v>
      </c>
      <c r="F7487" s="2">
        <v>86.35</v>
      </c>
      <c r="G7487" s="3">
        <v>179</v>
      </c>
      <c r="H7487" s="3">
        <v>0.86349999999999993</v>
      </c>
      <c r="I7487" s="3">
        <v>4.0584499999999997</v>
      </c>
      <c r="J7487" s="3">
        <v>91.27194999999999</v>
      </c>
      <c r="K7487" s="4">
        <v>0.34999999999999992</v>
      </c>
      <c r="L7487" s="73">
        <v>165.69369384615379</v>
      </c>
    </row>
    <row r="7488" spans="1:12" x14ac:dyDescent="0.35">
      <c r="A7488" s="1" t="s">
        <v>12228</v>
      </c>
      <c r="B7488" t="s">
        <v>12229</v>
      </c>
      <c r="C7488" t="s">
        <v>17</v>
      </c>
      <c r="D7488" t="s">
        <v>18</v>
      </c>
      <c r="E7488">
        <v>1</v>
      </c>
      <c r="F7488" s="2">
        <v>635.5</v>
      </c>
      <c r="G7488" s="3">
        <v>1311</v>
      </c>
      <c r="H7488" s="3">
        <v>6.3550000000000004</v>
      </c>
      <c r="I7488" s="3">
        <v>29.868500000000001</v>
      </c>
      <c r="J7488" s="3">
        <v>671.72350000000006</v>
      </c>
      <c r="K7488" s="4">
        <v>0.35000000000000003</v>
      </c>
      <c r="L7488" s="73">
        <v>1219.4365076923077</v>
      </c>
    </row>
    <row r="7489" spans="1:12" x14ac:dyDescent="0.35">
      <c r="A7489" s="1" t="s">
        <v>12230</v>
      </c>
      <c r="B7489" t="s">
        <v>12231</v>
      </c>
      <c r="C7489" t="s">
        <v>17</v>
      </c>
      <c r="D7489" t="s">
        <v>18</v>
      </c>
      <c r="E7489">
        <v>1</v>
      </c>
      <c r="F7489" s="2">
        <v>28</v>
      </c>
      <c r="G7489" s="3">
        <v>58</v>
      </c>
      <c r="H7489" s="3">
        <v>0.28000000000000003</v>
      </c>
      <c r="I7489" s="3">
        <v>1.3160000000000001</v>
      </c>
      <c r="J7489" s="3">
        <v>29.596</v>
      </c>
      <c r="K7489" s="4">
        <v>0.35</v>
      </c>
      <c r="L7489" s="73">
        <v>53.728123076923076</v>
      </c>
    </row>
    <row r="7490" spans="1:12" x14ac:dyDescent="0.35">
      <c r="A7490" s="1" t="s">
        <v>12232</v>
      </c>
      <c r="B7490" t="s">
        <v>12233</v>
      </c>
      <c r="C7490" t="s">
        <v>17</v>
      </c>
      <c r="D7490" t="s">
        <v>18</v>
      </c>
      <c r="E7490">
        <v>1</v>
      </c>
      <c r="F7490" s="2">
        <v>85</v>
      </c>
      <c r="G7490" s="3">
        <v>176</v>
      </c>
      <c r="H7490" s="3">
        <v>0.85</v>
      </c>
      <c r="I7490" s="3">
        <v>3.9950000000000001</v>
      </c>
      <c r="J7490" s="3">
        <v>89.844999999999999</v>
      </c>
      <c r="K7490" s="4">
        <v>0.35</v>
      </c>
      <c r="L7490" s="73">
        <v>163.10323076923078</v>
      </c>
    </row>
    <row r="7491" spans="1:12" x14ac:dyDescent="0.35">
      <c r="A7491" s="1" t="s">
        <v>12234</v>
      </c>
      <c r="B7491" t="s">
        <v>12235</v>
      </c>
      <c r="C7491" t="s">
        <v>17</v>
      </c>
      <c r="D7491" t="s">
        <v>18</v>
      </c>
      <c r="E7491">
        <v>1</v>
      </c>
      <c r="F7491" s="2">
        <v>25</v>
      </c>
      <c r="G7491" s="3">
        <v>52</v>
      </c>
      <c r="H7491" s="3">
        <v>0.25</v>
      </c>
      <c r="I7491" s="3">
        <v>1.175</v>
      </c>
      <c r="J7491" s="3">
        <v>26.425000000000001</v>
      </c>
      <c r="K7491" s="4">
        <v>0.35</v>
      </c>
      <c r="L7491" s="73">
        <v>47.971538461538458</v>
      </c>
    </row>
    <row r="7492" spans="1:12" x14ac:dyDescent="0.35">
      <c r="A7492" s="1" t="s">
        <v>12236</v>
      </c>
      <c r="B7492" t="s">
        <v>12237</v>
      </c>
      <c r="C7492" t="s">
        <v>17</v>
      </c>
      <c r="D7492" t="s">
        <v>18</v>
      </c>
      <c r="E7492">
        <v>1</v>
      </c>
      <c r="F7492" s="2">
        <v>36</v>
      </c>
      <c r="G7492" s="3">
        <v>75</v>
      </c>
      <c r="H7492" s="3">
        <v>0.36</v>
      </c>
      <c r="I7492" s="3">
        <v>1.6919999999999999</v>
      </c>
      <c r="J7492" s="3">
        <v>38.052</v>
      </c>
      <c r="K7492" s="4">
        <v>0.35</v>
      </c>
      <c r="L7492" s="73">
        <v>69.079015384615374</v>
      </c>
    </row>
    <row r="7493" spans="1:12" x14ac:dyDescent="0.35">
      <c r="A7493" s="1" t="s">
        <v>12238</v>
      </c>
      <c r="B7493" t="s">
        <v>12239</v>
      </c>
      <c r="C7493" t="s">
        <v>17</v>
      </c>
      <c r="D7493" t="s">
        <v>18</v>
      </c>
      <c r="E7493">
        <v>1</v>
      </c>
      <c r="F7493" s="2">
        <v>125</v>
      </c>
      <c r="G7493" s="3">
        <v>258</v>
      </c>
      <c r="H7493" s="3">
        <v>1.25</v>
      </c>
      <c r="I7493" s="3">
        <v>5.875</v>
      </c>
      <c r="J7493" s="3">
        <v>132.125</v>
      </c>
      <c r="K7493" s="4">
        <v>0.35000000000000003</v>
      </c>
      <c r="L7493" s="73">
        <v>239.8576923076923</v>
      </c>
    </row>
    <row r="7494" spans="1:12" x14ac:dyDescent="0.35">
      <c r="A7494" s="1" t="s">
        <v>12240</v>
      </c>
      <c r="B7494" t="s">
        <v>12241</v>
      </c>
      <c r="C7494" t="s">
        <v>17</v>
      </c>
      <c r="D7494" t="s">
        <v>18</v>
      </c>
      <c r="E7494">
        <v>1</v>
      </c>
      <c r="F7494" s="2">
        <v>65</v>
      </c>
      <c r="G7494" s="3">
        <v>135</v>
      </c>
      <c r="H7494" s="3">
        <v>0.65</v>
      </c>
      <c r="I7494" s="3">
        <v>3.0550000000000002</v>
      </c>
      <c r="J7494" s="3">
        <v>68.705000000000013</v>
      </c>
      <c r="K7494" s="4">
        <v>0.35</v>
      </c>
      <c r="L7494" s="73">
        <v>124.72600000000003</v>
      </c>
    </row>
    <row r="7495" spans="1:12" x14ac:dyDescent="0.35">
      <c r="A7495" s="1" t="s">
        <v>12242</v>
      </c>
      <c r="B7495" t="s">
        <v>12243</v>
      </c>
      <c r="C7495" t="s">
        <v>17</v>
      </c>
      <c r="D7495" t="s">
        <v>18</v>
      </c>
      <c r="E7495">
        <v>1</v>
      </c>
      <c r="F7495" s="2">
        <v>17.5</v>
      </c>
      <c r="G7495" s="3">
        <v>37</v>
      </c>
      <c r="H7495" s="3">
        <v>0.17500000000000002</v>
      </c>
      <c r="I7495" s="3">
        <v>0.82250000000000001</v>
      </c>
      <c r="J7495" s="3">
        <v>18.497500000000002</v>
      </c>
      <c r="K7495" s="4">
        <v>0.34999999999999992</v>
      </c>
      <c r="L7495" s="73">
        <v>33.580076923076923</v>
      </c>
    </row>
    <row r="7496" spans="1:12" x14ac:dyDescent="0.35">
      <c r="A7496" s="1" t="s">
        <v>12244</v>
      </c>
      <c r="B7496" t="s">
        <v>12245</v>
      </c>
      <c r="C7496" t="s">
        <v>17</v>
      </c>
      <c r="D7496" t="s">
        <v>18</v>
      </c>
      <c r="E7496">
        <v>1</v>
      </c>
      <c r="F7496" s="2">
        <v>95</v>
      </c>
      <c r="G7496" s="3">
        <v>196</v>
      </c>
      <c r="H7496" s="3">
        <v>0.95000000000000007</v>
      </c>
      <c r="I7496" s="3">
        <v>4.4649999999999999</v>
      </c>
      <c r="J7496" s="3">
        <v>100.41500000000001</v>
      </c>
      <c r="K7496" s="4">
        <v>0.34999999999999992</v>
      </c>
      <c r="L7496" s="73">
        <v>182.29184615384614</v>
      </c>
    </row>
    <row r="7497" spans="1:12" x14ac:dyDescent="0.35">
      <c r="A7497" s="1" t="s">
        <v>12246</v>
      </c>
      <c r="B7497" t="s">
        <v>12247</v>
      </c>
      <c r="C7497" t="s">
        <v>17</v>
      </c>
      <c r="D7497" t="s">
        <v>18</v>
      </c>
      <c r="E7497">
        <v>1</v>
      </c>
      <c r="F7497" s="2">
        <v>85</v>
      </c>
      <c r="G7497" s="3">
        <v>176</v>
      </c>
      <c r="H7497" s="3">
        <v>0.85</v>
      </c>
      <c r="I7497" s="3">
        <v>3.9950000000000001</v>
      </c>
      <c r="J7497" s="3">
        <v>89.844999999999999</v>
      </c>
      <c r="K7497" s="4">
        <v>0.35</v>
      </c>
      <c r="L7497" s="73">
        <v>163.10323076923078</v>
      </c>
    </row>
    <row r="7498" spans="1:12" x14ac:dyDescent="0.35">
      <c r="A7498" s="1" t="s">
        <v>12248</v>
      </c>
      <c r="B7498" t="s">
        <v>12249</v>
      </c>
      <c r="C7498" t="s">
        <v>17</v>
      </c>
      <c r="D7498" t="s">
        <v>18</v>
      </c>
      <c r="E7498">
        <v>1</v>
      </c>
      <c r="F7498" s="2">
        <v>463.5</v>
      </c>
      <c r="G7498" s="3">
        <v>956</v>
      </c>
      <c r="H7498" s="3">
        <v>4.6349999999999998</v>
      </c>
      <c r="I7498" s="3">
        <v>21.784500000000001</v>
      </c>
      <c r="J7498" s="3">
        <v>489.91949999999997</v>
      </c>
      <c r="K7498" s="4">
        <v>0.35</v>
      </c>
      <c r="L7498" s="73">
        <v>889.39232307692293</v>
      </c>
    </row>
    <row r="7499" spans="1:12" x14ac:dyDescent="0.35">
      <c r="A7499" s="1" t="s">
        <v>12250</v>
      </c>
      <c r="B7499" t="s">
        <v>12251</v>
      </c>
      <c r="C7499" t="s">
        <v>17</v>
      </c>
      <c r="D7499" t="s">
        <v>18</v>
      </c>
      <c r="E7499">
        <v>1</v>
      </c>
      <c r="F7499" s="2">
        <v>601</v>
      </c>
      <c r="G7499" s="3">
        <v>1240</v>
      </c>
      <c r="H7499" s="3">
        <v>6.01</v>
      </c>
      <c r="I7499" s="3">
        <v>28.247</v>
      </c>
      <c r="J7499" s="3">
        <v>635.25699999999995</v>
      </c>
      <c r="K7499" s="4">
        <v>0.35</v>
      </c>
      <c r="L7499" s="73">
        <v>1153.2357846153845</v>
      </c>
    </row>
    <row r="7500" spans="1:12" x14ac:dyDescent="0.35">
      <c r="A7500" s="1" t="s">
        <v>12252</v>
      </c>
      <c r="B7500" t="s">
        <v>12253</v>
      </c>
      <c r="C7500" t="s">
        <v>17</v>
      </c>
      <c r="D7500" t="s">
        <v>18</v>
      </c>
      <c r="E7500">
        <v>1</v>
      </c>
      <c r="F7500" s="2">
        <v>175</v>
      </c>
      <c r="G7500" s="3">
        <v>361</v>
      </c>
      <c r="H7500" s="3">
        <v>1.75</v>
      </c>
      <c r="I7500" s="3">
        <v>8.2249999999999996</v>
      </c>
      <c r="J7500" s="3">
        <v>184.97499999999999</v>
      </c>
      <c r="K7500" s="4">
        <v>0.34999999999999992</v>
      </c>
      <c r="L7500" s="73">
        <v>335.80076923076916</v>
      </c>
    </row>
    <row r="7501" spans="1:12" x14ac:dyDescent="0.35">
      <c r="A7501" s="1" t="s">
        <v>12254</v>
      </c>
      <c r="B7501" t="s">
        <v>12255</v>
      </c>
      <c r="C7501" t="s">
        <v>17</v>
      </c>
      <c r="D7501" t="s">
        <v>18</v>
      </c>
      <c r="E7501">
        <v>1</v>
      </c>
      <c r="F7501" s="2">
        <v>525</v>
      </c>
      <c r="G7501" s="3">
        <v>1083</v>
      </c>
      <c r="H7501" s="3">
        <v>5.25</v>
      </c>
      <c r="I7501" s="3">
        <v>24.675000000000001</v>
      </c>
      <c r="J7501" s="3">
        <v>554.92499999999995</v>
      </c>
      <c r="K7501" s="4">
        <v>0.35000000000000003</v>
      </c>
      <c r="L7501" s="73">
        <v>1007.4023076923077</v>
      </c>
    </row>
    <row r="7502" spans="1:12" x14ac:dyDescent="0.35">
      <c r="A7502" s="1" t="s">
        <v>12256</v>
      </c>
      <c r="B7502" t="s">
        <v>12257</v>
      </c>
      <c r="C7502" t="s">
        <v>17</v>
      </c>
      <c r="D7502" t="s">
        <v>18</v>
      </c>
      <c r="E7502">
        <v>1</v>
      </c>
      <c r="F7502" s="2">
        <v>425</v>
      </c>
      <c r="G7502" s="3">
        <v>877</v>
      </c>
      <c r="H7502" s="3">
        <v>4.25</v>
      </c>
      <c r="I7502" s="3">
        <v>19.975000000000001</v>
      </c>
      <c r="J7502" s="3">
        <v>449.22500000000002</v>
      </c>
      <c r="K7502" s="4">
        <v>0.35</v>
      </c>
      <c r="L7502" s="73">
        <v>815.51615384615388</v>
      </c>
    </row>
    <row r="7503" spans="1:12" x14ac:dyDescent="0.35">
      <c r="A7503" s="1" t="s">
        <v>12258</v>
      </c>
      <c r="B7503" t="s">
        <v>12259</v>
      </c>
      <c r="C7503" t="s">
        <v>17</v>
      </c>
      <c r="D7503" t="s">
        <v>18</v>
      </c>
      <c r="E7503">
        <v>1</v>
      </c>
      <c r="F7503" s="2">
        <v>9.5</v>
      </c>
      <c r="G7503" s="3">
        <v>20</v>
      </c>
      <c r="H7503" s="3">
        <v>9.5000000000000001E-2</v>
      </c>
      <c r="I7503" s="3">
        <v>0.44650000000000001</v>
      </c>
      <c r="J7503" s="3">
        <v>10.041500000000001</v>
      </c>
      <c r="K7503" s="4">
        <v>0.35000000000000003</v>
      </c>
      <c r="L7503" s="73">
        <v>18.229184615384618</v>
      </c>
    </row>
    <row r="7504" spans="1:12" x14ac:dyDescent="0.35">
      <c r="A7504" s="1" t="s">
        <v>12260</v>
      </c>
      <c r="B7504" t="s">
        <v>12261</v>
      </c>
      <c r="C7504" t="s">
        <v>17</v>
      </c>
      <c r="D7504" t="s">
        <v>18</v>
      </c>
      <c r="E7504">
        <v>1</v>
      </c>
      <c r="F7504" s="2">
        <v>635.5</v>
      </c>
      <c r="G7504" s="3">
        <v>1311</v>
      </c>
      <c r="H7504" s="3">
        <v>6.3550000000000004</v>
      </c>
      <c r="I7504" s="3">
        <v>29.868500000000001</v>
      </c>
      <c r="J7504" s="3">
        <v>671.72350000000006</v>
      </c>
      <c r="K7504" s="4">
        <v>0.35000000000000003</v>
      </c>
      <c r="L7504" s="73">
        <v>1219.4365076923077</v>
      </c>
    </row>
    <row r="7505" spans="1:12" x14ac:dyDescent="0.35">
      <c r="A7505" s="1" t="s">
        <v>12262</v>
      </c>
      <c r="B7505" t="s">
        <v>12263</v>
      </c>
      <c r="C7505" t="s">
        <v>17</v>
      </c>
      <c r="D7505" t="s">
        <v>18</v>
      </c>
      <c r="E7505">
        <v>1</v>
      </c>
      <c r="F7505" s="2">
        <v>275</v>
      </c>
      <c r="G7505" s="3">
        <v>568</v>
      </c>
      <c r="H7505" s="3">
        <v>2.75</v>
      </c>
      <c r="I7505" s="3">
        <v>12.925000000000001</v>
      </c>
      <c r="J7505" s="3">
        <v>290.67500000000001</v>
      </c>
      <c r="K7505" s="4">
        <v>0.35</v>
      </c>
      <c r="L7505" s="73">
        <v>527.68692307692311</v>
      </c>
    </row>
    <row r="7506" spans="1:12" x14ac:dyDescent="0.35">
      <c r="A7506" s="1" t="s">
        <v>12264</v>
      </c>
      <c r="B7506" t="s">
        <v>12265</v>
      </c>
      <c r="C7506" t="s">
        <v>17</v>
      </c>
      <c r="D7506" t="s">
        <v>18</v>
      </c>
      <c r="E7506">
        <v>1</v>
      </c>
      <c r="F7506" s="2">
        <v>42.5</v>
      </c>
      <c r="G7506" s="3">
        <v>88</v>
      </c>
      <c r="H7506" s="3">
        <v>0.42499999999999999</v>
      </c>
      <c r="I7506" s="3">
        <v>1.9975000000000001</v>
      </c>
      <c r="J7506" s="3">
        <v>44.922499999999999</v>
      </c>
      <c r="K7506" s="4">
        <v>0.35</v>
      </c>
      <c r="L7506" s="73">
        <v>81.551615384615388</v>
      </c>
    </row>
    <row r="7507" spans="1:12" x14ac:dyDescent="0.35">
      <c r="A7507" s="1" t="s">
        <v>12266</v>
      </c>
      <c r="B7507" t="s">
        <v>12267</v>
      </c>
      <c r="C7507" t="s">
        <v>17</v>
      </c>
      <c r="D7507" t="s">
        <v>18</v>
      </c>
      <c r="E7507">
        <v>1</v>
      </c>
      <c r="F7507" s="2">
        <v>60</v>
      </c>
      <c r="G7507" s="3">
        <v>124</v>
      </c>
      <c r="H7507" s="3">
        <v>0.6</v>
      </c>
      <c r="I7507" s="3">
        <v>2.82</v>
      </c>
      <c r="J7507" s="3">
        <v>63.42</v>
      </c>
      <c r="K7507" s="4">
        <v>0.35</v>
      </c>
      <c r="L7507" s="73">
        <v>115.1316923076923</v>
      </c>
    </row>
    <row r="7508" spans="1:12" x14ac:dyDescent="0.35">
      <c r="A7508" s="1" t="s">
        <v>12268</v>
      </c>
      <c r="B7508" t="s">
        <v>12269</v>
      </c>
      <c r="C7508" t="s">
        <v>17</v>
      </c>
      <c r="D7508" t="s">
        <v>18</v>
      </c>
      <c r="E7508">
        <v>1</v>
      </c>
      <c r="F7508" s="2">
        <v>65</v>
      </c>
      <c r="G7508" s="3">
        <v>135</v>
      </c>
      <c r="H7508" s="3">
        <v>0.65</v>
      </c>
      <c r="I7508" s="3">
        <v>3.0550000000000002</v>
      </c>
      <c r="J7508" s="3">
        <v>68.705000000000013</v>
      </c>
      <c r="K7508" s="4">
        <v>0.35</v>
      </c>
      <c r="L7508" s="73">
        <v>124.72600000000003</v>
      </c>
    </row>
    <row r="7509" spans="1:12" x14ac:dyDescent="0.35">
      <c r="A7509" s="1" t="s">
        <v>12270</v>
      </c>
      <c r="B7509" t="s">
        <v>12271</v>
      </c>
      <c r="C7509" t="s">
        <v>17</v>
      </c>
      <c r="D7509" t="s">
        <v>18</v>
      </c>
      <c r="E7509">
        <v>1</v>
      </c>
      <c r="F7509" s="2">
        <v>85</v>
      </c>
      <c r="G7509" s="3">
        <v>176</v>
      </c>
      <c r="H7509" s="3">
        <v>0.85</v>
      </c>
      <c r="I7509" s="3">
        <v>3.9950000000000001</v>
      </c>
      <c r="J7509" s="3">
        <v>89.844999999999999</v>
      </c>
      <c r="K7509" s="4">
        <v>0.35</v>
      </c>
      <c r="L7509" s="73">
        <v>163.10323076923078</v>
      </c>
    </row>
    <row r="7510" spans="1:12" x14ac:dyDescent="0.35">
      <c r="A7510" s="1" t="s">
        <v>12272</v>
      </c>
      <c r="B7510" t="s">
        <v>12273</v>
      </c>
      <c r="C7510" t="s">
        <v>17</v>
      </c>
      <c r="D7510" t="s">
        <v>18</v>
      </c>
      <c r="E7510">
        <v>1</v>
      </c>
      <c r="F7510" s="2">
        <v>85</v>
      </c>
      <c r="G7510" s="3">
        <v>176</v>
      </c>
      <c r="H7510" s="3">
        <v>0.85</v>
      </c>
      <c r="I7510" s="3">
        <v>3.9950000000000001</v>
      </c>
      <c r="J7510" s="3">
        <v>89.844999999999999</v>
      </c>
      <c r="K7510" s="4">
        <v>0.35</v>
      </c>
      <c r="L7510" s="73">
        <v>163.10323076923078</v>
      </c>
    </row>
    <row r="7511" spans="1:12" x14ac:dyDescent="0.35">
      <c r="A7511" s="1" t="s">
        <v>12274</v>
      </c>
      <c r="B7511" t="s">
        <v>12275</v>
      </c>
      <c r="C7511" t="s">
        <v>17</v>
      </c>
      <c r="D7511" t="s">
        <v>18</v>
      </c>
      <c r="E7511">
        <v>1</v>
      </c>
      <c r="F7511" s="2">
        <v>95</v>
      </c>
      <c r="G7511" s="3">
        <v>196</v>
      </c>
      <c r="H7511" s="3">
        <v>0.95000000000000007</v>
      </c>
      <c r="I7511" s="3">
        <v>4.4649999999999999</v>
      </c>
      <c r="J7511" s="3">
        <v>100.41500000000001</v>
      </c>
      <c r="K7511" s="4">
        <v>0.34999999999999992</v>
      </c>
      <c r="L7511" s="73">
        <v>182.29184615384614</v>
      </c>
    </row>
    <row r="7512" spans="1:12" x14ac:dyDescent="0.35">
      <c r="A7512" s="1" t="s">
        <v>12276</v>
      </c>
      <c r="B7512" t="s">
        <v>12277</v>
      </c>
      <c r="C7512" t="s">
        <v>17</v>
      </c>
      <c r="D7512" t="s">
        <v>18</v>
      </c>
      <c r="E7512">
        <v>1</v>
      </c>
      <c r="F7512" s="2">
        <v>275</v>
      </c>
      <c r="G7512" s="3">
        <v>568</v>
      </c>
      <c r="H7512" s="3">
        <v>2.75</v>
      </c>
      <c r="I7512" s="3">
        <v>12.925000000000001</v>
      </c>
      <c r="J7512" s="3">
        <v>290.67500000000001</v>
      </c>
      <c r="K7512" s="4">
        <v>0.35</v>
      </c>
      <c r="L7512" s="73">
        <v>527.68692307692311</v>
      </c>
    </row>
    <row r="7513" spans="1:12" x14ac:dyDescent="0.35">
      <c r="A7513" s="1" t="s">
        <v>12278</v>
      </c>
      <c r="B7513" t="s">
        <v>12279</v>
      </c>
      <c r="C7513" t="s">
        <v>17</v>
      </c>
      <c r="D7513" t="s">
        <v>18</v>
      </c>
      <c r="E7513">
        <v>1</v>
      </c>
      <c r="F7513" s="2">
        <v>22.5</v>
      </c>
      <c r="G7513" s="3">
        <v>47</v>
      </c>
      <c r="H7513" s="3">
        <v>0.22500000000000001</v>
      </c>
      <c r="I7513" s="3">
        <v>1.0575000000000001</v>
      </c>
      <c r="J7513" s="3">
        <v>23.782500000000002</v>
      </c>
      <c r="K7513" s="4">
        <v>0.35000000000000003</v>
      </c>
      <c r="L7513" s="73">
        <v>43.174384615384625</v>
      </c>
    </row>
    <row r="7514" spans="1:12" x14ac:dyDescent="0.35">
      <c r="A7514" s="1" t="s">
        <v>12280</v>
      </c>
      <c r="B7514" t="s">
        <v>12281</v>
      </c>
      <c r="C7514" t="s">
        <v>17</v>
      </c>
      <c r="D7514" t="s">
        <v>18</v>
      </c>
      <c r="E7514">
        <v>1</v>
      </c>
      <c r="F7514" s="2">
        <v>75</v>
      </c>
      <c r="G7514" s="3">
        <v>155</v>
      </c>
      <c r="H7514" s="3">
        <v>0.75</v>
      </c>
      <c r="I7514" s="3">
        <v>3.5249999999999999</v>
      </c>
      <c r="J7514" s="3">
        <v>79.275000000000006</v>
      </c>
      <c r="K7514" s="4">
        <v>0.35</v>
      </c>
      <c r="L7514" s="73">
        <v>143.91461538461539</v>
      </c>
    </row>
    <row r="7515" spans="1:12" x14ac:dyDescent="0.35">
      <c r="A7515" s="1" t="s">
        <v>12282</v>
      </c>
      <c r="B7515" t="s">
        <v>12283</v>
      </c>
      <c r="C7515" t="s">
        <v>17</v>
      </c>
      <c r="D7515" t="s">
        <v>18</v>
      </c>
      <c r="E7515">
        <v>1</v>
      </c>
      <c r="F7515" s="2">
        <v>1600</v>
      </c>
      <c r="G7515" s="3">
        <v>3299</v>
      </c>
      <c r="H7515" s="3">
        <v>16</v>
      </c>
      <c r="I7515" s="3">
        <v>75.2</v>
      </c>
      <c r="J7515" s="3">
        <v>1691.2</v>
      </c>
      <c r="K7515" s="4">
        <v>0.35</v>
      </c>
      <c r="L7515" s="73">
        <v>3070.1784615384613</v>
      </c>
    </row>
    <row r="7516" spans="1:12" x14ac:dyDescent="0.35">
      <c r="A7516" s="1" t="s">
        <v>12284</v>
      </c>
      <c r="B7516" t="s">
        <v>12285</v>
      </c>
      <c r="C7516" t="s">
        <v>17</v>
      </c>
      <c r="D7516" t="s">
        <v>18</v>
      </c>
      <c r="E7516">
        <v>1</v>
      </c>
      <c r="F7516" s="2">
        <v>31</v>
      </c>
      <c r="G7516" s="3">
        <v>64</v>
      </c>
      <c r="H7516" s="3">
        <v>0.31</v>
      </c>
      <c r="I7516" s="3">
        <v>1.4570000000000001</v>
      </c>
      <c r="J7516" s="3">
        <v>32.766999999999996</v>
      </c>
      <c r="K7516" s="4">
        <v>0.35000000000000003</v>
      </c>
      <c r="L7516" s="73">
        <v>59.484707692307687</v>
      </c>
    </row>
    <row r="7517" spans="1:12" x14ac:dyDescent="0.35">
      <c r="A7517" s="1" t="s">
        <v>12286</v>
      </c>
      <c r="B7517" t="s">
        <v>12287</v>
      </c>
      <c r="C7517" t="s">
        <v>17</v>
      </c>
      <c r="D7517" t="s">
        <v>18</v>
      </c>
      <c r="E7517">
        <v>1</v>
      </c>
      <c r="F7517" s="2">
        <v>281</v>
      </c>
      <c r="G7517" s="3">
        <v>580</v>
      </c>
      <c r="H7517" s="3">
        <v>2.81</v>
      </c>
      <c r="I7517" s="3">
        <v>13.207000000000001</v>
      </c>
      <c r="J7517" s="3">
        <v>297.017</v>
      </c>
      <c r="K7517" s="4">
        <v>0.34999999999999992</v>
      </c>
      <c r="L7517" s="73">
        <v>539.20009230769222</v>
      </c>
    </row>
    <row r="7518" spans="1:12" x14ac:dyDescent="0.35">
      <c r="A7518" s="1" t="s">
        <v>12288</v>
      </c>
      <c r="B7518" t="s">
        <v>12289</v>
      </c>
      <c r="C7518" t="s">
        <v>17</v>
      </c>
      <c r="D7518" t="s">
        <v>18</v>
      </c>
      <c r="E7518">
        <v>1</v>
      </c>
      <c r="F7518" s="2">
        <v>23.5</v>
      </c>
      <c r="G7518" s="3">
        <v>49</v>
      </c>
      <c r="H7518" s="3">
        <v>0.23500000000000001</v>
      </c>
      <c r="I7518" s="3">
        <v>1.1045</v>
      </c>
      <c r="J7518" s="3">
        <v>24.839500000000001</v>
      </c>
      <c r="K7518" s="4">
        <v>0.35</v>
      </c>
      <c r="L7518" s="73">
        <v>45.093246153846152</v>
      </c>
    </row>
    <row r="7519" spans="1:12" x14ac:dyDescent="0.35">
      <c r="A7519" s="1" t="s">
        <v>12290</v>
      </c>
      <c r="B7519" t="s">
        <v>12291</v>
      </c>
      <c r="C7519" t="s">
        <v>17</v>
      </c>
      <c r="D7519" t="s">
        <v>18</v>
      </c>
      <c r="E7519">
        <v>1</v>
      </c>
      <c r="F7519" s="2">
        <v>33.5</v>
      </c>
      <c r="G7519" s="3">
        <v>70</v>
      </c>
      <c r="H7519" s="3">
        <v>0.33500000000000002</v>
      </c>
      <c r="I7519" s="3">
        <v>1.5745</v>
      </c>
      <c r="J7519" s="3">
        <v>35.409500000000001</v>
      </c>
      <c r="K7519" s="4">
        <v>0.35000000000000003</v>
      </c>
      <c r="L7519" s="73">
        <v>64.281861538461541</v>
      </c>
    </row>
    <row r="7520" spans="1:12" x14ac:dyDescent="0.35">
      <c r="A7520" s="1" t="s">
        <v>12292</v>
      </c>
      <c r="B7520" t="s">
        <v>12293</v>
      </c>
      <c r="C7520" t="s">
        <v>17</v>
      </c>
      <c r="D7520" t="s">
        <v>18</v>
      </c>
      <c r="E7520">
        <v>1</v>
      </c>
      <c r="F7520" s="2">
        <v>415</v>
      </c>
      <c r="G7520" s="3">
        <v>856</v>
      </c>
      <c r="H7520" s="3">
        <v>4.1500000000000004</v>
      </c>
      <c r="I7520" s="3">
        <v>19.504999999999999</v>
      </c>
      <c r="J7520" s="3">
        <v>438.65499999999997</v>
      </c>
      <c r="K7520" s="4">
        <v>0.35000000000000003</v>
      </c>
      <c r="L7520" s="73">
        <v>796.32753846153844</v>
      </c>
    </row>
    <row r="7521" spans="1:12" x14ac:dyDescent="0.35">
      <c r="A7521" s="1" t="s">
        <v>12294</v>
      </c>
      <c r="B7521" t="s">
        <v>12295</v>
      </c>
      <c r="C7521" t="s">
        <v>17</v>
      </c>
      <c r="D7521" t="s">
        <v>18</v>
      </c>
      <c r="E7521">
        <v>1</v>
      </c>
      <c r="F7521" s="2">
        <v>165</v>
      </c>
      <c r="G7521" s="3">
        <v>341</v>
      </c>
      <c r="H7521" s="3">
        <v>1.6500000000000001</v>
      </c>
      <c r="I7521" s="3">
        <v>7.7549999999999999</v>
      </c>
      <c r="J7521" s="3">
        <v>174.405</v>
      </c>
      <c r="K7521" s="4">
        <v>0.35000000000000003</v>
      </c>
      <c r="L7521" s="73">
        <v>316.61215384615389</v>
      </c>
    </row>
    <row r="7522" spans="1:12" x14ac:dyDescent="0.35">
      <c r="A7522" s="1" t="s">
        <v>12296</v>
      </c>
      <c r="B7522" t="s">
        <v>12297</v>
      </c>
      <c r="C7522" t="s">
        <v>17</v>
      </c>
      <c r="D7522" t="s">
        <v>18</v>
      </c>
      <c r="E7522">
        <v>1</v>
      </c>
      <c r="F7522" s="2">
        <v>1200</v>
      </c>
      <c r="G7522" s="3">
        <v>2475</v>
      </c>
      <c r="H7522" s="3">
        <v>12</v>
      </c>
      <c r="I7522" s="3">
        <v>56.4</v>
      </c>
      <c r="J7522" s="3">
        <v>1268.4000000000001</v>
      </c>
      <c r="K7522" s="4">
        <v>0.35</v>
      </c>
      <c r="L7522" s="73">
        <v>2302.6338461538462</v>
      </c>
    </row>
    <row r="7523" spans="1:12" x14ac:dyDescent="0.35">
      <c r="A7523" s="1" t="s">
        <v>12298</v>
      </c>
      <c r="B7523" t="s">
        <v>12299</v>
      </c>
      <c r="C7523" t="s">
        <v>17</v>
      </c>
      <c r="D7523" t="s">
        <v>18</v>
      </c>
      <c r="E7523">
        <v>1</v>
      </c>
      <c r="F7523" s="2">
        <v>61</v>
      </c>
      <c r="G7523" s="3">
        <v>126</v>
      </c>
      <c r="H7523" s="3">
        <v>0.61</v>
      </c>
      <c r="I7523" s="3">
        <v>2.867</v>
      </c>
      <c r="J7523" s="3">
        <v>64.477000000000004</v>
      </c>
      <c r="K7523" s="4">
        <v>0.34999999999999992</v>
      </c>
      <c r="L7523" s="73">
        <v>117.05055384615383</v>
      </c>
    </row>
    <row r="7524" spans="1:12" x14ac:dyDescent="0.35">
      <c r="A7524" s="1" t="s">
        <v>12300</v>
      </c>
      <c r="B7524" t="s">
        <v>12301</v>
      </c>
      <c r="C7524" t="s">
        <v>17</v>
      </c>
      <c r="D7524" t="s">
        <v>18</v>
      </c>
      <c r="E7524">
        <v>1</v>
      </c>
      <c r="F7524" s="2">
        <v>1275</v>
      </c>
      <c r="G7524" s="3">
        <v>2629</v>
      </c>
      <c r="H7524" s="3">
        <v>12.75</v>
      </c>
      <c r="I7524" s="3">
        <v>59.924999999999997</v>
      </c>
      <c r="J7524" s="3">
        <v>1347.675</v>
      </c>
      <c r="K7524" s="4">
        <v>0.35000000000000003</v>
      </c>
      <c r="L7524" s="73">
        <v>2446.5484615384617</v>
      </c>
    </row>
    <row r="7525" spans="1:12" x14ac:dyDescent="0.35">
      <c r="A7525" s="1" t="s">
        <v>12302</v>
      </c>
      <c r="B7525" t="s">
        <v>12303</v>
      </c>
      <c r="C7525" t="s">
        <v>17</v>
      </c>
      <c r="D7525" t="s">
        <v>18</v>
      </c>
      <c r="E7525">
        <v>1</v>
      </c>
      <c r="F7525" s="2">
        <v>60</v>
      </c>
      <c r="G7525" s="3">
        <v>124</v>
      </c>
      <c r="H7525" s="3">
        <v>0.6</v>
      </c>
      <c r="I7525" s="3">
        <v>2.82</v>
      </c>
      <c r="J7525" s="3">
        <v>63.42</v>
      </c>
      <c r="K7525" s="4">
        <v>0.35</v>
      </c>
      <c r="L7525" s="73">
        <v>115.1316923076923</v>
      </c>
    </row>
    <row r="7526" spans="1:12" x14ac:dyDescent="0.35">
      <c r="A7526" s="1" t="s">
        <v>12304</v>
      </c>
      <c r="B7526" t="s">
        <v>12305</v>
      </c>
      <c r="C7526" t="s">
        <v>17</v>
      </c>
      <c r="D7526" t="s">
        <v>18</v>
      </c>
      <c r="E7526">
        <v>1</v>
      </c>
      <c r="F7526" s="2">
        <v>245</v>
      </c>
      <c r="G7526" s="3">
        <v>506</v>
      </c>
      <c r="H7526" s="3">
        <v>2.4500000000000002</v>
      </c>
      <c r="I7526" s="3">
        <v>11.515000000000001</v>
      </c>
      <c r="J7526" s="3">
        <v>258.96499999999997</v>
      </c>
      <c r="K7526" s="4">
        <v>0.34999999999999992</v>
      </c>
      <c r="L7526" s="73">
        <v>470.12107692307683</v>
      </c>
    </row>
    <row r="7527" spans="1:12" x14ac:dyDescent="0.35">
      <c r="A7527" s="1" t="s">
        <v>12306</v>
      </c>
      <c r="B7527" t="s">
        <v>12307</v>
      </c>
      <c r="C7527" t="s">
        <v>17</v>
      </c>
      <c r="D7527" t="s">
        <v>18</v>
      </c>
      <c r="E7527">
        <v>1</v>
      </c>
      <c r="F7527" s="2">
        <v>94.5</v>
      </c>
      <c r="G7527" s="3">
        <v>195</v>
      </c>
      <c r="H7527" s="3">
        <v>0.94500000000000006</v>
      </c>
      <c r="I7527" s="3">
        <v>4.4415000000000004</v>
      </c>
      <c r="J7527" s="3">
        <v>99.886499999999998</v>
      </c>
      <c r="K7527" s="4">
        <v>0.35000000000000003</v>
      </c>
      <c r="L7527" s="73">
        <v>181.33241538461539</v>
      </c>
    </row>
    <row r="7528" spans="1:12" x14ac:dyDescent="0.35">
      <c r="A7528" s="1" t="s">
        <v>12308</v>
      </c>
      <c r="B7528" t="s">
        <v>12309</v>
      </c>
      <c r="C7528" t="s">
        <v>17</v>
      </c>
      <c r="D7528" t="s">
        <v>18</v>
      </c>
      <c r="E7528">
        <v>1</v>
      </c>
      <c r="F7528" s="2">
        <v>50</v>
      </c>
      <c r="G7528" s="3">
        <v>104</v>
      </c>
      <c r="H7528" s="3">
        <v>0.5</v>
      </c>
      <c r="I7528" s="3">
        <v>2.35</v>
      </c>
      <c r="J7528" s="3">
        <v>52.85</v>
      </c>
      <c r="K7528" s="4">
        <v>0.35</v>
      </c>
      <c r="L7528" s="73">
        <v>95.943076923076916</v>
      </c>
    </row>
    <row r="7529" spans="1:12" x14ac:dyDescent="0.35">
      <c r="A7529" s="1" t="s">
        <v>12310</v>
      </c>
      <c r="B7529" t="s">
        <v>12311</v>
      </c>
      <c r="C7529" t="s">
        <v>17</v>
      </c>
      <c r="D7529" t="s">
        <v>18</v>
      </c>
      <c r="E7529">
        <v>1</v>
      </c>
      <c r="F7529" s="2">
        <v>275</v>
      </c>
      <c r="G7529" s="3">
        <v>568</v>
      </c>
      <c r="H7529" s="3">
        <v>2.75</v>
      </c>
      <c r="I7529" s="3">
        <v>12.925000000000001</v>
      </c>
      <c r="J7529" s="3">
        <v>290.67500000000001</v>
      </c>
      <c r="K7529" s="4">
        <v>0.35</v>
      </c>
      <c r="L7529" s="73">
        <v>527.68692307692311</v>
      </c>
    </row>
    <row r="7530" spans="1:12" x14ac:dyDescent="0.35">
      <c r="A7530" s="1" t="s">
        <v>12312</v>
      </c>
      <c r="B7530" t="s">
        <v>12313</v>
      </c>
      <c r="C7530" t="s">
        <v>17</v>
      </c>
      <c r="D7530" t="s">
        <v>18</v>
      </c>
      <c r="E7530">
        <v>1</v>
      </c>
      <c r="F7530" s="2">
        <v>110</v>
      </c>
      <c r="G7530" s="3">
        <v>227</v>
      </c>
      <c r="H7530" s="3">
        <v>1.1000000000000001</v>
      </c>
      <c r="I7530" s="3">
        <v>5.17</v>
      </c>
      <c r="J7530" s="3">
        <v>116.27</v>
      </c>
      <c r="K7530" s="4">
        <v>0.35000000000000003</v>
      </c>
      <c r="L7530" s="73">
        <v>211.07476923076922</v>
      </c>
    </row>
    <row r="7531" spans="1:12" x14ac:dyDescent="0.35">
      <c r="A7531" s="1" t="s">
        <v>12314</v>
      </c>
      <c r="B7531" t="s">
        <v>12315</v>
      </c>
      <c r="C7531" t="s">
        <v>17</v>
      </c>
      <c r="D7531" t="s">
        <v>18</v>
      </c>
      <c r="E7531">
        <v>1</v>
      </c>
      <c r="F7531" s="2">
        <v>30</v>
      </c>
      <c r="G7531" s="3">
        <v>62</v>
      </c>
      <c r="H7531" s="3">
        <v>0.3</v>
      </c>
      <c r="I7531" s="3">
        <v>1.41</v>
      </c>
      <c r="J7531" s="3">
        <v>31.71</v>
      </c>
      <c r="K7531" s="4">
        <v>0.35</v>
      </c>
      <c r="L7531" s="73">
        <v>57.565846153846152</v>
      </c>
    </row>
    <row r="7532" spans="1:12" x14ac:dyDescent="0.35">
      <c r="A7532" s="1" t="s">
        <v>12316</v>
      </c>
      <c r="B7532" t="s">
        <v>12317</v>
      </c>
      <c r="C7532" t="s">
        <v>17</v>
      </c>
      <c r="D7532" t="s">
        <v>18</v>
      </c>
      <c r="E7532">
        <v>1</v>
      </c>
      <c r="F7532" s="2">
        <v>40</v>
      </c>
      <c r="G7532" s="3">
        <v>83</v>
      </c>
      <c r="H7532" s="3">
        <v>0.4</v>
      </c>
      <c r="I7532" s="3">
        <v>1.88</v>
      </c>
      <c r="J7532" s="3">
        <v>42.28</v>
      </c>
      <c r="K7532" s="4">
        <v>0.34999999999999992</v>
      </c>
      <c r="L7532" s="73">
        <v>76.754461538461527</v>
      </c>
    </row>
    <row r="7533" spans="1:12" x14ac:dyDescent="0.35">
      <c r="A7533" s="1" t="s">
        <v>12318</v>
      </c>
      <c r="B7533" t="s">
        <v>12319</v>
      </c>
      <c r="C7533" t="s">
        <v>17</v>
      </c>
      <c r="D7533" t="s">
        <v>18</v>
      </c>
      <c r="E7533">
        <v>1</v>
      </c>
      <c r="F7533" s="2">
        <v>75</v>
      </c>
      <c r="G7533" s="3">
        <v>155</v>
      </c>
      <c r="H7533" s="3">
        <v>0.75</v>
      </c>
      <c r="I7533" s="3">
        <v>3.5249999999999999</v>
      </c>
      <c r="J7533" s="3">
        <v>79.275000000000006</v>
      </c>
      <c r="K7533" s="4">
        <v>0.35</v>
      </c>
      <c r="L7533" s="73">
        <v>143.91461538461539</v>
      </c>
    </row>
    <row r="7534" spans="1:12" x14ac:dyDescent="0.35">
      <c r="A7534" s="1" t="s">
        <v>12320</v>
      </c>
      <c r="B7534" t="s">
        <v>12321</v>
      </c>
      <c r="C7534" t="s">
        <v>17</v>
      </c>
      <c r="D7534" t="s">
        <v>18</v>
      </c>
      <c r="E7534">
        <v>1</v>
      </c>
      <c r="F7534" s="2">
        <v>21</v>
      </c>
      <c r="G7534" s="3">
        <v>44</v>
      </c>
      <c r="H7534" s="3">
        <v>0.21</v>
      </c>
      <c r="I7534" s="3">
        <v>0.98699999999999999</v>
      </c>
      <c r="J7534" s="3">
        <v>22.196999999999999</v>
      </c>
      <c r="K7534" s="4">
        <v>0.35000000000000003</v>
      </c>
      <c r="L7534" s="73">
        <v>40.296092307692305</v>
      </c>
    </row>
    <row r="7535" spans="1:12" x14ac:dyDescent="0.35">
      <c r="A7535" s="1" t="s">
        <v>12322</v>
      </c>
      <c r="B7535" t="s">
        <v>12323</v>
      </c>
      <c r="C7535" t="s">
        <v>17</v>
      </c>
      <c r="D7535" t="s">
        <v>18</v>
      </c>
      <c r="E7535">
        <v>1</v>
      </c>
      <c r="F7535" s="2">
        <v>33.5</v>
      </c>
      <c r="G7535" s="3">
        <v>70</v>
      </c>
      <c r="H7535" s="3">
        <v>0.33500000000000002</v>
      </c>
      <c r="I7535" s="3">
        <v>1.5745</v>
      </c>
      <c r="J7535" s="3">
        <v>35.409500000000001</v>
      </c>
      <c r="K7535" s="4">
        <v>0.35000000000000003</v>
      </c>
      <c r="L7535" s="73">
        <v>64.281861538461541</v>
      </c>
    </row>
    <row r="7536" spans="1:12" x14ac:dyDescent="0.35">
      <c r="A7536" s="1" t="s">
        <v>12324</v>
      </c>
      <c r="B7536" t="s">
        <v>12325</v>
      </c>
      <c r="C7536" t="s">
        <v>17</v>
      </c>
      <c r="D7536" t="s">
        <v>18</v>
      </c>
      <c r="E7536">
        <v>1</v>
      </c>
      <c r="F7536" s="2">
        <v>41</v>
      </c>
      <c r="G7536" s="3">
        <v>85</v>
      </c>
      <c r="H7536" s="3">
        <v>0.41000000000000003</v>
      </c>
      <c r="I7536" s="3">
        <v>1.927</v>
      </c>
      <c r="J7536" s="3">
        <v>43.336999999999996</v>
      </c>
      <c r="K7536" s="4">
        <v>0.35</v>
      </c>
      <c r="L7536" s="73">
        <v>78.673323076923069</v>
      </c>
    </row>
    <row r="7537" spans="1:12" x14ac:dyDescent="0.35">
      <c r="A7537" s="1" t="s">
        <v>12326</v>
      </c>
      <c r="B7537" t="s">
        <v>12327</v>
      </c>
      <c r="C7537" t="s">
        <v>17</v>
      </c>
      <c r="D7537" t="s">
        <v>18</v>
      </c>
      <c r="E7537">
        <v>1</v>
      </c>
      <c r="F7537" s="2">
        <v>1007</v>
      </c>
      <c r="G7537" s="3">
        <v>2077</v>
      </c>
      <c r="H7537" s="3">
        <v>10.07</v>
      </c>
      <c r="I7537" s="3">
        <v>47.329000000000001</v>
      </c>
      <c r="J7537" s="3">
        <v>1064.3990000000001</v>
      </c>
      <c r="K7537" s="4">
        <v>0.35</v>
      </c>
      <c r="L7537" s="73">
        <v>1932.2935692307692</v>
      </c>
    </row>
    <row r="7538" spans="1:12" x14ac:dyDescent="0.35">
      <c r="A7538" s="1" t="s">
        <v>12328</v>
      </c>
      <c r="B7538" t="s">
        <v>12329</v>
      </c>
      <c r="C7538" t="s">
        <v>17</v>
      </c>
      <c r="D7538" t="s">
        <v>18</v>
      </c>
      <c r="E7538">
        <v>1</v>
      </c>
      <c r="F7538" s="2">
        <v>150</v>
      </c>
      <c r="G7538" s="3">
        <v>310</v>
      </c>
      <c r="H7538" s="3">
        <v>1.5</v>
      </c>
      <c r="I7538" s="3">
        <v>7.05</v>
      </c>
      <c r="J7538" s="3">
        <v>158.55000000000001</v>
      </c>
      <c r="K7538" s="4">
        <v>0.35</v>
      </c>
      <c r="L7538" s="73">
        <v>287.82923076923078</v>
      </c>
    </row>
    <row r="7539" spans="1:12" x14ac:dyDescent="0.35">
      <c r="A7539" s="1" t="s">
        <v>12330</v>
      </c>
      <c r="B7539" t="s">
        <v>12331</v>
      </c>
      <c r="C7539" t="s">
        <v>17</v>
      </c>
      <c r="D7539" t="s">
        <v>18</v>
      </c>
      <c r="E7539">
        <v>1</v>
      </c>
      <c r="F7539" s="2">
        <v>202.5</v>
      </c>
      <c r="G7539" s="3">
        <v>418</v>
      </c>
      <c r="H7539" s="3">
        <v>2.0249999999999999</v>
      </c>
      <c r="I7539" s="3">
        <v>9.5175000000000001</v>
      </c>
      <c r="J7539" s="3">
        <v>214.04250000000002</v>
      </c>
      <c r="K7539" s="4">
        <v>0.35</v>
      </c>
      <c r="L7539" s="73">
        <v>388.56946153846155</v>
      </c>
    </row>
    <row r="7540" spans="1:12" x14ac:dyDescent="0.35">
      <c r="A7540" s="1" t="s">
        <v>12332</v>
      </c>
      <c r="B7540" t="s">
        <v>12333</v>
      </c>
      <c r="C7540" t="s">
        <v>17</v>
      </c>
      <c r="D7540" t="s">
        <v>18</v>
      </c>
      <c r="E7540">
        <v>1</v>
      </c>
      <c r="F7540" s="2">
        <v>36</v>
      </c>
      <c r="G7540" s="3">
        <v>75</v>
      </c>
      <c r="H7540" s="3">
        <v>0.36</v>
      </c>
      <c r="I7540" s="3">
        <v>1.6919999999999999</v>
      </c>
      <c r="J7540" s="3">
        <v>38.052</v>
      </c>
      <c r="K7540" s="4">
        <v>0.35</v>
      </c>
      <c r="L7540" s="73">
        <v>69.079015384615374</v>
      </c>
    </row>
    <row r="7541" spans="1:12" x14ac:dyDescent="0.35">
      <c r="A7541" s="1" t="s">
        <v>12334</v>
      </c>
      <c r="B7541" t="s">
        <v>12335</v>
      </c>
      <c r="C7541" t="s">
        <v>17</v>
      </c>
      <c r="D7541" t="s">
        <v>18</v>
      </c>
      <c r="E7541">
        <v>1</v>
      </c>
      <c r="F7541" s="2">
        <v>300</v>
      </c>
      <c r="G7541" s="3">
        <v>619</v>
      </c>
      <c r="H7541" s="3">
        <v>3</v>
      </c>
      <c r="I7541" s="3">
        <v>14.1</v>
      </c>
      <c r="J7541" s="3">
        <v>317.10000000000002</v>
      </c>
      <c r="K7541" s="4">
        <v>0.35</v>
      </c>
      <c r="L7541" s="73">
        <v>575.65846153846155</v>
      </c>
    </row>
    <row r="7542" spans="1:12" x14ac:dyDescent="0.35">
      <c r="A7542" s="1" t="s">
        <v>12336</v>
      </c>
      <c r="B7542" t="s">
        <v>12337</v>
      </c>
      <c r="C7542" t="s">
        <v>17</v>
      </c>
      <c r="D7542" t="s">
        <v>18</v>
      </c>
      <c r="E7542">
        <v>1</v>
      </c>
      <c r="F7542" s="2">
        <v>515</v>
      </c>
      <c r="G7542" s="3">
        <v>1062</v>
      </c>
      <c r="H7542" s="3">
        <v>5.15</v>
      </c>
      <c r="I7542" s="3">
        <v>24.204999999999998</v>
      </c>
      <c r="J7542" s="3">
        <v>544.35500000000002</v>
      </c>
      <c r="K7542" s="4">
        <v>0.35</v>
      </c>
      <c r="L7542" s="73">
        <v>988.21369230769233</v>
      </c>
    </row>
    <row r="7543" spans="1:12" x14ac:dyDescent="0.35">
      <c r="A7543" s="1" t="s">
        <v>12338</v>
      </c>
      <c r="B7543" t="s">
        <v>12339</v>
      </c>
      <c r="C7543" t="s">
        <v>17</v>
      </c>
      <c r="D7543" t="s">
        <v>18</v>
      </c>
      <c r="E7543">
        <v>1</v>
      </c>
      <c r="F7543" s="2">
        <v>75</v>
      </c>
      <c r="G7543" s="3">
        <v>155</v>
      </c>
      <c r="H7543" s="3">
        <v>0.75</v>
      </c>
      <c r="I7543" s="3">
        <v>3.5249999999999999</v>
      </c>
      <c r="J7543" s="3">
        <v>79.275000000000006</v>
      </c>
      <c r="K7543" s="4">
        <v>0.35</v>
      </c>
      <c r="L7543" s="73">
        <v>143.91461538461539</v>
      </c>
    </row>
    <row r="7544" spans="1:12" x14ac:dyDescent="0.35">
      <c r="A7544" s="1" t="s">
        <v>12340</v>
      </c>
      <c r="B7544" t="s">
        <v>12341</v>
      </c>
      <c r="C7544" t="s">
        <v>21</v>
      </c>
      <c r="D7544" t="s">
        <v>22</v>
      </c>
      <c r="E7544">
        <v>1</v>
      </c>
      <c r="F7544" s="2">
        <v>282.48</v>
      </c>
      <c r="G7544" s="3">
        <v>583</v>
      </c>
      <c r="H7544" s="3">
        <v>2.8248000000000002</v>
      </c>
      <c r="I7544" s="3">
        <v>13.276560000000002</v>
      </c>
      <c r="J7544" s="3">
        <v>298.58136000000002</v>
      </c>
      <c r="K7544" s="4">
        <v>0.35</v>
      </c>
      <c r="L7544" s="73">
        <v>542.04000738461536</v>
      </c>
    </row>
    <row r="7545" spans="1:12" x14ac:dyDescent="0.35">
      <c r="A7545" s="1">
        <v>40322</v>
      </c>
      <c r="B7545" t="s">
        <v>12342</v>
      </c>
      <c r="C7545" t="s">
        <v>34</v>
      </c>
      <c r="D7545" t="s">
        <v>35</v>
      </c>
      <c r="E7545">
        <v>1</v>
      </c>
      <c r="F7545" s="2">
        <v>900.03</v>
      </c>
      <c r="G7545" s="3">
        <v>1856</v>
      </c>
      <c r="H7545" s="3">
        <v>9.0002999999999993</v>
      </c>
      <c r="I7545" s="3">
        <v>42.301409999999997</v>
      </c>
      <c r="J7545" s="3">
        <v>951.33171000000004</v>
      </c>
      <c r="K7545" s="4">
        <v>0.34999999999999992</v>
      </c>
      <c r="L7545" s="73">
        <v>1727.0329504615383</v>
      </c>
    </row>
    <row r="7546" spans="1:12" x14ac:dyDescent="0.35">
      <c r="A7546" s="1">
        <v>40327</v>
      </c>
      <c r="B7546" t="s">
        <v>12343</v>
      </c>
      <c r="C7546" t="s">
        <v>34</v>
      </c>
      <c r="D7546" t="s">
        <v>35</v>
      </c>
      <c r="E7546">
        <v>1</v>
      </c>
      <c r="F7546" s="2">
        <v>900.03</v>
      </c>
      <c r="G7546" s="3">
        <v>1856</v>
      </c>
      <c r="H7546" s="3">
        <v>9.0002999999999993</v>
      </c>
      <c r="I7546" s="3">
        <v>42.301409999999997</v>
      </c>
      <c r="J7546" s="3">
        <v>951.33171000000004</v>
      </c>
      <c r="K7546" s="4">
        <v>0.34999999999999992</v>
      </c>
      <c r="L7546" s="73">
        <v>1727.0329504615383</v>
      </c>
    </row>
    <row r="7547" spans="1:12" x14ac:dyDescent="0.35">
      <c r="A7547" s="1">
        <v>40412</v>
      </c>
      <c r="B7547" t="s">
        <v>12344</v>
      </c>
      <c r="C7547" t="s">
        <v>34</v>
      </c>
      <c r="D7547" t="s">
        <v>35</v>
      </c>
      <c r="E7547">
        <v>1</v>
      </c>
      <c r="F7547" s="2">
        <v>3541.07</v>
      </c>
      <c r="G7547" s="3">
        <v>7302</v>
      </c>
      <c r="H7547" s="3">
        <v>35.410700000000006</v>
      </c>
      <c r="I7547" s="3">
        <v>166.43029000000001</v>
      </c>
      <c r="J7547" s="3">
        <v>3742.9109900000003</v>
      </c>
      <c r="K7547" s="4">
        <v>0.34999999999999992</v>
      </c>
      <c r="L7547" s="73">
        <v>6794.8230279999998</v>
      </c>
    </row>
    <row r="7548" spans="1:12" x14ac:dyDescent="0.35">
      <c r="A7548" s="1">
        <v>40425</v>
      </c>
      <c r="B7548" t="s">
        <v>12345</v>
      </c>
      <c r="C7548" t="s">
        <v>34</v>
      </c>
      <c r="D7548" t="s">
        <v>35</v>
      </c>
      <c r="E7548">
        <v>1</v>
      </c>
      <c r="F7548" s="2">
        <v>1803.54</v>
      </c>
      <c r="G7548" s="3">
        <v>3719</v>
      </c>
      <c r="H7548" s="3">
        <v>18.035399999999999</v>
      </c>
      <c r="I7548" s="3">
        <v>84.766379999999998</v>
      </c>
      <c r="J7548" s="3">
        <v>1906.34178</v>
      </c>
      <c r="K7548" s="4">
        <v>0.35</v>
      </c>
      <c r="L7548" s="73">
        <v>3460.7435390769228</v>
      </c>
    </row>
    <row r="7549" spans="1:12" x14ac:dyDescent="0.35">
      <c r="A7549" s="1">
        <v>40427</v>
      </c>
      <c r="B7549" t="s">
        <v>12346</v>
      </c>
      <c r="C7549" t="s">
        <v>34</v>
      </c>
      <c r="D7549" t="s">
        <v>35</v>
      </c>
      <c r="E7549">
        <v>1</v>
      </c>
      <c r="F7549" s="2">
        <v>1803.54</v>
      </c>
      <c r="G7549" s="3">
        <v>3719</v>
      </c>
      <c r="H7549" s="3">
        <v>18.035399999999999</v>
      </c>
      <c r="I7549" s="3">
        <v>84.766379999999998</v>
      </c>
      <c r="J7549" s="3">
        <v>1906.34178</v>
      </c>
      <c r="K7549" s="4">
        <v>0.35</v>
      </c>
      <c r="L7549" s="73">
        <v>3460.7435390769228</v>
      </c>
    </row>
    <row r="7550" spans="1:12" x14ac:dyDescent="0.35">
      <c r="A7550" s="1">
        <v>40456</v>
      </c>
      <c r="B7550" t="s">
        <v>12347</v>
      </c>
      <c r="C7550" t="s">
        <v>34</v>
      </c>
      <c r="D7550" t="s">
        <v>35</v>
      </c>
      <c r="E7550">
        <v>1</v>
      </c>
      <c r="F7550" s="2">
        <v>3541.07</v>
      </c>
      <c r="G7550" s="3">
        <v>7302</v>
      </c>
      <c r="H7550" s="3">
        <v>35.410700000000006</v>
      </c>
      <c r="I7550" s="3">
        <v>166.43029000000001</v>
      </c>
      <c r="J7550" s="3">
        <v>3742.9109900000003</v>
      </c>
      <c r="K7550" s="4">
        <v>0.34999999999999992</v>
      </c>
      <c r="L7550" s="73">
        <v>6794.8230279999998</v>
      </c>
    </row>
    <row r="7551" spans="1:12" x14ac:dyDescent="0.35">
      <c r="A7551" s="1">
        <v>40493</v>
      </c>
      <c r="B7551" t="s">
        <v>12348</v>
      </c>
      <c r="C7551" t="s">
        <v>34</v>
      </c>
      <c r="D7551" t="s">
        <v>35</v>
      </c>
      <c r="E7551">
        <v>1</v>
      </c>
      <c r="F7551" s="2">
        <v>2279.63</v>
      </c>
      <c r="G7551" s="3">
        <v>4701</v>
      </c>
      <c r="H7551" s="3">
        <v>22.796300000000002</v>
      </c>
      <c r="I7551" s="3">
        <v>107.14261</v>
      </c>
      <c r="J7551" s="3">
        <v>2409.56891</v>
      </c>
      <c r="K7551" s="4">
        <v>0.35000000000000003</v>
      </c>
      <c r="L7551" s="73">
        <v>4374.294328923077</v>
      </c>
    </row>
    <row r="7552" spans="1:12" x14ac:dyDescent="0.35">
      <c r="A7552" s="1">
        <v>40496</v>
      </c>
      <c r="B7552" t="s">
        <v>12348</v>
      </c>
      <c r="C7552" t="s">
        <v>34</v>
      </c>
      <c r="D7552" t="s">
        <v>35</v>
      </c>
      <c r="E7552">
        <v>1</v>
      </c>
      <c r="F7552" s="2">
        <v>2279.63</v>
      </c>
      <c r="G7552" s="3">
        <v>4701</v>
      </c>
      <c r="H7552" s="3">
        <v>22.796300000000002</v>
      </c>
      <c r="I7552" s="3">
        <v>107.14261</v>
      </c>
      <c r="J7552" s="3">
        <v>2409.56891</v>
      </c>
      <c r="K7552" s="4">
        <v>0.35000000000000003</v>
      </c>
      <c r="L7552" s="73">
        <v>4374.294328923077</v>
      </c>
    </row>
    <row r="7553" spans="1:12" x14ac:dyDescent="0.35">
      <c r="A7553" s="1">
        <v>40620</v>
      </c>
      <c r="B7553" t="s">
        <v>12349</v>
      </c>
      <c r="C7553" t="s">
        <v>34</v>
      </c>
      <c r="D7553" t="s">
        <v>35</v>
      </c>
      <c r="E7553">
        <v>1</v>
      </c>
      <c r="F7553" s="2">
        <v>900.03</v>
      </c>
      <c r="G7553" s="3">
        <v>1856</v>
      </c>
      <c r="H7553" s="3">
        <v>9.0002999999999993</v>
      </c>
      <c r="I7553" s="3">
        <v>42.301409999999997</v>
      </c>
      <c r="J7553" s="3">
        <v>951.33171000000004</v>
      </c>
      <c r="K7553" s="4">
        <v>0.34999999999999992</v>
      </c>
      <c r="L7553" s="73">
        <v>1727.0329504615383</v>
      </c>
    </row>
    <row r="7554" spans="1:12" x14ac:dyDescent="0.35">
      <c r="A7554" s="1">
        <v>40011</v>
      </c>
      <c r="B7554" t="s">
        <v>12350</v>
      </c>
      <c r="C7554" t="s">
        <v>34</v>
      </c>
      <c r="D7554" t="s">
        <v>35</v>
      </c>
      <c r="E7554">
        <v>1</v>
      </c>
      <c r="F7554" s="2">
        <v>371.83</v>
      </c>
      <c r="G7554" s="3">
        <v>767</v>
      </c>
      <c r="H7554" s="3">
        <v>3.7182999999999997</v>
      </c>
      <c r="I7554" s="3">
        <v>17.476009999999999</v>
      </c>
      <c r="J7554" s="3">
        <v>393.02430999999996</v>
      </c>
      <c r="K7554" s="4">
        <v>0.35000000000000003</v>
      </c>
      <c r="L7554" s="73">
        <v>713.49028584615382</v>
      </c>
    </row>
    <row r="7555" spans="1:12" x14ac:dyDescent="0.35">
      <c r="A7555" s="1">
        <v>40020</v>
      </c>
      <c r="B7555" t="s">
        <v>12351</v>
      </c>
      <c r="C7555" t="s">
        <v>34</v>
      </c>
      <c r="D7555" t="s">
        <v>35</v>
      </c>
      <c r="E7555">
        <v>1</v>
      </c>
      <c r="F7555" s="2">
        <v>41.7</v>
      </c>
      <c r="G7555" s="3">
        <v>86</v>
      </c>
      <c r="H7555" s="3">
        <v>0.41700000000000004</v>
      </c>
      <c r="I7555" s="3">
        <v>1.9599000000000002</v>
      </c>
      <c r="J7555" s="3">
        <v>44.076900000000002</v>
      </c>
      <c r="K7555" s="4">
        <v>0.35000000000000003</v>
      </c>
      <c r="L7555" s="73">
        <v>80.016526153846158</v>
      </c>
    </row>
    <row r="7556" spans="1:12" x14ac:dyDescent="0.35">
      <c r="A7556" s="1">
        <v>40025</v>
      </c>
      <c r="B7556" t="s">
        <v>12352</v>
      </c>
      <c r="C7556" t="s">
        <v>34</v>
      </c>
      <c r="D7556" t="s">
        <v>35</v>
      </c>
      <c r="E7556">
        <v>1</v>
      </c>
      <c r="F7556" s="2">
        <v>111.2</v>
      </c>
      <c r="G7556" s="3">
        <v>230</v>
      </c>
      <c r="H7556" s="3">
        <v>1.1120000000000001</v>
      </c>
      <c r="I7556" s="3">
        <v>5.2263999999999999</v>
      </c>
      <c r="J7556" s="3">
        <v>117.5384</v>
      </c>
      <c r="K7556" s="4">
        <v>0.35</v>
      </c>
      <c r="L7556" s="73">
        <v>213.37740307692306</v>
      </c>
    </row>
    <row r="7557" spans="1:12" x14ac:dyDescent="0.35">
      <c r="A7557" s="1">
        <v>40053</v>
      </c>
      <c r="B7557" t="s">
        <v>12353</v>
      </c>
      <c r="C7557" t="s">
        <v>34</v>
      </c>
      <c r="D7557" t="s">
        <v>35</v>
      </c>
      <c r="E7557">
        <v>1</v>
      </c>
      <c r="F7557" s="2">
        <v>66.02</v>
      </c>
      <c r="G7557" s="3">
        <v>137</v>
      </c>
      <c r="H7557" s="3">
        <v>0.66020000000000001</v>
      </c>
      <c r="I7557" s="3">
        <v>3.1029399999999998</v>
      </c>
      <c r="J7557" s="3">
        <v>69.783140000000003</v>
      </c>
      <c r="K7557" s="4">
        <v>0.35</v>
      </c>
      <c r="L7557" s="73">
        <v>126.68323876923077</v>
      </c>
    </row>
    <row r="7558" spans="1:12" x14ac:dyDescent="0.35">
      <c r="A7558" s="1">
        <v>40077</v>
      </c>
      <c r="B7558" t="s">
        <v>12354</v>
      </c>
      <c r="C7558" t="s">
        <v>34</v>
      </c>
      <c r="D7558" t="s">
        <v>35</v>
      </c>
      <c r="E7558">
        <v>1</v>
      </c>
      <c r="F7558" s="2">
        <v>403.1</v>
      </c>
      <c r="G7558" s="3">
        <v>832</v>
      </c>
      <c r="H7558" s="3">
        <v>4.0310000000000006</v>
      </c>
      <c r="I7558" s="3">
        <v>18.945700000000002</v>
      </c>
      <c r="J7558" s="3">
        <v>426.07670000000002</v>
      </c>
      <c r="K7558" s="4">
        <v>0.35</v>
      </c>
      <c r="L7558" s="73">
        <v>773.49308615384621</v>
      </c>
    </row>
    <row r="7559" spans="1:12" x14ac:dyDescent="0.35">
      <c r="A7559" s="1">
        <v>40146</v>
      </c>
      <c r="B7559" t="s">
        <v>12355</v>
      </c>
      <c r="C7559" t="s">
        <v>34</v>
      </c>
      <c r="D7559" t="s">
        <v>35</v>
      </c>
      <c r="E7559">
        <v>1</v>
      </c>
      <c r="F7559" s="2">
        <v>900.03</v>
      </c>
      <c r="G7559" s="3">
        <v>1856</v>
      </c>
      <c r="H7559" s="3">
        <v>9.0002999999999993</v>
      </c>
      <c r="I7559" s="3">
        <v>42.301409999999997</v>
      </c>
      <c r="J7559" s="3">
        <v>951.33171000000004</v>
      </c>
      <c r="K7559" s="4">
        <v>0.34999999999999992</v>
      </c>
      <c r="L7559" s="73">
        <v>1727.0329504615383</v>
      </c>
    </row>
    <row r="7560" spans="1:12" x14ac:dyDescent="0.35">
      <c r="A7560" s="1">
        <v>50003</v>
      </c>
      <c r="B7560" t="s">
        <v>12356</v>
      </c>
      <c r="C7560" t="s">
        <v>34</v>
      </c>
      <c r="D7560" t="s">
        <v>35</v>
      </c>
      <c r="E7560">
        <v>1</v>
      </c>
      <c r="F7560" s="2">
        <v>1039.03</v>
      </c>
      <c r="G7560" s="3">
        <v>2143</v>
      </c>
      <c r="H7560" s="3">
        <v>10.3903</v>
      </c>
      <c r="I7560" s="3">
        <v>48.834409999999998</v>
      </c>
      <c r="J7560" s="3">
        <v>1098.2547099999999</v>
      </c>
      <c r="K7560" s="4">
        <v>0.35000000000000003</v>
      </c>
      <c r="L7560" s="73">
        <v>1993.7547043076922</v>
      </c>
    </row>
    <row r="7561" spans="1:12" x14ac:dyDescent="0.35">
      <c r="A7561" s="1">
        <v>41181</v>
      </c>
      <c r="B7561" t="s">
        <v>12357</v>
      </c>
      <c r="C7561" t="s">
        <v>34</v>
      </c>
      <c r="D7561" t="s">
        <v>35</v>
      </c>
      <c r="E7561">
        <v>1</v>
      </c>
      <c r="F7561" s="2">
        <v>622.03</v>
      </c>
      <c r="G7561" s="3">
        <v>1283</v>
      </c>
      <c r="H7561" s="3">
        <v>6.2202999999999999</v>
      </c>
      <c r="I7561" s="3">
        <v>29.235409999999998</v>
      </c>
      <c r="J7561" s="3">
        <v>657.48570999999993</v>
      </c>
      <c r="K7561" s="4">
        <v>0.35</v>
      </c>
      <c r="L7561" s="73">
        <v>1193.5894427692306</v>
      </c>
    </row>
    <row r="7562" spans="1:12" x14ac:dyDescent="0.35">
      <c r="A7562" s="1">
        <v>41255</v>
      </c>
      <c r="B7562" t="s">
        <v>12358</v>
      </c>
      <c r="C7562" t="s">
        <v>34</v>
      </c>
      <c r="D7562" t="s">
        <v>35</v>
      </c>
      <c r="E7562">
        <v>1</v>
      </c>
      <c r="F7562" s="2">
        <v>747.13</v>
      </c>
      <c r="G7562" s="3">
        <v>1541</v>
      </c>
      <c r="H7562" s="3">
        <v>7.4713000000000003</v>
      </c>
      <c r="I7562" s="3">
        <v>35.115110000000001</v>
      </c>
      <c r="J7562" s="3">
        <v>789.71641</v>
      </c>
      <c r="K7562" s="4">
        <v>0.35000000000000003</v>
      </c>
      <c r="L7562" s="73">
        <v>1433.6390212307692</v>
      </c>
    </row>
    <row r="7563" spans="1:12" x14ac:dyDescent="0.35">
      <c r="A7563" s="1">
        <v>41467</v>
      </c>
      <c r="B7563" t="s">
        <v>12359</v>
      </c>
      <c r="C7563" t="s">
        <v>34</v>
      </c>
      <c r="D7563" t="s">
        <v>35</v>
      </c>
      <c r="E7563">
        <v>1</v>
      </c>
      <c r="F7563" s="2">
        <v>288.43</v>
      </c>
      <c r="G7563" s="3">
        <v>595</v>
      </c>
      <c r="H7563" s="3">
        <v>2.8843000000000001</v>
      </c>
      <c r="I7563" s="3">
        <v>13.55621</v>
      </c>
      <c r="J7563" s="3">
        <v>304.87051000000002</v>
      </c>
      <c r="K7563" s="4">
        <v>0.35</v>
      </c>
      <c r="L7563" s="73">
        <v>553.45723353846154</v>
      </c>
    </row>
    <row r="7564" spans="1:12" x14ac:dyDescent="0.35">
      <c r="A7564" s="1">
        <v>41471</v>
      </c>
      <c r="B7564" t="s">
        <v>12360</v>
      </c>
      <c r="C7564" t="s">
        <v>34</v>
      </c>
      <c r="D7564" t="s">
        <v>35</v>
      </c>
      <c r="E7564">
        <v>1</v>
      </c>
      <c r="F7564" s="2">
        <v>59.08</v>
      </c>
      <c r="G7564" s="3">
        <v>122</v>
      </c>
      <c r="H7564" s="3">
        <v>0.59079999999999999</v>
      </c>
      <c r="I7564" s="3">
        <v>2.7767599999999999</v>
      </c>
      <c r="J7564" s="3">
        <v>62.447560000000003</v>
      </c>
      <c r="K7564" s="4">
        <v>0.35000000000000003</v>
      </c>
      <c r="L7564" s="73">
        <v>113.3663396923077</v>
      </c>
    </row>
    <row r="7565" spans="1:12" x14ac:dyDescent="0.35">
      <c r="A7565" s="1">
        <v>41599</v>
      </c>
      <c r="B7565" t="s">
        <v>12361</v>
      </c>
      <c r="C7565" t="s">
        <v>34</v>
      </c>
      <c r="D7565" t="s">
        <v>35</v>
      </c>
      <c r="E7565">
        <v>1</v>
      </c>
      <c r="F7565" s="2">
        <v>52.12</v>
      </c>
      <c r="G7565" s="3">
        <v>108</v>
      </c>
      <c r="H7565" s="3">
        <v>0.5212</v>
      </c>
      <c r="I7565" s="3">
        <v>2.44964</v>
      </c>
      <c r="J7565" s="3">
        <v>55.09084</v>
      </c>
      <c r="K7565" s="4">
        <v>0.35000000000000003</v>
      </c>
      <c r="L7565" s="73">
        <v>100.01106338461538</v>
      </c>
    </row>
    <row r="7566" spans="1:12" x14ac:dyDescent="0.35">
      <c r="A7566" s="1">
        <v>41631</v>
      </c>
      <c r="B7566" t="s">
        <v>12362</v>
      </c>
      <c r="C7566" t="s">
        <v>34</v>
      </c>
      <c r="D7566" t="s">
        <v>35</v>
      </c>
      <c r="E7566">
        <v>1</v>
      </c>
      <c r="F7566" s="2">
        <v>69.510000000000005</v>
      </c>
      <c r="G7566" s="3">
        <v>144</v>
      </c>
      <c r="H7566" s="3">
        <v>0.69510000000000005</v>
      </c>
      <c r="I7566" s="3">
        <v>3.2669700000000002</v>
      </c>
      <c r="J7566" s="3">
        <v>73.472070000000002</v>
      </c>
      <c r="K7566" s="4">
        <v>0.35</v>
      </c>
      <c r="L7566" s="73">
        <v>133.38006553846154</v>
      </c>
    </row>
    <row r="7567" spans="1:12" x14ac:dyDescent="0.35">
      <c r="A7567" s="1">
        <v>41639</v>
      </c>
      <c r="B7567" t="s">
        <v>12363</v>
      </c>
      <c r="C7567" t="s">
        <v>34</v>
      </c>
      <c r="D7567" t="s">
        <v>35</v>
      </c>
      <c r="E7567">
        <v>1</v>
      </c>
      <c r="F7567" s="2">
        <v>4.87</v>
      </c>
      <c r="G7567" s="3">
        <v>11</v>
      </c>
      <c r="H7567" s="3">
        <v>4.87E-2</v>
      </c>
      <c r="I7567" s="3">
        <v>0.22889000000000001</v>
      </c>
      <c r="J7567" s="3">
        <v>5.1475900000000001</v>
      </c>
      <c r="K7567" s="4">
        <v>0.35</v>
      </c>
      <c r="L7567" s="73">
        <v>9.3448556923076929</v>
      </c>
    </row>
    <row r="7568" spans="1:12" x14ac:dyDescent="0.35">
      <c r="A7568" s="1">
        <v>50562</v>
      </c>
      <c r="B7568" t="s">
        <v>12364</v>
      </c>
      <c r="C7568" t="s">
        <v>34</v>
      </c>
      <c r="D7568" t="s">
        <v>35</v>
      </c>
      <c r="E7568">
        <v>1</v>
      </c>
      <c r="F7568" s="2">
        <v>681.11</v>
      </c>
      <c r="G7568" s="3">
        <v>1405</v>
      </c>
      <c r="H7568" s="3">
        <v>6.8111000000000006</v>
      </c>
      <c r="I7568" s="3">
        <v>32.012169999999998</v>
      </c>
      <c r="J7568" s="3">
        <v>719.93326999999999</v>
      </c>
      <c r="K7568" s="4">
        <v>0.35000000000000003</v>
      </c>
      <c r="L7568" s="73">
        <v>1306.9557824615385</v>
      </c>
    </row>
    <row r="7569" spans="1:12" x14ac:dyDescent="0.35">
      <c r="A7569" s="1">
        <v>50563</v>
      </c>
      <c r="B7569" t="s">
        <v>12365</v>
      </c>
      <c r="C7569" t="s">
        <v>34</v>
      </c>
      <c r="D7569" t="s">
        <v>35</v>
      </c>
      <c r="E7569">
        <v>1</v>
      </c>
      <c r="F7569" s="2">
        <v>681.11</v>
      </c>
      <c r="G7569" s="3">
        <v>1405</v>
      </c>
      <c r="H7569" s="3">
        <v>6.8111000000000006</v>
      </c>
      <c r="I7569" s="3">
        <v>32.012169999999998</v>
      </c>
      <c r="J7569" s="3">
        <v>719.93326999999999</v>
      </c>
      <c r="K7569" s="4">
        <v>0.35000000000000003</v>
      </c>
      <c r="L7569" s="73">
        <v>1306.9557824615385</v>
      </c>
    </row>
    <row r="7570" spans="1:12" x14ac:dyDescent="0.35">
      <c r="A7570" s="1">
        <v>49014</v>
      </c>
      <c r="B7570" t="s">
        <v>12366</v>
      </c>
      <c r="C7570" t="s">
        <v>34</v>
      </c>
      <c r="D7570" t="s">
        <v>35</v>
      </c>
      <c r="E7570">
        <v>1</v>
      </c>
      <c r="F7570" s="2">
        <v>236.3</v>
      </c>
      <c r="G7570" s="3">
        <v>488</v>
      </c>
      <c r="H7570" s="3">
        <v>2.363</v>
      </c>
      <c r="I7570" s="3">
        <v>11.106100000000001</v>
      </c>
      <c r="J7570" s="3">
        <v>249.76910000000001</v>
      </c>
      <c r="K7570" s="4">
        <v>0.35</v>
      </c>
      <c r="L7570" s="73">
        <v>453.42698153846152</v>
      </c>
    </row>
    <row r="7571" spans="1:12" x14ac:dyDescent="0.35">
      <c r="A7571" s="1">
        <v>49015</v>
      </c>
      <c r="B7571" t="s">
        <v>12367</v>
      </c>
      <c r="C7571" t="s">
        <v>34</v>
      </c>
      <c r="D7571" t="s">
        <v>35</v>
      </c>
      <c r="E7571">
        <v>1</v>
      </c>
      <c r="F7571" s="2">
        <v>288.43</v>
      </c>
      <c r="G7571" s="3">
        <v>595</v>
      </c>
      <c r="H7571" s="3">
        <v>2.8843000000000001</v>
      </c>
      <c r="I7571" s="3">
        <v>13.55621</v>
      </c>
      <c r="J7571" s="3">
        <v>304.87051000000002</v>
      </c>
      <c r="K7571" s="4">
        <v>0.35</v>
      </c>
      <c r="L7571" s="73">
        <v>553.45723353846154</v>
      </c>
    </row>
    <row r="7572" spans="1:12" x14ac:dyDescent="0.35">
      <c r="A7572" s="1">
        <v>70117</v>
      </c>
      <c r="B7572" t="s">
        <v>12368</v>
      </c>
      <c r="C7572" t="s">
        <v>34</v>
      </c>
      <c r="D7572" t="s">
        <v>35</v>
      </c>
      <c r="E7572">
        <v>1</v>
      </c>
      <c r="F7572" s="2">
        <v>1817.45</v>
      </c>
      <c r="G7572" s="3">
        <v>3748</v>
      </c>
      <c r="H7572" s="3">
        <v>18.174500000000002</v>
      </c>
      <c r="I7572" s="3">
        <v>85.420150000000007</v>
      </c>
      <c r="J7572" s="3">
        <v>1921.04465</v>
      </c>
      <c r="K7572" s="4">
        <v>0.35</v>
      </c>
      <c r="L7572" s="73">
        <v>3487.4349030769231</v>
      </c>
    </row>
    <row r="7573" spans="1:12" x14ac:dyDescent="0.35">
      <c r="A7573" s="1">
        <v>55001</v>
      </c>
      <c r="B7573" t="s">
        <v>12369</v>
      </c>
      <c r="C7573" t="s">
        <v>34</v>
      </c>
      <c r="D7573" t="s">
        <v>35</v>
      </c>
      <c r="E7573">
        <v>1</v>
      </c>
      <c r="F7573" s="2">
        <v>1595.04</v>
      </c>
      <c r="G7573" s="3">
        <v>3289</v>
      </c>
      <c r="H7573" s="3">
        <v>15.9504</v>
      </c>
      <c r="I7573" s="3">
        <v>74.966880000000003</v>
      </c>
      <c r="J7573" s="3">
        <v>1685.9572799999999</v>
      </c>
      <c r="K7573" s="4">
        <v>0.35</v>
      </c>
      <c r="L7573" s="73">
        <v>3060.6609083076919</v>
      </c>
    </row>
    <row r="7574" spans="1:12" x14ac:dyDescent="0.35">
      <c r="A7574" s="1">
        <v>55004</v>
      </c>
      <c r="B7574" t="s">
        <v>12369</v>
      </c>
      <c r="C7574" t="s">
        <v>34</v>
      </c>
      <c r="D7574" t="s">
        <v>35</v>
      </c>
      <c r="E7574">
        <v>1</v>
      </c>
      <c r="F7574" s="2">
        <v>1664.54</v>
      </c>
      <c r="G7574" s="3">
        <v>3433</v>
      </c>
      <c r="H7574" s="3">
        <v>16.645399999999999</v>
      </c>
      <c r="I7574" s="3">
        <v>78.233379999999997</v>
      </c>
      <c r="J7574" s="3">
        <v>1759.41878</v>
      </c>
      <c r="K7574" s="4">
        <v>0.34999999999999992</v>
      </c>
      <c r="L7574" s="73">
        <v>3194.0217852307687</v>
      </c>
    </row>
    <row r="7575" spans="1:12" x14ac:dyDescent="0.35">
      <c r="A7575" s="1">
        <v>55012</v>
      </c>
      <c r="B7575" t="s">
        <v>12370</v>
      </c>
      <c r="C7575" t="s">
        <v>34</v>
      </c>
      <c r="D7575" t="s">
        <v>35</v>
      </c>
      <c r="E7575">
        <v>1</v>
      </c>
      <c r="F7575" s="2">
        <v>1956.45</v>
      </c>
      <c r="G7575" s="3">
        <v>4034</v>
      </c>
      <c r="H7575" s="3">
        <v>19.564500000000002</v>
      </c>
      <c r="I7575" s="3">
        <v>91.953150000000008</v>
      </c>
      <c r="J7575" s="3">
        <v>2067.96765</v>
      </c>
      <c r="K7575" s="4">
        <v>0.35000000000000003</v>
      </c>
      <c r="L7575" s="73">
        <v>3754.1566569230772</v>
      </c>
    </row>
    <row r="7576" spans="1:12" x14ac:dyDescent="0.35">
      <c r="A7576" s="1">
        <v>55013</v>
      </c>
      <c r="B7576" t="s">
        <v>12371</v>
      </c>
      <c r="C7576" t="s">
        <v>34</v>
      </c>
      <c r="D7576" t="s">
        <v>35</v>
      </c>
      <c r="E7576">
        <v>1</v>
      </c>
      <c r="F7576" s="2">
        <v>1747.94</v>
      </c>
      <c r="G7576" s="3">
        <v>3604</v>
      </c>
      <c r="H7576" s="3">
        <v>17.479400000000002</v>
      </c>
      <c r="I7576" s="3">
        <v>82.153180000000006</v>
      </c>
      <c r="J7576" s="3">
        <v>1847.57258</v>
      </c>
      <c r="K7576" s="4">
        <v>0.34999999999999992</v>
      </c>
      <c r="L7576" s="73">
        <v>3354.0548375384615</v>
      </c>
    </row>
    <row r="7577" spans="1:12" x14ac:dyDescent="0.35">
      <c r="A7577" s="1">
        <v>55105</v>
      </c>
      <c r="B7577" t="s">
        <v>12372</v>
      </c>
      <c r="C7577" t="s">
        <v>34</v>
      </c>
      <c r="D7577" t="s">
        <v>35</v>
      </c>
      <c r="E7577">
        <v>1</v>
      </c>
      <c r="F7577" s="2">
        <v>1734.04</v>
      </c>
      <c r="G7577" s="3">
        <v>3576</v>
      </c>
      <c r="H7577" s="3">
        <v>17.340399999999999</v>
      </c>
      <c r="I7577" s="3">
        <v>81.499880000000005</v>
      </c>
      <c r="J7577" s="3">
        <v>1832.8802800000001</v>
      </c>
      <c r="K7577" s="4">
        <v>0.34999999999999992</v>
      </c>
      <c r="L7577" s="73">
        <v>3327.382662153846</v>
      </c>
    </row>
    <row r="7578" spans="1:12" x14ac:dyDescent="0.35">
      <c r="A7578" s="1">
        <v>55200</v>
      </c>
      <c r="B7578" t="s">
        <v>12373</v>
      </c>
      <c r="C7578" t="s">
        <v>34</v>
      </c>
      <c r="D7578" t="s">
        <v>35</v>
      </c>
      <c r="E7578">
        <v>1</v>
      </c>
      <c r="F7578" s="2">
        <v>1608.94</v>
      </c>
      <c r="G7578" s="3">
        <v>3318</v>
      </c>
      <c r="H7578" s="3">
        <v>16.089400000000001</v>
      </c>
      <c r="I7578" s="3">
        <v>75.620180000000005</v>
      </c>
      <c r="J7578" s="3">
        <v>1700.6495800000002</v>
      </c>
      <c r="K7578" s="4">
        <v>0.35000000000000003</v>
      </c>
      <c r="L7578" s="73">
        <v>3087.3330836923083</v>
      </c>
    </row>
    <row r="7579" spans="1:12" x14ac:dyDescent="0.35">
      <c r="A7579" s="1" t="s">
        <v>12374</v>
      </c>
      <c r="B7579" t="s">
        <v>12375</v>
      </c>
      <c r="C7579" t="s">
        <v>34</v>
      </c>
      <c r="D7579" t="s">
        <v>35</v>
      </c>
      <c r="E7579">
        <v>1</v>
      </c>
      <c r="F7579" s="2">
        <v>3749.56</v>
      </c>
      <c r="G7579" s="3">
        <v>7732</v>
      </c>
      <c r="H7579" s="3">
        <v>37.495600000000003</v>
      </c>
      <c r="I7579" s="3">
        <v>176.22932</v>
      </c>
      <c r="J7579" s="3">
        <v>3963.2849200000001</v>
      </c>
      <c r="K7579" s="4">
        <v>0.35000000000000003</v>
      </c>
      <c r="L7579" s="73">
        <v>7194.8864701538459</v>
      </c>
    </row>
    <row r="7580" spans="1:12" x14ac:dyDescent="0.35">
      <c r="A7580" s="1" t="s">
        <v>12376</v>
      </c>
      <c r="B7580" t="s">
        <v>12377</v>
      </c>
      <c r="C7580" t="s">
        <v>34</v>
      </c>
      <c r="D7580" t="s">
        <v>35</v>
      </c>
      <c r="E7580">
        <v>1</v>
      </c>
      <c r="F7580" s="2">
        <v>3680.07</v>
      </c>
      <c r="G7580" s="3">
        <v>7588</v>
      </c>
      <c r="H7580" s="3">
        <v>36.800699999999999</v>
      </c>
      <c r="I7580" s="3">
        <v>172.96329</v>
      </c>
      <c r="J7580" s="3">
        <v>3889.8339900000001</v>
      </c>
      <c r="K7580" s="4">
        <v>0.35</v>
      </c>
      <c r="L7580" s="73">
        <v>7061.5447818461544</v>
      </c>
    </row>
    <row r="7581" spans="1:12" x14ac:dyDescent="0.35">
      <c r="A7581" s="1" t="s">
        <v>12378</v>
      </c>
      <c r="B7581" t="s">
        <v>12377</v>
      </c>
      <c r="C7581" t="s">
        <v>34</v>
      </c>
      <c r="D7581" t="s">
        <v>35</v>
      </c>
      <c r="E7581">
        <v>1</v>
      </c>
      <c r="F7581" s="2">
        <v>3853.82</v>
      </c>
      <c r="G7581" s="3">
        <v>7947</v>
      </c>
      <c r="H7581" s="3">
        <v>38.538200000000003</v>
      </c>
      <c r="I7581" s="3">
        <v>181.12954000000002</v>
      </c>
      <c r="J7581" s="3">
        <v>4073.48774</v>
      </c>
      <c r="K7581" s="4">
        <v>0.34999999999999992</v>
      </c>
      <c r="L7581" s="73">
        <v>7394.9469741538451</v>
      </c>
    </row>
    <row r="7582" spans="1:12" x14ac:dyDescent="0.35">
      <c r="A7582" s="1" t="s">
        <v>12379</v>
      </c>
      <c r="B7582" t="s">
        <v>12380</v>
      </c>
      <c r="C7582" t="s">
        <v>34</v>
      </c>
      <c r="D7582" t="s">
        <v>35</v>
      </c>
      <c r="E7582">
        <v>1</v>
      </c>
      <c r="F7582" s="2">
        <v>3749.56</v>
      </c>
      <c r="G7582" s="3">
        <v>7732</v>
      </c>
      <c r="H7582" s="3">
        <v>37.495600000000003</v>
      </c>
      <c r="I7582" s="3">
        <v>176.22932</v>
      </c>
      <c r="J7582" s="3">
        <v>3963.2849200000001</v>
      </c>
      <c r="K7582" s="4">
        <v>0.35000000000000003</v>
      </c>
      <c r="L7582" s="73">
        <v>7194.8864701538459</v>
      </c>
    </row>
    <row r="7583" spans="1:12" x14ac:dyDescent="0.35">
      <c r="A7583" s="1" t="s">
        <v>12381</v>
      </c>
      <c r="B7583" t="s">
        <v>12382</v>
      </c>
      <c r="C7583" t="s">
        <v>34</v>
      </c>
      <c r="D7583" t="s">
        <v>35</v>
      </c>
      <c r="E7583">
        <v>1</v>
      </c>
      <c r="F7583" s="2">
        <v>6578.25</v>
      </c>
      <c r="G7583" s="3">
        <v>13564</v>
      </c>
      <c r="H7583" s="3">
        <v>65.782499999999999</v>
      </c>
      <c r="I7583" s="3">
        <v>309.17775</v>
      </c>
      <c r="J7583" s="3">
        <v>6953.2102500000001</v>
      </c>
      <c r="K7583" s="4">
        <v>0.35000000000000003</v>
      </c>
      <c r="L7583" s="73">
        <v>12622.750915384615</v>
      </c>
    </row>
    <row r="7584" spans="1:12" x14ac:dyDescent="0.35">
      <c r="A7584" s="1" t="s">
        <v>12383</v>
      </c>
      <c r="B7584" t="s">
        <v>12384</v>
      </c>
      <c r="C7584" t="s">
        <v>34</v>
      </c>
      <c r="D7584" t="s">
        <v>35</v>
      </c>
      <c r="E7584">
        <v>1</v>
      </c>
      <c r="F7584" s="2">
        <v>3958.07</v>
      </c>
      <c r="G7584" s="3">
        <v>8161</v>
      </c>
      <c r="H7584" s="3">
        <v>39.5807</v>
      </c>
      <c r="I7584" s="3">
        <v>186.02929</v>
      </c>
      <c r="J7584" s="3">
        <v>4183.6799900000005</v>
      </c>
      <c r="K7584" s="4">
        <v>0.35</v>
      </c>
      <c r="L7584" s="73">
        <v>7594.9882895384617</v>
      </c>
    </row>
    <row r="7585" spans="1:12" x14ac:dyDescent="0.35">
      <c r="A7585" s="1" t="s">
        <v>12385</v>
      </c>
      <c r="B7585" t="s">
        <v>12386</v>
      </c>
      <c r="C7585" t="s">
        <v>34</v>
      </c>
      <c r="D7585" t="s">
        <v>35</v>
      </c>
      <c r="E7585">
        <v>1</v>
      </c>
      <c r="F7585" s="2">
        <v>6303.72</v>
      </c>
      <c r="G7585" s="3">
        <v>12998</v>
      </c>
      <c r="H7585" s="3">
        <v>63.037200000000006</v>
      </c>
      <c r="I7585" s="3">
        <v>296.27484000000004</v>
      </c>
      <c r="J7585" s="3">
        <v>6663.0320400000001</v>
      </c>
      <c r="K7585" s="4">
        <v>0.35</v>
      </c>
      <c r="L7585" s="73">
        <v>12095.965857230769</v>
      </c>
    </row>
    <row r="7586" spans="1:12" x14ac:dyDescent="0.35">
      <c r="A7586" s="1" t="s">
        <v>12387</v>
      </c>
      <c r="B7586" t="s">
        <v>12388</v>
      </c>
      <c r="C7586" t="s">
        <v>34</v>
      </c>
      <c r="D7586" t="s">
        <v>35</v>
      </c>
      <c r="E7586">
        <v>1</v>
      </c>
      <c r="F7586" s="2">
        <v>4444.57</v>
      </c>
      <c r="G7586" s="3">
        <v>9165</v>
      </c>
      <c r="H7586" s="3">
        <v>44.445699999999995</v>
      </c>
      <c r="I7586" s="3">
        <v>208.89479</v>
      </c>
      <c r="J7586" s="3">
        <v>4697.9104900000002</v>
      </c>
      <c r="K7586" s="4">
        <v>0.35000000000000003</v>
      </c>
      <c r="L7586" s="73">
        <v>8528.5144280000004</v>
      </c>
    </row>
    <row r="7587" spans="1:12" x14ac:dyDescent="0.35">
      <c r="A7587" s="1" t="s">
        <v>12389</v>
      </c>
      <c r="B7587" t="s">
        <v>12390</v>
      </c>
      <c r="C7587" t="s">
        <v>34</v>
      </c>
      <c r="D7587" t="s">
        <v>35</v>
      </c>
      <c r="E7587">
        <v>1</v>
      </c>
      <c r="F7587" s="2">
        <v>8885.67</v>
      </c>
      <c r="G7587" s="3">
        <v>18321</v>
      </c>
      <c r="H7587" s="3">
        <v>88.856700000000004</v>
      </c>
      <c r="I7587" s="3">
        <v>417.62648999999999</v>
      </c>
      <c r="J7587" s="3">
        <v>9392.1531900000009</v>
      </c>
      <c r="K7587" s="4">
        <v>0.35</v>
      </c>
      <c r="L7587" s="73">
        <v>17050.370406461538</v>
      </c>
    </row>
    <row r="7588" spans="1:12" x14ac:dyDescent="0.35">
      <c r="A7588" s="1" t="s">
        <v>12391</v>
      </c>
      <c r="B7588" t="s">
        <v>12392</v>
      </c>
      <c r="C7588" t="s">
        <v>34</v>
      </c>
      <c r="D7588" t="s">
        <v>35</v>
      </c>
      <c r="E7588">
        <v>1</v>
      </c>
      <c r="F7588" s="2">
        <v>4444.57</v>
      </c>
      <c r="G7588" s="3">
        <v>9165</v>
      </c>
      <c r="H7588" s="3">
        <v>44.445699999999995</v>
      </c>
      <c r="I7588" s="3">
        <v>208.89479</v>
      </c>
      <c r="J7588" s="3">
        <v>4697.9104900000002</v>
      </c>
      <c r="K7588" s="4">
        <v>0.35000000000000003</v>
      </c>
      <c r="L7588" s="73">
        <v>8528.5144280000004</v>
      </c>
    </row>
    <row r="7589" spans="1:12" x14ac:dyDescent="0.35">
      <c r="A7589" s="1" t="s">
        <v>12393</v>
      </c>
      <c r="B7589" t="s">
        <v>12394</v>
      </c>
      <c r="C7589" t="s">
        <v>34</v>
      </c>
      <c r="D7589" t="s">
        <v>35</v>
      </c>
      <c r="E7589">
        <v>1</v>
      </c>
      <c r="F7589" s="2">
        <v>4375.07</v>
      </c>
      <c r="G7589" s="3">
        <v>9021</v>
      </c>
      <c r="H7589" s="3">
        <v>43.750699999999995</v>
      </c>
      <c r="I7589" s="3">
        <v>205.62828999999999</v>
      </c>
      <c r="J7589" s="3">
        <v>4624.448989999999</v>
      </c>
      <c r="K7589" s="4">
        <v>0.35000000000000003</v>
      </c>
      <c r="L7589" s="73">
        <v>8395.1535510769208</v>
      </c>
    </row>
    <row r="7590" spans="1:12" x14ac:dyDescent="0.35">
      <c r="A7590" s="1" t="s">
        <v>12395</v>
      </c>
      <c r="B7590" t="s">
        <v>12396</v>
      </c>
      <c r="C7590" t="s">
        <v>34</v>
      </c>
      <c r="D7590" t="s">
        <v>35</v>
      </c>
      <c r="E7590">
        <v>1</v>
      </c>
      <c r="F7590" s="2">
        <v>4531.45</v>
      </c>
      <c r="G7590" s="3">
        <v>9344</v>
      </c>
      <c r="H7590" s="3">
        <v>45.314500000000002</v>
      </c>
      <c r="I7590" s="3">
        <v>212.97815</v>
      </c>
      <c r="J7590" s="3">
        <v>4789.7426500000001</v>
      </c>
      <c r="K7590" s="4">
        <v>0.35</v>
      </c>
      <c r="L7590" s="73">
        <v>8695.2251184615379</v>
      </c>
    </row>
    <row r="7591" spans="1:12" x14ac:dyDescent="0.35">
      <c r="A7591" s="1" t="s">
        <v>12397</v>
      </c>
      <c r="B7591" t="s">
        <v>12398</v>
      </c>
      <c r="C7591" t="s">
        <v>34</v>
      </c>
      <c r="D7591" t="s">
        <v>35</v>
      </c>
      <c r="E7591">
        <v>1</v>
      </c>
      <c r="F7591" s="2">
        <v>4639.18</v>
      </c>
      <c r="G7591" s="3">
        <v>9566</v>
      </c>
      <c r="H7591" s="3">
        <v>46.391800000000003</v>
      </c>
      <c r="I7591" s="3">
        <v>218.04146</v>
      </c>
      <c r="J7591" s="3">
        <v>4903.613260000001</v>
      </c>
      <c r="K7591" s="4">
        <v>0.35</v>
      </c>
      <c r="L7591" s="73">
        <v>8901.9440720000021</v>
      </c>
    </row>
    <row r="7592" spans="1:12" x14ac:dyDescent="0.35">
      <c r="A7592" s="1" t="s">
        <v>12399</v>
      </c>
      <c r="B7592" t="s">
        <v>12400</v>
      </c>
      <c r="C7592" t="s">
        <v>26</v>
      </c>
      <c r="D7592" t="s">
        <v>27</v>
      </c>
      <c r="E7592">
        <v>1</v>
      </c>
      <c r="F7592" s="2">
        <v>1664.54</v>
      </c>
      <c r="G7592" s="3">
        <v>3433</v>
      </c>
      <c r="H7592" s="3">
        <v>16.645399999999999</v>
      </c>
      <c r="I7592" s="3">
        <v>78.233379999999997</v>
      </c>
      <c r="J7592" s="3">
        <v>1759.41878</v>
      </c>
      <c r="K7592" s="4">
        <v>0.34999999999999992</v>
      </c>
      <c r="L7592" s="73">
        <v>3194.0217852307687</v>
      </c>
    </row>
    <row r="7593" spans="1:12" x14ac:dyDescent="0.35">
      <c r="A7593" s="1" t="s">
        <v>12401</v>
      </c>
      <c r="B7593" t="s">
        <v>12402</v>
      </c>
      <c r="C7593" t="s">
        <v>34</v>
      </c>
      <c r="D7593" t="s">
        <v>35</v>
      </c>
      <c r="E7593">
        <v>1</v>
      </c>
      <c r="F7593" s="2">
        <v>1994.67</v>
      </c>
      <c r="G7593" s="3">
        <v>4113</v>
      </c>
      <c r="H7593" s="3">
        <v>19.9467</v>
      </c>
      <c r="I7593" s="3">
        <v>93.749490000000009</v>
      </c>
      <c r="J7593" s="3">
        <v>2108.3661900000002</v>
      </c>
      <c r="K7593" s="4">
        <v>0.35</v>
      </c>
      <c r="L7593" s="73">
        <v>3827.4955449230774</v>
      </c>
    </row>
    <row r="7594" spans="1:12" x14ac:dyDescent="0.35">
      <c r="A7594" s="1" t="s">
        <v>12403</v>
      </c>
      <c r="B7594" t="s">
        <v>12404</v>
      </c>
      <c r="C7594" t="s">
        <v>34</v>
      </c>
      <c r="D7594" t="s">
        <v>35</v>
      </c>
      <c r="E7594">
        <v>1</v>
      </c>
      <c r="F7594" s="2">
        <v>4486.2700000000004</v>
      </c>
      <c r="G7594" s="3">
        <v>9251</v>
      </c>
      <c r="H7594" s="3">
        <v>44.862700000000004</v>
      </c>
      <c r="I7594" s="3">
        <v>210.85469000000003</v>
      </c>
      <c r="J7594" s="3">
        <v>4741.9873900000002</v>
      </c>
      <c r="K7594" s="4">
        <v>0.34999999999999992</v>
      </c>
      <c r="L7594" s="73">
        <v>8608.5309541538463</v>
      </c>
    </row>
    <row r="7595" spans="1:12" x14ac:dyDescent="0.35">
      <c r="A7595" s="1" t="s">
        <v>12405</v>
      </c>
      <c r="B7595" t="s">
        <v>12406</v>
      </c>
      <c r="C7595" t="s">
        <v>34</v>
      </c>
      <c r="D7595" t="s">
        <v>35</v>
      </c>
      <c r="E7595">
        <v>1</v>
      </c>
      <c r="F7595" s="2">
        <v>1247.54</v>
      </c>
      <c r="G7595" s="3">
        <v>2573</v>
      </c>
      <c r="H7595" s="3">
        <v>12.4754</v>
      </c>
      <c r="I7595" s="3">
        <v>58.63438</v>
      </c>
      <c r="J7595" s="3">
        <v>1318.64978</v>
      </c>
      <c r="K7595" s="4">
        <v>0.34999999999999992</v>
      </c>
      <c r="L7595" s="73">
        <v>2393.8565236923073</v>
      </c>
    </row>
    <row r="7596" spans="1:12" x14ac:dyDescent="0.35">
      <c r="A7596" s="1" t="s">
        <v>12407</v>
      </c>
      <c r="B7596" t="s">
        <v>12408</v>
      </c>
      <c r="C7596" t="s">
        <v>34</v>
      </c>
      <c r="D7596" t="s">
        <v>35</v>
      </c>
      <c r="E7596">
        <v>1</v>
      </c>
      <c r="F7596" s="2">
        <v>1942.55</v>
      </c>
      <c r="G7596" s="3">
        <v>4006</v>
      </c>
      <c r="H7596" s="3">
        <v>19.4255</v>
      </c>
      <c r="I7596" s="3">
        <v>91.299849999999992</v>
      </c>
      <c r="J7596" s="3">
        <v>2053.2753499999999</v>
      </c>
      <c r="K7596" s="4">
        <v>0.35</v>
      </c>
      <c r="L7596" s="73">
        <v>3727.4844815384613</v>
      </c>
    </row>
    <row r="7597" spans="1:12" x14ac:dyDescent="0.35">
      <c r="A7597" s="1" t="s">
        <v>12409</v>
      </c>
      <c r="B7597" t="s">
        <v>12410</v>
      </c>
      <c r="C7597" t="s">
        <v>34</v>
      </c>
      <c r="D7597" t="s">
        <v>35</v>
      </c>
      <c r="E7597">
        <v>1</v>
      </c>
      <c r="F7597" s="2">
        <v>1421.29</v>
      </c>
      <c r="G7597" s="3">
        <v>2931</v>
      </c>
      <c r="H7597" s="3">
        <v>14.212899999999999</v>
      </c>
      <c r="I7597" s="3">
        <v>66.800629999999998</v>
      </c>
      <c r="J7597" s="3">
        <v>1502.3035299999999</v>
      </c>
      <c r="K7597" s="4">
        <v>0.35</v>
      </c>
      <c r="L7597" s="73">
        <v>2727.2587159999998</v>
      </c>
    </row>
    <row r="7598" spans="1:12" x14ac:dyDescent="0.35">
      <c r="A7598" s="1" t="s">
        <v>12411</v>
      </c>
      <c r="B7598" t="s">
        <v>12412</v>
      </c>
      <c r="C7598" t="s">
        <v>34</v>
      </c>
      <c r="D7598" t="s">
        <v>35</v>
      </c>
      <c r="E7598">
        <v>1</v>
      </c>
      <c r="F7598" s="2">
        <v>1456.04</v>
      </c>
      <c r="G7598" s="3">
        <v>3003</v>
      </c>
      <c r="H7598" s="3">
        <v>14.5604</v>
      </c>
      <c r="I7598" s="3">
        <v>68.433880000000002</v>
      </c>
      <c r="J7598" s="3">
        <v>1539.0342800000001</v>
      </c>
      <c r="K7598" s="4">
        <v>0.34999999999999992</v>
      </c>
      <c r="L7598" s="73">
        <v>2793.9391544615382</v>
      </c>
    </row>
    <row r="7599" spans="1:12" x14ac:dyDescent="0.35">
      <c r="A7599" s="1" t="s">
        <v>12413</v>
      </c>
      <c r="B7599" t="s">
        <v>12414</v>
      </c>
      <c r="C7599" t="s">
        <v>34</v>
      </c>
      <c r="D7599" t="s">
        <v>35</v>
      </c>
      <c r="E7599">
        <v>1</v>
      </c>
      <c r="F7599" s="2">
        <v>2985.06</v>
      </c>
      <c r="G7599" s="3">
        <v>6155</v>
      </c>
      <c r="H7599" s="3">
        <v>29.8506</v>
      </c>
      <c r="I7599" s="3">
        <v>140.29782</v>
      </c>
      <c r="J7599" s="3">
        <v>3155.2084199999999</v>
      </c>
      <c r="K7599" s="4">
        <v>0.35000000000000003</v>
      </c>
      <c r="L7599" s="73">
        <v>5727.9168239999999</v>
      </c>
    </row>
    <row r="7600" spans="1:12" x14ac:dyDescent="0.35">
      <c r="A7600" s="1" t="s">
        <v>12415</v>
      </c>
      <c r="B7600" t="s">
        <v>12416</v>
      </c>
      <c r="C7600" t="s">
        <v>34</v>
      </c>
      <c r="D7600" t="s">
        <v>35</v>
      </c>
      <c r="E7600">
        <v>1</v>
      </c>
      <c r="F7600" s="2">
        <v>2985.06</v>
      </c>
      <c r="G7600" s="3">
        <v>6155</v>
      </c>
      <c r="H7600" s="3">
        <v>29.8506</v>
      </c>
      <c r="I7600" s="3">
        <v>140.29782</v>
      </c>
      <c r="J7600" s="3">
        <v>3155.2084199999999</v>
      </c>
      <c r="K7600" s="4">
        <v>0.35000000000000003</v>
      </c>
      <c r="L7600" s="73">
        <v>5727.9168239999999</v>
      </c>
    </row>
    <row r="7601" spans="1:12" x14ac:dyDescent="0.35">
      <c r="A7601" s="1" t="s">
        <v>12417</v>
      </c>
      <c r="B7601" t="s">
        <v>12418</v>
      </c>
      <c r="C7601" t="s">
        <v>34</v>
      </c>
      <c r="D7601" t="s">
        <v>35</v>
      </c>
      <c r="E7601">
        <v>1</v>
      </c>
      <c r="F7601" s="2">
        <v>761.03</v>
      </c>
      <c r="G7601" s="3">
        <v>1570</v>
      </c>
      <c r="H7601" s="3">
        <v>7.6102999999999996</v>
      </c>
      <c r="I7601" s="3">
        <v>35.768409999999996</v>
      </c>
      <c r="J7601" s="3">
        <v>804.40871000000004</v>
      </c>
      <c r="K7601" s="4">
        <v>0.34999999999999992</v>
      </c>
      <c r="L7601" s="73">
        <v>1460.3111966153845</v>
      </c>
    </row>
    <row r="7602" spans="1:12" x14ac:dyDescent="0.35">
      <c r="A7602" s="1" t="s">
        <v>12419</v>
      </c>
      <c r="B7602" t="s">
        <v>12420</v>
      </c>
      <c r="C7602" t="s">
        <v>34</v>
      </c>
      <c r="D7602" t="s">
        <v>35</v>
      </c>
      <c r="E7602">
        <v>1</v>
      </c>
      <c r="F7602" s="2">
        <v>483.03</v>
      </c>
      <c r="G7602" s="3">
        <v>996</v>
      </c>
      <c r="H7602" s="3">
        <v>4.8303000000000003</v>
      </c>
      <c r="I7602" s="3">
        <v>22.70241</v>
      </c>
      <c r="J7602" s="3">
        <v>510.56270999999998</v>
      </c>
      <c r="K7602" s="4">
        <v>0.35</v>
      </c>
      <c r="L7602" s="73">
        <v>926.86768892307691</v>
      </c>
    </row>
    <row r="7603" spans="1:12" x14ac:dyDescent="0.35">
      <c r="A7603" s="1" t="s">
        <v>12421</v>
      </c>
      <c r="B7603" t="s">
        <v>12422</v>
      </c>
      <c r="C7603" t="s">
        <v>34</v>
      </c>
      <c r="D7603" t="s">
        <v>35</v>
      </c>
      <c r="E7603">
        <v>1</v>
      </c>
      <c r="F7603" s="2">
        <v>708.91</v>
      </c>
      <c r="G7603" s="3">
        <v>1462</v>
      </c>
      <c r="H7603" s="3">
        <v>7.0891000000000002</v>
      </c>
      <c r="I7603" s="3">
        <v>33.318770000000001</v>
      </c>
      <c r="J7603" s="3">
        <v>749.31786999999997</v>
      </c>
      <c r="K7603" s="4">
        <v>0.35</v>
      </c>
      <c r="L7603" s="73">
        <v>1360.300133230769</v>
      </c>
    </row>
    <row r="7604" spans="1:12" x14ac:dyDescent="0.35">
      <c r="A7604" s="1" t="s">
        <v>12423</v>
      </c>
      <c r="B7604" t="s">
        <v>12424</v>
      </c>
      <c r="C7604" t="s">
        <v>26</v>
      </c>
      <c r="D7604" t="s">
        <v>27</v>
      </c>
      <c r="E7604">
        <v>1</v>
      </c>
      <c r="F7604" s="2">
        <v>2564.5700000000002</v>
      </c>
      <c r="G7604" s="3">
        <v>5288</v>
      </c>
      <c r="H7604" s="3">
        <v>25.645700000000001</v>
      </c>
      <c r="I7604" s="3">
        <v>120.53479</v>
      </c>
      <c r="J7604" s="3">
        <v>2710.7504900000004</v>
      </c>
      <c r="K7604" s="4">
        <v>0.34999999999999992</v>
      </c>
      <c r="L7604" s="73">
        <v>4921.054735692308</v>
      </c>
    </row>
    <row r="7605" spans="1:12" x14ac:dyDescent="0.35">
      <c r="A7605" s="1" t="s">
        <v>12425</v>
      </c>
      <c r="B7605" t="s">
        <v>12426</v>
      </c>
      <c r="C7605" t="s">
        <v>34</v>
      </c>
      <c r="D7605" t="s">
        <v>35</v>
      </c>
      <c r="E7605">
        <v>1</v>
      </c>
      <c r="F7605" s="2">
        <v>2985.06</v>
      </c>
      <c r="G7605" s="3">
        <v>6155</v>
      </c>
      <c r="H7605" s="3">
        <v>29.8506</v>
      </c>
      <c r="I7605" s="3">
        <v>140.29782</v>
      </c>
      <c r="J7605" s="3">
        <v>3155.2084199999999</v>
      </c>
      <c r="K7605" s="4">
        <v>0.35000000000000003</v>
      </c>
      <c r="L7605" s="73">
        <v>5727.9168239999999</v>
      </c>
    </row>
    <row r="7606" spans="1:12" x14ac:dyDescent="0.35">
      <c r="A7606" s="1" t="s">
        <v>12427</v>
      </c>
      <c r="B7606" t="s">
        <v>12428</v>
      </c>
      <c r="C7606" t="s">
        <v>34</v>
      </c>
      <c r="D7606" t="s">
        <v>35</v>
      </c>
      <c r="E7606">
        <v>1</v>
      </c>
      <c r="F7606" s="2">
        <v>2915.56</v>
      </c>
      <c r="G7606" s="3">
        <v>6012</v>
      </c>
      <c r="H7606" s="3">
        <v>29.1556</v>
      </c>
      <c r="I7606" s="3">
        <v>137.03131999999999</v>
      </c>
      <c r="J7606" s="3">
        <v>3081.74692</v>
      </c>
      <c r="K7606" s="4">
        <v>0.35</v>
      </c>
      <c r="L7606" s="73">
        <v>5594.5559470769231</v>
      </c>
    </row>
    <row r="7607" spans="1:12" x14ac:dyDescent="0.35">
      <c r="A7607" s="1" t="s">
        <v>12429</v>
      </c>
      <c r="B7607" t="s">
        <v>12430</v>
      </c>
      <c r="C7607" t="s">
        <v>34</v>
      </c>
      <c r="D7607" t="s">
        <v>35</v>
      </c>
      <c r="E7607">
        <v>1</v>
      </c>
      <c r="F7607" s="2">
        <v>1303.1300000000001</v>
      </c>
      <c r="G7607" s="3">
        <v>2687</v>
      </c>
      <c r="H7607" s="3">
        <v>13.031300000000002</v>
      </c>
      <c r="I7607" s="3">
        <v>61.247110000000006</v>
      </c>
      <c r="J7607" s="3">
        <v>1377.4084100000002</v>
      </c>
      <c r="K7607" s="4">
        <v>0.34999999999999992</v>
      </c>
      <c r="L7607" s="73">
        <v>2500.5260366153848</v>
      </c>
    </row>
    <row r="7608" spans="1:12" x14ac:dyDescent="0.35">
      <c r="A7608" s="1" t="s">
        <v>12431</v>
      </c>
      <c r="B7608" t="s">
        <v>12432</v>
      </c>
      <c r="C7608" t="s">
        <v>34</v>
      </c>
      <c r="D7608" t="s">
        <v>35</v>
      </c>
      <c r="E7608">
        <v>1</v>
      </c>
      <c r="F7608" s="2">
        <v>1900.84</v>
      </c>
      <c r="G7608" s="3">
        <v>3920</v>
      </c>
      <c r="H7608" s="3">
        <v>19.008399999999998</v>
      </c>
      <c r="I7608" s="3">
        <v>89.339479999999995</v>
      </c>
      <c r="J7608" s="3">
        <v>2009.18788</v>
      </c>
      <c r="K7608" s="4">
        <v>0.35</v>
      </c>
      <c r="L7608" s="73">
        <v>3647.4487667692306</v>
      </c>
    </row>
    <row r="7609" spans="1:12" x14ac:dyDescent="0.35">
      <c r="A7609" s="1">
        <v>40111</v>
      </c>
      <c r="B7609" t="s">
        <v>12433</v>
      </c>
      <c r="C7609" t="s">
        <v>34</v>
      </c>
      <c r="D7609" t="s">
        <v>35</v>
      </c>
      <c r="E7609">
        <v>1</v>
      </c>
      <c r="F7609" s="2">
        <v>222.4</v>
      </c>
      <c r="G7609" s="3">
        <v>459</v>
      </c>
      <c r="H7609" s="3">
        <v>2.2240000000000002</v>
      </c>
      <c r="I7609" s="3">
        <v>10.4528</v>
      </c>
      <c r="J7609" s="3">
        <v>235.07679999999999</v>
      </c>
      <c r="K7609" s="4">
        <v>0.35</v>
      </c>
      <c r="L7609" s="73">
        <v>426.75480615384612</v>
      </c>
    </row>
    <row r="7610" spans="1:12" x14ac:dyDescent="0.35">
      <c r="A7610" s="1">
        <v>40113</v>
      </c>
      <c r="B7610" t="s">
        <v>12434</v>
      </c>
      <c r="C7610" t="s">
        <v>34</v>
      </c>
      <c r="D7610" t="s">
        <v>35</v>
      </c>
      <c r="E7610">
        <v>1</v>
      </c>
      <c r="F7610" s="2">
        <v>177.22</v>
      </c>
      <c r="G7610" s="3">
        <v>366</v>
      </c>
      <c r="H7610" s="3">
        <v>1.7722</v>
      </c>
      <c r="I7610" s="3">
        <v>8.3293400000000002</v>
      </c>
      <c r="J7610" s="3">
        <v>187.32154</v>
      </c>
      <c r="K7610" s="4">
        <v>0.35000000000000003</v>
      </c>
      <c r="L7610" s="73">
        <v>340.06064184615389</v>
      </c>
    </row>
    <row r="7611" spans="1:12" x14ac:dyDescent="0.35">
      <c r="A7611" s="1">
        <v>41033</v>
      </c>
      <c r="B7611" t="s">
        <v>12435</v>
      </c>
      <c r="C7611" t="s">
        <v>34</v>
      </c>
      <c r="D7611" t="s">
        <v>35</v>
      </c>
      <c r="E7611">
        <v>1</v>
      </c>
      <c r="F7611" s="2">
        <v>622.03</v>
      </c>
      <c r="G7611" s="3">
        <v>1283</v>
      </c>
      <c r="H7611" s="3">
        <v>6.2202999999999999</v>
      </c>
      <c r="I7611" s="3">
        <v>29.235409999999998</v>
      </c>
      <c r="J7611" s="3">
        <v>657.48570999999993</v>
      </c>
      <c r="K7611" s="4">
        <v>0.35</v>
      </c>
      <c r="L7611" s="73">
        <v>1193.5894427692306</v>
      </c>
    </row>
    <row r="7612" spans="1:12" x14ac:dyDescent="0.35">
      <c r="A7612" s="1">
        <v>41040</v>
      </c>
      <c r="B7612" t="s">
        <v>12436</v>
      </c>
      <c r="C7612" t="s">
        <v>34</v>
      </c>
      <c r="D7612" t="s">
        <v>35</v>
      </c>
      <c r="E7612">
        <v>1</v>
      </c>
      <c r="F7612" s="2">
        <v>622.03</v>
      </c>
      <c r="G7612" s="3">
        <v>1283</v>
      </c>
      <c r="H7612" s="3">
        <v>6.2202999999999999</v>
      </c>
      <c r="I7612" s="3">
        <v>29.235409999999998</v>
      </c>
      <c r="J7612" s="3">
        <v>657.48570999999993</v>
      </c>
      <c r="K7612" s="4">
        <v>0.35</v>
      </c>
      <c r="L7612" s="73">
        <v>1193.5894427692306</v>
      </c>
    </row>
    <row r="7613" spans="1:12" x14ac:dyDescent="0.35">
      <c r="A7613" s="1">
        <v>41163</v>
      </c>
      <c r="B7613" t="s">
        <v>12437</v>
      </c>
      <c r="C7613" t="s">
        <v>34</v>
      </c>
      <c r="D7613" t="s">
        <v>35</v>
      </c>
      <c r="E7613">
        <v>1</v>
      </c>
      <c r="F7613" s="2">
        <v>170.28</v>
      </c>
      <c r="G7613" s="3">
        <v>352</v>
      </c>
      <c r="H7613" s="3">
        <v>1.7028000000000001</v>
      </c>
      <c r="I7613" s="3">
        <v>8.0031599999999994</v>
      </c>
      <c r="J7613" s="3">
        <v>179.98596000000001</v>
      </c>
      <c r="K7613" s="4">
        <v>0.35</v>
      </c>
      <c r="L7613" s="73">
        <v>326.74374276923078</v>
      </c>
    </row>
    <row r="7614" spans="1:12" x14ac:dyDescent="0.35">
      <c r="A7614" s="1">
        <v>40324</v>
      </c>
      <c r="B7614" t="s">
        <v>12438</v>
      </c>
      <c r="C7614" t="s">
        <v>34</v>
      </c>
      <c r="D7614" t="s">
        <v>35</v>
      </c>
      <c r="E7614">
        <v>1</v>
      </c>
      <c r="F7614" s="2">
        <v>900.03</v>
      </c>
      <c r="G7614" s="3">
        <v>1856</v>
      </c>
      <c r="H7614" s="3">
        <v>9.0002999999999993</v>
      </c>
      <c r="I7614" s="3">
        <v>42.301409999999997</v>
      </c>
      <c r="J7614" s="3">
        <v>951.33171000000004</v>
      </c>
      <c r="K7614" s="4">
        <v>0.34999999999999992</v>
      </c>
      <c r="L7614" s="73">
        <v>1727.0329504615383</v>
      </c>
    </row>
    <row r="7615" spans="1:12" x14ac:dyDescent="0.35">
      <c r="A7615" s="1">
        <v>40326</v>
      </c>
      <c r="B7615" t="s">
        <v>12439</v>
      </c>
      <c r="C7615" t="s">
        <v>34</v>
      </c>
      <c r="D7615" t="s">
        <v>35</v>
      </c>
      <c r="E7615">
        <v>1</v>
      </c>
      <c r="F7615" s="2">
        <v>900.03</v>
      </c>
      <c r="G7615" s="3">
        <v>1856</v>
      </c>
      <c r="H7615" s="3">
        <v>9.0002999999999993</v>
      </c>
      <c r="I7615" s="3">
        <v>42.301409999999997</v>
      </c>
      <c r="J7615" s="3">
        <v>951.33171000000004</v>
      </c>
      <c r="K7615" s="4">
        <v>0.34999999999999992</v>
      </c>
      <c r="L7615" s="73">
        <v>1727.0329504615383</v>
      </c>
    </row>
    <row r="7616" spans="1:12" x14ac:dyDescent="0.35">
      <c r="A7616" s="1">
        <v>40352</v>
      </c>
      <c r="B7616" t="s">
        <v>12440</v>
      </c>
      <c r="C7616" t="s">
        <v>34</v>
      </c>
      <c r="D7616" t="s">
        <v>35</v>
      </c>
      <c r="E7616">
        <v>1</v>
      </c>
      <c r="F7616" s="2">
        <v>337.08</v>
      </c>
      <c r="G7616" s="3">
        <v>696</v>
      </c>
      <c r="H7616" s="3">
        <v>3.3708</v>
      </c>
      <c r="I7616" s="3">
        <v>15.84276</v>
      </c>
      <c r="J7616" s="3">
        <v>356.29355999999996</v>
      </c>
      <c r="K7616" s="4">
        <v>0.35</v>
      </c>
      <c r="L7616" s="73">
        <v>646.8098473846153</v>
      </c>
    </row>
    <row r="7617" spans="1:12" x14ac:dyDescent="0.35">
      <c r="A7617" s="1">
        <v>40395</v>
      </c>
      <c r="B7617" t="s">
        <v>12441</v>
      </c>
      <c r="C7617" t="s">
        <v>34</v>
      </c>
      <c r="D7617" t="s">
        <v>35</v>
      </c>
      <c r="E7617">
        <v>1</v>
      </c>
      <c r="F7617" s="2">
        <v>66.02</v>
      </c>
      <c r="G7617" s="3">
        <v>137</v>
      </c>
      <c r="H7617" s="3">
        <v>0.66020000000000001</v>
      </c>
      <c r="I7617" s="3">
        <v>3.1029399999999998</v>
      </c>
      <c r="J7617" s="3">
        <v>69.783140000000003</v>
      </c>
      <c r="K7617" s="4">
        <v>0.35</v>
      </c>
      <c r="L7617" s="73">
        <v>126.68323876923077</v>
      </c>
    </row>
    <row r="7618" spans="1:12" x14ac:dyDescent="0.35">
      <c r="A7618" s="1">
        <v>40413</v>
      </c>
      <c r="B7618" t="s">
        <v>12344</v>
      </c>
      <c r="C7618" t="s">
        <v>34</v>
      </c>
      <c r="D7618" t="s">
        <v>35</v>
      </c>
      <c r="E7618">
        <v>1</v>
      </c>
      <c r="F7618" s="2">
        <v>3541.07</v>
      </c>
      <c r="G7618" s="3">
        <v>7302</v>
      </c>
      <c r="H7618" s="3">
        <v>35.410700000000006</v>
      </c>
      <c r="I7618" s="3">
        <v>166.43029000000001</v>
      </c>
      <c r="J7618" s="3">
        <v>3742.9109900000003</v>
      </c>
      <c r="K7618" s="4">
        <v>0.34999999999999992</v>
      </c>
      <c r="L7618" s="73">
        <v>6794.8230279999998</v>
      </c>
    </row>
    <row r="7619" spans="1:12" x14ac:dyDescent="0.35">
      <c r="A7619" s="1">
        <v>40418</v>
      </c>
      <c r="B7619" t="s">
        <v>12344</v>
      </c>
      <c r="C7619" t="s">
        <v>34</v>
      </c>
      <c r="D7619" t="s">
        <v>35</v>
      </c>
      <c r="E7619">
        <v>1</v>
      </c>
      <c r="F7619" s="2">
        <v>3541.07</v>
      </c>
      <c r="G7619" s="3">
        <v>7302</v>
      </c>
      <c r="H7619" s="3">
        <v>35.410700000000006</v>
      </c>
      <c r="I7619" s="3">
        <v>166.43029000000001</v>
      </c>
      <c r="J7619" s="3">
        <v>3742.9109900000003</v>
      </c>
      <c r="K7619" s="4">
        <v>0.34999999999999992</v>
      </c>
      <c r="L7619" s="73">
        <v>6794.8230279999998</v>
      </c>
    </row>
    <row r="7620" spans="1:12" x14ac:dyDescent="0.35">
      <c r="A7620" s="1">
        <v>40443</v>
      </c>
      <c r="B7620" t="s">
        <v>12348</v>
      </c>
      <c r="C7620" t="s">
        <v>34</v>
      </c>
      <c r="D7620" t="s">
        <v>35</v>
      </c>
      <c r="E7620">
        <v>1</v>
      </c>
      <c r="F7620" s="2">
        <v>2244.88</v>
      </c>
      <c r="G7620" s="3">
        <v>4629</v>
      </c>
      <c r="H7620" s="3">
        <v>22.448800000000002</v>
      </c>
      <c r="I7620" s="3">
        <v>105.50936</v>
      </c>
      <c r="J7620" s="3">
        <v>2372.8381600000002</v>
      </c>
      <c r="K7620" s="4">
        <v>0.35</v>
      </c>
      <c r="L7620" s="73">
        <v>4307.6138904615391</v>
      </c>
    </row>
    <row r="7621" spans="1:12" x14ac:dyDescent="0.35">
      <c r="A7621" s="1">
        <v>40445</v>
      </c>
      <c r="B7621" t="s">
        <v>12442</v>
      </c>
      <c r="C7621" t="s">
        <v>34</v>
      </c>
      <c r="D7621" t="s">
        <v>35</v>
      </c>
      <c r="E7621">
        <v>1</v>
      </c>
      <c r="F7621" s="2">
        <v>2526.35</v>
      </c>
      <c r="G7621" s="3">
        <v>5209</v>
      </c>
      <c r="H7621" s="3">
        <v>25.263500000000001</v>
      </c>
      <c r="I7621" s="3">
        <v>118.73845</v>
      </c>
      <c r="J7621" s="3">
        <v>2670.3519499999998</v>
      </c>
      <c r="K7621" s="4">
        <v>0.34999999999999992</v>
      </c>
      <c r="L7621" s="73">
        <v>4847.7158476923069</v>
      </c>
    </row>
    <row r="7622" spans="1:12" x14ac:dyDescent="0.35">
      <c r="A7622" s="1">
        <v>40459</v>
      </c>
      <c r="B7622" t="s">
        <v>12344</v>
      </c>
      <c r="C7622" t="s">
        <v>34</v>
      </c>
      <c r="D7622" t="s">
        <v>35</v>
      </c>
      <c r="E7622">
        <v>1</v>
      </c>
      <c r="F7622" s="2">
        <v>3541.07</v>
      </c>
      <c r="G7622" s="3">
        <v>7302</v>
      </c>
      <c r="H7622" s="3">
        <v>35.410700000000006</v>
      </c>
      <c r="I7622" s="3">
        <v>166.43029000000001</v>
      </c>
      <c r="J7622" s="3">
        <v>3742.9109900000003</v>
      </c>
      <c r="K7622" s="4">
        <v>0.34999999999999992</v>
      </c>
      <c r="L7622" s="73">
        <v>6794.8230279999998</v>
      </c>
    </row>
    <row r="7623" spans="1:12" x14ac:dyDescent="0.35">
      <c r="A7623" s="1">
        <v>40460</v>
      </c>
      <c r="B7623" t="s">
        <v>12443</v>
      </c>
      <c r="C7623" t="s">
        <v>34</v>
      </c>
      <c r="D7623" t="s">
        <v>35</v>
      </c>
      <c r="E7623">
        <v>1</v>
      </c>
      <c r="F7623" s="2">
        <v>2776.55</v>
      </c>
      <c r="G7623" s="3">
        <v>5725</v>
      </c>
      <c r="H7623" s="3">
        <v>27.765500000000003</v>
      </c>
      <c r="I7623" s="3">
        <v>130.49785</v>
      </c>
      <c r="J7623" s="3">
        <v>2934.8133500000004</v>
      </c>
      <c r="K7623" s="4">
        <v>0.35</v>
      </c>
      <c r="L7623" s="73">
        <v>5327.8150046153851</v>
      </c>
    </row>
    <row r="7624" spans="1:12" x14ac:dyDescent="0.35">
      <c r="A7624" s="1">
        <v>40541</v>
      </c>
      <c r="B7624" t="s">
        <v>12444</v>
      </c>
      <c r="C7624" t="s">
        <v>34</v>
      </c>
      <c r="D7624" t="s">
        <v>35</v>
      </c>
      <c r="E7624">
        <v>1</v>
      </c>
      <c r="F7624" s="2">
        <v>38.22</v>
      </c>
      <c r="G7624" s="3">
        <v>79</v>
      </c>
      <c r="H7624" s="3">
        <v>0.38219999999999998</v>
      </c>
      <c r="I7624" s="3">
        <v>1.79634</v>
      </c>
      <c r="J7624" s="3">
        <v>40.398539999999997</v>
      </c>
      <c r="K7624" s="4">
        <v>0.35</v>
      </c>
      <c r="L7624" s="73">
        <v>73.338887999999997</v>
      </c>
    </row>
    <row r="7625" spans="1:12" x14ac:dyDescent="0.35">
      <c r="A7625" s="1">
        <v>40611</v>
      </c>
      <c r="B7625" t="s">
        <v>12349</v>
      </c>
      <c r="C7625" t="s">
        <v>34</v>
      </c>
      <c r="D7625" t="s">
        <v>35</v>
      </c>
      <c r="E7625">
        <v>1</v>
      </c>
      <c r="F7625" s="2">
        <v>900.03</v>
      </c>
      <c r="G7625" s="3">
        <v>1856</v>
      </c>
      <c r="H7625" s="3">
        <v>9.0002999999999993</v>
      </c>
      <c r="I7625" s="3">
        <v>42.301409999999997</v>
      </c>
      <c r="J7625" s="3">
        <v>951.33171000000004</v>
      </c>
      <c r="K7625" s="4">
        <v>0.34999999999999992</v>
      </c>
      <c r="L7625" s="73">
        <v>1727.0329504615383</v>
      </c>
    </row>
    <row r="7626" spans="1:12" x14ac:dyDescent="0.35">
      <c r="A7626" s="1">
        <v>40617</v>
      </c>
      <c r="B7626" t="s">
        <v>12349</v>
      </c>
      <c r="C7626" t="s">
        <v>34</v>
      </c>
      <c r="D7626" t="s">
        <v>35</v>
      </c>
      <c r="E7626">
        <v>1</v>
      </c>
      <c r="F7626" s="2">
        <v>900.03</v>
      </c>
      <c r="G7626" s="3">
        <v>1856</v>
      </c>
      <c r="H7626" s="3">
        <v>9.0002999999999993</v>
      </c>
      <c r="I7626" s="3">
        <v>42.301409999999997</v>
      </c>
      <c r="J7626" s="3">
        <v>951.33171000000004</v>
      </c>
      <c r="K7626" s="4">
        <v>0.34999999999999992</v>
      </c>
      <c r="L7626" s="73">
        <v>1727.0329504615383</v>
      </c>
    </row>
    <row r="7627" spans="1:12" x14ac:dyDescent="0.35">
      <c r="A7627" s="1">
        <v>41252</v>
      </c>
      <c r="B7627" t="s">
        <v>12445</v>
      </c>
      <c r="C7627" t="s">
        <v>34</v>
      </c>
      <c r="D7627" t="s">
        <v>35</v>
      </c>
      <c r="E7627">
        <v>1</v>
      </c>
      <c r="F7627" s="2">
        <v>747.13</v>
      </c>
      <c r="G7627" s="3">
        <v>1541</v>
      </c>
      <c r="H7627" s="3">
        <v>7.4713000000000003</v>
      </c>
      <c r="I7627" s="3">
        <v>35.115110000000001</v>
      </c>
      <c r="J7627" s="3">
        <v>789.71641</v>
      </c>
      <c r="K7627" s="4">
        <v>0.35000000000000003</v>
      </c>
      <c r="L7627" s="73">
        <v>1433.6390212307692</v>
      </c>
    </row>
    <row r="7628" spans="1:12" x14ac:dyDescent="0.35">
      <c r="A7628" s="1">
        <v>41404</v>
      </c>
      <c r="B7628" t="s">
        <v>12446</v>
      </c>
      <c r="C7628" t="s">
        <v>34</v>
      </c>
      <c r="D7628" t="s">
        <v>35</v>
      </c>
      <c r="E7628">
        <v>1</v>
      </c>
      <c r="F7628" s="2">
        <v>1167.6199999999999</v>
      </c>
      <c r="G7628" s="3">
        <v>2408</v>
      </c>
      <c r="H7628" s="3">
        <v>11.6762</v>
      </c>
      <c r="I7628" s="3">
        <v>54.878139999999995</v>
      </c>
      <c r="J7628" s="3">
        <v>1234.17434</v>
      </c>
      <c r="K7628" s="4">
        <v>0.35000000000000003</v>
      </c>
      <c r="L7628" s="73">
        <v>2240.5011095384616</v>
      </c>
    </row>
    <row r="7629" spans="1:12" x14ac:dyDescent="0.35">
      <c r="A7629" s="1">
        <v>41416</v>
      </c>
      <c r="B7629" t="s">
        <v>12447</v>
      </c>
      <c r="C7629" t="s">
        <v>34</v>
      </c>
      <c r="D7629" t="s">
        <v>35</v>
      </c>
      <c r="E7629">
        <v>1</v>
      </c>
      <c r="F7629" s="2">
        <v>76.45</v>
      </c>
      <c r="G7629" s="3">
        <v>158</v>
      </c>
      <c r="H7629" s="3">
        <v>0.76450000000000007</v>
      </c>
      <c r="I7629" s="3">
        <v>3.5931500000000001</v>
      </c>
      <c r="J7629" s="3">
        <v>80.807649999999995</v>
      </c>
      <c r="K7629" s="4">
        <v>0.35</v>
      </c>
      <c r="L7629" s="73">
        <v>146.69696461538459</v>
      </c>
    </row>
    <row r="7630" spans="1:12" x14ac:dyDescent="0.35">
      <c r="A7630" s="1">
        <v>41418</v>
      </c>
      <c r="B7630" t="s">
        <v>12448</v>
      </c>
      <c r="C7630" t="s">
        <v>34</v>
      </c>
      <c r="D7630" t="s">
        <v>35</v>
      </c>
      <c r="E7630">
        <v>1</v>
      </c>
      <c r="F7630" s="2">
        <v>111.2</v>
      </c>
      <c r="G7630" s="3">
        <v>230</v>
      </c>
      <c r="H7630" s="3">
        <v>1.1120000000000001</v>
      </c>
      <c r="I7630" s="3">
        <v>5.2263999999999999</v>
      </c>
      <c r="J7630" s="3">
        <v>117.5384</v>
      </c>
      <c r="K7630" s="4">
        <v>0.35</v>
      </c>
      <c r="L7630" s="73">
        <v>213.37740307692306</v>
      </c>
    </row>
    <row r="7631" spans="1:12" x14ac:dyDescent="0.35">
      <c r="A7631" s="1">
        <v>41421</v>
      </c>
      <c r="B7631" t="s">
        <v>12449</v>
      </c>
      <c r="C7631" t="s">
        <v>34</v>
      </c>
      <c r="D7631" t="s">
        <v>35</v>
      </c>
      <c r="E7631">
        <v>1</v>
      </c>
      <c r="F7631" s="2">
        <v>111.2</v>
      </c>
      <c r="G7631" s="3">
        <v>230</v>
      </c>
      <c r="H7631" s="3">
        <v>1.1120000000000001</v>
      </c>
      <c r="I7631" s="3">
        <v>5.2263999999999999</v>
      </c>
      <c r="J7631" s="3">
        <v>117.5384</v>
      </c>
      <c r="K7631" s="4">
        <v>0.35</v>
      </c>
      <c r="L7631" s="73">
        <v>213.37740307692306</v>
      </c>
    </row>
    <row r="7632" spans="1:12" x14ac:dyDescent="0.35">
      <c r="A7632" s="1">
        <v>41548</v>
      </c>
      <c r="B7632" t="s">
        <v>12450</v>
      </c>
      <c r="C7632" t="s">
        <v>34</v>
      </c>
      <c r="D7632" t="s">
        <v>35</v>
      </c>
      <c r="E7632">
        <v>1</v>
      </c>
      <c r="F7632" s="2">
        <v>62.55</v>
      </c>
      <c r="G7632" s="3">
        <v>129</v>
      </c>
      <c r="H7632" s="3">
        <v>0.62549999999999994</v>
      </c>
      <c r="I7632" s="3">
        <v>2.9398499999999999</v>
      </c>
      <c r="J7632" s="3">
        <v>66.115350000000007</v>
      </c>
      <c r="K7632" s="4">
        <v>0.35000000000000003</v>
      </c>
      <c r="L7632" s="73">
        <v>120.02478923076924</v>
      </c>
    </row>
    <row r="7633" spans="1:12" x14ac:dyDescent="0.35">
      <c r="A7633" s="1">
        <v>41574</v>
      </c>
      <c r="B7633" t="s">
        <v>12451</v>
      </c>
      <c r="C7633" t="s">
        <v>34</v>
      </c>
      <c r="D7633" t="s">
        <v>35</v>
      </c>
      <c r="E7633">
        <v>1</v>
      </c>
      <c r="F7633" s="2">
        <v>156.38</v>
      </c>
      <c r="G7633" s="3">
        <v>323</v>
      </c>
      <c r="H7633" s="3">
        <v>1.5638000000000001</v>
      </c>
      <c r="I7633" s="3">
        <v>7.3498599999999996</v>
      </c>
      <c r="J7633" s="3">
        <v>165.29365999999999</v>
      </c>
      <c r="K7633" s="4">
        <v>0.34999999999999992</v>
      </c>
      <c r="L7633" s="73">
        <v>300.07156738461532</v>
      </c>
    </row>
    <row r="7634" spans="1:12" x14ac:dyDescent="0.35">
      <c r="A7634" s="1">
        <v>41605</v>
      </c>
      <c r="B7634" t="s">
        <v>12452</v>
      </c>
      <c r="C7634" t="s">
        <v>34</v>
      </c>
      <c r="D7634" t="s">
        <v>35</v>
      </c>
      <c r="E7634">
        <v>1</v>
      </c>
      <c r="F7634" s="2">
        <v>62.55</v>
      </c>
      <c r="G7634" s="3">
        <v>129</v>
      </c>
      <c r="H7634" s="3">
        <v>0.62549999999999994</v>
      </c>
      <c r="I7634" s="3">
        <v>2.9398499999999999</v>
      </c>
      <c r="J7634" s="3">
        <v>66.115350000000007</v>
      </c>
      <c r="K7634" s="4">
        <v>0.35000000000000003</v>
      </c>
      <c r="L7634" s="73">
        <v>120.02478923076924</v>
      </c>
    </row>
    <row r="7635" spans="1:12" x14ac:dyDescent="0.35">
      <c r="A7635" s="1">
        <v>41804</v>
      </c>
      <c r="B7635" t="s">
        <v>12453</v>
      </c>
      <c r="C7635" t="s">
        <v>34</v>
      </c>
      <c r="D7635" t="s">
        <v>35</v>
      </c>
      <c r="E7635">
        <v>1</v>
      </c>
      <c r="F7635" s="2">
        <v>3610.56</v>
      </c>
      <c r="G7635" s="3">
        <v>7445</v>
      </c>
      <c r="H7635" s="3">
        <v>36.105600000000003</v>
      </c>
      <c r="I7635" s="3">
        <v>169.69631999999999</v>
      </c>
      <c r="J7635" s="3">
        <v>3816.3619199999998</v>
      </c>
      <c r="K7635" s="4">
        <v>0.34999999999999992</v>
      </c>
      <c r="L7635" s="73">
        <v>6928.1647163076914</v>
      </c>
    </row>
    <row r="7636" spans="1:12" x14ac:dyDescent="0.35">
      <c r="A7636" s="1">
        <v>40034</v>
      </c>
      <c r="B7636" t="s">
        <v>12454</v>
      </c>
      <c r="C7636" t="s">
        <v>34</v>
      </c>
      <c r="D7636" t="s">
        <v>35</v>
      </c>
      <c r="E7636">
        <v>1</v>
      </c>
      <c r="F7636" s="2">
        <v>517.78</v>
      </c>
      <c r="G7636" s="3">
        <v>1068</v>
      </c>
      <c r="H7636" s="3">
        <v>5.1777999999999995</v>
      </c>
      <c r="I7636" s="3">
        <v>24.335659999999997</v>
      </c>
      <c r="J7636" s="3">
        <v>547.29345999999998</v>
      </c>
      <c r="K7636" s="4">
        <v>0.35</v>
      </c>
      <c r="L7636" s="73">
        <v>993.54812738461533</v>
      </c>
    </row>
    <row r="7637" spans="1:12" x14ac:dyDescent="0.35">
      <c r="A7637" s="1">
        <v>40049</v>
      </c>
      <c r="B7637" t="s">
        <v>12455</v>
      </c>
      <c r="C7637" t="s">
        <v>34</v>
      </c>
      <c r="D7637" t="s">
        <v>35</v>
      </c>
      <c r="E7637">
        <v>1</v>
      </c>
      <c r="F7637" s="2">
        <v>41.7</v>
      </c>
      <c r="G7637" s="3">
        <v>86</v>
      </c>
      <c r="H7637" s="3">
        <v>0.41700000000000004</v>
      </c>
      <c r="I7637" s="3">
        <v>1.9599000000000002</v>
      </c>
      <c r="J7637" s="3">
        <v>44.076900000000002</v>
      </c>
      <c r="K7637" s="4">
        <v>0.35000000000000003</v>
      </c>
      <c r="L7637" s="73">
        <v>80.016526153846158</v>
      </c>
    </row>
    <row r="7638" spans="1:12" x14ac:dyDescent="0.35">
      <c r="A7638" s="1">
        <v>40052</v>
      </c>
      <c r="B7638" t="s">
        <v>12456</v>
      </c>
      <c r="C7638" t="s">
        <v>34</v>
      </c>
      <c r="D7638" t="s">
        <v>35</v>
      </c>
      <c r="E7638">
        <v>1</v>
      </c>
      <c r="F7638" s="2">
        <v>66.02</v>
      </c>
      <c r="G7638" s="3">
        <v>137</v>
      </c>
      <c r="H7638" s="3">
        <v>0.66020000000000001</v>
      </c>
      <c r="I7638" s="3">
        <v>3.1029399999999998</v>
      </c>
      <c r="J7638" s="3">
        <v>69.783140000000003</v>
      </c>
      <c r="K7638" s="4">
        <v>0.35</v>
      </c>
      <c r="L7638" s="73">
        <v>126.68323876923077</v>
      </c>
    </row>
    <row r="7639" spans="1:12" x14ac:dyDescent="0.35">
      <c r="A7639" s="1">
        <v>40069</v>
      </c>
      <c r="B7639" t="s">
        <v>12457</v>
      </c>
      <c r="C7639" t="s">
        <v>34</v>
      </c>
      <c r="D7639" t="s">
        <v>35</v>
      </c>
      <c r="E7639">
        <v>1</v>
      </c>
      <c r="F7639" s="2">
        <v>38.22</v>
      </c>
      <c r="G7639" s="3">
        <v>79</v>
      </c>
      <c r="H7639" s="3">
        <v>0.38219999999999998</v>
      </c>
      <c r="I7639" s="3">
        <v>1.79634</v>
      </c>
      <c r="J7639" s="3">
        <v>40.398539999999997</v>
      </c>
      <c r="K7639" s="4">
        <v>0.35</v>
      </c>
      <c r="L7639" s="73">
        <v>73.338887999999997</v>
      </c>
    </row>
    <row r="7640" spans="1:12" x14ac:dyDescent="0.35">
      <c r="A7640" s="1">
        <v>44022</v>
      </c>
      <c r="B7640" t="s">
        <v>12458</v>
      </c>
      <c r="C7640" t="s">
        <v>34</v>
      </c>
      <c r="D7640" t="s">
        <v>35</v>
      </c>
      <c r="E7640">
        <v>1</v>
      </c>
      <c r="F7640" s="2">
        <v>69.510000000000005</v>
      </c>
      <c r="G7640" s="3">
        <v>144</v>
      </c>
      <c r="H7640" s="3">
        <v>0.69510000000000005</v>
      </c>
      <c r="I7640" s="3">
        <v>3.2669700000000002</v>
      </c>
      <c r="J7640" s="3">
        <v>73.472070000000002</v>
      </c>
      <c r="K7640" s="4">
        <v>0.35</v>
      </c>
      <c r="L7640" s="73">
        <v>133.38006553846154</v>
      </c>
    </row>
    <row r="7641" spans="1:12" x14ac:dyDescent="0.35">
      <c r="A7641" s="1">
        <v>55103</v>
      </c>
      <c r="B7641" t="s">
        <v>12459</v>
      </c>
      <c r="C7641" t="s">
        <v>34</v>
      </c>
      <c r="D7641" t="s">
        <v>35</v>
      </c>
      <c r="E7641">
        <v>1</v>
      </c>
      <c r="F7641" s="2">
        <v>1803.54</v>
      </c>
      <c r="G7641" s="3">
        <v>3719</v>
      </c>
      <c r="H7641" s="3">
        <v>18.035399999999999</v>
      </c>
      <c r="I7641" s="3">
        <v>84.766379999999998</v>
      </c>
      <c r="J7641" s="3">
        <v>1906.34178</v>
      </c>
      <c r="K7641" s="4">
        <v>0.35</v>
      </c>
      <c r="L7641" s="73">
        <v>3460.7435390769228</v>
      </c>
    </row>
    <row r="7642" spans="1:12" x14ac:dyDescent="0.35">
      <c r="A7642" s="1">
        <v>55107</v>
      </c>
      <c r="B7642" t="s">
        <v>12369</v>
      </c>
      <c r="C7642" t="s">
        <v>34</v>
      </c>
      <c r="D7642" t="s">
        <v>35</v>
      </c>
      <c r="E7642">
        <v>1</v>
      </c>
      <c r="F7642" s="2">
        <v>1595.04</v>
      </c>
      <c r="G7642" s="3">
        <v>3289</v>
      </c>
      <c r="H7642" s="3">
        <v>15.9504</v>
      </c>
      <c r="I7642" s="3">
        <v>74.966880000000003</v>
      </c>
      <c r="J7642" s="3">
        <v>1685.9572799999999</v>
      </c>
      <c r="K7642" s="4">
        <v>0.35</v>
      </c>
      <c r="L7642" s="73">
        <v>3060.6609083076919</v>
      </c>
    </row>
    <row r="7643" spans="1:12" x14ac:dyDescent="0.35">
      <c r="A7643" s="1">
        <v>55108</v>
      </c>
      <c r="B7643" t="s">
        <v>12372</v>
      </c>
      <c r="C7643" t="s">
        <v>34</v>
      </c>
      <c r="D7643" t="s">
        <v>35</v>
      </c>
      <c r="E7643">
        <v>1</v>
      </c>
      <c r="F7643" s="2">
        <v>1734.04</v>
      </c>
      <c r="G7643" s="3">
        <v>3576</v>
      </c>
      <c r="H7643" s="3">
        <v>17.340399999999999</v>
      </c>
      <c r="I7643" s="3">
        <v>81.499880000000005</v>
      </c>
      <c r="J7643" s="3">
        <v>1832.8802800000001</v>
      </c>
      <c r="K7643" s="4">
        <v>0.34999999999999992</v>
      </c>
      <c r="L7643" s="73">
        <v>3327.382662153846</v>
      </c>
    </row>
    <row r="7644" spans="1:12" x14ac:dyDescent="0.35">
      <c r="A7644" s="1">
        <v>55113</v>
      </c>
      <c r="B7644" t="s">
        <v>12460</v>
      </c>
      <c r="C7644" t="s">
        <v>34</v>
      </c>
      <c r="D7644" t="s">
        <v>35</v>
      </c>
      <c r="E7644">
        <v>1</v>
      </c>
      <c r="F7644" s="2">
        <v>1678.44</v>
      </c>
      <c r="G7644" s="3">
        <v>3461</v>
      </c>
      <c r="H7644" s="3">
        <v>16.784400000000002</v>
      </c>
      <c r="I7644" s="3">
        <v>78.886679999999998</v>
      </c>
      <c r="J7644" s="3">
        <v>1774.1110800000001</v>
      </c>
      <c r="K7644" s="4">
        <v>0.35</v>
      </c>
      <c r="L7644" s="73">
        <v>3220.6939606153846</v>
      </c>
    </row>
    <row r="7645" spans="1:12" x14ac:dyDescent="0.35">
      <c r="A7645" s="1">
        <v>50002</v>
      </c>
      <c r="B7645" t="s">
        <v>12356</v>
      </c>
      <c r="C7645" t="s">
        <v>34</v>
      </c>
      <c r="D7645" t="s">
        <v>35</v>
      </c>
      <c r="E7645">
        <v>1</v>
      </c>
      <c r="F7645" s="2">
        <v>990.38</v>
      </c>
      <c r="G7645" s="3">
        <v>2043</v>
      </c>
      <c r="H7645" s="3">
        <v>9.9038000000000004</v>
      </c>
      <c r="I7645" s="3">
        <v>46.54786</v>
      </c>
      <c r="J7645" s="3">
        <v>1046.8316600000001</v>
      </c>
      <c r="K7645" s="4">
        <v>0.34999999999999992</v>
      </c>
      <c r="L7645" s="73">
        <v>1900.4020904615384</v>
      </c>
    </row>
    <row r="7646" spans="1:12" x14ac:dyDescent="0.35">
      <c r="A7646" s="1">
        <v>55002</v>
      </c>
      <c r="B7646" t="s">
        <v>12372</v>
      </c>
      <c r="C7646" t="s">
        <v>34</v>
      </c>
      <c r="D7646" t="s">
        <v>35</v>
      </c>
      <c r="E7646">
        <v>1</v>
      </c>
      <c r="F7646" s="2">
        <v>1734.04</v>
      </c>
      <c r="G7646" s="3">
        <v>3576</v>
      </c>
      <c r="H7646" s="3">
        <v>17.340399999999999</v>
      </c>
      <c r="I7646" s="3">
        <v>81.499880000000005</v>
      </c>
      <c r="J7646" s="3">
        <v>1832.8802800000001</v>
      </c>
      <c r="K7646" s="4">
        <v>0.34999999999999992</v>
      </c>
      <c r="L7646" s="73">
        <v>3327.382662153846</v>
      </c>
    </row>
    <row r="7647" spans="1:12" x14ac:dyDescent="0.35">
      <c r="A7647" s="1">
        <v>55008</v>
      </c>
      <c r="B7647" t="s">
        <v>12372</v>
      </c>
      <c r="C7647" t="s">
        <v>34</v>
      </c>
      <c r="D7647" t="s">
        <v>35</v>
      </c>
      <c r="E7647">
        <v>1</v>
      </c>
      <c r="F7647" s="2">
        <v>1803.54</v>
      </c>
      <c r="G7647" s="3">
        <v>3719</v>
      </c>
      <c r="H7647" s="3">
        <v>18.035399999999999</v>
      </c>
      <c r="I7647" s="3">
        <v>84.766379999999998</v>
      </c>
      <c r="J7647" s="3">
        <v>1906.34178</v>
      </c>
      <c r="K7647" s="4">
        <v>0.35</v>
      </c>
      <c r="L7647" s="73">
        <v>3460.7435390769228</v>
      </c>
    </row>
    <row r="7648" spans="1:12" x14ac:dyDescent="0.35">
      <c r="A7648" s="1">
        <v>55017</v>
      </c>
      <c r="B7648" t="s">
        <v>12461</v>
      </c>
      <c r="C7648" t="s">
        <v>34</v>
      </c>
      <c r="D7648" t="s">
        <v>35</v>
      </c>
      <c r="E7648">
        <v>1</v>
      </c>
      <c r="F7648" s="2">
        <v>1886.94</v>
      </c>
      <c r="G7648" s="3">
        <v>3891</v>
      </c>
      <c r="H7648" s="3">
        <v>18.869400000000002</v>
      </c>
      <c r="I7648" s="3">
        <v>88.686180000000007</v>
      </c>
      <c r="J7648" s="3">
        <v>1994.49558</v>
      </c>
      <c r="K7648" s="4">
        <v>0.35</v>
      </c>
      <c r="L7648" s="73">
        <v>3620.7765913846151</v>
      </c>
    </row>
    <row r="7649" spans="1:12" x14ac:dyDescent="0.35">
      <c r="A7649" s="1">
        <v>70009</v>
      </c>
      <c r="B7649" t="s">
        <v>12462</v>
      </c>
      <c r="C7649" t="s">
        <v>34</v>
      </c>
      <c r="D7649" t="s">
        <v>35</v>
      </c>
      <c r="E7649">
        <v>1</v>
      </c>
      <c r="F7649" s="2">
        <v>1942.55</v>
      </c>
      <c r="G7649" s="3">
        <v>4006</v>
      </c>
      <c r="H7649" s="3">
        <v>19.4255</v>
      </c>
      <c r="I7649" s="3">
        <v>91.299849999999992</v>
      </c>
      <c r="J7649" s="3">
        <v>2053.2753499999999</v>
      </c>
      <c r="K7649" s="4">
        <v>0.35</v>
      </c>
      <c r="L7649" s="73">
        <v>3727.4844815384613</v>
      </c>
    </row>
    <row r="7650" spans="1:12" x14ac:dyDescent="0.35">
      <c r="A7650" s="1">
        <v>70012</v>
      </c>
      <c r="B7650" t="s">
        <v>12463</v>
      </c>
      <c r="C7650" t="s">
        <v>34</v>
      </c>
      <c r="D7650" t="s">
        <v>35</v>
      </c>
      <c r="E7650">
        <v>1</v>
      </c>
      <c r="F7650" s="2">
        <v>1956.45</v>
      </c>
      <c r="G7650" s="3">
        <v>4034</v>
      </c>
      <c r="H7650" s="3">
        <v>19.564500000000002</v>
      </c>
      <c r="I7650" s="3">
        <v>91.953150000000008</v>
      </c>
      <c r="J7650" s="3">
        <v>2067.96765</v>
      </c>
      <c r="K7650" s="4">
        <v>0.35000000000000003</v>
      </c>
      <c r="L7650" s="73">
        <v>3754.1566569230772</v>
      </c>
    </row>
    <row r="7651" spans="1:12" x14ac:dyDescent="0.35">
      <c r="A7651" s="1">
        <v>70113</v>
      </c>
      <c r="B7651" t="s">
        <v>12464</v>
      </c>
      <c r="C7651" t="s">
        <v>34</v>
      </c>
      <c r="D7651" t="s">
        <v>35</v>
      </c>
      <c r="E7651">
        <v>1</v>
      </c>
      <c r="F7651" s="2">
        <v>1678.44</v>
      </c>
      <c r="G7651" s="3">
        <v>3461</v>
      </c>
      <c r="H7651" s="3">
        <v>16.784400000000002</v>
      </c>
      <c r="I7651" s="3">
        <v>78.886679999999998</v>
      </c>
      <c r="J7651" s="3">
        <v>1774.1110800000001</v>
      </c>
      <c r="K7651" s="4">
        <v>0.35</v>
      </c>
      <c r="L7651" s="73">
        <v>3220.6939606153846</v>
      </c>
    </row>
    <row r="7652" spans="1:12" x14ac:dyDescent="0.35">
      <c r="A7652" s="1">
        <v>70114</v>
      </c>
      <c r="B7652" t="s">
        <v>12465</v>
      </c>
      <c r="C7652" t="s">
        <v>34</v>
      </c>
      <c r="D7652" t="s">
        <v>35</v>
      </c>
      <c r="E7652">
        <v>1</v>
      </c>
      <c r="F7652" s="2">
        <v>1817.45</v>
      </c>
      <c r="G7652" s="3">
        <v>3748</v>
      </c>
      <c r="H7652" s="3">
        <v>18.174500000000002</v>
      </c>
      <c r="I7652" s="3">
        <v>85.420150000000007</v>
      </c>
      <c r="J7652" s="3">
        <v>1921.04465</v>
      </c>
      <c r="K7652" s="4">
        <v>0.35</v>
      </c>
      <c r="L7652" s="73">
        <v>3487.4349030769231</v>
      </c>
    </row>
    <row r="7653" spans="1:12" x14ac:dyDescent="0.35">
      <c r="A7653" s="1">
        <v>70118</v>
      </c>
      <c r="B7653" t="s">
        <v>12466</v>
      </c>
      <c r="C7653" t="s">
        <v>34</v>
      </c>
      <c r="D7653" t="s">
        <v>35</v>
      </c>
      <c r="E7653">
        <v>1</v>
      </c>
      <c r="F7653" s="2">
        <v>1956.45</v>
      </c>
      <c r="G7653" s="3">
        <v>4034</v>
      </c>
      <c r="H7653" s="3">
        <v>19.564500000000002</v>
      </c>
      <c r="I7653" s="3">
        <v>91.953150000000008</v>
      </c>
      <c r="J7653" s="3">
        <v>2067.96765</v>
      </c>
      <c r="K7653" s="4">
        <v>0.35000000000000003</v>
      </c>
      <c r="L7653" s="73">
        <v>3754.1566569230772</v>
      </c>
    </row>
    <row r="7654" spans="1:12" x14ac:dyDescent="0.35">
      <c r="A7654" s="1">
        <v>70119</v>
      </c>
      <c r="B7654" t="s">
        <v>12467</v>
      </c>
      <c r="C7654" t="s">
        <v>34</v>
      </c>
      <c r="D7654" t="s">
        <v>35</v>
      </c>
      <c r="E7654">
        <v>1</v>
      </c>
      <c r="F7654" s="2">
        <v>1595.04</v>
      </c>
      <c r="G7654" s="3">
        <v>3289</v>
      </c>
      <c r="H7654" s="3">
        <v>15.9504</v>
      </c>
      <c r="I7654" s="3">
        <v>74.966880000000003</v>
      </c>
      <c r="J7654" s="3">
        <v>1685.9572799999999</v>
      </c>
      <c r="K7654" s="4">
        <v>0.35</v>
      </c>
      <c r="L7654" s="73">
        <v>3060.6609083076919</v>
      </c>
    </row>
    <row r="7655" spans="1:12" x14ac:dyDescent="0.35">
      <c r="A7655" s="1">
        <v>70120</v>
      </c>
      <c r="B7655" t="s">
        <v>12468</v>
      </c>
      <c r="C7655" t="s">
        <v>34</v>
      </c>
      <c r="D7655" t="s">
        <v>35</v>
      </c>
      <c r="E7655">
        <v>1</v>
      </c>
      <c r="F7655" s="2">
        <v>1734.04</v>
      </c>
      <c r="G7655" s="3">
        <v>3576</v>
      </c>
      <c r="H7655" s="3">
        <v>17.340399999999999</v>
      </c>
      <c r="I7655" s="3">
        <v>81.499880000000005</v>
      </c>
      <c r="J7655" s="3">
        <v>1832.8802800000001</v>
      </c>
      <c r="K7655" s="4">
        <v>0.34999999999999992</v>
      </c>
      <c r="L7655" s="73">
        <v>3327.382662153846</v>
      </c>
    </row>
    <row r="7656" spans="1:12" x14ac:dyDescent="0.35">
      <c r="A7656" s="1" t="s">
        <v>12469</v>
      </c>
      <c r="B7656" t="s">
        <v>12377</v>
      </c>
      <c r="C7656" t="s">
        <v>34</v>
      </c>
      <c r="D7656" t="s">
        <v>35</v>
      </c>
      <c r="E7656">
        <v>1</v>
      </c>
      <c r="F7656" s="2">
        <v>3853.82</v>
      </c>
      <c r="G7656" s="3">
        <v>7947</v>
      </c>
      <c r="H7656" s="3">
        <v>38.538200000000003</v>
      </c>
      <c r="I7656" s="3">
        <v>181.12954000000002</v>
      </c>
      <c r="J7656" s="3">
        <v>4073.48774</v>
      </c>
      <c r="K7656" s="4">
        <v>0.34999999999999992</v>
      </c>
      <c r="L7656" s="73">
        <v>7394.9469741538451</v>
      </c>
    </row>
    <row r="7657" spans="1:12" x14ac:dyDescent="0.35">
      <c r="A7657" s="1" t="s">
        <v>12470</v>
      </c>
      <c r="B7657" t="s">
        <v>12471</v>
      </c>
      <c r="C7657" t="s">
        <v>34</v>
      </c>
      <c r="D7657" t="s">
        <v>35</v>
      </c>
      <c r="E7657">
        <v>1</v>
      </c>
      <c r="F7657" s="2">
        <v>3645.31</v>
      </c>
      <c r="G7657" s="3">
        <v>7517</v>
      </c>
      <c r="H7657" s="3">
        <v>36.453099999999999</v>
      </c>
      <c r="I7657" s="3">
        <v>171.32956999999999</v>
      </c>
      <c r="J7657" s="3">
        <v>3853.09267</v>
      </c>
      <c r="K7657" s="4">
        <v>0.35000000000000003</v>
      </c>
      <c r="L7657" s="73">
        <v>6994.8451547692312</v>
      </c>
    </row>
    <row r="7658" spans="1:12" x14ac:dyDescent="0.35">
      <c r="A7658" s="1" t="s">
        <v>12472</v>
      </c>
      <c r="B7658" t="s">
        <v>12473</v>
      </c>
      <c r="C7658" t="s">
        <v>34</v>
      </c>
      <c r="D7658" t="s">
        <v>35</v>
      </c>
      <c r="E7658">
        <v>1</v>
      </c>
      <c r="F7658" s="2">
        <v>3749.56</v>
      </c>
      <c r="G7658" s="3">
        <v>7732</v>
      </c>
      <c r="H7658" s="3">
        <v>37.495600000000003</v>
      </c>
      <c r="I7658" s="3">
        <v>176.22932</v>
      </c>
      <c r="J7658" s="3">
        <v>3963.2849200000001</v>
      </c>
      <c r="K7658" s="4">
        <v>0.35000000000000003</v>
      </c>
      <c r="L7658" s="73">
        <v>7194.8864701538459</v>
      </c>
    </row>
    <row r="7659" spans="1:12" x14ac:dyDescent="0.35">
      <c r="A7659" s="1" t="s">
        <v>12474</v>
      </c>
      <c r="B7659" t="s">
        <v>12475</v>
      </c>
      <c r="C7659" t="s">
        <v>34</v>
      </c>
      <c r="D7659" t="s">
        <v>35</v>
      </c>
      <c r="E7659">
        <v>1</v>
      </c>
      <c r="F7659" s="2">
        <v>4236.07</v>
      </c>
      <c r="G7659" s="3">
        <v>8735</v>
      </c>
      <c r="H7659" s="3">
        <v>42.360700000000001</v>
      </c>
      <c r="I7659" s="3">
        <v>199.09528999999998</v>
      </c>
      <c r="J7659" s="3">
        <v>4477.5259900000001</v>
      </c>
      <c r="K7659" s="4">
        <v>0.35</v>
      </c>
      <c r="L7659" s="73">
        <v>8128.431797230769</v>
      </c>
    </row>
    <row r="7660" spans="1:12" x14ac:dyDescent="0.35">
      <c r="A7660" s="1" t="s">
        <v>12476</v>
      </c>
      <c r="B7660" t="s">
        <v>12477</v>
      </c>
      <c r="C7660" t="s">
        <v>34</v>
      </c>
      <c r="D7660" t="s">
        <v>35</v>
      </c>
      <c r="E7660">
        <v>1</v>
      </c>
      <c r="F7660" s="2">
        <v>4444.57</v>
      </c>
      <c r="G7660" s="3">
        <v>9165</v>
      </c>
      <c r="H7660" s="3">
        <v>44.445699999999995</v>
      </c>
      <c r="I7660" s="3">
        <v>208.89479</v>
      </c>
      <c r="J7660" s="3">
        <v>4697.9104900000002</v>
      </c>
      <c r="K7660" s="4">
        <v>0.35000000000000003</v>
      </c>
      <c r="L7660" s="73">
        <v>8528.5144280000004</v>
      </c>
    </row>
    <row r="7661" spans="1:12" x14ac:dyDescent="0.35">
      <c r="A7661" s="1" t="s">
        <v>12478</v>
      </c>
      <c r="B7661" t="s">
        <v>12479</v>
      </c>
      <c r="C7661" t="s">
        <v>34</v>
      </c>
      <c r="D7661" t="s">
        <v>35</v>
      </c>
      <c r="E7661">
        <v>1</v>
      </c>
      <c r="F7661" s="2">
        <v>4583.57</v>
      </c>
      <c r="G7661" s="3">
        <v>9451</v>
      </c>
      <c r="H7661" s="3">
        <v>45.835699999999996</v>
      </c>
      <c r="I7661" s="3">
        <v>215.42778999999999</v>
      </c>
      <c r="J7661" s="3">
        <v>4844.8334899999991</v>
      </c>
      <c r="K7661" s="4">
        <v>0.34999999999999992</v>
      </c>
      <c r="L7661" s="73">
        <v>8795.2361818461504</v>
      </c>
    </row>
    <row r="7662" spans="1:12" x14ac:dyDescent="0.35">
      <c r="A7662" s="1" t="s">
        <v>12480</v>
      </c>
      <c r="B7662" t="s">
        <v>12481</v>
      </c>
      <c r="C7662" t="s">
        <v>34</v>
      </c>
      <c r="D7662" t="s">
        <v>35</v>
      </c>
      <c r="E7662">
        <v>1</v>
      </c>
      <c r="F7662" s="2">
        <v>4840.7299999999996</v>
      </c>
      <c r="G7662" s="3">
        <v>9981</v>
      </c>
      <c r="H7662" s="3">
        <v>48.407299999999999</v>
      </c>
      <c r="I7662" s="3">
        <v>227.51430999999997</v>
      </c>
      <c r="J7662" s="3">
        <v>5116.651609999999</v>
      </c>
      <c r="K7662" s="4">
        <v>0.34999999999999992</v>
      </c>
      <c r="L7662" s="73">
        <v>9288.6906150769209</v>
      </c>
    </row>
    <row r="7663" spans="1:12" x14ac:dyDescent="0.35">
      <c r="A7663" s="1" t="s">
        <v>12482</v>
      </c>
      <c r="B7663" t="s">
        <v>12483</v>
      </c>
      <c r="C7663" t="s">
        <v>34</v>
      </c>
      <c r="D7663" t="s">
        <v>35</v>
      </c>
      <c r="E7663">
        <v>1</v>
      </c>
      <c r="F7663" s="2">
        <v>6060.46</v>
      </c>
      <c r="G7663" s="3">
        <v>12496</v>
      </c>
      <c r="H7663" s="3">
        <v>60.604600000000005</v>
      </c>
      <c r="I7663" s="3">
        <v>284.84161999999998</v>
      </c>
      <c r="J7663" s="3">
        <v>6405.9062199999998</v>
      </c>
      <c r="K7663" s="4">
        <v>0.34999999999999992</v>
      </c>
      <c r="L7663" s="73">
        <v>11629.183599384614</v>
      </c>
    </row>
    <row r="7664" spans="1:12" x14ac:dyDescent="0.35">
      <c r="A7664" s="1" t="s">
        <v>12484</v>
      </c>
      <c r="B7664" t="s">
        <v>12485</v>
      </c>
      <c r="C7664" t="s">
        <v>34</v>
      </c>
      <c r="D7664" t="s">
        <v>35</v>
      </c>
      <c r="E7664">
        <v>1</v>
      </c>
      <c r="F7664" s="2">
        <v>6991.78</v>
      </c>
      <c r="G7664" s="3">
        <v>14417</v>
      </c>
      <c r="H7664" s="3">
        <v>69.9178</v>
      </c>
      <c r="I7664" s="3">
        <v>328.61365999999998</v>
      </c>
      <c r="J7664" s="3">
        <v>7390.3114599999999</v>
      </c>
      <c r="K7664" s="4">
        <v>0.35</v>
      </c>
      <c r="L7664" s="73">
        <v>13416.257727384615</v>
      </c>
    </row>
    <row r="7665" spans="1:12" x14ac:dyDescent="0.35">
      <c r="A7665" s="1" t="s">
        <v>12486</v>
      </c>
      <c r="B7665" t="s">
        <v>12487</v>
      </c>
      <c r="C7665" t="s">
        <v>34</v>
      </c>
      <c r="D7665" t="s">
        <v>35</v>
      </c>
      <c r="E7665">
        <v>1</v>
      </c>
      <c r="F7665" s="2">
        <v>7339.28</v>
      </c>
      <c r="G7665" s="3">
        <v>15133</v>
      </c>
      <c r="H7665" s="3">
        <v>73.392799999999994</v>
      </c>
      <c r="I7665" s="3">
        <v>344.94615999999996</v>
      </c>
      <c r="J7665" s="3">
        <v>7757.6189599999998</v>
      </c>
      <c r="K7665" s="4">
        <v>0.35</v>
      </c>
      <c r="L7665" s="73">
        <v>14083.062112</v>
      </c>
    </row>
    <row r="7666" spans="1:12" x14ac:dyDescent="0.35">
      <c r="A7666" s="1" t="s">
        <v>12488</v>
      </c>
      <c r="B7666" t="s">
        <v>12489</v>
      </c>
      <c r="C7666" t="s">
        <v>34</v>
      </c>
      <c r="D7666" t="s">
        <v>35</v>
      </c>
      <c r="E7666">
        <v>1</v>
      </c>
      <c r="F7666" s="2">
        <v>6536.55</v>
      </c>
      <c r="G7666" s="3">
        <v>13478</v>
      </c>
      <c r="H7666" s="3">
        <v>65.365499999999997</v>
      </c>
      <c r="I7666" s="3">
        <v>307.21785</v>
      </c>
      <c r="J7666" s="3">
        <v>6909.1333500000001</v>
      </c>
      <c r="K7666" s="4">
        <v>0.34999999999999992</v>
      </c>
      <c r="L7666" s="73">
        <v>12542.734389230769</v>
      </c>
    </row>
    <row r="7667" spans="1:12" x14ac:dyDescent="0.35">
      <c r="A7667" s="1" t="s">
        <v>12490</v>
      </c>
      <c r="B7667" t="s">
        <v>12491</v>
      </c>
      <c r="C7667" t="s">
        <v>34</v>
      </c>
      <c r="D7667" t="s">
        <v>35</v>
      </c>
      <c r="E7667">
        <v>1</v>
      </c>
      <c r="F7667" s="2">
        <v>6991.78</v>
      </c>
      <c r="G7667" s="3">
        <v>14417</v>
      </c>
      <c r="H7667" s="3">
        <v>69.9178</v>
      </c>
      <c r="I7667" s="3">
        <v>328.61365999999998</v>
      </c>
      <c r="J7667" s="3">
        <v>7390.3114599999999</v>
      </c>
      <c r="K7667" s="4">
        <v>0.35</v>
      </c>
      <c r="L7667" s="73">
        <v>13416.257727384615</v>
      </c>
    </row>
    <row r="7668" spans="1:12" x14ac:dyDescent="0.35">
      <c r="A7668" s="1" t="s">
        <v>12492</v>
      </c>
      <c r="B7668" t="s">
        <v>12493</v>
      </c>
      <c r="C7668" t="s">
        <v>34</v>
      </c>
      <c r="D7668" t="s">
        <v>35</v>
      </c>
      <c r="E7668">
        <v>1</v>
      </c>
      <c r="F7668" s="2">
        <v>1873.04</v>
      </c>
      <c r="G7668" s="3">
        <v>3862</v>
      </c>
      <c r="H7668" s="3">
        <v>18.730399999999999</v>
      </c>
      <c r="I7668" s="3">
        <v>88.032879999999992</v>
      </c>
      <c r="J7668" s="3">
        <v>1979.8032799999999</v>
      </c>
      <c r="K7668" s="4">
        <v>0.35</v>
      </c>
      <c r="L7668" s="73">
        <v>3594.1044159999997</v>
      </c>
    </row>
    <row r="7669" spans="1:12" x14ac:dyDescent="0.35">
      <c r="A7669" s="1" t="s">
        <v>12494</v>
      </c>
      <c r="B7669" t="s">
        <v>12493</v>
      </c>
      <c r="C7669" t="s">
        <v>34</v>
      </c>
      <c r="D7669" t="s">
        <v>35</v>
      </c>
      <c r="E7669">
        <v>1</v>
      </c>
      <c r="F7669" s="2">
        <v>2098.92</v>
      </c>
      <c r="G7669" s="3">
        <v>4328</v>
      </c>
      <c r="H7669" s="3">
        <v>20.9892</v>
      </c>
      <c r="I7669" s="3">
        <v>98.649240000000006</v>
      </c>
      <c r="J7669" s="3">
        <v>2218.5584400000002</v>
      </c>
      <c r="K7669" s="4">
        <v>0.35000000000000003</v>
      </c>
      <c r="L7669" s="73">
        <v>4027.5368603076927</v>
      </c>
    </row>
    <row r="7670" spans="1:12" x14ac:dyDescent="0.35">
      <c r="A7670" s="1" t="s">
        <v>12495</v>
      </c>
      <c r="B7670" t="s">
        <v>12496</v>
      </c>
      <c r="C7670" t="s">
        <v>34</v>
      </c>
      <c r="D7670" t="s">
        <v>35</v>
      </c>
      <c r="E7670">
        <v>1</v>
      </c>
      <c r="F7670" s="2">
        <v>1664.54</v>
      </c>
      <c r="G7670" s="3">
        <v>3433</v>
      </c>
      <c r="H7670" s="3">
        <v>16.645399999999999</v>
      </c>
      <c r="I7670" s="3">
        <v>78.233379999999997</v>
      </c>
      <c r="J7670" s="3">
        <v>1759.41878</v>
      </c>
      <c r="K7670" s="4">
        <v>0.34999999999999992</v>
      </c>
      <c r="L7670" s="73">
        <v>3194.0217852307687</v>
      </c>
    </row>
    <row r="7671" spans="1:12" x14ac:dyDescent="0.35">
      <c r="A7671" s="1" t="s">
        <v>12497</v>
      </c>
      <c r="B7671" t="s">
        <v>12498</v>
      </c>
      <c r="C7671" t="s">
        <v>34</v>
      </c>
      <c r="D7671" t="s">
        <v>35</v>
      </c>
      <c r="E7671">
        <v>1</v>
      </c>
      <c r="F7671" s="2">
        <v>1247.54</v>
      </c>
      <c r="G7671" s="3">
        <v>2573</v>
      </c>
      <c r="H7671" s="3">
        <v>12.4754</v>
      </c>
      <c r="I7671" s="3">
        <v>58.63438</v>
      </c>
      <c r="J7671" s="3">
        <v>1318.64978</v>
      </c>
      <c r="K7671" s="4">
        <v>0.34999999999999992</v>
      </c>
      <c r="L7671" s="73">
        <v>2393.8565236923073</v>
      </c>
    </row>
    <row r="7672" spans="1:12" x14ac:dyDescent="0.35">
      <c r="A7672" s="1" t="s">
        <v>12499</v>
      </c>
      <c r="B7672" t="s">
        <v>12500</v>
      </c>
      <c r="C7672" t="s">
        <v>34</v>
      </c>
      <c r="D7672" t="s">
        <v>35</v>
      </c>
      <c r="E7672">
        <v>1</v>
      </c>
      <c r="F7672" s="2">
        <v>1403.91</v>
      </c>
      <c r="G7672" s="3">
        <v>2895</v>
      </c>
      <c r="H7672" s="3">
        <v>14.039100000000001</v>
      </c>
      <c r="I7672" s="3">
        <v>65.983770000000007</v>
      </c>
      <c r="J7672" s="3">
        <v>1483.9328700000001</v>
      </c>
      <c r="K7672" s="4">
        <v>0.35000000000000003</v>
      </c>
      <c r="L7672" s="73">
        <v>2693.9089024615387</v>
      </c>
    </row>
    <row r="7673" spans="1:12" x14ac:dyDescent="0.35">
      <c r="A7673" s="1" t="s">
        <v>12501</v>
      </c>
      <c r="B7673" t="s">
        <v>12502</v>
      </c>
      <c r="C7673" t="s">
        <v>34</v>
      </c>
      <c r="D7673" t="s">
        <v>35</v>
      </c>
      <c r="E7673">
        <v>1</v>
      </c>
      <c r="F7673" s="2">
        <v>1421.29</v>
      </c>
      <c r="G7673" s="3">
        <v>2931</v>
      </c>
      <c r="H7673" s="3">
        <v>14.212899999999999</v>
      </c>
      <c r="I7673" s="3">
        <v>66.800629999999998</v>
      </c>
      <c r="J7673" s="3">
        <v>1502.3035299999999</v>
      </c>
      <c r="K7673" s="4">
        <v>0.35</v>
      </c>
      <c r="L7673" s="73">
        <v>2727.2587159999998</v>
      </c>
    </row>
    <row r="7674" spans="1:12" x14ac:dyDescent="0.35">
      <c r="A7674" s="1" t="s">
        <v>12503</v>
      </c>
      <c r="B7674" t="s">
        <v>12504</v>
      </c>
      <c r="C7674" t="s">
        <v>34</v>
      </c>
      <c r="D7674" t="s">
        <v>35</v>
      </c>
      <c r="E7674">
        <v>1</v>
      </c>
      <c r="F7674" s="2">
        <v>1247.54</v>
      </c>
      <c r="G7674" s="3">
        <v>2573</v>
      </c>
      <c r="H7674" s="3">
        <v>12.4754</v>
      </c>
      <c r="I7674" s="3">
        <v>58.63438</v>
      </c>
      <c r="J7674" s="3">
        <v>1318.64978</v>
      </c>
      <c r="K7674" s="4">
        <v>0.34999999999999992</v>
      </c>
      <c r="L7674" s="73">
        <v>2393.8565236923073</v>
      </c>
    </row>
    <row r="7675" spans="1:12" x14ac:dyDescent="0.35">
      <c r="A7675" s="1" t="s">
        <v>12505</v>
      </c>
      <c r="B7675" t="s">
        <v>12506</v>
      </c>
      <c r="C7675" t="s">
        <v>34</v>
      </c>
      <c r="D7675" t="s">
        <v>35</v>
      </c>
      <c r="E7675">
        <v>1</v>
      </c>
      <c r="F7675" s="2">
        <v>1456.04</v>
      </c>
      <c r="G7675" s="3">
        <v>3003</v>
      </c>
      <c r="H7675" s="3">
        <v>14.5604</v>
      </c>
      <c r="I7675" s="3">
        <v>68.433880000000002</v>
      </c>
      <c r="J7675" s="3">
        <v>1539.0342800000001</v>
      </c>
      <c r="K7675" s="4">
        <v>0.34999999999999992</v>
      </c>
      <c r="L7675" s="73">
        <v>2793.9391544615382</v>
      </c>
    </row>
    <row r="7676" spans="1:12" x14ac:dyDescent="0.35">
      <c r="A7676" s="1" t="s">
        <v>12507</v>
      </c>
      <c r="B7676" t="s">
        <v>12508</v>
      </c>
      <c r="C7676" t="s">
        <v>34</v>
      </c>
      <c r="D7676" t="s">
        <v>35</v>
      </c>
      <c r="E7676">
        <v>1</v>
      </c>
      <c r="F7676" s="2">
        <v>1456.04</v>
      </c>
      <c r="G7676" s="3">
        <v>3003</v>
      </c>
      <c r="H7676" s="3">
        <v>14.5604</v>
      </c>
      <c r="I7676" s="3">
        <v>68.433880000000002</v>
      </c>
      <c r="J7676" s="3">
        <v>1539.0342800000001</v>
      </c>
      <c r="K7676" s="4">
        <v>0.34999999999999992</v>
      </c>
      <c r="L7676" s="73">
        <v>2793.9391544615382</v>
      </c>
    </row>
    <row r="7677" spans="1:12" x14ac:dyDescent="0.35">
      <c r="A7677" s="1" t="s">
        <v>12509</v>
      </c>
      <c r="B7677" t="s">
        <v>12510</v>
      </c>
      <c r="C7677" t="s">
        <v>34</v>
      </c>
      <c r="D7677" t="s">
        <v>35</v>
      </c>
      <c r="E7677">
        <v>1</v>
      </c>
      <c r="F7677" s="2">
        <v>2776.55</v>
      </c>
      <c r="G7677" s="3">
        <v>5725</v>
      </c>
      <c r="H7677" s="3">
        <v>27.765500000000003</v>
      </c>
      <c r="I7677" s="3">
        <v>130.49785</v>
      </c>
      <c r="J7677" s="3">
        <v>2934.8133500000004</v>
      </c>
      <c r="K7677" s="4">
        <v>0.35</v>
      </c>
      <c r="L7677" s="73">
        <v>5327.8150046153851</v>
      </c>
    </row>
    <row r="7678" spans="1:12" x14ac:dyDescent="0.35">
      <c r="A7678" s="1" t="s">
        <v>12511</v>
      </c>
      <c r="B7678" t="s">
        <v>12512</v>
      </c>
      <c r="C7678" t="s">
        <v>34</v>
      </c>
      <c r="D7678" t="s">
        <v>35</v>
      </c>
      <c r="E7678">
        <v>1</v>
      </c>
      <c r="F7678" s="2">
        <v>2985.06</v>
      </c>
      <c r="G7678" s="3">
        <v>6155</v>
      </c>
      <c r="H7678" s="3">
        <v>29.8506</v>
      </c>
      <c r="I7678" s="3">
        <v>140.29782</v>
      </c>
      <c r="J7678" s="3">
        <v>3155.2084199999999</v>
      </c>
      <c r="K7678" s="4">
        <v>0.35000000000000003</v>
      </c>
      <c r="L7678" s="73">
        <v>5727.9168239999999</v>
      </c>
    </row>
    <row r="7679" spans="1:12" x14ac:dyDescent="0.35">
      <c r="A7679" s="1" t="s">
        <v>12513</v>
      </c>
      <c r="B7679" t="s">
        <v>12514</v>
      </c>
      <c r="C7679" t="s">
        <v>34</v>
      </c>
      <c r="D7679" t="s">
        <v>35</v>
      </c>
      <c r="E7679">
        <v>1</v>
      </c>
      <c r="F7679" s="2">
        <v>2776.55</v>
      </c>
      <c r="G7679" s="3">
        <v>5725</v>
      </c>
      <c r="H7679" s="3">
        <v>27.765500000000003</v>
      </c>
      <c r="I7679" s="3">
        <v>130.49785</v>
      </c>
      <c r="J7679" s="3">
        <v>2934.8133500000004</v>
      </c>
      <c r="K7679" s="4">
        <v>0.35</v>
      </c>
      <c r="L7679" s="73">
        <v>5327.8150046153851</v>
      </c>
    </row>
    <row r="7680" spans="1:12" x14ac:dyDescent="0.35">
      <c r="A7680" s="1" t="s">
        <v>12515</v>
      </c>
      <c r="B7680" t="s">
        <v>12516</v>
      </c>
      <c r="C7680" t="s">
        <v>34</v>
      </c>
      <c r="D7680" t="s">
        <v>35</v>
      </c>
      <c r="E7680">
        <v>1</v>
      </c>
      <c r="F7680" s="2">
        <v>483.03</v>
      </c>
      <c r="G7680" s="3">
        <v>996</v>
      </c>
      <c r="H7680" s="3">
        <v>4.8303000000000003</v>
      </c>
      <c r="I7680" s="3">
        <v>22.70241</v>
      </c>
      <c r="J7680" s="3">
        <v>510.56270999999998</v>
      </c>
      <c r="K7680" s="4">
        <v>0.35</v>
      </c>
      <c r="L7680" s="73">
        <v>926.86768892307691</v>
      </c>
    </row>
    <row r="7681" spans="1:12" x14ac:dyDescent="0.35">
      <c r="A7681" s="1" t="s">
        <v>12517</v>
      </c>
      <c r="B7681" t="s">
        <v>12518</v>
      </c>
      <c r="C7681" t="s">
        <v>34</v>
      </c>
      <c r="D7681" t="s">
        <v>35</v>
      </c>
      <c r="E7681">
        <v>1</v>
      </c>
      <c r="F7681" s="2">
        <v>483.03</v>
      </c>
      <c r="G7681" s="3">
        <v>996</v>
      </c>
      <c r="H7681" s="3">
        <v>4.8303000000000003</v>
      </c>
      <c r="I7681" s="3">
        <v>22.70241</v>
      </c>
      <c r="J7681" s="3">
        <v>510.56270999999998</v>
      </c>
      <c r="K7681" s="4">
        <v>0.35</v>
      </c>
      <c r="L7681" s="73">
        <v>926.86768892307691</v>
      </c>
    </row>
    <row r="7682" spans="1:12" x14ac:dyDescent="0.35">
      <c r="A7682" s="1" t="s">
        <v>12519</v>
      </c>
      <c r="B7682" t="s">
        <v>12520</v>
      </c>
      <c r="C7682" t="s">
        <v>34</v>
      </c>
      <c r="D7682" t="s">
        <v>35</v>
      </c>
      <c r="E7682">
        <v>1</v>
      </c>
      <c r="F7682" s="2">
        <v>879.18</v>
      </c>
      <c r="G7682" s="3">
        <v>1813</v>
      </c>
      <c r="H7682" s="3">
        <v>8.7918000000000003</v>
      </c>
      <c r="I7682" s="3">
        <v>41.321459999999995</v>
      </c>
      <c r="J7682" s="3">
        <v>929.29325999999992</v>
      </c>
      <c r="K7682" s="4">
        <v>0.35</v>
      </c>
      <c r="L7682" s="73">
        <v>1687.0246873846152</v>
      </c>
    </row>
    <row r="7683" spans="1:12" x14ac:dyDescent="0.35">
      <c r="A7683" s="1" t="s">
        <v>12521</v>
      </c>
      <c r="B7683" t="s">
        <v>12522</v>
      </c>
      <c r="C7683" t="s">
        <v>34</v>
      </c>
      <c r="D7683" t="s">
        <v>35</v>
      </c>
      <c r="E7683">
        <v>1</v>
      </c>
      <c r="F7683" s="2">
        <v>2634.08</v>
      </c>
      <c r="G7683" s="3">
        <v>5432</v>
      </c>
      <c r="H7683" s="3">
        <v>26.340800000000002</v>
      </c>
      <c r="I7683" s="3">
        <v>123.80176</v>
      </c>
      <c r="J7683" s="3">
        <v>2784.2225599999997</v>
      </c>
      <c r="K7683" s="4">
        <v>0.35</v>
      </c>
      <c r="L7683" s="73">
        <v>5054.4348012307682</v>
      </c>
    </row>
    <row r="7684" spans="1:12" x14ac:dyDescent="0.35">
      <c r="A7684" s="1" t="s">
        <v>12523</v>
      </c>
      <c r="B7684" t="s">
        <v>12524</v>
      </c>
      <c r="C7684" t="s">
        <v>34</v>
      </c>
      <c r="D7684" t="s">
        <v>35</v>
      </c>
      <c r="E7684">
        <v>1</v>
      </c>
      <c r="F7684" s="2">
        <v>1803.54</v>
      </c>
      <c r="G7684" s="3">
        <v>3719</v>
      </c>
      <c r="H7684" s="3">
        <v>18.035399999999999</v>
      </c>
      <c r="I7684" s="3">
        <v>84.766379999999998</v>
      </c>
      <c r="J7684" s="3">
        <v>1906.34178</v>
      </c>
      <c r="K7684" s="4">
        <v>0.35</v>
      </c>
      <c r="L7684" s="73">
        <v>3460.7435390769228</v>
      </c>
    </row>
    <row r="7685" spans="1:12" x14ac:dyDescent="0.35">
      <c r="A7685" s="1" t="s">
        <v>12525</v>
      </c>
      <c r="B7685" t="s">
        <v>12526</v>
      </c>
      <c r="C7685" t="s">
        <v>34</v>
      </c>
      <c r="D7685" t="s">
        <v>35</v>
      </c>
      <c r="E7685">
        <v>1</v>
      </c>
      <c r="F7685" s="2">
        <v>1734.04</v>
      </c>
      <c r="G7685" s="3">
        <v>3576</v>
      </c>
      <c r="H7685" s="3">
        <v>17.340399999999999</v>
      </c>
      <c r="I7685" s="3">
        <v>81.499880000000005</v>
      </c>
      <c r="J7685" s="3">
        <v>1832.8802800000001</v>
      </c>
      <c r="K7685" s="4">
        <v>0.34999999999999992</v>
      </c>
      <c r="L7685" s="73">
        <v>3327.382662153846</v>
      </c>
    </row>
    <row r="7686" spans="1:12" x14ac:dyDescent="0.35">
      <c r="A7686" s="1" t="s">
        <v>12527</v>
      </c>
      <c r="B7686" t="s">
        <v>12528</v>
      </c>
      <c r="C7686" t="s">
        <v>34</v>
      </c>
      <c r="D7686" t="s">
        <v>35</v>
      </c>
      <c r="E7686">
        <v>1</v>
      </c>
      <c r="F7686" s="2">
        <v>2634.08</v>
      </c>
      <c r="G7686" s="3">
        <v>5432</v>
      </c>
      <c r="H7686" s="3">
        <v>26.340800000000002</v>
      </c>
      <c r="I7686" s="3">
        <v>123.80176</v>
      </c>
      <c r="J7686" s="3">
        <v>2784.2225599999997</v>
      </c>
      <c r="K7686" s="4">
        <v>0.35</v>
      </c>
      <c r="L7686" s="73">
        <v>5054.4348012307682</v>
      </c>
    </row>
    <row r="7687" spans="1:12" x14ac:dyDescent="0.35">
      <c r="A7687" s="1" t="s">
        <v>12529</v>
      </c>
      <c r="B7687" t="s">
        <v>12530</v>
      </c>
      <c r="C7687" t="s">
        <v>34</v>
      </c>
      <c r="D7687" t="s">
        <v>35</v>
      </c>
      <c r="E7687">
        <v>1</v>
      </c>
      <c r="F7687" s="2">
        <v>1873.04</v>
      </c>
      <c r="G7687" s="3">
        <v>3862</v>
      </c>
      <c r="H7687" s="3">
        <v>18.730399999999999</v>
      </c>
      <c r="I7687" s="3">
        <v>88.032879999999992</v>
      </c>
      <c r="J7687" s="3">
        <v>1979.8032799999999</v>
      </c>
      <c r="K7687" s="4">
        <v>0.35</v>
      </c>
      <c r="L7687" s="73">
        <v>3594.1044159999997</v>
      </c>
    </row>
    <row r="7688" spans="1:12" x14ac:dyDescent="0.35">
      <c r="A7688" s="1" t="s">
        <v>12531</v>
      </c>
      <c r="B7688" t="s">
        <v>12532</v>
      </c>
      <c r="C7688" t="s">
        <v>34</v>
      </c>
      <c r="D7688" t="s">
        <v>35</v>
      </c>
      <c r="E7688">
        <v>1</v>
      </c>
      <c r="F7688" s="2">
        <v>3120.58</v>
      </c>
      <c r="G7688" s="3">
        <v>6435</v>
      </c>
      <c r="H7688" s="3">
        <v>31.2058</v>
      </c>
      <c r="I7688" s="3">
        <v>146.66726</v>
      </c>
      <c r="J7688" s="3">
        <v>3298.4530600000003</v>
      </c>
      <c r="K7688" s="4">
        <v>0.35</v>
      </c>
      <c r="L7688" s="73">
        <v>5987.9609396923079</v>
      </c>
    </row>
    <row r="7689" spans="1:12" x14ac:dyDescent="0.35">
      <c r="A7689" s="1" t="s">
        <v>12533</v>
      </c>
      <c r="B7689" t="s">
        <v>12428</v>
      </c>
      <c r="C7689" t="s">
        <v>34</v>
      </c>
      <c r="D7689" t="s">
        <v>35</v>
      </c>
      <c r="E7689">
        <v>1</v>
      </c>
      <c r="F7689" s="2">
        <v>2915.56</v>
      </c>
      <c r="G7689" s="3">
        <v>6012</v>
      </c>
      <c r="H7689" s="3">
        <v>29.1556</v>
      </c>
      <c r="I7689" s="3">
        <v>137.03131999999999</v>
      </c>
      <c r="J7689" s="3">
        <v>3081.74692</v>
      </c>
      <c r="K7689" s="4">
        <v>0.35</v>
      </c>
      <c r="L7689" s="73">
        <v>5594.5559470769231</v>
      </c>
    </row>
    <row r="7690" spans="1:12" x14ac:dyDescent="0.35">
      <c r="A7690" s="1" t="s">
        <v>12534</v>
      </c>
      <c r="B7690" t="s">
        <v>12535</v>
      </c>
      <c r="C7690" t="s">
        <v>34</v>
      </c>
      <c r="D7690" t="s">
        <v>35</v>
      </c>
      <c r="E7690">
        <v>1</v>
      </c>
      <c r="F7690" s="2">
        <v>3193.56</v>
      </c>
      <c r="G7690" s="3">
        <v>6585</v>
      </c>
      <c r="H7690" s="3">
        <v>31.935600000000001</v>
      </c>
      <c r="I7690" s="3">
        <v>150.09732</v>
      </c>
      <c r="J7690" s="3">
        <v>3375.5929199999996</v>
      </c>
      <c r="K7690" s="4">
        <v>0.35</v>
      </c>
      <c r="L7690" s="73">
        <v>6127.9994547692295</v>
      </c>
    </row>
    <row r="7691" spans="1:12" x14ac:dyDescent="0.35">
      <c r="A7691" s="1" t="s">
        <v>12536</v>
      </c>
      <c r="B7691" t="s">
        <v>12537</v>
      </c>
      <c r="C7691" t="s">
        <v>34</v>
      </c>
      <c r="D7691" t="s">
        <v>35</v>
      </c>
      <c r="E7691">
        <v>1</v>
      </c>
      <c r="F7691" s="2">
        <v>2985.06</v>
      </c>
      <c r="G7691" s="3">
        <v>6155</v>
      </c>
      <c r="H7691" s="3">
        <v>29.8506</v>
      </c>
      <c r="I7691" s="3">
        <v>140.29782</v>
      </c>
      <c r="J7691" s="3">
        <v>3155.2084199999999</v>
      </c>
      <c r="K7691" s="4">
        <v>0.35000000000000003</v>
      </c>
      <c r="L7691" s="73">
        <v>5727.9168239999999</v>
      </c>
    </row>
    <row r="7692" spans="1:12" x14ac:dyDescent="0.35">
      <c r="A7692" s="1">
        <v>40030</v>
      </c>
      <c r="B7692" t="s">
        <v>12538</v>
      </c>
      <c r="C7692" t="s">
        <v>34</v>
      </c>
      <c r="D7692" t="s">
        <v>35</v>
      </c>
      <c r="E7692">
        <v>1</v>
      </c>
      <c r="F7692" s="2">
        <v>250.2</v>
      </c>
      <c r="G7692" s="3">
        <v>516</v>
      </c>
      <c r="H7692" s="3">
        <v>2.5019999999999998</v>
      </c>
      <c r="I7692" s="3">
        <v>11.759399999999999</v>
      </c>
      <c r="J7692" s="3">
        <v>264.46140000000003</v>
      </c>
      <c r="K7692" s="4">
        <v>0.35000000000000003</v>
      </c>
      <c r="L7692" s="73">
        <v>480.09915692307698</v>
      </c>
    </row>
    <row r="7693" spans="1:12" x14ac:dyDescent="0.35">
      <c r="A7693" s="1">
        <v>40037</v>
      </c>
      <c r="B7693" t="s">
        <v>12539</v>
      </c>
      <c r="C7693" t="s">
        <v>34</v>
      </c>
      <c r="D7693" t="s">
        <v>35</v>
      </c>
      <c r="E7693">
        <v>1</v>
      </c>
      <c r="F7693" s="2">
        <v>38.22</v>
      </c>
      <c r="G7693" s="3">
        <v>79</v>
      </c>
      <c r="H7693" s="3">
        <v>0.38219999999999998</v>
      </c>
      <c r="I7693" s="3">
        <v>1.79634</v>
      </c>
      <c r="J7693" s="3">
        <v>40.398539999999997</v>
      </c>
      <c r="K7693" s="4">
        <v>0.35</v>
      </c>
      <c r="L7693" s="73">
        <v>73.338887999999997</v>
      </c>
    </row>
    <row r="7694" spans="1:12" x14ac:dyDescent="0.35">
      <c r="A7694" s="1">
        <v>40059</v>
      </c>
      <c r="B7694" t="s">
        <v>12540</v>
      </c>
      <c r="C7694" t="s">
        <v>34</v>
      </c>
      <c r="D7694" t="s">
        <v>35</v>
      </c>
      <c r="E7694">
        <v>1</v>
      </c>
      <c r="F7694" s="2">
        <v>34.75</v>
      </c>
      <c r="G7694" s="3">
        <v>72</v>
      </c>
      <c r="H7694" s="3">
        <v>0.34750000000000003</v>
      </c>
      <c r="I7694" s="3">
        <v>1.6332500000000001</v>
      </c>
      <c r="J7694" s="3">
        <v>36.730749999999993</v>
      </c>
      <c r="K7694" s="4">
        <v>0.35</v>
      </c>
      <c r="L7694" s="73">
        <v>66.680438461538444</v>
      </c>
    </row>
    <row r="7695" spans="1:12" x14ac:dyDescent="0.35">
      <c r="A7695" s="1">
        <v>40064</v>
      </c>
      <c r="B7695" t="s">
        <v>12541</v>
      </c>
      <c r="C7695" t="s">
        <v>34</v>
      </c>
      <c r="D7695" t="s">
        <v>35</v>
      </c>
      <c r="E7695">
        <v>1</v>
      </c>
      <c r="F7695" s="2">
        <v>149.43</v>
      </c>
      <c r="G7695" s="3">
        <v>309</v>
      </c>
      <c r="H7695" s="3">
        <v>1.4943000000000002</v>
      </c>
      <c r="I7695" s="3">
        <v>7.0232100000000006</v>
      </c>
      <c r="J7695" s="3">
        <v>157.94751000000002</v>
      </c>
      <c r="K7695" s="4">
        <v>0.35</v>
      </c>
      <c r="L7695" s="73">
        <v>286.73547969230771</v>
      </c>
    </row>
    <row r="7696" spans="1:12" x14ac:dyDescent="0.35">
      <c r="A7696" s="1">
        <v>40067</v>
      </c>
      <c r="B7696" t="s">
        <v>12542</v>
      </c>
      <c r="C7696" t="s">
        <v>34</v>
      </c>
      <c r="D7696" t="s">
        <v>35</v>
      </c>
      <c r="E7696">
        <v>1</v>
      </c>
      <c r="F7696" s="2">
        <v>13.9</v>
      </c>
      <c r="G7696" s="3">
        <v>29</v>
      </c>
      <c r="H7696" s="3">
        <v>0.13900000000000001</v>
      </c>
      <c r="I7696" s="3">
        <v>0.65329999999999999</v>
      </c>
      <c r="J7696" s="3">
        <v>14.692299999999999</v>
      </c>
      <c r="K7696" s="4">
        <v>0.35</v>
      </c>
      <c r="L7696" s="73">
        <v>26.672175384615382</v>
      </c>
    </row>
    <row r="7697" spans="1:12" x14ac:dyDescent="0.35">
      <c r="A7697" s="1">
        <v>40079</v>
      </c>
      <c r="B7697" t="s">
        <v>12543</v>
      </c>
      <c r="C7697" t="s">
        <v>34</v>
      </c>
      <c r="D7697" t="s">
        <v>35</v>
      </c>
      <c r="E7697">
        <v>1</v>
      </c>
      <c r="F7697" s="2">
        <v>330.12</v>
      </c>
      <c r="G7697" s="3">
        <v>681</v>
      </c>
      <c r="H7697" s="3">
        <v>3.3012000000000001</v>
      </c>
      <c r="I7697" s="3">
        <v>15.515639999999999</v>
      </c>
      <c r="J7697" s="3">
        <v>348.93684000000002</v>
      </c>
      <c r="K7697" s="4">
        <v>0.35000000000000003</v>
      </c>
      <c r="L7697" s="73">
        <v>633.45457107692312</v>
      </c>
    </row>
    <row r="7698" spans="1:12" x14ac:dyDescent="0.35">
      <c r="A7698" s="1">
        <v>40100</v>
      </c>
      <c r="B7698" t="s">
        <v>12544</v>
      </c>
      <c r="C7698" t="s">
        <v>34</v>
      </c>
      <c r="D7698" t="s">
        <v>35</v>
      </c>
      <c r="E7698">
        <v>1</v>
      </c>
      <c r="F7698" s="2">
        <v>448.28</v>
      </c>
      <c r="G7698" s="3">
        <v>925</v>
      </c>
      <c r="H7698" s="3">
        <v>4.4828000000000001</v>
      </c>
      <c r="I7698" s="3">
        <v>21.06916</v>
      </c>
      <c r="J7698" s="3">
        <v>473.83195999999998</v>
      </c>
      <c r="K7698" s="4">
        <v>0.35</v>
      </c>
      <c r="L7698" s="73">
        <v>860.18725046153838</v>
      </c>
    </row>
    <row r="7699" spans="1:12" x14ac:dyDescent="0.35">
      <c r="A7699" s="1">
        <v>40150</v>
      </c>
      <c r="B7699" t="s">
        <v>12545</v>
      </c>
      <c r="C7699" t="s">
        <v>34</v>
      </c>
      <c r="D7699" t="s">
        <v>35</v>
      </c>
      <c r="E7699">
        <v>1</v>
      </c>
      <c r="F7699" s="2">
        <v>900.03</v>
      </c>
      <c r="G7699" s="3">
        <v>1856</v>
      </c>
      <c r="H7699" s="3">
        <v>9.0002999999999993</v>
      </c>
      <c r="I7699" s="3">
        <v>42.301409999999997</v>
      </c>
      <c r="J7699" s="3">
        <v>951.33171000000004</v>
      </c>
      <c r="K7699" s="4">
        <v>0.34999999999999992</v>
      </c>
      <c r="L7699" s="73">
        <v>1727.0329504615383</v>
      </c>
    </row>
    <row r="7700" spans="1:12" x14ac:dyDescent="0.35">
      <c r="A7700" s="1">
        <v>40183</v>
      </c>
      <c r="B7700" t="s">
        <v>12546</v>
      </c>
      <c r="C7700" t="s">
        <v>34</v>
      </c>
      <c r="D7700" t="s">
        <v>35</v>
      </c>
      <c r="E7700">
        <v>1</v>
      </c>
      <c r="F7700" s="2">
        <v>639.4</v>
      </c>
      <c r="G7700" s="3">
        <v>1319</v>
      </c>
      <c r="H7700" s="3">
        <v>6.3940000000000001</v>
      </c>
      <c r="I7700" s="3">
        <v>30.0518</v>
      </c>
      <c r="J7700" s="3">
        <v>675.84579999999994</v>
      </c>
      <c r="K7700" s="4">
        <v>0.35000000000000003</v>
      </c>
      <c r="L7700" s="73">
        <v>1226.9200676923076</v>
      </c>
    </row>
    <row r="7701" spans="1:12" x14ac:dyDescent="0.35">
      <c r="A7701" s="1">
        <v>40417</v>
      </c>
      <c r="B7701" t="s">
        <v>12344</v>
      </c>
      <c r="C7701" t="s">
        <v>34</v>
      </c>
      <c r="D7701" t="s">
        <v>35</v>
      </c>
      <c r="E7701">
        <v>1</v>
      </c>
      <c r="F7701" s="2">
        <v>3541.07</v>
      </c>
      <c r="G7701" s="3">
        <v>7302</v>
      </c>
      <c r="H7701" s="3">
        <v>35.410700000000006</v>
      </c>
      <c r="I7701" s="3">
        <v>166.43029000000001</v>
      </c>
      <c r="J7701" s="3">
        <v>3742.9109900000003</v>
      </c>
      <c r="K7701" s="4">
        <v>0.34999999999999992</v>
      </c>
      <c r="L7701" s="73">
        <v>6794.8230279999998</v>
      </c>
    </row>
    <row r="7702" spans="1:12" x14ac:dyDescent="0.35">
      <c r="A7702" s="1">
        <v>40426</v>
      </c>
      <c r="B7702" t="s">
        <v>12346</v>
      </c>
      <c r="C7702" t="s">
        <v>34</v>
      </c>
      <c r="D7702" t="s">
        <v>35</v>
      </c>
      <c r="E7702">
        <v>1</v>
      </c>
      <c r="F7702" s="2">
        <v>1734.04</v>
      </c>
      <c r="G7702" s="3">
        <v>3576</v>
      </c>
      <c r="H7702" s="3">
        <v>17.340399999999999</v>
      </c>
      <c r="I7702" s="3">
        <v>81.499880000000005</v>
      </c>
      <c r="J7702" s="3">
        <v>1832.8802800000001</v>
      </c>
      <c r="K7702" s="4">
        <v>0.34999999999999992</v>
      </c>
      <c r="L7702" s="73">
        <v>3327.382662153846</v>
      </c>
    </row>
    <row r="7703" spans="1:12" x14ac:dyDescent="0.35">
      <c r="A7703" s="1">
        <v>40448</v>
      </c>
      <c r="B7703" t="s">
        <v>12547</v>
      </c>
      <c r="C7703" t="s">
        <v>34</v>
      </c>
      <c r="D7703" t="s">
        <v>35</v>
      </c>
      <c r="E7703">
        <v>1</v>
      </c>
      <c r="F7703" s="2">
        <v>3541.07</v>
      </c>
      <c r="G7703" s="3">
        <v>7302</v>
      </c>
      <c r="H7703" s="3">
        <v>35.410700000000006</v>
      </c>
      <c r="I7703" s="3">
        <v>166.43029000000001</v>
      </c>
      <c r="J7703" s="3">
        <v>3742.9109900000003</v>
      </c>
      <c r="K7703" s="4">
        <v>0.34999999999999992</v>
      </c>
      <c r="L7703" s="73">
        <v>6794.8230279999998</v>
      </c>
    </row>
    <row r="7704" spans="1:12" x14ac:dyDescent="0.35">
      <c r="A7704" s="1">
        <v>41104</v>
      </c>
      <c r="B7704" t="s">
        <v>12548</v>
      </c>
      <c r="C7704" t="s">
        <v>34</v>
      </c>
      <c r="D7704" t="s">
        <v>35</v>
      </c>
      <c r="E7704">
        <v>1</v>
      </c>
      <c r="F7704" s="2">
        <v>104.25</v>
      </c>
      <c r="G7704" s="3">
        <v>215</v>
      </c>
      <c r="H7704" s="3">
        <v>1.0425</v>
      </c>
      <c r="I7704" s="3">
        <v>4.89975</v>
      </c>
      <c r="J7704" s="3">
        <v>110.19225</v>
      </c>
      <c r="K7704" s="4">
        <v>0.34999999999999992</v>
      </c>
      <c r="L7704" s="73">
        <v>200.04131538461536</v>
      </c>
    </row>
    <row r="7705" spans="1:12" x14ac:dyDescent="0.35">
      <c r="A7705" s="1">
        <v>40465</v>
      </c>
      <c r="B7705" t="s">
        <v>12549</v>
      </c>
      <c r="C7705" t="s">
        <v>34</v>
      </c>
      <c r="D7705" t="s">
        <v>35</v>
      </c>
      <c r="E7705">
        <v>1</v>
      </c>
      <c r="F7705" s="2">
        <v>2776.55</v>
      </c>
      <c r="G7705" s="3">
        <v>5725</v>
      </c>
      <c r="H7705" s="3">
        <v>27.765500000000003</v>
      </c>
      <c r="I7705" s="3">
        <v>130.49785</v>
      </c>
      <c r="J7705" s="3">
        <v>2934.8133500000004</v>
      </c>
      <c r="K7705" s="4">
        <v>0.35</v>
      </c>
      <c r="L7705" s="73">
        <v>5327.8150046153851</v>
      </c>
    </row>
    <row r="7706" spans="1:12" x14ac:dyDescent="0.35">
      <c r="A7706" s="1">
        <v>40525</v>
      </c>
      <c r="B7706" t="s">
        <v>12550</v>
      </c>
      <c r="C7706" t="s">
        <v>34</v>
      </c>
      <c r="D7706" t="s">
        <v>35</v>
      </c>
      <c r="E7706">
        <v>1</v>
      </c>
      <c r="F7706" s="2">
        <v>531.69000000000005</v>
      </c>
      <c r="G7706" s="3">
        <v>1097</v>
      </c>
      <c r="H7706" s="3">
        <v>5.3169000000000004</v>
      </c>
      <c r="I7706" s="3">
        <v>24.989430000000002</v>
      </c>
      <c r="J7706" s="3">
        <v>561.99633000000006</v>
      </c>
      <c r="K7706" s="4">
        <v>0.35</v>
      </c>
      <c r="L7706" s="73">
        <v>1020.2394913846155</v>
      </c>
    </row>
    <row r="7707" spans="1:12" x14ac:dyDescent="0.35">
      <c r="A7707" s="1">
        <v>40614</v>
      </c>
      <c r="B7707" t="s">
        <v>12551</v>
      </c>
      <c r="C7707" t="s">
        <v>34</v>
      </c>
      <c r="D7707" t="s">
        <v>35</v>
      </c>
      <c r="E7707">
        <v>1</v>
      </c>
      <c r="F7707" s="2">
        <v>900.03</v>
      </c>
      <c r="G7707" s="3">
        <v>1856</v>
      </c>
      <c r="H7707" s="3">
        <v>9.0002999999999993</v>
      </c>
      <c r="I7707" s="3">
        <v>42.301409999999997</v>
      </c>
      <c r="J7707" s="3">
        <v>951.33171000000004</v>
      </c>
      <c r="K7707" s="4">
        <v>0.34999999999999992</v>
      </c>
      <c r="L7707" s="73">
        <v>1727.0329504615383</v>
      </c>
    </row>
    <row r="7708" spans="1:12" x14ac:dyDescent="0.35">
      <c r="A7708" s="1">
        <v>40615</v>
      </c>
      <c r="B7708" t="s">
        <v>12552</v>
      </c>
      <c r="C7708" t="s">
        <v>34</v>
      </c>
      <c r="D7708" t="s">
        <v>35</v>
      </c>
      <c r="E7708">
        <v>1</v>
      </c>
      <c r="F7708" s="2">
        <v>900.03</v>
      </c>
      <c r="G7708" s="3">
        <v>1856</v>
      </c>
      <c r="H7708" s="3">
        <v>9.0002999999999993</v>
      </c>
      <c r="I7708" s="3">
        <v>42.301409999999997</v>
      </c>
      <c r="J7708" s="3">
        <v>951.33171000000004</v>
      </c>
      <c r="K7708" s="4">
        <v>0.34999999999999992</v>
      </c>
      <c r="L7708" s="73">
        <v>1727.0329504615383</v>
      </c>
    </row>
    <row r="7709" spans="1:12" x14ac:dyDescent="0.35">
      <c r="A7709" s="1">
        <v>40905</v>
      </c>
      <c r="B7709" t="s">
        <v>12553</v>
      </c>
      <c r="C7709" t="s">
        <v>34</v>
      </c>
      <c r="D7709" t="s">
        <v>35</v>
      </c>
      <c r="E7709">
        <v>1</v>
      </c>
      <c r="F7709" s="2">
        <v>2123.25</v>
      </c>
      <c r="G7709" s="3">
        <v>4378</v>
      </c>
      <c r="H7709" s="3">
        <v>21.232500000000002</v>
      </c>
      <c r="I7709" s="3">
        <v>99.792749999999998</v>
      </c>
      <c r="J7709" s="3">
        <v>2244.2752500000001</v>
      </c>
      <c r="K7709" s="4">
        <v>0.35</v>
      </c>
      <c r="L7709" s="73">
        <v>4074.2227615384618</v>
      </c>
    </row>
    <row r="7710" spans="1:12" x14ac:dyDescent="0.35">
      <c r="A7710" s="1">
        <v>40912</v>
      </c>
      <c r="B7710" t="s">
        <v>12553</v>
      </c>
      <c r="C7710" t="s">
        <v>34</v>
      </c>
      <c r="D7710" t="s">
        <v>35</v>
      </c>
      <c r="E7710">
        <v>1</v>
      </c>
      <c r="F7710" s="2">
        <v>2192.75</v>
      </c>
      <c r="G7710" s="3">
        <v>4522</v>
      </c>
      <c r="H7710" s="3">
        <v>21.927500000000002</v>
      </c>
      <c r="I7710" s="3">
        <v>103.05925000000001</v>
      </c>
      <c r="J7710" s="3">
        <v>2317.7367499999996</v>
      </c>
      <c r="K7710" s="4">
        <v>0.35000000000000003</v>
      </c>
      <c r="L7710" s="73">
        <v>4207.5836384615377</v>
      </c>
    </row>
    <row r="7711" spans="1:12" x14ac:dyDescent="0.35">
      <c r="A7711" s="1">
        <v>40918</v>
      </c>
      <c r="B7711" t="s">
        <v>12553</v>
      </c>
      <c r="C7711" t="s">
        <v>34</v>
      </c>
      <c r="D7711" t="s">
        <v>35</v>
      </c>
      <c r="E7711">
        <v>1</v>
      </c>
      <c r="F7711" s="2">
        <v>2686.2</v>
      </c>
      <c r="G7711" s="3">
        <v>5539</v>
      </c>
      <c r="H7711" s="3">
        <v>26.861999999999998</v>
      </c>
      <c r="I7711" s="3">
        <v>126.25139999999999</v>
      </c>
      <c r="J7711" s="3">
        <v>2839.3134</v>
      </c>
      <c r="K7711" s="4">
        <v>0.35</v>
      </c>
      <c r="L7711" s="73">
        <v>5154.4458646153844</v>
      </c>
    </row>
    <row r="7712" spans="1:12" x14ac:dyDescent="0.35">
      <c r="A7712" s="1">
        <v>40921</v>
      </c>
      <c r="B7712" t="s">
        <v>12553</v>
      </c>
      <c r="C7712" t="s">
        <v>34</v>
      </c>
      <c r="D7712" t="s">
        <v>35</v>
      </c>
      <c r="E7712">
        <v>1</v>
      </c>
      <c r="F7712" s="2">
        <v>2686.2</v>
      </c>
      <c r="G7712" s="3">
        <v>5539</v>
      </c>
      <c r="H7712" s="3">
        <v>26.861999999999998</v>
      </c>
      <c r="I7712" s="3">
        <v>126.25139999999999</v>
      </c>
      <c r="J7712" s="3">
        <v>2839.3134</v>
      </c>
      <c r="K7712" s="4">
        <v>0.35</v>
      </c>
      <c r="L7712" s="73">
        <v>5154.4458646153844</v>
      </c>
    </row>
    <row r="7713" spans="1:12" x14ac:dyDescent="0.35">
      <c r="A7713" s="1">
        <v>40929</v>
      </c>
      <c r="B7713" t="s">
        <v>12553</v>
      </c>
      <c r="C7713" t="s">
        <v>34</v>
      </c>
      <c r="D7713" t="s">
        <v>35</v>
      </c>
      <c r="E7713">
        <v>1</v>
      </c>
      <c r="F7713" s="2">
        <v>3179.66</v>
      </c>
      <c r="G7713" s="3">
        <v>6556</v>
      </c>
      <c r="H7713" s="3">
        <v>31.796599999999998</v>
      </c>
      <c r="I7713" s="3">
        <v>149.44401999999999</v>
      </c>
      <c r="J7713" s="3">
        <v>3360.9006199999999</v>
      </c>
      <c r="K7713" s="4">
        <v>0.35000000000000003</v>
      </c>
      <c r="L7713" s="73">
        <v>6101.3272793846154</v>
      </c>
    </row>
    <row r="7714" spans="1:12" x14ac:dyDescent="0.35">
      <c r="A7714" s="1">
        <v>40951</v>
      </c>
      <c r="B7714" t="s">
        <v>12554</v>
      </c>
      <c r="C7714" t="s">
        <v>34</v>
      </c>
      <c r="D7714" t="s">
        <v>35</v>
      </c>
      <c r="E7714">
        <v>1</v>
      </c>
      <c r="F7714" s="2">
        <v>552.53</v>
      </c>
      <c r="G7714" s="3">
        <v>1140</v>
      </c>
      <c r="H7714" s="3">
        <v>5.5252999999999997</v>
      </c>
      <c r="I7714" s="3">
        <v>25.968909999999997</v>
      </c>
      <c r="J7714" s="3">
        <v>584.02421000000004</v>
      </c>
      <c r="K7714" s="4">
        <v>0.35000000000000003</v>
      </c>
      <c r="L7714" s="73">
        <v>1060.228565846154</v>
      </c>
    </row>
    <row r="7715" spans="1:12" x14ac:dyDescent="0.35">
      <c r="A7715" s="1">
        <v>41247</v>
      </c>
      <c r="B7715" t="s">
        <v>12555</v>
      </c>
      <c r="C7715" t="s">
        <v>34</v>
      </c>
      <c r="D7715" t="s">
        <v>35</v>
      </c>
      <c r="E7715">
        <v>1</v>
      </c>
      <c r="F7715" s="2">
        <v>156.38</v>
      </c>
      <c r="G7715" s="3">
        <v>323</v>
      </c>
      <c r="H7715" s="3">
        <v>1.5638000000000001</v>
      </c>
      <c r="I7715" s="3">
        <v>7.3498599999999996</v>
      </c>
      <c r="J7715" s="3">
        <v>165.29365999999999</v>
      </c>
      <c r="K7715" s="4">
        <v>0.34999999999999992</v>
      </c>
      <c r="L7715" s="73">
        <v>300.07156738461532</v>
      </c>
    </row>
    <row r="7716" spans="1:12" x14ac:dyDescent="0.35">
      <c r="A7716" s="1">
        <v>41251</v>
      </c>
      <c r="B7716" t="s">
        <v>12445</v>
      </c>
      <c r="C7716" t="s">
        <v>34</v>
      </c>
      <c r="D7716" t="s">
        <v>35</v>
      </c>
      <c r="E7716">
        <v>1</v>
      </c>
      <c r="F7716" s="2">
        <v>747.13</v>
      </c>
      <c r="G7716" s="3">
        <v>1541</v>
      </c>
      <c r="H7716" s="3">
        <v>7.4713000000000003</v>
      </c>
      <c r="I7716" s="3">
        <v>35.115110000000001</v>
      </c>
      <c r="J7716" s="3">
        <v>789.71641</v>
      </c>
      <c r="K7716" s="4">
        <v>0.35000000000000003</v>
      </c>
      <c r="L7716" s="73">
        <v>1433.6390212307692</v>
      </c>
    </row>
    <row r="7717" spans="1:12" x14ac:dyDescent="0.35">
      <c r="A7717" s="1">
        <v>41422</v>
      </c>
      <c r="B7717" t="s">
        <v>12556</v>
      </c>
      <c r="C7717" t="s">
        <v>34</v>
      </c>
      <c r="D7717" t="s">
        <v>35</v>
      </c>
      <c r="E7717">
        <v>1</v>
      </c>
      <c r="F7717" s="2">
        <v>298.85000000000002</v>
      </c>
      <c r="G7717" s="3">
        <v>617</v>
      </c>
      <c r="H7717" s="3">
        <v>2.9885000000000002</v>
      </c>
      <c r="I7717" s="3">
        <v>14.045950000000001</v>
      </c>
      <c r="J7717" s="3">
        <v>315.88445000000002</v>
      </c>
      <c r="K7717" s="4">
        <v>0.34999999999999992</v>
      </c>
      <c r="L7717" s="73">
        <v>573.45177076923073</v>
      </c>
    </row>
    <row r="7718" spans="1:12" x14ac:dyDescent="0.35">
      <c r="A7718" s="1">
        <v>41544</v>
      </c>
      <c r="B7718" t="s">
        <v>12557</v>
      </c>
      <c r="C7718" t="s">
        <v>34</v>
      </c>
      <c r="D7718" t="s">
        <v>35</v>
      </c>
      <c r="E7718">
        <v>1</v>
      </c>
      <c r="F7718" s="2">
        <v>45.18</v>
      </c>
      <c r="G7718" s="3">
        <v>94</v>
      </c>
      <c r="H7718" s="3">
        <v>0.45179999999999998</v>
      </c>
      <c r="I7718" s="3">
        <v>2.1234600000000001</v>
      </c>
      <c r="J7718" s="3">
        <v>47.75526</v>
      </c>
      <c r="K7718" s="4">
        <v>0.34999999999999992</v>
      </c>
      <c r="L7718" s="73">
        <v>86.69416430769229</v>
      </c>
    </row>
    <row r="7719" spans="1:12" x14ac:dyDescent="0.35">
      <c r="A7719" s="1">
        <v>41577</v>
      </c>
      <c r="B7719" t="s">
        <v>12558</v>
      </c>
      <c r="C7719" t="s">
        <v>34</v>
      </c>
      <c r="D7719" t="s">
        <v>35</v>
      </c>
      <c r="E7719">
        <v>1</v>
      </c>
      <c r="F7719" s="2">
        <v>900.03</v>
      </c>
      <c r="G7719" s="3">
        <v>1856</v>
      </c>
      <c r="H7719" s="3">
        <v>9.0002999999999993</v>
      </c>
      <c r="I7719" s="3">
        <v>42.301409999999997</v>
      </c>
      <c r="J7719" s="3">
        <v>951.33171000000004</v>
      </c>
      <c r="K7719" s="4">
        <v>0.34999999999999992</v>
      </c>
      <c r="L7719" s="73">
        <v>1727.0329504615383</v>
      </c>
    </row>
    <row r="7720" spans="1:12" x14ac:dyDescent="0.35">
      <c r="A7720" s="1">
        <v>41630</v>
      </c>
      <c r="B7720" t="s">
        <v>12559</v>
      </c>
      <c r="C7720" t="s">
        <v>34</v>
      </c>
      <c r="D7720" t="s">
        <v>35</v>
      </c>
      <c r="E7720">
        <v>1</v>
      </c>
      <c r="F7720" s="2">
        <v>69.510000000000005</v>
      </c>
      <c r="G7720" s="3">
        <v>144</v>
      </c>
      <c r="H7720" s="3">
        <v>0.69510000000000005</v>
      </c>
      <c r="I7720" s="3">
        <v>3.2669700000000002</v>
      </c>
      <c r="J7720" s="3">
        <v>73.472070000000002</v>
      </c>
      <c r="K7720" s="4">
        <v>0.35</v>
      </c>
      <c r="L7720" s="73">
        <v>133.38006553846154</v>
      </c>
    </row>
    <row r="7721" spans="1:12" x14ac:dyDescent="0.35">
      <c r="A7721" s="1">
        <v>41637</v>
      </c>
      <c r="B7721" t="s">
        <v>12560</v>
      </c>
      <c r="C7721" t="s">
        <v>34</v>
      </c>
      <c r="D7721" t="s">
        <v>35</v>
      </c>
      <c r="E7721">
        <v>1</v>
      </c>
      <c r="F7721" s="2">
        <v>62.55</v>
      </c>
      <c r="G7721" s="3">
        <v>129</v>
      </c>
      <c r="H7721" s="3">
        <v>0.62549999999999994</v>
      </c>
      <c r="I7721" s="3">
        <v>2.9398499999999999</v>
      </c>
      <c r="J7721" s="3">
        <v>66.115350000000007</v>
      </c>
      <c r="K7721" s="4">
        <v>0.35000000000000003</v>
      </c>
      <c r="L7721" s="73">
        <v>120.02478923076924</v>
      </c>
    </row>
    <row r="7722" spans="1:12" x14ac:dyDescent="0.35">
      <c r="A7722" s="1">
        <v>41704</v>
      </c>
      <c r="B7722" t="s">
        <v>12561</v>
      </c>
      <c r="C7722" t="s">
        <v>34</v>
      </c>
      <c r="D7722" t="s">
        <v>35</v>
      </c>
      <c r="E7722">
        <v>1</v>
      </c>
      <c r="F7722" s="2">
        <v>8.34</v>
      </c>
      <c r="G7722" s="3">
        <v>18</v>
      </c>
      <c r="H7722" s="3">
        <v>8.3400000000000002E-2</v>
      </c>
      <c r="I7722" s="3">
        <v>0.39198</v>
      </c>
      <c r="J7722" s="3">
        <v>8.8153799999999993</v>
      </c>
      <c r="K7722" s="4">
        <v>0.35</v>
      </c>
      <c r="L7722" s="73">
        <v>16.003305230769229</v>
      </c>
    </row>
    <row r="7723" spans="1:12" x14ac:dyDescent="0.35">
      <c r="A7723" s="1">
        <v>56008</v>
      </c>
      <c r="B7723" t="s">
        <v>12562</v>
      </c>
      <c r="C7723" t="s">
        <v>34</v>
      </c>
      <c r="D7723" t="s">
        <v>35</v>
      </c>
      <c r="E7723">
        <v>1</v>
      </c>
      <c r="F7723" s="2">
        <v>1747.94</v>
      </c>
      <c r="G7723" s="3">
        <v>3604</v>
      </c>
      <c r="H7723" s="3">
        <v>17.479400000000002</v>
      </c>
      <c r="I7723" s="3">
        <v>82.153180000000006</v>
      </c>
      <c r="J7723" s="3">
        <v>1847.57258</v>
      </c>
      <c r="K7723" s="4">
        <v>0.34999999999999992</v>
      </c>
      <c r="L7723" s="73">
        <v>3354.0548375384615</v>
      </c>
    </row>
    <row r="7724" spans="1:12" x14ac:dyDescent="0.35">
      <c r="A7724" s="1">
        <v>51051</v>
      </c>
      <c r="B7724" t="s">
        <v>12563</v>
      </c>
      <c r="C7724" t="s">
        <v>34</v>
      </c>
      <c r="D7724" t="s">
        <v>35</v>
      </c>
      <c r="E7724">
        <v>1</v>
      </c>
      <c r="F7724" s="2">
        <v>900.03</v>
      </c>
      <c r="G7724" s="3">
        <v>1856</v>
      </c>
      <c r="H7724" s="3">
        <v>9.0002999999999993</v>
      </c>
      <c r="I7724" s="3">
        <v>42.301409999999997</v>
      </c>
      <c r="J7724" s="3">
        <v>951.33171000000004</v>
      </c>
      <c r="K7724" s="4">
        <v>0.34999999999999992</v>
      </c>
      <c r="L7724" s="73">
        <v>1727.0329504615383</v>
      </c>
    </row>
    <row r="7725" spans="1:12" x14ac:dyDescent="0.35">
      <c r="A7725" s="1">
        <v>55006</v>
      </c>
      <c r="B7725" t="s">
        <v>12564</v>
      </c>
      <c r="C7725" t="s">
        <v>34</v>
      </c>
      <c r="D7725" t="s">
        <v>35</v>
      </c>
      <c r="E7725">
        <v>1</v>
      </c>
      <c r="F7725" s="2">
        <v>1942.55</v>
      </c>
      <c r="G7725" s="3">
        <v>4006</v>
      </c>
      <c r="H7725" s="3">
        <v>19.4255</v>
      </c>
      <c r="I7725" s="3">
        <v>91.299849999999992</v>
      </c>
      <c r="J7725" s="3">
        <v>2053.2753499999999</v>
      </c>
      <c r="K7725" s="4">
        <v>0.35</v>
      </c>
      <c r="L7725" s="73">
        <v>3727.4844815384613</v>
      </c>
    </row>
    <row r="7726" spans="1:12" x14ac:dyDescent="0.35">
      <c r="A7726" s="1">
        <v>55007</v>
      </c>
      <c r="B7726" t="s">
        <v>12369</v>
      </c>
      <c r="C7726" t="s">
        <v>34</v>
      </c>
      <c r="D7726" t="s">
        <v>35</v>
      </c>
      <c r="E7726">
        <v>1</v>
      </c>
      <c r="F7726" s="2">
        <v>1664.54</v>
      </c>
      <c r="G7726" s="3">
        <v>3433</v>
      </c>
      <c r="H7726" s="3">
        <v>16.645399999999999</v>
      </c>
      <c r="I7726" s="3">
        <v>78.233379999999997</v>
      </c>
      <c r="J7726" s="3">
        <v>1759.41878</v>
      </c>
      <c r="K7726" s="4">
        <v>0.34999999999999992</v>
      </c>
      <c r="L7726" s="73">
        <v>3194.0217852307687</v>
      </c>
    </row>
    <row r="7727" spans="1:12" x14ac:dyDescent="0.35">
      <c r="A7727" s="1">
        <v>70107</v>
      </c>
      <c r="B7727" t="s">
        <v>12565</v>
      </c>
      <c r="C7727" t="s">
        <v>34</v>
      </c>
      <c r="D7727" t="s">
        <v>35</v>
      </c>
      <c r="E7727">
        <v>1</v>
      </c>
      <c r="F7727" s="2">
        <v>1595.04</v>
      </c>
      <c r="G7727" s="3">
        <v>3289</v>
      </c>
      <c r="H7727" s="3">
        <v>15.9504</v>
      </c>
      <c r="I7727" s="3">
        <v>74.966880000000003</v>
      </c>
      <c r="J7727" s="3">
        <v>1685.9572799999999</v>
      </c>
      <c r="K7727" s="4">
        <v>0.35</v>
      </c>
      <c r="L7727" s="73">
        <v>3060.6609083076919</v>
      </c>
    </row>
    <row r="7728" spans="1:12" x14ac:dyDescent="0.35">
      <c r="A7728" s="1">
        <v>70017</v>
      </c>
      <c r="B7728" t="s">
        <v>12566</v>
      </c>
      <c r="C7728" t="s">
        <v>34</v>
      </c>
      <c r="D7728" t="s">
        <v>35</v>
      </c>
      <c r="E7728">
        <v>1</v>
      </c>
      <c r="F7728" s="2">
        <v>1886.94</v>
      </c>
      <c r="G7728" s="3">
        <v>3891</v>
      </c>
      <c r="H7728" s="3">
        <v>18.869400000000002</v>
      </c>
      <c r="I7728" s="3">
        <v>88.686180000000007</v>
      </c>
      <c r="J7728" s="3">
        <v>1994.49558</v>
      </c>
      <c r="K7728" s="4">
        <v>0.35</v>
      </c>
      <c r="L7728" s="73">
        <v>3620.7765913846151</v>
      </c>
    </row>
    <row r="7729" spans="1:12" x14ac:dyDescent="0.35">
      <c r="A7729" s="1" t="s">
        <v>12567</v>
      </c>
      <c r="B7729" t="s">
        <v>12568</v>
      </c>
      <c r="C7729" t="s">
        <v>34</v>
      </c>
      <c r="D7729" t="s">
        <v>35</v>
      </c>
      <c r="E7729">
        <v>1</v>
      </c>
      <c r="F7729" s="2">
        <v>1664.54</v>
      </c>
      <c r="G7729" s="3">
        <v>3433</v>
      </c>
      <c r="H7729" s="3">
        <v>16.645399999999999</v>
      </c>
      <c r="I7729" s="3">
        <v>78.233379999999997</v>
      </c>
      <c r="J7729" s="3">
        <v>1759.41878</v>
      </c>
      <c r="K7729" s="4">
        <v>0.34999999999999992</v>
      </c>
      <c r="L7729" s="73">
        <v>3194.0217852307687</v>
      </c>
    </row>
    <row r="7730" spans="1:12" x14ac:dyDescent="0.35">
      <c r="A7730" s="1" t="s">
        <v>12569</v>
      </c>
      <c r="B7730" t="s">
        <v>12570</v>
      </c>
      <c r="C7730" t="s">
        <v>34</v>
      </c>
      <c r="D7730" t="s">
        <v>35</v>
      </c>
      <c r="E7730">
        <v>1</v>
      </c>
      <c r="F7730" s="2">
        <v>1873.04</v>
      </c>
      <c r="G7730" s="3">
        <v>3862</v>
      </c>
      <c r="H7730" s="3">
        <v>18.730399999999999</v>
      </c>
      <c r="I7730" s="3">
        <v>88.032879999999992</v>
      </c>
      <c r="J7730" s="3">
        <v>1979.8032799999999</v>
      </c>
      <c r="K7730" s="4">
        <v>0.35</v>
      </c>
      <c r="L7730" s="73">
        <v>3594.1044159999997</v>
      </c>
    </row>
    <row r="7731" spans="1:12" x14ac:dyDescent="0.35">
      <c r="A7731" s="1" t="s">
        <v>12571</v>
      </c>
      <c r="B7731" t="s">
        <v>12572</v>
      </c>
      <c r="C7731" t="s">
        <v>26</v>
      </c>
      <c r="D7731" t="s">
        <v>27</v>
      </c>
      <c r="E7731">
        <v>1</v>
      </c>
      <c r="F7731" s="2">
        <v>1977.29</v>
      </c>
      <c r="G7731" s="3">
        <v>4077</v>
      </c>
      <c r="H7731" s="3">
        <v>19.7729</v>
      </c>
      <c r="I7731" s="3">
        <v>92.932630000000003</v>
      </c>
      <c r="J7731" s="3">
        <v>2089.9955299999997</v>
      </c>
      <c r="K7731" s="4">
        <v>0.35</v>
      </c>
      <c r="L7731" s="73">
        <v>3794.1457313846145</v>
      </c>
    </row>
    <row r="7732" spans="1:12" x14ac:dyDescent="0.35">
      <c r="A7732" s="1" t="s">
        <v>12573</v>
      </c>
      <c r="B7732" t="s">
        <v>12574</v>
      </c>
      <c r="C7732" t="s">
        <v>34</v>
      </c>
      <c r="D7732" t="s">
        <v>35</v>
      </c>
      <c r="E7732">
        <v>1</v>
      </c>
      <c r="F7732" s="2">
        <v>4451.53</v>
      </c>
      <c r="G7732" s="3">
        <v>9179</v>
      </c>
      <c r="H7732" s="3">
        <v>44.515299999999996</v>
      </c>
      <c r="I7732" s="3">
        <v>209.22190999999998</v>
      </c>
      <c r="J7732" s="3">
        <v>4705.26721</v>
      </c>
      <c r="K7732" s="4">
        <v>0.35</v>
      </c>
      <c r="L7732" s="73">
        <v>8541.8697043076918</v>
      </c>
    </row>
    <row r="7733" spans="1:12" x14ac:dyDescent="0.35">
      <c r="A7733" s="1" t="s">
        <v>12575</v>
      </c>
      <c r="B7733" t="s">
        <v>12576</v>
      </c>
      <c r="C7733" t="s">
        <v>34</v>
      </c>
      <c r="D7733" t="s">
        <v>35</v>
      </c>
      <c r="E7733">
        <v>1</v>
      </c>
      <c r="F7733" s="2">
        <v>1456.04</v>
      </c>
      <c r="G7733" s="3">
        <v>3003</v>
      </c>
      <c r="H7733" s="3">
        <v>14.5604</v>
      </c>
      <c r="I7733" s="3">
        <v>68.433880000000002</v>
      </c>
      <c r="J7733" s="3">
        <v>1539.0342800000001</v>
      </c>
      <c r="K7733" s="4">
        <v>0.34999999999999992</v>
      </c>
      <c r="L7733" s="73">
        <v>2793.9391544615382</v>
      </c>
    </row>
    <row r="7734" spans="1:12" x14ac:dyDescent="0.35">
      <c r="A7734" s="1" t="s">
        <v>12577</v>
      </c>
      <c r="B7734" t="s">
        <v>12578</v>
      </c>
      <c r="C7734" t="s">
        <v>34</v>
      </c>
      <c r="D7734" t="s">
        <v>35</v>
      </c>
      <c r="E7734">
        <v>1</v>
      </c>
      <c r="F7734" s="2">
        <v>1403.91</v>
      </c>
      <c r="G7734" s="3">
        <v>2895</v>
      </c>
      <c r="H7734" s="3">
        <v>14.039100000000001</v>
      </c>
      <c r="I7734" s="3">
        <v>65.983770000000007</v>
      </c>
      <c r="J7734" s="3">
        <v>1483.9328700000001</v>
      </c>
      <c r="K7734" s="4">
        <v>0.35000000000000003</v>
      </c>
      <c r="L7734" s="73">
        <v>2693.9089024615387</v>
      </c>
    </row>
    <row r="7735" spans="1:12" x14ac:dyDescent="0.35">
      <c r="A7735" s="1" t="s">
        <v>12579</v>
      </c>
      <c r="B7735" t="s">
        <v>12580</v>
      </c>
      <c r="C7735" t="s">
        <v>34</v>
      </c>
      <c r="D7735" t="s">
        <v>35</v>
      </c>
      <c r="E7735">
        <v>1</v>
      </c>
      <c r="F7735" s="2">
        <v>1612.42</v>
      </c>
      <c r="G7735" s="3">
        <v>3325</v>
      </c>
      <c r="H7735" s="3">
        <v>16.124200000000002</v>
      </c>
      <c r="I7735" s="3">
        <v>75.783740000000009</v>
      </c>
      <c r="J7735" s="3">
        <v>1704.3279400000001</v>
      </c>
      <c r="K7735" s="4">
        <v>0.35</v>
      </c>
      <c r="L7735" s="73">
        <v>3094.010721846154</v>
      </c>
    </row>
    <row r="7736" spans="1:12" x14ac:dyDescent="0.35">
      <c r="A7736" s="1" t="s">
        <v>12581</v>
      </c>
      <c r="B7736" t="s">
        <v>12582</v>
      </c>
      <c r="C7736" t="s">
        <v>34</v>
      </c>
      <c r="D7736" t="s">
        <v>35</v>
      </c>
      <c r="E7736">
        <v>1</v>
      </c>
      <c r="F7736" s="2">
        <v>1456.04</v>
      </c>
      <c r="G7736" s="3">
        <v>3003</v>
      </c>
      <c r="H7736" s="3">
        <v>14.5604</v>
      </c>
      <c r="I7736" s="3">
        <v>68.433880000000002</v>
      </c>
      <c r="J7736" s="3">
        <v>1539.0342800000001</v>
      </c>
      <c r="K7736" s="4">
        <v>0.34999999999999992</v>
      </c>
      <c r="L7736" s="73">
        <v>2793.9391544615382</v>
      </c>
    </row>
    <row r="7737" spans="1:12" x14ac:dyDescent="0.35">
      <c r="A7737" s="1" t="s">
        <v>12583</v>
      </c>
      <c r="B7737" t="s">
        <v>12584</v>
      </c>
      <c r="C7737" t="s">
        <v>34</v>
      </c>
      <c r="D7737" t="s">
        <v>35</v>
      </c>
      <c r="E7737">
        <v>1</v>
      </c>
      <c r="F7737" s="2">
        <v>1577.66</v>
      </c>
      <c r="G7737" s="3">
        <v>3253</v>
      </c>
      <c r="H7737" s="3">
        <v>15.776600000000002</v>
      </c>
      <c r="I7737" s="3">
        <v>74.150019999999998</v>
      </c>
      <c r="J7737" s="3">
        <v>1667.58662</v>
      </c>
      <c r="K7737" s="4">
        <v>0.35</v>
      </c>
      <c r="L7737" s="73">
        <v>3027.3110947692307</v>
      </c>
    </row>
    <row r="7738" spans="1:12" x14ac:dyDescent="0.35">
      <c r="A7738" s="1" t="s">
        <v>12585</v>
      </c>
      <c r="B7738" t="s">
        <v>12586</v>
      </c>
      <c r="C7738" t="s">
        <v>34</v>
      </c>
      <c r="D7738" t="s">
        <v>35</v>
      </c>
      <c r="E7738">
        <v>1</v>
      </c>
      <c r="F7738" s="2">
        <v>691.53</v>
      </c>
      <c r="G7738" s="3">
        <v>1426</v>
      </c>
      <c r="H7738" s="3">
        <v>6.9153000000000002</v>
      </c>
      <c r="I7738" s="3">
        <v>32.501910000000002</v>
      </c>
      <c r="J7738" s="3">
        <v>730.94720999999993</v>
      </c>
      <c r="K7738" s="4">
        <v>0.35</v>
      </c>
      <c r="L7738" s="73">
        <v>1326.9503196923074</v>
      </c>
    </row>
    <row r="7739" spans="1:12" x14ac:dyDescent="0.35">
      <c r="A7739" s="1" t="s">
        <v>12587</v>
      </c>
      <c r="B7739" t="s">
        <v>12418</v>
      </c>
      <c r="C7739" t="s">
        <v>34</v>
      </c>
      <c r="D7739" t="s">
        <v>35</v>
      </c>
      <c r="E7739">
        <v>1</v>
      </c>
      <c r="F7739" s="2">
        <v>761.03</v>
      </c>
      <c r="G7739" s="3">
        <v>1570</v>
      </c>
      <c r="H7739" s="3">
        <v>7.6102999999999996</v>
      </c>
      <c r="I7739" s="3">
        <v>35.768409999999996</v>
      </c>
      <c r="J7739" s="3">
        <v>804.40871000000004</v>
      </c>
      <c r="K7739" s="4">
        <v>0.34999999999999992</v>
      </c>
      <c r="L7739" s="73">
        <v>1460.3111966153845</v>
      </c>
    </row>
    <row r="7740" spans="1:12" x14ac:dyDescent="0.35">
      <c r="A7740" s="1" t="s">
        <v>12588</v>
      </c>
      <c r="B7740" t="s">
        <v>12589</v>
      </c>
      <c r="C7740" t="s">
        <v>34</v>
      </c>
      <c r="D7740" t="s">
        <v>35</v>
      </c>
      <c r="E7740">
        <v>1</v>
      </c>
      <c r="F7740" s="2">
        <v>448.28</v>
      </c>
      <c r="G7740" s="3">
        <v>925</v>
      </c>
      <c r="H7740" s="3">
        <v>4.4828000000000001</v>
      </c>
      <c r="I7740" s="3">
        <v>21.06916</v>
      </c>
      <c r="J7740" s="3">
        <v>473.83195999999998</v>
      </c>
      <c r="K7740" s="4">
        <v>0.35</v>
      </c>
      <c r="L7740" s="73">
        <v>860.18725046153838</v>
      </c>
    </row>
    <row r="7741" spans="1:12" x14ac:dyDescent="0.35">
      <c r="A7741" s="1" t="s">
        <v>12590</v>
      </c>
      <c r="B7741" t="s">
        <v>12591</v>
      </c>
      <c r="C7741" t="s">
        <v>34</v>
      </c>
      <c r="D7741" t="s">
        <v>35</v>
      </c>
      <c r="E7741">
        <v>1</v>
      </c>
      <c r="F7741" s="2">
        <v>483.03</v>
      </c>
      <c r="G7741" s="3">
        <v>996</v>
      </c>
      <c r="H7741" s="3">
        <v>4.8303000000000003</v>
      </c>
      <c r="I7741" s="3">
        <v>22.70241</v>
      </c>
      <c r="J7741" s="3">
        <v>510.56270999999998</v>
      </c>
      <c r="K7741" s="4">
        <v>0.35</v>
      </c>
      <c r="L7741" s="73">
        <v>926.86768892307691</v>
      </c>
    </row>
    <row r="7742" spans="1:12" x14ac:dyDescent="0.35">
      <c r="A7742" s="1" t="s">
        <v>12592</v>
      </c>
      <c r="B7742" t="s">
        <v>12593</v>
      </c>
      <c r="C7742" t="s">
        <v>34</v>
      </c>
      <c r="D7742" t="s">
        <v>35</v>
      </c>
      <c r="E7742">
        <v>1</v>
      </c>
      <c r="F7742" s="2">
        <v>483.03</v>
      </c>
      <c r="G7742" s="3">
        <v>996</v>
      </c>
      <c r="H7742" s="3">
        <v>4.8303000000000003</v>
      </c>
      <c r="I7742" s="3">
        <v>22.70241</v>
      </c>
      <c r="J7742" s="3">
        <v>510.56270999999998</v>
      </c>
      <c r="K7742" s="4">
        <v>0.35</v>
      </c>
      <c r="L7742" s="73">
        <v>926.86768892307691</v>
      </c>
    </row>
    <row r="7743" spans="1:12" x14ac:dyDescent="0.35">
      <c r="A7743" s="1" t="s">
        <v>12594</v>
      </c>
      <c r="B7743" t="s">
        <v>12595</v>
      </c>
      <c r="C7743" t="s">
        <v>34</v>
      </c>
      <c r="D7743" t="s">
        <v>35</v>
      </c>
      <c r="E7743">
        <v>1</v>
      </c>
      <c r="F7743" s="2">
        <v>656.79</v>
      </c>
      <c r="G7743" s="3">
        <v>1355</v>
      </c>
      <c r="H7743" s="3">
        <v>6.5678999999999998</v>
      </c>
      <c r="I7743" s="3">
        <v>30.869129999999998</v>
      </c>
      <c r="J7743" s="3">
        <v>694.22703000000001</v>
      </c>
      <c r="K7743" s="4">
        <v>0.35</v>
      </c>
      <c r="L7743" s="73">
        <v>1260.2890698461538</v>
      </c>
    </row>
    <row r="7744" spans="1:12" x14ac:dyDescent="0.35">
      <c r="A7744" s="1" t="s">
        <v>12596</v>
      </c>
      <c r="B7744" t="s">
        <v>12597</v>
      </c>
      <c r="C7744" t="s">
        <v>34</v>
      </c>
      <c r="D7744" t="s">
        <v>35</v>
      </c>
      <c r="E7744">
        <v>1</v>
      </c>
      <c r="F7744" s="2">
        <v>483.03</v>
      </c>
      <c r="G7744" s="3">
        <v>996</v>
      </c>
      <c r="H7744" s="3">
        <v>4.8303000000000003</v>
      </c>
      <c r="I7744" s="3">
        <v>22.70241</v>
      </c>
      <c r="J7744" s="3">
        <v>510.56270999999998</v>
      </c>
      <c r="K7744" s="4">
        <v>0.35</v>
      </c>
      <c r="L7744" s="73">
        <v>926.86768892307691</v>
      </c>
    </row>
    <row r="7745" spans="1:12" x14ac:dyDescent="0.35">
      <c r="A7745" s="1" t="s">
        <v>12598</v>
      </c>
      <c r="B7745" t="s">
        <v>12599</v>
      </c>
      <c r="C7745" t="s">
        <v>34</v>
      </c>
      <c r="D7745" t="s">
        <v>35</v>
      </c>
      <c r="E7745">
        <v>1</v>
      </c>
      <c r="F7745" s="2">
        <v>2915.56</v>
      </c>
      <c r="G7745" s="3">
        <v>6012</v>
      </c>
      <c r="H7745" s="3">
        <v>29.1556</v>
      </c>
      <c r="I7745" s="3">
        <v>137.03131999999999</v>
      </c>
      <c r="J7745" s="3">
        <v>3081.74692</v>
      </c>
      <c r="K7745" s="4">
        <v>0.35</v>
      </c>
      <c r="L7745" s="73">
        <v>5594.5559470769231</v>
      </c>
    </row>
    <row r="7746" spans="1:12" x14ac:dyDescent="0.35">
      <c r="A7746" s="1" t="s">
        <v>12600</v>
      </c>
      <c r="B7746" t="s">
        <v>12601</v>
      </c>
      <c r="C7746" t="s">
        <v>34</v>
      </c>
      <c r="D7746" t="s">
        <v>35</v>
      </c>
      <c r="E7746">
        <v>1</v>
      </c>
      <c r="F7746" s="2">
        <v>3193.56</v>
      </c>
      <c r="G7746" s="3">
        <v>6585</v>
      </c>
      <c r="H7746" s="3">
        <v>31.935600000000001</v>
      </c>
      <c r="I7746" s="3">
        <v>150.09732</v>
      </c>
      <c r="J7746" s="3">
        <v>3375.5929199999996</v>
      </c>
      <c r="K7746" s="4">
        <v>0.35</v>
      </c>
      <c r="L7746" s="73">
        <v>6127.9994547692295</v>
      </c>
    </row>
    <row r="7747" spans="1:12" x14ac:dyDescent="0.35">
      <c r="A7747" s="1" t="s">
        <v>12602</v>
      </c>
      <c r="B7747" t="s">
        <v>12603</v>
      </c>
      <c r="C7747" t="s">
        <v>34</v>
      </c>
      <c r="D7747" t="s">
        <v>35</v>
      </c>
      <c r="E7747">
        <v>1</v>
      </c>
      <c r="F7747" s="2">
        <v>3193.56</v>
      </c>
      <c r="G7747" s="3">
        <v>6585</v>
      </c>
      <c r="H7747" s="3">
        <v>31.935600000000001</v>
      </c>
      <c r="I7747" s="3">
        <v>150.09732</v>
      </c>
      <c r="J7747" s="3">
        <v>3375.5929199999996</v>
      </c>
      <c r="K7747" s="4">
        <v>0.35</v>
      </c>
      <c r="L7747" s="73">
        <v>6127.9994547692295</v>
      </c>
    </row>
    <row r="7748" spans="1:12" x14ac:dyDescent="0.35">
      <c r="A7748" s="1" t="s">
        <v>12604</v>
      </c>
      <c r="B7748" t="s">
        <v>12605</v>
      </c>
      <c r="C7748" t="s">
        <v>34</v>
      </c>
      <c r="D7748" t="s">
        <v>35</v>
      </c>
      <c r="E7748">
        <v>1</v>
      </c>
      <c r="F7748" s="2">
        <v>3367.31</v>
      </c>
      <c r="G7748" s="3">
        <v>6943</v>
      </c>
      <c r="H7748" s="3">
        <v>33.673099999999998</v>
      </c>
      <c r="I7748" s="3">
        <v>158.26356999999999</v>
      </c>
      <c r="J7748" s="3">
        <v>3559.24667</v>
      </c>
      <c r="K7748" s="4">
        <v>0.35</v>
      </c>
      <c r="L7748" s="73">
        <v>6461.4016470769229</v>
      </c>
    </row>
    <row r="7749" spans="1:12" x14ac:dyDescent="0.35">
      <c r="A7749" s="1" t="s">
        <v>12606</v>
      </c>
      <c r="B7749" t="s">
        <v>12607</v>
      </c>
      <c r="C7749" t="s">
        <v>34</v>
      </c>
      <c r="D7749" t="s">
        <v>35</v>
      </c>
      <c r="E7749">
        <v>1</v>
      </c>
      <c r="F7749" s="2">
        <v>2915.56</v>
      </c>
      <c r="G7749" s="3">
        <v>6012</v>
      </c>
      <c r="H7749" s="3">
        <v>29.1556</v>
      </c>
      <c r="I7749" s="3">
        <v>137.03131999999999</v>
      </c>
      <c r="J7749" s="3">
        <v>3081.74692</v>
      </c>
      <c r="K7749" s="4">
        <v>0.35</v>
      </c>
      <c r="L7749" s="73">
        <v>5594.5559470769231</v>
      </c>
    </row>
    <row r="7750" spans="1:12" x14ac:dyDescent="0.35">
      <c r="A7750" s="1" t="s">
        <v>12608</v>
      </c>
      <c r="B7750" t="s">
        <v>12609</v>
      </c>
      <c r="C7750" t="s">
        <v>34</v>
      </c>
      <c r="D7750" t="s">
        <v>35</v>
      </c>
      <c r="E7750">
        <v>1</v>
      </c>
      <c r="F7750" s="2">
        <v>3263.06</v>
      </c>
      <c r="G7750" s="3">
        <v>6728</v>
      </c>
      <c r="H7750" s="3">
        <v>32.630600000000001</v>
      </c>
      <c r="I7750" s="3">
        <v>153.36382</v>
      </c>
      <c r="J7750" s="3">
        <v>3449.0544199999999</v>
      </c>
      <c r="K7750" s="4">
        <v>0.34999999999999992</v>
      </c>
      <c r="L7750" s="73">
        <v>6261.3603316923072</v>
      </c>
    </row>
    <row r="7751" spans="1:12" x14ac:dyDescent="0.35">
      <c r="A7751" s="1" t="s">
        <v>12610</v>
      </c>
      <c r="B7751" t="s">
        <v>12611</v>
      </c>
      <c r="C7751" t="s">
        <v>34</v>
      </c>
      <c r="D7751" t="s">
        <v>35</v>
      </c>
      <c r="E7751">
        <v>1</v>
      </c>
      <c r="F7751" s="2">
        <v>3471.56</v>
      </c>
      <c r="G7751" s="3">
        <v>7158</v>
      </c>
      <c r="H7751" s="3">
        <v>34.715600000000002</v>
      </c>
      <c r="I7751" s="3">
        <v>163.16332</v>
      </c>
      <c r="J7751" s="3">
        <v>3669.4389200000001</v>
      </c>
      <c r="K7751" s="4">
        <v>0.35</v>
      </c>
      <c r="L7751" s="73">
        <v>6661.4429624615386</v>
      </c>
    </row>
    <row r="7752" spans="1:12" x14ac:dyDescent="0.35">
      <c r="A7752" s="1" t="s">
        <v>12612</v>
      </c>
      <c r="B7752" t="s">
        <v>12613</v>
      </c>
      <c r="C7752" t="s">
        <v>34</v>
      </c>
      <c r="D7752" t="s">
        <v>35</v>
      </c>
      <c r="E7752">
        <v>1</v>
      </c>
      <c r="F7752" s="2">
        <v>3680.07</v>
      </c>
      <c r="G7752" s="3">
        <v>7588</v>
      </c>
      <c r="H7752" s="3">
        <v>36.800699999999999</v>
      </c>
      <c r="I7752" s="3">
        <v>172.96329</v>
      </c>
      <c r="J7752" s="3">
        <v>3889.8339900000001</v>
      </c>
      <c r="K7752" s="4">
        <v>0.35</v>
      </c>
      <c r="L7752" s="73">
        <v>7061.5447818461544</v>
      </c>
    </row>
    <row r="7753" spans="1:12" x14ac:dyDescent="0.35">
      <c r="A7753" s="1" t="s">
        <v>12614</v>
      </c>
      <c r="B7753" t="s">
        <v>12615</v>
      </c>
      <c r="C7753" t="s">
        <v>34</v>
      </c>
      <c r="D7753" t="s">
        <v>35</v>
      </c>
      <c r="E7753">
        <v>1</v>
      </c>
      <c r="F7753" s="2">
        <v>3874.66</v>
      </c>
      <c r="G7753" s="3">
        <v>7989</v>
      </c>
      <c r="H7753" s="3">
        <v>38.746600000000001</v>
      </c>
      <c r="I7753" s="3">
        <v>182.10901999999999</v>
      </c>
      <c r="J7753" s="3">
        <v>4095.5156199999997</v>
      </c>
      <c r="K7753" s="4">
        <v>0.35</v>
      </c>
      <c r="L7753" s="73">
        <v>7434.9360486153837</v>
      </c>
    </row>
    <row r="7754" spans="1:12" x14ac:dyDescent="0.35">
      <c r="A7754" s="1" t="s">
        <v>12616</v>
      </c>
      <c r="B7754" t="s">
        <v>12617</v>
      </c>
      <c r="C7754" t="s">
        <v>34</v>
      </c>
      <c r="D7754" t="s">
        <v>35</v>
      </c>
      <c r="E7754">
        <v>1</v>
      </c>
      <c r="F7754" s="2">
        <v>4322.9399999999996</v>
      </c>
      <c r="G7754" s="3">
        <v>8914</v>
      </c>
      <c r="H7754" s="3">
        <v>43.229399999999998</v>
      </c>
      <c r="I7754" s="3">
        <v>203.17817999999997</v>
      </c>
      <c r="J7754" s="3">
        <v>4569.3475799999997</v>
      </c>
      <c r="K7754" s="4">
        <v>0.34999999999999992</v>
      </c>
      <c r="L7754" s="73">
        <v>8295.1232990769222</v>
      </c>
    </row>
    <row r="7755" spans="1:12" x14ac:dyDescent="0.35">
      <c r="A7755" s="1" t="s">
        <v>12618</v>
      </c>
      <c r="B7755" t="s">
        <v>12619</v>
      </c>
      <c r="C7755" t="s">
        <v>34</v>
      </c>
      <c r="D7755" t="s">
        <v>35</v>
      </c>
      <c r="E7755">
        <v>1</v>
      </c>
      <c r="F7755" s="2">
        <v>6060.46</v>
      </c>
      <c r="G7755" s="3">
        <v>12496</v>
      </c>
      <c r="H7755" s="3">
        <v>60.604600000000005</v>
      </c>
      <c r="I7755" s="3">
        <v>284.84161999999998</v>
      </c>
      <c r="J7755" s="3">
        <v>6405.9062199999998</v>
      </c>
      <c r="K7755" s="4">
        <v>0.34999999999999992</v>
      </c>
      <c r="L7755" s="73">
        <v>11629.183599384614</v>
      </c>
    </row>
    <row r="7756" spans="1:12" x14ac:dyDescent="0.35">
      <c r="A7756" s="1" t="s">
        <v>12620</v>
      </c>
      <c r="B7756" t="s">
        <v>12621</v>
      </c>
      <c r="C7756" t="s">
        <v>34</v>
      </c>
      <c r="D7756" t="s">
        <v>35</v>
      </c>
      <c r="E7756">
        <v>1</v>
      </c>
      <c r="F7756" s="2">
        <v>6129.97</v>
      </c>
      <c r="G7756" s="3">
        <v>12640</v>
      </c>
      <c r="H7756" s="3">
        <v>61.299700000000001</v>
      </c>
      <c r="I7756" s="3">
        <v>288.10858999999999</v>
      </c>
      <c r="J7756" s="3">
        <v>6479.3782899999997</v>
      </c>
      <c r="K7756" s="4">
        <v>0.35</v>
      </c>
      <c r="L7756" s="73">
        <v>11762.563664923076</v>
      </c>
    </row>
    <row r="7757" spans="1:12" x14ac:dyDescent="0.35">
      <c r="A7757" s="1" t="s">
        <v>12622</v>
      </c>
      <c r="B7757" t="s">
        <v>12475</v>
      </c>
      <c r="C7757" t="s">
        <v>34</v>
      </c>
      <c r="D7757" t="s">
        <v>35</v>
      </c>
      <c r="E7757">
        <v>1</v>
      </c>
      <c r="F7757" s="2">
        <v>4444.57</v>
      </c>
      <c r="G7757" s="3">
        <v>9165</v>
      </c>
      <c r="H7757" s="3">
        <v>44.445699999999995</v>
      </c>
      <c r="I7757" s="3">
        <v>208.89479</v>
      </c>
      <c r="J7757" s="3">
        <v>4697.9104900000002</v>
      </c>
      <c r="K7757" s="4">
        <v>0.35000000000000003</v>
      </c>
      <c r="L7757" s="73">
        <v>8528.5144280000004</v>
      </c>
    </row>
    <row r="7758" spans="1:12" x14ac:dyDescent="0.35">
      <c r="A7758" s="1" t="s">
        <v>12623</v>
      </c>
      <c r="B7758" t="s">
        <v>12624</v>
      </c>
      <c r="C7758" t="s">
        <v>34</v>
      </c>
      <c r="D7758" t="s">
        <v>35</v>
      </c>
      <c r="E7758">
        <v>1</v>
      </c>
      <c r="F7758" s="2">
        <v>4409.82</v>
      </c>
      <c r="G7758" s="3">
        <v>9093</v>
      </c>
      <c r="H7758" s="3">
        <v>44.098199999999999</v>
      </c>
      <c r="I7758" s="3">
        <v>207.26154</v>
      </c>
      <c r="J7758" s="3">
        <v>4661.1797400000005</v>
      </c>
      <c r="K7758" s="4">
        <v>0.35</v>
      </c>
      <c r="L7758" s="73">
        <v>8461.8339895384615</v>
      </c>
    </row>
    <row r="7759" spans="1:12" x14ac:dyDescent="0.35">
      <c r="A7759" s="1" t="s">
        <v>12625</v>
      </c>
      <c r="B7759" t="s">
        <v>12626</v>
      </c>
      <c r="C7759" t="s">
        <v>34</v>
      </c>
      <c r="D7759" t="s">
        <v>35</v>
      </c>
      <c r="E7759">
        <v>1</v>
      </c>
      <c r="F7759" s="2">
        <v>4496.7</v>
      </c>
      <c r="G7759" s="3">
        <v>9272</v>
      </c>
      <c r="H7759" s="3">
        <v>44.966999999999999</v>
      </c>
      <c r="I7759" s="3">
        <v>211.3449</v>
      </c>
      <c r="J7759" s="3">
        <v>4753.0118999999995</v>
      </c>
      <c r="K7759" s="4">
        <v>0.35</v>
      </c>
      <c r="L7759" s="73">
        <v>8628.5446799999991</v>
      </c>
    </row>
    <row r="7760" spans="1:12" x14ac:dyDescent="0.35">
      <c r="A7760" s="1" t="s">
        <v>12627</v>
      </c>
      <c r="B7760" t="s">
        <v>12628</v>
      </c>
      <c r="C7760" t="s">
        <v>34</v>
      </c>
      <c r="D7760" t="s">
        <v>35</v>
      </c>
      <c r="E7760">
        <v>1</v>
      </c>
      <c r="F7760" s="2">
        <v>4392.45</v>
      </c>
      <c r="G7760" s="3">
        <v>9057</v>
      </c>
      <c r="H7760" s="3">
        <v>43.924500000000002</v>
      </c>
      <c r="I7760" s="3">
        <v>206.44514999999998</v>
      </c>
      <c r="J7760" s="3">
        <v>4642.8196499999995</v>
      </c>
      <c r="K7760" s="4">
        <v>0.35</v>
      </c>
      <c r="L7760" s="73">
        <v>8428.5033646153825</v>
      </c>
    </row>
    <row r="7761" spans="1:12" x14ac:dyDescent="0.35">
      <c r="A7761" s="1" t="s">
        <v>12629</v>
      </c>
      <c r="B7761" t="s">
        <v>12630</v>
      </c>
      <c r="C7761" t="s">
        <v>34</v>
      </c>
      <c r="D7761" t="s">
        <v>35</v>
      </c>
      <c r="E7761">
        <v>1</v>
      </c>
      <c r="F7761" s="2">
        <v>4778.18</v>
      </c>
      <c r="G7761" s="3">
        <v>9852</v>
      </c>
      <c r="H7761" s="3">
        <v>47.781800000000004</v>
      </c>
      <c r="I7761" s="3">
        <v>224.57446000000002</v>
      </c>
      <c r="J7761" s="3">
        <v>5050.5362599999999</v>
      </c>
      <c r="K7761" s="4">
        <v>0.35</v>
      </c>
      <c r="L7761" s="73">
        <v>9168.6658258461539</v>
      </c>
    </row>
    <row r="7762" spans="1:12" x14ac:dyDescent="0.35">
      <c r="A7762" s="1" t="s">
        <v>12631</v>
      </c>
      <c r="B7762" t="s">
        <v>12632</v>
      </c>
      <c r="C7762" t="s">
        <v>34</v>
      </c>
      <c r="D7762" t="s">
        <v>35</v>
      </c>
      <c r="E7762">
        <v>1</v>
      </c>
      <c r="F7762" s="2">
        <v>4778.18</v>
      </c>
      <c r="G7762" s="3">
        <v>9852</v>
      </c>
      <c r="H7762" s="3">
        <v>47.781800000000004</v>
      </c>
      <c r="I7762" s="3">
        <v>224.57446000000002</v>
      </c>
      <c r="J7762" s="3">
        <v>5050.5362599999999</v>
      </c>
      <c r="K7762" s="4">
        <v>0.35</v>
      </c>
      <c r="L7762" s="73">
        <v>9168.6658258461539</v>
      </c>
    </row>
    <row r="7763" spans="1:12" x14ac:dyDescent="0.35">
      <c r="A7763" s="1" t="s">
        <v>12633</v>
      </c>
      <c r="B7763" t="s">
        <v>12634</v>
      </c>
      <c r="C7763" t="s">
        <v>34</v>
      </c>
      <c r="D7763" t="s">
        <v>35</v>
      </c>
      <c r="E7763">
        <v>1</v>
      </c>
      <c r="F7763" s="2">
        <v>4375.07</v>
      </c>
      <c r="G7763" s="3">
        <v>9021</v>
      </c>
      <c r="H7763" s="3">
        <v>43.750699999999995</v>
      </c>
      <c r="I7763" s="3">
        <v>205.62828999999999</v>
      </c>
      <c r="J7763" s="3">
        <v>4624.448989999999</v>
      </c>
      <c r="K7763" s="4">
        <v>0.35000000000000003</v>
      </c>
      <c r="L7763" s="73">
        <v>8395.1535510769208</v>
      </c>
    </row>
    <row r="7764" spans="1:12" x14ac:dyDescent="0.35">
      <c r="A7764" s="1" t="s">
        <v>12635</v>
      </c>
      <c r="B7764" t="s">
        <v>12636</v>
      </c>
      <c r="C7764" t="s">
        <v>34</v>
      </c>
      <c r="D7764" t="s">
        <v>35</v>
      </c>
      <c r="E7764">
        <v>1</v>
      </c>
      <c r="F7764" s="2">
        <v>4375.07</v>
      </c>
      <c r="G7764" s="3">
        <v>9021</v>
      </c>
      <c r="H7764" s="3">
        <v>43.750699999999995</v>
      </c>
      <c r="I7764" s="3">
        <v>205.62828999999999</v>
      </c>
      <c r="J7764" s="3">
        <v>4624.448989999999</v>
      </c>
      <c r="K7764" s="4">
        <v>0.35000000000000003</v>
      </c>
      <c r="L7764" s="73">
        <v>8395.1535510769208</v>
      </c>
    </row>
    <row r="7765" spans="1:12" x14ac:dyDescent="0.35">
      <c r="A7765" s="1" t="s">
        <v>12637</v>
      </c>
      <c r="B7765" t="s">
        <v>12638</v>
      </c>
      <c r="C7765" t="s">
        <v>34</v>
      </c>
      <c r="D7765" t="s">
        <v>35</v>
      </c>
      <c r="E7765">
        <v>1</v>
      </c>
      <c r="F7765" s="2">
        <v>4444.57</v>
      </c>
      <c r="G7765" s="3">
        <v>9165</v>
      </c>
      <c r="H7765" s="3">
        <v>44.445699999999995</v>
      </c>
      <c r="I7765" s="3">
        <v>208.89479</v>
      </c>
      <c r="J7765" s="3">
        <v>4697.9104900000002</v>
      </c>
      <c r="K7765" s="4">
        <v>0.35000000000000003</v>
      </c>
      <c r="L7765" s="73">
        <v>8528.5144280000004</v>
      </c>
    </row>
    <row r="7766" spans="1:12" x14ac:dyDescent="0.35">
      <c r="A7766" s="1" t="s">
        <v>12639</v>
      </c>
      <c r="B7766" t="s">
        <v>12640</v>
      </c>
      <c r="C7766" t="s">
        <v>34</v>
      </c>
      <c r="D7766" t="s">
        <v>35</v>
      </c>
      <c r="E7766">
        <v>1</v>
      </c>
      <c r="F7766" s="2">
        <v>4375.07</v>
      </c>
      <c r="G7766" s="3">
        <v>9021</v>
      </c>
      <c r="H7766" s="3">
        <v>43.750699999999995</v>
      </c>
      <c r="I7766" s="3">
        <v>205.62828999999999</v>
      </c>
      <c r="J7766" s="3">
        <v>4624.448989999999</v>
      </c>
      <c r="K7766" s="4">
        <v>0.35000000000000003</v>
      </c>
      <c r="L7766" s="73">
        <v>8395.1535510769208</v>
      </c>
    </row>
    <row r="7767" spans="1:12" x14ac:dyDescent="0.35">
      <c r="A7767" s="1">
        <v>40051</v>
      </c>
      <c r="B7767" t="s">
        <v>12641</v>
      </c>
      <c r="C7767" t="s">
        <v>34</v>
      </c>
      <c r="D7767" t="s">
        <v>35</v>
      </c>
      <c r="E7767">
        <v>1</v>
      </c>
      <c r="F7767" s="2">
        <v>13.9</v>
      </c>
      <c r="G7767" s="3">
        <v>29</v>
      </c>
      <c r="H7767" s="3">
        <v>0.13900000000000001</v>
      </c>
      <c r="I7767" s="3">
        <v>0.65329999999999999</v>
      </c>
      <c r="J7767" s="3">
        <v>14.692299999999999</v>
      </c>
      <c r="K7767" s="4">
        <v>0.35</v>
      </c>
      <c r="L7767" s="73">
        <v>26.672175384615382</v>
      </c>
    </row>
    <row r="7768" spans="1:12" x14ac:dyDescent="0.35">
      <c r="A7768" s="1">
        <v>40063</v>
      </c>
      <c r="B7768" t="s">
        <v>12642</v>
      </c>
      <c r="C7768" t="s">
        <v>34</v>
      </c>
      <c r="D7768" t="s">
        <v>35</v>
      </c>
      <c r="E7768">
        <v>1</v>
      </c>
      <c r="F7768" s="2">
        <v>344.03</v>
      </c>
      <c r="G7768" s="3">
        <v>710</v>
      </c>
      <c r="H7768" s="3">
        <v>3.4402999999999997</v>
      </c>
      <c r="I7768" s="3">
        <v>16.169409999999999</v>
      </c>
      <c r="J7768" s="3">
        <v>363.63970999999992</v>
      </c>
      <c r="K7768" s="4">
        <v>0.35</v>
      </c>
      <c r="L7768" s="73">
        <v>660.14593507692291</v>
      </c>
    </row>
    <row r="7769" spans="1:12" x14ac:dyDescent="0.35">
      <c r="A7769" s="1">
        <v>40066</v>
      </c>
      <c r="B7769" t="s">
        <v>12643</v>
      </c>
      <c r="C7769" t="s">
        <v>34</v>
      </c>
      <c r="D7769" t="s">
        <v>35</v>
      </c>
      <c r="E7769">
        <v>1</v>
      </c>
      <c r="F7769" s="2">
        <v>222.4</v>
      </c>
      <c r="G7769" s="3">
        <v>459</v>
      </c>
      <c r="H7769" s="3">
        <v>2.2240000000000002</v>
      </c>
      <c r="I7769" s="3">
        <v>10.4528</v>
      </c>
      <c r="J7769" s="3">
        <v>235.07679999999999</v>
      </c>
      <c r="K7769" s="4">
        <v>0.35</v>
      </c>
      <c r="L7769" s="73">
        <v>426.75480615384612</v>
      </c>
    </row>
    <row r="7770" spans="1:12" x14ac:dyDescent="0.35">
      <c r="A7770" s="1">
        <v>40070</v>
      </c>
      <c r="B7770" t="s">
        <v>12644</v>
      </c>
      <c r="C7770" t="s">
        <v>34</v>
      </c>
      <c r="D7770" t="s">
        <v>35</v>
      </c>
      <c r="E7770">
        <v>1</v>
      </c>
      <c r="F7770" s="2">
        <v>15.29</v>
      </c>
      <c r="G7770" s="3">
        <v>32</v>
      </c>
      <c r="H7770" s="3">
        <v>0.15290000000000001</v>
      </c>
      <c r="I7770" s="3">
        <v>0.71862999999999999</v>
      </c>
      <c r="J7770" s="3">
        <v>16.161529999999999</v>
      </c>
      <c r="K7770" s="4">
        <v>0.35000000000000003</v>
      </c>
      <c r="L7770" s="73">
        <v>29.339392923076922</v>
      </c>
    </row>
    <row r="7771" spans="1:12" x14ac:dyDescent="0.35">
      <c r="A7771" s="1">
        <v>40109</v>
      </c>
      <c r="B7771" t="s">
        <v>12645</v>
      </c>
      <c r="C7771" t="s">
        <v>34</v>
      </c>
      <c r="D7771" t="s">
        <v>35</v>
      </c>
      <c r="E7771">
        <v>1</v>
      </c>
      <c r="F7771" s="2">
        <v>69.510000000000005</v>
      </c>
      <c r="G7771" s="3">
        <v>144</v>
      </c>
      <c r="H7771" s="3">
        <v>0.69510000000000005</v>
      </c>
      <c r="I7771" s="3">
        <v>3.2669700000000002</v>
      </c>
      <c r="J7771" s="3">
        <v>73.472070000000002</v>
      </c>
      <c r="K7771" s="4">
        <v>0.35</v>
      </c>
      <c r="L7771" s="73">
        <v>133.38006553846154</v>
      </c>
    </row>
    <row r="7772" spans="1:12" x14ac:dyDescent="0.35">
      <c r="A7772" s="1">
        <v>40142</v>
      </c>
      <c r="B7772" t="s">
        <v>12646</v>
      </c>
      <c r="C7772" t="s">
        <v>34</v>
      </c>
      <c r="D7772" t="s">
        <v>35</v>
      </c>
      <c r="E7772">
        <v>1</v>
      </c>
      <c r="F7772" s="2">
        <v>900.03</v>
      </c>
      <c r="G7772" s="3">
        <v>1856</v>
      </c>
      <c r="H7772" s="3">
        <v>9.0002999999999993</v>
      </c>
      <c r="I7772" s="3">
        <v>42.301409999999997</v>
      </c>
      <c r="J7772" s="3">
        <v>951.33171000000004</v>
      </c>
      <c r="K7772" s="4">
        <v>0.34999999999999992</v>
      </c>
      <c r="L7772" s="73">
        <v>1727.0329504615383</v>
      </c>
    </row>
    <row r="7773" spans="1:12" x14ac:dyDescent="0.35">
      <c r="A7773" s="1">
        <v>40145</v>
      </c>
      <c r="B7773" t="s">
        <v>12647</v>
      </c>
      <c r="C7773" t="s">
        <v>34</v>
      </c>
      <c r="D7773" t="s">
        <v>35</v>
      </c>
      <c r="E7773">
        <v>1</v>
      </c>
      <c r="F7773" s="2">
        <v>900.03</v>
      </c>
      <c r="G7773" s="3">
        <v>1856</v>
      </c>
      <c r="H7773" s="3">
        <v>9.0002999999999993</v>
      </c>
      <c r="I7773" s="3">
        <v>42.301409999999997</v>
      </c>
      <c r="J7773" s="3">
        <v>951.33171000000004</v>
      </c>
      <c r="K7773" s="4">
        <v>0.34999999999999992</v>
      </c>
      <c r="L7773" s="73">
        <v>1727.0329504615383</v>
      </c>
    </row>
    <row r="7774" spans="1:12" x14ac:dyDescent="0.35">
      <c r="A7774" s="1">
        <v>41037</v>
      </c>
      <c r="B7774" t="s">
        <v>12436</v>
      </c>
      <c r="C7774" t="s">
        <v>34</v>
      </c>
      <c r="D7774" t="s">
        <v>35</v>
      </c>
      <c r="E7774">
        <v>1</v>
      </c>
      <c r="F7774" s="2">
        <v>622.03</v>
      </c>
      <c r="G7774" s="3">
        <v>1283</v>
      </c>
      <c r="H7774" s="3">
        <v>6.2202999999999999</v>
      </c>
      <c r="I7774" s="3">
        <v>29.235409999999998</v>
      </c>
      <c r="J7774" s="3">
        <v>657.48570999999993</v>
      </c>
      <c r="K7774" s="4">
        <v>0.35</v>
      </c>
      <c r="L7774" s="73">
        <v>1193.5894427692306</v>
      </c>
    </row>
    <row r="7775" spans="1:12" x14ac:dyDescent="0.35">
      <c r="A7775" s="1">
        <v>41042</v>
      </c>
      <c r="B7775" t="s">
        <v>12648</v>
      </c>
      <c r="C7775" t="s">
        <v>34</v>
      </c>
      <c r="D7775" t="s">
        <v>35</v>
      </c>
      <c r="E7775">
        <v>1</v>
      </c>
      <c r="F7775" s="2">
        <v>79.92</v>
      </c>
      <c r="G7775" s="3">
        <v>165</v>
      </c>
      <c r="H7775" s="3">
        <v>0.79920000000000002</v>
      </c>
      <c r="I7775" s="3">
        <v>3.75624</v>
      </c>
      <c r="J7775" s="3">
        <v>84.475440000000006</v>
      </c>
      <c r="K7775" s="4">
        <v>0.34999999999999992</v>
      </c>
      <c r="L7775" s="73">
        <v>153.35541415384614</v>
      </c>
    </row>
    <row r="7776" spans="1:12" x14ac:dyDescent="0.35">
      <c r="A7776" s="1">
        <v>40148</v>
      </c>
      <c r="B7776" t="s">
        <v>12646</v>
      </c>
      <c r="C7776" t="s">
        <v>34</v>
      </c>
      <c r="D7776" t="s">
        <v>35</v>
      </c>
      <c r="E7776">
        <v>1</v>
      </c>
      <c r="F7776" s="2">
        <v>900.03</v>
      </c>
      <c r="G7776" s="3">
        <v>1856</v>
      </c>
      <c r="H7776" s="3">
        <v>9.0002999999999993</v>
      </c>
      <c r="I7776" s="3">
        <v>42.301409999999997</v>
      </c>
      <c r="J7776" s="3">
        <v>951.33171000000004</v>
      </c>
      <c r="K7776" s="4">
        <v>0.34999999999999992</v>
      </c>
      <c r="L7776" s="73">
        <v>1727.0329504615383</v>
      </c>
    </row>
    <row r="7777" spans="1:12" x14ac:dyDescent="0.35">
      <c r="A7777" s="1">
        <v>41127</v>
      </c>
      <c r="B7777" t="s">
        <v>12649</v>
      </c>
      <c r="C7777" t="s">
        <v>34</v>
      </c>
      <c r="D7777" t="s">
        <v>35</v>
      </c>
      <c r="E7777">
        <v>1</v>
      </c>
      <c r="F7777" s="2">
        <v>52.12</v>
      </c>
      <c r="G7777" s="3">
        <v>108</v>
      </c>
      <c r="H7777" s="3">
        <v>0.5212</v>
      </c>
      <c r="I7777" s="3">
        <v>2.44964</v>
      </c>
      <c r="J7777" s="3">
        <v>55.09084</v>
      </c>
      <c r="K7777" s="4">
        <v>0.35000000000000003</v>
      </c>
      <c r="L7777" s="73">
        <v>100.01106338461538</v>
      </c>
    </row>
    <row r="7778" spans="1:12" x14ac:dyDescent="0.35">
      <c r="A7778" s="1">
        <v>41159</v>
      </c>
      <c r="B7778" t="s">
        <v>12650</v>
      </c>
      <c r="C7778" t="s">
        <v>34</v>
      </c>
      <c r="D7778" t="s">
        <v>35</v>
      </c>
      <c r="E7778">
        <v>1</v>
      </c>
      <c r="F7778" s="2">
        <v>552.53</v>
      </c>
      <c r="G7778" s="3">
        <v>1140</v>
      </c>
      <c r="H7778" s="3">
        <v>5.5252999999999997</v>
      </c>
      <c r="I7778" s="3">
        <v>25.968909999999997</v>
      </c>
      <c r="J7778" s="3">
        <v>584.02421000000004</v>
      </c>
      <c r="K7778" s="4">
        <v>0.35000000000000003</v>
      </c>
      <c r="L7778" s="73">
        <v>1060.228565846154</v>
      </c>
    </row>
    <row r="7779" spans="1:12" x14ac:dyDescent="0.35">
      <c r="A7779" s="1">
        <v>41160</v>
      </c>
      <c r="B7779" t="s">
        <v>12651</v>
      </c>
      <c r="C7779" t="s">
        <v>34</v>
      </c>
      <c r="D7779" t="s">
        <v>35</v>
      </c>
      <c r="E7779">
        <v>1</v>
      </c>
      <c r="F7779" s="2">
        <v>552.53</v>
      </c>
      <c r="G7779" s="3">
        <v>1140</v>
      </c>
      <c r="H7779" s="3">
        <v>5.5252999999999997</v>
      </c>
      <c r="I7779" s="3">
        <v>25.968909999999997</v>
      </c>
      <c r="J7779" s="3">
        <v>584.02421000000004</v>
      </c>
      <c r="K7779" s="4">
        <v>0.35000000000000003</v>
      </c>
      <c r="L7779" s="73">
        <v>1060.228565846154</v>
      </c>
    </row>
    <row r="7780" spans="1:12" x14ac:dyDescent="0.35">
      <c r="A7780" s="1">
        <v>40253</v>
      </c>
      <c r="B7780" t="s">
        <v>12652</v>
      </c>
      <c r="C7780" t="s">
        <v>34</v>
      </c>
      <c r="D7780" t="s">
        <v>35</v>
      </c>
      <c r="E7780">
        <v>1</v>
      </c>
      <c r="F7780" s="2">
        <v>830.54</v>
      </c>
      <c r="G7780" s="3">
        <v>1713</v>
      </c>
      <c r="H7780" s="3">
        <v>8.3054000000000006</v>
      </c>
      <c r="I7780" s="3">
        <v>39.035379999999996</v>
      </c>
      <c r="J7780" s="3">
        <v>877.88077999999996</v>
      </c>
      <c r="K7780" s="4">
        <v>0.34999999999999992</v>
      </c>
      <c r="L7780" s="73">
        <v>1593.6912621538459</v>
      </c>
    </row>
    <row r="7781" spans="1:12" x14ac:dyDescent="0.35">
      <c r="A7781" s="1">
        <v>40325</v>
      </c>
      <c r="B7781" t="s">
        <v>12653</v>
      </c>
      <c r="C7781" t="s">
        <v>34</v>
      </c>
      <c r="D7781" t="s">
        <v>35</v>
      </c>
      <c r="E7781">
        <v>1</v>
      </c>
      <c r="F7781" s="2">
        <v>900.03</v>
      </c>
      <c r="G7781" s="3">
        <v>1856</v>
      </c>
      <c r="H7781" s="3">
        <v>9.0002999999999993</v>
      </c>
      <c r="I7781" s="3">
        <v>42.301409999999997</v>
      </c>
      <c r="J7781" s="3">
        <v>951.33171000000004</v>
      </c>
      <c r="K7781" s="4">
        <v>0.34999999999999992</v>
      </c>
      <c r="L7781" s="73">
        <v>1727.0329504615383</v>
      </c>
    </row>
    <row r="7782" spans="1:12" x14ac:dyDescent="0.35">
      <c r="A7782" s="1">
        <v>40405</v>
      </c>
      <c r="B7782" t="s">
        <v>12654</v>
      </c>
      <c r="C7782" t="s">
        <v>34</v>
      </c>
      <c r="D7782" t="s">
        <v>35</v>
      </c>
      <c r="E7782">
        <v>1</v>
      </c>
      <c r="F7782" s="2">
        <v>295.38</v>
      </c>
      <c r="G7782" s="3">
        <v>610</v>
      </c>
      <c r="H7782" s="3">
        <v>2.9538000000000002</v>
      </c>
      <c r="I7782" s="3">
        <v>13.882859999999999</v>
      </c>
      <c r="J7782" s="3">
        <v>312.21665999999999</v>
      </c>
      <c r="K7782" s="4">
        <v>0.34999999999999992</v>
      </c>
      <c r="L7782" s="73">
        <v>566.79332123076915</v>
      </c>
    </row>
    <row r="7783" spans="1:12" x14ac:dyDescent="0.35">
      <c r="A7783" s="1">
        <v>40416</v>
      </c>
      <c r="B7783" t="s">
        <v>12655</v>
      </c>
      <c r="C7783" t="s">
        <v>34</v>
      </c>
      <c r="D7783" t="s">
        <v>35</v>
      </c>
      <c r="E7783">
        <v>1</v>
      </c>
      <c r="F7783" s="2">
        <v>3541.07</v>
      </c>
      <c r="G7783" s="3">
        <v>7302</v>
      </c>
      <c r="H7783" s="3">
        <v>35.410700000000006</v>
      </c>
      <c r="I7783" s="3">
        <v>166.43029000000001</v>
      </c>
      <c r="J7783" s="3">
        <v>3742.9109900000003</v>
      </c>
      <c r="K7783" s="4">
        <v>0.34999999999999992</v>
      </c>
      <c r="L7783" s="73">
        <v>6794.8230279999998</v>
      </c>
    </row>
    <row r="7784" spans="1:12" x14ac:dyDescent="0.35">
      <c r="A7784" s="1">
        <v>40419</v>
      </c>
      <c r="B7784" t="s">
        <v>12344</v>
      </c>
      <c r="C7784" t="s">
        <v>34</v>
      </c>
      <c r="D7784" t="s">
        <v>35</v>
      </c>
      <c r="E7784">
        <v>1</v>
      </c>
      <c r="F7784" s="2">
        <v>3541.07</v>
      </c>
      <c r="G7784" s="3">
        <v>7302</v>
      </c>
      <c r="H7784" s="3">
        <v>35.410700000000006</v>
      </c>
      <c r="I7784" s="3">
        <v>166.43029000000001</v>
      </c>
      <c r="J7784" s="3">
        <v>3742.9109900000003</v>
      </c>
      <c r="K7784" s="4">
        <v>0.34999999999999992</v>
      </c>
      <c r="L7784" s="73">
        <v>6794.8230279999998</v>
      </c>
    </row>
    <row r="7785" spans="1:12" x14ac:dyDescent="0.35">
      <c r="A7785" s="1">
        <v>40433</v>
      </c>
      <c r="B7785" t="s">
        <v>12656</v>
      </c>
      <c r="C7785" t="s">
        <v>34</v>
      </c>
      <c r="D7785" t="s">
        <v>35</v>
      </c>
      <c r="E7785">
        <v>1</v>
      </c>
      <c r="F7785" s="2">
        <v>2019</v>
      </c>
      <c r="G7785" s="3">
        <v>4163</v>
      </c>
      <c r="H7785" s="3">
        <v>20.190000000000001</v>
      </c>
      <c r="I7785" s="3">
        <v>94.893000000000001</v>
      </c>
      <c r="J7785" s="3">
        <v>2134.0830000000001</v>
      </c>
      <c r="K7785" s="4">
        <v>0.35</v>
      </c>
      <c r="L7785" s="73">
        <v>3874.1814461538461</v>
      </c>
    </row>
    <row r="7786" spans="1:12" x14ac:dyDescent="0.35">
      <c r="A7786" s="1">
        <v>40434</v>
      </c>
      <c r="B7786" t="s">
        <v>12346</v>
      </c>
      <c r="C7786" t="s">
        <v>34</v>
      </c>
      <c r="D7786" t="s">
        <v>35</v>
      </c>
      <c r="E7786">
        <v>1</v>
      </c>
      <c r="F7786" s="2">
        <v>3541.07</v>
      </c>
      <c r="G7786" s="3">
        <v>7302</v>
      </c>
      <c r="H7786" s="3">
        <v>35.410700000000006</v>
      </c>
      <c r="I7786" s="3">
        <v>166.43029000000001</v>
      </c>
      <c r="J7786" s="3">
        <v>3742.9109900000003</v>
      </c>
      <c r="K7786" s="4">
        <v>0.34999999999999992</v>
      </c>
      <c r="L7786" s="73">
        <v>6794.8230279999998</v>
      </c>
    </row>
    <row r="7787" spans="1:12" x14ac:dyDescent="0.35">
      <c r="A7787" s="1">
        <v>40453</v>
      </c>
      <c r="B7787" t="s">
        <v>12344</v>
      </c>
      <c r="C7787" t="s">
        <v>34</v>
      </c>
      <c r="D7787" t="s">
        <v>35</v>
      </c>
      <c r="E7787">
        <v>1</v>
      </c>
      <c r="F7787" s="2">
        <v>3541.07</v>
      </c>
      <c r="G7787" s="3">
        <v>7302</v>
      </c>
      <c r="H7787" s="3">
        <v>35.410700000000006</v>
      </c>
      <c r="I7787" s="3">
        <v>166.43029000000001</v>
      </c>
      <c r="J7787" s="3">
        <v>3742.9109900000003</v>
      </c>
      <c r="K7787" s="4">
        <v>0.34999999999999992</v>
      </c>
      <c r="L7787" s="73">
        <v>6794.8230279999998</v>
      </c>
    </row>
    <row r="7788" spans="1:12" x14ac:dyDescent="0.35">
      <c r="A7788" s="1">
        <v>40520</v>
      </c>
      <c r="B7788" t="s">
        <v>12657</v>
      </c>
      <c r="C7788" t="s">
        <v>34</v>
      </c>
      <c r="D7788" t="s">
        <v>35</v>
      </c>
      <c r="E7788">
        <v>1</v>
      </c>
      <c r="F7788" s="2">
        <v>125.1</v>
      </c>
      <c r="G7788" s="3">
        <v>258</v>
      </c>
      <c r="H7788" s="3">
        <v>1.2509999999999999</v>
      </c>
      <c r="I7788" s="3">
        <v>5.8796999999999997</v>
      </c>
      <c r="J7788" s="3">
        <v>132.23070000000001</v>
      </c>
      <c r="K7788" s="4">
        <v>0.35000000000000003</v>
      </c>
      <c r="L7788" s="73">
        <v>240.04957846153849</v>
      </c>
    </row>
    <row r="7789" spans="1:12" x14ac:dyDescent="0.35">
      <c r="A7789" s="1">
        <v>40610</v>
      </c>
      <c r="B7789" t="s">
        <v>12349</v>
      </c>
      <c r="C7789" t="s">
        <v>34</v>
      </c>
      <c r="D7789" t="s">
        <v>35</v>
      </c>
      <c r="E7789">
        <v>1</v>
      </c>
      <c r="F7789" s="2">
        <v>900.03</v>
      </c>
      <c r="G7789" s="3">
        <v>1856</v>
      </c>
      <c r="H7789" s="3">
        <v>9.0002999999999993</v>
      </c>
      <c r="I7789" s="3">
        <v>42.301409999999997</v>
      </c>
      <c r="J7789" s="3">
        <v>951.33171000000004</v>
      </c>
      <c r="K7789" s="4">
        <v>0.34999999999999992</v>
      </c>
      <c r="L7789" s="73">
        <v>1727.0329504615383</v>
      </c>
    </row>
    <row r="7790" spans="1:12" x14ac:dyDescent="0.35">
      <c r="A7790" s="1">
        <v>40622</v>
      </c>
      <c r="B7790" t="s">
        <v>12658</v>
      </c>
      <c r="C7790" t="s">
        <v>34</v>
      </c>
      <c r="D7790" t="s">
        <v>35</v>
      </c>
      <c r="E7790">
        <v>1</v>
      </c>
      <c r="F7790" s="2">
        <v>900.03</v>
      </c>
      <c r="G7790" s="3">
        <v>1856</v>
      </c>
      <c r="H7790" s="3">
        <v>9.0002999999999993</v>
      </c>
      <c r="I7790" s="3">
        <v>42.301409999999997</v>
      </c>
      <c r="J7790" s="3">
        <v>951.33171000000004</v>
      </c>
      <c r="K7790" s="4">
        <v>0.34999999999999992</v>
      </c>
      <c r="L7790" s="73">
        <v>1727.0329504615383</v>
      </c>
    </row>
    <row r="7791" spans="1:12" x14ac:dyDescent="0.35">
      <c r="A7791" s="1">
        <v>41246</v>
      </c>
      <c r="B7791" t="s">
        <v>12659</v>
      </c>
      <c r="C7791" t="s">
        <v>34</v>
      </c>
      <c r="D7791" t="s">
        <v>35</v>
      </c>
      <c r="E7791">
        <v>1</v>
      </c>
      <c r="F7791" s="2">
        <v>93.83</v>
      </c>
      <c r="G7791" s="3">
        <v>194</v>
      </c>
      <c r="H7791" s="3">
        <v>0.93830000000000002</v>
      </c>
      <c r="I7791" s="3">
        <v>4.4100099999999998</v>
      </c>
      <c r="J7791" s="3">
        <v>99.178309999999996</v>
      </c>
      <c r="K7791" s="4">
        <v>0.35</v>
      </c>
      <c r="L7791" s="73">
        <v>180.04677815384613</v>
      </c>
    </row>
    <row r="7792" spans="1:12" x14ac:dyDescent="0.35">
      <c r="A7792" s="1">
        <v>41259</v>
      </c>
      <c r="B7792" t="s">
        <v>12660</v>
      </c>
      <c r="C7792" t="s">
        <v>34</v>
      </c>
      <c r="D7792" t="s">
        <v>35</v>
      </c>
      <c r="E7792">
        <v>1</v>
      </c>
      <c r="F7792" s="2">
        <v>747.13</v>
      </c>
      <c r="G7792" s="3">
        <v>1541</v>
      </c>
      <c r="H7792" s="3">
        <v>7.4713000000000003</v>
      </c>
      <c r="I7792" s="3">
        <v>35.115110000000001</v>
      </c>
      <c r="J7792" s="3">
        <v>789.71641</v>
      </c>
      <c r="K7792" s="4">
        <v>0.35000000000000003</v>
      </c>
      <c r="L7792" s="73">
        <v>1433.6390212307692</v>
      </c>
    </row>
    <row r="7793" spans="1:12" x14ac:dyDescent="0.35">
      <c r="A7793" s="1">
        <v>41260</v>
      </c>
      <c r="B7793" t="s">
        <v>12445</v>
      </c>
      <c r="C7793" t="s">
        <v>34</v>
      </c>
      <c r="D7793" t="s">
        <v>35</v>
      </c>
      <c r="E7793">
        <v>1</v>
      </c>
      <c r="F7793" s="2">
        <v>747.13</v>
      </c>
      <c r="G7793" s="3">
        <v>1541</v>
      </c>
      <c r="H7793" s="3">
        <v>7.4713000000000003</v>
      </c>
      <c r="I7793" s="3">
        <v>35.115110000000001</v>
      </c>
      <c r="J7793" s="3">
        <v>789.71641</v>
      </c>
      <c r="K7793" s="4">
        <v>0.35000000000000003</v>
      </c>
      <c r="L7793" s="73">
        <v>1433.6390212307692</v>
      </c>
    </row>
    <row r="7794" spans="1:12" x14ac:dyDescent="0.35">
      <c r="A7794" s="1">
        <v>41460</v>
      </c>
      <c r="B7794" t="s">
        <v>12661</v>
      </c>
      <c r="C7794" t="s">
        <v>34</v>
      </c>
      <c r="D7794" t="s">
        <v>35</v>
      </c>
      <c r="E7794">
        <v>1</v>
      </c>
      <c r="F7794" s="2">
        <v>531.69000000000005</v>
      </c>
      <c r="G7794" s="3">
        <v>1097</v>
      </c>
      <c r="H7794" s="3">
        <v>5.3169000000000004</v>
      </c>
      <c r="I7794" s="3">
        <v>24.989430000000002</v>
      </c>
      <c r="J7794" s="3">
        <v>561.99633000000006</v>
      </c>
      <c r="K7794" s="4">
        <v>0.35</v>
      </c>
      <c r="L7794" s="73">
        <v>1020.2394913846155</v>
      </c>
    </row>
    <row r="7795" spans="1:12" x14ac:dyDescent="0.35">
      <c r="A7795" s="1">
        <v>41469</v>
      </c>
      <c r="B7795" t="s">
        <v>12662</v>
      </c>
      <c r="C7795" t="s">
        <v>34</v>
      </c>
      <c r="D7795" t="s">
        <v>35</v>
      </c>
      <c r="E7795">
        <v>1</v>
      </c>
      <c r="F7795" s="2">
        <v>128.57</v>
      </c>
      <c r="G7795" s="3">
        <v>266</v>
      </c>
      <c r="H7795" s="3">
        <v>1.2857000000000001</v>
      </c>
      <c r="I7795" s="3">
        <v>6.0427900000000001</v>
      </c>
      <c r="J7795" s="3">
        <v>135.89848999999998</v>
      </c>
      <c r="K7795" s="4">
        <v>0.35000000000000003</v>
      </c>
      <c r="L7795" s="73">
        <v>246.70802799999996</v>
      </c>
    </row>
    <row r="7796" spans="1:12" x14ac:dyDescent="0.35">
      <c r="A7796" s="1">
        <v>40919</v>
      </c>
      <c r="B7796" t="s">
        <v>12553</v>
      </c>
      <c r="C7796" t="s">
        <v>34</v>
      </c>
      <c r="D7796" t="s">
        <v>35</v>
      </c>
      <c r="E7796">
        <v>1</v>
      </c>
      <c r="F7796" s="2">
        <v>2686.2</v>
      </c>
      <c r="G7796" s="3">
        <v>5539</v>
      </c>
      <c r="H7796" s="3">
        <v>26.861999999999998</v>
      </c>
      <c r="I7796" s="3">
        <v>126.25139999999999</v>
      </c>
      <c r="J7796" s="3">
        <v>2839.3134</v>
      </c>
      <c r="K7796" s="4">
        <v>0.35</v>
      </c>
      <c r="L7796" s="73">
        <v>5154.4458646153844</v>
      </c>
    </row>
    <row r="7797" spans="1:12" x14ac:dyDescent="0.35">
      <c r="A7797" s="1">
        <v>40930</v>
      </c>
      <c r="B7797" t="s">
        <v>12553</v>
      </c>
      <c r="C7797" t="s">
        <v>34</v>
      </c>
      <c r="D7797" t="s">
        <v>35</v>
      </c>
      <c r="E7797">
        <v>1</v>
      </c>
      <c r="F7797" s="2">
        <v>3249.16</v>
      </c>
      <c r="G7797" s="3">
        <v>6700</v>
      </c>
      <c r="H7797" s="3">
        <v>32.491599999999998</v>
      </c>
      <c r="I7797" s="3">
        <v>152.71052</v>
      </c>
      <c r="J7797" s="3">
        <v>3434.3621199999998</v>
      </c>
      <c r="K7797" s="4">
        <v>0.34999999999999992</v>
      </c>
      <c r="L7797" s="73">
        <v>6234.6881563076913</v>
      </c>
    </row>
    <row r="7798" spans="1:12" x14ac:dyDescent="0.35">
      <c r="A7798" s="1">
        <v>40952</v>
      </c>
      <c r="B7798" t="s">
        <v>12663</v>
      </c>
      <c r="C7798" t="s">
        <v>34</v>
      </c>
      <c r="D7798" t="s">
        <v>35</v>
      </c>
      <c r="E7798">
        <v>1</v>
      </c>
      <c r="F7798" s="2">
        <v>31.28</v>
      </c>
      <c r="G7798" s="3">
        <v>65</v>
      </c>
      <c r="H7798" s="3">
        <v>0.31280000000000002</v>
      </c>
      <c r="I7798" s="3">
        <v>1.4701600000000001</v>
      </c>
      <c r="J7798" s="3">
        <v>33.062960000000004</v>
      </c>
      <c r="K7798" s="4">
        <v>0.35</v>
      </c>
      <c r="L7798" s="73">
        <v>60.021988923076933</v>
      </c>
    </row>
    <row r="7799" spans="1:12" x14ac:dyDescent="0.35">
      <c r="A7799" s="1">
        <v>41641</v>
      </c>
      <c r="B7799" t="s">
        <v>12664</v>
      </c>
      <c r="C7799" t="s">
        <v>34</v>
      </c>
      <c r="D7799" t="s">
        <v>35</v>
      </c>
      <c r="E7799">
        <v>1</v>
      </c>
      <c r="F7799" s="2">
        <v>163.33000000000001</v>
      </c>
      <c r="G7799" s="3">
        <v>337</v>
      </c>
      <c r="H7799" s="3">
        <v>1.6333000000000002</v>
      </c>
      <c r="I7799" s="3">
        <v>7.6765100000000004</v>
      </c>
      <c r="J7799" s="3">
        <v>172.63981000000001</v>
      </c>
      <c r="K7799" s="4">
        <v>0.34999999999999992</v>
      </c>
      <c r="L7799" s="73">
        <v>313.40765507692305</v>
      </c>
    </row>
    <row r="7800" spans="1:12" x14ac:dyDescent="0.35">
      <c r="A7800" s="1">
        <v>41712</v>
      </c>
      <c r="B7800" t="s">
        <v>12665</v>
      </c>
      <c r="C7800" t="s">
        <v>34</v>
      </c>
      <c r="D7800" t="s">
        <v>35</v>
      </c>
      <c r="E7800">
        <v>1</v>
      </c>
      <c r="F7800" s="2">
        <v>225.88</v>
      </c>
      <c r="G7800" s="3">
        <v>466</v>
      </c>
      <c r="H7800" s="3">
        <v>2.2587999999999999</v>
      </c>
      <c r="I7800" s="3">
        <v>10.61636</v>
      </c>
      <c r="J7800" s="3">
        <v>238.75515999999999</v>
      </c>
      <c r="K7800" s="4">
        <v>0.34999999999999992</v>
      </c>
      <c r="L7800" s="73">
        <v>433.43244430769226</v>
      </c>
    </row>
    <row r="7801" spans="1:12" x14ac:dyDescent="0.35">
      <c r="A7801" s="1">
        <v>41714</v>
      </c>
      <c r="B7801" t="s">
        <v>12666</v>
      </c>
      <c r="C7801" t="s">
        <v>34</v>
      </c>
      <c r="D7801" t="s">
        <v>35</v>
      </c>
      <c r="E7801">
        <v>1</v>
      </c>
      <c r="F7801" s="2">
        <v>24.33</v>
      </c>
      <c r="G7801" s="3">
        <v>51</v>
      </c>
      <c r="H7801" s="3">
        <v>0.24329999999999999</v>
      </c>
      <c r="I7801" s="3">
        <v>1.14351</v>
      </c>
      <c r="J7801" s="3">
        <v>25.716809999999999</v>
      </c>
      <c r="K7801" s="4">
        <v>0.35</v>
      </c>
      <c r="L7801" s="73">
        <v>46.685901230769225</v>
      </c>
    </row>
    <row r="7802" spans="1:12" x14ac:dyDescent="0.35">
      <c r="A7802" s="1">
        <v>41802</v>
      </c>
      <c r="B7802" t="s">
        <v>12667</v>
      </c>
      <c r="C7802" t="s">
        <v>34</v>
      </c>
      <c r="D7802" t="s">
        <v>35</v>
      </c>
      <c r="E7802">
        <v>1</v>
      </c>
      <c r="F7802" s="2">
        <v>34.75</v>
      </c>
      <c r="G7802" s="3">
        <v>72</v>
      </c>
      <c r="H7802" s="3">
        <v>0.34750000000000003</v>
      </c>
      <c r="I7802" s="3">
        <v>1.6332500000000001</v>
      </c>
      <c r="J7802" s="3">
        <v>36.730749999999993</v>
      </c>
      <c r="K7802" s="4">
        <v>0.35</v>
      </c>
      <c r="L7802" s="73">
        <v>66.680438461538444</v>
      </c>
    </row>
    <row r="7803" spans="1:12" x14ac:dyDescent="0.35">
      <c r="A7803" s="1">
        <v>50010</v>
      </c>
      <c r="B7803" t="s">
        <v>12668</v>
      </c>
      <c r="C7803" t="s">
        <v>34</v>
      </c>
      <c r="D7803" t="s">
        <v>35</v>
      </c>
      <c r="E7803">
        <v>1</v>
      </c>
      <c r="F7803" s="2">
        <v>969.54</v>
      </c>
      <c r="G7803" s="3">
        <v>2000</v>
      </c>
      <c r="H7803" s="3">
        <v>9.6953999999999994</v>
      </c>
      <c r="I7803" s="3">
        <v>45.568379999999998</v>
      </c>
      <c r="J7803" s="3">
        <v>1024.80378</v>
      </c>
      <c r="K7803" s="4">
        <v>0.34999999999999992</v>
      </c>
      <c r="L7803" s="73">
        <v>1860.4130159999997</v>
      </c>
    </row>
    <row r="7804" spans="1:12" x14ac:dyDescent="0.35">
      <c r="A7804" s="1">
        <v>55003</v>
      </c>
      <c r="B7804" t="s">
        <v>12459</v>
      </c>
      <c r="C7804" t="s">
        <v>34</v>
      </c>
      <c r="D7804" t="s">
        <v>35</v>
      </c>
      <c r="E7804">
        <v>1</v>
      </c>
      <c r="F7804" s="2">
        <v>1873.04</v>
      </c>
      <c r="G7804" s="3">
        <v>3862</v>
      </c>
      <c r="H7804" s="3">
        <v>18.730399999999999</v>
      </c>
      <c r="I7804" s="3">
        <v>88.032879999999992</v>
      </c>
      <c r="J7804" s="3">
        <v>1979.8032799999999</v>
      </c>
      <c r="K7804" s="4">
        <v>0.35</v>
      </c>
      <c r="L7804" s="73">
        <v>3594.1044159999997</v>
      </c>
    </row>
    <row r="7805" spans="1:12" x14ac:dyDescent="0.35">
      <c r="A7805" s="1">
        <v>55016</v>
      </c>
      <c r="B7805" t="s">
        <v>12669</v>
      </c>
      <c r="C7805" t="s">
        <v>34</v>
      </c>
      <c r="D7805" t="s">
        <v>35</v>
      </c>
      <c r="E7805">
        <v>1</v>
      </c>
      <c r="F7805" s="2">
        <v>1747.94</v>
      </c>
      <c r="G7805" s="3">
        <v>3604</v>
      </c>
      <c r="H7805" s="3">
        <v>17.479400000000002</v>
      </c>
      <c r="I7805" s="3">
        <v>82.153180000000006</v>
      </c>
      <c r="J7805" s="3">
        <v>1847.57258</v>
      </c>
      <c r="K7805" s="4">
        <v>0.34999999999999992</v>
      </c>
      <c r="L7805" s="73">
        <v>3354.0548375384615</v>
      </c>
    </row>
    <row r="7806" spans="1:12" x14ac:dyDescent="0.35">
      <c r="A7806" s="1">
        <v>60006</v>
      </c>
      <c r="B7806" t="s">
        <v>12670</v>
      </c>
      <c r="C7806" t="s">
        <v>34</v>
      </c>
      <c r="D7806" t="s">
        <v>35</v>
      </c>
      <c r="E7806">
        <v>1</v>
      </c>
      <c r="F7806" s="2">
        <v>1039.03</v>
      </c>
      <c r="G7806" s="3">
        <v>2143</v>
      </c>
      <c r="H7806" s="3">
        <v>10.3903</v>
      </c>
      <c r="I7806" s="3">
        <v>48.834409999999998</v>
      </c>
      <c r="J7806" s="3">
        <v>1098.2547099999999</v>
      </c>
      <c r="K7806" s="4">
        <v>0.35000000000000003</v>
      </c>
      <c r="L7806" s="73">
        <v>1993.7547043076922</v>
      </c>
    </row>
    <row r="7807" spans="1:12" x14ac:dyDescent="0.35">
      <c r="A7807" s="1">
        <v>60075</v>
      </c>
      <c r="B7807" t="s">
        <v>12671</v>
      </c>
      <c r="C7807" t="s">
        <v>34</v>
      </c>
      <c r="D7807" t="s">
        <v>35</v>
      </c>
      <c r="E7807">
        <v>1</v>
      </c>
      <c r="F7807" s="2">
        <v>1122.44</v>
      </c>
      <c r="G7807" s="3">
        <v>2315</v>
      </c>
      <c r="H7807" s="3">
        <v>11.224400000000001</v>
      </c>
      <c r="I7807" s="3">
        <v>52.75468</v>
      </c>
      <c r="J7807" s="3">
        <v>1186.4190800000001</v>
      </c>
      <c r="K7807" s="4">
        <v>0.35</v>
      </c>
      <c r="L7807" s="73">
        <v>2153.8069452307695</v>
      </c>
    </row>
    <row r="7808" spans="1:12" x14ac:dyDescent="0.35">
      <c r="A7808" s="1">
        <v>55104</v>
      </c>
      <c r="B7808" t="s">
        <v>12369</v>
      </c>
      <c r="C7808" t="s">
        <v>34</v>
      </c>
      <c r="D7808" t="s">
        <v>35</v>
      </c>
      <c r="E7808">
        <v>1</v>
      </c>
      <c r="F7808" s="2">
        <v>1595.04</v>
      </c>
      <c r="G7808" s="3">
        <v>3289</v>
      </c>
      <c r="H7808" s="3">
        <v>15.9504</v>
      </c>
      <c r="I7808" s="3">
        <v>74.966880000000003</v>
      </c>
      <c r="J7808" s="3">
        <v>1685.9572799999999</v>
      </c>
      <c r="K7808" s="4">
        <v>0.35</v>
      </c>
      <c r="L7808" s="73">
        <v>3060.6609083076919</v>
      </c>
    </row>
    <row r="7809" spans="1:12" x14ac:dyDescent="0.35">
      <c r="A7809" s="1">
        <v>70015</v>
      </c>
      <c r="B7809" t="s">
        <v>12672</v>
      </c>
      <c r="C7809" t="s">
        <v>34</v>
      </c>
      <c r="D7809" t="s">
        <v>35</v>
      </c>
      <c r="E7809">
        <v>1</v>
      </c>
      <c r="F7809" s="2">
        <v>2025.94</v>
      </c>
      <c r="G7809" s="3">
        <v>4178</v>
      </c>
      <c r="H7809" s="3">
        <v>20.259399999999999</v>
      </c>
      <c r="I7809" s="3">
        <v>95.219180000000009</v>
      </c>
      <c r="J7809" s="3">
        <v>2141.41858</v>
      </c>
      <c r="K7809" s="4">
        <v>0.34999999999999992</v>
      </c>
      <c r="L7809" s="73">
        <v>3887.4983452307688</v>
      </c>
    </row>
    <row r="7810" spans="1:12" x14ac:dyDescent="0.35">
      <c r="A7810" s="1">
        <v>70103</v>
      </c>
      <c r="B7810" t="s">
        <v>12673</v>
      </c>
      <c r="C7810" t="s">
        <v>34</v>
      </c>
      <c r="D7810" t="s">
        <v>35</v>
      </c>
      <c r="E7810">
        <v>1</v>
      </c>
      <c r="F7810" s="2">
        <v>1803.54</v>
      </c>
      <c r="G7810" s="3">
        <v>3719</v>
      </c>
      <c r="H7810" s="3">
        <v>18.035399999999999</v>
      </c>
      <c r="I7810" s="3">
        <v>84.766379999999998</v>
      </c>
      <c r="J7810" s="3">
        <v>1906.34178</v>
      </c>
      <c r="K7810" s="4">
        <v>0.35</v>
      </c>
      <c r="L7810" s="73">
        <v>3460.7435390769228</v>
      </c>
    </row>
    <row r="7811" spans="1:12" x14ac:dyDescent="0.35">
      <c r="A7811" s="1">
        <v>70115</v>
      </c>
      <c r="B7811" t="s">
        <v>12674</v>
      </c>
      <c r="C7811" t="s">
        <v>34</v>
      </c>
      <c r="D7811" t="s">
        <v>35</v>
      </c>
      <c r="E7811">
        <v>1</v>
      </c>
      <c r="F7811" s="2">
        <v>1956.45</v>
      </c>
      <c r="G7811" s="3">
        <v>4034</v>
      </c>
      <c r="H7811" s="3">
        <v>19.564500000000002</v>
      </c>
      <c r="I7811" s="3">
        <v>91.953150000000008</v>
      </c>
      <c r="J7811" s="3">
        <v>2067.96765</v>
      </c>
      <c r="K7811" s="4">
        <v>0.35000000000000003</v>
      </c>
      <c r="L7811" s="73">
        <v>3754.1566569230772</v>
      </c>
    </row>
    <row r="7812" spans="1:12" x14ac:dyDescent="0.35">
      <c r="A7812" s="1">
        <v>70121</v>
      </c>
      <c r="B7812" t="s">
        <v>12675</v>
      </c>
      <c r="C7812" t="s">
        <v>34</v>
      </c>
      <c r="D7812" t="s">
        <v>35</v>
      </c>
      <c r="E7812">
        <v>1</v>
      </c>
      <c r="F7812" s="2">
        <v>1873.04</v>
      </c>
      <c r="G7812" s="3">
        <v>3862</v>
      </c>
      <c r="H7812" s="3">
        <v>18.730399999999999</v>
      </c>
      <c r="I7812" s="3">
        <v>88.032879999999992</v>
      </c>
      <c r="J7812" s="3">
        <v>1979.8032799999999</v>
      </c>
      <c r="K7812" s="4">
        <v>0.35</v>
      </c>
      <c r="L7812" s="73">
        <v>3594.1044159999997</v>
      </c>
    </row>
    <row r="7813" spans="1:12" x14ac:dyDescent="0.35">
      <c r="A7813" s="1" t="s">
        <v>12676</v>
      </c>
      <c r="B7813" t="s">
        <v>12375</v>
      </c>
      <c r="C7813" t="s">
        <v>34</v>
      </c>
      <c r="D7813" t="s">
        <v>35</v>
      </c>
      <c r="E7813">
        <v>1</v>
      </c>
      <c r="F7813" s="2">
        <v>3749.56</v>
      </c>
      <c r="G7813" s="3">
        <v>7732</v>
      </c>
      <c r="H7813" s="3">
        <v>37.495600000000003</v>
      </c>
      <c r="I7813" s="3">
        <v>176.22932</v>
      </c>
      <c r="J7813" s="3">
        <v>3963.2849200000001</v>
      </c>
      <c r="K7813" s="4">
        <v>0.35000000000000003</v>
      </c>
      <c r="L7813" s="73">
        <v>7194.8864701538459</v>
      </c>
    </row>
    <row r="7814" spans="1:12" x14ac:dyDescent="0.35">
      <c r="A7814" s="1" t="s">
        <v>12677</v>
      </c>
      <c r="B7814" t="s">
        <v>12377</v>
      </c>
      <c r="C7814" t="s">
        <v>34</v>
      </c>
      <c r="D7814" t="s">
        <v>35</v>
      </c>
      <c r="E7814">
        <v>1</v>
      </c>
      <c r="F7814" s="2">
        <v>3853.82</v>
      </c>
      <c r="G7814" s="3">
        <v>7947</v>
      </c>
      <c r="H7814" s="3">
        <v>38.538200000000003</v>
      </c>
      <c r="I7814" s="3">
        <v>181.12954000000002</v>
      </c>
      <c r="J7814" s="3">
        <v>4073.48774</v>
      </c>
      <c r="K7814" s="4">
        <v>0.34999999999999992</v>
      </c>
      <c r="L7814" s="73">
        <v>7394.9469741538451</v>
      </c>
    </row>
    <row r="7815" spans="1:12" x14ac:dyDescent="0.35">
      <c r="A7815" s="1" t="s">
        <v>12678</v>
      </c>
      <c r="B7815" t="s">
        <v>12679</v>
      </c>
      <c r="C7815" t="s">
        <v>34</v>
      </c>
      <c r="D7815" t="s">
        <v>35</v>
      </c>
      <c r="E7815">
        <v>1</v>
      </c>
      <c r="F7815" s="2">
        <v>3680.07</v>
      </c>
      <c r="G7815" s="3">
        <v>7588</v>
      </c>
      <c r="H7815" s="3">
        <v>36.800699999999999</v>
      </c>
      <c r="I7815" s="3">
        <v>172.96329</v>
      </c>
      <c r="J7815" s="3">
        <v>3889.8339900000001</v>
      </c>
      <c r="K7815" s="4">
        <v>0.35</v>
      </c>
      <c r="L7815" s="73">
        <v>7061.5447818461544</v>
      </c>
    </row>
    <row r="7816" spans="1:12" x14ac:dyDescent="0.35">
      <c r="A7816" s="1" t="s">
        <v>12680</v>
      </c>
      <c r="B7816" t="s">
        <v>12681</v>
      </c>
      <c r="C7816" t="s">
        <v>34</v>
      </c>
      <c r="D7816" t="s">
        <v>35</v>
      </c>
      <c r="E7816">
        <v>1</v>
      </c>
      <c r="F7816" s="2">
        <v>3680.07</v>
      </c>
      <c r="G7816" s="3">
        <v>7588</v>
      </c>
      <c r="H7816" s="3">
        <v>36.800699999999999</v>
      </c>
      <c r="I7816" s="3">
        <v>172.96329</v>
      </c>
      <c r="J7816" s="3">
        <v>3889.8339900000001</v>
      </c>
      <c r="K7816" s="4">
        <v>0.35</v>
      </c>
      <c r="L7816" s="73">
        <v>7061.5447818461544</v>
      </c>
    </row>
    <row r="7817" spans="1:12" x14ac:dyDescent="0.35">
      <c r="A7817" s="1" t="s">
        <v>12682</v>
      </c>
      <c r="B7817" t="s">
        <v>12683</v>
      </c>
      <c r="C7817" t="s">
        <v>34</v>
      </c>
      <c r="D7817" t="s">
        <v>35</v>
      </c>
      <c r="E7817">
        <v>1</v>
      </c>
      <c r="F7817" s="2">
        <v>3860.76</v>
      </c>
      <c r="G7817" s="3">
        <v>7961</v>
      </c>
      <c r="H7817" s="3">
        <v>38.607600000000005</v>
      </c>
      <c r="I7817" s="3">
        <v>181.45572000000001</v>
      </c>
      <c r="J7817" s="3">
        <v>4080.82332</v>
      </c>
      <c r="K7817" s="4">
        <v>0.35</v>
      </c>
      <c r="L7817" s="73">
        <v>7408.2638732307687</v>
      </c>
    </row>
    <row r="7818" spans="1:12" x14ac:dyDescent="0.35">
      <c r="A7818" s="1" t="s">
        <v>12684</v>
      </c>
      <c r="B7818" t="s">
        <v>12685</v>
      </c>
      <c r="C7818" t="s">
        <v>34</v>
      </c>
      <c r="D7818" t="s">
        <v>35</v>
      </c>
      <c r="E7818">
        <v>1</v>
      </c>
      <c r="F7818" s="2">
        <v>3749.56</v>
      </c>
      <c r="G7818" s="3">
        <v>7732</v>
      </c>
      <c r="H7818" s="3">
        <v>37.495600000000003</v>
      </c>
      <c r="I7818" s="3">
        <v>176.22932</v>
      </c>
      <c r="J7818" s="3">
        <v>3963.2849200000001</v>
      </c>
      <c r="K7818" s="4">
        <v>0.35000000000000003</v>
      </c>
      <c r="L7818" s="73">
        <v>7194.8864701538459</v>
      </c>
    </row>
    <row r="7819" spans="1:12" x14ac:dyDescent="0.35">
      <c r="A7819" s="1" t="s">
        <v>12686</v>
      </c>
      <c r="B7819" t="s">
        <v>12687</v>
      </c>
      <c r="C7819" t="s">
        <v>34</v>
      </c>
      <c r="D7819" t="s">
        <v>35</v>
      </c>
      <c r="E7819">
        <v>1</v>
      </c>
      <c r="F7819" s="2">
        <v>4441.1000000000004</v>
      </c>
      <c r="G7819" s="3">
        <v>9157</v>
      </c>
      <c r="H7819" s="3">
        <v>44.411000000000001</v>
      </c>
      <c r="I7819" s="3">
        <v>208.73170000000002</v>
      </c>
      <c r="J7819" s="3">
        <v>4694.2427000000007</v>
      </c>
      <c r="K7819" s="4">
        <v>0.35000000000000003</v>
      </c>
      <c r="L7819" s="73">
        <v>8521.8559784615391</v>
      </c>
    </row>
    <row r="7820" spans="1:12" x14ac:dyDescent="0.35">
      <c r="A7820" s="1" t="s">
        <v>12688</v>
      </c>
      <c r="B7820" t="s">
        <v>12689</v>
      </c>
      <c r="C7820" t="s">
        <v>34</v>
      </c>
      <c r="D7820" t="s">
        <v>35</v>
      </c>
      <c r="E7820">
        <v>1</v>
      </c>
      <c r="F7820" s="2">
        <v>5504.46</v>
      </c>
      <c r="G7820" s="3">
        <v>11350</v>
      </c>
      <c r="H7820" s="3">
        <v>55.044600000000003</v>
      </c>
      <c r="I7820" s="3">
        <v>258.70962000000003</v>
      </c>
      <c r="J7820" s="3">
        <v>5818.2142199999998</v>
      </c>
      <c r="K7820" s="4">
        <v>0.35</v>
      </c>
      <c r="L7820" s="73">
        <v>10562.296584</v>
      </c>
    </row>
    <row r="7821" spans="1:12" x14ac:dyDescent="0.35">
      <c r="A7821" s="1" t="s">
        <v>12690</v>
      </c>
      <c r="B7821" t="s">
        <v>12691</v>
      </c>
      <c r="C7821" t="s">
        <v>34</v>
      </c>
      <c r="D7821" t="s">
        <v>35</v>
      </c>
      <c r="E7821">
        <v>1</v>
      </c>
      <c r="F7821" s="2">
        <v>3541.07</v>
      </c>
      <c r="G7821" s="3">
        <v>7302</v>
      </c>
      <c r="H7821" s="3">
        <v>35.410700000000006</v>
      </c>
      <c r="I7821" s="3">
        <v>166.43029000000001</v>
      </c>
      <c r="J7821" s="3">
        <v>3742.9109900000003</v>
      </c>
      <c r="K7821" s="4">
        <v>0.34999999999999992</v>
      </c>
      <c r="L7821" s="73">
        <v>6794.8230279999998</v>
      </c>
    </row>
    <row r="7822" spans="1:12" x14ac:dyDescent="0.35">
      <c r="A7822" s="1" t="s">
        <v>12692</v>
      </c>
      <c r="B7822" t="s">
        <v>12693</v>
      </c>
      <c r="C7822" t="s">
        <v>34</v>
      </c>
      <c r="D7822" t="s">
        <v>35</v>
      </c>
      <c r="E7822">
        <v>1</v>
      </c>
      <c r="F7822" s="2">
        <v>3905.94</v>
      </c>
      <c r="G7822" s="3">
        <v>8054</v>
      </c>
      <c r="H7822" s="3">
        <v>39.059400000000004</v>
      </c>
      <c r="I7822" s="3">
        <v>183.57918000000001</v>
      </c>
      <c r="J7822" s="3">
        <v>4128.5785800000003</v>
      </c>
      <c r="K7822" s="4">
        <v>0.34999999999999992</v>
      </c>
      <c r="L7822" s="73">
        <v>7494.9580375384612</v>
      </c>
    </row>
    <row r="7823" spans="1:12" x14ac:dyDescent="0.35">
      <c r="A7823" s="1" t="s">
        <v>12694</v>
      </c>
      <c r="B7823" t="s">
        <v>12695</v>
      </c>
      <c r="C7823" t="s">
        <v>34</v>
      </c>
      <c r="D7823" t="s">
        <v>35</v>
      </c>
      <c r="E7823">
        <v>1</v>
      </c>
      <c r="F7823" s="2">
        <v>4145.72</v>
      </c>
      <c r="G7823" s="3">
        <v>8548</v>
      </c>
      <c r="H7823" s="3">
        <v>41.4572</v>
      </c>
      <c r="I7823" s="3">
        <v>194.84884000000002</v>
      </c>
      <c r="J7823" s="3">
        <v>4382.0260399999997</v>
      </c>
      <c r="K7823" s="4">
        <v>0.35</v>
      </c>
      <c r="L7823" s="73">
        <v>7955.0626572307683</v>
      </c>
    </row>
    <row r="7824" spans="1:12" x14ac:dyDescent="0.35">
      <c r="A7824" s="1" t="s">
        <v>12696</v>
      </c>
      <c r="B7824" t="s">
        <v>12697</v>
      </c>
      <c r="C7824" t="s">
        <v>34</v>
      </c>
      <c r="D7824" t="s">
        <v>35</v>
      </c>
      <c r="E7824">
        <v>1</v>
      </c>
      <c r="F7824" s="2">
        <v>4496.7</v>
      </c>
      <c r="G7824" s="3">
        <v>9272</v>
      </c>
      <c r="H7824" s="3">
        <v>44.966999999999999</v>
      </c>
      <c r="I7824" s="3">
        <v>211.3449</v>
      </c>
      <c r="J7824" s="3">
        <v>4753.0118999999995</v>
      </c>
      <c r="K7824" s="4">
        <v>0.35</v>
      </c>
      <c r="L7824" s="73">
        <v>8628.5446799999991</v>
      </c>
    </row>
    <row r="7825" spans="1:12" x14ac:dyDescent="0.35">
      <c r="A7825" s="1" t="s">
        <v>12698</v>
      </c>
      <c r="B7825" t="s">
        <v>12699</v>
      </c>
      <c r="C7825" t="s">
        <v>34</v>
      </c>
      <c r="D7825" t="s">
        <v>35</v>
      </c>
      <c r="E7825">
        <v>1</v>
      </c>
      <c r="F7825" s="2">
        <v>4166.57</v>
      </c>
      <c r="G7825" s="3">
        <v>8591</v>
      </c>
      <c r="H7825" s="3">
        <v>41.665700000000001</v>
      </c>
      <c r="I7825" s="3">
        <v>195.82879</v>
      </c>
      <c r="J7825" s="3">
        <v>4404.0644899999988</v>
      </c>
      <c r="K7825" s="4">
        <v>0.35</v>
      </c>
      <c r="L7825" s="73">
        <v>7995.0709203076904</v>
      </c>
    </row>
    <row r="7826" spans="1:12" x14ac:dyDescent="0.35">
      <c r="A7826" s="1" t="s">
        <v>12700</v>
      </c>
      <c r="B7826" t="s">
        <v>12701</v>
      </c>
      <c r="C7826" t="s">
        <v>34</v>
      </c>
      <c r="D7826" t="s">
        <v>35</v>
      </c>
      <c r="E7826">
        <v>1</v>
      </c>
      <c r="F7826" s="2">
        <v>4444.57</v>
      </c>
      <c r="G7826" s="3">
        <v>9165</v>
      </c>
      <c r="H7826" s="3">
        <v>44.445699999999995</v>
      </c>
      <c r="I7826" s="3">
        <v>208.89479</v>
      </c>
      <c r="J7826" s="3">
        <v>4697.9104900000002</v>
      </c>
      <c r="K7826" s="4">
        <v>0.35000000000000003</v>
      </c>
      <c r="L7826" s="73">
        <v>8528.5144280000004</v>
      </c>
    </row>
    <row r="7827" spans="1:12" x14ac:dyDescent="0.35">
      <c r="A7827" s="1" t="s">
        <v>12702</v>
      </c>
      <c r="B7827" t="s">
        <v>12703</v>
      </c>
      <c r="C7827" t="s">
        <v>34</v>
      </c>
      <c r="D7827" t="s">
        <v>35</v>
      </c>
      <c r="E7827">
        <v>1</v>
      </c>
      <c r="F7827" s="2">
        <v>5671.26</v>
      </c>
      <c r="G7827" s="3">
        <v>11694</v>
      </c>
      <c r="H7827" s="3">
        <v>56.712600000000002</v>
      </c>
      <c r="I7827" s="3">
        <v>266.54921999999999</v>
      </c>
      <c r="J7827" s="3">
        <v>5994.5218199999999</v>
      </c>
      <c r="K7827" s="4">
        <v>0.34999999999999992</v>
      </c>
      <c r="L7827" s="73">
        <v>10882.362688615383</v>
      </c>
    </row>
    <row r="7828" spans="1:12" x14ac:dyDescent="0.35">
      <c r="A7828" s="1" t="s">
        <v>12704</v>
      </c>
      <c r="B7828" t="s">
        <v>12705</v>
      </c>
      <c r="C7828" t="s">
        <v>34</v>
      </c>
      <c r="D7828" t="s">
        <v>35</v>
      </c>
      <c r="E7828">
        <v>1</v>
      </c>
      <c r="F7828" s="2">
        <v>6001.39</v>
      </c>
      <c r="G7828" s="3">
        <v>12374</v>
      </c>
      <c r="H7828" s="3">
        <v>60.013900000000007</v>
      </c>
      <c r="I7828" s="3">
        <v>282.06533000000002</v>
      </c>
      <c r="J7828" s="3">
        <v>6343.4692300000006</v>
      </c>
      <c r="K7828" s="4">
        <v>0.35</v>
      </c>
      <c r="L7828" s="73">
        <v>11515.836448307693</v>
      </c>
    </row>
    <row r="7829" spans="1:12" x14ac:dyDescent="0.35">
      <c r="A7829" s="1" t="s">
        <v>12706</v>
      </c>
      <c r="B7829" t="s">
        <v>12707</v>
      </c>
      <c r="C7829" t="s">
        <v>34</v>
      </c>
      <c r="D7829" t="s">
        <v>35</v>
      </c>
      <c r="E7829">
        <v>1</v>
      </c>
      <c r="F7829" s="2">
        <v>1664.54</v>
      </c>
      <c r="G7829" s="3">
        <v>3433</v>
      </c>
      <c r="H7829" s="3">
        <v>16.645399999999999</v>
      </c>
      <c r="I7829" s="3">
        <v>78.233379999999997</v>
      </c>
      <c r="J7829" s="3">
        <v>1759.41878</v>
      </c>
      <c r="K7829" s="4">
        <v>0.34999999999999992</v>
      </c>
      <c r="L7829" s="73">
        <v>3194.0217852307687</v>
      </c>
    </row>
    <row r="7830" spans="1:12" x14ac:dyDescent="0.35">
      <c r="A7830" s="1" t="s">
        <v>12708</v>
      </c>
      <c r="B7830" t="s">
        <v>12709</v>
      </c>
      <c r="C7830" t="s">
        <v>34</v>
      </c>
      <c r="D7830" t="s">
        <v>35</v>
      </c>
      <c r="E7830">
        <v>1</v>
      </c>
      <c r="F7830" s="2">
        <v>1942.55</v>
      </c>
      <c r="G7830" s="3">
        <v>4006</v>
      </c>
      <c r="H7830" s="3">
        <v>19.4255</v>
      </c>
      <c r="I7830" s="3">
        <v>91.299849999999992</v>
      </c>
      <c r="J7830" s="3">
        <v>2053.2753499999999</v>
      </c>
      <c r="K7830" s="4">
        <v>0.35</v>
      </c>
      <c r="L7830" s="73">
        <v>3727.4844815384613</v>
      </c>
    </row>
    <row r="7831" spans="1:12" x14ac:dyDescent="0.35">
      <c r="A7831" s="1" t="s">
        <v>12710</v>
      </c>
      <c r="B7831" t="s">
        <v>12711</v>
      </c>
      <c r="C7831" t="s">
        <v>34</v>
      </c>
      <c r="D7831" t="s">
        <v>35</v>
      </c>
      <c r="E7831">
        <v>1</v>
      </c>
      <c r="F7831" s="2">
        <v>1247.54</v>
      </c>
      <c r="G7831" s="3">
        <v>2573</v>
      </c>
      <c r="H7831" s="3">
        <v>12.4754</v>
      </c>
      <c r="I7831" s="3">
        <v>58.63438</v>
      </c>
      <c r="J7831" s="3">
        <v>1318.64978</v>
      </c>
      <c r="K7831" s="4">
        <v>0.34999999999999992</v>
      </c>
      <c r="L7831" s="73">
        <v>2393.8565236923073</v>
      </c>
    </row>
    <row r="7832" spans="1:12" x14ac:dyDescent="0.35">
      <c r="A7832" s="1" t="s">
        <v>12712</v>
      </c>
      <c r="B7832" t="s">
        <v>12713</v>
      </c>
      <c r="C7832" t="s">
        <v>34</v>
      </c>
      <c r="D7832" t="s">
        <v>35</v>
      </c>
      <c r="E7832">
        <v>1</v>
      </c>
      <c r="F7832" s="2">
        <v>1421.29</v>
      </c>
      <c r="G7832" s="3">
        <v>2931</v>
      </c>
      <c r="H7832" s="3">
        <v>14.212899999999999</v>
      </c>
      <c r="I7832" s="3">
        <v>66.800629999999998</v>
      </c>
      <c r="J7832" s="3">
        <v>1502.3035299999999</v>
      </c>
      <c r="K7832" s="4">
        <v>0.35</v>
      </c>
      <c r="L7832" s="73">
        <v>2727.2587159999998</v>
      </c>
    </row>
    <row r="7833" spans="1:12" x14ac:dyDescent="0.35">
      <c r="A7833" s="1" t="s">
        <v>12714</v>
      </c>
      <c r="B7833" t="s">
        <v>12715</v>
      </c>
      <c r="C7833" t="s">
        <v>34</v>
      </c>
      <c r="D7833" t="s">
        <v>35</v>
      </c>
      <c r="E7833">
        <v>1</v>
      </c>
      <c r="F7833" s="2">
        <v>1421.29</v>
      </c>
      <c r="G7833" s="3">
        <v>2931</v>
      </c>
      <c r="H7833" s="3">
        <v>14.212899999999999</v>
      </c>
      <c r="I7833" s="3">
        <v>66.800629999999998</v>
      </c>
      <c r="J7833" s="3">
        <v>1502.3035299999999</v>
      </c>
      <c r="K7833" s="4">
        <v>0.35</v>
      </c>
      <c r="L7833" s="73">
        <v>2727.2587159999998</v>
      </c>
    </row>
    <row r="7834" spans="1:12" x14ac:dyDescent="0.35">
      <c r="A7834" s="1" t="s">
        <v>12716</v>
      </c>
      <c r="B7834" t="s">
        <v>12717</v>
      </c>
      <c r="C7834" t="s">
        <v>34</v>
      </c>
      <c r="D7834" t="s">
        <v>35</v>
      </c>
      <c r="E7834">
        <v>1</v>
      </c>
      <c r="F7834" s="2">
        <v>1629.8</v>
      </c>
      <c r="G7834" s="3">
        <v>3361</v>
      </c>
      <c r="H7834" s="3">
        <v>16.297999999999998</v>
      </c>
      <c r="I7834" s="3">
        <v>76.6006</v>
      </c>
      <c r="J7834" s="3">
        <v>1722.6985999999999</v>
      </c>
      <c r="K7834" s="4">
        <v>0.34999999999999992</v>
      </c>
      <c r="L7834" s="73">
        <v>3127.3605353846151</v>
      </c>
    </row>
    <row r="7835" spans="1:12" x14ac:dyDescent="0.35">
      <c r="A7835" s="1" t="s">
        <v>12718</v>
      </c>
      <c r="B7835" t="s">
        <v>12719</v>
      </c>
      <c r="C7835" t="s">
        <v>34</v>
      </c>
      <c r="D7835" t="s">
        <v>35</v>
      </c>
      <c r="E7835">
        <v>1</v>
      </c>
      <c r="F7835" s="2">
        <v>2776.55</v>
      </c>
      <c r="G7835" s="3">
        <v>5725</v>
      </c>
      <c r="H7835" s="3">
        <v>27.765500000000003</v>
      </c>
      <c r="I7835" s="3">
        <v>130.49785</v>
      </c>
      <c r="J7835" s="3">
        <v>2934.8133500000004</v>
      </c>
      <c r="K7835" s="4">
        <v>0.35</v>
      </c>
      <c r="L7835" s="73">
        <v>5327.8150046153851</v>
      </c>
    </row>
    <row r="7836" spans="1:12" x14ac:dyDescent="0.35">
      <c r="A7836" s="1" t="s">
        <v>12720</v>
      </c>
      <c r="B7836" t="s">
        <v>12589</v>
      </c>
      <c r="C7836" t="s">
        <v>34</v>
      </c>
      <c r="D7836" t="s">
        <v>35</v>
      </c>
      <c r="E7836">
        <v>1</v>
      </c>
      <c r="F7836" s="2">
        <v>448.28</v>
      </c>
      <c r="G7836" s="3">
        <v>925</v>
      </c>
      <c r="H7836" s="3">
        <v>4.4828000000000001</v>
      </c>
      <c r="I7836" s="3">
        <v>21.06916</v>
      </c>
      <c r="J7836" s="3">
        <v>473.83195999999998</v>
      </c>
      <c r="K7836" s="4">
        <v>0.35</v>
      </c>
      <c r="L7836" s="73">
        <v>860.18725046153838</v>
      </c>
    </row>
    <row r="7837" spans="1:12" x14ac:dyDescent="0.35">
      <c r="A7837" s="1" t="s">
        <v>12721</v>
      </c>
      <c r="B7837" t="s">
        <v>12722</v>
      </c>
      <c r="C7837" t="s">
        <v>34</v>
      </c>
      <c r="D7837" t="s">
        <v>35</v>
      </c>
      <c r="E7837">
        <v>1</v>
      </c>
      <c r="F7837" s="2">
        <v>483.03</v>
      </c>
      <c r="G7837" s="3">
        <v>996</v>
      </c>
      <c r="H7837" s="3">
        <v>4.8303000000000003</v>
      </c>
      <c r="I7837" s="3">
        <v>22.70241</v>
      </c>
      <c r="J7837" s="3">
        <v>510.56270999999998</v>
      </c>
      <c r="K7837" s="4">
        <v>0.35</v>
      </c>
      <c r="L7837" s="73">
        <v>926.86768892307691</v>
      </c>
    </row>
    <row r="7838" spans="1:12" x14ac:dyDescent="0.35">
      <c r="A7838" s="1" t="s">
        <v>12723</v>
      </c>
      <c r="B7838" t="s">
        <v>12722</v>
      </c>
      <c r="C7838" t="s">
        <v>34</v>
      </c>
      <c r="D7838" t="s">
        <v>35</v>
      </c>
      <c r="E7838">
        <v>1</v>
      </c>
      <c r="F7838" s="2">
        <v>604.65</v>
      </c>
      <c r="G7838" s="3">
        <v>1247</v>
      </c>
      <c r="H7838" s="3">
        <v>6.0465</v>
      </c>
      <c r="I7838" s="3">
        <v>28.41855</v>
      </c>
      <c r="J7838" s="3">
        <v>639.11505</v>
      </c>
      <c r="K7838" s="4">
        <v>0.35</v>
      </c>
      <c r="L7838" s="73">
        <v>1160.2396292307692</v>
      </c>
    </row>
    <row r="7839" spans="1:12" x14ac:dyDescent="0.35">
      <c r="A7839" s="1" t="s">
        <v>12724</v>
      </c>
      <c r="B7839" t="s">
        <v>12725</v>
      </c>
      <c r="C7839" t="s">
        <v>34</v>
      </c>
      <c r="D7839" t="s">
        <v>35</v>
      </c>
      <c r="E7839">
        <v>1</v>
      </c>
      <c r="F7839" s="2">
        <v>483.03</v>
      </c>
      <c r="G7839" s="3">
        <v>996</v>
      </c>
      <c r="H7839" s="3">
        <v>4.8303000000000003</v>
      </c>
      <c r="I7839" s="3">
        <v>22.70241</v>
      </c>
      <c r="J7839" s="3">
        <v>510.56270999999998</v>
      </c>
      <c r="K7839" s="4">
        <v>0.35</v>
      </c>
      <c r="L7839" s="73">
        <v>926.86768892307691</v>
      </c>
    </row>
    <row r="7840" spans="1:12" x14ac:dyDescent="0.35">
      <c r="A7840" s="1" t="s">
        <v>12726</v>
      </c>
      <c r="B7840" t="s">
        <v>12727</v>
      </c>
      <c r="C7840" t="s">
        <v>34</v>
      </c>
      <c r="D7840" t="s">
        <v>35</v>
      </c>
      <c r="E7840">
        <v>1</v>
      </c>
      <c r="F7840" s="2">
        <v>656.79</v>
      </c>
      <c r="G7840" s="3">
        <v>1355</v>
      </c>
      <c r="H7840" s="3">
        <v>6.5678999999999998</v>
      </c>
      <c r="I7840" s="3">
        <v>30.869129999999998</v>
      </c>
      <c r="J7840" s="3">
        <v>694.22703000000001</v>
      </c>
      <c r="K7840" s="4">
        <v>0.35</v>
      </c>
      <c r="L7840" s="73">
        <v>1260.2890698461538</v>
      </c>
    </row>
    <row r="7841" spans="1:12" x14ac:dyDescent="0.35">
      <c r="A7841" s="1" t="s">
        <v>12728</v>
      </c>
      <c r="B7841" t="s">
        <v>12729</v>
      </c>
      <c r="C7841" t="s">
        <v>34</v>
      </c>
      <c r="D7841" t="s">
        <v>35</v>
      </c>
      <c r="E7841">
        <v>1</v>
      </c>
      <c r="F7841" s="2">
        <v>594.24</v>
      </c>
      <c r="G7841" s="3">
        <v>1226</v>
      </c>
      <c r="H7841" s="3">
        <v>5.9424000000000001</v>
      </c>
      <c r="I7841" s="3">
        <v>27.929280000000002</v>
      </c>
      <c r="J7841" s="3">
        <v>628.11167999999998</v>
      </c>
      <c r="K7841" s="4">
        <v>0.34999999999999992</v>
      </c>
      <c r="L7841" s="73">
        <v>1140.2642806153845</v>
      </c>
    </row>
    <row r="7842" spans="1:12" x14ac:dyDescent="0.35">
      <c r="A7842" s="1" t="s">
        <v>12730</v>
      </c>
      <c r="B7842" t="s">
        <v>12731</v>
      </c>
      <c r="C7842" t="s">
        <v>34</v>
      </c>
      <c r="D7842" t="s">
        <v>35</v>
      </c>
      <c r="E7842">
        <v>1</v>
      </c>
      <c r="F7842" s="2">
        <v>552.53</v>
      </c>
      <c r="G7842" s="3">
        <v>1140</v>
      </c>
      <c r="H7842" s="3">
        <v>5.5252999999999997</v>
      </c>
      <c r="I7842" s="3">
        <v>25.968909999999997</v>
      </c>
      <c r="J7842" s="3">
        <v>584.02421000000004</v>
      </c>
      <c r="K7842" s="4">
        <v>0.35000000000000003</v>
      </c>
      <c r="L7842" s="73">
        <v>1060.228565846154</v>
      </c>
    </row>
    <row r="7843" spans="1:12" x14ac:dyDescent="0.35">
      <c r="A7843" s="1" t="s">
        <v>12732</v>
      </c>
      <c r="B7843" t="s">
        <v>12733</v>
      </c>
      <c r="C7843" t="s">
        <v>34</v>
      </c>
      <c r="D7843" t="s">
        <v>35</v>
      </c>
      <c r="E7843">
        <v>1</v>
      </c>
      <c r="F7843" s="2">
        <v>1525.54</v>
      </c>
      <c r="G7843" s="3">
        <v>3146</v>
      </c>
      <c r="H7843" s="3">
        <v>15.2554</v>
      </c>
      <c r="I7843" s="3">
        <v>71.700379999999996</v>
      </c>
      <c r="J7843" s="3">
        <v>1612.49578</v>
      </c>
      <c r="K7843" s="4">
        <v>0.35000000000000003</v>
      </c>
      <c r="L7843" s="73">
        <v>2927.3000313846155</v>
      </c>
    </row>
    <row r="7844" spans="1:12" x14ac:dyDescent="0.35">
      <c r="A7844" s="1" t="s">
        <v>12734</v>
      </c>
      <c r="B7844" t="s">
        <v>12735</v>
      </c>
      <c r="C7844" t="s">
        <v>34</v>
      </c>
      <c r="D7844" t="s">
        <v>35</v>
      </c>
      <c r="E7844">
        <v>1</v>
      </c>
      <c r="F7844" s="2">
        <v>1734.04</v>
      </c>
      <c r="G7844" s="3">
        <v>3576</v>
      </c>
      <c r="H7844" s="3">
        <v>17.340399999999999</v>
      </c>
      <c r="I7844" s="3">
        <v>81.499880000000005</v>
      </c>
      <c r="J7844" s="3">
        <v>1832.8802800000001</v>
      </c>
      <c r="K7844" s="4">
        <v>0.34999999999999992</v>
      </c>
      <c r="L7844" s="73">
        <v>3327.382662153846</v>
      </c>
    </row>
    <row r="7845" spans="1:12" x14ac:dyDescent="0.35">
      <c r="A7845" s="1" t="s">
        <v>12736</v>
      </c>
      <c r="B7845" t="s">
        <v>12737</v>
      </c>
      <c r="C7845" t="s">
        <v>34</v>
      </c>
      <c r="D7845" t="s">
        <v>35</v>
      </c>
      <c r="E7845">
        <v>1</v>
      </c>
      <c r="F7845" s="2">
        <v>3089.3</v>
      </c>
      <c r="G7845" s="3">
        <v>6370</v>
      </c>
      <c r="H7845" s="3">
        <v>30.893000000000004</v>
      </c>
      <c r="I7845" s="3">
        <v>145.19710000000001</v>
      </c>
      <c r="J7845" s="3">
        <v>3265.3901000000001</v>
      </c>
      <c r="K7845" s="4">
        <v>0.35</v>
      </c>
      <c r="L7845" s="73">
        <v>5927.9389507692313</v>
      </c>
    </row>
    <row r="7846" spans="1:12" x14ac:dyDescent="0.35">
      <c r="A7846" s="1" t="s">
        <v>12738</v>
      </c>
      <c r="B7846" t="s">
        <v>12739</v>
      </c>
      <c r="C7846" t="s">
        <v>34</v>
      </c>
      <c r="D7846" t="s">
        <v>35</v>
      </c>
      <c r="E7846">
        <v>1</v>
      </c>
      <c r="F7846" s="2">
        <v>3554.97</v>
      </c>
      <c r="G7846" s="3">
        <v>7330</v>
      </c>
      <c r="H7846" s="3">
        <v>35.549700000000001</v>
      </c>
      <c r="I7846" s="3">
        <v>167.08358999999999</v>
      </c>
      <c r="J7846" s="3">
        <v>3757.60329</v>
      </c>
      <c r="K7846" s="4">
        <v>0.34999999999999992</v>
      </c>
      <c r="L7846" s="73">
        <v>6821.4952033846148</v>
      </c>
    </row>
    <row r="7847" spans="1:12" x14ac:dyDescent="0.35">
      <c r="A7847" s="1" t="s">
        <v>12740</v>
      </c>
      <c r="B7847" t="s">
        <v>12741</v>
      </c>
      <c r="C7847" t="s">
        <v>34</v>
      </c>
      <c r="D7847" t="s">
        <v>35</v>
      </c>
      <c r="E7847">
        <v>1</v>
      </c>
      <c r="F7847" s="2">
        <v>3332.56</v>
      </c>
      <c r="G7847" s="3">
        <v>6872</v>
      </c>
      <c r="H7847" s="3">
        <v>33.325600000000001</v>
      </c>
      <c r="I7847" s="3">
        <v>156.63032000000001</v>
      </c>
      <c r="J7847" s="3">
        <v>3522.5159200000003</v>
      </c>
      <c r="K7847" s="4">
        <v>0.35000000000000003</v>
      </c>
      <c r="L7847" s="73">
        <v>6394.721208615385</v>
      </c>
    </row>
    <row r="7848" spans="1:12" x14ac:dyDescent="0.35">
      <c r="A7848" s="1" t="s">
        <v>12742</v>
      </c>
      <c r="B7848" t="s">
        <v>12743</v>
      </c>
      <c r="C7848" t="s">
        <v>34</v>
      </c>
      <c r="D7848" t="s">
        <v>35</v>
      </c>
      <c r="E7848">
        <v>1</v>
      </c>
      <c r="F7848" s="2">
        <v>448.28</v>
      </c>
      <c r="G7848" s="3">
        <v>925</v>
      </c>
      <c r="H7848" s="3">
        <v>4.4828000000000001</v>
      </c>
      <c r="I7848" s="3">
        <v>21.06916</v>
      </c>
      <c r="J7848" s="3">
        <v>473.83195999999998</v>
      </c>
      <c r="K7848" s="4">
        <v>0.35</v>
      </c>
      <c r="L7848" s="73">
        <v>860.18725046153838</v>
      </c>
    </row>
    <row r="7849" spans="1:12" x14ac:dyDescent="0.35">
      <c r="A7849" s="1" t="s">
        <v>12744</v>
      </c>
      <c r="B7849" t="s">
        <v>12745</v>
      </c>
      <c r="C7849" t="s">
        <v>34</v>
      </c>
      <c r="D7849" t="s">
        <v>35</v>
      </c>
      <c r="E7849">
        <v>1</v>
      </c>
      <c r="F7849" s="2">
        <v>3332.56</v>
      </c>
      <c r="G7849" s="3">
        <v>6872</v>
      </c>
      <c r="H7849" s="3">
        <v>33.325600000000001</v>
      </c>
      <c r="I7849" s="3">
        <v>156.63032000000001</v>
      </c>
      <c r="J7849" s="3">
        <v>3522.5159200000003</v>
      </c>
      <c r="K7849" s="4">
        <v>0.35000000000000003</v>
      </c>
      <c r="L7849" s="73">
        <v>6394.721208615385</v>
      </c>
    </row>
    <row r="7850" spans="1:12" x14ac:dyDescent="0.35">
      <c r="A7850" s="1" t="s">
        <v>12746</v>
      </c>
      <c r="B7850" t="s">
        <v>12430</v>
      </c>
      <c r="C7850" t="s">
        <v>34</v>
      </c>
      <c r="D7850" t="s">
        <v>35</v>
      </c>
      <c r="E7850">
        <v>1</v>
      </c>
      <c r="F7850" s="2">
        <v>1442.15</v>
      </c>
      <c r="G7850" s="3">
        <v>2974</v>
      </c>
      <c r="H7850" s="3">
        <v>14.421500000000002</v>
      </c>
      <c r="I7850" s="3">
        <v>67.781050000000008</v>
      </c>
      <c r="J7850" s="3">
        <v>1524.3525500000001</v>
      </c>
      <c r="K7850" s="4">
        <v>0.35</v>
      </c>
      <c r="L7850" s="73">
        <v>2767.2861676923076</v>
      </c>
    </row>
    <row r="7851" spans="1:12" x14ac:dyDescent="0.35">
      <c r="A7851" s="1" t="s">
        <v>12747</v>
      </c>
      <c r="B7851" t="s">
        <v>12430</v>
      </c>
      <c r="C7851" t="s">
        <v>34</v>
      </c>
      <c r="D7851" t="s">
        <v>35</v>
      </c>
      <c r="E7851">
        <v>1</v>
      </c>
      <c r="F7851" s="2">
        <v>1285.76</v>
      </c>
      <c r="G7851" s="3">
        <v>2652</v>
      </c>
      <c r="H7851" s="3">
        <v>12.8576</v>
      </c>
      <c r="I7851" s="3">
        <v>60.430720000000001</v>
      </c>
      <c r="J7851" s="3">
        <v>1359.0483200000001</v>
      </c>
      <c r="K7851" s="4">
        <v>0.35</v>
      </c>
      <c r="L7851" s="73">
        <v>2467.195411692308</v>
      </c>
    </row>
    <row r="7852" spans="1:12" x14ac:dyDescent="0.35">
      <c r="A7852" s="1">
        <v>42001</v>
      </c>
      <c r="B7852" t="s">
        <v>12436</v>
      </c>
      <c r="C7852" t="s">
        <v>34</v>
      </c>
      <c r="D7852" t="s">
        <v>35</v>
      </c>
      <c r="E7852">
        <v>1</v>
      </c>
      <c r="F7852" s="2">
        <v>642.88</v>
      </c>
      <c r="G7852" s="3">
        <v>1326</v>
      </c>
      <c r="H7852" s="3">
        <v>6.4287999999999998</v>
      </c>
      <c r="I7852" s="3">
        <v>30.21536</v>
      </c>
      <c r="J7852" s="3">
        <v>679.52416000000005</v>
      </c>
      <c r="K7852" s="4">
        <v>0.35</v>
      </c>
      <c r="L7852" s="73">
        <v>1233.597705846154</v>
      </c>
    </row>
    <row r="7853" spans="1:12" x14ac:dyDescent="0.35">
      <c r="A7853" s="1">
        <v>40103</v>
      </c>
      <c r="B7853" t="s">
        <v>12748</v>
      </c>
      <c r="C7853" t="s">
        <v>34</v>
      </c>
      <c r="D7853" t="s">
        <v>35</v>
      </c>
      <c r="E7853">
        <v>1</v>
      </c>
      <c r="F7853" s="2">
        <v>225.88</v>
      </c>
      <c r="G7853" s="3">
        <v>466</v>
      </c>
      <c r="H7853" s="3">
        <v>2.2587999999999999</v>
      </c>
      <c r="I7853" s="3">
        <v>10.61636</v>
      </c>
      <c r="J7853" s="3">
        <v>238.75515999999999</v>
      </c>
      <c r="K7853" s="4">
        <v>0.34999999999999992</v>
      </c>
      <c r="L7853" s="73">
        <v>433.43244430769226</v>
      </c>
    </row>
    <row r="7854" spans="1:12" x14ac:dyDescent="0.35">
      <c r="A7854" s="1">
        <v>40105</v>
      </c>
      <c r="B7854" t="s">
        <v>12749</v>
      </c>
      <c r="C7854" t="s">
        <v>34</v>
      </c>
      <c r="D7854" t="s">
        <v>35</v>
      </c>
      <c r="E7854">
        <v>1</v>
      </c>
      <c r="F7854" s="2">
        <v>479.55</v>
      </c>
      <c r="G7854" s="3">
        <v>989</v>
      </c>
      <c r="H7854" s="3">
        <v>4.7955000000000005</v>
      </c>
      <c r="I7854" s="3">
        <v>22.53885</v>
      </c>
      <c r="J7854" s="3">
        <v>506.88435000000004</v>
      </c>
      <c r="K7854" s="4">
        <v>0.34999999999999992</v>
      </c>
      <c r="L7854" s="73">
        <v>920.19005076923077</v>
      </c>
    </row>
    <row r="7855" spans="1:12" x14ac:dyDescent="0.35">
      <c r="A7855" s="1">
        <v>40114</v>
      </c>
      <c r="B7855" t="s">
        <v>12750</v>
      </c>
      <c r="C7855" t="s">
        <v>34</v>
      </c>
      <c r="D7855" t="s">
        <v>35</v>
      </c>
      <c r="E7855">
        <v>1</v>
      </c>
      <c r="F7855" s="2">
        <v>121.63</v>
      </c>
      <c r="G7855" s="3">
        <v>251</v>
      </c>
      <c r="H7855" s="3">
        <v>1.2162999999999999</v>
      </c>
      <c r="I7855" s="3">
        <v>5.7166100000000002</v>
      </c>
      <c r="J7855" s="3">
        <v>128.56290999999999</v>
      </c>
      <c r="K7855" s="4">
        <v>0.34999999999999992</v>
      </c>
      <c r="L7855" s="73">
        <v>233.39112892307688</v>
      </c>
    </row>
    <row r="7856" spans="1:12" x14ac:dyDescent="0.35">
      <c r="A7856" s="1">
        <v>40117</v>
      </c>
      <c r="B7856" t="s">
        <v>12751</v>
      </c>
      <c r="C7856" t="s">
        <v>34</v>
      </c>
      <c r="D7856" t="s">
        <v>35</v>
      </c>
      <c r="E7856">
        <v>1</v>
      </c>
      <c r="F7856" s="2">
        <v>472.61</v>
      </c>
      <c r="G7856" s="3">
        <v>975</v>
      </c>
      <c r="H7856" s="3">
        <v>4.7261000000000006</v>
      </c>
      <c r="I7856" s="3">
        <v>22.212669999999999</v>
      </c>
      <c r="J7856" s="3">
        <v>499.54876999999999</v>
      </c>
      <c r="K7856" s="4">
        <v>0.34999999999999992</v>
      </c>
      <c r="L7856" s="73">
        <v>906.8731516923076</v>
      </c>
    </row>
    <row r="7857" spans="1:12" x14ac:dyDescent="0.35">
      <c r="A7857" s="1">
        <v>40149</v>
      </c>
      <c r="B7857" t="s">
        <v>12752</v>
      </c>
      <c r="C7857" t="s">
        <v>34</v>
      </c>
      <c r="D7857" t="s">
        <v>35</v>
      </c>
      <c r="E7857">
        <v>1</v>
      </c>
      <c r="F7857" s="2">
        <v>900.03</v>
      </c>
      <c r="G7857" s="3">
        <v>1856</v>
      </c>
      <c r="H7857" s="3">
        <v>9.0002999999999993</v>
      </c>
      <c r="I7857" s="3">
        <v>42.301409999999997</v>
      </c>
      <c r="J7857" s="3">
        <v>951.33171000000004</v>
      </c>
      <c r="K7857" s="4">
        <v>0.34999999999999992</v>
      </c>
      <c r="L7857" s="73">
        <v>1727.0329504615383</v>
      </c>
    </row>
    <row r="7858" spans="1:12" x14ac:dyDescent="0.35">
      <c r="A7858" s="1">
        <v>40166</v>
      </c>
      <c r="B7858" t="s">
        <v>12753</v>
      </c>
      <c r="C7858" t="s">
        <v>34</v>
      </c>
      <c r="D7858" t="s">
        <v>35</v>
      </c>
      <c r="E7858">
        <v>1</v>
      </c>
      <c r="F7858" s="2">
        <v>423.96</v>
      </c>
      <c r="G7858" s="3">
        <v>875</v>
      </c>
      <c r="H7858" s="3">
        <v>4.2396000000000003</v>
      </c>
      <c r="I7858" s="3">
        <v>19.926119999999997</v>
      </c>
      <c r="J7858" s="3">
        <v>448.12572</v>
      </c>
      <c r="K7858" s="4">
        <v>0.34999999999999992</v>
      </c>
      <c r="L7858" s="73">
        <v>813.52053784615373</v>
      </c>
    </row>
    <row r="7859" spans="1:12" x14ac:dyDescent="0.35">
      <c r="A7859" s="1">
        <v>40235</v>
      </c>
      <c r="B7859" t="s">
        <v>12754</v>
      </c>
      <c r="C7859" t="s">
        <v>34</v>
      </c>
      <c r="D7859" t="s">
        <v>35</v>
      </c>
      <c r="E7859">
        <v>1</v>
      </c>
      <c r="F7859" s="2">
        <v>969.54</v>
      </c>
      <c r="G7859" s="3">
        <v>2000</v>
      </c>
      <c r="H7859" s="3">
        <v>9.6953999999999994</v>
      </c>
      <c r="I7859" s="3">
        <v>45.568379999999998</v>
      </c>
      <c r="J7859" s="3">
        <v>1024.80378</v>
      </c>
      <c r="K7859" s="4">
        <v>0.34999999999999992</v>
      </c>
      <c r="L7859" s="73">
        <v>1860.4130159999997</v>
      </c>
    </row>
    <row r="7860" spans="1:12" x14ac:dyDescent="0.35">
      <c r="A7860" s="1">
        <v>40320</v>
      </c>
      <c r="B7860" t="s">
        <v>12755</v>
      </c>
      <c r="C7860" t="s">
        <v>34</v>
      </c>
      <c r="D7860" t="s">
        <v>35</v>
      </c>
      <c r="E7860">
        <v>1</v>
      </c>
      <c r="F7860" s="2">
        <v>830.54</v>
      </c>
      <c r="G7860" s="3">
        <v>1713</v>
      </c>
      <c r="H7860" s="3">
        <v>8.3054000000000006</v>
      </c>
      <c r="I7860" s="3">
        <v>39.035379999999996</v>
      </c>
      <c r="J7860" s="3">
        <v>877.88077999999996</v>
      </c>
      <c r="K7860" s="4">
        <v>0.34999999999999992</v>
      </c>
      <c r="L7860" s="73">
        <v>1593.6912621538459</v>
      </c>
    </row>
    <row r="7861" spans="1:12" x14ac:dyDescent="0.35">
      <c r="A7861" s="1">
        <v>40393</v>
      </c>
      <c r="B7861" t="s">
        <v>12756</v>
      </c>
      <c r="C7861" t="s">
        <v>34</v>
      </c>
      <c r="D7861" t="s">
        <v>35</v>
      </c>
      <c r="E7861">
        <v>1</v>
      </c>
      <c r="F7861" s="2">
        <v>48.65</v>
      </c>
      <c r="G7861" s="3">
        <v>101</v>
      </c>
      <c r="H7861" s="3">
        <v>0.48649999999999999</v>
      </c>
      <c r="I7861" s="3">
        <v>2.2865500000000001</v>
      </c>
      <c r="J7861" s="3">
        <v>51.423049999999996</v>
      </c>
      <c r="K7861" s="4">
        <v>0.35000000000000003</v>
      </c>
      <c r="L7861" s="73">
        <v>93.352613846153844</v>
      </c>
    </row>
    <row r="7862" spans="1:12" x14ac:dyDescent="0.35">
      <c r="A7862" s="1">
        <v>40402</v>
      </c>
      <c r="B7862" t="s">
        <v>12757</v>
      </c>
      <c r="C7862" t="s">
        <v>34</v>
      </c>
      <c r="D7862" t="s">
        <v>35</v>
      </c>
      <c r="E7862">
        <v>1</v>
      </c>
      <c r="F7862" s="2">
        <v>900.03</v>
      </c>
      <c r="G7862" s="3">
        <v>1856</v>
      </c>
      <c r="H7862" s="3">
        <v>9.0002999999999993</v>
      </c>
      <c r="I7862" s="3">
        <v>42.301409999999997</v>
      </c>
      <c r="J7862" s="3">
        <v>951.33171000000004</v>
      </c>
      <c r="K7862" s="4">
        <v>0.34999999999999992</v>
      </c>
      <c r="L7862" s="73">
        <v>1727.0329504615383</v>
      </c>
    </row>
    <row r="7863" spans="1:12" x14ac:dyDescent="0.35">
      <c r="A7863" s="1">
        <v>40421</v>
      </c>
      <c r="B7863" t="s">
        <v>12758</v>
      </c>
      <c r="C7863" t="s">
        <v>34</v>
      </c>
      <c r="D7863" t="s">
        <v>35</v>
      </c>
      <c r="E7863">
        <v>1</v>
      </c>
      <c r="F7863" s="2">
        <v>3610.56</v>
      </c>
      <c r="G7863" s="3">
        <v>7445</v>
      </c>
      <c r="H7863" s="3">
        <v>36.105600000000003</v>
      </c>
      <c r="I7863" s="3">
        <v>169.69631999999999</v>
      </c>
      <c r="J7863" s="3">
        <v>3816.3619199999998</v>
      </c>
      <c r="K7863" s="4">
        <v>0.34999999999999992</v>
      </c>
      <c r="L7863" s="73">
        <v>6928.1647163076914</v>
      </c>
    </row>
    <row r="7864" spans="1:12" x14ac:dyDescent="0.35">
      <c r="A7864" s="1">
        <v>40424</v>
      </c>
      <c r="B7864" t="s">
        <v>12346</v>
      </c>
      <c r="C7864" t="s">
        <v>34</v>
      </c>
      <c r="D7864" t="s">
        <v>35</v>
      </c>
      <c r="E7864">
        <v>1</v>
      </c>
      <c r="F7864" s="2">
        <v>1803.54</v>
      </c>
      <c r="G7864" s="3">
        <v>3719</v>
      </c>
      <c r="H7864" s="3">
        <v>18.035399999999999</v>
      </c>
      <c r="I7864" s="3">
        <v>84.766379999999998</v>
      </c>
      <c r="J7864" s="3">
        <v>1906.34178</v>
      </c>
      <c r="K7864" s="4">
        <v>0.35</v>
      </c>
      <c r="L7864" s="73">
        <v>3460.7435390769228</v>
      </c>
    </row>
    <row r="7865" spans="1:12" x14ac:dyDescent="0.35">
      <c r="A7865" s="1">
        <v>40432</v>
      </c>
      <c r="B7865" t="s">
        <v>12656</v>
      </c>
      <c r="C7865" t="s">
        <v>34</v>
      </c>
      <c r="D7865" t="s">
        <v>35</v>
      </c>
      <c r="E7865">
        <v>1</v>
      </c>
      <c r="F7865" s="2">
        <v>3506.31</v>
      </c>
      <c r="G7865" s="3">
        <v>7230</v>
      </c>
      <c r="H7865" s="3">
        <v>35.063099999999999</v>
      </c>
      <c r="I7865" s="3">
        <v>164.79657</v>
      </c>
      <c r="J7865" s="3">
        <v>3706.1696699999998</v>
      </c>
      <c r="K7865" s="4">
        <v>0.35000000000000003</v>
      </c>
      <c r="L7865" s="73">
        <v>6728.1234009230766</v>
      </c>
    </row>
    <row r="7866" spans="1:12" x14ac:dyDescent="0.35">
      <c r="A7866" s="1">
        <v>40452</v>
      </c>
      <c r="B7866" t="s">
        <v>12344</v>
      </c>
      <c r="C7866" t="s">
        <v>34</v>
      </c>
      <c r="D7866" t="s">
        <v>35</v>
      </c>
      <c r="E7866">
        <v>1</v>
      </c>
      <c r="F7866" s="2">
        <v>3541.07</v>
      </c>
      <c r="G7866" s="3">
        <v>7302</v>
      </c>
      <c r="H7866" s="3">
        <v>35.410700000000006</v>
      </c>
      <c r="I7866" s="3">
        <v>166.43029000000001</v>
      </c>
      <c r="J7866" s="3">
        <v>3742.9109900000003</v>
      </c>
      <c r="K7866" s="4">
        <v>0.34999999999999992</v>
      </c>
      <c r="L7866" s="73">
        <v>6794.8230279999998</v>
      </c>
    </row>
    <row r="7867" spans="1:12" x14ac:dyDescent="0.35">
      <c r="A7867" s="1">
        <v>40457</v>
      </c>
      <c r="B7867" t="s">
        <v>12344</v>
      </c>
      <c r="C7867" t="s">
        <v>34</v>
      </c>
      <c r="D7867" t="s">
        <v>35</v>
      </c>
      <c r="E7867">
        <v>1</v>
      </c>
      <c r="F7867" s="2">
        <v>3541.07</v>
      </c>
      <c r="G7867" s="3">
        <v>7302</v>
      </c>
      <c r="H7867" s="3">
        <v>35.410700000000006</v>
      </c>
      <c r="I7867" s="3">
        <v>166.43029000000001</v>
      </c>
      <c r="J7867" s="3">
        <v>3742.9109900000003</v>
      </c>
      <c r="K7867" s="4">
        <v>0.34999999999999992</v>
      </c>
      <c r="L7867" s="73">
        <v>6794.8230279999998</v>
      </c>
    </row>
    <row r="7868" spans="1:12" x14ac:dyDescent="0.35">
      <c r="A7868" s="1">
        <v>40486</v>
      </c>
      <c r="B7868" t="s">
        <v>12442</v>
      </c>
      <c r="C7868" t="s">
        <v>34</v>
      </c>
      <c r="D7868" t="s">
        <v>35</v>
      </c>
      <c r="E7868">
        <v>1</v>
      </c>
      <c r="F7868" s="2">
        <v>2526.35</v>
      </c>
      <c r="G7868" s="3">
        <v>5209</v>
      </c>
      <c r="H7868" s="3">
        <v>25.263500000000001</v>
      </c>
      <c r="I7868" s="3">
        <v>118.73845</v>
      </c>
      <c r="J7868" s="3">
        <v>2670.3519499999998</v>
      </c>
      <c r="K7868" s="4">
        <v>0.34999999999999992</v>
      </c>
      <c r="L7868" s="73">
        <v>4847.7158476923069</v>
      </c>
    </row>
    <row r="7869" spans="1:12" x14ac:dyDescent="0.35">
      <c r="A7869" s="1">
        <v>40613</v>
      </c>
      <c r="B7869" t="s">
        <v>12759</v>
      </c>
      <c r="C7869" t="s">
        <v>34</v>
      </c>
      <c r="D7869" t="s">
        <v>35</v>
      </c>
      <c r="E7869">
        <v>1</v>
      </c>
      <c r="F7869" s="2">
        <v>900.03</v>
      </c>
      <c r="G7869" s="3">
        <v>1856</v>
      </c>
      <c r="H7869" s="3">
        <v>9.0002999999999993</v>
      </c>
      <c r="I7869" s="3">
        <v>42.301409999999997</v>
      </c>
      <c r="J7869" s="3">
        <v>951.33171000000004</v>
      </c>
      <c r="K7869" s="4">
        <v>0.34999999999999992</v>
      </c>
      <c r="L7869" s="73">
        <v>1727.0329504615383</v>
      </c>
    </row>
    <row r="7870" spans="1:12" x14ac:dyDescent="0.35">
      <c r="A7870" s="1">
        <v>40616</v>
      </c>
      <c r="B7870" t="s">
        <v>12349</v>
      </c>
      <c r="C7870" t="s">
        <v>34</v>
      </c>
      <c r="D7870" t="s">
        <v>35</v>
      </c>
      <c r="E7870">
        <v>1</v>
      </c>
      <c r="F7870" s="2">
        <v>900.03</v>
      </c>
      <c r="G7870" s="3">
        <v>1856</v>
      </c>
      <c r="H7870" s="3">
        <v>9.0002999999999993</v>
      </c>
      <c r="I7870" s="3">
        <v>42.301409999999997</v>
      </c>
      <c r="J7870" s="3">
        <v>951.33171000000004</v>
      </c>
      <c r="K7870" s="4">
        <v>0.34999999999999992</v>
      </c>
      <c r="L7870" s="73">
        <v>1727.0329504615383</v>
      </c>
    </row>
    <row r="7871" spans="1:12" x14ac:dyDescent="0.35">
      <c r="A7871" s="1">
        <v>40687</v>
      </c>
      <c r="B7871" t="s">
        <v>12760</v>
      </c>
      <c r="C7871" t="s">
        <v>34</v>
      </c>
      <c r="D7871" t="s">
        <v>35</v>
      </c>
      <c r="E7871">
        <v>1</v>
      </c>
      <c r="F7871" s="2">
        <v>385.73</v>
      </c>
      <c r="G7871" s="3">
        <v>796</v>
      </c>
      <c r="H7871" s="3">
        <v>3.8573000000000004</v>
      </c>
      <c r="I7871" s="3">
        <v>18.12931</v>
      </c>
      <c r="J7871" s="3">
        <v>407.71661</v>
      </c>
      <c r="K7871" s="4">
        <v>0.35</v>
      </c>
      <c r="L7871" s="73">
        <v>740.16246123076928</v>
      </c>
    </row>
    <row r="7872" spans="1:12" x14ac:dyDescent="0.35">
      <c r="A7872" s="1">
        <v>40927</v>
      </c>
      <c r="B7872" t="s">
        <v>12553</v>
      </c>
      <c r="C7872" t="s">
        <v>34</v>
      </c>
      <c r="D7872" t="s">
        <v>35</v>
      </c>
      <c r="E7872">
        <v>1</v>
      </c>
      <c r="F7872" s="2">
        <v>2686.2</v>
      </c>
      <c r="G7872" s="3">
        <v>5539</v>
      </c>
      <c r="H7872" s="3">
        <v>26.861999999999998</v>
      </c>
      <c r="I7872" s="3">
        <v>126.25139999999999</v>
      </c>
      <c r="J7872" s="3">
        <v>2839.3134</v>
      </c>
      <c r="K7872" s="4">
        <v>0.35</v>
      </c>
      <c r="L7872" s="73">
        <v>5154.4458646153844</v>
      </c>
    </row>
    <row r="7873" spans="1:12" x14ac:dyDescent="0.35">
      <c r="A7873" s="1">
        <v>40933</v>
      </c>
      <c r="B7873" t="s">
        <v>12553</v>
      </c>
      <c r="C7873" t="s">
        <v>34</v>
      </c>
      <c r="D7873" t="s">
        <v>35</v>
      </c>
      <c r="E7873">
        <v>1</v>
      </c>
      <c r="F7873" s="2">
        <v>3249.16</v>
      </c>
      <c r="G7873" s="3">
        <v>6700</v>
      </c>
      <c r="H7873" s="3">
        <v>32.491599999999998</v>
      </c>
      <c r="I7873" s="3">
        <v>152.71052</v>
      </c>
      <c r="J7873" s="3">
        <v>3434.3621199999998</v>
      </c>
      <c r="K7873" s="4">
        <v>0.34999999999999992</v>
      </c>
      <c r="L7873" s="73">
        <v>6234.6881563076913</v>
      </c>
    </row>
    <row r="7874" spans="1:12" x14ac:dyDescent="0.35">
      <c r="A7874" s="1">
        <v>41116</v>
      </c>
      <c r="B7874" t="s">
        <v>12761</v>
      </c>
      <c r="C7874" t="s">
        <v>34</v>
      </c>
      <c r="D7874" t="s">
        <v>35</v>
      </c>
      <c r="E7874">
        <v>1</v>
      </c>
      <c r="F7874" s="2">
        <v>69.510000000000005</v>
      </c>
      <c r="G7874" s="3">
        <v>144</v>
      </c>
      <c r="H7874" s="3">
        <v>0.69510000000000005</v>
      </c>
      <c r="I7874" s="3">
        <v>3.2669700000000002</v>
      </c>
      <c r="J7874" s="3">
        <v>73.472070000000002</v>
      </c>
      <c r="K7874" s="4">
        <v>0.35</v>
      </c>
      <c r="L7874" s="73">
        <v>133.38006553846154</v>
      </c>
    </row>
    <row r="7875" spans="1:12" x14ac:dyDescent="0.35">
      <c r="A7875" s="1">
        <v>41121</v>
      </c>
      <c r="B7875" t="s">
        <v>12762</v>
      </c>
      <c r="C7875" t="s">
        <v>34</v>
      </c>
      <c r="D7875" t="s">
        <v>35</v>
      </c>
      <c r="E7875">
        <v>1</v>
      </c>
      <c r="F7875" s="2">
        <v>330.12</v>
      </c>
      <c r="G7875" s="3">
        <v>681</v>
      </c>
      <c r="H7875" s="3">
        <v>3.3012000000000001</v>
      </c>
      <c r="I7875" s="3">
        <v>15.515639999999999</v>
      </c>
      <c r="J7875" s="3">
        <v>348.93684000000002</v>
      </c>
      <c r="K7875" s="4">
        <v>0.35000000000000003</v>
      </c>
      <c r="L7875" s="73">
        <v>633.45457107692312</v>
      </c>
    </row>
    <row r="7876" spans="1:12" x14ac:dyDescent="0.35">
      <c r="A7876" s="1">
        <v>41128</v>
      </c>
      <c r="B7876" t="s">
        <v>12763</v>
      </c>
      <c r="C7876" t="s">
        <v>34</v>
      </c>
      <c r="D7876" t="s">
        <v>35</v>
      </c>
      <c r="E7876">
        <v>1</v>
      </c>
      <c r="F7876" s="2">
        <v>86.88</v>
      </c>
      <c r="G7876" s="3">
        <v>180</v>
      </c>
      <c r="H7876" s="3">
        <v>0.86880000000000002</v>
      </c>
      <c r="I7876" s="3">
        <v>4.0833599999999999</v>
      </c>
      <c r="J7876" s="3">
        <v>91.832159999999988</v>
      </c>
      <c r="K7876" s="4">
        <v>0.34999999999999992</v>
      </c>
      <c r="L7876" s="73">
        <v>166.71069046153843</v>
      </c>
    </row>
    <row r="7877" spans="1:12" x14ac:dyDescent="0.35">
      <c r="A7877" s="1">
        <v>41156</v>
      </c>
      <c r="B7877" t="s">
        <v>12764</v>
      </c>
      <c r="C7877" t="s">
        <v>34</v>
      </c>
      <c r="D7877" t="s">
        <v>35</v>
      </c>
      <c r="E7877">
        <v>1</v>
      </c>
      <c r="F7877" s="2">
        <v>552.53</v>
      </c>
      <c r="G7877" s="3">
        <v>1140</v>
      </c>
      <c r="H7877" s="3">
        <v>5.5252999999999997</v>
      </c>
      <c r="I7877" s="3">
        <v>25.968909999999997</v>
      </c>
      <c r="J7877" s="3">
        <v>584.02421000000004</v>
      </c>
      <c r="K7877" s="4">
        <v>0.35000000000000003</v>
      </c>
      <c r="L7877" s="73">
        <v>1060.228565846154</v>
      </c>
    </row>
    <row r="7878" spans="1:12" x14ac:dyDescent="0.35">
      <c r="A7878" s="1">
        <v>41158</v>
      </c>
      <c r="B7878" t="s">
        <v>12764</v>
      </c>
      <c r="C7878" t="s">
        <v>34</v>
      </c>
      <c r="D7878" t="s">
        <v>35</v>
      </c>
      <c r="E7878">
        <v>1</v>
      </c>
      <c r="F7878" s="2">
        <v>552.53</v>
      </c>
      <c r="G7878" s="3">
        <v>1140</v>
      </c>
      <c r="H7878" s="3">
        <v>5.5252999999999997</v>
      </c>
      <c r="I7878" s="3">
        <v>25.968909999999997</v>
      </c>
      <c r="J7878" s="3">
        <v>584.02421000000004</v>
      </c>
      <c r="K7878" s="4">
        <v>0.35000000000000003</v>
      </c>
      <c r="L7878" s="73">
        <v>1060.228565846154</v>
      </c>
    </row>
    <row r="7879" spans="1:12" x14ac:dyDescent="0.35">
      <c r="A7879" s="1">
        <v>41261</v>
      </c>
      <c r="B7879" t="s">
        <v>12765</v>
      </c>
      <c r="C7879" t="s">
        <v>34</v>
      </c>
      <c r="D7879" t="s">
        <v>35</v>
      </c>
      <c r="E7879">
        <v>1</v>
      </c>
      <c r="F7879" s="2">
        <v>747.13</v>
      </c>
      <c r="G7879" s="3">
        <v>1541</v>
      </c>
      <c r="H7879" s="3">
        <v>7.4713000000000003</v>
      </c>
      <c r="I7879" s="3">
        <v>35.115110000000001</v>
      </c>
      <c r="J7879" s="3">
        <v>789.71641</v>
      </c>
      <c r="K7879" s="4">
        <v>0.35000000000000003</v>
      </c>
      <c r="L7879" s="73">
        <v>1433.6390212307692</v>
      </c>
    </row>
    <row r="7880" spans="1:12" x14ac:dyDescent="0.35">
      <c r="A7880" s="1">
        <v>41553</v>
      </c>
      <c r="B7880" t="s">
        <v>12766</v>
      </c>
      <c r="C7880" t="s">
        <v>34</v>
      </c>
      <c r="D7880" t="s">
        <v>35</v>
      </c>
      <c r="E7880">
        <v>1</v>
      </c>
      <c r="F7880" s="2">
        <v>24.33</v>
      </c>
      <c r="G7880" s="3">
        <v>51</v>
      </c>
      <c r="H7880" s="3">
        <v>0.24329999999999999</v>
      </c>
      <c r="I7880" s="3">
        <v>1.14351</v>
      </c>
      <c r="J7880" s="3">
        <v>25.716809999999999</v>
      </c>
      <c r="K7880" s="4">
        <v>0.35</v>
      </c>
      <c r="L7880" s="73">
        <v>46.685901230769225</v>
      </c>
    </row>
    <row r="7881" spans="1:12" x14ac:dyDescent="0.35">
      <c r="A7881" s="1">
        <v>40009</v>
      </c>
      <c r="B7881" t="s">
        <v>12767</v>
      </c>
      <c r="C7881" t="s">
        <v>34</v>
      </c>
      <c r="D7881" t="s">
        <v>35</v>
      </c>
      <c r="E7881">
        <v>1</v>
      </c>
      <c r="F7881" s="2">
        <v>211.98</v>
      </c>
      <c r="G7881" s="3">
        <v>438</v>
      </c>
      <c r="H7881" s="3">
        <v>2.1198000000000001</v>
      </c>
      <c r="I7881" s="3">
        <v>9.9630599999999987</v>
      </c>
      <c r="J7881" s="3">
        <v>224.06286</v>
      </c>
      <c r="K7881" s="4">
        <v>0.34999999999999992</v>
      </c>
      <c r="L7881" s="73">
        <v>406.76026892307686</v>
      </c>
    </row>
    <row r="7882" spans="1:12" x14ac:dyDescent="0.35">
      <c r="A7882" s="1">
        <v>41629</v>
      </c>
      <c r="B7882" t="s">
        <v>12768</v>
      </c>
      <c r="C7882" t="s">
        <v>34</v>
      </c>
      <c r="D7882" t="s">
        <v>35</v>
      </c>
      <c r="E7882">
        <v>1</v>
      </c>
      <c r="F7882" s="2">
        <v>24.33</v>
      </c>
      <c r="G7882" s="3">
        <v>51</v>
      </c>
      <c r="H7882" s="3">
        <v>0.24329999999999999</v>
      </c>
      <c r="I7882" s="3">
        <v>1.14351</v>
      </c>
      <c r="J7882" s="3">
        <v>25.716809999999999</v>
      </c>
      <c r="K7882" s="4">
        <v>0.35</v>
      </c>
      <c r="L7882" s="73">
        <v>46.685901230769225</v>
      </c>
    </row>
    <row r="7883" spans="1:12" x14ac:dyDescent="0.35">
      <c r="A7883" s="1">
        <v>40013</v>
      </c>
      <c r="B7883" t="s">
        <v>12769</v>
      </c>
      <c r="C7883" t="s">
        <v>34</v>
      </c>
      <c r="D7883" t="s">
        <v>35</v>
      </c>
      <c r="E7883">
        <v>1</v>
      </c>
      <c r="F7883" s="2">
        <v>163.33000000000001</v>
      </c>
      <c r="G7883" s="3">
        <v>337</v>
      </c>
      <c r="H7883" s="3">
        <v>1.6333000000000002</v>
      </c>
      <c r="I7883" s="3">
        <v>7.6765100000000004</v>
      </c>
      <c r="J7883" s="3">
        <v>172.63981000000001</v>
      </c>
      <c r="K7883" s="4">
        <v>0.34999999999999992</v>
      </c>
      <c r="L7883" s="73">
        <v>313.40765507692305</v>
      </c>
    </row>
    <row r="7884" spans="1:12" x14ac:dyDescent="0.35">
      <c r="A7884" s="1">
        <v>40038</v>
      </c>
      <c r="B7884" t="s">
        <v>12770</v>
      </c>
      <c r="C7884" t="s">
        <v>34</v>
      </c>
      <c r="D7884" t="s">
        <v>35</v>
      </c>
      <c r="E7884">
        <v>1</v>
      </c>
      <c r="F7884" s="2">
        <v>344.03</v>
      </c>
      <c r="G7884" s="3">
        <v>710</v>
      </c>
      <c r="H7884" s="3">
        <v>3.4402999999999997</v>
      </c>
      <c r="I7884" s="3">
        <v>16.169409999999999</v>
      </c>
      <c r="J7884" s="3">
        <v>363.63970999999992</v>
      </c>
      <c r="K7884" s="4">
        <v>0.35</v>
      </c>
      <c r="L7884" s="73">
        <v>660.14593507692291</v>
      </c>
    </row>
    <row r="7885" spans="1:12" x14ac:dyDescent="0.35">
      <c r="A7885" s="1">
        <v>41803</v>
      </c>
      <c r="B7885" t="s">
        <v>12771</v>
      </c>
      <c r="C7885" t="s">
        <v>34</v>
      </c>
      <c r="D7885" t="s">
        <v>35</v>
      </c>
      <c r="E7885">
        <v>1</v>
      </c>
      <c r="F7885" s="2">
        <v>34.75</v>
      </c>
      <c r="G7885" s="3">
        <v>72</v>
      </c>
      <c r="H7885" s="3">
        <v>0.34750000000000003</v>
      </c>
      <c r="I7885" s="3">
        <v>1.6332500000000001</v>
      </c>
      <c r="J7885" s="3">
        <v>36.730749999999993</v>
      </c>
      <c r="K7885" s="4">
        <v>0.35</v>
      </c>
      <c r="L7885" s="73">
        <v>66.680438461538444</v>
      </c>
    </row>
    <row r="7886" spans="1:12" x14ac:dyDescent="0.35">
      <c r="A7886" s="1">
        <v>55014</v>
      </c>
      <c r="B7886" t="s">
        <v>12772</v>
      </c>
      <c r="C7886" t="s">
        <v>34</v>
      </c>
      <c r="D7886" t="s">
        <v>35</v>
      </c>
      <c r="E7886">
        <v>1</v>
      </c>
      <c r="F7886" s="2">
        <v>1886.94</v>
      </c>
      <c r="G7886" s="3">
        <v>3891</v>
      </c>
      <c r="H7886" s="3">
        <v>18.869400000000002</v>
      </c>
      <c r="I7886" s="3">
        <v>88.686180000000007</v>
      </c>
      <c r="J7886" s="3">
        <v>1994.49558</v>
      </c>
      <c r="K7886" s="4">
        <v>0.35</v>
      </c>
      <c r="L7886" s="73">
        <v>3620.7765913846151</v>
      </c>
    </row>
    <row r="7887" spans="1:12" x14ac:dyDescent="0.35">
      <c r="A7887" s="1">
        <v>55115</v>
      </c>
      <c r="B7887" t="s">
        <v>12773</v>
      </c>
      <c r="C7887" t="s">
        <v>34</v>
      </c>
      <c r="D7887" t="s">
        <v>35</v>
      </c>
      <c r="E7887">
        <v>1</v>
      </c>
      <c r="F7887" s="2">
        <v>1956.45</v>
      </c>
      <c r="G7887" s="3">
        <v>4034</v>
      </c>
      <c r="H7887" s="3">
        <v>19.564500000000002</v>
      </c>
      <c r="I7887" s="3">
        <v>91.953150000000008</v>
      </c>
      <c r="J7887" s="3">
        <v>2067.96765</v>
      </c>
      <c r="K7887" s="4">
        <v>0.35000000000000003</v>
      </c>
      <c r="L7887" s="73">
        <v>3754.1566569230772</v>
      </c>
    </row>
    <row r="7888" spans="1:12" x14ac:dyDescent="0.35">
      <c r="A7888" s="1">
        <v>55116</v>
      </c>
      <c r="B7888" t="s">
        <v>12774</v>
      </c>
      <c r="C7888" t="s">
        <v>34</v>
      </c>
      <c r="D7888" t="s">
        <v>35</v>
      </c>
      <c r="E7888">
        <v>1</v>
      </c>
      <c r="F7888" s="2">
        <v>1678.44</v>
      </c>
      <c r="G7888" s="3">
        <v>3461</v>
      </c>
      <c r="H7888" s="3">
        <v>16.784400000000002</v>
      </c>
      <c r="I7888" s="3">
        <v>78.886679999999998</v>
      </c>
      <c r="J7888" s="3">
        <v>1774.1110800000001</v>
      </c>
      <c r="K7888" s="4">
        <v>0.35</v>
      </c>
      <c r="L7888" s="73">
        <v>3220.6939606153846</v>
      </c>
    </row>
    <row r="7889" spans="1:12" x14ac:dyDescent="0.35">
      <c r="A7889" s="1">
        <v>70006</v>
      </c>
      <c r="B7889" t="s">
        <v>12775</v>
      </c>
      <c r="C7889" t="s">
        <v>34</v>
      </c>
      <c r="D7889" t="s">
        <v>35</v>
      </c>
      <c r="E7889">
        <v>1</v>
      </c>
      <c r="F7889" s="2">
        <v>1942.55</v>
      </c>
      <c r="G7889" s="3">
        <v>4006</v>
      </c>
      <c r="H7889" s="3">
        <v>19.4255</v>
      </c>
      <c r="I7889" s="3">
        <v>91.299849999999992</v>
      </c>
      <c r="J7889" s="3">
        <v>2053.2753499999999</v>
      </c>
      <c r="K7889" s="4">
        <v>0.35</v>
      </c>
      <c r="L7889" s="73">
        <v>3727.4844815384613</v>
      </c>
    </row>
    <row r="7890" spans="1:12" x14ac:dyDescent="0.35">
      <c r="A7890" s="1">
        <v>70108</v>
      </c>
      <c r="B7890" t="s">
        <v>12776</v>
      </c>
      <c r="C7890" t="s">
        <v>34</v>
      </c>
      <c r="D7890" t="s">
        <v>35</v>
      </c>
      <c r="E7890">
        <v>1</v>
      </c>
      <c r="F7890" s="2">
        <v>1734.04</v>
      </c>
      <c r="G7890" s="3">
        <v>3576</v>
      </c>
      <c r="H7890" s="3">
        <v>17.340399999999999</v>
      </c>
      <c r="I7890" s="3">
        <v>81.499880000000005</v>
      </c>
      <c r="J7890" s="3">
        <v>1832.8802800000001</v>
      </c>
      <c r="K7890" s="4">
        <v>0.34999999999999992</v>
      </c>
      <c r="L7890" s="73">
        <v>3327.382662153846</v>
      </c>
    </row>
    <row r="7891" spans="1:12" x14ac:dyDescent="0.35">
      <c r="A7891" s="1">
        <v>70109</v>
      </c>
      <c r="B7891" t="s">
        <v>12777</v>
      </c>
      <c r="C7891" t="s">
        <v>34</v>
      </c>
      <c r="D7891" t="s">
        <v>35</v>
      </c>
      <c r="E7891">
        <v>1</v>
      </c>
      <c r="F7891" s="2">
        <v>1873.04</v>
      </c>
      <c r="G7891" s="3">
        <v>3862</v>
      </c>
      <c r="H7891" s="3">
        <v>18.730399999999999</v>
      </c>
      <c r="I7891" s="3">
        <v>88.032879999999992</v>
      </c>
      <c r="J7891" s="3">
        <v>1979.8032799999999</v>
      </c>
      <c r="K7891" s="4">
        <v>0.35</v>
      </c>
      <c r="L7891" s="73">
        <v>3594.1044159999997</v>
      </c>
    </row>
    <row r="7892" spans="1:12" x14ac:dyDescent="0.35">
      <c r="A7892" s="1">
        <v>70116</v>
      </c>
      <c r="B7892" t="s">
        <v>12778</v>
      </c>
      <c r="C7892" t="s">
        <v>34</v>
      </c>
      <c r="D7892" t="s">
        <v>35</v>
      </c>
      <c r="E7892">
        <v>1</v>
      </c>
      <c r="F7892" s="2">
        <v>1678.44</v>
      </c>
      <c r="G7892" s="3">
        <v>3461</v>
      </c>
      <c r="H7892" s="3">
        <v>16.784400000000002</v>
      </c>
      <c r="I7892" s="3">
        <v>78.886679999999998</v>
      </c>
      <c r="J7892" s="3">
        <v>1774.1110800000001</v>
      </c>
      <c r="K7892" s="4">
        <v>0.35</v>
      </c>
      <c r="L7892" s="73">
        <v>3220.6939606153846</v>
      </c>
    </row>
    <row r="7893" spans="1:12" x14ac:dyDescent="0.35">
      <c r="A7893" s="1" t="s">
        <v>12779</v>
      </c>
      <c r="B7893" t="s">
        <v>12780</v>
      </c>
      <c r="C7893" t="s">
        <v>34</v>
      </c>
      <c r="D7893" t="s">
        <v>35</v>
      </c>
      <c r="E7893">
        <v>1</v>
      </c>
      <c r="F7893" s="2">
        <v>3680.07</v>
      </c>
      <c r="G7893" s="3">
        <v>7588</v>
      </c>
      <c r="H7893" s="3">
        <v>36.800699999999999</v>
      </c>
      <c r="I7893" s="3">
        <v>172.96329</v>
      </c>
      <c r="J7893" s="3">
        <v>3889.8339900000001</v>
      </c>
      <c r="K7893" s="4">
        <v>0.35</v>
      </c>
      <c r="L7893" s="73">
        <v>7061.5447818461544</v>
      </c>
    </row>
    <row r="7894" spans="1:12" x14ac:dyDescent="0.35">
      <c r="A7894" s="1" t="s">
        <v>12781</v>
      </c>
      <c r="B7894" t="s">
        <v>12782</v>
      </c>
      <c r="C7894" t="s">
        <v>34</v>
      </c>
      <c r="D7894" t="s">
        <v>35</v>
      </c>
      <c r="E7894">
        <v>1</v>
      </c>
      <c r="F7894" s="2">
        <v>6644.27</v>
      </c>
      <c r="G7894" s="3">
        <v>13700</v>
      </c>
      <c r="H7894" s="3">
        <v>66.442700000000002</v>
      </c>
      <c r="I7894" s="3">
        <v>312.28069000000005</v>
      </c>
      <c r="J7894" s="3">
        <v>7022.9933899999996</v>
      </c>
      <c r="K7894" s="4">
        <v>0.34999999999999992</v>
      </c>
      <c r="L7894" s="73">
        <v>12749.434154153845</v>
      </c>
    </row>
    <row r="7895" spans="1:12" x14ac:dyDescent="0.35">
      <c r="A7895" s="1" t="s">
        <v>12783</v>
      </c>
      <c r="B7895" t="s">
        <v>12784</v>
      </c>
      <c r="C7895" t="s">
        <v>34</v>
      </c>
      <c r="D7895" t="s">
        <v>35</v>
      </c>
      <c r="E7895">
        <v>1</v>
      </c>
      <c r="F7895" s="2">
        <v>3749.56</v>
      </c>
      <c r="G7895" s="3">
        <v>7732</v>
      </c>
      <c r="H7895" s="3">
        <v>37.495600000000003</v>
      </c>
      <c r="I7895" s="3">
        <v>176.22932</v>
      </c>
      <c r="J7895" s="3">
        <v>3963.2849200000001</v>
      </c>
      <c r="K7895" s="4">
        <v>0.35000000000000003</v>
      </c>
      <c r="L7895" s="73">
        <v>7194.8864701538459</v>
      </c>
    </row>
    <row r="7896" spans="1:12" x14ac:dyDescent="0.35">
      <c r="A7896" s="1" t="s">
        <v>12785</v>
      </c>
      <c r="B7896" t="s">
        <v>12786</v>
      </c>
      <c r="C7896" t="s">
        <v>34</v>
      </c>
      <c r="D7896" t="s">
        <v>35</v>
      </c>
      <c r="E7896">
        <v>1</v>
      </c>
      <c r="F7896" s="2">
        <v>3471.56</v>
      </c>
      <c r="G7896" s="3">
        <v>7158</v>
      </c>
      <c r="H7896" s="3">
        <v>34.715600000000002</v>
      </c>
      <c r="I7896" s="3">
        <v>163.16332</v>
      </c>
      <c r="J7896" s="3">
        <v>3669.4389200000001</v>
      </c>
      <c r="K7896" s="4">
        <v>0.35</v>
      </c>
      <c r="L7896" s="73">
        <v>6661.4429624615386</v>
      </c>
    </row>
    <row r="7897" spans="1:12" x14ac:dyDescent="0.35">
      <c r="A7897" s="1" t="s">
        <v>12787</v>
      </c>
      <c r="B7897" t="s">
        <v>12788</v>
      </c>
      <c r="C7897" t="s">
        <v>34</v>
      </c>
      <c r="D7897" t="s">
        <v>35</v>
      </c>
      <c r="E7897">
        <v>1</v>
      </c>
      <c r="F7897" s="2">
        <v>4236.07</v>
      </c>
      <c r="G7897" s="3">
        <v>8735</v>
      </c>
      <c r="H7897" s="3">
        <v>42.360700000000001</v>
      </c>
      <c r="I7897" s="3">
        <v>199.09528999999998</v>
      </c>
      <c r="J7897" s="3">
        <v>4477.5259900000001</v>
      </c>
      <c r="K7897" s="4">
        <v>0.35</v>
      </c>
      <c r="L7897" s="73">
        <v>8128.431797230769</v>
      </c>
    </row>
    <row r="7898" spans="1:12" x14ac:dyDescent="0.35">
      <c r="A7898" s="1" t="s">
        <v>12789</v>
      </c>
      <c r="B7898" t="s">
        <v>12790</v>
      </c>
      <c r="C7898" t="s">
        <v>34</v>
      </c>
      <c r="D7898" t="s">
        <v>35</v>
      </c>
      <c r="E7898">
        <v>1</v>
      </c>
      <c r="F7898" s="2">
        <v>4632.22</v>
      </c>
      <c r="G7898" s="3">
        <v>9551</v>
      </c>
      <c r="H7898" s="3">
        <v>46.322200000000002</v>
      </c>
      <c r="I7898" s="3">
        <v>217.71434000000002</v>
      </c>
      <c r="J7898" s="3">
        <v>4896.2565400000003</v>
      </c>
      <c r="K7898" s="4">
        <v>0.35</v>
      </c>
      <c r="L7898" s="73">
        <v>8888.588795692307</v>
      </c>
    </row>
    <row r="7899" spans="1:12" x14ac:dyDescent="0.35">
      <c r="A7899" s="1" t="s">
        <v>12791</v>
      </c>
      <c r="B7899" t="s">
        <v>12792</v>
      </c>
      <c r="C7899" t="s">
        <v>34</v>
      </c>
      <c r="D7899" t="s">
        <v>35</v>
      </c>
      <c r="E7899">
        <v>1</v>
      </c>
      <c r="F7899" s="2">
        <v>4444.57</v>
      </c>
      <c r="G7899" s="3">
        <v>9165</v>
      </c>
      <c r="H7899" s="3">
        <v>44.445699999999995</v>
      </c>
      <c r="I7899" s="3">
        <v>208.89479</v>
      </c>
      <c r="J7899" s="3">
        <v>4697.9104900000002</v>
      </c>
      <c r="K7899" s="4">
        <v>0.35000000000000003</v>
      </c>
      <c r="L7899" s="73">
        <v>8528.5144280000004</v>
      </c>
    </row>
    <row r="7900" spans="1:12" x14ac:dyDescent="0.35">
      <c r="A7900" s="1" t="s">
        <v>12793</v>
      </c>
      <c r="B7900" t="s">
        <v>12794</v>
      </c>
      <c r="C7900" t="s">
        <v>34</v>
      </c>
      <c r="D7900" t="s">
        <v>35</v>
      </c>
      <c r="E7900">
        <v>1</v>
      </c>
      <c r="F7900" s="2">
        <v>7547.79</v>
      </c>
      <c r="G7900" s="3">
        <v>15563</v>
      </c>
      <c r="H7900" s="3">
        <v>75.477900000000005</v>
      </c>
      <c r="I7900" s="3">
        <v>354.74612999999999</v>
      </c>
      <c r="J7900" s="3">
        <v>7978.0140300000003</v>
      </c>
      <c r="K7900" s="4">
        <v>0.35</v>
      </c>
      <c r="L7900" s="73">
        <v>14483.163931384615</v>
      </c>
    </row>
    <row r="7901" spans="1:12" x14ac:dyDescent="0.35">
      <c r="A7901" s="1" t="s">
        <v>12795</v>
      </c>
      <c r="B7901" t="s">
        <v>12796</v>
      </c>
      <c r="C7901" t="s">
        <v>34</v>
      </c>
      <c r="D7901" t="s">
        <v>35</v>
      </c>
      <c r="E7901">
        <v>1</v>
      </c>
      <c r="F7901" s="2">
        <v>1873.04</v>
      </c>
      <c r="G7901" s="3">
        <v>3862</v>
      </c>
      <c r="H7901" s="3">
        <v>18.730399999999999</v>
      </c>
      <c r="I7901" s="3">
        <v>88.032879999999992</v>
      </c>
      <c r="J7901" s="3">
        <v>1979.8032799999999</v>
      </c>
      <c r="K7901" s="4">
        <v>0.35</v>
      </c>
      <c r="L7901" s="73">
        <v>3594.1044159999997</v>
      </c>
    </row>
    <row r="7902" spans="1:12" x14ac:dyDescent="0.35">
      <c r="A7902" s="1" t="s">
        <v>12797</v>
      </c>
      <c r="B7902" t="s">
        <v>6901</v>
      </c>
      <c r="C7902" t="s">
        <v>34</v>
      </c>
      <c r="D7902" t="s">
        <v>35</v>
      </c>
      <c r="E7902">
        <v>1</v>
      </c>
      <c r="F7902" s="2">
        <v>1838.29</v>
      </c>
      <c r="G7902" s="3">
        <v>3791</v>
      </c>
      <c r="H7902" s="3">
        <v>18.382899999999999</v>
      </c>
      <c r="I7902" s="3">
        <v>86.399630000000002</v>
      </c>
      <c r="J7902" s="3">
        <v>1943.0725299999999</v>
      </c>
      <c r="K7902" s="4">
        <v>0.34999999999999992</v>
      </c>
      <c r="L7902" s="73">
        <v>3527.4239775384613</v>
      </c>
    </row>
    <row r="7903" spans="1:12" x14ac:dyDescent="0.35">
      <c r="A7903" s="1" t="s">
        <v>12798</v>
      </c>
      <c r="B7903" t="s">
        <v>12799</v>
      </c>
      <c r="C7903" t="s">
        <v>34</v>
      </c>
      <c r="D7903" t="s">
        <v>35</v>
      </c>
      <c r="E7903">
        <v>1</v>
      </c>
      <c r="F7903" s="2">
        <v>4621.8</v>
      </c>
      <c r="G7903" s="3">
        <v>9530</v>
      </c>
      <c r="H7903" s="3">
        <v>46.218000000000004</v>
      </c>
      <c r="I7903" s="3">
        <v>217.22460000000001</v>
      </c>
      <c r="J7903" s="3">
        <v>4885.2425999999996</v>
      </c>
      <c r="K7903" s="4">
        <v>0.35</v>
      </c>
      <c r="L7903" s="73">
        <v>8868.5942584615368</v>
      </c>
    </row>
    <row r="7904" spans="1:12" x14ac:dyDescent="0.35">
      <c r="A7904" s="1" t="s">
        <v>12800</v>
      </c>
      <c r="B7904" t="s">
        <v>12801</v>
      </c>
      <c r="C7904" t="s">
        <v>34</v>
      </c>
      <c r="D7904" t="s">
        <v>35</v>
      </c>
      <c r="E7904">
        <v>1</v>
      </c>
      <c r="F7904" s="2">
        <v>1456.04</v>
      </c>
      <c r="G7904" s="3">
        <v>3003</v>
      </c>
      <c r="H7904" s="3">
        <v>14.5604</v>
      </c>
      <c r="I7904" s="3">
        <v>68.433880000000002</v>
      </c>
      <c r="J7904" s="3">
        <v>1539.0342800000001</v>
      </c>
      <c r="K7904" s="4">
        <v>0.34999999999999992</v>
      </c>
      <c r="L7904" s="73">
        <v>2793.9391544615382</v>
      </c>
    </row>
    <row r="7905" spans="1:12" x14ac:dyDescent="0.35">
      <c r="A7905" s="1" t="s">
        <v>12802</v>
      </c>
      <c r="B7905" t="s">
        <v>12803</v>
      </c>
      <c r="C7905" t="s">
        <v>34</v>
      </c>
      <c r="D7905" t="s">
        <v>35</v>
      </c>
      <c r="E7905">
        <v>1</v>
      </c>
      <c r="F7905" s="2">
        <v>1403.91</v>
      </c>
      <c r="G7905" s="3">
        <v>2895</v>
      </c>
      <c r="H7905" s="3">
        <v>14.039100000000001</v>
      </c>
      <c r="I7905" s="3">
        <v>65.983770000000007</v>
      </c>
      <c r="J7905" s="3">
        <v>1483.9328700000001</v>
      </c>
      <c r="K7905" s="4">
        <v>0.35000000000000003</v>
      </c>
      <c r="L7905" s="73">
        <v>2693.9089024615387</v>
      </c>
    </row>
    <row r="7906" spans="1:12" x14ac:dyDescent="0.35">
      <c r="A7906" s="1" t="s">
        <v>12804</v>
      </c>
      <c r="B7906" t="s">
        <v>12805</v>
      </c>
      <c r="C7906" t="s">
        <v>34</v>
      </c>
      <c r="D7906" t="s">
        <v>35</v>
      </c>
      <c r="E7906">
        <v>1</v>
      </c>
      <c r="F7906" s="2">
        <v>1247.54</v>
      </c>
      <c r="G7906" s="3">
        <v>2573</v>
      </c>
      <c r="H7906" s="3">
        <v>12.4754</v>
      </c>
      <c r="I7906" s="3">
        <v>58.63438</v>
      </c>
      <c r="J7906" s="3">
        <v>1318.64978</v>
      </c>
      <c r="K7906" s="4">
        <v>0.34999999999999992</v>
      </c>
      <c r="L7906" s="73">
        <v>2393.8565236923073</v>
      </c>
    </row>
    <row r="7907" spans="1:12" x14ac:dyDescent="0.35">
      <c r="A7907" s="1" t="s">
        <v>12806</v>
      </c>
      <c r="B7907" t="s">
        <v>12807</v>
      </c>
      <c r="C7907" t="s">
        <v>34</v>
      </c>
      <c r="D7907" t="s">
        <v>35</v>
      </c>
      <c r="E7907">
        <v>1</v>
      </c>
      <c r="F7907" s="2">
        <v>1612.42</v>
      </c>
      <c r="G7907" s="3">
        <v>3325</v>
      </c>
      <c r="H7907" s="3">
        <v>16.124200000000002</v>
      </c>
      <c r="I7907" s="3">
        <v>75.783740000000009</v>
      </c>
      <c r="J7907" s="3">
        <v>1704.3279400000001</v>
      </c>
      <c r="K7907" s="4">
        <v>0.35</v>
      </c>
      <c r="L7907" s="73">
        <v>3094.010721846154</v>
      </c>
    </row>
    <row r="7908" spans="1:12" x14ac:dyDescent="0.35">
      <c r="A7908" s="1" t="s">
        <v>12808</v>
      </c>
      <c r="B7908" t="s">
        <v>12809</v>
      </c>
      <c r="C7908" t="s">
        <v>34</v>
      </c>
      <c r="D7908" t="s">
        <v>35</v>
      </c>
      <c r="E7908">
        <v>1</v>
      </c>
      <c r="F7908" s="2">
        <v>1525.54</v>
      </c>
      <c r="G7908" s="3">
        <v>3146</v>
      </c>
      <c r="H7908" s="3">
        <v>15.2554</v>
      </c>
      <c r="I7908" s="3">
        <v>71.700379999999996</v>
      </c>
      <c r="J7908" s="3">
        <v>1612.49578</v>
      </c>
      <c r="K7908" s="4">
        <v>0.35000000000000003</v>
      </c>
      <c r="L7908" s="73">
        <v>2927.3000313846155</v>
      </c>
    </row>
    <row r="7909" spans="1:12" x14ac:dyDescent="0.35">
      <c r="A7909" s="1" t="s">
        <v>12810</v>
      </c>
      <c r="B7909" t="s">
        <v>12811</v>
      </c>
      <c r="C7909" t="s">
        <v>34</v>
      </c>
      <c r="D7909" t="s">
        <v>35</v>
      </c>
      <c r="E7909">
        <v>1</v>
      </c>
      <c r="F7909" s="2">
        <v>2116.3000000000002</v>
      </c>
      <c r="G7909" s="3">
        <v>4364</v>
      </c>
      <c r="H7909" s="3">
        <v>21.163000000000004</v>
      </c>
      <c r="I7909" s="3">
        <v>99.466100000000012</v>
      </c>
      <c r="J7909" s="3">
        <v>2236.9291000000003</v>
      </c>
      <c r="K7909" s="4">
        <v>0.35</v>
      </c>
      <c r="L7909" s="73">
        <v>4060.8866738461543</v>
      </c>
    </row>
    <row r="7910" spans="1:12" x14ac:dyDescent="0.35">
      <c r="A7910" s="1" t="s">
        <v>12812</v>
      </c>
      <c r="B7910" t="s">
        <v>12813</v>
      </c>
      <c r="C7910" t="s">
        <v>34</v>
      </c>
      <c r="D7910" t="s">
        <v>35</v>
      </c>
      <c r="E7910">
        <v>1</v>
      </c>
      <c r="F7910" s="2">
        <v>1247.54</v>
      </c>
      <c r="G7910" s="3">
        <v>2573</v>
      </c>
      <c r="H7910" s="3">
        <v>12.4754</v>
      </c>
      <c r="I7910" s="3">
        <v>58.63438</v>
      </c>
      <c r="J7910" s="3">
        <v>1318.64978</v>
      </c>
      <c r="K7910" s="4">
        <v>0.34999999999999992</v>
      </c>
      <c r="L7910" s="73">
        <v>2393.8565236923073</v>
      </c>
    </row>
    <row r="7911" spans="1:12" x14ac:dyDescent="0.35">
      <c r="A7911" s="1" t="s">
        <v>12814</v>
      </c>
      <c r="B7911" t="s">
        <v>12815</v>
      </c>
      <c r="C7911" t="s">
        <v>34</v>
      </c>
      <c r="D7911" t="s">
        <v>35</v>
      </c>
      <c r="E7911">
        <v>1</v>
      </c>
      <c r="F7911" s="2">
        <v>483.03</v>
      </c>
      <c r="G7911" s="3">
        <v>996</v>
      </c>
      <c r="H7911" s="3">
        <v>4.8303000000000003</v>
      </c>
      <c r="I7911" s="3">
        <v>22.70241</v>
      </c>
      <c r="J7911" s="3">
        <v>510.56270999999998</v>
      </c>
      <c r="K7911" s="4">
        <v>0.35</v>
      </c>
      <c r="L7911" s="73">
        <v>926.86768892307691</v>
      </c>
    </row>
    <row r="7912" spans="1:12" x14ac:dyDescent="0.35">
      <c r="A7912" s="1" t="s">
        <v>12816</v>
      </c>
      <c r="B7912" t="s">
        <v>12817</v>
      </c>
      <c r="C7912" t="s">
        <v>34</v>
      </c>
      <c r="D7912" t="s">
        <v>35</v>
      </c>
      <c r="E7912">
        <v>1</v>
      </c>
      <c r="F7912" s="2">
        <v>552.53</v>
      </c>
      <c r="G7912" s="3">
        <v>1140</v>
      </c>
      <c r="H7912" s="3">
        <v>5.5252999999999997</v>
      </c>
      <c r="I7912" s="3">
        <v>25.968909999999997</v>
      </c>
      <c r="J7912" s="3">
        <v>584.02421000000004</v>
      </c>
      <c r="K7912" s="4">
        <v>0.35000000000000003</v>
      </c>
      <c r="L7912" s="73">
        <v>1060.228565846154</v>
      </c>
    </row>
    <row r="7913" spans="1:12" x14ac:dyDescent="0.35">
      <c r="A7913" s="1" t="s">
        <v>12818</v>
      </c>
      <c r="B7913" t="s">
        <v>12819</v>
      </c>
      <c r="C7913" t="s">
        <v>34</v>
      </c>
      <c r="D7913" t="s">
        <v>35</v>
      </c>
      <c r="E7913">
        <v>1</v>
      </c>
      <c r="F7913" s="2">
        <v>691.53</v>
      </c>
      <c r="G7913" s="3">
        <v>1426</v>
      </c>
      <c r="H7913" s="3">
        <v>6.9153000000000002</v>
      </c>
      <c r="I7913" s="3">
        <v>32.501910000000002</v>
      </c>
      <c r="J7913" s="3">
        <v>730.94720999999993</v>
      </c>
      <c r="K7913" s="4">
        <v>0.35</v>
      </c>
      <c r="L7913" s="73">
        <v>1326.9503196923074</v>
      </c>
    </row>
    <row r="7914" spans="1:12" x14ac:dyDescent="0.35">
      <c r="A7914" s="1" t="s">
        <v>12820</v>
      </c>
      <c r="B7914" t="s">
        <v>12821</v>
      </c>
      <c r="C7914" t="s">
        <v>34</v>
      </c>
      <c r="D7914" t="s">
        <v>35</v>
      </c>
      <c r="E7914">
        <v>1</v>
      </c>
      <c r="F7914" s="2">
        <v>448.28</v>
      </c>
      <c r="G7914" s="3">
        <v>925</v>
      </c>
      <c r="H7914" s="3">
        <v>4.4828000000000001</v>
      </c>
      <c r="I7914" s="3">
        <v>21.06916</v>
      </c>
      <c r="J7914" s="3">
        <v>473.83195999999998</v>
      </c>
      <c r="K7914" s="4">
        <v>0.35</v>
      </c>
      <c r="L7914" s="73">
        <v>860.18725046153838</v>
      </c>
    </row>
    <row r="7915" spans="1:12" x14ac:dyDescent="0.35">
      <c r="A7915" s="1" t="s">
        <v>12822</v>
      </c>
      <c r="B7915" t="s">
        <v>12823</v>
      </c>
      <c r="C7915" t="s">
        <v>34</v>
      </c>
      <c r="D7915" t="s">
        <v>35</v>
      </c>
      <c r="E7915">
        <v>1</v>
      </c>
      <c r="F7915" s="2">
        <v>1525.54</v>
      </c>
      <c r="G7915" s="3">
        <v>3146</v>
      </c>
      <c r="H7915" s="3">
        <v>15.2554</v>
      </c>
      <c r="I7915" s="3">
        <v>71.700379999999996</v>
      </c>
      <c r="J7915" s="3">
        <v>1612.49578</v>
      </c>
      <c r="K7915" s="4">
        <v>0.35000000000000003</v>
      </c>
      <c r="L7915" s="73">
        <v>2927.3000313846155</v>
      </c>
    </row>
    <row r="7916" spans="1:12" x14ac:dyDescent="0.35">
      <c r="A7916" s="1" t="s">
        <v>12824</v>
      </c>
      <c r="B7916" t="s">
        <v>12825</v>
      </c>
      <c r="C7916" t="s">
        <v>34</v>
      </c>
      <c r="D7916" t="s">
        <v>35</v>
      </c>
      <c r="E7916">
        <v>1</v>
      </c>
      <c r="F7916" s="2">
        <v>1751.42</v>
      </c>
      <c r="G7916" s="3">
        <v>3612</v>
      </c>
      <c r="H7916" s="3">
        <v>17.514200000000002</v>
      </c>
      <c r="I7916" s="3">
        <v>82.31674000000001</v>
      </c>
      <c r="J7916" s="3">
        <v>1851.2509400000001</v>
      </c>
      <c r="K7916" s="4">
        <v>0.34999999999999992</v>
      </c>
      <c r="L7916" s="73">
        <v>3360.7324756923076</v>
      </c>
    </row>
    <row r="7917" spans="1:12" x14ac:dyDescent="0.35">
      <c r="A7917" s="1" t="s">
        <v>12826</v>
      </c>
      <c r="B7917" t="s">
        <v>12827</v>
      </c>
      <c r="C7917" t="s">
        <v>34</v>
      </c>
      <c r="D7917" t="s">
        <v>35</v>
      </c>
      <c r="E7917">
        <v>1</v>
      </c>
      <c r="F7917" s="2">
        <v>1734.04</v>
      </c>
      <c r="G7917" s="3">
        <v>3576</v>
      </c>
      <c r="H7917" s="3">
        <v>17.340399999999999</v>
      </c>
      <c r="I7917" s="3">
        <v>81.499880000000005</v>
      </c>
      <c r="J7917" s="3">
        <v>1832.8802800000001</v>
      </c>
      <c r="K7917" s="4">
        <v>0.34999999999999992</v>
      </c>
      <c r="L7917" s="73">
        <v>3327.382662153846</v>
      </c>
    </row>
    <row r="7918" spans="1:12" x14ac:dyDescent="0.35">
      <c r="A7918" s="1" t="s">
        <v>12828</v>
      </c>
      <c r="B7918" t="s">
        <v>12829</v>
      </c>
      <c r="C7918" t="s">
        <v>34</v>
      </c>
      <c r="D7918" t="s">
        <v>35</v>
      </c>
      <c r="E7918">
        <v>1</v>
      </c>
      <c r="F7918" s="2">
        <v>1734.04</v>
      </c>
      <c r="G7918" s="3">
        <v>3576</v>
      </c>
      <c r="H7918" s="3">
        <v>17.340399999999999</v>
      </c>
      <c r="I7918" s="3">
        <v>81.499880000000005</v>
      </c>
      <c r="J7918" s="3">
        <v>1832.8802800000001</v>
      </c>
      <c r="K7918" s="4">
        <v>0.34999999999999992</v>
      </c>
      <c r="L7918" s="73">
        <v>3327.382662153846</v>
      </c>
    </row>
    <row r="7919" spans="1:12" x14ac:dyDescent="0.35">
      <c r="A7919" s="1" t="s">
        <v>12830</v>
      </c>
      <c r="B7919" t="s">
        <v>12831</v>
      </c>
      <c r="C7919" t="s">
        <v>34</v>
      </c>
      <c r="D7919" t="s">
        <v>35</v>
      </c>
      <c r="E7919">
        <v>1</v>
      </c>
      <c r="F7919" s="2">
        <v>2915.56</v>
      </c>
      <c r="G7919" s="3">
        <v>6012</v>
      </c>
      <c r="H7919" s="3">
        <v>29.1556</v>
      </c>
      <c r="I7919" s="3">
        <v>137.03131999999999</v>
      </c>
      <c r="J7919" s="3">
        <v>3081.74692</v>
      </c>
      <c r="K7919" s="4">
        <v>0.35</v>
      </c>
      <c r="L7919" s="73">
        <v>5594.5559470769231</v>
      </c>
    </row>
    <row r="7920" spans="1:12" x14ac:dyDescent="0.35">
      <c r="A7920" s="1" t="s">
        <v>12832</v>
      </c>
      <c r="B7920" t="s">
        <v>12833</v>
      </c>
      <c r="C7920" t="s">
        <v>34</v>
      </c>
      <c r="D7920" t="s">
        <v>35</v>
      </c>
      <c r="E7920">
        <v>1</v>
      </c>
      <c r="F7920" s="2">
        <v>3193.56</v>
      </c>
      <c r="G7920" s="3">
        <v>6585</v>
      </c>
      <c r="H7920" s="3">
        <v>31.935600000000001</v>
      </c>
      <c r="I7920" s="3">
        <v>150.09732</v>
      </c>
      <c r="J7920" s="3">
        <v>3375.5929199999996</v>
      </c>
      <c r="K7920" s="4">
        <v>0.35</v>
      </c>
      <c r="L7920" s="73">
        <v>6127.9994547692295</v>
      </c>
    </row>
    <row r="7921" spans="1:12" x14ac:dyDescent="0.35">
      <c r="A7921" s="1" t="s">
        <v>12834</v>
      </c>
      <c r="B7921" t="s">
        <v>12835</v>
      </c>
      <c r="C7921" t="s">
        <v>34</v>
      </c>
      <c r="D7921" t="s">
        <v>35</v>
      </c>
      <c r="E7921">
        <v>1</v>
      </c>
      <c r="F7921" s="2">
        <v>2985.06</v>
      </c>
      <c r="G7921" s="3">
        <v>6155</v>
      </c>
      <c r="H7921" s="3">
        <v>29.8506</v>
      </c>
      <c r="I7921" s="3">
        <v>140.29782</v>
      </c>
      <c r="J7921" s="3">
        <v>3155.2084199999999</v>
      </c>
      <c r="K7921" s="4">
        <v>0.35000000000000003</v>
      </c>
      <c r="L7921" s="73">
        <v>5727.9168239999999</v>
      </c>
    </row>
    <row r="7922" spans="1:12" x14ac:dyDescent="0.35">
      <c r="A7922" s="1" t="s">
        <v>12836</v>
      </c>
      <c r="B7922" t="s">
        <v>12837</v>
      </c>
      <c r="C7922" t="s">
        <v>34</v>
      </c>
      <c r="D7922" t="s">
        <v>35</v>
      </c>
      <c r="E7922">
        <v>1</v>
      </c>
      <c r="F7922" s="2">
        <v>3089.3</v>
      </c>
      <c r="G7922" s="3">
        <v>6370</v>
      </c>
      <c r="H7922" s="3">
        <v>30.893000000000004</v>
      </c>
      <c r="I7922" s="3">
        <v>145.19710000000001</v>
      </c>
      <c r="J7922" s="3">
        <v>3265.3901000000001</v>
      </c>
      <c r="K7922" s="4">
        <v>0.35</v>
      </c>
      <c r="L7922" s="73">
        <v>5927.9389507692313</v>
      </c>
    </row>
    <row r="7923" spans="1:12" x14ac:dyDescent="0.35">
      <c r="A7923" s="1" t="s">
        <v>12838</v>
      </c>
      <c r="B7923" t="s">
        <v>12837</v>
      </c>
      <c r="C7923" t="s">
        <v>34</v>
      </c>
      <c r="D7923" t="s">
        <v>35</v>
      </c>
      <c r="E7923">
        <v>1</v>
      </c>
      <c r="F7923" s="2">
        <v>2985.06</v>
      </c>
      <c r="G7923" s="3">
        <v>6155</v>
      </c>
      <c r="H7923" s="3">
        <v>29.8506</v>
      </c>
      <c r="I7923" s="3">
        <v>140.29782</v>
      </c>
      <c r="J7923" s="3">
        <v>3155.2084199999999</v>
      </c>
      <c r="K7923" s="4">
        <v>0.35000000000000003</v>
      </c>
      <c r="L7923" s="73">
        <v>5727.9168239999999</v>
      </c>
    </row>
    <row r="7924" spans="1:12" x14ac:dyDescent="0.35">
      <c r="A7924" s="1" t="s">
        <v>12839</v>
      </c>
      <c r="B7924" t="s">
        <v>12840</v>
      </c>
      <c r="C7924" t="s">
        <v>34</v>
      </c>
      <c r="D7924" t="s">
        <v>35</v>
      </c>
      <c r="E7924">
        <v>1</v>
      </c>
      <c r="F7924" s="2">
        <v>3450.71</v>
      </c>
      <c r="G7924" s="3">
        <v>7115</v>
      </c>
      <c r="H7924" s="3">
        <v>34.507100000000001</v>
      </c>
      <c r="I7924" s="3">
        <v>162.18337</v>
      </c>
      <c r="J7924" s="3">
        <v>3647.40047</v>
      </c>
      <c r="K7924" s="4">
        <v>0.35000000000000003</v>
      </c>
      <c r="L7924" s="73">
        <v>6621.4346993846157</v>
      </c>
    </row>
    <row r="7925" spans="1:12" x14ac:dyDescent="0.35">
      <c r="A7925" s="1" t="s">
        <v>12841</v>
      </c>
      <c r="B7925" t="s">
        <v>12842</v>
      </c>
      <c r="C7925" t="s">
        <v>34</v>
      </c>
      <c r="D7925" t="s">
        <v>35</v>
      </c>
      <c r="E7925">
        <v>1</v>
      </c>
      <c r="F7925" s="2">
        <v>3572.34</v>
      </c>
      <c r="G7925" s="3">
        <v>7366</v>
      </c>
      <c r="H7925" s="3">
        <v>35.723400000000005</v>
      </c>
      <c r="I7925" s="3">
        <v>167.89998</v>
      </c>
      <c r="J7925" s="3">
        <v>3775.9633800000001</v>
      </c>
      <c r="K7925" s="4">
        <v>0.35</v>
      </c>
      <c r="L7925" s="73">
        <v>6854.8258283076921</v>
      </c>
    </row>
    <row r="7926" spans="1:12" x14ac:dyDescent="0.35">
      <c r="A7926" s="1" t="s">
        <v>12843</v>
      </c>
      <c r="B7926" t="s">
        <v>12844</v>
      </c>
      <c r="C7926" t="s">
        <v>34</v>
      </c>
      <c r="D7926" t="s">
        <v>35</v>
      </c>
      <c r="E7926">
        <v>1</v>
      </c>
      <c r="F7926" s="2">
        <v>2915.56</v>
      </c>
      <c r="G7926" s="3">
        <v>6012</v>
      </c>
      <c r="H7926" s="3">
        <v>29.1556</v>
      </c>
      <c r="I7926" s="3">
        <v>137.03131999999999</v>
      </c>
      <c r="J7926" s="3">
        <v>3081.74692</v>
      </c>
      <c r="K7926" s="4">
        <v>0.35</v>
      </c>
      <c r="L7926" s="73">
        <v>5594.5559470769231</v>
      </c>
    </row>
    <row r="7927" spans="1:12" x14ac:dyDescent="0.35">
      <c r="A7927" s="1" t="s">
        <v>12845</v>
      </c>
      <c r="B7927" t="s">
        <v>12846</v>
      </c>
      <c r="C7927" t="s">
        <v>34</v>
      </c>
      <c r="D7927" t="s">
        <v>35</v>
      </c>
      <c r="E7927">
        <v>1</v>
      </c>
      <c r="F7927" s="2">
        <v>3402.07</v>
      </c>
      <c r="G7927" s="3">
        <v>7015</v>
      </c>
      <c r="H7927" s="3">
        <v>34.020700000000005</v>
      </c>
      <c r="I7927" s="3">
        <v>159.89729</v>
      </c>
      <c r="J7927" s="3">
        <v>3595.9879900000001</v>
      </c>
      <c r="K7927" s="4">
        <v>0.35</v>
      </c>
      <c r="L7927" s="73">
        <v>6528.1012741538461</v>
      </c>
    </row>
    <row r="7928" spans="1:12" x14ac:dyDescent="0.35">
      <c r="A7928" s="1" t="s">
        <v>12847</v>
      </c>
      <c r="B7928" t="s">
        <v>12848</v>
      </c>
      <c r="C7928" t="s">
        <v>34</v>
      </c>
      <c r="D7928" t="s">
        <v>35</v>
      </c>
      <c r="E7928">
        <v>1</v>
      </c>
      <c r="F7928" s="2">
        <v>3193.56</v>
      </c>
      <c r="G7928" s="3">
        <v>6585</v>
      </c>
      <c r="H7928" s="3">
        <v>31.935600000000001</v>
      </c>
      <c r="I7928" s="3">
        <v>150.09732</v>
      </c>
      <c r="J7928" s="3">
        <v>3375.5929199999996</v>
      </c>
      <c r="K7928" s="4">
        <v>0.35</v>
      </c>
      <c r="L7928" s="73">
        <v>6127.9994547692295</v>
      </c>
    </row>
    <row r="7929" spans="1:12" x14ac:dyDescent="0.35">
      <c r="A7929" s="1" t="s">
        <v>12849</v>
      </c>
      <c r="B7929" t="s">
        <v>12850</v>
      </c>
      <c r="C7929" t="s">
        <v>34</v>
      </c>
      <c r="D7929" t="s">
        <v>35</v>
      </c>
      <c r="E7929">
        <v>1</v>
      </c>
      <c r="F7929" s="2">
        <v>3263.06</v>
      </c>
      <c r="G7929" s="3">
        <v>6728</v>
      </c>
      <c r="H7929" s="3">
        <v>32.630600000000001</v>
      </c>
      <c r="I7929" s="3">
        <v>153.36382</v>
      </c>
      <c r="J7929" s="3">
        <v>3449.0544199999999</v>
      </c>
      <c r="K7929" s="4">
        <v>0.34999999999999992</v>
      </c>
      <c r="L7929" s="73">
        <v>6261.3603316923072</v>
      </c>
    </row>
    <row r="7930" spans="1:12" x14ac:dyDescent="0.35">
      <c r="A7930" s="1" t="s">
        <v>12851</v>
      </c>
      <c r="B7930" t="s">
        <v>12745</v>
      </c>
      <c r="C7930" t="s">
        <v>34</v>
      </c>
      <c r="D7930" t="s">
        <v>35</v>
      </c>
      <c r="E7930">
        <v>1</v>
      </c>
      <c r="F7930" s="2">
        <v>3332.56</v>
      </c>
      <c r="G7930" s="3">
        <v>6872</v>
      </c>
      <c r="H7930" s="3">
        <v>33.325600000000001</v>
      </c>
      <c r="I7930" s="3">
        <v>156.63032000000001</v>
      </c>
      <c r="J7930" s="3">
        <v>3522.5159200000003</v>
      </c>
      <c r="K7930" s="4">
        <v>0.35000000000000003</v>
      </c>
      <c r="L7930" s="73">
        <v>6394.721208615385</v>
      </c>
    </row>
    <row r="7931" spans="1:12" x14ac:dyDescent="0.35">
      <c r="A7931" s="1" t="s">
        <v>12852</v>
      </c>
      <c r="B7931" t="s">
        <v>12430</v>
      </c>
      <c r="C7931" t="s">
        <v>34</v>
      </c>
      <c r="D7931" t="s">
        <v>35</v>
      </c>
      <c r="E7931">
        <v>1</v>
      </c>
      <c r="F7931" s="2">
        <v>1285.76</v>
      </c>
      <c r="G7931" s="3">
        <v>2652</v>
      </c>
      <c r="H7931" s="3">
        <v>12.8576</v>
      </c>
      <c r="I7931" s="3">
        <v>60.430720000000001</v>
      </c>
      <c r="J7931" s="3">
        <v>1359.0483200000001</v>
      </c>
      <c r="K7931" s="4">
        <v>0.35</v>
      </c>
      <c r="L7931" s="73">
        <v>2467.195411692308</v>
      </c>
    </row>
    <row r="7932" spans="1:12" x14ac:dyDescent="0.35">
      <c r="A7932" s="1" t="s">
        <v>12853</v>
      </c>
      <c r="B7932" t="s">
        <v>12854</v>
      </c>
      <c r="C7932" t="s">
        <v>34</v>
      </c>
      <c r="D7932" t="s">
        <v>35</v>
      </c>
      <c r="E7932">
        <v>1</v>
      </c>
      <c r="F7932" s="2">
        <v>3714.82</v>
      </c>
      <c r="G7932" s="3">
        <v>7660</v>
      </c>
      <c r="H7932" s="3">
        <v>37.148200000000003</v>
      </c>
      <c r="I7932" s="3">
        <v>174.59654</v>
      </c>
      <c r="J7932" s="3">
        <v>3926.5647400000003</v>
      </c>
      <c r="K7932" s="4">
        <v>0.35</v>
      </c>
      <c r="L7932" s="73">
        <v>7128.2252203076923</v>
      </c>
    </row>
    <row r="7933" spans="1:12" x14ac:dyDescent="0.35">
      <c r="A7933" s="1">
        <v>41031</v>
      </c>
      <c r="B7933" t="s">
        <v>12436</v>
      </c>
      <c r="C7933" t="s">
        <v>34</v>
      </c>
      <c r="D7933" t="s">
        <v>35</v>
      </c>
      <c r="E7933">
        <v>1</v>
      </c>
      <c r="F7933" s="2">
        <v>622.03</v>
      </c>
      <c r="G7933" s="3">
        <v>1283</v>
      </c>
      <c r="H7933" s="3">
        <v>6.2202999999999999</v>
      </c>
      <c r="I7933" s="3">
        <v>29.235409999999998</v>
      </c>
      <c r="J7933" s="3">
        <v>657.48570999999993</v>
      </c>
      <c r="K7933" s="4">
        <v>0.35</v>
      </c>
      <c r="L7933" s="73">
        <v>1193.5894427692306</v>
      </c>
    </row>
    <row r="7934" spans="1:12" x14ac:dyDescent="0.35">
      <c r="A7934" s="1">
        <v>41036</v>
      </c>
      <c r="B7934" t="s">
        <v>12436</v>
      </c>
      <c r="C7934" t="s">
        <v>34</v>
      </c>
      <c r="D7934" t="s">
        <v>35</v>
      </c>
      <c r="E7934">
        <v>1</v>
      </c>
      <c r="F7934" s="2">
        <v>622.03</v>
      </c>
      <c r="G7934" s="3">
        <v>1283</v>
      </c>
      <c r="H7934" s="3">
        <v>6.2202999999999999</v>
      </c>
      <c r="I7934" s="3">
        <v>29.235409999999998</v>
      </c>
      <c r="J7934" s="3">
        <v>657.48570999999993</v>
      </c>
      <c r="K7934" s="4">
        <v>0.35</v>
      </c>
      <c r="L7934" s="73">
        <v>1193.5894427692306</v>
      </c>
    </row>
    <row r="7935" spans="1:12" x14ac:dyDescent="0.35">
      <c r="A7935" s="1">
        <v>41044</v>
      </c>
      <c r="B7935" t="s">
        <v>12855</v>
      </c>
      <c r="C7935" t="s">
        <v>34</v>
      </c>
      <c r="D7935" t="s">
        <v>35</v>
      </c>
      <c r="E7935">
        <v>1</v>
      </c>
      <c r="F7935" s="2">
        <v>622.03</v>
      </c>
      <c r="G7935" s="3">
        <v>1283</v>
      </c>
      <c r="H7935" s="3">
        <v>6.2202999999999999</v>
      </c>
      <c r="I7935" s="3">
        <v>29.235409999999998</v>
      </c>
      <c r="J7935" s="3">
        <v>657.48570999999993</v>
      </c>
      <c r="K7935" s="4">
        <v>0.35</v>
      </c>
      <c r="L7935" s="73">
        <v>1193.5894427692306</v>
      </c>
    </row>
    <row r="7936" spans="1:12" x14ac:dyDescent="0.35">
      <c r="A7936" s="1">
        <v>40262</v>
      </c>
      <c r="B7936" t="s">
        <v>12856</v>
      </c>
      <c r="C7936" t="s">
        <v>34</v>
      </c>
      <c r="D7936" t="s">
        <v>35</v>
      </c>
      <c r="E7936">
        <v>1</v>
      </c>
      <c r="F7936" s="2">
        <v>969.54</v>
      </c>
      <c r="G7936" s="3">
        <v>2000</v>
      </c>
      <c r="H7936" s="3">
        <v>9.6953999999999994</v>
      </c>
      <c r="I7936" s="3">
        <v>45.568379999999998</v>
      </c>
      <c r="J7936" s="3">
        <v>1024.80378</v>
      </c>
      <c r="K7936" s="4">
        <v>0.34999999999999992</v>
      </c>
      <c r="L7936" s="73">
        <v>1860.4130159999997</v>
      </c>
    </row>
    <row r="7937" spans="1:12" x14ac:dyDescent="0.35">
      <c r="A7937" s="1">
        <v>40415</v>
      </c>
      <c r="B7937" t="s">
        <v>12857</v>
      </c>
      <c r="C7937" t="s">
        <v>34</v>
      </c>
      <c r="D7937" t="s">
        <v>35</v>
      </c>
      <c r="E7937">
        <v>1</v>
      </c>
      <c r="F7937" s="2">
        <v>3541.07</v>
      </c>
      <c r="G7937" s="3">
        <v>7302</v>
      </c>
      <c r="H7937" s="3">
        <v>35.410700000000006</v>
      </c>
      <c r="I7937" s="3">
        <v>166.43029000000001</v>
      </c>
      <c r="J7937" s="3">
        <v>3742.9109900000003</v>
      </c>
      <c r="K7937" s="4">
        <v>0.34999999999999992</v>
      </c>
      <c r="L7937" s="73">
        <v>6794.8230279999998</v>
      </c>
    </row>
    <row r="7938" spans="1:12" x14ac:dyDescent="0.35">
      <c r="A7938" s="1">
        <v>40483</v>
      </c>
      <c r="B7938" t="s">
        <v>12442</v>
      </c>
      <c r="C7938" t="s">
        <v>34</v>
      </c>
      <c r="D7938" t="s">
        <v>35</v>
      </c>
      <c r="E7938">
        <v>1</v>
      </c>
      <c r="F7938" s="2">
        <v>2561.1</v>
      </c>
      <c r="G7938" s="3">
        <v>5281</v>
      </c>
      <c r="H7938" s="3">
        <v>25.611000000000001</v>
      </c>
      <c r="I7938" s="3">
        <v>120.37169999999999</v>
      </c>
      <c r="J7938" s="3">
        <v>2707.0826999999999</v>
      </c>
      <c r="K7938" s="4">
        <v>0.35000000000000003</v>
      </c>
      <c r="L7938" s="73">
        <v>4914.3962861538457</v>
      </c>
    </row>
    <row r="7939" spans="1:12" x14ac:dyDescent="0.35">
      <c r="A7939" s="1">
        <v>41155</v>
      </c>
      <c r="B7939" t="s">
        <v>12858</v>
      </c>
      <c r="C7939" t="s">
        <v>34</v>
      </c>
      <c r="D7939" t="s">
        <v>35</v>
      </c>
      <c r="E7939">
        <v>1</v>
      </c>
      <c r="F7939" s="2">
        <v>552.53</v>
      </c>
      <c r="G7939" s="3">
        <v>1140</v>
      </c>
      <c r="H7939" s="3">
        <v>5.5252999999999997</v>
      </c>
      <c r="I7939" s="3">
        <v>25.968909999999997</v>
      </c>
      <c r="J7939" s="3">
        <v>584.02421000000004</v>
      </c>
      <c r="K7939" s="4">
        <v>0.35000000000000003</v>
      </c>
      <c r="L7939" s="73">
        <v>1060.228565846154</v>
      </c>
    </row>
    <row r="7940" spans="1:12" x14ac:dyDescent="0.35">
      <c r="A7940" s="1">
        <v>40619</v>
      </c>
      <c r="B7940" t="s">
        <v>12859</v>
      </c>
      <c r="C7940" t="s">
        <v>34</v>
      </c>
      <c r="D7940" t="s">
        <v>35</v>
      </c>
      <c r="E7940">
        <v>1</v>
      </c>
      <c r="F7940" s="2">
        <v>900.03</v>
      </c>
      <c r="G7940" s="3">
        <v>1856</v>
      </c>
      <c r="H7940" s="3">
        <v>9.0002999999999993</v>
      </c>
      <c r="I7940" s="3">
        <v>42.301409999999997</v>
      </c>
      <c r="J7940" s="3">
        <v>951.33171000000004</v>
      </c>
      <c r="K7940" s="4">
        <v>0.34999999999999992</v>
      </c>
      <c r="L7940" s="73">
        <v>1727.0329504615383</v>
      </c>
    </row>
    <row r="7941" spans="1:12" x14ac:dyDescent="0.35">
      <c r="A7941" s="1">
        <v>40621</v>
      </c>
      <c r="B7941" t="s">
        <v>12860</v>
      </c>
      <c r="C7941" t="s">
        <v>34</v>
      </c>
      <c r="D7941" t="s">
        <v>35</v>
      </c>
      <c r="E7941">
        <v>1</v>
      </c>
      <c r="F7941" s="2">
        <v>900.03</v>
      </c>
      <c r="G7941" s="3">
        <v>1856</v>
      </c>
      <c r="H7941" s="3">
        <v>9.0002999999999993</v>
      </c>
      <c r="I7941" s="3">
        <v>42.301409999999997</v>
      </c>
      <c r="J7941" s="3">
        <v>951.33171000000004</v>
      </c>
      <c r="K7941" s="4">
        <v>0.34999999999999992</v>
      </c>
      <c r="L7941" s="73">
        <v>1727.0329504615383</v>
      </c>
    </row>
    <row r="7942" spans="1:12" x14ac:dyDescent="0.35">
      <c r="A7942" s="1">
        <v>40033</v>
      </c>
      <c r="B7942" t="s">
        <v>12861</v>
      </c>
      <c r="C7942" t="s">
        <v>34</v>
      </c>
      <c r="D7942" t="s">
        <v>35</v>
      </c>
      <c r="E7942">
        <v>1</v>
      </c>
      <c r="F7942" s="2">
        <v>156.38</v>
      </c>
      <c r="G7942" s="3">
        <v>323</v>
      </c>
      <c r="H7942" s="3">
        <v>1.5638000000000001</v>
      </c>
      <c r="I7942" s="3">
        <v>7.3498599999999996</v>
      </c>
      <c r="J7942" s="3">
        <v>165.29365999999999</v>
      </c>
      <c r="K7942" s="4">
        <v>0.34999999999999992</v>
      </c>
      <c r="L7942" s="73">
        <v>300.07156738461532</v>
      </c>
    </row>
    <row r="7943" spans="1:12" x14ac:dyDescent="0.35">
      <c r="A7943" s="1">
        <v>40035</v>
      </c>
      <c r="B7943" t="s">
        <v>12862</v>
      </c>
      <c r="C7943" t="s">
        <v>34</v>
      </c>
      <c r="D7943" t="s">
        <v>35</v>
      </c>
      <c r="E7943">
        <v>1</v>
      </c>
      <c r="F7943" s="2">
        <v>149.43</v>
      </c>
      <c r="G7943" s="3">
        <v>309</v>
      </c>
      <c r="H7943" s="3">
        <v>1.4943000000000002</v>
      </c>
      <c r="I7943" s="3">
        <v>7.0232100000000006</v>
      </c>
      <c r="J7943" s="3">
        <v>157.94751000000002</v>
      </c>
      <c r="K7943" s="4">
        <v>0.35</v>
      </c>
      <c r="L7943" s="73">
        <v>286.73547969230771</v>
      </c>
    </row>
    <row r="7944" spans="1:12" x14ac:dyDescent="0.35">
      <c r="A7944" s="1">
        <v>40039</v>
      </c>
      <c r="B7944" t="s">
        <v>12863</v>
      </c>
      <c r="C7944" t="s">
        <v>34</v>
      </c>
      <c r="D7944" t="s">
        <v>35</v>
      </c>
      <c r="E7944">
        <v>1</v>
      </c>
      <c r="F7944" s="2">
        <v>66.02</v>
      </c>
      <c r="G7944" s="3">
        <v>137</v>
      </c>
      <c r="H7944" s="3">
        <v>0.66020000000000001</v>
      </c>
      <c r="I7944" s="3">
        <v>3.1029399999999998</v>
      </c>
      <c r="J7944" s="3">
        <v>69.783140000000003</v>
      </c>
      <c r="K7944" s="4">
        <v>0.35</v>
      </c>
      <c r="L7944" s="73">
        <v>126.68323876923077</v>
      </c>
    </row>
    <row r="7945" spans="1:12" x14ac:dyDescent="0.35">
      <c r="A7945" s="1">
        <v>40906</v>
      </c>
      <c r="B7945" t="s">
        <v>12553</v>
      </c>
      <c r="C7945" t="s">
        <v>34</v>
      </c>
      <c r="D7945" t="s">
        <v>35</v>
      </c>
      <c r="E7945">
        <v>1</v>
      </c>
      <c r="F7945" s="2">
        <v>2192.75</v>
      </c>
      <c r="G7945" s="3">
        <v>4522</v>
      </c>
      <c r="H7945" s="3">
        <v>21.927500000000002</v>
      </c>
      <c r="I7945" s="3">
        <v>103.05925000000001</v>
      </c>
      <c r="J7945" s="3">
        <v>2317.7367499999996</v>
      </c>
      <c r="K7945" s="4">
        <v>0.35000000000000003</v>
      </c>
      <c r="L7945" s="73">
        <v>4207.5836384615377</v>
      </c>
    </row>
    <row r="7946" spans="1:12" x14ac:dyDescent="0.35">
      <c r="A7946" s="1">
        <v>40922</v>
      </c>
      <c r="B7946" t="s">
        <v>12553</v>
      </c>
      <c r="C7946" t="s">
        <v>34</v>
      </c>
      <c r="D7946" t="s">
        <v>35</v>
      </c>
      <c r="E7946">
        <v>1</v>
      </c>
      <c r="F7946" s="2">
        <v>2686.2</v>
      </c>
      <c r="G7946" s="3">
        <v>5539</v>
      </c>
      <c r="H7946" s="3">
        <v>26.861999999999998</v>
      </c>
      <c r="I7946" s="3">
        <v>126.25139999999999</v>
      </c>
      <c r="J7946" s="3">
        <v>2839.3134</v>
      </c>
      <c r="K7946" s="4">
        <v>0.35</v>
      </c>
      <c r="L7946" s="73">
        <v>5154.4458646153844</v>
      </c>
    </row>
    <row r="7947" spans="1:12" x14ac:dyDescent="0.35">
      <c r="A7947" s="1">
        <v>40924</v>
      </c>
      <c r="B7947" t="s">
        <v>12553</v>
      </c>
      <c r="C7947" t="s">
        <v>34</v>
      </c>
      <c r="D7947" t="s">
        <v>35</v>
      </c>
      <c r="E7947">
        <v>1</v>
      </c>
      <c r="F7947" s="2">
        <v>2686.2</v>
      </c>
      <c r="G7947" s="3">
        <v>5539</v>
      </c>
      <c r="H7947" s="3">
        <v>26.861999999999998</v>
      </c>
      <c r="I7947" s="3">
        <v>126.25139999999999</v>
      </c>
      <c r="J7947" s="3">
        <v>2839.3134</v>
      </c>
      <c r="K7947" s="4">
        <v>0.35</v>
      </c>
      <c r="L7947" s="73">
        <v>5154.4458646153844</v>
      </c>
    </row>
    <row r="7948" spans="1:12" x14ac:dyDescent="0.35">
      <c r="A7948" s="1">
        <v>41253</v>
      </c>
      <c r="B7948" t="s">
        <v>12864</v>
      </c>
      <c r="C7948" t="s">
        <v>34</v>
      </c>
      <c r="D7948" t="s">
        <v>35</v>
      </c>
      <c r="E7948">
        <v>1</v>
      </c>
      <c r="F7948" s="2">
        <v>747.13</v>
      </c>
      <c r="G7948" s="3">
        <v>1541</v>
      </c>
      <c r="H7948" s="3">
        <v>7.4713000000000003</v>
      </c>
      <c r="I7948" s="3">
        <v>35.115110000000001</v>
      </c>
      <c r="J7948" s="3">
        <v>789.71641</v>
      </c>
      <c r="K7948" s="4">
        <v>0.35000000000000003</v>
      </c>
      <c r="L7948" s="73">
        <v>1433.6390212307692</v>
      </c>
    </row>
    <row r="7949" spans="1:12" x14ac:dyDescent="0.35">
      <c r="A7949" s="1">
        <v>41256</v>
      </c>
      <c r="B7949" t="s">
        <v>12445</v>
      </c>
      <c r="C7949" t="s">
        <v>34</v>
      </c>
      <c r="D7949" t="s">
        <v>35</v>
      </c>
      <c r="E7949">
        <v>1</v>
      </c>
      <c r="F7949" s="2">
        <v>747.13</v>
      </c>
      <c r="G7949" s="3">
        <v>1541</v>
      </c>
      <c r="H7949" s="3">
        <v>7.4713000000000003</v>
      </c>
      <c r="I7949" s="3">
        <v>35.115110000000001</v>
      </c>
      <c r="J7949" s="3">
        <v>789.71641</v>
      </c>
      <c r="K7949" s="4">
        <v>0.35000000000000003</v>
      </c>
      <c r="L7949" s="73">
        <v>1433.6390212307692</v>
      </c>
    </row>
    <row r="7950" spans="1:12" x14ac:dyDescent="0.35">
      <c r="A7950" s="1">
        <v>41402</v>
      </c>
      <c r="B7950" t="s">
        <v>12865</v>
      </c>
      <c r="C7950" t="s">
        <v>34</v>
      </c>
      <c r="D7950" t="s">
        <v>35</v>
      </c>
      <c r="E7950">
        <v>1</v>
      </c>
      <c r="F7950" s="2">
        <v>121.63</v>
      </c>
      <c r="G7950" s="3">
        <v>251</v>
      </c>
      <c r="H7950" s="3">
        <v>1.2162999999999999</v>
      </c>
      <c r="I7950" s="3">
        <v>5.7166100000000002</v>
      </c>
      <c r="J7950" s="3">
        <v>128.56290999999999</v>
      </c>
      <c r="K7950" s="4">
        <v>0.34999999999999992</v>
      </c>
      <c r="L7950" s="73">
        <v>233.39112892307688</v>
      </c>
    </row>
    <row r="7951" spans="1:12" x14ac:dyDescent="0.35">
      <c r="A7951" s="1">
        <v>41441</v>
      </c>
      <c r="B7951" t="s">
        <v>12866</v>
      </c>
      <c r="C7951" t="s">
        <v>34</v>
      </c>
      <c r="D7951" t="s">
        <v>35</v>
      </c>
      <c r="E7951">
        <v>1</v>
      </c>
      <c r="F7951" s="2">
        <v>222.4</v>
      </c>
      <c r="G7951" s="3">
        <v>459</v>
      </c>
      <c r="H7951" s="3">
        <v>2.2240000000000002</v>
      </c>
      <c r="I7951" s="3">
        <v>10.4528</v>
      </c>
      <c r="J7951" s="3">
        <v>235.07679999999999</v>
      </c>
      <c r="K7951" s="4">
        <v>0.35</v>
      </c>
      <c r="L7951" s="73">
        <v>426.75480615384612</v>
      </c>
    </row>
    <row r="7952" spans="1:12" x14ac:dyDescent="0.35">
      <c r="A7952" s="1">
        <v>41543</v>
      </c>
      <c r="B7952" t="s">
        <v>12867</v>
      </c>
      <c r="C7952" t="s">
        <v>34</v>
      </c>
      <c r="D7952" t="s">
        <v>35</v>
      </c>
      <c r="E7952">
        <v>1</v>
      </c>
      <c r="F7952" s="2">
        <v>135.53</v>
      </c>
      <c r="G7952" s="3">
        <v>280</v>
      </c>
      <c r="H7952" s="3">
        <v>1.3552999999999999</v>
      </c>
      <c r="I7952" s="3">
        <v>6.36991</v>
      </c>
      <c r="J7952" s="3">
        <v>143.25521000000001</v>
      </c>
      <c r="K7952" s="4">
        <v>0.35</v>
      </c>
      <c r="L7952" s="73">
        <v>260.06330430769231</v>
      </c>
    </row>
    <row r="7953" spans="1:12" x14ac:dyDescent="0.35">
      <c r="A7953" s="1">
        <v>40041</v>
      </c>
      <c r="B7953" t="s">
        <v>12868</v>
      </c>
      <c r="C7953" t="s">
        <v>34</v>
      </c>
      <c r="D7953" t="s">
        <v>35</v>
      </c>
      <c r="E7953">
        <v>1</v>
      </c>
      <c r="F7953" s="2">
        <v>83.4</v>
      </c>
      <c r="G7953" s="3">
        <v>172</v>
      </c>
      <c r="H7953" s="3">
        <v>0.83400000000000007</v>
      </c>
      <c r="I7953" s="3">
        <v>3.9198000000000004</v>
      </c>
      <c r="J7953" s="3">
        <v>88.153800000000004</v>
      </c>
      <c r="K7953" s="4">
        <v>0.35000000000000003</v>
      </c>
      <c r="L7953" s="73">
        <v>160.03305230769232</v>
      </c>
    </row>
    <row r="7954" spans="1:12" x14ac:dyDescent="0.35">
      <c r="A7954" s="1">
        <v>40050</v>
      </c>
      <c r="B7954" t="s">
        <v>12869</v>
      </c>
      <c r="C7954" t="s">
        <v>34</v>
      </c>
      <c r="D7954" t="s">
        <v>35</v>
      </c>
      <c r="E7954">
        <v>1</v>
      </c>
      <c r="F7954" s="2">
        <v>1595.04</v>
      </c>
      <c r="G7954" s="3">
        <v>3289</v>
      </c>
      <c r="H7954" s="3">
        <v>15.9504</v>
      </c>
      <c r="I7954" s="3">
        <v>74.966880000000003</v>
      </c>
      <c r="J7954" s="3">
        <v>1685.9572799999999</v>
      </c>
      <c r="K7954" s="4">
        <v>0.35</v>
      </c>
      <c r="L7954" s="73">
        <v>3060.6609083076919</v>
      </c>
    </row>
    <row r="7955" spans="1:12" x14ac:dyDescent="0.35">
      <c r="A7955" s="1">
        <v>40058</v>
      </c>
      <c r="B7955" t="s">
        <v>12870</v>
      </c>
      <c r="C7955" t="s">
        <v>34</v>
      </c>
      <c r="D7955" t="s">
        <v>35</v>
      </c>
      <c r="E7955">
        <v>1</v>
      </c>
      <c r="F7955" s="2">
        <v>34.75</v>
      </c>
      <c r="G7955" s="3">
        <v>72</v>
      </c>
      <c r="H7955" s="3">
        <v>0.34750000000000003</v>
      </c>
      <c r="I7955" s="3">
        <v>1.6332500000000001</v>
      </c>
      <c r="J7955" s="3">
        <v>36.730749999999993</v>
      </c>
      <c r="K7955" s="4">
        <v>0.35</v>
      </c>
      <c r="L7955" s="73">
        <v>66.680438461538444</v>
      </c>
    </row>
    <row r="7956" spans="1:12" x14ac:dyDescent="0.35">
      <c r="A7956" s="1">
        <v>41584</v>
      </c>
      <c r="B7956" t="s">
        <v>12871</v>
      </c>
      <c r="C7956" t="s">
        <v>34</v>
      </c>
      <c r="D7956" t="s">
        <v>35</v>
      </c>
      <c r="E7956">
        <v>1</v>
      </c>
      <c r="F7956" s="2">
        <v>34.75</v>
      </c>
      <c r="G7956" s="3">
        <v>72</v>
      </c>
      <c r="H7956" s="3">
        <v>0.34750000000000003</v>
      </c>
      <c r="I7956" s="3">
        <v>1.6332500000000001</v>
      </c>
      <c r="J7956" s="3">
        <v>36.730749999999993</v>
      </c>
      <c r="K7956" s="4">
        <v>0.35</v>
      </c>
      <c r="L7956" s="73">
        <v>66.680438461538444</v>
      </c>
    </row>
    <row r="7957" spans="1:12" x14ac:dyDescent="0.35">
      <c r="A7957" s="1">
        <v>41636</v>
      </c>
      <c r="B7957" t="s">
        <v>12872</v>
      </c>
      <c r="C7957" t="s">
        <v>34</v>
      </c>
      <c r="D7957" t="s">
        <v>35</v>
      </c>
      <c r="E7957">
        <v>1</v>
      </c>
      <c r="F7957" s="2">
        <v>423.96</v>
      </c>
      <c r="G7957" s="3">
        <v>875</v>
      </c>
      <c r="H7957" s="3">
        <v>4.2396000000000003</v>
      </c>
      <c r="I7957" s="3">
        <v>19.926119999999997</v>
      </c>
      <c r="J7957" s="3">
        <v>448.12572</v>
      </c>
      <c r="K7957" s="4">
        <v>0.34999999999999992</v>
      </c>
      <c r="L7957" s="73">
        <v>813.52053784615373</v>
      </c>
    </row>
    <row r="7958" spans="1:12" x14ac:dyDescent="0.35">
      <c r="A7958" s="1">
        <v>41711</v>
      </c>
      <c r="B7958" t="s">
        <v>12873</v>
      </c>
      <c r="C7958" t="s">
        <v>34</v>
      </c>
      <c r="D7958" t="s">
        <v>35</v>
      </c>
      <c r="E7958">
        <v>1</v>
      </c>
      <c r="F7958" s="2">
        <v>1668.02</v>
      </c>
      <c r="G7958" s="3">
        <v>3440</v>
      </c>
      <c r="H7958" s="3">
        <v>16.680199999999999</v>
      </c>
      <c r="I7958" s="3">
        <v>78.396940000000001</v>
      </c>
      <c r="J7958" s="3">
        <v>1763.0971400000001</v>
      </c>
      <c r="K7958" s="4">
        <v>0.34999999999999992</v>
      </c>
      <c r="L7958" s="73">
        <v>3200.6994233846153</v>
      </c>
    </row>
    <row r="7959" spans="1:12" x14ac:dyDescent="0.35">
      <c r="A7959" s="1">
        <v>55010</v>
      </c>
      <c r="B7959" t="s">
        <v>12874</v>
      </c>
      <c r="C7959" t="s">
        <v>34</v>
      </c>
      <c r="D7959" t="s">
        <v>35</v>
      </c>
      <c r="E7959">
        <v>1</v>
      </c>
      <c r="F7959" s="2">
        <v>1678.44</v>
      </c>
      <c r="G7959" s="3">
        <v>3461</v>
      </c>
      <c r="H7959" s="3">
        <v>16.784400000000002</v>
      </c>
      <c r="I7959" s="3">
        <v>78.886679999999998</v>
      </c>
      <c r="J7959" s="3">
        <v>1774.1110800000001</v>
      </c>
      <c r="K7959" s="4">
        <v>0.35</v>
      </c>
      <c r="L7959" s="73">
        <v>3220.6939606153846</v>
      </c>
    </row>
    <row r="7960" spans="1:12" x14ac:dyDescent="0.35">
      <c r="A7960" s="1">
        <v>55011</v>
      </c>
      <c r="B7960" t="s">
        <v>12875</v>
      </c>
      <c r="C7960" t="s">
        <v>34</v>
      </c>
      <c r="D7960" t="s">
        <v>35</v>
      </c>
      <c r="E7960">
        <v>1</v>
      </c>
      <c r="F7960" s="2">
        <v>1817.45</v>
      </c>
      <c r="G7960" s="3">
        <v>3748</v>
      </c>
      <c r="H7960" s="3">
        <v>18.174500000000002</v>
      </c>
      <c r="I7960" s="3">
        <v>85.420150000000007</v>
      </c>
      <c r="J7960" s="3">
        <v>1921.04465</v>
      </c>
      <c r="K7960" s="4">
        <v>0.35</v>
      </c>
      <c r="L7960" s="73">
        <v>3487.4349030769231</v>
      </c>
    </row>
    <row r="7961" spans="1:12" x14ac:dyDescent="0.35">
      <c r="A7961" s="1">
        <v>55018</v>
      </c>
      <c r="B7961" t="s">
        <v>12876</v>
      </c>
      <c r="C7961" t="s">
        <v>34</v>
      </c>
      <c r="D7961" t="s">
        <v>35</v>
      </c>
      <c r="E7961">
        <v>1</v>
      </c>
      <c r="F7961" s="2">
        <v>2025.94</v>
      </c>
      <c r="G7961" s="3">
        <v>4178</v>
      </c>
      <c r="H7961" s="3">
        <v>20.259399999999999</v>
      </c>
      <c r="I7961" s="3">
        <v>95.219180000000009</v>
      </c>
      <c r="J7961" s="3">
        <v>2141.41858</v>
      </c>
      <c r="K7961" s="4">
        <v>0.34999999999999992</v>
      </c>
      <c r="L7961" s="73">
        <v>3887.4983452307688</v>
      </c>
    </row>
    <row r="7962" spans="1:12" x14ac:dyDescent="0.35">
      <c r="A7962" s="1">
        <v>42501</v>
      </c>
      <c r="B7962" t="s">
        <v>12877</v>
      </c>
      <c r="C7962" t="s">
        <v>34</v>
      </c>
      <c r="D7962" t="s">
        <v>35</v>
      </c>
      <c r="E7962">
        <v>1</v>
      </c>
      <c r="F7962" s="2">
        <v>34.75</v>
      </c>
      <c r="G7962" s="3">
        <v>72</v>
      </c>
      <c r="H7962" s="3">
        <v>0.34750000000000003</v>
      </c>
      <c r="I7962" s="3">
        <v>1.6332500000000001</v>
      </c>
      <c r="J7962" s="3">
        <v>36.730749999999993</v>
      </c>
      <c r="K7962" s="4">
        <v>0.35</v>
      </c>
      <c r="L7962" s="73">
        <v>66.680438461538444</v>
      </c>
    </row>
    <row r="7963" spans="1:12" x14ac:dyDescent="0.35">
      <c r="A7963" s="1">
        <v>42504</v>
      </c>
      <c r="B7963" t="s">
        <v>12878</v>
      </c>
      <c r="C7963" t="s">
        <v>34</v>
      </c>
      <c r="D7963" t="s">
        <v>35</v>
      </c>
      <c r="E7963">
        <v>1</v>
      </c>
      <c r="F7963" s="2">
        <v>34.75</v>
      </c>
      <c r="G7963" s="3">
        <v>72</v>
      </c>
      <c r="H7963" s="3">
        <v>0.34750000000000003</v>
      </c>
      <c r="I7963" s="3">
        <v>1.6332500000000001</v>
      </c>
      <c r="J7963" s="3">
        <v>36.730749999999993</v>
      </c>
      <c r="K7963" s="4">
        <v>0.35</v>
      </c>
      <c r="L7963" s="73">
        <v>66.680438461538444</v>
      </c>
    </row>
    <row r="7964" spans="1:12" x14ac:dyDescent="0.35">
      <c r="A7964" s="1">
        <v>45005</v>
      </c>
      <c r="B7964" t="s">
        <v>12879</v>
      </c>
      <c r="C7964" t="s">
        <v>34</v>
      </c>
      <c r="D7964" t="s">
        <v>35</v>
      </c>
      <c r="E7964">
        <v>1</v>
      </c>
      <c r="F7964" s="2">
        <v>1039.03</v>
      </c>
      <c r="G7964" s="3">
        <v>2143</v>
      </c>
      <c r="H7964" s="3">
        <v>10.3903</v>
      </c>
      <c r="I7964" s="3">
        <v>48.834409999999998</v>
      </c>
      <c r="J7964" s="3">
        <v>1098.2547099999999</v>
      </c>
      <c r="K7964" s="4">
        <v>0.35000000000000003</v>
      </c>
      <c r="L7964" s="73">
        <v>1993.7547043076922</v>
      </c>
    </row>
    <row r="7965" spans="1:12" x14ac:dyDescent="0.35">
      <c r="A7965" s="1">
        <v>70005</v>
      </c>
      <c r="B7965" t="s">
        <v>12880</v>
      </c>
      <c r="C7965" t="s">
        <v>34</v>
      </c>
      <c r="D7965" t="s">
        <v>35</v>
      </c>
      <c r="E7965">
        <v>1</v>
      </c>
      <c r="F7965" s="2">
        <v>1803.54</v>
      </c>
      <c r="G7965" s="3">
        <v>3719</v>
      </c>
      <c r="H7965" s="3">
        <v>18.035399999999999</v>
      </c>
      <c r="I7965" s="3">
        <v>84.766379999999998</v>
      </c>
      <c r="J7965" s="3">
        <v>1906.34178</v>
      </c>
      <c r="K7965" s="4">
        <v>0.35</v>
      </c>
      <c r="L7965" s="73">
        <v>3460.7435390769228</v>
      </c>
    </row>
    <row r="7966" spans="1:12" x14ac:dyDescent="0.35">
      <c r="A7966" s="1">
        <v>70008</v>
      </c>
      <c r="B7966" t="s">
        <v>12881</v>
      </c>
      <c r="C7966" t="s">
        <v>34</v>
      </c>
      <c r="D7966" t="s">
        <v>35</v>
      </c>
      <c r="E7966">
        <v>1</v>
      </c>
      <c r="F7966" s="2">
        <v>1803.54</v>
      </c>
      <c r="G7966" s="3">
        <v>3719</v>
      </c>
      <c r="H7966" s="3">
        <v>18.035399999999999</v>
      </c>
      <c r="I7966" s="3">
        <v>84.766379999999998</v>
      </c>
      <c r="J7966" s="3">
        <v>1906.34178</v>
      </c>
      <c r="K7966" s="4">
        <v>0.35</v>
      </c>
      <c r="L7966" s="73">
        <v>3460.7435390769228</v>
      </c>
    </row>
    <row r="7967" spans="1:12" x14ac:dyDescent="0.35">
      <c r="A7967" s="1">
        <v>70010</v>
      </c>
      <c r="B7967" t="s">
        <v>12882</v>
      </c>
      <c r="C7967" t="s">
        <v>34</v>
      </c>
      <c r="D7967" t="s">
        <v>35</v>
      </c>
      <c r="E7967">
        <v>1</v>
      </c>
      <c r="F7967" s="2">
        <v>1678.44</v>
      </c>
      <c r="G7967" s="3">
        <v>3461</v>
      </c>
      <c r="H7967" s="3">
        <v>16.784400000000002</v>
      </c>
      <c r="I7967" s="3">
        <v>78.886679999999998</v>
      </c>
      <c r="J7967" s="3">
        <v>1774.1110800000001</v>
      </c>
      <c r="K7967" s="4">
        <v>0.35</v>
      </c>
      <c r="L7967" s="73">
        <v>3220.6939606153846</v>
      </c>
    </row>
    <row r="7968" spans="1:12" x14ac:dyDescent="0.35">
      <c r="A7968" s="1">
        <v>70011</v>
      </c>
      <c r="B7968" t="s">
        <v>12883</v>
      </c>
      <c r="C7968" t="s">
        <v>34</v>
      </c>
      <c r="D7968" t="s">
        <v>35</v>
      </c>
      <c r="E7968">
        <v>1</v>
      </c>
      <c r="F7968" s="2">
        <v>1817.45</v>
      </c>
      <c r="G7968" s="3">
        <v>3748</v>
      </c>
      <c r="H7968" s="3">
        <v>18.174500000000002</v>
      </c>
      <c r="I7968" s="3">
        <v>85.420150000000007</v>
      </c>
      <c r="J7968" s="3">
        <v>1921.04465</v>
      </c>
      <c r="K7968" s="4">
        <v>0.35</v>
      </c>
      <c r="L7968" s="73">
        <v>3487.4349030769231</v>
      </c>
    </row>
    <row r="7969" spans="1:12" x14ac:dyDescent="0.35">
      <c r="A7969" s="1">
        <v>70105</v>
      </c>
      <c r="B7969" t="s">
        <v>12884</v>
      </c>
      <c r="C7969" t="s">
        <v>34</v>
      </c>
      <c r="D7969" t="s">
        <v>35</v>
      </c>
      <c r="E7969">
        <v>1</v>
      </c>
      <c r="F7969" s="2">
        <v>1734.04</v>
      </c>
      <c r="G7969" s="3">
        <v>3576</v>
      </c>
      <c r="H7969" s="3">
        <v>17.340399999999999</v>
      </c>
      <c r="I7969" s="3">
        <v>81.499880000000005</v>
      </c>
      <c r="J7969" s="3">
        <v>1832.8802800000001</v>
      </c>
      <c r="K7969" s="4">
        <v>0.34999999999999992</v>
      </c>
      <c r="L7969" s="73">
        <v>3327.382662153846</v>
      </c>
    </row>
    <row r="7970" spans="1:12" x14ac:dyDescent="0.35">
      <c r="A7970" s="1">
        <v>70110</v>
      </c>
      <c r="B7970" t="s">
        <v>12885</v>
      </c>
      <c r="C7970" t="s">
        <v>34</v>
      </c>
      <c r="D7970" t="s">
        <v>35</v>
      </c>
      <c r="E7970">
        <v>1</v>
      </c>
      <c r="F7970" s="2">
        <v>1608.94</v>
      </c>
      <c r="G7970" s="3">
        <v>3318</v>
      </c>
      <c r="H7970" s="3">
        <v>16.089400000000001</v>
      </c>
      <c r="I7970" s="3">
        <v>75.620180000000005</v>
      </c>
      <c r="J7970" s="3">
        <v>1700.6495800000002</v>
      </c>
      <c r="K7970" s="4">
        <v>0.35000000000000003</v>
      </c>
      <c r="L7970" s="73">
        <v>3087.3330836923083</v>
      </c>
    </row>
    <row r="7971" spans="1:12" x14ac:dyDescent="0.35">
      <c r="A7971" s="1">
        <v>70111</v>
      </c>
      <c r="B7971" t="s">
        <v>12886</v>
      </c>
      <c r="C7971" t="s">
        <v>34</v>
      </c>
      <c r="D7971" t="s">
        <v>35</v>
      </c>
      <c r="E7971">
        <v>1</v>
      </c>
      <c r="F7971" s="2">
        <v>1747.94</v>
      </c>
      <c r="G7971" s="3">
        <v>3604</v>
      </c>
      <c r="H7971" s="3">
        <v>17.479400000000002</v>
      </c>
      <c r="I7971" s="3">
        <v>82.153180000000006</v>
      </c>
      <c r="J7971" s="3">
        <v>1847.57258</v>
      </c>
      <c r="K7971" s="4">
        <v>0.34999999999999992</v>
      </c>
      <c r="L7971" s="73">
        <v>3354.0548375384615</v>
      </c>
    </row>
    <row r="7972" spans="1:12" x14ac:dyDescent="0.35">
      <c r="A7972" s="1">
        <v>55102</v>
      </c>
      <c r="B7972" t="s">
        <v>12372</v>
      </c>
      <c r="C7972" t="s">
        <v>34</v>
      </c>
      <c r="D7972" t="s">
        <v>35</v>
      </c>
      <c r="E7972">
        <v>1</v>
      </c>
      <c r="F7972" s="2">
        <v>1664.54</v>
      </c>
      <c r="G7972" s="3">
        <v>3433</v>
      </c>
      <c r="H7972" s="3">
        <v>16.645399999999999</v>
      </c>
      <c r="I7972" s="3">
        <v>78.233379999999997</v>
      </c>
      <c r="J7972" s="3">
        <v>1759.41878</v>
      </c>
      <c r="K7972" s="4">
        <v>0.34999999999999992</v>
      </c>
      <c r="L7972" s="73">
        <v>3194.0217852307687</v>
      </c>
    </row>
    <row r="7973" spans="1:12" x14ac:dyDescent="0.35">
      <c r="A7973" s="1">
        <v>55114</v>
      </c>
      <c r="B7973" t="s">
        <v>12887</v>
      </c>
      <c r="C7973" t="s">
        <v>34</v>
      </c>
      <c r="D7973" t="s">
        <v>35</v>
      </c>
      <c r="E7973">
        <v>1</v>
      </c>
      <c r="F7973" s="2">
        <v>1817.45</v>
      </c>
      <c r="G7973" s="3">
        <v>3748</v>
      </c>
      <c r="H7973" s="3">
        <v>18.174500000000002</v>
      </c>
      <c r="I7973" s="3">
        <v>85.420150000000007</v>
      </c>
      <c r="J7973" s="3">
        <v>1921.04465</v>
      </c>
      <c r="K7973" s="4">
        <v>0.35</v>
      </c>
      <c r="L7973" s="73">
        <v>3487.4349030769231</v>
      </c>
    </row>
    <row r="7974" spans="1:12" x14ac:dyDescent="0.35">
      <c r="A7974" s="1">
        <v>55118</v>
      </c>
      <c r="B7974" t="s">
        <v>12888</v>
      </c>
      <c r="C7974" t="s">
        <v>34</v>
      </c>
      <c r="D7974" t="s">
        <v>35</v>
      </c>
      <c r="E7974">
        <v>1</v>
      </c>
      <c r="F7974" s="2">
        <v>1956.45</v>
      </c>
      <c r="G7974" s="3">
        <v>4034</v>
      </c>
      <c r="H7974" s="3">
        <v>19.564500000000002</v>
      </c>
      <c r="I7974" s="3">
        <v>91.953150000000008</v>
      </c>
      <c r="J7974" s="3">
        <v>2067.96765</v>
      </c>
      <c r="K7974" s="4">
        <v>0.35000000000000003</v>
      </c>
      <c r="L7974" s="73">
        <v>3754.1566569230772</v>
      </c>
    </row>
    <row r="7975" spans="1:12" x14ac:dyDescent="0.35">
      <c r="A7975" s="1">
        <v>70206</v>
      </c>
      <c r="B7975" t="s">
        <v>12889</v>
      </c>
      <c r="C7975" t="s">
        <v>34</v>
      </c>
      <c r="D7975" t="s">
        <v>35</v>
      </c>
      <c r="E7975">
        <v>1</v>
      </c>
      <c r="F7975" s="2">
        <v>1678.44</v>
      </c>
      <c r="G7975" s="3">
        <v>3461</v>
      </c>
      <c r="H7975" s="3">
        <v>16.784400000000002</v>
      </c>
      <c r="I7975" s="3">
        <v>78.886679999999998</v>
      </c>
      <c r="J7975" s="3">
        <v>1774.1110800000001</v>
      </c>
      <c r="K7975" s="4">
        <v>0.35</v>
      </c>
      <c r="L7975" s="73">
        <v>3220.6939606153846</v>
      </c>
    </row>
    <row r="7976" spans="1:12" x14ac:dyDescent="0.35">
      <c r="A7976" s="1">
        <v>56005</v>
      </c>
      <c r="B7976" t="s">
        <v>12890</v>
      </c>
      <c r="C7976" t="s">
        <v>34</v>
      </c>
      <c r="D7976" t="s">
        <v>35</v>
      </c>
      <c r="E7976">
        <v>1</v>
      </c>
      <c r="F7976" s="2">
        <v>1539.44</v>
      </c>
      <c r="G7976" s="3">
        <v>3175</v>
      </c>
      <c r="H7976" s="3">
        <v>15.394400000000001</v>
      </c>
      <c r="I7976" s="3">
        <v>72.353679999999997</v>
      </c>
      <c r="J7976" s="3">
        <v>1627.1880799999999</v>
      </c>
      <c r="K7976" s="4">
        <v>0.35000000000000003</v>
      </c>
      <c r="L7976" s="73">
        <v>2953.9722067692305</v>
      </c>
    </row>
    <row r="7977" spans="1:12" x14ac:dyDescent="0.35">
      <c r="A7977" s="1" t="s">
        <v>12891</v>
      </c>
      <c r="B7977" t="s">
        <v>12892</v>
      </c>
      <c r="C7977" t="s">
        <v>34</v>
      </c>
      <c r="D7977" t="s">
        <v>35</v>
      </c>
      <c r="E7977">
        <v>1</v>
      </c>
      <c r="F7977" s="2">
        <v>3541.07</v>
      </c>
      <c r="G7977" s="3">
        <v>7302</v>
      </c>
      <c r="H7977" s="3">
        <v>35.410700000000006</v>
      </c>
      <c r="I7977" s="3">
        <v>166.43029000000001</v>
      </c>
      <c r="J7977" s="3">
        <v>3742.9109900000003</v>
      </c>
      <c r="K7977" s="4">
        <v>0.34999999999999992</v>
      </c>
      <c r="L7977" s="73">
        <v>6794.8230279999998</v>
      </c>
    </row>
    <row r="7978" spans="1:12" x14ac:dyDescent="0.35">
      <c r="A7978" s="1" t="s">
        <v>12893</v>
      </c>
      <c r="B7978" t="s">
        <v>12894</v>
      </c>
      <c r="C7978" t="s">
        <v>34</v>
      </c>
      <c r="D7978" t="s">
        <v>35</v>
      </c>
      <c r="E7978">
        <v>1</v>
      </c>
      <c r="F7978" s="2">
        <v>3749.56</v>
      </c>
      <c r="G7978" s="3">
        <v>7732</v>
      </c>
      <c r="H7978" s="3">
        <v>37.495600000000003</v>
      </c>
      <c r="I7978" s="3">
        <v>176.22932</v>
      </c>
      <c r="J7978" s="3">
        <v>3963.2849200000001</v>
      </c>
      <c r="K7978" s="4">
        <v>0.35000000000000003</v>
      </c>
      <c r="L7978" s="73">
        <v>7194.8864701538459</v>
      </c>
    </row>
    <row r="7979" spans="1:12" x14ac:dyDescent="0.35">
      <c r="A7979" s="1" t="s">
        <v>12895</v>
      </c>
      <c r="B7979" t="s">
        <v>12896</v>
      </c>
      <c r="C7979" t="s">
        <v>34</v>
      </c>
      <c r="D7979" t="s">
        <v>35</v>
      </c>
      <c r="E7979">
        <v>1</v>
      </c>
      <c r="F7979" s="2">
        <v>3888.56</v>
      </c>
      <c r="G7979" s="3">
        <v>8018</v>
      </c>
      <c r="H7979" s="3">
        <v>38.885600000000004</v>
      </c>
      <c r="I7979" s="3">
        <v>182.76231999999999</v>
      </c>
      <c r="J7979" s="3">
        <v>4110.2079199999998</v>
      </c>
      <c r="K7979" s="4">
        <v>0.35</v>
      </c>
      <c r="L7979" s="73">
        <v>7461.6082239999996</v>
      </c>
    </row>
    <row r="7980" spans="1:12" x14ac:dyDescent="0.35">
      <c r="A7980" s="1" t="s">
        <v>12897</v>
      </c>
      <c r="B7980" t="s">
        <v>12898</v>
      </c>
      <c r="C7980" t="s">
        <v>34</v>
      </c>
      <c r="D7980" t="s">
        <v>35</v>
      </c>
      <c r="E7980">
        <v>1</v>
      </c>
      <c r="F7980" s="2">
        <v>3680.07</v>
      </c>
      <c r="G7980" s="3">
        <v>7588</v>
      </c>
      <c r="H7980" s="3">
        <v>36.800699999999999</v>
      </c>
      <c r="I7980" s="3">
        <v>172.96329</v>
      </c>
      <c r="J7980" s="3">
        <v>3889.8339900000001</v>
      </c>
      <c r="K7980" s="4">
        <v>0.35</v>
      </c>
      <c r="L7980" s="73">
        <v>7061.5447818461544</v>
      </c>
    </row>
    <row r="7981" spans="1:12" x14ac:dyDescent="0.35">
      <c r="A7981" s="1" t="s">
        <v>12899</v>
      </c>
      <c r="B7981" t="s">
        <v>12900</v>
      </c>
      <c r="C7981" t="s">
        <v>34</v>
      </c>
      <c r="D7981" t="s">
        <v>35</v>
      </c>
      <c r="E7981">
        <v>1</v>
      </c>
      <c r="F7981" s="2">
        <v>3541.07</v>
      </c>
      <c r="G7981" s="3">
        <v>7302</v>
      </c>
      <c r="H7981" s="3">
        <v>35.410700000000006</v>
      </c>
      <c r="I7981" s="3">
        <v>166.43029000000001</v>
      </c>
      <c r="J7981" s="3">
        <v>3742.9109900000003</v>
      </c>
      <c r="K7981" s="4">
        <v>0.34999999999999992</v>
      </c>
      <c r="L7981" s="73">
        <v>6794.8230279999998</v>
      </c>
    </row>
    <row r="7982" spans="1:12" x14ac:dyDescent="0.35">
      <c r="A7982" s="1" t="s">
        <v>12901</v>
      </c>
      <c r="B7982" t="s">
        <v>12902</v>
      </c>
      <c r="C7982" t="s">
        <v>34</v>
      </c>
      <c r="D7982" t="s">
        <v>35</v>
      </c>
      <c r="E7982">
        <v>1</v>
      </c>
      <c r="F7982" s="2">
        <v>3697.44</v>
      </c>
      <c r="G7982" s="3">
        <v>7624</v>
      </c>
      <c r="H7982" s="3">
        <v>36.974400000000003</v>
      </c>
      <c r="I7982" s="3">
        <v>173.77968000000001</v>
      </c>
      <c r="J7982" s="3">
        <v>3908.1940800000002</v>
      </c>
      <c r="K7982" s="4">
        <v>0.34999999999999992</v>
      </c>
      <c r="L7982" s="73">
        <v>7094.8754067692298</v>
      </c>
    </row>
    <row r="7983" spans="1:12" x14ac:dyDescent="0.35">
      <c r="A7983" s="1" t="s">
        <v>12903</v>
      </c>
      <c r="B7983" t="s">
        <v>12904</v>
      </c>
      <c r="C7983" t="s">
        <v>34</v>
      </c>
      <c r="D7983" t="s">
        <v>35</v>
      </c>
      <c r="E7983">
        <v>1</v>
      </c>
      <c r="F7983" s="2">
        <v>4236.07</v>
      </c>
      <c r="G7983" s="3">
        <v>8735</v>
      </c>
      <c r="H7983" s="3">
        <v>42.360700000000001</v>
      </c>
      <c r="I7983" s="3">
        <v>199.09528999999998</v>
      </c>
      <c r="J7983" s="3">
        <v>4477.5259900000001</v>
      </c>
      <c r="K7983" s="4">
        <v>0.35</v>
      </c>
      <c r="L7983" s="73">
        <v>8128.431797230769</v>
      </c>
    </row>
    <row r="7984" spans="1:12" x14ac:dyDescent="0.35">
      <c r="A7984" s="1" t="s">
        <v>12905</v>
      </c>
      <c r="B7984" t="s">
        <v>12788</v>
      </c>
      <c r="C7984" t="s">
        <v>34</v>
      </c>
      <c r="D7984" t="s">
        <v>35</v>
      </c>
      <c r="E7984">
        <v>1</v>
      </c>
      <c r="F7984" s="2">
        <v>5448.85</v>
      </c>
      <c r="G7984" s="3">
        <v>11235</v>
      </c>
      <c r="H7984" s="3">
        <v>54.488500000000002</v>
      </c>
      <c r="I7984" s="3">
        <v>256.09595000000002</v>
      </c>
      <c r="J7984" s="3">
        <v>5759.4344500000007</v>
      </c>
      <c r="K7984" s="4">
        <v>0.34999999999999992</v>
      </c>
      <c r="L7984" s="73">
        <v>10455.588693846154</v>
      </c>
    </row>
    <row r="7985" spans="1:12" x14ac:dyDescent="0.35">
      <c r="A7985" s="1" t="s">
        <v>12906</v>
      </c>
      <c r="B7985" t="s">
        <v>12907</v>
      </c>
      <c r="C7985" t="s">
        <v>34</v>
      </c>
      <c r="D7985" t="s">
        <v>35</v>
      </c>
      <c r="E7985">
        <v>1</v>
      </c>
      <c r="F7985" s="2">
        <v>4444.57</v>
      </c>
      <c r="G7985" s="3">
        <v>9165</v>
      </c>
      <c r="H7985" s="3">
        <v>44.445699999999995</v>
      </c>
      <c r="I7985" s="3">
        <v>208.89479</v>
      </c>
      <c r="J7985" s="3">
        <v>4697.9104900000002</v>
      </c>
      <c r="K7985" s="4">
        <v>0.35000000000000003</v>
      </c>
      <c r="L7985" s="73">
        <v>8528.5144280000004</v>
      </c>
    </row>
    <row r="7986" spans="1:12" x14ac:dyDescent="0.35">
      <c r="A7986" s="1" t="s">
        <v>12908</v>
      </c>
      <c r="B7986" t="s">
        <v>12909</v>
      </c>
      <c r="C7986" t="s">
        <v>34</v>
      </c>
      <c r="D7986" t="s">
        <v>35</v>
      </c>
      <c r="E7986">
        <v>1</v>
      </c>
      <c r="F7986" s="2">
        <v>7339.28</v>
      </c>
      <c r="G7986" s="3">
        <v>15133</v>
      </c>
      <c r="H7986" s="3">
        <v>73.392799999999994</v>
      </c>
      <c r="I7986" s="3">
        <v>344.94615999999996</v>
      </c>
      <c r="J7986" s="3">
        <v>7757.6189599999998</v>
      </c>
      <c r="K7986" s="4">
        <v>0.35</v>
      </c>
      <c r="L7986" s="73">
        <v>14083.062112</v>
      </c>
    </row>
    <row r="7987" spans="1:12" x14ac:dyDescent="0.35">
      <c r="A7987" s="1" t="s">
        <v>12910</v>
      </c>
      <c r="B7987" t="s">
        <v>12911</v>
      </c>
      <c r="C7987" t="s">
        <v>34</v>
      </c>
      <c r="D7987" t="s">
        <v>35</v>
      </c>
      <c r="E7987">
        <v>1</v>
      </c>
      <c r="F7987" s="2">
        <v>4444.57</v>
      </c>
      <c r="G7987" s="3">
        <v>9165</v>
      </c>
      <c r="H7987" s="3">
        <v>44.445699999999995</v>
      </c>
      <c r="I7987" s="3">
        <v>208.89479</v>
      </c>
      <c r="J7987" s="3">
        <v>4697.9104900000002</v>
      </c>
      <c r="K7987" s="4">
        <v>0.35000000000000003</v>
      </c>
      <c r="L7987" s="73">
        <v>8528.5144280000004</v>
      </c>
    </row>
    <row r="7988" spans="1:12" x14ac:dyDescent="0.35">
      <c r="A7988" s="1" t="s">
        <v>12912</v>
      </c>
      <c r="B7988" t="s">
        <v>12398</v>
      </c>
      <c r="C7988" t="s">
        <v>34</v>
      </c>
      <c r="D7988" t="s">
        <v>35</v>
      </c>
      <c r="E7988">
        <v>1</v>
      </c>
      <c r="F7988" s="2">
        <v>4444.57</v>
      </c>
      <c r="G7988" s="3">
        <v>9165</v>
      </c>
      <c r="H7988" s="3">
        <v>44.445699999999995</v>
      </c>
      <c r="I7988" s="3">
        <v>208.89479</v>
      </c>
      <c r="J7988" s="3">
        <v>4697.9104900000002</v>
      </c>
      <c r="K7988" s="4">
        <v>0.35000000000000003</v>
      </c>
      <c r="L7988" s="73">
        <v>8528.5144280000004</v>
      </c>
    </row>
    <row r="7989" spans="1:12" x14ac:dyDescent="0.35">
      <c r="A7989" s="1" t="s">
        <v>12913</v>
      </c>
      <c r="B7989" t="s">
        <v>12914</v>
      </c>
      <c r="C7989" t="s">
        <v>34</v>
      </c>
      <c r="D7989" t="s">
        <v>35</v>
      </c>
      <c r="E7989">
        <v>1</v>
      </c>
      <c r="F7989" s="2">
        <v>4618.33</v>
      </c>
      <c r="G7989" s="3">
        <v>9523</v>
      </c>
      <c r="H7989" s="3">
        <v>46.183300000000003</v>
      </c>
      <c r="I7989" s="3">
        <v>217.06151</v>
      </c>
      <c r="J7989" s="3">
        <v>4881.5748100000001</v>
      </c>
      <c r="K7989" s="4">
        <v>0.35</v>
      </c>
      <c r="L7989" s="73">
        <v>8861.9358089230773</v>
      </c>
    </row>
    <row r="7990" spans="1:12" x14ac:dyDescent="0.35">
      <c r="A7990" s="1" t="s">
        <v>12915</v>
      </c>
      <c r="B7990" t="s">
        <v>12916</v>
      </c>
      <c r="C7990" t="s">
        <v>34</v>
      </c>
      <c r="D7990" t="s">
        <v>35</v>
      </c>
      <c r="E7990">
        <v>1</v>
      </c>
      <c r="F7990" s="2">
        <v>1820.92</v>
      </c>
      <c r="G7990" s="3">
        <v>3755</v>
      </c>
      <c r="H7990" s="3">
        <v>18.209200000000003</v>
      </c>
      <c r="I7990" s="3">
        <v>85.583240000000004</v>
      </c>
      <c r="J7990" s="3">
        <v>1924.71244</v>
      </c>
      <c r="K7990" s="4">
        <v>0.35</v>
      </c>
      <c r="L7990" s="73">
        <v>3494.0933526153844</v>
      </c>
    </row>
    <row r="7991" spans="1:12" x14ac:dyDescent="0.35">
      <c r="A7991" s="1" t="s">
        <v>12917</v>
      </c>
      <c r="B7991" t="s">
        <v>12918</v>
      </c>
      <c r="C7991" t="s">
        <v>34</v>
      </c>
      <c r="D7991" t="s">
        <v>35</v>
      </c>
      <c r="E7991">
        <v>1</v>
      </c>
      <c r="F7991" s="2">
        <v>1664.54</v>
      </c>
      <c r="G7991" s="3">
        <v>3433</v>
      </c>
      <c r="H7991" s="3">
        <v>16.645399999999999</v>
      </c>
      <c r="I7991" s="3">
        <v>78.233379999999997</v>
      </c>
      <c r="J7991" s="3">
        <v>1759.41878</v>
      </c>
      <c r="K7991" s="4">
        <v>0.34999999999999992</v>
      </c>
      <c r="L7991" s="73">
        <v>3194.0217852307687</v>
      </c>
    </row>
    <row r="7992" spans="1:12" x14ac:dyDescent="0.35">
      <c r="A7992" s="1" t="s">
        <v>12919</v>
      </c>
      <c r="B7992" t="s">
        <v>12920</v>
      </c>
      <c r="C7992" t="s">
        <v>34</v>
      </c>
      <c r="D7992" t="s">
        <v>35</v>
      </c>
      <c r="E7992">
        <v>1</v>
      </c>
      <c r="F7992" s="2">
        <v>1942.55</v>
      </c>
      <c r="G7992" s="3">
        <v>4006</v>
      </c>
      <c r="H7992" s="3">
        <v>19.4255</v>
      </c>
      <c r="I7992" s="3">
        <v>91.299849999999992</v>
      </c>
      <c r="J7992" s="3">
        <v>2053.2753499999999</v>
      </c>
      <c r="K7992" s="4">
        <v>0.35</v>
      </c>
      <c r="L7992" s="73">
        <v>3727.4844815384613</v>
      </c>
    </row>
    <row r="7993" spans="1:12" x14ac:dyDescent="0.35">
      <c r="A7993" s="1" t="s">
        <v>12921</v>
      </c>
      <c r="B7993" t="s">
        <v>12922</v>
      </c>
      <c r="C7993" t="s">
        <v>34</v>
      </c>
      <c r="D7993" t="s">
        <v>35</v>
      </c>
      <c r="E7993">
        <v>1</v>
      </c>
      <c r="F7993" s="2">
        <v>4486.2700000000004</v>
      </c>
      <c r="G7993" s="3">
        <v>9251</v>
      </c>
      <c r="H7993" s="3">
        <v>44.862700000000004</v>
      </c>
      <c r="I7993" s="3">
        <v>210.85469000000003</v>
      </c>
      <c r="J7993" s="3">
        <v>4741.9873900000002</v>
      </c>
      <c r="K7993" s="4">
        <v>0.34999999999999992</v>
      </c>
      <c r="L7993" s="73">
        <v>8608.5309541538463</v>
      </c>
    </row>
    <row r="7994" spans="1:12" x14ac:dyDescent="0.35">
      <c r="A7994" s="1" t="s">
        <v>12923</v>
      </c>
      <c r="B7994" t="s">
        <v>12406</v>
      </c>
      <c r="C7994" t="s">
        <v>34</v>
      </c>
      <c r="D7994" t="s">
        <v>35</v>
      </c>
      <c r="E7994">
        <v>1</v>
      </c>
      <c r="F7994" s="2">
        <v>1403.91</v>
      </c>
      <c r="G7994" s="3">
        <v>2895</v>
      </c>
      <c r="H7994" s="3">
        <v>14.039100000000001</v>
      </c>
      <c r="I7994" s="3">
        <v>65.983770000000007</v>
      </c>
      <c r="J7994" s="3">
        <v>1483.9328700000001</v>
      </c>
      <c r="K7994" s="4">
        <v>0.35000000000000003</v>
      </c>
      <c r="L7994" s="73">
        <v>2693.9089024615387</v>
      </c>
    </row>
    <row r="7995" spans="1:12" x14ac:dyDescent="0.35">
      <c r="A7995" s="1" t="s">
        <v>12924</v>
      </c>
      <c r="B7995" t="s">
        <v>12801</v>
      </c>
      <c r="C7995" t="s">
        <v>34</v>
      </c>
      <c r="D7995" t="s">
        <v>35</v>
      </c>
      <c r="E7995">
        <v>1</v>
      </c>
      <c r="F7995" s="2">
        <v>1577.66</v>
      </c>
      <c r="G7995" s="3">
        <v>3253</v>
      </c>
      <c r="H7995" s="3">
        <v>15.776600000000002</v>
      </c>
      <c r="I7995" s="3">
        <v>74.150019999999998</v>
      </c>
      <c r="J7995" s="3">
        <v>1667.58662</v>
      </c>
      <c r="K7995" s="4">
        <v>0.35</v>
      </c>
      <c r="L7995" s="73">
        <v>3027.3110947692307</v>
      </c>
    </row>
    <row r="7996" spans="1:12" x14ac:dyDescent="0.35">
      <c r="A7996" s="1" t="s">
        <v>12925</v>
      </c>
      <c r="B7996" t="s">
        <v>12926</v>
      </c>
      <c r="C7996" t="s">
        <v>34</v>
      </c>
      <c r="D7996" t="s">
        <v>35</v>
      </c>
      <c r="E7996">
        <v>1</v>
      </c>
      <c r="F7996" s="2">
        <v>1247.54</v>
      </c>
      <c r="G7996" s="3">
        <v>2573</v>
      </c>
      <c r="H7996" s="3">
        <v>12.4754</v>
      </c>
      <c r="I7996" s="3">
        <v>58.63438</v>
      </c>
      <c r="J7996" s="3">
        <v>1318.64978</v>
      </c>
      <c r="K7996" s="4">
        <v>0.34999999999999992</v>
      </c>
      <c r="L7996" s="73">
        <v>2393.8565236923073</v>
      </c>
    </row>
    <row r="7997" spans="1:12" x14ac:dyDescent="0.35">
      <c r="A7997" s="1" t="s">
        <v>12927</v>
      </c>
      <c r="B7997" t="s">
        <v>12928</v>
      </c>
      <c r="C7997" t="s">
        <v>34</v>
      </c>
      <c r="D7997" t="s">
        <v>35</v>
      </c>
      <c r="E7997">
        <v>1</v>
      </c>
      <c r="F7997" s="2">
        <v>1612.42</v>
      </c>
      <c r="G7997" s="3">
        <v>3325</v>
      </c>
      <c r="H7997" s="3">
        <v>16.124200000000002</v>
      </c>
      <c r="I7997" s="3">
        <v>75.783740000000009</v>
      </c>
      <c r="J7997" s="3">
        <v>1704.3279400000001</v>
      </c>
      <c r="K7997" s="4">
        <v>0.35</v>
      </c>
      <c r="L7997" s="73">
        <v>3094.010721846154</v>
      </c>
    </row>
    <row r="7998" spans="1:12" x14ac:dyDescent="0.35">
      <c r="A7998" s="1" t="s">
        <v>12929</v>
      </c>
      <c r="B7998" t="s">
        <v>12930</v>
      </c>
      <c r="C7998" t="s">
        <v>34</v>
      </c>
      <c r="D7998" t="s">
        <v>35</v>
      </c>
      <c r="E7998">
        <v>1</v>
      </c>
      <c r="F7998" s="2">
        <v>1456.04</v>
      </c>
      <c r="G7998" s="3">
        <v>3003</v>
      </c>
      <c r="H7998" s="3">
        <v>14.5604</v>
      </c>
      <c r="I7998" s="3">
        <v>68.433880000000002</v>
      </c>
      <c r="J7998" s="3">
        <v>1539.0342800000001</v>
      </c>
      <c r="K7998" s="4">
        <v>0.34999999999999992</v>
      </c>
      <c r="L7998" s="73">
        <v>2793.9391544615382</v>
      </c>
    </row>
    <row r="7999" spans="1:12" x14ac:dyDescent="0.35">
      <c r="A7999" s="1" t="s">
        <v>12931</v>
      </c>
      <c r="B7999" t="s">
        <v>12932</v>
      </c>
      <c r="C7999" t="s">
        <v>34</v>
      </c>
      <c r="D7999" t="s">
        <v>35</v>
      </c>
      <c r="E7999">
        <v>1</v>
      </c>
      <c r="F7999" s="2">
        <v>1612.42</v>
      </c>
      <c r="G7999" s="3">
        <v>3325</v>
      </c>
      <c r="H7999" s="3">
        <v>16.124200000000002</v>
      </c>
      <c r="I7999" s="3">
        <v>75.783740000000009</v>
      </c>
      <c r="J7999" s="3">
        <v>1704.3279400000001</v>
      </c>
      <c r="K7999" s="4">
        <v>0.35</v>
      </c>
      <c r="L7999" s="73">
        <v>3094.010721846154</v>
      </c>
    </row>
    <row r="8000" spans="1:12" x14ac:dyDescent="0.35">
      <c r="A8000" s="1" t="s">
        <v>12933</v>
      </c>
      <c r="B8000" t="s">
        <v>12934</v>
      </c>
      <c r="C8000" t="s">
        <v>34</v>
      </c>
      <c r="D8000" t="s">
        <v>35</v>
      </c>
      <c r="E8000">
        <v>1</v>
      </c>
      <c r="F8000" s="2">
        <v>1456.04</v>
      </c>
      <c r="G8000" s="3">
        <v>3003</v>
      </c>
      <c r="H8000" s="3">
        <v>14.5604</v>
      </c>
      <c r="I8000" s="3">
        <v>68.433880000000002</v>
      </c>
      <c r="J8000" s="3">
        <v>1539.0342800000001</v>
      </c>
      <c r="K8000" s="4">
        <v>0.34999999999999992</v>
      </c>
      <c r="L8000" s="73">
        <v>2793.9391544615382</v>
      </c>
    </row>
    <row r="8001" spans="1:12" x14ac:dyDescent="0.35">
      <c r="A8001" s="1" t="s">
        <v>12935</v>
      </c>
      <c r="B8001" t="s">
        <v>12936</v>
      </c>
      <c r="C8001" t="s">
        <v>34</v>
      </c>
      <c r="D8001" t="s">
        <v>35</v>
      </c>
      <c r="E8001">
        <v>1</v>
      </c>
      <c r="F8001" s="2">
        <v>1456.04</v>
      </c>
      <c r="G8001" s="3">
        <v>3003</v>
      </c>
      <c r="H8001" s="3">
        <v>14.5604</v>
      </c>
      <c r="I8001" s="3">
        <v>68.433880000000002</v>
      </c>
      <c r="J8001" s="3">
        <v>1539.0342800000001</v>
      </c>
      <c r="K8001" s="4">
        <v>0.34999999999999992</v>
      </c>
      <c r="L8001" s="73">
        <v>2793.9391544615382</v>
      </c>
    </row>
    <row r="8002" spans="1:12" x14ac:dyDescent="0.35">
      <c r="A8002" s="1" t="s">
        <v>12937</v>
      </c>
      <c r="B8002" t="s">
        <v>12938</v>
      </c>
      <c r="C8002" t="s">
        <v>34</v>
      </c>
      <c r="D8002" t="s">
        <v>35</v>
      </c>
      <c r="E8002">
        <v>1</v>
      </c>
      <c r="F8002" s="2">
        <v>1942.55</v>
      </c>
      <c r="G8002" s="3">
        <v>4006</v>
      </c>
      <c r="H8002" s="3">
        <v>19.4255</v>
      </c>
      <c r="I8002" s="3">
        <v>91.299849999999992</v>
      </c>
      <c r="J8002" s="3">
        <v>2053.2753499999999</v>
      </c>
      <c r="K8002" s="4">
        <v>0.35</v>
      </c>
      <c r="L8002" s="73">
        <v>3727.4844815384613</v>
      </c>
    </row>
    <row r="8003" spans="1:12" x14ac:dyDescent="0.35">
      <c r="A8003" s="1" t="s">
        <v>12939</v>
      </c>
      <c r="B8003" t="s">
        <v>12940</v>
      </c>
      <c r="C8003" t="s">
        <v>34</v>
      </c>
      <c r="D8003" t="s">
        <v>35</v>
      </c>
      <c r="E8003">
        <v>1</v>
      </c>
      <c r="F8003" s="2">
        <v>2985.06</v>
      </c>
      <c r="G8003" s="3">
        <v>6155</v>
      </c>
      <c r="H8003" s="3">
        <v>29.8506</v>
      </c>
      <c r="I8003" s="3">
        <v>140.29782</v>
      </c>
      <c r="J8003" s="3">
        <v>3155.2084199999999</v>
      </c>
      <c r="K8003" s="4">
        <v>0.35000000000000003</v>
      </c>
      <c r="L8003" s="73">
        <v>5727.9168239999999</v>
      </c>
    </row>
    <row r="8004" spans="1:12" x14ac:dyDescent="0.35">
      <c r="A8004" s="1" t="s">
        <v>12941</v>
      </c>
      <c r="B8004" t="s">
        <v>12418</v>
      </c>
      <c r="C8004" t="s">
        <v>34</v>
      </c>
      <c r="D8004" t="s">
        <v>35</v>
      </c>
      <c r="E8004">
        <v>1</v>
      </c>
      <c r="F8004" s="2">
        <v>847.91</v>
      </c>
      <c r="G8004" s="3">
        <v>1749</v>
      </c>
      <c r="H8004" s="3">
        <v>8.479099999999999</v>
      </c>
      <c r="I8004" s="3">
        <v>39.851770000000002</v>
      </c>
      <c r="J8004" s="3">
        <v>896.24086999999997</v>
      </c>
      <c r="K8004" s="4">
        <v>0.35</v>
      </c>
      <c r="L8004" s="73">
        <v>1627.0218870769229</v>
      </c>
    </row>
    <row r="8005" spans="1:12" x14ac:dyDescent="0.35">
      <c r="A8005" s="1" t="s">
        <v>12942</v>
      </c>
      <c r="B8005" t="s">
        <v>12943</v>
      </c>
      <c r="C8005" t="s">
        <v>34</v>
      </c>
      <c r="D8005" t="s">
        <v>35</v>
      </c>
      <c r="E8005">
        <v>1</v>
      </c>
      <c r="F8005" s="2">
        <v>691.53</v>
      </c>
      <c r="G8005" s="3">
        <v>1426</v>
      </c>
      <c r="H8005" s="3">
        <v>6.9153000000000002</v>
      </c>
      <c r="I8005" s="3">
        <v>32.501910000000002</v>
      </c>
      <c r="J8005" s="3">
        <v>730.94720999999993</v>
      </c>
      <c r="K8005" s="4">
        <v>0.35</v>
      </c>
      <c r="L8005" s="73">
        <v>1326.9503196923074</v>
      </c>
    </row>
    <row r="8006" spans="1:12" x14ac:dyDescent="0.35">
      <c r="A8006" s="1" t="s">
        <v>12944</v>
      </c>
      <c r="B8006" t="s">
        <v>12945</v>
      </c>
      <c r="C8006" t="s">
        <v>34</v>
      </c>
      <c r="D8006" t="s">
        <v>35</v>
      </c>
      <c r="E8006">
        <v>1</v>
      </c>
      <c r="F8006" s="2">
        <v>448.28</v>
      </c>
      <c r="G8006" s="3">
        <v>925</v>
      </c>
      <c r="H8006" s="3">
        <v>4.4828000000000001</v>
      </c>
      <c r="I8006" s="3">
        <v>21.06916</v>
      </c>
      <c r="J8006" s="3">
        <v>473.83195999999998</v>
      </c>
      <c r="K8006" s="4">
        <v>0.35</v>
      </c>
      <c r="L8006" s="73">
        <v>860.18725046153838</v>
      </c>
    </row>
    <row r="8007" spans="1:12" x14ac:dyDescent="0.35">
      <c r="A8007" s="1" t="s">
        <v>12946</v>
      </c>
      <c r="B8007" t="s">
        <v>12947</v>
      </c>
      <c r="C8007" t="s">
        <v>34</v>
      </c>
      <c r="D8007" t="s">
        <v>35</v>
      </c>
      <c r="E8007">
        <v>1</v>
      </c>
      <c r="F8007" s="2">
        <v>483.03</v>
      </c>
      <c r="G8007" s="3">
        <v>996</v>
      </c>
      <c r="H8007" s="3">
        <v>4.8303000000000003</v>
      </c>
      <c r="I8007" s="3">
        <v>22.70241</v>
      </c>
      <c r="J8007" s="3">
        <v>510.56270999999998</v>
      </c>
      <c r="K8007" s="4">
        <v>0.35</v>
      </c>
      <c r="L8007" s="73">
        <v>926.86768892307691</v>
      </c>
    </row>
    <row r="8008" spans="1:12" x14ac:dyDescent="0.35">
      <c r="A8008" s="1" t="s">
        <v>12948</v>
      </c>
      <c r="B8008" t="s">
        <v>12949</v>
      </c>
      <c r="C8008" t="s">
        <v>34</v>
      </c>
      <c r="D8008" t="s">
        <v>35</v>
      </c>
      <c r="E8008">
        <v>1</v>
      </c>
      <c r="F8008" s="2">
        <v>1681.92</v>
      </c>
      <c r="G8008" s="3">
        <v>3468</v>
      </c>
      <c r="H8008" s="3">
        <v>16.819200000000002</v>
      </c>
      <c r="I8008" s="3">
        <v>79.050240000000002</v>
      </c>
      <c r="J8008" s="3">
        <v>1777.78944</v>
      </c>
      <c r="K8008" s="4">
        <v>0.34999999999999992</v>
      </c>
      <c r="L8008" s="73">
        <v>3227.3715987692303</v>
      </c>
    </row>
    <row r="8009" spans="1:12" x14ac:dyDescent="0.35">
      <c r="A8009" s="1" t="s">
        <v>12950</v>
      </c>
      <c r="B8009" t="s">
        <v>12951</v>
      </c>
      <c r="C8009" t="s">
        <v>34</v>
      </c>
      <c r="D8009" t="s">
        <v>35</v>
      </c>
      <c r="E8009">
        <v>1</v>
      </c>
      <c r="F8009" s="2">
        <v>1803.54</v>
      </c>
      <c r="G8009" s="3">
        <v>3719</v>
      </c>
      <c r="H8009" s="3">
        <v>18.035399999999999</v>
      </c>
      <c r="I8009" s="3">
        <v>84.766379999999998</v>
      </c>
      <c r="J8009" s="3">
        <v>1906.34178</v>
      </c>
      <c r="K8009" s="4">
        <v>0.35</v>
      </c>
      <c r="L8009" s="73">
        <v>3460.7435390769228</v>
      </c>
    </row>
    <row r="8010" spans="1:12" x14ac:dyDescent="0.35">
      <c r="A8010" s="1" t="s">
        <v>12952</v>
      </c>
      <c r="B8010" t="s">
        <v>12953</v>
      </c>
      <c r="C8010" t="s">
        <v>34</v>
      </c>
      <c r="D8010" t="s">
        <v>35</v>
      </c>
      <c r="E8010">
        <v>1</v>
      </c>
      <c r="F8010" s="2">
        <v>3158.81</v>
      </c>
      <c r="G8010" s="3">
        <v>6514</v>
      </c>
      <c r="H8010" s="3">
        <v>31.588100000000001</v>
      </c>
      <c r="I8010" s="3">
        <v>148.46406999999999</v>
      </c>
      <c r="J8010" s="3">
        <v>3338.8621699999999</v>
      </c>
      <c r="K8010" s="4">
        <v>0.34999999999999992</v>
      </c>
      <c r="L8010" s="73">
        <v>6061.3190163076915</v>
      </c>
    </row>
    <row r="8011" spans="1:12" x14ac:dyDescent="0.35">
      <c r="A8011" s="1" t="s">
        <v>12954</v>
      </c>
      <c r="B8011" t="s">
        <v>12739</v>
      </c>
      <c r="C8011" t="s">
        <v>34</v>
      </c>
      <c r="D8011" t="s">
        <v>35</v>
      </c>
      <c r="E8011">
        <v>1</v>
      </c>
      <c r="F8011" s="2">
        <v>3332.56</v>
      </c>
      <c r="G8011" s="3">
        <v>6872</v>
      </c>
      <c r="H8011" s="3">
        <v>33.325600000000001</v>
      </c>
      <c r="I8011" s="3">
        <v>156.63032000000001</v>
      </c>
      <c r="J8011" s="3">
        <v>3522.5159200000003</v>
      </c>
      <c r="K8011" s="4">
        <v>0.35000000000000003</v>
      </c>
      <c r="L8011" s="73">
        <v>6394.721208615385</v>
      </c>
    </row>
    <row r="8012" spans="1:12" x14ac:dyDescent="0.35">
      <c r="A8012" s="1" t="s">
        <v>12955</v>
      </c>
      <c r="B8012" t="s">
        <v>12956</v>
      </c>
      <c r="C8012" t="s">
        <v>34</v>
      </c>
      <c r="D8012" t="s">
        <v>35</v>
      </c>
      <c r="E8012">
        <v>1</v>
      </c>
      <c r="F8012" s="2">
        <v>2985.06</v>
      </c>
      <c r="G8012" s="3">
        <v>6155</v>
      </c>
      <c r="H8012" s="3">
        <v>29.8506</v>
      </c>
      <c r="I8012" s="3">
        <v>140.29782</v>
      </c>
      <c r="J8012" s="3">
        <v>3155.2084199999999</v>
      </c>
      <c r="K8012" s="4">
        <v>0.35000000000000003</v>
      </c>
      <c r="L8012" s="73">
        <v>5727.9168239999999</v>
      </c>
    </row>
    <row r="8013" spans="1:12" x14ac:dyDescent="0.35">
      <c r="A8013" s="1" t="s">
        <v>12957</v>
      </c>
      <c r="B8013" t="s">
        <v>12958</v>
      </c>
      <c r="C8013" t="s">
        <v>34</v>
      </c>
      <c r="D8013" t="s">
        <v>35</v>
      </c>
      <c r="E8013">
        <v>1</v>
      </c>
      <c r="F8013" s="2">
        <v>3193.56</v>
      </c>
      <c r="G8013" s="3">
        <v>6585</v>
      </c>
      <c r="H8013" s="3">
        <v>31.935600000000001</v>
      </c>
      <c r="I8013" s="3">
        <v>150.09732</v>
      </c>
      <c r="J8013" s="3">
        <v>3375.5929199999996</v>
      </c>
      <c r="K8013" s="4">
        <v>0.35</v>
      </c>
      <c r="L8013" s="73">
        <v>6127.9994547692295</v>
      </c>
    </row>
    <row r="8014" spans="1:12" x14ac:dyDescent="0.35">
      <c r="A8014" s="1" t="s">
        <v>12959</v>
      </c>
      <c r="B8014" t="s">
        <v>12960</v>
      </c>
      <c r="C8014" t="s">
        <v>34</v>
      </c>
      <c r="D8014" t="s">
        <v>35</v>
      </c>
      <c r="E8014">
        <v>1</v>
      </c>
      <c r="F8014" s="2">
        <v>3193.56</v>
      </c>
      <c r="G8014" s="3">
        <v>6585</v>
      </c>
      <c r="H8014" s="3">
        <v>31.935600000000001</v>
      </c>
      <c r="I8014" s="3">
        <v>150.09732</v>
      </c>
      <c r="J8014" s="3">
        <v>3375.5929199999996</v>
      </c>
      <c r="K8014" s="4">
        <v>0.35</v>
      </c>
      <c r="L8014" s="73">
        <v>6127.9994547692295</v>
      </c>
    </row>
    <row r="8015" spans="1:12" x14ac:dyDescent="0.35">
      <c r="A8015" s="1" t="s">
        <v>12961</v>
      </c>
      <c r="B8015" t="s">
        <v>12962</v>
      </c>
      <c r="C8015" t="s">
        <v>34</v>
      </c>
      <c r="D8015" t="s">
        <v>35</v>
      </c>
      <c r="E8015">
        <v>1</v>
      </c>
      <c r="F8015" s="2">
        <v>448.28</v>
      </c>
      <c r="G8015" s="3">
        <v>925</v>
      </c>
      <c r="H8015" s="3">
        <v>4.4828000000000001</v>
      </c>
      <c r="I8015" s="3">
        <v>21.06916</v>
      </c>
      <c r="J8015" s="3">
        <v>473.83195999999998</v>
      </c>
      <c r="K8015" s="4">
        <v>0.35</v>
      </c>
      <c r="L8015" s="73">
        <v>860.18725046153838</v>
      </c>
    </row>
    <row r="8016" spans="1:12" x14ac:dyDescent="0.35">
      <c r="A8016" s="1" t="s">
        <v>12963</v>
      </c>
      <c r="B8016" t="s">
        <v>12964</v>
      </c>
      <c r="C8016" t="s">
        <v>34</v>
      </c>
      <c r="D8016" t="s">
        <v>35</v>
      </c>
      <c r="E8016">
        <v>1</v>
      </c>
      <c r="F8016" s="2">
        <v>569.91</v>
      </c>
      <c r="G8016" s="3">
        <v>1176</v>
      </c>
      <c r="H8016" s="3">
        <v>5.6990999999999996</v>
      </c>
      <c r="I8016" s="3">
        <v>26.785769999999999</v>
      </c>
      <c r="J8016" s="3">
        <v>602.39486999999997</v>
      </c>
      <c r="K8016" s="4">
        <v>0.35</v>
      </c>
      <c r="L8016" s="73">
        <v>1093.5783793846153</v>
      </c>
    </row>
    <row r="8017" spans="1:12" x14ac:dyDescent="0.35">
      <c r="A8017" s="1" t="s">
        <v>12965</v>
      </c>
      <c r="B8017" t="s">
        <v>12966</v>
      </c>
      <c r="C8017" t="s">
        <v>34</v>
      </c>
      <c r="D8017" t="s">
        <v>35</v>
      </c>
      <c r="E8017">
        <v>1</v>
      </c>
      <c r="F8017" s="2">
        <v>413.53</v>
      </c>
      <c r="G8017" s="3">
        <v>853</v>
      </c>
      <c r="H8017" s="3">
        <v>4.1353</v>
      </c>
      <c r="I8017" s="3">
        <v>19.43591</v>
      </c>
      <c r="J8017" s="3">
        <v>437.10120999999992</v>
      </c>
      <c r="K8017" s="4">
        <v>0.35</v>
      </c>
      <c r="L8017" s="73">
        <v>793.50681199999985</v>
      </c>
    </row>
    <row r="8018" spans="1:12" x14ac:dyDescent="0.35">
      <c r="A8018" s="1">
        <v>40115</v>
      </c>
      <c r="B8018" t="s">
        <v>12967</v>
      </c>
      <c r="C8018" t="s">
        <v>34</v>
      </c>
      <c r="D8018" t="s">
        <v>35</v>
      </c>
      <c r="E8018">
        <v>1</v>
      </c>
      <c r="F8018" s="2">
        <v>437.85</v>
      </c>
      <c r="G8018" s="3">
        <v>903</v>
      </c>
      <c r="H8018" s="3">
        <v>4.3785000000000007</v>
      </c>
      <c r="I8018" s="3">
        <v>20.578950000000003</v>
      </c>
      <c r="J8018" s="3">
        <v>462.80745000000002</v>
      </c>
      <c r="K8018" s="4">
        <v>0.34999999999999992</v>
      </c>
      <c r="L8018" s="73">
        <v>840.17352461538462</v>
      </c>
    </row>
    <row r="8019" spans="1:12" x14ac:dyDescent="0.35">
      <c r="A8019" s="1">
        <v>40144</v>
      </c>
      <c r="B8019" t="s">
        <v>12968</v>
      </c>
      <c r="C8019" t="s">
        <v>34</v>
      </c>
      <c r="D8019" t="s">
        <v>35</v>
      </c>
      <c r="E8019">
        <v>1</v>
      </c>
      <c r="F8019" s="2">
        <v>900.03</v>
      </c>
      <c r="G8019" s="3">
        <v>1856</v>
      </c>
      <c r="H8019" s="3">
        <v>9.0002999999999993</v>
      </c>
      <c r="I8019" s="3">
        <v>42.301409999999997</v>
      </c>
      <c r="J8019" s="3">
        <v>951.33171000000004</v>
      </c>
      <c r="K8019" s="4">
        <v>0.34999999999999992</v>
      </c>
      <c r="L8019" s="73">
        <v>1727.0329504615383</v>
      </c>
    </row>
    <row r="8020" spans="1:12" x14ac:dyDescent="0.35">
      <c r="A8020" s="1">
        <v>40186</v>
      </c>
      <c r="B8020" t="s">
        <v>12969</v>
      </c>
      <c r="C8020" t="s">
        <v>34</v>
      </c>
      <c r="D8020" t="s">
        <v>35</v>
      </c>
      <c r="E8020">
        <v>1</v>
      </c>
      <c r="F8020" s="2">
        <v>66.02</v>
      </c>
      <c r="G8020" s="3">
        <v>137</v>
      </c>
      <c r="H8020" s="3">
        <v>0.66020000000000001</v>
      </c>
      <c r="I8020" s="3">
        <v>3.1029399999999998</v>
      </c>
      <c r="J8020" s="3">
        <v>69.783140000000003</v>
      </c>
      <c r="K8020" s="4">
        <v>0.35</v>
      </c>
      <c r="L8020" s="73">
        <v>126.68323876923077</v>
      </c>
    </row>
    <row r="8021" spans="1:12" x14ac:dyDescent="0.35">
      <c r="A8021" s="1">
        <v>40196</v>
      </c>
      <c r="B8021" t="s">
        <v>12970</v>
      </c>
      <c r="C8021" t="s">
        <v>34</v>
      </c>
      <c r="D8021" t="s">
        <v>35</v>
      </c>
      <c r="E8021">
        <v>1</v>
      </c>
      <c r="F8021" s="2">
        <v>135.53</v>
      </c>
      <c r="G8021" s="3">
        <v>280</v>
      </c>
      <c r="H8021" s="3">
        <v>1.3552999999999999</v>
      </c>
      <c r="I8021" s="3">
        <v>6.36991</v>
      </c>
      <c r="J8021" s="3">
        <v>143.25521000000001</v>
      </c>
      <c r="K8021" s="4">
        <v>0.35</v>
      </c>
      <c r="L8021" s="73">
        <v>260.06330430769231</v>
      </c>
    </row>
    <row r="8022" spans="1:12" x14ac:dyDescent="0.35">
      <c r="A8022" s="1">
        <v>41032</v>
      </c>
      <c r="B8022" t="s">
        <v>12436</v>
      </c>
      <c r="C8022" t="s">
        <v>34</v>
      </c>
      <c r="D8022" t="s">
        <v>35</v>
      </c>
      <c r="E8022">
        <v>1</v>
      </c>
      <c r="F8022" s="2">
        <v>622.03</v>
      </c>
      <c r="G8022" s="3">
        <v>1283</v>
      </c>
      <c r="H8022" s="3">
        <v>6.2202999999999999</v>
      </c>
      <c r="I8022" s="3">
        <v>29.235409999999998</v>
      </c>
      <c r="J8022" s="3">
        <v>657.48570999999993</v>
      </c>
      <c r="K8022" s="4">
        <v>0.35</v>
      </c>
      <c r="L8022" s="73">
        <v>1193.5894427692306</v>
      </c>
    </row>
    <row r="8023" spans="1:12" x14ac:dyDescent="0.35">
      <c r="A8023" s="1">
        <v>41038</v>
      </c>
      <c r="B8023" t="s">
        <v>12436</v>
      </c>
      <c r="C8023" t="s">
        <v>34</v>
      </c>
      <c r="D8023" t="s">
        <v>35</v>
      </c>
      <c r="E8023">
        <v>1</v>
      </c>
      <c r="F8023" s="2">
        <v>622.03</v>
      </c>
      <c r="G8023" s="3">
        <v>1283</v>
      </c>
      <c r="H8023" s="3">
        <v>6.2202999999999999</v>
      </c>
      <c r="I8023" s="3">
        <v>29.235409999999998</v>
      </c>
      <c r="J8023" s="3">
        <v>657.48570999999993</v>
      </c>
      <c r="K8023" s="4">
        <v>0.35</v>
      </c>
      <c r="L8023" s="73">
        <v>1193.5894427692306</v>
      </c>
    </row>
    <row r="8024" spans="1:12" x14ac:dyDescent="0.35">
      <c r="A8024" s="1">
        <v>41089</v>
      </c>
      <c r="B8024" t="s">
        <v>12971</v>
      </c>
      <c r="C8024" t="s">
        <v>34</v>
      </c>
      <c r="D8024" t="s">
        <v>35</v>
      </c>
      <c r="E8024">
        <v>1</v>
      </c>
      <c r="F8024" s="2">
        <v>496.93</v>
      </c>
      <c r="G8024" s="3">
        <v>1025</v>
      </c>
      <c r="H8024" s="3">
        <v>4.9693000000000005</v>
      </c>
      <c r="I8024" s="3">
        <v>23.355710000000002</v>
      </c>
      <c r="J8024" s="3">
        <v>525.25500999999997</v>
      </c>
      <c r="K8024" s="4">
        <v>0.35</v>
      </c>
      <c r="L8024" s="73">
        <v>953.53986430769214</v>
      </c>
    </row>
    <row r="8025" spans="1:12" x14ac:dyDescent="0.35">
      <c r="A8025" s="1">
        <v>55005</v>
      </c>
      <c r="B8025" t="s">
        <v>12372</v>
      </c>
      <c r="C8025" t="s">
        <v>34</v>
      </c>
      <c r="D8025" t="s">
        <v>35</v>
      </c>
      <c r="E8025">
        <v>1</v>
      </c>
      <c r="F8025" s="2">
        <v>1803.54</v>
      </c>
      <c r="G8025" s="3">
        <v>3719</v>
      </c>
      <c r="H8025" s="3">
        <v>18.035399999999999</v>
      </c>
      <c r="I8025" s="3">
        <v>84.766379999999998</v>
      </c>
      <c r="J8025" s="3">
        <v>1906.34178</v>
      </c>
      <c r="K8025" s="4">
        <v>0.35</v>
      </c>
      <c r="L8025" s="73">
        <v>3460.7435390769228</v>
      </c>
    </row>
    <row r="8026" spans="1:12" x14ac:dyDescent="0.35">
      <c r="A8026" s="1">
        <v>40236</v>
      </c>
      <c r="B8026" t="s">
        <v>12646</v>
      </c>
      <c r="C8026" t="s">
        <v>34</v>
      </c>
      <c r="D8026" t="s">
        <v>35</v>
      </c>
      <c r="E8026">
        <v>1</v>
      </c>
      <c r="F8026" s="2">
        <v>969.54</v>
      </c>
      <c r="G8026" s="3">
        <v>2000</v>
      </c>
      <c r="H8026" s="3">
        <v>9.6953999999999994</v>
      </c>
      <c r="I8026" s="3">
        <v>45.568379999999998</v>
      </c>
      <c r="J8026" s="3">
        <v>1024.80378</v>
      </c>
      <c r="K8026" s="4">
        <v>0.34999999999999992</v>
      </c>
      <c r="L8026" s="73">
        <v>1860.4130159999997</v>
      </c>
    </row>
    <row r="8027" spans="1:12" x14ac:dyDescent="0.35">
      <c r="A8027" s="1">
        <v>40254</v>
      </c>
      <c r="B8027" t="s">
        <v>12972</v>
      </c>
      <c r="C8027" t="s">
        <v>34</v>
      </c>
      <c r="D8027" t="s">
        <v>35</v>
      </c>
      <c r="E8027">
        <v>1</v>
      </c>
      <c r="F8027" s="2">
        <v>969.54</v>
      </c>
      <c r="G8027" s="3">
        <v>2000</v>
      </c>
      <c r="H8027" s="3">
        <v>9.6953999999999994</v>
      </c>
      <c r="I8027" s="3">
        <v>45.568379999999998</v>
      </c>
      <c r="J8027" s="3">
        <v>1024.80378</v>
      </c>
      <c r="K8027" s="4">
        <v>0.34999999999999992</v>
      </c>
      <c r="L8027" s="73">
        <v>1860.4130159999997</v>
      </c>
    </row>
    <row r="8028" spans="1:12" x14ac:dyDescent="0.35">
      <c r="A8028" s="1">
        <v>40341</v>
      </c>
      <c r="B8028" t="s">
        <v>12973</v>
      </c>
      <c r="C8028" t="s">
        <v>34</v>
      </c>
      <c r="D8028" t="s">
        <v>35</v>
      </c>
      <c r="E8028">
        <v>1</v>
      </c>
      <c r="F8028" s="2">
        <v>900.03</v>
      </c>
      <c r="G8028" s="3">
        <v>1856</v>
      </c>
      <c r="H8028" s="3">
        <v>9.0002999999999993</v>
      </c>
      <c r="I8028" s="3">
        <v>42.301409999999997</v>
      </c>
      <c r="J8028" s="3">
        <v>951.33171000000004</v>
      </c>
      <c r="K8028" s="4">
        <v>0.34999999999999992</v>
      </c>
      <c r="L8028" s="73">
        <v>1727.0329504615383</v>
      </c>
    </row>
    <row r="8029" spans="1:12" x14ac:dyDescent="0.35">
      <c r="A8029" s="1">
        <v>40431</v>
      </c>
      <c r="B8029" t="s">
        <v>12974</v>
      </c>
      <c r="C8029" t="s">
        <v>34</v>
      </c>
      <c r="D8029" t="s">
        <v>35</v>
      </c>
      <c r="E8029">
        <v>1</v>
      </c>
      <c r="F8029" s="2">
        <v>1803.54</v>
      </c>
      <c r="G8029" s="3">
        <v>3719</v>
      </c>
      <c r="H8029" s="3">
        <v>18.035399999999999</v>
      </c>
      <c r="I8029" s="3">
        <v>84.766379999999998</v>
      </c>
      <c r="J8029" s="3">
        <v>1906.34178</v>
      </c>
      <c r="K8029" s="4">
        <v>0.35</v>
      </c>
      <c r="L8029" s="73">
        <v>3460.7435390769228</v>
      </c>
    </row>
    <row r="8030" spans="1:12" x14ac:dyDescent="0.35">
      <c r="A8030" s="1">
        <v>41152</v>
      </c>
      <c r="B8030" t="s">
        <v>12764</v>
      </c>
      <c r="C8030" t="s">
        <v>34</v>
      </c>
      <c r="D8030" t="s">
        <v>35</v>
      </c>
      <c r="E8030">
        <v>1</v>
      </c>
      <c r="F8030" s="2">
        <v>552.53</v>
      </c>
      <c r="G8030" s="3">
        <v>1140</v>
      </c>
      <c r="H8030" s="3">
        <v>5.5252999999999997</v>
      </c>
      <c r="I8030" s="3">
        <v>25.968909999999997</v>
      </c>
      <c r="J8030" s="3">
        <v>584.02421000000004</v>
      </c>
      <c r="K8030" s="4">
        <v>0.35000000000000003</v>
      </c>
      <c r="L8030" s="73">
        <v>1060.228565846154</v>
      </c>
    </row>
    <row r="8031" spans="1:12" x14ac:dyDescent="0.35">
      <c r="A8031" s="1">
        <v>41153</v>
      </c>
      <c r="B8031" t="s">
        <v>12975</v>
      </c>
      <c r="C8031" t="s">
        <v>34</v>
      </c>
      <c r="D8031" t="s">
        <v>35</v>
      </c>
      <c r="E8031">
        <v>1</v>
      </c>
      <c r="F8031" s="2">
        <v>552.53</v>
      </c>
      <c r="G8031" s="3">
        <v>1140</v>
      </c>
      <c r="H8031" s="3">
        <v>5.5252999999999997</v>
      </c>
      <c r="I8031" s="3">
        <v>25.968909999999997</v>
      </c>
      <c r="J8031" s="3">
        <v>584.02421000000004</v>
      </c>
      <c r="K8031" s="4">
        <v>0.35000000000000003</v>
      </c>
      <c r="L8031" s="73">
        <v>1060.228565846154</v>
      </c>
    </row>
    <row r="8032" spans="1:12" x14ac:dyDescent="0.35">
      <c r="A8032" s="1">
        <v>70101</v>
      </c>
      <c r="B8032" t="s">
        <v>12976</v>
      </c>
      <c r="C8032" t="s">
        <v>26</v>
      </c>
      <c r="D8032" t="s">
        <v>27</v>
      </c>
      <c r="E8032">
        <v>1</v>
      </c>
      <c r="F8032" s="2">
        <v>1525.54</v>
      </c>
      <c r="G8032" s="3">
        <v>3146</v>
      </c>
      <c r="H8032" s="3">
        <v>15.2554</v>
      </c>
      <c r="I8032" s="3">
        <v>71.700379999999996</v>
      </c>
      <c r="J8032" s="3">
        <v>1612.49578</v>
      </c>
      <c r="K8032" s="4">
        <v>0.35000000000000003</v>
      </c>
      <c r="L8032" s="73">
        <v>2927.3000313846155</v>
      </c>
    </row>
    <row r="8033" spans="1:12" x14ac:dyDescent="0.35">
      <c r="A8033" s="1">
        <v>40454</v>
      </c>
      <c r="B8033" t="s">
        <v>12977</v>
      </c>
      <c r="C8033" t="s">
        <v>34</v>
      </c>
      <c r="D8033" t="s">
        <v>35</v>
      </c>
      <c r="E8033">
        <v>1</v>
      </c>
      <c r="F8033" s="2">
        <v>3541.07</v>
      </c>
      <c r="G8033" s="3">
        <v>7302</v>
      </c>
      <c r="H8033" s="3">
        <v>35.410700000000006</v>
      </c>
      <c r="I8033" s="3">
        <v>166.43029000000001</v>
      </c>
      <c r="J8033" s="3">
        <v>3742.9109900000003</v>
      </c>
      <c r="K8033" s="4">
        <v>0.34999999999999992</v>
      </c>
      <c r="L8033" s="73">
        <v>6794.8230279999998</v>
      </c>
    </row>
    <row r="8034" spans="1:12" x14ac:dyDescent="0.35">
      <c r="A8034" s="1">
        <v>40513</v>
      </c>
      <c r="B8034" t="s">
        <v>12439</v>
      </c>
      <c r="C8034" t="s">
        <v>34</v>
      </c>
      <c r="D8034" t="s">
        <v>35</v>
      </c>
      <c r="E8034">
        <v>1</v>
      </c>
      <c r="F8034" s="2">
        <v>900.03</v>
      </c>
      <c r="G8034" s="3">
        <v>1856</v>
      </c>
      <c r="H8034" s="3">
        <v>9.0002999999999993</v>
      </c>
      <c r="I8034" s="3">
        <v>42.301409999999997</v>
      </c>
      <c r="J8034" s="3">
        <v>951.33171000000004</v>
      </c>
      <c r="K8034" s="4">
        <v>0.34999999999999992</v>
      </c>
      <c r="L8034" s="73">
        <v>1727.0329504615383</v>
      </c>
    </row>
    <row r="8035" spans="1:12" x14ac:dyDescent="0.35">
      <c r="A8035" s="1">
        <v>41257</v>
      </c>
      <c r="B8035" t="s">
        <v>12445</v>
      </c>
      <c r="C8035" t="s">
        <v>34</v>
      </c>
      <c r="D8035" t="s">
        <v>35</v>
      </c>
      <c r="E8035">
        <v>1</v>
      </c>
      <c r="F8035" s="2">
        <v>747.13</v>
      </c>
      <c r="G8035" s="3">
        <v>1541</v>
      </c>
      <c r="H8035" s="3">
        <v>7.4713000000000003</v>
      </c>
      <c r="I8035" s="3">
        <v>35.115110000000001</v>
      </c>
      <c r="J8035" s="3">
        <v>789.71641</v>
      </c>
      <c r="K8035" s="4">
        <v>0.35000000000000003</v>
      </c>
      <c r="L8035" s="73">
        <v>1433.6390212307692</v>
      </c>
    </row>
    <row r="8036" spans="1:12" x14ac:dyDescent="0.35">
      <c r="A8036" s="1">
        <v>70112</v>
      </c>
      <c r="B8036" t="s">
        <v>12978</v>
      </c>
      <c r="C8036" t="s">
        <v>34</v>
      </c>
      <c r="D8036" t="s">
        <v>35</v>
      </c>
      <c r="E8036">
        <v>1</v>
      </c>
      <c r="F8036" s="2">
        <v>1886.94</v>
      </c>
      <c r="G8036" s="3">
        <v>3891</v>
      </c>
      <c r="H8036" s="3">
        <v>18.869400000000002</v>
      </c>
      <c r="I8036" s="3">
        <v>88.686180000000007</v>
      </c>
      <c r="J8036" s="3">
        <v>1994.49558</v>
      </c>
      <c r="K8036" s="4">
        <v>0.35</v>
      </c>
      <c r="L8036" s="73">
        <v>3620.7765913846151</v>
      </c>
    </row>
    <row r="8037" spans="1:12" x14ac:dyDescent="0.35">
      <c r="A8037" s="1">
        <v>40907</v>
      </c>
      <c r="B8037" t="s">
        <v>12553</v>
      </c>
      <c r="C8037" t="s">
        <v>34</v>
      </c>
      <c r="D8037" t="s">
        <v>35</v>
      </c>
      <c r="E8037">
        <v>1</v>
      </c>
      <c r="F8037" s="2">
        <v>2192.75</v>
      </c>
      <c r="G8037" s="3">
        <v>4522</v>
      </c>
      <c r="H8037" s="3">
        <v>21.927500000000002</v>
      </c>
      <c r="I8037" s="3">
        <v>103.05925000000001</v>
      </c>
      <c r="J8037" s="3">
        <v>2317.7367499999996</v>
      </c>
      <c r="K8037" s="4">
        <v>0.35000000000000003</v>
      </c>
      <c r="L8037" s="73">
        <v>4207.5836384615377</v>
      </c>
    </row>
    <row r="8038" spans="1:12" x14ac:dyDescent="0.35">
      <c r="A8038" s="1">
        <v>40939</v>
      </c>
      <c r="B8038" t="s">
        <v>12553</v>
      </c>
      <c r="C8038" t="s">
        <v>34</v>
      </c>
      <c r="D8038" t="s">
        <v>35</v>
      </c>
      <c r="E8038">
        <v>1</v>
      </c>
      <c r="F8038" s="2">
        <v>3249.16</v>
      </c>
      <c r="G8038" s="3">
        <v>6700</v>
      </c>
      <c r="H8038" s="3">
        <v>32.491599999999998</v>
      </c>
      <c r="I8038" s="3">
        <v>152.71052</v>
      </c>
      <c r="J8038" s="3">
        <v>3434.3621199999998</v>
      </c>
      <c r="K8038" s="4">
        <v>0.34999999999999992</v>
      </c>
      <c r="L8038" s="73">
        <v>6234.6881563076913</v>
      </c>
    </row>
    <row r="8039" spans="1:12" x14ac:dyDescent="0.35">
      <c r="A8039" s="1">
        <v>41258</v>
      </c>
      <c r="B8039" t="s">
        <v>12445</v>
      </c>
      <c r="C8039" t="s">
        <v>34</v>
      </c>
      <c r="D8039" t="s">
        <v>35</v>
      </c>
      <c r="E8039">
        <v>1</v>
      </c>
      <c r="F8039" s="2">
        <v>747.13</v>
      </c>
      <c r="G8039" s="3">
        <v>1541</v>
      </c>
      <c r="H8039" s="3">
        <v>7.4713000000000003</v>
      </c>
      <c r="I8039" s="3">
        <v>35.115110000000001</v>
      </c>
      <c r="J8039" s="3">
        <v>789.71641</v>
      </c>
      <c r="K8039" s="4">
        <v>0.35000000000000003</v>
      </c>
      <c r="L8039" s="73">
        <v>1433.6390212307692</v>
      </c>
    </row>
    <row r="8040" spans="1:12" x14ac:dyDescent="0.35">
      <c r="A8040" s="1">
        <v>41427</v>
      </c>
      <c r="B8040" t="s">
        <v>12979</v>
      </c>
      <c r="C8040" t="s">
        <v>34</v>
      </c>
      <c r="D8040" t="s">
        <v>35</v>
      </c>
      <c r="E8040">
        <v>1</v>
      </c>
      <c r="F8040" s="2">
        <v>274.52999999999997</v>
      </c>
      <c r="G8040" s="3">
        <v>567</v>
      </c>
      <c r="H8040" s="3">
        <v>2.7452999999999999</v>
      </c>
      <c r="I8040" s="3">
        <v>12.902909999999999</v>
      </c>
      <c r="J8040" s="3">
        <v>290.17820999999998</v>
      </c>
      <c r="K8040" s="4">
        <v>0.35</v>
      </c>
      <c r="L8040" s="73">
        <v>526.78505815384608</v>
      </c>
    </row>
    <row r="8041" spans="1:12" x14ac:dyDescent="0.35">
      <c r="A8041" s="1">
        <v>41500</v>
      </c>
      <c r="B8041" t="s">
        <v>12980</v>
      </c>
      <c r="C8041" t="s">
        <v>34</v>
      </c>
      <c r="D8041" t="s">
        <v>35</v>
      </c>
      <c r="E8041">
        <v>1</v>
      </c>
      <c r="F8041" s="2">
        <v>27.8</v>
      </c>
      <c r="G8041" s="3">
        <v>58</v>
      </c>
      <c r="H8041" s="3">
        <v>0.27800000000000002</v>
      </c>
      <c r="I8041" s="3">
        <v>1.3066</v>
      </c>
      <c r="J8041" s="3">
        <v>29.384599999999999</v>
      </c>
      <c r="K8041" s="4">
        <v>0.35</v>
      </c>
      <c r="L8041" s="73">
        <v>53.344350769230765</v>
      </c>
    </row>
    <row r="8042" spans="1:12" x14ac:dyDescent="0.35">
      <c r="A8042" s="1">
        <v>41545</v>
      </c>
      <c r="B8042" t="s">
        <v>12981</v>
      </c>
      <c r="C8042" t="s">
        <v>34</v>
      </c>
      <c r="D8042" t="s">
        <v>35</v>
      </c>
      <c r="E8042">
        <v>1</v>
      </c>
      <c r="F8042" s="2">
        <v>31.28</v>
      </c>
      <c r="G8042" s="3">
        <v>65</v>
      </c>
      <c r="H8042" s="3">
        <v>0.31280000000000002</v>
      </c>
      <c r="I8042" s="3">
        <v>1.4701600000000001</v>
      </c>
      <c r="J8042" s="3">
        <v>33.062960000000004</v>
      </c>
      <c r="K8042" s="4">
        <v>0.35</v>
      </c>
      <c r="L8042" s="73">
        <v>60.021988923076933</v>
      </c>
    </row>
    <row r="8043" spans="1:12" x14ac:dyDescent="0.35">
      <c r="A8043" s="1">
        <v>41640</v>
      </c>
      <c r="B8043" t="s">
        <v>12982</v>
      </c>
      <c r="C8043" t="s">
        <v>34</v>
      </c>
      <c r="D8043" t="s">
        <v>35</v>
      </c>
      <c r="E8043">
        <v>1</v>
      </c>
      <c r="F8043" s="2">
        <v>163.33000000000001</v>
      </c>
      <c r="G8043" s="3">
        <v>337</v>
      </c>
      <c r="H8043" s="3">
        <v>1.6333000000000002</v>
      </c>
      <c r="I8043" s="3">
        <v>7.6765100000000004</v>
      </c>
      <c r="J8043" s="3">
        <v>172.63981000000001</v>
      </c>
      <c r="K8043" s="4">
        <v>0.34999999999999992</v>
      </c>
      <c r="L8043" s="73">
        <v>313.40765507692305</v>
      </c>
    </row>
    <row r="8044" spans="1:12" x14ac:dyDescent="0.35">
      <c r="A8044" s="1">
        <v>41801</v>
      </c>
      <c r="B8044" t="s">
        <v>12983</v>
      </c>
      <c r="C8044" t="s">
        <v>34</v>
      </c>
      <c r="D8044" t="s">
        <v>35</v>
      </c>
      <c r="E8044">
        <v>1</v>
      </c>
      <c r="F8044" s="2">
        <v>34.75</v>
      </c>
      <c r="G8044" s="3">
        <v>72</v>
      </c>
      <c r="H8044" s="3">
        <v>0.34750000000000003</v>
      </c>
      <c r="I8044" s="3">
        <v>1.6332500000000001</v>
      </c>
      <c r="J8044" s="3">
        <v>36.730749999999993</v>
      </c>
      <c r="K8044" s="4">
        <v>0.35</v>
      </c>
      <c r="L8044" s="73">
        <v>66.680438461538444</v>
      </c>
    </row>
    <row r="8045" spans="1:12" x14ac:dyDescent="0.35">
      <c r="A8045" s="1">
        <v>70207</v>
      </c>
      <c r="B8045" t="s">
        <v>12984</v>
      </c>
      <c r="C8045" t="s">
        <v>34</v>
      </c>
      <c r="D8045" t="s">
        <v>35</v>
      </c>
      <c r="E8045">
        <v>1</v>
      </c>
      <c r="F8045" s="2">
        <v>1747.94</v>
      </c>
      <c r="G8045" s="3">
        <v>3604</v>
      </c>
      <c r="H8045" s="3">
        <v>17.479400000000002</v>
      </c>
      <c r="I8045" s="3">
        <v>82.153180000000006</v>
      </c>
      <c r="J8045" s="3">
        <v>1847.57258</v>
      </c>
      <c r="K8045" s="4">
        <v>0.34999999999999992</v>
      </c>
      <c r="L8045" s="73">
        <v>3354.0548375384615</v>
      </c>
    </row>
    <row r="8046" spans="1:12" x14ac:dyDescent="0.35">
      <c r="A8046" s="1">
        <v>40029</v>
      </c>
      <c r="B8046" t="s">
        <v>12985</v>
      </c>
      <c r="C8046" t="s">
        <v>34</v>
      </c>
      <c r="D8046" t="s">
        <v>35</v>
      </c>
      <c r="E8046">
        <v>1</v>
      </c>
      <c r="F8046" s="2">
        <v>66.02</v>
      </c>
      <c r="G8046" s="3">
        <v>137</v>
      </c>
      <c r="H8046" s="3">
        <v>0.66020000000000001</v>
      </c>
      <c r="I8046" s="3">
        <v>3.1029399999999998</v>
      </c>
      <c r="J8046" s="3">
        <v>69.783140000000003</v>
      </c>
      <c r="K8046" s="4">
        <v>0.35</v>
      </c>
      <c r="L8046" s="73">
        <v>126.68323876923077</v>
      </c>
    </row>
    <row r="8047" spans="1:12" x14ac:dyDescent="0.35">
      <c r="A8047" s="1">
        <v>40032</v>
      </c>
      <c r="B8047" t="s">
        <v>12986</v>
      </c>
      <c r="C8047" t="s">
        <v>34</v>
      </c>
      <c r="D8047" t="s">
        <v>35</v>
      </c>
      <c r="E8047">
        <v>1</v>
      </c>
      <c r="F8047" s="2">
        <v>1942.55</v>
      </c>
      <c r="G8047" s="3">
        <v>4006</v>
      </c>
      <c r="H8047" s="3">
        <v>19.4255</v>
      </c>
      <c r="I8047" s="3">
        <v>91.299849999999992</v>
      </c>
      <c r="J8047" s="3">
        <v>2053.2753499999999</v>
      </c>
      <c r="K8047" s="4">
        <v>0.35</v>
      </c>
      <c r="L8047" s="73">
        <v>3727.4844815384613</v>
      </c>
    </row>
    <row r="8048" spans="1:12" x14ac:dyDescent="0.35">
      <c r="A8048" s="1">
        <v>40045</v>
      </c>
      <c r="B8048" t="s">
        <v>12987</v>
      </c>
      <c r="C8048" t="s">
        <v>34</v>
      </c>
      <c r="D8048" t="s">
        <v>35</v>
      </c>
      <c r="E8048">
        <v>1</v>
      </c>
      <c r="F8048" s="2">
        <v>121.63</v>
      </c>
      <c r="G8048" s="3">
        <v>251</v>
      </c>
      <c r="H8048" s="3">
        <v>1.2162999999999999</v>
      </c>
      <c r="I8048" s="3">
        <v>5.7166100000000002</v>
      </c>
      <c r="J8048" s="3">
        <v>128.56290999999999</v>
      </c>
      <c r="K8048" s="4">
        <v>0.34999999999999992</v>
      </c>
      <c r="L8048" s="73">
        <v>233.39112892307688</v>
      </c>
    </row>
    <row r="8049" spans="1:12" x14ac:dyDescent="0.35">
      <c r="A8049" s="1" t="s">
        <v>12988</v>
      </c>
      <c r="B8049" t="s">
        <v>12989</v>
      </c>
      <c r="C8049" t="s">
        <v>34</v>
      </c>
      <c r="D8049" t="s">
        <v>35</v>
      </c>
      <c r="E8049">
        <v>1</v>
      </c>
      <c r="F8049" s="2">
        <v>4444.57</v>
      </c>
      <c r="G8049" s="3">
        <v>9165</v>
      </c>
      <c r="H8049" s="3">
        <v>44.445699999999995</v>
      </c>
      <c r="I8049" s="3">
        <v>208.89479</v>
      </c>
      <c r="J8049" s="3">
        <v>4697.9104900000002</v>
      </c>
      <c r="K8049" s="4">
        <v>0.35000000000000003</v>
      </c>
      <c r="L8049" s="73">
        <v>8528.5144280000004</v>
      </c>
    </row>
    <row r="8050" spans="1:12" x14ac:dyDescent="0.35">
      <c r="A8050" s="1" t="s">
        <v>12990</v>
      </c>
      <c r="B8050" t="s">
        <v>12991</v>
      </c>
      <c r="C8050" t="s">
        <v>34</v>
      </c>
      <c r="D8050" t="s">
        <v>35</v>
      </c>
      <c r="E8050">
        <v>1</v>
      </c>
      <c r="F8050" s="2">
        <v>6234.21</v>
      </c>
      <c r="G8050" s="3">
        <v>12855</v>
      </c>
      <c r="H8050" s="3">
        <v>62.342100000000002</v>
      </c>
      <c r="I8050" s="3">
        <v>293.00787000000003</v>
      </c>
      <c r="J8050" s="3">
        <v>6589.5599700000002</v>
      </c>
      <c r="K8050" s="4">
        <v>0.35</v>
      </c>
      <c r="L8050" s="73">
        <v>11962.585791692307</v>
      </c>
    </row>
    <row r="8051" spans="1:12" x14ac:dyDescent="0.35">
      <c r="A8051" s="1" t="s">
        <v>12992</v>
      </c>
      <c r="B8051" t="s">
        <v>12993</v>
      </c>
      <c r="C8051" t="s">
        <v>34</v>
      </c>
      <c r="D8051" t="s">
        <v>35</v>
      </c>
      <c r="E8051">
        <v>1</v>
      </c>
      <c r="F8051" s="2">
        <v>4340.33</v>
      </c>
      <c r="G8051" s="3">
        <v>8950</v>
      </c>
      <c r="H8051" s="3">
        <v>43.403300000000002</v>
      </c>
      <c r="I8051" s="3">
        <v>203.99551</v>
      </c>
      <c r="J8051" s="3">
        <v>4587.7288099999996</v>
      </c>
      <c r="K8051" s="4">
        <v>0.35</v>
      </c>
      <c r="L8051" s="73">
        <v>8328.4923012307681</v>
      </c>
    </row>
    <row r="8052" spans="1:12" x14ac:dyDescent="0.35">
      <c r="A8052" s="1" t="s">
        <v>12994</v>
      </c>
      <c r="B8052" t="s">
        <v>12995</v>
      </c>
      <c r="C8052" t="s">
        <v>34</v>
      </c>
      <c r="D8052" t="s">
        <v>35</v>
      </c>
      <c r="E8052">
        <v>1</v>
      </c>
      <c r="F8052" s="2">
        <v>7158.57</v>
      </c>
      <c r="G8052" s="3">
        <v>14760</v>
      </c>
      <c r="H8052" s="3">
        <v>71.585700000000003</v>
      </c>
      <c r="I8052" s="3">
        <v>336.45278999999999</v>
      </c>
      <c r="J8052" s="3">
        <v>7566.6084899999996</v>
      </c>
      <c r="K8052" s="4">
        <v>0.34999999999999992</v>
      </c>
      <c r="L8052" s="73">
        <v>13736.304643384614</v>
      </c>
    </row>
    <row r="8053" spans="1:12" x14ac:dyDescent="0.35">
      <c r="A8053" s="1" t="s">
        <v>12996</v>
      </c>
      <c r="B8053" t="s">
        <v>12997</v>
      </c>
      <c r="C8053" t="s">
        <v>34</v>
      </c>
      <c r="D8053" t="s">
        <v>35</v>
      </c>
      <c r="E8053">
        <v>1</v>
      </c>
      <c r="F8053" s="2">
        <v>5379.36</v>
      </c>
      <c r="G8053" s="3">
        <v>11092</v>
      </c>
      <c r="H8053" s="3">
        <v>53.793599999999998</v>
      </c>
      <c r="I8053" s="3">
        <v>252.82991999999999</v>
      </c>
      <c r="J8053" s="3">
        <v>5685.9835199999998</v>
      </c>
      <c r="K8053" s="4">
        <v>0.35000000000000003</v>
      </c>
      <c r="L8053" s="73">
        <v>10322.247005538462</v>
      </c>
    </row>
    <row r="8054" spans="1:12" x14ac:dyDescent="0.35">
      <c r="A8054" s="1" t="s">
        <v>12998</v>
      </c>
      <c r="B8054" t="s">
        <v>12999</v>
      </c>
      <c r="C8054" t="s">
        <v>34</v>
      </c>
      <c r="D8054" t="s">
        <v>35</v>
      </c>
      <c r="E8054">
        <v>1</v>
      </c>
      <c r="F8054" s="2">
        <v>4375.07</v>
      </c>
      <c r="G8054" s="3">
        <v>9021</v>
      </c>
      <c r="H8054" s="3">
        <v>43.750699999999995</v>
      </c>
      <c r="I8054" s="3">
        <v>205.62828999999999</v>
      </c>
      <c r="J8054" s="3">
        <v>4624.448989999999</v>
      </c>
      <c r="K8054" s="4">
        <v>0.35000000000000003</v>
      </c>
      <c r="L8054" s="73">
        <v>8395.1535510769208</v>
      </c>
    </row>
    <row r="8055" spans="1:12" x14ac:dyDescent="0.35">
      <c r="A8055" s="1" t="s">
        <v>13000</v>
      </c>
      <c r="B8055" t="s">
        <v>13001</v>
      </c>
      <c r="C8055" t="s">
        <v>34</v>
      </c>
      <c r="D8055" t="s">
        <v>35</v>
      </c>
      <c r="E8055">
        <v>1</v>
      </c>
      <c r="F8055" s="2">
        <v>4444.57</v>
      </c>
      <c r="G8055" s="3">
        <v>9165</v>
      </c>
      <c r="H8055" s="3">
        <v>44.445699999999995</v>
      </c>
      <c r="I8055" s="3">
        <v>208.89479</v>
      </c>
      <c r="J8055" s="3">
        <v>4697.9104900000002</v>
      </c>
      <c r="K8055" s="4">
        <v>0.35000000000000003</v>
      </c>
      <c r="L8055" s="73">
        <v>8528.5144280000004</v>
      </c>
    </row>
    <row r="8056" spans="1:12" x14ac:dyDescent="0.35">
      <c r="A8056" s="1" t="s">
        <v>13002</v>
      </c>
      <c r="B8056" t="s">
        <v>13003</v>
      </c>
      <c r="C8056" t="s">
        <v>34</v>
      </c>
      <c r="D8056" t="s">
        <v>35</v>
      </c>
      <c r="E8056">
        <v>1</v>
      </c>
      <c r="F8056" s="2">
        <v>4653.08</v>
      </c>
      <c r="G8056" s="3">
        <v>9594</v>
      </c>
      <c r="H8056" s="3">
        <v>46.530799999999999</v>
      </c>
      <c r="I8056" s="3">
        <v>218.69476</v>
      </c>
      <c r="J8056" s="3">
        <v>4918.3055600000007</v>
      </c>
      <c r="K8056" s="4">
        <v>0.35</v>
      </c>
      <c r="L8056" s="73">
        <v>8928.6162473846161</v>
      </c>
    </row>
    <row r="8057" spans="1:12" x14ac:dyDescent="0.35">
      <c r="A8057" s="1" t="s">
        <v>13004</v>
      </c>
      <c r="B8057" t="s">
        <v>13005</v>
      </c>
      <c r="C8057" t="s">
        <v>34</v>
      </c>
      <c r="D8057" t="s">
        <v>35</v>
      </c>
      <c r="E8057">
        <v>1</v>
      </c>
      <c r="F8057" s="2">
        <v>2133.67</v>
      </c>
      <c r="G8057" s="3">
        <v>4400</v>
      </c>
      <c r="H8057" s="3">
        <v>21.3367</v>
      </c>
      <c r="I8057" s="3">
        <v>100.28249000000001</v>
      </c>
      <c r="J8057" s="3">
        <v>2255.28919</v>
      </c>
      <c r="K8057" s="4">
        <v>0.35000000000000003</v>
      </c>
      <c r="L8057" s="73">
        <v>4094.2172987692306</v>
      </c>
    </row>
    <row r="8058" spans="1:12" x14ac:dyDescent="0.35">
      <c r="A8058" s="1" t="s">
        <v>13006</v>
      </c>
      <c r="B8058" t="s">
        <v>13007</v>
      </c>
      <c r="C8058" t="s">
        <v>34</v>
      </c>
      <c r="D8058" t="s">
        <v>35</v>
      </c>
      <c r="E8058">
        <v>1</v>
      </c>
      <c r="F8058" s="2">
        <v>4486.2700000000004</v>
      </c>
      <c r="G8058" s="3">
        <v>9251</v>
      </c>
      <c r="H8058" s="3">
        <v>44.862700000000004</v>
      </c>
      <c r="I8058" s="3">
        <v>210.85469000000003</v>
      </c>
      <c r="J8058" s="3">
        <v>4741.9873900000002</v>
      </c>
      <c r="K8058" s="4">
        <v>0.34999999999999992</v>
      </c>
      <c r="L8058" s="73">
        <v>8608.5309541538463</v>
      </c>
    </row>
    <row r="8059" spans="1:12" x14ac:dyDescent="0.35">
      <c r="A8059" s="1" t="s">
        <v>13008</v>
      </c>
      <c r="B8059" t="s">
        <v>12801</v>
      </c>
      <c r="C8059" t="s">
        <v>34</v>
      </c>
      <c r="D8059" t="s">
        <v>35</v>
      </c>
      <c r="E8059">
        <v>1</v>
      </c>
      <c r="F8059" s="2">
        <v>1577.66</v>
      </c>
      <c r="G8059" s="3">
        <v>3253</v>
      </c>
      <c r="H8059" s="3">
        <v>15.776600000000002</v>
      </c>
      <c r="I8059" s="3">
        <v>74.150019999999998</v>
      </c>
      <c r="J8059" s="3">
        <v>1667.58662</v>
      </c>
      <c r="K8059" s="4">
        <v>0.35</v>
      </c>
      <c r="L8059" s="73">
        <v>3027.3110947692307</v>
      </c>
    </row>
    <row r="8060" spans="1:12" x14ac:dyDescent="0.35">
      <c r="A8060" s="1" t="s">
        <v>13009</v>
      </c>
      <c r="B8060" t="s">
        <v>13010</v>
      </c>
      <c r="C8060" t="s">
        <v>34</v>
      </c>
      <c r="D8060" t="s">
        <v>35</v>
      </c>
      <c r="E8060">
        <v>1</v>
      </c>
      <c r="F8060" s="2">
        <v>1560.29</v>
      </c>
      <c r="G8060" s="3">
        <v>3218</v>
      </c>
      <c r="H8060" s="3">
        <v>15.6029</v>
      </c>
      <c r="I8060" s="3">
        <v>73.333629999999999</v>
      </c>
      <c r="J8060" s="3">
        <v>1649.2265300000001</v>
      </c>
      <c r="K8060" s="4">
        <v>0.35</v>
      </c>
      <c r="L8060" s="73">
        <v>2993.9804698461539</v>
      </c>
    </row>
    <row r="8061" spans="1:12" x14ac:dyDescent="0.35">
      <c r="A8061" s="1" t="s">
        <v>13011</v>
      </c>
      <c r="B8061" t="s">
        <v>13012</v>
      </c>
      <c r="C8061" t="s">
        <v>34</v>
      </c>
      <c r="D8061" t="s">
        <v>35</v>
      </c>
      <c r="E8061">
        <v>1</v>
      </c>
      <c r="F8061" s="2">
        <v>1525.54</v>
      </c>
      <c r="G8061" s="3">
        <v>3146</v>
      </c>
      <c r="H8061" s="3">
        <v>15.2554</v>
      </c>
      <c r="I8061" s="3">
        <v>71.700379999999996</v>
      </c>
      <c r="J8061" s="3">
        <v>1612.49578</v>
      </c>
      <c r="K8061" s="4">
        <v>0.35000000000000003</v>
      </c>
      <c r="L8061" s="73">
        <v>2927.3000313846155</v>
      </c>
    </row>
    <row r="8062" spans="1:12" x14ac:dyDescent="0.35">
      <c r="A8062" s="1" t="s">
        <v>13013</v>
      </c>
      <c r="B8062" t="s">
        <v>13014</v>
      </c>
      <c r="C8062" t="s">
        <v>34</v>
      </c>
      <c r="D8062" t="s">
        <v>35</v>
      </c>
      <c r="E8062">
        <v>1</v>
      </c>
      <c r="F8062" s="2">
        <v>1577.66</v>
      </c>
      <c r="G8062" s="3">
        <v>3253</v>
      </c>
      <c r="H8062" s="3">
        <v>15.776600000000002</v>
      </c>
      <c r="I8062" s="3">
        <v>74.150019999999998</v>
      </c>
      <c r="J8062" s="3">
        <v>1667.58662</v>
      </c>
      <c r="K8062" s="4">
        <v>0.35</v>
      </c>
      <c r="L8062" s="73">
        <v>3027.3110947692307</v>
      </c>
    </row>
    <row r="8063" spans="1:12" x14ac:dyDescent="0.35">
      <c r="A8063" s="1" t="s">
        <v>13015</v>
      </c>
      <c r="B8063" t="s">
        <v>13016</v>
      </c>
      <c r="C8063" t="s">
        <v>34</v>
      </c>
      <c r="D8063" t="s">
        <v>35</v>
      </c>
      <c r="E8063">
        <v>1</v>
      </c>
      <c r="F8063" s="2">
        <v>1716.67</v>
      </c>
      <c r="G8063" s="3">
        <v>3540</v>
      </c>
      <c r="H8063" s="3">
        <v>17.166700000000002</v>
      </c>
      <c r="I8063" s="3">
        <v>80.683490000000006</v>
      </c>
      <c r="J8063" s="3">
        <v>1814.5201900000002</v>
      </c>
      <c r="K8063" s="4">
        <v>0.35</v>
      </c>
      <c r="L8063" s="73">
        <v>3294.0520372307697</v>
      </c>
    </row>
    <row r="8064" spans="1:12" x14ac:dyDescent="0.35">
      <c r="A8064" s="1" t="s">
        <v>13017</v>
      </c>
      <c r="B8064" t="s">
        <v>13018</v>
      </c>
      <c r="C8064" t="s">
        <v>34</v>
      </c>
      <c r="D8064" t="s">
        <v>35</v>
      </c>
      <c r="E8064">
        <v>1</v>
      </c>
      <c r="F8064" s="2">
        <v>1421.29</v>
      </c>
      <c r="G8064" s="3">
        <v>2931</v>
      </c>
      <c r="H8064" s="3">
        <v>14.212899999999999</v>
      </c>
      <c r="I8064" s="3">
        <v>66.800629999999998</v>
      </c>
      <c r="J8064" s="3">
        <v>1502.3035299999999</v>
      </c>
      <c r="K8064" s="4">
        <v>0.35</v>
      </c>
      <c r="L8064" s="73">
        <v>2727.2587159999998</v>
      </c>
    </row>
    <row r="8065" spans="1:12" x14ac:dyDescent="0.35">
      <c r="A8065" s="1" t="s">
        <v>13019</v>
      </c>
      <c r="B8065" t="s">
        <v>13020</v>
      </c>
      <c r="C8065" t="s">
        <v>34</v>
      </c>
      <c r="D8065" t="s">
        <v>35</v>
      </c>
      <c r="E8065">
        <v>1</v>
      </c>
      <c r="F8065" s="2">
        <v>2985.06</v>
      </c>
      <c r="G8065" s="3">
        <v>6155</v>
      </c>
      <c r="H8065" s="3">
        <v>29.8506</v>
      </c>
      <c r="I8065" s="3">
        <v>140.29782</v>
      </c>
      <c r="J8065" s="3">
        <v>3155.2084199999999</v>
      </c>
      <c r="K8065" s="4">
        <v>0.35000000000000003</v>
      </c>
      <c r="L8065" s="73">
        <v>5727.9168239999999</v>
      </c>
    </row>
    <row r="8066" spans="1:12" x14ac:dyDescent="0.35">
      <c r="A8066" s="1" t="s">
        <v>13021</v>
      </c>
      <c r="B8066" t="s">
        <v>13022</v>
      </c>
      <c r="C8066" t="s">
        <v>34</v>
      </c>
      <c r="D8066" t="s">
        <v>35</v>
      </c>
      <c r="E8066">
        <v>1</v>
      </c>
      <c r="F8066" s="2">
        <v>3193.56</v>
      </c>
      <c r="G8066" s="3">
        <v>6585</v>
      </c>
      <c r="H8066" s="3">
        <v>31.935600000000001</v>
      </c>
      <c r="I8066" s="3">
        <v>150.09732</v>
      </c>
      <c r="J8066" s="3">
        <v>3375.5929199999996</v>
      </c>
      <c r="K8066" s="4">
        <v>0.35</v>
      </c>
      <c r="L8066" s="73">
        <v>6127.9994547692295</v>
      </c>
    </row>
    <row r="8067" spans="1:12" x14ac:dyDescent="0.35">
      <c r="A8067" s="1" t="s">
        <v>13023</v>
      </c>
      <c r="B8067" t="s">
        <v>12418</v>
      </c>
      <c r="C8067" t="s">
        <v>34</v>
      </c>
      <c r="D8067" t="s">
        <v>35</v>
      </c>
      <c r="E8067">
        <v>1</v>
      </c>
      <c r="F8067" s="2">
        <v>761.03</v>
      </c>
      <c r="G8067" s="3">
        <v>1570</v>
      </c>
      <c r="H8067" s="3">
        <v>7.6102999999999996</v>
      </c>
      <c r="I8067" s="3">
        <v>35.768409999999996</v>
      </c>
      <c r="J8067" s="3">
        <v>804.40871000000004</v>
      </c>
      <c r="K8067" s="4">
        <v>0.34999999999999992</v>
      </c>
      <c r="L8067" s="73">
        <v>1460.3111966153845</v>
      </c>
    </row>
    <row r="8068" spans="1:12" x14ac:dyDescent="0.35">
      <c r="A8068" s="1" t="s">
        <v>13024</v>
      </c>
      <c r="B8068" t="s">
        <v>13025</v>
      </c>
      <c r="C8068" t="s">
        <v>34</v>
      </c>
      <c r="D8068" t="s">
        <v>35</v>
      </c>
      <c r="E8068">
        <v>1</v>
      </c>
      <c r="F8068" s="2">
        <v>691.53</v>
      </c>
      <c r="G8068" s="3">
        <v>1426</v>
      </c>
      <c r="H8068" s="3">
        <v>6.9153000000000002</v>
      </c>
      <c r="I8068" s="3">
        <v>32.501910000000002</v>
      </c>
      <c r="J8068" s="3">
        <v>730.94720999999993</v>
      </c>
      <c r="K8068" s="4">
        <v>0.35</v>
      </c>
      <c r="L8068" s="73">
        <v>1326.9503196923074</v>
      </c>
    </row>
    <row r="8069" spans="1:12" x14ac:dyDescent="0.35">
      <c r="A8069" s="1" t="s">
        <v>13026</v>
      </c>
      <c r="B8069" t="s">
        <v>13027</v>
      </c>
      <c r="C8069" t="s">
        <v>34</v>
      </c>
      <c r="D8069" t="s">
        <v>35</v>
      </c>
      <c r="E8069">
        <v>1</v>
      </c>
      <c r="F8069" s="2">
        <v>483.03</v>
      </c>
      <c r="G8069" s="3">
        <v>996</v>
      </c>
      <c r="H8069" s="3">
        <v>4.8303000000000003</v>
      </c>
      <c r="I8069" s="3">
        <v>22.70241</v>
      </c>
      <c r="J8069" s="3">
        <v>510.56270999999998</v>
      </c>
      <c r="K8069" s="4">
        <v>0.35</v>
      </c>
      <c r="L8069" s="73">
        <v>926.86768892307691</v>
      </c>
    </row>
    <row r="8070" spans="1:12" x14ac:dyDescent="0.35">
      <c r="A8070" s="1" t="s">
        <v>13028</v>
      </c>
      <c r="B8070" t="s">
        <v>13029</v>
      </c>
      <c r="C8070" t="s">
        <v>34</v>
      </c>
      <c r="D8070" t="s">
        <v>35</v>
      </c>
      <c r="E8070">
        <v>1</v>
      </c>
      <c r="F8070" s="2">
        <v>552.53</v>
      </c>
      <c r="G8070" s="3">
        <v>1140</v>
      </c>
      <c r="H8070" s="3">
        <v>5.5252999999999997</v>
      </c>
      <c r="I8070" s="3">
        <v>25.968909999999997</v>
      </c>
      <c r="J8070" s="3">
        <v>584.02421000000004</v>
      </c>
      <c r="K8070" s="4">
        <v>0.35000000000000003</v>
      </c>
      <c r="L8070" s="73">
        <v>1060.228565846154</v>
      </c>
    </row>
    <row r="8071" spans="1:12" x14ac:dyDescent="0.35">
      <c r="A8071" s="1" t="s">
        <v>13030</v>
      </c>
      <c r="B8071" t="s">
        <v>13031</v>
      </c>
      <c r="C8071" t="s">
        <v>34</v>
      </c>
      <c r="D8071" t="s">
        <v>35</v>
      </c>
      <c r="E8071">
        <v>1</v>
      </c>
      <c r="F8071" s="2">
        <v>639.4</v>
      </c>
      <c r="G8071" s="3">
        <v>1319</v>
      </c>
      <c r="H8071" s="3">
        <v>6.3940000000000001</v>
      </c>
      <c r="I8071" s="3">
        <v>30.0518</v>
      </c>
      <c r="J8071" s="3">
        <v>675.84579999999994</v>
      </c>
      <c r="K8071" s="4">
        <v>0.35000000000000003</v>
      </c>
      <c r="L8071" s="73">
        <v>1226.9200676923076</v>
      </c>
    </row>
    <row r="8072" spans="1:12" x14ac:dyDescent="0.35">
      <c r="A8072" s="1" t="s">
        <v>13032</v>
      </c>
      <c r="B8072" t="s">
        <v>13033</v>
      </c>
      <c r="C8072" t="s">
        <v>34</v>
      </c>
      <c r="D8072" t="s">
        <v>35</v>
      </c>
      <c r="E8072">
        <v>1</v>
      </c>
      <c r="F8072" s="2">
        <v>2773.08</v>
      </c>
      <c r="G8072" s="3">
        <v>5718</v>
      </c>
      <c r="H8072" s="3">
        <v>27.730799999999999</v>
      </c>
      <c r="I8072" s="3">
        <v>130.33475999999999</v>
      </c>
      <c r="J8072" s="3">
        <v>2931.1455599999999</v>
      </c>
      <c r="K8072" s="4">
        <v>0.34999999999999992</v>
      </c>
      <c r="L8072" s="73">
        <v>5321.1565550769228</v>
      </c>
    </row>
    <row r="8073" spans="1:12" x14ac:dyDescent="0.35">
      <c r="A8073" s="1" t="s">
        <v>13034</v>
      </c>
      <c r="B8073" t="s">
        <v>13035</v>
      </c>
      <c r="C8073" t="s">
        <v>34</v>
      </c>
      <c r="D8073" t="s">
        <v>35</v>
      </c>
      <c r="E8073">
        <v>1</v>
      </c>
      <c r="F8073" s="2">
        <v>3659.21</v>
      </c>
      <c r="G8073" s="3">
        <v>7545</v>
      </c>
      <c r="H8073" s="3">
        <v>36.592100000000002</v>
      </c>
      <c r="I8073" s="3">
        <v>171.98286999999999</v>
      </c>
      <c r="J8073" s="3">
        <v>3867.7849699999997</v>
      </c>
      <c r="K8073" s="4">
        <v>0.35</v>
      </c>
      <c r="L8073" s="73">
        <v>7021.5173301538453</v>
      </c>
    </row>
    <row r="8074" spans="1:12" x14ac:dyDescent="0.35">
      <c r="A8074" s="1" t="s">
        <v>13036</v>
      </c>
      <c r="B8074" t="s">
        <v>13037</v>
      </c>
      <c r="C8074" t="s">
        <v>34</v>
      </c>
      <c r="D8074" t="s">
        <v>35</v>
      </c>
      <c r="E8074">
        <v>1</v>
      </c>
      <c r="F8074" s="2">
        <v>3120.58</v>
      </c>
      <c r="G8074" s="3">
        <v>6435</v>
      </c>
      <c r="H8074" s="3">
        <v>31.2058</v>
      </c>
      <c r="I8074" s="3">
        <v>146.66726</v>
      </c>
      <c r="J8074" s="3">
        <v>3298.4530600000003</v>
      </c>
      <c r="K8074" s="4">
        <v>0.35</v>
      </c>
      <c r="L8074" s="73">
        <v>5987.9609396923079</v>
      </c>
    </row>
    <row r="8075" spans="1:12" x14ac:dyDescent="0.35">
      <c r="A8075" s="1" t="s">
        <v>13038</v>
      </c>
      <c r="B8075" t="s">
        <v>12739</v>
      </c>
      <c r="C8075" t="s">
        <v>34</v>
      </c>
      <c r="D8075" t="s">
        <v>35</v>
      </c>
      <c r="E8075">
        <v>1</v>
      </c>
      <c r="F8075" s="2">
        <v>3332.56</v>
      </c>
      <c r="G8075" s="3">
        <v>6872</v>
      </c>
      <c r="H8075" s="3">
        <v>33.325600000000001</v>
      </c>
      <c r="I8075" s="3">
        <v>156.63032000000001</v>
      </c>
      <c r="J8075" s="3">
        <v>3522.5159200000003</v>
      </c>
      <c r="K8075" s="4">
        <v>0.35000000000000003</v>
      </c>
      <c r="L8075" s="73">
        <v>6394.721208615385</v>
      </c>
    </row>
    <row r="8076" spans="1:12" x14ac:dyDescent="0.35">
      <c r="A8076" s="1" t="s">
        <v>13039</v>
      </c>
      <c r="B8076" t="s">
        <v>13040</v>
      </c>
      <c r="C8076" t="s">
        <v>34</v>
      </c>
      <c r="D8076" t="s">
        <v>35</v>
      </c>
      <c r="E8076">
        <v>1</v>
      </c>
      <c r="F8076" s="2">
        <v>3124.06</v>
      </c>
      <c r="G8076" s="3">
        <v>6442</v>
      </c>
      <c r="H8076" s="3">
        <v>31.240600000000001</v>
      </c>
      <c r="I8076" s="3">
        <v>146.83081999999999</v>
      </c>
      <c r="J8076" s="3">
        <v>3302.1314200000002</v>
      </c>
      <c r="K8076" s="4">
        <v>0.35</v>
      </c>
      <c r="L8076" s="73">
        <v>5994.6385778461536</v>
      </c>
    </row>
    <row r="8077" spans="1:12" x14ac:dyDescent="0.35">
      <c r="A8077" s="1" t="s">
        <v>13041</v>
      </c>
      <c r="B8077" t="s">
        <v>13042</v>
      </c>
      <c r="C8077" t="s">
        <v>34</v>
      </c>
      <c r="D8077" t="s">
        <v>35</v>
      </c>
      <c r="E8077">
        <v>1</v>
      </c>
      <c r="F8077" s="2">
        <v>3297.81</v>
      </c>
      <c r="G8077" s="3">
        <v>6800</v>
      </c>
      <c r="H8077" s="3">
        <v>32.978099999999998</v>
      </c>
      <c r="I8077" s="3">
        <v>154.99707000000001</v>
      </c>
      <c r="J8077" s="3">
        <v>3485.7851699999997</v>
      </c>
      <c r="K8077" s="4">
        <v>0.35000000000000003</v>
      </c>
      <c r="L8077" s="73">
        <v>6328.0407701538452</v>
      </c>
    </row>
    <row r="8078" spans="1:12" x14ac:dyDescent="0.35">
      <c r="A8078" s="1" t="s">
        <v>13043</v>
      </c>
      <c r="B8078" t="s">
        <v>13044</v>
      </c>
      <c r="C8078" t="s">
        <v>34</v>
      </c>
      <c r="D8078" t="s">
        <v>35</v>
      </c>
      <c r="E8078">
        <v>1</v>
      </c>
      <c r="F8078" s="2">
        <v>517.78</v>
      </c>
      <c r="G8078" s="3">
        <v>1068</v>
      </c>
      <c r="H8078" s="3">
        <v>5.1777999999999995</v>
      </c>
      <c r="I8078" s="3">
        <v>24.335659999999997</v>
      </c>
      <c r="J8078" s="3">
        <v>547.29345999999998</v>
      </c>
      <c r="K8078" s="4">
        <v>0.35</v>
      </c>
      <c r="L8078" s="73">
        <v>993.54812738461533</v>
      </c>
    </row>
    <row r="8079" spans="1:12" x14ac:dyDescent="0.35">
      <c r="A8079" s="1" t="s">
        <v>13045</v>
      </c>
      <c r="B8079" t="s">
        <v>12850</v>
      </c>
      <c r="C8079" t="s">
        <v>34</v>
      </c>
      <c r="D8079" t="s">
        <v>35</v>
      </c>
      <c r="E8079">
        <v>1</v>
      </c>
      <c r="F8079" s="2">
        <v>3263.06</v>
      </c>
      <c r="G8079" s="3">
        <v>6728</v>
      </c>
      <c r="H8079" s="3">
        <v>32.630600000000001</v>
      </c>
      <c r="I8079" s="3">
        <v>153.36382</v>
      </c>
      <c r="J8079" s="3">
        <v>3449.0544199999999</v>
      </c>
      <c r="K8079" s="4">
        <v>0.34999999999999992</v>
      </c>
      <c r="L8079" s="73">
        <v>6261.3603316923072</v>
      </c>
    </row>
    <row r="8080" spans="1:12" x14ac:dyDescent="0.35">
      <c r="A8080" s="1" t="s">
        <v>13046</v>
      </c>
      <c r="B8080" t="s">
        <v>13047</v>
      </c>
      <c r="C8080" t="s">
        <v>34</v>
      </c>
      <c r="D8080" t="s">
        <v>35</v>
      </c>
      <c r="E8080">
        <v>1</v>
      </c>
      <c r="F8080" s="2">
        <v>1442.15</v>
      </c>
      <c r="G8080" s="3">
        <v>2974</v>
      </c>
      <c r="H8080" s="3">
        <v>14.421500000000002</v>
      </c>
      <c r="I8080" s="3">
        <v>67.781050000000008</v>
      </c>
      <c r="J8080" s="3">
        <v>1524.3525500000001</v>
      </c>
      <c r="K8080" s="4">
        <v>0.35</v>
      </c>
      <c r="L8080" s="73">
        <v>2767.2861676923076</v>
      </c>
    </row>
    <row r="8081" spans="1:12" x14ac:dyDescent="0.35">
      <c r="A8081" s="1" t="s">
        <v>13048</v>
      </c>
      <c r="B8081" t="s">
        <v>13049</v>
      </c>
      <c r="C8081" t="s">
        <v>34</v>
      </c>
      <c r="D8081" t="s">
        <v>35</v>
      </c>
      <c r="E8081">
        <v>1</v>
      </c>
      <c r="F8081" s="2">
        <v>1424.76</v>
      </c>
      <c r="G8081" s="3">
        <v>2938</v>
      </c>
      <c r="H8081" s="3">
        <v>14.2476</v>
      </c>
      <c r="I8081" s="3">
        <v>66.963719999999995</v>
      </c>
      <c r="J8081" s="3">
        <v>1505.9713199999999</v>
      </c>
      <c r="K8081" s="4">
        <v>0.35000000000000003</v>
      </c>
      <c r="L8081" s="73">
        <v>2733.9171655384616</v>
      </c>
    </row>
    <row r="8082" spans="1:12" x14ac:dyDescent="0.35">
      <c r="A8082" s="1" t="s">
        <v>13050</v>
      </c>
      <c r="B8082" t="s">
        <v>13051</v>
      </c>
      <c r="C8082" t="s">
        <v>34</v>
      </c>
      <c r="D8082" t="s">
        <v>35</v>
      </c>
      <c r="E8082">
        <v>1</v>
      </c>
      <c r="F8082" s="2">
        <v>1535.97</v>
      </c>
      <c r="G8082" s="3">
        <v>3167</v>
      </c>
      <c r="H8082" s="3">
        <v>15.3597</v>
      </c>
      <c r="I8082" s="3">
        <v>72.19059</v>
      </c>
      <c r="J8082" s="3">
        <v>1623.5202899999999</v>
      </c>
      <c r="K8082" s="4">
        <v>0.35</v>
      </c>
      <c r="L8082" s="73">
        <v>2947.3137572307692</v>
      </c>
    </row>
    <row r="8083" spans="1:12" x14ac:dyDescent="0.35">
      <c r="A8083" s="1" t="s">
        <v>13052</v>
      </c>
      <c r="B8083" t="s">
        <v>12430</v>
      </c>
      <c r="C8083" t="s">
        <v>34</v>
      </c>
      <c r="D8083" t="s">
        <v>35</v>
      </c>
      <c r="E8083">
        <v>1</v>
      </c>
      <c r="F8083" s="2">
        <v>1303.1300000000001</v>
      </c>
      <c r="G8083" s="3">
        <v>2687</v>
      </c>
      <c r="H8083" s="3">
        <v>13.031300000000002</v>
      </c>
      <c r="I8083" s="3">
        <v>61.247110000000006</v>
      </c>
      <c r="J8083" s="3">
        <v>1377.4084100000002</v>
      </c>
      <c r="K8083" s="4">
        <v>0.34999999999999992</v>
      </c>
      <c r="L8083" s="73">
        <v>2500.5260366153848</v>
      </c>
    </row>
    <row r="8084" spans="1:12" x14ac:dyDescent="0.35">
      <c r="A8084" s="1" t="s">
        <v>13053</v>
      </c>
      <c r="B8084" t="s">
        <v>12430</v>
      </c>
      <c r="C8084" t="s">
        <v>34</v>
      </c>
      <c r="D8084" t="s">
        <v>35</v>
      </c>
      <c r="E8084">
        <v>1</v>
      </c>
      <c r="F8084" s="2">
        <v>1372.64</v>
      </c>
      <c r="G8084" s="3">
        <v>2831</v>
      </c>
      <c r="H8084" s="3">
        <v>13.726400000000002</v>
      </c>
      <c r="I8084" s="3">
        <v>64.514080000000007</v>
      </c>
      <c r="J8084" s="3">
        <v>1450.88048</v>
      </c>
      <c r="K8084" s="4">
        <v>0.34999999999999992</v>
      </c>
      <c r="L8084" s="73">
        <v>2633.9061021538459</v>
      </c>
    </row>
    <row r="8085" spans="1:12" x14ac:dyDescent="0.35">
      <c r="A8085" s="1" t="s">
        <v>13054</v>
      </c>
      <c r="B8085" t="s">
        <v>13055</v>
      </c>
      <c r="C8085" t="s">
        <v>34</v>
      </c>
      <c r="D8085" t="s">
        <v>35</v>
      </c>
      <c r="E8085">
        <v>1</v>
      </c>
      <c r="F8085" s="2">
        <v>3541.07</v>
      </c>
      <c r="G8085" s="3">
        <v>7302</v>
      </c>
      <c r="H8085" s="3">
        <v>35.410700000000006</v>
      </c>
      <c r="I8085" s="3">
        <v>166.43029000000001</v>
      </c>
      <c r="J8085" s="3">
        <v>3742.9109900000003</v>
      </c>
      <c r="K8085" s="4">
        <v>0.34999999999999992</v>
      </c>
      <c r="L8085" s="73">
        <v>6794.8230279999998</v>
      </c>
    </row>
    <row r="8086" spans="1:12" x14ac:dyDescent="0.35">
      <c r="A8086" s="1" t="s">
        <v>13056</v>
      </c>
      <c r="B8086" t="s">
        <v>12892</v>
      </c>
      <c r="C8086" t="s">
        <v>34</v>
      </c>
      <c r="D8086" t="s">
        <v>35</v>
      </c>
      <c r="E8086">
        <v>1</v>
      </c>
      <c r="F8086" s="2">
        <v>3541.07</v>
      </c>
      <c r="G8086" s="3">
        <v>7302</v>
      </c>
      <c r="H8086" s="3">
        <v>35.410700000000006</v>
      </c>
      <c r="I8086" s="3">
        <v>166.43029000000001</v>
      </c>
      <c r="J8086" s="3">
        <v>3742.9109900000003</v>
      </c>
      <c r="K8086" s="4">
        <v>0.34999999999999992</v>
      </c>
      <c r="L8086" s="73">
        <v>6794.8230279999998</v>
      </c>
    </row>
    <row r="8087" spans="1:12" x14ac:dyDescent="0.35">
      <c r="A8087" s="1" t="s">
        <v>13057</v>
      </c>
      <c r="B8087" t="s">
        <v>13058</v>
      </c>
      <c r="C8087" t="s">
        <v>34</v>
      </c>
      <c r="D8087" t="s">
        <v>35</v>
      </c>
      <c r="E8087">
        <v>1</v>
      </c>
      <c r="F8087" s="2">
        <v>3680.07</v>
      </c>
      <c r="G8087" s="3">
        <v>7588</v>
      </c>
      <c r="H8087" s="3">
        <v>36.800699999999999</v>
      </c>
      <c r="I8087" s="3">
        <v>172.96329</v>
      </c>
      <c r="J8087" s="3">
        <v>3889.8339900000001</v>
      </c>
      <c r="K8087" s="4">
        <v>0.35</v>
      </c>
      <c r="L8087" s="73">
        <v>7061.5447818461544</v>
      </c>
    </row>
    <row r="8088" spans="1:12" x14ac:dyDescent="0.35">
      <c r="A8088" s="1" t="s">
        <v>13059</v>
      </c>
      <c r="B8088" t="s">
        <v>13060</v>
      </c>
      <c r="C8088" t="s">
        <v>34</v>
      </c>
      <c r="D8088" t="s">
        <v>35</v>
      </c>
      <c r="E8088">
        <v>1</v>
      </c>
      <c r="F8088" s="2">
        <v>3749.56</v>
      </c>
      <c r="G8088" s="3">
        <v>7732</v>
      </c>
      <c r="H8088" s="3">
        <v>37.495600000000003</v>
      </c>
      <c r="I8088" s="3">
        <v>176.22932</v>
      </c>
      <c r="J8088" s="3">
        <v>3963.2849200000001</v>
      </c>
      <c r="K8088" s="4">
        <v>0.35000000000000003</v>
      </c>
      <c r="L8088" s="73">
        <v>7194.8864701538459</v>
      </c>
    </row>
    <row r="8089" spans="1:12" x14ac:dyDescent="0.35">
      <c r="A8089" s="1" t="s">
        <v>13061</v>
      </c>
      <c r="B8089" t="s">
        <v>13062</v>
      </c>
      <c r="C8089" t="s">
        <v>34</v>
      </c>
      <c r="D8089" t="s">
        <v>35</v>
      </c>
      <c r="E8089">
        <v>1</v>
      </c>
      <c r="F8089" s="2">
        <v>4027.57</v>
      </c>
      <c r="G8089" s="3">
        <v>8305</v>
      </c>
      <c r="H8089" s="3">
        <v>40.275700000000001</v>
      </c>
      <c r="I8089" s="3">
        <v>189.29579000000001</v>
      </c>
      <c r="J8089" s="3">
        <v>4257.14149</v>
      </c>
      <c r="K8089" s="4">
        <v>0.35</v>
      </c>
      <c r="L8089" s="73">
        <v>7728.3491664615376</v>
      </c>
    </row>
    <row r="8090" spans="1:12" x14ac:dyDescent="0.35">
      <c r="A8090" s="1" t="s">
        <v>13063</v>
      </c>
      <c r="B8090" t="s">
        <v>13064</v>
      </c>
      <c r="C8090" t="s">
        <v>34</v>
      </c>
      <c r="D8090" t="s">
        <v>35</v>
      </c>
      <c r="E8090">
        <v>1</v>
      </c>
      <c r="F8090" s="2">
        <v>5205.6099999999997</v>
      </c>
      <c r="G8090" s="3">
        <v>10734</v>
      </c>
      <c r="H8090" s="3">
        <v>52.056100000000001</v>
      </c>
      <c r="I8090" s="3">
        <v>244.66367</v>
      </c>
      <c r="J8090" s="3">
        <v>5502.3297699999994</v>
      </c>
      <c r="K8090" s="4">
        <v>0.35</v>
      </c>
      <c r="L8090" s="73">
        <v>9988.8448132307676</v>
      </c>
    </row>
    <row r="8091" spans="1:12" x14ac:dyDescent="0.35">
      <c r="A8091" s="1" t="s">
        <v>13065</v>
      </c>
      <c r="B8091" t="s">
        <v>13066</v>
      </c>
      <c r="C8091" t="s">
        <v>34</v>
      </c>
      <c r="D8091" t="s">
        <v>35</v>
      </c>
      <c r="E8091">
        <v>1</v>
      </c>
      <c r="F8091" s="2">
        <v>4375.07</v>
      </c>
      <c r="G8091" s="3">
        <v>9021</v>
      </c>
      <c r="H8091" s="3">
        <v>43.750699999999995</v>
      </c>
      <c r="I8091" s="3">
        <v>205.62828999999999</v>
      </c>
      <c r="J8091" s="3">
        <v>4624.448989999999</v>
      </c>
      <c r="K8091" s="4">
        <v>0.35000000000000003</v>
      </c>
      <c r="L8091" s="73">
        <v>8395.1535510769208</v>
      </c>
    </row>
    <row r="8092" spans="1:12" x14ac:dyDescent="0.35">
      <c r="A8092" s="1" t="s">
        <v>13067</v>
      </c>
      <c r="B8092" t="s">
        <v>13068</v>
      </c>
      <c r="C8092" t="s">
        <v>34</v>
      </c>
      <c r="D8092" t="s">
        <v>35</v>
      </c>
      <c r="E8092">
        <v>1</v>
      </c>
      <c r="F8092" s="2">
        <v>4236.07</v>
      </c>
      <c r="G8092" s="3">
        <v>8735</v>
      </c>
      <c r="H8092" s="3">
        <v>42.360700000000001</v>
      </c>
      <c r="I8092" s="3">
        <v>199.09528999999998</v>
      </c>
      <c r="J8092" s="3">
        <v>4477.5259900000001</v>
      </c>
      <c r="K8092" s="4">
        <v>0.35</v>
      </c>
      <c r="L8092" s="73">
        <v>8128.431797230769</v>
      </c>
    </row>
    <row r="8093" spans="1:12" x14ac:dyDescent="0.35">
      <c r="A8093" s="1">
        <v>40046</v>
      </c>
      <c r="B8093" t="s">
        <v>13069</v>
      </c>
      <c r="C8093" t="s">
        <v>34</v>
      </c>
      <c r="D8093" t="s">
        <v>35</v>
      </c>
      <c r="E8093">
        <v>1</v>
      </c>
      <c r="F8093" s="2">
        <v>125.1</v>
      </c>
      <c r="G8093" s="3">
        <v>258</v>
      </c>
      <c r="H8093" s="3">
        <v>1.2509999999999999</v>
      </c>
      <c r="I8093" s="3">
        <v>5.8796999999999997</v>
      </c>
      <c r="J8093" s="3">
        <v>132.23070000000001</v>
      </c>
      <c r="K8093" s="4">
        <v>0.35000000000000003</v>
      </c>
      <c r="L8093" s="73">
        <v>240.04957846153849</v>
      </c>
    </row>
    <row r="8094" spans="1:12" x14ac:dyDescent="0.35">
      <c r="A8094" s="1">
        <v>40047</v>
      </c>
      <c r="B8094" t="s">
        <v>13070</v>
      </c>
      <c r="C8094" t="s">
        <v>34</v>
      </c>
      <c r="D8094" t="s">
        <v>35</v>
      </c>
      <c r="E8094">
        <v>1</v>
      </c>
      <c r="F8094" s="2">
        <v>117.46</v>
      </c>
      <c r="G8094" s="3">
        <v>243</v>
      </c>
      <c r="H8094" s="3">
        <v>1.1745999999999999</v>
      </c>
      <c r="I8094" s="3">
        <v>5.5206200000000001</v>
      </c>
      <c r="J8094" s="3">
        <v>124.15521999999999</v>
      </c>
      <c r="K8094" s="4">
        <v>0.35</v>
      </c>
      <c r="L8094" s="73">
        <v>225.38947630769229</v>
      </c>
    </row>
    <row r="8095" spans="1:12" x14ac:dyDescent="0.35">
      <c r="A8095" s="1">
        <v>40062</v>
      </c>
      <c r="B8095" t="s">
        <v>13071</v>
      </c>
      <c r="C8095" t="s">
        <v>34</v>
      </c>
      <c r="D8095" t="s">
        <v>35</v>
      </c>
      <c r="E8095">
        <v>1</v>
      </c>
      <c r="F8095" s="2">
        <v>566.42999999999995</v>
      </c>
      <c r="G8095" s="3">
        <v>1168</v>
      </c>
      <c r="H8095" s="3">
        <v>5.6642999999999999</v>
      </c>
      <c r="I8095" s="3">
        <v>26.622209999999999</v>
      </c>
      <c r="J8095" s="3">
        <v>598.71650999999997</v>
      </c>
      <c r="K8095" s="4">
        <v>0.35</v>
      </c>
      <c r="L8095" s="73">
        <v>1086.9007412307692</v>
      </c>
    </row>
    <row r="8096" spans="1:12" x14ac:dyDescent="0.35">
      <c r="A8096" s="1">
        <v>42505</v>
      </c>
      <c r="B8096" t="s">
        <v>13072</v>
      </c>
      <c r="C8096" t="s">
        <v>34</v>
      </c>
      <c r="D8096" t="s">
        <v>35</v>
      </c>
      <c r="E8096">
        <v>1</v>
      </c>
      <c r="F8096" s="2">
        <v>13.9</v>
      </c>
      <c r="G8096" s="3">
        <v>29</v>
      </c>
      <c r="H8096" s="3">
        <v>0.13900000000000001</v>
      </c>
      <c r="I8096" s="3">
        <v>0.65329999999999999</v>
      </c>
      <c r="J8096" s="3">
        <v>14.692299999999999</v>
      </c>
      <c r="K8096" s="4">
        <v>0.35</v>
      </c>
      <c r="L8096" s="73">
        <v>26.672175384615382</v>
      </c>
    </row>
    <row r="8097" spans="1:12" x14ac:dyDescent="0.35">
      <c r="A8097" s="1">
        <v>40078</v>
      </c>
      <c r="B8097" t="s">
        <v>13073</v>
      </c>
      <c r="C8097" t="s">
        <v>34</v>
      </c>
      <c r="D8097" t="s">
        <v>35</v>
      </c>
      <c r="E8097">
        <v>1</v>
      </c>
      <c r="F8097" s="2">
        <v>608.13</v>
      </c>
      <c r="G8097" s="3">
        <v>1254</v>
      </c>
      <c r="H8097" s="3">
        <v>6.0812999999999997</v>
      </c>
      <c r="I8097" s="3">
        <v>28.58211</v>
      </c>
      <c r="J8097" s="3">
        <v>642.79340999999999</v>
      </c>
      <c r="K8097" s="4">
        <v>0.34999999999999992</v>
      </c>
      <c r="L8097" s="73">
        <v>1166.9172673846153</v>
      </c>
    </row>
    <row r="8098" spans="1:12" x14ac:dyDescent="0.35">
      <c r="A8098" s="1">
        <v>40083</v>
      </c>
      <c r="B8098" t="s">
        <v>13074</v>
      </c>
      <c r="C8098" t="s">
        <v>34</v>
      </c>
      <c r="D8098" t="s">
        <v>35</v>
      </c>
      <c r="E8098">
        <v>1</v>
      </c>
      <c r="F8098" s="2">
        <v>2012.04</v>
      </c>
      <c r="G8098" s="3">
        <v>4149</v>
      </c>
      <c r="H8098" s="3">
        <v>20.1204</v>
      </c>
      <c r="I8098" s="3">
        <v>94.565879999999993</v>
      </c>
      <c r="J8098" s="3">
        <v>2126.7262799999999</v>
      </c>
      <c r="K8098" s="4">
        <v>0.35000000000000003</v>
      </c>
      <c r="L8098" s="73">
        <v>3860.8261698461538</v>
      </c>
    </row>
    <row r="8099" spans="1:12" x14ac:dyDescent="0.35">
      <c r="A8099" s="1">
        <v>40107</v>
      </c>
      <c r="B8099" t="s">
        <v>13075</v>
      </c>
      <c r="C8099" t="s">
        <v>34</v>
      </c>
      <c r="D8099" t="s">
        <v>35</v>
      </c>
      <c r="E8099">
        <v>1</v>
      </c>
      <c r="F8099" s="2">
        <v>41.7</v>
      </c>
      <c r="G8099" s="3">
        <v>86</v>
      </c>
      <c r="H8099" s="3">
        <v>0.41700000000000004</v>
      </c>
      <c r="I8099" s="3">
        <v>1.9599000000000002</v>
      </c>
      <c r="J8099" s="3">
        <v>44.076900000000002</v>
      </c>
      <c r="K8099" s="4">
        <v>0.35000000000000003</v>
      </c>
      <c r="L8099" s="73">
        <v>80.016526153846158</v>
      </c>
    </row>
    <row r="8100" spans="1:12" x14ac:dyDescent="0.35">
      <c r="A8100" s="1">
        <v>40133</v>
      </c>
      <c r="B8100" t="s">
        <v>13076</v>
      </c>
      <c r="C8100" t="s">
        <v>34</v>
      </c>
      <c r="D8100" t="s">
        <v>35</v>
      </c>
      <c r="E8100">
        <v>1</v>
      </c>
      <c r="F8100" s="2">
        <v>382.26</v>
      </c>
      <c r="G8100" s="3">
        <v>789</v>
      </c>
      <c r="H8100" s="3">
        <v>3.8226</v>
      </c>
      <c r="I8100" s="3">
        <v>17.96622</v>
      </c>
      <c r="J8100" s="3">
        <v>404.04882000000003</v>
      </c>
      <c r="K8100" s="4">
        <v>0.35</v>
      </c>
      <c r="L8100" s="73">
        <v>733.5040116923077</v>
      </c>
    </row>
    <row r="8101" spans="1:12" x14ac:dyDescent="0.35">
      <c r="A8101" s="1">
        <v>40147</v>
      </c>
      <c r="B8101" t="s">
        <v>13077</v>
      </c>
      <c r="C8101" t="s">
        <v>34</v>
      </c>
      <c r="D8101" t="s">
        <v>35</v>
      </c>
      <c r="E8101">
        <v>1</v>
      </c>
      <c r="F8101" s="2">
        <v>900.03</v>
      </c>
      <c r="G8101" s="3">
        <v>1856</v>
      </c>
      <c r="H8101" s="3">
        <v>9.0002999999999993</v>
      </c>
      <c r="I8101" s="3">
        <v>42.301409999999997</v>
      </c>
      <c r="J8101" s="3">
        <v>951.33171000000004</v>
      </c>
      <c r="K8101" s="4">
        <v>0.34999999999999992</v>
      </c>
      <c r="L8101" s="73">
        <v>1727.0329504615383</v>
      </c>
    </row>
    <row r="8102" spans="1:12" x14ac:dyDescent="0.35">
      <c r="A8102" s="1">
        <v>40159</v>
      </c>
      <c r="B8102" t="s">
        <v>12550</v>
      </c>
      <c r="C8102" t="s">
        <v>34</v>
      </c>
      <c r="D8102" t="s">
        <v>35</v>
      </c>
      <c r="E8102">
        <v>1</v>
      </c>
      <c r="F8102" s="2">
        <v>368.36</v>
      </c>
      <c r="G8102" s="3">
        <v>760</v>
      </c>
      <c r="H8102" s="3">
        <v>3.6836000000000002</v>
      </c>
      <c r="I8102" s="3">
        <v>17.312920000000002</v>
      </c>
      <c r="J8102" s="3">
        <v>389.35652000000005</v>
      </c>
      <c r="K8102" s="4">
        <v>0.35000000000000003</v>
      </c>
      <c r="L8102" s="73">
        <v>706.83183630769236</v>
      </c>
    </row>
    <row r="8103" spans="1:12" x14ac:dyDescent="0.35">
      <c r="A8103" s="1">
        <v>40340</v>
      </c>
      <c r="B8103" t="s">
        <v>12646</v>
      </c>
      <c r="C8103" t="s">
        <v>34</v>
      </c>
      <c r="D8103" t="s">
        <v>35</v>
      </c>
      <c r="E8103">
        <v>1</v>
      </c>
      <c r="F8103" s="2">
        <v>900.03</v>
      </c>
      <c r="G8103" s="3">
        <v>1856</v>
      </c>
      <c r="H8103" s="3">
        <v>9.0002999999999993</v>
      </c>
      <c r="I8103" s="3">
        <v>42.301409999999997</v>
      </c>
      <c r="J8103" s="3">
        <v>951.33171000000004</v>
      </c>
      <c r="K8103" s="4">
        <v>0.34999999999999992</v>
      </c>
      <c r="L8103" s="73">
        <v>1727.0329504615383</v>
      </c>
    </row>
    <row r="8104" spans="1:12" x14ac:dyDescent="0.35">
      <c r="A8104" s="1">
        <v>40414</v>
      </c>
      <c r="B8104" t="s">
        <v>13078</v>
      </c>
      <c r="C8104" t="s">
        <v>34</v>
      </c>
      <c r="D8104" t="s">
        <v>35</v>
      </c>
      <c r="E8104">
        <v>1</v>
      </c>
      <c r="F8104" s="2">
        <v>3541.07</v>
      </c>
      <c r="G8104" s="3">
        <v>7302</v>
      </c>
      <c r="H8104" s="3">
        <v>35.410700000000006</v>
      </c>
      <c r="I8104" s="3">
        <v>166.43029000000001</v>
      </c>
      <c r="J8104" s="3">
        <v>3742.9109900000003</v>
      </c>
      <c r="K8104" s="4">
        <v>0.34999999999999992</v>
      </c>
      <c r="L8104" s="73">
        <v>6794.8230279999998</v>
      </c>
    </row>
    <row r="8105" spans="1:12" x14ac:dyDescent="0.35">
      <c r="A8105" s="1">
        <v>40423</v>
      </c>
      <c r="B8105" t="s">
        <v>12346</v>
      </c>
      <c r="C8105" t="s">
        <v>34</v>
      </c>
      <c r="D8105" t="s">
        <v>35</v>
      </c>
      <c r="E8105">
        <v>1</v>
      </c>
      <c r="F8105" s="2">
        <v>1803.54</v>
      </c>
      <c r="G8105" s="3">
        <v>3719</v>
      </c>
      <c r="H8105" s="3">
        <v>18.035399999999999</v>
      </c>
      <c r="I8105" s="3">
        <v>84.766379999999998</v>
      </c>
      <c r="J8105" s="3">
        <v>1906.34178</v>
      </c>
      <c r="K8105" s="4">
        <v>0.35</v>
      </c>
      <c r="L8105" s="73">
        <v>3460.7435390769228</v>
      </c>
    </row>
    <row r="8106" spans="1:12" x14ac:dyDescent="0.35">
      <c r="A8106" s="1">
        <v>40429</v>
      </c>
      <c r="B8106" t="s">
        <v>12346</v>
      </c>
      <c r="C8106" t="s">
        <v>34</v>
      </c>
      <c r="D8106" t="s">
        <v>35</v>
      </c>
      <c r="E8106">
        <v>1</v>
      </c>
      <c r="F8106" s="2">
        <v>1803.54</v>
      </c>
      <c r="G8106" s="3">
        <v>3719</v>
      </c>
      <c r="H8106" s="3">
        <v>18.035399999999999</v>
      </c>
      <c r="I8106" s="3">
        <v>84.766379999999998</v>
      </c>
      <c r="J8106" s="3">
        <v>1906.34178</v>
      </c>
      <c r="K8106" s="4">
        <v>0.35</v>
      </c>
      <c r="L8106" s="73">
        <v>3460.7435390769228</v>
      </c>
    </row>
    <row r="8107" spans="1:12" x14ac:dyDescent="0.35">
      <c r="A8107" s="1">
        <v>40430</v>
      </c>
      <c r="B8107" t="s">
        <v>13079</v>
      </c>
      <c r="C8107" t="s">
        <v>34</v>
      </c>
      <c r="D8107" t="s">
        <v>35</v>
      </c>
      <c r="E8107">
        <v>1</v>
      </c>
      <c r="F8107" s="2">
        <v>1803.54</v>
      </c>
      <c r="G8107" s="3">
        <v>3719</v>
      </c>
      <c r="H8107" s="3">
        <v>18.035399999999999</v>
      </c>
      <c r="I8107" s="3">
        <v>84.766379999999998</v>
      </c>
      <c r="J8107" s="3">
        <v>1906.34178</v>
      </c>
      <c r="K8107" s="4">
        <v>0.35</v>
      </c>
      <c r="L8107" s="73">
        <v>3460.7435390769228</v>
      </c>
    </row>
    <row r="8108" spans="1:12" x14ac:dyDescent="0.35">
      <c r="A8108" s="1">
        <v>40447</v>
      </c>
      <c r="B8108" t="s">
        <v>12344</v>
      </c>
      <c r="C8108" t="s">
        <v>34</v>
      </c>
      <c r="D8108" t="s">
        <v>35</v>
      </c>
      <c r="E8108">
        <v>1</v>
      </c>
      <c r="F8108" s="2">
        <v>3541.07</v>
      </c>
      <c r="G8108" s="3">
        <v>7302</v>
      </c>
      <c r="H8108" s="3">
        <v>35.410700000000006</v>
      </c>
      <c r="I8108" s="3">
        <v>166.43029000000001</v>
      </c>
      <c r="J8108" s="3">
        <v>3742.9109900000003</v>
      </c>
      <c r="K8108" s="4">
        <v>0.34999999999999992</v>
      </c>
      <c r="L8108" s="73">
        <v>6794.8230279999998</v>
      </c>
    </row>
    <row r="8109" spans="1:12" x14ac:dyDescent="0.35">
      <c r="A8109" s="1">
        <v>40458</v>
      </c>
      <c r="B8109" t="s">
        <v>12344</v>
      </c>
      <c r="C8109" t="s">
        <v>34</v>
      </c>
      <c r="D8109" t="s">
        <v>35</v>
      </c>
      <c r="E8109">
        <v>1</v>
      </c>
      <c r="F8109" s="2">
        <v>3541.07</v>
      </c>
      <c r="G8109" s="3">
        <v>7302</v>
      </c>
      <c r="H8109" s="3">
        <v>35.410700000000006</v>
      </c>
      <c r="I8109" s="3">
        <v>166.43029000000001</v>
      </c>
      <c r="J8109" s="3">
        <v>3742.9109900000003</v>
      </c>
      <c r="K8109" s="4">
        <v>0.34999999999999992</v>
      </c>
      <c r="L8109" s="73">
        <v>6794.8230279999998</v>
      </c>
    </row>
    <row r="8110" spans="1:12" x14ac:dyDescent="0.35">
      <c r="A8110" s="1">
        <v>40464</v>
      </c>
      <c r="B8110" t="s">
        <v>12344</v>
      </c>
      <c r="C8110" t="s">
        <v>34</v>
      </c>
      <c r="D8110" t="s">
        <v>35</v>
      </c>
      <c r="E8110">
        <v>1</v>
      </c>
      <c r="F8110" s="2">
        <v>3541.07</v>
      </c>
      <c r="G8110" s="3">
        <v>7302</v>
      </c>
      <c r="H8110" s="3">
        <v>35.410700000000006</v>
      </c>
      <c r="I8110" s="3">
        <v>166.43029000000001</v>
      </c>
      <c r="J8110" s="3">
        <v>3742.9109900000003</v>
      </c>
      <c r="K8110" s="4">
        <v>0.34999999999999992</v>
      </c>
      <c r="L8110" s="73">
        <v>6794.8230279999998</v>
      </c>
    </row>
    <row r="8111" spans="1:12" x14ac:dyDescent="0.35">
      <c r="A8111" s="1">
        <v>40494</v>
      </c>
      <c r="B8111" t="s">
        <v>12348</v>
      </c>
      <c r="C8111" t="s">
        <v>34</v>
      </c>
      <c r="D8111" t="s">
        <v>35</v>
      </c>
      <c r="E8111">
        <v>1</v>
      </c>
      <c r="F8111" s="2">
        <v>2279.63</v>
      </c>
      <c r="G8111" s="3">
        <v>4701</v>
      </c>
      <c r="H8111" s="3">
        <v>22.796300000000002</v>
      </c>
      <c r="I8111" s="3">
        <v>107.14261</v>
      </c>
      <c r="J8111" s="3">
        <v>2409.56891</v>
      </c>
      <c r="K8111" s="4">
        <v>0.35000000000000003</v>
      </c>
      <c r="L8111" s="73">
        <v>4374.294328923077</v>
      </c>
    </row>
    <row r="8112" spans="1:12" x14ac:dyDescent="0.35">
      <c r="A8112" s="1">
        <v>40497</v>
      </c>
      <c r="B8112" t="s">
        <v>12348</v>
      </c>
      <c r="C8112" t="s">
        <v>34</v>
      </c>
      <c r="D8112" t="s">
        <v>35</v>
      </c>
      <c r="E8112">
        <v>1</v>
      </c>
      <c r="F8112" s="2">
        <v>2279.63</v>
      </c>
      <c r="G8112" s="3">
        <v>4701</v>
      </c>
      <c r="H8112" s="3">
        <v>22.796300000000002</v>
      </c>
      <c r="I8112" s="3">
        <v>107.14261</v>
      </c>
      <c r="J8112" s="3">
        <v>2409.56891</v>
      </c>
      <c r="K8112" s="4">
        <v>0.35000000000000003</v>
      </c>
      <c r="L8112" s="73">
        <v>4374.294328923077</v>
      </c>
    </row>
    <row r="8113" spans="1:12" x14ac:dyDescent="0.35">
      <c r="A8113" s="1">
        <v>40618</v>
      </c>
      <c r="B8113" t="s">
        <v>12349</v>
      </c>
      <c r="C8113" t="s">
        <v>34</v>
      </c>
      <c r="D8113" t="s">
        <v>35</v>
      </c>
      <c r="E8113">
        <v>1</v>
      </c>
      <c r="F8113" s="2">
        <v>900.03</v>
      </c>
      <c r="G8113" s="3">
        <v>1856</v>
      </c>
      <c r="H8113" s="3">
        <v>9.0002999999999993</v>
      </c>
      <c r="I8113" s="3">
        <v>42.301409999999997</v>
      </c>
      <c r="J8113" s="3">
        <v>951.33171000000004</v>
      </c>
      <c r="K8113" s="4">
        <v>0.34999999999999992</v>
      </c>
      <c r="L8113" s="73">
        <v>1727.0329504615383</v>
      </c>
    </row>
    <row r="8114" spans="1:12" x14ac:dyDescent="0.35">
      <c r="A8114" s="1">
        <v>41034</v>
      </c>
      <c r="B8114" t="s">
        <v>13080</v>
      </c>
      <c r="C8114" t="s">
        <v>34</v>
      </c>
      <c r="D8114" t="s">
        <v>35</v>
      </c>
      <c r="E8114">
        <v>1</v>
      </c>
      <c r="F8114" s="2">
        <v>622.03</v>
      </c>
      <c r="G8114" s="3">
        <v>1283</v>
      </c>
      <c r="H8114" s="3">
        <v>6.2202999999999999</v>
      </c>
      <c r="I8114" s="3">
        <v>29.235409999999998</v>
      </c>
      <c r="J8114" s="3">
        <v>657.48570999999993</v>
      </c>
      <c r="K8114" s="4">
        <v>0.35</v>
      </c>
      <c r="L8114" s="73">
        <v>1193.5894427692306</v>
      </c>
    </row>
    <row r="8115" spans="1:12" x14ac:dyDescent="0.35">
      <c r="A8115" s="1">
        <v>41035</v>
      </c>
      <c r="B8115" t="s">
        <v>13081</v>
      </c>
      <c r="C8115" t="s">
        <v>34</v>
      </c>
      <c r="D8115" t="s">
        <v>35</v>
      </c>
      <c r="E8115">
        <v>1</v>
      </c>
      <c r="F8115" s="2">
        <v>622.03</v>
      </c>
      <c r="G8115" s="3">
        <v>1283</v>
      </c>
      <c r="H8115" s="3">
        <v>6.2202999999999999</v>
      </c>
      <c r="I8115" s="3">
        <v>29.235409999999998</v>
      </c>
      <c r="J8115" s="3">
        <v>657.48570999999993</v>
      </c>
      <c r="K8115" s="4">
        <v>0.35</v>
      </c>
      <c r="L8115" s="73">
        <v>1193.5894427692306</v>
      </c>
    </row>
    <row r="8116" spans="1:12" x14ac:dyDescent="0.35">
      <c r="A8116" s="1">
        <v>41039</v>
      </c>
      <c r="B8116" t="s">
        <v>13082</v>
      </c>
      <c r="C8116" t="s">
        <v>34</v>
      </c>
      <c r="D8116" t="s">
        <v>35</v>
      </c>
      <c r="E8116">
        <v>1</v>
      </c>
      <c r="F8116" s="2">
        <v>622.03</v>
      </c>
      <c r="G8116" s="3">
        <v>1283</v>
      </c>
      <c r="H8116" s="3">
        <v>6.2202999999999999</v>
      </c>
      <c r="I8116" s="3">
        <v>29.235409999999998</v>
      </c>
      <c r="J8116" s="3">
        <v>657.48570999999993</v>
      </c>
      <c r="K8116" s="4">
        <v>0.35</v>
      </c>
      <c r="L8116" s="73">
        <v>1193.5894427692306</v>
      </c>
    </row>
    <row r="8117" spans="1:12" x14ac:dyDescent="0.35">
      <c r="A8117" s="1">
        <v>41041</v>
      </c>
      <c r="B8117" t="s">
        <v>13083</v>
      </c>
      <c r="C8117" t="s">
        <v>34</v>
      </c>
      <c r="D8117" t="s">
        <v>35</v>
      </c>
      <c r="E8117">
        <v>1</v>
      </c>
      <c r="F8117" s="2">
        <v>622.03</v>
      </c>
      <c r="G8117" s="3">
        <v>1283</v>
      </c>
      <c r="H8117" s="3">
        <v>6.2202999999999999</v>
      </c>
      <c r="I8117" s="3">
        <v>29.235409999999998</v>
      </c>
      <c r="J8117" s="3">
        <v>657.48570999999993</v>
      </c>
      <c r="K8117" s="4">
        <v>0.35</v>
      </c>
      <c r="L8117" s="73">
        <v>1193.5894427692306</v>
      </c>
    </row>
    <row r="8118" spans="1:12" x14ac:dyDescent="0.35">
      <c r="A8118" s="1">
        <v>70003</v>
      </c>
      <c r="B8118" t="s">
        <v>13084</v>
      </c>
      <c r="C8118" t="s">
        <v>34</v>
      </c>
      <c r="D8118" t="s">
        <v>35</v>
      </c>
      <c r="E8118">
        <v>1</v>
      </c>
      <c r="F8118" s="2">
        <v>1873.04</v>
      </c>
      <c r="G8118" s="3">
        <v>3862</v>
      </c>
      <c r="H8118" s="3">
        <v>18.730399999999999</v>
      </c>
      <c r="I8118" s="3">
        <v>88.032879999999992</v>
      </c>
      <c r="J8118" s="3">
        <v>1979.8032799999999</v>
      </c>
      <c r="K8118" s="4">
        <v>0.35</v>
      </c>
      <c r="L8118" s="73">
        <v>3594.1044159999997</v>
      </c>
    </row>
    <row r="8119" spans="1:12" x14ac:dyDescent="0.35">
      <c r="A8119" s="1">
        <v>70004</v>
      </c>
      <c r="B8119" t="s">
        <v>13085</v>
      </c>
      <c r="C8119" t="s">
        <v>34</v>
      </c>
      <c r="D8119" t="s">
        <v>35</v>
      </c>
      <c r="E8119">
        <v>1</v>
      </c>
      <c r="F8119" s="2">
        <v>1664.54</v>
      </c>
      <c r="G8119" s="3">
        <v>3433</v>
      </c>
      <c r="H8119" s="3">
        <v>16.645399999999999</v>
      </c>
      <c r="I8119" s="3">
        <v>78.233379999999997</v>
      </c>
      <c r="J8119" s="3">
        <v>1759.41878</v>
      </c>
      <c r="K8119" s="4">
        <v>0.34999999999999992</v>
      </c>
      <c r="L8119" s="73">
        <v>3194.0217852307687</v>
      </c>
    </row>
    <row r="8120" spans="1:12" x14ac:dyDescent="0.35">
      <c r="A8120" s="1">
        <v>70016</v>
      </c>
      <c r="B8120" t="s">
        <v>13086</v>
      </c>
      <c r="C8120" t="s">
        <v>34</v>
      </c>
      <c r="D8120" t="s">
        <v>35</v>
      </c>
      <c r="E8120">
        <v>1</v>
      </c>
      <c r="F8120" s="2">
        <v>1747.94</v>
      </c>
      <c r="G8120" s="3">
        <v>3604</v>
      </c>
      <c r="H8120" s="3">
        <v>17.479400000000002</v>
      </c>
      <c r="I8120" s="3">
        <v>82.153180000000006</v>
      </c>
      <c r="J8120" s="3">
        <v>1847.57258</v>
      </c>
      <c r="K8120" s="4">
        <v>0.34999999999999992</v>
      </c>
      <c r="L8120" s="73">
        <v>3354.0548375384615</v>
      </c>
    </row>
    <row r="8121" spans="1:12" x14ac:dyDescent="0.35">
      <c r="A8121" s="1">
        <v>40777</v>
      </c>
      <c r="B8121" t="s">
        <v>13087</v>
      </c>
      <c r="C8121" t="s">
        <v>34</v>
      </c>
      <c r="D8121" t="s">
        <v>35</v>
      </c>
      <c r="E8121">
        <v>1</v>
      </c>
      <c r="F8121" s="2">
        <v>691.53</v>
      </c>
      <c r="G8121" s="3">
        <v>1426</v>
      </c>
      <c r="H8121" s="3">
        <v>6.9153000000000002</v>
      </c>
      <c r="I8121" s="3">
        <v>32.501910000000002</v>
      </c>
      <c r="J8121" s="3">
        <v>730.94720999999993</v>
      </c>
      <c r="K8121" s="4">
        <v>0.35</v>
      </c>
      <c r="L8121" s="73">
        <v>1326.9503196923074</v>
      </c>
    </row>
    <row r="8122" spans="1:12" x14ac:dyDescent="0.35">
      <c r="A8122" s="1">
        <v>40789</v>
      </c>
      <c r="B8122" t="s">
        <v>13087</v>
      </c>
      <c r="C8122" t="s">
        <v>34</v>
      </c>
      <c r="D8122" t="s">
        <v>35</v>
      </c>
      <c r="E8122">
        <v>1</v>
      </c>
      <c r="F8122" s="2">
        <v>761.03</v>
      </c>
      <c r="G8122" s="3">
        <v>1570</v>
      </c>
      <c r="H8122" s="3">
        <v>7.6102999999999996</v>
      </c>
      <c r="I8122" s="3">
        <v>35.768409999999996</v>
      </c>
      <c r="J8122" s="3">
        <v>804.40871000000004</v>
      </c>
      <c r="K8122" s="4">
        <v>0.34999999999999992</v>
      </c>
      <c r="L8122" s="73">
        <v>1460.3111966153845</v>
      </c>
    </row>
    <row r="8123" spans="1:12" x14ac:dyDescent="0.35">
      <c r="A8123" s="1">
        <v>41109</v>
      </c>
      <c r="B8123" t="s">
        <v>13088</v>
      </c>
      <c r="C8123" t="s">
        <v>34</v>
      </c>
      <c r="D8123" t="s">
        <v>35</v>
      </c>
      <c r="E8123">
        <v>1</v>
      </c>
      <c r="F8123" s="2">
        <v>48.65</v>
      </c>
      <c r="G8123" s="3">
        <v>101</v>
      </c>
      <c r="H8123" s="3">
        <v>0.48649999999999999</v>
      </c>
      <c r="I8123" s="3">
        <v>2.2865500000000001</v>
      </c>
      <c r="J8123" s="3">
        <v>51.423049999999996</v>
      </c>
      <c r="K8123" s="4">
        <v>0.35000000000000003</v>
      </c>
      <c r="L8123" s="73">
        <v>93.352613846153844</v>
      </c>
    </row>
    <row r="8124" spans="1:12" x14ac:dyDescent="0.35">
      <c r="A8124" s="1">
        <v>41154</v>
      </c>
      <c r="B8124" t="s">
        <v>13089</v>
      </c>
      <c r="C8124" t="s">
        <v>34</v>
      </c>
      <c r="D8124" t="s">
        <v>35</v>
      </c>
      <c r="E8124">
        <v>1</v>
      </c>
      <c r="F8124" s="2">
        <v>552.53</v>
      </c>
      <c r="G8124" s="3">
        <v>1140</v>
      </c>
      <c r="H8124" s="3">
        <v>5.5252999999999997</v>
      </c>
      <c r="I8124" s="3">
        <v>25.968909999999997</v>
      </c>
      <c r="J8124" s="3">
        <v>584.02421000000004</v>
      </c>
      <c r="K8124" s="4">
        <v>0.35000000000000003</v>
      </c>
      <c r="L8124" s="73">
        <v>1060.228565846154</v>
      </c>
    </row>
    <row r="8125" spans="1:12" x14ac:dyDescent="0.35">
      <c r="A8125" s="1">
        <v>41161</v>
      </c>
      <c r="B8125" t="s">
        <v>12764</v>
      </c>
      <c r="C8125" t="s">
        <v>34</v>
      </c>
      <c r="D8125" t="s">
        <v>35</v>
      </c>
      <c r="E8125">
        <v>1</v>
      </c>
      <c r="F8125" s="2">
        <v>552.53</v>
      </c>
      <c r="G8125" s="3">
        <v>1140</v>
      </c>
      <c r="H8125" s="3">
        <v>5.5252999999999997</v>
      </c>
      <c r="I8125" s="3">
        <v>25.968909999999997</v>
      </c>
      <c r="J8125" s="3">
        <v>584.02421000000004</v>
      </c>
      <c r="K8125" s="4">
        <v>0.35000000000000003</v>
      </c>
      <c r="L8125" s="73">
        <v>1060.228565846154</v>
      </c>
    </row>
    <row r="8126" spans="1:12" x14ac:dyDescent="0.35">
      <c r="A8126" s="1">
        <v>70102</v>
      </c>
      <c r="B8126" t="s">
        <v>12884</v>
      </c>
      <c r="C8126" t="s">
        <v>34</v>
      </c>
      <c r="D8126" t="s">
        <v>35</v>
      </c>
      <c r="E8126">
        <v>1</v>
      </c>
      <c r="F8126" s="2">
        <v>1664.54</v>
      </c>
      <c r="G8126" s="3">
        <v>3433</v>
      </c>
      <c r="H8126" s="3">
        <v>16.645399999999999</v>
      </c>
      <c r="I8126" s="3">
        <v>78.233379999999997</v>
      </c>
      <c r="J8126" s="3">
        <v>1759.41878</v>
      </c>
      <c r="K8126" s="4">
        <v>0.34999999999999992</v>
      </c>
      <c r="L8126" s="73">
        <v>3194.0217852307687</v>
      </c>
    </row>
    <row r="8127" spans="1:12" x14ac:dyDescent="0.35">
      <c r="A8127" s="1">
        <v>70104</v>
      </c>
      <c r="B8127" t="s">
        <v>12976</v>
      </c>
      <c r="C8127" t="s">
        <v>34</v>
      </c>
      <c r="D8127" t="s">
        <v>35</v>
      </c>
      <c r="E8127">
        <v>1</v>
      </c>
      <c r="F8127" s="2">
        <v>1595.04</v>
      </c>
      <c r="G8127" s="3">
        <v>3289</v>
      </c>
      <c r="H8127" s="3">
        <v>15.9504</v>
      </c>
      <c r="I8127" s="3">
        <v>74.966880000000003</v>
      </c>
      <c r="J8127" s="3">
        <v>1685.9572799999999</v>
      </c>
      <c r="K8127" s="4">
        <v>0.35</v>
      </c>
      <c r="L8127" s="73">
        <v>3060.6609083076919</v>
      </c>
    </row>
    <row r="8128" spans="1:12" x14ac:dyDescent="0.35">
      <c r="A8128" s="1">
        <v>40909</v>
      </c>
      <c r="B8128" t="s">
        <v>12553</v>
      </c>
      <c r="C8128" t="s">
        <v>34</v>
      </c>
      <c r="D8128" t="s">
        <v>35</v>
      </c>
      <c r="E8128">
        <v>1</v>
      </c>
      <c r="F8128" s="2">
        <v>2192.75</v>
      </c>
      <c r="G8128" s="3">
        <v>4522</v>
      </c>
      <c r="H8128" s="3">
        <v>21.927500000000002</v>
      </c>
      <c r="I8128" s="3">
        <v>103.05925000000001</v>
      </c>
      <c r="J8128" s="3">
        <v>2317.7367499999996</v>
      </c>
      <c r="K8128" s="4">
        <v>0.35000000000000003</v>
      </c>
      <c r="L8128" s="73">
        <v>4207.5836384615377</v>
      </c>
    </row>
    <row r="8129" spans="1:12" x14ac:dyDescent="0.35">
      <c r="A8129" s="1">
        <v>40915</v>
      </c>
      <c r="B8129" t="s">
        <v>12553</v>
      </c>
      <c r="C8129" t="s">
        <v>34</v>
      </c>
      <c r="D8129" t="s">
        <v>35</v>
      </c>
      <c r="E8129">
        <v>1</v>
      </c>
      <c r="F8129" s="2">
        <v>2192.75</v>
      </c>
      <c r="G8129" s="3">
        <v>4522</v>
      </c>
      <c r="H8129" s="3">
        <v>21.927500000000002</v>
      </c>
      <c r="I8129" s="3">
        <v>103.05925000000001</v>
      </c>
      <c r="J8129" s="3">
        <v>2317.7367499999996</v>
      </c>
      <c r="K8129" s="4">
        <v>0.35000000000000003</v>
      </c>
      <c r="L8129" s="73">
        <v>4207.5836384615377</v>
      </c>
    </row>
    <row r="8130" spans="1:12" x14ac:dyDescent="0.35">
      <c r="A8130" s="1">
        <v>40934</v>
      </c>
      <c r="B8130" t="s">
        <v>12553</v>
      </c>
      <c r="C8130" t="s">
        <v>34</v>
      </c>
      <c r="D8130" t="s">
        <v>35</v>
      </c>
      <c r="E8130">
        <v>1</v>
      </c>
      <c r="F8130" s="2">
        <v>3249.16</v>
      </c>
      <c r="G8130" s="3">
        <v>6700</v>
      </c>
      <c r="H8130" s="3">
        <v>32.491599999999998</v>
      </c>
      <c r="I8130" s="3">
        <v>152.71052</v>
      </c>
      <c r="J8130" s="3">
        <v>3434.3621199999998</v>
      </c>
      <c r="K8130" s="4">
        <v>0.34999999999999992</v>
      </c>
      <c r="L8130" s="73">
        <v>6234.6881563076913</v>
      </c>
    </row>
    <row r="8131" spans="1:12" x14ac:dyDescent="0.35">
      <c r="A8131" s="1">
        <v>40950</v>
      </c>
      <c r="B8131" t="s">
        <v>13090</v>
      </c>
      <c r="C8131" t="s">
        <v>34</v>
      </c>
      <c r="D8131" t="s">
        <v>35</v>
      </c>
      <c r="E8131">
        <v>1</v>
      </c>
      <c r="F8131" s="2">
        <v>3541.07</v>
      </c>
      <c r="G8131" s="3">
        <v>7302</v>
      </c>
      <c r="H8131" s="3">
        <v>35.410700000000006</v>
      </c>
      <c r="I8131" s="3">
        <v>166.43029000000001</v>
      </c>
      <c r="J8131" s="3">
        <v>3742.9109900000003</v>
      </c>
      <c r="K8131" s="4">
        <v>0.34999999999999992</v>
      </c>
      <c r="L8131" s="73">
        <v>6794.8230279999998</v>
      </c>
    </row>
    <row r="8132" spans="1:12" x14ac:dyDescent="0.35">
      <c r="A8132" s="1">
        <v>40953</v>
      </c>
      <c r="B8132" t="s">
        <v>13091</v>
      </c>
      <c r="C8132" t="s">
        <v>34</v>
      </c>
      <c r="D8132" t="s">
        <v>35</v>
      </c>
      <c r="E8132">
        <v>1</v>
      </c>
      <c r="F8132" s="2">
        <v>45.18</v>
      </c>
      <c r="G8132" s="3">
        <v>94</v>
      </c>
      <c r="H8132" s="3">
        <v>0.45179999999999998</v>
      </c>
      <c r="I8132" s="3">
        <v>2.1234600000000001</v>
      </c>
      <c r="J8132" s="3">
        <v>47.75526</v>
      </c>
      <c r="K8132" s="4">
        <v>0.34999999999999992</v>
      </c>
      <c r="L8132" s="73">
        <v>86.69416430769229</v>
      </c>
    </row>
    <row r="8133" spans="1:12" x14ac:dyDescent="0.35">
      <c r="A8133" s="1">
        <v>55009</v>
      </c>
      <c r="B8133" t="s">
        <v>12564</v>
      </c>
      <c r="C8133" t="s">
        <v>34</v>
      </c>
      <c r="D8133" t="s">
        <v>35</v>
      </c>
      <c r="E8133">
        <v>1</v>
      </c>
      <c r="F8133" s="2">
        <v>1942.55</v>
      </c>
      <c r="G8133" s="3">
        <v>4006</v>
      </c>
      <c r="H8133" s="3">
        <v>19.4255</v>
      </c>
      <c r="I8133" s="3">
        <v>91.299849999999992</v>
      </c>
      <c r="J8133" s="3">
        <v>2053.2753499999999</v>
      </c>
      <c r="K8133" s="4">
        <v>0.35</v>
      </c>
      <c r="L8133" s="73">
        <v>3727.4844815384613</v>
      </c>
    </row>
    <row r="8134" spans="1:12" x14ac:dyDescent="0.35">
      <c r="A8134" s="1">
        <v>41419</v>
      </c>
      <c r="B8134" t="s">
        <v>12448</v>
      </c>
      <c r="C8134" t="s">
        <v>34</v>
      </c>
      <c r="D8134" t="s">
        <v>35</v>
      </c>
      <c r="E8134">
        <v>1</v>
      </c>
      <c r="F8134" s="2">
        <v>104.25</v>
      </c>
      <c r="G8134" s="3">
        <v>215</v>
      </c>
      <c r="H8134" s="3">
        <v>1.0425</v>
      </c>
      <c r="I8134" s="3">
        <v>4.89975</v>
      </c>
      <c r="J8134" s="3">
        <v>110.19225</v>
      </c>
      <c r="K8134" s="4">
        <v>0.34999999999999992</v>
      </c>
      <c r="L8134" s="73">
        <v>200.04131538461536</v>
      </c>
    </row>
    <row r="8135" spans="1:12" x14ac:dyDescent="0.35">
      <c r="A8135" s="1">
        <v>41466</v>
      </c>
      <c r="B8135" t="s">
        <v>13092</v>
      </c>
      <c r="C8135" t="s">
        <v>34</v>
      </c>
      <c r="D8135" t="s">
        <v>35</v>
      </c>
      <c r="E8135">
        <v>1</v>
      </c>
      <c r="F8135" s="2">
        <v>531.69000000000005</v>
      </c>
      <c r="G8135" s="3">
        <v>1097</v>
      </c>
      <c r="H8135" s="3">
        <v>5.3169000000000004</v>
      </c>
      <c r="I8135" s="3">
        <v>24.989430000000002</v>
      </c>
      <c r="J8135" s="3">
        <v>561.99633000000006</v>
      </c>
      <c r="K8135" s="4">
        <v>0.35</v>
      </c>
      <c r="L8135" s="73">
        <v>1020.2394913846155</v>
      </c>
    </row>
    <row r="8136" spans="1:12" x14ac:dyDescent="0.35">
      <c r="A8136" s="1">
        <v>41576</v>
      </c>
      <c r="B8136" t="s">
        <v>12558</v>
      </c>
      <c r="C8136" t="s">
        <v>26</v>
      </c>
      <c r="D8136" t="s">
        <v>27</v>
      </c>
      <c r="E8136">
        <v>1</v>
      </c>
      <c r="F8136" s="2">
        <v>830.54</v>
      </c>
      <c r="G8136" s="3">
        <v>1713</v>
      </c>
      <c r="H8136" s="3">
        <v>8.3054000000000006</v>
      </c>
      <c r="I8136" s="3">
        <v>39.035379999999996</v>
      </c>
      <c r="J8136" s="3">
        <v>877.88077999999996</v>
      </c>
      <c r="K8136" s="4">
        <v>0.34999999999999992</v>
      </c>
      <c r="L8136" s="73">
        <v>1593.6912621538459</v>
      </c>
    </row>
    <row r="8137" spans="1:12" x14ac:dyDescent="0.35">
      <c r="A8137" s="1">
        <v>41595</v>
      </c>
      <c r="B8137" t="s">
        <v>13093</v>
      </c>
      <c r="C8137" t="s">
        <v>34</v>
      </c>
      <c r="D8137" t="s">
        <v>35</v>
      </c>
      <c r="E8137">
        <v>1</v>
      </c>
      <c r="F8137" s="2">
        <v>69.510000000000005</v>
      </c>
      <c r="G8137" s="3">
        <v>144</v>
      </c>
      <c r="H8137" s="3">
        <v>0.69510000000000005</v>
      </c>
      <c r="I8137" s="3">
        <v>3.2669700000000002</v>
      </c>
      <c r="J8137" s="3">
        <v>73.472070000000002</v>
      </c>
      <c r="K8137" s="4">
        <v>0.35</v>
      </c>
      <c r="L8137" s="73">
        <v>133.38006553846154</v>
      </c>
    </row>
    <row r="8138" spans="1:12" x14ac:dyDescent="0.35">
      <c r="A8138" s="1">
        <v>41598</v>
      </c>
      <c r="B8138" t="s">
        <v>13094</v>
      </c>
      <c r="C8138" t="s">
        <v>34</v>
      </c>
      <c r="D8138" t="s">
        <v>35</v>
      </c>
      <c r="E8138">
        <v>1</v>
      </c>
      <c r="F8138" s="2">
        <v>48.65</v>
      </c>
      <c r="G8138" s="3">
        <v>101</v>
      </c>
      <c r="H8138" s="3">
        <v>0.48649999999999999</v>
      </c>
      <c r="I8138" s="3">
        <v>2.2865500000000001</v>
      </c>
      <c r="J8138" s="3">
        <v>51.423049999999996</v>
      </c>
      <c r="K8138" s="4">
        <v>0.35000000000000003</v>
      </c>
      <c r="L8138" s="73">
        <v>93.352613846153844</v>
      </c>
    </row>
    <row r="8139" spans="1:12" x14ac:dyDescent="0.35">
      <c r="A8139" s="1">
        <v>41638</v>
      </c>
      <c r="B8139" t="s">
        <v>13095</v>
      </c>
      <c r="C8139" t="s">
        <v>34</v>
      </c>
      <c r="D8139" t="s">
        <v>35</v>
      </c>
      <c r="E8139">
        <v>1</v>
      </c>
      <c r="F8139" s="2">
        <v>69.510000000000005</v>
      </c>
      <c r="G8139" s="3">
        <v>144</v>
      </c>
      <c r="H8139" s="3">
        <v>0.69510000000000005</v>
      </c>
      <c r="I8139" s="3">
        <v>3.2669700000000002</v>
      </c>
      <c r="J8139" s="3">
        <v>73.472070000000002</v>
      </c>
      <c r="K8139" s="4">
        <v>0.35</v>
      </c>
      <c r="L8139" s="73">
        <v>133.38006553846154</v>
      </c>
    </row>
    <row r="8140" spans="1:12" x14ac:dyDescent="0.35">
      <c r="A8140" s="1">
        <v>70201</v>
      </c>
      <c r="B8140" t="s">
        <v>13096</v>
      </c>
      <c r="C8140" t="s">
        <v>34</v>
      </c>
      <c r="D8140" t="s">
        <v>35</v>
      </c>
      <c r="E8140">
        <v>1</v>
      </c>
      <c r="F8140" s="2">
        <v>1525.54</v>
      </c>
      <c r="G8140" s="3">
        <v>3146</v>
      </c>
      <c r="H8140" s="3">
        <v>15.2554</v>
      </c>
      <c r="I8140" s="3">
        <v>71.700379999999996</v>
      </c>
      <c r="J8140" s="3">
        <v>1612.49578</v>
      </c>
      <c r="K8140" s="4">
        <v>0.35000000000000003</v>
      </c>
      <c r="L8140" s="73">
        <v>2927.3000313846155</v>
      </c>
    </row>
    <row r="8141" spans="1:12" x14ac:dyDescent="0.35">
      <c r="A8141" s="1">
        <v>70202</v>
      </c>
      <c r="B8141" t="s">
        <v>13097</v>
      </c>
      <c r="C8141" t="s">
        <v>34</v>
      </c>
      <c r="D8141" t="s">
        <v>35</v>
      </c>
      <c r="E8141">
        <v>1</v>
      </c>
      <c r="F8141" s="2">
        <v>1595.04</v>
      </c>
      <c r="G8141" s="3">
        <v>3289</v>
      </c>
      <c r="H8141" s="3">
        <v>15.9504</v>
      </c>
      <c r="I8141" s="3">
        <v>74.966880000000003</v>
      </c>
      <c r="J8141" s="3">
        <v>1685.9572799999999</v>
      </c>
      <c r="K8141" s="4">
        <v>0.35</v>
      </c>
      <c r="L8141" s="73">
        <v>3060.6609083076919</v>
      </c>
    </row>
    <row r="8142" spans="1:12" x14ac:dyDescent="0.35">
      <c r="A8142" s="1">
        <v>49013</v>
      </c>
      <c r="B8142" t="s">
        <v>12367</v>
      </c>
      <c r="C8142" t="s">
        <v>34</v>
      </c>
      <c r="D8142" t="s">
        <v>35</v>
      </c>
      <c r="E8142">
        <v>1</v>
      </c>
      <c r="F8142" s="2">
        <v>218.93</v>
      </c>
      <c r="G8142" s="3">
        <v>452</v>
      </c>
      <c r="H8142" s="3">
        <v>2.1893000000000002</v>
      </c>
      <c r="I8142" s="3">
        <v>10.289709999999999</v>
      </c>
      <c r="J8142" s="3">
        <v>231.40901000000002</v>
      </c>
      <c r="K8142" s="4">
        <v>0.35000000000000003</v>
      </c>
      <c r="L8142" s="73">
        <v>420.09635661538465</v>
      </c>
    </row>
    <row r="8143" spans="1:12" x14ac:dyDescent="0.35">
      <c r="A8143" s="1">
        <v>60005</v>
      </c>
      <c r="B8143" t="s">
        <v>13098</v>
      </c>
      <c r="C8143" t="s">
        <v>26</v>
      </c>
      <c r="D8143" t="s">
        <v>27</v>
      </c>
      <c r="E8143">
        <v>1</v>
      </c>
      <c r="F8143" s="2">
        <v>990.38</v>
      </c>
      <c r="G8143" s="3">
        <v>2043</v>
      </c>
      <c r="H8143" s="3">
        <v>9.9038000000000004</v>
      </c>
      <c r="I8143" s="3">
        <v>46.54786</v>
      </c>
      <c r="J8143" s="3">
        <v>1046.8316600000001</v>
      </c>
      <c r="K8143" s="4">
        <v>0.34999999999999992</v>
      </c>
      <c r="L8143" s="73">
        <v>1900.4020904615384</v>
      </c>
    </row>
    <row r="8144" spans="1:12" x14ac:dyDescent="0.35">
      <c r="A8144" s="1">
        <v>42006</v>
      </c>
      <c r="B8144" t="s">
        <v>13099</v>
      </c>
      <c r="C8144" t="s">
        <v>34</v>
      </c>
      <c r="D8144" t="s">
        <v>35</v>
      </c>
      <c r="E8144">
        <v>1</v>
      </c>
      <c r="F8144" s="2">
        <v>677.63</v>
      </c>
      <c r="G8144" s="3">
        <v>1398</v>
      </c>
      <c r="H8144" s="3">
        <v>6.7763</v>
      </c>
      <c r="I8144" s="3">
        <v>31.848610000000001</v>
      </c>
      <c r="J8144" s="3">
        <v>716.25491</v>
      </c>
      <c r="K8144" s="4">
        <v>0.34999999999999992</v>
      </c>
      <c r="L8144" s="73">
        <v>1300.2781443076922</v>
      </c>
    </row>
    <row r="8145" spans="1:12" x14ac:dyDescent="0.35">
      <c r="A8145" s="1">
        <v>40024</v>
      </c>
      <c r="B8145" t="s">
        <v>13100</v>
      </c>
      <c r="C8145" t="s">
        <v>34</v>
      </c>
      <c r="D8145" t="s">
        <v>35</v>
      </c>
      <c r="E8145">
        <v>1</v>
      </c>
      <c r="F8145" s="2">
        <v>86.88</v>
      </c>
      <c r="G8145" s="3">
        <v>180</v>
      </c>
      <c r="H8145" s="3">
        <v>0.86880000000000002</v>
      </c>
      <c r="I8145" s="3">
        <v>4.0833599999999999</v>
      </c>
      <c r="J8145" s="3">
        <v>91.832159999999988</v>
      </c>
      <c r="K8145" s="4">
        <v>0.34999999999999992</v>
      </c>
      <c r="L8145" s="73">
        <v>166.71069046153843</v>
      </c>
    </row>
    <row r="8146" spans="1:12" x14ac:dyDescent="0.35">
      <c r="A8146" s="1" t="s">
        <v>13101</v>
      </c>
      <c r="B8146" t="s">
        <v>12892</v>
      </c>
      <c r="C8146" t="s">
        <v>34</v>
      </c>
      <c r="D8146" t="s">
        <v>35</v>
      </c>
      <c r="E8146">
        <v>1</v>
      </c>
      <c r="F8146" s="2">
        <v>3749.56</v>
      </c>
      <c r="G8146" s="3">
        <v>7732</v>
      </c>
      <c r="H8146" s="3">
        <v>37.495600000000003</v>
      </c>
      <c r="I8146" s="3">
        <v>176.22932</v>
      </c>
      <c r="J8146" s="3">
        <v>3963.2849200000001</v>
      </c>
      <c r="K8146" s="4">
        <v>0.35000000000000003</v>
      </c>
      <c r="L8146" s="73">
        <v>7194.8864701538459</v>
      </c>
    </row>
    <row r="8147" spans="1:12" x14ac:dyDescent="0.35">
      <c r="A8147" s="1" t="s">
        <v>13102</v>
      </c>
      <c r="B8147" t="s">
        <v>12377</v>
      </c>
      <c r="C8147" t="s">
        <v>34</v>
      </c>
      <c r="D8147" t="s">
        <v>35</v>
      </c>
      <c r="E8147">
        <v>1</v>
      </c>
      <c r="F8147" s="2">
        <v>3541.07</v>
      </c>
      <c r="G8147" s="3">
        <v>7302</v>
      </c>
      <c r="H8147" s="3">
        <v>35.410700000000006</v>
      </c>
      <c r="I8147" s="3">
        <v>166.43029000000001</v>
      </c>
      <c r="J8147" s="3">
        <v>3742.9109900000003</v>
      </c>
      <c r="K8147" s="4">
        <v>0.34999999999999992</v>
      </c>
      <c r="L8147" s="73">
        <v>6794.8230279999998</v>
      </c>
    </row>
    <row r="8148" spans="1:12" x14ac:dyDescent="0.35">
      <c r="A8148" s="1" t="s">
        <v>13103</v>
      </c>
      <c r="B8148" t="s">
        <v>13104</v>
      </c>
      <c r="C8148" t="s">
        <v>34</v>
      </c>
      <c r="D8148" t="s">
        <v>35</v>
      </c>
      <c r="E8148">
        <v>1</v>
      </c>
      <c r="F8148" s="2">
        <v>3749.56</v>
      </c>
      <c r="G8148" s="3">
        <v>7732</v>
      </c>
      <c r="H8148" s="3">
        <v>37.495600000000003</v>
      </c>
      <c r="I8148" s="3">
        <v>176.22932</v>
      </c>
      <c r="J8148" s="3">
        <v>3963.2849200000001</v>
      </c>
      <c r="K8148" s="4">
        <v>0.35000000000000003</v>
      </c>
      <c r="L8148" s="73">
        <v>7194.8864701538459</v>
      </c>
    </row>
    <row r="8149" spans="1:12" x14ac:dyDescent="0.35">
      <c r="A8149" s="1" t="s">
        <v>13105</v>
      </c>
      <c r="B8149" t="s">
        <v>13106</v>
      </c>
      <c r="C8149" t="s">
        <v>34</v>
      </c>
      <c r="D8149" t="s">
        <v>35</v>
      </c>
      <c r="E8149">
        <v>1</v>
      </c>
      <c r="F8149" s="2">
        <v>4566.2</v>
      </c>
      <c r="G8149" s="3">
        <v>9415</v>
      </c>
      <c r="H8149" s="3">
        <v>45.661999999999999</v>
      </c>
      <c r="I8149" s="3">
        <v>214.6114</v>
      </c>
      <c r="J8149" s="3">
        <v>4826.4733999999999</v>
      </c>
      <c r="K8149" s="4">
        <v>0.35</v>
      </c>
      <c r="L8149" s="73">
        <v>8761.9055569230768</v>
      </c>
    </row>
    <row r="8150" spans="1:12" x14ac:dyDescent="0.35">
      <c r="A8150" s="1" t="s">
        <v>13107</v>
      </c>
      <c r="B8150" t="s">
        <v>13108</v>
      </c>
      <c r="C8150" t="s">
        <v>34</v>
      </c>
      <c r="D8150" t="s">
        <v>35</v>
      </c>
      <c r="E8150">
        <v>1</v>
      </c>
      <c r="F8150" s="2">
        <v>4548.82</v>
      </c>
      <c r="G8150" s="3">
        <v>9380</v>
      </c>
      <c r="H8150" s="3">
        <v>45.488199999999999</v>
      </c>
      <c r="I8150" s="3">
        <v>213.79453999999998</v>
      </c>
      <c r="J8150" s="3">
        <v>4808.1027399999994</v>
      </c>
      <c r="K8150" s="4">
        <v>0.35</v>
      </c>
      <c r="L8150" s="73">
        <v>8728.5557433846134</v>
      </c>
    </row>
    <row r="8151" spans="1:12" x14ac:dyDescent="0.35">
      <c r="A8151" s="1" t="s">
        <v>13109</v>
      </c>
      <c r="B8151" t="s">
        <v>13110</v>
      </c>
      <c r="C8151" t="s">
        <v>34</v>
      </c>
      <c r="D8151" t="s">
        <v>35</v>
      </c>
      <c r="E8151">
        <v>1</v>
      </c>
      <c r="F8151" s="2">
        <v>4618.33</v>
      </c>
      <c r="G8151" s="3">
        <v>9523</v>
      </c>
      <c r="H8151" s="3">
        <v>46.183300000000003</v>
      </c>
      <c r="I8151" s="3">
        <v>217.06151</v>
      </c>
      <c r="J8151" s="3">
        <v>4881.5748100000001</v>
      </c>
      <c r="K8151" s="4">
        <v>0.35</v>
      </c>
      <c r="L8151" s="73">
        <v>8861.9358089230773</v>
      </c>
    </row>
    <row r="8152" spans="1:12" x14ac:dyDescent="0.35">
      <c r="A8152" s="1" t="s">
        <v>13111</v>
      </c>
      <c r="B8152" t="s">
        <v>13112</v>
      </c>
      <c r="C8152" t="s">
        <v>34</v>
      </c>
      <c r="D8152" t="s">
        <v>35</v>
      </c>
      <c r="E8152">
        <v>1</v>
      </c>
      <c r="F8152" s="2">
        <v>4392.45</v>
      </c>
      <c r="G8152" s="3">
        <v>9057</v>
      </c>
      <c r="H8152" s="3">
        <v>43.924500000000002</v>
      </c>
      <c r="I8152" s="3">
        <v>206.44514999999998</v>
      </c>
      <c r="J8152" s="3">
        <v>4642.8196499999995</v>
      </c>
      <c r="K8152" s="4">
        <v>0.35</v>
      </c>
      <c r="L8152" s="73">
        <v>8428.5033646153825</v>
      </c>
    </row>
    <row r="8153" spans="1:12" x14ac:dyDescent="0.35">
      <c r="A8153" s="1" t="s">
        <v>13113</v>
      </c>
      <c r="B8153" t="s">
        <v>13114</v>
      </c>
      <c r="C8153" t="s">
        <v>34</v>
      </c>
      <c r="D8153" t="s">
        <v>35</v>
      </c>
      <c r="E8153">
        <v>1</v>
      </c>
      <c r="F8153" s="2">
        <v>4392.45</v>
      </c>
      <c r="G8153" s="3">
        <v>9057</v>
      </c>
      <c r="H8153" s="3">
        <v>43.924500000000002</v>
      </c>
      <c r="I8153" s="3">
        <v>206.44514999999998</v>
      </c>
      <c r="J8153" s="3">
        <v>4642.8196499999995</v>
      </c>
      <c r="K8153" s="4">
        <v>0.35</v>
      </c>
      <c r="L8153" s="73">
        <v>8428.5033646153825</v>
      </c>
    </row>
    <row r="8154" spans="1:12" x14ac:dyDescent="0.35">
      <c r="A8154" s="1" t="s">
        <v>13115</v>
      </c>
      <c r="B8154" t="s">
        <v>13116</v>
      </c>
      <c r="C8154" t="s">
        <v>34</v>
      </c>
      <c r="D8154" t="s">
        <v>35</v>
      </c>
      <c r="E8154">
        <v>1</v>
      </c>
      <c r="F8154" s="2">
        <v>4653.08</v>
      </c>
      <c r="G8154" s="3">
        <v>9594</v>
      </c>
      <c r="H8154" s="3">
        <v>46.530799999999999</v>
      </c>
      <c r="I8154" s="3">
        <v>218.69476</v>
      </c>
      <c r="J8154" s="3">
        <v>4918.3055600000007</v>
      </c>
      <c r="K8154" s="4">
        <v>0.35</v>
      </c>
      <c r="L8154" s="73">
        <v>8928.6162473846161</v>
      </c>
    </row>
    <row r="8155" spans="1:12" x14ac:dyDescent="0.35">
      <c r="A8155" s="1" t="s">
        <v>13117</v>
      </c>
      <c r="B8155" t="s">
        <v>13118</v>
      </c>
      <c r="C8155" t="s">
        <v>34</v>
      </c>
      <c r="D8155" t="s">
        <v>35</v>
      </c>
      <c r="E8155">
        <v>1</v>
      </c>
      <c r="F8155" s="2">
        <v>7457.43</v>
      </c>
      <c r="G8155" s="3">
        <v>15377</v>
      </c>
      <c r="H8155" s="3">
        <v>74.574300000000008</v>
      </c>
      <c r="I8155" s="3">
        <v>350.49921000000001</v>
      </c>
      <c r="J8155" s="3">
        <v>7882.5035100000005</v>
      </c>
      <c r="K8155" s="4">
        <v>0.35000000000000003</v>
      </c>
      <c r="L8155" s="73">
        <v>14309.775602769232</v>
      </c>
    </row>
    <row r="8156" spans="1:12" x14ac:dyDescent="0.35">
      <c r="A8156" s="1" t="s">
        <v>13119</v>
      </c>
      <c r="B8156" t="s">
        <v>12390</v>
      </c>
      <c r="C8156" t="s">
        <v>34</v>
      </c>
      <c r="D8156" t="s">
        <v>35</v>
      </c>
      <c r="E8156">
        <v>1</v>
      </c>
      <c r="F8156" s="2">
        <v>6255.07</v>
      </c>
      <c r="G8156" s="3">
        <v>12898</v>
      </c>
      <c r="H8156" s="3">
        <v>62.550699999999999</v>
      </c>
      <c r="I8156" s="3">
        <v>293.98829000000001</v>
      </c>
      <c r="J8156" s="3">
        <v>6611.6089899999997</v>
      </c>
      <c r="K8156" s="4">
        <v>0.34999999999999992</v>
      </c>
      <c r="L8156" s="73">
        <v>12002.613243384614</v>
      </c>
    </row>
    <row r="8157" spans="1:12" x14ac:dyDescent="0.35">
      <c r="A8157" s="1" t="s">
        <v>13120</v>
      </c>
      <c r="B8157" t="s">
        <v>13121</v>
      </c>
      <c r="C8157" t="s">
        <v>34</v>
      </c>
      <c r="D8157" t="s">
        <v>35</v>
      </c>
      <c r="E8157">
        <v>1</v>
      </c>
      <c r="F8157" s="2">
        <v>1838.29</v>
      </c>
      <c r="G8157" s="3">
        <v>3791</v>
      </c>
      <c r="H8157" s="3">
        <v>18.382899999999999</v>
      </c>
      <c r="I8157" s="3">
        <v>86.399630000000002</v>
      </c>
      <c r="J8157" s="3">
        <v>1943.0725299999999</v>
      </c>
      <c r="K8157" s="4">
        <v>0.34999999999999992</v>
      </c>
      <c r="L8157" s="73">
        <v>3527.4239775384613</v>
      </c>
    </row>
    <row r="8158" spans="1:12" x14ac:dyDescent="0.35">
      <c r="A8158" s="1" t="s">
        <v>13122</v>
      </c>
      <c r="B8158" t="s">
        <v>13123</v>
      </c>
      <c r="C8158" t="s">
        <v>34</v>
      </c>
      <c r="D8158" t="s">
        <v>35</v>
      </c>
      <c r="E8158">
        <v>1</v>
      </c>
      <c r="F8158" s="2">
        <v>1664.54</v>
      </c>
      <c r="G8158" s="3">
        <v>3433</v>
      </c>
      <c r="H8158" s="3">
        <v>16.645399999999999</v>
      </c>
      <c r="I8158" s="3">
        <v>78.233379999999997</v>
      </c>
      <c r="J8158" s="3">
        <v>1759.41878</v>
      </c>
      <c r="K8158" s="4">
        <v>0.34999999999999992</v>
      </c>
      <c r="L8158" s="73">
        <v>3194.0217852307687</v>
      </c>
    </row>
    <row r="8159" spans="1:12" x14ac:dyDescent="0.35">
      <c r="A8159" s="1" t="s">
        <v>13124</v>
      </c>
      <c r="B8159" t="s">
        <v>13125</v>
      </c>
      <c r="C8159" t="s">
        <v>34</v>
      </c>
      <c r="D8159" t="s">
        <v>35</v>
      </c>
      <c r="E8159">
        <v>1</v>
      </c>
      <c r="F8159" s="2">
        <v>1699.29</v>
      </c>
      <c r="G8159" s="3">
        <v>3504</v>
      </c>
      <c r="H8159" s="3">
        <v>16.992899999999999</v>
      </c>
      <c r="I8159" s="3">
        <v>79.866630000000001</v>
      </c>
      <c r="J8159" s="3">
        <v>1796.1495299999999</v>
      </c>
      <c r="K8159" s="4">
        <v>0.35</v>
      </c>
      <c r="L8159" s="73">
        <v>3260.7022236923076</v>
      </c>
    </row>
    <row r="8160" spans="1:12" x14ac:dyDescent="0.35">
      <c r="A8160" s="1" t="s">
        <v>13126</v>
      </c>
      <c r="B8160" t="s">
        <v>13127</v>
      </c>
      <c r="C8160" t="s">
        <v>34</v>
      </c>
      <c r="D8160" t="s">
        <v>35</v>
      </c>
      <c r="E8160">
        <v>1</v>
      </c>
      <c r="F8160" s="2">
        <v>1664.54</v>
      </c>
      <c r="G8160" s="3">
        <v>3433</v>
      </c>
      <c r="H8160" s="3">
        <v>16.645399999999999</v>
      </c>
      <c r="I8160" s="3">
        <v>78.233379999999997</v>
      </c>
      <c r="J8160" s="3">
        <v>1759.41878</v>
      </c>
      <c r="K8160" s="4">
        <v>0.34999999999999992</v>
      </c>
      <c r="L8160" s="73">
        <v>3194.0217852307687</v>
      </c>
    </row>
    <row r="8161" spans="1:12" x14ac:dyDescent="0.35">
      <c r="A8161" s="1" t="s">
        <v>13128</v>
      </c>
      <c r="B8161" t="s">
        <v>13129</v>
      </c>
      <c r="C8161" t="s">
        <v>34</v>
      </c>
      <c r="D8161" t="s">
        <v>35</v>
      </c>
      <c r="E8161">
        <v>1</v>
      </c>
      <c r="F8161" s="2">
        <v>1977.29</v>
      </c>
      <c r="G8161" s="3">
        <v>4077</v>
      </c>
      <c r="H8161" s="3">
        <v>19.7729</v>
      </c>
      <c r="I8161" s="3">
        <v>92.932630000000003</v>
      </c>
      <c r="J8161" s="3">
        <v>2089.9955299999997</v>
      </c>
      <c r="K8161" s="4">
        <v>0.35</v>
      </c>
      <c r="L8161" s="73">
        <v>3794.1457313846145</v>
      </c>
    </row>
    <row r="8162" spans="1:12" x14ac:dyDescent="0.35">
      <c r="A8162" s="1" t="s">
        <v>13130</v>
      </c>
      <c r="B8162" t="s">
        <v>13131</v>
      </c>
      <c r="C8162" t="s">
        <v>34</v>
      </c>
      <c r="D8162" t="s">
        <v>35</v>
      </c>
      <c r="E8162">
        <v>1</v>
      </c>
      <c r="F8162" s="2">
        <v>1873.04</v>
      </c>
      <c r="G8162" s="3">
        <v>3862</v>
      </c>
      <c r="H8162" s="3">
        <v>18.730399999999999</v>
      </c>
      <c r="I8162" s="3">
        <v>88.032879999999992</v>
      </c>
      <c r="J8162" s="3">
        <v>1979.8032799999999</v>
      </c>
      <c r="K8162" s="4">
        <v>0.35</v>
      </c>
      <c r="L8162" s="73">
        <v>3594.1044159999997</v>
      </c>
    </row>
    <row r="8163" spans="1:12" x14ac:dyDescent="0.35">
      <c r="A8163" s="1" t="s">
        <v>13132</v>
      </c>
      <c r="B8163" t="s">
        <v>13133</v>
      </c>
      <c r="C8163" t="s">
        <v>34</v>
      </c>
      <c r="D8163" t="s">
        <v>35</v>
      </c>
      <c r="E8163">
        <v>1</v>
      </c>
      <c r="F8163" s="2">
        <v>1247.54</v>
      </c>
      <c r="G8163" s="3">
        <v>2573</v>
      </c>
      <c r="H8163" s="3">
        <v>12.4754</v>
      </c>
      <c r="I8163" s="3">
        <v>58.63438</v>
      </c>
      <c r="J8163" s="3">
        <v>1318.64978</v>
      </c>
      <c r="K8163" s="4">
        <v>0.34999999999999992</v>
      </c>
      <c r="L8163" s="73">
        <v>2393.8565236923073</v>
      </c>
    </row>
    <row r="8164" spans="1:12" x14ac:dyDescent="0.35">
      <c r="A8164" s="1" t="s">
        <v>13134</v>
      </c>
      <c r="B8164" t="s">
        <v>13135</v>
      </c>
      <c r="C8164" t="s">
        <v>34</v>
      </c>
      <c r="D8164" t="s">
        <v>35</v>
      </c>
      <c r="E8164">
        <v>1</v>
      </c>
      <c r="F8164" s="2">
        <v>1577.66</v>
      </c>
      <c r="G8164" s="3">
        <v>3253</v>
      </c>
      <c r="H8164" s="3">
        <v>15.776600000000002</v>
      </c>
      <c r="I8164" s="3">
        <v>74.150019999999998</v>
      </c>
      <c r="J8164" s="3">
        <v>1667.58662</v>
      </c>
      <c r="K8164" s="4">
        <v>0.35</v>
      </c>
      <c r="L8164" s="73">
        <v>3027.3110947692307</v>
      </c>
    </row>
    <row r="8165" spans="1:12" x14ac:dyDescent="0.35">
      <c r="A8165" s="1" t="s">
        <v>13136</v>
      </c>
      <c r="B8165" t="s">
        <v>13137</v>
      </c>
      <c r="C8165" t="s">
        <v>34</v>
      </c>
      <c r="D8165" t="s">
        <v>35</v>
      </c>
      <c r="E8165">
        <v>1</v>
      </c>
      <c r="F8165" s="2">
        <v>1403.91</v>
      </c>
      <c r="G8165" s="3">
        <v>2895</v>
      </c>
      <c r="H8165" s="3">
        <v>14.039100000000001</v>
      </c>
      <c r="I8165" s="3">
        <v>65.983770000000007</v>
      </c>
      <c r="J8165" s="3">
        <v>1483.9328700000001</v>
      </c>
      <c r="K8165" s="4">
        <v>0.35000000000000003</v>
      </c>
      <c r="L8165" s="73">
        <v>2693.9089024615387</v>
      </c>
    </row>
    <row r="8166" spans="1:12" x14ac:dyDescent="0.35">
      <c r="A8166" s="1" t="s">
        <v>13138</v>
      </c>
      <c r="B8166" t="s">
        <v>13139</v>
      </c>
      <c r="C8166" t="s">
        <v>34</v>
      </c>
      <c r="D8166" t="s">
        <v>35</v>
      </c>
      <c r="E8166">
        <v>1</v>
      </c>
      <c r="F8166" s="2">
        <v>1247.54</v>
      </c>
      <c r="G8166" s="3">
        <v>2573</v>
      </c>
      <c r="H8166" s="3">
        <v>12.4754</v>
      </c>
      <c r="I8166" s="3">
        <v>58.63438</v>
      </c>
      <c r="J8166" s="3">
        <v>1318.64978</v>
      </c>
      <c r="K8166" s="4">
        <v>0.34999999999999992</v>
      </c>
      <c r="L8166" s="73">
        <v>2393.8565236923073</v>
      </c>
    </row>
    <row r="8167" spans="1:12" x14ac:dyDescent="0.35">
      <c r="A8167" s="1" t="s">
        <v>13140</v>
      </c>
      <c r="B8167" t="s">
        <v>13141</v>
      </c>
      <c r="C8167" t="s">
        <v>34</v>
      </c>
      <c r="D8167" t="s">
        <v>35</v>
      </c>
      <c r="E8167">
        <v>1</v>
      </c>
      <c r="F8167" s="2">
        <v>1403.91</v>
      </c>
      <c r="G8167" s="3">
        <v>2895</v>
      </c>
      <c r="H8167" s="3">
        <v>14.039100000000001</v>
      </c>
      <c r="I8167" s="3">
        <v>65.983770000000007</v>
      </c>
      <c r="J8167" s="3">
        <v>1483.9328700000001</v>
      </c>
      <c r="K8167" s="4">
        <v>0.35000000000000003</v>
      </c>
      <c r="L8167" s="73">
        <v>2693.9089024615387</v>
      </c>
    </row>
    <row r="8168" spans="1:12" x14ac:dyDescent="0.35">
      <c r="A8168" s="1" t="s">
        <v>13142</v>
      </c>
      <c r="B8168" t="s">
        <v>13143</v>
      </c>
      <c r="C8168" t="s">
        <v>34</v>
      </c>
      <c r="D8168" t="s">
        <v>35</v>
      </c>
      <c r="E8168">
        <v>1</v>
      </c>
      <c r="F8168" s="2">
        <v>1247.54</v>
      </c>
      <c r="G8168" s="3">
        <v>2573</v>
      </c>
      <c r="H8168" s="3">
        <v>12.4754</v>
      </c>
      <c r="I8168" s="3">
        <v>58.63438</v>
      </c>
      <c r="J8168" s="3">
        <v>1318.64978</v>
      </c>
      <c r="K8168" s="4">
        <v>0.34999999999999992</v>
      </c>
      <c r="L8168" s="73">
        <v>2393.8565236923073</v>
      </c>
    </row>
    <row r="8169" spans="1:12" x14ac:dyDescent="0.35">
      <c r="A8169" s="1" t="s">
        <v>13144</v>
      </c>
      <c r="B8169" t="s">
        <v>13145</v>
      </c>
      <c r="C8169" t="s">
        <v>34</v>
      </c>
      <c r="D8169" t="s">
        <v>35</v>
      </c>
      <c r="E8169">
        <v>1</v>
      </c>
      <c r="F8169" s="2">
        <v>1629.8</v>
      </c>
      <c r="G8169" s="3">
        <v>3361</v>
      </c>
      <c r="H8169" s="3">
        <v>16.297999999999998</v>
      </c>
      <c r="I8169" s="3">
        <v>76.6006</v>
      </c>
      <c r="J8169" s="3">
        <v>1722.6985999999999</v>
      </c>
      <c r="K8169" s="4">
        <v>0.34999999999999992</v>
      </c>
      <c r="L8169" s="73">
        <v>3127.3605353846151</v>
      </c>
    </row>
    <row r="8170" spans="1:12" x14ac:dyDescent="0.35">
      <c r="A8170" s="1" t="s">
        <v>13146</v>
      </c>
      <c r="B8170" t="s">
        <v>13147</v>
      </c>
      <c r="C8170" t="s">
        <v>34</v>
      </c>
      <c r="D8170" t="s">
        <v>35</v>
      </c>
      <c r="E8170">
        <v>1</v>
      </c>
      <c r="F8170" s="2">
        <v>2116.3000000000002</v>
      </c>
      <c r="G8170" s="3">
        <v>4364</v>
      </c>
      <c r="H8170" s="3">
        <v>21.163000000000004</v>
      </c>
      <c r="I8170" s="3">
        <v>99.466100000000012</v>
      </c>
      <c r="J8170" s="3">
        <v>2236.9291000000003</v>
      </c>
      <c r="K8170" s="4">
        <v>0.35</v>
      </c>
      <c r="L8170" s="73">
        <v>4060.8866738461543</v>
      </c>
    </row>
    <row r="8171" spans="1:12" x14ac:dyDescent="0.35">
      <c r="A8171" s="1" t="s">
        <v>13148</v>
      </c>
      <c r="B8171" t="s">
        <v>13149</v>
      </c>
      <c r="C8171" t="s">
        <v>34</v>
      </c>
      <c r="D8171" t="s">
        <v>35</v>
      </c>
      <c r="E8171">
        <v>1</v>
      </c>
      <c r="F8171" s="2">
        <v>1786.17</v>
      </c>
      <c r="G8171" s="3">
        <v>3683</v>
      </c>
      <c r="H8171" s="3">
        <v>17.861700000000003</v>
      </c>
      <c r="I8171" s="3">
        <v>83.94999</v>
      </c>
      <c r="J8171" s="3">
        <v>1887.9816900000001</v>
      </c>
      <c r="K8171" s="4">
        <v>0.35</v>
      </c>
      <c r="L8171" s="73">
        <v>3427.412914153846</v>
      </c>
    </row>
    <row r="8172" spans="1:12" x14ac:dyDescent="0.35">
      <c r="A8172" s="1" t="s">
        <v>13150</v>
      </c>
      <c r="B8172" t="s">
        <v>13151</v>
      </c>
      <c r="C8172" t="s">
        <v>34</v>
      </c>
      <c r="D8172" t="s">
        <v>35</v>
      </c>
      <c r="E8172">
        <v>1</v>
      </c>
      <c r="F8172" s="2">
        <v>3158.81</v>
      </c>
      <c r="G8172" s="3">
        <v>6514</v>
      </c>
      <c r="H8172" s="3">
        <v>31.588100000000001</v>
      </c>
      <c r="I8172" s="3">
        <v>148.46406999999999</v>
      </c>
      <c r="J8172" s="3">
        <v>3338.8621699999999</v>
      </c>
      <c r="K8172" s="4">
        <v>0.34999999999999992</v>
      </c>
      <c r="L8172" s="73">
        <v>6061.3190163076915</v>
      </c>
    </row>
    <row r="8173" spans="1:12" x14ac:dyDescent="0.35">
      <c r="A8173" s="1" t="s">
        <v>13152</v>
      </c>
      <c r="B8173" t="s">
        <v>12589</v>
      </c>
      <c r="C8173" t="s">
        <v>34</v>
      </c>
      <c r="D8173" t="s">
        <v>35</v>
      </c>
      <c r="E8173">
        <v>1</v>
      </c>
      <c r="F8173" s="2">
        <v>483.03</v>
      </c>
      <c r="G8173" s="3">
        <v>996</v>
      </c>
      <c r="H8173" s="3">
        <v>4.8303000000000003</v>
      </c>
      <c r="I8173" s="3">
        <v>22.70241</v>
      </c>
      <c r="J8173" s="3">
        <v>510.56270999999998</v>
      </c>
      <c r="K8173" s="4">
        <v>0.35</v>
      </c>
      <c r="L8173" s="73">
        <v>926.86768892307691</v>
      </c>
    </row>
    <row r="8174" spans="1:12" x14ac:dyDescent="0.35">
      <c r="A8174" s="1" t="s">
        <v>13153</v>
      </c>
      <c r="B8174" t="s">
        <v>13154</v>
      </c>
      <c r="C8174" t="s">
        <v>34</v>
      </c>
      <c r="D8174" t="s">
        <v>35</v>
      </c>
      <c r="E8174">
        <v>1</v>
      </c>
      <c r="F8174" s="2">
        <v>483.03</v>
      </c>
      <c r="G8174" s="3">
        <v>996</v>
      </c>
      <c r="H8174" s="3">
        <v>4.8303000000000003</v>
      </c>
      <c r="I8174" s="3">
        <v>22.70241</v>
      </c>
      <c r="J8174" s="3">
        <v>510.56270999999998</v>
      </c>
      <c r="K8174" s="4">
        <v>0.35</v>
      </c>
      <c r="L8174" s="73">
        <v>926.86768892307691</v>
      </c>
    </row>
    <row r="8175" spans="1:12" x14ac:dyDescent="0.35">
      <c r="A8175" s="1" t="s">
        <v>13155</v>
      </c>
      <c r="B8175" t="s">
        <v>13156</v>
      </c>
      <c r="C8175" t="s">
        <v>34</v>
      </c>
      <c r="D8175" t="s">
        <v>35</v>
      </c>
      <c r="E8175">
        <v>1</v>
      </c>
      <c r="F8175" s="2">
        <v>448.28</v>
      </c>
      <c r="G8175" s="3">
        <v>925</v>
      </c>
      <c r="H8175" s="3">
        <v>4.4828000000000001</v>
      </c>
      <c r="I8175" s="3">
        <v>21.06916</v>
      </c>
      <c r="J8175" s="3">
        <v>473.83195999999998</v>
      </c>
      <c r="K8175" s="4">
        <v>0.35</v>
      </c>
      <c r="L8175" s="73">
        <v>860.18725046153838</v>
      </c>
    </row>
    <row r="8176" spans="1:12" x14ac:dyDescent="0.35">
      <c r="A8176" s="1" t="s">
        <v>13157</v>
      </c>
      <c r="B8176" t="s">
        <v>13158</v>
      </c>
      <c r="C8176" t="s">
        <v>34</v>
      </c>
      <c r="D8176" t="s">
        <v>35</v>
      </c>
      <c r="E8176">
        <v>1</v>
      </c>
      <c r="F8176" s="2">
        <v>483.03</v>
      </c>
      <c r="G8176" s="3">
        <v>996</v>
      </c>
      <c r="H8176" s="3">
        <v>4.8303000000000003</v>
      </c>
      <c r="I8176" s="3">
        <v>22.70241</v>
      </c>
      <c r="J8176" s="3">
        <v>510.56270999999998</v>
      </c>
      <c r="K8176" s="4">
        <v>0.35</v>
      </c>
      <c r="L8176" s="73">
        <v>926.86768892307691</v>
      </c>
    </row>
    <row r="8177" spans="1:12" x14ac:dyDescent="0.35">
      <c r="A8177" s="1" t="s">
        <v>13159</v>
      </c>
      <c r="B8177" t="s">
        <v>13160</v>
      </c>
      <c r="C8177" t="s">
        <v>34</v>
      </c>
      <c r="D8177" t="s">
        <v>35</v>
      </c>
      <c r="E8177">
        <v>1</v>
      </c>
      <c r="F8177" s="2">
        <v>483.03</v>
      </c>
      <c r="G8177" s="3">
        <v>996</v>
      </c>
      <c r="H8177" s="3">
        <v>4.8303000000000003</v>
      </c>
      <c r="I8177" s="3">
        <v>22.70241</v>
      </c>
      <c r="J8177" s="3">
        <v>510.56270999999998</v>
      </c>
      <c r="K8177" s="4">
        <v>0.35</v>
      </c>
      <c r="L8177" s="73">
        <v>926.86768892307691</v>
      </c>
    </row>
    <row r="8178" spans="1:12" x14ac:dyDescent="0.35">
      <c r="A8178" s="1" t="s">
        <v>13161</v>
      </c>
      <c r="B8178" t="s">
        <v>13162</v>
      </c>
      <c r="C8178" t="s">
        <v>34</v>
      </c>
      <c r="D8178" t="s">
        <v>35</v>
      </c>
      <c r="E8178">
        <v>1</v>
      </c>
      <c r="F8178" s="2">
        <v>691.53</v>
      </c>
      <c r="G8178" s="3">
        <v>1426</v>
      </c>
      <c r="H8178" s="3">
        <v>6.9153000000000002</v>
      </c>
      <c r="I8178" s="3">
        <v>32.501910000000002</v>
      </c>
      <c r="J8178" s="3">
        <v>730.94720999999993</v>
      </c>
      <c r="K8178" s="4">
        <v>0.35</v>
      </c>
      <c r="L8178" s="73">
        <v>1326.9503196923074</v>
      </c>
    </row>
    <row r="8179" spans="1:12" x14ac:dyDescent="0.35">
      <c r="A8179" s="1" t="s">
        <v>13163</v>
      </c>
      <c r="B8179" t="s">
        <v>13164</v>
      </c>
      <c r="C8179" t="s">
        <v>34</v>
      </c>
      <c r="D8179" t="s">
        <v>35</v>
      </c>
      <c r="E8179">
        <v>1</v>
      </c>
      <c r="F8179" s="2">
        <v>1595.04</v>
      </c>
      <c r="G8179" s="3">
        <v>3289</v>
      </c>
      <c r="H8179" s="3">
        <v>15.9504</v>
      </c>
      <c r="I8179" s="3">
        <v>74.966880000000003</v>
      </c>
      <c r="J8179" s="3">
        <v>1685.9572799999999</v>
      </c>
      <c r="K8179" s="4">
        <v>0.35</v>
      </c>
      <c r="L8179" s="73">
        <v>3060.6609083076919</v>
      </c>
    </row>
    <row r="8180" spans="1:12" x14ac:dyDescent="0.35">
      <c r="A8180" s="1" t="s">
        <v>13165</v>
      </c>
      <c r="B8180" t="s">
        <v>13166</v>
      </c>
      <c r="C8180" t="s">
        <v>26</v>
      </c>
      <c r="D8180" t="s">
        <v>27</v>
      </c>
      <c r="E8180">
        <v>1</v>
      </c>
      <c r="F8180" s="2">
        <v>1595.04</v>
      </c>
      <c r="G8180" s="3">
        <v>3289</v>
      </c>
      <c r="H8180" s="3">
        <v>15.9504</v>
      </c>
      <c r="I8180" s="3">
        <v>74.966880000000003</v>
      </c>
      <c r="J8180" s="3">
        <v>1685.9572799999999</v>
      </c>
      <c r="K8180" s="4">
        <v>0.35</v>
      </c>
      <c r="L8180" s="73">
        <v>3060.6609083076919</v>
      </c>
    </row>
    <row r="8181" spans="1:12" x14ac:dyDescent="0.35">
      <c r="A8181" s="1" t="s">
        <v>13167</v>
      </c>
      <c r="B8181" t="s">
        <v>13168</v>
      </c>
      <c r="C8181" t="s">
        <v>34</v>
      </c>
      <c r="D8181" t="s">
        <v>35</v>
      </c>
      <c r="E8181">
        <v>1</v>
      </c>
      <c r="F8181" s="2">
        <v>2915.56</v>
      </c>
      <c r="G8181" s="3">
        <v>6012</v>
      </c>
      <c r="H8181" s="3">
        <v>29.1556</v>
      </c>
      <c r="I8181" s="3">
        <v>137.03131999999999</v>
      </c>
      <c r="J8181" s="3">
        <v>3081.74692</v>
      </c>
      <c r="K8181" s="4">
        <v>0.35</v>
      </c>
      <c r="L8181" s="73">
        <v>5594.5559470769231</v>
      </c>
    </row>
    <row r="8182" spans="1:12" x14ac:dyDescent="0.35">
      <c r="A8182" s="1" t="s">
        <v>13169</v>
      </c>
      <c r="B8182" t="s">
        <v>13170</v>
      </c>
      <c r="C8182" t="s">
        <v>34</v>
      </c>
      <c r="D8182" t="s">
        <v>35</v>
      </c>
      <c r="E8182">
        <v>1</v>
      </c>
      <c r="F8182" s="2">
        <v>3193.56</v>
      </c>
      <c r="G8182" s="3">
        <v>6585</v>
      </c>
      <c r="H8182" s="3">
        <v>31.935600000000001</v>
      </c>
      <c r="I8182" s="3">
        <v>150.09732</v>
      </c>
      <c r="J8182" s="3">
        <v>3375.5929199999996</v>
      </c>
      <c r="K8182" s="4">
        <v>0.35</v>
      </c>
      <c r="L8182" s="73">
        <v>6127.9994547692295</v>
      </c>
    </row>
    <row r="8183" spans="1:12" x14ac:dyDescent="0.35">
      <c r="A8183" s="1" t="s">
        <v>13171</v>
      </c>
      <c r="B8183" t="s">
        <v>13172</v>
      </c>
      <c r="C8183" t="s">
        <v>34</v>
      </c>
      <c r="D8183" t="s">
        <v>35</v>
      </c>
      <c r="E8183">
        <v>1</v>
      </c>
      <c r="F8183" s="2">
        <v>3124.06</v>
      </c>
      <c r="G8183" s="3">
        <v>6442</v>
      </c>
      <c r="H8183" s="3">
        <v>31.240600000000001</v>
      </c>
      <c r="I8183" s="3">
        <v>146.83081999999999</v>
      </c>
      <c r="J8183" s="3">
        <v>3302.1314200000002</v>
      </c>
      <c r="K8183" s="4">
        <v>0.35</v>
      </c>
      <c r="L8183" s="73">
        <v>5994.6385778461536</v>
      </c>
    </row>
    <row r="8184" spans="1:12" x14ac:dyDescent="0.35">
      <c r="A8184" s="1" t="s">
        <v>13173</v>
      </c>
      <c r="B8184" t="s">
        <v>13174</v>
      </c>
      <c r="C8184" t="s">
        <v>34</v>
      </c>
      <c r="D8184" t="s">
        <v>35</v>
      </c>
      <c r="E8184">
        <v>1</v>
      </c>
      <c r="F8184" s="2">
        <v>3071.93</v>
      </c>
      <c r="G8184" s="3">
        <v>6334</v>
      </c>
      <c r="H8184" s="3">
        <v>30.7193</v>
      </c>
      <c r="I8184" s="3">
        <v>144.38070999999999</v>
      </c>
      <c r="J8184" s="3">
        <v>3247.0300099999999</v>
      </c>
      <c r="K8184" s="4">
        <v>0.35</v>
      </c>
      <c r="L8184" s="73">
        <v>5894.6083258461531</v>
      </c>
    </row>
    <row r="8185" spans="1:12" x14ac:dyDescent="0.35">
      <c r="A8185" s="1" t="s">
        <v>13175</v>
      </c>
      <c r="B8185" t="s">
        <v>13176</v>
      </c>
      <c r="C8185" t="s">
        <v>34</v>
      </c>
      <c r="D8185" t="s">
        <v>35</v>
      </c>
      <c r="E8185">
        <v>1</v>
      </c>
      <c r="F8185" s="2">
        <v>3071.93</v>
      </c>
      <c r="G8185" s="3">
        <v>6334</v>
      </c>
      <c r="H8185" s="3">
        <v>30.7193</v>
      </c>
      <c r="I8185" s="3">
        <v>144.38070999999999</v>
      </c>
      <c r="J8185" s="3">
        <v>3247.0300099999999</v>
      </c>
      <c r="K8185" s="4">
        <v>0.35</v>
      </c>
      <c r="L8185" s="73">
        <v>5894.6083258461531</v>
      </c>
    </row>
    <row r="8186" spans="1:12" x14ac:dyDescent="0.35">
      <c r="A8186" s="1" t="s">
        <v>13177</v>
      </c>
      <c r="B8186" t="s">
        <v>13178</v>
      </c>
      <c r="C8186" t="s">
        <v>34</v>
      </c>
      <c r="D8186" t="s">
        <v>35</v>
      </c>
      <c r="E8186">
        <v>1</v>
      </c>
      <c r="F8186" s="2">
        <v>2985.06</v>
      </c>
      <c r="G8186" s="3">
        <v>6155</v>
      </c>
      <c r="H8186" s="3">
        <v>29.8506</v>
      </c>
      <c r="I8186" s="3">
        <v>140.29782</v>
      </c>
      <c r="J8186" s="3">
        <v>3155.2084199999999</v>
      </c>
      <c r="K8186" s="4">
        <v>0.35000000000000003</v>
      </c>
      <c r="L8186" s="73">
        <v>5727.9168239999999</v>
      </c>
    </row>
    <row r="8187" spans="1:12" x14ac:dyDescent="0.35">
      <c r="A8187" s="1" t="s">
        <v>13179</v>
      </c>
      <c r="B8187" t="s">
        <v>13180</v>
      </c>
      <c r="C8187" t="s">
        <v>34</v>
      </c>
      <c r="D8187" t="s">
        <v>35</v>
      </c>
      <c r="E8187">
        <v>1</v>
      </c>
      <c r="F8187" s="2">
        <v>448.28</v>
      </c>
      <c r="G8187" s="3">
        <v>925</v>
      </c>
      <c r="H8187" s="3">
        <v>4.4828000000000001</v>
      </c>
      <c r="I8187" s="3">
        <v>21.06916</v>
      </c>
      <c r="J8187" s="3">
        <v>473.83195999999998</v>
      </c>
      <c r="K8187" s="4">
        <v>0.35</v>
      </c>
      <c r="L8187" s="73">
        <v>860.18725046153838</v>
      </c>
    </row>
    <row r="8188" spans="1:12" x14ac:dyDescent="0.35">
      <c r="A8188" s="1" t="s">
        <v>13181</v>
      </c>
      <c r="B8188" t="s">
        <v>13182</v>
      </c>
      <c r="C8188" t="s">
        <v>34</v>
      </c>
      <c r="D8188" t="s">
        <v>35</v>
      </c>
      <c r="E8188">
        <v>1</v>
      </c>
      <c r="F8188" s="2">
        <v>604.65</v>
      </c>
      <c r="G8188" s="3">
        <v>1247</v>
      </c>
      <c r="H8188" s="3">
        <v>6.0465</v>
      </c>
      <c r="I8188" s="3">
        <v>28.41855</v>
      </c>
      <c r="J8188" s="3">
        <v>639.11505</v>
      </c>
      <c r="K8188" s="4">
        <v>0.35</v>
      </c>
      <c r="L8188" s="73">
        <v>1160.2396292307692</v>
      </c>
    </row>
    <row r="8189" spans="1:12" x14ac:dyDescent="0.35">
      <c r="A8189" s="1" t="s">
        <v>13183</v>
      </c>
      <c r="B8189" t="s">
        <v>13184</v>
      </c>
      <c r="C8189" t="s">
        <v>34</v>
      </c>
      <c r="D8189" t="s">
        <v>35</v>
      </c>
      <c r="E8189">
        <v>1</v>
      </c>
      <c r="F8189" s="2">
        <v>517.78</v>
      </c>
      <c r="G8189" s="3">
        <v>1068</v>
      </c>
      <c r="H8189" s="3">
        <v>5.1777999999999995</v>
      </c>
      <c r="I8189" s="3">
        <v>24.335659999999997</v>
      </c>
      <c r="J8189" s="3">
        <v>547.29345999999998</v>
      </c>
      <c r="K8189" s="4">
        <v>0.35</v>
      </c>
      <c r="L8189" s="73">
        <v>993.54812738461533</v>
      </c>
    </row>
    <row r="8190" spans="1:12" x14ac:dyDescent="0.35">
      <c r="A8190" s="1" t="s">
        <v>13185</v>
      </c>
      <c r="B8190" t="s">
        <v>13186</v>
      </c>
      <c r="C8190" t="s">
        <v>34</v>
      </c>
      <c r="D8190" t="s">
        <v>35</v>
      </c>
      <c r="E8190">
        <v>1</v>
      </c>
      <c r="F8190" s="2">
        <v>3471.56</v>
      </c>
      <c r="G8190" s="3">
        <v>7158</v>
      </c>
      <c r="H8190" s="3">
        <v>34.715600000000002</v>
      </c>
      <c r="I8190" s="3">
        <v>163.16332</v>
      </c>
      <c r="J8190" s="3">
        <v>3669.4389200000001</v>
      </c>
      <c r="K8190" s="4">
        <v>0.35</v>
      </c>
      <c r="L8190" s="73">
        <v>6661.4429624615386</v>
      </c>
    </row>
    <row r="8191" spans="1:12" x14ac:dyDescent="0.35">
      <c r="A8191" s="1" t="s">
        <v>13187</v>
      </c>
      <c r="B8191" t="s">
        <v>12430</v>
      </c>
      <c r="C8191" t="s">
        <v>34</v>
      </c>
      <c r="D8191" t="s">
        <v>35</v>
      </c>
      <c r="E8191">
        <v>1</v>
      </c>
      <c r="F8191" s="2">
        <v>1355.27</v>
      </c>
      <c r="G8191" s="3">
        <v>2795</v>
      </c>
      <c r="H8191" s="3">
        <v>13.5527</v>
      </c>
      <c r="I8191" s="3">
        <v>63.697690000000001</v>
      </c>
      <c r="J8191" s="3">
        <v>1432.5203899999999</v>
      </c>
      <c r="K8191" s="4">
        <v>0.35</v>
      </c>
      <c r="L8191" s="73">
        <v>2600.5754772307691</v>
      </c>
    </row>
    <row r="8192" spans="1:12" x14ac:dyDescent="0.35">
      <c r="A8192" s="1" t="s">
        <v>13188</v>
      </c>
      <c r="B8192" t="s">
        <v>13189</v>
      </c>
      <c r="C8192" t="s">
        <v>34</v>
      </c>
      <c r="D8192" t="s">
        <v>35</v>
      </c>
      <c r="E8192">
        <v>1</v>
      </c>
      <c r="F8192" s="2">
        <v>3471.56</v>
      </c>
      <c r="G8192" s="3">
        <v>7158</v>
      </c>
      <c r="H8192" s="3">
        <v>34.715600000000002</v>
      </c>
      <c r="I8192" s="3">
        <v>163.16332</v>
      </c>
      <c r="J8192" s="3">
        <v>3669.4389200000001</v>
      </c>
      <c r="K8192" s="4">
        <v>0.35</v>
      </c>
      <c r="L8192" s="73">
        <v>6661.4429624615386</v>
      </c>
    </row>
    <row r="8193" spans="1:12" x14ac:dyDescent="0.35">
      <c r="A8193" s="1">
        <v>40019</v>
      </c>
      <c r="B8193" t="s">
        <v>13190</v>
      </c>
      <c r="C8193" t="s">
        <v>34</v>
      </c>
      <c r="D8193" t="s">
        <v>35</v>
      </c>
      <c r="E8193">
        <v>1</v>
      </c>
      <c r="F8193" s="2">
        <v>305.8</v>
      </c>
      <c r="G8193" s="3">
        <v>631</v>
      </c>
      <c r="H8193" s="3">
        <v>3.0580000000000003</v>
      </c>
      <c r="I8193" s="3">
        <v>14.3726</v>
      </c>
      <c r="J8193" s="3">
        <v>323.23059999999998</v>
      </c>
      <c r="K8193" s="4">
        <v>0.35</v>
      </c>
      <c r="L8193" s="73">
        <v>586.78785846153835</v>
      </c>
    </row>
    <row r="8194" spans="1:12" x14ac:dyDescent="0.35">
      <c r="A8194" s="1">
        <v>40040</v>
      </c>
      <c r="B8194" t="s">
        <v>13191</v>
      </c>
      <c r="C8194" t="s">
        <v>34</v>
      </c>
      <c r="D8194" t="s">
        <v>35</v>
      </c>
      <c r="E8194">
        <v>1</v>
      </c>
      <c r="F8194" s="2">
        <v>205.02</v>
      </c>
      <c r="G8194" s="3">
        <v>423</v>
      </c>
      <c r="H8194" s="3">
        <v>2.0502000000000002</v>
      </c>
      <c r="I8194" s="3">
        <v>9.6359399999999997</v>
      </c>
      <c r="J8194" s="3">
        <v>216.70614</v>
      </c>
      <c r="K8194" s="4">
        <v>0.35</v>
      </c>
      <c r="L8194" s="73">
        <v>393.40499261538457</v>
      </c>
    </row>
    <row r="8195" spans="1:12" x14ac:dyDescent="0.35">
      <c r="A8195" s="1">
        <v>40061</v>
      </c>
      <c r="B8195" t="s">
        <v>13192</v>
      </c>
      <c r="C8195" t="s">
        <v>34</v>
      </c>
      <c r="D8195" t="s">
        <v>35</v>
      </c>
      <c r="E8195">
        <v>1</v>
      </c>
      <c r="F8195" s="2">
        <v>295.38</v>
      </c>
      <c r="G8195" s="3">
        <v>610</v>
      </c>
      <c r="H8195" s="3">
        <v>2.9538000000000002</v>
      </c>
      <c r="I8195" s="3">
        <v>13.882859999999999</v>
      </c>
      <c r="J8195" s="3">
        <v>312.21665999999999</v>
      </c>
      <c r="K8195" s="4">
        <v>0.34999999999999992</v>
      </c>
      <c r="L8195" s="73">
        <v>566.79332123076915</v>
      </c>
    </row>
    <row r="8196" spans="1:12" x14ac:dyDescent="0.35">
      <c r="A8196" s="1">
        <v>40065</v>
      </c>
      <c r="B8196" t="s">
        <v>13193</v>
      </c>
      <c r="C8196" t="s">
        <v>34</v>
      </c>
      <c r="D8196" t="s">
        <v>35</v>
      </c>
      <c r="E8196">
        <v>1</v>
      </c>
      <c r="F8196" s="2">
        <v>295.38</v>
      </c>
      <c r="G8196" s="3">
        <v>610</v>
      </c>
      <c r="H8196" s="3">
        <v>2.9538000000000002</v>
      </c>
      <c r="I8196" s="3">
        <v>13.882859999999999</v>
      </c>
      <c r="J8196" s="3">
        <v>312.21665999999999</v>
      </c>
      <c r="K8196" s="4">
        <v>0.34999999999999992</v>
      </c>
      <c r="L8196" s="73">
        <v>566.79332123076915</v>
      </c>
    </row>
    <row r="8197" spans="1:12" x14ac:dyDescent="0.35">
      <c r="A8197" s="1">
        <v>55015</v>
      </c>
      <c r="B8197" t="s">
        <v>13194</v>
      </c>
      <c r="C8197" t="s">
        <v>34</v>
      </c>
      <c r="D8197" t="s">
        <v>35</v>
      </c>
      <c r="E8197">
        <v>1</v>
      </c>
      <c r="F8197" s="2">
        <v>2025.94</v>
      </c>
      <c r="G8197" s="3">
        <v>4178</v>
      </c>
      <c r="H8197" s="3">
        <v>20.259399999999999</v>
      </c>
      <c r="I8197" s="3">
        <v>95.219180000000009</v>
      </c>
      <c r="J8197" s="3">
        <v>2141.41858</v>
      </c>
      <c r="K8197" s="4">
        <v>0.34999999999999992</v>
      </c>
      <c r="L8197" s="73">
        <v>3887.4983452307688</v>
      </c>
    </row>
    <row r="8198" spans="1:12" x14ac:dyDescent="0.35">
      <c r="A8198" s="1">
        <v>40110</v>
      </c>
      <c r="B8198" t="s">
        <v>13195</v>
      </c>
      <c r="C8198" t="s">
        <v>34</v>
      </c>
      <c r="D8198" t="s">
        <v>35</v>
      </c>
      <c r="E8198">
        <v>1</v>
      </c>
      <c r="F8198" s="2">
        <v>152.9</v>
      </c>
      <c r="G8198" s="3">
        <v>316</v>
      </c>
      <c r="H8198" s="3">
        <v>1.5290000000000001</v>
      </c>
      <c r="I8198" s="3">
        <v>7.1863000000000001</v>
      </c>
      <c r="J8198" s="3">
        <v>161.61529999999999</v>
      </c>
      <c r="K8198" s="4">
        <v>0.35</v>
      </c>
      <c r="L8198" s="73">
        <v>293.39392923076917</v>
      </c>
    </row>
    <row r="8199" spans="1:12" x14ac:dyDescent="0.35">
      <c r="A8199" s="1">
        <v>40112</v>
      </c>
      <c r="B8199" t="s">
        <v>13196</v>
      </c>
      <c r="C8199" t="s">
        <v>34</v>
      </c>
      <c r="D8199" t="s">
        <v>35</v>
      </c>
      <c r="E8199">
        <v>1</v>
      </c>
      <c r="F8199" s="2">
        <v>66.02</v>
      </c>
      <c r="G8199" s="3">
        <v>137</v>
      </c>
      <c r="H8199" s="3">
        <v>0.66020000000000001</v>
      </c>
      <c r="I8199" s="3">
        <v>3.1029399999999998</v>
      </c>
      <c r="J8199" s="3">
        <v>69.783140000000003</v>
      </c>
      <c r="K8199" s="4">
        <v>0.35</v>
      </c>
      <c r="L8199" s="73">
        <v>126.68323876923077</v>
      </c>
    </row>
    <row r="8200" spans="1:12" x14ac:dyDescent="0.35">
      <c r="A8200" s="1">
        <v>40184</v>
      </c>
      <c r="B8200" t="s">
        <v>13197</v>
      </c>
      <c r="C8200" t="s">
        <v>34</v>
      </c>
      <c r="D8200" t="s">
        <v>35</v>
      </c>
      <c r="E8200">
        <v>1</v>
      </c>
      <c r="F8200" s="2">
        <v>66.02</v>
      </c>
      <c r="G8200" s="3">
        <v>137</v>
      </c>
      <c r="H8200" s="3">
        <v>0.66020000000000001</v>
      </c>
      <c r="I8200" s="3">
        <v>3.1029399999999998</v>
      </c>
      <c r="J8200" s="3">
        <v>69.783140000000003</v>
      </c>
      <c r="K8200" s="4">
        <v>0.35</v>
      </c>
      <c r="L8200" s="73">
        <v>126.68323876923077</v>
      </c>
    </row>
    <row r="8201" spans="1:12" x14ac:dyDescent="0.35">
      <c r="A8201" s="1">
        <v>40185</v>
      </c>
      <c r="B8201" t="s">
        <v>13198</v>
      </c>
      <c r="C8201" t="s">
        <v>34</v>
      </c>
      <c r="D8201" t="s">
        <v>35</v>
      </c>
      <c r="E8201">
        <v>1</v>
      </c>
      <c r="F8201" s="2">
        <v>52.12</v>
      </c>
      <c r="G8201" s="3">
        <v>108</v>
      </c>
      <c r="H8201" s="3">
        <v>0.5212</v>
      </c>
      <c r="I8201" s="3">
        <v>2.44964</v>
      </c>
      <c r="J8201" s="3">
        <v>55.09084</v>
      </c>
      <c r="K8201" s="4">
        <v>0.35000000000000003</v>
      </c>
      <c r="L8201" s="73">
        <v>100.01106338461538</v>
      </c>
    </row>
    <row r="8202" spans="1:12" x14ac:dyDescent="0.35">
      <c r="A8202" s="1">
        <v>40192</v>
      </c>
      <c r="B8202" t="s">
        <v>13199</v>
      </c>
      <c r="C8202" t="s">
        <v>34</v>
      </c>
      <c r="D8202" t="s">
        <v>35</v>
      </c>
      <c r="E8202">
        <v>1</v>
      </c>
      <c r="F8202" s="2">
        <v>330.12</v>
      </c>
      <c r="G8202" s="3">
        <v>681</v>
      </c>
      <c r="H8202" s="3">
        <v>3.3012000000000001</v>
      </c>
      <c r="I8202" s="3">
        <v>15.515639999999999</v>
      </c>
      <c r="J8202" s="3">
        <v>348.93684000000002</v>
      </c>
      <c r="K8202" s="4">
        <v>0.35000000000000003</v>
      </c>
      <c r="L8202" s="73">
        <v>633.45457107692312</v>
      </c>
    </row>
    <row r="8203" spans="1:12" x14ac:dyDescent="0.35">
      <c r="A8203" s="1">
        <v>41151</v>
      </c>
      <c r="B8203" t="s">
        <v>12764</v>
      </c>
      <c r="C8203" t="s">
        <v>34</v>
      </c>
      <c r="D8203" t="s">
        <v>35</v>
      </c>
      <c r="E8203">
        <v>1</v>
      </c>
      <c r="F8203" s="2">
        <v>552.53</v>
      </c>
      <c r="G8203" s="3">
        <v>1140</v>
      </c>
      <c r="H8203" s="3">
        <v>5.5252999999999997</v>
      </c>
      <c r="I8203" s="3">
        <v>25.968909999999997</v>
      </c>
      <c r="J8203" s="3">
        <v>584.02421000000004</v>
      </c>
      <c r="K8203" s="4">
        <v>0.35000000000000003</v>
      </c>
      <c r="L8203" s="73">
        <v>1060.228565846154</v>
      </c>
    </row>
    <row r="8204" spans="1:12" x14ac:dyDescent="0.35">
      <c r="A8204" s="1">
        <v>41157</v>
      </c>
      <c r="B8204" t="s">
        <v>12764</v>
      </c>
      <c r="C8204" t="s">
        <v>34</v>
      </c>
      <c r="D8204" t="s">
        <v>35</v>
      </c>
      <c r="E8204">
        <v>1</v>
      </c>
      <c r="F8204" s="2">
        <v>552.53</v>
      </c>
      <c r="G8204" s="3">
        <v>1140</v>
      </c>
      <c r="H8204" s="3">
        <v>5.5252999999999997</v>
      </c>
      <c r="I8204" s="3">
        <v>25.968909999999997</v>
      </c>
      <c r="J8204" s="3">
        <v>584.02421000000004</v>
      </c>
      <c r="K8204" s="4">
        <v>0.35000000000000003</v>
      </c>
      <c r="L8204" s="73">
        <v>1060.228565846154</v>
      </c>
    </row>
    <row r="8205" spans="1:12" x14ac:dyDescent="0.35">
      <c r="A8205" s="1">
        <v>41183</v>
      </c>
      <c r="B8205" t="s">
        <v>13200</v>
      </c>
      <c r="C8205" t="s">
        <v>34</v>
      </c>
      <c r="D8205" t="s">
        <v>35</v>
      </c>
      <c r="E8205">
        <v>1</v>
      </c>
      <c r="F8205" s="2">
        <v>656.79</v>
      </c>
      <c r="G8205" s="3">
        <v>1355</v>
      </c>
      <c r="H8205" s="3">
        <v>6.5678999999999998</v>
      </c>
      <c r="I8205" s="3">
        <v>30.869129999999998</v>
      </c>
      <c r="J8205" s="3">
        <v>694.22703000000001</v>
      </c>
      <c r="K8205" s="4">
        <v>0.35</v>
      </c>
      <c r="L8205" s="73">
        <v>1260.2890698461538</v>
      </c>
    </row>
    <row r="8206" spans="1:12" x14ac:dyDescent="0.35">
      <c r="A8206" s="1">
        <v>55101</v>
      </c>
      <c r="B8206" t="s">
        <v>12369</v>
      </c>
      <c r="C8206" t="s">
        <v>34</v>
      </c>
      <c r="D8206" t="s">
        <v>35</v>
      </c>
      <c r="E8206">
        <v>1</v>
      </c>
      <c r="F8206" s="2">
        <v>1525.54</v>
      </c>
      <c r="G8206" s="3">
        <v>3146</v>
      </c>
      <c r="H8206" s="3">
        <v>15.2554</v>
      </c>
      <c r="I8206" s="3">
        <v>71.700379999999996</v>
      </c>
      <c r="J8206" s="3">
        <v>1612.49578</v>
      </c>
      <c r="K8206" s="4">
        <v>0.35000000000000003</v>
      </c>
      <c r="L8206" s="73">
        <v>2927.3000313846155</v>
      </c>
    </row>
    <row r="8207" spans="1:12" x14ac:dyDescent="0.35">
      <c r="A8207" s="1">
        <v>55106</v>
      </c>
      <c r="B8207" t="s">
        <v>12564</v>
      </c>
      <c r="C8207" t="s">
        <v>34</v>
      </c>
      <c r="D8207" t="s">
        <v>35</v>
      </c>
      <c r="E8207">
        <v>1</v>
      </c>
      <c r="F8207" s="2">
        <v>1873.04</v>
      </c>
      <c r="G8207" s="3">
        <v>3862</v>
      </c>
      <c r="H8207" s="3">
        <v>18.730399999999999</v>
      </c>
      <c r="I8207" s="3">
        <v>88.032879999999992</v>
      </c>
      <c r="J8207" s="3">
        <v>1979.8032799999999</v>
      </c>
      <c r="K8207" s="4">
        <v>0.35</v>
      </c>
      <c r="L8207" s="73">
        <v>3594.1044159999997</v>
      </c>
    </row>
    <row r="8208" spans="1:12" x14ac:dyDescent="0.35">
      <c r="A8208" s="1">
        <v>55117</v>
      </c>
      <c r="B8208" t="s">
        <v>13201</v>
      </c>
      <c r="C8208" t="s">
        <v>34</v>
      </c>
      <c r="D8208" t="s">
        <v>35</v>
      </c>
      <c r="E8208">
        <v>1</v>
      </c>
      <c r="F8208" s="2">
        <v>1817.45</v>
      </c>
      <c r="G8208" s="3">
        <v>3748</v>
      </c>
      <c r="H8208" s="3">
        <v>18.174500000000002</v>
      </c>
      <c r="I8208" s="3">
        <v>85.420150000000007</v>
      </c>
      <c r="J8208" s="3">
        <v>1921.04465</v>
      </c>
      <c r="K8208" s="4">
        <v>0.35</v>
      </c>
      <c r="L8208" s="73">
        <v>3487.4349030769231</v>
      </c>
    </row>
    <row r="8209" spans="1:12" x14ac:dyDescent="0.35">
      <c r="A8209" s="1">
        <v>40321</v>
      </c>
      <c r="B8209" t="s">
        <v>12757</v>
      </c>
      <c r="C8209" t="s">
        <v>34</v>
      </c>
      <c r="D8209" t="s">
        <v>35</v>
      </c>
      <c r="E8209">
        <v>1</v>
      </c>
      <c r="F8209" s="2">
        <v>900.03</v>
      </c>
      <c r="G8209" s="3">
        <v>1856</v>
      </c>
      <c r="H8209" s="3">
        <v>9.0002999999999993</v>
      </c>
      <c r="I8209" s="3">
        <v>42.301409999999997</v>
      </c>
      <c r="J8209" s="3">
        <v>951.33171000000004</v>
      </c>
      <c r="K8209" s="4">
        <v>0.34999999999999992</v>
      </c>
      <c r="L8209" s="73">
        <v>1727.0329504615383</v>
      </c>
    </row>
    <row r="8210" spans="1:12" x14ac:dyDescent="0.35">
      <c r="A8210" s="1">
        <v>40323</v>
      </c>
      <c r="B8210" t="s">
        <v>12856</v>
      </c>
      <c r="C8210" t="s">
        <v>34</v>
      </c>
      <c r="D8210" t="s">
        <v>35</v>
      </c>
      <c r="E8210">
        <v>1</v>
      </c>
      <c r="F8210" s="2">
        <v>900.03</v>
      </c>
      <c r="G8210" s="3">
        <v>1856</v>
      </c>
      <c r="H8210" s="3">
        <v>9.0002999999999993</v>
      </c>
      <c r="I8210" s="3">
        <v>42.301409999999997</v>
      </c>
      <c r="J8210" s="3">
        <v>951.33171000000004</v>
      </c>
      <c r="K8210" s="4">
        <v>0.34999999999999992</v>
      </c>
      <c r="L8210" s="73">
        <v>1727.0329504615383</v>
      </c>
    </row>
    <row r="8211" spans="1:12" x14ac:dyDescent="0.35">
      <c r="A8211" s="1">
        <v>40357</v>
      </c>
      <c r="B8211" t="s">
        <v>13202</v>
      </c>
      <c r="C8211" t="s">
        <v>34</v>
      </c>
      <c r="D8211" t="s">
        <v>35</v>
      </c>
      <c r="E8211">
        <v>1</v>
      </c>
      <c r="F8211" s="2">
        <v>225.88</v>
      </c>
      <c r="G8211" s="3">
        <v>466</v>
      </c>
      <c r="H8211" s="3">
        <v>2.2587999999999999</v>
      </c>
      <c r="I8211" s="3">
        <v>10.61636</v>
      </c>
      <c r="J8211" s="3">
        <v>238.75515999999999</v>
      </c>
      <c r="K8211" s="4">
        <v>0.34999999999999992</v>
      </c>
      <c r="L8211" s="73">
        <v>433.43244430769226</v>
      </c>
    </row>
    <row r="8212" spans="1:12" x14ac:dyDescent="0.35">
      <c r="A8212" s="1">
        <v>40420</v>
      </c>
      <c r="B8212" t="s">
        <v>13203</v>
      </c>
      <c r="C8212" t="s">
        <v>34</v>
      </c>
      <c r="D8212" t="s">
        <v>35</v>
      </c>
      <c r="E8212">
        <v>1</v>
      </c>
      <c r="F8212" s="2">
        <v>3541.07</v>
      </c>
      <c r="G8212" s="3">
        <v>7302</v>
      </c>
      <c r="H8212" s="3">
        <v>35.410700000000006</v>
      </c>
      <c r="I8212" s="3">
        <v>166.43029000000001</v>
      </c>
      <c r="J8212" s="3">
        <v>3742.9109900000003</v>
      </c>
      <c r="K8212" s="4">
        <v>0.34999999999999992</v>
      </c>
      <c r="L8212" s="73">
        <v>6794.8230279999998</v>
      </c>
    </row>
    <row r="8213" spans="1:12" x14ac:dyDescent="0.35">
      <c r="A8213" s="1">
        <v>40428</v>
      </c>
      <c r="B8213" t="s">
        <v>13204</v>
      </c>
      <c r="C8213" t="s">
        <v>34</v>
      </c>
      <c r="D8213" t="s">
        <v>35</v>
      </c>
      <c r="E8213">
        <v>1</v>
      </c>
      <c r="F8213" s="2">
        <v>1803.54</v>
      </c>
      <c r="G8213" s="3">
        <v>3719</v>
      </c>
      <c r="H8213" s="3">
        <v>18.035399999999999</v>
      </c>
      <c r="I8213" s="3">
        <v>84.766379999999998</v>
      </c>
      <c r="J8213" s="3">
        <v>1906.34178</v>
      </c>
      <c r="K8213" s="4">
        <v>0.35</v>
      </c>
      <c r="L8213" s="73">
        <v>3460.7435390769228</v>
      </c>
    </row>
    <row r="8214" spans="1:12" x14ac:dyDescent="0.35">
      <c r="A8214" s="1">
        <v>40455</v>
      </c>
      <c r="B8214" t="s">
        <v>13205</v>
      </c>
      <c r="C8214" t="s">
        <v>34</v>
      </c>
      <c r="D8214" t="s">
        <v>35</v>
      </c>
      <c r="E8214">
        <v>1</v>
      </c>
      <c r="F8214" s="2">
        <v>3541.07</v>
      </c>
      <c r="G8214" s="3">
        <v>7302</v>
      </c>
      <c r="H8214" s="3">
        <v>35.410700000000006</v>
      </c>
      <c r="I8214" s="3">
        <v>166.43029000000001</v>
      </c>
      <c r="J8214" s="3">
        <v>3742.9109900000003</v>
      </c>
      <c r="K8214" s="4">
        <v>0.34999999999999992</v>
      </c>
      <c r="L8214" s="73">
        <v>6794.8230279999998</v>
      </c>
    </row>
    <row r="8215" spans="1:12" x14ac:dyDescent="0.35">
      <c r="A8215" s="1">
        <v>40484</v>
      </c>
      <c r="B8215" t="s">
        <v>12442</v>
      </c>
      <c r="C8215" t="s">
        <v>34</v>
      </c>
      <c r="D8215" t="s">
        <v>35</v>
      </c>
      <c r="E8215">
        <v>1</v>
      </c>
      <c r="F8215" s="2">
        <v>2561.1</v>
      </c>
      <c r="G8215" s="3">
        <v>5281</v>
      </c>
      <c r="H8215" s="3">
        <v>25.611000000000001</v>
      </c>
      <c r="I8215" s="3">
        <v>120.37169999999999</v>
      </c>
      <c r="J8215" s="3">
        <v>2707.0826999999999</v>
      </c>
      <c r="K8215" s="4">
        <v>0.35000000000000003</v>
      </c>
      <c r="L8215" s="73">
        <v>4914.3962861538457</v>
      </c>
    </row>
    <row r="8216" spans="1:12" x14ac:dyDescent="0.35">
      <c r="A8216" s="1">
        <v>40487</v>
      </c>
      <c r="B8216" t="s">
        <v>12442</v>
      </c>
      <c r="C8216" t="s">
        <v>34</v>
      </c>
      <c r="D8216" t="s">
        <v>35</v>
      </c>
      <c r="E8216">
        <v>1</v>
      </c>
      <c r="F8216" s="2">
        <v>2526.35</v>
      </c>
      <c r="G8216" s="3">
        <v>5209</v>
      </c>
      <c r="H8216" s="3">
        <v>25.263500000000001</v>
      </c>
      <c r="I8216" s="3">
        <v>118.73845</v>
      </c>
      <c r="J8216" s="3">
        <v>2670.3519499999998</v>
      </c>
      <c r="K8216" s="4">
        <v>0.34999999999999992</v>
      </c>
      <c r="L8216" s="73">
        <v>4847.7158476923069</v>
      </c>
    </row>
    <row r="8217" spans="1:12" x14ac:dyDescent="0.35">
      <c r="A8217" s="1">
        <v>40489</v>
      </c>
      <c r="B8217" t="s">
        <v>12442</v>
      </c>
      <c r="C8217" t="s">
        <v>34</v>
      </c>
      <c r="D8217" t="s">
        <v>35</v>
      </c>
      <c r="E8217">
        <v>1</v>
      </c>
      <c r="F8217" s="2">
        <v>2526.35</v>
      </c>
      <c r="G8217" s="3">
        <v>5209</v>
      </c>
      <c r="H8217" s="3">
        <v>25.263500000000001</v>
      </c>
      <c r="I8217" s="3">
        <v>118.73845</v>
      </c>
      <c r="J8217" s="3">
        <v>2670.3519499999998</v>
      </c>
      <c r="K8217" s="4">
        <v>0.34999999999999992</v>
      </c>
      <c r="L8217" s="73">
        <v>4847.7158476923069</v>
      </c>
    </row>
    <row r="8218" spans="1:12" x14ac:dyDescent="0.35">
      <c r="A8218" s="1">
        <v>40499</v>
      </c>
      <c r="B8218" t="s">
        <v>12348</v>
      </c>
      <c r="C8218" t="s">
        <v>34</v>
      </c>
      <c r="D8218" t="s">
        <v>35</v>
      </c>
      <c r="E8218">
        <v>1</v>
      </c>
      <c r="F8218" s="2">
        <v>2279.63</v>
      </c>
      <c r="G8218" s="3">
        <v>4701</v>
      </c>
      <c r="H8218" s="3">
        <v>22.796300000000002</v>
      </c>
      <c r="I8218" s="3">
        <v>107.14261</v>
      </c>
      <c r="J8218" s="3">
        <v>2409.56891</v>
      </c>
      <c r="K8218" s="4">
        <v>0.35000000000000003</v>
      </c>
      <c r="L8218" s="73">
        <v>4374.294328923077</v>
      </c>
    </row>
    <row r="8219" spans="1:12" x14ac:dyDescent="0.35">
      <c r="A8219" s="1">
        <v>40528</v>
      </c>
      <c r="B8219" t="s">
        <v>13206</v>
      </c>
      <c r="C8219" t="s">
        <v>34</v>
      </c>
      <c r="D8219" t="s">
        <v>35</v>
      </c>
      <c r="E8219">
        <v>1</v>
      </c>
      <c r="F8219" s="2">
        <v>569.91</v>
      </c>
      <c r="G8219" s="3">
        <v>1176</v>
      </c>
      <c r="H8219" s="3">
        <v>5.6990999999999996</v>
      </c>
      <c r="I8219" s="3">
        <v>26.785769999999999</v>
      </c>
      <c r="J8219" s="3">
        <v>602.39486999999997</v>
      </c>
      <c r="K8219" s="4">
        <v>0.35</v>
      </c>
      <c r="L8219" s="73">
        <v>1093.5783793846153</v>
      </c>
    </row>
    <row r="8220" spans="1:12" x14ac:dyDescent="0.35">
      <c r="A8220" s="1">
        <v>40910</v>
      </c>
      <c r="B8220" t="s">
        <v>12553</v>
      </c>
      <c r="C8220" t="s">
        <v>34</v>
      </c>
      <c r="D8220" t="s">
        <v>35</v>
      </c>
      <c r="E8220">
        <v>1</v>
      </c>
      <c r="F8220" s="2">
        <v>2192.75</v>
      </c>
      <c r="G8220" s="3">
        <v>4522</v>
      </c>
      <c r="H8220" s="3">
        <v>21.927500000000002</v>
      </c>
      <c r="I8220" s="3">
        <v>103.05925000000001</v>
      </c>
      <c r="J8220" s="3">
        <v>2317.7367499999996</v>
      </c>
      <c r="K8220" s="4">
        <v>0.35000000000000003</v>
      </c>
      <c r="L8220" s="73">
        <v>4207.5836384615377</v>
      </c>
    </row>
    <row r="8221" spans="1:12" x14ac:dyDescent="0.35">
      <c r="A8221" s="1">
        <v>40917</v>
      </c>
      <c r="B8221" t="s">
        <v>12553</v>
      </c>
      <c r="C8221" t="s">
        <v>34</v>
      </c>
      <c r="D8221" t="s">
        <v>35</v>
      </c>
      <c r="E8221">
        <v>1</v>
      </c>
      <c r="F8221" s="2">
        <v>2616.71</v>
      </c>
      <c r="G8221" s="3">
        <v>5396</v>
      </c>
      <c r="H8221" s="3">
        <v>26.167100000000001</v>
      </c>
      <c r="I8221" s="3">
        <v>122.98537</v>
      </c>
      <c r="J8221" s="3">
        <v>2765.86247</v>
      </c>
      <c r="K8221" s="4">
        <v>0.35</v>
      </c>
      <c r="L8221" s="73">
        <v>5021.1041763076919</v>
      </c>
    </row>
    <row r="8222" spans="1:12" x14ac:dyDescent="0.35">
      <c r="A8222" s="1">
        <v>40931</v>
      </c>
      <c r="B8222" t="s">
        <v>12553</v>
      </c>
      <c r="C8222" t="s">
        <v>34</v>
      </c>
      <c r="D8222" t="s">
        <v>35</v>
      </c>
      <c r="E8222">
        <v>1</v>
      </c>
      <c r="F8222" s="2">
        <v>3249.16</v>
      </c>
      <c r="G8222" s="3">
        <v>6700</v>
      </c>
      <c r="H8222" s="3">
        <v>32.491599999999998</v>
      </c>
      <c r="I8222" s="3">
        <v>152.71052</v>
      </c>
      <c r="J8222" s="3">
        <v>3434.3621199999998</v>
      </c>
      <c r="K8222" s="4">
        <v>0.34999999999999992</v>
      </c>
      <c r="L8222" s="73">
        <v>6234.6881563076913</v>
      </c>
    </row>
    <row r="8223" spans="1:12" x14ac:dyDescent="0.35">
      <c r="A8223" s="1">
        <v>40936</v>
      </c>
      <c r="B8223" t="s">
        <v>12553</v>
      </c>
      <c r="C8223" t="s">
        <v>34</v>
      </c>
      <c r="D8223" t="s">
        <v>35</v>
      </c>
      <c r="E8223">
        <v>1</v>
      </c>
      <c r="F8223" s="2">
        <v>3249.16</v>
      </c>
      <c r="G8223" s="3">
        <v>6700</v>
      </c>
      <c r="H8223" s="3">
        <v>32.491599999999998</v>
      </c>
      <c r="I8223" s="3">
        <v>152.71052</v>
      </c>
      <c r="J8223" s="3">
        <v>3434.3621199999998</v>
      </c>
      <c r="K8223" s="4">
        <v>0.34999999999999992</v>
      </c>
      <c r="L8223" s="73">
        <v>6234.6881563076913</v>
      </c>
    </row>
    <row r="8224" spans="1:12" x14ac:dyDescent="0.35">
      <c r="A8224" s="1">
        <v>41254</v>
      </c>
      <c r="B8224" t="s">
        <v>13207</v>
      </c>
      <c r="C8224" t="s">
        <v>34</v>
      </c>
      <c r="D8224" t="s">
        <v>35</v>
      </c>
      <c r="E8224">
        <v>1</v>
      </c>
      <c r="F8224" s="2">
        <v>747.13</v>
      </c>
      <c r="G8224" s="3">
        <v>1541</v>
      </c>
      <c r="H8224" s="3">
        <v>7.4713000000000003</v>
      </c>
      <c r="I8224" s="3">
        <v>35.115110000000001</v>
      </c>
      <c r="J8224" s="3">
        <v>789.71641</v>
      </c>
      <c r="K8224" s="4">
        <v>0.35000000000000003</v>
      </c>
      <c r="L8224" s="73">
        <v>1433.6390212307692</v>
      </c>
    </row>
    <row r="8225" spans="1:12" x14ac:dyDescent="0.35">
      <c r="A8225" s="1">
        <v>41410</v>
      </c>
      <c r="B8225" t="s">
        <v>13208</v>
      </c>
      <c r="C8225" t="s">
        <v>34</v>
      </c>
      <c r="D8225" t="s">
        <v>35</v>
      </c>
      <c r="E8225">
        <v>1</v>
      </c>
      <c r="F8225" s="2">
        <v>104.25</v>
      </c>
      <c r="G8225" s="3">
        <v>215</v>
      </c>
      <c r="H8225" s="3">
        <v>1.0425</v>
      </c>
      <c r="I8225" s="3">
        <v>4.89975</v>
      </c>
      <c r="J8225" s="3">
        <v>110.19225</v>
      </c>
      <c r="K8225" s="4">
        <v>0.34999999999999992</v>
      </c>
      <c r="L8225" s="73">
        <v>200.04131538461536</v>
      </c>
    </row>
    <row r="8226" spans="1:12" x14ac:dyDescent="0.35">
      <c r="A8226" s="1">
        <v>41414</v>
      </c>
      <c r="B8226" t="s">
        <v>13209</v>
      </c>
      <c r="C8226" t="s">
        <v>34</v>
      </c>
      <c r="D8226" t="s">
        <v>35</v>
      </c>
      <c r="E8226">
        <v>1</v>
      </c>
      <c r="F8226" s="2">
        <v>52.12</v>
      </c>
      <c r="G8226" s="3">
        <v>108</v>
      </c>
      <c r="H8226" s="3">
        <v>0.5212</v>
      </c>
      <c r="I8226" s="3">
        <v>2.44964</v>
      </c>
      <c r="J8226" s="3">
        <v>55.09084</v>
      </c>
      <c r="K8226" s="4">
        <v>0.35000000000000003</v>
      </c>
      <c r="L8226" s="73">
        <v>100.01106338461538</v>
      </c>
    </row>
    <row r="8227" spans="1:12" x14ac:dyDescent="0.35">
      <c r="A8227" s="1">
        <v>41415</v>
      </c>
      <c r="B8227" t="s">
        <v>13210</v>
      </c>
      <c r="C8227" t="s">
        <v>34</v>
      </c>
      <c r="D8227" t="s">
        <v>35</v>
      </c>
      <c r="E8227">
        <v>1</v>
      </c>
      <c r="F8227" s="2">
        <v>152.9</v>
      </c>
      <c r="G8227" s="3">
        <v>316</v>
      </c>
      <c r="H8227" s="3">
        <v>1.5290000000000001</v>
      </c>
      <c r="I8227" s="3">
        <v>7.1863000000000001</v>
      </c>
      <c r="J8227" s="3">
        <v>161.61529999999999</v>
      </c>
      <c r="K8227" s="4">
        <v>0.35</v>
      </c>
      <c r="L8227" s="73">
        <v>293.39392923076917</v>
      </c>
    </row>
    <row r="8228" spans="1:12" x14ac:dyDescent="0.35">
      <c r="A8228" s="1">
        <v>41465</v>
      </c>
      <c r="B8228" t="s">
        <v>13211</v>
      </c>
      <c r="C8228" t="s">
        <v>34</v>
      </c>
      <c r="D8228" t="s">
        <v>35</v>
      </c>
      <c r="E8228">
        <v>1</v>
      </c>
      <c r="F8228" s="2">
        <v>177.22</v>
      </c>
      <c r="G8228" s="3">
        <v>366</v>
      </c>
      <c r="H8228" s="3">
        <v>1.7722</v>
      </c>
      <c r="I8228" s="3">
        <v>8.3293400000000002</v>
      </c>
      <c r="J8228" s="3">
        <v>187.32154</v>
      </c>
      <c r="K8228" s="4">
        <v>0.35000000000000003</v>
      </c>
      <c r="L8228" s="73">
        <v>340.06064184615389</v>
      </c>
    </row>
    <row r="8229" spans="1:12" x14ac:dyDescent="0.35">
      <c r="A8229" s="1">
        <v>56007</v>
      </c>
      <c r="B8229" t="s">
        <v>13212</v>
      </c>
      <c r="C8229" t="s">
        <v>34</v>
      </c>
      <c r="D8229" t="s">
        <v>35</v>
      </c>
      <c r="E8229">
        <v>1</v>
      </c>
      <c r="F8229" s="2">
        <v>1678.44</v>
      </c>
      <c r="G8229" s="3">
        <v>3461</v>
      </c>
      <c r="H8229" s="3">
        <v>16.784400000000002</v>
      </c>
      <c r="I8229" s="3">
        <v>78.886679999999998</v>
      </c>
      <c r="J8229" s="3">
        <v>1774.1110800000001</v>
      </c>
      <c r="K8229" s="4">
        <v>0.35</v>
      </c>
      <c r="L8229" s="73">
        <v>3220.6939606153846</v>
      </c>
    </row>
    <row r="8230" spans="1:12" x14ac:dyDescent="0.35">
      <c r="A8230" s="1">
        <v>41539</v>
      </c>
      <c r="B8230" t="s">
        <v>13213</v>
      </c>
      <c r="C8230" t="s">
        <v>34</v>
      </c>
      <c r="D8230" t="s">
        <v>35</v>
      </c>
      <c r="E8230">
        <v>1</v>
      </c>
      <c r="F8230" s="2">
        <v>566.42999999999995</v>
      </c>
      <c r="G8230" s="3">
        <v>1168</v>
      </c>
      <c r="H8230" s="3">
        <v>5.6642999999999999</v>
      </c>
      <c r="I8230" s="3">
        <v>26.622209999999999</v>
      </c>
      <c r="J8230" s="3">
        <v>598.71650999999997</v>
      </c>
      <c r="K8230" s="4">
        <v>0.35</v>
      </c>
      <c r="L8230" s="73">
        <v>1086.9007412307692</v>
      </c>
    </row>
    <row r="8231" spans="1:12" x14ac:dyDescent="0.35">
      <c r="A8231" s="1">
        <v>41552</v>
      </c>
      <c r="B8231" t="s">
        <v>13214</v>
      </c>
      <c r="C8231" t="s">
        <v>34</v>
      </c>
      <c r="D8231" t="s">
        <v>35</v>
      </c>
      <c r="E8231">
        <v>1</v>
      </c>
      <c r="F8231" s="2">
        <v>205.02</v>
      </c>
      <c r="G8231" s="3">
        <v>423</v>
      </c>
      <c r="H8231" s="3">
        <v>2.0502000000000002</v>
      </c>
      <c r="I8231" s="3">
        <v>9.6359399999999997</v>
      </c>
      <c r="J8231" s="3">
        <v>216.70614</v>
      </c>
      <c r="K8231" s="4">
        <v>0.35</v>
      </c>
      <c r="L8231" s="73">
        <v>393.40499261538457</v>
      </c>
    </row>
    <row r="8232" spans="1:12" x14ac:dyDescent="0.35">
      <c r="A8232" s="1">
        <v>41575</v>
      </c>
      <c r="B8232" t="s">
        <v>13215</v>
      </c>
      <c r="C8232" t="s">
        <v>34</v>
      </c>
      <c r="D8232" t="s">
        <v>35</v>
      </c>
      <c r="E8232">
        <v>1</v>
      </c>
      <c r="F8232" s="2">
        <v>531.69000000000005</v>
      </c>
      <c r="G8232" s="3">
        <v>1097</v>
      </c>
      <c r="H8232" s="3">
        <v>5.3169000000000004</v>
      </c>
      <c r="I8232" s="3">
        <v>24.989430000000002</v>
      </c>
      <c r="J8232" s="3">
        <v>561.99633000000006</v>
      </c>
      <c r="K8232" s="4">
        <v>0.35</v>
      </c>
      <c r="L8232" s="73">
        <v>1020.2394913846155</v>
      </c>
    </row>
    <row r="8233" spans="1:12" x14ac:dyDescent="0.35">
      <c r="A8233" s="1">
        <v>41601</v>
      </c>
      <c r="B8233" t="s">
        <v>13216</v>
      </c>
      <c r="C8233" t="s">
        <v>34</v>
      </c>
      <c r="D8233" t="s">
        <v>35</v>
      </c>
      <c r="E8233">
        <v>1</v>
      </c>
      <c r="F8233" s="2">
        <v>62.55</v>
      </c>
      <c r="G8233" s="3">
        <v>129</v>
      </c>
      <c r="H8233" s="3">
        <v>0.62549999999999994</v>
      </c>
      <c r="I8233" s="3">
        <v>2.9398499999999999</v>
      </c>
      <c r="J8233" s="3">
        <v>66.115350000000007</v>
      </c>
      <c r="K8233" s="4">
        <v>0.35000000000000003</v>
      </c>
      <c r="L8233" s="73">
        <v>120.02478923076924</v>
      </c>
    </row>
    <row r="8234" spans="1:12" x14ac:dyDescent="0.35">
      <c r="A8234" s="1">
        <v>41705</v>
      </c>
      <c r="B8234" t="s">
        <v>13217</v>
      </c>
      <c r="C8234" t="s">
        <v>34</v>
      </c>
      <c r="D8234" t="s">
        <v>35</v>
      </c>
      <c r="E8234">
        <v>1</v>
      </c>
      <c r="F8234" s="2">
        <v>10.43</v>
      </c>
      <c r="G8234" s="3">
        <v>22</v>
      </c>
      <c r="H8234" s="3">
        <v>0.1043</v>
      </c>
      <c r="I8234" s="3">
        <v>0.49020999999999998</v>
      </c>
      <c r="J8234" s="3">
        <v>11.024509999999999</v>
      </c>
      <c r="K8234" s="4">
        <v>0.35000000000000003</v>
      </c>
      <c r="L8234" s="73">
        <v>20.013725846153847</v>
      </c>
    </row>
    <row r="8235" spans="1:12" x14ac:dyDescent="0.35">
      <c r="A8235" s="1">
        <v>41713</v>
      </c>
      <c r="B8235" t="s">
        <v>13218</v>
      </c>
      <c r="C8235" t="s">
        <v>34</v>
      </c>
      <c r="D8235" t="s">
        <v>35</v>
      </c>
      <c r="E8235">
        <v>1</v>
      </c>
      <c r="F8235" s="2">
        <v>142.47</v>
      </c>
      <c r="G8235" s="3">
        <v>294</v>
      </c>
      <c r="H8235" s="3">
        <v>1.4247000000000001</v>
      </c>
      <c r="I8235" s="3">
        <v>6.6960899999999999</v>
      </c>
      <c r="J8235" s="3">
        <v>150.59079</v>
      </c>
      <c r="K8235" s="4">
        <v>0.35</v>
      </c>
      <c r="L8235" s="73">
        <v>273.38020338461536</v>
      </c>
    </row>
    <row r="8236" spans="1:12" x14ac:dyDescent="0.35">
      <c r="A8236" s="1" t="s">
        <v>13219</v>
      </c>
      <c r="B8236" t="s">
        <v>13220</v>
      </c>
      <c r="C8236" t="s">
        <v>34</v>
      </c>
      <c r="D8236" t="s">
        <v>35</v>
      </c>
      <c r="E8236">
        <v>1</v>
      </c>
      <c r="F8236" s="2">
        <v>5434.96</v>
      </c>
      <c r="G8236" s="3">
        <v>11207</v>
      </c>
      <c r="H8236" s="3">
        <v>54.349600000000002</v>
      </c>
      <c r="I8236" s="3">
        <v>255.44311999999999</v>
      </c>
      <c r="J8236" s="3">
        <v>5744.7527199999995</v>
      </c>
      <c r="K8236" s="4">
        <v>0.35000000000000003</v>
      </c>
      <c r="L8236" s="73">
        <v>10428.935707076922</v>
      </c>
    </row>
    <row r="8237" spans="1:12" x14ac:dyDescent="0.35">
      <c r="A8237" s="1" t="s">
        <v>13221</v>
      </c>
      <c r="B8237" t="s">
        <v>13222</v>
      </c>
      <c r="C8237" t="s">
        <v>34</v>
      </c>
      <c r="D8237" t="s">
        <v>35</v>
      </c>
      <c r="E8237">
        <v>1</v>
      </c>
      <c r="F8237" s="2">
        <v>6505.27</v>
      </c>
      <c r="G8237" s="3">
        <v>13413</v>
      </c>
      <c r="H8237" s="3">
        <v>65.052700000000002</v>
      </c>
      <c r="I8237" s="3">
        <v>305.74769000000003</v>
      </c>
      <c r="J8237" s="3">
        <v>6876.0703900000008</v>
      </c>
      <c r="K8237" s="4">
        <v>0.34999999999999992</v>
      </c>
      <c r="L8237" s="73">
        <v>12482.712400307693</v>
      </c>
    </row>
    <row r="8238" spans="1:12" x14ac:dyDescent="0.35">
      <c r="A8238" s="1" t="s">
        <v>13223</v>
      </c>
      <c r="B8238" t="s">
        <v>13224</v>
      </c>
      <c r="C8238" t="s">
        <v>34</v>
      </c>
      <c r="D8238" t="s">
        <v>35</v>
      </c>
      <c r="E8238">
        <v>1</v>
      </c>
      <c r="F8238" s="2">
        <v>7078.65</v>
      </c>
      <c r="G8238" s="3">
        <v>14596</v>
      </c>
      <c r="H8238" s="3">
        <v>70.786500000000004</v>
      </c>
      <c r="I8238" s="3">
        <v>332.69655</v>
      </c>
      <c r="J8238" s="3">
        <v>7482.1330499999995</v>
      </c>
      <c r="K8238" s="4">
        <v>0.34999999999999992</v>
      </c>
      <c r="L8238" s="73">
        <v>13582.949229230766</v>
      </c>
    </row>
    <row r="8239" spans="1:12" x14ac:dyDescent="0.35">
      <c r="A8239" s="1" t="s">
        <v>13225</v>
      </c>
      <c r="B8239" t="s">
        <v>13226</v>
      </c>
      <c r="C8239" t="s">
        <v>34</v>
      </c>
      <c r="D8239" t="s">
        <v>35</v>
      </c>
      <c r="E8239">
        <v>1</v>
      </c>
      <c r="F8239" s="2">
        <v>3749.56</v>
      </c>
      <c r="G8239" s="3">
        <v>7732</v>
      </c>
      <c r="H8239" s="3">
        <v>37.495600000000003</v>
      </c>
      <c r="I8239" s="3">
        <v>176.22932</v>
      </c>
      <c r="J8239" s="3">
        <v>3963.2849200000001</v>
      </c>
      <c r="K8239" s="4">
        <v>0.35000000000000003</v>
      </c>
      <c r="L8239" s="73">
        <v>7194.8864701538459</v>
      </c>
    </row>
    <row r="8240" spans="1:12" x14ac:dyDescent="0.35">
      <c r="A8240" s="1">
        <v>70007</v>
      </c>
      <c r="B8240" t="s">
        <v>13227</v>
      </c>
      <c r="C8240" t="s">
        <v>34</v>
      </c>
      <c r="D8240" t="s">
        <v>35</v>
      </c>
      <c r="E8240">
        <v>1</v>
      </c>
      <c r="F8240" s="2">
        <v>1664.54</v>
      </c>
      <c r="G8240" s="3">
        <v>3433</v>
      </c>
      <c r="H8240" s="3">
        <v>16.645399999999999</v>
      </c>
      <c r="I8240" s="3">
        <v>78.233379999999997</v>
      </c>
      <c r="J8240" s="3">
        <v>1759.41878</v>
      </c>
      <c r="K8240" s="4">
        <v>0.34999999999999992</v>
      </c>
      <c r="L8240" s="73">
        <v>3194.0217852307687</v>
      </c>
    </row>
    <row r="8241" spans="1:12" x14ac:dyDescent="0.35">
      <c r="A8241" s="1" t="s">
        <v>13228</v>
      </c>
      <c r="B8241" t="s">
        <v>13229</v>
      </c>
      <c r="C8241" t="s">
        <v>34</v>
      </c>
      <c r="D8241" t="s">
        <v>35</v>
      </c>
      <c r="E8241">
        <v>1</v>
      </c>
      <c r="F8241" s="2">
        <v>4375.07</v>
      </c>
      <c r="G8241" s="3">
        <v>9021</v>
      </c>
      <c r="H8241" s="3">
        <v>43.750699999999995</v>
      </c>
      <c r="I8241" s="3">
        <v>205.62828999999999</v>
      </c>
      <c r="J8241" s="3">
        <v>4624.448989999999</v>
      </c>
      <c r="K8241" s="4">
        <v>0.35000000000000003</v>
      </c>
      <c r="L8241" s="73">
        <v>8395.1535510769208</v>
      </c>
    </row>
    <row r="8242" spans="1:12" x14ac:dyDescent="0.35">
      <c r="A8242" s="1" t="s">
        <v>13230</v>
      </c>
      <c r="B8242" t="s">
        <v>13231</v>
      </c>
      <c r="C8242" t="s">
        <v>34</v>
      </c>
      <c r="D8242" t="s">
        <v>35</v>
      </c>
      <c r="E8242">
        <v>1</v>
      </c>
      <c r="F8242" s="2">
        <v>4166.57</v>
      </c>
      <c r="G8242" s="3">
        <v>8591</v>
      </c>
      <c r="H8242" s="3">
        <v>41.665700000000001</v>
      </c>
      <c r="I8242" s="3">
        <v>195.82879</v>
      </c>
      <c r="J8242" s="3">
        <v>4404.0644899999988</v>
      </c>
      <c r="K8242" s="4">
        <v>0.35</v>
      </c>
      <c r="L8242" s="73">
        <v>7995.0709203076904</v>
      </c>
    </row>
    <row r="8243" spans="1:12" x14ac:dyDescent="0.35">
      <c r="A8243" s="1" t="s">
        <v>13232</v>
      </c>
      <c r="B8243" t="s">
        <v>13233</v>
      </c>
      <c r="C8243" t="s">
        <v>34</v>
      </c>
      <c r="D8243" t="s">
        <v>35</v>
      </c>
      <c r="E8243">
        <v>1</v>
      </c>
      <c r="F8243" s="2">
        <v>4618.33</v>
      </c>
      <c r="G8243" s="3">
        <v>9523</v>
      </c>
      <c r="H8243" s="3">
        <v>46.183300000000003</v>
      </c>
      <c r="I8243" s="3">
        <v>217.06151</v>
      </c>
      <c r="J8243" s="3">
        <v>4881.5748100000001</v>
      </c>
      <c r="K8243" s="4">
        <v>0.35</v>
      </c>
      <c r="L8243" s="73">
        <v>8861.9358089230773</v>
      </c>
    </row>
    <row r="8244" spans="1:12" x14ac:dyDescent="0.35">
      <c r="A8244" s="1" t="s">
        <v>13234</v>
      </c>
      <c r="B8244" t="s">
        <v>13235</v>
      </c>
      <c r="C8244" t="s">
        <v>34</v>
      </c>
      <c r="D8244" t="s">
        <v>35</v>
      </c>
      <c r="E8244">
        <v>1</v>
      </c>
      <c r="F8244" s="2">
        <v>4375.07</v>
      </c>
      <c r="G8244" s="3">
        <v>9021</v>
      </c>
      <c r="H8244" s="3">
        <v>43.750699999999995</v>
      </c>
      <c r="I8244" s="3">
        <v>205.62828999999999</v>
      </c>
      <c r="J8244" s="3">
        <v>4624.448989999999</v>
      </c>
      <c r="K8244" s="4">
        <v>0.35000000000000003</v>
      </c>
      <c r="L8244" s="73">
        <v>8395.1535510769208</v>
      </c>
    </row>
    <row r="8245" spans="1:12" x14ac:dyDescent="0.35">
      <c r="A8245" s="1" t="s">
        <v>13236</v>
      </c>
      <c r="B8245" t="s">
        <v>13237</v>
      </c>
      <c r="C8245" t="s">
        <v>34</v>
      </c>
      <c r="D8245" t="s">
        <v>35</v>
      </c>
      <c r="E8245">
        <v>1</v>
      </c>
      <c r="F8245" s="2">
        <v>4653.08</v>
      </c>
      <c r="G8245" s="3">
        <v>9594</v>
      </c>
      <c r="H8245" s="3">
        <v>46.530799999999999</v>
      </c>
      <c r="I8245" s="3">
        <v>218.69476</v>
      </c>
      <c r="J8245" s="3">
        <v>4918.3055600000007</v>
      </c>
      <c r="K8245" s="4">
        <v>0.35</v>
      </c>
      <c r="L8245" s="73">
        <v>8928.6162473846161</v>
      </c>
    </row>
    <row r="8246" spans="1:12" x14ac:dyDescent="0.35">
      <c r="A8246" s="1" t="s">
        <v>13238</v>
      </c>
      <c r="B8246" t="s">
        <v>13239</v>
      </c>
      <c r="C8246" t="s">
        <v>34</v>
      </c>
      <c r="D8246" t="s">
        <v>35</v>
      </c>
      <c r="E8246">
        <v>1</v>
      </c>
      <c r="F8246" s="2">
        <v>4548.82</v>
      </c>
      <c r="G8246" s="3">
        <v>9380</v>
      </c>
      <c r="H8246" s="3">
        <v>45.488199999999999</v>
      </c>
      <c r="I8246" s="3">
        <v>213.79453999999998</v>
      </c>
      <c r="J8246" s="3">
        <v>4808.1027399999994</v>
      </c>
      <c r="K8246" s="4">
        <v>0.35</v>
      </c>
      <c r="L8246" s="73">
        <v>8728.5557433846134</v>
      </c>
    </row>
    <row r="8247" spans="1:12" x14ac:dyDescent="0.35">
      <c r="A8247" s="1" t="s">
        <v>13240</v>
      </c>
      <c r="B8247" t="s">
        <v>13241</v>
      </c>
      <c r="C8247" t="s">
        <v>34</v>
      </c>
      <c r="D8247" t="s">
        <v>35</v>
      </c>
      <c r="E8247">
        <v>1</v>
      </c>
      <c r="F8247" s="2">
        <v>6991.78</v>
      </c>
      <c r="G8247" s="3">
        <v>14417</v>
      </c>
      <c r="H8247" s="3">
        <v>69.9178</v>
      </c>
      <c r="I8247" s="3">
        <v>328.61365999999998</v>
      </c>
      <c r="J8247" s="3">
        <v>7390.3114599999999</v>
      </c>
      <c r="K8247" s="4">
        <v>0.35</v>
      </c>
      <c r="L8247" s="73">
        <v>13416.257727384615</v>
      </c>
    </row>
    <row r="8248" spans="1:12" x14ac:dyDescent="0.35">
      <c r="A8248" s="1" t="s">
        <v>13242</v>
      </c>
      <c r="B8248" t="s">
        <v>13243</v>
      </c>
      <c r="C8248" t="s">
        <v>34</v>
      </c>
      <c r="D8248" t="s">
        <v>35</v>
      </c>
      <c r="E8248">
        <v>1</v>
      </c>
      <c r="F8248" s="2">
        <v>7804.93</v>
      </c>
      <c r="G8248" s="3">
        <v>16093</v>
      </c>
      <c r="H8248" s="3">
        <v>78.049300000000002</v>
      </c>
      <c r="I8248" s="3">
        <v>366.83170999999999</v>
      </c>
      <c r="J8248" s="3">
        <v>8249.8110099999994</v>
      </c>
      <c r="K8248" s="4">
        <v>0.34999999999999992</v>
      </c>
      <c r="L8248" s="73">
        <v>14976.579987384614</v>
      </c>
    </row>
    <row r="8249" spans="1:12" x14ac:dyDescent="0.35">
      <c r="A8249" s="1" t="s">
        <v>13244</v>
      </c>
      <c r="B8249" t="s">
        <v>13245</v>
      </c>
      <c r="C8249" t="s">
        <v>34</v>
      </c>
      <c r="D8249" t="s">
        <v>35</v>
      </c>
      <c r="E8249">
        <v>1</v>
      </c>
      <c r="F8249" s="2">
        <v>4461.9399999999996</v>
      </c>
      <c r="G8249" s="3">
        <v>9200</v>
      </c>
      <c r="H8249" s="3">
        <v>44.619399999999999</v>
      </c>
      <c r="I8249" s="3">
        <v>209.71117999999998</v>
      </c>
      <c r="J8249" s="3">
        <v>4716.2705799999994</v>
      </c>
      <c r="K8249" s="4">
        <v>0.35</v>
      </c>
      <c r="L8249" s="73">
        <v>8561.8450529230759</v>
      </c>
    </row>
    <row r="8250" spans="1:12" x14ac:dyDescent="0.35">
      <c r="A8250" s="1" t="s">
        <v>13246</v>
      </c>
      <c r="B8250" t="s">
        <v>13247</v>
      </c>
      <c r="C8250" t="s">
        <v>34</v>
      </c>
      <c r="D8250" t="s">
        <v>35</v>
      </c>
      <c r="E8250">
        <v>1</v>
      </c>
      <c r="F8250" s="2">
        <v>1664.54</v>
      </c>
      <c r="G8250" s="3">
        <v>3433</v>
      </c>
      <c r="H8250" s="3">
        <v>16.645399999999999</v>
      </c>
      <c r="I8250" s="3">
        <v>78.233379999999997</v>
      </c>
      <c r="J8250" s="3">
        <v>1759.41878</v>
      </c>
      <c r="K8250" s="4">
        <v>0.34999999999999992</v>
      </c>
      <c r="L8250" s="73">
        <v>3194.0217852307687</v>
      </c>
    </row>
    <row r="8251" spans="1:12" x14ac:dyDescent="0.35">
      <c r="A8251" s="1">
        <v>70014</v>
      </c>
      <c r="B8251" t="s">
        <v>13248</v>
      </c>
      <c r="C8251" t="s">
        <v>34</v>
      </c>
      <c r="D8251" t="s">
        <v>35</v>
      </c>
      <c r="E8251">
        <v>1</v>
      </c>
      <c r="F8251" s="2">
        <v>1886.94</v>
      </c>
      <c r="G8251" s="3">
        <v>3891</v>
      </c>
      <c r="H8251" s="3">
        <v>18.869400000000002</v>
      </c>
      <c r="I8251" s="3">
        <v>88.686180000000007</v>
      </c>
      <c r="J8251" s="3">
        <v>1994.49558</v>
      </c>
      <c r="K8251" s="4">
        <v>0.35</v>
      </c>
      <c r="L8251" s="73">
        <v>3620.7765913846151</v>
      </c>
    </row>
    <row r="8252" spans="1:12" x14ac:dyDescent="0.35">
      <c r="A8252" s="1">
        <v>70018</v>
      </c>
      <c r="B8252" t="s">
        <v>13249</v>
      </c>
      <c r="C8252" t="s">
        <v>34</v>
      </c>
      <c r="D8252" t="s">
        <v>35</v>
      </c>
      <c r="E8252">
        <v>1</v>
      </c>
      <c r="F8252" s="2">
        <v>2025.94</v>
      </c>
      <c r="G8252" s="3">
        <v>4178</v>
      </c>
      <c r="H8252" s="3">
        <v>20.259399999999999</v>
      </c>
      <c r="I8252" s="3">
        <v>95.219180000000009</v>
      </c>
      <c r="J8252" s="3">
        <v>2141.41858</v>
      </c>
      <c r="K8252" s="4">
        <v>0.34999999999999992</v>
      </c>
      <c r="L8252" s="73">
        <v>3887.4983452307688</v>
      </c>
    </row>
    <row r="8253" spans="1:12" x14ac:dyDescent="0.35">
      <c r="A8253" s="1" t="s">
        <v>13250</v>
      </c>
      <c r="B8253" t="s">
        <v>13251</v>
      </c>
      <c r="C8253" t="s">
        <v>34</v>
      </c>
      <c r="D8253" t="s">
        <v>35</v>
      </c>
      <c r="E8253">
        <v>1</v>
      </c>
      <c r="F8253" s="2">
        <v>1577.66</v>
      </c>
      <c r="G8253" s="3">
        <v>3253</v>
      </c>
      <c r="H8253" s="3">
        <v>15.776600000000002</v>
      </c>
      <c r="I8253" s="3">
        <v>74.150019999999998</v>
      </c>
      <c r="J8253" s="3">
        <v>1667.58662</v>
      </c>
      <c r="K8253" s="4">
        <v>0.35</v>
      </c>
      <c r="L8253" s="73">
        <v>3027.3110947692307</v>
      </c>
    </row>
    <row r="8254" spans="1:12" x14ac:dyDescent="0.35">
      <c r="A8254" s="1" t="s">
        <v>13252</v>
      </c>
      <c r="B8254" t="s">
        <v>13253</v>
      </c>
      <c r="C8254" t="s">
        <v>34</v>
      </c>
      <c r="D8254" t="s">
        <v>35</v>
      </c>
      <c r="E8254">
        <v>1</v>
      </c>
      <c r="F8254" s="2">
        <v>1456.04</v>
      </c>
      <c r="G8254" s="3">
        <v>3003</v>
      </c>
      <c r="H8254" s="3">
        <v>14.5604</v>
      </c>
      <c r="I8254" s="3">
        <v>68.433880000000002</v>
      </c>
      <c r="J8254" s="3">
        <v>1539.0342800000001</v>
      </c>
      <c r="K8254" s="4">
        <v>0.34999999999999992</v>
      </c>
      <c r="L8254" s="73">
        <v>2793.9391544615382</v>
      </c>
    </row>
    <row r="8255" spans="1:12" x14ac:dyDescent="0.35">
      <c r="A8255" s="1" t="s">
        <v>13254</v>
      </c>
      <c r="B8255" t="s">
        <v>13255</v>
      </c>
      <c r="C8255" t="s">
        <v>34</v>
      </c>
      <c r="D8255" t="s">
        <v>35</v>
      </c>
      <c r="E8255">
        <v>1</v>
      </c>
      <c r="F8255" s="2">
        <v>1456.04</v>
      </c>
      <c r="G8255" s="3">
        <v>3003</v>
      </c>
      <c r="H8255" s="3">
        <v>14.5604</v>
      </c>
      <c r="I8255" s="3">
        <v>68.433880000000002</v>
      </c>
      <c r="J8255" s="3">
        <v>1539.0342800000001</v>
      </c>
      <c r="K8255" s="4">
        <v>0.34999999999999992</v>
      </c>
      <c r="L8255" s="73">
        <v>2793.9391544615382</v>
      </c>
    </row>
    <row r="8256" spans="1:12" x14ac:dyDescent="0.35">
      <c r="A8256" s="1" t="s">
        <v>13256</v>
      </c>
      <c r="B8256" t="s">
        <v>13257</v>
      </c>
      <c r="C8256" t="s">
        <v>34</v>
      </c>
      <c r="D8256" t="s">
        <v>35</v>
      </c>
      <c r="E8256">
        <v>1</v>
      </c>
      <c r="F8256" s="2">
        <v>1247.54</v>
      </c>
      <c r="G8256" s="3">
        <v>2573</v>
      </c>
      <c r="H8256" s="3">
        <v>12.4754</v>
      </c>
      <c r="I8256" s="3">
        <v>58.63438</v>
      </c>
      <c r="J8256" s="3">
        <v>1318.64978</v>
      </c>
      <c r="K8256" s="4">
        <v>0.34999999999999992</v>
      </c>
      <c r="L8256" s="73">
        <v>2393.8565236923073</v>
      </c>
    </row>
    <row r="8257" spans="1:12" x14ac:dyDescent="0.35">
      <c r="A8257" s="1" t="s">
        <v>13258</v>
      </c>
      <c r="B8257" t="s">
        <v>13259</v>
      </c>
      <c r="C8257" t="s">
        <v>34</v>
      </c>
      <c r="D8257" t="s">
        <v>35</v>
      </c>
      <c r="E8257">
        <v>1</v>
      </c>
      <c r="F8257" s="2">
        <v>1421.29</v>
      </c>
      <c r="G8257" s="3">
        <v>2931</v>
      </c>
      <c r="H8257" s="3">
        <v>14.212899999999999</v>
      </c>
      <c r="I8257" s="3">
        <v>66.800629999999998</v>
      </c>
      <c r="J8257" s="3">
        <v>1502.3035299999999</v>
      </c>
      <c r="K8257" s="4">
        <v>0.35</v>
      </c>
      <c r="L8257" s="73">
        <v>2727.2587159999998</v>
      </c>
    </row>
    <row r="8258" spans="1:12" x14ac:dyDescent="0.35">
      <c r="A8258" s="1" t="s">
        <v>13260</v>
      </c>
      <c r="B8258" t="s">
        <v>13261</v>
      </c>
      <c r="C8258" t="s">
        <v>34</v>
      </c>
      <c r="D8258" t="s">
        <v>35</v>
      </c>
      <c r="E8258">
        <v>1</v>
      </c>
      <c r="F8258" s="2">
        <v>1456.04</v>
      </c>
      <c r="G8258" s="3">
        <v>3003</v>
      </c>
      <c r="H8258" s="3">
        <v>14.5604</v>
      </c>
      <c r="I8258" s="3">
        <v>68.433880000000002</v>
      </c>
      <c r="J8258" s="3">
        <v>1539.0342800000001</v>
      </c>
      <c r="K8258" s="4">
        <v>0.34999999999999992</v>
      </c>
      <c r="L8258" s="73">
        <v>2793.9391544615382</v>
      </c>
    </row>
    <row r="8259" spans="1:12" x14ac:dyDescent="0.35">
      <c r="A8259" s="1" t="s">
        <v>13262</v>
      </c>
      <c r="B8259" t="s">
        <v>13263</v>
      </c>
      <c r="C8259" t="s">
        <v>34</v>
      </c>
      <c r="D8259" t="s">
        <v>35</v>
      </c>
      <c r="E8259">
        <v>1</v>
      </c>
      <c r="F8259" s="2">
        <v>1403.91</v>
      </c>
      <c r="G8259" s="3">
        <v>2895</v>
      </c>
      <c r="H8259" s="3">
        <v>14.039100000000001</v>
      </c>
      <c r="I8259" s="3">
        <v>65.983770000000007</v>
      </c>
      <c r="J8259" s="3">
        <v>1483.9328700000001</v>
      </c>
      <c r="K8259" s="4">
        <v>0.35000000000000003</v>
      </c>
      <c r="L8259" s="73">
        <v>2693.9089024615387</v>
      </c>
    </row>
    <row r="8260" spans="1:12" x14ac:dyDescent="0.35">
      <c r="A8260" s="1" t="s">
        <v>13264</v>
      </c>
      <c r="B8260" t="s">
        <v>13265</v>
      </c>
      <c r="C8260" t="s">
        <v>34</v>
      </c>
      <c r="D8260" t="s">
        <v>35</v>
      </c>
      <c r="E8260">
        <v>1</v>
      </c>
      <c r="F8260" s="2">
        <v>2985.06</v>
      </c>
      <c r="G8260" s="3">
        <v>6155</v>
      </c>
      <c r="H8260" s="3">
        <v>29.8506</v>
      </c>
      <c r="I8260" s="3">
        <v>140.29782</v>
      </c>
      <c r="J8260" s="3">
        <v>3155.2084199999999</v>
      </c>
      <c r="K8260" s="4">
        <v>0.35000000000000003</v>
      </c>
      <c r="L8260" s="73">
        <v>5727.9168239999999</v>
      </c>
    </row>
    <row r="8261" spans="1:12" x14ac:dyDescent="0.35">
      <c r="A8261" s="1" t="s">
        <v>13266</v>
      </c>
      <c r="B8261" t="s">
        <v>13267</v>
      </c>
      <c r="C8261" t="s">
        <v>34</v>
      </c>
      <c r="D8261" t="s">
        <v>35</v>
      </c>
      <c r="E8261">
        <v>1</v>
      </c>
      <c r="F8261" s="2">
        <v>3297.81</v>
      </c>
      <c r="G8261" s="3">
        <v>6800</v>
      </c>
      <c r="H8261" s="3">
        <v>32.978099999999998</v>
      </c>
      <c r="I8261" s="3">
        <v>154.99707000000001</v>
      </c>
      <c r="J8261" s="3">
        <v>3485.7851699999997</v>
      </c>
      <c r="K8261" s="4">
        <v>0.35000000000000003</v>
      </c>
      <c r="L8261" s="73">
        <v>6328.0407701538452</v>
      </c>
    </row>
    <row r="8262" spans="1:12" x14ac:dyDescent="0.35">
      <c r="A8262" s="1" t="s">
        <v>13268</v>
      </c>
      <c r="B8262" t="s">
        <v>13269</v>
      </c>
      <c r="C8262" t="s">
        <v>34</v>
      </c>
      <c r="D8262" t="s">
        <v>35</v>
      </c>
      <c r="E8262">
        <v>1</v>
      </c>
      <c r="F8262" s="2">
        <v>2985.06</v>
      </c>
      <c r="G8262" s="3">
        <v>6155</v>
      </c>
      <c r="H8262" s="3">
        <v>29.8506</v>
      </c>
      <c r="I8262" s="3">
        <v>140.29782</v>
      </c>
      <c r="J8262" s="3">
        <v>3155.2084199999999</v>
      </c>
      <c r="K8262" s="4">
        <v>0.35000000000000003</v>
      </c>
      <c r="L8262" s="73">
        <v>5727.9168239999999</v>
      </c>
    </row>
    <row r="8263" spans="1:12" x14ac:dyDescent="0.35">
      <c r="A8263" s="1" t="s">
        <v>13270</v>
      </c>
      <c r="B8263" t="s">
        <v>12418</v>
      </c>
      <c r="C8263" t="s">
        <v>34</v>
      </c>
      <c r="D8263" t="s">
        <v>35</v>
      </c>
      <c r="E8263">
        <v>1</v>
      </c>
      <c r="F8263" s="2">
        <v>847.91</v>
      </c>
      <c r="G8263" s="3">
        <v>1749</v>
      </c>
      <c r="H8263" s="3">
        <v>8.479099999999999</v>
      </c>
      <c r="I8263" s="3">
        <v>39.851770000000002</v>
      </c>
      <c r="J8263" s="3">
        <v>896.24086999999997</v>
      </c>
      <c r="K8263" s="4">
        <v>0.35</v>
      </c>
      <c r="L8263" s="73">
        <v>1627.0218870769229</v>
      </c>
    </row>
    <row r="8264" spans="1:12" x14ac:dyDescent="0.35">
      <c r="A8264" s="1" t="s">
        <v>13271</v>
      </c>
      <c r="B8264" t="s">
        <v>12589</v>
      </c>
      <c r="C8264" t="s">
        <v>26</v>
      </c>
      <c r="D8264" t="s">
        <v>27</v>
      </c>
      <c r="E8264">
        <v>1</v>
      </c>
      <c r="F8264" s="2">
        <v>639.4</v>
      </c>
      <c r="G8264" s="3">
        <v>1319</v>
      </c>
      <c r="H8264" s="3">
        <v>6.3940000000000001</v>
      </c>
      <c r="I8264" s="3">
        <v>30.0518</v>
      </c>
      <c r="J8264" s="3">
        <v>675.84579999999994</v>
      </c>
      <c r="K8264" s="4">
        <v>0.35000000000000003</v>
      </c>
      <c r="L8264" s="73">
        <v>1226.9200676923076</v>
      </c>
    </row>
    <row r="8265" spans="1:12" x14ac:dyDescent="0.35">
      <c r="A8265" s="1" t="s">
        <v>13272</v>
      </c>
      <c r="B8265" t="s">
        <v>13273</v>
      </c>
      <c r="C8265" t="s">
        <v>34</v>
      </c>
      <c r="D8265" t="s">
        <v>35</v>
      </c>
      <c r="E8265">
        <v>1</v>
      </c>
      <c r="F8265" s="2">
        <v>691.53</v>
      </c>
      <c r="G8265" s="3">
        <v>1426</v>
      </c>
      <c r="H8265" s="3">
        <v>6.9153000000000002</v>
      </c>
      <c r="I8265" s="3">
        <v>32.501910000000002</v>
      </c>
      <c r="J8265" s="3">
        <v>730.94720999999993</v>
      </c>
      <c r="K8265" s="4">
        <v>0.35</v>
      </c>
      <c r="L8265" s="73">
        <v>1326.9503196923074</v>
      </c>
    </row>
    <row r="8266" spans="1:12" x14ac:dyDescent="0.35">
      <c r="A8266" s="1">
        <v>70106</v>
      </c>
      <c r="B8266" t="s">
        <v>13274</v>
      </c>
      <c r="C8266" t="s">
        <v>34</v>
      </c>
      <c r="D8266" t="s">
        <v>35</v>
      </c>
      <c r="E8266">
        <v>1</v>
      </c>
      <c r="F8266" s="2">
        <v>1873.04</v>
      </c>
      <c r="G8266" s="3">
        <v>3862</v>
      </c>
      <c r="H8266" s="3">
        <v>18.730399999999999</v>
      </c>
      <c r="I8266" s="3">
        <v>88.032879999999992</v>
      </c>
      <c r="J8266" s="3">
        <v>1979.8032799999999</v>
      </c>
      <c r="K8266" s="4">
        <v>0.35</v>
      </c>
      <c r="L8266" s="73">
        <v>3594.1044159999997</v>
      </c>
    </row>
    <row r="8267" spans="1:12" x14ac:dyDescent="0.35">
      <c r="A8267" s="1" t="s">
        <v>13275</v>
      </c>
      <c r="B8267" t="s">
        <v>12722</v>
      </c>
      <c r="C8267" t="s">
        <v>34</v>
      </c>
      <c r="D8267" t="s">
        <v>35</v>
      </c>
      <c r="E8267">
        <v>1</v>
      </c>
      <c r="F8267" s="2">
        <v>604.65</v>
      </c>
      <c r="G8267" s="3">
        <v>1247</v>
      </c>
      <c r="H8267" s="3">
        <v>6.0465</v>
      </c>
      <c r="I8267" s="3">
        <v>28.41855</v>
      </c>
      <c r="J8267" s="3">
        <v>639.11505</v>
      </c>
      <c r="K8267" s="4">
        <v>0.35</v>
      </c>
      <c r="L8267" s="73">
        <v>1160.2396292307692</v>
      </c>
    </row>
    <row r="8268" spans="1:12" x14ac:dyDescent="0.35">
      <c r="A8268" s="1" t="s">
        <v>13276</v>
      </c>
      <c r="B8268" t="s">
        <v>13277</v>
      </c>
      <c r="C8268" t="s">
        <v>34</v>
      </c>
      <c r="D8268" t="s">
        <v>35</v>
      </c>
      <c r="E8268">
        <v>1</v>
      </c>
      <c r="F8268" s="2">
        <v>691.53</v>
      </c>
      <c r="G8268" s="3">
        <v>1426</v>
      </c>
      <c r="H8268" s="3">
        <v>6.9153000000000002</v>
      </c>
      <c r="I8268" s="3">
        <v>32.501910000000002</v>
      </c>
      <c r="J8268" s="3">
        <v>730.94720999999993</v>
      </c>
      <c r="K8268" s="4">
        <v>0.35</v>
      </c>
      <c r="L8268" s="73">
        <v>1326.9503196923074</v>
      </c>
    </row>
    <row r="8269" spans="1:12" x14ac:dyDescent="0.35">
      <c r="A8269" s="1" t="s">
        <v>13278</v>
      </c>
      <c r="B8269" t="s">
        <v>13279</v>
      </c>
      <c r="C8269" t="s">
        <v>34</v>
      </c>
      <c r="D8269" t="s">
        <v>35</v>
      </c>
      <c r="E8269">
        <v>1</v>
      </c>
      <c r="F8269" s="2">
        <v>483.03</v>
      </c>
      <c r="G8269" s="3">
        <v>996</v>
      </c>
      <c r="H8269" s="3">
        <v>4.8303000000000003</v>
      </c>
      <c r="I8269" s="3">
        <v>22.70241</v>
      </c>
      <c r="J8269" s="3">
        <v>510.56270999999998</v>
      </c>
      <c r="K8269" s="4">
        <v>0.35</v>
      </c>
      <c r="L8269" s="73">
        <v>926.86768892307691</v>
      </c>
    </row>
    <row r="8270" spans="1:12" x14ac:dyDescent="0.35">
      <c r="A8270" s="1" t="s">
        <v>13280</v>
      </c>
      <c r="B8270" t="s">
        <v>13281</v>
      </c>
      <c r="C8270" t="s">
        <v>34</v>
      </c>
      <c r="D8270" t="s">
        <v>35</v>
      </c>
      <c r="E8270">
        <v>1</v>
      </c>
      <c r="F8270" s="2">
        <v>1595.04</v>
      </c>
      <c r="G8270" s="3">
        <v>3289</v>
      </c>
      <c r="H8270" s="3">
        <v>15.9504</v>
      </c>
      <c r="I8270" s="3">
        <v>74.966880000000003</v>
      </c>
      <c r="J8270" s="3">
        <v>1685.9572799999999</v>
      </c>
      <c r="K8270" s="4">
        <v>0.35</v>
      </c>
      <c r="L8270" s="73">
        <v>3060.6609083076919</v>
      </c>
    </row>
    <row r="8271" spans="1:12" x14ac:dyDescent="0.35">
      <c r="A8271" s="1" t="s">
        <v>13282</v>
      </c>
      <c r="B8271" t="s">
        <v>13283</v>
      </c>
      <c r="C8271" t="s">
        <v>34</v>
      </c>
      <c r="D8271" t="s">
        <v>35</v>
      </c>
      <c r="E8271">
        <v>1</v>
      </c>
      <c r="F8271" s="2">
        <v>1664.54</v>
      </c>
      <c r="G8271" s="3">
        <v>3433</v>
      </c>
      <c r="H8271" s="3">
        <v>16.645399999999999</v>
      </c>
      <c r="I8271" s="3">
        <v>78.233379999999997</v>
      </c>
      <c r="J8271" s="3">
        <v>1759.41878</v>
      </c>
      <c r="K8271" s="4">
        <v>0.34999999999999992</v>
      </c>
      <c r="L8271" s="73">
        <v>3194.0217852307687</v>
      </c>
    </row>
    <row r="8272" spans="1:12" x14ac:dyDescent="0.35">
      <c r="A8272" s="1" t="s">
        <v>13284</v>
      </c>
      <c r="B8272" t="s">
        <v>13285</v>
      </c>
      <c r="C8272" t="s">
        <v>34</v>
      </c>
      <c r="D8272" t="s">
        <v>35</v>
      </c>
      <c r="E8272">
        <v>1</v>
      </c>
      <c r="F8272" s="2">
        <v>1751.42</v>
      </c>
      <c r="G8272" s="3">
        <v>3612</v>
      </c>
      <c r="H8272" s="3">
        <v>17.514200000000002</v>
      </c>
      <c r="I8272" s="3">
        <v>82.31674000000001</v>
      </c>
      <c r="J8272" s="3">
        <v>1851.2509400000001</v>
      </c>
      <c r="K8272" s="4">
        <v>0.34999999999999992</v>
      </c>
      <c r="L8272" s="73">
        <v>3360.7324756923076</v>
      </c>
    </row>
    <row r="8273" spans="1:12" x14ac:dyDescent="0.35">
      <c r="A8273" s="1" t="s">
        <v>13286</v>
      </c>
      <c r="B8273" t="s">
        <v>13287</v>
      </c>
      <c r="C8273" t="s">
        <v>34</v>
      </c>
      <c r="D8273" t="s">
        <v>35</v>
      </c>
      <c r="E8273">
        <v>1</v>
      </c>
      <c r="F8273" s="2">
        <v>2985.06</v>
      </c>
      <c r="G8273" s="3">
        <v>6155</v>
      </c>
      <c r="H8273" s="3">
        <v>29.8506</v>
      </c>
      <c r="I8273" s="3">
        <v>140.29782</v>
      </c>
      <c r="J8273" s="3">
        <v>3155.2084199999999</v>
      </c>
      <c r="K8273" s="4">
        <v>0.35000000000000003</v>
      </c>
      <c r="L8273" s="73">
        <v>5727.9168239999999</v>
      </c>
    </row>
    <row r="8274" spans="1:12" x14ac:dyDescent="0.35">
      <c r="A8274" s="1" t="s">
        <v>13288</v>
      </c>
      <c r="B8274" t="s">
        <v>13289</v>
      </c>
      <c r="C8274" t="s">
        <v>34</v>
      </c>
      <c r="D8274" t="s">
        <v>35</v>
      </c>
      <c r="E8274">
        <v>1</v>
      </c>
      <c r="F8274" s="2">
        <v>3297.81</v>
      </c>
      <c r="G8274" s="3">
        <v>6800</v>
      </c>
      <c r="H8274" s="3">
        <v>32.978099999999998</v>
      </c>
      <c r="I8274" s="3">
        <v>154.99707000000001</v>
      </c>
      <c r="J8274" s="3">
        <v>3485.7851699999997</v>
      </c>
      <c r="K8274" s="4">
        <v>0.35000000000000003</v>
      </c>
      <c r="L8274" s="73">
        <v>6328.0407701538452</v>
      </c>
    </row>
    <row r="8275" spans="1:12" x14ac:dyDescent="0.35">
      <c r="A8275" s="1" t="s">
        <v>13290</v>
      </c>
      <c r="B8275" t="s">
        <v>13291</v>
      </c>
      <c r="C8275" t="s">
        <v>34</v>
      </c>
      <c r="D8275" t="s">
        <v>35</v>
      </c>
      <c r="E8275">
        <v>1</v>
      </c>
      <c r="F8275" s="2">
        <v>2985.06</v>
      </c>
      <c r="G8275" s="3">
        <v>6155</v>
      </c>
      <c r="H8275" s="3">
        <v>29.8506</v>
      </c>
      <c r="I8275" s="3">
        <v>140.29782</v>
      </c>
      <c r="J8275" s="3">
        <v>3155.2084199999999</v>
      </c>
      <c r="K8275" s="4">
        <v>0.35000000000000003</v>
      </c>
      <c r="L8275" s="73">
        <v>5727.9168239999999</v>
      </c>
    </row>
    <row r="8276" spans="1:12" x14ac:dyDescent="0.35">
      <c r="A8276" s="1" t="s">
        <v>13292</v>
      </c>
      <c r="B8276" t="s">
        <v>13184</v>
      </c>
      <c r="C8276" t="s">
        <v>34</v>
      </c>
      <c r="D8276" t="s">
        <v>35</v>
      </c>
      <c r="E8276">
        <v>1</v>
      </c>
      <c r="F8276" s="2">
        <v>448.28</v>
      </c>
      <c r="G8276" s="3">
        <v>925</v>
      </c>
      <c r="H8276" s="3">
        <v>4.4828000000000001</v>
      </c>
      <c r="I8276" s="3">
        <v>21.06916</v>
      </c>
      <c r="J8276" s="3">
        <v>473.83195999999998</v>
      </c>
      <c r="K8276" s="4">
        <v>0.35</v>
      </c>
      <c r="L8276" s="73">
        <v>860.18725046153838</v>
      </c>
    </row>
    <row r="8277" spans="1:12" x14ac:dyDescent="0.35">
      <c r="A8277" s="1" t="s">
        <v>13293</v>
      </c>
      <c r="B8277" t="s">
        <v>13294</v>
      </c>
      <c r="C8277" t="s">
        <v>34</v>
      </c>
      <c r="D8277" t="s">
        <v>35</v>
      </c>
      <c r="E8277">
        <v>1</v>
      </c>
      <c r="F8277" s="2">
        <v>1553.34</v>
      </c>
      <c r="G8277" s="3">
        <v>3203</v>
      </c>
      <c r="H8277" s="3">
        <v>15.5334</v>
      </c>
      <c r="I8277" s="3">
        <v>73.006979999999999</v>
      </c>
      <c r="J8277" s="3">
        <v>1641.8803800000001</v>
      </c>
      <c r="K8277" s="4">
        <v>0.34999999999999992</v>
      </c>
      <c r="L8277" s="73">
        <v>2980.644382153846</v>
      </c>
    </row>
    <row r="8278" spans="1:12" x14ac:dyDescent="0.35">
      <c r="A8278" s="1" t="s">
        <v>13295</v>
      </c>
      <c r="B8278" t="s">
        <v>12430</v>
      </c>
      <c r="C8278" t="s">
        <v>34</v>
      </c>
      <c r="D8278" t="s">
        <v>35</v>
      </c>
      <c r="E8278">
        <v>1</v>
      </c>
      <c r="F8278" s="2">
        <v>1424.76</v>
      </c>
      <c r="G8278" s="3">
        <v>2938</v>
      </c>
      <c r="H8278" s="3">
        <v>14.2476</v>
      </c>
      <c r="I8278" s="3">
        <v>66.963719999999995</v>
      </c>
      <c r="J8278" s="3">
        <v>1505.9713199999999</v>
      </c>
      <c r="K8278" s="4">
        <v>0.35000000000000003</v>
      </c>
      <c r="L8278" s="73">
        <v>2733.9171655384616</v>
      </c>
    </row>
    <row r="8279" spans="1:12" x14ac:dyDescent="0.35">
      <c r="A8279" s="1">
        <v>70203</v>
      </c>
      <c r="B8279" t="s">
        <v>12984</v>
      </c>
      <c r="C8279" t="s">
        <v>34</v>
      </c>
      <c r="D8279" t="s">
        <v>35</v>
      </c>
      <c r="E8279">
        <v>1</v>
      </c>
      <c r="F8279" s="2">
        <v>1664.54</v>
      </c>
      <c r="G8279" s="3">
        <v>3433</v>
      </c>
      <c r="H8279" s="3">
        <v>16.645399999999999</v>
      </c>
      <c r="I8279" s="3">
        <v>78.233379999999997</v>
      </c>
      <c r="J8279" s="3">
        <v>1759.41878</v>
      </c>
      <c r="K8279" s="4">
        <v>0.34999999999999992</v>
      </c>
      <c r="L8279" s="73">
        <v>3194.0217852307687</v>
      </c>
    </row>
    <row r="8280" spans="1:12" x14ac:dyDescent="0.35">
      <c r="A8280" s="1" t="s">
        <v>13296</v>
      </c>
      <c r="B8280" t="s">
        <v>13297</v>
      </c>
      <c r="C8280" t="s">
        <v>34</v>
      </c>
      <c r="D8280" t="s">
        <v>35</v>
      </c>
      <c r="E8280">
        <v>1</v>
      </c>
      <c r="F8280" s="2">
        <v>2.2400000000000002</v>
      </c>
      <c r="G8280" s="3">
        <v>5</v>
      </c>
      <c r="H8280" s="3">
        <v>2.2400000000000003E-2</v>
      </c>
      <c r="I8280" s="3">
        <v>0.10528000000000001</v>
      </c>
      <c r="J8280" s="3">
        <v>2.3676800000000005</v>
      </c>
      <c r="K8280" s="4">
        <v>0.35</v>
      </c>
      <c r="L8280" s="73">
        <v>4.2982498461538468</v>
      </c>
    </row>
    <row r="8281" spans="1:12" x14ac:dyDescent="0.35">
      <c r="A8281" s="1" t="s">
        <v>13298</v>
      </c>
      <c r="B8281" t="s">
        <v>13299</v>
      </c>
      <c r="C8281" t="s">
        <v>34</v>
      </c>
      <c r="D8281" t="s">
        <v>35</v>
      </c>
      <c r="E8281">
        <v>1</v>
      </c>
      <c r="F8281" s="2">
        <v>27.6</v>
      </c>
      <c r="G8281" s="3">
        <v>44.8</v>
      </c>
      <c r="H8281" s="3">
        <v>0.27600000000000002</v>
      </c>
      <c r="I8281" s="3">
        <v>1.2972000000000001</v>
      </c>
      <c r="J8281" s="3">
        <v>29.173200000000001</v>
      </c>
      <c r="K8281" s="4">
        <v>0.35</v>
      </c>
      <c r="L8281" s="73">
        <v>52.960578461538461</v>
      </c>
    </row>
    <row r="8282" spans="1:12" x14ac:dyDescent="0.35">
      <c r="A8282" s="1" t="s">
        <v>13300</v>
      </c>
      <c r="B8282" t="s">
        <v>13301</v>
      </c>
      <c r="C8282" t="s">
        <v>34</v>
      </c>
      <c r="D8282" t="s">
        <v>35</v>
      </c>
      <c r="E8282">
        <v>1</v>
      </c>
      <c r="F8282" s="2">
        <v>1.94</v>
      </c>
      <c r="G8282" s="3">
        <v>3.92</v>
      </c>
      <c r="H8282" s="3">
        <v>1.9400000000000001E-2</v>
      </c>
      <c r="I8282" s="3">
        <v>9.1179999999999997E-2</v>
      </c>
      <c r="J8282" s="3">
        <v>2.0505800000000001</v>
      </c>
      <c r="K8282" s="4">
        <v>0.35000000000000003</v>
      </c>
      <c r="L8282" s="73">
        <v>3.7225913846153849</v>
      </c>
    </row>
    <row r="8283" spans="1:12" x14ac:dyDescent="0.35">
      <c r="A8283" s="1" t="s">
        <v>13302</v>
      </c>
      <c r="B8283" t="s">
        <v>13303</v>
      </c>
      <c r="C8283" t="s">
        <v>34</v>
      </c>
      <c r="D8283" t="s">
        <v>35</v>
      </c>
      <c r="E8283">
        <v>1</v>
      </c>
      <c r="F8283" s="2">
        <v>223.2</v>
      </c>
      <c r="G8283" s="3">
        <v>461</v>
      </c>
      <c r="H8283" s="3">
        <v>2.2319999999999998</v>
      </c>
      <c r="I8283" s="3">
        <v>10.490399999999999</v>
      </c>
      <c r="J8283" s="3">
        <v>235.92239999999998</v>
      </c>
      <c r="K8283" s="4">
        <v>0.35</v>
      </c>
      <c r="L8283" s="73">
        <v>428.28989538461536</v>
      </c>
    </row>
    <row r="8284" spans="1:12" x14ac:dyDescent="0.35">
      <c r="A8284" s="1" t="s">
        <v>13304</v>
      </c>
      <c r="B8284" t="s">
        <v>13297</v>
      </c>
      <c r="C8284" t="s">
        <v>34</v>
      </c>
      <c r="D8284" t="s">
        <v>35</v>
      </c>
      <c r="E8284">
        <v>1</v>
      </c>
      <c r="F8284" s="2">
        <v>2.2400000000000002</v>
      </c>
      <c r="G8284" s="3">
        <v>5</v>
      </c>
      <c r="H8284" s="3">
        <v>2.2400000000000003E-2</v>
      </c>
      <c r="I8284" s="3">
        <v>0.10528000000000001</v>
      </c>
      <c r="J8284" s="3">
        <v>2.3676800000000005</v>
      </c>
      <c r="K8284" s="4">
        <v>0.35</v>
      </c>
      <c r="L8284" s="73">
        <v>4.2982498461538468</v>
      </c>
    </row>
    <row r="8285" spans="1:12" x14ac:dyDescent="0.35">
      <c r="A8285" s="1" t="s">
        <v>13305</v>
      </c>
      <c r="B8285" t="s">
        <v>13306</v>
      </c>
      <c r="C8285" t="s">
        <v>34</v>
      </c>
      <c r="D8285" t="s">
        <v>35</v>
      </c>
      <c r="E8285">
        <v>1</v>
      </c>
      <c r="F8285" s="2">
        <v>2.5</v>
      </c>
      <c r="G8285" s="3">
        <v>6</v>
      </c>
      <c r="H8285" s="3">
        <v>2.5000000000000001E-2</v>
      </c>
      <c r="I8285" s="3">
        <v>0.11749999999999999</v>
      </c>
      <c r="J8285" s="3">
        <v>2.6425000000000001</v>
      </c>
      <c r="K8285" s="4">
        <v>0.34999999999999992</v>
      </c>
      <c r="L8285" s="73">
        <v>4.7971538461538454</v>
      </c>
    </row>
    <row r="8286" spans="1:12" x14ac:dyDescent="0.35">
      <c r="A8286" s="1" t="s">
        <v>13307</v>
      </c>
      <c r="B8286" t="s">
        <v>13306</v>
      </c>
      <c r="C8286" t="s">
        <v>34</v>
      </c>
      <c r="D8286" t="s">
        <v>35</v>
      </c>
      <c r="E8286">
        <v>1</v>
      </c>
      <c r="F8286" s="2">
        <v>2.5</v>
      </c>
      <c r="G8286" s="3">
        <v>6</v>
      </c>
      <c r="H8286" s="3">
        <v>2.5000000000000001E-2</v>
      </c>
      <c r="I8286" s="3">
        <v>0.11749999999999999</v>
      </c>
      <c r="J8286" s="3">
        <v>2.6425000000000001</v>
      </c>
      <c r="K8286" s="4">
        <v>0.34999999999999992</v>
      </c>
      <c r="L8286" s="73">
        <v>4.7971538461538454</v>
      </c>
    </row>
    <row r="8287" spans="1:12" x14ac:dyDescent="0.35">
      <c r="A8287" s="1" t="s">
        <v>13308</v>
      </c>
      <c r="B8287" t="s">
        <v>13309</v>
      </c>
      <c r="C8287" t="s">
        <v>34</v>
      </c>
      <c r="D8287" t="s">
        <v>35</v>
      </c>
      <c r="E8287">
        <v>1</v>
      </c>
      <c r="F8287" s="2">
        <v>2.16</v>
      </c>
      <c r="G8287" s="3">
        <v>5.29</v>
      </c>
      <c r="H8287" s="3">
        <v>2.1600000000000001E-2</v>
      </c>
      <c r="I8287" s="3">
        <v>0.10152000000000001</v>
      </c>
      <c r="J8287" s="3">
        <v>2.2831199999999998</v>
      </c>
      <c r="K8287" s="4">
        <v>0.34999999999999992</v>
      </c>
      <c r="L8287" s="73">
        <v>4.1447409230769221</v>
      </c>
    </row>
    <row r="8288" spans="1:12" x14ac:dyDescent="0.35">
      <c r="A8288" s="1" t="s">
        <v>13310</v>
      </c>
      <c r="B8288" t="s">
        <v>13297</v>
      </c>
      <c r="C8288" t="s">
        <v>34</v>
      </c>
      <c r="D8288" t="s">
        <v>35</v>
      </c>
      <c r="E8288">
        <v>1</v>
      </c>
      <c r="F8288" s="2">
        <v>2.2400000000000002</v>
      </c>
      <c r="G8288" s="3">
        <v>5</v>
      </c>
      <c r="H8288" s="3">
        <v>2.2400000000000003E-2</v>
      </c>
      <c r="I8288" s="3">
        <v>0.10528000000000001</v>
      </c>
      <c r="J8288" s="3">
        <v>2.3676800000000005</v>
      </c>
      <c r="K8288" s="4">
        <v>0.35</v>
      </c>
      <c r="L8288" s="73">
        <v>4.2982498461538468</v>
      </c>
    </row>
    <row r="8289" spans="1:12" x14ac:dyDescent="0.35">
      <c r="A8289" s="1" t="s">
        <v>13311</v>
      </c>
      <c r="B8289" t="s">
        <v>13297</v>
      </c>
      <c r="C8289" t="s">
        <v>34</v>
      </c>
      <c r="D8289" t="s">
        <v>35</v>
      </c>
      <c r="E8289">
        <v>1</v>
      </c>
      <c r="F8289" s="2">
        <v>2.2400000000000002</v>
      </c>
      <c r="G8289" s="3">
        <v>5</v>
      </c>
      <c r="H8289" s="3">
        <v>2.2400000000000003E-2</v>
      </c>
      <c r="I8289" s="3">
        <v>0.10528000000000001</v>
      </c>
      <c r="J8289" s="3">
        <v>2.3676800000000005</v>
      </c>
      <c r="K8289" s="4">
        <v>0.35</v>
      </c>
      <c r="L8289" s="73">
        <v>4.2982498461538468</v>
      </c>
    </row>
    <row r="8290" spans="1:12" x14ac:dyDescent="0.35">
      <c r="A8290" s="1" t="s">
        <v>13312</v>
      </c>
      <c r="B8290" t="s">
        <v>13313</v>
      </c>
      <c r="C8290" t="s">
        <v>34</v>
      </c>
      <c r="D8290" t="s">
        <v>35</v>
      </c>
      <c r="E8290">
        <v>1</v>
      </c>
      <c r="F8290" s="2">
        <v>2.14</v>
      </c>
      <c r="G8290" s="3">
        <v>3.92</v>
      </c>
      <c r="H8290" s="3">
        <v>2.1400000000000002E-2</v>
      </c>
      <c r="I8290" s="3">
        <v>0.10058</v>
      </c>
      <c r="J8290" s="3">
        <v>2.2619799999999999</v>
      </c>
      <c r="K8290" s="4">
        <v>0.35</v>
      </c>
      <c r="L8290" s="73">
        <v>4.106363692307692</v>
      </c>
    </row>
    <row r="8291" spans="1:12" x14ac:dyDescent="0.35">
      <c r="A8291" s="1" t="s">
        <v>13314</v>
      </c>
      <c r="B8291" t="s">
        <v>13315</v>
      </c>
      <c r="C8291" t="s">
        <v>34</v>
      </c>
      <c r="D8291" t="s">
        <v>35</v>
      </c>
      <c r="E8291">
        <v>1</v>
      </c>
      <c r="F8291" s="2">
        <v>2.14</v>
      </c>
      <c r="G8291" s="3">
        <v>3.92</v>
      </c>
      <c r="H8291" s="3">
        <v>2.1400000000000002E-2</v>
      </c>
      <c r="I8291" s="3">
        <v>0.10058</v>
      </c>
      <c r="J8291" s="3">
        <v>2.2619799999999999</v>
      </c>
      <c r="K8291" s="4">
        <v>0.35</v>
      </c>
      <c r="L8291" s="73">
        <v>4.106363692307692</v>
      </c>
    </row>
    <row r="8292" spans="1:12" x14ac:dyDescent="0.35">
      <c r="A8292" s="1" t="s">
        <v>13316</v>
      </c>
      <c r="B8292" t="s">
        <v>13306</v>
      </c>
      <c r="C8292" t="s">
        <v>34</v>
      </c>
      <c r="D8292" t="s">
        <v>35</v>
      </c>
      <c r="E8292">
        <v>1</v>
      </c>
      <c r="F8292" s="2">
        <v>2.5</v>
      </c>
      <c r="G8292" s="3">
        <v>6</v>
      </c>
      <c r="H8292" s="3">
        <v>2.5000000000000001E-2</v>
      </c>
      <c r="I8292" s="3">
        <v>0.11749999999999999</v>
      </c>
      <c r="J8292" s="3">
        <v>2.6425000000000001</v>
      </c>
      <c r="K8292" s="4">
        <v>0.34999999999999992</v>
      </c>
      <c r="L8292" s="73">
        <v>4.7971538461538454</v>
      </c>
    </row>
    <row r="8293" spans="1:12" x14ac:dyDescent="0.35">
      <c r="A8293" s="1" t="s">
        <v>13317</v>
      </c>
      <c r="B8293" t="s">
        <v>13318</v>
      </c>
      <c r="C8293" t="s">
        <v>34</v>
      </c>
      <c r="D8293" t="s">
        <v>35</v>
      </c>
      <c r="E8293">
        <v>1</v>
      </c>
      <c r="F8293" s="2">
        <v>142.80000000000001</v>
      </c>
      <c r="G8293" s="3">
        <v>349.55</v>
      </c>
      <c r="H8293" s="3">
        <v>1.4280000000000002</v>
      </c>
      <c r="I8293" s="3">
        <v>6.7116000000000007</v>
      </c>
      <c r="J8293" s="3">
        <v>150.93960000000001</v>
      </c>
      <c r="K8293" s="4">
        <v>0.35</v>
      </c>
      <c r="L8293" s="73">
        <v>274.01342769230769</v>
      </c>
    </row>
    <row r="8294" spans="1:12" x14ac:dyDescent="0.35">
      <c r="A8294" s="1" t="s">
        <v>13319</v>
      </c>
      <c r="B8294" t="s">
        <v>13297</v>
      </c>
      <c r="C8294" t="s">
        <v>34</v>
      </c>
      <c r="D8294" t="s">
        <v>35</v>
      </c>
      <c r="E8294">
        <v>1</v>
      </c>
      <c r="F8294" s="2">
        <v>2.2400000000000002</v>
      </c>
      <c r="G8294" s="3">
        <v>5</v>
      </c>
      <c r="H8294" s="3">
        <v>2.2400000000000003E-2</v>
      </c>
      <c r="I8294" s="3">
        <v>0.10528000000000001</v>
      </c>
      <c r="J8294" s="3">
        <v>2.3676800000000005</v>
      </c>
      <c r="K8294" s="4">
        <v>0.35</v>
      </c>
      <c r="L8294" s="73">
        <v>4.2982498461538468</v>
      </c>
    </row>
    <row r="8295" spans="1:12" x14ac:dyDescent="0.35">
      <c r="A8295" s="1" t="s">
        <v>13320</v>
      </c>
      <c r="B8295" t="s">
        <v>13321</v>
      </c>
      <c r="C8295" t="s">
        <v>34</v>
      </c>
      <c r="D8295" t="s">
        <v>35</v>
      </c>
      <c r="E8295">
        <v>1</v>
      </c>
      <c r="F8295" s="2">
        <v>15</v>
      </c>
      <c r="G8295" s="3">
        <v>31</v>
      </c>
      <c r="H8295" s="3">
        <v>0.15</v>
      </c>
      <c r="I8295" s="3">
        <v>0.70499999999999996</v>
      </c>
      <c r="J8295" s="3">
        <v>15.855</v>
      </c>
      <c r="K8295" s="4">
        <v>0.35</v>
      </c>
      <c r="L8295" s="73">
        <v>28.782923076923076</v>
      </c>
    </row>
    <row r="8296" spans="1:12" x14ac:dyDescent="0.35">
      <c r="A8296" s="1" t="s">
        <v>13322</v>
      </c>
      <c r="B8296" t="s">
        <v>13323</v>
      </c>
      <c r="C8296" t="s">
        <v>34</v>
      </c>
      <c r="D8296" t="s">
        <v>35</v>
      </c>
      <c r="E8296">
        <v>1</v>
      </c>
      <c r="F8296" s="2">
        <v>12</v>
      </c>
      <c r="G8296" s="3">
        <v>19.04</v>
      </c>
      <c r="H8296" s="3">
        <v>0.12</v>
      </c>
      <c r="I8296" s="3">
        <v>0.56400000000000006</v>
      </c>
      <c r="J8296" s="3">
        <v>12.683999999999999</v>
      </c>
      <c r="K8296" s="4">
        <v>0.35</v>
      </c>
      <c r="L8296" s="73">
        <v>23.026338461538462</v>
      </c>
    </row>
    <row r="8297" spans="1:12" x14ac:dyDescent="0.35">
      <c r="A8297" s="1" t="s">
        <v>13324</v>
      </c>
      <c r="B8297" t="s">
        <v>13325</v>
      </c>
      <c r="C8297" t="s">
        <v>34</v>
      </c>
      <c r="D8297" t="s">
        <v>35</v>
      </c>
      <c r="E8297">
        <v>1</v>
      </c>
      <c r="F8297" s="2">
        <v>1.94</v>
      </c>
      <c r="G8297" s="3">
        <v>3.92</v>
      </c>
      <c r="H8297" s="3">
        <v>1.9400000000000001E-2</v>
      </c>
      <c r="I8297" s="3">
        <v>9.1179999999999997E-2</v>
      </c>
      <c r="J8297" s="3">
        <v>2.0505800000000001</v>
      </c>
      <c r="K8297" s="4">
        <v>0.35000000000000003</v>
      </c>
      <c r="L8297" s="73">
        <v>3.7225913846153849</v>
      </c>
    </row>
    <row r="8298" spans="1:12" x14ac:dyDescent="0.35">
      <c r="A8298" s="1" t="s">
        <v>13326</v>
      </c>
      <c r="B8298" t="s">
        <v>13327</v>
      </c>
      <c r="C8298" t="s">
        <v>34</v>
      </c>
      <c r="D8298" t="s">
        <v>35</v>
      </c>
      <c r="E8298">
        <v>1</v>
      </c>
      <c r="F8298" s="2">
        <v>1.94</v>
      </c>
      <c r="G8298" s="3">
        <v>3.92</v>
      </c>
      <c r="H8298" s="3">
        <v>1.9400000000000001E-2</v>
      </c>
      <c r="I8298" s="3">
        <v>9.1179999999999997E-2</v>
      </c>
      <c r="J8298" s="3">
        <v>2.0505800000000001</v>
      </c>
      <c r="K8298" s="4">
        <v>0.35000000000000003</v>
      </c>
      <c r="L8298" s="73">
        <v>3.7225913846153849</v>
      </c>
    </row>
    <row r="8299" spans="1:12" x14ac:dyDescent="0.35">
      <c r="A8299" s="1" t="s">
        <v>13328</v>
      </c>
      <c r="B8299" t="s">
        <v>13329</v>
      </c>
      <c r="C8299" t="s">
        <v>34</v>
      </c>
      <c r="D8299" t="s">
        <v>35</v>
      </c>
      <c r="E8299">
        <v>1</v>
      </c>
      <c r="F8299" s="2">
        <v>3.36</v>
      </c>
      <c r="G8299" s="3">
        <v>8.2200000000000006</v>
      </c>
      <c r="H8299" s="3">
        <v>3.3599999999999998E-2</v>
      </c>
      <c r="I8299" s="3">
        <v>0.15792</v>
      </c>
      <c r="J8299" s="3">
        <v>3.5515199999999996</v>
      </c>
      <c r="K8299" s="4">
        <v>0.35</v>
      </c>
      <c r="L8299" s="73">
        <v>6.4473747692307679</v>
      </c>
    </row>
    <row r="8300" spans="1:12" x14ac:dyDescent="0.35">
      <c r="A8300" s="1" t="s">
        <v>13330</v>
      </c>
      <c r="B8300" t="s">
        <v>13331</v>
      </c>
      <c r="C8300" t="s">
        <v>34</v>
      </c>
      <c r="D8300" t="s">
        <v>35</v>
      </c>
      <c r="E8300">
        <v>1</v>
      </c>
      <c r="F8300" s="2">
        <v>2.14</v>
      </c>
      <c r="G8300" s="3">
        <v>5.26</v>
      </c>
      <c r="H8300" s="3">
        <v>2.1400000000000002E-2</v>
      </c>
      <c r="I8300" s="3">
        <v>0.10058</v>
      </c>
      <c r="J8300" s="3">
        <v>2.2619799999999999</v>
      </c>
      <c r="K8300" s="4">
        <v>0.35</v>
      </c>
      <c r="L8300" s="73">
        <v>4.106363692307692</v>
      </c>
    </row>
    <row r="8301" spans="1:12" x14ac:dyDescent="0.35">
      <c r="A8301" s="1" t="s">
        <v>13332</v>
      </c>
      <c r="B8301" t="s">
        <v>13333</v>
      </c>
      <c r="C8301" t="s">
        <v>17</v>
      </c>
      <c r="D8301" t="s">
        <v>18</v>
      </c>
      <c r="E8301">
        <v>1</v>
      </c>
      <c r="F8301" s="2">
        <v>27.6</v>
      </c>
      <c r="G8301" s="3">
        <v>57</v>
      </c>
      <c r="H8301" s="3">
        <v>0.27600000000000002</v>
      </c>
      <c r="I8301" s="3">
        <v>1.2972000000000001</v>
      </c>
      <c r="J8301" s="3">
        <v>29.173200000000001</v>
      </c>
      <c r="K8301" s="4">
        <v>0.35</v>
      </c>
      <c r="L8301" s="73">
        <v>52.960578461538461</v>
      </c>
    </row>
    <row r="8302" spans="1:12" x14ac:dyDescent="0.35">
      <c r="A8302" s="1" t="s">
        <v>13334</v>
      </c>
      <c r="B8302" t="s">
        <v>13335</v>
      </c>
      <c r="C8302" t="s">
        <v>34</v>
      </c>
      <c r="D8302" t="s">
        <v>35</v>
      </c>
      <c r="E8302">
        <v>1</v>
      </c>
      <c r="F8302" s="2">
        <v>1.94</v>
      </c>
      <c r="G8302" s="3">
        <v>3.92</v>
      </c>
      <c r="H8302" s="3">
        <v>1.9400000000000001E-2</v>
      </c>
      <c r="I8302" s="3">
        <v>9.1179999999999997E-2</v>
      </c>
      <c r="J8302" s="3">
        <v>2.0505800000000001</v>
      </c>
      <c r="K8302" s="4">
        <v>0.35000000000000003</v>
      </c>
      <c r="L8302" s="73">
        <v>3.7225913846153849</v>
      </c>
    </row>
    <row r="8303" spans="1:12" x14ac:dyDescent="0.35">
      <c r="A8303" s="1" t="s">
        <v>13336</v>
      </c>
      <c r="B8303" t="s">
        <v>13337</v>
      </c>
      <c r="C8303" t="s">
        <v>34</v>
      </c>
      <c r="D8303" t="s">
        <v>35</v>
      </c>
      <c r="E8303">
        <v>1</v>
      </c>
      <c r="F8303" s="2">
        <v>7.2</v>
      </c>
      <c r="G8303" s="3">
        <v>17.63</v>
      </c>
      <c r="H8303" s="3">
        <v>7.2000000000000008E-2</v>
      </c>
      <c r="I8303" s="3">
        <v>0.33840000000000003</v>
      </c>
      <c r="J8303" s="3">
        <v>7.6104000000000003</v>
      </c>
      <c r="K8303" s="4">
        <v>0.34999999999999992</v>
      </c>
      <c r="L8303" s="73">
        <v>13.815803076923077</v>
      </c>
    </row>
    <row r="8304" spans="1:12" x14ac:dyDescent="0.35">
      <c r="A8304" s="1" t="s">
        <v>13338</v>
      </c>
      <c r="B8304" t="s">
        <v>13306</v>
      </c>
      <c r="C8304" t="s">
        <v>34</v>
      </c>
      <c r="D8304" t="s">
        <v>35</v>
      </c>
      <c r="E8304">
        <v>1</v>
      </c>
      <c r="F8304" s="2">
        <v>2.5</v>
      </c>
      <c r="G8304" s="3">
        <v>6</v>
      </c>
      <c r="H8304" s="3">
        <v>2.5000000000000001E-2</v>
      </c>
      <c r="I8304" s="3">
        <v>0.11749999999999999</v>
      </c>
      <c r="J8304" s="3">
        <v>2.6425000000000001</v>
      </c>
      <c r="K8304" s="4">
        <v>0.34999999999999992</v>
      </c>
      <c r="L8304" s="73">
        <v>4.7971538461538454</v>
      </c>
    </row>
    <row r="8305" spans="1:12" x14ac:dyDescent="0.35">
      <c r="A8305" s="1" t="s">
        <v>13339</v>
      </c>
      <c r="B8305" t="s">
        <v>13340</v>
      </c>
      <c r="C8305" t="s">
        <v>34</v>
      </c>
      <c r="D8305" t="s">
        <v>35</v>
      </c>
      <c r="E8305">
        <v>1</v>
      </c>
      <c r="F8305" s="2">
        <v>2.14</v>
      </c>
      <c r="G8305" s="3">
        <v>3.92</v>
      </c>
      <c r="H8305" s="3">
        <v>2.1400000000000002E-2</v>
      </c>
      <c r="I8305" s="3">
        <v>0.10058</v>
      </c>
      <c r="J8305" s="3">
        <v>2.2619799999999999</v>
      </c>
      <c r="K8305" s="4">
        <v>0.35</v>
      </c>
      <c r="L8305" s="73">
        <v>4.106363692307692</v>
      </c>
    </row>
    <row r="8306" spans="1:12" x14ac:dyDescent="0.35">
      <c r="A8306" s="1" t="s">
        <v>13341</v>
      </c>
      <c r="B8306" t="s">
        <v>13342</v>
      </c>
      <c r="C8306" t="s">
        <v>34</v>
      </c>
      <c r="D8306" t="s">
        <v>35</v>
      </c>
      <c r="E8306">
        <v>1</v>
      </c>
      <c r="F8306" s="2">
        <v>13.8</v>
      </c>
      <c r="G8306" s="3">
        <v>29</v>
      </c>
      <c r="H8306" s="3">
        <v>0.13800000000000001</v>
      </c>
      <c r="I8306" s="3">
        <v>0.64860000000000007</v>
      </c>
      <c r="J8306" s="3">
        <v>14.586600000000001</v>
      </c>
      <c r="K8306" s="4">
        <v>0.35</v>
      </c>
      <c r="L8306" s="73">
        <v>26.48028923076923</v>
      </c>
    </row>
    <row r="8307" spans="1:12" x14ac:dyDescent="0.35">
      <c r="A8307" s="1" t="s">
        <v>13343</v>
      </c>
      <c r="B8307" t="s">
        <v>13344</v>
      </c>
      <c r="C8307" t="s">
        <v>34</v>
      </c>
      <c r="D8307" t="s">
        <v>35</v>
      </c>
      <c r="E8307">
        <v>1</v>
      </c>
      <c r="F8307" s="2">
        <v>754.8</v>
      </c>
      <c r="G8307" s="3">
        <v>1557</v>
      </c>
      <c r="H8307" s="3">
        <v>7.548</v>
      </c>
      <c r="I8307" s="3">
        <v>35.4756</v>
      </c>
      <c r="J8307" s="3">
        <v>797.82359999999994</v>
      </c>
      <c r="K8307" s="4">
        <v>0.35</v>
      </c>
      <c r="L8307" s="73">
        <v>1448.356689230769</v>
      </c>
    </row>
    <row r="8308" spans="1:12" x14ac:dyDescent="0.35">
      <c r="A8308" s="1" t="s">
        <v>13345</v>
      </c>
      <c r="B8308" t="s">
        <v>13346</v>
      </c>
      <c r="C8308" t="s">
        <v>34</v>
      </c>
      <c r="D8308" t="s">
        <v>35</v>
      </c>
      <c r="E8308">
        <v>1</v>
      </c>
      <c r="F8308" s="2">
        <v>7.8</v>
      </c>
      <c r="G8308" s="3">
        <v>19.100000000000001</v>
      </c>
      <c r="H8308" s="3">
        <v>7.8E-2</v>
      </c>
      <c r="I8308" s="3">
        <v>0.36659999999999998</v>
      </c>
      <c r="J8308" s="3">
        <v>8.2446000000000002</v>
      </c>
      <c r="K8308" s="4">
        <v>0.35</v>
      </c>
      <c r="L8308" s="73">
        <v>14.96712</v>
      </c>
    </row>
    <row r="8309" spans="1:12" x14ac:dyDescent="0.35">
      <c r="A8309" s="1" t="s">
        <v>13347</v>
      </c>
      <c r="B8309" t="s">
        <v>13348</v>
      </c>
      <c r="C8309" t="s">
        <v>34</v>
      </c>
      <c r="D8309" t="s">
        <v>35</v>
      </c>
      <c r="E8309">
        <v>1</v>
      </c>
      <c r="F8309" s="2">
        <v>2.14</v>
      </c>
      <c r="G8309" s="3">
        <v>5.26</v>
      </c>
      <c r="H8309" s="3">
        <v>2.1400000000000002E-2</v>
      </c>
      <c r="I8309" s="3">
        <v>0.10058</v>
      </c>
      <c r="J8309" s="3">
        <v>2.2619799999999999</v>
      </c>
      <c r="K8309" s="4">
        <v>0.35</v>
      </c>
      <c r="L8309" s="73">
        <v>4.106363692307692</v>
      </c>
    </row>
    <row r="8310" spans="1:12" x14ac:dyDescent="0.35">
      <c r="A8310" s="1" t="s">
        <v>13349</v>
      </c>
      <c r="B8310" t="s">
        <v>13350</v>
      </c>
      <c r="C8310" t="s">
        <v>34</v>
      </c>
      <c r="D8310" t="s">
        <v>35</v>
      </c>
      <c r="E8310">
        <v>1</v>
      </c>
      <c r="F8310" s="2">
        <v>2.5</v>
      </c>
      <c r="G8310" s="3">
        <v>6</v>
      </c>
      <c r="H8310" s="3">
        <v>2.5000000000000001E-2</v>
      </c>
      <c r="I8310" s="3">
        <v>0.11749999999999999</v>
      </c>
      <c r="J8310" s="3">
        <v>2.6425000000000001</v>
      </c>
      <c r="K8310" s="4">
        <v>0.34999999999999992</v>
      </c>
      <c r="L8310" s="73">
        <v>4.7971538461538454</v>
      </c>
    </row>
    <row r="8311" spans="1:12" x14ac:dyDescent="0.35">
      <c r="A8311" s="1" t="s">
        <v>13351</v>
      </c>
      <c r="B8311" t="s">
        <v>13352</v>
      </c>
      <c r="C8311" t="s">
        <v>34</v>
      </c>
      <c r="D8311" t="s">
        <v>35</v>
      </c>
      <c r="E8311">
        <v>1</v>
      </c>
      <c r="F8311" s="2">
        <v>187.2</v>
      </c>
      <c r="G8311" s="3">
        <v>386</v>
      </c>
      <c r="H8311" s="3">
        <v>1.8719999999999999</v>
      </c>
      <c r="I8311" s="3">
        <v>8.7983999999999991</v>
      </c>
      <c r="J8311" s="3">
        <v>197.87039999999999</v>
      </c>
      <c r="K8311" s="4">
        <v>0.35000000000000003</v>
      </c>
      <c r="L8311" s="73">
        <v>359.21087999999997</v>
      </c>
    </row>
    <row r="8312" spans="1:12" x14ac:dyDescent="0.35">
      <c r="A8312" s="1" t="s">
        <v>13353</v>
      </c>
      <c r="B8312" t="s">
        <v>13354</v>
      </c>
      <c r="C8312" t="s">
        <v>363</v>
      </c>
      <c r="D8312" t="s">
        <v>364</v>
      </c>
      <c r="E8312">
        <v>1</v>
      </c>
      <c r="F8312" s="2">
        <v>32</v>
      </c>
      <c r="G8312" s="3">
        <v>66</v>
      </c>
      <c r="H8312" s="3">
        <v>0.32</v>
      </c>
      <c r="I8312" s="3">
        <v>1.504</v>
      </c>
      <c r="J8312" s="3">
        <v>33.823999999999998</v>
      </c>
      <c r="K8312" s="4">
        <v>0.35</v>
      </c>
      <c r="L8312" s="73">
        <v>61.403569230769229</v>
      </c>
    </row>
    <row r="8313" spans="1:12" x14ac:dyDescent="0.35">
      <c r="A8313" s="1" t="s">
        <v>13355</v>
      </c>
      <c r="B8313" t="s">
        <v>13356</v>
      </c>
      <c r="C8313" t="s">
        <v>363</v>
      </c>
      <c r="D8313" t="s">
        <v>364</v>
      </c>
      <c r="E8313">
        <v>1</v>
      </c>
      <c r="F8313" s="2">
        <v>70.069999999999993</v>
      </c>
      <c r="G8313" s="3">
        <v>145</v>
      </c>
      <c r="H8313" s="3">
        <v>0.70069999999999999</v>
      </c>
      <c r="I8313" s="3">
        <v>3.2932899999999998</v>
      </c>
      <c r="J8313" s="3">
        <v>74.06398999999999</v>
      </c>
      <c r="K8313" s="4">
        <v>0.35</v>
      </c>
      <c r="L8313" s="73">
        <v>134.45462799999999</v>
      </c>
    </row>
    <row r="8314" spans="1:12" x14ac:dyDescent="0.35">
      <c r="A8314" s="1" t="s">
        <v>13357</v>
      </c>
      <c r="B8314" t="s">
        <v>13358</v>
      </c>
      <c r="C8314" t="s">
        <v>363</v>
      </c>
      <c r="D8314" t="s">
        <v>364</v>
      </c>
      <c r="E8314">
        <v>1</v>
      </c>
      <c r="F8314" s="2">
        <v>204.53</v>
      </c>
      <c r="G8314" s="3">
        <v>422</v>
      </c>
      <c r="H8314" s="3">
        <v>2.0453000000000001</v>
      </c>
      <c r="I8314" s="3">
        <v>9.6129099999999994</v>
      </c>
      <c r="J8314" s="3">
        <v>216.18821</v>
      </c>
      <c r="K8314" s="4">
        <v>0.35</v>
      </c>
      <c r="L8314" s="73">
        <v>392.46475046153842</v>
      </c>
    </row>
    <row r="8315" spans="1:12" x14ac:dyDescent="0.35">
      <c r="A8315" s="1" t="s">
        <v>13359</v>
      </c>
      <c r="B8315" t="s">
        <v>13360</v>
      </c>
      <c r="C8315" t="s">
        <v>363</v>
      </c>
      <c r="D8315" t="s">
        <v>364</v>
      </c>
      <c r="E8315">
        <v>1</v>
      </c>
      <c r="F8315" s="2">
        <v>289.58</v>
      </c>
      <c r="G8315" s="3">
        <v>598</v>
      </c>
      <c r="H8315" s="3">
        <v>2.8957999999999999</v>
      </c>
      <c r="I8315" s="3">
        <v>13.610259999999998</v>
      </c>
      <c r="J8315" s="3">
        <v>306.08605999999997</v>
      </c>
      <c r="K8315" s="4">
        <v>0.35000000000000003</v>
      </c>
      <c r="L8315" s="73">
        <v>555.66392430769224</v>
      </c>
    </row>
    <row r="8316" spans="1:12" x14ac:dyDescent="0.35">
      <c r="A8316" s="1" t="s">
        <v>13361</v>
      </c>
      <c r="B8316" t="s">
        <v>13362</v>
      </c>
      <c r="C8316" t="s">
        <v>363</v>
      </c>
      <c r="D8316" t="s">
        <v>364</v>
      </c>
      <c r="E8316">
        <v>1</v>
      </c>
      <c r="F8316" s="2">
        <v>107.73</v>
      </c>
      <c r="G8316" s="3">
        <v>223</v>
      </c>
      <c r="H8316" s="3">
        <v>1.0773000000000001</v>
      </c>
      <c r="I8316" s="3">
        <v>5.0633100000000004</v>
      </c>
      <c r="J8316" s="3">
        <v>113.87061</v>
      </c>
      <c r="K8316" s="4">
        <v>0.35000000000000003</v>
      </c>
      <c r="L8316" s="73">
        <v>206.71895353846153</v>
      </c>
    </row>
    <row r="8317" spans="1:12" x14ac:dyDescent="0.35">
      <c r="A8317" s="1" t="s">
        <v>13363</v>
      </c>
      <c r="B8317" t="s">
        <v>13364</v>
      </c>
      <c r="C8317" t="s">
        <v>363</v>
      </c>
      <c r="D8317" t="s">
        <v>364</v>
      </c>
      <c r="E8317">
        <v>1</v>
      </c>
      <c r="F8317" s="2">
        <v>32.4</v>
      </c>
      <c r="G8317" s="3">
        <v>67</v>
      </c>
      <c r="H8317" s="3">
        <v>0.32400000000000001</v>
      </c>
      <c r="I8317" s="3">
        <v>1.5227999999999999</v>
      </c>
      <c r="J8317" s="3">
        <v>34.246799999999993</v>
      </c>
      <c r="K8317" s="4">
        <v>0.35</v>
      </c>
      <c r="L8317" s="73">
        <v>62.17111384615383</v>
      </c>
    </row>
    <row r="8318" spans="1:12" x14ac:dyDescent="0.35">
      <c r="A8318" s="1" t="s">
        <v>13365</v>
      </c>
      <c r="B8318" t="s">
        <v>13366</v>
      </c>
      <c r="C8318" t="s">
        <v>363</v>
      </c>
      <c r="D8318" t="s">
        <v>364</v>
      </c>
      <c r="E8318">
        <v>1</v>
      </c>
      <c r="F8318" s="2">
        <v>108.54</v>
      </c>
      <c r="G8318" s="3">
        <v>224</v>
      </c>
      <c r="H8318" s="3">
        <v>1.0854000000000001</v>
      </c>
      <c r="I8318" s="3">
        <v>5.1013800000000007</v>
      </c>
      <c r="J8318" s="3">
        <v>114.72678000000002</v>
      </c>
      <c r="K8318" s="4">
        <v>0.35</v>
      </c>
      <c r="L8318" s="73">
        <v>208.2732313846154</v>
      </c>
    </row>
    <row r="8319" spans="1:12" x14ac:dyDescent="0.35">
      <c r="A8319" s="1" t="s">
        <v>13367</v>
      </c>
      <c r="B8319" t="s">
        <v>13368</v>
      </c>
      <c r="C8319" t="s">
        <v>363</v>
      </c>
      <c r="D8319" t="s">
        <v>364</v>
      </c>
      <c r="E8319">
        <v>1</v>
      </c>
      <c r="F8319" s="2">
        <v>125.55</v>
      </c>
      <c r="G8319" s="3">
        <v>259</v>
      </c>
      <c r="H8319" s="3">
        <v>1.2555000000000001</v>
      </c>
      <c r="I8319" s="3">
        <v>5.9008500000000002</v>
      </c>
      <c r="J8319" s="3">
        <v>132.70634999999999</v>
      </c>
      <c r="K8319" s="4">
        <v>0.35</v>
      </c>
      <c r="L8319" s="73">
        <v>240.9130661538461</v>
      </c>
    </row>
    <row r="8320" spans="1:12" x14ac:dyDescent="0.35">
      <c r="A8320" s="1" t="s">
        <v>13369</v>
      </c>
      <c r="B8320" t="s">
        <v>2716</v>
      </c>
      <c r="C8320" t="s">
        <v>34</v>
      </c>
      <c r="D8320" t="s">
        <v>35</v>
      </c>
      <c r="E8320">
        <v>1</v>
      </c>
      <c r="F8320" s="2">
        <v>32.5</v>
      </c>
      <c r="G8320" s="3">
        <v>68</v>
      </c>
      <c r="H8320" s="3">
        <v>0.32500000000000001</v>
      </c>
      <c r="I8320" s="3">
        <v>1.5275000000000001</v>
      </c>
      <c r="J8320" s="3">
        <v>34.352500000000006</v>
      </c>
      <c r="K8320" s="4">
        <v>0.35</v>
      </c>
      <c r="L8320" s="73">
        <v>62.363000000000014</v>
      </c>
    </row>
    <row r="8321" spans="1:12" x14ac:dyDescent="0.35">
      <c r="A8321" s="1" t="s">
        <v>13370</v>
      </c>
      <c r="B8321" t="s">
        <v>13371</v>
      </c>
      <c r="C8321" t="s">
        <v>13</v>
      </c>
      <c r="D8321" t="s">
        <v>14</v>
      </c>
      <c r="E8321">
        <v>1</v>
      </c>
      <c r="F8321" s="2">
        <v>1816.5</v>
      </c>
      <c r="G8321" s="3">
        <v>3746</v>
      </c>
      <c r="H8321" s="3">
        <v>18.164999999999999</v>
      </c>
      <c r="I8321" s="3">
        <v>85.375500000000002</v>
      </c>
      <c r="J8321" s="3">
        <v>1920.0405000000001</v>
      </c>
      <c r="K8321" s="4">
        <v>0.34999999999999992</v>
      </c>
      <c r="L8321" s="73">
        <v>3485.6119846153842</v>
      </c>
    </row>
    <row r="8322" spans="1:12" x14ac:dyDescent="0.35">
      <c r="A8322" s="1" t="s">
        <v>13372</v>
      </c>
      <c r="B8322" t="s">
        <v>13373</v>
      </c>
      <c r="C8322" t="s">
        <v>34</v>
      </c>
      <c r="D8322" t="s">
        <v>35</v>
      </c>
      <c r="E8322">
        <v>1</v>
      </c>
      <c r="F8322" s="2">
        <v>3277.4</v>
      </c>
      <c r="G8322" s="3">
        <v>6758</v>
      </c>
      <c r="H8322" s="3">
        <v>32.774000000000001</v>
      </c>
      <c r="I8322" s="3">
        <v>154.0378</v>
      </c>
      <c r="J8322" s="3">
        <v>3464.2118</v>
      </c>
      <c r="K8322" s="4">
        <v>0.34999999999999992</v>
      </c>
      <c r="L8322" s="73">
        <v>6288.8768061538458</v>
      </c>
    </row>
    <row r="8323" spans="1:12" x14ac:dyDescent="0.35">
      <c r="A8323" s="1" t="s">
        <v>13374</v>
      </c>
      <c r="B8323" t="s">
        <v>13375</v>
      </c>
      <c r="C8323" t="s">
        <v>17</v>
      </c>
      <c r="D8323" t="s">
        <v>18</v>
      </c>
      <c r="E8323">
        <v>1</v>
      </c>
      <c r="F8323" s="2">
        <v>50</v>
      </c>
      <c r="G8323" s="3">
        <v>104</v>
      </c>
      <c r="H8323" s="3">
        <v>0.5</v>
      </c>
      <c r="I8323" s="3">
        <v>2.35</v>
      </c>
      <c r="J8323" s="3">
        <v>52.85</v>
      </c>
      <c r="K8323" s="4">
        <v>0.35</v>
      </c>
      <c r="L8323" s="73">
        <v>95.943076923076916</v>
      </c>
    </row>
    <row r="8324" spans="1:12" x14ac:dyDescent="0.35">
      <c r="A8324" s="1">
        <v>2805</v>
      </c>
      <c r="B8324" t="s">
        <v>13376</v>
      </c>
      <c r="C8324" t="s">
        <v>363</v>
      </c>
      <c r="D8324" t="s">
        <v>364</v>
      </c>
      <c r="E8324">
        <v>1</v>
      </c>
      <c r="F8324" s="2">
        <v>80.19</v>
      </c>
      <c r="G8324" s="3">
        <v>191</v>
      </c>
      <c r="H8324" s="3">
        <v>0.80189999999999995</v>
      </c>
      <c r="I8324" s="3">
        <v>3.7689300000000001</v>
      </c>
      <c r="J8324" s="3">
        <v>84.760829999999999</v>
      </c>
      <c r="K8324" s="4">
        <v>0.35</v>
      </c>
      <c r="L8324" s="73">
        <v>153.87350676923077</v>
      </c>
    </row>
    <row r="8325" spans="1:12" x14ac:dyDescent="0.35">
      <c r="A8325" s="1" t="s">
        <v>13377</v>
      </c>
      <c r="B8325" t="s">
        <v>13378</v>
      </c>
      <c r="C8325" t="s">
        <v>13</v>
      </c>
      <c r="D8325" t="s">
        <v>14</v>
      </c>
      <c r="E8325">
        <v>1</v>
      </c>
      <c r="F8325" s="2">
        <v>20.64</v>
      </c>
      <c r="G8325" s="3">
        <v>43</v>
      </c>
      <c r="H8325" s="3">
        <v>0.2064</v>
      </c>
      <c r="I8325" s="3">
        <v>0.97008000000000005</v>
      </c>
      <c r="J8325" s="3">
        <v>21.816479999999999</v>
      </c>
      <c r="K8325" s="4">
        <v>0.35</v>
      </c>
      <c r="L8325" s="73">
        <v>39.605302153846154</v>
      </c>
    </row>
    <row r="8326" spans="1:12" x14ac:dyDescent="0.35">
      <c r="A8326" s="1" t="s">
        <v>13379</v>
      </c>
      <c r="B8326" t="s">
        <v>13380</v>
      </c>
      <c r="C8326" t="s">
        <v>17</v>
      </c>
      <c r="D8326" t="s">
        <v>18</v>
      </c>
      <c r="E8326">
        <v>1</v>
      </c>
      <c r="F8326" s="2">
        <v>140</v>
      </c>
      <c r="G8326" s="3">
        <v>289</v>
      </c>
      <c r="H8326" s="3">
        <v>1.4000000000000001</v>
      </c>
      <c r="I8326" s="3">
        <v>6.58</v>
      </c>
      <c r="J8326" s="3">
        <v>147.98000000000002</v>
      </c>
      <c r="K8326" s="4">
        <v>0.34999999999999992</v>
      </c>
      <c r="L8326" s="73">
        <v>268.64061538461539</v>
      </c>
    </row>
    <row r="8327" spans="1:12" x14ac:dyDescent="0.35">
      <c r="A8327" s="1" t="s">
        <v>13381</v>
      </c>
      <c r="B8327" t="s">
        <v>13382</v>
      </c>
      <c r="C8327" t="s">
        <v>363</v>
      </c>
      <c r="D8327" t="s">
        <v>364</v>
      </c>
      <c r="E8327">
        <v>1</v>
      </c>
      <c r="F8327" s="2">
        <v>227.45</v>
      </c>
      <c r="G8327" s="3">
        <v>469</v>
      </c>
      <c r="H8327" s="3">
        <v>2.2744999999999997</v>
      </c>
      <c r="I8327" s="3">
        <v>10.690149999999999</v>
      </c>
      <c r="J8327" s="3">
        <v>240.41464999999997</v>
      </c>
      <c r="K8327" s="4">
        <v>0.35</v>
      </c>
      <c r="L8327" s="73">
        <v>436.44505692307683</v>
      </c>
    </row>
    <row r="8328" spans="1:12" x14ac:dyDescent="0.35">
      <c r="A8328" s="1" t="s">
        <v>13383</v>
      </c>
      <c r="B8328" t="s">
        <v>13384</v>
      </c>
      <c r="C8328" t="s">
        <v>34</v>
      </c>
      <c r="D8328" t="s">
        <v>35</v>
      </c>
      <c r="E8328">
        <v>1</v>
      </c>
      <c r="F8328" s="2">
        <v>376</v>
      </c>
      <c r="G8328" s="3">
        <v>776</v>
      </c>
      <c r="H8328" s="3">
        <v>3.7600000000000002</v>
      </c>
      <c r="I8328" s="3">
        <v>17.672000000000001</v>
      </c>
      <c r="J8328" s="3">
        <v>397.43200000000002</v>
      </c>
      <c r="K8328" s="4">
        <v>0.35</v>
      </c>
      <c r="L8328" s="73">
        <v>721.49193846153844</v>
      </c>
    </row>
    <row r="8329" spans="1:12" x14ac:dyDescent="0.35">
      <c r="A8329" s="1">
        <v>6290</v>
      </c>
      <c r="B8329" t="s">
        <v>13385</v>
      </c>
      <c r="C8329" t="s">
        <v>363</v>
      </c>
      <c r="D8329" t="s">
        <v>364</v>
      </c>
      <c r="E8329">
        <v>1</v>
      </c>
      <c r="F8329" s="2">
        <v>140.69999999999999</v>
      </c>
      <c r="G8329" s="3">
        <v>291</v>
      </c>
      <c r="H8329" s="3">
        <v>1.4069999999999998</v>
      </c>
      <c r="I8329" s="3">
        <v>6.6128999999999998</v>
      </c>
      <c r="J8329" s="3">
        <v>148.7199</v>
      </c>
      <c r="K8329" s="4">
        <v>0.35</v>
      </c>
      <c r="L8329" s="73">
        <v>269.98381846153848</v>
      </c>
    </row>
    <row r="8330" spans="1:12" x14ac:dyDescent="0.35">
      <c r="A8330" s="1" t="s">
        <v>13386</v>
      </c>
      <c r="B8330" t="s">
        <v>13387</v>
      </c>
      <c r="C8330" t="s">
        <v>13</v>
      </c>
      <c r="D8330" t="s">
        <v>14</v>
      </c>
      <c r="E8330">
        <v>1</v>
      </c>
      <c r="F8330" s="2">
        <v>107.1</v>
      </c>
      <c r="G8330" s="3">
        <v>218</v>
      </c>
      <c r="H8330" s="3">
        <v>1.071</v>
      </c>
      <c r="I8330" s="3">
        <v>5.0336999999999996</v>
      </c>
      <c r="J8330" s="3">
        <v>113.20469999999999</v>
      </c>
      <c r="K8330" s="4">
        <v>0.35</v>
      </c>
      <c r="L8330" s="73">
        <v>205.51007076923074</v>
      </c>
    </row>
    <row r="8331" spans="1:12" x14ac:dyDescent="0.35">
      <c r="A8331" s="1" t="s">
        <v>13388</v>
      </c>
      <c r="B8331" t="s">
        <v>13389</v>
      </c>
      <c r="C8331" t="s">
        <v>13</v>
      </c>
      <c r="D8331" t="s">
        <v>14</v>
      </c>
      <c r="E8331">
        <v>1</v>
      </c>
      <c r="F8331" s="2">
        <v>55.25</v>
      </c>
      <c r="G8331" s="3">
        <v>109.61</v>
      </c>
      <c r="H8331" s="3">
        <v>0.55249999999999999</v>
      </c>
      <c r="I8331" s="3">
        <v>2.5967500000000001</v>
      </c>
      <c r="J8331" s="3">
        <v>58.399250000000002</v>
      </c>
      <c r="K8331" s="4">
        <v>0.35</v>
      </c>
      <c r="L8331" s="73">
        <v>106.0171</v>
      </c>
    </row>
    <row r="8332" spans="1:12" x14ac:dyDescent="0.35">
      <c r="A8332" s="1" t="s">
        <v>13390</v>
      </c>
      <c r="B8332" t="s">
        <v>13391</v>
      </c>
      <c r="C8332" t="s">
        <v>13</v>
      </c>
      <c r="D8332" t="s">
        <v>14</v>
      </c>
      <c r="E8332">
        <v>1</v>
      </c>
      <c r="F8332" s="2">
        <v>6.8</v>
      </c>
      <c r="G8332" s="3">
        <v>16.6432</v>
      </c>
      <c r="H8332" s="3">
        <v>6.8000000000000005E-2</v>
      </c>
      <c r="I8332" s="3">
        <v>0.3196</v>
      </c>
      <c r="J8332" s="3">
        <v>7.1875999999999998</v>
      </c>
      <c r="K8332" s="4">
        <v>0.35</v>
      </c>
      <c r="L8332" s="73">
        <v>13.048258461538461</v>
      </c>
    </row>
    <row r="8333" spans="1:12" x14ac:dyDescent="0.35">
      <c r="A8333" s="1" t="s">
        <v>13392</v>
      </c>
      <c r="B8333" t="s">
        <v>13393</v>
      </c>
      <c r="C8333" t="s">
        <v>13</v>
      </c>
      <c r="D8333" t="s">
        <v>14</v>
      </c>
      <c r="E8333">
        <v>1</v>
      </c>
      <c r="F8333" s="2">
        <v>379.1</v>
      </c>
      <c r="G8333" s="3">
        <v>769</v>
      </c>
      <c r="H8333" s="3">
        <v>3.7910000000000004</v>
      </c>
      <c r="I8333" s="3">
        <v>17.817700000000002</v>
      </c>
      <c r="J8333" s="3">
        <v>400.70870000000002</v>
      </c>
      <c r="K8333" s="4">
        <v>0.35000000000000003</v>
      </c>
      <c r="L8333" s="73">
        <v>727.44040923076932</v>
      </c>
    </row>
    <row r="8334" spans="1:12" x14ac:dyDescent="0.35">
      <c r="A8334" s="1" t="s">
        <v>13394</v>
      </c>
      <c r="B8334" t="s">
        <v>13395</v>
      </c>
      <c r="C8334" t="s">
        <v>13</v>
      </c>
      <c r="D8334" t="s">
        <v>14</v>
      </c>
      <c r="E8334">
        <v>1</v>
      </c>
      <c r="F8334" s="2">
        <v>307.7</v>
      </c>
      <c r="G8334" s="3">
        <v>624</v>
      </c>
      <c r="H8334" s="3">
        <v>3.077</v>
      </c>
      <c r="I8334" s="3">
        <v>14.4619</v>
      </c>
      <c r="J8334" s="3">
        <v>325.2389</v>
      </c>
      <c r="K8334" s="4">
        <v>0.35</v>
      </c>
      <c r="L8334" s="73">
        <v>590.43369538461536</v>
      </c>
    </row>
    <row r="8335" spans="1:12" x14ac:dyDescent="0.35">
      <c r="A8335" s="1" t="s">
        <v>13396</v>
      </c>
      <c r="B8335" t="s">
        <v>13397</v>
      </c>
      <c r="C8335" t="s">
        <v>13</v>
      </c>
      <c r="D8335" t="s">
        <v>14</v>
      </c>
      <c r="E8335">
        <v>1</v>
      </c>
      <c r="F8335" s="2">
        <v>315.35000000000002</v>
      </c>
      <c r="G8335" s="3">
        <v>639</v>
      </c>
      <c r="H8335" s="3">
        <v>3.1535000000000002</v>
      </c>
      <c r="I8335" s="3">
        <v>14.82145</v>
      </c>
      <c r="J8335" s="3">
        <v>333.32495000000006</v>
      </c>
      <c r="K8335" s="4">
        <v>0.35</v>
      </c>
      <c r="L8335" s="73">
        <v>605.11298615384624</v>
      </c>
    </row>
    <row r="8336" spans="1:12" x14ac:dyDescent="0.35">
      <c r="A8336" s="1" t="s">
        <v>13398</v>
      </c>
      <c r="B8336" t="s">
        <v>13399</v>
      </c>
      <c r="C8336" t="s">
        <v>13</v>
      </c>
      <c r="D8336" t="s">
        <v>14</v>
      </c>
      <c r="E8336">
        <v>1</v>
      </c>
      <c r="F8336" s="2">
        <v>164.9</v>
      </c>
      <c r="G8336" s="3">
        <v>212</v>
      </c>
      <c r="H8336" s="3">
        <v>1.649</v>
      </c>
      <c r="I8336" s="3">
        <v>7.7503000000000002</v>
      </c>
      <c r="J8336" s="3">
        <v>174.29930000000002</v>
      </c>
      <c r="K8336" s="4">
        <v>0.35</v>
      </c>
      <c r="L8336" s="73">
        <v>316.42026769230773</v>
      </c>
    </row>
    <row r="8337" spans="1:12" x14ac:dyDescent="0.35">
      <c r="A8337" s="1" t="s">
        <v>13400</v>
      </c>
      <c r="B8337" t="s">
        <v>13401</v>
      </c>
      <c r="C8337" t="s">
        <v>13</v>
      </c>
      <c r="D8337" t="s">
        <v>14</v>
      </c>
      <c r="E8337">
        <v>1</v>
      </c>
      <c r="F8337" s="2">
        <v>23.8</v>
      </c>
      <c r="G8337" s="3">
        <v>49</v>
      </c>
      <c r="H8337" s="3">
        <v>0.23800000000000002</v>
      </c>
      <c r="I8337" s="3">
        <v>1.1186</v>
      </c>
      <c r="J8337" s="3">
        <v>25.156600000000001</v>
      </c>
      <c r="K8337" s="4">
        <v>0.35000000000000003</v>
      </c>
      <c r="L8337" s="73">
        <v>45.668904615384619</v>
      </c>
    </row>
    <row r="8338" spans="1:12" x14ac:dyDescent="0.35">
      <c r="A8338" s="1" t="s">
        <v>13402</v>
      </c>
      <c r="B8338" t="s">
        <v>13403</v>
      </c>
      <c r="C8338" t="s">
        <v>13</v>
      </c>
      <c r="D8338" t="s">
        <v>14</v>
      </c>
      <c r="E8338">
        <v>1</v>
      </c>
      <c r="F8338" s="2">
        <v>76.5</v>
      </c>
      <c r="G8338" s="3">
        <v>156</v>
      </c>
      <c r="H8338" s="3">
        <v>0.76500000000000001</v>
      </c>
      <c r="I8338" s="3">
        <v>3.5954999999999999</v>
      </c>
      <c r="J8338" s="3">
        <v>80.860500000000002</v>
      </c>
      <c r="K8338" s="4">
        <v>0.35</v>
      </c>
      <c r="L8338" s="73">
        <v>146.79290769230769</v>
      </c>
    </row>
    <row r="8339" spans="1:12" x14ac:dyDescent="0.35">
      <c r="A8339" s="1" t="s">
        <v>13404</v>
      </c>
      <c r="B8339" t="s">
        <v>13405</v>
      </c>
      <c r="C8339" t="s">
        <v>13</v>
      </c>
      <c r="D8339" t="s">
        <v>14</v>
      </c>
      <c r="E8339">
        <v>1</v>
      </c>
      <c r="F8339" s="2">
        <v>292.39999999999998</v>
      </c>
      <c r="G8339" s="3">
        <v>594</v>
      </c>
      <c r="H8339" s="3">
        <v>2.9239999999999999</v>
      </c>
      <c r="I8339" s="3">
        <v>13.742799999999999</v>
      </c>
      <c r="J8339" s="3">
        <v>309.06679999999994</v>
      </c>
      <c r="K8339" s="4">
        <v>0.34999999999999992</v>
      </c>
      <c r="L8339" s="73">
        <v>561.07511384615373</v>
      </c>
    </row>
    <row r="8340" spans="1:12" x14ac:dyDescent="0.35">
      <c r="A8340" s="1" t="s">
        <v>13406</v>
      </c>
      <c r="B8340" t="s">
        <v>13407</v>
      </c>
      <c r="C8340" t="s">
        <v>13</v>
      </c>
      <c r="D8340" t="s">
        <v>14</v>
      </c>
      <c r="E8340">
        <v>1</v>
      </c>
      <c r="F8340" s="2">
        <v>125.8</v>
      </c>
      <c r="G8340" s="3">
        <v>255</v>
      </c>
      <c r="H8340" s="3">
        <v>1.258</v>
      </c>
      <c r="I8340" s="3">
        <v>5.9126000000000003</v>
      </c>
      <c r="J8340" s="3">
        <v>132.97059999999999</v>
      </c>
      <c r="K8340" s="4">
        <v>0.35</v>
      </c>
      <c r="L8340" s="73">
        <v>241.39278153846152</v>
      </c>
    </row>
    <row r="8341" spans="1:12" x14ac:dyDescent="0.35">
      <c r="A8341" s="1" t="s">
        <v>13408</v>
      </c>
      <c r="B8341" t="s">
        <v>13409</v>
      </c>
      <c r="C8341" t="s">
        <v>13</v>
      </c>
      <c r="D8341" t="s">
        <v>14</v>
      </c>
      <c r="E8341">
        <v>1</v>
      </c>
      <c r="F8341" s="2">
        <v>147.9</v>
      </c>
      <c r="G8341" s="3">
        <v>252</v>
      </c>
      <c r="H8341" s="3">
        <v>1.4790000000000001</v>
      </c>
      <c r="I8341" s="3">
        <v>6.9513000000000007</v>
      </c>
      <c r="J8341" s="3">
        <v>156.33030000000002</v>
      </c>
      <c r="K8341" s="4">
        <v>0.35</v>
      </c>
      <c r="L8341" s="73">
        <v>283.79962153846157</v>
      </c>
    </row>
    <row r="8342" spans="1:12" x14ac:dyDescent="0.35">
      <c r="A8342" s="1" t="s">
        <v>13410</v>
      </c>
      <c r="B8342" t="s">
        <v>13411</v>
      </c>
      <c r="C8342" t="s">
        <v>13</v>
      </c>
      <c r="D8342" t="s">
        <v>14</v>
      </c>
      <c r="E8342">
        <v>1</v>
      </c>
      <c r="F8342" s="2">
        <v>73.95</v>
      </c>
      <c r="G8342" s="3">
        <v>151</v>
      </c>
      <c r="H8342" s="3">
        <v>0.73950000000000005</v>
      </c>
      <c r="I8342" s="3">
        <v>3.4756500000000004</v>
      </c>
      <c r="J8342" s="3">
        <v>78.165150000000011</v>
      </c>
      <c r="K8342" s="4">
        <v>0.35</v>
      </c>
      <c r="L8342" s="73">
        <v>141.89981076923078</v>
      </c>
    </row>
    <row r="8343" spans="1:12" x14ac:dyDescent="0.35">
      <c r="A8343" s="1" t="s">
        <v>13412</v>
      </c>
      <c r="B8343" t="s">
        <v>13413</v>
      </c>
      <c r="C8343" t="s">
        <v>13</v>
      </c>
      <c r="D8343" t="s">
        <v>14</v>
      </c>
      <c r="E8343">
        <v>1</v>
      </c>
      <c r="F8343" s="2">
        <v>5.0999999999999996</v>
      </c>
      <c r="G8343" s="3">
        <v>12.488</v>
      </c>
      <c r="H8343" s="3">
        <v>5.0999999999999997E-2</v>
      </c>
      <c r="I8343" s="3">
        <v>0.2397</v>
      </c>
      <c r="J8343" s="3">
        <v>5.3906999999999998</v>
      </c>
      <c r="K8343" s="4">
        <v>0.34999999999999992</v>
      </c>
      <c r="L8343" s="73">
        <v>9.7861938461538447</v>
      </c>
    </row>
    <row r="8344" spans="1:12" x14ac:dyDescent="0.35">
      <c r="A8344" s="1" t="s">
        <v>13414</v>
      </c>
      <c r="B8344" t="s">
        <v>13401</v>
      </c>
      <c r="C8344" t="s">
        <v>13</v>
      </c>
      <c r="D8344" t="s">
        <v>14</v>
      </c>
      <c r="E8344">
        <v>1</v>
      </c>
      <c r="F8344" s="2">
        <v>16.149999999999999</v>
      </c>
      <c r="G8344" s="3">
        <v>33</v>
      </c>
      <c r="H8344" s="3">
        <v>0.16149999999999998</v>
      </c>
      <c r="I8344" s="3">
        <v>0.75904999999999989</v>
      </c>
      <c r="J8344" s="3">
        <v>17.070549999999997</v>
      </c>
      <c r="K8344" s="4">
        <v>0.35000000000000003</v>
      </c>
      <c r="L8344" s="73">
        <v>30.989613846153841</v>
      </c>
    </row>
    <row r="8345" spans="1:12" x14ac:dyDescent="0.35">
      <c r="A8345" s="1" t="s">
        <v>13415</v>
      </c>
      <c r="B8345" t="s">
        <v>13416</v>
      </c>
      <c r="C8345" t="s">
        <v>13</v>
      </c>
      <c r="D8345" t="s">
        <v>14</v>
      </c>
      <c r="E8345">
        <v>1</v>
      </c>
      <c r="F8345" s="2">
        <v>501.5</v>
      </c>
      <c r="G8345" s="3">
        <v>1068</v>
      </c>
      <c r="H8345" s="3">
        <v>5.0149999999999997</v>
      </c>
      <c r="I8345" s="3">
        <v>23.570499999999999</v>
      </c>
      <c r="J8345" s="3">
        <v>530.08550000000002</v>
      </c>
      <c r="K8345" s="4">
        <v>0.35</v>
      </c>
      <c r="L8345" s="73">
        <v>962.30906153846161</v>
      </c>
    </row>
    <row r="8346" spans="1:12" x14ac:dyDescent="0.35">
      <c r="A8346" s="1" t="s">
        <v>13417</v>
      </c>
      <c r="B8346" t="s">
        <v>13418</v>
      </c>
      <c r="C8346" t="s">
        <v>13</v>
      </c>
      <c r="D8346" t="s">
        <v>14</v>
      </c>
      <c r="E8346">
        <v>1</v>
      </c>
      <c r="F8346" s="2">
        <v>38.25</v>
      </c>
      <c r="G8346" s="3">
        <v>66</v>
      </c>
      <c r="H8346" s="3">
        <v>0.38250000000000001</v>
      </c>
      <c r="I8346" s="3">
        <v>1.79775</v>
      </c>
      <c r="J8346" s="3">
        <v>40.430250000000001</v>
      </c>
      <c r="K8346" s="4">
        <v>0.35</v>
      </c>
      <c r="L8346" s="73">
        <v>73.396453846153847</v>
      </c>
    </row>
    <row r="8347" spans="1:12" x14ac:dyDescent="0.35">
      <c r="A8347" s="1" t="s">
        <v>13419</v>
      </c>
      <c r="B8347" t="s">
        <v>13420</v>
      </c>
      <c r="C8347" t="s">
        <v>13</v>
      </c>
      <c r="D8347" t="s">
        <v>14</v>
      </c>
      <c r="E8347">
        <v>1</v>
      </c>
      <c r="F8347" s="2">
        <v>62.9</v>
      </c>
      <c r="G8347" s="3">
        <v>127</v>
      </c>
      <c r="H8347" s="3">
        <v>0.629</v>
      </c>
      <c r="I8347" s="3">
        <v>2.9563000000000001</v>
      </c>
      <c r="J8347" s="3">
        <v>66.485299999999995</v>
      </c>
      <c r="K8347" s="4">
        <v>0.35</v>
      </c>
      <c r="L8347" s="73">
        <v>120.69639076923076</v>
      </c>
    </row>
    <row r="8348" spans="1:12" x14ac:dyDescent="0.35">
      <c r="A8348" s="1" t="s">
        <v>13421</v>
      </c>
      <c r="B8348" t="s">
        <v>13422</v>
      </c>
      <c r="C8348" t="s">
        <v>13</v>
      </c>
      <c r="D8348" t="s">
        <v>14</v>
      </c>
      <c r="E8348">
        <v>1</v>
      </c>
      <c r="F8348" s="2">
        <v>68</v>
      </c>
      <c r="G8348" s="3">
        <v>138</v>
      </c>
      <c r="H8348" s="3">
        <v>0.68</v>
      </c>
      <c r="I8348" s="3">
        <v>3.1960000000000002</v>
      </c>
      <c r="J8348" s="3">
        <v>71.876000000000005</v>
      </c>
      <c r="K8348" s="4">
        <v>0.35</v>
      </c>
      <c r="L8348" s="73">
        <v>130.48258461538461</v>
      </c>
    </row>
    <row r="8349" spans="1:12" x14ac:dyDescent="0.35">
      <c r="A8349" s="1" t="s">
        <v>13423</v>
      </c>
      <c r="B8349" t="s">
        <v>13424</v>
      </c>
      <c r="C8349" t="s">
        <v>13</v>
      </c>
      <c r="D8349" t="s">
        <v>14</v>
      </c>
      <c r="E8349">
        <v>1</v>
      </c>
      <c r="F8349" s="2">
        <v>76.5</v>
      </c>
      <c r="G8349" s="3">
        <v>156</v>
      </c>
      <c r="H8349" s="3">
        <v>0.76500000000000001</v>
      </c>
      <c r="I8349" s="3">
        <v>3.5954999999999999</v>
      </c>
      <c r="J8349" s="3">
        <v>80.860500000000002</v>
      </c>
      <c r="K8349" s="4">
        <v>0.35</v>
      </c>
      <c r="L8349" s="73">
        <v>146.79290769230769</v>
      </c>
    </row>
    <row r="8350" spans="1:12" x14ac:dyDescent="0.35">
      <c r="A8350" s="1" t="s">
        <v>13425</v>
      </c>
      <c r="B8350" t="s">
        <v>13426</v>
      </c>
      <c r="C8350" t="s">
        <v>13</v>
      </c>
      <c r="D8350" t="s">
        <v>14</v>
      </c>
      <c r="E8350">
        <v>1</v>
      </c>
      <c r="F8350" s="2">
        <v>210.8</v>
      </c>
      <c r="G8350" s="3">
        <v>427</v>
      </c>
      <c r="H8350" s="3">
        <v>2.1080000000000001</v>
      </c>
      <c r="I8350" s="3">
        <v>9.9076000000000004</v>
      </c>
      <c r="J8350" s="3">
        <v>222.81560000000002</v>
      </c>
      <c r="K8350" s="4">
        <v>0.35</v>
      </c>
      <c r="L8350" s="73">
        <v>404.4960123076923</v>
      </c>
    </row>
    <row r="8351" spans="1:12" x14ac:dyDescent="0.35">
      <c r="A8351" s="1" t="s">
        <v>13427</v>
      </c>
      <c r="B8351" t="s">
        <v>13428</v>
      </c>
      <c r="C8351" t="s">
        <v>13</v>
      </c>
      <c r="D8351" t="s">
        <v>14</v>
      </c>
      <c r="E8351">
        <v>1</v>
      </c>
      <c r="F8351" s="2">
        <v>200.6</v>
      </c>
      <c r="G8351" s="3">
        <v>427</v>
      </c>
      <c r="H8351" s="3">
        <v>2.0059999999999998</v>
      </c>
      <c r="I8351" s="3">
        <v>9.4282000000000004</v>
      </c>
      <c r="J8351" s="3">
        <v>212.0342</v>
      </c>
      <c r="K8351" s="4">
        <v>0.34999999999999992</v>
      </c>
      <c r="L8351" s="73">
        <v>384.92362461538454</v>
      </c>
    </row>
    <row r="8352" spans="1:12" x14ac:dyDescent="0.35">
      <c r="A8352" s="1" t="s">
        <v>13429</v>
      </c>
      <c r="B8352" t="s">
        <v>13430</v>
      </c>
      <c r="C8352" t="s">
        <v>13</v>
      </c>
      <c r="D8352" t="s">
        <v>14</v>
      </c>
      <c r="E8352">
        <v>1</v>
      </c>
      <c r="F8352" s="2">
        <v>91.8</v>
      </c>
      <c r="G8352" s="3">
        <v>187</v>
      </c>
      <c r="H8352" s="3">
        <v>0.91800000000000004</v>
      </c>
      <c r="I8352" s="3">
        <v>4.3145999999999995</v>
      </c>
      <c r="J8352" s="3">
        <v>97.032600000000002</v>
      </c>
      <c r="K8352" s="4">
        <v>0.35</v>
      </c>
      <c r="L8352" s="73">
        <v>176.15148923076922</v>
      </c>
    </row>
    <row r="8353" spans="1:12" x14ac:dyDescent="0.35">
      <c r="A8353" s="1" t="s">
        <v>13431</v>
      </c>
      <c r="B8353" t="s">
        <v>13432</v>
      </c>
      <c r="C8353" t="s">
        <v>13</v>
      </c>
      <c r="D8353" t="s">
        <v>14</v>
      </c>
      <c r="E8353">
        <v>1</v>
      </c>
      <c r="F8353" s="2">
        <v>134.30000000000001</v>
      </c>
      <c r="G8353" s="3">
        <v>272</v>
      </c>
      <c r="H8353" s="3">
        <v>1.3430000000000002</v>
      </c>
      <c r="I8353" s="3">
        <v>6.3121000000000009</v>
      </c>
      <c r="J8353" s="3">
        <v>141.95510000000002</v>
      </c>
      <c r="K8353" s="4">
        <v>0.35</v>
      </c>
      <c r="L8353" s="73">
        <v>257.70310461538463</v>
      </c>
    </row>
    <row r="8354" spans="1:12" x14ac:dyDescent="0.35">
      <c r="A8354" s="1" t="s">
        <v>13433</v>
      </c>
      <c r="B8354" t="s">
        <v>13434</v>
      </c>
      <c r="C8354" t="s">
        <v>13</v>
      </c>
      <c r="D8354" t="s">
        <v>14</v>
      </c>
      <c r="E8354">
        <v>1</v>
      </c>
      <c r="F8354" s="2">
        <v>346.8</v>
      </c>
      <c r="G8354" s="3">
        <v>704</v>
      </c>
      <c r="H8354" s="3">
        <v>3.468</v>
      </c>
      <c r="I8354" s="3">
        <v>16.299600000000002</v>
      </c>
      <c r="J8354" s="3">
        <v>366.56760000000003</v>
      </c>
      <c r="K8354" s="4">
        <v>0.35</v>
      </c>
      <c r="L8354" s="73">
        <v>665.46118153846157</v>
      </c>
    </row>
    <row r="8355" spans="1:12" x14ac:dyDescent="0.35">
      <c r="A8355" s="1" t="s">
        <v>13435</v>
      </c>
      <c r="B8355" t="s">
        <v>13401</v>
      </c>
      <c r="C8355" t="s">
        <v>13</v>
      </c>
      <c r="D8355" t="s">
        <v>14</v>
      </c>
      <c r="E8355">
        <v>1</v>
      </c>
      <c r="F8355" s="2">
        <v>17.850000000000001</v>
      </c>
      <c r="G8355" s="3">
        <v>37</v>
      </c>
      <c r="H8355" s="3">
        <v>0.17850000000000002</v>
      </c>
      <c r="I8355" s="3">
        <v>0.83895000000000008</v>
      </c>
      <c r="J8355" s="3">
        <v>18.867450000000002</v>
      </c>
      <c r="K8355" s="4">
        <v>0.35</v>
      </c>
      <c r="L8355" s="73">
        <v>34.251678461538461</v>
      </c>
    </row>
    <row r="8356" spans="1:12" x14ac:dyDescent="0.35">
      <c r="A8356" s="1" t="s">
        <v>13436</v>
      </c>
      <c r="B8356" t="s">
        <v>13437</v>
      </c>
      <c r="C8356" t="s">
        <v>13</v>
      </c>
      <c r="D8356" t="s">
        <v>14</v>
      </c>
      <c r="E8356">
        <v>1</v>
      </c>
      <c r="F8356" s="2">
        <v>141.1</v>
      </c>
      <c r="G8356" s="3">
        <v>286</v>
      </c>
      <c r="H8356" s="3">
        <v>1.411</v>
      </c>
      <c r="I8356" s="3">
        <v>6.6316999999999995</v>
      </c>
      <c r="J8356" s="3">
        <v>149.14269999999999</v>
      </c>
      <c r="K8356" s="4">
        <v>0.35</v>
      </c>
      <c r="L8356" s="73">
        <v>270.75136307692304</v>
      </c>
    </row>
    <row r="8357" spans="1:12" x14ac:dyDescent="0.35">
      <c r="A8357" s="1" t="s">
        <v>13438</v>
      </c>
      <c r="B8357" t="s">
        <v>13439</v>
      </c>
      <c r="C8357" t="s">
        <v>13</v>
      </c>
      <c r="D8357" t="s">
        <v>14</v>
      </c>
      <c r="E8357">
        <v>1</v>
      </c>
      <c r="F8357" s="2">
        <v>114.75</v>
      </c>
      <c r="G8357" s="3">
        <v>234</v>
      </c>
      <c r="H8357" s="3">
        <v>1.1475</v>
      </c>
      <c r="I8357" s="3">
        <v>5.3932500000000001</v>
      </c>
      <c r="J8357" s="3">
        <v>121.29074999999999</v>
      </c>
      <c r="K8357" s="4">
        <v>0.35000000000000003</v>
      </c>
      <c r="L8357" s="73">
        <v>220.18936153846153</v>
      </c>
    </row>
    <row r="8358" spans="1:12" x14ac:dyDescent="0.35">
      <c r="A8358" s="1" t="s">
        <v>13440</v>
      </c>
      <c r="B8358" t="s">
        <v>13441</v>
      </c>
      <c r="C8358" t="s">
        <v>13</v>
      </c>
      <c r="D8358" t="s">
        <v>14</v>
      </c>
      <c r="E8358">
        <v>1</v>
      </c>
      <c r="F8358" s="2">
        <v>43.35</v>
      </c>
      <c r="G8358" s="3">
        <v>89</v>
      </c>
      <c r="H8358" s="3">
        <v>0.4335</v>
      </c>
      <c r="I8358" s="3">
        <v>2.0374500000000002</v>
      </c>
      <c r="J8358" s="3">
        <v>45.820950000000003</v>
      </c>
      <c r="K8358" s="4">
        <v>0.35</v>
      </c>
      <c r="L8358" s="73">
        <v>83.182647692307697</v>
      </c>
    </row>
    <row r="8359" spans="1:12" x14ac:dyDescent="0.35">
      <c r="A8359" s="1" t="s">
        <v>13442</v>
      </c>
      <c r="B8359" t="s">
        <v>13443</v>
      </c>
      <c r="C8359" t="s">
        <v>13</v>
      </c>
      <c r="D8359" t="s">
        <v>14</v>
      </c>
      <c r="E8359">
        <v>1</v>
      </c>
      <c r="F8359" s="2">
        <v>107.1</v>
      </c>
      <c r="G8359" s="3">
        <v>249.6816</v>
      </c>
      <c r="H8359" s="3">
        <v>1.071</v>
      </c>
      <c r="I8359" s="3">
        <v>5.0336999999999996</v>
      </c>
      <c r="J8359" s="3">
        <v>113.20469999999999</v>
      </c>
      <c r="K8359" s="4">
        <v>0.35</v>
      </c>
      <c r="L8359" s="73">
        <v>205.51007076923074</v>
      </c>
    </row>
    <row r="8360" spans="1:12" x14ac:dyDescent="0.35">
      <c r="A8360" s="1" t="s">
        <v>13444</v>
      </c>
      <c r="B8360" t="s">
        <v>13445</v>
      </c>
      <c r="C8360" t="s">
        <v>13</v>
      </c>
      <c r="D8360" t="s">
        <v>14</v>
      </c>
      <c r="E8360">
        <v>1</v>
      </c>
      <c r="F8360" s="2">
        <v>166.6</v>
      </c>
      <c r="G8360" s="3">
        <v>355</v>
      </c>
      <c r="H8360" s="3">
        <v>1.6659999999999999</v>
      </c>
      <c r="I8360" s="3">
        <v>7.8301999999999996</v>
      </c>
      <c r="J8360" s="3">
        <v>176.09619999999998</v>
      </c>
      <c r="K8360" s="4">
        <v>0.35</v>
      </c>
      <c r="L8360" s="73">
        <v>319.68233230769226</v>
      </c>
    </row>
    <row r="8361" spans="1:12" x14ac:dyDescent="0.35">
      <c r="A8361" s="1" t="s">
        <v>13446</v>
      </c>
      <c r="B8361" t="s">
        <v>13447</v>
      </c>
      <c r="C8361" t="s">
        <v>13</v>
      </c>
      <c r="D8361" t="s">
        <v>14</v>
      </c>
      <c r="E8361">
        <v>1</v>
      </c>
      <c r="F8361" s="2">
        <v>17.850000000000001</v>
      </c>
      <c r="G8361" s="3">
        <v>30</v>
      </c>
      <c r="H8361" s="3">
        <v>0.17850000000000002</v>
      </c>
      <c r="I8361" s="3">
        <v>0.83895000000000008</v>
      </c>
      <c r="J8361" s="3">
        <v>18.867450000000002</v>
      </c>
      <c r="K8361" s="4">
        <v>0.35</v>
      </c>
      <c r="L8361" s="73">
        <v>34.251678461538461</v>
      </c>
    </row>
    <row r="8362" spans="1:12" x14ac:dyDescent="0.35">
      <c r="A8362" s="1" t="s">
        <v>13448</v>
      </c>
      <c r="B8362" t="s">
        <v>13449</v>
      </c>
      <c r="C8362" t="s">
        <v>13</v>
      </c>
      <c r="D8362" t="s">
        <v>14</v>
      </c>
      <c r="E8362">
        <v>1</v>
      </c>
      <c r="F8362" s="2">
        <v>106.25</v>
      </c>
      <c r="G8362" s="3">
        <v>216</v>
      </c>
      <c r="H8362" s="3">
        <v>1.0625</v>
      </c>
      <c r="I8362" s="3">
        <v>4.9937500000000004</v>
      </c>
      <c r="J8362" s="3">
        <v>112.30625000000001</v>
      </c>
      <c r="K8362" s="4">
        <v>0.35</v>
      </c>
      <c r="L8362" s="73">
        <v>203.87903846153847</v>
      </c>
    </row>
    <row r="8363" spans="1:12" x14ac:dyDescent="0.35">
      <c r="A8363" s="1" t="s">
        <v>13450</v>
      </c>
      <c r="B8363" t="s">
        <v>13401</v>
      </c>
      <c r="C8363" t="s">
        <v>13</v>
      </c>
      <c r="D8363" t="s">
        <v>14</v>
      </c>
      <c r="E8363">
        <v>1</v>
      </c>
      <c r="F8363" s="2">
        <v>17.850000000000001</v>
      </c>
      <c r="G8363" s="3">
        <v>37</v>
      </c>
      <c r="H8363" s="3">
        <v>0.17850000000000002</v>
      </c>
      <c r="I8363" s="3">
        <v>0.83895000000000008</v>
      </c>
      <c r="J8363" s="3">
        <v>18.867450000000002</v>
      </c>
      <c r="K8363" s="4">
        <v>0.35</v>
      </c>
      <c r="L8363" s="73">
        <v>34.251678461538461</v>
      </c>
    </row>
    <row r="8364" spans="1:12" x14ac:dyDescent="0.35">
      <c r="A8364" s="1" t="s">
        <v>13451</v>
      </c>
      <c r="B8364" t="s">
        <v>13452</v>
      </c>
      <c r="C8364" t="s">
        <v>13</v>
      </c>
      <c r="D8364" t="s">
        <v>14</v>
      </c>
      <c r="E8364">
        <v>1</v>
      </c>
      <c r="F8364" s="2">
        <v>128.35</v>
      </c>
      <c r="G8364" s="3">
        <v>261</v>
      </c>
      <c r="H8364" s="3">
        <v>1.2834999999999999</v>
      </c>
      <c r="I8364" s="3">
        <v>6.0324499999999999</v>
      </c>
      <c r="J8364" s="3">
        <v>135.66595000000001</v>
      </c>
      <c r="K8364" s="4">
        <v>0.34999999999999992</v>
      </c>
      <c r="L8364" s="73">
        <v>246.28587846153846</v>
      </c>
    </row>
    <row r="8365" spans="1:12" x14ac:dyDescent="0.35">
      <c r="A8365" s="1" t="s">
        <v>13453</v>
      </c>
      <c r="B8365" t="s">
        <v>13454</v>
      </c>
      <c r="C8365" t="s">
        <v>13</v>
      </c>
      <c r="D8365" t="s">
        <v>14</v>
      </c>
      <c r="E8365">
        <v>1</v>
      </c>
      <c r="F8365" s="2">
        <v>300.05</v>
      </c>
      <c r="G8365" s="3">
        <v>608</v>
      </c>
      <c r="H8365" s="3">
        <v>3.0005000000000002</v>
      </c>
      <c r="I8365" s="3">
        <v>14.102350000000001</v>
      </c>
      <c r="J8365" s="3">
        <v>317.15285</v>
      </c>
      <c r="K8365" s="4">
        <v>0.34999999999999992</v>
      </c>
      <c r="L8365" s="73">
        <v>575.7544046153846</v>
      </c>
    </row>
    <row r="8366" spans="1:12" x14ac:dyDescent="0.35">
      <c r="A8366" s="1" t="s">
        <v>13455</v>
      </c>
      <c r="B8366" t="s">
        <v>13456</v>
      </c>
      <c r="C8366" t="s">
        <v>13</v>
      </c>
      <c r="D8366" t="s">
        <v>14</v>
      </c>
      <c r="E8366">
        <v>1</v>
      </c>
      <c r="F8366" s="2">
        <v>11.9</v>
      </c>
      <c r="G8366" s="3">
        <v>22</v>
      </c>
      <c r="H8366" s="3">
        <v>0.11900000000000001</v>
      </c>
      <c r="I8366" s="3">
        <v>0.55930000000000002</v>
      </c>
      <c r="J8366" s="3">
        <v>12.5783</v>
      </c>
      <c r="K8366" s="4">
        <v>0.35000000000000003</v>
      </c>
      <c r="L8366" s="73">
        <v>22.83445230769231</v>
      </c>
    </row>
    <row r="8367" spans="1:12" x14ac:dyDescent="0.35">
      <c r="A8367" s="1" t="s">
        <v>13457</v>
      </c>
      <c r="B8367" t="s">
        <v>13387</v>
      </c>
      <c r="C8367" t="s">
        <v>13</v>
      </c>
      <c r="D8367" t="s">
        <v>14</v>
      </c>
      <c r="E8367">
        <v>1</v>
      </c>
      <c r="F8367" s="2">
        <v>53.55</v>
      </c>
      <c r="G8367" s="3">
        <v>105.89</v>
      </c>
      <c r="H8367" s="3">
        <v>0.53549999999999998</v>
      </c>
      <c r="I8367" s="3">
        <v>2.5168499999999998</v>
      </c>
      <c r="J8367" s="3">
        <v>56.602349999999994</v>
      </c>
      <c r="K8367" s="4">
        <v>0.35</v>
      </c>
      <c r="L8367" s="73">
        <v>102.75503538461537</v>
      </c>
    </row>
    <row r="8368" spans="1:12" x14ac:dyDescent="0.35">
      <c r="A8368" s="1" t="s">
        <v>13458</v>
      </c>
      <c r="B8368" t="s">
        <v>13459</v>
      </c>
      <c r="C8368" t="s">
        <v>13</v>
      </c>
      <c r="D8368" t="s">
        <v>14</v>
      </c>
      <c r="E8368">
        <v>1</v>
      </c>
      <c r="F8368" s="2">
        <v>223.55</v>
      </c>
      <c r="G8368" s="3">
        <v>453</v>
      </c>
      <c r="H8368" s="3">
        <v>2.2355</v>
      </c>
      <c r="I8368" s="3">
        <v>10.50685</v>
      </c>
      <c r="J8368" s="3">
        <v>236.29235</v>
      </c>
      <c r="K8368" s="4">
        <v>0.35000000000000003</v>
      </c>
      <c r="L8368" s="73">
        <v>428.96149692307694</v>
      </c>
    </row>
    <row r="8369" spans="1:12" x14ac:dyDescent="0.35">
      <c r="A8369" s="1" t="s">
        <v>13460</v>
      </c>
      <c r="B8369" t="s">
        <v>13461</v>
      </c>
      <c r="C8369" t="s">
        <v>13</v>
      </c>
      <c r="D8369" t="s">
        <v>14</v>
      </c>
      <c r="E8369">
        <v>1</v>
      </c>
      <c r="F8369" s="2">
        <v>30.6</v>
      </c>
      <c r="G8369" s="3">
        <v>70.739199999999997</v>
      </c>
      <c r="H8369" s="3">
        <v>0.30599999999999999</v>
      </c>
      <c r="I8369" s="3">
        <v>1.4382000000000001</v>
      </c>
      <c r="J8369" s="3">
        <v>32.344200000000001</v>
      </c>
      <c r="K8369" s="4">
        <v>0.35</v>
      </c>
      <c r="L8369" s="73">
        <v>58.717163076923072</v>
      </c>
    </row>
    <row r="8370" spans="1:12" x14ac:dyDescent="0.35">
      <c r="A8370" s="1" t="s">
        <v>13462</v>
      </c>
      <c r="B8370" t="s">
        <v>13463</v>
      </c>
      <c r="C8370" t="s">
        <v>13</v>
      </c>
      <c r="D8370" t="s">
        <v>14</v>
      </c>
      <c r="E8370">
        <v>1</v>
      </c>
      <c r="F8370" s="2">
        <v>700.4</v>
      </c>
      <c r="G8370" s="3">
        <v>1751</v>
      </c>
      <c r="H8370" s="3">
        <v>7.0039999999999996</v>
      </c>
      <c r="I8370" s="3">
        <v>32.918799999999997</v>
      </c>
      <c r="J8370" s="3">
        <v>740.32280000000003</v>
      </c>
      <c r="K8370" s="4">
        <v>0.35</v>
      </c>
      <c r="L8370" s="73">
        <v>1343.9706215384615</v>
      </c>
    </row>
    <row r="8371" spans="1:12" x14ac:dyDescent="0.35">
      <c r="A8371" s="1" t="s">
        <v>13464</v>
      </c>
      <c r="B8371" t="s">
        <v>13465</v>
      </c>
      <c r="C8371" t="s">
        <v>13</v>
      </c>
      <c r="D8371" t="s">
        <v>14</v>
      </c>
      <c r="E8371">
        <v>1</v>
      </c>
      <c r="F8371" s="2">
        <v>77.349999999999994</v>
      </c>
      <c r="G8371" s="3">
        <v>158</v>
      </c>
      <c r="H8371" s="3">
        <v>0.77349999999999997</v>
      </c>
      <c r="I8371" s="3">
        <v>3.6354499999999996</v>
      </c>
      <c r="J8371" s="3">
        <v>81.758949999999999</v>
      </c>
      <c r="K8371" s="4">
        <v>0.34999999999999992</v>
      </c>
      <c r="L8371" s="73">
        <v>148.42393999999999</v>
      </c>
    </row>
    <row r="8372" spans="1:12" x14ac:dyDescent="0.35">
      <c r="A8372" s="1" t="s">
        <v>13466</v>
      </c>
      <c r="B8372" t="s">
        <v>13467</v>
      </c>
      <c r="C8372" t="s">
        <v>13</v>
      </c>
      <c r="D8372" t="s">
        <v>14</v>
      </c>
      <c r="E8372">
        <v>1</v>
      </c>
      <c r="F8372" s="2">
        <v>113.9</v>
      </c>
      <c r="G8372" s="3">
        <v>243</v>
      </c>
      <c r="H8372" s="3">
        <v>1.139</v>
      </c>
      <c r="I8372" s="3">
        <v>5.3532999999999999</v>
      </c>
      <c r="J8372" s="3">
        <v>120.39230000000001</v>
      </c>
      <c r="K8372" s="4">
        <v>0.35000000000000003</v>
      </c>
      <c r="L8372" s="73">
        <v>218.55832923076923</v>
      </c>
    </row>
    <row r="8373" spans="1:12" x14ac:dyDescent="0.35">
      <c r="A8373" s="1" t="s">
        <v>13468</v>
      </c>
      <c r="B8373" t="s">
        <v>13469</v>
      </c>
      <c r="C8373" t="s">
        <v>13</v>
      </c>
      <c r="D8373" t="s">
        <v>14</v>
      </c>
      <c r="E8373">
        <v>1</v>
      </c>
      <c r="F8373" s="2">
        <v>185.3</v>
      </c>
      <c r="G8373" s="3">
        <v>377</v>
      </c>
      <c r="H8373" s="3">
        <v>1.8530000000000002</v>
      </c>
      <c r="I8373" s="3">
        <v>8.7091000000000012</v>
      </c>
      <c r="J8373" s="3">
        <v>195.86210000000003</v>
      </c>
      <c r="K8373" s="4">
        <v>0.35000000000000003</v>
      </c>
      <c r="L8373" s="73">
        <v>355.56504307692313</v>
      </c>
    </row>
    <row r="8374" spans="1:12" x14ac:dyDescent="0.35">
      <c r="A8374" s="1" t="s">
        <v>13470</v>
      </c>
      <c r="B8374" t="s">
        <v>13471</v>
      </c>
      <c r="C8374" t="s">
        <v>13</v>
      </c>
      <c r="D8374" t="s">
        <v>14</v>
      </c>
      <c r="E8374">
        <v>1</v>
      </c>
      <c r="F8374" s="2">
        <v>322.14999999999998</v>
      </c>
      <c r="G8374" s="3">
        <v>653</v>
      </c>
      <c r="H8374" s="3">
        <v>3.2214999999999998</v>
      </c>
      <c r="I8374" s="3">
        <v>15.141049999999998</v>
      </c>
      <c r="J8374" s="3">
        <v>340.51254999999998</v>
      </c>
      <c r="K8374" s="4">
        <v>0.34999999999999992</v>
      </c>
      <c r="L8374" s="73">
        <v>618.16124461538448</v>
      </c>
    </row>
    <row r="8375" spans="1:12" x14ac:dyDescent="0.35">
      <c r="A8375" s="1" t="s">
        <v>13472</v>
      </c>
      <c r="B8375" t="s">
        <v>13473</v>
      </c>
      <c r="C8375" t="s">
        <v>13</v>
      </c>
      <c r="D8375" t="s">
        <v>14</v>
      </c>
      <c r="E8375">
        <v>1</v>
      </c>
      <c r="F8375" s="2">
        <v>385.05</v>
      </c>
      <c r="G8375" s="3">
        <v>820</v>
      </c>
      <c r="H8375" s="3">
        <v>3.8505000000000003</v>
      </c>
      <c r="I8375" s="3">
        <v>18.097350000000002</v>
      </c>
      <c r="J8375" s="3">
        <v>406.99785000000003</v>
      </c>
      <c r="K8375" s="4">
        <v>0.35000000000000003</v>
      </c>
      <c r="L8375" s="73">
        <v>738.85763538461549</v>
      </c>
    </row>
    <row r="8376" spans="1:12" x14ac:dyDescent="0.35">
      <c r="A8376" s="1" t="s">
        <v>13474</v>
      </c>
      <c r="B8376" t="s">
        <v>13475</v>
      </c>
      <c r="C8376" t="s">
        <v>13</v>
      </c>
      <c r="D8376" t="s">
        <v>14</v>
      </c>
      <c r="E8376">
        <v>1</v>
      </c>
      <c r="F8376" s="2">
        <v>261.8</v>
      </c>
      <c r="G8376" s="3">
        <v>530</v>
      </c>
      <c r="H8376" s="3">
        <v>2.6180000000000003</v>
      </c>
      <c r="I8376" s="3">
        <v>12.304600000000001</v>
      </c>
      <c r="J8376" s="3">
        <v>276.7226</v>
      </c>
      <c r="K8376" s="4">
        <v>0.35000000000000003</v>
      </c>
      <c r="L8376" s="73">
        <v>502.3579507692308</v>
      </c>
    </row>
    <row r="8377" spans="1:12" x14ac:dyDescent="0.35">
      <c r="A8377" s="1" t="s">
        <v>13476</v>
      </c>
      <c r="B8377" t="s">
        <v>13477</v>
      </c>
      <c r="C8377" t="s">
        <v>13</v>
      </c>
      <c r="D8377" t="s">
        <v>14</v>
      </c>
      <c r="E8377">
        <v>1</v>
      </c>
      <c r="F8377" s="2">
        <v>111.35</v>
      </c>
      <c r="G8377" s="3">
        <v>227</v>
      </c>
      <c r="H8377" s="3">
        <v>1.1134999999999999</v>
      </c>
      <c r="I8377" s="3">
        <v>5.2334499999999995</v>
      </c>
      <c r="J8377" s="3">
        <v>117.69695</v>
      </c>
      <c r="K8377" s="4">
        <v>0.35</v>
      </c>
      <c r="L8377" s="73">
        <v>213.66523230769229</v>
      </c>
    </row>
    <row r="8378" spans="1:12" x14ac:dyDescent="0.35">
      <c r="A8378" s="1" t="s">
        <v>13478</v>
      </c>
      <c r="B8378" t="s">
        <v>13479</v>
      </c>
      <c r="C8378" t="s">
        <v>13</v>
      </c>
      <c r="D8378" t="s">
        <v>14</v>
      </c>
      <c r="E8378">
        <v>1</v>
      </c>
      <c r="F8378" s="2">
        <v>216.75</v>
      </c>
      <c r="G8378" s="3">
        <v>440</v>
      </c>
      <c r="H8378" s="3">
        <v>2.1675</v>
      </c>
      <c r="I8378" s="3">
        <v>10.187250000000001</v>
      </c>
      <c r="J8378" s="3">
        <v>229.10475</v>
      </c>
      <c r="K8378" s="4">
        <v>0.35</v>
      </c>
      <c r="L8378" s="73">
        <v>415.91323846153841</v>
      </c>
    </row>
    <row r="8379" spans="1:12" x14ac:dyDescent="0.35">
      <c r="A8379" s="1" t="s">
        <v>13480</v>
      </c>
      <c r="B8379" t="s">
        <v>13481</v>
      </c>
      <c r="C8379" t="s">
        <v>13</v>
      </c>
      <c r="D8379" t="s">
        <v>14</v>
      </c>
      <c r="E8379">
        <v>1</v>
      </c>
      <c r="F8379" s="2">
        <v>183.6</v>
      </c>
      <c r="G8379" s="3">
        <v>391</v>
      </c>
      <c r="H8379" s="3">
        <v>1.8360000000000001</v>
      </c>
      <c r="I8379" s="3">
        <v>8.6291999999999991</v>
      </c>
      <c r="J8379" s="3">
        <v>194.0652</v>
      </c>
      <c r="K8379" s="4">
        <v>0.35</v>
      </c>
      <c r="L8379" s="73">
        <v>352.30297846153843</v>
      </c>
    </row>
    <row r="8380" spans="1:12" x14ac:dyDescent="0.35">
      <c r="A8380" s="1" t="s">
        <v>13482</v>
      </c>
      <c r="B8380" t="s">
        <v>13483</v>
      </c>
      <c r="C8380" t="s">
        <v>13</v>
      </c>
      <c r="D8380" t="s">
        <v>14</v>
      </c>
      <c r="E8380">
        <v>1</v>
      </c>
      <c r="F8380" s="2">
        <v>59.5</v>
      </c>
      <c r="G8380" s="3">
        <v>139.40639999999999</v>
      </c>
      <c r="H8380" s="3">
        <v>0.59499999999999997</v>
      </c>
      <c r="I8380" s="3">
        <v>2.7965</v>
      </c>
      <c r="J8380" s="3">
        <v>62.891500000000001</v>
      </c>
      <c r="K8380" s="4">
        <v>0.35000000000000003</v>
      </c>
      <c r="L8380" s="73">
        <v>114.17226153846154</v>
      </c>
    </row>
    <row r="8381" spans="1:12" x14ac:dyDescent="0.35">
      <c r="A8381" s="1" t="s">
        <v>13484</v>
      </c>
      <c r="B8381" t="s">
        <v>13485</v>
      </c>
      <c r="C8381" t="s">
        <v>13</v>
      </c>
      <c r="D8381" t="s">
        <v>14</v>
      </c>
      <c r="E8381">
        <v>1</v>
      </c>
      <c r="F8381" s="2">
        <v>500.65</v>
      </c>
      <c r="G8381" s="3">
        <v>1015</v>
      </c>
      <c r="H8381" s="3">
        <v>5.0065</v>
      </c>
      <c r="I8381" s="3">
        <v>23.530549999999998</v>
      </c>
      <c r="J8381" s="3">
        <v>529.18705</v>
      </c>
      <c r="K8381" s="4">
        <v>0.34999999999999992</v>
      </c>
      <c r="L8381" s="73">
        <v>960.6780292307692</v>
      </c>
    </row>
    <row r="8382" spans="1:12" x14ac:dyDescent="0.35">
      <c r="A8382" s="1" t="s">
        <v>13486</v>
      </c>
      <c r="B8382" t="s">
        <v>13487</v>
      </c>
      <c r="C8382" t="s">
        <v>13</v>
      </c>
      <c r="D8382" t="s">
        <v>14</v>
      </c>
      <c r="E8382">
        <v>1</v>
      </c>
      <c r="F8382" s="2">
        <v>646.85</v>
      </c>
      <c r="G8382" s="3">
        <v>1618</v>
      </c>
      <c r="H8382" s="3">
        <v>6.4685000000000006</v>
      </c>
      <c r="I8382" s="3">
        <v>30.401949999999999</v>
      </c>
      <c r="J8382" s="3">
        <v>683.72045000000003</v>
      </c>
      <c r="K8382" s="4">
        <v>0.35</v>
      </c>
      <c r="L8382" s="73">
        <v>1241.2155861538463</v>
      </c>
    </row>
    <row r="8383" spans="1:12" x14ac:dyDescent="0.35">
      <c r="A8383" s="1" t="s">
        <v>13488</v>
      </c>
      <c r="B8383" t="s">
        <v>13489</v>
      </c>
      <c r="C8383" t="s">
        <v>13</v>
      </c>
      <c r="D8383" t="s">
        <v>14</v>
      </c>
      <c r="E8383">
        <v>1</v>
      </c>
      <c r="F8383" s="2">
        <v>415.65</v>
      </c>
      <c r="G8383" s="3">
        <v>728</v>
      </c>
      <c r="H8383" s="3">
        <v>4.1564999999999994</v>
      </c>
      <c r="I8383" s="3">
        <v>19.535550000000001</v>
      </c>
      <c r="J8383" s="3">
        <v>439.34204999999997</v>
      </c>
      <c r="K8383" s="4">
        <v>0.35000000000000003</v>
      </c>
      <c r="L8383" s="73">
        <v>797.57479846153842</v>
      </c>
    </row>
    <row r="8384" spans="1:12" x14ac:dyDescent="0.35">
      <c r="A8384" s="1" t="s">
        <v>13490</v>
      </c>
      <c r="B8384" t="s">
        <v>13403</v>
      </c>
      <c r="C8384" t="s">
        <v>13</v>
      </c>
      <c r="D8384" t="s">
        <v>14</v>
      </c>
      <c r="E8384">
        <v>1</v>
      </c>
      <c r="F8384" s="2">
        <v>74.8</v>
      </c>
      <c r="G8384" s="3">
        <v>152</v>
      </c>
      <c r="H8384" s="3">
        <v>0.748</v>
      </c>
      <c r="I8384" s="3">
        <v>3.5156000000000001</v>
      </c>
      <c r="J8384" s="3">
        <v>79.063600000000008</v>
      </c>
      <c r="K8384" s="4">
        <v>0.35</v>
      </c>
      <c r="L8384" s="73">
        <v>143.53084307692308</v>
      </c>
    </row>
    <row r="8385" spans="1:12" x14ac:dyDescent="0.35">
      <c r="A8385" s="1" t="s">
        <v>13491</v>
      </c>
      <c r="B8385" t="s">
        <v>13430</v>
      </c>
      <c r="C8385" t="s">
        <v>13</v>
      </c>
      <c r="D8385" t="s">
        <v>14</v>
      </c>
      <c r="E8385">
        <v>1</v>
      </c>
      <c r="F8385" s="2">
        <v>181.9</v>
      </c>
      <c r="G8385" s="3">
        <v>369</v>
      </c>
      <c r="H8385" s="3">
        <v>1.8190000000000002</v>
      </c>
      <c r="I8385" s="3">
        <v>8.5493000000000006</v>
      </c>
      <c r="J8385" s="3">
        <v>192.26829999999998</v>
      </c>
      <c r="K8385" s="4">
        <v>0.35000000000000003</v>
      </c>
      <c r="L8385" s="73">
        <v>349.04091384615384</v>
      </c>
    </row>
    <row r="8386" spans="1:12" x14ac:dyDescent="0.35">
      <c r="A8386" s="1" t="s">
        <v>13492</v>
      </c>
      <c r="B8386" t="s">
        <v>13493</v>
      </c>
      <c r="C8386" t="s">
        <v>13</v>
      </c>
      <c r="D8386" t="s">
        <v>14</v>
      </c>
      <c r="E8386">
        <v>1</v>
      </c>
      <c r="F8386" s="2">
        <v>33.15</v>
      </c>
      <c r="G8386" s="3">
        <v>67</v>
      </c>
      <c r="H8386" s="3">
        <v>0.33150000000000002</v>
      </c>
      <c r="I8386" s="3">
        <v>1.5580499999999999</v>
      </c>
      <c r="J8386" s="3">
        <v>35.039549999999998</v>
      </c>
      <c r="K8386" s="4">
        <v>0.35</v>
      </c>
      <c r="L8386" s="73">
        <v>63.610259999999997</v>
      </c>
    </row>
    <row r="8387" spans="1:12" x14ac:dyDescent="0.35">
      <c r="A8387" s="1" t="s">
        <v>13494</v>
      </c>
      <c r="B8387" t="s">
        <v>13495</v>
      </c>
      <c r="C8387" t="s">
        <v>13</v>
      </c>
      <c r="D8387" t="s">
        <v>14</v>
      </c>
      <c r="E8387">
        <v>1</v>
      </c>
      <c r="F8387" s="2">
        <v>249.05</v>
      </c>
      <c r="G8387" s="3">
        <v>505</v>
      </c>
      <c r="H8387" s="3">
        <v>2.4905000000000004</v>
      </c>
      <c r="I8387" s="3">
        <v>11.705350000000001</v>
      </c>
      <c r="J8387" s="3">
        <v>263.24585000000002</v>
      </c>
      <c r="K8387" s="4">
        <v>0.35</v>
      </c>
      <c r="L8387" s="73">
        <v>477.89246615384616</v>
      </c>
    </row>
    <row r="8388" spans="1:12" x14ac:dyDescent="0.35">
      <c r="A8388" s="1" t="s">
        <v>13496</v>
      </c>
      <c r="B8388" t="s">
        <v>13497</v>
      </c>
      <c r="C8388" t="s">
        <v>13</v>
      </c>
      <c r="D8388" t="s">
        <v>14</v>
      </c>
      <c r="E8388">
        <v>1</v>
      </c>
      <c r="F8388" s="2">
        <v>311.10000000000002</v>
      </c>
      <c r="G8388" s="3">
        <v>662</v>
      </c>
      <c r="H8388" s="3">
        <v>3.1110000000000002</v>
      </c>
      <c r="I8388" s="3">
        <v>14.621700000000001</v>
      </c>
      <c r="J8388" s="3">
        <v>328.83269999999999</v>
      </c>
      <c r="K8388" s="4">
        <v>0.35</v>
      </c>
      <c r="L8388" s="73">
        <v>596.95782461538454</v>
      </c>
    </row>
    <row r="8389" spans="1:12" x14ac:dyDescent="0.35">
      <c r="A8389" s="1" t="s">
        <v>13498</v>
      </c>
      <c r="B8389" t="s">
        <v>13420</v>
      </c>
      <c r="C8389" t="s">
        <v>13</v>
      </c>
      <c r="D8389" t="s">
        <v>14</v>
      </c>
      <c r="E8389">
        <v>1</v>
      </c>
      <c r="F8389" s="2">
        <v>125.8</v>
      </c>
      <c r="G8389" s="3">
        <v>255</v>
      </c>
      <c r="H8389" s="3">
        <v>1.258</v>
      </c>
      <c r="I8389" s="3">
        <v>5.9126000000000003</v>
      </c>
      <c r="J8389" s="3">
        <v>132.97059999999999</v>
      </c>
      <c r="K8389" s="4">
        <v>0.35</v>
      </c>
      <c r="L8389" s="73">
        <v>241.39278153846152</v>
      </c>
    </row>
    <row r="8390" spans="1:12" x14ac:dyDescent="0.35">
      <c r="A8390" s="1" t="s">
        <v>13499</v>
      </c>
      <c r="B8390" t="s">
        <v>13500</v>
      </c>
      <c r="C8390" t="s">
        <v>13</v>
      </c>
      <c r="D8390" t="s">
        <v>14</v>
      </c>
      <c r="E8390">
        <v>1</v>
      </c>
      <c r="F8390" s="2">
        <v>92.65</v>
      </c>
      <c r="G8390" s="3">
        <v>189</v>
      </c>
      <c r="H8390" s="3">
        <v>0.9265000000000001</v>
      </c>
      <c r="I8390" s="3">
        <v>4.3545500000000006</v>
      </c>
      <c r="J8390" s="3">
        <v>97.931050000000013</v>
      </c>
      <c r="K8390" s="4">
        <v>0.35000000000000003</v>
      </c>
      <c r="L8390" s="73">
        <v>177.78252153846157</v>
      </c>
    </row>
    <row r="8391" spans="1:12" x14ac:dyDescent="0.35">
      <c r="A8391" s="1" t="s">
        <v>13501</v>
      </c>
      <c r="B8391" t="s">
        <v>13502</v>
      </c>
      <c r="C8391" t="s">
        <v>13</v>
      </c>
      <c r="D8391" t="s">
        <v>14</v>
      </c>
      <c r="E8391">
        <v>1</v>
      </c>
      <c r="F8391" s="2">
        <v>11.05</v>
      </c>
      <c r="G8391" s="3">
        <v>22</v>
      </c>
      <c r="H8391" s="3">
        <v>0.11050000000000001</v>
      </c>
      <c r="I8391" s="3">
        <v>0.51935000000000009</v>
      </c>
      <c r="J8391" s="3">
        <v>11.67985</v>
      </c>
      <c r="K8391" s="4">
        <v>0.35000000000000003</v>
      </c>
      <c r="L8391" s="73">
        <v>21.203420000000001</v>
      </c>
    </row>
    <row r="8392" spans="1:12" x14ac:dyDescent="0.35">
      <c r="A8392" s="1" t="s">
        <v>13503</v>
      </c>
      <c r="B8392" t="s">
        <v>13504</v>
      </c>
      <c r="C8392" t="s">
        <v>13</v>
      </c>
      <c r="D8392" t="s">
        <v>14</v>
      </c>
      <c r="E8392">
        <v>1</v>
      </c>
      <c r="F8392" s="2">
        <v>385.9</v>
      </c>
      <c r="G8392" s="3">
        <v>782</v>
      </c>
      <c r="H8392" s="3">
        <v>3.859</v>
      </c>
      <c r="I8392" s="3">
        <v>18.1373</v>
      </c>
      <c r="J8392" s="3">
        <v>407.89629999999994</v>
      </c>
      <c r="K8392" s="4">
        <v>0.34999999999999992</v>
      </c>
      <c r="L8392" s="73">
        <v>740.48866769230744</v>
      </c>
    </row>
    <row r="8393" spans="1:12" x14ac:dyDescent="0.35">
      <c r="A8393" s="1" t="s">
        <v>13505</v>
      </c>
      <c r="B8393" t="s">
        <v>13506</v>
      </c>
      <c r="C8393" t="s">
        <v>13</v>
      </c>
      <c r="D8393" t="s">
        <v>14</v>
      </c>
      <c r="E8393">
        <v>1</v>
      </c>
      <c r="F8393" s="2">
        <v>382.5</v>
      </c>
      <c r="G8393" s="3">
        <v>769</v>
      </c>
      <c r="H8393" s="3">
        <v>3.8250000000000002</v>
      </c>
      <c r="I8393" s="3">
        <v>17.977499999999999</v>
      </c>
      <c r="J8393" s="3">
        <v>404.30250000000001</v>
      </c>
      <c r="K8393" s="4">
        <v>0.34999999999999992</v>
      </c>
      <c r="L8393" s="73">
        <v>733.96453846153838</v>
      </c>
    </row>
    <row r="8394" spans="1:12" x14ac:dyDescent="0.35">
      <c r="A8394" s="1" t="s">
        <v>13507</v>
      </c>
      <c r="B8394" t="s">
        <v>13508</v>
      </c>
      <c r="C8394" t="s">
        <v>13</v>
      </c>
      <c r="D8394" t="s">
        <v>14</v>
      </c>
      <c r="E8394">
        <v>1</v>
      </c>
      <c r="F8394" s="2">
        <v>124.1</v>
      </c>
      <c r="G8394" s="3">
        <v>289.20639999999997</v>
      </c>
      <c r="H8394" s="3">
        <v>1.2409999999999999</v>
      </c>
      <c r="I8394" s="3">
        <v>5.8327</v>
      </c>
      <c r="J8394" s="3">
        <v>131.1737</v>
      </c>
      <c r="K8394" s="4">
        <v>0.34999999999999992</v>
      </c>
      <c r="L8394" s="73">
        <v>238.13071692307687</v>
      </c>
    </row>
    <row r="8395" spans="1:12" x14ac:dyDescent="0.35">
      <c r="A8395" s="1" t="s">
        <v>13509</v>
      </c>
      <c r="B8395" t="s">
        <v>13510</v>
      </c>
      <c r="C8395" t="s">
        <v>363</v>
      </c>
      <c r="D8395" t="s">
        <v>364</v>
      </c>
      <c r="E8395">
        <v>1</v>
      </c>
      <c r="F8395" s="2">
        <v>185.9</v>
      </c>
      <c r="G8395" s="3">
        <v>384</v>
      </c>
      <c r="H8395" s="3">
        <v>1.859</v>
      </c>
      <c r="I8395" s="3">
        <v>8.7372999999999994</v>
      </c>
      <c r="J8395" s="3">
        <v>196.49630000000002</v>
      </c>
      <c r="K8395" s="4">
        <v>0.35</v>
      </c>
      <c r="L8395" s="73">
        <v>356.71636000000001</v>
      </c>
    </row>
    <row r="8396" spans="1:12" x14ac:dyDescent="0.35">
      <c r="A8396" s="1" t="s">
        <v>13511</v>
      </c>
      <c r="B8396" t="s">
        <v>13512</v>
      </c>
      <c r="C8396" t="s">
        <v>363</v>
      </c>
      <c r="D8396" t="s">
        <v>364</v>
      </c>
      <c r="E8396">
        <v>1</v>
      </c>
      <c r="F8396" s="2">
        <v>78.37</v>
      </c>
      <c r="G8396" s="3">
        <v>162</v>
      </c>
      <c r="H8396" s="3">
        <v>0.78370000000000006</v>
      </c>
      <c r="I8396" s="3">
        <v>3.6833900000000002</v>
      </c>
      <c r="J8396" s="3">
        <v>82.837090000000003</v>
      </c>
      <c r="K8396" s="4">
        <v>0.35</v>
      </c>
      <c r="L8396" s="73">
        <v>150.38117876923076</v>
      </c>
    </row>
    <row r="8397" spans="1:12" x14ac:dyDescent="0.35">
      <c r="A8397" s="1" t="s">
        <v>13513</v>
      </c>
      <c r="B8397" t="s">
        <v>13514</v>
      </c>
      <c r="C8397" t="s">
        <v>363</v>
      </c>
      <c r="D8397" t="s">
        <v>364</v>
      </c>
      <c r="E8397">
        <v>1</v>
      </c>
      <c r="F8397" s="2">
        <v>185.9</v>
      </c>
      <c r="G8397" s="3">
        <v>384</v>
      </c>
      <c r="H8397" s="3">
        <v>1.859</v>
      </c>
      <c r="I8397" s="3">
        <v>8.7372999999999994</v>
      </c>
      <c r="J8397" s="3">
        <v>196.49630000000002</v>
      </c>
      <c r="K8397" s="4">
        <v>0.35</v>
      </c>
      <c r="L8397" s="73">
        <v>356.71636000000001</v>
      </c>
    </row>
    <row r="8398" spans="1:12" x14ac:dyDescent="0.35">
      <c r="A8398" s="1" t="s">
        <v>13515</v>
      </c>
      <c r="B8398" t="s">
        <v>13516</v>
      </c>
      <c r="C8398" t="s">
        <v>363</v>
      </c>
      <c r="D8398" t="s">
        <v>364</v>
      </c>
      <c r="E8398">
        <v>1</v>
      </c>
      <c r="F8398" s="2">
        <v>39</v>
      </c>
      <c r="G8398" s="3">
        <v>81</v>
      </c>
      <c r="H8398" s="3">
        <v>0.39</v>
      </c>
      <c r="I8398" s="3">
        <v>1.833</v>
      </c>
      <c r="J8398" s="3">
        <v>41.222999999999999</v>
      </c>
      <c r="K8398" s="4">
        <v>0.35</v>
      </c>
      <c r="L8398" s="73">
        <v>74.835599999999999</v>
      </c>
    </row>
    <row r="8399" spans="1:12" x14ac:dyDescent="0.35">
      <c r="A8399" s="1" t="s">
        <v>13517</v>
      </c>
      <c r="B8399" t="s">
        <v>13518</v>
      </c>
      <c r="C8399" t="s">
        <v>363</v>
      </c>
      <c r="D8399" t="s">
        <v>364</v>
      </c>
      <c r="E8399">
        <v>1</v>
      </c>
      <c r="F8399" s="2">
        <v>939.32</v>
      </c>
      <c r="G8399" s="3">
        <v>1937</v>
      </c>
      <c r="H8399" s="3">
        <v>9.3932000000000002</v>
      </c>
      <c r="I8399" s="3">
        <v>44.148040000000002</v>
      </c>
      <c r="J8399" s="3">
        <v>992.86124000000007</v>
      </c>
      <c r="K8399" s="4">
        <v>0.35</v>
      </c>
      <c r="L8399" s="73">
        <v>1802.4250203076924</v>
      </c>
    </row>
    <row r="8400" spans="1:12" x14ac:dyDescent="0.35">
      <c r="A8400" s="1" t="s">
        <v>13519</v>
      </c>
      <c r="B8400" t="s">
        <v>13520</v>
      </c>
      <c r="C8400" t="s">
        <v>363</v>
      </c>
      <c r="D8400" t="s">
        <v>364</v>
      </c>
      <c r="E8400">
        <v>1</v>
      </c>
      <c r="F8400" s="2">
        <v>134.87</v>
      </c>
      <c r="G8400" s="3">
        <v>279</v>
      </c>
      <c r="H8400" s="3">
        <v>1.3487</v>
      </c>
      <c r="I8400" s="3">
        <v>6.3388900000000001</v>
      </c>
      <c r="J8400" s="3">
        <v>142.55759</v>
      </c>
      <c r="K8400" s="4">
        <v>0.35000000000000003</v>
      </c>
      <c r="L8400" s="73">
        <v>258.7968556923077</v>
      </c>
    </row>
    <row r="8401" spans="1:12" x14ac:dyDescent="0.35">
      <c r="A8401" s="1" t="s">
        <v>13521</v>
      </c>
      <c r="B8401" t="s">
        <v>13522</v>
      </c>
      <c r="C8401" t="s">
        <v>363</v>
      </c>
      <c r="D8401" t="s">
        <v>364</v>
      </c>
      <c r="E8401">
        <v>1</v>
      </c>
      <c r="F8401" s="2">
        <v>105.34</v>
      </c>
      <c r="G8401" s="3">
        <v>218</v>
      </c>
      <c r="H8401" s="3">
        <v>1.0534000000000001</v>
      </c>
      <c r="I8401" s="3">
        <v>4.9509800000000004</v>
      </c>
      <c r="J8401" s="3">
        <v>111.34438</v>
      </c>
      <c r="K8401" s="4">
        <v>0.35</v>
      </c>
      <c r="L8401" s="73">
        <v>202.13287446153845</v>
      </c>
    </row>
    <row r="8402" spans="1:12" x14ac:dyDescent="0.35">
      <c r="A8402" s="1" t="s">
        <v>13523</v>
      </c>
      <c r="B8402" t="s">
        <v>13524</v>
      </c>
      <c r="C8402" t="s">
        <v>363</v>
      </c>
      <c r="D8402" t="s">
        <v>364</v>
      </c>
      <c r="E8402">
        <v>1</v>
      </c>
      <c r="F8402" s="2">
        <v>140.69999999999999</v>
      </c>
      <c r="G8402" s="3">
        <v>291</v>
      </c>
      <c r="H8402" s="3">
        <v>1.4069999999999998</v>
      </c>
      <c r="I8402" s="3">
        <v>6.6128999999999998</v>
      </c>
      <c r="J8402" s="3">
        <v>148.7199</v>
      </c>
      <c r="K8402" s="4">
        <v>0.35</v>
      </c>
      <c r="L8402" s="73">
        <v>269.98381846153848</v>
      </c>
    </row>
    <row r="8403" spans="1:12" x14ac:dyDescent="0.35">
      <c r="A8403" s="1" t="s">
        <v>13525</v>
      </c>
      <c r="B8403" t="s">
        <v>13526</v>
      </c>
      <c r="C8403" t="s">
        <v>363</v>
      </c>
      <c r="D8403" t="s">
        <v>364</v>
      </c>
      <c r="E8403">
        <v>1</v>
      </c>
      <c r="F8403" s="2">
        <v>602.52</v>
      </c>
      <c r="G8403" s="3">
        <v>1243</v>
      </c>
      <c r="H8403" s="3">
        <v>6.0251999999999999</v>
      </c>
      <c r="I8403" s="3">
        <v>28.318439999999999</v>
      </c>
      <c r="J8403" s="3">
        <v>636.86364000000003</v>
      </c>
      <c r="K8403" s="4">
        <v>0.35</v>
      </c>
      <c r="L8403" s="73">
        <v>1156.1524541538461</v>
      </c>
    </row>
    <row r="8404" spans="1:12" x14ac:dyDescent="0.35">
      <c r="A8404" s="1" t="s">
        <v>13527</v>
      </c>
      <c r="B8404" t="s">
        <v>13528</v>
      </c>
      <c r="C8404" t="s">
        <v>34</v>
      </c>
      <c r="D8404" t="s">
        <v>35</v>
      </c>
      <c r="E8404">
        <v>1</v>
      </c>
      <c r="F8404" s="2">
        <v>55.55</v>
      </c>
      <c r="G8404" s="3">
        <v>115</v>
      </c>
      <c r="H8404" s="3">
        <v>0.55549999999999999</v>
      </c>
      <c r="I8404" s="3">
        <v>2.6108499999999997</v>
      </c>
      <c r="J8404" s="3">
        <v>58.716349999999998</v>
      </c>
      <c r="K8404" s="4">
        <v>0.35</v>
      </c>
      <c r="L8404" s="73">
        <v>106.59275846153845</v>
      </c>
    </row>
    <row r="8405" spans="1:12" x14ac:dyDescent="0.35">
      <c r="A8405" s="1" t="s">
        <v>13529</v>
      </c>
      <c r="B8405" t="s">
        <v>13530</v>
      </c>
      <c r="C8405" t="s">
        <v>363</v>
      </c>
      <c r="D8405" t="s">
        <v>364</v>
      </c>
      <c r="E8405">
        <v>1</v>
      </c>
      <c r="F8405" s="2">
        <v>55.4</v>
      </c>
      <c r="G8405" s="3">
        <v>115</v>
      </c>
      <c r="H8405" s="3">
        <v>0.55400000000000005</v>
      </c>
      <c r="I8405" s="3">
        <v>2.6038000000000001</v>
      </c>
      <c r="J8405" s="3">
        <v>58.5578</v>
      </c>
      <c r="K8405" s="4">
        <v>0.35000000000000003</v>
      </c>
      <c r="L8405" s="73">
        <v>106.30492923076923</v>
      </c>
    </row>
    <row r="8406" spans="1:12" x14ac:dyDescent="0.35">
      <c r="A8406" s="1" t="s">
        <v>13531</v>
      </c>
      <c r="B8406" t="s">
        <v>13532</v>
      </c>
      <c r="C8406" t="s">
        <v>363</v>
      </c>
      <c r="D8406" t="s">
        <v>364</v>
      </c>
      <c r="E8406">
        <v>1</v>
      </c>
      <c r="F8406" s="2">
        <v>185.9</v>
      </c>
      <c r="G8406" s="3">
        <v>384</v>
      </c>
      <c r="H8406" s="3">
        <v>1.859</v>
      </c>
      <c r="I8406" s="3">
        <v>8.7372999999999994</v>
      </c>
      <c r="J8406" s="3">
        <v>196.49630000000002</v>
      </c>
      <c r="K8406" s="4">
        <v>0.35</v>
      </c>
      <c r="L8406" s="73">
        <v>356.71636000000001</v>
      </c>
    </row>
    <row r="8407" spans="1:12" x14ac:dyDescent="0.35">
      <c r="A8407" s="1" t="s">
        <v>13533</v>
      </c>
      <c r="B8407" t="s">
        <v>13534</v>
      </c>
      <c r="C8407" t="s">
        <v>363</v>
      </c>
      <c r="D8407" t="s">
        <v>364</v>
      </c>
      <c r="E8407">
        <v>1</v>
      </c>
      <c r="F8407" s="2">
        <v>256.97000000000003</v>
      </c>
      <c r="G8407" s="3">
        <v>530</v>
      </c>
      <c r="H8407" s="3">
        <v>2.5697000000000005</v>
      </c>
      <c r="I8407" s="3">
        <v>12.077590000000001</v>
      </c>
      <c r="J8407" s="3">
        <v>271.61729000000003</v>
      </c>
      <c r="K8407" s="4">
        <v>0.35000000000000003</v>
      </c>
      <c r="L8407" s="73">
        <v>493.08984953846158</v>
      </c>
    </row>
    <row r="8408" spans="1:12" x14ac:dyDescent="0.35">
      <c r="A8408" s="1" t="s">
        <v>13535</v>
      </c>
      <c r="B8408" t="s">
        <v>13536</v>
      </c>
      <c r="C8408" t="s">
        <v>363</v>
      </c>
      <c r="D8408" t="s">
        <v>364</v>
      </c>
      <c r="E8408">
        <v>1</v>
      </c>
      <c r="F8408" s="2">
        <v>102.79</v>
      </c>
      <c r="G8408" s="3">
        <v>212</v>
      </c>
      <c r="H8408" s="3">
        <v>1.0279</v>
      </c>
      <c r="I8408" s="3">
        <v>4.8311299999999999</v>
      </c>
      <c r="J8408" s="3">
        <v>108.64903000000001</v>
      </c>
      <c r="K8408" s="4">
        <v>0.35</v>
      </c>
      <c r="L8408" s="73">
        <v>197.23977753846157</v>
      </c>
    </row>
    <row r="8409" spans="1:12" x14ac:dyDescent="0.35">
      <c r="A8409" s="1" t="s">
        <v>13537</v>
      </c>
      <c r="B8409" t="s">
        <v>13538</v>
      </c>
      <c r="C8409" t="s">
        <v>363</v>
      </c>
      <c r="D8409" t="s">
        <v>364</v>
      </c>
      <c r="E8409">
        <v>1</v>
      </c>
      <c r="F8409" s="2">
        <v>39.729999999999997</v>
      </c>
      <c r="G8409" s="3">
        <v>82</v>
      </c>
      <c r="H8409" s="3">
        <v>0.39729999999999999</v>
      </c>
      <c r="I8409" s="3">
        <v>1.8673099999999998</v>
      </c>
      <c r="J8409" s="3">
        <v>41.994609999999994</v>
      </c>
      <c r="K8409" s="4">
        <v>0.35</v>
      </c>
      <c r="L8409" s="73">
        <v>76.23636892307691</v>
      </c>
    </row>
    <row r="8410" spans="1:12" x14ac:dyDescent="0.35">
      <c r="A8410" s="1" t="s">
        <v>13539</v>
      </c>
      <c r="B8410" t="s">
        <v>13540</v>
      </c>
      <c r="C8410" t="s">
        <v>363</v>
      </c>
      <c r="D8410" t="s">
        <v>364</v>
      </c>
      <c r="E8410">
        <v>1</v>
      </c>
      <c r="F8410" s="2">
        <v>926.56</v>
      </c>
      <c r="G8410" s="3">
        <v>1911</v>
      </c>
      <c r="H8410" s="3">
        <v>9.2655999999999992</v>
      </c>
      <c r="I8410" s="3">
        <v>43.548319999999997</v>
      </c>
      <c r="J8410" s="3">
        <v>979.37391999999988</v>
      </c>
      <c r="K8410" s="4">
        <v>0.35</v>
      </c>
      <c r="L8410" s="73">
        <v>1777.9403470769228</v>
      </c>
    </row>
    <row r="8411" spans="1:12" x14ac:dyDescent="0.35">
      <c r="A8411" s="1" t="s">
        <v>13541</v>
      </c>
      <c r="B8411" t="s">
        <v>13542</v>
      </c>
      <c r="C8411" t="s">
        <v>363</v>
      </c>
      <c r="D8411" t="s">
        <v>364</v>
      </c>
      <c r="E8411">
        <v>1</v>
      </c>
      <c r="F8411" s="2">
        <v>75.819999999999993</v>
      </c>
      <c r="G8411" s="3">
        <v>157</v>
      </c>
      <c r="H8411" s="3">
        <v>0.75819999999999999</v>
      </c>
      <c r="I8411" s="3">
        <v>3.5635399999999997</v>
      </c>
      <c r="J8411" s="3">
        <v>80.141739999999999</v>
      </c>
      <c r="K8411" s="4">
        <v>0.35</v>
      </c>
      <c r="L8411" s="73">
        <v>145.48808184615385</v>
      </c>
    </row>
    <row r="8412" spans="1:12" x14ac:dyDescent="0.35">
      <c r="A8412" s="1" t="s">
        <v>13543</v>
      </c>
      <c r="B8412" t="s">
        <v>13544</v>
      </c>
      <c r="C8412" t="s">
        <v>21</v>
      </c>
      <c r="D8412" t="s">
        <v>22</v>
      </c>
      <c r="E8412">
        <v>1</v>
      </c>
      <c r="F8412" s="2">
        <v>428</v>
      </c>
      <c r="G8412" s="3">
        <v>883</v>
      </c>
      <c r="H8412" s="3">
        <v>4.28</v>
      </c>
      <c r="I8412" s="3">
        <v>20.116</v>
      </c>
      <c r="J8412" s="3">
        <v>452.39599999999996</v>
      </c>
      <c r="K8412" s="4">
        <v>0.35000000000000003</v>
      </c>
      <c r="L8412" s="73">
        <v>821.27273846153844</v>
      </c>
    </row>
    <row r="8413" spans="1:12" x14ac:dyDescent="0.35">
      <c r="A8413" s="1" t="s">
        <v>13545</v>
      </c>
      <c r="B8413" t="s">
        <v>13546</v>
      </c>
      <c r="C8413" t="s">
        <v>21</v>
      </c>
      <c r="D8413" t="s">
        <v>22</v>
      </c>
      <c r="E8413">
        <v>1</v>
      </c>
      <c r="F8413" s="2">
        <v>63</v>
      </c>
      <c r="G8413" s="3">
        <v>130</v>
      </c>
      <c r="H8413" s="3">
        <v>0.63</v>
      </c>
      <c r="I8413" s="3">
        <v>2.9609999999999999</v>
      </c>
      <c r="J8413" s="3">
        <v>66.591000000000008</v>
      </c>
      <c r="K8413" s="4">
        <v>0.35000000000000003</v>
      </c>
      <c r="L8413" s="73">
        <v>120.88827692307694</v>
      </c>
    </row>
    <row r="8414" spans="1:12" x14ac:dyDescent="0.35">
      <c r="A8414" s="1" t="s">
        <v>13547</v>
      </c>
      <c r="B8414" t="s">
        <v>13548</v>
      </c>
      <c r="C8414" t="s">
        <v>21</v>
      </c>
      <c r="D8414" t="s">
        <v>22</v>
      </c>
      <c r="E8414">
        <v>1</v>
      </c>
      <c r="F8414" s="2">
        <v>55.5</v>
      </c>
      <c r="G8414" s="3">
        <v>115</v>
      </c>
      <c r="H8414" s="3">
        <v>0.55500000000000005</v>
      </c>
      <c r="I8414" s="3">
        <v>2.6084999999999998</v>
      </c>
      <c r="J8414" s="3">
        <v>58.663499999999999</v>
      </c>
      <c r="K8414" s="4">
        <v>0.35</v>
      </c>
      <c r="L8414" s="73">
        <v>106.49681538461539</v>
      </c>
    </row>
    <row r="8415" spans="1:12" x14ac:dyDescent="0.35">
      <c r="A8415" s="1" t="s">
        <v>13549</v>
      </c>
      <c r="B8415" t="s">
        <v>13550</v>
      </c>
      <c r="C8415" t="s">
        <v>34</v>
      </c>
      <c r="D8415" t="s">
        <v>35</v>
      </c>
      <c r="E8415">
        <v>1</v>
      </c>
      <c r="F8415" s="2">
        <v>86.06</v>
      </c>
      <c r="G8415" s="3">
        <v>178</v>
      </c>
      <c r="H8415" s="3">
        <v>0.86060000000000003</v>
      </c>
      <c r="I8415" s="3">
        <v>4.0448200000000005</v>
      </c>
      <c r="J8415" s="3">
        <v>90.965420000000009</v>
      </c>
      <c r="K8415" s="4">
        <v>0.34999999999999992</v>
      </c>
      <c r="L8415" s="73">
        <v>165.137224</v>
      </c>
    </row>
    <row r="8416" spans="1:12" x14ac:dyDescent="0.35">
      <c r="A8416" s="1" t="s">
        <v>13551</v>
      </c>
      <c r="B8416" t="s">
        <v>2716</v>
      </c>
      <c r="C8416" t="s">
        <v>34</v>
      </c>
      <c r="D8416" t="s">
        <v>35</v>
      </c>
      <c r="E8416">
        <v>1</v>
      </c>
      <c r="F8416" s="2">
        <v>116.66</v>
      </c>
      <c r="G8416" s="3">
        <v>241</v>
      </c>
      <c r="H8416" s="3">
        <v>1.1666000000000001</v>
      </c>
      <c r="I8416" s="3">
        <v>5.4830199999999998</v>
      </c>
      <c r="J8416" s="3">
        <v>123.30962</v>
      </c>
      <c r="K8416" s="4">
        <v>0.35000000000000003</v>
      </c>
      <c r="L8416" s="73">
        <v>223.85438707692308</v>
      </c>
    </row>
    <row r="8417" spans="1:12" x14ac:dyDescent="0.35">
      <c r="A8417" s="1" t="s">
        <v>13552</v>
      </c>
      <c r="B8417" t="s">
        <v>2716</v>
      </c>
      <c r="C8417" t="s">
        <v>34</v>
      </c>
      <c r="D8417" t="s">
        <v>35</v>
      </c>
      <c r="E8417">
        <v>1</v>
      </c>
      <c r="F8417" s="2">
        <v>27.3</v>
      </c>
      <c r="G8417" s="3">
        <v>57</v>
      </c>
      <c r="H8417" s="3">
        <v>0.27300000000000002</v>
      </c>
      <c r="I8417" s="3">
        <v>1.2831000000000001</v>
      </c>
      <c r="J8417" s="3">
        <v>28.856100000000001</v>
      </c>
      <c r="K8417" s="4">
        <v>0.34999999999999992</v>
      </c>
      <c r="L8417" s="73">
        <v>52.384919999999994</v>
      </c>
    </row>
    <row r="8418" spans="1:12" x14ac:dyDescent="0.35">
      <c r="A8418" s="1" t="s">
        <v>13553</v>
      </c>
      <c r="B8418" t="s">
        <v>13554</v>
      </c>
      <c r="C8418" t="s">
        <v>34</v>
      </c>
      <c r="D8418" t="s">
        <v>35</v>
      </c>
      <c r="E8418">
        <v>1</v>
      </c>
      <c r="F8418" s="2">
        <v>51.28</v>
      </c>
      <c r="G8418" s="3">
        <v>106</v>
      </c>
      <c r="H8418" s="3">
        <v>0.51280000000000003</v>
      </c>
      <c r="I8418" s="3">
        <v>2.4101599999999999</v>
      </c>
      <c r="J8418" s="3">
        <v>54.202959999999997</v>
      </c>
      <c r="K8418" s="4">
        <v>0.35</v>
      </c>
      <c r="L8418" s="73">
        <v>98.399219692307682</v>
      </c>
    </row>
    <row r="8419" spans="1:12" x14ac:dyDescent="0.35">
      <c r="A8419" s="1" t="s">
        <v>13555</v>
      </c>
      <c r="B8419" t="s">
        <v>2716</v>
      </c>
      <c r="C8419" t="s">
        <v>34</v>
      </c>
      <c r="D8419" t="s">
        <v>35</v>
      </c>
      <c r="E8419">
        <v>1</v>
      </c>
      <c r="F8419" s="2">
        <v>72.91</v>
      </c>
      <c r="G8419" s="3">
        <v>151</v>
      </c>
      <c r="H8419" s="3">
        <v>0.72909999999999997</v>
      </c>
      <c r="I8419" s="3">
        <v>3.4267699999999999</v>
      </c>
      <c r="J8419" s="3">
        <v>77.065870000000004</v>
      </c>
      <c r="K8419" s="4">
        <v>0.35</v>
      </c>
      <c r="L8419" s="73">
        <v>139.90419476923077</v>
      </c>
    </row>
    <row r="8420" spans="1:12" x14ac:dyDescent="0.35">
      <c r="A8420" s="1" t="s">
        <v>13556</v>
      </c>
      <c r="B8420" t="s">
        <v>13557</v>
      </c>
      <c r="C8420" t="s">
        <v>34</v>
      </c>
      <c r="D8420" t="s">
        <v>35</v>
      </c>
      <c r="E8420">
        <v>1</v>
      </c>
      <c r="F8420" s="2">
        <v>419</v>
      </c>
      <c r="G8420" s="3">
        <v>864</v>
      </c>
      <c r="H8420" s="3">
        <v>4.1900000000000004</v>
      </c>
      <c r="I8420" s="3">
        <v>19.693000000000001</v>
      </c>
      <c r="J8420" s="3">
        <v>442.88299999999998</v>
      </c>
      <c r="K8420" s="4">
        <v>0.35</v>
      </c>
      <c r="L8420" s="73">
        <v>804.00298461538455</v>
      </c>
    </row>
    <row r="8421" spans="1:12" x14ac:dyDescent="0.35">
      <c r="A8421" s="1" t="s">
        <v>13558</v>
      </c>
      <c r="B8421" t="s">
        <v>13559</v>
      </c>
      <c r="C8421" t="s">
        <v>34</v>
      </c>
      <c r="D8421" t="s">
        <v>35</v>
      </c>
      <c r="E8421">
        <v>1</v>
      </c>
      <c r="F8421" s="2">
        <v>1698</v>
      </c>
      <c r="G8421" s="3">
        <v>3502</v>
      </c>
      <c r="H8421" s="3">
        <v>16.98</v>
      </c>
      <c r="I8421" s="3">
        <v>79.805999999999997</v>
      </c>
      <c r="J8421" s="3">
        <v>1794.7860000000001</v>
      </c>
      <c r="K8421" s="4">
        <v>0.34999999999999992</v>
      </c>
      <c r="L8421" s="73">
        <v>3258.2268923076922</v>
      </c>
    </row>
    <row r="8422" spans="1:12" x14ac:dyDescent="0.35">
      <c r="A8422" s="1" t="s">
        <v>13560</v>
      </c>
      <c r="B8422" t="s">
        <v>13559</v>
      </c>
      <c r="C8422" t="s">
        <v>34</v>
      </c>
      <c r="D8422" t="s">
        <v>35</v>
      </c>
      <c r="E8422">
        <v>1</v>
      </c>
      <c r="F8422" s="2">
        <v>2267</v>
      </c>
      <c r="G8422" s="3">
        <v>4675</v>
      </c>
      <c r="H8422" s="3">
        <v>22.67</v>
      </c>
      <c r="I8422" s="3">
        <v>106.54900000000001</v>
      </c>
      <c r="J8422" s="3">
        <v>2396.2190000000001</v>
      </c>
      <c r="K8422" s="4">
        <v>0.35</v>
      </c>
      <c r="L8422" s="73">
        <v>4350.0591076923074</v>
      </c>
    </row>
    <row r="8423" spans="1:12" x14ac:dyDescent="0.35">
      <c r="A8423" s="1" t="s">
        <v>13561</v>
      </c>
      <c r="B8423" t="s">
        <v>13562</v>
      </c>
      <c r="C8423" t="s">
        <v>13</v>
      </c>
      <c r="D8423" t="s">
        <v>14</v>
      </c>
      <c r="E8423">
        <v>1</v>
      </c>
      <c r="F8423" s="2">
        <v>288.56</v>
      </c>
      <c r="G8423" s="3">
        <v>595</v>
      </c>
      <c r="H8423" s="3">
        <v>2.8856000000000002</v>
      </c>
      <c r="I8423" s="3">
        <v>13.56232</v>
      </c>
      <c r="J8423" s="3">
        <v>305.00792000000001</v>
      </c>
      <c r="K8423" s="4">
        <v>0.35</v>
      </c>
      <c r="L8423" s="73">
        <v>553.70668553846156</v>
      </c>
    </row>
    <row r="8424" spans="1:12" x14ac:dyDescent="0.35">
      <c r="A8424" s="1" t="s">
        <v>13563</v>
      </c>
      <c r="B8424" t="s">
        <v>13564</v>
      </c>
      <c r="C8424" t="s">
        <v>13</v>
      </c>
      <c r="D8424" t="s">
        <v>14</v>
      </c>
      <c r="E8424">
        <v>1</v>
      </c>
      <c r="F8424" s="2">
        <v>109</v>
      </c>
      <c r="G8424" s="3">
        <v>225</v>
      </c>
      <c r="H8424" s="3">
        <v>1.0900000000000001</v>
      </c>
      <c r="I8424" s="3">
        <v>5.1230000000000002</v>
      </c>
      <c r="J8424" s="3">
        <v>115.21300000000001</v>
      </c>
      <c r="K8424" s="4">
        <v>0.35</v>
      </c>
      <c r="L8424" s="73">
        <v>209.15590769230769</v>
      </c>
    </row>
    <row r="8425" spans="1:12" x14ac:dyDescent="0.35">
      <c r="A8425" s="1" t="s">
        <v>13565</v>
      </c>
      <c r="B8425" t="s">
        <v>13566</v>
      </c>
      <c r="C8425" t="s">
        <v>34</v>
      </c>
      <c r="D8425" t="s">
        <v>35</v>
      </c>
      <c r="E8425">
        <v>1</v>
      </c>
      <c r="F8425" s="2">
        <v>1097.57</v>
      </c>
      <c r="G8425" s="3">
        <v>2264</v>
      </c>
      <c r="H8425" s="3">
        <v>10.9757</v>
      </c>
      <c r="I8425" s="3">
        <v>51.585789999999996</v>
      </c>
      <c r="J8425" s="3">
        <v>1160.13149</v>
      </c>
      <c r="K8425" s="4">
        <v>0.34999999999999992</v>
      </c>
      <c r="L8425" s="73">
        <v>2106.0848587692308</v>
      </c>
    </row>
    <row r="8426" spans="1:12" x14ac:dyDescent="0.35">
      <c r="A8426" s="1" t="s">
        <v>13567</v>
      </c>
      <c r="B8426" t="s">
        <v>13568</v>
      </c>
      <c r="C8426" t="s">
        <v>34</v>
      </c>
      <c r="D8426" t="s">
        <v>35</v>
      </c>
      <c r="E8426">
        <v>1</v>
      </c>
      <c r="F8426" s="2">
        <v>296.10000000000002</v>
      </c>
      <c r="G8426" s="3">
        <v>611</v>
      </c>
      <c r="H8426" s="3">
        <v>2.9610000000000003</v>
      </c>
      <c r="I8426" s="3">
        <v>13.916700000000001</v>
      </c>
      <c r="J8426" s="3">
        <v>312.97770000000003</v>
      </c>
      <c r="K8426" s="4">
        <v>0.35</v>
      </c>
      <c r="L8426" s="73">
        <v>568.17490153846154</v>
      </c>
    </row>
    <row r="8427" spans="1:12" x14ac:dyDescent="0.35">
      <c r="A8427" s="1" t="s">
        <v>13569</v>
      </c>
      <c r="B8427" t="s">
        <v>13570</v>
      </c>
      <c r="C8427" t="s">
        <v>34</v>
      </c>
      <c r="D8427" t="s">
        <v>35</v>
      </c>
      <c r="E8427">
        <v>1</v>
      </c>
      <c r="F8427" s="2">
        <v>37.26</v>
      </c>
      <c r="G8427" s="3">
        <v>77</v>
      </c>
      <c r="H8427" s="3">
        <v>0.37259999999999999</v>
      </c>
      <c r="I8427" s="3">
        <v>1.75122</v>
      </c>
      <c r="J8427" s="3">
        <v>39.38382</v>
      </c>
      <c r="K8427" s="4">
        <v>0.35000000000000003</v>
      </c>
      <c r="L8427" s="73">
        <v>71.496780923076926</v>
      </c>
    </row>
    <row r="8428" spans="1:12" x14ac:dyDescent="0.35">
      <c r="A8428" s="1" t="s">
        <v>13571</v>
      </c>
      <c r="B8428" t="s">
        <v>13572</v>
      </c>
      <c r="C8428" t="s">
        <v>34</v>
      </c>
      <c r="D8428" t="s">
        <v>35</v>
      </c>
      <c r="E8428">
        <v>1</v>
      </c>
      <c r="F8428" s="2">
        <v>79.03</v>
      </c>
      <c r="G8428" s="3">
        <v>163</v>
      </c>
      <c r="H8428" s="3">
        <v>0.7903</v>
      </c>
      <c r="I8428" s="3">
        <v>3.71441</v>
      </c>
      <c r="J8428" s="3">
        <v>83.534710000000004</v>
      </c>
      <c r="K8428" s="4">
        <v>0.35</v>
      </c>
      <c r="L8428" s="73">
        <v>151.64762738461539</v>
      </c>
    </row>
    <row r="8429" spans="1:12" x14ac:dyDescent="0.35">
      <c r="A8429" s="1" t="s">
        <v>13573</v>
      </c>
      <c r="B8429" t="s">
        <v>13574</v>
      </c>
      <c r="C8429" t="s">
        <v>34</v>
      </c>
      <c r="D8429" t="s">
        <v>35</v>
      </c>
      <c r="E8429">
        <v>1</v>
      </c>
      <c r="F8429" s="2">
        <v>178.49</v>
      </c>
      <c r="G8429" s="3">
        <v>369</v>
      </c>
      <c r="H8429" s="3">
        <v>1.7849000000000002</v>
      </c>
      <c r="I8429" s="3">
        <v>8.38903</v>
      </c>
      <c r="J8429" s="3">
        <v>188.66392999999999</v>
      </c>
      <c r="K8429" s="4">
        <v>0.34999999999999992</v>
      </c>
      <c r="L8429" s="73">
        <v>342.49759599999993</v>
      </c>
    </row>
    <row r="8430" spans="1:12" x14ac:dyDescent="0.35">
      <c r="A8430" s="1" t="s">
        <v>13575</v>
      </c>
      <c r="B8430" t="s">
        <v>13576</v>
      </c>
      <c r="C8430" t="s">
        <v>34</v>
      </c>
      <c r="D8430" t="s">
        <v>35</v>
      </c>
      <c r="E8430">
        <v>1</v>
      </c>
      <c r="F8430" s="2">
        <v>55.41</v>
      </c>
      <c r="G8430" s="3">
        <v>115</v>
      </c>
      <c r="H8430" s="3">
        <v>0.55409999999999993</v>
      </c>
      <c r="I8430" s="3">
        <v>2.6042699999999996</v>
      </c>
      <c r="J8430" s="3">
        <v>58.568369999999994</v>
      </c>
      <c r="K8430" s="4">
        <v>0.35</v>
      </c>
      <c r="L8430" s="73">
        <v>106.32411784615383</v>
      </c>
    </row>
    <row r="8431" spans="1:12" x14ac:dyDescent="0.35">
      <c r="A8431" s="1" t="s">
        <v>13577</v>
      </c>
      <c r="B8431" t="s">
        <v>13570</v>
      </c>
      <c r="C8431" t="s">
        <v>34</v>
      </c>
      <c r="D8431" t="s">
        <v>35</v>
      </c>
      <c r="E8431">
        <v>1</v>
      </c>
      <c r="F8431" s="2">
        <v>63.08</v>
      </c>
      <c r="G8431" s="3">
        <v>131</v>
      </c>
      <c r="H8431" s="3">
        <v>0.63080000000000003</v>
      </c>
      <c r="I8431" s="3">
        <v>2.9647600000000001</v>
      </c>
      <c r="J8431" s="3">
        <v>66.675560000000004</v>
      </c>
      <c r="K8431" s="4">
        <v>0.35</v>
      </c>
      <c r="L8431" s="73">
        <v>121.04178584615384</v>
      </c>
    </row>
    <row r="8432" spans="1:12" x14ac:dyDescent="0.35">
      <c r="A8432" s="1" t="s">
        <v>13578</v>
      </c>
      <c r="B8432" t="s">
        <v>13570</v>
      </c>
      <c r="C8432" t="s">
        <v>34</v>
      </c>
      <c r="D8432" t="s">
        <v>35</v>
      </c>
      <c r="E8432">
        <v>1</v>
      </c>
      <c r="F8432" s="2">
        <v>37.26</v>
      </c>
      <c r="G8432" s="3">
        <v>77</v>
      </c>
      <c r="H8432" s="3">
        <v>0.37259999999999999</v>
      </c>
      <c r="I8432" s="3">
        <v>1.75122</v>
      </c>
      <c r="J8432" s="3">
        <v>39.38382</v>
      </c>
      <c r="K8432" s="4">
        <v>0.35000000000000003</v>
      </c>
      <c r="L8432" s="73">
        <v>71.496780923076926</v>
      </c>
    </row>
    <row r="8433" spans="1:12" x14ac:dyDescent="0.35">
      <c r="A8433" s="1" t="s">
        <v>13579</v>
      </c>
      <c r="B8433" t="s">
        <v>13580</v>
      </c>
      <c r="C8433" t="s">
        <v>34</v>
      </c>
      <c r="D8433" t="s">
        <v>35</v>
      </c>
      <c r="E8433">
        <v>1</v>
      </c>
      <c r="F8433" s="2">
        <v>616.1</v>
      </c>
      <c r="G8433" s="3">
        <v>1271</v>
      </c>
      <c r="H8433" s="3">
        <v>6.1610000000000005</v>
      </c>
      <c r="I8433" s="3">
        <v>28.956700000000001</v>
      </c>
      <c r="J8433" s="3">
        <v>651.21769999999992</v>
      </c>
      <c r="K8433" s="4">
        <v>0.35</v>
      </c>
      <c r="L8433" s="73">
        <v>1182.2105938461536</v>
      </c>
    </row>
    <row r="8434" spans="1:12" x14ac:dyDescent="0.35">
      <c r="A8434" s="1" t="s">
        <v>13581</v>
      </c>
      <c r="B8434" t="s">
        <v>13572</v>
      </c>
      <c r="C8434" t="s">
        <v>34</v>
      </c>
      <c r="D8434" t="s">
        <v>35</v>
      </c>
      <c r="E8434">
        <v>1</v>
      </c>
      <c r="F8434" s="2">
        <v>72.58</v>
      </c>
      <c r="G8434" s="3">
        <v>150</v>
      </c>
      <c r="H8434" s="3">
        <v>0.7258</v>
      </c>
      <c r="I8434" s="3">
        <v>3.41126</v>
      </c>
      <c r="J8434" s="3">
        <v>76.717060000000004</v>
      </c>
      <c r="K8434" s="4">
        <v>0.35</v>
      </c>
      <c r="L8434" s="73">
        <v>139.27097046153847</v>
      </c>
    </row>
    <row r="8435" spans="1:12" x14ac:dyDescent="0.35">
      <c r="A8435" s="1" t="s">
        <v>13582</v>
      </c>
      <c r="B8435" t="s">
        <v>13580</v>
      </c>
      <c r="C8435" t="s">
        <v>34</v>
      </c>
      <c r="D8435" t="s">
        <v>35</v>
      </c>
      <c r="E8435">
        <v>1</v>
      </c>
      <c r="F8435" s="2">
        <v>558.5</v>
      </c>
      <c r="G8435" s="3">
        <v>1152</v>
      </c>
      <c r="H8435" s="3">
        <v>5.585</v>
      </c>
      <c r="I8435" s="3">
        <v>26.249500000000001</v>
      </c>
      <c r="J8435" s="3">
        <v>590.33450000000005</v>
      </c>
      <c r="K8435" s="4">
        <v>0.35</v>
      </c>
      <c r="L8435" s="73">
        <v>1071.6841692307692</v>
      </c>
    </row>
    <row r="8436" spans="1:12" x14ac:dyDescent="0.35">
      <c r="A8436" s="1" t="s">
        <v>13583</v>
      </c>
      <c r="B8436" t="s">
        <v>13584</v>
      </c>
      <c r="C8436" t="s">
        <v>34</v>
      </c>
      <c r="D8436" t="s">
        <v>35</v>
      </c>
      <c r="E8436">
        <v>1</v>
      </c>
      <c r="F8436" s="2">
        <v>3.99</v>
      </c>
      <c r="G8436" s="3">
        <v>9</v>
      </c>
      <c r="H8436" s="3">
        <v>3.9900000000000005E-2</v>
      </c>
      <c r="I8436" s="3">
        <v>0.18753</v>
      </c>
      <c r="J8436" s="3">
        <v>4.2174300000000002</v>
      </c>
      <c r="K8436" s="4">
        <v>0.35000000000000003</v>
      </c>
      <c r="L8436" s="73">
        <v>7.6562575384615386</v>
      </c>
    </row>
    <row r="8437" spans="1:12" x14ac:dyDescent="0.35">
      <c r="A8437" s="1" t="s">
        <v>13585</v>
      </c>
      <c r="B8437" t="s">
        <v>13586</v>
      </c>
      <c r="C8437" t="s">
        <v>34</v>
      </c>
      <c r="D8437" t="s">
        <v>35</v>
      </c>
      <c r="E8437">
        <v>1</v>
      </c>
      <c r="F8437" s="2">
        <v>41.34</v>
      </c>
      <c r="G8437" s="3">
        <v>86</v>
      </c>
      <c r="H8437" s="3">
        <v>0.41340000000000005</v>
      </c>
      <c r="I8437" s="3">
        <v>1.9429800000000002</v>
      </c>
      <c r="J8437" s="3">
        <v>43.696380000000005</v>
      </c>
      <c r="K8437" s="4">
        <v>0.34999999999999992</v>
      </c>
      <c r="L8437" s="73">
        <v>79.325736000000006</v>
      </c>
    </row>
    <row r="8438" spans="1:12" x14ac:dyDescent="0.35">
      <c r="A8438" s="1" t="s">
        <v>13587</v>
      </c>
      <c r="B8438" t="s">
        <v>13572</v>
      </c>
      <c r="C8438" t="s">
        <v>34</v>
      </c>
      <c r="D8438" t="s">
        <v>35</v>
      </c>
      <c r="E8438">
        <v>1</v>
      </c>
      <c r="F8438" s="2">
        <v>654.9</v>
      </c>
      <c r="G8438" s="3">
        <v>1351</v>
      </c>
      <c r="H8438" s="3">
        <v>6.5489999999999995</v>
      </c>
      <c r="I8438" s="3">
        <v>30.7803</v>
      </c>
      <c r="J8438" s="3">
        <v>692.22929999999997</v>
      </c>
      <c r="K8438" s="4">
        <v>0.34999999999999992</v>
      </c>
      <c r="L8438" s="73">
        <v>1256.6624215384613</v>
      </c>
    </row>
    <row r="8439" spans="1:12" x14ac:dyDescent="0.35">
      <c r="A8439" s="1" t="s">
        <v>13588</v>
      </c>
      <c r="B8439" t="s">
        <v>13589</v>
      </c>
      <c r="C8439" t="s">
        <v>34</v>
      </c>
      <c r="D8439" t="s">
        <v>35</v>
      </c>
      <c r="E8439">
        <v>1</v>
      </c>
      <c r="F8439" s="2">
        <v>4.5</v>
      </c>
      <c r="G8439" s="3">
        <v>10</v>
      </c>
      <c r="H8439" s="3">
        <v>4.4999999999999998E-2</v>
      </c>
      <c r="I8439" s="3">
        <v>0.21149999999999999</v>
      </c>
      <c r="J8439" s="3">
        <v>4.7565</v>
      </c>
      <c r="K8439" s="4">
        <v>0.35</v>
      </c>
      <c r="L8439" s="73">
        <v>8.6348769230769218</v>
      </c>
    </row>
    <row r="8440" spans="1:12" x14ac:dyDescent="0.35">
      <c r="A8440" s="1" t="s">
        <v>13590</v>
      </c>
      <c r="B8440" t="s">
        <v>13557</v>
      </c>
      <c r="C8440" t="s">
        <v>34</v>
      </c>
      <c r="D8440" t="s">
        <v>35</v>
      </c>
      <c r="E8440">
        <v>1</v>
      </c>
      <c r="F8440" s="2">
        <v>109.65</v>
      </c>
      <c r="G8440" s="3">
        <v>227</v>
      </c>
      <c r="H8440" s="3">
        <v>1.0965</v>
      </c>
      <c r="I8440" s="3">
        <v>5.1535500000000001</v>
      </c>
      <c r="J8440" s="3">
        <v>115.90005000000001</v>
      </c>
      <c r="K8440" s="4">
        <v>0.34999999999999992</v>
      </c>
      <c r="L8440" s="73">
        <v>210.40316769230768</v>
      </c>
    </row>
    <row r="8441" spans="1:12" x14ac:dyDescent="0.35">
      <c r="A8441" s="1" t="s">
        <v>13591</v>
      </c>
      <c r="B8441" t="s">
        <v>13580</v>
      </c>
      <c r="C8441" t="s">
        <v>34</v>
      </c>
      <c r="D8441" t="s">
        <v>35</v>
      </c>
      <c r="E8441">
        <v>1</v>
      </c>
      <c r="F8441" s="2">
        <v>482</v>
      </c>
      <c r="G8441" s="3">
        <v>994</v>
      </c>
      <c r="H8441" s="3">
        <v>4.82</v>
      </c>
      <c r="I8441" s="3">
        <v>22.654</v>
      </c>
      <c r="J8441" s="3">
        <v>509.47399999999999</v>
      </c>
      <c r="K8441" s="4">
        <v>0.35000000000000003</v>
      </c>
      <c r="L8441" s="73">
        <v>924.89126153846155</v>
      </c>
    </row>
    <row r="8442" spans="1:12" x14ac:dyDescent="0.35">
      <c r="A8442" s="1" t="s">
        <v>13592</v>
      </c>
      <c r="B8442" t="s">
        <v>13576</v>
      </c>
      <c r="C8442" t="s">
        <v>34</v>
      </c>
      <c r="D8442" t="s">
        <v>35</v>
      </c>
      <c r="E8442">
        <v>1</v>
      </c>
      <c r="F8442" s="2">
        <v>30.02</v>
      </c>
      <c r="G8442" s="3">
        <v>62</v>
      </c>
      <c r="H8442" s="3">
        <v>0.30020000000000002</v>
      </c>
      <c r="I8442" s="3">
        <v>1.4109400000000001</v>
      </c>
      <c r="J8442" s="3">
        <v>31.73114</v>
      </c>
      <c r="K8442" s="4">
        <v>0.35000000000000003</v>
      </c>
      <c r="L8442" s="73">
        <v>57.604223384615388</v>
      </c>
    </row>
    <row r="8443" spans="1:12" x14ac:dyDescent="0.35">
      <c r="A8443" s="1" t="s">
        <v>13593</v>
      </c>
      <c r="B8443" t="s">
        <v>13570</v>
      </c>
      <c r="C8443" t="s">
        <v>34</v>
      </c>
      <c r="D8443" t="s">
        <v>35</v>
      </c>
      <c r="E8443">
        <v>1</v>
      </c>
      <c r="F8443" s="2">
        <v>63.08</v>
      </c>
      <c r="G8443" s="3">
        <v>131</v>
      </c>
      <c r="H8443" s="3">
        <v>0.63080000000000003</v>
      </c>
      <c r="I8443" s="3">
        <v>2.9647600000000001</v>
      </c>
      <c r="J8443" s="3">
        <v>66.675560000000004</v>
      </c>
      <c r="K8443" s="4">
        <v>0.35</v>
      </c>
      <c r="L8443" s="73">
        <v>121.04178584615384</v>
      </c>
    </row>
    <row r="8444" spans="1:12" x14ac:dyDescent="0.35">
      <c r="A8444" s="1" t="s">
        <v>13594</v>
      </c>
      <c r="B8444" t="s">
        <v>13574</v>
      </c>
      <c r="C8444" t="s">
        <v>34</v>
      </c>
      <c r="D8444" t="s">
        <v>35</v>
      </c>
      <c r="E8444">
        <v>1</v>
      </c>
      <c r="F8444" s="2">
        <v>184.07</v>
      </c>
      <c r="G8444" s="3">
        <v>380</v>
      </c>
      <c r="H8444" s="3">
        <v>1.8407</v>
      </c>
      <c r="I8444" s="3">
        <v>8.6512899999999995</v>
      </c>
      <c r="J8444" s="3">
        <v>194.56198999999998</v>
      </c>
      <c r="K8444" s="4">
        <v>0.35000000000000003</v>
      </c>
      <c r="L8444" s="73">
        <v>353.20484338461534</v>
      </c>
    </row>
    <row r="8445" spans="1:12" x14ac:dyDescent="0.35">
      <c r="A8445" s="1" t="s">
        <v>13595</v>
      </c>
      <c r="B8445" t="s">
        <v>13570</v>
      </c>
      <c r="C8445" t="s">
        <v>34</v>
      </c>
      <c r="D8445" t="s">
        <v>35</v>
      </c>
      <c r="E8445">
        <v>1</v>
      </c>
      <c r="F8445" s="2">
        <v>37.26</v>
      </c>
      <c r="G8445" s="3">
        <v>77</v>
      </c>
      <c r="H8445" s="3">
        <v>0.37259999999999999</v>
      </c>
      <c r="I8445" s="3">
        <v>1.75122</v>
      </c>
      <c r="J8445" s="3">
        <v>39.38382</v>
      </c>
      <c r="K8445" s="4">
        <v>0.35000000000000003</v>
      </c>
      <c r="L8445" s="73">
        <v>71.496780923076926</v>
      </c>
    </row>
    <row r="8446" spans="1:12" x14ac:dyDescent="0.35">
      <c r="A8446" s="1" t="s">
        <v>13596</v>
      </c>
      <c r="B8446" t="s">
        <v>13597</v>
      </c>
      <c r="C8446" t="s">
        <v>34</v>
      </c>
      <c r="D8446" t="s">
        <v>35</v>
      </c>
      <c r="E8446">
        <v>1</v>
      </c>
      <c r="F8446" s="2">
        <v>41.34</v>
      </c>
      <c r="G8446" s="3">
        <v>86</v>
      </c>
      <c r="H8446" s="3">
        <v>0.41340000000000005</v>
      </c>
      <c r="I8446" s="3">
        <v>1.9429800000000002</v>
      </c>
      <c r="J8446" s="3">
        <v>43.696380000000005</v>
      </c>
      <c r="K8446" s="4">
        <v>0.34999999999999992</v>
      </c>
      <c r="L8446" s="73">
        <v>79.325736000000006</v>
      </c>
    </row>
    <row r="8447" spans="1:12" x14ac:dyDescent="0.35">
      <c r="A8447" s="1" t="s">
        <v>13598</v>
      </c>
      <c r="B8447" t="s">
        <v>13572</v>
      </c>
      <c r="C8447" t="s">
        <v>34</v>
      </c>
      <c r="D8447" t="s">
        <v>35</v>
      </c>
      <c r="E8447">
        <v>1</v>
      </c>
      <c r="F8447" s="2">
        <v>397.52</v>
      </c>
      <c r="G8447" s="3">
        <v>820</v>
      </c>
      <c r="H8447" s="3">
        <v>3.9752000000000001</v>
      </c>
      <c r="I8447" s="3">
        <v>18.683440000000001</v>
      </c>
      <c r="J8447" s="3">
        <v>420.17863999999997</v>
      </c>
      <c r="K8447" s="4">
        <v>0.35</v>
      </c>
      <c r="L8447" s="73">
        <v>762.78583876923074</v>
      </c>
    </row>
    <row r="8448" spans="1:12" x14ac:dyDescent="0.35">
      <c r="A8448" s="1" t="s">
        <v>13599</v>
      </c>
      <c r="B8448" t="s">
        <v>13586</v>
      </c>
      <c r="C8448" t="s">
        <v>34</v>
      </c>
      <c r="D8448" t="s">
        <v>35</v>
      </c>
      <c r="E8448">
        <v>1</v>
      </c>
      <c r="F8448" s="2">
        <v>39.22</v>
      </c>
      <c r="G8448" s="3">
        <v>81</v>
      </c>
      <c r="H8448" s="3">
        <v>0.39219999999999999</v>
      </c>
      <c r="I8448" s="3">
        <v>1.84334</v>
      </c>
      <c r="J8448" s="3">
        <v>41.455539999999999</v>
      </c>
      <c r="K8448" s="4">
        <v>0.35</v>
      </c>
      <c r="L8448" s="73">
        <v>75.257749538461539</v>
      </c>
    </row>
    <row r="8449" spans="1:12" x14ac:dyDescent="0.35">
      <c r="A8449" s="1" t="s">
        <v>13600</v>
      </c>
      <c r="B8449" t="s">
        <v>13601</v>
      </c>
      <c r="C8449" t="s">
        <v>34</v>
      </c>
      <c r="D8449" t="s">
        <v>35</v>
      </c>
      <c r="E8449">
        <v>1</v>
      </c>
      <c r="F8449" s="2">
        <v>41.34</v>
      </c>
      <c r="G8449" s="3">
        <v>86</v>
      </c>
      <c r="H8449" s="3">
        <v>0.41340000000000005</v>
      </c>
      <c r="I8449" s="3">
        <v>1.9429800000000002</v>
      </c>
      <c r="J8449" s="3">
        <v>43.696380000000005</v>
      </c>
      <c r="K8449" s="4">
        <v>0.34999999999999992</v>
      </c>
      <c r="L8449" s="73">
        <v>79.325736000000006</v>
      </c>
    </row>
    <row r="8450" spans="1:12" x14ac:dyDescent="0.35">
      <c r="A8450" s="1" t="s">
        <v>13602</v>
      </c>
      <c r="B8450" t="s">
        <v>13603</v>
      </c>
      <c r="C8450" t="s">
        <v>34</v>
      </c>
      <c r="D8450" t="s">
        <v>35</v>
      </c>
      <c r="E8450">
        <v>1</v>
      </c>
      <c r="F8450" s="2">
        <v>34.979999999999997</v>
      </c>
      <c r="G8450" s="3">
        <v>73</v>
      </c>
      <c r="H8450" s="3">
        <v>0.3498</v>
      </c>
      <c r="I8450" s="3">
        <v>1.6440599999999999</v>
      </c>
      <c r="J8450" s="3">
        <v>36.973860000000002</v>
      </c>
      <c r="K8450" s="4">
        <v>0.35</v>
      </c>
      <c r="L8450" s="73">
        <v>67.121776615384618</v>
      </c>
    </row>
    <row r="8451" spans="1:12" x14ac:dyDescent="0.35">
      <c r="A8451" s="1" t="s">
        <v>13604</v>
      </c>
      <c r="B8451" t="s">
        <v>13601</v>
      </c>
      <c r="C8451" t="s">
        <v>34</v>
      </c>
      <c r="D8451" t="s">
        <v>35</v>
      </c>
      <c r="E8451">
        <v>1</v>
      </c>
      <c r="F8451" s="2">
        <v>62.54</v>
      </c>
      <c r="G8451" s="3">
        <v>129</v>
      </c>
      <c r="H8451" s="3">
        <v>0.62539999999999996</v>
      </c>
      <c r="I8451" s="3">
        <v>2.9393799999999999</v>
      </c>
      <c r="J8451" s="3">
        <v>66.104780000000005</v>
      </c>
      <c r="K8451" s="4">
        <v>0.35</v>
      </c>
      <c r="L8451" s="73">
        <v>120.00560061538462</v>
      </c>
    </row>
    <row r="8452" spans="1:12" x14ac:dyDescent="0.35">
      <c r="A8452" s="1" t="s">
        <v>13605</v>
      </c>
      <c r="B8452" t="s">
        <v>13580</v>
      </c>
      <c r="C8452" t="s">
        <v>34</v>
      </c>
      <c r="D8452" t="s">
        <v>35</v>
      </c>
      <c r="E8452">
        <v>1</v>
      </c>
      <c r="F8452" s="2">
        <v>228</v>
      </c>
      <c r="G8452" s="3">
        <v>471</v>
      </c>
      <c r="H8452" s="3">
        <v>2.2800000000000002</v>
      </c>
      <c r="I8452" s="3">
        <v>10.715999999999999</v>
      </c>
      <c r="J8452" s="3">
        <v>240.99600000000001</v>
      </c>
      <c r="K8452" s="4">
        <v>0.35</v>
      </c>
      <c r="L8452" s="73">
        <v>437.50043076923077</v>
      </c>
    </row>
    <row r="8453" spans="1:12" x14ac:dyDescent="0.35">
      <c r="A8453" s="1" t="s">
        <v>13606</v>
      </c>
      <c r="B8453" t="s">
        <v>13576</v>
      </c>
      <c r="C8453" t="s">
        <v>34</v>
      </c>
      <c r="D8453" t="s">
        <v>35</v>
      </c>
      <c r="E8453">
        <v>2</v>
      </c>
      <c r="F8453" s="2">
        <v>55.41</v>
      </c>
      <c r="G8453" s="3">
        <v>115</v>
      </c>
      <c r="H8453" s="3">
        <v>0.55409999999999993</v>
      </c>
      <c r="I8453" s="3">
        <v>0</v>
      </c>
      <c r="J8453" s="3">
        <v>55.964099999999995</v>
      </c>
      <c r="K8453" s="4">
        <v>0.35</v>
      </c>
      <c r="L8453" s="73">
        <v>101.59636615384613</v>
      </c>
    </row>
    <row r="8454" spans="1:12" x14ac:dyDescent="0.35">
      <c r="A8454" s="1" t="s">
        <v>13607</v>
      </c>
      <c r="B8454" t="s">
        <v>13601</v>
      </c>
      <c r="C8454" t="s">
        <v>34</v>
      </c>
      <c r="D8454" t="s">
        <v>35</v>
      </c>
      <c r="E8454">
        <v>1</v>
      </c>
      <c r="F8454" s="2">
        <v>34.979999999999997</v>
      </c>
      <c r="G8454" s="3">
        <v>73</v>
      </c>
      <c r="H8454" s="3">
        <v>0.3498</v>
      </c>
      <c r="I8454" s="3">
        <v>1.6440599999999999</v>
      </c>
      <c r="J8454" s="3">
        <v>36.973860000000002</v>
      </c>
      <c r="K8454" s="4">
        <v>0.35</v>
      </c>
      <c r="L8454" s="73">
        <v>67.121776615384618</v>
      </c>
    </row>
    <row r="8455" spans="1:12" x14ac:dyDescent="0.35">
      <c r="A8455" s="1" t="s">
        <v>13608</v>
      </c>
      <c r="B8455" t="s">
        <v>13572</v>
      </c>
      <c r="C8455" t="s">
        <v>34</v>
      </c>
      <c r="D8455" t="s">
        <v>35</v>
      </c>
      <c r="E8455">
        <v>1</v>
      </c>
      <c r="F8455" s="2">
        <v>142.66999999999999</v>
      </c>
      <c r="G8455" s="3">
        <v>295</v>
      </c>
      <c r="H8455" s="3">
        <v>1.4266999999999999</v>
      </c>
      <c r="I8455" s="3">
        <v>6.7054899999999993</v>
      </c>
      <c r="J8455" s="3">
        <v>150.80219</v>
      </c>
      <c r="K8455" s="4">
        <v>0.35</v>
      </c>
      <c r="L8455" s="73">
        <v>273.76397569230767</v>
      </c>
    </row>
    <row r="8456" spans="1:12" x14ac:dyDescent="0.35">
      <c r="A8456" s="1" t="s">
        <v>13609</v>
      </c>
      <c r="B8456" t="s">
        <v>13570</v>
      </c>
      <c r="C8456" t="s">
        <v>34</v>
      </c>
      <c r="D8456" t="s">
        <v>35</v>
      </c>
      <c r="E8456">
        <v>1</v>
      </c>
      <c r="F8456" s="2">
        <v>37.26</v>
      </c>
      <c r="G8456" s="3">
        <v>77</v>
      </c>
      <c r="H8456" s="3">
        <v>0.37259999999999999</v>
      </c>
      <c r="I8456" s="3">
        <v>1.75122</v>
      </c>
      <c r="J8456" s="3">
        <v>39.38382</v>
      </c>
      <c r="K8456" s="4">
        <v>0.35000000000000003</v>
      </c>
      <c r="L8456" s="73">
        <v>71.496780923076926</v>
      </c>
    </row>
    <row r="8457" spans="1:12" x14ac:dyDescent="0.35">
      <c r="A8457" s="1" t="s">
        <v>13610</v>
      </c>
      <c r="B8457" t="s">
        <v>13601</v>
      </c>
      <c r="C8457" t="s">
        <v>34</v>
      </c>
      <c r="D8457" t="s">
        <v>35</v>
      </c>
      <c r="E8457">
        <v>1</v>
      </c>
      <c r="F8457" s="2">
        <v>41.34</v>
      </c>
      <c r="G8457" s="3">
        <v>86</v>
      </c>
      <c r="H8457" s="3">
        <v>0.41340000000000005</v>
      </c>
      <c r="I8457" s="3">
        <v>1.9429800000000002</v>
      </c>
      <c r="J8457" s="3">
        <v>43.696380000000005</v>
      </c>
      <c r="K8457" s="4">
        <v>0.34999999999999992</v>
      </c>
      <c r="L8457" s="73">
        <v>79.325736000000006</v>
      </c>
    </row>
    <row r="8458" spans="1:12" x14ac:dyDescent="0.35">
      <c r="A8458" s="1" t="s">
        <v>13611</v>
      </c>
      <c r="B8458" t="s">
        <v>13612</v>
      </c>
      <c r="C8458" t="s">
        <v>34</v>
      </c>
      <c r="D8458" t="s">
        <v>35</v>
      </c>
      <c r="E8458">
        <v>1</v>
      </c>
      <c r="F8458" s="2">
        <v>164.72</v>
      </c>
      <c r="G8458" s="3">
        <v>357.26</v>
      </c>
      <c r="H8458" s="3">
        <v>1.6472</v>
      </c>
      <c r="I8458" s="3">
        <v>7.7418399999999998</v>
      </c>
      <c r="J8458" s="3">
        <v>174.10903999999999</v>
      </c>
      <c r="K8458" s="4">
        <v>0.35000000000000003</v>
      </c>
      <c r="L8458" s="73">
        <v>316.07487261538461</v>
      </c>
    </row>
    <row r="8459" spans="1:12" x14ac:dyDescent="0.35">
      <c r="A8459" s="1" t="s">
        <v>13613</v>
      </c>
      <c r="B8459" t="s">
        <v>13614</v>
      </c>
      <c r="C8459" t="s">
        <v>34</v>
      </c>
      <c r="D8459" t="s">
        <v>35</v>
      </c>
      <c r="E8459">
        <v>1</v>
      </c>
      <c r="F8459" s="2">
        <v>55.94</v>
      </c>
      <c r="G8459" s="3">
        <v>111</v>
      </c>
      <c r="H8459" s="3">
        <v>0.55940000000000001</v>
      </c>
      <c r="I8459" s="3">
        <v>2.6291799999999999</v>
      </c>
      <c r="J8459" s="3">
        <v>59.128579999999992</v>
      </c>
      <c r="K8459" s="4">
        <v>0.35</v>
      </c>
      <c r="L8459" s="73">
        <v>107.34111446153844</v>
      </c>
    </row>
    <row r="8460" spans="1:12" x14ac:dyDescent="0.35">
      <c r="A8460" s="1" t="s">
        <v>13615</v>
      </c>
      <c r="B8460" t="s">
        <v>13576</v>
      </c>
      <c r="C8460" t="s">
        <v>34</v>
      </c>
      <c r="D8460" t="s">
        <v>35</v>
      </c>
      <c r="E8460">
        <v>1</v>
      </c>
      <c r="F8460" s="2">
        <v>30.02</v>
      </c>
      <c r="G8460" s="3">
        <v>62</v>
      </c>
      <c r="H8460" s="3">
        <v>0.30020000000000002</v>
      </c>
      <c r="I8460" s="3">
        <v>1.4109400000000001</v>
      </c>
      <c r="J8460" s="3">
        <v>31.73114</v>
      </c>
      <c r="K8460" s="4">
        <v>0.35000000000000003</v>
      </c>
      <c r="L8460" s="73">
        <v>57.604223384615388</v>
      </c>
    </row>
    <row r="8461" spans="1:12" x14ac:dyDescent="0.35">
      <c r="A8461" s="1" t="s">
        <v>13616</v>
      </c>
      <c r="B8461" t="s">
        <v>13601</v>
      </c>
      <c r="C8461" t="s">
        <v>34</v>
      </c>
      <c r="D8461" t="s">
        <v>35</v>
      </c>
      <c r="E8461">
        <v>1</v>
      </c>
      <c r="F8461" s="2">
        <v>41.34</v>
      </c>
      <c r="G8461" s="3">
        <v>86</v>
      </c>
      <c r="H8461" s="3">
        <v>0.41340000000000005</v>
      </c>
      <c r="I8461" s="3">
        <v>1.9429800000000002</v>
      </c>
      <c r="J8461" s="3">
        <v>43.696380000000005</v>
      </c>
      <c r="K8461" s="4">
        <v>0.34999999999999992</v>
      </c>
      <c r="L8461" s="73">
        <v>79.325736000000006</v>
      </c>
    </row>
    <row r="8462" spans="1:12" x14ac:dyDescent="0.35">
      <c r="A8462" s="1" t="s">
        <v>13617</v>
      </c>
      <c r="B8462" t="s">
        <v>13580</v>
      </c>
      <c r="C8462" t="s">
        <v>34</v>
      </c>
      <c r="D8462" t="s">
        <v>35</v>
      </c>
      <c r="E8462">
        <v>1</v>
      </c>
      <c r="F8462" s="2">
        <v>264</v>
      </c>
      <c r="G8462" s="3">
        <v>545</v>
      </c>
      <c r="H8462" s="3">
        <v>2.64</v>
      </c>
      <c r="I8462" s="3">
        <v>12.407999999999999</v>
      </c>
      <c r="J8462" s="3">
        <v>279.048</v>
      </c>
      <c r="K8462" s="4">
        <v>0.35</v>
      </c>
      <c r="L8462" s="73">
        <v>506.57944615384611</v>
      </c>
    </row>
    <row r="8463" spans="1:12" x14ac:dyDescent="0.35">
      <c r="A8463" s="1" t="s">
        <v>13618</v>
      </c>
      <c r="B8463" t="s">
        <v>13586</v>
      </c>
      <c r="C8463" t="s">
        <v>34</v>
      </c>
      <c r="D8463" t="s">
        <v>35</v>
      </c>
      <c r="E8463">
        <v>1</v>
      </c>
      <c r="F8463" s="2">
        <v>34.979999999999997</v>
      </c>
      <c r="G8463" s="3">
        <v>73</v>
      </c>
      <c r="H8463" s="3">
        <v>0.3498</v>
      </c>
      <c r="I8463" s="3">
        <v>1.6440599999999999</v>
      </c>
      <c r="J8463" s="3">
        <v>36.973860000000002</v>
      </c>
      <c r="K8463" s="4">
        <v>0.35</v>
      </c>
      <c r="L8463" s="73">
        <v>67.121776615384618</v>
      </c>
    </row>
    <row r="8464" spans="1:12" x14ac:dyDescent="0.35">
      <c r="A8464" s="1" t="s">
        <v>13619</v>
      </c>
      <c r="B8464" t="s">
        <v>13589</v>
      </c>
      <c r="C8464" t="s">
        <v>34</v>
      </c>
      <c r="D8464" t="s">
        <v>35</v>
      </c>
      <c r="E8464">
        <v>1</v>
      </c>
      <c r="F8464" s="2">
        <v>4.5</v>
      </c>
      <c r="G8464" s="3">
        <v>10</v>
      </c>
      <c r="H8464" s="3">
        <v>4.4999999999999998E-2</v>
      </c>
      <c r="I8464" s="3">
        <v>0.21149999999999999</v>
      </c>
      <c r="J8464" s="3">
        <v>4.7565</v>
      </c>
      <c r="K8464" s="4">
        <v>0.35</v>
      </c>
      <c r="L8464" s="73">
        <v>8.6348769230769218</v>
      </c>
    </row>
    <row r="8465" spans="1:12" x14ac:dyDescent="0.35">
      <c r="A8465" s="1" t="s">
        <v>13620</v>
      </c>
      <c r="B8465" t="s">
        <v>13568</v>
      </c>
      <c r="C8465" t="s">
        <v>34</v>
      </c>
      <c r="D8465" t="s">
        <v>35</v>
      </c>
      <c r="E8465">
        <v>1</v>
      </c>
      <c r="F8465" s="2">
        <v>120.75</v>
      </c>
      <c r="G8465" s="3">
        <v>249</v>
      </c>
      <c r="H8465" s="3">
        <v>1.2075</v>
      </c>
      <c r="I8465" s="3">
        <v>5.6752500000000001</v>
      </c>
      <c r="J8465" s="3">
        <v>127.63275</v>
      </c>
      <c r="K8465" s="4">
        <v>0.34999999999999992</v>
      </c>
      <c r="L8465" s="73">
        <v>231.70253076923075</v>
      </c>
    </row>
    <row r="8466" spans="1:12" x14ac:dyDescent="0.35">
      <c r="A8466" s="1" t="s">
        <v>13621</v>
      </c>
      <c r="B8466" t="s">
        <v>13568</v>
      </c>
      <c r="C8466" t="s">
        <v>34</v>
      </c>
      <c r="D8466" t="s">
        <v>35</v>
      </c>
      <c r="E8466">
        <v>1</v>
      </c>
      <c r="F8466" s="2">
        <v>227.68</v>
      </c>
      <c r="G8466" s="3">
        <v>470</v>
      </c>
      <c r="H8466" s="3">
        <v>2.2768000000000002</v>
      </c>
      <c r="I8466" s="3">
        <v>10.70096</v>
      </c>
      <c r="J8466" s="3">
        <v>240.65776000000002</v>
      </c>
      <c r="K8466" s="4">
        <v>0.35</v>
      </c>
      <c r="L8466" s="73">
        <v>436.88639507692312</v>
      </c>
    </row>
    <row r="8467" spans="1:12" x14ac:dyDescent="0.35">
      <c r="A8467" s="1" t="s">
        <v>13622</v>
      </c>
      <c r="B8467" t="s">
        <v>13574</v>
      </c>
      <c r="C8467" t="s">
        <v>34</v>
      </c>
      <c r="D8467" t="s">
        <v>35</v>
      </c>
      <c r="E8467">
        <v>1</v>
      </c>
      <c r="F8467" s="2">
        <v>356.38</v>
      </c>
      <c r="G8467" s="3">
        <v>735</v>
      </c>
      <c r="H8467" s="3">
        <v>3.5638000000000001</v>
      </c>
      <c r="I8467" s="3">
        <v>16.749859999999998</v>
      </c>
      <c r="J8467" s="3">
        <v>376.69366000000002</v>
      </c>
      <c r="K8467" s="4">
        <v>0.35000000000000003</v>
      </c>
      <c r="L8467" s="73">
        <v>683.84387507692315</v>
      </c>
    </row>
    <row r="8468" spans="1:12" x14ac:dyDescent="0.35">
      <c r="A8468" s="1" t="s">
        <v>13623</v>
      </c>
      <c r="B8468" t="s">
        <v>13570</v>
      </c>
      <c r="C8468" t="s">
        <v>34</v>
      </c>
      <c r="D8468" t="s">
        <v>35</v>
      </c>
      <c r="E8468">
        <v>1</v>
      </c>
      <c r="F8468" s="2">
        <v>37.26</v>
      </c>
      <c r="G8468" s="3">
        <v>77</v>
      </c>
      <c r="H8468" s="3">
        <v>0.37259999999999999</v>
      </c>
      <c r="I8468" s="3">
        <v>1.75122</v>
      </c>
      <c r="J8468" s="3">
        <v>39.38382</v>
      </c>
      <c r="K8468" s="4">
        <v>0.35000000000000003</v>
      </c>
      <c r="L8468" s="73">
        <v>71.496780923076926</v>
      </c>
    </row>
    <row r="8469" spans="1:12" x14ac:dyDescent="0.35">
      <c r="A8469" s="1" t="s">
        <v>13624</v>
      </c>
      <c r="B8469" t="s">
        <v>13625</v>
      </c>
      <c r="C8469" t="s">
        <v>34</v>
      </c>
      <c r="D8469" t="s">
        <v>35</v>
      </c>
      <c r="E8469">
        <v>1</v>
      </c>
      <c r="F8469" s="2">
        <v>3.99</v>
      </c>
      <c r="G8469" s="3">
        <v>9</v>
      </c>
      <c r="H8469" s="3">
        <v>3.9900000000000005E-2</v>
      </c>
      <c r="I8469" s="3">
        <v>0.18753</v>
      </c>
      <c r="J8469" s="3">
        <v>4.2174300000000002</v>
      </c>
      <c r="K8469" s="4">
        <v>0.35000000000000003</v>
      </c>
      <c r="L8469" s="73">
        <v>7.6562575384615386</v>
      </c>
    </row>
    <row r="8470" spans="1:12" x14ac:dyDescent="0.35">
      <c r="A8470" s="1" t="s">
        <v>13626</v>
      </c>
      <c r="B8470" t="s">
        <v>13557</v>
      </c>
      <c r="C8470" t="s">
        <v>34</v>
      </c>
      <c r="D8470" t="s">
        <v>35</v>
      </c>
      <c r="E8470">
        <v>1</v>
      </c>
      <c r="F8470" s="2">
        <v>308.14999999999998</v>
      </c>
      <c r="G8470" s="3">
        <v>636</v>
      </c>
      <c r="H8470" s="3">
        <v>3.0814999999999997</v>
      </c>
      <c r="I8470" s="3">
        <v>14.483049999999999</v>
      </c>
      <c r="J8470" s="3">
        <v>325.71454999999997</v>
      </c>
      <c r="K8470" s="4">
        <v>0.35000000000000003</v>
      </c>
      <c r="L8470" s="73">
        <v>591.29718307692303</v>
      </c>
    </row>
    <row r="8471" spans="1:12" x14ac:dyDescent="0.35">
      <c r="A8471" s="1" t="s">
        <v>13627</v>
      </c>
      <c r="B8471" t="s">
        <v>13580</v>
      </c>
      <c r="C8471" t="s">
        <v>34</v>
      </c>
      <c r="D8471" t="s">
        <v>35</v>
      </c>
      <c r="E8471">
        <v>1</v>
      </c>
      <c r="F8471" s="2">
        <v>2418</v>
      </c>
      <c r="G8471" s="3">
        <v>4986</v>
      </c>
      <c r="H8471" s="3">
        <v>24.18</v>
      </c>
      <c r="I8471" s="3">
        <v>113.646</v>
      </c>
      <c r="J8471" s="3">
        <v>2555.826</v>
      </c>
      <c r="K8471" s="4">
        <v>0.35</v>
      </c>
      <c r="L8471" s="73">
        <v>4639.8072000000002</v>
      </c>
    </row>
    <row r="8472" spans="1:12" x14ac:dyDescent="0.35">
      <c r="A8472" s="1" t="s">
        <v>13628</v>
      </c>
      <c r="B8472" t="s">
        <v>13576</v>
      </c>
      <c r="C8472" t="s">
        <v>34</v>
      </c>
      <c r="D8472" t="s">
        <v>35</v>
      </c>
      <c r="E8472">
        <v>1</v>
      </c>
      <c r="F8472" s="2">
        <v>55.41</v>
      </c>
      <c r="G8472" s="3">
        <v>115</v>
      </c>
      <c r="H8472" s="3">
        <v>0.55409999999999993</v>
      </c>
      <c r="I8472" s="3">
        <v>2.6042699999999996</v>
      </c>
      <c r="J8472" s="3">
        <v>58.568369999999994</v>
      </c>
      <c r="K8472" s="4">
        <v>0.35</v>
      </c>
      <c r="L8472" s="73">
        <v>106.32411784615383</v>
      </c>
    </row>
    <row r="8473" spans="1:12" x14ac:dyDescent="0.35">
      <c r="A8473" s="1" t="s">
        <v>13629</v>
      </c>
      <c r="B8473" t="s">
        <v>13601</v>
      </c>
      <c r="C8473" t="s">
        <v>34</v>
      </c>
      <c r="D8473" t="s">
        <v>35</v>
      </c>
      <c r="E8473">
        <v>1</v>
      </c>
      <c r="F8473" s="2">
        <v>69.959999999999994</v>
      </c>
      <c r="G8473" s="3">
        <v>145</v>
      </c>
      <c r="H8473" s="3">
        <v>0.6996</v>
      </c>
      <c r="I8473" s="3">
        <v>3.2881199999999997</v>
      </c>
      <c r="J8473" s="3">
        <v>73.947720000000004</v>
      </c>
      <c r="K8473" s="4">
        <v>0.35</v>
      </c>
      <c r="L8473" s="73">
        <v>134.24355323076924</v>
      </c>
    </row>
    <row r="8474" spans="1:12" x14ac:dyDescent="0.35">
      <c r="A8474" s="1" t="s">
        <v>13630</v>
      </c>
      <c r="B8474" t="s">
        <v>13572</v>
      </c>
      <c r="C8474" t="s">
        <v>34</v>
      </c>
      <c r="D8474" t="s">
        <v>35</v>
      </c>
      <c r="E8474">
        <v>1</v>
      </c>
      <c r="F8474" s="2">
        <v>292.64</v>
      </c>
      <c r="G8474" s="3">
        <v>604</v>
      </c>
      <c r="H8474" s="3">
        <v>2.9264000000000001</v>
      </c>
      <c r="I8474" s="3">
        <v>13.75408</v>
      </c>
      <c r="J8474" s="3">
        <v>309.32047999999998</v>
      </c>
      <c r="K8474" s="4">
        <v>0.35</v>
      </c>
      <c r="L8474" s="73">
        <v>561.53564061538452</v>
      </c>
    </row>
    <row r="8475" spans="1:12" x14ac:dyDescent="0.35">
      <c r="A8475" s="1" t="s">
        <v>13631</v>
      </c>
      <c r="B8475" t="s">
        <v>13576</v>
      </c>
      <c r="C8475" t="s">
        <v>34</v>
      </c>
      <c r="D8475" t="s">
        <v>35</v>
      </c>
      <c r="E8475">
        <v>1</v>
      </c>
      <c r="F8475" s="2">
        <v>30.02</v>
      </c>
      <c r="G8475" s="3">
        <v>62</v>
      </c>
      <c r="H8475" s="3">
        <v>0.30020000000000002</v>
      </c>
      <c r="I8475" s="3">
        <v>1.4109400000000001</v>
      </c>
      <c r="J8475" s="3">
        <v>31.73114</v>
      </c>
      <c r="K8475" s="4">
        <v>0.35000000000000003</v>
      </c>
      <c r="L8475" s="73">
        <v>57.604223384615388</v>
      </c>
    </row>
    <row r="8476" spans="1:12" x14ac:dyDescent="0.35">
      <c r="A8476" s="1" t="s">
        <v>13632</v>
      </c>
      <c r="B8476" t="s">
        <v>13633</v>
      </c>
      <c r="C8476" t="s">
        <v>34</v>
      </c>
      <c r="D8476" t="s">
        <v>35</v>
      </c>
      <c r="E8476">
        <v>1</v>
      </c>
      <c r="F8476" s="2">
        <v>59.36</v>
      </c>
      <c r="G8476" s="3">
        <v>129.91</v>
      </c>
      <c r="H8476" s="3">
        <v>0.59360000000000002</v>
      </c>
      <c r="I8476" s="3">
        <v>2.78992</v>
      </c>
      <c r="J8476" s="3">
        <v>62.743520000000004</v>
      </c>
      <c r="K8476" s="4">
        <v>0.34999999999999992</v>
      </c>
      <c r="L8476" s="73">
        <v>113.90362092307691</v>
      </c>
    </row>
    <row r="8477" spans="1:12" x14ac:dyDescent="0.35">
      <c r="A8477" s="1" t="s">
        <v>13634</v>
      </c>
      <c r="B8477" t="s">
        <v>13557</v>
      </c>
      <c r="C8477" t="s">
        <v>34</v>
      </c>
      <c r="D8477" t="s">
        <v>35</v>
      </c>
      <c r="E8477">
        <v>1</v>
      </c>
      <c r="F8477" s="2">
        <v>201.71</v>
      </c>
      <c r="G8477" s="3">
        <v>416</v>
      </c>
      <c r="H8477" s="3">
        <v>2.0171000000000001</v>
      </c>
      <c r="I8477" s="3">
        <v>9.4803700000000006</v>
      </c>
      <c r="J8477" s="3">
        <v>213.20747</v>
      </c>
      <c r="K8477" s="4">
        <v>0.35000000000000003</v>
      </c>
      <c r="L8477" s="73">
        <v>387.05356092307693</v>
      </c>
    </row>
    <row r="8478" spans="1:12" x14ac:dyDescent="0.35">
      <c r="A8478" s="1" t="s">
        <v>13635</v>
      </c>
      <c r="B8478" t="s">
        <v>13570</v>
      </c>
      <c r="C8478" t="s">
        <v>34</v>
      </c>
      <c r="D8478" t="s">
        <v>35</v>
      </c>
      <c r="E8478">
        <v>1</v>
      </c>
      <c r="F8478" s="2">
        <v>63.08</v>
      </c>
      <c r="G8478" s="3">
        <v>131</v>
      </c>
      <c r="H8478" s="3">
        <v>0.63080000000000003</v>
      </c>
      <c r="I8478" s="3">
        <v>2.9647600000000001</v>
      </c>
      <c r="J8478" s="3">
        <v>66.675560000000004</v>
      </c>
      <c r="K8478" s="4">
        <v>0.35</v>
      </c>
      <c r="L8478" s="73">
        <v>121.04178584615384</v>
      </c>
    </row>
    <row r="8479" spans="1:12" x14ac:dyDescent="0.35">
      <c r="A8479" s="1" t="s">
        <v>13636</v>
      </c>
      <c r="B8479" t="s">
        <v>13557</v>
      </c>
      <c r="C8479" t="s">
        <v>34</v>
      </c>
      <c r="D8479" t="s">
        <v>35</v>
      </c>
      <c r="E8479">
        <v>1</v>
      </c>
      <c r="F8479" s="2">
        <v>2308</v>
      </c>
      <c r="G8479" s="3">
        <v>4759</v>
      </c>
      <c r="H8479" s="3">
        <v>23.080000000000002</v>
      </c>
      <c r="I8479" s="3">
        <v>108.476</v>
      </c>
      <c r="J8479" s="3">
        <v>2439.556</v>
      </c>
      <c r="K8479" s="4">
        <v>0.35</v>
      </c>
      <c r="L8479" s="73">
        <v>4428.7324307692306</v>
      </c>
    </row>
    <row r="8480" spans="1:12" x14ac:dyDescent="0.35">
      <c r="A8480" s="1" t="s">
        <v>13637</v>
      </c>
      <c r="B8480" t="s">
        <v>13576</v>
      </c>
      <c r="C8480" t="s">
        <v>34</v>
      </c>
      <c r="D8480" t="s">
        <v>35</v>
      </c>
      <c r="E8480">
        <v>1</v>
      </c>
      <c r="F8480" s="2">
        <v>30.02</v>
      </c>
      <c r="G8480" s="3">
        <v>62</v>
      </c>
      <c r="H8480" s="3">
        <v>0.30020000000000002</v>
      </c>
      <c r="I8480" s="3">
        <v>1.4109400000000001</v>
      </c>
      <c r="J8480" s="3">
        <v>31.73114</v>
      </c>
      <c r="K8480" s="4">
        <v>0.35000000000000003</v>
      </c>
      <c r="L8480" s="73">
        <v>57.604223384615388</v>
      </c>
    </row>
    <row r="8481" spans="1:12" x14ac:dyDescent="0.35">
      <c r="A8481" s="1" t="s">
        <v>13638</v>
      </c>
      <c r="B8481" t="s">
        <v>13601</v>
      </c>
      <c r="C8481" t="s">
        <v>34</v>
      </c>
      <c r="D8481" t="s">
        <v>35</v>
      </c>
      <c r="E8481">
        <v>1</v>
      </c>
      <c r="F8481" s="2">
        <v>41.34</v>
      </c>
      <c r="G8481" s="3">
        <v>86</v>
      </c>
      <c r="H8481" s="3">
        <v>0.41340000000000005</v>
      </c>
      <c r="I8481" s="3">
        <v>1.9429800000000002</v>
      </c>
      <c r="J8481" s="3">
        <v>43.696380000000005</v>
      </c>
      <c r="K8481" s="4">
        <v>0.34999999999999992</v>
      </c>
      <c r="L8481" s="73">
        <v>79.325736000000006</v>
      </c>
    </row>
    <row r="8482" spans="1:12" x14ac:dyDescent="0.35">
      <c r="A8482" s="1" t="s">
        <v>13639</v>
      </c>
      <c r="B8482" t="s">
        <v>13640</v>
      </c>
      <c r="C8482" t="s">
        <v>34</v>
      </c>
      <c r="D8482" t="s">
        <v>35</v>
      </c>
      <c r="E8482">
        <v>1</v>
      </c>
      <c r="F8482" s="2">
        <v>19.47</v>
      </c>
      <c r="G8482" s="3">
        <v>28.02</v>
      </c>
      <c r="H8482" s="3">
        <v>0.19469999999999998</v>
      </c>
      <c r="I8482" s="3">
        <v>0.91508999999999996</v>
      </c>
      <c r="J8482" s="3">
        <v>20.579789999999999</v>
      </c>
      <c r="K8482" s="4">
        <v>0.35</v>
      </c>
      <c r="L8482" s="73">
        <v>37.36023415384615</v>
      </c>
    </row>
    <row r="8483" spans="1:12" x14ac:dyDescent="0.35">
      <c r="A8483" s="1" t="s">
        <v>13641</v>
      </c>
      <c r="B8483" t="s">
        <v>13642</v>
      </c>
      <c r="C8483" t="s">
        <v>34</v>
      </c>
      <c r="D8483" t="s">
        <v>35</v>
      </c>
      <c r="E8483">
        <v>1</v>
      </c>
      <c r="F8483" s="2">
        <v>24.06</v>
      </c>
      <c r="G8483" s="3">
        <v>48</v>
      </c>
      <c r="H8483" s="3">
        <v>0.24059999999999998</v>
      </c>
      <c r="I8483" s="3">
        <v>1.1308199999999999</v>
      </c>
      <c r="J8483" s="3">
        <v>25.431419999999999</v>
      </c>
      <c r="K8483" s="4">
        <v>0.35</v>
      </c>
      <c r="L8483" s="73">
        <v>46.167808615384615</v>
      </c>
    </row>
    <row r="8484" spans="1:12" x14ac:dyDescent="0.35">
      <c r="A8484" s="1" t="s">
        <v>13643</v>
      </c>
      <c r="B8484" t="s">
        <v>13572</v>
      </c>
      <c r="C8484" t="s">
        <v>34</v>
      </c>
      <c r="D8484" t="s">
        <v>35</v>
      </c>
      <c r="E8484">
        <v>1</v>
      </c>
      <c r="F8484" s="2">
        <v>2328</v>
      </c>
      <c r="G8484" s="3">
        <v>4800</v>
      </c>
      <c r="H8484" s="3">
        <v>23.28</v>
      </c>
      <c r="I8484" s="3">
        <v>109.416</v>
      </c>
      <c r="J8484" s="3">
        <v>2460.6960000000004</v>
      </c>
      <c r="K8484" s="4">
        <v>0.35</v>
      </c>
      <c r="L8484" s="73">
        <v>4467.1096615384622</v>
      </c>
    </row>
    <row r="8485" spans="1:12" x14ac:dyDescent="0.35">
      <c r="A8485" s="1" t="s">
        <v>13644</v>
      </c>
      <c r="B8485" t="s">
        <v>13580</v>
      </c>
      <c r="C8485" t="s">
        <v>34</v>
      </c>
      <c r="D8485" t="s">
        <v>35</v>
      </c>
      <c r="E8485">
        <v>1</v>
      </c>
      <c r="F8485" s="2">
        <v>396.1</v>
      </c>
      <c r="G8485" s="3">
        <v>817</v>
      </c>
      <c r="H8485" s="3">
        <v>3.9610000000000003</v>
      </c>
      <c r="I8485" s="3">
        <v>18.616700000000002</v>
      </c>
      <c r="J8485" s="3">
        <v>418.67770000000002</v>
      </c>
      <c r="K8485" s="4">
        <v>0.35</v>
      </c>
      <c r="L8485" s="73">
        <v>760.06105538461543</v>
      </c>
    </row>
    <row r="8486" spans="1:12" x14ac:dyDescent="0.35">
      <c r="A8486" s="1" t="s">
        <v>13645</v>
      </c>
      <c r="B8486" t="s">
        <v>13597</v>
      </c>
      <c r="C8486" t="s">
        <v>34</v>
      </c>
      <c r="D8486" t="s">
        <v>35</v>
      </c>
      <c r="E8486">
        <v>1</v>
      </c>
      <c r="F8486" s="2">
        <v>162.30000000000001</v>
      </c>
      <c r="G8486" s="3">
        <v>335</v>
      </c>
      <c r="H8486" s="3">
        <v>1.6230000000000002</v>
      </c>
      <c r="I8486" s="3">
        <v>7.6281000000000008</v>
      </c>
      <c r="J8486" s="3">
        <v>171.55109999999999</v>
      </c>
      <c r="K8486" s="4">
        <v>0.34999999999999992</v>
      </c>
      <c r="L8486" s="73">
        <v>311.43122769230763</v>
      </c>
    </row>
    <row r="8487" spans="1:12" x14ac:dyDescent="0.35">
      <c r="A8487" s="1" t="s">
        <v>13646</v>
      </c>
      <c r="B8487" t="s">
        <v>13574</v>
      </c>
      <c r="C8487" t="s">
        <v>34</v>
      </c>
      <c r="D8487" t="s">
        <v>35</v>
      </c>
      <c r="E8487">
        <v>1</v>
      </c>
      <c r="F8487" s="2">
        <v>364.76</v>
      </c>
      <c r="G8487" s="3">
        <v>753</v>
      </c>
      <c r="H8487" s="3">
        <v>3.6476000000000002</v>
      </c>
      <c r="I8487" s="3">
        <v>17.143719999999998</v>
      </c>
      <c r="J8487" s="3">
        <v>385.55131999999998</v>
      </c>
      <c r="K8487" s="4">
        <v>0.35000000000000003</v>
      </c>
      <c r="L8487" s="73">
        <v>699.92393476923075</v>
      </c>
    </row>
    <row r="8488" spans="1:12" x14ac:dyDescent="0.35">
      <c r="A8488" s="1" t="s">
        <v>13647</v>
      </c>
      <c r="B8488" t="s">
        <v>13648</v>
      </c>
      <c r="C8488" t="s">
        <v>34</v>
      </c>
      <c r="D8488" t="s">
        <v>35</v>
      </c>
      <c r="E8488">
        <v>1</v>
      </c>
      <c r="F8488" s="2">
        <v>2545</v>
      </c>
      <c r="G8488" s="3">
        <v>5248</v>
      </c>
      <c r="H8488" s="3">
        <v>25.45</v>
      </c>
      <c r="I8488" s="3">
        <v>119.61499999999999</v>
      </c>
      <c r="J8488" s="3">
        <v>2690.0649999999996</v>
      </c>
      <c r="K8488" s="4">
        <v>0.35</v>
      </c>
      <c r="L8488" s="73">
        <v>4883.5026153846138</v>
      </c>
    </row>
    <row r="8489" spans="1:12" x14ac:dyDescent="0.35">
      <c r="A8489" s="1" t="s">
        <v>13649</v>
      </c>
      <c r="B8489" t="s">
        <v>13576</v>
      </c>
      <c r="C8489" t="s">
        <v>34</v>
      </c>
      <c r="D8489" t="s">
        <v>35</v>
      </c>
      <c r="E8489">
        <v>1</v>
      </c>
      <c r="F8489" s="2">
        <v>30.02</v>
      </c>
      <c r="G8489" s="3">
        <v>62</v>
      </c>
      <c r="H8489" s="3">
        <v>0.30020000000000002</v>
      </c>
      <c r="I8489" s="3">
        <v>1.4109400000000001</v>
      </c>
      <c r="J8489" s="3">
        <v>31.73114</v>
      </c>
      <c r="K8489" s="4">
        <v>0.35000000000000003</v>
      </c>
      <c r="L8489" s="73">
        <v>57.604223384615388</v>
      </c>
    </row>
    <row r="8490" spans="1:12" x14ac:dyDescent="0.35">
      <c r="A8490" s="1" t="s">
        <v>13650</v>
      </c>
      <c r="B8490" t="s">
        <v>13651</v>
      </c>
      <c r="C8490" t="s">
        <v>34</v>
      </c>
      <c r="D8490" t="s">
        <v>35</v>
      </c>
      <c r="E8490">
        <v>1</v>
      </c>
      <c r="F8490" s="2">
        <v>37.1</v>
      </c>
      <c r="G8490" s="3">
        <v>77</v>
      </c>
      <c r="H8490" s="3">
        <v>0.371</v>
      </c>
      <c r="I8490" s="3">
        <v>1.7437</v>
      </c>
      <c r="J8490" s="3">
        <v>39.214700000000001</v>
      </c>
      <c r="K8490" s="4">
        <v>0.35</v>
      </c>
      <c r="L8490" s="73">
        <v>71.189763076923072</v>
      </c>
    </row>
    <row r="8491" spans="1:12" x14ac:dyDescent="0.35">
      <c r="A8491" s="1" t="s">
        <v>13652</v>
      </c>
      <c r="B8491" t="s">
        <v>13576</v>
      </c>
      <c r="C8491" t="s">
        <v>34</v>
      </c>
      <c r="D8491" t="s">
        <v>35</v>
      </c>
      <c r="E8491">
        <v>1</v>
      </c>
      <c r="F8491" s="2">
        <v>55.41</v>
      </c>
      <c r="G8491" s="3">
        <v>115</v>
      </c>
      <c r="H8491" s="3">
        <v>0.55409999999999993</v>
      </c>
      <c r="I8491" s="3">
        <v>2.6042699999999996</v>
      </c>
      <c r="J8491" s="3">
        <v>58.568369999999994</v>
      </c>
      <c r="K8491" s="4">
        <v>0.35</v>
      </c>
      <c r="L8491" s="73">
        <v>106.32411784615383</v>
      </c>
    </row>
    <row r="8492" spans="1:12" x14ac:dyDescent="0.35">
      <c r="A8492" s="1" t="s">
        <v>13653</v>
      </c>
      <c r="B8492" t="s">
        <v>13570</v>
      </c>
      <c r="C8492" t="s">
        <v>34</v>
      </c>
      <c r="D8492" t="s">
        <v>35</v>
      </c>
      <c r="E8492">
        <v>1</v>
      </c>
      <c r="F8492" s="2">
        <v>63.08</v>
      </c>
      <c r="G8492" s="3">
        <v>131</v>
      </c>
      <c r="H8492" s="3">
        <v>0.63080000000000003</v>
      </c>
      <c r="I8492" s="3">
        <v>2.9647600000000001</v>
      </c>
      <c r="J8492" s="3">
        <v>66.675560000000004</v>
      </c>
      <c r="K8492" s="4">
        <v>0.35</v>
      </c>
      <c r="L8492" s="73">
        <v>121.04178584615384</v>
      </c>
    </row>
    <row r="8493" spans="1:12" x14ac:dyDescent="0.35">
      <c r="A8493" s="1" t="s">
        <v>13654</v>
      </c>
      <c r="B8493" t="s">
        <v>13601</v>
      </c>
      <c r="C8493" t="s">
        <v>34</v>
      </c>
      <c r="D8493" t="s">
        <v>35</v>
      </c>
      <c r="E8493">
        <v>1</v>
      </c>
      <c r="F8493" s="2">
        <v>41.34</v>
      </c>
      <c r="G8493" s="3">
        <v>86</v>
      </c>
      <c r="H8493" s="3">
        <v>0.41340000000000005</v>
      </c>
      <c r="I8493" s="3">
        <v>1.9429800000000002</v>
      </c>
      <c r="J8493" s="3">
        <v>43.696380000000005</v>
      </c>
      <c r="K8493" s="4">
        <v>0.34999999999999992</v>
      </c>
      <c r="L8493" s="73">
        <v>79.325736000000006</v>
      </c>
    </row>
    <row r="8494" spans="1:12" x14ac:dyDescent="0.35">
      <c r="A8494" s="1" t="s">
        <v>13655</v>
      </c>
      <c r="B8494" t="s">
        <v>13589</v>
      </c>
      <c r="C8494" t="s">
        <v>34</v>
      </c>
      <c r="D8494" t="s">
        <v>35</v>
      </c>
      <c r="E8494">
        <v>1</v>
      </c>
      <c r="F8494" s="2">
        <v>4.5</v>
      </c>
      <c r="G8494" s="3">
        <v>10</v>
      </c>
      <c r="H8494" s="3">
        <v>4.4999999999999998E-2</v>
      </c>
      <c r="I8494" s="3">
        <v>0.21149999999999999</v>
      </c>
      <c r="J8494" s="3">
        <v>4.7565</v>
      </c>
      <c r="K8494" s="4">
        <v>0.35</v>
      </c>
      <c r="L8494" s="73">
        <v>8.6348769230769218</v>
      </c>
    </row>
    <row r="8495" spans="1:12" x14ac:dyDescent="0.35">
      <c r="A8495" s="1" t="s">
        <v>13656</v>
      </c>
      <c r="B8495" t="s">
        <v>13657</v>
      </c>
      <c r="C8495" t="s">
        <v>34</v>
      </c>
      <c r="D8495" t="s">
        <v>35</v>
      </c>
      <c r="E8495">
        <v>1</v>
      </c>
      <c r="F8495" s="2">
        <v>3.99</v>
      </c>
      <c r="G8495" s="3">
        <v>9</v>
      </c>
      <c r="H8495" s="3">
        <v>3.9900000000000005E-2</v>
      </c>
      <c r="I8495" s="3">
        <v>0.18753</v>
      </c>
      <c r="J8495" s="3">
        <v>4.2174300000000002</v>
      </c>
      <c r="K8495" s="4">
        <v>0.35000000000000003</v>
      </c>
      <c r="L8495" s="73">
        <v>7.6562575384615386</v>
      </c>
    </row>
    <row r="8496" spans="1:12" x14ac:dyDescent="0.35">
      <c r="A8496" s="1" t="s">
        <v>13658</v>
      </c>
      <c r="B8496" t="s">
        <v>13580</v>
      </c>
      <c r="C8496" t="s">
        <v>34</v>
      </c>
      <c r="D8496" t="s">
        <v>35</v>
      </c>
      <c r="E8496">
        <v>1</v>
      </c>
      <c r="F8496" s="2">
        <v>763.5</v>
      </c>
      <c r="G8496" s="3">
        <v>1575</v>
      </c>
      <c r="H8496" s="3">
        <v>7.6349999999999998</v>
      </c>
      <c r="I8496" s="3">
        <v>35.884500000000003</v>
      </c>
      <c r="J8496" s="3">
        <v>807.01949999999999</v>
      </c>
      <c r="K8496" s="4">
        <v>0.34999999999999992</v>
      </c>
      <c r="L8496" s="73">
        <v>1465.0507846153844</v>
      </c>
    </row>
    <row r="8497" spans="1:12" x14ac:dyDescent="0.35">
      <c r="A8497" s="1" t="s">
        <v>13659</v>
      </c>
      <c r="B8497" t="s">
        <v>13651</v>
      </c>
      <c r="C8497" t="s">
        <v>34</v>
      </c>
      <c r="D8497" t="s">
        <v>35</v>
      </c>
      <c r="E8497">
        <v>1</v>
      </c>
      <c r="F8497" s="2">
        <v>41.34</v>
      </c>
      <c r="G8497" s="3">
        <v>86</v>
      </c>
      <c r="H8497" s="3">
        <v>0.41340000000000005</v>
      </c>
      <c r="I8497" s="3">
        <v>1.9429800000000002</v>
      </c>
      <c r="J8497" s="3">
        <v>43.696380000000005</v>
      </c>
      <c r="K8497" s="4">
        <v>0.34999999999999992</v>
      </c>
      <c r="L8497" s="73">
        <v>79.325736000000006</v>
      </c>
    </row>
    <row r="8498" spans="1:12" x14ac:dyDescent="0.35">
      <c r="A8498" s="1" t="s">
        <v>13660</v>
      </c>
      <c r="B8498" t="s">
        <v>13661</v>
      </c>
      <c r="C8498" t="s">
        <v>34</v>
      </c>
      <c r="D8498" t="s">
        <v>35</v>
      </c>
      <c r="E8498">
        <v>1</v>
      </c>
      <c r="F8498" s="2">
        <v>3.99</v>
      </c>
      <c r="G8498" s="3">
        <v>9</v>
      </c>
      <c r="H8498" s="3">
        <v>3.9900000000000005E-2</v>
      </c>
      <c r="I8498" s="3">
        <v>0.18753</v>
      </c>
      <c r="J8498" s="3">
        <v>4.2174300000000002</v>
      </c>
      <c r="K8498" s="4">
        <v>0.35000000000000003</v>
      </c>
      <c r="L8498" s="73">
        <v>7.6562575384615386</v>
      </c>
    </row>
    <row r="8499" spans="1:12" x14ac:dyDescent="0.35">
      <c r="A8499" s="1" t="s">
        <v>13662</v>
      </c>
      <c r="B8499" t="s">
        <v>13557</v>
      </c>
      <c r="C8499" t="s">
        <v>34</v>
      </c>
      <c r="D8499" t="s">
        <v>35</v>
      </c>
      <c r="E8499">
        <v>1</v>
      </c>
      <c r="F8499" s="2">
        <v>81.489999999999995</v>
      </c>
      <c r="G8499" s="3">
        <v>169</v>
      </c>
      <c r="H8499" s="3">
        <v>0.81489999999999996</v>
      </c>
      <c r="I8499" s="3">
        <v>3.8300299999999998</v>
      </c>
      <c r="J8499" s="3">
        <v>86.134929999999983</v>
      </c>
      <c r="K8499" s="4">
        <v>0.35</v>
      </c>
      <c r="L8499" s="73">
        <v>156.36802676923074</v>
      </c>
    </row>
    <row r="8500" spans="1:12" x14ac:dyDescent="0.35">
      <c r="A8500" s="1" t="s">
        <v>13663</v>
      </c>
      <c r="B8500" t="s">
        <v>13570</v>
      </c>
      <c r="C8500" t="s">
        <v>34</v>
      </c>
      <c r="D8500" t="s">
        <v>35</v>
      </c>
      <c r="E8500">
        <v>1</v>
      </c>
      <c r="F8500" s="2">
        <v>63.08</v>
      </c>
      <c r="G8500" s="3">
        <v>131</v>
      </c>
      <c r="H8500" s="3">
        <v>0.63080000000000003</v>
      </c>
      <c r="I8500" s="3">
        <v>2.9647600000000001</v>
      </c>
      <c r="J8500" s="3">
        <v>66.675560000000004</v>
      </c>
      <c r="K8500" s="4">
        <v>0.35</v>
      </c>
      <c r="L8500" s="73">
        <v>121.04178584615384</v>
      </c>
    </row>
    <row r="8501" spans="1:12" x14ac:dyDescent="0.35">
      <c r="A8501" s="1" t="s">
        <v>13664</v>
      </c>
      <c r="B8501" t="s">
        <v>13665</v>
      </c>
      <c r="C8501" t="s">
        <v>34</v>
      </c>
      <c r="D8501" t="s">
        <v>35</v>
      </c>
      <c r="E8501">
        <v>1</v>
      </c>
      <c r="F8501" s="2">
        <v>3.99</v>
      </c>
      <c r="G8501" s="3">
        <v>9</v>
      </c>
      <c r="H8501" s="3">
        <v>3.9900000000000005E-2</v>
      </c>
      <c r="I8501" s="3">
        <v>0.18753</v>
      </c>
      <c r="J8501" s="3">
        <v>4.2174300000000002</v>
      </c>
      <c r="K8501" s="4">
        <v>0.35000000000000003</v>
      </c>
      <c r="L8501" s="73">
        <v>7.6562575384615386</v>
      </c>
    </row>
    <row r="8502" spans="1:12" x14ac:dyDescent="0.35">
      <c r="A8502" s="1" t="s">
        <v>13666</v>
      </c>
      <c r="B8502" t="s">
        <v>13589</v>
      </c>
      <c r="C8502" t="s">
        <v>34</v>
      </c>
      <c r="D8502" t="s">
        <v>35</v>
      </c>
      <c r="E8502">
        <v>1</v>
      </c>
      <c r="F8502" s="2">
        <v>4.5</v>
      </c>
      <c r="G8502" s="3">
        <v>10</v>
      </c>
      <c r="H8502" s="3">
        <v>4.4999999999999998E-2</v>
      </c>
      <c r="I8502" s="3">
        <v>0.21149999999999999</v>
      </c>
      <c r="J8502" s="3">
        <v>4.7565</v>
      </c>
      <c r="K8502" s="4">
        <v>0.35</v>
      </c>
      <c r="L8502" s="73">
        <v>8.6348769230769218</v>
      </c>
    </row>
    <row r="8503" spans="1:12" x14ac:dyDescent="0.35">
      <c r="A8503" s="1" t="s">
        <v>13667</v>
      </c>
      <c r="B8503" t="s">
        <v>2716</v>
      </c>
      <c r="C8503" t="s">
        <v>34</v>
      </c>
      <c r="D8503" t="s">
        <v>35</v>
      </c>
      <c r="E8503">
        <v>1</v>
      </c>
      <c r="F8503" s="2">
        <v>37.1</v>
      </c>
      <c r="G8503" s="3">
        <v>57</v>
      </c>
      <c r="H8503" s="3">
        <v>0.371</v>
      </c>
      <c r="I8503" s="3">
        <v>1.7437</v>
      </c>
      <c r="J8503" s="3">
        <v>39.214700000000001</v>
      </c>
      <c r="K8503" s="4">
        <v>0.35</v>
      </c>
      <c r="L8503" s="73">
        <v>71.189763076923072</v>
      </c>
    </row>
    <row r="8504" spans="1:12" x14ac:dyDescent="0.35">
      <c r="A8504" s="1" t="s">
        <v>13668</v>
      </c>
      <c r="B8504" t="s">
        <v>13669</v>
      </c>
      <c r="C8504" t="s">
        <v>34</v>
      </c>
      <c r="D8504" t="s">
        <v>35</v>
      </c>
      <c r="E8504">
        <v>1</v>
      </c>
      <c r="F8504" s="2">
        <v>95.57</v>
      </c>
      <c r="G8504" s="3">
        <v>198</v>
      </c>
      <c r="H8504" s="3">
        <v>0.95569999999999999</v>
      </c>
      <c r="I8504" s="3">
        <v>4.4917899999999999</v>
      </c>
      <c r="J8504" s="3">
        <v>101.01748999999998</v>
      </c>
      <c r="K8504" s="4">
        <v>0.34999999999999992</v>
      </c>
      <c r="L8504" s="73">
        <v>183.38559723076918</v>
      </c>
    </row>
    <row r="8505" spans="1:12" x14ac:dyDescent="0.35">
      <c r="A8505" s="1" t="s">
        <v>13670</v>
      </c>
      <c r="B8505" t="s">
        <v>13671</v>
      </c>
      <c r="C8505" t="s">
        <v>34</v>
      </c>
      <c r="D8505" t="s">
        <v>35</v>
      </c>
      <c r="E8505">
        <v>1</v>
      </c>
      <c r="F8505" s="2">
        <v>708.58</v>
      </c>
      <c r="G8505" s="3">
        <v>1461</v>
      </c>
      <c r="H8505" s="3">
        <v>7.0858000000000008</v>
      </c>
      <c r="I8505" s="3">
        <v>33.303260000000002</v>
      </c>
      <c r="J8505" s="3">
        <v>748.96906000000001</v>
      </c>
      <c r="K8505" s="4">
        <v>0.35</v>
      </c>
      <c r="L8505" s="73">
        <v>1359.6669089230768</v>
      </c>
    </row>
    <row r="8506" spans="1:12" x14ac:dyDescent="0.35">
      <c r="A8506" s="1" t="s">
        <v>13672</v>
      </c>
      <c r="B8506" t="s">
        <v>13673</v>
      </c>
      <c r="C8506" t="s">
        <v>34</v>
      </c>
      <c r="D8506" t="s">
        <v>35</v>
      </c>
      <c r="E8506">
        <v>1</v>
      </c>
      <c r="F8506" s="2">
        <v>473.39</v>
      </c>
      <c r="G8506" s="3">
        <v>977</v>
      </c>
      <c r="H8506" s="3">
        <v>4.7339000000000002</v>
      </c>
      <c r="I8506" s="3">
        <v>22.24933</v>
      </c>
      <c r="J8506" s="3">
        <v>500.37322999999998</v>
      </c>
      <c r="K8506" s="4">
        <v>0.35</v>
      </c>
      <c r="L8506" s="73">
        <v>908.3698636923076</v>
      </c>
    </row>
    <row r="8507" spans="1:12" x14ac:dyDescent="0.35">
      <c r="A8507" s="1" t="s">
        <v>13674</v>
      </c>
      <c r="B8507" t="s">
        <v>13675</v>
      </c>
      <c r="C8507" t="s">
        <v>34</v>
      </c>
      <c r="D8507" t="s">
        <v>35</v>
      </c>
      <c r="E8507">
        <v>1</v>
      </c>
      <c r="F8507" s="2">
        <v>136.25</v>
      </c>
      <c r="G8507" s="3">
        <v>281</v>
      </c>
      <c r="H8507" s="3">
        <v>1.3625</v>
      </c>
      <c r="I8507" s="3">
        <v>6.4037499999999996</v>
      </c>
      <c r="J8507" s="3">
        <v>144.01625000000001</v>
      </c>
      <c r="K8507" s="4">
        <v>0.35</v>
      </c>
      <c r="L8507" s="73">
        <v>261.44488461538464</v>
      </c>
    </row>
    <row r="8508" spans="1:12" x14ac:dyDescent="0.35">
      <c r="A8508" s="1" t="s">
        <v>13676</v>
      </c>
      <c r="B8508" t="s">
        <v>13677</v>
      </c>
      <c r="C8508" t="s">
        <v>34</v>
      </c>
      <c r="D8508" t="s">
        <v>35</v>
      </c>
      <c r="E8508">
        <v>1</v>
      </c>
      <c r="F8508" s="2">
        <v>51.61</v>
      </c>
      <c r="G8508" s="3">
        <v>107</v>
      </c>
      <c r="H8508" s="3">
        <v>0.5161</v>
      </c>
      <c r="I8508" s="3">
        <v>2.4256699999999998</v>
      </c>
      <c r="J8508" s="3">
        <v>54.551769999999998</v>
      </c>
      <c r="K8508" s="4">
        <v>0.35</v>
      </c>
      <c r="L8508" s="73">
        <v>99.032443999999998</v>
      </c>
    </row>
    <row r="8509" spans="1:12" x14ac:dyDescent="0.35">
      <c r="A8509" s="1" t="s">
        <v>13678</v>
      </c>
      <c r="B8509" t="s">
        <v>13679</v>
      </c>
      <c r="C8509" t="s">
        <v>34</v>
      </c>
      <c r="D8509" t="s">
        <v>35</v>
      </c>
      <c r="E8509">
        <v>1</v>
      </c>
      <c r="F8509" s="2">
        <v>154.1</v>
      </c>
      <c r="G8509" s="3">
        <v>318</v>
      </c>
      <c r="H8509" s="3">
        <v>1.5409999999999999</v>
      </c>
      <c r="I8509" s="3">
        <v>7.2427000000000001</v>
      </c>
      <c r="J8509" s="3">
        <v>162.8837</v>
      </c>
      <c r="K8509" s="4">
        <v>0.35000000000000003</v>
      </c>
      <c r="L8509" s="73">
        <v>295.6965630769231</v>
      </c>
    </row>
    <row r="8510" spans="1:12" x14ac:dyDescent="0.35">
      <c r="A8510" s="1" t="s">
        <v>13680</v>
      </c>
      <c r="B8510" t="s">
        <v>13681</v>
      </c>
      <c r="C8510" t="s">
        <v>34</v>
      </c>
      <c r="D8510" t="s">
        <v>35</v>
      </c>
      <c r="E8510">
        <v>1</v>
      </c>
      <c r="F8510" s="2">
        <v>274.99</v>
      </c>
      <c r="G8510" s="3">
        <v>567</v>
      </c>
      <c r="H8510" s="3">
        <v>2.7499000000000002</v>
      </c>
      <c r="I8510" s="3">
        <v>12.924530000000001</v>
      </c>
      <c r="J8510" s="3">
        <v>290.66443000000004</v>
      </c>
      <c r="K8510" s="4">
        <v>0.35</v>
      </c>
      <c r="L8510" s="73">
        <v>527.66773446153854</v>
      </c>
    </row>
    <row r="8511" spans="1:12" x14ac:dyDescent="0.35">
      <c r="A8511" s="1" t="s">
        <v>13682</v>
      </c>
      <c r="B8511" t="s">
        <v>13683</v>
      </c>
      <c r="C8511" t="s">
        <v>34</v>
      </c>
      <c r="D8511" t="s">
        <v>35</v>
      </c>
      <c r="E8511">
        <v>1</v>
      </c>
      <c r="F8511" s="2">
        <v>108.19</v>
      </c>
      <c r="G8511" s="3">
        <v>224</v>
      </c>
      <c r="H8511" s="3">
        <v>1.0819000000000001</v>
      </c>
      <c r="I8511" s="3">
        <v>5.0849299999999999</v>
      </c>
      <c r="J8511" s="3">
        <v>114.35683</v>
      </c>
      <c r="K8511" s="4">
        <v>0.34999999999999992</v>
      </c>
      <c r="L8511" s="73">
        <v>207.60162984615383</v>
      </c>
    </row>
    <row r="8512" spans="1:12" x14ac:dyDescent="0.35">
      <c r="A8512" s="1" t="s">
        <v>13684</v>
      </c>
      <c r="B8512" t="s">
        <v>13685</v>
      </c>
      <c r="C8512" t="s">
        <v>34</v>
      </c>
      <c r="D8512" t="s">
        <v>35</v>
      </c>
      <c r="E8512">
        <v>1</v>
      </c>
      <c r="F8512" s="2">
        <v>92.58</v>
      </c>
      <c r="G8512" s="3">
        <v>191</v>
      </c>
      <c r="H8512" s="3">
        <v>0.92579999999999996</v>
      </c>
      <c r="I8512" s="3">
        <v>4.3512599999999999</v>
      </c>
      <c r="J8512" s="3">
        <v>97.85705999999999</v>
      </c>
      <c r="K8512" s="4">
        <v>0.35</v>
      </c>
      <c r="L8512" s="73">
        <v>177.64820123076922</v>
      </c>
    </row>
    <row r="8513" spans="1:12" x14ac:dyDescent="0.35">
      <c r="A8513" s="1" t="s">
        <v>13686</v>
      </c>
      <c r="B8513" t="s">
        <v>13687</v>
      </c>
      <c r="C8513" t="s">
        <v>34</v>
      </c>
      <c r="D8513" t="s">
        <v>35</v>
      </c>
      <c r="E8513">
        <v>1</v>
      </c>
      <c r="F8513" s="2">
        <v>162.04</v>
      </c>
      <c r="G8513" s="3">
        <v>335</v>
      </c>
      <c r="H8513" s="3">
        <v>1.6204000000000001</v>
      </c>
      <c r="I8513" s="3">
        <v>7.6158799999999998</v>
      </c>
      <c r="J8513" s="3">
        <v>171.27627999999999</v>
      </c>
      <c r="K8513" s="4">
        <v>0.35</v>
      </c>
      <c r="L8513" s="73">
        <v>310.93232369230765</v>
      </c>
    </row>
    <row r="8514" spans="1:12" x14ac:dyDescent="0.35">
      <c r="A8514" s="1" t="s">
        <v>13688</v>
      </c>
      <c r="B8514" t="s">
        <v>13681</v>
      </c>
      <c r="C8514" t="s">
        <v>34</v>
      </c>
      <c r="D8514" t="s">
        <v>35</v>
      </c>
      <c r="E8514">
        <v>1</v>
      </c>
      <c r="F8514" s="2">
        <v>236.09</v>
      </c>
      <c r="G8514" s="3">
        <v>487</v>
      </c>
      <c r="H8514" s="3">
        <v>2.3609</v>
      </c>
      <c r="I8514" s="3">
        <v>11.09623</v>
      </c>
      <c r="J8514" s="3">
        <v>249.54712999999998</v>
      </c>
      <c r="K8514" s="4">
        <v>0.35</v>
      </c>
      <c r="L8514" s="73">
        <v>453.02402061538453</v>
      </c>
    </row>
    <row r="8515" spans="1:12" x14ac:dyDescent="0.35">
      <c r="A8515" s="1" t="s">
        <v>13689</v>
      </c>
      <c r="B8515" t="s">
        <v>13690</v>
      </c>
      <c r="C8515" t="s">
        <v>34</v>
      </c>
      <c r="D8515" t="s">
        <v>35</v>
      </c>
      <c r="E8515">
        <v>1</v>
      </c>
      <c r="F8515" s="2">
        <v>42.98</v>
      </c>
      <c r="G8515" s="3">
        <v>89</v>
      </c>
      <c r="H8515" s="3">
        <v>0.42979999999999996</v>
      </c>
      <c r="I8515" s="3">
        <v>2.02006</v>
      </c>
      <c r="J8515" s="3">
        <v>45.429859999999998</v>
      </c>
      <c r="K8515" s="4">
        <v>0.35000000000000003</v>
      </c>
      <c r="L8515" s="73">
        <v>82.472668923076924</v>
      </c>
    </row>
    <row r="8516" spans="1:12" x14ac:dyDescent="0.35">
      <c r="A8516" s="1" t="s">
        <v>13691</v>
      </c>
      <c r="B8516" t="s">
        <v>13692</v>
      </c>
      <c r="C8516" t="s">
        <v>34</v>
      </c>
      <c r="D8516" t="s">
        <v>35</v>
      </c>
      <c r="E8516">
        <v>1</v>
      </c>
      <c r="F8516" s="2">
        <v>327.33</v>
      </c>
      <c r="G8516" s="3">
        <v>675</v>
      </c>
      <c r="H8516" s="3">
        <v>3.2732999999999999</v>
      </c>
      <c r="I8516" s="3">
        <v>15.384509999999999</v>
      </c>
      <c r="J8516" s="3">
        <v>345.98780999999997</v>
      </c>
      <c r="K8516" s="4">
        <v>0.34999999999999992</v>
      </c>
      <c r="L8516" s="73">
        <v>628.10094738461521</v>
      </c>
    </row>
    <row r="8517" spans="1:12" x14ac:dyDescent="0.35">
      <c r="A8517" s="1" t="s">
        <v>13693</v>
      </c>
      <c r="B8517" t="s">
        <v>13694</v>
      </c>
      <c r="C8517" t="s">
        <v>34</v>
      </c>
      <c r="D8517" t="s">
        <v>35</v>
      </c>
      <c r="E8517">
        <v>1</v>
      </c>
      <c r="F8517" s="2">
        <v>51.72</v>
      </c>
      <c r="G8517" s="3">
        <v>107</v>
      </c>
      <c r="H8517" s="3">
        <v>0.51719999999999999</v>
      </c>
      <c r="I8517" s="3">
        <v>2.4308399999999999</v>
      </c>
      <c r="J8517" s="3">
        <v>54.668040000000005</v>
      </c>
      <c r="K8517" s="4">
        <v>0.34999999999999992</v>
      </c>
      <c r="L8517" s="73">
        <v>99.243518769230775</v>
      </c>
    </row>
    <row r="8518" spans="1:12" x14ac:dyDescent="0.35">
      <c r="A8518" s="1" t="s">
        <v>13695</v>
      </c>
      <c r="B8518" t="s">
        <v>13679</v>
      </c>
      <c r="C8518" t="s">
        <v>34</v>
      </c>
      <c r="D8518" t="s">
        <v>35</v>
      </c>
      <c r="E8518">
        <v>1</v>
      </c>
      <c r="F8518" s="2">
        <v>191.01</v>
      </c>
      <c r="G8518" s="3">
        <v>394</v>
      </c>
      <c r="H8518" s="3">
        <v>1.9100999999999999</v>
      </c>
      <c r="I8518" s="3">
        <v>8.9774700000000003</v>
      </c>
      <c r="J8518" s="3">
        <v>201.89757</v>
      </c>
      <c r="K8518" s="4">
        <v>0.35</v>
      </c>
      <c r="L8518" s="73">
        <v>366.52174246153845</v>
      </c>
    </row>
    <row r="8519" spans="1:12" x14ac:dyDescent="0.35">
      <c r="A8519" s="1" t="s">
        <v>13696</v>
      </c>
      <c r="B8519" t="s">
        <v>13679</v>
      </c>
      <c r="C8519" t="s">
        <v>34</v>
      </c>
      <c r="D8519" t="s">
        <v>35</v>
      </c>
      <c r="E8519">
        <v>1</v>
      </c>
      <c r="F8519" s="2">
        <v>151.38999999999999</v>
      </c>
      <c r="G8519" s="3">
        <v>313</v>
      </c>
      <c r="H8519" s="3">
        <v>1.5138999999999998</v>
      </c>
      <c r="I8519" s="3">
        <v>7.1153299999999993</v>
      </c>
      <c r="J8519" s="3">
        <v>160.01922999999999</v>
      </c>
      <c r="K8519" s="4">
        <v>0.34999999999999992</v>
      </c>
      <c r="L8519" s="73">
        <v>290.49644830769228</v>
      </c>
    </row>
    <row r="8520" spans="1:12" x14ac:dyDescent="0.35">
      <c r="A8520" s="1" t="s">
        <v>13697</v>
      </c>
      <c r="B8520" t="s">
        <v>13698</v>
      </c>
      <c r="C8520" t="s">
        <v>34</v>
      </c>
      <c r="D8520" t="s">
        <v>35</v>
      </c>
      <c r="E8520">
        <v>1</v>
      </c>
      <c r="F8520" s="2">
        <v>418.06</v>
      </c>
      <c r="G8520" s="3">
        <v>862</v>
      </c>
      <c r="H8520" s="3">
        <v>4.1806000000000001</v>
      </c>
      <c r="I8520" s="3">
        <v>19.648820000000001</v>
      </c>
      <c r="J8520" s="3">
        <v>441.88942000000003</v>
      </c>
      <c r="K8520" s="4">
        <v>0.35000000000000003</v>
      </c>
      <c r="L8520" s="73">
        <v>802.19925476923083</v>
      </c>
    </row>
    <row r="8521" spans="1:12" x14ac:dyDescent="0.35">
      <c r="A8521" s="1" t="s">
        <v>13699</v>
      </c>
      <c r="B8521" t="s">
        <v>13681</v>
      </c>
      <c r="C8521" t="s">
        <v>34</v>
      </c>
      <c r="D8521" t="s">
        <v>35</v>
      </c>
      <c r="E8521">
        <v>1</v>
      </c>
      <c r="F8521" s="2">
        <v>207.87</v>
      </c>
      <c r="G8521" s="3">
        <v>429</v>
      </c>
      <c r="H8521" s="3">
        <v>2.0787</v>
      </c>
      <c r="I8521" s="3">
        <v>9.7698900000000002</v>
      </c>
      <c r="J8521" s="3">
        <v>219.71859000000001</v>
      </c>
      <c r="K8521" s="4">
        <v>0.34999999999999992</v>
      </c>
      <c r="L8521" s="73">
        <v>398.87374799999998</v>
      </c>
    </row>
    <row r="8522" spans="1:12" x14ac:dyDescent="0.35">
      <c r="A8522" s="1" t="s">
        <v>13700</v>
      </c>
      <c r="B8522" t="s">
        <v>13679</v>
      </c>
      <c r="C8522" t="s">
        <v>34</v>
      </c>
      <c r="D8522" t="s">
        <v>35</v>
      </c>
      <c r="E8522">
        <v>1</v>
      </c>
      <c r="F8522" s="2">
        <v>158.52000000000001</v>
      </c>
      <c r="G8522" s="3">
        <v>327</v>
      </c>
      <c r="H8522" s="3">
        <v>1.5852000000000002</v>
      </c>
      <c r="I8522" s="3">
        <v>7.4504400000000004</v>
      </c>
      <c r="J8522" s="3">
        <v>167.55563999999998</v>
      </c>
      <c r="K8522" s="4">
        <v>0.35000000000000003</v>
      </c>
      <c r="L8522" s="73">
        <v>304.17793107692307</v>
      </c>
    </row>
    <row r="8523" spans="1:12" x14ac:dyDescent="0.35">
      <c r="A8523" s="1" t="s">
        <v>13701</v>
      </c>
      <c r="B8523" t="s">
        <v>13679</v>
      </c>
      <c r="C8523" t="s">
        <v>34</v>
      </c>
      <c r="D8523" t="s">
        <v>35</v>
      </c>
      <c r="E8523">
        <v>1</v>
      </c>
      <c r="F8523" s="2">
        <v>166.94</v>
      </c>
      <c r="G8523" s="3">
        <v>345</v>
      </c>
      <c r="H8523" s="3">
        <v>1.6694</v>
      </c>
      <c r="I8523" s="3">
        <v>7.8461799999999995</v>
      </c>
      <c r="J8523" s="3">
        <v>176.45558</v>
      </c>
      <c r="K8523" s="4">
        <v>0.35</v>
      </c>
      <c r="L8523" s="73">
        <v>320.33474523076922</v>
      </c>
    </row>
    <row r="8524" spans="1:12" x14ac:dyDescent="0.35">
      <c r="A8524" s="1" t="s">
        <v>13702</v>
      </c>
      <c r="B8524" t="s">
        <v>13703</v>
      </c>
      <c r="C8524" t="s">
        <v>34</v>
      </c>
      <c r="D8524" t="s">
        <v>35</v>
      </c>
      <c r="E8524">
        <v>1</v>
      </c>
      <c r="F8524" s="2">
        <v>89.04</v>
      </c>
      <c r="G8524" s="3">
        <v>184</v>
      </c>
      <c r="H8524" s="3">
        <v>0.89040000000000008</v>
      </c>
      <c r="I8524" s="3">
        <v>4.1848800000000006</v>
      </c>
      <c r="J8524" s="3">
        <v>94.115280000000013</v>
      </c>
      <c r="K8524" s="4">
        <v>0.35</v>
      </c>
      <c r="L8524" s="73">
        <v>170.8554313846154</v>
      </c>
    </row>
    <row r="8525" spans="1:12" x14ac:dyDescent="0.35">
      <c r="A8525" s="1" t="s">
        <v>13704</v>
      </c>
      <c r="B8525" t="s">
        <v>13705</v>
      </c>
      <c r="C8525" t="s">
        <v>34</v>
      </c>
      <c r="D8525" t="s">
        <v>35</v>
      </c>
      <c r="E8525">
        <v>1</v>
      </c>
      <c r="F8525" s="2">
        <v>116.9</v>
      </c>
      <c r="G8525" s="3">
        <v>242</v>
      </c>
      <c r="H8525" s="3">
        <v>1.169</v>
      </c>
      <c r="I8525" s="3">
        <v>5.4943</v>
      </c>
      <c r="J8525" s="3">
        <v>123.5633</v>
      </c>
      <c r="K8525" s="4">
        <v>0.35</v>
      </c>
      <c r="L8525" s="73">
        <v>224.31491384615384</v>
      </c>
    </row>
    <row r="8526" spans="1:12" x14ac:dyDescent="0.35">
      <c r="A8526" s="1" t="s">
        <v>13706</v>
      </c>
      <c r="B8526" t="s">
        <v>13677</v>
      </c>
      <c r="C8526" t="s">
        <v>34</v>
      </c>
      <c r="D8526" t="s">
        <v>35</v>
      </c>
      <c r="E8526">
        <v>1</v>
      </c>
      <c r="F8526" s="2">
        <v>168.59</v>
      </c>
      <c r="G8526" s="3">
        <v>348</v>
      </c>
      <c r="H8526" s="3">
        <v>1.6859000000000002</v>
      </c>
      <c r="I8526" s="3">
        <v>7.9237299999999999</v>
      </c>
      <c r="J8526" s="3">
        <v>178.19963000000001</v>
      </c>
      <c r="K8526" s="4">
        <v>0.35</v>
      </c>
      <c r="L8526" s="73">
        <v>323.50086676923075</v>
      </c>
    </row>
    <row r="8527" spans="1:12" x14ac:dyDescent="0.35">
      <c r="A8527" s="1" t="s">
        <v>13707</v>
      </c>
      <c r="B8527" t="s">
        <v>13708</v>
      </c>
      <c r="C8527" t="s">
        <v>34</v>
      </c>
      <c r="D8527" t="s">
        <v>35</v>
      </c>
      <c r="E8527">
        <v>1</v>
      </c>
      <c r="F8527" s="2">
        <v>4.26</v>
      </c>
      <c r="G8527" s="3">
        <v>9</v>
      </c>
      <c r="H8527" s="3">
        <v>4.2599999999999999E-2</v>
      </c>
      <c r="I8527" s="3">
        <v>0.20021999999999998</v>
      </c>
      <c r="J8527" s="3">
        <v>4.5028199999999998</v>
      </c>
      <c r="K8527" s="4">
        <v>0.35</v>
      </c>
      <c r="L8527" s="73">
        <v>8.1743501538461523</v>
      </c>
    </row>
    <row r="8528" spans="1:12" x14ac:dyDescent="0.35">
      <c r="A8528" s="1" t="s">
        <v>13709</v>
      </c>
      <c r="B8528" t="s">
        <v>13710</v>
      </c>
      <c r="C8528" t="s">
        <v>34</v>
      </c>
      <c r="D8528" t="s">
        <v>35</v>
      </c>
      <c r="E8528">
        <v>1</v>
      </c>
      <c r="F8528" s="2">
        <v>39.97</v>
      </c>
      <c r="G8528" s="3">
        <v>83</v>
      </c>
      <c r="H8528" s="3">
        <v>0.3997</v>
      </c>
      <c r="I8528" s="3">
        <v>1.87859</v>
      </c>
      <c r="J8528" s="3">
        <v>42.248290000000004</v>
      </c>
      <c r="K8528" s="4">
        <v>0.35</v>
      </c>
      <c r="L8528" s="73">
        <v>76.696895692307706</v>
      </c>
    </row>
    <row r="8529" spans="1:12" x14ac:dyDescent="0.35">
      <c r="A8529" s="1" t="s">
        <v>13711</v>
      </c>
      <c r="B8529" t="s">
        <v>13712</v>
      </c>
      <c r="C8529" t="s">
        <v>34</v>
      </c>
      <c r="D8529" t="s">
        <v>35</v>
      </c>
      <c r="E8529">
        <v>1</v>
      </c>
      <c r="F8529" s="2">
        <v>33.44</v>
      </c>
      <c r="G8529" s="3">
        <v>69</v>
      </c>
      <c r="H8529" s="3">
        <v>0.33439999999999998</v>
      </c>
      <c r="I8529" s="3">
        <v>1.57168</v>
      </c>
      <c r="J8529" s="3">
        <v>35.346080000000001</v>
      </c>
      <c r="K8529" s="4">
        <v>0.35000000000000003</v>
      </c>
      <c r="L8529" s="73">
        <v>64.166729846153856</v>
      </c>
    </row>
    <row r="8530" spans="1:12" x14ac:dyDescent="0.35">
      <c r="A8530" s="1" t="s">
        <v>13713</v>
      </c>
      <c r="B8530" t="s">
        <v>13714</v>
      </c>
      <c r="C8530" t="s">
        <v>34</v>
      </c>
      <c r="D8530" t="s">
        <v>35</v>
      </c>
      <c r="E8530">
        <v>1</v>
      </c>
      <c r="F8530" s="2">
        <v>8.6199999999999992</v>
      </c>
      <c r="G8530" s="3">
        <v>18</v>
      </c>
      <c r="H8530" s="3">
        <v>8.6199999999999999E-2</v>
      </c>
      <c r="I8530" s="3">
        <v>0.40513999999999994</v>
      </c>
      <c r="J8530" s="3">
        <v>9.1113399999999984</v>
      </c>
      <c r="K8530" s="4">
        <v>0.35</v>
      </c>
      <c r="L8530" s="73">
        <v>16.54058646153846</v>
      </c>
    </row>
    <row r="8531" spans="1:12" x14ac:dyDescent="0.35">
      <c r="A8531" s="1" t="s">
        <v>13715</v>
      </c>
      <c r="B8531" t="s">
        <v>13716</v>
      </c>
      <c r="C8531" t="s">
        <v>34</v>
      </c>
      <c r="D8531" t="s">
        <v>35</v>
      </c>
      <c r="E8531">
        <v>1</v>
      </c>
      <c r="F8531" s="2">
        <v>106.03</v>
      </c>
      <c r="G8531" s="3">
        <v>219</v>
      </c>
      <c r="H8531" s="3">
        <v>1.0603</v>
      </c>
      <c r="I8531" s="3">
        <v>4.9834100000000001</v>
      </c>
      <c r="J8531" s="3">
        <v>112.07371000000001</v>
      </c>
      <c r="K8531" s="4">
        <v>0.35</v>
      </c>
      <c r="L8531" s="73">
        <v>203.45688892307692</v>
      </c>
    </row>
    <row r="8532" spans="1:12" x14ac:dyDescent="0.35">
      <c r="A8532" s="1" t="s">
        <v>13717</v>
      </c>
      <c r="B8532" t="s">
        <v>13718</v>
      </c>
      <c r="C8532" t="s">
        <v>34</v>
      </c>
      <c r="D8532" t="s">
        <v>35</v>
      </c>
      <c r="E8532">
        <v>1</v>
      </c>
      <c r="F8532" s="2">
        <v>158.68</v>
      </c>
      <c r="G8532" s="3">
        <v>328</v>
      </c>
      <c r="H8532" s="3">
        <v>1.5868000000000002</v>
      </c>
      <c r="I8532" s="3">
        <v>7.4579599999999999</v>
      </c>
      <c r="J8532" s="3">
        <v>167.72476</v>
      </c>
      <c r="K8532" s="4">
        <v>0.35</v>
      </c>
      <c r="L8532" s="73">
        <v>304.4849489230769</v>
      </c>
    </row>
    <row r="8533" spans="1:12" x14ac:dyDescent="0.35">
      <c r="A8533" s="1" t="s">
        <v>13719</v>
      </c>
      <c r="B8533" t="s">
        <v>13720</v>
      </c>
      <c r="C8533" t="s">
        <v>34</v>
      </c>
      <c r="D8533" t="s">
        <v>35</v>
      </c>
      <c r="E8533">
        <v>1</v>
      </c>
      <c r="F8533" s="2">
        <v>70.23</v>
      </c>
      <c r="G8533" s="3">
        <v>145</v>
      </c>
      <c r="H8533" s="3">
        <v>0.70230000000000004</v>
      </c>
      <c r="I8533" s="3">
        <v>3.3008100000000002</v>
      </c>
      <c r="J8533" s="3">
        <v>74.233109999999996</v>
      </c>
      <c r="K8533" s="4">
        <v>0.35000000000000003</v>
      </c>
      <c r="L8533" s="73">
        <v>134.76164584615384</v>
      </c>
    </row>
    <row r="8534" spans="1:12" x14ac:dyDescent="0.35">
      <c r="A8534" s="1" t="s">
        <v>13721</v>
      </c>
      <c r="B8534" t="s">
        <v>13722</v>
      </c>
      <c r="C8534" t="s">
        <v>34</v>
      </c>
      <c r="D8534" t="s">
        <v>35</v>
      </c>
      <c r="E8534">
        <v>1</v>
      </c>
      <c r="F8534" s="2">
        <v>162.94999999999999</v>
      </c>
      <c r="G8534" s="3">
        <v>336</v>
      </c>
      <c r="H8534" s="3">
        <v>1.6294999999999999</v>
      </c>
      <c r="I8534" s="3">
        <v>7.6586499999999997</v>
      </c>
      <c r="J8534" s="3">
        <v>172.23814999999999</v>
      </c>
      <c r="K8534" s="4">
        <v>0.35</v>
      </c>
      <c r="L8534" s="73">
        <v>312.67848769230767</v>
      </c>
    </row>
    <row r="8535" spans="1:12" x14ac:dyDescent="0.35">
      <c r="A8535" s="1" t="s">
        <v>13723</v>
      </c>
      <c r="B8535" t="s">
        <v>13724</v>
      </c>
      <c r="C8535" t="s">
        <v>34</v>
      </c>
      <c r="D8535" t="s">
        <v>35</v>
      </c>
      <c r="E8535">
        <v>1</v>
      </c>
      <c r="F8535" s="2">
        <v>298.45</v>
      </c>
      <c r="G8535" s="3">
        <v>616</v>
      </c>
      <c r="H8535" s="3">
        <v>2.9845000000000002</v>
      </c>
      <c r="I8535" s="3">
        <v>14.027149999999999</v>
      </c>
      <c r="J8535" s="3">
        <v>315.46165000000002</v>
      </c>
      <c r="K8535" s="4">
        <v>0.35</v>
      </c>
      <c r="L8535" s="73">
        <v>572.68422615384611</v>
      </c>
    </row>
    <row r="8536" spans="1:12" x14ac:dyDescent="0.35">
      <c r="A8536" s="1" t="s">
        <v>13725</v>
      </c>
      <c r="B8536" t="s">
        <v>13726</v>
      </c>
      <c r="C8536" t="s">
        <v>34</v>
      </c>
      <c r="D8536" t="s">
        <v>35</v>
      </c>
      <c r="E8536">
        <v>1</v>
      </c>
      <c r="F8536" s="2">
        <v>143.69</v>
      </c>
      <c r="G8536" s="3">
        <v>297</v>
      </c>
      <c r="H8536" s="3">
        <v>1.4369000000000001</v>
      </c>
      <c r="I8536" s="3">
        <v>6.7534299999999998</v>
      </c>
      <c r="J8536" s="3">
        <v>151.88033000000001</v>
      </c>
      <c r="K8536" s="4">
        <v>0.35</v>
      </c>
      <c r="L8536" s="73">
        <v>275.72121446153847</v>
      </c>
    </row>
    <row r="8537" spans="1:12" x14ac:dyDescent="0.35">
      <c r="A8537" s="1" t="s">
        <v>13727</v>
      </c>
      <c r="B8537" t="s">
        <v>13728</v>
      </c>
      <c r="C8537" t="s">
        <v>34</v>
      </c>
      <c r="D8537" t="s">
        <v>35</v>
      </c>
      <c r="E8537">
        <v>1</v>
      </c>
      <c r="F8537" s="2">
        <v>475.75</v>
      </c>
      <c r="G8537" s="3">
        <v>981</v>
      </c>
      <c r="H8537" s="3">
        <v>4.7575000000000003</v>
      </c>
      <c r="I8537" s="3">
        <v>22.360250000000001</v>
      </c>
      <c r="J8537" s="3">
        <v>502.86775</v>
      </c>
      <c r="K8537" s="4">
        <v>0.35</v>
      </c>
      <c r="L8537" s="73">
        <v>912.89837692307697</v>
      </c>
    </row>
    <row r="8538" spans="1:12" x14ac:dyDescent="0.35">
      <c r="A8538" s="1" t="s">
        <v>13729</v>
      </c>
      <c r="B8538" t="s">
        <v>13681</v>
      </c>
      <c r="C8538" t="s">
        <v>34</v>
      </c>
      <c r="D8538" t="s">
        <v>35</v>
      </c>
      <c r="E8538">
        <v>1</v>
      </c>
      <c r="F8538" s="2">
        <v>164.2</v>
      </c>
      <c r="G8538" s="3">
        <v>339</v>
      </c>
      <c r="H8538" s="3">
        <v>1.6419999999999999</v>
      </c>
      <c r="I8538" s="3">
        <v>7.7173999999999996</v>
      </c>
      <c r="J8538" s="3">
        <v>173.55939999999998</v>
      </c>
      <c r="K8538" s="4">
        <v>0.34999999999999992</v>
      </c>
      <c r="L8538" s="73">
        <v>315.07706461538453</v>
      </c>
    </row>
    <row r="8539" spans="1:12" x14ac:dyDescent="0.35">
      <c r="A8539" s="1" t="s">
        <v>13730</v>
      </c>
      <c r="B8539" t="s">
        <v>13731</v>
      </c>
      <c r="C8539" t="s">
        <v>34</v>
      </c>
      <c r="D8539" t="s">
        <v>35</v>
      </c>
      <c r="E8539">
        <v>1</v>
      </c>
      <c r="F8539" s="2">
        <v>208.85</v>
      </c>
      <c r="G8539" s="3">
        <v>431</v>
      </c>
      <c r="H8539" s="3">
        <v>2.0884999999999998</v>
      </c>
      <c r="I8539" s="3">
        <v>9.8159499999999991</v>
      </c>
      <c r="J8539" s="3">
        <v>220.75444999999999</v>
      </c>
      <c r="K8539" s="4">
        <v>0.34999999999999992</v>
      </c>
      <c r="L8539" s="73">
        <v>400.75423230769223</v>
      </c>
    </row>
    <row r="8540" spans="1:12" x14ac:dyDescent="0.35">
      <c r="A8540" s="1" t="s">
        <v>13732</v>
      </c>
      <c r="B8540" t="s">
        <v>13733</v>
      </c>
      <c r="C8540" t="s">
        <v>34</v>
      </c>
      <c r="D8540" t="s">
        <v>35</v>
      </c>
      <c r="E8540">
        <v>1</v>
      </c>
      <c r="F8540" s="2">
        <v>364.31</v>
      </c>
      <c r="G8540" s="3">
        <v>752</v>
      </c>
      <c r="H8540" s="3">
        <v>3.6431</v>
      </c>
      <c r="I8540" s="3">
        <v>17.12257</v>
      </c>
      <c r="J8540" s="3">
        <v>385.07567</v>
      </c>
      <c r="K8540" s="4">
        <v>0.34999999999999992</v>
      </c>
      <c r="L8540" s="73">
        <v>699.06044707692297</v>
      </c>
    </row>
    <row r="8541" spans="1:12" x14ac:dyDescent="0.35">
      <c r="A8541" s="1" t="s">
        <v>13734</v>
      </c>
      <c r="B8541" t="s">
        <v>13679</v>
      </c>
      <c r="C8541" t="s">
        <v>34</v>
      </c>
      <c r="D8541" t="s">
        <v>35</v>
      </c>
      <c r="E8541">
        <v>1</v>
      </c>
      <c r="F8541" s="2">
        <v>302.43</v>
      </c>
      <c r="G8541" s="3">
        <v>624</v>
      </c>
      <c r="H8541" s="3">
        <v>3.0243000000000002</v>
      </c>
      <c r="I8541" s="3">
        <v>14.21421</v>
      </c>
      <c r="J8541" s="3">
        <v>319.66850999999997</v>
      </c>
      <c r="K8541" s="4">
        <v>0.35000000000000003</v>
      </c>
      <c r="L8541" s="73">
        <v>580.32129507692298</v>
      </c>
    </row>
    <row r="8542" spans="1:12" x14ac:dyDescent="0.35">
      <c r="A8542" s="1" t="s">
        <v>13735</v>
      </c>
      <c r="B8542" t="s">
        <v>13679</v>
      </c>
      <c r="C8542" t="s">
        <v>34</v>
      </c>
      <c r="D8542" t="s">
        <v>35</v>
      </c>
      <c r="E8542">
        <v>1</v>
      </c>
      <c r="F8542" s="2">
        <v>162.69999999999999</v>
      </c>
      <c r="G8542" s="3">
        <v>336</v>
      </c>
      <c r="H8542" s="3">
        <v>1.627</v>
      </c>
      <c r="I8542" s="3">
        <v>7.6468999999999996</v>
      </c>
      <c r="J8542" s="3">
        <v>171.97389999999999</v>
      </c>
      <c r="K8542" s="4">
        <v>0.35000000000000003</v>
      </c>
      <c r="L8542" s="73">
        <v>312.19877230769231</v>
      </c>
    </row>
    <row r="8543" spans="1:12" x14ac:dyDescent="0.35">
      <c r="A8543" s="1" t="s">
        <v>13736</v>
      </c>
      <c r="B8543" t="s">
        <v>13737</v>
      </c>
      <c r="C8543" t="s">
        <v>34</v>
      </c>
      <c r="D8543" t="s">
        <v>35</v>
      </c>
      <c r="E8543">
        <v>1</v>
      </c>
      <c r="F8543" s="2">
        <v>275.11</v>
      </c>
      <c r="G8543" s="3">
        <v>568</v>
      </c>
      <c r="H8543" s="3">
        <v>2.7511000000000001</v>
      </c>
      <c r="I8543" s="3">
        <v>12.93017</v>
      </c>
      <c r="J8543" s="3">
        <v>290.79127</v>
      </c>
      <c r="K8543" s="4">
        <v>0.35</v>
      </c>
      <c r="L8543" s="73">
        <v>527.89799784615388</v>
      </c>
    </row>
    <row r="8544" spans="1:12" x14ac:dyDescent="0.35">
      <c r="A8544" s="1" t="s">
        <v>13738</v>
      </c>
      <c r="B8544" t="s">
        <v>13739</v>
      </c>
      <c r="C8544" t="s">
        <v>34</v>
      </c>
      <c r="D8544" t="s">
        <v>35</v>
      </c>
      <c r="E8544">
        <v>1</v>
      </c>
      <c r="F8544" s="2">
        <v>13.87</v>
      </c>
      <c r="G8544" s="3">
        <v>29</v>
      </c>
      <c r="H8544" s="3">
        <v>0.13869999999999999</v>
      </c>
      <c r="I8544" s="3">
        <v>0.65188999999999997</v>
      </c>
      <c r="J8544" s="3">
        <v>14.660589999999999</v>
      </c>
      <c r="K8544" s="4">
        <v>0.35</v>
      </c>
      <c r="L8544" s="73">
        <v>26.614609538461536</v>
      </c>
    </row>
    <row r="8545" spans="1:12" x14ac:dyDescent="0.35">
      <c r="A8545" s="1" t="s">
        <v>13740</v>
      </c>
      <c r="B8545" t="s">
        <v>13741</v>
      </c>
      <c r="C8545" t="s">
        <v>34</v>
      </c>
      <c r="D8545" t="s">
        <v>35</v>
      </c>
      <c r="E8545">
        <v>1</v>
      </c>
      <c r="F8545" s="2">
        <v>15.82</v>
      </c>
      <c r="G8545" s="3">
        <v>33</v>
      </c>
      <c r="H8545" s="3">
        <v>0.15820000000000001</v>
      </c>
      <c r="I8545" s="3">
        <v>0.74353999999999998</v>
      </c>
      <c r="J8545" s="3">
        <v>16.72174</v>
      </c>
      <c r="K8545" s="4">
        <v>0.35</v>
      </c>
      <c r="L8545" s="73">
        <v>30.356389538461539</v>
      </c>
    </row>
    <row r="8546" spans="1:12" x14ac:dyDescent="0.35">
      <c r="A8546" s="1" t="s">
        <v>13742</v>
      </c>
      <c r="B8546" t="s">
        <v>13743</v>
      </c>
      <c r="C8546" t="s">
        <v>34</v>
      </c>
      <c r="D8546" t="s">
        <v>35</v>
      </c>
      <c r="E8546">
        <v>1</v>
      </c>
      <c r="F8546" s="2">
        <v>298.38</v>
      </c>
      <c r="G8546" s="3">
        <v>616</v>
      </c>
      <c r="H8546" s="3">
        <v>2.9838</v>
      </c>
      <c r="I8546" s="3">
        <v>14.023859999999999</v>
      </c>
      <c r="J8546" s="3">
        <v>315.38765999999998</v>
      </c>
      <c r="K8546" s="4">
        <v>0.34999999999999992</v>
      </c>
      <c r="L8546" s="73">
        <v>572.54990584615371</v>
      </c>
    </row>
    <row r="8547" spans="1:12" x14ac:dyDescent="0.35">
      <c r="A8547" s="1" t="s">
        <v>13744</v>
      </c>
      <c r="B8547" t="s">
        <v>13745</v>
      </c>
      <c r="C8547" t="s">
        <v>34</v>
      </c>
      <c r="D8547" t="s">
        <v>35</v>
      </c>
      <c r="E8547">
        <v>1</v>
      </c>
      <c r="F8547" s="2">
        <v>129.84</v>
      </c>
      <c r="G8547" s="3">
        <v>268</v>
      </c>
      <c r="H8547" s="3">
        <v>1.2984</v>
      </c>
      <c r="I8547" s="3">
        <v>6.1024799999999999</v>
      </c>
      <c r="J8547" s="3">
        <v>137.24088</v>
      </c>
      <c r="K8547" s="4">
        <v>0.35</v>
      </c>
      <c r="L8547" s="73">
        <v>249.14498215384617</v>
      </c>
    </row>
    <row r="8548" spans="1:12" x14ac:dyDescent="0.35">
      <c r="A8548" s="1" t="s">
        <v>13746</v>
      </c>
      <c r="B8548" t="s">
        <v>13747</v>
      </c>
      <c r="C8548" t="s">
        <v>34</v>
      </c>
      <c r="D8548" t="s">
        <v>35</v>
      </c>
      <c r="E8548">
        <v>1</v>
      </c>
      <c r="F8548" s="2">
        <v>643.61</v>
      </c>
      <c r="G8548" s="3">
        <v>1328</v>
      </c>
      <c r="H8548" s="3">
        <v>6.4361000000000006</v>
      </c>
      <c r="I8548" s="3">
        <v>30.249670000000002</v>
      </c>
      <c r="J8548" s="3">
        <v>680.29577000000006</v>
      </c>
      <c r="K8548" s="4">
        <v>0.34999999999999992</v>
      </c>
      <c r="L8548" s="73">
        <v>1234.9984747692306</v>
      </c>
    </row>
    <row r="8549" spans="1:12" x14ac:dyDescent="0.35">
      <c r="A8549" s="1" t="s">
        <v>13748</v>
      </c>
      <c r="B8549" t="s">
        <v>13749</v>
      </c>
      <c r="C8549" t="s">
        <v>34</v>
      </c>
      <c r="D8549" t="s">
        <v>35</v>
      </c>
      <c r="E8549">
        <v>1</v>
      </c>
      <c r="F8549" s="2">
        <v>224.46</v>
      </c>
      <c r="G8549" s="3">
        <v>463</v>
      </c>
      <c r="H8549" s="3">
        <v>2.2446000000000002</v>
      </c>
      <c r="I8549" s="3">
        <v>10.549620000000001</v>
      </c>
      <c r="J8549" s="3">
        <v>237.25422</v>
      </c>
      <c r="K8549" s="4">
        <v>0.35000000000000003</v>
      </c>
      <c r="L8549" s="73">
        <v>430.70766092307696</v>
      </c>
    </row>
    <row r="8550" spans="1:12" x14ac:dyDescent="0.35">
      <c r="A8550" s="1" t="s">
        <v>13750</v>
      </c>
      <c r="B8550" t="s">
        <v>13751</v>
      </c>
      <c r="C8550" t="s">
        <v>34</v>
      </c>
      <c r="D8550" t="s">
        <v>35</v>
      </c>
      <c r="E8550">
        <v>1</v>
      </c>
      <c r="F8550" s="2">
        <v>315.22000000000003</v>
      </c>
      <c r="G8550" s="3">
        <v>650</v>
      </c>
      <c r="H8550" s="3">
        <v>3.1522000000000006</v>
      </c>
      <c r="I8550" s="3">
        <v>14.815340000000001</v>
      </c>
      <c r="J8550" s="3">
        <v>333.18754000000001</v>
      </c>
      <c r="K8550" s="4">
        <v>0.34999999999999992</v>
      </c>
      <c r="L8550" s="73">
        <v>604.8635341538461</v>
      </c>
    </row>
    <row r="8551" spans="1:12" x14ac:dyDescent="0.35">
      <c r="A8551" s="1" t="s">
        <v>13752</v>
      </c>
      <c r="B8551" t="s">
        <v>13753</v>
      </c>
      <c r="C8551" t="s">
        <v>34</v>
      </c>
      <c r="D8551" t="s">
        <v>35</v>
      </c>
      <c r="E8551">
        <v>1</v>
      </c>
      <c r="F8551" s="2">
        <v>128.65</v>
      </c>
      <c r="G8551" s="3">
        <v>266</v>
      </c>
      <c r="H8551" s="3">
        <v>1.2865</v>
      </c>
      <c r="I8551" s="3">
        <v>6.0465499999999999</v>
      </c>
      <c r="J8551" s="3">
        <v>135.98304999999999</v>
      </c>
      <c r="K8551" s="4">
        <v>0.35</v>
      </c>
      <c r="L8551" s="73">
        <v>246.8615369230769</v>
      </c>
    </row>
    <row r="8552" spans="1:12" x14ac:dyDescent="0.35">
      <c r="A8552" s="1" t="s">
        <v>13754</v>
      </c>
      <c r="B8552" t="s">
        <v>13698</v>
      </c>
      <c r="C8552" t="s">
        <v>34</v>
      </c>
      <c r="D8552" t="s">
        <v>35</v>
      </c>
      <c r="E8552">
        <v>1</v>
      </c>
      <c r="F8552" s="2">
        <v>445.67</v>
      </c>
      <c r="G8552" s="3">
        <v>919</v>
      </c>
      <c r="H8552" s="3">
        <v>4.4567000000000005</v>
      </c>
      <c r="I8552" s="3">
        <v>20.946490000000001</v>
      </c>
      <c r="J8552" s="3">
        <v>471.07319000000001</v>
      </c>
      <c r="K8552" s="4">
        <v>0.34999999999999992</v>
      </c>
      <c r="L8552" s="73">
        <v>855.17902184615377</v>
      </c>
    </row>
    <row r="8553" spans="1:12" x14ac:dyDescent="0.35">
      <c r="A8553" s="1" t="s">
        <v>13755</v>
      </c>
      <c r="B8553" t="s">
        <v>13756</v>
      </c>
      <c r="C8553" t="s">
        <v>34</v>
      </c>
      <c r="D8553" t="s">
        <v>35</v>
      </c>
      <c r="E8553">
        <v>1</v>
      </c>
      <c r="F8553" s="2">
        <v>12.95</v>
      </c>
      <c r="G8553" s="3">
        <v>27</v>
      </c>
      <c r="H8553" s="3">
        <v>0.1295</v>
      </c>
      <c r="I8553" s="3">
        <v>0.60864999999999991</v>
      </c>
      <c r="J8553" s="3">
        <v>13.68815</v>
      </c>
      <c r="K8553" s="4">
        <v>0.35</v>
      </c>
      <c r="L8553" s="73">
        <v>24.849256923076922</v>
      </c>
    </row>
    <row r="8554" spans="1:12" x14ac:dyDescent="0.35">
      <c r="A8554" s="1" t="s">
        <v>13757</v>
      </c>
      <c r="B8554" t="s">
        <v>13758</v>
      </c>
      <c r="C8554" t="s">
        <v>34</v>
      </c>
      <c r="D8554" t="s">
        <v>35</v>
      </c>
      <c r="E8554">
        <v>1</v>
      </c>
      <c r="F8554" s="2">
        <v>161.91999999999999</v>
      </c>
      <c r="G8554" s="3">
        <v>334</v>
      </c>
      <c r="H8554" s="3">
        <v>1.6192</v>
      </c>
      <c r="I8554" s="3">
        <v>7.6102399999999992</v>
      </c>
      <c r="J8554" s="3">
        <v>171.14944</v>
      </c>
      <c r="K8554" s="4">
        <v>0.35000000000000003</v>
      </c>
      <c r="L8554" s="73">
        <v>310.70206030769231</v>
      </c>
    </row>
    <row r="8555" spans="1:12" x14ac:dyDescent="0.35">
      <c r="A8555" s="1" t="s">
        <v>13759</v>
      </c>
      <c r="B8555" t="s">
        <v>13760</v>
      </c>
      <c r="C8555" t="s">
        <v>34</v>
      </c>
      <c r="D8555" t="s">
        <v>35</v>
      </c>
      <c r="E8555">
        <v>1</v>
      </c>
      <c r="F8555" s="2">
        <v>238.02</v>
      </c>
      <c r="G8555" s="3">
        <v>491</v>
      </c>
      <c r="H8555" s="3">
        <v>2.3802000000000003</v>
      </c>
      <c r="I8555" s="3">
        <v>11.18694</v>
      </c>
      <c r="J8555" s="3">
        <v>251.58714000000001</v>
      </c>
      <c r="K8555" s="4">
        <v>0.35</v>
      </c>
      <c r="L8555" s="73">
        <v>456.72742338461535</v>
      </c>
    </row>
    <row r="8556" spans="1:12" x14ac:dyDescent="0.35">
      <c r="A8556" s="1" t="s">
        <v>13761</v>
      </c>
      <c r="B8556" t="s">
        <v>13762</v>
      </c>
      <c r="C8556" t="s">
        <v>34</v>
      </c>
      <c r="D8556" t="s">
        <v>35</v>
      </c>
      <c r="E8556">
        <v>1</v>
      </c>
      <c r="F8556" s="2">
        <v>110.86</v>
      </c>
      <c r="G8556" s="3">
        <v>229</v>
      </c>
      <c r="H8556" s="3">
        <v>1.1086</v>
      </c>
      <c r="I8556" s="3">
        <v>5.2104200000000001</v>
      </c>
      <c r="J8556" s="3">
        <v>117.17901999999999</v>
      </c>
      <c r="K8556" s="4">
        <v>0.35</v>
      </c>
      <c r="L8556" s="73">
        <v>212.72499015384614</v>
      </c>
    </row>
    <row r="8557" spans="1:12" x14ac:dyDescent="0.35">
      <c r="A8557" s="1" t="s">
        <v>13763</v>
      </c>
      <c r="B8557" t="s">
        <v>13764</v>
      </c>
      <c r="C8557" t="s">
        <v>34</v>
      </c>
      <c r="D8557" t="s">
        <v>35</v>
      </c>
      <c r="E8557">
        <v>1</v>
      </c>
      <c r="F8557" s="2">
        <v>158.72999999999999</v>
      </c>
      <c r="G8557" s="3">
        <v>328</v>
      </c>
      <c r="H8557" s="3">
        <v>1.5872999999999999</v>
      </c>
      <c r="I8557" s="3">
        <v>7.4603099999999998</v>
      </c>
      <c r="J8557" s="3">
        <v>167.77760999999998</v>
      </c>
      <c r="K8557" s="4">
        <v>0.35000000000000003</v>
      </c>
      <c r="L8557" s="73">
        <v>304.58089199999995</v>
      </c>
    </row>
    <row r="8558" spans="1:12" x14ac:dyDescent="0.35">
      <c r="A8558" s="1" t="s">
        <v>13765</v>
      </c>
      <c r="B8558" t="s">
        <v>13766</v>
      </c>
      <c r="C8558" t="s">
        <v>34</v>
      </c>
      <c r="D8558" t="s">
        <v>35</v>
      </c>
      <c r="E8558">
        <v>1</v>
      </c>
      <c r="F8558" s="2">
        <v>84.04</v>
      </c>
      <c r="G8558" s="3">
        <v>174</v>
      </c>
      <c r="H8558" s="3">
        <v>0.84040000000000004</v>
      </c>
      <c r="I8558" s="3">
        <v>3.9498800000000003</v>
      </c>
      <c r="J8558" s="3">
        <v>88.830280000000016</v>
      </c>
      <c r="K8558" s="4">
        <v>0.34999999999999992</v>
      </c>
      <c r="L8558" s="73">
        <v>161.26112369230771</v>
      </c>
    </row>
    <row r="8559" spans="1:12" x14ac:dyDescent="0.35">
      <c r="A8559" s="1" t="s">
        <v>13767</v>
      </c>
      <c r="B8559" t="s">
        <v>13768</v>
      </c>
      <c r="C8559" t="s">
        <v>34</v>
      </c>
      <c r="D8559" t="s">
        <v>35</v>
      </c>
      <c r="E8559">
        <v>1</v>
      </c>
      <c r="F8559" s="2">
        <v>283.8</v>
      </c>
      <c r="G8559" s="3">
        <v>586</v>
      </c>
      <c r="H8559" s="3">
        <v>2.8380000000000001</v>
      </c>
      <c r="I8559" s="3">
        <v>13.338600000000001</v>
      </c>
      <c r="J8559" s="3">
        <v>299.97660000000002</v>
      </c>
      <c r="K8559" s="4">
        <v>0.35</v>
      </c>
      <c r="L8559" s="73">
        <v>544.57290461538457</v>
      </c>
    </row>
    <row r="8560" spans="1:12" x14ac:dyDescent="0.35">
      <c r="A8560" s="1" t="s">
        <v>13769</v>
      </c>
      <c r="B8560" t="s">
        <v>13677</v>
      </c>
      <c r="C8560" t="s">
        <v>34</v>
      </c>
      <c r="D8560" t="s">
        <v>35</v>
      </c>
      <c r="E8560">
        <v>1</v>
      </c>
      <c r="F8560" s="2">
        <v>219.2</v>
      </c>
      <c r="G8560" s="3">
        <v>452</v>
      </c>
      <c r="H8560" s="3">
        <v>2.1919999999999997</v>
      </c>
      <c r="I8560" s="3">
        <v>10.302399999999999</v>
      </c>
      <c r="J8560" s="3">
        <v>231.6944</v>
      </c>
      <c r="K8560" s="4">
        <v>0.35</v>
      </c>
      <c r="L8560" s="73">
        <v>420.6144492307692</v>
      </c>
    </row>
    <row r="8561" spans="1:12" x14ac:dyDescent="0.35">
      <c r="A8561" s="1" t="s">
        <v>13770</v>
      </c>
      <c r="B8561" t="s">
        <v>13771</v>
      </c>
      <c r="C8561" t="s">
        <v>34</v>
      </c>
      <c r="D8561" t="s">
        <v>35</v>
      </c>
      <c r="E8561">
        <v>1</v>
      </c>
      <c r="F8561" s="2">
        <v>284.32</v>
      </c>
      <c r="G8561" s="3">
        <v>587</v>
      </c>
      <c r="H8561" s="3">
        <v>2.8431999999999999</v>
      </c>
      <c r="I8561" s="3">
        <v>13.36304</v>
      </c>
      <c r="J8561" s="3">
        <v>300.52624000000003</v>
      </c>
      <c r="K8561" s="4">
        <v>0.35000000000000003</v>
      </c>
      <c r="L8561" s="73">
        <v>545.57071261538465</v>
      </c>
    </row>
    <row r="8562" spans="1:12" x14ac:dyDescent="0.35">
      <c r="A8562" s="1" t="s">
        <v>13772</v>
      </c>
      <c r="B8562" t="s">
        <v>13773</v>
      </c>
      <c r="C8562" t="s">
        <v>34</v>
      </c>
      <c r="D8562" t="s">
        <v>35</v>
      </c>
      <c r="E8562">
        <v>1</v>
      </c>
      <c r="F8562" s="2">
        <v>10.68</v>
      </c>
      <c r="G8562" s="3">
        <v>23</v>
      </c>
      <c r="H8562" s="3">
        <v>0.10680000000000001</v>
      </c>
      <c r="I8562" s="3">
        <v>0.50195999999999996</v>
      </c>
      <c r="J8562" s="3">
        <v>11.28876</v>
      </c>
      <c r="K8562" s="4">
        <v>0.34999999999999992</v>
      </c>
      <c r="L8562" s="73">
        <v>20.493441230769228</v>
      </c>
    </row>
    <row r="8563" spans="1:12" x14ac:dyDescent="0.35">
      <c r="A8563" s="1" t="s">
        <v>13774</v>
      </c>
      <c r="B8563" t="s">
        <v>13775</v>
      </c>
      <c r="C8563" t="s">
        <v>34</v>
      </c>
      <c r="D8563" t="s">
        <v>35</v>
      </c>
      <c r="E8563">
        <v>1</v>
      </c>
      <c r="F8563" s="2">
        <v>10.68</v>
      </c>
      <c r="G8563" s="3">
        <v>23</v>
      </c>
      <c r="H8563" s="3">
        <v>0.10680000000000001</v>
      </c>
      <c r="I8563" s="3">
        <v>0.50195999999999996</v>
      </c>
      <c r="J8563" s="3">
        <v>11.28876</v>
      </c>
      <c r="K8563" s="4">
        <v>0.34999999999999992</v>
      </c>
      <c r="L8563" s="73">
        <v>20.493441230769228</v>
      </c>
    </row>
    <row r="8564" spans="1:12" x14ac:dyDescent="0.35">
      <c r="A8564" s="1" t="s">
        <v>13776</v>
      </c>
      <c r="B8564" t="s">
        <v>13679</v>
      </c>
      <c r="C8564" t="s">
        <v>34</v>
      </c>
      <c r="D8564" t="s">
        <v>35</v>
      </c>
      <c r="E8564">
        <v>1</v>
      </c>
      <c r="F8564" s="2">
        <v>302.43</v>
      </c>
      <c r="G8564" s="3">
        <v>624</v>
      </c>
      <c r="H8564" s="3">
        <v>3.0243000000000002</v>
      </c>
      <c r="I8564" s="3">
        <v>14.21421</v>
      </c>
      <c r="J8564" s="3">
        <v>319.66850999999997</v>
      </c>
      <c r="K8564" s="4">
        <v>0.35000000000000003</v>
      </c>
      <c r="L8564" s="73">
        <v>580.32129507692298</v>
      </c>
    </row>
    <row r="8565" spans="1:12" x14ac:dyDescent="0.35">
      <c r="A8565" s="1" t="s">
        <v>13777</v>
      </c>
      <c r="B8565" t="s">
        <v>13778</v>
      </c>
      <c r="C8565" t="s">
        <v>34</v>
      </c>
      <c r="D8565" t="s">
        <v>35</v>
      </c>
      <c r="E8565">
        <v>1</v>
      </c>
      <c r="F8565" s="2">
        <v>10.68</v>
      </c>
      <c r="G8565" s="3">
        <v>23</v>
      </c>
      <c r="H8565" s="3">
        <v>0.10680000000000001</v>
      </c>
      <c r="I8565" s="3">
        <v>0.50195999999999996</v>
      </c>
      <c r="J8565" s="3">
        <v>11.28876</v>
      </c>
      <c r="K8565" s="4">
        <v>0.34999999999999992</v>
      </c>
      <c r="L8565" s="73">
        <v>20.493441230769228</v>
      </c>
    </row>
    <row r="8566" spans="1:12" x14ac:dyDescent="0.35">
      <c r="A8566" s="1" t="s">
        <v>13779</v>
      </c>
      <c r="B8566" t="s">
        <v>13780</v>
      </c>
      <c r="C8566" t="s">
        <v>34</v>
      </c>
      <c r="D8566" t="s">
        <v>35</v>
      </c>
      <c r="E8566">
        <v>1</v>
      </c>
      <c r="F8566" s="2">
        <v>367.2</v>
      </c>
      <c r="G8566" s="3">
        <v>758</v>
      </c>
      <c r="H8566" s="3">
        <v>3.6720000000000002</v>
      </c>
      <c r="I8566" s="3">
        <v>17.258399999999998</v>
      </c>
      <c r="J8566" s="3">
        <v>388.13040000000001</v>
      </c>
      <c r="K8566" s="4">
        <v>0.35</v>
      </c>
      <c r="L8566" s="73">
        <v>704.60595692307686</v>
      </c>
    </row>
    <row r="8567" spans="1:12" x14ac:dyDescent="0.35">
      <c r="A8567" s="1" t="s">
        <v>13781</v>
      </c>
      <c r="B8567" t="s">
        <v>13782</v>
      </c>
      <c r="C8567" t="s">
        <v>34</v>
      </c>
      <c r="D8567" t="s">
        <v>35</v>
      </c>
      <c r="E8567">
        <v>1</v>
      </c>
      <c r="F8567" s="2">
        <v>151.38999999999999</v>
      </c>
      <c r="G8567" s="3">
        <v>313</v>
      </c>
      <c r="H8567" s="3">
        <v>1.5138999999999998</v>
      </c>
      <c r="I8567" s="3">
        <v>7.1153299999999993</v>
      </c>
      <c r="J8567" s="3">
        <v>160.01922999999999</v>
      </c>
      <c r="K8567" s="4">
        <v>0.34999999999999992</v>
      </c>
      <c r="L8567" s="73">
        <v>290.49644830769228</v>
      </c>
    </row>
    <row r="8568" spans="1:12" x14ac:dyDescent="0.35">
      <c r="A8568" s="1" t="s">
        <v>13783</v>
      </c>
      <c r="B8568" t="s">
        <v>13784</v>
      </c>
      <c r="C8568" t="s">
        <v>34</v>
      </c>
      <c r="D8568" t="s">
        <v>35</v>
      </c>
      <c r="E8568">
        <v>1</v>
      </c>
      <c r="F8568" s="2">
        <v>196.86</v>
      </c>
      <c r="G8568" s="3">
        <v>406</v>
      </c>
      <c r="H8568" s="3">
        <v>1.9686000000000001</v>
      </c>
      <c r="I8568" s="3">
        <v>9.2524200000000008</v>
      </c>
      <c r="J8568" s="3">
        <v>208.08102000000002</v>
      </c>
      <c r="K8568" s="4">
        <v>0.35</v>
      </c>
      <c r="L8568" s="73">
        <v>377.74708246153853</v>
      </c>
    </row>
    <row r="8569" spans="1:12" x14ac:dyDescent="0.35">
      <c r="A8569" s="1" t="s">
        <v>13785</v>
      </c>
      <c r="B8569" t="s">
        <v>13786</v>
      </c>
      <c r="C8569" t="s">
        <v>34</v>
      </c>
      <c r="D8569" t="s">
        <v>35</v>
      </c>
      <c r="E8569">
        <v>1</v>
      </c>
      <c r="F8569" s="2">
        <v>129.84</v>
      </c>
      <c r="G8569" s="3">
        <v>268</v>
      </c>
      <c r="H8569" s="3">
        <v>1.2984</v>
      </c>
      <c r="I8569" s="3">
        <v>6.1024799999999999</v>
      </c>
      <c r="J8569" s="3">
        <v>137.24088</v>
      </c>
      <c r="K8569" s="4">
        <v>0.35</v>
      </c>
      <c r="L8569" s="73">
        <v>249.14498215384617</v>
      </c>
    </row>
    <row r="8570" spans="1:12" x14ac:dyDescent="0.35">
      <c r="A8570" s="1" t="s">
        <v>13787</v>
      </c>
      <c r="B8570" t="s">
        <v>13679</v>
      </c>
      <c r="C8570" t="s">
        <v>34</v>
      </c>
      <c r="D8570" t="s">
        <v>35</v>
      </c>
      <c r="E8570">
        <v>1</v>
      </c>
      <c r="F8570" s="2">
        <v>207.11</v>
      </c>
      <c r="G8570" s="3">
        <v>428</v>
      </c>
      <c r="H8570" s="3">
        <v>2.0711000000000004</v>
      </c>
      <c r="I8570" s="3">
        <v>9.7341700000000007</v>
      </c>
      <c r="J8570" s="3">
        <v>218.91527000000002</v>
      </c>
      <c r="K8570" s="4">
        <v>0.35</v>
      </c>
      <c r="L8570" s="73">
        <v>397.41541323076927</v>
      </c>
    </row>
    <row r="8571" spans="1:12" x14ac:dyDescent="0.35">
      <c r="A8571" s="1" t="s">
        <v>13788</v>
      </c>
      <c r="B8571" t="s">
        <v>13679</v>
      </c>
      <c r="C8571" t="s">
        <v>34</v>
      </c>
      <c r="D8571" t="s">
        <v>35</v>
      </c>
      <c r="E8571">
        <v>1</v>
      </c>
      <c r="F8571" s="2">
        <v>154.1</v>
      </c>
      <c r="G8571" s="3">
        <v>318</v>
      </c>
      <c r="H8571" s="3">
        <v>1.5409999999999999</v>
      </c>
      <c r="I8571" s="3">
        <v>7.2427000000000001</v>
      </c>
      <c r="J8571" s="3">
        <v>162.8837</v>
      </c>
      <c r="K8571" s="4">
        <v>0.35000000000000003</v>
      </c>
      <c r="L8571" s="73">
        <v>295.6965630769231</v>
      </c>
    </row>
    <row r="8572" spans="1:12" x14ac:dyDescent="0.35">
      <c r="A8572" s="1" t="s">
        <v>13789</v>
      </c>
      <c r="B8572" t="s">
        <v>13790</v>
      </c>
      <c r="C8572" t="s">
        <v>34</v>
      </c>
      <c r="D8572" t="s">
        <v>35</v>
      </c>
      <c r="E8572">
        <v>1</v>
      </c>
      <c r="F8572" s="2">
        <v>80.349999999999994</v>
      </c>
      <c r="G8572" s="3">
        <v>166</v>
      </c>
      <c r="H8572" s="3">
        <v>0.80349999999999999</v>
      </c>
      <c r="I8572" s="3">
        <v>3.7764499999999996</v>
      </c>
      <c r="J8572" s="3">
        <v>84.929949999999991</v>
      </c>
      <c r="K8572" s="4">
        <v>0.34999999999999992</v>
      </c>
      <c r="L8572" s="73">
        <v>154.18052461538457</v>
      </c>
    </row>
    <row r="8573" spans="1:12" x14ac:dyDescent="0.35">
      <c r="A8573" s="1" t="s">
        <v>13791</v>
      </c>
      <c r="B8573" t="s">
        <v>13792</v>
      </c>
      <c r="C8573" t="s">
        <v>34</v>
      </c>
      <c r="D8573" t="s">
        <v>35</v>
      </c>
      <c r="E8573">
        <v>1</v>
      </c>
      <c r="F8573" s="2">
        <v>172.43</v>
      </c>
      <c r="G8573" s="3">
        <v>356</v>
      </c>
      <c r="H8573" s="3">
        <v>1.7243000000000002</v>
      </c>
      <c r="I8573" s="3">
        <v>8.1042100000000001</v>
      </c>
      <c r="J8573" s="3">
        <v>182.25851</v>
      </c>
      <c r="K8573" s="4">
        <v>0.35</v>
      </c>
      <c r="L8573" s="73">
        <v>330.86929507692304</v>
      </c>
    </row>
    <row r="8574" spans="1:12" x14ac:dyDescent="0.35">
      <c r="A8574" s="1" t="s">
        <v>13793</v>
      </c>
      <c r="B8574" t="s">
        <v>13780</v>
      </c>
      <c r="C8574" t="s">
        <v>34</v>
      </c>
      <c r="D8574" t="s">
        <v>35</v>
      </c>
      <c r="E8574">
        <v>1</v>
      </c>
      <c r="F8574" s="2">
        <v>274.99</v>
      </c>
      <c r="G8574" s="3">
        <v>567</v>
      </c>
      <c r="H8574" s="3">
        <v>2.7499000000000002</v>
      </c>
      <c r="I8574" s="3">
        <v>12.924530000000001</v>
      </c>
      <c r="J8574" s="3">
        <v>290.66443000000004</v>
      </c>
      <c r="K8574" s="4">
        <v>0.35</v>
      </c>
      <c r="L8574" s="73">
        <v>527.66773446153854</v>
      </c>
    </row>
    <row r="8575" spans="1:12" x14ac:dyDescent="0.35">
      <c r="A8575" s="1" t="s">
        <v>13794</v>
      </c>
      <c r="B8575" t="s">
        <v>13795</v>
      </c>
      <c r="C8575" t="s">
        <v>34</v>
      </c>
      <c r="D8575" t="s">
        <v>35</v>
      </c>
      <c r="E8575">
        <v>1</v>
      </c>
      <c r="F8575" s="2">
        <v>40.06</v>
      </c>
      <c r="G8575" s="3">
        <v>83</v>
      </c>
      <c r="H8575" s="3">
        <v>0.40060000000000001</v>
      </c>
      <c r="I8575" s="3">
        <v>1.8828200000000002</v>
      </c>
      <c r="J8575" s="3">
        <v>42.343420000000002</v>
      </c>
      <c r="K8575" s="4">
        <v>0.35000000000000003</v>
      </c>
      <c r="L8575" s="73">
        <v>76.86959323076924</v>
      </c>
    </row>
    <row r="8576" spans="1:12" x14ac:dyDescent="0.35">
      <c r="A8576" s="1" t="s">
        <v>13796</v>
      </c>
      <c r="B8576" t="s">
        <v>13797</v>
      </c>
      <c r="C8576" t="s">
        <v>34</v>
      </c>
      <c r="D8576" t="s">
        <v>35</v>
      </c>
      <c r="E8576">
        <v>1</v>
      </c>
      <c r="F8576" s="2">
        <v>80.38</v>
      </c>
      <c r="G8576" s="3">
        <v>166</v>
      </c>
      <c r="H8576" s="3">
        <v>0.80379999999999996</v>
      </c>
      <c r="I8576" s="3">
        <v>3.77786</v>
      </c>
      <c r="J8576" s="3">
        <v>84.961659999999995</v>
      </c>
      <c r="K8576" s="4">
        <v>0.34999999999999992</v>
      </c>
      <c r="L8576" s="73">
        <v>154.23809046153843</v>
      </c>
    </row>
    <row r="8577" spans="1:12" x14ac:dyDescent="0.35">
      <c r="A8577" s="1" t="s">
        <v>13798</v>
      </c>
      <c r="B8577" t="s">
        <v>13799</v>
      </c>
      <c r="C8577" t="s">
        <v>34</v>
      </c>
      <c r="D8577" t="s">
        <v>35</v>
      </c>
      <c r="E8577">
        <v>1</v>
      </c>
      <c r="F8577" s="2">
        <v>51.72</v>
      </c>
      <c r="G8577" s="3">
        <v>107</v>
      </c>
      <c r="H8577" s="3">
        <v>0.51719999999999999</v>
      </c>
      <c r="I8577" s="3">
        <v>2.4308399999999999</v>
      </c>
      <c r="J8577" s="3">
        <v>54.668040000000005</v>
      </c>
      <c r="K8577" s="4">
        <v>0.34999999999999992</v>
      </c>
      <c r="L8577" s="73">
        <v>99.243518769230775</v>
      </c>
    </row>
    <row r="8578" spans="1:12" x14ac:dyDescent="0.35">
      <c r="A8578" s="1" t="s">
        <v>13800</v>
      </c>
      <c r="B8578" t="s">
        <v>13679</v>
      </c>
      <c r="C8578" t="s">
        <v>34</v>
      </c>
      <c r="D8578" t="s">
        <v>35</v>
      </c>
      <c r="E8578">
        <v>1</v>
      </c>
      <c r="F8578" s="2">
        <v>256.69</v>
      </c>
      <c r="G8578" s="3">
        <v>530</v>
      </c>
      <c r="H8578" s="3">
        <v>2.5669</v>
      </c>
      <c r="I8578" s="3">
        <v>12.06443</v>
      </c>
      <c r="J8578" s="3">
        <v>271.32132999999999</v>
      </c>
      <c r="K8578" s="4">
        <v>0.35</v>
      </c>
      <c r="L8578" s="73">
        <v>492.5525683076923</v>
      </c>
    </row>
    <row r="8579" spans="1:12" x14ac:dyDescent="0.35">
      <c r="A8579" s="1" t="s">
        <v>13801</v>
      </c>
      <c r="B8579" t="s">
        <v>13802</v>
      </c>
      <c r="C8579" t="s">
        <v>34</v>
      </c>
      <c r="D8579" t="s">
        <v>35</v>
      </c>
      <c r="E8579">
        <v>1</v>
      </c>
      <c r="F8579" s="2">
        <v>663.11</v>
      </c>
      <c r="G8579" s="3">
        <v>1368</v>
      </c>
      <c r="H8579" s="3">
        <v>6.6311</v>
      </c>
      <c r="I8579" s="3">
        <v>31.166170000000001</v>
      </c>
      <c r="J8579" s="3">
        <v>700.90726999999993</v>
      </c>
      <c r="K8579" s="4">
        <v>0.34999999999999992</v>
      </c>
      <c r="L8579" s="73">
        <v>1272.4162747692305</v>
      </c>
    </row>
    <row r="8580" spans="1:12" x14ac:dyDescent="0.35">
      <c r="A8580" s="1" t="s">
        <v>13803</v>
      </c>
      <c r="B8580" t="s">
        <v>13804</v>
      </c>
      <c r="C8580" t="s">
        <v>34</v>
      </c>
      <c r="D8580" t="s">
        <v>35</v>
      </c>
      <c r="E8580">
        <v>1</v>
      </c>
      <c r="F8580" s="2">
        <v>61.37</v>
      </c>
      <c r="G8580" s="3">
        <v>127</v>
      </c>
      <c r="H8580" s="3">
        <v>0.61370000000000002</v>
      </c>
      <c r="I8580" s="3">
        <v>2.8843899999999998</v>
      </c>
      <c r="J8580" s="3">
        <v>64.868089999999995</v>
      </c>
      <c r="K8580" s="4">
        <v>0.35000000000000003</v>
      </c>
      <c r="L8580" s="73">
        <v>117.76053261538461</v>
      </c>
    </row>
    <row r="8581" spans="1:12" x14ac:dyDescent="0.35">
      <c r="A8581" s="1" t="s">
        <v>13805</v>
      </c>
      <c r="B8581" t="s">
        <v>13806</v>
      </c>
      <c r="C8581" t="s">
        <v>34</v>
      </c>
      <c r="D8581" t="s">
        <v>35</v>
      </c>
      <c r="E8581">
        <v>1</v>
      </c>
      <c r="F8581" s="2">
        <v>575.75</v>
      </c>
      <c r="G8581" s="3">
        <v>1188</v>
      </c>
      <c r="H8581" s="3">
        <v>5.7575000000000003</v>
      </c>
      <c r="I8581" s="3">
        <v>27.06025</v>
      </c>
      <c r="J8581" s="3">
        <v>608.56775000000005</v>
      </c>
      <c r="K8581" s="4">
        <v>0.35</v>
      </c>
      <c r="L8581" s="73">
        <v>1104.7845307692307</v>
      </c>
    </row>
    <row r="8582" spans="1:12" x14ac:dyDescent="0.35">
      <c r="A8582" s="1" t="s">
        <v>13807</v>
      </c>
      <c r="B8582" t="s">
        <v>13679</v>
      </c>
      <c r="C8582" t="s">
        <v>34</v>
      </c>
      <c r="D8582" t="s">
        <v>35</v>
      </c>
      <c r="E8582">
        <v>1</v>
      </c>
      <c r="F8582" s="2">
        <v>204.99</v>
      </c>
      <c r="G8582" s="3">
        <v>423</v>
      </c>
      <c r="H8582" s="3">
        <v>2.0499000000000001</v>
      </c>
      <c r="I8582" s="3">
        <v>9.6345299999999998</v>
      </c>
      <c r="J8582" s="3">
        <v>216.67443000000003</v>
      </c>
      <c r="K8582" s="4">
        <v>0.34999999999999992</v>
      </c>
      <c r="L8582" s="73">
        <v>393.34742676923076</v>
      </c>
    </row>
    <row r="8583" spans="1:12" x14ac:dyDescent="0.35">
      <c r="A8583" s="1" t="s">
        <v>13808</v>
      </c>
      <c r="B8583" t="s">
        <v>13809</v>
      </c>
      <c r="C8583" t="s">
        <v>34</v>
      </c>
      <c r="D8583" t="s">
        <v>35</v>
      </c>
      <c r="E8583">
        <v>1</v>
      </c>
      <c r="F8583" s="2">
        <v>370.65</v>
      </c>
      <c r="G8583" s="3">
        <v>765</v>
      </c>
      <c r="H8583" s="3">
        <v>3.7064999999999997</v>
      </c>
      <c r="I8583" s="3">
        <v>17.420549999999999</v>
      </c>
      <c r="J8583" s="3">
        <v>391.77704999999997</v>
      </c>
      <c r="K8583" s="4">
        <v>0.35</v>
      </c>
      <c r="L8583" s="73">
        <v>711.2260292307692</v>
      </c>
    </row>
    <row r="8584" spans="1:12" x14ac:dyDescent="0.35">
      <c r="A8584" s="1" t="s">
        <v>13810</v>
      </c>
      <c r="B8584" t="s">
        <v>13811</v>
      </c>
      <c r="C8584" t="s">
        <v>34</v>
      </c>
      <c r="D8584" t="s">
        <v>35</v>
      </c>
      <c r="E8584">
        <v>1</v>
      </c>
      <c r="F8584" s="2">
        <v>319.37</v>
      </c>
      <c r="G8584" s="3">
        <v>659</v>
      </c>
      <c r="H8584" s="3">
        <v>3.1937000000000002</v>
      </c>
      <c r="I8584" s="3">
        <v>15.010390000000001</v>
      </c>
      <c r="J8584" s="3">
        <v>337.57408999999996</v>
      </c>
      <c r="K8584" s="4">
        <v>0.34999999999999992</v>
      </c>
      <c r="L8584" s="73">
        <v>612.82680953846136</v>
      </c>
    </row>
    <row r="8585" spans="1:12" x14ac:dyDescent="0.35">
      <c r="A8585" s="1" t="s">
        <v>13812</v>
      </c>
      <c r="B8585" t="s">
        <v>13813</v>
      </c>
      <c r="C8585" t="s">
        <v>34</v>
      </c>
      <c r="D8585" t="s">
        <v>35</v>
      </c>
      <c r="E8585">
        <v>1</v>
      </c>
      <c r="F8585" s="2">
        <v>36.58</v>
      </c>
      <c r="G8585" s="3">
        <v>76</v>
      </c>
      <c r="H8585" s="3">
        <v>0.36580000000000001</v>
      </c>
      <c r="I8585" s="3">
        <v>1.71926</v>
      </c>
      <c r="J8585" s="3">
        <v>38.665059999999997</v>
      </c>
      <c r="K8585" s="4">
        <v>0.35</v>
      </c>
      <c r="L8585" s="73">
        <v>70.191955076923065</v>
      </c>
    </row>
    <row r="8586" spans="1:12" x14ac:dyDescent="0.35">
      <c r="A8586" s="1" t="s">
        <v>13814</v>
      </c>
      <c r="B8586" t="s">
        <v>13815</v>
      </c>
      <c r="C8586" t="s">
        <v>34</v>
      </c>
      <c r="D8586" t="s">
        <v>35</v>
      </c>
      <c r="E8586">
        <v>1</v>
      </c>
      <c r="F8586" s="2">
        <v>20.25</v>
      </c>
      <c r="G8586" s="3">
        <v>42</v>
      </c>
      <c r="H8586" s="3">
        <v>0.20250000000000001</v>
      </c>
      <c r="I8586" s="3">
        <v>0.95174999999999998</v>
      </c>
      <c r="J8586" s="3">
        <v>21.404250000000001</v>
      </c>
      <c r="K8586" s="4">
        <v>0.35000000000000003</v>
      </c>
      <c r="L8586" s="73">
        <v>38.85694615384616</v>
      </c>
    </row>
    <row r="8587" spans="1:12" x14ac:dyDescent="0.35">
      <c r="A8587" s="1" t="s">
        <v>13816</v>
      </c>
      <c r="B8587" t="s">
        <v>13817</v>
      </c>
      <c r="C8587" t="s">
        <v>34</v>
      </c>
      <c r="D8587" t="s">
        <v>35</v>
      </c>
      <c r="E8587">
        <v>1</v>
      </c>
      <c r="F8587" s="2">
        <v>205.96</v>
      </c>
      <c r="G8587" s="3">
        <v>425</v>
      </c>
      <c r="H8587" s="3">
        <v>2.0596000000000001</v>
      </c>
      <c r="I8587" s="3">
        <v>9.6801200000000005</v>
      </c>
      <c r="J8587" s="3">
        <v>217.69971999999999</v>
      </c>
      <c r="K8587" s="4">
        <v>0.35</v>
      </c>
      <c r="L8587" s="73">
        <v>395.2087224615384</v>
      </c>
    </row>
    <row r="8588" spans="1:12" x14ac:dyDescent="0.35">
      <c r="A8588" s="1" t="s">
        <v>13818</v>
      </c>
      <c r="B8588" t="s">
        <v>13819</v>
      </c>
      <c r="C8588" t="s">
        <v>34</v>
      </c>
      <c r="D8588" t="s">
        <v>35</v>
      </c>
      <c r="E8588">
        <v>1</v>
      </c>
      <c r="F8588" s="2">
        <v>243.15</v>
      </c>
      <c r="G8588" s="3">
        <v>502</v>
      </c>
      <c r="H8588" s="3">
        <v>2.4315000000000002</v>
      </c>
      <c r="I8588" s="3">
        <v>11.428050000000001</v>
      </c>
      <c r="J8588" s="3">
        <v>257.00954999999999</v>
      </c>
      <c r="K8588" s="4">
        <v>0.35</v>
      </c>
      <c r="L8588" s="73">
        <v>466.57118307692303</v>
      </c>
    </row>
    <row r="8589" spans="1:12" x14ac:dyDescent="0.35">
      <c r="A8589" s="1" t="s">
        <v>13820</v>
      </c>
      <c r="B8589" t="s">
        <v>13821</v>
      </c>
      <c r="C8589" t="s">
        <v>34</v>
      </c>
      <c r="D8589" t="s">
        <v>35</v>
      </c>
      <c r="E8589">
        <v>1</v>
      </c>
      <c r="F8589" s="2">
        <v>207.44</v>
      </c>
      <c r="G8589" s="3">
        <v>428</v>
      </c>
      <c r="H8589" s="3">
        <v>2.0743999999999998</v>
      </c>
      <c r="I8589" s="3">
        <v>9.7496799999999997</v>
      </c>
      <c r="J8589" s="3">
        <v>219.26408000000001</v>
      </c>
      <c r="K8589" s="4">
        <v>0.34999999999999992</v>
      </c>
      <c r="L8589" s="73">
        <v>398.04863753846149</v>
      </c>
    </row>
    <row r="8590" spans="1:12" x14ac:dyDescent="0.35">
      <c r="A8590" s="1" t="s">
        <v>13822</v>
      </c>
      <c r="B8590" t="s">
        <v>13823</v>
      </c>
      <c r="C8590" t="s">
        <v>34</v>
      </c>
      <c r="D8590" t="s">
        <v>35</v>
      </c>
      <c r="E8590">
        <v>1</v>
      </c>
      <c r="F8590" s="2">
        <v>232.49</v>
      </c>
      <c r="G8590" s="3">
        <v>480</v>
      </c>
      <c r="H8590" s="3">
        <v>2.3249</v>
      </c>
      <c r="I8590" s="3">
        <v>10.92703</v>
      </c>
      <c r="J8590" s="3">
        <v>245.74193000000002</v>
      </c>
      <c r="K8590" s="4">
        <v>0.34999999999999992</v>
      </c>
      <c r="L8590" s="73">
        <v>446.1161190769231</v>
      </c>
    </row>
    <row r="8591" spans="1:12" x14ac:dyDescent="0.35">
      <c r="A8591" s="1" t="s">
        <v>13824</v>
      </c>
      <c r="B8591" t="s">
        <v>13825</v>
      </c>
      <c r="C8591" t="s">
        <v>34</v>
      </c>
      <c r="D8591" t="s">
        <v>35</v>
      </c>
      <c r="E8591">
        <v>1</v>
      </c>
      <c r="F8591" s="2">
        <v>387.51</v>
      </c>
      <c r="G8591" s="3">
        <v>799</v>
      </c>
      <c r="H8591" s="3">
        <v>3.8751000000000002</v>
      </c>
      <c r="I8591" s="3">
        <v>18.212969999999999</v>
      </c>
      <c r="J8591" s="3">
        <v>409.59806999999995</v>
      </c>
      <c r="K8591" s="4">
        <v>0.34999999999999992</v>
      </c>
      <c r="L8591" s="73">
        <v>743.57803476923061</v>
      </c>
    </row>
    <row r="8592" spans="1:12" x14ac:dyDescent="0.35">
      <c r="A8592" s="1" t="s">
        <v>13826</v>
      </c>
      <c r="B8592" t="s">
        <v>13827</v>
      </c>
      <c r="C8592" t="s">
        <v>34</v>
      </c>
      <c r="D8592" t="s">
        <v>35</v>
      </c>
      <c r="E8592">
        <v>1</v>
      </c>
      <c r="F8592" s="2">
        <v>4.22</v>
      </c>
      <c r="G8592" s="3">
        <v>9</v>
      </c>
      <c r="H8592" s="3">
        <v>4.2200000000000001E-2</v>
      </c>
      <c r="I8592" s="3">
        <v>0.19833999999999999</v>
      </c>
      <c r="J8592" s="3">
        <v>4.4605399999999999</v>
      </c>
      <c r="K8592" s="4">
        <v>0.35</v>
      </c>
      <c r="L8592" s="73">
        <v>8.0975956923076922</v>
      </c>
    </row>
    <row r="8593" spans="1:12" x14ac:dyDescent="0.35">
      <c r="A8593" s="1" t="s">
        <v>13828</v>
      </c>
      <c r="B8593" t="s">
        <v>13679</v>
      </c>
      <c r="C8593" t="s">
        <v>34</v>
      </c>
      <c r="D8593" t="s">
        <v>35</v>
      </c>
      <c r="E8593">
        <v>1</v>
      </c>
      <c r="F8593" s="2">
        <v>80.94</v>
      </c>
      <c r="G8593" s="3">
        <v>167</v>
      </c>
      <c r="H8593" s="3">
        <v>0.80940000000000001</v>
      </c>
      <c r="I8593" s="3">
        <v>3.8041800000000001</v>
      </c>
      <c r="J8593" s="3">
        <v>85.553579999999997</v>
      </c>
      <c r="K8593" s="4">
        <v>0.34999999999999992</v>
      </c>
      <c r="L8593" s="73">
        <v>155.31265292307688</v>
      </c>
    </row>
    <row r="8594" spans="1:12" x14ac:dyDescent="0.35">
      <c r="A8594" s="1" t="s">
        <v>13829</v>
      </c>
      <c r="B8594" t="s">
        <v>13830</v>
      </c>
      <c r="C8594" t="s">
        <v>34</v>
      </c>
      <c r="D8594" t="s">
        <v>35</v>
      </c>
      <c r="E8594">
        <v>1</v>
      </c>
      <c r="F8594" s="2">
        <v>16.850000000000001</v>
      </c>
      <c r="G8594" s="3">
        <v>35</v>
      </c>
      <c r="H8594" s="3">
        <v>0.16850000000000001</v>
      </c>
      <c r="I8594" s="3">
        <v>0.79195000000000004</v>
      </c>
      <c r="J8594" s="3">
        <v>17.810450000000003</v>
      </c>
      <c r="K8594" s="4">
        <v>0.34999999999999992</v>
      </c>
      <c r="L8594" s="73">
        <v>32.332816923076926</v>
      </c>
    </row>
    <row r="8595" spans="1:12" x14ac:dyDescent="0.35">
      <c r="A8595" s="1" t="s">
        <v>13831</v>
      </c>
      <c r="B8595" t="s">
        <v>13832</v>
      </c>
      <c r="C8595" t="s">
        <v>34</v>
      </c>
      <c r="D8595" t="s">
        <v>35</v>
      </c>
      <c r="E8595">
        <v>1</v>
      </c>
      <c r="F8595" s="2">
        <v>57.22</v>
      </c>
      <c r="G8595" s="3">
        <v>118</v>
      </c>
      <c r="H8595" s="3">
        <v>0.57220000000000004</v>
      </c>
      <c r="I8595" s="3">
        <v>2.6893400000000001</v>
      </c>
      <c r="J8595" s="3">
        <v>60.481540000000003</v>
      </c>
      <c r="K8595" s="4">
        <v>0.35</v>
      </c>
      <c r="L8595" s="73">
        <v>109.79725723076923</v>
      </c>
    </row>
    <row r="8596" spans="1:12" x14ac:dyDescent="0.35">
      <c r="A8596" s="1" t="s">
        <v>13833</v>
      </c>
      <c r="B8596" t="s">
        <v>13677</v>
      </c>
      <c r="C8596" t="s">
        <v>34</v>
      </c>
      <c r="D8596" t="s">
        <v>35</v>
      </c>
      <c r="E8596">
        <v>1</v>
      </c>
      <c r="F8596" s="2">
        <v>195.42</v>
      </c>
      <c r="G8596" s="3">
        <v>403</v>
      </c>
      <c r="H8596" s="3">
        <v>1.9541999999999999</v>
      </c>
      <c r="I8596" s="3">
        <v>9.1847399999999997</v>
      </c>
      <c r="J8596" s="3">
        <v>206.55893999999998</v>
      </c>
      <c r="K8596" s="4">
        <v>0.35</v>
      </c>
      <c r="L8596" s="73">
        <v>374.98392184615381</v>
      </c>
    </row>
    <row r="8597" spans="1:12" x14ac:dyDescent="0.35">
      <c r="A8597" s="1" t="s">
        <v>13834</v>
      </c>
      <c r="B8597" t="s">
        <v>13835</v>
      </c>
      <c r="C8597" t="s">
        <v>34</v>
      </c>
      <c r="D8597" t="s">
        <v>35</v>
      </c>
      <c r="E8597">
        <v>1</v>
      </c>
      <c r="F8597" s="2">
        <v>19.739999999999998</v>
      </c>
      <c r="G8597" s="3">
        <v>41</v>
      </c>
      <c r="H8597" s="3">
        <v>0.19739999999999999</v>
      </c>
      <c r="I8597" s="3">
        <v>0.92777999999999994</v>
      </c>
      <c r="J8597" s="3">
        <v>20.865179999999995</v>
      </c>
      <c r="K8597" s="4">
        <v>0.34999999999999992</v>
      </c>
      <c r="L8597" s="73">
        <v>37.878326769230753</v>
      </c>
    </row>
    <row r="8598" spans="1:12" x14ac:dyDescent="0.35">
      <c r="A8598" s="1" t="s">
        <v>13836</v>
      </c>
      <c r="B8598" t="s">
        <v>13837</v>
      </c>
      <c r="C8598" t="s">
        <v>34</v>
      </c>
      <c r="D8598" t="s">
        <v>35</v>
      </c>
      <c r="E8598">
        <v>1</v>
      </c>
      <c r="F8598" s="2">
        <v>247.89</v>
      </c>
      <c r="G8598" s="3">
        <v>512</v>
      </c>
      <c r="H8598" s="3">
        <v>2.4788999999999999</v>
      </c>
      <c r="I8598" s="3">
        <v>11.650829999999999</v>
      </c>
      <c r="J8598" s="3">
        <v>262.01972999999998</v>
      </c>
      <c r="K8598" s="4">
        <v>0.35</v>
      </c>
      <c r="L8598" s="73">
        <v>475.66658676923072</v>
      </c>
    </row>
    <row r="8599" spans="1:12" x14ac:dyDescent="0.35">
      <c r="A8599" s="1" t="s">
        <v>13838</v>
      </c>
      <c r="B8599" t="s">
        <v>13825</v>
      </c>
      <c r="C8599" t="s">
        <v>34</v>
      </c>
      <c r="D8599" t="s">
        <v>35</v>
      </c>
      <c r="E8599">
        <v>1</v>
      </c>
      <c r="F8599" s="2">
        <v>387.51</v>
      </c>
      <c r="G8599" s="3">
        <v>799</v>
      </c>
      <c r="H8599" s="3">
        <v>3.8751000000000002</v>
      </c>
      <c r="I8599" s="3">
        <v>18.212969999999999</v>
      </c>
      <c r="J8599" s="3">
        <v>409.59806999999995</v>
      </c>
      <c r="K8599" s="4">
        <v>0.34999999999999992</v>
      </c>
      <c r="L8599" s="73">
        <v>743.57803476923061</v>
      </c>
    </row>
    <row r="8600" spans="1:12" x14ac:dyDescent="0.35">
      <c r="A8600" s="1" t="s">
        <v>13839</v>
      </c>
      <c r="B8600" t="s">
        <v>13840</v>
      </c>
      <c r="C8600" t="s">
        <v>34</v>
      </c>
      <c r="D8600" t="s">
        <v>35</v>
      </c>
      <c r="E8600">
        <v>1</v>
      </c>
      <c r="F8600" s="2">
        <v>87.25</v>
      </c>
      <c r="G8600" s="3">
        <v>180</v>
      </c>
      <c r="H8600" s="3">
        <v>0.87250000000000005</v>
      </c>
      <c r="I8600" s="3">
        <v>4.1007499999999997</v>
      </c>
      <c r="J8600" s="3">
        <v>92.223250000000007</v>
      </c>
      <c r="K8600" s="4">
        <v>0.34999999999999992</v>
      </c>
      <c r="L8600" s="73">
        <v>167.42066923076922</v>
      </c>
    </row>
    <row r="8601" spans="1:12" x14ac:dyDescent="0.35">
      <c r="A8601" s="1" t="s">
        <v>13841</v>
      </c>
      <c r="B8601" t="s">
        <v>13681</v>
      </c>
      <c r="C8601" t="s">
        <v>34</v>
      </c>
      <c r="D8601" t="s">
        <v>35</v>
      </c>
      <c r="E8601">
        <v>1</v>
      </c>
      <c r="F8601" s="2">
        <v>185.19</v>
      </c>
      <c r="G8601" s="3">
        <v>382</v>
      </c>
      <c r="H8601" s="3">
        <v>1.8519000000000001</v>
      </c>
      <c r="I8601" s="3">
        <v>8.7039299999999997</v>
      </c>
      <c r="J8601" s="3">
        <v>195.74583000000001</v>
      </c>
      <c r="K8601" s="4">
        <v>0.35</v>
      </c>
      <c r="L8601" s="73">
        <v>355.3539683076923</v>
      </c>
    </row>
    <row r="8602" spans="1:12" x14ac:dyDescent="0.35">
      <c r="A8602" s="1" t="s">
        <v>13842</v>
      </c>
      <c r="B8602" t="s">
        <v>13843</v>
      </c>
      <c r="C8602" t="s">
        <v>34</v>
      </c>
      <c r="D8602" t="s">
        <v>35</v>
      </c>
      <c r="E8602">
        <v>1</v>
      </c>
      <c r="F8602" s="2">
        <v>316.20999999999998</v>
      </c>
      <c r="G8602" s="3">
        <v>652</v>
      </c>
      <c r="H8602" s="3">
        <v>3.1620999999999997</v>
      </c>
      <c r="I8602" s="3">
        <v>14.86187</v>
      </c>
      <c r="J8602" s="3">
        <v>334.23397</v>
      </c>
      <c r="K8602" s="4">
        <v>0.35</v>
      </c>
      <c r="L8602" s="73">
        <v>606.76320707692309</v>
      </c>
    </row>
    <row r="8603" spans="1:12" x14ac:dyDescent="0.35">
      <c r="A8603" s="1" t="s">
        <v>13844</v>
      </c>
      <c r="B8603" t="s">
        <v>13845</v>
      </c>
      <c r="C8603" t="s">
        <v>34</v>
      </c>
      <c r="D8603" t="s">
        <v>35</v>
      </c>
      <c r="E8603">
        <v>1</v>
      </c>
      <c r="F8603" s="2">
        <v>51.94</v>
      </c>
      <c r="G8603" s="3">
        <v>108</v>
      </c>
      <c r="H8603" s="3">
        <v>0.51939999999999997</v>
      </c>
      <c r="I8603" s="3">
        <v>2.4411799999999997</v>
      </c>
      <c r="J8603" s="3">
        <v>54.900579999999998</v>
      </c>
      <c r="K8603" s="4">
        <v>0.35</v>
      </c>
      <c r="L8603" s="73">
        <v>99.6656683076923</v>
      </c>
    </row>
    <row r="8604" spans="1:12" x14ac:dyDescent="0.35">
      <c r="A8604" s="1" t="s">
        <v>13846</v>
      </c>
      <c r="B8604" t="s">
        <v>13679</v>
      </c>
      <c r="C8604" t="s">
        <v>34</v>
      </c>
      <c r="D8604" t="s">
        <v>35</v>
      </c>
      <c r="E8604">
        <v>1</v>
      </c>
      <c r="F8604" s="2">
        <v>38.83</v>
      </c>
      <c r="G8604" s="3">
        <v>81</v>
      </c>
      <c r="H8604" s="3">
        <v>0.38829999999999998</v>
      </c>
      <c r="I8604" s="3">
        <v>1.82501</v>
      </c>
      <c r="J8604" s="3">
        <v>41.043309999999998</v>
      </c>
      <c r="K8604" s="4">
        <v>0.35</v>
      </c>
      <c r="L8604" s="73">
        <v>74.509393538461538</v>
      </c>
    </row>
    <row r="8605" spans="1:12" x14ac:dyDescent="0.35">
      <c r="A8605" s="1" t="s">
        <v>13847</v>
      </c>
      <c r="B8605" t="s">
        <v>13848</v>
      </c>
      <c r="C8605" t="s">
        <v>34</v>
      </c>
      <c r="D8605" t="s">
        <v>35</v>
      </c>
      <c r="E8605">
        <v>1</v>
      </c>
      <c r="F8605" s="2">
        <v>29.28</v>
      </c>
      <c r="G8605" s="3">
        <v>61</v>
      </c>
      <c r="H8605" s="3">
        <v>0.2928</v>
      </c>
      <c r="I8605" s="3">
        <v>1.37616</v>
      </c>
      <c r="J8605" s="3">
        <v>30.94896</v>
      </c>
      <c r="K8605" s="4">
        <v>0.34999999999999992</v>
      </c>
      <c r="L8605" s="73">
        <v>56.184265846153835</v>
      </c>
    </row>
    <row r="8606" spans="1:12" x14ac:dyDescent="0.35">
      <c r="A8606" s="1" t="s">
        <v>13849</v>
      </c>
      <c r="B8606" t="s">
        <v>13850</v>
      </c>
      <c r="C8606" t="s">
        <v>34</v>
      </c>
      <c r="D8606" t="s">
        <v>35</v>
      </c>
      <c r="E8606">
        <v>1</v>
      </c>
      <c r="F8606" s="2">
        <v>38.200000000000003</v>
      </c>
      <c r="G8606" s="3">
        <v>79</v>
      </c>
      <c r="H8606" s="3">
        <v>0.38200000000000006</v>
      </c>
      <c r="I8606" s="3">
        <v>1.7954000000000001</v>
      </c>
      <c r="J8606" s="3">
        <v>40.377400000000002</v>
      </c>
      <c r="K8606" s="4">
        <v>0.35</v>
      </c>
      <c r="L8606" s="73">
        <v>73.300510769230769</v>
      </c>
    </row>
    <row r="8607" spans="1:12" x14ac:dyDescent="0.35">
      <c r="A8607" s="1" t="s">
        <v>13851</v>
      </c>
      <c r="B8607" t="s">
        <v>13797</v>
      </c>
      <c r="C8607" t="s">
        <v>34</v>
      </c>
      <c r="D8607" t="s">
        <v>35</v>
      </c>
      <c r="E8607">
        <v>1</v>
      </c>
      <c r="F8607" s="2">
        <v>80.38</v>
      </c>
      <c r="G8607" s="3">
        <v>166</v>
      </c>
      <c r="H8607" s="3">
        <v>0.80379999999999996</v>
      </c>
      <c r="I8607" s="3">
        <v>3.77786</v>
      </c>
      <c r="J8607" s="3">
        <v>84.961659999999995</v>
      </c>
      <c r="K8607" s="4">
        <v>0.34999999999999992</v>
      </c>
      <c r="L8607" s="73">
        <v>154.23809046153843</v>
      </c>
    </row>
    <row r="8608" spans="1:12" x14ac:dyDescent="0.35">
      <c r="A8608" s="1" t="s">
        <v>13852</v>
      </c>
      <c r="B8608" t="s">
        <v>13853</v>
      </c>
      <c r="C8608" t="s">
        <v>34</v>
      </c>
      <c r="D8608" t="s">
        <v>35</v>
      </c>
      <c r="E8608">
        <v>1</v>
      </c>
      <c r="F8608" s="2">
        <v>226.15</v>
      </c>
      <c r="G8608" s="3">
        <v>467</v>
      </c>
      <c r="H8608" s="3">
        <v>2.2615000000000003</v>
      </c>
      <c r="I8608" s="3">
        <v>10.629049999999999</v>
      </c>
      <c r="J8608" s="3">
        <v>239.04055000000002</v>
      </c>
      <c r="K8608" s="4">
        <v>0.35</v>
      </c>
      <c r="L8608" s="73">
        <v>433.95053692307692</v>
      </c>
    </row>
    <row r="8609" spans="1:12" x14ac:dyDescent="0.35">
      <c r="A8609" s="1" t="s">
        <v>13854</v>
      </c>
      <c r="B8609" t="s">
        <v>13855</v>
      </c>
      <c r="C8609" t="s">
        <v>34</v>
      </c>
      <c r="D8609" t="s">
        <v>35</v>
      </c>
      <c r="E8609">
        <v>1</v>
      </c>
      <c r="F8609" s="2">
        <v>29.28</v>
      </c>
      <c r="G8609" s="3">
        <v>61</v>
      </c>
      <c r="H8609" s="3">
        <v>0.2928</v>
      </c>
      <c r="I8609" s="3">
        <v>1.37616</v>
      </c>
      <c r="J8609" s="3">
        <v>30.94896</v>
      </c>
      <c r="K8609" s="4">
        <v>0.34999999999999992</v>
      </c>
      <c r="L8609" s="73">
        <v>56.184265846153835</v>
      </c>
    </row>
    <row r="8610" spans="1:12" x14ac:dyDescent="0.35">
      <c r="A8610" s="1" t="s">
        <v>13856</v>
      </c>
      <c r="B8610" t="s">
        <v>13679</v>
      </c>
      <c r="C8610" t="s">
        <v>34</v>
      </c>
      <c r="D8610" t="s">
        <v>35</v>
      </c>
      <c r="E8610">
        <v>1</v>
      </c>
      <c r="F8610" s="2">
        <v>69.17</v>
      </c>
      <c r="G8610" s="3">
        <v>143</v>
      </c>
      <c r="H8610" s="3">
        <v>0.69169999999999998</v>
      </c>
      <c r="I8610" s="3">
        <v>3.2509900000000003</v>
      </c>
      <c r="J8610" s="3">
        <v>73.112690000000001</v>
      </c>
      <c r="K8610" s="4">
        <v>0.35</v>
      </c>
      <c r="L8610" s="73">
        <v>132.72765261538461</v>
      </c>
    </row>
    <row r="8611" spans="1:12" x14ac:dyDescent="0.35">
      <c r="A8611" s="1" t="s">
        <v>13857</v>
      </c>
      <c r="B8611" t="s">
        <v>13858</v>
      </c>
      <c r="C8611" t="s">
        <v>34</v>
      </c>
      <c r="D8611" t="s">
        <v>35</v>
      </c>
      <c r="E8611">
        <v>1</v>
      </c>
      <c r="F8611" s="2">
        <v>3.58</v>
      </c>
      <c r="G8611" s="3">
        <v>8</v>
      </c>
      <c r="H8611" s="3">
        <v>3.5799999999999998E-2</v>
      </c>
      <c r="I8611" s="3">
        <v>0.16825999999999999</v>
      </c>
      <c r="J8611" s="3">
        <v>3.7840600000000002</v>
      </c>
      <c r="K8611" s="4">
        <v>0.35000000000000003</v>
      </c>
      <c r="L8611" s="73">
        <v>6.8695243076923083</v>
      </c>
    </row>
    <row r="8612" spans="1:12" x14ac:dyDescent="0.35">
      <c r="A8612" s="1" t="s">
        <v>13859</v>
      </c>
      <c r="B8612" t="s">
        <v>13860</v>
      </c>
      <c r="C8612" t="s">
        <v>34</v>
      </c>
      <c r="D8612" t="s">
        <v>35</v>
      </c>
      <c r="E8612">
        <v>1</v>
      </c>
      <c r="F8612" s="2">
        <v>205.96</v>
      </c>
      <c r="G8612" s="3">
        <v>425</v>
      </c>
      <c r="H8612" s="3">
        <v>2.0596000000000001</v>
      </c>
      <c r="I8612" s="3">
        <v>9.6801200000000005</v>
      </c>
      <c r="J8612" s="3">
        <v>217.69971999999999</v>
      </c>
      <c r="K8612" s="4">
        <v>0.35</v>
      </c>
      <c r="L8612" s="73">
        <v>395.2087224615384</v>
      </c>
    </row>
    <row r="8613" spans="1:12" x14ac:dyDescent="0.35">
      <c r="A8613" s="1" t="s">
        <v>13861</v>
      </c>
      <c r="B8613" t="s">
        <v>13862</v>
      </c>
      <c r="C8613" t="s">
        <v>34</v>
      </c>
      <c r="D8613" t="s">
        <v>35</v>
      </c>
      <c r="E8613">
        <v>1</v>
      </c>
      <c r="F8613" s="2">
        <v>232.31</v>
      </c>
      <c r="G8613" s="3">
        <v>479</v>
      </c>
      <c r="H8613" s="3">
        <v>2.3231000000000002</v>
      </c>
      <c r="I8613" s="3">
        <v>10.918570000000001</v>
      </c>
      <c r="J8613" s="3">
        <v>245.55167</v>
      </c>
      <c r="K8613" s="4">
        <v>0.35</v>
      </c>
      <c r="L8613" s="73">
        <v>445.77072399999997</v>
      </c>
    </row>
    <row r="8614" spans="1:12" x14ac:dyDescent="0.35">
      <c r="A8614" s="1" t="s">
        <v>13863</v>
      </c>
      <c r="B8614" t="s">
        <v>13864</v>
      </c>
      <c r="C8614" t="s">
        <v>34</v>
      </c>
      <c r="D8614" t="s">
        <v>35</v>
      </c>
      <c r="E8614">
        <v>1</v>
      </c>
      <c r="F8614" s="2">
        <v>52.48</v>
      </c>
      <c r="G8614" s="3">
        <v>109</v>
      </c>
      <c r="H8614" s="3">
        <v>0.52479999999999993</v>
      </c>
      <c r="I8614" s="3">
        <v>2.4665599999999999</v>
      </c>
      <c r="J8614" s="3">
        <v>55.471359999999997</v>
      </c>
      <c r="K8614" s="4">
        <v>0.35</v>
      </c>
      <c r="L8614" s="73">
        <v>100.70185353846153</v>
      </c>
    </row>
    <row r="8615" spans="1:12" x14ac:dyDescent="0.35">
      <c r="A8615" s="1" t="s">
        <v>13865</v>
      </c>
      <c r="B8615" t="s">
        <v>13866</v>
      </c>
      <c r="C8615" t="s">
        <v>34</v>
      </c>
      <c r="D8615" t="s">
        <v>35</v>
      </c>
      <c r="E8615">
        <v>1</v>
      </c>
      <c r="F8615" s="2">
        <v>250.98</v>
      </c>
      <c r="G8615" s="3">
        <v>518</v>
      </c>
      <c r="H8615" s="3">
        <v>2.5097999999999998</v>
      </c>
      <c r="I8615" s="3">
        <v>11.796059999999999</v>
      </c>
      <c r="J8615" s="3">
        <v>265.28586000000001</v>
      </c>
      <c r="K8615" s="4">
        <v>0.34999999999999992</v>
      </c>
      <c r="L8615" s="73">
        <v>481.59586892307686</v>
      </c>
    </row>
    <row r="8616" spans="1:12" x14ac:dyDescent="0.35">
      <c r="A8616" s="1" t="s">
        <v>13867</v>
      </c>
      <c r="B8616" t="s">
        <v>13868</v>
      </c>
      <c r="C8616" t="s">
        <v>34</v>
      </c>
      <c r="D8616" t="s">
        <v>35</v>
      </c>
      <c r="E8616">
        <v>1</v>
      </c>
      <c r="F8616" s="2">
        <v>219.73</v>
      </c>
      <c r="G8616" s="3">
        <v>454</v>
      </c>
      <c r="H8616" s="3">
        <v>2.1972999999999998</v>
      </c>
      <c r="I8616" s="3">
        <v>10.327309999999999</v>
      </c>
      <c r="J8616" s="3">
        <v>232.25461000000001</v>
      </c>
      <c r="K8616" s="4">
        <v>0.35</v>
      </c>
      <c r="L8616" s="73">
        <v>421.63144584615384</v>
      </c>
    </row>
    <row r="8617" spans="1:12" x14ac:dyDescent="0.35">
      <c r="A8617" s="1" t="s">
        <v>13869</v>
      </c>
      <c r="B8617" t="s">
        <v>13681</v>
      </c>
      <c r="C8617" t="s">
        <v>34</v>
      </c>
      <c r="D8617" t="s">
        <v>35</v>
      </c>
      <c r="E8617">
        <v>1</v>
      </c>
      <c r="F8617" s="2">
        <v>171.19</v>
      </c>
      <c r="G8617" s="3">
        <v>353</v>
      </c>
      <c r="H8617" s="3">
        <v>1.7119</v>
      </c>
      <c r="I8617" s="3">
        <v>8.0459300000000002</v>
      </c>
      <c r="J8617" s="3">
        <v>180.94783000000001</v>
      </c>
      <c r="K8617" s="4">
        <v>0.35</v>
      </c>
      <c r="L8617" s="73">
        <v>328.4899067692308</v>
      </c>
    </row>
    <row r="8618" spans="1:12" x14ac:dyDescent="0.35">
      <c r="A8618" s="1" t="s">
        <v>13870</v>
      </c>
      <c r="B8618" t="s">
        <v>13679</v>
      </c>
      <c r="C8618" t="s">
        <v>34</v>
      </c>
      <c r="D8618" t="s">
        <v>35</v>
      </c>
      <c r="E8618">
        <v>1</v>
      </c>
      <c r="F8618" s="2">
        <v>80.349999999999994</v>
      </c>
      <c r="G8618" s="3">
        <v>166</v>
      </c>
      <c r="H8618" s="3">
        <v>0.80349999999999999</v>
      </c>
      <c r="I8618" s="3">
        <v>3.7764499999999996</v>
      </c>
      <c r="J8618" s="3">
        <v>84.929949999999991</v>
      </c>
      <c r="K8618" s="4">
        <v>0.34999999999999992</v>
      </c>
      <c r="L8618" s="73">
        <v>154.18052461538457</v>
      </c>
    </row>
    <row r="8619" spans="1:12" x14ac:dyDescent="0.35">
      <c r="A8619" s="1" t="s">
        <v>13871</v>
      </c>
      <c r="B8619" t="s">
        <v>13872</v>
      </c>
      <c r="C8619" t="s">
        <v>34</v>
      </c>
      <c r="D8619" t="s">
        <v>35</v>
      </c>
      <c r="E8619">
        <v>1</v>
      </c>
      <c r="F8619" s="2">
        <v>132.27000000000001</v>
      </c>
      <c r="G8619" s="3">
        <v>273</v>
      </c>
      <c r="H8619" s="3">
        <v>1.3227000000000002</v>
      </c>
      <c r="I8619" s="3">
        <v>6.2166900000000007</v>
      </c>
      <c r="J8619" s="3">
        <v>139.80939000000001</v>
      </c>
      <c r="K8619" s="4">
        <v>0.35</v>
      </c>
      <c r="L8619" s="73">
        <v>253.80781569230768</v>
      </c>
    </row>
    <row r="8620" spans="1:12" x14ac:dyDescent="0.35">
      <c r="A8620" s="1" t="s">
        <v>13873</v>
      </c>
      <c r="B8620" t="s">
        <v>13780</v>
      </c>
      <c r="C8620" t="s">
        <v>34</v>
      </c>
      <c r="D8620" t="s">
        <v>35</v>
      </c>
      <c r="E8620">
        <v>1</v>
      </c>
      <c r="F8620" s="2">
        <v>164.2</v>
      </c>
      <c r="G8620" s="3">
        <v>339</v>
      </c>
      <c r="H8620" s="3">
        <v>1.6419999999999999</v>
      </c>
      <c r="I8620" s="3">
        <v>7.7173999999999996</v>
      </c>
      <c r="J8620" s="3">
        <v>173.55939999999998</v>
      </c>
      <c r="K8620" s="4">
        <v>0.34999999999999992</v>
      </c>
      <c r="L8620" s="73">
        <v>315.07706461538453</v>
      </c>
    </row>
    <row r="8621" spans="1:12" x14ac:dyDescent="0.35">
      <c r="A8621" s="1" t="s">
        <v>13874</v>
      </c>
      <c r="B8621" t="s">
        <v>13837</v>
      </c>
      <c r="C8621" t="s">
        <v>34</v>
      </c>
      <c r="D8621" t="s">
        <v>35</v>
      </c>
      <c r="E8621">
        <v>1</v>
      </c>
      <c r="F8621" s="2">
        <v>225.73</v>
      </c>
      <c r="G8621" s="3">
        <v>466</v>
      </c>
      <c r="H8621" s="3">
        <v>2.2572999999999999</v>
      </c>
      <c r="I8621" s="3">
        <v>10.609309999999999</v>
      </c>
      <c r="J8621" s="3">
        <v>238.59660999999997</v>
      </c>
      <c r="K8621" s="4">
        <v>0.35000000000000003</v>
      </c>
      <c r="L8621" s="73">
        <v>433.14461507692306</v>
      </c>
    </row>
    <row r="8622" spans="1:12" x14ac:dyDescent="0.35">
      <c r="A8622" s="1" t="s">
        <v>13875</v>
      </c>
      <c r="B8622" t="s">
        <v>13876</v>
      </c>
      <c r="C8622" t="s">
        <v>34</v>
      </c>
      <c r="D8622" t="s">
        <v>35</v>
      </c>
      <c r="E8622">
        <v>1</v>
      </c>
      <c r="F8622" s="2">
        <v>22.58</v>
      </c>
      <c r="G8622" s="3">
        <v>47</v>
      </c>
      <c r="H8622" s="3">
        <v>0.2258</v>
      </c>
      <c r="I8622" s="3">
        <v>1.0612599999999999</v>
      </c>
      <c r="J8622" s="3">
        <v>23.867059999999999</v>
      </c>
      <c r="K8622" s="4">
        <v>0.35000000000000003</v>
      </c>
      <c r="L8622" s="73">
        <v>43.327893538461538</v>
      </c>
    </row>
    <row r="8623" spans="1:12" x14ac:dyDescent="0.35">
      <c r="A8623" s="1" t="s">
        <v>13877</v>
      </c>
      <c r="B8623" t="s">
        <v>13673</v>
      </c>
      <c r="C8623" t="s">
        <v>34</v>
      </c>
      <c r="D8623" t="s">
        <v>35</v>
      </c>
      <c r="E8623">
        <v>1</v>
      </c>
      <c r="F8623" s="2">
        <v>546.82000000000005</v>
      </c>
      <c r="G8623" s="3">
        <v>1128</v>
      </c>
      <c r="H8623" s="3">
        <v>5.4682000000000004</v>
      </c>
      <c r="I8623" s="3">
        <v>25.700540000000004</v>
      </c>
      <c r="J8623" s="3">
        <v>577.98874000000012</v>
      </c>
      <c r="K8623" s="4">
        <v>0.35000000000000003</v>
      </c>
      <c r="L8623" s="73">
        <v>1049.2718664615386</v>
      </c>
    </row>
    <row r="8624" spans="1:12" x14ac:dyDescent="0.35">
      <c r="A8624" s="1" t="s">
        <v>13878</v>
      </c>
      <c r="B8624" t="s">
        <v>13679</v>
      </c>
      <c r="C8624" t="s">
        <v>34</v>
      </c>
      <c r="D8624" t="s">
        <v>35</v>
      </c>
      <c r="E8624">
        <v>1</v>
      </c>
      <c r="F8624" s="2">
        <v>131.97999999999999</v>
      </c>
      <c r="G8624" s="3">
        <v>273</v>
      </c>
      <c r="H8624" s="3">
        <v>1.3197999999999999</v>
      </c>
      <c r="I8624" s="3">
        <v>6.2030599999999998</v>
      </c>
      <c r="J8624" s="3">
        <v>139.50285999999997</v>
      </c>
      <c r="K8624" s="4">
        <v>0.35</v>
      </c>
      <c r="L8624" s="73">
        <v>253.25134584615378</v>
      </c>
    </row>
    <row r="8625" spans="1:12" x14ac:dyDescent="0.35">
      <c r="A8625" s="1" t="s">
        <v>13879</v>
      </c>
      <c r="B8625" t="s">
        <v>13671</v>
      </c>
      <c r="C8625" t="s">
        <v>34</v>
      </c>
      <c r="D8625" t="s">
        <v>35</v>
      </c>
      <c r="E8625">
        <v>1</v>
      </c>
      <c r="F8625" s="2">
        <v>643.61</v>
      </c>
      <c r="G8625" s="3">
        <v>1328</v>
      </c>
      <c r="H8625" s="3">
        <v>6.4361000000000006</v>
      </c>
      <c r="I8625" s="3">
        <v>30.249670000000002</v>
      </c>
      <c r="J8625" s="3">
        <v>680.29577000000006</v>
      </c>
      <c r="K8625" s="4">
        <v>0.34999999999999992</v>
      </c>
      <c r="L8625" s="73">
        <v>1234.9984747692306</v>
      </c>
    </row>
    <row r="8626" spans="1:12" x14ac:dyDescent="0.35">
      <c r="A8626" s="1" t="s">
        <v>13880</v>
      </c>
      <c r="B8626" t="s">
        <v>13681</v>
      </c>
      <c r="C8626" t="s">
        <v>34</v>
      </c>
      <c r="D8626" t="s">
        <v>35</v>
      </c>
      <c r="E8626">
        <v>1</v>
      </c>
      <c r="F8626" s="2">
        <v>198.88</v>
      </c>
      <c r="G8626" s="3">
        <v>411</v>
      </c>
      <c r="H8626" s="3">
        <v>1.9887999999999999</v>
      </c>
      <c r="I8626" s="3">
        <v>9.3473600000000001</v>
      </c>
      <c r="J8626" s="3">
        <v>210.21616</v>
      </c>
      <c r="K8626" s="4">
        <v>0.35</v>
      </c>
      <c r="L8626" s="73">
        <v>381.62318276923077</v>
      </c>
    </row>
    <row r="8627" spans="1:12" x14ac:dyDescent="0.35">
      <c r="A8627" s="1" t="s">
        <v>13881</v>
      </c>
      <c r="B8627" t="s">
        <v>13862</v>
      </c>
      <c r="C8627" t="s">
        <v>34</v>
      </c>
      <c r="D8627" t="s">
        <v>35</v>
      </c>
      <c r="E8627">
        <v>1</v>
      </c>
      <c r="F8627" s="2">
        <v>209.72</v>
      </c>
      <c r="G8627" s="3">
        <v>433</v>
      </c>
      <c r="H8627" s="3">
        <v>2.0972</v>
      </c>
      <c r="I8627" s="3">
        <v>9.85684</v>
      </c>
      <c r="J8627" s="3">
        <v>221.67403999999999</v>
      </c>
      <c r="K8627" s="4">
        <v>0.35</v>
      </c>
      <c r="L8627" s="73">
        <v>402.42364184615383</v>
      </c>
    </row>
    <row r="8628" spans="1:12" x14ac:dyDescent="0.35">
      <c r="A8628" s="1" t="s">
        <v>13882</v>
      </c>
      <c r="B8628" t="s">
        <v>13883</v>
      </c>
      <c r="C8628" t="s">
        <v>34</v>
      </c>
      <c r="D8628" t="s">
        <v>35</v>
      </c>
      <c r="E8628">
        <v>1</v>
      </c>
      <c r="F8628" s="2">
        <v>312.60000000000002</v>
      </c>
      <c r="G8628" s="3">
        <v>645</v>
      </c>
      <c r="H8628" s="3">
        <v>3.1260000000000003</v>
      </c>
      <c r="I8628" s="3">
        <v>14.692200000000001</v>
      </c>
      <c r="J8628" s="3">
        <v>330.41820000000001</v>
      </c>
      <c r="K8628" s="4">
        <v>0.34999999999999992</v>
      </c>
      <c r="L8628" s="73">
        <v>599.83611692307693</v>
      </c>
    </row>
    <row r="8629" spans="1:12" x14ac:dyDescent="0.35">
      <c r="A8629" s="1" t="s">
        <v>13884</v>
      </c>
      <c r="B8629" t="s">
        <v>13681</v>
      </c>
      <c r="C8629" t="s">
        <v>34</v>
      </c>
      <c r="D8629" t="s">
        <v>35</v>
      </c>
      <c r="E8629">
        <v>1</v>
      </c>
      <c r="F8629" s="2">
        <v>226.63</v>
      </c>
      <c r="G8629" s="3">
        <v>468</v>
      </c>
      <c r="H8629" s="3">
        <v>2.2663000000000002</v>
      </c>
      <c r="I8629" s="3">
        <v>10.65161</v>
      </c>
      <c r="J8629" s="3">
        <v>239.54791</v>
      </c>
      <c r="K8629" s="4">
        <v>0.34999999999999992</v>
      </c>
      <c r="L8629" s="73">
        <v>434.8715904615384</v>
      </c>
    </row>
    <row r="8630" spans="1:12" x14ac:dyDescent="0.35">
      <c r="A8630" s="1" t="s">
        <v>13885</v>
      </c>
      <c r="B8630" t="s">
        <v>13681</v>
      </c>
      <c r="C8630" t="s">
        <v>34</v>
      </c>
      <c r="D8630" t="s">
        <v>35</v>
      </c>
      <c r="E8630">
        <v>1</v>
      </c>
      <c r="F8630" s="2">
        <v>144.99</v>
      </c>
      <c r="G8630" s="3">
        <v>299</v>
      </c>
      <c r="H8630" s="3">
        <v>1.4499000000000002</v>
      </c>
      <c r="I8630" s="3">
        <v>6.8145300000000004</v>
      </c>
      <c r="J8630" s="3">
        <v>153.25443000000001</v>
      </c>
      <c r="K8630" s="4">
        <v>0.34999999999999992</v>
      </c>
      <c r="L8630" s="73">
        <v>278.21573446153843</v>
      </c>
    </row>
    <row r="8631" spans="1:12" x14ac:dyDescent="0.35">
      <c r="A8631" s="1" t="s">
        <v>13886</v>
      </c>
      <c r="B8631" t="s">
        <v>13679</v>
      </c>
      <c r="C8631" t="s">
        <v>34</v>
      </c>
      <c r="D8631" t="s">
        <v>35</v>
      </c>
      <c r="E8631">
        <v>1</v>
      </c>
      <c r="F8631" s="2">
        <v>188.1</v>
      </c>
      <c r="G8631" s="3">
        <v>388</v>
      </c>
      <c r="H8631" s="3">
        <v>1.881</v>
      </c>
      <c r="I8631" s="3">
        <v>8.8407</v>
      </c>
      <c r="J8631" s="3">
        <v>198.82169999999999</v>
      </c>
      <c r="K8631" s="4">
        <v>0.35000000000000003</v>
      </c>
      <c r="L8631" s="73">
        <v>360.93785538461537</v>
      </c>
    </row>
    <row r="8632" spans="1:12" x14ac:dyDescent="0.35">
      <c r="A8632" s="1" t="s">
        <v>13887</v>
      </c>
      <c r="B8632" t="s">
        <v>13679</v>
      </c>
      <c r="C8632" t="s">
        <v>34</v>
      </c>
      <c r="D8632" t="s">
        <v>35</v>
      </c>
      <c r="E8632">
        <v>1</v>
      </c>
      <c r="F8632" s="2">
        <v>222.27</v>
      </c>
      <c r="G8632" s="3">
        <v>459</v>
      </c>
      <c r="H8632" s="3">
        <v>2.2227000000000001</v>
      </c>
      <c r="I8632" s="3">
        <v>10.44669</v>
      </c>
      <c r="J8632" s="3">
        <v>234.93939</v>
      </c>
      <c r="K8632" s="4">
        <v>0.35</v>
      </c>
      <c r="L8632" s="73">
        <v>426.50535415384616</v>
      </c>
    </row>
    <row r="8633" spans="1:12" x14ac:dyDescent="0.35">
      <c r="A8633" s="1" t="s">
        <v>13888</v>
      </c>
      <c r="B8633" t="s">
        <v>13889</v>
      </c>
      <c r="C8633" t="s">
        <v>34</v>
      </c>
      <c r="D8633" t="s">
        <v>35</v>
      </c>
      <c r="E8633">
        <v>1</v>
      </c>
      <c r="F8633" s="2">
        <v>162.36000000000001</v>
      </c>
      <c r="G8633" s="3">
        <v>335</v>
      </c>
      <c r="H8633" s="3">
        <v>1.6236000000000002</v>
      </c>
      <c r="I8633" s="3">
        <v>7.6309200000000006</v>
      </c>
      <c r="J8633" s="3">
        <v>171.61452000000003</v>
      </c>
      <c r="K8633" s="4">
        <v>0.34999999999999992</v>
      </c>
      <c r="L8633" s="73">
        <v>311.54635938461541</v>
      </c>
    </row>
    <row r="8634" spans="1:12" x14ac:dyDescent="0.35">
      <c r="A8634" s="1" t="s">
        <v>13890</v>
      </c>
      <c r="B8634" t="s">
        <v>13891</v>
      </c>
      <c r="C8634" t="s">
        <v>34</v>
      </c>
      <c r="D8634" t="s">
        <v>35</v>
      </c>
      <c r="E8634">
        <v>1</v>
      </c>
      <c r="F8634" s="2">
        <v>32.46</v>
      </c>
      <c r="G8634" s="3">
        <v>67</v>
      </c>
      <c r="H8634" s="3">
        <v>0.3246</v>
      </c>
      <c r="I8634" s="3">
        <v>1.52562</v>
      </c>
      <c r="J8634" s="3">
        <v>34.310220000000001</v>
      </c>
      <c r="K8634" s="4">
        <v>0.35</v>
      </c>
      <c r="L8634" s="73">
        <v>62.286245538461543</v>
      </c>
    </row>
    <row r="8635" spans="1:12" x14ac:dyDescent="0.35">
      <c r="A8635" s="1" t="s">
        <v>13892</v>
      </c>
      <c r="B8635" t="s">
        <v>13795</v>
      </c>
      <c r="C8635" t="s">
        <v>34</v>
      </c>
      <c r="D8635" t="s">
        <v>35</v>
      </c>
      <c r="E8635">
        <v>1</v>
      </c>
      <c r="F8635" s="2">
        <v>32.89</v>
      </c>
      <c r="G8635" s="3">
        <v>68</v>
      </c>
      <c r="H8635" s="3">
        <v>0.32890000000000003</v>
      </c>
      <c r="I8635" s="3">
        <v>1.54583</v>
      </c>
      <c r="J8635" s="3">
        <v>34.76473</v>
      </c>
      <c r="K8635" s="4">
        <v>0.35000000000000003</v>
      </c>
      <c r="L8635" s="73">
        <v>63.111356000000001</v>
      </c>
    </row>
    <row r="8636" spans="1:12" x14ac:dyDescent="0.35">
      <c r="A8636" s="1" t="s">
        <v>13893</v>
      </c>
      <c r="B8636" t="s">
        <v>13894</v>
      </c>
      <c r="C8636" t="s">
        <v>34</v>
      </c>
      <c r="D8636" t="s">
        <v>35</v>
      </c>
      <c r="E8636">
        <v>1</v>
      </c>
      <c r="F8636" s="2">
        <v>8.07</v>
      </c>
      <c r="G8636" s="3">
        <v>17</v>
      </c>
      <c r="H8636" s="3">
        <v>8.0700000000000008E-2</v>
      </c>
      <c r="I8636" s="3">
        <v>0.37929000000000002</v>
      </c>
      <c r="J8636" s="3">
        <v>8.5299899999999997</v>
      </c>
      <c r="K8636" s="4">
        <v>0.35000000000000003</v>
      </c>
      <c r="L8636" s="73">
        <v>15.485212615384615</v>
      </c>
    </row>
    <row r="8637" spans="1:12" x14ac:dyDescent="0.35">
      <c r="A8637" s="1" t="s">
        <v>13895</v>
      </c>
      <c r="B8637" t="s">
        <v>13679</v>
      </c>
      <c r="C8637" t="s">
        <v>34</v>
      </c>
      <c r="D8637" t="s">
        <v>35</v>
      </c>
      <c r="E8637">
        <v>1</v>
      </c>
      <c r="F8637" s="2">
        <v>146.91999999999999</v>
      </c>
      <c r="G8637" s="3">
        <v>303</v>
      </c>
      <c r="H8637" s="3">
        <v>1.4691999999999998</v>
      </c>
      <c r="I8637" s="3">
        <v>6.9052399999999992</v>
      </c>
      <c r="J8637" s="3">
        <v>155.29443999999998</v>
      </c>
      <c r="K8637" s="4">
        <v>0.35</v>
      </c>
      <c r="L8637" s="73">
        <v>281.91913723076919</v>
      </c>
    </row>
    <row r="8638" spans="1:12" x14ac:dyDescent="0.35">
      <c r="A8638" s="1" t="s">
        <v>13896</v>
      </c>
      <c r="B8638" t="s">
        <v>13897</v>
      </c>
      <c r="C8638" t="s">
        <v>34</v>
      </c>
      <c r="D8638" t="s">
        <v>35</v>
      </c>
      <c r="E8638">
        <v>1</v>
      </c>
      <c r="F8638" s="2">
        <v>302.58999999999997</v>
      </c>
      <c r="G8638" s="3">
        <v>624</v>
      </c>
      <c r="H8638" s="3">
        <v>3.0259</v>
      </c>
      <c r="I8638" s="3">
        <v>14.221729999999999</v>
      </c>
      <c r="J8638" s="3">
        <v>319.83762999999993</v>
      </c>
      <c r="K8638" s="4">
        <v>0.35000000000000003</v>
      </c>
      <c r="L8638" s="73">
        <v>580.62831292307681</v>
      </c>
    </row>
    <row r="8639" spans="1:12" x14ac:dyDescent="0.35">
      <c r="A8639" s="1" t="s">
        <v>13898</v>
      </c>
      <c r="B8639" t="s">
        <v>13899</v>
      </c>
      <c r="C8639" t="s">
        <v>34</v>
      </c>
      <c r="D8639" t="s">
        <v>35</v>
      </c>
      <c r="E8639">
        <v>1</v>
      </c>
      <c r="F8639" s="2">
        <v>2.27</v>
      </c>
      <c r="G8639" s="3">
        <v>5</v>
      </c>
      <c r="H8639" s="3">
        <v>2.2700000000000001E-2</v>
      </c>
      <c r="I8639" s="3">
        <v>0.10669000000000001</v>
      </c>
      <c r="J8639" s="3">
        <v>2.3993899999999999</v>
      </c>
      <c r="K8639" s="4">
        <v>0.34999999999999992</v>
      </c>
      <c r="L8639" s="73">
        <v>4.3558156923076918</v>
      </c>
    </row>
    <row r="8640" spans="1:12" x14ac:dyDescent="0.35">
      <c r="A8640" s="1" t="s">
        <v>13900</v>
      </c>
      <c r="B8640" t="s">
        <v>13901</v>
      </c>
      <c r="C8640" t="s">
        <v>34</v>
      </c>
      <c r="D8640" t="s">
        <v>35</v>
      </c>
      <c r="E8640">
        <v>1</v>
      </c>
      <c r="F8640" s="2">
        <v>51.21</v>
      </c>
      <c r="G8640" s="3">
        <v>106</v>
      </c>
      <c r="H8640" s="3">
        <v>0.5121</v>
      </c>
      <c r="I8640" s="3">
        <v>2.4068700000000001</v>
      </c>
      <c r="J8640" s="3">
        <v>54.128969999999995</v>
      </c>
      <c r="K8640" s="4">
        <v>0.35</v>
      </c>
      <c r="L8640" s="73">
        <v>98.264899384615376</v>
      </c>
    </row>
    <row r="8641" spans="1:12" x14ac:dyDescent="0.35">
      <c r="A8641" s="1" t="s">
        <v>13902</v>
      </c>
      <c r="B8641" t="s">
        <v>13679</v>
      </c>
      <c r="C8641" t="s">
        <v>34</v>
      </c>
      <c r="D8641" t="s">
        <v>35</v>
      </c>
      <c r="E8641">
        <v>1</v>
      </c>
      <c r="F8641" s="2">
        <v>208.85</v>
      </c>
      <c r="G8641" s="3">
        <v>431</v>
      </c>
      <c r="H8641" s="3">
        <v>2.0884999999999998</v>
      </c>
      <c r="I8641" s="3">
        <v>9.8159499999999991</v>
      </c>
      <c r="J8641" s="3">
        <v>220.75444999999999</v>
      </c>
      <c r="K8641" s="4">
        <v>0.34999999999999992</v>
      </c>
      <c r="L8641" s="73">
        <v>400.75423230769223</v>
      </c>
    </row>
    <row r="8642" spans="1:12" x14ac:dyDescent="0.35">
      <c r="A8642" s="1" t="s">
        <v>13903</v>
      </c>
      <c r="B8642" t="s">
        <v>13904</v>
      </c>
      <c r="C8642" t="s">
        <v>34</v>
      </c>
      <c r="D8642" t="s">
        <v>35</v>
      </c>
      <c r="E8642">
        <v>1</v>
      </c>
      <c r="F8642" s="2">
        <v>51.48</v>
      </c>
      <c r="G8642" s="3">
        <v>107</v>
      </c>
      <c r="H8642" s="3">
        <v>0.51479999999999992</v>
      </c>
      <c r="I8642" s="3">
        <v>2.4195599999999997</v>
      </c>
      <c r="J8642" s="3">
        <v>54.414359999999995</v>
      </c>
      <c r="K8642" s="4">
        <v>0.34999999999999992</v>
      </c>
      <c r="L8642" s="73">
        <v>98.782991999999979</v>
      </c>
    </row>
    <row r="8643" spans="1:12" x14ac:dyDescent="0.35">
      <c r="A8643" s="1" t="s">
        <v>13905</v>
      </c>
      <c r="B8643" t="s">
        <v>13906</v>
      </c>
      <c r="C8643" t="s">
        <v>34</v>
      </c>
      <c r="D8643" t="s">
        <v>35</v>
      </c>
      <c r="E8643">
        <v>1</v>
      </c>
      <c r="F8643" s="2">
        <v>67.56</v>
      </c>
      <c r="G8643" s="3">
        <v>140</v>
      </c>
      <c r="H8643" s="3">
        <v>0.67560000000000009</v>
      </c>
      <c r="I8643" s="3">
        <v>3.1753200000000001</v>
      </c>
      <c r="J8643" s="3">
        <v>71.410920000000004</v>
      </c>
      <c r="K8643" s="4">
        <v>0.34999999999999992</v>
      </c>
      <c r="L8643" s="73">
        <v>129.63828553846153</v>
      </c>
    </row>
    <row r="8644" spans="1:12" x14ac:dyDescent="0.35">
      <c r="A8644" s="1" t="s">
        <v>13907</v>
      </c>
      <c r="B8644" t="s">
        <v>13908</v>
      </c>
      <c r="C8644" t="s">
        <v>34</v>
      </c>
      <c r="D8644" t="s">
        <v>35</v>
      </c>
      <c r="E8644">
        <v>1</v>
      </c>
      <c r="F8644" s="2">
        <v>520.44000000000005</v>
      </c>
      <c r="G8644" s="3">
        <v>1074</v>
      </c>
      <c r="H8644" s="3">
        <v>5.2044000000000006</v>
      </c>
      <c r="I8644" s="3">
        <v>24.460680000000004</v>
      </c>
      <c r="J8644" s="3">
        <v>550.10508000000004</v>
      </c>
      <c r="K8644" s="4">
        <v>0.35</v>
      </c>
      <c r="L8644" s="73">
        <v>998.6522990769231</v>
      </c>
    </row>
    <row r="8645" spans="1:12" x14ac:dyDescent="0.35">
      <c r="A8645" s="1" t="s">
        <v>13909</v>
      </c>
      <c r="B8645" t="s">
        <v>13910</v>
      </c>
      <c r="C8645" t="s">
        <v>34</v>
      </c>
      <c r="D8645" t="s">
        <v>35</v>
      </c>
      <c r="E8645">
        <v>1</v>
      </c>
      <c r="F8645" s="2">
        <v>75.73</v>
      </c>
      <c r="G8645" s="3">
        <v>157</v>
      </c>
      <c r="H8645" s="3">
        <v>0.75730000000000008</v>
      </c>
      <c r="I8645" s="3">
        <v>3.55931</v>
      </c>
      <c r="J8645" s="3">
        <v>80.046610000000001</v>
      </c>
      <c r="K8645" s="4">
        <v>0.35</v>
      </c>
      <c r="L8645" s="73">
        <v>145.31538430769228</v>
      </c>
    </row>
    <row r="8646" spans="1:12" x14ac:dyDescent="0.35">
      <c r="A8646" s="1" t="s">
        <v>13911</v>
      </c>
      <c r="B8646" t="s">
        <v>13835</v>
      </c>
      <c r="C8646" t="s">
        <v>34</v>
      </c>
      <c r="D8646" t="s">
        <v>35</v>
      </c>
      <c r="E8646">
        <v>1</v>
      </c>
      <c r="F8646" s="2">
        <v>17.440000000000001</v>
      </c>
      <c r="G8646" s="3">
        <v>36</v>
      </c>
      <c r="H8646" s="3">
        <v>0.17440000000000003</v>
      </c>
      <c r="I8646" s="3">
        <v>0.81968000000000008</v>
      </c>
      <c r="J8646" s="3">
        <v>18.434080000000002</v>
      </c>
      <c r="K8646" s="4">
        <v>0.35</v>
      </c>
      <c r="L8646" s="73">
        <v>33.464945230769231</v>
      </c>
    </row>
    <row r="8647" spans="1:12" x14ac:dyDescent="0.35">
      <c r="A8647" s="1" t="s">
        <v>13912</v>
      </c>
      <c r="B8647" t="s">
        <v>13673</v>
      </c>
      <c r="C8647" t="s">
        <v>34</v>
      </c>
      <c r="D8647" t="s">
        <v>35</v>
      </c>
      <c r="E8647">
        <v>1</v>
      </c>
      <c r="F8647" s="2">
        <v>486.64</v>
      </c>
      <c r="G8647" s="3">
        <v>1004</v>
      </c>
      <c r="H8647" s="3">
        <v>4.8663999999999996</v>
      </c>
      <c r="I8647" s="3">
        <v>22.87208</v>
      </c>
      <c r="J8647" s="3">
        <v>514.37847999999997</v>
      </c>
      <c r="K8647" s="4">
        <v>0.34999999999999992</v>
      </c>
      <c r="L8647" s="73">
        <v>933.79477907692285</v>
      </c>
    </row>
    <row r="8648" spans="1:12" x14ac:dyDescent="0.35">
      <c r="A8648" s="1" t="s">
        <v>13913</v>
      </c>
      <c r="B8648" t="s">
        <v>13679</v>
      </c>
      <c r="C8648" t="s">
        <v>34</v>
      </c>
      <c r="D8648" t="s">
        <v>35</v>
      </c>
      <c r="E8648">
        <v>1</v>
      </c>
      <c r="F8648" s="2">
        <v>146.91999999999999</v>
      </c>
      <c r="G8648" s="3">
        <v>303</v>
      </c>
      <c r="H8648" s="3">
        <v>1.4691999999999998</v>
      </c>
      <c r="I8648" s="3">
        <v>6.9052399999999992</v>
      </c>
      <c r="J8648" s="3">
        <v>155.29443999999998</v>
      </c>
      <c r="K8648" s="4">
        <v>0.35</v>
      </c>
      <c r="L8648" s="73">
        <v>281.91913723076919</v>
      </c>
    </row>
    <row r="8649" spans="1:12" x14ac:dyDescent="0.35">
      <c r="A8649" s="1" t="s">
        <v>13914</v>
      </c>
      <c r="B8649" t="s">
        <v>13915</v>
      </c>
      <c r="C8649" t="s">
        <v>34</v>
      </c>
      <c r="D8649" t="s">
        <v>35</v>
      </c>
      <c r="E8649">
        <v>1</v>
      </c>
      <c r="F8649" s="2">
        <v>115.52</v>
      </c>
      <c r="G8649" s="3">
        <v>239</v>
      </c>
      <c r="H8649" s="3">
        <v>1.1552</v>
      </c>
      <c r="I8649" s="3">
        <v>5.4294399999999996</v>
      </c>
      <c r="J8649" s="3">
        <v>122.10463999999999</v>
      </c>
      <c r="K8649" s="4">
        <v>0.34999999999999992</v>
      </c>
      <c r="L8649" s="73">
        <v>221.66688492307688</v>
      </c>
    </row>
    <row r="8650" spans="1:12" x14ac:dyDescent="0.35">
      <c r="A8650" s="1" t="s">
        <v>13916</v>
      </c>
      <c r="B8650" t="s">
        <v>13917</v>
      </c>
      <c r="C8650" t="s">
        <v>34</v>
      </c>
      <c r="D8650" t="s">
        <v>35</v>
      </c>
      <c r="E8650">
        <v>1</v>
      </c>
      <c r="F8650" s="2">
        <v>283.8</v>
      </c>
      <c r="G8650" s="3">
        <v>586</v>
      </c>
      <c r="H8650" s="3">
        <v>2.8380000000000001</v>
      </c>
      <c r="I8650" s="3">
        <v>13.338600000000001</v>
      </c>
      <c r="J8650" s="3">
        <v>299.97660000000002</v>
      </c>
      <c r="K8650" s="4">
        <v>0.35</v>
      </c>
      <c r="L8650" s="73">
        <v>544.57290461538457</v>
      </c>
    </row>
    <row r="8651" spans="1:12" x14ac:dyDescent="0.35">
      <c r="A8651" s="1" t="s">
        <v>13918</v>
      </c>
      <c r="B8651" t="s">
        <v>13919</v>
      </c>
      <c r="C8651" t="s">
        <v>34</v>
      </c>
      <c r="D8651" t="s">
        <v>35</v>
      </c>
      <c r="E8651">
        <v>1</v>
      </c>
      <c r="F8651" s="2">
        <v>232.08</v>
      </c>
      <c r="G8651" s="3">
        <v>479</v>
      </c>
      <c r="H8651" s="3">
        <v>2.3208000000000002</v>
      </c>
      <c r="I8651" s="3">
        <v>10.907760000000001</v>
      </c>
      <c r="J8651" s="3">
        <v>245.30856</v>
      </c>
      <c r="K8651" s="4">
        <v>0.34999999999999992</v>
      </c>
      <c r="L8651" s="73">
        <v>445.3293858461538</v>
      </c>
    </row>
    <row r="8652" spans="1:12" x14ac:dyDescent="0.35">
      <c r="A8652" s="1" t="s">
        <v>13920</v>
      </c>
      <c r="B8652" t="s">
        <v>13921</v>
      </c>
      <c r="C8652" t="s">
        <v>34</v>
      </c>
      <c r="D8652" t="s">
        <v>35</v>
      </c>
      <c r="E8652">
        <v>1</v>
      </c>
      <c r="F8652" s="2">
        <v>216.61</v>
      </c>
      <c r="G8652" s="3">
        <v>447</v>
      </c>
      <c r="H8652" s="3">
        <v>2.1661000000000001</v>
      </c>
      <c r="I8652" s="3">
        <v>10.180670000000001</v>
      </c>
      <c r="J8652" s="3">
        <v>228.95677000000001</v>
      </c>
      <c r="K8652" s="4">
        <v>0.35</v>
      </c>
      <c r="L8652" s="73">
        <v>415.64459784615383</v>
      </c>
    </row>
    <row r="8653" spans="1:12" x14ac:dyDescent="0.35">
      <c r="A8653" s="1" t="s">
        <v>13922</v>
      </c>
      <c r="B8653" t="s">
        <v>13923</v>
      </c>
      <c r="C8653" t="s">
        <v>34</v>
      </c>
      <c r="D8653" t="s">
        <v>35</v>
      </c>
      <c r="E8653">
        <v>1</v>
      </c>
      <c r="F8653" s="2">
        <v>89.09</v>
      </c>
      <c r="G8653" s="3">
        <v>184</v>
      </c>
      <c r="H8653" s="3">
        <v>0.89090000000000003</v>
      </c>
      <c r="I8653" s="3">
        <v>4.1872300000000005</v>
      </c>
      <c r="J8653" s="3">
        <v>94.168130000000005</v>
      </c>
      <c r="K8653" s="4">
        <v>0.35000000000000003</v>
      </c>
      <c r="L8653" s="73">
        <v>170.95137446153848</v>
      </c>
    </row>
    <row r="8654" spans="1:12" x14ac:dyDescent="0.35">
      <c r="A8654" s="1" t="s">
        <v>13924</v>
      </c>
      <c r="B8654" t="s">
        <v>13925</v>
      </c>
      <c r="C8654" t="s">
        <v>34</v>
      </c>
      <c r="D8654" t="s">
        <v>35</v>
      </c>
      <c r="E8654">
        <v>1</v>
      </c>
      <c r="F8654" s="2">
        <v>209.62</v>
      </c>
      <c r="G8654" s="3">
        <v>433</v>
      </c>
      <c r="H8654" s="3">
        <v>2.0962000000000001</v>
      </c>
      <c r="I8654" s="3">
        <v>9.8521400000000003</v>
      </c>
      <c r="J8654" s="3">
        <v>221.56834000000001</v>
      </c>
      <c r="K8654" s="4">
        <v>0.35</v>
      </c>
      <c r="L8654" s="73">
        <v>402.23175569230767</v>
      </c>
    </row>
    <row r="8655" spans="1:12" x14ac:dyDescent="0.35">
      <c r="A8655" s="1" t="s">
        <v>13926</v>
      </c>
      <c r="B8655" t="s">
        <v>13927</v>
      </c>
      <c r="C8655" t="s">
        <v>34</v>
      </c>
      <c r="D8655" t="s">
        <v>35</v>
      </c>
      <c r="E8655">
        <v>1</v>
      </c>
      <c r="F8655" s="2">
        <v>319.37</v>
      </c>
      <c r="G8655" s="3">
        <v>659</v>
      </c>
      <c r="H8655" s="3">
        <v>3.1937000000000002</v>
      </c>
      <c r="I8655" s="3">
        <v>15.010390000000001</v>
      </c>
      <c r="J8655" s="3">
        <v>337.57408999999996</v>
      </c>
      <c r="K8655" s="4">
        <v>0.34999999999999992</v>
      </c>
      <c r="L8655" s="73">
        <v>612.82680953846136</v>
      </c>
    </row>
    <row r="8656" spans="1:12" x14ac:dyDescent="0.35">
      <c r="A8656" s="1" t="s">
        <v>13928</v>
      </c>
      <c r="B8656" t="s">
        <v>13929</v>
      </c>
      <c r="C8656" t="s">
        <v>34</v>
      </c>
      <c r="D8656" t="s">
        <v>35</v>
      </c>
      <c r="E8656">
        <v>1</v>
      </c>
      <c r="F8656" s="2">
        <v>92.63</v>
      </c>
      <c r="G8656" s="3">
        <v>191</v>
      </c>
      <c r="H8656" s="3">
        <v>0.92630000000000001</v>
      </c>
      <c r="I8656" s="3">
        <v>4.3536099999999998</v>
      </c>
      <c r="J8656" s="3">
        <v>97.909909999999996</v>
      </c>
      <c r="K8656" s="4">
        <v>0.34999999999999992</v>
      </c>
      <c r="L8656" s="73">
        <v>177.7441443076923</v>
      </c>
    </row>
    <row r="8657" spans="1:12" x14ac:dyDescent="0.35">
      <c r="A8657" s="1" t="s">
        <v>13930</v>
      </c>
      <c r="B8657" t="s">
        <v>13931</v>
      </c>
      <c r="C8657" t="s">
        <v>34</v>
      </c>
      <c r="D8657" t="s">
        <v>35</v>
      </c>
      <c r="E8657">
        <v>1</v>
      </c>
      <c r="F8657" s="2">
        <v>439.31</v>
      </c>
      <c r="G8657" s="3">
        <v>906</v>
      </c>
      <c r="H8657" s="3">
        <v>4.3931000000000004</v>
      </c>
      <c r="I8657" s="3">
        <v>20.647570000000002</v>
      </c>
      <c r="J8657" s="3">
        <v>464.35067000000004</v>
      </c>
      <c r="K8657" s="4">
        <v>0.35</v>
      </c>
      <c r="L8657" s="73">
        <v>842.97506246153853</v>
      </c>
    </row>
    <row r="8658" spans="1:12" x14ac:dyDescent="0.35">
      <c r="A8658" s="1" t="s">
        <v>13932</v>
      </c>
      <c r="B8658" t="s">
        <v>13891</v>
      </c>
      <c r="C8658" t="s">
        <v>34</v>
      </c>
      <c r="D8658" t="s">
        <v>35</v>
      </c>
      <c r="E8658">
        <v>1</v>
      </c>
      <c r="F8658" s="2">
        <v>106.65</v>
      </c>
      <c r="G8658" s="3">
        <v>220</v>
      </c>
      <c r="H8658" s="3">
        <v>1.0665</v>
      </c>
      <c r="I8658" s="3">
        <v>5.0125500000000001</v>
      </c>
      <c r="J8658" s="3">
        <v>112.72905000000002</v>
      </c>
      <c r="K8658" s="4">
        <v>0.35</v>
      </c>
      <c r="L8658" s="73">
        <v>204.64658307692309</v>
      </c>
    </row>
    <row r="8659" spans="1:12" x14ac:dyDescent="0.35">
      <c r="A8659" s="1" t="s">
        <v>13933</v>
      </c>
      <c r="B8659" t="s">
        <v>13934</v>
      </c>
      <c r="C8659" t="s">
        <v>34</v>
      </c>
      <c r="D8659" t="s">
        <v>35</v>
      </c>
      <c r="E8659">
        <v>1</v>
      </c>
      <c r="F8659" s="2">
        <v>67.67</v>
      </c>
      <c r="G8659" s="3">
        <v>140</v>
      </c>
      <c r="H8659" s="3">
        <v>0.67670000000000008</v>
      </c>
      <c r="I8659" s="3">
        <v>3.1804900000000003</v>
      </c>
      <c r="J8659" s="3">
        <v>71.527190000000004</v>
      </c>
      <c r="K8659" s="4">
        <v>0.35</v>
      </c>
      <c r="L8659" s="73">
        <v>129.84936030769231</v>
      </c>
    </row>
    <row r="8660" spans="1:12" x14ac:dyDescent="0.35">
      <c r="A8660" s="1" t="s">
        <v>13935</v>
      </c>
      <c r="B8660" t="s">
        <v>13936</v>
      </c>
      <c r="C8660" t="s">
        <v>34</v>
      </c>
      <c r="D8660" t="s">
        <v>35</v>
      </c>
      <c r="E8660">
        <v>1</v>
      </c>
      <c r="F8660" s="2">
        <v>162.29</v>
      </c>
      <c r="G8660" s="3">
        <v>335</v>
      </c>
      <c r="H8660" s="3">
        <v>1.6229</v>
      </c>
      <c r="I8660" s="3">
        <v>7.6276299999999999</v>
      </c>
      <c r="J8660" s="3">
        <v>171.54052999999999</v>
      </c>
      <c r="K8660" s="4">
        <v>0.35000000000000003</v>
      </c>
      <c r="L8660" s="73">
        <v>311.41203907692307</v>
      </c>
    </row>
    <row r="8661" spans="1:12" x14ac:dyDescent="0.35">
      <c r="A8661" s="1" t="s">
        <v>13937</v>
      </c>
      <c r="B8661" t="s">
        <v>13679</v>
      </c>
      <c r="C8661" t="s">
        <v>34</v>
      </c>
      <c r="D8661" t="s">
        <v>35</v>
      </c>
      <c r="E8661">
        <v>1</v>
      </c>
      <c r="F8661" s="2">
        <v>208.69</v>
      </c>
      <c r="G8661" s="3">
        <v>431</v>
      </c>
      <c r="H8661" s="3">
        <v>2.0869</v>
      </c>
      <c r="I8661" s="3">
        <v>9.8084299999999995</v>
      </c>
      <c r="J8661" s="3">
        <v>220.58533</v>
      </c>
      <c r="K8661" s="4">
        <v>0.35000000000000003</v>
      </c>
      <c r="L8661" s="73">
        <v>400.44721446153847</v>
      </c>
    </row>
    <row r="8662" spans="1:12" x14ac:dyDescent="0.35">
      <c r="A8662" s="1" t="s">
        <v>13938</v>
      </c>
      <c r="B8662" t="s">
        <v>13939</v>
      </c>
      <c r="C8662" t="s">
        <v>34</v>
      </c>
      <c r="D8662" t="s">
        <v>35</v>
      </c>
      <c r="E8662">
        <v>1</v>
      </c>
      <c r="F8662" s="2">
        <v>98.04</v>
      </c>
      <c r="G8662" s="3">
        <v>203</v>
      </c>
      <c r="H8662" s="3">
        <v>0.98040000000000005</v>
      </c>
      <c r="I8662" s="3">
        <v>4.6078800000000006</v>
      </c>
      <c r="J8662" s="3">
        <v>103.62828</v>
      </c>
      <c r="K8662" s="4">
        <v>0.35</v>
      </c>
      <c r="L8662" s="73">
        <v>188.12518523076923</v>
      </c>
    </row>
    <row r="8663" spans="1:12" x14ac:dyDescent="0.35">
      <c r="A8663" s="1" t="s">
        <v>13940</v>
      </c>
      <c r="B8663" t="s">
        <v>13941</v>
      </c>
      <c r="C8663" t="s">
        <v>34</v>
      </c>
      <c r="D8663" t="s">
        <v>35</v>
      </c>
      <c r="E8663">
        <v>1</v>
      </c>
      <c r="F8663" s="2">
        <v>405.53</v>
      </c>
      <c r="G8663" s="3">
        <v>837</v>
      </c>
      <c r="H8663" s="3">
        <v>4.0552999999999999</v>
      </c>
      <c r="I8663" s="3">
        <v>19.059909999999999</v>
      </c>
      <c r="J8663" s="3">
        <v>428.64520999999996</v>
      </c>
      <c r="K8663" s="4">
        <v>0.35</v>
      </c>
      <c r="L8663" s="73">
        <v>778.15591969230763</v>
      </c>
    </row>
    <row r="8664" spans="1:12" x14ac:dyDescent="0.35">
      <c r="A8664" s="1" t="s">
        <v>13942</v>
      </c>
      <c r="B8664" t="s">
        <v>13908</v>
      </c>
      <c r="C8664" t="s">
        <v>34</v>
      </c>
      <c r="D8664" t="s">
        <v>35</v>
      </c>
      <c r="E8664">
        <v>1</v>
      </c>
      <c r="F8664" s="2">
        <v>530.03</v>
      </c>
      <c r="G8664" s="3">
        <v>1093</v>
      </c>
      <c r="H8664" s="3">
        <v>5.3003</v>
      </c>
      <c r="I8664" s="3">
        <v>24.91141</v>
      </c>
      <c r="J8664" s="3">
        <v>560.24171000000001</v>
      </c>
      <c r="K8664" s="4">
        <v>0.35</v>
      </c>
      <c r="L8664" s="73">
        <v>1017.0541812307692</v>
      </c>
    </row>
    <row r="8665" spans="1:12" x14ac:dyDescent="0.35">
      <c r="A8665" s="1" t="s">
        <v>13943</v>
      </c>
      <c r="B8665" t="s">
        <v>13673</v>
      </c>
      <c r="C8665" t="s">
        <v>34</v>
      </c>
      <c r="D8665" t="s">
        <v>35</v>
      </c>
      <c r="E8665">
        <v>1</v>
      </c>
      <c r="F8665" s="2">
        <v>433.56</v>
      </c>
      <c r="G8665" s="3">
        <v>894</v>
      </c>
      <c r="H8665" s="3">
        <v>4.3356000000000003</v>
      </c>
      <c r="I8665" s="3">
        <v>20.377320000000001</v>
      </c>
      <c r="J8665" s="3">
        <v>458.27292</v>
      </c>
      <c r="K8665" s="4">
        <v>0.35000000000000003</v>
      </c>
      <c r="L8665" s="73">
        <v>831.94160861538467</v>
      </c>
    </row>
    <row r="8666" spans="1:12" x14ac:dyDescent="0.35">
      <c r="A8666" s="1" t="s">
        <v>13944</v>
      </c>
      <c r="B8666" t="s">
        <v>13671</v>
      </c>
      <c r="C8666" t="s">
        <v>34</v>
      </c>
      <c r="D8666" t="s">
        <v>35</v>
      </c>
      <c r="E8666">
        <v>1</v>
      </c>
      <c r="F8666" s="2">
        <v>589.48</v>
      </c>
      <c r="G8666" s="3">
        <v>1216</v>
      </c>
      <c r="H8666" s="3">
        <v>5.8948</v>
      </c>
      <c r="I8666" s="3">
        <v>27.705560000000002</v>
      </c>
      <c r="J8666" s="3">
        <v>623.08036000000004</v>
      </c>
      <c r="K8666" s="4">
        <v>0.35</v>
      </c>
      <c r="L8666" s="73">
        <v>1131.1304996923077</v>
      </c>
    </row>
    <row r="8667" spans="1:12" x14ac:dyDescent="0.35">
      <c r="A8667" s="1" t="s">
        <v>13945</v>
      </c>
      <c r="B8667" t="s">
        <v>13946</v>
      </c>
      <c r="C8667" t="s">
        <v>34</v>
      </c>
      <c r="D8667" t="s">
        <v>35</v>
      </c>
      <c r="E8667">
        <v>1</v>
      </c>
      <c r="F8667" s="2">
        <v>4.3899999999999997</v>
      </c>
      <c r="G8667" s="3">
        <v>10</v>
      </c>
      <c r="H8667" s="3">
        <v>4.3899999999999995E-2</v>
      </c>
      <c r="I8667" s="3">
        <v>0.20632999999999999</v>
      </c>
      <c r="J8667" s="3">
        <v>4.6402299999999999</v>
      </c>
      <c r="K8667" s="4">
        <v>0.35</v>
      </c>
      <c r="L8667" s="73">
        <v>8.4238021538461538</v>
      </c>
    </row>
    <row r="8668" spans="1:12" x14ac:dyDescent="0.35">
      <c r="A8668" s="1" t="s">
        <v>13947</v>
      </c>
      <c r="B8668" t="s">
        <v>13948</v>
      </c>
      <c r="C8668" t="s">
        <v>34</v>
      </c>
      <c r="D8668" t="s">
        <v>35</v>
      </c>
      <c r="E8668">
        <v>1</v>
      </c>
      <c r="F8668" s="2">
        <v>924.08</v>
      </c>
      <c r="G8668" s="3">
        <v>1906</v>
      </c>
      <c r="H8668" s="3">
        <v>9.2408000000000001</v>
      </c>
      <c r="I8668" s="3">
        <v>43.431760000000004</v>
      </c>
      <c r="J8668" s="3">
        <v>976.75256000000013</v>
      </c>
      <c r="K8668" s="4">
        <v>0.34999999999999992</v>
      </c>
      <c r="L8668" s="73">
        <v>1773.1815704615385</v>
      </c>
    </row>
    <row r="8669" spans="1:12" x14ac:dyDescent="0.35">
      <c r="A8669" s="1" t="s">
        <v>13949</v>
      </c>
      <c r="B8669" t="s">
        <v>13950</v>
      </c>
      <c r="C8669" t="s">
        <v>34</v>
      </c>
      <c r="D8669" t="s">
        <v>35</v>
      </c>
      <c r="E8669">
        <v>1</v>
      </c>
      <c r="F8669" s="2">
        <v>62.51</v>
      </c>
      <c r="G8669" s="3">
        <v>129</v>
      </c>
      <c r="H8669" s="3">
        <v>0.62509999999999999</v>
      </c>
      <c r="I8669" s="3">
        <v>2.93797</v>
      </c>
      <c r="J8669" s="3">
        <v>66.073070000000001</v>
      </c>
      <c r="K8669" s="4">
        <v>0.35</v>
      </c>
      <c r="L8669" s="73">
        <v>119.94803476923076</v>
      </c>
    </row>
    <row r="8670" spans="1:12" x14ac:dyDescent="0.35">
      <c r="A8670" s="1" t="s">
        <v>13951</v>
      </c>
      <c r="B8670" t="s">
        <v>13845</v>
      </c>
      <c r="C8670" t="s">
        <v>34</v>
      </c>
      <c r="D8670" t="s">
        <v>35</v>
      </c>
      <c r="E8670">
        <v>1</v>
      </c>
      <c r="F8670" s="2">
        <v>53.65</v>
      </c>
      <c r="G8670" s="3">
        <v>111</v>
      </c>
      <c r="H8670" s="3">
        <v>0.53649999999999998</v>
      </c>
      <c r="I8670" s="3">
        <v>2.52155</v>
      </c>
      <c r="J8670" s="3">
        <v>56.708049999999993</v>
      </c>
      <c r="K8670" s="4">
        <v>0.35</v>
      </c>
      <c r="L8670" s="73">
        <v>102.94692153846152</v>
      </c>
    </row>
    <row r="8671" spans="1:12" x14ac:dyDescent="0.35">
      <c r="A8671" s="1" t="s">
        <v>13952</v>
      </c>
      <c r="B8671" t="s">
        <v>13698</v>
      </c>
      <c r="C8671" t="s">
        <v>34</v>
      </c>
      <c r="D8671" t="s">
        <v>35</v>
      </c>
      <c r="E8671">
        <v>1</v>
      </c>
      <c r="F8671" s="2">
        <v>546.82000000000005</v>
      </c>
      <c r="G8671" s="3">
        <v>1128</v>
      </c>
      <c r="H8671" s="3">
        <v>5.4682000000000004</v>
      </c>
      <c r="I8671" s="3">
        <v>25.700540000000004</v>
      </c>
      <c r="J8671" s="3">
        <v>577.98874000000012</v>
      </c>
      <c r="K8671" s="4">
        <v>0.35000000000000003</v>
      </c>
      <c r="L8671" s="73">
        <v>1049.2718664615386</v>
      </c>
    </row>
    <row r="8672" spans="1:12" x14ac:dyDescent="0.35">
      <c r="A8672" s="1" t="s">
        <v>13953</v>
      </c>
      <c r="B8672" t="s">
        <v>13679</v>
      </c>
      <c r="C8672" t="s">
        <v>34</v>
      </c>
      <c r="D8672" t="s">
        <v>35</v>
      </c>
      <c r="E8672">
        <v>1</v>
      </c>
      <c r="F8672" s="2">
        <v>179.52</v>
      </c>
      <c r="G8672" s="3">
        <v>371</v>
      </c>
      <c r="H8672" s="3">
        <v>1.7952000000000001</v>
      </c>
      <c r="I8672" s="3">
        <v>8.4374400000000005</v>
      </c>
      <c r="J8672" s="3">
        <v>189.75264000000001</v>
      </c>
      <c r="K8672" s="4">
        <v>0.34999999999999992</v>
      </c>
      <c r="L8672" s="73">
        <v>344.47402338461535</v>
      </c>
    </row>
    <row r="8673" spans="1:12" x14ac:dyDescent="0.35">
      <c r="A8673" s="1" t="s">
        <v>13954</v>
      </c>
      <c r="B8673" t="s">
        <v>13955</v>
      </c>
      <c r="C8673" t="s">
        <v>34</v>
      </c>
      <c r="D8673" t="s">
        <v>35</v>
      </c>
      <c r="E8673">
        <v>1</v>
      </c>
      <c r="F8673" s="2">
        <v>293.83</v>
      </c>
      <c r="G8673" s="3">
        <v>606</v>
      </c>
      <c r="H8673" s="3">
        <v>2.9382999999999999</v>
      </c>
      <c r="I8673" s="3">
        <v>13.81001</v>
      </c>
      <c r="J8673" s="3">
        <v>310.57830999999999</v>
      </c>
      <c r="K8673" s="4">
        <v>0.35000000000000003</v>
      </c>
      <c r="L8673" s="73">
        <v>563.81908584615383</v>
      </c>
    </row>
    <row r="8674" spans="1:12" x14ac:dyDescent="0.35">
      <c r="A8674" s="1" t="s">
        <v>13956</v>
      </c>
      <c r="B8674" t="s">
        <v>13957</v>
      </c>
      <c r="C8674" t="s">
        <v>34</v>
      </c>
      <c r="D8674" t="s">
        <v>35</v>
      </c>
      <c r="E8674">
        <v>1</v>
      </c>
      <c r="F8674" s="2">
        <v>141.66999999999999</v>
      </c>
      <c r="G8674" s="3">
        <v>293</v>
      </c>
      <c r="H8674" s="3">
        <v>1.4166999999999998</v>
      </c>
      <c r="I8674" s="3">
        <v>6.6584899999999996</v>
      </c>
      <c r="J8674" s="3">
        <v>149.74518999999998</v>
      </c>
      <c r="K8674" s="4">
        <v>0.35</v>
      </c>
      <c r="L8674" s="73">
        <v>271.84511415384611</v>
      </c>
    </row>
    <row r="8675" spans="1:12" x14ac:dyDescent="0.35">
      <c r="A8675" s="1" t="s">
        <v>13958</v>
      </c>
      <c r="B8675" t="s">
        <v>13679</v>
      </c>
      <c r="C8675" t="s">
        <v>34</v>
      </c>
      <c r="D8675" t="s">
        <v>35</v>
      </c>
      <c r="E8675">
        <v>1</v>
      </c>
      <c r="F8675" s="2">
        <v>41.3</v>
      </c>
      <c r="G8675" s="3">
        <v>86</v>
      </c>
      <c r="H8675" s="3">
        <v>0.41299999999999998</v>
      </c>
      <c r="I8675" s="3">
        <v>1.9410999999999998</v>
      </c>
      <c r="J8675" s="3">
        <v>43.654099999999993</v>
      </c>
      <c r="K8675" s="4">
        <v>0.35</v>
      </c>
      <c r="L8675" s="73">
        <v>79.248981538461521</v>
      </c>
    </row>
    <row r="8676" spans="1:12" x14ac:dyDescent="0.35">
      <c r="A8676" s="1" t="s">
        <v>13959</v>
      </c>
      <c r="B8676" t="s">
        <v>13908</v>
      </c>
      <c r="C8676" t="s">
        <v>34</v>
      </c>
      <c r="D8676" t="s">
        <v>35</v>
      </c>
      <c r="E8676">
        <v>1</v>
      </c>
      <c r="F8676" s="2">
        <v>510.81</v>
      </c>
      <c r="G8676" s="3">
        <v>1054</v>
      </c>
      <c r="H8676" s="3">
        <v>5.1081000000000003</v>
      </c>
      <c r="I8676" s="3">
        <v>24.00807</v>
      </c>
      <c r="J8676" s="3">
        <v>539.92616999999996</v>
      </c>
      <c r="K8676" s="4">
        <v>0.35</v>
      </c>
      <c r="L8676" s="73">
        <v>980.17366246153836</v>
      </c>
    </row>
    <row r="8677" spans="1:12" x14ac:dyDescent="0.35">
      <c r="A8677" s="1" t="s">
        <v>13960</v>
      </c>
      <c r="B8677" t="s">
        <v>13961</v>
      </c>
      <c r="C8677" t="s">
        <v>34</v>
      </c>
      <c r="D8677" t="s">
        <v>35</v>
      </c>
      <c r="E8677">
        <v>1</v>
      </c>
      <c r="F8677" s="2">
        <v>552.89</v>
      </c>
      <c r="G8677" s="3">
        <v>1140</v>
      </c>
      <c r="H8677" s="3">
        <v>5.5289000000000001</v>
      </c>
      <c r="I8677" s="3">
        <v>25.98583</v>
      </c>
      <c r="J8677" s="3">
        <v>584.40472999999997</v>
      </c>
      <c r="K8677" s="4">
        <v>0.35</v>
      </c>
      <c r="L8677" s="73">
        <v>1060.9193559999999</v>
      </c>
    </row>
    <row r="8678" spans="1:12" x14ac:dyDescent="0.35">
      <c r="A8678" s="1" t="s">
        <v>13962</v>
      </c>
      <c r="B8678" t="s">
        <v>13679</v>
      </c>
      <c r="C8678" t="s">
        <v>34</v>
      </c>
      <c r="D8678" t="s">
        <v>35</v>
      </c>
      <c r="E8678">
        <v>1</v>
      </c>
      <c r="F8678" s="2">
        <v>68.8</v>
      </c>
      <c r="G8678" s="3">
        <v>142</v>
      </c>
      <c r="H8678" s="3">
        <v>0.68799999999999994</v>
      </c>
      <c r="I8678" s="3">
        <v>3.2336</v>
      </c>
      <c r="J8678" s="3">
        <v>72.721599999999995</v>
      </c>
      <c r="K8678" s="4">
        <v>0.35000000000000003</v>
      </c>
      <c r="L8678" s="73">
        <v>132.01767384615383</v>
      </c>
    </row>
    <row r="8679" spans="1:12" x14ac:dyDescent="0.35">
      <c r="A8679" s="1" t="s">
        <v>13963</v>
      </c>
      <c r="B8679" t="s">
        <v>13964</v>
      </c>
      <c r="C8679" t="s">
        <v>34</v>
      </c>
      <c r="D8679" t="s">
        <v>35</v>
      </c>
      <c r="E8679">
        <v>1</v>
      </c>
      <c r="F8679" s="2">
        <v>786.02</v>
      </c>
      <c r="G8679" s="3">
        <v>1621</v>
      </c>
      <c r="H8679" s="3">
        <v>7.8601999999999999</v>
      </c>
      <c r="I8679" s="3">
        <v>36.94294</v>
      </c>
      <c r="J8679" s="3">
        <v>830.82313999999997</v>
      </c>
      <c r="K8679" s="4">
        <v>0.35000000000000003</v>
      </c>
      <c r="L8679" s="73">
        <v>1508.2635464615385</v>
      </c>
    </row>
    <row r="8680" spans="1:12" x14ac:dyDescent="0.35">
      <c r="A8680" s="1" t="s">
        <v>13965</v>
      </c>
      <c r="B8680" t="s">
        <v>13679</v>
      </c>
      <c r="C8680" t="s">
        <v>34</v>
      </c>
      <c r="D8680" t="s">
        <v>35</v>
      </c>
      <c r="E8680">
        <v>1</v>
      </c>
      <c r="F8680" s="2">
        <v>159.55000000000001</v>
      </c>
      <c r="G8680" s="3">
        <v>329</v>
      </c>
      <c r="H8680" s="3">
        <v>1.5955000000000001</v>
      </c>
      <c r="I8680" s="3">
        <v>7.4988500000000009</v>
      </c>
      <c r="J8680" s="3">
        <v>168.64435</v>
      </c>
      <c r="K8680" s="4">
        <v>0.35000000000000003</v>
      </c>
      <c r="L8680" s="73">
        <v>306.15435846153849</v>
      </c>
    </row>
    <row r="8681" spans="1:12" x14ac:dyDescent="0.35">
      <c r="A8681" s="1" t="s">
        <v>13966</v>
      </c>
      <c r="B8681" t="s">
        <v>13967</v>
      </c>
      <c r="C8681" t="s">
        <v>34</v>
      </c>
      <c r="D8681" t="s">
        <v>35</v>
      </c>
      <c r="E8681">
        <v>1</v>
      </c>
      <c r="F8681" s="2">
        <v>8.07</v>
      </c>
      <c r="G8681" s="3">
        <v>17</v>
      </c>
      <c r="H8681" s="3">
        <v>8.0700000000000008E-2</v>
      </c>
      <c r="I8681" s="3">
        <v>0.37929000000000002</v>
      </c>
      <c r="J8681" s="3">
        <v>8.5299899999999997</v>
      </c>
      <c r="K8681" s="4">
        <v>0.35000000000000003</v>
      </c>
      <c r="L8681" s="73">
        <v>15.485212615384615</v>
      </c>
    </row>
    <row r="8682" spans="1:12" x14ac:dyDescent="0.35">
      <c r="A8682" s="1" t="s">
        <v>13968</v>
      </c>
      <c r="B8682" t="s">
        <v>13749</v>
      </c>
      <c r="C8682" t="s">
        <v>34</v>
      </c>
      <c r="D8682" t="s">
        <v>35</v>
      </c>
      <c r="E8682">
        <v>1</v>
      </c>
      <c r="F8682" s="2">
        <v>224.46</v>
      </c>
      <c r="G8682" s="3">
        <v>463</v>
      </c>
      <c r="H8682" s="3">
        <v>2.2446000000000002</v>
      </c>
      <c r="I8682" s="3">
        <v>10.549620000000001</v>
      </c>
      <c r="J8682" s="3">
        <v>237.25422</v>
      </c>
      <c r="K8682" s="4">
        <v>0.35000000000000003</v>
      </c>
      <c r="L8682" s="73">
        <v>430.70766092307696</v>
      </c>
    </row>
    <row r="8683" spans="1:12" x14ac:dyDescent="0.35">
      <c r="A8683" s="1" t="s">
        <v>13969</v>
      </c>
      <c r="B8683" t="s">
        <v>13923</v>
      </c>
      <c r="C8683" t="s">
        <v>34</v>
      </c>
      <c r="D8683" t="s">
        <v>35</v>
      </c>
      <c r="E8683">
        <v>1</v>
      </c>
      <c r="F8683" s="2">
        <v>89.09</v>
      </c>
      <c r="G8683" s="3">
        <v>184</v>
      </c>
      <c r="H8683" s="3">
        <v>0.89090000000000003</v>
      </c>
      <c r="I8683" s="3">
        <v>4.1872300000000005</v>
      </c>
      <c r="J8683" s="3">
        <v>94.168130000000005</v>
      </c>
      <c r="K8683" s="4">
        <v>0.35000000000000003</v>
      </c>
      <c r="L8683" s="73">
        <v>170.95137446153848</v>
      </c>
    </row>
    <row r="8684" spans="1:12" x14ac:dyDescent="0.35">
      <c r="A8684" s="1" t="s">
        <v>13970</v>
      </c>
      <c r="B8684" t="s">
        <v>13971</v>
      </c>
      <c r="C8684" t="s">
        <v>34</v>
      </c>
      <c r="D8684" t="s">
        <v>35</v>
      </c>
      <c r="E8684">
        <v>1</v>
      </c>
      <c r="F8684" s="2">
        <v>86.14</v>
      </c>
      <c r="G8684" s="3">
        <v>178</v>
      </c>
      <c r="H8684" s="3">
        <v>0.86140000000000005</v>
      </c>
      <c r="I8684" s="3">
        <v>4.0485800000000003</v>
      </c>
      <c r="J8684" s="3">
        <v>91.049980000000005</v>
      </c>
      <c r="K8684" s="4">
        <v>0.34999999999999992</v>
      </c>
      <c r="L8684" s="73">
        <v>165.29073292307692</v>
      </c>
    </row>
    <row r="8685" spans="1:12" x14ac:dyDescent="0.35">
      <c r="A8685" s="1" t="s">
        <v>13972</v>
      </c>
      <c r="B8685" t="s">
        <v>13673</v>
      </c>
      <c r="C8685" t="s">
        <v>34</v>
      </c>
      <c r="D8685" t="s">
        <v>35</v>
      </c>
      <c r="E8685">
        <v>1</v>
      </c>
      <c r="F8685" s="2">
        <v>269.63</v>
      </c>
      <c r="G8685" s="3">
        <v>556</v>
      </c>
      <c r="H8685" s="3">
        <v>2.6962999999999999</v>
      </c>
      <c r="I8685" s="3">
        <v>12.672610000000001</v>
      </c>
      <c r="J8685" s="3">
        <v>284.99891000000002</v>
      </c>
      <c r="K8685" s="4">
        <v>0.35</v>
      </c>
      <c r="L8685" s="73">
        <v>517.38263661538463</v>
      </c>
    </row>
    <row r="8686" spans="1:12" x14ac:dyDescent="0.35">
      <c r="A8686" s="1" t="s">
        <v>13973</v>
      </c>
      <c r="B8686" t="s">
        <v>13835</v>
      </c>
      <c r="C8686" t="s">
        <v>34</v>
      </c>
      <c r="D8686" t="s">
        <v>35</v>
      </c>
      <c r="E8686">
        <v>1</v>
      </c>
      <c r="F8686" s="2">
        <v>18.02</v>
      </c>
      <c r="G8686" s="3">
        <v>38</v>
      </c>
      <c r="H8686" s="3">
        <v>0.1802</v>
      </c>
      <c r="I8686" s="3">
        <v>0.84694000000000003</v>
      </c>
      <c r="J8686" s="3">
        <v>19.047139999999999</v>
      </c>
      <c r="K8686" s="4">
        <v>0.35000000000000003</v>
      </c>
      <c r="L8686" s="73">
        <v>34.577884923076923</v>
      </c>
    </row>
    <row r="8687" spans="1:12" x14ac:dyDescent="0.35">
      <c r="A8687" s="1" t="s">
        <v>13974</v>
      </c>
      <c r="B8687" t="s">
        <v>13975</v>
      </c>
      <c r="C8687" t="s">
        <v>34</v>
      </c>
      <c r="D8687" t="s">
        <v>35</v>
      </c>
      <c r="E8687">
        <v>1</v>
      </c>
      <c r="F8687" s="2">
        <v>12.21</v>
      </c>
      <c r="G8687" s="3">
        <v>26</v>
      </c>
      <c r="H8687" s="3">
        <v>0.12210000000000001</v>
      </c>
      <c r="I8687" s="3">
        <v>0.57386999999999999</v>
      </c>
      <c r="J8687" s="3">
        <v>12.90597</v>
      </c>
      <c r="K8687" s="4">
        <v>0.35000000000000003</v>
      </c>
      <c r="L8687" s="73">
        <v>23.429299384615383</v>
      </c>
    </row>
    <row r="8688" spans="1:12" x14ac:dyDescent="0.35">
      <c r="A8688" s="1" t="s">
        <v>13976</v>
      </c>
      <c r="B8688" t="s">
        <v>13747</v>
      </c>
      <c r="C8688" t="s">
        <v>34</v>
      </c>
      <c r="D8688" t="s">
        <v>35</v>
      </c>
      <c r="E8688">
        <v>1</v>
      </c>
      <c r="F8688" s="2">
        <v>662.87</v>
      </c>
      <c r="G8688" s="3">
        <v>1367</v>
      </c>
      <c r="H8688" s="3">
        <v>6.6287000000000003</v>
      </c>
      <c r="I8688" s="3">
        <v>31.154890000000002</v>
      </c>
      <c r="J8688" s="3">
        <v>700.65359000000001</v>
      </c>
      <c r="K8688" s="4">
        <v>0.35</v>
      </c>
      <c r="L8688" s="73">
        <v>1271.9557479999999</v>
      </c>
    </row>
    <row r="8689" spans="1:12" x14ac:dyDescent="0.35">
      <c r="A8689" s="1" t="s">
        <v>13977</v>
      </c>
      <c r="B8689" t="s">
        <v>13978</v>
      </c>
      <c r="C8689" t="s">
        <v>34</v>
      </c>
      <c r="D8689" t="s">
        <v>35</v>
      </c>
      <c r="E8689">
        <v>1</v>
      </c>
      <c r="F8689" s="2">
        <v>92.58</v>
      </c>
      <c r="G8689" s="3">
        <v>191</v>
      </c>
      <c r="H8689" s="3">
        <v>0.92579999999999996</v>
      </c>
      <c r="I8689" s="3">
        <v>4.3512599999999999</v>
      </c>
      <c r="J8689" s="3">
        <v>97.85705999999999</v>
      </c>
      <c r="K8689" s="4">
        <v>0.35</v>
      </c>
      <c r="L8689" s="73">
        <v>177.64820123076922</v>
      </c>
    </row>
    <row r="8690" spans="1:12" x14ac:dyDescent="0.35">
      <c r="A8690" s="1" t="s">
        <v>13979</v>
      </c>
      <c r="B8690" t="s">
        <v>13980</v>
      </c>
      <c r="C8690" t="s">
        <v>34</v>
      </c>
      <c r="D8690" t="s">
        <v>35</v>
      </c>
      <c r="E8690">
        <v>1</v>
      </c>
      <c r="F8690" s="2">
        <v>139.75</v>
      </c>
      <c r="G8690" s="3">
        <v>289</v>
      </c>
      <c r="H8690" s="3">
        <v>1.3975</v>
      </c>
      <c r="I8690" s="3">
        <v>6.5682499999999999</v>
      </c>
      <c r="J8690" s="3">
        <v>147.71575000000001</v>
      </c>
      <c r="K8690" s="4">
        <v>0.35000000000000003</v>
      </c>
      <c r="L8690" s="73">
        <v>268.16090000000003</v>
      </c>
    </row>
    <row r="8691" spans="1:12" x14ac:dyDescent="0.35">
      <c r="A8691" s="1" t="s">
        <v>13981</v>
      </c>
      <c r="B8691" t="s">
        <v>13982</v>
      </c>
      <c r="C8691" t="s">
        <v>34</v>
      </c>
      <c r="D8691" t="s">
        <v>35</v>
      </c>
      <c r="E8691">
        <v>1</v>
      </c>
      <c r="F8691" s="2">
        <v>213.43</v>
      </c>
      <c r="G8691" s="3">
        <v>441</v>
      </c>
      <c r="H8691" s="3">
        <v>2.1343000000000001</v>
      </c>
      <c r="I8691" s="3">
        <v>10.03121</v>
      </c>
      <c r="J8691" s="3">
        <v>225.59550999999999</v>
      </c>
      <c r="K8691" s="4">
        <v>0.35000000000000003</v>
      </c>
      <c r="L8691" s="73">
        <v>409.54261815384615</v>
      </c>
    </row>
    <row r="8692" spans="1:12" x14ac:dyDescent="0.35">
      <c r="A8692" s="1" t="s">
        <v>13983</v>
      </c>
      <c r="B8692" t="s">
        <v>13984</v>
      </c>
      <c r="C8692" t="s">
        <v>34</v>
      </c>
      <c r="D8692" t="s">
        <v>35</v>
      </c>
      <c r="E8692">
        <v>1</v>
      </c>
      <c r="F8692" s="2">
        <v>3.56</v>
      </c>
      <c r="G8692" s="3">
        <v>8</v>
      </c>
      <c r="H8692" s="3">
        <v>3.56E-2</v>
      </c>
      <c r="I8692" s="3">
        <v>0.16732</v>
      </c>
      <c r="J8692" s="3">
        <v>3.7629200000000003</v>
      </c>
      <c r="K8692" s="4">
        <v>0.35</v>
      </c>
      <c r="L8692" s="73">
        <v>6.8311470769230773</v>
      </c>
    </row>
    <row r="8693" spans="1:12" x14ac:dyDescent="0.35">
      <c r="A8693" s="1" t="s">
        <v>13985</v>
      </c>
      <c r="B8693" t="s">
        <v>13986</v>
      </c>
      <c r="C8693" t="s">
        <v>34</v>
      </c>
      <c r="D8693" t="s">
        <v>35</v>
      </c>
      <c r="E8693">
        <v>1</v>
      </c>
      <c r="F8693" s="2">
        <v>34.5</v>
      </c>
      <c r="G8693" s="3">
        <v>72</v>
      </c>
      <c r="H8693" s="3">
        <v>0.34500000000000003</v>
      </c>
      <c r="I8693" s="3">
        <v>1.6214999999999999</v>
      </c>
      <c r="J8693" s="3">
        <v>36.466499999999996</v>
      </c>
      <c r="K8693" s="4">
        <v>0.35</v>
      </c>
      <c r="L8693" s="73">
        <v>66.200723076923069</v>
      </c>
    </row>
    <row r="8694" spans="1:12" x14ac:dyDescent="0.35">
      <c r="A8694" s="1" t="s">
        <v>13987</v>
      </c>
      <c r="B8694" t="s">
        <v>13679</v>
      </c>
      <c r="C8694" t="s">
        <v>34</v>
      </c>
      <c r="D8694" t="s">
        <v>35</v>
      </c>
      <c r="E8694">
        <v>1</v>
      </c>
      <c r="F8694" s="2">
        <v>75</v>
      </c>
      <c r="G8694" s="3">
        <v>155</v>
      </c>
      <c r="H8694" s="3">
        <v>0.75</v>
      </c>
      <c r="I8694" s="3">
        <v>3.5249999999999999</v>
      </c>
      <c r="J8694" s="3">
        <v>79.275000000000006</v>
      </c>
      <c r="K8694" s="4">
        <v>0.35</v>
      </c>
      <c r="L8694" s="73">
        <v>143.91461538461539</v>
      </c>
    </row>
    <row r="8695" spans="1:12" x14ac:dyDescent="0.35">
      <c r="A8695" s="1" t="s">
        <v>13988</v>
      </c>
      <c r="B8695" t="s">
        <v>13989</v>
      </c>
      <c r="C8695" t="s">
        <v>34</v>
      </c>
      <c r="D8695" t="s">
        <v>35</v>
      </c>
      <c r="E8695">
        <v>1</v>
      </c>
      <c r="F8695" s="2">
        <v>387.51</v>
      </c>
      <c r="G8695" s="3">
        <v>799</v>
      </c>
      <c r="H8695" s="3">
        <v>3.8751000000000002</v>
      </c>
      <c r="I8695" s="3">
        <v>18.212969999999999</v>
      </c>
      <c r="J8695" s="3">
        <v>409.59806999999995</v>
      </c>
      <c r="K8695" s="4">
        <v>0.34999999999999992</v>
      </c>
      <c r="L8695" s="73">
        <v>743.57803476923061</v>
      </c>
    </row>
    <row r="8696" spans="1:12" x14ac:dyDescent="0.35">
      <c r="A8696" s="1" t="s">
        <v>13990</v>
      </c>
      <c r="B8696" t="s">
        <v>13991</v>
      </c>
      <c r="C8696" t="s">
        <v>34</v>
      </c>
      <c r="D8696" t="s">
        <v>35</v>
      </c>
      <c r="E8696">
        <v>1</v>
      </c>
      <c r="F8696" s="2">
        <v>232.08</v>
      </c>
      <c r="G8696" s="3">
        <v>479</v>
      </c>
      <c r="H8696" s="3">
        <v>2.3208000000000002</v>
      </c>
      <c r="I8696" s="3">
        <v>10.907760000000001</v>
      </c>
      <c r="J8696" s="3">
        <v>245.30856</v>
      </c>
      <c r="K8696" s="4">
        <v>0.34999999999999992</v>
      </c>
      <c r="L8696" s="73">
        <v>445.3293858461538</v>
      </c>
    </row>
    <row r="8697" spans="1:12" x14ac:dyDescent="0.35">
      <c r="A8697" s="1" t="s">
        <v>13992</v>
      </c>
      <c r="B8697" t="s">
        <v>13679</v>
      </c>
      <c r="C8697" t="s">
        <v>34</v>
      </c>
      <c r="D8697" t="s">
        <v>35</v>
      </c>
      <c r="E8697">
        <v>1</v>
      </c>
      <c r="F8697" s="2">
        <v>109.91</v>
      </c>
      <c r="G8697" s="3">
        <v>227</v>
      </c>
      <c r="H8697" s="3">
        <v>1.0991</v>
      </c>
      <c r="I8697" s="3">
        <v>5.1657700000000002</v>
      </c>
      <c r="J8697" s="3">
        <v>116.17486999999998</v>
      </c>
      <c r="K8697" s="4">
        <v>0.34999999999999992</v>
      </c>
      <c r="L8697" s="73">
        <v>210.90207169230763</v>
      </c>
    </row>
    <row r="8698" spans="1:12" x14ac:dyDescent="0.35">
      <c r="A8698" s="1" t="s">
        <v>13993</v>
      </c>
      <c r="B8698" t="s">
        <v>13687</v>
      </c>
      <c r="C8698" t="s">
        <v>34</v>
      </c>
      <c r="D8698" t="s">
        <v>35</v>
      </c>
      <c r="E8698">
        <v>1</v>
      </c>
      <c r="F8698" s="2">
        <v>159.75</v>
      </c>
      <c r="G8698" s="3">
        <v>330</v>
      </c>
      <c r="H8698" s="3">
        <v>1.5975000000000001</v>
      </c>
      <c r="I8698" s="3">
        <v>7.5082500000000003</v>
      </c>
      <c r="J8698" s="3">
        <v>168.85575</v>
      </c>
      <c r="K8698" s="4">
        <v>0.35</v>
      </c>
      <c r="L8698" s="73">
        <v>306.53813076923075</v>
      </c>
    </row>
    <row r="8699" spans="1:12" x14ac:dyDescent="0.35">
      <c r="A8699" s="1" t="s">
        <v>13994</v>
      </c>
      <c r="B8699" t="s">
        <v>13679</v>
      </c>
      <c r="C8699" t="s">
        <v>34</v>
      </c>
      <c r="D8699" t="s">
        <v>35</v>
      </c>
      <c r="E8699">
        <v>1</v>
      </c>
      <c r="F8699" s="2">
        <v>128.01</v>
      </c>
      <c r="G8699" s="3">
        <v>264</v>
      </c>
      <c r="H8699" s="3">
        <v>1.2801</v>
      </c>
      <c r="I8699" s="3">
        <v>6.01647</v>
      </c>
      <c r="J8699" s="3">
        <v>135.30656999999999</v>
      </c>
      <c r="K8699" s="4">
        <v>0.34999999999999992</v>
      </c>
      <c r="L8699" s="73">
        <v>245.63346553846151</v>
      </c>
    </row>
    <row r="8700" spans="1:12" x14ac:dyDescent="0.35">
      <c r="A8700" s="1" t="s">
        <v>13995</v>
      </c>
      <c r="B8700" t="s">
        <v>13728</v>
      </c>
      <c r="C8700" t="s">
        <v>34</v>
      </c>
      <c r="D8700" t="s">
        <v>35</v>
      </c>
      <c r="E8700">
        <v>1</v>
      </c>
      <c r="F8700" s="2">
        <v>475.75</v>
      </c>
      <c r="G8700" s="3">
        <v>981</v>
      </c>
      <c r="H8700" s="3">
        <v>4.7575000000000003</v>
      </c>
      <c r="I8700" s="3">
        <v>22.360250000000001</v>
      </c>
      <c r="J8700" s="3">
        <v>502.86775</v>
      </c>
      <c r="K8700" s="4">
        <v>0.35</v>
      </c>
      <c r="L8700" s="73">
        <v>912.89837692307697</v>
      </c>
    </row>
    <row r="8701" spans="1:12" x14ac:dyDescent="0.35">
      <c r="A8701" s="1" t="s">
        <v>13996</v>
      </c>
      <c r="B8701" t="s">
        <v>13997</v>
      </c>
      <c r="C8701" t="s">
        <v>34</v>
      </c>
      <c r="D8701" t="s">
        <v>35</v>
      </c>
      <c r="E8701">
        <v>1</v>
      </c>
      <c r="F8701" s="2">
        <v>139.75</v>
      </c>
      <c r="G8701" s="3">
        <v>289</v>
      </c>
      <c r="H8701" s="3">
        <v>1.3975</v>
      </c>
      <c r="I8701" s="3">
        <v>6.5682499999999999</v>
      </c>
      <c r="J8701" s="3">
        <v>147.71575000000001</v>
      </c>
      <c r="K8701" s="4">
        <v>0.35000000000000003</v>
      </c>
      <c r="L8701" s="73">
        <v>268.16090000000003</v>
      </c>
    </row>
    <row r="8702" spans="1:12" x14ac:dyDescent="0.35">
      <c r="A8702" s="1" t="s">
        <v>13998</v>
      </c>
      <c r="B8702" t="s">
        <v>13999</v>
      </c>
      <c r="C8702" t="s">
        <v>34</v>
      </c>
      <c r="D8702" t="s">
        <v>35</v>
      </c>
      <c r="E8702">
        <v>1</v>
      </c>
      <c r="F8702" s="2">
        <v>209.72</v>
      </c>
      <c r="G8702" s="3">
        <v>433</v>
      </c>
      <c r="H8702" s="3">
        <v>2.0972</v>
      </c>
      <c r="I8702" s="3">
        <v>9.85684</v>
      </c>
      <c r="J8702" s="3">
        <v>221.67403999999999</v>
      </c>
      <c r="K8702" s="4">
        <v>0.35</v>
      </c>
      <c r="L8702" s="73">
        <v>402.42364184615383</v>
      </c>
    </row>
    <row r="8703" spans="1:12" x14ac:dyDescent="0.35">
      <c r="A8703" s="1" t="s">
        <v>14000</v>
      </c>
      <c r="B8703" t="s">
        <v>14001</v>
      </c>
      <c r="C8703" t="s">
        <v>34</v>
      </c>
      <c r="D8703" t="s">
        <v>35</v>
      </c>
      <c r="E8703">
        <v>1</v>
      </c>
      <c r="F8703" s="2">
        <v>113.02</v>
      </c>
      <c r="G8703" s="3">
        <v>234</v>
      </c>
      <c r="H8703" s="3">
        <v>1.1302000000000001</v>
      </c>
      <c r="I8703" s="3">
        <v>5.3119399999999999</v>
      </c>
      <c r="J8703" s="3">
        <v>119.46214000000001</v>
      </c>
      <c r="K8703" s="4">
        <v>0.35</v>
      </c>
      <c r="L8703" s="73">
        <v>216.86973107692307</v>
      </c>
    </row>
    <row r="8704" spans="1:12" x14ac:dyDescent="0.35">
      <c r="A8704" s="1" t="s">
        <v>14002</v>
      </c>
      <c r="B8704" t="s">
        <v>14003</v>
      </c>
      <c r="C8704" t="s">
        <v>34</v>
      </c>
      <c r="D8704" t="s">
        <v>35</v>
      </c>
      <c r="E8704">
        <v>1</v>
      </c>
      <c r="F8704" s="2">
        <v>264.76</v>
      </c>
      <c r="G8704" s="3">
        <v>546</v>
      </c>
      <c r="H8704" s="3">
        <v>2.6476000000000002</v>
      </c>
      <c r="I8704" s="3">
        <v>12.443719999999999</v>
      </c>
      <c r="J8704" s="3">
        <v>279.85131999999999</v>
      </c>
      <c r="K8704" s="4">
        <v>0.35</v>
      </c>
      <c r="L8704" s="73">
        <v>508.03778092307687</v>
      </c>
    </row>
    <row r="8705" spans="1:12" x14ac:dyDescent="0.35">
      <c r="A8705" s="1" t="s">
        <v>14004</v>
      </c>
      <c r="B8705" t="s">
        <v>14005</v>
      </c>
      <c r="C8705" t="s">
        <v>34</v>
      </c>
      <c r="D8705" t="s">
        <v>35</v>
      </c>
      <c r="E8705">
        <v>1</v>
      </c>
      <c r="F8705" s="2">
        <v>70.239999999999995</v>
      </c>
      <c r="G8705" s="3">
        <v>145</v>
      </c>
      <c r="H8705" s="3">
        <v>0.70239999999999991</v>
      </c>
      <c r="I8705" s="3">
        <v>3.3012799999999998</v>
      </c>
      <c r="J8705" s="3">
        <v>74.243679999999998</v>
      </c>
      <c r="K8705" s="4">
        <v>0.35</v>
      </c>
      <c r="L8705" s="73">
        <v>134.78083446153846</v>
      </c>
    </row>
    <row r="8706" spans="1:12" x14ac:dyDescent="0.35">
      <c r="A8706" s="1" t="s">
        <v>14006</v>
      </c>
      <c r="B8706" t="s">
        <v>14007</v>
      </c>
      <c r="C8706" t="s">
        <v>34</v>
      </c>
      <c r="D8706" t="s">
        <v>35</v>
      </c>
      <c r="E8706">
        <v>1</v>
      </c>
      <c r="F8706" s="2">
        <v>284.99</v>
      </c>
      <c r="G8706" s="3">
        <v>588</v>
      </c>
      <c r="H8706" s="3">
        <v>2.8499000000000003</v>
      </c>
      <c r="I8706" s="3">
        <v>13.39453</v>
      </c>
      <c r="J8706" s="3">
        <v>301.23442999999997</v>
      </c>
      <c r="K8706" s="4">
        <v>0.34999999999999992</v>
      </c>
      <c r="L8706" s="73">
        <v>546.85634984615376</v>
      </c>
    </row>
    <row r="8707" spans="1:12" x14ac:dyDescent="0.35">
      <c r="A8707" s="1" t="s">
        <v>14008</v>
      </c>
      <c r="B8707" t="s">
        <v>14009</v>
      </c>
      <c r="C8707" t="s">
        <v>34</v>
      </c>
      <c r="D8707" t="s">
        <v>35</v>
      </c>
      <c r="E8707">
        <v>1</v>
      </c>
      <c r="F8707" s="2">
        <v>612.34</v>
      </c>
      <c r="G8707" s="3">
        <v>1263</v>
      </c>
      <c r="H8707" s="3">
        <v>6.1234000000000002</v>
      </c>
      <c r="I8707" s="3">
        <v>28.779980000000002</v>
      </c>
      <c r="J8707" s="3">
        <v>647.24338</v>
      </c>
      <c r="K8707" s="4">
        <v>0.35</v>
      </c>
      <c r="L8707" s="73">
        <v>1174.9956744615386</v>
      </c>
    </row>
    <row r="8708" spans="1:12" x14ac:dyDescent="0.35">
      <c r="A8708" s="1" t="s">
        <v>14010</v>
      </c>
      <c r="B8708" t="s">
        <v>14011</v>
      </c>
      <c r="C8708" t="s">
        <v>34</v>
      </c>
      <c r="D8708" t="s">
        <v>35</v>
      </c>
      <c r="E8708">
        <v>1</v>
      </c>
      <c r="F8708" s="2">
        <v>346.2</v>
      </c>
      <c r="G8708" s="3">
        <v>714</v>
      </c>
      <c r="H8708" s="3">
        <v>3.4619999999999997</v>
      </c>
      <c r="I8708" s="3">
        <v>16.2714</v>
      </c>
      <c r="J8708" s="3">
        <v>365.93340000000001</v>
      </c>
      <c r="K8708" s="4">
        <v>0.35000000000000003</v>
      </c>
      <c r="L8708" s="73">
        <v>664.30986461538464</v>
      </c>
    </row>
    <row r="8709" spans="1:12" x14ac:dyDescent="0.35">
      <c r="A8709" s="1" t="s">
        <v>14012</v>
      </c>
      <c r="B8709" t="s">
        <v>14013</v>
      </c>
      <c r="C8709" t="s">
        <v>34</v>
      </c>
      <c r="D8709" t="s">
        <v>35</v>
      </c>
      <c r="E8709">
        <v>1</v>
      </c>
      <c r="F8709" s="2">
        <v>369.5</v>
      </c>
      <c r="G8709" s="3">
        <v>762</v>
      </c>
      <c r="H8709" s="3">
        <v>3.6950000000000003</v>
      </c>
      <c r="I8709" s="3">
        <v>17.366499999999998</v>
      </c>
      <c r="J8709" s="3">
        <v>390.56149999999997</v>
      </c>
      <c r="K8709" s="4">
        <v>0.35000000000000003</v>
      </c>
      <c r="L8709" s="73">
        <v>709.01933846153838</v>
      </c>
    </row>
    <row r="8710" spans="1:12" x14ac:dyDescent="0.35">
      <c r="A8710" s="1" t="s">
        <v>14014</v>
      </c>
      <c r="B8710" t="s">
        <v>14015</v>
      </c>
      <c r="C8710" t="s">
        <v>34</v>
      </c>
      <c r="D8710" t="s">
        <v>35</v>
      </c>
      <c r="E8710">
        <v>1</v>
      </c>
      <c r="F8710" s="2">
        <v>8.4600000000000009</v>
      </c>
      <c r="G8710" s="3">
        <v>18</v>
      </c>
      <c r="H8710" s="3">
        <v>8.4600000000000009E-2</v>
      </c>
      <c r="I8710" s="3">
        <v>0.39762000000000003</v>
      </c>
      <c r="J8710" s="3">
        <v>8.9422200000000007</v>
      </c>
      <c r="K8710" s="4">
        <v>0.35000000000000003</v>
      </c>
      <c r="L8710" s="73">
        <v>16.233568615384616</v>
      </c>
    </row>
    <row r="8711" spans="1:12" x14ac:dyDescent="0.35">
      <c r="A8711" s="1" t="s">
        <v>14016</v>
      </c>
      <c r="B8711" t="s">
        <v>14017</v>
      </c>
      <c r="C8711" t="s">
        <v>34</v>
      </c>
      <c r="D8711" t="s">
        <v>35</v>
      </c>
      <c r="E8711">
        <v>1</v>
      </c>
      <c r="F8711" s="2">
        <v>100.72</v>
      </c>
      <c r="G8711" s="3">
        <v>208</v>
      </c>
      <c r="H8711" s="3">
        <v>1.0072000000000001</v>
      </c>
      <c r="I8711" s="3">
        <v>4.7338399999999998</v>
      </c>
      <c r="J8711" s="3">
        <v>106.46104</v>
      </c>
      <c r="K8711" s="4">
        <v>0.34999999999999992</v>
      </c>
      <c r="L8711" s="73">
        <v>193.26773415384613</v>
      </c>
    </row>
    <row r="8712" spans="1:12" x14ac:dyDescent="0.35">
      <c r="A8712" s="1" t="s">
        <v>14018</v>
      </c>
      <c r="B8712" t="s">
        <v>13679</v>
      </c>
      <c r="C8712" t="s">
        <v>34</v>
      </c>
      <c r="D8712" t="s">
        <v>35</v>
      </c>
      <c r="E8712">
        <v>1</v>
      </c>
      <c r="F8712" s="2">
        <v>197.01</v>
      </c>
      <c r="G8712" s="3">
        <v>407</v>
      </c>
      <c r="H8712" s="3">
        <v>1.9701</v>
      </c>
      <c r="I8712" s="3">
        <v>9.2594700000000003</v>
      </c>
      <c r="J8712" s="3">
        <v>208.23956999999999</v>
      </c>
      <c r="K8712" s="4">
        <v>0.35</v>
      </c>
      <c r="L8712" s="73">
        <v>378.03491169230767</v>
      </c>
    </row>
    <row r="8713" spans="1:12" x14ac:dyDescent="0.35">
      <c r="A8713" s="1" t="s">
        <v>14019</v>
      </c>
      <c r="B8713" t="s">
        <v>14020</v>
      </c>
      <c r="C8713" t="s">
        <v>34</v>
      </c>
      <c r="D8713" t="s">
        <v>35</v>
      </c>
      <c r="E8713">
        <v>1</v>
      </c>
      <c r="F8713" s="2">
        <v>322.08999999999997</v>
      </c>
      <c r="G8713" s="3">
        <v>665</v>
      </c>
      <c r="H8713" s="3">
        <v>3.2208999999999999</v>
      </c>
      <c r="I8713" s="3">
        <v>15.138229999999998</v>
      </c>
      <c r="J8713" s="3">
        <v>340.44912999999997</v>
      </c>
      <c r="K8713" s="4">
        <v>0.35</v>
      </c>
      <c r="L8713" s="73">
        <v>618.04611292307686</v>
      </c>
    </row>
    <row r="8714" spans="1:12" x14ac:dyDescent="0.35">
      <c r="A8714" s="1" t="s">
        <v>14021</v>
      </c>
      <c r="B8714" t="s">
        <v>14022</v>
      </c>
      <c r="C8714" t="s">
        <v>34</v>
      </c>
      <c r="D8714" t="s">
        <v>35</v>
      </c>
      <c r="E8714">
        <v>1</v>
      </c>
      <c r="F8714" s="2">
        <v>31.27</v>
      </c>
      <c r="G8714" s="3">
        <v>65</v>
      </c>
      <c r="H8714" s="3">
        <v>0.31269999999999998</v>
      </c>
      <c r="I8714" s="3">
        <v>1.4696899999999999</v>
      </c>
      <c r="J8714" s="3">
        <v>33.052390000000003</v>
      </c>
      <c r="K8714" s="4">
        <v>0.35</v>
      </c>
      <c r="L8714" s="73">
        <v>60.002800307692311</v>
      </c>
    </row>
    <row r="8715" spans="1:12" x14ac:dyDescent="0.35">
      <c r="A8715" s="1" t="s">
        <v>14023</v>
      </c>
      <c r="B8715" t="s">
        <v>13679</v>
      </c>
      <c r="C8715" t="s">
        <v>34</v>
      </c>
      <c r="D8715" t="s">
        <v>35</v>
      </c>
      <c r="E8715">
        <v>1</v>
      </c>
      <c r="F8715" s="2">
        <v>208.69</v>
      </c>
      <c r="G8715" s="3">
        <v>431</v>
      </c>
      <c r="H8715" s="3">
        <v>2.0869</v>
      </c>
      <c r="I8715" s="3">
        <v>9.8084299999999995</v>
      </c>
      <c r="J8715" s="3">
        <v>220.58533</v>
      </c>
      <c r="K8715" s="4">
        <v>0.35000000000000003</v>
      </c>
      <c r="L8715" s="73">
        <v>400.44721446153847</v>
      </c>
    </row>
    <row r="8716" spans="1:12" x14ac:dyDescent="0.35">
      <c r="A8716" s="1" t="s">
        <v>14024</v>
      </c>
      <c r="B8716" t="s">
        <v>14025</v>
      </c>
      <c r="C8716" t="s">
        <v>34</v>
      </c>
      <c r="D8716" t="s">
        <v>35</v>
      </c>
      <c r="E8716">
        <v>1</v>
      </c>
      <c r="F8716" s="2">
        <v>222.81</v>
      </c>
      <c r="G8716" s="3">
        <v>460</v>
      </c>
      <c r="H8716" s="3">
        <v>2.2281</v>
      </c>
      <c r="I8716" s="3">
        <v>10.47207</v>
      </c>
      <c r="J8716" s="3">
        <v>235.51017000000002</v>
      </c>
      <c r="K8716" s="4">
        <v>0.35</v>
      </c>
      <c r="L8716" s="73">
        <v>427.54153938461536</v>
      </c>
    </row>
    <row r="8717" spans="1:12" x14ac:dyDescent="0.35">
      <c r="A8717" s="1" t="s">
        <v>14026</v>
      </c>
      <c r="B8717" t="s">
        <v>13669</v>
      </c>
      <c r="C8717" t="s">
        <v>34</v>
      </c>
      <c r="D8717" t="s">
        <v>35</v>
      </c>
      <c r="E8717">
        <v>1</v>
      </c>
      <c r="F8717" s="2">
        <v>86.55</v>
      </c>
      <c r="G8717" s="3">
        <v>179</v>
      </c>
      <c r="H8717" s="3">
        <v>0.86549999999999994</v>
      </c>
      <c r="I8717" s="3">
        <v>4.06785</v>
      </c>
      <c r="J8717" s="3">
        <v>91.483350000000002</v>
      </c>
      <c r="K8717" s="4">
        <v>0.35000000000000003</v>
      </c>
      <c r="L8717" s="73">
        <v>166.07746615384616</v>
      </c>
    </row>
    <row r="8718" spans="1:12" x14ac:dyDescent="0.35">
      <c r="A8718" s="1" t="s">
        <v>14027</v>
      </c>
      <c r="B8718" t="s">
        <v>13677</v>
      </c>
      <c r="C8718" t="s">
        <v>34</v>
      </c>
      <c r="D8718" t="s">
        <v>35</v>
      </c>
      <c r="E8718">
        <v>1</v>
      </c>
      <c r="F8718" s="2">
        <v>219.2</v>
      </c>
      <c r="G8718" s="3">
        <v>452</v>
      </c>
      <c r="H8718" s="3">
        <v>2.1919999999999997</v>
      </c>
      <c r="I8718" s="3">
        <v>10.302399999999999</v>
      </c>
      <c r="J8718" s="3">
        <v>231.6944</v>
      </c>
      <c r="K8718" s="4">
        <v>0.35</v>
      </c>
      <c r="L8718" s="73">
        <v>420.6144492307692</v>
      </c>
    </row>
    <row r="8719" spans="1:12" x14ac:dyDescent="0.35">
      <c r="A8719" s="1" t="s">
        <v>14028</v>
      </c>
      <c r="B8719" t="s">
        <v>14029</v>
      </c>
      <c r="C8719" t="s">
        <v>34</v>
      </c>
      <c r="D8719" t="s">
        <v>35</v>
      </c>
      <c r="E8719">
        <v>1</v>
      </c>
      <c r="F8719" s="2">
        <v>12.42</v>
      </c>
      <c r="G8719" s="3">
        <v>26</v>
      </c>
      <c r="H8719" s="3">
        <v>0.1242</v>
      </c>
      <c r="I8719" s="3">
        <v>0.58374000000000004</v>
      </c>
      <c r="J8719" s="3">
        <v>13.127940000000001</v>
      </c>
      <c r="K8719" s="4">
        <v>0.34999999999999992</v>
      </c>
      <c r="L8719" s="73">
        <v>23.832260307692305</v>
      </c>
    </row>
    <row r="8720" spans="1:12" x14ac:dyDescent="0.35">
      <c r="A8720" s="1" t="s">
        <v>14030</v>
      </c>
      <c r="B8720" t="s">
        <v>14031</v>
      </c>
      <c r="C8720" t="s">
        <v>34</v>
      </c>
      <c r="D8720" t="s">
        <v>35</v>
      </c>
      <c r="E8720">
        <v>1</v>
      </c>
      <c r="F8720" s="2">
        <v>91.92</v>
      </c>
      <c r="G8720" s="3">
        <v>190</v>
      </c>
      <c r="H8720" s="3">
        <v>0.91920000000000002</v>
      </c>
      <c r="I8720" s="3">
        <v>4.3202400000000001</v>
      </c>
      <c r="J8720" s="3">
        <v>97.159440000000004</v>
      </c>
      <c r="K8720" s="4">
        <v>0.35000000000000003</v>
      </c>
      <c r="L8720" s="73">
        <v>176.38175261538464</v>
      </c>
    </row>
    <row r="8721" spans="1:12" x14ac:dyDescent="0.35">
      <c r="A8721" s="1" t="s">
        <v>14032</v>
      </c>
      <c r="B8721" t="s">
        <v>13681</v>
      </c>
      <c r="C8721" t="s">
        <v>34</v>
      </c>
      <c r="D8721" t="s">
        <v>35</v>
      </c>
      <c r="E8721">
        <v>1</v>
      </c>
      <c r="F8721" s="2">
        <v>151.97</v>
      </c>
      <c r="G8721" s="3">
        <v>314</v>
      </c>
      <c r="H8721" s="3">
        <v>1.5197000000000001</v>
      </c>
      <c r="I8721" s="3">
        <v>7.1425900000000002</v>
      </c>
      <c r="J8721" s="3">
        <v>160.63229000000001</v>
      </c>
      <c r="K8721" s="4">
        <v>0.34999999999999992</v>
      </c>
      <c r="L8721" s="73">
        <v>291.60938799999997</v>
      </c>
    </row>
    <row r="8722" spans="1:12" x14ac:dyDescent="0.35">
      <c r="A8722" s="1" t="s">
        <v>14033</v>
      </c>
      <c r="B8722" t="s">
        <v>14034</v>
      </c>
      <c r="C8722" t="s">
        <v>34</v>
      </c>
      <c r="D8722" t="s">
        <v>35</v>
      </c>
      <c r="E8722">
        <v>1</v>
      </c>
      <c r="F8722" s="2">
        <v>18.59</v>
      </c>
      <c r="G8722" s="3">
        <v>39</v>
      </c>
      <c r="H8722" s="3">
        <v>0.18590000000000001</v>
      </c>
      <c r="I8722" s="3">
        <v>0.87373000000000001</v>
      </c>
      <c r="J8722" s="3">
        <v>19.649629999999998</v>
      </c>
      <c r="K8722" s="4">
        <v>0.35</v>
      </c>
      <c r="L8722" s="73">
        <v>35.671635999999992</v>
      </c>
    </row>
    <row r="8723" spans="1:12" x14ac:dyDescent="0.35">
      <c r="A8723" s="1" t="s">
        <v>14035</v>
      </c>
      <c r="B8723" t="s">
        <v>13853</v>
      </c>
      <c r="C8723" t="s">
        <v>34</v>
      </c>
      <c r="D8723" t="s">
        <v>35</v>
      </c>
      <c r="E8723">
        <v>1</v>
      </c>
      <c r="F8723" s="2">
        <v>248.78</v>
      </c>
      <c r="G8723" s="3">
        <v>513</v>
      </c>
      <c r="H8723" s="3">
        <v>2.4878</v>
      </c>
      <c r="I8723" s="3">
        <v>11.69266</v>
      </c>
      <c r="J8723" s="3">
        <v>262.96046000000001</v>
      </c>
      <c r="K8723" s="4">
        <v>0.35</v>
      </c>
      <c r="L8723" s="73">
        <v>477.37437353846155</v>
      </c>
    </row>
    <row r="8724" spans="1:12" x14ac:dyDescent="0.35">
      <c r="A8724" s="1" t="s">
        <v>14036</v>
      </c>
      <c r="B8724" t="s">
        <v>14037</v>
      </c>
      <c r="C8724" t="s">
        <v>34</v>
      </c>
      <c r="D8724" t="s">
        <v>35</v>
      </c>
      <c r="E8724">
        <v>1</v>
      </c>
      <c r="F8724" s="2">
        <v>376.17</v>
      </c>
      <c r="G8724" s="3">
        <v>776</v>
      </c>
      <c r="H8724" s="3">
        <v>3.7617000000000003</v>
      </c>
      <c r="I8724" s="3">
        <v>17.67999</v>
      </c>
      <c r="J8724" s="3">
        <v>397.61169000000001</v>
      </c>
      <c r="K8724" s="4">
        <v>0.34999999999999992</v>
      </c>
      <c r="L8724" s="73">
        <v>721.81814492307683</v>
      </c>
    </row>
    <row r="8725" spans="1:12" x14ac:dyDescent="0.35">
      <c r="A8725" s="1" t="s">
        <v>14038</v>
      </c>
      <c r="B8725" t="s">
        <v>14039</v>
      </c>
      <c r="C8725" t="s">
        <v>34</v>
      </c>
      <c r="D8725" t="s">
        <v>35</v>
      </c>
      <c r="E8725">
        <v>1</v>
      </c>
      <c r="F8725" s="2">
        <v>264.76</v>
      </c>
      <c r="G8725" s="3">
        <v>546</v>
      </c>
      <c r="H8725" s="3">
        <v>2.6476000000000002</v>
      </c>
      <c r="I8725" s="3">
        <v>12.443719999999999</v>
      </c>
      <c r="J8725" s="3">
        <v>279.85131999999999</v>
      </c>
      <c r="K8725" s="4">
        <v>0.35</v>
      </c>
      <c r="L8725" s="73">
        <v>508.03778092307687</v>
      </c>
    </row>
    <row r="8726" spans="1:12" x14ac:dyDescent="0.35">
      <c r="A8726" s="1" t="s">
        <v>14040</v>
      </c>
      <c r="B8726" t="s">
        <v>13891</v>
      </c>
      <c r="C8726" t="s">
        <v>34</v>
      </c>
      <c r="D8726" t="s">
        <v>35</v>
      </c>
      <c r="E8726">
        <v>1</v>
      </c>
      <c r="F8726" s="2">
        <v>66.13</v>
      </c>
      <c r="G8726" s="3">
        <v>137</v>
      </c>
      <c r="H8726" s="3">
        <v>0.6613</v>
      </c>
      <c r="I8726" s="3">
        <v>3.1081099999999999</v>
      </c>
      <c r="J8726" s="3">
        <v>69.899409999999989</v>
      </c>
      <c r="K8726" s="4">
        <v>0.35</v>
      </c>
      <c r="L8726" s="73">
        <v>126.89431353846152</v>
      </c>
    </row>
    <row r="8727" spans="1:12" x14ac:dyDescent="0.35">
      <c r="A8727" s="1" t="s">
        <v>14041</v>
      </c>
      <c r="B8727" t="s">
        <v>14042</v>
      </c>
      <c r="C8727" t="s">
        <v>34</v>
      </c>
      <c r="D8727" t="s">
        <v>35</v>
      </c>
      <c r="E8727">
        <v>1</v>
      </c>
      <c r="F8727" s="2">
        <v>2.06</v>
      </c>
      <c r="G8727" s="3">
        <v>5</v>
      </c>
      <c r="H8727" s="3">
        <v>2.06E-2</v>
      </c>
      <c r="I8727" s="3">
        <v>9.6820000000000003E-2</v>
      </c>
      <c r="J8727" s="3">
        <v>2.1774200000000001</v>
      </c>
      <c r="K8727" s="4">
        <v>0.34999999999999992</v>
      </c>
      <c r="L8727" s="73">
        <v>3.9528547692307692</v>
      </c>
    </row>
    <row r="8728" spans="1:12" x14ac:dyDescent="0.35">
      <c r="A8728" s="1" t="s">
        <v>14043</v>
      </c>
      <c r="B8728" t="s">
        <v>14044</v>
      </c>
      <c r="C8728" t="s">
        <v>34</v>
      </c>
      <c r="D8728" t="s">
        <v>35</v>
      </c>
      <c r="E8728">
        <v>1</v>
      </c>
      <c r="F8728" s="2">
        <v>461.33</v>
      </c>
      <c r="G8728" s="3">
        <v>952</v>
      </c>
      <c r="H8728" s="3">
        <v>4.6132999999999997</v>
      </c>
      <c r="I8728" s="3">
        <v>21.682510000000001</v>
      </c>
      <c r="J8728" s="3">
        <v>487.62580999999994</v>
      </c>
      <c r="K8728" s="4">
        <v>0.34999999999999992</v>
      </c>
      <c r="L8728" s="73">
        <v>885.22839353846132</v>
      </c>
    </row>
    <row r="8729" spans="1:12" x14ac:dyDescent="0.35">
      <c r="A8729" s="1" t="s">
        <v>14045</v>
      </c>
      <c r="B8729" t="s">
        <v>13743</v>
      </c>
      <c r="C8729" t="s">
        <v>34</v>
      </c>
      <c r="D8729" t="s">
        <v>35</v>
      </c>
      <c r="E8729">
        <v>1</v>
      </c>
      <c r="F8729" s="2">
        <v>224.46</v>
      </c>
      <c r="G8729" s="3">
        <v>463</v>
      </c>
      <c r="H8729" s="3">
        <v>2.2446000000000002</v>
      </c>
      <c r="I8729" s="3">
        <v>10.549620000000001</v>
      </c>
      <c r="J8729" s="3">
        <v>237.25422</v>
      </c>
      <c r="K8729" s="4">
        <v>0.35000000000000003</v>
      </c>
      <c r="L8729" s="73">
        <v>430.70766092307696</v>
      </c>
    </row>
    <row r="8730" spans="1:12" x14ac:dyDescent="0.35">
      <c r="A8730" s="1" t="s">
        <v>14046</v>
      </c>
      <c r="B8730" t="s">
        <v>13891</v>
      </c>
      <c r="C8730" t="s">
        <v>34</v>
      </c>
      <c r="D8730" t="s">
        <v>35</v>
      </c>
      <c r="E8730">
        <v>1</v>
      </c>
      <c r="F8730" s="2">
        <v>156.22</v>
      </c>
      <c r="G8730" s="3">
        <v>323</v>
      </c>
      <c r="H8730" s="3">
        <v>1.5622</v>
      </c>
      <c r="I8730" s="3">
        <v>7.3423400000000001</v>
      </c>
      <c r="J8730" s="3">
        <v>165.12454</v>
      </c>
      <c r="K8730" s="4">
        <v>0.35</v>
      </c>
      <c r="L8730" s="73">
        <v>299.76454953846155</v>
      </c>
    </row>
    <row r="8731" spans="1:12" x14ac:dyDescent="0.35">
      <c r="A8731" s="1" t="s">
        <v>14047</v>
      </c>
      <c r="B8731" t="s">
        <v>14048</v>
      </c>
      <c r="C8731" t="s">
        <v>34</v>
      </c>
      <c r="D8731" t="s">
        <v>35</v>
      </c>
      <c r="E8731">
        <v>1</v>
      </c>
      <c r="F8731" s="2">
        <v>13.87</v>
      </c>
      <c r="G8731" s="3">
        <v>29</v>
      </c>
      <c r="H8731" s="3">
        <v>0.13869999999999999</v>
      </c>
      <c r="I8731" s="3">
        <v>0.65188999999999997</v>
      </c>
      <c r="J8731" s="3">
        <v>14.660589999999999</v>
      </c>
      <c r="K8731" s="4">
        <v>0.35</v>
      </c>
      <c r="L8731" s="73">
        <v>26.614609538461536</v>
      </c>
    </row>
    <row r="8732" spans="1:12" x14ac:dyDescent="0.35">
      <c r="A8732" s="1" t="s">
        <v>14049</v>
      </c>
      <c r="B8732" t="s">
        <v>14050</v>
      </c>
      <c r="C8732" t="s">
        <v>34</v>
      </c>
      <c r="D8732" t="s">
        <v>35</v>
      </c>
      <c r="E8732">
        <v>1</v>
      </c>
      <c r="F8732" s="2">
        <v>81.72</v>
      </c>
      <c r="G8732" s="3">
        <v>169</v>
      </c>
      <c r="H8732" s="3">
        <v>0.81720000000000004</v>
      </c>
      <c r="I8732" s="3">
        <v>3.84084</v>
      </c>
      <c r="J8732" s="3">
        <v>86.378039999999999</v>
      </c>
      <c r="K8732" s="4">
        <v>0.35</v>
      </c>
      <c r="L8732" s="73">
        <v>156.80936492307691</v>
      </c>
    </row>
    <row r="8733" spans="1:12" x14ac:dyDescent="0.35">
      <c r="A8733" s="1" t="s">
        <v>14051</v>
      </c>
      <c r="B8733" t="s">
        <v>14052</v>
      </c>
      <c r="C8733" t="s">
        <v>34</v>
      </c>
      <c r="D8733" t="s">
        <v>35</v>
      </c>
      <c r="E8733">
        <v>1</v>
      </c>
      <c r="F8733" s="2">
        <v>83.85</v>
      </c>
      <c r="G8733" s="3">
        <v>173</v>
      </c>
      <c r="H8733" s="3">
        <v>0.83849999999999991</v>
      </c>
      <c r="I8733" s="3">
        <v>3.94095</v>
      </c>
      <c r="J8733" s="3">
        <v>88.629449999999991</v>
      </c>
      <c r="K8733" s="4">
        <v>0.35</v>
      </c>
      <c r="L8733" s="73">
        <v>160.89653999999999</v>
      </c>
    </row>
    <row r="8734" spans="1:12" x14ac:dyDescent="0.35">
      <c r="A8734" s="1" t="s">
        <v>14053</v>
      </c>
      <c r="B8734" t="s">
        <v>14054</v>
      </c>
      <c r="C8734" t="s">
        <v>34</v>
      </c>
      <c r="D8734" t="s">
        <v>35</v>
      </c>
      <c r="E8734">
        <v>1</v>
      </c>
      <c r="F8734" s="2">
        <v>110.38</v>
      </c>
      <c r="G8734" s="3">
        <v>228</v>
      </c>
      <c r="H8734" s="3">
        <v>1.1037999999999999</v>
      </c>
      <c r="I8734" s="3">
        <v>5.1878599999999997</v>
      </c>
      <c r="J8734" s="3">
        <v>116.67166</v>
      </c>
      <c r="K8734" s="4">
        <v>0.35000000000000003</v>
      </c>
      <c r="L8734" s="73">
        <v>211.80393661538463</v>
      </c>
    </row>
    <row r="8735" spans="1:12" x14ac:dyDescent="0.35">
      <c r="A8735" s="1" t="s">
        <v>14055</v>
      </c>
      <c r="B8735" t="s">
        <v>13679</v>
      </c>
      <c r="C8735" t="s">
        <v>34</v>
      </c>
      <c r="D8735" t="s">
        <v>35</v>
      </c>
      <c r="E8735">
        <v>1</v>
      </c>
      <c r="F8735" s="2">
        <v>187.77</v>
      </c>
      <c r="G8735" s="3">
        <v>388</v>
      </c>
      <c r="H8735" s="3">
        <v>1.8777000000000001</v>
      </c>
      <c r="I8735" s="3">
        <v>8.825190000000001</v>
      </c>
      <c r="J8735" s="3">
        <v>198.47289000000001</v>
      </c>
      <c r="K8735" s="4">
        <v>0.34999999999999992</v>
      </c>
      <c r="L8735" s="73">
        <v>360.30463107692304</v>
      </c>
    </row>
    <row r="8736" spans="1:12" x14ac:dyDescent="0.35">
      <c r="A8736" s="1" t="s">
        <v>14056</v>
      </c>
      <c r="B8736" t="s">
        <v>14057</v>
      </c>
      <c r="C8736" t="s">
        <v>34</v>
      </c>
      <c r="D8736" t="s">
        <v>35</v>
      </c>
      <c r="E8736">
        <v>1</v>
      </c>
      <c r="F8736" s="2">
        <v>232.1</v>
      </c>
      <c r="G8736" s="3">
        <v>479</v>
      </c>
      <c r="H8736" s="3">
        <v>2.3210000000000002</v>
      </c>
      <c r="I8736" s="3">
        <v>10.9087</v>
      </c>
      <c r="J8736" s="3">
        <v>245.3297</v>
      </c>
      <c r="K8736" s="4">
        <v>0.35</v>
      </c>
      <c r="L8736" s="73">
        <v>445.36776307692304</v>
      </c>
    </row>
    <row r="8737" spans="1:12" x14ac:dyDescent="0.35">
      <c r="A8737" s="1" t="s">
        <v>14058</v>
      </c>
      <c r="B8737" t="s">
        <v>14059</v>
      </c>
      <c r="C8737" t="s">
        <v>34</v>
      </c>
      <c r="D8737" t="s">
        <v>35</v>
      </c>
      <c r="E8737">
        <v>1</v>
      </c>
      <c r="F8737" s="2">
        <v>24.17</v>
      </c>
      <c r="G8737" s="3">
        <v>50</v>
      </c>
      <c r="H8737" s="3">
        <v>0.24170000000000003</v>
      </c>
      <c r="I8737" s="3">
        <v>1.1359900000000001</v>
      </c>
      <c r="J8737" s="3">
        <v>25.547690000000003</v>
      </c>
      <c r="K8737" s="4">
        <v>0.35</v>
      </c>
      <c r="L8737" s="73">
        <v>46.378883384615385</v>
      </c>
    </row>
    <row r="8738" spans="1:12" x14ac:dyDescent="0.35">
      <c r="A8738" s="1" t="s">
        <v>14060</v>
      </c>
      <c r="B8738" t="s">
        <v>13835</v>
      </c>
      <c r="C8738" t="s">
        <v>34</v>
      </c>
      <c r="D8738" t="s">
        <v>35</v>
      </c>
      <c r="E8738">
        <v>1</v>
      </c>
      <c r="F8738" s="2">
        <v>20.32</v>
      </c>
      <c r="G8738" s="3">
        <v>42</v>
      </c>
      <c r="H8738" s="3">
        <v>0.20320000000000002</v>
      </c>
      <c r="I8738" s="3">
        <v>0.95504</v>
      </c>
      <c r="J8738" s="3">
        <v>21.47824</v>
      </c>
      <c r="K8738" s="4">
        <v>0.35000000000000003</v>
      </c>
      <c r="L8738" s="73">
        <v>38.991266461538459</v>
      </c>
    </row>
    <row r="8739" spans="1:12" x14ac:dyDescent="0.35">
      <c r="A8739" s="1" t="s">
        <v>14061</v>
      </c>
      <c r="B8739" t="s">
        <v>14062</v>
      </c>
      <c r="C8739" t="s">
        <v>34</v>
      </c>
      <c r="D8739" t="s">
        <v>35</v>
      </c>
      <c r="E8739">
        <v>1</v>
      </c>
      <c r="F8739" s="2">
        <v>234.05</v>
      </c>
      <c r="G8739" s="3">
        <v>483</v>
      </c>
      <c r="H8739" s="3">
        <v>2.3405</v>
      </c>
      <c r="I8739" s="3">
        <v>11.000350000000001</v>
      </c>
      <c r="J8739" s="3">
        <v>247.39085</v>
      </c>
      <c r="K8739" s="4">
        <v>0.35</v>
      </c>
      <c r="L8739" s="73">
        <v>449.10954307692305</v>
      </c>
    </row>
    <row r="8740" spans="1:12" x14ac:dyDescent="0.35">
      <c r="A8740" s="1" t="s">
        <v>14063</v>
      </c>
      <c r="B8740" t="s">
        <v>14064</v>
      </c>
      <c r="C8740" t="s">
        <v>34</v>
      </c>
      <c r="D8740" t="s">
        <v>35</v>
      </c>
      <c r="E8740">
        <v>1</v>
      </c>
      <c r="F8740" s="2">
        <v>20.34</v>
      </c>
      <c r="G8740" s="3">
        <v>42</v>
      </c>
      <c r="H8740" s="3">
        <v>0.2034</v>
      </c>
      <c r="I8740" s="3">
        <v>0.95597999999999994</v>
      </c>
      <c r="J8740" s="3">
        <v>21.499379999999999</v>
      </c>
      <c r="K8740" s="4">
        <v>0.34999999999999992</v>
      </c>
      <c r="L8740" s="73">
        <v>39.029643692307687</v>
      </c>
    </row>
    <row r="8741" spans="1:12" x14ac:dyDescent="0.35">
      <c r="A8741" s="1" t="s">
        <v>14065</v>
      </c>
      <c r="B8741" t="s">
        <v>14066</v>
      </c>
      <c r="C8741" t="s">
        <v>34</v>
      </c>
      <c r="D8741" t="s">
        <v>35</v>
      </c>
      <c r="E8741">
        <v>1</v>
      </c>
      <c r="F8741" s="2">
        <v>128.38999999999999</v>
      </c>
      <c r="G8741" s="3">
        <v>265</v>
      </c>
      <c r="H8741" s="3">
        <v>1.2838999999999998</v>
      </c>
      <c r="I8741" s="3">
        <v>6.0343299999999997</v>
      </c>
      <c r="J8741" s="3">
        <v>135.70822999999999</v>
      </c>
      <c r="K8741" s="4">
        <v>0.35000000000000003</v>
      </c>
      <c r="L8741" s="73">
        <v>246.36263292307689</v>
      </c>
    </row>
    <row r="8742" spans="1:12" x14ac:dyDescent="0.35">
      <c r="A8742" s="1" t="s">
        <v>14067</v>
      </c>
      <c r="B8742" t="s">
        <v>14068</v>
      </c>
      <c r="C8742" t="s">
        <v>34</v>
      </c>
      <c r="D8742" t="s">
        <v>35</v>
      </c>
      <c r="E8742">
        <v>1</v>
      </c>
      <c r="F8742" s="2">
        <v>33.11</v>
      </c>
      <c r="G8742" s="3">
        <v>69</v>
      </c>
      <c r="H8742" s="3">
        <v>0.33110000000000001</v>
      </c>
      <c r="I8742" s="3">
        <v>1.5561700000000001</v>
      </c>
      <c r="J8742" s="3">
        <v>34.99727</v>
      </c>
      <c r="K8742" s="4">
        <v>0.34999999999999992</v>
      </c>
      <c r="L8742" s="73">
        <v>63.533505538461533</v>
      </c>
    </row>
    <row r="8743" spans="1:12" x14ac:dyDescent="0.35">
      <c r="A8743" s="1" t="s">
        <v>14069</v>
      </c>
      <c r="B8743" t="s">
        <v>13698</v>
      </c>
      <c r="C8743" t="s">
        <v>34</v>
      </c>
      <c r="D8743" t="s">
        <v>35</v>
      </c>
      <c r="E8743">
        <v>1</v>
      </c>
      <c r="F8743" s="2">
        <v>486.64</v>
      </c>
      <c r="G8743" s="3">
        <v>1004</v>
      </c>
      <c r="H8743" s="3">
        <v>4.8663999999999996</v>
      </c>
      <c r="I8743" s="3">
        <v>22.87208</v>
      </c>
      <c r="J8743" s="3">
        <v>514.37847999999997</v>
      </c>
      <c r="K8743" s="4">
        <v>0.34999999999999992</v>
      </c>
      <c r="L8743" s="73">
        <v>933.79477907692285</v>
      </c>
    </row>
    <row r="8744" spans="1:12" x14ac:dyDescent="0.35">
      <c r="A8744" s="1" t="s">
        <v>14070</v>
      </c>
      <c r="B8744" t="s">
        <v>14071</v>
      </c>
      <c r="C8744" t="s">
        <v>34</v>
      </c>
      <c r="D8744" t="s">
        <v>35</v>
      </c>
      <c r="E8744">
        <v>1</v>
      </c>
      <c r="F8744" s="2">
        <v>29.77</v>
      </c>
      <c r="G8744" s="3">
        <v>62</v>
      </c>
      <c r="H8744" s="3">
        <v>0.29770000000000002</v>
      </c>
      <c r="I8744" s="3">
        <v>1.3991899999999999</v>
      </c>
      <c r="J8744" s="3">
        <v>31.466889999999999</v>
      </c>
      <c r="K8744" s="4">
        <v>0.34999999999999992</v>
      </c>
      <c r="L8744" s="73">
        <v>57.124507999999992</v>
      </c>
    </row>
    <row r="8745" spans="1:12" x14ac:dyDescent="0.35">
      <c r="A8745" s="1" t="s">
        <v>14072</v>
      </c>
      <c r="B8745" t="s">
        <v>13797</v>
      </c>
      <c r="C8745" t="s">
        <v>34</v>
      </c>
      <c r="D8745" t="s">
        <v>35</v>
      </c>
      <c r="E8745">
        <v>1</v>
      </c>
      <c r="F8745" s="2">
        <v>45.09</v>
      </c>
      <c r="G8745" s="3">
        <v>93</v>
      </c>
      <c r="H8745" s="3">
        <v>0.45090000000000002</v>
      </c>
      <c r="I8745" s="3">
        <v>2.1192299999999999</v>
      </c>
      <c r="J8745" s="3">
        <v>47.660130000000002</v>
      </c>
      <c r="K8745" s="4">
        <v>0.34999999999999992</v>
      </c>
      <c r="L8745" s="73">
        <v>86.521466769230756</v>
      </c>
    </row>
    <row r="8746" spans="1:12" x14ac:dyDescent="0.35">
      <c r="A8746" s="1" t="s">
        <v>14073</v>
      </c>
      <c r="B8746" t="s">
        <v>14074</v>
      </c>
      <c r="C8746" t="s">
        <v>34</v>
      </c>
      <c r="D8746" t="s">
        <v>35</v>
      </c>
      <c r="E8746">
        <v>1</v>
      </c>
      <c r="F8746" s="2">
        <v>33.159999999999997</v>
      </c>
      <c r="G8746" s="3">
        <v>69</v>
      </c>
      <c r="H8746" s="3">
        <v>0.33159999999999995</v>
      </c>
      <c r="I8746" s="3">
        <v>1.5585199999999999</v>
      </c>
      <c r="J8746" s="3">
        <v>35.05012</v>
      </c>
      <c r="K8746" s="4">
        <v>0.35000000000000003</v>
      </c>
      <c r="L8746" s="73">
        <v>63.629448615384618</v>
      </c>
    </row>
    <row r="8747" spans="1:12" x14ac:dyDescent="0.35">
      <c r="A8747" s="1" t="s">
        <v>14075</v>
      </c>
      <c r="B8747" t="s">
        <v>14076</v>
      </c>
      <c r="C8747" t="s">
        <v>34</v>
      </c>
      <c r="D8747" t="s">
        <v>35</v>
      </c>
      <c r="E8747">
        <v>1</v>
      </c>
      <c r="F8747" s="2">
        <v>51.72</v>
      </c>
      <c r="G8747" s="3">
        <v>107</v>
      </c>
      <c r="H8747" s="3">
        <v>0.51719999999999999</v>
      </c>
      <c r="I8747" s="3">
        <v>2.4308399999999999</v>
      </c>
      <c r="J8747" s="3">
        <v>54.668040000000005</v>
      </c>
      <c r="K8747" s="4">
        <v>0.34999999999999992</v>
      </c>
      <c r="L8747" s="73">
        <v>99.243518769230775</v>
      </c>
    </row>
    <row r="8748" spans="1:12" x14ac:dyDescent="0.35">
      <c r="A8748" s="1" t="s">
        <v>14077</v>
      </c>
      <c r="B8748" t="s">
        <v>14078</v>
      </c>
      <c r="C8748" t="s">
        <v>34</v>
      </c>
      <c r="D8748" t="s">
        <v>35</v>
      </c>
      <c r="E8748">
        <v>1</v>
      </c>
      <c r="F8748" s="2">
        <v>360.75</v>
      </c>
      <c r="G8748" s="3">
        <v>744</v>
      </c>
      <c r="H8748" s="3">
        <v>3.6074999999999999</v>
      </c>
      <c r="I8748" s="3">
        <v>16.955249999999999</v>
      </c>
      <c r="J8748" s="3">
        <v>381.31274999999999</v>
      </c>
      <c r="K8748" s="4">
        <v>0.35</v>
      </c>
      <c r="L8748" s="73">
        <v>692.22929999999997</v>
      </c>
    </row>
    <row r="8749" spans="1:12" x14ac:dyDescent="0.35">
      <c r="A8749" s="1" t="s">
        <v>14079</v>
      </c>
      <c r="B8749" t="s">
        <v>14080</v>
      </c>
      <c r="C8749" t="s">
        <v>34</v>
      </c>
      <c r="D8749" t="s">
        <v>35</v>
      </c>
      <c r="E8749">
        <v>1</v>
      </c>
      <c r="F8749" s="2">
        <v>275.11</v>
      </c>
      <c r="G8749" s="3">
        <v>568</v>
      </c>
      <c r="H8749" s="3">
        <v>2.7511000000000001</v>
      </c>
      <c r="I8749" s="3">
        <v>12.93017</v>
      </c>
      <c r="J8749" s="3">
        <v>290.79127</v>
      </c>
      <c r="K8749" s="4">
        <v>0.35</v>
      </c>
      <c r="L8749" s="73">
        <v>527.89799784615388</v>
      </c>
    </row>
    <row r="8750" spans="1:12" x14ac:dyDescent="0.35">
      <c r="A8750" s="1" t="s">
        <v>14081</v>
      </c>
      <c r="B8750" t="s">
        <v>14082</v>
      </c>
      <c r="C8750" t="s">
        <v>34</v>
      </c>
      <c r="D8750" t="s">
        <v>35</v>
      </c>
      <c r="E8750">
        <v>1</v>
      </c>
      <c r="F8750" s="2">
        <v>676.77</v>
      </c>
      <c r="G8750" s="3">
        <v>1396</v>
      </c>
      <c r="H8750" s="3">
        <v>6.7676999999999996</v>
      </c>
      <c r="I8750" s="3">
        <v>31.80819</v>
      </c>
      <c r="J8750" s="3">
        <v>715.34588999999994</v>
      </c>
      <c r="K8750" s="4">
        <v>0.35</v>
      </c>
      <c r="L8750" s="73">
        <v>1298.6279233846153</v>
      </c>
    </row>
    <row r="8751" spans="1:12" x14ac:dyDescent="0.35">
      <c r="A8751" s="1" t="s">
        <v>14083</v>
      </c>
      <c r="B8751" t="s">
        <v>13683</v>
      </c>
      <c r="C8751" t="s">
        <v>34</v>
      </c>
      <c r="D8751" t="s">
        <v>35</v>
      </c>
      <c r="E8751">
        <v>1</v>
      </c>
      <c r="F8751" s="2">
        <v>34.6</v>
      </c>
      <c r="G8751" s="3">
        <v>72</v>
      </c>
      <c r="H8751" s="3">
        <v>0.34600000000000003</v>
      </c>
      <c r="I8751" s="3">
        <v>1.6262000000000001</v>
      </c>
      <c r="J8751" s="3">
        <v>36.572199999999995</v>
      </c>
      <c r="K8751" s="4">
        <v>0.35</v>
      </c>
      <c r="L8751" s="73">
        <v>66.392609230769224</v>
      </c>
    </row>
    <row r="8752" spans="1:12" x14ac:dyDescent="0.35">
      <c r="A8752" s="1" t="s">
        <v>14084</v>
      </c>
      <c r="B8752" t="s">
        <v>14085</v>
      </c>
      <c r="C8752" t="s">
        <v>34</v>
      </c>
      <c r="D8752" t="s">
        <v>35</v>
      </c>
      <c r="E8752">
        <v>1</v>
      </c>
      <c r="F8752" s="2">
        <v>887.02</v>
      </c>
      <c r="G8752" s="3">
        <v>1829</v>
      </c>
      <c r="H8752" s="3">
        <v>8.8702000000000005</v>
      </c>
      <c r="I8752" s="3">
        <v>41.68994</v>
      </c>
      <c r="J8752" s="3">
        <v>937.58013999999991</v>
      </c>
      <c r="K8752" s="4">
        <v>0.35</v>
      </c>
      <c r="L8752" s="73">
        <v>1702.0685618461537</v>
      </c>
    </row>
    <row r="8753" spans="1:12" x14ac:dyDescent="0.35">
      <c r="A8753" s="1" t="s">
        <v>14086</v>
      </c>
      <c r="B8753" t="s">
        <v>13698</v>
      </c>
      <c r="C8753" t="s">
        <v>34</v>
      </c>
      <c r="D8753" t="s">
        <v>35</v>
      </c>
      <c r="E8753">
        <v>1</v>
      </c>
      <c r="F8753" s="2">
        <v>418.06</v>
      </c>
      <c r="G8753" s="3">
        <v>862</v>
      </c>
      <c r="H8753" s="3">
        <v>4.1806000000000001</v>
      </c>
      <c r="I8753" s="3">
        <v>19.648820000000001</v>
      </c>
      <c r="J8753" s="3">
        <v>441.88942000000003</v>
      </c>
      <c r="K8753" s="4">
        <v>0.35000000000000003</v>
      </c>
      <c r="L8753" s="73">
        <v>802.19925476923083</v>
      </c>
    </row>
    <row r="8754" spans="1:12" x14ac:dyDescent="0.35">
      <c r="A8754" s="1" t="s">
        <v>14087</v>
      </c>
      <c r="B8754" t="s">
        <v>14088</v>
      </c>
      <c r="C8754" t="s">
        <v>34</v>
      </c>
      <c r="D8754" t="s">
        <v>35</v>
      </c>
      <c r="E8754">
        <v>1</v>
      </c>
      <c r="F8754" s="2">
        <v>64.650000000000006</v>
      </c>
      <c r="G8754" s="3">
        <v>134</v>
      </c>
      <c r="H8754" s="3">
        <v>0.64650000000000007</v>
      </c>
      <c r="I8754" s="3">
        <v>3.0385500000000003</v>
      </c>
      <c r="J8754" s="3">
        <v>68.33505000000001</v>
      </c>
      <c r="K8754" s="4">
        <v>0.35</v>
      </c>
      <c r="L8754" s="73">
        <v>124.05439846153847</v>
      </c>
    </row>
    <row r="8755" spans="1:12" x14ac:dyDescent="0.35">
      <c r="A8755" s="1" t="s">
        <v>14089</v>
      </c>
      <c r="B8755" t="s">
        <v>13961</v>
      </c>
      <c r="C8755" t="s">
        <v>34</v>
      </c>
      <c r="D8755" t="s">
        <v>35</v>
      </c>
      <c r="E8755">
        <v>1</v>
      </c>
      <c r="F8755" s="2">
        <v>581.32000000000005</v>
      </c>
      <c r="G8755" s="3">
        <v>1199</v>
      </c>
      <c r="H8755" s="3">
        <v>5.813200000000001</v>
      </c>
      <c r="I8755" s="3">
        <v>27.322040000000001</v>
      </c>
      <c r="J8755" s="3">
        <v>614.45524000000012</v>
      </c>
      <c r="K8755" s="4">
        <v>0.34999999999999992</v>
      </c>
      <c r="L8755" s="73">
        <v>1115.4725895384618</v>
      </c>
    </row>
    <row r="8756" spans="1:12" x14ac:dyDescent="0.35">
      <c r="A8756" s="1" t="s">
        <v>14090</v>
      </c>
      <c r="B8756" t="s">
        <v>14091</v>
      </c>
      <c r="C8756" t="s">
        <v>34</v>
      </c>
      <c r="D8756" t="s">
        <v>35</v>
      </c>
      <c r="E8756">
        <v>1</v>
      </c>
      <c r="F8756" s="2">
        <v>275.66000000000003</v>
      </c>
      <c r="G8756" s="3">
        <v>569</v>
      </c>
      <c r="H8756" s="3">
        <v>2.7566000000000002</v>
      </c>
      <c r="I8756" s="3">
        <v>12.956020000000001</v>
      </c>
      <c r="J8756" s="3">
        <v>291.37262000000004</v>
      </c>
      <c r="K8756" s="4">
        <v>0.35000000000000003</v>
      </c>
      <c r="L8756" s="73">
        <v>528.95337169230777</v>
      </c>
    </row>
    <row r="8757" spans="1:12" x14ac:dyDescent="0.35">
      <c r="A8757" s="1" t="s">
        <v>14092</v>
      </c>
      <c r="B8757" t="s">
        <v>13733</v>
      </c>
      <c r="C8757" t="s">
        <v>34</v>
      </c>
      <c r="D8757" t="s">
        <v>35</v>
      </c>
      <c r="E8757">
        <v>1</v>
      </c>
      <c r="F8757" s="2">
        <v>364.31</v>
      </c>
      <c r="G8757" s="3">
        <v>752</v>
      </c>
      <c r="H8757" s="3">
        <v>3.6431</v>
      </c>
      <c r="I8757" s="3">
        <v>17.12257</v>
      </c>
      <c r="J8757" s="3">
        <v>385.07567</v>
      </c>
      <c r="K8757" s="4">
        <v>0.34999999999999992</v>
      </c>
      <c r="L8757" s="73">
        <v>699.06044707692297</v>
      </c>
    </row>
    <row r="8758" spans="1:12" x14ac:dyDescent="0.35">
      <c r="A8758" s="1" t="s">
        <v>14093</v>
      </c>
      <c r="B8758" t="s">
        <v>13780</v>
      </c>
      <c r="C8758" t="s">
        <v>34</v>
      </c>
      <c r="D8758" t="s">
        <v>35</v>
      </c>
      <c r="E8758">
        <v>1</v>
      </c>
      <c r="F8758" s="2">
        <v>226.63</v>
      </c>
      <c r="G8758" s="3">
        <v>468</v>
      </c>
      <c r="H8758" s="3">
        <v>2.2663000000000002</v>
      </c>
      <c r="I8758" s="3">
        <v>10.65161</v>
      </c>
      <c r="J8758" s="3">
        <v>239.54791</v>
      </c>
      <c r="K8758" s="4">
        <v>0.34999999999999992</v>
      </c>
      <c r="L8758" s="73">
        <v>434.8715904615384</v>
      </c>
    </row>
    <row r="8759" spans="1:12" x14ac:dyDescent="0.35">
      <c r="A8759" s="1" t="s">
        <v>14094</v>
      </c>
      <c r="B8759" t="s">
        <v>14095</v>
      </c>
      <c r="C8759" t="s">
        <v>34</v>
      </c>
      <c r="D8759" t="s">
        <v>35</v>
      </c>
      <c r="E8759">
        <v>1</v>
      </c>
      <c r="F8759" s="2">
        <v>223.5</v>
      </c>
      <c r="G8759" s="3">
        <v>461</v>
      </c>
      <c r="H8759" s="3">
        <v>2.2349999999999999</v>
      </c>
      <c r="I8759" s="3">
        <v>10.5045</v>
      </c>
      <c r="J8759" s="3">
        <v>236.23950000000002</v>
      </c>
      <c r="K8759" s="4">
        <v>0.35</v>
      </c>
      <c r="L8759" s="73">
        <v>428.86555384615383</v>
      </c>
    </row>
    <row r="8760" spans="1:12" x14ac:dyDescent="0.35">
      <c r="A8760" s="1" t="s">
        <v>14096</v>
      </c>
      <c r="B8760" t="s">
        <v>14097</v>
      </c>
      <c r="C8760" t="s">
        <v>34</v>
      </c>
      <c r="D8760" t="s">
        <v>35</v>
      </c>
      <c r="E8760">
        <v>1</v>
      </c>
      <c r="F8760" s="2">
        <v>245.23</v>
      </c>
      <c r="G8760" s="3">
        <v>506</v>
      </c>
      <c r="H8760" s="3">
        <v>2.4523000000000001</v>
      </c>
      <c r="I8760" s="3">
        <v>11.52581</v>
      </c>
      <c r="J8760" s="3">
        <v>259.20810999999998</v>
      </c>
      <c r="K8760" s="4">
        <v>0.35</v>
      </c>
      <c r="L8760" s="73">
        <v>470.562415076923</v>
      </c>
    </row>
    <row r="8761" spans="1:12" x14ac:dyDescent="0.35">
      <c r="A8761" s="1" t="s">
        <v>14098</v>
      </c>
      <c r="B8761" t="s">
        <v>13687</v>
      </c>
      <c r="C8761" t="s">
        <v>34</v>
      </c>
      <c r="D8761" t="s">
        <v>35</v>
      </c>
      <c r="E8761">
        <v>1</v>
      </c>
      <c r="F8761" s="2">
        <v>162.04</v>
      </c>
      <c r="G8761" s="3">
        <v>335</v>
      </c>
      <c r="H8761" s="3">
        <v>1.6204000000000001</v>
      </c>
      <c r="I8761" s="3">
        <v>7.6158799999999998</v>
      </c>
      <c r="J8761" s="3">
        <v>171.27627999999999</v>
      </c>
      <c r="K8761" s="4">
        <v>0.35</v>
      </c>
      <c r="L8761" s="73">
        <v>310.93232369230765</v>
      </c>
    </row>
    <row r="8762" spans="1:12" x14ac:dyDescent="0.35">
      <c r="A8762" s="1" t="s">
        <v>14099</v>
      </c>
      <c r="B8762" t="s">
        <v>14100</v>
      </c>
      <c r="C8762" t="s">
        <v>34</v>
      </c>
      <c r="D8762" t="s">
        <v>35</v>
      </c>
      <c r="E8762">
        <v>1</v>
      </c>
      <c r="F8762" s="2">
        <v>290.22000000000003</v>
      </c>
      <c r="G8762" s="3">
        <v>599</v>
      </c>
      <c r="H8762" s="3">
        <v>2.9022000000000001</v>
      </c>
      <c r="I8762" s="3">
        <v>13.640340000000002</v>
      </c>
      <c r="J8762" s="3">
        <v>306.76254</v>
      </c>
      <c r="K8762" s="4">
        <v>0.35</v>
      </c>
      <c r="L8762" s="73">
        <v>556.89199569230766</v>
      </c>
    </row>
    <row r="8763" spans="1:12" x14ac:dyDescent="0.35">
      <c r="A8763" s="1" t="s">
        <v>14101</v>
      </c>
      <c r="B8763" t="s">
        <v>14102</v>
      </c>
      <c r="C8763" t="s">
        <v>34</v>
      </c>
      <c r="D8763" t="s">
        <v>35</v>
      </c>
      <c r="E8763">
        <v>1</v>
      </c>
      <c r="F8763" s="2">
        <v>26.07</v>
      </c>
      <c r="G8763" s="3">
        <v>54</v>
      </c>
      <c r="H8763" s="3">
        <v>0.26069999999999999</v>
      </c>
      <c r="I8763" s="3">
        <v>1.22529</v>
      </c>
      <c r="J8763" s="3">
        <v>27.555990000000001</v>
      </c>
      <c r="K8763" s="4">
        <v>0.34999999999999992</v>
      </c>
      <c r="L8763" s="73">
        <v>50.024720307692306</v>
      </c>
    </row>
    <row r="8764" spans="1:12" x14ac:dyDescent="0.35">
      <c r="A8764" s="1" t="s">
        <v>14103</v>
      </c>
      <c r="B8764" t="s">
        <v>14104</v>
      </c>
      <c r="C8764" t="s">
        <v>34</v>
      </c>
      <c r="D8764" t="s">
        <v>35</v>
      </c>
      <c r="E8764">
        <v>1</v>
      </c>
      <c r="F8764" s="2">
        <v>676.77</v>
      </c>
      <c r="G8764" s="3">
        <v>1396</v>
      </c>
      <c r="H8764" s="3">
        <v>6.7676999999999996</v>
      </c>
      <c r="I8764" s="3">
        <v>31.80819</v>
      </c>
      <c r="J8764" s="3">
        <v>715.34588999999994</v>
      </c>
      <c r="K8764" s="4">
        <v>0.35</v>
      </c>
      <c r="L8764" s="73">
        <v>1298.6279233846153</v>
      </c>
    </row>
    <row r="8765" spans="1:12" x14ac:dyDescent="0.35">
      <c r="A8765" s="1" t="s">
        <v>14105</v>
      </c>
      <c r="B8765" t="s">
        <v>14106</v>
      </c>
      <c r="C8765" t="s">
        <v>34</v>
      </c>
      <c r="D8765" t="s">
        <v>35</v>
      </c>
      <c r="E8765">
        <v>1</v>
      </c>
      <c r="F8765" s="2">
        <v>22.56</v>
      </c>
      <c r="G8765" s="3">
        <v>47</v>
      </c>
      <c r="H8765" s="3">
        <v>0.22559999999999999</v>
      </c>
      <c r="I8765" s="3">
        <v>1.0603199999999999</v>
      </c>
      <c r="J8765" s="3">
        <v>23.84592</v>
      </c>
      <c r="K8765" s="4">
        <v>0.35</v>
      </c>
      <c r="L8765" s="73">
        <v>43.28951630769231</v>
      </c>
    </row>
    <row r="8766" spans="1:12" x14ac:dyDescent="0.35">
      <c r="A8766" s="1" t="s">
        <v>14107</v>
      </c>
      <c r="B8766" t="s">
        <v>14108</v>
      </c>
      <c r="C8766" t="s">
        <v>34</v>
      </c>
      <c r="D8766" t="s">
        <v>35</v>
      </c>
      <c r="E8766">
        <v>1</v>
      </c>
      <c r="F8766" s="2">
        <v>60.46</v>
      </c>
      <c r="G8766" s="3">
        <v>125</v>
      </c>
      <c r="H8766" s="3">
        <v>0.60460000000000003</v>
      </c>
      <c r="I8766" s="3">
        <v>2.8416200000000003</v>
      </c>
      <c r="J8766" s="3">
        <v>63.906219999999998</v>
      </c>
      <c r="K8766" s="4">
        <v>0.35000000000000003</v>
      </c>
      <c r="L8766" s="73">
        <v>116.01436861538461</v>
      </c>
    </row>
    <row r="8767" spans="1:12" x14ac:dyDescent="0.35">
      <c r="A8767" s="1" t="s">
        <v>14109</v>
      </c>
      <c r="B8767" t="s">
        <v>13679</v>
      </c>
      <c r="C8767" t="s">
        <v>34</v>
      </c>
      <c r="D8767" t="s">
        <v>35</v>
      </c>
      <c r="E8767">
        <v>1</v>
      </c>
      <c r="F8767" s="2">
        <v>159.55000000000001</v>
      </c>
      <c r="G8767" s="3">
        <v>329</v>
      </c>
      <c r="H8767" s="3">
        <v>1.5955000000000001</v>
      </c>
      <c r="I8767" s="3">
        <v>7.4988500000000009</v>
      </c>
      <c r="J8767" s="3">
        <v>168.64435</v>
      </c>
      <c r="K8767" s="4">
        <v>0.35000000000000003</v>
      </c>
      <c r="L8767" s="73">
        <v>306.15435846153849</v>
      </c>
    </row>
    <row r="8768" spans="1:12" x14ac:dyDescent="0.35">
      <c r="A8768" s="1" t="s">
        <v>14110</v>
      </c>
      <c r="B8768" t="s">
        <v>14111</v>
      </c>
      <c r="C8768" t="s">
        <v>34</v>
      </c>
      <c r="D8768" t="s">
        <v>35</v>
      </c>
      <c r="E8768">
        <v>1</v>
      </c>
      <c r="F8768" s="2">
        <v>596.45000000000005</v>
      </c>
      <c r="G8768" s="3">
        <v>1230</v>
      </c>
      <c r="H8768" s="3">
        <v>5.964500000000001</v>
      </c>
      <c r="I8768" s="3">
        <v>28.033150000000003</v>
      </c>
      <c r="J8768" s="3">
        <v>630.44765000000007</v>
      </c>
      <c r="K8768" s="4">
        <v>0.35</v>
      </c>
      <c r="L8768" s="73">
        <v>1144.5049646153848</v>
      </c>
    </row>
    <row r="8769" spans="1:12" x14ac:dyDescent="0.35">
      <c r="A8769" s="1" t="s">
        <v>14112</v>
      </c>
      <c r="B8769" t="s">
        <v>13698</v>
      </c>
      <c r="C8769" t="s">
        <v>34</v>
      </c>
      <c r="D8769" t="s">
        <v>35</v>
      </c>
      <c r="E8769">
        <v>1</v>
      </c>
      <c r="F8769" s="2">
        <v>433.56</v>
      </c>
      <c r="G8769" s="3">
        <v>894</v>
      </c>
      <c r="H8769" s="3">
        <v>4.3356000000000003</v>
      </c>
      <c r="I8769" s="3">
        <v>20.377320000000001</v>
      </c>
      <c r="J8769" s="3">
        <v>458.27292</v>
      </c>
      <c r="K8769" s="4">
        <v>0.35000000000000003</v>
      </c>
      <c r="L8769" s="73">
        <v>831.94160861538467</v>
      </c>
    </row>
    <row r="8770" spans="1:12" x14ac:dyDescent="0.35">
      <c r="A8770" s="1" t="s">
        <v>14113</v>
      </c>
      <c r="B8770" t="s">
        <v>13679</v>
      </c>
      <c r="C8770" t="s">
        <v>34</v>
      </c>
      <c r="D8770" t="s">
        <v>35</v>
      </c>
      <c r="E8770">
        <v>1</v>
      </c>
      <c r="F8770" s="2">
        <v>83.85</v>
      </c>
      <c r="G8770" s="3">
        <v>173</v>
      </c>
      <c r="H8770" s="3">
        <v>0.83849999999999991</v>
      </c>
      <c r="I8770" s="3">
        <v>3.94095</v>
      </c>
      <c r="J8770" s="3">
        <v>88.629449999999991</v>
      </c>
      <c r="K8770" s="4">
        <v>0.35</v>
      </c>
      <c r="L8770" s="73">
        <v>160.89653999999999</v>
      </c>
    </row>
    <row r="8771" spans="1:12" x14ac:dyDescent="0.35">
      <c r="A8771" s="1" t="s">
        <v>14114</v>
      </c>
      <c r="B8771" t="s">
        <v>14115</v>
      </c>
      <c r="C8771" t="s">
        <v>34</v>
      </c>
      <c r="D8771" t="s">
        <v>35</v>
      </c>
      <c r="E8771">
        <v>1</v>
      </c>
      <c r="F8771" s="2">
        <v>596.45000000000005</v>
      </c>
      <c r="G8771" s="3">
        <v>1230</v>
      </c>
      <c r="H8771" s="3">
        <v>5.964500000000001</v>
      </c>
      <c r="I8771" s="3">
        <v>28.033150000000003</v>
      </c>
      <c r="J8771" s="3">
        <v>630.44765000000007</v>
      </c>
      <c r="K8771" s="4">
        <v>0.35</v>
      </c>
      <c r="L8771" s="73">
        <v>1144.5049646153848</v>
      </c>
    </row>
    <row r="8772" spans="1:12" x14ac:dyDescent="0.35">
      <c r="A8772" s="1" t="s">
        <v>14116</v>
      </c>
      <c r="B8772" t="s">
        <v>13837</v>
      </c>
      <c r="C8772" t="s">
        <v>34</v>
      </c>
      <c r="D8772" t="s">
        <v>35</v>
      </c>
      <c r="E8772">
        <v>1</v>
      </c>
      <c r="F8772" s="2">
        <v>181.12</v>
      </c>
      <c r="G8772" s="3">
        <v>374</v>
      </c>
      <c r="H8772" s="3">
        <v>1.8112000000000001</v>
      </c>
      <c r="I8772" s="3">
        <v>8.5126400000000011</v>
      </c>
      <c r="J8772" s="3">
        <v>191.44384000000002</v>
      </c>
      <c r="K8772" s="4">
        <v>0.34999999999999992</v>
      </c>
      <c r="L8772" s="73">
        <v>347.54420184615384</v>
      </c>
    </row>
    <row r="8773" spans="1:12" x14ac:dyDescent="0.35">
      <c r="A8773" s="1" t="s">
        <v>14117</v>
      </c>
      <c r="B8773" t="s">
        <v>13679</v>
      </c>
      <c r="C8773" t="s">
        <v>34</v>
      </c>
      <c r="D8773" t="s">
        <v>35</v>
      </c>
      <c r="E8773">
        <v>1</v>
      </c>
      <c r="F8773" s="2">
        <v>219.98</v>
      </c>
      <c r="G8773" s="3">
        <v>454</v>
      </c>
      <c r="H8773" s="3">
        <v>2.1997999999999998</v>
      </c>
      <c r="I8773" s="3">
        <v>10.33906</v>
      </c>
      <c r="J8773" s="3">
        <v>232.51885999999999</v>
      </c>
      <c r="K8773" s="4">
        <v>0.35</v>
      </c>
      <c r="L8773" s="73">
        <v>422.1111612307692</v>
      </c>
    </row>
    <row r="8774" spans="1:12" x14ac:dyDescent="0.35">
      <c r="A8774" s="1" t="s">
        <v>14118</v>
      </c>
      <c r="B8774" t="s">
        <v>13679</v>
      </c>
      <c r="C8774" t="s">
        <v>34</v>
      </c>
      <c r="D8774" t="s">
        <v>35</v>
      </c>
      <c r="E8774">
        <v>1</v>
      </c>
      <c r="F8774" s="2">
        <v>183.18</v>
      </c>
      <c r="G8774" s="3">
        <v>378</v>
      </c>
      <c r="H8774" s="3">
        <v>1.8318000000000001</v>
      </c>
      <c r="I8774" s="3">
        <v>8.6094600000000003</v>
      </c>
      <c r="J8774" s="3">
        <v>193.62126000000001</v>
      </c>
      <c r="K8774" s="4">
        <v>0.35</v>
      </c>
      <c r="L8774" s="73">
        <v>351.49705661538462</v>
      </c>
    </row>
    <row r="8775" spans="1:12" x14ac:dyDescent="0.35">
      <c r="A8775" s="1" t="s">
        <v>14119</v>
      </c>
      <c r="B8775" t="s">
        <v>13698</v>
      </c>
      <c r="C8775" t="s">
        <v>34</v>
      </c>
      <c r="D8775" t="s">
        <v>35</v>
      </c>
      <c r="E8775">
        <v>1</v>
      </c>
      <c r="F8775" s="2">
        <v>567.15</v>
      </c>
      <c r="G8775" s="3">
        <v>1170</v>
      </c>
      <c r="H8775" s="3">
        <v>5.6715</v>
      </c>
      <c r="I8775" s="3">
        <v>26.65605</v>
      </c>
      <c r="J8775" s="3">
        <v>599.47755000000006</v>
      </c>
      <c r="K8775" s="4">
        <v>0.35</v>
      </c>
      <c r="L8775" s="73">
        <v>1088.2823215384617</v>
      </c>
    </row>
    <row r="8776" spans="1:12" x14ac:dyDescent="0.35">
      <c r="A8776" s="1" t="s">
        <v>14120</v>
      </c>
      <c r="B8776" t="s">
        <v>13673</v>
      </c>
      <c r="C8776" t="s">
        <v>34</v>
      </c>
      <c r="D8776" t="s">
        <v>35</v>
      </c>
      <c r="E8776">
        <v>1</v>
      </c>
      <c r="F8776" s="2">
        <v>418.06</v>
      </c>
      <c r="G8776" s="3">
        <v>862</v>
      </c>
      <c r="H8776" s="3">
        <v>4.1806000000000001</v>
      </c>
      <c r="I8776" s="3">
        <v>19.648820000000001</v>
      </c>
      <c r="J8776" s="3">
        <v>441.88942000000003</v>
      </c>
      <c r="K8776" s="4">
        <v>0.35000000000000003</v>
      </c>
      <c r="L8776" s="73">
        <v>802.19925476923083</v>
      </c>
    </row>
    <row r="8777" spans="1:12" x14ac:dyDescent="0.35">
      <c r="A8777" s="1" t="s">
        <v>14121</v>
      </c>
      <c r="B8777" t="s">
        <v>13677</v>
      </c>
      <c r="C8777" t="s">
        <v>34</v>
      </c>
      <c r="D8777" t="s">
        <v>35</v>
      </c>
      <c r="E8777">
        <v>1</v>
      </c>
      <c r="F8777" s="2">
        <v>206.91</v>
      </c>
      <c r="G8777" s="3">
        <v>427</v>
      </c>
      <c r="H8777" s="3">
        <v>2.0691000000000002</v>
      </c>
      <c r="I8777" s="3">
        <v>9.7247699999999995</v>
      </c>
      <c r="J8777" s="3">
        <v>218.70386999999999</v>
      </c>
      <c r="K8777" s="4">
        <v>0.35</v>
      </c>
      <c r="L8777" s="73">
        <v>397.03164092307691</v>
      </c>
    </row>
    <row r="8778" spans="1:12" x14ac:dyDescent="0.35">
      <c r="A8778" s="1" t="s">
        <v>14122</v>
      </c>
      <c r="B8778" t="s">
        <v>14123</v>
      </c>
      <c r="C8778" t="s">
        <v>26</v>
      </c>
      <c r="D8778" t="s">
        <v>27</v>
      </c>
      <c r="E8778">
        <v>1</v>
      </c>
      <c r="F8778" s="2">
        <v>1.47</v>
      </c>
      <c r="G8778" s="3">
        <v>4</v>
      </c>
      <c r="H8778" s="3">
        <v>1.47E-2</v>
      </c>
      <c r="I8778" s="3">
        <v>6.9089999999999999E-2</v>
      </c>
      <c r="J8778" s="3">
        <v>1.55379</v>
      </c>
      <c r="K8778" s="4">
        <v>0.35000000000000003</v>
      </c>
      <c r="L8778" s="73">
        <v>2.8207264615384617</v>
      </c>
    </row>
    <row r="8779" spans="1:12" x14ac:dyDescent="0.35">
      <c r="A8779" s="1" t="s">
        <v>14124</v>
      </c>
      <c r="B8779" t="s">
        <v>14125</v>
      </c>
      <c r="C8779" t="s">
        <v>34</v>
      </c>
      <c r="D8779" t="s">
        <v>35</v>
      </c>
      <c r="E8779">
        <v>1</v>
      </c>
      <c r="F8779" s="2">
        <v>208.85</v>
      </c>
      <c r="G8779" s="3">
        <v>431</v>
      </c>
      <c r="H8779" s="3">
        <v>2.0884999999999998</v>
      </c>
      <c r="I8779" s="3">
        <v>9.8159499999999991</v>
      </c>
      <c r="J8779" s="3">
        <v>220.75444999999999</v>
      </c>
      <c r="K8779" s="4">
        <v>0.34999999999999992</v>
      </c>
      <c r="L8779" s="73">
        <v>400.75423230769223</v>
      </c>
    </row>
    <row r="8780" spans="1:12" x14ac:dyDescent="0.35">
      <c r="A8780" s="1" t="s">
        <v>14126</v>
      </c>
      <c r="B8780" t="s">
        <v>13679</v>
      </c>
      <c r="C8780" t="s">
        <v>34</v>
      </c>
      <c r="D8780" t="s">
        <v>35</v>
      </c>
      <c r="E8780">
        <v>1</v>
      </c>
      <c r="F8780" s="2">
        <v>89.28</v>
      </c>
      <c r="G8780" s="3">
        <v>185</v>
      </c>
      <c r="H8780" s="3">
        <v>0.89280000000000004</v>
      </c>
      <c r="I8780" s="3">
        <v>4.1961599999999999</v>
      </c>
      <c r="J8780" s="3">
        <v>94.368960000000001</v>
      </c>
      <c r="K8780" s="4">
        <v>0.34999999999999992</v>
      </c>
      <c r="L8780" s="73">
        <v>171.31595815384614</v>
      </c>
    </row>
    <row r="8781" spans="1:12" x14ac:dyDescent="0.35">
      <c r="A8781" s="1" t="s">
        <v>14127</v>
      </c>
      <c r="B8781" t="s">
        <v>14128</v>
      </c>
      <c r="C8781" t="s">
        <v>34</v>
      </c>
      <c r="D8781" t="s">
        <v>35</v>
      </c>
      <c r="E8781">
        <v>1</v>
      </c>
      <c r="F8781" s="2">
        <v>13.83</v>
      </c>
      <c r="G8781" s="3">
        <v>29</v>
      </c>
      <c r="H8781" s="3">
        <v>0.13830000000000001</v>
      </c>
      <c r="I8781" s="3">
        <v>0.65000999999999998</v>
      </c>
      <c r="J8781" s="3">
        <v>14.618309999999999</v>
      </c>
      <c r="K8781" s="4">
        <v>0.35</v>
      </c>
      <c r="L8781" s="73">
        <v>26.537855076923073</v>
      </c>
    </row>
    <row r="8782" spans="1:12" x14ac:dyDescent="0.35">
      <c r="A8782" s="1" t="s">
        <v>14129</v>
      </c>
      <c r="B8782" t="s">
        <v>14130</v>
      </c>
      <c r="C8782" t="s">
        <v>34</v>
      </c>
      <c r="D8782" t="s">
        <v>35</v>
      </c>
      <c r="E8782">
        <v>1</v>
      </c>
      <c r="F8782" s="2">
        <v>209.62</v>
      </c>
      <c r="G8782" s="3">
        <v>433</v>
      </c>
      <c r="H8782" s="3">
        <v>2.0962000000000001</v>
      </c>
      <c r="I8782" s="3">
        <v>9.8521400000000003</v>
      </c>
      <c r="J8782" s="3">
        <v>221.56834000000001</v>
      </c>
      <c r="K8782" s="4">
        <v>0.35</v>
      </c>
      <c r="L8782" s="73">
        <v>402.23175569230767</v>
      </c>
    </row>
    <row r="8783" spans="1:12" x14ac:dyDescent="0.35">
      <c r="A8783" s="1" t="s">
        <v>14131</v>
      </c>
      <c r="B8783" t="s">
        <v>14132</v>
      </c>
      <c r="C8783" t="s">
        <v>34</v>
      </c>
      <c r="D8783" t="s">
        <v>35</v>
      </c>
      <c r="E8783">
        <v>1</v>
      </c>
      <c r="F8783" s="2">
        <v>79.069999999999993</v>
      </c>
      <c r="G8783" s="3">
        <v>164</v>
      </c>
      <c r="H8783" s="3">
        <v>0.79069999999999996</v>
      </c>
      <c r="I8783" s="3">
        <v>3.7162899999999999</v>
      </c>
      <c r="J8783" s="3">
        <v>83.576989999999995</v>
      </c>
      <c r="K8783" s="4">
        <v>0.35</v>
      </c>
      <c r="L8783" s="73">
        <v>151.72438184615385</v>
      </c>
    </row>
    <row r="8784" spans="1:12" x14ac:dyDescent="0.35">
      <c r="A8784" s="1" t="s">
        <v>14133</v>
      </c>
      <c r="B8784" t="s">
        <v>13961</v>
      </c>
      <c r="C8784" t="s">
        <v>34</v>
      </c>
      <c r="D8784" t="s">
        <v>35</v>
      </c>
      <c r="E8784">
        <v>1</v>
      </c>
      <c r="F8784" s="2">
        <v>559.82000000000005</v>
      </c>
      <c r="G8784" s="3">
        <v>1155</v>
      </c>
      <c r="H8784" s="3">
        <v>5.5982000000000003</v>
      </c>
      <c r="I8784" s="3">
        <v>26.311540000000001</v>
      </c>
      <c r="J8784" s="3">
        <v>591.72974000000011</v>
      </c>
      <c r="K8784" s="4">
        <v>0.35000000000000003</v>
      </c>
      <c r="L8784" s="73">
        <v>1074.2170664615387</v>
      </c>
    </row>
    <row r="8785" spans="1:12" x14ac:dyDescent="0.35">
      <c r="A8785" s="1" t="s">
        <v>14134</v>
      </c>
      <c r="B8785" t="s">
        <v>13835</v>
      </c>
      <c r="C8785" t="s">
        <v>34</v>
      </c>
      <c r="D8785" t="s">
        <v>35</v>
      </c>
      <c r="E8785">
        <v>1</v>
      </c>
      <c r="F8785" s="2">
        <v>19.739999999999998</v>
      </c>
      <c r="G8785" s="3">
        <v>41</v>
      </c>
      <c r="H8785" s="3">
        <v>0.19739999999999999</v>
      </c>
      <c r="I8785" s="3">
        <v>0.92777999999999994</v>
      </c>
      <c r="J8785" s="3">
        <v>20.865179999999995</v>
      </c>
      <c r="K8785" s="4">
        <v>0.34999999999999992</v>
      </c>
      <c r="L8785" s="73">
        <v>37.878326769230753</v>
      </c>
    </row>
    <row r="8786" spans="1:12" x14ac:dyDescent="0.35">
      <c r="A8786" s="1" t="s">
        <v>14135</v>
      </c>
      <c r="B8786" t="s">
        <v>13714</v>
      </c>
      <c r="C8786" t="s">
        <v>34</v>
      </c>
      <c r="D8786" t="s">
        <v>35</v>
      </c>
      <c r="E8786">
        <v>1</v>
      </c>
      <c r="F8786" s="2">
        <v>11.59</v>
      </c>
      <c r="G8786" s="3">
        <v>24</v>
      </c>
      <c r="H8786" s="3">
        <v>0.1159</v>
      </c>
      <c r="I8786" s="3">
        <v>0.54473000000000005</v>
      </c>
      <c r="J8786" s="3">
        <v>12.250629999999999</v>
      </c>
      <c r="K8786" s="4">
        <v>0.35</v>
      </c>
      <c r="L8786" s="73">
        <v>22.239605230769229</v>
      </c>
    </row>
    <row r="8787" spans="1:12" x14ac:dyDescent="0.35">
      <c r="A8787" s="1" t="s">
        <v>14136</v>
      </c>
      <c r="B8787" t="s">
        <v>14137</v>
      </c>
      <c r="C8787" t="s">
        <v>34</v>
      </c>
      <c r="D8787" t="s">
        <v>35</v>
      </c>
      <c r="E8787">
        <v>1</v>
      </c>
      <c r="F8787" s="2">
        <v>47.31</v>
      </c>
      <c r="G8787" s="3">
        <v>98</v>
      </c>
      <c r="H8787" s="3">
        <v>0.47310000000000002</v>
      </c>
      <c r="I8787" s="3">
        <v>2.22357</v>
      </c>
      <c r="J8787" s="3">
        <v>50.006670000000007</v>
      </c>
      <c r="K8787" s="4">
        <v>0.35</v>
      </c>
      <c r="L8787" s="73">
        <v>90.781339384615393</v>
      </c>
    </row>
    <row r="8788" spans="1:12" x14ac:dyDescent="0.35">
      <c r="A8788" s="1" t="s">
        <v>14138</v>
      </c>
      <c r="B8788" t="s">
        <v>13733</v>
      </c>
      <c r="C8788" t="s">
        <v>34</v>
      </c>
      <c r="D8788" t="s">
        <v>35</v>
      </c>
      <c r="E8788">
        <v>1</v>
      </c>
      <c r="F8788" s="2">
        <v>364.31</v>
      </c>
      <c r="G8788" s="3">
        <v>752</v>
      </c>
      <c r="H8788" s="3">
        <v>3.6431</v>
      </c>
      <c r="I8788" s="3">
        <v>17.12257</v>
      </c>
      <c r="J8788" s="3">
        <v>385.07567</v>
      </c>
      <c r="K8788" s="4">
        <v>0.34999999999999992</v>
      </c>
      <c r="L8788" s="73">
        <v>699.06044707692297</v>
      </c>
    </row>
    <row r="8789" spans="1:12" x14ac:dyDescent="0.35">
      <c r="A8789" s="1" t="s">
        <v>14139</v>
      </c>
      <c r="B8789" t="s">
        <v>14140</v>
      </c>
      <c r="C8789" t="s">
        <v>34</v>
      </c>
      <c r="D8789" t="s">
        <v>35</v>
      </c>
      <c r="E8789">
        <v>1</v>
      </c>
      <c r="F8789" s="2">
        <v>293.83</v>
      </c>
      <c r="G8789" s="3">
        <v>606</v>
      </c>
      <c r="H8789" s="3">
        <v>2.9382999999999999</v>
      </c>
      <c r="I8789" s="3">
        <v>13.81001</v>
      </c>
      <c r="J8789" s="3">
        <v>310.57830999999999</v>
      </c>
      <c r="K8789" s="4">
        <v>0.35000000000000003</v>
      </c>
      <c r="L8789" s="73">
        <v>563.81908584615383</v>
      </c>
    </row>
    <row r="8790" spans="1:12" x14ac:dyDescent="0.35">
      <c r="A8790" s="1" t="s">
        <v>14141</v>
      </c>
      <c r="B8790" t="s">
        <v>14142</v>
      </c>
      <c r="C8790" t="s">
        <v>34</v>
      </c>
      <c r="D8790" t="s">
        <v>35</v>
      </c>
      <c r="E8790">
        <v>1</v>
      </c>
      <c r="F8790" s="2">
        <v>249.43</v>
      </c>
      <c r="G8790" s="3">
        <v>515</v>
      </c>
      <c r="H8790" s="3">
        <v>2.4943</v>
      </c>
      <c r="I8790" s="3">
        <v>11.72321</v>
      </c>
      <c r="J8790" s="3">
        <v>263.64751000000001</v>
      </c>
      <c r="K8790" s="4">
        <v>0.35000000000000003</v>
      </c>
      <c r="L8790" s="73">
        <v>478.62163353846154</v>
      </c>
    </row>
    <row r="8791" spans="1:12" x14ac:dyDescent="0.35">
      <c r="A8791" s="1" t="s">
        <v>14143</v>
      </c>
      <c r="B8791" t="s">
        <v>14144</v>
      </c>
      <c r="C8791" t="s">
        <v>34</v>
      </c>
      <c r="D8791" t="s">
        <v>35</v>
      </c>
      <c r="E8791">
        <v>1</v>
      </c>
      <c r="F8791" s="2">
        <v>6.44</v>
      </c>
      <c r="G8791" s="3">
        <v>14</v>
      </c>
      <c r="H8791" s="3">
        <v>6.4399999999999999E-2</v>
      </c>
      <c r="I8791" s="3">
        <v>0.30268</v>
      </c>
      <c r="J8791" s="3">
        <v>6.80708</v>
      </c>
      <c r="K8791" s="4">
        <v>0.35</v>
      </c>
      <c r="L8791" s="73">
        <v>12.357468307692308</v>
      </c>
    </row>
    <row r="8792" spans="1:12" x14ac:dyDescent="0.35">
      <c r="A8792" s="1" t="s">
        <v>14145</v>
      </c>
      <c r="B8792" t="s">
        <v>14146</v>
      </c>
      <c r="C8792" t="s">
        <v>34</v>
      </c>
      <c r="D8792" t="s">
        <v>35</v>
      </c>
      <c r="E8792">
        <v>1</v>
      </c>
      <c r="F8792" s="2">
        <v>65.89</v>
      </c>
      <c r="G8792" s="3">
        <v>136</v>
      </c>
      <c r="H8792" s="3">
        <v>0.65890000000000004</v>
      </c>
      <c r="I8792" s="3">
        <v>3.0968300000000002</v>
      </c>
      <c r="J8792" s="3">
        <v>69.64573</v>
      </c>
      <c r="K8792" s="4">
        <v>0.35</v>
      </c>
      <c r="L8792" s="73">
        <v>126.43378676923076</v>
      </c>
    </row>
    <row r="8793" spans="1:12" x14ac:dyDescent="0.35">
      <c r="A8793" s="1" t="s">
        <v>14147</v>
      </c>
      <c r="B8793" t="s">
        <v>14148</v>
      </c>
      <c r="C8793" t="s">
        <v>34</v>
      </c>
      <c r="D8793" t="s">
        <v>35</v>
      </c>
      <c r="E8793">
        <v>1</v>
      </c>
      <c r="F8793" s="2">
        <v>270.72000000000003</v>
      </c>
      <c r="G8793" s="3">
        <v>559</v>
      </c>
      <c r="H8793" s="3">
        <v>2.7072000000000003</v>
      </c>
      <c r="I8793" s="3">
        <v>12.723840000000001</v>
      </c>
      <c r="J8793" s="3">
        <v>286.15104000000002</v>
      </c>
      <c r="K8793" s="4">
        <v>0.35000000000000003</v>
      </c>
      <c r="L8793" s="73">
        <v>519.47419569230772</v>
      </c>
    </row>
    <row r="8794" spans="1:12" x14ac:dyDescent="0.35">
      <c r="A8794" s="1" t="s">
        <v>14149</v>
      </c>
      <c r="B8794" t="s">
        <v>14150</v>
      </c>
      <c r="C8794" t="s">
        <v>34</v>
      </c>
      <c r="D8794" t="s">
        <v>35</v>
      </c>
      <c r="E8794">
        <v>1</v>
      </c>
      <c r="F8794" s="2">
        <v>3.76</v>
      </c>
      <c r="G8794" s="3">
        <v>8</v>
      </c>
      <c r="H8794" s="3">
        <v>3.7600000000000001E-2</v>
      </c>
      <c r="I8794" s="3">
        <v>0.17671999999999999</v>
      </c>
      <c r="J8794" s="3">
        <v>3.9743199999999996</v>
      </c>
      <c r="K8794" s="4">
        <v>0.35</v>
      </c>
      <c r="L8794" s="73">
        <v>7.2149193846153841</v>
      </c>
    </row>
    <row r="8795" spans="1:12" x14ac:dyDescent="0.35">
      <c r="A8795" s="1" t="s">
        <v>14151</v>
      </c>
      <c r="B8795" t="s">
        <v>13741</v>
      </c>
      <c r="C8795" t="s">
        <v>34</v>
      </c>
      <c r="D8795" t="s">
        <v>35</v>
      </c>
      <c r="E8795">
        <v>1</v>
      </c>
      <c r="F8795" s="2">
        <v>15.82</v>
      </c>
      <c r="G8795" s="3">
        <v>33</v>
      </c>
      <c r="H8795" s="3">
        <v>0.15820000000000001</v>
      </c>
      <c r="I8795" s="3">
        <v>0.74353999999999998</v>
      </c>
      <c r="J8795" s="3">
        <v>16.72174</v>
      </c>
      <c r="K8795" s="4">
        <v>0.35</v>
      </c>
      <c r="L8795" s="73">
        <v>30.356389538461539</v>
      </c>
    </row>
    <row r="8796" spans="1:12" x14ac:dyDescent="0.35">
      <c r="A8796" s="1" t="s">
        <v>14152</v>
      </c>
      <c r="B8796" t="s">
        <v>13679</v>
      </c>
      <c r="C8796" t="s">
        <v>34</v>
      </c>
      <c r="D8796" t="s">
        <v>35</v>
      </c>
      <c r="E8796">
        <v>1</v>
      </c>
      <c r="F8796" s="2">
        <v>267.55</v>
      </c>
      <c r="G8796" s="3">
        <v>552</v>
      </c>
      <c r="H8796" s="3">
        <v>2.6755</v>
      </c>
      <c r="I8796" s="3">
        <v>12.574850000000001</v>
      </c>
      <c r="J8796" s="3">
        <v>282.80035000000004</v>
      </c>
      <c r="K8796" s="4">
        <v>0.35</v>
      </c>
      <c r="L8796" s="73">
        <v>513.39140461538466</v>
      </c>
    </row>
    <row r="8797" spans="1:12" x14ac:dyDescent="0.35">
      <c r="A8797" s="1" t="s">
        <v>14153</v>
      </c>
      <c r="B8797" t="s">
        <v>14154</v>
      </c>
      <c r="C8797" t="s">
        <v>34</v>
      </c>
      <c r="D8797" t="s">
        <v>35</v>
      </c>
      <c r="E8797">
        <v>1</v>
      </c>
      <c r="F8797" s="2">
        <v>4.04</v>
      </c>
      <c r="G8797" s="3">
        <v>9</v>
      </c>
      <c r="H8797" s="3">
        <v>4.0399999999999998E-2</v>
      </c>
      <c r="I8797" s="3">
        <v>0.18987999999999999</v>
      </c>
      <c r="J8797" s="3">
        <v>4.2702799999999996</v>
      </c>
      <c r="K8797" s="4">
        <v>0.35</v>
      </c>
      <c r="L8797" s="73">
        <v>7.7522006153846146</v>
      </c>
    </row>
    <row r="8798" spans="1:12" x14ac:dyDescent="0.35">
      <c r="A8798" s="1" t="s">
        <v>14155</v>
      </c>
      <c r="B8798" t="s">
        <v>13679</v>
      </c>
      <c r="C8798" t="s">
        <v>34</v>
      </c>
      <c r="D8798" t="s">
        <v>35</v>
      </c>
      <c r="E8798">
        <v>1</v>
      </c>
      <c r="F8798" s="2">
        <v>162.69999999999999</v>
      </c>
      <c r="G8798" s="3">
        <v>336</v>
      </c>
      <c r="H8798" s="3">
        <v>1.627</v>
      </c>
      <c r="I8798" s="3">
        <v>7.6468999999999996</v>
      </c>
      <c r="J8798" s="3">
        <v>171.97389999999999</v>
      </c>
      <c r="K8798" s="4">
        <v>0.35000000000000003</v>
      </c>
      <c r="L8798" s="73">
        <v>312.19877230769231</v>
      </c>
    </row>
    <row r="8799" spans="1:12" x14ac:dyDescent="0.35">
      <c r="A8799" s="1" t="s">
        <v>14156</v>
      </c>
      <c r="B8799" t="s">
        <v>13677</v>
      </c>
      <c r="C8799" t="s">
        <v>34</v>
      </c>
      <c r="D8799" t="s">
        <v>35</v>
      </c>
      <c r="E8799">
        <v>1</v>
      </c>
      <c r="F8799" s="2">
        <v>162.85</v>
      </c>
      <c r="G8799" s="3">
        <v>336</v>
      </c>
      <c r="H8799" s="3">
        <v>1.6285000000000001</v>
      </c>
      <c r="I8799" s="3">
        <v>7.65395</v>
      </c>
      <c r="J8799" s="3">
        <v>172.13245000000001</v>
      </c>
      <c r="K8799" s="4">
        <v>0.34999999999999992</v>
      </c>
      <c r="L8799" s="73">
        <v>312.48660153846151</v>
      </c>
    </row>
    <row r="8800" spans="1:12" x14ac:dyDescent="0.35">
      <c r="A8800" s="1" t="s">
        <v>14157</v>
      </c>
      <c r="B8800" t="s">
        <v>13891</v>
      </c>
      <c r="C8800" t="s">
        <v>34</v>
      </c>
      <c r="D8800" t="s">
        <v>35</v>
      </c>
      <c r="E8800">
        <v>1</v>
      </c>
      <c r="F8800" s="2">
        <v>84.18</v>
      </c>
      <c r="G8800" s="3">
        <v>174</v>
      </c>
      <c r="H8800" s="3">
        <v>0.8418000000000001</v>
      </c>
      <c r="I8800" s="3">
        <v>3.9564600000000003</v>
      </c>
      <c r="J8800" s="3">
        <v>88.97826000000002</v>
      </c>
      <c r="K8800" s="4">
        <v>0.35</v>
      </c>
      <c r="L8800" s="73">
        <v>161.52976430769235</v>
      </c>
    </row>
    <row r="8801" spans="1:12" x14ac:dyDescent="0.35">
      <c r="A8801" s="1" t="s">
        <v>14158</v>
      </c>
      <c r="B8801" t="s">
        <v>13780</v>
      </c>
      <c r="C8801" t="s">
        <v>34</v>
      </c>
      <c r="D8801" t="s">
        <v>35</v>
      </c>
      <c r="E8801">
        <v>1</v>
      </c>
      <c r="F8801" s="2">
        <v>171.19</v>
      </c>
      <c r="G8801" s="3">
        <v>353</v>
      </c>
      <c r="H8801" s="3">
        <v>1.7119</v>
      </c>
      <c r="I8801" s="3">
        <v>8.0459300000000002</v>
      </c>
      <c r="J8801" s="3">
        <v>180.94783000000001</v>
      </c>
      <c r="K8801" s="4">
        <v>0.35</v>
      </c>
      <c r="L8801" s="73">
        <v>328.4899067692308</v>
      </c>
    </row>
    <row r="8802" spans="1:12" x14ac:dyDescent="0.35">
      <c r="A8802" s="1" t="s">
        <v>14159</v>
      </c>
      <c r="B8802" t="s">
        <v>14160</v>
      </c>
      <c r="C8802" t="s">
        <v>34</v>
      </c>
      <c r="D8802" t="s">
        <v>35</v>
      </c>
      <c r="E8802">
        <v>1</v>
      </c>
      <c r="F8802" s="2">
        <v>405.53</v>
      </c>
      <c r="G8802" s="3">
        <v>837</v>
      </c>
      <c r="H8802" s="3">
        <v>4.0552999999999999</v>
      </c>
      <c r="I8802" s="3">
        <v>19.059909999999999</v>
      </c>
      <c r="J8802" s="3">
        <v>428.64520999999996</v>
      </c>
      <c r="K8802" s="4">
        <v>0.35</v>
      </c>
      <c r="L8802" s="73">
        <v>778.15591969230763</v>
      </c>
    </row>
    <row r="8803" spans="1:12" x14ac:dyDescent="0.35">
      <c r="A8803" s="1" t="s">
        <v>14161</v>
      </c>
      <c r="B8803" t="s">
        <v>13679</v>
      </c>
      <c r="C8803" t="s">
        <v>34</v>
      </c>
      <c r="D8803" t="s">
        <v>35</v>
      </c>
      <c r="E8803">
        <v>1</v>
      </c>
      <c r="F8803" s="2">
        <v>57.3</v>
      </c>
      <c r="G8803" s="3">
        <v>119</v>
      </c>
      <c r="H8803" s="3">
        <v>0.57299999999999995</v>
      </c>
      <c r="I8803" s="3">
        <v>2.6930999999999998</v>
      </c>
      <c r="J8803" s="3">
        <v>60.566099999999999</v>
      </c>
      <c r="K8803" s="4">
        <v>0.35000000000000003</v>
      </c>
      <c r="L8803" s="73">
        <v>109.95076615384616</v>
      </c>
    </row>
    <row r="8804" spans="1:12" x14ac:dyDescent="0.35">
      <c r="A8804" s="1" t="s">
        <v>14162</v>
      </c>
      <c r="B8804" t="s">
        <v>14163</v>
      </c>
      <c r="C8804" t="s">
        <v>34</v>
      </c>
      <c r="D8804" t="s">
        <v>35</v>
      </c>
      <c r="E8804">
        <v>1</v>
      </c>
      <c r="F8804" s="2">
        <v>34.5</v>
      </c>
      <c r="G8804" s="3">
        <v>72</v>
      </c>
      <c r="H8804" s="3">
        <v>0.34500000000000003</v>
      </c>
      <c r="I8804" s="3">
        <v>1.6214999999999999</v>
      </c>
      <c r="J8804" s="3">
        <v>36.466499999999996</v>
      </c>
      <c r="K8804" s="4">
        <v>0.35</v>
      </c>
      <c r="L8804" s="73">
        <v>66.200723076923069</v>
      </c>
    </row>
    <row r="8805" spans="1:12" x14ac:dyDescent="0.35">
      <c r="A8805" s="1" t="s">
        <v>14164</v>
      </c>
      <c r="B8805" t="s">
        <v>14165</v>
      </c>
      <c r="C8805" t="s">
        <v>34</v>
      </c>
      <c r="D8805" t="s">
        <v>35</v>
      </c>
      <c r="E8805">
        <v>1</v>
      </c>
      <c r="F8805" s="2">
        <v>135.11000000000001</v>
      </c>
      <c r="G8805" s="3">
        <v>279</v>
      </c>
      <c r="H8805" s="3">
        <v>1.3511000000000002</v>
      </c>
      <c r="I8805" s="3">
        <v>6.3501700000000003</v>
      </c>
      <c r="J8805" s="3">
        <v>142.81127000000001</v>
      </c>
      <c r="K8805" s="4">
        <v>0.35</v>
      </c>
      <c r="L8805" s="73">
        <v>259.2573824615385</v>
      </c>
    </row>
    <row r="8806" spans="1:12" x14ac:dyDescent="0.35">
      <c r="A8806" s="1" t="s">
        <v>14166</v>
      </c>
      <c r="B8806" t="s">
        <v>13679</v>
      </c>
      <c r="C8806" t="s">
        <v>34</v>
      </c>
      <c r="D8806" t="s">
        <v>35</v>
      </c>
      <c r="E8806">
        <v>1</v>
      </c>
      <c r="F8806" s="2">
        <v>183.18</v>
      </c>
      <c r="G8806" s="3">
        <v>378</v>
      </c>
      <c r="H8806" s="3">
        <v>1.8318000000000001</v>
      </c>
      <c r="I8806" s="3">
        <v>8.6094600000000003</v>
      </c>
      <c r="J8806" s="3">
        <v>193.62126000000001</v>
      </c>
      <c r="K8806" s="4">
        <v>0.35</v>
      </c>
      <c r="L8806" s="73">
        <v>351.49705661538462</v>
      </c>
    </row>
    <row r="8807" spans="1:12" x14ac:dyDescent="0.35">
      <c r="A8807" s="1" t="s">
        <v>14167</v>
      </c>
      <c r="B8807" t="s">
        <v>13681</v>
      </c>
      <c r="C8807" t="s">
        <v>34</v>
      </c>
      <c r="D8807" t="s">
        <v>35</v>
      </c>
      <c r="E8807">
        <v>1</v>
      </c>
      <c r="F8807" s="2">
        <v>196.86</v>
      </c>
      <c r="G8807" s="3">
        <v>406</v>
      </c>
      <c r="H8807" s="3">
        <v>1.9686000000000001</v>
      </c>
      <c r="I8807" s="3">
        <v>9.2524200000000008</v>
      </c>
      <c r="J8807" s="3">
        <v>208.08102000000002</v>
      </c>
      <c r="K8807" s="4">
        <v>0.35</v>
      </c>
      <c r="L8807" s="73">
        <v>377.74708246153853</v>
      </c>
    </row>
    <row r="8808" spans="1:12" x14ac:dyDescent="0.35">
      <c r="A8808" s="1" t="s">
        <v>14168</v>
      </c>
      <c r="B8808" t="s">
        <v>14169</v>
      </c>
      <c r="C8808" t="s">
        <v>34</v>
      </c>
      <c r="D8808" t="s">
        <v>35</v>
      </c>
      <c r="E8808">
        <v>1</v>
      </c>
      <c r="F8808" s="2">
        <v>207.44</v>
      </c>
      <c r="G8808" s="3">
        <v>428</v>
      </c>
      <c r="H8808" s="3">
        <v>2.0743999999999998</v>
      </c>
      <c r="I8808" s="3">
        <v>9.7496799999999997</v>
      </c>
      <c r="J8808" s="3">
        <v>219.26408000000001</v>
      </c>
      <c r="K8808" s="4">
        <v>0.34999999999999992</v>
      </c>
      <c r="L8808" s="73">
        <v>398.04863753846149</v>
      </c>
    </row>
    <row r="8809" spans="1:12" x14ac:dyDescent="0.35">
      <c r="A8809" s="1" t="s">
        <v>14170</v>
      </c>
      <c r="B8809" t="s">
        <v>14171</v>
      </c>
      <c r="C8809" t="s">
        <v>34</v>
      </c>
      <c r="D8809" t="s">
        <v>35</v>
      </c>
      <c r="E8809">
        <v>1</v>
      </c>
      <c r="F8809" s="2">
        <v>612.34</v>
      </c>
      <c r="G8809" s="3">
        <v>1263</v>
      </c>
      <c r="H8809" s="3">
        <v>6.1234000000000002</v>
      </c>
      <c r="I8809" s="3">
        <v>28.779980000000002</v>
      </c>
      <c r="J8809" s="3">
        <v>647.24338</v>
      </c>
      <c r="K8809" s="4">
        <v>0.35</v>
      </c>
      <c r="L8809" s="73">
        <v>1174.9956744615386</v>
      </c>
    </row>
    <row r="8810" spans="1:12" x14ac:dyDescent="0.35">
      <c r="A8810" s="1" t="s">
        <v>14172</v>
      </c>
      <c r="B8810" t="s">
        <v>14173</v>
      </c>
      <c r="C8810" t="s">
        <v>34</v>
      </c>
      <c r="D8810" t="s">
        <v>35</v>
      </c>
      <c r="E8810">
        <v>1</v>
      </c>
      <c r="F8810" s="2">
        <v>280.42</v>
      </c>
      <c r="G8810" s="3">
        <v>579</v>
      </c>
      <c r="H8810" s="3">
        <v>2.8042000000000002</v>
      </c>
      <c r="I8810" s="3">
        <v>13.179740000000001</v>
      </c>
      <c r="J8810" s="3">
        <v>296.40393999999998</v>
      </c>
      <c r="K8810" s="4">
        <v>0.35</v>
      </c>
      <c r="L8810" s="73">
        <v>538.08715261538453</v>
      </c>
    </row>
    <row r="8811" spans="1:12" x14ac:dyDescent="0.35">
      <c r="A8811" s="1" t="s">
        <v>14174</v>
      </c>
      <c r="B8811" t="s">
        <v>14175</v>
      </c>
      <c r="C8811" t="s">
        <v>34</v>
      </c>
      <c r="D8811" t="s">
        <v>35</v>
      </c>
      <c r="E8811">
        <v>1</v>
      </c>
      <c r="F8811" s="2">
        <v>62.54</v>
      </c>
      <c r="G8811" s="3">
        <v>129</v>
      </c>
      <c r="H8811" s="3">
        <v>0.62539999999999996</v>
      </c>
      <c r="I8811" s="3">
        <v>2.9393799999999999</v>
      </c>
      <c r="J8811" s="3">
        <v>66.104780000000005</v>
      </c>
      <c r="K8811" s="4">
        <v>0.35</v>
      </c>
      <c r="L8811" s="73">
        <v>120.00560061538462</v>
      </c>
    </row>
    <row r="8812" spans="1:12" x14ac:dyDescent="0.35">
      <c r="A8812" s="1" t="s">
        <v>14176</v>
      </c>
      <c r="B8812" t="s">
        <v>14177</v>
      </c>
      <c r="C8812" t="s">
        <v>34</v>
      </c>
      <c r="D8812" t="s">
        <v>35</v>
      </c>
      <c r="E8812">
        <v>1</v>
      </c>
      <c r="F8812" s="2">
        <v>298.38</v>
      </c>
      <c r="G8812" s="3">
        <v>616</v>
      </c>
      <c r="H8812" s="3">
        <v>2.9838</v>
      </c>
      <c r="I8812" s="3">
        <v>14.023859999999999</v>
      </c>
      <c r="J8812" s="3">
        <v>315.38765999999998</v>
      </c>
      <c r="K8812" s="4">
        <v>0.34999999999999992</v>
      </c>
      <c r="L8812" s="73">
        <v>572.54990584615371</v>
      </c>
    </row>
    <row r="8813" spans="1:12" x14ac:dyDescent="0.35">
      <c r="A8813" s="1" t="s">
        <v>14178</v>
      </c>
      <c r="B8813" t="s">
        <v>14175</v>
      </c>
      <c r="C8813" t="s">
        <v>34</v>
      </c>
      <c r="D8813" t="s">
        <v>35</v>
      </c>
      <c r="E8813">
        <v>1</v>
      </c>
      <c r="F8813" s="2">
        <v>28.74</v>
      </c>
      <c r="G8813" s="3">
        <v>60</v>
      </c>
      <c r="H8813" s="3">
        <v>0.28739999999999999</v>
      </c>
      <c r="I8813" s="3">
        <v>1.3507799999999999</v>
      </c>
      <c r="J8813" s="3">
        <v>30.37818</v>
      </c>
      <c r="K8813" s="4">
        <v>0.34999999999999992</v>
      </c>
      <c r="L8813" s="73">
        <v>55.148080615384615</v>
      </c>
    </row>
    <row r="8814" spans="1:12" x14ac:dyDescent="0.35">
      <c r="A8814" s="1" t="s">
        <v>14179</v>
      </c>
      <c r="B8814" t="s">
        <v>13747</v>
      </c>
      <c r="C8814" t="s">
        <v>34</v>
      </c>
      <c r="D8814" t="s">
        <v>35</v>
      </c>
      <c r="E8814">
        <v>1</v>
      </c>
      <c r="F8814" s="2">
        <v>708.58</v>
      </c>
      <c r="G8814" s="3">
        <v>1461</v>
      </c>
      <c r="H8814" s="3">
        <v>7.0858000000000008</v>
      </c>
      <c r="I8814" s="3">
        <v>33.303260000000002</v>
      </c>
      <c r="J8814" s="3">
        <v>748.96906000000001</v>
      </c>
      <c r="K8814" s="4">
        <v>0.35</v>
      </c>
      <c r="L8814" s="73">
        <v>1359.6669089230768</v>
      </c>
    </row>
    <row r="8815" spans="1:12" x14ac:dyDescent="0.35">
      <c r="A8815" s="1" t="s">
        <v>14180</v>
      </c>
      <c r="B8815" t="s">
        <v>13679</v>
      </c>
      <c r="C8815" t="s">
        <v>34</v>
      </c>
      <c r="D8815" t="s">
        <v>35</v>
      </c>
      <c r="E8815">
        <v>1</v>
      </c>
      <c r="F8815" s="2">
        <v>241.62</v>
      </c>
      <c r="G8815" s="3">
        <v>499</v>
      </c>
      <c r="H8815" s="3">
        <v>2.4161999999999999</v>
      </c>
      <c r="I8815" s="3">
        <v>11.35614</v>
      </c>
      <c r="J8815" s="3">
        <v>255.39234000000002</v>
      </c>
      <c r="K8815" s="4">
        <v>0.35000000000000003</v>
      </c>
      <c r="L8815" s="73">
        <v>463.63532492307695</v>
      </c>
    </row>
    <row r="8816" spans="1:12" x14ac:dyDescent="0.35">
      <c r="A8816" s="1">
        <v>6030</v>
      </c>
      <c r="B8816" t="s">
        <v>14181</v>
      </c>
      <c r="C8816" t="s">
        <v>34</v>
      </c>
      <c r="D8816" t="s">
        <v>35</v>
      </c>
      <c r="E8816">
        <v>1</v>
      </c>
      <c r="F8816" s="2">
        <v>11.14</v>
      </c>
      <c r="G8816" s="3">
        <v>23</v>
      </c>
      <c r="H8816" s="3">
        <v>0.11140000000000001</v>
      </c>
      <c r="I8816" s="3">
        <v>0.52358000000000005</v>
      </c>
      <c r="J8816" s="3">
        <v>11.774980000000001</v>
      </c>
      <c r="K8816" s="4">
        <v>0.35000000000000003</v>
      </c>
      <c r="L8816" s="73">
        <v>21.376117538461539</v>
      </c>
    </row>
    <row r="8817" spans="1:12" x14ac:dyDescent="0.35">
      <c r="A8817" s="1" t="s">
        <v>14182</v>
      </c>
      <c r="B8817" t="s">
        <v>13679</v>
      </c>
      <c r="C8817" t="s">
        <v>34</v>
      </c>
      <c r="D8817" t="s">
        <v>35</v>
      </c>
      <c r="E8817">
        <v>1</v>
      </c>
      <c r="F8817" s="2">
        <v>84.87</v>
      </c>
      <c r="G8817" s="3">
        <v>175</v>
      </c>
      <c r="H8817" s="3">
        <v>0.84870000000000001</v>
      </c>
      <c r="I8817" s="3">
        <v>3.98889</v>
      </c>
      <c r="J8817" s="3">
        <v>89.707589999999996</v>
      </c>
      <c r="K8817" s="4">
        <v>0.35000000000000003</v>
      </c>
      <c r="L8817" s="73">
        <v>162.85377876923076</v>
      </c>
    </row>
    <row r="8818" spans="1:12" x14ac:dyDescent="0.35">
      <c r="A8818" s="1" t="s">
        <v>14183</v>
      </c>
      <c r="B8818" t="s">
        <v>14184</v>
      </c>
      <c r="C8818" t="s">
        <v>34</v>
      </c>
      <c r="D8818" t="s">
        <v>35</v>
      </c>
      <c r="E8818">
        <v>1</v>
      </c>
      <c r="F8818" s="2">
        <v>18.59</v>
      </c>
      <c r="G8818" s="3">
        <v>39</v>
      </c>
      <c r="H8818" s="3">
        <v>0.18590000000000001</v>
      </c>
      <c r="I8818" s="3">
        <v>0.87373000000000001</v>
      </c>
      <c r="J8818" s="3">
        <v>19.649629999999998</v>
      </c>
      <c r="K8818" s="4">
        <v>0.35</v>
      </c>
      <c r="L8818" s="73">
        <v>35.671635999999992</v>
      </c>
    </row>
    <row r="8819" spans="1:12" x14ac:dyDescent="0.35">
      <c r="A8819" s="1" t="s">
        <v>14185</v>
      </c>
      <c r="B8819" t="s">
        <v>14095</v>
      </c>
      <c r="C8819" t="s">
        <v>34</v>
      </c>
      <c r="D8819" t="s">
        <v>35</v>
      </c>
      <c r="E8819">
        <v>1</v>
      </c>
      <c r="F8819" s="2">
        <v>187.19</v>
      </c>
      <c r="G8819" s="3">
        <v>386</v>
      </c>
      <c r="H8819" s="3">
        <v>1.8719000000000001</v>
      </c>
      <c r="I8819" s="3">
        <v>8.7979299999999991</v>
      </c>
      <c r="J8819" s="3">
        <v>197.85983000000002</v>
      </c>
      <c r="K8819" s="4">
        <v>0.35000000000000003</v>
      </c>
      <c r="L8819" s="73">
        <v>359.19169138461541</v>
      </c>
    </row>
    <row r="8820" spans="1:12" x14ac:dyDescent="0.35">
      <c r="A8820" s="1" t="s">
        <v>14186</v>
      </c>
      <c r="B8820" t="s">
        <v>14187</v>
      </c>
      <c r="C8820" t="s">
        <v>34</v>
      </c>
      <c r="D8820" t="s">
        <v>35</v>
      </c>
      <c r="E8820">
        <v>1</v>
      </c>
      <c r="F8820" s="2">
        <v>658.89</v>
      </c>
      <c r="G8820" s="3">
        <v>1359</v>
      </c>
      <c r="H8820" s="3">
        <v>6.5888999999999998</v>
      </c>
      <c r="I8820" s="3">
        <v>30.967829999999999</v>
      </c>
      <c r="J8820" s="3">
        <v>696.44673</v>
      </c>
      <c r="K8820" s="4">
        <v>0.35</v>
      </c>
      <c r="L8820" s="73">
        <v>1264.318679076923</v>
      </c>
    </row>
    <row r="8821" spans="1:12" x14ac:dyDescent="0.35">
      <c r="A8821" s="1" t="s">
        <v>14188</v>
      </c>
      <c r="B8821" t="s">
        <v>14189</v>
      </c>
      <c r="C8821" t="s">
        <v>34</v>
      </c>
      <c r="D8821" t="s">
        <v>35</v>
      </c>
      <c r="E8821">
        <v>1</v>
      </c>
      <c r="F8821" s="2">
        <v>13.87</v>
      </c>
      <c r="G8821" s="3">
        <v>29</v>
      </c>
      <c r="H8821" s="3">
        <v>0.13869999999999999</v>
      </c>
      <c r="I8821" s="3">
        <v>0.65188999999999997</v>
      </c>
      <c r="J8821" s="3">
        <v>14.660589999999999</v>
      </c>
      <c r="K8821" s="4">
        <v>0.35</v>
      </c>
      <c r="L8821" s="73">
        <v>26.614609538461536</v>
      </c>
    </row>
    <row r="8822" spans="1:12" x14ac:dyDescent="0.35">
      <c r="A8822" s="1" t="s">
        <v>14190</v>
      </c>
      <c r="B8822" t="s">
        <v>14191</v>
      </c>
      <c r="C8822" t="s">
        <v>34</v>
      </c>
      <c r="D8822" t="s">
        <v>35</v>
      </c>
      <c r="E8822">
        <v>1</v>
      </c>
      <c r="F8822" s="2">
        <v>719.61</v>
      </c>
      <c r="G8822" s="3">
        <v>1484</v>
      </c>
      <c r="H8822" s="3">
        <v>7.1961000000000004</v>
      </c>
      <c r="I8822" s="3">
        <v>33.821669999999997</v>
      </c>
      <c r="J8822" s="3">
        <v>760.62777000000006</v>
      </c>
      <c r="K8822" s="4">
        <v>0.35</v>
      </c>
      <c r="L8822" s="73">
        <v>1380.8319516923077</v>
      </c>
    </row>
    <row r="8823" spans="1:12" x14ac:dyDescent="0.35">
      <c r="A8823" s="1" t="s">
        <v>14192</v>
      </c>
      <c r="B8823" t="s">
        <v>14193</v>
      </c>
      <c r="C8823" t="s">
        <v>34</v>
      </c>
      <c r="D8823" t="s">
        <v>35</v>
      </c>
      <c r="E8823">
        <v>1</v>
      </c>
      <c r="F8823" s="2">
        <v>32.020000000000003</v>
      </c>
      <c r="G8823" s="3">
        <v>67</v>
      </c>
      <c r="H8823" s="3">
        <v>0.32020000000000004</v>
      </c>
      <c r="I8823" s="3">
        <v>1.5049400000000002</v>
      </c>
      <c r="J8823" s="3">
        <v>33.845140000000001</v>
      </c>
      <c r="K8823" s="4">
        <v>0.35</v>
      </c>
      <c r="L8823" s="73">
        <v>61.441946461538457</v>
      </c>
    </row>
    <row r="8824" spans="1:12" x14ac:dyDescent="0.35">
      <c r="A8824" s="1" t="s">
        <v>14194</v>
      </c>
      <c r="B8824" t="s">
        <v>14195</v>
      </c>
      <c r="C8824" t="s">
        <v>34</v>
      </c>
      <c r="D8824" t="s">
        <v>35</v>
      </c>
      <c r="E8824">
        <v>1</v>
      </c>
      <c r="F8824" s="2">
        <v>367.38</v>
      </c>
      <c r="G8824" s="3">
        <v>758</v>
      </c>
      <c r="H8824" s="3">
        <v>3.6738</v>
      </c>
      <c r="I8824" s="3">
        <v>17.266860000000001</v>
      </c>
      <c r="J8824" s="3">
        <v>388.32066000000003</v>
      </c>
      <c r="K8824" s="4">
        <v>0.35000000000000003</v>
      </c>
      <c r="L8824" s="73">
        <v>704.95135200000004</v>
      </c>
    </row>
    <row r="8825" spans="1:12" x14ac:dyDescent="0.35">
      <c r="A8825" s="1" t="s">
        <v>14196</v>
      </c>
      <c r="B8825" t="s">
        <v>13795</v>
      </c>
      <c r="C8825" t="s">
        <v>34</v>
      </c>
      <c r="D8825" t="s">
        <v>35</v>
      </c>
      <c r="E8825">
        <v>1</v>
      </c>
      <c r="F8825" s="2">
        <v>56.35</v>
      </c>
      <c r="G8825" s="3">
        <v>117</v>
      </c>
      <c r="H8825" s="3">
        <v>0.5635</v>
      </c>
      <c r="I8825" s="3">
        <v>2.64845</v>
      </c>
      <c r="J8825" s="3">
        <v>59.561949999999996</v>
      </c>
      <c r="K8825" s="4">
        <v>0.35</v>
      </c>
      <c r="L8825" s="73">
        <v>108.12784769230768</v>
      </c>
    </row>
    <row r="8826" spans="1:12" x14ac:dyDescent="0.35">
      <c r="A8826" s="1" t="s">
        <v>14197</v>
      </c>
      <c r="B8826" t="s">
        <v>13883</v>
      </c>
      <c r="C8826" t="s">
        <v>34</v>
      </c>
      <c r="D8826" t="s">
        <v>35</v>
      </c>
      <c r="E8826">
        <v>1</v>
      </c>
      <c r="F8826" s="2">
        <v>312.60000000000002</v>
      </c>
      <c r="G8826" s="3">
        <v>645</v>
      </c>
      <c r="H8826" s="3">
        <v>3.1260000000000003</v>
      </c>
      <c r="I8826" s="3">
        <v>14.692200000000001</v>
      </c>
      <c r="J8826" s="3">
        <v>330.41820000000001</v>
      </c>
      <c r="K8826" s="4">
        <v>0.34999999999999992</v>
      </c>
      <c r="L8826" s="73">
        <v>599.83611692307693</v>
      </c>
    </row>
    <row r="8827" spans="1:12" x14ac:dyDescent="0.35">
      <c r="A8827" s="1" t="s">
        <v>14198</v>
      </c>
      <c r="B8827" t="s">
        <v>14199</v>
      </c>
      <c r="C8827" t="s">
        <v>34</v>
      </c>
      <c r="D8827" t="s">
        <v>35</v>
      </c>
      <c r="E8827">
        <v>1</v>
      </c>
      <c r="F8827" s="2">
        <v>66.11</v>
      </c>
      <c r="G8827" s="3">
        <v>137</v>
      </c>
      <c r="H8827" s="3">
        <v>0.66110000000000002</v>
      </c>
      <c r="I8827" s="3">
        <v>3.10717</v>
      </c>
      <c r="J8827" s="3">
        <v>69.878270000000001</v>
      </c>
      <c r="K8827" s="4">
        <v>0.35000000000000003</v>
      </c>
      <c r="L8827" s="73">
        <v>126.8559363076923</v>
      </c>
    </row>
    <row r="8828" spans="1:12" x14ac:dyDescent="0.35">
      <c r="A8828" s="1" t="s">
        <v>14200</v>
      </c>
      <c r="B8828" t="s">
        <v>13671</v>
      </c>
      <c r="C8828" t="s">
        <v>34</v>
      </c>
      <c r="D8828" t="s">
        <v>35</v>
      </c>
      <c r="E8828">
        <v>1</v>
      </c>
      <c r="F8828" s="2">
        <v>692.65</v>
      </c>
      <c r="G8828" s="3">
        <v>1429</v>
      </c>
      <c r="H8828" s="3">
        <v>6.9264999999999999</v>
      </c>
      <c r="I8828" s="3">
        <v>32.554549999999999</v>
      </c>
      <c r="J8828" s="3">
        <v>732.13104999999996</v>
      </c>
      <c r="K8828" s="4">
        <v>0.35</v>
      </c>
      <c r="L8828" s="73">
        <v>1329.0994446153845</v>
      </c>
    </row>
    <row r="8829" spans="1:12" x14ac:dyDescent="0.35">
      <c r="A8829" s="1" t="s">
        <v>14201</v>
      </c>
      <c r="B8829" t="s">
        <v>13677</v>
      </c>
      <c r="C8829" t="s">
        <v>34</v>
      </c>
      <c r="D8829" t="s">
        <v>35</v>
      </c>
      <c r="E8829">
        <v>1</v>
      </c>
      <c r="F8829" s="2">
        <v>38.32</v>
      </c>
      <c r="G8829" s="3">
        <v>80</v>
      </c>
      <c r="H8829" s="3">
        <v>0.38319999999999999</v>
      </c>
      <c r="I8829" s="3">
        <v>1.80104</v>
      </c>
      <c r="J8829" s="3">
        <v>40.504240000000003</v>
      </c>
      <c r="K8829" s="4">
        <v>0.35</v>
      </c>
      <c r="L8829" s="73">
        <v>73.530774153846153</v>
      </c>
    </row>
    <row r="8830" spans="1:12" x14ac:dyDescent="0.35">
      <c r="A8830" s="1" t="s">
        <v>14202</v>
      </c>
      <c r="B8830" t="s">
        <v>14203</v>
      </c>
      <c r="C8830" t="s">
        <v>34</v>
      </c>
      <c r="D8830" t="s">
        <v>35</v>
      </c>
      <c r="E8830">
        <v>1</v>
      </c>
      <c r="F8830" s="2">
        <v>70.23</v>
      </c>
      <c r="G8830" s="3">
        <v>145</v>
      </c>
      <c r="H8830" s="3">
        <v>0.70230000000000004</v>
      </c>
      <c r="I8830" s="3">
        <v>3.3008100000000002</v>
      </c>
      <c r="J8830" s="3">
        <v>74.233109999999996</v>
      </c>
      <c r="K8830" s="4">
        <v>0.35000000000000003</v>
      </c>
      <c r="L8830" s="73">
        <v>134.76164584615384</v>
      </c>
    </row>
    <row r="8831" spans="1:12" x14ac:dyDescent="0.35">
      <c r="A8831" s="1" t="s">
        <v>14204</v>
      </c>
      <c r="B8831" t="s">
        <v>14205</v>
      </c>
      <c r="C8831" t="s">
        <v>34</v>
      </c>
      <c r="D8831" t="s">
        <v>35</v>
      </c>
      <c r="E8831">
        <v>1</v>
      </c>
      <c r="F8831" s="2">
        <v>30.15</v>
      </c>
      <c r="G8831" s="3">
        <v>63</v>
      </c>
      <c r="H8831" s="3">
        <v>0.30149999999999999</v>
      </c>
      <c r="I8831" s="3">
        <v>1.4170499999999999</v>
      </c>
      <c r="J8831" s="3">
        <v>31.868549999999999</v>
      </c>
      <c r="K8831" s="4">
        <v>0.35</v>
      </c>
      <c r="L8831" s="73">
        <v>57.853675384615386</v>
      </c>
    </row>
    <row r="8832" spans="1:12" x14ac:dyDescent="0.35">
      <c r="A8832" s="1" t="s">
        <v>14206</v>
      </c>
      <c r="B8832" t="s">
        <v>14207</v>
      </c>
      <c r="C8832" t="s">
        <v>34</v>
      </c>
      <c r="D8832" t="s">
        <v>35</v>
      </c>
      <c r="E8832">
        <v>1</v>
      </c>
      <c r="F8832" s="2">
        <v>28.92</v>
      </c>
      <c r="G8832" s="3">
        <v>60</v>
      </c>
      <c r="H8832" s="3">
        <v>0.28920000000000001</v>
      </c>
      <c r="I8832" s="3">
        <v>1.35924</v>
      </c>
      <c r="J8832" s="3">
        <v>30.568440000000002</v>
      </c>
      <c r="K8832" s="4">
        <v>0.35000000000000003</v>
      </c>
      <c r="L8832" s="73">
        <v>55.493475692307697</v>
      </c>
    </row>
    <row r="8833" spans="1:12" x14ac:dyDescent="0.35">
      <c r="A8833" s="1" t="s">
        <v>14208</v>
      </c>
      <c r="B8833" t="s">
        <v>14209</v>
      </c>
      <c r="C8833" t="s">
        <v>34</v>
      </c>
      <c r="D8833" t="s">
        <v>35</v>
      </c>
      <c r="E8833">
        <v>1</v>
      </c>
      <c r="F8833" s="2">
        <v>154.66</v>
      </c>
      <c r="G8833" s="3">
        <v>319</v>
      </c>
      <c r="H8833" s="3">
        <v>1.5466</v>
      </c>
      <c r="I8833" s="3">
        <v>7.2690200000000003</v>
      </c>
      <c r="J8833" s="3">
        <v>163.47562000000002</v>
      </c>
      <c r="K8833" s="4">
        <v>0.35</v>
      </c>
      <c r="L8833" s="73">
        <v>296.77112553846155</v>
      </c>
    </row>
    <row r="8834" spans="1:12" x14ac:dyDescent="0.35">
      <c r="A8834" s="1" t="s">
        <v>14210</v>
      </c>
      <c r="B8834" t="s">
        <v>13934</v>
      </c>
      <c r="C8834" t="s">
        <v>34</v>
      </c>
      <c r="D8834" t="s">
        <v>35</v>
      </c>
      <c r="E8834">
        <v>1</v>
      </c>
      <c r="F8834" s="2">
        <v>64.209999999999994</v>
      </c>
      <c r="G8834" s="3">
        <v>133</v>
      </c>
      <c r="H8834" s="3">
        <v>0.6421</v>
      </c>
      <c r="I8834" s="3">
        <v>3.0178699999999998</v>
      </c>
      <c r="J8834" s="3">
        <v>67.869969999999995</v>
      </c>
      <c r="K8834" s="4">
        <v>0.35</v>
      </c>
      <c r="L8834" s="73">
        <v>123.21009938461538</v>
      </c>
    </row>
    <row r="8835" spans="1:12" x14ac:dyDescent="0.35">
      <c r="A8835" s="1" t="s">
        <v>14211</v>
      </c>
      <c r="B8835" t="s">
        <v>14212</v>
      </c>
      <c r="C8835" t="s">
        <v>34</v>
      </c>
      <c r="D8835" t="s">
        <v>35</v>
      </c>
      <c r="E8835">
        <v>1</v>
      </c>
      <c r="F8835" s="2">
        <v>153.72</v>
      </c>
      <c r="G8835" s="3">
        <v>317</v>
      </c>
      <c r="H8835" s="3">
        <v>1.5372000000000001</v>
      </c>
      <c r="I8835" s="3">
        <v>7.2248400000000004</v>
      </c>
      <c r="J8835" s="3">
        <v>162.48204000000001</v>
      </c>
      <c r="K8835" s="4">
        <v>0.35</v>
      </c>
      <c r="L8835" s="73">
        <v>294.96739569230772</v>
      </c>
    </row>
    <row r="8836" spans="1:12" x14ac:dyDescent="0.35">
      <c r="A8836" s="1" t="s">
        <v>14213</v>
      </c>
      <c r="B8836" t="s">
        <v>14214</v>
      </c>
      <c r="C8836" t="s">
        <v>1902</v>
      </c>
      <c r="D8836" t="s">
        <v>1903</v>
      </c>
      <c r="E8836">
        <v>1</v>
      </c>
      <c r="F8836" s="2">
        <v>637.52</v>
      </c>
      <c r="G8836" s="3">
        <v>1375.76</v>
      </c>
      <c r="H8836" s="3">
        <v>6.3751999999999995</v>
      </c>
      <c r="I8836" s="3">
        <v>29.963439999999999</v>
      </c>
      <c r="J8836" s="3">
        <v>673.85863999999992</v>
      </c>
      <c r="K8836" s="4">
        <v>0.25999999999999995</v>
      </c>
      <c r="L8836" s="73">
        <v>1074.5313448648646</v>
      </c>
    </row>
    <row r="8837" spans="1:12" x14ac:dyDescent="0.35">
      <c r="A8837" s="1" t="s">
        <v>14215</v>
      </c>
      <c r="B8837" t="s">
        <v>14216</v>
      </c>
      <c r="C8837" t="s">
        <v>13</v>
      </c>
      <c r="D8837" t="s">
        <v>14</v>
      </c>
      <c r="E8837">
        <v>1</v>
      </c>
      <c r="F8837" s="2">
        <v>30.12</v>
      </c>
      <c r="G8837" s="3">
        <v>63</v>
      </c>
      <c r="H8837" s="3">
        <v>0.30120000000000002</v>
      </c>
      <c r="I8837" s="3">
        <v>1.41564</v>
      </c>
      <c r="J8837" s="3">
        <v>31.836840000000002</v>
      </c>
      <c r="K8837" s="4">
        <v>0.35</v>
      </c>
      <c r="L8837" s="73">
        <v>57.796109538461536</v>
      </c>
    </row>
    <row r="8838" spans="1:12" x14ac:dyDescent="0.35">
      <c r="A8838" s="1" t="s">
        <v>14217</v>
      </c>
      <c r="B8838" t="s">
        <v>14218</v>
      </c>
      <c r="C8838" t="s">
        <v>21</v>
      </c>
      <c r="D8838" t="s">
        <v>22</v>
      </c>
      <c r="E8838">
        <v>1</v>
      </c>
      <c r="F8838" s="2">
        <v>79.64</v>
      </c>
      <c r="G8838" s="3">
        <v>180.208</v>
      </c>
      <c r="H8838" s="3">
        <v>0.7964</v>
      </c>
      <c r="I8838" s="3">
        <v>3.74308</v>
      </c>
      <c r="J8838" s="3">
        <v>84.179480000000012</v>
      </c>
      <c r="K8838" s="4">
        <v>0.34999999999999992</v>
      </c>
      <c r="L8838" s="73">
        <v>152.81813292307692</v>
      </c>
    </row>
    <row r="8839" spans="1:12" x14ac:dyDescent="0.35">
      <c r="A8839" s="1" t="s">
        <v>14219</v>
      </c>
      <c r="B8839" t="s">
        <v>14220</v>
      </c>
      <c r="C8839" t="s">
        <v>13</v>
      </c>
      <c r="D8839" t="s">
        <v>14</v>
      </c>
      <c r="E8839">
        <v>1</v>
      </c>
      <c r="F8839" s="2">
        <v>324.82</v>
      </c>
      <c r="G8839" s="3">
        <v>670</v>
      </c>
      <c r="H8839" s="3">
        <v>3.2482000000000002</v>
      </c>
      <c r="I8839" s="3">
        <v>15.266539999999999</v>
      </c>
      <c r="J8839" s="3">
        <v>343.33474000000001</v>
      </c>
      <c r="K8839" s="4">
        <v>0.35000000000000003</v>
      </c>
      <c r="L8839" s="73">
        <v>623.28460492307693</v>
      </c>
    </row>
    <row r="8840" spans="1:12" x14ac:dyDescent="0.35">
      <c r="A8840" s="1" t="s">
        <v>14221</v>
      </c>
      <c r="B8840" t="s">
        <v>14222</v>
      </c>
      <c r="C8840" t="s">
        <v>34</v>
      </c>
      <c r="D8840" t="s">
        <v>35</v>
      </c>
      <c r="E8840">
        <v>1</v>
      </c>
      <c r="F8840" s="2">
        <v>4907</v>
      </c>
      <c r="G8840" s="3">
        <v>10118</v>
      </c>
      <c r="H8840" s="3">
        <v>49.07</v>
      </c>
      <c r="I8840" s="3">
        <v>230.62899999999999</v>
      </c>
      <c r="J8840" s="3">
        <v>5186.6989999999996</v>
      </c>
      <c r="K8840" s="4">
        <v>0.35</v>
      </c>
      <c r="L8840" s="73">
        <v>9415.8535692307669</v>
      </c>
    </row>
    <row r="8841" spans="1:12" x14ac:dyDescent="0.35">
      <c r="A8841" s="1" t="s">
        <v>14223</v>
      </c>
      <c r="B8841" t="s">
        <v>14224</v>
      </c>
      <c r="C8841" t="s">
        <v>34</v>
      </c>
      <c r="D8841" t="s">
        <v>35</v>
      </c>
      <c r="E8841">
        <v>1</v>
      </c>
      <c r="F8841" s="2">
        <v>436</v>
      </c>
      <c r="G8841" s="3">
        <v>899</v>
      </c>
      <c r="H8841" s="3">
        <v>4.3600000000000003</v>
      </c>
      <c r="I8841" s="3">
        <v>20.492000000000001</v>
      </c>
      <c r="J8841" s="3">
        <v>460.85200000000003</v>
      </c>
      <c r="K8841" s="4">
        <v>0.35</v>
      </c>
      <c r="L8841" s="73">
        <v>836.62363076923077</v>
      </c>
    </row>
    <row r="8842" spans="1:12" x14ac:dyDescent="0.35">
      <c r="A8842" s="1" t="s">
        <v>14225</v>
      </c>
      <c r="B8842" t="s">
        <v>14226</v>
      </c>
      <c r="C8842" t="s">
        <v>34</v>
      </c>
      <c r="D8842" t="s">
        <v>35</v>
      </c>
      <c r="E8842">
        <v>2</v>
      </c>
      <c r="F8842" s="2">
        <v>755.2</v>
      </c>
      <c r="G8842" s="3">
        <v>1558</v>
      </c>
      <c r="H8842" s="3">
        <v>7.5520000000000005</v>
      </c>
      <c r="I8842" s="3">
        <v>0</v>
      </c>
      <c r="J8842" s="3">
        <v>762.75200000000007</v>
      </c>
      <c r="K8842" s="4">
        <v>0.35</v>
      </c>
      <c r="L8842" s="73">
        <v>1384.6882461538462</v>
      </c>
    </row>
    <row r="8843" spans="1:12" x14ac:dyDescent="0.35">
      <c r="A8843" s="1" t="s">
        <v>14227</v>
      </c>
      <c r="B8843" t="s">
        <v>14228</v>
      </c>
      <c r="C8843" t="s">
        <v>34</v>
      </c>
      <c r="D8843" t="s">
        <v>35</v>
      </c>
      <c r="E8843">
        <v>1</v>
      </c>
      <c r="F8843" s="2">
        <v>13.75</v>
      </c>
      <c r="G8843" s="3">
        <v>29</v>
      </c>
      <c r="H8843" s="3">
        <v>0.13750000000000001</v>
      </c>
      <c r="I8843" s="3">
        <v>0.64624999999999999</v>
      </c>
      <c r="J8843" s="3">
        <v>14.53375</v>
      </c>
      <c r="K8843" s="4">
        <v>0.35000000000000003</v>
      </c>
      <c r="L8843" s="73">
        <v>26.384346153846153</v>
      </c>
    </row>
    <row r="8844" spans="1:12" x14ac:dyDescent="0.35">
      <c r="A8844" s="1" t="s">
        <v>14229</v>
      </c>
      <c r="B8844" t="s">
        <v>14230</v>
      </c>
      <c r="C8844" t="s">
        <v>34</v>
      </c>
      <c r="D8844" t="s">
        <v>35</v>
      </c>
      <c r="E8844">
        <v>2</v>
      </c>
      <c r="F8844" s="2">
        <v>345.35</v>
      </c>
      <c r="G8844" s="3">
        <v>713</v>
      </c>
      <c r="H8844" s="3">
        <v>3.4535000000000005</v>
      </c>
      <c r="I8844" s="3">
        <v>0</v>
      </c>
      <c r="J8844" s="3">
        <v>348.80350000000004</v>
      </c>
      <c r="K8844" s="4">
        <v>0.35</v>
      </c>
      <c r="L8844" s="73">
        <v>633.21250769230778</v>
      </c>
    </row>
    <row r="8845" spans="1:12" x14ac:dyDescent="0.35">
      <c r="A8845" s="1" t="s">
        <v>14231</v>
      </c>
      <c r="B8845" t="s">
        <v>14232</v>
      </c>
      <c r="C8845" t="s">
        <v>34</v>
      </c>
      <c r="D8845" t="s">
        <v>35</v>
      </c>
      <c r="E8845">
        <v>2</v>
      </c>
      <c r="F8845" s="2">
        <v>157.6</v>
      </c>
      <c r="G8845" s="3">
        <v>325</v>
      </c>
      <c r="H8845" s="3">
        <v>1.5760000000000001</v>
      </c>
      <c r="I8845" s="3">
        <v>0</v>
      </c>
      <c r="J8845" s="3">
        <v>159.17599999999999</v>
      </c>
      <c r="K8845" s="4">
        <v>0.35000000000000003</v>
      </c>
      <c r="L8845" s="73">
        <v>288.96566153846152</v>
      </c>
    </row>
    <row r="8846" spans="1:12" x14ac:dyDescent="0.35">
      <c r="A8846" s="1" t="s">
        <v>14233</v>
      </c>
      <c r="B8846" t="s">
        <v>14234</v>
      </c>
      <c r="C8846" t="s">
        <v>34</v>
      </c>
      <c r="D8846" t="s">
        <v>35</v>
      </c>
      <c r="E8846">
        <v>2</v>
      </c>
      <c r="F8846" s="2">
        <v>93.15</v>
      </c>
      <c r="G8846" s="3">
        <v>193</v>
      </c>
      <c r="H8846" s="3">
        <v>0.93150000000000011</v>
      </c>
      <c r="I8846" s="3">
        <v>0</v>
      </c>
      <c r="J8846" s="3">
        <v>94.081500000000005</v>
      </c>
      <c r="K8846" s="4">
        <v>0.35000000000000003</v>
      </c>
      <c r="L8846" s="73">
        <v>170.7941076923077</v>
      </c>
    </row>
    <row r="8847" spans="1:12" x14ac:dyDescent="0.35">
      <c r="A8847" s="1" t="s">
        <v>14235</v>
      </c>
      <c r="B8847" t="s">
        <v>14236</v>
      </c>
      <c r="C8847" t="s">
        <v>34</v>
      </c>
      <c r="D8847" t="s">
        <v>35</v>
      </c>
      <c r="E8847">
        <v>1</v>
      </c>
      <c r="F8847" s="2">
        <v>57.25</v>
      </c>
      <c r="G8847" s="3">
        <v>119</v>
      </c>
      <c r="H8847" s="3">
        <v>0.57250000000000001</v>
      </c>
      <c r="I8847" s="3">
        <v>2.69075</v>
      </c>
      <c r="J8847" s="3">
        <v>60.513249999999999</v>
      </c>
      <c r="K8847" s="4">
        <v>0.35000000000000003</v>
      </c>
      <c r="L8847" s="73">
        <v>109.85482307692308</v>
      </c>
    </row>
    <row r="8848" spans="1:12" x14ac:dyDescent="0.35">
      <c r="A8848" s="1" t="s">
        <v>14237</v>
      </c>
      <c r="B8848" t="s">
        <v>14238</v>
      </c>
      <c r="C8848" t="s">
        <v>34</v>
      </c>
      <c r="D8848" t="s">
        <v>35</v>
      </c>
      <c r="E8848">
        <v>2</v>
      </c>
      <c r="F8848" s="2">
        <v>818.55</v>
      </c>
      <c r="G8848" s="3">
        <v>1688</v>
      </c>
      <c r="H8848" s="3">
        <v>8.1854999999999993</v>
      </c>
      <c r="I8848" s="3">
        <v>0</v>
      </c>
      <c r="J8848" s="3">
        <v>826.7355</v>
      </c>
      <c r="K8848" s="4">
        <v>0.34999999999999992</v>
      </c>
      <c r="L8848" s="73">
        <v>1500.8429076923076</v>
      </c>
    </row>
    <row r="8849" spans="1:12" x14ac:dyDescent="0.35">
      <c r="A8849" s="1" t="s">
        <v>14239</v>
      </c>
      <c r="B8849" t="s">
        <v>14240</v>
      </c>
      <c r="C8849" t="s">
        <v>34</v>
      </c>
      <c r="D8849" t="s">
        <v>35</v>
      </c>
      <c r="E8849">
        <v>2</v>
      </c>
      <c r="F8849" s="2">
        <v>1043.3</v>
      </c>
      <c r="G8849" s="3">
        <v>2152</v>
      </c>
      <c r="H8849" s="3">
        <v>10.433</v>
      </c>
      <c r="I8849" s="3">
        <v>0</v>
      </c>
      <c r="J8849" s="3">
        <v>1053.7329999999999</v>
      </c>
      <c r="K8849" s="4">
        <v>0.34999999999999992</v>
      </c>
      <c r="L8849" s="73">
        <v>1912.9306769230766</v>
      </c>
    </row>
    <row r="8850" spans="1:12" x14ac:dyDescent="0.35">
      <c r="A8850" s="1" t="s">
        <v>14241</v>
      </c>
      <c r="B8850" t="s">
        <v>14242</v>
      </c>
      <c r="C8850" t="s">
        <v>34</v>
      </c>
      <c r="D8850" t="s">
        <v>35</v>
      </c>
      <c r="E8850">
        <v>1</v>
      </c>
      <c r="F8850" s="2">
        <v>67.55</v>
      </c>
      <c r="G8850" s="3">
        <v>140</v>
      </c>
      <c r="H8850" s="3">
        <v>0.67549999999999999</v>
      </c>
      <c r="I8850" s="3">
        <v>3.1748499999999997</v>
      </c>
      <c r="J8850" s="3">
        <v>71.400350000000003</v>
      </c>
      <c r="K8850" s="4">
        <v>0.35</v>
      </c>
      <c r="L8850" s="73">
        <v>129.61909692307694</v>
      </c>
    </row>
    <row r="8851" spans="1:12" x14ac:dyDescent="0.35">
      <c r="A8851" s="1" t="s">
        <v>14243</v>
      </c>
      <c r="B8851" t="s">
        <v>14244</v>
      </c>
      <c r="C8851" t="s">
        <v>34</v>
      </c>
      <c r="D8851" t="s">
        <v>35</v>
      </c>
      <c r="E8851">
        <v>2</v>
      </c>
      <c r="F8851" s="2">
        <v>60.3</v>
      </c>
      <c r="G8851" s="3">
        <v>125</v>
      </c>
      <c r="H8851" s="3">
        <v>0.60299999999999998</v>
      </c>
      <c r="I8851" s="3">
        <v>0</v>
      </c>
      <c r="J8851" s="3">
        <v>60.902999999999999</v>
      </c>
      <c r="K8851" s="4">
        <v>0.35</v>
      </c>
      <c r="L8851" s="73">
        <v>110.56236923076922</v>
      </c>
    </row>
    <row r="8852" spans="1:12" x14ac:dyDescent="0.35">
      <c r="A8852" s="1" t="s">
        <v>14245</v>
      </c>
      <c r="B8852" t="s">
        <v>14246</v>
      </c>
      <c r="C8852" t="s">
        <v>34</v>
      </c>
      <c r="D8852" t="s">
        <v>35</v>
      </c>
      <c r="E8852">
        <v>1</v>
      </c>
      <c r="F8852" s="2">
        <v>834</v>
      </c>
      <c r="G8852" s="3">
        <v>1720</v>
      </c>
      <c r="H8852" s="3">
        <v>8.34</v>
      </c>
      <c r="I8852" s="3">
        <v>39.198</v>
      </c>
      <c r="J8852" s="3">
        <v>881.53800000000001</v>
      </c>
      <c r="K8852" s="4">
        <v>0.34999999999999992</v>
      </c>
      <c r="L8852" s="73">
        <v>1600.3305230769229</v>
      </c>
    </row>
    <row r="8853" spans="1:12" x14ac:dyDescent="0.35">
      <c r="A8853" s="1" t="s">
        <v>14247</v>
      </c>
      <c r="B8853" t="s">
        <v>14248</v>
      </c>
      <c r="C8853" t="s">
        <v>34</v>
      </c>
      <c r="D8853" t="s">
        <v>35</v>
      </c>
      <c r="E8853">
        <v>1</v>
      </c>
      <c r="F8853" s="2">
        <v>521.65</v>
      </c>
      <c r="G8853" s="3">
        <v>1076</v>
      </c>
      <c r="H8853" s="3">
        <v>5.2164999999999999</v>
      </c>
      <c r="I8853" s="3">
        <v>24.51755</v>
      </c>
      <c r="J8853" s="3">
        <v>551.38405</v>
      </c>
      <c r="K8853" s="4">
        <v>0.35</v>
      </c>
      <c r="L8853" s="73">
        <v>1000.9741215384615</v>
      </c>
    </row>
    <row r="8854" spans="1:12" x14ac:dyDescent="0.35">
      <c r="A8854" s="1" t="s">
        <v>14249</v>
      </c>
      <c r="B8854" t="s">
        <v>14250</v>
      </c>
      <c r="C8854" t="s">
        <v>34</v>
      </c>
      <c r="D8854" t="s">
        <v>35</v>
      </c>
      <c r="E8854">
        <v>2</v>
      </c>
      <c r="F8854" s="2">
        <v>64.900000000000006</v>
      </c>
      <c r="G8854" s="3">
        <v>134</v>
      </c>
      <c r="H8854" s="3">
        <v>0.64900000000000002</v>
      </c>
      <c r="I8854" s="3">
        <v>0</v>
      </c>
      <c r="J8854" s="3">
        <v>65.549000000000007</v>
      </c>
      <c r="K8854" s="4">
        <v>0.35</v>
      </c>
      <c r="L8854" s="73">
        <v>118.99664615384617</v>
      </c>
    </row>
    <row r="8855" spans="1:12" x14ac:dyDescent="0.35">
      <c r="A8855" s="1" t="s">
        <v>14251</v>
      </c>
      <c r="B8855" t="s">
        <v>14252</v>
      </c>
      <c r="C8855" t="s">
        <v>34</v>
      </c>
      <c r="D8855" t="s">
        <v>35</v>
      </c>
      <c r="E8855">
        <v>2</v>
      </c>
      <c r="F8855" s="2">
        <v>73.650000000000006</v>
      </c>
      <c r="G8855" s="3">
        <v>152</v>
      </c>
      <c r="H8855" s="3">
        <v>0.73650000000000004</v>
      </c>
      <c r="I8855" s="3">
        <v>0</v>
      </c>
      <c r="J8855" s="3">
        <v>74.386500000000012</v>
      </c>
      <c r="K8855" s="4">
        <v>0.35</v>
      </c>
      <c r="L8855" s="73">
        <v>135.04010769230771</v>
      </c>
    </row>
    <row r="8856" spans="1:12" x14ac:dyDescent="0.35">
      <c r="A8856" s="1" t="s">
        <v>14253</v>
      </c>
      <c r="B8856" t="s">
        <v>14254</v>
      </c>
      <c r="C8856" t="s">
        <v>34</v>
      </c>
      <c r="D8856" t="s">
        <v>35</v>
      </c>
      <c r="E8856">
        <v>2</v>
      </c>
      <c r="F8856" s="2">
        <v>2146.5</v>
      </c>
      <c r="G8856" s="3">
        <v>4426</v>
      </c>
      <c r="H8856" s="3">
        <v>21.465</v>
      </c>
      <c r="I8856" s="3">
        <v>0</v>
      </c>
      <c r="J8856" s="3">
        <v>2167.9650000000001</v>
      </c>
      <c r="K8856" s="4">
        <v>0.35</v>
      </c>
      <c r="L8856" s="73">
        <v>3935.6903076923081</v>
      </c>
    </row>
    <row r="8857" spans="1:12" x14ac:dyDescent="0.35">
      <c r="A8857" s="1" t="s">
        <v>14255</v>
      </c>
      <c r="B8857" t="s">
        <v>14256</v>
      </c>
      <c r="C8857" t="s">
        <v>34</v>
      </c>
      <c r="D8857" t="s">
        <v>35</v>
      </c>
      <c r="E8857">
        <v>2</v>
      </c>
      <c r="F8857" s="2">
        <v>45</v>
      </c>
      <c r="G8857" s="3">
        <v>93</v>
      </c>
      <c r="H8857" s="3">
        <v>0.45</v>
      </c>
      <c r="I8857" s="3">
        <v>0</v>
      </c>
      <c r="J8857" s="3">
        <v>45.45</v>
      </c>
      <c r="K8857" s="4">
        <v>0.34999999999999992</v>
      </c>
      <c r="L8857" s="73">
        <v>82.509230769230768</v>
      </c>
    </row>
    <row r="8858" spans="1:12" x14ac:dyDescent="0.35">
      <c r="A8858" s="1" t="s">
        <v>14257</v>
      </c>
      <c r="B8858" t="s">
        <v>14258</v>
      </c>
      <c r="C8858" t="s">
        <v>34</v>
      </c>
      <c r="D8858" t="s">
        <v>35</v>
      </c>
      <c r="E8858">
        <v>2</v>
      </c>
      <c r="F8858" s="2">
        <v>89.7</v>
      </c>
      <c r="G8858" s="3">
        <v>185</v>
      </c>
      <c r="H8858" s="3">
        <v>0.89700000000000002</v>
      </c>
      <c r="I8858" s="3">
        <v>0</v>
      </c>
      <c r="J8858" s="3">
        <v>90.597000000000008</v>
      </c>
      <c r="K8858" s="4">
        <v>0.34999999999999992</v>
      </c>
      <c r="L8858" s="73">
        <v>164.4684</v>
      </c>
    </row>
    <row r="8859" spans="1:12" x14ac:dyDescent="0.35">
      <c r="A8859" s="1" t="s">
        <v>14259</v>
      </c>
      <c r="B8859" t="s">
        <v>14260</v>
      </c>
      <c r="C8859" t="s">
        <v>34</v>
      </c>
      <c r="D8859" t="s">
        <v>35</v>
      </c>
      <c r="E8859">
        <v>1</v>
      </c>
      <c r="F8859" s="2">
        <v>22.9</v>
      </c>
      <c r="G8859" s="3">
        <v>48</v>
      </c>
      <c r="H8859" s="3">
        <v>0.22899999999999998</v>
      </c>
      <c r="I8859" s="3">
        <v>1.0763</v>
      </c>
      <c r="J8859" s="3">
        <v>24.205299999999998</v>
      </c>
      <c r="K8859" s="4">
        <v>0.35</v>
      </c>
      <c r="L8859" s="73">
        <v>43.941929230769226</v>
      </c>
    </row>
    <row r="8860" spans="1:12" x14ac:dyDescent="0.35">
      <c r="A8860" s="1" t="s">
        <v>14261</v>
      </c>
      <c r="B8860" t="s">
        <v>14262</v>
      </c>
      <c r="C8860" t="s">
        <v>34</v>
      </c>
      <c r="D8860" t="s">
        <v>35</v>
      </c>
      <c r="E8860">
        <v>2</v>
      </c>
      <c r="F8860" s="2">
        <v>260.25</v>
      </c>
      <c r="G8860" s="3">
        <v>537</v>
      </c>
      <c r="H8860" s="3">
        <v>2.6025</v>
      </c>
      <c r="I8860" s="3">
        <v>0</v>
      </c>
      <c r="J8860" s="3">
        <v>262.85250000000002</v>
      </c>
      <c r="K8860" s="4">
        <v>0.35</v>
      </c>
      <c r="L8860" s="73">
        <v>477.17838461538463</v>
      </c>
    </row>
    <row r="8861" spans="1:12" x14ac:dyDescent="0.35">
      <c r="A8861" s="1" t="s">
        <v>14263</v>
      </c>
      <c r="B8861" t="s">
        <v>14228</v>
      </c>
      <c r="C8861" t="s">
        <v>34</v>
      </c>
      <c r="D8861" t="s">
        <v>35</v>
      </c>
      <c r="E8861">
        <v>2</v>
      </c>
      <c r="F8861" s="2">
        <v>8.4</v>
      </c>
      <c r="G8861" s="3">
        <v>18</v>
      </c>
      <c r="H8861" s="3">
        <v>8.4000000000000005E-2</v>
      </c>
      <c r="I8861" s="3">
        <v>0</v>
      </c>
      <c r="J8861" s="3">
        <v>8.484</v>
      </c>
      <c r="K8861" s="4">
        <v>0.34999999999999992</v>
      </c>
      <c r="L8861" s="73">
        <v>15.401723076923076</v>
      </c>
    </row>
    <row r="8862" spans="1:12" x14ac:dyDescent="0.35">
      <c r="A8862" s="1" t="s">
        <v>14264</v>
      </c>
      <c r="B8862" t="s">
        <v>14265</v>
      </c>
      <c r="C8862" t="s">
        <v>34</v>
      </c>
      <c r="D8862" t="s">
        <v>35</v>
      </c>
      <c r="E8862">
        <v>2</v>
      </c>
      <c r="F8862" s="2">
        <v>200</v>
      </c>
      <c r="G8862" s="3">
        <v>413</v>
      </c>
      <c r="H8862" s="3">
        <v>2</v>
      </c>
      <c r="I8862" s="3">
        <v>0</v>
      </c>
      <c r="J8862" s="3">
        <v>202</v>
      </c>
      <c r="K8862" s="4">
        <v>0.35000000000000003</v>
      </c>
      <c r="L8862" s="73">
        <v>366.7076923076923</v>
      </c>
    </row>
    <row r="8863" spans="1:12" x14ac:dyDescent="0.35">
      <c r="A8863" s="1" t="s">
        <v>14266</v>
      </c>
      <c r="B8863" t="s">
        <v>14267</v>
      </c>
      <c r="C8863" t="s">
        <v>34</v>
      </c>
      <c r="D8863" t="s">
        <v>35</v>
      </c>
      <c r="E8863">
        <v>1</v>
      </c>
      <c r="F8863" s="2">
        <v>88.9</v>
      </c>
      <c r="G8863" s="3">
        <v>184</v>
      </c>
      <c r="H8863" s="3">
        <v>0.88900000000000012</v>
      </c>
      <c r="I8863" s="3">
        <v>4.1783000000000001</v>
      </c>
      <c r="J8863" s="3">
        <v>93.967299999999994</v>
      </c>
      <c r="K8863" s="4">
        <v>0.34999999999999992</v>
      </c>
      <c r="L8863" s="73">
        <v>170.58679076923073</v>
      </c>
    </row>
    <row r="8864" spans="1:12" x14ac:dyDescent="0.35">
      <c r="A8864" s="1" t="s">
        <v>14268</v>
      </c>
      <c r="B8864" t="s">
        <v>14269</v>
      </c>
      <c r="C8864" t="s">
        <v>34</v>
      </c>
      <c r="D8864" t="s">
        <v>35</v>
      </c>
      <c r="E8864">
        <v>1</v>
      </c>
      <c r="F8864" s="2">
        <v>89.7</v>
      </c>
      <c r="G8864" s="3">
        <v>185</v>
      </c>
      <c r="H8864" s="3">
        <v>0.89700000000000002</v>
      </c>
      <c r="I8864" s="3">
        <v>4.2159000000000004</v>
      </c>
      <c r="J8864" s="3">
        <v>94.812900000000013</v>
      </c>
      <c r="K8864" s="4">
        <v>0.35</v>
      </c>
      <c r="L8864" s="73">
        <v>172.12188</v>
      </c>
    </row>
    <row r="8865" spans="1:12" x14ac:dyDescent="0.35">
      <c r="A8865" s="1" t="s">
        <v>14270</v>
      </c>
      <c r="B8865" t="s">
        <v>14271</v>
      </c>
      <c r="C8865" t="s">
        <v>34</v>
      </c>
      <c r="D8865" t="s">
        <v>35</v>
      </c>
      <c r="E8865">
        <v>2</v>
      </c>
      <c r="F8865" s="2">
        <v>43.9</v>
      </c>
      <c r="G8865" s="3">
        <v>91</v>
      </c>
      <c r="H8865" s="3">
        <v>0.439</v>
      </c>
      <c r="I8865" s="3">
        <v>0</v>
      </c>
      <c r="J8865" s="3">
        <v>44.338999999999999</v>
      </c>
      <c r="K8865" s="4">
        <v>0.35</v>
      </c>
      <c r="L8865" s="73">
        <v>80.492338461538452</v>
      </c>
    </row>
    <row r="8866" spans="1:12" x14ac:dyDescent="0.35">
      <c r="A8866" s="1" t="s">
        <v>14272</v>
      </c>
      <c r="B8866" t="s">
        <v>14273</v>
      </c>
      <c r="C8866" t="s">
        <v>34</v>
      </c>
      <c r="D8866" t="s">
        <v>35</v>
      </c>
      <c r="E8866">
        <v>1</v>
      </c>
      <c r="F8866" s="2">
        <v>124.4</v>
      </c>
      <c r="G8866" s="3">
        <v>257</v>
      </c>
      <c r="H8866" s="3">
        <v>1.244</v>
      </c>
      <c r="I8866" s="3">
        <v>5.8468</v>
      </c>
      <c r="J8866" s="3">
        <v>131.49080000000001</v>
      </c>
      <c r="K8866" s="4">
        <v>0.35000000000000003</v>
      </c>
      <c r="L8866" s="73">
        <v>238.7063753846154</v>
      </c>
    </row>
    <row r="8867" spans="1:12" x14ac:dyDescent="0.35">
      <c r="A8867" s="1" t="s">
        <v>14274</v>
      </c>
      <c r="B8867" t="s">
        <v>14275</v>
      </c>
      <c r="C8867" t="s">
        <v>34</v>
      </c>
      <c r="D8867" t="s">
        <v>35</v>
      </c>
      <c r="E8867">
        <v>2</v>
      </c>
      <c r="F8867" s="2">
        <v>26</v>
      </c>
      <c r="G8867" s="3">
        <v>54</v>
      </c>
      <c r="H8867" s="3">
        <v>0.26</v>
      </c>
      <c r="I8867" s="3">
        <v>0</v>
      </c>
      <c r="J8867" s="3">
        <v>26.26</v>
      </c>
      <c r="K8867" s="4">
        <v>0.34999999999999992</v>
      </c>
      <c r="L8867" s="73">
        <v>47.671999999999997</v>
      </c>
    </row>
    <row r="8868" spans="1:12" x14ac:dyDescent="0.35">
      <c r="A8868" s="1" t="s">
        <v>14276</v>
      </c>
      <c r="B8868" t="s">
        <v>14277</v>
      </c>
      <c r="C8868" t="s">
        <v>34</v>
      </c>
      <c r="D8868" t="s">
        <v>35</v>
      </c>
      <c r="E8868">
        <v>2</v>
      </c>
      <c r="F8868" s="2">
        <v>26.35</v>
      </c>
      <c r="G8868" s="3">
        <v>55</v>
      </c>
      <c r="H8868" s="3">
        <v>0.26350000000000001</v>
      </c>
      <c r="I8868" s="3">
        <v>0</v>
      </c>
      <c r="J8868" s="3">
        <v>26.613500000000002</v>
      </c>
      <c r="K8868" s="4">
        <v>0.34999999999999992</v>
      </c>
      <c r="L8868" s="73">
        <v>48.313738461538463</v>
      </c>
    </row>
    <row r="8869" spans="1:12" x14ac:dyDescent="0.35">
      <c r="A8869" s="1" t="s">
        <v>14278</v>
      </c>
      <c r="B8869" t="s">
        <v>14279</v>
      </c>
      <c r="C8869" t="s">
        <v>34</v>
      </c>
      <c r="D8869" t="s">
        <v>35</v>
      </c>
      <c r="E8869">
        <v>1</v>
      </c>
      <c r="F8869" s="2">
        <v>838</v>
      </c>
      <c r="G8869" s="3">
        <v>1728</v>
      </c>
      <c r="H8869" s="3">
        <v>8.3800000000000008</v>
      </c>
      <c r="I8869" s="3">
        <v>39.386000000000003</v>
      </c>
      <c r="J8869" s="3">
        <v>885.76599999999996</v>
      </c>
      <c r="K8869" s="4">
        <v>0.35</v>
      </c>
      <c r="L8869" s="73">
        <v>1608.0059692307691</v>
      </c>
    </row>
    <row r="8870" spans="1:12" x14ac:dyDescent="0.35">
      <c r="A8870" s="1" t="s">
        <v>14280</v>
      </c>
      <c r="B8870" t="s">
        <v>14281</v>
      </c>
      <c r="C8870" t="s">
        <v>34</v>
      </c>
      <c r="D8870" t="s">
        <v>35</v>
      </c>
      <c r="E8870">
        <v>2</v>
      </c>
      <c r="F8870" s="2">
        <v>106.1</v>
      </c>
      <c r="G8870" s="3">
        <v>219</v>
      </c>
      <c r="H8870" s="3">
        <v>1.0609999999999999</v>
      </c>
      <c r="I8870" s="3">
        <v>0</v>
      </c>
      <c r="J8870" s="3">
        <v>107.161</v>
      </c>
      <c r="K8870" s="4">
        <v>0.35000000000000003</v>
      </c>
      <c r="L8870" s="73">
        <v>194.53843076923079</v>
      </c>
    </row>
    <row r="8871" spans="1:12" x14ac:dyDescent="0.35">
      <c r="A8871" s="1" t="s">
        <v>14282</v>
      </c>
      <c r="B8871" t="s">
        <v>14283</v>
      </c>
      <c r="C8871" t="s">
        <v>34</v>
      </c>
      <c r="D8871" t="s">
        <v>35</v>
      </c>
      <c r="E8871">
        <v>1</v>
      </c>
      <c r="F8871" s="2">
        <v>141.19999999999999</v>
      </c>
      <c r="G8871" s="3">
        <v>292</v>
      </c>
      <c r="H8871" s="3">
        <v>1.4119999999999999</v>
      </c>
      <c r="I8871" s="3">
        <v>6.6363999999999992</v>
      </c>
      <c r="J8871" s="3">
        <v>149.2484</v>
      </c>
      <c r="K8871" s="4">
        <v>0.35</v>
      </c>
      <c r="L8871" s="73">
        <v>270.9432492307692</v>
      </c>
    </row>
    <row r="8872" spans="1:12" x14ac:dyDescent="0.35">
      <c r="A8872" s="1" t="s">
        <v>14284</v>
      </c>
      <c r="B8872" t="s">
        <v>14285</v>
      </c>
      <c r="C8872" t="s">
        <v>34</v>
      </c>
      <c r="D8872" t="s">
        <v>35</v>
      </c>
      <c r="E8872">
        <v>2</v>
      </c>
      <c r="F8872" s="2">
        <v>76.319999999999993</v>
      </c>
      <c r="G8872" s="3">
        <v>158</v>
      </c>
      <c r="H8872" s="3">
        <v>0.76319999999999999</v>
      </c>
      <c r="I8872" s="3">
        <v>0</v>
      </c>
      <c r="J8872" s="3">
        <v>77.083199999999991</v>
      </c>
      <c r="K8872" s="4">
        <v>0.35</v>
      </c>
      <c r="L8872" s="73">
        <v>139.93565538461536</v>
      </c>
    </row>
    <row r="8873" spans="1:12" x14ac:dyDescent="0.35">
      <c r="A8873" s="1" t="s">
        <v>14286</v>
      </c>
      <c r="B8873" t="s">
        <v>14287</v>
      </c>
      <c r="C8873" t="s">
        <v>34</v>
      </c>
      <c r="D8873" t="s">
        <v>35</v>
      </c>
      <c r="E8873">
        <v>2</v>
      </c>
      <c r="F8873" s="2">
        <v>37</v>
      </c>
      <c r="G8873" s="3">
        <v>77</v>
      </c>
      <c r="H8873" s="3">
        <v>0.37</v>
      </c>
      <c r="I8873" s="3">
        <v>0</v>
      </c>
      <c r="J8873" s="3">
        <v>37.369999999999997</v>
      </c>
      <c r="K8873" s="4">
        <v>0.34999999999999992</v>
      </c>
      <c r="L8873" s="73">
        <v>67.840923076923062</v>
      </c>
    </row>
    <row r="8874" spans="1:12" x14ac:dyDescent="0.35">
      <c r="A8874" s="1" t="s">
        <v>14288</v>
      </c>
      <c r="B8874" t="s">
        <v>14289</v>
      </c>
      <c r="C8874" t="s">
        <v>34</v>
      </c>
      <c r="D8874" t="s">
        <v>35</v>
      </c>
      <c r="E8874">
        <v>2</v>
      </c>
      <c r="F8874" s="2">
        <v>175.54</v>
      </c>
      <c r="G8874" s="3">
        <v>362</v>
      </c>
      <c r="H8874" s="3">
        <v>1.7553999999999998</v>
      </c>
      <c r="I8874" s="3">
        <v>0</v>
      </c>
      <c r="J8874" s="3">
        <v>177.2954</v>
      </c>
      <c r="K8874" s="4">
        <v>0.35000000000000003</v>
      </c>
      <c r="L8874" s="73">
        <v>321.85934153846154</v>
      </c>
    </row>
    <row r="8875" spans="1:12" x14ac:dyDescent="0.35">
      <c r="A8875" s="1" t="s">
        <v>14290</v>
      </c>
      <c r="B8875" t="s">
        <v>14291</v>
      </c>
      <c r="C8875" t="s">
        <v>34</v>
      </c>
      <c r="D8875" t="s">
        <v>35</v>
      </c>
      <c r="E8875">
        <v>2</v>
      </c>
      <c r="F8875" s="2">
        <v>437.7</v>
      </c>
      <c r="G8875" s="3">
        <v>903</v>
      </c>
      <c r="H8875" s="3">
        <v>4.3769999999999998</v>
      </c>
      <c r="I8875" s="3">
        <v>0</v>
      </c>
      <c r="J8875" s="3">
        <v>442.077</v>
      </c>
      <c r="K8875" s="4">
        <v>0.34999999999999992</v>
      </c>
      <c r="L8875" s="73">
        <v>802.53978461538452</v>
      </c>
    </row>
    <row r="8876" spans="1:12" x14ac:dyDescent="0.35">
      <c r="A8876" s="1" t="s">
        <v>14292</v>
      </c>
      <c r="B8876" t="s">
        <v>14293</v>
      </c>
      <c r="C8876" t="s">
        <v>34</v>
      </c>
      <c r="D8876" t="s">
        <v>35</v>
      </c>
      <c r="E8876">
        <v>1</v>
      </c>
      <c r="F8876" s="2">
        <v>49.6</v>
      </c>
      <c r="G8876" s="3">
        <v>103</v>
      </c>
      <c r="H8876" s="3">
        <v>0.49600000000000005</v>
      </c>
      <c r="I8876" s="3">
        <v>2.3311999999999999</v>
      </c>
      <c r="J8876" s="3">
        <v>52.427200000000006</v>
      </c>
      <c r="K8876" s="4">
        <v>0.35</v>
      </c>
      <c r="L8876" s="73">
        <v>95.175532307692322</v>
      </c>
    </row>
    <row r="8877" spans="1:12" x14ac:dyDescent="0.35">
      <c r="A8877" s="1" t="s">
        <v>14294</v>
      </c>
      <c r="B8877" t="s">
        <v>14295</v>
      </c>
      <c r="C8877" t="s">
        <v>34</v>
      </c>
      <c r="D8877" t="s">
        <v>35</v>
      </c>
      <c r="E8877">
        <v>2</v>
      </c>
      <c r="F8877" s="2">
        <v>156.1</v>
      </c>
      <c r="G8877" s="3">
        <v>322</v>
      </c>
      <c r="H8877" s="3">
        <v>1.5609999999999999</v>
      </c>
      <c r="I8877" s="3">
        <v>0</v>
      </c>
      <c r="J8877" s="3">
        <v>157.661</v>
      </c>
      <c r="K8877" s="4">
        <v>0.35</v>
      </c>
      <c r="L8877" s="73">
        <v>286.21535384615385</v>
      </c>
    </row>
    <row r="8878" spans="1:12" x14ac:dyDescent="0.35">
      <c r="A8878" s="1" t="s">
        <v>14296</v>
      </c>
      <c r="B8878" t="s">
        <v>14297</v>
      </c>
      <c r="C8878" t="s">
        <v>34</v>
      </c>
      <c r="D8878" t="s">
        <v>35</v>
      </c>
      <c r="E8878">
        <v>1</v>
      </c>
      <c r="F8878" s="2">
        <v>928</v>
      </c>
      <c r="G8878" s="3">
        <v>1914</v>
      </c>
      <c r="H8878" s="3">
        <v>9.2799999999999994</v>
      </c>
      <c r="I8878" s="3">
        <v>43.616</v>
      </c>
      <c r="J8878" s="3">
        <v>980.89599999999996</v>
      </c>
      <c r="K8878" s="4">
        <v>0.35000000000000003</v>
      </c>
      <c r="L8878" s="73">
        <v>1780.7035076923075</v>
      </c>
    </row>
    <row r="8879" spans="1:12" x14ac:dyDescent="0.35">
      <c r="A8879" s="1" t="s">
        <v>14298</v>
      </c>
      <c r="B8879" t="s">
        <v>14299</v>
      </c>
      <c r="C8879" t="s">
        <v>34</v>
      </c>
      <c r="D8879" t="s">
        <v>35</v>
      </c>
      <c r="E8879">
        <v>2</v>
      </c>
      <c r="F8879" s="2">
        <v>67.92</v>
      </c>
      <c r="G8879" s="3">
        <v>141</v>
      </c>
      <c r="H8879" s="3">
        <v>0.67920000000000003</v>
      </c>
      <c r="I8879" s="3">
        <v>0</v>
      </c>
      <c r="J8879" s="3">
        <v>68.599199999999996</v>
      </c>
      <c r="K8879" s="4">
        <v>0.35</v>
      </c>
      <c r="L8879" s="73">
        <v>124.5339323076923</v>
      </c>
    </row>
    <row r="8880" spans="1:12" x14ac:dyDescent="0.35">
      <c r="A8880" s="1" t="s">
        <v>14300</v>
      </c>
      <c r="B8880" t="s">
        <v>14301</v>
      </c>
      <c r="C8880" t="s">
        <v>34</v>
      </c>
      <c r="D8880" t="s">
        <v>35</v>
      </c>
      <c r="E8880">
        <v>2</v>
      </c>
      <c r="F8880" s="2">
        <v>521.65</v>
      </c>
      <c r="G8880" s="3">
        <v>1076</v>
      </c>
      <c r="H8880" s="3">
        <v>5.2164999999999999</v>
      </c>
      <c r="I8880" s="3">
        <v>0</v>
      </c>
      <c r="J8880" s="3">
        <v>526.86649999999997</v>
      </c>
      <c r="K8880" s="4">
        <v>0.34999999999999992</v>
      </c>
      <c r="L8880" s="73">
        <v>956.46533846153829</v>
      </c>
    </row>
    <row r="8881" spans="1:12" x14ac:dyDescent="0.35">
      <c r="A8881" s="1" t="s">
        <v>14302</v>
      </c>
      <c r="B8881" t="s">
        <v>14303</v>
      </c>
      <c r="C8881" t="s">
        <v>34</v>
      </c>
      <c r="D8881" t="s">
        <v>35</v>
      </c>
      <c r="E8881">
        <v>1</v>
      </c>
      <c r="F8881" s="2">
        <v>67.95</v>
      </c>
      <c r="G8881" s="3">
        <v>141</v>
      </c>
      <c r="H8881" s="3">
        <v>0.67949999999999999</v>
      </c>
      <c r="I8881" s="3">
        <v>3.1936500000000003</v>
      </c>
      <c r="J8881" s="3">
        <v>71.823150000000012</v>
      </c>
      <c r="K8881" s="4">
        <v>0.35</v>
      </c>
      <c r="L8881" s="73">
        <v>130.38664153846156</v>
      </c>
    </row>
    <row r="8882" spans="1:12" x14ac:dyDescent="0.35">
      <c r="A8882" s="1" t="s">
        <v>14304</v>
      </c>
      <c r="B8882" t="s">
        <v>14305</v>
      </c>
      <c r="C8882" t="s">
        <v>34</v>
      </c>
      <c r="D8882" t="s">
        <v>35</v>
      </c>
      <c r="E8882">
        <v>1</v>
      </c>
      <c r="F8882" s="2">
        <v>317.5</v>
      </c>
      <c r="G8882" s="3">
        <v>655</v>
      </c>
      <c r="H8882" s="3">
        <v>3.1750000000000003</v>
      </c>
      <c r="I8882" s="3">
        <v>14.922499999999999</v>
      </c>
      <c r="J8882" s="3">
        <v>335.59750000000003</v>
      </c>
      <c r="K8882" s="4">
        <v>0.35</v>
      </c>
      <c r="L8882" s="73">
        <v>609.2385384615385</v>
      </c>
    </row>
    <row r="8883" spans="1:12" x14ac:dyDescent="0.35">
      <c r="A8883" s="1" t="s">
        <v>14306</v>
      </c>
      <c r="B8883" t="s">
        <v>14307</v>
      </c>
      <c r="C8883" t="s">
        <v>34</v>
      </c>
      <c r="D8883" t="s">
        <v>35</v>
      </c>
      <c r="E8883">
        <v>2</v>
      </c>
      <c r="F8883" s="2">
        <v>41.2</v>
      </c>
      <c r="G8883" s="3">
        <v>85</v>
      </c>
      <c r="H8883" s="3">
        <v>0.41200000000000003</v>
      </c>
      <c r="I8883" s="3">
        <v>0</v>
      </c>
      <c r="J8883" s="3">
        <v>41.612000000000002</v>
      </c>
      <c r="K8883" s="4">
        <v>0.35</v>
      </c>
      <c r="L8883" s="73">
        <v>75.541784615384614</v>
      </c>
    </row>
    <row r="8884" spans="1:12" x14ac:dyDescent="0.35">
      <c r="A8884" s="1" t="s">
        <v>14308</v>
      </c>
      <c r="B8884" t="s">
        <v>14309</v>
      </c>
      <c r="C8884" t="s">
        <v>34</v>
      </c>
      <c r="D8884" t="s">
        <v>35</v>
      </c>
      <c r="E8884">
        <v>2</v>
      </c>
      <c r="F8884" s="2">
        <v>260.25</v>
      </c>
      <c r="G8884" s="3">
        <v>537</v>
      </c>
      <c r="H8884" s="3">
        <v>2.6025</v>
      </c>
      <c r="I8884" s="3">
        <v>0</v>
      </c>
      <c r="J8884" s="3">
        <v>262.85250000000002</v>
      </c>
      <c r="K8884" s="4">
        <v>0.35</v>
      </c>
      <c r="L8884" s="73">
        <v>477.17838461538463</v>
      </c>
    </row>
    <row r="8885" spans="1:12" x14ac:dyDescent="0.35">
      <c r="A8885" s="1" t="s">
        <v>14310</v>
      </c>
      <c r="B8885" t="s">
        <v>14311</v>
      </c>
      <c r="C8885" t="s">
        <v>34</v>
      </c>
      <c r="D8885" t="s">
        <v>35</v>
      </c>
      <c r="E8885">
        <v>2</v>
      </c>
      <c r="F8885" s="2">
        <v>56.5</v>
      </c>
      <c r="G8885" s="3">
        <v>117</v>
      </c>
      <c r="H8885" s="3">
        <v>0.56500000000000006</v>
      </c>
      <c r="I8885" s="3">
        <v>0</v>
      </c>
      <c r="J8885" s="3">
        <v>57.064999999999998</v>
      </c>
      <c r="K8885" s="4">
        <v>0.35</v>
      </c>
      <c r="L8885" s="73">
        <v>103.59492307692307</v>
      </c>
    </row>
    <row r="8886" spans="1:12" x14ac:dyDescent="0.35">
      <c r="A8886" s="1" t="s">
        <v>14312</v>
      </c>
      <c r="B8886" t="s">
        <v>14313</v>
      </c>
      <c r="C8886" t="s">
        <v>34</v>
      </c>
      <c r="D8886" t="s">
        <v>35</v>
      </c>
      <c r="E8886">
        <v>1</v>
      </c>
      <c r="F8886" s="2">
        <v>117.15</v>
      </c>
      <c r="G8886" s="3">
        <v>242</v>
      </c>
      <c r="H8886" s="3">
        <v>1.1715</v>
      </c>
      <c r="I8886" s="3">
        <v>5.5060500000000001</v>
      </c>
      <c r="J8886" s="3">
        <v>123.82755</v>
      </c>
      <c r="K8886" s="4">
        <v>0.35000000000000003</v>
      </c>
      <c r="L8886" s="73">
        <v>224.79462923076923</v>
      </c>
    </row>
    <row r="8887" spans="1:12" x14ac:dyDescent="0.35">
      <c r="A8887" s="1" t="s">
        <v>14314</v>
      </c>
      <c r="B8887" t="s">
        <v>14315</v>
      </c>
      <c r="C8887" t="s">
        <v>34</v>
      </c>
      <c r="D8887" t="s">
        <v>35</v>
      </c>
      <c r="E8887">
        <v>2</v>
      </c>
      <c r="F8887" s="2">
        <v>40</v>
      </c>
      <c r="G8887" s="3">
        <v>83</v>
      </c>
      <c r="H8887" s="3">
        <v>0.4</v>
      </c>
      <c r="I8887" s="3">
        <v>0</v>
      </c>
      <c r="J8887" s="3">
        <v>40.4</v>
      </c>
      <c r="K8887" s="4">
        <v>0.34999999999999992</v>
      </c>
      <c r="L8887" s="73">
        <v>73.341538461538448</v>
      </c>
    </row>
    <row r="8888" spans="1:12" x14ac:dyDescent="0.35">
      <c r="A8888" s="1" t="s">
        <v>14316</v>
      </c>
      <c r="B8888" t="s">
        <v>14317</v>
      </c>
      <c r="C8888" t="s">
        <v>34</v>
      </c>
      <c r="D8888" t="s">
        <v>35</v>
      </c>
      <c r="E8888">
        <v>1</v>
      </c>
      <c r="F8888" s="2">
        <v>30.9</v>
      </c>
      <c r="G8888" s="3">
        <v>64</v>
      </c>
      <c r="H8888" s="3">
        <v>0.309</v>
      </c>
      <c r="I8888" s="3">
        <v>1.4522999999999999</v>
      </c>
      <c r="J8888" s="3">
        <v>32.661299999999997</v>
      </c>
      <c r="K8888" s="4">
        <v>0.35</v>
      </c>
      <c r="L8888" s="73">
        <v>59.292821538461531</v>
      </c>
    </row>
    <row r="8889" spans="1:12" x14ac:dyDescent="0.35">
      <c r="A8889" s="1" t="s">
        <v>14318</v>
      </c>
      <c r="B8889" t="s">
        <v>14297</v>
      </c>
      <c r="C8889" t="s">
        <v>34</v>
      </c>
      <c r="D8889" t="s">
        <v>35</v>
      </c>
      <c r="E8889">
        <v>2</v>
      </c>
      <c r="F8889" s="2">
        <v>818.9</v>
      </c>
      <c r="G8889" s="3">
        <v>1689</v>
      </c>
      <c r="H8889" s="3">
        <v>8.1890000000000001</v>
      </c>
      <c r="I8889" s="3">
        <v>0</v>
      </c>
      <c r="J8889" s="3">
        <v>827.08899999999994</v>
      </c>
      <c r="K8889" s="4">
        <v>0.34999999999999992</v>
      </c>
      <c r="L8889" s="73">
        <v>1501.4846461538459</v>
      </c>
    </row>
    <row r="8890" spans="1:12" x14ac:dyDescent="0.35">
      <c r="A8890" s="1" t="s">
        <v>14319</v>
      </c>
      <c r="B8890" t="s">
        <v>14320</v>
      </c>
      <c r="C8890" t="s">
        <v>34</v>
      </c>
      <c r="D8890" t="s">
        <v>35</v>
      </c>
      <c r="E8890">
        <v>2</v>
      </c>
      <c r="F8890" s="2">
        <v>1042.9000000000001</v>
      </c>
      <c r="G8890" s="3">
        <v>2151</v>
      </c>
      <c r="H8890" s="3">
        <v>10.429</v>
      </c>
      <c r="I8890" s="3">
        <v>0</v>
      </c>
      <c r="J8890" s="3">
        <v>1053.3290000000002</v>
      </c>
      <c r="K8890" s="4">
        <v>0.35</v>
      </c>
      <c r="L8890" s="73">
        <v>1912.1972615384618</v>
      </c>
    </row>
    <row r="8891" spans="1:12" x14ac:dyDescent="0.35">
      <c r="A8891" s="1" t="s">
        <v>14321</v>
      </c>
      <c r="B8891" t="s">
        <v>14322</v>
      </c>
      <c r="C8891" t="s">
        <v>34</v>
      </c>
      <c r="D8891" t="s">
        <v>35</v>
      </c>
      <c r="E8891">
        <v>2</v>
      </c>
      <c r="F8891" s="2">
        <v>686.9</v>
      </c>
      <c r="G8891" s="3">
        <v>1417</v>
      </c>
      <c r="H8891" s="3">
        <v>6.8689999999999998</v>
      </c>
      <c r="I8891" s="3">
        <v>0</v>
      </c>
      <c r="J8891" s="3">
        <v>693.76900000000001</v>
      </c>
      <c r="K8891" s="4">
        <v>0.35</v>
      </c>
      <c r="L8891" s="73">
        <v>1259.4575692307692</v>
      </c>
    </row>
    <row r="8892" spans="1:12" x14ac:dyDescent="0.35">
      <c r="A8892" s="1" t="s">
        <v>14323</v>
      </c>
      <c r="B8892" t="s">
        <v>14324</v>
      </c>
      <c r="C8892" t="s">
        <v>34</v>
      </c>
      <c r="D8892" t="s">
        <v>35</v>
      </c>
      <c r="E8892">
        <v>1</v>
      </c>
      <c r="F8892" s="2">
        <v>82.1</v>
      </c>
      <c r="G8892" s="3">
        <v>170</v>
      </c>
      <c r="H8892" s="3">
        <v>0.82099999999999995</v>
      </c>
      <c r="I8892" s="3">
        <v>3.8586999999999998</v>
      </c>
      <c r="J8892" s="3">
        <v>86.779699999999991</v>
      </c>
      <c r="K8892" s="4">
        <v>0.34999999999999992</v>
      </c>
      <c r="L8892" s="73">
        <v>157.53853230769226</v>
      </c>
    </row>
    <row r="8893" spans="1:12" x14ac:dyDescent="0.35">
      <c r="A8893" s="1" t="s">
        <v>14325</v>
      </c>
      <c r="B8893" t="s">
        <v>14326</v>
      </c>
      <c r="C8893" t="s">
        <v>34</v>
      </c>
      <c r="D8893" t="s">
        <v>35</v>
      </c>
      <c r="E8893">
        <v>2</v>
      </c>
      <c r="F8893" s="2">
        <v>97.3</v>
      </c>
      <c r="G8893" s="3">
        <v>201</v>
      </c>
      <c r="H8893" s="3">
        <v>0.97299999999999998</v>
      </c>
      <c r="I8893" s="3">
        <v>0</v>
      </c>
      <c r="J8893" s="3">
        <v>98.272999999999996</v>
      </c>
      <c r="K8893" s="4">
        <v>0.35</v>
      </c>
      <c r="L8893" s="73">
        <v>178.40329230769231</v>
      </c>
    </row>
    <row r="8894" spans="1:12" x14ac:dyDescent="0.35">
      <c r="A8894" s="1" t="s">
        <v>14327</v>
      </c>
      <c r="B8894" t="s">
        <v>14328</v>
      </c>
      <c r="C8894" t="s">
        <v>34</v>
      </c>
      <c r="D8894" t="s">
        <v>35</v>
      </c>
      <c r="E8894">
        <v>2</v>
      </c>
      <c r="F8894" s="2">
        <v>650</v>
      </c>
      <c r="G8894" s="3">
        <v>1341</v>
      </c>
      <c r="H8894" s="3">
        <v>6.5</v>
      </c>
      <c r="I8894" s="3">
        <v>0</v>
      </c>
      <c r="J8894" s="3">
        <v>656.5</v>
      </c>
      <c r="K8894" s="4">
        <v>0.35</v>
      </c>
      <c r="L8894" s="73">
        <v>1191.8</v>
      </c>
    </row>
    <row r="8895" spans="1:12" x14ac:dyDescent="0.35">
      <c r="A8895" s="1" t="s">
        <v>14329</v>
      </c>
      <c r="B8895" t="s">
        <v>14330</v>
      </c>
      <c r="C8895" t="s">
        <v>34</v>
      </c>
      <c r="D8895" t="s">
        <v>35</v>
      </c>
      <c r="E8895">
        <v>2</v>
      </c>
      <c r="F8895" s="2">
        <v>21.75</v>
      </c>
      <c r="G8895" s="3">
        <v>45</v>
      </c>
      <c r="H8895" s="3">
        <v>0.2175</v>
      </c>
      <c r="I8895" s="3">
        <v>0</v>
      </c>
      <c r="J8895" s="3">
        <v>21.967500000000001</v>
      </c>
      <c r="K8895" s="4">
        <v>0.35000000000000003</v>
      </c>
      <c r="L8895" s="73">
        <v>39.879461538461541</v>
      </c>
    </row>
    <row r="8896" spans="1:12" x14ac:dyDescent="0.35">
      <c r="A8896" s="1" t="s">
        <v>14331</v>
      </c>
      <c r="B8896" t="s">
        <v>14332</v>
      </c>
      <c r="C8896" t="s">
        <v>34</v>
      </c>
      <c r="D8896" t="s">
        <v>35</v>
      </c>
      <c r="E8896">
        <v>2</v>
      </c>
      <c r="F8896" s="2">
        <v>1483.7</v>
      </c>
      <c r="G8896" s="3">
        <v>3060</v>
      </c>
      <c r="H8896" s="3">
        <v>14.837000000000002</v>
      </c>
      <c r="I8896" s="3">
        <v>0</v>
      </c>
      <c r="J8896" s="3">
        <v>1498.537</v>
      </c>
      <c r="K8896" s="4">
        <v>0.35000000000000003</v>
      </c>
      <c r="L8896" s="73">
        <v>2720.4210153846157</v>
      </c>
    </row>
    <row r="8897" spans="1:12" x14ac:dyDescent="0.35">
      <c r="A8897" s="1" t="s">
        <v>14333</v>
      </c>
      <c r="B8897" t="s">
        <v>14334</v>
      </c>
      <c r="C8897" t="s">
        <v>34</v>
      </c>
      <c r="D8897" t="s">
        <v>35</v>
      </c>
      <c r="E8897">
        <v>2</v>
      </c>
      <c r="F8897" s="2">
        <v>141.19999999999999</v>
      </c>
      <c r="G8897" s="3">
        <v>292</v>
      </c>
      <c r="H8897" s="3">
        <v>1.4119999999999999</v>
      </c>
      <c r="I8897" s="3">
        <v>0</v>
      </c>
      <c r="J8897" s="3">
        <v>142.61199999999999</v>
      </c>
      <c r="K8897" s="4">
        <v>0.34999999999999992</v>
      </c>
      <c r="L8897" s="73">
        <v>258.89563076923071</v>
      </c>
    </row>
    <row r="8898" spans="1:12" x14ac:dyDescent="0.35">
      <c r="A8898" s="1" t="s">
        <v>14335</v>
      </c>
      <c r="B8898" t="s">
        <v>14336</v>
      </c>
      <c r="C8898" t="s">
        <v>34</v>
      </c>
      <c r="D8898" t="s">
        <v>35</v>
      </c>
      <c r="E8898">
        <v>1</v>
      </c>
      <c r="F8898" s="2">
        <v>129.75</v>
      </c>
      <c r="G8898" s="3">
        <v>268</v>
      </c>
      <c r="H8898" s="3">
        <v>1.2975000000000001</v>
      </c>
      <c r="I8898" s="3">
        <v>6.0982500000000002</v>
      </c>
      <c r="J8898" s="3">
        <v>137.14575000000002</v>
      </c>
      <c r="K8898" s="4">
        <v>0.35</v>
      </c>
      <c r="L8898" s="73">
        <v>248.97228461538464</v>
      </c>
    </row>
    <row r="8899" spans="1:12" x14ac:dyDescent="0.35">
      <c r="A8899" s="1" t="s">
        <v>14337</v>
      </c>
      <c r="B8899" t="s">
        <v>14338</v>
      </c>
      <c r="C8899" t="s">
        <v>34</v>
      </c>
      <c r="D8899" t="s">
        <v>35</v>
      </c>
      <c r="E8899">
        <v>1</v>
      </c>
      <c r="F8899" s="2">
        <v>156.1</v>
      </c>
      <c r="G8899" s="3">
        <v>322</v>
      </c>
      <c r="H8899" s="3">
        <v>1.5609999999999999</v>
      </c>
      <c r="I8899" s="3">
        <v>7.3366999999999996</v>
      </c>
      <c r="J8899" s="3">
        <v>164.99770000000001</v>
      </c>
      <c r="K8899" s="4">
        <v>0.35</v>
      </c>
      <c r="L8899" s="73">
        <v>299.53428615384615</v>
      </c>
    </row>
    <row r="8900" spans="1:12" x14ac:dyDescent="0.35">
      <c r="A8900" s="1" t="s">
        <v>14339</v>
      </c>
      <c r="B8900" t="s">
        <v>14340</v>
      </c>
      <c r="C8900" t="s">
        <v>34</v>
      </c>
      <c r="D8900" t="s">
        <v>35</v>
      </c>
      <c r="E8900">
        <v>2</v>
      </c>
      <c r="F8900" s="2">
        <v>82.1</v>
      </c>
      <c r="G8900" s="3">
        <v>170</v>
      </c>
      <c r="H8900" s="3">
        <v>0.82099999999999995</v>
      </c>
      <c r="I8900" s="3">
        <v>0</v>
      </c>
      <c r="J8900" s="3">
        <v>82.920999999999992</v>
      </c>
      <c r="K8900" s="4">
        <v>0.35</v>
      </c>
      <c r="L8900" s="73">
        <v>150.53350769230767</v>
      </c>
    </row>
    <row r="8901" spans="1:12" x14ac:dyDescent="0.35">
      <c r="A8901" s="1" t="s">
        <v>14341</v>
      </c>
      <c r="B8901" t="s">
        <v>14342</v>
      </c>
      <c r="C8901" t="s">
        <v>34</v>
      </c>
      <c r="D8901" t="s">
        <v>35</v>
      </c>
      <c r="E8901">
        <v>1</v>
      </c>
      <c r="F8901" s="2">
        <v>30.9</v>
      </c>
      <c r="G8901" s="3">
        <v>64</v>
      </c>
      <c r="H8901" s="3">
        <v>0.309</v>
      </c>
      <c r="I8901" s="3">
        <v>1.4522999999999999</v>
      </c>
      <c r="J8901" s="3">
        <v>32.661299999999997</v>
      </c>
      <c r="K8901" s="4">
        <v>0.35</v>
      </c>
      <c r="L8901" s="73">
        <v>59.292821538461531</v>
      </c>
    </row>
    <row r="8902" spans="1:12" x14ac:dyDescent="0.35">
      <c r="A8902" s="1" t="s">
        <v>14343</v>
      </c>
      <c r="B8902" t="s">
        <v>14344</v>
      </c>
      <c r="C8902" t="s">
        <v>34</v>
      </c>
      <c r="D8902" t="s">
        <v>35</v>
      </c>
      <c r="E8902">
        <v>2</v>
      </c>
      <c r="F8902" s="2">
        <v>87.8</v>
      </c>
      <c r="G8902" s="3">
        <v>182</v>
      </c>
      <c r="H8902" s="3">
        <v>0.878</v>
      </c>
      <c r="I8902" s="3">
        <v>0</v>
      </c>
      <c r="J8902" s="3">
        <v>88.677999999999997</v>
      </c>
      <c r="K8902" s="4">
        <v>0.35</v>
      </c>
      <c r="L8902" s="73">
        <v>160.9846769230769</v>
      </c>
    </row>
    <row r="8903" spans="1:12" x14ac:dyDescent="0.35">
      <c r="A8903" s="1" t="s">
        <v>14345</v>
      </c>
      <c r="B8903" t="s">
        <v>14346</v>
      </c>
      <c r="C8903" t="s">
        <v>34</v>
      </c>
      <c r="D8903" t="s">
        <v>35</v>
      </c>
      <c r="E8903">
        <v>2</v>
      </c>
      <c r="F8903" s="2">
        <v>214.1</v>
      </c>
      <c r="G8903" s="3">
        <v>442</v>
      </c>
      <c r="H8903" s="3">
        <v>2.141</v>
      </c>
      <c r="I8903" s="3">
        <v>0</v>
      </c>
      <c r="J8903" s="3">
        <v>216.24099999999999</v>
      </c>
      <c r="K8903" s="4">
        <v>0.34999999999999992</v>
      </c>
      <c r="L8903" s="73">
        <v>392.56058461538453</v>
      </c>
    </row>
    <row r="8904" spans="1:12" x14ac:dyDescent="0.35">
      <c r="A8904" s="1" t="s">
        <v>14347</v>
      </c>
      <c r="B8904" t="s">
        <v>14348</v>
      </c>
      <c r="C8904" t="s">
        <v>34</v>
      </c>
      <c r="D8904" t="s">
        <v>35</v>
      </c>
      <c r="E8904">
        <v>1</v>
      </c>
      <c r="F8904" s="2">
        <v>818.55</v>
      </c>
      <c r="G8904" s="3">
        <v>1688</v>
      </c>
      <c r="H8904" s="3">
        <v>8.1854999999999993</v>
      </c>
      <c r="I8904" s="3">
        <v>38.471849999999996</v>
      </c>
      <c r="J8904" s="3">
        <v>865.20735000000002</v>
      </c>
      <c r="K8904" s="4">
        <v>0.34999999999999992</v>
      </c>
      <c r="L8904" s="73">
        <v>1570.6841123076922</v>
      </c>
    </row>
    <row r="8905" spans="1:12" x14ac:dyDescent="0.35">
      <c r="A8905" s="1" t="e">
        <v>#NAME?</v>
      </c>
      <c r="B8905" t="s">
        <v>14349</v>
      </c>
      <c r="C8905" t="s">
        <v>34</v>
      </c>
      <c r="D8905" t="s">
        <v>35</v>
      </c>
      <c r="E8905">
        <v>1</v>
      </c>
      <c r="F8905" s="2">
        <v>20.29</v>
      </c>
      <c r="G8905" s="3">
        <v>42</v>
      </c>
      <c r="H8905" s="3">
        <v>0.2029</v>
      </c>
      <c r="I8905" s="3">
        <v>0.95362999999999998</v>
      </c>
      <c r="J8905" s="3">
        <v>21.446529999999999</v>
      </c>
      <c r="K8905" s="4">
        <v>0.35</v>
      </c>
      <c r="L8905" s="73">
        <v>38.933700615384609</v>
      </c>
    </row>
    <row r="8906" spans="1:12" x14ac:dyDescent="0.35">
      <c r="A8906" s="1" t="e">
        <v>#NAME?</v>
      </c>
      <c r="B8906" t="s">
        <v>7220</v>
      </c>
      <c r="C8906" t="s">
        <v>34</v>
      </c>
      <c r="D8906" t="s">
        <v>35</v>
      </c>
      <c r="E8906">
        <v>1</v>
      </c>
      <c r="F8906" s="2">
        <v>4.45</v>
      </c>
      <c r="G8906" s="3">
        <v>10</v>
      </c>
      <c r="H8906" s="3">
        <v>4.4500000000000005E-2</v>
      </c>
      <c r="I8906" s="3">
        <v>0.20915</v>
      </c>
      <c r="J8906" s="3">
        <v>4.7036500000000006</v>
      </c>
      <c r="K8906" s="4">
        <v>0.35000000000000003</v>
      </c>
      <c r="L8906" s="73">
        <v>8.5389338461538475</v>
      </c>
    </row>
    <row r="8907" spans="1:12" x14ac:dyDescent="0.35">
      <c r="A8907" s="1" t="e">
        <v>#NAME?</v>
      </c>
      <c r="B8907" t="s">
        <v>14350</v>
      </c>
      <c r="C8907" t="s">
        <v>34</v>
      </c>
      <c r="D8907" t="s">
        <v>35</v>
      </c>
      <c r="E8907">
        <v>1</v>
      </c>
      <c r="F8907" s="2">
        <v>12.44</v>
      </c>
      <c r="G8907" s="3">
        <v>26</v>
      </c>
      <c r="H8907" s="3">
        <v>0.1244</v>
      </c>
      <c r="I8907" s="3">
        <v>0.58467999999999998</v>
      </c>
      <c r="J8907" s="3">
        <v>13.14908</v>
      </c>
      <c r="K8907" s="4">
        <v>0.35</v>
      </c>
      <c r="L8907" s="73">
        <v>23.870637538461537</v>
      </c>
    </row>
    <row r="8908" spans="1:12" x14ac:dyDescent="0.35">
      <c r="A8908" s="1" t="e">
        <v>#NAME?</v>
      </c>
      <c r="B8908" t="s">
        <v>9787</v>
      </c>
      <c r="C8908" t="s">
        <v>34</v>
      </c>
      <c r="D8908" t="s">
        <v>35</v>
      </c>
      <c r="E8908">
        <v>1</v>
      </c>
      <c r="F8908" s="2">
        <v>3.28</v>
      </c>
      <c r="G8908" s="3">
        <v>7</v>
      </c>
      <c r="H8908" s="3">
        <v>3.2799999999999996E-2</v>
      </c>
      <c r="I8908" s="3">
        <v>0.15415999999999999</v>
      </c>
      <c r="J8908" s="3">
        <v>3.4669599999999998</v>
      </c>
      <c r="K8908" s="4">
        <v>0.35</v>
      </c>
      <c r="L8908" s="73">
        <v>6.2938658461538459</v>
      </c>
    </row>
    <row r="8909" spans="1:12" x14ac:dyDescent="0.35">
      <c r="A8909" s="1" t="s">
        <v>14351</v>
      </c>
      <c r="B8909" t="s">
        <v>14352</v>
      </c>
      <c r="C8909" t="s">
        <v>34</v>
      </c>
      <c r="D8909" t="s">
        <v>35</v>
      </c>
      <c r="E8909">
        <v>1</v>
      </c>
      <c r="F8909" s="2">
        <v>110.2</v>
      </c>
      <c r="G8909" s="3">
        <v>245</v>
      </c>
      <c r="H8909" s="3">
        <v>1.1020000000000001</v>
      </c>
      <c r="I8909" s="3">
        <v>5.1794000000000002</v>
      </c>
      <c r="J8909" s="3">
        <v>116.48140000000001</v>
      </c>
      <c r="K8909" s="4">
        <v>0.35000000000000003</v>
      </c>
      <c r="L8909" s="73">
        <v>211.45854153846156</v>
      </c>
    </row>
    <row r="8910" spans="1:12" x14ac:dyDescent="0.35">
      <c r="A8910" s="1" t="s">
        <v>14353</v>
      </c>
      <c r="B8910" t="s">
        <v>14354</v>
      </c>
      <c r="C8910" t="s">
        <v>34</v>
      </c>
      <c r="D8910" t="s">
        <v>35</v>
      </c>
      <c r="E8910">
        <v>1</v>
      </c>
      <c r="F8910" s="2">
        <v>111.35</v>
      </c>
      <c r="G8910" s="3">
        <v>248</v>
      </c>
      <c r="H8910" s="3">
        <v>1.1134999999999999</v>
      </c>
      <c r="I8910" s="3">
        <v>5.2334499999999995</v>
      </c>
      <c r="J8910" s="3">
        <v>117.69695</v>
      </c>
      <c r="K8910" s="4">
        <v>0.35</v>
      </c>
      <c r="L8910" s="73">
        <v>213.66523230769229</v>
      </c>
    </row>
    <row r="8911" spans="1:12" x14ac:dyDescent="0.35">
      <c r="A8911" s="1" t="s">
        <v>14355</v>
      </c>
      <c r="B8911" t="s">
        <v>14356</v>
      </c>
      <c r="C8911" t="s">
        <v>17</v>
      </c>
      <c r="D8911" t="s">
        <v>18</v>
      </c>
      <c r="E8911">
        <v>1</v>
      </c>
      <c r="F8911" s="2">
        <v>140</v>
      </c>
      <c r="G8911" s="3">
        <v>289</v>
      </c>
      <c r="H8911" s="3">
        <v>1.4000000000000001</v>
      </c>
      <c r="I8911" s="3">
        <v>6.58</v>
      </c>
      <c r="J8911" s="3">
        <v>147.98000000000002</v>
      </c>
      <c r="K8911" s="4">
        <v>0.34999999999999992</v>
      </c>
      <c r="L8911" s="73">
        <v>268.64061538461539</v>
      </c>
    </row>
    <row r="8912" spans="1:12" x14ac:dyDescent="0.35">
      <c r="A8912" s="1" t="s">
        <v>14357</v>
      </c>
      <c r="B8912" t="s">
        <v>14358</v>
      </c>
      <c r="C8912" t="s">
        <v>17</v>
      </c>
      <c r="D8912" t="s">
        <v>18</v>
      </c>
      <c r="E8912">
        <v>1</v>
      </c>
      <c r="F8912" s="2">
        <v>120</v>
      </c>
      <c r="G8912" s="3">
        <v>248</v>
      </c>
      <c r="H8912" s="3">
        <v>1.2</v>
      </c>
      <c r="I8912" s="3">
        <v>5.64</v>
      </c>
      <c r="J8912" s="3">
        <v>126.84</v>
      </c>
      <c r="K8912" s="4">
        <v>0.35</v>
      </c>
      <c r="L8912" s="73">
        <v>230.26338461538461</v>
      </c>
    </row>
    <row r="8913" spans="1:12" x14ac:dyDescent="0.35">
      <c r="A8913" s="1" t="s">
        <v>14359</v>
      </c>
      <c r="B8913" t="s">
        <v>14358</v>
      </c>
      <c r="C8913" t="s">
        <v>17</v>
      </c>
      <c r="D8913" t="s">
        <v>18</v>
      </c>
      <c r="E8913">
        <v>1</v>
      </c>
      <c r="F8913" s="2">
        <v>130</v>
      </c>
      <c r="G8913" s="3">
        <v>269</v>
      </c>
      <c r="H8913" s="3">
        <v>1.3</v>
      </c>
      <c r="I8913" s="3">
        <v>6.11</v>
      </c>
      <c r="J8913" s="3">
        <v>137.41000000000003</v>
      </c>
      <c r="K8913" s="4">
        <v>0.35</v>
      </c>
      <c r="L8913" s="73">
        <v>249.45200000000006</v>
      </c>
    </row>
    <row r="8914" spans="1:12" x14ac:dyDescent="0.35">
      <c r="A8914" s="1" t="s">
        <v>14360</v>
      </c>
      <c r="B8914" t="s">
        <v>14361</v>
      </c>
      <c r="C8914" t="s">
        <v>34</v>
      </c>
      <c r="D8914" t="s">
        <v>35</v>
      </c>
      <c r="E8914">
        <v>1</v>
      </c>
      <c r="F8914" s="2">
        <v>25.69</v>
      </c>
      <c r="G8914" s="3">
        <v>53</v>
      </c>
      <c r="H8914" s="3">
        <v>0.25690000000000002</v>
      </c>
      <c r="I8914" s="3">
        <v>1.20743</v>
      </c>
      <c r="J8914" s="3">
        <v>27.154330000000002</v>
      </c>
      <c r="K8914" s="4">
        <v>0.35</v>
      </c>
      <c r="L8914" s="73">
        <v>49.295552923076926</v>
      </c>
    </row>
    <row r="8915" spans="1:12" x14ac:dyDescent="0.35">
      <c r="A8915" s="1" t="s">
        <v>14362</v>
      </c>
      <c r="B8915" t="s">
        <v>14363</v>
      </c>
      <c r="C8915" t="s">
        <v>34</v>
      </c>
      <c r="D8915" t="s">
        <v>35</v>
      </c>
      <c r="E8915">
        <v>1</v>
      </c>
      <c r="F8915" s="2">
        <v>943</v>
      </c>
      <c r="G8915" s="3">
        <v>1945</v>
      </c>
      <c r="H8915" s="3">
        <v>9.43</v>
      </c>
      <c r="I8915" s="3">
        <v>44.320999999999998</v>
      </c>
      <c r="J8915" s="3">
        <v>996.75099999999998</v>
      </c>
      <c r="K8915" s="4">
        <v>0.35</v>
      </c>
      <c r="L8915" s="73">
        <v>1809.4864307692308</v>
      </c>
    </row>
    <row r="8916" spans="1:12" x14ac:dyDescent="0.35">
      <c r="A8916" s="1" t="s">
        <v>14364</v>
      </c>
      <c r="B8916" t="s">
        <v>14365</v>
      </c>
      <c r="C8916" t="s">
        <v>21</v>
      </c>
      <c r="D8916" t="s">
        <v>22</v>
      </c>
      <c r="E8916">
        <v>1</v>
      </c>
      <c r="F8916" s="2">
        <v>135.62</v>
      </c>
      <c r="G8916" s="3">
        <v>243</v>
      </c>
      <c r="H8916" s="3">
        <v>1.3562000000000001</v>
      </c>
      <c r="I8916" s="3">
        <v>6.3741400000000006</v>
      </c>
      <c r="J8916" s="3">
        <v>143.35034000000002</v>
      </c>
      <c r="K8916" s="4">
        <v>0.35</v>
      </c>
      <c r="L8916" s="73">
        <v>260.23600184615384</v>
      </c>
    </row>
    <row r="8917" spans="1:12" x14ac:dyDescent="0.35">
      <c r="A8917" s="1" t="s">
        <v>14366</v>
      </c>
      <c r="B8917" t="s">
        <v>14367</v>
      </c>
      <c r="C8917" t="s">
        <v>34</v>
      </c>
      <c r="D8917" t="s">
        <v>35</v>
      </c>
      <c r="E8917">
        <v>1</v>
      </c>
      <c r="F8917" s="2">
        <v>574.91</v>
      </c>
      <c r="G8917" s="3">
        <v>1186</v>
      </c>
      <c r="H8917" s="3">
        <v>5.7490999999999994</v>
      </c>
      <c r="I8917" s="3">
        <v>27.020769999999999</v>
      </c>
      <c r="J8917" s="3">
        <v>607.67986999999994</v>
      </c>
      <c r="K8917" s="4">
        <v>0.35000000000000003</v>
      </c>
      <c r="L8917" s="73">
        <v>1103.172687076923</v>
      </c>
    </row>
    <row r="8918" spans="1:12" x14ac:dyDescent="0.35">
      <c r="A8918" s="1" t="s">
        <v>14368</v>
      </c>
      <c r="B8918" t="s">
        <v>14369</v>
      </c>
      <c r="C8918" t="s">
        <v>21</v>
      </c>
      <c r="D8918" t="s">
        <v>22</v>
      </c>
      <c r="E8918">
        <v>1</v>
      </c>
      <c r="F8918" s="2">
        <v>195.36</v>
      </c>
      <c r="G8918" s="3">
        <v>403</v>
      </c>
      <c r="H8918" s="3">
        <v>1.9536000000000002</v>
      </c>
      <c r="I8918" s="3">
        <v>9.1819199999999999</v>
      </c>
      <c r="J8918" s="3">
        <v>206.49552</v>
      </c>
      <c r="K8918" s="4">
        <v>0.35000000000000003</v>
      </c>
      <c r="L8918" s="73">
        <v>374.86879015384613</v>
      </c>
    </row>
    <row r="8919" spans="1:12" x14ac:dyDescent="0.35">
      <c r="A8919" s="1" t="s">
        <v>14370</v>
      </c>
      <c r="B8919" t="s">
        <v>14371</v>
      </c>
      <c r="C8919" t="s">
        <v>21</v>
      </c>
      <c r="D8919" t="s">
        <v>22</v>
      </c>
      <c r="E8919">
        <v>1</v>
      </c>
      <c r="F8919" s="2">
        <v>72.62</v>
      </c>
      <c r="G8919" s="3">
        <v>150</v>
      </c>
      <c r="H8919" s="3">
        <v>0.72620000000000007</v>
      </c>
      <c r="I8919" s="3">
        <v>3.4131400000000003</v>
      </c>
      <c r="J8919" s="3">
        <v>76.759340000000009</v>
      </c>
      <c r="K8919" s="4">
        <v>0.35</v>
      </c>
      <c r="L8919" s="73">
        <v>139.34772492307692</v>
      </c>
    </row>
    <row r="8920" spans="1:12" x14ac:dyDescent="0.35">
      <c r="A8920" s="1" t="s">
        <v>14372</v>
      </c>
      <c r="B8920" t="s">
        <v>14373</v>
      </c>
      <c r="C8920" t="s">
        <v>17</v>
      </c>
      <c r="D8920" t="s">
        <v>18</v>
      </c>
      <c r="E8920">
        <v>1</v>
      </c>
      <c r="F8920" s="2">
        <v>165</v>
      </c>
      <c r="G8920" s="3">
        <v>240.41</v>
      </c>
      <c r="H8920" s="3">
        <v>1.6500000000000001</v>
      </c>
      <c r="I8920" s="3">
        <v>7.7549999999999999</v>
      </c>
      <c r="J8920" s="3">
        <v>174.405</v>
      </c>
      <c r="K8920" s="4">
        <v>0.35000000000000003</v>
      </c>
      <c r="L8920" s="73">
        <v>316.61215384615389</v>
      </c>
    </row>
    <row r="8921" spans="1:12" x14ac:dyDescent="0.35">
      <c r="A8921" s="1" t="s">
        <v>14374</v>
      </c>
      <c r="B8921" t="s">
        <v>14375</v>
      </c>
      <c r="C8921" t="s">
        <v>34</v>
      </c>
      <c r="D8921" t="s">
        <v>35</v>
      </c>
      <c r="E8921">
        <v>1</v>
      </c>
      <c r="F8921" s="2">
        <v>250</v>
      </c>
      <c r="G8921" s="3">
        <v>516</v>
      </c>
      <c r="H8921" s="3">
        <v>2.5</v>
      </c>
      <c r="I8921" s="3">
        <v>11.75</v>
      </c>
      <c r="J8921" s="3">
        <v>264.25</v>
      </c>
      <c r="K8921" s="4">
        <v>0.35000000000000003</v>
      </c>
      <c r="L8921" s="73">
        <v>479.71538461538461</v>
      </c>
    </row>
    <row r="8922" spans="1:12" x14ac:dyDescent="0.35">
      <c r="A8922" s="1" t="s">
        <v>14376</v>
      </c>
      <c r="B8922" t="s">
        <v>14377</v>
      </c>
      <c r="C8922" t="s">
        <v>34</v>
      </c>
      <c r="D8922" t="s">
        <v>35</v>
      </c>
      <c r="E8922">
        <v>1</v>
      </c>
      <c r="F8922" s="2">
        <v>100</v>
      </c>
      <c r="G8922" s="3">
        <v>207</v>
      </c>
      <c r="H8922" s="3">
        <v>1</v>
      </c>
      <c r="I8922" s="3">
        <v>4.7</v>
      </c>
      <c r="J8922" s="3">
        <v>105.7</v>
      </c>
      <c r="K8922" s="4">
        <v>0.35</v>
      </c>
      <c r="L8922" s="73">
        <v>191.88615384615383</v>
      </c>
    </row>
    <row r="8923" spans="1:12" x14ac:dyDescent="0.35">
      <c r="A8923" s="1">
        <v>273081</v>
      </c>
      <c r="B8923" t="s">
        <v>14378</v>
      </c>
      <c r="C8923" t="s">
        <v>34</v>
      </c>
      <c r="D8923" t="s">
        <v>35</v>
      </c>
      <c r="E8923">
        <v>1</v>
      </c>
      <c r="F8923" s="2">
        <v>11</v>
      </c>
      <c r="G8923" s="3">
        <v>23</v>
      </c>
      <c r="H8923" s="3">
        <v>0.11</v>
      </c>
      <c r="I8923" s="3">
        <v>0.51700000000000002</v>
      </c>
      <c r="J8923" s="3">
        <v>11.626999999999999</v>
      </c>
      <c r="K8923" s="4">
        <v>0.35</v>
      </c>
      <c r="L8923" s="73">
        <v>21.10747692307692</v>
      </c>
    </row>
    <row r="8924" spans="1:12" x14ac:dyDescent="0.35">
      <c r="A8924" s="1" t="s">
        <v>14379</v>
      </c>
      <c r="B8924" t="s">
        <v>14380</v>
      </c>
      <c r="C8924" t="s">
        <v>34</v>
      </c>
      <c r="D8924" t="s">
        <v>35</v>
      </c>
      <c r="E8924">
        <v>1</v>
      </c>
      <c r="F8924" s="2">
        <v>210</v>
      </c>
      <c r="G8924" s="3">
        <v>433</v>
      </c>
      <c r="H8924" s="3">
        <v>2.1</v>
      </c>
      <c r="I8924" s="3">
        <v>9.8699999999999992</v>
      </c>
      <c r="J8924" s="3">
        <v>221.97</v>
      </c>
      <c r="K8924" s="4">
        <v>0.35</v>
      </c>
      <c r="L8924" s="73">
        <v>402.96092307692305</v>
      </c>
    </row>
    <row r="8925" spans="1:12" x14ac:dyDescent="0.35">
      <c r="A8925" s="1" t="s">
        <v>14381</v>
      </c>
      <c r="B8925" t="s">
        <v>14382</v>
      </c>
      <c r="C8925" t="s">
        <v>34</v>
      </c>
      <c r="D8925" t="s">
        <v>35</v>
      </c>
      <c r="E8925">
        <v>1</v>
      </c>
      <c r="F8925" s="2">
        <v>22.8</v>
      </c>
      <c r="G8925" s="3">
        <v>48</v>
      </c>
      <c r="H8925" s="3">
        <v>0.22800000000000001</v>
      </c>
      <c r="I8925" s="3">
        <v>1.0716000000000001</v>
      </c>
      <c r="J8925" s="3">
        <v>24.099600000000002</v>
      </c>
      <c r="K8925" s="4">
        <v>0.35</v>
      </c>
      <c r="L8925" s="73">
        <v>43.750043076923077</v>
      </c>
    </row>
    <row r="8926" spans="1:12" x14ac:dyDescent="0.35">
      <c r="A8926" s="1" t="s">
        <v>14383</v>
      </c>
      <c r="B8926" t="s">
        <v>14384</v>
      </c>
      <c r="C8926" t="s">
        <v>34</v>
      </c>
      <c r="D8926" t="s">
        <v>35</v>
      </c>
      <c r="E8926">
        <v>1</v>
      </c>
      <c r="F8926" s="2">
        <v>25.8</v>
      </c>
      <c r="G8926" s="3">
        <v>54</v>
      </c>
      <c r="H8926" s="3">
        <v>0.25800000000000001</v>
      </c>
      <c r="I8926" s="3">
        <v>1.2126000000000001</v>
      </c>
      <c r="J8926" s="3">
        <v>27.270600000000002</v>
      </c>
      <c r="K8926" s="4">
        <v>0.34999999999999992</v>
      </c>
      <c r="L8926" s="73">
        <v>49.506627692307688</v>
      </c>
    </row>
    <row r="8927" spans="1:12" x14ac:dyDescent="0.35">
      <c r="A8927" s="1" t="s">
        <v>14385</v>
      </c>
      <c r="B8927" t="s">
        <v>14386</v>
      </c>
      <c r="C8927" t="s">
        <v>34</v>
      </c>
      <c r="D8927" t="s">
        <v>35</v>
      </c>
      <c r="E8927">
        <v>1</v>
      </c>
      <c r="F8927" s="2">
        <v>13.2</v>
      </c>
      <c r="G8927" s="3">
        <v>28</v>
      </c>
      <c r="H8927" s="3">
        <v>0.13200000000000001</v>
      </c>
      <c r="I8927" s="3">
        <v>0.62039999999999995</v>
      </c>
      <c r="J8927" s="3">
        <v>13.952399999999999</v>
      </c>
      <c r="K8927" s="4">
        <v>0.35000000000000003</v>
      </c>
      <c r="L8927" s="73">
        <v>25.328972307692307</v>
      </c>
    </row>
    <row r="8928" spans="1:12" x14ac:dyDescent="0.35">
      <c r="A8928" s="1" t="s">
        <v>14387</v>
      </c>
      <c r="B8928" t="s">
        <v>14388</v>
      </c>
      <c r="C8928" t="s">
        <v>34</v>
      </c>
      <c r="D8928" t="s">
        <v>35</v>
      </c>
      <c r="E8928">
        <v>1</v>
      </c>
      <c r="F8928" s="2">
        <v>58.12</v>
      </c>
      <c r="G8928" s="3">
        <v>120</v>
      </c>
      <c r="H8928" s="3">
        <v>0.58119999999999994</v>
      </c>
      <c r="I8928" s="3">
        <v>2.7316400000000001</v>
      </c>
      <c r="J8928" s="3">
        <v>61.432839999999999</v>
      </c>
      <c r="K8928" s="4">
        <v>0.35000000000000003</v>
      </c>
      <c r="L8928" s="73">
        <v>111.52423261538462</v>
      </c>
    </row>
    <row r="8929" spans="1:12" x14ac:dyDescent="0.35">
      <c r="A8929" s="1" t="s">
        <v>14389</v>
      </c>
      <c r="B8929" t="s">
        <v>14390</v>
      </c>
      <c r="C8929" t="s">
        <v>34</v>
      </c>
      <c r="D8929" t="s">
        <v>35</v>
      </c>
      <c r="E8929">
        <v>1</v>
      </c>
      <c r="F8929" s="2">
        <v>1.5</v>
      </c>
      <c r="G8929" s="3">
        <v>4</v>
      </c>
      <c r="H8929" s="3">
        <v>1.4999999999999999E-2</v>
      </c>
      <c r="I8929" s="3">
        <v>7.0500000000000007E-2</v>
      </c>
      <c r="J8929" s="3">
        <v>1.5854999999999999</v>
      </c>
      <c r="K8929" s="4">
        <v>0.35</v>
      </c>
      <c r="L8929" s="73">
        <v>2.8782923076923077</v>
      </c>
    </row>
    <row r="8930" spans="1:12" x14ac:dyDescent="0.35">
      <c r="A8930" s="1" t="s">
        <v>14391</v>
      </c>
      <c r="B8930" t="s">
        <v>14390</v>
      </c>
      <c r="C8930" t="s">
        <v>34</v>
      </c>
      <c r="D8930" t="s">
        <v>35</v>
      </c>
      <c r="E8930">
        <v>1</v>
      </c>
      <c r="F8930" s="2">
        <v>1</v>
      </c>
      <c r="G8930" s="3">
        <v>3</v>
      </c>
      <c r="H8930" s="3">
        <v>0.01</v>
      </c>
      <c r="I8930" s="3">
        <v>4.7E-2</v>
      </c>
      <c r="J8930" s="3">
        <v>1.0569999999999999</v>
      </c>
      <c r="K8930" s="4">
        <v>0.35</v>
      </c>
      <c r="L8930" s="73">
        <v>1.9188615384615384</v>
      </c>
    </row>
    <row r="8931" spans="1:12" x14ac:dyDescent="0.35">
      <c r="A8931" s="1" t="s">
        <v>14392</v>
      </c>
      <c r="B8931" t="s">
        <v>14393</v>
      </c>
      <c r="C8931" t="s">
        <v>34</v>
      </c>
      <c r="D8931" t="s">
        <v>35</v>
      </c>
      <c r="E8931">
        <v>1</v>
      </c>
      <c r="F8931" s="2">
        <v>33.6</v>
      </c>
      <c r="G8931" s="3">
        <v>70</v>
      </c>
      <c r="H8931" s="3">
        <v>0.33600000000000002</v>
      </c>
      <c r="I8931" s="3">
        <v>1.5792000000000002</v>
      </c>
      <c r="J8931" s="3">
        <v>35.5152</v>
      </c>
      <c r="K8931" s="4">
        <v>0.35</v>
      </c>
      <c r="L8931" s="73">
        <v>64.473747692307683</v>
      </c>
    </row>
    <row r="8932" spans="1:12" x14ac:dyDescent="0.35">
      <c r="A8932" s="1" t="s">
        <v>14394</v>
      </c>
      <c r="B8932" t="s">
        <v>14395</v>
      </c>
      <c r="C8932" t="s">
        <v>34</v>
      </c>
      <c r="D8932" t="s">
        <v>35</v>
      </c>
      <c r="E8932">
        <v>1</v>
      </c>
      <c r="F8932" s="2">
        <v>17.100000000000001</v>
      </c>
      <c r="G8932" s="3">
        <v>36</v>
      </c>
      <c r="H8932" s="3">
        <v>0.17100000000000001</v>
      </c>
      <c r="I8932" s="3">
        <v>0.80370000000000008</v>
      </c>
      <c r="J8932" s="3">
        <v>18.0747</v>
      </c>
      <c r="K8932" s="4">
        <v>0.34999999999999992</v>
      </c>
      <c r="L8932" s="73">
        <v>32.812532307692308</v>
      </c>
    </row>
    <row r="8933" spans="1:12" x14ac:dyDescent="0.35">
      <c r="A8933" s="1" t="s">
        <v>14396</v>
      </c>
      <c r="B8933" t="s">
        <v>14390</v>
      </c>
      <c r="C8933" t="s">
        <v>34</v>
      </c>
      <c r="D8933" t="s">
        <v>35</v>
      </c>
      <c r="E8933">
        <v>1</v>
      </c>
      <c r="F8933" s="2">
        <v>1.5</v>
      </c>
      <c r="G8933" s="3">
        <v>4</v>
      </c>
      <c r="H8933" s="3">
        <v>1.4999999999999999E-2</v>
      </c>
      <c r="I8933" s="3">
        <v>7.0500000000000007E-2</v>
      </c>
      <c r="J8933" s="3">
        <v>1.5854999999999999</v>
      </c>
      <c r="K8933" s="4">
        <v>0.35</v>
      </c>
      <c r="L8933" s="73">
        <v>2.8782923076923077</v>
      </c>
    </row>
    <row r="8934" spans="1:12" x14ac:dyDescent="0.35">
      <c r="A8934" s="1" t="s">
        <v>14397</v>
      </c>
      <c r="B8934" t="s">
        <v>14398</v>
      </c>
      <c r="C8934" t="s">
        <v>34</v>
      </c>
      <c r="D8934" t="s">
        <v>35</v>
      </c>
      <c r="E8934">
        <v>1</v>
      </c>
      <c r="F8934" s="2">
        <v>6</v>
      </c>
      <c r="G8934" s="3">
        <v>13</v>
      </c>
      <c r="H8934" s="3">
        <v>0.06</v>
      </c>
      <c r="I8934" s="3">
        <v>0.28200000000000003</v>
      </c>
      <c r="J8934" s="3">
        <v>6.3419999999999996</v>
      </c>
      <c r="K8934" s="4">
        <v>0.35</v>
      </c>
      <c r="L8934" s="73">
        <v>11.513169230769231</v>
      </c>
    </row>
    <row r="8935" spans="1:12" x14ac:dyDescent="0.35">
      <c r="A8935" s="1" t="s">
        <v>14399</v>
      </c>
      <c r="B8935" t="s">
        <v>14400</v>
      </c>
      <c r="C8935" t="s">
        <v>34</v>
      </c>
      <c r="D8935" t="s">
        <v>35</v>
      </c>
      <c r="E8935">
        <v>1</v>
      </c>
      <c r="F8935" s="2">
        <v>9.6</v>
      </c>
      <c r="G8935" s="3">
        <v>20</v>
      </c>
      <c r="H8935" s="3">
        <v>9.6000000000000002E-2</v>
      </c>
      <c r="I8935" s="3">
        <v>0.45119999999999999</v>
      </c>
      <c r="J8935" s="3">
        <v>10.1472</v>
      </c>
      <c r="K8935" s="4">
        <v>0.35</v>
      </c>
      <c r="L8935" s="73">
        <v>18.421070769230766</v>
      </c>
    </row>
    <row r="8936" spans="1:12" x14ac:dyDescent="0.35">
      <c r="A8936" s="1" t="s">
        <v>14401</v>
      </c>
      <c r="B8936" t="s">
        <v>14390</v>
      </c>
      <c r="C8936" t="s">
        <v>34</v>
      </c>
      <c r="D8936" t="s">
        <v>35</v>
      </c>
      <c r="E8936">
        <v>1</v>
      </c>
      <c r="F8936" s="2">
        <v>1.5</v>
      </c>
      <c r="G8936" s="3">
        <v>4</v>
      </c>
      <c r="H8936" s="3">
        <v>1.4999999999999999E-2</v>
      </c>
      <c r="I8936" s="3">
        <v>7.0500000000000007E-2</v>
      </c>
      <c r="J8936" s="3">
        <v>1.5854999999999999</v>
      </c>
      <c r="K8936" s="4">
        <v>0.35</v>
      </c>
      <c r="L8936" s="73">
        <v>2.8782923076923077</v>
      </c>
    </row>
    <row r="8937" spans="1:12" x14ac:dyDescent="0.35">
      <c r="A8937" s="1" t="s">
        <v>14402</v>
      </c>
      <c r="B8937" t="s">
        <v>14403</v>
      </c>
      <c r="C8937" t="s">
        <v>34</v>
      </c>
      <c r="D8937" t="s">
        <v>35</v>
      </c>
      <c r="E8937">
        <v>1</v>
      </c>
      <c r="F8937" s="2">
        <v>2</v>
      </c>
      <c r="G8937" s="3">
        <v>5</v>
      </c>
      <c r="H8937" s="3">
        <v>0.02</v>
      </c>
      <c r="I8937" s="3">
        <v>9.4E-2</v>
      </c>
      <c r="J8937" s="3">
        <v>2.1139999999999999</v>
      </c>
      <c r="K8937" s="4">
        <v>0.35</v>
      </c>
      <c r="L8937" s="73">
        <v>3.8377230769230768</v>
      </c>
    </row>
    <row r="8938" spans="1:12" x14ac:dyDescent="0.35">
      <c r="A8938" s="1" t="s">
        <v>14404</v>
      </c>
      <c r="B8938" t="s">
        <v>14405</v>
      </c>
      <c r="C8938" t="s">
        <v>34</v>
      </c>
      <c r="D8938" t="s">
        <v>35</v>
      </c>
      <c r="E8938">
        <v>1</v>
      </c>
      <c r="F8938" s="2">
        <v>16.2</v>
      </c>
      <c r="G8938" s="3">
        <v>34</v>
      </c>
      <c r="H8938" s="3">
        <v>0.16200000000000001</v>
      </c>
      <c r="I8938" s="3">
        <v>0.76139999999999997</v>
      </c>
      <c r="J8938" s="3">
        <v>17.123399999999997</v>
      </c>
      <c r="K8938" s="4">
        <v>0.35</v>
      </c>
      <c r="L8938" s="73">
        <v>31.085556923076915</v>
      </c>
    </row>
    <row r="8939" spans="1:12" x14ac:dyDescent="0.35">
      <c r="A8939" s="1" t="s">
        <v>14406</v>
      </c>
      <c r="B8939" t="s">
        <v>14407</v>
      </c>
      <c r="C8939" t="s">
        <v>21</v>
      </c>
      <c r="D8939" t="s">
        <v>22</v>
      </c>
      <c r="E8939">
        <v>1</v>
      </c>
      <c r="F8939" s="2">
        <v>15.37</v>
      </c>
      <c r="G8939" s="3">
        <v>32</v>
      </c>
      <c r="H8939" s="3">
        <v>0.1537</v>
      </c>
      <c r="I8939" s="3">
        <v>0.72238999999999998</v>
      </c>
      <c r="J8939" s="3">
        <v>16.246089999999999</v>
      </c>
      <c r="K8939" s="4">
        <v>0.35</v>
      </c>
      <c r="L8939" s="73">
        <v>29.492901846153842</v>
      </c>
    </row>
    <row r="8940" spans="1:12" x14ac:dyDescent="0.35">
      <c r="A8940" s="1" t="s">
        <v>14408</v>
      </c>
      <c r="B8940" t="s">
        <v>14390</v>
      </c>
      <c r="C8940" t="s">
        <v>34</v>
      </c>
      <c r="D8940" t="s">
        <v>35</v>
      </c>
      <c r="E8940">
        <v>1</v>
      </c>
      <c r="F8940" s="2">
        <v>1.5</v>
      </c>
      <c r="G8940" s="3">
        <v>4</v>
      </c>
      <c r="H8940" s="3">
        <v>1.4999999999999999E-2</v>
      </c>
      <c r="I8940" s="3">
        <v>7.0500000000000007E-2</v>
      </c>
      <c r="J8940" s="3">
        <v>1.5854999999999999</v>
      </c>
      <c r="K8940" s="4">
        <v>0.35</v>
      </c>
      <c r="L8940" s="73">
        <v>2.8782923076923077</v>
      </c>
    </row>
    <row r="8941" spans="1:12" x14ac:dyDescent="0.35">
      <c r="A8941" s="1" t="s">
        <v>14409</v>
      </c>
      <c r="B8941" t="s">
        <v>14390</v>
      </c>
      <c r="C8941" t="s">
        <v>34</v>
      </c>
      <c r="D8941" t="s">
        <v>35</v>
      </c>
      <c r="E8941">
        <v>1</v>
      </c>
      <c r="F8941" s="2">
        <v>1</v>
      </c>
      <c r="G8941" s="3">
        <v>3</v>
      </c>
      <c r="H8941" s="3">
        <v>0.01</v>
      </c>
      <c r="I8941" s="3">
        <v>4.7E-2</v>
      </c>
      <c r="J8941" s="3">
        <v>1.0569999999999999</v>
      </c>
      <c r="K8941" s="4">
        <v>0.35</v>
      </c>
      <c r="L8941" s="73">
        <v>1.9188615384615384</v>
      </c>
    </row>
    <row r="8942" spans="1:12" x14ac:dyDescent="0.35">
      <c r="A8942" s="1" t="s">
        <v>14410</v>
      </c>
      <c r="B8942" t="s">
        <v>14411</v>
      </c>
      <c r="C8942" t="s">
        <v>34</v>
      </c>
      <c r="D8942" t="s">
        <v>35</v>
      </c>
      <c r="E8942">
        <v>1</v>
      </c>
      <c r="F8942" s="2">
        <v>253.75</v>
      </c>
      <c r="G8942" s="3">
        <v>524</v>
      </c>
      <c r="H8942" s="3">
        <v>2.5375000000000001</v>
      </c>
      <c r="I8942" s="3">
        <v>11.92625</v>
      </c>
      <c r="J8942" s="3">
        <v>268.21375</v>
      </c>
      <c r="K8942" s="4">
        <v>0.35</v>
      </c>
      <c r="L8942" s="73">
        <v>486.91111538461541</v>
      </c>
    </row>
    <row r="8943" spans="1:12" x14ac:dyDescent="0.35">
      <c r="A8943" s="1" t="s">
        <v>14412</v>
      </c>
      <c r="B8943" t="s">
        <v>14413</v>
      </c>
      <c r="C8943" t="s">
        <v>34</v>
      </c>
      <c r="D8943" t="s">
        <v>35</v>
      </c>
      <c r="E8943">
        <v>1</v>
      </c>
      <c r="F8943" s="2">
        <v>31.8</v>
      </c>
      <c r="G8943" s="3">
        <v>66</v>
      </c>
      <c r="H8943" s="3">
        <v>0.318</v>
      </c>
      <c r="I8943" s="3">
        <v>1.4945999999999999</v>
      </c>
      <c r="J8943" s="3">
        <v>33.6126</v>
      </c>
      <c r="K8943" s="4">
        <v>0.35000000000000003</v>
      </c>
      <c r="L8943" s="73">
        <v>61.019796923076925</v>
      </c>
    </row>
    <row r="8944" spans="1:12" x14ac:dyDescent="0.35">
      <c r="A8944" s="1" t="s">
        <v>14414</v>
      </c>
      <c r="B8944" t="s">
        <v>14390</v>
      </c>
      <c r="C8944" t="s">
        <v>34</v>
      </c>
      <c r="D8944" t="s">
        <v>35</v>
      </c>
      <c r="E8944">
        <v>1</v>
      </c>
      <c r="F8944" s="2">
        <v>1.5</v>
      </c>
      <c r="G8944" s="3">
        <v>4</v>
      </c>
      <c r="H8944" s="3">
        <v>1.4999999999999999E-2</v>
      </c>
      <c r="I8944" s="3">
        <v>7.0500000000000007E-2</v>
      </c>
      <c r="J8944" s="3">
        <v>1.5854999999999999</v>
      </c>
      <c r="K8944" s="4">
        <v>0.35</v>
      </c>
      <c r="L8944" s="73">
        <v>2.8782923076923077</v>
      </c>
    </row>
    <row r="8945" spans="1:12" x14ac:dyDescent="0.35">
      <c r="A8945" s="1" t="s">
        <v>14415</v>
      </c>
      <c r="B8945" t="s">
        <v>14416</v>
      </c>
      <c r="C8945" t="s">
        <v>34</v>
      </c>
      <c r="D8945" t="s">
        <v>35</v>
      </c>
      <c r="E8945">
        <v>1</v>
      </c>
      <c r="F8945" s="2">
        <v>6</v>
      </c>
      <c r="G8945" s="3">
        <v>13</v>
      </c>
      <c r="H8945" s="3">
        <v>0.06</v>
      </c>
      <c r="I8945" s="3">
        <v>0.28200000000000003</v>
      </c>
      <c r="J8945" s="3">
        <v>6.3419999999999996</v>
      </c>
      <c r="K8945" s="4">
        <v>0.35</v>
      </c>
      <c r="L8945" s="73">
        <v>11.513169230769231</v>
      </c>
    </row>
    <row r="8946" spans="1:12" x14ac:dyDescent="0.35">
      <c r="A8946" s="1" t="s">
        <v>14417</v>
      </c>
      <c r="B8946" t="s">
        <v>14418</v>
      </c>
      <c r="C8946" t="s">
        <v>34</v>
      </c>
      <c r="D8946" t="s">
        <v>35</v>
      </c>
      <c r="E8946">
        <v>1</v>
      </c>
      <c r="F8946" s="2">
        <v>420</v>
      </c>
      <c r="G8946" s="3">
        <v>866</v>
      </c>
      <c r="H8946" s="3">
        <v>4.2</v>
      </c>
      <c r="I8946" s="3">
        <v>19.739999999999998</v>
      </c>
      <c r="J8946" s="3">
        <v>443.94</v>
      </c>
      <c r="K8946" s="4">
        <v>0.35</v>
      </c>
      <c r="L8946" s="73">
        <v>805.9218461538461</v>
      </c>
    </row>
    <row r="8947" spans="1:12" x14ac:dyDescent="0.35">
      <c r="A8947" s="1" t="s">
        <v>14419</v>
      </c>
      <c r="B8947" t="s">
        <v>14390</v>
      </c>
      <c r="C8947" t="s">
        <v>34</v>
      </c>
      <c r="D8947" t="s">
        <v>35</v>
      </c>
      <c r="E8947">
        <v>1</v>
      </c>
      <c r="F8947" s="2">
        <v>1</v>
      </c>
      <c r="G8947" s="3">
        <v>3</v>
      </c>
      <c r="H8947" s="3">
        <v>0.01</v>
      </c>
      <c r="I8947" s="3">
        <v>4.7E-2</v>
      </c>
      <c r="J8947" s="3">
        <v>1.0569999999999999</v>
      </c>
      <c r="K8947" s="4">
        <v>0.35</v>
      </c>
      <c r="L8947" s="73">
        <v>1.9188615384615384</v>
      </c>
    </row>
    <row r="8948" spans="1:12" x14ac:dyDescent="0.35">
      <c r="A8948" s="1" t="s">
        <v>14420</v>
      </c>
      <c r="B8948" t="s">
        <v>14421</v>
      </c>
      <c r="C8948" t="s">
        <v>34</v>
      </c>
      <c r="D8948" t="s">
        <v>35</v>
      </c>
      <c r="E8948">
        <v>1</v>
      </c>
      <c r="F8948" s="2">
        <v>9.6</v>
      </c>
      <c r="G8948" s="3">
        <v>20</v>
      </c>
      <c r="H8948" s="3">
        <v>9.6000000000000002E-2</v>
      </c>
      <c r="I8948" s="3">
        <v>0.45119999999999999</v>
      </c>
      <c r="J8948" s="3">
        <v>10.1472</v>
      </c>
      <c r="K8948" s="4">
        <v>0.35</v>
      </c>
      <c r="L8948" s="73">
        <v>18.421070769230766</v>
      </c>
    </row>
    <row r="8949" spans="1:12" x14ac:dyDescent="0.35">
      <c r="A8949" s="1" t="s">
        <v>14422</v>
      </c>
      <c r="B8949" t="s">
        <v>14390</v>
      </c>
      <c r="C8949" t="s">
        <v>34</v>
      </c>
      <c r="D8949" t="s">
        <v>35</v>
      </c>
      <c r="E8949">
        <v>1</v>
      </c>
      <c r="F8949" s="2">
        <v>1.5</v>
      </c>
      <c r="G8949" s="3">
        <v>4</v>
      </c>
      <c r="H8949" s="3">
        <v>1.4999999999999999E-2</v>
      </c>
      <c r="I8949" s="3">
        <v>7.0500000000000007E-2</v>
      </c>
      <c r="J8949" s="3">
        <v>1.5854999999999999</v>
      </c>
      <c r="K8949" s="4">
        <v>0.35</v>
      </c>
      <c r="L8949" s="73">
        <v>2.8782923076923077</v>
      </c>
    </row>
    <row r="8950" spans="1:12" x14ac:dyDescent="0.35">
      <c r="A8950" s="1" t="s">
        <v>14423</v>
      </c>
      <c r="B8950" t="s">
        <v>14390</v>
      </c>
      <c r="C8950" t="s">
        <v>34</v>
      </c>
      <c r="D8950" t="s">
        <v>35</v>
      </c>
      <c r="E8950">
        <v>1</v>
      </c>
      <c r="F8950" s="2">
        <v>1.5</v>
      </c>
      <c r="G8950" s="3">
        <v>4</v>
      </c>
      <c r="H8950" s="3">
        <v>1.4999999999999999E-2</v>
      </c>
      <c r="I8950" s="3">
        <v>7.0500000000000007E-2</v>
      </c>
      <c r="J8950" s="3">
        <v>1.5854999999999999</v>
      </c>
      <c r="K8950" s="4">
        <v>0.35</v>
      </c>
      <c r="L8950" s="73">
        <v>2.8782923076923077</v>
      </c>
    </row>
    <row r="8951" spans="1:12" x14ac:dyDescent="0.35">
      <c r="A8951" s="1" t="s">
        <v>14424</v>
      </c>
      <c r="B8951" t="s">
        <v>14425</v>
      </c>
      <c r="C8951" t="s">
        <v>34</v>
      </c>
      <c r="D8951" t="s">
        <v>35</v>
      </c>
      <c r="E8951">
        <v>1</v>
      </c>
      <c r="F8951" s="2">
        <v>1.5</v>
      </c>
      <c r="G8951" s="3">
        <v>4</v>
      </c>
      <c r="H8951" s="3">
        <v>1.4999999999999999E-2</v>
      </c>
      <c r="I8951" s="3">
        <v>7.0500000000000007E-2</v>
      </c>
      <c r="J8951" s="3">
        <v>1.5854999999999999</v>
      </c>
      <c r="K8951" s="4">
        <v>0.35</v>
      </c>
      <c r="L8951" s="73">
        <v>2.8782923076923077</v>
      </c>
    </row>
    <row r="8952" spans="1:12" x14ac:dyDescent="0.35">
      <c r="A8952" s="1" t="s">
        <v>14426</v>
      </c>
      <c r="B8952" t="s">
        <v>14427</v>
      </c>
      <c r="C8952" t="s">
        <v>34</v>
      </c>
      <c r="D8952" t="s">
        <v>35</v>
      </c>
      <c r="E8952">
        <v>1</v>
      </c>
      <c r="F8952" s="2">
        <v>9.6</v>
      </c>
      <c r="G8952" s="3">
        <v>20</v>
      </c>
      <c r="H8952" s="3">
        <v>9.6000000000000002E-2</v>
      </c>
      <c r="I8952" s="3">
        <v>0.45119999999999999</v>
      </c>
      <c r="J8952" s="3">
        <v>10.1472</v>
      </c>
      <c r="K8952" s="4">
        <v>0.35</v>
      </c>
      <c r="L8952" s="73">
        <v>18.421070769230766</v>
      </c>
    </row>
    <row r="8953" spans="1:12" x14ac:dyDescent="0.35">
      <c r="A8953" s="1" t="s">
        <v>14428</v>
      </c>
      <c r="B8953" t="s">
        <v>14429</v>
      </c>
      <c r="C8953" t="s">
        <v>34</v>
      </c>
      <c r="D8953" t="s">
        <v>35</v>
      </c>
      <c r="E8953">
        <v>1</v>
      </c>
      <c r="F8953" s="2">
        <v>218.67</v>
      </c>
      <c r="G8953" s="3">
        <v>451</v>
      </c>
      <c r="H8953" s="3">
        <v>2.1867000000000001</v>
      </c>
      <c r="I8953" s="3">
        <v>10.27749</v>
      </c>
      <c r="J8953" s="3">
        <v>231.13418999999999</v>
      </c>
      <c r="K8953" s="4">
        <v>0.35000000000000003</v>
      </c>
      <c r="L8953" s="73">
        <v>419.59745261538461</v>
      </c>
    </row>
    <row r="8954" spans="1:12" x14ac:dyDescent="0.35">
      <c r="A8954" s="1" t="s">
        <v>14430</v>
      </c>
      <c r="B8954" t="s">
        <v>14390</v>
      </c>
      <c r="C8954" t="s">
        <v>34</v>
      </c>
      <c r="D8954" t="s">
        <v>35</v>
      </c>
      <c r="E8954">
        <v>1</v>
      </c>
      <c r="F8954" s="2">
        <v>1.5</v>
      </c>
      <c r="G8954" s="3">
        <v>4</v>
      </c>
      <c r="H8954" s="3">
        <v>1.4999999999999999E-2</v>
      </c>
      <c r="I8954" s="3">
        <v>7.0500000000000007E-2</v>
      </c>
      <c r="J8954" s="3">
        <v>1.5854999999999999</v>
      </c>
      <c r="K8954" s="4">
        <v>0.35</v>
      </c>
      <c r="L8954" s="73">
        <v>2.8782923076923077</v>
      </c>
    </row>
    <row r="8955" spans="1:12" x14ac:dyDescent="0.35">
      <c r="A8955" s="1" t="s">
        <v>14431</v>
      </c>
      <c r="B8955" t="s">
        <v>14390</v>
      </c>
      <c r="C8955" t="s">
        <v>34</v>
      </c>
      <c r="D8955" t="s">
        <v>35</v>
      </c>
      <c r="E8955">
        <v>1</v>
      </c>
      <c r="F8955" s="2">
        <v>1.5</v>
      </c>
      <c r="G8955" s="3">
        <v>4</v>
      </c>
      <c r="H8955" s="3">
        <v>1.4999999999999999E-2</v>
      </c>
      <c r="I8955" s="3">
        <v>7.0500000000000007E-2</v>
      </c>
      <c r="J8955" s="3">
        <v>1.5854999999999999</v>
      </c>
      <c r="K8955" s="4">
        <v>0.35</v>
      </c>
      <c r="L8955" s="73">
        <v>2.8782923076923077</v>
      </c>
    </row>
    <row r="8956" spans="1:12" x14ac:dyDescent="0.35">
      <c r="A8956" s="1" t="s">
        <v>14432</v>
      </c>
      <c r="B8956" t="s">
        <v>14433</v>
      </c>
      <c r="C8956" t="s">
        <v>34</v>
      </c>
      <c r="D8956" t="s">
        <v>35</v>
      </c>
      <c r="E8956">
        <v>1</v>
      </c>
      <c r="F8956" s="2">
        <v>7.8</v>
      </c>
      <c r="G8956" s="3">
        <v>17</v>
      </c>
      <c r="H8956" s="3">
        <v>7.8E-2</v>
      </c>
      <c r="I8956" s="3">
        <v>0.36659999999999998</v>
      </c>
      <c r="J8956" s="3">
        <v>8.2446000000000002</v>
      </c>
      <c r="K8956" s="4">
        <v>0.35</v>
      </c>
      <c r="L8956" s="73">
        <v>14.96712</v>
      </c>
    </row>
    <row r="8957" spans="1:12" x14ac:dyDescent="0.35">
      <c r="A8957" s="1" t="s">
        <v>14434</v>
      </c>
      <c r="B8957" t="s">
        <v>14435</v>
      </c>
      <c r="C8957" t="s">
        <v>34</v>
      </c>
      <c r="D8957" t="s">
        <v>35</v>
      </c>
      <c r="E8957">
        <v>1</v>
      </c>
      <c r="F8957" s="2">
        <v>3.78</v>
      </c>
      <c r="G8957" s="3">
        <v>8</v>
      </c>
      <c r="H8957" s="3">
        <v>3.78E-2</v>
      </c>
      <c r="I8957" s="3">
        <v>0.17765999999999998</v>
      </c>
      <c r="J8957" s="3">
        <v>3.9954599999999996</v>
      </c>
      <c r="K8957" s="4">
        <v>0.35000000000000003</v>
      </c>
      <c r="L8957" s="73">
        <v>7.253296615384615</v>
      </c>
    </row>
    <row r="8958" spans="1:12" x14ac:dyDescent="0.35">
      <c r="A8958" s="1" t="s">
        <v>14436</v>
      </c>
      <c r="B8958" t="s">
        <v>14437</v>
      </c>
      <c r="C8958" t="s">
        <v>34</v>
      </c>
      <c r="D8958" t="s">
        <v>35</v>
      </c>
      <c r="E8958">
        <v>1</v>
      </c>
      <c r="F8958" s="2">
        <v>570</v>
      </c>
      <c r="G8958" s="3">
        <v>1176</v>
      </c>
      <c r="H8958" s="3">
        <v>5.7</v>
      </c>
      <c r="I8958" s="3">
        <v>26.79</v>
      </c>
      <c r="J8958" s="3">
        <v>602.49</v>
      </c>
      <c r="K8958" s="4">
        <v>0.35</v>
      </c>
      <c r="L8958" s="73">
        <v>1093.7510769230769</v>
      </c>
    </row>
    <row r="8959" spans="1:12" x14ac:dyDescent="0.35">
      <c r="A8959" s="1" t="s">
        <v>14438</v>
      </c>
      <c r="B8959" t="s">
        <v>14439</v>
      </c>
      <c r="C8959" t="s">
        <v>34</v>
      </c>
      <c r="D8959" t="s">
        <v>35</v>
      </c>
      <c r="E8959">
        <v>1</v>
      </c>
      <c r="F8959" s="2">
        <v>15</v>
      </c>
      <c r="G8959" s="3">
        <v>31</v>
      </c>
      <c r="H8959" s="3">
        <v>0.15</v>
      </c>
      <c r="I8959" s="3">
        <v>0.70499999999999996</v>
      </c>
      <c r="J8959" s="3">
        <v>15.855</v>
      </c>
      <c r="K8959" s="4">
        <v>0.35</v>
      </c>
      <c r="L8959" s="73">
        <v>28.782923076923076</v>
      </c>
    </row>
    <row r="8960" spans="1:12" x14ac:dyDescent="0.35">
      <c r="A8960" s="1" t="s">
        <v>14440</v>
      </c>
      <c r="B8960" t="s">
        <v>14441</v>
      </c>
      <c r="C8960" t="s">
        <v>34</v>
      </c>
      <c r="D8960" t="s">
        <v>35</v>
      </c>
      <c r="E8960">
        <v>1</v>
      </c>
      <c r="F8960" s="2">
        <v>299.5</v>
      </c>
      <c r="G8960" s="3">
        <v>618</v>
      </c>
      <c r="H8960" s="3">
        <v>2.9950000000000001</v>
      </c>
      <c r="I8960" s="3">
        <v>14.076499999999999</v>
      </c>
      <c r="J8960" s="3">
        <v>316.57150000000001</v>
      </c>
      <c r="K8960" s="4">
        <v>0.35</v>
      </c>
      <c r="L8960" s="73">
        <v>574.69903076923072</v>
      </c>
    </row>
    <row r="8961" spans="1:12" x14ac:dyDescent="0.35">
      <c r="A8961" s="1" t="s">
        <v>14442</v>
      </c>
      <c r="B8961" t="s">
        <v>14443</v>
      </c>
      <c r="C8961" t="s">
        <v>34</v>
      </c>
      <c r="D8961" t="s">
        <v>35</v>
      </c>
      <c r="E8961">
        <v>1</v>
      </c>
      <c r="F8961" s="2">
        <v>97.99</v>
      </c>
      <c r="G8961" s="3">
        <v>203</v>
      </c>
      <c r="H8961" s="3">
        <v>0.97989999999999999</v>
      </c>
      <c r="I8961" s="3">
        <v>4.6055299999999999</v>
      </c>
      <c r="J8961" s="3">
        <v>103.57543</v>
      </c>
      <c r="K8961" s="4">
        <v>0.35000000000000003</v>
      </c>
      <c r="L8961" s="73">
        <v>188.02924215384616</v>
      </c>
    </row>
    <row r="8962" spans="1:12" x14ac:dyDescent="0.35">
      <c r="A8962" s="1" t="s">
        <v>14444</v>
      </c>
      <c r="B8962" t="s">
        <v>14445</v>
      </c>
      <c r="C8962" t="s">
        <v>34</v>
      </c>
      <c r="D8962" t="s">
        <v>35</v>
      </c>
      <c r="E8962">
        <v>1</v>
      </c>
      <c r="F8962" s="2">
        <v>245.99</v>
      </c>
      <c r="G8962" s="3">
        <v>508</v>
      </c>
      <c r="H8962" s="3">
        <v>2.4599000000000002</v>
      </c>
      <c r="I8962" s="3">
        <v>11.561530000000001</v>
      </c>
      <c r="J8962" s="3">
        <v>260.01143000000002</v>
      </c>
      <c r="K8962" s="4">
        <v>0.35</v>
      </c>
      <c r="L8962" s="73">
        <v>472.02074984615388</v>
      </c>
    </row>
    <row r="8963" spans="1:12" x14ac:dyDescent="0.35">
      <c r="A8963" s="1" t="s">
        <v>14446</v>
      </c>
      <c r="B8963" t="s">
        <v>14447</v>
      </c>
      <c r="C8963" t="s">
        <v>363</v>
      </c>
      <c r="D8963" t="s">
        <v>364</v>
      </c>
      <c r="E8963">
        <v>1</v>
      </c>
      <c r="F8963" s="2">
        <v>19.68</v>
      </c>
      <c r="G8963" s="3">
        <v>41</v>
      </c>
      <c r="H8963" s="3">
        <v>0.1968</v>
      </c>
      <c r="I8963" s="3">
        <v>0.92496</v>
      </c>
      <c r="J8963" s="3">
        <v>20.801759999999998</v>
      </c>
      <c r="K8963" s="4">
        <v>0.35</v>
      </c>
      <c r="L8963" s="73">
        <v>37.763195076923068</v>
      </c>
    </row>
    <row r="8964" spans="1:12" x14ac:dyDescent="0.35">
      <c r="A8964" s="1" t="s">
        <v>14448</v>
      </c>
      <c r="B8964" t="s">
        <v>14449</v>
      </c>
      <c r="C8964" t="s">
        <v>363</v>
      </c>
      <c r="D8964" t="s">
        <v>364</v>
      </c>
      <c r="E8964">
        <v>1</v>
      </c>
      <c r="F8964" s="2">
        <v>19.68</v>
      </c>
      <c r="G8964" s="3">
        <v>41</v>
      </c>
      <c r="H8964" s="3">
        <v>0.1968</v>
      </c>
      <c r="I8964" s="3">
        <v>0.92496</v>
      </c>
      <c r="J8964" s="3">
        <v>20.801759999999998</v>
      </c>
      <c r="K8964" s="4">
        <v>0.35</v>
      </c>
      <c r="L8964" s="73">
        <v>37.763195076923068</v>
      </c>
    </row>
    <row r="8965" spans="1:12" x14ac:dyDescent="0.35">
      <c r="A8965" s="1" t="s">
        <v>14450</v>
      </c>
      <c r="B8965" t="s">
        <v>14451</v>
      </c>
      <c r="C8965" t="s">
        <v>363</v>
      </c>
      <c r="D8965" t="s">
        <v>364</v>
      </c>
      <c r="E8965">
        <v>1</v>
      </c>
      <c r="F8965" s="2">
        <v>197.87</v>
      </c>
      <c r="G8965" s="3">
        <v>408</v>
      </c>
      <c r="H8965" s="3">
        <v>1.9787000000000001</v>
      </c>
      <c r="I8965" s="3">
        <v>9.2998899999999995</v>
      </c>
      <c r="J8965" s="3">
        <v>209.14859000000001</v>
      </c>
      <c r="K8965" s="4">
        <v>0.34999999999999992</v>
      </c>
      <c r="L8965" s="73">
        <v>379.68513261538459</v>
      </c>
    </row>
    <row r="8966" spans="1:12" x14ac:dyDescent="0.35">
      <c r="A8966" s="1" t="s">
        <v>14452</v>
      </c>
      <c r="B8966" t="s">
        <v>14453</v>
      </c>
      <c r="C8966" t="s">
        <v>363</v>
      </c>
      <c r="D8966" t="s">
        <v>364</v>
      </c>
      <c r="E8966">
        <v>1</v>
      </c>
      <c r="F8966" s="2">
        <v>19.68</v>
      </c>
      <c r="G8966" s="3">
        <v>41</v>
      </c>
      <c r="H8966" s="3">
        <v>0.1968</v>
      </c>
      <c r="I8966" s="3">
        <v>0.92496</v>
      </c>
      <c r="J8966" s="3">
        <v>20.801759999999998</v>
      </c>
      <c r="K8966" s="4">
        <v>0.35</v>
      </c>
      <c r="L8966" s="73">
        <v>37.763195076923068</v>
      </c>
    </row>
    <row r="8967" spans="1:12" x14ac:dyDescent="0.35">
      <c r="A8967" s="1" t="s">
        <v>14454</v>
      </c>
      <c r="B8967" t="s">
        <v>14455</v>
      </c>
      <c r="C8967" t="s">
        <v>34</v>
      </c>
      <c r="D8967" t="s">
        <v>35</v>
      </c>
      <c r="E8967">
        <v>1</v>
      </c>
      <c r="F8967" s="2">
        <v>424.99</v>
      </c>
      <c r="G8967" s="3">
        <v>877</v>
      </c>
      <c r="H8967" s="3">
        <v>4.2499000000000002</v>
      </c>
      <c r="I8967" s="3">
        <v>19.974530000000001</v>
      </c>
      <c r="J8967" s="3">
        <v>449.21443000000005</v>
      </c>
      <c r="K8967" s="4">
        <v>0.34999999999999992</v>
      </c>
      <c r="L8967" s="73">
        <v>815.49696523076921</v>
      </c>
    </row>
    <row r="8968" spans="1:12" x14ac:dyDescent="0.35">
      <c r="A8968" s="1" t="s">
        <v>14456</v>
      </c>
      <c r="B8968" t="s">
        <v>14457</v>
      </c>
      <c r="C8968" t="s">
        <v>34</v>
      </c>
      <c r="D8968" t="s">
        <v>35</v>
      </c>
      <c r="E8968">
        <v>1</v>
      </c>
      <c r="F8968" s="2">
        <v>1104.99</v>
      </c>
      <c r="G8968" s="3">
        <v>2279</v>
      </c>
      <c r="H8968" s="3">
        <v>11.049900000000001</v>
      </c>
      <c r="I8968" s="3">
        <v>51.934530000000002</v>
      </c>
      <c r="J8968" s="3">
        <v>1167.97443</v>
      </c>
      <c r="K8968" s="4">
        <v>0.35</v>
      </c>
      <c r="L8968" s="73">
        <v>2120.3228113846153</v>
      </c>
    </row>
    <row r="8969" spans="1:12" x14ac:dyDescent="0.35">
      <c r="A8969" s="1" t="s">
        <v>14458</v>
      </c>
      <c r="B8969" t="s">
        <v>14459</v>
      </c>
      <c r="C8969" t="s">
        <v>34</v>
      </c>
      <c r="D8969" t="s">
        <v>35</v>
      </c>
      <c r="E8969">
        <v>1</v>
      </c>
      <c r="F8969" s="2">
        <v>137.99</v>
      </c>
      <c r="G8969" s="3">
        <v>285</v>
      </c>
      <c r="H8969" s="3">
        <v>1.3799000000000001</v>
      </c>
      <c r="I8969" s="3">
        <v>6.4855300000000007</v>
      </c>
      <c r="J8969" s="3">
        <v>145.85543000000001</v>
      </c>
      <c r="K8969" s="4">
        <v>0.35</v>
      </c>
      <c r="L8969" s="73">
        <v>264.78370369230771</v>
      </c>
    </row>
    <row r="8970" spans="1:12" x14ac:dyDescent="0.35">
      <c r="A8970" s="1" t="s">
        <v>14460</v>
      </c>
      <c r="B8970" t="s">
        <v>14461</v>
      </c>
      <c r="C8970" t="s">
        <v>34</v>
      </c>
      <c r="D8970" t="s">
        <v>35</v>
      </c>
      <c r="E8970">
        <v>1</v>
      </c>
      <c r="F8970" s="2">
        <v>19.989999999999998</v>
      </c>
      <c r="G8970" s="3">
        <v>42</v>
      </c>
      <c r="H8970" s="3">
        <v>0.19989999999999999</v>
      </c>
      <c r="I8970" s="3">
        <v>0.93952999999999998</v>
      </c>
      <c r="J8970" s="3">
        <v>21.129429999999999</v>
      </c>
      <c r="K8970" s="4">
        <v>0.34999999999999992</v>
      </c>
      <c r="L8970" s="73">
        <v>38.358042153846149</v>
      </c>
    </row>
    <row r="8971" spans="1:12" x14ac:dyDescent="0.35">
      <c r="A8971" s="1" t="s">
        <v>14462</v>
      </c>
      <c r="B8971" t="s">
        <v>14463</v>
      </c>
      <c r="C8971" t="s">
        <v>34</v>
      </c>
      <c r="D8971" t="s">
        <v>35</v>
      </c>
      <c r="E8971">
        <v>1</v>
      </c>
      <c r="F8971" s="2">
        <v>26.99</v>
      </c>
      <c r="G8971" s="3">
        <v>56</v>
      </c>
      <c r="H8971" s="3">
        <v>0.26989999999999997</v>
      </c>
      <c r="I8971" s="3">
        <v>1.2685299999999999</v>
      </c>
      <c r="J8971" s="3">
        <v>28.528429999999997</v>
      </c>
      <c r="K8971" s="4">
        <v>0.35</v>
      </c>
      <c r="L8971" s="73">
        <v>51.790072923076913</v>
      </c>
    </row>
    <row r="8972" spans="1:12" x14ac:dyDescent="0.35">
      <c r="A8972" s="1" t="s">
        <v>14464</v>
      </c>
      <c r="B8972" t="s">
        <v>14465</v>
      </c>
      <c r="C8972" t="s">
        <v>363</v>
      </c>
      <c r="D8972" t="s">
        <v>364</v>
      </c>
      <c r="E8972">
        <v>1</v>
      </c>
      <c r="F8972" s="2">
        <v>19.68</v>
      </c>
      <c r="G8972" s="3">
        <v>41</v>
      </c>
      <c r="H8972" s="3">
        <v>0.1968</v>
      </c>
      <c r="I8972" s="3">
        <v>0.92496</v>
      </c>
      <c r="J8972" s="3">
        <v>20.801759999999998</v>
      </c>
      <c r="K8972" s="4">
        <v>0.35</v>
      </c>
      <c r="L8972" s="73">
        <v>37.763195076923068</v>
      </c>
    </row>
    <row r="8973" spans="1:12" x14ac:dyDescent="0.35">
      <c r="A8973" s="1" t="s">
        <v>14466</v>
      </c>
      <c r="B8973" t="s">
        <v>14467</v>
      </c>
      <c r="C8973" t="s">
        <v>363</v>
      </c>
      <c r="D8973" t="s">
        <v>364</v>
      </c>
      <c r="E8973">
        <v>1</v>
      </c>
      <c r="F8973" s="2">
        <v>324.10000000000002</v>
      </c>
      <c r="G8973" s="3">
        <v>669</v>
      </c>
      <c r="H8973" s="3">
        <v>3.2410000000000001</v>
      </c>
      <c r="I8973" s="3">
        <v>15.232700000000001</v>
      </c>
      <c r="J8973" s="3">
        <v>342.57370000000003</v>
      </c>
      <c r="K8973" s="4">
        <v>0.35000000000000003</v>
      </c>
      <c r="L8973" s="73">
        <v>621.90302461538465</v>
      </c>
    </row>
    <row r="8974" spans="1:12" x14ac:dyDescent="0.35">
      <c r="A8974" s="1" t="s">
        <v>14468</v>
      </c>
      <c r="B8974" t="s">
        <v>14469</v>
      </c>
      <c r="C8974" t="s">
        <v>363</v>
      </c>
      <c r="D8974" t="s">
        <v>364</v>
      </c>
      <c r="E8974">
        <v>1</v>
      </c>
      <c r="F8974" s="2">
        <v>197.87</v>
      </c>
      <c r="G8974" s="3">
        <v>408</v>
      </c>
      <c r="H8974" s="3">
        <v>1.9787000000000001</v>
      </c>
      <c r="I8974" s="3">
        <v>9.2998899999999995</v>
      </c>
      <c r="J8974" s="3">
        <v>209.14859000000001</v>
      </c>
      <c r="K8974" s="4">
        <v>0.34999999999999992</v>
      </c>
      <c r="L8974" s="73">
        <v>379.68513261538459</v>
      </c>
    </row>
    <row r="8975" spans="1:12" x14ac:dyDescent="0.35">
      <c r="A8975" s="1" t="s">
        <v>14470</v>
      </c>
      <c r="B8975" t="s">
        <v>14471</v>
      </c>
      <c r="C8975" t="s">
        <v>363</v>
      </c>
      <c r="D8975" t="s">
        <v>364</v>
      </c>
      <c r="E8975">
        <v>1</v>
      </c>
      <c r="F8975" s="2">
        <v>178.6</v>
      </c>
      <c r="G8975" s="3">
        <v>369</v>
      </c>
      <c r="H8975" s="3">
        <v>1.786</v>
      </c>
      <c r="I8975" s="3">
        <v>8.3941999999999997</v>
      </c>
      <c r="J8975" s="3">
        <v>188.78020000000001</v>
      </c>
      <c r="K8975" s="4">
        <v>0.35000000000000003</v>
      </c>
      <c r="L8975" s="73">
        <v>342.70867076923082</v>
      </c>
    </row>
    <row r="8976" spans="1:12" x14ac:dyDescent="0.35">
      <c r="A8976" s="1" t="s">
        <v>14472</v>
      </c>
      <c r="B8976" t="s">
        <v>14311</v>
      </c>
      <c r="C8976" t="s">
        <v>34</v>
      </c>
      <c r="D8976" t="s">
        <v>35</v>
      </c>
      <c r="E8976">
        <v>1</v>
      </c>
      <c r="F8976" s="2">
        <v>48.99</v>
      </c>
      <c r="G8976" s="3">
        <v>102</v>
      </c>
      <c r="H8976" s="3">
        <v>0.48990000000000006</v>
      </c>
      <c r="I8976" s="3">
        <v>2.30253</v>
      </c>
      <c r="J8976" s="3">
        <v>51.782429999999998</v>
      </c>
      <c r="K8976" s="4">
        <v>0.35</v>
      </c>
      <c r="L8976" s="73">
        <v>94.005026769230767</v>
      </c>
    </row>
    <row r="8977" spans="1:12" x14ac:dyDescent="0.35">
      <c r="A8977" s="1" t="s">
        <v>14473</v>
      </c>
      <c r="B8977" t="s">
        <v>14474</v>
      </c>
      <c r="C8977" t="s">
        <v>34</v>
      </c>
      <c r="D8977" t="s">
        <v>35</v>
      </c>
      <c r="E8977">
        <v>1</v>
      </c>
      <c r="F8977" s="2">
        <v>19.989999999999998</v>
      </c>
      <c r="G8977" s="3">
        <v>42</v>
      </c>
      <c r="H8977" s="3">
        <v>0.19989999999999999</v>
      </c>
      <c r="I8977" s="3">
        <v>0.93952999999999998</v>
      </c>
      <c r="J8977" s="3">
        <v>21.129429999999999</v>
      </c>
      <c r="K8977" s="4">
        <v>0.34999999999999992</v>
      </c>
      <c r="L8977" s="73">
        <v>38.358042153846149</v>
      </c>
    </row>
    <row r="8978" spans="1:12" x14ac:dyDescent="0.35">
      <c r="A8978" s="1" t="s">
        <v>14475</v>
      </c>
      <c r="B8978" t="s">
        <v>14476</v>
      </c>
      <c r="C8978" t="s">
        <v>363</v>
      </c>
      <c r="D8978" t="s">
        <v>364</v>
      </c>
      <c r="E8978">
        <v>1</v>
      </c>
      <c r="F8978" s="2">
        <v>178.6</v>
      </c>
      <c r="G8978" s="3">
        <v>369</v>
      </c>
      <c r="H8978" s="3">
        <v>1.786</v>
      </c>
      <c r="I8978" s="3">
        <v>8.3941999999999997</v>
      </c>
      <c r="J8978" s="3">
        <v>188.78020000000001</v>
      </c>
      <c r="K8978" s="4">
        <v>0.35000000000000003</v>
      </c>
      <c r="L8978" s="73">
        <v>342.70867076923082</v>
      </c>
    </row>
    <row r="8979" spans="1:12" x14ac:dyDescent="0.35">
      <c r="A8979" s="1" t="s">
        <v>14477</v>
      </c>
      <c r="B8979" t="s">
        <v>14478</v>
      </c>
      <c r="C8979" t="s">
        <v>34</v>
      </c>
      <c r="D8979" t="s">
        <v>35</v>
      </c>
      <c r="E8979">
        <v>1</v>
      </c>
      <c r="F8979" s="2">
        <v>157.99</v>
      </c>
      <c r="G8979" s="3">
        <v>326</v>
      </c>
      <c r="H8979" s="3">
        <v>1.5799000000000001</v>
      </c>
      <c r="I8979" s="3">
        <v>7.4255300000000002</v>
      </c>
      <c r="J8979" s="3">
        <v>166.99543000000003</v>
      </c>
      <c r="K8979" s="4">
        <v>0.35</v>
      </c>
      <c r="L8979" s="73">
        <v>303.16093446153849</v>
      </c>
    </row>
    <row r="8980" spans="1:12" x14ac:dyDescent="0.35">
      <c r="A8980" s="1" t="s">
        <v>14479</v>
      </c>
      <c r="B8980" t="s">
        <v>14480</v>
      </c>
      <c r="C8980" t="s">
        <v>34</v>
      </c>
      <c r="D8980" t="s">
        <v>35</v>
      </c>
      <c r="E8980">
        <v>1</v>
      </c>
      <c r="F8980" s="2">
        <v>493.99</v>
      </c>
      <c r="G8980" s="3">
        <v>1019</v>
      </c>
      <c r="H8980" s="3">
        <v>4.9399000000000006</v>
      </c>
      <c r="I8980" s="3">
        <v>23.21753</v>
      </c>
      <c r="J8980" s="3">
        <v>522.14742999999999</v>
      </c>
      <c r="K8980" s="4">
        <v>0.35</v>
      </c>
      <c r="L8980" s="73">
        <v>947.89841138461532</v>
      </c>
    </row>
    <row r="8981" spans="1:12" x14ac:dyDescent="0.35">
      <c r="A8981" s="1" t="s">
        <v>14481</v>
      </c>
      <c r="B8981" t="s">
        <v>14482</v>
      </c>
      <c r="C8981" t="s">
        <v>363</v>
      </c>
      <c r="D8981" t="s">
        <v>364</v>
      </c>
      <c r="E8981">
        <v>1</v>
      </c>
      <c r="F8981" s="2">
        <v>178.6</v>
      </c>
      <c r="G8981" s="3">
        <v>369</v>
      </c>
      <c r="H8981" s="3">
        <v>1.786</v>
      </c>
      <c r="I8981" s="3">
        <v>8.3941999999999997</v>
      </c>
      <c r="J8981" s="3">
        <v>188.78020000000001</v>
      </c>
      <c r="K8981" s="4">
        <v>0.35000000000000003</v>
      </c>
      <c r="L8981" s="73">
        <v>342.70867076923082</v>
      </c>
    </row>
    <row r="8982" spans="1:12" x14ac:dyDescent="0.35">
      <c r="A8982" s="1" t="s">
        <v>14483</v>
      </c>
      <c r="B8982" t="s">
        <v>14484</v>
      </c>
      <c r="C8982" t="s">
        <v>363</v>
      </c>
      <c r="D8982" t="s">
        <v>364</v>
      </c>
      <c r="E8982">
        <v>1</v>
      </c>
      <c r="F8982" s="2">
        <v>324.10000000000002</v>
      </c>
      <c r="G8982" s="3">
        <v>669</v>
      </c>
      <c r="H8982" s="3">
        <v>3.2410000000000001</v>
      </c>
      <c r="I8982" s="3">
        <v>15.232700000000001</v>
      </c>
      <c r="J8982" s="3">
        <v>342.57370000000003</v>
      </c>
      <c r="K8982" s="4">
        <v>0.35000000000000003</v>
      </c>
      <c r="L8982" s="73">
        <v>621.90302461538465</v>
      </c>
    </row>
    <row r="8983" spans="1:12" x14ac:dyDescent="0.35">
      <c r="A8983" s="1" t="s">
        <v>14485</v>
      </c>
      <c r="B8983" t="s">
        <v>14486</v>
      </c>
      <c r="C8983" t="s">
        <v>34</v>
      </c>
      <c r="D8983" t="s">
        <v>35</v>
      </c>
      <c r="E8983">
        <v>1</v>
      </c>
      <c r="F8983" s="2">
        <v>88.99</v>
      </c>
      <c r="G8983" s="3">
        <v>184</v>
      </c>
      <c r="H8983" s="3">
        <v>0.88989999999999991</v>
      </c>
      <c r="I8983" s="3">
        <v>4.1825299999999999</v>
      </c>
      <c r="J8983" s="3">
        <v>94.062429999999992</v>
      </c>
      <c r="K8983" s="4">
        <v>0.35000000000000003</v>
      </c>
      <c r="L8983" s="73">
        <v>170.75948830769229</v>
      </c>
    </row>
    <row r="8984" spans="1:12" x14ac:dyDescent="0.35">
      <c r="A8984" s="1" t="s">
        <v>14487</v>
      </c>
      <c r="B8984" t="s">
        <v>14488</v>
      </c>
      <c r="C8984" t="s">
        <v>363</v>
      </c>
      <c r="D8984" t="s">
        <v>364</v>
      </c>
      <c r="E8984">
        <v>1</v>
      </c>
      <c r="F8984" s="2">
        <v>3.59</v>
      </c>
      <c r="G8984" s="3">
        <v>8</v>
      </c>
      <c r="H8984" s="3">
        <v>3.5900000000000001E-2</v>
      </c>
      <c r="I8984" s="3">
        <v>0.16872999999999999</v>
      </c>
      <c r="J8984" s="3">
        <v>3.7946299999999997</v>
      </c>
      <c r="K8984" s="4">
        <v>0.35</v>
      </c>
      <c r="L8984" s="73">
        <v>6.8887129230769224</v>
      </c>
    </row>
    <row r="8985" spans="1:12" x14ac:dyDescent="0.35">
      <c r="A8985" s="1" t="s">
        <v>14489</v>
      </c>
      <c r="B8985" t="s">
        <v>14490</v>
      </c>
      <c r="C8985" t="s">
        <v>34</v>
      </c>
      <c r="D8985" t="s">
        <v>35</v>
      </c>
      <c r="E8985">
        <v>1</v>
      </c>
      <c r="F8985" s="2">
        <v>31.99</v>
      </c>
      <c r="G8985" s="3">
        <v>66</v>
      </c>
      <c r="H8985" s="3">
        <v>0.31990000000000002</v>
      </c>
      <c r="I8985" s="3">
        <v>1.50353</v>
      </c>
      <c r="J8985" s="3">
        <v>33.813429999999997</v>
      </c>
      <c r="K8985" s="4">
        <v>0.35</v>
      </c>
      <c r="L8985" s="73">
        <v>61.384380615384607</v>
      </c>
    </row>
    <row r="8986" spans="1:12" x14ac:dyDescent="0.35">
      <c r="A8986" s="1" t="s">
        <v>14491</v>
      </c>
      <c r="B8986" t="s">
        <v>14492</v>
      </c>
      <c r="C8986" t="s">
        <v>34</v>
      </c>
      <c r="D8986" t="s">
        <v>35</v>
      </c>
      <c r="E8986">
        <v>1</v>
      </c>
      <c r="F8986" s="2">
        <v>13.99</v>
      </c>
      <c r="G8986" s="3">
        <v>29</v>
      </c>
      <c r="H8986" s="3">
        <v>0.1399</v>
      </c>
      <c r="I8986" s="3">
        <v>0.65753000000000006</v>
      </c>
      <c r="J8986" s="3">
        <v>14.787430000000001</v>
      </c>
      <c r="K8986" s="4">
        <v>0.34999999999999992</v>
      </c>
      <c r="L8986" s="73">
        <v>26.84487292307692</v>
      </c>
    </row>
    <row r="8987" spans="1:12" x14ac:dyDescent="0.35">
      <c r="A8987" s="1" t="s">
        <v>14493</v>
      </c>
      <c r="B8987" t="s">
        <v>14494</v>
      </c>
      <c r="C8987" t="s">
        <v>34</v>
      </c>
      <c r="D8987" t="s">
        <v>35</v>
      </c>
      <c r="E8987">
        <v>1</v>
      </c>
      <c r="F8987" s="2">
        <v>257.99</v>
      </c>
      <c r="G8987" s="3">
        <v>532</v>
      </c>
      <c r="H8987" s="3">
        <v>2.5799000000000003</v>
      </c>
      <c r="I8987" s="3">
        <v>12.125530000000001</v>
      </c>
      <c r="J8987" s="3">
        <v>272.69543000000004</v>
      </c>
      <c r="K8987" s="4">
        <v>0.35</v>
      </c>
      <c r="L8987" s="73">
        <v>495.04708830769238</v>
      </c>
    </row>
    <row r="8988" spans="1:12" x14ac:dyDescent="0.35">
      <c r="A8988" s="1" t="s">
        <v>14495</v>
      </c>
      <c r="B8988" t="s">
        <v>14496</v>
      </c>
      <c r="C8988" t="s">
        <v>34</v>
      </c>
      <c r="D8988" t="s">
        <v>35</v>
      </c>
      <c r="E8988">
        <v>1</v>
      </c>
      <c r="F8988" s="2">
        <v>420.99</v>
      </c>
      <c r="G8988" s="3">
        <v>869</v>
      </c>
      <c r="H8988" s="3">
        <v>4.2099000000000002</v>
      </c>
      <c r="I8988" s="3">
        <v>19.786529999999999</v>
      </c>
      <c r="J8988" s="3">
        <v>444.98643000000004</v>
      </c>
      <c r="K8988" s="4">
        <v>0.35</v>
      </c>
      <c r="L8988" s="73">
        <v>807.8215190769231</v>
      </c>
    </row>
    <row r="8989" spans="1:12" x14ac:dyDescent="0.35">
      <c r="A8989" s="1" t="s">
        <v>14497</v>
      </c>
      <c r="B8989" t="s">
        <v>14498</v>
      </c>
      <c r="C8989" t="s">
        <v>21</v>
      </c>
      <c r="D8989" t="s">
        <v>22</v>
      </c>
      <c r="E8989">
        <v>1</v>
      </c>
      <c r="F8989" s="2">
        <v>81.34</v>
      </c>
      <c r="G8989" s="3">
        <v>168</v>
      </c>
      <c r="H8989" s="3">
        <v>0.81340000000000001</v>
      </c>
      <c r="I8989" s="3">
        <v>3.8229800000000003</v>
      </c>
      <c r="J8989" s="3">
        <v>85.976380000000006</v>
      </c>
      <c r="K8989" s="4">
        <v>0.35000000000000003</v>
      </c>
      <c r="L8989" s="73">
        <v>156.08019753846156</v>
      </c>
    </row>
    <row r="8990" spans="1:12" x14ac:dyDescent="0.35">
      <c r="A8990" s="1" t="s">
        <v>14499</v>
      </c>
      <c r="B8990" t="s">
        <v>14500</v>
      </c>
      <c r="C8990" t="s">
        <v>34</v>
      </c>
      <c r="D8990" t="s">
        <v>35</v>
      </c>
      <c r="E8990">
        <v>1</v>
      </c>
      <c r="F8990" s="2">
        <v>619.99</v>
      </c>
      <c r="G8990" s="3">
        <v>1279</v>
      </c>
      <c r="H8990" s="3">
        <v>6.1999000000000004</v>
      </c>
      <c r="I8990" s="3">
        <v>29.139530000000001</v>
      </c>
      <c r="J8990" s="3">
        <v>655.32943</v>
      </c>
      <c r="K8990" s="4">
        <v>0.34999999999999992</v>
      </c>
      <c r="L8990" s="73">
        <v>1189.6749652307692</v>
      </c>
    </row>
    <row r="8991" spans="1:12" x14ac:dyDescent="0.35">
      <c r="A8991" s="1" t="s">
        <v>14501</v>
      </c>
      <c r="B8991" t="s">
        <v>14502</v>
      </c>
      <c r="C8991" t="s">
        <v>34</v>
      </c>
      <c r="D8991" t="s">
        <v>35</v>
      </c>
      <c r="E8991">
        <v>1</v>
      </c>
      <c r="F8991" s="2">
        <v>15.99</v>
      </c>
      <c r="G8991" s="3">
        <v>33</v>
      </c>
      <c r="H8991" s="3">
        <v>0.15990000000000001</v>
      </c>
      <c r="I8991" s="3">
        <v>0.75153000000000003</v>
      </c>
      <c r="J8991" s="3">
        <v>16.901429999999998</v>
      </c>
      <c r="K8991" s="4">
        <v>0.35</v>
      </c>
      <c r="L8991" s="73">
        <v>30.682595999999993</v>
      </c>
    </row>
    <row r="8992" spans="1:12" x14ac:dyDescent="0.35">
      <c r="A8992" s="1" t="s">
        <v>14503</v>
      </c>
      <c r="B8992" t="s">
        <v>14504</v>
      </c>
      <c r="C8992" t="s">
        <v>34</v>
      </c>
      <c r="D8992" t="s">
        <v>35</v>
      </c>
      <c r="E8992">
        <v>1</v>
      </c>
      <c r="F8992" s="2">
        <v>206.99</v>
      </c>
      <c r="G8992" s="3">
        <v>427</v>
      </c>
      <c r="H8992" s="3">
        <v>2.0699000000000001</v>
      </c>
      <c r="I8992" s="3">
        <v>9.728530000000001</v>
      </c>
      <c r="J8992" s="3">
        <v>218.78843000000001</v>
      </c>
      <c r="K8992" s="4">
        <v>0.35</v>
      </c>
      <c r="L8992" s="73">
        <v>397.18514984615388</v>
      </c>
    </row>
    <row r="8993" spans="1:12" x14ac:dyDescent="0.35">
      <c r="A8993" s="1" t="s">
        <v>14505</v>
      </c>
      <c r="B8993" t="s">
        <v>14506</v>
      </c>
      <c r="C8993" t="s">
        <v>363</v>
      </c>
      <c r="D8993" t="s">
        <v>364</v>
      </c>
      <c r="E8993">
        <v>1</v>
      </c>
      <c r="F8993" s="2">
        <v>178.6</v>
      </c>
      <c r="G8993" s="3">
        <v>369</v>
      </c>
      <c r="H8993" s="3">
        <v>1.786</v>
      </c>
      <c r="I8993" s="3">
        <v>8.3941999999999997</v>
      </c>
      <c r="J8993" s="3">
        <v>188.78020000000001</v>
      </c>
      <c r="K8993" s="4">
        <v>0.35000000000000003</v>
      </c>
      <c r="L8993" s="73">
        <v>342.70867076923082</v>
      </c>
    </row>
    <row r="8994" spans="1:12" x14ac:dyDescent="0.35">
      <c r="A8994" s="1" t="s">
        <v>14507</v>
      </c>
      <c r="B8994" t="s">
        <v>14508</v>
      </c>
      <c r="C8994" t="s">
        <v>363</v>
      </c>
      <c r="D8994" t="s">
        <v>364</v>
      </c>
      <c r="E8994">
        <v>1</v>
      </c>
      <c r="F8994" s="2">
        <v>348.71</v>
      </c>
      <c r="G8994" s="3">
        <v>719</v>
      </c>
      <c r="H8994" s="3">
        <v>3.4870999999999999</v>
      </c>
      <c r="I8994" s="3">
        <v>16.38937</v>
      </c>
      <c r="J8994" s="3">
        <v>368.58646999999996</v>
      </c>
      <c r="K8994" s="4">
        <v>0.34999999999999992</v>
      </c>
      <c r="L8994" s="73">
        <v>669.12620707692292</v>
      </c>
    </row>
    <row r="8995" spans="1:12" x14ac:dyDescent="0.35">
      <c r="A8995" s="1" t="s">
        <v>14509</v>
      </c>
      <c r="B8995" t="s">
        <v>14510</v>
      </c>
      <c r="C8995" t="s">
        <v>34</v>
      </c>
      <c r="D8995" t="s">
        <v>35</v>
      </c>
      <c r="E8995">
        <v>1</v>
      </c>
      <c r="F8995" s="2">
        <v>2686.99</v>
      </c>
      <c r="G8995" s="3">
        <v>5541</v>
      </c>
      <c r="H8995" s="3">
        <v>26.869899999999998</v>
      </c>
      <c r="I8995" s="3">
        <v>126.28852999999999</v>
      </c>
      <c r="J8995" s="3">
        <v>2840.1484299999997</v>
      </c>
      <c r="K8995" s="4">
        <v>0.35000000000000003</v>
      </c>
      <c r="L8995" s="73">
        <v>5155.9617652307688</v>
      </c>
    </row>
    <row r="8996" spans="1:12" x14ac:dyDescent="0.35">
      <c r="A8996" s="1" t="s">
        <v>14511</v>
      </c>
      <c r="B8996" t="s">
        <v>1705</v>
      </c>
      <c r="C8996" t="s">
        <v>363</v>
      </c>
      <c r="D8996" t="s">
        <v>364</v>
      </c>
      <c r="E8996">
        <v>1</v>
      </c>
      <c r="F8996" s="2">
        <v>324.10000000000002</v>
      </c>
      <c r="G8996" s="3">
        <v>669</v>
      </c>
      <c r="H8996" s="3">
        <v>3.2410000000000001</v>
      </c>
      <c r="I8996" s="3">
        <v>15.232700000000001</v>
      </c>
      <c r="J8996" s="3">
        <v>342.57370000000003</v>
      </c>
      <c r="K8996" s="4">
        <v>0.35000000000000003</v>
      </c>
      <c r="L8996" s="73">
        <v>621.90302461538465</v>
      </c>
    </row>
    <row r="8997" spans="1:12" x14ac:dyDescent="0.35">
      <c r="A8997" s="1" t="s">
        <v>14512</v>
      </c>
      <c r="B8997" t="s">
        <v>14513</v>
      </c>
      <c r="C8997" t="s">
        <v>363</v>
      </c>
      <c r="D8997" t="s">
        <v>364</v>
      </c>
      <c r="E8997">
        <v>1</v>
      </c>
      <c r="F8997" s="2">
        <v>178.6</v>
      </c>
      <c r="G8997" s="3">
        <v>369</v>
      </c>
      <c r="H8997" s="3">
        <v>1.786</v>
      </c>
      <c r="I8997" s="3">
        <v>8.3941999999999997</v>
      </c>
      <c r="J8997" s="3">
        <v>188.78020000000001</v>
      </c>
      <c r="K8997" s="4">
        <v>0.35000000000000003</v>
      </c>
      <c r="L8997" s="73">
        <v>342.70867076923082</v>
      </c>
    </row>
    <row r="8998" spans="1:12" x14ac:dyDescent="0.35">
      <c r="A8998" s="1" t="s">
        <v>14514</v>
      </c>
      <c r="B8998" t="s">
        <v>14515</v>
      </c>
      <c r="C8998" t="s">
        <v>34</v>
      </c>
      <c r="D8998" t="s">
        <v>35</v>
      </c>
      <c r="E8998">
        <v>1</v>
      </c>
      <c r="F8998" s="2">
        <v>300.99</v>
      </c>
      <c r="G8998" s="3">
        <v>621</v>
      </c>
      <c r="H8998" s="3">
        <v>3.0099</v>
      </c>
      <c r="I8998" s="3">
        <v>14.14653</v>
      </c>
      <c r="J8998" s="3">
        <v>318.14643000000001</v>
      </c>
      <c r="K8998" s="4">
        <v>0.35</v>
      </c>
      <c r="L8998" s="73">
        <v>577.55813446153843</v>
      </c>
    </row>
    <row r="8999" spans="1:12" x14ac:dyDescent="0.35">
      <c r="A8999" s="1" t="s">
        <v>14516</v>
      </c>
      <c r="B8999" t="s">
        <v>14517</v>
      </c>
      <c r="C8999" t="s">
        <v>34</v>
      </c>
      <c r="D8999" t="s">
        <v>35</v>
      </c>
      <c r="E8999">
        <v>1</v>
      </c>
      <c r="F8999" s="2">
        <v>86.99</v>
      </c>
      <c r="G8999" s="3">
        <v>180</v>
      </c>
      <c r="H8999" s="3">
        <v>0.86990000000000001</v>
      </c>
      <c r="I8999" s="3">
        <v>4.0885299999999996</v>
      </c>
      <c r="J8999" s="3">
        <v>91.948430000000002</v>
      </c>
      <c r="K8999" s="4">
        <v>0.35</v>
      </c>
      <c r="L8999" s="73">
        <v>166.92176523076924</v>
      </c>
    </row>
    <row r="9000" spans="1:12" x14ac:dyDescent="0.35">
      <c r="A9000" s="1" t="s">
        <v>14518</v>
      </c>
      <c r="B9000" t="s">
        <v>14519</v>
      </c>
      <c r="C9000" t="s">
        <v>34</v>
      </c>
      <c r="D9000" t="s">
        <v>35</v>
      </c>
      <c r="E9000">
        <v>1</v>
      </c>
      <c r="F9000" s="2">
        <v>1455.99</v>
      </c>
      <c r="G9000" s="3">
        <v>3003</v>
      </c>
      <c r="H9000" s="3">
        <v>14.559900000000001</v>
      </c>
      <c r="I9000" s="3">
        <v>68.431529999999995</v>
      </c>
      <c r="J9000" s="3">
        <v>1538.98143</v>
      </c>
      <c r="K9000" s="4">
        <v>0.34999999999999992</v>
      </c>
      <c r="L9000" s="73">
        <v>2793.8432113846152</v>
      </c>
    </row>
    <row r="9001" spans="1:12" x14ac:dyDescent="0.35">
      <c r="A9001" s="1" t="s">
        <v>14520</v>
      </c>
      <c r="B9001" t="s">
        <v>14521</v>
      </c>
      <c r="C9001" t="s">
        <v>34</v>
      </c>
      <c r="D9001" t="s">
        <v>35</v>
      </c>
      <c r="E9001">
        <v>1</v>
      </c>
      <c r="F9001" s="2">
        <v>104.99</v>
      </c>
      <c r="G9001" s="3">
        <v>217</v>
      </c>
      <c r="H9001" s="3">
        <v>1.0499000000000001</v>
      </c>
      <c r="I9001" s="3">
        <v>4.9345299999999996</v>
      </c>
      <c r="J9001" s="3">
        <v>110.97442999999998</v>
      </c>
      <c r="K9001" s="4">
        <v>0.34999999999999992</v>
      </c>
      <c r="L9001" s="73">
        <v>201.46127292307688</v>
      </c>
    </row>
    <row r="9002" spans="1:12" x14ac:dyDescent="0.35">
      <c r="A9002" s="1" t="s">
        <v>14522</v>
      </c>
      <c r="B9002" t="s">
        <v>14523</v>
      </c>
      <c r="C9002" t="s">
        <v>363</v>
      </c>
      <c r="D9002" t="s">
        <v>364</v>
      </c>
      <c r="E9002">
        <v>1</v>
      </c>
      <c r="F9002" s="2">
        <v>197.87</v>
      </c>
      <c r="G9002" s="3">
        <v>408</v>
      </c>
      <c r="H9002" s="3">
        <v>1.9787000000000001</v>
      </c>
      <c r="I9002" s="3">
        <v>9.2998899999999995</v>
      </c>
      <c r="J9002" s="3">
        <v>209.14859000000001</v>
      </c>
      <c r="K9002" s="4">
        <v>0.34999999999999992</v>
      </c>
      <c r="L9002" s="73">
        <v>379.68513261538459</v>
      </c>
    </row>
    <row r="9003" spans="1:12" x14ac:dyDescent="0.35">
      <c r="A9003" s="1" t="s">
        <v>14524</v>
      </c>
      <c r="B9003" t="s">
        <v>14525</v>
      </c>
      <c r="C9003" t="s">
        <v>363</v>
      </c>
      <c r="D9003" t="s">
        <v>364</v>
      </c>
      <c r="E9003">
        <v>1</v>
      </c>
      <c r="F9003" s="2">
        <v>178.6</v>
      </c>
      <c r="G9003" s="3">
        <v>369</v>
      </c>
      <c r="H9003" s="3">
        <v>1.786</v>
      </c>
      <c r="I9003" s="3">
        <v>8.3941999999999997</v>
      </c>
      <c r="J9003" s="3">
        <v>188.78020000000001</v>
      </c>
      <c r="K9003" s="4">
        <v>0.35000000000000003</v>
      </c>
      <c r="L9003" s="73">
        <v>342.70867076923082</v>
      </c>
    </row>
    <row r="9004" spans="1:12" x14ac:dyDescent="0.35">
      <c r="A9004" s="1" t="s">
        <v>14526</v>
      </c>
      <c r="B9004" t="s">
        <v>14527</v>
      </c>
      <c r="C9004" t="s">
        <v>363</v>
      </c>
      <c r="D9004" t="s">
        <v>364</v>
      </c>
      <c r="E9004">
        <v>1</v>
      </c>
      <c r="F9004" s="2">
        <v>2.81</v>
      </c>
      <c r="G9004" s="3">
        <v>6</v>
      </c>
      <c r="H9004" s="3">
        <v>2.81E-2</v>
      </c>
      <c r="I9004" s="3">
        <v>0.13206999999999999</v>
      </c>
      <c r="J9004" s="3">
        <v>2.97017</v>
      </c>
      <c r="K9004" s="4">
        <v>0.35</v>
      </c>
      <c r="L9004" s="73">
        <v>5.3920009230769228</v>
      </c>
    </row>
    <row r="9005" spans="1:12" x14ac:dyDescent="0.35">
      <c r="A9005" s="1">
        <v>47725</v>
      </c>
      <c r="B9005" t="s">
        <v>14528</v>
      </c>
      <c r="C9005" t="s">
        <v>363</v>
      </c>
      <c r="D9005" t="s">
        <v>364</v>
      </c>
      <c r="E9005">
        <v>1</v>
      </c>
      <c r="F9005" s="2">
        <v>18.98</v>
      </c>
      <c r="G9005" s="3">
        <v>40</v>
      </c>
      <c r="H9005" s="3">
        <v>0.1898</v>
      </c>
      <c r="I9005" s="3">
        <v>0.89206000000000008</v>
      </c>
      <c r="J9005" s="3">
        <v>20.061860000000003</v>
      </c>
      <c r="K9005" s="4">
        <v>0.35</v>
      </c>
      <c r="L9005" s="73">
        <v>36.419992000000008</v>
      </c>
    </row>
    <row r="9006" spans="1:12" x14ac:dyDescent="0.35">
      <c r="A9006" s="1" t="s">
        <v>14529</v>
      </c>
      <c r="B9006" t="s">
        <v>14530</v>
      </c>
      <c r="C9006" t="s">
        <v>17</v>
      </c>
      <c r="D9006" t="s">
        <v>18</v>
      </c>
      <c r="E9006">
        <v>1</v>
      </c>
      <c r="F9006" s="2">
        <v>57.6</v>
      </c>
      <c r="G9006" s="3">
        <v>119</v>
      </c>
      <c r="H9006" s="3">
        <v>0.57600000000000007</v>
      </c>
      <c r="I9006" s="3">
        <v>2.7072000000000003</v>
      </c>
      <c r="J9006" s="3">
        <v>60.883200000000002</v>
      </c>
      <c r="K9006" s="4">
        <v>0.34999999999999992</v>
      </c>
      <c r="L9006" s="73">
        <v>110.52642461538461</v>
      </c>
    </row>
    <row r="9007" spans="1:12" x14ac:dyDescent="0.35">
      <c r="A9007" s="1" t="s">
        <v>14531</v>
      </c>
      <c r="B9007" t="s">
        <v>14532</v>
      </c>
      <c r="C9007" t="s">
        <v>34</v>
      </c>
      <c r="D9007" t="s">
        <v>35</v>
      </c>
      <c r="E9007">
        <v>1</v>
      </c>
      <c r="F9007" s="2">
        <v>18.989999999999998</v>
      </c>
      <c r="G9007" s="3">
        <v>40</v>
      </c>
      <c r="H9007" s="3">
        <v>0.18989999999999999</v>
      </c>
      <c r="I9007" s="3">
        <v>0.89252999999999993</v>
      </c>
      <c r="J9007" s="3">
        <v>20.072430000000001</v>
      </c>
      <c r="K9007" s="4">
        <v>0.35</v>
      </c>
      <c r="L9007" s="73">
        <v>36.439180615384615</v>
      </c>
    </row>
    <row r="9008" spans="1:12" x14ac:dyDescent="0.35">
      <c r="A9008" s="1" t="s">
        <v>14533</v>
      </c>
      <c r="B9008" t="s">
        <v>14534</v>
      </c>
      <c r="C9008" t="s">
        <v>34</v>
      </c>
      <c r="D9008" t="s">
        <v>35</v>
      </c>
      <c r="E9008">
        <v>1</v>
      </c>
      <c r="F9008" s="2">
        <v>10.99</v>
      </c>
      <c r="G9008" s="3">
        <v>23</v>
      </c>
      <c r="H9008" s="3">
        <v>0.1099</v>
      </c>
      <c r="I9008" s="3">
        <v>0.51653000000000004</v>
      </c>
      <c r="J9008" s="3">
        <v>11.616429999999999</v>
      </c>
      <c r="K9008" s="4">
        <v>0.34999999999999992</v>
      </c>
      <c r="L9008" s="73">
        <v>21.088288307692302</v>
      </c>
    </row>
    <row r="9009" spans="1:12" x14ac:dyDescent="0.35">
      <c r="A9009" s="1" t="s">
        <v>14535</v>
      </c>
      <c r="B9009" t="s">
        <v>14536</v>
      </c>
      <c r="C9009" t="s">
        <v>34</v>
      </c>
      <c r="D9009" t="s">
        <v>35</v>
      </c>
      <c r="E9009">
        <v>1</v>
      </c>
      <c r="F9009" s="2">
        <v>953.99</v>
      </c>
      <c r="G9009" s="3">
        <v>1967</v>
      </c>
      <c r="H9009" s="3">
        <v>9.5399000000000012</v>
      </c>
      <c r="I9009" s="3">
        <v>44.837530000000001</v>
      </c>
      <c r="J9009" s="3">
        <v>1008.36743</v>
      </c>
      <c r="K9009" s="4">
        <v>0.35</v>
      </c>
      <c r="L9009" s="73">
        <v>1830.574719076923</v>
      </c>
    </row>
    <row r="9010" spans="1:12" x14ac:dyDescent="0.35">
      <c r="A9010" s="1" t="s">
        <v>14537</v>
      </c>
      <c r="B9010" t="s">
        <v>14508</v>
      </c>
      <c r="C9010" t="s">
        <v>363</v>
      </c>
      <c r="D9010" t="s">
        <v>364</v>
      </c>
      <c r="E9010">
        <v>1</v>
      </c>
      <c r="F9010" s="2">
        <v>348.71</v>
      </c>
      <c r="G9010" s="3">
        <v>719</v>
      </c>
      <c r="H9010" s="3">
        <v>3.4870999999999999</v>
      </c>
      <c r="I9010" s="3">
        <v>16.38937</v>
      </c>
      <c r="J9010" s="3">
        <v>368.58646999999996</v>
      </c>
      <c r="K9010" s="4">
        <v>0.34999999999999992</v>
      </c>
      <c r="L9010" s="73">
        <v>669.12620707692292</v>
      </c>
    </row>
    <row r="9011" spans="1:12" x14ac:dyDescent="0.35">
      <c r="A9011" s="1" t="s">
        <v>14538</v>
      </c>
      <c r="B9011" t="s">
        <v>14539</v>
      </c>
      <c r="C9011" t="s">
        <v>34</v>
      </c>
      <c r="D9011" t="s">
        <v>35</v>
      </c>
      <c r="E9011">
        <v>1</v>
      </c>
      <c r="F9011" s="2">
        <v>142.99</v>
      </c>
      <c r="G9011" s="3">
        <v>295</v>
      </c>
      <c r="H9011" s="3">
        <v>1.4299000000000002</v>
      </c>
      <c r="I9011" s="3">
        <v>6.7205300000000001</v>
      </c>
      <c r="J9011" s="3">
        <v>151.14043000000001</v>
      </c>
      <c r="K9011" s="4">
        <v>0.35</v>
      </c>
      <c r="L9011" s="73">
        <v>274.37801138461538</v>
      </c>
    </row>
    <row r="9012" spans="1:12" x14ac:dyDescent="0.35">
      <c r="A9012" s="1" t="s">
        <v>14540</v>
      </c>
      <c r="B9012" t="s">
        <v>14541</v>
      </c>
      <c r="C9012" t="s">
        <v>34</v>
      </c>
      <c r="D9012" t="s">
        <v>35</v>
      </c>
      <c r="E9012">
        <v>1</v>
      </c>
      <c r="F9012" s="2">
        <v>66.81</v>
      </c>
      <c r="G9012" s="3">
        <v>155.68</v>
      </c>
      <c r="H9012" s="3">
        <v>0.66810000000000003</v>
      </c>
      <c r="I9012" s="3">
        <v>3.1400700000000001</v>
      </c>
      <c r="J9012" s="3">
        <v>70.618169999999992</v>
      </c>
      <c r="K9012" s="4">
        <v>0.35</v>
      </c>
      <c r="L9012" s="73">
        <v>128.19913938461536</v>
      </c>
    </row>
    <row r="9013" spans="1:12" x14ac:dyDescent="0.35">
      <c r="A9013" s="1" t="s">
        <v>14542</v>
      </c>
      <c r="B9013" t="s">
        <v>14543</v>
      </c>
      <c r="C9013" t="s">
        <v>34</v>
      </c>
      <c r="D9013" t="s">
        <v>35</v>
      </c>
      <c r="E9013">
        <v>1</v>
      </c>
      <c r="F9013" s="2">
        <v>53.08</v>
      </c>
      <c r="G9013" s="3">
        <v>188</v>
      </c>
      <c r="H9013" s="3">
        <v>0.53079999999999994</v>
      </c>
      <c r="I9013" s="3">
        <v>2.4947599999999999</v>
      </c>
      <c r="J9013" s="3">
        <v>56.105559999999997</v>
      </c>
      <c r="K9013" s="4">
        <v>0.35000000000000003</v>
      </c>
      <c r="L9013" s="73">
        <v>101.85317046153845</v>
      </c>
    </row>
    <row r="9014" spans="1:12" x14ac:dyDescent="0.35">
      <c r="A9014" s="1" t="s">
        <v>14544</v>
      </c>
      <c r="B9014" t="s">
        <v>14545</v>
      </c>
      <c r="C9014" t="s">
        <v>13</v>
      </c>
      <c r="D9014" t="s">
        <v>14</v>
      </c>
      <c r="E9014">
        <v>1</v>
      </c>
      <c r="F9014" s="2">
        <v>65.45</v>
      </c>
      <c r="G9014" s="3">
        <v>289</v>
      </c>
      <c r="H9014" s="3">
        <v>0.65450000000000008</v>
      </c>
      <c r="I9014" s="3">
        <v>3.0761500000000002</v>
      </c>
      <c r="J9014" s="3">
        <v>69.18065</v>
      </c>
      <c r="K9014" s="4">
        <v>0.35000000000000003</v>
      </c>
      <c r="L9014" s="73">
        <v>125.5894876923077</v>
      </c>
    </row>
    <row r="9015" spans="1:12" x14ac:dyDescent="0.35">
      <c r="A9015" s="1" t="s">
        <v>14546</v>
      </c>
      <c r="B9015" t="s">
        <v>14547</v>
      </c>
      <c r="C9015" t="s">
        <v>26</v>
      </c>
      <c r="D9015" t="s">
        <v>27</v>
      </c>
      <c r="E9015">
        <v>1</v>
      </c>
      <c r="F9015" s="2">
        <v>164</v>
      </c>
      <c r="G9015" s="3">
        <v>339</v>
      </c>
      <c r="H9015" s="3">
        <v>1.6400000000000001</v>
      </c>
      <c r="I9015" s="3">
        <v>7.7080000000000002</v>
      </c>
      <c r="J9015" s="3">
        <v>173.34799999999998</v>
      </c>
      <c r="K9015" s="4">
        <v>0.35</v>
      </c>
      <c r="L9015" s="73">
        <v>314.69329230769227</v>
      </c>
    </row>
    <row r="9016" spans="1:12" x14ac:dyDescent="0.35">
      <c r="A9016" s="1" t="s">
        <v>14548</v>
      </c>
      <c r="B9016" t="s">
        <v>14549</v>
      </c>
      <c r="C9016" t="s">
        <v>26</v>
      </c>
      <c r="D9016" t="s">
        <v>27</v>
      </c>
      <c r="E9016">
        <v>1</v>
      </c>
      <c r="F9016" s="2">
        <v>99</v>
      </c>
      <c r="G9016" s="3">
        <v>205</v>
      </c>
      <c r="H9016" s="3">
        <v>0.99</v>
      </c>
      <c r="I9016" s="3">
        <v>4.6529999999999996</v>
      </c>
      <c r="J9016" s="3">
        <v>104.643</v>
      </c>
      <c r="K9016" s="4">
        <v>0.35000000000000003</v>
      </c>
      <c r="L9016" s="73">
        <v>189.9672923076923</v>
      </c>
    </row>
    <row r="9017" spans="1:12" x14ac:dyDescent="0.35">
      <c r="A9017" s="1" t="s">
        <v>14550</v>
      </c>
      <c r="B9017" t="s">
        <v>14551</v>
      </c>
      <c r="C9017" t="s">
        <v>26</v>
      </c>
      <c r="D9017" t="s">
        <v>27</v>
      </c>
      <c r="E9017">
        <v>1</v>
      </c>
      <c r="F9017" s="2">
        <v>45</v>
      </c>
      <c r="G9017" s="3">
        <v>93</v>
      </c>
      <c r="H9017" s="3">
        <v>0.45</v>
      </c>
      <c r="I9017" s="3">
        <v>2.1150000000000002</v>
      </c>
      <c r="J9017" s="3">
        <v>47.565000000000005</v>
      </c>
      <c r="K9017" s="4">
        <v>0.35000000000000003</v>
      </c>
      <c r="L9017" s="73">
        <v>86.34876923076925</v>
      </c>
    </row>
    <row r="9018" spans="1:12" x14ac:dyDescent="0.35">
      <c r="A9018" s="1" t="s">
        <v>14552</v>
      </c>
      <c r="B9018" t="s">
        <v>14553</v>
      </c>
      <c r="C9018" t="s">
        <v>26</v>
      </c>
      <c r="D9018" t="s">
        <v>27</v>
      </c>
      <c r="E9018">
        <v>1</v>
      </c>
      <c r="F9018" s="2">
        <v>47</v>
      </c>
      <c r="G9018" s="3">
        <v>97</v>
      </c>
      <c r="H9018" s="3">
        <v>0.47000000000000003</v>
      </c>
      <c r="I9018" s="3">
        <v>2.2090000000000001</v>
      </c>
      <c r="J9018" s="3">
        <v>49.679000000000002</v>
      </c>
      <c r="K9018" s="4">
        <v>0.35</v>
      </c>
      <c r="L9018" s="73">
        <v>90.186492307692305</v>
      </c>
    </row>
    <row r="9019" spans="1:12" x14ac:dyDescent="0.35">
      <c r="A9019" s="1" t="s">
        <v>14554</v>
      </c>
      <c r="B9019" t="s">
        <v>14555</v>
      </c>
      <c r="C9019" t="s">
        <v>26</v>
      </c>
      <c r="D9019" t="s">
        <v>27</v>
      </c>
      <c r="E9019">
        <v>1</v>
      </c>
      <c r="F9019" s="2">
        <v>3.2</v>
      </c>
      <c r="G9019" s="3">
        <v>7</v>
      </c>
      <c r="H9019" s="3">
        <v>3.2000000000000001E-2</v>
      </c>
      <c r="I9019" s="3">
        <v>0.15040000000000001</v>
      </c>
      <c r="J9019" s="3">
        <v>3.3824000000000001</v>
      </c>
      <c r="K9019" s="4">
        <v>0.34999999999999992</v>
      </c>
      <c r="L9019" s="73">
        <v>6.140356923076923</v>
      </c>
    </row>
    <row r="9020" spans="1:12" x14ac:dyDescent="0.35">
      <c r="A9020" s="1" t="s">
        <v>14556</v>
      </c>
      <c r="B9020" t="s">
        <v>14557</v>
      </c>
      <c r="C9020" t="s">
        <v>26</v>
      </c>
      <c r="D9020" t="s">
        <v>27</v>
      </c>
      <c r="E9020">
        <v>1</v>
      </c>
      <c r="F9020" s="2">
        <v>60</v>
      </c>
      <c r="G9020" s="3">
        <v>124</v>
      </c>
      <c r="H9020" s="3">
        <v>0.6</v>
      </c>
      <c r="I9020" s="3">
        <v>2.82</v>
      </c>
      <c r="J9020" s="3">
        <v>63.42</v>
      </c>
      <c r="K9020" s="4">
        <v>0.35</v>
      </c>
      <c r="L9020" s="73">
        <v>115.1316923076923</v>
      </c>
    </row>
    <row r="9021" spans="1:12" x14ac:dyDescent="0.35">
      <c r="A9021" s="1" t="s">
        <v>14558</v>
      </c>
      <c r="B9021" t="s">
        <v>14559</v>
      </c>
      <c r="C9021" t="s">
        <v>26</v>
      </c>
      <c r="D9021" t="s">
        <v>27</v>
      </c>
      <c r="E9021">
        <v>1</v>
      </c>
      <c r="F9021" s="2">
        <v>1.3</v>
      </c>
      <c r="G9021" s="3">
        <v>3</v>
      </c>
      <c r="H9021" s="3">
        <v>1.3000000000000001E-2</v>
      </c>
      <c r="I9021" s="3">
        <v>6.1100000000000002E-2</v>
      </c>
      <c r="J9021" s="3">
        <v>1.3740999999999999</v>
      </c>
      <c r="K9021" s="4">
        <v>0.35000000000000003</v>
      </c>
      <c r="L9021" s="73">
        <v>2.4945199999999996</v>
      </c>
    </row>
    <row r="9022" spans="1:12" x14ac:dyDescent="0.35">
      <c r="A9022" s="1" t="s">
        <v>14560</v>
      </c>
      <c r="B9022" t="s">
        <v>14561</v>
      </c>
      <c r="C9022" t="s">
        <v>26</v>
      </c>
      <c r="D9022" t="s">
        <v>27</v>
      </c>
      <c r="E9022">
        <v>1</v>
      </c>
      <c r="F9022" s="2">
        <v>58</v>
      </c>
      <c r="G9022" s="3">
        <v>120</v>
      </c>
      <c r="H9022" s="3">
        <v>0.57999999999999996</v>
      </c>
      <c r="I9022" s="3">
        <v>2.726</v>
      </c>
      <c r="J9022" s="3">
        <v>61.305999999999997</v>
      </c>
      <c r="K9022" s="4">
        <v>0.35000000000000003</v>
      </c>
      <c r="L9022" s="73">
        <v>111.29396923076922</v>
      </c>
    </row>
    <row r="9023" spans="1:12" x14ac:dyDescent="0.35">
      <c r="A9023" s="1" t="s">
        <v>14562</v>
      </c>
      <c r="B9023" t="s">
        <v>14563</v>
      </c>
      <c r="C9023" t="s">
        <v>26</v>
      </c>
      <c r="D9023" t="s">
        <v>27</v>
      </c>
      <c r="E9023">
        <v>1</v>
      </c>
      <c r="F9023" s="2">
        <v>82</v>
      </c>
      <c r="G9023" s="3">
        <v>170</v>
      </c>
      <c r="H9023" s="3">
        <v>0.82000000000000006</v>
      </c>
      <c r="I9023" s="3">
        <v>3.8540000000000001</v>
      </c>
      <c r="J9023" s="3">
        <v>86.673999999999992</v>
      </c>
      <c r="K9023" s="4">
        <v>0.35</v>
      </c>
      <c r="L9023" s="73">
        <v>157.34664615384614</v>
      </c>
    </row>
    <row r="9024" spans="1:12" x14ac:dyDescent="0.35">
      <c r="A9024" s="1" t="s">
        <v>14564</v>
      </c>
      <c r="B9024" t="s">
        <v>14565</v>
      </c>
      <c r="C9024" t="s">
        <v>26</v>
      </c>
      <c r="D9024" t="s">
        <v>27</v>
      </c>
      <c r="E9024">
        <v>1</v>
      </c>
      <c r="F9024" s="2">
        <v>5.3</v>
      </c>
      <c r="G9024" s="3">
        <v>11</v>
      </c>
      <c r="H9024" s="3">
        <v>5.2999999999999999E-2</v>
      </c>
      <c r="I9024" s="3">
        <v>0.24909999999999999</v>
      </c>
      <c r="J9024" s="3">
        <v>5.6021000000000001</v>
      </c>
      <c r="K9024" s="4">
        <v>0.35000000000000003</v>
      </c>
      <c r="L9024" s="73">
        <v>10.169966153846154</v>
      </c>
    </row>
    <row r="9025" spans="1:12" x14ac:dyDescent="0.35">
      <c r="A9025" s="1" t="s">
        <v>14566</v>
      </c>
      <c r="B9025" t="s">
        <v>14567</v>
      </c>
      <c r="C9025" t="s">
        <v>26</v>
      </c>
      <c r="D9025" t="s">
        <v>27</v>
      </c>
      <c r="E9025">
        <v>1</v>
      </c>
      <c r="F9025" s="2">
        <v>132</v>
      </c>
      <c r="G9025" s="3">
        <v>273</v>
      </c>
      <c r="H9025" s="3">
        <v>1.32</v>
      </c>
      <c r="I9025" s="3">
        <v>6.2039999999999997</v>
      </c>
      <c r="J9025" s="3">
        <v>139.524</v>
      </c>
      <c r="K9025" s="4">
        <v>0.35</v>
      </c>
      <c r="L9025" s="73">
        <v>253.28972307692305</v>
      </c>
    </row>
    <row r="9026" spans="1:12" x14ac:dyDescent="0.35">
      <c r="A9026" s="1" t="s">
        <v>14568</v>
      </c>
      <c r="B9026" t="s">
        <v>14569</v>
      </c>
      <c r="C9026" t="s">
        <v>26</v>
      </c>
      <c r="D9026" t="s">
        <v>27</v>
      </c>
      <c r="E9026">
        <v>1</v>
      </c>
      <c r="F9026" s="2">
        <v>55</v>
      </c>
      <c r="G9026" s="3">
        <v>114</v>
      </c>
      <c r="H9026" s="3">
        <v>0.55000000000000004</v>
      </c>
      <c r="I9026" s="3">
        <v>2.585</v>
      </c>
      <c r="J9026" s="3">
        <v>58.134999999999998</v>
      </c>
      <c r="K9026" s="4">
        <v>0.35000000000000003</v>
      </c>
      <c r="L9026" s="73">
        <v>105.53738461538461</v>
      </c>
    </row>
    <row r="9027" spans="1:12" x14ac:dyDescent="0.35">
      <c r="A9027" s="1" t="s">
        <v>14570</v>
      </c>
      <c r="B9027" t="s">
        <v>14571</v>
      </c>
      <c r="C9027" t="s">
        <v>26</v>
      </c>
      <c r="D9027" t="s">
        <v>27</v>
      </c>
      <c r="E9027">
        <v>1</v>
      </c>
      <c r="F9027" s="2">
        <v>63</v>
      </c>
      <c r="G9027" s="3">
        <v>130</v>
      </c>
      <c r="H9027" s="3">
        <v>0.63</v>
      </c>
      <c r="I9027" s="3">
        <v>2.9609999999999999</v>
      </c>
      <c r="J9027" s="3">
        <v>66.591000000000008</v>
      </c>
      <c r="K9027" s="4">
        <v>0.35000000000000003</v>
      </c>
      <c r="L9027" s="73">
        <v>120.88827692307694</v>
      </c>
    </row>
    <row r="9028" spans="1:12" x14ac:dyDescent="0.35">
      <c r="A9028" s="1" t="s">
        <v>14572</v>
      </c>
      <c r="B9028" t="s">
        <v>14573</v>
      </c>
      <c r="C9028" t="s">
        <v>26</v>
      </c>
      <c r="D9028" t="s">
        <v>27</v>
      </c>
      <c r="E9028">
        <v>1</v>
      </c>
      <c r="F9028" s="2">
        <v>63</v>
      </c>
      <c r="G9028" s="3">
        <v>130</v>
      </c>
      <c r="H9028" s="3">
        <v>0.63</v>
      </c>
      <c r="I9028" s="3">
        <v>2.9609999999999999</v>
      </c>
      <c r="J9028" s="3">
        <v>66.591000000000008</v>
      </c>
      <c r="K9028" s="4">
        <v>0.35000000000000003</v>
      </c>
      <c r="L9028" s="73">
        <v>120.88827692307694</v>
      </c>
    </row>
    <row r="9029" spans="1:12" x14ac:dyDescent="0.35">
      <c r="A9029" s="1" t="s">
        <v>14574</v>
      </c>
      <c r="B9029" t="s">
        <v>14575</v>
      </c>
      <c r="C9029" t="s">
        <v>26</v>
      </c>
      <c r="D9029" t="s">
        <v>27</v>
      </c>
      <c r="E9029">
        <v>1</v>
      </c>
      <c r="F9029" s="2">
        <v>3.3</v>
      </c>
      <c r="G9029" s="3">
        <v>7</v>
      </c>
      <c r="H9029" s="3">
        <v>3.3000000000000002E-2</v>
      </c>
      <c r="I9029" s="3">
        <v>0.15509999999999999</v>
      </c>
      <c r="J9029" s="3">
        <v>3.4880999999999998</v>
      </c>
      <c r="K9029" s="4">
        <v>0.35000000000000003</v>
      </c>
      <c r="L9029" s="73">
        <v>6.3322430769230769</v>
      </c>
    </row>
    <row r="9030" spans="1:12" x14ac:dyDescent="0.35">
      <c r="A9030" s="1" t="s">
        <v>14576</v>
      </c>
      <c r="B9030" t="s">
        <v>14577</v>
      </c>
      <c r="C9030" t="s">
        <v>26</v>
      </c>
      <c r="D9030" t="s">
        <v>27</v>
      </c>
      <c r="E9030">
        <v>1</v>
      </c>
      <c r="F9030" s="2">
        <v>45</v>
      </c>
      <c r="G9030" s="3">
        <v>93</v>
      </c>
      <c r="H9030" s="3">
        <v>0.45</v>
      </c>
      <c r="I9030" s="3">
        <v>2.1150000000000002</v>
      </c>
      <c r="J9030" s="3">
        <v>47.565000000000005</v>
      </c>
      <c r="K9030" s="4">
        <v>0.35000000000000003</v>
      </c>
      <c r="L9030" s="73">
        <v>86.34876923076925</v>
      </c>
    </row>
    <row r="9031" spans="1:12" x14ac:dyDescent="0.35">
      <c r="A9031" s="1" t="s">
        <v>14578</v>
      </c>
      <c r="B9031" t="s">
        <v>14573</v>
      </c>
      <c r="C9031" t="s">
        <v>26</v>
      </c>
      <c r="D9031" t="s">
        <v>27</v>
      </c>
      <c r="E9031">
        <v>1</v>
      </c>
      <c r="F9031" s="2">
        <v>63</v>
      </c>
      <c r="G9031" s="3">
        <v>130</v>
      </c>
      <c r="H9031" s="3">
        <v>0.63</v>
      </c>
      <c r="I9031" s="3">
        <v>2.9609999999999999</v>
      </c>
      <c r="J9031" s="3">
        <v>66.591000000000008</v>
      </c>
      <c r="K9031" s="4">
        <v>0.35000000000000003</v>
      </c>
      <c r="L9031" s="73">
        <v>120.88827692307694</v>
      </c>
    </row>
    <row r="9032" spans="1:12" x14ac:dyDescent="0.35">
      <c r="A9032" s="1" t="s">
        <v>14579</v>
      </c>
      <c r="B9032" t="s">
        <v>14580</v>
      </c>
      <c r="C9032" t="s">
        <v>26</v>
      </c>
      <c r="D9032" t="s">
        <v>27</v>
      </c>
      <c r="E9032">
        <v>1</v>
      </c>
      <c r="F9032" s="2">
        <v>1.2</v>
      </c>
      <c r="G9032" s="3">
        <v>3</v>
      </c>
      <c r="H9032" s="3">
        <v>1.2E-2</v>
      </c>
      <c r="I9032" s="3">
        <v>5.6399999999999999E-2</v>
      </c>
      <c r="J9032" s="3">
        <v>1.2684</v>
      </c>
      <c r="K9032" s="4">
        <v>0.35</v>
      </c>
      <c r="L9032" s="73">
        <v>2.3026338461538458</v>
      </c>
    </row>
    <row r="9033" spans="1:12" x14ac:dyDescent="0.35">
      <c r="A9033" s="1" t="s">
        <v>14581</v>
      </c>
      <c r="B9033" t="s">
        <v>14582</v>
      </c>
      <c r="C9033" t="s">
        <v>26</v>
      </c>
      <c r="D9033" t="s">
        <v>27</v>
      </c>
      <c r="E9033">
        <v>1</v>
      </c>
      <c r="F9033" s="2">
        <v>95</v>
      </c>
      <c r="G9033" s="3">
        <v>196</v>
      </c>
      <c r="H9033" s="3">
        <v>0.95000000000000007</v>
      </c>
      <c r="I9033" s="3">
        <v>4.4649999999999999</v>
      </c>
      <c r="J9033" s="3">
        <v>100.41500000000001</v>
      </c>
      <c r="K9033" s="4">
        <v>0.34999999999999992</v>
      </c>
      <c r="L9033" s="73">
        <v>182.29184615384614</v>
      </c>
    </row>
    <row r="9034" spans="1:12" x14ac:dyDescent="0.35">
      <c r="A9034" s="1" t="s">
        <v>14583</v>
      </c>
      <c r="B9034" t="s">
        <v>14584</v>
      </c>
      <c r="C9034" t="s">
        <v>26</v>
      </c>
      <c r="D9034" t="s">
        <v>27</v>
      </c>
      <c r="E9034">
        <v>1</v>
      </c>
      <c r="F9034" s="2">
        <v>5.5</v>
      </c>
      <c r="G9034" s="3">
        <v>12</v>
      </c>
      <c r="H9034" s="3">
        <v>5.5E-2</v>
      </c>
      <c r="I9034" s="3">
        <v>0.25850000000000001</v>
      </c>
      <c r="J9034" s="3">
        <v>5.8134999999999994</v>
      </c>
      <c r="K9034" s="4">
        <v>0.35</v>
      </c>
      <c r="L9034" s="73">
        <v>10.55373846153846</v>
      </c>
    </row>
    <row r="9035" spans="1:12" x14ac:dyDescent="0.35">
      <c r="A9035" s="1" t="s">
        <v>14585</v>
      </c>
      <c r="B9035" t="s">
        <v>4758</v>
      </c>
      <c r="C9035" t="s">
        <v>26</v>
      </c>
      <c r="D9035" t="s">
        <v>27</v>
      </c>
      <c r="E9035">
        <v>1</v>
      </c>
      <c r="F9035" s="2">
        <v>102</v>
      </c>
      <c r="G9035" s="3">
        <v>211</v>
      </c>
      <c r="H9035" s="3">
        <v>1.02</v>
      </c>
      <c r="I9035" s="3">
        <v>4.7939999999999996</v>
      </c>
      <c r="J9035" s="3">
        <v>107.81399999999999</v>
      </c>
      <c r="K9035" s="4">
        <v>0.35</v>
      </c>
      <c r="L9035" s="73">
        <v>195.72387692307692</v>
      </c>
    </row>
    <row r="9036" spans="1:12" x14ac:dyDescent="0.35">
      <c r="A9036" s="1" t="s">
        <v>14586</v>
      </c>
      <c r="B9036" t="s">
        <v>14587</v>
      </c>
      <c r="C9036" t="s">
        <v>26</v>
      </c>
      <c r="D9036" t="s">
        <v>27</v>
      </c>
      <c r="E9036">
        <v>1</v>
      </c>
      <c r="F9036" s="2">
        <v>4.3</v>
      </c>
      <c r="G9036" s="3">
        <v>9</v>
      </c>
      <c r="H9036" s="3">
        <v>4.2999999999999997E-2</v>
      </c>
      <c r="I9036" s="3">
        <v>0.2021</v>
      </c>
      <c r="J9036" s="3">
        <v>4.5450999999999997</v>
      </c>
      <c r="K9036" s="4">
        <v>0.35000000000000003</v>
      </c>
      <c r="L9036" s="73">
        <v>8.2511046153846141</v>
      </c>
    </row>
    <row r="9037" spans="1:12" x14ac:dyDescent="0.35">
      <c r="A9037" s="1" t="s">
        <v>14588</v>
      </c>
      <c r="B9037" t="s">
        <v>14589</v>
      </c>
      <c r="C9037" t="s">
        <v>26</v>
      </c>
      <c r="D9037" t="s">
        <v>27</v>
      </c>
      <c r="E9037">
        <v>1</v>
      </c>
      <c r="F9037" s="2">
        <v>38</v>
      </c>
      <c r="G9037" s="3">
        <v>79</v>
      </c>
      <c r="H9037" s="3">
        <v>0.38</v>
      </c>
      <c r="I9037" s="3">
        <v>1.786</v>
      </c>
      <c r="J9037" s="3">
        <v>40.166000000000004</v>
      </c>
      <c r="K9037" s="4">
        <v>0.35000000000000003</v>
      </c>
      <c r="L9037" s="73">
        <v>72.916738461538472</v>
      </c>
    </row>
    <row r="9038" spans="1:12" x14ac:dyDescent="0.35">
      <c r="A9038" s="1" t="s">
        <v>14590</v>
      </c>
      <c r="B9038" t="s">
        <v>14591</v>
      </c>
      <c r="C9038" t="s">
        <v>26</v>
      </c>
      <c r="D9038" t="s">
        <v>27</v>
      </c>
      <c r="E9038">
        <v>1</v>
      </c>
      <c r="F9038" s="2">
        <v>2.4</v>
      </c>
      <c r="G9038" s="3">
        <v>5</v>
      </c>
      <c r="H9038" s="3">
        <v>2.4E-2</v>
      </c>
      <c r="I9038" s="3">
        <v>0.1128</v>
      </c>
      <c r="J9038" s="3">
        <v>2.5367999999999999</v>
      </c>
      <c r="K9038" s="4">
        <v>0.35</v>
      </c>
      <c r="L9038" s="73">
        <v>4.6052676923076916</v>
      </c>
    </row>
    <row r="9039" spans="1:12" x14ac:dyDescent="0.35">
      <c r="A9039" s="1" t="s">
        <v>14592</v>
      </c>
      <c r="B9039" t="s">
        <v>14593</v>
      </c>
      <c r="C9039" t="s">
        <v>26</v>
      </c>
      <c r="D9039" t="s">
        <v>27</v>
      </c>
      <c r="E9039">
        <v>1</v>
      </c>
      <c r="F9039" s="2">
        <v>60</v>
      </c>
      <c r="G9039" s="3">
        <v>124</v>
      </c>
      <c r="H9039" s="3">
        <v>0.6</v>
      </c>
      <c r="I9039" s="3">
        <v>2.82</v>
      </c>
      <c r="J9039" s="3">
        <v>63.42</v>
      </c>
      <c r="K9039" s="4">
        <v>0.35</v>
      </c>
      <c r="L9039" s="73">
        <v>115.1316923076923</v>
      </c>
    </row>
    <row r="9040" spans="1:12" x14ac:dyDescent="0.35">
      <c r="A9040" s="1" t="s">
        <v>14594</v>
      </c>
      <c r="B9040" t="s">
        <v>14595</v>
      </c>
      <c r="C9040" t="s">
        <v>26</v>
      </c>
      <c r="D9040" t="s">
        <v>27</v>
      </c>
      <c r="E9040">
        <v>1</v>
      </c>
      <c r="F9040" s="2">
        <v>293</v>
      </c>
      <c r="G9040" s="3">
        <v>605</v>
      </c>
      <c r="H9040" s="3">
        <v>2.93</v>
      </c>
      <c r="I9040" s="3">
        <v>13.771000000000001</v>
      </c>
      <c r="J9040" s="3">
        <v>309.70100000000002</v>
      </c>
      <c r="K9040" s="4">
        <v>0.35</v>
      </c>
      <c r="L9040" s="73">
        <v>562.22643076923077</v>
      </c>
    </row>
    <row r="9041" spans="1:12" x14ac:dyDescent="0.35">
      <c r="A9041" s="1" t="s">
        <v>14596</v>
      </c>
      <c r="B9041" t="s">
        <v>14597</v>
      </c>
      <c r="C9041" t="s">
        <v>26</v>
      </c>
      <c r="D9041" t="s">
        <v>27</v>
      </c>
      <c r="E9041">
        <v>1</v>
      </c>
      <c r="F9041" s="2">
        <v>58</v>
      </c>
      <c r="G9041" s="3">
        <v>120</v>
      </c>
      <c r="H9041" s="3">
        <v>0.57999999999999996</v>
      </c>
      <c r="I9041" s="3">
        <v>2.726</v>
      </c>
      <c r="J9041" s="3">
        <v>61.305999999999997</v>
      </c>
      <c r="K9041" s="4">
        <v>0.35000000000000003</v>
      </c>
      <c r="L9041" s="73">
        <v>111.29396923076922</v>
      </c>
    </row>
    <row r="9042" spans="1:12" x14ac:dyDescent="0.35">
      <c r="A9042" s="1" t="s">
        <v>14598</v>
      </c>
      <c r="B9042" t="s">
        <v>14599</v>
      </c>
      <c r="C9042" t="s">
        <v>26</v>
      </c>
      <c r="D9042" t="s">
        <v>27</v>
      </c>
      <c r="E9042">
        <v>1</v>
      </c>
      <c r="F9042" s="2">
        <v>39</v>
      </c>
      <c r="G9042" s="3">
        <v>81</v>
      </c>
      <c r="H9042" s="3">
        <v>0.39</v>
      </c>
      <c r="I9042" s="3">
        <v>1.833</v>
      </c>
      <c r="J9042" s="3">
        <v>41.222999999999999</v>
      </c>
      <c r="K9042" s="4">
        <v>0.35</v>
      </c>
      <c r="L9042" s="73">
        <v>74.835599999999999</v>
      </c>
    </row>
    <row r="9043" spans="1:12" x14ac:dyDescent="0.35">
      <c r="A9043" s="1" t="s">
        <v>14600</v>
      </c>
      <c r="B9043" t="s">
        <v>14601</v>
      </c>
      <c r="C9043" t="s">
        <v>26</v>
      </c>
      <c r="D9043" t="s">
        <v>27</v>
      </c>
      <c r="E9043">
        <v>1</v>
      </c>
      <c r="F9043" s="2">
        <v>48</v>
      </c>
      <c r="G9043" s="3">
        <v>99</v>
      </c>
      <c r="H9043" s="3">
        <v>0.48</v>
      </c>
      <c r="I9043" s="3">
        <v>2.2560000000000002</v>
      </c>
      <c r="J9043" s="3">
        <v>50.735999999999997</v>
      </c>
      <c r="K9043" s="4">
        <v>0.35</v>
      </c>
      <c r="L9043" s="73">
        <v>92.105353846153847</v>
      </c>
    </row>
    <row r="9044" spans="1:12" x14ac:dyDescent="0.35">
      <c r="A9044" s="1" t="s">
        <v>14602</v>
      </c>
      <c r="B9044" t="s">
        <v>1431</v>
      </c>
      <c r="C9044" t="s">
        <v>13</v>
      </c>
      <c r="D9044" t="s">
        <v>14</v>
      </c>
      <c r="E9044">
        <v>1</v>
      </c>
      <c r="F9044" s="2">
        <v>3.76</v>
      </c>
      <c r="G9044" s="3">
        <v>8</v>
      </c>
      <c r="H9044" s="3">
        <v>3.7600000000000001E-2</v>
      </c>
      <c r="I9044" s="3">
        <v>0.17671999999999999</v>
      </c>
      <c r="J9044" s="3">
        <v>3.9743199999999996</v>
      </c>
      <c r="K9044" s="4">
        <v>0.35</v>
      </c>
      <c r="L9044" s="73">
        <v>7.2149193846153841</v>
      </c>
    </row>
    <row r="9045" spans="1:12" x14ac:dyDescent="0.35">
      <c r="A9045" s="1" t="s">
        <v>14603</v>
      </c>
      <c r="B9045" t="s">
        <v>14604</v>
      </c>
      <c r="C9045" t="s">
        <v>363</v>
      </c>
      <c r="D9045" t="s">
        <v>364</v>
      </c>
      <c r="E9045">
        <v>1</v>
      </c>
      <c r="F9045" s="2">
        <v>217.61</v>
      </c>
      <c r="G9045" s="3">
        <v>449</v>
      </c>
      <c r="H9045" s="3">
        <v>2.1761000000000004</v>
      </c>
      <c r="I9045" s="3">
        <v>10.22767</v>
      </c>
      <c r="J9045" s="3">
        <v>230.01376999999999</v>
      </c>
      <c r="K9045" s="4">
        <v>0.35</v>
      </c>
      <c r="L9045" s="73">
        <v>417.56345938461538</v>
      </c>
    </row>
    <row r="9046" spans="1:12" x14ac:dyDescent="0.35">
      <c r="A9046" s="1" t="s">
        <v>14605</v>
      </c>
      <c r="B9046" t="s">
        <v>14606</v>
      </c>
      <c r="C9046" t="s">
        <v>1467</v>
      </c>
      <c r="D9046" t="s">
        <v>1468</v>
      </c>
      <c r="E9046">
        <v>1</v>
      </c>
      <c r="F9046" s="2">
        <v>60.49</v>
      </c>
      <c r="G9046" s="3">
        <v>122</v>
      </c>
      <c r="H9046" s="3">
        <v>0.60489999999999999</v>
      </c>
      <c r="I9046" s="3">
        <v>2.8430300000000002</v>
      </c>
      <c r="J9046" s="3">
        <v>63.937930000000001</v>
      </c>
      <c r="K9046" s="4">
        <v>0.35</v>
      </c>
      <c r="L9046" s="73">
        <v>116.07193446153846</v>
      </c>
    </row>
    <row r="9047" spans="1:12" x14ac:dyDescent="0.35">
      <c r="A9047" s="1" t="s">
        <v>14607</v>
      </c>
      <c r="B9047" t="s">
        <v>14608</v>
      </c>
      <c r="C9047" t="s">
        <v>1467</v>
      </c>
      <c r="D9047" t="s">
        <v>1468</v>
      </c>
      <c r="E9047">
        <v>1</v>
      </c>
      <c r="F9047" s="2">
        <v>19.989999999999998</v>
      </c>
      <c r="G9047" s="3">
        <v>40</v>
      </c>
      <c r="H9047" s="3">
        <v>0.19989999999999999</v>
      </c>
      <c r="I9047" s="3">
        <v>0.93952999999999998</v>
      </c>
      <c r="J9047" s="3">
        <v>21.129429999999999</v>
      </c>
      <c r="K9047" s="4">
        <v>0.34999999999999992</v>
      </c>
      <c r="L9047" s="73">
        <v>38.358042153846149</v>
      </c>
    </row>
    <row r="9048" spans="1:12" x14ac:dyDescent="0.35">
      <c r="A9048" s="1" t="s">
        <v>14609</v>
      </c>
      <c r="B9048" t="s">
        <v>14610</v>
      </c>
      <c r="C9048" t="s">
        <v>363</v>
      </c>
      <c r="D9048" t="s">
        <v>364</v>
      </c>
      <c r="E9048">
        <v>1</v>
      </c>
      <c r="F9048" s="2">
        <v>283.95</v>
      </c>
      <c r="G9048" s="3">
        <v>586</v>
      </c>
      <c r="H9048" s="3">
        <v>2.8395000000000001</v>
      </c>
      <c r="I9048" s="3">
        <v>13.345649999999999</v>
      </c>
      <c r="J9048" s="3">
        <v>300.13514999999995</v>
      </c>
      <c r="K9048" s="4">
        <v>0.34999999999999992</v>
      </c>
      <c r="L9048" s="73">
        <v>544.86073384615372</v>
      </c>
    </row>
    <row r="9049" spans="1:12" x14ac:dyDescent="0.35">
      <c r="A9049" s="1" t="s">
        <v>14611</v>
      </c>
      <c r="B9049" t="s">
        <v>14612</v>
      </c>
      <c r="C9049" t="s">
        <v>1467</v>
      </c>
      <c r="D9049" t="s">
        <v>1468</v>
      </c>
      <c r="E9049">
        <v>1</v>
      </c>
      <c r="F9049" s="2">
        <v>53.21</v>
      </c>
      <c r="G9049" s="3">
        <v>107</v>
      </c>
      <c r="H9049" s="3">
        <v>0.53210000000000002</v>
      </c>
      <c r="I9049" s="3">
        <v>2.5008699999999999</v>
      </c>
      <c r="J9049" s="3">
        <v>56.24297</v>
      </c>
      <c r="K9049" s="4">
        <v>0.35</v>
      </c>
      <c r="L9049" s="73">
        <v>102.10262246153846</v>
      </c>
    </row>
    <row r="9050" spans="1:12" x14ac:dyDescent="0.35">
      <c r="A9050" s="1" t="s">
        <v>14613</v>
      </c>
      <c r="B9050" t="s">
        <v>14614</v>
      </c>
      <c r="C9050" t="s">
        <v>34</v>
      </c>
      <c r="D9050" t="s">
        <v>35</v>
      </c>
      <c r="E9050">
        <v>1</v>
      </c>
      <c r="F9050" s="2">
        <v>46.65</v>
      </c>
      <c r="G9050" s="3">
        <v>97</v>
      </c>
      <c r="H9050" s="3">
        <v>0.46649999999999997</v>
      </c>
      <c r="I9050" s="3">
        <v>2.1925499999999998</v>
      </c>
      <c r="J9050" s="3">
        <v>49.309049999999999</v>
      </c>
      <c r="K9050" s="4">
        <v>0.35</v>
      </c>
      <c r="L9050" s="73">
        <v>89.51489076923076</v>
      </c>
    </row>
    <row r="9051" spans="1:12" x14ac:dyDescent="0.35">
      <c r="A9051" s="1" t="s">
        <v>14615</v>
      </c>
      <c r="B9051" t="s">
        <v>14616</v>
      </c>
      <c r="C9051" t="s">
        <v>26</v>
      </c>
      <c r="D9051" t="s">
        <v>27</v>
      </c>
      <c r="E9051">
        <v>1</v>
      </c>
      <c r="F9051" s="2">
        <v>24.24</v>
      </c>
      <c r="G9051" s="3">
        <v>1002.6016</v>
      </c>
      <c r="H9051" s="3">
        <v>0.24239999999999998</v>
      </c>
      <c r="I9051" s="3">
        <v>1.1392799999999998</v>
      </c>
      <c r="J9051" s="3">
        <v>25.621679999999998</v>
      </c>
      <c r="K9051" s="4">
        <v>0.34999999999999992</v>
      </c>
      <c r="L9051" s="73">
        <v>46.513203692307684</v>
      </c>
    </row>
    <row r="9052" spans="1:12" x14ac:dyDescent="0.35">
      <c r="A9052" s="1" t="s">
        <v>14617</v>
      </c>
      <c r="B9052" t="s">
        <v>14618</v>
      </c>
      <c r="C9052" t="s">
        <v>26</v>
      </c>
      <c r="D9052" t="s">
        <v>27</v>
      </c>
      <c r="E9052">
        <v>1</v>
      </c>
      <c r="F9052" s="2">
        <v>76.48</v>
      </c>
      <c r="G9052" s="3">
        <v>187.208</v>
      </c>
      <c r="H9052" s="3">
        <v>0.76480000000000004</v>
      </c>
      <c r="I9052" s="3">
        <v>3.59456</v>
      </c>
      <c r="J9052" s="3">
        <v>80.839359999999999</v>
      </c>
      <c r="K9052" s="4">
        <v>0.35</v>
      </c>
      <c r="L9052" s="73">
        <v>146.75453046153845</v>
      </c>
    </row>
    <row r="9053" spans="1:12" x14ac:dyDescent="0.35">
      <c r="A9053" s="1" t="s">
        <v>14619</v>
      </c>
      <c r="B9053" t="s">
        <v>14618</v>
      </c>
      <c r="C9053" t="s">
        <v>26</v>
      </c>
      <c r="D9053" t="s">
        <v>27</v>
      </c>
      <c r="E9053">
        <v>1</v>
      </c>
      <c r="F9053" s="2">
        <v>27.71</v>
      </c>
      <c r="G9053" s="3">
        <v>67.827200000000005</v>
      </c>
      <c r="H9053" s="3">
        <v>0.27710000000000001</v>
      </c>
      <c r="I9053" s="3">
        <v>1.30237</v>
      </c>
      <c r="J9053" s="3">
        <v>29.289470000000001</v>
      </c>
      <c r="K9053" s="4">
        <v>0.34999999999999992</v>
      </c>
      <c r="L9053" s="73">
        <v>53.17165323076923</v>
      </c>
    </row>
    <row r="9054" spans="1:12" x14ac:dyDescent="0.35">
      <c r="A9054" s="1" t="s">
        <v>14620</v>
      </c>
      <c r="B9054" t="s">
        <v>14621</v>
      </c>
      <c r="C9054" t="s">
        <v>26</v>
      </c>
      <c r="D9054" t="s">
        <v>27</v>
      </c>
      <c r="E9054">
        <v>1</v>
      </c>
      <c r="F9054" s="2">
        <v>65.400000000000006</v>
      </c>
      <c r="G9054" s="3">
        <v>160.09280000000001</v>
      </c>
      <c r="H9054" s="3">
        <v>0.65400000000000003</v>
      </c>
      <c r="I9054" s="3">
        <v>3.0738000000000003</v>
      </c>
      <c r="J9054" s="3">
        <v>69.127800000000008</v>
      </c>
      <c r="K9054" s="4">
        <v>0.35</v>
      </c>
      <c r="L9054" s="73">
        <v>125.49354461538462</v>
      </c>
    </row>
    <row r="9055" spans="1:12" x14ac:dyDescent="0.35">
      <c r="A9055" s="1" t="s">
        <v>14622</v>
      </c>
      <c r="B9055" t="s">
        <v>14623</v>
      </c>
      <c r="C9055" t="s">
        <v>26</v>
      </c>
      <c r="D9055" t="s">
        <v>27</v>
      </c>
      <c r="E9055">
        <v>1</v>
      </c>
      <c r="F9055" s="2">
        <v>98.66</v>
      </c>
      <c r="G9055" s="3">
        <v>241.50559999999999</v>
      </c>
      <c r="H9055" s="3">
        <v>0.98660000000000003</v>
      </c>
      <c r="I9055" s="3">
        <v>4.6370199999999997</v>
      </c>
      <c r="J9055" s="3">
        <v>104.28361999999998</v>
      </c>
      <c r="K9055" s="4">
        <v>0.35000000000000003</v>
      </c>
      <c r="L9055" s="73">
        <v>189.31487938461535</v>
      </c>
    </row>
    <row r="9056" spans="1:12" x14ac:dyDescent="0.35">
      <c r="A9056" s="1" t="s">
        <v>14624</v>
      </c>
      <c r="B9056" t="s">
        <v>14625</v>
      </c>
      <c r="C9056" t="s">
        <v>26</v>
      </c>
      <c r="D9056" t="s">
        <v>27</v>
      </c>
      <c r="E9056">
        <v>1</v>
      </c>
      <c r="F9056" s="2">
        <v>64.290000000000006</v>
      </c>
      <c r="G9056" s="3">
        <v>157.37119999999999</v>
      </c>
      <c r="H9056" s="3">
        <v>0.64290000000000003</v>
      </c>
      <c r="I9056" s="3">
        <v>3.0216300000000005</v>
      </c>
      <c r="J9056" s="3">
        <v>67.954530000000005</v>
      </c>
      <c r="K9056" s="4">
        <v>0.35</v>
      </c>
      <c r="L9056" s="73">
        <v>123.36360830769232</v>
      </c>
    </row>
    <row r="9057" spans="1:12" x14ac:dyDescent="0.35">
      <c r="A9057" s="1" t="s">
        <v>14626</v>
      </c>
      <c r="B9057" t="s">
        <v>14627</v>
      </c>
      <c r="C9057" t="s">
        <v>46</v>
      </c>
      <c r="D9057" t="s">
        <v>47</v>
      </c>
      <c r="E9057">
        <v>2</v>
      </c>
      <c r="F9057" s="2">
        <v>20.34</v>
      </c>
      <c r="G9057" s="3">
        <v>55</v>
      </c>
      <c r="H9057" s="3">
        <v>0.2034</v>
      </c>
      <c r="I9057" s="3">
        <v>0</v>
      </c>
      <c r="J9057" s="3">
        <v>20.543399999999998</v>
      </c>
      <c r="K9057" s="4">
        <v>0.35</v>
      </c>
      <c r="L9057" s="73">
        <v>37.2941723076923</v>
      </c>
    </row>
    <row r="9058" spans="1:12" x14ac:dyDescent="0.35">
      <c r="A9058" s="1">
        <v>7005</v>
      </c>
      <c r="B9058" t="s">
        <v>14628</v>
      </c>
      <c r="C9058" t="s">
        <v>363</v>
      </c>
      <c r="D9058" t="s">
        <v>364</v>
      </c>
      <c r="E9058">
        <v>1</v>
      </c>
      <c r="F9058" s="2">
        <v>70.349999999999994</v>
      </c>
      <c r="G9058" s="3">
        <v>146</v>
      </c>
      <c r="H9058" s="3">
        <v>0.7034999999999999</v>
      </c>
      <c r="I9058" s="3">
        <v>3.3064499999999999</v>
      </c>
      <c r="J9058" s="3">
        <v>74.359949999999998</v>
      </c>
      <c r="K9058" s="4">
        <v>0.35</v>
      </c>
      <c r="L9058" s="73">
        <v>134.99190923076924</v>
      </c>
    </row>
    <row r="9059" spans="1:12" x14ac:dyDescent="0.35">
      <c r="A9059" s="1" t="s">
        <v>14629</v>
      </c>
      <c r="B9059" t="s">
        <v>14630</v>
      </c>
      <c r="C9059" t="s">
        <v>363</v>
      </c>
      <c r="D9059" t="s">
        <v>364</v>
      </c>
      <c r="E9059">
        <v>1</v>
      </c>
      <c r="F9059" s="2">
        <v>628.76</v>
      </c>
      <c r="G9059" s="3">
        <v>1297</v>
      </c>
      <c r="H9059" s="3">
        <v>6.2876000000000003</v>
      </c>
      <c r="I9059" s="3">
        <v>29.55172</v>
      </c>
      <c r="J9059" s="3">
        <v>664.59932000000003</v>
      </c>
      <c r="K9059" s="4">
        <v>0.35</v>
      </c>
      <c r="L9059" s="73">
        <v>1206.503380923077</v>
      </c>
    </row>
    <row r="9060" spans="1:12" x14ac:dyDescent="0.35">
      <c r="A9060" s="1" t="s">
        <v>14631</v>
      </c>
      <c r="B9060" t="s">
        <v>14632</v>
      </c>
      <c r="C9060" t="s">
        <v>34</v>
      </c>
      <c r="D9060" t="s">
        <v>35</v>
      </c>
      <c r="E9060">
        <v>1</v>
      </c>
      <c r="F9060" s="2">
        <v>0.79</v>
      </c>
      <c r="G9060" s="3">
        <v>2</v>
      </c>
      <c r="H9060" s="3">
        <v>7.9000000000000008E-3</v>
      </c>
      <c r="I9060" s="3">
        <v>3.7130000000000003E-2</v>
      </c>
      <c r="J9060" s="3">
        <v>0.83503000000000005</v>
      </c>
      <c r="K9060" s="4">
        <v>0.35</v>
      </c>
      <c r="L9060" s="73">
        <v>1.5159006153846155</v>
      </c>
    </row>
    <row r="9061" spans="1:12" x14ac:dyDescent="0.35">
      <c r="A9061" s="1">
        <v>446100</v>
      </c>
      <c r="B9061" t="s">
        <v>14632</v>
      </c>
      <c r="C9061" t="s">
        <v>34</v>
      </c>
      <c r="D9061" t="s">
        <v>35</v>
      </c>
      <c r="E9061">
        <v>1</v>
      </c>
      <c r="F9061" s="2">
        <v>0.79</v>
      </c>
      <c r="G9061" s="3">
        <v>2</v>
      </c>
      <c r="H9061" s="3">
        <v>7.9000000000000008E-3</v>
      </c>
      <c r="I9061" s="3">
        <v>3.7130000000000003E-2</v>
      </c>
      <c r="J9061" s="3">
        <v>0.83503000000000005</v>
      </c>
      <c r="K9061" s="4">
        <v>0.35</v>
      </c>
      <c r="L9061" s="73">
        <v>1.5159006153846155</v>
      </c>
    </row>
    <row r="9062" spans="1:12" x14ac:dyDescent="0.35">
      <c r="A9062" s="1" t="s">
        <v>14633</v>
      </c>
      <c r="B9062" t="s">
        <v>14632</v>
      </c>
      <c r="C9062" t="s">
        <v>34</v>
      </c>
      <c r="D9062" t="s">
        <v>35</v>
      </c>
      <c r="E9062">
        <v>1</v>
      </c>
      <c r="F9062" s="2">
        <v>0.79</v>
      </c>
      <c r="G9062" s="3">
        <v>2</v>
      </c>
      <c r="H9062" s="3">
        <v>7.9000000000000008E-3</v>
      </c>
      <c r="I9062" s="3">
        <v>3.7130000000000003E-2</v>
      </c>
      <c r="J9062" s="3">
        <v>0.83503000000000005</v>
      </c>
      <c r="K9062" s="4">
        <v>0.35</v>
      </c>
      <c r="L9062" s="73">
        <v>1.5159006153846155</v>
      </c>
    </row>
    <row r="9063" spans="1:12" x14ac:dyDescent="0.35">
      <c r="A9063" s="1" t="s">
        <v>14634</v>
      </c>
      <c r="B9063" t="s">
        <v>14635</v>
      </c>
      <c r="C9063" t="s">
        <v>34</v>
      </c>
      <c r="D9063" t="s">
        <v>35</v>
      </c>
      <c r="E9063">
        <v>1</v>
      </c>
      <c r="F9063" s="2">
        <v>0.79</v>
      </c>
      <c r="G9063" s="3">
        <v>2</v>
      </c>
      <c r="H9063" s="3">
        <v>7.9000000000000008E-3</v>
      </c>
      <c r="I9063" s="3">
        <v>3.7130000000000003E-2</v>
      </c>
      <c r="J9063" s="3">
        <v>0.83503000000000005</v>
      </c>
      <c r="K9063" s="4">
        <v>0.35</v>
      </c>
      <c r="L9063" s="73">
        <v>1.5159006153846155</v>
      </c>
    </row>
    <row r="9064" spans="1:12" x14ac:dyDescent="0.35">
      <c r="A9064" s="1">
        <v>5556160</v>
      </c>
      <c r="B9064" t="s">
        <v>14636</v>
      </c>
      <c r="C9064" t="s">
        <v>34</v>
      </c>
      <c r="D9064" t="s">
        <v>35</v>
      </c>
      <c r="E9064">
        <v>1</v>
      </c>
      <c r="F9064" s="2">
        <v>0.19</v>
      </c>
      <c r="G9064" s="3">
        <v>1</v>
      </c>
      <c r="H9064" s="3">
        <v>1.9E-3</v>
      </c>
      <c r="I9064" s="3">
        <v>8.9300000000000004E-3</v>
      </c>
      <c r="J9064" s="3">
        <v>0.20083000000000001</v>
      </c>
      <c r="K9064" s="4">
        <v>0.35</v>
      </c>
      <c r="L9064" s="73">
        <v>0.36458369230769233</v>
      </c>
    </row>
    <row r="9065" spans="1:12" x14ac:dyDescent="0.35">
      <c r="A9065" s="1">
        <v>555610</v>
      </c>
      <c r="B9065" t="s">
        <v>14637</v>
      </c>
      <c r="C9065" t="s">
        <v>34</v>
      </c>
      <c r="D9065" t="s">
        <v>35</v>
      </c>
      <c r="E9065">
        <v>1</v>
      </c>
      <c r="F9065" s="2">
        <v>0.19</v>
      </c>
      <c r="G9065" s="3">
        <v>1</v>
      </c>
      <c r="H9065" s="3">
        <v>1.9E-3</v>
      </c>
      <c r="I9065" s="3">
        <v>8.9300000000000004E-3</v>
      </c>
      <c r="J9065" s="3">
        <v>0.20083000000000001</v>
      </c>
      <c r="K9065" s="4">
        <v>0.35</v>
      </c>
      <c r="L9065" s="73">
        <v>0.36458369230769233</v>
      </c>
    </row>
    <row r="9066" spans="1:12" x14ac:dyDescent="0.35">
      <c r="A9066" s="1">
        <v>4461040</v>
      </c>
      <c r="B9066" t="s">
        <v>14632</v>
      </c>
      <c r="C9066" t="s">
        <v>34</v>
      </c>
      <c r="D9066" t="s">
        <v>35</v>
      </c>
      <c r="E9066">
        <v>1</v>
      </c>
      <c r="F9066" s="2">
        <v>0.79</v>
      </c>
      <c r="G9066" s="3">
        <v>2</v>
      </c>
      <c r="H9066" s="3">
        <v>7.9000000000000008E-3</v>
      </c>
      <c r="I9066" s="3">
        <v>3.7130000000000003E-2</v>
      </c>
      <c r="J9066" s="3">
        <v>0.83503000000000005</v>
      </c>
      <c r="K9066" s="4">
        <v>0.35</v>
      </c>
      <c r="L9066" s="73">
        <v>1.5159006153846155</v>
      </c>
    </row>
    <row r="9067" spans="1:12" x14ac:dyDescent="0.35">
      <c r="A9067" s="1">
        <v>555619</v>
      </c>
      <c r="B9067" t="s">
        <v>14638</v>
      </c>
      <c r="C9067" t="s">
        <v>34</v>
      </c>
      <c r="D9067" t="s">
        <v>35</v>
      </c>
      <c r="E9067">
        <v>1</v>
      </c>
      <c r="F9067" s="2">
        <v>0.19</v>
      </c>
      <c r="G9067" s="3">
        <v>1</v>
      </c>
      <c r="H9067" s="3">
        <v>1.9E-3</v>
      </c>
      <c r="I9067" s="3">
        <v>8.9300000000000004E-3</v>
      </c>
      <c r="J9067" s="3">
        <v>0.20083000000000001</v>
      </c>
      <c r="K9067" s="4">
        <v>0.35</v>
      </c>
      <c r="L9067" s="73">
        <v>0.36458369230769233</v>
      </c>
    </row>
    <row r="9068" spans="1:12" x14ac:dyDescent="0.35">
      <c r="A9068" s="1" t="s">
        <v>14639</v>
      </c>
      <c r="B9068" t="s">
        <v>14632</v>
      </c>
      <c r="C9068" t="s">
        <v>34</v>
      </c>
      <c r="D9068" t="s">
        <v>35</v>
      </c>
      <c r="E9068">
        <v>1</v>
      </c>
      <c r="F9068" s="2">
        <v>0.79</v>
      </c>
      <c r="G9068" s="3">
        <v>2</v>
      </c>
      <c r="H9068" s="3">
        <v>7.9000000000000008E-3</v>
      </c>
      <c r="I9068" s="3">
        <v>3.7130000000000003E-2</v>
      </c>
      <c r="J9068" s="3">
        <v>0.83503000000000005</v>
      </c>
      <c r="K9068" s="4">
        <v>0.35</v>
      </c>
      <c r="L9068" s="73">
        <v>1.5159006153846155</v>
      </c>
    </row>
    <row r="9069" spans="1:12" x14ac:dyDescent="0.35">
      <c r="A9069" s="1">
        <v>4461095</v>
      </c>
      <c r="B9069" t="s">
        <v>14632</v>
      </c>
      <c r="C9069" t="s">
        <v>34</v>
      </c>
      <c r="D9069" t="s">
        <v>35</v>
      </c>
      <c r="E9069">
        <v>1</v>
      </c>
      <c r="F9069" s="2">
        <v>0.79</v>
      </c>
      <c r="G9069" s="3">
        <v>2</v>
      </c>
      <c r="H9069" s="3">
        <v>7.9000000000000008E-3</v>
      </c>
      <c r="I9069" s="3">
        <v>3.7130000000000003E-2</v>
      </c>
      <c r="J9069" s="3">
        <v>0.83503000000000005</v>
      </c>
      <c r="K9069" s="4">
        <v>0.35</v>
      </c>
      <c r="L9069" s="73">
        <v>1.5159006153846155</v>
      </c>
    </row>
    <row r="9070" spans="1:12" x14ac:dyDescent="0.35">
      <c r="A9070" s="1">
        <v>5556140</v>
      </c>
      <c r="B9070" t="s">
        <v>14640</v>
      </c>
      <c r="C9070" t="s">
        <v>34</v>
      </c>
      <c r="D9070" t="s">
        <v>35</v>
      </c>
      <c r="E9070">
        <v>1</v>
      </c>
      <c r="F9070" s="2">
        <v>0.19</v>
      </c>
      <c r="G9070" s="3">
        <v>1</v>
      </c>
      <c r="H9070" s="3">
        <v>1.9E-3</v>
      </c>
      <c r="I9070" s="3">
        <v>8.9300000000000004E-3</v>
      </c>
      <c r="J9070" s="3">
        <v>0.20083000000000001</v>
      </c>
      <c r="K9070" s="4">
        <v>0.35</v>
      </c>
      <c r="L9070" s="73">
        <v>0.36458369230769233</v>
      </c>
    </row>
    <row r="9071" spans="1:12" x14ac:dyDescent="0.35">
      <c r="A9071" s="1">
        <v>5556150</v>
      </c>
      <c r="B9071" t="s">
        <v>14641</v>
      </c>
      <c r="C9071" t="s">
        <v>34</v>
      </c>
      <c r="D9071" t="s">
        <v>35</v>
      </c>
      <c r="E9071">
        <v>1</v>
      </c>
      <c r="F9071" s="2">
        <v>0.19</v>
      </c>
      <c r="G9071" s="3">
        <v>1</v>
      </c>
      <c r="H9071" s="3">
        <v>1.9E-3</v>
      </c>
      <c r="I9071" s="3">
        <v>8.9300000000000004E-3</v>
      </c>
      <c r="J9071" s="3">
        <v>0.20083000000000001</v>
      </c>
      <c r="K9071" s="4">
        <v>0.35</v>
      </c>
      <c r="L9071" s="73">
        <v>0.36458369230769233</v>
      </c>
    </row>
    <row r="9072" spans="1:12" x14ac:dyDescent="0.35">
      <c r="A9072" s="1">
        <v>4461050</v>
      </c>
      <c r="B9072" t="s">
        <v>14632</v>
      </c>
      <c r="C9072" t="s">
        <v>34</v>
      </c>
      <c r="D9072" t="s">
        <v>35</v>
      </c>
      <c r="E9072">
        <v>1</v>
      </c>
      <c r="F9072" s="2">
        <v>0.79</v>
      </c>
      <c r="G9072" s="3">
        <v>2</v>
      </c>
      <c r="H9072" s="3">
        <v>7.9000000000000008E-3</v>
      </c>
      <c r="I9072" s="3">
        <v>3.7130000000000003E-2</v>
      </c>
      <c r="J9072" s="3">
        <v>0.83503000000000005</v>
      </c>
      <c r="K9072" s="4">
        <v>0.35</v>
      </c>
      <c r="L9072" s="73">
        <v>1.5159006153846155</v>
      </c>
    </row>
    <row r="9073" spans="1:12" x14ac:dyDescent="0.35">
      <c r="A9073" s="1">
        <v>4461030</v>
      </c>
      <c r="B9073" t="s">
        <v>14632</v>
      </c>
      <c r="C9073" t="s">
        <v>34</v>
      </c>
      <c r="D9073" t="s">
        <v>35</v>
      </c>
      <c r="E9073">
        <v>1</v>
      </c>
      <c r="F9073" s="2">
        <v>0.79</v>
      </c>
      <c r="G9073" s="3">
        <v>2</v>
      </c>
      <c r="H9073" s="3">
        <v>7.9000000000000008E-3</v>
      </c>
      <c r="I9073" s="3">
        <v>3.7130000000000003E-2</v>
      </c>
      <c r="J9073" s="3">
        <v>0.83503000000000005</v>
      </c>
      <c r="K9073" s="4">
        <v>0.35</v>
      </c>
      <c r="L9073" s="73">
        <v>1.5159006153846155</v>
      </c>
    </row>
    <row r="9074" spans="1:12" x14ac:dyDescent="0.35">
      <c r="A9074" s="1">
        <v>4461060</v>
      </c>
      <c r="B9074" t="s">
        <v>14632</v>
      </c>
      <c r="C9074" t="s">
        <v>34</v>
      </c>
      <c r="D9074" t="s">
        <v>35</v>
      </c>
      <c r="E9074">
        <v>1</v>
      </c>
      <c r="F9074" s="2">
        <v>0.79</v>
      </c>
      <c r="G9074" s="3">
        <v>2</v>
      </c>
      <c r="H9074" s="3">
        <v>7.9000000000000008E-3</v>
      </c>
      <c r="I9074" s="3">
        <v>3.7130000000000003E-2</v>
      </c>
      <c r="J9074" s="3">
        <v>0.83503000000000005</v>
      </c>
      <c r="K9074" s="4">
        <v>0.35</v>
      </c>
      <c r="L9074" s="73">
        <v>1.5159006153846155</v>
      </c>
    </row>
    <row r="9075" spans="1:12" x14ac:dyDescent="0.35">
      <c r="A9075" s="1" t="s">
        <v>14642</v>
      </c>
      <c r="B9075" t="s">
        <v>14643</v>
      </c>
      <c r="C9075" t="s">
        <v>34</v>
      </c>
      <c r="D9075" t="s">
        <v>35</v>
      </c>
      <c r="E9075">
        <v>1</v>
      </c>
      <c r="F9075" s="2">
        <v>7.67</v>
      </c>
      <c r="G9075" s="3">
        <v>13.44</v>
      </c>
      <c r="H9075" s="3">
        <v>7.6700000000000004E-2</v>
      </c>
      <c r="I9075" s="3">
        <v>0.36048999999999998</v>
      </c>
      <c r="J9075" s="3">
        <v>8.1071899999999992</v>
      </c>
      <c r="K9075" s="4">
        <v>0.35</v>
      </c>
      <c r="L9075" s="73">
        <v>14.717667999999998</v>
      </c>
    </row>
    <row r="9076" spans="1:12" x14ac:dyDescent="0.35">
      <c r="A9076" s="1" t="s">
        <v>14644</v>
      </c>
      <c r="B9076" t="s">
        <v>14645</v>
      </c>
      <c r="C9076" t="s">
        <v>34</v>
      </c>
      <c r="D9076" t="s">
        <v>35</v>
      </c>
      <c r="E9076">
        <v>1</v>
      </c>
      <c r="F9076" s="2">
        <v>7.67</v>
      </c>
      <c r="G9076" s="3">
        <v>13.44</v>
      </c>
      <c r="H9076" s="3">
        <v>7.6700000000000004E-2</v>
      </c>
      <c r="I9076" s="3">
        <v>0.36048999999999998</v>
      </c>
      <c r="J9076" s="3">
        <v>8.1071899999999992</v>
      </c>
      <c r="K9076" s="4">
        <v>0.35</v>
      </c>
      <c r="L9076" s="73">
        <v>14.717667999999998</v>
      </c>
    </row>
    <row r="9077" spans="1:12" x14ac:dyDescent="0.35">
      <c r="A9077" s="1" t="s">
        <v>14646</v>
      </c>
      <c r="B9077" t="s">
        <v>14647</v>
      </c>
      <c r="C9077" t="s">
        <v>34</v>
      </c>
      <c r="D9077" t="s">
        <v>35</v>
      </c>
      <c r="E9077">
        <v>1</v>
      </c>
      <c r="F9077" s="2">
        <v>7.67</v>
      </c>
      <c r="G9077" s="3">
        <v>15.34</v>
      </c>
      <c r="H9077" s="3">
        <v>7.6700000000000004E-2</v>
      </c>
      <c r="I9077" s="3">
        <v>0.36048999999999998</v>
      </c>
      <c r="J9077" s="3">
        <v>8.1071899999999992</v>
      </c>
      <c r="K9077" s="4">
        <v>0.35</v>
      </c>
      <c r="L9077" s="73">
        <v>14.717667999999998</v>
      </c>
    </row>
    <row r="9078" spans="1:12" x14ac:dyDescent="0.35">
      <c r="A9078" s="1" t="s">
        <v>14648</v>
      </c>
      <c r="B9078" t="s">
        <v>14649</v>
      </c>
      <c r="C9078" t="s">
        <v>34</v>
      </c>
      <c r="D9078" t="s">
        <v>35</v>
      </c>
      <c r="E9078">
        <v>1</v>
      </c>
      <c r="F9078" s="2">
        <v>7.67</v>
      </c>
      <c r="G9078" s="3">
        <v>15.34</v>
      </c>
      <c r="H9078" s="3">
        <v>7.6700000000000004E-2</v>
      </c>
      <c r="I9078" s="3">
        <v>0.36048999999999998</v>
      </c>
      <c r="J9078" s="3">
        <v>8.1071899999999992</v>
      </c>
      <c r="K9078" s="4">
        <v>0.35</v>
      </c>
      <c r="L9078" s="73">
        <v>14.717667999999998</v>
      </c>
    </row>
    <row r="9079" spans="1:12" x14ac:dyDescent="0.35">
      <c r="A9079" s="1" t="s">
        <v>14650</v>
      </c>
      <c r="B9079" t="s">
        <v>14651</v>
      </c>
      <c r="C9079" t="s">
        <v>34</v>
      </c>
      <c r="D9079" t="s">
        <v>35</v>
      </c>
      <c r="E9079">
        <v>1</v>
      </c>
      <c r="F9079" s="2">
        <v>7.97</v>
      </c>
      <c r="G9079" s="3">
        <v>15.34</v>
      </c>
      <c r="H9079" s="3">
        <v>7.9699999999999993E-2</v>
      </c>
      <c r="I9079" s="3">
        <v>0.37458999999999998</v>
      </c>
      <c r="J9079" s="3">
        <v>8.4242899999999992</v>
      </c>
      <c r="K9079" s="4">
        <v>0.35000000000000003</v>
      </c>
      <c r="L9079" s="73">
        <v>15.293326461538459</v>
      </c>
    </row>
    <row r="9080" spans="1:12" x14ac:dyDescent="0.35">
      <c r="A9080" s="1" t="s">
        <v>14652</v>
      </c>
      <c r="B9080" t="s">
        <v>14653</v>
      </c>
      <c r="C9080" t="s">
        <v>34</v>
      </c>
      <c r="D9080" t="s">
        <v>35</v>
      </c>
      <c r="E9080">
        <v>1</v>
      </c>
      <c r="F9080" s="2">
        <v>7.67</v>
      </c>
      <c r="G9080" s="3">
        <v>15</v>
      </c>
      <c r="H9080" s="3">
        <v>7.6700000000000004E-2</v>
      </c>
      <c r="I9080" s="3">
        <v>0.36048999999999998</v>
      </c>
      <c r="J9080" s="3">
        <v>8.1071899999999992</v>
      </c>
      <c r="K9080" s="4">
        <v>0.35</v>
      </c>
      <c r="L9080" s="73">
        <v>14.717667999999998</v>
      </c>
    </row>
    <row r="9081" spans="1:12" x14ac:dyDescent="0.35">
      <c r="A9081" s="1" t="s">
        <v>14654</v>
      </c>
      <c r="B9081" t="s">
        <v>14655</v>
      </c>
      <c r="C9081" t="s">
        <v>34</v>
      </c>
      <c r="D9081" t="s">
        <v>35</v>
      </c>
      <c r="E9081">
        <v>1</v>
      </c>
      <c r="F9081" s="2">
        <v>7.67</v>
      </c>
      <c r="G9081" s="3">
        <v>13.44</v>
      </c>
      <c r="H9081" s="3">
        <v>7.6700000000000004E-2</v>
      </c>
      <c r="I9081" s="3">
        <v>0.36048999999999998</v>
      </c>
      <c r="J9081" s="3">
        <v>8.1071899999999992</v>
      </c>
      <c r="K9081" s="4">
        <v>0.35</v>
      </c>
      <c r="L9081" s="73">
        <v>14.717667999999998</v>
      </c>
    </row>
    <row r="9082" spans="1:12" x14ac:dyDescent="0.35">
      <c r="A9082" s="1" t="s">
        <v>14656</v>
      </c>
      <c r="B9082" t="s">
        <v>14657</v>
      </c>
      <c r="C9082" t="s">
        <v>34</v>
      </c>
      <c r="D9082" t="s">
        <v>35</v>
      </c>
      <c r="E9082">
        <v>1</v>
      </c>
      <c r="F9082" s="2">
        <v>7.67</v>
      </c>
      <c r="G9082" s="3">
        <v>13.44</v>
      </c>
      <c r="H9082" s="3">
        <v>7.6700000000000004E-2</v>
      </c>
      <c r="I9082" s="3">
        <v>0.36048999999999998</v>
      </c>
      <c r="J9082" s="3">
        <v>8.1071899999999992</v>
      </c>
      <c r="K9082" s="4">
        <v>0.35</v>
      </c>
      <c r="L9082" s="73">
        <v>14.717667999999998</v>
      </c>
    </row>
    <row r="9083" spans="1:12" x14ac:dyDescent="0.35">
      <c r="A9083" s="1" t="s">
        <v>14658</v>
      </c>
      <c r="B9083" t="s">
        <v>14659</v>
      </c>
      <c r="C9083" t="s">
        <v>34</v>
      </c>
      <c r="D9083" t="s">
        <v>35</v>
      </c>
      <c r="E9083">
        <v>1</v>
      </c>
      <c r="F9083" s="2">
        <v>7.67</v>
      </c>
      <c r="G9083" s="3">
        <v>19.04</v>
      </c>
      <c r="H9083" s="3">
        <v>7.6700000000000004E-2</v>
      </c>
      <c r="I9083" s="3">
        <v>0.36048999999999998</v>
      </c>
      <c r="J9083" s="3">
        <v>8.1071899999999992</v>
      </c>
      <c r="K9083" s="4">
        <v>0.35</v>
      </c>
      <c r="L9083" s="73">
        <v>14.717667999999998</v>
      </c>
    </row>
    <row r="9084" spans="1:12" x14ac:dyDescent="0.35">
      <c r="A9084" s="1" t="s">
        <v>14660</v>
      </c>
      <c r="B9084" t="s">
        <v>14661</v>
      </c>
      <c r="C9084" t="s">
        <v>34</v>
      </c>
      <c r="D9084" t="s">
        <v>35</v>
      </c>
      <c r="E9084">
        <v>1</v>
      </c>
      <c r="F9084" s="2">
        <v>7.67</v>
      </c>
      <c r="G9084" s="3">
        <v>13.44</v>
      </c>
      <c r="H9084" s="3">
        <v>7.6700000000000004E-2</v>
      </c>
      <c r="I9084" s="3">
        <v>0.36048999999999998</v>
      </c>
      <c r="J9084" s="3">
        <v>8.1071899999999992</v>
      </c>
      <c r="K9084" s="4">
        <v>0.35</v>
      </c>
      <c r="L9084" s="73">
        <v>14.717667999999998</v>
      </c>
    </row>
    <row r="9085" spans="1:12" x14ac:dyDescent="0.35">
      <c r="A9085" s="1" t="s">
        <v>14662</v>
      </c>
      <c r="B9085" t="s">
        <v>14663</v>
      </c>
      <c r="C9085" t="s">
        <v>34</v>
      </c>
      <c r="D9085" t="s">
        <v>35</v>
      </c>
      <c r="E9085">
        <v>1</v>
      </c>
      <c r="F9085" s="2">
        <v>66.48</v>
      </c>
      <c r="G9085" s="3">
        <v>125</v>
      </c>
      <c r="H9085" s="3">
        <v>0.66480000000000006</v>
      </c>
      <c r="I9085" s="3">
        <v>3.1245600000000002</v>
      </c>
      <c r="J9085" s="3">
        <v>70.269360000000006</v>
      </c>
      <c r="K9085" s="4">
        <v>0.35</v>
      </c>
      <c r="L9085" s="73">
        <v>127.56591507692308</v>
      </c>
    </row>
    <row r="9086" spans="1:12" x14ac:dyDescent="0.35">
      <c r="A9086" s="1" t="s">
        <v>14664</v>
      </c>
      <c r="B9086" t="s">
        <v>14665</v>
      </c>
      <c r="C9086" t="s">
        <v>34</v>
      </c>
      <c r="D9086" t="s">
        <v>35</v>
      </c>
      <c r="E9086">
        <v>1</v>
      </c>
      <c r="F9086" s="2">
        <v>7.67</v>
      </c>
      <c r="G9086" s="3">
        <v>14.56</v>
      </c>
      <c r="H9086" s="3">
        <v>7.6700000000000004E-2</v>
      </c>
      <c r="I9086" s="3">
        <v>0.36048999999999998</v>
      </c>
      <c r="J9086" s="3">
        <v>8.1071899999999992</v>
      </c>
      <c r="K9086" s="4">
        <v>0.35</v>
      </c>
      <c r="L9086" s="73">
        <v>14.717667999999998</v>
      </c>
    </row>
    <row r="9087" spans="1:12" x14ac:dyDescent="0.35">
      <c r="A9087" s="1" t="s">
        <v>14666</v>
      </c>
      <c r="B9087" t="s">
        <v>14667</v>
      </c>
      <c r="C9087" t="s">
        <v>34</v>
      </c>
      <c r="D9087" t="s">
        <v>35</v>
      </c>
      <c r="E9087">
        <v>1</v>
      </c>
      <c r="F9087" s="2">
        <v>7.67</v>
      </c>
      <c r="G9087" s="3">
        <v>14.56</v>
      </c>
      <c r="H9087" s="3">
        <v>7.6700000000000004E-2</v>
      </c>
      <c r="I9087" s="3">
        <v>0.36048999999999998</v>
      </c>
      <c r="J9087" s="3">
        <v>8.1071899999999992</v>
      </c>
      <c r="K9087" s="4">
        <v>0.35</v>
      </c>
      <c r="L9087" s="73">
        <v>14.717667999999998</v>
      </c>
    </row>
    <row r="9088" spans="1:12" x14ac:dyDescent="0.35">
      <c r="A9088" s="1" t="s">
        <v>14668</v>
      </c>
      <c r="B9088" t="s">
        <v>14669</v>
      </c>
      <c r="C9088" t="s">
        <v>34</v>
      </c>
      <c r="D9088" t="s">
        <v>35</v>
      </c>
      <c r="E9088">
        <v>1</v>
      </c>
      <c r="F9088" s="2">
        <v>137.9</v>
      </c>
      <c r="G9088" s="3">
        <v>285</v>
      </c>
      <c r="H9088" s="3">
        <v>1.379</v>
      </c>
      <c r="I9088" s="3">
        <v>6.4813000000000001</v>
      </c>
      <c r="J9088" s="3">
        <v>145.7603</v>
      </c>
      <c r="K9088" s="4">
        <v>0.35</v>
      </c>
      <c r="L9088" s="73">
        <v>264.61100615384612</v>
      </c>
    </row>
    <row r="9089" spans="1:12" x14ac:dyDescent="0.35">
      <c r="A9089" s="1" t="s">
        <v>14670</v>
      </c>
      <c r="B9089" t="s">
        <v>14671</v>
      </c>
      <c r="C9089" t="s">
        <v>34</v>
      </c>
      <c r="D9089" t="s">
        <v>35</v>
      </c>
      <c r="E9089">
        <v>1</v>
      </c>
      <c r="F9089" s="2">
        <v>120.1</v>
      </c>
      <c r="G9089" s="3">
        <v>248</v>
      </c>
      <c r="H9089" s="3">
        <v>1.2010000000000001</v>
      </c>
      <c r="I9089" s="3">
        <v>5.6446999999999994</v>
      </c>
      <c r="J9089" s="3">
        <v>126.94569999999999</v>
      </c>
      <c r="K9089" s="4">
        <v>0.35</v>
      </c>
      <c r="L9089" s="73">
        <v>230.45527076923074</v>
      </c>
    </row>
    <row r="9090" spans="1:12" x14ac:dyDescent="0.35">
      <c r="A9090" s="1" t="s">
        <v>14672</v>
      </c>
      <c r="B9090" t="s">
        <v>14673</v>
      </c>
      <c r="C9090" t="s">
        <v>34</v>
      </c>
      <c r="D9090" t="s">
        <v>35</v>
      </c>
      <c r="E9090">
        <v>1</v>
      </c>
      <c r="F9090" s="2">
        <v>249.5</v>
      </c>
      <c r="G9090" s="3">
        <v>515</v>
      </c>
      <c r="H9090" s="3">
        <v>2.4950000000000001</v>
      </c>
      <c r="I9090" s="3">
        <v>11.7265</v>
      </c>
      <c r="J9090" s="3">
        <v>263.72149999999999</v>
      </c>
      <c r="K9090" s="4">
        <v>0.35</v>
      </c>
      <c r="L9090" s="73">
        <v>478.75595384615383</v>
      </c>
    </row>
    <row r="9091" spans="1:12" x14ac:dyDescent="0.35">
      <c r="A9091" s="1" t="s">
        <v>14674</v>
      </c>
      <c r="B9091" t="s">
        <v>14675</v>
      </c>
      <c r="C9091" t="s">
        <v>34</v>
      </c>
      <c r="D9091" t="s">
        <v>35</v>
      </c>
      <c r="E9091">
        <v>1</v>
      </c>
      <c r="F9091" s="2">
        <v>123.6</v>
      </c>
      <c r="G9091" s="3">
        <v>255</v>
      </c>
      <c r="H9091" s="3">
        <v>1.236</v>
      </c>
      <c r="I9091" s="3">
        <v>5.8091999999999997</v>
      </c>
      <c r="J9091" s="3">
        <v>130.64519999999999</v>
      </c>
      <c r="K9091" s="4">
        <v>0.35</v>
      </c>
      <c r="L9091" s="73">
        <v>237.17128615384613</v>
      </c>
    </row>
    <row r="9092" spans="1:12" x14ac:dyDescent="0.35">
      <c r="A9092" s="1" t="s">
        <v>14676</v>
      </c>
      <c r="B9092" t="s">
        <v>14677</v>
      </c>
      <c r="C9092" t="s">
        <v>34</v>
      </c>
      <c r="D9092" t="s">
        <v>35</v>
      </c>
      <c r="E9092">
        <v>1</v>
      </c>
      <c r="F9092" s="2">
        <v>102.15</v>
      </c>
      <c r="G9092" s="3">
        <v>211</v>
      </c>
      <c r="H9092" s="3">
        <v>1.0215000000000001</v>
      </c>
      <c r="I9092" s="3">
        <v>4.80105</v>
      </c>
      <c r="J9092" s="3">
        <v>107.97255000000001</v>
      </c>
      <c r="K9092" s="4">
        <v>0.34999999999999992</v>
      </c>
      <c r="L9092" s="73">
        <v>196.01170615384615</v>
      </c>
    </row>
    <row r="9093" spans="1:12" x14ac:dyDescent="0.35">
      <c r="A9093" s="1" t="s">
        <v>14678</v>
      </c>
      <c r="B9093" t="s">
        <v>14679</v>
      </c>
      <c r="C9093" t="s">
        <v>26</v>
      </c>
      <c r="D9093" t="s">
        <v>27</v>
      </c>
      <c r="E9093">
        <v>1</v>
      </c>
      <c r="F9093" s="2">
        <v>62.08</v>
      </c>
      <c r="G9093" s="3">
        <v>128</v>
      </c>
      <c r="H9093" s="3">
        <v>0.62080000000000002</v>
      </c>
      <c r="I9093" s="3">
        <v>2.9177599999999999</v>
      </c>
      <c r="J9093" s="3">
        <v>65.618560000000002</v>
      </c>
      <c r="K9093" s="4">
        <v>0.35000000000000003</v>
      </c>
      <c r="L9093" s="73">
        <v>119.12292430769232</v>
      </c>
    </row>
    <row r="9094" spans="1:12" x14ac:dyDescent="0.35">
      <c r="A9094" s="1" t="s">
        <v>14680</v>
      </c>
      <c r="B9094" t="s">
        <v>14681</v>
      </c>
      <c r="C9094" t="s">
        <v>34</v>
      </c>
      <c r="D9094" t="s">
        <v>35</v>
      </c>
      <c r="E9094">
        <v>1</v>
      </c>
      <c r="F9094" s="2">
        <v>430</v>
      </c>
      <c r="G9094" s="3">
        <v>887</v>
      </c>
      <c r="H9094" s="3">
        <v>4.3</v>
      </c>
      <c r="I9094" s="3">
        <v>20.21</v>
      </c>
      <c r="J9094" s="3">
        <v>454.51</v>
      </c>
      <c r="K9094" s="4">
        <v>0.35</v>
      </c>
      <c r="L9094" s="73">
        <v>825.11046153846144</v>
      </c>
    </row>
    <row r="9095" spans="1:12" x14ac:dyDescent="0.35">
      <c r="A9095" s="1" t="s">
        <v>14682</v>
      </c>
      <c r="B9095" t="s">
        <v>14683</v>
      </c>
      <c r="C9095" t="s">
        <v>13</v>
      </c>
      <c r="D9095" t="s">
        <v>14</v>
      </c>
      <c r="E9095">
        <v>1</v>
      </c>
      <c r="F9095" s="2">
        <v>116.95</v>
      </c>
      <c r="G9095" s="3">
        <v>242</v>
      </c>
      <c r="H9095" s="3">
        <v>1.1695</v>
      </c>
      <c r="I9095" s="3">
        <v>5.4966499999999998</v>
      </c>
      <c r="J9095" s="3">
        <v>123.61615</v>
      </c>
      <c r="K9095" s="4">
        <v>0.35</v>
      </c>
      <c r="L9095" s="73">
        <v>224.41085692307692</v>
      </c>
    </row>
    <row r="9096" spans="1:12" x14ac:dyDescent="0.35">
      <c r="A9096" s="1" t="s">
        <v>14684</v>
      </c>
      <c r="B9096" t="s">
        <v>14685</v>
      </c>
      <c r="C9096" t="s">
        <v>21</v>
      </c>
      <c r="D9096" t="s">
        <v>22</v>
      </c>
      <c r="E9096">
        <v>1</v>
      </c>
      <c r="F9096" s="2">
        <v>403.09</v>
      </c>
      <c r="G9096" s="3">
        <v>832</v>
      </c>
      <c r="H9096" s="3">
        <v>4.0308999999999999</v>
      </c>
      <c r="I9096" s="3">
        <v>18.945229999999999</v>
      </c>
      <c r="J9096" s="3">
        <v>426.06612999999993</v>
      </c>
      <c r="K9096" s="4">
        <v>0.35000000000000003</v>
      </c>
      <c r="L9096" s="73">
        <v>773.47389753846142</v>
      </c>
    </row>
    <row r="9097" spans="1:12" x14ac:dyDescent="0.35">
      <c r="A9097" s="1" t="s">
        <v>14686</v>
      </c>
      <c r="B9097" t="s">
        <v>14687</v>
      </c>
      <c r="C9097" t="s">
        <v>46</v>
      </c>
      <c r="D9097" t="s">
        <v>47</v>
      </c>
      <c r="E9097">
        <v>1</v>
      </c>
      <c r="F9097" s="2">
        <v>0.40079999999999999</v>
      </c>
      <c r="G9097" s="3">
        <v>1</v>
      </c>
      <c r="H9097" s="3">
        <v>4.0080000000000003E-3</v>
      </c>
      <c r="I9097" s="3">
        <v>1.8837599999999999E-2</v>
      </c>
      <c r="J9097" s="3">
        <v>0.42364560000000001</v>
      </c>
      <c r="K9097" s="4">
        <v>0.35</v>
      </c>
      <c r="L9097" s="73">
        <v>0.76907970461538455</v>
      </c>
    </row>
    <row r="9098" spans="1:12" x14ac:dyDescent="0.35">
      <c r="A9098" s="1" t="s">
        <v>14688</v>
      </c>
      <c r="B9098" t="s">
        <v>2716</v>
      </c>
      <c r="C9098" t="s">
        <v>34</v>
      </c>
      <c r="D9098" t="s">
        <v>35</v>
      </c>
      <c r="E9098">
        <v>1</v>
      </c>
      <c r="F9098" s="2">
        <v>37.1</v>
      </c>
      <c r="G9098" s="3">
        <v>77</v>
      </c>
      <c r="H9098" s="3">
        <v>0.371</v>
      </c>
      <c r="I9098" s="3">
        <v>1.7437</v>
      </c>
      <c r="J9098" s="3">
        <v>39.214700000000001</v>
      </c>
      <c r="K9098" s="4">
        <v>0.35</v>
      </c>
      <c r="L9098" s="73">
        <v>71.189763076923072</v>
      </c>
    </row>
    <row r="9099" spans="1:12" x14ac:dyDescent="0.35">
      <c r="A9099" s="1" t="s">
        <v>14689</v>
      </c>
      <c r="B9099" t="s">
        <v>14690</v>
      </c>
      <c r="C9099" t="s">
        <v>17</v>
      </c>
      <c r="D9099" t="s">
        <v>18</v>
      </c>
      <c r="E9099">
        <v>1</v>
      </c>
      <c r="F9099" s="2">
        <v>3004.51</v>
      </c>
      <c r="G9099" s="3">
        <v>6195</v>
      </c>
      <c r="H9099" s="3">
        <v>30.045100000000001</v>
      </c>
      <c r="I9099" s="3">
        <v>141.21197000000001</v>
      </c>
      <c r="J9099" s="3">
        <v>3175.7670699999999</v>
      </c>
      <c r="K9099" s="4">
        <v>0.35000000000000003</v>
      </c>
      <c r="L9099" s="73">
        <v>5765.2386809230766</v>
      </c>
    </row>
    <row r="9100" spans="1:12" x14ac:dyDescent="0.35">
      <c r="A9100" s="1" t="s">
        <v>14691</v>
      </c>
      <c r="B9100" t="s">
        <v>14692</v>
      </c>
      <c r="C9100" t="s">
        <v>17</v>
      </c>
      <c r="D9100" t="s">
        <v>18</v>
      </c>
      <c r="E9100">
        <v>1</v>
      </c>
      <c r="F9100" s="2">
        <v>636.66</v>
      </c>
      <c r="G9100" s="3">
        <v>1313</v>
      </c>
      <c r="H9100" s="3">
        <v>6.3666</v>
      </c>
      <c r="I9100" s="3">
        <v>29.923019999999998</v>
      </c>
      <c r="J9100" s="3">
        <v>672.94961999999987</v>
      </c>
      <c r="K9100" s="4">
        <v>0.35</v>
      </c>
      <c r="L9100" s="73">
        <v>1221.6623870769229</v>
      </c>
    </row>
    <row r="9101" spans="1:12" x14ac:dyDescent="0.35">
      <c r="A9101" s="1" t="s">
        <v>14693</v>
      </c>
      <c r="B9101" t="s">
        <v>14694</v>
      </c>
      <c r="C9101" t="s">
        <v>17</v>
      </c>
      <c r="D9101" t="s">
        <v>18</v>
      </c>
      <c r="E9101">
        <v>1</v>
      </c>
      <c r="F9101" s="2">
        <v>1131.04</v>
      </c>
      <c r="G9101" s="3">
        <v>2333</v>
      </c>
      <c r="H9101" s="3">
        <v>11.3104</v>
      </c>
      <c r="I9101" s="3">
        <v>53.158879999999996</v>
      </c>
      <c r="J9101" s="3">
        <v>1195.50928</v>
      </c>
      <c r="K9101" s="4">
        <v>0.35</v>
      </c>
      <c r="L9101" s="73">
        <v>2170.3091544615381</v>
      </c>
    </row>
    <row r="9102" spans="1:12" x14ac:dyDescent="0.35">
      <c r="A9102" s="1" t="s">
        <v>14695</v>
      </c>
      <c r="B9102" t="s">
        <v>14696</v>
      </c>
      <c r="C9102" t="s">
        <v>17</v>
      </c>
      <c r="D9102" t="s">
        <v>18</v>
      </c>
      <c r="E9102">
        <v>1</v>
      </c>
      <c r="F9102" s="2">
        <v>1063.8399999999999</v>
      </c>
      <c r="G9102" s="3">
        <v>2194</v>
      </c>
      <c r="H9102" s="3">
        <v>10.638399999999999</v>
      </c>
      <c r="I9102" s="3">
        <v>50.000479999999996</v>
      </c>
      <c r="J9102" s="3">
        <v>1124.4788799999999</v>
      </c>
      <c r="K9102" s="4">
        <v>0.35</v>
      </c>
      <c r="L9102" s="73">
        <v>2041.3616590769227</v>
      </c>
    </row>
    <row r="9103" spans="1:12" x14ac:dyDescent="0.35">
      <c r="A9103" s="1" t="s">
        <v>14697</v>
      </c>
      <c r="B9103" t="s">
        <v>14698</v>
      </c>
      <c r="C9103" t="s">
        <v>17</v>
      </c>
      <c r="D9103" t="s">
        <v>18</v>
      </c>
      <c r="E9103">
        <v>1</v>
      </c>
      <c r="F9103" s="2">
        <v>378.83</v>
      </c>
      <c r="G9103" s="3">
        <v>782</v>
      </c>
      <c r="H9103" s="3">
        <v>3.7883</v>
      </c>
      <c r="I9103" s="3">
        <v>17.805009999999999</v>
      </c>
      <c r="J9103" s="3">
        <v>400.42330999999996</v>
      </c>
      <c r="K9103" s="4">
        <v>0.34999999999999992</v>
      </c>
      <c r="L9103" s="73">
        <v>726.92231661538449</v>
      </c>
    </row>
    <row r="9104" spans="1:12" x14ac:dyDescent="0.35">
      <c r="A9104" s="1" t="s">
        <v>14699</v>
      </c>
      <c r="B9104" t="s">
        <v>14700</v>
      </c>
      <c r="C9104" t="s">
        <v>17</v>
      </c>
      <c r="D9104" t="s">
        <v>18</v>
      </c>
      <c r="E9104">
        <v>1</v>
      </c>
      <c r="F9104" s="2">
        <v>8281.7900000000009</v>
      </c>
      <c r="G9104" s="3">
        <v>17076</v>
      </c>
      <c r="H9104" s="3">
        <v>82.817900000000009</v>
      </c>
      <c r="I9104" s="3">
        <v>389.24413000000004</v>
      </c>
      <c r="J9104" s="3">
        <v>8753.8520300000018</v>
      </c>
      <c r="K9104" s="4">
        <v>0.35000000000000003</v>
      </c>
      <c r="L9104" s="73">
        <v>15891.608300615388</v>
      </c>
    </row>
    <row r="9105" spans="1:12" x14ac:dyDescent="0.35">
      <c r="A9105" s="1" t="s">
        <v>14701</v>
      </c>
      <c r="B9105" t="s">
        <v>14702</v>
      </c>
      <c r="C9105" t="s">
        <v>17</v>
      </c>
      <c r="D9105" t="s">
        <v>18</v>
      </c>
      <c r="E9105">
        <v>1</v>
      </c>
      <c r="F9105" s="2">
        <v>6.53</v>
      </c>
      <c r="G9105" s="3">
        <v>14</v>
      </c>
      <c r="H9105" s="3">
        <v>6.5299999999999997E-2</v>
      </c>
      <c r="I9105" s="3">
        <v>0.30691000000000002</v>
      </c>
      <c r="J9105" s="3">
        <v>6.9022100000000002</v>
      </c>
      <c r="K9105" s="4">
        <v>0.35000000000000003</v>
      </c>
      <c r="L9105" s="73">
        <v>12.530165846153846</v>
      </c>
    </row>
    <row r="9106" spans="1:12" x14ac:dyDescent="0.35">
      <c r="A9106" s="1" t="s">
        <v>14703</v>
      </c>
      <c r="B9106" t="s">
        <v>14704</v>
      </c>
      <c r="C9106" t="s">
        <v>17</v>
      </c>
      <c r="D9106" t="s">
        <v>18</v>
      </c>
      <c r="E9106">
        <v>1</v>
      </c>
      <c r="F9106" s="2">
        <v>1131.04</v>
      </c>
      <c r="G9106" s="3">
        <v>2333</v>
      </c>
      <c r="H9106" s="3">
        <v>11.3104</v>
      </c>
      <c r="I9106" s="3">
        <v>53.158879999999996</v>
      </c>
      <c r="J9106" s="3">
        <v>1195.50928</v>
      </c>
      <c r="K9106" s="4">
        <v>0.35</v>
      </c>
      <c r="L9106" s="73">
        <v>2170.3091544615381</v>
      </c>
    </row>
    <row r="9107" spans="1:12" x14ac:dyDescent="0.35">
      <c r="A9107" s="1" t="s">
        <v>14705</v>
      </c>
      <c r="B9107" t="s">
        <v>14706</v>
      </c>
      <c r="C9107" t="s">
        <v>17</v>
      </c>
      <c r="D9107" t="s">
        <v>18</v>
      </c>
      <c r="E9107">
        <v>1</v>
      </c>
      <c r="F9107" s="2">
        <v>401.13</v>
      </c>
      <c r="G9107" s="3">
        <v>828</v>
      </c>
      <c r="H9107" s="3">
        <v>4.0113000000000003</v>
      </c>
      <c r="I9107" s="3">
        <v>18.853110000000001</v>
      </c>
      <c r="J9107" s="3">
        <v>423.99441000000002</v>
      </c>
      <c r="K9107" s="4">
        <v>0.34999999999999992</v>
      </c>
      <c r="L9107" s="73">
        <v>769.7129289230769</v>
      </c>
    </row>
    <row r="9108" spans="1:12" x14ac:dyDescent="0.35">
      <c r="A9108" s="1" t="s">
        <v>14707</v>
      </c>
      <c r="B9108" t="s">
        <v>14708</v>
      </c>
      <c r="C9108" t="s">
        <v>17</v>
      </c>
      <c r="D9108" t="s">
        <v>18</v>
      </c>
      <c r="E9108">
        <v>1</v>
      </c>
      <c r="F9108" s="2">
        <v>3229.01</v>
      </c>
      <c r="G9108" s="3">
        <v>6658</v>
      </c>
      <c r="H9108" s="3">
        <v>32.290100000000002</v>
      </c>
      <c r="I9108" s="3">
        <v>151.76347000000001</v>
      </c>
      <c r="J9108" s="3">
        <v>3413.0635700000003</v>
      </c>
      <c r="K9108" s="4">
        <v>0.35</v>
      </c>
      <c r="L9108" s="73">
        <v>6196.0230963076929</v>
      </c>
    </row>
    <row r="9109" spans="1:12" x14ac:dyDescent="0.35">
      <c r="A9109" s="1" t="s">
        <v>14709</v>
      </c>
      <c r="B9109" t="s">
        <v>14710</v>
      </c>
      <c r="C9109" t="s">
        <v>17</v>
      </c>
      <c r="D9109" t="s">
        <v>18</v>
      </c>
      <c r="E9109">
        <v>1</v>
      </c>
      <c r="F9109" s="2">
        <v>2665.21</v>
      </c>
      <c r="G9109" s="3">
        <v>5496</v>
      </c>
      <c r="H9109" s="3">
        <v>26.652100000000001</v>
      </c>
      <c r="I9109" s="3">
        <v>125.26487</v>
      </c>
      <c r="J9109" s="3">
        <v>2817.1269699999998</v>
      </c>
      <c r="K9109" s="4">
        <v>0.34999999999999992</v>
      </c>
      <c r="L9109" s="73">
        <v>5114.1689609230762</v>
      </c>
    </row>
    <row r="9110" spans="1:12" x14ac:dyDescent="0.35">
      <c r="A9110" s="1" t="s">
        <v>14711</v>
      </c>
      <c r="B9110" t="s">
        <v>14712</v>
      </c>
      <c r="C9110" t="s">
        <v>17</v>
      </c>
      <c r="D9110" t="s">
        <v>18</v>
      </c>
      <c r="E9110">
        <v>1</v>
      </c>
      <c r="F9110" s="2">
        <v>1273.33</v>
      </c>
      <c r="G9110" s="3">
        <v>2626</v>
      </c>
      <c r="H9110" s="3">
        <v>12.7333</v>
      </c>
      <c r="I9110" s="3">
        <v>59.846509999999995</v>
      </c>
      <c r="J9110" s="3">
        <v>1345.9098100000001</v>
      </c>
      <c r="K9110" s="4">
        <v>0.34999999999999992</v>
      </c>
      <c r="L9110" s="73">
        <v>2443.3439627692305</v>
      </c>
    </row>
    <row r="9111" spans="1:12" x14ac:dyDescent="0.35">
      <c r="A9111" s="1" t="s">
        <v>14713</v>
      </c>
      <c r="B9111" t="s">
        <v>14714</v>
      </c>
      <c r="C9111" t="s">
        <v>17</v>
      </c>
      <c r="D9111" t="s">
        <v>18</v>
      </c>
      <c r="E9111">
        <v>1</v>
      </c>
      <c r="F9111" s="2">
        <v>5812.09</v>
      </c>
      <c r="G9111" s="3">
        <v>11984</v>
      </c>
      <c r="H9111" s="3">
        <v>58.120900000000006</v>
      </c>
      <c r="I9111" s="3">
        <v>273.16822999999999</v>
      </c>
      <c r="J9111" s="3">
        <v>6143.3791300000003</v>
      </c>
      <c r="K9111" s="4">
        <v>0.34999999999999992</v>
      </c>
      <c r="L9111" s="73">
        <v>11152.595959076922</v>
      </c>
    </row>
    <row r="9112" spans="1:12" x14ac:dyDescent="0.35">
      <c r="A9112" s="1" t="s">
        <v>14715</v>
      </c>
      <c r="B9112" t="s">
        <v>14716</v>
      </c>
      <c r="C9112" t="s">
        <v>17</v>
      </c>
      <c r="D9112" t="s">
        <v>18</v>
      </c>
      <c r="E9112">
        <v>1</v>
      </c>
      <c r="F9112" s="2">
        <v>412.34</v>
      </c>
      <c r="G9112" s="3">
        <v>851</v>
      </c>
      <c r="H9112" s="3">
        <v>4.1234000000000002</v>
      </c>
      <c r="I9112" s="3">
        <v>19.37998</v>
      </c>
      <c r="J9112" s="3">
        <v>435.84337999999997</v>
      </c>
      <c r="K9112" s="4">
        <v>0.35</v>
      </c>
      <c r="L9112" s="73">
        <v>791.22336676923067</v>
      </c>
    </row>
    <row r="9113" spans="1:12" x14ac:dyDescent="0.35">
      <c r="A9113" s="1" t="s">
        <v>14717</v>
      </c>
      <c r="B9113" t="s">
        <v>14718</v>
      </c>
      <c r="C9113" t="s">
        <v>17</v>
      </c>
      <c r="D9113" t="s">
        <v>18</v>
      </c>
      <c r="E9113">
        <v>1</v>
      </c>
      <c r="F9113" s="2">
        <v>1113.8499999999999</v>
      </c>
      <c r="G9113" s="3">
        <v>2297</v>
      </c>
      <c r="H9113" s="3">
        <v>11.138499999999999</v>
      </c>
      <c r="I9113" s="3">
        <v>52.350949999999997</v>
      </c>
      <c r="J9113" s="3">
        <v>1177.3394499999999</v>
      </c>
      <c r="K9113" s="4">
        <v>0.35</v>
      </c>
      <c r="L9113" s="73">
        <v>2137.3239246153844</v>
      </c>
    </row>
    <row r="9114" spans="1:12" x14ac:dyDescent="0.35">
      <c r="A9114" s="1" t="s">
        <v>14719</v>
      </c>
      <c r="B9114" t="s">
        <v>14720</v>
      </c>
      <c r="C9114" t="s">
        <v>17</v>
      </c>
      <c r="D9114" t="s">
        <v>18</v>
      </c>
      <c r="E9114">
        <v>1</v>
      </c>
      <c r="F9114" s="2">
        <v>220.32</v>
      </c>
      <c r="G9114" s="3">
        <v>455</v>
      </c>
      <c r="H9114" s="3">
        <v>2.2031999999999998</v>
      </c>
      <c r="I9114" s="3">
        <v>10.355039999999999</v>
      </c>
      <c r="J9114" s="3">
        <v>232.87824000000001</v>
      </c>
      <c r="K9114" s="4">
        <v>0.35</v>
      </c>
      <c r="L9114" s="73">
        <v>422.76357415384615</v>
      </c>
    </row>
    <row r="9115" spans="1:12" x14ac:dyDescent="0.35">
      <c r="A9115" s="1" t="s">
        <v>14721</v>
      </c>
      <c r="B9115" t="s">
        <v>14722</v>
      </c>
      <c r="C9115" t="s">
        <v>17</v>
      </c>
      <c r="D9115" t="s">
        <v>18</v>
      </c>
      <c r="E9115">
        <v>1</v>
      </c>
      <c r="F9115" s="2">
        <v>5420.94</v>
      </c>
      <c r="G9115" s="3">
        <v>11178</v>
      </c>
      <c r="H9115" s="3">
        <v>54.209399999999995</v>
      </c>
      <c r="I9115" s="3">
        <v>254.78417999999999</v>
      </c>
      <c r="J9115" s="3">
        <v>5729.933579999999</v>
      </c>
      <c r="K9115" s="4">
        <v>0.34999999999999992</v>
      </c>
      <c r="L9115" s="73">
        <v>10402.033268307689</v>
      </c>
    </row>
    <row r="9116" spans="1:12" x14ac:dyDescent="0.35">
      <c r="A9116" s="1" t="s">
        <v>14723</v>
      </c>
      <c r="B9116" t="s">
        <v>14724</v>
      </c>
      <c r="C9116" t="s">
        <v>17</v>
      </c>
      <c r="D9116" t="s">
        <v>18</v>
      </c>
      <c r="E9116">
        <v>1</v>
      </c>
      <c r="F9116" s="2">
        <v>1235.5899999999999</v>
      </c>
      <c r="G9116" s="3">
        <v>2548</v>
      </c>
      <c r="H9116" s="3">
        <v>12.3559</v>
      </c>
      <c r="I9116" s="3">
        <v>58.072729999999993</v>
      </c>
      <c r="J9116" s="3">
        <v>1306.01863</v>
      </c>
      <c r="K9116" s="4">
        <v>0.35</v>
      </c>
      <c r="L9116" s="73">
        <v>2370.9261283076921</v>
      </c>
    </row>
    <row r="9117" spans="1:12" x14ac:dyDescent="0.35">
      <c r="A9117" s="1" t="s">
        <v>14725</v>
      </c>
      <c r="B9117" t="s">
        <v>14726</v>
      </c>
      <c r="C9117" t="s">
        <v>17</v>
      </c>
      <c r="D9117" t="s">
        <v>18</v>
      </c>
      <c r="E9117">
        <v>1</v>
      </c>
      <c r="F9117" s="2">
        <v>363.83</v>
      </c>
      <c r="G9117" s="3">
        <v>751</v>
      </c>
      <c r="H9117" s="3">
        <v>3.6383000000000001</v>
      </c>
      <c r="I9117" s="3">
        <v>17.100010000000001</v>
      </c>
      <c r="J9117" s="3">
        <v>384.56831</v>
      </c>
      <c r="K9117" s="4">
        <v>0.35000000000000003</v>
      </c>
      <c r="L9117" s="73">
        <v>698.13939353846149</v>
      </c>
    </row>
    <row r="9118" spans="1:12" x14ac:dyDescent="0.35">
      <c r="A9118" s="1" t="s">
        <v>14727</v>
      </c>
      <c r="B9118" t="s">
        <v>14728</v>
      </c>
      <c r="C9118" t="s">
        <v>17</v>
      </c>
      <c r="D9118" t="s">
        <v>18</v>
      </c>
      <c r="E9118">
        <v>1</v>
      </c>
      <c r="F9118" s="2">
        <v>103.5</v>
      </c>
      <c r="G9118" s="3">
        <v>214</v>
      </c>
      <c r="H9118" s="3">
        <v>1.0349999999999999</v>
      </c>
      <c r="I9118" s="3">
        <v>4.8644999999999996</v>
      </c>
      <c r="J9118" s="3">
        <v>109.39949999999999</v>
      </c>
      <c r="K9118" s="4">
        <v>0.35</v>
      </c>
      <c r="L9118" s="73">
        <v>198.60216923076922</v>
      </c>
    </row>
    <row r="9119" spans="1:12" x14ac:dyDescent="0.35">
      <c r="A9119" s="1" t="s">
        <v>14729</v>
      </c>
      <c r="B9119" t="s">
        <v>14730</v>
      </c>
      <c r="C9119" t="s">
        <v>17</v>
      </c>
      <c r="D9119" t="s">
        <v>18</v>
      </c>
      <c r="E9119">
        <v>1</v>
      </c>
      <c r="F9119" s="2">
        <v>42.84</v>
      </c>
      <c r="G9119" s="3">
        <v>89</v>
      </c>
      <c r="H9119" s="3">
        <v>0.42840000000000006</v>
      </c>
      <c r="I9119" s="3">
        <v>2.0134800000000004</v>
      </c>
      <c r="J9119" s="3">
        <v>45.281880000000008</v>
      </c>
      <c r="K9119" s="4">
        <v>0.34999999999999992</v>
      </c>
      <c r="L9119" s="73">
        <v>82.204028307692312</v>
      </c>
    </row>
    <row r="9120" spans="1:12" x14ac:dyDescent="0.35">
      <c r="A9120" s="1" t="s">
        <v>14731</v>
      </c>
      <c r="B9120" t="s">
        <v>14732</v>
      </c>
      <c r="C9120" t="s">
        <v>17</v>
      </c>
      <c r="D9120" t="s">
        <v>18</v>
      </c>
      <c r="E9120">
        <v>1</v>
      </c>
      <c r="F9120" s="2">
        <v>2786.09</v>
      </c>
      <c r="G9120" s="3">
        <v>5745</v>
      </c>
      <c r="H9120" s="3">
        <v>27.860900000000001</v>
      </c>
      <c r="I9120" s="3">
        <v>130.94623000000001</v>
      </c>
      <c r="J9120" s="3">
        <v>2944.8971300000003</v>
      </c>
      <c r="K9120" s="4">
        <v>0.34999999999999992</v>
      </c>
      <c r="L9120" s="73">
        <v>5346.1209436923073</v>
      </c>
    </row>
    <row r="9121" spans="1:12" x14ac:dyDescent="0.35">
      <c r="A9121" s="1" t="s">
        <v>14733</v>
      </c>
      <c r="B9121" t="s">
        <v>14734</v>
      </c>
      <c r="C9121" t="s">
        <v>17</v>
      </c>
      <c r="D9121" t="s">
        <v>18</v>
      </c>
      <c r="E9121">
        <v>1</v>
      </c>
      <c r="F9121" s="2">
        <v>445.56</v>
      </c>
      <c r="G9121" s="3">
        <v>919</v>
      </c>
      <c r="H9121" s="3">
        <v>4.4556000000000004</v>
      </c>
      <c r="I9121" s="3">
        <v>20.941320000000001</v>
      </c>
      <c r="J9121" s="3">
        <v>470.95692000000003</v>
      </c>
      <c r="K9121" s="4">
        <v>0.35000000000000003</v>
      </c>
      <c r="L9121" s="73">
        <v>854.96794707692311</v>
      </c>
    </row>
    <row r="9122" spans="1:12" x14ac:dyDescent="0.35">
      <c r="A9122" s="1" t="s">
        <v>14735</v>
      </c>
      <c r="B9122" t="s">
        <v>14736</v>
      </c>
      <c r="C9122" t="s">
        <v>17</v>
      </c>
      <c r="D9122" t="s">
        <v>18</v>
      </c>
      <c r="E9122">
        <v>1</v>
      </c>
      <c r="F9122" s="2">
        <v>2898.8</v>
      </c>
      <c r="G9122" s="3">
        <v>5977</v>
      </c>
      <c r="H9122" s="3">
        <v>28.988000000000003</v>
      </c>
      <c r="I9122" s="3">
        <v>136.24360000000001</v>
      </c>
      <c r="J9122" s="3">
        <v>3064.0316000000003</v>
      </c>
      <c r="K9122" s="4">
        <v>0.35</v>
      </c>
      <c r="L9122" s="73">
        <v>5562.3958276923076</v>
      </c>
    </row>
    <row r="9123" spans="1:12" x14ac:dyDescent="0.35">
      <c r="A9123" s="1" t="s">
        <v>14737</v>
      </c>
      <c r="B9123" t="s">
        <v>14738</v>
      </c>
      <c r="C9123" t="s">
        <v>17</v>
      </c>
      <c r="D9123" t="s">
        <v>18</v>
      </c>
      <c r="E9123">
        <v>1</v>
      </c>
      <c r="F9123" s="2">
        <v>101.39</v>
      </c>
      <c r="G9123" s="3">
        <v>210</v>
      </c>
      <c r="H9123" s="3">
        <v>1.0139</v>
      </c>
      <c r="I9123" s="3">
        <v>4.7653299999999996</v>
      </c>
      <c r="J9123" s="3">
        <v>107.16923000000001</v>
      </c>
      <c r="K9123" s="4">
        <v>0.35</v>
      </c>
      <c r="L9123" s="73">
        <v>194.55337138461539</v>
      </c>
    </row>
    <row r="9124" spans="1:12" x14ac:dyDescent="0.35">
      <c r="A9124" s="1" t="s">
        <v>14739</v>
      </c>
      <c r="B9124" t="s">
        <v>14740</v>
      </c>
      <c r="C9124" t="s">
        <v>17</v>
      </c>
      <c r="D9124" t="s">
        <v>18</v>
      </c>
      <c r="E9124">
        <v>1</v>
      </c>
      <c r="F9124" s="2">
        <v>8.6</v>
      </c>
      <c r="G9124" s="3">
        <v>18</v>
      </c>
      <c r="H9124" s="3">
        <v>8.5999999999999993E-2</v>
      </c>
      <c r="I9124" s="3">
        <v>0.4042</v>
      </c>
      <c r="J9124" s="3">
        <v>9.0901999999999994</v>
      </c>
      <c r="K9124" s="4">
        <v>0.35000000000000003</v>
      </c>
      <c r="L9124" s="73">
        <v>16.502209230769228</v>
      </c>
    </row>
    <row r="9125" spans="1:12" x14ac:dyDescent="0.35">
      <c r="A9125" s="1" t="s">
        <v>14741</v>
      </c>
      <c r="B9125" t="s">
        <v>14742</v>
      </c>
      <c r="C9125" t="s">
        <v>17</v>
      </c>
      <c r="D9125" t="s">
        <v>18</v>
      </c>
      <c r="E9125">
        <v>1</v>
      </c>
      <c r="F9125" s="2">
        <v>671.64</v>
      </c>
      <c r="G9125" s="3">
        <v>1385</v>
      </c>
      <c r="H9125" s="3">
        <v>6.7164000000000001</v>
      </c>
      <c r="I9125" s="3">
        <v>31.567080000000001</v>
      </c>
      <c r="J9125" s="3">
        <v>709.92348000000004</v>
      </c>
      <c r="K9125" s="4">
        <v>0.35</v>
      </c>
      <c r="L9125" s="73">
        <v>1288.7841636923079</v>
      </c>
    </row>
    <row r="9126" spans="1:12" x14ac:dyDescent="0.35">
      <c r="A9126" s="1" t="s">
        <v>14743</v>
      </c>
      <c r="B9126" t="s">
        <v>14744</v>
      </c>
      <c r="C9126" t="s">
        <v>17</v>
      </c>
      <c r="D9126" t="s">
        <v>18</v>
      </c>
      <c r="E9126">
        <v>1</v>
      </c>
      <c r="F9126" s="2">
        <v>3.95</v>
      </c>
      <c r="G9126" s="3">
        <v>9</v>
      </c>
      <c r="H9126" s="3">
        <v>3.95E-2</v>
      </c>
      <c r="I9126" s="3">
        <v>0.18565000000000001</v>
      </c>
      <c r="J9126" s="3">
        <v>4.1751500000000004</v>
      </c>
      <c r="K9126" s="4">
        <v>0.35</v>
      </c>
      <c r="L9126" s="73">
        <v>7.5795030769230767</v>
      </c>
    </row>
    <row r="9127" spans="1:12" x14ac:dyDescent="0.35">
      <c r="A9127" s="1" t="s">
        <v>14745</v>
      </c>
      <c r="B9127" t="s">
        <v>14746</v>
      </c>
      <c r="C9127" t="s">
        <v>17</v>
      </c>
      <c r="D9127" t="s">
        <v>18</v>
      </c>
      <c r="E9127">
        <v>1</v>
      </c>
      <c r="F9127" s="2">
        <v>75.8</v>
      </c>
      <c r="G9127" s="3">
        <v>157</v>
      </c>
      <c r="H9127" s="3">
        <v>0.75800000000000001</v>
      </c>
      <c r="I9127" s="3">
        <v>3.5625999999999998</v>
      </c>
      <c r="J9127" s="3">
        <v>80.120599999999996</v>
      </c>
      <c r="K9127" s="4">
        <v>0.34999999999999992</v>
      </c>
      <c r="L9127" s="73">
        <v>145.4497046153846</v>
      </c>
    </row>
    <row r="9128" spans="1:12" x14ac:dyDescent="0.35">
      <c r="A9128" s="1" t="s">
        <v>14747</v>
      </c>
      <c r="B9128" t="s">
        <v>14748</v>
      </c>
      <c r="C9128" t="s">
        <v>17</v>
      </c>
      <c r="D9128" t="s">
        <v>18</v>
      </c>
      <c r="E9128">
        <v>1</v>
      </c>
      <c r="F9128" s="2">
        <v>2827.61</v>
      </c>
      <c r="G9128" s="3">
        <v>5831</v>
      </c>
      <c r="H9128" s="3">
        <v>28.276100000000003</v>
      </c>
      <c r="I9128" s="3">
        <v>132.89767000000001</v>
      </c>
      <c r="J9128" s="3">
        <v>2988.78377</v>
      </c>
      <c r="K9128" s="4">
        <v>0.35</v>
      </c>
      <c r="L9128" s="73">
        <v>5425.7920747692306</v>
      </c>
    </row>
    <row r="9129" spans="1:12" x14ac:dyDescent="0.35">
      <c r="A9129" s="1" t="s">
        <v>14749</v>
      </c>
      <c r="B9129" t="s">
        <v>14750</v>
      </c>
      <c r="C9129" t="s">
        <v>17</v>
      </c>
      <c r="D9129" t="s">
        <v>18</v>
      </c>
      <c r="E9129">
        <v>1</v>
      </c>
      <c r="F9129" s="2">
        <v>2989.09</v>
      </c>
      <c r="G9129" s="3">
        <v>6164</v>
      </c>
      <c r="H9129" s="3">
        <v>29.890900000000002</v>
      </c>
      <c r="I9129" s="3">
        <v>140.48723000000001</v>
      </c>
      <c r="J9129" s="3">
        <v>3159.4681300000002</v>
      </c>
      <c r="K9129" s="4">
        <v>0.34999999999999992</v>
      </c>
      <c r="L9129" s="73">
        <v>5735.6498359999996</v>
      </c>
    </row>
    <row r="9130" spans="1:12" x14ac:dyDescent="0.35">
      <c r="A9130" s="1" t="s">
        <v>14751</v>
      </c>
      <c r="B9130" t="s">
        <v>14752</v>
      </c>
      <c r="C9130" t="s">
        <v>17</v>
      </c>
      <c r="D9130" t="s">
        <v>18</v>
      </c>
      <c r="E9130">
        <v>1</v>
      </c>
      <c r="F9130" s="2">
        <v>303.57</v>
      </c>
      <c r="G9130" s="3">
        <v>626</v>
      </c>
      <c r="H9130" s="3">
        <v>3.0356999999999998</v>
      </c>
      <c r="I9130" s="3">
        <v>14.26779</v>
      </c>
      <c r="J9130" s="3">
        <v>320.87349</v>
      </c>
      <c r="K9130" s="4">
        <v>0.35</v>
      </c>
      <c r="L9130" s="73">
        <v>582.50879723076923</v>
      </c>
    </row>
    <row r="9131" spans="1:12" x14ac:dyDescent="0.35">
      <c r="A9131" s="1" t="s">
        <v>14753</v>
      </c>
      <c r="B9131" t="s">
        <v>14754</v>
      </c>
      <c r="C9131" t="s">
        <v>17</v>
      </c>
      <c r="D9131" t="s">
        <v>18</v>
      </c>
      <c r="E9131">
        <v>1</v>
      </c>
      <c r="F9131" s="2">
        <v>1047.99</v>
      </c>
      <c r="G9131" s="3">
        <v>2161</v>
      </c>
      <c r="H9131" s="3">
        <v>10.479900000000001</v>
      </c>
      <c r="I9131" s="3">
        <v>49.25553</v>
      </c>
      <c r="J9131" s="3">
        <v>1107.72543</v>
      </c>
      <c r="K9131" s="4">
        <v>0.35000000000000003</v>
      </c>
      <c r="L9131" s="73">
        <v>2010.9477036923076</v>
      </c>
    </row>
    <row r="9132" spans="1:12" x14ac:dyDescent="0.35">
      <c r="A9132" s="1" t="s">
        <v>14755</v>
      </c>
      <c r="B9132" t="s">
        <v>14756</v>
      </c>
      <c r="C9132" t="s">
        <v>17</v>
      </c>
      <c r="D9132" t="s">
        <v>18</v>
      </c>
      <c r="E9132">
        <v>1</v>
      </c>
      <c r="F9132" s="2">
        <v>1150.82</v>
      </c>
      <c r="G9132" s="3">
        <v>2373</v>
      </c>
      <c r="H9132" s="3">
        <v>11.5082</v>
      </c>
      <c r="I9132" s="3">
        <v>54.088539999999995</v>
      </c>
      <c r="J9132" s="3">
        <v>1216.4167399999999</v>
      </c>
      <c r="K9132" s="4">
        <v>0.35</v>
      </c>
      <c r="L9132" s="73">
        <v>2208.2642356923075</v>
      </c>
    </row>
    <row r="9133" spans="1:12" x14ac:dyDescent="0.35">
      <c r="A9133" s="1" t="s">
        <v>14757</v>
      </c>
      <c r="B9133" t="s">
        <v>14758</v>
      </c>
      <c r="C9133" t="s">
        <v>17</v>
      </c>
      <c r="D9133" t="s">
        <v>18</v>
      </c>
      <c r="E9133">
        <v>1</v>
      </c>
      <c r="F9133" s="2">
        <v>1561.45</v>
      </c>
      <c r="G9133" s="3">
        <v>3220</v>
      </c>
      <c r="H9133" s="3">
        <v>15.614500000000001</v>
      </c>
      <c r="I9133" s="3">
        <v>73.388149999999996</v>
      </c>
      <c r="J9133" s="3">
        <v>1650.4526499999999</v>
      </c>
      <c r="K9133" s="4">
        <v>0.35</v>
      </c>
      <c r="L9133" s="73">
        <v>2996.2063492307693</v>
      </c>
    </row>
    <row r="9134" spans="1:12" x14ac:dyDescent="0.35">
      <c r="A9134" s="1" t="s">
        <v>14759</v>
      </c>
      <c r="B9134" t="s">
        <v>14760</v>
      </c>
      <c r="C9134" t="s">
        <v>17</v>
      </c>
      <c r="D9134" t="s">
        <v>18</v>
      </c>
      <c r="E9134">
        <v>1</v>
      </c>
      <c r="F9134" s="2">
        <v>7733.02</v>
      </c>
      <c r="G9134" s="3">
        <v>15945</v>
      </c>
      <c r="H9134" s="3">
        <v>77.330200000000005</v>
      </c>
      <c r="I9134" s="3">
        <v>363.45194000000004</v>
      </c>
      <c r="J9134" s="3">
        <v>8173.8021400000007</v>
      </c>
      <c r="K9134" s="4">
        <v>0.35</v>
      </c>
      <c r="L9134" s="73">
        <v>14838.594654153847</v>
      </c>
    </row>
    <row r="9135" spans="1:12" x14ac:dyDescent="0.35">
      <c r="A9135" s="1" t="s">
        <v>14761</v>
      </c>
      <c r="B9135" t="s">
        <v>14762</v>
      </c>
      <c r="C9135" t="s">
        <v>17</v>
      </c>
      <c r="D9135" t="s">
        <v>18</v>
      </c>
      <c r="E9135">
        <v>1</v>
      </c>
      <c r="F9135" s="2">
        <v>907.25</v>
      </c>
      <c r="G9135" s="3">
        <v>1871</v>
      </c>
      <c r="H9135" s="3">
        <v>9.0724999999999998</v>
      </c>
      <c r="I9135" s="3">
        <v>42.640749999999997</v>
      </c>
      <c r="J9135" s="3">
        <v>958.96325000000002</v>
      </c>
      <c r="K9135" s="4">
        <v>0.35</v>
      </c>
      <c r="L9135" s="73">
        <v>1740.8871307692307</v>
      </c>
    </row>
    <row r="9136" spans="1:12" x14ac:dyDescent="0.35">
      <c r="A9136" s="1" t="s">
        <v>14763</v>
      </c>
      <c r="B9136" t="s">
        <v>14764</v>
      </c>
      <c r="C9136" t="s">
        <v>17</v>
      </c>
      <c r="D9136" t="s">
        <v>18</v>
      </c>
      <c r="E9136">
        <v>1</v>
      </c>
      <c r="F9136" s="2">
        <v>1037.45</v>
      </c>
      <c r="G9136" s="3">
        <v>2140</v>
      </c>
      <c r="H9136" s="3">
        <v>10.374500000000001</v>
      </c>
      <c r="I9136" s="3">
        <v>48.760150000000003</v>
      </c>
      <c r="J9136" s="3">
        <v>1096.58465</v>
      </c>
      <c r="K9136" s="4">
        <v>0.35000000000000003</v>
      </c>
      <c r="L9136" s="73">
        <v>1990.7229030769231</v>
      </c>
    </row>
    <row r="9137" spans="1:12" x14ac:dyDescent="0.35">
      <c r="A9137" s="1" t="s">
        <v>14765</v>
      </c>
      <c r="B9137" t="s">
        <v>14766</v>
      </c>
      <c r="C9137" t="s">
        <v>17</v>
      </c>
      <c r="D9137" t="s">
        <v>18</v>
      </c>
      <c r="E9137">
        <v>1</v>
      </c>
      <c r="F9137" s="2">
        <v>637.98</v>
      </c>
      <c r="G9137" s="3">
        <v>1316</v>
      </c>
      <c r="H9137" s="3">
        <v>6.3798000000000004</v>
      </c>
      <c r="I9137" s="3">
        <v>29.985060000000001</v>
      </c>
      <c r="J9137" s="3">
        <v>674.34486000000004</v>
      </c>
      <c r="K9137" s="4">
        <v>0.35</v>
      </c>
      <c r="L9137" s="73">
        <v>1224.1952843076924</v>
      </c>
    </row>
    <row r="9138" spans="1:12" x14ac:dyDescent="0.35">
      <c r="A9138" s="1" t="s">
        <v>14767</v>
      </c>
      <c r="B9138" t="s">
        <v>14768</v>
      </c>
      <c r="C9138" t="s">
        <v>17</v>
      </c>
      <c r="D9138" t="s">
        <v>18</v>
      </c>
      <c r="E9138">
        <v>1</v>
      </c>
      <c r="F9138" s="2">
        <v>2746.15</v>
      </c>
      <c r="G9138" s="3">
        <v>5663</v>
      </c>
      <c r="H9138" s="3">
        <v>27.461500000000001</v>
      </c>
      <c r="I9138" s="3">
        <v>129.06905</v>
      </c>
      <c r="J9138" s="3">
        <v>2902.68055</v>
      </c>
      <c r="K9138" s="4">
        <v>0.34999999999999992</v>
      </c>
      <c r="L9138" s="73">
        <v>5269.4816138461538</v>
      </c>
    </row>
    <row r="9139" spans="1:12" x14ac:dyDescent="0.35">
      <c r="A9139" s="1" t="s">
        <v>14769</v>
      </c>
      <c r="B9139" t="s">
        <v>13380</v>
      </c>
      <c r="C9139" t="s">
        <v>17</v>
      </c>
      <c r="D9139" t="s">
        <v>18</v>
      </c>
      <c r="E9139">
        <v>1</v>
      </c>
      <c r="F9139" s="2">
        <v>141</v>
      </c>
      <c r="G9139" s="3">
        <v>291</v>
      </c>
      <c r="H9139" s="3">
        <v>1.41</v>
      </c>
      <c r="I9139" s="3">
        <v>6.6269999999999998</v>
      </c>
      <c r="J9139" s="3">
        <v>149.03700000000001</v>
      </c>
      <c r="K9139" s="4">
        <v>0.35</v>
      </c>
      <c r="L9139" s="73">
        <v>270.55947692307694</v>
      </c>
    </row>
    <row r="9140" spans="1:12" x14ac:dyDescent="0.35">
      <c r="A9140" s="1" t="s">
        <v>14770</v>
      </c>
      <c r="B9140" t="s">
        <v>14771</v>
      </c>
      <c r="C9140" t="s">
        <v>17</v>
      </c>
      <c r="D9140" t="s">
        <v>18</v>
      </c>
      <c r="E9140">
        <v>1</v>
      </c>
      <c r="F9140" s="2">
        <v>124.88</v>
      </c>
      <c r="G9140" s="3">
        <v>258</v>
      </c>
      <c r="H9140" s="3">
        <v>1.2487999999999999</v>
      </c>
      <c r="I9140" s="3">
        <v>5.8693599999999995</v>
      </c>
      <c r="J9140" s="3">
        <v>131.99815999999998</v>
      </c>
      <c r="K9140" s="4">
        <v>0.35</v>
      </c>
      <c r="L9140" s="73">
        <v>239.62742892307688</v>
      </c>
    </row>
    <row r="9141" spans="1:12" x14ac:dyDescent="0.35">
      <c r="A9141" s="1" t="s">
        <v>14772</v>
      </c>
      <c r="B9141" t="s">
        <v>14773</v>
      </c>
      <c r="C9141" t="s">
        <v>17</v>
      </c>
      <c r="D9141" t="s">
        <v>18</v>
      </c>
      <c r="E9141">
        <v>1</v>
      </c>
      <c r="F9141" s="2">
        <v>268.92</v>
      </c>
      <c r="G9141" s="3">
        <v>555</v>
      </c>
      <c r="H9141" s="3">
        <v>2.6892</v>
      </c>
      <c r="I9141" s="3">
        <v>12.639240000000001</v>
      </c>
      <c r="J9141" s="3">
        <v>284.24844000000007</v>
      </c>
      <c r="K9141" s="4">
        <v>0.35</v>
      </c>
      <c r="L9141" s="73">
        <v>516.02024492307703</v>
      </c>
    </row>
    <row r="9142" spans="1:12" x14ac:dyDescent="0.35">
      <c r="A9142" s="1" t="s">
        <v>14774</v>
      </c>
      <c r="B9142" t="s">
        <v>14775</v>
      </c>
      <c r="C9142" t="s">
        <v>17</v>
      </c>
      <c r="D9142" t="s">
        <v>18</v>
      </c>
      <c r="E9142">
        <v>1</v>
      </c>
      <c r="F9142" s="2">
        <v>5102.22</v>
      </c>
      <c r="G9142" s="3">
        <v>10521</v>
      </c>
      <c r="H9142" s="3">
        <v>51.022200000000005</v>
      </c>
      <c r="I9142" s="3">
        <v>239.80434000000002</v>
      </c>
      <c r="J9142" s="3">
        <v>5393.0465400000003</v>
      </c>
      <c r="K9142" s="4">
        <v>0.35</v>
      </c>
      <c r="L9142" s="73">
        <v>9790.4537187692313</v>
      </c>
    </row>
    <row r="9143" spans="1:12" x14ac:dyDescent="0.35">
      <c r="A9143" s="1" t="s">
        <v>14776</v>
      </c>
      <c r="B9143" t="s">
        <v>14777</v>
      </c>
      <c r="C9143" t="s">
        <v>17</v>
      </c>
      <c r="D9143" t="s">
        <v>18</v>
      </c>
      <c r="E9143">
        <v>1</v>
      </c>
      <c r="F9143" s="2">
        <v>9882.6</v>
      </c>
      <c r="G9143" s="3">
        <v>20377</v>
      </c>
      <c r="H9143" s="3">
        <v>98.826000000000008</v>
      </c>
      <c r="I9143" s="3">
        <v>464.48220000000003</v>
      </c>
      <c r="J9143" s="3">
        <v>10445.9082</v>
      </c>
      <c r="K9143" s="4">
        <v>0.35</v>
      </c>
      <c r="L9143" s="73">
        <v>18963.341039999999</v>
      </c>
    </row>
    <row r="9144" spans="1:12" x14ac:dyDescent="0.35">
      <c r="A9144" s="1" t="s">
        <v>14778</v>
      </c>
      <c r="B9144" t="s">
        <v>14779</v>
      </c>
      <c r="C9144" t="s">
        <v>17</v>
      </c>
      <c r="D9144" t="s">
        <v>18</v>
      </c>
      <c r="E9144">
        <v>1</v>
      </c>
      <c r="F9144" s="2">
        <v>26.61</v>
      </c>
      <c r="G9144" s="3">
        <v>55</v>
      </c>
      <c r="H9144" s="3">
        <v>0.2661</v>
      </c>
      <c r="I9144" s="3">
        <v>1.2506699999999999</v>
      </c>
      <c r="J9144" s="3">
        <v>28.12677</v>
      </c>
      <c r="K9144" s="4">
        <v>0.34999999999999992</v>
      </c>
      <c r="L9144" s="73">
        <v>51.060905538461533</v>
      </c>
    </row>
    <row r="9145" spans="1:12" x14ac:dyDescent="0.35">
      <c r="A9145" s="1" t="s">
        <v>14780</v>
      </c>
      <c r="B9145" t="s">
        <v>14781</v>
      </c>
      <c r="C9145" t="s">
        <v>17</v>
      </c>
      <c r="D9145" t="s">
        <v>18</v>
      </c>
      <c r="E9145">
        <v>1</v>
      </c>
      <c r="F9145" s="2">
        <v>103.5</v>
      </c>
      <c r="G9145" s="3">
        <v>214</v>
      </c>
      <c r="H9145" s="3">
        <v>1.0349999999999999</v>
      </c>
      <c r="I9145" s="3">
        <v>4.8644999999999996</v>
      </c>
      <c r="J9145" s="3">
        <v>109.39949999999999</v>
      </c>
      <c r="K9145" s="4">
        <v>0.35</v>
      </c>
      <c r="L9145" s="73">
        <v>198.60216923076922</v>
      </c>
    </row>
    <row r="9146" spans="1:12" x14ac:dyDescent="0.35">
      <c r="A9146" s="1" t="s">
        <v>14782</v>
      </c>
      <c r="B9146" t="s">
        <v>14783</v>
      </c>
      <c r="C9146" t="s">
        <v>17</v>
      </c>
      <c r="D9146" t="s">
        <v>18</v>
      </c>
      <c r="E9146">
        <v>1</v>
      </c>
      <c r="F9146" s="2">
        <v>82.39</v>
      </c>
      <c r="G9146" s="3">
        <v>170</v>
      </c>
      <c r="H9146" s="3">
        <v>0.82390000000000008</v>
      </c>
      <c r="I9146" s="3">
        <v>3.8723299999999998</v>
      </c>
      <c r="J9146" s="3">
        <v>87.08623</v>
      </c>
      <c r="K9146" s="4">
        <v>0.35000000000000003</v>
      </c>
      <c r="L9146" s="73">
        <v>158.09500215384617</v>
      </c>
    </row>
    <row r="9147" spans="1:12" x14ac:dyDescent="0.35">
      <c r="A9147" s="1" t="s">
        <v>14784</v>
      </c>
      <c r="B9147" t="s">
        <v>14785</v>
      </c>
      <c r="C9147" t="s">
        <v>17</v>
      </c>
      <c r="D9147" t="s">
        <v>18</v>
      </c>
      <c r="E9147">
        <v>1</v>
      </c>
      <c r="F9147" s="2">
        <v>12438.84</v>
      </c>
      <c r="G9147" s="3">
        <v>25648</v>
      </c>
      <c r="H9147" s="3">
        <v>124.3884</v>
      </c>
      <c r="I9147" s="3">
        <v>584.62548000000004</v>
      </c>
      <c r="J9147" s="3">
        <v>13147.853880000001</v>
      </c>
      <c r="K9147" s="4">
        <v>0.35</v>
      </c>
      <c r="L9147" s="73">
        <v>23868.411659076923</v>
      </c>
    </row>
    <row r="9148" spans="1:12" x14ac:dyDescent="0.35">
      <c r="A9148" s="1" t="s">
        <v>14786</v>
      </c>
      <c r="B9148" t="s">
        <v>14787</v>
      </c>
      <c r="C9148" t="s">
        <v>17</v>
      </c>
      <c r="D9148" t="s">
        <v>18</v>
      </c>
      <c r="E9148">
        <v>1</v>
      </c>
      <c r="F9148" s="2">
        <v>3229.01</v>
      </c>
      <c r="G9148" s="3">
        <v>6658</v>
      </c>
      <c r="H9148" s="3">
        <v>32.290100000000002</v>
      </c>
      <c r="I9148" s="3">
        <v>151.76347000000001</v>
      </c>
      <c r="J9148" s="3">
        <v>3413.0635700000003</v>
      </c>
      <c r="K9148" s="4">
        <v>0.35</v>
      </c>
      <c r="L9148" s="73">
        <v>6196.0230963076929</v>
      </c>
    </row>
    <row r="9149" spans="1:12" x14ac:dyDescent="0.35">
      <c r="A9149" s="1" t="s">
        <v>14788</v>
      </c>
      <c r="B9149" t="s">
        <v>14789</v>
      </c>
      <c r="C9149" t="s">
        <v>17</v>
      </c>
      <c r="D9149" t="s">
        <v>18</v>
      </c>
      <c r="E9149">
        <v>1</v>
      </c>
      <c r="F9149" s="2">
        <v>990.65</v>
      </c>
      <c r="G9149" s="3">
        <v>2043</v>
      </c>
      <c r="H9149" s="3">
        <v>9.9064999999999994</v>
      </c>
      <c r="I9149" s="3">
        <v>46.560549999999999</v>
      </c>
      <c r="J9149" s="3">
        <v>1047.1170500000001</v>
      </c>
      <c r="K9149" s="4">
        <v>0.35</v>
      </c>
      <c r="L9149" s="73">
        <v>1900.920183076923</v>
      </c>
    </row>
    <row r="9150" spans="1:12" x14ac:dyDescent="0.35">
      <c r="A9150" s="1" t="s">
        <v>14790</v>
      </c>
      <c r="B9150" t="s">
        <v>14791</v>
      </c>
      <c r="C9150" t="s">
        <v>17</v>
      </c>
      <c r="D9150" t="s">
        <v>18</v>
      </c>
      <c r="E9150">
        <v>1</v>
      </c>
      <c r="F9150" s="2">
        <v>1918.02</v>
      </c>
      <c r="G9150" s="3">
        <v>3955</v>
      </c>
      <c r="H9150" s="3">
        <v>19.180199999999999</v>
      </c>
      <c r="I9150" s="3">
        <v>90.146940000000001</v>
      </c>
      <c r="J9150" s="3">
        <v>2027.3471400000001</v>
      </c>
      <c r="K9150" s="4">
        <v>0.35000000000000003</v>
      </c>
      <c r="L9150" s="73">
        <v>3680.4148080000004</v>
      </c>
    </row>
    <row r="9151" spans="1:12" x14ac:dyDescent="0.35">
      <c r="A9151" s="1" t="s">
        <v>14792</v>
      </c>
      <c r="B9151" t="s">
        <v>14793</v>
      </c>
      <c r="C9151" t="s">
        <v>17</v>
      </c>
      <c r="D9151" t="s">
        <v>18</v>
      </c>
      <c r="E9151">
        <v>1</v>
      </c>
      <c r="F9151" s="2">
        <v>1131.04</v>
      </c>
      <c r="G9151" s="3">
        <v>2333</v>
      </c>
      <c r="H9151" s="3">
        <v>11.3104</v>
      </c>
      <c r="I9151" s="3">
        <v>53.158879999999996</v>
      </c>
      <c r="J9151" s="3">
        <v>1195.50928</v>
      </c>
      <c r="K9151" s="4">
        <v>0.35</v>
      </c>
      <c r="L9151" s="73">
        <v>2170.3091544615381</v>
      </c>
    </row>
    <row r="9152" spans="1:12" x14ac:dyDescent="0.35">
      <c r="A9152" s="1" t="s">
        <v>14794</v>
      </c>
      <c r="B9152" t="s">
        <v>14795</v>
      </c>
      <c r="C9152" t="s">
        <v>17</v>
      </c>
      <c r="D9152" t="s">
        <v>18</v>
      </c>
      <c r="E9152">
        <v>1</v>
      </c>
      <c r="F9152" s="2">
        <v>25.9</v>
      </c>
      <c r="G9152" s="3">
        <v>54</v>
      </c>
      <c r="H9152" s="3">
        <v>0.25900000000000001</v>
      </c>
      <c r="I9152" s="3">
        <v>1.2172999999999998</v>
      </c>
      <c r="J9152" s="3">
        <v>27.376300000000001</v>
      </c>
      <c r="K9152" s="4">
        <v>0.35</v>
      </c>
      <c r="L9152" s="73">
        <v>49.698513846153844</v>
      </c>
    </row>
    <row r="9153" spans="1:12" x14ac:dyDescent="0.35">
      <c r="A9153" s="1" t="s">
        <v>14796</v>
      </c>
      <c r="B9153" t="s">
        <v>14797</v>
      </c>
      <c r="C9153" t="s">
        <v>17</v>
      </c>
      <c r="D9153" t="s">
        <v>18</v>
      </c>
      <c r="E9153">
        <v>1</v>
      </c>
      <c r="F9153" s="2">
        <v>1565.4</v>
      </c>
      <c r="G9153" s="3">
        <v>3228</v>
      </c>
      <c r="H9153" s="3">
        <v>15.654000000000002</v>
      </c>
      <c r="I9153" s="3">
        <v>73.573800000000006</v>
      </c>
      <c r="J9153" s="3">
        <v>1654.6278000000002</v>
      </c>
      <c r="K9153" s="4">
        <v>0.34999999999999992</v>
      </c>
      <c r="L9153" s="73">
        <v>3003.7858523076925</v>
      </c>
    </row>
    <row r="9154" spans="1:12" x14ac:dyDescent="0.35">
      <c r="A9154" s="1" t="s">
        <v>14798</v>
      </c>
      <c r="B9154" t="s">
        <v>14799</v>
      </c>
      <c r="C9154" t="s">
        <v>17</v>
      </c>
      <c r="D9154" t="s">
        <v>18</v>
      </c>
      <c r="E9154">
        <v>1</v>
      </c>
      <c r="F9154" s="2">
        <v>569.85</v>
      </c>
      <c r="G9154" s="3">
        <v>1175</v>
      </c>
      <c r="H9154" s="3">
        <v>5.6985000000000001</v>
      </c>
      <c r="I9154" s="3">
        <v>26.78295</v>
      </c>
      <c r="J9154" s="3">
        <v>602.33145000000002</v>
      </c>
      <c r="K9154" s="4">
        <v>0.35000000000000003</v>
      </c>
      <c r="L9154" s="73">
        <v>1093.4632476923077</v>
      </c>
    </row>
    <row r="9155" spans="1:12" x14ac:dyDescent="0.35">
      <c r="A9155" s="1" t="s">
        <v>14800</v>
      </c>
      <c r="B9155" t="s">
        <v>14801</v>
      </c>
      <c r="C9155" t="s">
        <v>17</v>
      </c>
      <c r="D9155" t="s">
        <v>18</v>
      </c>
      <c r="E9155">
        <v>1</v>
      </c>
      <c r="F9155" s="2">
        <v>933.56</v>
      </c>
      <c r="G9155" s="3">
        <v>1925</v>
      </c>
      <c r="H9155" s="3">
        <v>9.3355999999999995</v>
      </c>
      <c r="I9155" s="3">
        <v>43.877319999999997</v>
      </c>
      <c r="J9155" s="3">
        <v>986.77291999999989</v>
      </c>
      <c r="K9155" s="4">
        <v>0.35</v>
      </c>
      <c r="L9155" s="73">
        <v>1791.3723778461535</v>
      </c>
    </row>
    <row r="9156" spans="1:12" x14ac:dyDescent="0.35">
      <c r="A9156" s="1" t="s">
        <v>14802</v>
      </c>
      <c r="B9156" t="s">
        <v>14803</v>
      </c>
      <c r="C9156" t="s">
        <v>17</v>
      </c>
      <c r="D9156" t="s">
        <v>18</v>
      </c>
      <c r="E9156">
        <v>1</v>
      </c>
      <c r="F9156" s="2">
        <v>3229.01</v>
      </c>
      <c r="G9156" s="3">
        <v>6658</v>
      </c>
      <c r="H9156" s="3">
        <v>32.290100000000002</v>
      </c>
      <c r="I9156" s="3">
        <v>151.76347000000001</v>
      </c>
      <c r="J9156" s="3">
        <v>3413.0635700000003</v>
      </c>
      <c r="K9156" s="4">
        <v>0.35</v>
      </c>
      <c r="L9156" s="73">
        <v>6196.0230963076929</v>
      </c>
    </row>
    <row r="9157" spans="1:12" x14ac:dyDescent="0.35">
      <c r="A9157" s="1" t="s">
        <v>14804</v>
      </c>
      <c r="B9157" t="s">
        <v>14805</v>
      </c>
      <c r="C9157" t="s">
        <v>17</v>
      </c>
      <c r="D9157" t="s">
        <v>18</v>
      </c>
      <c r="E9157">
        <v>1</v>
      </c>
      <c r="F9157" s="2">
        <v>48.12</v>
      </c>
      <c r="G9157" s="3">
        <v>100</v>
      </c>
      <c r="H9157" s="3">
        <v>0.48119999999999996</v>
      </c>
      <c r="I9157" s="3">
        <v>2.2616399999999999</v>
      </c>
      <c r="J9157" s="3">
        <v>50.862839999999998</v>
      </c>
      <c r="K9157" s="4">
        <v>0.35</v>
      </c>
      <c r="L9157" s="73">
        <v>92.33561723076923</v>
      </c>
    </row>
    <row r="9158" spans="1:12" x14ac:dyDescent="0.35">
      <c r="A9158" s="1" t="s">
        <v>14806</v>
      </c>
      <c r="B9158" t="s">
        <v>14807</v>
      </c>
      <c r="C9158" t="s">
        <v>17</v>
      </c>
      <c r="D9158" t="s">
        <v>18</v>
      </c>
      <c r="E9158">
        <v>1</v>
      </c>
      <c r="F9158" s="2">
        <v>68.59</v>
      </c>
      <c r="G9158" s="3">
        <v>142</v>
      </c>
      <c r="H9158" s="3">
        <v>0.68590000000000007</v>
      </c>
      <c r="I9158" s="3">
        <v>3.2237300000000002</v>
      </c>
      <c r="J9158" s="3">
        <v>72.49963000000001</v>
      </c>
      <c r="K9158" s="4">
        <v>0.35</v>
      </c>
      <c r="L9158" s="73">
        <v>131.61471292307692</v>
      </c>
    </row>
    <row r="9159" spans="1:12" x14ac:dyDescent="0.35">
      <c r="A9159" s="1" t="s">
        <v>14808</v>
      </c>
      <c r="B9159" t="s">
        <v>14809</v>
      </c>
      <c r="C9159" t="s">
        <v>17</v>
      </c>
      <c r="D9159" t="s">
        <v>18</v>
      </c>
      <c r="E9159">
        <v>1</v>
      </c>
      <c r="F9159" s="2">
        <v>769.44</v>
      </c>
      <c r="G9159" s="3">
        <v>1587</v>
      </c>
      <c r="H9159" s="3">
        <v>7.6944000000000008</v>
      </c>
      <c r="I9159" s="3">
        <v>36.163679999999999</v>
      </c>
      <c r="J9159" s="3">
        <v>813.29808000000003</v>
      </c>
      <c r="K9159" s="4">
        <v>0.35000000000000003</v>
      </c>
      <c r="L9159" s="73">
        <v>1476.4488221538463</v>
      </c>
    </row>
    <row r="9160" spans="1:12" x14ac:dyDescent="0.35">
      <c r="A9160" s="1" t="s">
        <v>14810</v>
      </c>
      <c r="B9160" t="s">
        <v>14811</v>
      </c>
      <c r="C9160" t="s">
        <v>17</v>
      </c>
      <c r="D9160" t="s">
        <v>18</v>
      </c>
      <c r="E9160">
        <v>1</v>
      </c>
      <c r="F9160" s="2">
        <v>11.86</v>
      </c>
      <c r="G9160" s="3">
        <v>25</v>
      </c>
      <c r="H9160" s="3">
        <v>0.1186</v>
      </c>
      <c r="I9160" s="3">
        <v>0.55742000000000003</v>
      </c>
      <c r="J9160" s="3">
        <v>12.536020000000001</v>
      </c>
      <c r="K9160" s="4">
        <v>0.35000000000000003</v>
      </c>
      <c r="L9160" s="73">
        <v>22.757697846153846</v>
      </c>
    </row>
    <row r="9161" spans="1:12" x14ac:dyDescent="0.35">
      <c r="A9161" s="1" t="s">
        <v>14812</v>
      </c>
      <c r="B9161" t="s">
        <v>14813</v>
      </c>
      <c r="C9161" t="s">
        <v>17</v>
      </c>
      <c r="D9161" t="s">
        <v>18</v>
      </c>
      <c r="E9161">
        <v>1</v>
      </c>
      <c r="F9161" s="2">
        <v>184.49</v>
      </c>
      <c r="G9161" s="3">
        <v>381</v>
      </c>
      <c r="H9161" s="3">
        <v>1.8449000000000002</v>
      </c>
      <c r="I9161" s="3">
        <v>8.67103</v>
      </c>
      <c r="J9161" s="3">
        <v>195.00593000000001</v>
      </c>
      <c r="K9161" s="4">
        <v>0.34999999999999992</v>
      </c>
      <c r="L9161" s="73">
        <v>354.01076523076921</v>
      </c>
    </row>
    <row r="9162" spans="1:12" x14ac:dyDescent="0.35">
      <c r="A9162" s="1" t="s">
        <v>14814</v>
      </c>
      <c r="B9162" t="s">
        <v>14815</v>
      </c>
      <c r="C9162" t="s">
        <v>17</v>
      </c>
      <c r="D9162" t="s">
        <v>18</v>
      </c>
      <c r="E9162">
        <v>1</v>
      </c>
      <c r="F9162" s="2">
        <v>1565.4</v>
      </c>
      <c r="G9162" s="3">
        <v>3228</v>
      </c>
      <c r="H9162" s="3">
        <v>15.654000000000002</v>
      </c>
      <c r="I9162" s="3">
        <v>73.573800000000006</v>
      </c>
      <c r="J9162" s="3">
        <v>1654.6278000000002</v>
      </c>
      <c r="K9162" s="4">
        <v>0.34999999999999992</v>
      </c>
      <c r="L9162" s="73">
        <v>3003.7858523076925</v>
      </c>
    </row>
    <row r="9163" spans="1:12" x14ac:dyDescent="0.35">
      <c r="A9163" s="1" t="s">
        <v>14816</v>
      </c>
      <c r="B9163" t="s">
        <v>14817</v>
      </c>
      <c r="C9163" t="s">
        <v>17</v>
      </c>
      <c r="D9163" t="s">
        <v>18</v>
      </c>
      <c r="E9163">
        <v>1</v>
      </c>
      <c r="F9163" s="2">
        <v>7.4</v>
      </c>
      <c r="G9163" s="3">
        <v>16</v>
      </c>
      <c r="H9163" s="3">
        <v>7.400000000000001E-2</v>
      </c>
      <c r="I9163" s="3">
        <v>0.3478</v>
      </c>
      <c r="J9163" s="3">
        <v>7.8218000000000005</v>
      </c>
      <c r="K9163" s="4">
        <v>0.35000000000000003</v>
      </c>
      <c r="L9163" s="73">
        <v>14.199575384615386</v>
      </c>
    </row>
    <row r="9164" spans="1:12" x14ac:dyDescent="0.35">
      <c r="A9164" s="1" t="s">
        <v>14818</v>
      </c>
      <c r="B9164" t="s">
        <v>14819</v>
      </c>
      <c r="C9164" t="s">
        <v>17</v>
      </c>
      <c r="D9164" t="s">
        <v>18</v>
      </c>
      <c r="E9164">
        <v>1</v>
      </c>
      <c r="F9164" s="2">
        <v>34.799999999999997</v>
      </c>
      <c r="G9164" s="3">
        <v>72</v>
      </c>
      <c r="H9164" s="3">
        <v>0.34799999999999998</v>
      </c>
      <c r="I9164" s="3">
        <v>1.6355999999999999</v>
      </c>
      <c r="J9164" s="3">
        <v>36.783599999999993</v>
      </c>
      <c r="K9164" s="4">
        <v>0.35</v>
      </c>
      <c r="L9164" s="73">
        <v>66.776381538461521</v>
      </c>
    </row>
    <row r="9165" spans="1:12" x14ac:dyDescent="0.35">
      <c r="A9165" s="1" t="s">
        <v>14820</v>
      </c>
      <c r="B9165" t="s">
        <v>14821</v>
      </c>
      <c r="C9165" t="s">
        <v>17</v>
      </c>
      <c r="D9165" t="s">
        <v>18</v>
      </c>
      <c r="E9165">
        <v>1</v>
      </c>
      <c r="F9165" s="2">
        <v>1217.3900000000001</v>
      </c>
      <c r="G9165" s="3">
        <v>2511</v>
      </c>
      <c r="H9165" s="3">
        <v>12.173900000000001</v>
      </c>
      <c r="I9165" s="3">
        <v>57.217330000000004</v>
      </c>
      <c r="J9165" s="3">
        <v>1286.7812300000001</v>
      </c>
      <c r="K9165" s="4">
        <v>0.34999999999999992</v>
      </c>
      <c r="L9165" s="73">
        <v>2336.0028483076921</v>
      </c>
    </row>
    <row r="9166" spans="1:12" x14ac:dyDescent="0.35">
      <c r="A9166" s="1" t="s">
        <v>14822</v>
      </c>
      <c r="B9166" t="s">
        <v>14823</v>
      </c>
      <c r="C9166" t="s">
        <v>17</v>
      </c>
      <c r="D9166" t="s">
        <v>18</v>
      </c>
      <c r="E9166">
        <v>1</v>
      </c>
      <c r="F9166" s="2">
        <v>3504.75</v>
      </c>
      <c r="G9166" s="3">
        <v>7227</v>
      </c>
      <c r="H9166" s="3">
        <v>35.047499999999999</v>
      </c>
      <c r="I9166" s="3">
        <v>164.72325000000001</v>
      </c>
      <c r="J9166" s="3">
        <v>3704.5207500000001</v>
      </c>
      <c r="K9166" s="4">
        <v>0.35</v>
      </c>
      <c r="L9166" s="73">
        <v>6725.1299769230773</v>
      </c>
    </row>
    <row r="9167" spans="1:12" x14ac:dyDescent="0.35">
      <c r="A9167" s="1" t="s">
        <v>14824</v>
      </c>
      <c r="B9167" t="s">
        <v>14825</v>
      </c>
      <c r="C9167" t="s">
        <v>17</v>
      </c>
      <c r="D9167" t="s">
        <v>18</v>
      </c>
      <c r="E9167">
        <v>1</v>
      </c>
      <c r="F9167" s="2">
        <v>301.82</v>
      </c>
      <c r="G9167" s="3">
        <v>623</v>
      </c>
      <c r="H9167" s="3">
        <v>3.0182000000000002</v>
      </c>
      <c r="I9167" s="3">
        <v>14.18554</v>
      </c>
      <c r="J9167" s="3">
        <v>319.02373999999998</v>
      </c>
      <c r="K9167" s="4">
        <v>0.35</v>
      </c>
      <c r="L9167" s="73">
        <v>579.15078953846148</v>
      </c>
    </row>
    <row r="9168" spans="1:12" x14ac:dyDescent="0.35">
      <c r="A9168" s="1" t="s">
        <v>14826</v>
      </c>
      <c r="B9168" t="s">
        <v>14827</v>
      </c>
      <c r="C9168" t="s">
        <v>17</v>
      </c>
      <c r="D9168" t="s">
        <v>18</v>
      </c>
      <c r="E9168">
        <v>1</v>
      </c>
      <c r="F9168" s="2">
        <v>27.03</v>
      </c>
      <c r="G9168" s="3">
        <v>56</v>
      </c>
      <c r="H9168" s="3">
        <v>0.27030000000000004</v>
      </c>
      <c r="I9168" s="3">
        <v>1.27041</v>
      </c>
      <c r="J9168" s="3">
        <v>28.570709999999998</v>
      </c>
      <c r="K9168" s="4">
        <v>0.34999999999999992</v>
      </c>
      <c r="L9168" s="73">
        <v>51.866827384615377</v>
      </c>
    </row>
    <row r="9169" spans="1:12" x14ac:dyDescent="0.35">
      <c r="A9169" s="1" t="s">
        <v>14828</v>
      </c>
      <c r="B9169" t="s">
        <v>14829</v>
      </c>
      <c r="C9169" t="s">
        <v>17</v>
      </c>
      <c r="D9169" t="s">
        <v>18</v>
      </c>
      <c r="E9169">
        <v>1</v>
      </c>
      <c r="F9169" s="2">
        <v>640.44000000000005</v>
      </c>
      <c r="G9169" s="3">
        <v>1321</v>
      </c>
      <c r="H9169" s="3">
        <v>6.4044000000000008</v>
      </c>
      <c r="I9169" s="3">
        <v>30.100680000000004</v>
      </c>
      <c r="J9169" s="3">
        <v>676.94508000000008</v>
      </c>
      <c r="K9169" s="4">
        <v>0.35000000000000003</v>
      </c>
      <c r="L9169" s="73">
        <v>1228.915683692308</v>
      </c>
    </row>
    <row r="9170" spans="1:12" x14ac:dyDescent="0.35">
      <c r="A9170" s="1" t="s">
        <v>14830</v>
      </c>
      <c r="B9170" t="s">
        <v>14831</v>
      </c>
      <c r="C9170" t="s">
        <v>17</v>
      </c>
      <c r="D9170" t="s">
        <v>18</v>
      </c>
      <c r="E9170">
        <v>1</v>
      </c>
      <c r="F9170" s="2">
        <v>10638.37</v>
      </c>
      <c r="G9170" s="3">
        <v>21935</v>
      </c>
      <c r="H9170" s="3">
        <v>106.3837</v>
      </c>
      <c r="I9170" s="3">
        <v>500.00339000000002</v>
      </c>
      <c r="J9170" s="3">
        <v>11244.757090000001</v>
      </c>
      <c r="K9170" s="4">
        <v>0.35</v>
      </c>
      <c r="L9170" s="73">
        <v>20413.559024923077</v>
      </c>
    </row>
    <row r="9171" spans="1:12" x14ac:dyDescent="0.35">
      <c r="A9171" s="1" t="s">
        <v>14832</v>
      </c>
      <c r="B9171" t="s">
        <v>14833</v>
      </c>
      <c r="C9171" t="s">
        <v>17</v>
      </c>
      <c r="D9171" t="s">
        <v>18</v>
      </c>
      <c r="E9171">
        <v>1</v>
      </c>
      <c r="F9171" s="2">
        <v>18189.03</v>
      </c>
      <c r="G9171" s="3">
        <v>37504</v>
      </c>
      <c r="H9171" s="3">
        <v>181.8903</v>
      </c>
      <c r="I9171" s="3">
        <v>854.88441</v>
      </c>
      <c r="J9171" s="3">
        <v>19225.804709999997</v>
      </c>
      <c r="K9171" s="4">
        <v>0.35000000000000003</v>
      </c>
      <c r="L9171" s="73">
        <v>34902.230088923068</v>
      </c>
    </row>
    <row r="9172" spans="1:12" x14ac:dyDescent="0.35">
      <c r="A9172" s="1" t="s">
        <v>14834</v>
      </c>
      <c r="B9172" t="s">
        <v>14835</v>
      </c>
      <c r="C9172" t="s">
        <v>17</v>
      </c>
      <c r="D9172" t="s">
        <v>18</v>
      </c>
      <c r="E9172">
        <v>1</v>
      </c>
      <c r="F9172" s="2">
        <v>990.65</v>
      </c>
      <c r="G9172" s="3">
        <v>2043</v>
      </c>
      <c r="H9172" s="3">
        <v>9.9064999999999994</v>
      </c>
      <c r="I9172" s="3">
        <v>46.560549999999999</v>
      </c>
      <c r="J9172" s="3">
        <v>1047.1170500000001</v>
      </c>
      <c r="K9172" s="4">
        <v>0.35</v>
      </c>
      <c r="L9172" s="73">
        <v>1900.920183076923</v>
      </c>
    </row>
    <row r="9173" spans="1:12" x14ac:dyDescent="0.35">
      <c r="A9173" s="1" t="s">
        <v>14836</v>
      </c>
      <c r="B9173" t="s">
        <v>14837</v>
      </c>
      <c r="C9173" t="s">
        <v>17</v>
      </c>
      <c r="D9173" t="s">
        <v>18</v>
      </c>
      <c r="E9173">
        <v>1</v>
      </c>
      <c r="F9173" s="2">
        <v>55.49</v>
      </c>
      <c r="G9173" s="3">
        <v>115</v>
      </c>
      <c r="H9173" s="3">
        <v>0.55490000000000006</v>
      </c>
      <c r="I9173" s="3">
        <v>2.6080300000000003</v>
      </c>
      <c r="J9173" s="3">
        <v>58.652930000000005</v>
      </c>
      <c r="K9173" s="4">
        <v>0.35</v>
      </c>
      <c r="L9173" s="73">
        <v>106.47762676923077</v>
      </c>
    </row>
    <row r="9174" spans="1:12" x14ac:dyDescent="0.35">
      <c r="A9174" s="1" t="s">
        <v>14838</v>
      </c>
      <c r="B9174" t="s">
        <v>14839</v>
      </c>
      <c r="C9174" t="s">
        <v>17</v>
      </c>
      <c r="D9174" t="s">
        <v>18</v>
      </c>
      <c r="E9174">
        <v>1</v>
      </c>
      <c r="F9174" s="2">
        <v>386.49</v>
      </c>
      <c r="G9174" s="3">
        <v>797</v>
      </c>
      <c r="H9174" s="3">
        <v>3.8649</v>
      </c>
      <c r="I9174" s="3">
        <v>18.165030000000002</v>
      </c>
      <c r="J9174" s="3">
        <v>408.51992999999999</v>
      </c>
      <c r="K9174" s="4">
        <v>0.34999999999999992</v>
      </c>
      <c r="L9174" s="73">
        <v>741.62079599999993</v>
      </c>
    </row>
    <row r="9175" spans="1:12" x14ac:dyDescent="0.35">
      <c r="A9175" s="1" t="s">
        <v>14840</v>
      </c>
      <c r="B9175" t="s">
        <v>14841</v>
      </c>
      <c r="C9175" t="s">
        <v>17</v>
      </c>
      <c r="D9175" t="s">
        <v>18</v>
      </c>
      <c r="E9175">
        <v>1</v>
      </c>
      <c r="F9175" s="2">
        <v>128.59</v>
      </c>
      <c r="G9175" s="3">
        <v>266</v>
      </c>
      <c r="H9175" s="3">
        <v>1.2859</v>
      </c>
      <c r="I9175" s="3">
        <v>6.04373</v>
      </c>
      <c r="J9175" s="3">
        <v>135.91963000000001</v>
      </c>
      <c r="K9175" s="4">
        <v>0.35000000000000003</v>
      </c>
      <c r="L9175" s="73">
        <v>246.74640523076926</v>
      </c>
    </row>
    <row r="9176" spans="1:12" x14ac:dyDescent="0.35">
      <c r="A9176" s="1" t="s">
        <v>14842</v>
      </c>
      <c r="B9176" t="s">
        <v>14843</v>
      </c>
      <c r="C9176" t="s">
        <v>46</v>
      </c>
      <c r="D9176" t="s">
        <v>47</v>
      </c>
      <c r="E9176">
        <v>1</v>
      </c>
      <c r="F9176" s="2">
        <v>290</v>
      </c>
      <c r="G9176" s="3">
        <v>598</v>
      </c>
      <c r="H9176" s="3">
        <v>2.9</v>
      </c>
      <c r="I9176" s="3">
        <v>13.63</v>
      </c>
      <c r="J9176" s="3">
        <v>306.52999999999997</v>
      </c>
      <c r="K9176" s="4">
        <v>0.35000000000000003</v>
      </c>
      <c r="L9176" s="73">
        <v>556.46984615384611</v>
      </c>
    </row>
    <row r="9177" spans="1:12" x14ac:dyDescent="0.35">
      <c r="A9177" s="1" t="s">
        <v>14844</v>
      </c>
      <c r="B9177" t="s">
        <v>14845</v>
      </c>
      <c r="C9177" t="s">
        <v>34</v>
      </c>
      <c r="D9177" t="s">
        <v>35</v>
      </c>
      <c r="E9177">
        <v>1</v>
      </c>
      <c r="F9177" s="2">
        <v>104.4</v>
      </c>
      <c r="G9177" s="3">
        <v>216</v>
      </c>
      <c r="H9177" s="3">
        <v>1.044</v>
      </c>
      <c r="I9177" s="3">
        <v>4.9068000000000005</v>
      </c>
      <c r="J9177" s="3">
        <v>110.35080000000001</v>
      </c>
      <c r="K9177" s="4">
        <v>0.35</v>
      </c>
      <c r="L9177" s="73">
        <v>200.32914461538462</v>
      </c>
    </row>
    <row r="9178" spans="1:12" x14ac:dyDescent="0.35">
      <c r="A9178" s="1" t="s">
        <v>14846</v>
      </c>
      <c r="B9178" t="s">
        <v>14847</v>
      </c>
      <c r="C9178" t="s">
        <v>34</v>
      </c>
      <c r="D9178" t="s">
        <v>35</v>
      </c>
      <c r="E9178">
        <v>1</v>
      </c>
      <c r="F9178" s="2">
        <v>12.71</v>
      </c>
      <c r="G9178" s="3">
        <v>27</v>
      </c>
      <c r="H9178" s="3">
        <v>0.12710000000000002</v>
      </c>
      <c r="I9178" s="3">
        <v>0.59737000000000007</v>
      </c>
      <c r="J9178" s="3">
        <v>13.434470000000001</v>
      </c>
      <c r="K9178" s="4">
        <v>0.35</v>
      </c>
      <c r="L9178" s="73">
        <v>24.388730153846154</v>
      </c>
    </row>
    <row r="9179" spans="1:12" x14ac:dyDescent="0.35">
      <c r="A9179" s="1" t="s">
        <v>14848</v>
      </c>
      <c r="B9179" t="s">
        <v>14849</v>
      </c>
      <c r="C9179" t="s">
        <v>34</v>
      </c>
      <c r="D9179" t="s">
        <v>35</v>
      </c>
      <c r="E9179">
        <v>1</v>
      </c>
      <c r="F9179" s="2">
        <v>78.52</v>
      </c>
      <c r="G9179" s="3">
        <v>157.04</v>
      </c>
      <c r="H9179" s="3">
        <v>0.78520000000000001</v>
      </c>
      <c r="I9179" s="3">
        <v>3.6904399999999997</v>
      </c>
      <c r="J9179" s="3">
        <v>82.995639999999995</v>
      </c>
      <c r="K9179" s="4">
        <v>0.35000000000000003</v>
      </c>
      <c r="L9179" s="73">
        <v>150.66900799999999</v>
      </c>
    </row>
    <row r="9180" spans="1:12" x14ac:dyDescent="0.35">
      <c r="A9180" s="1" t="s">
        <v>14850</v>
      </c>
      <c r="B9180" t="s">
        <v>14851</v>
      </c>
      <c r="C9180" t="s">
        <v>34</v>
      </c>
      <c r="D9180" t="s">
        <v>35</v>
      </c>
      <c r="E9180">
        <v>1</v>
      </c>
      <c r="F9180" s="2">
        <v>324.10000000000002</v>
      </c>
      <c r="G9180" s="3">
        <v>648.20000000000005</v>
      </c>
      <c r="H9180" s="3">
        <v>3.2410000000000001</v>
      </c>
      <c r="I9180" s="3">
        <v>15.232700000000001</v>
      </c>
      <c r="J9180" s="3">
        <v>342.57370000000003</v>
      </c>
      <c r="K9180" s="4">
        <v>0.35000000000000003</v>
      </c>
      <c r="L9180" s="73">
        <v>621.90302461538465</v>
      </c>
    </row>
    <row r="9181" spans="1:12" x14ac:dyDescent="0.35">
      <c r="A9181" s="1" t="s">
        <v>14852</v>
      </c>
      <c r="B9181" t="s">
        <v>14853</v>
      </c>
      <c r="C9181" t="s">
        <v>363</v>
      </c>
      <c r="D9181" t="s">
        <v>364</v>
      </c>
      <c r="E9181">
        <v>1</v>
      </c>
      <c r="F9181" s="2">
        <v>487.2</v>
      </c>
      <c r="G9181" s="3">
        <v>1005</v>
      </c>
      <c r="H9181" s="3">
        <v>4.8719999999999999</v>
      </c>
      <c r="I9181" s="3">
        <v>22.898399999999999</v>
      </c>
      <c r="J9181" s="3">
        <v>514.97040000000004</v>
      </c>
      <c r="K9181" s="4">
        <v>0.35</v>
      </c>
      <c r="L9181" s="73">
        <v>934.86934153846153</v>
      </c>
    </row>
    <row r="9182" spans="1:12" x14ac:dyDescent="0.35">
      <c r="A9182" s="1">
        <v>4888</v>
      </c>
      <c r="B9182" t="s">
        <v>14854</v>
      </c>
      <c r="C9182" t="s">
        <v>46</v>
      </c>
      <c r="D9182" t="s">
        <v>47</v>
      </c>
      <c r="E9182">
        <v>1</v>
      </c>
      <c r="F9182" s="2">
        <v>231</v>
      </c>
      <c r="G9182" s="3">
        <v>344.0462</v>
      </c>
      <c r="H9182" s="3">
        <v>2.31</v>
      </c>
      <c r="I9182" s="3">
        <v>10.856999999999999</v>
      </c>
      <c r="J9182" s="3">
        <v>244.167</v>
      </c>
      <c r="K9182" s="4">
        <v>0.35</v>
      </c>
      <c r="L9182" s="73">
        <v>443.25701538461539</v>
      </c>
    </row>
    <row r="9183" spans="1:12" x14ac:dyDescent="0.35">
      <c r="A9183" s="1" t="s">
        <v>14855</v>
      </c>
      <c r="B9183" t="s">
        <v>14856</v>
      </c>
      <c r="C9183" t="s">
        <v>34</v>
      </c>
      <c r="D9183" t="s">
        <v>35</v>
      </c>
      <c r="E9183">
        <v>1</v>
      </c>
      <c r="F9183" s="2">
        <v>112.57</v>
      </c>
      <c r="G9183" s="3">
        <v>233</v>
      </c>
      <c r="H9183" s="3">
        <v>1.1256999999999999</v>
      </c>
      <c r="I9183" s="3">
        <v>5.2907899999999994</v>
      </c>
      <c r="J9183" s="3">
        <v>118.98648999999999</v>
      </c>
      <c r="K9183" s="4">
        <v>0.35</v>
      </c>
      <c r="L9183" s="73">
        <v>216.00624338461535</v>
      </c>
    </row>
    <row r="9184" spans="1:12" x14ac:dyDescent="0.35">
      <c r="A9184" s="1" t="s">
        <v>14857</v>
      </c>
      <c r="B9184" t="s">
        <v>14858</v>
      </c>
      <c r="C9184" t="s">
        <v>34</v>
      </c>
      <c r="D9184" t="s">
        <v>35</v>
      </c>
      <c r="E9184">
        <v>1</v>
      </c>
      <c r="F9184" s="2">
        <v>95.95</v>
      </c>
      <c r="G9184" s="3">
        <v>198</v>
      </c>
      <c r="H9184" s="3">
        <v>0.95950000000000002</v>
      </c>
      <c r="I9184" s="3">
        <v>4.5096499999999997</v>
      </c>
      <c r="J9184" s="3">
        <v>101.41915</v>
      </c>
      <c r="K9184" s="4">
        <v>0.35</v>
      </c>
      <c r="L9184" s="73">
        <v>184.11476461538462</v>
      </c>
    </row>
    <row r="9185" spans="1:12" x14ac:dyDescent="0.35">
      <c r="A9185" s="1" t="s">
        <v>14859</v>
      </c>
      <c r="B9185" t="s">
        <v>14860</v>
      </c>
      <c r="C9185" t="s">
        <v>17</v>
      </c>
      <c r="D9185" t="s">
        <v>18</v>
      </c>
      <c r="E9185">
        <v>2</v>
      </c>
      <c r="F9185" s="2">
        <v>12.71</v>
      </c>
      <c r="G9185" s="3">
        <v>27</v>
      </c>
      <c r="H9185" s="3">
        <v>0.12710000000000002</v>
      </c>
      <c r="I9185" s="3">
        <v>0</v>
      </c>
      <c r="J9185" s="3">
        <v>12.837100000000001</v>
      </c>
      <c r="K9185" s="4">
        <v>0.35</v>
      </c>
      <c r="L9185" s="73">
        <v>23.304273846153848</v>
      </c>
    </row>
    <row r="9186" spans="1:12" x14ac:dyDescent="0.35">
      <c r="A9186" s="1" t="s">
        <v>14861</v>
      </c>
      <c r="B9186" t="s">
        <v>14862</v>
      </c>
      <c r="C9186" t="s">
        <v>17</v>
      </c>
      <c r="D9186" t="s">
        <v>18</v>
      </c>
      <c r="E9186">
        <v>1</v>
      </c>
      <c r="F9186" s="2">
        <v>111.14</v>
      </c>
      <c r="G9186" s="3">
        <v>230</v>
      </c>
      <c r="H9186" s="3">
        <v>1.1113999999999999</v>
      </c>
      <c r="I9186" s="3">
        <v>5.2235800000000001</v>
      </c>
      <c r="J9186" s="3">
        <v>117.47498</v>
      </c>
      <c r="K9186" s="4">
        <v>0.35</v>
      </c>
      <c r="L9186" s="73">
        <v>213.26227138461539</v>
      </c>
    </row>
    <row r="9187" spans="1:12" x14ac:dyDescent="0.35">
      <c r="A9187" s="1" t="s">
        <v>14863</v>
      </c>
      <c r="B9187" t="s">
        <v>14864</v>
      </c>
      <c r="C9187" t="s">
        <v>17</v>
      </c>
      <c r="D9187" t="s">
        <v>18</v>
      </c>
      <c r="E9187">
        <v>1</v>
      </c>
      <c r="F9187" s="2">
        <v>11.92</v>
      </c>
      <c r="G9187" s="3">
        <v>25</v>
      </c>
      <c r="H9187" s="3">
        <v>0.1192</v>
      </c>
      <c r="I9187" s="3">
        <v>0.56023999999999996</v>
      </c>
      <c r="J9187" s="3">
        <v>12.59944</v>
      </c>
      <c r="K9187" s="4">
        <v>0.35</v>
      </c>
      <c r="L9187" s="73">
        <v>22.872829538461538</v>
      </c>
    </row>
    <row r="9188" spans="1:12" x14ac:dyDescent="0.35">
      <c r="A9188" s="1" t="s">
        <v>14865</v>
      </c>
      <c r="B9188" t="s">
        <v>14866</v>
      </c>
      <c r="C9188" t="s">
        <v>17</v>
      </c>
      <c r="D9188" t="s">
        <v>18</v>
      </c>
      <c r="E9188">
        <v>2</v>
      </c>
      <c r="F9188" s="2">
        <v>40.159999999999997</v>
      </c>
      <c r="G9188" s="3">
        <v>83</v>
      </c>
      <c r="H9188" s="3">
        <v>0.40159999999999996</v>
      </c>
      <c r="I9188" s="3">
        <v>0</v>
      </c>
      <c r="J9188" s="3">
        <v>40.561599999999999</v>
      </c>
      <c r="K9188" s="4">
        <v>0.35000000000000003</v>
      </c>
      <c r="L9188" s="73">
        <v>73.634904615384613</v>
      </c>
    </row>
    <row r="9189" spans="1:12" x14ac:dyDescent="0.35">
      <c r="A9189" s="1" t="s">
        <v>14867</v>
      </c>
      <c r="B9189" t="s">
        <v>14868</v>
      </c>
      <c r="C9189" t="s">
        <v>17</v>
      </c>
      <c r="D9189" t="s">
        <v>18</v>
      </c>
      <c r="E9189">
        <v>1</v>
      </c>
      <c r="F9189" s="2">
        <v>47.21</v>
      </c>
      <c r="G9189" s="3">
        <v>98</v>
      </c>
      <c r="H9189" s="3">
        <v>0.47210000000000002</v>
      </c>
      <c r="I9189" s="3">
        <v>2.2188699999999999</v>
      </c>
      <c r="J9189" s="3">
        <v>49.900970000000001</v>
      </c>
      <c r="K9189" s="4">
        <v>0.35</v>
      </c>
      <c r="L9189" s="73">
        <v>90.589453230769237</v>
      </c>
    </row>
    <row r="9190" spans="1:12" x14ac:dyDescent="0.35">
      <c r="A9190" s="1" t="s">
        <v>14869</v>
      </c>
      <c r="B9190" t="s">
        <v>14870</v>
      </c>
      <c r="C9190" t="s">
        <v>17</v>
      </c>
      <c r="D9190" t="s">
        <v>18</v>
      </c>
      <c r="E9190">
        <v>1</v>
      </c>
      <c r="F9190" s="2">
        <v>67.94</v>
      </c>
      <c r="G9190" s="3">
        <v>141</v>
      </c>
      <c r="H9190" s="3">
        <v>0.6794</v>
      </c>
      <c r="I9190" s="3">
        <v>3.1931799999999999</v>
      </c>
      <c r="J9190" s="3">
        <v>71.812579999999997</v>
      </c>
      <c r="K9190" s="4">
        <v>0.35</v>
      </c>
      <c r="L9190" s="73">
        <v>130.36745292307691</v>
      </c>
    </row>
    <row r="9191" spans="1:12" x14ac:dyDescent="0.35">
      <c r="A9191" s="1" t="s">
        <v>14871</v>
      </c>
      <c r="B9191" t="s">
        <v>14872</v>
      </c>
      <c r="C9191" t="s">
        <v>17</v>
      </c>
      <c r="D9191" t="s">
        <v>18</v>
      </c>
      <c r="E9191">
        <v>1</v>
      </c>
      <c r="F9191" s="2">
        <v>111.14</v>
      </c>
      <c r="G9191" s="3">
        <v>230</v>
      </c>
      <c r="H9191" s="3">
        <v>1.1113999999999999</v>
      </c>
      <c r="I9191" s="3">
        <v>5.2235800000000001</v>
      </c>
      <c r="J9191" s="3">
        <v>117.47498</v>
      </c>
      <c r="K9191" s="4">
        <v>0.35</v>
      </c>
      <c r="L9191" s="73">
        <v>213.26227138461539</v>
      </c>
    </row>
    <row r="9192" spans="1:12" x14ac:dyDescent="0.35">
      <c r="A9192" s="1" t="s">
        <v>14873</v>
      </c>
      <c r="B9192" t="s">
        <v>14874</v>
      </c>
      <c r="C9192" t="s">
        <v>17</v>
      </c>
      <c r="D9192" t="s">
        <v>18</v>
      </c>
      <c r="E9192">
        <v>2</v>
      </c>
      <c r="F9192" s="2">
        <v>85.19</v>
      </c>
      <c r="G9192" s="3">
        <v>176</v>
      </c>
      <c r="H9192" s="3">
        <v>0.85189999999999999</v>
      </c>
      <c r="I9192" s="3">
        <v>0</v>
      </c>
      <c r="J9192" s="3">
        <v>86.041899999999998</v>
      </c>
      <c r="K9192" s="4">
        <v>0.35000000000000003</v>
      </c>
      <c r="L9192" s="73">
        <v>156.19914153846153</v>
      </c>
    </row>
    <row r="9193" spans="1:12" x14ac:dyDescent="0.35">
      <c r="A9193" s="1" t="s">
        <v>14875</v>
      </c>
      <c r="B9193" t="s">
        <v>14876</v>
      </c>
      <c r="C9193" t="s">
        <v>17</v>
      </c>
      <c r="D9193" t="s">
        <v>18</v>
      </c>
      <c r="E9193">
        <v>1</v>
      </c>
      <c r="F9193" s="2">
        <v>102.66</v>
      </c>
      <c r="G9193" s="3">
        <v>212</v>
      </c>
      <c r="H9193" s="3">
        <v>1.0266</v>
      </c>
      <c r="I9193" s="3">
        <v>4.8250199999999994</v>
      </c>
      <c r="J9193" s="3">
        <v>108.51161999999999</v>
      </c>
      <c r="K9193" s="4">
        <v>0.35</v>
      </c>
      <c r="L9193" s="73">
        <v>196.99032553846152</v>
      </c>
    </row>
    <row r="9194" spans="1:12" x14ac:dyDescent="0.35">
      <c r="A9194" s="1" t="s">
        <v>14877</v>
      </c>
      <c r="B9194" t="s">
        <v>14878</v>
      </c>
      <c r="C9194" t="s">
        <v>17</v>
      </c>
      <c r="D9194" t="s">
        <v>18</v>
      </c>
      <c r="E9194">
        <v>1</v>
      </c>
      <c r="F9194" s="2">
        <v>95.86</v>
      </c>
      <c r="G9194" s="3">
        <v>198</v>
      </c>
      <c r="H9194" s="3">
        <v>0.95860000000000001</v>
      </c>
      <c r="I9194" s="3">
        <v>4.50542</v>
      </c>
      <c r="J9194" s="3">
        <v>101.32402</v>
      </c>
      <c r="K9194" s="4">
        <v>0.35000000000000003</v>
      </c>
      <c r="L9194" s="73">
        <v>183.94206707692308</v>
      </c>
    </row>
    <row r="9195" spans="1:12" x14ac:dyDescent="0.35">
      <c r="A9195" s="1" t="s">
        <v>14879</v>
      </c>
      <c r="B9195" t="s">
        <v>14880</v>
      </c>
      <c r="C9195" t="s">
        <v>34</v>
      </c>
      <c r="D9195" t="s">
        <v>35</v>
      </c>
      <c r="E9195">
        <v>1</v>
      </c>
      <c r="F9195" s="2">
        <v>16.940000000000001</v>
      </c>
      <c r="G9195" s="3">
        <v>35</v>
      </c>
      <c r="H9195" s="3">
        <v>0.16940000000000002</v>
      </c>
      <c r="I9195" s="3">
        <v>0.79618000000000011</v>
      </c>
      <c r="J9195" s="3">
        <v>17.90558</v>
      </c>
      <c r="K9195" s="4">
        <v>0.35</v>
      </c>
      <c r="L9195" s="73">
        <v>32.505514461538461</v>
      </c>
    </row>
    <row r="9196" spans="1:12" x14ac:dyDescent="0.35">
      <c r="A9196" s="1" t="s">
        <v>14881</v>
      </c>
      <c r="B9196" t="s">
        <v>14882</v>
      </c>
      <c r="C9196" t="s">
        <v>17</v>
      </c>
      <c r="D9196" t="s">
        <v>18</v>
      </c>
      <c r="E9196">
        <v>1</v>
      </c>
      <c r="F9196" s="2">
        <v>102.66</v>
      </c>
      <c r="G9196" s="3">
        <v>212</v>
      </c>
      <c r="H9196" s="3">
        <v>1.0266</v>
      </c>
      <c r="I9196" s="3">
        <v>4.8250199999999994</v>
      </c>
      <c r="J9196" s="3">
        <v>108.51161999999999</v>
      </c>
      <c r="K9196" s="4">
        <v>0.35</v>
      </c>
      <c r="L9196" s="73">
        <v>196.99032553846152</v>
      </c>
    </row>
    <row r="9197" spans="1:12" x14ac:dyDescent="0.35">
      <c r="A9197" s="1" t="s">
        <v>14883</v>
      </c>
      <c r="B9197" t="s">
        <v>14884</v>
      </c>
      <c r="C9197" t="s">
        <v>17</v>
      </c>
      <c r="D9197" t="s">
        <v>18</v>
      </c>
      <c r="E9197">
        <v>1</v>
      </c>
      <c r="F9197" s="2">
        <v>133.29</v>
      </c>
      <c r="G9197" s="3">
        <v>275</v>
      </c>
      <c r="H9197" s="3">
        <v>1.3329</v>
      </c>
      <c r="I9197" s="3">
        <v>6.2646299999999995</v>
      </c>
      <c r="J9197" s="3">
        <v>140.88753</v>
      </c>
      <c r="K9197" s="4">
        <v>0.35</v>
      </c>
      <c r="L9197" s="73">
        <v>255.76505446153845</v>
      </c>
    </row>
    <row r="9198" spans="1:12" x14ac:dyDescent="0.35">
      <c r="A9198" s="1" t="s">
        <v>14885</v>
      </c>
      <c r="B9198" t="s">
        <v>14886</v>
      </c>
      <c r="C9198" t="s">
        <v>17</v>
      </c>
      <c r="D9198" t="s">
        <v>18</v>
      </c>
      <c r="E9198">
        <v>1</v>
      </c>
      <c r="F9198" s="2">
        <v>125.57</v>
      </c>
      <c r="G9198" s="3">
        <v>259</v>
      </c>
      <c r="H9198" s="3">
        <v>1.2557</v>
      </c>
      <c r="I9198" s="3">
        <v>5.9017900000000001</v>
      </c>
      <c r="J9198" s="3">
        <v>132.72748999999999</v>
      </c>
      <c r="K9198" s="4">
        <v>0.34999999999999992</v>
      </c>
      <c r="L9198" s="73">
        <v>240.95144338461535</v>
      </c>
    </row>
    <row r="9199" spans="1:12" x14ac:dyDescent="0.35">
      <c r="A9199" s="1" t="s">
        <v>14887</v>
      </c>
      <c r="B9199" t="s">
        <v>14888</v>
      </c>
      <c r="C9199" t="s">
        <v>17</v>
      </c>
      <c r="D9199" t="s">
        <v>18</v>
      </c>
      <c r="E9199">
        <v>1</v>
      </c>
      <c r="F9199" s="2">
        <v>118.78</v>
      </c>
      <c r="G9199" s="3">
        <v>245</v>
      </c>
      <c r="H9199" s="3">
        <v>1.1878</v>
      </c>
      <c r="I9199" s="3">
        <v>5.5826599999999997</v>
      </c>
      <c r="J9199" s="3">
        <v>125.55046</v>
      </c>
      <c r="K9199" s="4">
        <v>0.35</v>
      </c>
      <c r="L9199" s="73">
        <v>227.92237353846153</v>
      </c>
    </row>
    <row r="9200" spans="1:12" x14ac:dyDescent="0.35">
      <c r="A9200" s="1" t="s">
        <v>14889</v>
      </c>
      <c r="B9200" t="s">
        <v>14890</v>
      </c>
      <c r="C9200" t="s">
        <v>17</v>
      </c>
      <c r="D9200" t="s">
        <v>18</v>
      </c>
      <c r="E9200">
        <v>1</v>
      </c>
      <c r="F9200" s="2">
        <v>99.26</v>
      </c>
      <c r="G9200" s="3">
        <v>205</v>
      </c>
      <c r="H9200" s="3">
        <v>0.99260000000000004</v>
      </c>
      <c r="I9200" s="3">
        <v>4.6652200000000006</v>
      </c>
      <c r="J9200" s="3">
        <v>104.91782000000001</v>
      </c>
      <c r="K9200" s="4">
        <v>0.35</v>
      </c>
      <c r="L9200" s="73">
        <v>190.46619630769231</v>
      </c>
    </row>
    <row r="9201" spans="1:12" x14ac:dyDescent="0.35">
      <c r="A9201" s="1" t="s">
        <v>14891</v>
      </c>
      <c r="B9201" t="s">
        <v>14892</v>
      </c>
      <c r="C9201" t="s">
        <v>17</v>
      </c>
      <c r="D9201" t="s">
        <v>18</v>
      </c>
      <c r="E9201">
        <v>1</v>
      </c>
      <c r="F9201" s="2">
        <v>90.77</v>
      </c>
      <c r="G9201" s="3">
        <v>188</v>
      </c>
      <c r="H9201" s="3">
        <v>0.90769999999999995</v>
      </c>
      <c r="I9201" s="3">
        <v>4.2661899999999999</v>
      </c>
      <c r="J9201" s="3">
        <v>95.943889999999996</v>
      </c>
      <c r="K9201" s="4">
        <v>0.35000000000000003</v>
      </c>
      <c r="L9201" s="73">
        <v>174.17506184615385</v>
      </c>
    </row>
    <row r="9202" spans="1:12" x14ac:dyDescent="0.35">
      <c r="A9202" s="1" t="s">
        <v>14893</v>
      </c>
      <c r="B9202" t="s">
        <v>14894</v>
      </c>
      <c r="C9202" t="s">
        <v>17</v>
      </c>
      <c r="D9202" t="s">
        <v>18</v>
      </c>
      <c r="E9202">
        <v>2</v>
      </c>
      <c r="F9202" s="2">
        <v>138.15</v>
      </c>
      <c r="G9202" s="3">
        <v>285</v>
      </c>
      <c r="H9202" s="3">
        <v>1.3815000000000002</v>
      </c>
      <c r="I9202" s="3">
        <v>0</v>
      </c>
      <c r="J9202" s="3">
        <v>139.53149999999999</v>
      </c>
      <c r="K9202" s="4">
        <v>0.35000000000000003</v>
      </c>
      <c r="L9202" s="73">
        <v>253.30333846153846</v>
      </c>
    </row>
    <row r="9203" spans="1:12" x14ac:dyDescent="0.35">
      <c r="A9203" s="1" t="s">
        <v>14895</v>
      </c>
      <c r="B9203" t="s">
        <v>14896</v>
      </c>
      <c r="C9203" t="s">
        <v>17</v>
      </c>
      <c r="D9203" t="s">
        <v>18</v>
      </c>
      <c r="E9203">
        <v>2</v>
      </c>
      <c r="F9203" s="2">
        <v>17.21</v>
      </c>
      <c r="G9203" s="3">
        <v>36</v>
      </c>
      <c r="H9203" s="3">
        <v>0.1721</v>
      </c>
      <c r="I9203" s="3">
        <v>0</v>
      </c>
      <c r="J9203" s="3">
        <v>17.382100000000001</v>
      </c>
      <c r="K9203" s="4">
        <v>0.35</v>
      </c>
      <c r="L9203" s="73">
        <v>31.555196923076924</v>
      </c>
    </row>
    <row r="9204" spans="1:12" x14ac:dyDescent="0.35">
      <c r="A9204" s="1" t="s">
        <v>14897</v>
      </c>
      <c r="B9204" t="s">
        <v>14898</v>
      </c>
      <c r="C9204" t="s">
        <v>17</v>
      </c>
      <c r="D9204" t="s">
        <v>18</v>
      </c>
      <c r="E9204">
        <v>1</v>
      </c>
      <c r="F9204" s="2">
        <v>92.47</v>
      </c>
      <c r="G9204" s="3">
        <v>191</v>
      </c>
      <c r="H9204" s="3">
        <v>0.92469999999999997</v>
      </c>
      <c r="I9204" s="3">
        <v>4.3460900000000002</v>
      </c>
      <c r="J9204" s="3">
        <v>97.740790000000004</v>
      </c>
      <c r="K9204" s="4">
        <v>0.35</v>
      </c>
      <c r="L9204" s="73">
        <v>177.43712646153847</v>
      </c>
    </row>
    <row r="9205" spans="1:12" x14ac:dyDescent="0.35">
      <c r="A9205" s="1" t="s">
        <v>14899</v>
      </c>
      <c r="B9205" t="s">
        <v>14900</v>
      </c>
      <c r="C9205" t="s">
        <v>17</v>
      </c>
      <c r="D9205" t="s">
        <v>18</v>
      </c>
      <c r="E9205">
        <v>2</v>
      </c>
      <c r="F9205" s="2">
        <v>24.71</v>
      </c>
      <c r="G9205" s="3">
        <v>51</v>
      </c>
      <c r="H9205" s="3">
        <v>0.24710000000000001</v>
      </c>
      <c r="I9205" s="3">
        <v>0</v>
      </c>
      <c r="J9205" s="3">
        <v>24.957100000000001</v>
      </c>
      <c r="K9205" s="4">
        <v>0.35000000000000003</v>
      </c>
      <c r="L9205" s="73">
        <v>45.306735384615386</v>
      </c>
    </row>
    <row r="9206" spans="1:12" x14ac:dyDescent="0.35">
      <c r="A9206" s="1" t="s">
        <v>14901</v>
      </c>
      <c r="B9206" t="s">
        <v>14902</v>
      </c>
      <c r="C9206" t="s">
        <v>17</v>
      </c>
      <c r="D9206" t="s">
        <v>18</v>
      </c>
      <c r="E9206">
        <v>1</v>
      </c>
      <c r="F9206" s="2">
        <v>89.07</v>
      </c>
      <c r="G9206" s="3">
        <v>184</v>
      </c>
      <c r="H9206" s="3">
        <v>0.89069999999999994</v>
      </c>
      <c r="I9206" s="3">
        <v>4.1862899999999996</v>
      </c>
      <c r="J9206" s="3">
        <v>94.146989999999988</v>
      </c>
      <c r="K9206" s="4">
        <v>0.35000000000000003</v>
      </c>
      <c r="L9206" s="73">
        <v>170.91299723076921</v>
      </c>
    </row>
    <row r="9207" spans="1:12" x14ac:dyDescent="0.35">
      <c r="A9207" s="1" t="s">
        <v>14903</v>
      </c>
      <c r="B9207" t="s">
        <v>14904</v>
      </c>
      <c r="C9207" t="s">
        <v>13</v>
      </c>
      <c r="D9207" t="s">
        <v>14</v>
      </c>
      <c r="E9207">
        <v>1</v>
      </c>
      <c r="F9207" s="2">
        <v>6.83</v>
      </c>
      <c r="G9207" s="3">
        <v>15</v>
      </c>
      <c r="H9207" s="3">
        <v>6.83E-2</v>
      </c>
      <c r="I9207" s="3">
        <v>0.32101000000000002</v>
      </c>
      <c r="J9207" s="3">
        <v>7.2193100000000001</v>
      </c>
      <c r="K9207" s="4">
        <v>0.35</v>
      </c>
      <c r="L9207" s="73">
        <v>13.105824307692307</v>
      </c>
    </row>
    <row r="9208" spans="1:12" x14ac:dyDescent="0.35">
      <c r="A9208" s="1" t="s">
        <v>14905</v>
      </c>
      <c r="B9208" t="s">
        <v>14906</v>
      </c>
      <c r="C9208" t="s">
        <v>17</v>
      </c>
      <c r="D9208" t="s">
        <v>18</v>
      </c>
      <c r="E9208">
        <v>2</v>
      </c>
      <c r="F9208" s="2">
        <v>14.21</v>
      </c>
      <c r="G9208" s="3">
        <v>30</v>
      </c>
      <c r="H9208" s="3">
        <v>0.1421</v>
      </c>
      <c r="I9208" s="3">
        <v>0</v>
      </c>
      <c r="J9208" s="3">
        <v>14.3521</v>
      </c>
      <c r="K9208" s="4">
        <v>0.35</v>
      </c>
      <c r="L9208" s="73">
        <v>26.054581538461537</v>
      </c>
    </row>
    <row r="9209" spans="1:12" x14ac:dyDescent="0.35">
      <c r="A9209" s="1" t="s">
        <v>14907</v>
      </c>
      <c r="B9209" t="s">
        <v>14908</v>
      </c>
      <c r="C9209" t="s">
        <v>17</v>
      </c>
      <c r="D9209" t="s">
        <v>18</v>
      </c>
      <c r="E9209">
        <v>1</v>
      </c>
      <c r="F9209" s="2">
        <v>79.739999999999995</v>
      </c>
      <c r="G9209" s="3">
        <v>165</v>
      </c>
      <c r="H9209" s="3">
        <v>0.7974</v>
      </c>
      <c r="I9209" s="3">
        <v>3.7477799999999997</v>
      </c>
      <c r="J9209" s="3">
        <v>84.285179999999997</v>
      </c>
      <c r="K9209" s="4">
        <v>0.35000000000000003</v>
      </c>
      <c r="L9209" s="73">
        <v>153.01001907692307</v>
      </c>
    </row>
    <row r="9210" spans="1:12" x14ac:dyDescent="0.35">
      <c r="A9210" s="1" t="s">
        <v>14909</v>
      </c>
      <c r="B9210" t="s">
        <v>14910</v>
      </c>
      <c r="C9210" t="s">
        <v>17</v>
      </c>
      <c r="D9210" t="s">
        <v>18</v>
      </c>
      <c r="E9210">
        <v>1</v>
      </c>
      <c r="F9210" s="2">
        <v>81.430000000000007</v>
      </c>
      <c r="G9210" s="3">
        <v>168</v>
      </c>
      <c r="H9210" s="3">
        <v>0.81430000000000013</v>
      </c>
      <c r="I9210" s="3">
        <v>3.8272100000000004</v>
      </c>
      <c r="J9210" s="3">
        <v>86.071510000000004</v>
      </c>
      <c r="K9210" s="4">
        <v>0.34999999999999992</v>
      </c>
      <c r="L9210" s="73">
        <v>156.25289507692307</v>
      </c>
    </row>
    <row r="9211" spans="1:12" x14ac:dyDescent="0.35">
      <c r="A9211" s="1" t="s">
        <v>14911</v>
      </c>
      <c r="B9211" t="s">
        <v>14912</v>
      </c>
      <c r="C9211" t="s">
        <v>17</v>
      </c>
      <c r="D9211" t="s">
        <v>18</v>
      </c>
      <c r="E9211">
        <v>2</v>
      </c>
      <c r="F9211" s="2">
        <v>8.2100000000000009</v>
      </c>
      <c r="G9211" s="3">
        <v>17</v>
      </c>
      <c r="H9211" s="3">
        <v>8.2100000000000006E-2</v>
      </c>
      <c r="I9211" s="3">
        <v>0</v>
      </c>
      <c r="J9211" s="3">
        <v>8.2921000000000014</v>
      </c>
      <c r="K9211" s="4">
        <v>0.35</v>
      </c>
      <c r="L9211" s="73">
        <v>15.053350769230772</v>
      </c>
    </row>
    <row r="9212" spans="1:12" x14ac:dyDescent="0.35">
      <c r="A9212" s="1" t="s">
        <v>14913</v>
      </c>
      <c r="B9212" t="s">
        <v>14914</v>
      </c>
      <c r="C9212" t="s">
        <v>17</v>
      </c>
      <c r="D9212" t="s">
        <v>18</v>
      </c>
      <c r="E9212">
        <v>2</v>
      </c>
      <c r="F9212" s="2">
        <v>133.22</v>
      </c>
      <c r="G9212" s="3">
        <v>275</v>
      </c>
      <c r="H9212" s="3">
        <v>1.3322000000000001</v>
      </c>
      <c r="I9212" s="3">
        <v>0</v>
      </c>
      <c r="J9212" s="3">
        <v>134.5522</v>
      </c>
      <c r="K9212" s="4">
        <v>0.35000000000000003</v>
      </c>
      <c r="L9212" s="73">
        <v>244.26399384615385</v>
      </c>
    </row>
    <row r="9213" spans="1:12" x14ac:dyDescent="0.35">
      <c r="A9213" s="1" t="s">
        <v>14915</v>
      </c>
      <c r="B9213" t="s">
        <v>14916</v>
      </c>
      <c r="C9213" t="s">
        <v>17</v>
      </c>
      <c r="D9213" t="s">
        <v>18</v>
      </c>
      <c r="E9213">
        <v>2</v>
      </c>
      <c r="F9213" s="2">
        <v>53.07</v>
      </c>
      <c r="G9213" s="3">
        <v>110</v>
      </c>
      <c r="H9213" s="3">
        <v>0.53070000000000006</v>
      </c>
      <c r="I9213" s="3">
        <v>0</v>
      </c>
      <c r="J9213" s="3">
        <v>53.600700000000003</v>
      </c>
      <c r="K9213" s="4">
        <v>0.35</v>
      </c>
      <c r="L9213" s="73">
        <v>97.30588615384616</v>
      </c>
    </row>
    <row r="9214" spans="1:12" x14ac:dyDescent="0.35">
      <c r="A9214" s="1" t="s">
        <v>14917</v>
      </c>
      <c r="B9214" t="s">
        <v>14918</v>
      </c>
      <c r="C9214" t="s">
        <v>17</v>
      </c>
      <c r="D9214" t="s">
        <v>18</v>
      </c>
      <c r="E9214">
        <v>2</v>
      </c>
      <c r="F9214" s="2">
        <v>2.96</v>
      </c>
      <c r="G9214" s="3">
        <v>7</v>
      </c>
      <c r="H9214" s="3">
        <v>2.9600000000000001E-2</v>
      </c>
      <c r="I9214" s="3">
        <v>0</v>
      </c>
      <c r="J9214" s="3">
        <v>2.9895999999999998</v>
      </c>
      <c r="K9214" s="4">
        <v>0.35</v>
      </c>
      <c r="L9214" s="73">
        <v>5.4272738461538452</v>
      </c>
    </row>
    <row r="9215" spans="1:12" x14ac:dyDescent="0.35">
      <c r="A9215" s="1" t="s">
        <v>14919</v>
      </c>
      <c r="B9215" t="s">
        <v>2700</v>
      </c>
      <c r="C9215" t="s">
        <v>34</v>
      </c>
      <c r="D9215" t="s">
        <v>35</v>
      </c>
      <c r="E9215">
        <v>1</v>
      </c>
      <c r="F9215" s="2">
        <v>173</v>
      </c>
      <c r="G9215" s="3">
        <v>357</v>
      </c>
      <c r="H9215" s="3">
        <v>1.73</v>
      </c>
      <c r="I9215" s="3">
        <v>8.1310000000000002</v>
      </c>
      <c r="J9215" s="3">
        <v>182.86099999999999</v>
      </c>
      <c r="K9215" s="4">
        <v>0.35</v>
      </c>
      <c r="L9215" s="73">
        <v>331.96304615384611</v>
      </c>
    </row>
    <row r="9216" spans="1:12" x14ac:dyDescent="0.35">
      <c r="A9216" s="1" t="s">
        <v>14920</v>
      </c>
      <c r="B9216" t="s">
        <v>14921</v>
      </c>
      <c r="C9216" t="s">
        <v>17</v>
      </c>
      <c r="D9216" t="s">
        <v>18</v>
      </c>
      <c r="E9216">
        <v>1</v>
      </c>
      <c r="F9216" s="2">
        <v>82</v>
      </c>
      <c r="G9216" s="3">
        <v>163.92</v>
      </c>
      <c r="H9216" s="3">
        <v>0.82000000000000006</v>
      </c>
      <c r="I9216" s="3">
        <v>3.8540000000000001</v>
      </c>
      <c r="J9216" s="3">
        <v>86.673999999999992</v>
      </c>
      <c r="K9216" s="4">
        <v>0.35</v>
      </c>
      <c r="L9216" s="73">
        <v>157.34664615384614</v>
      </c>
    </row>
    <row r="9217" spans="1:12" x14ac:dyDescent="0.35">
      <c r="A9217" s="1" t="s">
        <v>14922</v>
      </c>
      <c r="B9217" t="s">
        <v>14923</v>
      </c>
      <c r="C9217" t="s">
        <v>17</v>
      </c>
      <c r="D9217" t="s">
        <v>18</v>
      </c>
      <c r="E9217">
        <v>2</v>
      </c>
      <c r="F9217" s="2">
        <v>90.99</v>
      </c>
      <c r="G9217" s="3">
        <v>188</v>
      </c>
      <c r="H9217" s="3">
        <v>0.90989999999999993</v>
      </c>
      <c r="I9217" s="3">
        <v>0</v>
      </c>
      <c r="J9217" s="3">
        <v>91.899899999999988</v>
      </c>
      <c r="K9217" s="4">
        <v>0.35000000000000003</v>
      </c>
      <c r="L9217" s="73">
        <v>166.83366461538461</v>
      </c>
    </row>
    <row r="9218" spans="1:12" x14ac:dyDescent="0.35">
      <c r="A9218" s="1" t="s">
        <v>14924</v>
      </c>
      <c r="B9218" t="s">
        <v>14925</v>
      </c>
      <c r="C9218" t="s">
        <v>34</v>
      </c>
      <c r="D9218" t="s">
        <v>35</v>
      </c>
      <c r="E9218">
        <v>1</v>
      </c>
      <c r="F9218" s="2">
        <v>1874</v>
      </c>
      <c r="G9218" s="3">
        <v>3864</v>
      </c>
      <c r="H9218" s="3">
        <v>18.740000000000002</v>
      </c>
      <c r="I9218" s="3">
        <v>88.078000000000003</v>
      </c>
      <c r="J9218" s="3">
        <v>1980.818</v>
      </c>
      <c r="K9218" s="4">
        <v>0.34999999999999992</v>
      </c>
      <c r="L9218" s="73">
        <v>3595.9465230769229</v>
      </c>
    </row>
    <row r="9219" spans="1:12" x14ac:dyDescent="0.35">
      <c r="A9219" s="1" t="s">
        <v>14926</v>
      </c>
      <c r="B9219" t="s">
        <v>14927</v>
      </c>
      <c r="C9219" t="s">
        <v>34</v>
      </c>
      <c r="D9219" t="s">
        <v>35</v>
      </c>
      <c r="E9219">
        <v>1</v>
      </c>
      <c r="F9219" s="2">
        <v>1472</v>
      </c>
      <c r="G9219" s="3">
        <v>3036</v>
      </c>
      <c r="H9219" s="3">
        <v>14.72</v>
      </c>
      <c r="I9219" s="3">
        <v>69.183999999999997</v>
      </c>
      <c r="J9219" s="3">
        <v>1555.904</v>
      </c>
      <c r="K9219" s="4">
        <v>0.34999999999999992</v>
      </c>
      <c r="L9219" s="73">
        <v>2824.5641846153844</v>
      </c>
    </row>
    <row r="9220" spans="1:12" x14ac:dyDescent="0.35">
      <c r="A9220" s="1" t="s">
        <v>14928</v>
      </c>
      <c r="B9220" t="s">
        <v>14929</v>
      </c>
      <c r="C9220" t="s">
        <v>34</v>
      </c>
      <c r="D9220" t="s">
        <v>35</v>
      </c>
      <c r="E9220">
        <v>1</v>
      </c>
      <c r="F9220" s="2">
        <v>800</v>
      </c>
      <c r="G9220" s="3">
        <v>1650</v>
      </c>
      <c r="H9220" s="3">
        <v>8</v>
      </c>
      <c r="I9220" s="3">
        <v>37.6</v>
      </c>
      <c r="J9220" s="3">
        <v>845.6</v>
      </c>
      <c r="K9220" s="4">
        <v>0.35</v>
      </c>
      <c r="L9220" s="73">
        <v>1535.0892307692307</v>
      </c>
    </row>
    <row r="9221" spans="1:12" x14ac:dyDescent="0.35">
      <c r="A9221" s="1" t="s">
        <v>14930</v>
      </c>
      <c r="B9221" t="s">
        <v>6679</v>
      </c>
      <c r="C9221" t="s">
        <v>34</v>
      </c>
      <c r="D9221" t="s">
        <v>35</v>
      </c>
      <c r="E9221">
        <v>1</v>
      </c>
      <c r="F9221" s="2">
        <v>2628.66</v>
      </c>
      <c r="G9221" s="3">
        <v>9287.93</v>
      </c>
      <c r="H9221" s="3">
        <v>26.2866</v>
      </c>
      <c r="I9221" s="3">
        <v>123.54701999999999</v>
      </c>
      <c r="J9221" s="3">
        <v>2778.4936199999997</v>
      </c>
      <c r="K9221" s="4">
        <v>0.35000000000000003</v>
      </c>
      <c r="L9221" s="73">
        <v>5044.0345716923075</v>
      </c>
    </row>
    <row r="9222" spans="1:12" x14ac:dyDescent="0.35">
      <c r="A9222" s="1" t="s">
        <v>14931</v>
      </c>
      <c r="B9222" t="s">
        <v>14932</v>
      </c>
      <c r="C9222" t="s">
        <v>1467</v>
      </c>
      <c r="D9222" t="s">
        <v>1468</v>
      </c>
      <c r="E9222">
        <v>1</v>
      </c>
      <c r="F9222" s="2">
        <v>191.15</v>
      </c>
      <c r="G9222" s="3">
        <v>395</v>
      </c>
      <c r="H9222" s="3">
        <v>1.9115000000000002</v>
      </c>
      <c r="I9222" s="3">
        <v>8.9840499999999999</v>
      </c>
      <c r="J9222" s="3">
        <v>202.04554999999999</v>
      </c>
      <c r="K9222" s="4">
        <v>0.35</v>
      </c>
      <c r="L9222" s="73">
        <v>366.79038307692304</v>
      </c>
    </row>
    <row r="9223" spans="1:12" x14ac:dyDescent="0.35">
      <c r="A9223" s="1" t="s">
        <v>14933</v>
      </c>
      <c r="B9223" t="s">
        <v>14934</v>
      </c>
      <c r="C9223" t="s">
        <v>1467</v>
      </c>
      <c r="D9223" t="s">
        <v>1468</v>
      </c>
      <c r="E9223">
        <v>1</v>
      </c>
      <c r="F9223" s="2">
        <v>10.130000000000001</v>
      </c>
      <c r="G9223" s="3">
        <v>21</v>
      </c>
      <c r="H9223" s="3">
        <v>0.10130000000000002</v>
      </c>
      <c r="I9223" s="3">
        <v>0.47611000000000003</v>
      </c>
      <c r="J9223" s="3">
        <v>10.707410000000001</v>
      </c>
      <c r="K9223" s="4">
        <v>0.34999999999999992</v>
      </c>
      <c r="L9223" s="73">
        <v>19.438067384615383</v>
      </c>
    </row>
    <row r="9224" spans="1:12" x14ac:dyDescent="0.35">
      <c r="A9224" s="1" t="s">
        <v>14935</v>
      </c>
      <c r="B9224" t="s">
        <v>7849</v>
      </c>
      <c r="C9224" t="s">
        <v>1467</v>
      </c>
      <c r="D9224" t="s">
        <v>1468</v>
      </c>
      <c r="E9224">
        <v>1</v>
      </c>
      <c r="F9224" s="2">
        <v>0.89</v>
      </c>
      <c r="G9224" s="3">
        <v>2</v>
      </c>
      <c r="H9224" s="3">
        <v>8.8999999999999999E-3</v>
      </c>
      <c r="I9224" s="3">
        <v>4.1829999999999999E-2</v>
      </c>
      <c r="J9224" s="3">
        <v>0.94073000000000007</v>
      </c>
      <c r="K9224" s="4">
        <v>0.35</v>
      </c>
      <c r="L9224" s="73">
        <v>1.7077867692307693</v>
      </c>
    </row>
    <row r="9225" spans="1:12" x14ac:dyDescent="0.35">
      <c r="A9225" s="1" t="s">
        <v>14936</v>
      </c>
      <c r="B9225" t="s">
        <v>14937</v>
      </c>
      <c r="C9225" t="s">
        <v>1467</v>
      </c>
      <c r="D9225" t="s">
        <v>1468</v>
      </c>
      <c r="E9225">
        <v>1</v>
      </c>
      <c r="F9225" s="2">
        <v>14.42</v>
      </c>
      <c r="G9225" s="3">
        <v>30</v>
      </c>
      <c r="H9225" s="3">
        <v>0.14419999999999999</v>
      </c>
      <c r="I9225" s="3">
        <v>0.67774000000000001</v>
      </c>
      <c r="J9225" s="3">
        <v>15.24194</v>
      </c>
      <c r="K9225" s="4">
        <v>0.35</v>
      </c>
      <c r="L9225" s="73">
        <v>27.669983384615385</v>
      </c>
    </row>
    <row r="9226" spans="1:12" x14ac:dyDescent="0.35">
      <c r="A9226" s="1" t="s">
        <v>14938</v>
      </c>
      <c r="B9226" t="s">
        <v>14939</v>
      </c>
      <c r="C9226" t="s">
        <v>1467</v>
      </c>
      <c r="D9226" t="s">
        <v>1468</v>
      </c>
      <c r="E9226">
        <v>1</v>
      </c>
      <c r="F9226" s="2">
        <v>1.87</v>
      </c>
      <c r="G9226" s="3">
        <v>4</v>
      </c>
      <c r="H9226" s="3">
        <v>1.8700000000000001E-2</v>
      </c>
      <c r="I9226" s="3">
        <v>8.789000000000001E-2</v>
      </c>
      <c r="J9226" s="3">
        <v>1.9765900000000001</v>
      </c>
      <c r="K9226" s="4">
        <v>0.35</v>
      </c>
      <c r="L9226" s="73">
        <v>3.588271076923077</v>
      </c>
    </row>
    <row r="9227" spans="1:12" x14ac:dyDescent="0.35">
      <c r="A9227" s="1" t="s">
        <v>14940</v>
      </c>
      <c r="B9227" t="s">
        <v>14941</v>
      </c>
      <c r="C9227" t="s">
        <v>1467</v>
      </c>
      <c r="D9227" t="s">
        <v>1468</v>
      </c>
      <c r="E9227">
        <v>1</v>
      </c>
      <c r="F9227" s="2">
        <v>10.61</v>
      </c>
      <c r="G9227" s="3">
        <v>22</v>
      </c>
      <c r="H9227" s="3">
        <v>0.1061</v>
      </c>
      <c r="I9227" s="3">
        <v>0.49867</v>
      </c>
      <c r="J9227" s="3">
        <v>11.21477</v>
      </c>
      <c r="K9227" s="4">
        <v>0.34999999999999992</v>
      </c>
      <c r="L9227" s="73">
        <v>20.359120923076919</v>
      </c>
    </row>
    <row r="9228" spans="1:12" x14ac:dyDescent="0.35">
      <c r="A9228" s="1" t="s">
        <v>14942</v>
      </c>
      <c r="B9228" t="s">
        <v>14943</v>
      </c>
      <c r="C9228" t="s">
        <v>1467</v>
      </c>
      <c r="D9228" t="s">
        <v>1468</v>
      </c>
      <c r="E9228">
        <v>1</v>
      </c>
      <c r="F9228" s="2">
        <v>399.81</v>
      </c>
      <c r="G9228" s="3">
        <v>825</v>
      </c>
      <c r="H9228" s="3">
        <v>3.9981</v>
      </c>
      <c r="I9228" s="3">
        <v>18.791070000000001</v>
      </c>
      <c r="J9228" s="3">
        <v>422.59917000000002</v>
      </c>
      <c r="K9228" s="4">
        <v>0.35</v>
      </c>
      <c r="L9228" s="73">
        <v>767.18003169230769</v>
      </c>
    </row>
    <row r="9229" spans="1:12" x14ac:dyDescent="0.35">
      <c r="A9229" s="1" t="s">
        <v>14944</v>
      </c>
      <c r="B9229" t="s">
        <v>14945</v>
      </c>
      <c r="C9229" t="s">
        <v>1467</v>
      </c>
      <c r="D9229" t="s">
        <v>1468</v>
      </c>
      <c r="E9229">
        <v>1</v>
      </c>
      <c r="F9229" s="2">
        <v>17.05</v>
      </c>
      <c r="G9229" s="3">
        <v>36</v>
      </c>
      <c r="H9229" s="3">
        <v>0.17050000000000001</v>
      </c>
      <c r="I9229" s="3">
        <v>0.80135000000000001</v>
      </c>
      <c r="J9229" s="3">
        <v>18.021850000000001</v>
      </c>
      <c r="K9229" s="4">
        <v>0.35</v>
      </c>
      <c r="L9229" s="73">
        <v>32.71658923076923</v>
      </c>
    </row>
    <row r="9230" spans="1:12" x14ac:dyDescent="0.35">
      <c r="A9230" s="1" t="s">
        <v>14946</v>
      </c>
      <c r="B9230" t="s">
        <v>14947</v>
      </c>
      <c r="C9230" t="s">
        <v>1467</v>
      </c>
      <c r="D9230" t="s">
        <v>1468</v>
      </c>
      <c r="E9230">
        <v>1</v>
      </c>
      <c r="F9230" s="2">
        <v>2.12</v>
      </c>
      <c r="G9230" s="3">
        <v>5</v>
      </c>
      <c r="H9230" s="3">
        <v>2.12E-2</v>
      </c>
      <c r="I9230" s="3">
        <v>9.9640000000000006E-2</v>
      </c>
      <c r="J9230" s="3">
        <v>2.2408399999999999</v>
      </c>
      <c r="K9230" s="4">
        <v>0.35000000000000003</v>
      </c>
      <c r="L9230" s="73">
        <v>4.0679864615384611</v>
      </c>
    </row>
    <row r="9231" spans="1:12" x14ac:dyDescent="0.35">
      <c r="A9231" s="1" t="s">
        <v>14948</v>
      </c>
      <c r="B9231" t="s">
        <v>14949</v>
      </c>
      <c r="C9231" t="s">
        <v>1467</v>
      </c>
      <c r="D9231" t="s">
        <v>1468</v>
      </c>
      <c r="E9231">
        <v>1</v>
      </c>
      <c r="F9231" s="2">
        <v>127.24</v>
      </c>
      <c r="G9231" s="3">
        <v>263</v>
      </c>
      <c r="H9231" s="3">
        <v>1.2724</v>
      </c>
      <c r="I9231" s="3">
        <v>5.9802799999999996</v>
      </c>
      <c r="J9231" s="3">
        <v>134.49267999999998</v>
      </c>
      <c r="K9231" s="4">
        <v>0.35</v>
      </c>
      <c r="L9231" s="73">
        <v>244.15594215384613</v>
      </c>
    </row>
    <row r="9232" spans="1:12" x14ac:dyDescent="0.35">
      <c r="A9232" s="1" t="s">
        <v>14950</v>
      </c>
      <c r="B9232" t="s">
        <v>14951</v>
      </c>
      <c r="C9232" t="s">
        <v>1467</v>
      </c>
      <c r="D9232" t="s">
        <v>1468</v>
      </c>
      <c r="E9232">
        <v>1</v>
      </c>
      <c r="F9232" s="2">
        <v>10.210000000000001</v>
      </c>
      <c r="G9232" s="3">
        <v>22</v>
      </c>
      <c r="H9232" s="3">
        <v>0.10210000000000001</v>
      </c>
      <c r="I9232" s="3">
        <v>0.47987000000000002</v>
      </c>
      <c r="J9232" s="3">
        <v>10.791970000000001</v>
      </c>
      <c r="K9232" s="4">
        <v>0.35</v>
      </c>
      <c r="L9232" s="73">
        <v>19.591576307692307</v>
      </c>
    </row>
    <row r="9233" spans="1:12" x14ac:dyDescent="0.35">
      <c r="A9233" s="1" t="s">
        <v>14952</v>
      </c>
      <c r="B9233" t="s">
        <v>14953</v>
      </c>
      <c r="C9233" t="s">
        <v>1467</v>
      </c>
      <c r="D9233" t="s">
        <v>1468</v>
      </c>
      <c r="E9233">
        <v>1</v>
      </c>
      <c r="F9233" s="2">
        <v>7.18</v>
      </c>
      <c r="G9233" s="3">
        <v>15</v>
      </c>
      <c r="H9233" s="3">
        <v>7.1800000000000003E-2</v>
      </c>
      <c r="I9233" s="3">
        <v>0.33745999999999998</v>
      </c>
      <c r="J9233" s="3">
        <v>7.5892599999999995</v>
      </c>
      <c r="K9233" s="4">
        <v>0.35</v>
      </c>
      <c r="L9233" s="73">
        <v>13.777425846153845</v>
      </c>
    </row>
    <row r="9234" spans="1:12" x14ac:dyDescent="0.35">
      <c r="A9234" s="1" t="s">
        <v>14954</v>
      </c>
      <c r="B9234" t="s">
        <v>14955</v>
      </c>
      <c r="C9234" t="s">
        <v>1467</v>
      </c>
      <c r="D9234" t="s">
        <v>1468</v>
      </c>
      <c r="E9234">
        <v>1</v>
      </c>
      <c r="F9234" s="2">
        <v>4.66</v>
      </c>
      <c r="G9234" s="3">
        <v>10</v>
      </c>
      <c r="H9234" s="3">
        <v>4.6600000000000003E-2</v>
      </c>
      <c r="I9234" s="3">
        <v>0.21902000000000002</v>
      </c>
      <c r="J9234" s="3">
        <v>4.9256200000000003</v>
      </c>
      <c r="K9234" s="4">
        <v>0.35</v>
      </c>
      <c r="L9234" s="73">
        <v>8.9418947692307693</v>
      </c>
    </row>
    <row r="9235" spans="1:12" x14ac:dyDescent="0.35">
      <c r="A9235" s="1" t="s">
        <v>14956</v>
      </c>
      <c r="B9235" t="s">
        <v>14957</v>
      </c>
      <c r="C9235" t="s">
        <v>1467</v>
      </c>
      <c r="D9235" t="s">
        <v>1468</v>
      </c>
      <c r="E9235">
        <v>1</v>
      </c>
      <c r="F9235" s="2">
        <v>1212</v>
      </c>
      <c r="G9235" s="3">
        <v>2499</v>
      </c>
      <c r="H9235" s="3">
        <v>12.120000000000001</v>
      </c>
      <c r="I9235" s="3">
        <v>56.963999999999999</v>
      </c>
      <c r="J9235" s="3">
        <v>1281.0839999999998</v>
      </c>
      <c r="K9235" s="4">
        <v>0.34999999999999992</v>
      </c>
      <c r="L9235" s="73">
        <v>2325.660184615384</v>
      </c>
    </row>
    <row r="9236" spans="1:12" x14ac:dyDescent="0.35">
      <c r="A9236" s="1" t="s">
        <v>14958</v>
      </c>
      <c r="B9236" t="s">
        <v>14959</v>
      </c>
      <c r="C9236" t="s">
        <v>1467</v>
      </c>
      <c r="D9236" t="s">
        <v>1468</v>
      </c>
      <c r="E9236">
        <v>1</v>
      </c>
      <c r="F9236" s="2">
        <v>119.41</v>
      </c>
      <c r="G9236" s="3">
        <v>247</v>
      </c>
      <c r="H9236" s="3">
        <v>1.1940999999999999</v>
      </c>
      <c r="I9236" s="3">
        <v>5.6122699999999996</v>
      </c>
      <c r="J9236" s="3">
        <v>126.21637</v>
      </c>
      <c r="K9236" s="4">
        <v>0.35</v>
      </c>
      <c r="L9236" s="73">
        <v>229.1312563076923</v>
      </c>
    </row>
    <row r="9237" spans="1:12" x14ac:dyDescent="0.35">
      <c r="A9237" s="1" t="s">
        <v>14960</v>
      </c>
      <c r="B9237" t="s">
        <v>14961</v>
      </c>
      <c r="C9237" t="s">
        <v>1467</v>
      </c>
      <c r="D9237" t="s">
        <v>1468</v>
      </c>
      <c r="E9237">
        <v>1</v>
      </c>
      <c r="F9237" s="2">
        <v>30.68</v>
      </c>
      <c r="G9237" s="3">
        <v>64</v>
      </c>
      <c r="H9237" s="3">
        <v>0.30680000000000002</v>
      </c>
      <c r="I9237" s="3">
        <v>1.4419599999999999</v>
      </c>
      <c r="J9237" s="3">
        <v>32.428759999999997</v>
      </c>
      <c r="K9237" s="4">
        <v>0.35</v>
      </c>
      <c r="L9237" s="73">
        <v>58.870671999999992</v>
      </c>
    </row>
    <row r="9238" spans="1:12" x14ac:dyDescent="0.35">
      <c r="A9238" s="1" t="s">
        <v>14962</v>
      </c>
      <c r="B9238" t="s">
        <v>14963</v>
      </c>
      <c r="C9238" t="s">
        <v>1467</v>
      </c>
      <c r="D9238" t="s">
        <v>1468</v>
      </c>
      <c r="E9238">
        <v>1</v>
      </c>
      <c r="F9238" s="2">
        <v>18.97</v>
      </c>
      <c r="G9238" s="3">
        <v>40</v>
      </c>
      <c r="H9238" s="3">
        <v>0.18969999999999998</v>
      </c>
      <c r="I9238" s="3">
        <v>0.89158999999999999</v>
      </c>
      <c r="J9238" s="3">
        <v>20.051289999999998</v>
      </c>
      <c r="K9238" s="4">
        <v>0.35</v>
      </c>
      <c r="L9238" s="73">
        <v>36.400803384615379</v>
      </c>
    </row>
    <row r="9239" spans="1:12" x14ac:dyDescent="0.35">
      <c r="A9239" s="1" t="s">
        <v>14964</v>
      </c>
      <c r="B9239" t="s">
        <v>14965</v>
      </c>
      <c r="C9239" t="s">
        <v>1467</v>
      </c>
      <c r="D9239" t="s">
        <v>1468</v>
      </c>
      <c r="E9239">
        <v>1</v>
      </c>
      <c r="F9239" s="2">
        <v>6.91</v>
      </c>
      <c r="G9239" s="3">
        <v>15</v>
      </c>
      <c r="H9239" s="3">
        <v>6.9100000000000009E-2</v>
      </c>
      <c r="I9239" s="3">
        <v>0.32477</v>
      </c>
      <c r="J9239" s="3">
        <v>7.3038699999999999</v>
      </c>
      <c r="K9239" s="4">
        <v>0.34999999999999992</v>
      </c>
      <c r="L9239" s="73">
        <v>13.259333230769229</v>
      </c>
    </row>
    <row r="9240" spans="1:12" x14ac:dyDescent="0.35">
      <c r="A9240" s="1" t="s">
        <v>14966</v>
      </c>
      <c r="B9240" t="s">
        <v>14967</v>
      </c>
      <c r="C9240" t="s">
        <v>1467</v>
      </c>
      <c r="D9240" t="s">
        <v>1468</v>
      </c>
      <c r="E9240">
        <v>1</v>
      </c>
      <c r="F9240" s="2">
        <v>6.71</v>
      </c>
      <c r="G9240" s="3">
        <v>14</v>
      </c>
      <c r="H9240" s="3">
        <v>6.7100000000000007E-2</v>
      </c>
      <c r="I9240" s="3">
        <v>0.31536999999999998</v>
      </c>
      <c r="J9240" s="3">
        <v>7.0924699999999996</v>
      </c>
      <c r="K9240" s="4">
        <v>0.35</v>
      </c>
      <c r="L9240" s="73">
        <v>12.875560923076922</v>
      </c>
    </row>
    <row r="9241" spans="1:12" x14ac:dyDescent="0.35">
      <c r="A9241" s="1" t="s">
        <v>14968</v>
      </c>
      <c r="B9241" t="s">
        <v>14969</v>
      </c>
      <c r="C9241" t="s">
        <v>1467</v>
      </c>
      <c r="D9241" t="s">
        <v>1468</v>
      </c>
      <c r="E9241">
        <v>1</v>
      </c>
      <c r="F9241" s="2">
        <v>1.39</v>
      </c>
      <c r="G9241" s="3">
        <v>3</v>
      </c>
      <c r="H9241" s="3">
        <v>1.3899999999999999E-2</v>
      </c>
      <c r="I9241" s="3">
        <v>6.5329999999999999E-2</v>
      </c>
      <c r="J9241" s="3">
        <v>1.46923</v>
      </c>
      <c r="K9241" s="4">
        <v>0.34999999999999992</v>
      </c>
      <c r="L9241" s="73">
        <v>2.6672175384615384</v>
      </c>
    </row>
    <row r="9242" spans="1:12" x14ac:dyDescent="0.35">
      <c r="A9242" s="1" t="s">
        <v>14970</v>
      </c>
      <c r="B9242" t="s">
        <v>14971</v>
      </c>
      <c r="C9242" t="s">
        <v>1467</v>
      </c>
      <c r="D9242" t="s">
        <v>1468</v>
      </c>
      <c r="E9242">
        <v>1</v>
      </c>
      <c r="F9242" s="2">
        <v>93.01</v>
      </c>
      <c r="G9242" s="3">
        <v>192</v>
      </c>
      <c r="H9242" s="3">
        <v>0.93010000000000004</v>
      </c>
      <c r="I9242" s="3">
        <v>4.3714700000000004</v>
      </c>
      <c r="J9242" s="3">
        <v>98.311570000000003</v>
      </c>
      <c r="K9242" s="4">
        <v>0.34999999999999992</v>
      </c>
      <c r="L9242" s="73">
        <v>178.47331169230768</v>
      </c>
    </row>
    <row r="9243" spans="1:12" x14ac:dyDescent="0.35">
      <c r="A9243" s="1" t="s">
        <v>14972</v>
      </c>
      <c r="B9243" t="s">
        <v>14973</v>
      </c>
      <c r="C9243" t="s">
        <v>1467</v>
      </c>
      <c r="D9243" t="s">
        <v>1468</v>
      </c>
      <c r="E9243">
        <v>1</v>
      </c>
      <c r="F9243" s="2">
        <v>12.48</v>
      </c>
      <c r="G9243" s="3">
        <v>26</v>
      </c>
      <c r="H9243" s="3">
        <v>0.12480000000000001</v>
      </c>
      <c r="I9243" s="3">
        <v>0.58655999999999997</v>
      </c>
      <c r="J9243" s="3">
        <v>13.191360000000001</v>
      </c>
      <c r="K9243" s="4">
        <v>0.34999999999999992</v>
      </c>
      <c r="L9243" s="73">
        <v>23.947392000000001</v>
      </c>
    </row>
    <row r="9244" spans="1:12" x14ac:dyDescent="0.35">
      <c r="A9244" s="1" t="s">
        <v>14974</v>
      </c>
      <c r="B9244" t="s">
        <v>14975</v>
      </c>
      <c r="C9244" t="s">
        <v>1467</v>
      </c>
      <c r="D9244" t="s">
        <v>1468</v>
      </c>
      <c r="E9244">
        <v>1</v>
      </c>
      <c r="F9244" s="2">
        <v>53</v>
      </c>
      <c r="G9244" s="3">
        <v>110</v>
      </c>
      <c r="H9244" s="3">
        <v>0.53</v>
      </c>
      <c r="I9244" s="3">
        <v>2.4910000000000001</v>
      </c>
      <c r="J9244" s="3">
        <v>56.021000000000001</v>
      </c>
      <c r="K9244" s="4">
        <v>0.35</v>
      </c>
      <c r="L9244" s="73">
        <v>101.69966153846153</v>
      </c>
    </row>
    <row r="9245" spans="1:12" x14ac:dyDescent="0.35">
      <c r="A9245" s="1" t="s">
        <v>14976</v>
      </c>
      <c r="B9245" t="s">
        <v>14977</v>
      </c>
      <c r="C9245" t="s">
        <v>1467</v>
      </c>
      <c r="D9245" t="s">
        <v>1468</v>
      </c>
      <c r="E9245">
        <v>1</v>
      </c>
      <c r="F9245" s="2">
        <v>9.2899999999999991</v>
      </c>
      <c r="G9245" s="3">
        <v>20</v>
      </c>
      <c r="H9245" s="3">
        <v>9.2899999999999996E-2</v>
      </c>
      <c r="I9245" s="3">
        <v>0.43662999999999996</v>
      </c>
      <c r="J9245" s="3">
        <v>9.8195299999999985</v>
      </c>
      <c r="K9245" s="4">
        <v>0.34999999999999992</v>
      </c>
      <c r="L9245" s="73">
        <v>17.826223692307689</v>
      </c>
    </row>
    <row r="9246" spans="1:12" x14ac:dyDescent="0.35">
      <c r="A9246" s="1" t="s">
        <v>14978</v>
      </c>
      <c r="B9246" t="s">
        <v>14979</v>
      </c>
      <c r="C9246" t="s">
        <v>1467</v>
      </c>
      <c r="D9246" t="s">
        <v>1468</v>
      </c>
      <c r="E9246">
        <v>1</v>
      </c>
      <c r="F9246" s="2">
        <v>1.29</v>
      </c>
      <c r="G9246" s="3">
        <v>3</v>
      </c>
      <c r="H9246" s="3">
        <v>1.29E-2</v>
      </c>
      <c r="I9246" s="3">
        <v>6.0630000000000003E-2</v>
      </c>
      <c r="J9246" s="3">
        <v>1.3635299999999999</v>
      </c>
      <c r="K9246" s="4">
        <v>0.35</v>
      </c>
      <c r="L9246" s="73">
        <v>2.4753313846153846</v>
      </c>
    </row>
    <row r="9247" spans="1:12" x14ac:dyDescent="0.35">
      <c r="A9247" s="1" t="s">
        <v>14980</v>
      </c>
      <c r="B9247" t="s">
        <v>14981</v>
      </c>
      <c r="C9247" t="s">
        <v>1467</v>
      </c>
      <c r="D9247" t="s">
        <v>1468</v>
      </c>
      <c r="E9247">
        <v>1</v>
      </c>
      <c r="F9247" s="2">
        <v>6.47</v>
      </c>
      <c r="G9247" s="3">
        <v>14</v>
      </c>
      <c r="H9247" s="3">
        <v>6.4699999999999994E-2</v>
      </c>
      <c r="I9247" s="3">
        <v>0.30408999999999997</v>
      </c>
      <c r="J9247" s="3">
        <v>6.8387899999999995</v>
      </c>
      <c r="K9247" s="4">
        <v>0.34999999999999992</v>
      </c>
      <c r="L9247" s="73">
        <v>12.415034153846152</v>
      </c>
    </row>
    <row r="9248" spans="1:12" x14ac:dyDescent="0.35">
      <c r="A9248" s="1" t="s">
        <v>14982</v>
      </c>
      <c r="B9248" t="s">
        <v>14983</v>
      </c>
      <c r="C9248" t="s">
        <v>1467</v>
      </c>
      <c r="D9248" t="s">
        <v>1468</v>
      </c>
      <c r="E9248">
        <v>1</v>
      </c>
      <c r="F9248" s="2">
        <v>8.35</v>
      </c>
      <c r="G9248" s="3">
        <v>18</v>
      </c>
      <c r="H9248" s="3">
        <v>8.3500000000000005E-2</v>
      </c>
      <c r="I9248" s="3">
        <v>0.39244999999999997</v>
      </c>
      <c r="J9248" s="3">
        <v>8.8259500000000006</v>
      </c>
      <c r="K9248" s="4">
        <v>0.35</v>
      </c>
      <c r="L9248" s="73">
        <v>16.022493846153846</v>
      </c>
    </row>
    <row r="9249" spans="1:12" x14ac:dyDescent="0.35">
      <c r="A9249" s="1" t="s">
        <v>14984</v>
      </c>
      <c r="B9249" t="s">
        <v>14985</v>
      </c>
      <c r="C9249" t="s">
        <v>1467</v>
      </c>
      <c r="D9249" t="s">
        <v>1468</v>
      </c>
      <c r="E9249">
        <v>1</v>
      </c>
      <c r="F9249" s="2">
        <v>3.79</v>
      </c>
      <c r="G9249" s="3">
        <v>8</v>
      </c>
      <c r="H9249" s="3">
        <v>3.7900000000000003E-2</v>
      </c>
      <c r="I9249" s="3">
        <v>0.17813000000000001</v>
      </c>
      <c r="J9249" s="3">
        <v>4.00603</v>
      </c>
      <c r="K9249" s="4">
        <v>0.35</v>
      </c>
      <c r="L9249" s="73">
        <v>7.27248523076923</v>
      </c>
    </row>
    <row r="9250" spans="1:12" x14ac:dyDescent="0.35">
      <c r="A9250" s="1" t="s">
        <v>14986</v>
      </c>
      <c r="B9250" t="s">
        <v>14987</v>
      </c>
      <c r="C9250" t="s">
        <v>1467</v>
      </c>
      <c r="D9250" t="s">
        <v>1468</v>
      </c>
      <c r="E9250">
        <v>1</v>
      </c>
      <c r="F9250" s="2">
        <v>459.52</v>
      </c>
      <c r="G9250" s="3">
        <v>948</v>
      </c>
      <c r="H9250" s="3">
        <v>4.5952000000000002</v>
      </c>
      <c r="I9250" s="3">
        <v>21.597439999999999</v>
      </c>
      <c r="J9250" s="3">
        <v>485.71263999999996</v>
      </c>
      <c r="K9250" s="4">
        <v>0.35</v>
      </c>
      <c r="L9250" s="73">
        <v>881.75525415384607</v>
      </c>
    </row>
    <row r="9251" spans="1:12" x14ac:dyDescent="0.35">
      <c r="A9251" s="1" t="s">
        <v>14988</v>
      </c>
      <c r="B9251" t="s">
        <v>14989</v>
      </c>
      <c r="C9251" t="s">
        <v>1467</v>
      </c>
      <c r="D9251" t="s">
        <v>1468</v>
      </c>
      <c r="E9251">
        <v>1</v>
      </c>
      <c r="F9251" s="2">
        <v>114.21</v>
      </c>
      <c r="G9251" s="3">
        <v>236</v>
      </c>
      <c r="H9251" s="3">
        <v>1.1420999999999999</v>
      </c>
      <c r="I9251" s="3">
        <v>5.3678699999999999</v>
      </c>
      <c r="J9251" s="3">
        <v>120.71996999999999</v>
      </c>
      <c r="K9251" s="4">
        <v>0.35</v>
      </c>
      <c r="L9251" s="73">
        <v>219.15317630769226</v>
      </c>
    </row>
    <row r="9252" spans="1:12" x14ac:dyDescent="0.35">
      <c r="A9252" s="1" t="s">
        <v>14990</v>
      </c>
      <c r="B9252" t="s">
        <v>14991</v>
      </c>
      <c r="C9252" t="s">
        <v>1467</v>
      </c>
      <c r="D9252" t="s">
        <v>1468</v>
      </c>
      <c r="E9252">
        <v>1</v>
      </c>
      <c r="F9252" s="2">
        <v>20.47</v>
      </c>
      <c r="G9252" s="3">
        <v>43</v>
      </c>
      <c r="H9252" s="3">
        <v>0.20469999999999999</v>
      </c>
      <c r="I9252" s="3">
        <v>0.96209</v>
      </c>
      <c r="J9252" s="3">
        <v>21.636789999999998</v>
      </c>
      <c r="K9252" s="4">
        <v>0.35000000000000003</v>
      </c>
      <c r="L9252" s="73">
        <v>39.279095692307692</v>
      </c>
    </row>
    <row r="9253" spans="1:12" x14ac:dyDescent="0.35">
      <c r="A9253" s="1" t="s">
        <v>14992</v>
      </c>
      <c r="B9253" t="s">
        <v>14993</v>
      </c>
      <c r="C9253" t="s">
        <v>1467</v>
      </c>
      <c r="D9253" t="s">
        <v>1468</v>
      </c>
      <c r="E9253">
        <v>1</v>
      </c>
      <c r="F9253" s="2">
        <v>7.39</v>
      </c>
      <c r="G9253" s="3">
        <v>16</v>
      </c>
      <c r="H9253" s="3">
        <v>7.3899999999999993E-2</v>
      </c>
      <c r="I9253" s="3">
        <v>0.34732999999999997</v>
      </c>
      <c r="J9253" s="3">
        <v>7.8112300000000001</v>
      </c>
      <c r="K9253" s="4">
        <v>0.34999999999999992</v>
      </c>
      <c r="L9253" s="73">
        <v>14.180386769230768</v>
      </c>
    </row>
    <row r="9254" spans="1:12" x14ac:dyDescent="0.35">
      <c r="A9254" s="1" t="s">
        <v>14994</v>
      </c>
      <c r="B9254" t="s">
        <v>14995</v>
      </c>
      <c r="C9254" t="s">
        <v>1467</v>
      </c>
      <c r="D9254" t="s">
        <v>1468</v>
      </c>
      <c r="E9254">
        <v>1</v>
      </c>
      <c r="F9254" s="2">
        <v>5.59</v>
      </c>
      <c r="G9254" s="3">
        <v>12</v>
      </c>
      <c r="H9254" s="3">
        <v>5.5899999999999998E-2</v>
      </c>
      <c r="I9254" s="3">
        <v>0.26273000000000002</v>
      </c>
      <c r="J9254" s="3">
        <v>5.9086300000000005</v>
      </c>
      <c r="K9254" s="4">
        <v>0.35000000000000003</v>
      </c>
      <c r="L9254" s="73">
        <v>10.726436000000001</v>
      </c>
    </row>
    <row r="9255" spans="1:12" x14ac:dyDescent="0.35">
      <c r="A9255" s="1" t="s">
        <v>14996</v>
      </c>
      <c r="B9255" t="s">
        <v>14997</v>
      </c>
      <c r="C9255" t="s">
        <v>1467</v>
      </c>
      <c r="D9255" t="s">
        <v>1468</v>
      </c>
      <c r="E9255">
        <v>1</v>
      </c>
      <c r="F9255" s="2">
        <v>221.96</v>
      </c>
      <c r="G9255" s="3">
        <v>458</v>
      </c>
      <c r="H9255" s="3">
        <v>2.2196000000000002</v>
      </c>
      <c r="I9255" s="3">
        <v>10.432120000000001</v>
      </c>
      <c r="J9255" s="3">
        <v>234.61172000000002</v>
      </c>
      <c r="K9255" s="4">
        <v>0.35</v>
      </c>
      <c r="L9255" s="73">
        <v>425.91050707692307</v>
      </c>
    </row>
    <row r="9256" spans="1:12" x14ac:dyDescent="0.35">
      <c r="A9256" s="1" t="s">
        <v>14998</v>
      </c>
      <c r="B9256" t="s">
        <v>14999</v>
      </c>
      <c r="C9256" t="s">
        <v>1467</v>
      </c>
      <c r="D9256" t="s">
        <v>1468</v>
      </c>
      <c r="E9256">
        <v>1</v>
      </c>
      <c r="F9256" s="2">
        <v>51.07</v>
      </c>
      <c r="G9256" s="3">
        <v>106</v>
      </c>
      <c r="H9256" s="3">
        <v>0.51070000000000004</v>
      </c>
      <c r="I9256" s="3">
        <v>2.40029</v>
      </c>
      <c r="J9256" s="3">
        <v>53.980989999999998</v>
      </c>
      <c r="K9256" s="4">
        <v>0.35</v>
      </c>
      <c r="L9256" s="73">
        <v>97.996258769230764</v>
      </c>
    </row>
    <row r="9257" spans="1:12" x14ac:dyDescent="0.35">
      <c r="A9257" s="1" t="s">
        <v>15000</v>
      </c>
      <c r="B9257" t="s">
        <v>15001</v>
      </c>
      <c r="C9257" t="s">
        <v>1467</v>
      </c>
      <c r="D9257" t="s">
        <v>1468</v>
      </c>
      <c r="E9257">
        <v>1</v>
      </c>
      <c r="F9257" s="2">
        <v>18.52</v>
      </c>
      <c r="G9257" s="3">
        <v>39</v>
      </c>
      <c r="H9257" s="3">
        <v>0.1852</v>
      </c>
      <c r="I9257" s="3">
        <v>0.87043999999999999</v>
      </c>
      <c r="J9257" s="3">
        <v>19.575639999999996</v>
      </c>
      <c r="K9257" s="4">
        <v>0.35</v>
      </c>
      <c r="L9257" s="73">
        <v>35.537315692307686</v>
      </c>
    </row>
    <row r="9258" spans="1:12" x14ac:dyDescent="0.35">
      <c r="A9258" s="1" t="s">
        <v>15002</v>
      </c>
      <c r="B9258" t="s">
        <v>15003</v>
      </c>
      <c r="C9258" t="s">
        <v>1467</v>
      </c>
      <c r="D9258" t="s">
        <v>1468</v>
      </c>
      <c r="E9258">
        <v>1</v>
      </c>
      <c r="F9258" s="2">
        <v>14.64</v>
      </c>
      <c r="G9258" s="3">
        <v>31</v>
      </c>
      <c r="H9258" s="3">
        <v>0.1464</v>
      </c>
      <c r="I9258" s="3">
        <v>0.68808000000000002</v>
      </c>
      <c r="J9258" s="3">
        <v>15.47448</v>
      </c>
      <c r="K9258" s="4">
        <v>0.34999999999999992</v>
      </c>
      <c r="L9258" s="73">
        <v>28.092132923076917</v>
      </c>
    </row>
    <row r="9259" spans="1:12" x14ac:dyDescent="0.35">
      <c r="A9259" s="1" t="s">
        <v>15004</v>
      </c>
      <c r="B9259" t="s">
        <v>15005</v>
      </c>
      <c r="C9259" t="s">
        <v>1467</v>
      </c>
      <c r="D9259" t="s">
        <v>1468</v>
      </c>
      <c r="E9259">
        <v>1</v>
      </c>
      <c r="F9259" s="2">
        <v>8.25</v>
      </c>
      <c r="G9259" s="3">
        <v>18</v>
      </c>
      <c r="H9259" s="3">
        <v>8.2500000000000004E-2</v>
      </c>
      <c r="I9259" s="3">
        <v>0.38774999999999998</v>
      </c>
      <c r="J9259" s="3">
        <v>8.7202500000000001</v>
      </c>
      <c r="K9259" s="4">
        <v>0.35</v>
      </c>
      <c r="L9259" s="73">
        <v>15.830607692307691</v>
      </c>
    </row>
    <row r="9260" spans="1:12" x14ac:dyDescent="0.35">
      <c r="A9260" s="1" t="s">
        <v>15006</v>
      </c>
      <c r="B9260" t="s">
        <v>15007</v>
      </c>
      <c r="C9260" t="s">
        <v>1467</v>
      </c>
      <c r="D9260" t="s">
        <v>1468</v>
      </c>
      <c r="E9260">
        <v>1</v>
      </c>
      <c r="F9260" s="2">
        <v>11.59</v>
      </c>
      <c r="G9260" s="3">
        <v>24</v>
      </c>
      <c r="H9260" s="3">
        <v>0.1159</v>
      </c>
      <c r="I9260" s="3">
        <v>0.54473000000000005</v>
      </c>
      <c r="J9260" s="3">
        <v>12.250629999999999</v>
      </c>
      <c r="K9260" s="4">
        <v>0.35</v>
      </c>
      <c r="L9260" s="73">
        <v>22.239605230769229</v>
      </c>
    </row>
    <row r="9261" spans="1:12" x14ac:dyDescent="0.35">
      <c r="A9261" s="1" t="s">
        <v>15008</v>
      </c>
      <c r="B9261" t="s">
        <v>15009</v>
      </c>
      <c r="C9261" t="s">
        <v>1467</v>
      </c>
      <c r="D9261" t="s">
        <v>1468</v>
      </c>
      <c r="E9261">
        <v>1</v>
      </c>
      <c r="F9261" s="2">
        <v>566.65</v>
      </c>
      <c r="G9261" s="3">
        <v>1169</v>
      </c>
      <c r="H9261" s="3">
        <v>5.6665000000000001</v>
      </c>
      <c r="I9261" s="3">
        <v>26.632549999999998</v>
      </c>
      <c r="J9261" s="3">
        <v>598.94905000000006</v>
      </c>
      <c r="K9261" s="4">
        <v>0.35</v>
      </c>
      <c r="L9261" s="73">
        <v>1087.3228907692308</v>
      </c>
    </row>
    <row r="9262" spans="1:12" x14ac:dyDescent="0.35">
      <c r="A9262" s="1" t="s">
        <v>15010</v>
      </c>
      <c r="B9262" t="s">
        <v>15011</v>
      </c>
      <c r="C9262" t="s">
        <v>1467</v>
      </c>
      <c r="D9262" t="s">
        <v>1468</v>
      </c>
      <c r="E9262">
        <v>1</v>
      </c>
      <c r="F9262" s="2">
        <v>7.79</v>
      </c>
      <c r="G9262" s="3">
        <v>17</v>
      </c>
      <c r="H9262" s="3">
        <v>7.7899999999999997E-2</v>
      </c>
      <c r="I9262" s="3">
        <v>0.36613000000000001</v>
      </c>
      <c r="J9262" s="3">
        <v>8.2340299999999989</v>
      </c>
      <c r="K9262" s="4">
        <v>0.35</v>
      </c>
      <c r="L9262" s="73">
        <v>14.947931384615382</v>
      </c>
    </row>
    <row r="9263" spans="1:12" x14ac:dyDescent="0.35">
      <c r="A9263" s="1" t="s">
        <v>15012</v>
      </c>
      <c r="B9263" t="s">
        <v>15013</v>
      </c>
      <c r="C9263" t="s">
        <v>1467</v>
      </c>
      <c r="D9263" t="s">
        <v>1468</v>
      </c>
      <c r="E9263">
        <v>1</v>
      </c>
      <c r="F9263" s="2">
        <v>1.51</v>
      </c>
      <c r="G9263" s="3">
        <v>4</v>
      </c>
      <c r="H9263" s="3">
        <v>1.5100000000000001E-2</v>
      </c>
      <c r="I9263" s="3">
        <v>7.0970000000000005E-2</v>
      </c>
      <c r="J9263" s="3">
        <v>1.5960699999999999</v>
      </c>
      <c r="K9263" s="4">
        <v>0.35000000000000003</v>
      </c>
      <c r="L9263" s="73">
        <v>2.8974809230769232</v>
      </c>
    </row>
    <row r="9264" spans="1:12" x14ac:dyDescent="0.35">
      <c r="A9264" s="1" t="s">
        <v>15014</v>
      </c>
      <c r="B9264" t="s">
        <v>15015</v>
      </c>
      <c r="C9264" t="s">
        <v>1467</v>
      </c>
      <c r="D9264" t="s">
        <v>1468</v>
      </c>
      <c r="E9264">
        <v>1</v>
      </c>
      <c r="F9264" s="2">
        <v>49.02</v>
      </c>
      <c r="G9264" s="3">
        <v>102</v>
      </c>
      <c r="H9264" s="3">
        <v>0.49020000000000002</v>
      </c>
      <c r="I9264" s="3">
        <v>2.3039400000000003</v>
      </c>
      <c r="J9264" s="3">
        <v>51.814140000000002</v>
      </c>
      <c r="K9264" s="4">
        <v>0.35</v>
      </c>
      <c r="L9264" s="73">
        <v>94.062592615384617</v>
      </c>
    </row>
    <row r="9265" spans="1:12" x14ac:dyDescent="0.35">
      <c r="A9265" s="1" t="s">
        <v>15016</v>
      </c>
      <c r="B9265" t="s">
        <v>15017</v>
      </c>
      <c r="C9265" t="s">
        <v>1467</v>
      </c>
      <c r="D9265" t="s">
        <v>1468</v>
      </c>
      <c r="E9265">
        <v>1</v>
      </c>
      <c r="F9265" s="2">
        <v>61.58</v>
      </c>
      <c r="G9265" s="3">
        <v>127</v>
      </c>
      <c r="H9265" s="3">
        <v>0.61580000000000001</v>
      </c>
      <c r="I9265" s="3">
        <v>2.8942600000000001</v>
      </c>
      <c r="J9265" s="3">
        <v>65.090059999999994</v>
      </c>
      <c r="K9265" s="4">
        <v>0.35000000000000003</v>
      </c>
      <c r="L9265" s="73">
        <v>118.16349353846152</v>
      </c>
    </row>
    <row r="9266" spans="1:12" x14ac:dyDescent="0.35">
      <c r="A9266" s="1" t="s">
        <v>15018</v>
      </c>
      <c r="B9266" t="s">
        <v>15019</v>
      </c>
      <c r="C9266" t="s">
        <v>1467</v>
      </c>
      <c r="D9266" t="s">
        <v>1468</v>
      </c>
      <c r="E9266">
        <v>1</v>
      </c>
      <c r="F9266" s="2">
        <v>22.48</v>
      </c>
      <c r="G9266" s="3">
        <v>47</v>
      </c>
      <c r="H9266" s="3">
        <v>0.2248</v>
      </c>
      <c r="I9266" s="3">
        <v>1.0565599999999999</v>
      </c>
      <c r="J9266" s="3">
        <v>23.76136</v>
      </c>
      <c r="K9266" s="4">
        <v>0.35</v>
      </c>
      <c r="L9266" s="73">
        <v>43.136007384615382</v>
      </c>
    </row>
    <row r="9267" spans="1:12" x14ac:dyDescent="0.35">
      <c r="A9267" s="1" t="s">
        <v>15020</v>
      </c>
      <c r="B9267" t="s">
        <v>15021</v>
      </c>
      <c r="C9267" t="s">
        <v>1467</v>
      </c>
      <c r="D9267" t="s">
        <v>1468</v>
      </c>
      <c r="E9267">
        <v>1</v>
      </c>
      <c r="F9267" s="2">
        <v>30.14</v>
      </c>
      <c r="G9267" s="3">
        <v>63</v>
      </c>
      <c r="H9267" s="3">
        <v>0.3014</v>
      </c>
      <c r="I9267" s="3">
        <v>1.41658</v>
      </c>
      <c r="J9267" s="3">
        <v>31.857980000000001</v>
      </c>
      <c r="K9267" s="4">
        <v>0.35</v>
      </c>
      <c r="L9267" s="73">
        <v>57.834486769230772</v>
      </c>
    </row>
    <row r="9268" spans="1:12" x14ac:dyDescent="0.35">
      <c r="A9268" s="1" t="s">
        <v>15022</v>
      </c>
      <c r="B9268" t="s">
        <v>15023</v>
      </c>
      <c r="C9268" t="s">
        <v>1467</v>
      </c>
      <c r="D9268" t="s">
        <v>1468</v>
      </c>
      <c r="E9268">
        <v>1</v>
      </c>
      <c r="F9268" s="2">
        <v>161.19999999999999</v>
      </c>
      <c r="G9268" s="3">
        <v>333</v>
      </c>
      <c r="H9268" s="3">
        <v>1.6119999999999999</v>
      </c>
      <c r="I9268" s="3">
        <v>7.5763999999999996</v>
      </c>
      <c r="J9268" s="3">
        <v>170.38839999999999</v>
      </c>
      <c r="K9268" s="4">
        <v>0.35</v>
      </c>
      <c r="L9268" s="73">
        <v>309.32047999999998</v>
      </c>
    </row>
    <row r="9269" spans="1:12" x14ac:dyDescent="0.35">
      <c r="A9269" s="1" t="s">
        <v>15024</v>
      </c>
      <c r="B9269" t="s">
        <v>15025</v>
      </c>
      <c r="C9269" t="s">
        <v>1467</v>
      </c>
      <c r="D9269" t="s">
        <v>1468</v>
      </c>
      <c r="E9269">
        <v>1</v>
      </c>
      <c r="F9269" s="2">
        <v>3.05</v>
      </c>
      <c r="G9269" s="3">
        <v>7</v>
      </c>
      <c r="H9269" s="3">
        <v>3.0499999999999999E-2</v>
      </c>
      <c r="I9269" s="3">
        <v>0.14335000000000001</v>
      </c>
      <c r="J9269" s="3">
        <v>3.2238499999999997</v>
      </c>
      <c r="K9269" s="4">
        <v>0.35</v>
      </c>
      <c r="L9269" s="73">
        <v>5.8525276923076914</v>
      </c>
    </row>
    <row r="9270" spans="1:12" x14ac:dyDescent="0.35">
      <c r="A9270" s="1" t="s">
        <v>15026</v>
      </c>
      <c r="B9270" t="s">
        <v>15027</v>
      </c>
      <c r="C9270" t="s">
        <v>1467</v>
      </c>
      <c r="D9270" t="s">
        <v>1468</v>
      </c>
      <c r="E9270">
        <v>1</v>
      </c>
      <c r="F9270" s="2">
        <v>190.78</v>
      </c>
      <c r="G9270" s="3">
        <v>394</v>
      </c>
      <c r="H9270" s="3">
        <v>1.9077999999999999</v>
      </c>
      <c r="I9270" s="3">
        <v>8.966660000000001</v>
      </c>
      <c r="J9270" s="3">
        <v>201.65446</v>
      </c>
      <c r="K9270" s="4">
        <v>0.35</v>
      </c>
      <c r="L9270" s="73">
        <v>366.08040430769228</v>
      </c>
    </row>
    <row r="9271" spans="1:12" x14ac:dyDescent="0.35">
      <c r="A9271" s="1" t="s">
        <v>15028</v>
      </c>
      <c r="B9271" t="s">
        <v>15029</v>
      </c>
      <c r="C9271" t="s">
        <v>1467</v>
      </c>
      <c r="D9271" t="s">
        <v>1468</v>
      </c>
      <c r="E9271">
        <v>1</v>
      </c>
      <c r="F9271" s="2">
        <v>40.630000000000003</v>
      </c>
      <c r="G9271" s="3">
        <v>84</v>
      </c>
      <c r="H9271" s="3">
        <v>0.40630000000000005</v>
      </c>
      <c r="I9271" s="3">
        <v>1.90961</v>
      </c>
      <c r="J9271" s="3">
        <v>42.945910000000005</v>
      </c>
      <c r="K9271" s="4">
        <v>0.35</v>
      </c>
      <c r="L9271" s="73">
        <v>77.96334430769231</v>
      </c>
    </row>
    <row r="9272" spans="1:12" x14ac:dyDescent="0.35">
      <c r="A9272" s="1" t="s">
        <v>15030</v>
      </c>
      <c r="B9272" t="s">
        <v>15031</v>
      </c>
      <c r="C9272" t="s">
        <v>1467</v>
      </c>
      <c r="D9272" t="s">
        <v>1468</v>
      </c>
      <c r="E9272">
        <v>1</v>
      </c>
      <c r="F9272" s="2">
        <v>1.98</v>
      </c>
      <c r="G9272" s="3">
        <v>5</v>
      </c>
      <c r="H9272" s="3">
        <v>1.9800000000000002E-2</v>
      </c>
      <c r="I9272" s="3">
        <v>9.3060000000000004E-2</v>
      </c>
      <c r="J9272" s="3">
        <v>2.0928599999999999</v>
      </c>
      <c r="K9272" s="4">
        <v>0.34999999999999992</v>
      </c>
      <c r="L9272" s="73">
        <v>3.7993458461538459</v>
      </c>
    </row>
    <row r="9273" spans="1:12" x14ac:dyDescent="0.35">
      <c r="A9273" s="1" t="s">
        <v>15032</v>
      </c>
      <c r="B9273" t="s">
        <v>15033</v>
      </c>
      <c r="C9273" t="s">
        <v>1467</v>
      </c>
      <c r="D9273" t="s">
        <v>1468</v>
      </c>
      <c r="E9273">
        <v>1</v>
      </c>
      <c r="F9273" s="2">
        <v>17.68</v>
      </c>
      <c r="G9273" s="3">
        <v>37</v>
      </c>
      <c r="H9273" s="3">
        <v>0.17680000000000001</v>
      </c>
      <c r="I9273" s="3">
        <v>0.83096000000000003</v>
      </c>
      <c r="J9273" s="3">
        <v>18.687760000000001</v>
      </c>
      <c r="K9273" s="4">
        <v>0.35</v>
      </c>
      <c r="L9273" s="73">
        <v>33.925471999999999</v>
      </c>
    </row>
    <row r="9274" spans="1:12" x14ac:dyDescent="0.35">
      <c r="A9274" s="1" t="s">
        <v>15034</v>
      </c>
      <c r="B9274" t="s">
        <v>15035</v>
      </c>
      <c r="C9274" t="s">
        <v>1467</v>
      </c>
      <c r="D9274" t="s">
        <v>1468</v>
      </c>
      <c r="E9274">
        <v>1</v>
      </c>
      <c r="F9274" s="2">
        <v>98.4</v>
      </c>
      <c r="G9274" s="3">
        <v>203</v>
      </c>
      <c r="H9274" s="3">
        <v>0.9840000000000001</v>
      </c>
      <c r="I9274" s="3">
        <v>4.6248000000000005</v>
      </c>
      <c r="J9274" s="3">
        <v>104.00880000000001</v>
      </c>
      <c r="K9274" s="4">
        <v>0.35</v>
      </c>
      <c r="L9274" s="73">
        <v>188.8159753846154</v>
      </c>
    </row>
    <row r="9275" spans="1:12" x14ac:dyDescent="0.35">
      <c r="A9275" s="1" t="s">
        <v>15036</v>
      </c>
      <c r="B9275" t="s">
        <v>15037</v>
      </c>
      <c r="C9275" t="s">
        <v>1467</v>
      </c>
      <c r="D9275" t="s">
        <v>1468</v>
      </c>
      <c r="E9275">
        <v>1</v>
      </c>
      <c r="F9275" s="2">
        <v>16.829999999999998</v>
      </c>
      <c r="G9275" s="3">
        <v>35</v>
      </c>
      <c r="H9275" s="3">
        <v>0.16829999999999998</v>
      </c>
      <c r="I9275" s="3">
        <v>0.79100999999999988</v>
      </c>
      <c r="J9275" s="3">
        <v>17.789309999999997</v>
      </c>
      <c r="K9275" s="4">
        <v>0.35</v>
      </c>
      <c r="L9275" s="73">
        <v>32.294439692307684</v>
      </c>
    </row>
    <row r="9276" spans="1:12" x14ac:dyDescent="0.35">
      <c r="A9276" s="1" t="s">
        <v>15038</v>
      </c>
      <c r="B9276" t="s">
        <v>15039</v>
      </c>
      <c r="C9276" t="s">
        <v>1467</v>
      </c>
      <c r="D9276" t="s">
        <v>1468</v>
      </c>
      <c r="E9276">
        <v>1</v>
      </c>
      <c r="F9276" s="2">
        <v>56.34</v>
      </c>
      <c r="G9276" s="3">
        <v>117</v>
      </c>
      <c r="H9276" s="3">
        <v>0.56340000000000001</v>
      </c>
      <c r="I9276" s="3">
        <v>2.64798</v>
      </c>
      <c r="J9276" s="3">
        <v>59.551380000000002</v>
      </c>
      <c r="K9276" s="4">
        <v>0.35000000000000003</v>
      </c>
      <c r="L9276" s="73">
        <v>108.10865907692309</v>
      </c>
    </row>
    <row r="9277" spans="1:12" x14ac:dyDescent="0.35">
      <c r="A9277" s="1" t="s">
        <v>15040</v>
      </c>
      <c r="B9277" t="s">
        <v>15041</v>
      </c>
      <c r="C9277" t="s">
        <v>1467</v>
      </c>
      <c r="D9277" t="s">
        <v>1468</v>
      </c>
      <c r="E9277">
        <v>1</v>
      </c>
      <c r="F9277" s="2">
        <v>5.53</v>
      </c>
      <c r="G9277" s="3">
        <v>12</v>
      </c>
      <c r="H9277" s="3">
        <v>5.5300000000000002E-2</v>
      </c>
      <c r="I9277" s="3">
        <v>0.25991000000000003</v>
      </c>
      <c r="J9277" s="3">
        <v>5.8452099999999998</v>
      </c>
      <c r="K9277" s="4">
        <v>0.34999999999999992</v>
      </c>
      <c r="L9277" s="73">
        <v>10.611304307692306</v>
      </c>
    </row>
    <row r="9278" spans="1:12" x14ac:dyDescent="0.35">
      <c r="A9278" s="1" t="s">
        <v>15042</v>
      </c>
      <c r="B9278" t="s">
        <v>15043</v>
      </c>
      <c r="C9278" t="s">
        <v>1467</v>
      </c>
      <c r="D9278" t="s">
        <v>1468</v>
      </c>
      <c r="E9278">
        <v>1</v>
      </c>
      <c r="F9278" s="2">
        <v>6.37</v>
      </c>
      <c r="G9278" s="3">
        <v>14</v>
      </c>
      <c r="H9278" s="3">
        <v>6.3700000000000007E-2</v>
      </c>
      <c r="I9278" s="3">
        <v>0.29938999999999999</v>
      </c>
      <c r="J9278" s="3">
        <v>6.7330899999999998</v>
      </c>
      <c r="K9278" s="4">
        <v>0.35</v>
      </c>
      <c r="L9278" s="73">
        <v>12.223147999999998</v>
      </c>
    </row>
    <row r="9279" spans="1:12" x14ac:dyDescent="0.35">
      <c r="A9279" s="1" t="s">
        <v>15044</v>
      </c>
      <c r="B9279" t="s">
        <v>15045</v>
      </c>
      <c r="C9279" t="s">
        <v>1467</v>
      </c>
      <c r="D9279" t="s">
        <v>1468</v>
      </c>
      <c r="E9279">
        <v>1</v>
      </c>
      <c r="F9279" s="2">
        <v>5.53</v>
      </c>
      <c r="G9279" s="3">
        <v>12</v>
      </c>
      <c r="H9279" s="3">
        <v>5.5300000000000002E-2</v>
      </c>
      <c r="I9279" s="3">
        <v>0.25991000000000003</v>
      </c>
      <c r="J9279" s="3">
        <v>5.8452099999999998</v>
      </c>
      <c r="K9279" s="4">
        <v>0.34999999999999992</v>
      </c>
      <c r="L9279" s="73">
        <v>10.611304307692306</v>
      </c>
    </row>
    <row r="9280" spans="1:12" x14ac:dyDescent="0.35">
      <c r="A9280" s="1" t="s">
        <v>15046</v>
      </c>
      <c r="B9280" t="s">
        <v>15047</v>
      </c>
      <c r="C9280" t="s">
        <v>1467</v>
      </c>
      <c r="D9280" t="s">
        <v>1468</v>
      </c>
      <c r="E9280">
        <v>1</v>
      </c>
      <c r="F9280" s="2">
        <v>10.73</v>
      </c>
      <c r="G9280" s="3">
        <v>23</v>
      </c>
      <c r="H9280" s="3">
        <v>0.10730000000000001</v>
      </c>
      <c r="I9280" s="3">
        <v>0.50431000000000004</v>
      </c>
      <c r="J9280" s="3">
        <v>11.341610000000001</v>
      </c>
      <c r="K9280" s="4">
        <v>0.35000000000000003</v>
      </c>
      <c r="L9280" s="73">
        <v>20.58938430769231</v>
      </c>
    </row>
    <row r="9281" spans="1:12" x14ac:dyDescent="0.35">
      <c r="A9281" s="1" t="s">
        <v>15048</v>
      </c>
      <c r="B9281" t="s">
        <v>15049</v>
      </c>
      <c r="C9281" t="s">
        <v>1467</v>
      </c>
      <c r="D9281" t="s">
        <v>1468</v>
      </c>
      <c r="E9281">
        <v>1</v>
      </c>
      <c r="F9281" s="2">
        <v>5.37</v>
      </c>
      <c r="G9281" s="3">
        <v>12</v>
      </c>
      <c r="H9281" s="3">
        <v>5.3700000000000005E-2</v>
      </c>
      <c r="I9281" s="3">
        <v>0.25239</v>
      </c>
      <c r="J9281" s="3">
        <v>5.6760900000000003</v>
      </c>
      <c r="K9281" s="4">
        <v>0.35000000000000003</v>
      </c>
      <c r="L9281" s="73">
        <v>10.304286461538462</v>
      </c>
    </row>
    <row r="9282" spans="1:12" x14ac:dyDescent="0.35">
      <c r="A9282" s="1" t="s">
        <v>15050</v>
      </c>
      <c r="B9282" t="s">
        <v>15051</v>
      </c>
      <c r="C9282" t="s">
        <v>1467</v>
      </c>
      <c r="D9282" t="s">
        <v>1468</v>
      </c>
      <c r="E9282">
        <v>1</v>
      </c>
      <c r="F9282" s="2">
        <v>141.12</v>
      </c>
      <c r="G9282" s="3">
        <v>291</v>
      </c>
      <c r="H9282" s="3">
        <v>1.4112</v>
      </c>
      <c r="I9282" s="3">
        <v>6.6326400000000003</v>
      </c>
      <c r="J9282" s="3">
        <v>149.16384000000002</v>
      </c>
      <c r="K9282" s="4">
        <v>0.35</v>
      </c>
      <c r="L9282" s="73">
        <v>270.78974030769234</v>
      </c>
    </row>
    <row r="9283" spans="1:12" x14ac:dyDescent="0.35">
      <c r="A9283" s="1" t="s">
        <v>15052</v>
      </c>
      <c r="B9283" t="s">
        <v>15053</v>
      </c>
      <c r="C9283" t="s">
        <v>1467</v>
      </c>
      <c r="D9283" t="s">
        <v>1468</v>
      </c>
      <c r="E9283">
        <v>1</v>
      </c>
      <c r="F9283" s="2">
        <v>57.55</v>
      </c>
      <c r="G9283" s="3">
        <v>119</v>
      </c>
      <c r="H9283" s="3">
        <v>0.57550000000000001</v>
      </c>
      <c r="I9283" s="3">
        <v>2.70485</v>
      </c>
      <c r="J9283" s="3">
        <v>60.830349999999996</v>
      </c>
      <c r="K9283" s="4">
        <v>0.34999999999999992</v>
      </c>
      <c r="L9283" s="73">
        <v>110.43048153846152</v>
      </c>
    </row>
    <row r="9284" spans="1:12" x14ac:dyDescent="0.35">
      <c r="A9284" s="1" t="s">
        <v>15054</v>
      </c>
      <c r="B9284" t="s">
        <v>15055</v>
      </c>
      <c r="C9284" t="s">
        <v>1467</v>
      </c>
      <c r="D9284" t="s">
        <v>1468</v>
      </c>
      <c r="E9284">
        <v>1</v>
      </c>
      <c r="F9284" s="2">
        <v>22.78</v>
      </c>
      <c r="G9284" s="3">
        <v>47</v>
      </c>
      <c r="H9284" s="3">
        <v>0.2278</v>
      </c>
      <c r="I9284" s="3">
        <v>1.0706599999999999</v>
      </c>
      <c r="J9284" s="3">
        <v>24.07846</v>
      </c>
      <c r="K9284" s="4">
        <v>0.35000000000000003</v>
      </c>
      <c r="L9284" s="73">
        <v>43.711665846153849</v>
      </c>
    </row>
    <row r="9285" spans="1:12" x14ac:dyDescent="0.35">
      <c r="A9285" s="1" t="s">
        <v>15056</v>
      </c>
      <c r="B9285" t="s">
        <v>15057</v>
      </c>
      <c r="C9285" t="s">
        <v>1467</v>
      </c>
      <c r="D9285" t="s">
        <v>1468</v>
      </c>
      <c r="E9285">
        <v>1</v>
      </c>
      <c r="F9285" s="2">
        <v>0.37</v>
      </c>
      <c r="G9285" s="3">
        <v>1</v>
      </c>
      <c r="H9285" s="3">
        <v>3.7000000000000002E-3</v>
      </c>
      <c r="I9285" s="3">
        <v>1.7389999999999999E-2</v>
      </c>
      <c r="J9285" s="3">
        <v>0.39108999999999999</v>
      </c>
      <c r="K9285" s="4">
        <v>0.34999999999999992</v>
      </c>
      <c r="L9285" s="73">
        <v>0.70997876923076908</v>
      </c>
    </row>
    <row r="9286" spans="1:12" x14ac:dyDescent="0.35">
      <c r="A9286" s="1" t="s">
        <v>15058</v>
      </c>
      <c r="B9286" t="s">
        <v>15059</v>
      </c>
      <c r="C9286" t="s">
        <v>1467</v>
      </c>
      <c r="D9286" t="s">
        <v>1468</v>
      </c>
      <c r="E9286">
        <v>1</v>
      </c>
      <c r="F9286" s="2">
        <v>0.95</v>
      </c>
      <c r="G9286" s="3">
        <v>2</v>
      </c>
      <c r="H9286" s="3">
        <v>9.4999999999999998E-3</v>
      </c>
      <c r="I9286" s="3">
        <v>4.4649999999999995E-2</v>
      </c>
      <c r="J9286" s="3">
        <v>1.0041499999999999</v>
      </c>
      <c r="K9286" s="4">
        <v>0.34999999999999992</v>
      </c>
      <c r="L9286" s="73">
        <v>1.8229184615384613</v>
      </c>
    </row>
    <row r="9287" spans="1:12" x14ac:dyDescent="0.35">
      <c r="A9287" s="1" t="s">
        <v>15060</v>
      </c>
      <c r="B9287" t="s">
        <v>15061</v>
      </c>
      <c r="C9287" t="s">
        <v>1467</v>
      </c>
      <c r="D9287" t="s">
        <v>1468</v>
      </c>
      <c r="E9287">
        <v>1</v>
      </c>
      <c r="F9287" s="2">
        <v>15.23</v>
      </c>
      <c r="G9287" s="3">
        <v>32</v>
      </c>
      <c r="H9287" s="3">
        <v>0.15230000000000002</v>
      </c>
      <c r="I9287" s="3">
        <v>0.71581000000000006</v>
      </c>
      <c r="J9287" s="3">
        <v>16.098110000000002</v>
      </c>
      <c r="K9287" s="4">
        <v>0.35</v>
      </c>
      <c r="L9287" s="73">
        <v>29.224261230769233</v>
      </c>
    </row>
    <row r="9288" spans="1:12" x14ac:dyDescent="0.35">
      <c r="A9288" s="1" t="s">
        <v>15062</v>
      </c>
      <c r="B9288" t="s">
        <v>15063</v>
      </c>
      <c r="C9288" t="s">
        <v>1467</v>
      </c>
      <c r="D9288" t="s">
        <v>1468</v>
      </c>
      <c r="E9288">
        <v>1</v>
      </c>
      <c r="F9288" s="2">
        <v>3.09</v>
      </c>
      <c r="G9288" s="3">
        <v>7</v>
      </c>
      <c r="H9288" s="3">
        <v>3.09E-2</v>
      </c>
      <c r="I9288" s="3">
        <v>0.14523</v>
      </c>
      <c r="J9288" s="3">
        <v>3.26613</v>
      </c>
      <c r="K9288" s="4">
        <v>0.35</v>
      </c>
      <c r="L9288" s="73">
        <v>5.9292821538461533</v>
      </c>
    </row>
    <row r="9289" spans="1:12" x14ac:dyDescent="0.35">
      <c r="A9289" s="1" t="s">
        <v>15064</v>
      </c>
      <c r="B9289" t="s">
        <v>15065</v>
      </c>
      <c r="C9289" t="s">
        <v>1467</v>
      </c>
      <c r="D9289" t="s">
        <v>1468</v>
      </c>
      <c r="E9289">
        <v>1</v>
      </c>
      <c r="F9289" s="2">
        <v>158.03</v>
      </c>
      <c r="G9289" s="3">
        <v>326</v>
      </c>
      <c r="H9289" s="3">
        <v>1.5803</v>
      </c>
      <c r="I9289" s="3">
        <v>7.4274100000000001</v>
      </c>
      <c r="J9289" s="3">
        <v>167.03771</v>
      </c>
      <c r="K9289" s="4">
        <v>0.34999999999999992</v>
      </c>
      <c r="L9289" s="73">
        <v>303.23768892307692</v>
      </c>
    </row>
    <row r="9290" spans="1:12" x14ac:dyDescent="0.35">
      <c r="A9290" s="1" t="s">
        <v>15066</v>
      </c>
      <c r="B9290" t="s">
        <v>15067</v>
      </c>
      <c r="C9290" t="s">
        <v>1467</v>
      </c>
      <c r="D9290" t="s">
        <v>1468</v>
      </c>
      <c r="E9290">
        <v>1</v>
      </c>
      <c r="F9290" s="2">
        <v>1.25</v>
      </c>
      <c r="G9290" s="3">
        <v>3</v>
      </c>
      <c r="H9290" s="3">
        <v>1.2500000000000001E-2</v>
      </c>
      <c r="I9290" s="3">
        <v>5.8749999999999997E-2</v>
      </c>
      <c r="J9290" s="3">
        <v>1.32125</v>
      </c>
      <c r="K9290" s="4">
        <v>0.34999999999999992</v>
      </c>
      <c r="L9290" s="73">
        <v>2.3985769230769227</v>
      </c>
    </row>
    <row r="9291" spans="1:12" x14ac:dyDescent="0.35">
      <c r="A9291" s="1" t="s">
        <v>15068</v>
      </c>
      <c r="B9291" t="s">
        <v>15069</v>
      </c>
      <c r="C9291" t="s">
        <v>1467</v>
      </c>
      <c r="D9291" t="s">
        <v>1468</v>
      </c>
      <c r="E9291">
        <v>1</v>
      </c>
      <c r="F9291" s="2">
        <v>17.02</v>
      </c>
      <c r="G9291" s="3">
        <v>36</v>
      </c>
      <c r="H9291" s="3">
        <v>0.17019999999999999</v>
      </c>
      <c r="I9291" s="3">
        <v>0.79993999999999998</v>
      </c>
      <c r="J9291" s="3">
        <v>17.99014</v>
      </c>
      <c r="K9291" s="4">
        <v>0.35</v>
      </c>
      <c r="L9291" s="73">
        <v>32.659023384615388</v>
      </c>
    </row>
    <row r="9292" spans="1:12" x14ac:dyDescent="0.35">
      <c r="A9292" s="1" t="s">
        <v>15070</v>
      </c>
      <c r="B9292" t="s">
        <v>15071</v>
      </c>
      <c r="C9292" t="s">
        <v>1467</v>
      </c>
      <c r="D9292" t="s">
        <v>1468</v>
      </c>
      <c r="E9292">
        <v>1</v>
      </c>
      <c r="F9292" s="2">
        <v>9.16</v>
      </c>
      <c r="G9292" s="3">
        <v>19</v>
      </c>
      <c r="H9292" s="3">
        <v>9.1600000000000001E-2</v>
      </c>
      <c r="I9292" s="3">
        <v>0.43052000000000001</v>
      </c>
      <c r="J9292" s="3">
        <v>9.6821199999999994</v>
      </c>
      <c r="K9292" s="4">
        <v>0.35</v>
      </c>
      <c r="L9292" s="73">
        <v>17.576771692307691</v>
      </c>
    </row>
    <row r="9293" spans="1:12" x14ac:dyDescent="0.35">
      <c r="A9293" s="1" t="s">
        <v>15072</v>
      </c>
      <c r="B9293" t="s">
        <v>15073</v>
      </c>
      <c r="C9293" t="s">
        <v>1467</v>
      </c>
      <c r="D9293" t="s">
        <v>1468</v>
      </c>
      <c r="E9293">
        <v>1</v>
      </c>
      <c r="F9293" s="2">
        <v>11.04</v>
      </c>
      <c r="G9293" s="3">
        <v>23</v>
      </c>
      <c r="H9293" s="3">
        <v>0.1104</v>
      </c>
      <c r="I9293" s="3">
        <v>0.51888000000000001</v>
      </c>
      <c r="J9293" s="3">
        <v>11.669279999999999</v>
      </c>
      <c r="K9293" s="4">
        <v>0.35</v>
      </c>
      <c r="L9293" s="73">
        <v>21.18423138461538</v>
      </c>
    </row>
    <row r="9294" spans="1:12" x14ac:dyDescent="0.35">
      <c r="A9294" s="1" t="s">
        <v>15074</v>
      </c>
      <c r="B9294" t="s">
        <v>15075</v>
      </c>
      <c r="C9294" t="s">
        <v>1467</v>
      </c>
      <c r="D9294" t="s">
        <v>1468</v>
      </c>
      <c r="E9294">
        <v>1</v>
      </c>
      <c r="F9294" s="2">
        <v>219.49</v>
      </c>
      <c r="G9294" s="3">
        <v>453</v>
      </c>
      <c r="H9294" s="3">
        <v>2.1949000000000001</v>
      </c>
      <c r="I9294" s="3">
        <v>10.31603</v>
      </c>
      <c r="J9294" s="3">
        <v>232.00093000000001</v>
      </c>
      <c r="K9294" s="4">
        <v>0.35000000000000003</v>
      </c>
      <c r="L9294" s="73">
        <v>421.1709190769231</v>
      </c>
    </row>
    <row r="9295" spans="1:12" x14ac:dyDescent="0.35">
      <c r="A9295" s="1" t="s">
        <v>15076</v>
      </c>
      <c r="B9295" t="s">
        <v>15077</v>
      </c>
      <c r="C9295" t="s">
        <v>1467</v>
      </c>
      <c r="D9295" t="s">
        <v>1468</v>
      </c>
      <c r="E9295">
        <v>1</v>
      </c>
      <c r="F9295" s="2">
        <v>27.09</v>
      </c>
      <c r="G9295" s="3">
        <v>56</v>
      </c>
      <c r="H9295" s="3">
        <v>0.27090000000000003</v>
      </c>
      <c r="I9295" s="3">
        <v>1.2732300000000001</v>
      </c>
      <c r="J9295" s="3">
        <v>28.634130000000003</v>
      </c>
      <c r="K9295" s="4">
        <v>0.34999999999999992</v>
      </c>
      <c r="L9295" s="73">
        <v>51.981959076923076</v>
      </c>
    </row>
    <row r="9296" spans="1:12" x14ac:dyDescent="0.35">
      <c r="A9296" s="1" t="s">
        <v>15078</v>
      </c>
      <c r="B9296" t="s">
        <v>15079</v>
      </c>
      <c r="C9296" t="s">
        <v>1467</v>
      </c>
      <c r="D9296" t="s">
        <v>1468</v>
      </c>
      <c r="E9296">
        <v>1</v>
      </c>
      <c r="F9296" s="2">
        <v>8.56</v>
      </c>
      <c r="G9296" s="3">
        <v>18</v>
      </c>
      <c r="H9296" s="3">
        <v>8.5600000000000009E-2</v>
      </c>
      <c r="I9296" s="3">
        <v>0.40232000000000001</v>
      </c>
      <c r="J9296" s="3">
        <v>9.0479199999999995</v>
      </c>
      <c r="K9296" s="4">
        <v>0.35</v>
      </c>
      <c r="L9296" s="73">
        <v>16.425454769230768</v>
      </c>
    </row>
    <row r="9297" spans="1:12" x14ac:dyDescent="0.35">
      <c r="A9297" s="1" t="s">
        <v>15080</v>
      </c>
      <c r="B9297" t="s">
        <v>15081</v>
      </c>
      <c r="C9297" t="s">
        <v>1467</v>
      </c>
      <c r="D9297" t="s">
        <v>1468</v>
      </c>
      <c r="E9297">
        <v>1</v>
      </c>
      <c r="F9297" s="2">
        <v>36.950000000000003</v>
      </c>
      <c r="G9297" s="3">
        <v>77</v>
      </c>
      <c r="H9297" s="3">
        <v>0.36950000000000005</v>
      </c>
      <c r="I9297" s="3">
        <v>1.73665</v>
      </c>
      <c r="J9297" s="3">
        <v>39.056150000000002</v>
      </c>
      <c r="K9297" s="4">
        <v>0.35</v>
      </c>
      <c r="L9297" s="73">
        <v>70.901933846153852</v>
      </c>
    </row>
    <row r="9298" spans="1:12" x14ac:dyDescent="0.35">
      <c r="A9298" s="1" t="s">
        <v>15082</v>
      </c>
      <c r="B9298" t="s">
        <v>15083</v>
      </c>
      <c r="C9298" t="s">
        <v>1467</v>
      </c>
      <c r="D9298" t="s">
        <v>1468</v>
      </c>
      <c r="E9298">
        <v>1</v>
      </c>
      <c r="F9298" s="2">
        <v>6.32</v>
      </c>
      <c r="G9298" s="3">
        <v>14</v>
      </c>
      <c r="H9298" s="3">
        <v>6.3200000000000006E-2</v>
      </c>
      <c r="I9298" s="3">
        <v>0.29704000000000003</v>
      </c>
      <c r="J9298" s="3">
        <v>6.6802400000000004</v>
      </c>
      <c r="K9298" s="4">
        <v>0.35</v>
      </c>
      <c r="L9298" s="73">
        <v>12.127204923076924</v>
      </c>
    </row>
    <row r="9299" spans="1:12" x14ac:dyDescent="0.35">
      <c r="A9299" s="1" t="s">
        <v>15084</v>
      </c>
      <c r="B9299" t="s">
        <v>15085</v>
      </c>
      <c r="C9299" t="s">
        <v>1467</v>
      </c>
      <c r="D9299" t="s">
        <v>1468</v>
      </c>
      <c r="E9299">
        <v>1</v>
      </c>
      <c r="F9299" s="2">
        <v>67.41</v>
      </c>
      <c r="G9299" s="3">
        <v>139</v>
      </c>
      <c r="H9299" s="3">
        <v>0.67410000000000003</v>
      </c>
      <c r="I9299" s="3">
        <v>3.1682699999999997</v>
      </c>
      <c r="J9299" s="3">
        <v>71.252369999999985</v>
      </c>
      <c r="K9299" s="4">
        <v>0.35000000000000003</v>
      </c>
      <c r="L9299" s="73">
        <v>129.35045630769227</v>
      </c>
    </row>
    <row r="9300" spans="1:12" x14ac:dyDescent="0.35">
      <c r="A9300" s="1" t="s">
        <v>15086</v>
      </c>
      <c r="B9300" t="s">
        <v>15087</v>
      </c>
      <c r="C9300" t="s">
        <v>1467</v>
      </c>
      <c r="D9300" t="s">
        <v>1468</v>
      </c>
      <c r="E9300">
        <v>1</v>
      </c>
      <c r="F9300" s="2">
        <v>0.56000000000000005</v>
      </c>
      <c r="G9300" s="3">
        <v>2</v>
      </c>
      <c r="H9300" s="3">
        <v>5.6000000000000008E-3</v>
      </c>
      <c r="I9300" s="3">
        <v>2.6320000000000003E-2</v>
      </c>
      <c r="J9300" s="3">
        <v>0.59192000000000011</v>
      </c>
      <c r="K9300" s="4">
        <v>0.35</v>
      </c>
      <c r="L9300" s="73">
        <v>1.0745624615384617</v>
      </c>
    </row>
    <row r="9301" spans="1:12" x14ac:dyDescent="0.35">
      <c r="A9301" s="1" t="s">
        <v>15088</v>
      </c>
      <c r="B9301" t="s">
        <v>7471</v>
      </c>
      <c r="C9301" t="s">
        <v>1467</v>
      </c>
      <c r="D9301" t="s">
        <v>1468</v>
      </c>
      <c r="E9301">
        <v>1</v>
      </c>
      <c r="F9301" s="2">
        <v>267.52999999999997</v>
      </c>
      <c r="G9301" s="3">
        <v>552</v>
      </c>
      <c r="H9301" s="3">
        <v>2.6752999999999996</v>
      </c>
      <c r="I9301" s="3">
        <v>12.573909999999998</v>
      </c>
      <c r="J9301" s="3">
        <v>282.77920999999998</v>
      </c>
      <c r="K9301" s="4">
        <v>0.35000000000000003</v>
      </c>
      <c r="L9301" s="73">
        <v>513.3530273846153</v>
      </c>
    </row>
    <row r="9302" spans="1:12" x14ac:dyDescent="0.35">
      <c r="A9302" s="1" t="s">
        <v>15089</v>
      </c>
      <c r="B9302" t="s">
        <v>15090</v>
      </c>
      <c r="C9302" t="s">
        <v>1467</v>
      </c>
      <c r="D9302" t="s">
        <v>1468</v>
      </c>
      <c r="E9302">
        <v>1</v>
      </c>
      <c r="F9302" s="2">
        <v>1.03</v>
      </c>
      <c r="G9302" s="3">
        <v>3</v>
      </c>
      <c r="H9302" s="3">
        <v>1.03E-2</v>
      </c>
      <c r="I9302" s="3">
        <v>4.8410000000000002E-2</v>
      </c>
      <c r="J9302" s="3">
        <v>1.0887100000000001</v>
      </c>
      <c r="K9302" s="4">
        <v>0.34999999999999992</v>
      </c>
      <c r="L9302" s="73">
        <v>1.9764273846153846</v>
      </c>
    </row>
    <row r="9303" spans="1:12" x14ac:dyDescent="0.35">
      <c r="A9303" s="1" t="s">
        <v>15091</v>
      </c>
      <c r="B9303" t="s">
        <v>15092</v>
      </c>
      <c r="C9303" t="s">
        <v>1467</v>
      </c>
      <c r="D9303" t="s">
        <v>1468</v>
      </c>
      <c r="E9303">
        <v>1</v>
      </c>
      <c r="F9303" s="2">
        <v>9.1300000000000008</v>
      </c>
      <c r="G9303" s="3">
        <v>19</v>
      </c>
      <c r="H9303" s="3">
        <v>9.1300000000000006E-2</v>
      </c>
      <c r="I9303" s="3">
        <v>0.42911000000000005</v>
      </c>
      <c r="J9303" s="3">
        <v>9.6504100000000008</v>
      </c>
      <c r="K9303" s="4">
        <v>0.35</v>
      </c>
      <c r="L9303" s="73">
        <v>17.519205846153845</v>
      </c>
    </row>
    <row r="9304" spans="1:12" x14ac:dyDescent="0.35">
      <c r="A9304" s="1" t="s">
        <v>15093</v>
      </c>
      <c r="B9304" t="s">
        <v>15094</v>
      </c>
      <c r="C9304" t="s">
        <v>1467</v>
      </c>
      <c r="D9304" t="s">
        <v>1468</v>
      </c>
      <c r="E9304">
        <v>1</v>
      </c>
      <c r="F9304" s="2">
        <v>12.26</v>
      </c>
      <c r="G9304" s="3">
        <v>26</v>
      </c>
      <c r="H9304" s="3">
        <v>0.1226</v>
      </c>
      <c r="I9304" s="3">
        <v>0.57621999999999995</v>
      </c>
      <c r="J9304" s="3">
        <v>12.958819999999999</v>
      </c>
      <c r="K9304" s="4">
        <v>0.35</v>
      </c>
      <c r="L9304" s="73">
        <v>23.525242461538458</v>
      </c>
    </row>
    <row r="9305" spans="1:12" x14ac:dyDescent="0.35">
      <c r="A9305" s="1" t="s">
        <v>15095</v>
      </c>
      <c r="B9305" t="s">
        <v>15096</v>
      </c>
      <c r="C9305" t="s">
        <v>1467</v>
      </c>
      <c r="D9305" t="s">
        <v>1468</v>
      </c>
      <c r="E9305">
        <v>1</v>
      </c>
      <c r="F9305" s="2">
        <v>33.61</v>
      </c>
      <c r="G9305" s="3">
        <v>70</v>
      </c>
      <c r="H9305" s="3">
        <v>0.33610000000000001</v>
      </c>
      <c r="I9305" s="3">
        <v>1.5796699999999999</v>
      </c>
      <c r="J9305" s="3">
        <v>35.525770000000001</v>
      </c>
      <c r="K9305" s="4">
        <v>0.35</v>
      </c>
      <c r="L9305" s="73">
        <v>64.492936307692304</v>
      </c>
    </row>
    <row r="9306" spans="1:12" x14ac:dyDescent="0.35">
      <c r="A9306" s="1" t="s">
        <v>15097</v>
      </c>
      <c r="B9306" t="s">
        <v>15098</v>
      </c>
      <c r="C9306" t="s">
        <v>1467</v>
      </c>
      <c r="D9306" t="s">
        <v>1468</v>
      </c>
      <c r="E9306">
        <v>1</v>
      </c>
      <c r="F9306" s="2">
        <v>422.4</v>
      </c>
      <c r="G9306" s="3">
        <v>871</v>
      </c>
      <c r="H9306" s="3">
        <v>4.2240000000000002</v>
      </c>
      <c r="I9306" s="3">
        <v>19.852799999999998</v>
      </c>
      <c r="J9306" s="3">
        <v>446.47679999999997</v>
      </c>
      <c r="K9306" s="4">
        <v>0.35000000000000003</v>
      </c>
      <c r="L9306" s="73">
        <v>810.52711384615384</v>
      </c>
    </row>
    <row r="9307" spans="1:12" x14ac:dyDescent="0.35">
      <c r="A9307" s="1" t="s">
        <v>15099</v>
      </c>
      <c r="B9307" t="s">
        <v>15100</v>
      </c>
      <c r="C9307" t="s">
        <v>1467</v>
      </c>
      <c r="D9307" t="s">
        <v>1468</v>
      </c>
      <c r="E9307">
        <v>1</v>
      </c>
      <c r="F9307" s="2">
        <v>358.03</v>
      </c>
      <c r="G9307" s="3">
        <v>739</v>
      </c>
      <c r="H9307" s="3">
        <v>3.5802999999999998</v>
      </c>
      <c r="I9307" s="3">
        <v>16.82741</v>
      </c>
      <c r="J9307" s="3">
        <v>378.43770999999998</v>
      </c>
      <c r="K9307" s="4">
        <v>0.34999999999999992</v>
      </c>
      <c r="L9307" s="73">
        <v>687.00999661538447</v>
      </c>
    </row>
    <row r="9308" spans="1:12" x14ac:dyDescent="0.35">
      <c r="A9308" s="1" t="s">
        <v>15101</v>
      </c>
      <c r="B9308" t="s">
        <v>15102</v>
      </c>
      <c r="C9308" t="s">
        <v>1467</v>
      </c>
      <c r="D9308" t="s">
        <v>1468</v>
      </c>
      <c r="E9308">
        <v>1</v>
      </c>
      <c r="F9308" s="2">
        <v>56.38</v>
      </c>
      <c r="G9308" s="3">
        <v>117</v>
      </c>
      <c r="H9308" s="3">
        <v>0.56380000000000008</v>
      </c>
      <c r="I9308" s="3">
        <v>2.6498600000000003</v>
      </c>
      <c r="J9308" s="3">
        <v>59.59366</v>
      </c>
      <c r="K9308" s="4">
        <v>0.34999999999999992</v>
      </c>
      <c r="L9308" s="73">
        <v>108.18541353846153</v>
      </c>
    </row>
    <row r="9309" spans="1:12" x14ac:dyDescent="0.35">
      <c r="A9309" s="1" t="s">
        <v>15103</v>
      </c>
      <c r="B9309" t="s">
        <v>15104</v>
      </c>
      <c r="C9309" t="s">
        <v>1467</v>
      </c>
      <c r="D9309" t="s">
        <v>1468</v>
      </c>
      <c r="E9309">
        <v>1</v>
      </c>
      <c r="F9309" s="2">
        <v>6.79</v>
      </c>
      <c r="G9309" s="3">
        <v>14</v>
      </c>
      <c r="H9309" s="3">
        <v>6.7900000000000002E-2</v>
      </c>
      <c r="I9309" s="3">
        <v>0.31913000000000002</v>
      </c>
      <c r="J9309" s="3">
        <v>7.1770300000000002</v>
      </c>
      <c r="K9309" s="4">
        <v>0.34999999999999992</v>
      </c>
      <c r="L9309" s="73">
        <v>13.029069846153845</v>
      </c>
    </row>
    <row r="9310" spans="1:12" x14ac:dyDescent="0.35">
      <c r="A9310" s="1" t="s">
        <v>15105</v>
      </c>
      <c r="B9310" t="s">
        <v>15106</v>
      </c>
      <c r="C9310" t="s">
        <v>1467</v>
      </c>
      <c r="D9310" t="s">
        <v>1468</v>
      </c>
      <c r="E9310">
        <v>1</v>
      </c>
      <c r="F9310" s="2">
        <v>11.83</v>
      </c>
      <c r="G9310" s="3">
        <v>25</v>
      </c>
      <c r="H9310" s="3">
        <v>0.1183</v>
      </c>
      <c r="I9310" s="3">
        <v>0.55601</v>
      </c>
      <c r="J9310" s="3">
        <v>12.50431</v>
      </c>
      <c r="K9310" s="4">
        <v>0.35000000000000003</v>
      </c>
      <c r="L9310" s="73">
        <v>22.700132</v>
      </c>
    </row>
    <row r="9311" spans="1:12" x14ac:dyDescent="0.35">
      <c r="A9311" s="1" t="s">
        <v>15107</v>
      </c>
      <c r="B9311" t="s">
        <v>15108</v>
      </c>
      <c r="C9311" t="s">
        <v>1467</v>
      </c>
      <c r="D9311" t="s">
        <v>1468</v>
      </c>
      <c r="E9311">
        <v>1</v>
      </c>
      <c r="F9311" s="2">
        <v>57.3</v>
      </c>
      <c r="G9311" s="3">
        <v>119</v>
      </c>
      <c r="H9311" s="3">
        <v>0.57299999999999995</v>
      </c>
      <c r="I9311" s="3">
        <v>2.6930999999999998</v>
      </c>
      <c r="J9311" s="3">
        <v>60.566099999999999</v>
      </c>
      <c r="K9311" s="4">
        <v>0.35000000000000003</v>
      </c>
      <c r="L9311" s="73">
        <v>109.95076615384616</v>
      </c>
    </row>
    <row r="9312" spans="1:12" x14ac:dyDescent="0.35">
      <c r="A9312" s="1" t="s">
        <v>15109</v>
      </c>
      <c r="B9312" t="s">
        <v>15110</v>
      </c>
      <c r="C9312" t="s">
        <v>1467</v>
      </c>
      <c r="D9312" t="s">
        <v>1468</v>
      </c>
      <c r="E9312">
        <v>1</v>
      </c>
      <c r="F9312" s="2">
        <v>48.44</v>
      </c>
      <c r="G9312" s="3">
        <v>100</v>
      </c>
      <c r="H9312" s="3">
        <v>0.4844</v>
      </c>
      <c r="I9312" s="3">
        <v>2.2766799999999998</v>
      </c>
      <c r="J9312" s="3">
        <v>51.201079999999997</v>
      </c>
      <c r="K9312" s="4">
        <v>0.35000000000000003</v>
      </c>
      <c r="L9312" s="73">
        <v>92.949652923076926</v>
      </c>
    </row>
    <row r="9313" spans="1:12" x14ac:dyDescent="0.35">
      <c r="A9313" s="1" t="s">
        <v>15111</v>
      </c>
      <c r="B9313" t="s">
        <v>15112</v>
      </c>
      <c r="C9313" t="s">
        <v>1467</v>
      </c>
      <c r="D9313" t="s">
        <v>1468</v>
      </c>
      <c r="E9313">
        <v>1</v>
      </c>
      <c r="F9313" s="2">
        <v>56.22</v>
      </c>
      <c r="G9313" s="3">
        <v>116</v>
      </c>
      <c r="H9313" s="3">
        <v>0.56220000000000003</v>
      </c>
      <c r="I9313" s="3">
        <v>2.6423399999999999</v>
      </c>
      <c r="J9313" s="3">
        <v>59.424539999999993</v>
      </c>
      <c r="K9313" s="4">
        <v>0.35</v>
      </c>
      <c r="L9313" s="73">
        <v>107.87839569230768</v>
      </c>
    </row>
    <row r="9314" spans="1:12" x14ac:dyDescent="0.35">
      <c r="A9314" s="1" t="s">
        <v>15113</v>
      </c>
      <c r="B9314" t="s">
        <v>15114</v>
      </c>
      <c r="C9314" t="s">
        <v>1467</v>
      </c>
      <c r="D9314" t="s">
        <v>1468</v>
      </c>
      <c r="E9314">
        <v>1</v>
      </c>
      <c r="F9314" s="2">
        <v>0.83</v>
      </c>
      <c r="G9314" s="3">
        <v>2</v>
      </c>
      <c r="H9314" s="3">
        <v>8.3000000000000001E-3</v>
      </c>
      <c r="I9314" s="3">
        <v>3.9009999999999996E-2</v>
      </c>
      <c r="J9314" s="3">
        <v>0.87730999999999992</v>
      </c>
      <c r="K9314" s="4">
        <v>0.34999999999999992</v>
      </c>
      <c r="L9314" s="73">
        <v>1.5926550769230765</v>
      </c>
    </row>
    <row r="9315" spans="1:12" x14ac:dyDescent="0.35">
      <c r="A9315" s="1" t="s">
        <v>15115</v>
      </c>
      <c r="B9315" t="s">
        <v>15116</v>
      </c>
      <c r="C9315" t="s">
        <v>1467</v>
      </c>
      <c r="D9315" t="s">
        <v>1468</v>
      </c>
      <c r="E9315">
        <v>1</v>
      </c>
      <c r="F9315" s="2">
        <v>0.64</v>
      </c>
      <c r="G9315" s="3">
        <v>2</v>
      </c>
      <c r="H9315" s="3">
        <v>6.4000000000000003E-3</v>
      </c>
      <c r="I9315" s="3">
        <v>3.0079999999999999E-2</v>
      </c>
      <c r="J9315" s="3">
        <v>0.67647999999999997</v>
      </c>
      <c r="K9315" s="4">
        <v>0.34999999999999992</v>
      </c>
      <c r="L9315" s="73">
        <v>1.2280713846153843</v>
      </c>
    </row>
    <row r="9316" spans="1:12" x14ac:dyDescent="0.35">
      <c r="A9316" s="1" t="s">
        <v>15117</v>
      </c>
      <c r="B9316" t="s">
        <v>15118</v>
      </c>
      <c r="C9316" t="s">
        <v>1467</v>
      </c>
      <c r="D9316" t="s">
        <v>1468</v>
      </c>
      <c r="E9316">
        <v>1</v>
      </c>
      <c r="F9316" s="2">
        <v>2.02</v>
      </c>
      <c r="G9316" s="3">
        <v>5</v>
      </c>
      <c r="H9316" s="3">
        <v>2.0199999999999999E-2</v>
      </c>
      <c r="I9316" s="3">
        <v>9.4939999999999997E-2</v>
      </c>
      <c r="J9316" s="3">
        <v>2.1351399999999998</v>
      </c>
      <c r="K9316" s="4">
        <v>0.35</v>
      </c>
      <c r="L9316" s="73">
        <v>3.8761003076923073</v>
      </c>
    </row>
    <row r="9317" spans="1:12" x14ac:dyDescent="0.35">
      <c r="A9317" s="1" t="s">
        <v>15119</v>
      </c>
      <c r="B9317" t="s">
        <v>15120</v>
      </c>
      <c r="C9317" t="s">
        <v>1467</v>
      </c>
      <c r="D9317" t="s">
        <v>1468</v>
      </c>
      <c r="E9317">
        <v>1</v>
      </c>
      <c r="F9317" s="2">
        <v>17.190000000000001</v>
      </c>
      <c r="G9317" s="3">
        <v>36</v>
      </c>
      <c r="H9317" s="3">
        <v>0.17190000000000003</v>
      </c>
      <c r="I9317" s="3">
        <v>0.80793000000000004</v>
      </c>
      <c r="J9317" s="3">
        <v>18.169830000000001</v>
      </c>
      <c r="K9317" s="4">
        <v>0.35000000000000003</v>
      </c>
      <c r="L9317" s="73">
        <v>32.98522984615385</v>
      </c>
    </row>
    <row r="9318" spans="1:12" x14ac:dyDescent="0.35">
      <c r="A9318" s="1" t="s">
        <v>15121</v>
      </c>
      <c r="B9318" t="s">
        <v>15122</v>
      </c>
      <c r="C9318" t="s">
        <v>1467</v>
      </c>
      <c r="D9318" t="s">
        <v>1468</v>
      </c>
      <c r="E9318">
        <v>1</v>
      </c>
      <c r="F9318" s="2">
        <v>0.31</v>
      </c>
      <c r="G9318" s="3">
        <v>1</v>
      </c>
      <c r="H9318" s="3">
        <v>3.0999999999999999E-3</v>
      </c>
      <c r="I9318" s="3">
        <v>1.457E-2</v>
      </c>
      <c r="J9318" s="3">
        <v>0.32767000000000002</v>
      </c>
      <c r="K9318" s="4">
        <v>0.35000000000000003</v>
      </c>
      <c r="L9318" s="73">
        <v>0.59484707692307703</v>
      </c>
    </row>
    <row r="9319" spans="1:12" x14ac:dyDescent="0.35">
      <c r="A9319" s="1" t="s">
        <v>15123</v>
      </c>
      <c r="B9319" t="s">
        <v>15124</v>
      </c>
      <c r="C9319" t="s">
        <v>1467</v>
      </c>
      <c r="D9319" t="s">
        <v>1468</v>
      </c>
      <c r="E9319">
        <v>1</v>
      </c>
      <c r="F9319" s="2">
        <v>45.34</v>
      </c>
      <c r="G9319" s="3">
        <v>94</v>
      </c>
      <c r="H9319" s="3">
        <v>0.45340000000000003</v>
      </c>
      <c r="I9319" s="3">
        <v>2.1309800000000001</v>
      </c>
      <c r="J9319" s="3">
        <v>47.924380000000006</v>
      </c>
      <c r="K9319" s="4">
        <v>0.35</v>
      </c>
      <c r="L9319" s="73">
        <v>87.001182153846159</v>
      </c>
    </row>
    <row r="9320" spans="1:12" x14ac:dyDescent="0.35">
      <c r="A9320" s="1" t="s">
        <v>15125</v>
      </c>
      <c r="B9320" t="s">
        <v>15126</v>
      </c>
      <c r="C9320" t="s">
        <v>1467</v>
      </c>
      <c r="D9320" t="s">
        <v>1468</v>
      </c>
      <c r="E9320">
        <v>1</v>
      </c>
      <c r="F9320" s="2">
        <v>46.08</v>
      </c>
      <c r="G9320" s="3">
        <v>96</v>
      </c>
      <c r="H9320" s="3">
        <v>0.46079999999999999</v>
      </c>
      <c r="I9320" s="3">
        <v>2.1657600000000001</v>
      </c>
      <c r="J9320" s="3">
        <v>48.706559999999996</v>
      </c>
      <c r="K9320" s="4">
        <v>0.35</v>
      </c>
      <c r="L9320" s="73">
        <v>88.42113969230769</v>
      </c>
    </row>
    <row r="9321" spans="1:12" x14ac:dyDescent="0.35">
      <c r="A9321" s="1" t="s">
        <v>15127</v>
      </c>
      <c r="B9321" t="s">
        <v>15128</v>
      </c>
      <c r="C9321" t="s">
        <v>1467</v>
      </c>
      <c r="D9321" t="s">
        <v>1468</v>
      </c>
      <c r="E9321">
        <v>1</v>
      </c>
      <c r="F9321" s="2">
        <v>25.88</v>
      </c>
      <c r="G9321" s="3">
        <v>54</v>
      </c>
      <c r="H9321" s="3">
        <v>0.25879999999999997</v>
      </c>
      <c r="I9321" s="3">
        <v>1.2163599999999999</v>
      </c>
      <c r="J9321" s="3">
        <v>27.355159999999998</v>
      </c>
      <c r="K9321" s="4">
        <v>0.34999999999999992</v>
      </c>
      <c r="L9321" s="73">
        <v>49.660136615384609</v>
      </c>
    </row>
    <row r="9322" spans="1:12" x14ac:dyDescent="0.35">
      <c r="A9322" s="1" t="s">
        <v>15129</v>
      </c>
      <c r="B9322" t="s">
        <v>15130</v>
      </c>
      <c r="C9322" t="s">
        <v>1467</v>
      </c>
      <c r="D9322" t="s">
        <v>1468</v>
      </c>
      <c r="E9322">
        <v>1</v>
      </c>
      <c r="F9322" s="2">
        <v>3.51</v>
      </c>
      <c r="G9322" s="3">
        <v>8</v>
      </c>
      <c r="H9322" s="3">
        <v>3.5099999999999999E-2</v>
      </c>
      <c r="I9322" s="3">
        <v>0.16496999999999998</v>
      </c>
      <c r="J9322" s="3">
        <v>3.7100699999999995</v>
      </c>
      <c r="K9322" s="4">
        <v>0.35</v>
      </c>
      <c r="L9322" s="73">
        <v>6.7352039999999986</v>
      </c>
    </row>
    <row r="9323" spans="1:12" x14ac:dyDescent="0.35">
      <c r="A9323" s="1" t="s">
        <v>15131</v>
      </c>
      <c r="B9323" t="s">
        <v>15132</v>
      </c>
      <c r="C9323" t="s">
        <v>1467</v>
      </c>
      <c r="D9323" t="s">
        <v>1468</v>
      </c>
      <c r="E9323">
        <v>1</v>
      </c>
      <c r="F9323" s="2">
        <v>0.68</v>
      </c>
      <c r="G9323" s="3">
        <v>2</v>
      </c>
      <c r="H9323" s="3">
        <v>6.8000000000000005E-3</v>
      </c>
      <c r="I9323" s="3">
        <v>3.1960000000000002E-2</v>
      </c>
      <c r="J9323" s="3">
        <v>0.71876000000000007</v>
      </c>
      <c r="K9323" s="4">
        <v>0.34999999999999992</v>
      </c>
      <c r="L9323" s="73">
        <v>1.3048258461538462</v>
      </c>
    </row>
    <row r="9324" spans="1:12" x14ac:dyDescent="0.35">
      <c r="A9324" s="1" t="s">
        <v>15133</v>
      </c>
      <c r="B9324" t="s">
        <v>15134</v>
      </c>
      <c r="C9324" t="s">
        <v>1467</v>
      </c>
      <c r="D9324" t="s">
        <v>1468</v>
      </c>
      <c r="E9324">
        <v>1</v>
      </c>
      <c r="F9324" s="2">
        <v>2174.9899999999998</v>
      </c>
      <c r="G9324" s="3">
        <v>4485</v>
      </c>
      <c r="H9324" s="3">
        <v>21.749899999999997</v>
      </c>
      <c r="I9324" s="3">
        <v>102.22452999999999</v>
      </c>
      <c r="J9324" s="3">
        <v>2298.9644299999995</v>
      </c>
      <c r="K9324" s="4">
        <v>0.35000000000000003</v>
      </c>
      <c r="L9324" s="73">
        <v>4173.5046575384604</v>
      </c>
    </row>
    <row r="9325" spans="1:12" x14ac:dyDescent="0.35">
      <c r="A9325" s="1" t="s">
        <v>15135</v>
      </c>
      <c r="B9325" t="s">
        <v>15136</v>
      </c>
      <c r="C9325" t="s">
        <v>1467</v>
      </c>
      <c r="D9325" t="s">
        <v>1468</v>
      </c>
      <c r="E9325">
        <v>1</v>
      </c>
      <c r="F9325" s="2">
        <v>51.59</v>
      </c>
      <c r="G9325" s="3">
        <v>107</v>
      </c>
      <c r="H9325" s="3">
        <v>0.51590000000000003</v>
      </c>
      <c r="I9325" s="3">
        <v>2.4247300000000003</v>
      </c>
      <c r="J9325" s="3">
        <v>54.530630000000002</v>
      </c>
      <c r="K9325" s="4">
        <v>0.35</v>
      </c>
      <c r="L9325" s="73">
        <v>98.99406676923077</v>
      </c>
    </row>
    <row r="9326" spans="1:12" x14ac:dyDescent="0.35">
      <c r="A9326" s="1" t="s">
        <v>15137</v>
      </c>
      <c r="B9326" t="s">
        <v>15138</v>
      </c>
      <c r="C9326" t="s">
        <v>1467</v>
      </c>
      <c r="D9326" t="s">
        <v>1468</v>
      </c>
      <c r="E9326">
        <v>1</v>
      </c>
      <c r="F9326" s="2">
        <v>12.2</v>
      </c>
      <c r="G9326" s="3">
        <v>26</v>
      </c>
      <c r="H9326" s="3">
        <v>0.122</v>
      </c>
      <c r="I9326" s="3">
        <v>0.57340000000000002</v>
      </c>
      <c r="J9326" s="3">
        <v>12.895399999999999</v>
      </c>
      <c r="K9326" s="4">
        <v>0.35</v>
      </c>
      <c r="L9326" s="73">
        <v>23.410110769230766</v>
      </c>
    </row>
    <row r="9327" spans="1:12" x14ac:dyDescent="0.35">
      <c r="A9327" s="1" t="s">
        <v>15139</v>
      </c>
      <c r="B9327" t="s">
        <v>15140</v>
      </c>
      <c r="C9327" t="s">
        <v>1467</v>
      </c>
      <c r="D9327" t="s">
        <v>1468</v>
      </c>
      <c r="E9327">
        <v>1</v>
      </c>
      <c r="F9327" s="2">
        <v>41.78</v>
      </c>
      <c r="G9327" s="3">
        <v>87</v>
      </c>
      <c r="H9327" s="3">
        <v>0.4178</v>
      </c>
      <c r="I9327" s="3">
        <v>1.96366</v>
      </c>
      <c r="J9327" s="3">
        <v>44.161459999999998</v>
      </c>
      <c r="K9327" s="4">
        <v>0.34999999999999992</v>
      </c>
      <c r="L9327" s="73">
        <v>80.170035076923071</v>
      </c>
    </row>
    <row r="9328" spans="1:12" x14ac:dyDescent="0.35">
      <c r="A9328" s="1" t="s">
        <v>15141</v>
      </c>
      <c r="B9328" t="s">
        <v>15142</v>
      </c>
      <c r="C9328" t="s">
        <v>1467</v>
      </c>
      <c r="D9328" t="s">
        <v>1468</v>
      </c>
      <c r="E9328">
        <v>1</v>
      </c>
      <c r="F9328" s="2">
        <v>12.12</v>
      </c>
      <c r="G9328" s="3">
        <v>25</v>
      </c>
      <c r="H9328" s="3">
        <v>0.12119999999999999</v>
      </c>
      <c r="I9328" s="3">
        <v>0.56963999999999992</v>
      </c>
      <c r="J9328" s="3">
        <v>12.810839999999999</v>
      </c>
      <c r="K9328" s="4">
        <v>0.34999999999999992</v>
      </c>
      <c r="L9328" s="73">
        <v>23.256601846153842</v>
      </c>
    </row>
    <row r="9329" spans="1:12" x14ac:dyDescent="0.35">
      <c r="A9329" s="1" t="s">
        <v>15143</v>
      </c>
      <c r="B9329" t="s">
        <v>15144</v>
      </c>
      <c r="C9329" t="s">
        <v>1467</v>
      </c>
      <c r="D9329" t="s">
        <v>1468</v>
      </c>
      <c r="E9329">
        <v>1</v>
      </c>
      <c r="F9329" s="2">
        <v>17.46</v>
      </c>
      <c r="G9329" s="3">
        <v>36</v>
      </c>
      <c r="H9329" s="3">
        <v>0.17460000000000001</v>
      </c>
      <c r="I9329" s="3">
        <v>0.82062000000000002</v>
      </c>
      <c r="J9329" s="3">
        <v>18.455220000000004</v>
      </c>
      <c r="K9329" s="4">
        <v>0.34999999999999992</v>
      </c>
      <c r="L9329" s="73">
        <v>33.503322461538467</v>
      </c>
    </row>
    <row r="9330" spans="1:12" x14ac:dyDescent="0.35">
      <c r="A9330" s="1" t="s">
        <v>15145</v>
      </c>
      <c r="B9330" t="s">
        <v>15146</v>
      </c>
      <c r="C9330" t="s">
        <v>1467</v>
      </c>
      <c r="D9330" t="s">
        <v>1468</v>
      </c>
      <c r="E9330">
        <v>1</v>
      </c>
      <c r="F9330" s="2">
        <v>9.8800000000000008</v>
      </c>
      <c r="G9330" s="3">
        <v>21</v>
      </c>
      <c r="H9330" s="3">
        <v>9.8800000000000013E-2</v>
      </c>
      <c r="I9330" s="3">
        <v>0.46436000000000005</v>
      </c>
      <c r="J9330" s="3">
        <v>10.443160000000001</v>
      </c>
      <c r="K9330" s="4">
        <v>0.35000000000000003</v>
      </c>
      <c r="L9330" s="73">
        <v>18.958352000000001</v>
      </c>
    </row>
    <row r="9331" spans="1:12" x14ac:dyDescent="0.35">
      <c r="A9331" s="1" t="s">
        <v>15147</v>
      </c>
      <c r="B9331" t="s">
        <v>15148</v>
      </c>
      <c r="C9331" t="s">
        <v>1467</v>
      </c>
      <c r="D9331" t="s">
        <v>1468</v>
      </c>
      <c r="E9331">
        <v>1</v>
      </c>
      <c r="F9331" s="2">
        <v>14.84</v>
      </c>
      <c r="G9331" s="3">
        <v>31</v>
      </c>
      <c r="H9331" s="3">
        <v>0.1484</v>
      </c>
      <c r="I9331" s="3">
        <v>0.69747999999999999</v>
      </c>
      <c r="J9331" s="3">
        <v>15.685880000000001</v>
      </c>
      <c r="K9331" s="4">
        <v>0.34999999999999992</v>
      </c>
      <c r="L9331" s="73">
        <v>28.475905230769229</v>
      </c>
    </row>
    <row r="9332" spans="1:12" x14ac:dyDescent="0.35">
      <c r="A9332" s="1" t="s">
        <v>15149</v>
      </c>
      <c r="B9332" t="s">
        <v>15150</v>
      </c>
      <c r="C9332" t="s">
        <v>1467</v>
      </c>
      <c r="D9332" t="s">
        <v>1468</v>
      </c>
      <c r="E9332">
        <v>1</v>
      </c>
      <c r="F9332" s="2">
        <v>52.62</v>
      </c>
      <c r="G9332" s="3">
        <v>109</v>
      </c>
      <c r="H9332" s="3">
        <v>0.5262</v>
      </c>
      <c r="I9332" s="3">
        <v>2.4731399999999999</v>
      </c>
      <c r="J9332" s="3">
        <v>55.619340000000001</v>
      </c>
      <c r="K9332" s="4">
        <v>0.35</v>
      </c>
      <c r="L9332" s="73">
        <v>100.97049415384615</v>
      </c>
    </row>
    <row r="9333" spans="1:12" x14ac:dyDescent="0.35">
      <c r="A9333" s="1" t="s">
        <v>15151</v>
      </c>
      <c r="B9333" t="s">
        <v>15152</v>
      </c>
      <c r="C9333" t="s">
        <v>1467</v>
      </c>
      <c r="D9333" t="s">
        <v>1468</v>
      </c>
      <c r="E9333">
        <v>1</v>
      </c>
      <c r="F9333" s="2">
        <v>234.23</v>
      </c>
      <c r="G9333" s="3">
        <v>483</v>
      </c>
      <c r="H9333" s="3">
        <v>2.3422999999999998</v>
      </c>
      <c r="I9333" s="3">
        <v>11.00881</v>
      </c>
      <c r="J9333" s="3">
        <v>247.58111</v>
      </c>
      <c r="K9333" s="4">
        <v>0.35000000000000003</v>
      </c>
      <c r="L9333" s="73">
        <v>449.45493815384617</v>
      </c>
    </row>
    <row r="9334" spans="1:12" x14ac:dyDescent="0.35">
      <c r="A9334" s="1" t="s">
        <v>15153</v>
      </c>
      <c r="B9334" t="s">
        <v>15154</v>
      </c>
      <c r="C9334" t="s">
        <v>1467</v>
      </c>
      <c r="D9334" t="s">
        <v>1468</v>
      </c>
      <c r="E9334">
        <v>1</v>
      </c>
      <c r="F9334" s="2">
        <v>46.62</v>
      </c>
      <c r="G9334" s="3">
        <v>97</v>
      </c>
      <c r="H9334" s="3">
        <v>0.4662</v>
      </c>
      <c r="I9334" s="3">
        <v>2.1911399999999999</v>
      </c>
      <c r="J9334" s="3">
        <v>49.277339999999995</v>
      </c>
      <c r="K9334" s="4">
        <v>0.35</v>
      </c>
      <c r="L9334" s="73">
        <v>89.457324923076911</v>
      </c>
    </row>
    <row r="9335" spans="1:12" x14ac:dyDescent="0.35">
      <c r="A9335" s="1" t="s">
        <v>15155</v>
      </c>
      <c r="B9335" t="s">
        <v>15156</v>
      </c>
      <c r="C9335" t="s">
        <v>1467</v>
      </c>
      <c r="D9335" t="s">
        <v>1468</v>
      </c>
      <c r="E9335">
        <v>1</v>
      </c>
      <c r="F9335" s="2">
        <v>0.61</v>
      </c>
      <c r="G9335" s="3">
        <v>2</v>
      </c>
      <c r="H9335" s="3">
        <v>6.1000000000000004E-3</v>
      </c>
      <c r="I9335" s="3">
        <v>2.8670000000000001E-2</v>
      </c>
      <c r="J9335" s="3">
        <v>0.64476999999999995</v>
      </c>
      <c r="K9335" s="4">
        <v>0.35</v>
      </c>
      <c r="L9335" s="73">
        <v>1.1705055384615384</v>
      </c>
    </row>
    <row r="9336" spans="1:12" x14ac:dyDescent="0.35">
      <c r="A9336" s="1" t="s">
        <v>15157</v>
      </c>
      <c r="B9336" t="s">
        <v>15158</v>
      </c>
      <c r="C9336" t="s">
        <v>1467</v>
      </c>
      <c r="D9336" t="s">
        <v>1468</v>
      </c>
      <c r="E9336">
        <v>1</v>
      </c>
      <c r="F9336" s="2">
        <v>155.19999999999999</v>
      </c>
      <c r="G9336" s="3">
        <v>320</v>
      </c>
      <c r="H9336" s="3">
        <v>1.5519999999999998</v>
      </c>
      <c r="I9336" s="3">
        <v>7.2943999999999996</v>
      </c>
      <c r="J9336" s="3">
        <v>164.04639999999998</v>
      </c>
      <c r="K9336" s="4">
        <v>0.34999999999999992</v>
      </c>
      <c r="L9336" s="73">
        <v>297.8073107692307</v>
      </c>
    </row>
    <row r="9337" spans="1:12" x14ac:dyDescent="0.35">
      <c r="A9337" s="1" t="s">
        <v>15159</v>
      </c>
      <c r="B9337" t="s">
        <v>15160</v>
      </c>
      <c r="C9337" t="s">
        <v>1467</v>
      </c>
      <c r="D9337" t="s">
        <v>1468</v>
      </c>
      <c r="E9337">
        <v>1</v>
      </c>
      <c r="F9337" s="2">
        <v>6.64</v>
      </c>
      <c r="G9337" s="3">
        <v>14</v>
      </c>
      <c r="H9337" s="3">
        <v>6.6400000000000001E-2</v>
      </c>
      <c r="I9337" s="3">
        <v>0.31207999999999997</v>
      </c>
      <c r="J9337" s="3">
        <v>7.0184799999999994</v>
      </c>
      <c r="K9337" s="4">
        <v>0.34999999999999992</v>
      </c>
      <c r="L9337" s="73">
        <v>12.741240615384612</v>
      </c>
    </row>
    <row r="9338" spans="1:12" x14ac:dyDescent="0.35">
      <c r="A9338" s="1" t="s">
        <v>15161</v>
      </c>
      <c r="B9338" t="s">
        <v>15162</v>
      </c>
      <c r="C9338" t="s">
        <v>1467</v>
      </c>
      <c r="D9338" t="s">
        <v>1468</v>
      </c>
      <c r="E9338">
        <v>1</v>
      </c>
      <c r="F9338" s="2">
        <v>50.21</v>
      </c>
      <c r="G9338" s="3">
        <v>104</v>
      </c>
      <c r="H9338" s="3">
        <v>0.50209999999999999</v>
      </c>
      <c r="I9338" s="3">
        <v>2.3598699999999999</v>
      </c>
      <c r="J9338" s="3">
        <v>53.07197</v>
      </c>
      <c r="K9338" s="4">
        <v>0.35</v>
      </c>
      <c r="L9338" s="73">
        <v>96.346037846153848</v>
      </c>
    </row>
    <row r="9339" spans="1:12" x14ac:dyDescent="0.35">
      <c r="A9339" s="1" t="s">
        <v>15163</v>
      </c>
      <c r="B9339" t="s">
        <v>15164</v>
      </c>
      <c r="C9339" t="s">
        <v>1467</v>
      </c>
      <c r="D9339" t="s">
        <v>1468</v>
      </c>
      <c r="E9339">
        <v>1</v>
      </c>
      <c r="F9339" s="2">
        <v>7.66</v>
      </c>
      <c r="G9339" s="3">
        <v>16</v>
      </c>
      <c r="H9339" s="3">
        <v>7.6600000000000001E-2</v>
      </c>
      <c r="I9339" s="3">
        <v>0.36002000000000001</v>
      </c>
      <c r="J9339" s="3">
        <v>8.0966199999999997</v>
      </c>
      <c r="K9339" s="4">
        <v>0.35000000000000003</v>
      </c>
      <c r="L9339" s="73">
        <v>14.698479384615384</v>
      </c>
    </row>
    <row r="9340" spans="1:12" x14ac:dyDescent="0.35">
      <c r="A9340" s="1" t="s">
        <v>15165</v>
      </c>
      <c r="B9340" t="s">
        <v>15166</v>
      </c>
      <c r="C9340" t="s">
        <v>1467</v>
      </c>
      <c r="D9340" t="s">
        <v>1468</v>
      </c>
      <c r="E9340">
        <v>1</v>
      </c>
      <c r="F9340" s="2">
        <v>232.07</v>
      </c>
      <c r="G9340" s="3">
        <v>479</v>
      </c>
      <c r="H9340" s="3">
        <v>2.3207</v>
      </c>
      <c r="I9340" s="3">
        <v>10.90729</v>
      </c>
      <c r="J9340" s="3">
        <v>245.29798999999997</v>
      </c>
      <c r="K9340" s="4">
        <v>0.35</v>
      </c>
      <c r="L9340" s="73">
        <v>445.31019723076918</v>
      </c>
    </row>
    <row r="9341" spans="1:12" x14ac:dyDescent="0.35">
      <c r="A9341" s="1" t="s">
        <v>15167</v>
      </c>
      <c r="B9341" t="s">
        <v>15168</v>
      </c>
      <c r="C9341" t="s">
        <v>1467</v>
      </c>
      <c r="D9341" t="s">
        <v>1468</v>
      </c>
      <c r="E9341">
        <v>1</v>
      </c>
      <c r="F9341" s="2">
        <v>4.88</v>
      </c>
      <c r="G9341" s="3">
        <v>11</v>
      </c>
      <c r="H9341" s="3">
        <v>4.8800000000000003E-2</v>
      </c>
      <c r="I9341" s="3">
        <v>0.22936000000000001</v>
      </c>
      <c r="J9341" s="3">
        <v>5.1581599999999996</v>
      </c>
      <c r="K9341" s="4">
        <v>0.35</v>
      </c>
      <c r="L9341" s="73">
        <v>9.364044307692307</v>
      </c>
    </row>
    <row r="9342" spans="1:12" x14ac:dyDescent="0.35">
      <c r="A9342" s="1" t="s">
        <v>15169</v>
      </c>
      <c r="B9342" t="s">
        <v>15170</v>
      </c>
      <c r="C9342" t="s">
        <v>1467</v>
      </c>
      <c r="D9342" t="s">
        <v>1468</v>
      </c>
      <c r="E9342">
        <v>1</v>
      </c>
      <c r="F9342" s="2">
        <v>10.31</v>
      </c>
      <c r="G9342" s="3">
        <v>22</v>
      </c>
      <c r="H9342" s="3">
        <v>0.10310000000000001</v>
      </c>
      <c r="I9342" s="3">
        <v>0.48457</v>
      </c>
      <c r="J9342" s="3">
        <v>10.89767</v>
      </c>
      <c r="K9342" s="4">
        <v>0.34999999999999992</v>
      </c>
      <c r="L9342" s="73">
        <v>19.783462461538459</v>
      </c>
    </row>
    <row r="9343" spans="1:12" x14ac:dyDescent="0.35">
      <c r="A9343" s="1" t="s">
        <v>15171</v>
      </c>
      <c r="B9343" t="s">
        <v>15172</v>
      </c>
      <c r="C9343" t="s">
        <v>1467</v>
      </c>
      <c r="D9343" t="s">
        <v>1468</v>
      </c>
      <c r="E9343">
        <v>1</v>
      </c>
      <c r="F9343" s="2">
        <v>40.53</v>
      </c>
      <c r="G9343" s="3">
        <v>84</v>
      </c>
      <c r="H9343" s="3">
        <v>0.40529999999999999</v>
      </c>
      <c r="I9343" s="3">
        <v>1.9049100000000001</v>
      </c>
      <c r="J9343" s="3">
        <v>42.840209999999999</v>
      </c>
      <c r="K9343" s="4">
        <v>0.35</v>
      </c>
      <c r="L9343" s="73">
        <v>77.771458153846154</v>
      </c>
    </row>
    <row r="9344" spans="1:12" x14ac:dyDescent="0.35">
      <c r="A9344" s="1" t="s">
        <v>15173</v>
      </c>
      <c r="B9344" t="s">
        <v>15174</v>
      </c>
      <c r="C9344" t="s">
        <v>1467</v>
      </c>
      <c r="D9344" t="s">
        <v>1468</v>
      </c>
      <c r="E9344">
        <v>1</v>
      </c>
      <c r="F9344" s="2">
        <v>353.99</v>
      </c>
      <c r="G9344" s="3">
        <v>730</v>
      </c>
      <c r="H9344" s="3">
        <v>3.5399000000000003</v>
      </c>
      <c r="I9344" s="3">
        <v>16.637530000000002</v>
      </c>
      <c r="J9344" s="3">
        <v>374.16743000000002</v>
      </c>
      <c r="K9344" s="4">
        <v>0.35</v>
      </c>
      <c r="L9344" s="73">
        <v>679.25779599999998</v>
      </c>
    </row>
    <row r="9345" spans="1:12" x14ac:dyDescent="0.35">
      <c r="A9345" s="1" t="s">
        <v>15175</v>
      </c>
      <c r="B9345" t="s">
        <v>15176</v>
      </c>
      <c r="C9345" t="s">
        <v>1467</v>
      </c>
      <c r="D9345" t="s">
        <v>1468</v>
      </c>
      <c r="E9345">
        <v>1</v>
      </c>
      <c r="F9345" s="2">
        <v>11.32</v>
      </c>
      <c r="G9345" s="3">
        <v>24</v>
      </c>
      <c r="H9345" s="3">
        <v>0.11320000000000001</v>
      </c>
      <c r="I9345" s="3">
        <v>0.53204000000000007</v>
      </c>
      <c r="J9345" s="3">
        <v>11.965240000000001</v>
      </c>
      <c r="K9345" s="4">
        <v>0.34999999999999992</v>
      </c>
      <c r="L9345" s="73">
        <v>21.721512615384615</v>
      </c>
    </row>
    <row r="9346" spans="1:12" x14ac:dyDescent="0.35">
      <c r="A9346" s="1" t="s">
        <v>15177</v>
      </c>
      <c r="B9346" t="s">
        <v>15178</v>
      </c>
      <c r="C9346" t="s">
        <v>1467</v>
      </c>
      <c r="D9346" t="s">
        <v>1468</v>
      </c>
      <c r="E9346">
        <v>1</v>
      </c>
      <c r="F9346" s="2">
        <v>493.74</v>
      </c>
      <c r="G9346" s="3">
        <v>1019</v>
      </c>
      <c r="H9346" s="3">
        <v>4.9374000000000002</v>
      </c>
      <c r="I9346" s="3">
        <v>23.205780000000001</v>
      </c>
      <c r="J9346" s="3">
        <v>521.88318000000004</v>
      </c>
      <c r="K9346" s="4">
        <v>0.35</v>
      </c>
      <c r="L9346" s="73">
        <v>947.41869599999995</v>
      </c>
    </row>
    <row r="9347" spans="1:12" x14ac:dyDescent="0.35">
      <c r="A9347" s="1" t="s">
        <v>15179</v>
      </c>
      <c r="B9347" t="s">
        <v>15180</v>
      </c>
      <c r="C9347" t="s">
        <v>1467</v>
      </c>
      <c r="D9347" t="s">
        <v>1468</v>
      </c>
      <c r="E9347">
        <v>1</v>
      </c>
      <c r="F9347" s="2">
        <v>46.89</v>
      </c>
      <c r="G9347" s="3">
        <v>97</v>
      </c>
      <c r="H9347" s="3">
        <v>0.46890000000000004</v>
      </c>
      <c r="I9347" s="3">
        <v>2.20383</v>
      </c>
      <c r="J9347" s="3">
        <v>49.562730000000002</v>
      </c>
      <c r="K9347" s="4">
        <v>0.34999999999999992</v>
      </c>
      <c r="L9347" s="73">
        <v>89.975417538461528</v>
      </c>
    </row>
    <row r="9348" spans="1:12" x14ac:dyDescent="0.35">
      <c r="A9348" s="1" t="s">
        <v>15181</v>
      </c>
      <c r="B9348" t="s">
        <v>15182</v>
      </c>
      <c r="C9348" t="s">
        <v>1467</v>
      </c>
      <c r="D9348" t="s">
        <v>1468</v>
      </c>
      <c r="E9348">
        <v>1</v>
      </c>
      <c r="F9348" s="2">
        <v>28.57</v>
      </c>
      <c r="G9348" s="3">
        <v>59</v>
      </c>
      <c r="H9348" s="3">
        <v>0.28570000000000001</v>
      </c>
      <c r="I9348" s="3">
        <v>1.3427899999999999</v>
      </c>
      <c r="J9348" s="3">
        <v>30.19849</v>
      </c>
      <c r="K9348" s="4">
        <v>0.35</v>
      </c>
      <c r="L9348" s="73">
        <v>54.821874153846153</v>
      </c>
    </row>
    <row r="9349" spans="1:12" x14ac:dyDescent="0.35">
      <c r="A9349" s="1" t="s">
        <v>15183</v>
      </c>
      <c r="B9349" t="s">
        <v>15184</v>
      </c>
      <c r="C9349" t="s">
        <v>1467</v>
      </c>
      <c r="D9349" t="s">
        <v>1468</v>
      </c>
      <c r="E9349">
        <v>1</v>
      </c>
      <c r="F9349" s="2">
        <v>19.170000000000002</v>
      </c>
      <c r="G9349" s="3">
        <v>40</v>
      </c>
      <c r="H9349" s="3">
        <v>0.19170000000000001</v>
      </c>
      <c r="I9349" s="3">
        <v>0.90099000000000007</v>
      </c>
      <c r="J9349" s="3">
        <v>20.262690000000003</v>
      </c>
      <c r="K9349" s="4">
        <v>0.34999999999999992</v>
      </c>
      <c r="L9349" s="73">
        <v>36.784575692307698</v>
      </c>
    </row>
    <row r="9350" spans="1:12" x14ac:dyDescent="0.35">
      <c r="A9350" s="1" t="s">
        <v>15185</v>
      </c>
      <c r="B9350" t="s">
        <v>15186</v>
      </c>
      <c r="C9350" t="s">
        <v>1467</v>
      </c>
      <c r="D9350" t="s">
        <v>1468</v>
      </c>
      <c r="E9350">
        <v>1</v>
      </c>
      <c r="F9350" s="2">
        <v>21.09</v>
      </c>
      <c r="G9350" s="3">
        <v>44</v>
      </c>
      <c r="H9350" s="3">
        <v>0.2109</v>
      </c>
      <c r="I9350" s="3">
        <v>0.99122999999999994</v>
      </c>
      <c r="J9350" s="3">
        <v>22.29213</v>
      </c>
      <c r="K9350" s="4">
        <v>0.34999999999999992</v>
      </c>
      <c r="L9350" s="73">
        <v>40.46878984615384</v>
      </c>
    </row>
    <row r="9351" spans="1:12" x14ac:dyDescent="0.35">
      <c r="A9351" s="1" t="s">
        <v>15187</v>
      </c>
      <c r="B9351" t="s">
        <v>15188</v>
      </c>
      <c r="C9351" t="s">
        <v>1467</v>
      </c>
      <c r="D9351" t="s">
        <v>1468</v>
      </c>
      <c r="E9351">
        <v>1</v>
      </c>
      <c r="F9351" s="2">
        <v>22.16</v>
      </c>
      <c r="G9351" s="3">
        <v>46</v>
      </c>
      <c r="H9351" s="3">
        <v>0.22160000000000002</v>
      </c>
      <c r="I9351" s="3">
        <v>1.04152</v>
      </c>
      <c r="J9351" s="3">
        <v>23.423119999999997</v>
      </c>
      <c r="K9351" s="4">
        <v>0.35</v>
      </c>
      <c r="L9351" s="73">
        <v>42.521971692307687</v>
      </c>
    </row>
    <row r="9352" spans="1:12" x14ac:dyDescent="0.35">
      <c r="A9352" s="1" t="s">
        <v>15189</v>
      </c>
      <c r="B9352" t="s">
        <v>15190</v>
      </c>
      <c r="C9352" t="s">
        <v>1467</v>
      </c>
      <c r="D9352" t="s">
        <v>1468</v>
      </c>
      <c r="E9352">
        <v>1</v>
      </c>
      <c r="F9352" s="2">
        <v>6.78</v>
      </c>
      <c r="G9352" s="3">
        <v>14</v>
      </c>
      <c r="H9352" s="3">
        <v>6.7799999999999999E-2</v>
      </c>
      <c r="I9352" s="3">
        <v>0.31866</v>
      </c>
      <c r="J9352" s="3">
        <v>7.1664600000000007</v>
      </c>
      <c r="K9352" s="4">
        <v>0.35</v>
      </c>
      <c r="L9352" s="73">
        <v>13.009881230769231</v>
      </c>
    </row>
    <row r="9353" spans="1:12" x14ac:dyDescent="0.35">
      <c r="A9353" s="1" t="s">
        <v>15191</v>
      </c>
      <c r="B9353" t="s">
        <v>15192</v>
      </c>
      <c r="C9353" t="s">
        <v>1467</v>
      </c>
      <c r="D9353" t="s">
        <v>1468</v>
      </c>
      <c r="E9353">
        <v>1</v>
      </c>
      <c r="F9353" s="2">
        <v>26.2</v>
      </c>
      <c r="G9353" s="3">
        <v>55</v>
      </c>
      <c r="H9353" s="3">
        <v>0.26200000000000001</v>
      </c>
      <c r="I9353" s="3">
        <v>1.2314000000000001</v>
      </c>
      <c r="J9353" s="3">
        <v>27.6934</v>
      </c>
      <c r="K9353" s="4">
        <v>0.34999999999999992</v>
      </c>
      <c r="L9353" s="73">
        <v>50.274172307692304</v>
      </c>
    </row>
    <row r="9354" spans="1:12" x14ac:dyDescent="0.35">
      <c r="A9354" s="1" t="s">
        <v>15193</v>
      </c>
      <c r="B9354" t="s">
        <v>15194</v>
      </c>
      <c r="C9354" t="s">
        <v>1467</v>
      </c>
      <c r="D9354" t="s">
        <v>1468</v>
      </c>
      <c r="E9354">
        <v>1</v>
      </c>
      <c r="F9354" s="2">
        <v>21.18</v>
      </c>
      <c r="G9354" s="3">
        <v>44</v>
      </c>
      <c r="H9354" s="3">
        <v>0.21179999999999999</v>
      </c>
      <c r="I9354" s="3">
        <v>0.99546000000000001</v>
      </c>
      <c r="J9354" s="3">
        <v>22.387260000000001</v>
      </c>
      <c r="K9354" s="4">
        <v>0.35</v>
      </c>
      <c r="L9354" s="73">
        <v>40.641487384615388</v>
      </c>
    </row>
    <row r="9355" spans="1:12" x14ac:dyDescent="0.35">
      <c r="A9355" s="1" t="s">
        <v>15195</v>
      </c>
      <c r="B9355" t="s">
        <v>15196</v>
      </c>
      <c r="C9355" t="s">
        <v>1467</v>
      </c>
      <c r="D9355" t="s">
        <v>1468</v>
      </c>
      <c r="E9355">
        <v>1</v>
      </c>
      <c r="F9355" s="2">
        <v>14.48</v>
      </c>
      <c r="G9355" s="3">
        <v>30</v>
      </c>
      <c r="H9355" s="3">
        <v>0.14480000000000001</v>
      </c>
      <c r="I9355" s="3">
        <v>0.68056000000000005</v>
      </c>
      <c r="J9355" s="3">
        <v>15.30536</v>
      </c>
      <c r="K9355" s="4">
        <v>0.35</v>
      </c>
      <c r="L9355" s="73">
        <v>27.785115076923077</v>
      </c>
    </row>
    <row r="9356" spans="1:12" x14ac:dyDescent="0.35">
      <c r="A9356" s="1" t="s">
        <v>15197</v>
      </c>
      <c r="B9356" t="s">
        <v>15198</v>
      </c>
      <c r="C9356" t="s">
        <v>1467</v>
      </c>
      <c r="D9356" t="s">
        <v>1468</v>
      </c>
      <c r="E9356">
        <v>1</v>
      </c>
      <c r="F9356" s="2">
        <v>14.01</v>
      </c>
      <c r="G9356" s="3">
        <v>29</v>
      </c>
      <c r="H9356" s="3">
        <v>0.1401</v>
      </c>
      <c r="I9356" s="3">
        <v>0.65847</v>
      </c>
      <c r="J9356" s="3">
        <v>14.80857</v>
      </c>
      <c r="K9356" s="4">
        <v>0.35</v>
      </c>
      <c r="L9356" s="73">
        <v>26.883250153846152</v>
      </c>
    </row>
    <row r="9357" spans="1:12" x14ac:dyDescent="0.35">
      <c r="A9357" s="1" t="s">
        <v>15199</v>
      </c>
      <c r="B9357" t="s">
        <v>15200</v>
      </c>
      <c r="C9357" t="s">
        <v>1467</v>
      </c>
      <c r="D9357" t="s">
        <v>1468</v>
      </c>
      <c r="E9357">
        <v>1</v>
      </c>
      <c r="F9357" s="2">
        <v>52.4</v>
      </c>
      <c r="G9357" s="3">
        <v>109</v>
      </c>
      <c r="H9357" s="3">
        <v>0.52400000000000002</v>
      </c>
      <c r="I9357" s="3">
        <v>2.4628000000000001</v>
      </c>
      <c r="J9357" s="3">
        <v>55.386800000000001</v>
      </c>
      <c r="K9357" s="4">
        <v>0.34999999999999992</v>
      </c>
      <c r="L9357" s="73">
        <v>100.54834461538461</v>
      </c>
    </row>
    <row r="9358" spans="1:12" x14ac:dyDescent="0.35">
      <c r="A9358" s="1" t="s">
        <v>15201</v>
      </c>
      <c r="B9358" t="s">
        <v>15202</v>
      </c>
      <c r="C9358" t="s">
        <v>1467</v>
      </c>
      <c r="D9358" t="s">
        <v>1468</v>
      </c>
      <c r="E9358">
        <v>1</v>
      </c>
      <c r="F9358" s="2">
        <v>14.58</v>
      </c>
      <c r="G9358" s="3">
        <v>31</v>
      </c>
      <c r="H9358" s="3">
        <v>0.14580000000000001</v>
      </c>
      <c r="I9358" s="3">
        <v>0.68525999999999998</v>
      </c>
      <c r="J9358" s="3">
        <v>15.411059999999999</v>
      </c>
      <c r="K9358" s="4">
        <v>0.34999999999999992</v>
      </c>
      <c r="L9358" s="73">
        <v>27.977001230769226</v>
      </c>
    </row>
    <row r="9359" spans="1:12" x14ac:dyDescent="0.35">
      <c r="A9359" s="1" t="s">
        <v>15203</v>
      </c>
      <c r="B9359" t="s">
        <v>15204</v>
      </c>
      <c r="C9359" t="s">
        <v>1467</v>
      </c>
      <c r="D9359" t="s">
        <v>1468</v>
      </c>
      <c r="E9359">
        <v>1</v>
      </c>
      <c r="F9359" s="2">
        <v>19.77</v>
      </c>
      <c r="G9359" s="3">
        <v>41</v>
      </c>
      <c r="H9359" s="3">
        <v>0.19769999999999999</v>
      </c>
      <c r="I9359" s="3">
        <v>0.92918999999999996</v>
      </c>
      <c r="J9359" s="3">
        <v>20.896889999999999</v>
      </c>
      <c r="K9359" s="4">
        <v>0.35000000000000003</v>
      </c>
      <c r="L9359" s="73">
        <v>37.935892615384617</v>
      </c>
    </row>
    <row r="9360" spans="1:12" x14ac:dyDescent="0.35">
      <c r="A9360" s="1" t="s">
        <v>15205</v>
      </c>
      <c r="B9360" t="s">
        <v>15206</v>
      </c>
      <c r="C9360" t="s">
        <v>1467</v>
      </c>
      <c r="D9360" t="s">
        <v>1468</v>
      </c>
      <c r="E9360">
        <v>1</v>
      </c>
      <c r="F9360" s="2">
        <v>55.66</v>
      </c>
      <c r="G9360" s="3">
        <v>115</v>
      </c>
      <c r="H9360" s="3">
        <v>0.55659999999999998</v>
      </c>
      <c r="I9360" s="3">
        <v>2.6160199999999998</v>
      </c>
      <c r="J9360" s="3">
        <v>58.832619999999999</v>
      </c>
      <c r="K9360" s="4">
        <v>0.35000000000000003</v>
      </c>
      <c r="L9360" s="73">
        <v>106.80383323076923</v>
      </c>
    </row>
    <row r="9361" spans="1:12" x14ac:dyDescent="0.35">
      <c r="A9361" s="1" t="s">
        <v>15207</v>
      </c>
      <c r="B9361" t="s">
        <v>15208</v>
      </c>
      <c r="C9361" t="s">
        <v>1467</v>
      </c>
      <c r="D9361" t="s">
        <v>1468</v>
      </c>
      <c r="E9361">
        <v>1</v>
      </c>
      <c r="F9361" s="2">
        <v>1.07</v>
      </c>
      <c r="G9361" s="3">
        <v>3</v>
      </c>
      <c r="H9361" s="3">
        <v>1.0700000000000001E-2</v>
      </c>
      <c r="I9361" s="3">
        <v>5.0290000000000001E-2</v>
      </c>
      <c r="J9361" s="3">
        <v>1.1309899999999999</v>
      </c>
      <c r="K9361" s="4">
        <v>0.35</v>
      </c>
      <c r="L9361" s="73">
        <v>2.053181846153846</v>
      </c>
    </row>
    <row r="9362" spans="1:12" x14ac:dyDescent="0.35">
      <c r="A9362" s="1" t="s">
        <v>15209</v>
      </c>
      <c r="B9362" t="s">
        <v>15210</v>
      </c>
      <c r="C9362" t="s">
        <v>1467</v>
      </c>
      <c r="D9362" t="s">
        <v>1468</v>
      </c>
      <c r="E9362">
        <v>1</v>
      </c>
      <c r="F9362" s="2">
        <v>132.22999999999999</v>
      </c>
      <c r="G9362" s="3">
        <v>273</v>
      </c>
      <c r="H9362" s="3">
        <v>1.3223</v>
      </c>
      <c r="I9362" s="3">
        <v>6.2148099999999999</v>
      </c>
      <c r="J9362" s="3">
        <v>139.76711</v>
      </c>
      <c r="K9362" s="4">
        <v>0.34999999999999992</v>
      </c>
      <c r="L9362" s="73">
        <v>253.73106123076923</v>
      </c>
    </row>
    <row r="9363" spans="1:12" x14ac:dyDescent="0.35">
      <c r="A9363" s="1" t="s">
        <v>15211</v>
      </c>
      <c r="B9363" t="s">
        <v>15212</v>
      </c>
      <c r="C9363" t="s">
        <v>1467</v>
      </c>
      <c r="D9363" t="s">
        <v>1468</v>
      </c>
      <c r="E9363">
        <v>1</v>
      </c>
      <c r="F9363" s="2">
        <v>11.48</v>
      </c>
      <c r="G9363" s="3">
        <v>24</v>
      </c>
      <c r="H9363" s="3">
        <v>0.11480000000000001</v>
      </c>
      <c r="I9363" s="3">
        <v>0.53956000000000004</v>
      </c>
      <c r="J9363" s="3">
        <v>12.134360000000001</v>
      </c>
      <c r="K9363" s="4">
        <v>0.35</v>
      </c>
      <c r="L9363" s="73">
        <v>22.028530461538463</v>
      </c>
    </row>
    <row r="9364" spans="1:12" x14ac:dyDescent="0.35">
      <c r="A9364" s="1" t="s">
        <v>15213</v>
      </c>
      <c r="B9364" t="s">
        <v>15214</v>
      </c>
      <c r="C9364" t="s">
        <v>1467</v>
      </c>
      <c r="D9364" t="s">
        <v>1468</v>
      </c>
      <c r="E9364">
        <v>1</v>
      </c>
      <c r="F9364" s="2">
        <v>27.46</v>
      </c>
      <c r="G9364" s="3">
        <v>57</v>
      </c>
      <c r="H9364" s="3">
        <v>0.27460000000000001</v>
      </c>
      <c r="I9364" s="3">
        <v>1.2906200000000001</v>
      </c>
      <c r="J9364" s="3">
        <v>29.025220000000001</v>
      </c>
      <c r="K9364" s="4">
        <v>0.35</v>
      </c>
      <c r="L9364" s="73">
        <v>52.691937846153849</v>
      </c>
    </row>
    <row r="9365" spans="1:12" x14ac:dyDescent="0.35">
      <c r="A9365" s="1" t="s">
        <v>15215</v>
      </c>
      <c r="B9365" t="s">
        <v>15216</v>
      </c>
      <c r="C9365" t="s">
        <v>1467</v>
      </c>
      <c r="D9365" t="s">
        <v>1468</v>
      </c>
      <c r="E9365">
        <v>1</v>
      </c>
      <c r="F9365" s="2">
        <v>6.27</v>
      </c>
      <c r="G9365" s="3">
        <v>13</v>
      </c>
      <c r="H9365" s="3">
        <v>6.2699999999999992E-2</v>
      </c>
      <c r="I9365" s="3">
        <v>0.29469000000000001</v>
      </c>
      <c r="J9365" s="3">
        <v>6.6273900000000001</v>
      </c>
      <c r="K9365" s="4">
        <v>0.35</v>
      </c>
      <c r="L9365" s="73">
        <v>12.031261846153846</v>
      </c>
    </row>
    <row r="9366" spans="1:12" x14ac:dyDescent="0.35">
      <c r="A9366" s="1" t="s">
        <v>15217</v>
      </c>
      <c r="B9366" t="s">
        <v>15218</v>
      </c>
      <c r="C9366" t="s">
        <v>1467</v>
      </c>
      <c r="D9366" t="s">
        <v>1468</v>
      </c>
      <c r="E9366">
        <v>1</v>
      </c>
      <c r="F9366" s="2">
        <v>60.25</v>
      </c>
      <c r="G9366" s="3">
        <v>125</v>
      </c>
      <c r="H9366" s="3">
        <v>0.60250000000000004</v>
      </c>
      <c r="I9366" s="3">
        <v>2.83175</v>
      </c>
      <c r="J9366" s="3">
        <v>63.684249999999999</v>
      </c>
      <c r="K9366" s="4">
        <v>0.35000000000000003</v>
      </c>
      <c r="L9366" s="73">
        <v>115.61140769230769</v>
      </c>
    </row>
    <row r="9367" spans="1:12" x14ac:dyDescent="0.35">
      <c r="A9367" s="1" t="s">
        <v>15219</v>
      </c>
      <c r="B9367" t="s">
        <v>14979</v>
      </c>
      <c r="C9367" t="s">
        <v>1467</v>
      </c>
      <c r="D9367" t="s">
        <v>1468</v>
      </c>
      <c r="E9367">
        <v>1</v>
      </c>
      <c r="F9367" s="2">
        <v>0.67</v>
      </c>
      <c r="G9367" s="3">
        <v>2</v>
      </c>
      <c r="H9367" s="3">
        <v>6.7000000000000002E-3</v>
      </c>
      <c r="I9367" s="3">
        <v>3.1490000000000004E-2</v>
      </c>
      <c r="J9367" s="3">
        <v>0.7081900000000001</v>
      </c>
      <c r="K9367" s="4">
        <v>0.35</v>
      </c>
      <c r="L9367" s="73">
        <v>1.285637230769231</v>
      </c>
    </row>
    <row r="9368" spans="1:12" x14ac:dyDescent="0.35">
      <c r="A9368" s="1" t="s">
        <v>15220</v>
      </c>
      <c r="B9368" t="s">
        <v>15221</v>
      </c>
      <c r="C9368" t="s">
        <v>1467</v>
      </c>
      <c r="D9368" t="s">
        <v>1468</v>
      </c>
      <c r="E9368">
        <v>1</v>
      </c>
      <c r="F9368" s="2">
        <v>18.309999999999999</v>
      </c>
      <c r="G9368" s="3">
        <v>38</v>
      </c>
      <c r="H9368" s="3">
        <v>0.18309999999999998</v>
      </c>
      <c r="I9368" s="3">
        <v>0.86056999999999995</v>
      </c>
      <c r="J9368" s="3">
        <v>19.353669999999997</v>
      </c>
      <c r="K9368" s="4">
        <v>0.35</v>
      </c>
      <c r="L9368" s="73">
        <v>35.134354769230761</v>
      </c>
    </row>
    <row r="9369" spans="1:12" x14ac:dyDescent="0.35">
      <c r="A9369" s="1" t="s">
        <v>15222</v>
      </c>
      <c r="B9369" t="s">
        <v>15223</v>
      </c>
      <c r="C9369" t="s">
        <v>1467</v>
      </c>
      <c r="D9369" t="s">
        <v>1468</v>
      </c>
      <c r="E9369">
        <v>1</v>
      </c>
      <c r="F9369" s="2">
        <v>1584.62</v>
      </c>
      <c r="G9369" s="3">
        <v>3268</v>
      </c>
      <c r="H9369" s="3">
        <v>15.8462</v>
      </c>
      <c r="I9369" s="3">
        <v>74.477139999999991</v>
      </c>
      <c r="J9369" s="3">
        <v>1674.9433399999998</v>
      </c>
      <c r="K9369" s="4">
        <v>0.35000000000000003</v>
      </c>
      <c r="L9369" s="73">
        <v>3040.6663710769226</v>
      </c>
    </row>
    <row r="9370" spans="1:12" x14ac:dyDescent="0.35">
      <c r="A9370" s="1" t="s">
        <v>15224</v>
      </c>
      <c r="B9370" t="s">
        <v>15225</v>
      </c>
      <c r="C9370" t="s">
        <v>1467</v>
      </c>
      <c r="D9370" t="s">
        <v>1468</v>
      </c>
      <c r="E9370">
        <v>1</v>
      </c>
      <c r="F9370" s="2">
        <v>39.49</v>
      </c>
      <c r="G9370" s="3">
        <v>82</v>
      </c>
      <c r="H9370" s="3">
        <v>0.39490000000000003</v>
      </c>
      <c r="I9370" s="3">
        <v>1.8560300000000001</v>
      </c>
      <c r="J9370" s="3">
        <v>41.740929999999999</v>
      </c>
      <c r="K9370" s="4">
        <v>0.35000000000000003</v>
      </c>
      <c r="L9370" s="73">
        <v>75.775842153846156</v>
      </c>
    </row>
    <row r="9371" spans="1:12" x14ac:dyDescent="0.35">
      <c r="A9371" s="1" t="s">
        <v>15226</v>
      </c>
      <c r="B9371" t="s">
        <v>15227</v>
      </c>
      <c r="C9371" t="s">
        <v>1467</v>
      </c>
      <c r="D9371" t="s">
        <v>1468</v>
      </c>
      <c r="E9371">
        <v>1</v>
      </c>
      <c r="F9371" s="2">
        <v>492.8</v>
      </c>
      <c r="G9371" s="3">
        <v>1017</v>
      </c>
      <c r="H9371" s="3">
        <v>4.9279999999999999</v>
      </c>
      <c r="I9371" s="3">
        <v>23.1616</v>
      </c>
      <c r="J9371" s="3">
        <v>520.88959999999997</v>
      </c>
      <c r="K9371" s="4">
        <v>0.35</v>
      </c>
      <c r="L9371" s="73">
        <v>945.61496615384601</v>
      </c>
    </row>
    <row r="9372" spans="1:12" x14ac:dyDescent="0.35">
      <c r="A9372" s="1" t="s">
        <v>15228</v>
      </c>
      <c r="B9372" t="s">
        <v>15229</v>
      </c>
      <c r="C9372" t="s">
        <v>1467</v>
      </c>
      <c r="D9372" t="s">
        <v>1468</v>
      </c>
      <c r="E9372">
        <v>1</v>
      </c>
      <c r="F9372" s="2">
        <v>2.0499999999999998</v>
      </c>
      <c r="G9372" s="3">
        <v>5</v>
      </c>
      <c r="H9372" s="3">
        <v>2.0499999999999997E-2</v>
      </c>
      <c r="I9372" s="3">
        <v>9.6349999999999991E-2</v>
      </c>
      <c r="J9372" s="3">
        <v>2.1668500000000002</v>
      </c>
      <c r="K9372" s="4">
        <v>0.35</v>
      </c>
      <c r="L9372" s="73">
        <v>3.9336661538461541</v>
      </c>
    </row>
    <row r="9373" spans="1:12" x14ac:dyDescent="0.35">
      <c r="A9373" s="1" t="s">
        <v>15230</v>
      </c>
      <c r="B9373" t="s">
        <v>15231</v>
      </c>
      <c r="C9373" t="s">
        <v>1467</v>
      </c>
      <c r="D9373" t="s">
        <v>1468</v>
      </c>
      <c r="E9373">
        <v>1</v>
      </c>
      <c r="F9373" s="2">
        <v>20.63</v>
      </c>
      <c r="G9373" s="3">
        <v>43</v>
      </c>
      <c r="H9373" s="3">
        <v>0.20629999999999998</v>
      </c>
      <c r="I9373" s="3">
        <v>0.96960999999999997</v>
      </c>
      <c r="J9373" s="3">
        <v>21.805909999999997</v>
      </c>
      <c r="K9373" s="4">
        <v>0.34999999999999992</v>
      </c>
      <c r="L9373" s="73">
        <v>39.586113538461532</v>
      </c>
    </row>
    <row r="9374" spans="1:12" x14ac:dyDescent="0.35">
      <c r="A9374" s="1" t="s">
        <v>15232</v>
      </c>
      <c r="B9374" t="s">
        <v>15233</v>
      </c>
      <c r="C9374" t="s">
        <v>1467</v>
      </c>
      <c r="D9374" t="s">
        <v>1468</v>
      </c>
      <c r="E9374">
        <v>1</v>
      </c>
      <c r="F9374" s="2">
        <v>2.19</v>
      </c>
      <c r="G9374" s="3">
        <v>5</v>
      </c>
      <c r="H9374" s="3">
        <v>2.1899999999999999E-2</v>
      </c>
      <c r="I9374" s="3">
        <v>0.10292999999999999</v>
      </c>
      <c r="J9374" s="3">
        <v>2.3148300000000002</v>
      </c>
      <c r="K9374" s="4">
        <v>0.35</v>
      </c>
      <c r="L9374" s="73">
        <v>4.2023067692307698</v>
      </c>
    </row>
    <row r="9375" spans="1:12" x14ac:dyDescent="0.35">
      <c r="A9375" s="1" t="s">
        <v>15234</v>
      </c>
      <c r="B9375" t="s">
        <v>15235</v>
      </c>
      <c r="C9375" t="s">
        <v>1467</v>
      </c>
      <c r="D9375" t="s">
        <v>1468</v>
      </c>
      <c r="E9375">
        <v>1</v>
      </c>
      <c r="F9375" s="2">
        <v>123.91</v>
      </c>
      <c r="G9375" s="3">
        <v>256</v>
      </c>
      <c r="H9375" s="3">
        <v>1.2391000000000001</v>
      </c>
      <c r="I9375" s="3">
        <v>5.8237699999999997</v>
      </c>
      <c r="J9375" s="3">
        <v>130.97287</v>
      </c>
      <c r="K9375" s="4">
        <v>0.35</v>
      </c>
      <c r="L9375" s="73">
        <v>237.76613323076924</v>
      </c>
    </row>
    <row r="9376" spans="1:12" x14ac:dyDescent="0.35">
      <c r="A9376" s="1" t="s">
        <v>15236</v>
      </c>
      <c r="B9376" t="s">
        <v>15237</v>
      </c>
      <c r="C9376" t="s">
        <v>1467</v>
      </c>
      <c r="D9376" t="s">
        <v>1468</v>
      </c>
      <c r="E9376">
        <v>1</v>
      </c>
      <c r="F9376" s="2">
        <v>13.61</v>
      </c>
      <c r="G9376" s="3">
        <v>29</v>
      </c>
      <c r="H9376" s="3">
        <v>0.1361</v>
      </c>
      <c r="I9376" s="3">
        <v>0.63966999999999996</v>
      </c>
      <c r="J9376" s="3">
        <v>14.385770000000001</v>
      </c>
      <c r="K9376" s="4">
        <v>0.34999999999999992</v>
      </c>
      <c r="L9376" s="73">
        <v>26.115705538461537</v>
      </c>
    </row>
    <row r="9377" spans="1:12" x14ac:dyDescent="0.35">
      <c r="A9377" s="1" t="s">
        <v>15238</v>
      </c>
      <c r="B9377" t="s">
        <v>15239</v>
      </c>
      <c r="C9377" t="s">
        <v>1467</v>
      </c>
      <c r="D9377" t="s">
        <v>1468</v>
      </c>
      <c r="E9377">
        <v>1</v>
      </c>
      <c r="F9377" s="2">
        <v>2.38</v>
      </c>
      <c r="G9377" s="3">
        <v>5</v>
      </c>
      <c r="H9377" s="3">
        <v>2.3799999999999998E-2</v>
      </c>
      <c r="I9377" s="3">
        <v>0.11186</v>
      </c>
      <c r="J9377" s="3">
        <v>2.51566</v>
      </c>
      <c r="K9377" s="4">
        <v>0.35000000000000003</v>
      </c>
      <c r="L9377" s="73">
        <v>4.5668904615384616</v>
      </c>
    </row>
    <row r="9378" spans="1:12" x14ac:dyDescent="0.35">
      <c r="A9378" s="1" t="s">
        <v>15240</v>
      </c>
      <c r="B9378" t="s">
        <v>15241</v>
      </c>
      <c r="C9378" t="s">
        <v>1467</v>
      </c>
      <c r="D9378" t="s">
        <v>1468</v>
      </c>
      <c r="E9378">
        <v>1</v>
      </c>
      <c r="F9378" s="2">
        <v>9.7799999999999994</v>
      </c>
      <c r="G9378" s="3">
        <v>21</v>
      </c>
      <c r="H9378" s="3">
        <v>9.7799999999999998E-2</v>
      </c>
      <c r="I9378" s="3">
        <v>0.45965999999999996</v>
      </c>
      <c r="J9378" s="3">
        <v>10.337459999999998</v>
      </c>
      <c r="K9378" s="4">
        <v>0.35</v>
      </c>
      <c r="L9378" s="73">
        <v>18.766465846153842</v>
      </c>
    </row>
    <row r="9379" spans="1:12" x14ac:dyDescent="0.35">
      <c r="A9379" s="1" t="s">
        <v>15242</v>
      </c>
      <c r="B9379" t="s">
        <v>15243</v>
      </c>
      <c r="C9379" t="s">
        <v>1467</v>
      </c>
      <c r="D9379" t="s">
        <v>1468</v>
      </c>
      <c r="E9379">
        <v>1</v>
      </c>
      <c r="F9379" s="2">
        <v>232.73</v>
      </c>
      <c r="G9379" s="3">
        <v>480</v>
      </c>
      <c r="H9379" s="3">
        <v>2.3273000000000001</v>
      </c>
      <c r="I9379" s="3">
        <v>10.93831</v>
      </c>
      <c r="J9379" s="3">
        <v>245.99561</v>
      </c>
      <c r="K9379" s="4">
        <v>0.35</v>
      </c>
      <c r="L9379" s="73">
        <v>446.57664584615384</v>
      </c>
    </row>
    <row r="9380" spans="1:12" x14ac:dyDescent="0.35">
      <c r="A9380" s="1" t="s">
        <v>15244</v>
      </c>
      <c r="B9380" t="s">
        <v>15245</v>
      </c>
      <c r="C9380" t="s">
        <v>1467</v>
      </c>
      <c r="D9380" t="s">
        <v>1468</v>
      </c>
      <c r="E9380">
        <v>1</v>
      </c>
      <c r="F9380" s="2">
        <v>273.87</v>
      </c>
      <c r="G9380" s="3">
        <v>565</v>
      </c>
      <c r="H9380" s="3">
        <v>2.7387000000000001</v>
      </c>
      <c r="I9380" s="3">
        <v>12.87189</v>
      </c>
      <c r="J9380" s="3">
        <v>289.48059000000001</v>
      </c>
      <c r="K9380" s="4">
        <v>0.35000000000000003</v>
      </c>
      <c r="L9380" s="73">
        <v>525.51860953846153</v>
      </c>
    </row>
    <row r="9381" spans="1:12" x14ac:dyDescent="0.35">
      <c r="A9381" s="1" t="s">
        <v>15246</v>
      </c>
      <c r="B9381" t="s">
        <v>15247</v>
      </c>
      <c r="C9381" t="s">
        <v>1467</v>
      </c>
      <c r="D9381" t="s">
        <v>1468</v>
      </c>
      <c r="E9381">
        <v>1</v>
      </c>
      <c r="F9381" s="2">
        <v>37.909999999999997</v>
      </c>
      <c r="G9381" s="3">
        <v>79</v>
      </c>
      <c r="H9381" s="3">
        <v>0.37909999999999999</v>
      </c>
      <c r="I9381" s="3">
        <v>1.7817699999999999</v>
      </c>
      <c r="J9381" s="3">
        <v>40.070869999999999</v>
      </c>
      <c r="K9381" s="4">
        <v>0.35</v>
      </c>
      <c r="L9381" s="73">
        <v>72.744040923076923</v>
      </c>
    </row>
    <row r="9382" spans="1:12" x14ac:dyDescent="0.35">
      <c r="A9382" s="1" t="s">
        <v>15248</v>
      </c>
      <c r="B9382" t="s">
        <v>15249</v>
      </c>
      <c r="C9382" t="s">
        <v>1467</v>
      </c>
      <c r="D9382" t="s">
        <v>1468</v>
      </c>
      <c r="E9382">
        <v>1</v>
      </c>
      <c r="F9382" s="2">
        <v>21.49</v>
      </c>
      <c r="G9382" s="3">
        <v>45</v>
      </c>
      <c r="H9382" s="3">
        <v>0.21489999999999998</v>
      </c>
      <c r="I9382" s="3">
        <v>1.01003</v>
      </c>
      <c r="J9382" s="3">
        <v>22.714929999999999</v>
      </c>
      <c r="K9382" s="4">
        <v>0.35000000000000003</v>
      </c>
      <c r="L9382" s="73">
        <v>41.236334461538462</v>
      </c>
    </row>
    <row r="9383" spans="1:12" x14ac:dyDescent="0.35">
      <c r="A9383" s="1" t="s">
        <v>15250</v>
      </c>
      <c r="B9383" t="s">
        <v>15251</v>
      </c>
      <c r="C9383" t="s">
        <v>1467</v>
      </c>
      <c r="D9383" t="s">
        <v>1468</v>
      </c>
      <c r="E9383">
        <v>1</v>
      </c>
      <c r="F9383" s="2">
        <v>27.93</v>
      </c>
      <c r="G9383" s="3">
        <v>58</v>
      </c>
      <c r="H9383" s="3">
        <v>0.27929999999999999</v>
      </c>
      <c r="I9383" s="3">
        <v>1.31271</v>
      </c>
      <c r="J9383" s="3">
        <v>29.522009999999998</v>
      </c>
      <c r="K9383" s="4">
        <v>0.34999999999999992</v>
      </c>
      <c r="L9383" s="73">
        <v>53.593802769230763</v>
      </c>
    </row>
    <row r="9384" spans="1:12" x14ac:dyDescent="0.35">
      <c r="A9384" s="1" t="s">
        <v>15252</v>
      </c>
      <c r="B9384" t="s">
        <v>15253</v>
      </c>
      <c r="C9384" t="s">
        <v>1467</v>
      </c>
      <c r="D9384" t="s">
        <v>1468</v>
      </c>
      <c r="E9384">
        <v>1</v>
      </c>
      <c r="F9384" s="2">
        <v>7.73</v>
      </c>
      <c r="G9384" s="3">
        <v>16</v>
      </c>
      <c r="H9384" s="3">
        <v>7.7300000000000008E-2</v>
      </c>
      <c r="I9384" s="3">
        <v>0.36331000000000002</v>
      </c>
      <c r="J9384" s="3">
        <v>8.1706099999999999</v>
      </c>
      <c r="K9384" s="4">
        <v>0.34999999999999992</v>
      </c>
      <c r="L9384" s="73">
        <v>14.832799692307692</v>
      </c>
    </row>
    <row r="9385" spans="1:12" x14ac:dyDescent="0.35">
      <c r="A9385" s="1" t="s">
        <v>15254</v>
      </c>
      <c r="B9385" t="s">
        <v>15255</v>
      </c>
      <c r="C9385" t="s">
        <v>1467</v>
      </c>
      <c r="D9385" t="s">
        <v>1468</v>
      </c>
      <c r="E9385">
        <v>1</v>
      </c>
      <c r="F9385" s="2">
        <v>245.43</v>
      </c>
      <c r="G9385" s="3">
        <v>507</v>
      </c>
      <c r="H9385" s="3">
        <v>2.4542999999999999</v>
      </c>
      <c r="I9385" s="3">
        <v>11.535210000000001</v>
      </c>
      <c r="J9385" s="3">
        <v>259.41951</v>
      </c>
      <c r="K9385" s="4">
        <v>0.35</v>
      </c>
      <c r="L9385" s="73">
        <v>470.94618738461537</v>
      </c>
    </row>
    <row r="9386" spans="1:12" x14ac:dyDescent="0.35">
      <c r="A9386" s="1" t="s">
        <v>15256</v>
      </c>
      <c r="B9386" t="s">
        <v>15257</v>
      </c>
      <c r="C9386" t="s">
        <v>1467</v>
      </c>
      <c r="D9386" t="s">
        <v>1468</v>
      </c>
      <c r="E9386">
        <v>1</v>
      </c>
      <c r="F9386" s="2">
        <v>17.489999999999998</v>
      </c>
      <c r="G9386" s="3">
        <v>37</v>
      </c>
      <c r="H9386" s="3">
        <v>0.1749</v>
      </c>
      <c r="I9386" s="3">
        <v>0.82202999999999993</v>
      </c>
      <c r="J9386" s="3">
        <v>18.486930000000001</v>
      </c>
      <c r="K9386" s="4">
        <v>0.35</v>
      </c>
      <c r="L9386" s="73">
        <v>33.560888307692309</v>
      </c>
    </row>
    <row r="9387" spans="1:12" x14ac:dyDescent="0.35">
      <c r="A9387" s="1" t="s">
        <v>15258</v>
      </c>
      <c r="B9387" t="s">
        <v>15259</v>
      </c>
      <c r="C9387" t="s">
        <v>1467</v>
      </c>
      <c r="D9387" t="s">
        <v>1468</v>
      </c>
      <c r="E9387">
        <v>1</v>
      </c>
      <c r="F9387" s="2">
        <v>26.59</v>
      </c>
      <c r="G9387" s="3">
        <v>55</v>
      </c>
      <c r="H9387" s="3">
        <v>0.26590000000000003</v>
      </c>
      <c r="I9387" s="3">
        <v>1.24973</v>
      </c>
      <c r="J9387" s="3">
        <v>28.105629999999998</v>
      </c>
      <c r="K9387" s="4">
        <v>0.35</v>
      </c>
      <c r="L9387" s="73">
        <v>51.022528307692305</v>
      </c>
    </row>
    <row r="9388" spans="1:12" x14ac:dyDescent="0.35">
      <c r="A9388" s="1" t="s">
        <v>15260</v>
      </c>
      <c r="B9388" t="s">
        <v>15261</v>
      </c>
      <c r="C9388" t="s">
        <v>1467</v>
      </c>
      <c r="D9388" t="s">
        <v>1468</v>
      </c>
      <c r="E9388">
        <v>1</v>
      </c>
      <c r="F9388" s="2">
        <v>21.46</v>
      </c>
      <c r="G9388" s="3">
        <v>45</v>
      </c>
      <c r="H9388" s="3">
        <v>0.21460000000000001</v>
      </c>
      <c r="I9388" s="3">
        <v>1.0086200000000001</v>
      </c>
      <c r="J9388" s="3">
        <v>22.683220000000002</v>
      </c>
      <c r="K9388" s="4">
        <v>0.35000000000000003</v>
      </c>
      <c r="L9388" s="73">
        <v>41.17876861538462</v>
      </c>
    </row>
    <row r="9389" spans="1:12" x14ac:dyDescent="0.35">
      <c r="A9389" s="1" t="s">
        <v>15262</v>
      </c>
      <c r="B9389" t="s">
        <v>15263</v>
      </c>
      <c r="C9389" t="s">
        <v>1467</v>
      </c>
      <c r="D9389" t="s">
        <v>1468</v>
      </c>
      <c r="E9389">
        <v>1</v>
      </c>
      <c r="F9389" s="2">
        <v>9.23</v>
      </c>
      <c r="G9389" s="3">
        <v>20</v>
      </c>
      <c r="H9389" s="3">
        <v>9.2300000000000007E-2</v>
      </c>
      <c r="I9389" s="3">
        <v>0.43381000000000003</v>
      </c>
      <c r="J9389" s="3">
        <v>9.7561099999999996</v>
      </c>
      <c r="K9389" s="4">
        <v>0.35</v>
      </c>
      <c r="L9389" s="73">
        <v>17.711092000000001</v>
      </c>
    </row>
    <row r="9390" spans="1:12" x14ac:dyDescent="0.35">
      <c r="A9390" s="1" t="s">
        <v>15264</v>
      </c>
      <c r="B9390" t="s">
        <v>15265</v>
      </c>
      <c r="C9390" t="s">
        <v>1467</v>
      </c>
      <c r="D9390" t="s">
        <v>1468</v>
      </c>
      <c r="E9390">
        <v>1</v>
      </c>
      <c r="F9390" s="2">
        <v>5.63</v>
      </c>
      <c r="G9390" s="3">
        <v>12</v>
      </c>
      <c r="H9390" s="3">
        <v>5.6300000000000003E-2</v>
      </c>
      <c r="I9390" s="3">
        <v>0.26461000000000001</v>
      </c>
      <c r="J9390" s="3">
        <v>5.9509100000000004</v>
      </c>
      <c r="K9390" s="4">
        <v>0.34999999999999992</v>
      </c>
      <c r="L9390" s="73">
        <v>10.803190461538462</v>
      </c>
    </row>
    <row r="9391" spans="1:12" x14ac:dyDescent="0.35">
      <c r="A9391" s="1" t="s">
        <v>15266</v>
      </c>
      <c r="B9391" t="s">
        <v>15267</v>
      </c>
      <c r="C9391" t="s">
        <v>1467</v>
      </c>
      <c r="D9391" t="s">
        <v>1468</v>
      </c>
      <c r="E9391">
        <v>1</v>
      </c>
      <c r="F9391" s="2">
        <v>17</v>
      </c>
      <c r="G9391" s="3">
        <v>36</v>
      </c>
      <c r="H9391" s="3">
        <v>0.17</v>
      </c>
      <c r="I9391" s="3">
        <v>0.79900000000000004</v>
      </c>
      <c r="J9391" s="3">
        <v>17.969000000000001</v>
      </c>
      <c r="K9391" s="4">
        <v>0.35</v>
      </c>
      <c r="L9391" s="73">
        <v>32.620646153846153</v>
      </c>
    </row>
    <row r="9392" spans="1:12" x14ac:dyDescent="0.35">
      <c r="A9392" s="1" t="s">
        <v>15268</v>
      </c>
      <c r="B9392" t="s">
        <v>15269</v>
      </c>
      <c r="C9392" t="s">
        <v>1467</v>
      </c>
      <c r="D9392" t="s">
        <v>1468</v>
      </c>
      <c r="E9392">
        <v>1</v>
      </c>
      <c r="F9392" s="2">
        <v>1.44</v>
      </c>
      <c r="G9392" s="3">
        <v>3</v>
      </c>
      <c r="H9392" s="3">
        <v>1.44E-2</v>
      </c>
      <c r="I9392" s="3">
        <v>6.7680000000000004E-2</v>
      </c>
      <c r="J9392" s="3">
        <v>1.5220799999999999</v>
      </c>
      <c r="K9392" s="4">
        <v>0.35</v>
      </c>
      <c r="L9392" s="73">
        <v>2.7631606153846153</v>
      </c>
    </row>
    <row r="9393" spans="1:12" x14ac:dyDescent="0.35">
      <c r="A9393" s="1" t="s">
        <v>15270</v>
      </c>
      <c r="B9393" t="s">
        <v>15271</v>
      </c>
      <c r="C9393" t="s">
        <v>1467</v>
      </c>
      <c r="D9393" t="s">
        <v>1468</v>
      </c>
      <c r="E9393">
        <v>1</v>
      </c>
      <c r="F9393" s="2">
        <v>6.28</v>
      </c>
      <c r="G9393" s="3">
        <v>13</v>
      </c>
      <c r="H9393" s="3">
        <v>6.2800000000000009E-2</v>
      </c>
      <c r="I9393" s="3">
        <v>0.29516000000000003</v>
      </c>
      <c r="J9393" s="3">
        <v>6.6379600000000005</v>
      </c>
      <c r="K9393" s="4">
        <v>0.35</v>
      </c>
      <c r="L9393" s="73">
        <v>12.050450461538462</v>
      </c>
    </row>
    <row r="9394" spans="1:12" x14ac:dyDescent="0.35">
      <c r="A9394" s="1" t="s">
        <v>15272</v>
      </c>
      <c r="B9394" t="s">
        <v>15273</v>
      </c>
      <c r="C9394" t="s">
        <v>1467</v>
      </c>
      <c r="D9394" t="s">
        <v>1468</v>
      </c>
      <c r="E9394">
        <v>1</v>
      </c>
      <c r="F9394" s="2">
        <v>15.16</v>
      </c>
      <c r="G9394" s="3">
        <v>32</v>
      </c>
      <c r="H9394" s="3">
        <v>0.15160000000000001</v>
      </c>
      <c r="I9394" s="3">
        <v>0.71252000000000004</v>
      </c>
      <c r="J9394" s="3">
        <v>16.02412</v>
      </c>
      <c r="K9394" s="4">
        <v>0.35</v>
      </c>
      <c r="L9394" s="73">
        <v>29.08994092307692</v>
      </c>
    </row>
    <row r="9395" spans="1:12" x14ac:dyDescent="0.35">
      <c r="A9395" s="1" t="s">
        <v>15274</v>
      </c>
      <c r="B9395" t="s">
        <v>15275</v>
      </c>
      <c r="C9395" t="s">
        <v>1467</v>
      </c>
      <c r="D9395" t="s">
        <v>1468</v>
      </c>
      <c r="E9395">
        <v>1</v>
      </c>
      <c r="F9395" s="2">
        <v>7.73</v>
      </c>
      <c r="G9395" s="3">
        <v>16</v>
      </c>
      <c r="H9395" s="3">
        <v>7.7300000000000008E-2</v>
      </c>
      <c r="I9395" s="3">
        <v>0.36331000000000002</v>
      </c>
      <c r="J9395" s="3">
        <v>8.1706099999999999</v>
      </c>
      <c r="K9395" s="4">
        <v>0.34999999999999992</v>
      </c>
      <c r="L9395" s="73">
        <v>14.832799692307692</v>
      </c>
    </row>
    <row r="9396" spans="1:12" x14ac:dyDescent="0.35">
      <c r="A9396" s="1" t="s">
        <v>15276</v>
      </c>
      <c r="B9396" t="s">
        <v>15277</v>
      </c>
      <c r="C9396" t="s">
        <v>1467</v>
      </c>
      <c r="D9396" t="s">
        <v>1468</v>
      </c>
      <c r="E9396">
        <v>1</v>
      </c>
      <c r="F9396" s="2">
        <v>6.54</v>
      </c>
      <c r="G9396" s="3">
        <v>14</v>
      </c>
      <c r="H9396" s="3">
        <v>6.54E-2</v>
      </c>
      <c r="I9396" s="3">
        <v>0.30737999999999999</v>
      </c>
      <c r="J9396" s="3">
        <v>6.9127800000000006</v>
      </c>
      <c r="K9396" s="4">
        <v>0.35</v>
      </c>
      <c r="L9396" s="73">
        <v>12.549354461538462</v>
      </c>
    </row>
    <row r="9397" spans="1:12" x14ac:dyDescent="0.35">
      <c r="A9397" s="1" t="s">
        <v>15278</v>
      </c>
      <c r="B9397" t="s">
        <v>15279</v>
      </c>
      <c r="C9397" t="s">
        <v>1467</v>
      </c>
      <c r="D9397" t="s">
        <v>1468</v>
      </c>
      <c r="E9397">
        <v>1</v>
      </c>
      <c r="F9397" s="2">
        <v>0.65</v>
      </c>
      <c r="G9397" s="3">
        <v>2</v>
      </c>
      <c r="H9397" s="3">
        <v>6.5000000000000006E-3</v>
      </c>
      <c r="I9397" s="3">
        <v>3.0550000000000001E-2</v>
      </c>
      <c r="J9397" s="3">
        <v>0.68704999999999994</v>
      </c>
      <c r="K9397" s="4">
        <v>0.35000000000000003</v>
      </c>
      <c r="L9397" s="73">
        <v>1.2472599999999998</v>
      </c>
    </row>
    <row r="9398" spans="1:12" x14ac:dyDescent="0.35">
      <c r="A9398" s="1" t="s">
        <v>15280</v>
      </c>
      <c r="B9398" t="s">
        <v>15281</v>
      </c>
      <c r="C9398" t="s">
        <v>1467</v>
      </c>
      <c r="D9398" t="s">
        <v>1468</v>
      </c>
      <c r="E9398">
        <v>1</v>
      </c>
      <c r="F9398" s="2">
        <v>23.19</v>
      </c>
      <c r="G9398" s="3">
        <v>48</v>
      </c>
      <c r="H9398" s="3">
        <v>0.23190000000000002</v>
      </c>
      <c r="I9398" s="3">
        <v>1.0899300000000001</v>
      </c>
      <c r="J9398" s="3">
        <v>24.51183</v>
      </c>
      <c r="K9398" s="4">
        <v>0.35000000000000003</v>
      </c>
      <c r="L9398" s="73">
        <v>44.498399076923079</v>
      </c>
    </row>
    <row r="9399" spans="1:12" x14ac:dyDescent="0.35">
      <c r="A9399" s="1" t="s">
        <v>15282</v>
      </c>
      <c r="B9399" t="s">
        <v>15283</v>
      </c>
      <c r="C9399" t="s">
        <v>1467</v>
      </c>
      <c r="D9399" t="s">
        <v>1468</v>
      </c>
      <c r="E9399">
        <v>1</v>
      </c>
      <c r="F9399" s="2">
        <v>5.6</v>
      </c>
      <c r="G9399" s="3">
        <v>12</v>
      </c>
      <c r="H9399" s="3">
        <v>5.5999999999999994E-2</v>
      </c>
      <c r="I9399" s="3">
        <v>0.26319999999999999</v>
      </c>
      <c r="J9399" s="3">
        <v>5.9192</v>
      </c>
      <c r="K9399" s="4">
        <v>0.35</v>
      </c>
      <c r="L9399" s="73">
        <v>10.745624615384614</v>
      </c>
    </row>
    <row r="9400" spans="1:12" x14ac:dyDescent="0.35">
      <c r="A9400" s="1" t="s">
        <v>15284</v>
      </c>
      <c r="B9400" t="s">
        <v>15285</v>
      </c>
      <c r="C9400" t="s">
        <v>1467</v>
      </c>
      <c r="D9400" t="s">
        <v>1468</v>
      </c>
      <c r="E9400">
        <v>1</v>
      </c>
      <c r="F9400" s="2">
        <v>32.85</v>
      </c>
      <c r="G9400" s="3">
        <v>68</v>
      </c>
      <c r="H9400" s="3">
        <v>0.32850000000000001</v>
      </c>
      <c r="I9400" s="3">
        <v>1.5439500000000002</v>
      </c>
      <c r="J9400" s="3">
        <v>34.722450000000002</v>
      </c>
      <c r="K9400" s="4">
        <v>0.35</v>
      </c>
      <c r="L9400" s="73">
        <v>63.034601538461537</v>
      </c>
    </row>
    <row r="9401" spans="1:12" x14ac:dyDescent="0.35">
      <c r="A9401" s="1" t="s">
        <v>15286</v>
      </c>
      <c r="B9401" t="s">
        <v>15287</v>
      </c>
      <c r="C9401" t="s">
        <v>1467</v>
      </c>
      <c r="D9401" t="s">
        <v>1468</v>
      </c>
      <c r="E9401">
        <v>1</v>
      </c>
      <c r="F9401" s="2">
        <v>37.58</v>
      </c>
      <c r="G9401" s="3">
        <v>78</v>
      </c>
      <c r="H9401" s="3">
        <v>0.37579999999999997</v>
      </c>
      <c r="I9401" s="3">
        <v>1.7662599999999999</v>
      </c>
      <c r="J9401" s="3">
        <v>39.722059999999999</v>
      </c>
      <c r="K9401" s="4">
        <v>0.35</v>
      </c>
      <c r="L9401" s="73">
        <v>72.110816615384607</v>
      </c>
    </row>
    <row r="9402" spans="1:12" x14ac:dyDescent="0.35">
      <c r="A9402" s="1" t="s">
        <v>15288</v>
      </c>
      <c r="B9402" t="s">
        <v>15289</v>
      </c>
      <c r="C9402" t="s">
        <v>1467</v>
      </c>
      <c r="D9402" t="s">
        <v>1468</v>
      </c>
      <c r="E9402">
        <v>1</v>
      </c>
      <c r="F9402" s="2">
        <v>180.44</v>
      </c>
      <c r="G9402" s="3">
        <v>373</v>
      </c>
      <c r="H9402" s="3">
        <v>1.8044</v>
      </c>
      <c r="I9402" s="3">
        <v>8.4806799999999996</v>
      </c>
      <c r="J9402" s="3">
        <v>190.72507999999999</v>
      </c>
      <c r="K9402" s="4">
        <v>0.34999999999999992</v>
      </c>
      <c r="L9402" s="73">
        <v>346.23937599999994</v>
      </c>
    </row>
    <row r="9403" spans="1:12" x14ac:dyDescent="0.35">
      <c r="A9403" s="1" t="s">
        <v>15290</v>
      </c>
      <c r="B9403" t="s">
        <v>15291</v>
      </c>
      <c r="C9403" t="s">
        <v>1467</v>
      </c>
      <c r="D9403" t="s">
        <v>1468</v>
      </c>
      <c r="E9403">
        <v>1</v>
      </c>
      <c r="F9403" s="2">
        <v>0.89</v>
      </c>
      <c r="G9403" s="3">
        <v>2</v>
      </c>
      <c r="H9403" s="3">
        <v>8.8999999999999999E-3</v>
      </c>
      <c r="I9403" s="3">
        <v>4.1829999999999999E-2</v>
      </c>
      <c r="J9403" s="3">
        <v>0.94073000000000007</v>
      </c>
      <c r="K9403" s="4">
        <v>0.35</v>
      </c>
      <c r="L9403" s="73">
        <v>1.7077867692307693</v>
      </c>
    </row>
    <row r="9404" spans="1:12" x14ac:dyDescent="0.35">
      <c r="A9404" s="1" t="s">
        <v>15292</v>
      </c>
      <c r="B9404" t="s">
        <v>15293</v>
      </c>
      <c r="C9404" t="s">
        <v>1467</v>
      </c>
      <c r="D9404" t="s">
        <v>1468</v>
      </c>
      <c r="E9404">
        <v>1</v>
      </c>
      <c r="F9404" s="2">
        <v>172.3</v>
      </c>
      <c r="G9404" s="3">
        <v>356</v>
      </c>
      <c r="H9404" s="3">
        <v>1.7230000000000001</v>
      </c>
      <c r="I9404" s="3">
        <v>8.0981000000000005</v>
      </c>
      <c r="J9404" s="3">
        <v>182.12110000000001</v>
      </c>
      <c r="K9404" s="4">
        <v>0.35</v>
      </c>
      <c r="L9404" s="73">
        <v>330.61984307692308</v>
      </c>
    </row>
    <row r="9405" spans="1:12" x14ac:dyDescent="0.35">
      <c r="A9405" s="1" t="s">
        <v>15294</v>
      </c>
      <c r="B9405" t="s">
        <v>15295</v>
      </c>
      <c r="C9405" t="s">
        <v>1467</v>
      </c>
      <c r="D9405" t="s">
        <v>1468</v>
      </c>
      <c r="E9405">
        <v>1</v>
      </c>
      <c r="F9405" s="2">
        <v>1.21</v>
      </c>
      <c r="G9405" s="3">
        <v>3</v>
      </c>
      <c r="H9405" s="3">
        <v>1.21E-2</v>
      </c>
      <c r="I9405" s="3">
        <v>5.6869999999999997E-2</v>
      </c>
      <c r="J9405" s="3">
        <v>1.2789699999999999</v>
      </c>
      <c r="K9405" s="4">
        <v>0.34999999999999992</v>
      </c>
      <c r="L9405" s="73">
        <v>2.3218224615384613</v>
      </c>
    </row>
    <row r="9406" spans="1:12" x14ac:dyDescent="0.35">
      <c r="A9406" s="1" t="s">
        <v>15296</v>
      </c>
      <c r="B9406" t="s">
        <v>15297</v>
      </c>
      <c r="C9406" t="s">
        <v>1467</v>
      </c>
      <c r="D9406" t="s">
        <v>1468</v>
      </c>
      <c r="E9406">
        <v>1</v>
      </c>
      <c r="F9406" s="2">
        <v>174.57</v>
      </c>
      <c r="G9406" s="3">
        <v>360</v>
      </c>
      <c r="H9406" s="3">
        <v>1.7457</v>
      </c>
      <c r="I9406" s="3">
        <v>8.2047899999999991</v>
      </c>
      <c r="J9406" s="3">
        <v>184.52049</v>
      </c>
      <c r="K9406" s="4">
        <v>0.35000000000000003</v>
      </c>
      <c r="L9406" s="73">
        <v>334.97565876923079</v>
      </c>
    </row>
    <row r="9407" spans="1:12" x14ac:dyDescent="0.35">
      <c r="A9407" s="1" t="s">
        <v>15298</v>
      </c>
      <c r="B9407" t="s">
        <v>15299</v>
      </c>
      <c r="C9407" t="s">
        <v>1467</v>
      </c>
      <c r="D9407" t="s">
        <v>1468</v>
      </c>
      <c r="E9407">
        <v>1</v>
      </c>
      <c r="F9407" s="2">
        <v>0.73</v>
      </c>
      <c r="G9407" s="3">
        <v>2</v>
      </c>
      <c r="H9407" s="3">
        <v>7.3000000000000001E-3</v>
      </c>
      <c r="I9407" s="3">
        <v>3.431E-2</v>
      </c>
      <c r="J9407" s="3">
        <v>0.77160999999999991</v>
      </c>
      <c r="K9407" s="4">
        <v>0.34999999999999992</v>
      </c>
      <c r="L9407" s="73">
        <v>1.4007689230769227</v>
      </c>
    </row>
    <row r="9408" spans="1:12" x14ac:dyDescent="0.35">
      <c r="A9408" s="1" t="s">
        <v>15300</v>
      </c>
      <c r="B9408" t="s">
        <v>15301</v>
      </c>
      <c r="C9408" t="s">
        <v>1467</v>
      </c>
      <c r="D9408" t="s">
        <v>1468</v>
      </c>
      <c r="E9408">
        <v>1</v>
      </c>
      <c r="F9408" s="2">
        <v>77.48</v>
      </c>
      <c r="G9408" s="3">
        <v>160</v>
      </c>
      <c r="H9408" s="3">
        <v>0.77480000000000004</v>
      </c>
      <c r="I9408" s="3">
        <v>3.6415600000000001</v>
      </c>
      <c r="J9408" s="3">
        <v>81.896360000000001</v>
      </c>
      <c r="K9408" s="4">
        <v>0.35</v>
      </c>
      <c r="L9408" s="73">
        <v>148.67339200000001</v>
      </c>
    </row>
    <row r="9409" spans="1:12" x14ac:dyDescent="0.35">
      <c r="A9409" s="1" t="s">
        <v>15302</v>
      </c>
      <c r="B9409" t="s">
        <v>15303</v>
      </c>
      <c r="C9409" t="s">
        <v>1467</v>
      </c>
      <c r="D9409" t="s">
        <v>1468</v>
      </c>
      <c r="E9409">
        <v>1</v>
      </c>
      <c r="F9409" s="2">
        <v>76.150000000000006</v>
      </c>
      <c r="G9409" s="3">
        <v>158</v>
      </c>
      <c r="H9409" s="3">
        <v>0.76150000000000007</v>
      </c>
      <c r="I9409" s="3">
        <v>3.5790500000000001</v>
      </c>
      <c r="J9409" s="3">
        <v>80.490549999999999</v>
      </c>
      <c r="K9409" s="4">
        <v>0.35</v>
      </c>
      <c r="L9409" s="73">
        <v>146.12130615384615</v>
      </c>
    </row>
    <row r="9410" spans="1:12" x14ac:dyDescent="0.35">
      <c r="A9410" s="1" t="s">
        <v>15304</v>
      </c>
      <c r="B9410" t="s">
        <v>15305</v>
      </c>
      <c r="C9410" t="s">
        <v>1467</v>
      </c>
      <c r="D9410" t="s">
        <v>1468</v>
      </c>
      <c r="E9410">
        <v>1</v>
      </c>
      <c r="F9410" s="2">
        <v>19.440000000000001</v>
      </c>
      <c r="G9410" s="3">
        <v>41</v>
      </c>
      <c r="H9410" s="3">
        <v>0.19440000000000002</v>
      </c>
      <c r="I9410" s="3">
        <v>0.91368000000000005</v>
      </c>
      <c r="J9410" s="3">
        <v>20.548080000000002</v>
      </c>
      <c r="K9410" s="4">
        <v>0.35000000000000003</v>
      </c>
      <c r="L9410" s="73">
        <v>37.302668307692315</v>
      </c>
    </row>
    <row r="9411" spans="1:12" x14ac:dyDescent="0.35">
      <c r="A9411" s="1" t="s">
        <v>15306</v>
      </c>
      <c r="B9411" t="s">
        <v>15102</v>
      </c>
      <c r="C9411" t="s">
        <v>1467</v>
      </c>
      <c r="D9411" t="s">
        <v>1468</v>
      </c>
      <c r="E9411">
        <v>1</v>
      </c>
      <c r="F9411" s="2">
        <v>72.27</v>
      </c>
      <c r="G9411" s="3">
        <v>150</v>
      </c>
      <c r="H9411" s="3">
        <v>0.72270000000000001</v>
      </c>
      <c r="I9411" s="3">
        <v>3.39669</v>
      </c>
      <c r="J9411" s="3">
        <v>76.389390000000006</v>
      </c>
      <c r="K9411" s="4">
        <v>0.34999999999999992</v>
      </c>
      <c r="L9411" s="73">
        <v>138.67612338461538</v>
      </c>
    </row>
    <row r="9412" spans="1:12" x14ac:dyDescent="0.35">
      <c r="A9412" s="1" t="s">
        <v>15307</v>
      </c>
      <c r="B9412" t="s">
        <v>15308</v>
      </c>
      <c r="C9412" t="s">
        <v>1467</v>
      </c>
      <c r="D9412" t="s">
        <v>1468</v>
      </c>
      <c r="E9412">
        <v>1</v>
      </c>
      <c r="F9412" s="2">
        <v>303.52999999999997</v>
      </c>
      <c r="G9412" s="3">
        <v>626</v>
      </c>
      <c r="H9412" s="3">
        <v>3.0352999999999999</v>
      </c>
      <c r="I9412" s="3">
        <v>14.265909999999998</v>
      </c>
      <c r="J9412" s="3">
        <v>320.83121</v>
      </c>
      <c r="K9412" s="4">
        <v>0.35000000000000003</v>
      </c>
      <c r="L9412" s="73">
        <v>582.43204276923075</v>
      </c>
    </row>
    <row r="9413" spans="1:12" x14ac:dyDescent="0.35">
      <c r="A9413" s="1" t="s">
        <v>15309</v>
      </c>
      <c r="B9413" t="s">
        <v>15310</v>
      </c>
      <c r="C9413" t="s">
        <v>1467</v>
      </c>
      <c r="D9413" t="s">
        <v>1468</v>
      </c>
      <c r="E9413">
        <v>1</v>
      </c>
      <c r="F9413" s="2">
        <v>9.41</v>
      </c>
      <c r="G9413" s="3">
        <v>20</v>
      </c>
      <c r="H9413" s="3">
        <v>9.4100000000000003E-2</v>
      </c>
      <c r="I9413" s="3">
        <v>0.44227</v>
      </c>
      <c r="J9413" s="3">
        <v>9.9463699999999999</v>
      </c>
      <c r="K9413" s="4">
        <v>0.35</v>
      </c>
      <c r="L9413" s="73">
        <v>18.056487076923077</v>
      </c>
    </row>
    <row r="9414" spans="1:12" x14ac:dyDescent="0.35">
      <c r="A9414" s="1" t="s">
        <v>15311</v>
      </c>
      <c r="B9414" t="s">
        <v>15312</v>
      </c>
      <c r="C9414" t="s">
        <v>1467</v>
      </c>
      <c r="D9414" t="s">
        <v>1468</v>
      </c>
      <c r="E9414">
        <v>1</v>
      </c>
      <c r="F9414" s="2">
        <v>6.4</v>
      </c>
      <c r="G9414" s="3">
        <v>14</v>
      </c>
      <c r="H9414" s="3">
        <v>6.4000000000000001E-2</v>
      </c>
      <c r="I9414" s="3">
        <v>0.30080000000000001</v>
      </c>
      <c r="J9414" s="3">
        <v>6.7648000000000001</v>
      </c>
      <c r="K9414" s="4">
        <v>0.34999999999999992</v>
      </c>
      <c r="L9414" s="73">
        <v>12.280713846153846</v>
      </c>
    </row>
    <row r="9415" spans="1:12" x14ac:dyDescent="0.35">
      <c r="A9415" s="1" t="s">
        <v>15313</v>
      </c>
      <c r="B9415" t="s">
        <v>15314</v>
      </c>
      <c r="C9415" t="s">
        <v>1467</v>
      </c>
      <c r="D9415" t="s">
        <v>1468</v>
      </c>
      <c r="E9415">
        <v>1</v>
      </c>
      <c r="F9415" s="2">
        <v>0.32</v>
      </c>
      <c r="G9415" s="3">
        <v>1</v>
      </c>
      <c r="H9415" s="3">
        <v>3.2000000000000002E-3</v>
      </c>
      <c r="I9415" s="3">
        <v>1.504E-2</v>
      </c>
      <c r="J9415" s="3">
        <v>0.33823999999999999</v>
      </c>
      <c r="K9415" s="4">
        <v>0.34999999999999992</v>
      </c>
      <c r="L9415" s="73">
        <v>0.61403569230769217</v>
      </c>
    </row>
    <row r="9416" spans="1:12" x14ac:dyDescent="0.35">
      <c r="A9416" s="1" t="s">
        <v>15315</v>
      </c>
      <c r="B9416" t="s">
        <v>15316</v>
      </c>
      <c r="C9416" t="s">
        <v>1467</v>
      </c>
      <c r="D9416" t="s">
        <v>1468</v>
      </c>
      <c r="E9416">
        <v>1</v>
      </c>
      <c r="F9416" s="2">
        <v>107.5</v>
      </c>
      <c r="G9416" s="3">
        <v>222</v>
      </c>
      <c r="H9416" s="3">
        <v>1.075</v>
      </c>
      <c r="I9416" s="3">
        <v>5.0525000000000002</v>
      </c>
      <c r="J9416" s="3">
        <v>113.6275</v>
      </c>
      <c r="K9416" s="4">
        <v>0.35</v>
      </c>
      <c r="L9416" s="73">
        <v>206.27761538461536</v>
      </c>
    </row>
    <row r="9417" spans="1:12" x14ac:dyDescent="0.35">
      <c r="A9417" s="1" t="s">
        <v>15317</v>
      </c>
      <c r="B9417" t="s">
        <v>15318</v>
      </c>
      <c r="C9417" t="s">
        <v>1467</v>
      </c>
      <c r="D9417" t="s">
        <v>1468</v>
      </c>
      <c r="E9417">
        <v>1</v>
      </c>
      <c r="F9417" s="2">
        <v>25.31</v>
      </c>
      <c r="G9417" s="3">
        <v>53</v>
      </c>
      <c r="H9417" s="3">
        <v>0.25309999999999999</v>
      </c>
      <c r="I9417" s="3">
        <v>1.18957</v>
      </c>
      <c r="J9417" s="3">
        <v>26.752669999999998</v>
      </c>
      <c r="K9417" s="4">
        <v>0.35000000000000003</v>
      </c>
      <c r="L9417" s="73">
        <v>48.566385538461539</v>
      </c>
    </row>
    <row r="9418" spans="1:12" x14ac:dyDescent="0.35">
      <c r="A9418" s="1" t="s">
        <v>15319</v>
      </c>
      <c r="B9418" t="s">
        <v>15320</v>
      </c>
      <c r="C9418" t="s">
        <v>1467</v>
      </c>
      <c r="D9418" t="s">
        <v>1468</v>
      </c>
      <c r="E9418">
        <v>1</v>
      </c>
      <c r="F9418" s="2">
        <v>53</v>
      </c>
      <c r="G9418" s="3">
        <v>110</v>
      </c>
      <c r="H9418" s="3">
        <v>0.53</v>
      </c>
      <c r="I9418" s="3">
        <v>2.4910000000000001</v>
      </c>
      <c r="J9418" s="3">
        <v>56.021000000000001</v>
      </c>
      <c r="K9418" s="4">
        <v>0.35</v>
      </c>
      <c r="L9418" s="73">
        <v>101.69966153846153</v>
      </c>
    </row>
    <row r="9419" spans="1:12" x14ac:dyDescent="0.35">
      <c r="A9419" s="1" t="s">
        <v>15321</v>
      </c>
      <c r="B9419" t="s">
        <v>15322</v>
      </c>
      <c r="C9419" t="s">
        <v>1467</v>
      </c>
      <c r="D9419" t="s">
        <v>1468</v>
      </c>
      <c r="E9419">
        <v>1</v>
      </c>
      <c r="F9419" s="2">
        <v>211.75</v>
      </c>
      <c r="G9419" s="3">
        <v>437</v>
      </c>
      <c r="H9419" s="3">
        <v>2.1175000000000002</v>
      </c>
      <c r="I9419" s="3">
        <v>9.9522499999999994</v>
      </c>
      <c r="J9419" s="3">
        <v>223.81975</v>
      </c>
      <c r="K9419" s="4">
        <v>0.35000000000000003</v>
      </c>
      <c r="L9419" s="73">
        <v>406.31893076923075</v>
      </c>
    </row>
    <row r="9420" spans="1:12" x14ac:dyDescent="0.35">
      <c r="A9420" s="1" t="s">
        <v>15323</v>
      </c>
      <c r="B9420" t="s">
        <v>15324</v>
      </c>
      <c r="C9420" t="s">
        <v>1467</v>
      </c>
      <c r="D9420" t="s">
        <v>1468</v>
      </c>
      <c r="E9420">
        <v>1</v>
      </c>
      <c r="F9420" s="2">
        <v>9.58</v>
      </c>
      <c r="G9420" s="3">
        <v>20</v>
      </c>
      <c r="H9420" s="3">
        <v>9.5799999999999996E-2</v>
      </c>
      <c r="I9420" s="3">
        <v>0.45025999999999999</v>
      </c>
      <c r="J9420" s="3">
        <v>10.126060000000001</v>
      </c>
      <c r="K9420" s="4">
        <v>0.35</v>
      </c>
      <c r="L9420" s="73">
        <v>18.382693538461538</v>
      </c>
    </row>
    <row r="9421" spans="1:12" x14ac:dyDescent="0.35">
      <c r="A9421" s="1" t="s">
        <v>15325</v>
      </c>
      <c r="B9421" t="s">
        <v>15326</v>
      </c>
      <c r="C9421" t="s">
        <v>1467</v>
      </c>
      <c r="D9421" t="s">
        <v>1468</v>
      </c>
      <c r="E9421">
        <v>1</v>
      </c>
      <c r="F9421" s="2">
        <v>23.36</v>
      </c>
      <c r="G9421" s="3">
        <v>49</v>
      </c>
      <c r="H9421" s="3">
        <v>0.2336</v>
      </c>
      <c r="I9421" s="3">
        <v>1.09792</v>
      </c>
      <c r="J9421" s="3">
        <v>24.691519999999997</v>
      </c>
      <c r="K9421" s="4">
        <v>0.34999999999999992</v>
      </c>
      <c r="L9421" s="73">
        <v>44.824605538461526</v>
      </c>
    </row>
    <row r="9422" spans="1:12" x14ac:dyDescent="0.35">
      <c r="A9422" s="1" t="s">
        <v>15327</v>
      </c>
      <c r="B9422" t="s">
        <v>15328</v>
      </c>
      <c r="C9422" t="s">
        <v>1467</v>
      </c>
      <c r="D9422" t="s">
        <v>1468</v>
      </c>
      <c r="E9422">
        <v>1</v>
      </c>
      <c r="F9422" s="2">
        <v>4.95</v>
      </c>
      <c r="G9422" s="3">
        <v>11</v>
      </c>
      <c r="H9422" s="3">
        <v>4.9500000000000002E-2</v>
      </c>
      <c r="I9422" s="3">
        <v>0.23265</v>
      </c>
      <c r="J9422" s="3">
        <v>5.2321499999999999</v>
      </c>
      <c r="K9422" s="4">
        <v>0.34999999999999992</v>
      </c>
      <c r="L9422" s="73">
        <v>9.4983646153846149</v>
      </c>
    </row>
    <row r="9423" spans="1:12" x14ac:dyDescent="0.35">
      <c r="A9423" s="1" t="s">
        <v>15329</v>
      </c>
      <c r="B9423" t="s">
        <v>15330</v>
      </c>
      <c r="C9423" t="s">
        <v>1467</v>
      </c>
      <c r="D9423" t="s">
        <v>1468</v>
      </c>
      <c r="E9423">
        <v>1</v>
      </c>
      <c r="F9423" s="2">
        <v>14.78</v>
      </c>
      <c r="G9423" s="3">
        <v>31</v>
      </c>
      <c r="H9423" s="3">
        <v>0.14779999999999999</v>
      </c>
      <c r="I9423" s="3">
        <v>0.69465999999999994</v>
      </c>
      <c r="J9423" s="3">
        <v>15.62246</v>
      </c>
      <c r="K9423" s="4">
        <v>0.34999999999999992</v>
      </c>
      <c r="L9423" s="73">
        <v>28.360773538461537</v>
      </c>
    </row>
    <row r="9424" spans="1:12" x14ac:dyDescent="0.35">
      <c r="A9424" s="1" t="s">
        <v>15331</v>
      </c>
      <c r="B9424" t="s">
        <v>15332</v>
      </c>
      <c r="C9424" t="s">
        <v>1467</v>
      </c>
      <c r="D9424" t="s">
        <v>1468</v>
      </c>
      <c r="E9424">
        <v>1</v>
      </c>
      <c r="F9424" s="2">
        <v>50.21</v>
      </c>
      <c r="G9424" s="3">
        <v>104</v>
      </c>
      <c r="H9424" s="3">
        <v>0.50209999999999999</v>
      </c>
      <c r="I9424" s="3">
        <v>2.3598699999999999</v>
      </c>
      <c r="J9424" s="3">
        <v>53.07197</v>
      </c>
      <c r="K9424" s="4">
        <v>0.35</v>
      </c>
      <c r="L9424" s="73">
        <v>96.346037846153848</v>
      </c>
    </row>
    <row r="9425" spans="1:12" x14ac:dyDescent="0.35">
      <c r="A9425" s="1" t="s">
        <v>15333</v>
      </c>
      <c r="B9425" t="s">
        <v>15334</v>
      </c>
      <c r="C9425" t="s">
        <v>1467</v>
      </c>
      <c r="D9425" t="s">
        <v>1468</v>
      </c>
      <c r="E9425">
        <v>1</v>
      </c>
      <c r="F9425" s="2">
        <v>694.14</v>
      </c>
      <c r="G9425" s="3">
        <v>1432</v>
      </c>
      <c r="H9425" s="3">
        <v>6.9413999999999998</v>
      </c>
      <c r="I9425" s="3">
        <v>32.624580000000002</v>
      </c>
      <c r="J9425" s="3">
        <v>733.70598000000007</v>
      </c>
      <c r="K9425" s="4">
        <v>0.35000000000000003</v>
      </c>
      <c r="L9425" s="73">
        <v>1331.9585483076926</v>
      </c>
    </row>
    <row r="9426" spans="1:12" x14ac:dyDescent="0.35">
      <c r="A9426" s="1" t="s">
        <v>15335</v>
      </c>
      <c r="B9426" t="s">
        <v>15336</v>
      </c>
      <c r="C9426" t="s">
        <v>1467</v>
      </c>
      <c r="D9426" t="s">
        <v>1468</v>
      </c>
      <c r="E9426">
        <v>1</v>
      </c>
      <c r="F9426" s="2">
        <v>8.48</v>
      </c>
      <c r="G9426" s="3">
        <v>18</v>
      </c>
      <c r="H9426" s="3">
        <v>8.48E-2</v>
      </c>
      <c r="I9426" s="3">
        <v>0.39856000000000003</v>
      </c>
      <c r="J9426" s="3">
        <v>8.9633599999999998</v>
      </c>
      <c r="K9426" s="4">
        <v>0.35000000000000003</v>
      </c>
      <c r="L9426" s="73">
        <v>16.271945846153844</v>
      </c>
    </row>
    <row r="9427" spans="1:12" x14ac:dyDescent="0.35">
      <c r="A9427" s="1" t="s">
        <v>15337</v>
      </c>
      <c r="B9427" t="s">
        <v>15338</v>
      </c>
      <c r="C9427" t="s">
        <v>1467</v>
      </c>
      <c r="D9427" t="s">
        <v>1468</v>
      </c>
      <c r="E9427">
        <v>1</v>
      </c>
      <c r="F9427" s="2">
        <v>22.62</v>
      </c>
      <c r="G9427" s="3">
        <v>47</v>
      </c>
      <c r="H9427" s="3">
        <v>0.22620000000000001</v>
      </c>
      <c r="I9427" s="3">
        <v>1.06314</v>
      </c>
      <c r="J9427" s="3">
        <v>23.90934</v>
      </c>
      <c r="K9427" s="4">
        <v>0.35</v>
      </c>
      <c r="L9427" s="73">
        <v>43.404648000000002</v>
      </c>
    </row>
    <row r="9428" spans="1:12" x14ac:dyDescent="0.35">
      <c r="A9428" s="1" t="s">
        <v>15339</v>
      </c>
      <c r="B9428" t="s">
        <v>15340</v>
      </c>
      <c r="C9428" t="s">
        <v>1467</v>
      </c>
      <c r="D9428" t="s">
        <v>1468</v>
      </c>
      <c r="E9428">
        <v>1</v>
      </c>
      <c r="F9428" s="2">
        <v>20.07</v>
      </c>
      <c r="G9428" s="3">
        <v>42</v>
      </c>
      <c r="H9428" s="3">
        <v>0.20070000000000002</v>
      </c>
      <c r="I9428" s="3">
        <v>0.94328999999999996</v>
      </c>
      <c r="J9428" s="3">
        <v>21.213990000000003</v>
      </c>
      <c r="K9428" s="4">
        <v>0.35</v>
      </c>
      <c r="L9428" s="73">
        <v>38.511551076923077</v>
      </c>
    </row>
    <row r="9429" spans="1:12" x14ac:dyDescent="0.35">
      <c r="A9429" s="1" t="s">
        <v>15341</v>
      </c>
      <c r="B9429" t="s">
        <v>15342</v>
      </c>
      <c r="C9429" t="s">
        <v>1467</v>
      </c>
      <c r="D9429" t="s">
        <v>1468</v>
      </c>
      <c r="E9429">
        <v>1</v>
      </c>
      <c r="F9429" s="2">
        <v>145</v>
      </c>
      <c r="G9429" s="3">
        <v>299</v>
      </c>
      <c r="H9429" s="3">
        <v>1.45</v>
      </c>
      <c r="I9429" s="3">
        <v>6.8150000000000004</v>
      </c>
      <c r="J9429" s="3">
        <v>153.26499999999999</v>
      </c>
      <c r="K9429" s="4">
        <v>0.35000000000000003</v>
      </c>
      <c r="L9429" s="73">
        <v>278.23492307692305</v>
      </c>
    </row>
    <row r="9430" spans="1:12" x14ac:dyDescent="0.35">
      <c r="A9430" s="1" t="s">
        <v>15343</v>
      </c>
      <c r="B9430" t="s">
        <v>15344</v>
      </c>
      <c r="C9430" t="s">
        <v>1467</v>
      </c>
      <c r="D9430" t="s">
        <v>1468</v>
      </c>
      <c r="E9430">
        <v>1</v>
      </c>
      <c r="F9430" s="2">
        <v>1.1200000000000001</v>
      </c>
      <c r="G9430" s="3">
        <v>3</v>
      </c>
      <c r="H9430" s="3">
        <v>1.1200000000000002E-2</v>
      </c>
      <c r="I9430" s="3">
        <v>5.2640000000000006E-2</v>
      </c>
      <c r="J9430" s="3">
        <v>1.1838400000000002</v>
      </c>
      <c r="K9430" s="4">
        <v>0.35</v>
      </c>
      <c r="L9430" s="73">
        <v>2.1491249230769234</v>
      </c>
    </row>
    <row r="9431" spans="1:12" x14ac:dyDescent="0.35">
      <c r="A9431" s="1" t="s">
        <v>15345</v>
      </c>
      <c r="B9431" t="s">
        <v>15346</v>
      </c>
      <c r="C9431" t="s">
        <v>1467</v>
      </c>
      <c r="D9431" t="s">
        <v>1468</v>
      </c>
      <c r="E9431">
        <v>1</v>
      </c>
      <c r="F9431" s="2">
        <v>0.77</v>
      </c>
      <c r="G9431" s="3">
        <v>2</v>
      </c>
      <c r="H9431" s="3">
        <v>7.7000000000000002E-3</v>
      </c>
      <c r="I9431" s="3">
        <v>3.619E-2</v>
      </c>
      <c r="J9431" s="3">
        <v>0.81389</v>
      </c>
      <c r="K9431" s="4">
        <v>0.34999999999999992</v>
      </c>
      <c r="L9431" s="73">
        <v>1.4775233846153846</v>
      </c>
    </row>
    <row r="9432" spans="1:12" x14ac:dyDescent="0.35">
      <c r="A9432" s="1" t="s">
        <v>15347</v>
      </c>
      <c r="B9432" t="s">
        <v>15348</v>
      </c>
      <c r="C9432" t="s">
        <v>1467</v>
      </c>
      <c r="D9432" t="s">
        <v>1468</v>
      </c>
      <c r="E9432">
        <v>1</v>
      </c>
      <c r="F9432" s="2">
        <v>34.14</v>
      </c>
      <c r="G9432" s="3">
        <v>71</v>
      </c>
      <c r="H9432" s="3">
        <v>0.34140000000000004</v>
      </c>
      <c r="I9432" s="3">
        <v>1.6045800000000001</v>
      </c>
      <c r="J9432" s="3">
        <v>36.085979999999999</v>
      </c>
      <c r="K9432" s="4">
        <v>0.34999999999999992</v>
      </c>
      <c r="L9432" s="73">
        <v>65.509932923076917</v>
      </c>
    </row>
    <row r="9433" spans="1:12" x14ac:dyDescent="0.35">
      <c r="A9433" s="1" t="s">
        <v>15349</v>
      </c>
      <c r="B9433" t="s">
        <v>15350</v>
      </c>
      <c r="C9433" t="s">
        <v>1467</v>
      </c>
      <c r="D9433" t="s">
        <v>1468</v>
      </c>
      <c r="E9433">
        <v>1</v>
      </c>
      <c r="F9433" s="2">
        <v>67.78</v>
      </c>
      <c r="G9433" s="3">
        <v>140</v>
      </c>
      <c r="H9433" s="3">
        <v>0.67780000000000007</v>
      </c>
      <c r="I9433" s="3">
        <v>3.1856599999999999</v>
      </c>
      <c r="J9433" s="3">
        <v>71.643460000000005</v>
      </c>
      <c r="K9433" s="4">
        <v>0.35</v>
      </c>
      <c r="L9433" s="73">
        <v>130.06043507692308</v>
      </c>
    </row>
    <row r="9434" spans="1:12" x14ac:dyDescent="0.35">
      <c r="A9434" s="1" t="s">
        <v>15351</v>
      </c>
      <c r="B9434" t="s">
        <v>15352</v>
      </c>
      <c r="C9434" t="s">
        <v>1467</v>
      </c>
      <c r="D9434" t="s">
        <v>1468</v>
      </c>
      <c r="E9434">
        <v>1</v>
      </c>
      <c r="F9434" s="2">
        <v>21</v>
      </c>
      <c r="G9434" s="3">
        <v>44</v>
      </c>
      <c r="H9434" s="3">
        <v>0.21</v>
      </c>
      <c r="I9434" s="3">
        <v>0.98699999999999999</v>
      </c>
      <c r="J9434" s="3">
        <v>22.196999999999999</v>
      </c>
      <c r="K9434" s="4">
        <v>0.35000000000000003</v>
      </c>
      <c r="L9434" s="73">
        <v>40.296092307692305</v>
      </c>
    </row>
    <row r="9435" spans="1:12" x14ac:dyDescent="0.35">
      <c r="A9435" s="1" t="s">
        <v>15353</v>
      </c>
      <c r="B9435" t="s">
        <v>15354</v>
      </c>
      <c r="C9435" t="s">
        <v>1467</v>
      </c>
      <c r="D9435" t="s">
        <v>1468</v>
      </c>
      <c r="E9435">
        <v>1</v>
      </c>
      <c r="F9435" s="2">
        <v>10.06</v>
      </c>
      <c r="G9435" s="3">
        <v>21</v>
      </c>
      <c r="H9435" s="3">
        <v>0.10060000000000001</v>
      </c>
      <c r="I9435" s="3">
        <v>0.47282000000000002</v>
      </c>
      <c r="J9435" s="3">
        <v>10.633420000000001</v>
      </c>
      <c r="K9435" s="4">
        <v>0.34999999999999992</v>
      </c>
      <c r="L9435" s="73">
        <v>19.303747076923077</v>
      </c>
    </row>
    <row r="9436" spans="1:12" x14ac:dyDescent="0.35">
      <c r="A9436" s="1" t="s">
        <v>15355</v>
      </c>
      <c r="B9436" t="s">
        <v>15356</v>
      </c>
      <c r="C9436" t="s">
        <v>1467</v>
      </c>
      <c r="D9436" t="s">
        <v>1468</v>
      </c>
      <c r="E9436">
        <v>1</v>
      </c>
      <c r="F9436" s="2">
        <v>2.78</v>
      </c>
      <c r="G9436" s="3">
        <v>6</v>
      </c>
      <c r="H9436" s="3">
        <v>2.7799999999999998E-2</v>
      </c>
      <c r="I9436" s="3">
        <v>0.13066</v>
      </c>
      <c r="J9436" s="3">
        <v>2.9384600000000001</v>
      </c>
      <c r="K9436" s="4">
        <v>0.34999999999999992</v>
      </c>
      <c r="L9436" s="73">
        <v>5.3344350769230768</v>
      </c>
    </row>
    <row r="9437" spans="1:12" x14ac:dyDescent="0.35">
      <c r="A9437" s="1" t="s">
        <v>15357</v>
      </c>
      <c r="B9437" t="s">
        <v>1792</v>
      </c>
      <c r="C9437" t="s">
        <v>1467</v>
      </c>
      <c r="D9437" t="s">
        <v>1468</v>
      </c>
      <c r="E9437">
        <v>1</v>
      </c>
      <c r="F9437" s="2">
        <v>13.23</v>
      </c>
      <c r="G9437" s="3">
        <v>28</v>
      </c>
      <c r="H9437" s="3">
        <v>0.1323</v>
      </c>
      <c r="I9437" s="3">
        <v>0.62180999999999997</v>
      </c>
      <c r="J9437" s="3">
        <v>13.984110000000001</v>
      </c>
      <c r="K9437" s="4">
        <v>0.35000000000000003</v>
      </c>
      <c r="L9437" s="73">
        <v>25.386538153846157</v>
      </c>
    </row>
    <row r="9438" spans="1:12" x14ac:dyDescent="0.35">
      <c r="A9438" s="1" t="s">
        <v>15358</v>
      </c>
      <c r="B9438" t="s">
        <v>15359</v>
      </c>
      <c r="C9438" t="s">
        <v>1467</v>
      </c>
      <c r="D9438" t="s">
        <v>1468</v>
      </c>
      <c r="E9438">
        <v>1</v>
      </c>
      <c r="F9438" s="2">
        <v>183.98</v>
      </c>
      <c r="G9438" s="3">
        <v>380</v>
      </c>
      <c r="H9438" s="3">
        <v>1.8397999999999999</v>
      </c>
      <c r="I9438" s="3">
        <v>8.6470599999999997</v>
      </c>
      <c r="J9438" s="3">
        <v>194.46686</v>
      </c>
      <c r="K9438" s="4">
        <v>0.35000000000000003</v>
      </c>
      <c r="L9438" s="73">
        <v>353.03214584615387</v>
      </c>
    </row>
    <row r="9439" spans="1:12" x14ac:dyDescent="0.35">
      <c r="A9439" s="1" t="s">
        <v>15360</v>
      </c>
      <c r="B9439" t="s">
        <v>15361</v>
      </c>
      <c r="C9439" t="s">
        <v>1467</v>
      </c>
      <c r="D9439" t="s">
        <v>1468</v>
      </c>
      <c r="E9439">
        <v>1</v>
      </c>
      <c r="F9439" s="2">
        <v>7.72</v>
      </c>
      <c r="G9439" s="3">
        <v>16</v>
      </c>
      <c r="H9439" s="3">
        <v>7.7200000000000005E-2</v>
      </c>
      <c r="I9439" s="3">
        <v>0.36284</v>
      </c>
      <c r="J9439" s="3">
        <v>8.1600400000000004</v>
      </c>
      <c r="K9439" s="4">
        <v>0.35</v>
      </c>
      <c r="L9439" s="73">
        <v>14.813611076923078</v>
      </c>
    </row>
    <row r="9440" spans="1:12" x14ac:dyDescent="0.35">
      <c r="A9440" s="1" t="s">
        <v>15362</v>
      </c>
      <c r="B9440" t="s">
        <v>2773</v>
      </c>
      <c r="C9440" t="s">
        <v>1467</v>
      </c>
      <c r="D9440" t="s">
        <v>1468</v>
      </c>
      <c r="E9440">
        <v>1</v>
      </c>
      <c r="F9440" s="2">
        <v>0.74</v>
      </c>
      <c r="G9440" s="3">
        <v>2</v>
      </c>
      <c r="H9440" s="3">
        <v>7.4000000000000003E-3</v>
      </c>
      <c r="I9440" s="3">
        <v>3.4779999999999998E-2</v>
      </c>
      <c r="J9440" s="3">
        <v>0.78217999999999999</v>
      </c>
      <c r="K9440" s="4">
        <v>0.34999999999999992</v>
      </c>
      <c r="L9440" s="73">
        <v>1.4199575384615382</v>
      </c>
    </row>
    <row r="9441" spans="1:12" x14ac:dyDescent="0.35">
      <c r="A9441" s="1" t="s">
        <v>15363</v>
      </c>
      <c r="B9441" t="s">
        <v>15364</v>
      </c>
      <c r="C9441" t="s">
        <v>1467</v>
      </c>
      <c r="D9441" t="s">
        <v>1468</v>
      </c>
      <c r="E9441">
        <v>1</v>
      </c>
      <c r="F9441" s="2">
        <v>0.31</v>
      </c>
      <c r="G9441" s="3">
        <v>1</v>
      </c>
      <c r="H9441" s="3">
        <v>3.0999999999999999E-3</v>
      </c>
      <c r="I9441" s="3">
        <v>1.457E-2</v>
      </c>
      <c r="J9441" s="3">
        <v>0.32767000000000002</v>
      </c>
      <c r="K9441" s="4">
        <v>0.35000000000000003</v>
      </c>
      <c r="L9441" s="73">
        <v>0.59484707692307703</v>
      </c>
    </row>
    <row r="9442" spans="1:12" x14ac:dyDescent="0.35">
      <c r="A9442" s="1" t="s">
        <v>15365</v>
      </c>
      <c r="B9442" t="s">
        <v>15366</v>
      </c>
      <c r="C9442" t="s">
        <v>1467</v>
      </c>
      <c r="D9442" t="s">
        <v>1468</v>
      </c>
      <c r="E9442">
        <v>1</v>
      </c>
      <c r="F9442" s="2">
        <v>272.5</v>
      </c>
      <c r="G9442" s="3">
        <v>562</v>
      </c>
      <c r="H9442" s="3">
        <v>2.7250000000000001</v>
      </c>
      <c r="I9442" s="3">
        <v>12.807499999999999</v>
      </c>
      <c r="J9442" s="3">
        <v>288.03250000000003</v>
      </c>
      <c r="K9442" s="4">
        <v>0.35</v>
      </c>
      <c r="L9442" s="73">
        <v>522.88976923076928</v>
      </c>
    </row>
    <row r="9443" spans="1:12" x14ac:dyDescent="0.35">
      <c r="A9443" s="1" t="s">
        <v>15367</v>
      </c>
      <c r="B9443" t="s">
        <v>15368</v>
      </c>
      <c r="C9443" t="s">
        <v>1467</v>
      </c>
      <c r="D9443" t="s">
        <v>1468</v>
      </c>
      <c r="E9443">
        <v>1</v>
      </c>
      <c r="F9443" s="2">
        <v>8.92</v>
      </c>
      <c r="G9443" s="3">
        <v>19</v>
      </c>
      <c r="H9443" s="3">
        <v>8.9200000000000002E-2</v>
      </c>
      <c r="I9443" s="3">
        <v>0.41924</v>
      </c>
      <c r="J9443" s="3">
        <v>9.4284400000000002</v>
      </c>
      <c r="K9443" s="4">
        <v>0.35</v>
      </c>
      <c r="L9443" s="73">
        <v>17.116244923076923</v>
      </c>
    </row>
    <row r="9444" spans="1:12" x14ac:dyDescent="0.35">
      <c r="A9444" s="1" t="s">
        <v>15369</v>
      </c>
      <c r="B9444" t="s">
        <v>15370</v>
      </c>
      <c r="C9444" t="s">
        <v>1467</v>
      </c>
      <c r="D9444" t="s">
        <v>1468</v>
      </c>
      <c r="E9444">
        <v>1</v>
      </c>
      <c r="F9444" s="2">
        <v>428.84</v>
      </c>
      <c r="G9444" s="3">
        <v>885</v>
      </c>
      <c r="H9444" s="3">
        <v>4.2884000000000002</v>
      </c>
      <c r="I9444" s="3">
        <v>20.155479999999997</v>
      </c>
      <c r="J9444" s="3">
        <v>453.28388000000001</v>
      </c>
      <c r="K9444" s="4">
        <v>0.34999999999999992</v>
      </c>
      <c r="L9444" s="73">
        <v>822.88458215384605</v>
      </c>
    </row>
    <row r="9445" spans="1:12" x14ac:dyDescent="0.35">
      <c r="A9445" s="1" t="s">
        <v>15371</v>
      </c>
      <c r="B9445" t="s">
        <v>15372</v>
      </c>
      <c r="C9445" t="s">
        <v>1467</v>
      </c>
      <c r="D9445" t="s">
        <v>1468</v>
      </c>
      <c r="E9445">
        <v>1</v>
      </c>
      <c r="F9445" s="2">
        <v>10.77</v>
      </c>
      <c r="G9445" s="3">
        <v>23</v>
      </c>
      <c r="H9445" s="3">
        <v>0.1077</v>
      </c>
      <c r="I9445" s="3">
        <v>0.50619000000000003</v>
      </c>
      <c r="J9445" s="3">
        <v>11.383889999999999</v>
      </c>
      <c r="K9445" s="4">
        <v>0.35</v>
      </c>
      <c r="L9445" s="73">
        <v>20.666138769230766</v>
      </c>
    </row>
    <row r="9446" spans="1:12" x14ac:dyDescent="0.35">
      <c r="A9446" s="1" t="s">
        <v>15373</v>
      </c>
      <c r="B9446" t="s">
        <v>15374</v>
      </c>
      <c r="C9446" t="s">
        <v>1467</v>
      </c>
      <c r="D9446" t="s">
        <v>1468</v>
      </c>
      <c r="E9446">
        <v>1</v>
      </c>
      <c r="F9446" s="2">
        <v>0.28999999999999998</v>
      </c>
      <c r="G9446" s="3">
        <v>1</v>
      </c>
      <c r="H9446" s="3">
        <v>2.8999999999999998E-3</v>
      </c>
      <c r="I9446" s="3">
        <v>1.363E-2</v>
      </c>
      <c r="J9446" s="3">
        <v>0.30652999999999997</v>
      </c>
      <c r="K9446" s="4">
        <v>0.35</v>
      </c>
      <c r="L9446" s="73">
        <v>0.55646984615384609</v>
      </c>
    </row>
    <row r="9447" spans="1:12" x14ac:dyDescent="0.35">
      <c r="A9447" s="1" t="s">
        <v>15375</v>
      </c>
      <c r="B9447" t="s">
        <v>15376</v>
      </c>
      <c r="C9447" t="s">
        <v>1467</v>
      </c>
      <c r="D9447" t="s">
        <v>1468</v>
      </c>
      <c r="E9447">
        <v>1</v>
      </c>
      <c r="F9447" s="2">
        <v>2.1</v>
      </c>
      <c r="G9447" s="3">
        <v>5</v>
      </c>
      <c r="H9447" s="3">
        <v>2.1000000000000001E-2</v>
      </c>
      <c r="I9447" s="3">
        <v>9.870000000000001E-2</v>
      </c>
      <c r="J9447" s="3">
        <v>2.2197</v>
      </c>
      <c r="K9447" s="4">
        <v>0.35</v>
      </c>
      <c r="L9447" s="73">
        <v>4.0296092307692302</v>
      </c>
    </row>
    <row r="9448" spans="1:12" x14ac:dyDescent="0.35">
      <c r="A9448" s="1" t="s">
        <v>15377</v>
      </c>
      <c r="B9448" t="s">
        <v>15378</v>
      </c>
      <c r="C9448" t="s">
        <v>1467</v>
      </c>
      <c r="D9448" t="s">
        <v>1468</v>
      </c>
      <c r="E9448">
        <v>1</v>
      </c>
      <c r="F9448" s="2">
        <v>19.47</v>
      </c>
      <c r="G9448" s="3">
        <v>41</v>
      </c>
      <c r="H9448" s="3">
        <v>0.19469999999999998</v>
      </c>
      <c r="I9448" s="3">
        <v>0.91508999999999996</v>
      </c>
      <c r="J9448" s="3">
        <v>20.579789999999999</v>
      </c>
      <c r="K9448" s="4">
        <v>0.35</v>
      </c>
      <c r="L9448" s="73">
        <v>37.36023415384615</v>
      </c>
    </row>
    <row r="9449" spans="1:12" x14ac:dyDescent="0.35">
      <c r="A9449" s="1" t="s">
        <v>15379</v>
      </c>
      <c r="B9449" t="s">
        <v>15380</v>
      </c>
      <c r="C9449" t="s">
        <v>1467</v>
      </c>
      <c r="D9449" t="s">
        <v>1468</v>
      </c>
      <c r="E9449">
        <v>1</v>
      </c>
      <c r="F9449" s="2">
        <v>216.6</v>
      </c>
      <c r="G9449" s="3">
        <v>447</v>
      </c>
      <c r="H9449" s="3">
        <v>2.1659999999999999</v>
      </c>
      <c r="I9449" s="3">
        <v>10.180199999999999</v>
      </c>
      <c r="J9449" s="3">
        <v>228.94619999999998</v>
      </c>
      <c r="K9449" s="4">
        <v>0.34999999999999992</v>
      </c>
      <c r="L9449" s="73">
        <v>415.62540923076915</v>
      </c>
    </row>
    <row r="9450" spans="1:12" x14ac:dyDescent="0.35">
      <c r="A9450" s="1" t="s">
        <v>15381</v>
      </c>
      <c r="B9450" t="s">
        <v>15382</v>
      </c>
      <c r="C9450" t="s">
        <v>1467</v>
      </c>
      <c r="D9450" t="s">
        <v>1468</v>
      </c>
      <c r="E9450">
        <v>1</v>
      </c>
      <c r="F9450" s="2">
        <v>19.43</v>
      </c>
      <c r="G9450" s="3">
        <v>41</v>
      </c>
      <c r="H9450" s="3">
        <v>0.1943</v>
      </c>
      <c r="I9450" s="3">
        <v>0.91320999999999997</v>
      </c>
      <c r="J9450" s="3">
        <v>20.537509999999997</v>
      </c>
      <c r="K9450" s="4">
        <v>0.35000000000000003</v>
      </c>
      <c r="L9450" s="73">
        <v>37.283479692307687</v>
      </c>
    </row>
    <row r="9451" spans="1:12" x14ac:dyDescent="0.35">
      <c r="A9451" s="1" t="s">
        <v>15383</v>
      </c>
      <c r="B9451" t="s">
        <v>15384</v>
      </c>
      <c r="C9451" t="s">
        <v>1467</v>
      </c>
      <c r="D9451" t="s">
        <v>1468</v>
      </c>
      <c r="E9451">
        <v>1</v>
      </c>
      <c r="F9451" s="2">
        <v>205.48</v>
      </c>
      <c r="G9451" s="3">
        <v>424</v>
      </c>
      <c r="H9451" s="3">
        <v>2.0547999999999997</v>
      </c>
      <c r="I9451" s="3">
        <v>9.6575600000000001</v>
      </c>
      <c r="J9451" s="3">
        <v>217.19235999999998</v>
      </c>
      <c r="K9451" s="4">
        <v>0.35000000000000003</v>
      </c>
      <c r="L9451" s="73">
        <v>394.28766892307686</v>
      </c>
    </row>
    <row r="9452" spans="1:12" x14ac:dyDescent="0.35">
      <c r="A9452" s="1" t="s">
        <v>15385</v>
      </c>
      <c r="B9452" t="s">
        <v>15386</v>
      </c>
      <c r="C9452" t="s">
        <v>1467</v>
      </c>
      <c r="D9452" t="s">
        <v>1468</v>
      </c>
      <c r="E9452">
        <v>1</v>
      </c>
      <c r="F9452" s="2">
        <v>421.28</v>
      </c>
      <c r="G9452" s="3">
        <v>869</v>
      </c>
      <c r="H9452" s="3">
        <v>4.2127999999999997</v>
      </c>
      <c r="I9452" s="3">
        <v>19.800159999999998</v>
      </c>
      <c r="J9452" s="3">
        <v>445.29295999999999</v>
      </c>
      <c r="K9452" s="4">
        <v>0.35000000000000003</v>
      </c>
      <c r="L9452" s="73">
        <v>808.37798892307694</v>
      </c>
    </row>
    <row r="9453" spans="1:12" x14ac:dyDescent="0.35">
      <c r="A9453" s="1" t="s">
        <v>15387</v>
      </c>
      <c r="B9453" t="s">
        <v>15388</v>
      </c>
      <c r="C9453" t="s">
        <v>1467</v>
      </c>
      <c r="D9453" t="s">
        <v>1468</v>
      </c>
      <c r="E9453">
        <v>1</v>
      </c>
      <c r="F9453" s="2">
        <v>11.8</v>
      </c>
      <c r="G9453" s="3">
        <v>25</v>
      </c>
      <c r="H9453" s="3">
        <v>0.11800000000000001</v>
      </c>
      <c r="I9453" s="3">
        <v>0.55459999999999998</v>
      </c>
      <c r="J9453" s="3">
        <v>12.472600000000002</v>
      </c>
      <c r="K9453" s="4">
        <v>0.34999999999999992</v>
      </c>
      <c r="L9453" s="73">
        <v>22.642566153846154</v>
      </c>
    </row>
    <row r="9454" spans="1:12" x14ac:dyDescent="0.35">
      <c r="A9454" s="1" t="s">
        <v>15389</v>
      </c>
      <c r="B9454" t="s">
        <v>15390</v>
      </c>
      <c r="C9454" t="s">
        <v>1467</v>
      </c>
      <c r="D9454" t="s">
        <v>1468</v>
      </c>
      <c r="E9454">
        <v>1</v>
      </c>
      <c r="F9454" s="2">
        <v>12.08</v>
      </c>
      <c r="G9454" s="3">
        <v>25</v>
      </c>
      <c r="H9454" s="3">
        <v>0.1208</v>
      </c>
      <c r="I9454" s="3">
        <v>0.56776000000000004</v>
      </c>
      <c r="J9454" s="3">
        <v>12.768559999999999</v>
      </c>
      <c r="K9454" s="4">
        <v>0.35000000000000003</v>
      </c>
      <c r="L9454" s="73">
        <v>23.179847384615385</v>
      </c>
    </row>
    <row r="9455" spans="1:12" x14ac:dyDescent="0.35">
      <c r="A9455" s="1" t="s">
        <v>15391</v>
      </c>
      <c r="B9455" t="s">
        <v>15392</v>
      </c>
      <c r="C9455" t="s">
        <v>1467</v>
      </c>
      <c r="D9455" t="s">
        <v>1468</v>
      </c>
      <c r="E9455">
        <v>1</v>
      </c>
      <c r="F9455" s="2">
        <v>7.04</v>
      </c>
      <c r="G9455" s="3">
        <v>15</v>
      </c>
      <c r="H9455" s="3">
        <v>7.0400000000000004E-2</v>
      </c>
      <c r="I9455" s="3">
        <v>0.33088000000000001</v>
      </c>
      <c r="J9455" s="3">
        <v>7.4412799999999999</v>
      </c>
      <c r="K9455" s="4">
        <v>0.35</v>
      </c>
      <c r="L9455" s="73">
        <v>13.508785230769231</v>
      </c>
    </row>
    <row r="9456" spans="1:12" x14ac:dyDescent="0.35">
      <c r="A9456" s="1" t="s">
        <v>15393</v>
      </c>
      <c r="B9456" t="s">
        <v>15394</v>
      </c>
      <c r="C9456" t="s">
        <v>1467</v>
      </c>
      <c r="D9456" t="s">
        <v>1468</v>
      </c>
      <c r="E9456">
        <v>1</v>
      </c>
      <c r="F9456" s="2">
        <v>86.41</v>
      </c>
      <c r="G9456" s="3">
        <v>179</v>
      </c>
      <c r="H9456" s="3">
        <v>0.86409999999999998</v>
      </c>
      <c r="I9456" s="3">
        <v>4.0612699999999995</v>
      </c>
      <c r="J9456" s="3">
        <v>91.335369999999983</v>
      </c>
      <c r="K9456" s="4">
        <v>0.35</v>
      </c>
      <c r="L9456" s="73">
        <v>165.80882553846152</v>
      </c>
    </row>
    <row r="9457" spans="1:12" x14ac:dyDescent="0.35">
      <c r="A9457" s="1" t="s">
        <v>15395</v>
      </c>
      <c r="B9457" t="s">
        <v>15396</v>
      </c>
      <c r="C9457" t="s">
        <v>1467</v>
      </c>
      <c r="D9457" t="s">
        <v>1468</v>
      </c>
      <c r="E9457">
        <v>1</v>
      </c>
      <c r="F9457" s="2">
        <v>177.11</v>
      </c>
      <c r="G9457" s="3">
        <v>366</v>
      </c>
      <c r="H9457" s="3">
        <v>1.7711000000000001</v>
      </c>
      <c r="I9457" s="3">
        <v>8.3241700000000005</v>
      </c>
      <c r="J9457" s="3">
        <v>187.20527000000001</v>
      </c>
      <c r="K9457" s="4">
        <v>0.35</v>
      </c>
      <c r="L9457" s="73">
        <v>339.84956707692311</v>
      </c>
    </row>
    <row r="9458" spans="1:12" x14ac:dyDescent="0.35">
      <c r="A9458" s="1" t="s">
        <v>15397</v>
      </c>
      <c r="B9458" t="s">
        <v>15398</v>
      </c>
      <c r="C9458" t="s">
        <v>1467</v>
      </c>
      <c r="D9458" t="s">
        <v>1468</v>
      </c>
      <c r="E9458">
        <v>1</v>
      </c>
      <c r="F9458" s="2">
        <v>139.08000000000001</v>
      </c>
      <c r="G9458" s="3">
        <v>287</v>
      </c>
      <c r="H9458" s="3">
        <v>1.3908000000000003</v>
      </c>
      <c r="I9458" s="3">
        <v>6.536760000000001</v>
      </c>
      <c r="J9458" s="3">
        <v>147.00756000000001</v>
      </c>
      <c r="K9458" s="4">
        <v>0.35</v>
      </c>
      <c r="L9458" s="73">
        <v>266.8752627692308</v>
      </c>
    </row>
    <row r="9459" spans="1:12" x14ac:dyDescent="0.35">
      <c r="A9459" s="1" t="s">
        <v>15399</v>
      </c>
      <c r="B9459" t="s">
        <v>15400</v>
      </c>
      <c r="C9459" t="s">
        <v>1467</v>
      </c>
      <c r="D9459" t="s">
        <v>1468</v>
      </c>
      <c r="E9459">
        <v>1</v>
      </c>
      <c r="F9459" s="2">
        <v>32.85</v>
      </c>
      <c r="G9459" s="3">
        <v>68</v>
      </c>
      <c r="H9459" s="3">
        <v>0.32850000000000001</v>
      </c>
      <c r="I9459" s="3">
        <v>1.5439500000000002</v>
      </c>
      <c r="J9459" s="3">
        <v>34.722450000000002</v>
      </c>
      <c r="K9459" s="4">
        <v>0.35</v>
      </c>
      <c r="L9459" s="73">
        <v>63.034601538461537</v>
      </c>
    </row>
    <row r="9460" spans="1:12" x14ac:dyDescent="0.35">
      <c r="A9460" s="1" t="s">
        <v>15401</v>
      </c>
      <c r="B9460" t="s">
        <v>15402</v>
      </c>
      <c r="C9460" t="s">
        <v>1467</v>
      </c>
      <c r="D9460" t="s">
        <v>1468</v>
      </c>
      <c r="E9460">
        <v>1</v>
      </c>
      <c r="F9460" s="2">
        <v>342.01</v>
      </c>
      <c r="G9460" s="3">
        <v>706</v>
      </c>
      <c r="H9460" s="3">
        <v>3.4201000000000001</v>
      </c>
      <c r="I9460" s="3">
        <v>16.074469999999998</v>
      </c>
      <c r="J9460" s="3">
        <v>361.50457</v>
      </c>
      <c r="K9460" s="4">
        <v>0.35</v>
      </c>
      <c r="L9460" s="73">
        <v>656.26983476923078</v>
      </c>
    </row>
    <row r="9461" spans="1:12" x14ac:dyDescent="0.35">
      <c r="A9461" s="1" t="s">
        <v>15403</v>
      </c>
      <c r="B9461" t="s">
        <v>15404</v>
      </c>
      <c r="C9461" t="s">
        <v>1467</v>
      </c>
      <c r="D9461" t="s">
        <v>1468</v>
      </c>
      <c r="E9461">
        <v>1</v>
      </c>
      <c r="F9461" s="2">
        <v>34.21</v>
      </c>
      <c r="G9461" s="3">
        <v>71</v>
      </c>
      <c r="H9461" s="3">
        <v>0.34210000000000002</v>
      </c>
      <c r="I9461" s="3">
        <v>1.6078700000000001</v>
      </c>
      <c r="J9461" s="3">
        <v>36.159970000000001</v>
      </c>
      <c r="K9461" s="4">
        <v>0.35</v>
      </c>
      <c r="L9461" s="73">
        <v>65.644253230769223</v>
      </c>
    </row>
    <row r="9462" spans="1:12" x14ac:dyDescent="0.35">
      <c r="A9462" s="1" t="s">
        <v>15405</v>
      </c>
      <c r="B9462" t="s">
        <v>15406</v>
      </c>
      <c r="C9462" t="s">
        <v>1467</v>
      </c>
      <c r="D9462" t="s">
        <v>1468</v>
      </c>
      <c r="E9462">
        <v>1</v>
      </c>
      <c r="F9462" s="2">
        <v>43.7</v>
      </c>
      <c r="G9462" s="3">
        <v>91</v>
      </c>
      <c r="H9462" s="3">
        <v>0.43700000000000006</v>
      </c>
      <c r="I9462" s="3">
        <v>2.0539000000000001</v>
      </c>
      <c r="J9462" s="3">
        <v>46.190899999999999</v>
      </c>
      <c r="K9462" s="4">
        <v>0.34999999999999992</v>
      </c>
      <c r="L9462" s="73">
        <v>83.854249230769227</v>
      </c>
    </row>
    <row r="9463" spans="1:12" x14ac:dyDescent="0.35">
      <c r="A9463" s="1" t="s">
        <v>15407</v>
      </c>
      <c r="B9463" t="s">
        <v>15408</v>
      </c>
      <c r="C9463" t="s">
        <v>1467</v>
      </c>
      <c r="D9463" t="s">
        <v>1468</v>
      </c>
      <c r="E9463">
        <v>1</v>
      </c>
      <c r="F9463" s="2">
        <v>5.76</v>
      </c>
      <c r="G9463" s="3">
        <v>12</v>
      </c>
      <c r="H9463" s="3">
        <v>5.7599999999999998E-2</v>
      </c>
      <c r="I9463" s="3">
        <v>0.27072000000000002</v>
      </c>
      <c r="J9463" s="3">
        <v>6.0883199999999995</v>
      </c>
      <c r="K9463" s="4">
        <v>0.35</v>
      </c>
      <c r="L9463" s="73">
        <v>11.052642461538461</v>
      </c>
    </row>
    <row r="9464" spans="1:12" x14ac:dyDescent="0.35">
      <c r="A9464" s="1" t="s">
        <v>15409</v>
      </c>
      <c r="B9464" t="s">
        <v>15410</v>
      </c>
      <c r="C9464" t="s">
        <v>1467</v>
      </c>
      <c r="D9464" t="s">
        <v>1468</v>
      </c>
      <c r="E9464">
        <v>1</v>
      </c>
      <c r="F9464" s="2">
        <v>43.29</v>
      </c>
      <c r="G9464" s="3">
        <v>90</v>
      </c>
      <c r="H9464" s="3">
        <v>0.43290000000000001</v>
      </c>
      <c r="I9464" s="3">
        <v>2.0346299999999999</v>
      </c>
      <c r="J9464" s="3">
        <v>45.757529999999996</v>
      </c>
      <c r="K9464" s="4">
        <v>0.35</v>
      </c>
      <c r="L9464" s="73">
        <v>83.067515999999998</v>
      </c>
    </row>
    <row r="9465" spans="1:12" x14ac:dyDescent="0.35">
      <c r="A9465" s="1" t="s">
        <v>15411</v>
      </c>
      <c r="B9465" t="s">
        <v>15412</v>
      </c>
      <c r="C9465" t="s">
        <v>1467</v>
      </c>
      <c r="D9465" t="s">
        <v>1468</v>
      </c>
      <c r="E9465">
        <v>1</v>
      </c>
      <c r="F9465" s="2">
        <v>0.43</v>
      </c>
      <c r="G9465" s="3">
        <v>1</v>
      </c>
      <c r="H9465" s="3">
        <v>4.3E-3</v>
      </c>
      <c r="I9465" s="3">
        <v>2.0209999999999999E-2</v>
      </c>
      <c r="J9465" s="3">
        <v>0.45451000000000003</v>
      </c>
      <c r="K9465" s="4">
        <v>0.35</v>
      </c>
      <c r="L9465" s="73">
        <v>0.82511046153846157</v>
      </c>
    </row>
    <row r="9466" spans="1:12" x14ac:dyDescent="0.35">
      <c r="A9466" s="1" t="s">
        <v>15413</v>
      </c>
      <c r="B9466" t="s">
        <v>15414</v>
      </c>
      <c r="C9466" t="s">
        <v>1467</v>
      </c>
      <c r="D9466" t="s">
        <v>1468</v>
      </c>
      <c r="E9466">
        <v>1</v>
      </c>
      <c r="F9466" s="2">
        <v>943.2</v>
      </c>
      <c r="G9466" s="3">
        <v>1945</v>
      </c>
      <c r="H9466" s="3">
        <v>9.4320000000000004</v>
      </c>
      <c r="I9466" s="3">
        <v>44.330400000000004</v>
      </c>
      <c r="J9466" s="3">
        <v>996.96240000000012</v>
      </c>
      <c r="K9466" s="4">
        <v>0.35</v>
      </c>
      <c r="L9466" s="73">
        <v>1809.8702030769232</v>
      </c>
    </row>
    <row r="9467" spans="1:12" x14ac:dyDescent="0.35">
      <c r="A9467" s="1" t="s">
        <v>15415</v>
      </c>
      <c r="B9467" t="s">
        <v>15416</v>
      </c>
      <c r="C9467" t="s">
        <v>1467</v>
      </c>
      <c r="D9467" t="s">
        <v>1468</v>
      </c>
      <c r="E9467">
        <v>1</v>
      </c>
      <c r="F9467" s="2">
        <v>16.98</v>
      </c>
      <c r="G9467" s="3">
        <v>36</v>
      </c>
      <c r="H9467" s="3">
        <v>0.16980000000000001</v>
      </c>
      <c r="I9467" s="3">
        <v>0.79805999999999999</v>
      </c>
      <c r="J9467" s="3">
        <v>17.947859999999999</v>
      </c>
      <c r="K9467" s="4">
        <v>0.35</v>
      </c>
      <c r="L9467" s="73">
        <v>32.582268923076917</v>
      </c>
    </row>
    <row r="9468" spans="1:12" x14ac:dyDescent="0.35">
      <c r="A9468" s="1" t="s">
        <v>15417</v>
      </c>
      <c r="B9468" t="s">
        <v>15418</v>
      </c>
      <c r="C9468" t="s">
        <v>1467</v>
      </c>
      <c r="D9468" t="s">
        <v>1468</v>
      </c>
      <c r="E9468">
        <v>1</v>
      </c>
      <c r="F9468" s="2">
        <v>9.57</v>
      </c>
      <c r="G9468" s="3">
        <v>20</v>
      </c>
      <c r="H9468" s="3">
        <v>9.5700000000000007E-2</v>
      </c>
      <c r="I9468" s="3">
        <v>0.44979000000000002</v>
      </c>
      <c r="J9468" s="3">
        <v>10.115490000000001</v>
      </c>
      <c r="K9468" s="4">
        <v>0.34999999999999992</v>
      </c>
      <c r="L9468" s="73">
        <v>18.363504923076924</v>
      </c>
    </row>
    <row r="9469" spans="1:12" x14ac:dyDescent="0.35">
      <c r="A9469" s="1" t="s">
        <v>15419</v>
      </c>
      <c r="B9469" t="s">
        <v>15420</v>
      </c>
      <c r="C9469" t="s">
        <v>1467</v>
      </c>
      <c r="D9469" t="s">
        <v>1468</v>
      </c>
      <c r="E9469">
        <v>1</v>
      </c>
      <c r="F9469" s="2">
        <v>49.91</v>
      </c>
      <c r="G9469" s="3">
        <v>103</v>
      </c>
      <c r="H9469" s="3">
        <v>0.49909999999999999</v>
      </c>
      <c r="I9469" s="3">
        <v>2.3457699999999999</v>
      </c>
      <c r="J9469" s="3">
        <v>52.754869999999997</v>
      </c>
      <c r="K9469" s="4">
        <v>0.34999999999999992</v>
      </c>
      <c r="L9469" s="73">
        <v>95.770379384615367</v>
      </c>
    </row>
    <row r="9470" spans="1:12" x14ac:dyDescent="0.35">
      <c r="A9470" s="1" t="s">
        <v>15421</v>
      </c>
      <c r="B9470" t="s">
        <v>15422</v>
      </c>
      <c r="C9470" t="s">
        <v>1467</v>
      </c>
      <c r="D9470" t="s">
        <v>1468</v>
      </c>
      <c r="E9470">
        <v>1</v>
      </c>
      <c r="F9470" s="2">
        <v>62.15</v>
      </c>
      <c r="G9470" s="3">
        <v>129</v>
      </c>
      <c r="H9470" s="3">
        <v>0.62150000000000005</v>
      </c>
      <c r="I9470" s="3">
        <v>2.9210500000000001</v>
      </c>
      <c r="J9470" s="3">
        <v>65.692549999999997</v>
      </c>
      <c r="K9470" s="4">
        <v>0.35</v>
      </c>
      <c r="L9470" s="73">
        <v>119.25724461538461</v>
      </c>
    </row>
    <row r="9471" spans="1:12" x14ac:dyDescent="0.35">
      <c r="A9471" s="1" t="s">
        <v>15423</v>
      </c>
      <c r="B9471" t="s">
        <v>15424</v>
      </c>
      <c r="C9471" t="s">
        <v>1467</v>
      </c>
      <c r="D9471" t="s">
        <v>1468</v>
      </c>
      <c r="E9471">
        <v>1</v>
      </c>
      <c r="F9471" s="2">
        <v>18.2</v>
      </c>
      <c r="G9471" s="3">
        <v>38</v>
      </c>
      <c r="H9471" s="3">
        <v>0.182</v>
      </c>
      <c r="I9471" s="3">
        <v>0.85539999999999994</v>
      </c>
      <c r="J9471" s="3">
        <v>19.237399999999997</v>
      </c>
      <c r="K9471" s="4">
        <v>0.35000000000000003</v>
      </c>
      <c r="L9471" s="73">
        <v>34.923279999999998</v>
      </c>
    </row>
    <row r="9472" spans="1:12" x14ac:dyDescent="0.35">
      <c r="A9472" s="1" t="s">
        <v>15425</v>
      </c>
      <c r="B9472" t="s">
        <v>15426</v>
      </c>
      <c r="C9472" t="s">
        <v>1467</v>
      </c>
      <c r="D9472" t="s">
        <v>1468</v>
      </c>
      <c r="E9472">
        <v>1</v>
      </c>
      <c r="F9472" s="2">
        <v>161.91999999999999</v>
      </c>
      <c r="G9472" s="3">
        <v>334</v>
      </c>
      <c r="H9472" s="3">
        <v>1.6192</v>
      </c>
      <c r="I9472" s="3">
        <v>7.6102399999999992</v>
      </c>
      <c r="J9472" s="3">
        <v>171.14944</v>
      </c>
      <c r="K9472" s="4">
        <v>0.35000000000000003</v>
      </c>
      <c r="L9472" s="73">
        <v>310.70206030769231</v>
      </c>
    </row>
    <row r="9473" spans="1:12" x14ac:dyDescent="0.35">
      <c r="A9473" s="1" t="s">
        <v>15427</v>
      </c>
      <c r="B9473" t="s">
        <v>15428</v>
      </c>
      <c r="C9473" t="s">
        <v>1467</v>
      </c>
      <c r="D9473" t="s">
        <v>1468</v>
      </c>
      <c r="E9473">
        <v>1</v>
      </c>
      <c r="F9473" s="2">
        <v>62.31</v>
      </c>
      <c r="G9473" s="3">
        <v>129</v>
      </c>
      <c r="H9473" s="3">
        <v>0.62309999999999999</v>
      </c>
      <c r="I9473" s="3">
        <v>2.9285700000000001</v>
      </c>
      <c r="J9473" s="3">
        <v>65.861670000000004</v>
      </c>
      <c r="K9473" s="4">
        <v>0.34999999999999992</v>
      </c>
      <c r="L9473" s="73">
        <v>119.56426246153846</v>
      </c>
    </row>
    <row r="9474" spans="1:12" x14ac:dyDescent="0.35">
      <c r="A9474" s="1" t="s">
        <v>15429</v>
      </c>
      <c r="B9474" t="s">
        <v>15430</v>
      </c>
      <c r="C9474" t="s">
        <v>1467</v>
      </c>
      <c r="D9474" t="s">
        <v>1468</v>
      </c>
      <c r="E9474">
        <v>1</v>
      </c>
      <c r="F9474" s="2">
        <v>32.630000000000003</v>
      </c>
      <c r="G9474" s="3">
        <v>68</v>
      </c>
      <c r="H9474" s="3">
        <v>0.32630000000000003</v>
      </c>
      <c r="I9474" s="3">
        <v>1.5336100000000001</v>
      </c>
      <c r="J9474" s="3">
        <v>34.489910000000009</v>
      </c>
      <c r="K9474" s="4">
        <v>0.35</v>
      </c>
      <c r="L9474" s="73">
        <v>62.612452000000019</v>
      </c>
    </row>
    <row r="9475" spans="1:12" x14ac:dyDescent="0.35">
      <c r="A9475" s="1" t="s">
        <v>15431</v>
      </c>
      <c r="B9475" t="s">
        <v>15432</v>
      </c>
      <c r="C9475" t="s">
        <v>1467</v>
      </c>
      <c r="D9475" t="s">
        <v>1468</v>
      </c>
      <c r="E9475">
        <v>1</v>
      </c>
      <c r="F9475" s="2">
        <v>3.18</v>
      </c>
      <c r="G9475" s="3">
        <v>7</v>
      </c>
      <c r="H9475" s="3">
        <v>3.1800000000000002E-2</v>
      </c>
      <c r="I9475" s="3">
        <v>0.14946000000000001</v>
      </c>
      <c r="J9475" s="3">
        <v>3.3612600000000001</v>
      </c>
      <c r="K9475" s="4">
        <v>0.35000000000000003</v>
      </c>
      <c r="L9475" s="73">
        <v>6.101979692307693</v>
      </c>
    </row>
    <row r="9476" spans="1:12" x14ac:dyDescent="0.35">
      <c r="A9476" s="1" t="s">
        <v>15433</v>
      </c>
      <c r="B9476" t="s">
        <v>15434</v>
      </c>
      <c r="C9476" t="s">
        <v>1467</v>
      </c>
      <c r="D9476" t="s">
        <v>1468</v>
      </c>
      <c r="E9476">
        <v>1</v>
      </c>
      <c r="F9476" s="2">
        <v>108.41</v>
      </c>
      <c r="G9476" s="3">
        <v>224</v>
      </c>
      <c r="H9476" s="3">
        <v>1.0841000000000001</v>
      </c>
      <c r="I9476" s="3">
        <v>5.0952700000000002</v>
      </c>
      <c r="J9476" s="3">
        <v>114.58937</v>
      </c>
      <c r="K9476" s="4">
        <v>0.35</v>
      </c>
      <c r="L9476" s="73">
        <v>208.02377938461538</v>
      </c>
    </row>
    <row r="9477" spans="1:12" x14ac:dyDescent="0.35">
      <c r="A9477" s="1" t="s">
        <v>15435</v>
      </c>
      <c r="B9477" t="s">
        <v>15436</v>
      </c>
      <c r="C9477" t="s">
        <v>1467</v>
      </c>
      <c r="D9477" t="s">
        <v>1468</v>
      </c>
      <c r="E9477">
        <v>1</v>
      </c>
      <c r="F9477" s="2">
        <v>4.59</v>
      </c>
      <c r="G9477" s="3">
        <v>10</v>
      </c>
      <c r="H9477" s="3">
        <v>4.5899999999999996E-2</v>
      </c>
      <c r="I9477" s="3">
        <v>0.21573000000000001</v>
      </c>
      <c r="J9477" s="3">
        <v>4.8516299999999992</v>
      </c>
      <c r="K9477" s="4">
        <v>0.35</v>
      </c>
      <c r="L9477" s="73">
        <v>8.8075744615384597</v>
      </c>
    </row>
    <row r="9478" spans="1:12" x14ac:dyDescent="0.35">
      <c r="A9478" s="1" t="s">
        <v>15437</v>
      </c>
      <c r="B9478" t="s">
        <v>15438</v>
      </c>
      <c r="C9478" t="s">
        <v>1467</v>
      </c>
      <c r="D9478" t="s">
        <v>1468</v>
      </c>
      <c r="E9478">
        <v>1</v>
      </c>
      <c r="F9478" s="2">
        <v>252.87</v>
      </c>
      <c r="G9478" s="3">
        <v>522</v>
      </c>
      <c r="H9478" s="3">
        <v>2.5287000000000002</v>
      </c>
      <c r="I9478" s="3">
        <v>11.88489</v>
      </c>
      <c r="J9478" s="3">
        <v>267.28359</v>
      </c>
      <c r="K9478" s="4">
        <v>0.34999999999999992</v>
      </c>
      <c r="L9478" s="73">
        <v>485.2225172307692</v>
      </c>
    </row>
    <row r="9479" spans="1:12" x14ac:dyDescent="0.35">
      <c r="A9479" s="1" t="s">
        <v>15439</v>
      </c>
      <c r="B9479" t="s">
        <v>15440</v>
      </c>
      <c r="C9479" t="s">
        <v>1467</v>
      </c>
      <c r="D9479" t="s">
        <v>1468</v>
      </c>
      <c r="E9479">
        <v>1</v>
      </c>
      <c r="F9479" s="2">
        <v>75.14</v>
      </c>
      <c r="G9479" s="3">
        <v>155</v>
      </c>
      <c r="H9479" s="3">
        <v>0.75140000000000007</v>
      </c>
      <c r="I9479" s="3">
        <v>3.5315799999999999</v>
      </c>
      <c r="J9479" s="3">
        <v>79.42298000000001</v>
      </c>
      <c r="K9479" s="4">
        <v>0.35</v>
      </c>
      <c r="L9479" s="73">
        <v>144.18325600000003</v>
      </c>
    </row>
    <row r="9480" spans="1:12" x14ac:dyDescent="0.35">
      <c r="A9480" s="1" t="s">
        <v>15441</v>
      </c>
      <c r="B9480" t="s">
        <v>15442</v>
      </c>
      <c r="C9480" t="s">
        <v>1467</v>
      </c>
      <c r="D9480" t="s">
        <v>1468</v>
      </c>
      <c r="E9480">
        <v>1</v>
      </c>
      <c r="F9480" s="2">
        <v>6.42</v>
      </c>
      <c r="G9480" s="3">
        <v>14</v>
      </c>
      <c r="H9480" s="3">
        <v>6.4200000000000007E-2</v>
      </c>
      <c r="I9480" s="3">
        <v>0.30174000000000001</v>
      </c>
      <c r="J9480" s="3">
        <v>6.7859399999999992</v>
      </c>
      <c r="K9480" s="4">
        <v>0.34999999999999992</v>
      </c>
      <c r="L9480" s="73">
        <v>12.319091076923074</v>
      </c>
    </row>
    <row r="9481" spans="1:12" x14ac:dyDescent="0.35">
      <c r="A9481" s="1" t="s">
        <v>15443</v>
      </c>
      <c r="B9481" t="s">
        <v>15444</v>
      </c>
      <c r="C9481" t="s">
        <v>1467</v>
      </c>
      <c r="D9481" t="s">
        <v>1468</v>
      </c>
      <c r="E9481">
        <v>1</v>
      </c>
      <c r="F9481" s="2">
        <v>184.24</v>
      </c>
      <c r="G9481" s="3">
        <v>380</v>
      </c>
      <c r="H9481" s="3">
        <v>1.8424</v>
      </c>
      <c r="I9481" s="3">
        <v>8.6592800000000008</v>
      </c>
      <c r="J9481" s="3">
        <v>194.74168</v>
      </c>
      <c r="K9481" s="4">
        <v>0.35</v>
      </c>
      <c r="L9481" s="73">
        <v>353.53104984615385</v>
      </c>
    </row>
    <row r="9482" spans="1:12" x14ac:dyDescent="0.35">
      <c r="A9482" s="1" t="s">
        <v>15445</v>
      </c>
      <c r="B9482" t="s">
        <v>15446</v>
      </c>
      <c r="C9482" t="s">
        <v>1467</v>
      </c>
      <c r="D9482" t="s">
        <v>1468</v>
      </c>
      <c r="E9482">
        <v>1</v>
      </c>
      <c r="F9482" s="2">
        <v>21.73</v>
      </c>
      <c r="G9482" s="3">
        <v>45</v>
      </c>
      <c r="H9482" s="3">
        <v>0.21730000000000002</v>
      </c>
      <c r="I9482" s="3">
        <v>1.0213099999999999</v>
      </c>
      <c r="J9482" s="3">
        <v>22.968610000000002</v>
      </c>
      <c r="K9482" s="4">
        <v>0.35</v>
      </c>
      <c r="L9482" s="73">
        <v>41.696861230769237</v>
      </c>
    </row>
    <row r="9483" spans="1:12" x14ac:dyDescent="0.35">
      <c r="A9483" s="1" t="s">
        <v>15447</v>
      </c>
      <c r="B9483" t="s">
        <v>15448</v>
      </c>
      <c r="C9483" t="s">
        <v>1467</v>
      </c>
      <c r="D9483" t="s">
        <v>1468</v>
      </c>
      <c r="E9483">
        <v>1</v>
      </c>
      <c r="F9483" s="2">
        <v>68.2</v>
      </c>
      <c r="G9483" s="3">
        <v>141</v>
      </c>
      <c r="H9483" s="3">
        <v>0.68200000000000005</v>
      </c>
      <c r="I9483" s="3">
        <v>3.2054</v>
      </c>
      <c r="J9483" s="3">
        <v>72.087400000000002</v>
      </c>
      <c r="K9483" s="4">
        <v>0.35</v>
      </c>
      <c r="L9483" s="73">
        <v>130.86635692307692</v>
      </c>
    </row>
    <row r="9484" spans="1:12" x14ac:dyDescent="0.35">
      <c r="A9484" s="1" t="s">
        <v>15449</v>
      </c>
      <c r="B9484" t="s">
        <v>15450</v>
      </c>
      <c r="C9484" t="s">
        <v>1467</v>
      </c>
      <c r="D9484" t="s">
        <v>1468</v>
      </c>
      <c r="E9484">
        <v>1</v>
      </c>
      <c r="F9484" s="2">
        <v>8.4700000000000006</v>
      </c>
      <c r="G9484" s="3">
        <v>18</v>
      </c>
      <c r="H9484" s="3">
        <v>8.4700000000000011E-2</v>
      </c>
      <c r="I9484" s="3">
        <v>0.39809000000000005</v>
      </c>
      <c r="J9484" s="3">
        <v>8.9527900000000002</v>
      </c>
      <c r="K9484" s="4">
        <v>0.35</v>
      </c>
      <c r="L9484" s="73">
        <v>16.25275723076923</v>
      </c>
    </row>
    <row r="9485" spans="1:12" x14ac:dyDescent="0.35">
      <c r="A9485" s="1" t="s">
        <v>15451</v>
      </c>
      <c r="B9485" t="s">
        <v>15452</v>
      </c>
      <c r="C9485" t="s">
        <v>1467</v>
      </c>
      <c r="D9485" t="s">
        <v>1468</v>
      </c>
      <c r="E9485">
        <v>1</v>
      </c>
      <c r="F9485" s="2">
        <v>40.42</v>
      </c>
      <c r="G9485" s="3">
        <v>84</v>
      </c>
      <c r="H9485" s="3">
        <v>0.4042</v>
      </c>
      <c r="I9485" s="3">
        <v>1.89974</v>
      </c>
      <c r="J9485" s="3">
        <v>42.723940000000006</v>
      </c>
      <c r="K9485" s="4">
        <v>0.35</v>
      </c>
      <c r="L9485" s="73">
        <v>77.560383384615392</v>
      </c>
    </row>
    <row r="9486" spans="1:12" x14ac:dyDescent="0.35">
      <c r="A9486" s="1" t="s">
        <v>15453</v>
      </c>
      <c r="B9486" t="s">
        <v>15454</v>
      </c>
      <c r="C9486" t="s">
        <v>1467</v>
      </c>
      <c r="D9486" t="s">
        <v>1468</v>
      </c>
      <c r="E9486">
        <v>1</v>
      </c>
      <c r="F9486" s="2">
        <v>18.489999999999998</v>
      </c>
      <c r="G9486" s="3">
        <v>39</v>
      </c>
      <c r="H9486" s="3">
        <v>0.18489999999999998</v>
      </c>
      <c r="I9486" s="3">
        <v>0.86902999999999997</v>
      </c>
      <c r="J9486" s="3">
        <v>19.543929999999996</v>
      </c>
      <c r="K9486" s="4">
        <v>0.35</v>
      </c>
      <c r="L9486" s="73">
        <v>35.479749846153837</v>
      </c>
    </row>
    <row r="9487" spans="1:12" x14ac:dyDescent="0.35">
      <c r="A9487" s="1" t="s">
        <v>15455</v>
      </c>
      <c r="B9487" t="s">
        <v>15456</v>
      </c>
      <c r="C9487" t="s">
        <v>1467</v>
      </c>
      <c r="D9487" t="s">
        <v>1468</v>
      </c>
      <c r="E9487">
        <v>1</v>
      </c>
      <c r="F9487" s="2">
        <v>43.16</v>
      </c>
      <c r="G9487" s="3">
        <v>89</v>
      </c>
      <c r="H9487" s="3">
        <v>0.43159999999999998</v>
      </c>
      <c r="I9487" s="3">
        <v>2.0285199999999999</v>
      </c>
      <c r="J9487" s="3">
        <v>45.62012</v>
      </c>
      <c r="K9487" s="4">
        <v>0.35</v>
      </c>
      <c r="L9487" s="73">
        <v>82.818063999999993</v>
      </c>
    </row>
    <row r="9488" spans="1:12" x14ac:dyDescent="0.35">
      <c r="A9488" s="1" t="s">
        <v>15457</v>
      </c>
      <c r="B9488" t="s">
        <v>15458</v>
      </c>
      <c r="C9488" t="s">
        <v>1467</v>
      </c>
      <c r="D9488" t="s">
        <v>1468</v>
      </c>
      <c r="E9488">
        <v>1</v>
      </c>
      <c r="F9488" s="2">
        <v>0.75</v>
      </c>
      <c r="G9488" s="3">
        <v>2</v>
      </c>
      <c r="H9488" s="3">
        <v>7.4999999999999997E-3</v>
      </c>
      <c r="I9488" s="3">
        <v>3.5250000000000004E-2</v>
      </c>
      <c r="J9488" s="3">
        <v>0.79274999999999995</v>
      </c>
      <c r="K9488" s="4">
        <v>0.35</v>
      </c>
      <c r="L9488" s="73">
        <v>1.4391461538461539</v>
      </c>
    </row>
    <row r="9489" spans="1:12" x14ac:dyDescent="0.35">
      <c r="A9489" s="1" t="s">
        <v>15459</v>
      </c>
      <c r="B9489" t="s">
        <v>15460</v>
      </c>
      <c r="C9489" t="s">
        <v>1467</v>
      </c>
      <c r="D9489" t="s">
        <v>1468</v>
      </c>
      <c r="E9489">
        <v>1</v>
      </c>
      <c r="F9489" s="2">
        <v>11.8</v>
      </c>
      <c r="G9489" s="3">
        <v>25</v>
      </c>
      <c r="H9489" s="3">
        <v>0.11800000000000001</v>
      </c>
      <c r="I9489" s="3">
        <v>0.55459999999999998</v>
      </c>
      <c r="J9489" s="3">
        <v>12.472600000000002</v>
      </c>
      <c r="K9489" s="4">
        <v>0.34999999999999992</v>
      </c>
      <c r="L9489" s="73">
        <v>22.642566153846154</v>
      </c>
    </row>
    <row r="9490" spans="1:12" x14ac:dyDescent="0.35">
      <c r="A9490" s="1" t="s">
        <v>15461</v>
      </c>
      <c r="B9490" t="s">
        <v>15462</v>
      </c>
      <c r="C9490" t="s">
        <v>1467</v>
      </c>
      <c r="D9490" t="s">
        <v>1468</v>
      </c>
      <c r="E9490">
        <v>1</v>
      </c>
      <c r="F9490" s="2">
        <v>177.76</v>
      </c>
      <c r="G9490" s="3">
        <v>367</v>
      </c>
      <c r="H9490" s="3">
        <v>1.7775999999999998</v>
      </c>
      <c r="I9490" s="3">
        <v>8.3547200000000004</v>
      </c>
      <c r="J9490" s="3">
        <v>187.89231999999998</v>
      </c>
      <c r="K9490" s="4">
        <v>0.35</v>
      </c>
      <c r="L9490" s="73">
        <v>341.09682707692303</v>
      </c>
    </row>
    <row r="9491" spans="1:12" x14ac:dyDescent="0.35">
      <c r="A9491" s="1" t="s">
        <v>15463</v>
      </c>
      <c r="B9491" t="s">
        <v>15464</v>
      </c>
      <c r="C9491" t="s">
        <v>1467</v>
      </c>
      <c r="D9491" t="s">
        <v>1468</v>
      </c>
      <c r="E9491">
        <v>1</v>
      </c>
      <c r="F9491" s="2">
        <v>5.01</v>
      </c>
      <c r="G9491" s="3">
        <v>11</v>
      </c>
      <c r="H9491" s="3">
        <v>5.0099999999999999E-2</v>
      </c>
      <c r="I9491" s="3">
        <v>0.23546999999999998</v>
      </c>
      <c r="J9491" s="3">
        <v>5.2955699999999997</v>
      </c>
      <c r="K9491" s="4">
        <v>0.35000000000000003</v>
      </c>
      <c r="L9491" s="73">
        <v>9.6134963076923068</v>
      </c>
    </row>
    <row r="9492" spans="1:12" x14ac:dyDescent="0.35">
      <c r="A9492" s="1" t="s">
        <v>15465</v>
      </c>
      <c r="B9492" t="s">
        <v>15466</v>
      </c>
      <c r="C9492" t="s">
        <v>1467</v>
      </c>
      <c r="D9492" t="s">
        <v>1468</v>
      </c>
      <c r="E9492">
        <v>1</v>
      </c>
      <c r="F9492" s="2">
        <v>50.02</v>
      </c>
      <c r="G9492" s="3">
        <v>104</v>
      </c>
      <c r="H9492" s="3">
        <v>0.50020000000000009</v>
      </c>
      <c r="I9492" s="3">
        <v>2.35094</v>
      </c>
      <c r="J9492" s="3">
        <v>52.871140000000004</v>
      </c>
      <c r="K9492" s="4">
        <v>0.35</v>
      </c>
      <c r="L9492" s="73">
        <v>95.981454153846158</v>
      </c>
    </row>
    <row r="9493" spans="1:12" x14ac:dyDescent="0.35">
      <c r="A9493" s="1" t="s">
        <v>15467</v>
      </c>
      <c r="B9493" t="s">
        <v>15468</v>
      </c>
      <c r="C9493" t="s">
        <v>1467</v>
      </c>
      <c r="D9493" t="s">
        <v>1468</v>
      </c>
      <c r="E9493">
        <v>1</v>
      </c>
      <c r="F9493" s="2">
        <v>367.71</v>
      </c>
      <c r="G9493" s="3">
        <v>759</v>
      </c>
      <c r="H9493" s="3">
        <v>3.6770999999999998</v>
      </c>
      <c r="I9493" s="3">
        <v>17.28237</v>
      </c>
      <c r="J9493" s="3">
        <v>388.66946999999999</v>
      </c>
      <c r="K9493" s="4">
        <v>0.35</v>
      </c>
      <c r="L9493" s="73">
        <v>705.58457630769226</v>
      </c>
    </row>
    <row r="9494" spans="1:12" x14ac:dyDescent="0.35">
      <c r="A9494" s="1" t="s">
        <v>15469</v>
      </c>
      <c r="B9494" t="s">
        <v>15470</v>
      </c>
      <c r="C9494" t="s">
        <v>1467</v>
      </c>
      <c r="D9494" t="s">
        <v>1468</v>
      </c>
      <c r="E9494">
        <v>1</v>
      </c>
      <c r="F9494" s="2">
        <v>18.07</v>
      </c>
      <c r="G9494" s="3">
        <v>38</v>
      </c>
      <c r="H9494" s="3">
        <v>0.1807</v>
      </c>
      <c r="I9494" s="3">
        <v>0.84928999999999999</v>
      </c>
      <c r="J9494" s="3">
        <v>19.099990000000002</v>
      </c>
      <c r="K9494" s="4">
        <v>0.35</v>
      </c>
      <c r="L9494" s="73">
        <v>34.673828</v>
      </c>
    </row>
    <row r="9495" spans="1:12" x14ac:dyDescent="0.35">
      <c r="A9495" s="1" t="s">
        <v>15471</v>
      </c>
      <c r="B9495" t="s">
        <v>15102</v>
      </c>
      <c r="C9495" t="s">
        <v>1467</v>
      </c>
      <c r="D9495" t="s">
        <v>1468</v>
      </c>
      <c r="E9495">
        <v>1</v>
      </c>
      <c r="F9495" s="2">
        <v>70.94</v>
      </c>
      <c r="G9495" s="3">
        <v>147</v>
      </c>
      <c r="H9495" s="3">
        <v>0.70940000000000003</v>
      </c>
      <c r="I9495" s="3">
        <v>3.3341799999999999</v>
      </c>
      <c r="J9495" s="3">
        <v>74.983580000000003</v>
      </c>
      <c r="K9495" s="4">
        <v>0.35</v>
      </c>
      <c r="L9495" s="73">
        <v>136.12403753846155</v>
      </c>
    </row>
    <row r="9496" spans="1:12" x14ac:dyDescent="0.35">
      <c r="A9496" s="1" t="s">
        <v>15472</v>
      </c>
      <c r="B9496" t="s">
        <v>15473</v>
      </c>
      <c r="C9496" t="s">
        <v>1467</v>
      </c>
      <c r="D9496" t="s">
        <v>1468</v>
      </c>
      <c r="E9496">
        <v>1</v>
      </c>
      <c r="F9496" s="2">
        <v>22.92</v>
      </c>
      <c r="G9496" s="3">
        <v>48</v>
      </c>
      <c r="H9496" s="3">
        <v>0.22920000000000001</v>
      </c>
      <c r="I9496" s="3">
        <v>1.07724</v>
      </c>
      <c r="J9496" s="3">
        <v>24.22644</v>
      </c>
      <c r="K9496" s="4">
        <v>0.35000000000000003</v>
      </c>
      <c r="L9496" s="73">
        <v>43.980306461538461</v>
      </c>
    </row>
    <row r="9497" spans="1:12" x14ac:dyDescent="0.35">
      <c r="A9497" s="1" t="s">
        <v>15474</v>
      </c>
      <c r="B9497" t="s">
        <v>15475</v>
      </c>
      <c r="C9497" t="s">
        <v>1467</v>
      </c>
      <c r="D9497" t="s">
        <v>1468</v>
      </c>
      <c r="E9497">
        <v>1</v>
      </c>
      <c r="F9497" s="2">
        <v>69.34</v>
      </c>
      <c r="G9497" s="3">
        <v>143</v>
      </c>
      <c r="H9497" s="3">
        <v>0.69340000000000002</v>
      </c>
      <c r="I9497" s="3">
        <v>3.2589800000000002</v>
      </c>
      <c r="J9497" s="3">
        <v>73.292379999999994</v>
      </c>
      <c r="K9497" s="4">
        <v>0.35</v>
      </c>
      <c r="L9497" s="73">
        <v>133.05385907692306</v>
      </c>
    </row>
    <row r="9498" spans="1:12" x14ac:dyDescent="0.35">
      <c r="A9498" s="1" t="s">
        <v>15476</v>
      </c>
      <c r="B9498" t="s">
        <v>15477</v>
      </c>
      <c r="C9498" t="s">
        <v>1467</v>
      </c>
      <c r="D9498" t="s">
        <v>1468</v>
      </c>
      <c r="E9498">
        <v>1</v>
      </c>
      <c r="F9498" s="2">
        <v>346.83</v>
      </c>
      <c r="G9498" s="3">
        <v>716</v>
      </c>
      <c r="H9498" s="3">
        <v>3.4682999999999997</v>
      </c>
      <c r="I9498" s="3">
        <v>16.301009999999998</v>
      </c>
      <c r="J9498" s="3">
        <v>366.59931</v>
      </c>
      <c r="K9498" s="4">
        <v>0.35000000000000003</v>
      </c>
      <c r="L9498" s="73">
        <v>665.51874738461538</v>
      </c>
    </row>
    <row r="9499" spans="1:12" x14ac:dyDescent="0.35">
      <c r="A9499" s="1" t="s">
        <v>15478</v>
      </c>
      <c r="B9499" t="s">
        <v>15479</v>
      </c>
      <c r="C9499" t="s">
        <v>1467</v>
      </c>
      <c r="D9499" t="s">
        <v>1468</v>
      </c>
      <c r="E9499">
        <v>1</v>
      </c>
      <c r="F9499" s="2">
        <v>16.829999999999998</v>
      </c>
      <c r="G9499" s="3">
        <v>35</v>
      </c>
      <c r="H9499" s="3">
        <v>0.16829999999999998</v>
      </c>
      <c r="I9499" s="3">
        <v>0.79100999999999988</v>
      </c>
      <c r="J9499" s="3">
        <v>17.789309999999997</v>
      </c>
      <c r="K9499" s="4">
        <v>0.35</v>
      </c>
      <c r="L9499" s="73">
        <v>32.294439692307684</v>
      </c>
    </row>
    <row r="9500" spans="1:12" x14ac:dyDescent="0.35">
      <c r="A9500" s="1" t="s">
        <v>15480</v>
      </c>
      <c r="B9500" t="s">
        <v>15481</v>
      </c>
      <c r="C9500" t="s">
        <v>1467</v>
      </c>
      <c r="D9500" t="s">
        <v>1468</v>
      </c>
      <c r="E9500">
        <v>1</v>
      </c>
      <c r="F9500" s="2">
        <v>347.66</v>
      </c>
      <c r="G9500" s="3">
        <v>717</v>
      </c>
      <c r="H9500" s="3">
        <v>3.4766000000000004</v>
      </c>
      <c r="I9500" s="3">
        <v>16.340020000000003</v>
      </c>
      <c r="J9500" s="3">
        <v>367.47662000000003</v>
      </c>
      <c r="K9500" s="4">
        <v>0.35</v>
      </c>
      <c r="L9500" s="73">
        <v>667.11140246153855</v>
      </c>
    </row>
    <row r="9501" spans="1:12" x14ac:dyDescent="0.35">
      <c r="A9501" s="1" t="s">
        <v>15482</v>
      </c>
      <c r="B9501" t="s">
        <v>15483</v>
      </c>
      <c r="C9501" t="s">
        <v>1467</v>
      </c>
      <c r="D9501" t="s">
        <v>1468</v>
      </c>
      <c r="E9501">
        <v>1</v>
      </c>
      <c r="F9501" s="2">
        <v>16.36</v>
      </c>
      <c r="G9501" s="3">
        <v>34</v>
      </c>
      <c r="H9501" s="3">
        <v>0.1636</v>
      </c>
      <c r="I9501" s="3">
        <v>0.76891999999999994</v>
      </c>
      <c r="J9501" s="3">
        <v>17.29252</v>
      </c>
      <c r="K9501" s="4">
        <v>0.35</v>
      </c>
      <c r="L9501" s="73">
        <v>31.392574769230766</v>
      </c>
    </row>
    <row r="9502" spans="1:12" x14ac:dyDescent="0.35">
      <c r="A9502" s="1" t="s">
        <v>15484</v>
      </c>
      <c r="B9502" t="s">
        <v>15485</v>
      </c>
      <c r="C9502" t="s">
        <v>1467</v>
      </c>
      <c r="D9502" t="s">
        <v>1468</v>
      </c>
      <c r="E9502">
        <v>1</v>
      </c>
      <c r="F9502" s="2">
        <v>59.86</v>
      </c>
      <c r="G9502" s="3">
        <v>124</v>
      </c>
      <c r="H9502" s="3">
        <v>0.59860000000000002</v>
      </c>
      <c r="I9502" s="3">
        <v>2.8134199999999998</v>
      </c>
      <c r="J9502" s="3">
        <v>63.272019999999998</v>
      </c>
      <c r="K9502" s="4">
        <v>0.35</v>
      </c>
      <c r="L9502" s="73">
        <v>114.86305169230768</v>
      </c>
    </row>
    <row r="9503" spans="1:12" x14ac:dyDescent="0.35">
      <c r="A9503" s="1" t="s">
        <v>15486</v>
      </c>
      <c r="B9503" t="s">
        <v>15487</v>
      </c>
      <c r="C9503" t="s">
        <v>1467</v>
      </c>
      <c r="D9503" t="s">
        <v>1468</v>
      </c>
      <c r="E9503">
        <v>1</v>
      </c>
      <c r="F9503" s="2">
        <v>5.86</v>
      </c>
      <c r="G9503" s="3">
        <v>13</v>
      </c>
      <c r="H9503" s="3">
        <v>5.8600000000000006E-2</v>
      </c>
      <c r="I9503" s="3">
        <v>0.27542</v>
      </c>
      <c r="J9503" s="3">
        <v>6.1940200000000001</v>
      </c>
      <c r="K9503" s="4">
        <v>0.35</v>
      </c>
      <c r="L9503" s="73">
        <v>11.244528615384615</v>
      </c>
    </row>
    <row r="9504" spans="1:12" x14ac:dyDescent="0.35">
      <c r="A9504" s="1" t="s">
        <v>15488</v>
      </c>
      <c r="B9504" t="s">
        <v>14979</v>
      </c>
      <c r="C9504" t="s">
        <v>1467</v>
      </c>
      <c r="D9504" t="s">
        <v>1468</v>
      </c>
      <c r="E9504">
        <v>1</v>
      </c>
      <c r="F9504" s="2">
        <v>1.5</v>
      </c>
      <c r="G9504" s="3">
        <v>4</v>
      </c>
      <c r="H9504" s="3">
        <v>1.4999999999999999E-2</v>
      </c>
      <c r="I9504" s="3">
        <v>7.0500000000000007E-2</v>
      </c>
      <c r="J9504" s="3">
        <v>1.5854999999999999</v>
      </c>
      <c r="K9504" s="4">
        <v>0.35</v>
      </c>
      <c r="L9504" s="73">
        <v>2.8782923076923077</v>
      </c>
    </row>
    <row r="9505" spans="1:12" x14ac:dyDescent="0.35">
      <c r="A9505" s="1" t="s">
        <v>15489</v>
      </c>
      <c r="B9505" t="s">
        <v>15490</v>
      </c>
      <c r="C9505" t="s">
        <v>1467</v>
      </c>
      <c r="D9505" t="s">
        <v>1468</v>
      </c>
      <c r="E9505">
        <v>1</v>
      </c>
      <c r="F9505" s="2">
        <v>20.41</v>
      </c>
      <c r="G9505" s="3">
        <v>43</v>
      </c>
      <c r="H9505" s="3">
        <v>0.2041</v>
      </c>
      <c r="I9505" s="3">
        <v>0.95926999999999996</v>
      </c>
      <c r="J9505" s="3">
        <v>21.573370000000001</v>
      </c>
      <c r="K9505" s="4">
        <v>0.34999999999999992</v>
      </c>
      <c r="L9505" s="73">
        <v>39.163964</v>
      </c>
    </row>
    <row r="9506" spans="1:12" x14ac:dyDescent="0.35">
      <c r="A9506" s="1" t="s">
        <v>15491</v>
      </c>
      <c r="B9506" t="s">
        <v>15492</v>
      </c>
      <c r="C9506" t="s">
        <v>1467</v>
      </c>
      <c r="D9506" t="s">
        <v>1468</v>
      </c>
      <c r="E9506">
        <v>1</v>
      </c>
      <c r="F9506" s="2">
        <v>33.799999999999997</v>
      </c>
      <c r="G9506" s="3">
        <v>70</v>
      </c>
      <c r="H9506" s="3">
        <v>0.33799999999999997</v>
      </c>
      <c r="I9506" s="3">
        <v>1.5885999999999998</v>
      </c>
      <c r="J9506" s="3">
        <v>35.726599999999998</v>
      </c>
      <c r="K9506" s="4">
        <v>0.34999999999999992</v>
      </c>
      <c r="L9506" s="73">
        <v>64.857519999999994</v>
      </c>
    </row>
    <row r="9507" spans="1:12" x14ac:dyDescent="0.35">
      <c r="A9507" s="1" t="s">
        <v>15493</v>
      </c>
      <c r="B9507" t="s">
        <v>15494</v>
      </c>
      <c r="C9507" t="s">
        <v>1467</v>
      </c>
      <c r="D9507" t="s">
        <v>1468</v>
      </c>
      <c r="E9507">
        <v>1</v>
      </c>
      <c r="F9507" s="2">
        <v>47.36</v>
      </c>
      <c r="G9507" s="3">
        <v>98</v>
      </c>
      <c r="H9507" s="3">
        <v>0.47360000000000002</v>
      </c>
      <c r="I9507" s="3">
        <v>2.2259199999999999</v>
      </c>
      <c r="J9507" s="3">
        <v>50.059519999999999</v>
      </c>
      <c r="K9507" s="4">
        <v>0.34999999999999992</v>
      </c>
      <c r="L9507" s="73">
        <v>90.877282461538442</v>
      </c>
    </row>
    <row r="9508" spans="1:12" x14ac:dyDescent="0.35">
      <c r="A9508" s="1" t="s">
        <v>15495</v>
      </c>
      <c r="B9508" t="s">
        <v>15496</v>
      </c>
      <c r="C9508" t="s">
        <v>1467</v>
      </c>
      <c r="D9508" t="s">
        <v>1468</v>
      </c>
      <c r="E9508">
        <v>1</v>
      </c>
      <c r="F9508" s="2">
        <v>429.51</v>
      </c>
      <c r="G9508" s="3">
        <v>886</v>
      </c>
      <c r="H9508" s="3">
        <v>4.2950999999999997</v>
      </c>
      <c r="I9508" s="3">
        <v>20.186969999999999</v>
      </c>
      <c r="J9508" s="3">
        <v>453.99206999999996</v>
      </c>
      <c r="K9508" s="4">
        <v>0.34999999999999992</v>
      </c>
      <c r="L9508" s="73">
        <v>824.17021938461517</v>
      </c>
    </row>
    <row r="9509" spans="1:12" x14ac:dyDescent="0.35">
      <c r="A9509" s="1" t="s">
        <v>15497</v>
      </c>
      <c r="B9509" t="s">
        <v>15498</v>
      </c>
      <c r="C9509" t="s">
        <v>1467</v>
      </c>
      <c r="D9509" t="s">
        <v>1468</v>
      </c>
      <c r="E9509">
        <v>1</v>
      </c>
      <c r="F9509" s="2">
        <v>6.26</v>
      </c>
      <c r="G9509" s="3">
        <v>13</v>
      </c>
      <c r="H9509" s="3">
        <v>6.2600000000000003E-2</v>
      </c>
      <c r="I9509" s="3">
        <v>0.29421999999999998</v>
      </c>
      <c r="J9509" s="3">
        <v>6.6168199999999997</v>
      </c>
      <c r="K9509" s="4">
        <v>0.35000000000000003</v>
      </c>
      <c r="L9509" s="73">
        <v>12.01207323076923</v>
      </c>
    </row>
    <row r="9510" spans="1:12" x14ac:dyDescent="0.35">
      <c r="A9510" s="1" t="s">
        <v>15499</v>
      </c>
      <c r="B9510" t="s">
        <v>15500</v>
      </c>
      <c r="C9510" t="s">
        <v>1467</v>
      </c>
      <c r="D9510" t="s">
        <v>1468</v>
      </c>
      <c r="E9510">
        <v>1</v>
      </c>
      <c r="F9510" s="2">
        <v>50.21</v>
      </c>
      <c r="G9510" s="3">
        <v>104</v>
      </c>
      <c r="H9510" s="3">
        <v>0.50209999999999999</v>
      </c>
      <c r="I9510" s="3">
        <v>2.3598699999999999</v>
      </c>
      <c r="J9510" s="3">
        <v>53.07197</v>
      </c>
      <c r="K9510" s="4">
        <v>0.35</v>
      </c>
      <c r="L9510" s="73">
        <v>96.346037846153848</v>
      </c>
    </row>
    <row r="9511" spans="1:12" x14ac:dyDescent="0.35">
      <c r="A9511" s="1" t="s">
        <v>15501</v>
      </c>
      <c r="B9511" t="s">
        <v>15502</v>
      </c>
      <c r="C9511" t="s">
        <v>1467</v>
      </c>
      <c r="D9511" t="s">
        <v>1468</v>
      </c>
      <c r="E9511">
        <v>1</v>
      </c>
      <c r="F9511" s="2">
        <v>0.73</v>
      </c>
      <c r="G9511" s="3">
        <v>2</v>
      </c>
      <c r="H9511" s="3">
        <v>7.3000000000000001E-3</v>
      </c>
      <c r="I9511" s="3">
        <v>3.431E-2</v>
      </c>
      <c r="J9511" s="3">
        <v>0.77160999999999991</v>
      </c>
      <c r="K9511" s="4">
        <v>0.34999999999999992</v>
      </c>
      <c r="L9511" s="73">
        <v>1.4007689230769227</v>
      </c>
    </row>
    <row r="9512" spans="1:12" x14ac:dyDescent="0.35">
      <c r="A9512" s="1" t="s">
        <v>15503</v>
      </c>
      <c r="B9512" t="s">
        <v>15504</v>
      </c>
      <c r="C9512" t="s">
        <v>1467</v>
      </c>
      <c r="D9512" t="s">
        <v>1468</v>
      </c>
      <c r="E9512">
        <v>1</v>
      </c>
      <c r="F9512" s="2">
        <v>9.2200000000000006</v>
      </c>
      <c r="G9512" s="3">
        <v>20</v>
      </c>
      <c r="H9512" s="3">
        <v>9.2200000000000004E-2</v>
      </c>
      <c r="I9512" s="3">
        <v>0.43334000000000006</v>
      </c>
      <c r="J9512" s="3">
        <v>9.7455400000000001</v>
      </c>
      <c r="K9512" s="4">
        <v>0.35</v>
      </c>
      <c r="L9512" s="73">
        <v>17.691903384615383</v>
      </c>
    </row>
    <row r="9513" spans="1:12" x14ac:dyDescent="0.35">
      <c r="A9513" s="1" t="s">
        <v>15505</v>
      </c>
      <c r="B9513" t="s">
        <v>15506</v>
      </c>
      <c r="C9513" t="s">
        <v>1467</v>
      </c>
      <c r="D9513" t="s">
        <v>1468</v>
      </c>
      <c r="E9513">
        <v>1</v>
      </c>
      <c r="F9513" s="2">
        <v>0.55000000000000004</v>
      </c>
      <c r="G9513" s="3">
        <v>2</v>
      </c>
      <c r="H9513" s="3">
        <v>5.5000000000000005E-3</v>
      </c>
      <c r="I9513" s="3">
        <v>2.5850000000000001E-2</v>
      </c>
      <c r="J9513" s="3">
        <v>0.58135000000000003</v>
      </c>
      <c r="K9513" s="4">
        <v>0.35000000000000003</v>
      </c>
      <c r="L9513" s="73">
        <v>1.0553738461538462</v>
      </c>
    </row>
    <row r="9514" spans="1:12" x14ac:dyDescent="0.35">
      <c r="A9514" s="1" t="s">
        <v>15507</v>
      </c>
      <c r="B9514" t="s">
        <v>15508</v>
      </c>
      <c r="C9514" t="s">
        <v>1467</v>
      </c>
      <c r="D9514" t="s">
        <v>1468</v>
      </c>
      <c r="E9514">
        <v>1</v>
      </c>
      <c r="F9514" s="2">
        <v>46.97</v>
      </c>
      <c r="G9514" s="3">
        <v>97</v>
      </c>
      <c r="H9514" s="3">
        <v>0.46970000000000001</v>
      </c>
      <c r="I9514" s="3">
        <v>2.2075900000000002</v>
      </c>
      <c r="J9514" s="3">
        <v>49.647290000000005</v>
      </c>
      <c r="K9514" s="4">
        <v>0.35000000000000003</v>
      </c>
      <c r="L9514" s="73">
        <v>90.12892646153847</v>
      </c>
    </row>
    <row r="9515" spans="1:12" x14ac:dyDescent="0.35">
      <c r="A9515" s="1" t="s">
        <v>15509</v>
      </c>
      <c r="B9515" t="s">
        <v>15510</v>
      </c>
      <c r="C9515" t="s">
        <v>1467</v>
      </c>
      <c r="D9515" t="s">
        <v>1468</v>
      </c>
      <c r="E9515">
        <v>1</v>
      </c>
      <c r="F9515" s="2">
        <v>20.05</v>
      </c>
      <c r="G9515" s="3">
        <v>42</v>
      </c>
      <c r="H9515" s="3">
        <v>0.20050000000000001</v>
      </c>
      <c r="I9515" s="3">
        <v>0.94235000000000002</v>
      </c>
      <c r="J9515" s="3">
        <v>21.192850000000004</v>
      </c>
      <c r="K9515" s="4">
        <v>0.34999999999999992</v>
      </c>
      <c r="L9515" s="73">
        <v>38.473173846153848</v>
      </c>
    </row>
    <row r="9516" spans="1:12" x14ac:dyDescent="0.35">
      <c r="A9516" s="1" t="s">
        <v>15511</v>
      </c>
      <c r="B9516" t="s">
        <v>15512</v>
      </c>
      <c r="C9516" t="s">
        <v>1467</v>
      </c>
      <c r="D9516" t="s">
        <v>1468</v>
      </c>
      <c r="E9516">
        <v>1</v>
      </c>
      <c r="F9516" s="2">
        <v>39.700000000000003</v>
      </c>
      <c r="G9516" s="3">
        <v>82</v>
      </c>
      <c r="H9516" s="3">
        <v>0.39700000000000002</v>
      </c>
      <c r="I9516" s="3">
        <v>1.8659000000000001</v>
      </c>
      <c r="J9516" s="3">
        <v>41.962900000000005</v>
      </c>
      <c r="K9516" s="4">
        <v>0.34999999999999992</v>
      </c>
      <c r="L9516" s="73">
        <v>76.178803076923074</v>
      </c>
    </row>
    <row r="9517" spans="1:12" x14ac:dyDescent="0.35">
      <c r="A9517" s="1" t="s">
        <v>15513</v>
      </c>
      <c r="B9517" t="s">
        <v>15514</v>
      </c>
      <c r="C9517" t="s">
        <v>1467</v>
      </c>
      <c r="D9517" t="s">
        <v>1468</v>
      </c>
      <c r="E9517">
        <v>1</v>
      </c>
      <c r="F9517" s="2">
        <v>1.25</v>
      </c>
      <c r="G9517" s="3">
        <v>3</v>
      </c>
      <c r="H9517" s="3">
        <v>1.2500000000000001E-2</v>
      </c>
      <c r="I9517" s="3">
        <v>5.8749999999999997E-2</v>
      </c>
      <c r="J9517" s="3">
        <v>1.32125</v>
      </c>
      <c r="K9517" s="4">
        <v>0.34999999999999992</v>
      </c>
      <c r="L9517" s="73">
        <v>2.3985769230769227</v>
      </c>
    </row>
    <row r="9518" spans="1:12" x14ac:dyDescent="0.35">
      <c r="A9518" s="1" t="s">
        <v>15515</v>
      </c>
      <c r="B9518" t="s">
        <v>15516</v>
      </c>
      <c r="C9518" t="s">
        <v>1467</v>
      </c>
      <c r="D9518" t="s">
        <v>1468</v>
      </c>
      <c r="E9518">
        <v>1</v>
      </c>
      <c r="F9518" s="2">
        <v>10.78</v>
      </c>
      <c r="G9518" s="3">
        <v>23</v>
      </c>
      <c r="H9518" s="3">
        <v>0.10779999999999999</v>
      </c>
      <c r="I9518" s="3">
        <v>0.50666</v>
      </c>
      <c r="J9518" s="3">
        <v>11.394459999999999</v>
      </c>
      <c r="K9518" s="4">
        <v>0.35000000000000003</v>
      </c>
      <c r="L9518" s="73">
        <v>20.685327384615384</v>
      </c>
    </row>
    <row r="9519" spans="1:12" x14ac:dyDescent="0.35">
      <c r="A9519" s="1" t="s">
        <v>15517</v>
      </c>
      <c r="B9519" t="s">
        <v>15518</v>
      </c>
      <c r="C9519" t="s">
        <v>1467</v>
      </c>
      <c r="D9519" t="s">
        <v>1468</v>
      </c>
      <c r="E9519">
        <v>1</v>
      </c>
      <c r="F9519" s="2">
        <v>74.87</v>
      </c>
      <c r="G9519" s="3">
        <v>155</v>
      </c>
      <c r="H9519" s="3">
        <v>0.74870000000000003</v>
      </c>
      <c r="I9519" s="3">
        <v>3.5188900000000003</v>
      </c>
      <c r="J9519" s="3">
        <v>79.137590000000003</v>
      </c>
      <c r="K9519" s="4">
        <v>0.34999999999999992</v>
      </c>
      <c r="L9519" s="73">
        <v>143.66516338461537</v>
      </c>
    </row>
    <row r="9520" spans="1:12" x14ac:dyDescent="0.35">
      <c r="A9520" s="1" t="s">
        <v>15519</v>
      </c>
      <c r="B9520" t="s">
        <v>15520</v>
      </c>
      <c r="C9520" t="s">
        <v>1467</v>
      </c>
      <c r="D9520" t="s">
        <v>1468</v>
      </c>
      <c r="E9520">
        <v>1</v>
      </c>
      <c r="F9520" s="2">
        <v>1.3</v>
      </c>
      <c r="G9520" s="3">
        <v>3</v>
      </c>
      <c r="H9520" s="3">
        <v>1.3000000000000001E-2</v>
      </c>
      <c r="I9520" s="3">
        <v>6.1100000000000002E-2</v>
      </c>
      <c r="J9520" s="3">
        <v>1.3740999999999999</v>
      </c>
      <c r="K9520" s="4">
        <v>0.35000000000000003</v>
      </c>
      <c r="L9520" s="73">
        <v>2.4945199999999996</v>
      </c>
    </row>
    <row r="9521" spans="1:12" x14ac:dyDescent="0.35">
      <c r="A9521" s="1" t="s">
        <v>15521</v>
      </c>
      <c r="B9521" t="s">
        <v>15522</v>
      </c>
      <c r="C9521" t="s">
        <v>1467</v>
      </c>
      <c r="D9521" t="s">
        <v>1468</v>
      </c>
      <c r="E9521">
        <v>1</v>
      </c>
      <c r="F9521" s="2">
        <v>11.36</v>
      </c>
      <c r="G9521" s="3">
        <v>24</v>
      </c>
      <c r="H9521" s="3">
        <v>0.11359999999999999</v>
      </c>
      <c r="I9521" s="3">
        <v>0.53391999999999995</v>
      </c>
      <c r="J9521" s="3">
        <v>12.00752</v>
      </c>
      <c r="K9521" s="4">
        <v>0.35000000000000003</v>
      </c>
      <c r="L9521" s="73">
        <v>21.798267076923079</v>
      </c>
    </row>
    <row r="9522" spans="1:12" x14ac:dyDescent="0.35">
      <c r="A9522" s="1" t="s">
        <v>15523</v>
      </c>
      <c r="B9522" t="s">
        <v>15524</v>
      </c>
      <c r="C9522" t="s">
        <v>1467</v>
      </c>
      <c r="D9522" t="s">
        <v>1468</v>
      </c>
      <c r="E9522">
        <v>1</v>
      </c>
      <c r="F9522" s="2">
        <v>191.29</v>
      </c>
      <c r="G9522" s="3">
        <v>395</v>
      </c>
      <c r="H9522" s="3">
        <v>1.9129</v>
      </c>
      <c r="I9522" s="3">
        <v>8.9906299999999995</v>
      </c>
      <c r="J9522" s="3">
        <v>202.19353000000001</v>
      </c>
      <c r="K9522" s="4">
        <v>0.35</v>
      </c>
      <c r="L9522" s="73">
        <v>367.05902369230773</v>
      </c>
    </row>
    <row r="9523" spans="1:12" x14ac:dyDescent="0.35">
      <c r="A9523" s="1" t="s">
        <v>15525</v>
      </c>
      <c r="B9523" t="s">
        <v>15526</v>
      </c>
      <c r="C9523" t="s">
        <v>1467</v>
      </c>
      <c r="D9523" t="s">
        <v>1468</v>
      </c>
      <c r="E9523">
        <v>1</v>
      </c>
      <c r="F9523" s="2">
        <v>2.09</v>
      </c>
      <c r="G9523" s="3">
        <v>5</v>
      </c>
      <c r="H9523" s="3">
        <v>2.0899999999999998E-2</v>
      </c>
      <c r="I9523" s="3">
        <v>9.8229999999999998E-2</v>
      </c>
      <c r="J9523" s="3">
        <v>2.20913</v>
      </c>
      <c r="K9523" s="4">
        <v>0.35000000000000003</v>
      </c>
      <c r="L9523" s="73">
        <v>4.010420615384616</v>
      </c>
    </row>
    <row r="9524" spans="1:12" x14ac:dyDescent="0.35">
      <c r="A9524" s="1" t="s">
        <v>15527</v>
      </c>
      <c r="B9524" t="s">
        <v>15528</v>
      </c>
      <c r="C9524" t="s">
        <v>1467</v>
      </c>
      <c r="D9524" t="s">
        <v>1468</v>
      </c>
      <c r="E9524">
        <v>1</v>
      </c>
      <c r="F9524" s="2">
        <v>112.03</v>
      </c>
      <c r="G9524" s="3">
        <v>231</v>
      </c>
      <c r="H9524" s="3">
        <v>1.1203000000000001</v>
      </c>
      <c r="I9524" s="3">
        <v>5.2654100000000001</v>
      </c>
      <c r="J9524" s="3">
        <v>118.41571</v>
      </c>
      <c r="K9524" s="4">
        <v>0.35</v>
      </c>
      <c r="L9524" s="73">
        <v>214.97005815384614</v>
      </c>
    </row>
    <row r="9525" spans="1:12" x14ac:dyDescent="0.35">
      <c r="A9525" s="1" t="s">
        <v>15529</v>
      </c>
      <c r="B9525" t="s">
        <v>15530</v>
      </c>
      <c r="C9525" t="s">
        <v>1467</v>
      </c>
      <c r="D9525" t="s">
        <v>1468</v>
      </c>
      <c r="E9525">
        <v>1</v>
      </c>
      <c r="F9525" s="2">
        <v>14.01</v>
      </c>
      <c r="G9525" s="3">
        <v>29</v>
      </c>
      <c r="H9525" s="3">
        <v>0.1401</v>
      </c>
      <c r="I9525" s="3">
        <v>0.65847</v>
      </c>
      <c r="J9525" s="3">
        <v>14.80857</v>
      </c>
      <c r="K9525" s="4">
        <v>0.35</v>
      </c>
      <c r="L9525" s="73">
        <v>26.883250153846152</v>
      </c>
    </row>
    <row r="9526" spans="1:12" x14ac:dyDescent="0.35">
      <c r="A9526" s="1" t="s">
        <v>15531</v>
      </c>
      <c r="B9526" t="s">
        <v>15532</v>
      </c>
      <c r="C9526" t="s">
        <v>1467</v>
      </c>
      <c r="D9526" t="s">
        <v>1468</v>
      </c>
      <c r="E9526">
        <v>1</v>
      </c>
      <c r="F9526" s="2">
        <v>15.19</v>
      </c>
      <c r="G9526" s="3">
        <v>32</v>
      </c>
      <c r="H9526" s="3">
        <v>0.15190000000000001</v>
      </c>
      <c r="I9526" s="3">
        <v>0.71392999999999995</v>
      </c>
      <c r="J9526" s="3">
        <v>16.05583</v>
      </c>
      <c r="K9526" s="4">
        <v>0.34999999999999992</v>
      </c>
      <c r="L9526" s="73">
        <v>29.147506769230766</v>
      </c>
    </row>
    <row r="9527" spans="1:12" x14ac:dyDescent="0.35">
      <c r="A9527" s="1" t="s">
        <v>15533</v>
      </c>
      <c r="B9527" t="s">
        <v>15378</v>
      </c>
      <c r="C9527" t="s">
        <v>1467</v>
      </c>
      <c r="D9527" t="s">
        <v>1468</v>
      </c>
      <c r="E9527">
        <v>1</v>
      </c>
      <c r="F9527" s="2">
        <v>18.57</v>
      </c>
      <c r="G9527" s="3">
        <v>39</v>
      </c>
      <c r="H9527" s="3">
        <v>0.1857</v>
      </c>
      <c r="I9527" s="3">
        <v>0.87279000000000007</v>
      </c>
      <c r="J9527" s="3">
        <v>19.628489999999999</v>
      </c>
      <c r="K9527" s="4">
        <v>0.34999999999999992</v>
      </c>
      <c r="L9527" s="73">
        <v>35.633258769230764</v>
      </c>
    </row>
    <row r="9528" spans="1:12" x14ac:dyDescent="0.35">
      <c r="A9528" s="1" t="s">
        <v>15534</v>
      </c>
      <c r="B9528" t="s">
        <v>15535</v>
      </c>
      <c r="C9528" t="s">
        <v>1467</v>
      </c>
      <c r="D9528" t="s">
        <v>1468</v>
      </c>
      <c r="E9528">
        <v>1</v>
      </c>
      <c r="F9528" s="2">
        <v>61.32</v>
      </c>
      <c r="G9528" s="3">
        <v>127</v>
      </c>
      <c r="H9528" s="3">
        <v>0.61319999999999997</v>
      </c>
      <c r="I9528" s="3">
        <v>2.8820399999999999</v>
      </c>
      <c r="J9528" s="3">
        <v>64.815240000000003</v>
      </c>
      <c r="K9528" s="4">
        <v>0.35</v>
      </c>
      <c r="L9528" s="73">
        <v>117.66458953846154</v>
      </c>
    </row>
    <row r="9529" spans="1:12" x14ac:dyDescent="0.35">
      <c r="A9529" s="1" t="s">
        <v>15536</v>
      </c>
      <c r="B9529" t="s">
        <v>15537</v>
      </c>
      <c r="C9529" t="s">
        <v>1467</v>
      </c>
      <c r="D9529" t="s">
        <v>1468</v>
      </c>
      <c r="E9529">
        <v>1</v>
      </c>
      <c r="F9529" s="2">
        <v>10.15</v>
      </c>
      <c r="G9529" s="3">
        <v>21</v>
      </c>
      <c r="H9529" s="3">
        <v>0.10150000000000001</v>
      </c>
      <c r="I9529" s="3">
        <v>0.47705000000000003</v>
      </c>
      <c r="J9529" s="3">
        <v>10.72855</v>
      </c>
      <c r="K9529" s="4">
        <v>0.35</v>
      </c>
      <c r="L9529" s="73">
        <v>19.476444615384615</v>
      </c>
    </row>
    <row r="9530" spans="1:12" x14ac:dyDescent="0.35">
      <c r="A9530" s="1" t="s">
        <v>15538</v>
      </c>
      <c r="B9530" t="s">
        <v>15539</v>
      </c>
      <c r="C9530" t="s">
        <v>1467</v>
      </c>
      <c r="D9530" t="s">
        <v>1468</v>
      </c>
      <c r="E9530">
        <v>1</v>
      </c>
      <c r="F9530" s="2">
        <v>6.79</v>
      </c>
      <c r="G9530" s="3">
        <v>14</v>
      </c>
      <c r="H9530" s="3">
        <v>6.7900000000000002E-2</v>
      </c>
      <c r="I9530" s="3">
        <v>0.31913000000000002</v>
      </c>
      <c r="J9530" s="3">
        <v>7.1770300000000002</v>
      </c>
      <c r="K9530" s="4">
        <v>0.34999999999999992</v>
      </c>
      <c r="L9530" s="73">
        <v>13.029069846153845</v>
      </c>
    </row>
    <row r="9531" spans="1:12" x14ac:dyDescent="0.35">
      <c r="A9531" s="1" t="s">
        <v>15540</v>
      </c>
      <c r="B9531" t="s">
        <v>15541</v>
      </c>
      <c r="C9531" t="s">
        <v>1467</v>
      </c>
      <c r="D9531" t="s">
        <v>1468</v>
      </c>
      <c r="E9531">
        <v>1</v>
      </c>
      <c r="F9531" s="2">
        <v>7.52</v>
      </c>
      <c r="G9531" s="3">
        <v>16</v>
      </c>
      <c r="H9531" s="3">
        <v>7.5200000000000003E-2</v>
      </c>
      <c r="I9531" s="3">
        <v>0.35343999999999998</v>
      </c>
      <c r="J9531" s="3">
        <v>7.9486399999999993</v>
      </c>
      <c r="K9531" s="4">
        <v>0.35</v>
      </c>
      <c r="L9531" s="73">
        <v>14.429838769230768</v>
      </c>
    </row>
    <row r="9532" spans="1:12" x14ac:dyDescent="0.35">
      <c r="A9532" s="1" t="s">
        <v>15542</v>
      </c>
      <c r="B9532" t="s">
        <v>15543</v>
      </c>
      <c r="C9532" t="s">
        <v>1467</v>
      </c>
      <c r="D9532" t="s">
        <v>1468</v>
      </c>
      <c r="E9532">
        <v>1</v>
      </c>
      <c r="F9532" s="2">
        <v>25.28</v>
      </c>
      <c r="G9532" s="3">
        <v>53</v>
      </c>
      <c r="H9532" s="3">
        <v>0.25280000000000002</v>
      </c>
      <c r="I9532" s="3">
        <v>1.1881600000000001</v>
      </c>
      <c r="J9532" s="3">
        <v>26.720960000000002</v>
      </c>
      <c r="K9532" s="4">
        <v>0.35</v>
      </c>
      <c r="L9532" s="73">
        <v>48.508819692307696</v>
      </c>
    </row>
    <row r="9533" spans="1:12" x14ac:dyDescent="0.35">
      <c r="A9533" s="1" t="s">
        <v>15544</v>
      </c>
      <c r="B9533" t="s">
        <v>7849</v>
      </c>
      <c r="C9533" t="s">
        <v>1467</v>
      </c>
      <c r="D9533" t="s">
        <v>1468</v>
      </c>
      <c r="E9533">
        <v>1</v>
      </c>
      <c r="F9533" s="2">
        <v>1.27</v>
      </c>
      <c r="G9533" s="3">
        <v>3</v>
      </c>
      <c r="H9533" s="3">
        <v>1.2700000000000001E-2</v>
      </c>
      <c r="I9533" s="3">
        <v>5.969E-2</v>
      </c>
      <c r="J9533" s="3">
        <v>1.34239</v>
      </c>
      <c r="K9533" s="4">
        <v>0.35000000000000003</v>
      </c>
      <c r="L9533" s="73">
        <v>2.4369541538461537</v>
      </c>
    </row>
    <row r="9534" spans="1:12" x14ac:dyDescent="0.35">
      <c r="A9534" s="1" t="s">
        <v>15545</v>
      </c>
      <c r="B9534" t="s">
        <v>15546</v>
      </c>
      <c r="C9534" t="s">
        <v>1467</v>
      </c>
      <c r="D9534" t="s">
        <v>1468</v>
      </c>
      <c r="E9534">
        <v>1</v>
      </c>
      <c r="F9534" s="2">
        <v>8.44</v>
      </c>
      <c r="G9534" s="3">
        <v>18</v>
      </c>
      <c r="H9534" s="3">
        <v>8.4400000000000003E-2</v>
      </c>
      <c r="I9534" s="3">
        <v>0.39667999999999998</v>
      </c>
      <c r="J9534" s="3">
        <v>8.9210799999999999</v>
      </c>
      <c r="K9534" s="4">
        <v>0.35</v>
      </c>
      <c r="L9534" s="73">
        <v>16.195191384615384</v>
      </c>
    </row>
    <row r="9535" spans="1:12" x14ac:dyDescent="0.35">
      <c r="A9535" s="1" t="s">
        <v>15547</v>
      </c>
      <c r="B9535" t="s">
        <v>15548</v>
      </c>
      <c r="C9535" t="s">
        <v>1467</v>
      </c>
      <c r="D9535" t="s">
        <v>1468</v>
      </c>
      <c r="E9535">
        <v>1</v>
      </c>
      <c r="F9535" s="2">
        <v>12.46</v>
      </c>
      <c r="G9535" s="3">
        <v>26</v>
      </c>
      <c r="H9535" s="3">
        <v>0.12460000000000002</v>
      </c>
      <c r="I9535" s="3">
        <v>0.58562000000000003</v>
      </c>
      <c r="J9535" s="3">
        <v>13.17022</v>
      </c>
      <c r="K9535" s="4">
        <v>0.35</v>
      </c>
      <c r="L9535" s="73">
        <v>23.909014769230769</v>
      </c>
    </row>
    <row r="9536" spans="1:12" x14ac:dyDescent="0.35">
      <c r="A9536" s="1" t="s">
        <v>15549</v>
      </c>
      <c r="B9536" t="s">
        <v>15550</v>
      </c>
      <c r="C9536" t="s">
        <v>1467</v>
      </c>
      <c r="D9536" t="s">
        <v>1468</v>
      </c>
      <c r="E9536">
        <v>1</v>
      </c>
      <c r="F9536" s="2">
        <v>24.44</v>
      </c>
      <c r="G9536" s="3">
        <v>51</v>
      </c>
      <c r="H9536" s="3">
        <v>0.24440000000000001</v>
      </c>
      <c r="I9536" s="3">
        <v>1.1486800000000001</v>
      </c>
      <c r="J9536" s="3">
        <v>25.833079999999999</v>
      </c>
      <c r="K9536" s="4">
        <v>0.34999999999999992</v>
      </c>
      <c r="L9536" s="73">
        <v>46.896975999999995</v>
      </c>
    </row>
    <row r="9537" spans="1:12" x14ac:dyDescent="0.35">
      <c r="A9537" s="1" t="s">
        <v>15551</v>
      </c>
      <c r="B9537" t="s">
        <v>15552</v>
      </c>
      <c r="C9537" t="s">
        <v>1467</v>
      </c>
      <c r="D9537" t="s">
        <v>1468</v>
      </c>
      <c r="E9537">
        <v>1</v>
      </c>
      <c r="F9537" s="2">
        <v>355.78</v>
      </c>
      <c r="G9537" s="3">
        <v>734</v>
      </c>
      <c r="H9537" s="3">
        <v>3.5577999999999999</v>
      </c>
      <c r="I9537" s="3">
        <v>16.72166</v>
      </c>
      <c r="J9537" s="3">
        <v>376.05945999999994</v>
      </c>
      <c r="K9537" s="4">
        <v>0.35</v>
      </c>
      <c r="L9537" s="73">
        <v>682.69255815384599</v>
      </c>
    </row>
    <row r="9538" spans="1:12" x14ac:dyDescent="0.35">
      <c r="A9538" s="1" t="s">
        <v>15553</v>
      </c>
      <c r="B9538" t="s">
        <v>15554</v>
      </c>
      <c r="C9538" t="s">
        <v>1467</v>
      </c>
      <c r="D9538" t="s">
        <v>1468</v>
      </c>
      <c r="E9538">
        <v>1</v>
      </c>
      <c r="F9538" s="2">
        <v>36.1</v>
      </c>
      <c r="G9538" s="3">
        <v>75</v>
      </c>
      <c r="H9538" s="3">
        <v>0.36100000000000004</v>
      </c>
      <c r="I9538" s="3">
        <v>1.6967000000000001</v>
      </c>
      <c r="J9538" s="3">
        <v>38.157699999999998</v>
      </c>
      <c r="K9538" s="4">
        <v>0.35</v>
      </c>
      <c r="L9538" s="73">
        <v>69.27090153846153</v>
      </c>
    </row>
    <row r="9539" spans="1:12" x14ac:dyDescent="0.35">
      <c r="A9539" s="1" t="s">
        <v>15555</v>
      </c>
      <c r="B9539" t="s">
        <v>15556</v>
      </c>
      <c r="C9539" t="s">
        <v>1467</v>
      </c>
      <c r="D9539" t="s">
        <v>1468</v>
      </c>
      <c r="E9539">
        <v>1</v>
      </c>
      <c r="F9539" s="2">
        <v>2.14</v>
      </c>
      <c r="G9539" s="3">
        <v>5</v>
      </c>
      <c r="H9539" s="3">
        <v>2.1400000000000002E-2</v>
      </c>
      <c r="I9539" s="3">
        <v>0.10058</v>
      </c>
      <c r="J9539" s="3">
        <v>2.2619799999999999</v>
      </c>
      <c r="K9539" s="4">
        <v>0.35</v>
      </c>
      <c r="L9539" s="73">
        <v>4.106363692307692</v>
      </c>
    </row>
    <row r="9540" spans="1:12" x14ac:dyDescent="0.35">
      <c r="A9540" s="1" t="s">
        <v>15557</v>
      </c>
      <c r="B9540" t="s">
        <v>15558</v>
      </c>
      <c r="C9540" t="s">
        <v>1467</v>
      </c>
      <c r="D9540" t="s">
        <v>1468</v>
      </c>
      <c r="E9540">
        <v>1</v>
      </c>
      <c r="F9540" s="2">
        <v>462.83</v>
      </c>
      <c r="G9540" s="3">
        <v>955</v>
      </c>
      <c r="H9540" s="3">
        <v>4.6283000000000003</v>
      </c>
      <c r="I9540" s="3">
        <v>21.75301</v>
      </c>
      <c r="J9540" s="3">
        <v>489.21131000000003</v>
      </c>
      <c r="K9540" s="4">
        <v>0.34999999999999992</v>
      </c>
      <c r="L9540" s="73">
        <v>888.10668584615382</v>
      </c>
    </row>
    <row r="9541" spans="1:12" x14ac:dyDescent="0.35">
      <c r="A9541" s="1" t="s">
        <v>15559</v>
      </c>
      <c r="B9541" t="s">
        <v>15560</v>
      </c>
      <c r="C9541" t="s">
        <v>1467</v>
      </c>
      <c r="D9541" t="s">
        <v>1468</v>
      </c>
      <c r="E9541">
        <v>1</v>
      </c>
      <c r="F9541" s="2">
        <v>77.790000000000006</v>
      </c>
      <c r="G9541" s="3">
        <v>161</v>
      </c>
      <c r="H9541" s="3">
        <v>0.77790000000000004</v>
      </c>
      <c r="I9541" s="3">
        <v>3.6561300000000001</v>
      </c>
      <c r="J9541" s="3">
        <v>82.224030000000013</v>
      </c>
      <c r="K9541" s="4">
        <v>0.35</v>
      </c>
      <c r="L9541" s="73">
        <v>149.26823907692309</v>
      </c>
    </row>
    <row r="9542" spans="1:12" x14ac:dyDescent="0.35">
      <c r="A9542" s="1" t="s">
        <v>15561</v>
      </c>
      <c r="B9542" t="s">
        <v>15562</v>
      </c>
      <c r="C9542" t="s">
        <v>1467</v>
      </c>
      <c r="D9542" t="s">
        <v>1468</v>
      </c>
      <c r="E9542">
        <v>1</v>
      </c>
      <c r="F9542" s="2">
        <v>1.37</v>
      </c>
      <c r="G9542" s="3">
        <v>3</v>
      </c>
      <c r="H9542" s="3">
        <v>1.3700000000000002E-2</v>
      </c>
      <c r="I9542" s="3">
        <v>6.4390000000000003E-2</v>
      </c>
      <c r="J9542" s="3">
        <v>1.4480900000000001</v>
      </c>
      <c r="K9542" s="4">
        <v>0.35</v>
      </c>
      <c r="L9542" s="73">
        <v>2.6288403076923079</v>
      </c>
    </row>
    <row r="9543" spans="1:12" x14ac:dyDescent="0.35">
      <c r="A9543" s="1" t="s">
        <v>15563</v>
      </c>
      <c r="B9543" t="s">
        <v>15564</v>
      </c>
      <c r="C9543" t="s">
        <v>1467</v>
      </c>
      <c r="D9543" t="s">
        <v>1468</v>
      </c>
      <c r="E9543">
        <v>1</v>
      </c>
      <c r="F9543" s="2">
        <v>24.34</v>
      </c>
      <c r="G9543" s="3">
        <v>51</v>
      </c>
      <c r="H9543" s="3">
        <v>0.24340000000000001</v>
      </c>
      <c r="I9543" s="3">
        <v>1.14398</v>
      </c>
      <c r="J9543" s="3">
        <v>25.72738</v>
      </c>
      <c r="K9543" s="4">
        <v>0.35000000000000003</v>
      </c>
      <c r="L9543" s="73">
        <v>46.705089846153847</v>
      </c>
    </row>
    <row r="9544" spans="1:12" x14ac:dyDescent="0.35">
      <c r="A9544" s="1" t="s">
        <v>15565</v>
      </c>
      <c r="B9544" t="s">
        <v>15566</v>
      </c>
      <c r="C9544" t="s">
        <v>1467</v>
      </c>
      <c r="D9544" t="s">
        <v>1468</v>
      </c>
      <c r="E9544">
        <v>1</v>
      </c>
      <c r="F9544" s="2">
        <v>38.119999999999997</v>
      </c>
      <c r="G9544" s="3">
        <v>79</v>
      </c>
      <c r="H9544" s="3">
        <v>0.38119999999999998</v>
      </c>
      <c r="I9544" s="3">
        <v>1.7916399999999999</v>
      </c>
      <c r="J9544" s="3">
        <v>40.292839999999998</v>
      </c>
      <c r="K9544" s="4">
        <v>0.35</v>
      </c>
      <c r="L9544" s="73">
        <v>73.147001846153842</v>
      </c>
    </row>
    <row r="9545" spans="1:12" x14ac:dyDescent="0.35">
      <c r="A9545" s="1" t="s">
        <v>15567</v>
      </c>
      <c r="B9545" t="s">
        <v>15568</v>
      </c>
      <c r="C9545" t="s">
        <v>1467</v>
      </c>
      <c r="D9545" t="s">
        <v>1468</v>
      </c>
      <c r="E9545">
        <v>1</v>
      </c>
      <c r="F9545" s="2">
        <v>6.99</v>
      </c>
      <c r="G9545" s="3">
        <v>15</v>
      </c>
      <c r="H9545" s="3">
        <v>6.9900000000000004E-2</v>
      </c>
      <c r="I9545" s="3">
        <v>0.32852999999999999</v>
      </c>
      <c r="J9545" s="3">
        <v>7.3884299999999996</v>
      </c>
      <c r="K9545" s="4">
        <v>0.35</v>
      </c>
      <c r="L9545" s="73">
        <v>13.412842153846153</v>
      </c>
    </row>
    <row r="9546" spans="1:12" x14ac:dyDescent="0.35">
      <c r="A9546" s="1" t="s">
        <v>15569</v>
      </c>
      <c r="B9546" t="s">
        <v>15570</v>
      </c>
      <c r="C9546" t="s">
        <v>1467</v>
      </c>
      <c r="D9546" t="s">
        <v>1468</v>
      </c>
      <c r="E9546">
        <v>1</v>
      </c>
      <c r="F9546" s="2">
        <v>10.33</v>
      </c>
      <c r="G9546" s="3">
        <v>22</v>
      </c>
      <c r="H9546" s="3">
        <v>0.1033</v>
      </c>
      <c r="I9546" s="3">
        <v>0.48551</v>
      </c>
      <c r="J9546" s="3">
        <v>10.918810000000001</v>
      </c>
      <c r="K9546" s="4">
        <v>0.35000000000000003</v>
      </c>
      <c r="L9546" s="73">
        <v>19.821839692307694</v>
      </c>
    </row>
    <row r="9547" spans="1:12" x14ac:dyDescent="0.35">
      <c r="A9547" s="1" t="s">
        <v>15571</v>
      </c>
      <c r="B9547" t="s">
        <v>15572</v>
      </c>
      <c r="C9547" t="s">
        <v>1467</v>
      </c>
      <c r="D9547" t="s">
        <v>1468</v>
      </c>
      <c r="E9547">
        <v>1</v>
      </c>
      <c r="F9547" s="2">
        <v>19.16</v>
      </c>
      <c r="G9547" s="3">
        <v>40</v>
      </c>
      <c r="H9547" s="3">
        <v>0.19159999999999999</v>
      </c>
      <c r="I9547" s="3">
        <v>0.90051999999999999</v>
      </c>
      <c r="J9547" s="3">
        <v>20.252120000000001</v>
      </c>
      <c r="K9547" s="4">
        <v>0.35</v>
      </c>
      <c r="L9547" s="73">
        <v>36.765387076923076</v>
      </c>
    </row>
    <row r="9548" spans="1:12" x14ac:dyDescent="0.35">
      <c r="A9548" s="1" t="s">
        <v>15573</v>
      </c>
      <c r="B9548" t="s">
        <v>15574</v>
      </c>
      <c r="C9548" t="s">
        <v>1467</v>
      </c>
      <c r="D9548" t="s">
        <v>1468</v>
      </c>
      <c r="E9548">
        <v>1</v>
      </c>
      <c r="F9548" s="2">
        <v>35.130000000000003</v>
      </c>
      <c r="G9548" s="3">
        <v>73</v>
      </c>
      <c r="H9548" s="3">
        <v>0.35130000000000006</v>
      </c>
      <c r="I9548" s="3">
        <v>1.6511100000000001</v>
      </c>
      <c r="J9548" s="3">
        <v>37.132410000000007</v>
      </c>
      <c r="K9548" s="4">
        <v>0.35</v>
      </c>
      <c r="L9548" s="73">
        <v>67.409605846153852</v>
      </c>
    </row>
    <row r="9549" spans="1:12" x14ac:dyDescent="0.35">
      <c r="A9549" s="1" t="s">
        <v>15575</v>
      </c>
      <c r="B9549" t="s">
        <v>15576</v>
      </c>
      <c r="C9549" t="s">
        <v>1467</v>
      </c>
      <c r="D9549" t="s">
        <v>1468</v>
      </c>
      <c r="E9549">
        <v>1</v>
      </c>
      <c r="F9549" s="2">
        <v>65.31</v>
      </c>
      <c r="G9549" s="3">
        <v>135</v>
      </c>
      <c r="H9549" s="3">
        <v>0.65310000000000001</v>
      </c>
      <c r="I9549" s="3">
        <v>3.0695700000000001</v>
      </c>
      <c r="J9549" s="3">
        <v>69.032669999999996</v>
      </c>
      <c r="K9549" s="4">
        <v>0.35000000000000003</v>
      </c>
      <c r="L9549" s="73">
        <v>125.32084707692307</v>
      </c>
    </row>
    <row r="9550" spans="1:12" x14ac:dyDescent="0.35">
      <c r="A9550" s="1" t="s">
        <v>15577</v>
      </c>
      <c r="B9550" t="s">
        <v>15578</v>
      </c>
      <c r="C9550" t="s">
        <v>1467</v>
      </c>
      <c r="D9550" t="s">
        <v>1468</v>
      </c>
      <c r="E9550">
        <v>1</v>
      </c>
      <c r="F9550" s="2">
        <v>0.96</v>
      </c>
      <c r="G9550" s="3">
        <v>2</v>
      </c>
      <c r="H9550" s="3">
        <v>9.5999999999999992E-3</v>
      </c>
      <c r="I9550" s="3">
        <v>4.512E-2</v>
      </c>
      <c r="J9550" s="3">
        <v>1.0147200000000001</v>
      </c>
      <c r="K9550" s="4">
        <v>0.35</v>
      </c>
      <c r="L9550" s="73">
        <v>1.842107076923077</v>
      </c>
    </row>
    <row r="9551" spans="1:12" x14ac:dyDescent="0.35">
      <c r="A9551" s="1" t="s">
        <v>15579</v>
      </c>
      <c r="B9551" t="s">
        <v>15580</v>
      </c>
      <c r="C9551" t="s">
        <v>1467</v>
      </c>
      <c r="D9551" t="s">
        <v>1468</v>
      </c>
      <c r="E9551">
        <v>1</v>
      </c>
      <c r="F9551" s="2">
        <v>1.0900000000000001</v>
      </c>
      <c r="G9551" s="3">
        <v>3</v>
      </c>
      <c r="H9551" s="3">
        <v>1.0900000000000002E-2</v>
      </c>
      <c r="I9551" s="3">
        <v>5.1230000000000005E-2</v>
      </c>
      <c r="J9551" s="3">
        <v>1.1521300000000001</v>
      </c>
      <c r="K9551" s="4">
        <v>0.35</v>
      </c>
      <c r="L9551" s="73">
        <v>2.091559076923077</v>
      </c>
    </row>
    <row r="9552" spans="1:12" x14ac:dyDescent="0.35">
      <c r="A9552" s="1" t="s">
        <v>15581</v>
      </c>
      <c r="B9552" t="s">
        <v>15582</v>
      </c>
      <c r="C9552" t="s">
        <v>1467</v>
      </c>
      <c r="D9552" t="s">
        <v>1468</v>
      </c>
      <c r="E9552">
        <v>1</v>
      </c>
      <c r="F9552" s="2">
        <v>217.68</v>
      </c>
      <c r="G9552" s="3">
        <v>449</v>
      </c>
      <c r="H9552" s="3">
        <v>2.1768000000000001</v>
      </c>
      <c r="I9552" s="3">
        <v>10.23096</v>
      </c>
      <c r="J9552" s="3">
        <v>230.08776000000003</v>
      </c>
      <c r="K9552" s="4">
        <v>0.34999999999999992</v>
      </c>
      <c r="L9552" s="73">
        <v>417.69777969230768</v>
      </c>
    </row>
    <row r="9553" spans="1:12" x14ac:dyDescent="0.35">
      <c r="A9553" s="1" t="s">
        <v>15583</v>
      </c>
      <c r="B9553" t="s">
        <v>15584</v>
      </c>
      <c r="C9553" t="s">
        <v>1467</v>
      </c>
      <c r="D9553" t="s">
        <v>1468</v>
      </c>
      <c r="E9553">
        <v>1</v>
      </c>
      <c r="F9553" s="2">
        <v>202.81</v>
      </c>
      <c r="G9553" s="3">
        <v>419</v>
      </c>
      <c r="H9553" s="3">
        <v>2.0281000000000002</v>
      </c>
      <c r="I9553" s="3">
        <v>9.5320700000000009</v>
      </c>
      <c r="J9553" s="3">
        <v>214.37017</v>
      </c>
      <c r="K9553" s="4">
        <v>0.35</v>
      </c>
      <c r="L9553" s="73">
        <v>389.16430861538458</v>
      </c>
    </row>
    <row r="9554" spans="1:12" x14ac:dyDescent="0.35">
      <c r="A9554" s="1" t="s">
        <v>15585</v>
      </c>
      <c r="B9554" t="s">
        <v>15586</v>
      </c>
      <c r="C9554" t="s">
        <v>1467</v>
      </c>
      <c r="D9554" t="s">
        <v>1468</v>
      </c>
      <c r="E9554">
        <v>1</v>
      </c>
      <c r="F9554" s="2">
        <v>12.54</v>
      </c>
      <c r="G9554" s="3">
        <v>26</v>
      </c>
      <c r="H9554" s="3">
        <v>0.12539999999999998</v>
      </c>
      <c r="I9554" s="3">
        <v>0.58938000000000001</v>
      </c>
      <c r="J9554" s="3">
        <v>13.25478</v>
      </c>
      <c r="K9554" s="4">
        <v>0.35</v>
      </c>
      <c r="L9554" s="73">
        <v>24.062523692307693</v>
      </c>
    </row>
    <row r="9555" spans="1:12" x14ac:dyDescent="0.35">
      <c r="A9555" s="1" t="s">
        <v>15587</v>
      </c>
      <c r="B9555" t="s">
        <v>15588</v>
      </c>
      <c r="C9555" t="s">
        <v>1467</v>
      </c>
      <c r="D9555" t="s">
        <v>1468</v>
      </c>
      <c r="E9555">
        <v>1</v>
      </c>
      <c r="F9555" s="2">
        <v>64.569999999999993</v>
      </c>
      <c r="G9555" s="3">
        <v>134</v>
      </c>
      <c r="H9555" s="3">
        <v>0.64569999999999994</v>
      </c>
      <c r="I9555" s="3">
        <v>3.0347899999999997</v>
      </c>
      <c r="J9555" s="3">
        <v>68.250489999999999</v>
      </c>
      <c r="K9555" s="4">
        <v>0.35</v>
      </c>
      <c r="L9555" s="73">
        <v>123.90088953846153</v>
      </c>
    </row>
    <row r="9556" spans="1:12" x14ac:dyDescent="0.35">
      <c r="A9556" s="1" t="s">
        <v>15589</v>
      </c>
      <c r="B9556" t="s">
        <v>15590</v>
      </c>
      <c r="C9556" t="s">
        <v>1467</v>
      </c>
      <c r="D9556" t="s">
        <v>1468</v>
      </c>
      <c r="E9556">
        <v>1</v>
      </c>
      <c r="F9556" s="2">
        <v>109.23</v>
      </c>
      <c r="G9556" s="3">
        <v>226</v>
      </c>
      <c r="H9556" s="3">
        <v>1.0923</v>
      </c>
      <c r="I9556" s="3">
        <v>5.1338100000000004</v>
      </c>
      <c r="J9556" s="3">
        <v>115.45611</v>
      </c>
      <c r="K9556" s="4">
        <v>0.35000000000000003</v>
      </c>
      <c r="L9556" s="73">
        <v>209.59724584615384</v>
      </c>
    </row>
    <row r="9557" spans="1:12" x14ac:dyDescent="0.35">
      <c r="A9557" s="1" t="s">
        <v>15591</v>
      </c>
      <c r="B9557" t="s">
        <v>15592</v>
      </c>
      <c r="C9557" t="s">
        <v>1467</v>
      </c>
      <c r="D9557" t="s">
        <v>1468</v>
      </c>
      <c r="E9557">
        <v>1</v>
      </c>
      <c r="F9557" s="2">
        <v>402.2</v>
      </c>
      <c r="G9557" s="3">
        <v>830</v>
      </c>
      <c r="H9557" s="3">
        <v>4.0220000000000002</v>
      </c>
      <c r="I9557" s="3">
        <v>18.903399999999998</v>
      </c>
      <c r="J9557" s="3">
        <v>425.12539999999996</v>
      </c>
      <c r="K9557" s="4">
        <v>0.34999999999999992</v>
      </c>
      <c r="L9557" s="73">
        <v>771.76611076923064</v>
      </c>
    </row>
    <row r="9558" spans="1:12" x14ac:dyDescent="0.35">
      <c r="A9558" s="1" t="s">
        <v>15593</v>
      </c>
      <c r="B9558" t="s">
        <v>15594</v>
      </c>
      <c r="C9558" t="s">
        <v>1467</v>
      </c>
      <c r="D9558" t="s">
        <v>1468</v>
      </c>
      <c r="E9558">
        <v>1</v>
      </c>
      <c r="F9558" s="2">
        <v>10.4</v>
      </c>
      <c r="G9558" s="3">
        <v>22</v>
      </c>
      <c r="H9558" s="3">
        <v>0.10400000000000001</v>
      </c>
      <c r="I9558" s="3">
        <v>0.48880000000000001</v>
      </c>
      <c r="J9558" s="3">
        <v>10.992799999999999</v>
      </c>
      <c r="K9558" s="4">
        <v>0.35000000000000003</v>
      </c>
      <c r="L9558" s="73">
        <v>19.956159999999997</v>
      </c>
    </row>
    <row r="9559" spans="1:12" x14ac:dyDescent="0.35">
      <c r="A9559" s="1" t="s">
        <v>15595</v>
      </c>
      <c r="B9559" t="s">
        <v>15596</v>
      </c>
      <c r="C9559" t="s">
        <v>1467</v>
      </c>
      <c r="D9559" t="s">
        <v>1468</v>
      </c>
      <c r="E9559">
        <v>1</v>
      </c>
      <c r="F9559" s="2">
        <v>7.96</v>
      </c>
      <c r="G9559" s="3">
        <v>17</v>
      </c>
      <c r="H9559" s="3">
        <v>7.9600000000000004E-2</v>
      </c>
      <c r="I9559" s="3">
        <v>0.37412000000000001</v>
      </c>
      <c r="J9559" s="3">
        <v>8.4137199999999996</v>
      </c>
      <c r="K9559" s="4">
        <v>0.35</v>
      </c>
      <c r="L9559" s="73">
        <v>15.274137846153845</v>
      </c>
    </row>
    <row r="9560" spans="1:12" x14ac:dyDescent="0.35">
      <c r="A9560" s="1" t="s">
        <v>15597</v>
      </c>
      <c r="B9560" t="s">
        <v>15598</v>
      </c>
      <c r="C9560" t="s">
        <v>1467</v>
      </c>
      <c r="D9560" t="s">
        <v>1468</v>
      </c>
      <c r="E9560">
        <v>1</v>
      </c>
      <c r="F9560" s="2">
        <v>32.57</v>
      </c>
      <c r="G9560" s="3">
        <v>68</v>
      </c>
      <c r="H9560" s="3">
        <v>0.32569999999999999</v>
      </c>
      <c r="I9560" s="3">
        <v>1.5307900000000001</v>
      </c>
      <c r="J9560" s="3">
        <v>34.426490000000001</v>
      </c>
      <c r="K9560" s="4">
        <v>0.35</v>
      </c>
      <c r="L9560" s="73">
        <v>62.497320307692306</v>
      </c>
    </row>
    <row r="9561" spans="1:12" x14ac:dyDescent="0.35">
      <c r="A9561" s="1" t="s">
        <v>15599</v>
      </c>
      <c r="B9561" t="s">
        <v>15600</v>
      </c>
      <c r="C9561" t="s">
        <v>1467</v>
      </c>
      <c r="D9561" t="s">
        <v>1468</v>
      </c>
      <c r="E9561">
        <v>1</v>
      </c>
      <c r="F9561" s="2">
        <v>39.590000000000003</v>
      </c>
      <c r="G9561" s="3">
        <v>82</v>
      </c>
      <c r="H9561" s="3">
        <v>0.39590000000000003</v>
      </c>
      <c r="I9561" s="3">
        <v>1.8607300000000002</v>
      </c>
      <c r="J9561" s="3">
        <v>41.846630000000005</v>
      </c>
      <c r="K9561" s="4">
        <v>0.35000000000000003</v>
      </c>
      <c r="L9561" s="73">
        <v>75.967728307692312</v>
      </c>
    </row>
    <row r="9562" spans="1:12" x14ac:dyDescent="0.35">
      <c r="A9562" s="1" t="s">
        <v>15601</v>
      </c>
      <c r="B9562" t="s">
        <v>15602</v>
      </c>
      <c r="C9562" t="s">
        <v>1467</v>
      </c>
      <c r="D9562" t="s">
        <v>1468</v>
      </c>
      <c r="E9562">
        <v>1</v>
      </c>
      <c r="F9562" s="2">
        <v>111.08</v>
      </c>
      <c r="G9562" s="3">
        <v>230</v>
      </c>
      <c r="H9562" s="3">
        <v>1.1108</v>
      </c>
      <c r="I9562" s="3">
        <v>5.2207600000000003</v>
      </c>
      <c r="J9562" s="3">
        <v>117.41155999999999</v>
      </c>
      <c r="K9562" s="4">
        <v>0.35000000000000003</v>
      </c>
      <c r="L9562" s="73">
        <v>213.14713969230769</v>
      </c>
    </row>
    <row r="9563" spans="1:12" x14ac:dyDescent="0.35">
      <c r="A9563" s="1" t="s">
        <v>15603</v>
      </c>
      <c r="B9563" t="s">
        <v>15604</v>
      </c>
      <c r="C9563" t="s">
        <v>1467</v>
      </c>
      <c r="D9563" t="s">
        <v>1468</v>
      </c>
      <c r="E9563">
        <v>1</v>
      </c>
      <c r="F9563" s="2">
        <v>7.64</v>
      </c>
      <c r="G9563" s="3">
        <v>16</v>
      </c>
      <c r="H9563" s="3">
        <v>7.6399999999999996E-2</v>
      </c>
      <c r="I9563" s="3">
        <v>0.35908000000000001</v>
      </c>
      <c r="J9563" s="3">
        <v>8.0754799999999989</v>
      </c>
      <c r="K9563" s="4">
        <v>0.35</v>
      </c>
      <c r="L9563" s="73">
        <v>14.66010215384615</v>
      </c>
    </row>
    <row r="9564" spans="1:12" x14ac:dyDescent="0.35">
      <c r="A9564" s="1" t="s">
        <v>15605</v>
      </c>
      <c r="B9564" t="s">
        <v>15606</v>
      </c>
      <c r="C9564" t="s">
        <v>1467</v>
      </c>
      <c r="D9564" t="s">
        <v>1468</v>
      </c>
      <c r="E9564">
        <v>1</v>
      </c>
      <c r="F9564" s="2">
        <v>34.71</v>
      </c>
      <c r="G9564" s="3">
        <v>72</v>
      </c>
      <c r="H9564" s="3">
        <v>0.34710000000000002</v>
      </c>
      <c r="I9564" s="3">
        <v>1.63137</v>
      </c>
      <c r="J9564" s="3">
        <v>36.688469999999995</v>
      </c>
      <c r="K9564" s="4">
        <v>0.35</v>
      </c>
      <c r="L9564" s="73">
        <v>66.603683999999987</v>
      </c>
    </row>
    <row r="9565" spans="1:12" x14ac:dyDescent="0.35">
      <c r="A9565" s="1" t="s">
        <v>15607</v>
      </c>
      <c r="B9565" t="s">
        <v>15608</v>
      </c>
      <c r="C9565" t="s">
        <v>1467</v>
      </c>
      <c r="D9565" t="s">
        <v>1468</v>
      </c>
      <c r="E9565">
        <v>1</v>
      </c>
      <c r="F9565" s="2">
        <v>26.58</v>
      </c>
      <c r="G9565" s="3">
        <v>55</v>
      </c>
      <c r="H9565" s="3">
        <v>0.26579999999999998</v>
      </c>
      <c r="I9565" s="3">
        <v>1.2492599999999998</v>
      </c>
      <c r="J9565" s="3">
        <v>28.095059999999997</v>
      </c>
      <c r="K9565" s="4">
        <v>0.35</v>
      </c>
      <c r="L9565" s="73">
        <v>51.003339692307684</v>
      </c>
    </row>
    <row r="9566" spans="1:12" x14ac:dyDescent="0.35">
      <c r="A9566" s="1" t="s">
        <v>15609</v>
      </c>
      <c r="B9566" t="s">
        <v>15610</v>
      </c>
      <c r="C9566" t="s">
        <v>1467</v>
      </c>
      <c r="D9566" t="s">
        <v>1468</v>
      </c>
      <c r="E9566">
        <v>1</v>
      </c>
      <c r="F9566" s="2">
        <v>13.01</v>
      </c>
      <c r="G9566" s="3">
        <v>27</v>
      </c>
      <c r="H9566" s="3">
        <v>0.13009999999999999</v>
      </c>
      <c r="I9566" s="3">
        <v>0.61146999999999996</v>
      </c>
      <c r="J9566" s="3">
        <v>13.751570000000001</v>
      </c>
      <c r="K9566" s="4">
        <v>0.35</v>
      </c>
      <c r="L9566" s="73">
        <v>24.964388615384618</v>
      </c>
    </row>
    <row r="9567" spans="1:12" x14ac:dyDescent="0.35">
      <c r="A9567" s="1" t="s">
        <v>15611</v>
      </c>
      <c r="B9567" t="s">
        <v>15612</v>
      </c>
      <c r="C9567" t="s">
        <v>1467</v>
      </c>
      <c r="D9567" t="s">
        <v>1468</v>
      </c>
      <c r="E9567">
        <v>1</v>
      </c>
      <c r="F9567" s="2">
        <v>67.78</v>
      </c>
      <c r="G9567" s="3">
        <v>140</v>
      </c>
      <c r="H9567" s="3">
        <v>0.67780000000000007</v>
      </c>
      <c r="I9567" s="3">
        <v>3.1856599999999999</v>
      </c>
      <c r="J9567" s="3">
        <v>71.643460000000005</v>
      </c>
      <c r="K9567" s="4">
        <v>0.35</v>
      </c>
      <c r="L9567" s="73">
        <v>130.06043507692308</v>
      </c>
    </row>
    <row r="9568" spans="1:12" x14ac:dyDescent="0.35">
      <c r="A9568" s="1" t="s">
        <v>15613</v>
      </c>
      <c r="B9568" t="s">
        <v>15614</v>
      </c>
      <c r="C9568" t="s">
        <v>1467</v>
      </c>
      <c r="D9568" t="s">
        <v>1468</v>
      </c>
      <c r="E9568">
        <v>1</v>
      </c>
      <c r="F9568" s="2">
        <v>9.8000000000000007</v>
      </c>
      <c r="G9568" s="3">
        <v>21</v>
      </c>
      <c r="H9568" s="3">
        <v>9.8000000000000004E-2</v>
      </c>
      <c r="I9568" s="3">
        <v>0.46060000000000001</v>
      </c>
      <c r="J9568" s="3">
        <v>10.358600000000001</v>
      </c>
      <c r="K9568" s="4">
        <v>0.35</v>
      </c>
      <c r="L9568" s="73">
        <v>18.804843076923078</v>
      </c>
    </row>
    <row r="9569" spans="1:12" x14ac:dyDescent="0.35">
      <c r="A9569" s="1" t="s">
        <v>15615</v>
      </c>
      <c r="B9569" t="s">
        <v>15616</v>
      </c>
      <c r="C9569" t="s">
        <v>1467</v>
      </c>
      <c r="D9569" t="s">
        <v>1468</v>
      </c>
      <c r="E9569">
        <v>1</v>
      </c>
      <c r="F9569" s="2">
        <v>5.5</v>
      </c>
      <c r="G9569" s="3">
        <v>12</v>
      </c>
      <c r="H9569" s="3">
        <v>5.5E-2</v>
      </c>
      <c r="I9569" s="3">
        <v>0.25850000000000001</v>
      </c>
      <c r="J9569" s="3">
        <v>5.8134999999999994</v>
      </c>
      <c r="K9569" s="4">
        <v>0.35</v>
      </c>
      <c r="L9569" s="73">
        <v>10.55373846153846</v>
      </c>
    </row>
    <row r="9570" spans="1:12" x14ac:dyDescent="0.35">
      <c r="A9570" s="1" t="s">
        <v>15617</v>
      </c>
      <c r="B9570" t="s">
        <v>15618</v>
      </c>
      <c r="C9570" t="s">
        <v>1467</v>
      </c>
      <c r="D9570" t="s">
        <v>1468</v>
      </c>
      <c r="E9570">
        <v>1</v>
      </c>
      <c r="F9570" s="2">
        <v>0.98</v>
      </c>
      <c r="G9570" s="3">
        <v>3</v>
      </c>
      <c r="H9570" s="3">
        <v>9.7999999999999997E-3</v>
      </c>
      <c r="I9570" s="3">
        <v>4.6059999999999997E-2</v>
      </c>
      <c r="J9570" s="3">
        <v>1.03586</v>
      </c>
      <c r="K9570" s="4">
        <v>0.35</v>
      </c>
      <c r="L9570" s="73">
        <v>1.8804843076923077</v>
      </c>
    </row>
    <row r="9571" spans="1:12" x14ac:dyDescent="0.35">
      <c r="A9571" s="1" t="s">
        <v>15619</v>
      </c>
      <c r="B9571" t="s">
        <v>15620</v>
      </c>
      <c r="C9571" t="s">
        <v>1467</v>
      </c>
      <c r="D9571" t="s">
        <v>1468</v>
      </c>
      <c r="E9571">
        <v>1</v>
      </c>
      <c r="F9571" s="2">
        <v>2.09</v>
      </c>
      <c r="G9571" s="3">
        <v>5</v>
      </c>
      <c r="H9571" s="3">
        <v>2.0899999999999998E-2</v>
      </c>
      <c r="I9571" s="3">
        <v>9.8229999999999998E-2</v>
      </c>
      <c r="J9571" s="3">
        <v>2.20913</v>
      </c>
      <c r="K9571" s="4">
        <v>0.35000000000000003</v>
      </c>
      <c r="L9571" s="73">
        <v>4.010420615384616</v>
      </c>
    </row>
    <row r="9572" spans="1:12" x14ac:dyDescent="0.35">
      <c r="A9572" s="1" t="s">
        <v>15621</v>
      </c>
      <c r="B9572" t="s">
        <v>15622</v>
      </c>
      <c r="C9572" t="s">
        <v>1467</v>
      </c>
      <c r="D9572" t="s">
        <v>1468</v>
      </c>
      <c r="E9572">
        <v>1</v>
      </c>
      <c r="F9572" s="2">
        <v>1.34</v>
      </c>
      <c r="G9572" s="3">
        <v>3</v>
      </c>
      <c r="H9572" s="3">
        <v>1.34E-2</v>
      </c>
      <c r="I9572" s="3">
        <v>6.2980000000000008E-2</v>
      </c>
      <c r="J9572" s="3">
        <v>1.4163800000000002</v>
      </c>
      <c r="K9572" s="4">
        <v>0.35</v>
      </c>
      <c r="L9572" s="73">
        <v>2.571274461538462</v>
      </c>
    </row>
    <row r="9573" spans="1:12" x14ac:dyDescent="0.35">
      <c r="A9573" s="1" t="s">
        <v>15623</v>
      </c>
      <c r="B9573" t="s">
        <v>15624</v>
      </c>
      <c r="C9573" t="s">
        <v>1467</v>
      </c>
      <c r="D9573" t="s">
        <v>1468</v>
      </c>
      <c r="E9573">
        <v>1</v>
      </c>
      <c r="F9573" s="2">
        <v>0.41</v>
      </c>
      <c r="G9573" s="3">
        <v>1</v>
      </c>
      <c r="H9573" s="3">
        <v>4.0999999999999995E-3</v>
      </c>
      <c r="I9573" s="3">
        <v>1.9269999999999999E-2</v>
      </c>
      <c r="J9573" s="3">
        <v>0.43336999999999998</v>
      </c>
      <c r="K9573" s="4">
        <v>0.35</v>
      </c>
      <c r="L9573" s="73">
        <v>0.78673323076923074</v>
      </c>
    </row>
    <row r="9574" spans="1:12" x14ac:dyDescent="0.35">
      <c r="A9574" s="1" t="s">
        <v>15625</v>
      </c>
      <c r="B9574" t="s">
        <v>15626</v>
      </c>
      <c r="C9574" t="s">
        <v>1467</v>
      </c>
      <c r="D9574" t="s">
        <v>1468</v>
      </c>
      <c r="E9574">
        <v>1</v>
      </c>
      <c r="F9574" s="2">
        <v>15.68</v>
      </c>
      <c r="G9574" s="3">
        <v>33</v>
      </c>
      <c r="H9574" s="3">
        <v>0.15679999999999999</v>
      </c>
      <c r="I9574" s="3">
        <v>0.73695999999999995</v>
      </c>
      <c r="J9574" s="3">
        <v>16.57376</v>
      </c>
      <c r="K9574" s="4">
        <v>0.35</v>
      </c>
      <c r="L9574" s="73">
        <v>30.087748923076923</v>
      </c>
    </row>
    <row r="9575" spans="1:12" x14ac:dyDescent="0.35">
      <c r="A9575" s="1" t="s">
        <v>15627</v>
      </c>
      <c r="B9575" t="s">
        <v>1499</v>
      </c>
      <c r="C9575" t="s">
        <v>1467</v>
      </c>
      <c r="D9575" t="s">
        <v>1468</v>
      </c>
      <c r="E9575">
        <v>1</v>
      </c>
      <c r="F9575" s="2">
        <v>1.3</v>
      </c>
      <c r="G9575" s="3">
        <v>3</v>
      </c>
      <c r="H9575" s="3">
        <v>1.3000000000000001E-2</v>
      </c>
      <c r="I9575" s="3">
        <v>6.1100000000000002E-2</v>
      </c>
      <c r="J9575" s="3">
        <v>1.3740999999999999</v>
      </c>
      <c r="K9575" s="4">
        <v>0.35000000000000003</v>
      </c>
      <c r="L9575" s="73">
        <v>2.4945199999999996</v>
      </c>
    </row>
    <row r="9576" spans="1:12" x14ac:dyDescent="0.35">
      <c r="A9576" s="1" t="s">
        <v>15628</v>
      </c>
      <c r="B9576" t="s">
        <v>15629</v>
      </c>
      <c r="C9576" t="s">
        <v>1467</v>
      </c>
      <c r="D9576" t="s">
        <v>1468</v>
      </c>
      <c r="E9576">
        <v>1</v>
      </c>
      <c r="F9576" s="2">
        <v>10.4</v>
      </c>
      <c r="G9576" s="3">
        <v>22</v>
      </c>
      <c r="H9576" s="3">
        <v>0.10400000000000001</v>
      </c>
      <c r="I9576" s="3">
        <v>0.48880000000000001</v>
      </c>
      <c r="J9576" s="3">
        <v>10.992799999999999</v>
      </c>
      <c r="K9576" s="4">
        <v>0.35000000000000003</v>
      </c>
      <c r="L9576" s="73">
        <v>19.956159999999997</v>
      </c>
    </row>
    <row r="9577" spans="1:12" x14ac:dyDescent="0.35">
      <c r="A9577" s="1" t="s">
        <v>15630</v>
      </c>
      <c r="B9577" t="s">
        <v>15631</v>
      </c>
      <c r="C9577" t="s">
        <v>1467</v>
      </c>
      <c r="D9577" t="s">
        <v>1468</v>
      </c>
      <c r="E9577">
        <v>1</v>
      </c>
      <c r="F9577" s="2">
        <v>0.75</v>
      </c>
      <c r="G9577" s="3">
        <v>2</v>
      </c>
      <c r="H9577" s="3">
        <v>7.4999999999999997E-3</v>
      </c>
      <c r="I9577" s="3">
        <v>3.5250000000000004E-2</v>
      </c>
      <c r="J9577" s="3">
        <v>0.79274999999999995</v>
      </c>
      <c r="K9577" s="4">
        <v>0.35</v>
      </c>
      <c r="L9577" s="73">
        <v>1.4391461538461539</v>
      </c>
    </row>
    <row r="9578" spans="1:12" x14ac:dyDescent="0.35">
      <c r="A9578" s="1" t="s">
        <v>15632</v>
      </c>
      <c r="B9578" t="s">
        <v>15633</v>
      </c>
      <c r="C9578" t="s">
        <v>1467</v>
      </c>
      <c r="D9578" t="s">
        <v>1468</v>
      </c>
      <c r="E9578">
        <v>1</v>
      </c>
      <c r="F9578" s="2">
        <v>8.7799999999999994</v>
      </c>
      <c r="G9578" s="3">
        <v>19</v>
      </c>
      <c r="H9578" s="3">
        <v>8.7799999999999989E-2</v>
      </c>
      <c r="I9578" s="3">
        <v>0.41265999999999997</v>
      </c>
      <c r="J9578" s="3">
        <v>9.2804599999999997</v>
      </c>
      <c r="K9578" s="4">
        <v>0.35</v>
      </c>
      <c r="L9578" s="73">
        <v>16.847604307692308</v>
      </c>
    </row>
    <row r="9579" spans="1:12" x14ac:dyDescent="0.35">
      <c r="A9579" s="1" t="s">
        <v>15634</v>
      </c>
      <c r="B9579" t="s">
        <v>15635</v>
      </c>
      <c r="C9579" t="s">
        <v>1467</v>
      </c>
      <c r="D9579" t="s">
        <v>1468</v>
      </c>
      <c r="E9579">
        <v>1</v>
      </c>
      <c r="F9579" s="2">
        <v>4.01</v>
      </c>
      <c r="G9579" s="3">
        <v>9</v>
      </c>
      <c r="H9579" s="3">
        <v>4.0099999999999997E-2</v>
      </c>
      <c r="I9579" s="3">
        <v>0.18847</v>
      </c>
      <c r="J9579" s="3">
        <v>4.2385699999999993</v>
      </c>
      <c r="K9579" s="4">
        <v>0.35</v>
      </c>
      <c r="L9579" s="73">
        <v>7.6946347692307677</v>
      </c>
    </row>
    <row r="9580" spans="1:12" x14ac:dyDescent="0.35">
      <c r="A9580" s="1" t="s">
        <v>15636</v>
      </c>
      <c r="B9580" t="s">
        <v>15637</v>
      </c>
      <c r="C9580" t="s">
        <v>1467</v>
      </c>
      <c r="D9580" t="s">
        <v>1468</v>
      </c>
      <c r="E9580">
        <v>1</v>
      </c>
      <c r="F9580" s="2">
        <v>0.99</v>
      </c>
      <c r="G9580" s="3">
        <v>3</v>
      </c>
      <c r="H9580" s="3">
        <v>9.9000000000000008E-3</v>
      </c>
      <c r="I9580" s="3">
        <v>4.6530000000000002E-2</v>
      </c>
      <c r="J9580" s="3">
        <v>1.04643</v>
      </c>
      <c r="K9580" s="4">
        <v>0.34999999999999992</v>
      </c>
      <c r="L9580" s="73">
        <v>1.8996729230769229</v>
      </c>
    </row>
    <row r="9581" spans="1:12" x14ac:dyDescent="0.35">
      <c r="A9581" s="1" t="s">
        <v>15638</v>
      </c>
      <c r="B9581" t="s">
        <v>15639</v>
      </c>
      <c r="C9581" t="s">
        <v>1467</v>
      </c>
      <c r="D9581" t="s">
        <v>1468</v>
      </c>
      <c r="E9581">
        <v>1</v>
      </c>
      <c r="F9581" s="2">
        <v>15.31</v>
      </c>
      <c r="G9581" s="3">
        <v>32</v>
      </c>
      <c r="H9581" s="3">
        <v>0.15310000000000001</v>
      </c>
      <c r="I9581" s="3">
        <v>0.71957000000000004</v>
      </c>
      <c r="J9581" s="3">
        <v>16.182670000000002</v>
      </c>
      <c r="K9581" s="4">
        <v>0.35000000000000003</v>
      </c>
      <c r="L9581" s="73">
        <v>29.377770153846157</v>
      </c>
    </row>
    <row r="9582" spans="1:12" x14ac:dyDescent="0.35">
      <c r="A9582" s="1" t="s">
        <v>15640</v>
      </c>
      <c r="B9582" t="s">
        <v>15641</v>
      </c>
      <c r="C9582" t="s">
        <v>1467</v>
      </c>
      <c r="D9582" t="s">
        <v>1468</v>
      </c>
      <c r="E9582">
        <v>1</v>
      </c>
      <c r="F9582" s="2">
        <v>238.54</v>
      </c>
      <c r="G9582" s="3">
        <v>492</v>
      </c>
      <c r="H9582" s="3">
        <v>2.3854000000000002</v>
      </c>
      <c r="I9582" s="3">
        <v>11.21138</v>
      </c>
      <c r="J9582" s="3">
        <v>252.13677999999999</v>
      </c>
      <c r="K9582" s="4">
        <v>0.35</v>
      </c>
      <c r="L9582" s="73">
        <v>457.72523138461537</v>
      </c>
    </row>
    <row r="9583" spans="1:12" x14ac:dyDescent="0.35">
      <c r="A9583" s="1" t="s">
        <v>15642</v>
      </c>
      <c r="B9583" t="s">
        <v>15643</v>
      </c>
      <c r="C9583" t="s">
        <v>1467</v>
      </c>
      <c r="D9583" t="s">
        <v>1468</v>
      </c>
      <c r="E9583">
        <v>1</v>
      </c>
      <c r="F9583" s="2">
        <v>1.55</v>
      </c>
      <c r="G9583" s="3">
        <v>4</v>
      </c>
      <c r="H9583" s="3">
        <v>1.5500000000000002E-2</v>
      </c>
      <c r="I9583" s="3">
        <v>7.2849999999999998E-2</v>
      </c>
      <c r="J9583" s="3">
        <v>1.6383500000000002</v>
      </c>
      <c r="K9583" s="4">
        <v>0.35</v>
      </c>
      <c r="L9583" s="73">
        <v>2.9742353846153851</v>
      </c>
    </row>
    <row r="9584" spans="1:12" x14ac:dyDescent="0.35">
      <c r="A9584" s="1" t="s">
        <v>15644</v>
      </c>
      <c r="B9584" t="s">
        <v>15645</v>
      </c>
      <c r="C9584" t="s">
        <v>1467</v>
      </c>
      <c r="D9584" t="s">
        <v>1468</v>
      </c>
      <c r="E9584">
        <v>1</v>
      </c>
      <c r="F9584" s="2">
        <v>7.73</v>
      </c>
      <c r="G9584" s="3">
        <v>16</v>
      </c>
      <c r="H9584" s="3">
        <v>7.7300000000000008E-2</v>
      </c>
      <c r="I9584" s="3">
        <v>0.36331000000000002</v>
      </c>
      <c r="J9584" s="3">
        <v>8.1706099999999999</v>
      </c>
      <c r="K9584" s="4">
        <v>0.34999999999999992</v>
      </c>
      <c r="L9584" s="73">
        <v>14.832799692307692</v>
      </c>
    </row>
    <row r="9585" spans="1:12" x14ac:dyDescent="0.35">
      <c r="A9585" s="1" t="s">
        <v>15646</v>
      </c>
      <c r="B9585" t="s">
        <v>15647</v>
      </c>
      <c r="C9585" t="s">
        <v>1467</v>
      </c>
      <c r="D9585" t="s">
        <v>1468</v>
      </c>
      <c r="E9585">
        <v>1</v>
      </c>
      <c r="F9585" s="2">
        <v>177.85</v>
      </c>
      <c r="G9585" s="3">
        <v>367</v>
      </c>
      <c r="H9585" s="3">
        <v>1.7785</v>
      </c>
      <c r="I9585" s="3">
        <v>8.3589500000000001</v>
      </c>
      <c r="J9585" s="3">
        <v>187.98745</v>
      </c>
      <c r="K9585" s="4">
        <v>0.35000000000000003</v>
      </c>
      <c r="L9585" s="73">
        <v>341.26952461538463</v>
      </c>
    </row>
    <row r="9586" spans="1:12" x14ac:dyDescent="0.35">
      <c r="A9586" s="1" t="s">
        <v>15648</v>
      </c>
      <c r="B9586" t="s">
        <v>15649</v>
      </c>
      <c r="C9586" t="s">
        <v>1467</v>
      </c>
      <c r="D9586" t="s">
        <v>1468</v>
      </c>
      <c r="E9586">
        <v>1</v>
      </c>
      <c r="F9586" s="2">
        <v>12.43</v>
      </c>
      <c r="G9586" s="3">
        <v>26</v>
      </c>
      <c r="H9586" s="3">
        <v>0.12429999999999999</v>
      </c>
      <c r="I9586" s="3">
        <v>0.58421000000000001</v>
      </c>
      <c r="J9586" s="3">
        <v>13.13851</v>
      </c>
      <c r="K9586" s="4">
        <v>0.35</v>
      </c>
      <c r="L9586" s="73">
        <v>23.851448923076923</v>
      </c>
    </row>
    <row r="9587" spans="1:12" x14ac:dyDescent="0.35">
      <c r="A9587" s="1" t="s">
        <v>15650</v>
      </c>
      <c r="B9587" t="s">
        <v>15651</v>
      </c>
      <c r="C9587" t="s">
        <v>1467</v>
      </c>
      <c r="D9587" t="s">
        <v>1468</v>
      </c>
      <c r="E9587">
        <v>1</v>
      </c>
      <c r="F9587" s="2">
        <v>14.79</v>
      </c>
      <c r="G9587" s="3">
        <v>31</v>
      </c>
      <c r="H9587" s="3">
        <v>0.1479</v>
      </c>
      <c r="I9587" s="3">
        <v>0.69512999999999991</v>
      </c>
      <c r="J9587" s="3">
        <v>15.63303</v>
      </c>
      <c r="K9587" s="4">
        <v>0.35</v>
      </c>
      <c r="L9587" s="73">
        <v>28.379962153846151</v>
      </c>
    </row>
    <row r="9588" spans="1:12" x14ac:dyDescent="0.35">
      <c r="A9588" s="1" t="s">
        <v>15652</v>
      </c>
      <c r="B9588" t="s">
        <v>15653</v>
      </c>
      <c r="C9588" t="s">
        <v>1467</v>
      </c>
      <c r="D9588" t="s">
        <v>1468</v>
      </c>
      <c r="E9588">
        <v>1</v>
      </c>
      <c r="F9588" s="2">
        <v>1.25</v>
      </c>
      <c r="G9588" s="3">
        <v>3</v>
      </c>
      <c r="H9588" s="3">
        <v>1.2500000000000001E-2</v>
      </c>
      <c r="I9588" s="3">
        <v>5.8749999999999997E-2</v>
      </c>
      <c r="J9588" s="3">
        <v>1.32125</v>
      </c>
      <c r="K9588" s="4">
        <v>0.34999999999999992</v>
      </c>
      <c r="L9588" s="73">
        <v>2.3985769230769227</v>
      </c>
    </row>
    <row r="9589" spans="1:12" x14ac:dyDescent="0.35">
      <c r="A9589" s="1" t="s">
        <v>15654</v>
      </c>
      <c r="B9589" t="s">
        <v>15655</v>
      </c>
      <c r="C9589" t="s">
        <v>1467</v>
      </c>
      <c r="D9589" t="s">
        <v>1468</v>
      </c>
      <c r="E9589">
        <v>1</v>
      </c>
      <c r="F9589" s="2">
        <v>11.07</v>
      </c>
      <c r="G9589" s="3">
        <v>23</v>
      </c>
      <c r="H9589" s="3">
        <v>0.11070000000000001</v>
      </c>
      <c r="I9589" s="3">
        <v>0.52029000000000003</v>
      </c>
      <c r="J9589" s="3">
        <v>11.700989999999999</v>
      </c>
      <c r="K9589" s="4">
        <v>0.35</v>
      </c>
      <c r="L9589" s="73">
        <v>21.24179723076923</v>
      </c>
    </row>
    <row r="9590" spans="1:12" x14ac:dyDescent="0.35">
      <c r="A9590" s="1" t="s">
        <v>15656</v>
      </c>
      <c r="B9590" t="s">
        <v>14979</v>
      </c>
      <c r="C9590" t="s">
        <v>1467</v>
      </c>
      <c r="D9590" t="s">
        <v>1468</v>
      </c>
      <c r="E9590">
        <v>1</v>
      </c>
      <c r="F9590" s="2">
        <v>0.77</v>
      </c>
      <c r="G9590" s="3">
        <v>2</v>
      </c>
      <c r="H9590" s="3">
        <v>7.7000000000000002E-3</v>
      </c>
      <c r="I9590" s="3">
        <v>3.619E-2</v>
      </c>
      <c r="J9590" s="3">
        <v>0.81389</v>
      </c>
      <c r="K9590" s="4">
        <v>0.34999999999999992</v>
      </c>
      <c r="L9590" s="73">
        <v>1.4775233846153846</v>
      </c>
    </row>
    <row r="9591" spans="1:12" x14ac:dyDescent="0.35">
      <c r="A9591" s="1" t="s">
        <v>15657</v>
      </c>
      <c r="B9591" t="s">
        <v>15658</v>
      </c>
      <c r="C9591" t="s">
        <v>1467</v>
      </c>
      <c r="D9591" t="s">
        <v>1468</v>
      </c>
      <c r="E9591">
        <v>1</v>
      </c>
      <c r="F9591" s="2">
        <v>11.5</v>
      </c>
      <c r="G9591" s="3">
        <v>24</v>
      </c>
      <c r="H9591" s="3">
        <v>0.115</v>
      </c>
      <c r="I9591" s="3">
        <v>0.54049999999999998</v>
      </c>
      <c r="J9591" s="3">
        <v>12.1555</v>
      </c>
      <c r="K9591" s="4">
        <v>0.34999999999999992</v>
      </c>
      <c r="L9591" s="73">
        <v>22.066907692307691</v>
      </c>
    </row>
    <row r="9592" spans="1:12" x14ac:dyDescent="0.35">
      <c r="A9592" s="1" t="s">
        <v>15659</v>
      </c>
      <c r="B9592" t="s">
        <v>15660</v>
      </c>
      <c r="C9592" t="s">
        <v>1467</v>
      </c>
      <c r="D9592" t="s">
        <v>1468</v>
      </c>
      <c r="E9592">
        <v>1</v>
      </c>
      <c r="F9592" s="2">
        <v>1.49</v>
      </c>
      <c r="G9592" s="3">
        <v>4</v>
      </c>
      <c r="H9592" s="3">
        <v>1.49E-2</v>
      </c>
      <c r="I9592" s="3">
        <v>7.0029999999999995E-2</v>
      </c>
      <c r="J9592" s="3">
        <v>1.5749299999999999</v>
      </c>
      <c r="K9592" s="4">
        <v>0.35</v>
      </c>
      <c r="L9592" s="73">
        <v>2.8591036923076922</v>
      </c>
    </row>
    <row r="9593" spans="1:12" x14ac:dyDescent="0.35">
      <c r="A9593" s="1" t="s">
        <v>15661</v>
      </c>
      <c r="B9593" t="s">
        <v>3085</v>
      </c>
      <c r="C9593" t="s">
        <v>1467</v>
      </c>
      <c r="D9593" t="s">
        <v>1468</v>
      </c>
      <c r="E9593">
        <v>1</v>
      </c>
      <c r="F9593" s="2">
        <v>15.23</v>
      </c>
      <c r="G9593" s="3">
        <v>32</v>
      </c>
      <c r="H9593" s="3">
        <v>0.15230000000000002</v>
      </c>
      <c r="I9593" s="3">
        <v>0.71581000000000006</v>
      </c>
      <c r="J9593" s="3">
        <v>16.098110000000002</v>
      </c>
      <c r="K9593" s="4">
        <v>0.35</v>
      </c>
      <c r="L9593" s="73">
        <v>29.224261230769233</v>
      </c>
    </row>
    <row r="9594" spans="1:12" x14ac:dyDescent="0.35">
      <c r="A9594" s="1" t="s">
        <v>15662</v>
      </c>
      <c r="B9594" t="s">
        <v>15663</v>
      </c>
      <c r="C9594" t="s">
        <v>1467</v>
      </c>
      <c r="D9594" t="s">
        <v>1468</v>
      </c>
      <c r="E9594">
        <v>1</v>
      </c>
      <c r="F9594" s="2">
        <v>21.42</v>
      </c>
      <c r="G9594" s="3">
        <v>45</v>
      </c>
      <c r="H9594" s="3">
        <v>0.21420000000000003</v>
      </c>
      <c r="I9594" s="3">
        <v>1.0067400000000002</v>
      </c>
      <c r="J9594" s="3">
        <v>22.640940000000004</v>
      </c>
      <c r="K9594" s="4">
        <v>0.34999999999999992</v>
      </c>
      <c r="L9594" s="73">
        <v>41.102014153846156</v>
      </c>
    </row>
    <row r="9595" spans="1:12" x14ac:dyDescent="0.35">
      <c r="A9595" s="1" t="s">
        <v>15664</v>
      </c>
      <c r="B9595" t="s">
        <v>15665</v>
      </c>
      <c r="C9595" t="s">
        <v>1467</v>
      </c>
      <c r="D9595" t="s">
        <v>1468</v>
      </c>
      <c r="E9595">
        <v>1</v>
      </c>
      <c r="F9595" s="2">
        <v>8.11</v>
      </c>
      <c r="G9595" s="3">
        <v>17</v>
      </c>
      <c r="H9595" s="3">
        <v>8.1099999999999992E-2</v>
      </c>
      <c r="I9595" s="3">
        <v>0.38116999999999995</v>
      </c>
      <c r="J9595" s="3">
        <v>8.5722699999999978</v>
      </c>
      <c r="K9595" s="4">
        <v>0.35</v>
      </c>
      <c r="L9595" s="73">
        <v>15.561967076923073</v>
      </c>
    </row>
    <row r="9596" spans="1:12" x14ac:dyDescent="0.35">
      <c r="A9596" s="1" t="s">
        <v>15666</v>
      </c>
      <c r="B9596" t="s">
        <v>15667</v>
      </c>
      <c r="C9596" t="s">
        <v>1467</v>
      </c>
      <c r="D9596" t="s">
        <v>1468</v>
      </c>
      <c r="E9596">
        <v>1</v>
      </c>
      <c r="F9596" s="2">
        <v>248.43</v>
      </c>
      <c r="G9596" s="3">
        <v>513</v>
      </c>
      <c r="H9596" s="3">
        <v>2.4843000000000002</v>
      </c>
      <c r="I9596" s="3">
        <v>11.676210000000001</v>
      </c>
      <c r="J9596" s="3">
        <v>262.59050999999999</v>
      </c>
      <c r="K9596" s="4">
        <v>0.35</v>
      </c>
      <c r="L9596" s="73">
        <v>476.70277199999998</v>
      </c>
    </row>
    <row r="9597" spans="1:12" x14ac:dyDescent="0.35">
      <c r="A9597" s="1" t="s">
        <v>15668</v>
      </c>
      <c r="B9597" t="s">
        <v>15669</v>
      </c>
      <c r="C9597" t="s">
        <v>1467</v>
      </c>
      <c r="D9597" t="s">
        <v>1468</v>
      </c>
      <c r="E9597">
        <v>1</v>
      </c>
      <c r="F9597" s="2">
        <v>69.48</v>
      </c>
      <c r="G9597" s="3">
        <v>144</v>
      </c>
      <c r="H9597" s="3">
        <v>0.69480000000000008</v>
      </c>
      <c r="I9597" s="3">
        <v>3.2655600000000002</v>
      </c>
      <c r="J9597" s="3">
        <v>73.440359999999998</v>
      </c>
      <c r="K9597" s="4">
        <v>0.35000000000000003</v>
      </c>
      <c r="L9597" s="73">
        <v>133.3224996923077</v>
      </c>
    </row>
    <row r="9598" spans="1:12" x14ac:dyDescent="0.35">
      <c r="A9598" s="1" t="s">
        <v>15670</v>
      </c>
      <c r="B9598" t="s">
        <v>15671</v>
      </c>
      <c r="C9598" t="s">
        <v>1467</v>
      </c>
      <c r="D9598" t="s">
        <v>1468</v>
      </c>
      <c r="E9598">
        <v>1</v>
      </c>
      <c r="F9598" s="2">
        <v>7.87</v>
      </c>
      <c r="G9598" s="3">
        <v>17</v>
      </c>
      <c r="H9598" s="3">
        <v>7.8700000000000006E-2</v>
      </c>
      <c r="I9598" s="3">
        <v>0.36989</v>
      </c>
      <c r="J9598" s="3">
        <v>8.3185900000000004</v>
      </c>
      <c r="K9598" s="4">
        <v>0.35</v>
      </c>
      <c r="L9598" s="73">
        <v>15.101440307692307</v>
      </c>
    </row>
    <row r="9599" spans="1:12" x14ac:dyDescent="0.35">
      <c r="A9599" s="1" t="s">
        <v>15672</v>
      </c>
      <c r="B9599" t="s">
        <v>15673</v>
      </c>
      <c r="C9599" t="s">
        <v>1467</v>
      </c>
      <c r="D9599" t="s">
        <v>1468</v>
      </c>
      <c r="E9599">
        <v>1</v>
      </c>
      <c r="F9599" s="2">
        <v>17.96</v>
      </c>
      <c r="G9599" s="3">
        <v>38</v>
      </c>
      <c r="H9599" s="3">
        <v>0.17960000000000001</v>
      </c>
      <c r="I9599" s="3">
        <v>0.84412000000000009</v>
      </c>
      <c r="J9599" s="3">
        <v>18.983720000000002</v>
      </c>
      <c r="K9599" s="4">
        <v>0.35</v>
      </c>
      <c r="L9599" s="73">
        <v>34.462753230769231</v>
      </c>
    </row>
    <row r="9600" spans="1:12" x14ac:dyDescent="0.35">
      <c r="A9600" s="1" t="s">
        <v>15674</v>
      </c>
      <c r="B9600" t="s">
        <v>15675</v>
      </c>
      <c r="C9600" t="s">
        <v>1467</v>
      </c>
      <c r="D9600" t="s">
        <v>1468</v>
      </c>
      <c r="E9600">
        <v>1</v>
      </c>
      <c r="F9600" s="2">
        <v>0.63</v>
      </c>
      <c r="G9600" s="3">
        <v>2</v>
      </c>
      <c r="H9600" s="3">
        <v>6.3E-3</v>
      </c>
      <c r="I9600" s="3">
        <v>2.9610000000000001E-2</v>
      </c>
      <c r="J9600" s="3">
        <v>0.66591</v>
      </c>
      <c r="K9600" s="4">
        <v>0.35</v>
      </c>
      <c r="L9600" s="73">
        <v>1.2088827692307693</v>
      </c>
    </row>
    <row r="9601" spans="1:12" x14ac:dyDescent="0.35">
      <c r="A9601" s="1" t="s">
        <v>15676</v>
      </c>
      <c r="B9601" t="s">
        <v>15677</v>
      </c>
      <c r="C9601" t="s">
        <v>1467</v>
      </c>
      <c r="D9601" t="s">
        <v>1468</v>
      </c>
      <c r="E9601">
        <v>1</v>
      </c>
      <c r="F9601" s="2">
        <v>9.09</v>
      </c>
      <c r="G9601" s="3">
        <v>19</v>
      </c>
      <c r="H9601" s="3">
        <v>9.0899999999999995E-2</v>
      </c>
      <c r="I9601" s="3">
        <v>0.42723</v>
      </c>
      <c r="J9601" s="3">
        <v>9.6081299999999992</v>
      </c>
      <c r="K9601" s="4">
        <v>0.35</v>
      </c>
      <c r="L9601" s="73">
        <v>17.442451384615381</v>
      </c>
    </row>
    <row r="9602" spans="1:12" x14ac:dyDescent="0.35">
      <c r="A9602" s="1" t="s">
        <v>15678</v>
      </c>
      <c r="B9602" t="s">
        <v>15679</v>
      </c>
      <c r="C9602" t="s">
        <v>1467</v>
      </c>
      <c r="D9602" t="s">
        <v>1468</v>
      </c>
      <c r="E9602">
        <v>1</v>
      </c>
      <c r="F9602" s="2">
        <v>50.21</v>
      </c>
      <c r="G9602" s="3">
        <v>104</v>
      </c>
      <c r="H9602" s="3">
        <v>0.50209999999999999</v>
      </c>
      <c r="I9602" s="3">
        <v>2.3598699999999999</v>
      </c>
      <c r="J9602" s="3">
        <v>53.07197</v>
      </c>
      <c r="K9602" s="4">
        <v>0.35</v>
      </c>
      <c r="L9602" s="73">
        <v>96.346037846153848</v>
      </c>
    </row>
    <row r="9603" spans="1:12" x14ac:dyDescent="0.35">
      <c r="A9603" s="1" t="s">
        <v>15680</v>
      </c>
      <c r="B9603" t="s">
        <v>15681</v>
      </c>
      <c r="C9603" t="s">
        <v>1467</v>
      </c>
      <c r="D9603" t="s">
        <v>1468</v>
      </c>
      <c r="E9603">
        <v>1</v>
      </c>
      <c r="F9603" s="2">
        <v>9.67</v>
      </c>
      <c r="G9603" s="3">
        <v>20</v>
      </c>
      <c r="H9603" s="3">
        <v>9.6700000000000008E-2</v>
      </c>
      <c r="I9603" s="3">
        <v>0.45449000000000001</v>
      </c>
      <c r="J9603" s="3">
        <v>10.22119</v>
      </c>
      <c r="K9603" s="4">
        <v>0.35</v>
      </c>
      <c r="L9603" s="73">
        <v>18.555391076923076</v>
      </c>
    </row>
    <row r="9604" spans="1:12" x14ac:dyDescent="0.35">
      <c r="A9604" s="1" t="s">
        <v>15682</v>
      </c>
      <c r="B9604" t="s">
        <v>15683</v>
      </c>
      <c r="C9604" t="s">
        <v>1467</v>
      </c>
      <c r="D9604" t="s">
        <v>1468</v>
      </c>
      <c r="E9604">
        <v>1</v>
      </c>
      <c r="F9604" s="2">
        <v>8.52</v>
      </c>
      <c r="G9604" s="3">
        <v>18</v>
      </c>
      <c r="H9604" s="3">
        <v>8.5199999999999998E-2</v>
      </c>
      <c r="I9604" s="3">
        <v>0.40043999999999996</v>
      </c>
      <c r="J9604" s="3">
        <v>9.0056399999999996</v>
      </c>
      <c r="K9604" s="4">
        <v>0.35</v>
      </c>
      <c r="L9604" s="73">
        <v>16.348700307692305</v>
      </c>
    </row>
    <row r="9605" spans="1:12" x14ac:dyDescent="0.35">
      <c r="A9605" s="1" t="s">
        <v>15684</v>
      </c>
      <c r="B9605" t="s">
        <v>15685</v>
      </c>
      <c r="C9605" t="s">
        <v>1467</v>
      </c>
      <c r="D9605" t="s">
        <v>1468</v>
      </c>
      <c r="E9605">
        <v>1</v>
      </c>
      <c r="F9605" s="2">
        <v>13.17</v>
      </c>
      <c r="G9605" s="3">
        <v>28</v>
      </c>
      <c r="H9605" s="3">
        <v>0.13170000000000001</v>
      </c>
      <c r="I9605" s="3">
        <v>0.61899000000000004</v>
      </c>
      <c r="J9605" s="3">
        <v>13.92069</v>
      </c>
      <c r="K9605" s="4">
        <v>0.34999999999999992</v>
      </c>
      <c r="L9605" s="73">
        <v>25.271406461538461</v>
      </c>
    </row>
    <row r="9606" spans="1:12" x14ac:dyDescent="0.35">
      <c r="A9606" s="1" t="s">
        <v>15686</v>
      </c>
      <c r="B9606" t="s">
        <v>15687</v>
      </c>
      <c r="C9606" t="s">
        <v>1467</v>
      </c>
      <c r="D9606" t="s">
        <v>1468</v>
      </c>
      <c r="E9606">
        <v>1</v>
      </c>
      <c r="F9606" s="2">
        <v>9.82</v>
      </c>
      <c r="G9606" s="3">
        <v>21</v>
      </c>
      <c r="H9606" s="3">
        <v>9.820000000000001E-2</v>
      </c>
      <c r="I9606" s="3">
        <v>0.46154000000000001</v>
      </c>
      <c r="J9606" s="3">
        <v>10.37974</v>
      </c>
      <c r="K9606" s="4">
        <v>0.35</v>
      </c>
      <c r="L9606" s="73">
        <v>18.843220307692306</v>
      </c>
    </row>
    <row r="9607" spans="1:12" x14ac:dyDescent="0.35">
      <c r="A9607" s="1" t="s">
        <v>15688</v>
      </c>
      <c r="B9607" t="s">
        <v>15689</v>
      </c>
      <c r="C9607" t="s">
        <v>1467</v>
      </c>
      <c r="D9607" t="s">
        <v>1468</v>
      </c>
      <c r="E9607">
        <v>1</v>
      </c>
      <c r="F9607" s="2">
        <v>103.22</v>
      </c>
      <c r="G9607" s="3">
        <v>213</v>
      </c>
      <c r="H9607" s="3">
        <v>1.0322</v>
      </c>
      <c r="I9607" s="3">
        <v>4.8513399999999995</v>
      </c>
      <c r="J9607" s="3">
        <v>109.10354</v>
      </c>
      <c r="K9607" s="4">
        <v>0.35</v>
      </c>
      <c r="L9607" s="73">
        <v>198.064888</v>
      </c>
    </row>
    <row r="9608" spans="1:12" x14ac:dyDescent="0.35">
      <c r="A9608" s="1" t="s">
        <v>15690</v>
      </c>
      <c r="B9608" t="s">
        <v>15691</v>
      </c>
      <c r="C9608" t="s">
        <v>1467</v>
      </c>
      <c r="D9608" t="s">
        <v>1468</v>
      </c>
      <c r="E9608">
        <v>1</v>
      </c>
      <c r="F9608" s="2">
        <v>632.26</v>
      </c>
      <c r="G9608" s="3">
        <v>1304</v>
      </c>
      <c r="H9608" s="3">
        <v>6.3226000000000004</v>
      </c>
      <c r="I9608" s="3">
        <v>29.71622</v>
      </c>
      <c r="J9608" s="3">
        <v>668.29881999999998</v>
      </c>
      <c r="K9608" s="4">
        <v>0.35000000000000003</v>
      </c>
      <c r="L9608" s="73">
        <v>1213.2193963076923</v>
      </c>
    </row>
    <row r="9609" spans="1:12" x14ac:dyDescent="0.35">
      <c r="A9609" s="1" t="s">
        <v>15692</v>
      </c>
      <c r="B9609" t="s">
        <v>15693</v>
      </c>
      <c r="C9609" t="s">
        <v>1467</v>
      </c>
      <c r="D9609" t="s">
        <v>1468</v>
      </c>
      <c r="E9609">
        <v>1</v>
      </c>
      <c r="F9609" s="2">
        <v>13.74</v>
      </c>
      <c r="G9609" s="3">
        <v>29</v>
      </c>
      <c r="H9609" s="3">
        <v>0.13739999999999999</v>
      </c>
      <c r="I9609" s="3">
        <v>0.64578000000000002</v>
      </c>
      <c r="J9609" s="3">
        <v>14.52318</v>
      </c>
      <c r="K9609" s="4">
        <v>0.35</v>
      </c>
      <c r="L9609" s="73">
        <v>26.365157538461538</v>
      </c>
    </row>
    <row r="9610" spans="1:12" x14ac:dyDescent="0.35">
      <c r="A9610" s="1" t="s">
        <v>15694</v>
      </c>
      <c r="B9610" t="s">
        <v>15695</v>
      </c>
      <c r="C9610" t="s">
        <v>1467</v>
      </c>
      <c r="D9610" t="s">
        <v>1468</v>
      </c>
      <c r="E9610">
        <v>1</v>
      </c>
      <c r="F9610" s="2">
        <v>17.87</v>
      </c>
      <c r="G9610" s="3">
        <v>37</v>
      </c>
      <c r="H9610" s="3">
        <v>0.17870000000000003</v>
      </c>
      <c r="I9610" s="3">
        <v>0.83989000000000003</v>
      </c>
      <c r="J9610" s="3">
        <v>18.888590000000001</v>
      </c>
      <c r="K9610" s="4">
        <v>0.35</v>
      </c>
      <c r="L9610" s="73">
        <v>34.290055692307689</v>
      </c>
    </row>
    <row r="9611" spans="1:12" x14ac:dyDescent="0.35">
      <c r="A9611" s="1" t="s">
        <v>15696</v>
      </c>
      <c r="B9611" t="s">
        <v>15697</v>
      </c>
      <c r="C9611" t="s">
        <v>1467</v>
      </c>
      <c r="D9611" t="s">
        <v>1468</v>
      </c>
      <c r="E9611">
        <v>1</v>
      </c>
      <c r="F9611" s="2">
        <v>38.85</v>
      </c>
      <c r="G9611" s="3">
        <v>81</v>
      </c>
      <c r="H9611" s="3">
        <v>0.38850000000000001</v>
      </c>
      <c r="I9611" s="3">
        <v>1.82595</v>
      </c>
      <c r="J9611" s="3">
        <v>41.064450000000001</v>
      </c>
      <c r="K9611" s="4">
        <v>0.35</v>
      </c>
      <c r="L9611" s="73">
        <v>74.547770769230766</v>
      </c>
    </row>
    <row r="9612" spans="1:12" x14ac:dyDescent="0.35">
      <c r="A9612" s="1" t="s">
        <v>15698</v>
      </c>
      <c r="B9612" t="s">
        <v>15699</v>
      </c>
      <c r="C9612" t="s">
        <v>1467</v>
      </c>
      <c r="D9612" t="s">
        <v>1468</v>
      </c>
      <c r="E9612">
        <v>1</v>
      </c>
      <c r="F9612" s="2">
        <v>3.56</v>
      </c>
      <c r="G9612" s="3">
        <v>8</v>
      </c>
      <c r="H9612" s="3">
        <v>3.56E-2</v>
      </c>
      <c r="I9612" s="3">
        <v>0.16732</v>
      </c>
      <c r="J9612" s="3">
        <v>3.7629200000000003</v>
      </c>
      <c r="K9612" s="4">
        <v>0.35</v>
      </c>
      <c r="L9612" s="73">
        <v>6.8311470769230773</v>
      </c>
    </row>
    <row r="9613" spans="1:12" x14ac:dyDescent="0.35">
      <c r="A9613" s="1" t="s">
        <v>15700</v>
      </c>
      <c r="B9613" t="s">
        <v>15701</v>
      </c>
      <c r="C9613" t="s">
        <v>1467</v>
      </c>
      <c r="D9613" t="s">
        <v>1468</v>
      </c>
      <c r="E9613">
        <v>1</v>
      </c>
      <c r="F9613" s="2">
        <v>7.43</v>
      </c>
      <c r="G9613" s="3">
        <v>16</v>
      </c>
      <c r="H9613" s="3">
        <v>7.4300000000000005E-2</v>
      </c>
      <c r="I9613" s="3">
        <v>0.34920999999999996</v>
      </c>
      <c r="J9613" s="3">
        <v>7.85351</v>
      </c>
      <c r="K9613" s="4">
        <v>0.35</v>
      </c>
      <c r="L9613" s="73">
        <v>14.25714123076923</v>
      </c>
    </row>
    <row r="9614" spans="1:12" x14ac:dyDescent="0.35">
      <c r="A9614" s="1" t="s">
        <v>15702</v>
      </c>
      <c r="B9614" t="s">
        <v>15703</v>
      </c>
      <c r="C9614" t="s">
        <v>1467</v>
      </c>
      <c r="D9614" t="s">
        <v>1468</v>
      </c>
      <c r="E9614">
        <v>1</v>
      </c>
      <c r="F9614" s="2">
        <v>2.19</v>
      </c>
      <c r="G9614" s="3">
        <v>5</v>
      </c>
      <c r="H9614" s="3">
        <v>2.1899999999999999E-2</v>
      </c>
      <c r="I9614" s="3">
        <v>0.10292999999999999</v>
      </c>
      <c r="J9614" s="3">
        <v>2.3148300000000002</v>
      </c>
      <c r="K9614" s="4">
        <v>0.35</v>
      </c>
      <c r="L9614" s="73">
        <v>4.2023067692307698</v>
      </c>
    </row>
    <row r="9615" spans="1:12" x14ac:dyDescent="0.35">
      <c r="A9615" s="1" t="s">
        <v>15704</v>
      </c>
      <c r="B9615" t="s">
        <v>15705</v>
      </c>
      <c r="C9615" t="s">
        <v>1467</v>
      </c>
      <c r="D9615" t="s">
        <v>1468</v>
      </c>
      <c r="E9615">
        <v>1</v>
      </c>
      <c r="F9615" s="2">
        <v>0.73</v>
      </c>
      <c r="G9615" s="3">
        <v>2</v>
      </c>
      <c r="H9615" s="3">
        <v>7.3000000000000001E-3</v>
      </c>
      <c r="I9615" s="3">
        <v>3.431E-2</v>
      </c>
      <c r="J9615" s="3">
        <v>0.77160999999999991</v>
      </c>
      <c r="K9615" s="4">
        <v>0.34999999999999992</v>
      </c>
      <c r="L9615" s="73">
        <v>1.4007689230769227</v>
      </c>
    </row>
    <row r="9616" spans="1:12" x14ac:dyDescent="0.35">
      <c r="A9616" s="1" t="s">
        <v>15706</v>
      </c>
      <c r="B9616" t="s">
        <v>15707</v>
      </c>
      <c r="C9616" t="s">
        <v>1467</v>
      </c>
      <c r="D9616" t="s">
        <v>1468</v>
      </c>
      <c r="E9616">
        <v>1</v>
      </c>
      <c r="F9616" s="2">
        <v>15.82</v>
      </c>
      <c r="G9616" s="3">
        <v>33</v>
      </c>
      <c r="H9616" s="3">
        <v>0.15820000000000001</v>
      </c>
      <c r="I9616" s="3">
        <v>0.74353999999999998</v>
      </c>
      <c r="J9616" s="3">
        <v>16.72174</v>
      </c>
      <c r="K9616" s="4">
        <v>0.35</v>
      </c>
      <c r="L9616" s="73">
        <v>30.356389538461539</v>
      </c>
    </row>
    <row r="9617" spans="1:12" x14ac:dyDescent="0.35">
      <c r="A9617" s="1" t="s">
        <v>15708</v>
      </c>
      <c r="B9617" t="s">
        <v>15709</v>
      </c>
      <c r="C9617" t="s">
        <v>1467</v>
      </c>
      <c r="D9617" t="s">
        <v>1468</v>
      </c>
      <c r="E9617">
        <v>1</v>
      </c>
      <c r="F9617" s="2">
        <v>17.96</v>
      </c>
      <c r="G9617" s="3">
        <v>38</v>
      </c>
      <c r="H9617" s="3">
        <v>0.17960000000000001</v>
      </c>
      <c r="I9617" s="3">
        <v>0.84412000000000009</v>
      </c>
      <c r="J9617" s="3">
        <v>18.983720000000002</v>
      </c>
      <c r="K9617" s="4">
        <v>0.35</v>
      </c>
      <c r="L9617" s="73">
        <v>34.462753230769231</v>
      </c>
    </row>
    <row r="9618" spans="1:12" x14ac:dyDescent="0.35">
      <c r="A9618" s="1" t="s">
        <v>15710</v>
      </c>
      <c r="B9618" t="s">
        <v>15711</v>
      </c>
      <c r="C9618" t="s">
        <v>1467</v>
      </c>
      <c r="D9618" t="s">
        <v>1468</v>
      </c>
      <c r="E9618">
        <v>1</v>
      </c>
      <c r="F9618" s="2">
        <v>0.54</v>
      </c>
      <c r="G9618" s="3">
        <v>2</v>
      </c>
      <c r="H9618" s="3">
        <v>5.4000000000000003E-3</v>
      </c>
      <c r="I9618" s="3">
        <v>2.5380000000000003E-2</v>
      </c>
      <c r="J9618" s="3">
        <v>0.57077999999999995</v>
      </c>
      <c r="K9618" s="4">
        <v>0.34999999999999992</v>
      </c>
      <c r="L9618" s="73">
        <v>1.0361852307692305</v>
      </c>
    </row>
    <row r="9619" spans="1:12" x14ac:dyDescent="0.35">
      <c r="A9619" s="1" t="s">
        <v>15712</v>
      </c>
      <c r="B9619" t="s">
        <v>14979</v>
      </c>
      <c r="C9619" t="s">
        <v>1467</v>
      </c>
      <c r="D9619" t="s">
        <v>1468</v>
      </c>
      <c r="E9619">
        <v>1</v>
      </c>
      <c r="F9619" s="2">
        <v>0.79</v>
      </c>
      <c r="G9619" s="3">
        <v>2</v>
      </c>
      <c r="H9619" s="3">
        <v>7.9000000000000008E-3</v>
      </c>
      <c r="I9619" s="3">
        <v>3.7130000000000003E-2</v>
      </c>
      <c r="J9619" s="3">
        <v>0.83503000000000005</v>
      </c>
      <c r="K9619" s="4">
        <v>0.35</v>
      </c>
      <c r="L9619" s="73">
        <v>1.5159006153846155</v>
      </c>
    </row>
    <row r="9620" spans="1:12" x14ac:dyDescent="0.35">
      <c r="A9620" s="1" t="s">
        <v>15713</v>
      </c>
      <c r="B9620" t="s">
        <v>15714</v>
      </c>
      <c r="C9620" t="s">
        <v>1467</v>
      </c>
      <c r="D9620" t="s">
        <v>1468</v>
      </c>
      <c r="E9620">
        <v>1</v>
      </c>
      <c r="F9620" s="2">
        <v>363.98</v>
      </c>
      <c r="G9620" s="3">
        <v>751</v>
      </c>
      <c r="H9620" s="3">
        <v>3.6398000000000001</v>
      </c>
      <c r="I9620" s="3">
        <v>17.107060000000001</v>
      </c>
      <c r="J9620" s="3">
        <v>384.72685999999999</v>
      </c>
      <c r="K9620" s="4">
        <v>0.35</v>
      </c>
      <c r="L9620" s="73">
        <v>698.42722276923064</v>
      </c>
    </row>
    <row r="9621" spans="1:12" x14ac:dyDescent="0.35">
      <c r="A9621" s="1" t="s">
        <v>15715</v>
      </c>
      <c r="B9621" t="s">
        <v>15716</v>
      </c>
      <c r="C9621" t="s">
        <v>1467</v>
      </c>
      <c r="D9621" t="s">
        <v>1468</v>
      </c>
      <c r="E9621">
        <v>1</v>
      </c>
      <c r="F9621" s="2">
        <v>19.13</v>
      </c>
      <c r="G9621" s="3">
        <v>40</v>
      </c>
      <c r="H9621" s="3">
        <v>0.1913</v>
      </c>
      <c r="I9621" s="3">
        <v>0.89910999999999996</v>
      </c>
      <c r="J9621" s="3">
        <v>20.220409999999998</v>
      </c>
      <c r="K9621" s="4">
        <v>0.35</v>
      </c>
      <c r="L9621" s="73">
        <v>36.707821230769227</v>
      </c>
    </row>
    <row r="9622" spans="1:12" x14ac:dyDescent="0.35">
      <c r="A9622" s="1" t="s">
        <v>15717</v>
      </c>
      <c r="B9622" t="s">
        <v>15718</v>
      </c>
      <c r="C9622" t="s">
        <v>1467</v>
      </c>
      <c r="D9622" t="s">
        <v>1468</v>
      </c>
      <c r="E9622">
        <v>1</v>
      </c>
      <c r="F9622" s="2">
        <v>27.54</v>
      </c>
      <c r="G9622" s="3">
        <v>57</v>
      </c>
      <c r="H9622" s="3">
        <v>0.27539999999999998</v>
      </c>
      <c r="I9622" s="3">
        <v>1.2943799999999999</v>
      </c>
      <c r="J9622" s="3">
        <v>29.109780000000001</v>
      </c>
      <c r="K9622" s="4">
        <v>0.35</v>
      </c>
      <c r="L9622" s="73">
        <v>52.845446769230769</v>
      </c>
    </row>
    <row r="9623" spans="1:12" x14ac:dyDescent="0.35">
      <c r="A9623" s="1" t="s">
        <v>15719</v>
      </c>
      <c r="B9623" t="s">
        <v>15720</v>
      </c>
      <c r="C9623" t="s">
        <v>1467</v>
      </c>
      <c r="D9623" t="s">
        <v>1468</v>
      </c>
      <c r="E9623">
        <v>1</v>
      </c>
      <c r="F9623" s="2">
        <v>67.78</v>
      </c>
      <c r="G9623" s="3">
        <v>140</v>
      </c>
      <c r="H9623" s="3">
        <v>0.67780000000000007</v>
      </c>
      <c r="I9623" s="3">
        <v>3.1856599999999999</v>
      </c>
      <c r="J9623" s="3">
        <v>71.643460000000005</v>
      </c>
      <c r="K9623" s="4">
        <v>0.35</v>
      </c>
      <c r="L9623" s="73">
        <v>130.06043507692308</v>
      </c>
    </row>
    <row r="9624" spans="1:12" x14ac:dyDescent="0.35">
      <c r="A9624" s="1" t="s">
        <v>15721</v>
      </c>
      <c r="B9624" t="s">
        <v>15722</v>
      </c>
      <c r="C9624" t="s">
        <v>1467</v>
      </c>
      <c r="D9624" t="s">
        <v>1468</v>
      </c>
      <c r="E9624">
        <v>1</v>
      </c>
      <c r="F9624" s="2">
        <v>15.37</v>
      </c>
      <c r="G9624" s="3">
        <v>32</v>
      </c>
      <c r="H9624" s="3">
        <v>0.1537</v>
      </c>
      <c r="I9624" s="3">
        <v>0.72238999999999998</v>
      </c>
      <c r="J9624" s="3">
        <v>16.246089999999999</v>
      </c>
      <c r="K9624" s="4">
        <v>0.35</v>
      </c>
      <c r="L9624" s="73">
        <v>29.492901846153842</v>
      </c>
    </row>
    <row r="9625" spans="1:12" x14ac:dyDescent="0.35">
      <c r="A9625" s="1" t="s">
        <v>15723</v>
      </c>
      <c r="B9625" t="s">
        <v>15724</v>
      </c>
      <c r="C9625" t="s">
        <v>1467</v>
      </c>
      <c r="D9625" t="s">
        <v>1468</v>
      </c>
      <c r="E9625">
        <v>1</v>
      </c>
      <c r="F9625" s="2">
        <v>88.39</v>
      </c>
      <c r="G9625" s="3">
        <v>183</v>
      </c>
      <c r="H9625" s="3">
        <v>0.88390000000000002</v>
      </c>
      <c r="I9625" s="3">
        <v>4.1543299999999999</v>
      </c>
      <c r="J9625" s="3">
        <v>93.428229999999999</v>
      </c>
      <c r="K9625" s="4">
        <v>0.35</v>
      </c>
      <c r="L9625" s="73">
        <v>169.60817138461539</v>
      </c>
    </row>
    <row r="9626" spans="1:12" x14ac:dyDescent="0.35">
      <c r="A9626" s="1" t="s">
        <v>15725</v>
      </c>
      <c r="B9626" t="s">
        <v>15726</v>
      </c>
      <c r="C9626" t="s">
        <v>1467</v>
      </c>
      <c r="D9626" t="s">
        <v>1468</v>
      </c>
      <c r="E9626">
        <v>1</v>
      </c>
      <c r="F9626" s="2">
        <v>18.920000000000002</v>
      </c>
      <c r="G9626" s="3">
        <v>40</v>
      </c>
      <c r="H9626" s="3">
        <v>0.18920000000000003</v>
      </c>
      <c r="I9626" s="3">
        <v>0.88924000000000003</v>
      </c>
      <c r="J9626" s="3">
        <v>19.998440000000002</v>
      </c>
      <c r="K9626" s="4">
        <v>0.35</v>
      </c>
      <c r="L9626" s="73">
        <v>36.304860307692309</v>
      </c>
    </row>
    <row r="9627" spans="1:12" x14ac:dyDescent="0.35">
      <c r="A9627" s="1" t="s">
        <v>15727</v>
      </c>
      <c r="B9627" t="s">
        <v>15728</v>
      </c>
      <c r="C9627" t="s">
        <v>1467</v>
      </c>
      <c r="D9627" t="s">
        <v>1468</v>
      </c>
      <c r="E9627">
        <v>1</v>
      </c>
      <c r="F9627" s="2">
        <v>15.62</v>
      </c>
      <c r="G9627" s="3">
        <v>33</v>
      </c>
      <c r="H9627" s="3">
        <v>0.15620000000000001</v>
      </c>
      <c r="I9627" s="3">
        <v>0.73414000000000001</v>
      </c>
      <c r="J9627" s="3">
        <v>16.510339999999999</v>
      </c>
      <c r="K9627" s="4">
        <v>0.35</v>
      </c>
      <c r="L9627" s="73">
        <v>29.972617230769231</v>
      </c>
    </row>
    <row r="9628" spans="1:12" x14ac:dyDescent="0.35">
      <c r="A9628" s="1" t="s">
        <v>15729</v>
      </c>
      <c r="B9628" t="s">
        <v>15730</v>
      </c>
      <c r="C9628" t="s">
        <v>1467</v>
      </c>
      <c r="D9628" t="s">
        <v>1468</v>
      </c>
      <c r="E9628">
        <v>1</v>
      </c>
      <c r="F9628" s="2">
        <v>7.88</v>
      </c>
      <c r="G9628" s="3">
        <v>17</v>
      </c>
      <c r="H9628" s="3">
        <v>7.8799999999999995E-2</v>
      </c>
      <c r="I9628" s="3">
        <v>0.37036000000000002</v>
      </c>
      <c r="J9628" s="3">
        <v>8.3291599999999999</v>
      </c>
      <c r="K9628" s="4">
        <v>0.35000000000000003</v>
      </c>
      <c r="L9628" s="73">
        <v>15.120628923076923</v>
      </c>
    </row>
    <row r="9629" spans="1:12" x14ac:dyDescent="0.35">
      <c r="A9629" s="1" t="s">
        <v>15731</v>
      </c>
      <c r="B9629" t="s">
        <v>15732</v>
      </c>
      <c r="C9629" t="s">
        <v>1467</v>
      </c>
      <c r="D9629" t="s">
        <v>1468</v>
      </c>
      <c r="E9629">
        <v>1</v>
      </c>
      <c r="F9629" s="2">
        <v>15.15</v>
      </c>
      <c r="G9629" s="3">
        <v>32</v>
      </c>
      <c r="H9629" s="3">
        <v>0.1515</v>
      </c>
      <c r="I9629" s="3">
        <v>0.71205000000000007</v>
      </c>
      <c r="J9629" s="3">
        <v>16.013550000000002</v>
      </c>
      <c r="K9629" s="4">
        <v>0.35</v>
      </c>
      <c r="L9629" s="73">
        <v>29.07075230769231</v>
      </c>
    </row>
    <row r="9630" spans="1:12" x14ac:dyDescent="0.35">
      <c r="A9630" s="1" t="s">
        <v>15733</v>
      </c>
      <c r="B9630" t="s">
        <v>15734</v>
      </c>
      <c r="C9630" t="s">
        <v>1467</v>
      </c>
      <c r="D9630" t="s">
        <v>1468</v>
      </c>
      <c r="E9630">
        <v>1</v>
      </c>
      <c r="F9630" s="2">
        <v>11.45</v>
      </c>
      <c r="G9630" s="3">
        <v>24</v>
      </c>
      <c r="H9630" s="3">
        <v>0.11449999999999999</v>
      </c>
      <c r="I9630" s="3">
        <v>0.53815000000000002</v>
      </c>
      <c r="J9630" s="3">
        <v>12.102649999999999</v>
      </c>
      <c r="K9630" s="4">
        <v>0.35</v>
      </c>
      <c r="L9630" s="73">
        <v>21.970964615384613</v>
      </c>
    </row>
    <row r="9631" spans="1:12" x14ac:dyDescent="0.35">
      <c r="A9631" s="1" t="s">
        <v>15735</v>
      </c>
      <c r="B9631" t="s">
        <v>15736</v>
      </c>
      <c r="C9631" t="s">
        <v>1467</v>
      </c>
      <c r="D9631" t="s">
        <v>1468</v>
      </c>
      <c r="E9631">
        <v>1</v>
      </c>
      <c r="F9631" s="2">
        <v>6.52</v>
      </c>
      <c r="G9631" s="3">
        <v>14</v>
      </c>
      <c r="H9631" s="3">
        <v>6.5199999999999994E-2</v>
      </c>
      <c r="I9631" s="3">
        <v>0.30643999999999999</v>
      </c>
      <c r="J9631" s="3">
        <v>6.8916399999999998</v>
      </c>
      <c r="K9631" s="4">
        <v>0.34999999999999992</v>
      </c>
      <c r="L9631" s="73">
        <v>12.510977230769228</v>
      </c>
    </row>
    <row r="9632" spans="1:12" x14ac:dyDescent="0.35">
      <c r="A9632" s="1" t="s">
        <v>15737</v>
      </c>
      <c r="B9632" t="s">
        <v>15738</v>
      </c>
      <c r="C9632" t="s">
        <v>1467</v>
      </c>
      <c r="D9632" t="s">
        <v>1468</v>
      </c>
      <c r="E9632">
        <v>1</v>
      </c>
      <c r="F9632" s="2">
        <v>8.42</v>
      </c>
      <c r="G9632" s="3">
        <v>18</v>
      </c>
      <c r="H9632" s="3">
        <v>8.4199999999999997E-2</v>
      </c>
      <c r="I9632" s="3">
        <v>0.39573999999999998</v>
      </c>
      <c r="J9632" s="3">
        <v>8.8999399999999991</v>
      </c>
      <c r="K9632" s="4">
        <v>0.35</v>
      </c>
      <c r="L9632" s="73">
        <v>16.156814153846152</v>
      </c>
    </row>
    <row r="9633" spans="1:12" x14ac:dyDescent="0.35">
      <c r="A9633" s="1" t="s">
        <v>15739</v>
      </c>
      <c r="B9633" t="s">
        <v>15740</v>
      </c>
      <c r="C9633" t="s">
        <v>1467</v>
      </c>
      <c r="D9633" t="s">
        <v>1468</v>
      </c>
      <c r="E9633">
        <v>1</v>
      </c>
      <c r="F9633" s="2">
        <v>6.9</v>
      </c>
      <c r="G9633" s="3">
        <v>15</v>
      </c>
      <c r="H9633" s="3">
        <v>6.9000000000000006E-2</v>
      </c>
      <c r="I9633" s="3">
        <v>0.32430000000000003</v>
      </c>
      <c r="J9633" s="3">
        <v>7.2933000000000003</v>
      </c>
      <c r="K9633" s="4">
        <v>0.35</v>
      </c>
      <c r="L9633" s="73">
        <v>13.240144615384615</v>
      </c>
    </row>
    <row r="9634" spans="1:12" x14ac:dyDescent="0.35">
      <c r="A9634" s="1" t="s">
        <v>15741</v>
      </c>
      <c r="B9634" t="s">
        <v>15742</v>
      </c>
      <c r="C9634" t="s">
        <v>1467</v>
      </c>
      <c r="D9634" t="s">
        <v>1468</v>
      </c>
      <c r="E9634">
        <v>1</v>
      </c>
      <c r="F9634" s="2">
        <v>176.81</v>
      </c>
      <c r="G9634" s="3">
        <v>365</v>
      </c>
      <c r="H9634" s="3">
        <v>1.7681</v>
      </c>
      <c r="I9634" s="3">
        <v>8.3100699999999996</v>
      </c>
      <c r="J9634" s="3">
        <v>186.88817</v>
      </c>
      <c r="K9634" s="4">
        <v>0.34999999999999992</v>
      </c>
      <c r="L9634" s="73">
        <v>339.27390861538458</v>
      </c>
    </row>
    <row r="9635" spans="1:12" x14ac:dyDescent="0.35">
      <c r="A9635" s="1" t="s">
        <v>15743</v>
      </c>
      <c r="B9635" t="s">
        <v>15744</v>
      </c>
      <c r="C9635" t="s">
        <v>1467</v>
      </c>
      <c r="D9635" t="s">
        <v>1468</v>
      </c>
      <c r="E9635">
        <v>1</v>
      </c>
      <c r="F9635" s="2">
        <v>5.53</v>
      </c>
      <c r="G9635" s="3">
        <v>12</v>
      </c>
      <c r="H9635" s="3">
        <v>5.5300000000000002E-2</v>
      </c>
      <c r="I9635" s="3">
        <v>0.25991000000000003</v>
      </c>
      <c r="J9635" s="3">
        <v>5.8452099999999998</v>
      </c>
      <c r="K9635" s="4">
        <v>0.34999999999999992</v>
      </c>
      <c r="L9635" s="73">
        <v>10.611304307692306</v>
      </c>
    </row>
    <row r="9636" spans="1:12" x14ac:dyDescent="0.35">
      <c r="A9636" s="1" t="s">
        <v>15745</v>
      </c>
      <c r="B9636" t="s">
        <v>15746</v>
      </c>
      <c r="C9636" t="s">
        <v>1467</v>
      </c>
      <c r="D9636" t="s">
        <v>1468</v>
      </c>
      <c r="E9636">
        <v>1</v>
      </c>
      <c r="F9636" s="2">
        <v>1.57</v>
      </c>
      <c r="G9636" s="3">
        <v>4</v>
      </c>
      <c r="H9636" s="3">
        <v>1.5700000000000002E-2</v>
      </c>
      <c r="I9636" s="3">
        <v>7.3790000000000008E-2</v>
      </c>
      <c r="J9636" s="3">
        <v>1.6594900000000001</v>
      </c>
      <c r="K9636" s="4">
        <v>0.35</v>
      </c>
      <c r="L9636" s="73">
        <v>3.0126126153846156</v>
      </c>
    </row>
    <row r="9637" spans="1:12" x14ac:dyDescent="0.35">
      <c r="A9637" s="1" t="s">
        <v>15747</v>
      </c>
      <c r="B9637" t="s">
        <v>15748</v>
      </c>
      <c r="C9637" t="s">
        <v>1467</v>
      </c>
      <c r="D9637" t="s">
        <v>1468</v>
      </c>
      <c r="E9637">
        <v>1</v>
      </c>
      <c r="F9637" s="2">
        <v>29.81</v>
      </c>
      <c r="G9637" s="3">
        <v>62</v>
      </c>
      <c r="H9637" s="3">
        <v>0.29809999999999998</v>
      </c>
      <c r="I9637" s="3">
        <v>1.40107</v>
      </c>
      <c r="J9637" s="3">
        <v>31.509170000000001</v>
      </c>
      <c r="K9637" s="4">
        <v>0.35000000000000003</v>
      </c>
      <c r="L9637" s="73">
        <v>57.201262461538462</v>
      </c>
    </row>
    <row r="9638" spans="1:12" x14ac:dyDescent="0.35">
      <c r="A9638" s="1" t="s">
        <v>15749</v>
      </c>
      <c r="B9638" t="s">
        <v>15750</v>
      </c>
      <c r="C9638" t="s">
        <v>1467</v>
      </c>
      <c r="D9638" t="s">
        <v>1468</v>
      </c>
      <c r="E9638">
        <v>1</v>
      </c>
      <c r="F9638" s="2">
        <v>6.42</v>
      </c>
      <c r="G9638" s="3">
        <v>14</v>
      </c>
      <c r="H9638" s="3">
        <v>6.4200000000000007E-2</v>
      </c>
      <c r="I9638" s="3">
        <v>0.30174000000000001</v>
      </c>
      <c r="J9638" s="3">
        <v>6.7859399999999992</v>
      </c>
      <c r="K9638" s="4">
        <v>0.34999999999999992</v>
      </c>
      <c r="L9638" s="73">
        <v>12.319091076923074</v>
      </c>
    </row>
    <row r="9639" spans="1:12" x14ac:dyDescent="0.35">
      <c r="A9639" s="1" t="s">
        <v>15751</v>
      </c>
      <c r="B9639" t="s">
        <v>15752</v>
      </c>
      <c r="C9639" t="s">
        <v>1467</v>
      </c>
      <c r="D9639" t="s">
        <v>1468</v>
      </c>
      <c r="E9639">
        <v>1</v>
      </c>
      <c r="F9639" s="2">
        <v>8.76</v>
      </c>
      <c r="G9639" s="3">
        <v>19</v>
      </c>
      <c r="H9639" s="3">
        <v>8.7599999999999997E-2</v>
      </c>
      <c r="I9639" s="3">
        <v>0.41171999999999997</v>
      </c>
      <c r="J9639" s="3">
        <v>9.2593200000000007</v>
      </c>
      <c r="K9639" s="4">
        <v>0.35</v>
      </c>
      <c r="L9639" s="73">
        <v>16.809227076923079</v>
      </c>
    </row>
    <row r="9640" spans="1:12" x14ac:dyDescent="0.35">
      <c r="A9640" s="1" t="s">
        <v>15753</v>
      </c>
      <c r="B9640" t="s">
        <v>15754</v>
      </c>
      <c r="C9640" t="s">
        <v>1467</v>
      </c>
      <c r="D9640" t="s">
        <v>1468</v>
      </c>
      <c r="E9640">
        <v>1</v>
      </c>
      <c r="F9640" s="2">
        <v>41.78</v>
      </c>
      <c r="G9640" s="3">
        <v>87</v>
      </c>
      <c r="H9640" s="3">
        <v>0.4178</v>
      </c>
      <c r="I9640" s="3">
        <v>1.96366</v>
      </c>
      <c r="J9640" s="3">
        <v>44.161459999999998</v>
      </c>
      <c r="K9640" s="4">
        <v>0.34999999999999992</v>
      </c>
      <c r="L9640" s="73">
        <v>80.170035076923071</v>
      </c>
    </row>
    <row r="9641" spans="1:12" x14ac:dyDescent="0.35">
      <c r="A9641" s="1" t="s">
        <v>15755</v>
      </c>
      <c r="B9641" t="s">
        <v>15756</v>
      </c>
      <c r="C9641" t="s">
        <v>1467</v>
      </c>
      <c r="D9641" t="s">
        <v>1468</v>
      </c>
      <c r="E9641">
        <v>1</v>
      </c>
      <c r="F9641" s="2">
        <v>6.79</v>
      </c>
      <c r="G9641" s="3">
        <v>14</v>
      </c>
      <c r="H9641" s="3">
        <v>6.7900000000000002E-2</v>
      </c>
      <c r="I9641" s="3">
        <v>0.31913000000000002</v>
      </c>
      <c r="J9641" s="3">
        <v>7.1770300000000002</v>
      </c>
      <c r="K9641" s="4">
        <v>0.34999999999999992</v>
      </c>
      <c r="L9641" s="73">
        <v>13.029069846153845</v>
      </c>
    </row>
    <row r="9642" spans="1:12" x14ac:dyDescent="0.35">
      <c r="A9642" s="1" t="s">
        <v>15757</v>
      </c>
      <c r="B9642" t="s">
        <v>15758</v>
      </c>
      <c r="C9642" t="s">
        <v>1467</v>
      </c>
      <c r="D9642" t="s">
        <v>1468</v>
      </c>
      <c r="E9642">
        <v>1</v>
      </c>
      <c r="F9642" s="2">
        <v>121.37</v>
      </c>
      <c r="G9642" s="3">
        <v>251</v>
      </c>
      <c r="H9642" s="3">
        <v>1.2137</v>
      </c>
      <c r="I9642" s="3">
        <v>5.7043900000000001</v>
      </c>
      <c r="J9642" s="3">
        <v>128.28809000000001</v>
      </c>
      <c r="K9642" s="4">
        <v>0.34999999999999992</v>
      </c>
      <c r="L9642" s="73">
        <v>232.89222492307692</v>
      </c>
    </row>
    <row r="9643" spans="1:12" x14ac:dyDescent="0.35">
      <c r="A9643" s="1" t="s">
        <v>15759</v>
      </c>
      <c r="B9643" t="s">
        <v>15760</v>
      </c>
      <c r="C9643" t="s">
        <v>1467</v>
      </c>
      <c r="D9643" t="s">
        <v>1468</v>
      </c>
      <c r="E9643">
        <v>1</v>
      </c>
      <c r="F9643" s="2">
        <v>275.36</v>
      </c>
      <c r="G9643" s="3">
        <v>568</v>
      </c>
      <c r="H9643" s="3">
        <v>2.7536</v>
      </c>
      <c r="I9643" s="3">
        <v>12.941920000000001</v>
      </c>
      <c r="J9643" s="3">
        <v>291.05552</v>
      </c>
      <c r="K9643" s="4">
        <v>0.35</v>
      </c>
      <c r="L9643" s="73">
        <v>528.37771323076925</v>
      </c>
    </row>
    <row r="9644" spans="1:12" x14ac:dyDescent="0.35">
      <c r="A9644" s="1" t="s">
        <v>15761</v>
      </c>
      <c r="B9644" t="s">
        <v>15762</v>
      </c>
      <c r="C9644" t="s">
        <v>1467</v>
      </c>
      <c r="D9644" t="s">
        <v>1468</v>
      </c>
      <c r="E9644">
        <v>1</v>
      </c>
      <c r="F9644" s="2">
        <v>0.54</v>
      </c>
      <c r="G9644" s="3">
        <v>2</v>
      </c>
      <c r="H9644" s="3">
        <v>5.4000000000000003E-3</v>
      </c>
      <c r="I9644" s="3">
        <v>2.5380000000000003E-2</v>
      </c>
      <c r="J9644" s="3">
        <v>0.57077999999999995</v>
      </c>
      <c r="K9644" s="4">
        <v>0.34999999999999992</v>
      </c>
      <c r="L9644" s="73">
        <v>1.0361852307692305</v>
      </c>
    </row>
    <row r="9645" spans="1:12" x14ac:dyDescent="0.35">
      <c r="A9645" s="1" t="s">
        <v>15763</v>
      </c>
      <c r="B9645" t="s">
        <v>15764</v>
      </c>
      <c r="C9645" t="s">
        <v>1467</v>
      </c>
      <c r="D9645" t="s">
        <v>1468</v>
      </c>
      <c r="E9645">
        <v>1</v>
      </c>
      <c r="F9645" s="2">
        <v>62.31</v>
      </c>
      <c r="G9645" s="3">
        <v>129</v>
      </c>
      <c r="H9645" s="3">
        <v>0.62309999999999999</v>
      </c>
      <c r="I9645" s="3">
        <v>2.9285700000000001</v>
      </c>
      <c r="J9645" s="3">
        <v>65.861670000000004</v>
      </c>
      <c r="K9645" s="4">
        <v>0.34999999999999992</v>
      </c>
      <c r="L9645" s="73">
        <v>119.56426246153846</v>
      </c>
    </row>
    <row r="9646" spans="1:12" x14ac:dyDescent="0.35">
      <c r="A9646" s="1" t="s">
        <v>15765</v>
      </c>
      <c r="B9646" t="s">
        <v>15766</v>
      </c>
      <c r="C9646" t="s">
        <v>1467</v>
      </c>
      <c r="D9646" t="s">
        <v>1468</v>
      </c>
      <c r="E9646">
        <v>1</v>
      </c>
      <c r="F9646" s="2">
        <v>32.369999999999997</v>
      </c>
      <c r="G9646" s="3">
        <v>67</v>
      </c>
      <c r="H9646" s="3">
        <v>0.32369999999999999</v>
      </c>
      <c r="I9646" s="3">
        <v>1.5213899999999998</v>
      </c>
      <c r="J9646" s="3">
        <v>34.215089999999996</v>
      </c>
      <c r="K9646" s="4">
        <v>0.34999999999999992</v>
      </c>
      <c r="L9646" s="73">
        <v>62.113547999999987</v>
      </c>
    </row>
    <row r="9647" spans="1:12" x14ac:dyDescent="0.35">
      <c r="A9647" s="1" t="s">
        <v>15767</v>
      </c>
      <c r="B9647" t="s">
        <v>15768</v>
      </c>
      <c r="C9647" t="s">
        <v>1467</v>
      </c>
      <c r="D9647" t="s">
        <v>1468</v>
      </c>
      <c r="E9647">
        <v>1</v>
      </c>
      <c r="F9647" s="2">
        <v>5.87</v>
      </c>
      <c r="G9647" s="3">
        <v>13</v>
      </c>
      <c r="H9647" s="3">
        <v>5.8700000000000002E-2</v>
      </c>
      <c r="I9647" s="3">
        <v>0.27589000000000002</v>
      </c>
      <c r="J9647" s="3">
        <v>6.2045900000000005</v>
      </c>
      <c r="K9647" s="4">
        <v>0.35</v>
      </c>
      <c r="L9647" s="73">
        <v>11.263717230769231</v>
      </c>
    </row>
    <row r="9648" spans="1:12" x14ac:dyDescent="0.35">
      <c r="A9648" s="1" t="s">
        <v>15769</v>
      </c>
      <c r="B9648" t="s">
        <v>14943</v>
      </c>
      <c r="C9648" t="s">
        <v>1467</v>
      </c>
      <c r="D9648" t="s">
        <v>1468</v>
      </c>
      <c r="E9648">
        <v>1</v>
      </c>
      <c r="F9648" s="2">
        <v>445.06</v>
      </c>
      <c r="G9648" s="3">
        <v>918</v>
      </c>
      <c r="H9648" s="3">
        <v>4.4506000000000006</v>
      </c>
      <c r="I9648" s="3">
        <v>20.917819999999999</v>
      </c>
      <c r="J9648" s="3">
        <v>470.42842000000002</v>
      </c>
      <c r="K9648" s="4">
        <v>0.35</v>
      </c>
      <c r="L9648" s="73">
        <v>854.00851630769228</v>
      </c>
    </row>
    <row r="9649" spans="1:12" x14ac:dyDescent="0.35">
      <c r="A9649" s="1" t="s">
        <v>15770</v>
      </c>
      <c r="B9649" t="s">
        <v>15771</v>
      </c>
      <c r="C9649" t="s">
        <v>1467</v>
      </c>
      <c r="D9649" t="s">
        <v>1468</v>
      </c>
      <c r="E9649">
        <v>1</v>
      </c>
      <c r="F9649" s="2">
        <v>24.7</v>
      </c>
      <c r="G9649" s="3">
        <v>51</v>
      </c>
      <c r="H9649" s="3">
        <v>0.247</v>
      </c>
      <c r="I9649" s="3">
        <v>1.1609</v>
      </c>
      <c r="J9649" s="3">
        <v>26.107900000000001</v>
      </c>
      <c r="K9649" s="4">
        <v>0.34999999999999992</v>
      </c>
      <c r="L9649" s="73">
        <v>47.395879999999998</v>
      </c>
    </row>
    <row r="9650" spans="1:12" x14ac:dyDescent="0.35">
      <c r="A9650" s="1" t="s">
        <v>15772</v>
      </c>
      <c r="B9650" t="s">
        <v>15773</v>
      </c>
      <c r="C9650" t="s">
        <v>1467</v>
      </c>
      <c r="D9650" t="s">
        <v>1468</v>
      </c>
      <c r="E9650">
        <v>1</v>
      </c>
      <c r="F9650" s="2">
        <v>117.97</v>
      </c>
      <c r="G9650" s="3">
        <v>244</v>
      </c>
      <c r="H9650" s="3">
        <v>1.1797</v>
      </c>
      <c r="I9650" s="3">
        <v>5.5445900000000004</v>
      </c>
      <c r="J9650" s="3">
        <v>124.69429</v>
      </c>
      <c r="K9650" s="4">
        <v>0.35</v>
      </c>
      <c r="L9650" s="73">
        <v>226.36809569230766</v>
      </c>
    </row>
    <row r="9651" spans="1:12" x14ac:dyDescent="0.35">
      <c r="A9651" s="1" t="s">
        <v>15774</v>
      </c>
      <c r="B9651" t="s">
        <v>15775</v>
      </c>
      <c r="C9651" t="s">
        <v>1467</v>
      </c>
      <c r="D9651" t="s">
        <v>1468</v>
      </c>
      <c r="E9651">
        <v>1</v>
      </c>
      <c r="F9651" s="2">
        <v>1.91</v>
      </c>
      <c r="G9651" s="3">
        <v>4</v>
      </c>
      <c r="H9651" s="3">
        <v>1.9099999999999999E-2</v>
      </c>
      <c r="I9651" s="3">
        <v>8.9770000000000003E-2</v>
      </c>
      <c r="J9651" s="3">
        <v>2.0188699999999997</v>
      </c>
      <c r="K9651" s="4">
        <v>0.35</v>
      </c>
      <c r="L9651" s="73">
        <v>3.6650255384615376</v>
      </c>
    </row>
    <row r="9652" spans="1:12" x14ac:dyDescent="0.35">
      <c r="A9652" s="1" t="s">
        <v>15776</v>
      </c>
      <c r="B9652" t="s">
        <v>15777</v>
      </c>
      <c r="C9652" t="s">
        <v>1467</v>
      </c>
      <c r="D9652" t="s">
        <v>1468</v>
      </c>
      <c r="E9652">
        <v>1</v>
      </c>
      <c r="F9652" s="2">
        <v>0.45</v>
      </c>
      <c r="G9652" s="3">
        <v>1</v>
      </c>
      <c r="H9652" s="3">
        <v>4.5000000000000005E-3</v>
      </c>
      <c r="I9652" s="3">
        <v>2.1150000000000002E-2</v>
      </c>
      <c r="J9652" s="3">
        <v>0.47565000000000002</v>
      </c>
      <c r="K9652" s="4">
        <v>0.34999999999999992</v>
      </c>
      <c r="L9652" s="73">
        <v>0.86348769230769229</v>
      </c>
    </row>
    <row r="9653" spans="1:12" x14ac:dyDescent="0.35">
      <c r="A9653" s="1" t="s">
        <v>15778</v>
      </c>
      <c r="B9653" t="s">
        <v>15779</v>
      </c>
      <c r="C9653" t="s">
        <v>1467</v>
      </c>
      <c r="D9653" t="s">
        <v>1468</v>
      </c>
      <c r="E9653">
        <v>1</v>
      </c>
      <c r="F9653" s="2">
        <v>2.4300000000000002</v>
      </c>
      <c r="G9653" s="3">
        <v>6</v>
      </c>
      <c r="H9653" s="3">
        <v>2.4300000000000002E-2</v>
      </c>
      <c r="I9653" s="3">
        <v>0.11421000000000001</v>
      </c>
      <c r="J9653" s="3">
        <v>2.5685100000000003</v>
      </c>
      <c r="K9653" s="4">
        <v>0.35000000000000003</v>
      </c>
      <c r="L9653" s="73">
        <v>4.6628335384615394</v>
      </c>
    </row>
    <row r="9654" spans="1:12" x14ac:dyDescent="0.35">
      <c r="A9654" s="1" t="s">
        <v>15780</v>
      </c>
      <c r="B9654" t="s">
        <v>15781</v>
      </c>
      <c r="C9654" t="s">
        <v>1467</v>
      </c>
      <c r="D9654" t="s">
        <v>1468</v>
      </c>
      <c r="E9654">
        <v>1</v>
      </c>
      <c r="F9654" s="2">
        <v>20.329999999999998</v>
      </c>
      <c r="G9654" s="3">
        <v>42</v>
      </c>
      <c r="H9654" s="3">
        <v>0.20329999999999998</v>
      </c>
      <c r="I9654" s="3">
        <v>0.95550999999999997</v>
      </c>
      <c r="J9654" s="3">
        <v>21.488809999999997</v>
      </c>
      <c r="K9654" s="4">
        <v>0.35000000000000003</v>
      </c>
      <c r="L9654" s="73">
        <v>39.010455076923073</v>
      </c>
    </row>
    <row r="9655" spans="1:12" x14ac:dyDescent="0.35">
      <c r="A9655" s="1" t="s">
        <v>15782</v>
      </c>
      <c r="B9655" t="s">
        <v>15783</v>
      </c>
      <c r="C9655" t="s">
        <v>1467</v>
      </c>
      <c r="D9655" t="s">
        <v>1468</v>
      </c>
      <c r="E9655">
        <v>1</v>
      </c>
      <c r="F9655" s="2">
        <v>28.79</v>
      </c>
      <c r="G9655" s="3">
        <v>60</v>
      </c>
      <c r="H9655" s="3">
        <v>0.28789999999999999</v>
      </c>
      <c r="I9655" s="3">
        <v>1.3531299999999999</v>
      </c>
      <c r="J9655" s="3">
        <v>30.43103</v>
      </c>
      <c r="K9655" s="4">
        <v>0.35000000000000003</v>
      </c>
      <c r="L9655" s="73">
        <v>55.244023692307692</v>
      </c>
    </row>
    <row r="9656" spans="1:12" x14ac:dyDescent="0.35">
      <c r="A9656" s="1" t="s">
        <v>15784</v>
      </c>
      <c r="B9656" t="s">
        <v>15785</v>
      </c>
      <c r="C9656" t="s">
        <v>1467</v>
      </c>
      <c r="D9656" t="s">
        <v>1468</v>
      </c>
      <c r="E9656">
        <v>1</v>
      </c>
      <c r="F9656" s="2">
        <v>3.5</v>
      </c>
      <c r="G9656" s="3">
        <v>8</v>
      </c>
      <c r="H9656" s="3">
        <v>3.5000000000000003E-2</v>
      </c>
      <c r="I9656" s="3">
        <v>0.16450000000000001</v>
      </c>
      <c r="J9656" s="3">
        <v>3.6995</v>
      </c>
      <c r="K9656" s="4">
        <v>0.35</v>
      </c>
      <c r="L9656" s="73">
        <v>6.7160153846153845</v>
      </c>
    </row>
    <row r="9657" spans="1:12" x14ac:dyDescent="0.35">
      <c r="A9657" s="1" t="s">
        <v>15786</v>
      </c>
      <c r="B9657" t="s">
        <v>15524</v>
      </c>
      <c r="C9657" t="s">
        <v>1467</v>
      </c>
      <c r="D9657" t="s">
        <v>1468</v>
      </c>
      <c r="E9657">
        <v>1</v>
      </c>
      <c r="F9657" s="2">
        <v>234.42</v>
      </c>
      <c r="G9657" s="3">
        <v>484</v>
      </c>
      <c r="H9657" s="3">
        <v>2.3441999999999998</v>
      </c>
      <c r="I9657" s="3">
        <v>11.01774</v>
      </c>
      <c r="J9657" s="3">
        <v>247.78193999999999</v>
      </c>
      <c r="K9657" s="4">
        <v>0.35</v>
      </c>
      <c r="L9657" s="73">
        <v>449.8195218461538</v>
      </c>
    </row>
    <row r="9658" spans="1:12" x14ac:dyDescent="0.35">
      <c r="A9658" s="1" t="s">
        <v>15787</v>
      </c>
      <c r="B9658" t="s">
        <v>15788</v>
      </c>
      <c r="C9658" t="s">
        <v>1467</v>
      </c>
      <c r="D9658" t="s">
        <v>1468</v>
      </c>
      <c r="E9658">
        <v>1</v>
      </c>
      <c r="F9658" s="2">
        <v>12.95</v>
      </c>
      <c r="G9658" s="3">
        <v>27</v>
      </c>
      <c r="H9658" s="3">
        <v>0.1295</v>
      </c>
      <c r="I9658" s="3">
        <v>0.60864999999999991</v>
      </c>
      <c r="J9658" s="3">
        <v>13.68815</v>
      </c>
      <c r="K9658" s="4">
        <v>0.35</v>
      </c>
      <c r="L9658" s="73">
        <v>24.849256923076922</v>
      </c>
    </row>
    <row r="9659" spans="1:12" x14ac:dyDescent="0.35">
      <c r="A9659" s="1" t="s">
        <v>15789</v>
      </c>
      <c r="B9659" t="s">
        <v>15790</v>
      </c>
      <c r="C9659" t="s">
        <v>1467</v>
      </c>
      <c r="D9659" t="s">
        <v>1468</v>
      </c>
      <c r="E9659">
        <v>1</v>
      </c>
      <c r="F9659" s="2">
        <v>10.5</v>
      </c>
      <c r="G9659" s="3">
        <v>22</v>
      </c>
      <c r="H9659" s="3">
        <v>0.105</v>
      </c>
      <c r="I9659" s="3">
        <v>0.49349999999999999</v>
      </c>
      <c r="J9659" s="3">
        <v>11.0985</v>
      </c>
      <c r="K9659" s="4">
        <v>0.35000000000000003</v>
      </c>
      <c r="L9659" s="73">
        <v>20.148046153846153</v>
      </c>
    </row>
    <row r="9660" spans="1:12" x14ac:dyDescent="0.35">
      <c r="A9660" s="1" t="s">
        <v>15791</v>
      </c>
      <c r="B9660" t="s">
        <v>15792</v>
      </c>
      <c r="C9660" t="s">
        <v>1467</v>
      </c>
      <c r="D9660" t="s">
        <v>1468</v>
      </c>
      <c r="E9660">
        <v>1</v>
      </c>
      <c r="F9660" s="2">
        <v>7.09</v>
      </c>
      <c r="G9660" s="3">
        <v>15</v>
      </c>
      <c r="H9660" s="3">
        <v>7.0900000000000005E-2</v>
      </c>
      <c r="I9660" s="3">
        <v>0.33322999999999997</v>
      </c>
      <c r="J9660" s="3">
        <v>7.4941300000000002</v>
      </c>
      <c r="K9660" s="4">
        <v>0.35</v>
      </c>
      <c r="L9660" s="73">
        <v>13.604728307692309</v>
      </c>
    </row>
    <row r="9661" spans="1:12" x14ac:dyDescent="0.35">
      <c r="A9661" s="1" t="s">
        <v>15793</v>
      </c>
      <c r="B9661" t="s">
        <v>15794</v>
      </c>
      <c r="C9661" t="s">
        <v>1467</v>
      </c>
      <c r="D9661" t="s">
        <v>1468</v>
      </c>
      <c r="E9661">
        <v>1</v>
      </c>
      <c r="F9661" s="2">
        <v>83.13</v>
      </c>
      <c r="G9661" s="3">
        <v>172</v>
      </c>
      <c r="H9661" s="3">
        <v>0.83129999999999993</v>
      </c>
      <c r="I9661" s="3">
        <v>3.9071099999999999</v>
      </c>
      <c r="J9661" s="3">
        <v>87.868409999999997</v>
      </c>
      <c r="K9661" s="4">
        <v>0.35000000000000003</v>
      </c>
      <c r="L9661" s="73">
        <v>159.51495969230768</v>
      </c>
    </row>
    <row r="9662" spans="1:12" x14ac:dyDescent="0.35">
      <c r="A9662" s="1" t="s">
        <v>15795</v>
      </c>
      <c r="B9662" t="s">
        <v>15796</v>
      </c>
      <c r="C9662" t="s">
        <v>1467</v>
      </c>
      <c r="D9662" t="s">
        <v>1468</v>
      </c>
      <c r="E9662">
        <v>1</v>
      </c>
      <c r="F9662" s="2">
        <v>124.28</v>
      </c>
      <c r="G9662" s="3">
        <v>257</v>
      </c>
      <c r="H9662" s="3">
        <v>1.2428000000000001</v>
      </c>
      <c r="I9662" s="3">
        <v>5.8411600000000004</v>
      </c>
      <c r="J9662" s="3">
        <v>131.36395999999999</v>
      </c>
      <c r="K9662" s="4">
        <v>0.34999999999999992</v>
      </c>
      <c r="L9662" s="73">
        <v>238.47611199999997</v>
      </c>
    </row>
    <row r="9663" spans="1:12" x14ac:dyDescent="0.35">
      <c r="A9663" s="1" t="s">
        <v>15797</v>
      </c>
      <c r="B9663" t="s">
        <v>15798</v>
      </c>
      <c r="C9663" t="s">
        <v>1467</v>
      </c>
      <c r="D9663" t="s">
        <v>1468</v>
      </c>
      <c r="E9663">
        <v>1</v>
      </c>
      <c r="F9663" s="2">
        <v>3.51</v>
      </c>
      <c r="G9663" s="3">
        <v>8</v>
      </c>
      <c r="H9663" s="3">
        <v>3.5099999999999999E-2</v>
      </c>
      <c r="I9663" s="3">
        <v>0.16496999999999998</v>
      </c>
      <c r="J9663" s="3">
        <v>3.7100699999999995</v>
      </c>
      <c r="K9663" s="4">
        <v>0.35</v>
      </c>
      <c r="L9663" s="73">
        <v>6.7352039999999986</v>
      </c>
    </row>
    <row r="9664" spans="1:12" x14ac:dyDescent="0.35">
      <c r="A9664" s="1" t="s">
        <v>15799</v>
      </c>
      <c r="B9664" t="s">
        <v>15800</v>
      </c>
      <c r="C9664" t="s">
        <v>1467</v>
      </c>
      <c r="D9664" t="s">
        <v>1468</v>
      </c>
      <c r="E9664">
        <v>1</v>
      </c>
      <c r="F9664" s="2">
        <v>26.81</v>
      </c>
      <c r="G9664" s="3">
        <v>56</v>
      </c>
      <c r="H9664" s="3">
        <v>0.2681</v>
      </c>
      <c r="I9664" s="3">
        <v>1.26007</v>
      </c>
      <c r="J9664" s="3">
        <v>28.338169999999998</v>
      </c>
      <c r="K9664" s="4">
        <v>0.35000000000000003</v>
      </c>
      <c r="L9664" s="73">
        <v>51.444677846153844</v>
      </c>
    </row>
    <row r="9665" spans="1:12" x14ac:dyDescent="0.35">
      <c r="A9665" s="1" t="s">
        <v>15801</v>
      </c>
      <c r="B9665" t="s">
        <v>15802</v>
      </c>
      <c r="C9665" t="s">
        <v>1467</v>
      </c>
      <c r="D9665" t="s">
        <v>1468</v>
      </c>
      <c r="E9665">
        <v>1</v>
      </c>
      <c r="F9665" s="2">
        <v>11.75</v>
      </c>
      <c r="G9665" s="3">
        <v>25</v>
      </c>
      <c r="H9665" s="3">
        <v>0.11750000000000001</v>
      </c>
      <c r="I9665" s="3">
        <v>0.55225000000000002</v>
      </c>
      <c r="J9665" s="3">
        <v>12.419750000000001</v>
      </c>
      <c r="K9665" s="4">
        <v>0.35</v>
      </c>
      <c r="L9665" s="73">
        <v>22.546623076923076</v>
      </c>
    </row>
    <row r="9666" spans="1:12" x14ac:dyDescent="0.35">
      <c r="A9666" s="1" t="s">
        <v>15803</v>
      </c>
      <c r="B9666" t="s">
        <v>15804</v>
      </c>
      <c r="C9666" t="s">
        <v>1467</v>
      </c>
      <c r="D9666" t="s">
        <v>1468</v>
      </c>
      <c r="E9666">
        <v>1</v>
      </c>
      <c r="F9666" s="2">
        <v>21.7</v>
      </c>
      <c r="G9666" s="3">
        <v>45</v>
      </c>
      <c r="H9666" s="3">
        <v>0.217</v>
      </c>
      <c r="I9666" s="3">
        <v>1.0199</v>
      </c>
      <c r="J9666" s="3">
        <v>22.936899999999998</v>
      </c>
      <c r="K9666" s="4">
        <v>0.35000000000000003</v>
      </c>
      <c r="L9666" s="73">
        <v>41.63929538461538</v>
      </c>
    </row>
    <row r="9667" spans="1:12" x14ac:dyDescent="0.35">
      <c r="A9667" s="1" t="s">
        <v>15805</v>
      </c>
      <c r="B9667" t="s">
        <v>15806</v>
      </c>
      <c r="C9667" t="s">
        <v>1467</v>
      </c>
      <c r="D9667" t="s">
        <v>1468</v>
      </c>
      <c r="E9667">
        <v>1</v>
      </c>
      <c r="F9667" s="2">
        <v>6.41</v>
      </c>
      <c r="G9667" s="3">
        <v>14</v>
      </c>
      <c r="H9667" s="3">
        <v>6.4100000000000004E-2</v>
      </c>
      <c r="I9667" s="3">
        <v>0.30126999999999998</v>
      </c>
      <c r="J9667" s="3">
        <v>6.7753699999999997</v>
      </c>
      <c r="K9667" s="4">
        <v>0.35</v>
      </c>
      <c r="L9667" s="73">
        <v>12.29990246153846</v>
      </c>
    </row>
    <row r="9668" spans="1:12" x14ac:dyDescent="0.35">
      <c r="A9668" s="1" t="s">
        <v>15807</v>
      </c>
      <c r="B9668" t="s">
        <v>14979</v>
      </c>
      <c r="C9668" t="s">
        <v>1467</v>
      </c>
      <c r="D9668" t="s">
        <v>1468</v>
      </c>
      <c r="E9668">
        <v>1</v>
      </c>
      <c r="F9668" s="2">
        <v>0.7</v>
      </c>
      <c r="G9668" s="3">
        <v>2</v>
      </c>
      <c r="H9668" s="3">
        <v>6.9999999999999993E-3</v>
      </c>
      <c r="I9668" s="3">
        <v>3.2899999999999999E-2</v>
      </c>
      <c r="J9668" s="3">
        <v>0.7399</v>
      </c>
      <c r="K9668" s="4">
        <v>0.35</v>
      </c>
      <c r="L9668" s="73">
        <v>1.3432030769230767</v>
      </c>
    </row>
    <row r="9669" spans="1:12" x14ac:dyDescent="0.35">
      <c r="A9669" s="1" t="s">
        <v>15808</v>
      </c>
      <c r="B9669" t="s">
        <v>15809</v>
      </c>
      <c r="C9669" t="s">
        <v>1467</v>
      </c>
      <c r="D9669" t="s">
        <v>1468</v>
      </c>
      <c r="E9669">
        <v>1</v>
      </c>
      <c r="F9669" s="2">
        <v>112.14</v>
      </c>
      <c r="G9669" s="3">
        <v>232</v>
      </c>
      <c r="H9669" s="3">
        <v>1.1214</v>
      </c>
      <c r="I9669" s="3">
        <v>5.2705799999999998</v>
      </c>
      <c r="J9669" s="3">
        <v>118.53197999999999</v>
      </c>
      <c r="K9669" s="4">
        <v>0.34999999999999992</v>
      </c>
      <c r="L9669" s="73">
        <v>215.18113292307689</v>
      </c>
    </row>
    <row r="9670" spans="1:12" x14ac:dyDescent="0.35">
      <c r="A9670" s="1" t="s">
        <v>15810</v>
      </c>
      <c r="B9670" t="s">
        <v>15811</v>
      </c>
      <c r="C9670" t="s">
        <v>1467</v>
      </c>
      <c r="D9670" t="s">
        <v>1468</v>
      </c>
      <c r="E9670">
        <v>1</v>
      </c>
      <c r="F9670" s="2">
        <v>67.78</v>
      </c>
      <c r="G9670" s="3">
        <v>140</v>
      </c>
      <c r="H9670" s="3">
        <v>0.67780000000000007</v>
      </c>
      <c r="I9670" s="3">
        <v>3.1856599999999999</v>
      </c>
      <c r="J9670" s="3">
        <v>71.643460000000005</v>
      </c>
      <c r="K9670" s="4">
        <v>0.35</v>
      </c>
      <c r="L9670" s="73">
        <v>130.06043507692308</v>
      </c>
    </row>
    <row r="9671" spans="1:12" x14ac:dyDescent="0.35">
      <c r="A9671" s="1" t="s">
        <v>15812</v>
      </c>
      <c r="B9671" t="s">
        <v>15813</v>
      </c>
      <c r="C9671" t="s">
        <v>1467</v>
      </c>
      <c r="D9671" t="s">
        <v>1468</v>
      </c>
      <c r="E9671">
        <v>1</v>
      </c>
      <c r="F9671" s="2">
        <v>14.01</v>
      </c>
      <c r="G9671" s="3">
        <v>29</v>
      </c>
      <c r="H9671" s="3">
        <v>0.1401</v>
      </c>
      <c r="I9671" s="3">
        <v>0.65847</v>
      </c>
      <c r="J9671" s="3">
        <v>14.80857</v>
      </c>
      <c r="K9671" s="4">
        <v>0.35</v>
      </c>
      <c r="L9671" s="73">
        <v>26.883250153846152</v>
      </c>
    </row>
    <row r="9672" spans="1:12" x14ac:dyDescent="0.35">
      <c r="A9672" s="1" t="s">
        <v>15814</v>
      </c>
      <c r="B9672" t="s">
        <v>15815</v>
      </c>
      <c r="C9672" t="s">
        <v>1467</v>
      </c>
      <c r="D9672" t="s">
        <v>1468</v>
      </c>
      <c r="E9672">
        <v>1</v>
      </c>
      <c r="F9672" s="2">
        <v>0.39</v>
      </c>
      <c r="G9672" s="3">
        <v>1</v>
      </c>
      <c r="H9672" s="3">
        <v>3.9000000000000003E-3</v>
      </c>
      <c r="I9672" s="3">
        <v>1.8329999999999999E-2</v>
      </c>
      <c r="J9672" s="3">
        <v>0.41223000000000004</v>
      </c>
      <c r="K9672" s="4">
        <v>0.34999999999999992</v>
      </c>
      <c r="L9672" s="73">
        <v>0.74835600000000002</v>
      </c>
    </row>
    <row r="9673" spans="1:12" x14ac:dyDescent="0.35">
      <c r="A9673" s="1" t="s">
        <v>15816</v>
      </c>
      <c r="B9673" t="s">
        <v>15817</v>
      </c>
      <c r="C9673" t="s">
        <v>1467</v>
      </c>
      <c r="D9673" t="s">
        <v>1468</v>
      </c>
      <c r="E9673">
        <v>1</v>
      </c>
      <c r="F9673" s="2">
        <v>15.81</v>
      </c>
      <c r="G9673" s="3">
        <v>33</v>
      </c>
      <c r="H9673" s="3">
        <v>0.15810000000000002</v>
      </c>
      <c r="I9673" s="3">
        <v>0.74307000000000001</v>
      </c>
      <c r="J9673" s="3">
        <v>16.711169999999999</v>
      </c>
      <c r="K9673" s="4">
        <v>0.35</v>
      </c>
      <c r="L9673" s="73">
        <v>30.337200923076921</v>
      </c>
    </row>
    <row r="9674" spans="1:12" x14ac:dyDescent="0.35">
      <c r="A9674" s="1" t="s">
        <v>15818</v>
      </c>
      <c r="B9674" t="s">
        <v>15819</v>
      </c>
      <c r="C9674" t="s">
        <v>1467</v>
      </c>
      <c r="D9674" t="s">
        <v>1468</v>
      </c>
      <c r="E9674">
        <v>1</v>
      </c>
      <c r="F9674" s="2">
        <v>1.29</v>
      </c>
      <c r="G9674" s="3">
        <v>3</v>
      </c>
      <c r="H9674" s="3">
        <v>1.29E-2</v>
      </c>
      <c r="I9674" s="3">
        <v>6.0630000000000003E-2</v>
      </c>
      <c r="J9674" s="3">
        <v>1.3635299999999999</v>
      </c>
      <c r="K9674" s="4">
        <v>0.35</v>
      </c>
      <c r="L9674" s="73">
        <v>2.4753313846153846</v>
      </c>
    </row>
    <row r="9675" spans="1:12" x14ac:dyDescent="0.35">
      <c r="A9675" s="1" t="s">
        <v>15820</v>
      </c>
      <c r="B9675" t="s">
        <v>15821</v>
      </c>
      <c r="C9675" t="s">
        <v>1467</v>
      </c>
      <c r="D9675" t="s">
        <v>1468</v>
      </c>
      <c r="E9675">
        <v>1</v>
      </c>
      <c r="F9675" s="2">
        <v>10.93</v>
      </c>
      <c r="G9675" s="3">
        <v>23</v>
      </c>
      <c r="H9675" s="3">
        <v>0.10929999999999999</v>
      </c>
      <c r="I9675" s="3">
        <v>0.51371</v>
      </c>
      <c r="J9675" s="3">
        <v>11.553009999999999</v>
      </c>
      <c r="K9675" s="4">
        <v>0.35</v>
      </c>
      <c r="L9675" s="73">
        <v>20.97315661538461</v>
      </c>
    </row>
    <row r="9676" spans="1:12" x14ac:dyDescent="0.35">
      <c r="A9676" s="1" t="s">
        <v>15822</v>
      </c>
      <c r="B9676" t="s">
        <v>15823</v>
      </c>
      <c r="C9676" t="s">
        <v>1467</v>
      </c>
      <c r="D9676" t="s">
        <v>1468</v>
      </c>
      <c r="E9676">
        <v>1</v>
      </c>
      <c r="F9676" s="2">
        <v>1.2</v>
      </c>
      <c r="G9676" s="3">
        <v>3</v>
      </c>
      <c r="H9676" s="3">
        <v>1.2E-2</v>
      </c>
      <c r="I9676" s="3">
        <v>5.6399999999999999E-2</v>
      </c>
      <c r="J9676" s="3">
        <v>1.2684</v>
      </c>
      <c r="K9676" s="4">
        <v>0.35</v>
      </c>
      <c r="L9676" s="73">
        <v>2.3026338461538458</v>
      </c>
    </row>
    <row r="9677" spans="1:12" x14ac:dyDescent="0.35">
      <c r="A9677" s="1" t="s">
        <v>15824</v>
      </c>
      <c r="B9677" t="s">
        <v>15825</v>
      </c>
      <c r="C9677" t="s">
        <v>1467</v>
      </c>
      <c r="D9677" t="s">
        <v>1468</v>
      </c>
      <c r="E9677">
        <v>1</v>
      </c>
      <c r="F9677" s="2">
        <v>202.56</v>
      </c>
      <c r="G9677" s="3">
        <v>418</v>
      </c>
      <c r="H9677" s="3">
        <v>2.0255999999999998</v>
      </c>
      <c r="I9677" s="3">
        <v>9.5203199999999999</v>
      </c>
      <c r="J9677" s="3">
        <v>214.10592</v>
      </c>
      <c r="K9677" s="4">
        <v>0.34999999999999992</v>
      </c>
      <c r="L9677" s="73">
        <v>388.68459323076917</v>
      </c>
    </row>
    <row r="9678" spans="1:12" x14ac:dyDescent="0.35">
      <c r="A9678" s="1" t="s">
        <v>15826</v>
      </c>
      <c r="B9678" t="s">
        <v>15827</v>
      </c>
      <c r="C9678" t="s">
        <v>1467</v>
      </c>
      <c r="D9678" t="s">
        <v>1468</v>
      </c>
      <c r="E9678">
        <v>1</v>
      </c>
      <c r="F9678" s="2">
        <v>54.1</v>
      </c>
      <c r="G9678" s="3">
        <v>112</v>
      </c>
      <c r="H9678" s="3">
        <v>0.54100000000000004</v>
      </c>
      <c r="I9678" s="3">
        <v>2.5427</v>
      </c>
      <c r="J9678" s="3">
        <v>57.183700000000002</v>
      </c>
      <c r="K9678" s="4">
        <v>0.35</v>
      </c>
      <c r="L9678" s="73">
        <v>103.81040923076922</v>
      </c>
    </row>
    <row r="9679" spans="1:12" x14ac:dyDescent="0.35">
      <c r="A9679" s="1" t="s">
        <v>15828</v>
      </c>
      <c r="B9679" t="s">
        <v>15009</v>
      </c>
      <c r="C9679" t="s">
        <v>1467</v>
      </c>
      <c r="D9679" t="s">
        <v>1468</v>
      </c>
      <c r="E9679">
        <v>1</v>
      </c>
      <c r="F9679" s="2">
        <v>500.98</v>
      </c>
      <c r="G9679" s="3">
        <v>1033</v>
      </c>
      <c r="H9679" s="3">
        <v>5.0098000000000003</v>
      </c>
      <c r="I9679" s="3">
        <v>23.546060000000001</v>
      </c>
      <c r="J9679" s="3">
        <v>529.53585999999996</v>
      </c>
      <c r="K9679" s="4">
        <v>0.35</v>
      </c>
      <c r="L9679" s="73">
        <v>961.31125353846141</v>
      </c>
    </row>
    <row r="9680" spans="1:12" x14ac:dyDescent="0.35">
      <c r="A9680" s="1" t="s">
        <v>15829</v>
      </c>
      <c r="B9680" t="s">
        <v>15830</v>
      </c>
      <c r="C9680" t="s">
        <v>1467</v>
      </c>
      <c r="D9680" t="s">
        <v>1468</v>
      </c>
      <c r="E9680">
        <v>1</v>
      </c>
      <c r="F9680" s="2">
        <v>11.72</v>
      </c>
      <c r="G9680" s="3">
        <v>25</v>
      </c>
      <c r="H9680" s="3">
        <v>0.11720000000000001</v>
      </c>
      <c r="I9680" s="3">
        <v>0.55084</v>
      </c>
      <c r="J9680" s="3">
        <v>12.38804</v>
      </c>
      <c r="K9680" s="4">
        <v>0.35</v>
      </c>
      <c r="L9680" s="73">
        <v>22.48905723076923</v>
      </c>
    </row>
    <row r="9681" spans="1:12" x14ac:dyDescent="0.35">
      <c r="A9681" s="1" t="s">
        <v>15831</v>
      </c>
      <c r="B9681" t="s">
        <v>15832</v>
      </c>
      <c r="C9681" t="s">
        <v>1467</v>
      </c>
      <c r="D9681" t="s">
        <v>1468</v>
      </c>
      <c r="E9681">
        <v>1</v>
      </c>
      <c r="F9681" s="2">
        <v>13.75</v>
      </c>
      <c r="G9681" s="3">
        <v>29</v>
      </c>
      <c r="H9681" s="3">
        <v>0.13750000000000001</v>
      </c>
      <c r="I9681" s="3">
        <v>0.64624999999999999</v>
      </c>
      <c r="J9681" s="3">
        <v>14.53375</v>
      </c>
      <c r="K9681" s="4">
        <v>0.35000000000000003</v>
      </c>
      <c r="L9681" s="73">
        <v>26.384346153846153</v>
      </c>
    </row>
    <row r="9682" spans="1:12" x14ac:dyDescent="0.35">
      <c r="A9682" s="1" t="s">
        <v>15833</v>
      </c>
      <c r="B9682" t="s">
        <v>15834</v>
      </c>
      <c r="C9682" t="s">
        <v>1467</v>
      </c>
      <c r="D9682" t="s">
        <v>1468</v>
      </c>
      <c r="E9682">
        <v>1</v>
      </c>
      <c r="F9682" s="2">
        <v>177.85</v>
      </c>
      <c r="G9682" s="3">
        <v>367</v>
      </c>
      <c r="H9682" s="3">
        <v>1.7785</v>
      </c>
      <c r="I9682" s="3">
        <v>8.3589500000000001</v>
      </c>
      <c r="J9682" s="3">
        <v>187.98745</v>
      </c>
      <c r="K9682" s="4">
        <v>0.35000000000000003</v>
      </c>
      <c r="L9682" s="73">
        <v>341.26952461538463</v>
      </c>
    </row>
    <row r="9683" spans="1:12" x14ac:dyDescent="0.35">
      <c r="A9683" s="1" t="s">
        <v>15835</v>
      </c>
      <c r="B9683" t="s">
        <v>15836</v>
      </c>
      <c r="C9683" t="s">
        <v>1467</v>
      </c>
      <c r="D9683" t="s">
        <v>1468</v>
      </c>
      <c r="E9683">
        <v>1</v>
      </c>
      <c r="F9683" s="2">
        <v>882.78</v>
      </c>
      <c r="G9683" s="3">
        <v>1821</v>
      </c>
      <c r="H9683" s="3">
        <v>8.8277999999999999</v>
      </c>
      <c r="I9683" s="3">
        <v>41.490659999999998</v>
      </c>
      <c r="J9683" s="3">
        <v>933.09846000000005</v>
      </c>
      <c r="K9683" s="4">
        <v>0.35</v>
      </c>
      <c r="L9683" s="73">
        <v>1693.932588923077</v>
      </c>
    </row>
    <row r="9684" spans="1:12" x14ac:dyDescent="0.35">
      <c r="A9684" s="1" t="s">
        <v>15837</v>
      </c>
      <c r="B9684" t="s">
        <v>15838</v>
      </c>
      <c r="C9684" t="s">
        <v>1467</v>
      </c>
      <c r="D9684" t="s">
        <v>1468</v>
      </c>
      <c r="E9684">
        <v>1</v>
      </c>
      <c r="F9684" s="2">
        <v>37.22</v>
      </c>
      <c r="G9684" s="3">
        <v>77</v>
      </c>
      <c r="H9684" s="3">
        <v>0.37219999999999998</v>
      </c>
      <c r="I9684" s="3">
        <v>1.7493399999999999</v>
      </c>
      <c r="J9684" s="3">
        <v>39.341539999999995</v>
      </c>
      <c r="K9684" s="4">
        <v>0.35000000000000003</v>
      </c>
      <c r="L9684" s="73">
        <v>71.420026461538455</v>
      </c>
    </row>
    <row r="9685" spans="1:12" x14ac:dyDescent="0.35">
      <c r="A9685" s="1" t="s">
        <v>15839</v>
      </c>
      <c r="B9685" t="s">
        <v>15840</v>
      </c>
      <c r="C9685" t="s">
        <v>1467</v>
      </c>
      <c r="D9685" t="s">
        <v>1468</v>
      </c>
      <c r="E9685">
        <v>1</v>
      </c>
      <c r="F9685" s="2">
        <v>47.24</v>
      </c>
      <c r="G9685" s="3">
        <v>98</v>
      </c>
      <c r="H9685" s="3">
        <v>0.47240000000000004</v>
      </c>
      <c r="I9685" s="3">
        <v>2.2202800000000003</v>
      </c>
      <c r="J9685" s="3">
        <v>49.932680000000005</v>
      </c>
      <c r="K9685" s="4">
        <v>0.35</v>
      </c>
      <c r="L9685" s="73">
        <v>90.647019076923073</v>
      </c>
    </row>
    <row r="9686" spans="1:12" x14ac:dyDescent="0.35">
      <c r="A9686" s="1" t="s">
        <v>15841</v>
      </c>
      <c r="B9686" t="s">
        <v>15842</v>
      </c>
      <c r="C9686" t="s">
        <v>1467</v>
      </c>
      <c r="D9686" t="s">
        <v>1468</v>
      </c>
      <c r="E9686">
        <v>1</v>
      </c>
      <c r="F9686" s="2">
        <v>25.06</v>
      </c>
      <c r="G9686" s="3">
        <v>52</v>
      </c>
      <c r="H9686" s="3">
        <v>0.25059999999999999</v>
      </c>
      <c r="I9686" s="3">
        <v>1.1778199999999999</v>
      </c>
      <c r="J9686" s="3">
        <v>26.488419999999998</v>
      </c>
      <c r="K9686" s="4">
        <v>0.34999999999999992</v>
      </c>
      <c r="L9686" s="73">
        <v>48.086670153846143</v>
      </c>
    </row>
    <row r="9687" spans="1:12" x14ac:dyDescent="0.35">
      <c r="A9687" s="1" t="s">
        <v>15843</v>
      </c>
      <c r="B9687" t="s">
        <v>15844</v>
      </c>
      <c r="C9687" t="s">
        <v>1467</v>
      </c>
      <c r="D9687" t="s">
        <v>1468</v>
      </c>
      <c r="E9687">
        <v>1</v>
      </c>
      <c r="F9687" s="2">
        <v>75.63</v>
      </c>
      <c r="G9687" s="3">
        <v>156</v>
      </c>
      <c r="H9687" s="3">
        <v>0.75629999999999997</v>
      </c>
      <c r="I9687" s="3">
        <v>3.5546099999999998</v>
      </c>
      <c r="J9687" s="3">
        <v>79.940909999999988</v>
      </c>
      <c r="K9687" s="4">
        <v>0.34999999999999992</v>
      </c>
      <c r="L9687" s="73">
        <v>145.12349815384613</v>
      </c>
    </row>
    <row r="9688" spans="1:12" x14ac:dyDescent="0.35">
      <c r="A9688" s="1" t="s">
        <v>15845</v>
      </c>
      <c r="B9688" t="s">
        <v>15846</v>
      </c>
      <c r="C9688" t="s">
        <v>1467</v>
      </c>
      <c r="D9688" t="s">
        <v>1468</v>
      </c>
      <c r="E9688">
        <v>1</v>
      </c>
      <c r="F9688" s="2">
        <v>55.99</v>
      </c>
      <c r="G9688" s="3">
        <v>116</v>
      </c>
      <c r="H9688" s="3">
        <v>0.55990000000000006</v>
      </c>
      <c r="I9688" s="3">
        <v>2.6315300000000001</v>
      </c>
      <c r="J9688" s="3">
        <v>59.181429999999999</v>
      </c>
      <c r="K9688" s="4">
        <v>0.35</v>
      </c>
      <c r="L9688" s="73">
        <v>107.43705753846153</v>
      </c>
    </row>
    <row r="9689" spans="1:12" x14ac:dyDescent="0.35">
      <c r="A9689" s="1" t="s">
        <v>15847</v>
      </c>
      <c r="B9689" t="s">
        <v>15848</v>
      </c>
      <c r="C9689" t="s">
        <v>1467</v>
      </c>
      <c r="D9689" t="s">
        <v>1468</v>
      </c>
      <c r="E9689">
        <v>1</v>
      </c>
      <c r="F9689" s="2">
        <v>5.36</v>
      </c>
      <c r="G9689" s="3">
        <v>12</v>
      </c>
      <c r="H9689" s="3">
        <v>5.3600000000000002E-2</v>
      </c>
      <c r="I9689" s="3">
        <v>0.25192000000000003</v>
      </c>
      <c r="J9689" s="3">
        <v>5.6655200000000008</v>
      </c>
      <c r="K9689" s="4">
        <v>0.35</v>
      </c>
      <c r="L9689" s="73">
        <v>10.285097846153848</v>
      </c>
    </row>
    <row r="9690" spans="1:12" x14ac:dyDescent="0.35">
      <c r="A9690" s="1" t="s">
        <v>15849</v>
      </c>
      <c r="B9690" t="s">
        <v>15850</v>
      </c>
      <c r="C9690" t="s">
        <v>1467</v>
      </c>
      <c r="D9690" t="s">
        <v>1468</v>
      </c>
      <c r="E9690">
        <v>1</v>
      </c>
      <c r="F9690" s="2">
        <v>90.95</v>
      </c>
      <c r="G9690" s="3">
        <v>188</v>
      </c>
      <c r="H9690" s="3">
        <v>0.90950000000000009</v>
      </c>
      <c r="I9690" s="3">
        <v>4.2746500000000003</v>
      </c>
      <c r="J9690" s="3">
        <v>96.134149999999991</v>
      </c>
      <c r="K9690" s="4">
        <v>0.35000000000000003</v>
      </c>
      <c r="L9690" s="73">
        <v>174.52045692307692</v>
      </c>
    </row>
    <row r="9691" spans="1:12" x14ac:dyDescent="0.35">
      <c r="A9691" s="1" t="s">
        <v>15851</v>
      </c>
      <c r="B9691" t="s">
        <v>15852</v>
      </c>
      <c r="C9691" t="s">
        <v>1467</v>
      </c>
      <c r="D9691" t="s">
        <v>1468</v>
      </c>
      <c r="E9691">
        <v>1</v>
      </c>
      <c r="F9691" s="2">
        <v>83.1</v>
      </c>
      <c r="G9691" s="3">
        <v>172</v>
      </c>
      <c r="H9691" s="3">
        <v>0.83099999999999996</v>
      </c>
      <c r="I9691" s="3">
        <v>3.9056999999999999</v>
      </c>
      <c r="J9691" s="3">
        <v>87.836699999999993</v>
      </c>
      <c r="K9691" s="4">
        <v>0.35000000000000003</v>
      </c>
      <c r="L9691" s="73">
        <v>159.45739384615385</v>
      </c>
    </row>
    <row r="9692" spans="1:12" x14ac:dyDescent="0.35">
      <c r="A9692" s="1" t="s">
        <v>15853</v>
      </c>
      <c r="B9692" t="s">
        <v>15854</v>
      </c>
      <c r="C9692" t="s">
        <v>1467</v>
      </c>
      <c r="D9692" t="s">
        <v>1468</v>
      </c>
      <c r="E9692">
        <v>1</v>
      </c>
      <c r="F9692" s="2">
        <v>120.75</v>
      </c>
      <c r="G9692" s="3">
        <v>249</v>
      </c>
      <c r="H9692" s="3">
        <v>1.2075</v>
      </c>
      <c r="I9692" s="3">
        <v>5.6752500000000001</v>
      </c>
      <c r="J9692" s="3">
        <v>127.63275</v>
      </c>
      <c r="K9692" s="4">
        <v>0.34999999999999992</v>
      </c>
      <c r="L9692" s="73">
        <v>231.70253076923075</v>
      </c>
    </row>
    <row r="9693" spans="1:12" x14ac:dyDescent="0.35">
      <c r="A9693" s="1" t="s">
        <v>15855</v>
      </c>
      <c r="B9693" t="s">
        <v>15856</v>
      </c>
      <c r="C9693" t="s">
        <v>1467</v>
      </c>
      <c r="D9693" t="s">
        <v>1468</v>
      </c>
      <c r="E9693">
        <v>1</v>
      </c>
      <c r="F9693" s="2">
        <v>16.11</v>
      </c>
      <c r="G9693" s="3">
        <v>34</v>
      </c>
      <c r="H9693" s="3">
        <v>0.16109999999999999</v>
      </c>
      <c r="I9693" s="3">
        <v>0.75717000000000001</v>
      </c>
      <c r="J9693" s="3">
        <v>17.028269999999999</v>
      </c>
      <c r="K9693" s="4">
        <v>0.35000000000000003</v>
      </c>
      <c r="L9693" s="73">
        <v>30.912859384615384</v>
      </c>
    </row>
    <row r="9694" spans="1:12" x14ac:dyDescent="0.35">
      <c r="A9694" s="1" t="s">
        <v>15857</v>
      </c>
      <c r="B9694" t="s">
        <v>15858</v>
      </c>
      <c r="C9694" t="s">
        <v>1467</v>
      </c>
      <c r="D9694" t="s">
        <v>1468</v>
      </c>
      <c r="E9694">
        <v>1</v>
      </c>
      <c r="F9694" s="2">
        <v>0.88</v>
      </c>
      <c r="G9694" s="3">
        <v>2</v>
      </c>
      <c r="H9694" s="3">
        <v>8.8000000000000005E-3</v>
      </c>
      <c r="I9694" s="3">
        <v>4.1360000000000001E-2</v>
      </c>
      <c r="J9694" s="3">
        <v>0.93015999999999999</v>
      </c>
      <c r="K9694" s="4">
        <v>0.35</v>
      </c>
      <c r="L9694" s="73">
        <v>1.6885981538461539</v>
      </c>
    </row>
    <row r="9695" spans="1:12" x14ac:dyDescent="0.35">
      <c r="A9695" s="1" t="s">
        <v>15859</v>
      </c>
      <c r="B9695" t="s">
        <v>15860</v>
      </c>
      <c r="C9695" t="s">
        <v>1467</v>
      </c>
      <c r="D9695" t="s">
        <v>1468</v>
      </c>
      <c r="E9695">
        <v>1</v>
      </c>
      <c r="F9695" s="2">
        <v>5.94</v>
      </c>
      <c r="G9695" s="3">
        <v>13</v>
      </c>
      <c r="H9695" s="3">
        <v>5.9400000000000008E-2</v>
      </c>
      <c r="I9695" s="3">
        <v>0.27918000000000004</v>
      </c>
      <c r="J9695" s="3">
        <v>6.2785800000000007</v>
      </c>
      <c r="K9695" s="4">
        <v>0.35</v>
      </c>
      <c r="L9695" s="73">
        <v>11.398037538461539</v>
      </c>
    </row>
    <row r="9696" spans="1:12" x14ac:dyDescent="0.35">
      <c r="A9696" s="1" t="s">
        <v>15861</v>
      </c>
      <c r="B9696" t="s">
        <v>15862</v>
      </c>
      <c r="C9696" t="s">
        <v>1467</v>
      </c>
      <c r="D9696" t="s">
        <v>1468</v>
      </c>
      <c r="E9696">
        <v>1</v>
      </c>
      <c r="F9696" s="2">
        <v>16.2</v>
      </c>
      <c r="G9696" s="3">
        <v>34</v>
      </c>
      <c r="H9696" s="3">
        <v>0.16200000000000001</v>
      </c>
      <c r="I9696" s="3">
        <v>0.76139999999999997</v>
      </c>
      <c r="J9696" s="3">
        <v>17.123399999999997</v>
      </c>
      <c r="K9696" s="4">
        <v>0.35</v>
      </c>
      <c r="L9696" s="73">
        <v>31.085556923076915</v>
      </c>
    </row>
    <row r="9697" spans="1:12" x14ac:dyDescent="0.35">
      <c r="A9697" s="1" t="s">
        <v>15863</v>
      </c>
      <c r="B9697" t="s">
        <v>15864</v>
      </c>
      <c r="C9697" t="s">
        <v>1467</v>
      </c>
      <c r="D9697" t="s">
        <v>1468</v>
      </c>
      <c r="E9697">
        <v>1</v>
      </c>
      <c r="F9697" s="2">
        <v>46.9</v>
      </c>
      <c r="G9697" s="3">
        <v>97</v>
      </c>
      <c r="H9697" s="3">
        <v>0.46899999999999997</v>
      </c>
      <c r="I9697" s="3">
        <v>2.2042999999999999</v>
      </c>
      <c r="J9697" s="3">
        <v>49.573300000000003</v>
      </c>
      <c r="K9697" s="4">
        <v>0.35000000000000003</v>
      </c>
      <c r="L9697" s="73">
        <v>89.994606153846163</v>
      </c>
    </row>
    <row r="9698" spans="1:12" x14ac:dyDescent="0.35">
      <c r="A9698" s="1" t="s">
        <v>15865</v>
      </c>
      <c r="B9698" t="s">
        <v>15866</v>
      </c>
      <c r="C9698" t="s">
        <v>1467</v>
      </c>
      <c r="D9698" t="s">
        <v>1468</v>
      </c>
      <c r="E9698">
        <v>1</v>
      </c>
      <c r="F9698" s="2">
        <v>21.35</v>
      </c>
      <c r="G9698" s="3">
        <v>45</v>
      </c>
      <c r="H9698" s="3">
        <v>0.21350000000000002</v>
      </c>
      <c r="I9698" s="3">
        <v>1.0034500000000002</v>
      </c>
      <c r="J9698" s="3">
        <v>22.566950000000002</v>
      </c>
      <c r="K9698" s="4">
        <v>0.34999999999999992</v>
      </c>
      <c r="L9698" s="73">
        <v>40.967693846153843</v>
      </c>
    </row>
    <row r="9699" spans="1:12" x14ac:dyDescent="0.35">
      <c r="A9699" s="1" t="s">
        <v>15867</v>
      </c>
      <c r="B9699" t="s">
        <v>15868</v>
      </c>
      <c r="C9699" t="s">
        <v>1467</v>
      </c>
      <c r="D9699" t="s">
        <v>1468</v>
      </c>
      <c r="E9699">
        <v>1</v>
      </c>
      <c r="F9699" s="2">
        <v>0.46</v>
      </c>
      <c r="G9699" s="3">
        <v>1</v>
      </c>
      <c r="H9699" s="3">
        <v>4.5999999999999999E-3</v>
      </c>
      <c r="I9699" s="3">
        <v>2.162E-2</v>
      </c>
      <c r="J9699" s="3">
        <v>0.48621999999999999</v>
      </c>
      <c r="K9699" s="4">
        <v>0.35</v>
      </c>
      <c r="L9699" s="73">
        <v>0.88267630769230765</v>
      </c>
    </row>
    <row r="9700" spans="1:12" x14ac:dyDescent="0.35">
      <c r="A9700" s="1" t="s">
        <v>15869</v>
      </c>
      <c r="B9700" t="s">
        <v>15870</v>
      </c>
      <c r="C9700" t="s">
        <v>1467</v>
      </c>
      <c r="D9700" t="s">
        <v>1468</v>
      </c>
      <c r="E9700">
        <v>1</v>
      </c>
      <c r="F9700" s="2">
        <v>6.68</v>
      </c>
      <c r="G9700" s="3">
        <v>14</v>
      </c>
      <c r="H9700" s="3">
        <v>6.6799999999999998E-2</v>
      </c>
      <c r="I9700" s="3">
        <v>0.31395999999999996</v>
      </c>
      <c r="J9700" s="3">
        <v>7.0607599999999993</v>
      </c>
      <c r="K9700" s="4">
        <v>0.35</v>
      </c>
      <c r="L9700" s="73">
        <v>12.817995076923076</v>
      </c>
    </row>
    <row r="9701" spans="1:12" x14ac:dyDescent="0.35">
      <c r="A9701" s="1" t="s">
        <v>15871</v>
      </c>
      <c r="B9701" t="s">
        <v>15872</v>
      </c>
      <c r="C9701" t="s">
        <v>1467</v>
      </c>
      <c r="D9701" t="s">
        <v>1468</v>
      </c>
      <c r="E9701">
        <v>1</v>
      </c>
      <c r="F9701" s="2">
        <v>9.02</v>
      </c>
      <c r="G9701" s="3">
        <v>19</v>
      </c>
      <c r="H9701" s="3">
        <v>9.0200000000000002E-2</v>
      </c>
      <c r="I9701" s="3">
        <v>0.42393999999999998</v>
      </c>
      <c r="J9701" s="3">
        <v>9.5341399999999989</v>
      </c>
      <c r="K9701" s="4">
        <v>0.35</v>
      </c>
      <c r="L9701" s="73">
        <v>17.308131076923075</v>
      </c>
    </row>
    <row r="9702" spans="1:12" x14ac:dyDescent="0.35">
      <c r="A9702" s="1" t="s">
        <v>15873</v>
      </c>
      <c r="B9702" t="s">
        <v>15874</v>
      </c>
      <c r="C9702" t="s">
        <v>1467</v>
      </c>
      <c r="D9702" t="s">
        <v>1468</v>
      </c>
      <c r="E9702">
        <v>1</v>
      </c>
      <c r="F9702" s="2">
        <v>4.6500000000000004</v>
      </c>
      <c r="G9702" s="3">
        <v>10</v>
      </c>
      <c r="H9702" s="3">
        <v>4.6500000000000007E-2</v>
      </c>
      <c r="I9702" s="3">
        <v>0.21855000000000002</v>
      </c>
      <c r="J9702" s="3">
        <v>4.9150500000000008</v>
      </c>
      <c r="K9702" s="4">
        <v>0.35</v>
      </c>
      <c r="L9702" s="73">
        <v>8.9227061538461552</v>
      </c>
    </row>
    <row r="9703" spans="1:12" x14ac:dyDescent="0.35">
      <c r="A9703" s="1" t="s">
        <v>15875</v>
      </c>
      <c r="B9703" t="s">
        <v>15876</v>
      </c>
      <c r="C9703" t="s">
        <v>1467</v>
      </c>
      <c r="D9703" t="s">
        <v>1468</v>
      </c>
      <c r="E9703">
        <v>1</v>
      </c>
      <c r="F9703" s="2">
        <v>72.91</v>
      </c>
      <c r="G9703" s="3">
        <v>151</v>
      </c>
      <c r="H9703" s="3">
        <v>0.72909999999999997</v>
      </c>
      <c r="I9703" s="3">
        <v>3.4267699999999999</v>
      </c>
      <c r="J9703" s="3">
        <v>77.065870000000004</v>
      </c>
      <c r="K9703" s="4">
        <v>0.35</v>
      </c>
      <c r="L9703" s="73">
        <v>139.90419476923077</v>
      </c>
    </row>
    <row r="9704" spans="1:12" x14ac:dyDescent="0.35">
      <c r="A9704" s="1" t="s">
        <v>15877</v>
      </c>
      <c r="B9704" t="s">
        <v>15878</v>
      </c>
      <c r="C9704" t="s">
        <v>1467</v>
      </c>
      <c r="D9704" t="s">
        <v>1468</v>
      </c>
      <c r="E9704">
        <v>1</v>
      </c>
      <c r="F9704" s="2">
        <v>12.9</v>
      </c>
      <c r="G9704" s="3">
        <v>27</v>
      </c>
      <c r="H9704" s="3">
        <v>0.129</v>
      </c>
      <c r="I9704" s="3">
        <v>0.60630000000000006</v>
      </c>
      <c r="J9704" s="3">
        <v>13.635300000000001</v>
      </c>
      <c r="K9704" s="4">
        <v>0.34999999999999992</v>
      </c>
      <c r="L9704" s="73">
        <v>24.753313846153844</v>
      </c>
    </row>
    <row r="9705" spans="1:12" x14ac:dyDescent="0.35">
      <c r="A9705" s="1" t="s">
        <v>15879</v>
      </c>
      <c r="B9705" t="s">
        <v>15880</v>
      </c>
      <c r="C9705" t="s">
        <v>1467</v>
      </c>
      <c r="D9705" t="s">
        <v>1468</v>
      </c>
      <c r="E9705">
        <v>1</v>
      </c>
      <c r="F9705" s="2">
        <v>5.53</v>
      </c>
      <c r="G9705" s="3">
        <v>12</v>
      </c>
      <c r="H9705" s="3">
        <v>5.5300000000000002E-2</v>
      </c>
      <c r="I9705" s="3">
        <v>0.25991000000000003</v>
      </c>
      <c r="J9705" s="3">
        <v>5.8452099999999998</v>
      </c>
      <c r="K9705" s="4">
        <v>0.34999999999999992</v>
      </c>
      <c r="L9705" s="73">
        <v>10.611304307692306</v>
      </c>
    </row>
    <row r="9706" spans="1:12" x14ac:dyDescent="0.35">
      <c r="A9706" s="1" t="s">
        <v>15881</v>
      </c>
      <c r="B9706" t="s">
        <v>15882</v>
      </c>
      <c r="C9706" t="s">
        <v>1467</v>
      </c>
      <c r="D9706" t="s">
        <v>1468</v>
      </c>
      <c r="E9706">
        <v>1</v>
      </c>
      <c r="F9706" s="2">
        <v>11.9</v>
      </c>
      <c r="G9706" s="3">
        <v>25</v>
      </c>
      <c r="H9706" s="3">
        <v>0.11900000000000001</v>
      </c>
      <c r="I9706" s="3">
        <v>0.55930000000000002</v>
      </c>
      <c r="J9706" s="3">
        <v>12.5783</v>
      </c>
      <c r="K9706" s="4">
        <v>0.35000000000000003</v>
      </c>
      <c r="L9706" s="73">
        <v>22.83445230769231</v>
      </c>
    </row>
    <row r="9707" spans="1:12" x14ac:dyDescent="0.35">
      <c r="A9707" s="1" t="s">
        <v>15883</v>
      </c>
      <c r="B9707" t="s">
        <v>15884</v>
      </c>
      <c r="C9707" t="s">
        <v>1467</v>
      </c>
      <c r="D9707" t="s">
        <v>1468</v>
      </c>
      <c r="E9707">
        <v>1</v>
      </c>
      <c r="F9707" s="2">
        <v>22.02</v>
      </c>
      <c r="G9707" s="3">
        <v>46</v>
      </c>
      <c r="H9707" s="3">
        <v>0.22020000000000001</v>
      </c>
      <c r="I9707" s="3">
        <v>1.03494</v>
      </c>
      <c r="J9707" s="3">
        <v>23.275139999999997</v>
      </c>
      <c r="K9707" s="4">
        <v>0.35</v>
      </c>
      <c r="L9707" s="73">
        <v>42.253331076923068</v>
      </c>
    </row>
    <row r="9708" spans="1:12" x14ac:dyDescent="0.35">
      <c r="A9708" s="1" t="s">
        <v>15885</v>
      </c>
      <c r="B9708" t="s">
        <v>15886</v>
      </c>
      <c r="C9708" t="s">
        <v>1467</v>
      </c>
      <c r="D9708" t="s">
        <v>1468</v>
      </c>
      <c r="E9708">
        <v>1</v>
      </c>
      <c r="F9708" s="2">
        <v>2.48</v>
      </c>
      <c r="G9708" s="3">
        <v>6</v>
      </c>
      <c r="H9708" s="3">
        <v>2.4799999999999999E-2</v>
      </c>
      <c r="I9708" s="3">
        <v>0.11656</v>
      </c>
      <c r="J9708" s="3">
        <v>2.6213600000000001</v>
      </c>
      <c r="K9708" s="4">
        <v>0.35000000000000003</v>
      </c>
      <c r="L9708" s="73">
        <v>4.7587766153846163</v>
      </c>
    </row>
    <row r="9709" spans="1:12" x14ac:dyDescent="0.35">
      <c r="A9709" s="1" t="s">
        <v>15887</v>
      </c>
      <c r="B9709" t="s">
        <v>15888</v>
      </c>
      <c r="C9709" t="s">
        <v>1467</v>
      </c>
      <c r="D9709" t="s">
        <v>1468</v>
      </c>
      <c r="E9709">
        <v>1</v>
      </c>
      <c r="F9709" s="2">
        <v>22.48</v>
      </c>
      <c r="G9709" s="3">
        <v>47</v>
      </c>
      <c r="H9709" s="3">
        <v>0.2248</v>
      </c>
      <c r="I9709" s="3">
        <v>1.0565599999999999</v>
      </c>
      <c r="J9709" s="3">
        <v>23.76136</v>
      </c>
      <c r="K9709" s="4">
        <v>0.35</v>
      </c>
      <c r="L9709" s="73">
        <v>43.136007384615382</v>
      </c>
    </row>
    <row r="9710" spans="1:12" x14ac:dyDescent="0.35">
      <c r="A9710" s="1" t="s">
        <v>15889</v>
      </c>
      <c r="B9710" t="s">
        <v>15890</v>
      </c>
      <c r="C9710" t="s">
        <v>1467</v>
      </c>
      <c r="D9710" t="s">
        <v>1468</v>
      </c>
      <c r="E9710">
        <v>1</v>
      </c>
      <c r="F9710" s="2">
        <v>98.2</v>
      </c>
      <c r="G9710" s="3">
        <v>203</v>
      </c>
      <c r="H9710" s="3">
        <v>0.9820000000000001</v>
      </c>
      <c r="I9710" s="3">
        <v>4.6154000000000002</v>
      </c>
      <c r="J9710" s="3">
        <v>103.7974</v>
      </c>
      <c r="K9710" s="4">
        <v>0.35000000000000003</v>
      </c>
      <c r="L9710" s="73">
        <v>188.43220307692306</v>
      </c>
    </row>
    <row r="9711" spans="1:12" x14ac:dyDescent="0.35">
      <c r="A9711" s="1" t="s">
        <v>15891</v>
      </c>
      <c r="B9711" t="s">
        <v>15892</v>
      </c>
      <c r="C9711" t="s">
        <v>1467</v>
      </c>
      <c r="D9711" t="s">
        <v>1468</v>
      </c>
      <c r="E9711">
        <v>1</v>
      </c>
      <c r="F9711" s="2">
        <v>485.78</v>
      </c>
      <c r="G9711" s="3">
        <v>1002</v>
      </c>
      <c r="H9711" s="3">
        <v>4.8578000000000001</v>
      </c>
      <c r="I9711" s="3">
        <v>22.831659999999999</v>
      </c>
      <c r="J9711" s="3">
        <v>513.46946000000003</v>
      </c>
      <c r="K9711" s="4">
        <v>0.34999999999999992</v>
      </c>
      <c r="L9711" s="73">
        <v>932.14455815384611</v>
      </c>
    </row>
    <row r="9712" spans="1:12" x14ac:dyDescent="0.35">
      <c r="A9712" s="1" t="s">
        <v>15893</v>
      </c>
      <c r="B9712" t="s">
        <v>15894</v>
      </c>
      <c r="C9712" t="s">
        <v>1467</v>
      </c>
      <c r="D9712" t="s">
        <v>1468</v>
      </c>
      <c r="E9712">
        <v>1</v>
      </c>
      <c r="F9712" s="2">
        <v>3.79</v>
      </c>
      <c r="G9712" s="3">
        <v>8</v>
      </c>
      <c r="H9712" s="3">
        <v>3.7900000000000003E-2</v>
      </c>
      <c r="I9712" s="3">
        <v>0.17813000000000001</v>
      </c>
      <c r="J9712" s="3">
        <v>4.00603</v>
      </c>
      <c r="K9712" s="4">
        <v>0.35</v>
      </c>
      <c r="L9712" s="73">
        <v>7.27248523076923</v>
      </c>
    </row>
    <row r="9713" spans="1:12" x14ac:dyDescent="0.35">
      <c r="A9713" s="1" t="s">
        <v>15895</v>
      </c>
      <c r="B9713" t="s">
        <v>15896</v>
      </c>
      <c r="C9713" t="s">
        <v>1467</v>
      </c>
      <c r="D9713" t="s">
        <v>1468</v>
      </c>
      <c r="E9713">
        <v>1</v>
      </c>
      <c r="F9713" s="2">
        <v>48.37</v>
      </c>
      <c r="G9713" s="3">
        <v>100</v>
      </c>
      <c r="H9713" s="3">
        <v>0.48369999999999996</v>
      </c>
      <c r="I9713" s="3">
        <v>2.27339</v>
      </c>
      <c r="J9713" s="3">
        <v>51.127089999999995</v>
      </c>
      <c r="K9713" s="4">
        <v>0.35000000000000003</v>
      </c>
      <c r="L9713" s="73">
        <v>92.815332615384605</v>
      </c>
    </row>
    <row r="9714" spans="1:12" x14ac:dyDescent="0.35">
      <c r="A9714" s="1" t="s">
        <v>15897</v>
      </c>
      <c r="B9714" t="s">
        <v>15898</v>
      </c>
      <c r="C9714" t="s">
        <v>1467</v>
      </c>
      <c r="D9714" t="s">
        <v>1468</v>
      </c>
      <c r="E9714">
        <v>1</v>
      </c>
      <c r="F9714" s="2">
        <v>4.5999999999999996</v>
      </c>
      <c r="G9714" s="3">
        <v>10</v>
      </c>
      <c r="H9714" s="3">
        <v>4.5999999999999999E-2</v>
      </c>
      <c r="I9714" s="3">
        <v>0.21619999999999998</v>
      </c>
      <c r="J9714" s="3">
        <v>4.8621999999999996</v>
      </c>
      <c r="K9714" s="4">
        <v>0.35000000000000003</v>
      </c>
      <c r="L9714" s="73">
        <v>8.8267630769230756</v>
      </c>
    </row>
    <row r="9715" spans="1:12" x14ac:dyDescent="0.35">
      <c r="A9715" s="1" t="s">
        <v>15899</v>
      </c>
      <c r="B9715" t="s">
        <v>15900</v>
      </c>
      <c r="C9715" t="s">
        <v>1467</v>
      </c>
      <c r="D9715" t="s">
        <v>1468</v>
      </c>
      <c r="E9715">
        <v>1</v>
      </c>
      <c r="F9715" s="2">
        <v>7.04</v>
      </c>
      <c r="G9715" s="3">
        <v>15</v>
      </c>
      <c r="H9715" s="3">
        <v>7.0400000000000004E-2</v>
      </c>
      <c r="I9715" s="3">
        <v>0.33088000000000001</v>
      </c>
      <c r="J9715" s="3">
        <v>7.4412799999999999</v>
      </c>
      <c r="K9715" s="4">
        <v>0.35</v>
      </c>
      <c r="L9715" s="73">
        <v>13.508785230769231</v>
      </c>
    </row>
    <row r="9716" spans="1:12" x14ac:dyDescent="0.35">
      <c r="A9716" s="1" t="s">
        <v>15901</v>
      </c>
      <c r="B9716" t="s">
        <v>15902</v>
      </c>
      <c r="C9716" t="s">
        <v>1467</v>
      </c>
      <c r="D9716" t="s">
        <v>1468</v>
      </c>
      <c r="E9716">
        <v>1</v>
      </c>
      <c r="F9716" s="2">
        <v>111.39</v>
      </c>
      <c r="G9716" s="3">
        <v>230</v>
      </c>
      <c r="H9716" s="3">
        <v>1.1139000000000001</v>
      </c>
      <c r="I9716" s="3">
        <v>5.2353300000000003</v>
      </c>
      <c r="J9716" s="3">
        <v>117.73923000000001</v>
      </c>
      <c r="K9716" s="4">
        <v>0.35000000000000003</v>
      </c>
      <c r="L9716" s="73">
        <v>213.74198676923078</v>
      </c>
    </row>
    <row r="9717" spans="1:12" x14ac:dyDescent="0.35">
      <c r="A9717" s="1" t="s">
        <v>15903</v>
      </c>
      <c r="B9717" t="s">
        <v>15904</v>
      </c>
      <c r="C9717" t="s">
        <v>1467</v>
      </c>
      <c r="D9717" t="s">
        <v>1468</v>
      </c>
      <c r="E9717">
        <v>1</v>
      </c>
      <c r="F9717" s="2">
        <v>217.19</v>
      </c>
      <c r="G9717" s="3">
        <v>448</v>
      </c>
      <c r="H9717" s="3">
        <v>2.1718999999999999</v>
      </c>
      <c r="I9717" s="3">
        <v>10.207929999999999</v>
      </c>
      <c r="J9717" s="3">
        <v>229.56983</v>
      </c>
      <c r="K9717" s="4">
        <v>0.35</v>
      </c>
      <c r="L9717" s="73">
        <v>416.75753753846152</v>
      </c>
    </row>
    <row r="9718" spans="1:12" x14ac:dyDescent="0.35">
      <c r="A9718" s="1" t="s">
        <v>15905</v>
      </c>
      <c r="B9718" t="s">
        <v>15906</v>
      </c>
      <c r="C9718" t="s">
        <v>1467</v>
      </c>
      <c r="D9718" t="s">
        <v>1468</v>
      </c>
      <c r="E9718">
        <v>1</v>
      </c>
      <c r="F9718" s="2">
        <v>77.11</v>
      </c>
      <c r="G9718" s="3">
        <v>159</v>
      </c>
      <c r="H9718" s="3">
        <v>0.77110000000000001</v>
      </c>
      <c r="I9718" s="3">
        <v>3.6241699999999999</v>
      </c>
      <c r="J9718" s="3">
        <v>81.50527000000001</v>
      </c>
      <c r="K9718" s="4">
        <v>0.35</v>
      </c>
      <c r="L9718" s="73">
        <v>147.96341323076925</v>
      </c>
    </row>
    <row r="9719" spans="1:12" x14ac:dyDescent="0.35">
      <c r="A9719" s="1" t="s">
        <v>15907</v>
      </c>
      <c r="B9719" t="s">
        <v>15908</v>
      </c>
      <c r="C9719" t="s">
        <v>1467</v>
      </c>
      <c r="D9719" t="s">
        <v>1468</v>
      </c>
      <c r="E9719">
        <v>1</v>
      </c>
      <c r="F9719" s="2">
        <v>35.090000000000003</v>
      </c>
      <c r="G9719" s="3">
        <v>73</v>
      </c>
      <c r="H9719" s="3">
        <v>0.35090000000000005</v>
      </c>
      <c r="I9719" s="3">
        <v>1.6492300000000002</v>
      </c>
      <c r="J9719" s="3">
        <v>37.090130000000009</v>
      </c>
      <c r="K9719" s="4">
        <v>0.35</v>
      </c>
      <c r="L9719" s="73">
        <v>67.332851384615395</v>
      </c>
    </row>
    <row r="9720" spans="1:12" x14ac:dyDescent="0.35">
      <c r="A9720" s="1" t="s">
        <v>15909</v>
      </c>
      <c r="B9720" t="s">
        <v>15910</v>
      </c>
      <c r="C9720" t="s">
        <v>1467</v>
      </c>
      <c r="D9720" t="s">
        <v>1468</v>
      </c>
      <c r="E9720">
        <v>1</v>
      </c>
      <c r="F9720" s="2">
        <v>79.459999999999994</v>
      </c>
      <c r="G9720" s="3">
        <v>164</v>
      </c>
      <c r="H9720" s="3">
        <v>0.79459999999999997</v>
      </c>
      <c r="I9720" s="3">
        <v>3.7346199999999996</v>
      </c>
      <c r="J9720" s="3">
        <v>83.989219999999989</v>
      </c>
      <c r="K9720" s="4">
        <v>0.35</v>
      </c>
      <c r="L9720" s="73">
        <v>152.47273784615382</v>
      </c>
    </row>
    <row r="9721" spans="1:12" x14ac:dyDescent="0.35">
      <c r="A9721" s="1" t="s">
        <v>15911</v>
      </c>
      <c r="B9721" t="s">
        <v>15912</v>
      </c>
      <c r="C9721" t="s">
        <v>1467</v>
      </c>
      <c r="D9721" t="s">
        <v>1468</v>
      </c>
      <c r="E9721">
        <v>1</v>
      </c>
      <c r="F9721" s="2">
        <v>67.78</v>
      </c>
      <c r="G9721" s="3">
        <v>140</v>
      </c>
      <c r="H9721" s="3">
        <v>0.67780000000000007</v>
      </c>
      <c r="I9721" s="3">
        <v>3.1856599999999999</v>
      </c>
      <c r="J9721" s="3">
        <v>71.643460000000005</v>
      </c>
      <c r="K9721" s="4">
        <v>0.35</v>
      </c>
      <c r="L9721" s="73">
        <v>130.06043507692308</v>
      </c>
    </row>
    <row r="9722" spans="1:12" x14ac:dyDescent="0.35">
      <c r="A9722" s="1" t="s">
        <v>15913</v>
      </c>
      <c r="B9722" t="s">
        <v>15914</v>
      </c>
      <c r="C9722" t="s">
        <v>1467</v>
      </c>
      <c r="D9722" t="s">
        <v>1468</v>
      </c>
      <c r="E9722">
        <v>1</v>
      </c>
      <c r="F9722" s="2">
        <v>231.55</v>
      </c>
      <c r="G9722" s="3">
        <v>478</v>
      </c>
      <c r="H9722" s="3">
        <v>2.3155000000000001</v>
      </c>
      <c r="I9722" s="3">
        <v>10.882850000000001</v>
      </c>
      <c r="J9722" s="3">
        <v>244.74834999999999</v>
      </c>
      <c r="K9722" s="4">
        <v>0.35</v>
      </c>
      <c r="L9722" s="73">
        <v>444.31238923076921</v>
      </c>
    </row>
    <row r="9723" spans="1:12" x14ac:dyDescent="0.35">
      <c r="A9723" s="1" t="s">
        <v>15915</v>
      </c>
      <c r="B9723" t="s">
        <v>15916</v>
      </c>
      <c r="C9723" t="s">
        <v>1467</v>
      </c>
      <c r="D9723" t="s">
        <v>1468</v>
      </c>
      <c r="E9723">
        <v>1</v>
      </c>
      <c r="F9723" s="2">
        <v>3.88</v>
      </c>
      <c r="G9723" s="3">
        <v>8</v>
      </c>
      <c r="H9723" s="3">
        <v>3.8800000000000001E-2</v>
      </c>
      <c r="I9723" s="3">
        <v>0.18235999999999999</v>
      </c>
      <c r="J9723" s="3">
        <v>4.1011600000000001</v>
      </c>
      <c r="K9723" s="4">
        <v>0.35000000000000003</v>
      </c>
      <c r="L9723" s="73">
        <v>7.4451827692307697</v>
      </c>
    </row>
    <row r="9724" spans="1:12" x14ac:dyDescent="0.35">
      <c r="A9724" s="1" t="s">
        <v>15917</v>
      </c>
      <c r="B9724" t="s">
        <v>15918</v>
      </c>
      <c r="C9724" t="s">
        <v>1467</v>
      </c>
      <c r="D9724" t="s">
        <v>1468</v>
      </c>
      <c r="E9724">
        <v>1</v>
      </c>
      <c r="F9724" s="2">
        <v>10.83</v>
      </c>
      <c r="G9724" s="3">
        <v>23</v>
      </c>
      <c r="H9724" s="3">
        <v>0.10830000000000001</v>
      </c>
      <c r="I9724" s="3">
        <v>0.50900999999999996</v>
      </c>
      <c r="J9724" s="3">
        <v>11.44731</v>
      </c>
      <c r="K9724" s="4">
        <v>0.35</v>
      </c>
      <c r="L9724" s="73">
        <v>20.781270461538462</v>
      </c>
    </row>
    <row r="9725" spans="1:12" x14ac:dyDescent="0.35">
      <c r="A9725" s="1" t="s">
        <v>15919</v>
      </c>
      <c r="B9725" t="s">
        <v>15920</v>
      </c>
      <c r="C9725" t="s">
        <v>1467</v>
      </c>
      <c r="D9725" t="s">
        <v>1468</v>
      </c>
      <c r="E9725">
        <v>1</v>
      </c>
      <c r="F9725" s="2">
        <v>0.44</v>
      </c>
      <c r="G9725" s="3">
        <v>1</v>
      </c>
      <c r="H9725" s="3">
        <v>4.4000000000000003E-3</v>
      </c>
      <c r="I9725" s="3">
        <v>2.068E-2</v>
      </c>
      <c r="J9725" s="3">
        <v>0.46507999999999999</v>
      </c>
      <c r="K9725" s="4">
        <v>0.35</v>
      </c>
      <c r="L9725" s="73">
        <v>0.84429907692307693</v>
      </c>
    </row>
    <row r="9726" spans="1:12" x14ac:dyDescent="0.35">
      <c r="A9726" s="1" t="s">
        <v>15921</v>
      </c>
      <c r="B9726" t="s">
        <v>15922</v>
      </c>
      <c r="C9726" t="s">
        <v>1467</v>
      </c>
      <c r="D9726" t="s">
        <v>1468</v>
      </c>
      <c r="E9726">
        <v>1</v>
      </c>
      <c r="F9726" s="2">
        <v>0.66</v>
      </c>
      <c r="G9726" s="3">
        <v>2</v>
      </c>
      <c r="H9726" s="3">
        <v>6.6000000000000008E-3</v>
      </c>
      <c r="I9726" s="3">
        <v>3.1020000000000002E-2</v>
      </c>
      <c r="J9726" s="3">
        <v>0.69762000000000013</v>
      </c>
      <c r="K9726" s="4">
        <v>0.35000000000000003</v>
      </c>
      <c r="L9726" s="73">
        <v>1.2664486153846157</v>
      </c>
    </row>
    <row r="9727" spans="1:12" x14ac:dyDescent="0.35">
      <c r="A9727" s="1" t="s">
        <v>15923</v>
      </c>
      <c r="B9727" t="s">
        <v>15924</v>
      </c>
      <c r="C9727" t="s">
        <v>1467</v>
      </c>
      <c r="D9727" t="s">
        <v>1468</v>
      </c>
      <c r="E9727">
        <v>1</v>
      </c>
      <c r="F9727" s="2">
        <v>7.97</v>
      </c>
      <c r="G9727" s="3">
        <v>17</v>
      </c>
      <c r="H9727" s="3">
        <v>7.9699999999999993E-2</v>
      </c>
      <c r="I9727" s="3">
        <v>0.37458999999999998</v>
      </c>
      <c r="J9727" s="3">
        <v>8.4242899999999992</v>
      </c>
      <c r="K9727" s="4">
        <v>0.35000000000000003</v>
      </c>
      <c r="L9727" s="73">
        <v>15.293326461538459</v>
      </c>
    </row>
    <row r="9728" spans="1:12" x14ac:dyDescent="0.35">
      <c r="A9728" s="1" t="s">
        <v>15925</v>
      </c>
      <c r="B9728" t="s">
        <v>1499</v>
      </c>
      <c r="C9728" t="s">
        <v>1467</v>
      </c>
      <c r="D9728" t="s">
        <v>1468</v>
      </c>
      <c r="E9728">
        <v>1</v>
      </c>
      <c r="F9728" s="2">
        <v>0.99</v>
      </c>
      <c r="G9728" s="3">
        <v>3</v>
      </c>
      <c r="H9728" s="3">
        <v>9.9000000000000008E-3</v>
      </c>
      <c r="I9728" s="3">
        <v>4.6530000000000002E-2</v>
      </c>
      <c r="J9728" s="3">
        <v>1.04643</v>
      </c>
      <c r="K9728" s="4">
        <v>0.34999999999999992</v>
      </c>
      <c r="L9728" s="73">
        <v>1.8996729230769229</v>
      </c>
    </row>
    <row r="9729" spans="1:12" x14ac:dyDescent="0.35">
      <c r="A9729" s="1" t="s">
        <v>15926</v>
      </c>
      <c r="B9729" t="s">
        <v>15927</v>
      </c>
      <c r="C9729" t="s">
        <v>1467</v>
      </c>
      <c r="D9729" t="s">
        <v>1468</v>
      </c>
      <c r="E9729">
        <v>1</v>
      </c>
      <c r="F9729" s="2">
        <v>110.44</v>
      </c>
      <c r="G9729" s="3">
        <v>228</v>
      </c>
      <c r="H9729" s="3">
        <v>1.1044</v>
      </c>
      <c r="I9729" s="3">
        <v>5.1906799999999995</v>
      </c>
      <c r="J9729" s="3">
        <v>116.73508</v>
      </c>
      <c r="K9729" s="4">
        <v>0.35</v>
      </c>
      <c r="L9729" s="73">
        <v>211.9190683076923</v>
      </c>
    </row>
    <row r="9730" spans="1:12" x14ac:dyDescent="0.35">
      <c r="A9730" s="1" t="s">
        <v>15928</v>
      </c>
      <c r="B9730" t="s">
        <v>15929</v>
      </c>
      <c r="C9730" t="s">
        <v>1467</v>
      </c>
      <c r="D9730" t="s">
        <v>1468</v>
      </c>
      <c r="E9730">
        <v>1</v>
      </c>
      <c r="F9730" s="2">
        <v>1.43</v>
      </c>
      <c r="G9730" s="3">
        <v>3</v>
      </c>
      <c r="H9730" s="3">
        <v>1.43E-2</v>
      </c>
      <c r="I9730" s="3">
        <v>6.7209999999999992E-2</v>
      </c>
      <c r="J9730" s="3">
        <v>1.5115099999999999</v>
      </c>
      <c r="K9730" s="4">
        <v>0.35</v>
      </c>
      <c r="L9730" s="73">
        <v>2.7439719999999994</v>
      </c>
    </row>
    <row r="9731" spans="1:12" x14ac:dyDescent="0.35">
      <c r="A9731" s="1" t="s">
        <v>15930</v>
      </c>
      <c r="B9731" t="s">
        <v>15931</v>
      </c>
      <c r="C9731" t="s">
        <v>1467</v>
      </c>
      <c r="D9731" t="s">
        <v>1468</v>
      </c>
      <c r="E9731">
        <v>1</v>
      </c>
      <c r="F9731" s="2">
        <v>4.47</v>
      </c>
      <c r="G9731" s="3">
        <v>10</v>
      </c>
      <c r="H9731" s="3">
        <v>4.4699999999999997E-2</v>
      </c>
      <c r="I9731" s="3">
        <v>0.21009</v>
      </c>
      <c r="J9731" s="3">
        <v>4.7247899999999996</v>
      </c>
      <c r="K9731" s="4">
        <v>0.35</v>
      </c>
      <c r="L9731" s="73">
        <v>8.5773110769230758</v>
      </c>
    </row>
    <row r="9732" spans="1:12" x14ac:dyDescent="0.35">
      <c r="A9732" s="1" t="s">
        <v>15932</v>
      </c>
      <c r="B9732" t="s">
        <v>15933</v>
      </c>
      <c r="C9732" t="s">
        <v>1467</v>
      </c>
      <c r="D9732" t="s">
        <v>1468</v>
      </c>
      <c r="E9732">
        <v>1</v>
      </c>
      <c r="F9732" s="2">
        <v>3.78</v>
      </c>
      <c r="G9732" s="3">
        <v>8</v>
      </c>
      <c r="H9732" s="3">
        <v>3.78E-2</v>
      </c>
      <c r="I9732" s="3">
        <v>0.17765999999999998</v>
      </c>
      <c r="J9732" s="3">
        <v>3.9954599999999996</v>
      </c>
      <c r="K9732" s="4">
        <v>0.35000000000000003</v>
      </c>
      <c r="L9732" s="73">
        <v>7.253296615384615</v>
      </c>
    </row>
    <row r="9733" spans="1:12" x14ac:dyDescent="0.35">
      <c r="A9733" s="1" t="s">
        <v>15934</v>
      </c>
      <c r="B9733" t="s">
        <v>15935</v>
      </c>
      <c r="C9733" t="s">
        <v>1467</v>
      </c>
      <c r="D9733" t="s">
        <v>1468</v>
      </c>
      <c r="E9733">
        <v>1</v>
      </c>
      <c r="F9733" s="2">
        <v>2.17</v>
      </c>
      <c r="G9733" s="3">
        <v>5</v>
      </c>
      <c r="H9733" s="3">
        <v>2.1700000000000001E-2</v>
      </c>
      <c r="I9733" s="3">
        <v>0.10199</v>
      </c>
      <c r="J9733" s="3">
        <v>2.2936899999999998</v>
      </c>
      <c r="K9733" s="4">
        <v>0.35</v>
      </c>
      <c r="L9733" s="73">
        <v>4.163929538461538</v>
      </c>
    </row>
    <row r="9734" spans="1:12" x14ac:dyDescent="0.35">
      <c r="A9734" s="1" t="s">
        <v>15936</v>
      </c>
      <c r="B9734" t="s">
        <v>15937</v>
      </c>
      <c r="C9734" t="s">
        <v>1467</v>
      </c>
      <c r="D9734" t="s">
        <v>1468</v>
      </c>
      <c r="E9734">
        <v>1</v>
      </c>
      <c r="F9734" s="2">
        <v>315.57</v>
      </c>
      <c r="G9734" s="3">
        <v>651</v>
      </c>
      <c r="H9734" s="3">
        <v>3.1556999999999999</v>
      </c>
      <c r="I9734" s="3">
        <v>14.83179</v>
      </c>
      <c r="J9734" s="3">
        <v>333.55749000000003</v>
      </c>
      <c r="K9734" s="4">
        <v>0.34999999999999992</v>
      </c>
      <c r="L9734" s="73">
        <v>605.53513569230768</v>
      </c>
    </row>
    <row r="9735" spans="1:12" x14ac:dyDescent="0.35">
      <c r="A9735" s="1" t="s">
        <v>15938</v>
      </c>
      <c r="B9735" t="s">
        <v>15939</v>
      </c>
      <c r="C9735" t="s">
        <v>1467</v>
      </c>
      <c r="D9735" t="s">
        <v>1468</v>
      </c>
      <c r="E9735">
        <v>1</v>
      </c>
      <c r="F9735" s="2">
        <v>14.04</v>
      </c>
      <c r="G9735" s="3">
        <v>29</v>
      </c>
      <c r="H9735" s="3">
        <v>0.1404</v>
      </c>
      <c r="I9735" s="3">
        <v>0.65987999999999991</v>
      </c>
      <c r="J9735" s="3">
        <v>14.840279999999998</v>
      </c>
      <c r="K9735" s="4">
        <v>0.35</v>
      </c>
      <c r="L9735" s="73">
        <v>26.940815999999995</v>
      </c>
    </row>
    <row r="9736" spans="1:12" x14ac:dyDescent="0.35">
      <c r="A9736" s="1" t="s">
        <v>15940</v>
      </c>
      <c r="B9736" t="s">
        <v>15941</v>
      </c>
      <c r="C9736" t="s">
        <v>1467</v>
      </c>
      <c r="D9736" t="s">
        <v>1468</v>
      </c>
      <c r="E9736">
        <v>1</v>
      </c>
      <c r="F9736" s="2">
        <v>6.72</v>
      </c>
      <c r="G9736" s="3">
        <v>14</v>
      </c>
      <c r="H9736" s="3">
        <v>6.7199999999999996E-2</v>
      </c>
      <c r="I9736" s="3">
        <v>0.31584000000000001</v>
      </c>
      <c r="J9736" s="3">
        <v>7.1030399999999991</v>
      </c>
      <c r="K9736" s="4">
        <v>0.35</v>
      </c>
      <c r="L9736" s="73">
        <v>12.894749538461536</v>
      </c>
    </row>
    <row r="9737" spans="1:12" x14ac:dyDescent="0.35">
      <c r="A9737" s="1" t="s">
        <v>15942</v>
      </c>
      <c r="B9737" t="s">
        <v>15943</v>
      </c>
      <c r="C9737" t="s">
        <v>1467</v>
      </c>
      <c r="D9737" t="s">
        <v>1468</v>
      </c>
      <c r="E9737">
        <v>1</v>
      </c>
      <c r="F9737" s="2">
        <v>16.93</v>
      </c>
      <c r="G9737" s="3">
        <v>35</v>
      </c>
      <c r="H9737" s="3">
        <v>0.16930000000000001</v>
      </c>
      <c r="I9737" s="3">
        <v>0.79571000000000003</v>
      </c>
      <c r="J9737" s="3">
        <v>17.895009999999999</v>
      </c>
      <c r="K9737" s="4">
        <v>0.35000000000000003</v>
      </c>
      <c r="L9737" s="73">
        <v>32.486325846153846</v>
      </c>
    </row>
    <row r="9738" spans="1:12" x14ac:dyDescent="0.35">
      <c r="A9738" s="1" t="s">
        <v>15944</v>
      </c>
      <c r="B9738" t="s">
        <v>15945</v>
      </c>
      <c r="C9738" t="s">
        <v>1467</v>
      </c>
      <c r="D9738" t="s">
        <v>1468</v>
      </c>
      <c r="E9738">
        <v>1</v>
      </c>
      <c r="F9738" s="2">
        <v>2.44</v>
      </c>
      <c r="G9738" s="3">
        <v>6</v>
      </c>
      <c r="H9738" s="3">
        <v>2.4400000000000002E-2</v>
      </c>
      <c r="I9738" s="3">
        <v>0.11468</v>
      </c>
      <c r="J9738" s="3">
        <v>2.5790799999999998</v>
      </c>
      <c r="K9738" s="4">
        <v>0.35</v>
      </c>
      <c r="L9738" s="73">
        <v>4.6820221538461535</v>
      </c>
    </row>
    <row r="9739" spans="1:12" x14ac:dyDescent="0.35">
      <c r="A9739" s="1" t="s">
        <v>15946</v>
      </c>
      <c r="B9739" t="s">
        <v>15947</v>
      </c>
      <c r="C9739" t="s">
        <v>1467</v>
      </c>
      <c r="D9739" t="s">
        <v>1468</v>
      </c>
      <c r="E9739">
        <v>1</v>
      </c>
      <c r="F9739" s="2">
        <v>0.99</v>
      </c>
      <c r="G9739" s="3">
        <v>3</v>
      </c>
      <c r="H9739" s="3">
        <v>9.9000000000000008E-3</v>
      </c>
      <c r="I9739" s="3">
        <v>4.6530000000000002E-2</v>
      </c>
      <c r="J9739" s="3">
        <v>1.04643</v>
      </c>
      <c r="K9739" s="4">
        <v>0.34999999999999992</v>
      </c>
      <c r="L9739" s="73">
        <v>1.8996729230769229</v>
      </c>
    </row>
    <row r="9740" spans="1:12" x14ac:dyDescent="0.35">
      <c r="A9740" s="1" t="s">
        <v>15948</v>
      </c>
      <c r="B9740" t="s">
        <v>15949</v>
      </c>
      <c r="C9740" t="s">
        <v>1467</v>
      </c>
      <c r="D9740" t="s">
        <v>1468</v>
      </c>
      <c r="E9740">
        <v>1</v>
      </c>
      <c r="F9740" s="2">
        <v>0.99</v>
      </c>
      <c r="G9740" s="3">
        <v>3</v>
      </c>
      <c r="H9740" s="3">
        <v>9.9000000000000008E-3</v>
      </c>
      <c r="I9740" s="3">
        <v>4.6530000000000002E-2</v>
      </c>
      <c r="J9740" s="3">
        <v>1.04643</v>
      </c>
      <c r="K9740" s="4">
        <v>0.34999999999999992</v>
      </c>
      <c r="L9740" s="73">
        <v>1.8996729230769229</v>
      </c>
    </row>
    <row r="9741" spans="1:12" x14ac:dyDescent="0.35">
      <c r="A9741" s="1" t="s">
        <v>15950</v>
      </c>
      <c r="B9741" t="s">
        <v>15951</v>
      </c>
      <c r="C9741" t="s">
        <v>1467</v>
      </c>
      <c r="D9741" t="s">
        <v>1468</v>
      </c>
      <c r="E9741">
        <v>1</v>
      </c>
      <c r="F9741" s="2">
        <v>1.55</v>
      </c>
      <c r="G9741" s="3">
        <v>4</v>
      </c>
      <c r="H9741" s="3">
        <v>1.5500000000000002E-2</v>
      </c>
      <c r="I9741" s="3">
        <v>7.2849999999999998E-2</v>
      </c>
      <c r="J9741" s="3">
        <v>1.6383500000000002</v>
      </c>
      <c r="K9741" s="4">
        <v>0.35</v>
      </c>
      <c r="L9741" s="73">
        <v>2.9742353846153851</v>
      </c>
    </row>
    <row r="9742" spans="1:12" x14ac:dyDescent="0.35">
      <c r="A9742" s="1" t="s">
        <v>15952</v>
      </c>
      <c r="B9742" t="s">
        <v>15953</v>
      </c>
      <c r="C9742" t="s">
        <v>1467</v>
      </c>
      <c r="D9742" t="s">
        <v>1468</v>
      </c>
      <c r="E9742">
        <v>1</v>
      </c>
      <c r="F9742" s="2">
        <v>223.61</v>
      </c>
      <c r="G9742" s="3">
        <v>462</v>
      </c>
      <c r="H9742" s="3">
        <v>2.2361</v>
      </c>
      <c r="I9742" s="3">
        <v>10.50967</v>
      </c>
      <c r="J9742" s="3">
        <v>236.35577000000001</v>
      </c>
      <c r="K9742" s="4">
        <v>0.35000000000000003</v>
      </c>
      <c r="L9742" s="73">
        <v>429.07662861538461</v>
      </c>
    </row>
    <row r="9743" spans="1:12" x14ac:dyDescent="0.35">
      <c r="A9743" s="1" t="s">
        <v>15954</v>
      </c>
      <c r="B9743" t="s">
        <v>15955</v>
      </c>
      <c r="C9743" t="s">
        <v>1467</v>
      </c>
      <c r="D9743" t="s">
        <v>1468</v>
      </c>
      <c r="E9743">
        <v>1</v>
      </c>
      <c r="F9743" s="2">
        <v>16.12</v>
      </c>
      <c r="G9743" s="3">
        <v>34</v>
      </c>
      <c r="H9743" s="3">
        <v>0.16120000000000001</v>
      </c>
      <c r="I9743" s="3">
        <v>0.75764000000000009</v>
      </c>
      <c r="J9743" s="3">
        <v>17.03884</v>
      </c>
      <c r="K9743" s="4">
        <v>0.35</v>
      </c>
      <c r="L9743" s="73">
        <v>30.932047999999998</v>
      </c>
    </row>
    <row r="9744" spans="1:12" x14ac:dyDescent="0.35">
      <c r="A9744" s="1" t="s">
        <v>15956</v>
      </c>
      <c r="B9744" t="s">
        <v>15957</v>
      </c>
      <c r="C9744" t="s">
        <v>1467</v>
      </c>
      <c r="D9744" t="s">
        <v>1468</v>
      </c>
      <c r="E9744">
        <v>1</v>
      </c>
      <c r="F9744" s="2">
        <v>50.79</v>
      </c>
      <c r="G9744" s="3">
        <v>105</v>
      </c>
      <c r="H9744" s="3">
        <v>0.50790000000000002</v>
      </c>
      <c r="I9744" s="3">
        <v>2.38713</v>
      </c>
      <c r="J9744" s="3">
        <v>53.685029999999998</v>
      </c>
      <c r="K9744" s="4">
        <v>0.35</v>
      </c>
      <c r="L9744" s="73">
        <v>97.458977538461539</v>
      </c>
    </row>
    <row r="9745" spans="1:12" x14ac:dyDescent="0.35">
      <c r="A9745" s="1" t="s">
        <v>15958</v>
      </c>
      <c r="B9745" t="s">
        <v>15959</v>
      </c>
      <c r="C9745" t="s">
        <v>1467</v>
      </c>
      <c r="D9745" t="s">
        <v>1468</v>
      </c>
      <c r="E9745">
        <v>1</v>
      </c>
      <c r="F9745" s="2">
        <v>179.03</v>
      </c>
      <c r="G9745" s="3">
        <v>370</v>
      </c>
      <c r="H9745" s="3">
        <v>1.7903</v>
      </c>
      <c r="I9745" s="3">
        <v>8.4144100000000002</v>
      </c>
      <c r="J9745" s="3">
        <v>189.23471000000001</v>
      </c>
      <c r="K9745" s="4">
        <v>0.35000000000000003</v>
      </c>
      <c r="L9745" s="73">
        <v>343.53378123076925</v>
      </c>
    </row>
    <row r="9746" spans="1:12" x14ac:dyDescent="0.35">
      <c r="A9746" s="1" t="s">
        <v>15960</v>
      </c>
      <c r="B9746" t="s">
        <v>15961</v>
      </c>
      <c r="C9746" t="s">
        <v>1467</v>
      </c>
      <c r="D9746" t="s">
        <v>1468</v>
      </c>
      <c r="E9746">
        <v>1</v>
      </c>
      <c r="F9746" s="2">
        <v>3.79</v>
      </c>
      <c r="G9746" s="3">
        <v>8</v>
      </c>
      <c r="H9746" s="3">
        <v>3.7900000000000003E-2</v>
      </c>
      <c r="I9746" s="3">
        <v>0.17813000000000001</v>
      </c>
      <c r="J9746" s="3">
        <v>4.00603</v>
      </c>
      <c r="K9746" s="4">
        <v>0.35</v>
      </c>
      <c r="L9746" s="73">
        <v>7.27248523076923</v>
      </c>
    </row>
    <row r="9747" spans="1:12" x14ac:dyDescent="0.35">
      <c r="A9747" s="1" t="s">
        <v>15962</v>
      </c>
      <c r="B9747" t="s">
        <v>15963</v>
      </c>
      <c r="C9747" t="s">
        <v>1467</v>
      </c>
      <c r="D9747" t="s">
        <v>1468</v>
      </c>
      <c r="E9747">
        <v>1</v>
      </c>
      <c r="F9747" s="2">
        <v>2.09</v>
      </c>
      <c r="G9747" s="3">
        <v>5</v>
      </c>
      <c r="H9747" s="3">
        <v>2.0899999999999998E-2</v>
      </c>
      <c r="I9747" s="3">
        <v>9.8229999999999998E-2</v>
      </c>
      <c r="J9747" s="3">
        <v>2.20913</v>
      </c>
      <c r="K9747" s="4">
        <v>0.35000000000000003</v>
      </c>
      <c r="L9747" s="73">
        <v>4.010420615384616</v>
      </c>
    </row>
    <row r="9748" spans="1:12" x14ac:dyDescent="0.35">
      <c r="A9748" s="1" t="s">
        <v>15964</v>
      </c>
      <c r="B9748" t="s">
        <v>15762</v>
      </c>
      <c r="C9748" t="s">
        <v>1467</v>
      </c>
      <c r="D9748" t="s">
        <v>1468</v>
      </c>
      <c r="E9748">
        <v>1</v>
      </c>
      <c r="F9748" s="2">
        <v>0.6</v>
      </c>
      <c r="G9748" s="3">
        <v>2</v>
      </c>
      <c r="H9748" s="3">
        <v>6.0000000000000001E-3</v>
      </c>
      <c r="I9748" s="3">
        <v>2.8199999999999999E-2</v>
      </c>
      <c r="J9748" s="3">
        <v>0.63419999999999999</v>
      </c>
      <c r="K9748" s="4">
        <v>0.35</v>
      </c>
      <c r="L9748" s="73">
        <v>1.1513169230769229</v>
      </c>
    </row>
    <row r="9749" spans="1:12" x14ac:dyDescent="0.35">
      <c r="A9749" s="1" t="s">
        <v>15965</v>
      </c>
      <c r="B9749" t="s">
        <v>15966</v>
      </c>
      <c r="C9749" t="s">
        <v>1467</v>
      </c>
      <c r="D9749" t="s">
        <v>1468</v>
      </c>
      <c r="E9749">
        <v>1</v>
      </c>
      <c r="F9749" s="2">
        <v>5.57</v>
      </c>
      <c r="G9749" s="3">
        <v>12</v>
      </c>
      <c r="H9749" s="3">
        <v>5.5700000000000006E-2</v>
      </c>
      <c r="I9749" s="3">
        <v>0.26179000000000002</v>
      </c>
      <c r="J9749" s="3">
        <v>5.8874900000000006</v>
      </c>
      <c r="K9749" s="4">
        <v>0.35000000000000003</v>
      </c>
      <c r="L9749" s="73">
        <v>10.68805876923077</v>
      </c>
    </row>
    <row r="9750" spans="1:12" x14ac:dyDescent="0.35">
      <c r="A9750" s="1" t="s">
        <v>15967</v>
      </c>
      <c r="B9750" t="s">
        <v>15968</v>
      </c>
      <c r="C9750" t="s">
        <v>1467</v>
      </c>
      <c r="D9750" t="s">
        <v>1468</v>
      </c>
      <c r="E9750">
        <v>1</v>
      </c>
      <c r="F9750" s="2">
        <v>210.23</v>
      </c>
      <c r="G9750" s="3">
        <v>434</v>
      </c>
      <c r="H9750" s="3">
        <v>2.1023000000000001</v>
      </c>
      <c r="I9750" s="3">
        <v>9.8808100000000003</v>
      </c>
      <c r="J9750" s="3">
        <v>222.21311</v>
      </c>
      <c r="K9750" s="4">
        <v>0.34999999999999992</v>
      </c>
      <c r="L9750" s="73">
        <v>403.40226123076917</v>
      </c>
    </row>
    <row r="9751" spans="1:12" x14ac:dyDescent="0.35">
      <c r="A9751" s="1" t="s">
        <v>15969</v>
      </c>
      <c r="B9751" t="s">
        <v>15970</v>
      </c>
      <c r="C9751" t="s">
        <v>1467</v>
      </c>
      <c r="D9751" t="s">
        <v>1468</v>
      </c>
      <c r="E9751">
        <v>1</v>
      </c>
      <c r="F9751" s="2">
        <v>194.83</v>
      </c>
      <c r="G9751" s="3">
        <v>402</v>
      </c>
      <c r="H9751" s="3">
        <v>1.9483000000000001</v>
      </c>
      <c r="I9751" s="3">
        <v>9.1570100000000014</v>
      </c>
      <c r="J9751" s="3">
        <v>205.93531000000002</v>
      </c>
      <c r="K9751" s="4">
        <v>0.35</v>
      </c>
      <c r="L9751" s="73">
        <v>373.85179353846155</v>
      </c>
    </row>
    <row r="9752" spans="1:12" x14ac:dyDescent="0.35">
      <c r="A9752" s="1" t="s">
        <v>15971</v>
      </c>
      <c r="B9752" t="s">
        <v>15972</v>
      </c>
      <c r="C9752" t="s">
        <v>1467</v>
      </c>
      <c r="D9752" t="s">
        <v>1468</v>
      </c>
      <c r="E9752">
        <v>1</v>
      </c>
      <c r="F9752" s="2">
        <v>1.01</v>
      </c>
      <c r="G9752" s="3">
        <v>3</v>
      </c>
      <c r="H9752" s="3">
        <v>1.01E-2</v>
      </c>
      <c r="I9752" s="3">
        <v>4.7469999999999998E-2</v>
      </c>
      <c r="J9752" s="3">
        <v>1.0675699999999999</v>
      </c>
      <c r="K9752" s="4">
        <v>0.35</v>
      </c>
      <c r="L9752" s="73">
        <v>1.9380501538461536</v>
      </c>
    </row>
    <row r="9753" spans="1:12" x14ac:dyDescent="0.35">
      <c r="A9753" s="1" t="s">
        <v>15973</v>
      </c>
      <c r="B9753" t="s">
        <v>15974</v>
      </c>
      <c r="C9753" t="s">
        <v>1467</v>
      </c>
      <c r="D9753" t="s">
        <v>1468</v>
      </c>
      <c r="E9753">
        <v>1</v>
      </c>
      <c r="F9753" s="2">
        <v>459.36</v>
      </c>
      <c r="G9753" s="3">
        <v>948</v>
      </c>
      <c r="H9753" s="3">
        <v>4.5936000000000003</v>
      </c>
      <c r="I9753" s="3">
        <v>21.589919999999999</v>
      </c>
      <c r="J9753" s="3">
        <v>485.54352</v>
      </c>
      <c r="K9753" s="4">
        <v>0.35</v>
      </c>
      <c r="L9753" s="73">
        <v>881.44823630769224</v>
      </c>
    </row>
    <row r="9754" spans="1:12" x14ac:dyDescent="0.35">
      <c r="A9754" s="1" t="s">
        <v>15975</v>
      </c>
      <c r="B9754" t="s">
        <v>15976</v>
      </c>
      <c r="C9754" t="s">
        <v>1467</v>
      </c>
      <c r="D9754" t="s">
        <v>1468</v>
      </c>
      <c r="E9754">
        <v>1</v>
      </c>
      <c r="F9754" s="2">
        <v>42.5</v>
      </c>
      <c r="G9754" s="3">
        <v>88</v>
      </c>
      <c r="H9754" s="3">
        <v>0.42499999999999999</v>
      </c>
      <c r="I9754" s="3">
        <v>1.9975000000000001</v>
      </c>
      <c r="J9754" s="3">
        <v>44.922499999999999</v>
      </c>
      <c r="K9754" s="4">
        <v>0.35</v>
      </c>
      <c r="L9754" s="73">
        <v>81.551615384615388</v>
      </c>
    </row>
    <row r="9755" spans="1:12" x14ac:dyDescent="0.35">
      <c r="A9755" s="1" t="s">
        <v>15977</v>
      </c>
      <c r="B9755" t="s">
        <v>15978</v>
      </c>
      <c r="C9755" t="s">
        <v>1467</v>
      </c>
      <c r="D9755" t="s">
        <v>1468</v>
      </c>
      <c r="E9755">
        <v>1</v>
      </c>
      <c r="F9755" s="2">
        <v>778.75</v>
      </c>
      <c r="G9755" s="3">
        <v>1606</v>
      </c>
      <c r="H9755" s="3">
        <v>7.7875000000000005</v>
      </c>
      <c r="I9755" s="3">
        <v>36.60125</v>
      </c>
      <c r="J9755" s="3">
        <v>823.13875000000007</v>
      </c>
      <c r="K9755" s="4">
        <v>0.35</v>
      </c>
      <c r="L9755" s="73">
        <v>1494.3134230769233</v>
      </c>
    </row>
    <row r="9756" spans="1:12" x14ac:dyDescent="0.35">
      <c r="A9756" s="1" t="s">
        <v>15979</v>
      </c>
      <c r="B9756" t="s">
        <v>15892</v>
      </c>
      <c r="C9756" t="s">
        <v>1467</v>
      </c>
      <c r="D9756" t="s">
        <v>1468</v>
      </c>
      <c r="E9756">
        <v>1</v>
      </c>
      <c r="F9756" s="2">
        <v>485.19</v>
      </c>
      <c r="G9756" s="3">
        <v>1001</v>
      </c>
      <c r="H9756" s="3">
        <v>4.8518999999999997</v>
      </c>
      <c r="I9756" s="3">
        <v>22.803930000000001</v>
      </c>
      <c r="J9756" s="3">
        <v>512.84582999999998</v>
      </c>
      <c r="K9756" s="4">
        <v>0.34999999999999992</v>
      </c>
      <c r="L9756" s="73">
        <v>931.01242984615374</v>
      </c>
    </row>
    <row r="9757" spans="1:12" x14ac:dyDescent="0.35">
      <c r="A9757" s="1" t="s">
        <v>15980</v>
      </c>
      <c r="B9757" t="s">
        <v>15981</v>
      </c>
      <c r="C9757" t="s">
        <v>1467</v>
      </c>
      <c r="D9757" t="s">
        <v>1468</v>
      </c>
      <c r="E9757">
        <v>1</v>
      </c>
      <c r="F9757" s="2">
        <v>22.85</v>
      </c>
      <c r="G9757" s="3">
        <v>48</v>
      </c>
      <c r="H9757" s="3">
        <v>0.22850000000000001</v>
      </c>
      <c r="I9757" s="3">
        <v>1.07395</v>
      </c>
      <c r="J9757" s="3">
        <v>24.152450000000002</v>
      </c>
      <c r="K9757" s="4">
        <v>0.34999999999999992</v>
      </c>
      <c r="L9757" s="73">
        <v>43.845986153846155</v>
      </c>
    </row>
    <row r="9758" spans="1:12" x14ac:dyDescent="0.35">
      <c r="A9758" s="1" t="s">
        <v>15982</v>
      </c>
      <c r="B9758" t="s">
        <v>15983</v>
      </c>
      <c r="C9758" t="s">
        <v>1467</v>
      </c>
      <c r="D9758" t="s">
        <v>1468</v>
      </c>
      <c r="E9758">
        <v>1</v>
      </c>
      <c r="F9758" s="2">
        <v>86.97</v>
      </c>
      <c r="G9758" s="3">
        <v>180</v>
      </c>
      <c r="H9758" s="3">
        <v>0.86970000000000003</v>
      </c>
      <c r="I9758" s="3">
        <v>4.0875899999999996</v>
      </c>
      <c r="J9758" s="3">
        <v>91.927289999999999</v>
      </c>
      <c r="K9758" s="4">
        <v>0.35000000000000003</v>
      </c>
      <c r="L9758" s="73">
        <v>166.883388</v>
      </c>
    </row>
    <row r="9759" spans="1:12" x14ac:dyDescent="0.35">
      <c r="A9759" s="1" t="s">
        <v>15984</v>
      </c>
      <c r="B9759" t="s">
        <v>15985</v>
      </c>
      <c r="C9759" t="s">
        <v>1467</v>
      </c>
      <c r="D9759" t="s">
        <v>1468</v>
      </c>
      <c r="E9759">
        <v>1</v>
      </c>
      <c r="F9759" s="2">
        <v>84.26</v>
      </c>
      <c r="G9759" s="3">
        <v>174</v>
      </c>
      <c r="H9759" s="3">
        <v>0.84260000000000002</v>
      </c>
      <c r="I9759" s="3">
        <v>3.9602200000000001</v>
      </c>
      <c r="J9759" s="3">
        <v>89.062820000000016</v>
      </c>
      <c r="K9759" s="4">
        <v>0.35</v>
      </c>
      <c r="L9759" s="73">
        <v>161.68327323076926</v>
      </c>
    </row>
    <row r="9760" spans="1:12" x14ac:dyDescent="0.35">
      <c r="A9760" s="1" t="s">
        <v>15986</v>
      </c>
      <c r="B9760" t="s">
        <v>15987</v>
      </c>
      <c r="C9760" t="s">
        <v>1467</v>
      </c>
      <c r="D9760" t="s">
        <v>1468</v>
      </c>
      <c r="E9760">
        <v>1</v>
      </c>
      <c r="F9760" s="2">
        <v>71.98</v>
      </c>
      <c r="G9760" s="3">
        <v>149</v>
      </c>
      <c r="H9760" s="3">
        <v>0.71980000000000011</v>
      </c>
      <c r="I9760" s="3">
        <v>3.3830600000000004</v>
      </c>
      <c r="J9760" s="3">
        <v>76.082860000000011</v>
      </c>
      <c r="K9760" s="4">
        <v>0.35</v>
      </c>
      <c r="L9760" s="73">
        <v>138.11965353846156</v>
      </c>
    </row>
    <row r="9761" spans="1:12" x14ac:dyDescent="0.35">
      <c r="A9761" s="1" t="s">
        <v>15988</v>
      </c>
      <c r="B9761" t="s">
        <v>15989</v>
      </c>
      <c r="C9761" t="s">
        <v>1467</v>
      </c>
      <c r="D9761" t="s">
        <v>1468</v>
      </c>
      <c r="E9761">
        <v>1</v>
      </c>
      <c r="F9761" s="2">
        <v>143.85</v>
      </c>
      <c r="G9761" s="3">
        <v>297</v>
      </c>
      <c r="H9761" s="3">
        <v>1.4384999999999999</v>
      </c>
      <c r="I9761" s="3">
        <v>6.7609499999999993</v>
      </c>
      <c r="J9761" s="3">
        <v>152.04945000000001</v>
      </c>
      <c r="K9761" s="4">
        <v>0.35</v>
      </c>
      <c r="L9761" s="73">
        <v>276.02823230769229</v>
      </c>
    </row>
    <row r="9762" spans="1:12" x14ac:dyDescent="0.35">
      <c r="A9762" s="1" t="s">
        <v>15990</v>
      </c>
      <c r="B9762" t="s">
        <v>15991</v>
      </c>
      <c r="C9762" t="s">
        <v>1467</v>
      </c>
      <c r="D9762" t="s">
        <v>1468</v>
      </c>
      <c r="E9762">
        <v>1</v>
      </c>
      <c r="F9762" s="2">
        <v>97.35</v>
      </c>
      <c r="G9762" s="3">
        <v>201</v>
      </c>
      <c r="H9762" s="3">
        <v>0.97349999999999992</v>
      </c>
      <c r="I9762" s="3">
        <v>4.57545</v>
      </c>
      <c r="J9762" s="3">
        <v>102.89895</v>
      </c>
      <c r="K9762" s="4">
        <v>0.35</v>
      </c>
      <c r="L9762" s="73">
        <v>186.80117076923077</v>
      </c>
    </row>
    <row r="9763" spans="1:12" x14ac:dyDescent="0.35">
      <c r="A9763" s="1" t="s">
        <v>15992</v>
      </c>
      <c r="B9763" t="s">
        <v>15993</v>
      </c>
      <c r="C9763" t="s">
        <v>1467</v>
      </c>
      <c r="D9763" t="s">
        <v>1468</v>
      </c>
      <c r="E9763">
        <v>1</v>
      </c>
      <c r="F9763" s="2">
        <v>2.84</v>
      </c>
      <c r="G9763" s="3">
        <v>6</v>
      </c>
      <c r="H9763" s="3">
        <v>2.8399999999999998E-2</v>
      </c>
      <c r="I9763" s="3">
        <v>0.13347999999999999</v>
      </c>
      <c r="J9763" s="3">
        <v>3.0018799999999999</v>
      </c>
      <c r="K9763" s="4">
        <v>0.35000000000000003</v>
      </c>
      <c r="L9763" s="73">
        <v>5.4495667692307697</v>
      </c>
    </row>
    <row r="9764" spans="1:12" x14ac:dyDescent="0.35">
      <c r="A9764" s="1" t="s">
        <v>15994</v>
      </c>
      <c r="B9764" t="s">
        <v>15995</v>
      </c>
      <c r="C9764" t="s">
        <v>1467</v>
      </c>
      <c r="D9764" t="s">
        <v>1468</v>
      </c>
      <c r="E9764">
        <v>1</v>
      </c>
      <c r="F9764" s="2">
        <v>74.03</v>
      </c>
      <c r="G9764" s="3">
        <v>153</v>
      </c>
      <c r="H9764" s="3">
        <v>0.74030000000000007</v>
      </c>
      <c r="I9764" s="3">
        <v>3.4794100000000001</v>
      </c>
      <c r="J9764" s="3">
        <v>78.249710000000007</v>
      </c>
      <c r="K9764" s="4">
        <v>0.34999999999999992</v>
      </c>
      <c r="L9764" s="73">
        <v>142.0533196923077</v>
      </c>
    </row>
    <row r="9765" spans="1:12" x14ac:dyDescent="0.35">
      <c r="A9765" s="1" t="s">
        <v>15996</v>
      </c>
      <c r="B9765" t="s">
        <v>15997</v>
      </c>
      <c r="C9765" t="s">
        <v>1467</v>
      </c>
      <c r="D9765" t="s">
        <v>1468</v>
      </c>
      <c r="E9765">
        <v>1</v>
      </c>
      <c r="F9765" s="2">
        <v>11.01</v>
      </c>
      <c r="G9765" s="3">
        <v>23</v>
      </c>
      <c r="H9765" s="3">
        <v>0.1101</v>
      </c>
      <c r="I9765" s="3">
        <v>0.51746999999999999</v>
      </c>
      <c r="J9765" s="3">
        <v>11.637569999999998</v>
      </c>
      <c r="K9765" s="4">
        <v>0.35</v>
      </c>
      <c r="L9765" s="73">
        <v>21.126665538461534</v>
      </c>
    </row>
    <row r="9766" spans="1:12" x14ac:dyDescent="0.35">
      <c r="A9766" s="1" t="s">
        <v>15998</v>
      </c>
      <c r="B9766" t="s">
        <v>15999</v>
      </c>
      <c r="C9766" t="s">
        <v>1467</v>
      </c>
      <c r="D9766" t="s">
        <v>1468</v>
      </c>
      <c r="E9766">
        <v>1</v>
      </c>
      <c r="F9766" s="2">
        <v>45.48</v>
      </c>
      <c r="G9766" s="3">
        <v>94</v>
      </c>
      <c r="H9766" s="3">
        <v>0.45479999999999998</v>
      </c>
      <c r="I9766" s="3">
        <v>2.1375599999999997</v>
      </c>
      <c r="J9766" s="3">
        <v>48.072359999999996</v>
      </c>
      <c r="K9766" s="4">
        <v>0.34999999999999992</v>
      </c>
      <c r="L9766" s="73">
        <v>87.269822769230757</v>
      </c>
    </row>
    <row r="9767" spans="1:12" x14ac:dyDescent="0.35">
      <c r="A9767" s="1" t="s">
        <v>16000</v>
      </c>
      <c r="B9767" t="s">
        <v>16001</v>
      </c>
      <c r="C9767" t="s">
        <v>1467</v>
      </c>
      <c r="D9767" t="s">
        <v>1468</v>
      </c>
      <c r="E9767">
        <v>1</v>
      </c>
      <c r="F9767" s="2">
        <v>9.5500000000000007</v>
      </c>
      <c r="G9767" s="3">
        <v>20</v>
      </c>
      <c r="H9767" s="3">
        <v>9.5500000000000015E-2</v>
      </c>
      <c r="I9767" s="3">
        <v>0.44885000000000003</v>
      </c>
      <c r="J9767" s="3">
        <v>10.09435</v>
      </c>
      <c r="K9767" s="4">
        <v>0.35</v>
      </c>
      <c r="L9767" s="73">
        <v>18.325127692307692</v>
      </c>
    </row>
    <row r="9768" spans="1:12" x14ac:dyDescent="0.35">
      <c r="A9768" s="1" t="s">
        <v>16002</v>
      </c>
      <c r="B9768" t="s">
        <v>16003</v>
      </c>
      <c r="C9768" t="s">
        <v>1467</v>
      </c>
      <c r="D9768" t="s">
        <v>1468</v>
      </c>
      <c r="E9768">
        <v>1</v>
      </c>
      <c r="F9768" s="2">
        <v>9.15</v>
      </c>
      <c r="G9768" s="3">
        <v>19</v>
      </c>
      <c r="H9768" s="3">
        <v>9.1500000000000012E-2</v>
      </c>
      <c r="I9768" s="3">
        <v>0.43005000000000004</v>
      </c>
      <c r="J9768" s="3">
        <v>9.6715499999999999</v>
      </c>
      <c r="K9768" s="4">
        <v>0.35</v>
      </c>
      <c r="L9768" s="73">
        <v>17.557583076923073</v>
      </c>
    </row>
    <row r="9769" spans="1:12" x14ac:dyDescent="0.35">
      <c r="A9769" s="1" t="s">
        <v>16004</v>
      </c>
      <c r="B9769" t="s">
        <v>16005</v>
      </c>
      <c r="C9769" t="s">
        <v>1467</v>
      </c>
      <c r="D9769" t="s">
        <v>1468</v>
      </c>
      <c r="E9769">
        <v>1</v>
      </c>
      <c r="F9769" s="2">
        <v>106.65</v>
      </c>
      <c r="G9769" s="3">
        <v>220</v>
      </c>
      <c r="H9769" s="3">
        <v>1.0665</v>
      </c>
      <c r="I9769" s="3">
        <v>5.0125500000000001</v>
      </c>
      <c r="J9769" s="3">
        <v>112.72905000000002</v>
      </c>
      <c r="K9769" s="4">
        <v>0.35</v>
      </c>
      <c r="L9769" s="73">
        <v>204.64658307692309</v>
      </c>
    </row>
    <row r="9770" spans="1:12" x14ac:dyDescent="0.35">
      <c r="A9770" s="1" t="s">
        <v>16006</v>
      </c>
      <c r="B9770" t="s">
        <v>16007</v>
      </c>
      <c r="C9770" t="s">
        <v>1467</v>
      </c>
      <c r="D9770" t="s">
        <v>1468</v>
      </c>
      <c r="E9770">
        <v>1</v>
      </c>
      <c r="F9770" s="2">
        <v>20.23</v>
      </c>
      <c r="G9770" s="3">
        <v>42</v>
      </c>
      <c r="H9770" s="3">
        <v>0.20230000000000001</v>
      </c>
      <c r="I9770" s="3">
        <v>0.95081000000000004</v>
      </c>
      <c r="J9770" s="3">
        <v>21.383110000000002</v>
      </c>
      <c r="K9770" s="4">
        <v>0.35000000000000003</v>
      </c>
      <c r="L9770" s="73">
        <v>38.818568923076924</v>
      </c>
    </row>
    <row r="9771" spans="1:12" x14ac:dyDescent="0.35">
      <c r="A9771" s="1" t="s">
        <v>16008</v>
      </c>
      <c r="B9771" t="s">
        <v>16009</v>
      </c>
      <c r="C9771" t="s">
        <v>1467</v>
      </c>
      <c r="D9771" t="s">
        <v>1468</v>
      </c>
      <c r="E9771">
        <v>1</v>
      </c>
      <c r="F9771" s="2">
        <v>58.71</v>
      </c>
      <c r="G9771" s="3">
        <v>122</v>
      </c>
      <c r="H9771" s="3">
        <v>0.58710000000000007</v>
      </c>
      <c r="I9771" s="3">
        <v>2.7593700000000001</v>
      </c>
      <c r="J9771" s="3">
        <v>62.056469999999997</v>
      </c>
      <c r="K9771" s="4">
        <v>0.35</v>
      </c>
      <c r="L9771" s="73">
        <v>112.65636092307692</v>
      </c>
    </row>
    <row r="9772" spans="1:12" x14ac:dyDescent="0.35">
      <c r="A9772" s="1" t="s">
        <v>16010</v>
      </c>
      <c r="B9772" t="s">
        <v>16011</v>
      </c>
      <c r="C9772" t="s">
        <v>1467</v>
      </c>
      <c r="D9772" t="s">
        <v>1468</v>
      </c>
      <c r="E9772">
        <v>1</v>
      </c>
      <c r="F9772" s="2">
        <v>600.92999999999995</v>
      </c>
      <c r="G9772" s="3">
        <v>1240</v>
      </c>
      <c r="H9772" s="3">
        <v>6.0092999999999996</v>
      </c>
      <c r="I9772" s="3">
        <v>28.243709999999997</v>
      </c>
      <c r="J9772" s="3">
        <v>635.18300999999997</v>
      </c>
      <c r="K9772" s="4">
        <v>0.35</v>
      </c>
      <c r="L9772" s="73">
        <v>1153.1014643076921</v>
      </c>
    </row>
    <row r="9773" spans="1:12" x14ac:dyDescent="0.35">
      <c r="A9773" s="1" t="s">
        <v>16012</v>
      </c>
      <c r="B9773" t="s">
        <v>16013</v>
      </c>
      <c r="C9773" t="s">
        <v>1467</v>
      </c>
      <c r="D9773" t="s">
        <v>1468</v>
      </c>
      <c r="E9773">
        <v>1</v>
      </c>
      <c r="F9773" s="2">
        <v>2.82</v>
      </c>
      <c r="G9773" s="3">
        <v>6</v>
      </c>
      <c r="H9773" s="3">
        <v>2.8199999999999999E-2</v>
      </c>
      <c r="I9773" s="3">
        <v>0.13253999999999999</v>
      </c>
      <c r="J9773" s="3">
        <v>2.9807399999999999</v>
      </c>
      <c r="K9773" s="4">
        <v>0.35</v>
      </c>
      <c r="L9773" s="73">
        <v>5.4111895384615387</v>
      </c>
    </row>
    <row r="9774" spans="1:12" x14ac:dyDescent="0.35">
      <c r="A9774" s="1" t="s">
        <v>16014</v>
      </c>
      <c r="B9774" t="s">
        <v>16015</v>
      </c>
      <c r="C9774" t="s">
        <v>1467</v>
      </c>
      <c r="D9774" t="s">
        <v>1468</v>
      </c>
      <c r="E9774">
        <v>1</v>
      </c>
      <c r="F9774" s="2">
        <v>0.69</v>
      </c>
      <c r="G9774" s="3">
        <v>2</v>
      </c>
      <c r="H9774" s="3">
        <v>6.8999999999999999E-3</v>
      </c>
      <c r="I9774" s="3">
        <v>3.243E-2</v>
      </c>
      <c r="J9774" s="3">
        <v>0.72932999999999992</v>
      </c>
      <c r="K9774" s="4">
        <v>0.35</v>
      </c>
      <c r="L9774" s="73">
        <v>1.3240144615384613</v>
      </c>
    </row>
    <row r="9775" spans="1:12" x14ac:dyDescent="0.35">
      <c r="A9775" s="1" t="s">
        <v>16016</v>
      </c>
      <c r="B9775" t="s">
        <v>16017</v>
      </c>
      <c r="C9775" t="s">
        <v>1467</v>
      </c>
      <c r="D9775" t="s">
        <v>1468</v>
      </c>
      <c r="E9775">
        <v>1</v>
      </c>
      <c r="F9775" s="2">
        <v>5.19</v>
      </c>
      <c r="G9775" s="3">
        <v>11</v>
      </c>
      <c r="H9775" s="3">
        <v>5.1900000000000002E-2</v>
      </c>
      <c r="I9775" s="3">
        <v>0.24393000000000001</v>
      </c>
      <c r="J9775" s="3">
        <v>5.48583</v>
      </c>
      <c r="K9775" s="4">
        <v>0.35</v>
      </c>
      <c r="L9775" s="73">
        <v>9.9588913846153844</v>
      </c>
    </row>
    <row r="9776" spans="1:12" x14ac:dyDescent="0.35">
      <c r="A9776" s="1" t="s">
        <v>16018</v>
      </c>
      <c r="B9776" t="s">
        <v>16019</v>
      </c>
      <c r="C9776" t="s">
        <v>1467</v>
      </c>
      <c r="D9776" t="s">
        <v>1468</v>
      </c>
      <c r="E9776">
        <v>1</v>
      </c>
      <c r="F9776" s="2">
        <v>67.78</v>
      </c>
      <c r="G9776" s="3">
        <v>140</v>
      </c>
      <c r="H9776" s="3">
        <v>0.67780000000000007</v>
      </c>
      <c r="I9776" s="3">
        <v>3.1856599999999999</v>
      </c>
      <c r="J9776" s="3">
        <v>71.643460000000005</v>
      </c>
      <c r="K9776" s="4">
        <v>0.35</v>
      </c>
      <c r="L9776" s="73">
        <v>130.06043507692308</v>
      </c>
    </row>
    <row r="9777" spans="1:12" x14ac:dyDescent="0.35">
      <c r="A9777" s="1" t="s">
        <v>16020</v>
      </c>
      <c r="B9777" t="s">
        <v>16021</v>
      </c>
      <c r="C9777" t="s">
        <v>1467</v>
      </c>
      <c r="D9777" t="s">
        <v>1468</v>
      </c>
      <c r="E9777">
        <v>1</v>
      </c>
      <c r="F9777" s="2">
        <v>7.73</v>
      </c>
      <c r="G9777" s="3">
        <v>16</v>
      </c>
      <c r="H9777" s="3">
        <v>7.7300000000000008E-2</v>
      </c>
      <c r="I9777" s="3">
        <v>0.36331000000000002</v>
      </c>
      <c r="J9777" s="3">
        <v>8.1706099999999999</v>
      </c>
      <c r="K9777" s="4">
        <v>0.34999999999999992</v>
      </c>
      <c r="L9777" s="73">
        <v>14.832799692307692</v>
      </c>
    </row>
    <row r="9778" spans="1:12" x14ac:dyDescent="0.35">
      <c r="A9778" s="1" t="s">
        <v>16022</v>
      </c>
      <c r="B9778" t="s">
        <v>16023</v>
      </c>
      <c r="C9778" t="s">
        <v>1467</v>
      </c>
      <c r="D9778" t="s">
        <v>1468</v>
      </c>
      <c r="E9778">
        <v>1</v>
      </c>
      <c r="F9778" s="2">
        <v>87.78</v>
      </c>
      <c r="G9778" s="3">
        <v>181</v>
      </c>
      <c r="H9778" s="3">
        <v>0.87780000000000002</v>
      </c>
      <c r="I9778" s="3">
        <v>4.1256599999999999</v>
      </c>
      <c r="J9778" s="3">
        <v>92.783459999999991</v>
      </c>
      <c r="K9778" s="4">
        <v>0.34999999999999992</v>
      </c>
      <c r="L9778" s="73">
        <v>168.43766584615381</v>
      </c>
    </row>
    <row r="9779" spans="1:12" x14ac:dyDescent="0.35">
      <c r="A9779" s="1" t="s">
        <v>16024</v>
      </c>
      <c r="B9779" t="s">
        <v>16025</v>
      </c>
      <c r="C9779" t="s">
        <v>1467</v>
      </c>
      <c r="D9779" t="s">
        <v>1468</v>
      </c>
      <c r="E9779">
        <v>1</v>
      </c>
      <c r="F9779" s="2">
        <v>29.73</v>
      </c>
      <c r="G9779" s="3">
        <v>62</v>
      </c>
      <c r="H9779" s="3">
        <v>0.29730000000000001</v>
      </c>
      <c r="I9779" s="3">
        <v>1.3973100000000001</v>
      </c>
      <c r="J9779" s="3">
        <v>31.424610000000001</v>
      </c>
      <c r="K9779" s="4">
        <v>0.35</v>
      </c>
      <c r="L9779" s="73">
        <v>57.047753538461542</v>
      </c>
    </row>
    <row r="9780" spans="1:12" x14ac:dyDescent="0.35">
      <c r="A9780" s="1" t="s">
        <v>16026</v>
      </c>
      <c r="B9780" t="s">
        <v>16027</v>
      </c>
      <c r="C9780" t="s">
        <v>1467</v>
      </c>
      <c r="D9780" t="s">
        <v>1468</v>
      </c>
      <c r="E9780">
        <v>1</v>
      </c>
      <c r="F9780" s="2">
        <v>50.21</v>
      </c>
      <c r="G9780" s="3">
        <v>104</v>
      </c>
      <c r="H9780" s="3">
        <v>0.50209999999999999</v>
      </c>
      <c r="I9780" s="3">
        <v>2.3598699999999999</v>
      </c>
      <c r="J9780" s="3">
        <v>53.07197</v>
      </c>
      <c r="K9780" s="4">
        <v>0.35</v>
      </c>
      <c r="L9780" s="73">
        <v>96.346037846153848</v>
      </c>
    </row>
    <row r="9781" spans="1:12" x14ac:dyDescent="0.35">
      <c r="A9781" s="1" t="s">
        <v>16028</v>
      </c>
      <c r="B9781" t="s">
        <v>16029</v>
      </c>
      <c r="C9781" t="s">
        <v>1467</v>
      </c>
      <c r="D9781" t="s">
        <v>1468</v>
      </c>
      <c r="E9781">
        <v>1</v>
      </c>
      <c r="F9781" s="2">
        <v>15.33</v>
      </c>
      <c r="G9781" s="3">
        <v>32</v>
      </c>
      <c r="H9781" s="3">
        <v>0.15329999999999999</v>
      </c>
      <c r="I9781" s="3">
        <v>0.72050999999999998</v>
      </c>
      <c r="J9781" s="3">
        <v>16.203810000000001</v>
      </c>
      <c r="K9781" s="4">
        <v>0.35</v>
      </c>
      <c r="L9781" s="73">
        <v>29.416147384615385</v>
      </c>
    </row>
    <row r="9782" spans="1:12" x14ac:dyDescent="0.35">
      <c r="A9782" s="1" t="s">
        <v>16030</v>
      </c>
      <c r="B9782" t="s">
        <v>10927</v>
      </c>
      <c r="C9782" t="s">
        <v>1467</v>
      </c>
      <c r="D9782" t="s">
        <v>1468</v>
      </c>
      <c r="E9782">
        <v>1</v>
      </c>
      <c r="F9782" s="2">
        <v>312.38</v>
      </c>
      <c r="G9782" s="3">
        <v>645</v>
      </c>
      <c r="H9782" s="3">
        <v>3.1238000000000001</v>
      </c>
      <c r="I9782" s="3">
        <v>14.68186</v>
      </c>
      <c r="J9782" s="3">
        <v>330.18565999999998</v>
      </c>
      <c r="K9782" s="4">
        <v>0.35</v>
      </c>
      <c r="L9782" s="73">
        <v>599.41396738461538</v>
      </c>
    </row>
    <row r="9783" spans="1:12" x14ac:dyDescent="0.35">
      <c r="A9783" s="1" t="s">
        <v>16031</v>
      </c>
      <c r="B9783" t="s">
        <v>16032</v>
      </c>
      <c r="C9783" t="s">
        <v>1467</v>
      </c>
      <c r="D9783" t="s">
        <v>1468</v>
      </c>
      <c r="E9783">
        <v>1</v>
      </c>
      <c r="F9783" s="2">
        <v>49.51</v>
      </c>
      <c r="G9783" s="3">
        <v>103</v>
      </c>
      <c r="H9783" s="3">
        <v>0.49509999999999998</v>
      </c>
      <c r="I9783" s="3">
        <v>2.3269699999999998</v>
      </c>
      <c r="J9783" s="3">
        <v>52.332070000000002</v>
      </c>
      <c r="K9783" s="4">
        <v>0.35</v>
      </c>
      <c r="L9783" s="73">
        <v>95.002834769230759</v>
      </c>
    </row>
    <row r="9784" spans="1:12" x14ac:dyDescent="0.35">
      <c r="A9784" s="1" t="s">
        <v>16033</v>
      </c>
      <c r="B9784" t="s">
        <v>16034</v>
      </c>
      <c r="C9784" t="s">
        <v>1467</v>
      </c>
      <c r="D9784" t="s">
        <v>1468</v>
      </c>
      <c r="E9784">
        <v>1</v>
      </c>
      <c r="F9784" s="2">
        <v>75.680000000000007</v>
      </c>
      <c r="G9784" s="3">
        <v>157</v>
      </c>
      <c r="H9784" s="3">
        <v>0.75680000000000014</v>
      </c>
      <c r="I9784" s="3">
        <v>3.5569600000000001</v>
      </c>
      <c r="J9784" s="3">
        <v>79.993760000000009</v>
      </c>
      <c r="K9784" s="4">
        <v>0.35</v>
      </c>
      <c r="L9784" s="73">
        <v>145.21944123076923</v>
      </c>
    </row>
    <row r="9785" spans="1:12" x14ac:dyDescent="0.35">
      <c r="A9785" s="1" t="s">
        <v>16035</v>
      </c>
      <c r="B9785" t="s">
        <v>16036</v>
      </c>
      <c r="C9785" t="s">
        <v>1467</v>
      </c>
      <c r="D9785" t="s">
        <v>1468</v>
      </c>
      <c r="E9785">
        <v>1</v>
      </c>
      <c r="F9785" s="2">
        <v>53</v>
      </c>
      <c r="G9785" s="3">
        <v>110</v>
      </c>
      <c r="H9785" s="3">
        <v>0.53</v>
      </c>
      <c r="I9785" s="3">
        <v>2.4910000000000001</v>
      </c>
      <c r="J9785" s="3">
        <v>56.021000000000001</v>
      </c>
      <c r="K9785" s="4">
        <v>0.35</v>
      </c>
      <c r="L9785" s="73">
        <v>101.69966153846153</v>
      </c>
    </row>
    <row r="9786" spans="1:12" x14ac:dyDescent="0.35">
      <c r="A9786" s="1" t="s">
        <v>16037</v>
      </c>
      <c r="B9786" t="s">
        <v>16038</v>
      </c>
      <c r="C9786" t="s">
        <v>1467</v>
      </c>
      <c r="D9786" t="s">
        <v>1468</v>
      </c>
      <c r="E9786">
        <v>1</v>
      </c>
      <c r="F9786" s="2">
        <v>17.95</v>
      </c>
      <c r="G9786" s="3">
        <v>38</v>
      </c>
      <c r="H9786" s="3">
        <v>0.17949999999999999</v>
      </c>
      <c r="I9786" s="3">
        <v>0.84365000000000001</v>
      </c>
      <c r="J9786" s="3">
        <v>18.97315</v>
      </c>
      <c r="K9786" s="4">
        <v>0.34999999999999992</v>
      </c>
      <c r="L9786" s="73">
        <v>34.443564615384616</v>
      </c>
    </row>
    <row r="9787" spans="1:12" x14ac:dyDescent="0.35">
      <c r="A9787" s="1" t="s">
        <v>16039</v>
      </c>
      <c r="B9787" t="s">
        <v>16040</v>
      </c>
      <c r="C9787" t="s">
        <v>1467</v>
      </c>
      <c r="D9787" t="s">
        <v>1468</v>
      </c>
      <c r="E9787">
        <v>1</v>
      </c>
      <c r="F9787" s="2">
        <v>3.75</v>
      </c>
      <c r="G9787" s="3">
        <v>8</v>
      </c>
      <c r="H9787" s="3">
        <v>3.7499999999999999E-2</v>
      </c>
      <c r="I9787" s="3">
        <v>0.17624999999999999</v>
      </c>
      <c r="J9787" s="3">
        <v>3.9637500000000001</v>
      </c>
      <c r="K9787" s="4">
        <v>0.35</v>
      </c>
      <c r="L9787" s="73">
        <v>7.195730769230769</v>
      </c>
    </row>
    <row r="9788" spans="1:12" x14ac:dyDescent="0.35">
      <c r="A9788" s="1" t="s">
        <v>16041</v>
      </c>
      <c r="B9788" t="s">
        <v>16042</v>
      </c>
      <c r="C9788" t="s">
        <v>1467</v>
      </c>
      <c r="D9788" t="s">
        <v>1468</v>
      </c>
      <c r="E9788">
        <v>1</v>
      </c>
      <c r="F9788" s="2">
        <v>311.14999999999998</v>
      </c>
      <c r="G9788" s="3">
        <v>642</v>
      </c>
      <c r="H9788" s="3">
        <v>3.1114999999999999</v>
      </c>
      <c r="I9788" s="3">
        <v>14.624049999999999</v>
      </c>
      <c r="J9788" s="3">
        <v>328.88554999999997</v>
      </c>
      <c r="K9788" s="4">
        <v>0.35000000000000003</v>
      </c>
      <c r="L9788" s="73">
        <v>597.05376769230759</v>
      </c>
    </row>
    <row r="9789" spans="1:12" x14ac:dyDescent="0.35">
      <c r="A9789" s="1" t="s">
        <v>16043</v>
      </c>
      <c r="B9789" t="s">
        <v>16044</v>
      </c>
      <c r="C9789" t="s">
        <v>1467</v>
      </c>
      <c r="D9789" t="s">
        <v>1468</v>
      </c>
      <c r="E9789">
        <v>1</v>
      </c>
      <c r="F9789" s="2">
        <v>24.98</v>
      </c>
      <c r="G9789" s="3">
        <v>52</v>
      </c>
      <c r="H9789" s="3">
        <v>0.24980000000000002</v>
      </c>
      <c r="I9789" s="3">
        <v>1.1740600000000001</v>
      </c>
      <c r="J9789" s="3">
        <v>26.403860000000002</v>
      </c>
      <c r="K9789" s="4">
        <v>0.34999999999999992</v>
      </c>
      <c r="L9789" s="73">
        <v>47.93316123076923</v>
      </c>
    </row>
    <row r="9790" spans="1:12" x14ac:dyDescent="0.35">
      <c r="A9790" s="1" t="s">
        <v>16045</v>
      </c>
      <c r="B9790" t="s">
        <v>16046</v>
      </c>
      <c r="C9790" t="s">
        <v>1467</v>
      </c>
      <c r="D9790" t="s">
        <v>1468</v>
      </c>
      <c r="E9790">
        <v>1</v>
      </c>
      <c r="F9790" s="2">
        <v>0.66</v>
      </c>
      <c r="G9790" s="3">
        <v>2</v>
      </c>
      <c r="H9790" s="3">
        <v>6.6000000000000008E-3</v>
      </c>
      <c r="I9790" s="3">
        <v>3.1020000000000002E-2</v>
      </c>
      <c r="J9790" s="3">
        <v>0.69762000000000013</v>
      </c>
      <c r="K9790" s="4">
        <v>0.35000000000000003</v>
      </c>
      <c r="L9790" s="73">
        <v>1.2664486153846157</v>
      </c>
    </row>
    <row r="9791" spans="1:12" x14ac:dyDescent="0.35">
      <c r="A9791" s="1" t="s">
        <v>16047</v>
      </c>
      <c r="B9791" t="s">
        <v>16048</v>
      </c>
      <c r="C9791" t="s">
        <v>1467</v>
      </c>
      <c r="D9791" t="s">
        <v>1468</v>
      </c>
      <c r="E9791">
        <v>1</v>
      </c>
      <c r="F9791" s="2">
        <v>53</v>
      </c>
      <c r="G9791" s="3">
        <v>110</v>
      </c>
      <c r="H9791" s="3">
        <v>0.53</v>
      </c>
      <c r="I9791" s="3">
        <v>2.4910000000000001</v>
      </c>
      <c r="J9791" s="3">
        <v>56.021000000000001</v>
      </c>
      <c r="K9791" s="4">
        <v>0.35</v>
      </c>
      <c r="L9791" s="73">
        <v>101.69966153846153</v>
      </c>
    </row>
    <row r="9792" spans="1:12" x14ac:dyDescent="0.35">
      <c r="A9792" s="1" t="s">
        <v>16049</v>
      </c>
      <c r="B9792" t="s">
        <v>16050</v>
      </c>
      <c r="C9792" t="s">
        <v>1467</v>
      </c>
      <c r="D9792" t="s">
        <v>1468</v>
      </c>
      <c r="E9792">
        <v>1</v>
      </c>
      <c r="F9792" s="2">
        <v>0.8</v>
      </c>
      <c r="G9792" s="3">
        <v>2</v>
      </c>
      <c r="H9792" s="3">
        <v>8.0000000000000002E-3</v>
      </c>
      <c r="I9792" s="3">
        <v>3.7600000000000001E-2</v>
      </c>
      <c r="J9792" s="3">
        <v>0.84560000000000002</v>
      </c>
      <c r="K9792" s="4">
        <v>0.34999999999999992</v>
      </c>
      <c r="L9792" s="73">
        <v>1.5350892307692308</v>
      </c>
    </row>
    <row r="9793" spans="1:12" x14ac:dyDescent="0.35">
      <c r="A9793" s="1" t="s">
        <v>16051</v>
      </c>
      <c r="B9793" t="s">
        <v>16052</v>
      </c>
      <c r="C9793" t="s">
        <v>1467</v>
      </c>
      <c r="D9793" t="s">
        <v>1468</v>
      </c>
      <c r="E9793">
        <v>1</v>
      </c>
      <c r="F9793" s="2">
        <v>66.41</v>
      </c>
      <c r="G9793" s="3">
        <v>137</v>
      </c>
      <c r="H9793" s="3">
        <v>0.66410000000000002</v>
      </c>
      <c r="I9793" s="3">
        <v>3.12127</v>
      </c>
      <c r="J9793" s="3">
        <v>70.195369999999997</v>
      </c>
      <c r="K9793" s="4">
        <v>0.35000000000000003</v>
      </c>
      <c r="L9793" s="73">
        <v>127.43159476923077</v>
      </c>
    </row>
    <row r="9794" spans="1:12" x14ac:dyDescent="0.35">
      <c r="A9794" s="1" t="s">
        <v>16053</v>
      </c>
      <c r="B9794" t="s">
        <v>16054</v>
      </c>
      <c r="C9794" t="s">
        <v>1467</v>
      </c>
      <c r="D9794" t="s">
        <v>1468</v>
      </c>
      <c r="E9794">
        <v>1</v>
      </c>
      <c r="F9794" s="2">
        <v>275.58999999999997</v>
      </c>
      <c r="G9794" s="3">
        <v>569</v>
      </c>
      <c r="H9794" s="3">
        <v>2.7559</v>
      </c>
      <c r="I9794" s="3">
        <v>12.952729999999999</v>
      </c>
      <c r="J9794" s="3">
        <v>291.29862999999995</v>
      </c>
      <c r="K9794" s="4">
        <v>0.34999999999999992</v>
      </c>
      <c r="L9794" s="73">
        <v>528.81905138461525</v>
      </c>
    </row>
    <row r="9795" spans="1:12" x14ac:dyDescent="0.35">
      <c r="A9795" s="1" t="s">
        <v>16055</v>
      </c>
      <c r="B9795" t="s">
        <v>16056</v>
      </c>
      <c r="C9795" t="s">
        <v>1467</v>
      </c>
      <c r="D9795" t="s">
        <v>1468</v>
      </c>
      <c r="E9795">
        <v>1</v>
      </c>
      <c r="F9795" s="2">
        <v>4.57</v>
      </c>
      <c r="G9795" s="3">
        <v>10</v>
      </c>
      <c r="H9795" s="3">
        <v>4.5700000000000005E-2</v>
      </c>
      <c r="I9795" s="3">
        <v>0.21479000000000001</v>
      </c>
      <c r="J9795" s="3">
        <v>4.8304900000000002</v>
      </c>
      <c r="K9795" s="4">
        <v>0.35</v>
      </c>
      <c r="L9795" s="73">
        <v>8.7691972307692314</v>
      </c>
    </row>
    <row r="9796" spans="1:12" x14ac:dyDescent="0.35">
      <c r="A9796" s="1" t="s">
        <v>16057</v>
      </c>
      <c r="B9796" t="s">
        <v>16058</v>
      </c>
      <c r="C9796" t="s">
        <v>1467</v>
      </c>
      <c r="D9796" t="s">
        <v>1468</v>
      </c>
      <c r="E9796">
        <v>1</v>
      </c>
      <c r="F9796" s="2">
        <v>3.56</v>
      </c>
      <c r="G9796" s="3">
        <v>8</v>
      </c>
      <c r="H9796" s="3">
        <v>3.56E-2</v>
      </c>
      <c r="I9796" s="3">
        <v>0.16732</v>
      </c>
      <c r="J9796" s="3">
        <v>3.7629200000000003</v>
      </c>
      <c r="K9796" s="4">
        <v>0.35</v>
      </c>
      <c r="L9796" s="73">
        <v>6.8311470769230773</v>
      </c>
    </row>
    <row r="9797" spans="1:12" x14ac:dyDescent="0.35">
      <c r="A9797" s="1" t="s">
        <v>16059</v>
      </c>
      <c r="B9797" t="s">
        <v>16060</v>
      </c>
      <c r="C9797" t="s">
        <v>1467</v>
      </c>
      <c r="D9797" t="s">
        <v>1468</v>
      </c>
      <c r="E9797">
        <v>1</v>
      </c>
      <c r="F9797" s="2">
        <v>2.08</v>
      </c>
      <c r="G9797" s="3">
        <v>5</v>
      </c>
      <c r="H9797" s="3">
        <v>2.0800000000000003E-2</v>
      </c>
      <c r="I9797" s="3">
        <v>9.776E-2</v>
      </c>
      <c r="J9797" s="3">
        <v>2.1985600000000001</v>
      </c>
      <c r="K9797" s="4">
        <v>0.35</v>
      </c>
      <c r="L9797" s="73">
        <v>3.9912320000000001</v>
      </c>
    </row>
    <row r="9798" spans="1:12" x14ac:dyDescent="0.35">
      <c r="A9798" s="1" t="s">
        <v>16061</v>
      </c>
      <c r="B9798" t="s">
        <v>16062</v>
      </c>
      <c r="C9798" t="s">
        <v>1467</v>
      </c>
      <c r="D9798" t="s">
        <v>1468</v>
      </c>
      <c r="E9798">
        <v>1</v>
      </c>
      <c r="F9798" s="2">
        <v>125.5</v>
      </c>
      <c r="G9798" s="3">
        <v>259</v>
      </c>
      <c r="H9798" s="3">
        <v>1.2550000000000001</v>
      </c>
      <c r="I9798" s="3">
        <v>5.8985000000000003</v>
      </c>
      <c r="J9798" s="3">
        <v>132.65350000000001</v>
      </c>
      <c r="K9798" s="4">
        <v>0.35</v>
      </c>
      <c r="L9798" s="73">
        <v>240.81712307692308</v>
      </c>
    </row>
    <row r="9799" spans="1:12" x14ac:dyDescent="0.35">
      <c r="A9799" s="1" t="s">
        <v>16063</v>
      </c>
      <c r="B9799" t="s">
        <v>16064</v>
      </c>
      <c r="C9799" t="s">
        <v>1467</v>
      </c>
      <c r="D9799" t="s">
        <v>1468</v>
      </c>
      <c r="E9799">
        <v>1</v>
      </c>
      <c r="F9799" s="2">
        <v>9.06</v>
      </c>
      <c r="G9799" s="3">
        <v>19</v>
      </c>
      <c r="H9799" s="3">
        <v>9.06E-2</v>
      </c>
      <c r="I9799" s="3">
        <v>0.42582000000000003</v>
      </c>
      <c r="J9799" s="3">
        <v>9.5764200000000006</v>
      </c>
      <c r="K9799" s="4">
        <v>0.34999999999999992</v>
      </c>
      <c r="L9799" s="73">
        <v>17.384885538461539</v>
      </c>
    </row>
    <row r="9800" spans="1:12" x14ac:dyDescent="0.35">
      <c r="A9800" s="1" t="s">
        <v>16065</v>
      </c>
      <c r="B9800" t="s">
        <v>16066</v>
      </c>
      <c r="C9800" t="s">
        <v>1467</v>
      </c>
      <c r="D9800" t="s">
        <v>1468</v>
      </c>
      <c r="E9800">
        <v>1</v>
      </c>
      <c r="F9800" s="2">
        <v>7.89</v>
      </c>
      <c r="G9800" s="3">
        <v>17</v>
      </c>
      <c r="H9800" s="3">
        <v>7.8899999999999998E-2</v>
      </c>
      <c r="I9800" s="3">
        <v>0.37082999999999999</v>
      </c>
      <c r="J9800" s="3">
        <v>8.3397299999999994</v>
      </c>
      <c r="K9800" s="4">
        <v>0.35</v>
      </c>
      <c r="L9800" s="73">
        <v>15.139817538461536</v>
      </c>
    </row>
    <row r="9801" spans="1:12" x14ac:dyDescent="0.35">
      <c r="A9801" s="1" t="s">
        <v>16067</v>
      </c>
      <c r="B9801" t="s">
        <v>16068</v>
      </c>
      <c r="C9801" t="s">
        <v>1467</v>
      </c>
      <c r="D9801" t="s">
        <v>1468</v>
      </c>
      <c r="E9801">
        <v>1</v>
      </c>
      <c r="F9801" s="2">
        <v>2.0499999999999998</v>
      </c>
      <c r="G9801" s="3">
        <v>5</v>
      </c>
      <c r="H9801" s="3">
        <v>2.0499999999999997E-2</v>
      </c>
      <c r="I9801" s="3">
        <v>9.6349999999999991E-2</v>
      </c>
      <c r="J9801" s="3">
        <v>2.1668500000000002</v>
      </c>
      <c r="K9801" s="4">
        <v>0.35</v>
      </c>
      <c r="L9801" s="73">
        <v>3.9336661538461541</v>
      </c>
    </row>
    <row r="9802" spans="1:12" x14ac:dyDescent="0.35">
      <c r="A9802" s="1" t="s">
        <v>16069</v>
      </c>
      <c r="B9802" t="s">
        <v>16070</v>
      </c>
      <c r="C9802" t="s">
        <v>1467</v>
      </c>
      <c r="D9802" t="s">
        <v>1468</v>
      </c>
      <c r="E9802">
        <v>1</v>
      </c>
      <c r="F9802" s="2">
        <v>50.75</v>
      </c>
      <c r="G9802" s="3">
        <v>105</v>
      </c>
      <c r="H9802" s="3">
        <v>0.50750000000000006</v>
      </c>
      <c r="I9802" s="3">
        <v>2.3852500000000001</v>
      </c>
      <c r="J9802" s="3">
        <v>53.642749999999999</v>
      </c>
      <c r="K9802" s="4">
        <v>0.35</v>
      </c>
      <c r="L9802" s="73">
        <v>97.382223076923069</v>
      </c>
    </row>
    <row r="9803" spans="1:12" x14ac:dyDescent="0.35">
      <c r="A9803" s="1" t="s">
        <v>16071</v>
      </c>
      <c r="B9803" t="s">
        <v>16072</v>
      </c>
      <c r="C9803" t="s">
        <v>1467</v>
      </c>
      <c r="D9803" t="s">
        <v>1468</v>
      </c>
      <c r="E9803">
        <v>1</v>
      </c>
      <c r="F9803" s="2">
        <v>12.95</v>
      </c>
      <c r="G9803" s="3">
        <v>27</v>
      </c>
      <c r="H9803" s="3">
        <v>0.1295</v>
      </c>
      <c r="I9803" s="3">
        <v>0.60864999999999991</v>
      </c>
      <c r="J9803" s="3">
        <v>13.68815</v>
      </c>
      <c r="K9803" s="4">
        <v>0.35</v>
      </c>
      <c r="L9803" s="73">
        <v>24.849256923076922</v>
      </c>
    </row>
    <row r="9804" spans="1:12" x14ac:dyDescent="0.35">
      <c r="A9804" s="1" t="s">
        <v>16073</v>
      </c>
      <c r="B9804" t="s">
        <v>16074</v>
      </c>
      <c r="C9804" t="s">
        <v>1467</v>
      </c>
      <c r="D9804" t="s">
        <v>1468</v>
      </c>
      <c r="E9804">
        <v>1</v>
      </c>
      <c r="F9804" s="2">
        <v>0.75</v>
      </c>
      <c r="G9804" s="3">
        <v>2</v>
      </c>
      <c r="H9804" s="3">
        <v>7.4999999999999997E-3</v>
      </c>
      <c r="I9804" s="3">
        <v>3.5250000000000004E-2</v>
      </c>
      <c r="J9804" s="3">
        <v>0.79274999999999995</v>
      </c>
      <c r="K9804" s="4">
        <v>0.35</v>
      </c>
      <c r="L9804" s="73">
        <v>1.4391461538461539</v>
      </c>
    </row>
    <row r="9805" spans="1:12" x14ac:dyDescent="0.35">
      <c r="A9805" s="1" t="s">
        <v>16075</v>
      </c>
      <c r="B9805" t="s">
        <v>16076</v>
      </c>
      <c r="C9805" t="s">
        <v>1467</v>
      </c>
      <c r="D9805" t="s">
        <v>1468</v>
      </c>
      <c r="E9805">
        <v>1</v>
      </c>
      <c r="F9805" s="2">
        <v>77.7</v>
      </c>
      <c r="G9805" s="3">
        <v>161</v>
      </c>
      <c r="H9805" s="3">
        <v>0.77700000000000002</v>
      </c>
      <c r="I9805" s="3">
        <v>3.6518999999999999</v>
      </c>
      <c r="J9805" s="3">
        <v>82.128900000000002</v>
      </c>
      <c r="K9805" s="4">
        <v>0.35</v>
      </c>
      <c r="L9805" s="73">
        <v>149.09554153846153</v>
      </c>
    </row>
    <row r="9806" spans="1:12" x14ac:dyDescent="0.35">
      <c r="A9806" s="1" t="s">
        <v>16077</v>
      </c>
      <c r="B9806" t="s">
        <v>16078</v>
      </c>
      <c r="C9806" t="s">
        <v>1467</v>
      </c>
      <c r="D9806" t="s">
        <v>1468</v>
      </c>
      <c r="E9806">
        <v>1</v>
      </c>
      <c r="F9806" s="2">
        <v>15.54</v>
      </c>
      <c r="G9806" s="3">
        <v>33</v>
      </c>
      <c r="H9806" s="3">
        <v>0.15539999999999998</v>
      </c>
      <c r="I9806" s="3">
        <v>0.73037999999999992</v>
      </c>
      <c r="J9806" s="3">
        <v>16.42578</v>
      </c>
      <c r="K9806" s="4">
        <v>0.35</v>
      </c>
      <c r="L9806" s="73">
        <v>29.819108307692304</v>
      </c>
    </row>
    <row r="9807" spans="1:12" x14ac:dyDescent="0.35">
      <c r="A9807" s="1" t="s">
        <v>16079</v>
      </c>
      <c r="B9807" t="s">
        <v>16080</v>
      </c>
      <c r="C9807" t="s">
        <v>1467</v>
      </c>
      <c r="D9807" t="s">
        <v>1468</v>
      </c>
      <c r="E9807">
        <v>1</v>
      </c>
      <c r="F9807" s="2">
        <v>68.36</v>
      </c>
      <c r="G9807" s="3">
        <v>141</v>
      </c>
      <c r="H9807" s="3">
        <v>0.68359999999999999</v>
      </c>
      <c r="I9807" s="3">
        <v>3.21292</v>
      </c>
      <c r="J9807" s="3">
        <v>72.256519999999995</v>
      </c>
      <c r="K9807" s="4">
        <v>0.35</v>
      </c>
      <c r="L9807" s="73">
        <v>131.17337476923075</v>
      </c>
    </row>
    <row r="9808" spans="1:12" x14ac:dyDescent="0.35">
      <c r="A9808" s="1" t="s">
        <v>16081</v>
      </c>
      <c r="B9808" t="s">
        <v>16082</v>
      </c>
      <c r="C9808" t="s">
        <v>1467</v>
      </c>
      <c r="D9808" t="s">
        <v>1468</v>
      </c>
      <c r="E9808">
        <v>1</v>
      </c>
      <c r="F9808" s="2">
        <v>117.08</v>
      </c>
      <c r="G9808" s="3">
        <v>242</v>
      </c>
      <c r="H9808" s="3">
        <v>1.1708000000000001</v>
      </c>
      <c r="I9808" s="3">
        <v>5.5027600000000003</v>
      </c>
      <c r="J9808" s="3">
        <v>123.75355999999999</v>
      </c>
      <c r="K9808" s="4">
        <v>0.35000000000000003</v>
      </c>
      <c r="L9808" s="73">
        <v>224.66030892307691</v>
      </c>
    </row>
    <row r="9809" spans="1:12" x14ac:dyDescent="0.35">
      <c r="A9809" s="1" t="s">
        <v>16083</v>
      </c>
      <c r="B9809" t="s">
        <v>16084</v>
      </c>
      <c r="C9809" t="s">
        <v>1467</v>
      </c>
      <c r="D9809" t="s">
        <v>1468</v>
      </c>
      <c r="E9809">
        <v>1</v>
      </c>
      <c r="F9809" s="2">
        <v>1.06</v>
      </c>
      <c r="G9809" s="3">
        <v>3</v>
      </c>
      <c r="H9809" s="3">
        <v>1.06E-2</v>
      </c>
      <c r="I9809" s="3">
        <v>4.9820000000000003E-2</v>
      </c>
      <c r="J9809" s="3">
        <v>1.12042</v>
      </c>
      <c r="K9809" s="4">
        <v>0.35000000000000003</v>
      </c>
      <c r="L9809" s="73">
        <v>2.0339932307692306</v>
      </c>
    </row>
    <row r="9810" spans="1:12" x14ac:dyDescent="0.35">
      <c r="A9810" s="1" t="s">
        <v>16085</v>
      </c>
      <c r="B9810" t="s">
        <v>15804</v>
      </c>
      <c r="C9810" t="s">
        <v>1467</v>
      </c>
      <c r="D9810" t="s">
        <v>1468</v>
      </c>
      <c r="E9810">
        <v>1</v>
      </c>
      <c r="F9810" s="2">
        <v>17.670000000000002</v>
      </c>
      <c r="G9810" s="3">
        <v>37</v>
      </c>
      <c r="H9810" s="3">
        <v>0.17670000000000002</v>
      </c>
      <c r="I9810" s="3">
        <v>0.83049000000000006</v>
      </c>
      <c r="J9810" s="3">
        <v>18.677190000000003</v>
      </c>
      <c r="K9810" s="4">
        <v>0.35</v>
      </c>
      <c r="L9810" s="73">
        <v>33.906283384615385</v>
      </c>
    </row>
    <row r="9811" spans="1:12" x14ac:dyDescent="0.35">
      <c r="A9811" s="1" t="s">
        <v>16086</v>
      </c>
      <c r="B9811" t="s">
        <v>16087</v>
      </c>
      <c r="C9811" t="s">
        <v>1467</v>
      </c>
      <c r="D9811" t="s">
        <v>1468</v>
      </c>
      <c r="E9811">
        <v>1</v>
      </c>
      <c r="F9811" s="2">
        <v>11.85</v>
      </c>
      <c r="G9811" s="3">
        <v>25</v>
      </c>
      <c r="H9811" s="3">
        <v>0.11849999999999999</v>
      </c>
      <c r="I9811" s="3">
        <v>0.55694999999999995</v>
      </c>
      <c r="J9811" s="3">
        <v>12.525449999999999</v>
      </c>
      <c r="K9811" s="4">
        <v>0.35</v>
      </c>
      <c r="L9811" s="73">
        <v>22.738509230769228</v>
      </c>
    </row>
    <row r="9812" spans="1:12" x14ac:dyDescent="0.35">
      <c r="A9812" s="1" t="s">
        <v>16088</v>
      </c>
      <c r="B9812" t="s">
        <v>16089</v>
      </c>
      <c r="C9812" t="s">
        <v>1467</v>
      </c>
      <c r="D9812" t="s">
        <v>1468</v>
      </c>
      <c r="E9812">
        <v>1</v>
      </c>
      <c r="F9812" s="2">
        <v>157.94999999999999</v>
      </c>
      <c r="G9812" s="3">
        <v>326</v>
      </c>
      <c r="H9812" s="3">
        <v>1.5794999999999999</v>
      </c>
      <c r="I9812" s="3">
        <v>7.4236499999999994</v>
      </c>
      <c r="J9812" s="3">
        <v>166.95314999999999</v>
      </c>
      <c r="K9812" s="4">
        <v>0.35000000000000003</v>
      </c>
      <c r="L9812" s="73">
        <v>303.08418</v>
      </c>
    </row>
    <row r="9813" spans="1:12" x14ac:dyDescent="0.35">
      <c r="A9813" s="1" t="s">
        <v>16090</v>
      </c>
      <c r="B9813" t="s">
        <v>16091</v>
      </c>
      <c r="C9813" t="s">
        <v>1467</v>
      </c>
      <c r="D9813" t="s">
        <v>1468</v>
      </c>
      <c r="E9813">
        <v>1</v>
      </c>
      <c r="F9813" s="2">
        <v>23.09</v>
      </c>
      <c r="G9813" s="3">
        <v>48</v>
      </c>
      <c r="H9813" s="3">
        <v>0.23089999999999999</v>
      </c>
      <c r="I9813" s="3">
        <v>1.0852299999999999</v>
      </c>
      <c r="J9813" s="3">
        <v>24.406129999999997</v>
      </c>
      <c r="K9813" s="4">
        <v>0.35</v>
      </c>
      <c r="L9813" s="73">
        <v>44.306512923076916</v>
      </c>
    </row>
    <row r="9814" spans="1:12" x14ac:dyDescent="0.35">
      <c r="A9814" s="1" t="s">
        <v>16092</v>
      </c>
      <c r="B9814" t="s">
        <v>16093</v>
      </c>
      <c r="C9814" t="s">
        <v>1467</v>
      </c>
      <c r="D9814" t="s">
        <v>1468</v>
      </c>
      <c r="E9814">
        <v>1</v>
      </c>
      <c r="F9814" s="2">
        <v>4.4400000000000004</v>
      </c>
      <c r="G9814" s="3">
        <v>10</v>
      </c>
      <c r="H9814" s="3">
        <v>4.4400000000000002E-2</v>
      </c>
      <c r="I9814" s="3">
        <v>0.20868000000000003</v>
      </c>
      <c r="J9814" s="3">
        <v>4.693080000000001</v>
      </c>
      <c r="K9814" s="4">
        <v>0.35000000000000003</v>
      </c>
      <c r="L9814" s="73">
        <v>8.5197452307692334</v>
      </c>
    </row>
    <row r="9815" spans="1:12" x14ac:dyDescent="0.35">
      <c r="A9815" s="1" t="s">
        <v>16094</v>
      </c>
      <c r="B9815" t="s">
        <v>16095</v>
      </c>
      <c r="C9815" t="s">
        <v>1467</v>
      </c>
      <c r="D9815" t="s">
        <v>1468</v>
      </c>
      <c r="E9815">
        <v>1</v>
      </c>
      <c r="F9815" s="2">
        <v>52.99</v>
      </c>
      <c r="G9815" s="3">
        <v>110</v>
      </c>
      <c r="H9815" s="3">
        <v>0.52990000000000004</v>
      </c>
      <c r="I9815" s="3">
        <v>2.4905300000000001</v>
      </c>
      <c r="J9815" s="3">
        <v>56.010429999999999</v>
      </c>
      <c r="K9815" s="4">
        <v>0.35000000000000003</v>
      </c>
      <c r="L9815" s="73">
        <v>101.68047292307692</v>
      </c>
    </row>
    <row r="9816" spans="1:12" x14ac:dyDescent="0.35">
      <c r="A9816" s="1" t="s">
        <v>16096</v>
      </c>
      <c r="B9816" t="s">
        <v>16097</v>
      </c>
      <c r="C9816" t="s">
        <v>1467</v>
      </c>
      <c r="D9816" t="s">
        <v>1468</v>
      </c>
      <c r="E9816">
        <v>1</v>
      </c>
      <c r="F9816" s="2">
        <v>697.79</v>
      </c>
      <c r="G9816" s="3">
        <v>1439</v>
      </c>
      <c r="H9816" s="3">
        <v>6.9779</v>
      </c>
      <c r="I9816" s="3">
        <v>32.796129999999998</v>
      </c>
      <c r="J9816" s="3">
        <v>737.56402999999989</v>
      </c>
      <c r="K9816" s="4">
        <v>0.34999999999999992</v>
      </c>
      <c r="L9816" s="73">
        <v>1338.9623929230765</v>
      </c>
    </row>
    <row r="9817" spans="1:12" x14ac:dyDescent="0.35">
      <c r="A9817" s="1" t="s">
        <v>16098</v>
      </c>
      <c r="B9817" t="s">
        <v>16099</v>
      </c>
      <c r="C9817" t="s">
        <v>1467</v>
      </c>
      <c r="D9817" t="s">
        <v>1468</v>
      </c>
      <c r="E9817">
        <v>1</v>
      </c>
      <c r="F9817" s="2">
        <v>67.78</v>
      </c>
      <c r="G9817" s="3">
        <v>140</v>
      </c>
      <c r="H9817" s="3">
        <v>0.67780000000000007</v>
      </c>
      <c r="I9817" s="3">
        <v>3.1856599999999999</v>
      </c>
      <c r="J9817" s="3">
        <v>71.643460000000005</v>
      </c>
      <c r="K9817" s="4">
        <v>0.35</v>
      </c>
      <c r="L9817" s="73">
        <v>130.06043507692308</v>
      </c>
    </row>
    <row r="9818" spans="1:12" x14ac:dyDescent="0.35">
      <c r="A9818" s="1" t="s">
        <v>16100</v>
      </c>
      <c r="B9818" t="s">
        <v>16101</v>
      </c>
      <c r="C9818" t="s">
        <v>1467</v>
      </c>
      <c r="D9818" t="s">
        <v>1468</v>
      </c>
      <c r="E9818">
        <v>1</v>
      </c>
      <c r="F9818" s="2">
        <v>11.63</v>
      </c>
      <c r="G9818" s="3">
        <v>24</v>
      </c>
      <c r="H9818" s="3">
        <v>0.11630000000000001</v>
      </c>
      <c r="I9818" s="3">
        <v>0.54661000000000004</v>
      </c>
      <c r="J9818" s="3">
        <v>12.292910000000001</v>
      </c>
      <c r="K9818" s="4">
        <v>0.34999999999999992</v>
      </c>
      <c r="L9818" s="73">
        <v>22.316359692307692</v>
      </c>
    </row>
    <row r="9819" spans="1:12" x14ac:dyDescent="0.35">
      <c r="A9819" s="1" t="s">
        <v>16102</v>
      </c>
      <c r="B9819" t="s">
        <v>16103</v>
      </c>
      <c r="C9819" t="s">
        <v>1467</v>
      </c>
      <c r="D9819" t="s">
        <v>1468</v>
      </c>
      <c r="E9819">
        <v>1</v>
      </c>
      <c r="F9819" s="2">
        <v>541.17999999999995</v>
      </c>
      <c r="G9819" s="3">
        <v>1116</v>
      </c>
      <c r="H9819" s="3">
        <v>5.4117999999999995</v>
      </c>
      <c r="I9819" s="3">
        <v>25.435459999999999</v>
      </c>
      <c r="J9819" s="3">
        <v>572.02725999999996</v>
      </c>
      <c r="K9819" s="4">
        <v>0.35</v>
      </c>
      <c r="L9819" s="73">
        <v>1038.4494873846154</v>
      </c>
    </row>
    <row r="9820" spans="1:12" x14ac:dyDescent="0.35">
      <c r="A9820" s="1" t="s">
        <v>16104</v>
      </c>
      <c r="B9820" t="s">
        <v>16105</v>
      </c>
      <c r="C9820" t="s">
        <v>1467</v>
      </c>
      <c r="D9820" t="s">
        <v>1468</v>
      </c>
      <c r="E9820">
        <v>1</v>
      </c>
      <c r="F9820" s="2">
        <v>17.12</v>
      </c>
      <c r="G9820" s="3">
        <v>36</v>
      </c>
      <c r="H9820" s="3">
        <v>0.17120000000000002</v>
      </c>
      <c r="I9820" s="3">
        <v>0.80464000000000002</v>
      </c>
      <c r="J9820" s="3">
        <v>18.095839999999999</v>
      </c>
      <c r="K9820" s="4">
        <v>0.35</v>
      </c>
      <c r="L9820" s="73">
        <v>32.850909538461536</v>
      </c>
    </row>
    <row r="9821" spans="1:12" x14ac:dyDescent="0.35">
      <c r="A9821" s="1" t="s">
        <v>16106</v>
      </c>
      <c r="B9821" t="s">
        <v>16107</v>
      </c>
      <c r="C9821" t="s">
        <v>1467</v>
      </c>
      <c r="D9821" t="s">
        <v>1468</v>
      </c>
      <c r="E9821">
        <v>1</v>
      </c>
      <c r="F9821" s="2">
        <v>49.21</v>
      </c>
      <c r="G9821" s="3">
        <v>102</v>
      </c>
      <c r="H9821" s="3">
        <v>0.49210000000000004</v>
      </c>
      <c r="I9821" s="3">
        <v>2.3128700000000002</v>
      </c>
      <c r="J9821" s="3">
        <v>52.014970000000005</v>
      </c>
      <c r="K9821" s="4">
        <v>0.35</v>
      </c>
      <c r="L9821" s="73">
        <v>94.427176307692307</v>
      </c>
    </row>
    <row r="9822" spans="1:12" x14ac:dyDescent="0.35">
      <c r="A9822" s="1" t="s">
        <v>16108</v>
      </c>
      <c r="B9822" t="s">
        <v>16109</v>
      </c>
      <c r="C9822" t="s">
        <v>1467</v>
      </c>
      <c r="D9822" t="s">
        <v>1468</v>
      </c>
      <c r="E9822">
        <v>1</v>
      </c>
      <c r="F9822" s="2">
        <v>6.89</v>
      </c>
      <c r="G9822" s="3">
        <v>15</v>
      </c>
      <c r="H9822" s="3">
        <v>6.8900000000000003E-2</v>
      </c>
      <c r="I9822" s="3">
        <v>0.32383000000000001</v>
      </c>
      <c r="J9822" s="3">
        <v>7.2827299999999999</v>
      </c>
      <c r="K9822" s="4">
        <v>0.35000000000000003</v>
      </c>
      <c r="L9822" s="73">
        <v>13.220956000000001</v>
      </c>
    </row>
    <row r="9823" spans="1:12" x14ac:dyDescent="0.35">
      <c r="A9823" s="1" t="s">
        <v>16110</v>
      </c>
      <c r="B9823" t="s">
        <v>16111</v>
      </c>
      <c r="C9823" t="s">
        <v>1467</v>
      </c>
      <c r="D9823" t="s">
        <v>1468</v>
      </c>
      <c r="E9823">
        <v>1</v>
      </c>
      <c r="F9823" s="2">
        <v>0.6</v>
      </c>
      <c r="G9823" s="3">
        <v>2</v>
      </c>
      <c r="H9823" s="3">
        <v>6.0000000000000001E-3</v>
      </c>
      <c r="I9823" s="3">
        <v>2.8199999999999999E-2</v>
      </c>
      <c r="J9823" s="3">
        <v>0.63419999999999999</v>
      </c>
      <c r="K9823" s="4">
        <v>0.35</v>
      </c>
      <c r="L9823" s="73">
        <v>1.1513169230769229</v>
      </c>
    </row>
    <row r="9824" spans="1:12" x14ac:dyDescent="0.35">
      <c r="A9824" s="1" t="s">
        <v>16112</v>
      </c>
      <c r="B9824" t="s">
        <v>16113</v>
      </c>
      <c r="C9824" t="s">
        <v>1467</v>
      </c>
      <c r="D9824" t="s">
        <v>1468</v>
      </c>
      <c r="E9824">
        <v>1</v>
      </c>
      <c r="F9824" s="2">
        <v>1.81</v>
      </c>
      <c r="G9824" s="3">
        <v>4</v>
      </c>
      <c r="H9824" s="3">
        <v>1.8100000000000002E-2</v>
      </c>
      <c r="I9824" s="3">
        <v>8.5070000000000007E-2</v>
      </c>
      <c r="J9824" s="3">
        <v>1.91317</v>
      </c>
      <c r="K9824" s="4">
        <v>0.35</v>
      </c>
      <c r="L9824" s="73">
        <v>3.4731393846153846</v>
      </c>
    </row>
    <row r="9825" spans="1:12" x14ac:dyDescent="0.35">
      <c r="A9825" s="1" t="s">
        <v>16114</v>
      </c>
      <c r="B9825" t="s">
        <v>16115</v>
      </c>
      <c r="C9825" t="s">
        <v>1467</v>
      </c>
      <c r="D9825" t="s">
        <v>1468</v>
      </c>
      <c r="E9825">
        <v>1</v>
      </c>
      <c r="F9825" s="2">
        <v>6.3</v>
      </c>
      <c r="G9825" s="3">
        <v>13</v>
      </c>
      <c r="H9825" s="3">
        <v>6.3E-2</v>
      </c>
      <c r="I9825" s="3">
        <v>0.29609999999999997</v>
      </c>
      <c r="J9825" s="3">
        <v>6.6590999999999996</v>
      </c>
      <c r="K9825" s="4">
        <v>0.34999999999999992</v>
      </c>
      <c r="L9825" s="73">
        <v>12.08882769230769</v>
      </c>
    </row>
    <row r="9826" spans="1:12" x14ac:dyDescent="0.35">
      <c r="A9826" s="1" t="s">
        <v>16116</v>
      </c>
      <c r="B9826" t="s">
        <v>16117</v>
      </c>
      <c r="C9826" t="s">
        <v>1467</v>
      </c>
      <c r="D9826" t="s">
        <v>1468</v>
      </c>
      <c r="E9826">
        <v>1</v>
      </c>
      <c r="F9826" s="2">
        <v>226.49</v>
      </c>
      <c r="G9826" s="3">
        <v>467</v>
      </c>
      <c r="H9826" s="3">
        <v>2.2649000000000004</v>
      </c>
      <c r="I9826" s="3">
        <v>10.64503</v>
      </c>
      <c r="J9826" s="3">
        <v>239.39993000000001</v>
      </c>
      <c r="K9826" s="4">
        <v>0.34999999999999992</v>
      </c>
      <c r="L9826" s="73">
        <v>434.60294984615382</v>
      </c>
    </row>
    <row r="9827" spans="1:12" x14ac:dyDescent="0.35">
      <c r="A9827" s="1" t="s">
        <v>16118</v>
      </c>
      <c r="B9827" t="s">
        <v>16119</v>
      </c>
      <c r="C9827" t="s">
        <v>1467</v>
      </c>
      <c r="D9827" t="s">
        <v>1468</v>
      </c>
      <c r="E9827">
        <v>1</v>
      </c>
      <c r="F9827" s="2">
        <v>86.47</v>
      </c>
      <c r="G9827" s="3">
        <v>179</v>
      </c>
      <c r="H9827" s="3">
        <v>0.86470000000000002</v>
      </c>
      <c r="I9827" s="3">
        <v>4.0640900000000002</v>
      </c>
      <c r="J9827" s="3">
        <v>91.398789999999991</v>
      </c>
      <c r="K9827" s="4">
        <v>0.35</v>
      </c>
      <c r="L9827" s="73">
        <v>165.92395723076922</v>
      </c>
    </row>
    <row r="9828" spans="1:12" x14ac:dyDescent="0.35">
      <c r="A9828" s="1" t="s">
        <v>16120</v>
      </c>
      <c r="B9828" t="s">
        <v>16121</v>
      </c>
      <c r="C9828" t="s">
        <v>1467</v>
      </c>
      <c r="D9828" t="s">
        <v>1468</v>
      </c>
      <c r="E9828">
        <v>1</v>
      </c>
      <c r="F9828" s="2">
        <v>6.79</v>
      </c>
      <c r="G9828" s="3">
        <v>14</v>
      </c>
      <c r="H9828" s="3">
        <v>6.7900000000000002E-2</v>
      </c>
      <c r="I9828" s="3">
        <v>0.31913000000000002</v>
      </c>
      <c r="J9828" s="3">
        <v>7.1770300000000002</v>
      </c>
      <c r="K9828" s="4">
        <v>0.34999999999999992</v>
      </c>
      <c r="L9828" s="73">
        <v>13.029069846153845</v>
      </c>
    </row>
    <row r="9829" spans="1:12" x14ac:dyDescent="0.35">
      <c r="A9829" s="1" t="s">
        <v>16122</v>
      </c>
      <c r="B9829" t="s">
        <v>16123</v>
      </c>
      <c r="C9829" t="s">
        <v>1467</v>
      </c>
      <c r="D9829" t="s">
        <v>1468</v>
      </c>
      <c r="E9829">
        <v>1</v>
      </c>
      <c r="F9829" s="2">
        <v>49.44</v>
      </c>
      <c r="G9829" s="3">
        <v>102</v>
      </c>
      <c r="H9829" s="3">
        <v>0.49440000000000001</v>
      </c>
      <c r="I9829" s="3">
        <v>2.32368</v>
      </c>
      <c r="J9829" s="3">
        <v>52.25808</v>
      </c>
      <c r="K9829" s="4">
        <v>0.35</v>
      </c>
      <c r="L9829" s="73">
        <v>94.868514461538453</v>
      </c>
    </row>
    <row r="9830" spans="1:12" x14ac:dyDescent="0.35">
      <c r="A9830" s="1" t="s">
        <v>16124</v>
      </c>
      <c r="B9830" t="s">
        <v>16125</v>
      </c>
      <c r="C9830" t="s">
        <v>1467</v>
      </c>
      <c r="D9830" t="s">
        <v>1468</v>
      </c>
      <c r="E9830">
        <v>1</v>
      </c>
      <c r="F9830" s="2">
        <v>69.88</v>
      </c>
      <c r="G9830" s="3">
        <v>145</v>
      </c>
      <c r="H9830" s="3">
        <v>0.69879999999999998</v>
      </c>
      <c r="I9830" s="3">
        <v>3.2843599999999999</v>
      </c>
      <c r="J9830" s="3">
        <v>73.863160000000008</v>
      </c>
      <c r="K9830" s="4">
        <v>0.34999999999999992</v>
      </c>
      <c r="L9830" s="73">
        <v>134.09004430769232</v>
      </c>
    </row>
    <row r="9831" spans="1:12" x14ac:dyDescent="0.35">
      <c r="A9831" s="1" t="s">
        <v>16126</v>
      </c>
      <c r="B9831" t="s">
        <v>16127</v>
      </c>
      <c r="C9831" t="s">
        <v>1467</v>
      </c>
      <c r="D9831" t="s">
        <v>1468</v>
      </c>
      <c r="E9831">
        <v>1</v>
      </c>
      <c r="F9831" s="2">
        <v>0.85</v>
      </c>
      <c r="G9831" s="3">
        <v>2</v>
      </c>
      <c r="H9831" s="3">
        <v>8.5000000000000006E-3</v>
      </c>
      <c r="I9831" s="3">
        <v>3.9949999999999999E-2</v>
      </c>
      <c r="J9831" s="3">
        <v>0.89844999999999997</v>
      </c>
      <c r="K9831" s="4">
        <v>0.35</v>
      </c>
      <c r="L9831" s="73">
        <v>1.6310323076923077</v>
      </c>
    </row>
    <row r="9832" spans="1:12" x14ac:dyDescent="0.35">
      <c r="A9832" s="1" t="s">
        <v>16128</v>
      </c>
      <c r="B9832" t="s">
        <v>16129</v>
      </c>
      <c r="C9832" t="s">
        <v>1467</v>
      </c>
      <c r="D9832" t="s">
        <v>1468</v>
      </c>
      <c r="E9832">
        <v>1</v>
      </c>
      <c r="F9832" s="2">
        <v>0.7</v>
      </c>
      <c r="G9832" s="3">
        <v>2</v>
      </c>
      <c r="H9832" s="3">
        <v>6.9999999999999993E-3</v>
      </c>
      <c r="I9832" s="3">
        <v>3.2899999999999999E-2</v>
      </c>
      <c r="J9832" s="3">
        <v>0.7399</v>
      </c>
      <c r="K9832" s="4">
        <v>0.35</v>
      </c>
      <c r="L9832" s="73">
        <v>1.3432030769230767</v>
      </c>
    </row>
    <row r="9833" spans="1:12" x14ac:dyDescent="0.35">
      <c r="A9833" s="1" t="s">
        <v>16130</v>
      </c>
      <c r="B9833" t="s">
        <v>16131</v>
      </c>
      <c r="C9833" t="s">
        <v>1467</v>
      </c>
      <c r="D9833" t="s">
        <v>1468</v>
      </c>
      <c r="E9833">
        <v>1</v>
      </c>
      <c r="F9833" s="2">
        <v>13.44</v>
      </c>
      <c r="G9833" s="3">
        <v>28</v>
      </c>
      <c r="H9833" s="3">
        <v>0.13439999999999999</v>
      </c>
      <c r="I9833" s="3">
        <v>0.63168000000000002</v>
      </c>
      <c r="J9833" s="3">
        <v>14.206079999999998</v>
      </c>
      <c r="K9833" s="4">
        <v>0.35</v>
      </c>
      <c r="L9833" s="73">
        <v>25.789499076923072</v>
      </c>
    </row>
    <row r="9834" spans="1:12" x14ac:dyDescent="0.35">
      <c r="A9834" s="1" t="s">
        <v>16132</v>
      </c>
      <c r="B9834" t="s">
        <v>16133</v>
      </c>
      <c r="C9834" t="s">
        <v>1467</v>
      </c>
      <c r="D9834" t="s">
        <v>1468</v>
      </c>
      <c r="E9834">
        <v>1</v>
      </c>
      <c r="F9834" s="2">
        <v>42.58</v>
      </c>
      <c r="G9834" s="3">
        <v>88</v>
      </c>
      <c r="H9834" s="3">
        <v>0.42580000000000001</v>
      </c>
      <c r="I9834" s="3">
        <v>2.0012599999999998</v>
      </c>
      <c r="J9834" s="3">
        <v>45.007060000000003</v>
      </c>
      <c r="K9834" s="4">
        <v>0.34999999999999992</v>
      </c>
      <c r="L9834" s="73">
        <v>81.705124307692301</v>
      </c>
    </row>
    <row r="9835" spans="1:12" x14ac:dyDescent="0.35">
      <c r="A9835" s="1" t="s">
        <v>16134</v>
      </c>
      <c r="B9835" t="s">
        <v>16135</v>
      </c>
      <c r="C9835" t="s">
        <v>1467</v>
      </c>
      <c r="D9835" t="s">
        <v>1468</v>
      </c>
      <c r="E9835">
        <v>1</v>
      </c>
      <c r="F9835" s="2">
        <v>57.62</v>
      </c>
      <c r="G9835" s="3">
        <v>119</v>
      </c>
      <c r="H9835" s="3">
        <v>0.57619999999999993</v>
      </c>
      <c r="I9835" s="3">
        <v>2.7081399999999998</v>
      </c>
      <c r="J9835" s="3">
        <v>60.904339999999998</v>
      </c>
      <c r="K9835" s="4">
        <v>0.34999999999999992</v>
      </c>
      <c r="L9835" s="73">
        <v>110.56480184615383</v>
      </c>
    </row>
    <row r="9836" spans="1:12" x14ac:dyDescent="0.35">
      <c r="A9836" s="1" t="s">
        <v>16136</v>
      </c>
      <c r="B9836" t="s">
        <v>16137</v>
      </c>
      <c r="C9836" t="s">
        <v>1467</v>
      </c>
      <c r="D9836" t="s">
        <v>1468</v>
      </c>
      <c r="E9836">
        <v>1</v>
      </c>
      <c r="F9836" s="2">
        <v>60.5</v>
      </c>
      <c r="G9836" s="3">
        <v>125</v>
      </c>
      <c r="H9836" s="3">
        <v>0.60499999999999998</v>
      </c>
      <c r="I9836" s="3">
        <v>2.8435000000000001</v>
      </c>
      <c r="J9836" s="3">
        <v>63.948499999999996</v>
      </c>
      <c r="K9836" s="4">
        <v>0.34999999999999992</v>
      </c>
      <c r="L9836" s="73">
        <v>116.09112307692305</v>
      </c>
    </row>
    <row r="9837" spans="1:12" x14ac:dyDescent="0.35">
      <c r="A9837" s="1" t="s">
        <v>16138</v>
      </c>
      <c r="B9837" t="s">
        <v>16139</v>
      </c>
      <c r="C9837" t="s">
        <v>1467</v>
      </c>
      <c r="D9837" t="s">
        <v>1468</v>
      </c>
      <c r="E9837">
        <v>1</v>
      </c>
      <c r="F9837" s="2">
        <v>10.01</v>
      </c>
      <c r="G9837" s="3">
        <v>21</v>
      </c>
      <c r="H9837" s="3">
        <v>0.10009999999999999</v>
      </c>
      <c r="I9837" s="3">
        <v>0.47047</v>
      </c>
      <c r="J9837" s="3">
        <v>10.58057</v>
      </c>
      <c r="K9837" s="4">
        <v>0.35</v>
      </c>
      <c r="L9837" s="73">
        <v>19.207803999999999</v>
      </c>
    </row>
    <row r="9838" spans="1:12" x14ac:dyDescent="0.35">
      <c r="A9838" s="1" t="s">
        <v>16140</v>
      </c>
      <c r="B9838" t="s">
        <v>16141</v>
      </c>
      <c r="C9838" t="s">
        <v>1467</v>
      </c>
      <c r="D9838" t="s">
        <v>1468</v>
      </c>
      <c r="E9838">
        <v>1</v>
      </c>
      <c r="F9838" s="2">
        <v>85.15</v>
      </c>
      <c r="G9838" s="3">
        <v>176</v>
      </c>
      <c r="H9838" s="3">
        <v>0.85150000000000003</v>
      </c>
      <c r="I9838" s="3">
        <v>4.0020500000000006</v>
      </c>
      <c r="J9838" s="3">
        <v>90.003550000000004</v>
      </c>
      <c r="K9838" s="4">
        <v>0.35000000000000003</v>
      </c>
      <c r="L9838" s="73">
        <v>163.39106000000001</v>
      </c>
    </row>
    <row r="9839" spans="1:12" x14ac:dyDescent="0.35">
      <c r="A9839" s="1" t="s">
        <v>16142</v>
      </c>
      <c r="B9839" t="s">
        <v>16143</v>
      </c>
      <c r="C9839" t="s">
        <v>1467</v>
      </c>
      <c r="D9839" t="s">
        <v>1468</v>
      </c>
      <c r="E9839">
        <v>1</v>
      </c>
      <c r="F9839" s="2">
        <v>40.479999999999997</v>
      </c>
      <c r="G9839" s="3">
        <v>84</v>
      </c>
      <c r="H9839" s="3">
        <v>0.40479999999999999</v>
      </c>
      <c r="I9839" s="3">
        <v>1.9025599999999998</v>
      </c>
      <c r="J9839" s="3">
        <v>42.78736</v>
      </c>
      <c r="K9839" s="4">
        <v>0.35000000000000003</v>
      </c>
      <c r="L9839" s="73">
        <v>77.675515076923077</v>
      </c>
    </row>
    <row r="9840" spans="1:12" x14ac:dyDescent="0.35">
      <c r="A9840" s="1" t="s">
        <v>16144</v>
      </c>
      <c r="B9840" t="s">
        <v>16145</v>
      </c>
      <c r="C9840" t="s">
        <v>1467</v>
      </c>
      <c r="D9840" t="s">
        <v>1468</v>
      </c>
      <c r="E9840">
        <v>1</v>
      </c>
      <c r="F9840" s="2">
        <v>41.23</v>
      </c>
      <c r="G9840" s="3">
        <v>86</v>
      </c>
      <c r="H9840" s="3">
        <v>0.4123</v>
      </c>
      <c r="I9840" s="3">
        <v>1.9378099999999998</v>
      </c>
      <c r="J9840" s="3">
        <v>43.580109999999998</v>
      </c>
      <c r="K9840" s="4">
        <v>0.35</v>
      </c>
      <c r="L9840" s="73">
        <v>79.114661230769229</v>
      </c>
    </row>
    <row r="9841" spans="1:12" x14ac:dyDescent="0.35">
      <c r="A9841" s="1" t="s">
        <v>16146</v>
      </c>
      <c r="B9841" t="s">
        <v>16147</v>
      </c>
      <c r="C9841" t="s">
        <v>1467</v>
      </c>
      <c r="D9841" t="s">
        <v>1468</v>
      </c>
      <c r="E9841">
        <v>1</v>
      </c>
      <c r="F9841" s="2">
        <v>3.93</v>
      </c>
      <c r="G9841" s="3">
        <v>9</v>
      </c>
      <c r="H9841" s="3">
        <v>3.9300000000000002E-2</v>
      </c>
      <c r="I9841" s="3">
        <v>0.18471000000000001</v>
      </c>
      <c r="J9841" s="3">
        <v>4.1540100000000004</v>
      </c>
      <c r="K9841" s="4">
        <v>0.35000000000000003</v>
      </c>
      <c r="L9841" s="73">
        <v>7.5411258461538466</v>
      </c>
    </row>
    <row r="9842" spans="1:12" x14ac:dyDescent="0.35">
      <c r="A9842" s="1" t="s">
        <v>16148</v>
      </c>
      <c r="B9842" t="s">
        <v>16149</v>
      </c>
      <c r="C9842" t="s">
        <v>1467</v>
      </c>
      <c r="D9842" t="s">
        <v>1468</v>
      </c>
      <c r="E9842">
        <v>1</v>
      </c>
      <c r="F9842" s="2">
        <v>63.25</v>
      </c>
      <c r="G9842" s="3">
        <v>131</v>
      </c>
      <c r="H9842" s="3">
        <v>0.63250000000000006</v>
      </c>
      <c r="I9842" s="3">
        <v>2.97275</v>
      </c>
      <c r="J9842" s="3">
        <v>66.855249999999998</v>
      </c>
      <c r="K9842" s="4">
        <v>0.35000000000000003</v>
      </c>
      <c r="L9842" s="73">
        <v>121.3679923076923</v>
      </c>
    </row>
    <row r="9843" spans="1:12" x14ac:dyDescent="0.35">
      <c r="A9843" s="1" t="s">
        <v>16150</v>
      </c>
      <c r="B9843" t="s">
        <v>16151</v>
      </c>
      <c r="C9843" t="s">
        <v>1467</v>
      </c>
      <c r="D9843" t="s">
        <v>1468</v>
      </c>
      <c r="E9843">
        <v>1</v>
      </c>
      <c r="F9843" s="2">
        <v>18.45</v>
      </c>
      <c r="G9843" s="3">
        <v>39</v>
      </c>
      <c r="H9843" s="3">
        <v>0.1845</v>
      </c>
      <c r="I9843" s="3">
        <v>0.86714999999999998</v>
      </c>
      <c r="J9843" s="3">
        <v>19.501649999999998</v>
      </c>
      <c r="K9843" s="4">
        <v>0.35</v>
      </c>
      <c r="L9843" s="73">
        <v>35.40299538461538</v>
      </c>
    </row>
    <row r="9844" spans="1:12" x14ac:dyDescent="0.35">
      <c r="A9844" s="1" t="s">
        <v>16152</v>
      </c>
      <c r="B9844" t="s">
        <v>16153</v>
      </c>
      <c r="C9844" t="s">
        <v>1467</v>
      </c>
      <c r="D9844" t="s">
        <v>1468</v>
      </c>
      <c r="E9844">
        <v>1</v>
      </c>
      <c r="F9844" s="2">
        <v>5.09</v>
      </c>
      <c r="G9844" s="3">
        <v>11</v>
      </c>
      <c r="H9844" s="3">
        <v>5.0900000000000001E-2</v>
      </c>
      <c r="I9844" s="3">
        <v>0.23923</v>
      </c>
      <c r="J9844" s="3">
        <v>5.3801300000000003</v>
      </c>
      <c r="K9844" s="4">
        <v>0.35</v>
      </c>
      <c r="L9844" s="73">
        <v>9.7670052307692306</v>
      </c>
    </row>
    <row r="9845" spans="1:12" x14ac:dyDescent="0.35">
      <c r="A9845" s="1" t="s">
        <v>16154</v>
      </c>
      <c r="B9845" t="s">
        <v>16155</v>
      </c>
      <c r="C9845" t="s">
        <v>1467</v>
      </c>
      <c r="D9845" t="s">
        <v>1468</v>
      </c>
      <c r="E9845">
        <v>1</v>
      </c>
      <c r="F9845" s="2">
        <v>13.29</v>
      </c>
      <c r="G9845" s="3">
        <v>28</v>
      </c>
      <c r="H9845" s="3">
        <v>0.13289999999999999</v>
      </c>
      <c r="I9845" s="3">
        <v>0.62462999999999991</v>
      </c>
      <c r="J9845" s="3">
        <v>14.047529999999998</v>
      </c>
      <c r="K9845" s="4">
        <v>0.35</v>
      </c>
      <c r="L9845" s="73">
        <v>25.501669846153842</v>
      </c>
    </row>
    <row r="9846" spans="1:12" x14ac:dyDescent="0.35">
      <c r="A9846" s="1" t="s">
        <v>16156</v>
      </c>
      <c r="B9846" t="s">
        <v>16157</v>
      </c>
      <c r="C9846" t="s">
        <v>1467</v>
      </c>
      <c r="D9846" t="s">
        <v>1468</v>
      </c>
      <c r="E9846">
        <v>1</v>
      </c>
      <c r="F9846" s="2">
        <v>48.52</v>
      </c>
      <c r="G9846" s="3">
        <v>101</v>
      </c>
      <c r="H9846" s="3">
        <v>0.48520000000000002</v>
      </c>
      <c r="I9846" s="3">
        <v>2.28044</v>
      </c>
      <c r="J9846" s="3">
        <v>51.285640000000001</v>
      </c>
      <c r="K9846" s="4">
        <v>0.35</v>
      </c>
      <c r="L9846" s="73">
        <v>93.103161846153853</v>
      </c>
    </row>
    <row r="9847" spans="1:12" x14ac:dyDescent="0.35">
      <c r="A9847" s="1" t="s">
        <v>16158</v>
      </c>
      <c r="B9847" t="s">
        <v>16159</v>
      </c>
      <c r="C9847" t="s">
        <v>1467</v>
      </c>
      <c r="D9847" t="s">
        <v>1468</v>
      </c>
      <c r="E9847">
        <v>1</v>
      </c>
      <c r="F9847" s="2">
        <v>6.7</v>
      </c>
      <c r="G9847" s="3">
        <v>14</v>
      </c>
      <c r="H9847" s="3">
        <v>6.7000000000000004E-2</v>
      </c>
      <c r="I9847" s="3">
        <v>0.31490000000000001</v>
      </c>
      <c r="J9847" s="3">
        <v>7.0819000000000001</v>
      </c>
      <c r="K9847" s="4">
        <v>0.35000000000000003</v>
      </c>
      <c r="L9847" s="73">
        <v>12.856372307692308</v>
      </c>
    </row>
    <row r="9848" spans="1:12" x14ac:dyDescent="0.35">
      <c r="A9848" s="1" t="s">
        <v>16160</v>
      </c>
      <c r="B9848" t="s">
        <v>16161</v>
      </c>
      <c r="C9848" t="s">
        <v>1467</v>
      </c>
      <c r="D9848" t="s">
        <v>1468</v>
      </c>
      <c r="E9848">
        <v>1</v>
      </c>
      <c r="F9848" s="2">
        <v>7.07</v>
      </c>
      <c r="G9848" s="3">
        <v>15</v>
      </c>
      <c r="H9848" s="3">
        <v>7.0699999999999999E-2</v>
      </c>
      <c r="I9848" s="3">
        <v>0.33229000000000003</v>
      </c>
      <c r="J9848" s="3">
        <v>7.4729900000000011</v>
      </c>
      <c r="K9848" s="4">
        <v>0.35</v>
      </c>
      <c r="L9848" s="73">
        <v>13.566351076923079</v>
      </c>
    </row>
    <row r="9849" spans="1:12" x14ac:dyDescent="0.35">
      <c r="A9849" s="1" t="s">
        <v>16162</v>
      </c>
      <c r="B9849" t="s">
        <v>16163</v>
      </c>
      <c r="C9849" t="s">
        <v>1467</v>
      </c>
      <c r="D9849" t="s">
        <v>1468</v>
      </c>
      <c r="E9849">
        <v>1</v>
      </c>
      <c r="F9849" s="2">
        <v>6.55</v>
      </c>
      <c r="G9849" s="3">
        <v>14</v>
      </c>
      <c r="H9849" s="3">
        <v>6.5500000000000003E-2</v>
      </c>
      <c r="I9849" s="3">
        <v>0.30785000000000001</v>
      </c>
      <c r="J9849" s="3">
        <v>6.9233500000000001</v>
      </c>
      <c r="K9849" s="4">
        <v>0.34999999999999992</v>
      </c>
      <c r="L9849" s="73">
        <v>12.568543076923076</v>
      </c>
    </row>
    <row r="9850" spans="1:12" x14ac:dyDescent="0.35">
      <c r="A9850" s="1" t="s">
        <v>16164</v>
      </c>
      <c r="B9850" t="s">
        <v>16165</v>
      </c>
      <c r="C9850" t="s">
        <v>1467</v>
      </c>
      <c r="D9850" t="s">
        <v>1468</v>
      </c>
      <c r="E9850">
        <v>1</v>
      </c>
      <c r="F9850" s="2">
        <v>3.03</v>
      </c>
      <c r="G9850" s="3">
        <v>7</v>
      </c>
      <c r="H9850" s="3">
        <v>3.0299999999999997E-2</v>
      </c>
      <c r="I9850" s="3">
        <v>0.14240999999999998</v>
      </c>
      <c r="J9850" s="3">
        <v>3.2027099999999997</v>
      </c>
      <c r="K9850" s="4">
        <v>0.34999999999999992</v>
      </c>
      <c r="L9850" s="73">
        <v>5.8141504615384605</v>
      </c>
    </row>
    <row r="9851" spans="1:12" x14ac:dyDescent="0.35">
      <c r="A9851" s="1" t="s">
        <v>16166</v>
      </c>
      <c r="B9851" t="s">
        <v>16167</v>
      </c>
      <c r="C9851" t="s">
        <v>1467</v>
      </c>
      <c r="D9851" t="s">
        <v>1468</v>
      </c>
      <c r="E9851">
        <v>1</v>
      </c>
      <c r="F9851" s="2">
        <v>18.920000000000002</v>
      </c>
      <c r="G9851" s="3">
        <v>40</v>
      </c>
      <c r="H9851" s="3">
        <v>0.18920000000000003</v>
      </c>
      <c r="I9851" s="3">
        <v>0.88924000000000003</v>
      </c>
      <c r="J9851" s="3">
        <v>19.998440000000002</v>
      </c>
      <c r="K9851" s="4">
        <v>0.35</v>
      </c>
      <c r="L9851" s="73">
        <v>36.304860307692309</v>
      </c>
    </row>
    <row r="9852" spans="1:12" x14ac:dyDescent="0.35">
      <c r="A9852" s="1" t="s">
        <v>16168</v>
      </c>
      <c r="B9852" t="s">
        <v>16169</v>
      </c>
      <c r="C9852" t="s">
        <v>1467</v>
      </c>
      <c r="D9852" t="s">
        <v>1468</v>
      </c>
      <c r="E9852">
        <v>1</v>
      </c>
      <c r="F9852" s="2">
        <v>146.32</v>
      </c>
      <c r="G9852" s="3">
        <v>302</v>
      </c>
      <c r="H9852" s="3">
        <v>1.4632000000000001</v>
      </c>
      <c r="I9852" s="3">
        <v>6.87704</v>
      </c>
      <c r="J9852" s="3">
        <v>154.66023999999999</v>
      </c>
      <c r="K9852" s="4">
        <v>0.35</v>
      </c>
      <c r="L9852" s="73">
        <v>280.76782030769226</v>
      </c>
    </row>
    <row r="9853" spans="1:12" x14ac:dyDescent="0.35">
      <c r="A9853" s="1" t="s">
        <v>16170</v>
      </c>
      <c r="B9853" t="s">
        <v>16171</v>
      </c>
      <c r="C9853" t="s">
        <v>1467</v>
      </c>
      <c r="D9853" t="s">
        <v>1468</v>
      </c>
      <c r="E9853">
        <v>1</v>
      </c>
      <c r="F9853" s="2">
        <v>7.98</v>
      </c>
      <c r="G9853" s="3">
        <v>17</v>
      </c>
      <c r="H9853" s="3">
        <v>7.980000000000001E-2</v>
      </c>
      <c r="I9853" s="3">
        <v>0.37506</v>
      </c>
      <c r="J9853" s="3">
        <v>8.4348600000000005</v>
      </c>
      <c r="K9853" s="4">
        <v>0.35000000000000003</v>
      </c>
      <c r="L9853" s="73">
        <v>15.312515076923077</v>
      </c>
    </row>
    <row r="9854" spans="1:12" x14ac:dyDescent="0.35">
      <c r="A9854" s="1" t="s">
        <v>16172</v>
      </c>
      <c r="B9854" t="s">
        <v>16173</v>
      </c>
      <c r="C9854" t="s">
        <v>1467</v>
      </c>
      <c r="D9854" t="s">
        <v>1468</v>
      </c>
      <c r="E9854">
        <v>1</v>
      </c>
      <c r="F9854" s="2">
        <v>21.36</v>
      </c>
      <c r="G9854" s="3">
        <v>45</v>
      </c>
      <c r="H9854" s="3">
        <v>0.21360000000000001</v>
      </c>
      <c r="I9854" s="3">
        <v>1.0039199999999999</v>
      </c>
      <c r="J9854" s="3">
        <v>22.57752</v>
      </c>
      <c r="K9854" s="4">
        <v>0.34999999999999992</v>
      </c>
      <c r="L9854" s="73">
        <v>40.986882461538457</v>
      </c>
    </row>
    <row r="9855" spans="1:12" x14ac:dyDescent="0.35">
      <c r="A9855" s="1" t="s">
        <v>16174</v>
      </c>
      <c r="B9855" t="s">
        <v>16175</v>
      </c>
      <c r="C9855" t="s">
        <v>1467</v>
      </c>
      <c r="D9855" t="s">
        <v>1468</v>
      </c>
      <c r="E9855">
        <v>1</v>
      </c>
      <c r="F9855" s="2">
        <v>2.13</v>
      </c>
      <c r="G9855" s="3">
        <v>5</v>
      </c>
      <c r="H9855" s="3">
        <v>2.1299999999999999E-2</v>
      </c>
      <c r="I9855" s="3">
        <v>0.10010999999999999</v>
      </c>
      <c r="J9855" s="3">
        <v>2.2514099999999999</v>
      </c>
      <c r="K9855" s="4">
        <v>0.35</v>
      </c>
      <c r="L9855" s="73">
        <v>4.0871750769230761</v>
      </c>
    </row>
    <row r="9856" spans="1:12" x14ac:dyDescent="0.35">
      <c r="A9856" s="1" t="s">
        <v>16176</v>
      </c>
      <c r="B9856" t="s">
        <v>16177</v>
      </c>
      <c r="C9856" t="s">
        <v>1467</v>
      </c>
      <c r="D9856" t="s">
        <v>1468</v>
      </c>
      <c r="E9856">
        <v>1</v>
      </c>
      <c r="F9856" s="2">
        <v>10.82</v>
      </c>
      <c r="G9856" s="3">
        <v>23</v>
      </c>
      <c r="H9856" s="3">
        <v>0.1082</v>
      </c>
      <c r="I9856" s="3">
        <v>0.50853999999999999</v>
      </c>
      <c r="J9856" s="3">
        <v>11.43674</v>
      </c>
      <c r="K9856" s="4">
        <v>0.34999999999999992</v>
      </c>
      <c r="L9856" s="73">
        <v>20.762081846153844</v>
      </c>
    </row>
    <row r="9857" spans="1:12" x14ac:dyDescent="0.35">
      <c r="A9857" s="1" t="s">
        <v>16178</v>
      </c>
      <c r="B9857" t="s">
        <v>16179</v>
      </c>
      <c r="C9857" t="s">
        <v>1467</v>
      </c>
      <c r="D9857" t="s">
        <v>1468</v>
      </c>
      <c r="E9857">
        <v>1</v>
      </c>
      <c r="F9857" s="2">
        <v>40.119999999999997</v>
      </c>
      <c r="G9857" s="3">
        <v>83</v>
      </c>
      <c r="H9857" s="3">
        <v>0.4012</v>
      </c>
      <c r="I9857" s="3">
        <v>1.88564</v>
      </c>
      <c r="J9857" s="3">
        <v>42.406840000000003</v>
      </c>
      <c r="K9857" s="4">
        <v>0.34999999999999992</v>
      </c>
      <c r="L9857" s="73">
        <v>76.984724923076925</v>
      </c>
    </row>
    <row r="9858" spans="1:12" x14ac:dyDescent="0.35">
      <c r="A9858" s="1" t="s">
        <v>16180</v>
      </c>
      <c r="B9858" t="s">
        <v>16181</v>
      </c>
      <c r="C9858" t="s">
        <v>1467</v>
      </c>
      <c r="D9858" t="s">
        <v>1468</v>
      </c>
      <c r="E9858">
        <v>1</v>
      </c>
      <c r="F9858" s="2">
        <v>41.68</v>
      </c>
      <c r="G9858" s="3">
        <v>86</v>
      </c>
      <c r="H9858" s="3">
        <v>0.4168</v>
      </c>
      <c r="I9858" s="3">
        <v>1.95896</v>
      </c>
      <c r="J9858" s="3">
        <v>44.055759999999999</v>
      </c>
      <c r="K9858" s="4">
        <v>0.35</v>
      </c>
      <c r="L9858" s="73">
        <v>79.978148923076915</v>
      </c>
    </row>
    <row r="9859" spans="1:12" x14ac:dyDescent="0.35">
      <c r="A9859" s="1" t="s">
        <v>16182</v>
      </c>
      <c r="B9859" t="s">
        <v>16183</v>
      </c>
      <c r="C9859" t="s">
        <v>1467</v>
      </c>
      <c r="D9859" t="s">
        <v>1468</v>
      </c>
      <c r="E9859">
        <v>1</v>
      </c>
      <c r="F9859" s="2">
        <v>3.83</v>
      </c>
      <c r="G9859" s="3">
        <v>8</v>
      </c>
      <c r="H9859" s="3">
        <v>3.8300000000000001E-2</v>
      </c>
      <c r="I9859" s="3">
        <v>0.18001</v>
      </c>
      <c r="J9859" s="3">
        <v>4.0483099999999999</v>
      </c>
      <c r="K9859" s="4">
        <v>0.35000000000000003</v>
      </c>
      <c r="L9859" s="73">
        <v>7.3492396923076919</v>
      </c>
    </row>
    <row r="9860" spans="1:12" x14ac:dyDescent="0.35">
      <c r="A9860" s="1" t="s">
        <v>16184</v>
      </c>
      <c r="B9860" t="s">
        <v>16185</v>
      </c>
      <c r="C9860" t="s">
        <v>1467</v>
      </c>
      <c r="D9860" t="s">
        <v>1468</v>
      </c>
      <c r="E9860">
        <v>1</v>
      </c>
      <c r="F9860" s="2">
        <v>14.2</v>
      </c>
      <c r="G9860" s="3">
        <v>30</v>
      </c>
      <c r="H9860" s="3">
        <v>0.14199999999999999</v>
      </c>
      <c r="I9860" s="3">
        <v>0.66739999999999999</v>
      </c>
      <c r="J9860" s="3">
        <v>15.009399999999999</v>
      </c>
      <c r="K9860" s="4">
        <v>0.34999999999999992</v>
      </c>
      <c r="L9860" s="73">
        <v>27.247833846153842</v>
      </c>
    </row>
    <row r="9861" spans="1:12" x14ac:dyDescent="0.35">
      <c r="A9861" s="1" t="s">
        <v>16186</v>
      </c>
      <c r="B9861" t="s">
        <v>16187</v>
      </c>
      <c r="C9861" t="s">
        <v>1467</v>
      </c>
      <c r="D9861" t="s">
        <v>1468</v>
      </c>
      <c r="E9861">
        <v>1</v>
      </c>
      <c r="F9861" s="2">
        <v>34.92</v>
      </c>
      <c r="G9861" s="3">
        <v>72</v>
      </c>
      <c r="H9861" s="3">
        <v>0.34920000000000001</v>
      </c>
      <c r="I9861" s="3">
        <v>1.64124</v>
      </c>
      <c r="J9861" s="3">
        <v>36.910440000000008</v>
      </c>
      <c r="K9861" s="4">
        <v>0.34999999999999992</v>
      </c>
      <c r="L9861" s="73">
        <v>67.006644923076934</v>
      </c>
    </row>
    <row r="9862" spans="1:12" x14ac:dyDescent="0.35">
      <c r="A9862" s="1" t="s">
        <v>16188</v>
      </c>
      <c r="B9862" t="s">
        <v>16189</v>
      </c>
      <c r="C9862" t="s">
        <v>1467</v>
      </c>
      <c r="D9862" t="s">
        <v>1468</v>
      </c>
      <c r="E9862">
        <v>1</v>
      </c>
      <c r="F9862" s="2">
        <v>0.62</v>
      </c>
      <c r="G9862" s="3">
        <v>2</v>
      </c>
      <c r="H9862" s="3">
        <v>6.1999999999999998E-3</v>
      </c>
      <c r="I9862" s="3">
        <v>2.9139999999999999E-2</v>
      </c>
      <c r="J9862" s="3">
        <v>0.65534000000000003</v>
      </c>
      <c r="K9862" s="4">
        <v>0.35000000000000003</v>
      </c>
      <c r="L9862" s="73">
        <v>1.1896941538461541</v>
      </c>
    </row>
    <row r="9863" spans="1:12" x14ac:dyDescent="0.35">
      <c r="A9863" s="1" t="s">
        <v>16190</v>
      </c>
      <c r="B9863" t="s">
        <v>16191</v>
      </c>
      <c r="C9863" t="s">
        <v>1467</v>
      </c>
      <c r="D9863" t="s">
        <v>1468</v>
      </c>
      <c r="E9863">
        <v>1</v>
      </c>
      <c r="F9863" s="2">
        <v>32.06</v>
      </c>
      <c r="G9863" s="3">
        <v>67</v>
      </c>
      <c r="H9863" s="3">
        <v>0.32060000000000005</v>
      </c>
      <c r="I9863" s="3">
        <v>1.50682</v>
      </c>
      <c r="J9863" s="3">
        <v>33.887419999999999</v>
      </c>
      <c r="K9863" s="4">
        <v>0.35</v>
      </c>
      <c r="L9863" s="73">
        <v>61.518700923076921</v>
      </c>
    </row>
    <row r="9864" spans="1:12" x14ac:dyDescent="0.35">
      <c r="A9864" s="1" t="s">
        <v>16192</v>
      </c>
      <c r="B9864" t="s">
        <v>16193</v>
      </c>
      <c r="C9864" t="s">
        <v>1467</v>
      </c>
      <c r="D9864" t="s">
        <v>1468</v>
      </c>
      <c r="E9864">
        <v>1</v>
      </c>
      <c r="F9864" s="2">
        <v>24.31</v>
      </c>
      <c r="G9864" s="3">
        <v>51</v>
      </c>
      <c r="H9864" s="3">
        <v>0.24309999999999998</v>
      </c>
      <c r="I9864" s="3">
        <v>1.1425699999999999</v>
      </c>
      <c r="J9864" s="3">
        <v>25.695669999999996</v>
      </c>
      <c r="K9864" s="4">
        <v>0.34999999999999992</v>
      </c>
      <c r="L9864" s="73">
        <v>46.64752399999999</v>
      </c>
    </row>
    <row r="9865" spans="1:12" x14ac:dyDescent="0.35">
      <c r="A9865" s="1" t="s">
        <v>16194</v>
      </c>
      <c r="B9865" t="s">
        <v>16195</v>
      </c>
      <c r="C9865" t="s">
        <v>1467</v>
      </c>
      <c r="D9865" t="s">
        <v>1468</v>
      </c>
      <c r="E9865">
        <v>1</v>
      </c>
      <c r="F9865" s="2">
        <v>6.97</v>
      </c>
      <c r="G9865" s="3">
        <v>15</v>
      </c>
      <c r="H9865" s="3">
        <v>6.9699999999999998E-2</v>
      </c>
      <c r="I9865" s="3">
        <v>0.32758999999999999</v>
      </c>
      <c r="J9865" s="3">
        <v>7.3672899999999997</v>
      </c>
      <c r="K9865" s="4">
        <v>0.35</v>
      </c>
      <c r="L9865" s="73">
        <v>13.374464923076921</v>
      </c>
    </row>
    <row r="9866" spans="1:12" x14ac:dyDescent="0.35">
      <c r="A9866" s="1" t="s">
        <v>16196</v>
      </c>
      <c r="B9866" t="s">
        <v>16197</v>
      </c>
      <c r="C9866" t="s">
        <v>1467</v>
      </c>
      <c r="D9866" t="s">
        <v>1468</v>
      </c>
      <c r="E9866">
        <v>1</v>
      </c>
      <c r="F9866" s="2">
        <v>0.68</v>
      </c>
      <c r="G9866" s="3">
        <v>2</v>
      </c>
      <c r="H9866" s="3">
        <v>6.8000000000000005E-3</v>
      </c>
      <c r="I9866" s="3">
        <v>3.1960000000000002E-2</v>
      </c>
      <c r="J9866" s="3">
        <v>0.71876000000000007</v>
      </c>
      <c r="K9866" s="4">
        <v>0.34999999999999992</v>
      </c>
      <c r="L9866" s="73">
        <v>1.3048258461538462</v>
      </c>
    </row>
    <row r="9867" spans="1:12" x14ac:dyDescent="0.35">
      <c r="A9867" s="1" t="s">
        <v>16198</v>
      </c>
      <c r="B9867" t="s">
        <v>16199</v>
      </c>
      <c r="C9867" t="s">
        <v>1467</v>
      </c>
      <c r="D9867" t="s">
        <v>1468</v>
      </c>
      <c r="E9867">
        <v>1</v>
      </c>
      <c r="F9867" s="2">
        <v>176</v>
      </c>
      <c r="G9867" s="3">
        <v>363</v>
      </c>
      <c r="H9867" s="3">
        <v>1.76</v>
      </c>
      <c r="I9867" s="3">
        <v>8.2720000000000002</v>
      </c>
      <c r="J9867" s="3">
        <v>186.03199999999998</v>
      </c>
      <c r="K9867" s="4">
        <v>0.35</v>
      </c>
      <c r="L9867" s="73">
        <v>337.71963076923072</v>
      </c>
    </row>
    <row r="9868" spans="1:12" x14ac:dyDescent="0.35">
      <c r="A9868" s="1" t="s">
        <v>16200</v>
      </c>
      <c r="B9868" t="s">
        <v>16201</v>
      </c>
      <c r="C9868" t="s">
        <v>1467</v>
      </c>
      <c r="D9868" t="s">
        <v>1468</v>
      </c>
      <c r="E9868">
        <v>1</v>
      </c>
      <c r="F9868" s="2">
        <v>90.55</v>
      </c>
      <c r="G9868" s="3">
        <v>187</v>
      </c>
      <c r="H9868" s="3">
        <v>0.90549999999999997</v>
      </c>
      <c r="I9868" s="3">
        <v>4.2558499999999997</v>
      </c>
      <c r="J9868" s="3">
        <v>95.711349999999996</v>
      </c>
      <c r="K9868" s="4">
        <v>0.35</v>
      </c>
      <c r="L9868" s="73">
        <v>173.7529123076923</v>
      </c>
    </row>
    <row r="9869" spans="1:12" x14ac:dyDescent="0.35">
      <c r="A9869" s="1" t="s">
        <v>16202</v>
      </c>
      <c r="B9869" t="s">
        <v>16203</v>
      </c>
      <c r="C9869" t="s">
        <v>1467</v>
      </c>
      <c r="D9869" t="s">
        <v>1468</v>
      </c>
      <c r="E9869">
        <v>1</v>
      </c>
      <c r="F9869" s="2">
        <v>48.12</v>
      </c>
      <c r="G9869" s="3">
        <v>100</v>
      </c>
      <c r="H9869" s="3">
        <v>0.48119999999999996</v>
      </c>
      <c r="I9869" s="3">
        <v>2.2616399999999999</v>
      </c>
      <c r="J9869" s="3">
        <v>50.862839999999998</v>
      </c>
      <c r="K9869" s="4">
        <v>0.35</v>
      </c>
      <c r="L9869" s="73">
        <v>92.33561723076923</v>
      </c>
    </row>
    <row r="9870" spans="1:12" x14ac:dyDescent="0.35">
      <c r="A9870" s="1" t="s">
        <v>16204</v>
      </c>
      <c r="B9870" t="s">
        <v>16205</v>
      </c>
      <c r="C9870" t="s">
        <v>1467</v>
      </c>
      <c r="D9870" t="s">
        <v>1468</v>
      </c>
      <c r="E9870">
        <v>1</v>
      </c>
      <c r="F9870" s="2">
        <v>8.42</v>
      </c>
      <c r="G9870" s="3">
        <v>18</v>
      </c>
      <c r="H9870" s="3">
        <v>8.4199999999999997E-2</v>
      </c>
      <c r="I9870" s="3">
        <v>0.39573999999999998</v>
      </c>
      <c r="J9870" s="3">
        <v>8.8999399999999991</v>
      </c>
      <c r="K9870" s="4">
        <v>0.35</v>
      </c>
      <c r="L9870" s="73">
        <v>16.156814153846152</v>
      </c>
    </row>
    <row r="9871" spans="1:12" x14ac:dyDescent="0.35">
      <c r="A9871" s="1" t="s">
        <v>16206</v>
      </c>
      <c r="B9871" t="s">
        <v>16207</v>
      </c>
      <c r="C9871" t="s">
        <v>1467</v>
      </c>
      <c r="D9871" t="s">
        <v>1468</v>
      </c>
      <c r="E9871">
        <v>1</v>
      </c>
      <c r="F9871" s="2">
        <v>77.930000000000007</v>
      </c>
      <c r="G9871" s="3">
        <v>161</v>
      </c>
      <c r="H9871" s="3">
        <v>0.7793000000000001</v>
      </c>
      <c r="I9871" s="3">
        <v>3.6627100000000001</v>
      </c>
      <c r="J9871" s="3">
        <v>82.372010000000017</v>
      </c>
      <c r="K9871" s="4">
        <v>0.35000000000000003</v>
      </c>
      <c r="L9871" s="73">
        <v>149.53687969230774</v>
      </c>
    </row>
    <row r="9872" spans="1:12" x14ac:dyDescent="0.35">
      <c r="A9872" s="1" t="s">
        <v>16208</v>
      </c>
      <c r="B9872" t="s">
        <v>16209</v>
      </c>
      <c r="C9872" t="s">
        <v>1467</v>
      </c>
      <c r="D9872" t="s">
        <v>1468</v>
      </c>
      <c r="E9872">
        <v>1</v>
      </c>
      <c r="F9872" s="2">
        <v>7.42</v>
      </c>
      <c r="G9872" s="3">
        <v>16</v>
      </c>
      <c r="H9872" s="3">
        <v>7.4200000000000002E-2</v>
      </c>
      <c r="I9872" s="3">
        <v>0.34873999999999999</v>
      </c>
      <c r="J9872" s="3">
        <v>7.8429400000000005</v>
      </c>
      <c r="K9872" s="4">
        <v>0.34999999999999992</v>
      </c>
      <c r="L9872" s="73">
        <v>14.237952615384614</v>
      </c>
    </row>
    <row r="9873" spans="1:12" x14ac:dyDescent="0.35">
      <c r="A9873" s="1" t="s">
        <v>16210</v>
      </c>
      <c r="B9873" t="s">
        <v>16211</v>
      </c>
      <c r="C9873" t="s">
        <v>1467</v>
      </c>
      <c r="D9873" t="s">
        <v>1468</v>
      </c>
      <c r="E9873">
        <v>1</v>
      </c>
      <c r="F9873" s="2">
        <v>14.52</v>
      </c>
      <c r="G9873" s="3">
        <v>30</v>
      </c>
      <c r="H9873" s="3">
        <v>0.1452</v>
      </c>
      <c r="I9873" s="3">
        <v>0.68243999999999994</v>
      </c>
      <c r="J9873" s="3">
        <v>15.347639999999998</v>
      </c>
      <c r="K9873" s="4">
        <v>0.35</v>
      </c>
      <c r="L9873" s="73">
        <v>27.861869538461534</v>
      </c>
    </row>
    <row r="9874" spans="1:12" x14ac:dyDescent="0.35">
      <c r="A9874" s="1" t="s">
        <v>16212</v>
      </c>
      <c r="B9874" t="s">
        <v>16213</v>
      </c>
      <c r="C9874" t="s">
        <v>1467</v>
      </c>
      <c r="D9874" t="s">
        <v>1468</v>
      </c>
      <c r="E9874">
        <v>1</v>
      </c>
      <c r="F9874" s="2">
        <v>22.38</v>
      </c>
      <c r="G9874" s="3">
        <v>47</v>
      </c>
      <c r="H9874" s="3">
        <v>0.2238</v>
      </c>
      <c r="I9874" s="3">
        <v>1.05186</v>
      </c>
      <c r="J9874" s="3">
        <v>23.655660000000001</v>
      </c>
      <c r="K9874" s="4">
        <v>0.34999999999999992</v>
      </c>
      <c r="L9874" s="73">
        <v>42.944121230769227</v>
      </c>
    </row>
    <row r="9875" spans="1:12" x14ac:dyDescent="0.35">
      <c r="A9875" s="1" t="s">
        <v>16214</v>
      </c>
      <c r="B9875" t="s">
        <v>15102</v>
      </c>
      <c r="C9875" t="s">
        <v>1467</v>
      </c>
      <c r="D9875" t="s">
        <v>1468</v>
      </c>
      <c r="E9875">
        <v>1</v>
      </c>
      <c r="F9875" s="2">
        <v>119.48</v>
      </c>
      <c r="G9875" s="3">
        <v>247</v>
      </c>
      <c r="H9875" s="3">
        <v>1.1948000000000001</v>
      </c>
      <c r="I9875" s="3">
        <v>5.6155600000000003</v>
      </c>
      <c r="J9875" s="3">
        <v>126.29036000000001</v>
      </c>
      <c r="K9875" s="4">
        <v>0.35000000000000003</v>
      </c>
      <c r="L9875" s="73">
        <v>229.26557661538465</v>
      </c>
    </row>
    <row r="9876" spans="1:12" x14ac:dyDescent="0.35">
      <c r="A9876" s="1" t="s">
        <v>16215</v>
      </c>
      <c r="B9876" t="s">
        <v>16216</v>
      </c>
      <c r="C9876" t="s">
        <v>1467</v>
      </c>
      <c r="D9876" t="s">
        <v>1468</v>
      </c>
      <c r="E9876">
        <v>1</v>
      </c>
      <c r="F9876" s="2">
        <v>140.78</v>
      </c>
      <c r="G9876" s="3">
        <v>291</v>
      </c>
      <c r="H9876" s="3">
        <v>1.4077999999999999</v>
      </c>
      <c r="I9876" s="3">
        <v>6.6166600000000004</v>
      </c>
      <c r="J9876" s="3">
        <v>148.80446000000001</v>
      </c>
      <c r="K9876" s="4">
        <v>0.35</v>
      </c>
      <c r="L9876" s="73">
        <v>270.13732738461539</v>
      </c>
    </row>
    <row r="9877" spans="1:12" x14ac:dyDescent="0.35">
      <c r="A9877" s="1" t="s">
        <v>16217</v>
      </c>
      <c r="B9877" t="s">
        <v>16218</v>
      </c>
      <c r="C9877" t="s">
        <v>1467</v>
      </c>
      <c r="D9877" t="s">
        <v>1468</v>
      </c>
      <c r="E9877">
        <v>1</v>
      </c>
      <c r="F9877" s="2">
        <v>1201.17</v>
      </c>
      <c r="G9877" s="3">
        <v>2477</v>
      </c>
      <c r="H9877" s="3">
        <v>12.011700000000001</v>
      </c>
      <c r="I9877" s="3">
        <v>56.454990000000002</v>
      </c>
      <c r="J9877" s="3">
        <v>1269.63669</v>
      </c>
      <c r="K9877" s="4">
        <v>0.35</v>
      </c>
      <c r="L9877" s="73">
        <v>2304.8789141538459</v>
      </c>
    </row>
    <row r="9878" spans="1:12" x14ac:dyDescent="0.35">
      <c r="A9878" s="1" t="s">
        <v>16219</v>
      </c>
      <c r="B9878" t="s">
        <v>14608</v>
      </c>
      <c r="C9878" t="s">
        <v>1467</v>
      </c>
      <c r="D9878" t="s">
        <v>1468</v>
      </c>
      <c r="E9878">
        <v>1</v>
      </c>
      <c r="F9878" s="2">
        <v>27</v>
      </c>
      <c r="G9878" s="3">
        <v>56</v>
      </c>
      <c r="H9878" s="3">
        <v>0.27</v>
      </c>
      <c r="I9878" s="3">
        <v>1.2689999999999999</v>
      </c>
      <c r="J9878" s="3">
        <v>28.538999999999998</v>
      </c>
      <c r="K9878" s="4">
        <v>0.35</v>
      </c>
      <c r="L9878" s="73">
        <v>51.809261538461534</v>
      </c>
    </row>
    <row r="9879" spans="1:12" x14ac:dyDescent="0.35">
      <c r="A9879" s="1" t="s">
        <v>16220</v>
      </c>
      <c r="B9879" t="s">
        <v>16221</v>
      </c>
      <c r="C9879" t="s">
        <v>1467</v>
      </c>
      <c r="D9879" t="s">
        <v>1468</v>
      </c>
      <c r="E9879">
        <v>1</v>
      </c>
      <c r="F9879" s="2">
        <v>4.1900000000000004</v>
      </c>
      <c r="G9879" s="3">
        <v>9</v>
      </c>
      <c r="H9879" s="3">
        <v>4.1900000000000007E-2</v>
      </c>
      <c r="I9879" s="3">
        <v>0.19693000000000002</v>
      </c>
      <c r="J9879" s="3">
        <v>4.4288300000000005</v>
      </c>
      <c r="K9879" s="4">
        <v>0.35</v>
      </c>
      <c r="L9879" s="73">
        <v>8.0400298461538462</v>
      </c>
    </row>
    <row r="9880" spans="1:12" x14ac:dyDescent="0.35">
      <c r="A9880" s="1" t="s">
        <v>16222</v>
      </c>
      <c r="B9880" t="s">
        <v>16223</v>
      </c>
      <c r="C9880" t="s">
        <v>1467</v>
      </c>
      <c r="D9880" t="s">
        <v>1468</v>
      </c>
      <c r="E9880">
        <v>1</v>
      </c>
      <c r="F9880" s="2">
        <v>17.21</v>
      </c>
      <c r="G9880" s="3">
        <v>36</v>
      </c>
      <c r="H9880" s="3">
        <v>0.1721</v>
      </c>
      <c r="I9880" s="3">
        <v>0.80887000000000009</v>
      </c>
      <c r="J9880" s="3">
        <v>18.19097</v>
      </c>
      <c r="K9880" s="4">
        <v>0.35</v>
      </c>
      <c r="L9880" s="73">
        <v>33.023607076923078</v>
      </c>
    </row>
    <row r="9881" spans="1:12" x14ac:dyDescent="0.35">
      <c r="A9881" s="1" t="s">
        <v>16224</v>
      </c>
      <c r="B9881" t="s">
        <v>16225</v>
      </c>
      <c r="C9881" t="s">
        <v>1467</v>
      </c>
      <c r="D9881" t="s">
        <v>1468</v>
      </c>
      <c r="E9881">
        <v>1</v>
      </c>
      <c r="F9881" s="2">
        <v>123.1</v>
      </c>
      <c r="G9881" s="3">
        <v>254</v>
      </c>
      <c r="H9881" s="3">
        <v>1.2309999999999999</v>
      </c>
      <c r="I9881" s="3">
        <v>5.7856999999999994</v>
      </c>
      <c r="J9881" s="3">
        <v>130.11669999999998</v>
      </c>
      <c r="K9881" s="4">
        <v>0.34999999999999992</v>
      </c>
      <c r="L9881" s="73">
        <v>236.21185538461532</v>
      </c>
    </row>
    <row r="9882" spans="1:12" x14ac:dyDescent="0.35">
      <c r="A9882" s="1" t="s">
        <v>16226</v>
      </c>
      <c r="B9882" t="s">
        <v>16227</v>
      </c>
      <c r="C9882" t="s">
        <v>1467</v>
      </c>
      <c r="D9882" t="s">
        <v>1468</v>
      </c>
      <c r="E9882">
        <v>1</v>
      </c>
      <c r="F9882" s="2">
        <v>1776.75</v>
      </c>
      <c r="G9882" s="3">
        <v>3664</v>
      </c>
      <c r="H9882" s="3">
        <v>17.767500000000002</v>
      </c>
      <c r="I9882" s="3">
        <v>83.507249999999999</v>
      </c>
      <c r="J9882" s="3">
        <v>1878.02475</v>
      </c>
      <c r="K9882" s="4">
        <v>0.34999999999999992</v>
      </c>
      <c r="L9882" s="73">
        <v>3409.3372384615382</v>
      </c>
    </row>
    <row r="9883" spans="1:12" x14ac:dyDescent="0.35">
      <c r="A9883" s="1" t="s">
        <v>16228</v>
      </c>
      <c r="B9883" t="s">
        <v>16229</v>
      </c>
      <c r="C9883" t="s">
        <v>1467</v>
      </c>
      <c r="D9883" t="s">
        <v>1468</v>
      </c>
      <c r="E9883">
        <v>1</v>
      </c>
      <c r="F9883" s="2">
        <v>89.62</v>
      </c>
      <c r="G9883" s="3">
        <v>185</v>
      </c>
      <c r="H9883" s="3">
        <v>0.89620000000000011</v>
      </c>
      <c r="I9883" s="3">
        <v>4.2121400000000007</v>
      </c>
      <c r="J9883" s="3">
        <v>94.728340000000003</v>
      </c>
      <c r="K9883" s="4">
        <v>0.35000000000000003</v>
      </c>
      <c r="L9883" s="73">
        <v>171.96837107692309</v>
      </c>
    </row>
    <row r="9884" spans="1:12" x14ac:dyDescent="0.35">
      <c r="A9884" s="1" t="s">
        <v>16230</v>
      </c>
      <c r="B9884" t="s">
        <v>16231</v>
      </c>
      <c r="C9884" t="s">
        <v>1467</v>
      </c>
      <c r="D9884" t="s">
        <v>1468</v>
      </c>
      <c r="E9884">
        <v>1</v>
      </c>
      <c r="F9884" s="2">
        <v>184.55</v>
      </c>
      <c r="G9884" s="3">
        <v>381</v>
      </c>
      <c r="H9884" s="3">
        <v>1.8455000000000001</v>
      </c>
      <c r="I9884" s="3">
        <v>8.6738499999999998</v>
      </c>
      <c r="J9884" s="3">
        <v>195.06934999999999</v>
      </c>
      <c r="K9884" s="4">
        <v>0.35000000000000003</v>
      </c>
      <c r="L9884" s="73">
        <v>354.12589692307688</v>
      </c>
    </row>
    <row r="9885" spans="1:12" x14ac:dyDescent="0.35">
      <c r="A9885" s="1" t="s">
        <v>16232</v>
      </c>
      <c r="B9885" t="s">
        <v>16233</v>
      </c>
      <c r="C9885" t="s">
        <v>1467</v>
      </c>
      <c r="D9885" t="s">
        <v>1468</v>
      </c>
      <c r="E9885">
        <v>1</v>
      </c>
      <c r="F9885" s="2">
        <v>6.72</v>
      </c>
      <c r="G9885" s="3">
        <v>14</v>
      </c>
      <c r="H9885" s="3">
        <v>6.7199999999999996E-2</v>
      </c>
      <c r="I9885" s="3">
        <v>0.31584000000000001</v>
      </c>
      <c r="J9885" s="3">
        <v>7.1030399999999991</v>
      </c>
      <c r="K9885" s="4">
        <v>0.35</v>
      </c>
      <c r="L9885" s="73">
        <v>12.894749538461536</v>
      </c>
    </row>
    <row r="9886" spans="1:12" x14ac:dyDescent="0.35">
      <c r="A9886" s="1" t="s">
        <v>16234</v>
      </c>
      <c r="B9886" t="s">
        <v>16235</v>
      </c>
      <c r="C9886" t="s">
        <v>1467</v>
      </c>
      <c r="D9886" t="s">
        <v>1468</v>
      </c>
      <c r="E9886">
        <v>1</v>
      </c>
      <c r="F9886" s="2">
        <v>50.21</v>
      </c>
      <c r="G9886" s="3">
        <v>104</v>
      </c>
      <c r="H9886" s="3">
        <v>0.50209999999999999</v>
      </c>
      <c r="I9886" s="3">
        <v>2.3598699999999999</v>
      </c>
      <c r="J9886" s="3">
        <v>53.07197</v>
      </c>
      <c r="K9886" s="4">
        <v>0.35</v>
      </c>
      <c r="L9886" s="73">
        <v>96.346037846153848</v>
      </c>
    </row>
    <row r="9887" spans="1:12" x14ac:dyDescent="0.35">
      <c r="A9887" s="1">
        <v>40104</v>
      </c>
      <c r="B9887" t="s">
        <v>16236</v>
      </c>
      <c r="C9887" t="s">
        <v>34</v>
      </c>
      <c r="D9887" t="s">
        <v>35</v>
      </c>
      <c r="E9887">
        <v>1</v>
      </c>
      <c r="F9887" s="2">
        <v>488.44</v>
      </c>
      <c r="G9887" s="3">
        <v>1008</v>
      </c>
      <c r="H9887" s="3">
        <v>4.8844000000000003</v>
      </c>
      <c r="I9887" s="3">
        <v>22.956679999999999</v>
      </c>
      <c r="J9887" s="3">
        <v>516.28107999999997</v>
      </c>
      <c r="K9887" s="4">
        <v>0.35000000000000003</v>
      </c>
      <c r="L9887" s="73">
        <v>937.24872984615376</v>
      </c>
    </row>
    <row r="9888" spans="1:12" x14ac:dyDescent="0.35">
      <c r="A9888" s="1" t="s">
        <v>16237</v>
      </c>
      <c r="B9888" t="s">
        <v>16238</v>
      </c>
      <c r="C9888" t="s">
        <v>363</v>
      </c>
      <c r="D9888" t="s">
        <v>364</v>
      </c>
      <c r="E9888">
        <v>1</v>
      </c>
      <c r="F9888" s="2">
        <v>5.08</v>
      </c>
      <c r="G9888" s="3">
        <v>11</v>
      </c>
      <c r="H9888" s="3">
        <v>5.0800000000000005E-2</v>
      </c>
      <c r="I9888" s="3">
        <v>0.23876</v>
      </c>
      <c r="J9888" s="3">
        <v>5.3695599999999999</v>
      </c>
      <c r="K9888" s="4">
        <v>0.35000000000000003</v>
      </c>
      <c r="L9888" s="73">
        <v>9.7478166153846146</v>
      </c>
    </row>
    <row r="9889" spans="1:12" x14ac:dyDescent="0.35">
      <c r="A9889" s="1">
        <v>9000136</v>
      </c>
      <c r="B9889" t="s">
        <v>16239</v>
      </c>
      <c r="C9889" t="s">
        <v>1467</v>
      </c>
      <c r="D9889" t="s">
        <v>1468</v>
      </c>
      <c r="E9889">
        <v>1</v>
      </c>
      <c r="F9889" s="2">
        <v>24.54</v>
      </c>
      <c r="G9889" s="3">
        <v>51</v>
      </c>
      <c r="H9889" s="3">
        <v>0.24540000000000001</v>
      </c>
      <c r="I9889" s="3">
        <v>1.1533800000000001</v>
      </c>
      <c r="J9889" s="3">
        <v>25.938779999999998</v>
      </c>
      <c r="K9889" s="4">
        <v>0.35</v>
      </c>
      <c r="L9889" s="73">
        <v>47.088862153846151</v>
      </c>
    </row>
    <row r="9890" spans="1:12" x14ac:dyDescent="0.35">
      <c r="A9890" s="1" t="s">
        <v>16240</v>
      </c>
      <c r="B9890" t="s">
        <v>16241</v>
      </c>
      <c r="C9890" t="s">
        <v>1467</v>
      </c>
      <c r="D9890" t="s">
        <v>1468</v>
      </c>
      <c r="E9890">
        <v>1</v>
      </c>
      <c r="F9890" s="2">
        <v>6.3</v>
      </c>
      <c r="G9890" s="3">
        <v>13</v>
      </c>
      <c r="H9890" s="3">
        <v>6.3E-2</v>
      </c>
      <c r="I9890" s="3">
        <v>0.29609999999999997</v>
      </c>
      <c r="J9890" s="3">
        <v>6.6590999999999996</v>
      </c>
      <c r="K9890" s="4">
        <v>0.34999999999999992</v>
      </c>
      <c r="L9890" s="73">
        <v>12.08882769230769</v>
      </c>
    </row>
    <row r="9891" spans="1:12" x14ac:dyDescent="0.35">
      <c r="A9891" s="1" t="s">
        <v>16242</v>
      </c>
      <c r="B9891" t="s">
        <v>16243</v>
      </c>
      <c r="C9891" t="s">
        <v>1467</v>
      </c>
      <c r="D9891" t="s">
        <v>1468</v>
      </c>
      <c r="E9891">
        <v>1</v>
      </c>
      <c r="F9891" s="2">
        <v>4.83</v>
      </c>
      <c r="G9891" s="3">
        <v>10</v>
      </c>
      <c r="H9891" s="3">
        <v>4.8300000000000003E-2</v>
      </c>
      <c r="I9891" s="3">
        <v>0.22701000000000002</v>
      </c>
      <c r="J9891" s="3">
        <v>5.1053100000000002</v>
      </c>
      <c r="K9891" s="4">
        <v>0.35</v>
      </c>
      <c r="L9891" s="73">
        <v>9.268101230769231</v>
      </c>
    </row>
    <row r="9892" spans="1:12" x14ac:dyDescent="0.35">
      <c r="A9892" s="1" t="s">
        <v>16244</v>
      </c>
      <c r="B9892" t="s">
        <v>16245</v>
      </c>
      <c r="C9892" t="s">
        <v>1467</v>
      </c>
      <c r="D9892" t="s">
        <v>1468</v>
      </c>
      <c r="E9892">
        <v>1</v>
      </c>
      <c r="F9892" s="2">
        <v>15.49</v>
      </c>
      <c r="G9892" s="3">
        <v>32</v>
      </c>
      <c r="H9892" s="3">
        <v>0.15490000000000001</v>
      </c>
      <c r="I9892" s="3">
        <v>0.72803000000000007</v>
      </c>
      <c r="J9892" s="3">
        <v>16.37293</v>
      </c>
      <c r="K9892" s="4">
        <v>0.35000000000000003</v>
      </c>
      <c r="L9892" s="73">
        <v>29.723165230769233</v>
      </c>
    </row>
    <row r="9893" spans="1:12" x14ac:dyDescent="0.35">
      <c r="A9893" s="1" t="s">
        <v>16246</v>
      </c>
      <c r="B9893" t="s">
        <v>16247</v>
      </c>
      <c r="C9893" t="s">
        <v>17</v>
      </c>
      <c r="D9893" t="s">
        <v>18</v>
      </c>
      <c r="E9893">
        <v>1</v>
      </c>
      <c r="F9893" s="2">
        <v>203</v>
      </c>
      <c r="G9893" s="3">
        <v>419</v>
      </c>
      <c r="H9893" s="3">
        <v>2.0300000000000002</v>
      </c>
      <c r="I9893" s="3">
        <v>9.5410000000000004</v>
      </c>
      <c r="J9893" s="3">
        <v>214.571</v>
      </c>
      <c r="K9893" s="4">
        <v>0.35</v>
      </c>
      <c r="L9893" s="73">
        <v>389.52889230769227</v>
      </c>
    </row>
    <row r="9894" spans="1:12" x14ac:dyDescent="0.35">
      <c r="A9894" s="1" t="s">
        <v>16248</v>
      </c>
      <c r="B9894" t="s">
        <v>16249</v>
      </c>
      <c r="C9894" t="s">
        <v>1467</v>
      </c>
      <c r="D9894" t="s">
        <v>1468</v>
      </c>
      <c r="E9894">
        <v>1</v>
      </c>
      <c r="F9894" s="2">
        <v>221.2</v>
      </c>
      <c r="G9894" s="3">
        <v>457</v>
      </c>
      <c r="H9894" s="3">
        <v>2.2119999999999997</v>
      </c>
      <c r="I9894" s="3">
        <v>10.3964</v>
      </c>
      <c r="J9894" s="3">
        <v>233.80839999999998</v>
      </c>
      <c r="K9894" s="4">
        <v>0.34999999999999992</v>
      </c>
      <c r="L9894" s="73">
        <v>424.45217230769219</v>
      </c>
    </row>
    <row r="9895" spans="1:12" x14ac:dyDescent="0.35">
      <c r="A9895" s="1" t="s">
        <v>16250</v>
      </c>
      <c r="B9895" t="s">
        <v>16251</v>
      </c>
      <c r="C9895" t="s">
        <v>1467</v>
      </c>
      <c r="D9895" t="s">
        <v>1468</v>
      </c>
      <c r="E9895">
        <v>1</v>
      </c>
      <c r="F9895" s="2">
        <v>135.29</v>
      </c>
      <c r="G9895" s="3">
        <v>279</v>
      </c>
      <c r="H9895" s="3">
        <v>1.3529</v>
      </c>
      <c r="I9895" s="3">
        <v>6.3586299999999998</v>
      </c>
      <c r="J9895" s="3">
        <v>143.00153</v>
      </c>
      <c r="K9895" s="4">
        <v>0.35000000000000003</v>
      </c>
      <c r="L9895" s="73">
        <v>259.60277753846157</v>
      </c>
    </row>
    <row r="9896" spans="1:12" x14ac:dyDescent="0.35">
      <c r="A9896" s="1" t="s">
        <v>16252</v>
      </c>
      <c r="B9896" t="s">
        <v>16253</v>
      </c>
      <c r="C9896" t="s">
        <v>17</v>
      </c>
      <c r="D9896" t="s">
        <v>18</v>
      </c>
      <c r="E9896">
        <v>1</v>
      </c>
      <c r="F9896" s="2">
        <v>24</v>
      </c>
      <c r="G9896" s="3">
        <v>50</v>
      </c>
      <c r="H9896" s="3">
        <v>0.24</v>
      </c>
      <c r="I9896" s="3">
        <v>1.1280000000000001</v>
      </c>
      <c r="J9896" s="3">
        <v>25.367999999999999</v>
      </c>
      <c r="K9896" s="4">
        <v>0.35</v>
      </c>
      <c r="L9896" s="73">
        <v>46.052676923076923</v>
      </c>
    </row>
    <row r="9897" spans="1:12" x14ac:dyDescent="0.35">
      <c r="A9897" s="1" t="s">
        <v>16254</v>
      </c>
      <c r="B9897" t="s">
        <v>16255</v>
      </c>
      <c r="C9897" t="s">
        <v>17</v>
      </c>
      <c r="D9897" t="s">
        <v>18</v>
      </c>
      <c r="E9897">
        <v>1</v>
      </c>
      <c r="F9897" s="2">
        <v>21</v>
      </c>
      <c r="G9897" s="3">
        <v>44</v>
      </c>
      <c r="H9897" s="3">
        <v>0.21</v>
      </c>
      <c r="I9897" s="3">
        <v>0.98699999999999999</v>
      </c>
      <c r="J9897" s="3">
        <v>22.196999999999999</v>
      </c>
      <c r="K9897" s="4">
        <v>0.35000000000000003</v>
      </c>
      <c r="L9897" s="73">
        <v>40.296092307692305</v>
      </c>
    </row>
    <row r="9898" spans="1:12" x14ac:dyDescent="0.35">
      <c r="A9898" s="1" t="s">
        <v>16256</v>
      </c>
      <c r="B9898" t="s">
        <v>16257</v>
      </c>
      <c r="C9898" t="s">
        <v>17</v>
      </c>
      <c r="D9898" t="s">
        <v>18</v>
      </c>
      <c r="E9898">
        <v>1</v>
      </c>
      <c r="F9898" s="2">
        <v>147</v>
      </c>
      <c r="G9898" s="3">
        <v>304</v>
      </c>
      <c r="H9898" s="3">
        <v>1.47</v>
      </c>
      <c r="I9898" s="3">
        <v>6.9089999999999998</v>
      </c>
      <c r="J9898" s="3">
        <v>155.37899999999999</v>
      </c>
      <c r="K9898" s="4">
        <v>0.35</v>
      </c>
      <c r="L9898" s="73">
        <v>282.07264615384611</v>
      </c>
    </row>
    <row r="9899" spans="1:12" x14ac:dyDescent="0.35">
      <c r="A9899" s="1" t="s">
        <v>16258</v>
      </c>
      <c r="B9899" t="s">
        <v>16259</v>
      </c>
      <c r="C9899" t="s">
        <v>1467</v>
      </c>
      <c r="D9899" t="s">
        <v>1468</v>
      </c>
      <c r="E9899">
        <v>1</v>
      </c>
      <c r="F9899" s="2">
        <v>28.17</v>
      </c>
      <c r="G9899" s="3">
        <v>59</v>
      </c>
      <c r="H9899" s="3">
        <v>0.28170000000000001</v>
      </c>
      <c r="I9899" s="3">
        <v>1.32399</v>
      </c>
      <c r="J9899" s="3">
        <v>29.775690000000001</v>
      </c>
      <c r="K9899" s="4">
        <v>0.35000000000000003</v>
      </c>
      <c r="L9899" s="73">
        <v>54.054329538461545</v>
      </c>
    </row>
    <row r="9900" spans="1:12" x14ac:dyDescent="0.35">
      <c r="A9900" s="1" t="s">
        <v>16260</v>
      </c>
      <c r="B9900" t="s">
        <v>16261</v>
      </c>
      <c r="C9900" t="s">
        <v>1467</v>
      </c>
      <c r="D9900" t="s">
        <v>1468</v>
      </c>
      <c r="E9900">
        <v>1</v>
      </c>
      <c r="F9900" s="2">
        <v>5.98</v>
      </c>
      <c r="G9900" s="3">
        <v>13</v>
      </c>
      <c r="H9900" s="3">
        <v>5.9800000000000006E-2</v>
      </c>
      <c r="I9900" s="3">
        <v>0.28106000000000003</v>
      </c>
      <c r="J9900" s="3">
        <v>6.3208600000000006</v>
      </c>
      <c r="K9900" s="4">
        <v>0.35000000000000003</v>
      </c>
      <c r="L9900" s="73">
        <v>11.474792000000001</v>
      </c>
    </row>
    <row r="9901" spans="1:12" x14ac:dyDescent="0.35">
      <c r="A9901" s="1" t="s">
        <v>16262</v>
      </c>
      <c r="B9901" t="s">
        <v>16263</v>
      </c>
      <c r="C9901" t="s">
        <v>1467</v>
      </c>
      <c r="D9901" t="s">
        <v>1468</v>
      </c>
      <c r="E9901">
        <v>1</v>
      </c>
      <c r="F9901" s="2">
        <v>6.62</v>
      </c>
      <c r="G9901" s="3">
        <v>14</v>
      </c>
      <c r="H9901" s="3">
        <v>6.6200000000000009E-2</v>
      </c>
      <c r="I9901" s="3">
        <v>0.31114000000000003</v>
      </c>
      <c r="J9901" s="3">
        <v>6.9973400000000003</v>
      </c>
      <c r="K9901" s="4">
        <v>0.34999999999999992</v>
      </c>
      <c r="L9901" s="73">
        <v>12.702863384615384</v>
      </c>
    </row>
    <row r="9902" spans="1:12" x14ac:dyDescent="0.35">
      <c r="A9902" s="1" t="s">
        <v>16264</v>
      </c>
      <c r="B9902" t="s">
        <v>16265</v>
      </c>
      <c r="C9902" t="s">
        <v>21</v>
      </c>
      <c r="D9902" t="s">
        <v>22</v>
      </c>
      <c r="E9902">
        <v>1</v>
      </c>
      <c r="F9902" s="2">
        <v>69.36</v>
      </c>
      <c r="G9902" s="3">
        <v>144</v>
      </c>
      <c r="H9902" s="3">
        <v>0.69359999999999999</v>
      </c>
      <c r="I9902" s="3">
        <v>3.2599200000000002</v>
      </c>
      <c r="J9902" s="3">
        <v>73.313519999999997</v>
      </c>
      <c r="K9902" s="4">
        <v>0.34999999999999992</v>
      </c>
      <c r="L9902" s="73">
        <v>133.0922363076923</v>
      </c>
    </row>
    <row r="9903" spans="1:12" x14ac:dyDescent="0.35">
      <c r="A9903" s="1" t="s">
        <v>16266</v>
      </c>
      <c r="B9903" t="s">
        <v>16267</v>
      </c>
      <c r="C9903" t="s">
        <v>1467</v>
      </c>
      <c r="D9903" t="s">
        <v>1468</v>
      </c>
      <c r="E9903">
        <v>1</v>
      </c>
      <c r="F9903" s="2">
        <v>53.57</v>
      </c>
      <c r="G9903" s="3">
        <v>111</v>
      </c>
      <c r="H9903" s="3">
        <v>0.53570000000000007</v>
      </c>
      <c r="I9903" s="3">
        <v>2.5177900000000002</v>
      </c>
      <c r="J9903" s="3">
        <v>56.623489999999997</v>
      </c>
      <c r="K9903" s="4">
        <v>0.35000000000000003</v>
      </c>
      <c r="L9903" s="73">
        <v>102.79341261538461</v>
      </c>
    </row>
    <row r="9904" spans="1:12" x14ac:dyDescent="0.35">
      <c r="A9904" s="1" t="s">
        <v>16268</v>
      </c>
      <c r="B9904" t="s">
        <v>16269</v>
      </c>
      <c r="C9904" t="s">
        <v>1467</v>
      </c>
      <c r="D9904" t="s">
        <v>1468</v>
      </c>
      <c r="E9904">
        <v>1</v>
      </c>
      <c r="F9904" s="2">
        <v>6.61</v>
      </c>
      <c r="G9904" s="3">
        <v>14</v>
      </c>
      <c r="H9904" s="3">
        <v>6.6100000000000006E-2</v>
      </c>
      <c r="I9904" s="3">
        <v>0.31067</v>
      </c>
      <c r="J9904" s="3">
        <v>6.9867699999999999</v>
      </c>
      <c r="K9904" s="4">
        <v>0.35</v>
      </c>
      <c r="L9904" s="73">
        <v>12.683674769230768</v>
      </c>
    </row>
    <row r="9905" spans="1:12" x14ac:dyDescent="0.35">
      <c r="A9905" s="1" t="s">
        <v>16270</v>
      </c>
      <c r="B9905" t="s">
        <v>16271</v>
      </c>
      <c r="C9905" t="s">
        <v>17</v>
      </c>
      <c r="D9905" t="s">
        <v>18</v>
      </c>
      <c r="E9905">
        <v>1</v>
      </c>
      <c r="F9905" s="2">
        <v>560</v>
      </c>
      <c r="G9905" s="3">
        <v>1155</v>
      </c>
      <c r="H9905" s="3">
        <v>5.6000000000000005</v>
      </c>
      <c r="I9905" s="3">
        <v>26.32</v>
      </c>
      <c r="J9905" s="3">
        <v>591.92000000000007</v>
      </c>
      <c r="K9905" s="4">
        <v>0.34999999999999992</v>
      </c>
      <c r="L9905" s="73">
        <v>1074.5624615384615</v>
      </c>
    </row>
    <row r="9906" spans="1:12" x14ac:dyDescent="0.35">
      <c r="A9906" s="1" t="s">
        <v>16272</v>
      </c>
      <c r="B9906" t="s">
        <v>16273</v>
      </c>
      <c r="C9906" t="s">
        <v>1467</v>
      </c>
      <c r="D9906" t="s">
        <v>1468</v>
      </c>
      <c r="E9906">
        <v>1</v>
      </c>
      <c r="F9906" s="2">
        <v>20.399999999999999</v>
      </c>
      <c r="G9906" s="3">
        <v>43</v>
      </c>
      <c r="H9906" s="3">
        <v>0.20399999999999999</v>
      </c>
      <c r="I9906" s="3">
        <v>0.95879999999999999</v>
      </c>
      <c r="J9906" s="3">
        <v>21.562799999999999</v>
      </c>
      <c r="K9906" s="4">
        <v>0.34999999999999992</v>
      </c>
      <c r="L9906" s="73">
        <v>39.144775384615379</v>
      </c>
    </row>
    <row r="9907" spans="1:12" x14ac:dyDescent="0.35">
      <c r="A9907" s="1" t="s">
        <v>16274</v>
      </c>
      <c r="B9907" t="s">
        <v>16275</v>
      </c>
      <c r="C9907" t="s">
        <v>1467</v>
      </c>
      <c r="D9907" t="s">
        <v>1468</v>
      </c>
      <c r="E9907">
        <v>1</v>
      </c>
      <c r="F9907" s="2">
        <v>595.47</v>
      </c>
      <c r="G9907" s="3">
        <v>1228</v>
      </c>
      <c r="H9907" s="3">
        <v>5.9547000000000008</v>
      </c>
      <c r="I9907" s="3">
        <v>27.987090000000002</v>
      </c>
      <c r="J9907" s="3">
        <v>629.41179</v>
      </c>
      <c r="K9907" s="4">
        <v>0.35</v>
      </c>
      <c r="L9907" s="73">
        <v>1142.6244803076922</v>
      </c>
    </row>
    <row r="9908" spans="1:12" x14ac:dyDescent="0.35">
      <c r="A9908" s="1" t="s">
        <v>16276</v>
      </c>
      <c r="B9908" t="s">
        <v>16277</v>
      </c>
      <c r="C9908" t="s">
        <v>1467</v>
      </c>
      <c r="D9908" t="s">
        <v>1468</v>
      </c>
      <c r="E9908">
        <v>1</v>
      </c>
      <c r="F9908" s="2">
        <v>99.26</v>
      </c>
      <c r="G9908" s="3">
        <v>205</v>
      </c>
      <c r="H9908" s="3">
        <v>0.99260000000000004</v>
      </c>
      <c r="I9908" s="3">
        <v>4.6652200000000006</v>
      </c>
      <c r="J9908" s="3">
        <v>104.91782000000001</v>
      </c>
      <c r="K9908" s="4">
        <v>0.35</v>
      </c>
      <c r="L9908" s="73">
        <v>190.46619630769231</v>
      </c>
    </row>
    <row r="9909" spans="1:12" x14ac:dyDescent="0.35">
      <c r="A9909" s="1" t="s">
        <v>16278</v>
      </c>
      <c r="B9909" t="s">
        <v>16279</v>
      </c>
      <c r="C9909" t="s">
        <v>17</v>
      </c>
      <c r="D9909" t="s">
        <v>18</v>
      </c>
      <c r="E9909">
        <v>1</v>
      </c>
      <c r="F9909" s="2">
        <v>80</v>
      </c>
      <c r="G9909" s="3">
        <v>165</v>
      </c>
      <c r="H9909" s="3">
        <v>0.8</v>
      </c>
      <c r="I9909" s="3">
        <v>3.76</v>
      </c>
      <c r="J9909" s="3">
        <v>84.56</v>
      </c>
      <c r="K9909" s="4">
        <v>0.34999999999999992</v>
      </c>
      <c r="L9909" s="73">
        <v>153.50892307692305</v>
      </c>
    </row>
    <row r="9910" spans="1:12" x14ac:dyDescent="0.35">
      <c r="A9910" s="1" t="s">
        <v>16280</v>
      </c>
      <c r="B9910" t="s">
        <v>16281</v>
      </c>
      <c r="C9910" t="s">
        <v>1467</v>
      </c>
      <c r="D9910" t="s">
        <v>1468</v>
      </c>
      <c r="E9910">
        <v>1</v>
      </c>
      <c r="F9910" s="2">
        <v>24.67</v>
      </c>
      <c r="G9910" s="3">
        <v>51</v>
      </c>
      <c r="H9910" s="3">
        <v>0.24670000000000003</v>
      </c>
      <c r="I9910" s="3">
        <v>1.1594900000000001</v>
      </c>
      <c r="J9910" s="3">
        <v>26.076190000000004</v>
      </c>
      <c r="K9910" s="4">
        <v>0.35000000000000003</v>
      </c>
      <c r="L9910" s="73">
        <v>47.338314153846163</v>
      </c>
    </row>
    <row r="9911" spans="1:12" x14ac:dyDescent="0.35">
      <c r="A9911" s="1" t="s">
        <v>16282</v>
      </c>
      <c r="B9911" t="s">
        <v>16283</v>
      </c>
      <c r="C9911" t="s">
        <v>1467</v>
      </c>
      <c r="D9911" t="s">
        <v>1468</v>
      </c>
      <c r="E9911">
        <v>1</v>
      </c>
      <c r="F9911" s="2">
        <v>39.200000000000003</v>
      </c>
      <c r="G9911" s="3">
        <v>81</v>
      </c>
      <c r="H9911" s="3">
        <v>0.39200000000000002</v>
      </c>
      <c r="I9911" s="3">
        <v>1.8424</v>
      </c>
      <c r="J9911" s="3">
        <v>41.434400000000004</v>
      </c>
      <c r="K9911" s="4">
        <v>0.35</v>
      </c>
      <c r="L9911" s="73">
        <v>75.219372307692311</v>
      </c>
    </row>
    <row r="9912" spans="1:12" x14ac:dyDescent="0.35">
      <c r="A9912" s="1" t="s">
        <v>16284</v>
      </c>
      <c r="B9912" t="s">
        <v>16285</v>
      </c>
      <c r="C9912" t="s">
        <v>17</v>
      </c>
      <c r="D9912" t="s">
        <v>18</v>
      </c>
      <c r="E9912">
        <v>1</v>
      </c>
      <c r="F9912" s="2">
        <v>14</v>
      </c>
      <c r="G9912" s="3">
        <v>29</v>
      </c>
      <c r="H9912" s="3">
        <v>0.14000000000000001</v>
      </c>
      <c r="I9912" s="3">
        <v>0.65800000000000003</v>
      </c>
      <c r="J9912" s="3">
        <v>14.798</v>
      </c>
      <c r="K9912" s="4">
        <v>0.35</v>
      </c>
      <c r="L9912" s="73">
        <v>26.864061538461538</v>
      </c>
    </row>
    <row r="9913" spans="1:12" x14ac:dyDescent="0.35">
      <c r="A9913" s="1" t="s">
        <v>16286</v>
      </c>
      <c r="B9913" t="s">
        <v>16287</v>
      </c>
      <c r="C9913" t="s">
        <v>1467</v>
      </c>
      <c r="D9913" t="s">
        <v>1468</v>
      </c>
      <c r="E9913">
        <v>1</v>
      </c>
      <c r="F9913" s="2">
        <v>70.11</v>
      </c>
      <c r="G9913" s="3">
        <v>145</v>
      </c>
      <c r="H9913" s="3">
        <v>0.70110000000000006</v>
      </c>
      <c r="I9913" s="3">
        <v>3.2951700000000002</v>
      </c>
      <c r="J9913" s="3">
        <v>74.106269999999995</v>
      </c>
      <c r="K9913" s="4">
        <v>0.35000000000000003</v>
      </c>
      <c r="L9913" s="73">
        <v>134.53138246153844</v>
      </c>
    </row>
    <row r="9914" spans="1:12" x14ac:dyDescent="0.35">
      <c r="A9914" s="1" t="s">
        <v>16288</v>
      </c>
      <c r="B9914" t="s">
        <v>16289</v>
      </c>
      <c r="C9914" t="s">
        <v>1467</v>
      </c>
      <c r="D9914" t="s">
        <v>1468</v>
      </c>
      <c r="E9914">
        <v>1</v>
      </c>
      <c r="F9914" s="2">
        <v>36.18</v>
      </c>
      <c r="G9914" s="3">
        <v>75</v>
      </c>
      <c r="H9914" s="3">
        <v>0.36180000000000001</v>
      </c>
      <c r="I9914" s="3">
        <v>1.7004600000000001</v>
      </c>
      <c r="J9914" s="3">
        <v>38.242260000000002</v>
      </c>
      <c r="K9914" s="4">
        <v>0.35</v>
      </c>
      <c r="L9914" s="73">
        <v>69.424410461538457</v>
      </c>
    </row>
    <row r="9915" spans="1:12" x14ac:dyDescent="0.35">
      <c r="A9915" s="1" t="s">
        <v>16290</v>
      </c>
      <c r="B9915" t="s">
        <v>2984</v>
      </c>
      <c r="C9915" t="s">
        <v>1467</v>
      </c>
      <c r="D9915" t="s">
        <v>1468</v>
      </c>
      <c r="E9915">
        <v>1</v>
      </c>
      <c r="F9915" s="2">
        <v>14.38</v>
      </c>
      <c r="G9915" s="3">
        <v>30</v>
      </c>
      <c r="H9915" s="3">
        <v>0.14380000000000001</v>
      </c>
      <c r="I9915" s="3">
        <v>0.67586000000000002</v>
      </c>
      <c r="J9915" s="3">
        <v>15.199660000000002</v>
      </c>
      <c r="K9915" s="4">
        <v>0.35</v>
      </c>
      <c r="L9915" s="73">
        <v>27.593228923076925</v>
      </c>
    </row>
    <row r="9916" spans="1:12" x14ac:dyDescent="0.35">
      <c r="A9916" s="1" t="s">
        <v>16291</v>
      </c>
      <c r="B9916" t="s">
        <v>16292</v>
      </c>
      <c r="C9916" t="s">
        <v>1467</v>
      </c>
      <c r="D9916" t="s">
        <v>1468</v>
      </c>
      <c r="E9916">
        <v>1</v>
      </c>
      <c r="F9916" s="2">
        <v>136.19999999999999</v>
      </c>
      <c r="G9916" s="3">
        <v>281</v>
      </c>
      <c r="H9916" s="3">
        <v>1.3619999999999999</v>
      </c>
      <c r="I9916" s="3">
        <v>6.4013999999999998</v>
      </c>
      <c r="J9916" s="3">
        <v>143.96339999999998</v>
      </c>
      <c r="K9916" s="4">
        <v>0.35</v>
      </c>
      <c r="L9916" s="73">
        <v>261.34894153846147</v>
      </c>
    </row>
    <row r="9917" spans="1:12" x14ac:dyDescent="0.35">
      <c r="A9917" s="1" t="s">
        <v>16293</v>
      </c>
      <c r="B9917" t="s">
        <v>16294</v>
      </c>
      <c r="C9917" t="s">
        <v>17</v>
      </c>
      <c r="D9917" t="s">
        <v>18</v>
      </c>
      <c r="E9917">
        <v>1</v>
      </c>
      <c r="F9917" s="2">
        <v>1155</v>
      </c>
      <c r="G9917" s="3">
        <v>2382</v>
      </c>
      <c r="H9917" s="3">
        <v>11.55</v>
      </c>
      <c r="I9917" s="3">
        <v>54.284999999999997</v>
      </c>
      <c r="J9917" s="3">
        <v>1220.835</v>
      </c>
      <c r="K9917" s="4">
        <v>0.35</v>
      </c>
      <c r="L9917" s="73">
        <v>2216.2850769230768</v>
      </c>
    </row>
    <row r="9918" spans="1:12" x14ac:dyDescent="0.35">
      <c r="A9918" s="1" t="s">
        <v>16295</v>
      </c>
      <c r="B9918" t="s">
        <v>16296</v>
      </c>
      <c r="C9918" t="s">
        <v>1467</v>
      </c>
      <c r="D9918" t="s">
        <v>1468</v>
      </c>
      <c r="E9918">
        <v>1</v>
      </c>
      <c r="F9918" s="2">
        <v>27.9</v>
      </c>
      <c r="G9918" s="3">
        <v>58</v>
      </c>
      <c r="H9918" s="3">
        <v>0.27899999999999997</v>
      </c>
      <c r="I9918" s="3">
        <v>1.3112999999999999</v>
      </c>
      <c r="J9918" s="3">
        <v>29.490299999999998</v>
      </c>
      <c r="K9918" s="4">
        <v>0.35</v>
      </c>
      <c r="L9918" s="73">
        <v>53.53623692307692</v>
      </c>
    </row>
    <row r="9919" spans="1:12" x14ac:dyDescent="0.35">
      <c r="A9919" s="1" t="s">
        <v>16297</v>
      </c>
      <c r="B9919" t="s">
        <v>16298</v>
      </c>
      <c r="C9919" t="s">
        <v>1467</v>
      </c>
      <c r="D9919" t="s">
        <v>1468</v>
      </c>
      <c r="E9919">
        <v>1</v>
      </c>
      <c r="F9919" s="2">
        <v>23.27</v>
      </c>
      <c r="G9919" s="3">
        <v>48</v>
      </c>
      <c r="H9919" s="3">
        <v>0.23269999999999999</v>
      </c>
      <c r="I9919" s="3">
        <v>1.0936900000000001</v>
      </c>
      <c r="J9919" s="3">
        <v>24.59639</v>
      </c>
      <c r="K9919" s="4">
        <v>0.34999999999999992</v>
      </c>
      <c r="L9919" s="73">
        <v>44.651907999999992</v>
      </c>
    </row>
    <row r="9920" spans="1:12" x14ac:dyDescent="0.35">
      <c r="A9920" s="1" t="s">
        <v>16299</v>
      </c>
      <c r="B9920" t="s">
        <v>16300</v>
      </c>
      <c r="C9920" t="s">
        <v>1467</v>
      </c>
      <c r="D9920" t="s">
        <v>1468</v>
      </c>
      <c r="E9920">
        <v>1</v>
      </c>
      <c r="F9920" s="2">
        <v>14.24</v>
      </c>
      <c r="G9920" s="3">
        <v>30</v>
      </c>
      <c r="H9920" s="3">
        <v>0.1424</v>
      </c>
      <c r="I9920" s="3">
        <v>0.66927999999999999</v>
      </c>
      <c r="J9920" s="3">
        <v>15.051680000000001</v>
      </c>
      <c r="K9920" s="4">
        <v>0.35</v>
      </c>
      <c r="L9920" s="73">
        <v>27.324588307692309</v>
      </c>
    </row>
    <row r="9921" spans="1:12" x14ac:dyDescent="0.35">
      <c r="A9921" s="1" t="s">
        <v>16301</v>
      </c>
      <c r="B9921" t="s">
        <v>16302</v>
      </c>
      <c r="C9921" t="s">
        <v>1467</v>
      </c>
      <c r="D9921" t="s">
        <v>1468</v>
      </c>
      <c r="E9921">
        <v>1</v>
      </c>
      <c r="F9921" s="2">
        <v>141.80000000000001</v>
      </c>
      <c r="G9921" s="3">
        <v>293</v>
      </c>
      <c r="H9921" s="3">
        <v>1.4180000000000001</v>
      </c>
      <c r="I9921" s="3">
        <v>6.664600000000001</v>
      </c>
      <c r="J9921" s="3">
        <v>149.88260000000002</v>
      </c>
      <c r="K9921" s="4">
        <v>0.35</v>
      </c>
      <c r="L9921" s="73">
        <v>272.09456615384619</v>
      </c>
    </row>
    <row r="9922" spans="1:12" x14ac:dyDescent="0.35">
      <c r="A9922" s="1" t="s">
        <v>16303</v>
      </c>
      <c r="B9922" t="s">
        <v>16304</v>
      </c>
      <c r="C9922" t="s">
        <v>17</v>
      </c>
      <c r="D9922" t="s">
        <v>18</v>
      </c>
      <c r="E9922">
        <v>1</v>
      </c>
      <c r="F9922" s="2">
        <v>70</v>
      </c>
      <c r="G9922" s="3">
        <v>145</v>
      </c>
      <c r="H9922" s="3">
        <v>0.70000000000000007</v>
      </c>
      <c r="I9922" s="3">
        <v>3.29</v>
      </c>
      <c r="J9922" s="3">
        <v>73.990000000000009</v>
      </c>
      <c r="K9922" s="4">
        <v>0.34999999999999992</v>
      </c>
      <c r="L9922" s="73">
        <v>134.32030769230769</v>
      </c>
    </row>
    <row r="9923" spans="1:12" x14ac:dyDescent="0.35">
      <c r="A9923" s="1" t="s">
        <v>16305</v>
      </c>
      <c r="B9923" t="s">
        <v>16306</v>
      </c>
      <c r="C9923" t="s">
        <v>1467</v>
      </c>
      <c r="D9923" t="s">
        <v>1468</v>
      </c>
      <c r="E9923">
        <v>1</v>
      </c>
      <c r="F9923" s="2">
        <v>49.44</v>
      </c>
      <c r="G9923" s="3">
        <v>102</v>
      </c>
      <c r="H9923" s="3">
        <v>0.49440000000000001</v>
      </c>
      <c r="I9923" s="3">
        <v>2.32368</v>
      </c>
      <c r="J9923" s="3">
        <v>52.25808</v>
      </c>
      <c r="K9923" s="4">
        <v>0.35</v>
      </c>
      <c r="L9923" s="73">
        <v>94.868514461538453</v>
      </c>
    </row>
    <row r="9924" spans="1:12" x14ac:dyDescent="0.35">
      <c r="A9924" s="1" t="s">
        <v>16307</v>
      </c>
      <c r="B9924" t="s">
        <v>16308</v>
      </c>
      <c r="C9924" t="s">
        <v>1467</v>
      </c>
      <c r="D9924" t="s">
        <v>1468</v>
      </c>
      <c r="E9924">
        <v>1</v>
      </c>
      <c r="F9924" s="2">
        <v>2.11</v>
      </c>
      <c r="G9924" s="3">
        <v>5</v>
      </c>
      <c r="H9924" s="3">
        <v>2.1100000000000001E-2</v>
      </c>
      <c r="I9924" s="3">
        <v>9.9169999999999994E-2</v>
      </c>
      <c r="J9924" s="3">
        <v>2.23027</v>
      </c>
      <c r="K9924" s="4">
        <v>0.35</v>
      </c>
      <c r="L9924" s="73">
        <v>4.0487978461538461</v>
      </c>
    </row>
    <row r="9925" spans="1:12" x14ac:dyDescent="0.35">
      <c r="A9925" s="1" t="s">
        <v>16309</v>
      </c>
      <c r="B9925" t="s">
        <v>16310</v>
      </c>
      <c r="C9925" t="s">
        <v>17</v>
      </c>
      <c r="D9925" t="s">
        <v>18</v>
      </c>
      <c r="E9925">
        <v>1</v>
      </c>
      <c r="F9925" s="2">
        <v>715</v>
      </c>
      <c r="G9925" s="3">
        <v>1475</v>
      </c>
      <c r="H9925" s="3">
        <v>7.15</v>
      </c>
      <c r="I9925" s="3">
        <v>33.604999999999997</v>
      </c>
      <c r="J9925" s="3">
        <v>755.755</v>
      </c>
      <c r="K9925" s="4">
        <v>0.35000000000000003</v>
      </c>
      <c r="L9925" s="73">
        <v>1371.9860000000001</v>
      </c>
    </row>
    <row r="9926" spans="1:12" x14ac:dyDescent="0.35">
      <c r="A9926" s="1">
        <v>919</v>
      </c>
      <c r="B9926" t="s">
        <v>16311</v>
      </c>
      <c r="C9926" t="s">
        <v>1467</v>
      </c>
      <c r="D9926" t="s">
        <v>1468</v>
      </c>
      <c r="E9926">
        <v>1</v>
      </c>
      <c r="F9926" s="2">
        <v>40.01</v>
      </c>
      <c r="G9926" s="3">
        <v>83</v>
      </c>
      <c r="H9926" s="3">
        <v>0.40010000000000001</v>
      </c>
      <c r="I9926" s="3">
        <v>1.8804699999999999</v>
      </c>
      <c r="J9926" s="3">
        <v>42.290570000000002</v>
      </c>
      <c r="K9926" s="4">
        <v>0.35000000000000003</v>
      </c>
      <c r="L9926" s="73">
        <v>76.773650153846162</v>
      </c>
    </row>
    <row r="9927" spans="1:12" x14ac:dyDescent="0.35">
      <c r="A9927" s="1">
        <v>21006378</v>
      </c>
      <c r="B9927" t="s">
        <v>16312</v>
      </c>
      <c r="C9927" t="s">
        <v>1467</v>
      </c>
      <c r="D9927" t="s">
        <v>1468</v>
      </c>
      <c r="E9927">
        <v>1</v>
      </c>
      <c r="F9927" s="2">
        <v>13.97</v>
      </c>
      <c r="G9927" s="3">
        <v>29</v>
      </c>
      <c r="H9927" s="3">
        <v>0.13970000000000002</v>
      </c>
      <c r="I9927" s="3">
        <v>0.65659000000000001</v>
      </c>
      <c r="J9927" s="3">
        <v>14.76629</v>
      </c>
      <c r="K9927" s="4">
        <v>0.35</v>
      </c>
      <c r="L9927" s="73">
        <v>26.806495692307692</v>
      </c>
    </row>
    <row r="9928" spans="1:12" x14ac:dyDescent="0.35">
      <c r="A9928" s="1" t="s">
        <v>16313</v>
      </c>
      <c r="B9928" t="s">
        <v>13894</v>
      </c>
      <c r="C9928" t="s">
        <v>1467</v>
      </c>
      <c r="D9928" t="s">
        <v>1468</v>
      </c>
      <c r="E9928">
        <v>1</v>
      </c>
      <c r="F9928" s="2">
        <v>12.81</v>
      </c>
      <c r="G9928" s="3">
        <v>27</v>
      </c>
      <c r="H9928" s="3">
        <v>0.12810000000000002</v>
      </c>
      <c r="I9928" s="3">
        <v>0.60206999999999999</v>
      </c>
      <c r="J9928" s="3">
        <v>13.54017</v>
      </c>
      <c r="K9928" s="4">
        <v>0.35</v>
      </c>
      <c r="L9928" s="73">
        <v>24.580616307692306</v>
      </c>
    </row>
    <row r="9929" spans="1:12" x14ac:dyDescent="0.35">
      <c r="A9929" s="1" t="s">
        <v>16314</v>
      </c>
      <c r="B9929" t="s">
        <v>16315</v>
      </c>
      <c r="C9929" t="s">
        <v>1467</v>
      </c>
      <c r="D9929" t="s">
        <v>1468</v>
      </c>
      <c r="E9929">
        <v>1</v>
      </c>
      <c r="F9929" s="2">
        <v>57.74</v>
      </c>
      <c r="G9929" s="3">
        <v>120</v>
      </c>
      <c r="H9929" s="3">
        <v>0.57740000000000002</v>
      </c>
      <c r="I9929" s="3">
        <v>2.7137800000000003</v>
      </c>
      <c r="J9929" s="3">
        <v>61.031179999999999</v>
      </c>
      <c r="K9929" s="4">
        <v>0.34999999999999992</v>
      </c>
      <c r="L9929" s="73">
        <v>110.79506523076921</v>
      </c>
    </row>
    <row r="9930" spans="1:12" x14ac:dyDescent="0.35">
      <c r="A9930" s="1" t="s">
        <v>16316</v>
      </c>
      <c r="B9930" t="s">
        <v>16317</v>
      </c>
      <c r="C9930" t="s">
        <v>1467</v>
      </c>
      <c r="D9930" t="s">
        <v>1468</v>
      </c>
      <c r="E9930">
        <v>1</v>
      </c>
      <c r="F9930" s="2">
        <v>13.8</v>
      </c>
      <c r="G9930" s="3">
        <v>29</v>
      </c>
      <c r="H9930" s="3">
        <v>0.13800000000000001</v>
      </c>
      <c r="I9930" s="3">
        <v>0.64860000000000007</v>
      </c>
      <c r="J9930" s="3">
        <v>14.586600000000001</v>
      </c>
      <c r="K9930" s="4">
        <v>0.35</v>
      </c>
      <c r="L9930" s="73">
        <v>26.48028923076923</v>
      </c>
    </row>
    <row r="9931" spans="1:12" x14ac:dyDescent="0.35">
      <c r="A9931" s="1">
        <v>1220</v>
      </c>
      <c r="B9931" t="s">
        <v>16318</v>
      </c>
      <c r="C9931" t="s">
        <v>26</v>
      </c>
      <c r="D9931" t="s">
        <v>27</v>
      </c>
      <c r="E9931">
        <v>1</v>
      </c>
      <c r="F9931" s="2">
        <v>32.229999999999997</v>
      </c>
      <c r="G9931" s="3">
        <v>67</v>
      </c>
      <c r="H9931" s="3">
        <v>0.32229999999999998</v>
      </c>
      <c r="I9931" s="3">
        <v>1.5148099999999998</v>
      </c>
      <c r="J9931" s="3">
        <v>34.067109999999992</v>
      </c>
      <c r="K9931" s="4">
        <v>0.35</v>
      </c>
      <c r="L9931" s="73">
        <v>61.844907384615368</v>
      </c>
    </row>
    <row r="9932" spans="1:12" x14ac:dyDescent="0.35">
      <c r="A9932" s="1" t="s">
        <v>16319</v>
      </c>
      <c r="B9932" t="s">
        <v>16320</v>
      </c>
      <c r="C9932" t="s">
        <v>1467</v>
      </c>
      <c r="D9932" t="s">
        <v>1468</v>
      </c>
      <c r="E9932">
        <v>1</v>
      </c>
      <c r="F9932" s="2">
        <v>11.49</v>
      </c>
      <c r="G9932" s="3">
        <v>24</v>
      </c>
      <c r="H9932" s="3">
        <v>0.1149</v>
      </c>
      <c r="I9932" s="3">
        <v>0.54003000000000001</v>
      </c>
      <c r="J9932" s="3">
        <v>12.14493</v>
      </c>
      <c r="K9932" s="4">
        <v>0.35000000000000003</v>
      </c>
      <c r="L9932" s="73">
        <v>22.04771907692308</v>
      </c>
    </row>
    <row r="9933" spans="1:12" x14ac:dyDescent="0.35">
      <c r="A9933" s="1" t="s">
        <v>16321</v>
      </c>
      <c r="B9933" t="s">
        <v>16322</v>
      </c>
      <c r="C9933" t="s">
        <v>17</v>
      </c>
      <c r="D9933" t="s">
        <v>18</v>
      </c>
      <c r="E9933">
        <v>1</v>
      </c>
      <c r="F9933" s="2">
        <v>180</v>
      </c>
      <c r="G9933" s="3">
        <v>372</v>
      </c>
      <c r="H9933" s="3">
        <v>1.8</v>
      </c>
      <c r="I9933" s="3">
        <v>8.4600000000000009</v>
      </c>
      <c r="J9933" s="3">
        <v>190.26000000000002</v>
      </c>
      <c r="K9933" s="4">
        <v>0.35000000000000003</v>
      </c>
      <c r="L9933" s="73">
        <v>345.395076923077</v>
      </c>
    </row>
    <row r="9934" spans="1:12" x14ac:dyDescent="0.35">
      <c r="A9934" s="1" t="s">
        <v>16323</v>
      </c>
      <c r="B9934" t="s">
        <v>16324</v>
      </c>
      <c r="C9934" t="s">
        <v>1467</v>
      </c>
      <c r="D9934" t="s">
        <v>1468</v>
      </c>
      <c r="E9934">
        <v>1</v>
      </c>
      <c r="F9934" s="2">
        <v>1.06</v>
      </c>
      <c r="G9934" s="3">
        <v>3</v>
      </c>
      <c r="H9934" s="3">
        <v>1.06E-2</v>
      </c>
      <c r="I9934" s="3">
        <v>4.9820000000000003E-2</v>
      </c>
      <c r="J9934" s="3">
        <v>1.12042</v>
      </c>
      <c r="K9934" s="4">
        <v>0.35000000000000003</v>
      </c>
      <c r="L9934" s="73">
        <v>2.0339932307692306</v>
      </c>
    </row>
    <row r="9935" spans="1:12" x14ac:dyDescent="0.35">
      <c r="A9935" s="1" t="s">
        <v>16325</v>
      </c>
      <c r="B9935" t="s">
        <v>16326</v>
      </c>
      <c r="C9935" t="s">
        <v>17</v>
      </c>
      <c r="D9935" t="s">
        <v>18</v>
      </c>
      <c r="E9935">
        <v>1</v>
      </c>
      <c r="F9935" s="2">
        <v>70</v>
      </c>
      <c r="G9935" s="3">
        <v>145</v>
      </c>
      <c r="H9935" s="3">
        <v>0.70000000000000007</v>
      </c>
      <c r="I9935" s="3">
        <v>3.29</v>
      </c>
      <c r="J9935" s="3">
        <v>73.990000000000009</v>
      </c>
      <c r="K9935" s="4">
        <v>0.34999999999999992</v>
      </c>
      <c r="L9935" s="73">
        <v>134.32030769230769</v>
      </c>
    </row>
    <row r="9936" spans="1:12" x14ac:dyDescent="0.35">
      <c r="A9936" s="1" t="s">
        <v>16327</v>
      </c>
      <c r="B9936" t="s">
        <v>16328</v>
      </c>
      <c r="C9936" t="s">
        <v>1467</v>
      </c>
      <c r="D9936" t="s">
        <v>1468</v>
      </c>
      <c r="E9936">
        <v>1</v>
      </c>
      <c r="F9936" s="2">
        <v>173.73</v>
      </c>
      <c r="G9936" s="3">
        <v>359</v>
      </c>
      <c r="H9936" s="3">
        <v>1.7372999999999998</v>
      </c>
      <c r="I9936" s="3">
        <v>8.1653099999999998</v>
      </c>
      <c r="J9936" s="3">
        <v>183.63261</v>
      </c>
      <c r="K9936" s="4">
        <v>0.35000000000000003</v>
      </c>
      <c r="L9936" s="73">
        <v>333.36381507692312</v>
      </c>
    </row>
    <row r="9937" spans="1:12" x14ac:dyDescent="0.35">
      <c r="A9937" s="1" t="s">
        <v>16329</v>
      </c>
      <c r="B9937" t="s">
        <v>16330</v>
      </c>
      <c r="C9937" t="s">
        <v>1467</v>
      </c>
      <c r="D9937" t="s">
        <v>1468</v>
      </c>
      <c r="E9937">
        <v>1</v>
      </c>
      <c r="F9937" s="2">
        <v>8.06</v>
      </c>
      <c r="G9937" s="3">
        <v>17</v>
      </c>
      <c r="H9937" s="3">
        <v>8.0600000000000005E-2</v>
      </c>
      <c r="I9937" s="3">
        <v>0.37882000000000005</v>
      </c>
      <c r="J9937" s="3">
        <v>8.5194200000000002</v>
      </c>
      <c r="K9937" s="4">
        <v>0.35</v>
      </c>
      <c r="L9937" s="73">
        <v>15.466023999999999</v>
      </c>
    </row>
    <row r="9938" spans="1:12" x14ac:dyDescent="0.35">
      <c r="A9938" s="1">
        <v>21006376</v>
      </c>
      <c r="B9938" t="s">
        <v>16331</v>
      </c>
      <c r="C9938" t="s">
        <v>1467</v>
      </c>
      <c r="D9938" t="s">
        <v>1468</v>
      </c>
      <c r="E9938">
        <v>1</v>
      </c>
      <c r="F9938" s="2">
        <v>14.25</v>
      </c>
      <c r="G9938" s="3">
        <v>30</v>
      </c>
      <c r="H9938" s="3">
        <v>0.14250000000000002</v>
      </c>
      <c r="I9938" s="3">
        <v>0.66974999999999996</v>
      </c>
      <c r="J9938" s="3">
        <v>15.062250000000001</v>
      </c>
      <c r="K9938" s="4">
        <v>0.35</v>
      </c>
      <c r="L9938" s="73">
        <v>27.343776923076923</v>
      </c>
    </row>
    <row r="9939" spans="1:12" x14ac:dyDescent="0.35">
      <c r="A9939" s="1" t="s">
        <v>16332</v>
      </c>
      <c r="B9939" t="s">
        <v>16333</v>
      </c>
      <c r="C9939" t="s">
        <v>1467</v>
      </c>
      <c r="D9939" t="s">
        <v>1468</v>
      </c>
      <c r="E9939">
        <v>1</v>
      </c>
      <c r="F9939" s="2">
        <v>63.52</v>
      </c>
      <c r="G9939" s="3">
        <v>131</v>
      </c>
      <c r="H9939" s="3">
        <v>0.6352000000000001</v>
      </c>
      <c r="I9939" s="3">
        <v>2.9854400000000001</v>
      </c>
      <c r="J9939" s="3">
        <v>67.140640000000005</v>
      </c>
      <c r="K9939" s="4">
        <v>0.35</v>
      </c>
      <c r="L9939" s="73">
        <v>121.88608492307692</v>
      </c>
    </row>
    <row r="9940" spans="1:12" x14ac:dyDescent="0.35">
      <c r="A9940" s="1" t="s">
        <v>16334</v>
      </c>
      <c r="B9940" t="s">
        <v>16335</v>
      </c>
      <c r="C9940" t="s">
        <v>17</v>
      </c>
      <c r="D9940" t="s">
        <v>18</v>
      </c>
      <c r="E9940">
        <v>1</v>
      </c>
      <c r="F9940" s="2">
        <v>503</v>
      </c>
      <c r="G9940" s="3">
        <v>1038</v>
      </c>
      <c r="H9940" s="3">
        <v>5.03</v>
      </c>
      <c r="I9940" s="3">
        <v>23.641000000000002</v>
      </c>
      <c r="J9940" s="3">
        <v>531.67099999999994</v>
      </c>
      <c r="K9940" s="4">
        <v>0.34999999999999992</v>
      </c>
      <c r="L9940" s="73">
        <v>965.18735384615366</v>
      </c>
    </row>
    <row r="9941" spans="1:12" x14ac:dyDescent="0.35">
      <c r="A9941" s="1">
        <v>21006377</v>
      </c>
      <c r="B9941" t="s">
        <v>16336</v>
      </c>
      <c r="C9941" t="s">
        <v>1467</v>
      </c>
      <c r="D9941" t="s">
        <v>1468</v>
      </c>
      <c r="E9941">
        <v>1</v>
      </c>
      <c r="F9941" s="2">
        <v>43.66</v>
      </c>
      <c r="G9941" s="3">
        <v>91</v>
      </c>
      <c r="H9941" s="3">
        <v>0.43659999999999999</v>
      </c>
      <c r="I9941" s="3">
        <v>2.0520199999999997</v>
      </c>
      <c r="J9941" s="3">
        <v>46.148619999999994</v>
      </c>
      <c r="K9941" s="4">
        <v>0.35000000000000003</v>
      </c>
      <c r="L9941" s="73">
        <v>83.777494769230756</v>
      </c>
    </row>
    <row r="9942" spans="1:12" x14ac:dyDescent="0.35">
      <c r="A9942" s="1" t="s">
        <v>16337</v>
      </c>
      <c r="B9942" t="s">
        <v>16338</v>
      </c>
      <c r="C9942" t="s">
        <v>1467</v>
      </c>
      <c r="D9942" t="s">
        <v>1468</v>
      </c>
      <c r="E9942">
        <v>1</v>
      </c>
      <c r="F9942" s="2">
        <v>17.22</v>
      </c>
      <c r="G9942" s="3">
        <v>36</v>
      </c>
      <c r="H9942" s="3">
        <v>0.17219999999999999</v>
      </c>
      <c r="I9942" s="3">
        <v>0.80933999999999995</v>
      </c>
      <c r="J9942" s="3">
        <v>18.201539999999998</v>
      </c>
      <c r="K9942" s="4">
        <v>0.35</v>
      </c>
      <c r="L9942" s="73">
        <v>33.042795692307685</v>
      </c>
    </row>
    <row r="9943" spans="1:12" x14ac:dyDescent="0.35">
      <c r="A9943" s="1" t="s">
        <v>16339</v>
      </c>
      <c r="B9943" t="s">
        <v>16340</v>
      </c>
      <c r="C9943" t="s">
        <v>1467</v>
      </c>
      <c r="D9943" t="s">
        <v>1468</v>
      </c>
      <c r="E9943">
        <v>1</v>
      </c>
      <c r="F9943" s="2">
        <v>8.08</v>
      </c>
      <c r="G9943" s="3">
        <v>17</v>
      </c>
      <c r="H9943" s="3">
        <v>8.0799999999999997E-2</v>
      </c>
      <c r="I9943" s="3">
        <v>0.37975999999999999</v>
      </c>
      <c r="J9943" s="3">
        <v>8.5405599999999993</v>
      </c>
      <c r="K9943" s="4">
        <v>0.35</v>
      </c>
      <c r="L9943" s="73">
        <v>15.504401230769229</v>
      </c>
    </row>
    <row r="9944" spans="1:12" x14ac:dyDescent="0.35">
      <c r="A9944" s="1" t="s">
        <v>16341</v>
      </c>
      <c r="B9944" t="s">
        <v>16342</v>
      </c>
      <c r="C9944" t="s">
        <v>1467</v>
      </c>
      <c r="D9944" t="s">
        <v>1468</v>
      </c>
      <c r="E9944">
        <v>1</v>
      </c>
      <c r="F9944" s="2">
        <v>70.400000000000006</v>
      </c>
      <c r="G9944" s="3">
        <v>146</v>
      </c>
      <c r="H9944" s="3">
        <v>0.70400000000000007</v>
      </c>
      <c r="I9944" s="3">
        <v>3.3088000000000002</v>
      </c>
      <c r="J9944" s="3">
        <v>74.412800000000004</v>
      </c>
      <c r="K9944" s="4">
        <v>0.35000000000000003</v>
      </c>
      <c r="L9944" s="73">
        <v>135.08785230769232</v>
      </c>
    </row>
    <row r="9945" spans="1:12" x14ac:dyDescent="0.35">
      <c r="A9945" s="1" t="s">
        <v>16343</v>
      </c>
      <c r="B9945" t="s">
        <v>2773</v>
      </c>
      <c r="C9945" t="s">
        <v>1467</v>
      </c>
      <c r="D9945" t="s">
        <v>1468</v>
      </c>
      <c r="E9945">
        <v>1</v>
      </c>
      <c r="F9945" s="2">
        <v>5.54</v>
      </c>
      <c r="G9945" s="3">
        <v>12</v>
      </c>
      <c r="H9945" s="3">
        <v>5.5400000000000005E-2</v>
      </c>
      <c r="I9945" s="3">
        <v>0.26038</v>
      </c>
      <c r="J9945" s="3">
        <v>5.8557799999999993</v>
      </c>
      <c r="K9945" s="4">
        <v>0.35</v>
      </c>
      <c r="L9945" s="73">
        <v>10.630492923076922</v>
      </c>
    </row>
    <row r="9946" spans="1:12" x14ac:dyDescent="0.35">
      <c r="A9946" s="1" t="s">
        <v>16344</v>
      </c>
      <c r="B9946" t="s">
        <v>16345</v>
      </c>
      <c r="C9946" t="s">
        <v>1467</v>
      </c>
      <c r="D9946" t="s">
        <v>1468</v>
      </c>
      <c r="E9946">
        <v>1</v>
      </c>
      <c r="F9946" s="2">
        <v>32.89</v>
      </c>
      <c r="G9946" s="3">
        <v>68</v>
      </c>
      <c r="H9946" s="3">
        <v>0.32890000000000003</v>
      </c>
      <c r="I9946" s="3">
        <v>1.54583</v>
      </c>
      <c r="J9946" s="3">
        <v>34.76473</v>
      </c>
      <c r="K9946" s="4">
        <v>0.35000000000000003</v>
      </c>
      <c r="L9946" s="73">
        <v>63.111356000000001</v>
      </c>
    </row>
    <row r="9947" spans="1:12" x14ac:dyDescent="0.35">
      <c r="A9947" s="1" t="s">
        <v>16346</v>
      </c>
      <c r="B9947" t="s">
        <v>16347</v>
      </c>
      <c r="C9947" t="s">
        <v>1467</v>
      </c>
      <c r="D9947" t="s">
        <v>1468</v>
      </c>
      <c r="E9947">
        <v>1</v>
      </c>
      <c r="F9947" s="2">
        <v>140.56</v>
      </c>
      <c r="G9947" s="3">
        <v>290</v>
      </c>
      <c r="H9947" s="3">
        <v>1.4056</v>
      </c>
      <c r="I9947" s="3">
        <v>6.6063200000000002</v>
      </c>
      <c r="J9947" s="3">
        <v>148.57192000000001</v>
      </c>
      <c r="K9947" s="4">
        <v>0.35000000000000003</v>
      </c>
      <c r="L9947" s="73">
        <v>269.71517784615384</v>
      </c>
    </row>
    <row r="9948" spans="1:12" x14ac:dyDescent="0.35">
      <c r="A9948" s="1" t="s">
        <v>16348</v>
      </c>
      <c r="B9948" t="s">
        <v>16349</v>
      </c>
      <c r="C9948" t="s">
        <v>17</v>
      </c>
      <c r="D9948" t="s">
        <v>18</v>
      </c>
      <c r="E9948">
        <v>1</v>
      </c>
      <c r="F9948" s="2">
        <v>45</v>
      </c>
      <c r="G9948" s="3">
        <v>93</v>
      </c>
      <c r="H9948" s="3">
        <v>0.45</v>
      </c>
      <c r="I9948" s="3">
        <v>2.1150000000000002</v>
      </c>
      <c r="J9948" s="3">
        <v>47.565000000000005</v>
      </c>
      <c r="K9948" s="4">
        <v>0.35000000000000003</v>
      </c>
      <c r="L9948" s="73">
        <v>86.34876923076925</v>
      </c>
    </row>
    <row r="9949" spans="1:12" x14ac:dyDescent="0.35">
      <c r="A9949" s="1" t="s">
        <v>16350</v>
      </c>
      <c r="B9949" t="s">
        <v>16351</v>
      </c>
      <c r="C9949" t="s">
        <v>1467</v>
      </c>
      <c r="D9949" t="s">
        <v>1468</v>
      </c>
      <c r="E9949">
        <v>1</v>
      </c>
      <c r="F9949" s="2">
        <v>39.1</v>
      </c>
      <c r="G9949" s="3">
        <v>81</v>
      </c>
      <c r="H9949" s="3">
        <v>0.39100000000000001</v>
      </c>
      <c r="I9949" s="3">
        <v>1.8377000000000001</v>
      </c>
      <c r="J9949" s="3">
        <v>41.328699999999998</v>
      </c>
      <c r="K9949" s="4">
        <v>0.35</v>
      </c>
      <c r="L9949" s="73">
        <v>75.027486153846155</v>
      </c>
    </row>
    <row r="9950" spans="1:12" x14ac:dyDescent="0.35">
      <c r="A9950" s="1" t="s">
        <v>16352</v>
      </c>
      <c r="B9950" t="s">
        <v>16353</v>
      </c>
      <c r="C9950" t="s">
        <v>1467</v>
      </c>
      <c r="D9950" t="s">
        <v>1468</v>
      </c>
      <c r="E9950">
        <v>1</v>
      </c>
      <c r="F9950" s="2">
        <v>31.74</v>
      </c>
      <c r="G9950" s="3">
        <v>66</v>
      </c>
      <c r="H9950" s="3">
        <v>0.31740000000000002</v>
      </c>
      <c r="I9950" s="3">
        <v>1.4917799999999999</v>
      </c>
      <c r="J9950" s="3">
        <v>33.54918</v>
      </c>
      <c r="K9950" s="4">
        <v>0.34999999999999992</v>
      </c>
      <c r="L9950" s="73">
        <v>60.904665230769226</v>
      </c>
    </row>
    <row r="9951" spans="1:12" x14ac:dyDescent="0.35">
      <c r="A9951" s="1" t="s">
        <v>16354</v>
      </c>
      <c r="B9951" t="s">
        <v>16355</v>
      </c>
      <c r="C9951" t="s">
        <v>1467</v>
      </c>
      <c r="D9951" t="s">
        <v>1468</v>
      </c>
      <c r="E9951">
        <v>1</v>
      </c>
      <c r="F9951" s="2">
        <v>54.72</v>
      </c>
      <c r="G9951" s="3">
        <v>113</v>
      </c>
      <c r="H9951" s="3">
        <v>0.54720000000000002</v>
      </c>
      <c r="I9951" s="3">
        <v>2.5718399999999999</v>
      </c>
      <c r="J9951" s="3">
        <v>57.839039999999997</v>
      </c>
      <c r="K9951" s="4">
        <v>0.35000000000000003</v>
      </c>
      <c r="L9951" s="73">
        <v>105.00010338461539</v>
      </c>
    </row>
    <row r="9952" spans="1:12" x14ac:dyDescent="0.35">
      <c r="A9952" s="1" t="s">
        <v>16356</v>
      </c>
      <c r="B9952" t="s">
        <v>16357</v>
      </c>
      <c r="C9952" t="s">
        <v>1467</v>
      </c>
      <c r="D9952" t="s">
        <v>1468</v>
      </c>
      <c r="E9952">
        <v>1</v>
      </c>
      <c r="F9952" s="2">
        <v>73.73</v>
      </c>
      <c r="G9952" s="3">
        <v>153</v>
      </c>
      <c r="H9952" s="3">
        <v>0.73730000000000007</v>
      </c>
      <c r="I9952" s="3">
        <v>3.4653100000000001</v>
      </c>
      <c r="J9952" s="3">
        <v>77.932610000000011</v>
      </c>
      <c r="K9952" s="4">
        <v>0.35000000000000003</v>
      </c>
      <c r="L9952" s="73">
        <v>141.47766123076926</v>
      </c>
    </row>
    <row r="9953" spans="1:12" x14ac:dyDescent="0.35">
      <c r="A9953" s="1" t="s">
        <v>16358</v>
      </c>
      <c r="B9953" t="s">
        <v>16359</v>
      </c>
      <c r="C9953" t="s">
        <v>1467</v>
      </c>
      <c r="D9953" t="s">
        <v>1468</v>
      </c>
      <c r="E9953">
        <v>1</v>
      </c>
      <c r="F9953" s="2">
        <v>129.24</v>
      </c>
      <c r="G9953" s="3">
        <v>267</v>
      </c>
      <c r="H9953" s="3">
        <v>1.2924000000000002</v>
      </c>
      <c r="I9953" s="3">
        <v>6.0742800000000008</v>
      </c>
      <c r="J9953" s="3">
        <v>136.60667999999998</v>
      </c>
      <c r="K9953" s="4">
        <v>0.34999999999999992</v>
      </c>
      <c r="L9953" s="73">
        <v>247.99366523076918</v>
      </c>
    </row>
    <row r="9954" spans="1:12" x14ac:dyDescent="0.35">
      <c r="A9954" s="1" t="s">
        <v>16360</v>
      </c>
      <c r="B9954" t="s">
        <v>16361</v>
      </c>
      <c r="C9954" t="s">
        <v>17</v>
      </c>
      <c r="D9954" t="s">
        <v>18</v>
      </c>
      <c r="E9954">
        <v>1</v>
      </c>
      <c r="F9954" s="2">
        <v>62</v>
      </c>
      <c r="G9954" s="3">
        <v>128</v>
      </c>
      <c r="H9954" s="3">
        <v>0.62</v>
      </c>
      <c r="I9954" s="3">
        <v>2.9140000000000001</v>
      </c>
      <c r="J9954" s="3">
        <v>65.533999999999992</v>
      </c>
      <c r="K9954" s="4">
        <v>0.35000000000000003</v>
      </c>
      <c r="L9954" s="73">
        <v>118.96941538461537</v>
      </c>
    </row>
    <row r="9955" spans="1:12" x14ac:dyDescent="0.35">
      <c r="A9955" s="1" t="s">
        <v>16362</v>
      </c>
      <c r="B9955" t="s">
        <v>16363</v>
      </c>
      <c r="C9955" t="s">
        <v>17</v>
      </c>
      <c r="D9955" t="s">
        <v>18</v>
      </c>
      <c r="E9955">
        <v>1</v>
      </c>
      <c r="F9955" s="2">
        <v>41</v>
      </c>
      <c r="G9955" s="3">
        <v>85</v>
      </c>
      <c r="H9955" s="3">
        <v>0.41000000000000003</v>
      </c>
      <c r="I9955" s="3">
        <v>1.927</v>
      </c>
      <c r="J9955" s="3">
        <v>43.336999999999996</v>
      </c>
      <c r="K9955" s="4">
        <v>0.35</v>
      </c>
      <c r="L9955" s="73">
        <v>78.673323076923069</v>
      </c>
    </row>
    <row r="9956" spans="1:12" x14ac:dyDescent="0.35">
      <c r="A9956" s="1" t="s">
        <v>16364</v>
      </c>
      <c r="B9956" t="s">
        <v>16365</v>
      </c>
      <c r="C9956" t="s">
        <v>1467</v>
      </c>
      <c r="D9956" t="s">
        <v>1468</v>
      </c>
      <c r="E9956">
        <v>1</v>
      </c>
      <c r="F9956" s="2">
        <v>10.89</v>
      </c>
      <c r="G9956" s="3">
        <v>23</v>
      </c>
      <c r="H9956" s="3">
        <v>0.10890000000000001</v>
      </c>
      <c r="I9956" s="3">
        <v>0.51183000000000001</v>
      </c>
      <c r="J9956" s="3">
        <v>11.510730000000001</v>
      </c>
      <c r="K9956" s="4">
        <v>0.35</v>
      </c>
      <c r="L9956" s="73">
        <v>20.896402153846154</v>
      </c>
    </row>
    <row r="9957" spans="1:12" x14ac:dyDescent="0.35">
      <c r="A9957" s="1" t="s">
        <v>16366</v>
      </c>
      <c r="B9957" t="s">
        <v>16367</v>
      </c>
      <c r="C9957" t="s">
        <v>1467</v>
      </c>
      <c r="D9957" t="s">
        <v>1468</v>
      </c>
      <c r="E9957">
        <v>1</v>
      </c>
      <c r="F9957" s="2">
        <v>63.96</v>
      </c>
      <c r="G9957" s="3">
        <v>132</v>
      </c>
      <c r="H9957" s="3">
        <v>0.63960000000000006</v>
      </c>
      <c r="I9957" s="3">
        <v>3.0061200000000001</v>
      </c>
      <c r="J9957" s="3">
        <v>67.605719999999991</v>
      </c>
      <c r="K9957" s="4">
        <v>0.35</v>
      </c>
      <c r="L9957" s="73">
        <v>122.73038399999997</v>
      </c>
    </row>
    <row r="9958" spans="1:12" x14ac:dyDescent="0.35">
      <c r="A9958" s="1" t="s">
        <v>16368</v>
      </c>
      <c r="B9958" t="s">
        <v>16369</v>
      </c>
      <c r="C9958" t="s">
        <v>1467</v>
      </c>
      <c r="D9958" t="s">
        <v>1468</v>
      </c>
      <c r="E9958">
        <v>1</v>
      </c>
      <c r="F9958" s="2">
        <v>132.99</v>
      </c>
      <c r="G9958" s="3">
        <v>275</v>
      </c>
      <c r="H9958" s="3">
        <v>1.3299000000000001</v>
      </c>
      <c r="I9958" s="3">
        <v>6.2505300000000004</v>
      </c>
      <c r="J9958" s="3">
        <v>140.57043000000002</v>
      </c>
      <c r="K9958" s="4">
        <v>0.34999999999999992</v>
      </c>
      <c r="L9958" s="73">
        <v>255.18939600000002</v>
      </c>
    </row>
    <row r="9959" spans="1:12" x14ac:dyDescent="0.35">
      <c r="A9959" s="1" t="s">
        <v>16370</v>
      </c>
      <c r="B9959" t="s">
        <v>16371</v>
      </c>
      <c r="C9959" t="s">
        <v>1467</v>
      </c>
      <c r="D9959" t="s">
        <v>1468</v>
      </c>
      <c r="E9959">
        <v>1</v>
      </c>
      <c r="F9959" s="2">
        <v>53.42</v>
      </c>
      <c r="G9959" s="3">
        <v>111</v>
      </c>
      <c r="H9959" s="3">
        <v>0.53420000000000001</v>
      </c>
      <c r="I9959" s="3">
        <v>2.5107400000000002</v>
      </c>
      <c r="J9959" s="3">
        <v>56.464939999999999</v>
      </c>
      <c r="K9959" s="4">
        <v>0.35</v>
      </c>
      <c r="L9959" s="73">
        <v>102.50558338461538</v>
      </c>
    </row>
    <row r="9960" spans="1:12" x14ac:dyDescent="0.35">
      <c r="A9960" s="1" t="s">
        <v>16372</v>
      </c>
      <c r="B9960" t="s">
        <v>16373</v>
      </c>
      <c r="C9960" t="s">
        <v>1467</v>
      </c>
      <c r="D9960" t="s">
        <v>1468</v>
      </c>
      <c r="E9960">
        <v>1</v>
      </c>
      <c r="F9960" s="2">
        <v>10.07</v>
      </c>
      <c r="G9960" s="3">
        <v>21</v>
      </c>
      <c r="H9960" s="3">
        <v>0.10070000000000001</v>
      </c>
      <c r="I9960" s="3">
        <v>0.47328999999999999</v>
      </c>
      <c r="J9960" s="3">
        <v>10.643990000000001</v>
      </c>
      <c r="K9960" s="4">
        <v>0.35</v>
      </c>
      <c r="L9960" s="73">
        <v>19.322935692307691</v>
      </c>
    </row>
    <row r="9961" spans="1:12" x14ac:dyDescent="0.35">
      <c r="A9961" s="1" t="s">
        <v>16374</v>
      </c>
      <c r="B9961" t="s">
        <v>16375</v>
      </c>
      <c r="C9961" t="s">
        <v>1467</v>
      </c>
      <c r="D9961" t="s">
        <v>1468</v>
      </c>
      <c r="E9961">
        <v>1</v>
      </c>
      <c r="F9961" s="2">
        <v>16.739999999999998</v>
      </c>
      <c r="G9961" s="3">
        <v>35</v>
      </c>
      <c r="H9961" s="3">
        <v>0.16739999999999999</v>
      </c>
      <c r="I9961" s="3">
        <v>0.78677999999999992</v>
      </c>
      <c r="J9961" s="3">
        <v>17.694179999999999</v>
      </c>
      <c r="K9961" s="4">
        <v>0.35</v>
      </c>
      <c r="L9961" s="73">
        <v>32.121742153846149</v>
      </c>
    </row>
    <row r="9962" spans="1:12" x14ac:dyDescent="0.35">
      <c r="A9962" s="1" t="s">
        <v>16376</v>
      </c>
      <c r="B9962" t="s">
        <v>16377</v>
      </c>
      <c r="C9962" t="s">
        <v>1467</v>
      </c>
      <c r="D9962" t="s">
        <v>1468</v>
      </c>
      <c r="E9962">
        <v>1</v>
      </c>
      <c r="F9962" s="2">
        <v>59.05</v>
      </c>
      <c r="G9962" s="3">
        <v>122</v>
      </c>
      <c r="H9962" s="3">
        <v>0.59050000000000002</v>
      </c>
      <c r="I9962" s="3">
        <v>2.77535</v>
      </c>
      <c r="J9962" s="3">
        <v>62.415849999999999</v>
      </c>
      <c r="K9962" s="4">
        <v>0.34999999999999992</v>
      </c>
      <c r="L9962" s="73">
        <v>113.30877384615383</v>
      </c>
    </row>
    <row r="9963" spans="1:12" x14ac:dyDescent="0.35">
      <c r="A9963" s="1" t="s">
        <v>16378</v>
      </c>
      <c r="B9963" t="s">
        <v>16379</v>
      </c>
      <c r="C9963" t="s">
        <v>1467</v>
      </c>
      <c r="D9963" t="s">
        <v>1468</v>
      </c>
      <c r="E9963">
        <v>1</v>
      </c>
      <c r="F9963" s="2">
        <v>70.400000000000006</v>
      </c>
      <c r="G9963" s="3">
        <v>146</v>
      </c>
      <c r="H9963" s="3">
        <v>0.70400000000000007</v>
      </c>
      <c r="I9963" s="3">
        <v>3.3088000000000002</v>
      </c>
      <c r="J9963" s="3">
        <v>74.412800000000004</v>
      </c>
      <c r="K9963" s="4">
        <v>0.35000000000000003</v>
      </c>
      <c r="L9963" s="73">
        <v>135.08785230769232</v>
      </c>
    </row>
    <row r="9964" spans="1:12" x14ac:dyDescent="0.35">
      <c r="A9964" s="1" t="s">
        <v>16380</v>
      </c>
      <c r="B9964" t="s">
        <v>16381</v>
      </c>
      <c r="C9964" t="s">
        <v>1467</v>
      </c>
      <c r="D9964" t="s">
        <v>1468</v>
      </c>
      <c r="E9964">
        <v>1</v>
      </c>
      <c r="F9964" s="2">
        <v>205.14</v>
      </c>
      <c r="G9964" s="3">
        <v>423</v>
      </c>
      <c r="H9964" s="3">
        <v>2.0514000000000001</v>
      </c>
      <c r="I9964" s="3">
        <v>9.6415799999999994</v>
      </c>
      <c r="J9964" s="3">
        <v>216.83297999999999</v>
      </c>
      <c r="K9964" s="4">
        <v>0.34999999999999992</v>
      </c>
      <c r="L9964" s="73">
        <v>393.63525599999991</v>
      </c>
    </row>
    <row r="9965" spans="1:12" x14ac:dyDescent="0.35">
      <c r="A9965" s="1" t="s">
        <v>16382</v>
      </c>
      <c r="B9965" t="s">
        <v>16383</v>
      </c>
      <c r="C9965" t="s">
        <v>1467</v>
      </c>
      <c r="D9965" t="s">
        <v>1468</v>
      </c>
      <c r="E9965">
        <v>1</v>
      </c>
      <c r="F9965" s="2">
        <v>13.09</v>
      </c>
      <c r="G9965" s="3">
        <v>27</v>
      </c>
      <c r="H9965" s="3">
        <v>0.13089999999999999</v>
      </c>
      <c r="I9965" s="3">
        <v>0.61522999999999994</v>
      </c>
      <c r="J9965" s="3">
        <v>13.836130000000001</v>
      </c>
      <c r="K9965" s="4">
        <v>0.35000000000000003</v>
      </c>
      <c r="L9965" s="73">
        <v>25.117897538461541</v>
      </c>
    </row>
    <row r="9966" spans="1:12" x14ac:dyDescent="0.35">
      <c r="A9966" s="1" t="s">
        <v>16384</v>
      </c>
      <c r="B9966" t="s">
        <v>16385</v>
      </c>
      <c r="C9966" t="s">
        <v>1467</v>
      </c>
      <c r="D9966" t="s">
        <v>1468</v>
      </c>
      <c r="E9966">
        <v>1</v>
      </c>
      <c r="F9966" s="2">
        <v>8.1999999999999993</v>
      </c>
      <c r="G9966" s="3">
        <v>17</v>
      </c>
      <c r="H9966" s="3">
        <v>8.199999999999999E-2</v>
      </c>
      <c r="I9966" s="3">
        <v>0.38539999999999996</v>
      </c>
      <c r="J9966" s="3">
        <v>8.6674000000000007</v>
      </c>
      <c r="K9966" s="4">
        <v>0.35</v>
      </c>
      <c r="L9966" s="73">
        <v>15.734664615384617</v>
      </c>
    </row>
    <row r="9967" spans="1:12" x14ac:dyDescent="0.35">
      <c r="A9967" s="1" t="s">
        <v>16386</v>
      </c>
      <c r="B9967" t="s">
        <v>16387</v>
      </c>
      <c r="C9967" t="s">
        <v>1467</v>
      </c>
      <c r="D9967" t="s">
        <v>1468</v>
      </c>
      <c r="E9967">
        <v>1</v>
      </c>
      <c r="F9967" s="2">
        <v>16.32</v>
      </c>
      <c r="G9967" s="3">
        <v>34</v>
      </c>
      <c r="H9967" s="3">
        <v>0.16320000000000001</v>
      </c>
      <c r="I9967" s="3">
        <v>0.76704000000000006</v>
      </c>
      <c r="J9967" s="3">
        <v>17.250240000000002</v>
      </c>
      <c r="K9967" s="4">
        <v>0.35</v>
      </c>
      <c r="L9967" s="73">
        <v>31.315820307692309</v>
      </c>
    </row>
    <row r="9968" spans="1:12" x14ac:dyDescent="0.35">
      <c r="A9968" s="1" t="s">
        <v>16388</v>
      </c>
      <c r="B9968" t="s">
        <v>16389</v>
      </c>
      <c r="C9968" t="s">
        <v>17</v>
      </c>
      <c r="D9968" t="s">
        <v>18</v>
      </c>
      <c r="E9968">
        <v>1</v>
      </c>
      <c r="F9968" s="2">
        <v>26</v>
      </c>
      <c r="G9968" s="3">
        <v>54</v>
      </c>
      <c r="H9968" s="3">
        <v>0.26</v>
      </c>
      <c r="I9968" s="3">
        <v>1.222</v>
      </c>
      <c r="J9968" s="3">
        <v>27.482000000000003</v>
      </c>
      <c r="K9968" s="4">
        <v>0.34999999999999992</v>
      </c>
      <c r="L9968" s="73">
        <v>49.8904</v>
      </c>
    </row>
    <row r="9969" spans="1:12" x14ac:dyDescent="0.35">
      <c r="A9969" s="1" t="s">
        <v>16390</v>
      </c>
      <c r="B9969" t="s">
        <v>16391</v>
      </c>
      <c r="C9969" t="s">
        <v>1467</v>
      </c>
      <c r="D9969" t="s">
        <v>1468</v>
      </c>
      <c r="E9969">
        <v>1</v>
      </c>
      <c r="F9969" s="2">
        <v>11.74</v>
      </c>
      <c r="G9969" s="3">
        <v>25</v>
      </c>
      <c r="H9969" s="3">
        <v>0.1174</v>
      </c>
      <c r="I9969" s="3">
        <v>0.55178000000000005</v>
      </c>
      <c r="J9969" s="3">
        <v>12.409180000000001</v>
      </c>
      <c r="K9969" s="4">
        <v>0.35</v>
      </c>
      <c r="L9969" s="73">
        <v>22.527434461538462</v>
      </c>
    </row>
    <row r="9970" spans="1:12" x14ac:dyDescent="0.35">
      <c r="A9970" s="1" t="s">
        <v>16392</v>
      </c>
      <c r="B9970" t="s">
        <v>16393</v>
      </c>
      <c r="C9970" t="s">
        <v>17</v>
      </c>
      <c r="D9970" t="s">
        <v>18</v>
      </c>
      <c r="E9970">
        <v>1</v>
      </c>
      <c r="F9970" s="2">
        <v>394</v>
      </c>
      <c r="G9970" s="3">
        <v>813</v>
      </c>
      <c r="H9970" s="3">
        <v>3.94</v>
      </c>
      <c r="I9970" s="3">
        <v>18.518000000000001</v>
      </c>
      <c r="J9970" s="3">
        <v>416.45799999999997</v>
      </c>
      <c r="K9970" s="4">
        <v>0.35</v>
      </c>
      <c r="L9970" s="73">
        <v>756.03144615384599</v>
      </c>
    </row>
    <row r="9971" spans="1:12" x14ac:dyDescent="0.35">
      <c r="A9971" s="1" t="s">
        <v>16394</v>
      </c>
      <c r="B9971" t="s">
        <v>16395</v>
      </c>
      <c r="C9971" t="s">
        <v>1467</v>
      </c>
      <c r="D9971" t="s">
        <v>1468</v>
      </c>
      <c r="E9971">
        <v>1</v>
      </c>
      <c r="F9971" s="2">
        <v>6.98</v>
      </c>
      <c r="G9971" s="3">
        <v>15</v>
      </c>
      <c r="H9971" s="3">
        <v>6.9800000000000001E-2</v>
      </c>
      <c r="I9971" s="3">
        <v>0.32806000000000002</v>
      </c>
      <c r="J9971" s="3">
        <v>7.3778600000000001</v>
      </c>
      <c r="K9971" s="4">
        <v>0.34999999999999992</v>
      </c>
      <c r="L9971" s="73">
        <v>13.393653538461537</v>
      </c>
    </row>
    <row r="9972" spans="1:12" x14ac:dyDescent="0.35">
      <c r="A9972" s="1" t="s">
        <v>16396</v>
      </c>
      <c r="B9972" t="s">
        <v>16397</v>
      </c>
      <c r="C9972" t="s">
        <v>1467</v>
      </c>
      <c r="D9972" t="s">
        <v>1468</v>
      </c>
      <c r="E9972">
        <v>1</v>
      </c>
      <c r="F9972" s="2">
        <v>34.43</v>
      </c>
      <c r="G9972" s="3">
        <v>71</v>
      </c>
      <c r="H9972" s="3">
        <v>0.34429999999999999</v>
      </c>
      <c r="I9972" s="3">
        <v>1.6182099999999999</v>
      </c>
      <c r="J9972" s="3">
        <v>36.392509999999994</v>
      </c>
      <c r="K9972" s="4">
        <v>0.34999999999999992</v>
      </c>
      <c r="L9972" s="73">
        <v>66.066402769230749</v>
      </c>
    </row>
    <row r="9973" spans="1:12" x14ac:dyDescent="0.35">
      <c r="A9973" s="1" t="s">
        <v>16398</v>
      </c>
      <c r="B9973" t="s">
        <v>16399</v>
      </c>
      <c r="C9973" t="s">
        <v>17</v>
      </c>
      <c r="D9973" t="s">
        <v>18</v>
      </c>
      <c r="E9973">
        <v>1</v>
      </c>
      <c r="F9973" s="2">
        <v>27</v>
      </c>
      <c r="G9973" s="3">
        <v>56</v>
      </c>
      <c r="H9973" s="3">
        <v>0.27</v>
      </c>
      <c r="I9973" s="3">
        <v>1.2689999999999999</v>
      </c>
      <c r="J9973" s="3">
        <v>28.538999999999998</v>
      </c>
      <c r="K9973" s="4">
        <v>0.35</v>
      </c>
      <c r="L9973" s="73">
        <v>51.809261538461534</v>
      </c>
    </row>
    <row r="9974" spans="1:12" x14ac:dyDescent="0.35">
      <c r="A9974" s="1" t="s">
        <v>16400</v>
      </c>
      <c r="B9974" t="s">
        <v>16401</v>
      </c>
      <c r="C9974" t="s">
        <v>1467</v>
      </c>
      <c r="D9974" t="s">
        <v>1468</v>
      </c>
      <c r="E9974">
        <v>1</v>
      </c>
      <c r="F9974" s="2">
        <v>18.239999999999998</v>
      </c>
      <c r="G9974" s="3">
        <v>38</v>
      </c>
      <c r="H9974" s="3">
        <v>0.18239999999999998</v>
      </c>
      <c r="I9974" s="3">
        <v>0.85727999999999993</v>
      </c>
      <c r="J9974" s="3">
        <v>19.279679999999999</v>
      </c>
      <c r="K9974" s="4">
        <v>0.35</v>
      </c>
      <c r="L9974" s="73">
        <v>35.000034461538455</v>
      </c>
    </row>
    <row r="9975" spans="1:12" x14ac:dyDescent="0.35">
      <c r="A9975" s="1" t="s">
        <v>16402</v>
      </c>
      <c r="B9975" t="s">
        <v>16403</v>
      </c>
      <c r="C9975" t="s">
        <v>1467</v>
      </c>
      <c r="D9975" t="s">
        <v>1468</v>
      </c>
      <c r="E9975">
        <v>1</v>
      </c>
      <c r="F9975" s="2">
        <v>176.96</v>
      </c>
      <c r="G9975" s="3">
        <v>365</v>
      </c>
      <c r="H9975" s="3">
        <v>1.7696000000000001</v>
      </c>
      <c r="I9975" s="3">
        <v>8.317120000000001</v>
      </c>
      <c r="J9975" s="3">
        <v>187.04671999999999</v>
      </c>
      <c r="K9975" s="4">
        <v>0.34999999999999992</v>
      </c>
      <c r="L9975" s="73">
        <v>339.56173784615379</v>
      </c>
    </row>
    <row r="9976" spans="1:12" x14ac:dyDescent="0.35">
      <c r="A9976" s="1">
        <v>915</v>
      </c>
      <c r="B9976" t="s">
        <v>16404</v>
      </c>
      <c r="C9976" t="s">
        <v>1467</v>
      </c>
      <c r="D9976" t="s">
        <v>1468</v>
      </c>
      <c r="E9976">
        <v>1</v>
      </c>
      <c r="F9976" s="2">
        <v>7.32</v>
      </c>
      <c r="G9976" s="3">
        <v>16</v>
      </c>
      <c r="H9976" s="3">
        <v>7.3200000000000001E-2</v>
      </c>
      <c r="I9976" s="3">
        <v>0.34404000000000001</v>
      </c>
      <c r="J9976" s="3">
        <v>7.7372399999999999</v>
      </c>
      <c r="K9976" s="4">
        <v>0.34999999999999992</v>
      </c>
      <c r="L9976" s="73">
        <v>14.046066461538459</v>
      </c>
    </row>
    <row r="9977" spans="1:12" x14ac:dyDescent="0.35">
      <c r="A9977" s="1" t="s">
        <v>16405</v>
      </c>
      <c r="B9977" t="s">
        <v>16406</v>
      </c>
      <c r="C9977" t="s">
        <v>1467</v>
      </c>
      <c r="D9977" t="s">
        <v>1468</v>
      </c>
      <c r="E9977">
        <v>1</v>
      </c>
      <c r="F9977" s="2">
        <v>73.64</v>
      </c>
      <c r="G9977" s="3">
        <v>152</v>
      </c>
      <c r="H9977" s="3">
        <v>0.73640000000000005</v>
      </c>
      <c r="I9977" s="3">
        <v>3.4610799999999999</v>
      </c>
      <c r="J9977" s="3">
        <v>77.837479999999999</v>
      </c>
      <c r="K9977" s="4">
        <v>0.35</v>
      </c>
      <c r="L9977" s="73">
        <v>141.30496369230769</v>
      </c>
    </row>
    <row r="9978" spans="1:12" x14ac:dyDescent="0.35">
      <c r="A9978" s="1" t="s">
        <v>16407</v>
      </c>
      <c r="B9978" t="s">
        <v>16408</v>
      </c>
      <c r="C9978" t="s">
        <v>1467</v>
      </c>
      <c r="D9978" t="s">
        <v>1468</v>
      </c>
      <c r="E9978">
        <v>1</v>
      </c>
      <c r="F9978" s="2">
        <v>1140.29</v>
      </c>
      <c r="G9978" s="3">
        <v>2352</v>
      </c>
      <c r="H9978" s="3">
        <v>11.402900000000001</v>
      </c>
      <c r="I9978" s="3">
        <v>53.593629999999997</v>
      </c>
      <c r="J9978" s="3">
        <v>1205.2865300000001</v>
      </c>
      <c r="K9978" s="4">
        <v>0.35</v>
      </c>
      <c r="L9978" s="73">
        <v>2188.0586236923077</v>
      </c>
    </row>
    <row r="9979" spans="1:12" x14ac:dyDescent="0.35">
      <c r="A9979" s="1" t="s">
        <v>16409</v>
      </c>
      <c r="B9979" t="s">
        <v>16410</v>
      </c>
      <c r="C9979" t="s">
        <v>1467</v>
      </c>
      <c r="D9979" t="s">
        <v>1468</v>
      </c>
      <c r="E9979">
        <v>1</v>
      </c>
      <c r="F9979" s="2">
        <v>7.21</v>
      </c>
      <c r="G9979" s="3">
        <v>15</v>
      </c>
      <c r="H9979" s="3">
        <v>7.2099999999999997E-2</v>
      </c>
      <c r="I9979" s="3">
        <v>0.33887</v>
      </c>
      <c r="J9979" s="3">
        <v>7.6209699999999998</v>
      </c>
      <c r="K9979" s="4">
        <v>0.35</v>
      </c>
      <c r="L9979" s="73">
        <v>13.834991692307693</v>
      </c>
    </row>
    <row r="9980" spans="1:12" x14ac:dyDescent="0.35">
      <c r="A9980" s="1" t="s">
        <v>16411</v>
      </c>
      <c r="B9980" t="s">
        <v>16412</v>
      </c>
      <c r="C9980" t="s">
        <v>17</v>
      </c>
      <c r="D9980" t="s">
        <v>18</v>
      </c>
      <c r="E9980">
        <v>1</v>
      </c>
      <c r="F9980" s="2">
        <v>24</v>
      </c>
      <c r="G9980" s="3">
        <v>50</v>
      </c>
      <c r="H9980" s="3">
        <v>0.24</v>
      </c>
      <c r="I9980" s="3">
        <v>1.1280000000000001</v>
      </c>
      <c r="J9980" s="3">
        <v>25.367999999999999</v>
      </c>
      <c r="K9980" s="4">
        <v>0.35</v>
      </c>
      <c r="L9980" s="73">
        <v>46.052676923076923</v>
      </c>
    </row>
    <row r="9981" spans="1:12" x14ac:dyDescent="0.35">
      <c r="A9981" s="1" t="s">
        <v>16413</v>
      </c>
      <c r="B9981" t="s">
        <v>16414</v>
      </c>
      <c r="C9981" t="s">
        <v>1467</v>
      </c>
      <c r="D9981" t="s">
        <v>1468</v>
      </c>
      <c r="E9981">
        <v>1</v>
      </c>
      <c r="F9981" s="2">
        <v>265.17</v>
      </c>
      <c r="G9981" s="3">
        <v>547</v>
      </c>
      <c r="H9981" s="3">
        <v>2.6517000000000004</v>
      </c>
      <c r="I9981" s="3">
        <v>12.462990000000001</v>
      </c>
      <c r="J9981" s="3">
        <v>280.28469000000001</v>
      </c>
      <c r="K9981" s="4">
        <v>0.35</v>
      </c>
      <c r="L9981" s="73">
        <v>508.82451415384617</v>
      </c>
    </row>
    <row r="9982" spans="1:12" x14ac:dyDescent="0.35">
      <c r="A9982" s="1" t="s">
        <v>16415</v>
      </c>
      <c r="B9982" t="s">
        <v>16416</v>
      </c>
      <c r="C9982" t="s">
        <v>17</v>
      </c>
      <c r="D9982" t="s">
        <v>18</v>
      </c>
      <c r="E9982">
        <v>1</v>
      </c>
      <c r="F9982" s="2">
        <v>220</v>
      </c>
      <c r="G9982" s="3">
        <v>454</v>
      </c>
      <c r="H9982" s="3">
        <v>2.2000000000000002</v>
      </c>
      <c r="I9982" s="3">
        <v>10.34</v>
      </c>
      <c r="J9982" s="3">
        <v>232.54</v>
      </c>
      <c r="K9982" s="4">
        <v>0.35000000000000003</v>
      </c>
      <c r="L9982" s="73">
        <v>422.14953846153844</v>
      </c>
    </row>
    <row r="9983" spans="1:12" x14ac:dyDescent="0.35">
      <c r="A9983" s="1">
        <v>21006371</v>
      </c>
      <c r="B9983" t="s">
        <v>16417</v>
      </c>
      <c r="C9983" t="s">
        <v>1467</v>
      </c>
      <c r="D9983" t="s">
        <v>1468</v>
      </c>
      <c r="E9983">
        <v>1</v>
      </c>
      <c r="F9983" s="2">
        <v>25.75</v>
      </c>
      <c r="G9983" s="3">
        <v>54</v>
      </c>
      <c r="H9983" s="3">
        <v>0.25750000000000001</v>
      </c>
      <c r="I9983" s="3">
        <v>1.21025</v>
      </c>
      <c r="J9983" s="3">
        <v>27.217749999999999</v>
      </c>
      <c r="K9983" s="4">
        <v>0.35</v>
      </c>
      <c r="L9983" s="73">
        <v>49.410684615384611</v>
      </c>
    </row>
    <row r="9984" spans="1:12" x14ac:dyDescent="0.35">
      <c r="A9984" s="1" t="s">
        <v>16418</v>
      </c>
      <c r="B9984" t="s">
        <v>16419</v>
      </c>
      <c r="C9984" t="s">
        <v>17</v>
      </c>
      <c r="D9984" t="s">
        <v>18</v>
      </c>
      <c r="E9984">
        <v>1</v>
      </c>
      <c r="F9984" s="2">
        <v>37</v>
      </c>
      <c r="G9984" s="3">
        <v>77</v>
      </c>
      <c r="H9984" s="3">
        <v>0.37</v>
      </c>
      <c r="I9984" s="3">
        <v>1.7390000000000001</v>
      </c>
      <c r="J9984" s="3">
        <v>39.108999999999995</v>
      </c>
      <c r="K9984" s="4">
        <v>0.35</v>
      </c>
      <c r="L9984" s="73">
        <v>70.997876923076916</v>
      </c>
    </row>
    <row r="9985" spans="1:12" x14ac:dyDescent="0.35">
      <c r="A9985" s="1">
        <v>21006379</v>
      </c>
      <c r="B9985" t="s">
        <v>16420</v>
      </c>
      <c r="C9985" t="s">
        <v>1467</v>
      </c>
      <c r="D9985" t="s">
        <v>1468</v>
      </c>
      <c r="E9985">
        <v>1</v>
      </c>
      <c r="F9985" s="2">
        <v>17.149999999999999</v>
      </c>
      <c r="G9985" s="3">
        <v>36</v>
      </c>
      <c r="H9985" s="3">
        <v>0.17149999999999999</v>
      </c>
      <c r="I9985" s="3">
        <v>0.80604999999999993</v>
      </c>
      <c r="J9985" s="3">
        <v>18.127549999999999</v>
      </c>
      <c r="K9985" s="4">
        <v>0.35</v>
      </c>
      <c r="L9985" s="73">
        <v>32.908475384615386</v>
      </c>
    </row>
    <row r="9986" spans="1:12" x14ac:dyDescent="0.35">
      <c r="A9986" s="1" t="s">
        <v>16421</v>
      </c>
      <c r="B9986" t="s">
        <v>16422</v>
      </c>
      <c r="C9986" t="s">
        <v>1467</v>
      </c>
      <c r="D9986" t="s">
        <v>1468</v>
      </c>
      <c r="E9986">
        <v>1</v>
      </c>
      <c r="F9986" s="2">
        <v>102.7</v>
      </c>
      <c r="G9986" s="3">
        <v>212</v>
      </c>
      <c r="H9986" s="3">
        <v>1.0270000000000001</v>
      </c>
      <c r="I9986" s="3">
        <v>4.8269000000000002</v>
      </c>
      <c r="J9986" s="3">
        <v>108.5539</v>
      </c>
      <c r="K9986" s="4">
        <v>0.35000000000000003</v>
      </c>
      <c r="L9986" s="73">
        <v>197.06708</v>
      </c>
    </row>
    <row r="9987" spans="1:12" x14ac:dyDescent="0.35">
      <c r="A9987" s="1" t="s">
        <v>16423</v>
      </c>
      <c r="B9987" t="s">
        <v>16279</v>
      </c>
      <c r="C9987" t="s">
        <v>17</v>
      </c>
      <c r="D9987" t="s">
        <v>18</v>
      </c>
      <c r="E9987">
        <v>1</v>
      </c>
      <c r="F9987" s="2">
        <v>90</v>
      </c>
      <c r="G9987" s="3">
        <v>186</v>
      </c>
      <c r="H9987" s="3">
        <v>0.9</v>
      </c>
      <c r="I9987" s="3">
        <v>4.2300000000000004</v>
      </c>
      <c r="J9987" s="3">
        <v>95.13000000000001</v>
      </c>
      <c r="K9987" s="4">
        <v>0.35000000000000003</v>
      </c>
      <c r="L9987" s="73">
        <v>172.6975384615385</v>
      </c>
    </row>
    <row r="9988" spans="1:12" x14ac:dyDescent="0.35">
      <c r="A9988" s="1" t="s">
        <v>16424</v>
      </c>
      <c r="B9988" t="s">
        <v>16425</v>
      </c>
      <c r="C9988" t="s">
        <v>1467</v>
      </c>
      <c r="D9988" t="s">
        <v>1468</v>
      </c>
      <c r="E9988">
        <v>1</v>
      </c>
      <c r="F9988" s="2">
        <v>16.600000000000001</v>
      </c>
      <c r="G9988" s="3">
        <v>35</v>
      </c>
      <c r="H9988" s="3">
        <v>0.16600000000000001</v>
      </c>
      <c r="I9988" s="3">
        <v>0.78020000000000012</v>
      </c>
      <c r="J9988" s="3">
        <v>17.546200000000002</v>
      </c>
      <c r="K9988" s="4">
        <v>0.35</v>
      </c>
      <c r="L9988" s="73">
        <v>31.853101538461544</v>
      </c>
    </row>
    <row r="9989" spans="1:12" x14ac:dyDescent="0.35">
      <c r="A9989" s="1" t="s">
        <v>16426</v>
      </c>
      <c r="B9989" t="s">
        <v>16427</v>
      </c>
      <c r="C9989" t="s">
        <v>1467</v>
      </c>
      <c r="D9989" t="s">
        <v>1468</v>
      </c>
      <c r="E9989">
        <v>1</v>
      </c>
      <c r="F9989" s="2">
        <v>328.79</v>
      </c>
      <c r="G9989" s="3">
        <v>678</v>
      </c>
      <c r="H9989" s="3">
        <v>3.2879000000000005</v>
      </c>
      <c r="I9989" s="3">
        <v>15.453130000000002</v>
      </c>
      <c r="J9989" s="3">
        <v>347.53102999999999</v>
      </c>
      <c r="K9989" s="4">
        <v>0.35</v>
      </c>
      <c r="L9989" s="73">
        <v>630.90248523076923</v>
      </c>
    </row>
    <row r="9990" spans="1:12" x14ac:dyDescent="0.35">
      <c r="A9990" s="1" t="s">
        <v>16428</v>
      </c>
      <c r="B9990" t="s">
        <v>16429</v>
      </c>
      <c r="C9990" t="s">
        <v>1467</v>
      </c>
      <c r="D9990" t="s">
        <v>1468</v>
      </c>
      <c r="E9990">
        <v>1</v>
      </c>
      <c r="F9990" s="2">
        <v>118.55</v>
      </c>
      <c r="G9990" s="3">
        <v>245</v>
      </c>
      <c r="H9990" s="3">
        <v>1.1855</v>
      </c>
      <c r="I9990" s="3">
        <v>5.5718499999999995</v>
      </c>
      <c r="J9990" s="3">
        <v>125.30735</v>
      </c>
      <c r="K9990" s="4">
        <v>0.34999999999999992</v>
      </c>
      <c r="L9990" s="73">
        <v>227.48103538461535</v>
      </c>
    </row>
    <row r="9991" spans="1:12" x14ac:dyDescent="0.35">
      <c r="A9991" s="1" t="s">
        <v>16430</v>
      </c>
      <c r="B9991" t="s">
        <v>16431</v>
      </c>
      <c r="C9991" t="s">
        <v>1467</v>
      </c>
      <c r="D9991" t="s">
        <v>1468</v>
      </c>
      <c r="E9991">
        <v>1</v>
      </c>
      <c r="F9991" s="2">
        <v>44.97</v>
      </c>
      <c r="G9991" s="3">
        <v>93</v>
      </c>
      <c r="H9991" s="3">
        <v>0.44969999999999999</v>
      </c>
      <c r="I9991" s="3">
        <v>2.1135899999999999</v>
      </c>
      <c r="J9991" s="3">
        <v>47.533290000000001</v>
      </c>
      <c r="K9991" s="4">
        <v>0.34999999999999992</v>
      </c>
      <c r="L9991" s="73">
        <v>86.291203384615372</v>
      </c>
    </row>
    <row r="9992" spans="1:12" x14ac:dyDescent="0.35">
      <c r="A9992" s="1" t="s">
        <v>16432</v>
      </c>
      <c r="B9992" t="s">
        <v>16433</v>
      </c>
      <c r="C9992" t="s">
        <v>17</v>
      </c>
      <c r="D9992" t="s">
        <v>18</v>
      </c>
      <c r="E9992">
        <v>1</v>
      </c>
      <c r="F9992" s="2">
        <v>80</v>
      </c>
      <c r="G9992" s="3">
        <v>165</v>
      </c>
      <c r="H9992" s="3">
        <v>0.8</v>
      </c>
      <c r="I9992" s="3">
        <v>3.76</v>
      </c>
      <c r="J9992" s="3">
        <v>84.56</v>
      </c>
      <c r="K9992" s="4">
        <v>0.34999999999999992</v>
      </c>
      <c r="L9992" s="73">
        <v>153.50892307692305</v>
      </c>
    </row>
    <row r="9993" spans="1:12" x14ac:dyDescent="0.35">
      <c r="A9993" s="1" t="s">
        <v>16434</v>
      </c>
      <c r="B9993" t="s">
        <v>16435</v>
      </c>
      <c r="C9993" t="s">
        <v>1467</v>
      </c>
      <c r="D9993" t="s">
        <v>1468</v>
      </c>
      <c r="E9993">
        <v>1</v>
      </c>
      <c r="F9993" s="2">
        <v>10.27</v>
      </c>
      <c r="G9993" s="3">
        <v>22</v>
      </c>
      <c r="H9993" s="3">
        <v>0.1027</v>
      </c>
      <c r="I9993" s="3">
        <v>0.48269000000000001</v>
      </c>
      <c r="J9993" s="3">
        <v>10.85539</v>
      </c>
      <c r="K9993" s="4">
        <v>0.34999999999999992</v>
      </c>
      <c r="L9993" s="73">
        <v>19.706707999999999</v>
      </c>
    </row>
    <row r="9994" spans="1:12" x14ac:dyDescent="0.35">
      <c r="A9994" s="1" t="s">
        <v>16436</v>
      </c>
      <c r="B9994" t="s">
        <v>16437</v>
      </c>
      <c r="C9994" t="s">
        <v>17</v>
      </c>
      <c r="D9994" t="s">
        <v>18</v>
      </c>
      <c r="E9994">
        <v>1</v>
      </c>
      <c r="F9994" s="2">
        <v>22</v>
      </c>
      <c r="G9994" s="3">
        <v>46</v>
      </c>
      <c r="H9994" s="3">
        <v>0.22</v>
      </c>
      <c r="I9994" s="3">
        <v>1.034</v>
      </c>
      <c r="J9994" s="3">
        <v>23.253999999999998</v>
      </c>
      <c r="K9994" s="4">
        <v>0.35</v>
      </c>
      <c r="L9994" s="73">
        <v>42.21495384615384</v>
      </c>
    </row>
    <row r="9995" spans="1:12" x14ac:dyDescent="0.35">
      <c r="A9995" s="1" t="s">
        <v>16438</v>
      </c>
      <c r="B9995" t="s">
        <v>16439</v>
      </c>
      <c r="C9995" t="s">
        <v>17</v>
      </c>
      <c r="D9995" t="s">
        <v>18</v>
      </c>
      <c r="E9995">
        <v>1</v>
      </c>
      <c r="F9995" s="2">
        <v>130</v>
      </c>
      <c r="G9995" s="3">
        <v>269</v>
      </c>
      <c r="H9995" s="3">
        <v>1.3</v>
      </c>
      <c r="I9995" s="3">
        <v>6.11</v>
      </c>
      <c r="J9995" s="3">
        <v>137.41000000000003</v>
      </c>
      <c r="K9995" s="4">
        <v>0.35</v>
      </c>
      <c r="L9995" s="73">
        <v>249.45200000000006</v>
      </c>
    </row>
    <row r="9996" spans="1:12" x14ac:dyDescent="0.35">
      <c r="A9996" s="1" t="s">
        <v>16440</v>
      </c>
      <c r="B9996" t="s">
        <v>16441</v>
      </c>
      <c r="C9996" t="s">
        <v>1467</v>
      </c>
      <c r="D9996" t="s">
        <v>1468</v>
      </c>
      <c r="E9996">
        <v>1</v>
      </c>
      <c r="F9996" s="2">
        <v>7.46</v>
      </c>
      <c r="G9996" s="3">
        <v>16</v>
      </c>
      <c r="H9996" s="3">
        <v>7.46E-2</v>
      </c>
      <c r="I9996" s="3">
        <v>0.35061999999999999</v>
      </c>
      <c r="J9996" s="3">
        <v>7.8852200000000003</v>
      </c>
      <c r="K9996" s="4">
        <v>0.35</v>
      </c>
      <c r="L9996" s="73">
        <v>14.314707076923076</v>
      </c>
    </row>
    <row r="9997" spans="1:12" x14ac:dyDescent="0.35">
      <c r="A9997" s="1" t="s">
        <v>16442</v>
      </c>
      <c r="B9997" t="s">
        <v>16443</v>
      </c>
      <c r="C9997" t="s">
        <v>1467</v>
      </c>
      <c r="D9997" t="s">
        <v>1468</v>
      </c>
      <c r="E9997">
        <v>1</v>
      </c>
      <c r="F9997" s="2">
        <v>112.77</v>
      </c>
      <c r="G9997" s="3">
        <v>233</v>
      </c>
      <c r="H9997" s="3">
        <v>1.1276999999999999</v>
      </c>
      <c r="I9997" s="3">
        <v>5.3001899999999997</v>
      </c>
      <c r="J9997" s="3">
        <v>119.19789</v>
      </c>
      <c r="K9997" s="4">
        <v>0.35</v>
      </c>
      <c r="L9997" s="73">
        <v>216.39001569230768</v>
      </c>
    </row>
    <row r="9998" spans="1:12" x14ac:dyDescent="0.35">
      <c r="A9998" s="1" t="s">
        <v>16444</v>
      </c>
      <c r="B9998" t="s">
        <v>16445</v>
      </c>
      <c r="C9998" t="s">
        <v>1467</v>
      </c>
      <c r="D9998" t="s">
        <v>1468</v>
      </c>
      <c r="E9998">
        <v>1</v>
      </c>
      <c r="F9998" s="2">
        <v>8.67</v>
      </c>
      <c r="G9998" s="3">
        <v>18</v>
      </c>
      <c r="H9998" s="3">
        <v>8.6699999999999999E-2</v>
      </c>
      <c r="I9998" s="3">
        <v>0.40749000000000002</v>
      </c>
      <c r="J9998" s="3">
        <v>9.1641899999999996</v>
      </c>
      <c r="K9998" s="4">
        <v>0.34999999999999992</v>
      </c>
      <c r="L9998" s="73">
        <v>16.636529538461538</v>
      </c>
    </row>
    <row r="9999" spans="1:12" x14ac:dyDescent="0.35">
      <c r="A9999" s="1" t="s">
        <v>16446</v>
      </c>
      <c r="B9999" t="s">
        <v>16447</v>
      </c>
      <c r="C9999" t="s">
        <v>1467</v>
      </c>
      <c r="D9999" t="s">
        <v>1468</v>
      </c>
      <c r="E9999">
        <v>1</v>
      </c>
      <c r="F9999" s="2">
        <v>1.28</v>
      </c>
      <c r="G9999" s="3">
        <v>3</v>
      </c>
      <c r="H9999" s="3">
        <v>1.2800000000000001E-2</v>
      </c>
      <c r="I9999" s="3">
        <v>6.0159999999999998E-2</v>
      </c>
      <c r="J9999" s="3">
        <v>1.3529599999999999</v>
      </c>
      <c r="K9999" s="4">
        <v>0.34999999999999992</v>
      </c>
      <c r="L9999" s="73">
        <v>2.4561427692307687</v>
      </c>
    </row>
    <row r="10000" spans="1:12" x14ac:dyDescent="0.35">
      <c r="A10000" s="1" t="s">
        <v>16448</v>
      </c>
      <c r="B10000" t="s">
        <v>16449</v>
      </c>
      <c r="C10000" t="s">
        <v>1467</v>
      </c>
      <c r="D10000" t="s">
        <v>1468</v>
      </c>
      <c r="E10000">
        <v>1</v>
      </c>
      <c r="F10000" s="2">
        <v>4.87</v>
      </c>
      <c r="G10000" s="3">
        <v>11</v>
      </c>
      <c r="H10000" s="3">
        <v>4.87E-2</v>
      </c>
      <c r="I10000" s="3">
        <v>0.22889000000000001</v>
      </c>
      <c r="J10000" s="3">
        <v>5.1475900000000001</v>
      </c>
      <c r="K10000" s="4">
        <v>0.35</v>
      </c>
      <c r="L10000" s="73">
        <v>9.3448556923076929</v>
      </c>
    </row>
    <row r="10001" spans="1:12" x14ac:dyDescent="0.35">
      <c r="A10001" s="1" t="s">
        <v>16450</v>
      </c>
      <c r="B10001" t="s">
        <v>16451</v>
      </c>
      <c r="C10001" t="s">
        <v>17</v>
      </c>
      <c r="D10001" t="s">
        <v>18</v>
      </c>
      <c r="E10001">
        <v>1</v>
      </c>
      <c r="F10001" s="2">
        <v>27</v>
      </c>
      <c r="G10001" s="3">
        <v>56</v>
      </c>
      <c r="H10001" s="3">
        <v>0.27</v>
      </c>
      <c r="I10001" s="3">
        <v>1.2689999999999999</v>
      </c>
      <c r="J10001" s="3">
        <v>28.538999999999998</v>
      </c>
      <c r="K10001" s="4">
        <v>0.35</v>
      </c>
      <c r="L10001" s="73">
        <v>51.809261538461534</v>
      </c>
    </row>
    <row r="10002" spans="1:12" x14ac:dyDescent="0.35">
      <c r="A10002" s="1" t="s">
        <v>16452</v>
      </c>
      <c r="B10002" t="s">
        <v>16453</v>
      </c>
      <c r="C10002" t="s">
        <v>1467</v>
      </c>
      <c r="D10002" t="s">
        <v>1468</v>
      </c>
      <c r="E10002">
        <v>1</v>
      </c>
      <c r="F10002" s="2">
        <v>89.63</v>
      </c>
      <c r="G10002" s="3">
        <v>185</v>
      </c>
      <c r="H10002" s="3">
        <v>0.89629999999999999</v>
      </c>
      <c r="I10002" s="3">
        <v>4.2126099999999997</v>
      </c>
      <c r="J10002" s="3">
        <v>94.73890999999999</v>
      </c>
      <c r="K10002" s="4">
        <v>0.34999999999999992</v>
      </c>
      <c r="L10002" s="73">
        <v>171.98755969230766</v>
      </c>
    </row>
    <row r="10003" spans="1:12" x14ac:dyDescent="0.35">
      <c r="A10003" s="1" t="s">
        <v>16454</v>
      </c>
      <c r="B10003" t="s">
        <v>16455</v>
      </c>
      <c r="C10003" t="s">
        <v>1467</v>
      </c>
      <c r="D10003" t="s">
        <v>1468</v>
      </c>
      <c r="E10003">
        <v>1</v>
      </c>
      <c r="F10003" s="2">
        <v>1.1299999999999999</v>
      </c>
      <c r="G10003" s="3">
        <v>3</v>
      </c>
      <c r="H10003" s="3">
        <v>1.1299999999999999E-2</v>
      </c>
      <c r="I10003" s="3">
        <v>5.3109999999999997E-2</v>
      </c>
      <c r="J10003" s="3">
        <v>1.19441</v>
      </c>
      <c r="K10003" s="4">
        <v>0.35</v>
      </c>
      <c r="L10003" s="73">
        <v>2.1683135384615384</v>
      </c>
    </row>
    <row r="10004" spans="1:12" x14ac:dyDescent="0.35">
      <c r="A10004" s="1" t="s">
        <v>16456</v>
      </c>
      <c r="B10004" t="s">
        <v>16457</v>
      </c>
      <c r="C10004" t="s">
        <v>1467</v>
      </c>
      <c r="D10004" t="s">
        <v>1468</v>
      </c>
      <c r="E10004">
        <v>1</v>
      </c>
      <c r="F10004" s="2">
        <v>30.47</v>
      </c>
      <c r="G10004" s="3">
        <v>63</v>
      </c>
      <c r="H10004" s="3">
        <v>0.30469999999999997</v>
      </c>
      <c r="I10004" s="3">
        <v>1.4320899999999999</v>
      </c>
      <c r="J10004" s="3">
        <v>32.206789999999998</v>
      </c>
      <c r="K10004" s="4">
        <v>0.35</v>
      </c>
      <c r="L10004" s="73">
        <v>58.467711076923067</v>
      </c>
    </row>
    <row r="10005" spans="1:12" x14ac:dyDescent="0.35">
      <c r="A10005" s="1" t="s">
        <v>16458</v>
      </c>
      <c r="B10005" t="s">
        <v>16459</v>
      </c>
      <c r="C10005" t="s">
        <v>17</v>
      </c>
      <c r="D10005" t="s">
        <v>18</v>
      </c>
      <c r="E10005">
        <v>1</v>
      </c>
      <c r="F10005" s="2">
        <v>580</v>
      </c>
      <c r="G10005" s="3">
        <v>1196</v>
      </c>
      <c r="H10005" s="3">
        <v>5.8</v>
      </c>
      <c r="I10005" s="3">
        <v>27.26</v>
      </c>
      <c r="J10005" s="3">
        <v>613.05999999999995</v>
      </c>
      <c r="K10005" s="4">
        <v>0.35000000000000003</v>
      </c>
      <c r="L10005" s="73">
        <v>1112.9396923076922</v>
      </c>
    </row>
    <row r="10006" spans="1:12" x14ac:dyDescent="0.35">
      <c r="A10006" s="1" t="s">
        <v>16460</v>
      </c>
      <c r="B10006" t="s">
        <v>1499</v>
      </c>
      <c r="C10006" t="s">
        <v>1467</v>
      </c>
      <c r="D10006" t="s">
        <v>1468</v>
      </c>
      <c r="E10006">
        <v>1</v>
      </c>
      <c r="F10006" s="2">
        <v>1.28</v>
      </c>
      <c r="G10006" s="3">
        <v>3</v>
      </c>
      <c r="H10006" s="3">
        <v>1.2800000000000001E-2</v>
      </c>
      <c r="I10006" s="3">
        <v>6.0159999999999998E-2</v>
      </c>
      <c r="J10006" s="3">
        <v>1.3529599999999999</v>
      </c>
      <c r="K10006" s="4">
        <v>0.34999999999999992</v>
      </c>
      <c r="L10006" s="73">
        <v>2.4561427692307687</v>
      </c>
    </row>
    <row r="10007" spans="1:12" x14ac:dyDescent="0.35">
      <c r="A10007" s="1" t="s">
        <v>16461</v>
      </c>
      <c r="B10007" t="s">
        <v>16462</v>
      </c>
      <c r="C10007" t="s">
        <v>1467</v>
      </c>
      <c r="D10007" t="s">
        <v>1468</v>
      </c>
      <c r="E10007">
        <v>1</v>
      </c>
      <c r="F10007" s="2">
        <v>17.2</v>
      </c>
      <c r="G10007" s="3">
        <v>36</v>
      </c>
      <c r="H10007" s="3">
        <v>0.17199999999999999</v>
      </c>
      <c r="I10007" s="3">
        <v>0.80840000000000001</v>
      </c>
      <c r="J10007" s="3">
        <v>18.180399999999999</v>
      </c>
      <c r="K10007" s="4">
        <v>0.35000000000000003</v>
      </c>
      <c r="L10007" s="73">
        <v>33.004418461538457</v>
      </c>
    </row>
    <row r="10008" spans="1:12" x14ac:dyDescent="0.35">
      <c r="A10008" s="1" t="s">
        <v>16463</v>
      </c>
      <c r="B10008" t="s">
        <v>16464</v>
      </c>
      <c r="C10008" t="s">
        <v>17</v>
      </c>
      <c r="D10008" t="s">
        <v>18</v>
      </c>
      <c r="E10008">
        <v>1</v>
      </c>
      <c r="F10008" s="2">
        <v>120</v>
      </c>
      <c r="G10008" s="3">
        <v>248</v>
      </c>
      <c r="H10008" s="3">
        <v>1.2</v>
      </c>
      <c r="I10008" s="3">
        <v>5.64</v>
      </c>
      <c r="J10008" s="3">
        <v>126.84</v>
      </c>
      <c r="K10008" s="4">
        <v>0.35</v>
      </c>
      <c r="L10008" s="73">
        <v>230.26338461538461</v>
      </c>
    </row>
    <row r="10009" spans="1:12" x14ac:dyDescent="0.35">
      <c r="A10009" s="1" t="s">
        <v>16465</v>
      </c>
      <c r="B10009" t="s">
        <v>5954</v>
      </c>
      <c r="C10009" t="s">
        <v>17</v>
      </c>
      <c r="D10009" t="s">
        <v>18</v>
      </c>
      <c r="E10009">
        <v>1</v>
      </c>
      <c r="F10009" s="2">
        <v>730</v>
      </c>
      <c r="G10009" s="3">
        <v>1506</v>
      </c>
      <c r="H10009" s="3">
        <v>7.3</v>
      </c>
      <c r="I10009" s="3">
        <v>34.31</v>
      </c>
      <c r="J10009" s="3">
        <v>771.6099999999999</v>
      </c>
      <c r="K10009" s="4">
        <v>0.35</v>
      </c>
      <c r="L10009" s="73">
        <v>1400.7689230769229</v>
      </c>
    </row>
    <row r="10010" spans="1:12" x14ac:dyDescent="0.35">
      <c r="A10010" s="1" t="s">
        <v>16466</v>
      </c>
      <c r="B10010" t="s">
        <v>16467</v>
      </c>
      <c r="C10010" t="s">
        <v>1467</v>
      </c>
      <c r="D10010" t="s">
        <v>1468</v>
      </c>
      <c r="E10010">
        <v>1</v>
      </c>
      <c r="F10010" s="2">
        <v>16.100000000000001</v>
      </c>
      <c r="G10010" s="3">
        <v>34</v>
      </c>
      <c r="H10010" s="3">
        <v>0.161</v>
      </c>
      <c r="I10010" s="3">
        <v>0.75670000000000004</v>
      </c>
      <c r="J10010" s="3">
        <v>17.017700000000001</v>
      </c>
      <c r="K10010" s="4">
        <v>0.35000000000000003</v>
      </c>
      <c r="L10010" s="73">
        <v>30.893670769230773</v>
      </c>
    </row>
    <row r="10011" spans="1:12" x14ac:dyDescent="0.35">
      <c r="A10011" s="1" t="s">
        <v>16468</v>
      </c>
      <c r="B10011" t="s">
        <v>16469</v>
      </c>
      <c r="C10011" t="s">
        <v>17</v>
      </c>
      <c r="D10011" t="s">
        <v>18</v>
      </c>
      <c r="E10011">
        <v>1</v>
      </c>
      <c r="F10011" s="2">
        <v>47</v>
      </c>
      <c r="G10011" s="3">
        <v>97</v>
      </c>
      <c r="H10011" s="3">
        <v>0.47000000000000003</v>
      </c>
      <c r="I10011" s="3">
        <v>2.2090000000000001</v>
      </c>
      <c r="J10011" s="3">
        <v>49.679000000000002</v>
      </c>
      <c r="K10011" s="4">
        <v>0.35</v>
      </c>
      <c r="L10011" s="73">
        <v>90.186492307692305</v>
      </c>
    </row>
    <row r="10012" spans="1:12" x14ac:dyDescent="0.35">
      <c r="A10012" s="1">
        <v>2205</v>
      </c>
      <c r="B10012" t="s">
        <v>16470</v>
      </c>
      <c r="C10012" t="s">
        <v>1467</v>
      </c>
      <c r="D10012" t="s">
        <v>1468</v>
      </c>
      <c r="E10012">
        <v>1</v>
      </c>
      <c r="F10012" s="2">
        <v>71.540000000000006</v>
      </c>
      <c r="G10012" s="3">
        <v>148</v>
      </c>
      <c r="H10012" s="3">
        <v>0.71540000000000004</v>
      </c>
      <c r="I10012" s="3">
        <v>3.3623800000000004</v>
      </c>
      <c r="J10012" s="3">
        <v>75.61778000000001</v>
      </c>
      <c r="K10012" s="4">
        <v>0.35</v>
      </c>
      <c r="L10012" s="73">
        <v>137.27535446153848</v>
      </c>
    </row>
    <row r="10013" spans="1:12" x14ac:dyDescent="0.35">
      <c r="A10013" s="1" t="s">
        <v>16471</v>
      </c>
      <c r="B10013" t="s">
        <v>16472</v>
      </c>
      <c r="C10013" t="s">
        <v>1467</v>
      </c>
      <c r="D10013" t="s">
        <v>1468</v>
      </c>
      <c r="E10013">
        <v>1</v>
      </c>
      <c r="F10013" s="2">
        <v>7.52</v>
      </c>
      <c r="G10013" s="3">
        <v>16</v>
      </c>
      <c r="H10013" s="3">
        <v>7.5200000000000003E-2</v>
      </c>
      <c r="I10013" s="3">
        <v>0.35343999999999998</v>
      </c>
      <c r="J10013" s="3">
        <v>7.9486399999999993</v>
      </c>
      <c r="K10013" s="4">
        <v>0.35</v>
      </c>
      <c r="L10013" s="73">
        <v>14.429838769230768</v>
      </c>
    </row>
    <row r="10014" spans="1:12" x14ac:dyDescent="0.35">
      <c r="A10014" s="1" t="s">
        <v>16473</v>
      </c>
      <c r="B10014" t="s">
        <v>16474</v>
      </c>
      <c r="C10014" t="s">
        <v>13</v>
      </c>
      <c r="D10014" t="s">
        <v>14</v>
      </c>
      <c r="E10014">
        <v>1</v>
      </c>
      <c r="F10014" s="2">
        <v>31.25</v>
      </c>
      <c r="G10014" s="3">
        <v>65</v>
      </c>
      <c r="H10014" s="3">
        <v>0.3125</v>
      </c>
      <c r="I10014" s="3">
        <v>1.46875</v>
      </c>
      <c r="J10014" s="3">
        <v>33.03125</v>
      </c>
      <c r="K10014" s="4">
        <v>0.35000000000000003</v>
      </c>
      <c r="L10014" s="73">
        <v>59.964423076923076</v>
      </c>
    </row>
    <row r="10015" spans="1:12" x14ac:dyDescent="0.35">
      <c r="A10015" s="1" t="s">
        <v>16475</v>
      </c>
      <c r="B10015" t="s">
        <v>16476</v>
      </c>
      <c r="C10015" t="s">
        <v>13</v>
      </c>
      <c r="D10015" t="s">
        <v>14</v>
      </c>
      <c r="E10015">
        <v>1</v>
      </c>
      <c r="F10015" s="2">
        <v>163.1</v>
      </c>
      <c r="G10015" s="3">
        <v>337</v>
      </c>
      <c r="H10015" s="3">
        <v>1.631</v>
      </c>
      <c r="I10015" s="3">
        <v>7.6657000000000002</v>
      </c>
      <c r="J10015" s="3">
        <v>172.39669999999998</v>
      </c>
      <c r="K10015" s="4">
        <v>0.35</v>
      </c>
      <c r="L10015" s="73">
        <v>312.96631692307687</v>
      </c>
    </row>
    <row r="10016" spans="1:12" x14ac:dyDescent="0.35">
      <c r="A10016" s="1" t="s">
        <v>16477</v>
      </c>
      <c r="B10016" t="s">
        <v>16478</v>
      </c>
      <c r="C10016" t="s">
        <v>34</v>
      </c>
      <c r="D10016" t="s">
        <v>35</v>
      </c>
      <c r="E10016">
        <v>1</v>
      </c>
      <c r="F10016" s="2">
        <v>64.8</v>
      </c>
      <c r="G10016" s="3">
        <v>134</v>
      </c>
      <c r="H10016" s="3">
        <v>0.64800000000000002</v>
      </c>
      <c r="I10016" s="3">
        <v>3.0455999999999999</v>
      </c>
      <c r="J10016" s="3">
        <v>68.493599999999986</v>
      </c>
      <c r="K10016" s="4">
        <v>0.35</v>
      </c>
      <c r="L10016" s="73">
        <v>124.34222769230766</v>
      </c>
    </row>
    <row r="10017" spans="1:12" x14ac:dyDescent="0.35">
      <c r="A10017" s="1" t="s">
        <v>16479</v>
      </c>
      <c r="B10017" t="s">
        <v>16480</v>
      </c>
      <c r="C10017" t="s">
        <v>34</v>
      </c>
      <c r="D10017" t="s">
        <v>35</v>
      </c>
      <c r="E10017">
        <v>1</v>
      </c>
      <c r="F10017" s="2">
        <v>42.75</v>
      </c>
      <c r="G10017" s="3">
        <v>89</v>
      </c>
      <c r="H10017" s="3">
        <v>0.42749999999999999</v>
      </c>
      <c r="I10017" s="3">
        <v>2.0092500000000002</v>
      </c>
      <c r="J10017" s="3">
        <v>45.186750000000004</v>
      </c>
      <c r="K10017" s="4">
        <v>0.35000000000000003</v>
      </c>
      <c r="L10017" s="73">
        <v>82.031330769230777</v>
      </c>
    </row>
    <row r="10018" spans="1:12" x14ac:dyDescent="0.35">
      <c r="A10018" s="1" t="s">
        <v>16481</v>
      </c>
      <c r="B10018" t="s">
        <v>16482</v>
      </c>
      <c r="C10018" t="s">
        <v>34</v>
      </c>
      <c r="D10018" t="s">
        <v>35</v>
      </c>
      <c r="E10018">
        <v>1</v>
      </c>
      <c r="F10018" s="2">
        <v>85.05</v>
      </c>
      <c r="G10018" s="3">
        <v>176</v>
      </c>
      <c r="H10018" s="3">
        <v>0.85050000000000003</v>
      </c>
      <c r="I10018" s="3">
        <v>3.99735</v>
      </c>
      <c r="J10018" s="3">
        <v>89.897849999999991</v>
      </c>
      <c r="K10018" s="4">
        <v>0.35000000000000003</v>
      </c>
      <c r="L10018" s="73">
        <v>163.19917384615383</v>
      </c>
    </row>
    <row r="10019" spans="1:12" x14ac:dyDescent="0.35">
      <c r="A10019" s="1" t="s">
        <v>16483</v>
      </c>
      <c r="B10019" t="s">
        <v>16484</v>
      </c>
      <c r="C10019" t="s">
        <v>34</v>
      </c>
      <c r="D10019" t="s">
        <v>35</v>
      </c>
      <c r="E10019">
        <v>1</v>
      </c>
      <c r="F10019" s="2">
        <v>64.8</v>
      </c>
      <c r="G10019" s="3">
        <v>134</v>
      </c>
      <c r="H10019" s="3">
        <v>0.64800000000000002</v>
      </c>
      <c r="I10019" s="3">
        <v>3.0455999999999999</v>
      </c>
      <c r="J10019" s="3">
        <v>68.493599999999986</v>
      </c>
      <c r="K10019" s="4">
        <v>0.35</v>
      </c>
      <c r="L10019" s="73">
        <v>124.34222769230766</v>
      </c>
    </row>
    <row r="10020" spans="1:12" x14ac:dyDescent="0.35">
      <c r="A10020" s="1" t="s">
        <v>16485</v>
      </c>
      <c r="B10020" t="s">
        <v>16486</v>
      </c>
      <c r="C10020" t="s">
        <v>34</v>
      </c>
      <c r="D10020" t="s">
        <v>35</v>
      </c>
      <c r="E10020">
        <v>1</v>
      </c>
      <c r="F10020" s="2">
        <v>86.85</v>
      </c>
      <c r="G10020" s="3">
        <v>180</v>
      </c>
      <c r="H10020" s="3">
        <v>0.86849999999999994</v>
      </c>
      <c r="I10020" s="3">
        <v>4.08195</v>
      </c>
      <c r="J10020" s="3">
        <v>91.800449999999998</v>
      </c>
      <c r="K10020" s="4">
        <v>0.35</v>
      </c>
      <c r="L10020" s="73">
        <v>166.6531246153846</v>
      </c>
    </row>
    <row r="10021" spans="1:12" x14ac:dyDescent="0.35">
      <c r="A10021" s="1" t="s">
        <v>16487</v>
      </c>
      <c r="B10021" t="s">
        <v>16488</v>
      </c>
      <c r="C10021" t="s">
        <v>34</v>
      </c>
      <c r="D10021" t="s">
        <v>35</v>
      </c>
      <c r="E10021">
        <v>1</v>
      </c>
      <c r="F10021" s="2">
        <v>42.75</v>
      </c>
      <c r="G10021" s="3">
        <v>89</v>
      </c>
      <c r="H10021" s="3">
        <v>0.42749999999999999</v>
      </c>
      <c r="I10021" s="3">
        <v>2.0092500000000002</v>
      </c>
      <c r="J10021" s="3">
        <v>45.186750000000004</v>
      </c>
      <c r="K10021" s="4">
        <v>0.35000000000000003</v>
      </c>
      <c r="L10021" s="73">
        <v>82.031330769230777</v>
      </c>
    </row>
    <row r="10022" spans="1:12" x14ac:dyDescent="0.35">
      <c r="A10022" s="1" t="s">
        <v>16489</v>
      </c>
      <c r="B10022" t="s">
        <v>16490</v>
      </c>
      <c r="C10022" t="s">
        <v>34</v>
      </c>
      <c r="D10022" t="s">
        <v>35</v>
      </c>
      <c r="E10022">
        <v>1</v>
      </c>
      <c r="F10022" s="2">
        <v>117</v>
      </c>
      <c r="G10022" s="3">
        <v>242</v>
      </c>
      <c r="H10022" s="3">
        <v>1.17</v>
      </c>
      <c r="I10022" s="3">
        <v>5.4989999999999997</v>
      </c>
      <c r="J10022" s="3">
        <v>123.669</v>
      </c>
      <c r="K10022" s="4">
        <v>0.35</v>
      </c>
      <c r="L10022" s="73">
        <v>224.5068</v>
      </c>
    </row>
    <row r="10023" spans="1:12" x14ac:dyDescent="0.35">
      <c r="A10023" s="1" t="s">
        <v>16491</v>
      </c>
      <c r="B10023" t="s">
        <v>16492</v>
      </c>
      <c r="C10023" t="s">
        <v>34</v>
      </c>
      <c r="D10023" t="s">
        <v>35</v>
      </c>
      <c r="E10023">
        <v>1</v>
      </c>
      <c r="F10023" s="2">
        <v>115.65</v>
      </c>
      <c r="G10023" s="3">
        <v>239</v>
      </c>
      <c r="H10023" s="3">
        <v>1.1565000000000001</v>
      </c>
      <c r="I10023" s="3">
        <v>5.4355500000000001</v>
      </c>
      <c r="J10023" s="3">
        <v>122.24205000000001</v>
      </c>
      <c r="K10023" s="4">
        <v>0.34999999999999992</v>
      </c>
      <c r="L10023" s="73">
        <v>221.91633692307693</v>
      </c>
    </row>
    <row r="10024" spans="1:12" x14ac:dyDescent="0.35">
      <c r="A10024" s="1" t="s">
        <v>16493</v>
      </c>
      <c r="B10024" t="s">
        <v>16494</v>
      </c>
      <c r="C10024" t="s">
        <v>34</v>
      </c>
      <c r="D10024" t="s">
        <v>35</v>
      </c>
      <c r="E10024">
        <v>1</v>
      </c>
      <c r="F10024" s="2">
        <v>85.05</v>
      </c>
      <c r="G10024" s="3">
        <v>176</v>
      </c>
      <c r="H10024" s="3">
        <v>0.85050000000000003</v>
      </c>
      <c r="I10024" s="3">
        <v>3.99735</v>
      </c>
      <c r="J10024" s="3">
        <v>89.897849999999991</v>
      </c>
      <c r="K10024" s="4">
        <v>0.35000000000000003</v>
      </c>
      <c r="L10024" s="73">
        <v>163.19917384615383</v>
      </c>
    </row>
    <row r="10025" spans="1:12" x14ac:dyDescent="0.35">
      <c r="A10025" s="1" t="s">
        <v>16495</v>
      </c>
      <c r="B10025" t="s">
        <v>16496</v>
      </c>
      <c r="C10025" t="s">
        <v>34</v>
      </c>
      <c r="D10025" t="s">
        <v>35</v>
      </c>
      <c r="E10025">
        <v>1</v>
      </c>
      <c r="F10025" s="2">
        <v>96.99</v>
      </c>
      <c r="G10025" s="3">
        <v>200</v>
      </c>
      <c r="H10025" s="3">
        <v>0.96989999999999998</v>
      </c>
      <c r="I10025" s="3">
        <v>4.5585300000000002</v>
      </c>
      <c r="J10025" s="3">
        <v>102.51843</v>
      </c>
      <c r="K10025" s="4">
        <v>0.34999999999999992</v>
      </c>
      <c r="L10025" s="73">
        <v>186.1103806153846</v>
      </c>
    </row>
    <row r="10026" spans="1:12" x14ac:dyDescent="0.35">
      <c r="A10026" s="1">
        <v>603</v>
      </c>
      <c r="B10026" t="s">
        <v>16497</v>
      </c>
      <c r="C10026" t="s">
        <v>26</v>
      </c>
      <c r="D10026" t="s">
        <v>27</v>
      </c>
      <c r="E10026">
        <v>1</v>
      </c>
      <c r="F10026" s="2">
        <v>26.65</v>
      </c>
      <c r="G10026" s="3">
        <v>55</v>
      </c>
      <c r="H10026" s="3">
        <v>0.26650000000000001</v>
      </c>
      <c r="I10026" s="3">
        <v>1.2525499999999998</v>
      </c>
      <c r="J10026" s="3">
        <v>28.169049999999999</v>
      </c>
      <c r="K10026" s="4">
        <v>0.35</v>
      </c>
      <c r="L10026" s="73">
        <v>51.137659999999997</v>
      </c>
    </row>
    <row r="10027" spans="1:12" x14ac:dyDescent="0.35">
      <c r="A10027" s="1" t="s">
        <v>16498</v>
      </c>
      <c r="B10027" t="s">
        <v>16499</v>
      </c>
      <c r="C10027" t="s">
        <v>34</v>
      </c>
      <c r="D10027" t="s">
        <v>35</v>
      </c>
      <c r="E10027">
        <v>1</v>
      </c>
      <c r="F10027" s="2">
        <v>56.53</v>
      </c>
      <c r="G10027" s="3">
        <v>117</v>
      </c>
      <c r="H10027" s="3">
        <v>0.56530000000000002</v>
      </c>
      <c r="I10027" s="3">
        <v>2.6569099999999999</v>
      </c>
      <c r="J10027" s="3">
        <v>59.752210000000005</v>
      </c>
      <c r="K10027" s="4">
        <v>0.35000000000000003</v>
      </c>
      <c r="L10027" s="73">
        <v>108.47324276923078</v>
      </c>
    </row>
    <row r="10028" spans="1:12" x14ac:dyDescent="0.35">
      <c r="A10028" s="1" t="s">
        <v>16500</v>
      </c>
      <c r="B10028" t="s">
        <v>16501</v>
      </c>
      <c r="C10028" t="s">
        <v>34</v>
      </c>
      <c r="D10028" t="s">
        <v>35</v>
      </c>
      <c r="E10028">
        <v>1</v>
      </c>
      <c r="F10028" s="2">
        <v>133.99</v>
      </c>
      <c r="G10028" s="3">
        <v>277</v>
      </c>
      <c r="H10028" s="3">
        <v>1.3399000000000001</v>
      </c>
      <c r="I10028" s="3">
        <v>6.2975300000000001</v>
      </c>
      <c r="J10028" s="3">
        <v>141.62743</v>
      </c>
      <c r="K10028" s="4">
        <v>0.35</v>
      </c>
      <c r="L10028" s="73">
        <v>257.10825753846154</v>
      </c>
    </row>
    <row r="10029" spans="1:12" x14ac:dyDescent="0.35">
      <c r="A10029" s="1" t="s">
        <v>16502</v>
      </c>
      <c r="B10029" t="s">
        <v>16503</v>
      </c>
      <c r="C10029" t="s">
        <v>34</v>
      </c>
      <c r="D10029" t="s">
        <v>35</v>
      </c>
      <c r="E10029">
        <v>1</v>
      </c>
      <c r="F10029" s="2">
        <v>12.99</v>
      </c>
      <c r="G10029" s="3">
        <v>27</v>
      </c>
      <c r="H10029" s="3">
        <v>0.12990000000000002</v>
      </c>
      <c r="I10029" s="3">
        <v>0.61053000000000002</v>
      </c>
      <c r="J10029" s="3">
        <v>13.73043</v>
      </c>
      <c r="K10029" s="4">
        <v>0.35000000000000003</v>
      </c>
      <c r="L10029" s="73">
        <v>24.926011384615386</v>
      </c>
    </row>
    <row r="10030" spans="1:12" x14ac:dyDescent="0.35">
      <c r="A10030" s="1" t="s">
        <v>16504</v>
      </c>
      <c r="B10030" t="s">
        <v>16505</v>
      </c>
      <c r="C10030" t="s">
        <v>34</v>
      </c>
      <c r="D10030" t="s">
        <v>35</v>
      </c>
      <c r="E10030">
        <v>2</v>
      </c>
      <c r="F10030" s="2">
        <v>203.99</v>
      </c>
      <c r="G10030" s="3">
        <v>421</v>
      </c>
      <c r="H10030" s="3">
        <v>2.0399000000000003</v>
      </c>
      <c r="I10030" s="3">
        <v>0</v>
      </c>
      <c r="J10030" s="3">
        <v>206.0299</v>
      </c>
      <c r="K10030" s="4">
        <v>0.35</v>
      </c>
      <c r="L10030" s="73">
        <v>374.02351076923071</v>
      </c>
    </row>
    <row r="10031" spans="1:12" x14ac:dyDescent="0.35">
      <c r="A10031" s="1" t="s">
        <v>16506</v>
      </c>
      <c r="B10031" t="s">
        <v>16507</v>
      </c>
      <c r="C10031" t="s">
        <v>34</v>
      </c>
      <c r="D10031" t="s">
        <v>35</v>
      </c>
      <c r="E10031">
        <v>1</v>
      </c>
      <c r="F10031" s="2">
        <v>95.99</v>
      </c>
      <c r="G10031" s="3">
        <v>198</v>
      </c>
      <c r="H10031" s="3">
        <v>0.95989999999999998</v>
      </c>
      <c r="I10031" s="3">
        <v>4.5115299999999996</v>
      </c>
      <c r="J10031" s="3">
        <v>101.46142999999999</v>
      </c>
      <c r="K10031" s="4">
        <v>0.35</v>
      </c>
      <c r="L10031" s="73">
        <v>184.19151907692304</v>
      </c>
    </row>
    <row r="10032" spans="1:12" x14ac:dyDescent="0.35">
      <c r="A10032" s="1" t="s">
        <v>16508</v>
      </c>
      <c r="B10032" t="s">
        <v>16509</v>
      </c>
      <c r="C10032" t="s">
        <v>34</v>
      </c>
      <c r="D10032" t="s">
        <v>35</v>
      </c>
      <c r="E10032">
        <v>1</v>
      </c>
      <c r="F10032" s="2">
        <v>79.989999999999995</v>
      </c>
      <c r="G10032" s="3">
        <v>165</v>
      </c>
      <c r="H10032" s="3">
        <v>0.79989999999999994</v>
      </c>
      <c r="I10032" s="3">
        <v>3.7595299999999998</v>
      </c>
      <c r="J10032" s="3">
        <v>84.549429999999987</v>
      </c>
      <c r="K10032" s="4">
        <v>0.35000000000000003</v>
      </c>
      <c r="L10032" s="73">
        <v>153.48973446153843</v>
      </c>
    </row>
    <row r="10033" spans="1:12" x14ac:dyDescent="0.35">
      <c r="A10033" s="1" t="s">
        <v>16510</v>
      </c>
      <c r="B10033" t="s">
        <v>16511</v>
      </c>
      <c r="C10033" t="s">
        <v>34</v>
      </c>
      <c r="D10033" t="s">
        <v>35</v>
      </c>
      <c r="E10033">
        <v>1</v>
      </c>
      <c r="F10033" s="2">
        <v>81.99</v>
      </c>
      <c r="G10033" s="3">
        <v>170</v>
      </c>
      <c r="H10033" s="3">
        <v>0.81989999999999996</v>
      </c>
      <c r="I10033" s="3">
        <v>3.8535299999999997</v>
      </c>
      <c r="J10033" s="3">
        <v>86.663430000000005</v>
      </c>
      <c r="K10033" s="4">
        <v>0.35</v>
      </c>
      <c r="L10033" s="73">
        <v>157.32745753846154</v>
      </c>
    </row>
    <row r="10034" spans="1:12" x14ac:dyDescent="0.35">
      <c r="A10034" s="1" t="s">
        <v>16512</v>
      </c>
      <c r="B10034" t="s">
        <v>16513</v>
      </c>
      <c r="C10034" t="s">
        <v>34</v>
      </c>
      <c r="D10034" t="s">
        <v>35</v>
      </c>
      <c r="E10034">
        <v>1</v>
      </c>
      <c r="F10034" s="2">
        <v>154.99</v>
      </c>
      <c r="G10034" s="3">
        <v>320</v>
      </c>
      <c r="H10034" s="3">
        <v>1.5499000000000001</v>
      </c>
      <c r="I10034" s="3">
        <v>7.2845300000000002</v>
      </c>
      <c r="J10034" s="3">
        <v>163.82443000000001</v>
      </c>
      <c r="K10034" s="4">
        <v>0.35</v>
      </c>
      <c r="L10034" s="73">
        <v>297.40434984615388</v>
      </c>
    </row>
    <row r="10035" spans="1:12" x14ac:dyDescent="0.35">
      <c r="A10035" s="1" t="s">
        <v>16514</v>
      </c>
      <c r="B10035" t="s">
        <v>16515</v>
      </c>
      <c r="C10035" t="s">
        <v>34</v>
      </c>
      <c r="D10035" t="s">
        <v>35</v>
      </c>
      <c r="E10035">
        <v>2</v>
      </c>
      <c r="F10035" s="2">
        <v>65.989999999999995</v>
      </c>
      <c r="G10035" s="3">
        <v>137</v>
      </c>
      <c r="H10035" s="3">
        <v>0.65989999999999993</v>
      </c>
      <c r="I10035" s="3">
        <v>0</v>
      </c>
      <c r="J10035" s="3">
        <v>66.649899999999988</v>
      </c>
      <c r="K10035" s="4">
        <v>0.35</v>
      </c>
      <c r="L10035" s="73">
        <v>120.99520307692305</v>
      </c>
    </row>
    <row r="10036" spans="1:12" x14ac:dyDescent="0.35">
      <c r="A10036" s="1" t="s">
        <v>16516</v>
      </c>
      <c r="B10036" t="s">
        <v>16517</v>
      </c>
      <c r="C10036" t="s">
        <v>34</v>
      </c>
      <c r="D10036" t="s">
        <v>35</v>
      </c>
      <c r="E10036">
        <v>1</v>
      </c>
      <c r="F10036" s="2">
        <v>40.99</v>
      </c>
      <c r="G10036" s="3">
        <v>85</v>
      </c>
      <c r="H10036" s="3">
        <v>0.40990000000000004</v>
      </c>
      <c r="I10036" s="3">
        <v>1.9265300000000001</v>
      </c>
      <c r="J10036" s="3">
        <v>43.326430000000002</v>
      </c>
      <c r="K10036" s="4">
        <v>0.34999999999999992</v>
      </c>
      <c r="L10036" s="73">
        <v>78.654134461538462</v>
      </c>
    </row>
    <row r="10037" spans="1:12" x14ac:dyDescent="0.35">
      <c r="A10037" s="1" t="s">
        <v>16518</v>
      </c>
      <c r="B10037" t="s">
        <v>16519</v>
      </c>
      <c r="C10037" t="s">
        <v>34</v>
      </c>
      <c r="D10037" t="s">
        <v>35</v>
      </c>
      <c r="E10037">
        <v>1</v>
      </c>
      <c r="F10037" s="2">
        <v>91.99</v>
      </c>
      <c r="G10037" s="3">
        <v>190</v>
      </c>
      <c r="H10037" s="3">
        <v>0.91989999999999994</v>
      </c>
      <c r="I10037" s="3">
        <v>4.3235299999999999</v>
      </c>
      <c r="J10037" s="3">
        <v>97.233429999999998</v>
      </c>
      <c r="K10037" s="4">
        <v>0.35000000000000003</v>
      </c>
      <c r="L10037" s="73">
        <v>176.51607292307693</v>
      </c>
    </row>
    <row r="10038" spans="1:12" x14ac:dyDescent="0.35">
      <c r="A10038" s="1" t="s">
        <v>16520</v>
      </c>
      <c r="B10038" t="s">
        <v>16521</v>
      </c>
      <c r="C10038" t="s">
        <v>34</v>
      </c>
      <c r="D10038" t="s">
        <v>35</v>
      </c>
      <c r="E10038">
        <v>1</v>
      </c>
      <c r="F10038" s="2">
        <v>44.99</v>
      </c>
      <c r="G10038" s="3">
        <v>93</v>
      </c>
      <c r="H10038" s="3">
        <v>0.44990000000000002</v>
      </c>
      <c r="I10038" s="3">
        <v>2.1145300000000002</v>
      </c>
      <c r="J10038" s="3">
        <v>47.554430000000004</v>
      </c>
      <c r="K10038" s="4">
        <v>0.35</v>
      </c>
      <c r="L10038" s="73">
        <v>86.329580615384614</v>
      </c>
    </row>
    <row r="10039" spans="1:12" x14ac:dyDescent="0.35">
      <c r="A10039" s="1" t="s">
        <v>16522</v>
      </c>
      <c r="B10039" t="s">
        <v>16523</v>
      </c>
      <c r="C10039" t="s">
        <v>34</v>
      </c>
      <c r="D10039" t="s">
        <v>35</v>
      </c>
      <c r="E10039">
        <v>1</v>
      </c>
      <c r="F10039" s="2">
        <v>40.99</v>
      </c>
      <c r="G10039" s="3">
        <v>85</v>
      </c>
      <c r="H10039" s="3">
        <v>0.40990000000000004</v>
      </c>
      <c r="I10039" s="3">
        <v>1.9265300000000001</v>
      </c>
      <c r="J10039" s="3">
        <v>43.326430000000002</v>
      </c>
      <c r="K10039" s="4">
        <v>0.34999999999999992</v>
      </c>
      <c r="L10039" s="73">
        <v>78.654134461538462</v>
      </c>
    </row>
    <row r="10040" spans="1:12" x14ac:dyDescent="0.35">
      <c r="A10040" s="1" t="s">
        <v>16524</v>
      </c>
      <c r="B10040" t="s">
        <v>16525</v>
      </c>
      <c r="C10040" t="s">
        <v>34</v>
      </c>
      <c r="D10040" t="s">
        <v>35</v>
      </c>
      <c r="E10040">
        <v>1</v>
      </c>
      <c r="F10040" s="2">
        <v>11.99</v>
      </c>
      <c r="G10040" s="3">
        <v>25</v>
      </c>
      <c r="H10040" s="3">
        <v>0.11990000000000001</v>
      </c>
      <c r="I10040" s="3">
        <v>0.56352999999999998</v>
      </c>
      <c r="J10040" s="3">
        <v>12.67343</v>
      </c>
      <c r="K10040" s="4">
        <v>0.35</v>
      </c>
      <c r="L10040" s="73">
        <v>23.007149846153844</v>
      </c>
    </row>
    <row r="10041" spans="1:12" x14ac:dyDescent="0.35">
      <c r="A10041" s="1" t="s">
        <v>16526</v>
      </c>
      <c r="B10041" t="s">
        <v>16527</v>
      </c>
      <c r="C10041" t="s">
        <v>34</v>
      </c>
      <c r="D10041" t="s">
        <v>35</v>
      </c>
      <c r="E10041">
        <v>1</v>
      </c>
      <c r="F10041" s="2">
        <v>26.99</v>
      </c>
      <c r="G10041" s="3">
        <v>56</v>
      </c>
      <c r="H10041" s="3">
        <v>0.26989999999999997</v>
      </c>
      <c r="I10041" s="3">
        <v>1.2685299999999999</v>
      </c>
      <c r="J10041" s="3">
        <v>28.528429999999997</v>
      </c>
      <c r="K10041" s="4">
        <v>0.35</v>
      </c>
      <c r="L10041" s="73">
        <v>51.790072923076913</v>
      </c>
    </row>
    <row r="10042" spans="1:12" x14ac:dyDescent="0.35">
      <c r="A10042" s="1" t="s">
        <v>16528</v>
      </c>
      <c r="B10042" t="s">
        <v>16529</v>
      </c>
      <c r="C10042" t="s">
        <v>34</v>
      </c>
      <c r="D10042" t="s">
        <v>35</v>
      </c>
      <c r="E10042">
        <v>1</v>
      </c>
      <c r="F10042" s="2">
        <v>64.989999999999995</v>
      </c>
      <c r="G10042" s="3">
        <v>134</v>
      </c>
      <c r="H10042" s="3">
        <v>0.64989999999999992</v>
      </c>
      <c r="I10042" s="3">
        <v>3.0545299999999997</v>
      </c>
      <c r="J10042" s="3">
        <v>68.694429999999997</v>
      </c>
      <c r="K10042" s="4">
        <v>0.35</v>
      </c>
      <c r="L10042" s="73">
        <v>124.70681138461538</v>
      </c>
    </row>
    <row r="10043" spans="1:12" x14ac:dyDescent="0.35">
      <c r="A10043" s="1" t="s">
        <v>16530</v>
      </c>
      <c r="B10043" t="s">
        <v>16531</v>
      </c>
      <c r="C10043" t="s">
        <v>34</v>
      </c>
      <c r="D10043" t="s">
        <v>35</v>
      </c>
      <c r="E10043">
        <v>1</v>
      </c>
      <c r="F10043" s="2">
        <v>41.99</v>
      </c>
      <c r="G10043" s="3">
        <v>87</v>
      </c>
      <c r="H10043" s="3">
        <v>0.41990000000000005</v>
      </c>
      <c r="I10043" s="3">
        <v>1.97353</v>
      </c>
      <c r="J10043" s="3">
        <v>44.383429999999997</v>
      </c>
      <c r="K10043" s="4">
        <v>0.34999999999999992</v>
      </c>
      <c r="L10043" s="73">
        <v>80.572995999999989</v>
      </c>
    </row>
    <row r="10044" spans="1:12" x14ac:dyDescent="0.35">
      <c r="A10044" s="1" t="s">
        <v>16532</v>
      </c>
      <c r="B10044" t="s">
        <v>16533</v>
      </c>
      <c r="C10044" t="s">
        <v>34</v>
      </c>
      <c r="D10044" t="s">
        <v>35</v>
      </c>
      <c r="E10044">
        <v>1</v>
      </c>
      <c r="F10044" s="2">
        <v>25.99</v>
      </c>
      <c r="G10044" s="3">
        <v>54</v>
      </c>
      <c r="H10044" s="3">
        <v>0.25989999999999996</v>
      </c>
      <c r="I10044" s="3">
        <v>1.22153</v>
      </c>
      <c r="J10044" s="3">
        <v>27.471429999999998</v>
      </c>
      <c r="K10044" s="4">
        <v>0.35000000000000003</v>
      </c>
      <c r="L10044" s="73">
        <v>49.871211384615378</v>
      </c>
    </row>
    <row r="10045" spans="1:12" x14ac:dyDescent="0.35">
      <c r="A10045" s="1" t="s">
        <v>16534</v>
      </c>
      <c r="B10045" t="s">
        <v>16535</v>
      </c>
      <c r="C10045" t="s">
        <v>34</v>
      </c>
      <c r="D10045" t="s">
        <v>35</v>
      </c>
      <c r="E10045">
        <v>1</v>
      </c>
      <c r="F10045" s="2">
        <v>79.989999999999995</v>
      </c>
      <c r="G10045" s="3">
        <v>165</v>
      </c>
      <c r="H10045" s="3">
        <v>0.79989999999999994</v>
      </c>
      <c r="I10045" s="3">
        <v>3.7595299999999998</v>
      </c>
      <c r="J10045" s="3">
        <v>84.549429999999987</v>
      </c>
      <c r="K10045" s="4">
        <v>0.35000000000000003</v>
      </c>
      <c r="L10045" s="73">
        <v>153.48973446153843</v>
      </c>
    </row>
    <row r="10046" spans="1:12" x14ac:dyDescent="0.35">
      <c r="A10046" s="1" t="s">
        <v>16536</v>
      </c>
      <c r="B10046" t="s">
        <v>16537</v>
      </c>
      <c r="C10046" t="s">
        <v>34</v>
      </c>
      <c r="D10046" t="s">
        <v>35</v>
      </c>
      <c r="E10046">
        <v>1</v>
      </c>
      <c r="F10046" s="2">
        <v>104.99</v>
      </c>
      <c r="G10046" s="3">
        <v>217</v>
      </c>
      <c r="H10046" s="3">
        <v>1.0499000000000001</v>
      </c>
      <c r="I10046" s="3">
        <v>4.9345299999999996</v>
      </c>
      <c r="J10046" s="3">
        <v>110.97442999999998</v>
      </c>
      <c r="K10046" s="4">
        <v>0.34999999999999992</v>
      </c>
      <c r="L10046" s="73">
        <v>201.46127292307688</v>
      </c>
    </row>
    <row r="10047" spans="1:12" x14ac:dyDescent="0.35">
      <c r="A10047" s="1" t="s">
        <v>16538</v>
      </c>
      <c r="B10047" t="s">
        <v>16539</v>
      </c>
      <c r="C10047" t="s">
        <v>34</v>
      </c>
      <c r="D10047" t="s">
        <v>35</v>
      </c>
      <c r="E10047">
        <v>1</v>
      </c>
      <c r="F10047" s="2">
        <v>97.99</v>
      </c>
      <c r="G10047" s="3">
        <v>203</v>
      </c>
      <c r="H10047" s="3">
        <v>0.97989999999999999</v>
      </c>
      <c r="I10047" s="3">
        <v>4.6055299999999999</v>
      </c>
      <c r="J10047" s="3">
        <v>103.57543</v>
      </c>
      <c r="K10047" s="4">
        <v>0.35000000000000003</v>
      </c>
      <c r="L10047" s="73">
        <v>188.02924215384616</v>
      </c>
    </row>
    <row r="10048" spans="1:12" x14ac:dyDescent="0.35">
      <c r="A10048" s="1" t="s">
        <v>16540</v>
      </c>
      <c r="B10048" t="s">
        <v>16541</v>
      </c>
      <c r="C10048" t="s">
        <v>34</v>
      </c>
      <c r="D10048" t="s">
        <v>35</v>
      </c>
      <c r="E10048">
        <v>1</v>
      </c>
      <c r="F10048" s="2">
        <v>47.91</v>
      </c>
      <c r="G10048" s="3">
        <v>99</v>
      </c>
      <c r="H10048" s="3">
        <v>0.47909999999999997</v>
      </c>
      <c r="I10048" s="3">
        <v>2.25177</v>
      </c>
      <c r="J10048" s="3">
        <v>50.64087</v>
      </c>
      <c r="K10048" s="4">
        <v>0.35</v>
      </c>
      <c r="L10048" s="73">
        <v>91.932656307692298</v>
      </c>
    </row>
    <row r="10049" spans="1:12" x14ac:dyDescent="0.35">
      <c r="A10049" s="1" t="s">
        <v>16542</v>
      </c>
      <c r="B10049" t="s">
        <v>16543</v>
      </c>
      <c r="C10049" t="s">
        <v>34</v>
      </c>
      <c r="D10049" t="s">
        <v>35</v>
      </c>
      <c r="E10049">
        <v>1</v>
      </c>
      <c r="F10049" s="2">
        <v>13.61</v>
      </c>
      <c r="G10049" s="3">
        <v>28</v>
      </c>
      <c r="H10049" s="3">
        <v>0.1361</v>
      </c>
      <c r="I10049" s="3">
        <v>0.63966999999999996</v>
      </c>
      <c r="J10049" s="3">
        <v>14.385770000000001</v>
      </c>
      <c r="K10049" s="4">
        <v>0.34999999999999992</v>
      </c>
      <c r="L10049" s="73">
        <v>26.115705538461537</v>
      </c>
    </row>
    <row r="10050" spans="1:12" x14ac:dyDescent="0.35">
      <c r="A10050" s="1" t="s">
        <v>16544</v>
      </c>
      <c r="B10050" t="s">
        <v>16545</v>
      </c>
      <c r="C10050" t="s">
        <v>34</v>
      </c>
      <c r="D10050" t="s">
        <v>35</v>
      </c>
      <c r="E10050">
        <v>1</v>
      </c>
      <c r="F10050" s="2">
        <v>67.63</v>
      </c>
      <c r="G10050" s="3">
        <v>139</v>
      </c>
      <c r="H10050" s="3">
        <v>0.67630000000000001</v>
      </c>
      <c r="I10050" s="3">
        <v>3.1786099999999999</v>
      </c>
      <c r="J10050" s="3">
        <v>71.484909999999999</v>
      </c>
      <c r="K10050" s="4">
        <v>0.35000000000000003</v>
      </c>
      <c r="L10050" s="73">
        <v>129.77260584615385</v>
      </c>
    </row>
    <row r="10051" spans="1:12" x14ac:dyDescent="0.35">
      <c r="A10051" s="1" t="s">
        <v>16546</v>
      </c>
      <c r="B10051" t="s">
        <v>16547</v>
      </c>
      <c r="C10051" t="s">
        <v>34</v>
      </c>
      <c r="D10051" t="s">
        <v>35</v>
      </c>
      <c r="E10051">
        <v>1</v>
      </c>
      <c r="F10051" s="2">
        <v>8.8000000000000007</v>
      </c>
      <c r="G10051" s="3">
        <v>17</v>
      </c>
      <c r="H10051" s="3">
        <v>8.8000000000000009E-2</v>
      </c>
      <c r="I10051" s="3">
        <v>0.41360000000000002</v>
      </c>
      <c r="J10051" s="3">
        <v>9.3016000000000005</v>
      </c>
      <c r="K10051" s="4">
        <v>0.35000000000000003</v>
      </c>
      <c r="L10051" s="73">
        <v>16.885981538461539</v>
      </c>
    </row>
    <row r="10052" spans="1:12" x14ac:dyDescent="0.35">
      <c r="A10052" s="1" t="s">
        <v>16548</v>
      </c>
      <c r="B10052" t="s">
        <v>16549</v>
      </c>
      <c r="C10052" t="s">
        <v>34</v>
      </c>
      <c r="D10052" t="s">
        <v>35</v>
      </c>
      <c r="E10052">
        <v>1</v>
      </c>
      <c r="F10052" s="2">
        <v>31786.94</v>
      </c>
      <c r="G10052" s="3">
        <v>35500</v>
      </c>
      <c r="H10052" s="3">
        <v>317.86939999999998</v>
      </c>
      <c r="I10052" s="3">
        <v>1493.9861799999999</v>
      </c>
      <c r="J10052" s="3">
        <v>33598.795579999998</v>
      </c>
      <c r="K10052" s="4">
        <v>0.35000000000000003</v>
      </c>
      <c r="L10052" s="73">
        <v>60994.736591384615</v>
      </c>
    </row>
    <row r="10053" spans="1:12" x14ac:dyDescent="0.35">
      <c r="A10053" s="1" t="s">
        <v>16550</v>
      </c>
      <c r="B10053" t="s">
        <v>16551</v>
      </c>
      <c r="C10053" t="s">
        <v>34</v>
      </c>
      <c r="D10053" t="s">
        <v>35</v>
      </c>
      <c r="E10053">
        <v>1</v>
      </c>
      <c r="F10053" s="2">
        <v>22.06</v>
      </c>
      <c r="G10053" s="3">
        <v>46</v>
      </c>
      <c r="H10053" s="3">
        <v>0.22059999999999999</v>
      </c>
      <c r="I10053" s="3">
        <v>1.0368199999999999</v>
      </c>
      <c r="J10053" s="3">
        <v>23.317419999999998</v>
      </c>
      <c r="K10053" s="4">
        <v>0.35</v>
      </c>
      <c r="L10053" s="73">
        <v>42.330085538461532</v>
      </c>
    </row>
    <row r="10054" spans="1:12" x14ac:dyDescent="0.35">
      <c r="A10054" s="1" t="s">
        <v>16552</v>
      </c>
      <c r="B10054" t="s">
        <v>16553</v>
      </c>
      <c r="C10054" t="s">
        <v>34</v>
      </c>
      <c r="D10054" t="s">
        <v>35</v>
      </c>
      <c r="E10054">
        <v>1</v>
      </c>
      <c r="F10054" s="2">
        <v>38.75</v>
      </c>
      <c r="G10054" s="3">
        <v>80</v>
      </c>
      <c r="H10054" s="3">
        <v>0.38750000000000001</v>
      </c>
      <c r="I10054" s="3">
        <v>1.82125</v>
      </c>
      <c r="J10054" s="3">
        <v>40.958750000000002</v>
      </c>
      <c r="K10054" s="4">
        <v>0.35</v>
      </c>
      <c r="L10054" s="73">
        <v>74.355884615384625</v>
      </c>
    </row>
    <row r="10055" spans="1:12" x14ac:dyDescent="0.35">
      <c r="A10055" s="1" t="s">
        <v>16554</v>
      </c>
      <c r="B10055" t="s">
        <v>16555</v>
      </c>
      <c r="C10055" t="s">
        <v>34</v>
      </c>
      <c r="D10055" t="s">
        <v>35</v>
      </c>
      <c r="E10055">
        <v>1</v>
      </c>
      <c r="F10055" s="2">
        <v>57.76</v>
      </c>
      <c r="G10055" s="3">
        <v>119</v>
      </c>
      <c r="H10055" s="3">
        <v>0.5776</v>
      </c>
      <c r="I10055" s="3">
        <v>2.7147199999999998</v>
      </c>
      <c r="J10055" s="3">
        <v>61.052319999999995</v>
      </c>
      <c r="K10055" s="4">
        <v>0.34999999999999992</v>
      </c>
      <c r="L10055" s="73">
        <v>110.83344246153844</v>
      </c>
    </row>
    <row r="10056" spans="1:12" x14ac:dyDescent="0.35">
      <c r="A10056" s="1" t="s">
        <v>16556</v>
      </c>
      <c r="B10056" t="s">
        <v>16557</v>
      </c>
      <c r="C10056" t="s">
        <v>34</v>
      </c>
      <c r="D10056" t="s">
        <v>35</v>
      </c>
      <c r="E10056">
        <v>1</v>
      </c>
      <c r="F10056" s="2">
        <v>36941.58</v>
      </c>
      <c r="G10056" s="3">
        <v>41500</v>
      </c>
      <c r="H10056" s="3">
        <v>369.41580000000005</v>
      </c>
      <c r="I10056" s="3">
        <v>1736.2542600000002</v>
      </c>
      <c r="J10056" s="3">
        <v>39047.250060000006</v>
      </c>
      <c r="K10056" s="4">
        <v>0.35</v>
      </c>
      <c r="L10056" s="73">
        <v>70885.777032000013</v>
      </c>
    </row>
    <row r="10057" spans="1:12" x14ac:dyDescent="0.35">
      <c r="A10057" s="1" t="s">
        <v>16558</v>
      </c>
      <c r="B10057" t="s">
        <v>16559</v>
      </c>
      <c r="C10057" t="s">
        <v>34</v>
      </c>
      <c r="D10057" t="s">
        <v>35</v>
      </c>
      <c r="E10057">
        <v>1</v>
      </c>
      <c r="F10057" s="2">
        <v>28.88</v>
      </c>
      <c r="G10057" s="3">
        <v>60</v>
      </c>
      <c r="H10057" s="3">
        <v>0.2888</v>
      </c>
      <c r="I10057" s="3">
        <v>1.3573599999999999</v>
      </c>
      <c r="J10057" s="3">
        <v>30.526159999999997</v>
      </c>
      <c r="K10057" s="4">
        <v>0.34999999999999992</v>
      </c>
      <c r="L10057" s="73">
        <v>55.41672123076922</v>
      </c>
    </row>
    <row r="10058" spans="1:12" x14ac:dyDescent="0.35">
      <c r="A10058" s="1" t="s">
        <v>16560</v>
      </c>
      <c r="B10058" t="s">
        <v>16561</v>
      </c>
      <c r="C10058" t="s">
        <v>34</v>
      </c>
      <c r="D10058" t="s">
        <v>35</v>
      </c>
      <c r="E10058">
        <v>1</v>
      </c>
      <c r="F10058" s="2">
        <v>502.16</v>
      </c>
      <c r="G10058" s="3">
        <v>1064</v>
      </c>
      <c r="H10058" s="3">
        <v>5.0216000000000003</v>
      </c>
      <c r="I10058" s="3">
        <v>23.601520000000001</v>
      </c>
      <c r="J10058" s="3">
        <v>530.78312000000005</v>
      </c>
      <c r="K10058" s="4">
        <v>0.35</v>
      </c>
      <c r="L10058" s="73">
        <v>963.57551015384627</v>
      </c>
    </row>
    <row r="10059" spans="1:12" x14ac:dyDescent="0.35">
      <c r="A10059" s="1" t="s">
        <v>16562</v>
      </c>
      <c r="B10059" t="s">
        <v>16563</v>
      </c>
      <c r="C10059" t="s">
        <v>13</v>
      </c>
      <c r="D10059" t="s">
        <v>14</v>
      </c>
      <c r="E10059">
        <v>1</v>
      </c>
      <c r="F10059" s="2">
        <v>122.2</v>
      </c>
      <c r="G10059" s="3">
        <v>244</v>
      </c>
      <c r="H10059" s="3">
        <v>1.222</v>
      </c>
      <c r="I10059" s="3">
        <v>5.7434000000000003</v>
      </c>
      <c r="J10059" s="3">
        <v>129.16540000000001</v>
      </c>
      <c r="K10059" s="4">
        <v>0.35</v>
      </c>
      <c r="L10059" s="73">
        <v>234.48488</v>
      </c>
    </row>
    <row r="10060" spans="1:12" x14ac:dyDescent="0.35">
      <c r="A10060" s="1" t="s">
        <v>16564</v>
      </c>
      <c r="B10060" t="s">
        <v>16565</v>
      </c>
      <c r="C10060" t="s">
        <v>34</v>
      </c>
      <c r="D10060" t="s">
        <v>35</v>
      </c>
      <c r="E10060">
        <v>1</v>
      </c>
      <c r="F10060" s="2">
        <v>54.95</v>
      </c>
      <c r="G10060" s="3">
        <v>113</v>
      </c>
      <c r="H10060" s="3">
        <v>0.54949999999999999</v>
      </c>
      <c r="I10060" s="3">
        <v>2.5826500000000001</v>
      </c>
      <c r="J10060" s="3">
        <v>58.082150000000006</v>
      </c>
      <c r="K10060" s="4">
        <v>0.35</v>
      </c>
      <c r="L10060" s="73">
        <v>105.44144153846155</v>
      </c>
    </row>
    <row r="10061" spans="1:12" x14ac:dyDescent="0.35">
      <c r="A10061" s="1" t="s">
        <v>16566</v>
      </c>
      <c r="B10061" t="s">
        <v>16567</v>
      </c>
      <c r="C10061" t="s">
        <v>13</v>
      </c>
      <c r="D10061" t="s">
        <v>14</v>
      </c>
      <c r="E10061">
        <v>1</v>
      </c>
      <c r="F10061" s="2">
        <v>36.22</v>
      </c>
      <c r="G10061" s="3">
        <v>70</v>
      </c>
      <c r="H10061" s="3">
        <v>0.36220000000000002</v>
      </c>
      <c r="I10061" s="3">
        <v>1.70234</v>
      </c>
      <c r="J10061" s="3">
        <v>38.28454</v>
      </c>
      <c r="K10061" s="4">
        <v>0.35</v>
      </c>
      <c r="L10061" s="73">
        <v>69.501164923076914</v>
      </c>
    </row>
    <row r="10062" spans="1:12" x14ac:dyDescent="0.35">
      <c r="A10062" s="1" t="s">
        <v>16568</v>
      </c>
      <c r="B10062" t="s">
        <v>16569</v>
      </c>
      <c r="C10062" t="s">
        <v>34</v>
      </c>
      <c r="D10062" t="s">
        <v>35</v>
      </c>
      <c r="E10062">
        <v>1</v>
      </c>
      <c r="F10062" s="2">
        <v>3680.07</v>
      </c>
      <c r="G10062" s="3">
        <v>7302</v>
      </c>
      <c r="H10062" s="3">
        <v>36.800699999999999</v>
      </c>
      <c r="I10062" s="3">
        <v>172.96329</v>
      </c>
      <c r="J10062" s="3">
        <v>3889.8339900000001</v>
      </c>
      <c r="K10062" s="4">
        <v>0.35</v>
      </c>
      <c r="L10062" s="73">
        <v>7061.5447818461544</v>
      </c>
    </row>
    <row r="10063" spans="1:12" x14ac:dyDescent="0.35">
      <c r="A10063" s="1" t="s">
        <v>16570</v>
      </c>
      <c r="B10063" t="s">
        <v>16571</v>
      </c>
      <c r="C10063" t="s">
        <v>34</v>
      </c>
      <c r="D10063" t="s">
        <v>35</v>
      </c>
      <c r="E10063">
        <v>1</v>
      </c>
      <c r="F10063" s="2">
        <v>16.66</v>
      </c>
      <c r="G10063" s="3">
        <v>35</v>
      </c>
      <c r="H10063" s="3">
        <v>0.1666</v>
      </c>
      <c r="I10063" s="3">
        <v>0.78302000000000005</v>
      </c>
      <c r="J10063" s="3">
        <v>17.60962</v>
      </c>
      <c r="K10063" s="4">
        <v>0.34999999999999992</v>
      </c>
      <c r="L10063" s="73">
        <v>31.968233230769229</v>
      </c>
    </row>
    <row r="10064" spans="1:12" x14ac:dyDescent="0.35">
      <c r="A10064" s="1" t="s">
        <v>16572</v>
      </c>
      <c r="B10064" t="s">
        <v>16573</v>
      </c>
      <c r="C10064" t="s">
        <v>34</v>
      </c>
      <c r="D10064" t="s">
        <v>35</v>
      </c>
      <c r="E10064">
        <v>1</v>
      </c>
      <c r="F10064" s="2">
        <v>57.76</v>
      </c>
      <c r="G10064" s="3">
        <v>119</v>
      </c>
      <c r="H10064" s="3">
        <v>0.5776</v>
      </c>
      <c r="I10064" s="3">
        <v>2.7147199999999998</v>
      </c>
      <c r="J10064" s="3">
        <v>61.052319999999995</v>
      </c>
      <c r="K10064" s="4">
        <v>0.34999999999999992</v>
      </c>
      <c r="L10064" s="73">
        <v>110.83344246153844</v>
      </c>
    </row>
    <row r="10065" spans="1:12" x14ac:dyDescent="0.35">
      <c r="A10065" s="1" t="s">
        <v>16574</v>
      </c>
      <c r="B10065" t="s">
        <v>16575</v>
      </c>
      <c r="C10065" t="s">
        <v>34</v>
      </c>
      <c r="D10065" t="s">
        <v>35</v>
      </c>
      <c r="E10065">
        <v>1</v>
      </c>
      <c r="F10065" s="2">
        <v>424.13</v>
      </c>
      <c r="G10065" s="3">
        <v>817</v>
      </c>
      <c r="H10065" s="3">
        <v>4.2412999999999998</v>
      </c>
      <c r="I10065" s="3">
        <v>19.93411</v>
      </c>
      <c r="J10065" s="3">
        <v>448.30540999999999</v>
      </c>
      <c r="K10065" s="4">
        <v>0.35000000000000003</v>
      </c>
      <c r="L10065" s="73">
        <v>813.84674430769235</v>
      </c>
    </row>
    <row r="10066" spans="1:12" x14ac:dyDescent="0.35">
      <c r="A10066" s="1">
        <v>7022</v>
      </c>
      <c r="B10066" t="s">
        <v>16576</v>
      </c>
      <c r="C10066" t="s">
        <v>363</v>
      </c>
      <c r="D10066" t="s">
        <v>364</v>
      </c>
      <c r="E10066">
        <v>1</v>
      </c>
      <c r="F10066" s="2">
        <v>93.62</v>
      </c>
      <c r="G10066" s="3">
        <v>162.3888</v>
      </c>
      <c r="H10066" s="3">
        <v>0.93620000000000003</v>
      </c>
      <c r="I10066" s="3">
        <v>4.4001400000000004</v>
      </c>
      <c r="J10066" s="3">
        <v>98.956340000000012</v>
      </c>
      <c r="K10066" s="4">
        <v>0.35000000000000003</v>
      </c>
      <c r="L10066" s="73">
        <v>179.64381723076926</v>
      </c>
    </row>
    <row r="10067" spans="1:12" x14ac:dyDescent="0.35">
      <c r="A10067" s="1" t="s">
        <v>16577</v>
      </c>
      <c r="B10067" t="s">
        <v>16578</v>
      </c>
      <c r="C10067" t="s">
        <v>34</v>
      </c>
      <c r="D10067" t="s">
        <v>35</v>
      </c>
      <c r="E10067">
        <v>1</v>
      </c>
      <c r="F10067" s="2">
        <v>53.91</v>
      </c>
      <c r="G10067" s="3">
        <v>97</v>
      </c>
      <c r="H10067" s="3">
        <v>0.53910000000000002</v>
      </c>
      <c r="I10067" s="3">
        <v>2.5337699999999996</v>
      </c>
      <c r="J10067" s="3">
        <v>56.982869999999991</v>
      </c>
      <c r="K10067" s="4">
        <v>0.35</v>
      </c>
      <c r="L10067" s="73">
        <v>103.44582553846152</v>
      </c>
    </row>
    <row r="10068" spans="1:12" x14ac:dyDescent="0.35">
      <c r="A10068" s="1">
        <v>49012</v>
      </c>
      <c r="B10068" t="s">
        <v>12366</v>
      </c>
      <c r="C10068" t="s">
        <v>34</v>
      </c>
      <c r="D10068" t="s">
        <v>35</v>
      </c>
      <c r="E10068">
        <v>1</v>
      </c>
      <c r="F10068" s="2">
        <v>225.88</v>
      </c>
      <c r="G10068" s="3">
        <v>344</v>
      </c>
      <c r="H10068" s="3">
        <v>2.2587999999999999</v>
      </c>
      <c r="I10068" s="3">
        <v>10.61636</v>
      </c>
      <c r="J10068" s="3">
        <v>238.75515999999999</v>
      </c>
      <c r="K10068" s="4">
        <v>0.34999999999999992</v>
      </c>
      <c r="L10068" s="73">
        <v>433.43244430769226</v>
      </c>
    </row>
    <row r="10069" spans="1:12" x14ac:dyDescent="0.35">
      <c r="A10069" s="1" t="s">
        <v>16579</v>
      </c>
      <c r="B10069" t="s">
        <v>16580</v>
      </c>
      <c r="C10069" t="s">
        <v>34</v>
      </c>
      <c r="D10069" t="s">
        <v>35</v>
      </c>
      <c r="E10069">
        <v>1</v>
      </c>
      <c r="F10069" s="2">
        <v>113.56</v>
      </c>
      <c r="G10069" s="3">
        <v>226</v>
      </c>
      <c r="H10069" s="3">
        <v>1.1355999999999999</v>
      </c>
      <c r="I10069" s="3">
        <v>5.3373200000000001</v>
      </c>
      <c r="J10069" s="3">
        <v>120.03292</v>
      </c>
      <c r="K10069" s="4">
        <v>0.34999999999999992</v>
      </c>
      <c r="L10069" s="73">
        <v>217.90591630769228</v>
      </c>
    </row>
    <row r="10070" spans="1:12" x14ac:dyDescent="0.35">
      <c r="A10070" s="1" t="s">
        <v>16581</v>
      </c>
      <c r="B10070" t="s">
        <v>16582</v>
      </c>
      <c r="C10070" t="s">
        <v>34</v>
      </c>
      <c r="D10070" t="s">
        <v>35</v>
      </c>
      <c r="E10070">
        <v>1</v>
      </c>
      <c r="F10070" s="2">
        <v>431.59</v>
      </c>
      <c r="G10070" s="3">
        <v>975.072</v>
      </c>
      <c r="H10070" s="3">
        <v>4.3159000000000001</v>
      </c>
      <c r="I10070" s="3">
        <v>20.28473</v>
      </c>
      <c r="J10070" s="3">
        <v>456.19063</v>
      </c>
      <c r="K10070" s="4">
        <v>0.35</v>
      </c>
      <c r="L10070" s="73">
        <v>828.16145138461536</v>
      </c>
    </row>
    <row r="10071" spans="1:12" x14ac:dyDescent="0.35">
      <c r="A10071" s="1" t="s">
        <v>16583</v>
      </c>
      <c r="B10071" t="s">
        <v>16584</v>
      </c>
      <c r="C10071" t="s">
        <v>34</v>
      </c>
      <c r="D10071" t="s">
        <v>35</v>
      </c>
      <c r="E10071">
        <v>1</v>
      </c>
      <c r="F10071" s="2">
        <v>569.91</v>
      </c>
      <c r="G10071" s="3">
        <v>1133</v>
      </c>
      <c r="H10071" s="3">
        <v>5.6990999999999996</v>
      </c>
      <c r="I10071" s="3">
        <v>26.785769999999999</v>
      </c>
      <c r="J10071" s="3">
        <v>602.39486999999997</v>
      </c>
      <c r="K10071" s="4">
        <v>0.35</v>
      </c>
      <c r="L10071" s="73">
        <v>1093.5783793846153</v>
      </c>
    </row>
    <row r="10072" spans="1:12" x14ac:dyDescent="0.35">
      <c r="A10072" s="1" t="s">
        <v>16585</v>
      </c>
      <c r="B10072" t="s">
        <v>16586</v>
      </c>
      <c r="C10072" t="s">
        <v>34</v>
      </c>
      <c r="D10072" t="s">
        <v>35</v>
      </c>
      <c r="E10072">
        <v>1</v>
      </c>
      <c r="F10072" s="2">
        <v>42.52</v>
      </c>
      <c r="G10072" s="3">
        <v>77</v>
      </c>
      <c r="H10072" s="3">
        <v>0.42520000000000002</v>
      </c>
      <c r="I10072" s="3">
        <v>1.9984400000000002</v>
      </c>
      <c r="J10072" s="3">
        <v>44.943640000000002</v>
      </c>
      <c r="K10072" s="4">
        <v>0.35000000000000003</v>
      </c>
      <c r="L10072" s="73">
        <v>81.589992615384617</v>
      </c>
    </row>
    <row r="10073" spans="1:12" x14ac:dyDescent="0.35">
      <c r="A10073" s="1" t="s">
        <v>16587</v>
      </c>
      <c r="B10073" t="s">
        <v>16588</v>
      </c>
      <c r="C10073" t="s">
        <v>34</v>
      </c>
      <c r="D10073" t="s">
        <v>35</v>
      </c>
      <c r="E10073">
        <v>1</v>
      </c>
      <c r="F10073" s="2">
        <v>1820.92</v>
      </c>
      <c r="G10073" s="3">
        <v>3712</v>
      </c>
      <c r="H10073" s="3">
        <v>18.209200000000003</v>
      </c>
      <c r="I10073" s="3">
        <v>85.583240000000004</v>
      </c>
      <c r="J10073" s="3">
        <v>1924.71244</v>
      </c>
      <c r="K10073" s="4">
        <v>0.35</v>
      </c>
      <c r="L10073" s="73">
        <v>3494.0933526153844</v>
      </c>
    </row>
    <row r="10074" spans="1:12" x14ac:dyDescent="0.35">
      <c r="A10074" s="1" t="s">
        <v>16589</v>
      </c>
      <c r="B10074" t="s">
        <v>16590</v>
      </c>
      <c r="C10074" t="s">
        <v>13</v>
      </c>
      <c r="D10074" t="s">
        <v>14</v>
      </c>
      <c r="E10074">
        <v>1</v>
      </c>
      <c r="F10074" s="2">
        <v>9.9499999999999993</v>
      </c>
      <c r="G10074" s="3">
        <v>17.920000000000002</v>
      </c>
      <c r="H10074" s="3">
        <v>9.9499999999999991E-2</v>
      </c>
      <c r="I10074" s="3">
        <v>0.46764999999999995</v>
      </c>
      <c r="J10074" s="3">
        <v>10.517150000000001</v>
      </c>
      <c r="K10074" s="4">
        <v>0.35000000000000003</v>
      </c>
      <c r="L10074" s="73">
        <v>19.092672307692311</v>
      </c>
    </row>
    <row r="10075" spans="1:12" x14ac:dyDescent="0.35">
      <c r="A10075" s="1" t="s">
        <v>16591</v>
      </c>
      <c r="B10075" t="s">
        <v>16592</v>
      </c>
      <c r="C10075" t="s">
        <v>34</v>
      </c>
      <c r="D10075" t="s">
        <v>35</v>
      </c>
      <c r="E10075">
        <v>1</v>
      </c>
      <c r="F10075" s="2">
        <v>73.27</v>
      </c>
      <c r="G10075" s="3">
        <v>141</v>
      </c>
      <c r="H10075" s="3">
        <v>0.73270000000000002</v>
      </c>
      <c r="I10075" s="3">
        <v>3.4436899999999997</v>
      </c>
      <c r="J10075" s="3">
        <v>77.446389999999994</v>
      </c>
      <c r="K10075" s="4">
        <v>0.34999999999999992</v>
      </c>
      <c r="L10075" s="73">
        <v>140.59498492307691</v>
      </c>
    </row>
    <row r="10076" spans="1:12" x14ac:dyDescent="0.35">
      <c r="A10076" s="1" t="s">
        <v>16593</v>
      </c>
      <c r="B10076" t="s">
        <v>16594</v>
      </c>
      <c r="C10076" t="s">
        <v>34</v>
      </c>
      <c r="D10076" t="s">
        <v>35</v>
      </c>
      <c r="E10076">
        <v>1</v>
      </c>
      <c r="F10076" s="2">
        <v>708.91</v>
      </c>
      <c r="G10076" s="3">
        <v>1391</v>
      </c>
      <c r="H10076" s="3">
        <v>7.0891000000000002</v>
      </c>
      <c r="I10076" s="3">
        <v>33.318770000000001</v>
      </c>
      <c r="J10076" s="3">
        <v>749.31786999999997</v>
      </c>
      <c r="K10076" s="4">
        <v>0.35</v>
      </c>
      <c r="L10076" s="73">
        <v>1360.300133230769</v>
      </c>
    </row>
    <row r="10077" spans="1:12" x14ac:dyDescent="0.35">
      <c r="A10077" s="1" t="s">
        <v>16595</v>
      </c>
      <c r="B10077" t="s">
        <v>16596</v>
      </c>
      <c r="C10077" t="s">
        <v>34</v>
      </c>
      <c r="D10077" t="s">
        <v>35</v>
      </c>
      <c r="E10077">
        <v>1</v>
      </c>
      <c r="F10077" s="2">
        <v>217.91</v>
      </c>
      <c r="G10077" s="3">
        <v>420</v>
      </c>
      <c r="H10077" s="3">
        <v>2.1791</v>
      </c>
      <c r="I10077" s="3">
        <v>10.241770000000001</v>
      </c>
      <c r="J10077" s="3">
        <v>230.33087</v>
      </c>
      <c r="K10077" s="4">
        <v>0.34999999999999992</v>
      </c>
      <c r="L10077" s="73">
        <v>418.13911784615379</v>
      </c>
    </row>
    <row r="10078" spans="1:12" x14ac:dyDescent="0.35">
      <c r="A10078" s="1" t="s">
        <v>16597</v>
      </c>
      <c r="B10078" t="s">
        <v>16598</v>
      </c>
      <c r="C10078" t="s">
        <v>34</v>
      </c>
      <c r="D10078" t="s">
        <v>35</v>
      </c>
      <c r="E10078">
        <v>1</v>
      </c>
      <c r="F10078" s="2">
        <v>28.64</v>
      </c>
      <c r="G10078" s="3">
        <v>53</v>
      </c>
      <c r="H10078" s="3">
        <v>0.28639999999999999</v>
      </c>
      <c r="I10078" s="3">
        <v>1.3460799999999999</v>
      </c>
      <c r="J10078" s="3">
        <v>30.272480000000002</v>
      </c>
      <c r="K10078" s="4">
        <v>0.35000000000000003</v>
      </c>
      <c r="L10078" s="73">
        <v>54.956194461538466</v>
      </c>
    </row>
    <row r="10079" spans="1:12" x14ac:dyDescent="0.35">
      <c r="A10079" s="1" t="s">
        <v>16599</v>
      </c>
      <c r="B10079" t="s">
        <v>16600</v>
      </c>
      <c r="C10079" t="s">
        <v>34</v>
      </c>
      <c r="D10079" t="s">
        <v>35</v>
      </c>
      <c r="E10079">
        <v>1</v>
      </c>
      <c r="F10079" s="2">
        <v>41.12</v>
      </c>
      <c r="G10079" s="3">
        <v>74</v>
      </c>
      <c r="H10079" s="3">
        <v>0.41120000000000001</v>
      </c>
      <c r="I10079" s="3">
        <v>1.9326399999999999</v>
      </c>
      <c r="J10079" s="3">
        <v>43.463839999999998</v>
      </c>
      <c r="K10079" s="4">
        <v>0.35</v>
      </c>
      <c r="L10079" s="73">
        <v>78.903586461538453</v>
      </c>
    </row>
    <row r="10080" spans="1:12" x14ac:dyDescent="0.35">
      <c r="A10080" s="1" t="s">
        <v>16601</v>
      </c>
      <c r="B10080" t="s">
        <v>16602</v>
      </c>
      <c r="C10080" t="s">
        <v>34</v>
      </c>
      <c r="D10080" t="s">
        <v>35</v>
      </c>
      <c r="E10080">
        <v>1</v>
      </c>
      <c r="F10080" s="2">
        <v>3200.51</v>
      </c>
      <c r="G10080" s="3">
        <v>6370</v>
      </c>
      <c r="H10080" s="3">
        <v>32.005100000000006</v>
      </c>
      <c r="I10080" s="3">
        <v>150.42397</v>
      </c>
      <c r="J10080" s="3">
        <v>3382.9390699999999</v>
      </c>
      <c r="K10080" s="4">
        <v>0.35</v>
      </c>
      <c r="L10080" s="73">
        <v>6141.3355424615384</v>
      </c>
    </row>
    <row r="10081" spans="1:12" x14ac:dyDescent="0.35">
      <c r="A10081" s="1" t="s">
        <v>16603</v>
      </c>
      <c r="B10081" t="s">
        <v>16604</v>
      </c>
      <c r="C10081" t="s">
        <v>34</v>
      </c>
      <c r="D10081" t="s">
        <v>35</v>
      </c>
      <c r="E10081">
        <v>1</v>
      </c>
      <c r="F10081" s="2">
        <v>10603.83</v>
      </c>
      <c r="G10081" s="3">
        <v>12000</v>
      </c>
      <c r="H10081" s="3">
        <v>106.03830000000001</v>
      </c>
      <c r="I10081" s="3">
        <v>498.38000999999997</v>
      </c>
      <c r="J10081" s="3">
        <v>11208.248310000001</v>
      </c>
      <c r="K10081" s="4">
        <v>0.35</v>
      </c>
      <c r="L10081" s="73">
        <v>20347.281547384617</v>
      </c>
    </row>
    <row r="10082" spans="1:12" x14ac:dyDescent="0.35">
      <c r="A10082" s="1" t="s">
        <v>16605</v>
      </c>
      <c r="B10082" t="s">
        <v>16606</v>
      </c>
      <c r="C10082" t="s">
        <v>34</v>
      </c>
      <c r="D10082" t="s">
        <v>35</v>
      </c>
      <c r="E10082">
        <v>1</v>
      </c>
      <c r="F10082" s="2">
        <v>57</v>
      </c>
      <c r="G10082" s="3">
        <v>93</v>
      </c>
      <c r="H10082" s="3">
        <v>0.57000000000000006</v>
      </c>
      <c r="I10082" s="3">
        <v>2.6789999999999998</v>
      </c>
      <c r="J10082" s="3">
        <v>60.249000000000002</v>
      </c>
      <c r="K10082" s="4">
        <v>0.35</v>
      </c>
      <c r="L10082" s="73">
        <v>109.37510769230769</v>
      </c>
    </row>
    <row r="10083" spans="1:12" x14ac:dyDescent="0.35">
      <c r="A10083" s="1" t="s">
        <v>16607</v>
      </c>
      <c r="B10083" t="s">
        <v>16608</v>
      </c>
      <c r="C10083" t="s">
        <v>363</v>
      </c>
      <c r="D10083" t="s">
        <v>364</v>
      </c>
      <c r="E10083">
        <v>1</v>
      </c>
      <c r="F10083" s="2">
        <v>3.26</v>
      </c>
      <c r="G10083" s="3">
        <v>7</v>
      </c>
      <c r="H10083" s="3">
        <v>3.2599999999999997E-2</v>
      </c>
      <c r="I10083" s="3">
        <v>0.15322</v>
      </c>
      <c r="J10083" s="3">
        <v>3.4458199999999999</v>
      </c>
      <c r="K10083" s="4">
        <v>0.34999999999999992</v>
      </c>
      <c r="L10083" s="73">
        <v>6.2554886153846141</v>
      </c>
    </row>
    <row r="10084" spans="1:12" x14ac:dyDescent="0.35">
      <c r="A10084" s="1" t="s">
        <v>16609</v>
      </c>
      <c r="B10084" t="s">
        <v>16610</v>
      </c>
      <c r="C10084" t="s">
        <v>34</v>
      </c>
      <c r="D10084" t="s">
        <v>35</v>
      </c>
      <c r="E10084">
        <v>1</v>
      </c>
      <c r="F10084" s="2">
        <v>40.840000000000003</v>
      </c>
      <c r="G10084" s="3">
        <v>74</v>
      </c>
      <c r="H10084" s="3">
        <v>0.40840000000000004</v>
      </c>
      <c r="I10084" s="3">
        <v>1.9194800000000001</v>
      </c>
      <c r="J10084" s="3">
        <v>43.167880000000004</v>
      </c>
      <c r="K10084" s="4">
        <v>0.35</v>
      </c>
      <c r="L10084" s="73">
        <v>78.366305230769228</v>
      </c>
    </row>
    <row r="10085" spans="1:12" x14ac:dyDescent="0.35">
      <c r="A10085" s="1" t="s">
        <v>16611</v>
      </c>
      <c r="B10085" t="s">
        <v>16612</v>
      </c>
      <c r="C10085" t="s">
        <v>34</v>
      </c>
      <c r="D10085" t="s">
        <v>35</v>
      </c>
      <c r="E10085">
        <v>1</v>
      </c>
      <c r="F10085" s="2">
        <v>48.25</v>
      </c>
      <c r="G10085" s="3">
        <v>93</v>
      </c>
      <c r="H10085" s="3">
        <v>0.48249999999999998</v>
      </c>
      <c r="I10085" s="3">
        <v>2.2677499999999999</v>
      </c>
      <c r="J10085" s="3">
        <v>51.000250000000001</v>
      </c>
      <c r="K10085" s="4">
        <v>0.34999999999999992</v>
      </c>
      <c r="L10085" s="73">
        <v>92.585069230769221</v>
      </c>
    </row>
    <row r="10086" spans="1:12" x14ac:dyDescent="0.35">
      <c r="A10086" s="1" t="s">
        <v>16613</v>
      </c>
      <c r="B10086" t="s">
        <v>16614</v>
      </c>
      <c r="C10086" t="s">
        <v>34</v>
      </c>
      <c r="D10086" t="s">
        <v>35</v>
      </c>
      <c r="E10086">
        <v>1</v>
      </c>
      <c r="F10086" s="2">
        <v>47.91</v>
      </c>
      <c r="G10086" s="3">
        <v>99</v>
      </c>
      <c r="H10086" s="3">
        <v>0.47909999999999997</v>
      </c>
      <c r="I10086" s="3">
        <v>2.25177</v>
      </c>
      <c r="J10086" s="3">
        <v>50.64087</v>
      </c>
      <c r="K10086" s="4">
        <v>0.35</v>
      </c>
      <c r="L10086" s="73">
        <v>91.932656307692298</v>
      </c>
    </row>
    <row r="10087" spans="1:12" x14ac:dyDescent="0.35">
      <c r="A10087" s="1" t="s">
        <v>16615</v>
      </c>
      <c r="B10087" t="s">
        <v>16616</v>
      </c>
      <c r="C10087" t="s">
        <v>34</v>
      </c>
      <c r="D10087" t="s">
        <v>35</v>
      </c>
      <c r="E10087">
        <v>1</v>
      </c>
      <c r="F10087" s="2">
        <v>4375.07</v>
      </c>
      <c r="G10087" s="3">
        <v>8950</v>
      </c>
      <c r="H10087" s="3">
        <v>43.750699999999995</v>
      </c>
      <c r="I10087" s="3">
        <v>205.62828999999999</v>
      </c>
      <c r="J10087" s="3">
        <v>4624.448989999999</v>
      </c>
      <c r="K10087" s="4">
        <v>0.35000000000000003</v>
      </c>
      <c r="L10087" s="73">
        <v>8395.1535510769208</v>
      </c>
    </row>
    <row r="10088" spans="1:12" x14ac:dyDescent="0.35">
      <c r="A10088" s="1" t="s">
        <v>16617</v>
      </c>
      <c r="B10088" t="s">
        <v>16618</v>
      </c>
      <c r="C10088" t="s">
        <v>34</v>
      </c>
      <c r="D10088" t="s">
        <v>35</v>
      </c>
      <c r="E10088">
        <v>1</v>
      </c>
      <c r="F10088" s="2">
        <v>64.34</v>
      </c>
      <c r="G10088" s="3">
        <v>132</v>
      </c>
      <c r="H10088" s="3">
        <v>0.64340000000000008</v>
      </c>
      <c r="I10088" s="3">
        <v>3.0239800000000003</v>
      </c>
      <c r="J10088" s="3">
        <v>68.007379999999998</v>
      </c>
      <c r="K10088" s="4">
        <v>0.35</v>
      </c>
      <c r="L10088" s="73">
        <v>123.45955138461537</v>
      </c>
    </row>
    <row r="10089" spans="1:12" x14ac:dyDescent="0.35">
      <c r="A10089" s="1" t="s">
        <v>16619</v>
      </c>
      <c r="B10089" t="s">
        <v>16620</v>
      </c>
      <c r="C10089" t="s">
        <v>34</v>
      </c>
      <c r="D10089" t="s">
        <v>35</v>
      </c>
      <c r="E10089">
        <v>1</v>
      </c>
      <c r="F10089" s="2">
        <v>1820.92</v>
      </c>
      <c r="G10089" s="3">
        <v>3712</v>
      </c>
      <c r="H10089" s="3">
        <v>18.209200000000003</v>
      </c>
      <c r="I10089" s="3">
        <v>85.583240000000004</v>
      </c>
      <c r="J10089" s="3">
        <v>1924.71244</v>
      </c>
      <c r="K10089" s="4">
        <v>0.35</v>
      </c>
      <c r="L10089" s="73">
        <v>3494.0933526153844</v>
      </c>
    </row>
    <row r="10090" spans="1:12" x14ac:dyDescent="0.35">
      <c r="A10090" s="1" t="s">
        <v>16621</v>
      </c>
      <c r="B10090" t="s">
        <v>16622</v>
      </c>
      <c r="C10090" t="s">
        <v>363</v>
      </c>
      <c r="D10090" t="s">
        <v>364</v>
      </c>
      <c r="E10090">
        <v>1</v>
      </c>
      <c r="F10090" s="2">
        <v>3.26</v>
      </c>
      <c r="G10090" s="3">
        <v>7</v>
      </c>
      <c r="H10090" s="3">
        <v>3.2599999999999997E-2</v>
      </c>
      <c r="I10090" s="3">
        <v>0.15322</v>
      </c>
      <c r="J10090" s="3">
        <v>3.4458199999999999</v>
      </c>
      <c r="K10090" s="4">
        <v>0.34999999999999992</v>
      </c>
      <c r="L10090" s="73">
        <v>6.2554886153846141</v>
      </c>
    </row>
    <row r="10091" spans="1:12" x14ac:dyDescent="0.35">
      <c r="A10091" s="1" t="s">
        <v>16623</v>
      </c>
      <c r="B10091" t="s">
        <v>16624</v>
      </c>
      <c r="C10091" t="s">
        <v>363</v>
      </c>
      <c r="D10091" t="s">
        <v>364</v>
      </c>
      <c r="E10091">
        <v>1</v>
      </c>
      <c r="F10091" s="2">
        <v>1.78</v>
      </c>
      <c r="G10091" s="3">
        <v>3.36</v>
      </c>
      <c r="H10091" s="3">
        <v>1.78E-2</v>
      </c>
      <c r="I10091" s="3">
        <v>8.3659999999999998E-2</v>
      </c>
      <c r="J10091" s="3">
        <v>1.8814600000000001</v>
      </c>
      <c r="K10091" s="4">
        <v>0.35</v>
      </c>
      <c r="L10091" s="73">
        <v>3.4155735384615387</v>
      </c>
    </row>
    <row r="10092" spans="1:12" x14ac:dyDescent="0.35">
      <c r="A10092" s="1" t="s">
        <v>16625</v>
      </c>
      <c r="B10092" t="s">
        <v>16545</v>
      </c>
      <c r="C10092" t="s">
        <v>34</v>
      </c>
      <c r="D10092" t="s">
        <v>35</v>
      </c>
      <c r="E10092">
        <v>1</v>
      </c>
      <c r="F10092" s="2">
        <v>26.77</v>
      </c>
      <c r="G10092" s="3">
        <v>55</v>
      </c>
      <c r="H10092" s="3">
        <v>0.26769999999999999</v>
      </c>
      <c r="I10092" s="3">
        <v>1.2581899999999999</v>
      </c>
      <c r="J10092" s="3">
        <v>28.29589</v>
      </c>
      <c r="K10092" s="4">
        <v>0.35</v>
      </c>
      <c r="L10092" s="73">
        <v>51.367923384615381</v>
      </c>
    </row>
    <row r="10093" spans="1:12" x14ac:dyDescent="0.35">
      <c r="A10093" s="1" t="s">
        <v>16626</v>
      </c>
      <c r="B10093" t="s">
        <v>16627</v>
      </c>
      <c r="C10093" t="s">
        <v>34</v>
      </c>
      <c r="D10093" t="s">
        <v>35</v>
      </c>
      <c r="E10093">
        <v>1</v>
      </c>
      <c r="F10093" s="2">
        <v>38.75</v>
      </c>
      <c r="G10093" s="3">
        <v>80</v>
      </c>
      <c r="H10093" s="3">
        <v>0.38750000000000001</v>
      </c>
      <c r="I10093" s="3">
        <v>1.82125</v>
      </c>
      <c r="J10093" s="3">
        <v>40.958750000000002</v>
      </c>
      <c r="K10093" s="4">
        <v>0.35</v>
      </c>
      <c r="L10093" s="73">
        <v>74.355884615384625</v>
      </c>
    </row>
    <row r="10094" spans="1:12" x14ac:dyDescent="0.35">
      <c r="A10094" s="1" t="s">
        <v>16628</v>
      </c>
      <c r="B10094" t="s">
        <v>16629</v>
      </c>
      <c r="C10094" t="s">
        <v>34</v>
      </c>
      <c r="D10094" t="s">
        <v>35</v>
      </c>
      <c r="E10094">
        <v>1</v>
      </c>
      <c r="F10094" s="2">
        <v>77.02</v>
      </c>
      <c r="G10094" s="3">
        <v>158</v>
      </c>
      <c r="H10094" s="3">
        <v>0.7702</v>
      </c>
      <c r="I10094" s="3">
        <v>3.6199399999999997</v>
      </c>
      <c r="J10094" s="3">
        <v>81.410139999999998</v>
      </c>
      <c r="K10094" s="4">
        <v>0.34999999999999992</v>
      </c>
      <c r="L10094" s="73">
        <v>147.79071569230769</v>
      </c>
    </row>
    <row r="10095" spans="1:12" x14ac:dyDescent="0.35">
      <c r="A10095" s="1" t="s">
        <v>16630</v>
      </c>
      <c r="B10095" t="s">
        <v>16618</v>
      </c>
      <c r="C10095" t="s">
        <v>34</v>
      </c>
      <c r="D10095" t="s">
        <v>35</v>
      </c>
      <c r="E10095">
        <v>1</v>
      </c>
      <c r="F10095" s="2">
        <v>65.27</v>
      </c>
      <c r="G10095" s="3">
        <v>134</v>
      </c>
      <c r="H10095" s="3">
        <v>0.65269999999999995</v>
      </c>
      <c r="I10095" s="3">
        <v>3.0676899999999998</v>
      </c>
      <c r="J10095" s="3">
        <v>68.990389999999991</v>
      </c>
      <c r="K10095" s="4">
        <v>0.35</v>
      </c>
      <c r="L10095" s="73">
        <v>125.24409261538459</v>
      </c>
    </row>
    <row r="10096" spans="1:12" x14ac:dyDescent="0.35">
      <c r="A10096" s="1" t="s">
        <v>16631</v>
      </c>
      <c r="B10096" t="s">
        <v>16632</v>
      </c>
      <c r="C10096" t="s">
        <v>34</v>
      </c>
      <c r="D10096" t="s">
        <v>35</v>
      </c>
      <c r="E10096">
        <v>1</v>
      </c>
      <c r="F10096" s="2">
        <v>3071.93</v>
      </c>
      <c r="G10096" s="3">
        <v>6291</v>
      </c>
      <c r="H10096" s="3">
        <v>30.7193</v>
      </c>
      <c r="I10096" s="3">
        <v>144.38070999999999</v>
      </c>
      <c r="J10096" s="3">
        <v>3247.0300099999999</v>
      </c>
      <c r="K10096" s="4">
        <v>0.35</v>
      </c>
      <c r="L10096" s="73">
        <v>5894.6083258461531</v>
      </c>
    </row>
    <row r="10097" spans="1:12" x14ac:dyDescent="0.35">
      <c r="A10097" s="1" t="s">
        <v>16633</v>
      </c>
      <c r="B10097" t="s">
        <v>16634</v>
      </c>
      <c r="C10097" t="s">
        <v>34</v>
      </c>
      <c r="D10097" t="s">
        <v>35</v>
      </c>
      <c r="E10097">
        <v>1</v>
      </c>
      <c r="F10097" s="2">
        <v>18.32</v>
      </c>
      <c r="G10097" s="3">
        <v>38</v>
      </c>
      <c r="H10097" s="3">
        <v>0.1832</v>
      </c>
      <c r="I10097" s="3">
        <v>0.86104000000000003</v>
      </c>
      <c r="J10097" s="3">
        <v>19.364239999999999</v>
      </c>
      <c r="K10097" s="4">
        <v>0.35</v>
      </c>
      <c r="L10097" s="73">
        <v>35.153543384615382</v>
      </c>
    </row>
    <row r="10098" spans="1:12" x14ac:dyDescent="0.35">
      <c r="A10098" s="1" t="s">
        <v>16635</v>
      </c>
      <c r="B10098" t="s">
        <v>16636</v>
      </c>
      <c r="C10098" t="s">
        <v>34</v>
      </c>
      <c r="D10098" t="s">
        <v>35</v>
      </c>
      <c r="E10098">
        <v>1</v>
      </c>
      <c r="F10098" s="2">
        <v>2439.85</v>
      </c>
      <c r="G10098" s="3">
        <v>4696</v>
      </c>
      <c r="H10098" s="3">
        <v>24.398499999999999</v>
      </c>
      <c r="I10098" s="3">
        <v>114.67295</v>
      </c>
      <c r="J10098" s="3">
        <v>2578.9214499999998</v>
      </c>
      <c r="K10098" s="4">
        <v>0.35000000000000003</v>
      </c>
      <c r="L10098" s="73">
        <v>4681.7343246153841</v>
      </c>
    </row>
    <row r="10099" spans="1:12" x14ac:dyDescent="0.35">
      <c r="A10099" s="1" t="s">
        <v>16637</v>
      </c>
      <c r="B10099" t="s">
        <v>16638</v>
      </c>
      <c r="C10099" t="s">
        <v>34</v>
      </c>
      <c r="D10099" t="s">
        <v>35</v>
      </c>
      <c r="E10099">
        <v>1</v>
      </c>
      <c r="F10099" s="2">
        <v>9617.7000000000007</v>
      </c>
      <c r="G10099" s="3">
        <v>10995</v>
      </c>
      <c r="H10099" s="3">
        <v>96.177000000000007</v>
      </c>
      <c r="I10099" s="3">
        <v>452.03190000000001</v>
      </c>
      <c r="J10099" s="3">
        <v>10165.9089</v>
      </c>
      <c r="K10099" s="4">
        <v>0.35</v>
      </c>
      <c r="L10099" s="73">
        <v>18455.034618461537</v>
      </c>
    </row>
    <row r="10100" spans="1:12" x14ac:dyDescent="0.35">
      <c r="A10100" s="1" t="s">
        <v>16639</v>
      </c>
      <c r="B10100" t="s">
        <v>16640</v>
      </c>
      <c r="C10100" t="s">
        <v>34</v>
      </c>
      <c r="D10100" t="s">
        <v>35</v>
      </c>
      <c r="E10100">
        <v>1</v>
      </c>
      <c r="F10100" s="2">
        <v>13054.12</v>
      </c>
      <c r="G10100" s="3">
        <v>14995</v>
      </c>
      <c r="H10100" s="3">
        <v>130.5412</v>
      </c>
      <c r="I10100" s="3">
        <v>613.5436400000001</v>
      </c>
      <c r="J10100" s="3">
        <v>13798.20484</v>
      </c>
      <c r="K10100" s="4">
        <v>0.35</v>
      </c>
      <c r="L10100" s="73">
        <v>25049.048786461539</v>
      </c>
    </row>
    <row r="10101" spans="1:12" x14ac:dyDescent="0.35">
      <c r="A10101" s="1" t="s">
        <v>16641</v>
      </c>
      <c r="B10101" t="s">
        <v>16642</v>
      </c>
      <c r="C10101" t="s">
        <v>34</v>
      </c>
      <c r="D10101" t="s">
        <v>35</v>
      </c>
      <c r="E10101">
        <v>1</v>
      </c>
      <c r="F10101" s="2">
        <v>10603.83</v>
      </c>
      <c r="G10101" s="3">
        <v>12000</v>
      </c>
      <c r="H10101" s="3">
        <v>106.03830000000001</v>
      </c>
      <c r="I10101" s="3">
        <v>498.38000999999997</v>
      </c>
      <c r="J10101" s="3">
        <v>11208.248310000001</v>
      </c>
      <c r="K10101" s="4">
        <v>0.35</v>
      </c>
      <c r="L10101" s="73">
        <v>20347.281547384617</v>
      </c>
    </row>
    <row r="10102" spans="1:12" x14ac:dyDescent="0.35">
      <c r="A10102" s="1" t="s">
        <v>16643</v>
      </c>
      <c r="B10102" t="s">
        <v>16644</v>
      </c>
      <c r="C10102" t="s">
        <v>34</v>
      </c>
      <c r="D10102" t="s">
        <v>35</v>
      </c>
      <c r="E10102">
        <v>1</v>
      </c>
      <c r="F10102" s="2">
        <v>48.25</v>
      </c>
      <c r="G10102" s="3">
        <v>93</v>
      </c>
      <c r="H10102" s="3">
        <v>0.48249999999999998</v>
      </c>
      <c r="I10102" s="3">
        <v>2.2677499999999999</v>
      </c>
      <c r="J10102" s="3">
        <v>51.000250000000001</v>
      </c>
      <c r="K10102" s="4">
        <v>0.34999999999999992</v>
      </c>
      <c r="L10102" s="73">
        <v>92.585069230769221</v>
      </c>
    </row>
    <row r="10103" spans="1:12" x14ac:dyDescent="0.35">
      <c r="A10103" s="1" t="s">
        <v>16645</v>
      </c>
      <c r="B10103" t="s">
        <v>16646</v>
      </c>
      <c r="C10103" t="s">
        <v>363</v>
      </c>
      <c r="D10103" t="s">
        <v>364</v>
      </c>
      <c r="E10103">
        <v>1</v>
      </c>
      <c r="F10103" s="2">
        <v>3.53</v>
      </c>
      <c r="G10103" s="3">
        <v>7.56</v>
      </c>
      <c r="H10103" s="3">
        <v>3.5299999999999998E-2</v>
      </c>
      <c r="I10103" s="3">
        <v>0.16591</v>
      </c>
      <c r="J10103" s="3">
        <v>3.7312099999999999</v>
      </c>
      <c r="K10103" s="4">
        <v>0.35000000000000003</v>
      </c>
      <c r="L10103" s="73">
        <v>6.7735812307692305</v>
      </c>
    </row>
    <row r="10104" spans="1:12" x14ac:dyDescent="0.35">
      <c r="A10104" s="1" t="s">
        <v>16647</v>
      </c>
      <c r="B10104" t="s">
        <v>16648</v>
      </c>
      <c r="C10104" t="s">
        <v>34</v>
      </c>
      <c r="D10104" t="s">
        <v>35</v>
      </c>
      <c r="E10104">
        <v>1</v>
      </c>
      <c r="F10104" s="2">
        <v>20.43</v>
      </c>
      <c r="G10104" s="3">
        <v>42</v>
      </c>
      <c r="H10104" s="3">
        <v>0.20430000000000001</v>
      </c>
      <c r="I10104" s="3">
        <v>0.96021000000000001</v>
      </c>
      <c r="J10104" s="3">
        <v>21.59451</v>
      </c>
      <c r="K10104" s="4">
        <v>0.35</v>
      </c>
      <c r="L10104" s="73">
        <v>39.202341230769228</v>
      </c>
    </row>
    <row r="10105" spans="1:12" x14ac:dyDescent="0.35">
      <c r="A10105" s="1" t="s">
        <v>16649</v>
      </c>
      <c r="B10105" t="s">
        <v>16650</v>
      </c>
      <c r="C10105" t="s">
        <v>34</v>
      </c>
      <c r="D10105" t="s">
        <v>35</v>
      </c>
      <c r="E10105">
        <v>1</v>
      </c>
      <c r="F10105" s="2">
        <v>1820.92</v>
      </c>
      <c r="G10105" s="3">
        <v>3712</v>
      </c>
      <c r="H10105" s="3">
        <v>18.209200000000003</v>
      </c>
      <c r="I10105" s="3">
        <v>85.583240000000004</v>
      </c>
      <c r="J10105" s="3">
        <v>1924.71244</v>
      </c>
      <c r="K10105" s="4">
        <v>0.35</v>
      </c>
      <c r="L10105" s="73">
        <v>3494.0933526153844</v>
      </c>
    </row>
    <row r="10106" spans="1:12" x14ac:dyDescent="0.35">
      <c r="A10106" s="1" t="s">
        <v>16651</v>
      </c>
      <c r="B10106" t="s">
        <v>12745</v>
      </c>
      <c r="C10106" t="s">
        <v>34</v>
      </c>
      <c r="D10106" t="s">
        <v>35</v>
      </c>
      <c r="E10106">
        <v>1</v>
      </c>
      <c r="F10106" s="2">
        <v>3374.26</v>
      </c>
      <c r="G10106" s="3">
        <v>6872</v>
      </c>
      <c r="H10106" s="3">
        <v>33.742600000000003</v>
      </c>
      <c r="I10106" s="3">
        <v>158.59022000000002</v>
      </c>
      <c r="J10106" s="3">
        <v>3566.5928200000003</v>
      </c>
      <c r="K10106" s="4">
        <v>0.34999999999999992</v>
      </c>
      <c r="L10106" s="73">
        <v>6474.7377347692309</v>
      </c>
    </row>
    <row r="10107" spans="1:12" x14ac:dyDescent="0.35">
      <c r="A10107" s="1" t="s">
        <v>16652</v>
      </c>
      <c r="B10107" t="s">
        <v>16653</v>
      </c>
      <c r="C10107" t="s">
        <v>34</v>
      </c>
      <c r="D10107" t="s">
        <v>35</v>
      </c>
      <c r="E10107">
        <v>1</v>
      </c>
      <c r="F10107" s="2">
        <v>48.25</v>
      </c>
      <c r="G10107" s="3">
        <v>93</v>
      </c>
      <c r="H10107" s="3">
        <v>0.48249999999999998</v>
      </c>
      <c r="I10107" s="3">
        <v>2.2677499999999999</v>
      </c>
      <c r="J10107" s="3">
        <v>51.000250000000001</v>
      </c>
      <c r="K10107" s="4">
        <v>0.34999999999999992</v>
      </c>
      <c r="L10107" s="73">
        <v>92.585069230769221</v>
      </c>
    </row>
    <row r="10108" spans="1:12" x14ac:dyDescent="0.35">
      <c r="A10108" s="1" t="s">
        <v>16654</v>
      </c>
      <c r="B10108" t="s">
        <v>16655</v>
      </c>
      <c r="C10108" t="s">
        <v>13</v>
      </c>
      <c r="D10108" t="s">
        <v>14</v>
      </c>
      <c r="E10108">
        <v>1</v>
      </c>
      <c r="F10108" s="2">
        <v>227.99</v>
      </c>
      <c r="G10108" s="3">
        <v>459.31200000000001</v>
      </c>
      <c r="H10108" s="3">
        <v>2.2799</v>
      </c>
      <c r="I10108" s="3">
        <v>10.715530000000001</v>
      </c>
      <c r="J10108" s="3">
        <v>240.98543000000001</v>
      </c>
      <c r="K10108" s="4">
        <v>0.35</v>
      </c>
      <c r="L10108" s="73">
        <v>437.48124215384615</v>
      </c>
    </row>
    <row r="10109" spans="1:12" x14ac:dyDescent="0.35">
      <c r="A10109" s="1" t="s">
        <v>16656</v>
      </c>
      <c r="B10109" t="s">
        <v>16545</v>
      </c>
      <c r="C10109" t="s">
        <v>34</v>
      </c>
      <c r="D10109" t="s">
        <v>35</v>
      </c>
      <c r="E10109">
        <v>1</v>
      </c>
      <c r="F10109" s="2">
        <v>76.569999999999993</v>
      </c>
      <c r="G10109" s="3">
        <v>147</v>
      </c>
      <c r="H10109" s="3">
        <v>0.76569999999999994</v>
      </c>
      <c r="I10109" s="3">
        <v>3.5987899999999997</v>
      </c>
      <c r="J10109" s="3">
        <v>80.934489999999983</v>
      </c>
      <c r="K10109" s="4">
        <v>0.35</v>
      </c>
      <c r="L10109" s="73">
        <v>146.92722799999996</v>
      </c>
    </row>
    <row r="10110" spans="1:12" x14ac:dyDescent="0.35">
      <c r="A10110" s="1" t="s">
        <v>16657</v>
      </c>
      <c r="B10110" t="s">
        <v>16658</v>
      </c>
      <c r="C10110" t="s">
        <v>34</v>
      </c>
      <c r="D10110" t="s">
        <v>35</v>
      </c>
      <c r="E10110">
        <v>1</v>
      </c>
      <c r="F10110" s="2">
        <v>18.32</v>
      </c>
      <c r="G10110" s="3">
        <v>38</v>
      </c>
      <c r="H10110" s="3">
        <v>0.1832</v>
      </c>
      <c r="I10110" s="3">
        <v>0.86104000000000003</v>
      </c>
      <c r="J10110" s="3">
        <v>19.364239999999999</v>
      </c>
      <c r="K10110" s="4">
        <v>0.35</v>
      </c>
      <c r="L10110" s="73">
        <v>35.153543384615382</v>
      </c>
    </row>
    <row r="10111" spans="1:12" x14ac:dyDescent="0.35">
      <c r="A10111" s="1" t="s">
        <v>16659</v>
      </c>
      <c r="B10111" t="s">
        <v>16660</v>
      </c>
      <c r="C10111" t="s">
        <v>363</v>
      </c>
      <c r="D10111" t="s">
        <v>364</v>
      </c>
      <c r="E10111">
        <v>1</v>
      </c>
      <c r="F10111" s="2">
        <v>34.130000000000003</v>
      </c>
      <c r="G10111" s="3">
        <v>62</v>
      </c>
      <c r="H10111" s="3">
        <v>0.34130000000000005</v>
      </c>
      <c r="I10111" s="3">
        <v>1.6041100000000001</v>
      </c>
      <c r="J10111" s="3">
        <v>36.075409999999998</v>
      </c>
      <c r="K10111" s="4">
        <v>0.35000000000000003</v>
      </c>
      <c r="L10111" s="73">
        <v>65.49074430769231</v>
      </c>
    </row>
    <row r="10112" spans="1:12" x14ac:dyDescent="0.35">
      <c r="A10112" s="1" t="s">
        <v>16661</v>
      </c>
      <c r="B10112" t="s">
        <v>16662</v>
      </c>
      <c r="C10112" t="s">
        <v>34</v>
      </c>
      <c r="D10112" t="s">
        <v>35</v>
      </c>
      <c r="E10112">
        <v>1</v>
      </c>
      <c r="F10112" s="2">
        <v>58.19</v>
      </c>
      <c r="G10112" s="3">
        <v>120</v>
      </c>
      <c r="H10112" s="3">
        <v>0.58189999999999997</v>
      </c>
      <c r="I10112" s="3">
        <v>2.7349299999999999</v>
      </c>
      <c r="J10112" s="3">
        <v>61.506829999999994</v>
      </c>
      <c r="K10112" s="4">
        <v>0.35</v>
      </c>
      <c r="L10112" s="73">
        <v>111.65855292307691</v>
      </c>
    </row>
    <row r="10113" spans="1:12" x14ac:dyDescent="0.35">
      <c r="A10113" s="1" t="s">
        <v>16663</v>
      </c>
      <c r="B10113" t="s">
        <v>16664</v>
      </c>
      <c r="C10113" t="s">
        <v>34</v>
      </c>
      <c r="D10113" t="s">
        <v>35</v>
      </c>
      <c r="E10113">
        <v>1</v>
      </c>
      <c r="F10113" s="2">
        <v>13.16</v>
      </c>
      <c r="G10113" s="3">
        <v>27</v>
      </c>
      <c r="H10113" s="3">
        <v>0.13159999999999999</v>
      </c>
      <c r="I10113" s="3">
        <v>0.61851999999999996</v>
      </c>
      <c r="J10113" s="3">
        <v>13.910120000000001</v>
      </c>
      <c r="K10113" s="4">
        <v>0.35000000000000003</v>
      </c>
      <c r="L10113" s="73">
        <v>25.252217846153847</v>
      </c>
    </row>
    <row r="10114" spans="1:12" x14ac:dyDescent="0.35">
      <c r="A10114" s="1" t="s">
        <v>16665</v>
      </c>
      <c r="B10114" t="s">
        <v>16666</v>
      </c>
      <c r="C10114" t="s">
        <v>34</v>
      </c>
      <c r="D10114" t="s">
        <v>35</v>
      </c>
      <c r="E10114">
        <v>1</v>
      </c>
      <c r="F10114" s="2">
        <v>3541.07</v>
      </c>
      <c r="G10114" s="3">
        <v>7201</v>
      </c>
      <c r="H10114" s="3">
        <v>35.410700000000006</v>
      </c>
      <c r="I10114" s="3">
        <v>166.43029000000001</v>
      </c>
      <c r="J10114" s="3">
        <v>3742.9109900000003</v>
      </c>
      <c r="K10114" s="4">
        <v>0.34999999999999992</v>
      </c>
      <c r="L10114" s="73">
        <v>6794.8230279999998</v>
      </c>
    </row>
    <row r="10115" spans="1:12" x14ac:dyDescent="0.35">
      <c r="A10115" s="1" t="s">
        <v>16667</v>
      </c>
      <c r="B10115" t="s">
        <v>4833</v>
      </c>
      <c r="C10115" t="s">
        <v>34</v>
      </c>
      <c r="D10115" t="s">
        <v>35</v>
      </c>
      <c r="E10115">
        <v>1</v>
      </c>
      <c r="F10115" s="2">
        <v>204.74</v>
      </c>
      <c r="G10115" s="3">
        <v>394</v>
      </c>
      <c r="H10115" s="3">
        <v>2.0474000000000001</v>
      </c>
      <c r="I10115" s="3">
        <v>9.6227800000000006</v>
      </c>
      <c r="J10115" s="3">
        <v>216.41018000000003</v>
      </c>
      <c r="K10115" s="4">
        <v>0.35</v>
      </c>
      <c r="L10115" s="73">
        <v>392.8677113846154</v>
      </c>
    </row>
    <row r="10116" spans="1:12" x14ac:dyDescent="0.35">
      <c r="A10116" s="1" t="s">
        <v>16668</v>
      </c>
      <c r="B10116" t="s">
        <v>16669</v>
      </c>
      <c r="C10116" t="s">
        <v>34</v>
      </c>
      <c r="D10116" t="s">
        <v>35</v>
      </c>
      <c r="E10116">
        <v>1</v>
      </c>
      <c r="F10116" s="2">
        <v>504.74</v>
      </c>
      <c r="G10116" s="3">
        <v>1137.8527999999999</v>
      </c>
      <c r="H10116" s="3">
        <v>5.0474000000000006</v>
      </c>
      <c r="I10116" s="3">
        <v>23.72278</v>
      </c>
      <c r="J10116" s="3">
        <v>533.51017999999999</v>
      </c>
      <c r="K10116" s="4">
        <v>0.35000000000000003</v>
      </c>
      <c r="L10116" s="73">
        <v>968.52617292307696</v>
      </c>
    </row>
    <row r="10117" spans="1:12" x14ac:dyDescent="0.35">
      <c r="A10117" s="1" t="s">
        <v>16670</v>
      </c>
      <c r="B10117" t="s">
        <v>16555</v>
      </c>
      <c r="C10117" t="s">
        <v>34</v>
      </c>
      <c r="D10117" t="s">
        <v>35</v>
      </c>
      <c r="E10117">
        <v>1</v>
      </c>
      <c r="F10117" s="2">
        <v>53.74</v>
      </c>
      <c r="G10117" s="3">
        <v>97</v>
      </c>
      <c r="H10117" s="3">
        <v>0.53739999999999999</v>
      </c>
      <c r="I10117" s="3">
        <v>2.5257800000000001</v>
      </c>
      <c r="J10117" s="3">
        <v>56.803179999999998</v>
      </c>
      <c r="K10117" s="4">
        <v>0.35</v>
      </c>
      <c r="L10117" s="73">
        <v>103.11961907692307</v>
      </c>
    </row>
    <row r="10118" spans="1:12" x14ac:dyDescent="0.35">
      <c r="A10118" s="1" t="s">
        <v>16671</v>
      </c>
      <c r="B10118" t="s">
        <v>16672</v>
      </c>
      <c r="C10118" t="s">
        <v>13</v>
      </c>
      <c r="D10118" t="s">
        <v>14</v>
      </c>
      <c r="E10118">
        <v>1</v>
      </c>
      <c r="F10118" s="2">
        <v>60.12</v>
      </c>
      <c r="G10118" s="3">
        <v>122.2704</v>
      </c>
      <c r="H10118" s="3">
        <v>0.60119999999999996</v>
      </c>
      <c r="I10118" s="3">
        <v>2.8256399999999999</v>
      </c>
      <c r="J10118" s="3">
        <v>63.546839999999996</v>
      </c>
      <c r="K10118" s="4">
        <v>0.35</v>
      </c>
      <c r="L10118" s="73">
        <v>115.36195569230767</v>
      </c>
    </row>
    <row r="10119" spans="1:12" x14ac:dyDescent="0.35">
      <c r="A10119" s="1" t="s">
        <v>16673</v>
      </c>
      <c r="B10119" t="s">
        <v>16674</v>
      </c>
      <c r="C10119" t="s">
        <v>34</v>
      </c>
      <c r="D10119" t="s">
        <v>35</v>
      </c>
      <c r="E10119">
        <v>1</v>
      </c>
      <c r="F10119" s="2">
        <v>139.12</v>
      </c>
      <c r="G10119" s="3">
        <v>276</v>
      </c>
      <c r="H10119" s="3">
        <v>1.3912</v>
      </c>
      <c r="I10119" s="3">
        <v>6.53864</v>
      </c>
      <c r="J10119" s="3">
        <v>147.04983999999999</v>
      </c>
      <c r="K10119" s="4">
        <v>0.35</v>
      </c>
      <c r="L10119" s="73">
        <v>266.95201723076917</v>
      </c>
    </row>
    <row r="10120" spans="1:12" x14ac:dyDescent="0.35">
      <c r="A10120" s="1" t="s">
        <v>16675</v>
      </c>
      <c r="B10120" t="s">
        <v>16676</v>
      </c>
      <c r="C10120" t="s">
        <v>34</v>
      </c>
      <c r="D10120" t="s">
        <v>35</v>
      </c>
      <c r="E10120">
        <v>1</v>
      </c>
      <c r="F10120" s="2">
        <v>39.72</v>
      </c>
      <c r="G10120" s="3">
        <v>72</v>
      </c>
      <c r="H10120" s="3">
        <v>0.3972</v>
      </c>
      <c r="I10120" s="3">
        <v>1.8668400000000001</v>
      </c>
      <c r="J10120" s="3">
        <v>41.98404</v>
      </c>
      <c r="K10120" s="4">
        <v>0.34999999999999992</v>
      </c>
      <c r="L10120" s="73">
        <v>76.217180307692303</v>
      </c>
    </row>
    <row r="10121" spans="1:12" x14ac:dyDescent="0.35">
      <c r="A10121" s="1">
        <v>42500</v>
      </c>
      <c r="B10121" t="s">
        <v>16677</v>
      </c>
      <c r="C10121" t="s">
        <v>34</v>
      </c>
      <c r="D10121" t="s">
        <v>35</v>
      </c>
      <c r="E10121">
        <v>1</v>
      </c>
      <c r="F10121" s="2">
        <v>34.75</v>
      </c>
      <c r="G10121" s="3">
        <v>36</v>
      </c>
      <c r="H10121" s="3">
        <v>0.34750000000000003</v>
      </c>
      <c r="I10121" s="3">
        <v>1.6332500000000001</v>
      </c>
      <c r="J10121" s="3">
        <v>36.730749999999993</v>
      </c>
      <c r="K10121" s="4">
        <v>0.35</v>
      </c>
      <c r="L10121" s="73">
        <v>66.680438461538444</v>
      </c>
    </row>
    <row r="10122" spans="1:12" x14ac:dyDescent="0.35">
      <c r="A10122" s="1" t="s">
        <v>16678</v>
      </c>
      <c r="B10122" t="s">
        <v>16555</v>
      </c>
      <c r="C10122" t="s">
        <v>34</v>
      </c>
      <c r="D10122" t="s">
        <v>35</v>
      </c>
      <c r="E10122">
        <v>1</v>
      </c>
      <c r="F10122" s="2">
        <v>53.91</v>
      </c>
      <c r="G10122" s="3">
        <v>93</v>
      </c>
      <c r="H10122" s="3">
        <v>0.53910000000000002</v>
      </c>
      <c r="I10122" s="3">
        <v>2.5337699999999996</v>
      </c>
      <c r="J10122" s="3">
        <v>56.982869999999991</v>
      </c>
      <c r="K10122" s="4">
        <v>0.35</v>
      </c>
      <c r="L10122" s="73">
        <v>103.44582553846152</v>
      </c>
    </row>
    <row r="10123" spans="1:12" x14ac:dyDescent="0.35">
      <c r="A10123" s="1" t="s">
        <v>16679</v>
      </c>
      <c r="B10123" t="s">
        <v>16680</v>
      </c>
      <c r="C10123" t="s">
        <v>34</v>
      </c>
      <c r="D10123" t="s">
        <v>35</v>
      </c>
      <c r="E10123">
        <v>1</v>
      </c>
      <c r="F10123" s="2">
        <v>50.73</v>
      </c>
      <c r="G10123" s="3">
        <v>105</v>
      </c>
      <c r="H10123" s="3">
        <v>0.50729999999999997</v>
      </c>
      <c r="I10123" s="3">
        <v>2.3843099999999997</v>
      </c>
      <c r="J10123" s="3">
        <v>53.621609999999997</v>
      </c>
      <c r="K10123" s="4">
        <v>0.34999999999999992</v>
      </c>
      <c r="L10123" s="73">
        <v>97.343845846153826</v>
      </c>
    </row>
    <row r="10124" spans="1:12" x14ac:dyDescent="0.35">
      <c r="A10124" s="1" t="s">
        <v>16681</v>
      </c>
      <c r="B10124" t="s">
        <v>16682</v>
      </c>
      <c r="C10124" t="s">
        <v>34</v>
      </c>
      <c r="D10124" t="s">
        <v>35</v>
      </c>
      <c r="E10124">
        <v>1</v>
      </c>
      <c r="F10124" s="2">
        <v>10603.83</v>
      </c>
      <c r="G10124" s="3">
        <v>12000</v>
      </c>
      <c r="H10124" s="3">
        <v>106.03830000000001</v>
      </c>
      <c r="I10124" s="3">
        <v>498.38000999999997</v>
      </c>
      <c r="J10124" s="3">
        <v>11208.248310000001</v>
      </c>
      <c r="K10124" s="4">
        <v>0.35</v>
      </c>
      <c r="L10124" s="73">
        <v>20347.281547384617</v>
      </c>
    </row>
    <row r="10125" spans="1:12" x14ac:dyDescent="0.35">
      <c r="A10125" s="1" t="s">
        <v>16683</v>
      </c>
      <c r="B10125" t="s">
        <v>16684</v>
      </c>
      <c r="C10125" t="s">
        <v>34</v>
      </c>
      <c r="D10125" t="s">
        <v>35</v>
      </c>
      <c r="E10125">
        <v>1</v>
      </c>
      <c r="F10125" s="2">
        <v>62.88</v>
      </c>
      <c r="G10125" s="3">
        <v>122</v>
      </c>
      <c r="H10125" s="3">
        <v>0.62880000000000003</v>
      </c>
      <c r="I10125" s="3">
        <v>2.9553600000000002</v>
      </c>
      <c r="J10125" s="3">
        <v>66.464160000000007</v>
      </c>
      <c r="K10125" s="4">
        <v>0.35000000000000003</v>
      </c>
      <c r="L10125" s="73">
        <v>120.65801353846155</v>
      </c>
    </row>
    <row r="10126" spans="1:12" x14ac:dyDescent="0.35">
      <c r="A10126" s="1" t="s">
        <v>16685</v>
      </c>
      <c r="B10126" t="s">
        <v>16686</v>
      </c>
      <c r="C10126" t="s">
        <v>21</v>
      </c>
      <c r="D10126" t="s">
        <v>22</v>
      </c>
      <c r="E10126">
        <v>1</v>
      </c>
      <c r="F10126" s="2">
        <v>18.05</v>
      </c>
      <c r="G10126" s="3">
        <v>40.880000000000003</v>
      </c>
      <c r="H10126" s="3">
        <v>0.18050000000000002</v>
      </c>
      <c r="I10126" s="3">
        <v>0.84835000000000005</v>
      </c>
      <c r="J10126" s="3">
        <v>19.078849999999999</v>
      </c>
      <c r="K10126" s="4">
        <v>0.35</v>
      </c>
      <c r="L10126" s="73">
        <v>34.635450769230765</v>
      </c>
    </row>
    <row r="10127" spans="1:12" x14ac:dyDescent="0.35">
      <c r="A10127" s="1" t="s">
        <v>16687</v>
      </c>
      <c r="B10127" t="s">
        <v>16688</v>
      </c>
      <c r="C10127" t="s">
        <v>34</v>
      </c>
      <c r="D10127" t="s">
        <v>35</v>
      </c>
      <c r="E10127">
        <v>1</v>
      </c>
      <c r="F10127" s="2">
        <v>31786.94</v>
      </c>
      <c r="G10127" s="3">
        <v>35500</v>
      </c>
      <c r="H10127" s="3">
        <v>317.86939999999998</v>
      </c>
      <c r="I10127" s="3">
        <v>1493.9861799999999</v>
      </c>
      <c r="J10127" s="3">
        <v>33598.795579999998</v>
      </c>
      <c r="K10127" s="4">
        <v>0.35000000000000003</v>
      </c>
      <c r="L10127" s="73">
        <v>60994.736591384615</v>
      </c>
    </row>
    <row r="10128" spans="1:12" x14ac:dyDescent="0.35">
      <c r="A10128" s="1" t="s">
        <v>16689</v>
      </c>
      <c r="B10128" t="s">
        <v>16690</v>
      </c>
      <c r="C10128" t="s">
        <v>13</v>
      </c>
      <c r="D10128" t="s">
        <v>14</v>
      </c>
      <c r="E10128">
        <v>1</v>
      </c>
      <c r="F10128" s="2">
        <v>187.64</v>
      </c>
      <c r="G10128" s="3">
        <v>369</v>
      </c>
      <c r="H10128" s="3">
        <v>1.8763999999999998</v>
      </c>
      <c r="I10128" s="3">
        <v>8.8190799999999996</v>
      </c>
      <c r="J10128" s="3">
        <v>198.33547999999996</v>
      </c>
      <c r="K10128" s="4">
        <v>0.35000000000000003</v>
      </c>
      <c r="L10128" s="73">
        <v>360.05517907692303</v>
      </c>
    </row>
    <row r="10129" spans="1:12" x14ac:dyDescent="0.35">
      <c r="A10129" s="1" t="s">
        <v>16691</v>
      </c>
      <c r="B10129" t="s">
        <v>16692</v>
      </c>
      <c r="C10129" t="s">
        <v>363</v>
      </c>
      <c r="D10129" t="s">
        <v>364</v>
      </c>
      <c r="E10129">
        <v>1</v>
      </c>
      <c r="F10129" s="2">
        <v>3.26</v>
      </c>
      <c r="G10129" s="3">
        <v>6.25</v>
      </c>
      <c r="H10129" s="3">
        <v>3.2599999999999997E-2</v>
      </c>
      <c r="I10129" s="3">
        <v>0.15322</v>
      </c>
      <c r="J10129" s="3">
        <v>3.4458199999999999</v>
      </c>
      <c r="K10129" s="4">
        <v>0.34999999999999992</v>
      </c>
      <c r="L10129" s="73">
        <v>6.2554886153846141</v>
      </c>
    </row>
    <row r="10130" spans="1:12" x14ac:dyDescent="0.35">
      <c r="A10130" s="1" t="s">
        <v>16693</v>
      </c>
      <c r="B10130" t="s">
        <v>16545</v>
      </c>
      <c r="C10130" t="s">
        <v>34</v>
      </c>
      <c r="D10130" t="s">
        <v>35</v>
      </c>
      <c r="E10130">
        <v>1</v>
      </c>
      <c r="F10130" s="2">
        <v>88.31</v>
      </c>
      <c r="G10130" s="3">
        <v>182</v>
      </c>
      <c r="H10130" s="3">
        <v>0.8831</v>
      </c>
      <c r="I10130" s="3">
        <v>4.1505700000000001</v>
      </c>
      <c r="J10130" s="3">
        <v>93.343670000000003</v>
      </c>
      <c r="K10130" s="4">
        <v>0.35</v>
      </c>
      <c r="L10130" s="73">
        <v>169.45466246153845</v>
      </c>
    </row>
    <row r="10131" spans="1:12" x14ac:dyDescent="0.35">
      <c r="A10131" s="1" t="s">
        <v>16694</v>
      </c>
      <c r="B10131" t="s">
        <v>16695</v>
      </c>
      <c r="C10131" t="s">
        <v>34</v>
      </c>
      <c r="D10131" t="s">
        <v>35</v>
      </c>
      <c r="E10131">
        <v>1</v>
      </c>
      <c r="F10131" s="2">
        <v>62.88</v>
      </c>
      <c r="G10131" s="3">
        <v>122</v>
      </c>
      <c r="H10131" s="3">
        <v>0.62880000000000003</v>
      </c>
      <c r="I10131" s="3">
        <v>2.9553600000000002</v>
      </c>
      <c r="J10131" s="3">
        <v>66.464160000000007</v>
      </c>
      <c r="K10131" s="4">
        <v>0.35000000000000003</v>
      </c>
      <c r="L10131" s="73">
        <v>120.65801353846155</v>
      </c>
    </row>
    <row r="10132" spans="1:12" x14ac:dyDescent="0.35">
      <c r="A10132" s="1" t="s">
        <v>16696</v>
      </c>
      <c r="B10132" t="s">
        <v>16627</v>
      </c>
      <c r="C10132" t="s">
        <v>34</v>
      </c>
      <c r="D10132" t="s">
        <v>35</v>
      </c>
      <c r="E10132">
        <v>1</v>
      </c>
      <c r="F10132" s="2">
        <v>14.33</v>
      </c>
      <c r="G10132" s="3">
        <v>30</v>
      </c>
      <c r="H10132" s="3">
        <v>0.14330000000000001</v>
      </c>
      <c r="I10132" s="3">
        <v>0.67351000000000005</v>
      </c>
      <c r="J10132" s="3">
        <v>15.14681</v>
      </c>
      <c r="K10132" s="4">
        <v>0.34999999999999992</v>
      </c>
      <c r="L10132" s="73">
        <v>27.497285846153844</v>
      </c>
    </row>
    <row r="10133" spans="1:12" x14ac:dyDescent="0.35">
      <c r="A10133" s="1" t="s">
        <v>16697</v>
      </c>
      <c r="B10133" t="s">
        <v>16698</v>
      </c>
      <c r="C10133" t="s">
        <v>34</v>
      </c>
      <c r="D10133" t="s">
        <v>35</v>
      </c>
      <c r="E10133">
        <v>1</v>
      </c>
      <c r="F10133" s="2">
        <v>795.79</v>
      </c>
      <c r="G10133" s="3">
        <v>1570</v>
      </c>
      <c r="H10133" s="3">
        <v>7.9578999999999995</v>
      </c>
      <c r="I10133" s="3">
        <v>37.40213</v>
      </c>
      <c r="J10133" s="3">
        <v>841.15003000000002</v>
      </c>
      <c r="K10133" s="4">
        <v>0.35</v>
      </c>
      <c r="L10133" s="73">
        <v>1527.0108236923077</v>
      </c>
    </row>
    <row r="10134" spans="1:12" x14ac:dyDescent="0.35">
      <c r="A10134" s="1" t="s">
        <v>16699</v>
      </c>
      <c r="B10134" t="s">
        <v>16700</v>
      </c>
      <c r="C10134" t="s">
        <v>34</v>
      </c>
      <c r="D10134" t="s">
        <v>35</v>
      </c>
      <c r="E10134">
        <v>1</v>
      </c>
      <c r="F10134" s="2">
        <v>76.08</v>
      </c>
      <c r="G10134" s="3">
        <v>157</v>
      </c>
      <c r="H10134" s="3">
        <v>0.76080000000000003</v>
      </c>
      <c r="I10134" s="3">
        <v>3.5757599999999998</v>
      </c>
      <c r="J10134" s="3">
        <v>80.416560000000004</v>
      </c>
      <c r="K10134" s="4">
        <v>0.35</v>
      </c>
      <c r="L10134" s="73">
        <v>145.98698584615386</v>
      </c>
    </row>
    <row r="10135" spans="1:12" x14ac:dyDescent="0.35">
      <c r="A10135" s="1" t="s">
        <v>16701</v>
      </c>
      <c r="B10135" t="s">
        <v>16702</v>
      </c>
      <c r="C10135" t="s">
        <v>13</v>
      </c>
      <c r="D10135" t="s">
        <v>14</v>
      </c>
      <c r="E10135">
        <v>1</v>
      </c>
      <c r="F10135" s="2">
        <v>38.549999999999997</v>
      </c>
      <c r="G10135" s="3">
        <v>89.8352</v>
      </c>
      <c r="H10135" s="3">
        <v>0.38549999999999995</v>
      </c>
      <c r="I10135" s="3">
        <v>1.81185</v>
      </c>
      <c r="J10135" s="3">
        <v>40.747349999999997</v>
      </c>
      <c r="K10135" s="4">
        <v>0.35</v>
      </c>
      <c r="L10135" s="73">
        <v>73.972112307692299</v>
      </c>
    </row>
    <row r="10136" spans="1:12" x14ac:dyDescent="0.35">
      <c r="A10136" s="1" t="s">
        <v>16703</v>
      </c>
      <c r="B10136" t="s">
        <v>16704</v>
      </c>
      <c r="C10136" t="s">
        <v>34</v>
      </c>
      <c r="D10136" t="s">
        <v>35</v>
      </c>
      <c r="E10136">
        <v>1</v>
      </c>
      <c r="F10136" s="2">
        <v>60.12</v>
      </c>
      <c r="G10136" s="3">
        <v>124</v>
      </c>
      <c r="H10136" s="3">
        <v>0.60119999999999996</v>
      </c>
      <c r="I10136" s="3">
        <v>2.8256399999999999</v>
      </c>
      <c r="J10136" s="3">
        <v>63.546839999999996</v>
      </c>
      <c r="K10136" s="4">
        <v>0.35</v>
      </c>
      <c r="L10136" s="73">
        <v>115.36195569230767</v>
      </c>
    </row>
    <row r="10137" spans="1:12" x14ac:dyDescent="0.35">
      <c r="A10137" s="1" t="s">
        <v>16705</v>
      </c>
      <c r="B10137" t="s">
        <v>16706</v>
      </c>
      <c r="C10137" t="s">
        <v>34</v>
      </c>
      <c r="D10137" t="s">
        <v>35</v>
      </c>
      <c r="E10137">
        <v>1</v>
      </c>
      <c r="F10137" s="2">
        <v>2932.93</v>
      </c>
      <c r="G10137" s="3">
        <v>6005</v>
      </c>
      <c r="H10137" s="3">
        <v>29.3293</v>
      </c>
      <c r="I10137" s="3">
        <v>137.84771000000001</v>
      </c>
      <c r="J10137" s="3">
        <v>3100.1070099999997</v>
      </c>
      <c r="K10137" s="4">
        <v>0.35</v>
      </c>
      <c r="L10137" s="73">
        <v>5627.8865719999994</v>
      </c>
    </row>
    <row r="10138" spans="1:12" x14ac:dyDescent="0.35">
      <c r="A10138" s="1" t="s">
        <v>16707</v>
      </c>
      <c r="B10138" t="s">
        <v>16708</v>
      </c>
      <c r="C10138" t="s">
        <v>13</v>
      </c>
      <c r="D10138" t="s">
        <v>14</v>
      </c>
      <c r="E10138">
        <v>1</v>
      </c>
      <c r="F10138" s="2">
        <v>2.0299999999999998</v>
      </c>
      <c r="G10138" s="3">
        <v>4.1664000000000003</v>
      </c>
      <c r="H10138" s="3">
        <v>2.0299999999999999E-2</v>
      </c>
      <c r="I10138" s="3">
        <v>9.5409999999999995E-2</v>
      </c>
      <c r="J10138" s="3">
        <v>2.1457100000000002</v>
      </c>
      <c r="K10138" s="4">
        <v>0.34999999999999992</v>
      </c>
      <c r="L10138" s="73">
        <v>3.8952889230769232</v>
      </c>
    </row>
    <row r="10139" spans="1:12" x14ac:dyDescent="0.35">
      <c r="A10139" s="1" t="s">
        <v>16709</v>
      </c>
      <c r="B10139" t="s">
        <v>16565</v>
      </c>
      <c r="C10139" t="s">
        <v>34</v>
      </c>
      <c r="D10139" t="s">
        <v>35</v>
      </c>
      <c r="E10139">
        <v>1</v>
      </c>
      <c r="F10139" s="2">
        <v>58.24</v>
      </c>
      <c r="G10139" s="3">
        <v>120</v>
      </c>
      <c r="H10139" s="3">
        <v>0.58240000000000003</v>
      </c>
      <c r="I10139" s="3">
        <v>2.7372800000000002</v>
      </c>
      <c r="J10139" s="3">
        <v>61.55968</v>
      </c>
      <c r="K10139" s="4">
        <v>0.35</v>
      </c>
      <c r="L10139" s="73">
        <v>111.754496</v>
      </c>
    </row>
    <row r="10140" spans="1:12" x14ac:dyDescent="0.35">
      <c r="A10140" s="1" t="s">
        <v>16710</v>
      </c>
      <c r="B10140" t="s">
        <v>16711</v>
      </c>
      <c r="C10140" t="s">
        <v>34</v>
      </c>
      <c r="D10140" t="s">
        <v>35</v>
      </c>
      <c r="E10140">
        <v>1</v>
      </c>
      <c r="F10140" s="2">
        <v>91.12</v>
      </c>
      <c r="G10140" s="3">
        <v>187</v>
      </c>
      <c r="H10140" s="3">
        <v>0.91120000000000001</v>
      </c>
      <c r="I10140" s="3">
        <v>4.2826399999999998</v>
      </c>
      <c r="J10140" s="3">
        <v>96.313839999999999</v>
      </c>
      <c r="K10140" s="4">
        <v>0.35000000000000003</v>
      </c>
      <c r="L10140" s="73">
        <v>174.8466633846154</v>
      </c>
    </row>
    <row r="10141" spans="1:12" x14ac:dyDescent="0.35">
      <c r="A10141" s="1" t="s">
        <v>16712</v>
      </c>
      <c r="B10141" t="s">
        <v>16713</v>
      </c>
      <c r="C10141" t="s">
        <v>34</v>
      </c>
      <c r="D10141" t="s">
        <v>35</v>
      </c>
      <c r="E10141">
        <v>1</v>
      </c>
      <c r="F10141" s="2">
        <v>151.22999999999999</v>
      </c>
      <c r="G10141" s="3">
        <v>311</v>
      </c>
      <c r="H10141" s="3">
        <v>1.5123</v>
      </c>
      <c r="I10141" s="3">
        <v>7.1078099999999997</v>
      </c>
      <c r="J10141" s="3">
        <v>159.85011</v>
      </c>
      <c r="K10141" s="4">
        <v>0.35</v>
      </c>
      <c r="L10141" s="73">
        <v>290.18943046153845</v>
      </c>
    </row>
    <row r="10142" spans="1:12" x14ac:dyDescent="0.35">
      <c r="A10142" s="1" t="s">
        <v>16714</v>
      </c>
      <c r="B10142" t="s">
        <v>16715</v>
      </c>
      <c r="C10142" t="s">
        <v>34</v>
      </c>
      <c r="D10142" t="s">
        <v>35</v>
      </c>
      <c r="E10142">
        <v>1</v>
      </c>
      <c r="F10142" s="2">
        <v>43.62</v>
      </c>
      <c r="G10142" s="3">
        <v>78</v>
      </c>
      <c r="H10142" s="3">
        <v>0.43619999999999998</v>
      </c>
      <c r="I10142" s="3">
        <v>2.0501399999999999</v>
      </c>
      <c r="J10142" s="3">
        <v>46.106339999999996</v>
      </c>
      <c r="K10142" s="4">
        <v>0.35</v>
      </c>
      <c r="L10142" s="73">
        <v>83.7007403076923</v>
      </c>
    </row>
    <row r="10143" spans="1:12" x14ac:dyDescent="0.35">
      <c r="A10143" s="1" t="s">
        <v>16716</v>
      </c>
      <c r="B10143" t="s">
        <v>16717</v>
      </c>
      <c r="C10143" t="s">
        <v>34</v>
      </c>
      <c r="D10143" t="s">
        <v>35</v>
      </c>
      <c r="E10143">
        <v>1</v>
      </c>
      <c r="F10143" s="2">
        <v>540.01</v>
      </c>
      <c r="G10143" s="3">
        <v>1285.1104</v>
      </c>
      <c r="H10143" s="3">
        <v>5.4001000000000001</v>
      </c>
      <c r="I10143" s="3">
        <v>25.380469999999999</v>
      </c>
      <c r="J10143" s="3">
        <v>570.79056999999989</v>
      </c>
      <c r="K10143" s="4">
        <v>0.35</v>
      </c>
      <c r="L10143" s="73">
        <v>1036.2044193846152</v>
      </c>
    </row>
    <row r="10144" spans="1:12" x14ac:dyDescent="0.35">
      <c r="A10144" s="1" t="s">
        <v>16718</v>
      </c>
      <c r="B10144" t="s">
        <v>16719</v>
      </c>
      <c r="C10144" t="s">
        <v>34</v>
      </c>
      <c r="D10144" t="s">
        <v>35</v>
      </c>
      <c r="E10144">
        <v>1</v>
      </c>
      <c r="F10144" s="2">
        <v>38787.800000000003</v>
      </c>
      <c r="G10144" s="3">
        <v>41500</v>
      </c>
      <c r="H10144" s="3">
        <v>387.87800000000004</v>
      </c>
      <c r="I10144" s="3">
        <v>1823.0266000000001</v>
      </c>
      <c r="J10144" s="3">
        <v>40998.704599999997</v>
      </c>
      <c r="K10144" s="4">
        <v>0.34999999999999992</v>
      </c>
      <c r="L10144" s="73">
        <v>74428.417581538451</v>
      </c>
    </row>
    <row r="10145" spans="1:12" x14ac:dyDescent="0.35">
      <c r="A10145" s="1" t="s">
        <v>16720</v>
      </c>
      <c r="B10145" t="s">
        <v>16721</v>
      </c>
      <c r="C10145" t="s">
        <v>21</v>
      </c>
      <c r="D10145" t="s">
        <v>22</v>
      </c>
      <c r="E10145">
        <v>1</v>
      </c>
      <c r="F10145" s="2">
        <v>465.5</v>
      </c>
      <c r="G10145" s="3">
        <v>1053.7968000000001</v>
      </c>
      <c r="H10145" s="3">
        <v>4.6550000000000002</v>
      </c>
      <c r="I10145" s="3">
        <v>21.878499999999999</v>
      </c>
      <c r="J10145" s="3">
        <v>492.03349999999995</v>
      </c>
      <c r="K10145" s="4">
        <v>0.35</v>
      </c>
      <c r="L10145" s="73">
        <v>893.23004615384605</v>
      </c>
    </row>
    <row r="10146" spans="1:12" x14ac:dyDescent="0.35">
      <c r="A10146" s="1" t="s">
        <v>16722</v>
      </c>
      <c r="B10146" t="s">
        <v>16723</v>
      </c>
      <c r="C10146" t="s">
        <v>34</v>
      </c>
      <c r="D10146" t="s">
        <v>35</v>
      </c>
      <c r="E10146">
        <v>1</v>
      </c>
      <c r="F10146" s="2">
        <v>3026.75</v>
      </c>
      <c r="G10146" s="3">
        <v>6155</v>
      </c>
      <c r="H10146" s="3">
        <v>30.267500000000002</v>
      </c>
      <c r="I10146" s="3">
        <v>142.25725</v>
      </c>
      <c r="J10146" s="3">
        <v>3199.27475</v>
      </c>
      <c r="K10146" s="4">
        <v>0.35000000000000003</v>
      </c>
      <c r="L10146" s="73">
        <v>5807.9141615384615</v>
      </c>
    </row>
    <row r="10147" spans="1:12" x14ac:dyDescent="0.35">
      <c r="A10147" s="1" t="s">
        <v>16724</v>
      </c>
      <c r="B10147" t="s">
        <v>16725</v>
      </c>
      <c r="C10147" t="s">
        <v>34</v>
      </c>
      <c r="D10147" t="s">
        <v>35</v>
      </c>
      <c r="E10147">
        <v>1</v>
      </c>
      <c r="F10147" s="2">
        <v>1820.92</v>
      </c>
      <c r="G10147" s="3">
        <v>3712</v>
      </c>
      <c r="H10147" s="3">
        <v>18.209200000000003</v>
      </c>
      <c r="I10147" s="3">
        <v>85.583240000000004</v>
      </c>
      <c r="J10147" s="3">
        <v>1924.71244</v>
      </c>
      <c r="K10147" s="4">
        <v>0.35</v>
      </c>
      <c r="L10147" s="73">
        <v>3494.0933526153844</v>
      </c>
    </row>
    <row r="10148" spans="1:12" x14ac:dyDescent="0.35">
      <c r="A10148" s="1" t="s">
        <v>16726</v>
      </c>
      <c r="B10148" t="s">
        <v>16692</v>
      </c>
      <c r="C10148" t="s">
        <v>363</v>
      </c>
      <c r="D10148" t="s">
        <v>364</v>
      </c>
      <c r="E10148">
        <v>1</v>
      </c>
      <c r="F10148" s="2">
        <v>3.26</v>
      </c>
      <c r="G10148" s="3">
        <v>7</v>
      </c>
      <c r="H10148" s="3">
        <v>3.2599999999999997E-2</v>
      </c>
      <c r="I10148" s="3">
        <v>0.15322</v>
      </c>
      <c r="J10148" s="3">
        <v>3.4458199999999999</v>
      </c>
      <c r="K10148" s="4">
        <v>0.34999999999999992</v>
      </c>
      <c r="L10148" s="73">
        <v>6.2554886153846141</v>
      </c>
    </row>
    <row r="10149" spans="1:12" x14ac:dyDescent="0.35">
      <c r="A10149" s="1" t="s">
        <v>16727</v>
      </c>
      <c r="B10149" t="s">
        <v>16728</v>
      </c>
      <c r="C10149" t="s">
        <v>34</v>
      </c>
      <c r="D10149" t="s">
        <v>35</v>
      </c>
      <c r="E10149">
        <v>1</v>
      </c>
      <c r="F10149" s="2">
        <v>230.93</v>
      </c>
      <c r="G10149" s="3">
        <v>423</v>
      </c>
      <c r="H10149" s="3">
        <v>2.3092999999999999</v>
      </c>
      <c r="I10149" s="3">
        <v>10.85371</v>
      </c>
      <c r="J10149" s="3">
        <v>244.09301000000002</v>
      </c>
      <c r="K10149" s="4">
        <v>0.35000000000000003</v>
      </c>
      <c r="L10149" s="73">
        <v>443.12269507692315</v>
      </c>
    </row>
    <row r="10150" spans="1:12" x14ac:dyDescent="0.35">
      <c r="A10150" s="1" t="s">
        <v>16729</v>
      </c>
      <c r="B10150" t="s">
        <v>16618</v>
      </c>
      <c r="C10150" t="s">
        <v>34</v>
      </c>
      <c r="D10150" t="s">
        <v>35</v>
      </c>
      <c r="E10150">
        <v>1</v>
      </c>
      <c r="F10150" s="2">
        <v>62.46</v>
      </c>
      <c r="G10150" s="3">
        <v>129</v>
      </c>
      <c r="H10150" s="3">
        <v>0.62460000000000004</v>
      </c>
      <c r="I10150" s="3">
        <v>2.9356200000000001</v>
      </c>
      <c r="J10150" s="3">
        <v>66.020219999999995</v>
      </c>
      <c r="K10150" s="4">
        <v>0.35</v>
      </c>
      <c r="L10150" s="73">
        <v>119.85209169230768</v>
      </c>
    </row>
    <row r="10151" spans="1:12" x14ac:dyDescent="0.35">
      <c r="A10151" s="1" t="s">
        <v>16730</v>
      </c>
      <c r="B10151" t="s">
        <v>16731</v>
      </c>
      <c r="C10151" t="s">
        <v>34</v>
      </c>
      <c r="D10151" t="s">
        <v>35</v>
      </c>
      <c r="E10151">
        <v>1</v>
      </c>
      <c r="F10151" s="2">
        <v>37800.69</v>
      </c>
      <c r="G10151" s="3">
        <v>42500</v>
      </c>
      <c r="H10151" s="3">
        <v>378.00690000000003</v>
      </c>
      <c r="I10151" s="3">
        <v>1776.6324300000001</v>
      </c>
      <c r="J10151" s="3">
        <v>39955.32933</v>
      </c>
      <c r="K10151" s="4">
        <v>0.35</v>
      </c>
      <c r="L10151" s="73">
        <v>72534.290168307693</v>
      </c>
    </row>
    <row r="10152" spans="1:12" x14ac:dyDescent="0.35">
      <c r="A10152" s="1" t="s">
        <v>16732</v>
      </c>
      <c r="B10152" t="s">
        <v>16733</v>
      </c>
      <c r="C10152" t="s">
        <v>34</v>
      </c>
      <c r="D10152" t="s">
        <v>35</v>
      </c>
      <c r="E10152">
        <v>1</v>
      </c>
      <c r="F10152" s="2">
        <v>321.75</v>
      </c>
      <c r="G10152" s="3">
        <v>620</v>
      </c>
      <c r="H10152" s="3">
        <v>3.2175000000000002</v>
      </c>
      <c r="I10152" s="3">
        <v>15.122249999999999</v>
      </c>
      <c r="J10152" s="3">
        <v>340.08974999999998</v>
      </c>
      <c r="K10152" s="4">
        <v>0.34999999999999992</v>
      </c>
      <c r="L10152" s="73">
        <v>617.39369999999985</v>
      </c>
    </row>
    <row r="10153" spans="1:12" x14ac:dyDescent="0.35">
      <c r="A10153" s="1" t="s">
        <v>16734</v>
      </c>
      <c r="B10153" t="s">
        <v>16735</v>
      </c>
      <c r="C10153" t="s">
        <v>34</v>
      </c>
      <c r="D10153" t="s">
        <v>35</v>
      </c>
      <c r="E10153">
        <v>1</v>
      </c>
      <c r="F10153" s="2">
        <v>207.67</v>
      </c>
      <c r="G10153" s="3">
        <v>400</v>
      </c>
      <c r="H10153" s="3">
        <v>2.0766999999999998</v>
      </c>
      <c r="I10153" s="3">
        <v>9.760489999999999</v>
      </c>
      <c r="J10153" s="3">
        <v>219.50718999999998</v>
      </c>
      <c r="K10153" s="4">
        <v>0.34999999999999992</v>
      </c>
      <c r="L10153" s="73">
        <v>398.48997569230761</v>
      </c>
    </row>
    <row r="10154" spans="1:12" x14ac:dyDescent="0.35">
      <c r="A10154" s="1" t="s">
        <v>16736</v>
      </c>
      <c r="B10154" t="s">
        <v>12687</v>
      </c>
      <c r="C10154" t="s">
        <v>34</v>
      </c>
      <c r="D10154" t="s">
        <v>35</v>
      </c>
      <c r="E10154">
        <v>1</v>
      </c>
      <c r="F10154" s="2">
        <v>3627.94</v>
      </c>
      <c r="G10154" s="3">
        <v>7438</v>
      </c>
      <c r="H10154" s="3">
        <v>36.279400000000003</v>
      </c>
      <c r="I10154" s="3">
        <v>170.51318000000001</v>
      </c>
      <c r="J10154" s="3">
        <v>3834.7325799999999</v>
      </c>
      <c r="K10154" s="4">
        <v>0.35</v>
      </c>
      <c r="L10154" s="73">
        <v>6961.5145298461539</v>
      </c>
    </row>
    <row r="10155" spans="1:12" x14ac:dyDescent="0.35">
      <c r="A10155" s="1" t="s">
        <v>16737</v>
      </c>
      <c r="B10155" t="s">
        <v>16738</v>
      </c>
      <c r="C10155" t="s">
        <v>34</v>
      </c>
      <c r="D10155" t="s">
        <v>35</v>
      </c>
      <c r="E10155">
        <v>1</v>
      </c>
      <c r="F10155" s="2">
        <v>17.61</v>
      </c>
      <c r="G10155" s="3">
        <v>37</v>
      </c>
      <c r="H10155" s="3">
        <v>0.17610000000000001</v>
      </c>
      <c r="I10155" s="3">
        <v>0.82767000000000002</v>
      </c>
      <c r="J10155" s="3">
        <v>18.613770000000002</v>
      </c>
      <c r="K10155" s="4">
        <v>0.35</v>
      </c>
      <c r="L10155" s="73">
        <v>33.791151692307693</v>
      </c>
    </row>
    <row r="10156" spans="1:12" x14ac:dyDescent="0.35">
      <c r="A10156" s="1" t="s">
        <v>16739</v>
      </c>
      <c r="B10156" t="s">
        <v>16740</v>
      </c>
      <c r="C10156" t="s">
        <v>34</v>
      </c>
      <c r="D10156" t="s">
        <v>35</v>
      </c>
      <c r="E10156">
        <v>1</v>
      </c>
      <c r="F10156" s="2">
        <v>1994.67</v>
      </c>
      <c r="G10156" s="3">
        <v>4070</v>
      </c>
      <c r="H10156" s="3">
        <v>19.9467</v>
      </c>
      <c r="I10156" s="3">
        <v>93.749490000000009</v>
      </c>
      <c r="J10156" s="3">
        <v>2108.3661900000002</v>
      </c>
      <c r="K10156" s="4">
        <v>0.35</v>
      </c>
      <c r="L10156" s="73">
        <v>3827.4955449230774</v>
      </c>
    </row>
    <row r="10157" spans="1:12" x14ac:dyDescent="0.35">
      <c r="A10157" s="1" t="s">
        <v>16741</v>
      </c>
      <c r="B10157" t="s">
        <v>16565</v>
      </c>
      <c r="C10157" t="s">
        <v>34</v>
      </c>
      <c r="D10157" t="s">
        <v>35</v>
      </c>
      <c r="E10157">
        <v>1</v>
      </c>
      <c r="F10157" s="2">
        <v>62.02</v>
      </c>
      <c r="G10157" s="3">
        <v>128</v>
      </c>
      <c r="H10157" s="3">
        <v>0.62020000000000008</v>
      </c>
      <c r="I10157" s="3">
        <v>2.9149400000000001</v>
      </c>
      <c r="J10157" s="3">
        <v>65.555139999999994</v>
      </c>
      <c r="K10157" s="4">
        <v>0.35</v>
      </c>
      <c r="L10157" s="73">
        <v>119.0077926153846</v>
      </c>
    </row>
    <row r="10158" spans="1:12" x14ac:dyDescent="0.35">
      <c r="A10158" s="1" t="s">
        <v>16742</v>
      </c>
      <c r="B10158" t="s">
        <v>16743</v>
      </c>
      <c r="C10158" t="s">
        <v>34</v>
      </c>
      <c r="D10158" t="s">
        <v>35</v>
      </c>
      <c r="E10158">
        <v>1</v>
      </c>
      <c r="F10158" s="2">
        <v>48.25</v>
      </c>
      <c r="G10158" s="3">
        <v>93</v>
      </c>
      <c r="H10158" s="3">
        <v>0.48249999999999998</v>
      </c>
      <c r="I10158" s="3">
        <v>2.2677499999999999</v>
      </c>
      <c r="J10158" s="3">
        <v>51.000250000000001</v>
      </c>
      <c r="K10158" s="4">
        <v>0.34999999999999992</v>
      </c>
      <c r="L10158" s="73">
        <v>92.585069230769221</v>
      </c>
    </row>
    <row r="10159" spans="1:12" x14ac:dyDescent="0.35">
      <c r="A10159" s="1" t="s">
        <v>16744</v>
      </c>
      <c r="B10159" t="s">
        <v>16745</v>
      </c>
      <c r="C10159" t="s">
        <v>34</v>
      </c>
      <c r="D10159" t="s">
        <v>35</v>
      </c>
      <c r="E10159">
        <v>1</v>
      </c>
      <c r="F10159" s="2">
        <v>17998.28</v>
      </c>
      <c r="G10159" s="3">
        <v>19950</v>
      </c>
      <c r="H10159" s="3">
        <v>179.9828</v>
      </c>
      <c r="I10159" s="3">
        <v>845.91915999999992</v>
      </c>
      <c r="J10159" s="3">
        <v>19024.181960000002</v>
      </c>
      <c r="K10159" s="4">
        <v>0.35</v>
      </c>
      <c r="L10159" s="73">
        <v>34536.207250461543</v>
      </c>
    </row>
    <row r="10160" spans="1:12" x14ac:dyDescent="0.35">
      <c r="A10160" s="1" t="s">
        <v>16746</v>
      </c>
      <c r="B10160" t="s">
        <v>16610</v>
      </c>
      <c r="C10160" t="s">
        <v>34</v>
      </c>
      <c r="D10160" t="s">
        <v>35</v>
      </c>
      <c r="E10160">
        <v>1</v>
      </c>
      <c r="F10160" s="2">
        <v>64.819999999999993</v>
      </c>
      <c r="G10160" s="3">
        <v>133</v>
      </c>
      <c r="H10160" s="3">
        <v>0.6482</v>
      </c>
      <c r="I10160" s="3">
        <v>3.0465399999999998</v>
      </c>
      <c r="J10160" s="3">
        <v>68.514739999999989</v>
      </c>
      <c r="K10160" s="4">
        <v>0.35</v>
      </c>
      <c r="L10160" s="73">
        <v>124.3806049230769</v>
      </c>
    </row>
    <row r="10161" spans="1:12" x14ac:dyDescent="0.35">
      <c r="A10161" s="1" t="s">
        <v>16747</v>
      </c>
      <c r="B10161" t="s">
        <v>16748</v>
      </c>
      <c r="C10161" t="s">
        <v>34</v>
      </c>
      <c r="D10161" t="s">
        <v>35</v>
      </c>
      <c r="E10161">
        <v>1</v>
      </c>
      <c r="F10161" s="2">
        <v>38.520000000000003</v>
      </c>
      <c r="G10161" s="3">
        <v>80</v>
      </c>
      <c r="H10161" s="3">
        <v>0.38520000000000004</v>
      </c>
      <c r="I10161" s="3">
        <v>1.81044</v>
      </c>
      <c r="J10161" s="3">
        <v>40.71564</v>
      </c>
      <c r="K10161" s="4">
        <v>0.35</v>
      </c>
      <c r="L10161" s="73">
        <v>73.914546461538464</v>
      </c>
    </row>
    <row r="10162" spans="1:12" x14ac:dyDescent="0.35">
      <c r="A10162" s="1" t="s">
        <v>16749</v>
      </c>
      <c r="B10162" t="s">
        <v>16750</v>
      </c>
      <c r="C10162" t="s">
        <v>34</v>
      </c>
      <c r="D10162" t="s">
        <v>35</v>
      </c>
      <c r="E10162">
        <v>1</v>
      </c>
      <c r="F10162" s="2">
        <v>22091.31</v>
      </c>
      <c r="G10162" s="3">
        <v>25000</v>
      </c>
      <c r="H10162" s="3">
        <v>220.91310000000001</v>
      </c>
      <c r="I10162" s="3">
        <v>1038.2915700000001</v>
      </c>
      <c r="J10162" s="3">
        <v>23350.514670000004</v>
      </c>
      <c r="K10162" s="4">
        <v>0.35</v>
      </c>
      <c r="L10162" s="73">
        <v>42390.165093230775</v>
      </c>
    </row>
    <row r="10163" spans="1:12" x14ac:dyDescent="0.35">
      <c r="A10163" s="1" t="s">
        <v>16751</v>
      </c>
      <c r="B10163" t="s">
        <v>16752</v>
      </c>
      <c r="C10163" t="s">
        <v>34</v>
      </c>
      <c r="D10163" t="s">
        <v>35</v>
      </c>
      <c r="E10163">
        <v>1</v>
      </c>
      <c r="F10163" s="2">
        <v>55.14</v>
      </c>
      <c r="G10163" s="3">
        <v>91</v>
      </c>
      <c r="H10163" s="3">
        <v>0.5514</v>
      </c>
      <c r="I10163" s="3">
        <v>2.59158</v>
      </c>
      <c r="J10163" s="3">
        <v>58.282980000000002</v>
      </c>
      <c r="K10163" s="4">
        <v>0.34999999999999992</v>
      </c>
      <c r="L10163" s="73">
        <v>105.80602523076922</v>
      </c>
    </row>
    <row r="10164" spans="1:12" x14ac:dyDescent="0.35">
      <c r="A10164" s="1" t="s">
        <v>16753</v>
      </c>
      <c r="B10164" t="s">
        <v>16754</v>
      </c>
      <c r="C10164" t="s">
        <v>34</v>
      </c>
      <c r="D10164" t="s">
        <v>35</v>
      </c>
      <c r="E10164">
        <v>1</v>
      </c>
      <c r="F10164" s="2">
        <v>219.07</v>
      </c>
      <c r="G10164" s="3">
        <v>514.04639999999995</v>
      </c>
      <c r="H10164" s="3">
        <v>2.1907000000000001</v>
      </c>
      <c r="I10164" s="3">
        <v>10.296289999999999</v>
      </c>
      <c r="J10164" s="3">
        <v>231.55698999999998</v>
      </c>
      <c r="K10164" s="4">
        <v>0.35</v>
      </c>
      <c r="L10164" s="73">
        <v>420.36499723076918</v>
      </c>
    </row>
    <row r="10165" spans="1:12" x14ac:dyDescent="0.35">
      <c r="A10165" s="1" t="s">
        <v>16755</v>
      </c>
      <c r="B10165" t="s">
        <v>16756</v>
      </c>
      <c r="C10165" t="s">
        <v>34</v>
      </c>
      <c r="D10165" t="s">
        <v>35</v>
      </c>
      <c r="E10165">
        <v>1</v>
      </c>
      <c r="F10165" s="2">
        <v>53.54</v>
      </c>
      <c r="G10165" s="3">
        <v>110</v>
      </c>
      <c r="H10165" s="3">
        <v>0.53539999999999999</v>
      </c>
      <c r="I10165" s="3">
        <v>2.5163799999999998</v>
      </c>
      <c r="J10165" s="3">
        <v>56.59178</v>
      </c>
      <c r="K10165" s="4">
        <v>0.35</v>
      </c>
      <c r="L10165" s="73">
        <v>102.73584676923076</v>
      </c>
    </row>
    <row r="10166" spans="1:12" x14ac:dyDescent="0.35">
      <c r="A10166" s="1" t="s">
        <v>16757</v>
      </c>
      <c r="B10166" t="s">
        <v>16758</v>
      </c>
      <c r="C10166" t="s">
        <v>34</v>
      </c>
      <c r="D10166" t="s">
        <v>35</v>
      </c>
      <c r="E10166">
        <v>1</v>
      </c>
      <c r="F10166" s="2">
        <v>67.16</v>
      </c>
      <c r="G10166" s="3">
        <v>138</v>
      </c>
      <c r="H10166" s="3">
        <v>0.67159999999999997</v>
      </c>
      <c r="I10166" s="3">
        <v>3.15652</v>
      </c>
      <c r="J10166" s="3">
        <v>70.988119999999995</v>
      </c>
      <c r="K10166" s="4">
        <v>0.35000000000000003</v>
      </c>
      <c r="L10166" s="73">
        <v>128.87074092307691</v>
      </c>
    </row>
    <row r="10167" spans="1:12" x14ac:dyDescent="0.35">
      <c r="A10167" s="1" t="s">
        <v>16759</v>
      </c>
      <c r="B10167" t="s">
        <v>16565</v>
      </c>
      <c r="C10167" t="s">
        <v>34</v>
      </c>
      <c r="D10167" t="s">
        <v>35</v>
      </c>
      <c r="E10167">
        <v>1</v>
      </c>
      <c r="F10167" s="2">
        <v>41.64</v>
      </c>
      <c r="G10167" s="3">
        <v>86</v>
      </c>
      <c r="H10167" s="3">
        <v>0.41639999999999999</v>
      </c>
      <c r="I10167" s="3">
        <v>1.9570799999999999</v>
      </c>
      <c r="J10167" s="3">
        <v>44.013480000000001</v>
      </c>
      <c r="K10167" s="4">
        <v>0.34999999999999992</v>
      </c>
      <c r="L10167" s="73">
        <v>79.901394461538459</v>
      </c>
    </row>
    <row r="10168" spans="1:12" x14ac:dyDescent="0.35">
      <c r="A10168" s="1" t="s">
        <v>16760</v>
      </c>
      <c r="B10168" t="s">
        <v>16761</v>
      </c>
      <c r="C10168" t="s">
        <v>34</v>
      </c>
      <c r="D10168" t="s">
        <v>35</v>
      </c>
      <c r="E10168">
        <v>1</v>
      </c>
      <c r="F10168" s="2">
        <v>552.53</v>
      </c>
      <c r="G10168" s="3">
        <v>1068</v>
      </c>
      <c r="H10168" s="3">
        <v>5.5252999999999997</v>
      </c>
      <c r="I10168" s="3">
        <v>25.968909999999997</v>
      </c>
      <c r="J10168" s="3">
        <v>584.02421000000004</v>
      </c>
      <c r="K10168" s="4">
        <v>0.35000000000000003</v>
      </c>
      <c r="L10168" s="73">
        <v>1060.228565846154</v>
      </c>
    </row>
    <row r="10169" spans="1:12" x14ac:dyDescent="0.35">
      <c r="A10169" s="1" t="s">
        <v>16762</v>
      </c>
      <c r="B10169" t="s">
        <v>16763</v>
      </c>
      <c r="C10169" t="s">
        <v>34</v>
      </c>
      <c r="D10169" t="s">
        <v>35</v>
      </c>
      <c r="E10169">
        <v>1</v>
      </c>
      <c r="F10169" s="2">
        <v>3332.56</v>
      </c>
      <c r="G10169" s="3">
        <v>6306</v>
      </c>
      <c r="H10169" s="3">
        <v>33.325600000000001</v>
      </c>
      <c r="I10169" s="3">
        <v>156.63032000000001</v>
      </c>
      <c r="J10169" s="3">
        <v>3522.5159200000003</v>
      </c>
      <c r="K10169" s="4">
        <v>0.35000000000000003</v>
      </c>
      <c r="L10169" s="73">
        <v>6394.721208615385</v>
      </c>
    </row>
    <row r="10170" spans="1:12" x14ac:dyDescent="0.35">
      <c r="A10170" s="1" t="s">
        <v>16764</v>
      </c>
      <c r="B10170" t="s">
        <v>16765</v>
      </c>
      <c r="C10170" t="s">
        <v>34</v>
      </c>
      <c r="D10170" t="s">
        <v>35</v>
      </c>
      <c r="E10170">
        <v>1</v>
      </c>
      <c r="F10170" s="2">
        <v>134.54</v>
      </c>
      <c r="G10170" s="3">
        <v>259</v>
      </c>
      <c r="H10170" s="3">
        <v>1.3453999999999999</v>
      </c>
      <c r="I10170" s="3">
        <v>6.3233799999999993</v>
      </c>
      <c r="J10170" s="3">
        <v>142.20877999999999</v>
      </c>
      <c r="K10170" s="4">
        <v>0.34999999999999992</v>
      </c>
      <c r="L10170" s="73">
        <v>258.16363138461531</v>
      </c>
    </row>
    <row r="10171" spans="1:12" x14ac:dyDescent="0.35">
      <c r="A10171" s="1" t="s">
        <v>16766</v>
      </c>
      <c r="B10171" t="s">
        <v>16767</v>
      </c>
      <c r="C10171" t="s">
        <v>13</v>
      </c>
      <c r="D10171" t="s">
        <v>14</v>
      </c>
      <c r="E10171">
        <v>1</v>
      </c>
      <c r="F10171" s="2">
        <v>134.9</v>
      </c>
      <c r="G10171" s="3">
        <v>288.91520000000003</v>
      </c>
      <c r="H10171" s="3">
        <v>1.349</v>
      </c>
      <c r="I10171" s="3">
        <v>6.3403</v>
      </c>
      <c r="J10171" s="3">
        <v>142.58930000000001</v>
      </c>
      <c r="K10171" s="4">
        <v>0.35</v>
      </c>
      <c r="L10171" s="73">
        <v>258.85442153846157</v>
      </c>
    </row>
    <row r="10172" spans="1:12" x14ac:dyDescent="0.35">
      <c r="A10172" s="1" t="s">
        <v>16768</v>
      </c>
      <c r="B10172" t="s">
        <v>16658</v>
      </c>
      <c r="C10172" t="s">
        <v>34</v>
      </c>
      <c r="D10172" t="s">
        <v>35</v>
      </c>
      <c r="E10172">
        <v>1</v>
      </c>
      <c r="F10172" s="2">
        <v>17.149999999999999</v>
      </c>
      <c r="G10172" s="3">
        <v>36</v>
      </c>
      <c r="H10172" s="3">
        <v>0.17149999999999999</v>
      </c>
      <c r="I10172" s="3">
        <v>0.80604999999999993</v>
      </c>
      <c r="J10172" s="3">
        <v>18.127549999999999</v>
      </c>
      <c r="K10172" s="4">
        <v>0.35</v>
      </c>
      <c r="L10172" s="73">
        <v>32.908475384615386</v>
      </c>
    </row>
    <row r="10173" spans="1:12" x14ac:dyDescent="0.35">
      <c r="A10173" s="1" t="s">
        <v>16769</v>
      </c>
      <c r="B10173" t="s">
        <v>16770</v>
      </c>
      <c r="C10173" t="s">
        <v>34</v>
      </c>
      <c r="D10173" t="s">
        <v>35</v>
      </c>
      <c r="E10173">
        <v>1</v>
      </c>
      <c r="F10173" s="2">
        <v>12.92</v>
      </c>
      <c r="G10173" s="3">
        <v>27</v>
      </c>
      <c r="H10173" s="3">
        <v>0.12920000000000001</v>
      </c>
      <c r="I10173" s="3">
        <v>0.60724</v>
      </c>
      <c r="J10173" s="3">
        <v>13.65644</v>
      </c>
      <c r="K10173" s="4">
        <v>0.35</v>
      </c>
      <c r="L10173" s="73">
        <v>24.791691076923076</v>
      </c>
    </row>
    <row r="10174" spans="1:12" x14ac:dyDescent="0.35">
      <c r="A10174" s="1" t="s">
        <v>16771</v>
      </c>
      <c r="B10174" t="s">
        <v>16772</v>
      </c>
      <c r="C10174" t="s">
        <v>34</v>
      </c>
      <c r="D10174" t="s">
        <v>35</v>
      </c>
      <c r="E10174">
        <v>1</v>
      </c>
      <c r="F10174" s="2">
        <v>62.46</v>
      </c>
      <c r="G10174" s="3">
        <v>129</v>
      </c>
      <c r="H10174" s="3">
        <v>0.62460000000000004</v>
      </c>
      <c r="I10174" s="3">
        <v>2.9356200000000001</v>
      </c>
      <c r="J10174" s="3">
        <v>66.020219999999995</v>
      </c>
      <c r="K10174" s="4">
        <v>0.35</v>
      </c>
      <c r="L10174" s="73">
        <v>119.85209169230768</v>
      </c>
    </row>
    <row r="10175" spans="1:12" x14ac:dyDescent="0.35">
      <c r="A10175" s="1" t="s">
        <v>16773</v>
      </c>
      <c r="B10175" t="s">
        <v>16774</v>
      </c>
      <c r="C10175" t="s">
        <v>34</v>
      </c>
      <c r="D10175" t="s">
        <v>35</v>
      </c>
      <c r="E10175">
        <v>1</v>
      </c>
      <c r="F10175" s="2">
        <v>132.08000000000001</v>
      </c>
      <c r="G10175" s="3">
        <v>260</v>
      </c>
      <c r="H10175" s="3">
        <v>1.3208000000000002</v>
      </c>
      <c r="I10175" s="3">
        <v>6.2077600000000004</v>
      </c>
      <c r="J10175" s="3">
        <v>139.60856000000001</v>
      </c>
      <c r="K10175" s="4">
        <v>0.35000000000000003</v>
      </c>
      <c r="L10175" s="73">
        <v>253.44323200000002</v>
      </c>
    </row>
    <row r="10176" spans="1:12" x14ac:dyDescent="0.35">
      <c r="A10176" s="1" t="s">
        <v>16775</v>
      </c>
      <c r="B10176" t="s">
        <v>16776</v>
      </c>
      <c r="C10176" t="s">
        <v>34</v>
      </c>
      <c r="D10176" t="s">
        <v>35</v>
      </c>
      <c r="E10176">
        <v>1</v>
      </c>
      <c r="F10176" s="2">
        <v>38.75</v>
      </c>
      <c r="G10176" s="3">
        <v>80</v>
      </c>
      <c r="H10176" s="3">
        <v>0.38750000000000001</v>
      </c>
      <c r="I10176" s="3">
        <v>1.82125</v>
      </c>
      <c r="J10176" s="3">
        <v>40.958750000000002</v>
      </c>
      <c r="K10176" s="4">
        <v>0.35</v>
      </c>
      <c r="L10176" s="73">
        <v>74.355884615384625</v>
      </c>
    </row>
    <row r="10177" spans="1:12" x14ac:dyDescent="0.35">
      <c r="A10177" s="1" t="s">
        <v>16777</v>
      </c>
      <c r="B10177" t="s">
        <v>16778</v>
      </c>
      <c r="C10177" t="s">
        <v>34</v>
      </c>
      <c r="D10177" t="s">
        <v>35</v>
      </c>
      <c r="E10177">
        <v>1</v>
      </c>
      <c r="F10177" s="2">
        <v>172.59</v>
      </c>
      <c r="G10177" s="3">
        <v>354</v>
      </c>
      <c r="H10177" s="3">
        <v>1.7259</v>
      </c>
      <c r="I10177" s="3">
        <v>8.1117299999999997</v>
      </c>
      <c r="J10177" s="3">
        <v>182.42762999999999</v>
      </c>
      <c r="K10177" s="4">
        <v>0.35</v>
      </c>
      <c r="L10177" s="73">
        <v>331.17631292307692</v>
      </c>
    </row>
    <row r="10178" spans="1:12" x14ac:dyDescent="0.35">
      <c r="A10178" s="1" t="s">
        <v>16779</v>
      </c>
      <c r="B10178" t="s">
        <v>16780</v>
      </c>
      <c r="C10178" t="s">
        <v>34</v>
      </c>
      <c r="D10178" t="s">
        <v>35</v>
      </c>
      <c r="E10178">
        <v>1</v>
      </c>
      <c r="F10178" s="2">
        <v>3627.94</v>
      </c>
      <c r="G10178" s="3">
        <v>7438</v>
      </c>
      <c r="H10178" s="3">
        <v>36.279400000000003</v>
      </c>
      <c r="I10178" s="3">
        <v>170.51318000000001</v>
      </c>
      <c r="J10178" s="3">
        <v>3834.7325799999999</v>
      </c>
      <c r="K10178" s="4">
        <v>0.35</v>
      </c>
      <c r="L10178" s="73">
        <v>6961.5145298461539</v>
      </c>
    </row>
    <row r="10179" spans="1:12" x14ac:dyDescent="0.35">
      <c r="A10179" s="1" t="s">
        <v>16781</v>
      </c>
      <c r="B10179" t="s">
        <v>16782</v>
      </c>
      <c r="C10179" t="s">
        <v>34</v>
      </c>
      <c r="D10179" t="s">
        <v>35</v>
      </c>
      <c r="E10179">
        <v>1</v>
      </c>
      <c r="F10179" s="2">
        <v>16052.63</v>
      </c>
      <c r="G10179" s="3">
        <v>18300</v>
      </c>
      <c r="H10179" s="3">
        <v>160.52629999999999</v>
      </c>
      <c r="I10179" s="3">
        <v>754.47361000000001</v>
      </c>
      <c r="J10179" s="3">
        <v>16967.62991</v>
      </c>
      <c r="K10179" s="4">
        <v>0.35</v>
      </c>
      <c r="L10179" s="73">
        <v>30802.774298153847</v>
      </c>
    </row>
    <row r="10180" spans="1:12" x14ac:dyDescent="0.35">
      <c r="A10180" s="1" t="s">
        <v>16783</v>
      </c>
      <c r="B10180" t="s">
        <v>5802</v>
      </c>
      <c r="C10180" t="s">
        <v>34</v>
      </c>
      <c r="D10180" t="s">
        <v>35</v>
      </c>
      <c r="E10180">
        <v>1</v>
      </c>
      <c r="F10180" s="2">
        <v>1129.1099999999999</v>
      </c>
      <c r="G10180" s="3">
        <v>2741.5808000000002</v>
      </c>
      <c r="H10180" s="3">
        <v>11.291099999999998</v>
      </c>
      <c r="I10180" s="3">
        <v>53.068169999999995</v>
      </c>
      <c r="J10180" s="3">
        <v>1193.4692699999998</v>
      </c>
      <c r="K10180" s="4">
        <v>0.35</v>
      </c>
      <c r="L10180" s="73">
        <v>2166.6057516923074</v>
      </c>
    </row>
    <row r="10181" spans="1:12" x14ac:dyDescent="0.35">
      <c r="A10181" s="1" t="s">
        <v>16784</v>
      </c>
      <c r="B10181" t="s">
        <v>16565</v>
      </c>
      <c r="C10181" t="s">
        <v>34</v>
      </c>
      <c r="D10181" t="s">
        <v>35</v>
      </c>
      <c r="E10181">
        <v>1</v>
      </c>
      <c r="F10181" s="2">
        <v>44.82</v>
      </c>
      <c r="G10181" s="3">
        <v>92</v>
      </c>
      <c r="H10181" s="3">
        <v>0.44819999999999999</v>
      </c>
      <c r="I10181" s="3">
        <v>2.1065399999999999</v>
      </c>
      <c r="J10181" s="3">
        <v>47.374740000000003</v>
      </c>
      <c r="K10181" s="4">
        <v>0.35</v>
      </c>
      <c r="L10181" s="73">
        <v>86.003374153846153</v>
      </c>
    </row>
    <row r="10182" spans="1:12" x14ac:dyDescent="0.35">
      <c r="A10182" s="1" t="s">
        <v>16785</v>
      </c>
      <c r="B10182" t="s">
        <v>16786</v>
      </c>
      <c r="C10182" t="s">
        <v>34</v>
      </c>
      <c r="D10182" t="s">
        <v>35</v>
      </c>
      <c r="E10182">
        <v>1</v>
      </c>
      <c r="F10182" s="2">
        <v>23.95</v>
      </c>
      <c r="G10182" s="3">
        <v>50</v>
      </c>
      <c r="H10182" s="3">
        <v>0.23949999999999999</v>
      </c>
      <c r="I10182" s="3">
        <v>1.12565</v>
      </c>
      <c r="J10182" s="3">
        <v>25.315149999999999</v>
      </c>
      <c r="K10182" s="4">
        <v>0.35000000000000003</v>
      </c>
      <c r="L10182" s="73">
        <v>45.956733846153845</v>
      </c>
    </row>
    <row r="10183" spans="1:12" x14ac:dyDescent="0.35">
      <c r="A10183" s="1" t="s">
        <v>16787</v>
      </c>
      <c r="B10183" t="s">
        <v>16788</v>
      </c>
      <c r="C10183" t="s">
        <v>34</v>
      </c>
      <c r="D10183" t="s">
        <v>35</v>
      </c>
      <c r="E10183">
        <v>1</v>
      </c>
      <c r="F10183" s="2">
        <v>1820.92</v>
      </c>
      <c r="G10183" s="3">
        <v>3712</v>
      </c>
      <c r="H10183" s="3">
        <v>18.209200000000003</v>
      </c>
      <c r="I10183" s="3">
        <v>85.583240000000004</v>
      </c>
      <c r="J10183" s="3">
        <v>1924.71244</v>
      </c>
      <c r="K10183" s="4">
        <v>0.35</v>
      </c>
      <c r="L10183" s="73">
        <v>3494.0933526153844</v>
      </c>
    </row>
    <row r="10184" spans="1:12" x14ac:dyDescent="0.35">
      <c r="A10184" s="1" t="s">
        <v>16789</v>
      </c>
      <c r="B10184" t="s">
        <v>16790</v>
      </c>
      <c r="C10184" t="s">
        <v>34</v>
      </c>
      <c r="D10184" t="s">
        <v>35</v>
      </c>
      <c r="E10184">
        <v>1</v>
      </c>
      <c r="F10184" s="2">
        <v>106.6</v>
      </c>
      <c r="G10184" s="3">
        <v>219</v>
      </c>
      <c r="H10184" s="3">
        <v>1.0660000000000001</v>
      </c>
      <c r="I10184" s="3">
        <v>5.0101999999999993</v>
      </c>
      <c r="J10184" s="3">
        <v>112.67619999999999</v>
      </c>
      <c r="K10184" s="4">
        <v>0.35</v>
      </c>
      <c r="L10184" s="73">
        <v>204.55063999999999</v>
      </c>
    </row>
    <row r="10185" spans="1:12" x14ac:dyDescent="0.35">
      <c r="A10185" s="1" t="s">
        <v>16791</v>
      </c>
      <c r="B10185" t="s">
        <v>16792</v>
      </c>
      <c r="C10185" t="s">
        <v>34</v>
      </c>
      <c r="D10185" t="s">
        <v>35</v>
      </c>
      <c r="E10185">
        <v>1</v>
      </c>
      <c r="F10185" s="2">
        <v>121.38</v>
      </c>
      <c r="G10185" s="3">
        <v>234</v>
      </c>
      <c r="H10185" s="3">
        <v>1.2138</v>
      </c>
      <c r="I10185" s="3">
        <v>5.70486</v>
      </c>
      <c r="J10185" s="3">
        <v>128.29866000000001</v>
      </c>
      <c r="K10185" s="4">
        <v>0.35</v>
      </c>
      <c r="L10185" s="73">
        <v>232.91141353846155</v>
      </c>
    </row>
    <row r="10186" spans="1:12" x14ac:dyDescent="0.35">
      <c r="A10186" s="1" t="s">
        <v>16793</v>
      </c>
      <c r="B10186" t="s">
        <v>16794</v>
      </c>
      <c r="C10186" t="s">
        <v>34</v>
      </c>
      <c r="D10186" t="s">
        <v>35</v>
      </c>
      <c r="E10186">
        <v>1</v>
      </c>
      <c r="F10186" s="2">
        <v>85.01</v>
      </c>
      <c r="G10186" s="3">
        <v>175</v>
      </c>
      <c r="H10186" s="3">
        <v>0.85010000000000008</v>
      </c>
      <c r="I10186" s="3">
        <v>3.9954700000000001</v>
      </c>
      <c r="J10186" s="3">
        <v>89.85557</v>
      </c>
      <c r="K10186" s="4">
        <v>0.35000000000000003</v>
      </c>
      <c r="L10186" s="73">
        <v>163.1224193846154</v>
      </c>
    </row>
    <row r="10187" spans="1:12" x14ac:dyDescent="0.35">
      <c r="A10187" s="1" t="s">
        <v>16795</v>
      </c>
      <c r="B10187" t="s">
        <v>16555</v>
      </c>
      <c r="C10187" t="s">
        <v>34</v>
      </c>
      <c r="D10187" t="s">
        <v>35</v>
      </c>
      <c r="E10187">
        <v>1</v>
      </c>
      <c r="F10187" s="2">
        <v>52.84</v>
      </c>
      <c r="G10187" s="3">
        <v>95</v>
      </c>
      <c r="H10187" s="3">
        <v>0.52840000000000009</v>
      </c>
      <c r="I10187" s="3">
        <v>2.4834800000000001</v>
      </c>
      <c r="J10187" s="3">
        <v>55.851880000000001</v>
      </c>
      <c r="K10187" s="4">
        <v>0.35</v>
      </c>
      <c r="L10187" s="73">
        <v>101.39264369230769</v>
      </c>
    </row>
    <row r="10188" spans="1:12" x14ac:dyDescent="0.35">
      <c r="A10188" s="1" t="s">
        <v>16796</v>
      </c>
      <c r="B10188" t="s">
        <v>16797</v>
      </c>
      <c r="C10188" t="s">
        <v>34</v>
      </c>
      <c r="D10188" t="s">
        <v>35</v>
      </c>
      <c r="E10188">
        <v>1</v>
      </c>
      <c r="F10188" s="2">
        <v>55.42</v>
      </c>
      <c r="G10188" s="3">
        <v>114</v>
      </c>
      <c r="H10188" s="3">
        <v>0.55420000000000003</v>
      </c>
      <c r="I10188" s="3">
        <v>2.6047400000000001</v>
      </c>
      <c r="J10188" s="3">
        <v>58.578940000000003</v>
      </c>
      <c r="K10188" s="4">
        <v>0.34999999999999992</v>
      </c>
      <c r="L10188" s="73">
        <v>106.34330646153846</v>
      </c>
    </row>
    <row r="10189" spans="1:12" x14ac:dyDescent="0.35">
      <c r="A10189" s="1" t="s">
        <v>16798</v>
      </c>
      <c r="B10189" t="s">
        <v>13121</v>
      </c>
      <c r="C10189" t="s">
        <v>34</v>
      </c>
      <c r="D10189" t="s">
        <v>35</v>
      </c>
      <c r="E10189">
        <v>1</v>
      </c>
      <c r="F10189" s="2">
        <v>1890.42</v>
      </c>
      <c r="G10189" s="3">
        <v>3791</v>
      </c>
      <c r="H10189" s="3">
        <v>18.904199999999999</v>
      </c>
      <c r="I10189" s="3">
        <v>88.849739999999997</v>
      </c>
      <c r="J10189" s="3">
        <v>1998.1739400000001</v>
      </c>
      <c r="K10189" s="4">
        <v>0.35</v>
      </c>
      <c r="L10189" s="73">
        <v>3627.4542295384617</v>
      </c>
    </row>
    <row r="10190" spans="1:12" x14ac:dyDescent="0.35">
      <c r="A10190" s="1" t="s">
        <v>16799</v>
      </c>
      <c r="B10190" t="s">
        <v>16800</v>
      </c>
      <c r="C10190" t="s">
        <v>34</v>
      </c>
      <c r="D10190" t="s">
        <v>35</v>
      </c>
      <c r="E10190">
        <v>1</v>
      </c>
      <c r="F10190" s="2">
        <v>3297.81</v>
      </c>
      <c r="G10190" s="3">
        <v>6442</v>
      </c>
      <c r="H10190" s="3">
        <v>32.978099999999998</v>
      </c>
      <c r="I10190" s="3">
        <v>154.99707000000001</v>
      </c>
      <c r="J10190" s="3">
        <v>3485.7851699999997</v>
      </c>
      <c r="K10190" s="4">
        <v>0.35000000000000003</v>
      </c>
      <c r="L10190" s="73">
        <v>6328.0407701538452</v>
      </c>
    </row>
    <row r="10191" spans="1:12" x14ac:dyDescent="0.35">
      <c r="A10191" s="1" t="s">
        <v>16801</v>
      </c>
      <c r="B10191" t="s">
        <v>16802</v>
      </c>
      <c r="C10191" t="s">
        <v>34</v>
      </c>
      <c r="D10191" t="s">
        <v>35</v>
      </c>
      <c r="E10191">
        <v>1</v>
      </c>
      <c r="F10191" s="2">
        <v>84.54</v>
      </c>
      <c r="G10191" s="3">
        <v>174</v>
      </c>
      <c r="H10191" s="3">
        <v>0.84540000000000004</v>
      </c>
      <c r="I10191" s="3">
        <v>3.9733800000000001</v>
      </c>
      <c r="J10191" s="3">
        <v>89.35878000000001</v>
      </c>
      <c r="K10191" s="4">
        <v>0.35</v>
      </c>
      <c r="L10191" s="73">
        <v>162.22055446153848</v>
      </c>
    </row>
    <row r="10192" spans="1:12" x14ac:dyDescent="0.35">
      <c r="A10192" s="1" t="s">
        <v>16803</v>
      </c>
      <c r="B10192" t="s">
        <v>16804</v>
      </c>
      <c r="C10192" t="s">
        <v>34</v>
      </c>
      <c r="D10192" t="s">
        <v>35</v>
      </c>
      <c r="E10192">
        <v>2</v>
      </c>
      <c r="F10192" s="2">
        <v>11842.1</v>
      </c>
      <c r="G10192" s="3">
        <v>13495</v>
      </c>
      <c r="H10192" s="3">
        <v>118.42100000000001</v>
      </c>
      <c r="I10192" s="3">
        <v>0</v>
      </c>
      <c r="J10192" s="3">
        <v>11960.521000000001</v>
      </c>
      <c r="K10192" s="4">
        <v>0.35</v>
      </c>
      <c r="L10192" s="73">
        <v>21712.945815384617</v>
      </c>
    </row>
    <row r="10193" spans="1:12" x14ac:dyDescent="0.35">
      <c r="A10193" s="1" t="s">
        <v>16805</v>
      </c>
      <c r="B10193" t="s">
        <v>16806</v>
      </c>
      <c r="C10193" t="s">
        <v>34</v>
      </c>
      <c r="D10193" t="s">
        <v>35</v>
      </c>
      <c r="E10193">
        <v>1</v>
      </c>
      <c r="F10193" s="2">
        <v>3026.75</v>
      </c>
      <c r="G10193" s="3">
        <v>6155</v>
      </c>
      <c r="H10193" s="3">
        <v>30.267500000000002</v>
      </c>
      <c r="I10193" s="3">
        <v>142.25725</v>
      </c>
      <c r="J10193" s="3">
        <v>3199.27475</v>
      </c>
      <c r="K10193" s="4">
        <v>0.35000000000000003</v>
      </c>
      <c r="L10193" s="73">
        <v>5807.9141615384615</v>
      </c>
    </row>
    <row r="10194" spans="1:12" x14ac:dyDescent="0.35">
      <c r="A10194" s="1" t="s">
        <v>16807</v>
      </c>
      <c r="B10194" t="s">
        <v>16808</v>
      </c>
      <c r="C10194" t="s">
        <v>34</v>
      </c>
      <c r="D10194" t="s">
        <v>35</v>
      </c>
      <c r="E10194">
        <v>1</v>
      </c>
      <c r="F10194" s="2">
        <v>23.95</v>
      </c>
      <c r="G10194" s="3">
        <v>50</v>
      </c>
      <c r="H10194" s="3">
        <v>0.23949999999999999</v>
      </c>
      <c r="I10194" s="3">
        <v>1.12565</v>
      </c>
      <c r="J10194" s="3">
        <v>25.315149999999999</v>
      </c>
      <c r="K10194" s="4">
        <v>0.35000000000000003</v>
      </c>
      <c r="L10194" s="73">
        <v>45.956733846153845</v>
      </c>
    </row>
    <row r="10195" spans="1:12" x14ac:dyDescent="0.35">
      <c r="A10195" s="1" t="s">
        <v>16809</v>
      </c>
      <c r="B10195" t="s">
        <v>16810</v>
      </c>
      <c r="C10195" t="s">
        <v>34</v>
      </c>
      <c r="D10195" t="s">
        <v>35</v>
      </c>
      <c r="E10195">
        <v>1</v>
      </c>
      <c r="F10195" s="2">
        <v>159.4</v>
      </c>
      <c r="G10195" s="3">
        <v>307</v>
      </c>
      <c r="H10195" s="3">
        <v>1.5940000000000001</v>
      </c>
      <c r="I10195" s="3">
        <v>7.4918000000000005</v>
      </c>
      <c r="J10195" s="3">
        <v>168.48580000000001</v>
      </c>
      <c r="K10195" s="4">
        <v>0.35000000000000003</v>
      </c>
      <c r="L10195" s="73">
        <v>305.86652923076923</v>
      </c>
    </row>
    <row r="10196" spans="1:12" x14ac:dyDescent="0.35">
      <c r="A10196" s="1" t="s">
        <v>16811</v>
      </c>
      <c r="B10196" t="s">
        <v>16812</v>
      </c>
      <c r="C10196" t="s">
        <v>34</v>
      </c>
      <c r="D10196" t="s">
        <v>35</v>
      </c>
      <c r="E10196">
        <v>1</v>
      </c>
      <c r="F10196" s="2">
        <v>4375.07</v>
      </c>
      <c r="G10196" s="3">
        <v>8591</v>
      </c>
      <c r="H10196" s="3">
        <v>43.750699999999995</v>
      </c>
      <c r="I10196" s="3">
        <v>205.62828999999999</v>
      </c>
      <c r="J10196" s="3">
        <v>4624.448989999999</v>
      </c>
      <c r="K10196" s="4">
        <v>0.35000000000000003</v>
      </c>
      <c r="L10196" s="73">
        <v>8395.1535510769208</v>
      </c>
    </row>
    <row r="10197" spans="1:12" x14ac:dyDescent="0.35">
      <c r="A10197" s="1" t="s">
        <v>16813</v>
      </c>
      <c r="B10197" t="s">
        <v>16814</v>
      </c>
      <c r="C10197" t="s">
        <v>34</v>
      </c>
      <c r="D10197" t="s">
        <v>35</v>
      </c>
      <c r="E10197">
        <v>1</v>
      </c>
      <c r="F10197" s="2">
        <v>3627.94</v>
      </c>
      <c r="G10197" s="3">
        <v>7431</v>
      </c>
      <c r="H10197" s="3">
        <v>36.279400000000003</v>
      </c>
      <c r="I10197" s="3">
        <v>170.51318000000001</v>
      </c>
      <c r="J10197" s="3">
        <v>3834.7325799999999</v>
      </c>
      <c r="K10197" s="4">
        <v>0.35</v>
      </c>
      <c r="L10197" s="73">
        <v>6961.5145298461539</v>
      </c>
    </row>
    <row r="10198" spans="1:12" x14ac:dyDescent="0.35">
      <c r="A10198" s="1" t="s">
        <v>16815</v>
      </c>
      <c r="B10198" t="s">
        <v>16816</v>
      </c>
      <c r="C10198" t="s">
        <v>34</v>
      </c>
      <c r="D10198" t="s">
        <v>35</v>
      </c>
      <c r="E10198">
        <v>1</v>
      </c>
      <c r="F10198" s="2">
        <v>193.05</v>
      </c>
      <c r="G10198" s="3">
        <v>372</v>
      </c>
      <c r="H10198" s="3">
        <v>1.9305000000000001</v>
      </c>
      <c r="I10198" s="3">
        <v>9.0733500000000014</v>
      </c>
      <c r="J10198" s="3">
        <v>204.05385000000001</v>
      </c>
      <c r="K10198" s="4">
        <v>0.35000000000000003</v>
      </c>
      <c r="L10198" s="73">
        <v>370.43622000000005</v>
      </c>
    </row>
    <row r="10199" spans="1:12" x14ac:dyDescent="0.35">
      <c r="A10199" s="1" t="s">
        <v>16817</v>
      </c>
      <c r="B10199" t="s">
        <v>16818</v>
      </c>
      <c r="C10199" t="s">
        <v>34</v>
      </c>
      <c r="D10199" t="s">
        <v>35</v>
      </c>
      <c r="E10199">
        <v>1</v>
      </c>
      <c r="F10199" s="2">
        <v>53.54</v>
      </c>
      <c r="G10199" s="3">
        <v>110</v>
      </c>
      <c r="H10199" s="3">
        <v>0.53539999999999999</v>
      </c>
      <c r="I10199" s="3">
        <v>2.5163799999999998</v>
      </c>
      <c r="J10199" s="3">
        <v>56.59178</v>
      </c>
      <c r="K10199" s="4">
        <v>0.35</v>
      </c>
      <c r="L10199" s="73">
        <v>102.73584676923076</v>
      </c>
    </row>
    <row r="10200" spans="1:12" x14ac:dyDescent="0.35">
      <c r="A10200" s="1" t="s">
        <v>16819</v>
      </c>
      <c r="B10200" t="s">
        <v>16820</v>
      </c>
      <c r="C10200" t="s">
        <v>34</v>
      </c>
      <c r="D10200" t="s">
        <v>35</v>
      </c>
      <c r="E10200">
        <v>1</v>
      </c>
      <c r="F10200" s="2">
        <v>40.85</v>
      </c>
      <c r="G10200" s="3">
        <v>84</v>
      </c>
      <c r="H10200" s="3">
        <v>0.40850000000000003</v>
      </c>
      <c r="I10200" s="3">
        <v>1.91995</v>
      </c>
      <c r="J10200" s="3">
        <v>43.178449999999998</v>
      </c>
      <c r="K10200" s="4">
        <v>0.35000000000000003</v>
      </c>
      <c r="L10200" s="73">
        <v>78.38549384615385</v>
      </c>
    </row>
    <row r="10201" spans="1:12" x14ac:dyDescent="0.35">
      <c r="A10201" s="1" t="s">
        <v>16821</v>
      </c>
      <c r="B10201" t="s">
        <v>16822</v>
      </c>
      <c r="C10201" t="s">
        <v>34</v>
      </c>
      <c r="D10201" t="s">
        <v>35</v>
      </c>
      <c r="E10201">
        <v>1</v>
      </c>
      <c r="F10201" s="2">
        <v>80.94</v>
      </c>
      <c r="G10201" s="3">
        <v>167</v>
      </c>
      <c r="H10201" s="3">
        <v>0.80940000000000001</v>
      </c>
      <c r="I10201" s="3">
        <v>3.8041800000000001</v>
      </c>
      <c r="J10201" s="3">
        <v>85.553579999999997</v>
      </c>
      <c r="K10201" s="4">
        <v>0.34999999999999992</v>
      </c>
      <c r="L10201" s="73">
        <v>155.31265292307688</v>
      </c>
    </row>
    <row r="10202" spans="1:12" x14ac:dyDescent="0.35">
      <c r="A10202" s="1" t="s">
        <v>16823</v>
      </c>
      <c r="B10202" t="s">
        <v>16824</v>
      </c>
      <c r="C10202" t="s">
        <v>34</v>
      </c>
      <c r="D10202" t="s">
        <v>35</v>
      </c>
      <c r="E10202">
        <v>1</v>
      </c>
      <c r="F10202" s="2">
        <v>3374.26</v>
      </c>
      <c r="G10202" s="3">
        <v>6872</v>
      </c>
      <c r="H10202" s="3">
        <v>33.742600000000003</v>
      </c>
      <c r="I10202" s="3">
        <v>158.59022000000002</v>
      </c>
      <c r="J10202" s="3">
        <v>3566.5928200000003</v>
      </c>
      <c r="K10202" s="4">
        <v>0.34999999999999992</v>
      </c>
      <c r="L10202" s="73">
        <v>6474.7377347692309</v>
      </c>
    </row>
    <row r="10203" spans="1:12" x14ac:dyDescent="0.35">
      <c r="A10203" s="1" t="s">
        <v>16825</v>
      </c>
      <c r="B10203" t="s">
        <v>16826</v>
      </c>
      <c r="C10203" t="s">
        <v>34</v>
      </c>
      <c r="D10203" t="s">
        <v>35</v>
      </c>
      <c r="E10203">
        <v>1</v>
      </c>
      <c r="F10203" s="2">
        <v>1820.92</v>
      </c>
      <c r="G10203" s="3">
        <v>3712</v>
      </c>
      <c r="H10203" s="3">
        <v>18.209200000000003</v>
      </c>
      <c r="I10203" s="3">
        <v>85.583240000000004</v>
      </c>
      <c r="J10203" s="3">
        <v>1924.71244</v>
      </c>
      <c r="K10203" s="4">
        <v>0.35</v>
      </c>
      <c r="L10203" s="73">
        <v>3494.0933526153844</v>
      </c>
    </row>
    <row r="10204" spans="1:12" x14ac:dyDescent="0.35">
      <c r="A10204" s="1" t="s">
        <v>16827</v>
      </c>
      <c r="B10204" t="s">
        <v>16828</v>
      </c>
      <c r="C10204" t="s">
        <v>34</v>
      </c>
      <c r="D10204" t="s">
        <v>35</v>
      </c>
      <c r="E10204">
        <v>1</v>
      </c>
      <c r="F10204" s="2">
        <v>55.14</v>
      </c>
      <c r="G10204" s="3">
        <v>99</v>
      </c>
      <c r="H10204" s="3">
        <v>0.5514</v>
      </c>
      <c r="I10204" s="3">
        <v>2.59158</v>
      </c>
      <c r="J10204" s="3">
        <v>58.282980000000002</v>
      </c>
      <c r="K10204" s="4">
        <v>0.34999999999999992</v>
      </c>
      <c r="L10204" s="73">
        <v>105.80602523076922</v>
      </c>
    </row>
    <row r="10205" spans="1:12" x14ac:dyDescent="0.35">
      <c r="A10205" s="1" t="s">
        <v>16829</v>
      </c>
      <c r="B10205" t="s">
        <v>16830</v>
      </c>
      <c r="C10205" t="s">
        <v>363</v>
      </c>
      <c r="D10205" t="s">
        <v>364</v>
      </c>
      <c r="E10205">
        <v>1</v>
      </c>
      <c r="F10205" s="2">
        <v>14.99</v>
      </c>
      <c r="G10205" s="3">
        <v>33.655999999999999</v>
      </c>
      <c r="H10205" s="3">
        <v>0.14990000000000001</v>
      </c>
      <c r="I10205" s="3">
        <v>0.70452999999999999</v>
      </c>
      <c r="J10205" s="3">
        <v>15.844430000000001</v>
      </c>
      <c r="K10205" s="4">
        <v>0.35</v>
      </c>
      <c r="L10205" s="73">
        <v>28.763734461538462</v>
      </c>
    </row>
    <row r="10206" spans="1:12" x14ac:dyDescent="0.35">
      <c r="A10206" s="1" t="s">
        <v>16831</v>
      </c>
      <c r="B10206" t="s">
        <v>16832</v>
      </c>
      <c r="C10206" t="s">
        <v>13</v>
      </c>
      <c r="D10206" t="s">
        <v>14</v>
      </c>
      <c r="E10206">
        <v>1</v>
      </c>
      <c r="F10206" s="2">
        <v>8.11</v>
      </c>
      <c r="G10206" s="3">
        <v>17.012799999999999</v>
      </c>
      <c r="H10206" s="3">
        <v>8.1099999999999992E-2</v>
      </c>
      <c r="I10206" s="3">
        <v>0.38116999999999995</v>
      </c>
      <c r="J10206" s="3">
        <v>8.5722699999999978</v>
      </c>
      <c r="K10206" s="4">
        <v>0.35</v>
      </c>
      <c r="L10206" s="73">
        <v>15.561967076923073</v>
      </c>
    </row>
    <row r="10207" spans="1:12" x14ac:dyDescent="0.35">
      <c r="A10207" s="1" t="s">
        <v>16833</v>
      </c>
      <c r="B10207" t="s">
        <v>16624</v>
      </c>
      <c r="C10207" t="s">
        <v>363</v>
      </c>
      <c r="D10207" t="s">
        <v>364</v>
      </c>
      <c r="E10207">
        <v>1</v>
      </c>
      <c r="F10207" s="2">
        <v>1.78</v>
      </c>
      <c r="G10207" s="3">
        <v>3.36</v>
      </c>
      <c r="H10207" s="3">
        <v>1.78E-2</v>
      </c>
      <c r="I10207" s="3">
        <v>8.3659999999999998E-2</v>
      </c>
      <c r="J10207" s="3">
        <v>1.8814600000000001</v>
      </c>
      <c r="K10207" s="4">
        <v>0.35</v>
      </c>
      <c r="L10207" s="73">
        <v>3.4155735384615387</v>
      </c>
    </row>
    <row r="10208" spans="1:12" x14ac:dyDescent="0.35">
      <c r="A10208" s="1" t="s">
        <v>16834</v>
      </c>
      <c r="B10208" t="s">
        <v>16835</v>
      </c>
      <c r="C10208" t="s">
        <v>34</v>
      </c>
      <c r="D10208" t="s">
        <v>35</v>
      </c>
      <c r="E10208">
        <v>1</v>
      </c>
      <c r="F10208" s="2">
        <v>19994.73</v>
      </c>
      <c r="G10208" s="3">
        <v>23000</v>
      </c>
      <c r="H10208" s="3">
        <v>199.94730000000001</v>
      </c>
      <c r="I10208" s="3">
        <v>939.75230999999997</v>
      </c>
      <c r="J10208" s="3">
        <v>21134.429609999999</v>
      </c>
      <c r="K10208" s="4">
        <v>0.35</v>
      </c>
      <c r="L10208" s="73">
        <v>38367.118368923075</v>
      </c>
    </row>
    <row r="10209" spans="1:12" x14ac:dyDescent="0.35">
      <c r="A10209" s="1" t="s">
        <v>16836</v>
      </c>
      <c r="B10209" t="s">
        <v>16837</v>
      </c>
      <c r="C10209" t="s">
        <v>34</v>
      </c>
      <c r="D10209" t="s">
        <v>35</v>
      </c>
      <c r="E10209">
        <v>1</v>
      </c>
      <c r="F10209" s="2">
        <v>24.77</v>
      </c>
      <c r="G10209" s="3">
        <v>51</v>
      </c>
      <c r="H10209" s="3">
        <v>0.2477</v>
      </c>
      <c r="I10209" s="3">
        <v>1.1641900000000001</v>
      </c>
      <c r="J10209" s="3">
        <v>26.181889999999999</v>
      </c>
      <c r="K10209" s="4">
        <v>0.34999999999999992</v>
      </c>
      <c r="L10209" s="73">
        <v>47.530200307692297</v>
      </c>
    </row>
    <row r="10210" spans="1:12" x14ac:dyDescent="0.35">
      <c r="A10210" s="1" t="s">
        <v>16838</v>
      </c>
      <c r="B10210" t="s">
        <v>16839</v>
      </c>
      <c r="C10210" t="s">
        <v>34</v>
      </c>
      <c r="D10210" t="s">
        <v>35</v>
      </c>
      <c r="E10210">
        <v>1</v>
      </c>
      <c r="F10210" s="2">
        <v>32646.04</v>
      </c>
      <c r="G10210" s="3">
        <v>36500</v>
      </c>
      <c r="H10210" s="3">
        <v>326.46039999999999</v>
      </c>
      <c r="I10210" s="3">
        <v>1534.3638800000001</v>
      </c>
      <c r="J10210" s="3">
        <v>34506.864280000002</v>
      </c>
      <c r="K10210" s="4">
        <v>0.35000000000000003</v>
      </c>
      <c r="L10210" s="73">
        <v>62643.230539076925</v>
      </c>
    </row>
    <row r="10211" spans="1:12" x14ac:dyDescent="0.35">
      <c r="A10211" s="1" t="s">
        <v>16840</v>
      </c>
      <c r="B10211" t="s">
        <v>16794</v>
      </c>
      <c r="C10211" t="s">
        <v>34</v>
      </c>
      <c r="D10211" t="s">
        <v>35</v>
      </c>
      <c r="E10211">
        <v>1</v>
      </c>
      <c r="F10211" s="2">
        <v>26.77</v>
      </c>
      <c r="G10211" s="3">
        <v>55</v>
      </c>
      <c r="H10211" s="3">
        <v>0.26769999999999999</v>
      </c>
      <c r="I10211" s="3">
        <v>1.2581899999999999</v>
      </c>
      <c r="J10211" s="3">
        <v>28.29589</v>
      </c>
      <c r="K10211" s="4">
        <v>0.35</v>
      </c>
      <c r="L10211" s="73">
        <v>51.367923384615381</v>
      </c>
    </row>
    <row r="10212" spans="1:12" x14ac:dyDescent="0.35">
      <c r="A10212" s="1" t="s">
        <v>16841</v>
      </c>
      <c r="B10212" t="s">
        <v>16842</v>
      </c>
      <c r="C10212" t="s">
        <v>34</v>
      </c>
      <c r="D10212" t="s">
        <v>35</v>
      </c>
      <c r="E10212">
        <v>1</v>
      </c>
      <c r="F10212" s="2">
        <v>987.98</v>
      </c>
      <c r="G10212" s="3">
        <v>2386.6415999999999</v>
      </c>
      <c r="H10212" s="3">
        <v>9.8798000000000012</v>
      </c>
      <c r="I10212" s="3">
        <v>46.43506</v>
      </c>
      <c r="J10212" s="3">
        <v>1044.29486</v>
      </c>
      <c r="K10212" s="4">
        <v>0.35</v>
      </c>
      <c r="L10212" s="73">
        <v>1895.7968227692306</v>
      </c>
    </row>
    <row r="10213" spans="1:12" x14ac:dyDescent="0.35">
      <c r="A10213" s="1" t="s">
        <v>16843</v>
      </c>
      <c r="B10213" t="s">
        <v>16844</v>
      </c>
      <c r="C10213" t="s">
        <v>34</v>
      </c>
      <c r="D10213" t="s">
        <v>35</v>
      </c>
      <c r="E10213">
        <v>1</v>
      </c>
      <c r="F10213" s="2">
        <v>67.16</v>
      </c>
      <c r="G10213" s="3">
        <v>138</v>
      </c>
      <c r="H10213" s="3">
        <v>0.67159999999999997</v>
      </c>
      <c r="I10213" s="3">
        <v>3.15652</v>
      </c>
      <c r="J10213" s="3">
        <v>70.988119999999995</v>
      </c>
      <c r="K10213" s="4">
        <v>0.35000000000000003</v>
      </c>
      <c r="L10213" s="73">
        <v>128.87074092307691</v>
      </c>
    </row>
    <row r="10214" spans="1:12" x14ac:dyDescent="0.35">
      <c r="A10214" s="1" t="s">
        <v>16845</v>
      </c>
      <c r="B10214" t="s">
        <v>16846</v>
      </c>
      <c r="C10214" t="s">
        <v>34</v>
      </c>
      <c r="D10214" t="s">
        <v>35</v>
      </c>
      <c r="E10214">
        <v>1</v>
      </c>
      <c r="F10214" s="2">
        <v>657.21</v>
      </c>
      <c r="G10214" s="3">
        <v>1542.1392000000001</v>
      </c>
      <c r="H10214" s="3">
        <v>6.5721000000000007</v>
      </c>
      <c r="I10214" s="3">
        <v>30.888870000000001</v>
      </c>
      <c r="J10214" s="3">
        <v>694.67097000000001</v>
      </c>
      <c r="K10214" s="4">
        <v>0.35</v>
      </c>
      <c r="L10214" s="73">
        <v>1261.0949916923078</v>
      </c>
    </row>
    <row r="10215" spans="1:12" x14ac:dyDescent="0.35">
      <c r="A10215" s="1" t="s">
        <v>16847</v>
      </c>
      <c r="B10215" t="s">
        <v>16543</v>
      </c>
      <c r="C10215" t="s">
        <v>34</v>
      </c>
      <c r="D10215" t="s">
        <v>35</v>
      </c>
      <c r="E10215">
        <v>1</v>
      </c>
      <c r="F10215" s="2">
        <v>13.61</v>
      </c>
      <c r="G10215" s="3">
        <v>28</v>
      </c>
      <c r="H10215" s="3">
        <v>0.1361</v>
      </c>
      <c r="I10215" s="3">
        <v>0.63966999999999996</v>
      </c>
      <c r="J10215" s="3">
        <v>14.385770000000001</v>
      </c>
      <c r="K10215" s="4">
        <v>0.34999999999999992</v>
      </c>
      <c r="L10215" s="73">
        <v>26.115705538461537</v>
      </c>
    </row>
    <row r="10216" spans="1:12" x14ac:dyDescent="0.35">
      <c r="A10216" s="1" t="s">
        <v>16848</v>
      </c>
      <c r="B10216" t="s">
        <v>16849</v>
      </c>
      <c r="C10216" t="s">
        <v>34</v>
      </c>
      <c r="D10216" t="s">
        <v>35</v>
      </c>
      <c r="E10216">
        <v>1</v>
      </c>
      <c r="F10216" s="2">
        <v>795.79</v>
      </c>
      <c r="G10216" s="3">
        <v>1570</v>
      </c>
      <c r="H10216" s="3">
        <v>7.9578999999999995</v>
      </c>
      <c r="I10216" s="3">
        <v>37.40213</v>
      </c>
      <c r="J10216" s="3">
        <v>841.15003000000002</v>
      </c>
      <c r="K10216" s="4">
        <v>0.35</v>
      </c>
      <c r="L10216" s="73">
        <v>1527.0108236923077</v>
      </c>
    </row>
    <row r="10217" spans="1:12" x14ac:dyDescent="0.35">
      <c r="A10217" s="1" t="s">
        <v>16850</v>
      </c>
      <c r="B10217" t="s">
        <v>16565</v>
      </c>
      <c r="C10217" t="s">
        <v>34</v>
      </c>
      <c r="D10217" t="s">
        <v>35</v>
      </c>
      <c r="E10217">
        <v>1</v>
      </c>
      <c r="F10217" s="2">
        <v>67</v>
      </c>
      <c r="G10217" s="3">
        <v>138</v>
      </c>
      <c r="H10217" s="3">
        <v>0.67</v>
      </c>
      <c r="I10217" s="3">
        <v>3.149</v>
      </c>
      <c r="J10217" s="3">
        <v>70.819000000000003</v>
      </c>
      <c r="K10217" s="4">
        <v>0.35000000000000003</v>
      </c>
      <c r="L10217" s="73">
        <v>128.56372307692308</v>
      </c>
    </row>
    <row r="10218" spans="1:12" x14ac:dyDescent="0.35">
      <c r="A10218" s="1" t="s">
        <v>16851</v>
      </c>
      <c r="B10218" t="s">
        <v>16852</v>
      </c>
      <c r="C10218" t="s">
        <v>34</v>
      </c>
      <c r="D10218" t="s">
        <v>35</v>
      </c>
      <c r="E10218">
        <v>1</v>
      </c>
      <c r="F10218" s="2">
        <v>53019.14</v>
      </c>
      <c r="G10218" s="3">
        <v>60000</v>
      </c>
      <c r="H10218" s="3">
        <v>530.19140000000004</v>
      </c>
      <c r="I10218" s="3">
        <v>2491.8995799999998</v>
      </c>
      <c r="J10218" s="3">
        <v>56041.23098</v>
      </c>
      <c r="K10218" s="4">
        <v>0.35000000000000003</v>
      </c>
      <c r="L10218" s="73">
        <v>101736.3885483077</v>
      </c>
    </row>
    <row r="10219" spans="1:12" x14ac:dyDescent="0.35">
      <c r="A10219" s="1" t="s">
        <v>16853</v>
      </c>
      <c r="B10219" t="s">
        <v>16854</v>
      </c>
      <c r="C10219" t="s">
        <v>34</v>
      </c>
      <c r="D10219" t="s">
        <v>35</v>
      </c>
      <c r="E10219">
        <v>1</v>
      </c>
      <c r="F10219" s="2">
        <v>3297.81</v>
      </c>
      <c r="G10219" s="3">
        <v>6764</v>
      </c>
      <c r="H10219" s="3">
        <v>32.978099999999998</v>
      </c>
      <c r="I10219" s="3">
        <v>154.99707000000001</v>
      </c>
      <c r="J10219" s="3">
        <v>3485.7851699999997</v>
      </c>
      <c r="K10219" s="4">
        <v>0.35000000000000003</v>
      </c>
      <c r="L10219" s="73">
        <v>6328.0407701538452</v>
      </c>
    </row>
    <row r="10220" spans="1:12" x14ac:dyDescent="0.35">
      <c r="A10220" s="1" t="s">
        <v>16855</v>
      </c>
      <c r="B10220" t="s">
        <v>12722</v>
      </c>
      <c r="C10220" t="s">
        <v>34</v>
      </c>
      <c r="D10220" t="s">
        <v>35</v>
      </c>
      <c r="E10220">
        <v>1</v>
      </c>
      <c r="F10220" s="2">
        <v>708.91</v>
      </c>
      <c r="G10220" s="3">
        <v>1391</v>
      </c>
      <c r="H10220" s="3">
        <v>7.0891000000000002</v>
      </c>
      <c r="I10220" s="3">
        <v>33.318770000000001</v>
      </c>
      <c r="J10220" s="3">
        <v>749.31786999999997</v>
      </c>
      <c r="K10220" s="4">
        <v>0.35</v>
      </c>
      <c r="L10220" s="73">
        <v>1360.300133230769</v>
      </c>
    </row>
    <row r="10221" spans="1:12" x14ac:dyDescent="0.35">
      <c r="A10221" s="1" t="s">
        <v>16856</v>
      </c>
      <c r="B10221" t="s">
        <v>16857</v>
      </c>
      <c r="C10221" t="s">
        <v>34</v>
      </c>
      <c r="D10221" t="s">
        <v>35</v>
      </c>
      <c r="E10221">
        <v>1</v>
      </c>
      <c r="F10221" s="2">
        <v>47.91</v>
      </c>
      <c r="G10221" s="3">
        <v>99</v>
      </c>
      <c r="H10221" s="3">
        <v>0.47909999999999997</v>
      </c>
      <c r="I10221" s="3">
        <v>2.25177</v>
      </c>
      <c r="J10221" s="3">
        <v>50.64087</v>
      </c>
      <c r="K10221" s="4">
        <v>0.35</v>
      </c>
      <c r="L10221" s="73">
        <v>91.932656307692298</v>
      </c>
    </row>
    <row r="10222" spans="1:12" x14ac:dyDescent="0.35">
      <c r="A10222" s="1" t="s">
        <v>16858</v>
      </c>
      <c r="B10222" t="s">
        <v>16859</v>
      </c>
      <c r="C10222" t="s">
        <v>34</v>
      </c>
      <c r="D10222" t="s">
        <v>35</v>
      </c>
      <c r="E10222">
        <v>1</v>
      </c>
      <c r="F10222" s="2">
        <v>143.72999999999999</v>
      </c>
      <c r="G10222" s="3">
        <v>295</v>
      </c>
      <c r="H10222" s="3">
        <v>1.4373</v>
      </c>
      <c r="I10222" s="3">
        <v>6.7553099999999997</v>
      </c>
      <c r="J10222" s="3">
        <v>151.92260999999999</v>
      </c>
      <c r="K10222" s="4">
        <v>0.35</v>
      </c>
      <c r="L10222" s="73">
        <v>275.79796892307689</v>
      </c>
    </row>
    <row r="10223" spans="1:12" x14ac:dyDescent="0.35">
      <c r="A10223" s="1" t="s">
        <v>16860</v>
      </c>
      <c r="B10223" t="s">
        <v>16861</v>
      </c>
      <c r="C10223" t="s">
        <v>34</v>
      </c>
      <c r="D10223" t="s">
        <v>35</v>
      </c>
      <c r="E10223">
        <v>1</v>
      </c>
      <c r="F10223" s="2">
        <v>495.49</v>
      </c>
      <c r="G10223" s="3">
        <v>1017</v>
      </c>
      <c r="H10223" s="3">
        <v>4.9549000000000003</v>
      </c>
      <c r="I10223" s="3">
        <v>23.288029999999999</v>
      </c>
      <c r="J10223" s="3">
        <v>523.73293000000001</v>
      </c>
      <c r="K10223" s="4">
        <v>0.34999999999999992</v>
      </c>
      <c r="L10223" s="73">
        <v>950.77670369230759</v>
      </c>
    </row>
    <row r="10224" spans="1:12" x14ac:dyDescent="0.35">
      <c r="A10224" s="1" t="s">
        <v>16862</v>
      </c>
      <c r="B10224" t="s">
        <v>16545</v>
      </c>
      <c r="C10224" t="s">
        <v>34</v>
      </c>
      <c r="D10224" t="s">
        <v>35</v>
      </c>
      <c r="E10224">
        <v>1</v>
      </c>
      <c r="F10224" s="2">
        <v>24.77</v>
      </c>
      <c r="G10224" s="3">
        <v>51</v>
      </c>
      <c r="H10224" s="3">
        <v>0.2477</v>
      </c>
      <c r="I10224" s="3">
        <v>1.1641900000000001</v>
      </c>
      <c r="J10224" s="3">
        <v>26.181889999999999</v>
      </c>
      <c r="K10224" s="4">
        <v>0.34999999999999992</v>
      </c>
      <c r="L10224" s="73">
        <v>47.530200307692297</v>
      </c>
    </row>
    <row r="10225" spans="1:12" x14ac:dyDescent="0.35">
      <c r="A10225" s="1" t="s">
        <v>16863</v>
      </c>
      <c r="B10225" t="s">
        <v>16864</v>
      </c>
      <c r="C10225" t="s">
        <v>26</v>
      </c>
      <c r="D10225" t="s">
        <v>27</v>
      </c>
      <c r="E10225">
        <v>1</v>
      </c>
      <c r="F10225" s="2">
        <v>7589</v>
      </c>
      <c r="G10225" s="3">
        <v>16179.75</v>
      </c>
      <c r="H10225" s="3">
        <v>75.89</v>
      </c>
      <c r="I10225" s="3">
        <v>356.68299999999999</v>
      </c>
      <c r="J10225" s="3">
        <v>8021.5730000000003</v>
      </c>
      <c r="K10225" s="4">
        <v>0.35000000000000003</v>
      </c>
      <c r="L10225" s="73">
        <v>14562.240215384616</v>
      </c>
    </row>
    <row r="10226" spans="1:12" x14ac:dyDescent="0.35">
      <c r="A10226" s="1" t="s">
        <v>16865</v>
      </c>
      <c r="B10226" t="s">
        <v>16866</v>
      </c>
      <c r="C10226" t="s">
        <v>26</v>
      </c>
      <c r="D10226" t="s">
        <v>27</v>
      </c>
      <c r="E10226">
        <v>1</v>
      </c>
      <c r="F10226" s="2">
        <v>150</v>
      </c>
      <c r="G10226" s="3">
        <v>330</v>
      </c>
      <c r="H10226" s="3">
        <v>1.5</v>
      </c>
      <c r="I10226" s="3">
        <v>7.05</v>
      </c>
      <c r="J10226" s="3">
        <v>158.55000000000001</v>
      </c>
      <c r="K10226" s="4">
        <v>0.35</v>
      </c>
      <c r="L10226" s="73">
        <v>287.82923076923078</v>
      </c>
    </row>
    <row r="10227" spans="1:12" x14ac:dyDescent="0.35">
      <c r="A10227" s="1" t="s">
        <v>16867</v>
      </c>
      <c r="B10227" t="s">
        <v>16868</v>
      </c>
      <c r="C10227" t="s">
        <v>363</v>
      </c>
      <c r="D10227" t="s">
        <v>364</v>
      </c>
      <c r="E10227">
        <v>1</v>
      </c>
      <c r="F10227" s="2">
        <v>1127.29</v>
      </c>
      <c r="G10227" s="3">
        <v>2325</v>
      </c>
      <c r="H10227" s="3">
        <v>11.2729</v>
      </c>
      <c r="I10227" s="3">
        <v>52.98263</v>
      </c>
      <c r="J10227" s="3">
        <v>1191.5455299999999</v>
      </c>
      <c r="K10227" s="4">
        <v>0.35</v>
      </c>
      <c r="L10227" s="73">
        <v>2163.1134236923072</v>
      </c>
    </row>
    <row r="10228" spans="1:12" x14ac:dyDescent="0.35">
      <c r="A10228" s="1" t="s">
        <v>16869</v>
      </c>
      <c r="B10228" t="s">
        <v>16870</v>
      </c>
      <c r="C10228" t="s">
        <v>363</v>
      </c>
      <c r="D10228" t="s">
        <v>364</v>
      </c>
      <c r="E10228">
        <v>1</v>
      </c>
      <c r="F10228" s="2">
        <v>18.66</v>
      </c>
      <c r="G10228" s="3">
        <v>39</v>
      </c>
      <c r="H10228" s="3">
        <v>0.18660000000000002</v>
      </c>
      <c r="I10228" s="3">
        <v>0.87702000000000002</v>
      </c>
      <c r="J10228" s="3">
        <v>19.72362</v>
      </c>
      <c r="K10228" s="4">
        <v>0.35</v>
      </c>
      <c r="L10228" s="73">
        <v>35.805956307692306</v>
      </c>
    </row>
    <row r="10229" spans="1:12" x14ac:dyDescent="0.35">
      <c r="A10229" s="1" t="s">
        <v>16871</v>
      </c>
      <c r="B10229" t="s">
        <v>16872</v>
      </c>
      <c r="C10229" t="s">
        <v>363</v>
      </c>
      <c r="D10229" t="s">
        <v>364</v>
      </c>
      <c r="E10229">
        <v>1</v>
      </c>
      <c r="F10229" s="2">
        <v>443.5</v>
      </c>
      <c r="G10229" s="3">
        <v>915</v>
      </c>
      <c r="H10229" s="3">
        <v>4.4350000000000005</v>
      </c>
      <c r="I10229" s="3">
        <v>20.8445</v>
      </c>
      <c r="J10229" s="3">
        <v>468.77949999999998</v>
      </c>
      <c r="K10229" s="4">
        <v>0.34999999999999992</v>
      </c>
      <c r="L10229" s="73">
        <v>851.01509230769216</v>
      </c>
    </row>
    <row r="10230" spans="1:12" x14ac:dyDescent="0.35">
      <c r="A10230" s="1" t="s">
        <v>16873</v>
      </c>
      <c r="B10230" t="s">
        <v>16874</v>
      </c>
      <c r="C10230" t="s">
        <v>26</v>
      </c>
      <c r="D10230" t="s">
        <v>27</v>
      </c>
      <c r="E10230">
        <v>1</v>
      </c>
      <c r="F10230" s="2">
        <v>36</v>
      </c>
      <c r="G10230" s="3">
        <v>88.121600000000001</v>
      </c>
      <c r="H10230" s="3">
        <v>0.36</v>
      </c>
      <c r="I10230" s="3">
        <v>1.6919999999999999</v>
      </c>
      <c r="J10230" s="3">
        <v>38.052</v>
      </c>
      <c r="K10230" s="4">
        <v>0.35</v>
      </c>
      <c r="L10230" s="73">
        <v>69.079015384615374</v>
      </c>
    </row>
    <row r="10231" spans="1:12" x14ac:dyDescent="0.35">
      <c r="A10231" s="1" t="s">
        <v>16875</v>
      </c>
      <c r="B10231" t="s">
        <v>16876</v>
      </c>
      <c r="C10231" t="s">
        <v>26</v>
      </c>
      <c r="D10231" t="s">
        <v>27</v>
      </c>
      <c r="E10231">
        <v>1</v>
      </c>
      <c r="F10231" s="2">
        <v>280.5</v>
      </c>
      <c r="G10231" s="3">
        <v>579</v>
      </c>
      <c r="H10231" s="3">
        <v>2.8050000000000002</v>
      </c>
      <c r="I10231" s="3">
        <v>13.1835</v>
      </c>
      <c r="J10231" s="3">
        <v>296.48849999999999</v>
      </c>
      <c r="K10231" s="4">
        <v>0.35000000000000003</v>
      </c>
      <c r="L10231" s="73">
        <v>538.2406615384615</v>
      </c>
    </row>
    <row r="10232" spans="1:12" x14ac:dyDescent="0.35">
      <c r="A10232" s="1" t="s">
        <v>16877</v>
      </c>
      <c r="B10232" t="s">
        <v>16878</v>
      </c>
      <c r="C10232" t="s">
        <v>363</v>
      </c>
      <c r="D10232" t="s">
        <v>364</v>
      </c>
      <c r="E10232">
        <v>1</v>
      </c>
      <c r="F10232" s="2">
        <v>71.959999999999994</v>
      </c>
      <c r="G10232" s="3">
        <v>149</v>
      </c>
      <c r="H10232" s="3">
        <v>0.71959999999999991</v>
      </c>
      <c r="I10232" s="3">
        <v>3.3821199999999996</v>
      </c>
      <c r="J10232" s="3">
        <v>76.061719999999994</v>
      </c>
      <c r="K10232" s="4">
        <v>0.35000000000000003</v>
      </c>
      <c r="L10232" s="73">
        <v>138.08127630769229</v>
      </c>
    </row>
    <row r="10233" spans="1:12" x14ac:dyDescent="0.35">
      <c r="A10233" s="1" t="s">
        <v>16879</v>
      </c>
      <c r="B10233" t="s">
        <v>16880</v>
      </c>
      <c r="C10233" t="s">
        <v>26</v>
      </c>
      <c r="D10233" t="s">
        <v>27</v>
      </c>
      <c r="E10233">
        <v>1</v>
      </c>
      <c r="F10233" s="2">
        <v>352</v>
      </c>
      <c r="G10233" s="3">
        <v>749.65</v>
      </c>
      <c r="H10233" s="3">
        <v>3.52</v>
      </c>
      <c r="I10233" s="3">
        <v>16.544</v>
      </c>
      <c r="J10233" s="3">
        <v>372.06399999999996</v>
      </c>
      <c r="K10233" s="4">
        <v>0.35</v>
      </c>
      <c r="L10233" s="73">
        <v>675.43926153846144</v>
      </c>
    </row>
    <row r="10234" spans="1:12" x14ac:dyDescent="0.35">
      <c r="A10234" s="1" t="s">
        <v>16881</v>
      </c>
      <c r="B10234" t="s">
        <v>16882</v>
      </c>
      <c r="C10234" t="s">
        <v>363</v>
      </c>
      <c r="D10234" t="s">
        <v>364</v>
      </c>
      <c r="E10234">
        <v>1</v>
      </c>
      <c r="F10234" s="2">
        <v>397</v>
      </c>
      <c r="G10234" s="3">
        <v>14</v>
      </c>
      <c r="H10234" s="3">
        <v>3.97</v>
      </c>
      <c r="I10234" s="3">
        <v>18.658999999999999</v>
      </c>
      <c r="J10234" s="3">
        <v>419.62900000000002</v>
      </c>
      <c r="K10234" s="4">
        <v>0.34999999999999992</v>
      </c>
      <c r="L10234" s="73">
        <v>761.78803076923066</v>
      </c>
    </row>
    <row r="10235" spans="1:12" x14ac:dyDescent="0.35">
      <c r="A10235" s="1" t="s">
        <v>16883</v>
      </c>
      <c r="B10235" t="s">
        <v>16884</v>
      </c>
      <c r="C10235" t="s">
        <v>26</v>
      </c>
      <c r="D10235" t="s">
        <v>27</v>
      </c>
      <c r="E10235">
        <v>1</v>
      </c>
      <c r="F10235" s="2">
        <v>365.19</v>
      </c>
      <c r="G10235" s="3">
        <v>753</v>
      </c>
      <c r="H10235" s="3">
        <v>3.6518999999999999</v>
      </c>
      <c r="I10235" s="3">
        <v>17.163930000000001</v>
      </c>
      <c r="J10235" s="3">
        <v>386.00583</v>
      </c>
      <c r="K10235" s="4">
        <v>0.35</v>
      </c>
      <c r="L10235" s="73">
        <v>700.74904523076918</v>
      </c>
    </row>
    <row r="10236" spans="1:12" x14ac:dyDescent="0.35">
      <c r="A10236" s="1" t="s">
        <v>16885</v>
      </c>
      <c r="B10236" t="s">
        <v>16886</v>
      </c>
      <c r="C10236" t="s">
        <v>26</v>
      </c>
      <c r="D10236" t="s">
        <v>27</v>
      </c>
      <c r="E10236">
        <v>1</v>
      </c>
      <c r="F10236" s="2">
        <v>3387.72</v>
      </c>
      <c r="G10236" s="3">
        <v>6985</v>
      </c>
      <c r="H10236" s="3">
        <v>33.877200000000002</v>
      </c>
      <c r="I10236" s="3">
        <v>159.22283999999999</v>
      </c>
      <c r="J10236" s="3">
        <v>3580.8200399999996</v>
      </c>
      <c r="K10236" s="4">
        <v>0.34999999999999992</v>
      </c>
      <c r="L10236" s="73">
        <v>6500.5656110769214</v>
      </c>
    </row>
    <row r="10237" spans="1:12" x14ac:dyDescent="0.35">
      <c r="A10237" s="1" t="s">
        <v>16887</v>
      </c>
      <c r="B10237" t="s">
        <v>16888</v>
      </c>
      <c r="C10237" t="s">
        <v>26</v>
      </c>
      <c r="D10237" t="s">
        <v>27</v>
      </c>
      <c r="E10237">
        <v>1</v>
      </c>
      <c r="F10237" s="2">
        <v>71.5</v>
      </c>
      <c r="G10237" s="3">
        <v>179.2</v>
      </c>
      <c r="H10237" s="3">
        <v>0.71499999999999997</v>
      </c>
      <c r="I10237" s="3">
        <v>3.3605</v>
      </c>
      <c r="J10237" s="3">
        <v>75.575500000000005</v>
      </c>
      <c r="K10237" s="4">
        <v>0.35000000000000003</v>
      </c>
      <c r="L10237" s="73">
        <v>137.1986</v>
      </c>
    </row>
    <row r="10238" spans="1:12" x14ac:dyDescent="0.35">
      <c r="A10238" s="1" t="s">
        <v>16889</v>
      </c>
      <c r="B10238" t="s">
        <v>16890</v>
      </c>
      <c r="C10238" t="s">
        <v>363</v>
      </c>
      <c r="D10238" t="s">
        <v>364</v>
      </c>
      <c r="E10238">
        <v>1</v>
      </c>
      <c r="F10238" s="2">
        <v>1223.68</v>
      </c>
      <c r="G10238" s="3">
        <v>2524</v>
      </c>
      <c r="H10238" s="3">
        <v>12.236800000000001</v>
      </c>
      <c r="I10238" s="3">
        <v>57.51296</v>
      </c>
      <c r="J10238" s="3">
        <v>1293.42976</v>
      </c>
      <c r="K10238" s="4">
        <v>0.35</v>
      </c>
      <c r="L10238" s="73">
        <v>2348.0724873846152</v>
      </c>
    </row>
    <row r="10239" spans="1:12" x14ac:dyDescent="0.35">
      <c r="A10239" s="1" t="s">
        <v>16891</v>
      </c>
      <c r="B10239" t="s">
        <v>16892</v>
      </c>
      <c r="C10239" t="s">
        <v>26</v>
      </c>
      <c r="D10239" t="s">
        <v>27</v>
      </c>
      <c r="E10239">
        <v>1</v>
      </c>
      <c r="F10239" s="2">
        <v>4201</v>
      </c>
      <c r="G10239" s="3">
        <v>9274</v>
      </c>
      <c r="H10239" s="3">
        <v>42.01</v>
      </c>
      <c r="I10239" s="3">
        <v>197.447</v>
      </c>
      <c r="J10239" s="3">
        <v>4440.4570000000003</v>
      </c>
      <c r="K10239" s="4">
        <v>0.35000000000000003</v>
      </c>
      <c r="L10239" s="73">
        <v>8061.1373230769241</v>
      </c>
    </row>
    <row r="10240" spans="1:12" x14ac:dyDescent="0.35">
      <c r="A10240" s="1" t="s">
        <v>16893</v>
      </c>
      <c r="B10240" t="s">
        <v>16894</v>
      </c>
      <c r="C10240" t="s">
        <v>26</v>
      </c>
      <c r="D10240" t="s">
        <v>27</v>
      </c>
      <c r="E10240">
        <v>1</v>
      </c>
      <c r="F10240" s="2">
        <v>361</v>
      </c>
      <c r="G10240" s="3">
        <v>768.12</v>
      </c>
      <c r="H10240" s="3">
        <v>3.61</v>
      </c>
      <c r="I10240" s="3">
        <v>16.966999999999999</v>
      </c>
      <c r="J10240" s="3">
        <v>381.577</v>
      </c>
      <c r="K10240" s="4">
        <v>0.35000000000000003</v>
      </c>
      <c r="L10240" s="73">
        <v>692.70901538461544</v>
      </c>
    </row>
    <row r="10241" spans="1:12" x14ac:dyDescent="0.35">
      <c r="A10241" s="1" t="s">
        <v>16895</v>
      </c>
      <c r="B10241" t="s">
        <v>16896</v>
      </c>
      <c r="C10241" t="s">
        <v>363</v>
      </c>
      <c r="D10241" t="s">
        <v>364</v>
      </c>
      <c r="E10241">
        <v>1</v>
      </c>
      <c r="F10241" s="2">
        <v>32.22</v>
      </c>
      <c r="G10241" s="3">
        <v>67</v>
      </c>
      <c r="H10241" s="3">
        <v>0.32219999999999999</v>
      </c>
      <c r="I10241" s="3">
        <v>1.51434</v>
      </c>
      <c r="J10241" s="3">
        <v>34.056539999999998</v>
      </c>
      <c r="K10241" s="4">
        <v>0.35000000000000003</v>
      </c>
      <c r="L10241" s="73">
        <v>61.825718769230768</v>
      </c>
    </row>
    <row r="10242" spans="1:12" x14ac:dyDescent="0.35">
      <c r="A10242" s="1" t="s">
        <v>16897</v>
      </c>
      <c r="B10242" t="s">
        <v>16898</v>
      </c>
      <c r="C10242" t="s">
        <v>363</v>
      </c>
      <c r="D10242" t="s">
        <v>364</v>
      </c>
      <c r="E10242">
        <v>1</v>
      </c>
      <c r="F10242" s="2">
        <v>1958</v>
      </c>
      <c r="G10242" s="3">
        <v>1</v>
      </c>
      <c r="H10242" s="3">
        <v>19.580000000000002</v>
      </c>
      <c r="I10242" s="3">
        <v>92.025999999999996</v>
      </c>
      <c r="J10242" s="3">
        <v>2069.6059999999998</v>
      </c>
      <c r="K10242" s="4">
        <v>0.35</v>
      </c>
      <c r="L10242" s="73">
        <v>3757.1308923076917</v>
      </c>
    </row>
    <row r="10243" spans="1:12" x14ac:dyDescent="0.35">
      <c r="A10243" s="1" t="s">
        <v>16899</v>
      </c>
      <c r="B10243" t="s">
        <v>16900</v>
      </c>
      <c r="C10243" t="s">
        <v>26</v>
      </c>
      <c r="D10243" t="s">
        <v>27</v>
      </c>
      <c r="E10243">
        <v>1</v>
      </c>
      <c r="F10243" s="2">
        <v>3049</v>
      </c>
      <c r="G10243" s="3">
        <v>7151</v>
      </c>
      <c r="H10243" s="3">
        <v>30.490000000000002</v>
      </c>
      <c r="I10243" s="3">
        <v>143.303</v>
      </c>
      <c r="J10243" s="3">
        <v>3222.7929999999997</v>
      </c>
      <c r="K10243" s="4">
        <v>0.35000000000000003</v>
      </c>
      <c r="L10243" s="73">
        <v>5850.6088307692298</v>
      </c>
    </row>
    <row r="10244" spans="1:12" x14ac:dyDescent="0.35">
      <c r="A10244" s="1" t="s">
        <v>16901</v>
      </c>
      <c r="B10244" t="s">
        <v>16902</v>
      </c>
      <c r="C10244" t="s">
        <v>363</v>
      </c>
      <c r="D10244" t="s">
        <v>364</v>
      </c>
      <c r="E10244">
        <v>1</v>
      </c>
      <c r="F10244" s="2">
        <v>7966</v>
      </c>
      <c r="G10244" s="3">
        <v>3266</v>
      </c>
      <c r="H10244" s="3">
        <v>79.66</v>
      </c>
      <c r="I10244" s="3">
        <v>374.40199999999999</v>
      </c>
      <c r="J10244" s="3">
        <v>8420.0619999999999</v>
      </c>
      <c r="K10244" s="4">
        <v>0.35000000000000003</v>
      </c>
      <c r="L10244" s="73">
        <v>15285.651015384616</v>
      </c>
    </row>
    <row r="10245" spans="1:12" x14ac:dyDescent="0.35">
      <c r="A10245" s="1" t="s">
        <v>16903</v>
      </c>
      <c r="B10245" t="s">
        <v>16904</v>
      </c>
      <c r="C10245" t="s">
        <v>26</v>
      </c>
      <c r="D10245" t="s">
        <v>27</v>
      </c>
      <c r="E10245">
        <v>1</v>
      </c>
      <c r="F10245" s="2">
        <v>1404</v>
      </c>
      <c r="G10245" s="3">
        <v>2993.13</v>
      </c>
      <c r="H10245" s="3">
        <v>14.040000000000001</v>
      </c>
      <c r="I10245" s="3">
        <v>65.988</v>
      </c>
      <c r="J10245" s="3">
        <v>1484.028</v>
      </c>
      <c r="K10245" s="4">
        <v>0.35</v>
      </c>
      <c r="L10245" s="73">
        <v>2694.0816</v>
      </c>
    </row>
    <row r="10246" spans="1:12" x14ac:dyDescent="0.35">
      <c r="A10246" s="1" t="s">
        <v>16905</v>
      </c>
      <c r="B10246" t="s">
        <v>16906</v>
      </c>
      <c r="C10246" t="s">
        <v>363</v>
      </c>
      <c r="D10246" t="s">
        <v>364</v>
      </c>
      <c r="E10246">
        <v>1</v>
      </c>
      <c r="F10246" s="2">
        <v>1989.92</v>
      </c>
      <c r="G10246" s="3">
        <v>4103</v>
      </c>
      <c r="H10246" s="3">
        <v>19.8992</v>
      </c>
      <c r="I10246" s="3">
        <v>93.526240000000001</v>
      </c>
      <c r="J10246" s="3">
        <v>2103.3454400000001</v>
      </c>
      <c r="K10246" s="4">
        <v>0.35000000000000003</v>
      </c>
      <c r="L10246" s="73">
        <v>3818.3809526153846</v>
      </c>
    </row>
    <row r="10247" spans="1:12" x14ac:dyDescent="0.35">
      <c r="A10247" s="1" t="s">
        <v>16907</v>
      </c>
      <c r="B10247" t="s">
        <v>16894</v>
      </c>
      <c r="C10247" t="s">
        <v>26</v>
      </c>
      <c r="D10247" t="s">
        <v>27</v>
      </c>
      <c r="E10247">
        <v>1</v>
      </c>
      <c r="F10247" s="2">
        <v>276</v>
      </c>
      <c r="G10247" s="3">
        <v>586.61</v>
      </c>
      <c r="H10247" s="3">
        <v>2.7600000000000002</v>
      </c>
      <c r="I10247" s="3">
        <v>12.972</v>
      </c>
      <c r="J10247" s="3">
        <v>291.73199999999997</v>
      </c>
      <c r="K10247" s="4">
        <v>0.35</v>
      </c>
      <c r="L10247" s="73">
        <v>529.60578461538455</v>
      </c>
    </row>
    <row r="10248" spans="1:12" x14ac:dyDescent="0.35">
      <c r="A10248" s="1" t="s">
        <v>16908</v>
      </c>
      <c r="B10248" t="s">
        <v>16909</v>
      </c>
      <c r="C10248" t="s">
        <v>363</v>
      </c>
      <c r="D10248" t="s">
        <v>364</v>
      </c>
      <c r="E10248">
        <v>1</v>
      </c>
      <c r="F10248" s="2">
        <v>21.3</v>
      </c>
      <c r="G10248" s="3">
        <v>44</v>
      </c>
      <c r="H10248" s="3">
        <v>0.21300000000000002</v>
      </c>
      <c r="I10248" s="3">
        <v>1.0011000000000001</v>
      </c>
      <c r="J10248" s="3">
        <v>22.514100000000003</v>
      </c>
      <c r="K10248" s="4">
        <v>0.35</v>
      </c>
      <c r="L10248" s="73">
        <v>40.871750769230772</v>
      </c>
    </row>
    <row r="10249" spans="1:12" x14ac:dyDescent="0.35">
      <c r="A10249" s="1" t="s">
        <v>16910</v>
      </c>
      <c r="B10249" t="s">
        <v>16911</v>
      </c>
      <c r="C10249" t="s">
        <v>26</v>
      </c>
      <c r="D10249" t="s">
        <v>27</v>
      </c>
      <c r="E10249">
        <v>1</v>
      </c>
      <c r="F10249" s="2">
        <v>813</v>
      </c>
      <c r="G10249" s="3">
        <v>1733.37</v>
      </c>
      <c r="H10249" s="3">
        <v>8.1300000000000008</v>
      </c>
      <c r="I10249" s="3">
        <v>38.210999999999999</v>
      </c>
      <c r="J10249" s="3">
        <v>859.34100000000001</v>
      </c>
      <c r="K10249" s="4">
        <v>0.34999999999999992</v>
      </c>
      <c r="L10249" s="73">
        <v>1560.0344307692305</v>
      </c>
    </row>
    <row r="10250" spans="1:12" x14ac:dyDescent="0.35">
      <c r="A10250" s="1" t="s">
        <v>16912</v>
      </c>
      <c r="B10250" t="s">
        <v>16913</v>
      </c>
      <c r="C10250" t="s">
        <v>363</v>
      </c>
      <c r="D10250" t="s">
        <v>364</v>
      </c>
      <c r="E10250">
        <v>1</v>
      </c>
      <c r="F10250" s="2">
        <v>89.91</v>
      </c>
      <c r="G10250" s="3">
        <v>186</v>
      </c>
      <c r="H10250" s="3">
        <v>0.89910000000000001</v>
      </c>
      <c r="I10250" s="3">
        <v>4.2257699999999998</v>
      </c>
      <c r="J10250" s="3">
        <v>95.034869999999998</v>
      </c>
      <c r="K10250" s="4">
        <v>0.34999999999999992</v>
      </c>
      <c r="L10250" s="73">
        <v>172.52484092307691</v>
      </c>
    </row>
    <row r="10251" spans="1:12" x14ac:dyDescent="0.35">
      <c r="A10251" s="1" t="s">
        <v>16914</v>
      </c>
      <c r="B10251" t="s">
        <v>16915</v>
      </c>
      <c r="C10251" t="s">
        <v>26</v>
      </c>
      <c r="D10251" t="s">
        <v>27</v>
      </c>
      <c r="E10251">
        <v>1</v>
      </c>
      <c r="F10251" s="2">
        <v>16.809999999999999</v>
      </c>
      <c r="G10251" s="3">
        <v>38</v>
      </c>
      <c r="H10251" s="3">
        <v>0.1681</v>
      </c>
      <c r="I10251" s="3">
        <v>0.79006999999999994</v>
      </c>
      <c r="J10251" s="3">
        <v>17.768169999999998</v>
      </c>
      <c r="K10251" s="4">
        <v>0.35</v>
      </c>
      <c r="L10251" s="73">
        <v>32.256062461538455</v>
      </c>
    </row>
    <row r="10252" spans="1:12" x14ac:dyDescent="0.35">
      <c r="A10252" s="1" t="s">
        <v>16916</v>
      </c>
      <c r="B10252" t="s">
        <v>16917</v>
      </c>
      <c r="C10252" t="s">
        <v>363</v>
      </c>
      <c r="D10252" t="s">
        <v>364</v>
      </c>
      <c r="E10252">
        <v>1</v>
      </c>
      <c r="F10252" s="2">
        <v>297</v>
      </c>
      <c r="G10252" s="3">
        <v>71</v>
      </c>
      <c r="H10252" s="3">
        <v>2.97</v>
      </c>
      <c r="I10252" s="3">
        <v>13.959</v>
      </c>
      <c r="J10252" s="3">
        <v>313.92900000000003</v>
      </c>
      <c r="K10252" s="4">
        <v>0.35</v>
      </c>
      <c r="L10252" s="73">
        <v>569.901876923077</v>
      </c>
    </row>
    <row r="10253" spans="1:12" x14ac:dyDescent="0.35">
      <c r="A10253" s="1" t="s">
        <v>16918</v>
      </c>
      <c r="B10253" t="s">
        <v>16919</v>
      </c>
      <c r="C10253" t="s">
        <v>26</v>
      </c>
      <c r="D10253" t="s">
        <v>27</v>
      </c>
      <c r="E10253">
        <v>1</v>
      </c>
      <c r="F10253" s="2">
        <v>1792.65</v>
      </c>
      <c r="G10253" s="3">
        <v>3697</v>
      </c>
      <c r="H10253" s="3">
        <v>17.926500000000001</v>
      </c>
      <c r="I10253" s="3">
        <v>84.254550000000009</v>
      </c>
      <c r="J10253" s="3">
        <v>1894.8310500000002</v>
      </c>
      <c r="K10253" s="4">
        <v>0.34999999999999992</v>
      </c>
      <c r="L10253" s="73">
        <v>3439.847136923077</v>
      </c>
    </row>
    <row r="10254" spans="1:12" x14ac:dyDescent="0.35">
      <c r="A10254" s="1" t="s">
        <v>16920</v>
      </c>
      <c r="B10254" t="s">
        <v>16921</v>
      </c>
      <c r="C10254" t="s">
        <v>363</v>
      </c>
      <c r="D10254" t="s">
        <v>364</v>
      </c>
      <c r="E10254">
        <v>1</v>
      </c>
      <c r="F10254" s="2">
        <v>350</v>
      </c>
      <c r="G10254" s="3">
        <v>52</v>
      </c>
      <c r="H10254" s="3">
        <v>3.5</v>
      </c>
      <c r="I10254" s="3">
        <v>16.45</v>
      </c>
      <c r="J10254" s="3">
        <v>369.95</v>
      </c>
      <c r="K10254" s="4">
        <v>0.34999999999999992</v>
      </c>
      <c r="L10254" s="73">
        <v>671.60153846153833</v>
      </c>
    </row>
    <row r="10255" spans="1:12" x14ac:dyDescent="0.35">
      <c r="A10255" s="1" t="s">
        <v>16922</v>
      </c>
      <c r="B10255" t="s">
        <v>16923</v>
      </c>
      <c r="C10255" t="s">
        <v>26</v>
      </c>
      <c r="D10255" t="s">
        <v>27</v>
      </c>
      <c r="E10255">
        <v>1</v>
      </c>
      <c r="F10255" s="2">
        <v>1028</v>
      </c>
      <c r="G10255" s="3">
        <v>2269</v>
      </c>
      <c r="H10255" s="3">
        <v>10.28</v>
      </c>
      <c r="I10255" s="3">
        <v>48.316000000000003</v>
      </c>
      <c r="J10255" s="3">
        <v>1086.596</v>
      </c>
      <c r="K10255" s="4">
        <v>0.35</v>
      </c>
      <c r="L10255" s="73">
        <v>1972.5896615384613</v>
      </c>
    </row>
    <row r="10256" spans="1:12" x14ac:dyDescent="0.35">
      <c r="A10256" s="1" t="s">
        <v>16924</v>
      </c>
      <c r="B10256" t="s">
        <v>16925</v>
      </c>
      <c r="C10256" t="s">
        <v>26</v>
      </c>
      <c r="D10256" t="s">
        <v>27</v>
      </c>
      <c r="E10256">
        <v>1</v>
      </c>
      <c r="F10256" s="2">
        <v>1127.5</v>
      </c>
      <c r="G10256" s="3">
        <v>2325</v>
      </c>
      <c r="H10256" s="3">
        <v>11.275</v>
      </c>
      <c r="I10256" s="3">
        <v>52.9925</v>
      </c>
      <c r="J10256" s="3">
        <v>1191.7675000000002</v>
      </c>
      <c r="K10256" s="4">
        <v>0.35</v>
      </c>
      <c r="L10256" s="73">
        <v>2163.5163846153846</v>
      </c>
    </row>
    <row r="10257" spans="1:12" x14ac:dyDescent="0.35">
      <c r="A10257" s="1" t="s">
        <v>16926</v>
      </c>
      <c r="B10257" t="s">
        <v>16927</v>
      </c>
      <c r="C10257" t="s">
        <v>26</v>
      </c>
      <c r="D10257" t="s">
        <v>27</v>
      </c>
      <c r="E10257">
        <v>1</v>
      </c>
      <c r="F10257" s="2">
        <v>2253</v>
      </c>
      <c r="G10257" s="3">
        <v>4974</v>
      </c>
      <c r="H10257" s="3">
        <v>22.53</v>
      </c>
      <c r="I10257" s="3">
        <v>105.89100000000001</v>
      </c>
      <c r="J10257" s="3">
        <v>2381.4210000000003</v>
      </c>
      <c r="K10257" s="4">
        <v>0.35000000000000003</v>
      </c>
      <c r="L10257" s="73">
        <v>4323.1950461538463</v>
      </c>
    </row>
    <row r="10258" spans="1:12" x14ac:dyDescent="0.35">
      <c r="A10258" s="1" t="s">
        <v>16928</v>
      </c>
      <c r="B10258" t="s">
        <v>16929</v>
      </c>
      <c r="C10258" t="s">
        <v>26</v>
      </c>
      <c r="D10258" t="s">
        <v>27</v>
      </c>
      <c r="E10258">
        <v>1</v>
      </c>
      <c r="F10258" s="2">
        <v>770</v>
      </c>
      <c r="G10258" s="3">
        <v>1920.8</v>
      </c>
      <c r="H10258" s="3">
        <v>7.7</v>
      </c>
      <c r="I10258" s="3">
        <v>36.19</v>
      </c>
      <c r="J10258" s="3">
        <v>813.8900000000001</v>
      </c>
      <c r="K10258" s="4">
        <v>0.34999999999999992</v>
      </c>
      <c r="L10258" s="73">
        <v>1477.5233846153847</v>
      </c>
    </row>
    <row r="10259" spans="1:12" x14ac:dyDescent="0.35">
      <c r="A10259" s="1" t="s">
        <v>16930</v>
      </c>
      <c r="B10259" t="s">
        <v>16931</v>
      </c>
      <c r="C10259" t="s">
        <v>46</v>
      </c>
      <c r="D10259" t="s">
        <v>47</v>
      </c>
      <c r="E10259">
        <v>1</v>
      </c>
      <c r="F10259" s="2">
        <v>82</v>
      </c>
      <c r="G10259" s="3">
        <v>1299</v>
      </c>
      <c r="H10259" s="3">
        <v>0.82000000000000006</v>
      </c>
      <c r="I10259" s="3">
        <v>3.8540000000000001</v>
      </c>
      <c r="J10259" s="3">
        <v>86.673999999999992</v>
      </c>
      <c r="K10259" s="4">
        <v>0.35</v>
      </c>
      <c r="L10259" s="73">
        <v>157.34664615384614</v>
      </c>
    </row>
    <row r="10260" spans="1:12" x14ac:dyDescent="0.35">
      <c r="A10260" s="1" t="s">
        <v>16932</v>
      </c>
      <c r="B10260" t="s">
        <v>16933</v>
      </c>
      <c r="C10260" t="s">
        <v>26</v>
      </c>
      <c r="D10260" t="s">
        <v>27</v>
      </c>
      <c r="E10260">
        <v>1</v>
      </c>
      <c r="F10260" s="2">
        <v>37</v>
      </c>
      <c r="G10260" s="3">
        <v>76.930000000000007</v>
      </c>
      <c r="H10260" s="3">
        <v>0.37</v>
      </c>
      <c r="I10260" s="3">
        <v>1.7390000000000001</v>
      </c>
      <c r="J10260" s="3">
        <v>39.108999999999995</v>
      </c>
      <c r="K10260" s="4">
        <v>0.35</v>
      </c>
      <c r="L10260" s="73">
        <v>70.997876923076916</v>
      </c>
    </row>
    <row r="10261" spans="1:12" x14ac:dyDescent="0.35">
      <c r="A10261" s="1" t="s">
        <v>16934</v>
      </c>
      <c r="B10261" t="s">
        <v>16935</v>
      </c>
      <c r="C10261" t="s">
        <v>26</v>
      </c>
      <c r="D10261" t="s">
        <v>27</v>
      </c>
      <c r="E10261">
        <v>1</v>
      </c>
      <c r="F10261" s="2">
        <v>0.01</v>
      </c>
      <c r="G10261" s="3">
        <v>2262</v>
      </c>
      <c r="H10261" s="3">
        <v>1E-4</v>
      </c>
      <c r="I10261" s="3">
        <v>4.6999999999999999E-4</v>
      </c>
      <c r="J10261" s="3">
        <v>1.057E-2</v>
      </c>
      <c r="K10261" s="4">
        <v>0.34999999999999992</v>
      </c>
      <c r="L10261" s="73">
        <v>1.918861538461538E-2</v>
      </c>
    </row>
    <row r="10262" spans="1:12" x14ac:dyDescent="0.35">
      <c r="A10262" s="1" t="s">
        <v>16936</v>
      </c>
      <c r="B10262" t="s">
        <v>16937</v>
      </c>
      <c r="C10262" t="s">
        <v>363</v>
      </c>
      <c r="D10262" t="s">
        <v>364</v>
      </c>
      <c r="E10262">
        <v>1</v>
      </c>
      <c r="F10262" s="2">
        <v>179.39</v>
      </c>
      <c r="G10262" s="3">
        <v>312.54000000000002</v>
      </c>
      <c r="H10262" s="3">
        <v>1.7938999999999998</v>
      </c>
      <c r="I10262" s="3">
        <v>8.4313299999999991</v>
      </c>
      <c r="J10262" s="3">
        <v>189.61523</v>
      </c>
      <c r="K10262" s="4">
        <v>0.34999999999999992</v>
      </c>
      <c r="L10262" s="73">
        <v>344.22457138461533</v>
      </c>
    </row>
    <row r="10263" spans="1:12" x14ac:dyDescent="0.35">
      <c r="A10263" s="1" t="s">
        <v>16938</v>
      </c>
      <c r="B10263" t="s">
        <v>16939</v>
      </c>
      <c r="C10263" t="s">
        <v>26</v>
      </c>
      <c r="D10263" t="s">
        <v>27</v>
      </c>
      <c r="E10263">
        <v>1</v>
      </c>
      <c r="F10263" s="2">
        <v>43</v>
      </c>
      <c r="G10263" s="3">
        <v>91.36</v>
      </c>
      <c r="H10263" s="3">
        <v>0.43</v>
      </c>
      <c r="I10263" s="3">
        <v>2.0209999999999999</v>
      </c>
      <c r="J10263" s="3">
        <v>45.451000000000001</v>
      </c>
      <c r="K10263" s="4">
        <v>0.34999999999999992</v>
      </c>
      <c r="L10263" s="73">
        <v>82.511046153846152</v>
      </c>
    </row>
    <row r="10264" spans="1:12" x14ac:dyDescent="0.35">
      <c r="A10264" s="1" t="s">
        <v>16940</v>
      </c>
      <c r="B10264" t="s">
        <v>16941</v>
      </c>
      <c r="C10264" t="s">
        <v>363</v>
      </c>
      <c r="D10264" t="s">
        <v>364</v>
      </c>
      <c r="E10264">
        <v>1</v>
      </c>
      <c r="F10264" s="2">
        <v>17025.400000000001</v>
      </c>
      <c r="G10264" s="3">
        <v>35104</v>
      </c>
      <c r="H10264" s="3">
        <v>170.25400000000002</v>
      </c>
      <c r="I10264" s="3">
        <v>800.19380000000012</v>
      </c>
      <c r="J10264" s="3">
        <v>17995.847800000003</v>
      </c>
      <c r="K10264" s="4">
        <v>0.35</v>
      </c>
      <c r="L10264" s="73">
        <v>32669.385236923081</v>
      </c>
    </row>
    <row r="10265" spans="1:12" x14ac:dyDescent="0.35">
      <c r="A10265" s="1" t="s">
        <v>16942</v>
      </c>
      <c r="B10265" t="s">
        <v>16943</v>
      </c>
      <c r="C10265" t="s">
        <v>26</v>
      </c>
      <c r="D10265" t="s">
        <v>27</v>
      </c>
      <c r="E10265">
        <v>1</v>
      </c>
      <c r="F10265" s="2">
        <v>119.9</v>
      </c>
      <c r="G10265" s="3">
        <v>248</v>
      </c>
      <c r="H10265" s="3">
        <v>1.1990000000000001</v>
      </c>
      <c r="I10265" s="3">
        <v>5.6353</v>
      </c>
      <c r="J10265" s="3">
        <v>126.7343</v>
      </c>
      <c r="K10265" s="4">
        <v>0.35000000000000003</v>
      </c>
      <c r="L10265" s="73">
        <v>230.07149846153845</v>
      </c>
    </row>
    <row r="10266" spans="1:12" x14ac:dyDescent="0.35">
      <c r="A10266" s="1" t="s">
        <v>16944</v>
      </c>
      <c r="B10266" t="s">
        <v>16945</v>
      </c>
      <c r="C10266" t="s">
        <v>26</v>
      </c>
      <c r="D10266" t="s">
        <v>27</v>
      </c>
      <c r="E10266">
        <v>1</v>
      </c>
      <c r="F10266" s="2">
        <v>116</v>
      </c>
      <c r="G10266" s="3">
        <v>256</v>
      </c>
      <c r="H10266" s="3">
        <v>1.1599999999999999</v>
      </c>
      <c r="I10266" s="3">
        <v>5.452</v>
      </c>
      <c r="J10266" s="3">
        <v>122.61199999999999</v>
      </c>
      <c r="K10266" s="4">
        <v>0.35000000000000003</v>
      </c>
      <c r="L10266" s="73">
        <v>222.58793846153844</v>
      </c>
    </row>
    <row r="10267" spans="1:12" x14ac:dyDescent="0.35">
      <c r="A10267" s="1" t="s">
        <v>16946</v>
      </c>
      <c r="B10267" t="s">
        <v>16947</v>
      </c>
      <c r="C10267" t="s">
        <v>26</v>
      </c>
      <c r="D10267" t="s">
        <v>27</v>
      </c>
      <c r="E10267">
        <v>1</v>
      </c>
      <c r="F10267" s="2">
        <v>103</v>
      </c>
      <c r="G10267" s="3">
        <v>217.51</v>
      </c>
      <c r="H10267" s="3">
        <v>1.03</v>
      </c>
      <c r="I10267" s="3">
        <v>4.8410000000000002</v>
      </c>
      <c r="J10267" s="3">
        <v>108.871</v>
      </c>
      <c r="K10267" s="4">
        <v>0.35</v>
      </c>
      <c r="L10267" s="73">
        <v>197.64273846153844</v>
      </c>
    </row>
    <row r="10268" spans="1:12" x14ac:dyDescent="0.35">
      <c r="A10268" s="1" t="s">
        <v>16948</v>
      </c>
      <c r="B10268" t="s">
        <v>16949</v>
      </c>
      <c r="C10268" t="s">
        <v>26</v>
      </c>
      <c r="D10268" t="s">
        <v>27</v>
      </c>
      <c r="E10268">
        <v>1</v>
      </c>
      <c r="F10268" s="2">
        <v>102.3</v>
      </c>
      <c r="G10268" s="3">
        <v>211</v>
      </c>
      <c r="H10268" s="3">
        <v>1.0229999999999999</v>
      </c>
      <c r="I10268" s="3">
        <v>4.8080999999999996</v>
      </c>
      <c r="J10268" s="3">
        <v>108.13109999999999</v>
      </c>
      <c r="K10268" s="4">
        <v>0.34999999999999992</v>
      </c>
      <c r="L10268" s="73">
        <v>196.29953538461535</v>
      </c>
    </row>
    <row r="10269" spans="1:12" x14ac:dyDescent="0.35">
      <c r="A10269" s="1" t="s">
        <v>16950</v>
      </c>
      <c r="B10269" t="s">
        <v>16951</v>
      </c>
      <c r="C10269" t="s">
        <v>363</v>
      </c>
      <c r="D10269" t="s">
        <v>364</v>
      </c>
      <c r="E10269">
        <v>1</v>
      </c>
      <c r="F10269" s="2">
        <v>1847.04</v>
      </c>
      <c r="G10269" s="3">
        <v>3809</v>
      </c>
      <c r="H10269" s="3">
        <v>18.470400000000001</v>
      </c>
      <c r="I10269" s="3">
        <v>86.810879999999997</v>
      </c>
      <c r="J10269" s="3">
        <v>1952.3212799999999</v>
      </c>
      <c r="K10269" s="4">
        <v>0.35000000000000003</v>
      </c>
      <c r="L10269" s="73">
        <v>3544.2140159999999</v>
      </c>
    </row>
    <row r="10270" spans="1:12" x14ac:dyDescent="0.35">
      <c r="A10270" s="1" t="s">
        <v>16952</v>
      </c>
      <c r="B10270" t="s">
        <v>16953</v>
      </c>
      <c r="C10270" t="s">
        <v>26</v>
      </c>
      <c r="D10270" t="s">
        <v>27</v>
      </c>
      <c r="E10270">
        <v>1</v>
      </c>
      <c r="F10270" s="2">
        <v>397.38</v>
      </c>
      <c r="G10270" s="3">
        <v>820</v>
      </c>
      <c r="H10270" s="3">
        <v>3.9738000000000002</v>
      </c>
      <c r="I10270" s="3">
        <v>18.676860000000001</v>
      </c>
      <c r="J10270" s="3">
        <v>420.03065999999995</v>
      </c>
      <c r="K10270" s="4">
        <v>0.35</v>
      </c>
      <c r="L10270" s="73">
        <v>762.51719815384604</v>
      </c>
    </row>
    <row r="10271" spans="1:12" x14ac:dyDescent="0.35">
      <c r="A10271" s="1" t="s">
        <v>16954</v>
      </c>
      <c r="B10271" t="s">
        <v>16955</v>
      </c>
      <c r="C10271" t="s">
        <v>26</v>
      </c>
      <c r="D10271" t="s">
        <v>27</v>
      </c>
      <c r="E10271">
        <v>1</v>
      </c>
      <c r="F10271" s="2">
        <v>9.23</v>
      </c>
      <c r="G10271" s="3">
        <v>19.670000000000002</v>
      </c>
      <c r="H10271" s="3">
        <v>9.2300000000000007E-2</v>
      </c>
      <c r="I10271" s="3">
        <v>0.43381000000000003</v>
      </c>
      <c r="J10271" s="3">
        <v>9.7561099999999996</v>
      </c>
      <c r="K10271" s="4">
        <v>0.35</v>
      </c>
      <c r="L10271" s="73">
        <v>17.711092000000001</v>
      </c>
    </row>
    <row r="10272" spans="1:12" x14ac:dyDescent="0.35">
      <c r="A10272" s="1" t="s">
        <v>16956</v>
      </c>
      <c r="B10272" t="s">
        <v>16957</v>
      </c>
      <c r="C10272" t="s">
        <v>26</v>
      </c>
      <c r="D10272" t="s">
        <v>27</v>
      </c>
      <c r="E10272">
        <v>1</v>
      </c>
      <c r="F10272" s="2">
        <v>334</v>
      </c>
      <c r="G10272" s="3">
        <v>710.77</v>
      </c>
      <c r="H10272" s="3">
        <v>3.34</v>
      </c>
      <c r="I10272" s="3">
        <v>15.698</v>
      </c>
      <c r="J10272" s="3">
        <v>353.03799999999995</v>
      </c>
      <c r="K10272" s="4">
        <v>0.35</v>
      </c>
      <c r="L10272" s="73">
        <v>640.89975384615377</v>
      </c>
    </row>
    <row r="10273" spans="1:12" x14ac:dyDescent="0.35">
      <c r="A10273" s="1" t="s">
        <v>16958</v>
      </c>
      <c r="B10273" t="s">
        <v>16959</v>
      </c>
      <c r="C10273" t="s">
        <v>26</v>
      </c>
      <c r="D10273" t="s">
        <v>27</v>
      </c>
      <c r="E10273">
        <v>1</v>
      </c>
      <c r="F10273" s="2">
        <v>172</v>
      </c>
      <c r="G10273" s="3">
        <v>366.54</v>
      </c>
      <c r="H10273" s="3">
        <v>1.72</v>
      </c>
      <c r="I10273" s="3">
        <v>8.0839999999999996</v>
      </c>
      <c r="J10273" s="3">
        <v>181.804</v>
      </c>
      <c r="K10273" s="4">
        <v>0.34999999999999992</v>
      </c>
      <c r="L10273" s="73">
        <v>330.04418461538461</v>
      </c>
    </row>
    <row r="10274" spans="1:12" x14ac:dyDescent="0.35">
      <c r="A10274" s="1" t="s">
        <v>16960</v>
      </c>
      <c r="B10274" t="s">
        <v>16961</v>
      </c>
      <c r="C10274" t="s">
        <v>26</v>
      </c>
      <c r="D10274" t="s">
        <v>27</v>
      </c>
      <c r="E10274">
        <v>1</v>
      </c>
      <c r="F10274" s="2">
        <v>11</v>
      </c>
      <c r="G10274" s="3">
        <v>26.924800000000001</v>
      </c>
      <c r="H10274" s="3">
        <v>0.11</v>
      </c>
      <c r="I10274" s="3">
        <v>0.51700000000000002</v>
      </c>
      <c r="J10274" s="3">
        <v>11.626999999999999</v>
      </c>
      <c r="K10274" s="4">
        <v>0.35</v>
      </c>
      <c r="L10274" s="73">
        <v>21.10747692307692</v>
      </c>
    </row>
    <row r="10275" spans="1:12" x14ac:dyDescent="0.35">
      <c r="A10275" s="1" t="s">
        <v>16962</v>
      </c>
      <c r="B10275" t="s">
        <v>16963</v>
      </c>
      <c r="C10275" t="s">
        <v>26</v>
      </c>
      <c r="D10275" t="s">
        <v>27</v>
      </c>
      <c r="E10275">
        <v>1</v>
      </c>
      <c r="F10275" s="2">
        <v>772</v>
      </c>
      <c r="G10275" s="3">
        <v>1645.62</v>
      </c>
      <c r="H10275" s="3">
        <v>7.72</v>
      </c>
      <c r="I10275" s="3">
        <v>36.283999999999999</v>
      </c>
      <c r="J10275" s="3">
        <v>816.00400000000002</v>
      </c>
      <c r="K10275" s="4">
        <v>0.34999999999999992</v>
      </c>
      <c r="L10275" s="73">
        <v>1481.3611076923075</v>
      </c>
    </row>
    <row r="10276" spans="1:12" x14ac:dyDescent="0.35">
      <c r="A10276" s="1" t="s">
        <v>16964</v>
      </c>
      <c r="B10276" t="s">
        <v>16965</v>
      </c>
      <c r="C10276" t="s">
        <v>363</v>
      </c>
      <c r="D10276" t="s">
        <v>364</v>
      </c>
      <c r="E10276">
        <v>1</v>
      </c>
      <c r="F10276" s="2">
        <v>77</v>
      </c>
      <c r="G10276" s="3">
        <v>768</v>
      </c>
      <c r="H10276" s="3">
        <v>0.77</v>
      </c>
      <c r="I10276" s="3">
        <v>3.6190000000000002</v>
      </c>
      <c r="J10276" s="3">
        <v>81.388999999999996</v>
      </c>
      <c r="K10276" s="4">
        <v>0.35000000000000003</v>
      </c>
      <c r="L10276" s="73">
        <v>147.75233846153844</v>
      </c>
    </row>
    <row r="10277" spans="1:12" x14ac:dyDescent="0.35">
      <c r="A10277" s="1" t="s">
        <v>16966</v>
      </c>
      <c r="B10277" t="s">
        <v>16967</v>
      </c>
      <c r="C10277" t="s">
        <v>26</v>
      </c>
      <c r="D10277" t="s">
        <v>27</v>
      </c>
      <c r="E10277">
        <v>1</v>
      </c>
      <c r="F10277" s="2">
        <v>41.07</v>
      </c>
      <c r="G10277" s="3">
        <v>85</v>
      </c>
      <c r="H10277" s="3">
        <v>0.41070000000000001</v>
      </c>
      <c r="I10277" s="3">
        <v>1.9302900000000001</v>
      </c>
      <c r="J10277" s="3">
        <v>43.410989999999998</v>
      </c>
      <c r="K10277" s="4">
        <v>0.35</v>
      </c>
      <c r="L10277" s="73">
        <v>78.807643384615375</v>
      </c>
    </row>
    <row r="10278" spans="1:12" x14ac:dyDescent="0.35">
      <c r="A10278" s="1" t="s">
        <v>16968</v>
      </c>
      <c r="B10278" t="s">
        <v>16969</v>
      </c>
      <c r="C10278" t="s">
        <v>26</v>
      </c>
      <c r="D10278" t="s">
        <v>27</v>
      </c>
      <c r="E10278">
        <v>1</v>
      </c>
      <c r="F10278" s="2">
        <v>10.09</v>
      </c>
      <c r="G10278" s="3">
        <v>23</v>
      </c>
      <c r="H10278" s="3">
        <v>0.1009</v>
      </c>
      <c r="I10278" s="3">
        <v>0.47422999999999998</v>
      </c>
      <c r="J10278" s="3">
        <v>10.66513</v>
      </c>
      <c r="K10278" s="4">
        <v>0.35000000000000003</v>
      </c>
      <c r="L10278" s="73">
        <v>19.361312923076923</v>
      </c>
    </row>
    <row r="10279" spans="1:12" x14ac:dyDescent="0.35">
      <c r="A10279" s="1" t="s">
        <v>16970</v>
      </c>
      <c r="B10279" t="s">
        <v>16971</v>
      </c>
      <c r="C10279" t="s">
        <v>363</v>
      </c>
      <c r="D10279" t="s">
        <v>364</v>
      </c>
      <c r="E10279">
        <v>1</v>
      </c>
      <c r="F10279" s="2">
        <v>50</v>
      </c>
      <c r="G10279" s="3">
        <v>102.8048</v>
      </c>
      <c r="H10279" s="3">
        <v>0.5</v>
      </c>
      <c r="I10279" s="3">
        <v>2.35</v>
      </c>
      <c r="J10279" s="3">
        <v>52.85</v>
      </c>
      <c r="K10279" s="4">
        <v>0.35</v>
      </c>
      <c r="L10279" s="73">
        <v>95.943076923076916</v>
      </c>
    </row>
    <row r="10280" spans="1:12" x14ac:dyDescent="0.35">
      <c r="A10280" s="1" t="s">
        <v>16972</v>
      </c>
      <c r="B10280" t="s">
        <v>16973</v>
      </c>
      <c r="C10280" t="s">
        <v>363</v>
      </c>
      <c r="D10280" t="s">
        <v>364</v>
      </c>
      <c r="E10280">
        <v>1</v>
      </c>
      <c r="F10280" s="2">
        <v>33.229999999999997</v>
      </c>
      <c r="G10280" s="3">
        <v>69</v>
      </c>
      <c r="H10280" s="3">
        <v>0.33229999999999998</v>
      </c>
      <c r="I10280" s="3">
        <v>1.5618099999999999</v>
      </c>
      <c r="J10280" s="3">
        <v>35.124109999999995</v>
      </c>
      <c r="K10280" s="4">
        <v>0.35</v>
      </c>
      <c r="L10280" s="73">
        <v>63.76376892307691</v>
      </c>
    </row>
    <row r="10281" spans="1:12" x14ac:dyDescent="0.35">
      <c r="A10281" s="1" t="s">
        <v>16974</v>
      </c>
      <c r="B10281" t="s">
        <v>16975</v>
      </c>
      <c r="C10281" t="s">
        <v>363</v>
      </c>
      <c r="D10281" t="s">
        <v>364</v>
      </c>
      <c r="E10281">
        <v>1</v>
      </c>
      <c r="F10281" s="2">
        <v>25</v>
      </c>
      <c r="G10281" s="3">
        <v>398</v>
      </c>
      <c r="H10281" s="3">
        <v>0.25</v>
      </c>
      <c r="I10281" s="3">
        <v>1.175</v>
      </c>
      <c r="J10281" s="3">
        <v>26.425000000000001</v>
      </c>
      <c r="K10281" s="4">
        <v>0.35</v>
      </c>
      <c r="L10281" s="73">
        <v>47.971538461538458</v>
      </c>
    </row>
    <row r="10282" spans="1:12" x14ac:dyDescent="0.35">
      <c r="A10282" s="1" t="s">
        <v>16976</v>
      </c>
      <c r="B10282" t="s">
        <v>16977</v>
      </c>
      <c r="C10282" t="s">
        <v>363</v>
      </c>
      <c r="D10282" t="s">
        <v>364</v>
      </c>
      <c r="E10282">
        <v>1</v>
      </c>
      <c r="F10282" s="2">
        <v>2516.5700000000002</v>
      </c>
      <c r="G10282" s="3">
        <v>5189</v>
      </c>
      <c r="H10282" s="3">
        <v>25.165700000000001</v>
      </c>
      <c r="I10282" s="3">
        <v>118.27879000000001</v>
      </c>
      <c r="J10282" s="3">
        <v>2660.01449</v>
      </c>
      <c r="K10282" s="4">
        <v>0.35</v>
      </c>
      <c r="L10282" s="73">
        <v>4828.9493818461542</v>
      </c>
    </row>
    <row r="10283" spans="1:12" x14ac:dyDescent="0.35">
      <c r="A10283" s="1" t="s">
        <v>16978</v>
      </c>
      <c r="B10283" t="s">
        <v>16979</v>
      </c>
      <c r="C10283" t="s">
        <v>26</v>
      </c>
      <c r="D10283" t="s">
        <v>27</v>
      </c>
      <c r="E10283">
        <v>1</v>
      </c>
      <c r="F10283" s="2">
        <v>29853</v>
      </c>
      <c r="G10283" s="3">
        <v>45048</v>
      </c>
      <c r="H10283" s="3">
        <v>298.53000000000003</v>
      </c>
      <c r="I10283" s="3">
        <v>1403.0909999999999</v>
      </c>
      <c r="J10283" s="3">
        <v>31554.620999999999</v>
      </c>
      <c r="K10283" s="4">
        <v>0.35000000000000003</v>
      </c>
      <c r="L10283" s="73">
        <v>57283.773507692305</v>
      </c>
    </row>
    <row r="10284" spans="1:12" x14ac:dyDescent="0.35">
      <c r="A10284" s="1" t="s">
        <v>16980</v>
      </c>
      <c r="B10284" t="s">
        <v>16981</v>
      </c>
      <c r="C10284" t="s">
        <v>26</v>
      </c>
      <c r="D10284" t="s">
        <v>27</v>
      </c>
      <c r="E10284">
        <v>1</v>
      </c>
      <c r="F10284" s="2">
        <v>13.45</v>
      </c>
      <c r="G10284" s="3">
        <v>30</v>
      </c>
      <c r="H10284" s="3">
        <v>0.13450000000000001</v>
      </c>
      <c r="I10284" s="3">
        <v>0.63214999999999999</v>
      </c>
      <c r="J10284" s="3">
        <v>14.216649999999998</v>
      </c>
      <c r="K10284" s="4">
        <v>0.35000000000000003</v>
      </c>
      <c r="L10284" s="73">
        <v>25.808687692307689</v>
      </c>
    </row>
    <row r="10285" spans="1:12" x14ac:dyDescent="0.35">
      <c r="A10285" s="1" t="s">
        <v>16982</v>
      </c>
      <c r="B10285" t="s">
        <v>16983</v>
      </c>
      <c r="C10285" t="s">
        <v>26</v>
      </c>
      <c r="D10285" t="s">
        <v>27</v>
      </c>
      <c r="E10285">
        <v>1</v>
      </c>
      <c r="F10285" s="2">
        <v>2703</v>
      </c>
      <c r="G10285" s="3">
        <v>5966</v>
      </c>
      <c r="H10285" s="3">
        <v>27.03</v>
      </c>
      <c r="I10285" s="3">
        <v>127.041</v>
      </c>
      <c r="J10285" s="3">
        <v>2857.0710000000004</v>
      </c>
      <c r="K10285" s="4">
        <v>0.35000000000000003</v>
      </c>
      <c r="L10285" s="73">
        <v>5186.682738461539</v>
      </c>
    </row>
    <row r="10286" spans="1:12" x14ac:dyDescent="0.35">
      <c r="A10286" s="1" t="s">
        <v>16984</v>
      </c>
      <c r="B10286" t="s">
        <v>16985</v>
      </c>
      <c r="C10286" t="s">
        <v>26</v>
      </c>
      <c r="D10286" t="s">
        <v>27</v>
      </c>
      <c r="E10286">
        <v>1</v>
      </c>
      <c r="F10286" s="2">
        <v>276</v>
      </c>
      <c r="G10286" s="3">
        <v>586.61</v>
      </c>
      <c r="H10286" s="3">
        <v>2.7600000000000002</v>
      </c>
      <c r="I10286" s="3">
        <v>12.972</v>
      </c>
      <c r="J10286" s="3">
        <v>291.73199999999997</v>
      </c>
      <c r="K10286" s="4">
        <v>0.35</v>
      </c>
      <c r="L10286" s="73">
        <v>529.60578461538455</v>
      </c>
    </row>
    <row r="10287" spans="1:12" x14ac:dyDescent="0.35">
      <c r="A10287" s="1" t="s">
        <v>16986</v>
      </c>
      <c r="B10287" t="s">
        <v>16987</v>
      </c>
      <c r="C10287" t="s">
        <v>26</v>
      </c>
      <c r="D10287" t="s">
        <v>27</v>
      </c>
      <c r="E10287">
        <v>1</v>
      </c>
      <c r="F10287" s="2">
        <v>424.02</v>
      </c>
      <c r="G10287" s="3">
        <v>875</v>
      </c>
      <c r="H10287" s="3">
        <v>4.2401999999999997</v>
      </c>
      <c r="I10287" s="3">
        <v>19.928940000000001</v>
      </c>
      <c r="J10287" s="3">
        <v>448.18914000000001</v>
      </c>
      <c r="K10287" s="4">
        <v>0.35</v>
      </c>
      <c r="L10287" s="73">
        <v>813.63566953846157</v>
      </c>
    </row>
    <row r="10288" spans="1:12" x14ac:dyDescent="0.35">
      <c r="A10288" s="1" t="s">
        <v>16988</v>
      </c>
      <c r="B10288" t="s">
        <v>16989</v>
      </c>
      <c r="C10288" t="s">
        <v>26</v>
      </c>
      <c r="D10288" t="s">
        <v>27</v>
      </c>
      <c r="E10288">
        <v>1</v>
      </c>
      <c r="F10288" s="2">
        <v>60</v>
      </c>
      <c r="G10288" s="3">
        <v>127.42</v>
      </c>
      <c r="H10288" s="3">
        <v>0.6</v>
      </c>
      <c r="I10288" s="3">
        <v>2.82</v>
      </c>
      <c r="J10288" s="3">
        <v>63.42</v>
      </c>
      <c r="K10288" s="4">
        <v>0.35</v>
      </c>
      <c r="L10288" s="73">
        <v>115.1316923076923</v>
      </c>
    </row>
    <row r="10289" spans="1:12" x14ac:dyDescent="0.35">
      <c r="A10289" s="1" t="s">
        <v>16990</v>
      </c>
      <c r="B10289" t="s">
        <v>16991</v>
      </c>
      <c r="C10289" t="s">
        <v>26</v>
      </c>
      <c r="D10289" t="s">
        <v>27</v>
      </c>
      <c r="E10289">
        <v>1</v>
      </c>
      <c r="F10289" s="2">
        <v>22</v>
      </c>
      <c r="G10289" s="3">
        <v>45</v>
      </c>
      <c r="H10289" s="3">
        <v>0.22</v>
      </c>
      <c r="I10289" s="3">
        <v>1.034</v>
      </c>
      <c r="J10289" s="3">
        <v>23.253999999999998</v>
      </c>
      <c r="K10289" s="4">
        <v>0.35</v>
      </c>
      <c r="L10289" s="73">
        <v>42.21495384615384</v>
      </c>
    </row>
    <row r="10290" spans="1:12" x14ac:dyDescent="0.35">
      <c r="A10290" s="1" t="s">
        <v>16992</v>
      </c>
      <c r="B10290" t="s">
        <v>16993</v>
      </c>
      <c r="C10290" t="s">
        <v>26</v>
      </c>
      <c r="D10290" t="s">
        <v>27</v>
      </c>
      <c r="E10290">
        <v>1</v>
      </c>
      <c r="F10290" s="2">
        <v>1882.56</v>
      </c>
      <c r="G10290" s="3">
        <v>3882</v>
      </c>
      <c r="H10290" s="3">
        <v>18.825600000000001</v>
      </c>
      <c r="I10290" s="3">
        <v>88.480319999999992</v>
      </c>
      <c r="J10290" s="3">
        <v>1989.8659199999997</v>
      </c>
      <c r="K10290" s="4">
        <v>0.35</v>
      </c>
      <c r="L10290" s="73">
        <v>3612.3719778461532</v>
      </c>
    </row>
    <row r="10291" spans="1:12" x14ac:dyDescent="0.35">
      <c r="A10291" s="1" t="s">
        <v>16994</v>
      </c>
      <c r="B10291" t="s">
        <v>16995</v>
      </c>
      <c r="C10291" t="s">
        <v>363</v>
      </c>
      <c r="D10291" t="s">
        <v>364</v>
      </c>
      <c r="E10291">
        <v>1</v>
      </c>
      <c r="F10291" s="2">
        <v>1251.78</v>
      </c>
      <c r="G10291" s="3">
        <v>2581</v>
      </c>
      <c r="H10291" s="3">
        <v>12.517799999999999</v>
      </c>
      <c r="I10291" s="3">
        <v>58.833660000000002</v>
      </c>
      <c r="J10291" s="3">
        <v>1323.1314600000001</v>
      </c>
      <c r="K10291" s="4">
        <v>0.35</v>
      </c>
      <c r="L10291" s="73">
        <v>2401.9924966153849</v>
      </c>
    </row>
    <row r="10292" spans="1:12" x14ac:dyDescent="0.35">
      <c r="A10292" s="1" t="s">
        <v>16996</v>
      </c>
      <c r="B10292" t="s">
        <v>16997</v>
      </c>
      <c r="C10292" t="s">
        <v>363</v>
      </c>
      <c r="D10292" t="s">
        <v>364</v>
      </c>
      <c r="E10292">
        <v>1</v>
      </c>
      <c r="F10292" s="2">
        <v>275</v>
      </c>
      <c r="G10292" s="3">
        <v>19</v>
      </c>
      <c r="H10292" s="3">
        <v>2.75</v>
      </c>
      <c r="I10292" s="3">
        <v>12.925000000000001</v>
      </c>
      <c r="J10292" s="3">
        <v>290.67500000000001</v>
      </c>
      <c r="K10292" s="4">
        <v>0.35</v>
      </c>
      <c r="L10292" s="73">
        <v>527.68692307692311</v>
      </c>
    </row>
    <row r="10293" spans="1:12" x14ac:dyDescent="0.35">
      <c r="A10293" s="1" t="s">
        <v>16998</v>
      </c>
      <c r="B10293" t="s">
        <v>16999</v>
      </c>
      <c r="C10293" t="s">
        <v>26</v>
      </c>
      <c r="D10293" t="s">
        <v>27</v>
      </c>
      <c r="E10293">
        <v>1</v>
      </c>
      <c r="F10293" s="2">
        <v>305</v>
      </c>
      <c r="G10293" s="3">
        <v>673</v>
      </c>
      <c r="H10293" s="3">
        <v>3.0500000000000003</v>
      </c>
      <c r="I10293" s="3">
        <v>14.335000000000001</v>
      </c>
      <c r="J10293" s="3">
        <v>322.38499999999999</v>
      </c>
      <c r="K10293" s="4">
        <v>0.35000000000000003</v>
      </c>
      <c r="L10293" s="73">
        <v>585.25276923076922</v>
      </c>
    </row>
    <row r="10294" spans="1:12" x14ac:dyDescent="0.35">
      <c r="A10294" s="1" t="s">
        <v>17000</v>
      </c>
      <c r="B10294" t="s">
        <v>17001</v>
      </c>
      <c r="C10294" t="s">
        <v>26</v>
      </c>
      <c r="D10294" t="s">
        <v>27</v>
      </c>
      <c r="E10294">
        <v>1</v>
      </c>
      <c r="F10294" s="2">
        <v>46.48</v>
      </c>
      <c r="G10294" s="3">
        <v>117.6</v>
      </c>
      <c r="H10294" s="3">
        <v>0.46479999999999999</v>
      </c>
      <c r="I10294" s="3">
        <v>2.1845599999999998</v>
      </c>
      <c r="J10294" s="3">
        <v>49.129359999999991</v>
      </c>
      <c r="K10294" s="4">
        <v>0.35</v>
      </c>
      <c r="L10294" s="73">
        <v>89.188684307692284</v>
      </c>
    </row>
    <row r="10295" spans="1:12" x14ac:dyDescent="0.35">
      <c r="A10295" s="1" t="s">
        <v>17002</v>
      </c>
      <c r="B10295" t="s">
        <v>17003</v>
      </c>
      <c r="C10295" t="s">
        <v>26</v>
      </c>
      <c r="D10295" t="s">
        <v>27</v>
      </c>
      <c r="E10295">
        <v>1</v>
      </c>
      <c r="F10295" s="2">
        <v>803</v>
      </c>
      <c r="G10295" s="3">
        <v>1711.74</v>
      </c>
      <c r="H10295" s="3">
        <v>8.0299999999999994</v>
      </c>
      <c r="I10295" s="3">
        <v>37.741</v>
      </c>
      <c r="J10295" s="3">
        <v>848.77099999999996</v>
      </c>
      <c r="K10295" s="4">
        <v>0.34999999999999992</v>
      </c>
      <c r="L10295" s="73">
        <v>1540.8458153846152</v>
      </c>
    </row>
    <row r="10296" spans="1:12" x14ac:dyDescent="0.35">
      <c r="A10296" s="1" t="s">
        <v>17004</v>
      </c>
      <c r="B10296" t="s">
        <v>17005</v>
      </c>
      <c r="C10296" t="s">
        <v>26</v>
      </c>
      <c r="D10296" t="s">
        <v>27</v>
      </c>
      <c r="E10296">
        <v>1</v>
      </c>
      <c r="F10296" s="2">
        <v>12455</v>
      </c>
      <c r="G10296" s="3">
        <v>29355</v>
      </c>
      <c r="H10296" s="3">
        <v>124.55</v>
      </c>
      <c r="I10296" s="3">
        <v>585.38499999999999</v>
      </c>
      <c r="J10296" s="3">
        <v>13164.934999999999</v>
      </c>
      <c r="K10296" s="4">
        <v>0.35000000000000003</v>
      </c>
      <c r="L10296" s="73">
        <v>23899.420461538462</v>
      </c>
    </row>
    <row r="10297" spans="1:12" x14ac:dyDescent="0.35">
      <c r="A10297" s="1" t="s">
        <v>17006</v>
      </c>
      <c r="B10297" t="s">
        <v>17007</v>
      </c>
      <c r="C10297" t="s">
        <v>26</v>
      </c>
      <c r="D10297" t="s">
        <v>27</v>
      </c>
      <c r="E10297">
        <v>1</v>
      </c>
      <c r="F10297" s="2">
        <v>11.77</v>
      </c>
      <c r="G10297" s="3">
        <v>26</v>
      </c>
      <c r="H10297" s="3">
        <v>0.1177</v>
      </c>
      <c r="I10297" s="3">
        <v>0.55318999999999996</v>
      </c>
      <c r="J10297" s="3">
        <v>12.44089</v>
      </c>
      <c r="K10297" s="4">
        <v>0.35000000000000003</v>
      </c>
      <c r="L10297" s="73">
        <v>22.585000307692308</v>
      </c>
    </row>
    <row r="10298" spans="1:12" x14ac:dyDescent="0.35">
      <c r="A10298" s="1" t="s">
        <v>17008</v>
      </c>
      <c r="B10298" t="s">
        <v>17009</v>
      </c>
      <c r="C10298" t="s">
        <v>363</v>
      </c>
      <c r="D10298" t="s">
        <v>364</v>
      </c>
      <c r="E10298">
        <v>1</v>
      </c>
      <c r="F10298" s="2">
        <v>249</v>
      </c>
      <c r="G10298" s="3">
        <v>515</v>
      </c>
      <c r="H10298" s="3">
        <v>2.4900000000000002</v>
      </c>
      <c r="I10298" s="3">
        <v>11.702999999999999</v>
      </c>
      <c r="J10298" s="3">
        <v>263.19299999999998</v>
      </c>
      <c r="K10298" s="4">
        <v>0.35</v>
      </c>
      <c r="L10298" s="73">
        <v>477.79652307692299</v>
      </c>
    </row>
    <row r="10299" spans="1:12" x14ac:dyDescent="0.35">
      <c r="A10299" s="1" t="s">
        <v>17010</v>
      </c>
      <c r="B10299" t="s">
        <v>17011</v>
      </c>
      <c r="C10299" t="s">
        <v>363</v>
      </c>
      <c r="D10299" t="s">
        <v>364</v>
      </c>
      <c r="E10299">
        <v>1</v>
      </c>
      <c r="F10299" s="2">
        <v>83.43</v>
      </c>
      <c r="G10299" s="3">
        <v>173</v>
      </c>
      <c r="H10299" s="3">
        <v>0.83430000000000004</v>
      </c>
      <c r="I10299" s="3">
        <v>3.9212100000000003</v>
      </c>
      <c r="J10299" s="3">
        <v>88.185510000000008</v>
      </c>
      <c r="K10299" s="4">
        <v>0.35</v>
      </c>
      <c r="L10299" s="73">
        <v>160.09061815384618</v>
      </c>
    </row>
    <row r="10300" spans="1:12" x14ac:dyDescent="0.35">
      <c r="A10300" s="1" t="s">
        <v>17012</v>
      </c>
      <c r="B10300" t="s">
        <v>16981</v>
      </c>
      <c r="C10300" t="s">
        <v>26</v>
      </c>
      <c r="D10300" t="s">
        <v>27</v>
      </c>
      <c r="E10300">
        <v>1</v>
      </c>
      <c r="F10300" s="2">
        <v>6.73</v>
      </c>
      <c r="G10300" s="3">
        <v>15</v>
      </c>
      <c r="H10300" s="3">
        <v>6.7300000000000013E-2</v>
      </c>
      <c r="I10300" s="3">
        <v>0.31631000000000004</v>
      </c>
      <c r="J10300" s="3">
        <v>7.1136100000000004</v>
      </c>
      <c r="K10300" s="4">
        <v>0.35</v>
      </c>
      <c r="L10300" s="73">
        <v>12.913938153846154</v>
      </c>
    </row>
    <row r="10301" spans="1:12" x14ac:dyDescent="0.35">
      <c r="A10301" s="1" t="s">
        <v>17013</v>
      </c>
      <c r="B10301" t="s">
        <v>17014</v>
      </c>
      <c r="C10301" t="s">
        <v>363</v>
      </c>
      <c r="D10301" t="s">
        <v>364</v>
      </c>
      <c r="E10301">
        <v>1</v>
      </c>
      <c r="F10301" s="2">
        <v>2035.2</v>
      </c>
      <c r="G10301" s="3">
        <v>4197</v>
      </c>
      <c r="H10301" s="3">
        <v>20.352</v>
      </c>
      <c r="I10301" s="3">
        <v>95.654399999999995</v>
      </c>
      <c r="J10301" s="3">
        <v>2151.2064</v>
      </c>
      <c r="K10301" s="4">
        <v>0.35000000000000003</v>
      </c>
      <c r="L10301" s="73">
        <v>3905.2670030769232</v>
      </c>
    </row>
    <row r="10302" spans="1:12" x14ac:dyDescent="0.35">
      <c r="A10302" s="1" t="s">
        <v>17015</v>
      </c>
      <c r="B10302" t="s">
        <v>17016</v>
      </c>
      <c r="C10302" t="s">
        <v>26</v>
      </c>
      <c r="D10302" t="s">
        <v>27</v>
      </c>
      <c r="E10302">
        <v>1</v>
      </c>
      <c r="F10302" s="2">
        <v>751</v>
      </c>
      <c r="G10302" s="3">
        <v>1599.94</v>
      </c>
      <c r="H10302" s="3">
        <v>7.51</v>
      </c>
      <c r="I10302" s="3">
        <v>35.296999999999997</v>
      </c>
      <c r="J10302" s="3">
        <v>793.80700000000002</v>
      </c>
      <c r="K10302" s="4">
        <v>0.35000000000000003</v>
      </c>
      <c r="L10302" s="73">
        <v>1441.0650153846154</v>
      </c>
    </row>
    <row r="10303" spans="1:12" x14ac:dyDescent="0.35">
      <c r="A10303" s="1" t="s">
        <v>17017</v>
      </c>
      <c r="B10303" t="s">
        <v>17018</v>
      </c>
      <c r="C10303" t="s">
        <v>26</v>
      </c>
      <c r="D10303" t="s">
        <v>27</v>
      </c>
      <c r="E10303">
        <v>1</v>
      </c>
      <c r="F10303" s="2">
        <v>106</v>
      </c>
      <c r="G10303" s="3">
        <v>400</v>
      </c>
      <c r="H10303" s="3">
        <v>1.06</v>
      </c>
      <c r="I10303" s="3">
        <v>4.9820000000000002</v>
      </c>
      <c r="J10303" s="3">
        <v>112.042</v>
      </c>
      <c r="K10303" s="4">
        <v>0.35</v>
      </c>
      <c r="L10303" s="73">
        <v>203.39932307692305</v>
      </c>
    </row>
    <row r="10304" spans="1:12" x14ac:dyDescent="0.35">
      <c r="A10304" s="1" t="s">
        <v>17019</v>
      </c>
      <c r="B10304" t="s">
        <v>17020</v>
      </c>
      <c r="C10304" t="s">
        <v>26</v>
      </c>
      <c r="D10304" t="s">
        <v>27</v>
      </c>
      <c r="E10304">
        <v>1</v>
      </c>
      <c r="F10304" s="2">
        <v>1489</v>
      </c>
      <c r="G10304" s="3">
        <v>3174.82</v>
      </c>
      <c r="H10304" s="3">
        <v>14.89</v>
      </c>
      <c r="I10304" s="3">
        <v>69.983000000000004</v>
      </c>
      <c r="J10304" s="3">
        <v>1573.873</v>
      </c>
      <c r="K10304" s="4">
        <v>0.34999999999999992</v>
      </c>
      <c r="L10304" s="73">
        <v>2857.1848307692308</v>
      </c>
    </row>
    <row r="10305" spans="1:12" x14ac:dyDescent="0.35">
      <c r="A10305" s="1" t="s">
        <v>17021</v>
      </c>
      <c r="B10305" t="s">
        <v>16963</v>
      </c>
      <c r="C10305" t="s">
        <v>26</v>
      </c>
      <c r="D10305" t="s">
        <v>27</v>
      </c>
      <c r="E10305">
        <v>1</v>
      </c>
      <c r="F10305" s="2">
        <v>439</v>
      </c>
      <c r="G10305" s="3">
        <v>934</v>
      </c>
      <c r="H10305" s="3">
        <v>4.3899999999999997</v>
      </c>
      <c r="I10305" s="3">
        <v>20.632999999999999</v>
      </c>
      <c r="J10305" s="3">
        <v>464.02299999999997</v>
      </c>
      <c r="K10305" s="4">
        <v>0.35</v>
      </c>
      <c r="L10305" s="73">
        <v>842.38021538461533</v>
      </c>
    </row>
    <row r="10306" spans="1:12" x14ac:dyDescent="0.35">
      <c r="A10306" s="1" t="s">
        <v>17022</v>
      </c>
      <c r="B10306" t="s">
        <v>17023</v>
      </c>
      <c r="C10306" t="s">
        <v>26</v>
      </c>
      <c r="D10306" t="s">
        <v>27</v>
      </c>
      <c r="E10306">
        <v>1</v>
      </c>
      <c r="F10306" s="2">
        <v>25.53</v>
      </c>
      <c r="G10306" s="3">
        <v>53</v>
      </c>
      <c r="H10306" s="3">
        <v>0.25530000000000003</v>
      </c>
      <c r="I10306" s="3">
        <v>1.19991</v>
      </c>
      <c r="J10306" s="3">
        <v>26.985209999999999</v>
      </c>
      <c r="K10306" s="4">
        <v>0.34999999999999992</v>
      </c>
      <c r="L10306" s="73">
        <v>48.988535076923071</v>
      </c>
    </row>
    <row r="10307" spans="1:12" x14ac:dyDescent="0.35">
      <c r="A10307" s="1" t="s">
        <v>17024</v>
      </c>
      <c r="B10307" t="s">
        <v>17025</v>
      </c>
      <c r="C10307" t="s">
        <v>363</v>
      </c>
      <c r="D10307" t="s">
        <v>364</v>
      </c>
      <c r="E10307">
        <v>1</v>
      </c>
      <c r="F10307" s="2">
        <v>1055.6099999999999</v>
      </c>
      <c r="G10307" s="3">
        <v>2177</v>
      </c>
      <c r="H10307" s="3">
        <v>10.556099999999999</v>
      </c>
      <c r="I10307" s="3">
        <v>49.613669999999992</v>
      </c>
      <c r="J10307" s="3">
        <v>1115.7797699999999</v>
      </c>
      <c r="K10307" s="4">
        <v>0.35</v>
      </c>
      <c r="L10307" s="73">
        <v>2025.5694286153844</v>
      </c>
    </row>
    <row r="10308" spans="1:12" x14ac:dyDescent="0.35">
      <c r="A10308" s="1" t="s">
        <v>17026</v>
      </c>
      <c r="B10308" t="s">
        <v>17027</v>
      </c>
      <c r="C10308" t="s">
        <v>26</v>
      </c>
      <c r="D10308" t="s">
        <v>27</v>
      </c>
      <c r="E10308">
        <v>1</v>
      </c>
      <c r="F10308" s="2">
        <v>750</v>
      </c>
      <c r="G10308" s="3">
        <v>1374</v>
      </c>
      <c r="H10308" s="3">
        <v>7.5</v>
      </c>
      <c r="I10308" s="3">
        <v>35.25</v>
      </c>
      <c r="J10308" s="3">
        <v>792.75</v>
      </c>
      <c r="K10308" s="4">
        <v>0.35</v>
      </c>
      <c r="L10308" s="73">
        <v>1439.1461538461538</v>
      </c>
    </row>
    <row r="10309" spans="1:12" x14ac:dyDescent="0.35">
      <c r="A10309" s="1" t="s">
        <v>17028</v>
      </c>
      <c r="B10309" t="s">
        <v>17029</v>
      </c>
      <c r="C10309" t="s">
        <v>26</v>
      </c>
      <c r="D10309" t="s">
        <v>27</v>
      </c>
      <c r="E10309">
        <v>1</v>
      </c>
      <c r="F10309" s="2">
        <v>2845</v>
      </c>
      <c r="G10309" s="3">
        <v>6064.4</v>
      </c>
      <c r="H10309" s="3">
        <v>28.45</v>
      </c>
      <c r="I10309" s="3">
        <v>133.715</v>
      </c>
      <c r="J10309" s="3">
        <v>3007.165</v>
      </c>
      <c r="K10309" s="4">
        <v>0.34999999999999992</v>
      </c>
      <c r="L10309" s="73">
        <v>5459.1610769230765</v>
      </c>
    </row>
    <row r="10310" spans="1:12" x14ac:dyDescent="0.35">
      <c r="A10310" s="1" t="s">
        <v>17030</v>
      </c>
      <c r="B10310" t="s">
        <v>17031</v>
      </c>
      <c r="C10310" t="s">
        <v>26</v>
      </c>
      <c r="D10310" t="s">
        <v>27</v>
      </c>
      <c r="E10310">
        <v>1</v>
      </c>
      <c r="F10310" s="2">
        <v>1984</v>
      </c>
      <c r="G10310" s="3">
        <v>4230.0600000000004</v>
      </c>
      <c r="H10310" s="3">
        <v>19.84</v>
      </c>
      <c r="I10310" s="3">
        <v>93.248000000000005</v>
      </c>
      <c r="J10310" s="3">
        <v>2097.0879999999997</v>
      </c>
      <c r="K10310" s="4">
        <v>0.35000000000000003</v>
      </c>
      <c r="L10310" s="73">
        <v>3807.021292307692</v>
      </c>
    </row>
    <row r="10311" spans="1:12" x14ac:dyDescent="0.35">
      <c r="A10311" s="1" t="s">
        <v>17032</v>
      </c>
      <c r="B10311" t="s">
        <v>17033</v>
      </c>
      <c r="C10311" t="s">
        <v>26</v>
      </c>
      <c r="D10311" t="s">
        <v>27</v>
      </c>
      <c r="E10311">
        <v>1</v>
      </c>
      <c r="F10311" s="2">
        <v>49.5</v>
      </c>
      <c r="G10311" s="3">
        <v>121.1728</v>
      </c>
      <c r="H10311" s="3">
        <v>0.495</v>
      </c>
      <c r="I10311" s="3">
        <v>2.3264999999999998</v>
      </c>
      <c r="J10311" s="3">
        <v>52.3215</v>
      </c>
      <c r="K10311" s="4">
        <v>0.35000000000000003</v>
      </c>
      <c r="L10311" s="73">
        <v>94.983646153846152</v>
      </c>
    </row>
    <row r="10312" spans="1:12" x14ac:dyDescent="0.35">
      <c r="A10312" s="1" t="s">
        <v>17034</v>
      </c>
      <c r="B10312" t="s">
        <v>17035</v>
      </c>
      <c r="C10312" t="s">
        <v>26</v>
      </c>
      <c r="D10312" t="s">
        <v>27</v>
      </c>
      <c r="E10312">
        <v>1</v>
      </c>
      <c r="F10312" s="2">
        <v>235.4</v>
      </c>
      <c r="G10312" s="3">
        <v>486</v>
      </c>
      <c r="H10312" s="3">
        <v>2.3540000000000001</v>
      </c>
      <c r="I10312" s="3">
        <v>11.063800000000001</v>
      </c>
      <c r="J10312" s="3">
        <v>248.81780000000003</v>
      </c>
      <c r="K10312" s="4">
        <v>0.35000000000000003</v>
      </c>
      <c r="L10312" s="73">
        <v>451.70000615384623</v>
      </c>
    </row>
    <row r="10313" spans="1:12" x14ac:dyDescent="0.35">
      <c r="A10313" s="1" t="s">
        <v>17036</v>
      </c>
      <c r="B10313" t="s">
        <v>17037</v>
      </c>
      <c r="C10313" t="s">
        <v>26</v>
      </c>
      <c r="D10313" t="s">
        <v>27</v>
      </c>
      <c r="E10313">
        <v>1</v>
      </c>
      <c r="F10313" s="2">
        <v>8465</v>
      </c>
      <c r="G10313" s="3">
        <v>11768</v>
      </c>
      <c r="H10313" s="3">
        <v>84.65</v>
      </c>
      <c r="I10313" s="3">
        <v>397.85500000000002</v>
      </c>
      <c r="J10313" s="3">
        <v>8947.5049999999992</v>
      </c>
      <c r="K10313" s="4">
        <v>0.35</v>
      </c>
      <c r="L10313" s="73">
        <v>16243.162923076921</v>
      </c>
    </row>
    <row r="10314" spans="1:12" x14ac:dyDescent="0.35">
      <c r="A10314" s="1" t="s">
        <v>17038</v>
      </c>
      <c r="B10314" t="s">
        <v>17039</v>
      </c>
      <c r="C10314" t="s">
        <v>26</v>
      </c>
      <c r="D10314" t="s">
        <v>27</v>
      </c>
      <c r="E10314">
        <v>1</v>
      </c>
      <c r="F10314" s="2">
        <v>74</v>
      </c>
      <c r="G10314" s="3">
        <v>156.27000000000001</v>
      </c>
      <c r="H10314" s="3">
        <v>0.74</v>
      </c>
      <c r="I10314" s="3">
        <v>3.4780000000000002</v>
      </c>
      <c r="J10314" s="3">
        <v>78.217999999999989</v>
      </c>
      <c r="K10314" s="4">
        <v>0.35</v>
      </c>
      <c r="L10314" s="73">
        <v>141.99575384615383</v>
      </c>
    </row>
    <row r="10315" spans="1:12" x14ac:dyDescent="0.35">
      <c r="A10315" s="1" t="s">
        <v>17040</v>
      </c>
      <c r="B10315" t="s">
        <v>17018</v>
      </c>
      <c r="C10315" t="s">
        <v>26</v>
      </c>
      <c r="D10315" t="s">
        <v>27</v>
      </c>
      <c r="E10315">
        <v>1</v>
      </c>
      <c r="F10315" s="2">
        <v>136</v>
      </c>
      <c r="G10315" s="3">
        <v>456</v>
      </c>
      <c r="H10315" s="3">
        <v>1.36</v>
      </c>
      <c r="I10315" s="3">
        <v>6.3920000000000003</v>
      </c>
      <c r="J10315" s="3">
        <v>143.75200000000001</v>
      </c>
      <c r="K10315" s="4">
        <v>0.35</v>
      </c>
      <c r="L10315" s="73">
        <v>260.96516923076922</v>
      </c>
    </row>
    <row r="10316" spans="1:12" x14ac:dyDescent="0.35">
      <c r="A10316" s="1" t="s">
        <v>17041</v>
      </c>
      <c r="B10316" t="s">
        <v>17042</v>
      </c>
      <c r="C10316" t="s">
        <v>363</v>
      </c>
      <c r="D10316" t="s">
        <v>364</v>
      </c>
      <c r="E10316">
        <v>1</v>
      </c>
      <c r="F10316" s="2">
        <v>2979</v>
      </c>
      <c r="G10316" s="3">
        <v>10844</v>
      </c>
      <c r="H10316" s="3">
        <v>29.79</v>
      </c>
      <c r="I10316" s="3">
        <v>140.01300000000001</v>
      </c>
      <c r="J10316" s="3">
        <v>3148.8029999999999</v>
      </c>
      <c r="K10316" s="4">
        <v>0.35</v>
      </c>
      <c r="L10316" s="73">
        <v>5716.2885230769225</v>
      </c>
    </row>
    <row r="10317" spans="1:12" x14ac:dyDescent="0.35">
      <c r="A10317" s="1" t="s">
        <v>17043</v>
      </c>
      <c r="B10317" t="s">
        <v>17044</v>
      </c>
      <c r="C10317" t="s">
        <v>26</v>
      </c>
      <c r="D10317" t="s">
        <v>27</v>
      </c>
      <c r="E10317">
        <v>1</v>
      </c>
      <c r="F10317" s="2">
        <v>63.81</v>
      </c>
      <c r="G10317" s="3">
        <v>156.80000000000001</v>
      </c>
      <c r="H10317" s="3">
        <v>0.6381</v>
      </c>
      <c r="I10317" s="3">
        <v>2.9990700000000001</v>
      </c>
      <c r="J10317" s="3">
        <v>67.44717</v>
      </c>
      <c r="K10317" s="4">
        <v>0.35000000000000003</v>
      </c>
      <c r="L10317" s="73">
        <v>122.44255476923077</v>
      </c>
    </row>
    <row r="10318" spans="1:12" x14ac:dyDescent="0.35">
      <c r="A10318" s="1" t="s">
        <v>17045</v>
      </c>
      <c r="B10318" t="s">
        <v>17046</v>
      </c>
      <c r="C10318" t="s">
        <v>26</v>
      </c>
      <c r="D10318" t="s">
        <v>27</v>
      </c>
      <c r="E10318">
        <v>1</v>
      </c>
      <c r="F10318" s="2">
        <v>41</v>
      </c>
      <c r="G10318" s="3">
        <v>87.42</v>
      </c>
      <c r="H10318" s="3">
        <v>0.41000000000000003</v>
      </c>
      <c r="I10318" s="3">
        <v>1.927</v>
      </c>
      <c r="J10318" s="3">
        <v>43.336999999999996</v>
      </c>
      <c r="K10318" s="4">
        <v>0.35</v>
      </c>
      <c r="L10318" s="73">
        <v>78.673323076923069</v>
      </c>
    </row>
    <row r="10319" spans="1:12" x14ac:dyDescent="0.35">
      <c r="A10319" s="1" t="s">
        <v>17047</v>
      </c>
      <c r="B10319" t="s">
        <v>17031</v>
      </c>
      <c r="C10319" t="s">
        <v>26</v>
      </c>
      <c r="D10319" t="s">
        <v>27</v>
      </c>
      <c r="E10319">
        <v>1</v>
      </c>
      <c r="F10319" s="2">
        <v>3728</v>
      </c>
      <c r="G10319" s="3">
        <v>7948.03</v>
      </c>
      <c r="H10319" s="3">
        <v>37.28</v>
      </c>
      <c r="I10319" s="3">
        <v>175.21600000000001</v>
      </c>
      <c r="J10319" s="3">
        <v>3940.4960000000001</v>
      </c>
      <c r="K10319" s="4">
        <v>0.35</v>
      </c>
      <c r="L10319" s="73">
        <v>7153.5158153846151</v>
      </c>
    </row>
    <row r="10320" spans="1:12" x14ac:dyDescent="0.35">
      <c r="A10320" s="1" t="s">
        <v>17048</v>
      </c>
      <c r="B10320" t="s">
        <v>17049</v>
      </c>
      <c r="C10320" t="s">
        <v>26</v>
      </c>
      <c r="D10320" t="s">
        <v>27</v>
      </c>
      <c r="E10320">
        <v>1</v>
      </c>
      <c r="F10320" s="2">
        <v>120</v>
      </c>
      <c r="G10320" s="3">
        <v>228</v>
      </c>
      <c r="H10320" s="3">
        <v>1.2</v>
      </c>
      <c r="I10320" s="3">
        <v>5.64</v>
      </c>
      <c r="J10320" s="3">
        <v>126.84</v>
      </c>
      <c r="K10320" s="4">
        <v>0.35</v>
      </c>
      <c r="L10320" s="73">
        <v>230.26338461538461</v>
      </c>
    </row>
    <row r="10321" spans="1:12" x14ac:dyDescent="0.35">
      <c r="A10321" s="1" t="s">
        <v>17050</v>
      </c>
      <c r="B10321" t="s">
        <v>17037</v>
      </c>
      <c r="C10321" t="s">
        <v>26</v>
      </c>
      <c r="D10321" t="s">
        <v>27</v>
      </c>
      <c r="E10321">
        <v>1</v>
      </c>
      <c r="F10321" s="2">
        <v>9878</v>
      </c>
      <c r="G10321" s="3">
        <v>25017</v>
      </c>
      <c r="H10321" s="3">
        <v>98.78</v>
      </c>
      <c r="I10321" s="3">
        <v>464.26600000000002</v>
      </c>
      <c r="J10321" s="3">
        <v>10441.046</v>
      </c>
      <c r="K10321" s="4">
        <v>0.35</v>
      </c>
      <c r="L10321" s="73">
        <v>18954.514276923077</v>
      </c>
    </row>
    <row r="10322" spans="1:12" x14ac:dyDescent="0.35">
      <c r="A10322" s="1" t="s">
        <v>17051</v>
      </c>
      <c r="B10322" t="s">
        <v>17052</v>
      </c>
      <c r="C10322" t="s">
        <v>26</v>
      </c>
      <c r="D10322" t="s">
        <v>27</v>
      </c>
      <c r="E10322">
        <v>1</v>
      </c>
      <c r="F10322" s="2">
        <v>55</v>
      </c>
      <c r="G10322" s="3">
        <v>115.97</v>
      </c>
      <c r="H10322" s="3">
        <v>0.55000000000000004</v>
      </c>
      <c r="I10322" s="3">
        <v>2.585</v>
      </c>
      <c r="J10322" s="3">
        <v>58.134999999999998</v>
      </c>
      <c r="K10322" s="4">
        <v>0.35000000000000003</v>
      </c>
      <c r="L10322" s="73">
        <v>105.53738461538461</v>
      </c>
    </row>
    <row r="10323" spans="1:12" x14ac:dyDescent="0.35">
      <c r="A10323" s="1" t="s">
        <v>17053</v>
      </c>
      <c r="B10323" t="s">
        <v>17054</v>
      </c>
      <c r="C10323" t="s">
        <v>26</v>
      </c>
      <c r="D10323" t="s">
        <v>27</v>
      </c>
      <c r="E10323">
        <v>1</v>
      </c>
      <c r="F10323" s="2">
        <v>621.48</v>
      </c>
      <c r="G10323" s="3">
        <v>1282</v>
      </c>
      <c r="H10323" s="3">
        <v>6.2148000000000003</v>
      </c>
      <c r="I10323" s="3">
        <v>29.20956</v>
      </c>
      <c r="J10323" s="3">
        <v>656.90436</v>
      </c>
      <c r="K10323" s="4">
        <v>0.35</v>
      </c>
      <c r="L10323" s="73">
        <v>1192.5340689230768</v>
      </c>
    </row>
    <row r="10324" spans="1:12" x14ac:dyDescent="0.35">
      <c r="A10324" s="1" t="s">
        <v>17055</v>
      </c>
      <c r="B10324" t="s">
        <v>17056</v>
      </c>
      <c r="C10324" t="s">
        <v>363</v>
      </c>
      <c r="D10324" t="s">
        <v>364</v>
      </c>
      <c r="E10324">
        <v>1</v>
      </c>
      <c r="F10324" s="2">
        <v>5143.09</v>
      </c>
      <c r="G10324" s="3">
        <v>10605</v>
      </c>
      <c r="H10324" s="3">
        <v>51.430900000000001</v>
      </c>
      <c r="I10324" s="3">
        <v>241.72523000000001</v>
      </c>
      <c r="J10324" s="3">
        <v>5436.2461300000004</v>
      </c>
      <c r="K10324" s="4">
        <v>0.35</v>
      </c>
      <c r="L10324" s="73">
        <v>9868.8775898461554</v>
      </c>
    </row>
    <row r="10325" spans="1:12" x14ac:dyDescent="0.35">
      <c r="A10325" s="1" t="s">
        <v>17057</v>
      </c>
      <c r="B10325" t="s">
        <v>17058</v>
      </c>
      <c r="C10325" t="s">
        <v>26</v>
      </c>
      <c r="D10325" t="s">
        <v>27</v>
      </c>
      <c r="E10325">
        <v>1</v>
      </c>
      <c r="F10325" s="2">
        <v>709.5</v>
      </c>
      <c r="G10325" s="3">
        <v>1769.6</v>
      </c>
      <c r="H10325" s="3">
        <v>7.0949999999999998</v>
      </c>
      <c r="I10325" s="3">
        <v>33.346499999999999</v>
      </c>
      <c r="J10325" s="3">
        <v>749.94150000000002</v>
      </c>
      <c r="K10325" s="4">
        <v>0.35000000000000003</v>
      </c>
      <c r="L10325" s="73">
        <v>1361.4322615384615</v>
      </c>
    </row>
    <row r="10326" spans="1:12" x14ac:dyDescent="0.35">
      <c r="A10326" s="1" t="s">
        <v>17059</v>
      </c>
      <c r="B10326" t="s">
        <v>17060</v>
      </c>
      <c r="C10326" t="s">
        <v>363</v>
      </c>
      <c r="D10326" t="s">
        <v>364</v>
      </c>
      <c r="E10326">
        <v>1</v>
      </c>
      <c r="F10326" s="2">
        <v>1902.33</v>
      </c>
      <c r="G10326" s="3">
        <v>3923</v>
      </c>
      <c r="H10326" s="3">
        <v>19.023299999999999</v>
      </c>
      <c r="I10326" s="3">
        <v>89.409509999999997</v>
      </c>
      <c r="J10326" s="3">
        <v>2010.7628099999999</v>
      </c>
      <c r="K10326" s="4">
        <v>0.35</v>
      </c>
      <c r="L10326" s="73">
        <v>3650.3078704615382</v>
      </c>
    </row>
    <row r="10327" spans="1:12" x14ac:dyDescent="0.35">
      <c r="A10327" s="1" t="s">
        <v>17061</v>
      </c>
      <c r="B10327" t="s">
        <v>17062</v>
      </c>
      <c r="C10327" t="s">
        <v>26</v>
      </c>
      <c r="D10327" t="s">
        <v>27</v>
      </c>
      <c r="E10327">
        <v>1</v>
      </c>
      <c r="F10327" s="2">
        <v>102</v>
      </c>
      <c r="G10327" s="3">
        <v>200</v>
      </c>
      <c r="H10327" s="3">
        <v>1.02</v>
      </c>
      <c r="I10327" s="3">
        <v>4.7939999999999996</v>
      </c>
      <c r="J10327" s="3">
        <v>107.81399999999999</v>
      </c>
      <c r="K10327" s="4">
        <v>0.35</v>
      </c>
      <c r="L10327" s="73">
        <v>195.72387692307692</v>
      </c>
    </row>
    <row r="10328" spans="1:12" x14ac:dyDescent="0.35">
      <c r="A10328" s="1" t="s">
        <v>17063</v>
      </c>
      <c r="B10328" t="s">
        <v>17064</v>
      </c>
      <c r="C10328" t="s">
        <v>26</v>
      </c>
      <c r="D10328" t="s">
        <v>27</v>
      </c>
      <c r="E10328">
        <v>1</v>
      </c>
      <c r="F10328" s="2">
        <v>1909.2</v>
      </c>
      <c r="G10328" s="3">
        <v>3937</v>
      </c>
      <c r="H10328" s="3">
        <v>19.092000000000002</v>
      </c>
      <c r="I10328" s="3">
        <v>89.732399999999998</v>
      </c>
      <c r="J10328" s="3">
        <v>2018.0244000000002</v>
      </c>
      <c r="K10328" s="4">
        <v>0.35</v>
      </c>
      <c r="L10328" s="73">
        <v>3663.4904492307696</v>
      </c>
    </row>
    <row r="10329" spans="1:12" x14ac:dyDescent="0.35">
      <c r="A10329" s="1" t="s">
        <v>17065</v>
      </c>
      <c r="B10329" t="s">
        <v>17066</v>
      </c>
      <c r="C10329" t="s">
        <v>363</v>
      </c>
      <c r="D10329" t="s">
        <v>364</v>
      </c>
      <c r="E10329">
        <v>1</v>
      </c>
      <c r="F10329" s="2">
        <v>34</v>
      </c>
      <c r="G10329" s="3">
        <v>644</v>
      </c>
      <c r="H10329" s="3">
        <v>0.34</v>
      </c>
      <c r="I10329" s="3">
        <v>1.5980000000000001</v>
      </c>
      <c r="J10329" s="3">
        <v>35.938000000000002</v>
      </c>
      <c r="K10329" s="4">
        <v>0.35</v>
      </c>
      <c r="L10329" s="73">
        <v>65.241292307692305</v>
      </c>
    </row>
    <row r="10330" spans="1:12" x14ac:dyDescent="0.35">
      <c r="A10330" s="1" t="s">
        <v>17067</v>
      </c>
      <c r="B10330" t="s">
        <v>17068</v>
      </c>
      <c r="C10330" t="s">
        <v>26</v>
      </c>
      <c r="D10330" t="s">
        <v>27</v>
      </c>
      <c r="E10330">
        <v>1</v>
      </c>
      <c r="F10330" s="2">
        <v>3928</v>
      </c>
      <c r="G10330" s="3">
        <v>8373.56</v>
      </c>
      <c r="H10330" s="3">
        <v>39.28</v>
      </c>
      <c r="I10330" s="3">
        <v>184.61600000000001</v>
      </c>
      <c r="J10330" s="3">
        <v>4151.8960000000006</v>
      </c>
      <c r="K10330" s="4">
        <v>0.35</v>
      </c>
      <c r="L10330" s="73">
        <v>7537.2881230769244</v>
      </c>
    </row>
    <row r="10331" spans="1:12" x14ac:dyDescent="0.35">
      <c r="A10331" s="1" t="s">
        <v>17069</v>
      </c>
      <c r="B10331" t="s">
        <v>17070</v>
      </c>
      <c r="C10331" t="s">
        <v>26</v>
      </c>
      <c r="D10331" t="s">
        <v>27</v>
      </c>
      <c r="E10331">
        <v>1</v>
      </c>
      <c r="F10331" s="2">
        <v>943.5</v>
      </c>
      <c r="G10331" s="3">
        <v>1946</v>
      </c>
      <c r="H10331" s="3">
        <v>9.4350000000000005</v>
      </c>
      <c r="I10331" s="3">
        <v>44.344500000000004</v>
      </c>
      <c r="J10331" s="3">
        <v>997.27949999999998</v>
      </c>
      <c r="K10331" s="4">
        <v>0.35000000000000003</v>
      </c>
      <c r="L10331" s="73">
        <v>1810.4458615384615</v>
      </c>
    </row>
    <row r="10332" spans="1:12" x14ac:dyDescent="0.35">
      <c r="A10332" s="1" t="s">
        <v>17071</v>
      </c>
      <c r="B10332" t="s">
        <v>17072</v>
      </c>
      <c r="C10332" t="s">
        <v>26</v>
      </c>
      <c r="D10332" t="s">
        <v>27</v>
      </c>
      <c r="E10332">
        <v>1</v>
      </c>
      <c r="F10332" s="2">
        <v>282</v>
      </c>
      <c r="G10332" s="3">
        <v>599.83000000000004</v>
      </c>
      <c r="H10332" s="3">
        <v>2.82</v>
      </c>
      <c r="I10332" s="3">
        <v>13.254</v>
      </c>
      <c r="J10332" s="3">
        <v>298.07400000000001</v>
      </c>
      <c r="K10332" s="4">
        <v>0.35</v>
      </c>
      <c r="L10332" s="73">
        <v>541.11895384615389</v>
      </c>
    </row>
    <row r="10333" spans="1:12" x14ac:dyDescent="0.35">
      <c r="A10333" s="1" t="s">
        <v>17073</v>
      </c>
      <c r="B10333" t="s">
        <v>17074</v>
      </c>
      <c r="C10333" t="s">
        <v>363</v>
      </c>
      <c r="D10333" t="s">
        <v>364</v>
      </c>
      <c r="E10333">
        <v>1</v>
      </c>
      <c r="F10333" s="2">
        <v>1326.85</v>
      </c>
      <c r="G10333" s="3">
        <v>2736</v>
      </c>
      <c r="H10333" s="3">
        <v>13.2685</v>
      </c>
      <c r="I10333" s="3">
        <v>62.361949999999993</v>
      </c>
      <c r="J10333" s="3">
        <v>1402.4804499999998</v>
      </c>
      <c r="K10333" s="4">
        <v>0.35000000000000003</v>
      </c>
      <c r="L10333" s="73">
        <v>2546.041432307692</v>
      </c>
    </row>
    <row r="10334" spans="1:12" x14ac:dyDescent="0.35">
      <c r="A10334" s="1" t="s">
        <v>17075</v>
      </c>
      <c r="B10334" t="s">
        <v>17072</v>
      </c>
      <c r="C10334" t="s">
        <v>26</v>
      </c>
      <c r="D10334" t="s">
        <v>27</v>
      </c>
      <c r="E10334">
        <v>1</v>
      </c>
      <c r="F10334" s="2">
        <v>437</v>
      </c>
      <c r="G10334" s="3">
        <v>931.6</v>
      </c>
      <c r="H10334" s="3">
        <v>4.37</v>
      </c>
      <c r="I10334" s="3">
        <v>20.539000000000001</v>
      </c>
      <c r="J10334" s="3">
        <v>461.90899999999999</v>
      </c>
      <c r="K10334" s="4">
        <v>0.35</v>
      </c>
      <c r="L10334" s="73">
        <v>838.54249230769221</v>
      </c>
    </row>
    <row r="10335" spans="1:12" x14ac:dyDescent="0.35">
      <c r="A10335" s="1" t="s">
        <v>17076</v>
      </c>
      <c r="B10335" t="s">
        <v>16919</v>
      </c>
      <c r="C10335" t="s">
        <v>26</v>
      </c>
      <c r="D10335" t="s">
        <v>27</v>
      </c>
      <c r="E10335">
        <v>1</v>
      </c>
      <c r="F10335" s="2">
        <v>1792.65</v>
      </c>
      <c r="G10335" s="3">
        <v>3697</v>
      </c>
      <c r="H10335" s="3">
        <v>17.926500000000001</v>
      </c>
      <c r="I10335" s="3">
        <v>84.254550000000009</v>
      </c>
      <c r="J10335" s="3">
        <v>1894.8310500000002</v>
      </c>
      <c r="K10335" s="4">
        <v>0.34999999999999992</v>
      </c>
      <c r="L10335" s="73">
        <v>3439.847136923077</v>
      </c>
    </row>
    <row r="10336" spans="1:12" x14ac:dyDescent="0.35">
      <c r="A10336" s="1" t="s">
        <v>17077</v>
      </c>
      <c r="B10336" t="s">
        <v>17078</v>
      </c>
      <c r="C10336" t="s">
        <v>363</v>
      </c>
      <c r="D10336" t="s">
        <v>364</v>
      </c>
      <c r="E10336">
        <v>1</v>
      </c>
      <c r="F10336" s="2">
        <v>15.62</v>
      </c>
      <c r="G10336" s="3">
        <v>33</v>
      </c>
      <c r="H10336" s="3">
        <v>0.15620000000000001</v>
      </c>
      <c r="I10336" s="3">
        <v>0.73414000000000001</v>
      </c>
      <c r="J10336" s="3">
        <v>16.510339999999999</v>
      </c>
      <c r="K10336" s="4">
        <v>0.35</v>
      </c>
      <c r="L10336" s="73">
        <v>29.972617230769231</v>
      </c>
    </row>
    <row r="10337" spans="1:12" x14ac:dyDescent="0.35">
      <c r="A10337" s="1" t="s">
        <v>17079</v>
      </c>
      <c r="B10337" t="s">
        <v>17080</v>
      </c>
      <c r="C10337" t="s">
        <v>26</v>
      </c>
      <c r="D10337" t="s">
        <v>27</v>
      </c>
      <c r="E10337">
        <v>1</v>
      </c>
      <c r="F10337" s="2">
        <v>79</v>
      </c>
      <c r="G10337" s="3">
        <v>167.85</v>
      </c>
      <c r="H10337" s="3">
        <v>0.79</v>
      </c>
      <c r="I10337" s="3">
        <v>3.7130000000000001</v>
      </c>
      <c r="J10337" s="3">
        <v>83.503</v>
      </c>
      <c r="K10337" s="4">
        <v>0.35</v>
      </c>
      <c r="L10337" s="73">
        <v>151.59006153846153</v>
      </c>
    </row>
    <row r="10338" spans="1:12" x14ac:dyDescent="0.35">
      <c r="A10338" s="1" t="s">
        <v>17081</v>
      </c>
      <c r="B10338" t="s">
        <v>16969</v>
      </c>
      <c r="C10338" t="s">
        <v>26</v>
      </c>
      <c r="D10338" t="s">
        <v>27</v>
      </c>
      <c r="E10338">
        <v>1</v>
      </c>
      <c r="F10338" s="2">
        <v>6.73</v>
      </c>
      <c r="G10338" s="3">
        <v>15</v>
      </c>
      <c r="H10338" s="3">
        <v>6.7300000000000013E-2</v>
      </c>
      <c r="I10338" s="3">
        <v>0.31631000000000004</v>
      </c>
      <c r="J10338" s="3">
        <v>7.1136100000000004</v>
      </c>
      <c r="K10338" s="4">
        <v>0.35</v>
      </c>
      <c r="L10338" s="73">
        <v>12.913938153846154</v>
      </c>
    </row>
    <row r="10339" spans="1:12" x14ac:dyDescent="0.35">
      <c r="A10339" s="1" t="s">
        <v>17082</v>
      </c>
      <c r="B10339" t="s">
        <v>16963</v>
      </c>
      <c r="C10339" t="s">
        <v>26</v>
      </c>
      <c r="D10339" t="s">
        <v>27</v>
      </c>
      <c r="E10339">
        <v>1</v>
      </c>
      <c r="F10339" s="2">
        <v>507</v>
      </c>
      <c r="G10339" s="3">
        <v>1079.45</v>
      </c>
      <c r="H10339" s="3">
        <v>5.07</v>
      </c>
      <c r="I10339" s="3">
        <v>23.829000000000001</v>
      </c>
      <c r="J10339" s="3">
        <v>535.899</v>
      </c>
      <c r="K10339" s="4">
        <v>0.34999999999999992</v>
      </c>
      <c r="L10339" s="73">
        <v>972.86279999999988</v>
      </c>
    </row>
    <row r="10340" spans="1:12" x14ac:dyDescent="0.35">
      <c r="A10340" s="1" t="s">
        <v>17083</v>
      </c>
      <c r="B10340" t="s">
        <v>17084</v>
      </c>
      <c r="C10340" t="s">
        <v>26</v>
      </c>
      <c r="D10340" t="s">
        <v>27</v>
      </c>
      <c r="E10340">
        <v>1</v>
      </c>
      <c r="F10340" s="2">
        <v>12925</v>
      </c>
      <c r="G10340" s="3">
        <v>26650</v>
      </c>
      <c r="H10340" s="3">
        <v>129.25</v>
      </c>
      <c r="I10340" s="3">
        <v>607.47500000000002</v>
      </c>
      <c r="J10340" s="3">
        <v>13661.725</v>
      </c>
      <c r="K10340" s="4">
        <v>0.35</v>
      </c>
      <c r="L10340" s="73">
        <v>24801.285384615385</v>
      </c>
    </row>
    <row r="10341" spans="1:12" x14ac:dyDescent="0.35">
      <c r="A10341" s="1" t="s">
        <v>17085</v>
      </c>
      <c r="B10341" t="s">
        <v>17086</v>
      </c>
      <c r="C10341" t="s">
        <v>363</v>
      </c>
      <c r="D10341" t="s">
        <v>364</v>
      </c>
      <c r="E10341">
        <v>1</v>
      </c>
      <c r="F10341" s="2">
        <v>187</v>
      </c>
      <c r="G10341" s="3">
        <v>239</v>
      </c>
      <c r="H10341" s="3">
        <v>1.87</v>
      </c>
      <c r="I10341" s="3">
        <v>8.7889999999999997</v>
      </c>
      <c r="J10341" s="3">
        <v>197.65899999999999</v>
      </c>
      <c r="K10341" s="4">
        <v>0.34999999999999992</v>
      </c>
      <c r="L10341" s="73">
        <v>358.82710769230766</v>
      </c>
    </row>
    <row r="10342" spans="1:12" x14ac:dyDescent="0.35">
      <c r="A10342" s="1" t="s">
        <v>17087</v>
      </c>
      <c r="B10342" t="s">
        <v>17088</v>
      </c>
      <c r="C10342" t="s">
        <v>26</v>
      </c>
      <c r="D10342" t="s">
        <v>27</v>
      </c>
      <c r="E10342">
        <v>1</v>
      </c>
      <c r="F10342" s="2">
        <v>56</v>
      </c>
      <c r="G10342" s="3">
        <v>106</v>
      </c>
      <c r="H10342" s="3">
        <v>0.56000000000000005</v>
      </c>
      <c r="I10342" s="3">
        <v>2.6320000000000001</v>
      </c>
      <c r="J10342" s="3">
        <v>59.192</v>
      </c>
      <c r="K10342" s="4">
        <v>0.35</v>
      </c>
      <c r="L10342" s="73">
        <v>107.45624615384615</v>
      </c>
    </row>
    <row r="10343" spans="1:12" x14ac:dyDescent="0.35">
      <c r="A10343" s="1" t="s">
        <v>17089</v>
      </c>
      <c r="B10343" t="s">
        <v>17090</v>
      </c>
      <c r="C10343" t="s">
        <v>363</v>
      </c>
      <c r="D10343" t="s">
        <v>364</v>
      </c>
      <c r="E10343">
        <v>1</v>
      </c>
      <c r="F10343" s="2">
        <v>568</v>
      </c>
      <c r="G10343" s="3">
        <v>252</v>
      </c>
      <c r="H10343" s="3">
        <v>5.68</v>
      </c>
      <c r="I10343" s="3">
        <v>26.696000000000002</v>
      </c>
      <c r="J10343" s="3">
        <v>600.37599999999998</v>
      </c>
      <c r="K10343" s="4">
        <v>0.34999999999999992</v>
      </c>
      <c r="L10343" s="73">
        <v>1089.9133538461538</v>
      </c>
    </row>
    <row r="10344" spans="1:12" x14ac:dyDescent="0.35">
      <c r="A10344" s="1" t="s">
        <v>17091</v>
      </c>
      <c r="B10344" t="s">
        <v>17092</v>
      </c>
      <c r="C10344" t="s">
        <v>26</v>
      </c>
      <c r="D10344" t="s">
        <v>27</v>
      </c>
      <c r="E10344">
        <v>1</v>
      </c>
      <c r="F10344" s="2">
        <v>15.13</v>
      </c>
      <c r="G10344" s="3">
        <v>34</v>
      </c>
      <c r="H10344" s="3">
        <v>0.15130000000000002</v>
      </c>
      <c r="I10344" s="3">
        <v>0.71111000000000002</v>
      </c>
      <c r="J10344" s="3">
        <v>15.992410000000001</v>
      </c>
      <c r="K10344" s="4">
        <v>0.35</v>
      </c>
      <c r="L10344" s="73">
        <v>29.032375076923078</v>
      </c>
    </row>
    <row r="10345" spans="1:12" x14ac:dyDescent="0.35">
      <c r="A10345" s="1" t="s">
        <v>17093</v>
      </c>
      <c r="B10345" t="s">
        <v>17094</v>
      </c>
      <c r="C10345" t="s">
        <v>363</v>
      </c>
      <c r="D10345" t="s">
        <v>364</v>
      </c>
      <c r="E10345">
        <v>1</v>
      </c>
      <c r="F10345" s="2">
        <v>29</v>
      </c>
      <c r="G10345" s="3">
        <v>759</v>
      </c>
      <c r="H10345" s="3">
        <v>0.28999999999999998</v>
      </c>
      <c r="I10345" s="3">
        <v>1.363</v>
      </c>
      <c r="J10345" s="3">
        <v>30.652999999999999</v>
      </c>
      <c r="K10345" s="4">
        <v>0.35000000000000003</v>
      </c>
      <c r="L10345" s="73">
        <v>55.646984615384611</v>
      </c>
    </row>
    <row r="10346" spans="1:12" x14ac:dyDescent="0.35">
      <c r="A10346" s="1" t="s">
        <v>17095</v>
      </c>
      <c r="B10346" t="s">
        <v>16894</v>
      </c>
      <c r="C10346" t="s">
        <v>26</v>
      </c>
      <c r="D10346" t="s">
        <v>27</v>
      </c>
      <c r="E10346">
        <v>1</v>
      </c>
      <c r="F10346" s="2">
        <v>443</v>
      </c>
      <c r="G10346" s="3">
        <v>943.62</v>
      </c>
      <c r="H10346" s="3">
        <v>4.43</v>
      </c>
      <c r="I10346" s="3">
        <v>20.821000000000002</v>
      </c>
      <c r="J10346" s="3">
        <v>468.25100000000003</v>
      </c>
      <c r="K10346" s="4">
        <v>0.35</v>
      </c>
      <c r="L10346" s="73">
        <v>850.05566153846155</v>
      </c>
    </row>
    <row r="10347" spans="1:12" x14ac:dyDescent="0.35">
      <c r="A10347" s="1" t="s">
        <v>17096</v>
      </c>
      <c r="B10347" t="s">
        <v>17097</v>
      </c>
      <c r="C10347" t="s">
        <v>363</v>
      </c>
      <c r="D10347" t="s">
        <v>364</v>
      </c>
      <c r="E10347">
        <v>1</v>
      </c>
      <c r="F10347" s="2">
        <v>25</v>
      </c>
      <c r="G10347" s="3">
        <v>56.302399999999999</v>
      </c>
      <c r="H10347" s="3">
        <v>0.25</v>
      </c>
      <c r="I10347" s="3">
        <v>1.175</v>
      </c>
      <c r="J10347" s="3">
        <v>26.425000000000001</v>
      </c>
      <c r="K10347" s="4">
        <v>0.35</v>
      </c>
      <c r="L10347" s="73">
        <v>47.971538461538458</v>
      </c>
    </row>
    <row r="10348" spans="1:12" x14ac:dyDescent="0.35">
      <c r="A10348" s="1" t="s">
        <v>17098</v>
      </c>
      <c r="B10348" t="s">
        <v>16969</v>
      </c>
      <c r="C10348" t="s">
        <v>26</v>
      </c>
      <c r="D10348" t="s">
        <v>27</v>
      </c>
      <c r="E10348">
        <v>1</v>
      </c>
      <c r="F10348" s="2">
        <v>15.13</v>
      </c>
      <c r="G10348" s="3">
        <v>34</v>
      </c>
      <c r="H10348" s="3">
        <v>0.15130000000000002</v>
      </c>
      <c r="I10348" s="3">
        <v>0.71111000000000002</v>
      </c>
      <c r="J10348" s="3">
        <v>15.992410000000001</v>
      </c>
      <c r="K10348" s="4">
        <v>0.35</v>
      </c>
      <c r="L10348" s="73">
        <v>29.032375076923078</v>
      </c>
    </row>
    <row r="10349" spans="1:12" x14ac:dyDescent="0.35">
      <c r="A10349" s="1" t="s">
        <v>17099</v>
      </c>
      <c r="B10349" t="s">
        <v>17100</v>
      </c>
      <c r="C10349" t="s">
        <v>26</v>
      </c>
      <c r="D10349" t="s">
        <v>27</v>
      </c>
      <c r="E10349">
        <v>1</v>
      </c>
      <c r="F10349" s="2">
        <v>93</v>
      </c>
      <c r="G10349" s="3">
        <v>197.14</v>
      </c>
      <c r="H10349" s="3">
        <v>0.93</v>
      </c>
      <c r="I10349" s="3">
        <v>4.3710000000000004</v>
      </c>
      <c r="J10349" s="3">
        <v>98.301000000000002</v>
      </c>
      <c r="K10349" s="4">
        <v>0.35000000000000003</v>
      </c>
      <c r="L10349" s="73">
        <v>178.45412307692308</v>
      </c>
    </row>
    <row r="10350" spans="1:12" x14ac:dyDescent="0.35">
      <c r="A10350" s="1" t="s">
        <v>17101</v>
      </c>
      <c r="B10350" t="s">
        <v>16963</v>
      </c>
      <c r="C10350" t="s">
        <v>26</v>
      </c>
      <c r="D10350" t="s">
        <v>27</v>
      </c>
      <c r="E10350">
        <v>1</v>
      </c>
      <c r="F10350" s="2">
        <v>482</v>
      </c>
      <c r="G10350" s="3">
        <v>1026.56</v>
      </c>
      <c r="H10350" s="3">
        <v>4.82</v>
      </c>
      <c r="I10350" s="3">
        <v>22.654</v>
      </c>
      <c r="J10350" s="3">
        <v>509.47399999999999</v>
      </c>
      <c r="K10350" s="4">
        <v>0.35000000000000003</v>
      </c>
      <c r="L10350" s="73">
        <v>924.89126153846155</v>
      </c>
    </row>
    <row r="10351" spans="1:12" x14ac:dyDescent="0.35">
      <c r="A10351" s="1" t="s">
        <v>17102</v>
      </c>
      <c r="B10351" t="s">
        <v>17103</v>
      </c>
      <c r="C10351" t="s">
        <v>26</v>
      </c>
      <c r="D10351" t="s">
        <v>27</v>
      </c>
      <c r="E10351">
        <v>1</v>
      </c>
      <c r="F10351" s="2">
        <v>11.54</v>
      </c>
      <c r="G10351" s="3">
        <v>24.59</v>
      </c>
      <c r="H10351" s="3">
        <v>0.11539999999999999</v>
      </c>
      <c r="I10351" s="3">
        <v>0.54237999999999997</v>
      </c>
      <c r="J10351" s="3">
        <v>12.197779999999998</v>
      </c>
      <c r="K10351" s="4">
        <v>0.34999999999999992</v>
      </c>
      <c r="L10351" s="73">
        <v>22.143662153846147</v>
      </c>
    </row>
    <row r="10352" spans="1:12" x14ac:dyDescent="0.35">
      <c r="A10352" s="1" t="s">
        <v>17104</v>
      </c>
      <c r="B10352" t="s">
        <v>16866</v>
      </c>
      <c r="C10352" t="s">
        <v>26</v>
      </c>
      <c r="D10352" t="s">
        <v>27</v>
      </c>
      <c r="E10352">
        <v>1</v>
      </c>
      <c r="F10352" s="2">
        <v>78</v>
      </c>
      <c r="G10352" s="3">
        <v>172</v>
      </c>
      <c r="H10352" s="3">
        <v>0.78</v>
      </c>
      <c r="I10352" s="3">
        <v>3.6659999999999999</v>
      </c>
      <c r="J10352" s="3">
        <v>82.445999999999998</v>
      </c>
      <c r="K10352" s="4">
        <v>0.35</v>
      </c>
      <c r="L10352" s="73">
        <v>149.6712</v>
      </c>
    </row>
    <row r="10353" spans="1:12" x14ac:dyDescent="0.35">
      <c r="A10353" s="1" t="s">
        <v>17105</v>
      </c>
      <c r="B10353" t="s">
        <v>17106</v>
      </c>
      <c r="C10353" t="s">
        <v>26</v>
      </c>
      <c r="D10353" t="s">
        <v>27</v>
      </c>
      <c r="E10353">
        <v>1</v>
      </c>
      <c r="F10353" s="2">
        <v>13.94</v>
      </c>
      <c r="G10353" s="3">
        <v>29</v>
      </c>
      <c r="H10353" s="3">
        <v>0.1394</v>
      </c>
      <c r="I10353" s="3">
        <v>0.65517999999999998</v>
      </c>
      <c r="J10353" s="3">
        <v>14.734579999999999</v>
      </c>
      <c r="K10353" s="4">
        <v>0.35</v>
      </c>
      <c r="L10353" s="73">
        <v>26.748929846153843</v>
      </c>
    </row>
    <row r="10354" spans="1:12" x14ac:dyDescent="0.35">
      <c r="A10354" s="1" t="s">
        <v>17107</v>
      </c>
      <c r="B10354" t="s">
        <v>16874</v>
      </c>
      <c r="C10354" t="s">
        <v>26</v>
      </c>
      <c r="D10354" t="s">
        <v>27</v>
      </c>
      <c r="E10354">
        <v>1</v>
      </c>
      <c r="F10354" s="2">
        <v>240</v>
      </c>
      <c r="G10354" s="3">
        <v>587.48479999999995</v>
      </c>
      <c r="H10354" s="3">
        <v>2.4</v>
      </c>
      <c r="I10354" s="3">
        <v>11.28</v>
      </c>
      <c r="J10354" s="3">
        <v>253.68</v>
      </c>
      <c r="K10354" s="4">
        <v>0.35</v>
      </c>
      <c r="L10354" s="73">
        <v>460.52676923076922</v>
      </c>
    </row>
    <row r="10355" spans="1:12" x14ac:dyDescent="0.35">
      <c r="A10355" s="1" t="s">
        <v>17108</v>
      </c>
      <c r="B10355" t="s">
        <v>17109</v>
      </c>
      <c r="C10355" t="s">
        <v>26</v>
      </c>
      <c r="D10355" t="s">
        <v>27</v>
      </c>
      <c r="E10355">
        <v>1</v>
      </c>
      <c r="F10355" s="2">
        <v>8.8000000000000007</v>
      </c>
      <c r="G10355" s="3">
        <v>19</v>
      </c>
      <c r="H10355" s="3">
        <v>8.8000000000000009E-2</v>
      </c>
      <c r="I10355" s="3">
        <v>0.41360000000000002</v>
      </c>
      <c r="J10355" s="3">
        <v>9.3016000000000005</v>
      </c>
      <c r="K10355" s="4">
        <v>0.35000000000000003</v>
      </c>
      <c r="L10355" s="73">
        <v>16.885981538461539</v>
      </c>
    </row>
    <row r="10356" spans="1:12" x14ac:dyDescent="0.35">
      <c r="A10356" s="1" t="s">
        <v>17110</v>
      </c>
      <c r="B10356" t="s">
        <v>17111</v>
      </c>
      <c r="C10356" t="s">
        <v>363</v>
      </c>
      <c r="D10356" t="s">
        <v>364</v>
      </c>
      <c r="E10356">
        <v>1</v>
      </c>
      <c r="F10356" s="2">
        <v>25</v>
      </c>
      <c r="G10356" s="3">
        <v>184</v>
      </c>
      <c r="H10356" s="3">
        <v>0.25</v>
      </c>
      <c r="I10356" s="3">
        <v>1.175</v>
      </c>
      <c r="J10356" s="3">
        <v>26.425000000000001</v>
      </c>
      <c r="K10356" s="4">
        <v>0.35</v>
      </c>
      <c r="L10356" s="73">
        <v>47.971538461538458</v>
      </c>
    </row>
    <row r="10357" spans="1:12" x14ac:dyDescent="0.35">
      <c r="A10357" s="1" t="s">
        <v>17112</v>
      </c>
      <c r="B10357" t="s">
        <v>17113</v>
      </c>
      <c r="C10357" t="s">
        <v>363</v>
      </c>
      <c r="D10357" t="s">
        <v>364</v>
      </c>
      <c r="E10357">
        <v>1</v>
      </c>
      <c r="F10357" s="2">
        <v>666</v>
      </c>
      <c r="G10357" s="3">
        <v>159</v>
      </c>
      <c r="H10357" s="3">
        <v>6.66</v>
      </c>
      <c r="I10357" s="3">
        <v>31.302</v>
      </c>
      <c r="J10357" s="3">
        <v>703.96199999999999</v>
      </c>
      <c r="K10357" s="4">
        <v>0.35</v>
      </c>
      <c r="L10357" s="73">
        <v>1277.9617846153844</v>
      </c>
    </row>
    <row r="10358" spans="1:12" x14ac:dyDescent="0.35">
      <c r="A10358" s="1" t="s">
        <v>17114</v>
      </c>
      <c r="B10358" t="s">
        <v>17115</v>
      </c>
      <c r="C10358" t="s">
        <v>26</v>
      </c>
      <c r="D10358" t="s">
        <v>27</v>
      </c>
      <c r="E10358">
        <v>1</v>
      </c>
      <c r="F10358" s="2">
        <v>9525</v>
      </c>
      <c r="G10358" s="3">
        <v>19640</v>
      </c>
      <c r="H10358" s="3">
        <v>95.25</v>
      </c>
      <c r="I10358" s="3">
        <v>447.67500000000001</v>
      </c>
      <c r="J10358" s="3">
        <v>10067.924999999999</v>
      </c>
      <c r="K10358" s="4">
        <v>0.35</v>
      </c>
      <c r="L10358" s="73">
        <v>18277.156153846154</v>
      </c>
    </row>
    <row r="10359" spans="1:12" x14ac:dyDescent="0.35">
      <c r="A10359" s="1" t="s">
        <v>17116</v>
      </c>
      <c r="B10359" t="s">
        <v>17117</v>
      </c>
      <c r="C10359" t="s">
        <v>26</v>
      </c>
      <c r="D10359" t="s">
        <v>27</v>
      </c>
      <c r="E10359">
        <v>1</v>
      </c>
      <c r="F10359" s="2">
        <v>632.5</v>
      </c>
      <c r="G10359" s="3">
        <v>1548.2544</v>
      </c>
      <c r="H10359" s="3">
        <v>6.3250000000000002</v>
      </c>
      <c r="I10359" s="3">
        <v>29.727499999999999</v>
      </c>
      <c r="J10359" s="3">
        <v>668.55250000000001</v>
      </c>
      <c r="K10359" s="4">
        <v>0.35000000000000003</v>
      </c>
      <c r="L10359" s="73">
        <v>1213.6799230769232</v>
      </c>
    </row>
    <row r="10360" spans="1:12" x14ac:dyDescent="0.35">
      <c r="A10360" s="1" t="s">
        <v>17118</v>
      </c>
      <c r="B10360" t="s">
        <v>17119</v>
      </c>
      <c r="C10360" t="s">
        <v>363</v>
      </c>
      <c r="D10360" t="s">
        <v>364</v>
      </c>
      <c r="E10360">
        <v>1</v>
      </c>
      <c r="F10360" s="2">
        <v>62.92</v>
      </c>
      <c r="G10360" s="3">
        <v>130</v>
      </c>
      <c r="H10360" s="3">
        <v>0.62919999999999998</v>
      </c>
      <c r="I10360" s="3">
        <v>2.9572400000000001</v>
      </c>
      <c r="J10360" s="3">
        <v>66.506439999999998</v>
      </c>
      <c r="K10360" s="4">
        <v>0.35000000000000003</v>
      </c>
      <c r="L10360" s="73">
        <v>120.734768</v>
      </c>
    </row>
    <row r="10361" spans="1:12" x14ac:dyDescent="0.35">
      <c r="A10361" s="1" t="s">
        <v>17120</v>
      </c>
      <c r="B10361" t="s">
        <v>17121</v>
      </c>
      <c r="C10361" t="s">
        <v>26</v>
      </c>
      <c r="D10361" t="s">
        <v>27</v>
      </c>
      <c r="E10361">
        <v>1</v>
      </c>
      <c r="F10361" s="2">
        <v>407.37</v>
      </c>
      <c r="G10361" s="3">
        <v>840</v>
      </c>
      <c r="H10361" s="3">
        <v>4.0737000000000005</v>
      </c>
      <c r="I10361" s="3">
        <v>19.14639</v>
      </c>
      <c r="J10361" s="3">
        <v>430.59008999999998</v>
      </c>
      <c r="K10361" s="4">
        <v>0.35</v>
      </c>
      <c r="L10361" s="73">
        <v>781.68662492307681</v>
      </c>
    </row>
    <row r="10362" spans="1:12" x14ac:dyDescent="0.35">
      <c r="A10362" s="1" t="s">
        <v>17122</v>
      </c>
      <c r="B10362" t="s">
        <v>17003</v>
      </c>
      <c r="C10362" t="s">
        <v>26</v>
      </c>
      <c r="D10362" t="s">
        <v>27</v>
      </c>
      <c r="E10362">
        <v>1</v>
      </c>
      <c r="F10362" s="2">
        <v>626</v>
      </c>
      <c r="G10362" s="3">
        <v>1333.09</v>
      </c>
      <c r="H10362" s="3">
        <v>6.26</v>
      </c>
      <c r="I10362" s="3">
        <v>29.422000000000001</v>
      </c>
      <c r="J10362" s="3">
        <v>661.68200000000002</v>
      </c>
      <c r="K10362" s="4">
        <v>0.35</v>
      </c>
      <c r="L10362" s="73">
        <v>1201.2073230769231</v>
      </c>
    </row>
    <row r="10363" spans="1:12" x14ac:dyDescent="0.35">
      <c r="A10363" s="1" t="s">
        <v>17123</v>
      </c>
      <c r="B10363" t="s">
        <v>17124</v>
      </c>
      <c r="C10363" t="s">
        <v>363</v>
      </c>
      <c r="D10363" t="s">
        <v>364</v>
      </c>
      <c r="E10363">
        <v>1</v>
      </c>
      <c r="F10363" s="2">
        <v>2192.41</v>
      </c>
      <c r="G10363" s="3">
        <v>4521</v>
      </c>
      <c r="H10363" s="3">
        <v>21.924099999999999</v>
      </c>
      <c r="I10363" s="3">
        <v>103.04326999999999</v>
      </c>
      <c r="J10363" s="3">
        <v>2317.3773700000002</v>
      </c>
      <c r="K10363" s="4">
        <v>0.34999999999999992</v>
      </c>
      <c r="L10363" s="73">
        <v>4206.9312255384611</v>
      </c>
    </row>
    <row r="10364" spans="1:12" x14ac:dyDescent="0.35">
      <c r="A10364" s="1" t="s">
        <v>17125</v>
      </c>
      <c r="B10364" t="s">
        <v>17126</v>
      </c>
      <c r="C10364" t="s">
        <v>26</v>
      </c>
      <c r="D10364" t="s">
        <v>27</v>
      </c>
      <c r="E10364">
        <v>1</v>
      </c>
      <c r="F10364" s="2">
        <v>33</v>
      </c>
      <c r="G10364" s="3">
        <v>70</v>
      </c>
      <c r="H10364" s="3">
        <v>0.33</v>
      </c>
      <c r="I10364" s="3">
        <v>1.5509999999999999</v>
      </c>
      <c r="J10364" s="3">
        <v>34.881</v>
      </c>
      <c r="K10364" s="4">
        <v>0.35</v>
      </c>
      <c r="L10364" s="73">
        <v>63.322430769230763</v>
      </c>
    </row>
    <row r="10365" spans="1:12" x14ac:dyDescent="0.35">
      <c r="A10365" s="1" t="s">
        <v>17127</v>
      </c>
      <c r="B10365" t="s">
        <v>17128</v>
      </c>
      <c r="C10365" t="s">
        <v>26</v>
      </c>
      <c r="D10365" t="s">
        <v>27</v>
      </c>
      <c r="E10365">
        <v>1</v>
      </c>
      <c r="F10365" s="2">
        <v>316.35000000000002</v>
      </c>
      <c r="G10365" s="3">
        <v>653</v>
      </c>
      <c r="H10365" s="3">
        <v>3.1635000000000004</v>
      </c>
      <c r="I10365" s="3">
        <v>14.868450000000001</v>
      </c>
      <c r="J10365" s="3">
        <v>334.38195000000002</v>
      </c>
      <c r="K10365" s="4">
        <v>0.35</v>
      </c>
      <c r="L10365" s="73">
        <v>607.03184769230768</v>
      </c>
    </row>
    <row r="10366" spans="1:12" x14ac:dyDescent="0.35">
      <c r="A10366" s="1" t="s">
        <v>17129</v>
      </c>
      <c r="B10366" t="s">
        <v>16894</v>
      </c>
      <c r="C10366" t="s">
        <v>26</v>
      </c>
      <c r="D10366" t="s">
        <v>27</v>
      </c>
      <c r="E10366">
        <v>1</v>
      </c>
      <c r="F10366" s="2">
        <v>484</v>
      </c>
      <c r="G10366" s="3">
        <v>1031.3699999999999</v>
      </c>
      <c r="H10366" s="3">
        <v>4.84</v>
      </c>
      <c r="I10366" s="3">
        <v>22.748000000000001</v>
      </c>
      <c r="J10366" s="3">
        <v>511.58799999999997</v>
      </c>
      <c r="K10366" s="4">
        <v>0.34999999999999992</v>
      </c>
      <c r="L10366" s="73">
        <v>928.72898461538443</v>
      </c>
    </row>
    <row r="10367" spans="1:12" x14ac:dyDescent="0.35">
      <c r="A10367" s="1" t="s">
        <v>17130</v>
      </c>
      <c r="B10367" t="s">
        <v>17131</v>
      </c>
      <c r="C10367" t="s">
        <v>363</v>
      </c>
      <c r="D10367" t="s">
        <v>364</v>
      </c>
      <c r="E10367">
        <v>1</v>
      </c>
      <c r="F10367" s="2">
        <v>74.12</v>
      </c>
      <c r="G10367" s="3">
        <v>153</v>
      </c>
      <c r="H10367" s="3">
        <v>0.74120000000000008</v>
      </c>
      <c r="I10367" s="3">
        <v>3.4836400000000003</v>
      </c>
      <c r="J10367" s="3">
        <v>78.344840000000005</v>
      </c>
      <c r="K10367" s="4">
        <v>0.34999999999999992</v>
      </c>
      <c r="L10367" s="73">
        <v>142.22601723076923</v>
      </c>
    </row>
    <row r="10368" spans="1:12" x14ac:dyDescent="0.35">
      <c r="A10368" s="1" t="s">
        <v>17132</v>
      </c>
      <c r="B10368" t="s">
        <v>17133</v>
      </c>
      <c r="C10368" t="s">
        <v>363</v>
      </c>
      <c r="D10368" t="s">
        <v>364</v>
      </c>
      <c r="E10368">
        <v>1</v>
      </c>
      <c r="F10368" s="2">
        <v>2.46</v>
      </c>
      <c r="G10368" s="3">
        <v>6</v>
      </c>
      <c r="H10368" s="3">
        <v>2.46E-2</v>
      </c>
      <c r="I10368" s="3">
        <v>0.11562</v>
      </c>
      <c r="J10368" s="3">
        <v>2.6002199999999998</v>
      </c>
      <c r="K10368" s="4">
        <v>0.35</v>
      </c>
      <c r="L10368" s="73">
        <v>4.7203993846153836</v>
      </c>
    </row>
    <row r="10369" spans="1:12" x14ac:dyDescent="0.35">
      <c r="A10369" s="1" t="s">
        <v>17134</v>
      </c>
      <c r="B10369" t="s">
        <v>17135</v>
      </c>
      <c r="C10369" t="s">
        <v>363</v>
      </c>
      <c r="D10369" t="s">
        <v>364</v>
      </c>
      <c r="E10369">
        <v>1</v>
      </c>
      <c r="F10369" s="2">
        <v>8654.1200000000008</v>
      </c>
      <c r="G10369" s="3">
        <v>17844</v>
      </c>
      <c r="H10369" s="3">
        <v>86.541200000000003</v>
      </c>
      <c r="I10369" s="3">
        <v>406.74364000000003</v>
      </c>
      <c r="J10369" s="3">
        <v>9147.4048400000011</v>
      </c>
      <c r="K10369" s="4">
        <v>0.35</v>
      </c>
      <c r="L10369" s="73">
        <v>16606.058017230771</v>
      </c>
    </row>
    <row r="10370" spans="1:12" x14ac:dyDescent="0.35">
      <c r="A10370" s="1" t="s">
        <v>17136</v>
      </c>
      <c r="B10370" t="s">
        <v>17029</v>
      </c>
      <c r="C10370" t="s">
        <v>26</v>
      </c>
      <c r="D10370" t="s">
        <v>27</v>
      </c>
      <c r="E10370">
        <v>1</v>
      </c>
      <c r="F10370" s="2">
        <v>1440</v>
      </c>
      <c r="G10370" s="3">
        <v>3070.07</v>
      </c>
      <c r="H10370" s="3">
        <v>14.4</v>
      </c>
      <c r="I10370" s="3">
        <v>67.680000000000007</v>
      </c>
      <c r="J10370" s="3">
        <v>1522.0800000000002</v>
      </c>
      <c r="K10370" s="4">
        <v>0.35000000000000003</v>
      </c>
      <c r="L10370" s="73">
        <v>2763.160615384616</v>
      </c>
    </row>
    <row r="10371" spans="1:12" x14ac:dyDescent="0.35">
      <c r="A10371" s="1" t="s">
        <v>17137</v>
      </c>
      <c r="B10371" t="s">
        <v>17138</v>
      </c>
      <c r="C10371" t="s">
        <v>26</v>
      </c>
      <c r="D10371" t="s">
        <v>27</v>
      </c>
      <c r="E10371">
        <v>1</v>
      </c>
      <c r="F10371" s="2">
        <v>2440</v>
      </c>
      <c r="G10371" s="3">
        <v>5387</v>
      </c>
      <c r="H10371" s="3">
        <v>24.400000000000002</v>
      </c>
      <c r="I10371" s="3">
        <v>114.68</v>
      </c>
      <c r="J10371" s="3">
        <v>2579.08</v>
      </c>
      <c r="K10371" s="4">
        <v>0.35000000000000003</v>
      </c>
      <c r="L10371" s="73">
        <v>4682.0221538461537</v>
      </c>
    </row>
    <row r="10372" spans="1:12" x14ac:dyDescent="0.35">
      <c r="A10372" s="1" t="s">
        <v>17139</v>
      </c>
      <c r="B10372" t="s">
        <v>17140</v>
      </c>
      <c r="C10372" t="s">
        <v>26</v>
      </c>
      <c r="D10372" t="s">
        <v>27</v>
      </c>
      <c r="E10372">
        <v>1</v>
      </c>
      <c r="F10372" s="2">
        <v>26</v>
      </c>
      <c r="G10372" s="3">
        <v>54.7</v>
      </c>
      <c r="H10372" s="3">
        <v>0.26</v>
      </c>
      <c r="I10372" s="3">
        <v>1.222</v>
      </c>
      <c r="J10372" s="3">
        <v>27.482000000000003</v>
      </c>
      <c r="K10372" s="4">
        <v>0.34999999999999992</v>
      </c>
      <c r="L10372" s="73">
        <v>49.8904</v>
      </c>
    </row>
    <row r="10373" spans="1:12" x14ac:dyDescent="0.35">
      <c r="A10373" s="1" t="s">
        <v>17141</v>
      </c>
      <c r="B10373" t="s">
        <v>16904</v>
      </c>
      <c r="C10373" t="s">
        <v>26</v>
      </c>
      <c r="D10373" t="s">
        <v>27</v>
      </c>
      <c r="E10373">
        <v>1</v>
      </c>
      <c r="F10373" s="2">
        <v>1240</v>
      </c>
      <c r="G10373" s="3">
        <v>2643.33</v>
      </c>
      <c r="H10373" s="3">
        <v>12.4</v>
      </c>
      <c r="I10373" s="3">
        <v>58.28</v>
      </c>
      <c r="J10373" s="3">
        <v>1310.68</v>
      </c>
      <c r="K10373" s="4">
        <v>0.35</v>
      </c>
      <c r="L10373" s="73">
        <v>2379.388307692308</v>
      </c>
    </row>
    <row r="10374" spans="1:12" x14ac:dyDescent="0.35">
      <c r="A10374" s="1" t="s">
        <v>17142</v>
      </c>
      <c r="B10374" t="s">
        <v>17143</v>
      </c>
      <c r="C10374" t="s">
        <v>26</v>
      </c>
      <c r="D10374" t="s">
        <v>27</v>
      </c>
      <c r="E10374">
        <v>1</v>
      </c>
      <c r="F10374" s="2">
        <v>657</v>
      </c>
      <c r="G10374" s="3">
        <v>1400.4</v>
      </c>
      <c r="H10374" s="3">
        <v>6.57</v>
      </c>
      <c r="I10374" s="3">
        <v>30.879000000000001</v>
      </c>
      <c r="J10374" s="3">
        <v>694.44900000000007</v>
      </c>
      <c r="K10374" s="4">
        <v>0.34999999999999992</v>
      </c>
      <c r="L10374" s="73">
        <v>1260.6920307692308</v>
      </c>
    </row>
    <row r="10375" spans="1:12" x14ac:dyDescent="0.35">
      <c r="A10375" s="1" t="s">
        <v>17144</v>
      </c>
      <c r="B10375" t="s">
        <v>17072</v>
      </c>
      <c r="C10375" t="s">
        <v>26</v>
      </c>
      <c r="D10375" t="s">
        <v>27</v>
      </c>
      <c r="E10375">
        <v>1</v>
      </c>
      <c r="F10375" s="2">
        <v>350</v>
      </c>
      <c r="G10375" s="3">
        <v>745.28</v>
      </c>
      <c r="H10375" s="3">
        <v>3.5</v>
      </c>
      <c r="I10375" s="3">
        <v>16.45</v>
      </c>
      <c r="J10375" s="3">
        <v>369.95</v>
      </c>
      <c r="K10375" s="4">
        <v>0.34999999999999992</v>
      </c>
      <c r="L10375" s="73">
        <v>671.60153846153833</v>
      </c>
    </row>
    <row r="10376" spans="1:12" x14ac:dyDescent="0.35">
      <c r="A10376" s="1" t="s">
        <v>17145</v>
      </c>
      <c r="B10376" t="s">
        <v>17003</v>
      </c>
      <c r="C10376" t="s">
        <v>26</v>
      </c>
      <c r="D10376" t="s">
        <v>27</v>
      </c>
      <c r="E10376">
        <v>1</v>
      </c>
      <c r="F10376" s="2">
        <v>538</v>
      </c>
      <c r="G10376" s="3">
        <v>1146.77</v>
      </c>
      <c r="H10376" s="3">
        <v>5.38</v>
      </c>
      <c r="I10376" s="3">
        <v>25.286000000000001</v>
      </c>
      <c r="J10376" s="3">
        <v>568.66599999999994</v>
      </c>
      <c r="K10376" s="4">
        <v>0.35000000000000003</v>
      </c>
      <c r="L10376" s="73">
        <v>1032.3475076923075</v>
      </c>
    </row>
    <row r="10377" spans="1:12" x14ac:dyDescent="0.35">
      <c r="A10377" s="1" t="s">
        <v>17146</v>
      </c>
      <c r="B10377" t="s">
        <v>17147</v>
      </c>
      <c r="C10377" t="s">
        <v>26</v>
      </c>
      <c r="D10377" t="s">
        <v>27</v>
      </c>
      <c r="E10377">
        <v>1</v>
      </c>
      <c r="F10377" s="2">
        <v>19.32</v>
      </c>
      <c r="G10377" s="3">
        <v>40</v>
      </c>
      <c r="H10377" s="3">
        <v>0.19320000000000001</v>
      </c>
      <c r="I10377" s="3">
        <v>0.90804000000000007</v>
      </c>
      <c r="J10377" s="3">
        <v>20.421240000000001</v>
      </c>
      <c r="K10377" s="4">
        <v>0.35</v>
      </c>
      <c r="L10377" s="73">
        <v>37.072404923076924</v>
      </c>
    </row>
    <row r="10378" spans="1:12" x14ac:dyDescent="0.35">
      <c r="A10378" s="1" t="s">
        <v>17148</v>
      </c>
      <c r="B10378" t="s">
        <v>17149</v>
      </c>
      <c r="C10378" t="s">
        <v>26</v>
      </c>
      <c r="D10378" t="s">
        <v>27</v>
      </c>
      <c r="E10378">
        <v>1</v>
      </c>
      <c r="F10378" s="2">
        <v>16.809999999999999</v>
      </c>
      <c r="G10378" s="3">
        <v>38</v>
      </c>
      <c r="H10378" s="3">
        <v>0.1681</v>
      </c>
      <c r="I10378" s="3">
        <v>0.79006999999999994</v>
      </c>
      <c r="J10378" s="3">
        <v>17.768169999999998</v>
      </c>
      <c r="K10378" s="4">
        <v>0.35</v>
      </c>
      <c r="L10378" s="73">
        <v>32.256062461538455</v>
      </c>
    </row>
    <row r="10379" spans="1:12" x14ac:dyDescent="0.35">
      <c r="A10379" s="1" t="s">
        <v>17150</v>
      </c>
      <c r="B10379" t="s">
        <v>17031</v>
      </c>
      <c r="C10379" t="s">
        <v>26</v>
      </c>
      <c r="D10379" t="s">
        <v>27</v>
      </c>
      <c r="E10379">
        <v>1</v>
      </c>
      <c r="F10379" s="2">
        <v>2346</v>
      </c>
      <c r="G10379" s="3">
        <v>5001.78</v>
      </c>
      <c r="H10379" s="3">
        <v>23.46</v>
      </c>
      <c r="I10379" s="3">
        <v>110.262</v>
      </c>
      <c r="J10379" s="3">
        <v>2479.7220000000002</v>
      </c>
      <c r="K10379" s="4">
        <v>0.35000000000000003</v>
      </c>
      <c r="L10379" s="73">
        <v>4501.64916923077</v>
      </c>
    </row>
    <row r="10380" spans="1:12" x14ac:dyDescent="0.35">
      <c r="A10380" s="1" t="s">
        <v>17151</v>
      </c>
      <c r="B10380" t="s">
        <v>17152</v>
      </c>
      <c r="C10380" t="s">
        <v>363</v>
      </c>
      <c r="D10380" t="s">
        <v>364</v>
      </c>
      <c r="E10380">
        <v>1</v>
      </c>
      <c r="F10380" s="2">
        <v>780.68</v>
      </c>
      <c r="G10380" s="3">
        <v>1610</v>
      </c>
      <c r="H10380" s="3">
        <v>7.8068</v>
      </c>
      <c r="I10380" s="3">
        <v>36.691959999999995</v>
      </c>
      <c r="J10380" s="3">
        <v>825.1787599999999</v>
      </c>
      <c r="K10380" s="4">
        <v>0.35000000000000003</v>
      </c>
      <c r="L10380" s="73">
        <v>1498.0168258461538</v>
      </c>
    </row>
    <row r="10381" spans="1:12" x14ac:dyDescent="0.35">
      <c r="A10381" s="1" t="s">
        <v>17153</v>
      </c>
      <c r="B10381" t="s">
        <v>16894</v>
      </c>
      <c r="C10381" t="s">
        <v>26</v>
      </c>
      <c r="D10381" t="s">
        <v>27</v>
      </c>
      <c r="E10381">
        <v>1</v>
      </c>
      <c r="F10381" s="2">
        <v>223</v>
      </c>
      <c r="G10381" s="3">
        <v>474.81</v>
      </c>
      <c r="H10381" s="3">
        <v>2.23</v>
      </c>
      <c r="I10381" s="3">
        <v>10.481</v>
      </c>
      <c r="J10381" s="3">
        <v>235.71099999999998</v>
      </c>
      <c r="K10381" s="4">
        <v>0.35000000000000003</v>
      </c>
      <c r="L10381" s="73">
        <v>427.90612307692305</v>
      </c>
    </row>
    <row r="10382" spans="1:12" x14ac:dyDescent="0.35">
      <c r="A10382" s="1" t="s">
        <v>17154</v>
      </c>
      <c r="B10382" t="s">
        <v>17155</v>
      </c>
      <c r="C10382" t="s">
        <v>26</v>
      </c>
      <c r="D10382" t="s">
        <v>27</v>
      </c>
      <c r="E10382">
        <v>1</v>
      </c>
      <c r="F10382" s="2">
        <v>123</v>
      </c>
      <c r="G10382" s="3">
        <v>370.72</v>
      </c>
      <c r="H10382" s="3">
        <v>1.23</v>
      </c>
      <c r="I10382" s="3">
        <v>5.7809999999999997</v>
      </c>
      <c r="J10382" s="3">
        <v>130.011</v>
      </c>
      <c r="K10382" s="4">
        <v>0.35</v>
      </c>
      <c r="L10382" s="73">
        <v>236.01996923076922</v>
      </c>
    </row>
    <row r="10383" spans="1:12" x14ac:dyDescent="0.35">
      <c r="A10383" s="1" t="s">
        <v>17156</v>
      </c>
      <c r="B10383" t="s">
        <v>17157</v>
      </c>
      <c r="C10383" t="s">
        <v>26</v>
      </c>
      <c r="D10383" t="s">
        <v>27</v>
      </c>
      <c r="E10383">
        <v>1</v>
      </c>
      <c r="F10383" s="2">
        <v>76</v>
      </c>
      <c r="G10383" s="3">
        <v>161.72999999999999</v>
      </c>
      <c r="H10383" s="3">
        <v>0.76</v>
      </c>
      <c r="I10383" s="3">
        <v>3.5720000000000001</v>
      </c>
      <c r="J10383" s="3">
        <v>80.332000000000008</v>
      </c>
      <c r="K10383" s="4">
        <v>0.35000000000000003</v>
      </c>
      <c r="L10383" s="73">
        <v>145.83347692307694</v>
      </c>
    </row>
    <row r="10384" spans="1:12" x14ac:dyDescent="0.35">
      <c r="A10384" s="1" t="s">
        <v>17158</v>
      </c>
      <c r="B10384" t="s">
        <v>17159</v>
      </c>
      <c r="C10384" t="s">
        <v>363</v>
      </c>
      <c r="D10384" t="s">
        <v>364</v>
      </c>
      <c r="E10384">
        <v>1</v>
      </c>
      <c r="F10384" s="2">
        <v>349.82</v>
      </c>
      <c r="G10384" s="3">
        <v>722</v>
      </c>
      <c r="H10384" s="3">
        <v>3.4982000000000002</v>
      </c>
      <c r="I10384" s="3">
        <v>16.44154</v>
      </c>
      <c r="J10384" s="3">
        <v>369.75973999999997</v>
      </c>
      <c r="K10384" s="4">
        <v>0.35000000000000003</v>
      </c>
      <c r="L10384" s="73">
        <v>671.25614338461537</v>
      </c>
    </row>
    <row r="10385" spans="1:12" x14ac:dyDescent="0.35">
      <c r="A10385" s="1" t="s">
        <v>17160</v>
      </c>
      <c r="B10385" t="s">
        <v>17161</v>
      </c>
      <c r="C10385" t="s">
        <v>26</v>
      </c>
      <c r="D10385" t="s">
        <v>27</v>
      </c>
      <c r="E10385">
        <v>1</v>
      </c>
      <c r="F10385" s="2">
        <v>250.8</v>
      </c>
      <c r="G10385" s="3">
        <v>565.6</v>
      </c>
      <c r="H10385" s="3">
        <v>2.508</v>
      </c>
      <c r="I10385" s="3">
        <v>11.787600000000001</v>
      </c>
      <c r="J10385" s="3">
        <v>265.09560000000005</v>
      </c>
      <c r="K10385" s="4">
        <v>0.35</v>
      </c>
      <c r="L10385" s="73">
        <v>481.25047384615391</v>
      </c>
    </row>
    <row r="10386" spans="1:12" x14ac:dyDescent="0.35">
      <c r="A10386" s="1" t="s">
        <v>17162</v>
      </c>
      <c r="B10386" t="s">
        <v>17163</v>
      </c>
      <c r="C10386" t="s">
        <v>26</v>
      </c>
      <c r="D10386" t="s">
        <v>27</v>
      </c>
      <c r="E10386">
        <v>1</v>
      </c>
      <c r="F10386" s="2">
        <v>4800.75</v>
      </c>
      <c r="G10386" s="3">
        <v>9899</v>
      </c>
      <c r="H10386" s="3">
        <v>48.0075</v>
      </c>
      <c r="I10386" s="3">
        <v>225.63525000000001</v>
      </c>
      <c r="J10386" s="3">
        <v>5074.39275</v>
      </c>
      <c r="K10386" s="4">
        <v>0.34999999999999992</v>
      </c>
      <c r="L10386" s="73">
        <v>9211.9745307692301</v>
      </c>
    </row>
    <row r="10387" spans="1:12" x14ac:dyDescent="0.35">
      <c r="A10387" s="1" t="s">
        <v>17164</v>
      </c>
      <c r="B10387" t="s">
        <v>17165</v>
      </c>
      <c r="C10387" t="s">
        <v>26</v>
      </c>
      <c r="D10387" t="s">
        <v>27</v>
      </c>
      <c r="E10387">
        <v>1</v>
      </c>
      <c r="F10387" s="2">
        <v>31.08</v>
      </c>
      <c r="G10387" s="3">
        <v>65</v>
      </c>
      <c r="H10387" s="3">
        <v>0.31079999999999997</v>
      </c>
      <c r="I10387" s="3">
        <v>1.4607599999999998</v>
      </c>
      <c r="J10387" s="3">
        <v>32.851559999999999</v>
      </c>
      <c r="K10387" s="4">
        <v>0.35</v>
      </c>
      <c r="L10387" s="73">
        <v>59.638216615384607</v>
      </c>
    </row>
    <row r="10388" spans="1:12" x14ac:dyDescent="0.35">
      <c r="A10388" s="1" t="s">
        <v>17166</v>
      </c>
      <c r="B10388" t="s">
        <v>17167</v>
      </c>
      <c r="C10388" t="s">
        <v>26</v>
      </c>
      <c r="D10388" t="s">
        <v>27</v>
      </c>
      <c r="E10388">
        <v>1</v>
      </c>
      <c r="F10388" s="2">
        <v>4621</v>
      </c>
      <c r="G10388" s="3">
        <v>10202</v>
      </c>
      <c r="H10388" s="3">
        <v>46.21</v>
      </c>
      <c r="I10388" s="3">
        <v>217.18700000000001</v>
      </c>
      <c r="J10388" s="3">
        <v>4884.3969999999999</v>
      </c>
      <c r="K10388" s="4">
        <v>0.35</v>
      </c>
      <c r="L10388" s="73">
        <v>8867.0591692307698</v>
      </c>
    </row>
    <row r="10389" spans="1:12" x14ac:dyDescent="0.35">
      <c r="A10389" s="1" t="s">
        <v>17168</v>
      </c>
      <c r="B10389" t="s">
        <v>17169</v>
      </c>
      <c r="C10389" t="s">
        <v>363</v>
      </c>
      <c r="D10389" t="s">
        <v>364</v>
      </c>
      <c r="E10389">
        <v>1</v>
      </c>
      <c r="F10389" s="2">
        <v>0.38</v>
      </c>
      <c r="G10389" s="3">
        <v>1</v>
      </c>
      <c r="H10389" s="3">
        <v>3.8E-3</v>
      </c>
      <c r="I10389" s="3">
        <v>1.7860000000000001E-2</v>
      </c>
      <c r="J10389" s="3">
        <v>0.40166000000000002</v>
      </c>
      <c r="K10389" s="4">
        <v>0.35</v>
      </c>
      <c r="L10389" s="73">
        <v>0.72916738461538466</v>
      </c>
    </row>
    <row r="10390" spans="1:12" x14ac:dyDescent="0.35">
      <c r="A10390" s="1" t="s">
        <v>17170</v>
      </c>
      <c r="B10390" t="s">
        <v>16894</v>
      </c>
      <c r="C10390" t="s">
        <v>26</v>
      </c>
      <c r="D10390" t="s">
        <v>27</v>
      </c>
      <c r="E10390">
        <v>1</v>
      </c>
      <c r="F10390" s="2">
        <v>229</v>
      </c>
      <c r="G10390" s="3">
        <v>488.04</v>
      </c>
      <c r="H10390" s="3">
        <v>2.29</v>
      </c>
      <c r="I10390" s="3">
        <v>10.763</v>
      </c>
      <c r="J10390" s="3">
        <v>242.053</v>
      </c>
      <c r="K10390" s="4">
        <v>0.35000000000000003</v>
      </c>
      <c r="L10390" s="73">
        <v>439.41929230769233</v>
      </c>
    </row>
    <row r="10391" spans="1:12" x14ac:dyDescent="0.35">
      <c r="A10391" s="1" t="s">
        <v>17171</v>
      </c>
      <c r="B10391" t="s">
        <v>17172</v>
      </c>
      <c r="C10391" t="s">
        <v>363</v>
      </c>
      <c r="D10391" t="s">
        <v>364</v>
      </c>
      <c r="E10391">
        <v>1</v>
      </c>
      <c r="F10391" s="2">
        <v>3.34</v>
      </c>
      <c r="G10391" s="3">
        <v>6</v>
      </c>
      <c r="H10391" s="3">
        <v>3.3399999999999999E-2</v>
      </c>
      <c r="I10391" s="3">
        <v>0.15697999999999998</v>
      </c>
      <c r="J10391" s="3">
        <v>3.5303799999999996</v>
      </c>
      <c r="K10391" s="4">
        <v>0.35</v>
      </c>
      <c r="L10391" s="73">
        <v>6.4089975384615379</v>
      </c>
    </row>
    <row r="10392" spans="1:12" x14ac:dyDescent="0.35">
      <c r="A10392" s="1" t="s">
        <v>17173</v>
      </c>
      <c r="B10392" t="s">
        <v>17174</v>
      </c>
      <c r="C10392" t="s">
        <v>26</v>
      </c>
      <c r="D10392" t="s">
        <v>27</v>
      </c>
      <c r="E10392">
        <v>1</v>
      </c>
      <c r="F10392" s="2">
        <v>9249</v>
      </c>
      <c r="G10392" s="3">
        <v>19719.28</v>
      </c>
      <c r="H10392" s="3">
        <v>92.49</v>
      </c>
      <c r="I10392" s="3">
        <v>434.70299999999997</v>
      </c>
      <c r="J10392" s="3">
        <v>9776.1929999999993</v>
      </c>
      <c r="K10392" s="4">
        <v>0.35</v>
      </c>
      <c r="L10392" s="73">
        <v>17747.550369230768</v>
      </c>
    </row>
    <row r="10393" spans="1:12" x14ac:dyDescent="0.35">
      <c r="A10393" s="1" t="s">
        <v>17175</v>
      </c>
      <c r="B10393" t="s">
        <v>17176</v>
      </c>
      <c r="C10393" t="s">
        <v>26</v>
      </c>
      <c r="D10393" t="s">
        <v>27</v>
      </c>
      <c r="E10393">
        <v>1</v>
      </c>
      <c r="F10393" s="2">
        <v>1606.17</v>
      </c>
      <c r="G10393" s="3">
        <v>3312</v>
      </c>
      <c r="H10393" s="3">
        <v>16.061700000000002</v>
      </c>
      <c r="I10393" s="3">
        <v>75.489990000000006</v>
      </c>
      <c r="J10393" s="3">
        <v>1697.7216900000001</v>
      </c>
      <c r="K10393" s="4">
        <v>0.35000000000000003</v>
      </c>
      <c r="L10393" s="73">
        <v>3082.0178372307696</v>
      </c>
    </row>
    <row r="10394" spans="1:12" x14ac:dyDescent="0.35">
      <c r="A10394" s="1" t="s">
        <v>17177</v>
      </c>
      <c r="B10394" t="s">
        <v>17178</v>
      </c>
      <c r="C10394" t="s">
        <v>363</v>
      </c>
      <c r="D10394" t="s">
        <v>364</v>
      </c>
      <c r="E10394">
        <v>1</v>
      </c>
      <c r="F10394" s="2">
        <v>47</v>
      </c>
      <c r="G10394" s="3">
        <v>52</v>
      </c>
      <c r="H10394" s="3">
        <v>0.47000000000000003</v>
      </c>
      <c r="I10394" s="3">
        <v>2.2090000000000001</v>
      </c>
      <c r="J10394" s="3">
        <v>49.679000000000002</v>
      </c>
      <c r="K10394" s="4">
        <v>0.35</v>
      </c>
      <c r="L10394" s="73">
        <v>90.186492307692305</v>
      </c>
    </row>
    <row r="10395" spans="1:12" x14ac:dyDescent="0.35">
      <c r="A10395" s="1" t="s">
        <v>17179</v>
      </c>
      <c r="B10395" t="s">
        <v>17180</v>
      </c>
      <c r="C10395" t="s">
        <v>363</v>
      </c>
      <c r="D10395" t="s">
        <v>364</v>
      </c>
      <c r="E10395">
        <v>1</v>
      </c>
      <c r="F10395" s="2">
        <v>239.86</v>
      </c>
      <c r="G10395" s="3">
        <v>495</v>
      </c>
      <c r="H10395" s="3">
        <v>2.3986000000000001</v>
      </c>
      <c r="I10395" s="3">
        <v>11.273420000000002</v>
      </c>
      <c r="J10395" s="3">
        <v>253.53201999999999</v>
      </c>
      <c r="K10395" s="4">
        <v>0.35</v>
      </c>
      <c r="L10395" s="73">
        <v>460.25812861538458</v>
      </c>
    </row>
    <row r="10396" spans="1:12" x14ac:dyDescent="0.35">
      <c r="A10396" s="1" t="s">
        <v>17181</v>
      </c>
      <c r="B10396" t="s">
        <v>17182</v>
      </c>
      <c r="C10396" t="s">
        <v>363</v>
      </c>
      <c r="D10396" t="s">
        <v>364</v>
      </c>
      <c r="E10396">
        <v>1</v>
      </c>
      <c r="F10396" s="2">
        <v>712</v>
      </c>
      <c r="G10396" s="3">
        <v>6</v>
      </c>
      <c r="H10396" s="3">
        <v>7.12</v>
      </c>
      <c r="I10396" s="3">
        <v>33.463999999999999</v>
      </c>
      <c r="J10396" s="3">
        <v>752.58400000000006</v>
      </c>
      <c r="K10396" s="4">
        <v>0.35</v>
      </c>
      <c r="L10396" s="73">
        <v>1366.2294153846153</v>
      </c>
    </row>
    <row r="10397" spans="1:12" x14ac:dyDescent="0.35">
      <c r="A10397" s="1" t="s">
        <v>17183</v>
      </c>
      <c r="B10397" t="s">
        <v>17005</v>
      </c>
      <c r="C10397" t="s">
        <v>26</v>
      </c>
      <c r="D10397" t="s">
        <v>27</v>
      </c>
      <c r="E10397">
        <v>1</v>
      </c>
      <c r="F10397" s="2">
        <v>5796.42</v>
      </c>
      <c r="G10397" s="3">
        <v>11952</v>
      </c>
      <c r="H10397" s="3">
        <v>57.964200000000005</v>
      </c>
      <c r="I10397" s="3">
        <v>272.43173999999999</v>
      </c>
      <c r="J10397" s="3">
        <v>6126.8159400000004</v>
      </c>
      <c r="K10397" s="4">
        <v>0.35</v>
      </c>
      <c r="L10397" s="73">
        <v>11122.527398769231</v>
      </c>
    </row>
    <row r="10398" spans="1:12" x14ac:dyDescent="0.35">
      <c r="A10398" s="1" t="s">
        <v>17184</v>
      </c>
      <c r="B10398" t="s">
        <v>17037</v>
      </c>
      <c r="C10398" t="s">
        <v>26</v>
      </c>
      <c r="D10398" t="s">
        <v>27</v>
      </c>
      <c r="E10398">
        <v>1</v>
      </c>
      <c r="F10398" s="2">
        <v>7060</v>
      </c>
      <c r="G10398" s="3">
        <v>8918</v>
      </c>
      <c r="H10398" s="3">
        <v>70.600000000000009</v>
      </c>
      <c r="I10398" s="3">
        <v>331.82</v>
      </c>
      <c r="J10398" s="3">
        <v>7462.42</v>
      </c>
      <c r="K10398" s="4">
        <v>0.35</v>
      </c>
      <c r="L10398" s="73">
        <v>13547.162461538461</v>
      </c>
    </row>
    <row r="10399" spans="1:12" x14ac:dyDescent="0.35">
      <c r="A10399" s="1" t="s">
        <v>17185</v>
      </c>
      <c r="B10399" t="s">
        <v>17186</v>
      </c>
      <c r="C10399" t="s">
        <v>26</v>
      </c>
      <c r="D10399" t="s">
        <v>27</v>
      </c>
      <c r="E10399">
        <v>1</v>
      </c>
      <c r="F10399" s="2">
        <v>2240</v>
      </c>
      <c r="G10399" s="3">
        <v>4766</v>
      </c>
      <c r="H10399" s="3">
        <v>22.400000000000002</v>
      </c>
      <c r="I10399" s="3">
        <v>105.28</v>
      </c>
      <c r="J10399" s="3">
        <v>2367.6800000000003</v>
      </c>
      <c r="K10399" s="4">
        <v>0.34999999999999992</v>
      </c>
      <c r="L10399" s="73">
        <v>4298.2498461538462</v>
      </c>
    </row>
    <row r="10400" spans="1:12" x14ac:dyDescent="0.35">
      <c r="A10400" s="1" t="s">
        <v>17187</v>
      </c>
      <c r="B10400" t="s">
        <v>16894</v>
      </c>
      <c r="C10400" t="s">
        <v>26</v>
      </c>
      <c r="D10400" t="s">
        <v>27</v>
      </c>
      <c r="E10400">
        <v>1</v>
      </c>
      <c r="F10400" s="2">
        <v>187</v>
      </c>
      <c r="G10400" s="3">
        <v>396.68</v>
      </c>
      <c r="H10400" s="3">
        <v>1.87</v>
      </c>
      <c r="I10400" s="3">
        <v>8.7889999999999997</v>
      </c>
      <c r="J10400" s="3">
        <v>197.65899999999999</v>
      </c>
      <c r="K10400" s="4">
        <v>0.34999999999999992</v>
      </c>
      <c r="L10400" s="73">
        <v>358.82710769230766</v>
      </c>
    </row>
    <row r="10401" spans="1:12" x14ac:dyDescent="0.35">
      <c r="A10401" s="1" t="s">
        <v>17188</v>
      </c>
      <c r="B10401" t="s">
        <v>17003</v>
      </c>
      <c r="C10401" t="s">
        <v>26</v>
      </c>
      <c r="D10401" t="s">
        <v>27</v>
      </c>
      <c r="E10401">
        <v>1</v>
      </c>
      <c r="F10401" s="2">
        <v>920</v>
      </c>
      <c r="G10401" s="3">
        <v>1960.56</v>
      </c>
      <c r="H10401" s="3">
        <v>9.2000000000000011</v>
      </c>
      <c r="I10401" s="3">
        <v>43.24</v>
      </c>
      <c r="J10401" s="3">
        <v>972.44</v>
      </c>
      <c r="K10401" s="4">
        <v>0.35</v>
      </c>
      <c r="L10401" s="73">
        <v>1765.3526153846153</v>
      </c>
    </row>
    <row r="10402" spans="1:12" x14ac:dyDescent="0.35">
      <c r="A10402" s="1" t="s">
        <v>17189</v>
      </c>
      <c r="B10402" t="s">
        <v>17190</v>
      </c>
      <c r="C10402" t="s">
        <v>26</v>
      </c>
      <c r="D10402" t="s">
        <v>27</v>
      </c>
      <c r="E10402">
        <v>1</v>
      </c>
      <c r="F10402" s="2">
        <v>37</v>
      </c>
      <c r="G10402" s="3">
        <v>76.930000000000007</v>
      </c>
      <c r="H10402" s="3">
        <v>0.37</v>
      </c>
      <c r="I10402" s="3">
        <v>1.7390000000000001</v>
      </c>
      <c r="J10402" s="3">
        <v>39.108999999999995</v>
      </c>
      <c r="K10402" s="4">
        <v>0.35</v>
      </c>
      <c r="L10402" s="73">
        <v>70.997876923076916</v>
      </c>
    </row>
    <row r="10403" spans="1:12" x14ac:dyDescent="0.35">
      <c r="A10403" s="1" t="s">
        <v>17191</v>
      </c>
      <c r="B10403" t="s">
        <v>17192</v>
      </c>
      <c r="C10403" t="s">
        <v>26</v>
      </c>
      <c r="D10403" t="s">
        <v>27</v>
      </c>
      <c r="E10403">
        <v>1</v>
      </c>
      <c r="F10403" s="2">
        <v>3526</v>
      </c>
      <c r="G10403" s="3">
        <v>7785</v>
      </c>
      <c r="H10403" s="3">
        <v>35.26</v>
      </c>
      <c r="I10403" s="3">
        <v>165.72200000000001</v>
      </c>
      <c r="J10403" s="3">
        <v>3726.9820000000004</v>
      </c>
      <c r="K10403" s="4">
        <v>0.34999999999999992</v>
      </c>
      <c r="L10403" s="73">
        <v>6765.9057846153846</v>
      </c>
    </row>
    <row r="10404" spans="1:12" x14ac:dyDescent="0.35">
      <c r="A10404" s="1" t="s">
        <v>17193</v>
      </c>
      <c r="B10404" t="s">
        <v>17194</v>
      </c>
      <c r="C10404" t="s">
        <v>363</v>
      </c>
      <c r="D10404" t="s">
        <v>364</v>
      </c>
      <c r="E10404">
        <v>1</v>
      </c>
      <c r="F10404" s="2">
        <v>16344.43</v>
      </c>
      <c r="G10404" s="3">
        <v>33700</v>
      </c>
      <c r="H10404" s="3">
        <v>163.4443</v>
      </c>
      <c r="I10404" s="3">
        <v>768.18821000000003</v>
      </c>
      <c r="J10404" s="3">
        <v>17276.06251</v>
      </c>
      <c r="K10404" s="4">
        <v>0.35</v>
      </c>
      <c r="L10404" s="73">
        <v>31362.698095076921</v>
      </c>
    </row>
    <row r="10405" spans="1:12" x14ac:dyDescent="0.35">
      <c r="A10405" s="1" t="s">
        <v>17195</v>
      </c>
      <c r="B10405" t="s">
        <v>17005</v>
      </c>
      <c r="C10405" t="s">
        <v>26</v>
      </c>
      <c r="D10405" t="s">
        <v>27</v>
      </c>
      <c r="E10405">
        <v>1</v>
      </c>
      <c r="F10405" s="2">
        <v>10836</v>
      </c>
      <c r="G10405" s="3">
        <v>27514</v>
      </c>
      <c r="H10405" s="3">
        <v>108.36</v>
      </c>
      <c r="I10405" s="3">
        <v>509.29199999999997</v>
      </c>
      <c r="J10405" s="3">
        <v>11453.652</v>
      </c>
      <c r="K10405" s="4">
        <v>0.35</v>
      </c>
      <c r="L10405" s="73">
        <v>20792.783630769231</v>
      </c>
    </row>
    <row r="10406" spans="1:12" x14ac:dyDescent="0.35">
      <c r="A10406" s="1" t="s">
        <v>17196</v>
      </c>
      <c r="B10406" t="s">
        <v>17197</v>
      </c>
      <c r="C10406" t="s">
        <v>363</v>
      </c>
      <c r="D10406" t="s">
        <v>364</v>
      </c>
      <c r="E10406">
        <v>1</v>
      </c>
      <c r="F10406" s="2">
        <v>119.43</v>
      </c>
      <c r="G10406" s="3">
        <v>247</v>
      </c>
      <c r="H10406" s="3">
        <v>1.1943000000000001</v>
      </c>
      <c r="I10406" s="3">
        <v>5.6132100000000005</v>
      </c>
      <c r="J10406" s="3">
        <v>126.23751</v>
      </c>
      <c r="K10406" s="4">
        <v>0.35</v>
      </c>
      <c r="L10406" s="73">
        <v>229.16963353846154</v>
      </c>
    </row>
    <row r="10407" spans="1:12" x14ac:dyDescent="0.35">
      <c r="A10407" s="1" t="s">
        <v>17198</v>
      </c>
      <c r="B10407" t="s">
        <v>17199</v>
      </c>
      <c r="C10407" t="s">
        <v>363</v>
      </c>
      <c r="D10407" t="s">
        <v>364</v>
      </c>
      <c r="E10407">
        <v>1</v>
      </c>
      <c r="F10407" s="2">
        <v>31.9</v>
      </c>
      <c r="G10407" s="3">
        <v>66</v>
      </c>
      <c r="H10407" s="3">
        <v>0.31900000000000001</v>
      </c>
      <c r="I10407" s="3">
        <v>1.4992999999999999</v>
      </c>
      <c r="J10407" s="3">
        <v>33.718299999999999</v>
      </c>
      <c r="K10407" s="4">
        <v>0.35</v>
      </c>
      <c r="L10407" s="73">
        <v>61.211683076923073</v>
      </c>
    </row>
    <row r="10408" spans="1:12" x14ac:dyDescent="0.35">
      <c r="A10408" s="1" t="s">
        <v>17200</v>
      </c>
      <c r="B10408" t="s">
        <v>16904</v>
      </c>
      <c r="C10408" t="s">
        <v>26</v>
      </c>
      <c r="D10408" t="s">
        <v>27</v>
      </c>
      <c r="E10408">
        <v>1</v>
      </c>
      <c r="F10408" s="2">
        <v>1501</v>
      </c>
      <c r="G10408" s="3">
        <v>3199.89</v>
      </c>
      <c r="H10408" s="3">
        <v>15.01</v>
      </c>
      <c r="I10408" s="3">
        <v>70.546999999999997</v>
      </c>
      <c r="J10408" s="3">
        <v>1586.557</v>
      </c>
      <c r="K10408" s="4">
        <v>0.35</v>
      </c>
      <c r="L10408" s="73">
        <v>2880.211169230769</v>
      </c>
    </row>
    <row r="10409" spans="1:12" x14ac:dyDescent="0.35">
      <c r="A10409" s="1" t="s">
        <v>17201</v>
      </c>
      <c r="B10409" t="s">
        <v>17202</v>
      </c>
      <c r="C10409" t="s">
        <v>26</v>
      </c>
      <c r="D10409" t="s">
        <v>27</v>
      </c>
      <c r="E10409">
        <v>1</v>
      </c>
      <c r="F10409" s="2">
        <v>130</v>
      </c>
      <c r="G10409" s="3">
        <v>318.21440000000001</v>
      </c>
      <c r="H10409" s="3">
        <v>1.3</v>
      </c>
      <c r="I10409" s="3">
        <v>6.11</v>
      </c>
      <c r="J10409" s="3">
        <v>137.41000000000003</v>
      </c>
      <c r="K10409" s="4">
        <v>0.35</v>
      </c>
      <c r="L10409" s="73">
        <v>249.45200000000006</v>
      </c>
    </row>
    <row r="10410" spans="1:12" x14ac:dyDescent="0.35">
      <c r="A10410" s="1" t="s">
        <v>17203</v>
      </c>
      <c r="B10410" t="s">
        <v>17204</v>
      </c>
      <c r="C10410" t="s">
        <v>363</v>
      </c>
      <c r="D10410" t="s">
        <v>364</v>
      </c>
      <c r="E10410">
        <v>1</v>
      </c>
      <c r="F10410" s="2">
        <v>125</v>
      </c>
      <c r="G10410" s="3">
        <v>258</v>
      </c>
      <c r="H10410" s="3">
        <v>1.25</v>
      </c>
      <c r="I10410" s="3">
        <v>5.875</v>
      </c>
      <c r="J10410" s="3">
        <v>132.125</v>
      </c>
      <c r="K10410" s="4">
        <v>0.35000000000000003</v>
      </c>
      <c r="L10410" s="73">
        <v>239.8576923076923</v>
      </c>
    </row>
    <row r="10411" spans="1:12" x14ac:dyDescent="0.35">
      <c r="A10411" s="1" t="s">
        <v>17205</v>
      </c>
      <c r="B10411" t="s">
        <v>17206</v>
      </c>
      <c r="C10411" t="s">
        <v>363</v>
      </c>
      <c r="D10411" t="s">
        <v>364</v>
      </c>
      <c r="E10411">
        <v>1</v>
      </c>
      <c r="F10411" s="2">
        <v>4634.75</v>
      </c>
      <c r="G10411" s="3">
        <v>9557</v>
      </c>
      <c r="H10411" s="3">
        <v>46.347500000000004</v>
      </c>
      <c r="I10411" s="3">
        <v>217.83324999999999</v>
      </c>
      <c r="J10411" s="3">
        <v>4898.9307499999995</v>
      </c>
      <c r="K10411" s="4">
        <v>0.35</v>
      </c>
      <c r="L10411" s="73">
        <v>8893.4435153846134</v>
      </c>
    </row>
    <row r="10412" spans="1:12" x14ac:dyDescent="0.35">
      <c r="A10412" s="1" t="s">
        <v>17207</v>
      </c>
      <c r="B10412" t="s">
        <v>16864</v>
      </c>
      <c r="C10412" t="s">
        <v>26</v>
      </c>
      <c r="D10412" t="s">
        <v>27</v>
      </c>
      <c r="E10412">
        <v>1</v>
      </c>
      <c r="F10412" s="2">
        <v>7277</v>
      </c>
      <c r="G10412" s="3">
        <v>15515.01</v>
      </c>
      <c r="H10412" s="3">
        <v>72.77</v>
      </c>
      <c r="I10412" s="3">
        <v>342.01900000000001</v>
      </c>
      <c r="J10412" s="3">
        <v>7691.7890000000007</v>
      </c>
      <c r="K10412" s="4">
        <v>0.34999999999999992</v>
      </c>
      <c r="L10412" s="73">
        <v>13963.555415384615</v>
      </c>
    </row>
    <row r="10413" spans="1:12" x14ac:dyDescent="0.35">
      <c r="A10413" s="1" t="s">
        <v>17208</v>
      </c>
      <c r="B10413" t="s">
        <v>16874</v>
      </c>
      <c r="C10413" t="s">
        <v>26</v>
      </c>
      <c r="D10413" t="s">
        <v>27</v>
      </c>
      <c r="E10413">
        <v>1</v>
      </c>
      <c r="F10413" s="2">
        <v>3200</v>
      </c>
      <c r="G10413" s="3">
        <v>7833.0672000000004</v>
      </c>
      <c r="H10413" s="3">
        <v>32</v>
      </c>
      <c r="I10413" s="3">
        <v>150.4</v>
      </c>
      <c r="J10413" s="3">
        <v>3382.4</v>
      </c>
      <c r="K10413" s="4">
        <v>0.35</v>
      </c>
      <c r="L10413" s="73">
        <v>6140.3569230769226</v>
      </c>
    </row>
    <row r="10414" spans="1:12" x14ac:dyDescent="0.35">
      <c r="A10414" s="1" t="s">
        <v>17209</v>
      </c>
      <c r="B10414" t="s">
        <v>17210</v>
      </c>
      <c r="C10414" t="s">
        <v>26</v>
      </c>
      <c r="D10414" t="s">
        <v>27</v>
      </c>
      <c r="E10414">
        <v>1</v>
      </c>
      <c r="F10414" s="2">
        <v>717.06</v>
      </c>
      <c r="G10414" s="3">
        <v>1479</v>
      </c>
      <c r="H10414" s="3">
        <v>7.1705999999999994</v>
      </c>
      <c r="I10414" s="3">
        <v>33.701819999999998</v>
      </c>
      <c r="J10414" s="3">
        <v>757.93241999999998</v>
      </c>
      <c r="K10414" s="4">
        <v>0.35000000000000003</v>
      </c>
      <c r="L10414" s="73">
        <v>1375.9388547692308</v>
      </c>
    </row>
    <row r="10415" spans="1:12" x14ac:dyDescent="0.35">
      <c r="A10415" s="1" t="s">
        <v>17211</v>
      </c>
      <c r="B10415" t="s">
        <v>17212</v>
      </c>
      <c r="C10415" t="s">
        <v>26</v>
      </c>
      <c r="D10415" t="s">
        <v>27</v>
      </c>
      <c r="E10415">
        <v>1</v>
      </c>
      <c r="F10415" s="2">
        <v>360.29</v>
      </c>
      <c r="G10415" s="3">
        <v>934.08</v>
      </c>
      <c r="H10415" s="3">
        <v>3.6029000000000004</v>
      </c>
      <c r="I10415" s="3">
        <v>16.933630000000001</v>
      </c>
      <c r="J10415" s="3">
        <v>380.82652999999999</v>
      </c>
      <c r="K10415" s="4">
        <v>0.35</v>
      </c>
      <c r="L10415" s="73">
        <v>691.34662369230762</v>
      </c>
    </row>
    <row r="10416" spans="1:12" x14ac:dyDescent="0.35">
      <c r="A10416" s="1" t="s">
        <v>17213</v>
      </c>
      <c r="B10416" t="s">
        <v>17029</v>
      </c>
      <c r="C10416" t="s">
        <v>26</v>
      </c>
      <c r="D10416" t="s">
        <v>27</v>
      </c>
      <c r="E10416">
        <v>1</v>
      </c>
      <c r="F10416" s="2">
        <v>1838</v>
      </c>
      <c r="G10416" s="3">
        <v>3918.72</v>
      </c>
      <c r="H10416" s="3">
        <v>18.38</v>
      </c>
      <c r="I10416" s="3">
        <v>86.385999999999996</v>
      </c>
      <c r="J10416" s="3">
        <v>1942.7660000000001</v>
      </c>
      <c r="K10416" s="4">
        <v>0.35000000000000003</v>
      </c>
      <c r="L10416" s="73">
        <v>3526.8675076923078</v>
      </c>
    </row>
    <row r="10417" spans="1:12" x14ac:dyDescent="0.35">
      <c r="A10417" s="1" t="s">
        <v>17214</v>
      </c>
      <c r="B10417" t="s">
        <v>17215</v>
      </c>
      <c r="C10417" t="s">
        <v>13</v>
      </c>
      <c r="D10417" t="s">
        <v>14</v>
      </c>
      <c r="E10417">
        <v>1</v>
      </c>
      <c r="F10417" s="2">
        <v>2279</v>
      </c>
      <c r="G10417" s="3">
        <v>6132</v>
      </c>
      <c r="H10417" s="3">
        <v>22.79</v>
      </c>
      <c r="I10417" s="3">
        <v>107.113</v>
      </c>
      <c r="J10417" s="3">
        <v>2408.9029999999998</v>
      </c>
      <c r="K10417" s="4">
        <v>0.35000000000000003</v>
      </c>
      <c r="L10417" s="73">
        <v>4373.0854461538456</v>
      </c>
    </row>
    <row r="10418" spans="1:12" x14ac:dyDescent="0.35">
      <c r="A10418" s="1" t="s">
        <v>17216</v>
      </c>
      <c r="B10418" t="s">
        <v>17217</v>
      </c>
      <c r="C10418" t="s">
        <v>26</v>
      </c>
      <c r="D10418" t="s">
        <v>27</v>
      </c>
      <c r="E10418">
        <v>1</v>
      </c>
      <c r="F10418" s="2">
        <v>679</v>
      </c>
      <c r="G10418" s="3">
        <v>677</v>
      </c>
      <c r="H10418" s="3">
        <v>6.79</v>
      </c>
      <c r="I10418" s="3">
        <v>31.913</v>
      </c>
      <c r="J10418" s="3">
        <v>717.70299999999997</v>
      </c>
      <c r="K10418" s="4">
        <v>0.35000000000000003</v>
      </c>
      <c r="L10418" s="73">
        <v>1302.9069846153845</v>
      </c>
    </row>
    <row r="10419" spans="1:12" x14ac:dyDescent="0.35">
      <c r="A10419" s="1" t="s">
        <v>17218</v>
      </c>
      <c r="B10419" t="s">
        <v>17219</v>
      </c>
      <c r="C10419" t="s">
        <v>26</v>
      </c>
      <c r="D10419" t="s">
        <v>27</v>
      </c>
      <c r="E10419">
        <v>1</v>
      </c>
      <c r="F10419" s="2">
        <v>6322</v>
      </c>
      <c r="G10419" s="3">
        <v>2163</v>
      </c>
      <c r="H10419" s="3">
        <v>63.22</v>
      </c>
      <c r="I10419" s="3">
        <v>297.13400000000001</v>
      </c>
      <c r="J10419" s="3">
        <v>6682.3540000000003</v>
      </c>
      <c r="K10419" s="4">
        <v>0.35</v>
      </c>
      <c r="L10419" s="73">
        <v>12131.042646153846</v>
      </c>
    </row>
    <row r="10420" spans="1:12" x14ac:dyDescent="0.35">
      <c r="A10420" s="1" t="s">
        <v>17220</v>
      </c>
      <c r="B10420" t="s">
        <v>17221</v>
      </c>
      <c r="C10420" t="s">
        <v>363</v>
      </c>
      <c r="D10420" t="s">
        <v>364</v>
      </c>
      <c r="E10420">
        <v>1</v>
      </c>
      <c r="F10420" s="2">
        <v>30.56</v>
      </c>
      <c r="G10420" s="3">
        <v>64</v>
      </c>
      <c r="H10420" s="3">
        <v>0.30559999999999998</v>
      </c>
      <c r="I10420" s="3">
        <v>1.43632</v>
      </c>
      <c r="J10420" s="3">
        <v>32.301919999999996</v>
      </c>
      <c r="K10420" s="4">
        <v>0.35</v>
      </c>
      <c r="L10420" s="73">
        <v>58.640408615384601</v>
      </c>
    </row>
    <row r="10421" spans="1:12" x14ac:dyDescent="0.35">
      <c r="A10421" s="1" t="s">
        <v>17222</v>
      </c>
      <c r="B10421" t="s">
        <v>17072</v>
      </c>
      <c r="C10421" t="s">
        <v>26</v>
      </c>
      <c r="D10421" t="s">
        <v>27</v>
      </c>
      <c r="E10421">
        <v>1</v>
      </c>
      <c r="F10421" s="2">
        <v>616</v>
      </c>
      <c r="G10421" s="3">
        <v>1311.45</v>
      </c>
      <c r="H10421" s="3">
        <v>6.16</v>
      </c>
      <c r="I10421" s="3">
        <v>28.952000000000002</v>
      </c>
      <c r="J10421" s="3">
        <v>651.11199999999997</v>
      </c>
      <c r="K10421" s="4">
        <v>0.35000000000000003</v>
      </c>
      <c r="L10421" s="73">
        <v>1182.0187076923075</v>
      </c>
    </row>
    <row r="10422" spans="1:12" x14ac:dyDescent="0.35">
      <c r="A10422" s="1" t="s">
        <v>17223</v>
      </c>
      <c r="B10422" t="s">
        <v>17224</v>
      </c>
      <c r="C10422" t="s">
        <v>363</v>
      </c>
      <c r="D10422" t="s">
        <v>364</v>
      </c>
      <c r="E10422">
        <v>1</v>
      </c>
      <c r="F10422" s="2">
        <v>970.05</v>
      </c>
      <c r="G10422" s="3">
        <v>2001</v>
      </c>
      <c r="H10422" s="3">
        <v>9.7004999999999999</v>
      </c>
      <c r="I10422" s="3">
        <v>45.592349999999996</v>
      </c>
      <c r="J10422" s="3">
        <v>1025.34285</v>
      </c>
      <c r="K10422" s="4">
        <v>0.35</v>
      </c>
      <c r="L10422" s="73">
        <v>1861.3916353846153</v>
      </c>
    </row>
    <row r="10423" spans="1:12" x14ac:dyDescent="0.35">
      <c r="A10423" s="1" t="s">
        <v>17225</v>
      </c>
      <c r="B10423" t="s">
        <v>17226</v>
      </c>
      <c r="C10423" t="s">
        <v>26</v>
      </c>
      <c r="D10423" t="s">
        <v>27</v>
      </c>
      <c r="E10423">
        <v>1</v>
      </c>
      <c r="F10423" s="2">
        <v>56</v>
      </c>
      <c r="G10423" s="3">
        <v>106</v>
      </c>
      <c r="H10423" s="3">
        <v>0.56000000000000005</v>
      </c>
      <c r="I10423" s="3">
        <v>2.6320000000000001</v>
      </c>
      <c r="J10423" s="3">
        <v>59.192</v>
      </c>
      <c r="K10423" s="4">
        <v>0.35</v>
      </c>
      <c r="L10423" s="73">
        <v>107.45624615384615</v>
      </c>
    </row>
    <row r="10424" spans="1:12" x14ac:dyDescent="0.35">
      <c r="A10424" s="1" t="s">
        <v>17227</v>
      </c>
      <c r="B10424" t="s">
        <v>17228</v>
      </c>
      <c r="C10424" t="s">
        <v>26</v>
      </c>
      <c r="D10424" t="s">
        <v>27</v>
      </c>
      <c r="E10424">
        <v>1</v>
      </c>
      <c r="F10424" s="2">
        <v>15.13</v>
      </c>
      <c r="G10424" s="3">
        <v>34</v>
      </c>
      <c r="H10424" s="3">
        <v>0.15130000000000002</v>
      </c>
      <c r="I10424" s="3">
        <v>0.71111000000000002</v>
      </c>
      <c r="J10424" s="3">
        <v>15.992410000000001</v>
      </c>
      <c r="K10424" s="4">
        <v>0.35</v>
      </c>
      <c r="L10424" s="73">
        <v>29.032375076923078</v>
      </c>
    </row>
    <row r="10425" spans="1:12" x14ac:dyDescent="0.35">
      <c r="A10425" s="1" t="s">
        <v>17229</v>
      </c>
      <c r="B10425" t="s">
        <v>16911</v>
      </c>
      <c r="C10425" t="s">
        <v>26</v>
      </c>
      <c r="D10425" t="s">
        <v>27</v>
      </c>
      <c r="E10425">
        <v>1</v>
      </c>
      <c r="F10425" s="2">
        <v>658</v>
      </c>
      <c r="G10425" s="3">
        <v>1401.6</v>
      </c>
      <c r="H10425" s="3">
        <v>6.58</v>
      </c>
      <c r="I10425" s="3">
        <v>30.925999999999998</v>
      </c>
      <c r="J10425" s="3">
        <v>695.50600000000009</v>
      </c>
      <c r="K10425" s="4">
        <v>0.35000000000000003</v>
      </c>
      <c r="L10425" s="73">
        <v>1262.6108923076924</v>
      </c>
    </row>
    <row r="10426" spans="1:12" x14ac:dyDescent="0.35">
      <c r="A10426" s="1" t="s">
        <v>17230</v>
      </c>
      <c r="B10426" t="s">
        <v>17231</v>
      </c>
      <c r="C10426" t="s">
        <v>363</v>
      </c>
      <c r="D10426" t="s">
        <v>364</v>
      </c>
      <c r="E10426">
        <v>1</v>
      </c>
      <c r="F10426" s="2">
        <v>187</v>
      </c>
      <c r="G10426" s="3">
        <v>431</v>
      </c>
      <c r="H10426" s="3">
        <v>1.87</v>
      </c>
      <c r="I10426" s="3">
        <v>8.7889999999999997</v>
      </c>
      <c r="J10426" s="3">
        <v>197.65899999999999</v>
      </c>
      <c r="K10426" s="4">
        <v>0.34999999999999992</v>
      </c>
      <c r="L10426" s="73">
        <v>358.82710769230766</v>
      </c>
    </row>
    <row r="10427" spans="1:12" x14ac:dyDescent="0.35">
      <c r="A10427" s="1" t="s">
        <v>17232</v>
      </c>
      <c r="B10427" t="s">
        <v>17233</v>
      </c>
      <c r="C10427" t="s">
        <v>26</v>
      </c>
      <c r="D10427" t="s">
        <v>27</v>
      </c>
      <c r="E10427">
        <v>1</v>
      </c>
      <c r="F10427" s="2">
        <v>48</v>
      </c>
      <c r="G10427" s="3">
        <v>101.1</v>
      </c>
      <c r="H10427" s="3">
        <v>0.48</v>
      </c>
      <c r="I10427" s="3">
        <v>2.2560000000000002</v>
      </c>
      <c r="J10427" s="3">
        <v>50.735999999999997</v>
      </c>
      <c r="K10427" s="4">
        <v>0.35</v>
      </c>
      <c r="L10427" s="73">
        <v>92.105353846153847</v>
      </c>
    </row>
    <row r="10428" spans="1:12" x14ac:dyDescent="0.35">
      <c r="A10428" s="1" t="s">
        <v>17234</v>
      </c>
      <c r="B10428" t="s">
        <v>17235</v>
      </c>
      <c r="C10428" t="s">
        <v>26</v>
      </c>
      <c r="D10428" t="s">
        <v>27</v>
      </c>
      <c r="E10428">
        <v>1</v>
      </c>
      <c r="F10428" s="2">
        <v>182.04</v>
      </c>
      <c r="G10428" s="3">
        <v>376</v>
      </c>
      <c r="H10428" s="3">
        <v>1.8204</v>
      </c>
      <c r="I10428" s="3">
        <v>8.5558800000000002</v>
      </c>
      <c r="J10428" s="3">
        <v>192.41628</v>
      </c>
      <c r="K10428" s="4">
        <v>0.34999999999999992</v>
      </c>
      <c r="L10428" s="73">
        <v>349.30955446153843</v>
      </c>
    </row>
    <row r="10429" spans="1:12" x14ac:dyDescent="0.35">
      <c r="A10429" s="1" t="s">
        <v>17236</v>
      </c>
      <c r="B10429" t="s">
        <v>17237</v>
      </c>
      <c r="C10429" t="s">
        <v>26</v>
      </c>
      <c r="D10429" t="s">
        <v>27</v>
      </c>
      <c r="E10429">
        <v>1</v>
      </c>
      <c r="F10429" s="2">
        <v>21848</v>
      </c>
      <c r="G10429" s="3">
        <v>10768</v>
      </c>
      <c r="H10429" s="3">
        <v>218.48000000000002</v>
      </c>
      <c r="I10429" s="3">
        <v>1026.856</v>
      </c>
      <c r="J10429" s="3">
        <v>23093.335999999999</v>
      </c>
      <c r="K10429" s="4">
        <v>0.35</v>
      </c>
      <c r="L10429" s="73">
        <v>41923.286892307689</v>
      </c>
    </row>
    <row r="10430" spans="1:12" x14ac:dyDescent="0.35">
      <c r="A10430" s="1" t="s">
        <v>17238</v>
      </c>
      <c r="B10430" t="s">
        <v>17239</v>
      </c>
      <c r="C10430" t="s">
        <v>363</v>
      </c>
      <c r="D10430" t="s">
        <v>364</v>
      </c>
      <c r="E10430">
        <v>1</v>
      </c>
      <c r="F10430" s="2">
        <v>16344.43</v>
      </c>
      <c r="G10430" s="3">
        <v>33700</v>
      </c>
      <c r="H10430" s="3">
        <v>163.4443</v>
      </c>
      <c r="I10430" s="3">
        <v>768.18821000000003</v>
      </c>
      <c r="J10430" s="3">
        <v>17276.06251</v>
      </c>
      <c r="K10430" s="4">
        <v>0.35</v>
      </c>
      <c r="L10430" s="73">
        <v>31362.698095076921</v>
      </c>
    </row>
    <row r="10431" spans="1:12" x14ac:dyDescent="0.35">
      <c r="A10431" s="1" t="s">
        <v>17240</v>
      </c>
      <c r="B10431" t="s">
        <v>17241</v>
      </c>
      <c r="C10431" t="s">
        <v>26</v>
      </c>
      <c r="D10431" t="s">
        <v>27</v>
      </c>
      <c r="E10431">
        <v>1</v>
      </c>
      <c r="F10431" s="2">
        <v>1702.74</v>
      </c>
      <c r="G10431" s="3">
        <v>3511</v>
      </c>
      <c r="H10431" s="3">
        <v>17.0274</v>
      </c>
      <c r="I10431" s="3">
        <v>80.028779999999998</v>
      </c>
      <c r="J10431" s="3">
        <v>1799.79618</v>
      </c>
      <c r="K10431" s="4">
        <v>0.35</v>
      </c>
      <c r="L10431" s="73">
        <v>3267.3222959999998</v>
      </c>
    </row>
    <row r="10432" spans="1:12" x14ac:dyDescent="0.35">
      <c r="A10432" s="1" t="s">
        <v>17242</v>
      </c>
      <c r="B10432" t="s">
        <v>17068</v>
      </c>
      <c r="C10432" t="s">
        <v>26</v>
      </c>
      <c r="D10432" t="s">
        <v>27</v>
      </c>
      <c r="E10432">
        <v>1</v>
      </c>
      <c r="F10432" s="2">
        <v>4584</v>
      </c>
      <c r="G10432" s="3">
        <v>9772.76</v>
      </c>
      <c r="H10432" s="3">
        <v>45.84</v>
      </c>
      <c r="I10432" s="3">
        <v>215.44800000000001</v>
      </c>
      <c r="J10432" s="3">
        <v>4845.2880000000005</v>
      </c>
      <c r="K10432" s="4">
        <v>0.35</v>
      </c>
      <c r="L10432" s="73">
        <v>8796.0612923076915</v>
      </c>
    </row>
    <row r="10433" spans="1:12" x14ac:dyDescent="0.35">
      <c r="A10433" s="1" t="s">
        <v>17243</v>
      </c>
      <c r="B10433" t="s">
        <v>17244</v>
      </c>
      <c r="C10433" t="s">
        <v>26</v>
      </c>
      <c r="D10433" t="s">
        <v>27</v>
      </c>
      <c r="E10433">
        <v>1</v>
      </c>
      <c r="F10433" s="2">
        <v>56.2</v>
      </c>
      <c r="G10433" s="3">
        <v>116</v>
      </c>
      <c r="H10433" s="3">
        <v>0.56200000000000006</v>
      </c>
      <c r="I10433" s="3">
        <v>2.6414</v>
      </c>
      <c r="J10433" s="3">
        <v>59.403399999999998</v>
      </c>
      <c r="K10433" s="4">
        <v>0.35</v>
      </c>
      <c r="L10433" s="73">
        <v>107.84001846153845</v>
      </c>
    </row>
    <row r="10434" spans="1:12" x14ac:dyDescent="0.35">
      <c r="A10434" s="1" t="s">
        <v>17245</v>
      </c>
      <c r="B10434" t="s">
        <v>17246</v>
      </c>
      <c r="C10434" t="s">
        <v>26</v>
      </c>
      <c r="D10434" t="s">
        <v>27</v>
      </c>
      <c r="E10434">
        <v>1</v>
      </c>
      <c r="F10434" s="2">
        <v>13.45</v>
      </c>
      <c r="G10434" s="3">
        <v>30</v>
      </c>
      <c r="H10434" s="3">
        <v>0.13450000000000001</v>
      </c>
      <c r="I10434" s="3">
        <v>0.63214999999999999</v>
      </c>
      <c r="J10434" s="3">
        <v>14.216649999999998</v>
      </c>
      <c r="K10434" s="4">
        <v>0.35000000000000003</v>
      </c>
      <c r="L10434" s="73">
        <v>25.808687692307689</v>
      </c>
    </row>
    <row r="10435" spans="1:12" x14ac:dyDescent="0.35">
      <c r="A10435" s="1" t="s">
        <v>17247</v>
      </c>
      <c r="B10435" t="s">
        <v>17248</v>
      </c>
      <c r="C10435" t="s">
        <v>26</v>
      </c>
      <c r="D10435" t="s">
        <v>27</v>
      </c>
      <c r="E10435">
        <v>1</v>
      </c>
      <c r="F10435" s="2">
        <v>737.6</v>
      </c>
      <c r="G10435" s="3">
        <v>1521</v>
      </c>
      <c r="H10435" s="3">
        <v>7.3760000000000003</v>
      </c>
      <c r="I10435" s="3">
        <v>34.667200000000001</v>
      </c>
      <c r="J10435" s="3">
        <v>779.64319999999998</v>
      </c>
      <c r="K10435" s="4">
        <v>0.35000000000000003</v>
      </c>
      <c r="L10435" s="73">
        <v>1415.3522707692307</v>
      </c>
    </row>
    <row r="10436" spans="1:12" x14ac:dyDescent="0.35">
      <c r="A10436" s="1" t="s">
        <v>17249</v>
      </c>
      <c r="B10436" t="s">
        <v>17005</v>
      </c>
      <c r="C10436" t="s">
        <v>26</v>
      </c>
      <c r="D10436" t="s">
        <v>27</v>
      </c>
      <c r="E10436">
        <v>1</v>
      </c>
      <c r="F10436" s="2">
        <v>6661</v>
      </c>
      <c r="G10436" s="3">
        <v>17454</v>
      </c>
      <c r="H10436" s="3">
        <v>66.61</v>
      </c>
      <c r="I10436" s="3">
        <v>313.06700000000001</v>
      </c>
      <c r="J10436" s="3">
        <v>7040.6769999999997</v>
      </c>
      <c r="K10436" s="4">
        <v>0.34999999999999992</v>
      </c>
      <c r="L10436" s="73">
        <v>12781.536707692307</v>
      </c>
    </row>
    <row r="10437" spans="1:12" x14ac:dyDescent="0.35">
      <c r="A10437" s="1" t="s">
        <v>17250</v>
      </c>
      <c r="B10437" t="s">
        <v>17251</v>
      </c>
      <c r="C10437" t="s">
        <v>26</v>
      </c>
      <c r="D10437" t="s">
        <v>27</v>
      </c>
      <c r="E10437">
        <v>1</v>
      </c>
      <c r="F10437" s="2">
        <v>384.06</v>
      </c>
      <c r="G10437" s="3">
        <v>792</v>
      </c>
      <c r="H10437" s="3">
        <v>3.8406000000000002</v>
      </c>
      <c r="I10437" s="3">
        <v>18.050820000000002</v>
      </c>
      <c r="J10437" s="3">
        <v>405.95141999999998</v>
      </c>
      <c r="K10437" s="4">
        <v>0.34999999999999992</v>
      </c>
      <c r="L10437" s="73">
        <v>736.95796246153839</v>
      </c>
    </row>
    <row r="10438" spans="1:12" x14ac:dyDescent="0.35">
      <c r="A10438" s="1" t="s">
        <v>17252</v>
      </c>
      <c r="B10438" t="s">
        <v>17037</v>
      </c>
      <c r="C10438" t="s">
        <v>26</v>
      </c>
      <c r="D10438" t="s">
        <v>27</v>
      </c>
      <c r="E10438">
        <v>1</v>
      </c>
      <c r="F10438" s="2">
        <v>14237</v>
      </c>
      <c r="G10438" s="3">
        <v>26281</v>
      </c>
      <c r="H10438" s="3">
        <v>142.37</v>
      </c>
      <c r="I10438" s="3">
        <v>669.13900000000001</v>
      </c>
      <c r="J10438" s="3">
        <v>15048.509</v>
      </c>
      <c r="K10438" s="4">
        <v>0.34999999999999992</v>
      </c>
      <c r="L10438" s="73">
        <v>27318.831723076921</v>
      </c>
    </row>
    <row r="10439" spans="1:12" x14ac:dyDescent="0.35">
      <c r="A10439" s="1" t="s">
        <v>17253</v>
      </c>
      <c r="B10439" t="s">
        <v>17254</v>
      </c>
      <c r="C10439" t="s">
        <v>363</v>
      </c>
      <c r="D10439" t="s">
        <v>364</v>
      </c>
      <c r="E10439">
        <v>1</v>
      </c>
      <c r="F10439" s="2">
        <v>196</v>
      </c>
      <c r="G10439" s="3">
        <v>23</v>
      </c>
      <c r="H10439" s="3">
        <v>1.96</v>
      </c>
      <c r="I10439" s="3">
        <v>9.2119999999999997</v>
      </c>
      <c r="J10439" s="3">
        <v>207.172</v>
      </c>
      <c r="K10439" s="4">
        <v>0.34999999999999992</v>
      </c>
      <c r="L10439" s="73">
        <v>376.0968615384615</v>
      </c>
    </row>
    <row r="10440" spans="1:12" x14ac:dyDescent="0.35">
      <c r="A10440" s="1" t="s">
        <v>17255</v>
      </c>
      <c r="B10440" t="s">
        <v>17256</v>
      </c>
      <c r="C10440" t="s">
        <v>363</v>
      </c>
      <c r="D10440" t="s">
        <v>364</v>
      </c>
      <c r="E10440">
        <v>1</v>
      </c>
      <c r="F10440" s="2">
        <v>21.99</v>
      </c>
      <c r="G10440" s="3">
        <v>46</v>
      </c>
      <c r="H10440" s="3">
        <v>0.21989999999999998</v>
      </c>
      <c r="I10440" s="3">
        <v>1.0335299999999998</v>
      </c>
      <c r="J10440" s="3">
        <v>23.243429999999996</v>
      </c>
      <c r="K10440" s="4">
        <v>0.34999999999999992</v>
      </c>
      <c r="L10440" s="73">
        <v>42.195765230769219</v>
      </c>
    </row>
    <row r="10441" spans="1:12" x14ac:dyDescent="0.35">
      <c r="A10441" s="1" t="s">
        <v>17257</v>
      </c>
      <c r="B10441" t="s">
        <v>17258</v>
      </c>
      <c r="C10441" t="s">
        <v>26</v>
      </c>
      <c r="D10441" t="s">
        <v>27</v>
      </c>
      <c r="E10441">
        <v>1</v>
      </c>
      <c r="F10441" s="2">
        <v>1057</v>
      </c>
      <c r="G10441" s="3">
        <v>2252.23</v>
      </c>
      <c r="H10441" s="3">
        <v>10.57</v>
      </c>
      <c r="I10441" s="3">
        <v>49.679000000000002</v>
      </c>
      <c r="J10441" s="3">
        <v>1117.249</v>
      </c>
      <c r="K10441" s="4">
        <v>0.34999999999999992</v>
      </c>
      <c r="L10441" s="73">
        <v>2028.2366461538461</v>
      </c>
    </row>
    <row r="10442" spans="1:12" x14ac:dyDescent="0.35">
      <c r="A10442" s="1" t="s">
        <v>17259</v>
      </c>
      <c r="B10442" t="s">
        <v>16981</v>
      </c>
      <c r="C10442" t="s">
        <v>26</v>
      </c>
      <c r="D10442" t="s">
        <v>27</v>
      </c>
      <c r="E10442">
        <v>1</v>
      </c>
      <c r="F10442" s="2">
        <v>9.02</v>
      </c>
      <c r="G10442" s="3">
        <v>19.23</v>
      </c>
      <c r="H10442" s="3">
        <v>9.0200000000000002E-2</v>
      </c>
      <c r="I10442" s="3">
        <v>0.42393999999999998</v>
      </c>
      <c r="J10442" s="3">
        <v>9.5341399999999989</v>
      </c>
      <c r="K10442" s="4">
        <v>0.35</v>
      </c>
      <c r="L10442" s="73">
        <v>17.308131076923075</v>
      </c>
    </row>
    <row r="10443" spans="1:12" x14ac:dyDescent="0.35">
      <c r="A10443" s="1" t="s">
        <v>17260</v>
      </c>
      <c r="B10443" t="s">
        <v>17261</v>
      </c>
      <c r="C10443" t="s">
        <v>26</v>
      </c>
      <c r="D10443" t="s">
        <v>27</v>
      </c>
      <c r="E10443">
        <v>1</v>
      </c>
      <c r="F10443" s="2">
        <v>367</v>
      </c>
      <c r="G10443" s="3">
        <v>1003</v>
      </c>
      <c r="H10443" s="3">
        <v>3.67</v>
      </c>
      <c r="I10443" s="3">
        <v>17.248999999999999</v>
      </c>
      <c r="J10443" s="3">
        <v>387.91900000000004</v>
      </c>
      <c r="K10443" s="4">
        <v>0.34999999999999992</v>
      </c>
      <c r="L10443" s="73">
        <v>704.22218461538455</v>
      </c>
    </row>
    <row r="10444" spans="1:12" x14ac:dyDescent="0.35">
      <c r="A10444" s="1" t="s">
        <v>17262</v>
      </c>
      <c r="B10444" t="s">
        <v>17263</v>
      </c>
      <c r="C10444" t="s">
        <v>363</v>
      </c>
      <c r="D10444" t="s">
        <v>364</v>
      </c>
      <c r="E10444">
        <v>1</v>
      </c>
      <c r="F10444" s="2">
        <v>31</v>
      </c>
      <c r="G10444" s="3">
        <v>477</v>
      </c>
      <c r="H10444" s="3">
        <v>0.31</v>
      </c>
      <c r="I10444" s="3">
        <v>1.4570000000000001</v>
      </c>
      <c r="J10444" s="3">
        <v>32.766999999999996</v>
      </c>
      <c r="K10444" s="4">
        <v>0.35000000000000003</v>
      </c>
      <c r="L10444" s="73">
        <v>59.484707692307687</v>
      </c>
    </row>
    <row r="10445" spans="1:12" x14ac:dyDescent="0.35">
      <c r="A10445" s="1" t="s">
        <v>17264</v>
      </c>
      <c r="B10445" t="s">
        <v>17265</v>
      </c>
      <c r="C10445" t="s">
        <v>26</v>
      </c>
      <c r="D10445" t="s">
        <v>27</v>
      </c>
      <c r="E10445">
        <v>1</v>
      </c>
      <c r="F10445" s="2">
        <v>9006</v>
      </c>
      <c r="G10445" s="3">
        <v>19884</v>
      </c>
      <c r="H10445" s="3">
        <v>90.06</v>
      </c>
      <c r="I10445" s="3">
        <v>423.28199999999998</v>
      </c>
      <c r="J10445" s="3">
        <v>9519.3419999999987</v>
      </c>
      <c r="K10445" s="4">
        <v>0.35</v>
      </c>
      <c r="L10445" s="73">
        <v>17281.267015384612</v>
      </c>
    </row>
    <row r="10446" spans="1:12" x14ac:dyDescent="0.35">
      <c r="A10446" s="1" t="s">
        <v>17266</v>
      </c>
      <c r="B10446" t="s">
        <v>16985</v>
      </c>
      <c r="C10446" t="s">
        <v>26</v>
      </c>
      <c r="D10446" t="s">
        <v>27</v>
      </c>
      <c r="E10446">
        <v>1</v>
      </c>
      <c r="F10446" s="2">
        <v>484</v>
      </c>
      <c r="G10446" s="3">
        <v>1031.3699999999999</v>
      </c>
      <c r="H10446" s="3">
        <v>4.84</v>
      </c>
      <c r="I10446" s="3">
        <v>22.748000000000001</v>
      </c>
      <c r="J10446" s="3">
        <v>511.58799999999997</v>
      </c>
      <c r="K10446" s="4">
        <v>0.34999999999999992</v>
      </c>
      <c r="L10446" s="73">
        <v>928.72898461538443</v>
      </c>
    </row>
    <row r="10447" spans="1:12" x14ac:dyDescent="0.35">
      <c r="A10447" s="1" t="s">
        <v>17267</v>
      </c>
      <c r="B10447" t="s">
        <v>17029</v>
      </c>
      <c r="C10447" t="s">
        <v>26</v>
      </c>
      <c r="D10447" t="s">
        <v>27</v>
      </c>
      <c r="E10447">
        <v>1</v>
      </c>
      <c r="F10447" s="2">
        <v>3435</v>
      </c>
      <c r="G10447" s="3">
        <v>7322.96</v>
      </c>
      <c r="H10447" s="3">
        <v>34.35</v>
      </c>
      <c r="I10447" s="3">
        <v>161.44499999999999</v>
      </c>
      <c r="J10447" s="3">
        <v>3630.7950000000001</v>
      </c>
      <c r="K10447" s="4">
        <v>0.34999999999999992</v>
      </c>
      <c r="L10447" s="73">
        <v>6591.2893846153838</v>
      </c>
    </row>
    <row r="10448" spans="1:12" x14ac:dyDescent="0.35">
      <c r="A10448" s="1" t="s">
        <v>17268</v>
      </c>
      <c r="B10448" t="s">
        <v>17269</v>
      </c>
      <c r="C10448" t="s">
        <v>26</v>
      </c>
      <c r="D10448" t="s">
        <v>27</v>
      </c>
      <c r="E10448">
        <v>1</v>
      </c>
      <c r="F10448" s="2">
        <v>76.59</v>
      </c>
      <c r="G10448" s="3">
        <v>158</v>
      </c>
      <c r="H10448" s="3">
        <v>0.76590000000000003</v>
      </c>
      <c r="I10448" s="3">
        <v>3.5997300000000001</v>
      </c>
      <c r="J10448" s="3">
        <v>80.955629999999999</v>
      </c>
      <c r="K10448" s="4">
        <v>0.35</v>
      </c>
      <c r="L10448" s="73">
        <v>146.96560523076923</v>
      </c>
    </row>
    <row r="10449" spans="1:12" x14ac:dyDescent="0.35">
      <c r="A10449" s="1" t="s">
        <v>17270</v>
      </c>
      <c r="B10449" t="s">
        <v>17271</v>
      </c>
      <c r="C10449" t="s">
        <v>26</v>
      </c>
      <c r="D10449" t="s">
        <v>27</v>
      </c>
      <c r="E10449">
        <v>1</v>
      </c>
      <c r="F10449" s="2">
        <v>297.72000000000003</v>
      </c>
      <c r="G10449" s="3">
        <v>614</v>
      </c>
      <c r="H10449" s="3">
        <v>2.9772000000000003</v>
      </c>
      <c r="I10449" s="3">
        <v>13.992840000000001</v>
      </c>
      <c r="J10449" s="3">
        <v>314.69004000000001</v>
      </c>
      <c r="K10449" s="4">
        <v>0.35</v>
      </c>
      <c r="L10449" s="73">
        <v>571.28345723076927</v>
      </c>
    </row>
    <row r="10450" spans="1:12" x14ac:dyDescent="0.35">
      <c r="A10450" s="1" t="s">
        <v>17272</v>
      </c>
      <c r="B10450" t="s">
        <v>17273</v>
      </c>
      <c r="C10450" t="s">
        <v>363</v>
      </c>
      <c r="D10450" t="s">
        <v>364</v>
      </c>
      <c r="E10450">
        <v>1</v>
      </c>
      <c r="F10450" s="2">
        <v>2974</v>
      </c>
      <c r="G10450" s="3">
        <v>6143</v>
      </c>
      <c r="H10450" s="3">
        <v>29.740000000000002</v>
      </c>
      <c r="I10450" s="3">
        <v>139.77799999999999</v>
      </c>
      <c r="J10450" s="3">
        <v>3143.5179999999996</v>
      </c>
      <c r="K10450" s="4">
        <v>0.35</v>
      </c>
      <c r="L10450" s="73">
        <v>5706.6942153846139</v>
      </c>
    </row>
    <row r="10451" spans="1:12" x14ac:dyDescent="0.35">
      <c r="A10451" s="1" t="s">
        <v>17274</v>
      </c>
      <c r="B10451" t="s">
        <v>17275</v>
      </c>
      <c r="C10451" t="s">
        <v>363</v>
      </c>
      <c r="D10451" t="s">
        <v>364</v>
      </c>
      <c r="E10451">
        <v>1</v>
      </c>
      <c r="F10451" s="2">
        <v>142.22</v>
      </c>
      <c r="G10451" s="3">
        <v>294</v>
      </c>
      <c r="H10451" s="3">
        <v>1.4221999999999999</v>
      </c>
      <c r="I10451" s="3">
        <v>6.6843399999999997</v>
      </c>
      <c r="J10451" s="3">
        <v>150.32653999999999</v>
      </c>
      <c r="K10451" s="4">
        <v>0.35</v>
      </c>
      <c r="L10451" s="73">
        <v>272.900488</v>
      </c>
    </row>
    <row r="10452" spans="1:12" x14ac:dyDescent="0.35">
      <c r="A10452" s="1" t="s">
        <v>17276</v>
      </c>
      <c r="B10452" t="s">
        <v>17277</v>
      </c>
      <c r="C10452" t="s">
        <v>26</v>
      </c>
      <c r="D10452" t="s">
        <v>27</v>
      </c>
      <c r="E10452">
        <v>1</v>
      </c>
      <c r="F10452" s="2">
        <v>6541.23</v>
      </c>
      <c r="G10452" s="3">
        <v>13488</v>
      </c>
      <c r="H10452" s="3">
        <v>65.412300000000002</v>
      </c>
      <c r="I10452" s="3">
        <v>307.43780999999996</v>
      </c>
      <c r="J10452" s="3">
        <v>6914.0801099999999</v>
      </c>
      <c r="K10452" s="4">
        <v>0.34999999999999992</v>
      </c>
      <c r="L10452" s="73">
        <v>12551.714661230768</v>
      </c>
    </row>
    <row r="10453" spans="1:12" x14ac:dyDescent="0.35">
      <c r="A10453" s="1" t="s">
        <v>17278</v>
      </c>
      <c r="B10453" t="s">
        <v>17279</v>
      </c>
      <c r="C10453" t="s">
        <v>26</v>
      </c>
      <c r="D10453" t="s">
        <v>27</v>
      </c>
      <c r="E10453">
        <v>1</v>
      </c>
      <c r="F10453" s="2">
        <v>239.76</v>
      </c>
      <c r="G10453" s="3">
        <v>495</v>
      </c>
      <c r="H10453" s="3">
        <v>2.3976000000000002</v>
      </c>
      <c r="I10453" s="3">
        <v>11.26872</v>
      </c>
      <c r="J10453" s="3">
        <v>253.42632</v>
      </c>
      <c r="K10453" s="4">
        <v>0.34999999999999992</v>
      </c>
      <c r="L10453" s="73">
        <v>460.06624246153842</v>
      </c>
    </row>
    <row r="10454" spans="1:12" x14ac:dyDescent="0.35">
      <c r="A10454" s="1" t="s">
        <v>17280</v>
      </c>
      <c r="B10454" t="s">
        <v>17281</v>
      </c>
      <c r="C10454" t="s">
        <v>26</v>
      </c>
      <c r="D10454" t="s">
        <v>27</v>
      </c>
      <c r="E10454">
        <v>1</v>
      </c>
      <c r="F10454" s="2">
        <v>143</v>
      </c>
      <c r="G10454" s="3">
        <v>316</v>
      </c>
      <c r="H10454" s="3">
        <v>1.43</v>
      </c>
      <c r="I10454" s="3">
        <v>6.7210000000000001</v>
      </c>
      <c r="J10454" s="3">
        <v>151.15100000000001</v>
      </c>
      <c r="K10454" s="4">
        <v>0.35000000000000003</v>
      </c>
      <c r="L10454" s="73">
        <v>274.3972</v>
      </c>
    </row>
    <row r="10455" spans="1:12" x14ac:dyDescent="0.35">
      <c r="A10455" s="1" t="s">
        <v>17282</v>
      </c>
      <c r="B10455" t="s">
        <v>17283</v>
      </c>
      <c r="C10455" t="s">
        <v>26</v>
      </c>
      <c r="D10455" t="s">
        <v>27</v>
      </c>
      <c r="E10455">
        <v>1</v>
      </c>
      <c r="F10455" s="2">
        <v>125.43</v>
      </c>
      <c r="G10455" s="3">
        <v>259</v>
      </c>
      <c r="H10455" s="3">
        <v>1.2543000000000002</v>
      </c>
      <c r="I10455" s="3">
        <v>5.8952100000000005</v>
      </c>
      <c r="J10455" s="3">
        <v>132.57951</v>
      </c>
      <c r="K10455" s="4">
        <v>0.35</v>
      </c>
      <c r="L10455" s="73">
        <v>240.68280276923076</v>
      </c>
    </row>
    <row r="10456" spans="1:12" x14ac:dyDescent="0.35">
      <c r="A10456" s="1" t="s">
        <v>17284</v>
      </c>
      <c r="B10456" t="s">
        <v>17018</v>
      </c>
      <c r="C10456" t="s">
        <v>26</v>
      </c>
      <c r="D10456" t="s">
        <v>27</v>
      </c>
      <c r="E10456">
        <v>1</v>
      </c>
      <c r="F10456" s="2">
        <v>136</v>
      </c>
      <c r="G10456" s="3">
        <v>456</v>
      </c>
      <c r="H10456" s="3">
        <v>1.36</v>
      </c>
      <c r="I10456" s="3">
        <v>6.3920000000000003</v>
      </c>
      <c r="J10456" s="3">
        <v>143.75200000000001</v>
      </c>
      <c r="K10456" s="4">
        <v>0.35</v>
      </c>
      <c r="L10456" s="73">
        <v>260.96516923076922</v>
      </c>
    </row>
    <row r="10457" spans="1:12" x14ac:dyDescent="0.35">
      <c r="A10457" s="1" t="s">
        <v>17285</v>
      </c>
      <c r="B10457" t="s">
        <v>17003</v>
      </c>
      <c r="C10457" t="s">
        <v>26</v>
      </c>
      <c r="D10457" t="s">
        <v>27</v>
      </c>
      <c r="E10457">
        <v>1</v>
      </c>
      <c r="F10457" s="2">
        <v>514</v>
      </c>
      <c r="G10457" s="3">
        <v>1093.8800000000001</v>
      </c>
      <c r="H10457" s="3">
        <v>5.14</v>
      </c>
      <c r="I10457" s="3">
        <v>24.158000000000001</v>
      </c>
      <c r="J10457" s="3">
        <v>543.298</v>
      </c>
      <c r="K10457" s="4">
        <v>0.35</v>
      </c>
      <c r="L10457" s="73">
        <v>986.29483076923066</v>
      </c>
    </row>
    <row r="10458" spans="1:12" x14ac:dyDescent="0.35">
      <c r="A10458" s="1" t="s">
        <v>17286</v>
      </c>
      <c r="B10458" t="s">
        <v>17287</v>
      </c>
      <c r="C10458" t="s">
        <v>363</v>
      </c>
      <c r="D10458" t="s">
        <v>364</v>
      </c>
      <c r="E10458">
        <v>1</v>
      </c>
      <c r="F10458" s="2">
        <v>21</v>
      </c>
      <c r="G10458" s="3">
        <v>46.513599999999997</v>
      </c>
      <c r="H10458" s="3">
        <v>0.21</v>
      </c>
      <c r="I10458" s="3">
        <v>0.98699999999999999</v>
      </c>
      <c r="J10458" s="3">
        <v>22.196999999999999</v>
      </c>
      <c r="K10458" s="4">
        <v>0.35000000000000003</v>
      </c>
      <c r="L10458" s="73">
        <v>40.296092307692305</v>
      </c>
    </row>
    <row r="10459" spans="1:12" x14ac:dyDescent="0.35">
      <c r="A10459" s="1" t="s">
        <v>17288</v>
      </c>
      <c r="B10459" t="s">
        <v>17289</v>
      </c>
      <c r="C10459" t="s">
        <v>363</v>
      </c>
      <c r="D10459" t="s">
        <v>364</v>
      </c>
      <c r="E10459">
        <v>1</v>
      </c>
      <c r="F10459" s="2">
        <v>21.79</v>
      </c>
      <c r="G10459" s="3">
        <v>45</v>
      </c>
      <c r="H10459" s="3">
        <v>0.21789999999999998</v>
      </c>
      <c r="I10459" s="3">
        <v>1.02413</v>
      </c>
      <c r="J10459" s="3">
        <v>23.032029999999999</v>
      </c>
      <c r="K10459" s="4">
        <v>0.35</v>
      </c>
      <c r="L10459" s="73">
        <v>41.811992923076915</v>
      </c>
    </row>
    <row r="10460" spans="1:12" x14ac:dyDescent="0.35">
      <c r="A10460" s="1" t="s">
        <v>17290</v>
      </c>
      <c r="B10460" t="s">
        <v>17291</v>
      </c>
      <c r="C10460" t="s">
        <v>363</v>
      </c>
      <c r="D10460" t="s">
        <v>364</v>
      </c>
      <c r="E10460">
        <v>1</v>
      </c>
      <c r="F10460" s="2">
        <v>57.68</v>
      </c>
      <c r="G10460" s="3">
        <v>119</v>
      </c>
      <c r="H10460" s="3">
        <v>0.57679999999999998</v>
      </c>
      <c r="I10460" s="3">
        <v>2.71096</v>
      </c>
      <c r="J10460" s="3">
        <v>60.967759999999998</v>
      </c>
      <c r="K10460" s="4">
        <v>0.35</v>
      </c>
      <c r="L10460" s="73">
        <v>110.67993353846154</v>
      </c>
    </row>
    <row r="10461" spans="1:12" x14ac:dyDescent="0.35">
      <c r="A10461" s="1" t="s">
        <v>17292</v>
      </c>
      <c r="B10461" t="s">
        <v>16864</v>
      </c>
      <c r="C10461" t="s">
        <v>26</v>
      </c>
      <c r="D10461" t="s">
        <v>27</v>
      </c>
      <c r="E10461">
        <v>1</v>
      </c>
      <c r="F10461" s="2">
        <v>11446</v>
      </c>
      <c r="G10461" s="3">
        <v>24405.46</v>
      </c>
      <c r="H10461" s="3">
        <v>114.46000000000001</v>
      </c>
      <c r="I10461" s="3">
        <v>537.96199999999999</v>
      </c>
      <c r="J10461" s="3">
        <v>12098.421999999999</v>
      </c>
      <c r="K10461" s="4">
        <v>0.34999999999999992</v>
      </c>
      <c r="L10461" s="73">
        <v>21963.289169230764</v>
      </c>
    </row>
    <row r="10462" spans="1:12" x14ac:dyDescent="0.35">
      <c r="A10462" s="1" t="s">
        <v>17293</v>
      </c>
      <c r="B10462" t="s">
        <v>17294</v>
      </c>
      <c r="C10462" t="s">
        <v>26</v>
      </c>
      <c r="D10462" t="s">
        <v>27</v>
      </c>
      <c r="E10462">
        <v>1</v>
      </c>
      <c r="F10462" s="2">
        <v>11638</v>
      </c>
      <c r="G10462" s="3">
        <v>25681</v>
      </c>
      <c r="H10462" s="3">
        <v>116.38</v>
      </c>
      <c r="I10462" s="3">
        <v>546.98599999999999</v>
      </c>
      <c r="J10462" s="3">
        <v>12301.366</v>
      </c>
      <c r="K10462" s="4">
        <v>0.35</v>
      </c>
      <c r="L10462" s="73">
        <v>22331.710584615383</v>
      </c>
    </row>
    <row r="10463" spans="1:12" x14ac:dyDescent="0.35">
      <c r="A10463" s="1" t="s">
        <v>17295</v>
      </c>
      <c r="B10463" t="s">
        <v>17296</v>
      </c>
      <c r="C10463" t="s">
        <v>26</v>
      </c>
      <c r="D10463" t="s">
        <v>27</v>
      </c>
      <c r="E10463">
        <v>1</v>
      </c>
      <c r="F10463" s="2">
        <v>101.01</v>
      </c>
      <c r="G10463" s="3">
        <v>209</v>
      </c>
      <c r="H10463" s="3">
        <v>1.0101</v>
      </c>
      <c r="I10463" s="3">
        <v>4.7474699999999999</v>
      </c>
      <c r="J10463" s="3">
        <v>106.76757000000001</v>
      </c>
      <c r="K10463" s="4">
        <v>0.35</v>
      </c>
      <c r="L10463" s="73">
        <v>193.82420400000001</v>
      </c>
    </row>
    <row r="10464" spans="1:12" x14ac:dyDescent="0.35">
      <c r="A10464" s="1" t="s">
        <v>17297</v>
      </c>
      <c r="B10464" t="s">
        <v>17298</v>
      </c>
      <c r="C10464" t="s">
        <v>26</v>
      </c>
      <c r="D10464" t="s">
        <v>27</v>
      </c>
      <c r="E10464">
        <v>1</v>
      </c>
      <c r="F10464" s="2">
        <v>443</v>
      </c>
      <c r="G10464" s="3">
        <v>1008</v>
      </c>
      <c r="H10464" s="3">
        <v>4.43</v>
      </c>
      <c r="I10464" s="3">
        <v>20.821000000000002</v>
      </c>
      <c r="J10464" s="3">
        <v>468.25100000000003</v>
      </c>
      <c r="K10464" s="4">
        <v>0.35</v>
      </c>
      <c r="L10464" s="73">
        <v>850.05566153846155</v>
      </c>
    </row>
    <row r="10465" spans="1:12" x14ac:dyDescent="0.35">
      <c r="A10465" s="1" t="s">
        <v>17299</v>
      </c>
      <c r="B10465" t="s">
        <v>17300</v>
      </c>
      <c r="C10465" t="s">
        <v>26</v>
      </c>
      <c r="D10465" t="s">
        <v>27</v>
      </c>
      <c r="E10465">
        <v>1</v>
      </c>
      <c r="F10465" s="2">
        <v>12.2</v>
      </c>
      <c r="G10465" s="3">
        <v>139</v>
      </c>
      <c r="H10465" s="3">
        <v>0.122</v>
      </c>
      <c r="I10465" s="3">
        <v>0.57340000000000002</v>
      </c>
      <c r="J10465" s="3">
        <v>12.895399999999999</v>
      </c>
      <c r="K10465" s="4">
        <v>0.35</v>
      </c>
      <c r="L10465" s="73">
        <v>23.410110769230766</v>
      </c>
    </row>
    <row r="10466" spans="1:12" x14ac:dyDescent="0.35">
      <c r="A10466" s="1" t="s">
        <v>17301</v>
      </c>
      <c r="B10466" t="s">
        <v>17302</v>
      </c>
      <c r="C10466" t="s">
        <v>363</v>
      </c>
      <c r="D10466" t="s">
        <v>364</v>
      </c>
      <c r="E10466">
        <v>1</v>
      </c>
      <c r="F10466" s="2">
        <v>202</v>
      </c>
      <c r="G10466" s="3">
        <v>1961</v>
      </c>
      <c r="H10466" s="3">
        <v>2.02</v>
      </c>
      <c r="I10466" s="3">
        <v>9.4939999999999998</v>
      </c>
      <c r="J10466" s="3">
        <v>213.51400000000001</v>
      </c>
      <c r="K10466" s="4">
        <v>0.34999999999999992</v>
      </c>
      <c r="L10466" s="73">
        <v>387.61003076923078</v>
      </c>
    </row>
    <row r="10467" spans="1:12" x14ac:dyDescent="0.35">
      <c r="A10467" s="1" t="s">
        <v>17303</v>
      </c>
      <c r="B10467" t="s">
        <v>17304</v>
      </c>
      <c r="C10467" t="s">
        <v>363</v>
      </c>
      <c r="D10467" t="s">
        <v>364</v>
      </c>
      <c r="E10467">
        <v>1</v>
      </c>
      <c r="F10467" s="2">
        <v>1185.73</v>
      </c>
      <c r="G10467" s="3">
        <v>2445</v>
      </c>
      <c r="H10467" s="3">
        <v>11.8573</v>
      </c>
      <c r="I10467" s="3">
        <v>55.729309999999998</v>
      </c>
      <c r="J10467" s="3">
        <v>1253.3166099999999</v>
      </c>
      <c r="K10467" s="4">
        <v>0.35</v>
      </c>
      <c r="L10467" s="73">
        <v>2275.2516919999998</v>
      </c>
    </row>
    <row r="10468" spans="1:12" x14ac:dyDescent="0.35">
      <c r="A10468" s="1" t="s">
        <v>17305</v>
      </c>
      <c r="B10468" t="s">
        <v>17306</v>
      </c>
      <c r="C10468" t="s">
        <v>26</v>
      </c>
      <c r="D10468" t="s">
        <v>27</v>
      </c>
      <c r="E10468">
        <v>1</v>
      </c>
      <c r="F10468" s="2">
        <v>409.59</v>
      </c>
      <c r="G10468" s="3">
        <v>845</v>
      </c>
      <c r="H10468" s="3">
        <v>4.0958999999999994</v>
      </c>
      <c r="I10468" s="3">
        <v>19.250729999999997</v>
      </c>
      <c r="J10468" s="3">
        <v>432.93662999999992</v>
      </c>
      <c r="K10468" s="4">
        <v>0.35</v>
      </c>
      <c r="L10468" s="73">
        <v>785.94649753846136</v>
      </c>
    </row>
    <row r="10469" spans="1:12" x14ac:dyDescent="0.35">
      <c r="A10469" s="1" t="s">
        <v>17307</v>
      </c>
      <c r="B10469" t="s">
        <v>17308</v>
      </c>
      <c r="C10469" t="s">
        <v>363</v>
      </c>
      <c r="D10469" t="s">
        <v>364</v>
      </c>
      <c r="E10469">
        <v>1</v>
      </c>
      <c r="F10469" s="2">
        <v>4.5599999999999996</v>
      </c>
      <c r="G10469" s="3">
        <v>10</v>
      </c>
      <c r="H10469" s="3">
        <v>4.5599999999999995E-2</v>
      </c>
      <c r="I10469" s="3">
        <v>0.21431999999999998</v>
      </c>
      <c r="J10469" s="3">
        <v>4.8199199999999998</v>
      </c>
      <c r="K10469" s="4">
        <v>0.35</v>
      </c>
      <c r="L10469" s="73">
        <v>8.7500086153846137</v>
      </c>
    </row>
    <row r="10470" spans="1:12" x14ac:dyDescent="0.35">
      <c r="A10470" s="1" t="s">
        <v>17309</v>
      </c>
      <c r="B10470" t="s">
        <v>17310</v>
      </c>
      <c r="C10470" t="s">
        <v>26</v>
      </c>
      <c r="D10470" t="s">
        <v>27</v>
      </c>
      <c r="E10470">
        <v>1</v>
      </c>
      <c r="F10470" s="2">
        <v>702</v>
      </c>
      <c r="G10470" s="3">
        <v>563</v>
      </c>
      <c r="H10470" s="3">
        <v>7.0200000000000005</v>
      </c>
      <c r="I10470" s="3">
        <v>32.994</v>
      </c>
      <c r="J10470" s="3">
        <v>742.01400000000001</v>
      </c>
      <c r="K10470" s="4">
        <v>0.35</v>
      </c>
      <c r="L10470" s="73">
        <v>1347.0408</v>
      </c>
    </row>
    <row r="10471" spans="1:12" x14ac:dyDescent="0.35">
      <c r="A10471" s="1" t="s">
        <v>17311</v>
      </c>
      <c r="B10471" t="s">
        <v>17312</v>
      </c>
      <c r="C10471" t="s">
        <v>26</v>
      </c>
      <c r="D10471" t="s">
        <v>27</v>
      </c>
      <c r="E10471">
        <v>1</v>
      </c>
      <c r="F10471" s="2">
        <v>639.23</v>
      </c>
      <c r="G10471" s="3">
        <v>1172</v>
      </c>
      <c r="H10471" s="3">
        <v>6.3923000000000005</v>
      </c>
      <c r="I10471" s="3">
        <v>30.043810000000001</v>
      </c>
      <c r="J10471" s="3">
        <v>675.66611</v>
      </c>
      <c r="K10471" s="4">
        <v>0.35000000000000003</v>
      </c>
      <c r="L10471" s="73">
        <v>1226.5938612307693</v>
      </c>
    </row>
    <row r="10472" spans="1:12" x14ac:dyDescent="0.35">
      <c r="A10472" s="1" t="s">
        <v>17313</v>
      </c>
      <c r="B10472" t="s">
        <v>17003</v>
      </c>
      <c r="C10472" t="s">
        <v>26</v>
      </c>
      <c r="D10472" t="s">
        <v>27</v>
      </c>
      <c r="E10472">
        <v>1</v>
      </c>
      <c r="F10472" s="2">
        <v>470</v>
      </c>
      <c r="G10472" s="3">
        <v>1001.32</v>
      </c>
      <c r="H10472" s="3">
        <v>4.7</v>
      </c>
      <c r="I10472" s="3">
        <v>22.09</v>
      </c>
      <c r="J10472" s="3">
        <v>496.78999999999996</v>
      </c>
      <c r="K10472" s="4">
        <v>0.35000000000000003</v>
      </c>
      <c r="L10472" s="73">
        <v>901.86492307692299</v>
      </c>
    </row>
    <row r="10473" spans="1:12" x14ac:dyDescent="0.35">
      <c r="A10473" s="1" t="s">
        <v>17314</v>
      </c>
      <c r="B10473" t="s">
        <v>17315</v>
      </c>
      <c r="C10473" t="s">
        <v>26</v>
      </c>
      <c r="D10473" t="s">
        <v>27</v>
      </c>
      <c r="E10473">
        <v>1</v>
      </c>
      <c r="F10473" s="2">
        <v>43</v>
      </c>
      <c r="G10473" s="3">
        <v>82</v>
      </c>
      <c r="H10473" s="3">
        <v>0.43</v>
      </c>
      <c r="I10473" s="3">
        <v>2.0209999999999999</v>
      </c>
      <c r="J10473" s="3">
        <v>45.451000000000001</v>
      </c>
      <c r="K10473" s="4">
        <v>0.34999999999999992</v>
      </c>
      <c r="L10473" s="73">
        <v>82.511046153846152</v>
      </c>
    </row>
    <row r="10474" spans="1:12" x14ac:dyDescent="0.35">
      <c r="A10474" s="1" t="s">
        <v>17316</v>
      </c>
      <c r="B10474" t="s">
        <v>17317</v>
      </c>
      <c r="C10474" t="s">
        <v>363</v>
      </c>
      <c r="D10474" t="s">
        <v>364</v>
      </c>
      <c r="E10474">
        <v>1</v>
      </c>
      <c r="F10474" s="2">
        <v>4.92</v>
      </c>
      <c r="G10474" s="3">
        <v>11</v>
      </c>
      <c r="H10474" s="3">
        <v>4.9200000000000001E-2</v>
      </c>
      <c r="I10474" s="3">
        <v>0.23124</v>
      </c>
      <c r="J10474" s="3">
        <v>5.2004399999999995</v>
      </c>
      <c r="K10474" s="4">
        <v>0.35</v>
      </c>
      <c r="L10474" s="73">
        <v>9.4407987692307671</v>
      </c>
    </row>
    <row r="10475" spans="1:12" x14ac:dyDescent="0.35">
      <c r="A10475" s="1" t="s">
        <v>17318</v>
      </c>
      <c r="B10475" t="s">
        <v>17319</v>
      </c>
      <c r="C10475" t="s">
        <v>26</v>
      </c>
      <c r="D10475" t="s">
        <v>27</v>
      </c>
      <c r="E10475">
        <v>1</v>
      </c>
      <c r="F10475" s="2">
        <v>82.5</v>
      </c>
      <c r="G10475" s="3">
        <v>206.08</v>
      </c>
      <c r="H10475" s="3">
        <v>0.82500000000000007</v>
      </c>
      <c r="I10475" s="3">
        <v>3.8774999999999999</v>
      </c>
      <c r="J10475" s="3">
        <v>87.202500000000001</v>
      </c>
      <c r="K10475" s="4">
        <v>0.35000000000000003</v>
      </c>
      <c r="L10475" s="73">
        <v>158.30607692307694</v>
      </c>
    </row>
    <row r="10476" spans="1:12" x14ac:dyDescent="0.35">
      <c r="A10476" s="1" t="s">
        <v>17320</v>
      </c>
      <c r="B10476" t="s">
        <v>17321</v>
      </c>
      <c r="C10476" t="s">
        <v>26</v>
      </c>
      <c r="D10476" t="s">
        <v>27</v>
      </c>
      <c r="E10476">
        <v>1</v>
      </c>
      <c r="F10476" s="2">
        <v>466.4</v>
      </c>
      <c r="G10476" s="3">
        <v>962</v>
      </c>
      <c r="H10476" s="3">
        <v>4.6639999999999997</v>
      </c>
      <c r="I10476" s="3">
        <v>21.9208</v>
      </c>
      <c r="J10476" s="3">
        <v>492.98479999999995</v>
      </c>
      <c r="K10476" s="4">
        <v>0.35000000000000003</v>
      </c>
      <c r="L10476" s="73">
        <v>894.9570215384615</v>
      </c>
    </row>
    <row r="10477" spans="1:12" x14ac:dyDescent="0.35">
      <c r="A10477" s="1" t="s">
        <v>17322</v>
      </c>
      <c r="B10477" t="s">
        <v>17323</v>
      </c>
      <c r="C10477" t="s">
        <v>26</v>
      </c>
      <c r="D10477" t="s">
        <v>27</v>
      </c>
      <c r="E10477">
        <v>1</v>
      </c>
      <c r="F10477" s="2">
        <v>2.74</v>
      </c>
      <c r="G10477" s="3">
        <v>5.84</v>
      </c>
      <c r="H10477" s="3">
        <v>2.7400000000000004E-2</v>
      </c>
      <c r="I10477" s="3">
        <v>0.12878000000000001</v>
      </c>
      <c r="J10477" s="3">
        <v>2.8961800000000002</v>
      </c>
      <c r="K10477" s="4">
        <v>0.35</v>
      </c>
      <c r="L10477" s="73">
        <v>5.2576806153846158</v>
      </c>
    </row>
    <row r="10478" spans="1:12" x14ac:dyDescent="0.35">
      <c r="A10478" s="1" t="s">
        <v>17324</v>
      </c>
      <c r="B10478" t="s">
        <v>17325</v>
      </c>
      <c r="C10478" t="s">
        <v>26</v>
      </c>
      <c r="D10478" t="s">
        <v>27</v>
      </c>
      <c r="E10478">
        <v>1</v>
      </c>
      <c r="F10478" s="2">
        <v>8981</v>
      </c>
      <c r="G10478" s="3">
        <v>19828</v>
      </c>
      <c r="H10478" s="3">
        <v>89.81</v>
      </c>
      <c r="I10478" s="3">
        <v>422.10700000000003</v>
      </c>
      <c r="J10478" s="3">
        <v>9492.9169999999995</v>
      </c>
      <c r="K10478" s="4">
        <v>0.35000000000000003</v>
      </c>
      <c r="L10478" s="73">
        <v>17233.295476923075</v>
      </c>
    </row>
    <row r="10479" spans="1:12" x14ac:dyDescent="0.35">
      <c r="A10479" s="1" t="s">
        <v>17326</v>
      </c>
      <c r="B10479" t="s">
        <v>16981</v>
      </c>
      <c r="C10479" t="s">
        <v>26</v>
      </c>
      <c r="D10479" t="s">
        <v>27</v>
      </c>
      <c r="E10479">
        <v>1</v>
      </c>
      <c r="F10479" s="2">
        <v>9.02</v>
      </c>
      <c r="G10479" s="3">
        <v>19.23</v>
      </c>
      <c r="H10479" s="3">
        <v>9.0200000000000002E-2</v>
      </c>
      <c r="I10479" s="3">
        <v>0.42393999999999998</v>
      </c>
      <c r="J10479" s="3">
        <v>9.5341399999999989</v>
      </c>
      <c r="K10479" s="4">
        <v>0.35</v>
      </c>
      <c r="L10479" s="73">
        <v>17.308131076923075</v>
      </c>
    </row>
    <row r="10480" spans="1:12" x14ac:dyDescent="0.35">
      <c r="A10480" s="1" t="s">
        <v>17327</v>
      </c>
      <c r="B10480" t="s">
        <v>17328</v>
      </c>
      <c r="C10480" t="s">
        <v>46</v>
      </c>
      <c r="D10480" t="s">
        <v>47</v>
      </c>
      <c r="E10480">
        <v>1</v>
      </c>
      <c r="F10480" s="2">
        <v>158.4</v>
      </c>
      <c r="G10480" s="3">
        <v>327</v>
      </c>
      <c r="H10480" s="3">
        <v>1.5840000000000001</v>
      </c>
      <c r="I10480" s="3">
        <v>7.4447999999999999</v>
      </c>
      <c r="J10480" s="3">
        <v>167.4288</v>
      </c>
      <c r="K10480" s="4">
        <v>0.34999999999999992</v>
      </c>
      <c r="L10480" s="73">
        <v>303.94766769230768</v>
      </c>
    </row>
    <row r="10481" spans="1:12" x14ac:dyDescent="0.35">
      <c r="A10481" s="1" t="s">
        <v>17329</v>
      </c>
      <c r="B10481" t="s">
        <v>17330</v>
      </c>
      <c r="C10481" t="s">
        <v>363</v>
      </c>
      <c r="D10481" t="s">
        <v>364</v>
      </c>
      <c r="E10481">
        <v>1</v>
      </c>
      <c r="F10481" s="2">
        <v>73.83</v>
      </c>
      <c r="G10481" s="3">
        <v>153</v>
      </c>
      <c r="H10481" s="3">
        <v>0.73829999999999996</v>
      </c>
      <c r="I10481" s="3">
        <v>3.4700099999999998</v>
      </c>
      <c r="J10481" s="3">
        <v>78.038309999999996</v>
      </c>
      <c r="K10481" s="4">
        <v>0.35</v>
      </c>
      <c r="L10481" s="73">
        <v>141.66954738461536</v>
      </c>
    </row>
    <row r="10482" spans="1:12" x14ac:dyDescent="0.35">
      <c r="A10482" s="1" t="s">
        <v>17331</v>
      </c>
      <c r="B10482" t="s">
        <v>17332</v>
      </c>
      <c r="C10482" t="s">
        <v>363</v>
      </c>
      <c r="D10482" t="s">
        <v>364</v>
      </c>
      <c r="E10482">
        <v>1</v>
      </c>
      <c r="F10482" s="2">
        <v>21.3</v>
      </c>
      <c r="G10482" s="3">
        <v>44</v>
      </c>
      <c r="H10482" s="3">
        <v>0.21300000000000002</v>
      </c>
      <c r="I10482" s="3">
        <v>1.0011000000000001</v>
      </c>
      <c r="J10482" s="3">
        <v>22.514100000000003</v>
      </c>
      <c r="K10482" s="4">
        <v>0.35</v>
      </c>
      <c r="L10482" s="73">
        <v>40.871750769230772</v>
      </c>
    </row>
    <row r="10483" spans="1:12" x14ac:dyDescent="0.35">
      <c r="A10483" s="1" t="s">
        <v>17333</v>
      </c>
      <c r="B10483" t="s">
        <v>17334</v>
      </c>
      <c r="C10483" t="s">
        <v>363</v>
      </c>
      <c r="D10483" t="s">
        <v>364</v>
      </c>
      <c r="E10483">
        <v>1</v>
      </c>
      <c r="F10483" s="2">
        <v>12.45</v>
      </c>
      <c r="G10483" s="3">
        <v>63</v>
      </c>
      <c r="H10483" s="3">
        <v>0.1245</v>
      </c>
      <c r="I10483" s="3">
        <v>0.58514999999999995</v>
      </c>
      <c r="J10483" s="3">
        <v>13.159649999999999</v>
      </c>
      <c r="K10483" s="4">
        <v>0.35000000000000003</v>
      </c>
      <c r="L10483" s="73">
        <v>23.889826153846151</v>
      </c>
    </row>
    <row r="10484" spans="1:12" x14ac:dyDescent="0.35">
      <c r="A10484" s="1" t="s">
        <v>17335</v>
      </c>
      <c r="B10484" t="s">
        <v>17336</v>
      </c>
      <c r="C10484" t="s">
        <v>363</v>
      </c>
      <c r="D10484" t="s">
        <v>364</v>
      </c>
      <c r="E10484">
        <v>1</v>
      </c>
      <c r="F10484" s="2">
        <v>759</v>
      </c>
      <c r="G10484" s="3">
        <v>475</v>
      </c>
      <c r="H10484" s="3">
        <v>7.59</v>
      </c>
      <c r="I10484" s="3">
        <v>35.673000000000002</v>
      </c>
      <c r="J10484" s="3">
        <v>802.26300000000003</v>
      </c>
      <c r="K10484" s="4">
        <v>0.35</v>
      </c>
      <c r="L10484" s="73">
        <v>1456.4159076923077</v>
      </c>
    </row>
    <row r="10485" spans="1:12" x14ac:dyDescent="0.35">
      <c r="A10485" s="1" t="s">
        <v>17337</v>
      </c>
      <c r="B10485" t="s">
        <v>17338</v>
      </c>
      <c r="C10485" t="s">
        <v>26</v>
      </c>
      <c r="D10485" t="s">
        <v>27</v>
      </c>
      <c r="E10485">
        <v>1</v>
      </c>
      <c r="F10485" s="2">
        <v>4152</v>
      </c>
      <c r="G10485" s="3">
        <v>8851.5499999999993</v>
      </c>
      <c r="H10485" s="3">
        <v>41.52</v>
      </c>
      <c r="I10485" s="3">
        <v>195.14400000000001</v>
      </c>
      <c r="J10485" s="3">
        <v>4388.6640000000007</v>
      </c>
      <c r="K10485" s="4">
        <v>0.35</v>
      </c>
      <c r="L10485" s="73">
        <v>7967.1131076923084</v>
      </c>
    </row>
    <row r="10486" spans="1:12" x14ac:dyDescent="0.35">
      <c r="A10486" s="1" t="s">
        <v>17339</v>
      </c>
      <c r="B10486" t="s">
        <v>17340</v>
      </c>
      <c r="C10486" t="s">
        <v>363</v>
      </c>
      <c r="D10486" t="s">
        <v>364</v>
      </c>
      <c r="E10486">
        <v>1</v>
      </c>
      <c r="F10486" s="2">
        <v>89</v>
      </c>
      <c r="G10486" s="3">
        <v>5487</v>
      </c>
      <c r="H10486" s="3">
        <v>0.89</v>
      </c>
      <c r="I10486" s="3">
        <v>4.1829999999999998</v>
      </c>
      <c r="J10486" s="3">
        <v>94.073000000000008</v>
      </c>
      <c r="K10486" s="4">
        <v>0.35</v>
      </c>
      <c r="L10486" s="73">
        <v>170.77867692307692</v>
      </c>
    </row>
    <row r="10487" spans="1:12" x14ac:dyDescent="0.35">
      <c r="A10487" s="1" t="s">
        <v>17341</v>
      </c>
      <c r="B10487" t="s">
        <v>17342</v>
      </c>
      <c r="C10487" t="s">
        <v>26</v>
      </c>
      <c r="D10487" t="s">
        <v>27</v>
      </c>
      <c r="E10487">
        <v>1</v>
      </c>
      <c r="F10487" s="2">
        <v>8254</v>
      </c>
      <c r="G10487" s="3">
        <v>18223</v>
      </c>
      <c r="H10487" s="3">
        <v>82.54</v>
      </c>
      <c r="I10487" s="3">
        <v>387.93799999999999</v>
      </c>
      <c r="J10487" s="3">
        <v>8724.478000000001</v>
      </c>
      <c r="K10487" s="4">
        <v>0.34999999999999992</v>
      </c>
      <c r="L10487" s="73">
        <v>15838.283138461538</v>
      </c>
    </row>
    <row r="10488" spans="1:12" x14ac:dyDescent="0.35">
      <c r="A10488" s="1" t="s">
        <v>17343</v>
      </c>
      <c r="B10488" t="s">
        <v>17344</v>
      </c>
      <c r="C10488" t="s">
        <v>26</v>
      </c>
      <c r="D10488" t="s">
        <v>27</v>
      </c>
      <c r="E10488">
        <v>1</v>
      </c>
      <c r="F10488" s="2">
        <v>528</v>
      </c>
      <c r="G10488" s="3">
        <v>1232</v>
      </c>
      <c r="H10488" s="3">
        <v>5.28</v>
      </c>
      <c r="I10488" s="3">
        <v>24.815999999999999</v>
      </c>
      <c r="J10488" s="3">
        <v>558.096</v>
      </c>
      <c r="K10488" s="4">
        <v>0.35</v>
      </c>
      <c r="L10488" s="73">
        <v>1013.1588923076922</v>
      </c>
    </row>
    <row r="10489" spans="1:12" x14ac:dyDescent="0.35">
      <c r="A10489" s="1" t="s">
        <v>17345</v>
      </c>
      <c r="B10489" t="s">
        <v>17346</v>
      </c>
      <c r="C10489" t="s">
        <v>26</v>
      </c>
      <c r="D10489" t="s">
        <v>27</v>
      </c>
      <c r="E10489">
        <v>1</v>
      </c>
      <c r="F10489" s="2">
        <v>266</v>
      </c>
      <c r="G10489" s="3">
        <v>170</v>
      </c>
      <c r="H10489" s="3">
        <v>2.66</v>
      </c>
      <c r="I10489" s="3">
        <v>12.502000000000001</v>
      </c>
      <c r="J10489" s="3">
        <v>281.16200000000003</v>
      </c>
      <c r="K10489" s="4">
        <v>0.35</v>
      </c>
      <c r="L10489" s="73">
        <v>510.41716923076928</v>
      </c>
    </row>
    <row r="10490" spans="1:12" x14ac:dyDescent="0.35">
      <c r="A10490" s="1" t="s">
        <v>17347</v>
      </c>
      <c r="B10490" t="s">
        <v>17348</v>
      </c>
      <c r="C10490" t="s">
        <v>26</v>
      </c>
      <c r="D10490" t="s">
        <v>27</v>
      </c>
      <c r="E10490">
        <v>1</v>
      </c>
      <c r="F10490" s="2">
        <v>33</v>
      </c>
      <c r="G10490" s="3">
        <v>70</v>
      </c>
      <c r="H10490" s="3">
        <v>0.33</v>
      </c>
      <c r="I10490" s="3">
        <v>1.5509999999999999</v>
      </c>
      <c r="J10490" s="3">
        <v>34.881</v>
      </c>
      <c r="K10490" s="4">
        <v>0.35</v>
      </c>
      <c r="L10490" s="73">
        <v>63.322430769230763</v>
      </c>
    </row>
    <row r="10491" spans="1:12" x14ac:dyDescent="0.35">
      <c r="A10491" s="1" t="s">
        <v>17349</v>
      </c>
      <c r="B10491" t="s">
        <v>17350</v>
      </c>
      <c r="C10491" t="s">
        <v>26</v>
      </c>
      <c r="D10491" t="s">
        <v>27</v>
      </c>
      <c r="E10491">
        <v>1</v>
      </c>
      <c r="F10491" s="2">
        <v>19.71</v>
      </c>
      <c r="G10491" s="3">
        <v>42.01</v>
      </c>
      <c r="H10491" s="3">
        <v>0.19710000000000003</v>
      </c>
      <c r="I10491" s="3">
        <v>0.92637000000000003</v>
      </c>
      <c r="J10491" s="3">
        <v>20.833469999999998</v>
      </c>
      <c r="K10491" s="4">
        <v>0.35000000000000003</v>
      </c>
      <c r="L10491" s="73">
        <v>37.820760923076918</v>
      </c>
    </row>
    <row r="10492" spans="1:12" x14ac:dyDescent="0.35">
      <c r="A10492" s="1" t="s">
        <v>17351</v>
      </c>
      <c r="B10492" t="s">
        <v>16985</v>
      </c>
      <c r="C10492" t="s">
        <v>26</v>
      </c>
      <c r="D10492" t="s">
        <v>27</v>
      </c>
      <c r="E10492">
        <v>1</v>
      </c>
      <c r="F10492" s="2">
        <v>187</v>
      </c>
      <c r="G10492" s="3">
        <v>396.68</v>
      </c>
      <c r="H10492" s="3">
        <v>1.87</v>
      </c>
      <c r="I10492" s="3">
        <v>8.7889999999999997</v>
      </c>
      <c r="J10492" s="3">
        <v>197.65899999999999</v>
      </c>
      <c r="K10492" s="4">
        <v>0.34999999999999992</v>
      </c>
      <c r="L10492" s="73">
        <v>358.82710769230766</v>
      </c>
    </row>
    <row r="10493" spans="1:12" x14ac:dyDescent="0.35">
      <c r="A10493" s="1" t="s">
        <v>17352</v>
      </c>
      <c r="B10493" t="s">
        <v>17353</v>
      </c>
      <c r="C10493" t="s">
        <v>363</v>
      </c>
      <c r="D10493" t="s">
        <v>364</v>
      </c>
      <c r="E10493">
        <v>1</v>
      </c>
      <c r="F10493" s="2">
        <v>2710</v>
      </c>
      <c r="G10493" s="3">
        <v>1130</v>
      </c>
      <c r="H10493" s="3">
        <v>27.1</v>
      </c>
      <c r="I10493" s="3">
        <v>127.37</v>
      </c>
      <c r="J10493" s="3">
        <v>2864.47</v>
      </c>
      <c r="K10493" s="4">
        <v>0.35000000000000003</v>
      </c>
      <c r="L10493" s="73">
        <v>5200.1147692307695</v>
      </c>
    </row>
    <row r="10494" spans="1:12" x14ac:dyDescent="0.35">
      <c r="A10494" s="1" t="s">
        <v>17354</v>
      </c>
      <c r="B10494" t="s">
        <v>17355</v>
      </c>
      <c r="C10494" t="s">
        <v>26</v>
      </c>
      <c r="D10494" t="s">
        <v>27</v>
      </c>
      <c r="E10494">
        <v>1</v>
      </c>
      <c r="F10494" s="2">
        <v>598.29</v>
      </c>
      <c r="G10494" s="3">
        <v>1234</v>
      </c>
      <c r="H10494" s="3">
        <v>5.9828999999999999</v>
      </c>
      <c r="I10494" s="3">
        <v>28.119629999999997</v>
      </c>
      <c r="J10494" s="3">
        <v>632.39252999999997</v>
      </c>
      <c r="K10494" s="4">
        <v>0.35</v>
      </c>
      <c r="L10494" s="73">
        <v>1148.0356698461537</v>
      </c>
    </row>
    <row r="10495" spans="1:12" x14ac:dyDescent="0.35">
      <c r="A10495" s="1" t="s">
        <v>17356</v>
      </c>
      <c r="B10495" t="s">
        <v>17068</v>
      </c>
      <c r="C10495" t="s">
        <v>26</v>
      </c>
      <c r="D10495" t="s">
        <v>27</v>
      </c>
      <c r="E10495">
        <v>1</v>
      </c>
      <c r="F10495" s="2">
        <v>3477</v>
      </c>
      <c r="G10495" s="3">
        <v>7413.12</v>
      </c>
      <c r="H10495" s="3">
        <v>34.770000000000003</v>
      </c>
      <c r="I10495" s="3">
        <v>163.41900000000001</v>
      </c>
      <c r="J10495" s="3">
        <v>3675.1889999999999</v>
      </c>
      <c r="K10495" s="4">
        <v>0.34999999999999992</v>
      </c>
      <c r="L10495" s="73">
        <v>6671.881569230768</v>
      </c>
    </row>
    <row r="10496" spans="1:12" x14ac:dyDescent="0.35">
      <c r="A10496" s="1" t="s">
        <v>17357</v>
      </c>
      <c r="B10496" t="s">
        <v>17358</v>
      </c>
      <c r="C10496" t="s">
        <v>363</v>
      </c>
      <c r="D10496" t="s">
        <v>364</v>
      </c>
      <c r="E10496">
        <v>1</v>
      </c>
      <c r="F10496" s="2">
        <v>175</v>
      </c>
      <c r="G10496" s="3">
        <v>360.64</v>
      </c>
      <c r="H10496" s="3">
        <v>1.75</v>
      </c>
      <c r="I10496" s="3">
        <v>8.2249999999999996</v>
      </c>
      <c r="J10496" s="3">
        <v>184.97499999999999</v>
      </c>
      <c r="K10496" s="4">
        <v>0.34999999999999992</v>
      </c>
      <c r="L10496" s="73">
        <v>335.80076923076916</v>
      </c>
    </row>
    <row r="10497" spans="1:12" x14ac:dyDescent="0.35">
      <c r="A10497" s="1" t="s">
        <v>17359</v>
      </c>
      <c r="B10497" t="s">
        <v>17360</v>
      </c>
      <c r="C10497" t="s">
        <v>26</v>
      </c>
      <c r="D10497" t="s">
        <v>27</v>
      </c>
      <c r="E10497">
        <v>1</v>
      </c>
      <c r="F10497" s="2">
        <v>502</v>
      </c>
      <c r="G10497" s="3">
        <v>1068.6300000000001</v>
      </c>
      <c r="H10497" s="3">
        <v>5.0200000000000005</v>
      </c>
      <c r="I10497" s="3">
        <v>23.594000000000001</v>
      </c>
      <c r="J10497" s="3">
        <v>530.61400000000003</v>
      </c>
      <c r="K10497" s="4">
        <v>0.35</v>
      </c>
      <c r="L10497" s="73">
        <v>963.26849230769233</v>
      </c>
    </row>
    <row r="10498" spans="1:12" x14ac:dyDescent="0.35">
      <c r="A10498" s="1" t="s">
        <v>17361</v>
      </c>
      <c r="B10498" t="s">
        <v>17362</v>
      </c>
      <c r="C10498" t="s">
        <v>363</v>
      </c>
      <c r="D10498" t="s">
        <v>364</v>
      </c>
      <c r="E10498">
        <v>1</v>
      </c>
      <c r="F10498" s="2">
        <v>5259</v>
      </c>
      <c r="G10498" s="3">
        <v>48</v>
      </c>
      <c r="H10498" s="3">
        <v>52.59</v>
      </c>
      <c r="I10498" s="3">
        <v>247.173</v>
      </c>
      <c r="J10498" s="3">
        <v>5558.7629999999999</v>
      </c>
      <c r="K10498" s="4">
        <v>0.35</v>
      </c>
      <c r="L10498" s="73">
        <v>10091.292830769231</v>
      </c>
    </row>
    <row r="10499" spans="1:12" x14ac:dyDescent="0.35">
      <c r="A10499" s="1" t="s">
        <v>17363</v>
      </c>
      <c r="B10499" t="s">
        <v>16989</v>
      </c>
      <c r="C10499" t="s">
        <v>26</v>
      </c>
      <c r="D10499" t="s">
        <v>27</v>
      </c>
      <c r="E10499">
        <v>1</v>
      </c>
      <c r="F10499" s="2">
        <v>36</v>
      </c>
      <c r="G10499" s="3">
        <v>75.73</v>
      </c>
      <c r="H10499" s="3">
        <v>0.36</v>
      </c>
      <c r="I10499" s="3">
        <v>1.6919999999999999</v>
      </c>
      <c r="J10499" s="3">
        <v>38.052</v>
      </c>
      <c r="K10499" s="4">
        <v>0.35</v>
      </c>
      <c r="L10499" s="73">
        <v>69.079015384615374</v>
      </c>
    </row>
    <row r="10500" spans="1:12" x14ac:dyDescent="0.35">
      <c r="A10500" s="1" t="s">
        <v>17364</v>
      </c>
      <c r="B10500" t="s">
        <v>17365</v>
      </c>
      <c r="C10500" t="s">
        <v>363</v>
      </c>
      <c r="D10500" t="s">
        <v>364</v>
      </c>
      <c r="E10500">
        <v>1</v>
      </c>
      <c r="F10500" s="2">
        <v>125</v>
      </c>
      <c r="G10500" s="3">
        <v>235</v>
      </c>
      <c r="H10500" s="3">
        <v>1.25</v>
      </c>
      <c r="I10500" s="3">
        <v>5.875</v>
      </c>
      <c r="J10500" s="3">
        <v>132.125</v>
      </c>
      <c r="K10500" s="4">
        <v>0.35000000000000003</v>
      </c>
      <c r="L10500" s="73">
        <v>239.8576923076923</v>
      </c>
    </row>
    <row r="10501" spans="1:12" x14ac:dyDescent="0.35">
      <c r="A10501" s="1" t="s">
        <v>17366</v>
      </c>
      <c r="B10501" t="s">
        <v>17367</v>
      </c>
      <c r="C10501" t="s">
        <v>363</v>
      </c>
      <c r="D10501" t="s">
        <v>364</v>
      </c>
      <c r="E10501">
        <v>1</v>
      </c>
      <c r="F10501" s="2">
        <v>17.95</v>
      </c>
      <c r="G10501" s="3">
        <v>112</v>
      </c>
      <c r="H10501" s="3">
        <v>0.17949999999999999</v>
      </c>
      <c r="I10501" s="3">
        <v>0.84365000000000001</v>
      </c>
      <c r="J10501" s="3">
        <v>18.97315</v>
      </c>
      <c r="K10501" s="4">
        <v>0.34999999999999992</v>
      </c>
      <c r="L10501" s="73">
        <v>34.443564615384616</v>
      </c>
    </row>
    <row r="10502" spans="1:12" x14ac:dyDescent="0.35">
      <c r="A10502" s="1" t="s">
        <v>17368</v>
      </c>
      <c r="B10502" t="s">
        <v>17369</v>
      </c>
      <c r="C10502" t="s">
        <v>363</v>
      </c>
      <c r="D10502" t="s">
        <v>364</v>
      </c>
      <c r="E10502">
        <v>1</v>
      </c>
      <c r="F10502" s="2">
        <v>57.68</v>
      </c>
      <c r="G10502" s="3">
        <v>116</v>
      </c>
      <c r="H10502" s="3">
        <v>0.57679999999999998</v>
      </c>
      <c r="I10502" s="3">
        <v>2.71096</v>
      </c>
      <c r="J10502" s="3">
        <v>60.967759999999998</v>
      </c>
      <c r="K10502" s="4">
        <v>0.35</v>
      </c>
      <c r="L10502" s="73">
        <v>110.67993353846154</v>
      </c>
    </row>
    <row r="10503" spans="1:12" x14ac:dyDescent="0.35">
      <c r="A10503" s="1" t="s">
        <v>17370</v>
      </c>
      <c r="B10503" t="s">
        <v>17371</v>
      </c>
      <c r="C10503" t="s">
        <v>363</v>
      </c>
      <c r="D10503" t="s">
        <v>364</v>
      </c>
      <c r="E10503">
        <v>1</v>
      </c>
      <c r="F10503" s="2">
        <v>4448.83</v>
      </c>
      <c r="G10503" s="3">
        <v>9173</v>
      </c>
      <c r="H10503" s="3">
        <v>44.488300000000002</v>
      </c>
      <c r="I10503" s="3">
        <v>209.09501</v>
      </c>
      <c r="J10503" s="3">
        <v>4702.4133099999999</v>
      </c>
      <c r="K10503" s="4">
        <v>0.35</v>
      </c>
      <c r="L10503" s="73">
        <v>8536.6887781538462</v>
      </c>
    </row>
    <row r="10504" spans="1:12" x14ac:dyDescent="0.35">
      <c r="A10504" s="1" t="s">
        <v>17372</v>
      </c>
      <c r="B10504" t="s">
        <v>17373</v>
      </c>
      <c r="C10504" t="s">
        <v>26</v>
      </c>
      <c r="D10504" t="s">
        <v>27</v>
      </c>
      <c r="E10504">
        <v>1</v>
      </c>
      <c r="F10504" s="2">
        <v>6334.77</v>
      </c>
      <c r="G10504" s="3">
        <v>13062</v>
      </c>
      <c r="H10504" s="3">
        <v>63.347700000000003</v>
      </c>
      <c r="I10504" s="3">
        <v>297.73419000000001</v>
      </c>
      <c r="J10504" s="3">
        <v>6695.8518900000008</v>
      </c>
      <c r="K10504" s="4">
        <v>0.35</v>
      </c>
      <c r="L10504" s="73">
        <v>12155.546508000001</v>
      </c>
    </row>
    <row r="10505" spans="1:12" x14ac:dyDescent="0.35">
      <c r="A10505" s="1" t="s">
        <v>17374</v>
      </c>
      <c r="B10505" t="s">
        <v>17375</v>
      </c>
      <c r="C10505" t="s">
        <v>26</v>
      </c>
      <c r="D10505" t="s">
        <v>27</v>
      </c>
      <c r="E10505">
        <v>1</v>
      </c>
      <c r="F10505" s="2">
        <v>111</v>
      </c>
      <c r="G10505" s="3">
        <v>210</v>
      </c>
      <c r="H10505" s="3">
        <v>1.1100000000000001</v>
      </c>
      <c r="I10505" s="3">
        <v>5.2169999999999996</v>
      </c>
      <c r="J10505" s="3">
        <v>117.327</v>
      </c>
      <c r="K10505" s="4">
        <v>0.35</v>
      </c>
      <c r="L10505" s="73">
        <v>212.99363076923078</v>
      </c>
    </row>
    <row r="10506" spans="1:12" x14ac:dyDescent="0.35">
      <c r="A10506" s="1" t="s">
        <v>17376</v>
      </c>
      <c r="B10506" t="s">
        <v>17377</v>
      </c>
      <c r="C10506" t="s">
        <v>26</v>
      </c>
      <c r="D10506" t="s">
        <v>27</v>
      </c>
      <c r="E10506">
        <v>1</v>
      </c>
      <c r="F10506" s="2">
        <v>364</v>
      </c>
      <c r="G10506" s="3">
        <v>774.02</v>
      </c>
      <c r="H10506" s="3">
        <v>3.64</v>
      </c>
      <c r="I10506" s="3">
        <v>17.108000000000001</v>
      </c>
      <c r="J10506" s="3">
        <v>384.74799999999999</v>
      </c>
      <c r="K10506" s="4">
        <v>0.35</v>
      </c>
      <c r="L10506" s="73">
        <v>698.46559999999999</v>
      </c>
    </row>
    <row r="10507" spans="1:12" x14ac:dyDescent="0.35">
      <c r="A10507" s="1" t="s">
        <v>17378</v>
      </c>
      <c r="B10507" t="s">
        <v>17379</v>
      </c>
      <c r="C10507" t="s">
        <v>26</v>
      </c>
      <c r="D10507" t="s">
        <v>27</v>
      </c>
      <c r="E10507">
        <v>1</v>
      </c>
      <c r="F10507" s="2">
        <v>766</v>
      </c>
      <c r="G10507" s="3">
        <v>1691</v>
      </c>
      <c r="H10507" s="3">
        <v>7.66</v>
      </c>
      <c r="I10507" s="3">
        <v>36.002000000000002</v>
      </c>
      <c r="J10507" s="3">
        <v>809.66199999999992</v>
      </c>
      <c r="K10507" s="4">
        <v>0.35</v>
      </c>
      <c r="L10507" s="73">
        <v>1469.8479384615382</v>
      </c>
    </row>
    <row r="10508" spans="1:12" x14ac:dyDescent="0.35">
      <c r="A10508" s="1" t="s">
        <v>17380</v>
      </c>
      <c r="B10508" t="s">
        <v>16911</v>
      </c>
      <c r="C10508" t="s">
        <v>26</v>
      </c>
      <c r="D10508" t="s">
        <v>27</v>
      </c>
      <c r="E10508">
        <v>1</v>
      </c>
      <c r="F10508" s="2">
        <v>727</v>
      </c>
      <c r="G10508" s="3">
        <v>1548.26</v>
      </c>
      <c r="H10508" s="3">
        <v>7.2700000000000005</v>
      </c>
      <c r="I10508" s="3">
        <v>34.168999999999997</v>
      </c>
      <c r="J10508" s="3">
        <v>768.43899999999996</v>
      </c>
      <c r="K10508" s="4">
        <v>0.35000000000000003</v>
      </c>
      <c r="L10508" s="73">
        <v>1395.0123384615385</v>
      </c>
    </row>
    <row r="10509" spans="1:12" x14ac:dyDescent="0.35">
      <c r="A10509" s="1" t="s">
        <v>17381</v>
      </c>
      <c r="B10509" t="s">
        <v>17382</v>
      </c>
      <c r="C10509" t="s">
        <v>26</v>
      </c>
      <c r="D10509" t="s">
        <v>27</v>
      </c>
      <c r="E10509">
        <v>1</v>
      </c>
      <c r="F10509" s="2">
        <v>147.63</v>
      </c>
      <c r="G10509" s="3">
        <v>305</v>
      </c>
      <c r="H10509" s="3">
        <v>1.4762999999999999</v>
      </c>
      <c r="I10509" s="3">
        <v>6.9386099999999997</v>
      </c>
      <c r="J10509" s="3">
        <v>156.04491000000002</v>
      </c>
      <c r="K10509" s="4">
        <v>0.35</v>
      </c>
      <c r="L10509" s="73">
        <v>283.28152892307696</v>
      </c>
    </row>
    <row r="10510" spans="1:12" x14ac:dyDescent="0.35">
      <c r="A10510" s="1" t="s">
        <v>17383</v>
      </c>
      <c r="B10510" t="s">
        <v>17384</v>
      </c>
      <c r="C10510" t="s">
        <v>26</v>
      </c>
      <c r="D10510" t="s">
        <v>27</v>
      </c>
      <c r="E10510">
        <v>1</v>
      </c>
      <c r="F10510" s="2">
        <v>551</v>
      </c>
      <c r="G10510" s="3">
        <v>1216</v>
      </c>
      <c r="H10510" s="3">
        <v>5.51</v>
      </c>
      <c r="I10510" s="3">
        <v>25.896999999999998</v>
      </c>
      <c r="J10510" s="3">
        <v>582.40700000000004</v>
      </c>
      <c r="K10510" s="4">
        <v>0.35</v>
      </c>
      <c r="L10510" s="73">
        <v>1057.2927076923077</v>
      </c>
    </row>
    <row r="10511" spans="1:12" x14ac:dyDescent="0.35">
      <c r="A10511" s="1" t="s">
        <v>17385</v>
      </c>
      <c r="B10511" t="s">
        <v>17386</v>
      </c>
      <c r="C10511" t="s">
        <v>363</v>
      </c>
      <c r="D10511" t="s">
        <v>364</v>
      </c>
      <c r="E10511">
        <v>1</v>
      </c>
      <c r="F10511" s="2">
        <v>23</v>
      </c>
      <c r="G10511" s="3">
        <v>36</v>
      </c>
      <c r="H10511" s="3">
        <v>0.23</v>
      </c>
      <c r="I10511" s="3">
        <v>1.081</v>
      </c>
      <c r="J10511" s="3">
        <v>24.311</v>
      </c>
      <c r="K10511" s="4">
        <v>0.34999999999999992</v>
      </c>
      <c r="L10511" s="73">
        <v>44.133815384615382</v>
      </c>
    </row>
    <row r="10512" spans="1:12" x14ac:dyDescent="0.35">
      <c r="A10512" s="1" t="s">
        <v>17387</v>
      </c>
      <c r="B10512" t="s">
        <v>16985</v>
      </c>
      <c r="C10512" t="s">
        <v>26</v>
      </c>
      <c r="D10512" t="s">
        <v>27</v>
      </c>
      <c r="E10512">
        <v>1</v>
      </c>
      <c r="F10512" s="2">
        <v>361</v>
      </c>
      <c r="G10512" s="3">
        <v>768.12</v>
      </c>
      <c r="H10512" s="3">
        <v>3.61</v>
      </c>
      <c r="I10512" s="3">
        <v>16.966999999999999</v>
      </c>
      <c r="J10512" s="3">
        <v>381.577</v>
      </c>
      <c r="K10512" s="4">
        <v>0.35000000000000003</v>
      </c>
      <c r="L10512" s="73">
        <v>692.70901538461544</v>
      </c>
    </row>
    <row r="10513" spans="1:12" x14ac:dyDescent="0.35">
      <c r="A10513" s="1" t="s">
        <v>17388</v>
      </c>
      <c r="B10513" t="s">
        <v>17389</v>
      </c>
      <c r="C10513" t="s">
        <v>26</v>
      </c>
      <c r="D10513" t="s">
        <v>27</v>
      </c>
      <c r="E10513">
        <v>1</v>
      </c>
      <c r="F10513" s="2">
        <v>24</v>
      </c>
      <c r="G10513" s="3">
        <v>50.27</v>
      </c>
      <c r="H10513" s="3">
        <v>0.24</v>
      </c>
      <c r="I10513" s="3">
        <v>1.1280000000000001</v>
      </c>
      <c r="J10513" s="3">
        <v>25.367999999999999</v>
      </c>
      <c r="K10513" s="4">
        <v>0.35</v>
      </c>
      <c r="L10513" s="73">
        <v>46.052676923076923</v>
      </c>
    </row>
    <row r="10514" spans="1:12" x14ac:dyDescent="0.35">
      <c r="A10514" s="1" t="s">
        <v>17390</v>
      </c>
      <c r="B10514" t="s">
        <v>17391</v>
      </c>
      <c r="C10514" t="s">
        <v>26</v>
      </c>
      <c r="D10514" t="s">
        <v>27</v>
      </c>
      <c r="E10514">
        <v>1</v>
      </c>
      <c r="F10514" s="2">
        <v>13855</v>
      </c>
      <c r="G10514" s="3">
        <v>43196</v>
      </c>
      <c r="H10514" s="3">
        <v>138.55000000000001</v>
      </c>
      <c r="I10514" s="3">
        <v>651.18499999999995</v>
      </c>
      <c r="J10514" s="3">
        <v>14644.734999999999</v>
      </c>
      <c r="K10514" s="4">
        <v>0.35000000000000003</v>
      </c>
      <c r="L10514" s="73">
        <v>26585.826615384613</v>
      </c>
    </row>
    <row r="10515" spans="1:12" x14ac:dyDescent="0.35">
      <c r="A10515" s="1" t="s">
        <v>17392</v>
      </c>
      <c r="B10515" t="s">
        <v>17393</v>
      </c>
      <c r="C10515" t="s">
        <v>26</v>
      </c>
      <c r="D10515" t="s">
        <v>27</v>
      </c>
      <c r="E10515">
        <v>1</v>
      </c>
      <c r="F10515" s="2">
        <v>15.13</v>
      </c>
      <c r="G10515" s="3">
        <v>34</v>
      </c>
      <c r="H10515" s="3">
        <v>0.15130000000000002</v>
      </c>
      <c r="I10515" s="3">
        <v>0.71111000000000002</v>
      </c>
      <c r="J10515" s="3">
        <v>15.992410000000001</v>
      </c>
      <c r="K10515" s="4">
        <v>0.35</v>
      </c>
      <c r="L10515" s="73">
        <v>29.032375076923078</v>
      </c>
    </row>
    <row r="10516" spans="1:12" x14ac:dyDescent="0.35">
      <c r="A10516" s="1" t="s">
        <v>17394</v>
      </c>
      <c r="B10516" t="s">
        <v>16985</v>
      </c>
      <c r="C10516" t="s">
        <v>26</v>
      </c>
      <c r="D10516" t="s">
        <v>27</v>
      </c>
      <c r="E10516">
        <v>1</v>
      </c>
      <c r="F10516" s="2">
        <v>182</v>
      </c>
      <c r="G10516" s="3">
        <v>387.06</v>
      </c>
      <c r="H10516" s="3">
        <v>1.82</v>
      </c>
      <c r="I10516" s="3">
        <v>8.5540000000000003</v>
      </c>
      <c r="J10516" s="3">
        <v>192.374</v>
      </c>
      <c r="K10516" s="4">
        <v>0.35</v>
      </c>
      <c r="L10516" s="73">
        <v>349.2328</v>
      </c>
    </row>
    <row r="10517" spans="1:12" x14ac:dyDescent="0.35">
      <c r="A10517" s="1" t="s">
        <v>17395</v>
      </c>
      <c r="B10517" t="s">
        <v>17396</v>
      </c>
      <c r="C10517" t="s">
        <v>363</v>
      </c>
      <c r="D10517" t="s">
        <v>364</v>
      </c>
      <c r="E10517">
        <v>1</v>
      </c>
      <c r="F10517" s="2">
        <v>12.49</v>
      </c>
      <c r="G10517" s="3">
        <v>26</v>
      </c>
      <c r="H10517" s="3">
        <v>0.12490000000000001</v>
      </c>
      <c r="I10517" s="3">
        <v>0.58703000000000005</v>
      </c>
      <c r="J10517" s="3">
        <v>13.201930000000001</v>
      </c>
      <c r="K10517" s="4">
        <v>0.34999999999999992</v>
      </c>
      <c r="L10517" s="73">
        <v>23.966580615384615</v>
      </c>
    </row>
    <row r="10518" spans="1:12" x14ac:dyDescent="0.35">
      <c r="A10518" s="1" t="s">
        <v>17397</v>
      </c>
      <c r="B10518" t="s">
        <v>17398</v>
      </c>
      <c r="C10518" t="s">
        <v>26</v>
      </c>
      <c r="D10518" t="s">
        <v>27</v>
      </c>
      <c r="E10518">
        <v>1</v>
      </c>
      <c r="F10518" s="2">
        <v>418.51</v>
      </c>
      <c r="G10518" s="3">
        <v>863</v>
      </c>
      <c r="H10518" s="3">
        <v>4.1851000000000003</v>
      </c>
      <c r="I10518" s="3">
        <v>19.669969999999999</v>
      </c>
      <c r="J10518" s="3">
        <v>442.36506999999995</v>
      </c>
      <c r="K10518" s="4">
        <v>0.35</v>
      </c>
      <c r="L10518" s="73">
        <v>803.06274246153828</v>
      </c>
    </row>
    <row r="10519" spans="1:12" x14ac:dyDescent="0.35">
      <c r="A10519" s="1" t="s">
        <v>17399</v>
      </c>
      <c r="B10519" t="s">
        <v>17400</v>
      </c>
      <c r="C10519" t="s">
        <v>26</v>
      </c>
      <c r="D10519" t="s">
        <v>27</v>
      </c>
      <c r="E10519">
        <v>1</v>
      </c>
      <c r="F10519" s="2">
        <v>4436</v>
      </c>
      <c r="G10519" s="3">
        <v>9794</v>
      </c>
      <c r="H10519" s="3">
        <v>44.36</v>
      </c>
      <c r="I10519" s="3">
        <v>208.49199999999999</v>
      </c>
      <c r="J10519" s="3">
        <v>4688.8519999999999</v>
      </c>
      <c r="K10519" s="4">
        <v>0.35</v>
      </c>
      <c r="L10519" s="73">
        <v>8512.0697846153835</v>
      </c>
    </row>
    <row r="10520" spans="1:12" x14ac:dyDescent="0.35">
      <c r="A10520" s="1" t="s">
        <v>17401</v>
      </c>
      <c r="B10520" t="s">
        <v>17402</v>
      </c>
      <c r="C10520" t="s">
        <v>26</v>
      </c>
      <c r="D10520" t="s">
        <v>27</v>
      </c>
      <c r="E10520">
        <v>1</v>
      </c>
      <c r="F10520" s="2">
        <v>1612</v>
      </c>
      <c r="G10520" s="3">
        <v>3559</v>
      </c>
      <c r="H10520" s="3">
        <v>16.12</v>
      </c>
      <c r="I10520" s="3">
        <v>75.763999999999996</v>
      </c>
      <c r="J10520" s="3">
        <v>1703.8839999999998</v>
      </c>
      <c r="K10520" s="4">
        <v>0.35</v>
      </c>
      <c r="L10520" s="73">
        <v>3093.2047999999995</v>
      </c>
    </row>
    <row r="10521" spans="1:12" x14ac:dyDescent="0.35">
      <c r="A10521" s="1" t="s">
        <v>17403</v>
      </c>
      <c r="B10521" t="s">
        <v>17404</v>
      </c>
      <c r="C10521" t="s">
        <v>363</v>
      </c>
      <c r="D10521" t="s">
        <v>364</v>
      </c>
      <c r="E10521">
        <v>1</v>
      </c>
      <c r="F10521" s="2">
        <v>262.92</v>
      </c>
      <c r="G10521" s="3">
        <v>701.12</v>
      </c>
      <c r="H10521" s="3">
        <v>2.6292000000000004</v>
      </c>
      <c r="I10521" s="3">
        <v>12.357240000000001</v>
      </c>
      <c r="J10521" s="3">
        <v>277.90644000000003</v>
      </c>
      <c r="K10521" s="4">
        <v>0.35</v>
      </c>
      <c r="L10521" s="73">
        <v>504.50707569230769</v>
      </c>
    </row>
    <row r="10522" spans="1:12" x14ac:dyDescent="0.35">
      <c r="A10522" s="1" t="s">
        <v>17405</v>
      </c>
      <c r="B10522" t="s">
        <v>17406</v>
      </c>
      <c r="C10522" t="s">
        <v>363</v>
      </c>
      <c r="D10522" t="s">
        <v>364</v>
      </c>
      <c r="E10522">
        <v>1</v>
      </c>
      <c r="F10522" s="2">
        <v>541</v>
      </c>
      <c r="G10522" s="3">
        <v>54</v>
      </c>
      <c r="H10522" s="3">
        <v>5.41</v>
      </c>
      <c r="I10522" s="3">
        <v>25.427</v>
      </c>
      <c r="J10522" s="3">
        <v>571.83699999999999</v>
      </c>
      <c r="K10522" s="4">
        <v>0.35</v>
      </c>
      <c r="L10522" s="73">
        <v>1038.1040923076923</v>
      </c>
    </row>
    <row r="10523" spans="1:12" x14ac:dyDescent="0.35">
      <c r="A10523" s="1" t="s">
        <v>17407</v>
      </c>
      <c r="B10523" t="s">
        <v>17408</v>
      </c>
      <c r="C10523" t="s">
        <v>26</v>
      </c>
      <c r="D10523" t="s">
        <v>27</v>
      </c>
      <c r="E10523">
        <v>1</v>
      </c>
      <c r="F10523" s="2">
        <v>1770</v>
      </c>
      <c r="G10523" s="3">
        <v>3650</v>
      </c>
      <c r="H10523" s="3">
        <v>17.7</v>
      </c>
      <c r="I10523" s="3">
        <v>83.19</v>
      </c>
      <c r="J10523" s="3">
        <v>1870.89</v>
      </c>
      <c r="K10523" s="4">
        <v>0.34999999999999992</v>
      </c>
      <c r="L10523" s="73">
        <v>3396.3849230769229</v>
      </c>
    </row>
    <row r="10524" spans="1:12" x14ac:dyDescent="0.35">
      <c r="A10524" s="1" t="s">
        <v>17409</v>
      </c>
      <c r="B10524" t="s">
        <v>17410</v>
      </c>
      <c r="C10524" t="s">
        <v>363</v>
      </c>
      <c r="D10524" t="s">
        <v>364</v>
      </c>
      <c r="E10524">
        <v>1</v>
      </c>
      <c r="F10524" s="2">
        <v>54.39</v>
      </c>
      <c r="G10524" s="3">
        <v>113</v>
      </c>
      <c r="H10524" s="3">
        <v>0.54390000000000005</v>
      </c>
      <c r="I10524" s="3">
        <v>2.55633</v>
      </c>
      <c r="J10524" s="3">
        <v>57.490230000000004</v>
      </c>
      <c r="K10524" s="4">
        <v>0.34999999999999992</v>
      </c>
      <c r="L10524" s="73">
        <v>104.36687907692307</v>
      </c>
    </row>
    <row r="10525" spans="1:12" x14ac:dyDescent="0.35">
      <c r="A10525" s="1" t="s">
        <v>17411</v>
      </c>
      <c r="B10525" t="s">
        <v>17412</v>
      </c>
      <c r="C10525" t="s">
        <v>26</v>
      </c>
      <c r="D10525" t="s">
        <v>27</v>
      </c>
      <c r="E10525">
        <v>1</v>
      </c>
      <c r="F10525" s="2">
        <v>117.7</v>
      </c>
      <c r="G10525" s="3">
        <v>243</v>
      </c>
      <c r="H10525" s="3">
        <v>1.177</v>
      </c>
      <c r="I10525" s="3">
        <v>5.5319000000000003</v>
      </c>
      <c r="J10525" s="3">
        <v>124.40890000000002</v>
      </c>
      <c r="K10525" s="4">
        <v>0.35000000000000003</v>
      </c>
      <c r="L10525" s="73">
        <v>225.85000307692312</v>
      </c>
    </row>
    <row r="10526" spans="1:12" x14ac:dyDescent="0.35">
      <c r="A10526" s="1" t="s">
        <v>17413</v>
      </c>
      <c r="B10526" t="s">
        <v>17414</v>
      </c>
      <c r="C10526" t="s">
        <v>26</v>
      </c>
      <c r="D10526" t="s">
        <v>27</v>
      </c>
      <c r="E10526">
        <v>1</v>
      </c>
      <c r="F10526" s="2">
        <v>825</v>
      </c>
      <c r="G10526" s="3">
        <v>1757.41</v>
      </c>
      <c r="H10526" s="3">
        <v>8.25</v>
      </c>
      <c r="I10526" s="3">
        <v>38.774999999999999</v>
      </c>
      <c r="J10526" s="3">
        <v>872.02499999999998</v>
      </c>
      <c r="K10526" s="4">
        <v>0.35000000000000003</v>
      </c>
      <c r="L10526" s="73">
        <v>1583.0607692307692</v>
      </c>
    </row>
    <row r="10527" spans="1:12" x14ac:dyDescent="0.35">
      <c r="A10527" s="1" t="s">
        <v>17415</v>
      </c>
      <c r="B10527" t="s">
        <v>17416</v>
      </c>
      <c r="C10527" t="s">
        <v>363</v>
      </c>
      <c r="D10527" t="s">
        <v>364</v>
      </c>
      <c r="E10527">
        <v>1</v>
      </c>
      <c r="F10527" s="2">
        <v>20.05</v>
      </c>
      <c r="G10527" s="3">
        <v>42</v>
      </c>
      <c r="H10527" s="3">
        <v>0.20050000000000001</v>
      </c>
      <c r="I10527" s="3">
        <v>0.94235000000000002</v>
      </c>
      <c r="J10527" s="3">
        <v>21.192850000000004</v>
      </c>
      <c r="K10527" s="4">
        <v>0.34999999999999992</v>
      </c>
      <c r="L10527" s="73">
        <v>38.473173846153848</v>
      </c>
    </row>
    <row r="10528" spans="1:12" x14ac:dyDescent="0.35">
      <c r="A10528" s="1" t="s">
        <v>17417</v>
      </c>
      <c r="B10528" t="s">
        <v>16904</v>
      </c>
      <c r="C10528" t="s">
        <v>26</v>
      </c>
      <c r="D10528" t="s">
        <v>27</v>
      </c>
      <c r="E10528">
        <v>1</v>
      </c>
      <c r="F10528" s="2">
        <v>1492</v>
      </c>
      <c r="G10528" s="3">
        <v>3179.45</v>
      </c>
      <c r="H10528" s="3">
        <v>14.92</v>
      </c>
      <c r="I10528" s="3">
        <v>70.123999999999995</v>
      </c>
      <c r="J10528" s="3">
        <v>1577.0440000000001</v>
      </c>
      <c r="K10528" s="4">
        <v>0.34999999999999992</v>
      </c>
      <c r="L10528" s="73">
        <v>2862.9414153846151</v>
      </c>
    </row>
    <row r="10529" spans="1:12" x14ac:dyDescent="0.35">
      <c r="A10529" s="1" t="s">
        <v>17418</v>
      </c>
      <c r="B10529" t="s">
        <v>16864</v>
      </c>
      <c r="C10529" t="s">
        <v>26</v>
      </c>
      <c r="D10529" t="s">
        <v>27</v>
      </c>
      <c r="E10529">
        <v>1</v>
      </c>
      <c r="F10529" s="2">
        <v>9075</v>
      </c>
      <c r="G10529" s="3">
        <v>19349.59</v>
      </c>
      <c r="H10529" s="3">
        <v>90.75</v>
      </c>
      <c r="I10529" s="3">
        <v>426.52499999999998</v>
      </c>
      <c r="J10529" s="3">
        <v>9592.2749999999996</v>
      </c>
      <c r="K10529" s="4">
        <v>0.35</v>
      </c>
      <c r="L10529" s="73">
        <v>17413.668461538458</v>
      </c>
    </row>
    <row r="10530" spans="1:12" x14ac:dyDescent="0.35">
      <c r="A10530" s="1" t="s">
        <v>17419</v>
      </c>
      <c r="B10530" t="s">
        <v>17420</v>
      </c>
      <c r="C10530" t="s">
        <v>363</v>
      </c>
      <c r="D10530" t="s">
        <v>364</v>
      </c>
      <c r="E10530">
        <v>1</v>
      </c>
      <c r="F10530" s="2">
        <v>0.28000000000000003</v>
      </c>
      <c r="G10530" s="3">
        <v>120</v>
      </c>
      <c r="H10530" s="3">
        <v>2.8000000000000004E-3</v>
      </c>
      <c r="I10530" s="3">
        <v>1.3160000000000002E-2</v>
      </c>
      <c r="J10530" s="3">
        <v>0.29596000000000006</v>
      </c>
      <c r="K10530" s="4">
        <v>0.35</v>
      </c>
      <c r="L10530" s="73">
        <v>0.53728123076923084</v>
      </c>
    </row>
    <row r="10531" spans="1:12" x14ac:dyDescent="0.35">
      <c r="A10531" s="1" t="s">
        <v>17421</v>
      </c>
      <c r="B10531" t="s">
        <v>17422</v>
      </c>
      <c r="C10531" t="s">
        <v>26</v>
      </c>
      <c r="D10531" t="s">
        <v>27</v>
      </c>
      <c r="E10531">
        <v>1</v>
      </c>
      <c r="F10531" s="2">
        <v>10.25</v>
      </c>
      <c r="G10531" s="3">
        <v>21.86</v>
      </c>
      <c r="H10531" s="3">
        <v>0.10250000000000001</v>
      </c>
      <c r="I10531" s="3">
        <v>0.48175000000000001</v>
      </c>
      <c r="J10531" s="3">
        <v>10.834249999999999</v>
      </c>
      <c r="K10531" s="4">
        <v>0.35</v>
      </c>
      <c r="L10531" s="73">
        <v>19.668330769230767</v>
      </c>
    </row>
    <row r="10532" spans="1:12" x14ac:dyDescent="0.35">
      <c r="A10532" s="1" t="s">
        <v>17423</v>
      </c>
      <c r="B10532" t="s">
        <v>17424</v>
      </c>
      <c r="C10532" t="s">
        <v>26</v>
      </c>
      <c r="D10532" t="s">
        <v>27</v>
      </c>
      <c r="E10532">
        <v>1</v>
      </c>
      <c r="F10532" s="2">
        <v>65.489999999999995</v>
      </c>
      <c r="G10532" s="3">
        <v>136</v>
      </c>
      <c r="H10532" s="3">
        <v>0.65489999999999993</v>
      </c>
      <c r="I10532" s="3">
        <v>3.0780299999999996</v>
      </c>
      <c r="J10532" s="3">
        <v>69.222929999999991</v>
      </c>
      <c r="K10532" s="4">
        <v>0.35000000000000003</v>
      </c>
      <c r="L10532" s="73">
        <v>125.66624215384614</v>
      </c>
    </row>
    <row r="10533" spans="1:12" x14ac:dyDescent="0.35">
      <c r="A10533" s="1" t="s">
        <v>17425</v>
      </c>
      <c r="B10533" t="s">
        <v>17426</v>
      </c>
      <c r="C10533" t="s">
        <v>363</v>
      </c>
      <c r="D10533" t="s">
        <v>364</v>
      </c>
      <c r="E10533">
        <v>1</v>
      </c>
      <c r="F10533" s="2">
        <v>2135</v>
      </c>
      <c r="G10533" s="3">
        <v>4403</v>
      </c>
      <c r="H10533" s="3">
        <v>21.35</v>
      </c>
      <c r="I10533" s="3">
        <v>100.345</v>
      </c>
      <c r="J10533" s="3">
        <v>2256.6949999999997</v>
      </c>
      <c r="K10533" s="4">
        <v>0.35000000000000003</v>
      </c>
      <c r="L10533" s="73">
        <v>4096.7693846153843</v>
      </c>
    </row>
    <row r="10534" spans="1:12" x14ac:dyDescent="0.35">
      <c r="A10534" s="1" t="s">
        <v>17427</v>
      </c>
      <c r="B10534" t="s">
        <v>17428</v>
      </c>
      <c r="C10534" t="s">
        <v>26</v>
      </c>
      <c r="D10534" t="s">
        <v>27</v>
      </c>
      <c r="E10534">
        <v>1</v>
      </c>
      <c r="F10534" s="2">
        <v>100.1</v>
      </c>
      <c r="G10534" s="3">
        <v>207</v>
      </c>
      <c r="H10534" s="3">
        <v>1.0009999999999999</v>
      </c>
      <c r="I10534" s="3">
        <v>4.7046999999999999</v>
      </c>
      <c r="J10534" s="3">
        <v>105.8057</v>
      </c>
      <c r="K10534" s="4">
        <v>0.35</v>
      </c>
      <c r="L10534" s="73">
        <v>192.07803999999999</v>
      </c>
    </row>
    <row r="10535" spans="1:12" x14ac:dyDescent="0.35">
      <c r="A10535" s="1" t="s">
        <v>17429</v>
      </c>
      <c r="B10535" t="s">
        <v>16923</v>
      </c>
      <c r="C10535" t="s">
        <v>26</v>
      </c>
      <c r="D10535" t="s">
        <v>27</v>
      </c>
      <c r="E10535">
        <v>1</v>
      </c>
      <c r="F10535" s="2">
        <v>200</v>
      </c>
      <c r="G10535" s="3">
        <v>441</v>
      </c>
      <c r="H10535" s="3">
        <v>2</v>
      </c>
      <c r="I10535" s="3">
        <v>9.4</v>
      </c>
      <c r="J10535" s="3">
        <v>211.4</v>
      </c>
      <c r="K10535" s="4">
        <v>0.35</v>
      </c>
      <c r="L10535" s="73">
        <v>383.77230769230766</v>
      </c>
    </row>
    <row r="10536" spans="1:12" x14ac:dyDescent="0.35">
      <c r="A10536" s="1" t="s">
        <v>17430</v>
      </c>
      <c r="B10536" t="s">
        <v>17016</v>
      </c>
      <c r="C10536" t="s">
        <v>26</v>
      </c>
      <c r="D10536" t="s">
        <v>27</v>
      </c>
      <c r="E10536">
        <v>1</v>
      </c>
      <c r="F10536" s="2">
        <v>929</v>
      </c>
      <c r="G10536" s="3">
        <v>1979.8</v>
      </c>
      <c r="H10536" s="3">
        <v>9.2900000000000009</v>
      </c>
      <c r="I10536" s="3">
        <v>43.662999999999997</v>
      </c>
      <c r="J10536" s="3">
        <v>981.95299999999997</v>
      </c>
      <c r="K10536" s="4">
        <v>0.35</v>
      </c>
      <c r="L10536" s="73">
        <v>1782.622369230769</v>
      </c>
    </row>
    <row r="10537" spans="1:12" x14ac:dyDescent="0.35">
      <c r="A10537" s="1" t="s">
        <v>17431</v>
      </c>
      <c r="B10537" t="s">
        <v>17432</v>
      </c>
      <c r="C10537" t="s">
        <v>26</v>
      </c>
      <c r="D10537" t="s">
        <v>27</v>
      </c>
      <c r="E10537">
        <v>1</v>
      </c>
      <c r="F10537" s="2">
        <v>276.5</v>
      </c>
      <c r="G10537" s="3">
        <v>571</v>
      </c>
      <c r="H10537" s="3">
        <v>2.7650000000000001</v>
      </c>
      <c r="I10537" s="3">
        <v>12.9955</v>
      </c>
      <c r="J10537" s="3">
        <v>292.26049999999998</v>
      </c>
      <c r="K10537" s="4">
        <v>0.35</v>
      </c>
      <c r="L10537" s="73">
        <v>530.56521538461539</v>
      </c>
    </row>
    <row r="10538" spans="1:12" x14ac:dyDescent="0.35">
      <c r="A10538" s="1" t="s">
        <v>17433</v>
      </c>
      <c r="B10538" t="s">
        <v>17434</v>
      </c>
      <c r="C10538" t="s">
        <v>26</v>
      </c>
      <c r="D10538" t="s">
        <v>27</v>
      </c>
      <c r="E10538">
        <v>1</v>
      </c>
      <c r="F10538" s="2">
        <v>54</v>
      </c>
      <c r="G10538" s="3">
        <v>113.65</v>
      </c>
      <c r="H10538" s="3">
        <v>0.54</v>
      </c>
      <c r="I10538" s="3">
        <v>2.5379999999999998</v>
      </c>
      <c r="J10538" s="3">
        <v>57.077999999999996</v>
      </c>
      <c r="K10538" s="4">
        <v>0.35</v>
      </c>
      <c r="L10538" s="73">
        <v>103.61852307692307</v>
      </c>
    </row>
    <row r="10539" spans="1:12" x14ac:dyDescent="0.35">
      <c r="A10539" s="1" t="s">
        <v>17435</v>
      </c>
      <c r="B10539" t="s">
        <v>17436</v>
      </c>
      <c r="C10539" t="s">
        <v>26</v>
      </c>
      <c r="D10539" t="s">
        <v>27</v>
      </c>
      <c r="E10539">
        <v>1</v>
      </c>
      <c r="F10539" s="2">
        <v>842</v>
      </c>
      <c r="G10539" s="3">
        <v>2061.08</v>
      </c>
      <c r="H10539" s="3">
        <v>8.42</v>
      </c>
      <c r="I10539" s="3">
        <v>39.573999999999998</v>
      </c>
      <c r="J10539" s="3">
        <v>889.99399999999991</v>
      </c>
      <c r="K10539" s="4">
        <v>0.35</v>
      </c>
      <c r="L10539" s="73">
        <v>1615.6814153846153</v>
      </c>
    </row>
    <row r="10540" spans="1:12" x14ac:dyDescent="0.35">
      <c r="A10540" s="1" t="s">
        <v>17437</v>
      </c>
      <c r="B10540" t="s">
        <v>17438</v>
      </c>
      <c r="C10540" t="s">
        <v>46</v>
      </c>
      <c r="D10540" t="s">
        <v>47</v>
      </c>
      <c r="E10540">
        <v>1</v>
      </c>
      <c r="F10540" s="2">
        <v>67</v>
      </c>
      <c r="G10540" s="3">
        <v>1264</v>
      </c>
      <c r="H10540" s="3">
        <v>0.67</v>
      </c>
      <c r="I10540" s="3">
        <v>3.149</v>
      </c>
      <c r="J10540" s="3">
        <v>70.819000000000003</v>
      </c>
      <c r="K10540" s="4">
        <v>0.35000000000000003</v>
      </c>
      <c r="L10540" s="73">
        <v>128.56372307692308</v>
      </c>
    </row>
    <row r="10541" spans="1:12" x14ac:dyDescent="0.35">
      <c r="A10541" s="1" t="s">
        <v>17439</v>
      </c>
      <c r="B10541" t="s">
        <v>17440</v>
      </c>
      <c r="C10541" t="s">
        <v>363</v>
      </c>
      <c r="D10541" t="s">
        <v>364</v>
      </c>
      <c r="E10541">
        <v>1</v>
      </c>
      <c r="F10541" s="2">
        <v>4.5599999999999996</v>
      </c>
      <c r="G10541" s="3">
        <v>10</v>
      </c>
      <c r="H10541" s="3">
        <v>4.5599999999999995E-2</v>
      </c>
      <c r="I10541" s="3">
        <v>0.21431999999999998</v>
      </c>
      <c r="J10541" s="3">
        <v>4.8199199999999998</v>
      </c>
      <c r="K10541" s="4">
        <v>0.35</v>
      </c>
      <c r="L10541" s="73">
        <v>8.7500086153846137</v>
      </c>
    </row>
    <row r="10542" spans="1:12" x14ac:dyDescent="0.35">
      <c r="A10542" s="1" t="s">
        <v>17441</v>
      </c>
      <c r="B10542" t="s">
        <v>17442</v>
      </c>
      <c r="C10542" t="s">
        <v>363</v>
      </c>
      <c r="D10542" t="s">
        <v>364</v>
      </c>
      <c r="E10542">
        <v>1</v>
      </c>
      <c r="F10542" s="2">
        <v>200</v>
      </c>
      <c r="G10542" s="3">
        <v>809</v>
      </c>
      <c r="H10542" s="3">
        <v>2</v>
      </c>
      <c r="I10542" s="3">
        <v>9.4</v>
      </c>
      <c r="J10542" s="3">
        <v>211.4</v>
      </c>
      <c r="K10542" s="4">
        <v>0.35</v>
      </c>
      <c r="L10542" s="73">
        <v>383.77230769230766</v>
      </c>
    </row>
    <row r="10543" spans="1:12" x14ac:dyDescent="0.35">
      <c r="A10543" s="1" t="s">
        <v>17443</v>
      </c>
      <c r="B10543" t="s">
        <v>17444</v>
      </c>
      <c r="C10543" t="s">
        <v>26</v>
      </c>
      <c r="D10543" t="s">
        <v>27</v>
      </c>
      <c r="E10543">
        <v>1</v>
      </c>
      <c r="F10543" s="2">
        <v>16.809999999999999</v>
      </c>
      <c r="G10543" s="3">
        <v>38</v>
      </c>
      <c r="H10543" s="3">
        <v>0.1681</v>
      </c>
      <c r="I10543" s="3">
        <v>0.79006999999999994</v>
      </c>
      <c r="J10543" s="3">
        <v>17.768169999999998</v>
      </c>
      <c r="K10543" s="4">
        <v>0.35</v>
      </c>
      <c r="L10543" s="73">
        <v>32.256062461538455</v>
      </c>
    </row>
    <row r="10544" spans="1:12" x14ac:dyDescent="0.35">
      <c r="A10544" s="1" t="s">
        <v>17445</v>
      </c>
      <c r="B10544" t="s">
        <v>16894</v>
      </c>
      <c r="C10544" t="s">
        <v>26</v>
      </c>
      <c r="D10544" t="s">
        <v>27</v>
      </c>
      <c r="E10544">
        <v>1</v>
      </c>
      <c r="F10544" s="2">
        <v>232</v>
      </c>
      <c r="G10544" s="3">
        <v>494.05</v>
      </c>
      <c r="H10544" s="3">
        <v>2.3199999999999998</v>
      </c>
      <c r="I10544" s="3">
        <v>10.904</v>
      </c>
      <c r="J10544" s="3">
        <v>245.22399999999999</v>
      </c>
      <c r="K10544" s="4">
        <v>0.35000000000000003</v>
      </c>
      <c r="L10544" s="73">
        <v>445.17587692307688</v>
      </c>
    </row>
    <row r="10545" spans="1:12" x14ac:dyDescent="0.35">
      <c r="A10545" s="1" t="s">
        <v>17446</v>
      </c>
      <c r="B10545" t="s">
        <v>17447</v>
      </c>
      <c r="C10545" t="s">
        <v>26</v>
      </c>
      <c r="D10545" t="s">
        <v>27</v>
      </c>
      <c r="E10545">
        <v>1</v>
      </c>
      <c r="F10545" s="2">
        <v>18651</v>
      </c>
      <c r="G10545" s="3">
        <v>285</v>
      </c>
      <c r="H10545" s="3">
        <v>186.51</v>
      </c>
      <c r="I10545" s="3">
        <v>876.59699999999998</v>
      </c>
      <c r="J10545" s="3">
        <v>19714.107</v>
      </c>
      <c r="K10545" s="4">
        <v>0.34999999999999992</v>
      </c>
      <c r="L10545" s="73">
        <v>35788.68655384615</v>
      </c>
    </row>
    <row r="10546" spans="1:12" x14ac:dyDescent="0.35">
      <c r="A10546" s="1" t="s">
        <v>17448</v>
      </c>
      <c r="B10546" t="s">
        <v>17414</v>
      </c>
      <c r="C10546" t="s">
        <v>26</v>
      </c>
      <c r="D10546" t="s">
        <v>27</v>
      </c>
      <c r="E10546">
        <v>1</v>
      </c>
      <c r="F10546" s="2">
        <v>682</v>
      </c>
      <c r="G10546" s="3">
        <v>1453.29</v>
      </c>
      <c r="H10546" s="3">
        <v>6.82</v>
      </c>
      <c r="I10546" s="3">
        <v>32.054000000000002</v>
      </c>
      <c r="J10546" s="3">
        <v>720.87400000000002</v>
      </c>
      <c r="K10546" s="4">
        <v>0.35000000000000003</v>
      </c>
      <c r="L10546" s="73">
        <v>1308.6635692307693</v>
      </c>
    </row>
    <row r="10547" spans="1:12" x14ac:dyDescent="0.35">
      <c r="A10547" s="1" t="s">
        <v>17449</v>
      </c>
      <c r="B10547" t="s">
        <v>16874</v>
      </c>
      <c r="C10547" t="s">
        <v>26</v>
      </c>
      <c r="D10547" t="s">
        <v>27</v>
      </c>
      <c r="E10547">
        <v>1</v>
      </c>
      <c r="F10547" s="2">
        <v>52</v>
      </c>
      <c r="G10547" s="3">
        <v>127.288</v>
      </c>
      <c r="H10547" s="3">
        <v>0.52</v>
      </c>
      <c r="I10547" s="3">
        <v>2.444</v>
      </c>
      <c r="J10547" s="3">
        <v>54.964000000000006</v>
      </c>
      <c r="K10547" s="4">
        <v>0.34999999999999992</v>
      </c>
      <c r="L10547" s="73">
        <v>99.780799999999999</v>
      </c>
    </row>
    <row r="10548" spans="1:12" x14ac:dyDescent="0.35">
      <c r="A10548" s="1" t="s">
        <v>17450</v>
      </c>
      <c r="B10548" t="s">
        <v>17451</v>
      </c>
      <c r="C10548" t="s">
        <v>363</v>
      </c>
      <c r="D10548" t="s">
        <v>364</v>
      </c>
      <c r="E10548">
        <v>1</v>
      </c>
      <c r="F10548" s="2">
        <v>24</v>
      </c>
      <c r="G10548" s="3">
        <v>74.2</v>
      </c>
      <c r="H10548" s="3">
        <v>0.24</v>
      </c>
      <c r="I10548" s="3">
        <v>1.1280000000000001</v>
      </c>
      <c r="J10548" s="3">
        <v>25.367999999999999</v>
      </c>
      <c r="K10548" s="4">
        <v>0.35</v>
      </c>
      <c r="L10548" s="73">
        <v>46.052676923076923</v>
      </c>
    </row>
    <row r="10549" spans="1:12" x14ac:dyDescent="0.35">
      <c r="A10549" s="1" t="s">
        <v>17452</v>
      </c>
      <c r="B10549" t="s">
        <v>17453</v>
      </c>
      <c r="C10549" t="s">
        <v>26</v>
      </c>
      <c r="D10549" t="s">
        <v>27</v>
      </c>
      <c r="E10549">
        <v>1</v>
      </c>
      <c r="F10549" s="2">
        <v>784</v>
      </c>
      <c r="G10549" s="3">
        <v>1775.2</v>
      </c>
      <c r="H10549" s="3">
        <v>7.84</v>
      </c>
      <c r="I10549" s="3">
        <v>36.847999999999999</v>
      </c>
      <c r="J10549" s="3">
        <v>828.68799999999999</v>
      </c>
      <c r="K10549" s="4">
        <v>0.34999999999999992</v>
      </c>
      <c r="L10549" s="73">
        <v>1504.387446153846</v>
      </c>
    </row>
    <row r="10550" spans="1:12" x14ac:dyDescent="0.35">
      <c r="A10550" s="1" t="s">
        <v>17454</v>
      </c>
      <c r="B10550" t="s">
        <v>16894</v>
      </c>
      <c r="C10550" t="s">
        <v>26</v>
      </c>
      <c r="D10550" t="s">
        <v>27</v>
      </c>
      <c r="E10550">
        <v>1</v>
      </c>
      <c r="F10550" s="2">
        <v>182</v>
      </c>
      <c r="G10550" s="3">
        <v>387.06</v>
      </c>
      <c r="H10550" s="3">
        <v>1.82</v>
      </c>
      <c r="I10550" s="3">
        <v>8.5540000000000003</v>
      </c>
      <c r="J10550" s="3">
        <v>192.374</v>
      </c>
      <c r="K10550" s="4">
        <v>0.35</v>
      </c>
      <c r="L10550" s="73">
        <v>349.2328</v>
      </c>
    </row>
    <row r="10551" spans="1:12" x14ac:dyDescent="0.35">
      <c r="A10551" s="1" t="s">
        <v>17455</v>
      </c>
      <c r="B10551" t="s">
        <v>17456</v>
      </c>
      <c r="C10551" t="s">
        <v>26</v>
      </c>
      <c r="D10551" t="s">
        <v>27</v>
      </c>
      <c r="E10551">
        <v>1</v>
      </c>
      <c r="F10551" s="2">
        <v>181</v>
      </c>
      <c r="G10551" s="3">
        <v>399</v>
      </c>
      <c r="H10551" s="3">
        <v>1.81</v>
      </c>
      <c r="I10551" s="3">
        <v>8.5069999999999997</v>
      </c>
      <c r="J10551" s="3">
        <v>191.31700000000001</v>
      </c>
      <c r="K10551" s="4">
        <v>0.34999999999999992</v>
      </c>
      <c r="L10551" s="73">
        <v>347.31393846153844</v>
      </c>
    </row>
    <row r="10552" spans="1:12" x14ac:dyDescent="0.35">
      <c r="A10552" s="1" t="s">
        <v>17457</v>
      </c>
      <c r="B10552" t="s">
        <v>17458</v>
      </c>
      <c r="C10552" t="s">
        <v>26</v>
      </c>
      <c r="D10552" t="s">
        <v>27</v>
      </c>
      <c r="E10552">
        <v>1</v>
      </c>
      <c r="F10552" s="2">
        <v>422.4</v>
      </c>
      <c r="G10552" s="3">
        <v>871</v>
      </c>
      <c r="H10552" s="3">
        <v>4.2240000000000002</v>
      </c>
      <c r="I10552" s="3">
        <v>19.852799999999998</v>
      </c>
      <c r="J10552" s="3">
        <v>446.47679999999997</v>
      </c>
      <c r="K10552" s="4">
        <v>0.35000000000000003</v>
      </c>
      <c r="L10552" s="73">
        <v>810.52711384615384</v>
      </c>
    </row>
    <row r="10553" spans="1:12" x14ac:dyDescent="0.35">
      <c r="A10553" s="1" t="s">
        <v>17459</v>
      </c>
      <c r="B10553" t="s">
        <v>17072</v>
      </c>
      <c r="C10553" t="s">
        <v>26</v>
      </c>
      <c r="D10553" t="s">
        <v>27</v>
      </c>
      <c r="E10553">
        <v>1</v>
      </c>
      <c r="F10553" s="2">
        <v>325</v>
      </c>
      <c r="G10553" s="3">
        <v>692.39</v>
      </c>
      <c r="H10553" s="3">
        <v>3.25</v>
      </c>
      <c r="I10553" s="3">
        <v>15.275</v>
      </c>
      <c r="J10553" s="3">
        <v>343.52499999999998</v>
      </c>
      <c r="K10553" s="4">
        <v>0.35000000000000003</v>
      </c>
      <c r="L10553" s="73">
        <v>623.63</v>
      </c>
    </row>
    <row r="10554" spans="1:12" x14ac:dyDescent="0.35">
      <c r="A10554" s="1" t="s">
        <v>17460</v>
      </c>
      <c r="B10554" t="s">
        <v>17461</v>
      </c>
      <c r="C10554" t="s">
        <v>26</v>
      </c>
      <c r="D10554" t="s">
        <v>27</v>
      </c>
      <c r="E10554">
        <v>1</v>
      </c>
      <c r="F10554" s="2">
        <v>47</v>
      </c>
      <c r="G10554" s="3">
        <v>98.35</v>
      </c>
      <c r="H10554" s="3">
        <v>0.47000000000000003</v>
      </c>
      <c r="I10554" s="3">
        <v>2.2090000000000001</v>
      </c>
      <c r="J10554" s="3">
        <v>49.679000000000002</v>
      </c>
      <c r="K10554" s="4">
        <v>0.35</v>
      </c>
      <c r="L10554" s="73">
        <v>90.186492307692305</v>
      </c>
    </row>
    <row r="10555" spans="1:12" x14ac:dyDescent="0.35">
      <c r="A10555" s="1" t="s">
        <v>17462</v>
      </c>
      <c r="B10555" t="s">
        <v>17463</v>
      </c>
      <c r="C10555" t="s">
        <v>26</v>
      </c>
      <c r="D10555" t="s">
        <v>27</v>
      </c>
      <c r="E10555">
        <v>1</v>
      </c>
      <c r="F10555" s="2">
        <v>9.64</v>
      </c>
      <c r="G10555" s="3">
        <v>20</v>
      </c>
      <c r="H10555" s="3">
        <v>9.6400000000000013E-2</v>
      </c>
      <c r="I10555" s="3">
        <v>0.45308000000000004</v>
      </c>
      <c r="J10555" s="3">
        <v>10.18948</v>
      </c>
      <c r="K10555" s="4">
        <v>0.35</v>
      </c>
      <c r="L10555" s="73">
        <v>18.49782523076923</v>
      </c>
    </row>
    <row r="10556" spans="1:12" x14ac:dyDescent="0.35">
      <c r="A10556" s="1" t="s">
        <v>17464</v>
      </c>
      <c r="B10556" t="s">
        <v>17465</v>
      </c>
      <c r="C10556" t="s">
        <v>26</v>
      </c>
      <c r="D10556" t="s">
        <v>27</v>
      </c>
      <c r="E10556">
        <v>1</v>
      </c>
      <c r="F10556" s="2">
        <v>6905</v>
      </c>
      <c r="G10556" s="3">
        <v>15245</v>
      </c>
      <c r="H10556" s="3">
        <v>69.05</v>
      </c>
      <c r="I10556" s="3">
        <v>324.53500000000003</v>
      </c>
      <c r="J10556" s="3">
        <v>7298.585</v>
      </c>
      <c r="K10556" s="4">
        <v>0.35000000000000003</v>
      </c>
      <c r="L10556" s="73">
        <v>13249.738923076924</v>
      </c>
    </row>
    <row r="10557" spans="1:12" x14ac:dyDescent="0.35">
      <c r="A10557" s="1" t="s">
        <v>17466</v>
      </c>
      <c r="B10557" t="s">
        <v>16963</v>
      </c>
      <c r="C10557" t="s">
        <v>26</v>
      </c>
      <c r="D10557" t="s">
        <v>27</v>
      </c>
      <c r="E10557">
        <v>1</v>
      </c>
      <c r="F10557" s="2">
        <v>594</v>
      </c>
      <c r="G10557" s="3">
        <v>1265.77</v>
      </c>
      <c r="H10557" s="3">
        <v>5.94</v>
      </c>
      <c r="I10557" s="3">
        <v>27.917999999999999</v>
      </c>
      <c r="J10557" s="3">
        <v>627.85800000000006</v>
      </c>
      <c r="K10557" s="4">
        <v>0.35</v>
      </c>
      <c r="L10557" s="73">
        <v>1139.803753846154</v>
      </c>
    </row>
    <row r="10558" spans="1:12" x14ac:dyDescent="0.35">
      <c r="A10558" s="1" t="s">
        <v>17467</v>
      </c>
      <c r="B10558" t="s">
        <v>17468</v>
      </c>
      <c r="C10558" t="s">
        <v>26</v>
      </c>
      <c r="D10558" t="s">
        <v>27</v>
      </c>
      <c r="E10558">
        <v>1</v>
      </c>
      <c r="F10558" s="2">
        <v>3.02</v>
      </c>
      <c r="G10558" s="3">
        <v>6.43</v>
      </c>
      <c r="H10558" s="3">
        <v>3.0200000000000001E-2</v>
      </c>
      <c r="I10558" s="3">
        <v>0.14194000000000001</v>
      </c>
      <c r="J10558" s="3">
        <v>3.1921399999999998</v>
      </c>
      <c r="K10558" s="4">
        <v>0.35000000000000003</v>
      </c>
      <c r="L10558" s="73">
        <v>5.7949618461538464</v>
      </c>
    </row>
    <row r="10559" spans="1:12" x14ac:dyDescent="0.35">
      <c r="A10559" s="1" t="s">
        <v>17469</v>
      </c>
      <c r="B10559" t="s">
        <v>17470</v>
      </c>
      <c r="C10559" t="s">
        <v>363</v>
      </c>
      <c r="D10559" t="s">
        <v>364</v>
      </c>
      <c r="E10559">
        <v>1</v>
      </c>
      <c r="F10559" s="2">
        <v>145.56</v>
      </c>
      <c r="G10559" s="3">
        <v>301</v>
      </c>
      <c r="H10559" s="3">
        <v>1.4556</v>
      </c>
      <c r="I10559" s="3">
        <v>6.8413200000000005</v>
      </c>
      <c r="J10559" s="3">
        <v>153.85692</v>
      </c>
      <c r="K10559" s="4">
        <v>0.35</v>
      </c>
      <c r="L10559" s="73">
        <v>279.3094855384615</v>
      </c>
    </row>
    <row r="10560" spans="1:12" x14ac:dyDescent="0.35">
      <c r="A10560" s="1" t="s">
        <v>17471</v>
      </c>
      <c r="B10560" t="s">
        <v>17472</v>
      </c>
      <c r="C10560" t="s">
        <v>26</v>
      </c>
      <c r="D10560" t="s">
        <v>27</v>
      </c>
      <c r="E10560">
        <v>1</v>
      </c>
      <c r="F10560" s="2">
        <v>172.46</v>
      </c>
      <c r="G10560" s="3">
        <v>356</v>
      </c>
      <c r="H10560" s="3">
        <v>1.7246000000000001</v>
      </c>
      <c r="I10560" s="3">
        <v>8.10562</v>
      </c>
      <c r="J10560" s="3">
        <v>182.29022000000001</v>
      </c>
      <c r="K10560" s="4">
        <v>0.35000000000000003</v>
      </c>
      <c r="L10560" s="73">
        <v>330.92686092307696</v>
      </c>
    </row>
    <row r="10561" spans="1:12" x14ac:dyDescent="0.35">
      <c r="A10561" s="1" t="s">
        <v>17473</v>
      </c>
      <c r="B10561" t="s">
        <v>17474</v>
      </c>
      <c r="C10561" t="s">
        <v>363</v>
      </c>
      <c r="D10561" t="s">
        <v>364</v>
      </c>
      <c r="E10561">
        <v>1</v>
      </c>
      <c r="F10561" s="2">
        <v>1998</v>
      </c>
      <c r="G10561" s="3">
        <v>549</v>
      </c>
      <c r="H10561" s="3">
        <v>19.98</v>
      </c>
      <c r="I10561" s="3">
        <v>93.906000000000006</v>
      </c>
      <c r="J10561" s="3">
        <v>2111.886</v>
      </c>
      <c r="K10561" s="4">
        <v>0.35</v>
      </c>
      <c r="L10561" s="73">
        <v>3833.8853538461535</v>
      </c>
    </row>
    <row r="10562" spans="1:12" x14ac:dyDescent="0.35">
      <c r="A10562" s="1" t="s">
        <v>17475</v>
      </c>
      <c r="B10562" t="s">
        <v>17476</v>
      </c>
      <c r="C10562" t="s">
        <v>363</v>
      </c>
      <c r="D10562" t="s">
        <v>364</v>
      </c>
      <c r="E10562">
        <v>1</v>
      </c>
      <c r="F10562" s="2">
        <v>3141.82</v>
      </c>
      <c r="G10562" s="3">
        <v>6478</v>
      </c>
      <c r="H10562" s="3">
        <v>31.418200000000002</v>
      </c>
      <c r="I10562" s="3">
        <v>147.66554000000002</v>
      </c>
      <c r="J10562" s="3">
        <v>3320.9037400000002</v>
      </c>
      <c r="K10562" s="4">
        <v>0.35</v>
      </c>
      <c r="L10562" s="73">
        <v>6028.7175587692309</v>
      </c>
    </row>
    <row r="10563" spans="1:12" x14ac:dyDescent="0.35">
      <c r="A10563" s="1" t="s">
        <v>17477</v>
      </c>
      <c r="B10563" t="s">
        <v>17478</v>
      </c>
      <c r="C10563" t="s">
        <v>363</v>
      </c>
      <c r="D10563" t="s">
        <v>364</v>
      </c>
      <c r="E10563">
        <v>1</v>
      </c>
      <c r="F10563" s="2">
        <v>165</v>
      </c>
      <c r="G10563" s="3">
        <v>334</v>
      </c>
      <c r="H10563" s="3">
        <v>1.6500000000000001</v>
      </c>
      <c r="I10563" s="3">
        <v>7.7549999999999999</v>
      </c>
      <c r="J10563" s="3">
        <v>174.405</v>
      </c>
      <c r="K10563" s="4">
        <v>0.35000000000000003</v>
      </c>
      <c r="L10563" s="73">
        <v>316.61215384615389</v>
      </c>
    </row>
    <row r="10564" spans="1:12" x14ac:dyDescent="0.35">
      <c r="A10564" s="1" t="s">
        <v>17479</v>
      </c>
      <c r="B10564" t="s">
        <v>17480</v>
      </c>
      <c r="C10564" t="s">
        <v>26</v>
      </c>
      <c r="D10564" t="s">
        <v>27</v>
      </c>
      <c r="E10564">
        <v>1</v>
      </c>
      <c r="F10564" s="2">
        <v>671.6</v>
      </c>
      <c r="G10564" s="3">
        <v>1635.2</v>
      </c>
      <c r="H10564" s="3">
        <v>6.7160000000000002</v>
      </c>
      <c r="I10564" s="3">
        <v>31.565200000000001</v>
      </c>
      <c r="J10564" s="3">
        <v>709.88120000000004</v>
      </c>
      <c r="K10564" s="4">
        <v>0.35</v>
      </c>
      <c r="L10564" s="73">
        <v>1288.7074092307694</v>
      </c>
    </row>
    <row r="10565" spans="1:12" x14ac:dyDescent="0.35">
      <c r="A10565" s="1" t="s">
        <v>17481</v>
      </c>
      <c r="B10565" t="s">
        <v>17482</v>
      </c>
      <c r="C10565" t="s">
        <v>26</v>
      </c>
      <c r="D10565" t="s">
        <v>27</v>
      </c>
      <c r="E10565">
        <v>1</v>
      </c>
      <c r="F10565" s="2">
        <v>29.81</v>
      </c>
      <c r="G10565" s="3">
        <v>77.28</v>
      </c>
      <c r="H10565" s="3">
        <v>0.29809999999999998</v>
      </c>
      <c r="I10565" s="3">
        <v>1.40107</v>
      </c>
      <c r="J10565" s="3">
        <v>31.509170000000001</v>
      </c>
      <c r="K10565" s="4">
        <v>0.35000000000000003</v>
      </c>
      <c r="L10565" s="73">
        <v>57.201262461538462</v>
      </c>
    </row>
    <row r="10566" spans="1:12" x14ac:dyDescent="0.35">
      <c r="A10566" s="1" t="s">
        <v>17483</v>
      </c>
      <c r="B10566" t="s">
        <v>17484</v>
      </c>
      <c r="C10566" t="s">
        <v>363</v>
      </c>
      <c r="D10566" t="s">
        <v>364</v>
      </c>
      <c r="E10566">
        <v>1</v>
      </c>
      <c r="F10566" s="2">
        <v>89.47</v>
      </c>
      <c r="G10566" s="3">
        <v>185</v>
      </c>
      <c r="H10566" s="3">
        <v>0.89470000000000005</v>
      </c>
      <c r="I10566" s="3">
        <v>4.2050900000000002</v>
      </c>
      <c r="J10566" s="3">
        <v>94.569789999999998</v>
      </c>
      <c r="K10566" s="4">
        <v>0.35</v>
      </c>
      <c r="L10566" s="73">
        <v>171.68054184615383</v>
      </c>
    </row>
    <row r="10567" spans="1:12" x14ac:dyDescent="0.35">
      <c r="A10567" s="1" t="s">
        <v>17485</v>
      </c>
      <c r="B10567" t="s">
        <v>17486</v>
      </c>
      <c r="C10567" t="s">
        <v>26</v>
      </c>
      <c r="D10567" t="s">
        <v>27</v>
      </c>
      <c r="E10567">
        <v>1</v>
      </c>
      <c r="F10567" s="2">
        <v>16.149999999999999</v>
      </c>
      <c r="G10567" s="3">
        <v>35</v>
      </c>
      <c r="H10567" s="3">
        <v>0.16149999999999998</v>
      </c>
      <c r="I10567" s="3">
        <v>0.75904999999999989</v>
      </c>
      <c r="J10567" s="3">
        <v>17.070549999999997</v>
      </c>
      <c r="K10567" s="4">
        <v>0.35000000000000003</v>
      </c>
      <c r="L10567" s="73">
        <v>30.989613846153841</v>
      </c>
    </row>
    <row r="10568" spans="1:12" x14ac:dyDescent="0.35">
      <c r="A10568" s="1" t="s">
        <v>17487</v>
      </c>
      <c r="B10568" t="s">
        <v>17488</v>
      </c>
      <c r="C10568" t="s">
        <v>363</v>
      </c>
      <c r="D10568" t="s">
        <v>364</v>
      </c>
      <c r="E10568">
        <v>1</v>
      </c>
      <c r="F10568" s="2">
        <v>2765.01</v>
      </c>
      <c r="G10568" s="3">
        <v>5702</v>
      </c>
      <c r="H10568" s="3">
        <v>27.650100000000002</v>
      </c>
      <c r="I10568" s="3">
        <v>129.95547000000002</v>
      </c>
      <c r="J10568" s="3">
        <v>2922.6155699999999</v>
      </c>
      <c r="K10568" s="4">
        <v>0.35000000000000003</v>
      </c>
      <c r="L10568" s="73">
        <v>5305.6713424615382</v>
      </c>
    </row>
    <row r="10569" spans="1:12" x14ac:dyDescent="0.35">
      <c r="A10569" s="1" t="s">
        <v>17489</v>
      </c>
      <c r="B10569" t="s">
        <v>17490</v>
      </c>
      <c r="C10569" t="s">
        <v>26</v>
      </c>
      <c r="D10569" t="s">
        <v>27</v>
      </c>
      <c r="E10569">
        <v>1</v>
      </c>
      <c r="F10569" s="2">
        <v>727</v>
      </c>
      <c r="G10569" s="3">
        <v>50</v>
      </c>
      <c r="H10569" s="3">
        <v>7.2700000000000005</v>
      </c>
      <c r="I10569" s="3">
        <v>34.168999999999997</v>
      </c>
      <c r="J10569" s="3">
        <v>768.43899999999996</v>
      </c>
      <c r="K10569" s="4">
        <v>0.35000000000000003</v>
      </c>
      <c r="L10569" s="73">
        <v>1395.0123384615385</v>
      </c>
    </row>
    <row r="10570" spans="1:12" x14ac:dyDescent="0.35">
      <c r="A10570" s="1" t="s">
        <v>17491</v>
      </c>
      <c r="B10570" t="s">
        <v>17492</v>
      </c>
      <c r="C10570" t="s">
        <v>26</v>
      </c>
      <c r="D10570" t="s">
        <v>27</v>
      </c>
      <c r="E10570">
        <v>1</v>
      </c>
      <c r="F10570" s="2">
        <v>17052</v>
      </c>
      <c r="G10570" s="3">
        <v>53996</v>
      </c>
      <c r="H10570" s="3">
        <v>170.52</v>
      </c>
      <c r="I10570" s="3">
        <v>801.44399999999996</v>
      </c>
      <c r="J10570" s="3">
        <v>18023.964</v>
      </c>
      <c r="K10570" s="4">
        <v>0.35</v>
      </c>
      <c r="L10570" s="73">
        <v>32720.426953846152</v>
      </c>
    </row>
    <row r="10571" spans="1:12" x14ac:dyDescent="0.35">
      <c r="A10571" s="1" t="s">
        <v>17493</v>
      </c>
      <c r="B10571" t="s">
        <v>17494</v>
      </c>
      <c r="C10571" t="s">
        <v>363</v>
      </c>
      <c r="D10571" t="s">
        <v>364</v>
      </c>
      <c r="E10571">
        <v>1</v>
      </c>
      <c r="F10571" s="2">
        <v>738</v>
      </c>
      <c r="G10571" s="3">
        <v>50</v>
      </c>
      <c r="H10571" s="3">
        <v>7.38</v>
      </c>
      <c r="I10571" s="3">
        <v>34.686</v>
      </c>
      <c r="J10571" s="3">
        <v>780.06600000000003</v>
      </c>
      <c r="K10571" s="4">
        <v>0.35</v>
      </c>
      <c r="L10571" s="73">
        <v>1416.1198153846153</v>
      </c>
    </row>
    <row r="10572" spans="1:12" x14ac:dyDescent="0.35">
      <c r="A10572" s="1" t="s">
        <v>17495</v>
      </c>
      <c r="B10572" t="s">
        <v>16989</v>
      </c>
      <c r="C10572" t="s">
        <v>26</v>
      </c>
      <c r="D10572" t="s">
        <v>27</v>
      </c>
      <c r="E10572">
        <v>1</v>
      </c>
      <c r="F10572" s="2">
        <v>136</v>
      </c>
      <c r="G10572" s="3">
        <v>289.7</v>
      </c>
      <c r="H10572" s="3">
        <v>1.36</v>
      </c>
      <c r="I10572" s="3">
        <v>6.3920000000000003</v>
      </c>
      <c r="J10572" s="3">
        <v>143.75200000000001</v>
      </c>
      <c r="K10572" s="4">
        <v>0.35</v>
      </c>
      <c r="L10572" s="73">
        <v>260.96516923076922</v>
      </c>
    </row>
    <row r="10573" spans="1:12" x14ac:dyDescent="0.35">
      <c r="A10573" s="1" t="s">
        <v>17496</v>
      </c>
      <c r="B10573" t="s">
        <v>17497</v>
      </c>
      <c r="C10573" t="s">
        <v>363</v>
      </c>
      <c r="D10573" t="s">
        <v>364</v>
      </c>
      <c r="E10573">
        <v>1</v>
      </c>
      <c r="F10573" s="2">
        <v>92</v>
      </c>
      <c r="G10573" s="3">
        <v>737</v>
      </c>
      <c r="H10573" s="3">
        <v>0.92</v>
      </c>
      <c r="I10573" s="3">
        <v>4.3239999999999998</v>
      </c>
      <c r="J10573" s="3">
        <v>97.244</v>
      </c>
      <c r="K10573" s="4">
        <v>0.34999999999999992</v>
      </c>
      <c r="L10573" s="73">
        <v>176.53526153846153</v>
      </c>
    </row>
    <row r="10574" spans="1:12" x14ac:dyDescent="0.35">
      <c r="A10574" s="1" t="s">
        <v>17498</v>
      </c>
      <c r="B10574" t="s">
        <v>17029</v>
      </c>
      <c r="C10574" t="s">
        <v>26</v>
      </c>
      <c r="D10574" t="s">
        <v>27</v>
      </c>
      <c r="E10574">
        <v>1</v>
      </c>
      <c r="F10574" s="2">
        <v>1877</v>
      </c>
      <c r="G10574" s="3">
        <v>4001.66</v>
      </c>
      <c r="H10574" s="3">
        <v>18.77</v>
      </c>
      <c r="I10574" s="3">
        <v>88.218999999999994</v>
      </c>
      <c r="J10574" s="3">
        <v>1983.989</v>
      </c>
      <c r="K10574" s="4">
        <v>0.34999999999999992</v>
      </c>
      <c r="L10574" s="73">
        <v>3601.7031076923076</v>
      </c>
    </row>
    <row r="10575" spans="1:12" x14ac:dyDescent="0.35">
      <c r="A10575" s="1" t="s">
        <v>17499</v>
      </c>
      <c r="B10575" t="s">
        <v>17500</v>
      </c>
      <c r="C10575" t="s">
        <v>26</v>
      </c>
      <c r="D10575" t="s">
        <v>27</v>
      </c>
      <c r="E10575">
        <v>1</v>
      </c>
      <c r="F10575" s="2">
        <v>187</v>
      </c>
      <c r="G10575" s="3">
        <v>397.77</v>
      </c>
      <c r="H10575" s="3">
        <v>1.87</v>
      </c>
      <c r="I10575" s="3">
        <v>8.7889999999999997</v>
      </c>
      <c r="J10575" s="3">
        <v>197.65899999999999</v>
      </c>
      <c r="K10575" s="4">
        <v>0.34999999999999992</v>
      </c>
      <c r="L10575" s="73">
        <v>358.82710769230766</v>
      </c>
    </row>
    <row r="10576" spans="1:12" x14ac:dyDescent="0.35">
      <c r="A10576" s="1" t="s">
        <v>17501</v>
      </c>
      <c r="B10576" t="s">
        <v>17502</v>
      </c>
      <c r="C10576" t="s">
        <v>363</v>
      </c>
      <c r="D10576" t="s">
        <v>364</v>
      </c>
      <c r="E10576">
        <v>1</v>
      </c>
      <c r="F10576" s="2">
        <v>25</v>
      </c>
      <c r="G10576" s="3">
        <v>56.302399999999999</v>
      </c>
      <c r="H10576" s="3">
        <v>0.25</v>
      </c>
      <c r="I10576" s="3">
        <v>1.175</v>
      </c>
      <c r="J10576" s="3">
        <v>26.425000000000001</v>
      </c>
      <c r="K10576" s="4">
        <v>0.35</v>
      </c>
      <c r="L10576" s="73">
        <v>47.971538461538458</v>
      </c>
    </row>
    <row r="10577" spans="1:12" x14ac:dyDescent="0.35">
      <c r="A10577" s="1" t="s">
        <v>17503</v>
      </c>
      <c r="B10577" t="s">
        <v>17504</v>
      </c>
      <c r="C10577" t="s">
        <v>363</v>
      </c>
      <c r="D10577" t="s">
        <v>364</v>
      </c>
      <c r="E10577">
        <v>1</v>
      </c>
      <c r="F10577" s="2">
        <v>290.22000000000003</v>
      </c>
      <c r="G10577" s="3">
        <v>773.92</v>
      </c>
      <c r="H10577" s="3">
        <v>2.9022000000000001</v>
      </c>
      <c r="I10577" s="3">
        <v>13.640340000000002</v>
      </c>
      <c r="J10577" s="3">
        <v>306.76254</v>
      </c>
      <c r="K10577" s="4">
        <v>0.35</v>
      </c>
      <c r="L10577" s="73">
        <v>556.89199569230766</v>
      </c>
    </row>
    <row r="10578" spans="1:12" x14ac:dyDescent="0.35">
      <c r="A10578" s="1" t="s">
        <v>17505</v>
      </c>
      <c r="B10578" t="s">
        <v>17506</v>
      </c>
      <c r="C10578" t="s">
        <v>363</v>
      </c>
      <c r="D10578" t="s">
        <v>364</v>
      </c>
      <c r="E10578">
        <v>1</v>
      </c>
      <c r="F10578" s="2">
        <v>4397.57</v>
      </c>
      <c r="G10578" s="3">
        <v>9068</v>
      </c>
      <c r="H10578" s="3">
        <v>43.975699999999996</v>
      </c>
      <c r="I10578" s="3">
        <v>206.68579</v>
      </c>
      <c r="J10578" s="3">
        <v>4648.2314900000001</v>
      </c>
      <c r="K10578" s="4">
        <v>0.35</v>
      </c>
      <c r="L10578" s="73">
        <v>8438.3279356923085</v>
      </c>
    </row>
    <row r="10579" spans="1:12" x14ac:dyDescent="0.35">
      <c r="A10579" s="1" t="s">
        <v>17507</v>
      </c>
      <c r="B10579" t="s">
        <v>17508</v>
      </c>
      <c r="C10579" t="s">
        <v>26</v>
      </c>
      <c r="D10579" t="s">
        <v>27</v>
      </c>
      <c r="E10579">
        <v>1</v>
      </c>
      <c r="F10579" s="2">
        <v>17152.830000000002</v>
      </c>
      <c r="G10579" s="3">
        <v>35367</v>
      </c>
      <c r="H10579" s="3">
        <v>171.52830000000003</v>
      </c>
      <c r="I10579" s="3">
        <v>806.18301000000008</v>
      </c>
      <c r="J10579" s="3">
        <v>18130.541310000004</v>
      </c>
      <c r="K10579" s="4">
        <v>0.35</v>
      </c>
      <c r="L10579" s="73">
        <v>32913.905762769238</v>
      </c>
    </row>
    <row r="10580" spans="1:12" x14ac:dyDescent="0.35">
      <c r="A10580" s="1" t="s">
        <v>17509</v>
      </c>
      <c r="B10580" t="s">
        <v>16985</v>
      </c>
      <c r="C10580" t="s">
        <v>26</v>
      </c>
      <c r="D10580" t="s">
        <v>27</v>
      </c>
      <c r="E10580">
        <v>1</v>
      </c>
      <c r="F10580" s="2">
        <v>229</v>
      </c>
      <c r="G10580" s="3">
        <v>488.04</v>
      </c>
      <c r="H10580" s="3">
        <v>2.29</v>
      </c>
      <c r="I10580" s="3">
        <v>10.763</v>
      </c>
      <c r="J10580" s="3">
        <v>242.053</v>
      </c>
      <c r="K10580" s="4">
        <v>0.35000000000000003</v>
      </c>
      <c r="L10580" s="73">
        <v>439.41929230769233</v>
      </c>
    </row>
    <row r="10581" spans="1:12" x14ac:dyDescent="0.35">
      <c r="A10581" s="1" t="s">
        <v>17510</v>
      </c>
      <c r="B10581" t="s">
        <v>17029</v>
      </c>
      <c r="C10581" t="s">
        <v>26</v>
      </c>
      <c r="D10581" t="s">
        <v>27</v>
      </c>
      <c r="E10581">
        <v>1</v>
      </c>
      <c r="F10581" s="2">
        <v>1720</v>
      </c>
      <c r="G10581" s="3">
        <v>3666.29</v>
      </c>
      <c r="H10581" s="3">
        <v>17.2</v>
      </c>
      <c r="I10581" s="3">
        <v>80.84</v>
      </c>
      <c r="J10581" s="3">
        <v>1818.04</v>
      </c>
      <c r="K10581" s="4">
        <v>0.35</v>
      </c>
      <c r="L10581" s="73">
        <v>3300.4418461538457</v>
      </c>
    </row>
    <row r="10582" spans="1:12" x14ac:dyDescent="0.35">
      <c r="A10582" s="1" t="s">
        <v>17511</v>
      </c>
      <c r="B10582" t="s">
        <v>17186</v>
      </c>
      <c r="C10582" t="s">
        <v>26</v>
      </c>
      <c r="D10582" t="s">
        <v>27</v>
      </c>
      <c r="E10582">
        <v>1</v>
      </c>
      <c r="F10582" s="2">
        <v>4078</v>
      </c>
      <c r="G10582" s="3">
        <v>8694.19</v>
      </c>
      <c r="H10582" s="3">
        <v>40.78</v>
      </c>
      <c r="I10582" s="3">
        <v>191.666</v>
      </c>
      <c r="J10582" s="3">
        <v>4310.4459999999999</v>
      </c>
      <c r="K10582" s="4">
        <v>0.35</v>
      </c>
      <c r="L10582" s="73">
        <v>7825.1173538461535</v>
      </c>
    </row>
    <row r="10583" spans="1:12" x14ac:dyDescent="0.35">
      <c r="A10583" s="1" t="s">
        <v>17512</v>
      </c>
      <c r="B10583" t="s">
        <v>17513</v>
      </c>
      <c r="C10583" t="s">
        <v>363</v>
      </c>
      <c r="D10583" t="s">
        <v>364</v>
      </c>
      <c r="E10583">
        <v>1</v>
      </c>
      <c r="F10583" s="2">
        <v>814.85</v>
      </c>
      <c r="G10583" s="3">
        <v>1681</v>
      </c>
      <c r="H10583" s="3">
        <v>8.1485000000000003</v>
      </c>
      <c r="I10583" s="3">
        <v>38.29795</v>
      </c>
      <c r="J10583" s="3">
        <v>861.29645000000005</v>
      </c>
      <c r="K10583" s="4">
        <v>0.35</v>
      </c>
      <c r="L10583" s="73">
        <v>1563.5843246153847</v>
      </c>
    </row>
    <row r="10584" spans="1:12" x14ac:dyDescent="0.35">
      <c r="A10584" s="1" t="s">
        <v>17514</v>
      </c>
      <c r="B10584" t="s">
        <v>17515</v>
      </c>
      <c r="C10584" t="s">
        <v>363</v>
      </c>
      <c r="D10584" t="s">
        <v>364</v>
      </c>
      <c r="E10584">
        <v>1</v>
      </c>
      <c r="F10584" s="2">
        <v>1515</v>
      </c>
      <c r="G10584" s="3">
        <v>3124</v>
      </c>
      <c r="H10584" s="3">
        <v>15.15</v>
      </c>
      <c r="I10584" s="3">
        <v>71.204999999999998</v>
      </c>
      <c r="J10584" s="3">
        <v>1601.355</v>
      </c>
      <c r="K10584" s="4">
        <v>0.35</v>
      </c>
      <c r="L10584" s="73">
        <v>2907.075230769231</v>
      </c>
    </row>
    <row r="10585" spans="1:12" x14ac:dyDescent="0.35">
      <c r="A10585" s="1" t="s">
        <v>17516</v>
      </c>
      <c r="B10585" t="s">
        <v>17517</v>
      </c>
      <c r="C10585" t="s">
        <v>26</v>
      </c>
      <c r="D10585" t="s">
        <v>27</v>
      </c>
      <c r="E10585">
        <v>1</v>
      </c>
      <c r="F10585" s="2">
        <v>43</v>
      </c>
      <c r="G10585" s="3">
        <v>91.36</v>
      </c>
      <c r="H10585" s="3">
        <v>0.43</v>
      </c>
      <c r="I10585" s="3">
        <v>2.0209999999999999</v>
      </c>
      <c r="J10585" s="3">
        <v>45.451000000000001</v>
      </c>
      <c r="K10585" s="4">
        <v>0.34999999999999992</v>
      </c>
      <c r="L10585" s="73">
        <v>82.511046153846152</v>
      </c>
    </row>
    <row r="10586" spans="1:12" x14ac:dyDescent="0.35">
      <c r="A10586" s="1" t="s">
        <v>17518</v>
      </c>
      <c r="B10586" t="s">
        <v>17519</v>
      </c>
      <c r="C10586" t="s">
        <v>363</v>
      </c>
      <c r="D10586" t="s">
        <v>364</v>
      </c>
      <c r="E10586">
        <v>1</v>
      </c>
      <c r="F10586" s="2">
        <v>1276.8699999999999</v>
      </c>
      <c r="G10586" s="3">
        <v>2633</v>
      </c>
      <c r="H10586" s="3">
        <v>12.768699999999999</v>
      </c>
      <c r="I10586" s="3">
        <v>60.012889999999992</v>
      </c>
      <c r="J10586" s="3">
        <v>1349.6515899999999</v>
      </c>
      <c r="K10586" s="4">
        <v>0.34999999999999992</v>
      </c>
      <c r="L10586" s="73">
        <v>2450.1367326153841</v>
      </c>
    </row>
    <row r="10587" spans="1:12" x14ac:dyDescent="0.35">
      <c r="A10587" s="1" t="s">
        <v>17520</v>
      </c>
      <c r="B10587" t="s">
        <v>16985</v>
      </c>
      <c r="C10587" t="s">
        <v>26</v>
      </c>
      <c r="D10587" t="s">
        <v>27</v>
      </c>
      <c r="E10587">
        <v>1</v>
      </c>
      <c r="F10587" s="2">
        <v>223</v>
      </c>
      <c r="G10587" s="3">
        <v>474.81</v>
      </c>
      <c r="H10587" s="3">
        <v>2.23</v>
      </c>
      <c r="I10587" s="3">
        <v>10.481</v>
      </c>
      <c r="J10587" s="3">
        <v>235.71099999999998</v>
      </c>
      <c r="K10587" s="4">
        <v>0.35000000000000003</v>
      </c>
      <c r="L10587" s="73">
        <v>427.90612307692305</v>
      </c>
    </row>
    <row r="10588" spans="1:12" x14ac:dyDescent="0.35">
      <c r="A10588" s="1" t="s">
        <v>17521</v>
      </c>
      <c r="B10588" t="s">
        <v>17522</v>
      </c>
      <c r="C10588" t="s">
        <v>363</v>
      </c>
      <c r="D10588" t="s">
        <v>364</v>
      </c>
      <c r="E10588">
        <v>1</v>
      </c>
      <c r="F10588" s="2">
        <v>166.32</v>
      </c>
      <c r="G10588" s="3">
        <v>343</v>
      </c>
      <c r="H10588" s="3">
        <v>1.6632</v>
      </c>
      <c r="I10588" s="3">
        <v>7.8170399999999995</v>
      </c>
      <c r="J10588" s="3">
        <v>175.80023999999997</v>
      </c>
      <c r="K10588" s="4">
        <v>0.35</v>
      </c>
      <c r="L10588" s="73">
        <v>319.14505107692304</v>
      </c>
    </row>
    <row r="10589" spans="1:12" x14ac:dyDescent="0.35">
      <c r="A10589" s="1" t="s">
        <v>17523</v>
      </c>
      <c r="B10589" t="s">
        <v>17524</v>
      </c>
      <c r="C10589" t="s">
        <v>26</v>
      </c>
      <c r="D10589" t="s">
        <v>27</v>
      </c>
      <c r="E10589">
        <v>1</v>
      </c>
      <c r="F10589" s="2">
        <v>321.3</v>
      </c>
      <c r="G10589" s="3">
        <v>761.6</v>
      </c>
      <c r="H10589" s="3">
        <v>3.2130000000000001</v>
      </c>
      <c r="I10589" s="3">
        <v>15.101100000000001</v>
      </c>
      <c r="J10589" s="3">
        <v>339.61410000000001</v>
      </c>
      <c r="K10589" s="4">
        <v>0.35</v>
      </c>
      <c r="L10589" s="73">
        <v>616.5302123076923</v>
      </c>
    </row>
    <row r="10590" spans="1:12" x14ac:dyDescent="0.35">
      <c r="A10590" s="1" t="s">
        <v>17525</v>
      </c>
      <c r="B10590" t="s">
        <v>17526</v>
      </c>
      <c r="C10590" t="s">
        <v>363</v>
      </c>
      <c r="D10590" t="s">
        <v>364</v>
      </c>
      <c r="E10590">
        <v>1</v>
      </c>
      <c r="F10590" s="2">
        <v>76.5</v>
      </c>
      <c r="G10590" s="3">
        <v>158</v>
      </c>
      <c r="H10590" s="3">
        <v>0.76500000000000001</v>
      </c>
      <c r="I10590" s="3">
        <v>3.5954999999999999</v>
      </c>
      <c r="J10590" s="3">
        <v>80.860500000000002</v>
      </c>
      <c r="K10590" s="4">
        <v>0.35</v>
      </c>
      <c r="L10590" s="73">
        <v>146.79290769230769</v>
      </c>
    </row>
    <row r="10591" spans="1:12" x14ac:dyDescent="0.35">
      <c r="A10591" s="1" t="s">
        <v>17527</v>
      </c>
      <c r="B10591" t="s">
        <v>17528</v>
      </c>
      <c r="C10591" t="s">
        <v>26</v>
      </c>
      <c r="D10591" t="s">
        <v>27</v>
      </c>
      <c r="E10591">
        <v>1</v>
      </c>
      <c r="F10591" s="2">
        <v>9.23</v>
      </c>
      <c r="G10591" s="3">
        <v>20</v>
      </c>
      <c r="H10591" s="3">
        <v>9.2300000000000007E-2</v>
      </c>
      <c r="I10591" s="3">
        <v>0.43381000000000003</v>
      </c>
      <c r="J10591" s="3">
        <v>9.7561099999999996</v>
      </c>
      <c r="K10591" s="4">
        <v>0.35</v>
      </c>
      <c r="L10591" s="73">
        <v>17.711092000000001</v>
      </c>
    </row>
    <row r="10592" spans="1:12" x14ac:dyDescent="0.35">
      <c r="A10592" s="1" t="s">
        <v>17529</v>
      </c>
      <c r="B10592" t="s">
        <v>17037</v>
      </c>
      <c r="C10592" t="s">
        <v>26</v>
      </c>
      <c r="D10592" t="s">
        <v>27</v>
      </c>
      <c r="E10592">
        <v>1</v>
      </c>
      <c r="F10592" s="2">
        <v>13344</v>
      </c>
      <c r="G10592" s="3">
        <v>23996</v>
      </c>
      <c r="H10592" s="3">
        <v>133.44</v>
      </c>
      <c r="I10592" s="3">
        <v>627.16800000000001</v>
      </c>
      <c r="J10592" s="3">
        <v>14104.608</v>
      </c>
      <c r="K10592" s="4">
        <v>0.34999999999999992</v>
      </c>
      <c r="L10592" s="73">
        <v>25605.288369230766</v>
      </c>
    </row>
    <row r="10593" spans="1:12" x14ac:dyDescent="0.35">
      <c r="A10593" s="1" t="s">
        <v>17530</v>
      </c>
      <c r="B10593" t="s">
        <v>17531</v>
      </c>
      <c r="C10593" t="s">
        <v>363</v>
      </c>
      <c r="D10593" t="s">
        <v>364</v>
      </c>
      <c r="E10593">
        <v>1</v>
      </c>
      <c r="F10593" s="2">
        <v>95</v>
      </c>
      <c r="G10593" s="3">
        <v>930</v>
      </c>
      <c r="H10593" s="3">
        <v>0.95000000000000007</v>
      </c>
      <c r="I10593" s="3">
        <v>4.4649999999999999</v>
      </c>
      <c r="J10593" s="3">
        <v>100.41500000000001</v>
      </c>
      <c r="K10593" s="4">
        <v>0.34999999999999992</v>
      </c>
      <c r="L10593" s="73">
        <v>182.29184615384614</v>
      </c>
    </row>
    <row r="10594" spans="1:12" x14ac:dyDescent="0.35">
      <c r="A10594" s="1" t="s">
        <v>17532</v>
      </c>
      <c r="B10594" t="s">
        <v>17143</v>
      </c>
      <c r="C10594" t="s">
        <v>26</v>
      </c>
      <c r="D10594" t="s">
        <v>27</v>
      </c>
      <c r="E10594">
        <v>1</v>
      </c>
      <c r="F10594" s="2">
        <v>315</v>
      </c>
      <c r="G10594" s="3">
        <v>670.75</v>
      </c>
      <c r="H10594" s="3">
        <v>3.15</v>
      </c>
      <c r="I10594" s="3">
        <v>14.805</v>
      </c>
      <c r="J10594" s="3">
        <v>332.95499999999998</v>
      </c>
      <c r="K10594" s="4">
        <v>0.35</v>
      </c>
      <c r="L10594" s="73">
        <v>604.44138461538455</v>
      </c>
    </row>
    <row r="10595" spans="1:12" x14ac:dyDescent="0.35">
      <c r="A10595" s="1" t="s">
        <v>17533</v>
      </c>
      <c r="B10595" t="s">
        <v>17016</v>
      </c>
      <c r="C10595" t="s">
        <v>26</v>
      </c>
      <c r="D10595" t="s">
        <v>27</v>
      </c>
      <c r="E10595">
        <v>1</v>
      </c>
      <c r="F10595" s="2">
        <v>595</v>
      </c>
      <c r="G10595" s="3">
        <v>1268.18</v>
      </c>
      <c r="H10595" s="3">
        <v>5.95</v>
      </c>
      <c r="I10595" s="3">
        <v>27.965</v>
      </c>
      <c r="J10595" s="3">
        <v>628.91500000000008</v>
      </c>
      <c r="K10595" s="4">
        <v>0.35000000000000003</v>
      </c>
      <c r="L10595" s="73">
        <v>1141.7226153846154</v>
      </c>
    </row>
    <row r="10596" spans="1:12" x14ac:dyDescent="0.35">
      <c r="A10596" s="1" t="s">
        <v>17534</v>
      </c>
      <c r="B10596" t="s">
        <v>17535</v>
      </c>
      <c r="C10596" t="s">
        <v>26</v>
      </c>
      <c r="D10596" t="s">
        <v>27</v>
      </c>
      <c r="E10596">
        <v>1</v>
      </c>
      <c r="F10596" s="2">
        <v>5233.6499999999996</v>
      </c>
      <c r="G10596" s="3">
        <v>10792</v>
      </c>
      <c r="H10596" s="3">
        <v>52.336500000000001</v>
      </c>
      <c r="I10596" s="3">
        <v>245.98154999999997</v>
      </c>
      <c r="J10596" s="3">
        <v>5531.9680499999995</v>
      </c>
      <c r="K10596" s="4">
        <v>0.35000000000000003</v>
      </c>
      <c r="L10596" s="73">
        <v>10042.649690769231</v>
      </c>
    </row>
    <row r="10597" spans="1:12" x14ac:dyDescent="0.35">
      <c r="A10597" s="1" t="s">
        <v>17536</v>
      </c>
      <c r="B10597" t="s">
        <v>16985</v>
      </c>
      <c r="C10597" t="s">
        <v>26</v>
      </c>
      <c r="D10597" t="s">
        <v>27</v>
      </c>
      <c r="E10597">
        <v>1</v>
      </c>
      <c r="F10597" s="2">
        <v>232</v>
      </c>
      <c r="G10597" s="3">
        <v>494.05</v>
      </c>
      <c r="H10597" s="3">
        <v>2.3199999999999998</v>
      </c>
      <c r="I10597" s="3">
        <v>10.904</v>
      </c>
      <c r="J10597" s="3">
        <v>245.22399999999999</v>
      </c>
      <c r="K10597" s="4">
        <v>0.35000000000000003</v>
      </c>
      <c r="L10597" s="73">
        <v>445.17587692307688</v>
      </c>
    </row>
    <row r="10598" spans="1:12" x14ac:dyDescent="0.35">
      <c r="A10598" s="1" t="s">
        <v>17537</v>
      </c>
      <c r="B10598" t="s">
        <v>17538</v>
      </c>
      <c r="C10598" t="s">
        <v>26</v>
      </c>
      <c r="D10598" t="s">
        <v>27</v>
      </c>
      <c r="E10598">
        <v>1</v>
      </c>
      <c r="F10598" s="2">
        <v>2.63</v>
      </c>
      <c r="G10598" s="3">
        <v>5.6</v>
      </c>
      <c r="H10598" s="3">
        <v>2.63E-2</v>
      </c>
      <c r="I10598" s="3">
        <v>0.12361</v>
      </c>
      <c r="J10598" s="3">
        <v>2.7799100000000001</v>
      </c>
      <c r="K10598" s="4">
        <v>0.35</v>
      </c>
      <c r="L10598" s="73">
        <v>5.0466058461538461</v>
      </c>
    </row>
    <row r="10599" spans="1:12" x14ac:dyDescent="0.35">
      <c r="A10599" s="1" t="s">
        <v>17539</v>
      </c>
      <c r="B10599" t="s">
        <v>17020</v>
      </c>
      <c r="C10599" t="s">
        <v>26</v>
      </c>
      <c r="D10599" t="s">
        <v>27</v>
      </c>
      <c r="E10599">
        <v>1</v>
      </c>
      <c r="F10599" s="2">
        <v>1601</v>
      </c>
      <c r="G10599" s="3">
        <v>3411.67</v>
      </c>
      <c r="H10599" s="3">
        <v>16.010000000000002</v>
      </c>
      <c r="I10599" s="3">
        <v>75.247</v>
      </c>
      <c r="J10599" s="3">
        <v>1692.2570000000001</v>
      </c>
      <c r="K10599" s="4">
        <v>0.35000000000000003</v>
      </c>
      <c r="L10599" s="73">
        <v>3072.0973230769232</v>
      </c>
    </row>
    <row r="10600" spans="1:12" x14ac:dyDescent="0.35">
      <c r="A10600" s="1" t="s">
        <v>17540</v>
      </c>
      <c r="B10600" t="s">
        <v>17541</v>
      </c>
      <c r="C10600" t="s">
        <v>26</v>
      </c>
      <c r="D10600" t="s">
        <v>27</v>
      </c>
      <c r="E10600">
        <v>1</v>
      </c>
      <c r="F10600" s="2">
        <v>2.63</v>
      </c>
      <c r="G10600" s="3">
        <v>5.6</v>
      </c>
      <c r="H10600" s="3">
        <v>2.63E-2</v>
      </c>
      <c r="I10600" s="3">
        <v>0.12361</v>
      </c>
      <c r="J10600" s="3">
        <v>2.7799100000000001</v>
      </c>
      <c r="K10600" s="4">
        <v>0.35</v>
      </c>
      <c r="L10600" s="73">
        <v>5.0466058461538461</v>
      </c>
    </row>
    <row r="10601" spans="1:12" x14ac:dyDescent="0.35">
      <c r="A10601" s="1" t="s">
        <v>17542</v>
      </c>
      <c r="B10601" t="s">
        <v>17543</v>
      </c>
      <c r="C10601" t="s">
        <v>26</v>
      </c>
      <c r="D10601" t="s">
        <v>27</v>
      </c>
      <c r="E10601">
        <v>1</v>
      </c>
      <c r="F10601" s="2">
        <v>5.13</v>
      </c>
      <c r="G10601" s="3">
        <v>10.93</v>
      </c>
      <c r="H10601" s="3">
        <v>5.1299999999999998E-2</v>
      </c>
      <c r="I10601" s="3">
        <v>0.24110999999999999</v>
      </c>
      <c r="J10601" s="3">
        <v>5.4224100000000002</v>
      </c>
      <c r="K10601" s="4">
        <v>0.35000000000000003</v>
      </c>
      <c r="L10601" s="73">
        <v>9.8437596923076924</v>
      </c>
    </row>
    <row r="10602" spans="1:12" x14ac:dyDescent="0.35">
      <c r="A10602" s="1" t="s">
        <v>17544</v>
      </c>
      <c r="B10602" t="s">
        <v>17039</v>
      </c>
      <c r="C10602" t="s">
        <v>26</v>
      </c>
      <c r="D10602" t="s">
        <v>27</v>
      </c>
      <c r="E10602">
        <v>1</v>
      </c>
      <c r="F10602" s="2">
        <v>141</v>
      </c>
      <c r="G10602" s="3">
        <v>300.52</v>
      </c>
      <c r="H10602" s="3">
        <v>1.41</v>
      </c>
      <c r="I10602" s="3">
        <v>6.6269999999999998</v>
      </c>
      <c r="J10602" s="3">
        <v>149.03700000000001</v>
      </c>
      <c r="K10602" s="4">
        <v>0.35</v>
      </c>
      <c r="L10602" s="73">
        <v>270.55947692307694</v>
      </c>
    </row>
    <row r="10603" spans="1:12" x14ac:dyDescent="0.35">
      <c r="A10603" s="1" t="s">
        <v>17545</v>
      </c>
      <c r="B10603" t="s">
        <v>17066</v>
      </c>
      <c r="C10603" t="s">
        <v>363</v>
      </c>
      <c r="D10603" t="s">
        <v>364</v>
      </c>
      <c r="E10603">
        <v>1</v>
      </c>
      <c r="F10603" s="2">
        <v>34</v>
      </c>
      <c r="G10603" s="3">
        <v>745</v>
      </c>
      <c r="H10603" s="3">
        <v>0.34</v>
      </c>
      <c r="I10603" s="3">
        <v>1.5980000000000001</v>
      </c>
      <c r="J10603" s="3">
        <v>35.938000000000002</v>
      </c>
      <c r="K10603" s="4">
        <v>0.35</v>
      </c>
      <c r="L10603" s="73">
        <v>65.241292307692305</v>
      </c>
    </row>
    <row r="10604" spans="1:12" x14ac:dyDescent="0.35">
      <c r="A10604" s="1" t="s">
        <v>17546</v>
      </c>
      <c r="B10604" t="s">
        <v>17547</v>
      </c>
      <c r="C10604" t="s">
        <v>363</v>
      </c>
      <c r="D10604" t="s">
        <v>364</v>
      </c>
      <c r="E10604">
        <v>1</v>
      </c>
      <c r="F10604" s="2">
        <v>354.3</v>
      </c>
      <c r="G10604" s="3">
        <v>731</v>
      </c>
      <c r="H10604" s="3">
        <v>3.5430000000000001</v>
      </c>
      <c r="I10604" s="3">
        <v>16.652100000000001</v>
      </c>
      <c r="J10604" s="3">
        <v>374.49510000000004</v>
      </c>
      <c r="K10604" s="4">
        <v>0.34999999999999992</v>
      </c>
      <c r="L10604" s="73">
        <v>679.85264307692307</v>
      </c>
    </row>
    <row r="10605" spans="1:12" x14ac:dyDescent="0.35">
      <c r="A10605" s="1" t="s">
        <v>17548</v>
      </c>
      <c r="B10605" t="s">
        <v>17018</v>
      </c>
      <c r="C10605" t="s">
        <v>26</v>
      </c>
      <c r="D10605" t="s">
        <v>27</v>
      </c>
      <c r="E10605">
        <v>1</v>
      </c>
      <c r="F10605" s="2">
        <v>106</v>
      </c>
      <c r="G10605" s="3">
        <v>400</v>
      </c>
      <c r="H10605" s="3">
        <v>1.06</v>
      </c>
      <c r="I10605" s="3">
        <v>4.9820000000000002</v>
      </c>
      <c r="J10605" s="3">
        <v>112.042</v>
      </c>
      <c r="K10605" s="4">
        <v>0.35</v>
      </c>
      <c r="L10605" s="73">
        <v>203.39932307692305</v>
      </c>
    </row>
    <row r="10606" spans="1:12" x14ac:dyDescent="0.35">
      <c r="A10606" s="1" t="s">
        <v>17549</v>
      </c>
      <c r="B10606" t="s">
        <v>17550</v>
      </c>
      <c r="C10606" t="s">
        <v>363</v>
      </c>
      <c r="D10606" t="s">
        <v>364</v>
      </c>
      <c r="E10606">
        <v>1</v>
      </c>
      <c r="F10606" s="2">
        <v>593.35</v>
      </c>
      <c r="G10606" s="3">
        <v>1224</v>
      </c>
      <c r="H10606" s="3">
        <v>5.9335000000000004</v>
      </c>
      <c r="I10606" s="3">
        <v>27.887450000000001</v>
      </c>
      <c r="J10606" s="3">
        <v>627.17094999999995</v>
      </c>
      <c r="K10606" s="4">
        <v>0.34999999999999992</v>
      </c>
      <c r="L10606" s="73">
        <v>1138.5564938461537</v>
      </c>
    </row>
    <row r="10607" spans="1:12" x14ac:dyDescent="0.35">
      <c r="A10607" s="1" t="s">
        <v>17551</v>
      </c>
      <c r="B10607" t="s">
        <v>17552</v>
      </c>
      <c r="C10607" t="s">
        <v>26</v>
      </c>
      <c r="D10607" t="s">
        <v>27</v>
      </c>
      <c r="E10607">
        <v>1</v>
      </c>
      <c r="F10607" s="2">
        <v>6.63</v>
      </c>
      <c r="G10607" s="3">
        <v>14.14</v>
      </c>
      <c r="H10607" s="3">
        <v>6.6299999999999998E-2</v>
      </c>
      <c r="I10607" s="3">
        <v>0.31161</v>
      </c>
      <c r="J10607" s="3">
        <v>7.0079099999999999</v>
      </c>
      <c r="K10607" s="4">
        <v>0.35</v>
      </c>
      <c r="L10607" s="73">
        <v>12.722052</v>
      </c>
    </row>
    <row r="10608" spans="1:12" x14ac:dyDescent="0.35">
      <c r="A10608" s="1" t="s">
        <v>17553</v>
      </c>
      <c r="B10608" t="s">
        <v>17554</v>
      </c>
      <c r="C10608" t="s">
        <v>363</v>
      </c>
      <c r="D10608" t="s">
        <v>364</v>
      </c>
      <c r="E10608">
        <v>1</v>
      </c>
      <c r="F10608" s="2">
        <v>1048</v>
      </c>
      <c r="G10608" s="3">
        <v>52</v>
      </c>
      <c r="H10608" s="3">
        <v>10.48</v>
      </c>
      <c r="I10608" s="3">
        <v>49.256</v>
      </c>
      <c r="J10608" s="3">
        <v>1107.7360000000001</v>
      </c>
      <c r="K10608" s="4">
        <v>0.34999999999999992</v>
      </c>
      <c r="L10608" s="73">
        <v>2010.9668923076924</v>
      </c>
    </row>
    <row r="10609" spans="1:12" x14ac:dyDescent="0.35">
      <c r="A10609" s="1" t="s">
        <v>17555</v>
      </c>
      <c r="B10609" t="s">
        <v>17556</v>
      </c>
      <c r="C10609" t="s">
        <v>26</v>
      </c>
      <c r="D10609" t="s">
        <v>27</v>
      </c>
      <c r="E10609">
        <v>1</v>
      </c>
      <c r="F10609" s="2">
        <v>840.27</v>
      </c>
      <c r="G10609" s="3">
        <v>1733</v>
      </c>
      <c r="H10609" s="3">
        <v>8.4026999999999994</v>
      </c>
      <c r="I10609" s="3">
        <v>39.492689999999996</v>
      </c>
      <c r="J10609" s="3">
        <v>888.16539</v>
      </c>
      <c r="K10609" s="4">
        <v>0.35000000000000003</v>
      </c>
      <c r="L10609" s="73">
        <v>1612.361784923077</v>
      </c>
    </row>
    <row r="10610" spans="1:12" x14ac:dyDescent="0.35">
      <c r="A10610" s="1" t="s">
        <v>17557</v>
      </c>
      <c r="B10610" t="s">
        <v>17558</v>
      </c>
      <c r="C10610" t="s">
        <v>26</v>
      </c>
      <c r="D10610" t="s">
        <v>27</v>
      </c>
      <c r="E10610">
        <v>1</v>
      </c>
      <c r="F10610" s="2">
        <v>691.53</v>
      </c>
      <c r="G10610" s="3">
        <v>1426</v>
      </c>
      <c r="H10610" s="3">
        <v>6.9153000000000002</v>
      </c>
      <c r="I10610" s="3">
        <v>32.501910000000002</v>
      </c>
      <c r="J10610" s="3">
        <v>730.94720999999993</v>
      </c>
      <c r="K10610" s="4">
        <v>0.35</v>
      </c>
      <c r="L10610" s="73">
        <v>1326.9503196923074</v>
      </c>
    </row>
    <row r="10611" spans="1:12" x14ac:dyDescent="0.35">
      <c r="A10611" s="1" t="s">
        <v>17559</v>
      </c>
      <c r="B10611" t="s">
        <v>17560</v>
      </c>
      <c r="C10611" t="s">
        <v>26</v>
      </c>
      <c r="D10611" t="s">
        <v>27</v>
      </c>
      <c r="E10611">
        <v>1</v>
      </c>
      <c r="F10611" s="2">
        <v>116</v>
      </c>
      <c r="G10611" s="3">
        <v>256</v>
      </c>
      <c r="H10611" s="3">
        <v>1.1599999999999999</v>
      </c>
      <c r="I10611" s="3">
        <v>5.452</v>
      </c>
      <c r="J10611" s="3">
        <v>122.61199999999999</v>
      </c>
      <c r="K10611" s="4">
        <v>0.35000000000000003</v>
      </c>
      <c r="L10611" s="73">
        <v>222.58793846153844</v>
      </c>
    </row>
    <row r="10612" spans="1:12" x14ac:dyDescent="0.35">
      <c r="A10612" s="1" t="s">
        <v>17561</v>
      </c>
      <c r="B10612" t="s">
        <v>17562</v>
      </c>
      <c r="C10612" t="s">
        <v>26</v>
      </c>
      <c r="D10612" t="s">
        <v>27</v>
      </c>
      <c r="E10612">
        <v>1</v>
      </c>
      <c r="F10612" s="2">
        <v>15188</v>
      </c>
      <c r="G10612" s="3">
        <v>33532</v>
      </c>
      <c r="H10612" s="3">
        <v>151.88</v>
      </c>
      <c r="I10612" s="3">
        <v>713.83600000000001</v>
      </c>
      <c r="J10612" s="3">
        <v>16053.715999999999</v>
      </c>
      <c r="K10612" s="4">
        <v>0.35</v>
      </c>
      <c r="L10612" s="73">
        <v>29143.669046153842</v>
      </c>
    </row>
    <row r="10613" spans="1:12" x14ac:dyDescent="0.35">
      <c r="A10613" s="1" t="s">
        <v>17563</v>
      </c>
      <c r="B10613" t="s">
        <v>17564</v>
      </c>
      <c r="C10613" t="s">
        <v>363</v>
      </c>
      <c r="D10613" t="s">
        <v>364</v>
      </c>
      <c r="E10613">
        <v>1</v>
      </c>
      <c r="F10613" s="2">
        <v>58.78</v>
      </c>
      <c r="G10613" s="3">
        <v>122</v>
      </c>
      <c r="H10613" s="3">
        <v>0.58779999999999999</v>
      </c>
      <c r="I10613" s="3">
        <v>2.7626599999999999</v>
      </c>
      <c r="J10613" s="3">
        <v>62.130459999999999</v>
      </c>
      <c r="K10613" s="4">
        <v>0.35</v>
      </c>
      <c r="L10613" s="73">
        <v>112.79068123076922</v>
      </c>
    </row>
    <row r="10614" spans="1:12" x14ac:dyDescent="0.35">
      <c r="A10614" s="1" t="s">
        <v>17565</v>
      </c>
      <c r="B10614" t="s">
        <v>17566</v>
      </c>
      <c r="C10614" t="s">
        <v>363</v>
      </c>
      <c r="D10614" t="s">
        <v>364</v>
      </c>
      <c r="E10614">
        <v>1</v>
      </c>
      <c r="F10614" s="2">
        <v>24</v>
      </c>
      <c r="G10614" s="3">
        <v>50.67</v>
      </c>
      <c r="H10614" s="3">
        <v>0.24</v>
      </c>
      <c r="I10614" s="3">
        <v>1.1280000000000001</v>
      </c>
      <c r="J10614" s="3">
        <v>25.367999999999999</v>
      </c>
      <c r="K10614" s="4">
        <v>0.35</v>
      </c>
      <c r="L10614" s="73">
        <v>46.052676923076923</v>
      </c>
    </row>
    <row r="10615" spans="1:12" x14ac:dyDescent="0.35">
      <c r="A10615" s="1" t="s">
        <v>17567</v>
      </c>
      <c r="B10615" t="s">
        <v>17568</v>
      </c>
      <c r="C10615" t="s">
        <v>363</v>
      </c>
      <c r="D10615" t="s">
        <v>364</v>
      </c>
      <c r="E10615">
        <v>1</v>
      </c>
      <c r="F10615" s="2">
        <v>120.84</v>
      </c>
      <c r="G10615" s="3">
        <v>225.83</v>
      </c>
      <c r="H10615" s="3">
        <v>1.2084000000000001</v>
      </c>
      <c r="I10615" s="3">
        <v>5.6794799999999999</v>
      </c>
      <c r="J10615" s="3">
        <v>127.72788</v>
      </c>
      <c r="K10615" s="4">
        <v>0.35</v>
      </c>
      <c r="L10615" s="73">
        <v>231.87522830769231</v>
      </c>
    </row>
    <row r="10616" spans="1:12" x14ac:dyDescent="0.35">
      <c r="A10616" s="1" t="s">
        <v>17569</v>
      </c>
      <c r="B10616" t="s">
        <v>17570</v>
      </c>
      <c r="C10616" t="s">
        <v>363</v>
      </c>
      <c r="D10616" t="s">
        <v>364</v>
      </c>
      <c r="E10616">
        <v>1</v>
      </c>
      <c r="F10616" s="2">
        <v>35</v>
      </c>
      <c r="G10616" s="3">
        <v>74.31</v>
      </c>
      <c r="H10616" s="3">
        <v>0.35000000000000003</v>
      </c>
      <c r="I10616" s="3">
        <v>1.645</v>
      </c>
      <c r="J10616" s="3">
        <v>36.995000000000005</v>
      </c>
      <c r="K10616" s="4">
        <v>0.34999999999999992</v>
      </c>
      <c r="L10616" s="73">
        <v>67.160153846153847</v>
      </c>
    </row>
    <row r="10617" spans="1:12" x14ac:dyDescent="0.35">
      <c r="A10617" s="1" t="s">
        <v>17571</v>
      </c>
      <c r="B10617" t="s">
        <v>17572</v>
      </c>
      <c r="C10617" t="s">
        <v>363</v>
      </c>
      <c r="D10617" t="s">
        <v>364</v>
      </c>
      <c r="E10617">
        <v>1</v>
      </c>
      <c r="F10617" s="2">
        <v>2678</v>
      </c>
      <c r="G10617" s="3">
        <v>5708.7</v>
      </c>
      <c r="H10617" s="3">
        <v>26.78</v>
      </c>
      <c r="I10617" s="3">
        <v>125.866</v>
      </c>
      <c r="J10617" s="3">
        <v>2830.6460000000002</v>
      </c>
      <c r="K10617" s="4">
        <v>0.35</v>
      </c>
      <c r="L10617" s="73">
        <v>5138.7111999999997</v>
      </c>
    </row>
    <row r="10618" spans="1:12" x14ac:dyDescent="0.35">
      <c r="A10618" s="1" t="s">
        <v>17573</v>
      </c>
      <c r="B10618" t="s">
        <v>17574</v>
      </c>
      <c r="C10618" t="s">
        <v>363</v>
      </c>
      <c r="D10618" t="s">
        <v>364</v>
      </c>
      <c r="E10618">
        <v>1</v>
      </c>
      <c r="F10618" s="2">
        <v>3505.5</v>
      </c>
      <c r="G10618" s="3">
        <v>6556.7</v>
      </c>
      <c r="H10618" s="3">
        <v>35.055</v>
      </c>
      <c r="I10618" s="3">
        <v>164.7585</v>
      </c>
      <c r="J10618" s="3">
        <v>3705.3134999999997</v>
      </c>
      <c r="K10618" s="4">
        <v>0.34999999999999992</v>
      </c>
      <c r="L10618" s="73">
        <v>6726.5691230769216</v>
      </c>
    </row>
    <row r="10619" spans="1:12" x14ac:dyDescent="0.35">
      <c r="A10619" s="1" t="s">
        <v>17575</v>
      </c>
      <c r="B10619" t="s">
        <v>17576</v>
      </c>
      <c r="C10619" t="s">
        <v>363</v>
      </c>
      <c r="D10619" t="s">
        <v>364</v>
      </c>
      <c r="E10619">
        <v>1</v>
      </c>
      <c r="F10619" s="2">
        <v>2150.04</v>
      </c>
      <c r="G10619" s="3">
        <v>4000</v>
      </c>
      <c r="H10619" s="3">
        <v>21.500399999999999</v>
      </c>
      <c r="I10619" s="3">
        <v>101.05188</v>
      </c>
      <c r="J10619" s="3">
        <v>2272.5922799999998</v>
      </c>
      <c r="K10619" s="4">
        <v>0.35000000000000003</v>
      </c>
      <c r="L10619" s="73">
        <v>4125.6290621538465</v>
      </c>
    </row>
    <row r="10620" spans="1:12" x14ac:dyDescent="0.35">
      <c r="A10620" s="1" t="s">
        <v>17577</v>
      </c>
      <c r="B10620" t="s">
        <v>17578</v>
      </c>
      <c r="C10620" t="s">
        <v>363</v>
      </c>
      <c r="D10620" t="s">
        <v>364</v>
      </c>
      <c r="E10620">
        <v>1</v>
      </c>
      <c r="F10620" s="2">
        <v>708</v>
      </c>
      <c r="G10620" s="3">
        <v>3007.89</v>
      </c>
      <c r="H10620" s="3">
        <v>7.08</v>
      </c>
      <c r="I10620" s="3">
        <v>33.276000000000003</v>
      </c>
      <c r="J10620" s="3">
        <v>748.35599999999999</v>
      </c>
      <c r="K10620" s="4">
        <v>0.35000000000000003</v>
      </c>
      <c r="L10620" s="73">
        <v>1358.5539692307693</v>
      </c>
    </row>
    <row r="10621" spans="1:12" x14ac:dyDescent="0.35">
      <c r="A10621" s="1" t="s">
        <v>17579</v>
      </c>
      <c r="B10621" t="s">
        <v>17580</v>
      </c>
      <c r="C10621" t="s">
        <v>363</v>
      </c>
      <c r="D10621" t="s">
        <v>364</v>
      </c>
      <c r="E10621">
        <v>1</v>
      </c>
      <c r="F10621" s="2">
        <v>32.678100000000001</v>
      </c>
      <c r="G10621" s="3">
        <v>79.989999999999995</v>
      </c>
      <c r="H10621" s="3">
        <v>0.32678099999999999</v>
      </c>
      <c r="I10621" s="3">
        <v>1.5358707</v>
      </c>
      <c r="J10621" s="3">
        <v>34.540751699999994</v>
      </c>
      <c r="K10621" s="4">
        <v>0.35000000000000003</v>
      </c>
      <c r="L10621" s="73">
        <v>62.704749239999991</v>
      </c>
    </row>
    <row r="10622" spans="1:12" x14ac:dyDescent="0.35">
      <c r="A10622" s="1" t="s">
        <v>17581</v>
      </c>
      <c r="B10622" t="s">
        <v>17582</v>
      </c>
      <c r="C10622" t="s">
        <v>363</v>
      </c>
      <c r="D10622" t="s">
        <v>364</v>
      </c>
      <c r="E10622">
        <v>1</v>
      </c>
      <c r="F10622" s="2">
        <v>27.36</v>
      </c>
      <c r="G10622" s="3">
        <v>45</v>
      </c>
      <c r="H10622" s="3">
        <v>0.27360000000000001</v>
      </c>
      <c r="I10622" s="3">
        <v>1.28592</v>
      </c>
      <c r="J10622" s="3">
        <v>28.919519999999999</v>
      </c>
      <c r="K10622" s="4">
        <v>0.35000000000000003</v>
      </c>
      <c r="L10622" s="73">
        <v>52.500051692307693</v>
      </c>
    </row>
    <row r="10623" spans="1:12" x14ac:dyDescent="0.35">
      <c r="A10623" s="1" t="s">
        <v>17583</v>
      </c>
      <c r="B10623" t="s">
        <v>17584</v>
      </c>
      <c r="C10623" t="s">
        <v>363</v>
      </c>
      <c r="D10623" t="s">
        <v>364</v>
      </c>
      <c r="E10623">
        <v>1</v>
      </c>
      <c r="F10623" s="2">
        <v>7790.76</v>
      </c>
      <c r="G10623" s="3">
        <v>14570.3</v>
      </c>
      <c r="H10623" s="3">
        <v>77.907600000000002</v>
      </c>
      <c r="I10623" s="3">
        <v>366.16572000000002</v>
      </c>
      <c r="J10623" s="3">
        <v>8234.8333200000015</v>
      </c>
      <c r="K10623" s="4">
        <v>0.35000000000000003</v>
      </c>
      <c r="L10623" s="73">
        <v>14949.389719384619</v>
      </c>
    </row>
    <row r="10624" spans="1:12" x14ac:dyDescent="0.35">
      <c r="A10624" s="1" t="s">
        <v>17585</v>
      </c>
      <c r="B10624" t="s">
        <v>17586</v>
      </c>
      <c r="C10624" t="s">
        <v>363</v>
      </c>
      <c r="D10624" t="s">
        <v>364</v>
      </c>
      <c r="E10624">
        <v>1</v>
      </c>
      <c r="F10624" s="2">
        <v>2055</v>
      </c>
      <c r="G10624" s="3">
        <v>4603.2</v>
      </c>
      <c r="H10624" s="3">
        <v>20.55</v>
      </c>
      <c r="I10624" s="3">
        <v>96.584999999999994</v>
      </c>
      <c r="J10624" s="3">
        <v>2172.1350000000002</v>
      </c>
      <c r="K10624" s="4">
        <v>0.34999999999999992</v>
      </c>
      <c r="L10624" s="73">
        <v>3943.2604615384616</v>
      </c>
    </row>
    <row r="10625" spans="1:12" x14ac:dyDescent="0.35">
      <c r="A10625" s="1" t="s">
        <v>17587</v>
      </c>
      <c r="B10625" t="s">
        <v>17588</v>
      </c>
      <c r="C10625" t="s">
        <v>363</v>
      </c>
      <c r="D10625" t="s">
        <v>364</v>
      </c>
      <c r="E10625">
        <v>1</v>
      </c>
      <c r="F10625" s="2">
        <v>593</v>
      </c>
      <c r="G10625" s="3">
        <v>1414.8512000000001</v>
      </c>
      <c r="H10625" s="3">
        <v>5.93</v>
      </c>
      <c r="I10625" s="3">
        <v>27.870999999999999</v>
      </c>
      <c r="J10625" s="3">
        <v>626.80099999999993</v>
      </c>
      <c r="K10625" s="4">
        <v>0.35000000000000003</v>
      </c>
      <c r="L10625" s="73">
        <v>1137.8848923076921</v>
      </c>
    </row>
    <row r="10626" spans="1:12" x14ac:dyDescent="0.35">
      <c r="A10626" s="1" t="s">
        <v>17589</v>
      </c>
      <c r="B10626" t="s">
        <v>17590</v>
      </c>
      <c r="C10626" t="s">
        <v>363</v>
      </c>
      <c r="D10626" t="s">
        <v>364</v>
      </c>
      <c r="E10626">
        <v>1</v>
      </c>
      <c r="F10626" s="2">
        <v>4163.28</v>
      </c>
      <c r="G10626" s="3">
        <v>7786.96</v>
      </c>
      <c r="H10626" s="3">
        <v>41.632799999999996</v>
      </c>
      <c r="I10626" s="3">
        <v>195.67416</v>
      </c>
      <c r="J10626" s="3">
        <v>4400.5869599999996</v>
      </c>
      <c r="K10626" s="4">
        <v>0.35</v>
      </c>
      <c r="L10626" s="73">
        <v>7988.7578658461525</v>
      </c>
    </row>
    <row r="10627" spans="1:12" x14ac:dyDescent="0.35">
      <c r="A10627" s="1" t="s">
        <v>17591</v>
      </c>
      <c r="B10627" t="s">
        <v>17592</v>
      </c>
      <c r="C10627" t="s">
        <v>363</v>
      </c>
      <c r="D10627" t="s">
        <v>364</v>
      </c>
      <c r="E10627">
        <v>1</v>
      </c>
      <c r="F10627" s="2">
        <v>281</v>
      </c>
      <c r="G10627" s="3">
        <v>598.19000000000005</v>
      </c>
      <c r="H10627" s="3">
        <v>2.81</v>
      </c>
      <c r="I10627" s="3">
        <v>13.207000000000001</v>
      </c>
      <c r="J10627" s="3">
        <v>297.017</v>
      </c>
      <c r="K10627" s="4">
        <v>0.34999999999999992</v>
      </c>
      <c r="L10627" s="73">
        <v>539.20009230769222</v>
      </c>
    </row>
    <row r="10628" spans="1:12" x14ac:dyDescent="0.35">
      <c r="A10628" s="1" t="s">
        <v>17593</v>
      </c>
      <c r="B10628" t="s">
        <v>17594</v>
      </c>
      <c r="C10628" t="s">
        <v>363</v>
      </c>
      <c r="D10628" t="s">
        <v>364</v>
      </c>
      <c r="E10628">
        <v>1</v>
      </c>
      <c r="F10628" s="2">
        <v>1641</v>
      </c>
      <c r="G10628" s="3">
        <v>3480</v>
      </c>
      <c r="H10628" s="3">
        <v>16.41</v>
      </c>
      <c r="I10628" s="3">
        <v>77.126999999999995</v>
      </c>
      <c r="J10628" s="3">
        <v>1734.537</v>
      </c>
      <c r="K10628" s="4">
        <v>0.35</v>
      </c>
      <c r="L10628" s="73">
        <v>3148.8517846153845</v>
      </c>
    </row>
    <row r="10629" spans="1:12" x14ac:dyDescent="0.35">
      <c r="A10629" s="1" t="s">
        <v>17595</v>
      </c>
      <c r="B10629" t="s">
        <v>17596</v>
      </c>
      <c r="C10629" t="s">
        <v>363</v>
      </c>
      <c r="D10629" t="s">
        <v>364</v>
      </c>
      <c r="E10629">
        <v>1</v>
      </c>
      <c r="F10629" s="2">
        <v>40</v>
      </c>
      <c r="G10629" s="3">
        <v>80</v>
      </c>
      <c r="H10629" s="3">
        <v>0.4</v>
      </c>
      <c r="I10629" s="3">
        <v>1.88</v>
      </c>
      <c r="J10629" s="3">
        <v>42.28</v>
      </c>
      <c r="K10629" s="4">
        <v>0.34999999999999992</v>
      </c>
      <c r="L10629" s="73">
        <v>76.754461538461527</v>
      </c>
    </row>
    <row r="10630" spans="1:12" x14ac:dyDescent="0.35">
      <c r="A10630" s="1" t="s">
        <v>17597</v>
      </c>
      <c r="B10630" t="s">
        <v>17598</v>
      </c>
      <c r="C10630" t="s">
        <v>363</v>
      </c>
      <c r="D10630" t="s">
        <v>364</v>
      </c>
      <c r="E10630">
        <v>1</v>
      </c>
      <c r="F10630" s="2">
        <v>3.49</v>
      </c>
      <c r="G10630" s="3">
        <v>7</v>
      </c>
      <c r="H10630" s="3">
        <v>3.49E-2</v>
      </c>
      <c r="I10630" s="3">
        <v>0.16403000000000001</v>
      </c>
      <c r="J10630" s="3">
        <v>3.68893</v>
      </c>
      <c r="K10630" s="4">
        <v>0.34999999999999992</v>
      </c>
      <c r="L10630" s="73">
        <v>6.6968267692307686</v>
      </c>
    </row>
    <row r="10631" spans="1:12" x14ac:dyDescent="0.35">
      <c r="A10631" s="1" t="s">
        <v>17599</v>
      </c>
      <c r="B10631" t="s">
        <v>17600</v>
      </c>
      <c r="C10631" t="s">
        <v>363</v>
      </c>
      <c r="D10631" t="s">
        <v>364</v>
      </c>
      <c r="E10631">
        <v>1</v>
      </c>
      <c r="F10631" s="2">
        <v>376257</v>
      </c>
      <c r="G10631" s="3">
        <v>703752.58</v>
      </c>
      <c r="H10631" s="3">
        <v>3762.57</v>
      </c>
      <c r="I10631" s="3">
        <v>17684.079000000002</v>
      </c>
      <c r="J10631" s="3">
        <v>397703.64900000003</v>
      </c>
      <c r="K10631" s="4">
        <v>0.35</v>
      </c>
      <c r="L10631" s="73">
        <v>721985.08587692305</v>
      </c>
    </row>
    <row r="10632" spans="1:12" x14ac:dyDescent="0.35">
      <c r="A10632" s="1" t="s">
        <v>17601</v>
      </c>
      <c r="B10632" t="s">
        <v>17602</v>
      </c>
      <c r="C10632" t="s">
        <v>363</v>
      </c>
      <c r="D10632" t="s">
        <v>364</v>
      </c>
      <c r="E10632">
        <v>1</v>
      </c>
      <c r="F10632" s="2">
        <v>1270</v>
      </c>
      <c r="G10632" s="3">
        <v>2555</v>
      </c>
      <c r="H10632" s="3">
        <v>12.700000000000001</v>
      </c>
      <c r="I10632" s="3">
        <v>59.69</v>
      </c>
      <c r="J10632" s="3">
        <v>1342.39</v>
      </c>
      <c r="K10632" s="4">
        <v>0.35</v>
      </c>
      <c r="L10632" s="73">
        <v>2436.954153846154</v>
      </c>
    </row>
    <row r="10633" spans="1:12" x14ac:dyDescent="0.35">
      <c r="A10633" s="1" t="s">
        <v>17603</v>
      </c>
      <c r="B10633" t="s">
        <v>17604</v>
      </c>
      <c r="C10633" t="s">
        <v>363</v>
      </c>
      <c r="D10633" t="s">
        <v>364</v>
      </c>
      <c r="E10633">
        <v>1</v>
      </c>
      <c r="F10633" s="2">
        <v>34</v>
      </c>
      <c r="G10633" s="3">
        <v>56.67</v>
      </c>
      <c r="H10633" s="3">
        <v>0.34</v>
      </c>
      <c r="I10633" s="3">
        <v>1.5980000000000001</v>
      </c>
      <c r="J10633" s="3">
        <v>35.938000000000002</v>
      </c>
      <c r="K10633" s="4">
        <v>0.35</v>
      </c>
      <c r="L10633" s="73">
        <v>65.241292307692305</v>
      </c>
    </row>
    <row r="10634" spans="1:12" x14ac:dyDescent="0.35">
      <c r="A10634" s="1" t="s">
        <v>17605</v>
      </c>
      <c r="B10634" t="s">
        <v>17606</v>
      </c>
      <c r="C10634" t="s">
        <v>363</v>
      </c>
      <c r="D10634" t="s">
        <v>364</v>
      </c>
      <c r="E10634">
        <v>1</v>
      </c>
      <c r="F10634" s="2">
        <v>305</v>
      </c>
      <c r="G10634" s="3">
        <v>645</v>
      </c>
      <c r="H10634" s="3">
        <v>3.0500000000000003</v>
      </c>
      <c r="I10634" s="3">
        <v>14.335000000000001</v>
      </c>
      <c r="J10634" s="3">
        <v>322.38499999999999</v>
      </c>
      <c r="K10634" s="4">
        <v>0.35000000000000003</v>
      </c>
      <c r="L10634" s="73">
        <v>585.25276923076922</v>
      </c>
    </row>
    <row r="10635" spans="1:12" x14ac:dyDescent="0.35">
      <c r="A10635" s="1" t="s">
        <v>17607</v>
      </c>
      <c r="B10635" t="s">
        <v>17608</v>
      </c>
      <c r="C10635" t="s">
        <v>363</v>
      </c>
      <c r="D10635" t="s">
        <v>364</v>
      </c>
      <c r="E10635">
        <v>1</v>
      </c>
      <c r="F10635" s="2">
        <v>133</v>
      </c>
      <c r="G10635" s="3">
        <v>282.38</v>
      </c>
      <c r="H10635" s="3">
        <v>1.33</v>
      </c>
      <c r="I10635" s="3">
        <v>6.2510000000000003</v>
      </c>
      <c r="J10635" s="3">
        <v>140.58100000000002</v>
      </c>
      <c r="K10635" s="4">
        <v>0.35</v>
      </c>
      <c r="L10635" s="73">
        <v>255.20858461538464</v>
      </c>
    </row>
    <row r="10636" spans="1:12" x14ac:dyDescent="0.35">
      <c r="A10636" s="1" t="s">
        <v>17609</v>
      </c>
      <c r="B10636" t="s">
        <v>17610</v>
      </c>
      <c r="C10636" t="s">
        <v>363</v>
      </c>
      <c r="D10636" t="s">
        <v>364</v>
      </c>
      <c r="E10636">
        <v>1</v>
      </c>
      <c r="F10636" s="2">
        <v>1112.6400000000001</v>
      </c>
      <c r="G10636" s="3">
        <v>2080.2399999999998</v>
      </c>
      <c r="H10636" s="3">
        <v>11.126400000000002</v>
      </c>
      <c r="I10636" s="3">
        <v>52.294080000000008</v>
      </c>
      <c r="J10636" s="3">
        <v>1176.0604800000001</v>
      </c>
      <c r="K10636" s="4">
        <v>0.35</v>
      </c>
      <c r="L10636" s="73">
        <v>2135.0021021538464</v>
      </c>
    </row>
    <row r="10637" spans="1:12" x14ac:dyDescent="0.35">
      <c r="A10637" s="1" t="s">
        <v>17611</v>
      </c>
      <c r="B10637" t="s">
        <v>17612</v>
      </c>
      <c r="C10637" t="s">
        <v>363</v>
      </c>
      <c r="D10637" t="s">
        <v>364</v>
      </c>
      <c r="E10637">
        <v>1</v>
      </c>
      <c r="F10637" s="2">
        <v>811</v>
      </c>
      <c r="G10637" s="3">
        <v>1720</v>
      </c>
      <c r="H10637" s="3">
        <v>8.11</v>
      </c>
      <c r="I10637" s="3">
        <v>38.116999999999997</v>
      </c>
      <c r="J10637" s="3">
        <v>857.22699999999998</v>
      </c>
      <c r="K10637" s="4">
        <v>0.35000000000000003</v>
      </c>
      <c r="L10637" s="73">
        <v>1556.1967076923077</v>
      </c>
    </row>
    <row r="10638" spans="1:12" x14ac:dyDescent="0.35">
      <c r="A10638" s="1" t="s">
        <v>17613</v>
      </c>
      <c r="B10638" t="s">
        <v>17614</v>
      </c>
      <c r="C10638" t="s">
        <v>363</v>
      </c>
      <c r="D10638" t="s">
        <v>364</v>
      </c>
      <c r="E10638">
        <v>1</v>
      </c>
      <c r="F10638" s="2">
        <v>2735.28</v>
      </c>
      <c r="G10638" s="3">
        <v>2431</v>
      </c>
      <c r="H10638" s="3">
        <v>27.352800000000002</v>
      </c>
      <c r="I10638" s="3">
        <v>128.55816000000002</v>
      </c>
      <c r="J10638" s="3">
        <v>2891.1909600000004</v>
      </c>
      <c r="K10638" s="4">
        <v>0.35000000000000003</v>
      </c>
      <c r="L10638" s="73">
        <v>5248.6235889230775</v>
      </c>
    </row>
    <row r="10639" spans="1:12" x14ac:dyDescent="0.35">
      <c r="A10639" s="1" t="s">
        <v>17615</v>
      </c>
      <c r="B10639" t="s">
        <v>17616</v>
      </c>
      <c r="C10639" t="s">
        <v>363</v>
      </c>
      <c r="D10639" t="s">
        <v>364</v>
      </c>
      <c r="E10639">
        <v>1</v>
      </c>
      <c r="F10639" s="2">
        <v>52.27</v>
      </c>
      <c r="G10639" s="3">
        <v>108</v>
      </c>
      <c r="H10639" s="3">
        <v>0.52270000000000005</v>
      </c>
      <c r="I10639" s="3">
        <v>2.45669</v>
      </c>
      <c r="J10639" s="3">
        <v>55.249390000000005</v>
      </c>
      <c r="K10639" s="4">
        <v>0.35</v>
      </c>
      <c r="L10639" s="73">
        <v>100.29889261538463</v>
      </c>
    </row>
    <row r="10640" spans="1:12" x14ac:dyDescent="0.35">
      <c r="A10640" s="1" t="s">
        <v>17617</v>
      </c>
      <c r="B10640" t="s">
        <v>17618</v>
      </c>
      <c r="C10640" t="s">
        <v>363</v>
      </c>
      <c r="D10640" t="s">
        <v>364</v>
      </c>
      <c r="E10640">
        <v>1</v>
      </c>
      <c r="F10640" s="2">
        <v>147</v>
      </c>
      <c r="G10640" s="3">
        <v>431</v>
      </c>
      <c r="H10640" s="3">
        <v>1.47</v>
      </c>
      <c r="I10640" s="3">
        <v>6.9089999999999998</v>
      </c>
      <c r="J10640" s="3">
        <v>155.37899999999999</v>
      </c>
      <c r="K10640" s="4">
        <v>0.35</v>
      </c>
      <c r="L10640" s="73">
        <v>282.07264615384611</v>
      </c>
    </row>
    <row r="10641" spans="1:12" x14ac:dyDescent="0.35">
      <c r="A10641" s="1" t="s">
        <v>17619</v>
      </c>
      <c r="B10641" t="s">
        <v>17620</v>
      </c>
      <c r="C10641" t="s">
        <v>363</v>
      </c>
      <c r="D10641" t="s">
        <v>364</v>
      </c>
      <c r="E10641">
        <v>1</v>
      </c>
      <c r="F10641" s="2">
        <v>506</v>
      </c>
      <c r="G10641" s="3">
        <v>1017</v>
      </c>
      <c r="H10641" s="3">
        <v>5.0600000000000005</v>
      </c>
      <c r="I10641" s="3">
        <v>23.782</v>
      </c>
      <c r="J10641" s="3">
        <v>534.84199999999998</v>
      </c>
      <c r="K10641" s="4">
        <v>0.35000000000000003</v>
      </c>
      <c r="L10641" s="73">
        <v>970.94393846153844</v>
      </c>
    </row>
    <row r="10642" spans="1:12" x14ac:dyDescent="0.35">
      <c r="A10642" s="1" t="s">
        <v>17621</v>
      </c>
      <c r="B10642" t="s">
        <v>17622</v>
      </c>
      <c r="C10642" t="s">
        <v>363</v>
      </c>
      <c r="D10642" t="s">
        <v>364</v>
      </c>
      <c r="E10642">
        <v>1</v>
      </c>
      <c r="F10642" s="2">
        <v>335.68</v>
      </c>
      <c r="G10642" s="3">
        <v>693</v>
      </c>
      <c r="H10642" s="3">
        <v>3.3568000000000002</v>
      </c>
      <c r="I10642" s="3">
        <v>15.776960000000001</v>
      </c>
      <c r="J10642" s="3">
        <v>354.81376</v>
      </c>
      <c r="K10642" s="4">
        <v>0.35</v>
      </c>
      <c r="L10642" s="73">
        <v>644.12344123076923</v>
      </c>
    </row>
    <row r="10643" spans="1:12" x14ac:dyDescent="0.35">
      <c r="A10643" s="1" t="s">
        <v>17623</v>
      </c>
      <c r="B10643" t="s">
        <v>17624</v>
      </c>
      <c r="C10643" t="s">
        <v>363</v>
      </c>
      <c r="D10643" t="s">
        <v>364</v>
      </c>
      <c r="E10643">
        <v>1</v>
      </c>
      <c r="F10643" s="2">
        <v>526</v>
      </c>
      <c r="G10643" s="3">
        <v>83</v>
      </c>
      <c r="H10643" s="3">
        <v>5.26</v>
      </c>
      <c r="I10643" s="3">
        <v>24.722000000000001</v>
      </c>
      <c r="J10643" s="3">
        <v>555.98199999999997</v>
      </c>
      <c r="K10643" s="4">
        <v>0.34999999999999992</v>
      </c>
      <c r="L10643" s="73">
        <v>1009.3211692307691</v>
      </c>
    </row>
    <row r="10644" spans="1:12" x14ac:dyDescent="0.35">
      <c r="A10644" s="1" t="s">
        <v>17625</v>
      </c>
      <c r="B10644" t="s">
        <v>17626</v>
      </c>
      <c r="C10644" t="s">
        <v>363</v>
      </c>
      <c r="D10644" t="s">
        <v>364</v>
      </c>
      <c r="E10644">
        <v>1</v>
      </c>
      <c r="F10644" s="2">
        <v>692</v>
      </c>
      <c r="G10644" s="3">
        <v>1475</v>
      </c>
      <c r="H10644" s="3">
        <v>6.92</v>
      </c>
      <c r="I10644" s="3">
        <v>32.524000000000001</v>
      </c>
      <c r="J10644" s="3">
        <v>731.44399999999996</v>
      </c>
      <c r="K10644" s="4">
        <v>0.35</v>
      </c>
      <c r="L10644" s="73">
        <v>1327.8521846153844</v>
      </c>
    </row>
    <row r="10645" spans="1:12" x14ac:dyDescent="0.35">
      <c r="A10645" s="1" t="s">
        <v>17627</v>
      </c>
      <c r="B10645" t="s">
        <v>17628</v>
      </c>
      <c r="C10645" t="s">
        <v>363</v>
      </c>
      <c r="D10645" t="s">
        <v>364</v>
      </c>
      <c r="E10645">
        <v>1</v>
      </c>
      <c r="F10645" s="2">
        <v>0.01</v>
      </c>
      <c r="G10645" s="3">
        <v>4359</v>
      </c>
      <c r="H10645" s="3">
        <v>1E-4</v>
      </c>
      <c r="I10645" s="3">
        <v>4.6999999999999999E-4</v>
      </c>
      <c r="J10645" s="3">
        <v>1.057E-2</v>
      </c>
      <c r="K10645" s="4">
        <v>0.34999999999999992</v>
      </c>
      <c r="L10645" s="73">
        <v>1.918861538461538E-2</v>
      </c>
    </row>
    <row r="10646" spans="1:12" x14ac:dyDescent="0.35">
      <c r="A10646" s="1" t="s">
        <v>17629</v>
      </c>
      <c r="B10646" t="s">
        <v>17630</v>
      </c>
      <c r="C10646" t="s">
        <v>363</v>
      </c>
      <c r="D10646" t="s">
        <v>364</v>
      </c>
      <c r="E10646">
        <v>1</v>
      </c>
      <c r="F10646" s="2">
        <v>598</v>
      </c>
      <c r="G10646" s="3">
        <v>1425.9616000000001</v>
      </c>
      <c r="H10646" s="3">
        <v>5.98</v>
      </c>
      <c r="I10646" s="3">
        <v>28.106000000000002</v>
      </c>
      <c r="J10646" s="3">
        <v>632.08600000000001</v>
      </c>
      <c r="K10646" s="4">
        <v>0.34999999999999992</v>
      </c>
      <c r="L10646" s="73">
        <v>1147.4792</v>
      </c>
    </row>
    <row r="10647" spans="1:12" x14ac:dyDescent="0.35">
      <c r="A10647" s="1" t="s">
        <v>17631</v>
      </c>
      <c r="B10647" t="s">
        <v>17632</v>
      </c>
      <c r="C10647" t="s">
        <v>363</v>
      </c>
      <c r="D10647" t="s">
        <v>364</v>
      </c>
      <c r="E10647">
        <v>1</v>
      </c>
      <c r="F10647" s="2">
        <v>245</v>
      </c>
      <c r="G10647" s="3">
        <v>458.97</v>
      </c>
      <c r="H10647" s="3">
        <v>2.4500000000000002</v>
      </c>
      <c r="I10647" s="3">
        <v>11.515000000000001</v>
      </c>
      <c r="J10647" s="3">
        <v>258.96499999999997</v>
      </c>
      <c r="K10647" s="4">
        <v>0.34999999999999992</v>
      </c>
      <c r="L10647" s="73">
        <v>470.12107692307683</v>
      </c>
    </row>
    <row r="10648" spans="1:12" x14ac:dyDescent="0.35">
      <c r="A10648" s="1" t="s">
        <v>17633</v>
      </c>
      <c r="B10648" t="s">
        <v>17634</v>
      </c>
      <c r="C10648" t="s">
        <v>363</v>
      </c>
      <c r="D10648" t="s">
        <v>364</v>
      </c>
      <c r="E10648">
        <v>1</v>
      </c>
      <c r="F10648" s="2">
        <v>218</v>
      </c>
      <c r="G10648" s="3">
        <v>439</v>
      </c>
      <c r="H10648" s="3">
        <v>2.1800000000000002</v>
      </c>
      <c r="I10648" s="3">
        <v>10.246</v>
      </c>
      <c r="J10648" s="3">
        <v>230.42600000000002</v>
      </c>
      <c r="K10648" s="4">
        <v>0.35</v>
      </c>
      <c r="L10648" s="73">
        <v>418.31181538461539</v>
      </c>
    </row>
    <row r="10649" spans="1:12" x14ac:dyDescent="0.35">
      <c r="A10649" s="1" t="s">
        <v>17635</v>
      </c>
      <c r="B10649" t="s">
        <v>17636</v>
      </c>
      <c r="C10649" t="s">
        <v>363</v>
      </c>
      <c r="D10649" t="s">
        <v>364</v>
      </c>
      <c r="E10649">
        <v>1</v>
      </c>
      <c r="F10649" s="2">
        <v>62</v>
      </c>
      <c r="G10649" s="3">
        <v>124</v>
      </c>
      <c r="H10649" s="3">
        <v>0.62</v>
      </c>
      <c r="I10649" s="3">
        <v>2.9140000000000001</v>
      </c>
      <c r="J10649" s="3">
        <v>65.533999999999992</v>
      </c>
      <c r="K10649" s="4">
        <v>0.35000000000000003</v>
      </c>
      <c r="L10649" s="73">
        <v>118.96941538461537</v>
      </c>
    </row>
    <row r="10650" spans="1:12" x14ac:dyDescent="0.35">
      <c r="A10650" s="1" t="s">
        <v>17637</v>
      </c>
      <c r="B10650" t="s">
        <v>17638</v>
      </c>
      <c r="C10650" t="s">
        <v>363</v>
      </c>
      <c r="D10650" t="s">
        <v>364</v>
      </c>
      <c r="E10650">
        <v>1</v>
      </c>
      <c r="F10650" s="2">
        <v>2245</v>
      </c>
      <c r="G10650" s="3">
        <v>4515</v>
      </c>
      <c r="H10650" s="3">
        <v>22.45</v>
      </c>
      <c r="I10650" s="3">
        <v>105.515</v>
      </c>
      <c r="J10650" s="3">
        <v>2372.9649999999997</v>
      </c>
      <c r="K10650" s="4">
        <v>0.35000000000000003</v>
      </c>
      <c r="L10650" s="73">
        <v>4307.8441538461529</v>
      </c>
    </row>
    <row r="10651" spans="1:12" x14ac:dyDescent="0.35">
      <c r="A10651" s="1" t="s">
        <v>17639</v>
      </c>
      <c r="B10651" t="s">
        <v>17640</v>
      </c>
      <c r="C10651" t="s">
        <v>363</v>
      </c>
      <c r="D10651" t="s">
        <v>364</v>
      </c>
      <c r="E10651">
        <v>1</v>
      </c>
      <c r="F10651" s="2">
        <v>90</v>
      </c>
      <c r="G10651" s="3">
        <v>180</v>
      </c>
      <c r="H10651" s="3">
        <v>0.9</v>
      </c>
      <c r="I10651" s="3">
        <v>4.2300000000000004</v>
      </c>
      <c r="J10651" s="3">
        <v>95.13000000000001</v>
      </c>
      <c r="K10651" s="4">
        <v>0.35000000000000003</v>
      </c>
      <c r="L10651" s="73">
        <v>172.6975384615385</v>
      </c>
    </row>
    <row r="10652" spans="1:12" x14ac:dyDescent="0.35">
      <c r="A10652" s="1" t="s">
        <v>17641</v>
      </c>
      <c r="B10652" t="s">
        <v>17642</v>
      </c>
      <c r="C10652" t="s">
        <v>363</v>
      </c>
      <c r="D10652" t="s">
        <v>364</v>
      </c>
      <c r="E10652">
        <v>1</v>
      </c>
      <c r="F10652" s="2">
        <v>38</v>
      </c>
      <c r="G10652" s="3">
        <v>76</v>
      </c>
      <c r="H10652" s="3">
        <v>0.38</v>
      </c>
      <c r="I10652" s="3">
        <v>1.786</v>
      </c>
      <c r="J10652" s="3">
        <v>40.166000000000004</v>
      </c>
      <c r="K10652" s="4">
        <v>0.35000000000000003</v>
      </c>
      <c r="L10652" s="73">
        <v>72.916738461538472</v>
      </c>
    </row>
    <row r="10653" spans="1:12" x14ac:dyDescent="0.35">
      <c r="A10653" s="1" t="s">
        <v>17643</v>
      </c>
      <c r="B10653" t="s">
        <v>17644</v>
      </c>
      <c r="C10653" t="s">
        <v>363</v>
      </c>
      <c r="D10653" t="s">
        <v>364</v>
      </c>
      <c r="E10653">
        <v>1</v>
      </c>
      <c r="F10653" s="2">
        <v>83</v>
      </c>
      <c r="G10653" s="3">
        <v>175</v>
      </c>
      <c r="H10653" s="3">
        <v>0.83000000000000007</v>
      </c>
      <c r="I10653" s="3">
        <v>3.9009999999999998</v>
      </c>
      <c r="J10653" s="3">
        <v>87.730999999999995</v>
      </c>
      <c r="K10653" s="4">
        <v>0.34999999999999992</v>
      </c>
      <c r="L10653" s="73">
        <v>159.26550769230766</v>
      </c>
    </row>
    <row r="10654" spans="1:12" x14ac:dyDescent="0.35">
      <c r="A10654" s="1" t="s">
        <v>17645</v>
      </c>
      <c r="B10654" t="s">
        <v>17646</v>
      </c>
      <c r="C10654" t="s">
        <v>363</v>
      </c>
      <c r="D10654" t="s">
        <v>364</v>
      </c>
      <c r="E10654">
        <v>1</v>
      </c>
      <c r="F10654" s="2">
        <v>1377</v>
      </c>
      <c r="G10654" s="3">
        <v>3287.4463999999998</v>
      </c>
      <c r="H10654" s="3">
        <v>13.77</v>
      </c>
      <c r="I10654" s="3">
        <v>64.718999999999994</v>
      </c>
      <c r="J10654" s="3">
        <v>1455.489</v>
      </c>
      <c r="K10654" s="4">
        <v>0.35</v>
      </c>
      <c r="L10654" s="73">
        <v>2642.2723384615383</v>
      </c>
    </row>
    <row r="10655" spans="1:12" x14ac:dyDescent="0.35">
      <c r="A10655" s="1" t="s">
        <v>17647</v>
      </c>
      <c r="B10655" t="s">
        <v>17648</v>
      </c>
      <c r="C10655" t="s">
        <v>363</v>
      </c>
      <c r="D10655" t="s">
        <v>364</v>
      </c>
      <c r="E10655">
        <v>1</v>
      </c>
      <c r="F10655" s="2">
        <v>193.82</v>
      </c>
      <c r="G10655" s="3">
        <v>400</v>
      </c>
      <c r="H10655" s="3">
        <v>1.9381999999999999</v>
      </c>
      <c r="I10655" s="3">
        <v>9.1095399999999991</v>
      </c>
      <c r="J10655" s="3">
        <v>204.86774</v>
      </c>
      <c r="K10655" s="4">
        <v>0.35000000000000003</v>
      </c>
      <c r="L10655" s="73">
        <v>371.91374338461537</v>
      </c>
    </row>
    <row r="10656" spans="1:12" x14ac:dyDescent="0.35">
      <c r="A10656" s="1" t="s">
        <v>17649</v>
      </c>
      <c r="B10656" t="s">
        <v>17650</v>
      </c>
      <c r="C10656" t="s">
        <v>363</v>
      </c>
      <c r="D10656" t="s">
        <v>364</v>
      </c>
      <c r="E10656">
        <v>1</v>
      </c>
      <c r="F10656" s="2">
        <v>6496</v>
      </c>
      <c r="G10656" s="3">
        <v>13851.03</v>
      </c>
      <c r="H10656" s="3">
        <v>64.960000000000008</v>
      </c>
      <c r="I10656" s="3">
        <v>305.31200000000001</v>
      </c>
      <c r="J10656" s="3">
        <v>6866.2719999999999</v>
      </c>
      <c r="K10656" s="4">
        <v>0.35</v>
      </c>
      <c r="L10656" s="73">
        <v>12464.924553846153</v>
      </c>
    </row>
    <row r="10657" spans="1:12" x14ac:dyDescent="0.35">
      <c r="A10657" s="1" t="s">
        <v>17651</v>
      </c>
      <c r="B10657" t="s">
        <v>17652</v>
      </c>
      <c r="C10657" t="s">
        <v>363</v>
      </c>
      <c r="D10657" t="s">
        <v>364</v>
      </c>
      <c r="E10657">
        <v>1</v>
      </c>
      <c r="F10657" s="2">
        <v>2735.28</v>
      </c>
      <c r="G10657" s="3">
        <v>4862</v>
      </c>
      <c r="H10657" s="3">
        <v>27.352800000000002</v>
      </c>
      <c r="I10657" s="3">
        <v>128.55816000000002</v>
      </c>
      <c r="J10657" s="3">
        <v>2891.1909600000004</v>
      </c>
      <c r="K10657" s="4">
        <v>0.35000000000000003</v>
      </c>
      <c r="L10657" s="73">
        <v>5248.6235889230775</v>
      </c>
    </row>
    <row r="10658" spans="1:12" x14ac:dyDescent="0.35">
      <c r="A10658" s="1" t="s">
        <v>17653</v>
      </c>
      <c r="B10658" t="s">
        <v>17654</v>
      </c>
      <c r="C10658" t="s">
        <v>363</v>
      </c>
      <c r="D10658" t="s">
        <v>364</v>
      </c>
      <c r="E10658">
        <v>1</v>
      </c>
      <c r="F10658" s="2">
        <v>398</v>
      </c>
      <c r="G10658" s="3">
        <v>847.13</v>
      </c>
      <c r="H10658" s="3">
        <v>3.98</v>
      </c>
      <c r="I10658" s="3">
        <v>18.706</v>
      </c>
      <c r="J10658" s="3">
        <v>420.68600000000004</v>
      </c>
      <c r="K10658" s="4">
        <v>0.34999999999999992</v>
      </c>
      <c r="L10658" s="73">
        <v>763.70689230769233</v>
      </c>
    </row>
    <row r="10659" spans="1:12" x14ac:dyDescent="0.35">
      <c r="A10659" s="1" t="s">
        <v>17655</v>
      </c>
      <c r="B10659" t="s">
        <v>17656</v>
      </c>
      <c r="C10659" t="s">
        <v>363</v>
      </c>
      <c r="D10659" t="s">
        <v>364</v>
      </c>
      <c r="E10659">
        <v>1</v>
      </c>
      <c r="F10659" s="2">
        <v>1117</v>
      </c>
      <c r="G10659" s="3">
        <v>2246</v>
      </c>
      <c r="H10659" s="3">
        <v>11.17</v>
      </c>
      <c r="I10659" s="3">
        <v>52.499000000000002</v>
      </c>
      <c r="J10659" s="3">
        <v>1180.6690000000001</v>
      </c>
      <c r="K10659" s="4">
        <v>0.35</v>
      </c>
      <c r="L10659" s="73">
        <v>2143.3683384615383</v>
      </c>
    </row>
    <row r="10660" spans="1:12" x14ac:dyDescent="0.35">
      <c r="A10660" s="1" t="s">
        <v>17657</v>
      </c>
      <c r="B10660" t="s">
        <v>17658</v>
      </c>
      <c r="C10660" t="s">
        <v>363</v>
      </c>
      <c r="D10660" t="s">
        <v>364</v>
      </c>
      <c r="E10660">
        <v>1</v>
      </c>
      <c r="F10660" s="2">
        <v>270</v>
      </c>
      <c r="G10660" s="3">
        <v>557</v>
      </c>
      <c r="H10660" s="3">
        <v>2.7</v>
      </c>
      <c r="I10660" s="3">
        <v>12.69</v>
      </c>
      <c r="J10660" s="3">
        <v>285.39</v>
      </c>
      <c r="K10660" s="4">
        <v>0.35</v>
      </c>
      <c r="L10660" s="73">
        <v>518.09261538461533</v>
      </c>
    </row>
    <row r="10661" spans="1:12" x14ac:dyDescent="0.35">
      <c r="A10661" s="1" t="s">
        <v>17659</v>
      </c>
      <c r="B10661" t="s">
        <v>17660</v>
      </c>
      <c r="C10661" t="s">
        <v>363</v>
      </c>
      <c r="D10661" t="s">
        <v>364</v>
      </c>
      <c r="E10661">
        <v>1</v>
      </c>
      <c r="F10661" s="2">
        <v>40</v>
      </c>
      <c r="G10661" s="3">
        <v>105</v>
      </c>
      <c r="H10661" s="3">
        <v>0.4</v>
      </c>
      <c r="I10661" s="3">
        <v>1.88</v>
      </c>
      <c r="J10661" s="3">
        <v>42.28</v>
      </c>
      <c r="K10661" s="4">
        <v>0.34999999999999992</v>
      </c>
      <c r="L10661" s="73">
        <v>76.754461538461527</v>
      </c>
    </row>
    <row r="10662" spans="1:12" x14ac:dyDescent="0.35">
      <c r="A10662" s="1" t="s">
        <v>17661</v>
      </c>
      <c r="B10662" t="s">
        <v>17662</v>
      </c>
      <c r="C10662" t="s">
        <v>363</v>
      </c>
      <c r="D10662" t="s">
        <v>364</v>
      </c>
      <c r="E10662">
        <v>1</v>
      </c>
      <c r="F10662" s="2">
        <v>291</v>
      </c>
      <c r="G10662" s="3">
        <v>422.25</v>
      </c>
      <c r="H10662" s="3">
        <v>2.91</v>
      </c>
      <c r="I10662" s="3">
        <v>13.677</v>
      </c>
      <c r="J10662" s="3">
        <v>307.58700000000005</v>
      </c>
      <c r="K10662" s="4">
        <v>0.35</v>
      </c>
      <c r="L10662" s="73">
        <v>558.38870769230778</v>
      </c>
    </row>
    <row r="10663" spans="1:12" x14ac:dyDescent="0.35">
      <c r="A10663" s="1" t="s">
        <v>17663</v>
      </c>
      <c r="B10663" t="s">
        <v>17590</v>
      </c>
      <c r="C10663" t="s">
        <v>363</v>
      </c>
      <c r="D10663" t="s">
        <v>364</v>
      </c>
      <c r="E10663">
        <v>1</v>
      </c>
      <c r="F10663" s="2">
        <v>34894.26</v>
      </c>
      <c r="G10663" s="3">
        <v>65265.4</v>
      </c>
      <c r="H10663" s="3">
        <v>348.94260000000003</v>
      </c>
      <c r="I10663" s="3">
        <v>1640.0302200000001</v>
      </c>
      <c r="J10663" s="3">
        <v>36883.232820000005</v>
      </c>
      <c r="K10663" s="4">
        <v>0.35</v>
      </c>
      <c r="L10663" s="73">
        <v>66957.253427076925</v>
      </c>
    </row>
    <row r="10664" spans="1:12" x14ac:dyDescent="0.35">
      <c r="A10664" s="1" t="s">
        <v>17664</v>
      </c>
      <c r="B10664" t="s">
        <v>17665</v>
      </c>
      <c r="C10664" t="s">
        <v>363</v>
      </c>
      <c r="D10664" t="s">
        <v>364</v>
      </c>
      <c r="E10664">
        <v>1</v>
      </c>
      <c r="F10664" s="2">
        <v>795</v>
      </c>
      <c r="G10664" s="3">
        <v>1694.25</v>
      </c>
      <c r="H10664" s="3">
        <v>7.95</v>
      </c>
      <c r="I10664" s="3">
        <v>37.365000000000002</v>
      </c>
      <c r="J10664" s="3">
        <v>840.31500000000005</v>
      </c>
      <c r="K10664" s="4">
        <v>0.35</v>
      </c>
      <c r="L10664" s="73">
        <v>1525.4949230769232</v>
      </c>
    </row>
    <row r="10665" spans="1:12" x14ac:dyDescent="0.35">
      <c r="A10665" s="1" t="s">
        <v>17666</v>
      </c>
      <c r="B10665" t="s">
        <v>17667</v>
      </c>
      <c r="C10665" t="s">
        <v>363</v>
      </c>
      <c r="D10665" t="s">
        <v>364</v>
      </c>
      <c r="E10665">
        <v>1</v>
      </c>
      <c r="F10665" s="2">
        <v>795</v>
      </c>
      <c r="G10665" s="3">
        <v>1684</v>
      </c>
      <c r="H10665" s="3">
        <v>7.95</v>
      </c>
      <c r="I10665" s="3">
        <v>37.365000000000002</v>
      </c>
      <c r="J10665" s="3">
        <v>840.31500000000005</v>
      </c>
      <c r="K10665" s="4">
        <v>0.35</v>
      </c>
      <c r="L10665" s="73">
        <v>1525.4949230769232</v>
      </c>
    </row>
    <row r="10666" spans="1:12" x14ac:dyDescent="0.35">
      <c r="A10666" s="1" t="s">
        <v>17668</v>
      </c>
      <c r="B10666" t="s">
        <v>17669</v>
      </c>
      <c r="C10666" t="s">
        <v>363</v>
      </c>
      <c r="D10666" t="s">
        <v>364</v>
      </c>
      <c r="E10666">
        <v>1</v>
      </c>
      <c r="F10666" s="2">
        <v>11.79</v>
      </c>
      <c r="G10666" s="3">
        <v>20</v>
      </c>
      <c r="H10666" s="3">
        <v>0.11789999999999999</v>
      </c>
      <c r="I10666" s="3">
        <v>0.55413000000000001</v>
      </c>
      <c r="J10666" s="3">
        <v>12.46203</v>
      </c>
      <c r="K10666" s="4">
        <v>0.35</v>
      </c>
      <c r="L10666" s="73">
        <v>22.62337753846154</v>
      </c>
    </row>
    <row r="10667" spans="1:12" x14ac:dyDescent="0.35">
      <c r="A10667" s="1" t="s">
        <v>17670</v>
      </c>
      <c r="B10667" t="s">
        <v>17671</v>
      </c>
      <c r="C10667" t="s">
        <v>363</v>
      </c>
      <c r="D10667" t="s">
        <v>364</v>
      </c>
      <c r="E10667">
        <v>1</v>
      </c>
      <c r="F10667" s="2">
        <v>684</v>
      </c>
      <c r="G10667" s="3">
        <v>4337</v>
      </c>
      <c r="H10667" s="3">
        <v>6.84</v>
      </c>
      <c r="I10667" s="3">
        <v>32.148000000000003</v>
      </c>
      <c r="J10667" s="3">
        <v>722.98800000000006</v>
      </c>
      <c r="K10667" s="4">
        <v>0.35000000000000003</v>
      </c>
      <c r="L10667" s="73">
        <v>1312.5012923076924</v>
      </c>
    </row>
    <row r="10668" spans="1:12" x14ac:dyDescent="0.35">
      <c r="A10668" s="1" t="s">
        <v>17672</v>
      </c>
      <c r="B10668" t="s">
        <v>17673</v>
      </c>
      <c r="C10668" t="s">
        <v>363</v>
      </c>
      <c r="D10668" t="s">
        <v>364</v>
      </c>
      <c r="E10668">
        <v>1</v>
      </c>
      <c r="F10668" s="2">
        <v>63</v>
      </c>
      <c r="G10668" s="3">
        <v>127</v>
      </c>
      <c r="H10668" s="3">
        <v>0.63</v>
      </c>
      <c r="I10668" s="3">
        <v>2.9609999999999999</v>
      </c>
      <c r="J10668" s="3">
        <v>66.591000000000008</v>
      </c>
      <c r="K10668" s="4">
        <v>0.35000000000000003</v>
      </c>
      <c r="L10668" s="73">
        <v>120.88827692307694</v>
      </c>
    </row>
    <row r="10669" spans="1:12" x14ac:dyDescent="0.35">
      <c r="A10669" s="1" t="s">
        <v>17674</v>
      </c>
      <c r="B10669" t="s">
        <v>17652</v>
      </c>
      <c r="C10669" t="s">
        <v>363</v>
      </c>
      <c r="D10669" t="s">
        <v>364</v>
      </c>
      <c r="E10669">
        <v>1</v>
      </c>
      <c r="F10669" s="2">
        <v>1367.64</v>
      </c>
      <c r="G10669" s="3">
        <v>2431</v>
      </c>
      <c r="H10669" s="3">
        <v>13.676400000000001</v>
      </c>
      <c r="I10669" s="3">
        <v>64.279080000000008</v>
      </c>
      <c r="J10669" s="3">
        <v>1445.5954800000002</v>
      </c>
      <c r="K10669" s="4">
        <v>0.35000000000000003</v>
      </c>
      <c r="L10669" s="73">
        <v>2624.3117944615387</v>
      </c>
    </row>
    <row r="10670" spans="1:12" x14ac:dyDescent="0.35">
      <c r="A10670" s="1" t="s">
        <v>17675</v>
      </c>
      <c r="B10670" t="s">
        <v>17676</v>
      </c>
      <c r="C10670" t="s">
        <v>363</v>
      </c>
      <c r="D10670" t="s">
        <v>364</v>
      </c>
      <c r="E10670">
        <v>1</v>
      </c>
      <c r="F10670" s="2">
        <v>0.01</v>
      </c>
      <c r="G10670" s="3">
        <v>9638</v>
      </c>
      <c r="H10670" s="3">
        <v>1E-4</v>
      </c>
      <c r="I10670" s="3">
        <v>4.6999999999999999E-4</v>
      </c>
      <c r="J10670" s="3">
        <v>1.057E-2</v>
      </c>
      <c r="K10670" s="4">
        <v>0.34999999999999992</v>
      </c>
      <c r="L10670" s="73">
        <v>1.918861538461538E-2</v>
      </c>
    </row>
    <row r="10671" spans="1:12" x14ac:dyDescent="0.35">
      <c r="A10671" s="1" t="s">
        <v>17677</v>
      </c>
      <c r="B10671" t="s">
        <v>17678</v>
      </c>
      <c r="C10671" t="s">
        <v>363</v>
      </c>
      <c r="D10671" t="s">
        <v>364</v>
      </c>
      <c r="E10671">
        <v>1</v>
      </c>
      <c r="F10671" s="2">
        <v>159</v>
      </c>
      <c r="G10671" s="3">
        <v>328</v>
      </c>
      <c r="H10671" s="3">
        <v>1.59</v>
      </c>
      <c r="I10671" s="3">
        <v>7.4729999999999999</v>
      </c>
      <c r="J10671" s="3">
        <v>168.06300000000002</v>
      </c>
      <c r="K10671" s="4">
        <v>0.34999999999999992</v>
      </c>
      <c r="L10671" s="73">
        <v>305.09898461538461</v>
      </c>
    </row>
    <row r="10672" spans="1:12" x14ac:dyDescent="0.35">
      <c r="A10672" s="1" t="s">
        <v>17679</v>
      </c>
      <c r="B10672" t="s">
        <v>17680</v>
      </c>
      <c r="C10672" t="s">
        <v>363</v>
      </c>
      <c r="D10672" t="s">
        <v>364</v>
      </c>
      <c r="E10672">
        <v>1</v>
      </c>
      <c r="F10672" s="2">
        <v>2095</v>
      </c>
      <c r="G10672" s="3">
        <v>4465.99</v>
      </c>
      <c r="H10672" s="3">
        <v>20.95</v>
      </c>
      <c r="I10672" s="3">
        <v>98.465000000000003</v>
      </c>
      <c r="J10672" s="3">
        <v>2214.415</v>
      </c>
      <c r="K10672" s="4">
        <v>0.35</v>
      </c>
      <c r="L10672" s="73">
        <v>4020.014923076923</v>
      </c>
    </row>
    <row r="10673" spans="1:12" x14ac:dyDescent="0.35">
      <c r="A10673" s="1" t="s">
        <v>17681</v>
      </c>
      <c r="B10673" t="s">
        <v>17682</v>
      </c>
      <c r="C10673" t="s">
        <v>363</v>
      </c>
      <c r="D10673" t="s">
        <v>364</v>
      </c>
      <c r="E10673">
        <v>1</v>
      </c>
      <c r="F10673" s="2">
        <v>334</v>
      </c>
      <c r="G10673" s="3">
        <v>710.79</v>
      </c>
      <c r="H10673" s="3">
        <v>3.34</v>
      </c>
      <c r="I10673" s="3">
        <v>15.698</v>
      </c>
      <c r="J10673" s="3">
        <v>353.03799999999995</v>
      </c>
      <c r="K10673" s="4">
        <v>0.35</v>
      </c>
      <c r="L10673" s="73">
        <v>640.89975384615377</v>
      </c>
    </row>
    <row r="10674" spans="1:12" x14ac:dyDescent="0.35">
      <c r="A10674" s="1" t="s">
        <v>17683</v>
      </c>
      <c r="B10674" t="s">
        <v>17684</v>
      </c>
      <c r="C10674" t="s">
        <v>363</v>
      </c>
      <c r="D10674" t="s">
        <v>364</v>
      </c>
      <c r="E10674">
        <v>1</v>
      </c>
      <c r="F10674" s="2">
        <v>183</v>
      </c>
      <c r="G10674" s="3">
        <v>256</v>
      </c>
      <c r="H10674" s="3">
        <v>1.83</v>
      </c>
      <c r="I10674" s="3">
        <v>8.6010000000000009</v>
      </c>
      <c r="J10674" s="3">
        <v>193.43100000000001</v>
      </c>
      <c r="K10674" s="4">
        <v>0.35000000000000003</v>
      </c>
      <c r="L10674" s="73">
        <v>351.15166153846155</v>
      </c>
    </row>
    <row r="10675" spans="1:12" x14ac:dyDescent="0.35">
      <c r="A10675" s="1" t="s">
        <v>17685</v>
      </c>
      <c r="B10675" t="s">
        <v>17686</v>
      </c>
      <c r="C10675" t="s">
        <v>363</v>
      </c>
      <c r="D10675" t="s">
        <v>364</v>
      </c>
      <c r="E10675">
        <v>1</v>
      </c>
      <c r="F10675" s="2">
        <v>541</v>
      </c>
      <c r="G10675" s="3">
        <v>1087</v>
      </c>
      <c r="H10675" s="3">
        <v>5.41</v>
      </c>
      <c r="I10675" s="3">
        <v>25.427</v>
      </c>
      <c r="J10675" s="3">
        <v>571.83699999999999</v>
      </c>
      <c r="K10675" s="4">
        <v>0.35</v>
      </c>
      <c r="L10675" s="73">
        <v>1038.1040923076923</v>
      </c>
    </row>
    <row r="10676" spans="1:12" x14ac:dyDescent="0.35">
      <c r="A10676" s="1" t="s">
        <v>17687</v>
      </c>
      <c r="B10676" t="s">
        <v>17688</v>
      </c>
      <c r="C10676" t="s">
        <v>363</v>
      </c>
      <c r="D10676" t="s">
        <v>364</v>
      </c>
      <c r="E10676">
        <v>1</v>
      </c>
      <c r="F10676" s="2">
        <v>59.29</v>
      </c>
      <c r="G10676" s="3">
        <v>123</v>
      </c>
      <c r="H10676" s="3">
        <v>0.59289999999999998</v>
      </c>
      <c r="I10676" s="3">
        <v>2.7866300000000002</v>
      </c>
      <c r="J10676" s="3">
        <v>62.669530000000002</v>
      </c>
      <c r="K10676" s="4">
        <v>0.35000000000000003</v>
      </c>
      <c r="L10676" s="73">
        <v>113.76930061538462</v>
      </c>
    </row>
    <row r="10677" spans="1:12" x14ac:dyDescent="0.35">
      <c r="A10677" s="1" t="s">
        <v>17689</v>
      </c>
      <c r="B10677" t="s">
        <v>17690</v>
      </c>
      <c r="C10677" t="s">
        <v>363</v>
      </c>
      <c r="D10677" t="s">
        <v>364</v>
      </c>
      <c r="E10677">
        <v>1</v>
      </c>
      <c r="F10677" s="2">
        <v>648</v>
      </c>
      <c r="G10677" s="3">
        <v>2168</v>
      </c>
      <c r="H10677" s="3">
        <v>6.48</v>
      </c>
      <c r="I10677" s="3">
        <v>30.456</v>
      </c>
      <c r="J10677" s="3">
        <v>684.93600000000004</v>
      </c>
      <c r="K10677" s="4">
        <v>0.35000000000000003</v>
      </c>
      <c r="L10677" s="73">
        <v>1243.4222769230771</v>
      </c>
    </row>
    <row r="10678" spans="1:12" x14ac:dyDescent="0.35">
      <c r="A10678" s="1" t="s">
        <v>17691</v>
      </c>
      <c r="B10678" t="s">
        <v>17692</v>
      </c>
      <c r="C10678" t="s">
        <v>363</v>
      </c>
      <c r="D10678" t="s">
        <v>364</v>
      </c>
      <c r="E10678">
        <v>1</v>
      </c>
      <c r="F10678" s="2">
        <v>175</v>
      </c>
      <c r="G10678" s="3">
        <v>371.55</v>
      </c>
      <c r="H10678" s="3">
        <v>1.75</v>
      </c>
      <c r="I10678" s="3">
        <v>8.2249999999999996</v>
      </c>
      <c r="J10678" s="3">
        <v>184.97499999999999</v>
      </c>
      <c r="K10678" s="4">
        <v>0.34999999999999992</v>
      </c>
      <c r="L10678" s="73">
        <v>335.80076923076916</v>
      </c>
    </row>
    <row r="10679" spans="1:12" x14ac:dyDescent="0.35">
      <c r="A10679" s="1" t="s">
        <v>17693</v>
      </c>
      <c r="B10679" t="s">
        <v>17694</v>
      </c>
      <c r="C10679" t="s">
        <v>363</v>
      </c>
      <c r="D10679" t="s">
        <v>364</v>
      </c>
      <c r="E10679">
        <v>1</v>
      </c>
      <c r="F10679" s="2">
        <v>2468.4</v>
      </c>
      <c r="G10679" s="3">
        <v>6042.23</v>
      </c>
      <c r="H10679" s="3">
        <v>24.684000000000001</v>
      </c>
      <c r="I10679" s="3">
        <v>116.01480000000001</v>
      </c>
      <c r="J10679" s="3">
        <v>2609.0988000000002</v>
      </c>
      <c r="K10679" s="4">
        <v>0.34999999999999992</v>
      </c>
      <c r="L10679" s="73">
        <v>4736.5178215384612</v>
      </c>
    </row>
    <row r="10680" spans="1:12" x14ac:dyDescent="0.35">
      <c r="A10680" s="1" t="s">
        <v>17695</v>
      </c>
      <c r="B10680" t="s">
        <v>17696</v>
      </c>
      <c r="C10680" t="s">
        <v>363</v>
      </c>
      <c r="D10680" t="s">
        <v>364</v>
      </c>
      <c r="E10680">
        <v>1</v>
      </c>
      <c r="F10680" s="2">
        <v>1345</v>
      </c>
      <c r="G10680" s="3">
        <v>2774</v>
      </c>
      <c r="H10680" s="3">
        <v>13.450000000000001</v>
      </c>
      <c r="I10680" s="3">
        <v>63.215000000000003</v>
      </c>
      <c r="J10680" s="3">
        <v>1421.665</v>
      </c>
      <c r="K10680" s="4">
        <v>0.34999999999999992</v>
      </c>
      <c r="L10680" s="73">
        <v>2580.868769230769</v>
      </c>
    </row>
    <row r="10681" spans="1:12" x14ac:dyDescent="0.35">
      <c r="A10681" s="1" t="s">
        <v>17697</v>
      </c>
      <c r="B10681" t="s">
        <v>17698</v>
      </c>
      <c r="C10681" t="s">
        <v>363</v>
      </c>
      <c r="D10681" t="s">
        <v>364</v>
      </c>
      <c r="E10681">
        <v>1</v>
      </c>
      <c r="F10681" s="2">
        <v>458</v>
      </c>
      <c r="G10681" s="3">
        <v>970</v>
      </c>
      <c r="H10681" s="3">
        <v>4.58</v>
      </c>
      <c r="I10681" s="3">
        <v>21.526</v>
      </c>
      <c r="J10681" s="3">
        <v>484.10599999999999</v>
      </c>
      <c r="K10681" s="4">
        <v>0.35000000000000003</v>
      </c>
      <c r="L10681" s="73">
        <v>878.83858461538466</v>
      </c>
    </row>
    <row r="10682" spans="1:12" x14ac:dyDescent="0.35">
      <c r="A10682" s="1" t="s">
        <v>17699</v>
      </c>
      <c r="B10682" t="s">
        <v>17700</v>
      </c>
      <c r="C10682" t="s">
        <v>363</v>
      </c>
      <c r="D10682" t="s">
        <v>364</v>
      </c>
      <c r="E10682">
        <v>1</v>
      </c>
      <c r="F10682" s="2">
        <v>8225</v>
      </c>
      <c r="G10682" s="3">
        <v>17536.990000000002</v>
      </c>
      <c r="H10682" s="3">
        <v>82.25</v>
      </c>
      <c r="I10682" s="3">
        <v>386.57499999999999</v>
      </c>
      <c r="J10682" s="3">
        <v>8693.8250000000007</v>
      </c>
      <c r="K10682" s="4">
        <v>0.35</v>
      </c>
      <c r="L10682" s="73">
        <v>15782.636153846153</v>
      </c>
    </row>
    <row r="10683" spans="1:12" x14ac:dyDescent="0.35">
      <c r="A10683" s="1" t="s">
        <v>17701</v>
      </c>
      <c r="B10683" t="s">
        <v>17702</v>
      </c>
      <c r="C10683" t="s">
        <v>363</v>
      </c>
      <c r="D10683" t="s">
        <v>364</v>
      </c>
      <c r="E10683">
        <v>1</v>
      </c>
      <c r="F10683" s="2">
        <v>296.39999999999998</v>
      </c>
      <c r="G10683" s="3">
        <v>552.41999999999996</v>
      </c>
      <c r="H10683" s="3">
        <v>2.964</v>
      </c>
      <c r="I10683" s="3">
        <v>13.9308</v>
      </c>
      <c r="J10683" s="3">
        <v>313.29479999999995</v>
      </c>
      <c r="K10683" s="4">
        <v>0.35</v>
      </c>
      <c r="L10683" s="73">
        <v>568.75055999999984</v>
      </c>
    </row>
    <row r="10684" spans="1:12" x14ac:dyDescent="0.35">
      <c r="A10684" s="1" t="s">
        <v>17703</v>
      </c>
      <c r="B10684" t="s">
        <v>17704</v>
      </c>
      <c r="C10684" t="s">
        <v>363</v>
      </c>
      <c r="D10684" t="s">
        <v>364</v>
      </c>
      <c r="E10684">
        <v>1</v>
      </c>
      <c r="F10684" s="2">
        <v>267.89999999999998</v>
      </c>
      <c r="G10684" s="3">
        <v>471</v>
      </c>
      <c r="H10684" s="3">
        <v>2.6789999999999998</v>
      </c>
      <c r="I10684" s="3">
        <v>12.591299999999999</v>
      </c>
      <c r="J10684" s="3">
        <v>283.17029999999994</v>
      </c>
      <c r="K10684" s="4">
        <v>0.35000000000000003</v>
      </c>
      <c r="L10684" s="73">
        <v>514.063006153846</v>
      </c>
    </row>
    <row r="10685" spans="1:12" x14ac:dyDescent="0.35">
      <c r="A10685" s="1" t="s">
        <v>17705</v>
      </c>
      <c r="B10685" t="s">
        <v>17706</v>
      </c>
      <c r="C10685" t="s">
        <v>363</v>
      </c>
      <c r="D10685" t="s">
        <v>364</v>
      </c>
      <c r="E10685">
        <v>1</v>
      </c>
      <c r="F10685" s="2">
        <v>41</v>
      </c>
      <c r="G10685" s="3">
        <v>3728</v>
      </c>
      <c r="H10685" s="3">
        <v>0.41000000000000003</v>
      </c>
      <c r="I10685" s="3">
        <v>1.927</v>
      </c>
      <c r="J10685" s="3">
        <v>43.336999999999996</v>
      </c>
      <c r="K10685" s="4">
        <v>0.35</v>
      </c>
      <c r="L10685" s="73">
        <v>78.673323076923069</v>
      </c>
    </row>
    <row r="10686" spans="1:12" x14ac:dyDescent="0.35">
      <c r="A10686" s="1" t="s">
        <v>17707</v>
      </c>
      <c r="B10686" t="s">
        <v>17708</v>
      </c>
      <c r="C10686" t="s">
        <v>363</v>
      </c>
      <c r="D10686" t="s">
        <v>364</v>
      </c>
      <c r="E10686">
        <v>1</v>
      </c>
      <c r="F10686" s="2">
        <v>264.52999999999997</v>
      </c>
      <c r="G10686" s="3">
        <v>546</v>
      </c>
      <c r="H10686" s="3">
        <v>2.6452999999999998</v>
      </c>
      <c r="I10686" s="3">
        <v>12.432909999999998</v>
      </c>
      <c r="J10686" s="3">
        <v>279.60820999999999</v>
      </c>
      <c r="K10686" s="4">
        <v>0.35000000000000003</v>
      </c>
      <c r="L10686" s="73">
        <v>507.59644276923075</v>
      </c>
    </row>
    <row r="10687" spans="1:12" x14ac:dyDescent="0.35">
      <c r="A10687" s="1" t="s">
        <v>17709</v>
      </c>
      <c r="B10687" t="s">
        <v>17710</v>
      </c>
      <c r="C10687" t="s">
        <v>363</v>
      </c>
      <c r="D10687" t="s">
        <v>364</v>
      </c>
      <c r="E10687">
        <v>1</v>
      </c>
      <c r="F10687" s="2">
        <v>67</v>
      </c>
      <c r="G10687" s="3">
        <v>140</v>
      </c>
      <c r="H10687" s="3">
        <v>0.67</v>
      </c>
      <c r="I10687" s="3">
        <v>3.149</v>
      </c>
      <c r="J10687" s="3">
        <v>70.819000000000003</v>
      </c>
      <c r="K10687" s="4">
        <v>0.35000000000000003</v>
      </c>
      <c r="L10687" s="73">
        <v>128.56372307692308</v>
      </c>
    </row>
    <row r="10688" spans="1:12" x14ac:dyDescent="0.35">
      <c r="A10688" s="1" t="s">
        <v>17711</v>
      </c>
      <c r="B10688" t="s">
        <v>17712</v>
      </c>
      <c r="C10688" t="s">
        <v>363</v>
      </c>
      <c r="D10688" t="s">
        <v>364</v>
      </c>
      <c r="E10688">
        <v>1</v>
      </c>
      <c r="F10688" s="2">
        <v>1540</v>
      </c>
      <c r="G10688" s="3">
        <v>3176</v>
      </c>
      <c r="H10688" s="3">
        <v>15.4</v>
      </c>
      <c r="I10688" s="3">
        <v>72.38</v>
      </c>
      <c r="J10688" s="3">
        <v>1627.7800000000002</v>
      </c>
      <c r="K10688" s="4">
        <v>0.34999999999999992</v>
      </c>
      <c r="L10688" s="73">
        <v>2955.0467692307693</v>
      </c>
    </row>
    <row r="10689" spans="1:12" x14ac:dyDescent="0.35">
      <c r="A10689" s="1" t="s">
        <v>17713</v>
      </c>
      <c r="B10689" t="s">
        <v>17714</v>
      </c>
      <c r="C10689" t="s">
        <v>363</v>
      </c>
      <c r="D10689" t="s">
        <v>364</v>
      </c>
      <c r="E10689">
        <v>1</v>
      </c>
      <c r="F10689" s="2">
        <v>4334</v>
      </c>
      <c r="G10689" s="3">
        <v>9190</v>
      </c>
      <c r="H10689" s="3">
        <v>43.34</v>
      </c>
      <c r="I10689" s="3">
        <v>203.69800000000001</v>
      </c>
      <c r="J10689" s="3">
        <v>4581.0380000000005</v>
      </c>
      <c r="K10689" s="4">
        <v>0.35</v>
      </c>
      <c r="L10689" s="73">
        <v>8316.3459076923082</v>
      </c>
    </row>
    <row r="10690" spans="1:12" x14ac:dyDescent="0.35">
      <c r="A10690" s="1" t="s">
        <v>17715</v>
      </c>
      <c r="B10690" t="s">
        <v>17716</v>
      </c>
      <c r="C10690" t="s">
        <v>363</v>
      </c>
      <c r="D10690" t="s">
        <v>364</v>
      </c>
      <c r="E10690">
        <v>1</v>
      </c>
      <c r="F10690" s="2">
        <v>717</v>
      </c>
      <c r="G10690" s="3">
        <v>2328</v>
      </c>
      <c r="H10690" s="3">
        <v>7.17</v>
      </c>
      <c r="I10690" s="3">
        <v>33.698999999999998</v>
      </c>
      <c r="J10690" s="3">
        <v>757.86899999999991</v>
      </c>
      <c r="K10690" s="4">
        <v>0.35000000000000003</v>
      </c>
      <c r="L10690" s="73">
        <v>1375.823723076923</v>
      </c>
    </row>
    <row r="10691" spans="1:12" x14ac:dyDescent="0.35">
      <c r="A10691" s="1" t="s">
        <v>17717</v>
      </c>
      <c r="B10691" t="s">
        <v>17718</v>
      </c>
      <c r="C10691" t="s">
        <v>363</v>
      </c>
      <c r="D10691" t="s">
        <v>364</v>
      </c>
      <c r="E10691">
        <v>1</v>
      </c>
      <c r="F10691" s="2">
        <v>1183.32</v>
      </c>
      <c r="G10691" s="3">
        <v>2200</v>
      </c>
      <c r="H10691" s="3">
        <v>11.8332</v>
      </c>
      <c r="I10691" s="3">
        <v>55.616039999999998</v>
      </c>
      <c r="J10691" s="3">
        <v>1250.7692400000001</v>
      </c>
      <c r="K10691" s="4">
        <v>0.35</v>
      </c>
      <c r="L10691" s="73">
        <v>2270.6272356923077</v>
      </c>
    </row>
    <row r="10692" spans="1:12" x14ac:dyDescent="0.35">
      <c r="A10692" s="1" t="s">
        <v>17719</v>
      </c>
      <c r="B10692" t="s">
        <v>17720</v>
      </c>
      <c r="C10692" t="s">
        <v>363</v>
      </c>
      <c r="D10692" t="s">
        <v>364</v>
      </c>
      <c r="E10692">
        <v>1</v>
      </c>
      <c r="F10692" s="2">
        <v>70</v>
      </c>
      <c r="G10692" s="3">
        <v>141</v>
      </c>
      <c r="H10692" s="3">
        <v>0.70000000000000007</v>
      </c>
      <c r="I10692" s="3">
        <v>3.29</v>
      </c>
      <c r="J10692" s="3">
        <v>73.990000000000009</v>
      </c>
      <c r="K10692" s="4">
        <v>0.34999999999999992</v>
      </c>
      <c r="L10692" s="73">
        <v>134.32030769230769</v>
      </c>
    </row>
    <row r="10693" spans="1:12" x14ac:dyDescent="0.35">
      <c r="A10693" s="1" t="s">
        <v>17721</v>
      </c>
      <c r="B10693" t="s">
        <v>17722</v>
      </c>
      <c r="C10693" t="s">
        <v>363</v>
      </c>
      <c r="D10693" t="s">
        <v>364</v>
      </c>
      <c r="E10693">
        <v>1</v>
      </c>
      <c r="F10693" s="2">
        <v>2483</v>
      </c>
      <c r="G10693" s="3">
        <v>1466</v>
      </c>
      <c r="H10693" s="3">
        <v>24.830000000000002</v>
      </c>
      <c r="I10693" s="3">
        <v>116.70099999999999</v>
      </c>
      <c r="J10693" s="3">
        <v>2624.5309999999999</v>
      </c>
      <c r="K10693" s="4">
        <v>0.35</v>
      </c>
      <c r="L10693" s="73">
        <v>4764.5331999999999</v>
      </c>
    </row>
    <row r="10694" spans="1:12" x14ac:dyDescent="0.35">
      <c r="A10694" s="1" t="s">
        <v>17723</v>
      </c>
      <c r="B10694" t="s">
        <v>17724</v>
      </c>
      <c r="C10694" t="s">
        <v>363</v>
      </c>
      <c r="D10694" t="s">
        <v>364</v>
      </c>
      <c r="E10694">
        <v>1</v>
      </c>
      <c r="F10694" s="2">
        <v>3138.42</v>
      </c>
      <c r="G10694" s="3">
        <v>5869.56</v>
      </c>
      <c r="H10694" s="3">
        <v>31.3842</v>
      </c>
      <c r="I10694" s="3">
        <v>147.50574</v>
      </c>
      <c r="J10694" s="3">
        <v>3317.3099400000001</v>
      </c>
      <c r="K10694" s="4">
        <v>0.35</v>
      </c>
      <c r="L10694" s="73">
        <v>6022.1934295384617</v>
      </c>
    </row>
    <row r="10695" spans="1:12" x14ac:dyDescent="0.35">
      <c r="A10695" s="1" t="s">
        <v>17725</v>
      </c>
      <c r="B10695" t="s">
        <v>17726</v>
      </c>
      <c r="C10695" t="s">
        <v>363</v>
      </c>
      <c r="D10695" t="s">
        <v>364</v>
      </c>
      <c r="E10695">
        <v>1</v>
      </c>
      <c r="F10695" s="2">
        <v>2958.3</v>
      </c>
      <c r="G10695" s="3">
        <v>5531.5</v>
      </c>
      <c r="H10695" s="3">
        <v>29.583000000000002</v>
      </c>
      <c r="I10695" s="3">
        <v>139.0401</v>
      </c>
      <c r="J10695" s="3">
        <v>3126.9231000000004</v>
      </c>
      <c r="K10695" s="4">
        <v>0.35</v>
      </c>
      <c r="L10695" s="73">
        <v>5676.5680892307701</v>
      </c>
    </row>
    <row r="10696" spans="1:12" x14ac:dyDescent="0.35">
      <c r="A10696" s="1" t="s">
        <v>17727</v>
      </c>
      <c r="B10696" t="s">
        <v>17728</v>
      </c>
      <c r="C10696" t="s">
        <v>363</v>
      </c>
      <c r="D10696" t="s">
        <v>364</v>
      </c>
      <c r="E10696">
        <v>1</v>
      </c>
      <c r="F10696" s="2">
        <v>1495.68</v>
      </c>
      <c r="G10696" s="3">
        <v>2622.68</v>
      </c>
      <c r="H10696" s="3">
        <v>14.956800000000001</v>
      </c>
      <c r="I10696" s="3">
        <v>70.296959999999999</v>
      </c>
      <c r="J10696" s="3">
        <v>1580.9337599999999</v>
      </c>
      <c r="K10696" s="4">
        <v>0.35</v>
      </c>
      <c r="L10696" s="73">
        <v>2870.0028258461534</v>
      </c>
    </row>
    <row r="10697" spans="1:12" x14ac:dyDescent="0.35">
      <c r="A10697" s="1" t="s">
        <v>17729</v>
      </c>
      <c r="B10697" t="s">
        <v>17730</v>
      </c>
      <c r="C10697" t="s">
        <v>363</v>
      </c>
      <c r="D10697" t="s">
        <v>364</v>
      </c>
      <c r="E10697">
        <v>1</v>
      </c>
      <c r="F10697" s="2">
        <v>209</v>
      </c>
      <c r="G10697" s="3">
        <v>4807</v>
      </c>
      <c r="H10697" s="3">
        <v>2.09</v>
      </c>
      <c r="I10697" s="3">
        <v>9.8230000000000004</v>
      </c>
      <c r="J10697" s="3">
        <v>220.91300000000001</v>
      </c>
      <c r="K10697" s="4">
        <v>0.35</v>
      </c>
      <c r="L10697" s="73">
        <v>401.04206153846155</v>
      </c>
    </row>
    <row r="10698" spans="1:12" x14ac:dyDescent="0.35">
      <c r="A10698" s="1" t="s">
        <v>17731</v>
      </c>
      <c r="B10698" t="s">
        <v>17732</v>
      </c>
      <c r="C10698" t="s">
        <v>363</v>
      </c>
      <c r="D10698" t="s">
        <v>364</v>
      </c>
      <c r="E10698">
        <v>1</v>
      </c>
      <c r="F10698" s="2">
        <v>632</v>
      </c>
      <c r="G10698" s="3">
        <v>1340</v>
      </c>
      <c r="H10698" s="3">
        <v>6.32</v>
      </c>
      <c r="I10698" s="3">
        <v>29.704000000000001</v>
      </c>
      <c r="J10698" s="3">
        <v>668.024</v>
      </c>
      <c r="K10698" s="4">
        <v>0.35</v>
      </c>
      <c r="L10698" s="73">
        <v>1212.7204923076922</v>
      </c>
    </row>
    <row r="10699" spans="1:12" x14ac:dyDescent="0.35">
      <c r="A10699" s="1" t="s">
        <v>17733</v>
      </c>
      <c r="B10699" t="s">
        <v>17734</v>
      </c>
      <c r="C10699" t="s">
        <v>363</v>
      </c>
      <c r="D10699" t="s">
        <v>364</v>
      </c>
      <c r="E10699">
        <v>1</v>
      </c>
      <c r="F10699" s="2">
        <v>1135</v>
      </c>
      <c r="G10699" s="3">
        <v>2341</v>
      </c>
      <c r="H10699" s="3">
        <v>11.35</v>
      </c>
      <c r="I10699" s="3">
        <v>53.344999999999999</v>
      </c>
      <c r="J10699" s="3">
        <v>1199.6949999999999</v>
      </c>
      <c r="K10699" s="4">
        <v>0.35</v>
      </c>
      <c r="L10699" s="73">
        <v>2177.9078461538461</v>
      </c>
    </row>
    <row r="10700" spans="1:12" x14ac:dyDescent="0.35">
      <c r="A10700" s="1" t="s">
        <v>17735</v>
      </c>
      <c r="B10700" t="s">
        <v>17736</v>
      </c>
      <c r="C10700" t="s">
        <v>363</v>
      </c>
      <c r="D10700" t="s">
        <v>364</v>
      </c>
      <c r="E10700">
        <v>1</v>
      </c>
      <c r="F10700" s="2">
        <v>4488</v>
      </c>
      <c r="G10700" s="3">
        <v>10472</v>
      </c>
      <c r="H10700" s="3">
        <v>44.88</v>
      </c>
      <c r="I10700" s="3">
        <v>210.93600000000001</v>
      </c>
      <c r="J10700" s="3">
        <v>4743.8159999999998</v>
      </c>
      <c r="K10700" s="4">
        <v>0.35000000000000003</v>
      </c>
      <c r="L10700" s="73">
        <v>8611.8505846153839</v>
      </c>
    </row>
    <row r="10701" spans="1:12" x14ac:dyDescent="0.35">
      <c r="A10701" s="1" t="s">
        <v>17737</v>
      </c>
      <c r="B10701" t="s">
        <v>17738</v>
      </c>
      <c r="C10701" t="s">
        <v>363</v>
      </c>
      <c r="D10701" t="s">
        <v>364</v>
      </c>
      <c r="E10701">
        <v>1</v>
      </c>
      <c r="F10701" s="2">
        <v>218</v>
      </c>
      <c r="G10701" s="3">
        <v>417.44</v>
      </c>
      <c r="H10701" s="3">
        <v>2.1800000000000002</v>
      </c>
      <c r="I10701" s="3">
        <v>10.246</v>
      </c>
      <c r="J10701" s="3">
        <v>230.42600000000002</v>
      </c>
      <c r="K10701" s="4">
        <v>0.35</v>
      </c>
      <c r="L10701" s="73">
        <v>418.31181538461539</v>
      </c>
    </row>
    <row r="10702" spans="1:12" x14ac:dyDescent="0.35">
      <c r="A10702" s="1" t="s">
        <v>17739</v>
      </c>
      <c r="B10702" t="s">
        <v>17740</v>
      </c>
      <c r="C10702" t="s">
        <v>363</v>
      </c>
      <c r="D10702" t="s">
        <v>364</v>
      </c>
      <c r="E10702">
        <v>1</v>
      </c>
      <c r="F10702" s="2">
        <v>81</v>
      </c>
      <c r="G10702" s="3">
        <v>170</v>
      </c>
      <c r="H10702" s="3">
        <v>0.81</v>
      </c>
      <c r="I10702" s="3">
        <v>3.8069999999999999</v>
      </c>
      <c r="J10702" s="3">
        <v>85.617000000000004</v>
      </c>
      <c r="K10702" s="4">
        <v>0.35000000000000003</v>
      </c>
      <c r="L10702" s="73">
        <v>155.42778461538464</v>
      </c>
    </row>
    <row r="10703" spans="1:12" x14ac:dyDescent="0.35">
      <c r="A10703" s="1" t="s">
        <v>17741</v>
      </c>
      <c r="B10703" t="s">
        <v>17742</v>
      </c>
      <c r="C10703" t="s">
        <v>363</v>
      </c>
      <c r="D10703" t="s">
        <v>364</v>
      </c>
      <c r="E10703">
        <v>1</v>
      </c>
      <c r="F10703" s="2">
        <v>1188</v>
      </c>
      <c r="G10703" s="3">
        <v>2450</v>
      </c>
      <c r="H10703" s="3">
        <v>11.88</v>
      </c>
      <c r="I10703" s="3">
        <v>55.835999999999999</v>
      </c>
      <c r="J10703" s="3">
        <v>1255.7160000000001</v>
      </c>
      <c r="K10703" s="4">
        <v>0.35</v>
      </c>
      <c r="L10703" s="73">
        <v>2279.607507692308</v>
      </c>
    </row>
    <row r="10704" spans="1:12" x14ac:dyDescent="0.35">
      <c r="A10704" s="1" t="s">
        <v>17743</v>
      </c>
      <c r="B10704" t="s">
        <v>17744</v>
      </c>
      <c r="C10704" t="s">
        <v>363</v>
      </c>
      <c r="D10704" t="s">
        <v>364</v>
      </c>
      <c r="E10704">
        <v>1</v>
      </c>
      <c r="F10704" s="2">
        <v>349</v>
      </c>
      <c r="G10704" s="3">
        <v>743.09</v>
      </c>
      <c r="H10704" s="3">
        <v>3.49</v>
      </c>
      <c r="I10704" s="3">
        <v>16.402999999999999</v>
      </c>
      <c r="J10704" s="3">
        <v>368.89300000000003</v>
      </c>
      <c r="K10704" s="4">
        <v>0.34999999999999992</v>
      </c>
      <c r="L10704" s="73">
        <v>669.68267692307688</v>
      </c>
    </row>
    <row r="10705" spans="1:12" x14ac:dyDescent="0.35">
      <c r="A10705" s="1" t="s">
        <v>17745</v>
      </c>
      <c r="B10705" t="s">
        <v>17746</v>
      </c>
      <c r="C10705" t="s">
        <v>363</v>
      </c>
      <c r="D10705" t="s">
        <v>364</v>
      </c>
      <c r="E10705">
        <v>1</v>
      </c>
      <c r="F10705" s="2">
        <v>2935</v>
      </c>
      <c r="G10705" s="3">
        <v>6256.84</v>
      </c>
      <c r="H10705" s="3">
        <v>29.35</v>
      </c>
      <c r="I10705" s="3">
        <v>137.94499999999999</v>
      </c>
      <c r="J10705" s="3">
        <v>3102.2950000000001</v>
      </c>
      <c r="K10705" s="4">
        <v>0.35</v>
      </c>
      <c r="L10705" s="73">
        <v>5631.8586153846154</v>
      </c>
    </row>
    <row r="10706" spans="1:12" x14ac:dyDescent="0.35">
      <c r="A10706" s="1" t="s">
        <v>17747</v>
      </c>
      <c r="B10706" t="s">
        <v>17748</v>
      </c>
      <c r="C10706" t="s">
        <v>363</v>
      </c>
      <c r="D10706" t="s">
        <v>364</v>
      </c>
      <c r="E10706">
        <v>1</v>
      </c>
      <c r="F10706" s="2">
        <v>296.39999999999998</v>
      </c>
      <c r="G10706" s="3">
        <v>552.41999999999996</v>
      </c>
      <c r="H10706" s="3">
        <v>2.964</v>
      </c>
      <c r="I10706" s="3">
        <v>13.9308</v>
      </c>
      <c r="J10706" s="3">
        <v>313.29479999999995</v>
      </c>
      <c r="K10706" s="4">
        <v>0.35</v>
      </c>
      <c r="L10706" s="73">
        <v>568.75055999999984</v>
      </c>
    </row>
    <row r="10707" spans="1:12" x14ac:dyDescent="0.35">
      <c r="A10707" s="1" t="s">
        <v>17749</v>
      </c>
      <c r="B10707" t="s">
        <v>17750</v>
      </c>
      <c r="C10707" t="s">
        <v>363</v>
      </c>
      <c r="D10707" t="s">
        <v>364</v>
      </c>
      <c r="E10707">
        <v>1</v>
      </c>
      <c r="F10707" s="2">
        <v>370</v>
      </c>
      <c r="G10707" s="3">
        <v>788.2</v>
      </c>
      <c r="H10707" s="3">
        <v>3.7</v>
      </c>
      <c r="I10707" s="3">
        <v>17.39</v>
      </c>
      <c r="J10707" s="3">
        <v>391.09</v>
      </c>
      <c r="K10707" s="4">
        <v>0.35</v>
      </c>
      <c r="L10707" s="73">
        <v>709.9787692307691</v>
      </c>
    </row>
    <row r="10708" spans="1:12" x14ac:dyDescent="0.35">
      <c r="A10708" s="1" t="s">
        <v>17751</v>
      </c>
      <c r="B10708" t="s">
        <v>17752</v>
      </c>
      <c r="C10708" t="s">
        <v>363</v>
      </c>
      <c r="D10708" t="s">
        <v>364</v>
      </c>
      <c r="E10708">
        <v>1</v>
      </c>
      <c r="F10708" s="2">
        <v>88</v>
      </c>
      <c r="G10708" s="3">
        <v>185.77</v>
      </c>
      <c r="H10708" s="3">
        <v>0.88</v>
      </c>
      <c r="I10708" s="3">
        <v>4.1360000000000001</v>
      </c>
      <c r="J10708" s="3">
        <v>93.015999999999991</v>
      </c>
      <c r="K10708" s="4">
        <v>0.35</v>
      </c>
      <c r="L10708" s="73">
        <v>168.85981538461536</v>
      </c>
    </row>
    <row r="10709" spans="1:12" x14ac:dyDescent="0.35">
      <c r="A10709" s="1" t="s">
        <v>17753</v>
      </c>
      <c r="B10709" t="s">
        <v>17754</v>
      </c>
      <c r="C10709" t="s">
        <v>363</v>
      </c>
      <c r="D10709" t="s">
        <v>364</v>
      </c>
      <c r="E10709">
        <v>1</v>
      </c>
      <c r="F10709" s="2">
        <v>630.24</v>
      </c>
      <c r="G10709" s="3">
        <v>1300</v>
      </c>
      <c r="H10709" s="3">
        <v>6.3024000000000004</v>
      </c>
      <c r="I10709" s="3">
        <v>29.621279999999999</v>
      </c>
      <c r="J10709" s="3">
        <v>666.16368</v>
      </c>
      <c r="K10709" s="4">
        <v>0.34999999999999992</v>
      </c>
      <c r="L10709" s="73">
        <v>1209.343296</v>
      </c>
    </row>
    <row r="10710" spans="1:12" x14ac:dyDescent="0.35">
      <c r="A10710" s="1" t="s">
        <v>17755</v>
      </c>
      <c r="B10710" t="s">
        <v>17756</v>
      </c>
      <c r="C10710" t="s">
        <v>363</v>
      </c>
      <c r="D10710" t="s">
        <v>364</v>
      </c>
      <c r="E10710">
        <v>1</v>
      </c>
      <c r="F10710" s="2">
        <v>1067.19</v>
      </c>
      <c r="G10710" s="3">
        <v>2589.59</v>
      </c>
      <c r="H10710" s="3">
        <v>10.671900000000001</v>
      </c>
      <c r="I10710" s="3">
        <v>50.15793</v>
      </c>
      <c r="J10710" s="3">
        <v>1128.0198300000002</v>
      </c>
      <c r="K10710" s="4">
        <v>0.35</v>
      </c>
      <c r="L10710" s="73">
        <v>2047.7898452307695</v>
      </c>
    </row>
    <row r="10711" spans="1:12" x14ac:dyDescent="0.35">
      <c r="A10711" s="1" t="s">
        <v>17757</v>
      </c>
      <c r="B10711" t="s">
        <v>17758</v>
      </c>
      <c r="C10711" t="s">
        <v>363</v>
      </c>
      <c r="D10711" t="s">
        <v>364</v>
      </c>
      <c r="E10711">
        <v>1</v>
      </c>
      <c r="F10711" s="2">
        <v>535.79999999999995</v>
      </c>
      <c r="G10711" s="3">
        <v>1001.27</v>
      </c>
      <c r="H10711" s="3">
        <v>5.3579999999999997</v>
      </c>
      <c r="I10711" s="3">
        <v>25.182599999999997</v>
      </c>
      <c r="J10711" s="3">
        <v>566.34059999999988</v>
      </c>
      <c r="K10711" s="4">
        <v>0.35000000000000003</v>
      </c>
      <c r="L10711" s="73">
        <v>1028.126012307692</v>
      </c>
    </row>
    <row r="10712" spans="1:12" x14ac:dyDescent="0.35">
      <c r="A10712" s="1" t="s">
        <v>17759</v>
      </c>
      <c r="B10712" t="s">
        <v>17760</v>
      </c>
      <c r="C10712" t="s">
        <v>363</v>
      </c>
      <c r="D10712" t="s">
        <v>364</v>
      </c>
      <c r="E10712">
        <v>1</v>
      </c>
      <c r="F10712" s="2">
        <v>162.5</v>
      </c>
      <c r="G10712" s="3">
        <v>336</v>
      </c>
      <c r="H10712" s="3">
        <v>1.625</v>
      </c>
      <c r="I10712" s="3">
        <v>7.6375000000000002</v>
      </c>
      <c r="J10712" s="3">
        <v>171.76249999999999</v>
      </c>
      <c r="K10712" s="4">
        <v>0.35000000000000003</v>
      </c>
      <c r="L10712" s="73">
        <v>311.815</v>
      </c>
    </row>
    <row r="10713" spans="1:12" x14ac:dyDescent="0.35">
      <c r="A10713" s="1" t="s">
        <v>17761</v>
      </c>
      <c r="B10713" t="s">
        <v>17762</v>
      </c>
      <c r="C10713" t="s">
        <v>363</v>
      </c>
      <c r="D10713" t="s">
        <v>364</v>
      </c>
      <c r="E10713">
        <v>1</v>
      </c>
      <c r="F10713" s="2">
        <v>76</v>
      </c>
      <c r="G10713" s="3">
        <v>153</v>
      </c>
      <c r="H10713" s="3">
        <v>0.76</v>
      </c>
      <c r="I10713" s="3">
        <v>3.5720000000000001</v>
      </c>
      <c r="J10713" s="3">
        <v>80.332000000000008</v>
      </c>
      <c r="K10713" s="4">
        <v>0.35000000000000003</v>
      </c>
      <c r="L10713" s="73">
        <v>145.83347692307694</v>
      </c>
    </row>
    <row r="10714" spans="1:12" x14ac:dyDescent="0.35">
      <c r="A10714" s="1" t="s">
        <v>17763</v>
      </c>
      <c r="B10714" t="s">
        <v>17764</v>
      </c>
      <c r="C10714" t="s">
        <v>363</v>
      </c>
      <c r="D10714" t="s">
        <v>364</v>
      </c>
      <c r="E10714">
        <v>1</v>
      </c>
      <c r="F10714" s="2">
        <v>335</v>
      </c>
      <c r="G10714" s="3">
        <v>1963</v>
      </c>
      <c r="H10714" s="3">
        <v>3.35</v>
      </c>
      <c r="I10714" s="3">
        <v>15.744999999999999</v>
      </c>
      <c r="J10714" s="3">
        <v>354.09500000000003</v>
      </c>
      <c r="K10714" s="4">
        <v>0.35000000000000003</v>
      </c>
      <c r="L10714" s="73">
        <v>642.81861538461544</v>
      </c>
    </row>
    <row r="10715" spans="1:12" x14ac:dyDescent="0.35">
      <c r="A10715" s="1" t="s">
        <v>17765</v>
      </c>
      <c r="B10715" t="s">
        <v>17766</v>
      </c>
      <c r="C10715" t="s">
        <v>363</v>
      </c>
      <c r="D10715" t="s">
        <v>364</v>
      </c>
      <c r="E10715">
        <v>1</v>
      </c>
      <c r="F10715" s="2">
        <v>1839.96</v>
      </c>
      <c r="G10715" s="3">
        <v>3280</v>
      </c>
      <c r="H10715" s="3">
        <v>18.3996</v>
      </c>
      <c r="I10715" s="3">
        <v>86.478120000000004</v>
      </c>
      <c r="J10715" s="3">
        <v>1944.83772</v>
      </c>
      <c r="K10715" s="4">
        <v>0.35</v>
      </c>
      <c r="L10715" s="73">
        <v>3530.6284763076924</v>
      </c>
    </row>
    <row r="10716" spans="1:12" x14ac:dyDescent="0.35">
      <c r="A10716" s="1" t="s">
        <v>17767</v>
      </c>
      <c r="B10716" t="s">
        <v>17768</v>
      </c>
      <c r="C10716" t="s">
        <v>363</v>
      </c>
      <c r="D10716" t="s">
        <v>364</v>
      </c>
      <c r="E10716">
        <v>1</v>
      </c>
      <c r="F10716" s="2">
        <v>304</v>
      </c>
      <c r="G10716" s="3">
        <v>647.45000000000005</v>
      </c>
      <c r="H10716" s="3">
        <v>3.04</v>
      </c>
      <c r="I10716" s="3">
        <v>14.288</v>
      </c>
      <c r="J10716" s="3">
        <v>321.32800000000003</v>
      </c>
      <c r="K10716" s="4">
        <v>0.35000000000000003</v>
      </c>
      <c r="L10716" s="73">
        <v>583.33390769230778</v>
      </c>
    </row>
    <row r="10717" spans="1:12" x14ac:dyDescent="0.35">
      <c r="A10717" s="1" t="s">
        <v>17769</v>
      </c>
      <c r="B10717" t="s">
        <v>17770</v>
      </c>
      <c r="C10717" t="s">
        <v>363</v>
      </c>
      <c r="D10717" t="s">
        <v>364</v>
      </c>
      <c r="E10717">
        <v>1</v>
      </c>
      <c r="F10717" s="2">
        <v>0.01</v>
      </c>
      <c r="G10717" s="3">
        <v>2433</v>
      </c>
      <c r="H10717" s="3">
        <v>1E-4</v>
      </c>
      <c r="I10717" s="3">
        <v>4.6999999999999999E-4</v>
      </c>
      <c r="J10717" s="3">
        <v>1.057E-2</v>
      </c>
      <c r="K10717" s="4">
        <v>0.34999999999999992</v>
      </c>
      <c r="L10717" s="73">
        <v>1.918861538461538E-2</v>
      </c>
    </row>
    <row r="10718" spans="1:12" x14ac:dyDescent="0.35">
      <c r="A10718" s="1" t="s">
        <v>17771</v>
      </c>
      <c r="B10718" t="s">
        <v>17772</v>
      </c>
      <c r="C10718" t="s">
        <v>363</v>
      </c>
      <c r="D10718" t="s">
        <v>364</v>
      </c>
      <c r="E10718">
        <v>1</v>
      </c>
      <c r="F10718" s="2">
        <v>1051</v>
      </c>
      <c r="G10718" s="3">
        <v>1398</v>
      </c>
      <c r="H10718" s="3">
        <v>10.51</v>
      </c>
      <c r="I10718" s="3">
        <v>49.396999999999998</v>
      </c>
      <c r="J10718" s="3">
        <v>1110.9069999999999</v>
      </c>
      <c r="K10718" s="4">
        <v>0.35</v>
      </c>
      <c r="L10718" s="73">
        <v>2016.7234769230768</v>
      </c>
    </row>
    <row r="10719" spans="1:12" x14ac:dyDescent="0.35">
      <c r="A10719" s="1" t="s">
        <v>17773</v>
      </c>
      <c r="B10719" t="s">
        <v>17774</v>
      </c>
      <c r="C10719" t="s">
        <v>363</v>
      </c>
      <c r="D10719" t="s">
        <v>364</v>
      </c>
      <c r="E10719">
        <v>1</v>
      </c>
      <c r="F10719" s="2">
        <v>662</v>
      </c>
      <c r="G10719" s="3">
        <v>1409.52</v>
      </c>
      <c r="H10719" s="3">
        <v>6.62</v>
      </c>
      <c r="I10719" s="3">
        <v>31.114000000000001</v>
      </c>
      <c r="J10719" s="3">
        <v>699.73400000000004</v>
      </c>
      <c r="K10719" s="4">
        <v>0.34999999999999992</v>
      </c>
      <c r="L10719" s="73">
        <v>1270.2863384615384</v>
      </c>
    </row>
    <row r="10720" spans="1:12" x14ac:dyDescent="0.35">
      <c r="A10720" s="1" t="s">
        <v>17775</v>
      </c>
      <c r="B10720" t="s">
        <v>17776</v>
      </c>
      <c r="C10720" t="s">
        <v>363</v>
      </c>
      <c r="D10720" t="s">
        <v>364</v>
      </c>
      <c r="E10720">
        <v>1</v>
      </c>
      <c r="F10720" s="2">
        <v>211.73</v>
      </c>
      <c r="G10720" s="3">
        <v>437</v>
      </c>
      <c r="H10720" s="3">
        <v>2.1172999999999997</v>
      </c>
      <c r="I10720" s="3">
        <v>9.9513099999999994</v>
      </c>
      <c r="J10720" s="3">
        <v>223.79861</v>
      </c>
      <c r="K10720" s="4">
        <v>0.35</v>
      </c>
      <c r="L10720" s="73">
        <v>406.2805535384615</v>
      </c>
    </row>
    <row r="10721" spans="1:12" x14ac:dyDescent="0.35">
      <c r="A10721" s="1" t="s">
        <v>17777</v>
      </c>
      <c r="B10721" t="s">
        <v>17778</v>
      </c>
      <c r="C10721" t="s">
        <v>363</v>
      </c>
      <c r="D10721" t="s">
        <v>364</v>
      </c>
      <c r="E10721">
        <v>1</v>
      </c>
      <c r="F10721" s="2">
        <v>206</v>
      </c>
      <c r="G10721" s="3">
        <v>677</v>
      </c>
      <c r="H10721" s="3">
        <v>2.06</v>
      </c>
      <c r="I10721" s="3">
        <v>9.6820000000000004</v>
      </c>
      <c r="J10721" s="3">
        <v>217.74199999999999</v>
      </c>
      <c r="K10721" s="4">
        <v>0.35</v>
      </c>
      <c r="L10721" s="73">
        <v>395.28547692307689</v>
      </c>
    </row>
    <row r="10722" spans="1:12" x14ac:dyDescent="0.35">
      <c r="A10722" s="1" t="s">
        <v>17779</v>
      </c>
      <c r="B10722" t="s">
        <v>17780</v>
      </c>
      <c r="C10722" t="s">
        <v>363</v>
      </c>
      <c r="D10722" t="s">
        <v>364</v>
      </c>
      <c r="E10722">
        <v>1</v>
      </c>
      <c r="F10722" s="2">
        <v>4908</v>
      </c>
      <c r="G10722" s="3">
        <v>9975</v>
      </c>
      <c r="H10722" s="3">
        <v>49.08</v>
      </c>
      <c r="I10722" s="3">
        <v>230.67599999999999</v>
      </c>
      <c r="J10722" s="3">
        <v>5187.7560000000003</v>
      </c>
      <c r="K10722" s="4">
        <v>0.35</v>
      </c>
      <c r="L10722" s="73">
        <v>9417.7724307692297</v>
      </c>
    </row>
    <row r="10723" spans="1:12" x14ac:dyDescent="0.35">
      <c r="A10723" s="1" t="s">
        <v>17781</v>
      </c>
      <c r="B10723" t="s">
        <v>17782</v>
      </c>
      <c r="C10723" t="s">
        <v>363</v>
      </c>
      <c r="D10723" t="s">
        <v>364</v>
      </c>
      <c r="E10723">
        <v>1</v>
      </c>
      <c r="F10723" s="2">
        <v>82</v>
      </c>
      <c r="G10723" s="3">
        <v>218.56</v>
      </c>
      <c r="H10723" s="3">
        <v>0.82000000000000006</v>
      </c>
      <c r="I10723" s="3">
        <v>3.8540000000000001</v>
      </c>
      <c r="J10723" s="3">
        <v>86.673999999999992</v>
      </c>
      <c r="K10723" s="4">
        <v>0.35</v>
      </c>
      <c r="L10723" s="73">
        <v>157.34664615384614</v>
      </c>
    </row>
    <row r="10724" spans="1:12" x14ac:dyDescent="0.35">
      <c r="A10724" s="1" t="s">
        <v>17783</v>
      </c>
      <c r="B10724" t="s">
        <v>17784</v>
      </c>
      <c r="C10724" t="s">
        <v>363</v>
      </c>
      <c r="D10724" t="s">
        <v>364</v>
      </c>
      <c r="E10724">
        <v>1</v>
      </c>
      <c r="F10724" s="2">
        <v>608.6</v>
      </c>
      <c r="G10724" s="3">
        <v>1489.76</v>
      </c>
      <c r="H10724" s="3">
        <v>6.0860000000000003</v>
      </c>
      <c r="I10724" s="3">
        <v>28.604200000000002</v>
      </c>
      <c r="J10724" s="3">
        <v>643.29020000000003</v>
      </c>
      <c r="K10724" s="4">
        <v>0.34999999999999992</v>
      </c>
      <c r="L10724" s="73">
        <v>1167.8191323076921</v>
      </c>
    </row>
    <row r="10725" spans="1:12" x14ac:dyDescent="0.35">
      <c r="A10725" s="1" t="s">
        <v>17785</v>
      </c>
      <c r="B10725" t="s">
        <v>17786</v>
      </c>
      <c r="C10725" t="s">
        <v>363</v>
      </c>
      <c r="D10725" t="s">
        <v>364</v>
      </c>
      <c r="E10725">
        <v>1</v>
      </c>
      <c r="F10725" s="2">
        <v>2483</v>
      </c>
      <c r="G10725" s="3">
        <v>3691</v>
      </c>
      <c r="H10725" s="3">
        <v>24.830000000000002</v>
      </c>
      <c r="I10725" s="3">
        <v>116.70099999999999</v>
      </c>
      <c r="J10725" s="3">
        <v>2624.5309999999999</v>
      </c>
      <c r="K10725" s="4">
        <v>0.35</v>
      </c>
      <c r="L10725" s="73">
        <v>4764.5331999999999</v>
      </c>
    </row>
    <row r="10726" spans="1:12" x14ac:dyDescent="0.35">
      <c r="A10726" s="1" t="s">
        <v>17787</v>
      </c>
      <c r="B10726" t="s">
        <v>17788</v>
      </c>
      <c r="C10726" t="s">
        <v>363</v>
      </c>
      <c r="D10726" t="s">
        <v>364</v>
      </c>
      <c r="E10726">
        <v>1</v>
      </c>
      <c r="F10726" s="2">
        <v>2687</v>
      </c>
      <c r="G10726" s="3">
        <v>5728.55</v>
      </c>
      <c r="H10726" s="3">
        <v>26.87</v>
      </c>
      <c r="I10726" s="3">
        <v>126.289</v>
      </c>
      <c r="J10726" s="3">
        <v>2840.1590000000001</v>
      </c>
      <c r="K10726" s="4">
        <v>0.34999999999999992</v>
      </c>
      <c r="L10726" s="73">
        <v>5155.9809538461541</v>
      </c>
    </row>
    <row r="10727" spans="1:12" x14ac:dyDescent="0.35">
      <c r="A10727" s="1" t="s">
        <v>17789</v>
      </c>
      <c r="B10727" t="s">
        <v>17790</v>
      </c>
      <c r="C10727" t="s">
        <v>363</v>
      </c>
      <c r="D10727" t="s">
        <v>364</v>
      </c>
      <c r="E10727">
        <v>1</v>
      </c>
      <c r="F10727" s="2">
        <v>575</v>
      </c>
      <c r="G10727" s="3">
        <v>1224.53</v>
      </c>
      <c r="H10727" s="3">
        <v>5.75</v>
      </c>
      <c r="I10727" s="3">
        <v>27.024999999999999</v>
      </c>
      <c r="J10727" s="3">
        <v>607.77499999999998</v>
      </c>
      <c r="K10727" s="4">
        <v>0.35</v>
      </c>
      <c r="L10727" s="73">
        <v>1103.3453846153845</v>
      </c>
    </row>
    <row r="10728" spans="1:12" x14ac:dyDescent="0.35">
      <c r="A10728" s="1" t="s">
        <v>17791</v>
      </c>
      <c r="B10728" t="s">
        <v>17792</v>
      </c>
      <c r="C10728" t="s">
        <v>363</v>
      </c>
      <c r="D10728" t="s">
        <v>364</v>
      </c>
      <c r="E10728">
        <v>1</v>
      </c>
      <c r="F10728" s="2">
        <v>5760</v>
      </c>
      <c r="G10728" s="3">
        <v>11877</v>
      </c>
      <c r="H10728" s="3">
        <v>57.6</v>
      </c>
      <c r="I10728" s="3">
        <v>270.72000000000003</v>
      </c>
      <c r="J10728" s="3">
        <v>6088.3200000000006</v>
      </c>
      <c r="K10728" s="4">
        <v>0.35000000000000003</v>
      </c>
      <c r="L10728" s="73">
        <v>11052.642461538464</v>
      </c>
    </row>
    <row r="10729" spans="1:12" x14ac:dyDescent="0.35">
      <c r="A10729" s="1" t="s">
        <v>17793</v>
      </c>
      <c r="B10729" t="s">
        <v>17794</v>
      </c>
      <c r="C10729" t="s">
        <v>363</v>
      </c>
      <c r="D10729" t="s">
        <v>364</v>
      </c>
      <c r="E10729">
        <v>1</v>
      </c>
      <c r="F10729" s="2">
        <v>947.34</v>
      </c>
      <c r="G10729" s="3">
        <v>1688</v>
      </c>
      <c r="H10729" s="3">
        <v>9.4733999999999998</v>
      </c>
      <c r="I10729" s="3">
        <v>44.524979999999999</v>
      </c>
      <c r="J10729" s="3">
        <v>1001.33838</v>
      </c>
      <c r="K10729" s="4">
        <v>0.35000000000000003</v>
      </c>
      <c r="L10729" s="73">
        <v>1817.8142898461538</v>
      </c>
    </row>
    <row r="10730" spans="1:12" x14ac:dyDescent="0.35">
      <c r="A10730" s="1" t="s">
        <v>17795</v>
      </c>
      <c r="B10730" t="s">
        <v>17796</v>
      </c>
      <c r="C10730" t="s">
        <v>363</v>
      </c>
      <c r="D10730" t="s">
        <v>364</v>
      </c>
      <c r="E10730">
        <v>1</v>
      </c>
      <c r="F10730" s="2">
        <v>320</v>
      </c>
      <c r="G10730" s="3">
        <v>644</v>
      </c>
      <c r="H10730" s="3">
        <v>3.2</v>
      </c>
      <c r="I10730" s="3">
        <v>15.04</v>
      </c>
      <c r="J10730" s="3">
        <v>338.24</v>
      </c>
      <c r="K10730" s="4">
        <v>0.34999999999999992</v>
      </c>
      <c r="L10730" s="73">
        <v>614.03569230769222</v>
      </c>
    </row>
    <row r="10731" spans="1:12" x14ac:dyDescent="0.35">
      <c r="A10731" s="1" t="s">
        <v>17797</v>
      </c>
      <c r="B10731" t="s">
        <v>17798</v>
      </c>
      <c r="C10731" t="s">
        <v>363</v>
      </c>
      <c r="D10731" t="s">
        <v>364</v>
      </c>
      <c r="E10731">
        <v>1</v>
      </c>
      <c r="F10731" s="2">
        <v>926</v>
      </c>
      <c r="G10731" s="3">
        <v>1439.2</v>
      </c>
      <c r="H10731" s="3">
        <v>9.26</v>
      </c>
      <c r="I10731" s="3">
        <v>43.521999999999998</v>
      </c>
      <c r="J10731" s="3">
        <v>978.78200000000004</v>
      </c>
      <c r="K10731" s="4">
        <v>0.35000000000000003</v>
      </c>
      <c r="L10731" s="73">
        <v>1776.8657846153847</v>
      </c>
    </row>
    <row r="10732" spans="1:12" x14ac:dyDescent="0.35">
      <c r="A10732" s="1" t="s">
        <v>17799</v>
      </c>
      <c r="B10732" t="s">
        <v>17800</v>
      </c>
      <c r="C10732" t="s">
        <v>363</v>
      </c>
      <c r="D10732" t="s">
        <v>364</v>
      </c>
      <c r="E10732">
        <v>1</v>
      </c>
      <c r="F10732" s="2">
        <v>50</v>
      </c>
      <c r="G10732" s="3">
        <v>105.56</v>
      </c>
      <c r="H10732" s="3">
        <v>0.5</v>
      </c>
      <c r="I10732" s="3">
        <v>2.35</v>
      </c>
      <c r="J10732" s="3">
        <v>52.85</v>
      </c>
      <c r="K10732" s="4">
        <v>0.35</v>
      </c>
      <c r="L10732" s="73">
        <v>95.943076923076916</v>
      </c>
    </row>
    <row r="10733" spans="1:12" x14ac:dyDescent="0.35">
      <c r="A10733" s="1" t="s">
        <v>17801</v>
      </c>
      <c r="B10733" t="s">
        <v>17802</v>
      </c>
      <c r="C10733" t="s">
        <v>363</v>
      </c>
      <c r="D10733" t="s">
        <v>364</v>
      </c>
      <c r="E10733">
        <v>1</v>
      </c>
      <c r="F10733" s="2">
        <v>800</v>
      </c>
      <c r="G10733" s="3">
        <v>1695</v>
      </c>
      <c r="H10733" s="3">
        <v>8</v>
      </c>
      <c r="I10733" s="3">
        <v>37.6</v>
      </c>
      <c r="J10733" s="3">
        <v>845.6</v>
      </c>
      <c r="K10733" s="4">
        <v>0.35</v>
      </c>
      <c r="L10733" s="73">
        <v>1535.0892307692307</v>
      </c>
    </row>
    <row r="10734" spans="1:12" x14ac:dyDescent="0.35">
      <c r="A10734" s="1" t="s">
        <v>17803</v>
      </c>
      <c r="B10734" t="s">
        <v>17804</v>
      </c>
      <c r="C10734" t="s">
        <v>363</v>
      </c>
      <c r="D10734" t="s">
        <v>364</v>
      </c>
      <c r="E10734">
        <v>1</v>
      </c>
      <c r="F10734" s="2">
        <v>505.02</v>
      </c>
      <c r="G10734" s="3">
        <v>917.94</v>
      </c>
      <c r="H10734" s="3">
        <v>5.0502000000000002</v>
      </c>
      <c r="I10734" s="3">
        <v>23.735939999999999</v>
      </c>
      <c r="J10734" s="3">
        <v>533.80614000000003</v>
      </c>
      <c r="K10734" s="4">
        <v>0.35000000000000003</v>
      </c>
      <c r="L10734" s="73">
        <v>969.06345415384624</v>
      </c>
    </row>
    <row r="10735" spans="1:12" x14ac:dyDescent="0.35">
      <c r="A10735" s="1" t="s">
        <v>17805</v>
      </c>
      <c r="B10735" t="s">
        <v>17806</v>
      </c>
      <c r="C10735" t="s">
        <v>363</v>
      </c>
      <c r="D10735" t="s">
        <v>364</v>
      </c>
      <c r="E10735">
        <v>1</v>
      </c>
      <c r="F10735" s="2">
        <v>330</v>
      </c>
      <c r="G10735" s="3">
        <v>699</v>
      </c>
      <c r="H10735" s="3">
        <v>3.3000000000000003</v>
      </c>
      <c r="I10735" s="3">
        <v>15.51</v>
      </c>
      <c r="J10735" s="3">
        <v>348.81</v>
      </c>
      <c r="K10735" s="4">
        <v>0.35000000000000003</v>
      </c>
      <c r="L10735" s="73">
        <v>633.22430769230778</v>
      </c>
    </row>
    <row r="10736" spans="1:12" x14ac:dyDescent="0.35">
      <c r="A10736" s="1" t="s">
        <v>17807</v>
      </c>
      <c r="B10736" t="s">
        <v>17808</v>
      </c>
      <c r="C10736" t="s">
        <v>363</v>
      </c>
      <c r="D10736" t="s">
        <v>364</v>
      </c>
      <c r="E10736">
        <v>1</v>
      </c>
      <c r="F10736" s="2">
        <v>958</v>
      </c>
      <c r="G10736" s="3">
        <v>1927</v>
      </c>
      <c r="H10736" s="3">
        <v>9.58</v>
      </c>
      <c r="I10736" s="3">
        <v>45.026000000000003</v>
      </c>
      <c r="J10736" s="3">
        <v>1012.606</v>
      </c>
      <c r="K10736" s="4">
        <v>0.35</v>
      </c>
      <c r="L10736" s="73">
        <v>1838.2693538461538</v>
      </c>
    </row>
    <row r="10737" spans="1:12" x14ac:dyDescent="0.35">
      <c r="A10737" s="1" t="s">
        <v>17809</v>
      </c>
      <c r="B10737" t="s">
        <v>17810</v>
      </c>
      <c r="C10737" t="s">
        <v>363</v>
      </c>
      <c r="D10737" t="s">
        <v>364</v>
      </c>
      <c r="E10737">
        <v>1</v>
      </c>
      <c r="F10737" s="2">
        <v>666.9</v>
      </c>
      <c r="G10737" s="3">
        <v>1188</v>
      </c>
      <c r="H10737" s="3">
        <v>6.6689999999999996</v>
      </c>
      <c r="I10737" s="3">
        <v>31.3443</v>
      </c>
      <c r="J10737" s="3">
        <v>704.91329999999994</v>
      </c>
      <c r="K10737" s="4">
        <v>0.35000000000000003</v>
      </c>
      <c r="L10737" s="73">
        <v>1279.68876</v>
      </c>
    </row>
    <row r="10738" spans="1:12" x14ac:dyDescent="0.35">
      <c r="A10738" s="1" t="s">
        <v>17811</v>
      </c>
      <c r="B10738" t="s">
        <v>17812</v>
      </c>
      <c r="C10738" t="s">
        <v>363</v>
      </c>
      <c r="D10738" t="s">
        <v>364</v>
      </c>
      <c r="E10738">
        <v>1</v>
      </c>
      <c r="F10738" s="2">
        <v>2281</v>
      </c>
      <c r="G10738" s="3">
        <v>539</v>
      </c>
      <c r="H10738" s="3">
        <v>22.81</v>
      </c>
      <c r="I10738" s="3">
        <v>107.20699999999999</v>
      </c>
      <c r="J10738" s="3">
        <v>2411.0169999999998</v>
      </c>
      <c r="K10738" s="4">
        <v>0.35</v>
      </c>
      <c r="L10738" s="73">
        <v>4376.9231692307685</v>
      </c>
    </row>
    <row r="10739" spans="1:12" x14ac:dyDescent="0.35">
      <c r="A10739" s="1" t="s">
        <v>17813</v>
      </c>
      <c r="B10739" t="s">
        <v>17814</v>
      </c>
      <c r="C10739" t="s">
        <v>363</v>
      </c>
      <c r="D10739" t="s">
        <v>364</v>
      </c>
      <c r="E10739">
        <v>1</v>
      </c>
      <c r="F10739" s="2">
        <v>203.5</v>
      </c>
      <c r="G10739" s="3">
        <v>498.13</v>
      </c>
      <c r="H10739" s="3">
        <v>2.0350000000000001</v>
      </c>
      <c r="I10739" s="3">
        <v>9.5645000000000007</v>
      </c>
      <c r="J10739" s="3">
        <v>215.09950000000001</v>
      </c>
      <c r="K10739" s="4">
        <v>0.35</v>
      </c>
      <c r="L10739" s="73">
        <v>390.48832307692305</v>
      </c>
    </row>
    <row r="10740" spans="1:12" x14ac:dyDescent="0.35">
      <c r="A10740" s="1" t="s">
        <v>17815</v>
      </c>
      <c r="B10740" t="s">
        <v>17816</v>
      </c>
      <c r="C10740" t="s">
        <v>363</v>
      </c>
      <c r="D10740" t="s">
        <v>364</v>
      </c>
      <c r="E10740">
        <v>1</v>
      </c>
      <c r="F10740" s="2">
        <v>591.66</v>
      </c>
      <c r="G10740" s="3">
        <v>1104.8499999999999</v>
      </c>
      <c r="H10740" s="3">
        <v>5.9165999999999999</v>
      </c>
      <c r="I10740" s="3">
        <v>27.808019999999999</v>
      </c>
      <c r="J10740" s="3">
        <v>625.38462000000004</v>
      </c>
      <c r="K10740" s="4">
        <v>0.35</v>
      </c>
      <c r="L10740" s="73">
        <v>1135.3136178461539</v>
      </c>
    </row>
    <row r="10741" spans="1:12" x14ac:dyDescent="0.35">
      <c r="A10741" s="1" t="s">
        <v>17817</v>
      </c>
      <c r="B10741" t="s">
        <v>17642</v>
      </c>
      <c r="C10741" t="s">
        <v>363</v>
      </c>
      <c r="D10741" t="s">
        <v>364</v>
      </c>
      <c r="E10741">
        <v>1</v>
      </c>
      <c r="F10741" s="2">
        <v>53</v>
      </c>
      <c r="G10741" s="3">
        <v>106</v>
      </c>
      <c r="H10741" s="3">
        <v>0.53</v>
      </c>
      <c r="I10741" s="3">
        <v>2.4910000000000001</v>
      </c>
      <c r="J10741" s="3">
        <v>56.021000000000001</v>
      </c>
      <c r="K10741" s="4">
        <v>0.35</v>
      </c>
      <c r="L10741" s="73">
        <v>101.69966153846153</v>
      </c>
    </row>
    <row r="10742" spans="1:12" x14ac:dyDescent="0.35">
      <c r="A10742" s="1" t="s">
        <v>17818</v>
      </c>
      <c r="B10742" t="s">
        <v>17819</v>
      </c>
      <c r="C10742" t="s">
        <v>363</v>
      </c>
      <c r="D10742" t="s">
        <v>364</v>
      </c>
      <c r="E10742">
        <v>1</v>
      </c>
      <c r="F10742" s="2">
        <v>83.33</v>
      </c>
      <c r="G10742" s="3">
        <v>172</v>
      </c>
      <c r="H10742" s="3">
        <v>0.83330000000000004</v>
      </c>
      <c r="I10742" s="3">
        <v>3.9165099999999997</v>
      </c>
      <c r="J10742" s="3">
        <v>88.079809999999995</v>
      </c>
      <c r="K10742" s="4">
        <v>0.35</v>
      </c>
      <c r="L10742" s="73">
        <v>159.898732</v>
      </c>
    </row>
    <row r="10743" spans="1:12" x14ac:dyDescent="0.35">
      <c r="A10743" s="1" t="s">
        <v>17820</v>
      </c>
      <c r="B10743" t="s">
        <v>17821</v>
      </c>
      <c r="C10743" t="s">
        <v>363</v>
      </c>
      <c r="D10743" t="s">
        <v>364</v>
      </c>
      <c r="E10743">
        <v>1</v>
      </c>
      <c r="F10743" s="2">
        <v>2.37</v>
      </c>
      <c r="G10743" s="3">
        <v>5.05</v>
      </c>
      <c r="H10743" s="3">
        <v>2.3700000000000002E-2</v>
      </c>
      <c r="I10743" s="3">
        <v>0.11139</v>
      </c>
      <c r="J10743" s="3">
        <v>2.50509</v>
      </c>
      <c r="K10743" s="4">
        <v>0.35</v>
      </c>
      <c r="L10743" s="73">
        <v>4.5477018461538457</v>
      </c>
    </row>
    <row r="10744" spans="1:12" x14ac:dyDescent="0.35">
      <c r="A10744" s="1" t="s">
        <v>17822</v>
      </c>
      <c r="B10744" t="s">
        <v>17823</v>
      </c>
      <c r="C10744" t="s">
        <v>363</v>
      </c>
      <c r="D10744" t="s">
        <v>364</v>
      </c>
      <c r="E10744">
        <v>1</v>
      </c>
      <c r="F10744" s="2">
        <v>96</v>
      </c>
      <c r="G10744" s="3">
        <v>203.32</v>
      </c>
      <c r="H10744" s="3">
        <v>0.96</v>
      </c>
      <c r="I10744" s="3">
        <v>4.5120000000000005</v>
      </c>
      <c r="J10744" s="3">
        <v>101.47199999999999</v>
      </c>
      <c r="K10744" s="4">
        <v>0.35</v>
      </c>
      <c r="L10744" s="73">
        <v>184.21070769230769</v>
      </c>
    </row>
    <row r="10745" spans="1:12" x14ac:dyDescent="0.35">
      <c r="A10745" s="1" t="s">
        <v>17824</v>
      </c>
      <c r="B10745" t="s">
        <v>17825</v>
      </c>
      <c r="C10745" t="s">
        <v>363</v>
      </c>
      <c r="D10745" t="s">
        <v>364</v>
      </c>
      <c r="E10745">
        <v>1</v>
      </c>
      <c r="F10745" s="2">
        <v>324</v>
      </c>
      <c r="G10745" s="3">
        <v>696.72</v>
      </c>
      <c r="H10745" s="3">
        <v>3.24</v>
      </c>
      <c r="I10745" s="3">
        <v>15.228</v>
      </c>
      <c r="J10745" s="3">
        <v>342.46800000000002</v>
      </c>
      <c r="K10745" s="4">
        <v>0.35000000000000003</v>
      </c>
      <c r="L10745" s="73">
        <v>621.71113846153855</v>
      </c>
    </row>
    <row r="10746" spans="1:12" x14ac:dyDescent="0.35">
      <c r="A10746" s="1" t="s">
        <v>17826</v>
      </c>
      <c r="B10746" t="s">
        <v>17827</v>
      </c>
      <c r="C10746" t="s">
        <v>363</v>
      </c>
      <c r="D10746" t="s">
        <v>364</v>
      </c>
      <c r="E10746">
        <v>1</v>
      </c>
      <c r="F10746" s="2">
        <v>350</v>
      </c>
      <c r="G10746" s="3">
        <v>7433.66</v>
      </c>
      <c r="H10746" s="3">
        <v>3.5</v>
      </c>
      <c r="I10746" s="3">
        <v>16.45</v>
      </c>
      <c r="J10746" s="3">
        <v>369.95</v>
      </c>
      <c r="K10746" s="4">
        <v>0.34999999999999992</v>
      </c>
      <c r="L10746" s="73">
        <v>671.60153846153833</v>
      </c>
    </row>
    <row r="10747" spans="1:12" x14ac:dyDescent="0.35">
      <c r="A10747" s="1" t="s">
        <v>17828</v>
      </c>
      <c r="B10747" t="s">
        <v>17829</v>
      </c>
      <c r="C10747" t="s">
        <v>363</v>
      </c>
      <c r="D10747" t="s">
        <v>364</v>
      </c>
      <c r="E10747">
        <v>1</v>
      </c>
      <c r="F10747" s="2">
        <v>212</v>
      </c>
      <c r="G10747" s="3">
        <v>450.4</v>
      </c>
      <c r="H10747" s="3">
        <v>2.12</v>
      </c>
      <c r="I10747" s="3">
        <v>9.9640000000000004</v>
      </c>
      <c r="J10747" s="3">
        <v>224.084</v>
      </c>
      <c r="K10747" s="4">
        <v>0.35</v>
      </c>
      <c r="L10747" s="73">
        <v>406.79864615384611</v>
      </c>
    </row>
    <row r="10748" spans="1:12" x14ac:dyDescent="0.35">
      <c r="A10748" s="1" t="s">
        <v>17830</v>
      </c>
      <c r="B10748" t="s">
        <v>17831</v>
      </c>
      <c r="C10748" t="s">
        <v>363</v>
      </c>
      <c r="D10748" t="s">
        <v>364</v>
      </c>
      <c r="E10748">
        <v>1</v>
      </c>
      <c r="F10748" s="2">
        <v>42.71</v>
      </c>
      <c r="G10748" s="3">
        <v>89</v>
      </c>
      <c r="H10748" s="3">
        <v>0.42710000000000004</v>
      </c>
      <c r="I10748" s="3">
        <v>2.0073699999999999</v>
      </c>
      <c r="J10748" s="3">
        <v>45.144470000000005</v>
      </c>
      <c r="K10748" s="4">
        <v>0.35000000000000003</v>
      </c>
      <c r="L10748" s="73">
        <v>81.954576307692321</v>
      </c>
    </row>
    <row r="10749" spans="1:12" x14ac:dyDescent="0.35">
      <c r="A10749" s="1" t="s">
        <v>17832</v>
      </c>
      <c r="B10749" t="s">
        <v>17833</v>
      </c>
      <c r="C10749" t="s">
        <v>363</v>
      </c>
      <c r="D10749" t="s">
        <v>364</v>
      </c>
      <c r="E10749">
        <v>1</v>
      </c>
      <c r="F10749" s="2">
        <v>10640</v>
      </c>
      <c r="G10749" s="3">
        <v>25409.013999999999</v>
      </c>
      <c r="H10749" s="3">
        <v>106.4</v>
      </c>
      <c r="I10749" s="3">
        <v>500.08</v>
      </c>
      <c r="J10749" s="3">
        <v>11246.48</v>
      </c>
      <c r="K10749" s="4">
        <v>0.35000000000000003</v>
      </c>
      <c r="L10749" s="73">
        <v>20416.686769230768</v>
      </c>
    </row>
    <row r="10750" spans="1:12" x14ac:dyDescent="0.35">
      <c r="A10750" s="1" t="s">
        <v>17834</v>
      </c>
      <c r="B10750" t="s">
        <v>17835</v>
      </c>
      <c r="C10750" t="s">
        <v>363</v>
      </c>
      <c r="D10750" t="s">
        <v>364</v>
      </c>
      <c r="E10750">
        <v>1</v>
      </c>
      <c r="F10750" s="2">
        <v>2633</v>
      </c>
      <c r="G10750" s="3">
        <v>5350</v>
      </c>
      <c r="H10750" s="3">
        <v>26.330000000000002</v>
      </c>
      <c r="I10750" s="3">
        <v>123.751</v>
      </c>
      <c r="J10750" s="3">
        <v>2783.0810000000001</v>
      </c>
      <c r="K10750" s="4">
        <v>0.35</v>
      </c>
      <c r="L10750" s="73">
        <v>5052.3624307692307</v>
      </c>
    </row>
    <row r="10751" spans="1:12" x14ac:dyDescent="0.35">
      <c r="A10751" s="1" t="s">
        <v>17836</v>
      </c>
      <c r="B10751" t="s">
        <v>17837</v>
      </c>
      <c r="C10751" t="s">
        <v>363</v>
      </c>
      <c r="D10751" t="s">
        <v>364</v>
      </c>
      <c r="E10751">
        <v>1</v>
      </c>
      <c r="F10751" s="2">
        <v>136.80000000000001</v>
      </c>
      <c r="G10751" s="3">
        <v>230</v>
      </c>
      <c r="H10751" s="3">
        <v>1.3680000000000001</v>
      </c>
      <c r="I10751" s="3">
        <v>6.4296000000000006</v>
      </c>
      <c r="J10751" s="3">
        <v>144.5976</v>
      </c>
      <c r="K10751" s="4">
        <v>0.34999999999999992</v>
      </c>
      <c r="L10751" s="73">
        <v>262.50025846153846</v>
      </c>
    </row>
    <row r="10752" spans="1:12" x14ac:dyDescent="0.35">
      <c r="A10752" s="1" t="s">
        <v>17838</v>
      </c>
      <c r="B10752" t="s">
        <v>17839</v>
      </c>
      <c r="C10752" t="s">
        <v>363</v>
      </c>
      <c r="D10752" t="s">
        <v>364</v>
      </c>
      <c r="E10752">
        <v>1</v>
      </c>
      <c r="F10752" s="2">
        <v>85</v>
      </c>
      <c r="G10752" s="3">
        <v>180.31</v>
      </c>
      <c r="H10752" s="3">
        <v>0.85</v>
      </c>
      <c r="I10752" s="3">
        <v>3.9950000000000001</v>
      </c>
      <c r="J10752" s="3">
        <v>89.844999999999999</v>
      </c>
      <c r="K10752" s="4">
        <v>0.35</v>
      </c>
      <c r="L10752" s="73">
        <v>163.10323076923078</v>
      </c>
    </row>
    <row r="10753" spans="1:12" x14ac:dyDescent="0.35">
      <c r="A10753" s="1" t="s">
        <v>17840</v>
      </c>
      <c r="B10753" t="s">
        <v>17841</v>
      </c>
      <c r="C10753" t="s">
        <v>363</v>
      </c>
      <c r="D10753" t="s">
        <v>364</v>
      </c>
      <c r="E10753">
        <v>1</v>
      </c>
      <c r="F10753" s="2">
        <v>397</v>
      </c>
      <c r="G10753" s="3">
        <v>4017</v>
      </c>
      <c r="H10753" s="3">
        <v>3.97</v>
      </c>
      <c r="I10753" s="3">
        <v>18.658999999999999</v>
      </c>
      <c r="J10753" s="3">
        <v>419.62900000000002</v>
      </c>
      <c r="K10753" s="4">
        <v>0.34999999999999992</v>
      </c>
      <c r="L10753" s="73">
        <v>761.78803076923066</v>
      </c>
    </row>
    <row r="10754" spans="1:12" x14ac:dyDescent="0.35">
      <c r="A10754" s="1" t="s">
        <v>17842</v>
      </c>
      <c r="B10754" t="s">
        <v>17843</v>
      </c>
      <c r="C10754" t="s">
        <v>363</v>
      </c>
      <c r="D10754" t="s">
        <v>364</v>
      </c>
      <c r="E10754">
        <v>1</v>
      </c>
      <c r="F10754" s="2">
        <v>327</v>
      </c>
      <c r="G10754" s="3">
        <v>696.72</v>
      </c>
      <c r="H10754" s="3">
        <v>3.27</v>
      </c>
      <c r="I10754" s="3">
        <v>15.369</v>
      </c>
      <c r="J10754" s="3">
        <v>345.63900000000001</v>
      </c>
      <c r="K10754" s="4">
        <v>0.35</v>
      </c>
      <c r="L10754" s="73">
        <v>627.46772307692311</v>
      </c>
    </row>
    <row r="10755" spans="1:12" x14ac:dyDescent="0.35">
      <c r="A10755" s="1" t="s">
        <v>17844</v>
      </c>
      <c r="B10755" t="s">
        <v>17845</v>
      </c>
      <c r="C10755" t="s">
        <v>363</v>
      </c>
      <c r="D10755" t="s">
        <v>364</v>
      </c>
      <c r="E10755">
        <v>1</v>
      </c>
      <c r="F10755" s="2">
        <v>280.3</v>
      </c>
      <c r="G10755" s="3">
        <v>578</v>
      </c>
      <c r="H10755" s="3">
        <v>2.8030000000000004</v>
      </c>
      <c r="I10755" s="3">
        <v>13.174100000000001</v>
      </c>
      <c r="J10755" s="3">
        <v>296.27710000000002</v>
      </c>
      <c r="K10755" s="4">
        <v>0.35</v>
      </c>
      <c r="L10755" s="73">
        <v>537.85688923076918</v>
      </c>
    </row>
    <row r="10756" spans="1:12" x14ac:dyDescent="0.35">
      <c r="A10756" s="1" t="s">
        <v>17846</v>
      </c>
      <c r="B10756" t="s">
        <v>17847</v>
      </c>
      <c r="C10756" t="s">
        <v>363</v>
      </c>
      <c r="D10756" t="s">
        <v>364</v>
      </c>
      <c r="E10756">
        <v>1</v>
      </c>
      <c r="F10756" s="2">
        <v>70.680000000000007</v>
      </c>
      <c r="G10756" s="3">
        <v>125</v>
      </c>
      <c r="H10756" s="3">
        <v>0.70680000000000009</v>
      </c>
      <c r="I10756" s="3">
        <v>3.3219600000000002</v>
      </c>
      <c r="J10756" s="3">
        <v>74.708760000000012</v>
      </c>
      <c r="K10756" s="4">
        <v>0.35</v>
      </c>
      <c r="L10756" s="73">
        <v>135.62513353846154</v>
      </c>
    </row>
    <row r="10757" spans="1:12" x14ac:dyDescent="0.35">
      <c r="A10757" s="1" t="s">
        <v>17848</v>
      </c>
      <c r="B10757" t="s">
        <v>17682</v>
      </c>
      <c r="C10757" t="s">
        <v>363</v>
      </c>
      <c r="D10757" t="s">
        <v>364</v>
      </c>
      <c r="E10757">
        <v>1</v>
      </c>
      <c r="F10757" s="2">
        <v>205</v>
      </c>
      <c r="G10757" s="3">
        <v>383</v>
      </c>
      <c r="H10757" s="3">
        <v>2.0499999999999998</v>
      </c>
      <c r="I10757" s="3">
        <v>9.6349999999999998</v>
      </c>
      <c r="J10757" s="3">
        <v>216.685</v>
      </c>
      <c r="K10757" s="4">
        <v>0.34999999999999992</v>
      </c>
      <c r="L10757" s="73">
        <v>393.36661538461533</v>
      </c>
    </row>
    <row r="10758" spans="1:12" x14ac:dyDescent="0.35">
      <c r="A10758" s="1" t="s">
        <v>17849</v>
      </c>
      <c r="B10758" t="s">
        <v>17850</v>
      </c>
      <c r="C10758" t="s">
        <v>363</v>
      </c>
      <c r="D10758" t="s">
        <v>364</v>
      </c>
      <c r="E10758">
        <v>1</v>
      </c>
      <c r="F10758" s="2">
        <v>5506</v>
      </c>
      <c r="G10758" s="3">
        <v>11075</v>
      </c>
      <c r="H10758" s="3">
        <v>55.06</v>
      </c>
      <c r="I10758" s="3">
        <v>258.78199999999998</v>
      </c>
      <c r="J10758" s="3">
        <v>5819.8420000000006</v>
      </c>
      <c r="K10758" s="4">
        <v>0.35000000000000003</v>
      </c>
      <c r="L10758" s="73">
        <v>10565.251630769233</v>
      </c>
    </row>
    <row r="10759" spans="1:12" x14ac:dyDescent="0.35">
      <c r="A10759" s="1" t="s">
        <v>17851</v>
      </c>
      <c r="B10759" t="s">
        <v>17852</v>
      </c>
      <c r="C10759" t="s">
        <v>363</v>
      </c>
      <c r="D10759" t="s">
        <v>364</v>
      </c>
      <c r="E10759">
        <v>1</v>
      </c>
      <c r="F10759" s="2">
        <v>330</v>
      </c>
      <c r="G10759" s="3">
        <v>670</v>
      </c>
      <c r="H10759" s="3">
        <v>3.3000000000000003</v>
      </c>
      <c r="I10759" s="3">
        <v>15.51</v>
      </c>
      <c r="J10759" s="3">
        <v>348.81</v>
      </c>
      <c r="K10759" s="4">
        <v>0.35000000000000003</v>
      </c>
      <c r="L10759" s="73">
        <v>633.22430769230778</v>
      </c>
    </row>
    <row r="10760" spans="1:12" x14ac:dyDescent="0.35">
      <c r="A10760" s="1" t="s">
        <v>17853</v>
      </c>
      <c r="B10760" t="s">
        <v>17854</v>
      </c>
      <c r="C10760" t="s">
        <v>363</v>
      </c>
      <c r="D10760" t="s">
        <v>364</v>
      </c>
      <c r="E10760">
        <v>1</v>
      </c>
      <c r="F10760" s="2">
        <v>843</v>
      </c>
      <c r="G10760" s="3">
        <v>2063.52</v>
      </c>
      <c r="H10760" s="3">
        <v>8.43</v>
      </c>
      <c r="I10760" s="3">
        <v>39.621000000000002</v>
      </c>
      <c r="J10760" s="3">
        <v>891.05099999999993</v>
      </c>
      <c r="K10760" s="4">
        <v>0.35</v>
      </c>
      <c r="L10760" s="73">
        <v>1617.6002769230768</v>
      </c>
    </row>
    <row r="10761" spans="1:12" x14ac:dyDescent="0.35">
      <c r="A10761" s="1" t="s">
        <v>17855</v>
      </c>
      <c r="B10761" t="s">
        <v>17856</v>
      </c>
      <c r="C10761" t="s">
        <v>363</v>
      </c>
      <c r="D10761" t="s">
        <v>364</v>
      </c>
      <c r="E10761">
        <v>1</v>
      </c>
      <c r="F10761" s="2">
        <v>750</v>
      </c>
      <c r="G10761" s="3">
        <v>1589</v>
      </c>
      <c r="H10761" s="3">
        <v>7.5</v>
      </c>
      <c r="I10761" s="3">
        <v>35.25</v>
      </c>
      <c r="J10761" s="3">
        <v>792.75</v>
      </c>
      <c r="K10761" s="4">
        <v>0.35</v>
      </c>
      <c r="L10761" s="73">
        <v>1439.1461538461538</v>
      </c>
    </row>
    <row r="10762" spans="1:12" x14ac:dyDescent="0.35">
      <c r="A10762" s="1" t="s">
        <v>17857</v>
      </c>
      <c r="B10762" t="s">
        <v>17858</v>
      </c>
      <c r="C10762" t="s">
        <v>363</v>
      </c>
      <c r="D10762" t="s">
        <v>364</v>
      </c>
      <c r="E10762">
        <v>1</v>
      </c>
      <c r="F10762" s="2">
        <v>6876</v>
      </c>
      <c r="G10762" s="3">
        <v>13975</v>
      </c>
      <c r="H10762" s="3">
        <v>68.760000000000005</v>
      </c>
      <c r="I10762" s="3">
        <v>323.17200000000003</v>
      </c>
      <c r="J10762" s="3">
        <v>7267.9320000000007</v>
      </c>
      <c r="K10762" s="4">
        <v>0.35</v>
      </c>
      <c r="L10762" s="73">
        <v>13194.091938461539</v>
      </c>
    </row>
    <row r="10763" spans="1:12" x14ac:dyDescent="0.35">
      <c r="A10763" s="1" t="s">
        <v>17859</v>
      </c>
      <c r="B10763" t="s">
        <v>17860</v>
      </c>
      <c r="C10763" t="s">
        <v>363</v>
      </c>
      <c r="D10763" t="s">
        <v>364</v>
      </c>
      <c r="E10763">
        <v>1</v>
      </c>
      <c r="F10763" s="2">
        <v>1432.91</v>
      </c>
      <c r="G10763" s="3">
        <v>2506</v>
      </c>
      <c r="H10763" s="3">
        <v>14.3291</v>
      </c>
      <c r="I10763" s="3">
        <v>67.346770000000006</v>
      </c>
      <c r="J10763" s="3">
        <v>1514.5858700000001</v>
      </c>
      <c r="K10763" s="4">
        <v>0.35</v>
      </c>
      <c r="L10763" s="73">
        <v>2749.5558870769232</v>
      </c>
    </row>
    <row r="10764" spans="1:12" x14ac:dyDescent="0.35">
      <c r="A10764" s="1" t="s">
        <v>17861</v>
      </c>
      <c r="B10764" t="s">
        <v>17862</v>
      </c>
      <c r="C10764" t="s">
        <v>363</v>
      </c>
      <c r="D10764" t="s">
        <v>364</v>
      </c>
      <c r="E10764">
        <v>1</v>
      </c>
      <c r="F10764" s="2">
        <v>16.510000000000002</v>
      </c>
      <c r="G10764" s="3">
        <v>34</v>
      </c>
      <c r="H10764" s="3">
        <v>0.16510000000000002</v>
      </c>
      <c r="I10764" s="3">
        <v>0.77597000000000005</v>
      </c>
      <c r="J10764" s="3">
        <v>17.451070000000001</v>
      </c>
      <c r="K10764" s="4">
        <v>0.35000000000000003</v>
      </c>
      <c r="L10764" s="73">
        <v>31.680404000000003</v>
      </c>
    </row>
    <row r="10765" spans="1:12" x14ac:dyDescent="0.35">
      <c r="A10765" s="1" t="s">
        <v>17863</v>
      </c>
      <c r="B10765" t="s">
        <v>17864</v>
      </c>
      <c r="C10765" t="s">
        <v>363</v>
      </c>
      <c r="D10765" t="s">
        <v>364</v>
      </c>
      <c r="E10765">
        <v>1</v>
      </c>
      <c r="F10765" s="2">
        <v>83.16</v>
      </c>
      <c r="G10765" s="3">
        <v>172</v>
      </c>
      <c r="H10765" s="3">
        <v>0.83160000000000001</v>
      </c>
      <c r="I10765" s="3">
        <v>3.9085199999999998</v>
      </c>
      <c r="J10765" s="3">
        <v>87.900119999999987</v>
      </c>
      <c r="K10765" s="4">
        <v>0.35</v>
      </c>
      <c r="L10765" s="73">
        <v>159.57252553846152</v>
      </c>
    </row>
    <row r="10766" spans="1:12" x14ac:dyDescent="0.35">
      <c r="A10766" s="1" t="s">
        <v>17865</v>
      </c>
      <c r="B10766" t="s">
        <v>17866</v>
      </c>
      <c r="C10766" t="s">
        <v>363</v>
      </c>
      <c r="D10766" t="s">
        <v>364</v>
      </c>
      <c r="E10766">
        <v>1</v>
      </c>
      <c r="F10766" s="2">
        <v>10308</v>
      </c>
      <c r="G10766" s="3">
        <v>20950</v>
      </c>
      <c r="H10766" s="3">
        <v>103.08</v>
      </c>
      <c r="I10766" s="3">
        <v>484.476</v>
      </c>
      <c r="J10766" s="3">
        <v>10895.556</v>
      </c>
      <c r="K10766" s="4">
        <v>0.34999999999999992</v>
      </c>
      <c r="L10766" s="73">
        <v>19779.624738461538</v>
      </c>
    </row>
    <row r="10767" spans="1:12" x14ac:dyDescent="0.35">
      <c r="A10767" s="1" t="s">
        <v>17867</v>
      </c>
      <c r="B10767" t="s">
        <v>17782</v>
      </c>
      <c r="C10767" t="s">
        <v>363</v>
      </c>
      <c r="D10767" t="s">
        <v>364</v>
      </c>
      <c r="E10767">
        <v>1</v>
      </c>
      <c r="F10767" s="2">
        <v>103</v>
      </c>
      <c r="G10767" s="3">
        <v>327.84</v>
      </c>
      <c r="H10767" s="3">
        <v>1.03</v>
      </c>
      <c r="I10767" s="3">
        <v>4.8410000000000002</v>
      </c>
      <c r="J10767" s="3">
        <v>108.871</v>
      </c>
      <c r="K10767" s="4">
        <v>0.35</v>
      </c>
      <c r="L10767" s="73">
        <v>197.64273846153844</v>
      </c>
    </row>
    <row r="10768" spans="1:12" x14ac:dyDescent="0.35">
      <c r="A10768" s="1" t="s">
        <v>17868</v>
      </c>
      <c r="B10768" t="s">
        <v>17869</v>
      </c>
      <c r="C10768" t="s">
        <v>363</v>
      </c>
      <c r="D10768" t="s">
        <v>364</v>
      </c>
      <c r="E10768">
        <v>1</v>
      </c>
      <c r="F10768" s="2">
        <v>1766</v>
      </c>
      <c r="G10768" s="3">
        <v>3552</v>
      </c>
      <c r="H10768" s="3">
        <v>17.66</v>
      </c>
      <c r="I10768" s="3">
        <v>83.001999999999995</v>
      </c>
      <c r="J10768" s="3">
        <v>1866.662</v>
      </c>
      <c r="K10768" s="4">
        <v>0.35000000000000003</v>
      </c>
      <c r="L10768" s="73">
        <v>3388.7094769230771</v>
      </c>
    </row>
    <row r="10769" spans="1:12" x14ac:dyDescent="0.35">
      <c r="A10769" s="1" t="s">
        <v>17870</v>
      </c>
      <c r="B10769" t="s">
        <v>17871</v>
      </c>
      <c r="C10769" t="s">
        <v>363</v>
      </c>
      <c r="D10769" t="s">
        <v>364</v>
      </c>
      <c r="E10769">
        <v>1</v>
      </c>
      <c r="F10769" s="2">
        <v>2053</v>
      </c>
      <c r="G10769" s="3">
        <v>4130</v>
      </c>
      <c r="H10769" s="3">
        <v>20.53</v>
      </c>
      <c r="I10769" s="3">
        <v>96.491</v>
      </c>
      <c r="J10769" s="3">
        <v>2170.0210000000002</v>
      </c>
      <c r="K10769" s="4">
        <v>0.35</v>
      </c>
      <c r="L10769" s="73">
        <v>3939.4227384615388</v>
      </c>
    </row>
    <row r="10770" spans="1:12" x14ac:dyDescent="0.35">
      <c r="A10770" s="1" t="s">
        <v>17872</v>
      </c>
      <c r="B10770" t="s">
        <v>17873</v>
      </c>
      <c r="C10770" t="s">
        <v>363</v>
      </c>
      <c r="D10770" t="s">
        <v>364</v>
      </c>
      <c r="E10770">
        <v>1</v>
      </c>
      <c r="F10770" s="2">
        <v>1367.64</v>
      </c>
      <c r="G10770" s="3">
        <v>7293</v>
      </c>
      <c r="H10770" s="3">
        <v>13.676400000000001</v>
      </c>
      <c r="I10770" s="3">
        <v>64.279080000000008</v>
      </c>
      <c r="J10770" s="3">
        <v>1445.5954800000002</v>
      </c>
      <c r="K10770" s="4">
        <v>0.35000000000000003</v>
      </c>
      <c r="L10770" s="73">
        <v>2624.3117944615387</v>
      </c>
    </row>
    <row r="10771" spans="1:12" x14ac:dyDescent="0.35">
      <c r="A10771" s="1" t="s">
        <v>17874</v>
      </c>
      <c r="B10771" t="s">
        <v>17875</v>
      </c>
      <c r="C10771" t="s">
        <v>363</v>
      </c>
      <c r="D10771" t="s">
        <v>364</v>
      </c>
      <c r="E10771">
        <v>1</v>
      </c>
      <c r="F10771" s="2">
        <v>70.05</v>
      </c>
      <c r="G10771" s="3">
        <v>145</v>
      </c>
      <c r="H10771" s="3">
        <v>0.70050000000000001</v>
      </c>
      <c r="I10771" s="3">
        <v>3.2923499999999999</v>
      </c>
      <c r="J10771" s="3">
        <v>74.042850000000001</v>
      </c>
      <c r="K10771" s="4">
        <v>0.35</v>
      </c>
      <c r="L10771" s="73">
        <v>134.41625076923077</v>
      </c>
    </row>
    <row r="10772" spans="1:12" x14ac:dyDescent="0.35">
      <c r="A10772" s="1" t="s">
        <v>17876</v>
      </c>
      <c r="B10772" t="s">
        <v>17877</v>
      </c>
      <c r="C10772" t="s">
        <v>363</v>
      </c>
      <c r="D10772" t="s">
        <v>364</v>
      </c>
      <c r="E10772">
        <v>1</v>
      </c>
      <c r="F10772" s="2">
        <v>4393.5600000000004</v>
      </c>
      <c r="G10772" s="3">
        <v>8217.3799999999992</v>
      </c>
      <c r="H10772" s="3">
        <v>43.935600000000008</v>
      </c>
      <c r="I10772" s="3">
        <v>206.49732000000003</v>
      </c>
      <c r="J10772" s="3">
        <v>4643.9929200000006</v>
      </c>
      <c r="K10772" s="4">
        <v>0.35000000000000003</v>
      </c>
      <c r="L10772" s="73">
        <v>8430.6333009230784</v>
      </c>
    </row>
    <row r="10773" spans="1:12" x14ac:dyDescent="0.35">
      <c r="A10773" s="1" t="s">
        <v>17878</v>
      </c>
      <c r="B10773" t="s">
        <v>17879</v>
      </c>
      <c r="C10773" t="s">
        <v>363</v>
      </c>
      <c r="D10773" t="s">
        <v>364</v>
      </c>
      <c r="E10773">
        <v>1</v>
      </c>
      <c r="F10773" s="2">
        <v>4102.92</v>
      </c>
      <c r="G10773" s="3">
        <v>7293</v>
      </c>
      <c r="H10773" s="3">
        <v>41.029200000000003</v>
      </c>
      <c r="I10773" s="3">
        <v>192.83724000000001</v>
      </c>
      <c r="J10773" s="3">
        <v>4336.7864399999999</v>
      </c>
      <c r="K10773" s="4">
        <v>0.35</v>
      </c>
      <c r="L10773" s="73">
        <v>7872.9353833846153</v>
      </c>
    </row>
    <row r="10774" spans="1:12" x14ac:dyDescent="0.35">
      <c r="A10774" s="1" t="s">
        <v>17880</v>
      </c>
      <c r="B10774" t="s">
        <v>17881</v>
      </c>
      <c r="C10774" t="s">
        <v>363</v>
      </c>
      <c r="D10774" t="s">
        <v>364</v>
      </c>
      <c r="E10774">
        <v>1</v>
      </c>
      <c r="F10774" s="2">
        <v>0.01</v>
      </c>
      <c r="G10774" s="3">
        <v>361</v>
      </c>
      <c r="H10774" s="3">
        <v>1E-4</v>
      </c>
      <c r="I10774" s="3">
        <v>4.6999999999999999E-4</v>
      </c>
      <c r="J10774" s="3">
        <v>1.057E-2</v>
      </c>
      <c r="K10774" s="4">
        <v>0.34999999999999992</v>
      </c>
      <c r="L10774" s="73">
        <v>1.918861538461538E-2</v>
      </c>
    </row>
    <row r="10775" spans="1:12" x14ac:dyDescent="0.35">
      <c r="A10775" s="1" t="s">
        <v>17882</v>
      </c>
      <c r="B10775" t="s">
        <v>17883</v>
      </c>
      <c r="C10775" t="s">
        <v>363</v>
      </c>
      <c r="D10775" t="s">
        <v>364</v>
      </c>
      <c r="E10775">
        <v>1</v>
      </c>
      <c r="F10775" s="2">
        <v>3318</v>
      </c>
      <c r="G10775" s="3">
        <v>7072.71</v>
      </c>
      <c r="H10775" s="3">
        <v>33.18</v>
      </c>
      <c r="I10775" s="3">
        <v>155.946</v>
      </c>
      <c r="J10775" s="3">
        <v>3507.1259999999997</v>
      </c>
      <c r="K10775" s="4">
        <v>0.35</v>
      </c>
      <c r="L10775" s="73">
        <v>6366.7825846153837</v>
      </c>
    </row>
    <row r="10776" spans="1:12" x14ac:dyDescent="0.35">
      <c r="A10776" s="1" t="s">
        <v>17884</v>
      </c>
      <c r="B10776" t="s">
        <v>17885</v>
      </c>
      <c r="C10776" t="s">
        <v>363</v>
      </c>
      <c r="D10776" t="s">
        <v>364</v>
      </c>
      <c r="E10776">
        <v>1</v>
      </c>
      <c r="F10776" s="2">
        <v>4102.92</v>
      </c>
      <c r="G10776" s="3">
        <v>7293</v>
      </c>
      <c r="H10776" s="3">
        <v>41.029200000000003</v>
      </c>
      <c r="I10776" s="3">
        <v>192.83724000000001</v>
      </c>
      <c r="J10776" s="3">
        <v>4336.7864399999999</v>
      </c>
      <c r="K10776" s="4">
        <v>0.35</v>
      </c>
      <c r="L10776" s="73">
        <v>7872.9353833846153</v>
      </c>
    </row>
    <row r="10777" spans="1:12" x14ac:dyDescent="0.35">
      <c r="A10777" s="1" t="s">
        <v>17886</v>
      </c>
      <c r="B10777" t="s">
        <v>17887</v>
      </c>
      <c r="C10777" t="s">
        <v>363</v>
      </c>
      <c r="D10777" t="s">
        <v>364</v>
      </c>
      <c r="E10777">
        <v>1</v>
      </c>
      <c r="F10777" s="2">
        <v>1790</v>
      </c>
      <c r="G10777" s="3">
        <v>89</v>
      </c>
      <c r="H10777" s="3">
        <v>17.900000000000002</v>
      </c>
      <c r="I10777" s="3">
        <v>84.13</v>
      </c>
      <c r="J10777" s="3">
        <v>1892.0300000000002</v>
      </c>
      <c r="K10777" s="4">
        <v>0.35000000000000003</v>
      </c>
      <c r="L10777" s="73">
        <v>3434.7621538461544</v>
      </c>
    </row>
    <row r="10778" spans="1:12" x14ac:dyDescent="0.35">
      <c r="A10778" s="1" t="s">
        <v>17888</v>
      </c>
      <c r="B10778" t="s">
        <v>17889</v>
      </c>
      <c r="C10778" t="s">
        <v>363</v>
      </c>
      <c r="D10778" t="s">
        <v>364</v>
      </c>
      <c r="E10778">
        <v>1</v>
      </c>
      <c r="F10778" s="2">
        <v>0.01</v>
      </c>
      <c r="G10778" s="3">
        <v>1</v>
      </c>
      <c r="H10778" s="3">
        <v>1E-4</v>
      </c>
      <c r="I10778" s="3">
        <v>4.6999999999999999E-4</v>
      </c>
      <c r="J10778" s="3">
        <v>1.057E-2</v>
      </c>
      <c r="K10778" s="4">
        <v>0.34999999999999992</v>
      </c>
      <c r="L10778" s="73">
        <v>1.918861538461538E-2</v>
      </c>
    </row>
    <row r="10779" spans="1:12" x14ac:dyDescent="0.35">
      <c r="A10779" s="1" t="s">
        <v>17890</v>
      </c>
      <c r="B10779" t="s">
        <v>17891</v>
      </c>
      <c r="C10779" t="s">
        <v>363</v>
      </c>
      <c r="D10779" t="s">
        <v>364</v>
      </c>
      <c r="E10779">
        <v>1</v>
      </c>
      <c r="F10779" s="2">
        <v>1695</v>
      </c>
      <c r="G10779" s="3">
        <v>3408</v>
      </c>
      <c r="H10779" s="3">
        <v>16.95</v>
      </c>
      <c r="I10779" s="3">
        <v>79.665000000000006</v>
      </c>
      <c r="J10779" s="3">
        <v>1791.615</v>
      </c>
      <c r="K10779" s="4">
        <v>0.34999999999999992</v>
      </c>
      <c r="L10779" s="73">
        <v>3252.4703076923074</v>
      </c>
    </row>
    <row r="10780" spans="1:12" x14ac:dyDescent="0.35">
      <c r="A10780" s="1" t="s">
        <v>17892</v>
      </c>
      <c r="B10780" t="s">
        <v>17893</v>
      </c>
      <c r="C10780" t="s">
        <v>363</v>
      </c>
      <c r="D10780" t="s">
        <v>364</v>
      </c>
      <c r="E10780">
        <v>1</v>
      </c>
      <c r="F10780" s="2">
        <v>505.02</v>
      </c>
      <c r="G10780" s="3">
        <v>885.15</v>
      </c>
      <c r="H10780" s="3">
        <v>5.0502000000000002</v>
      </c>
      <c r="I10780" s="3">
        <v>23.735939999999999</v>
      </c>
      <c r="J10780" s="3">
        <v>533.80614000000003</v>
      </c>
      <c r="K10780" s="4">
        <v>0.35000000000000003</v>
      </c>
      <c r="L10780" s="73">
        <v>969.06345415384624</v>
      </c>
    </row>
    <row r="10781" spans="1:12" x14ac:dyDescent="0.35">
      <c r="A10781" s="1" t="s">
        <v>17894</v>
      </c>
      <c r="B10781" t="s">
        <v>17895</v>
      </c>
      <c r="C10781" t="s">
        <v>363</v>
      </c>
      <c r="D10781" t="s">
        <v>364</v>
      </c>
      <c r="E10781">
        <v>1</v>
      </c>
      <c r="F10781" s="2">
        <v>1179</v>
      </c>
      <c r="G10781" s="3">
        <v>2512.4</v>
      </c>
      <c r="H10781" s="3">
        <v>11.790000000000001</v>
      </c>
      <c r="I10781" s="3">
        <v>55.412999999999997</v>
      </c>
      <c r="J10781" s="3">
        <v>1246.203</v>
      </c>
      <c r="K10781" s="4">
        <v>0.34999999999999992</v>
      </c>
      <c r="L10781" s="73">
        <v>2262.3377538461536</v>
      </c>
    </row>
    <row r="10782" spans="1:12" x14ac:dyDescent="0.35">
      <c r="A10782" s="1" t="s">
        <v>17896</v>
      </c>
      <c r="B10782" t="s">
        <v>17897</v>
      </c>
      <c r="C10782" t="s">
        <v>363</v>
      </c>
      <c r="D10782" t="s">
        <v>364</v>
      </c>
      <c r="E10782">
        <v>1</v>
      </c>
      <c r="F10782" s="2">
        <v>3.1</v>
      </c>
      <c r="G10782" s="3">
        <v>6.59</v>
      </c>
      <c r="H10782" s="3">
        <v>3.1000000000000003E-2</v>
      </c>
      <c r="I10782" s="3">
        <v>0.1457</v>
      </c>
      <c r="J10782" s="3">
        <v>3.2767000000000004</v>
      </c>
      <c r="K10782" s="4">
        <v>0.35</v>
      </c>
      <c r="L10782" s="73">
        <v>5.9484707692307701</v>
      </c>
    </row>
    <row r="10783" spans="1:12" x14ac:dyDescent="0.35">
      <c r="A10783" s="1" t="s">
        <v>17898</v>
      </c>
      <c r="B10783" t="s">
        <v>17899</v>
      </c>
      <c r="C10783" t="s">
        <v>363</v>
      </c>
      <c r="D10783" t="s">
        <v>364</v>
      </c>
      <c r="E10783">
        <v>1</v>
      </c>
      <c r="F10783" s="2">
        <v>471</v>
      </c>
      <c r="G10783" s="3">
        <v>1003.18</v>
      </c>
      <c r="H10783" s="3">
        <v>4.71</v>
      </c>
      <c r="I10783" s="3">
        <v>22.137</v>
      </c>
      <c r="J10783" s="3">
        <v>497.84699999999998</v>
      </c>
      <c r="K10783" s="4">
        <v>0.34999999999999992</v>
      </c>
      <c r="L10783" s="73">
        <v>903.78378461538455</v>
      </c>
    </row>
    <row r="10784" spans="1:12" x14ac:dyDescent="0.35">
      <c r="A10784" s="1" t="s">
        <v>17900</v>
      </c>
      <c r="B10784" t="s">
        <v>17901</v>
      </c>
      <c r="C10784" t="s">
        <v>363</v>
      </c>
      <c r="D10784" t="s">
        <v>364</v>
      </c>
      <c r="E10784">
        <v>1</v>
      </c>
      <c r="F10784" s="2">
        <v>1286</v>
      </c>
      <c r="G10784" s="3">
        <v>2742.01</v>
      </c>
      <c r="H10784" s="3">
        <v>12.86</v>
      </c>
      <c r="I10784" s="3">
        <v>60.442</v>
      </c>
      <c r="J10784" s="3">
        <v>1359.3019999999999</v>
      </c>
      <c r="K10784" s="4">
        <v>0.35000000000000003</v>
      </c>
      <c r="L10784" s="73">
        <v>2467.6559384615384</v>
      </c>
    </row>
    <row r="10785" spans="1:12" x14ac:dyDescent="0.35">
      <c r="A10785" s="1" t="s">
        <v>17902</v>
      </c>
      <c r="B10785" t="s">
        <v>17903</v>
      </c>
      <c r="C10785" t="s">
        <v>363</v>
      </c>
      <c r="D10785" t="s">
        <v>364</v>
      </c>
      <c r="E10785">
        <v>1</v>
      </c>
      <c r="F10785" s="2">
        <v>923.4</v>
      </c>
      <c r="G10785" s="3">
        <v>1726.6</v>
      </c>
      <c r="H10785" s="3">
        <v>9.234</v>
      </c>
      <c r="I10785" s="3">
        <v>43.399799999999999</v>
      </c>
      <c r="J10785" s="3">
        <v>976.03380000000004</v>
      </c>
      <c r="K10785" s="4">
        <v>0.35</v>
      </c>
      <c r="L10785" s="73">
        <v>1771.8767446153847</v>
      </c>
    </row>
    <row r="10786" spans="1:12" x14ac:dyDescent="0.35">
      <c r="A10786" s="1" t="s">
        <v>17904</v>
      </c>
      <c r="B10786" t="s">
        <v>17905</v>
      </c>
      <c r="C10786" t="s">
        <v>363</v>
      </c>
      <c r="D10786" t="s">
        <v>364</v>
      </c>
      <c r="E10786">
        <v>1</v>
      </c>
      <c r="F10786" s="2">
        <v>260.05</v>
      </c>
      <c r="G10786" s="3">
        <v>380</v>
      </c>
      <c r="H10786" s="3">
        <v>2.6005000000000003</v>
      </c>
      <c r="I10786" s="3">
        <v>12.22235</v>
      </c>
      <c r="J10786" s="3">
        <v>274.87285000000003</v>
      </c>
      <c r="K10786" s="4">
        <v>0.34999999999999992</v>
      </c>
      <c r="L10786" s="73">
        <v>498.9999430769231</v>
      </c>
    </row>
    <row r="10787" spans="1:12" x14ac:dyDescent="0.35">
      <c r="A10787" s="1" t="s">
        <v>17906</v>
      </c>
      <c r="B10787" t="s">
        <v>17907</v>
      </c>
      <c r="C10787" t="s">
        <v>363</v>
      </c>
      <c r="D10787" t="s">
        <v>364</v>
      </c>
      <c r="E10787">
        <v>1</v>
      </c>
      <c r="F10787" s="2">
        <v>4758</v>
      </c>
      <c r="G10787" s="3">
        <v>10143.219999999999</v>
      </c>
      <c r="H10787" s="3">
        <v>47.58</v>
      </c>
      <c r="I10787" s="3">
        <v>223.626</v>
      </c>
      <c r="J10787" s="3">
        <v>5029.2060000000001</v>
      </c>
      <c r="K10787" s="4">
        <v>0.35</v>
      </c>
      <c r="L10787" s="73">
        <v>9129.9431999999997</v>
      </c>
    </row>
    <row r="10788" spans="1:12" x14ac:dyDescent="0.35">
      <c r="A10788" s="1" t="s">
        <v>17908</v>
      </c>
      <c r="B10788" t="s">
        <v>17909</v>
      </c>
      <c r="C10788" t="s">
        <v>363</v>
      </c>
      <c r="D10788" t="s">
        <v>364</v>
      </c>
      <c r="E10788">
        <v>1</v>
      </c>
      <c r="F10788" s="2">
        <v>2150.04</v>
      </c>
      <c r="G10788" s="3">
        <v>4000</v>
      </c>
      <c r="H10788" s="3">
        <v>21.500399999999999</v>
      </c>
      <c r="I10788" s="3">
        <v>101.05188</v>
      </c>
      <c r="J10788" s="3">
        <v>2272.5922799999998</v>
      </c>
      <c r="K10788" s="4">
        <v>0.35000000000000003</v>
      </c>
      <c r="L10788" s="73">
        <v>4125.6290621538465</v>
      </c>
    </row>
    <row r="10789" spans="1:12" x14ac:dyDescent="0.35">
      <c r="A10789" s="1" t="s">
        <v>17910</v>
      </c>
      <c r="B10789" t="s">
        <v>17911</v>
      </c>
      <c r="C10789" t="s">
        <v>363</v>
      </c>
      <c r="D10789" t="s">
        <v>364</v>
      </c>
      <c r="E10789">
        <v>1</v>
      </c>
      <c r="F10789" s="2">
        <v>1863</v>
      </c>
      <c r="G10789" s="3">
        <v>1159</v>
      </c>
      <c r="H10789" s="3">
        <v>18.63</v>
      </c>
      <c r="I10789" s="3">
        <v>87.561000000000007</v>
      </c>
      <c r="J10789" s="3">
        <v>1969.191</v>
      </c>
      <c r="K10789" s="4">
        <v>0.34999999999999992</v>
      </c>
      <c r="L10789" s="73">
        <v>3574.8390461538456</v>
      </c>
    </row>
    <row r="10790" spans="1:12" x14ac:dyDescent="0.35">
      <c r="A10790" s="1" t="s">
        <v>17912</v>
      </c>
      <c r="B10790" t="s">
        <v>17913</v>
      </c>
      <c r="C10790" t="s">
        <v>363</v>
      </c>
      <c r="D10790" t="s">
        <v>364</v>
      </c>
      <c r="E10790">
        <v>1</v>
      </c>
      <c r="F10790" s="2">
        <v>476</v>
      </c>
      <c r="G10790" s="3">
        <v>1013.4</v>
      </c>
      <c r="H10790" s="3">
        <v>4.76</v>
      </c>
      <c r="I10790" s="3">
        <v>22.372</v>
      </c>
      <c r="J10790" s="3">
        <v>503.13200000000001</v>
      </c>
      <c r="K10790" s="4">
        <v>0.35000000000000003</v>
      </c>
      <c r="L10790" s="73">
        <v>913.37809230769233</v>
      </c>
    </row>
    <row r="10791" spans="1:12" x14ac:dyDescent="0.35">
      <c r="A10791" s="1" t="s">
        <v>17914</v>
      </c>
      <c r="B10791" t="s">
        <v>17915</v>
      </c>
      <c r="C10791" t="s">
        <v>363</v>
      </c>
      <c r="D10791" t="s">
        <v>364</v>
      </c>
      <c r="E10791">
        <v>1</v>
      </c>
      <c r="F10791" s="2">
        <v>4102.92</v>
      </c>
      <c r="G10791" s="3">
        <v>7293</v>
      </c>
      <c r="H10791" s="3">
        <v>41.029200000000003</v>
      </c>
      <c r="I10791" s="3">
        <v>192.83724000000001</v>
      </c>
      <c r="J10791" s="3">
        <v>4336.7864399999999</v>
      </c>
      <c r="K10791" s="4">
        <v>0.35</v>
      </c>
      <c r="L10791" s="73">
        <v>7872.9353833846153</v>
      </c>
    </row>
    <row r="10792" spans="1:12" x14ac:dyDescent="0.35">
      <c r="A10792" s="1" t="s">
        <v>17916</v>
      </c>
      <c r="B10792" t="s">
        <v>17917</v>
      </c>
      <c r="C10792" t="s">
        <v>363</v>
      </c>
      <c r="D10792" t="s">
        <v>364</v>
      </c>
      <c r="E10792">
        <v>1</v>
      </c>
      <c r="F10792" s="2">
        <v>300.74</v>
      </c>
      <c r="G10792" s="3">
        <v>621</v>
      </c>
      <c r="H10792" s="3">
        <v>3.0074000000000001</v>
      </c>
      <c r="I10792" s="3">
        <v>14.134780000000001</v>
      </c>
      <c r="J10792" s="3">
        <v>317.88218000000001</v>
      </c>
      <c r="K10792" s="4">
        <v>0.34999999999999992</v>
      </c>
      <c r="L10792" s="73">
        <v>577.07841907692307</v>
      </c>
    </row>
    <row r="10793" spans="1:12" x14ac:dyDescent="0.35">
      <c r="A10793" s="1" t="s">
        <v>17918</v>
      </c>
      <c r="B10793" t="s">
        <v>17919</v>
      </c>
      <c r="C10793" t="s">
        <v>363</v>
      </c>
      <c r="D10793" t="s">
        <v>364</v>
      </c>
      <c r="E10793">
        <v>1</v>
      </c>
      <c r="F10793" s="2">
        <v>1305.5999999999999</v>
      </c>
      <c r="G10793" s="3">
        <v>3195.9</v>
      </c>
      <c r="H10793" s="3">
        <v>13.055999999999999</v>
      </c>
      <c r="I10793" s="3">
        <v>61.363199999999999</v>
      </c>
      <c r="J10793" s="3">
        <v>1380.0192</v>
      </c>
      <c r="K10793" s="4">
        <v>0.34999999999999992</v>
      </c>
      <c r="L10793" s="73">
        <v>2505.2656246153842</v>
      </c>
    </row>
    <row r="10794" spans="1:12" x14ac:dyDescent="0.35">
      <c r="A10794" s="1" t="s">
        <v>17920</v>
      </c>
      <c r="B10794" t="s">
        <v>17921</v>
      </c>
      <c r="C10794" t="s">
        <v>363</v>
      </c>
      <c r="D10794" t="s">
        <v>364</v>
      </c>
      <c r="E10794">
        <v>1</v>
      </c>
      <c r="F10794" s="2">
        <v>45.82</v>
      </c>
      <c r="G10794" s="3">
        <v>84.23</v>
      </c>
      <c r="H10794" s="3">
        <v>0.4582</v>
      </c>
      <c r="I10794" s="3">
        <v>2.15354</v>
      </c>
      <c r="J10794" s="3">
        <v>48.431739999999998</v>
      </c>
      <c r="K10794" s="4">
        <v>0.35000000000000003</v>
      </c>
      <c r="L10794" s="73">
        <v>87.922235692307694</v>
      </c>
    </row>
    <row r="10795" spans="1:12" x14ac:dyDescent="0.35">
      <c r="A10795" s="1" t="s">
        <v>17922</v>
      </c>
      <c r="B10795" t="s">
        <v>17923</v>
      </c>
      <c r="C10795" t="s">
        <v>363</v>
      </c>
      <c r="D10795" t="s">
        <v>364</v>
      </c>
      <c r="E10795">
        <v>1</v>
      </c>
      <c r="F10795" s="2">
        <v>7569.6</v>
      </c>
      <c r="G10795" s="3">
        <v>14158.1</v>
      </c>
      <c r="H10795" s="3">
        <v>75.696000000000012</v>
      </c>
      <c r="I10795" s="3">
        <v>355.77120000000002</v>
      </c>
      <c r="J10795" s="3">
        <v>8001.0672000000004</v>
      </c>
      <c r="K10795" s="4">
        <v>0.35</v>
      </c>
      <c r="L10795" s="73">
        <v>14525.01430153846</v>
      </c>
    </row>
    <row r="10796" spans="1:12" x14ac:dyDescent="0.35">
      <c r="A10796" s="1" t="s">
        <v>17924</v>
      </c>
      <c r="B10796" t="s">
        <v>17925</v>
      </c>
      <c r="C10796" t="s">
        <v>363</v>
      </c>
      <c r="D10796" t="s">
        <v>364</v>
      </c>
      <c r="E10796">
        <v>1</v>
      </c>
      <c r="F10796" s="2">
        <v>83.16</v>
      </c>
      <c r="G10796" s="3">
        <v>172</v>
      </c>
      <c r="H10796" s="3">
        <v>0.83160000000000001</v>
      </c>
      <c r="I10796" s="3">
        <v>3.9085199999999998</v>
      </c>
      <c r="J10796" s="3">
        <v>87.900119999999987</v>
      </c>
      <c r="K10796" s="4">
        <v>0.35</v>
      </c>
      <c r="L10796" s="73">
        <v>159.57252553846152</v>
      </c>
    </row>
    <row r="10797" spans="1:12" x14ac:dyDescent="0.35">
      <c r="A10797" s="1" t="s">
        <v>17926</v>
      </c>
      <c r="B10797" t="s">
        <v>17927</v>
      </c>
      <c r="C10797" t="s">
        <v>363</v>
      </c>
      <c r="D10797" t="s">
        <v>364</v>
      </c>
      <c r="E10797">
        <v>1</v>
      </c>
      <c r="F10797" s="2">
        <v>591.66</v>
      </c>
      <c r="G10797" s="3">
        <v>1104.8499999999999</v>
      </c>
      <c r="H10797" s="3">
        <v>5.9165999999999999</v>
      </c>
      <c r="I10797" s="3">
        <v>27.808019999999999</v>
      </c>
      <c r="J10797" s="3">
        <v>625.38462000000004</v>
      </c>
      <c r="K10797" s="4">
        <v>0.35</v>
      </c>
      <c r="L10797" s="73">
        <v>1135.3136178461539</v>
      </c>
    </row>
    <row r="10798" spans="1:12" x14ac:dyDescent="0.35">
      <c r="A10798" s="1" t="s">
        <v>17928</v>
      </c>
      <c r="B10798" t="s">
        <v>17929</v>
      </c>
      <c r="C10798" t="s">
        <v>363</v>
      </c>
      <c r="D10798" t="s">
        <v>364</v>
      </c>
      <c r="E10798">
        <v>1</v>
      </c>
      <c r="F10798" s="2">
        <v>132.02000000000001</v>
      </c>
      <c r="G10798" s="3">
        <v>323.16000000000003</v>
      </c>
      <c r="H10798" s="3">
        <v>1.3202</v>
      </c>
      <c r="I10798" s="3">
        <v>6.2049400000000006</v>
      </c>
      <c r="J10798" s="3">
        <v>139.54514</v>
      </c>
      <c r="K10798" s="4">
        <v>0.34999999999999992</v>
      </c>
      <c r="L10798" s="73">
        <v>253.3281003076923</v>
      </c>
    </row>
    <row r="10799" spans="1:12" x14ac:dyDescent="0.35">
      <c r="A10799" s="1" t="s">
        <v>17930</v>
      </c>
      <c r="B10799" t="s">
        <v>17931</v>
      </c>
      <c r="C10799" t="s">
        <v>363</v>
      </c>
      <c r="D10799" t="s">
        <v>364</v>
      </c>
      <c r="E10799">
        <v>1</v>
      </c>
      <c r="F10799" s="2">
        <v>5.22</v>
      </c>
      <c r="G10799" s="3">
        <v>11</v>
      </c>
      <c r="H10799" s="3">
        <v>5.2199999999999996E-2</v>
      </c>
      <c r="I10799" s="3">
        <v>0.24534</v>
      </c>
      <c r="J10799" s="3">
        <v>5.5175399999999994</v>
      </c>
      <c r="K10799" s="4">
        <v>0.35000000000000003</v>
      </c>
      <c r="L10799" s="73">
        <v>10.01645723076923</v>
      </c>
    </row>
    <row r="10800" spans="1:12" x14ac:dyDescent="0.35">
      <c r="A10800" s="1" t="s">
        <v>17932</v>
      </c>
      <c r="B10800" t="s">
        <v>17933</v>
      </c>
      <c r="C10800" t="s">
        <v>363</v>
      </c>
      <c r="D10800" t="s">
        <v>364</v>
      </c>
      <c r="E10800">
        <v>1</v>
      </c>
      <c r="F10800" s="2">
        <v>1391</v>
      </c>
      <c r="G10800" s="3">
        <v>2964.94</v>
      </c>
      <c r="H10800" s="3">
        <v>13.91</v>
      </c>
      <c r="I10800" s="3">
        <v>65.376999999999995</v>
      </c>
      <c r="J10800" s="3">
        <v>1470.287</v>
      </c>
      <c r="K10800" s="4">
        <v>0.35</v>
      </c>
      <c r="L10800" s="73">
        <v>2669.1363999999999</v>
      </c>
    </row>
    <row r="10801" spans="1:12" x14ac:dyDescent="0.35">
      <c r="A10801" s="1" t="s">
        <v>17934</v>
      </c>
      <c r="B10801" t="s">
        <v>17935</v>
      </c>
      <c r="C10801" t="s">
        <v>363</v>
      </c>
      <c r="D10801" t="s">
        <v>364</v>
      </c>
      <c r="E10801">
        <v>1</v>
      </c>
      <c r="F10801" s="2">
        <v>22</v>
      </c>
      <c r="G10801" s="3">
        <v>483</v>
      </c>
      <c r="H10801" s="3">
        <v>0.22</v>
      </c>
      <c r="I10801" s="3">
        <v>1.034</v>
      </c>
      <c r="J10801" s="3">
        <v>23.253999999999998</v>
      </c>
      <c r="K10801" s="4">
        <v>0.35</v>
      </c>
      <c r="L10801" s="73">
        <v>42.21495384615384</v>
      </c>
    </row>
    <row r="10802" spans="1:12" x14ac:dyDescent="0.35">
      <c r="A10802" s="1" t="s">
        <v>17936</v>
      </c>
      <c r="B10802" t="s">
        <v>17937</v>
      </c>
      <c r="C10802" t="s">
        <v>363</v>
      </c>
      <c r="D10802" t="s">
        <v>364</v>
      </c>
      <c r="E10802">
        <v>1</v>
      </c>
      <c r="F10802" s="2">
        <v>2806</v>
      </c>
      <c r="G10802" s="3">
        <v>5644</v>
      </c>
      <c r="H10802" s="3">
        <v>28.060000000000002</v>
      </c>
      <c r="I10802" s="3">
        <v>131.88200000000001</v>
      </c>
      <c r="J10802" s="3">
        <v>2965.942</v>
      </c>
      <c r="K10802" s="4">
        <v>0.34999999999999992</v>
      </c>
      <c r="L10802" s="73">
        <v>5384.3254769230762</v>
      </c>
    </row>
    <row r="10803" spans="1:12" x14ac:dyDescent="0.35">
      <c r="A10803" s="1" t="s">
        <v>17938</v>
      </c>
      <c r="B10803" t="s">
        <v>17939</v>
      </c>
      <c r="C10803" t="s">
        <v>363</v>
      </c>
      <c r="D10803" t="s">
        <v>364</v>
      </c>
      <c r="E10803">
        <v>1</v>
      </c>
      <c r="F10803" s="2">
        <v>933</v>
      </c>
      <c r="G10803" s="3">
        <v>1977</v>
      </c>
      <c r="H10803" s="3">
        <v>9.33</v>
      </c>
      <c r="I10803" s="3">
        <v>43.850999999999999</v>
      </c>
      <c r="J10803" s="3">
        <v>986.18100000000004</v>
      </c>
      <c r="K10803" s="4">
        <v>0.35000000000000003</v>
      </c>
      <c r="L10803" s="73">
        <v>1790.2978153846154</v>
      </c>
    </row>
    <row r="10804" spans="1:12" x14ac:dyDescent="0.35">
      <c r="A10804" s="1" t="s">
        <v>17940</v>
      </c>
      <c r="B10804" t="s">
        <v>17941</v>
      </c>
      <c r="C10804" t="s">
        <v>363</v>
      </c>
      <c r="D10804" t="s">
        <v>364</v>
      </c>
      <c r="E10804">
        <v>1</v>
      </c>
      <c r="F10804" s="2">
        <v>4252.2</v>
      </c>
      <c r="G10804" s="3">
        <v>7952.32</v>
      </c>
      <c r="H10804" s="3">
        <v>42.521999999999998</v>
      </c>
      <c r="I10804" s="3">
        <v>199.85339999999999</v>
      </c>
      <c r="J10804" s="3">
        <v>4494.5753999999997</v>
      </c>
      <c r="K10804" s="4">
        <v>0.35</v>
      </c>
      <c r="L10804" s="73">
        <v>8159.383033846153</v>
      </c>
    </row>
    <row r="10805" spans="1:12" x14ac:dyDescent="0.35">
      <c r="A10805" s="1" t="s">
        <v>17942</v>
      </c>
      <c r="B10805" t="s">
        <v>17871</v>
      </c>
      <c r="C10805" t="s">
        <v>363</v>
      </c>
      <c r="D10805" t="s">
        <v>364</v>
      </c>
      <c r="E10805">
        <v>1</v>
      </c>
      <c r="F10805" s="2">
        <v>2258</v>
      </c>
      <c r="G10805" s="3">
        <v>4542</v>
      </c>
      <c r="H10805" s="3">
        <v>22.580000000000002</v>
      </c>
      <c r="I10805" s="3">
        <v>106.126</v>
      </c>
      <c r="J10805" s="3">
        <v>2386.7060000000001</v>
      </c>
      <c r="K10805" s="4">
        <v>0.35</v>
      </c>
      <c r="L10805" s="73">
        <v>4332.789353846154</v>
      </c>
    </row>
    <row r="10806" spans="1:12" x14ac:dyDescent="0.35">
      <c r="A10806" s="1" t="s">
        <v>17943</v>
      </c>
      <c r="B10806" t="s">
        <v>17944</v>
      </c>
      <c r="C10806" t="s">
        <v>363</v>
      </c>
      <c r="D10806" t="s">
        <v>364</v>
      </c>
      <c r="E10806">
        <v>1</v>
      </c>
      <c r="F10806" s="2">
        <v>2860</v>
      </c>
      <c r="G10806" s="3">
        <v>5897</v>
      </c>
      <c r="H10806" s="3">
        <v>28.6</v>
      </c>
      <c r="I10806" s="3">
        <v>134.41999999999999</v>
      </c>
      <c r="J10806" s="3">
        <v>3023.02</v>
      </c>
      <c r="K10806" s="4">
        <v>0.35000000000000003</v>
      </c>
      <c r="L10806" s="73">
        <v>5487.9440000000004</v>
      </c>
    </row>
    <row r="10807" spans="1:12" x14ac:dyDescent="0.35">
      <c r="A10807" s="1" t="s">
        <v>17945</v>
      </c>
      <c r="B10807" t="s">
        <v>17946</v>
      </c>
      <c r="C10807" t="s">
        <v>363</v>
      </c>
      <c r="D10807" t="s">
        <v>364</v>
      </c>
      <c r="E10807">
        <v>1</v>
      </c>
      <c r="F10807" s="2">
        <v>799</v>
      </c>
      <c r="G10807" s="3">
        <v>1905.8815999999999</v>
      </c>
      <c r="H10807" s="3">
        <v>7.99</v>
      </c>
      <c r="I10807" s="3">
        <v>37.552999999999997</v>
      </c>
      <c r="J10807" s="3">
        <v>844.54300000000001</v>
      </c>
      <c r="K10807" s="4">
        <v>0.35000000000000003</v>
      </c>
      <c r="L10807" s="73">
        <v>1533.1703692307692</v>
      </c>
    </row>
    <row r="10808" spans="1:12" x14ac:dyDescent="0.35">
      <c r="A10808" s="1" t="s">
        <v>17947</v>
      </c>
      <c r="B10808" t="s">
        <v>17948</v>
      </c>
      <c r="C10808" t="s">
        <v>363</v>
      </c>
      <c r="D10808" t="s">
        <v>364</v>
      </c>
      <c r="E10808">
        <v>1</v>
      </c>
      <c r="F10808" s="2">
        <v>9410.7000000000007</v>
      </c>
      <c r="G10808" s="3">
        <v>17600.02</v>
      </c>
      <c r="H10808" s="3">
        <v>94.107000000000014</v>
      </c>
      <c r="I10808" s="3">
        <v>442.30290000000002</v>
      </c>
      <c r="J10808" s="3">
        <v>9947.1099000000013</v>
      </c>
      <c r="K10808" s="4">
        <v>0.35</v>
      </c>
      <c r="L10808" s="73">
        <v>18057.830280000002</v>
      </c>
    </row>
    <row r="10809" spans="1:12" x14ac:dyDescent="0.35">
      <c r="A10809" s="1" t="s">
        <v>17949</v>
      </c>
      <c r="B10809" t="s">
        <v>17950</v>
      </c>
      <c r="C10809" t="s">
        <v>363</v>
      </c>
      <c r="D10809" t="s">
        <v>364</v>
      </c>
      <c r="E10809">
        <v>1</v>
      </c>
      <c r="F10809" s="2">
        <v>0.01</v>
      </c>
      <c r="G10809" s="3">
        <v>1</v>
      </c>
      <c r="H10809" s="3">
        <v>1E-4</v>
      </c>
      <c r="I10809" s="3">
        <v>4.6999999999999999E-4</v>
      </c>
      <c r="J10809" s="3">
        <v>1.057E-2</v>
      </c>
      <c r="K10809" s="4">
        <v>0.34999999999999992</v>
      </c>
      <c r="L10809" s="73">
        <v>1.918861538461538E-2</v>
      </c>
    </row>
    <row r="10810" spans="1:12" x14ac:dyDescent="0.35">
      <c r="A10810" s="1" t="s">
        <v>17951</v>
      </c>
      <c r="B10810" t="s">
        <v>17952</v>
      </c>
      <c r="C10810" t="s">
        <v>363</v>
      </c>
      <c r="D10810" t="s">
        <v>364</v>
      </c>
      <c r="E10810">
        <v>1</v>
      </c>
      <c r="F10810" s="2">
        <v>256</v>
      </c>
      <c r="G10810" s="3">
        <v>545.67999999999995</v>
      </c>
      <c r="H10810" s="3">
        <v>2.56</v>
      </c>
      <c r="I10810" s="3">
        <v>12.032</v>
      </c>
      <c r="J10810" s="3">
        <v>270.59199999999998</v>
      </c>
      <c r="K10810" s="4">
        <v>0.35</v>
      </c>
      <c r="L10810" s="73">
        <v>491.22855384615383</v>
      </c>
    </row>
    <row r="10811" spans="1:12" x14ac:dyDescent="0.35">
      <c r="A10811" s="1" t="s">
        <v>17953</v>
      </c>
      <c r="B10811" t="s">
        <v>17954</v>
      </c>
      <c r="C10811" t="s">
        <v>363</v>
      </c>
      <c r="D10811" t="s">
        <v>364</v>
      </c>
      <c r="E10811">
        <v>1</v>
      </c>
      <c r="F10811" s="2">
        <v>785</v>
      </c>
      <c r="G10811" s="3">
        <v>1671.96</v>
      </c>
      <c r="H10811" s="3">
        <v>7.8500000000000005</v>
      </c>
      <c r="I10811" s="3">
        <v>36.895000000000003</v>
      </c>
      <c r="J10811" s="3">
        <v>829.745</v>
      </c>
      <c r="K10811" s="4">
        <v>0.35</v>
      </c>
      <c r="L10811" s="73">
        <v>1506.3063076923077</v>
      </c>
    </row>
    <row r="10812" spans="1:12" x14ac:dyDescent="0.35">
      <c r="A10812" s="1" t="s">
        <v>17955</v>
      </c>
      <c r="B10812" t="s">
        <v>17956</v>
      </c>
      <c r="C10812" t="s">
        <v>363</v>
      </c>
      <c r="D10812" t="s">
        <v>364</v>
      </c>
      <c r="E10812">
        <v>1</v>
      </c>
      <c r="F10812" s="2">
        <v>724</v>
      </c>
      <c r="G10812" s="3">
        <v>1457</v>
      </c>
      <c r="H10812" s="3">
        <v>7.24</v>
      </c>
      <c r="I10812" s="3">
        <v>34.027999999999999</v>
      </c>
      <c r="J10812" s="3">
        <v>765.26800000000003</v>
      </c>
      <c r="K10812" s="4">
        <v>0.34999999999999992</v>
      </c>
      <c r="L10812" s="73">
        <v>1389.2557538461538</v>
      </c>
    </row>
    <row r="10813" spans="1:12" x14ac:dyDescent="0.35">
      <c r="A10813" s="1" t="s">
        <v>17957</v>
      </c>
      <c r="B10813" t="s">
        <v>17958</v>
      </c>
      <c r="C10813" t="s">
        <v>363</v>
      </c>
      <c r="D10813" t="s">
        <v>364</v>
      </c>
      <c r="E10813">
        <v>1</v>
      </c>
      <c r="F10813" s="2">
        <v>1183.32</v>
      </c>
      <c r="G10813" s="3">
        <v>2200</v>
      </c>
      <c r="H10813" s="3">
        <v>11.8332</v>
      </c>
      <c r="I10813" s="3">
        <v>55.616039999999998</v>
      </c>
      <c r="J10813" s="3">
        <v>1250.7692400000001</v>
      </c>
      <c r="K10813" s="4">
        <v>0.35</v>
      </c>
      <c r="L10813" s="73">
        <v>2270.6272356923077</v>
      </c>
    </row>
    <row r="10814" spans="1:12" x14ac:dyDescent="0.35">
      <c r="A10814" s="1" t="s">
        <v>17959</v>
      </c>
      <c r="B10814" t="s">
        <v>17960</v>
      </c>
      <c r="C10814" t="s">
        <v>363</v>
      </c>
      <c r="D10814" t="s">
        <v>364</v>
      </c>
      <c r="E10814">
        <v>1</v>
      </c>
      <c r="F10814" s="2">
        <v>2119</v>
      </c>
      <c r="G10814" s="3">
        <v>4518</v>
      </c>
      <c r="H10814" s="3">
        <v>21.19</v>
      </c>
      <c r="I10814" s="3">
        <v>99.593000000000004</v>
      </c>
      <c r="J10814" s="3">
        <v>2239.7829999999999</v>
      </c>
      <c r="K10814" s="4">
        <v>0.35</v>
      </c>
      <c r="L10814" s="73">
        <v>4066.0675999999994</v>
      </c>
    </row>
    <row r="10815" spans="1:12" x14ac:dyDescent="0.35">
      <c r="A10815" s="1" t="s">
        <v>17961</v>
      </c>
      <c r="B10815" t="s">
        <v>17962</v>
      </c>
      <c r="C10815" t="s">
        <v>363</v>
      </c>
      <c r="D10815" t="s">
        <v>364</v>
      </c>
      <c r="E10815">
        <v>1</v>
      </c>
      <c r="F10815" s="2">
        <v>410</v>
      </c>
      <c r="G10815" s="3">
        <v>819.59</v>
      </c>
      <c r="H10815" s="3">
        <v>4.0999999999999996</v>
      </c>
      <c r="I10815" s="3">
        <v>19.27</v>
      </c>
      <c r="J10815" s="3">
        <v>433.37</v>
      </c>
      <c r="K10815" s="4">
        <v>0.34999999999999992</v>
      </c>
      <c r="L10815" s="73">
        <v>786.73323076923066</v>
      </c>
    </row>
    <row r="10816" spans="1:12" x14ac:dyDescent="0.35">
      <c r="A10816" s="1" t="s">
        <v>17963</v>
      </c>
      <c r="B10816" t="s">
        <v>17964</v>
      </c>
      <c r="C10816" t="s">
        <v>363</v>
      </c>
      <c r="D10816" t="s">
        <v>364</v>
      </c>
      <c r="E10816">
        <v>1</v>
      </c>
      <c r="F10816" s="2">
        <v>1258</v>
      </c>
      <c r="G10816" s="3">
        <v>2514.4899999999998</v>
      </c>
      <c r="H10816" s="3">
        <v>12.58</v>
      </c>
      <c r="I10816" s="3">
        <v>59.125999999999998</v>
      </c>
      <c r="J10816" s="3">
        <v>1329.7059999999999</v>
      </c>
      <c r="K10816" s="4">
        <v>0.35000000000000003</v>
      </c>
      <c r="L10816" s="73">
        <v>2413.9278153846153</v>
      </c>
    </row>
    <row r="10817" spans="1:12" x14ac:dyDescent="0.35">
      <c r="A10817" s="1" t="s">
        <v>17965</v>
      </c>
      <c r="B10817" t="s">
        <v>17966</v>
      </c>
      <c r="C10817" t="s">
        <v>363</v>
      </c>
      <c r="D10817" t="s">
        <v>364</v>
      </c>
      <c r="E10817">
        <v>1</v>
      </c>
      <c r="F10817" s="2">
        <v>252</v>
      </c>
      <c r="G10817" s="3">
        <v>1275</v>
      </c>
      <c r="H10817" s="3">
        <v>2.52</v>
      </c>
      <c r="I10817" s="3">
        <v>11.843999999999999</v>
      </c>
      <c r="J10817" s="3">
        <v>266.36400000000003</v>
      </c>
      <c r="K10817" s="4">
        <v>0.35000000000000003</v>
      </c>
      <c r="L10817" s="73">
        <v>483.55310769230778</v>
      </c>
    </row>
    <row r="10818" spans="1:12" x14ac:dyDescent="0.35">
      <c r="A10818" s="1" t="s">
        <v>17967</v>
      </c>
      <c r="B10818" t="s">
        <v>17968</v>
      </c>
      <c r="C10818" t="s">
        <v>363</v>
      </c>
      <c r="D10818" t="s">
        <v>364</v>
      </c>
      <c r="E10818">
        <v>1</v>
      </c>
      <c r="F10818" s="2">
        <v>314</v>
      </c>
      <c r="G10818" s="3">
        <v>634</v>
      </c>
      <c r="H10818" s="3">
        <v>3.14</v>
      </c>
      <c r="I10818" s="3">
        <v>14.758000000000001</v>
      </c>
      <c r="J10818" s="3">
        <v>331.89799999999997</v>
      </c>
      <c r="K10818" s="4">
        <v>0.35</v>
      </c>
      <c r="L10818" s="73">
        <v>602.52252307692299</v>
      </c>
    </row>
    <row r="10819" spans="1:12" x14ac:dyDescent="0.35">
      <c r="A10819" s="1" t="s">
        <v>17969</v>
      </c>
      <c r="B10819" t="s">
        <v>17970</v>
      </c>
      <c r="C10819" t="s">
        <v>363</v>
      </c>
      <c r="D10819" t="s">
        <v>364</v>
      </c>
      <c r="E10819">
        <v>1</v>
      </c>
      <c r="F10819" s="2">
        <v>124</v>
      </c>
      <c r="G10819" s="3">
        <v>312</v>
      </c>
      <c r="H10819" s="3">
        <v>1.24</v>
      </c>
      <c r="I10819" s="3">
        <v>5.8280000000000003</v>
      </c>
      <c r="J10819" s="3">
        <v>131.06799999999998</v>
      </c>
      <c r="K10819" s="4">
        <v>0.35000000000000003</v>
      </c>
      <c r="L10819" s="73">
        <v>237.93883076923075</v>
      </c>
    </row>
    <row r="10820" spans="1:12" x14ac:dyDescent="0.35">
      <c r="A10820" s="1" t="s">
        <v>17971</v>
      </c>
      <c r="B10820" t="s">
        <v>17972</v>
      </c>
      <c r="C10820" t="s">
        <v>363</v>
      </c>
      <c r="D10820" t="s">
        <v>364</v>
      </c>
      <c r="E10820">
        <v>1</v>
      </c>
      <c r="F10820" s="2">
        <v>174.42</v>
      </c>
      <c r="G10820" s="3">
        <v>360</v>
      </c>
      <c r="H10820" s="3">
        <v>1.7442</v>
      </c>
      <c r="I10820" s="3">
        <v>8.1977399999999996</v>
      </c>
      <c r="J10820" s="3">
        <v>184.36194</v>
      </c>
      <c r="K10820" s="4">
        <v>0.35000000000000003</v>
      </c>
      <c r="L10820" s="73">
        <v>334.68782953846153</v>
      </c>
    </row>
    <row r="10821" spans="1:12" x14ac:dyDescent="0.35">
      <c r="A10821" s="1" t="s">
        <v>17973</v>
      </c>
      <c r="B10821" t="s">
        <v>17974</v>
      </c>
      <c r="C10821" t="s">
        <v>363</v>
      </c>
      <c r="D10821" t="s">
        <v>364</v>
      </c>
      <c r="E10821">
        <v>1</v>
      </c>
      <c r="F10821" s="2">
        <v>190.93</v>
      </c>
      <c r="G10821" s="3">
        <v>394</v>
      </c>
      <c r="H10821" s="3">
        <v>1.9093</v>
      </c>
      <c r="I10821" s="3">
        <v>8.9737100000000005</v>
      </c>
      <c r="J10821" s="3">
        <v>201.81301000000002</v>
      </c>
      <c r="K10821" s="4">
        <v>0.35</v>
      </c>
      <c r="L10821" s="73">
        <v>366.3682335384616</v>
      </c>
    </row>
    <row r="10822" spans="1:12" x14ac:dyDescent="0.35">
      <c r="A10822" s="1" t="s">
        <v>17975</v>
      </c>
      <c r="B10822" t="s">
        <v>17976</v>
      </c>
      <c r="C10822" t="s">
        <v>363</v>
      </c>
      <c r="D10822" t="s">
        <v>364</v>
      </c>
      <c r="E10822">
        <v>1</v>
      </c>
      <c r="F10822" s="2">
        <v>1960</v>
      </c>
      <c r="G10822" s="3">
        <v>4042</v>
      </c>
      <c r="H10822" s="3">
        <v>19.600000000000001</v>
      </c>
      <c r="I10822" s="3">
        <v>92.12</v>
      </c>
      <c r="J10822" s="3">
        <v>2071.7199999999998</v>
      </c>
      <c r="K10822" s="4">
        <v>0.34999999999999992</v>
      </c>
      <c r="L10822" s="73">
        <v>3760.9686153846146</v>
      </c>
    </row>
    <row r="10823" spans="1:12" x14ac:dyDescent="0.35">
      <c r="A10823" s="1" t="s">
        <v>17977</v>
      </c>
      <c r="B10823" t="s">
        <v>17978</v>
      </c>
      <c r="C10823" t="s">
        <v>363</v>
      </c>
      <c r="D10823" t="s">
        <v>364</v>
      </c>
      <c r="E10823">
        <v>1</v>
      </c>
      <c r="F10823" s="2">
        <v>591.66</v>
      </c>
      <c r="G10823" s="3">
        <v>1104.8499999999999</v>
      </c>
      <c r="H10823" s="3">
        <v>5.9165999999999999</v>
      </c>
      <c r="I10823" s="3">
        <v>27.808019999999999</v>
      </c>
      <c r="J10823" s="3">
        <v>625.38462000000004</v>
      </c>
      <c r="K10823" s="4">
        <v>0.35</v>
      </c>
      <c r="L10823" s="73">
        <v>1135.3136178461539</v>
      </c>
    </row>
    <row r="10824" spans="1:12" x14ac:dyDescent="0.35">
      <c r="A10824" s="1" t="s">
        <v>17979</v>
      </c>
      <c r="B10824" t="s">
        <v>17980</v>
      </c>
      <c r="C10824" t="s">
        <v>363</v>
      </c>
      <c r="D10824" t="s">
        <v>364</v>
      </c>
      <c r="E10824">
        <v>1</v>
      </c>
      <c r="F10824" s="2">
        <v>281</v>
      </c>
      <c r="G10824" s="3">
        <v>598.19000000000005</v>
      </c>
      <c r="H10824" s="3">
        <v>2.81</v>
      </c>
      <c r="I10824" s="3">
        <v>13.207000000000001</v>
      </c>
      <c r="J10824" s="3">
        <v>297.017</v>
      </c>
      <c r="K10824" s="4">
        <v>0.34999999999999992</v>
      </c>
      <c r="L10824" s="73">
        <v>539.20009230769222</v>
      </c>
    </row>
    <row r="10825" spans="1:12" x14ac:dyDescent="0.35">
      <c r="A10825" s="1" t="s">
        <v>17981</v>
      </c>
      <c r="B10825" t="s">
        <v>17982</v>
      </c>
      <c r="C10825" t="s">
        <v>363</v>
      </c>
      <c r="D10825" t="s">
        <v>364</v>
      </c>
      <c r="E10825">
        <v>1</v>
      </c>
      <c r="F10825" s="2">
        <v>2733</v>
      </c>
      <c r="G10825" s="3">
        <v>5825.85</v>
      </c>
      <c r="H10825" s="3">
        <v>27.330000000000002</v>
      </c>
      <c r="I10825" s="3">
        <v>128.45099999999999</v>
      </c>
      <c r="J10825" s="3">
        <v>2888.7809999999999</v>
      </c>
      <c r="K10825" s="4">
        <v>0.35000000000000003</v>
      </c>
      <c r="L10825" s="73">
        <v>5244.248584615385</v>
      </c>
    </row>
    <row r="10826" spans="1:12" x14ac:dyDescent="0.35">
      <c r="A10826" s="1" t="s">
        <v>17983</v>
      </c>
      <c r="B10826" t="s">
        <v>17576</v>
      </c>
      <c r="C10826" t="s">
        <v>363</v>
      </c>
      <c r="D10826" t="s">
        <v>364</v>
      </c>
      <c r="E10826">
        <v>1</v>
      </c>
      <c r="F10826" s="2">
        <v>3225.06</v>
      </c>
      <c r="G10826" s="3">
        <v>6000</v>
      </c>
      <c r="H10826" s="3">
        <v>32.250599999999999</v>
      </c>
      <c r="I10826" s="3">
        <v>151.57782</v>
      </c>
      <c r="J10826" s="3">
        <v>3408.8884199999998</v>
      </c>
      <c r="K10826" s="4">
        <v>0.35</v>
      </c>
      <c r="L10826" s="73">
        <v>6188.4435932307688</v>
      </c>
    </row>
    <row r="10827" spans="1:12" x14ac:dyDescent="0.35">
      <c r="A10827" s="1" t="s">
        <v>17984</v>
      </c>
      <c r="B10827" t="s">
        <v>17985</v>
      </c>
      <c r="C10827" t="s">
        <v>363</v>
      </c>
      <c r="D10827" t="s">
        <v>364</v>
      </c>
      <c r="E10827">
        <v>1</v>
      </c>
      <c r="F10827" s="2">
        <v>74</v>
      </c>
      <c r="G10827" s="3">
        <v>157.54</v>
      </c>
      <c r="H10827" s="3">
        <v>0.74</v>
      </c>
      <c r="I10827" s="3">
        <v>3.4780000000000002</v>
      </c>
      <c r="J10827" s="3">
        <v>78.217999999999989</v>
      </c>
      <c r="K10827" s="4">
        <v>0.35</v>
      </c>
      <c r="L10827" s="73">
        <v>141.99575384615383</v>
      </c>
    </row>
    <row r="10828" spans="1:12" x14ac:dyDescent="0.35">
      <c r="A10828" s="1" t="s">
        <v>17986</v>
      </c>
      <c r="B10828" t="s">
        <v>17987</v>
      </c>
      <c r="C10828" t="s">
        <v>363</v>
      </c>
      <c r="D10828" t="s">
        <v>364</v>
      </c>
      <c r="E10828">
        <v>1</v>
      </c>
      <c r="F10828" s="2">
        <v>725</v>
      </c>
      <c r="G10828" s="3">
        <v>1472</v>
      </c>
      <c r="H10828" s="3">
        <v>7.25</v>
      </c>
      <c r="I10828" s="3">
        <v>34.075000000000003</v>
      </c>
      <c r="J10828" s="3">
        <v>766.32500000000005</v>
      </c>
      <c r="K10828" s="4">
        <v>0.35000000000000003</v>
      </c>
      <c r="L10828" s="73">
        <v>1391.1746153846154</v>
      </c>
    </row>
    <row r="10829" spans="1:12" x14ac:dyDescent="0.35">
      <c r="A10829" s="1" t="s">
        <v>17988</v>
      </c>
      <c r="B10829" t="s">
        <v>17989</v>
      </c>
      <c r="C10829" t="s">
        <v>363</v>
      </c>
      <c r="D10829" t="s">
        <v>364</v>
      </c>
      <c r="E10829">
        <v>1</v>
      </c>
      <c r="F10829" s="2">
        <v>21047.82</v>
      </c>
      <c r="G10829" s="3">
        <v>39366.43</v>
      </c>
      <c r="H10829" s="3">
        <v>210.47820000000002</v>
      </c>
      <c r="I10829" s="3">
        <v>989.24753999999996</v>
      </c>
      <c r="J10829" s="3">
        <v>22247.545740000001</v>
      </c>
      <c r="K10829" s="4">
        <v>0.35000000000000003</v>
      </c>
      <c r="L10829" s="73">
        <v>40387.852266461545</v>
      </c>
    </row>
    <row r="10830" spans="1:12" x14ac:dyDescent="0.35">
      <c r="A10830" s="1" t="s">
        <v>17990</v>
      </c>
      <c r="B10830" t="s">
        <v>17991</v>
      </c>
      <c r="C10830" t="s">
        <v>363</v>
      </c>
      <c r="D10830" t="s">
        <v>364</v>
      </c>
      <c r="E10830">
        <v>1</v>
      </c>
      <c r="F10830" s="2">
        <v>915</v>
      </c>
      <c r="G10830" s="3">
        <v>512</v>
      </c>
      <c r="H10830" s="3">
        <v>9.15</v>
      </c>
      <c r="I10830" s="3">
        <v>43.005000000000003</v>
      </c>
      <c r="J10830" s="3">
        <v>967.15499999999997</v>
      </c>
      <c r="K10830" s="4">
        <v>0.35</v>
      </c>
      <c r="L10830" s="73">
        <v>1755.7583076923074</v>
      </c>
    </row>
    <row r="10831" spans="1:12" x14ac:dyDescent="0.35">
      <c r="A10831" s="1" t="s">
        <v>17992</v>
      </c>
      <c r="B10831" t="s">
        <v>17993</v>
      </c>
      <c r="C10831" t="s">
        <v>363</v>
      </c>
      <c r="D10831" t="s">
        <v>364</v>
      </c>
      <c r="E10831">
        <v>1</v>
      </c>
      <c r="F10831" s="2">
        <v>10.81</v>
      </c>
      <c r="G10831" s="3">
        <v>23.04</v>
      </c>
      <c r="H10831" s="3">
        <v>0.1081</v>
      </c>
      <c r="I10831" s="3">
        <v>0.50807000000000002</v>
      </c>
      <c r="J10831" s="3">
        <v>11.426170000000001</v>
      </c>
      <c r="K10831" s="4">
        <v>0.34999999999999992</v>
      </c>
      <c r="L10831" s="73">
        <v>20.74289323076923</v>
      </c>
    </row>
    <row r="10832" spans="1:12" x14ac:dyDescent="0.35">
      <c r="A10832" s="1" t="s">
        <v>17994</v>
      </c>
      <c r="B10832" t="s">
        <v>17995</v>
      </c>
      <c r="C10832" t="s">
        <v>363</v>
      </c>
      <c r="D10832" t="s">
        <v>364</v>
      </c>
      <c r="E10832">
        <v>1</v>
      </c>
      <c r="F10832" s="2">
        <v>83</v>
      </c>
      <c r="G10832" s="3">
        <v>1215</v>
      </c>
      <c r="H10832" s="3">
        <v>0.83000000000000007</v>
      </c>
      <c r="I10832" s="3">
        <v>3.9009999999999998</v>
      </c>
      <c r="J10832" s="3">
        <v>87.730999999999995</v>
      </c>
      <c r="K10832" s="4">
        <v>0.34999999999999992</v>
      </c>
      <c r="L10832" s="73">
        <v>159.26550769230766</v>
      </c>
    </row>
    <row r="10833" spans="1:12" x14ac:dyDescent="0.35">
      <c r="A10833" s="1" t="s">
        <v>17996</v>
      </c>
      <c r="B10833" t="s">
        <v>17997</v>
      </c>
      <c r="C10833" t="s">
        <v>363</v>
      </c>
      <c r="D10833" t="s">
        <v>364</v>
      </c>
      <c r="E10833">
        <v>1</v>
      </c>
      <c r="F10833" s="2">
        <v>204</v>
      </c>
      <c r="G10833" s="3">
        <v>1</v>
      </c>
      <c r="H10833" s="3">
        <v>2.04</v>
      </c>
      <c r="I10833" s="3">
        <v>9.5879999999999992</v>
      </c>
      <c r="J10833" s="3">
        <v>215.62799999999999</v>
      </c>
      <c r="K10833" s="4">
        <v>0.35</v>
      </c>
      <c r="L10833" s="73">
        <v>391.44775384615383</v>
      </c>
    </row>
    <row r="10834" spans="1:12" x14ac:dyDescent="0.35">
      <c r="A10834" s="1" t="s">
        <v>17998</v>
      </c>
      <c r="B10834" t="s">
        <v>17999</v>
      </c>
      <c r="C10834" t="s">
        <v>363</v>
      </c>
      <c r="D10834" t="s">
        <v>364</v>
      </c>
      <c r="E10834">
        <v>1</v>
      </c>
      <c r="F10834" s="2">
        <v>22100.04</v>
      </c>
      <c r="G10834" s="3">
        <v>41334.75</v>
      </c>
      <c r="H10834" s="3">
        <v>221.00040000000001</v>
      </c>
      <c r="I10834" s="3">
        <v>1038.7018800000001</v>
      </c>
      <c r="J10834" s="3">
        <v>23359.742280000002</v>
      </c>
      <c r="K10834" s="4">
        <v>0.34999999999999992</v>
      </c>
      <c r="L10834" s="73">
        <v>42406.916754461541</v>
      </c>
    </row>
    <row r="10835" spans="1:12" x14ac:dyDescent="0.35">
      <c r="A10835" s="1" t="s">
        <v>18000</v>
      </c>
      <c r="B10835" t="s">
        <v>18001</v>
      </c>
      <c r="C10835" t="s">
        <v>363</v>
      </c>
      <c r="D10835" t="s">
        <v>364</v>
      </c>
      <c r="E10835">
        <v>1</v>
      </c>
      <c r="F10835" s="2">
        <v>593</v>
      </c>
      <c r="G10835" s="3">
        <v>1697</v>
      </c>
      <c r="H10835" s="3">
        <v>5.93</v>
      </c>
      <c r="I10835" s="3">
        <v>27.870999999999999</v>
      </c>
      <c r="J10835" s="3">
        <v>626.80099999999993</v>
      </c>
      <c r="K10835" s="4">
        <v>0.35000000000000003</v>
      </c>
      <c r="L10835" s="73">
        <v>1137.8848923076921</v>
      </c>
    </row>
    <row r="10836" spans="1:12" x14ac:dyDescent="0.35">
      <c r="A10836" s="1" t="s">
        <v>18002</v>
      </c>
      <c r="B10836" t="s">
        <v>18003</v>
      </c>
      <c r="C10836" t="s">
        <v>363</v>
      </c>
      <c r="D10836" t="s">
        <v>364</v>
      </c>
      <c r="E10836">
        <v>1</v>
      </c>
      <c r="F10836" s="2">
        <v>248.75</v>
      </c>
      <c r="G10836" s="3">
        <v>513</v>
      </c>
      <c r="H10836" s="3">
        <v>2.4875000000000003</v>
      </c>
      <c r="I10836" s="3">
        <v>11.69125</v>
      </c>
      <c r="J10836" s="3">
        <v>262.92875000000004</v>
      </c>
      <c r="K10836" s="4">
        <v>0.35</v>
      </c>
      <c r="L10836" s="73">
        <v>477.31680769230775</v>
      </c>
    </row>
    <row r="10837" spans="1:12" x14ac:dyDescent="0.35">
      <c r="A10837" s="1" t="s">
        <v>18004</v>
      </c>
      <c r="B10837" t="s">
        <v>18005</v>
      </c>
      <c r="C10837" t="s">
        <v>363</v>
      </c>
      <c r="D10837" t="s">
        <v>364</v>
      </c>
      <c r="E10837">
        <v>1</v>
      </c>
      <c r="F10837" s="2">
        <v>375</v>
      </c>
      <c r="G10837" s="3">
        <v>795</v>
      </c>
      <c r="H10837" s="3">
        <v>3.75</v>
      </c>
      <c r="I10837" s="3">
        <v>17.625</v>
      </c>
      <c r="J10837" s="3">
        <v>396.375</v>
      </c>
      <c r="K10837" s="4">
        <v>0.35</v>
      </c>
      <c r="L10837" s="73">
        <v>719.57307692307688</v>
      </c>
    </row>
    <row r="10838" spans="1:12" x14ac:dyDescent="0.35">
      <c r="A10838" s="1" t="s">
        <v>18006</v>
      </c>
      <c r="B10838" t="s">
        <v>18007</v>
      </c>
      <c r="C10838" t="s">
        <v>363</v>
      </c>
      <c r="D10838" t="s">
        <v>364</v>
      </c>
      <c r="E10838">
        <v>1</v>
      </c>
      <c r="F10838" s="2">
        <v>4490</v>
      </c>
      <c r="G10838" s="3">
        <v>9572.7800000000007</v>
      </c>
      <c r="H10838" s="3">
        <v>44.9</v>
      </c>
      <c r="I10838" s="3">
        <v>211.03</v>
      </c>
      <c r="J10838" s="3">
        <v>4745.9299999999994</v>
      </c>
      <c r="K10838" s="4">
        <v>0.35000000000000003</v>
      </c>
      <c r="L10838" s="73">
        <v>8615.6883076923059</v>
      </c>
    </row>
    <row r="10839" spans="1:12" x14ac:dyDescent="0.35">
      <c r="A10839" s="1" t="s">
        <v>18008</v>
      </c>
      <c r="B10839" t="s">
        <v>18009</v>
      </c>
      <c r="C10839" t="s">
        <v>363</v>
      </c>
      <c r="D10839" t="s">
        <v>364</v>
      </c>
      <c r="E10839">
        <v>1</v>
      </c>
      <c r="F10839" s="2">
        <v>535.79999999999995</v>
      </c>
      <c r="G10839" s="3">
        <v>1001.27</v>
      </c>
      <c r="H10839" s="3">
        <v>5.3579999999999997</v>
      </c>
      <c r="I10839" s="3">
        <v>25.182599999999997</v>
      </c>
      <c r="J10839" s="3">
        <v>566.34059999999988</v>
      </c>
      <c r="K10839" s="4">
        <v>0.35000000000000003</v>
      </c>
      <c r="L10839" s="73">
        <v>1028.126012307692</v>
      </c>
    </row>
    <row r="10840" spans="1:12" x14ac:dyDescent="0.35">
      <c r="A10840" s="1" t="s">
        <v>18010</v>
      </c>
      <c r="B10840" t="s">
        <v>18011</v>
      </c>
      <c r="C10840" t="s">
        <v>363</v>
      </c>
      <c r="D10840" t="s">
        <v>364</v>
      </c>
      <c r="E10840">
        <v>1</v>
      </c>
      <c r="F10840" s="2">
        <v>33</v>
      </c>
      <c r="G10840" s="3">
        <v>697</v>
      </c>
      <c r="H10840" s="3">
        <v>0.33</v>
      </c>
      <c r="I10840" s="3">
        <v>1.5509999999999999</v>
      </c>
      <c r="J10840" s="3">
        <v>34.881</v>
      </c>
      <c r="K10840" s="4">
        <v>0.35</v>
      </c>
      <c r="L10840" s="73">
        <v>63.322430769230763</v>
      </c>
    </row>
    <row r="10841" spans="1:12" x14ac:dyDescent="0.35">
      <c r="A10841" s="1" t="s">
        <v>18012</v>
      </c>
      <c r="B10841" t="s">
        <v>17978</v>
      </c>
      <c r="C10841" t="s">
        <v>363</v>
      </c>
      <c r="D10841" t="s">
        <v>364</v>
      </c>
      <c r="E10841">
        <v>1</v>
      </c>
      <c r="F10841" s="2">
        <v>591.66</v>
      </c>
      <c r="G10841" s="3">
        <v>1104.8499999999999</v>
      </c>
      <c r="H10841" s="3">
        <v>5.9165999999999999</v>
      </c>
      <c r="I10841" s="3">
        <v>27.808019999999999</v>
      </c>
      <c r="J10841" s="3">
        <v>625.38462000000004</v>
      </c>
      <c r="K10841" s="4">
        <v>0.35</v>
      </c>
      <c r="L10841" s="73">
        <v>1135.3136178461539</v>
      </c>
    </row>
    <row r="10842" spans="1:12" x14ac:dyDescent="0.35">
      <c r="A10842" s="1" t="s">
        <v>18013</v>
      </c>
      <c r="B10842" t="s">
        <v>18014</v>
      </c>
      <c r="C10842" t="s">
        <v>363</v>
      </c>
      <c r="D10842" t="s">
        <v>364</v>
      </c>
      <c r="E10842">
        <v>1</v>
      </c>
      <c r="F10842" s="2">
        <v>281</v>
      </c>
      <c r="G10842" s="3">
        <v>1174</v>
      </c>
      <c r="H10842" s="3">
        <v>2.81</v>
      </c>
      <c r="I10842" s="3">
        <v>13.207000000000001</v>
      </c>
      <c r="J10842" s="3">
        <v>297.017</v>
      </c>
      <c r="K10842" s="4">
        <v>0.34999999999999992</v>
      </c>
      <c r="L10842" s="73">
        <v>539.20009230769222</v>
      </c>
    </row>
    <row r="10843" spans="1:12" x14ac:dyDescent="0.35">
      <c r="A10843" s="1" t="s">
        <v>18015</v>
      </c>
      <c r="B10843" t="s">
        <v>18016</v>
      </c>
      <c r="C10843" t="s">
        <v>363</v>
      </c>
      <c r="D10843" t="s">
        <v>364</v>
      </c>
      <c r="E10843">
        <v>1</v>
      </c>
      <c r="F10843" s="2">
        <v>674</v>
      </c>
      <c r="G10843" s="3">
        <v>1435.66</v>
      </c>
      <c r="H10843" s="3">
        <v>6.74</v>
      </c>
      <c r="I10843" s="3">
        <v>31.678000000000001</v>
      </c>
      <c r="J10843" s="3">
        <v>712.41800000000001</v>
      </c>
      <c r="K10843" s="4">
        <v>0.34999999999999992</v>
      </c>
      <c r="L10843" s="73">
        <v>1293.3126769230767</v>
      </c>
    </row>
    <row r="10844" spans="1:12" x14ac:dyDescent="0.35">
      <c r="A10844" s="1" t="s">
        <v>18017</v>
      </c>
      <c r="B10844" t="s">
        <v>18018</v>
      </c>
      <c r="C10844" t="s">
        <v>363</v>
      </c>
      <c r="D10844" t="s">
        <v>364</v>
      </c>
      <c r="E10844">
        <v>1</v>
      </c>
      <c r="F10844" s="2">
        <v>17.43</v>
      </c>
      <c r="G10844" s="3">
        <v>37.15</v>
      </c>
      <c r="H10844" s="3">
        <v>0.17430000000000001</v>
      </c>
      <c r="I10844" s="3">
        <v>0.81920999999999999</v>
      </c>
      <c r="J10844" s="3">
        <v>18.42351</v>
      </c>
      <c r="K10844" s="4">
        <v>0.35</v>
      </c>
      <c r="L10844" s="73">
        <v>33.445756615384617</v>
      </c>
    </row>
    <row r="10845" spans="1:12" x14ac:dyDescent="0.35">
      <c r="A10845" s="1" t="s">
        <v>18019</v>
      </c>
      <c r="B10845" t="s">
        <v>18020</v>
      </c>
      <c r="C10845" t="s">
        <v>363</v>
      </c>
      <c r="D10845" t="s">
        <v>364</v>
      </c>
      <c r="E10845">
        <v>1</v>
      </c>
      <c r="F10845" s="2">
        <v>289.8</v>
      </c>
      <c r="G10845" s="3">
        <v>709.39</v>
      </c>
      <c r="H10845" s="3">
        <v>2.8980000000000001</v>
      </c>
      <c r="I10845" s="3">
        <v>13.620600000000001</v>
      </c>
      <c r="J10845" s="3">
        <v>306.31860000000006</v>
      </c>
      <c r="K10845" s="4">
        <v>0.35</v>
      </c>
      <c r="L10845" s="73">
        <v>556.08607384615391</v>
      </c>
    </row>
    <row r="10846" spans="1:12" x14ac:dyDescent="0.35">
      <c r="A10846" s="1" t="s">
        <v>18021</v>
      </c>
      <c r="B10846" t="s">
        <v>18022</v>
      </c>
      <c r="C10846" t="s">
        <v>363</v>
      </c>
      <c r="D10846" t="s">
        <v>364</v>
      </c>
      <c r="E10846">
        <v>1</v>
      </c>
      <c r="F10846" s="2">
        <v>20.92</v>
      </c>
      <c r="G10846" s="3">
        <v>37.15</v>
      </c>
      <c r="H10846" s="3">
        <v>0.20920000000000002</v>
      </c>
      <c r="I10846" s="3">
        <v>0.98324000000000011</v>
      </c>
      <c r="J10846" s="3">
        <v>22.112439999999999</v>
      </c>
      <c r="K10846" s="4">
        <v>0.35</v>
      </c>
      <c r="L10846" s="73">
        <v>40.142583384615385</v>
      </c>
    </row>
    <row r="10847" spans="1:12" x14ac:dyDescent="0.35">
      <c r="A10847" s="1" t="s">
        <v>18023</v>
      </c>
      <c r="B10847" t="s">
        <v>18024</v>
      </c>
      <c r="C10847" t="s">
        <v>363</v>
      </c>
      <c r="D10847" t="s">
        <v>364</v>
      </c>
      <c r="E10847">
        <v>1</v>
      </c>
      <c r="F10847" s="2">
        <v>4102.92</v>
      </c>
      <c r="G10847" s="3">
        <v>7293</v>
      </c>
      <c r="H10847" s="3">
        <v>41.029200000000003</v>
      </c>
      <c r="I10847" s="3">
        <v>192.83724000000001</v>
      </c>
      <c r="J10847" s="3">
        <v>4336.7864399999999</v>
      </c>
      <c r="K10847" s="4">
        <v>0.35</v>
      </c>
      <c r="L10847" s="73">
        <v>7872.9353833846153</v>
      </c>
    </row>
    <row r="10848" spans="1:12" x14ac:dyDescent="0.35">
      <c r="A10848" s="1" t="s">
        <v>18025</v>
      </c>
      <c r="B10848" t="s">
        <v>18026</v>
      </c>
      <c r="C10848" t="s">
        <v>363</v>
      </c>
      <c r="D10848" t="s">
        <v>364</v>
      </c>
      <c r="E10848">
        <v>1</v>
      </c>
      <c r="F10848" s="2">
        <v>1265</v>
      </c>
      <c r="G10848" s="3">
        <v>2609</v>
      </c>
      <c r="H10848" s="3">
        <v>12.65</v>
      </c>
      <c r="I10848" s="3">
        <v>59.454999999999998</v>
      </c>
      <c r="J10848" s="3">
        <v>1337.105</v>
      </c>
      <c r="K10848" s="4">
        <v>0.35000000000000003</v>
      </c>
      <c r="L10848" s="73">
        <v>2427.3598461538463</v>
      </c>
    </row>
    <row r="10849" spans="1:12" x14ac:dyDescent="0.35">
      <c r="A10849" s="1" t="s">
        <v>18027</v>
      </c>
      <c r="B10849" t="s">
        <v>18028</v>
      </c>
      <c r="C10849" t="s">
        <v>363</v>
      </c>
      <c r="D10849" t="s">
        <v>364</v>
      </c>
      <c r="E10849">
        <v>1</v>
      </c>
      <c r="F10849" s="2">
        <v>1297</v>
      </c>
      <c r="G10849" s="3">
        <v>2609</v>
      </c>
      <c r="H10849" s="3">
        <v>12.97</v>
      </c>
      <c r="I10849" s="3">
        <v>60.959000000000003</v>
      </c>
      <c r="J10849" s="3">
        <v>1370.9290000000001</v>
      </c>
      <c r="K10849" s="4">
        <v>0.34999999999999992</v>
      </c>
      <c r="L10849" s="73">
        <v>2488.7634153846152</v>
      </c>
    </row>
    <row r="10850" spans="1:12" x14ac:dyDescent="0.35">
      <c r="A10850" s="1" t="s">
        <v>18029</v>
      </c>
      <c r="B10850" t="s">
        <v>18030</v>
      </c>
      <c r="C10850" t="s">
        <v>363</v>
      </c>
      <c r="D10850" t="s">
        <v>364</v>
      </c>
      <c r="E10850">
        <v>1</v>
      </c>
      <c r="F10850" s="2">
        <v>2591</v>
      </c>
      <c r="G10850" s="3">
        <v>5524.46</v>
      </c>
      <c r="H10850" s="3">
        <v>25.91</v>
      </c>
      <c r="I10850" s="3">
        <v>121.777</v>
      </c>
      <c r="J10850" s="3">
        <v>2738.6869999999999</v>
      </c>
      <c r="K10850" s="4">
        <v>0.34999999999999992</v>
      </c>
      <c r="L10850" s="73">
        <v>4971.7702461538456</v>
      </c>
    </row>
    <row r="10851" spans="1:12" x14ac:dyDescent="0.35">
      <c r="A10851" s="1" t="s">
        <v>18031</v>
      </c>
      <c r="B10851" t="s">
        <v>18032</v>
      </c>
      <c r="C10851" t="s">
        <v>363</v>
      </c>
      <c r="D10851" t="s">
        <v>364</v>
      </c>
      <c r="E10851">
        <v>1</v>
      </c>
      <c r="F10851" s="2">
        <v>368</v>
      </c>
      <c r="G10851" s="3">
        <v>2081</v>
      </c>
      <c r="H10851" s="3">
        <v>3.68</v>
      </c>
      <c r="I10851" s="3">
        <v>17.295999999999999</v>
      </c>
      <c r="J10851" s="3">
        <v>388.976</v>
      </c>
      <c r="K10851" s="4">
        <v>0.34999999999999992</v>
      </c>
      <c r="L10851" s="73">
        <v>706.1410461538461</v>
      </c>
    </row>
    <row r="10852" spans="1:12" x14ac:dyDescent="0.35">
      <c r="A10852" s="1" t="s">
        <v>18033</v>
      </c>
      <c r="B10852" t="s">
        <v>18034</v>
      </c>
      <c r="C10852" t="s">
        <v>363</v>
      </c>
      <c r="D10852" t="s">
        <v>364</v>
      </c>
      <c r="E10852">
        <v>1</v>
      </c>
      <c r="F10852" s="2">
        <v>542.29999999999995</v>
      </c>
      <c r="G10852" s="3">
        <v>388</v>
      </c>
      <c r="H10852" s="3">
        <v>5.423</v>
      </c>
      <c r="I10852" s="3">
        <v>25.488099999999999</v>
      </c>
      <c r="J10852" s="3">
        <v>573.21109999999999</v>
      </c>
      <c r="K10852" s="4">
        <v>0.35000000000000003</v>
      </c>
      <c r="L10852" s="73">
        <v>1040.5986123076923</v>
      </c>
    </row>
    <row r="10853" spans="1:12" x14ac:dyDescent="0.35">
      <c r="A10853" s="1" t="s">
        <v>18035</v>
      </c>
      <c r="B10853" t="s">
        <v>18036</v>
      </c>
      <c r="C10853" t="s">
        <v>363</v>
      </c>
      <c r="D10853" t="s">
        <v>364</v>
      </c>
      <c r="E10853">
        <v>1</v>
      </c>
      <c r="F10853" s="2">
        <v>67</v>
      </c>
      <c r="G10853" s="3">
        <v>133</v>
      </c>
      <c r="H10853" s="3">
        <v>0.67</v>
      </c>
      <c r="I10853" s="3">
        <v>3.149</v>
      </c>
      <c r="J10853" s="3">
        <v>70.819000000000003</v>
      </c>
      <c r="K10853" s="4">
        <v>0.35000000000000003</v>
      </c>
      <c r="L10853" s="73">
        <v>128.56372307692308</v>
      </c>
    </row>
    <row r="10854" spans="1:12" x14ac:dyDescent="0.35">
      <c r="A10854" s="1" t="s">
        <v>18037</v>
      </c>
      <c r="B10854" t="s">
        <v>18038</v>
      </c>
      <c r="C10854" t="s">
        <v>363</v>
      </c>
      <c r="D10854" t="s">
        <v>364</v>
      </c>
      <c r="E10854">
        <v>1</v>
      </c>
      <c r="F10854" s="2">
        <v>7588</v>
      </c>
      <c r="G10854" s="3">
        <v>18055</v>
      </c>
      <c r="H10854" s="3">
        <v>75.88</v>
      </c>
      <c r="I10854" s="3">
        <v>356.63600000000002</v>
      </c>
      <c r="J10854" s="3">
        <v>8020.5160000000005</v>
      </c>
      <c r="K10854" s="4">
        <v>0.34999999999999992</v>
      </c>
      <c r="L10854" s="73">
        <v>14560.321353846153</v>
      </c>
    </row>
    <row r="10855" spans="1:12" x14ac:dyDescent="0.35">
      <c r="A10855" s="1" t="s">
        <v>18039</v>
      </c>
      <c r="B10855" t="s">
        <v>18040</v>
      </c>
      <c r="C10855" t="s">
        <v>363</v>
      </c>
      <c r="D10855" t="s">
        <v>364</v>
      </c>
      <c r="E10855">
        <v>1</v>
      </c>
      <c r="F10855" s="2">
        <v>1368.8</v>
      </c>
      <c r="G10855" s="3">
        <v>745</v>
      </c>
      <c r="H10855" s="3">
        <v>13.688000000000001</v>
      </c>
      <c r="I10855" s="3">
        <v>64.333600000000004</v>
      </c>
      <c r="J10855" s="3">
        <v>1446.8216</v>
      </c>
      <c r="K10855" s="4">
        <v>0.34999999999999992</v>
      </c>
      <c r="L10855" s="73">
        <v>2626.5376738461537</v>
      </c>
    </row>
    <row r="10856" spans="1:12" x14ac:dyDescent="0.35">
      <c r="A10856" s="1" t="s">
        <v>18041</v>
      </c>
      <c r="B10856" t="s">
        <v>18042</v>
      </c>
      <c r="C10856" t="s">
        <v>363</v>
      </c>
      <c r="D10856" t="s">
        <v>364</v>
      </c>
      <c r="E10856">
        <v>1</v>
      </c>
      <c r="F10856" s="2">
        <v>2493.1799999999998</v>
      </c>
      <c r="G10856" s="3">
        <v>4661.8100000000004</v>
      </c>
      <c r="H10856" s="3">
        <v>24.931799999999999</v>
      </c>
      <c r="I10856" s="3">
        <v>117.17945999999999</v>
      </c>
      <c r="J10856" s="3">
        <v>2635.2912599999995</v>
      </c>
      <c r="K10856" s="4">
        <v>0.34999999999999992</v>
      </c>
      <c r="L10856" s="73">
        <v>4784.0672104615369</v>
      </c>
    </row>
    <row r="10857" spans="1:12" x14ac:dyDescent="0.35">
      <c r="A10857" s="1" t="s">
        <v>18043</v>
      </c>
      <c r="B10857" t="s">
        <v>18044</v>
      </c>
      <c r="C10857" t="s">
        <v>363</v>
      </c>
      <c r="D10857" t="s">
        <v>364</v>
      </c>
      <c r="E10857">
        <v>1</v>
      </c>
      <c r="F10857" s="2">
        <v>3505.5</v>
      </c>
      <c r="G10857" s="3">
        <v>6556.7</v>
      </c>
      <c r="H10857" s="3">
        <v>35.055</v>
      </c>
      <c r="I10857" s="3">
        <v>164.7585</v>
      </c>
      <c r="J10857" s="3">
        <v>3705.3134999999997</v>
      </c>
      <c r="K10857" s="4">
        <v>0.34999999999999992</v>
      </c>
      <c r="L10857" s="73">
        <v>6726.5691230769216</v>
      </c>
    </row>
    <row r="10858" spans="1:12" x14ac:dyDescent="0.35">
      <c r="A10858" s="1" t="s">
        <v>18045</v>
      </c>
      <c r="B10858" t="s">
        <v>18046</v>
      </c>
      <c r="C10858" t="s">
        <v>363</v>
      </c>
      <c r="D10858" t="s">
        <v>364</v>
      </c>
      <c r="E10858">
        <v>1</v>
      </c>
      <c r="F10858" s="2">
        <v>1426.8</v>
      </c>
      <c r="G10858" s="3">
        <v>2433</v>
      </c>
      <c r="H10858" s="3">
        <v>14.268000000000001</v>
      </c>
      <c r="I10858" s="3">
        <v>67.059600000000003</v>
      </c>
      <c r="J10858" s="3">
        <v>1508.1276</v>
      </c>
      <c r="K10858" s="4">
        <v>0.34999999999999992</v>
      </c>
      <c r="L10858" s="73">
        <v>2737.8316430769228</v>
      </c>
    </row>
    <row r="10859" spans="1:12" x14ac:dyDescent="0.35">
      <c r="A10859" s="1" t="s">
        <v>18047</v>
      </c>
      <c r="B10859" t="s">
        <v>18048</v>
      </c>
      <c r="C10859" t="s">
        <v>363</v>
      </c>
      <c r="D10859" t="s">
        <v>364</v>
      </c>
      <c r="E10859">
        <v>1</v>
      </c>
      <c r="F10859" s="2">
        <v>31.5</v>
      </c>
      <c r="G10859" s="3">
        <v>59.37</v>
      </c>
      <c r="H10859" s="3">
        <v>0.315</v>
      </c>
      <c r="I10859" s="3">
        <v>1.4804999999999999</v>
      </c>
      <c r="J10859" s="3">
        <v>33.295500000000004</v>
      </c>
      <c r="K10859" s="4">
        <v>0.35000000000000003</v>
      </c>
      <c r="L10859" s="73">
        <v>60.444138461538472</v>
      </c>
    </row>
    <row r="10860" spans="1:12" x14ac:dyDescent="0.35">
      <c r="A10860" s="1" t="s">
        <v>18049</v>
      </c>
      <c r="B10860" t="s">
        <v>17978</v>
      </c>
      <c r="C10860" t="s">
        <v>363</v>
      </c>
      <c r="D10860" t="s">
        <v>364</v>
      </c>
      <c r="E10860">
        <v>1</v>
      </c>
      <c r="F10860" s="2">
        <v>508.44</v>
      </c>
      <c r="G10860" s="3">
        <v>949.63</v>
      </c>
      <c r="H10860" s="3">
        <v>5.0844000000000005</v>
      </c>
      <c r="I10860" s="3">
        <v>23.89668</v>
      </c>
      <c r="J10860" s="3">
        <v>537.42107999999996</v>
      </c>
      <c r="K10860" s="4">
        <v>0.35</v>
      </c>
      <c r="L10860" s="73">
        <v>975.62596061538443</v>
      </c>
    </row>
    <row r="10861" spans="1:12" x14ac:dyDescent="0.35">
      <c r="A10861" s="1" t="s">
        <v>18050</v>
      </c>
      <c r="B10861" t="s">
        <v>18051</v>
      </c>
      <c r="C10861" t="s">
        <v>363</v>
      </c>
      <c r="D10861" t="s">
        <v>364</v>
      </c>
      <c r="E10861">
        <v>1</v>
      </c>
      <c r="F10861" s="2">
        <v>45</v>
      </c>
      <c r="G10861" s="3">
        <v>1730</v>
      </c>
      <c r="H10861" s="3">
        <v>0.45</v>
      </c>
      <c r="I10861" s="3">
        <v>2.1150000000000002</v>
      </c>
      <c r="J10861" s="3">
        <v>47.565000000000005</v>
      </c>
      <c r="K10861" s="4">
        <v>0.35000000000000003</v>
      </c>
      <c r="L10861" s="73">
        <v>86.34876923076925</v>
      </c>
    </row>
    <row r="10862" spans="1:12" x14ac:dyDescent="0.35">
      <c r="A10862" s="1" t="s">
        <v>18052</v>
      </c>
      <c r="B10862" t="s">
        <v>18053</v>
      </c>
      <c r="C10862" t="s">
        <v>363</v>
      </c>
      <c r="D10862" t="s">
        <v>364</v>
      </c>
      <c r="E10862">
        <v>1</v>
      </c>
      <c r="F10862" s="2">
        <v>3.92</v>
      </c>
      <c r="G10862" s="3">
        <v>83</v>
      </c>
      <c r="H10862" s="3">
        <v>3.9199999999999999E-2</v>
      </c>
      <c r="I10862" s="3">
        <v>0.18423999999999999</v>
      </c>
      <c r="J10862" s="3">
        <v>4.14344</v>
      </c>
      <c r="K10862" s="4">
        <v>0.35</v>
      </c>
      <c r="L10862" s="73">
        <v>7.5219372307692307</v>
      </c>
    </row>
    <row r="10863" spans="1:12" x14ac:dyDescent="0.35">
      <c r="A10863" s="1" t="s">
        <v>18054</v>
      </c>
      <c r="B10863" t="s">
        <v>18055</v>
      </c>
      <c r="C10863" t="s">
        <v>363</v>
      </c>
      <c r="D10863" t="s">
        <v>364</v>
      </c>
      <c r="E10863">
        <v>1</v>
      </c>
      <c r="F10863" s="2">
        <v>1228</v>
      </c>
      <c r="G10863" s="3">
        <v>2440</v>
      </c>
      <c r="H10863" s="3">
        <v>12.280000000000001</v>
      </c>
      <c r="I10863" s="3">
        <v>57.716000000000001</v>
      </c>
      <c r="J10863" s="3">
        <v>1297.9959999999999</v>
      </c>
      <c r="K10863" s="4">
        <v>0.35</v>
      </c>
      <c r="L10863" s="73">
        <v>2356.3619692307689</v>
      </c>
    </row>
    <row r="10864" spans="1:12" x14ac:dyDescent="0.35">
      <c r="A10864" s="1" t="s">
        <v>18056</v>
      </c>
      <c r="B10864" t="s">
        <v>18057</v>
      </c>
      <c r="C10864" t="s">
        <v>363</v>
      </c>
      <c r="D10864" t="s">
        <v>364</v>
      </c>
      <c r="E10864">
        <v>1</v>
      </c>
      <c r="F10864" s="2">
        <v>3239.88</v>
      </c>
      <c r="G10864" s="3">
        <v>5500</v>
      </c>
      <c r="H10864" s="3">
        <v>32.398800000000001</v>
      </c>
      <c r="I10864" s="3">
        <v>152.27436</v>
      </c>
      <c r="J10864" s="3">
        <v>3424.5531599999999</v>
      </c>
      <c r="K10864" s="4">
        <v>0.35000000000000003</v>
      </c>
      <c r="L10864" s="73">
        <v>6216.8811212307692</v>
      </c>
    </row>
    <row r="10865" spans="1:12" x14ac:dyDescent="0.35">
      <c r="A10865" s="1" t="s">
        <v>18058</v>
      </c>
      <c r="B10865" t="s">
        <v>18059</v>
      </c>
      <c r="C10865" t="s">
        <v>363</v>
      </c>
      <c r="D10865" t="s">
        <v>364</v>
      </c>
      <c r="E10865">
        <v>1</v>
      </c>
      <c r="F10865" s="2">
        <v>1442</v>
      </c>
      <c r="G10865" s="3">
        <v>2888</v>
      </c>
      <c r="H10865" s="3">
        <v>14.42</v>
      </c>
      <c r="I10865" s="3">
        <v>67.774000000000001</v>
      </c>
      <c r="J10865" s="3">
        <v>1524.194</v>
      </c>
      <c r="K10865" s="4">
        <v>0.35</v>
      </c>
      <c r="L10865" s="73">
        <v>2766.998338461538</v>
      </c>
    </row>
    <row r="10866" spans="1:12" x14ac:dyDescent="0.35">
      <c r="A10866" s="1" t="s">
        <v>18060</v>
      </c>
      <c r="B10866" t="s">
        <v>17671</v>
      </c>
      <c r="C10866" t="s">
        <v>363</v>
      </c>
      <c r="D10866" t="s">
        <v>364</v>
      </c>
      <c r="E10866">
        <v>1</v>
      </c>
      <c r="F10866" s="2">
        <v>906</v>
      </c>
      <c r="G10866" s="3">
        <v>1807.68</v>
      </c>
      <c r="H10866" s="3">
        <v>9.06</v>
      </c>
      <c r="I10866" s="3">
        <v>42.582000000000001</v>
      </c>
      <c r="J10866" s="3">
        <v>957.64199999999994</v>
      </c>
      <c r="K10866" s="4">
        <v>0.34999999999999992</v>
      </c>
      <c r="L10866" s="73">
        <v>1738.4885538461535</v>
      </c>
    </row>
    <row r="10867" spans="1:12" x14ac:dyDescent="0.35">
      <c r="A10867" s="1" t="s">
        <v>18061</v>
      </c>
      <c r="B10867" t="s">
        <v>18062</v>
      </c>
      <c r="C10867" t="s">
        <v>363</v>
      </c>
      <c r="D10867" t="s">
        <v>364</v>
      </c>
      <c r="E10867">
        <v>1</v>
      </c>
      <c r="F10867" s="2">
        <v>45</v>
      </c>
      <c r="G10867" s="3">
        <v>91</v>
      </c>
      <c r="H10867" s="3">
        <v>0.45</v>
      </c>
      <c r="I10867" s="3">
        <v>2.1150000000000002</v>
      </c>
      <c r="J10867" s="3">
        <v>47.565000000000005</v>
      </c>
      <c r="K10867" s="4">
        <v>0.35000000000000003</v>
      </c>
      <c r="L10867" s="73">
        <v>86.34876923076925</v>
      </c>
    </row>
    <row r="10868" spans="1:12" x14ac:dyDescent="0.35">
      <c r="A10868" s="1" t="s">
        <v>18063</v>
      </c>
      <c r="B10868" t="s">
        <v>18064</v>
      </c>
      <c r="C10868" t="s">
        <v>363</v>
      </c>
      <c r="D10868" t="s">
        <v>364</v>
      </c>
      <c r="E10868">
        <v>1</v>
      </c>
      <c r="F10868" s="2">
        <v>899</v>
      </c>
      <c r="G10868" s="3">
        <v>1808</v>
      </c>
      <c r="H10868" s="3">
        <v>8.99</v>
      </c>
      <c r="I10868" s="3">
        <v>42.253</v>
      </c>
      <c r="J10868" s="3">
        <v>950.24300000000005</v>
      </c>
      <c r="K10868" s="4">
        <v>0.34999999999999992</v>
      </c>
      <c r="L10868" s="73">
        <v>1725.056523076923</v>
      </c>
    </row>
    <row r="10869" spans="1:12" x14ac:dyDescent="0.35">
      <c r="A10869" s="1" t="s">
        <v>18065</v>
      </c>
      <c r="B10869" t="s">
        <v>18066</v>
      </c>
      <c r="C10869" t="s">
        <v>363</v>
      </c>
      <c r="D10869" t="s">
        <v>364</v>
      </c>
      <c r="E10869">
        <v>1</v>
      </c>
      <c r="F10869" s="2">
        <v>371.63</v>
      </c>
      <c r="G10869" s="3">
        <v>767</v>
      </c>
      <c r="H10869" s="3">
        <v>3.7162999999999999</v>
      </c>
      <c r="I10869" s="3">
        <v>17.466609999999999</v>
      </c>
      <c r="J10869" s="3">
        <v>392.81290999999999</v>
      </c>
      <c r="K10869" s="4">
        <v>0.35</v>
      </c>
      <c r="L10869" s="73">
        <v>713.10651353846151</v>
      </c>
    </row>
    <row r="10870" spans="1:12" x14ac:dyDescent="0.35">
      <c r="A10870" s="1" t="s">
        <v>18067</v>
      </c>
      <c r="B10870" t="s">
        <v>18068</v>
      </c>
      <c r="C10870" t="s">
        <v>363</v>
      </c>
      <c r="D10870" t="s">
        <v>364</v>
      </c>
      <c r="E10870">
        <v>1</v>
      </c>
      <c r="F10870" s="2">
        <v>2735.28</v>
      </c>
      <c r="G10870" s="3">
        <v>4862</v>
      </c>
      <c r="H10870" s="3">
        <v>27.352800000000002</v>
      </c>
      <c r="I10870" s="3">
        <v>128.55816000000002</v>
      </c>
      <c r="J10870" s="3">
        <v>2891.1909600000004</v>
      </c>
      <c r="K10870" s="4">
        <v>0.35000000000000003</v>
      </c>
      <c r="L10870" s="73">
        <v>5248.6235889230775</v>
      </c>
    </row>
    <row r="10871" spans="1:12" x14ac:dyDescent="0.35">
      <c r="A10871" s="1" t="s">
        <v>18069</v>
      </c>
      <c r="B10871" t="s">
        <v>18070</v>
      </c>
      <c r="C10871" t="s">
        <v>363</v>
      </c>
      <c r="D10871" t="s">
        <v>364</v>
      </c>
      <c r="E10871">
        <v>1</v>
      </c>
      <c r="F10871" s="2">
        <v>433</v>
      </c>
      <c r="G10871" s="3">
        <v>921.92</v>
      </c>
      <c r="H10871" s="3">
        <v>4.33</v>
      </c>
      <c r="I10871" s="3">
        <v>20.350999999999999</v>
      </c>
      <c r="J10871" s="3">
        <v>457.68099999999998</v>
      </c>
      <c r="K10871" s="4">
        <v>0.35000000000000003</v>
      </c>
      <c r="L10871" s="73">
        <v>830.8670461538461</v>
      </c>
    </row>
    <row r="10872" spans="1:12" x14ac:dyDescent="0.35">
      <c r="A10872" s="1" t="s">
        <v>18071</v>
      </c>
      <c r="B10872" t="s">
        <v>18072</v>
      </c>
      <c r="C10872" t="s">
        <v>363</v>
      </c>
      <c r="D10872" t="s">
        <v>364</v>
      </c>
      <c r="E10872">
        <v>1</v>
      </c>
      <c r="F10872" s="2">
        <v>4219</v>
      </c>
      <c r="G10872" s="3">
        <v>8433.56</v>
      </c>
      <c r="H10872" s="3">
        <v>42.19</v>
      </c>
      <c r="I10872" s="3">
        <v>198.29300000000001</v>
      </c>
      <c r="J10872" s="3">
        <v>4459.4829999999993</v>
      </c>
      <c r="K10872" s="4">
        <v>0.35000000000000003</v>
      </c>
      <c r="L10872" s="73">
        <v>8095.6768307692291</v>
      </c>
    </row>
    <row r="10873" spans="1:12" x14ac:dyDescent="0.35">
      <c r="A10873" s="1" t="s">
        <v>18073</v>
      </c>
      <c r="B10873" t="s">
        <v>18074</v>
      </c>
      <c r="C10873" t="s">
        <v>363</v>
      </c>
      <c r="D10873" t="s">
        <v>364</v>
      </c>
      <c r="E10873">
        <v>1</v>
      </c>
      <c r="F10873" s="2">
        <v>20180</v>
      </c>
      <c r="G10873" s="3">
        <v>43027.43</v>
      </c>
      <c r="H10873" s="3">
        <v>201.8</v>
      </c>
      <c r="I10873" s="3">
        <v>948.46</v>
      </c>
      <c r="J10873" s="3">
        <v>21330.26</v>
      </c>
      <c r="K10873" s="4">
        <v>0.35</v>
      </c>
      <c r="L10873" s="73">
        <v>38722.625846153838</v>
      </c>
    </row>
    <row r="10874" spans="1:12" x14ac:dyDescent="0.35">
      <c r="A10874" s="1" t="s">
        <v>18075</v>
      </c>
      <c r="B10874" t="s">
        <v>18076</v>
      </c>
      <c r="C10874" t="s">
        <v>363</v>
      </c>
      <c r="D10874" t="s">
        <v>364</v>
      </c>
      <c r="E10874">
        <v>1</v>
      </c>
      <c r="F10874" s="2">
        <v>188.73</v>
      </c>
      <c r="G10874" s="3">
        <v>390</v>
      </c>
      <c r="H10874" s="3">
        <v>1.8873</v>
      </c>
      <c r="I10874" s="3">
        <v>8.8703099999999999</v>
      </c>
      <c r="J10874" s="3">
        <v>199.48760999999999</v>
      </c>
      <c r="K10874" s="4">
        <v>0.35000000000000003</v>
      </c>
      <c r="L10874" s="73">
        <v>362.14673815384617</v>
      </c>
    </row>
    <row r="10875" spans="1:12" x14ac:dyDescent="0.35">
      <c r="A10875" s="1" t="s">
        <v>18077</v>
      </c>
      <c r="B10875" t="s">
        <v>18078</v>
      </c>
      <c r="C10875" t="s">
        <v>363</v>
      </c>
      <c r="D10875" t="s">
        <v>364</v>
      </c>
      <c r="E10875">
        <v>1</v>
      </c>
      <c r="F10875" s="2">
        <v>280.14</v>
      </c>
      <c r="G10875" s="3">
        <v>685.73</v>
      </c>
      <c r="H10875" s="3">
        <v>2.8014000000000001</v>
      </c>
      <c r="I10875" s="3">
        <v>13.16658</v>
      </c>
      <c r="J10875" s="3">
        <v>296.10798</v>
      </c>
      <c r="K10875" s="4">
        <v>0.35</v>
      </c>
      <c r="L10875" s="73">
        <v>537.54987138461536</v>
      </c>
    </row>
    <row r="10876" spans="1:12" x14ac:dyDescent="0.35">
      <c r="A10876" s="1" t="s">
        <v>18079</v>
      </c>
      <c r="B10876" t="s">
        <v>18080</v>
      </c>
      <c r="C10876" t="s">
        <v>363</v>
      </c>
      <c r="D10876" t="s">
        <v>364</v>
      </c>
      <c r="E10876">
        <v>1</v>
      </c>
      <c r="F10876" s="2">
        <v>415</v>
      </c>
      <c r="G10876" s="3">
        <v>880</v>
      </c>
      <c r="H10876" s="3">
        <v>4.1500000000000004</v>
      </c>
      <c r="I10876" s="3">
        <v>19.504999999999999</v>
      </c>
      <c r="J10876" s="3">
        <v>438.65499999999997</v>
      </c>
      <c r="K10876" s="4">
        <v>0.35000000000000003</v>
      </c>
      <c r="L10876" s="73">
        <v>796.32753846153844</v>
      </c>
    </row>
    <row r="10877" spans="1:12" x14ac:dyDescent="0.35">
      <c r="A10877" s="1" t="s">
        <v>18081</v>
      </c>
      <c r="B10877" t="s">
        <v>18082</v>
      </c>
      <c r="C10877" t="s">
        <v>363</v>
      </c>
      <c r="D10877" t="s">
        <v>364</v>
      </c>
      <c r="E10877">
        <v>1</v>
      </c>
      <c r="F10877" s="2">
        <v>296.39999999999998</v>
      </c>
      <c r="G10877" s="3">
        <v>552.41999999999996</v>
      </c>
      <c r="H10877" s="3">
        <v>2.964</v>
      </c>
      <c r="I10877" s="3">
        <v>13.9308</v>
      </c>
      <c r="J10877" s="3">
        <v>313.29479999999995</v>
      </c>
      <c r="K10877" s="4">
        <v>0.35</v>
      </c>
      <c r="L10877" s="73">
        <v>568.75055999999984</v>
      </c>
    </row>
    <row r="10878" spans="1:12" x14ac:dyDescent="0.35">
      <c r="A10878" s="1" t="s">
        <v>18083</v>
      </c>
      <c r="B10878" t="s">
        <v>18084</v>
      </c>
      <c r="C10878" t="s">
        <v>363</v>
      </c>
      <c r="D10878" t="s">
        <v>364</v>
      </c>
      <c r="E10878">
        <v>1</v>
      </c>
      <c r="F10878" s="2">
        <v>1678</v>
      </c>
      <c r="G10878" s="3">
        <v>3577.88</v>
      </c>
      <c r="H10878" s="3">
        <v>16.78</v>
      </c>
      <c r="I10878" s="3">
        <v>78.866</v>
      </c>
      <c r="J10878" s="3">
        <v>1773.646</v>
      </c>
      <c r="K10878" s="4">
        <v>0.34999999999999992</v>
      </c>
      <c r="L10878" s="73">
        <v>3219.8496615384611</v>
      </c>
    </row>
    <row r="10879" spans="1:12" x14ac:dyDescent="0.35">
      <c r="A10879" s="1" t="s">
        <v>18085</v>
      </c>
      <c r="B10879" t="s">
        <v>17978</v>
      </c>
      <c r="C10879" t="s">
        <v>363</v>
      </c>
      <c r="D10879" t="s">
        <v>364</v>
      </c>
      <c r="E10879">
        <v>1</v>
      </c>
      <c r="F10879" s="2">
        <v>591.66</v>
      </c>
      <c r="G10879" s="3">
        <v>1104.8499999999999</v>
      </c>
      <c r="H10879" s="3">
        <v>5.9165999999999999</v>
      </c>
      <c r="I10879" s="3">
        <v>27.808019999999999</v>
      </c>
      <c r="J10879" s="3">
        <v>625.38462000000004</v>
      </c>
      <c r="K10879" s="4">
        <v>0.35</v>
      </c>
      <c r="L10879" s="73">
        <v>1135.3136178461539</v>
      </c>
    </row>
    <row r="10880" spans="1:12" x14ac:dyDescent="0.35">
      <c r="A10880" s="1" t="s">
        <v>18086</v>
      </c>
      <c r="B10880" t="s">
        <v>18087</v>
      </c>
      <c r="C10880" t="s">
        <v>363</v>
      </c>
      <c r="D10880" t="s">
        <v>364</v>
      </c>
      <c r="E10880">
        <v>1</v>
      </c>
      <c r="F10880" s="2">
        <v>4681</v>
      </c>
      <c r="G10880" s="3">
        <v>9979.2099999999991</v>
      </c>
      <c r="H10880" s="3">
        <v>46.81</v>
      </c>
      <c r="I10880" s="3">
        <v>220.00700000000001</v>
      </c>
      <c r="J10880" s="3">
        <v>4947.817</v>
      </c>
      <c r="K10880" s="4">
        <v>0.35</v>
      </c>
      <c r="L10880" s="73">
        <v>8982.1908615384618</v>
      </c>
    </row>
    <row r="10881" spans="1:12" x14ac:dyDescent="0.35">
      <c r="A10881" s="1" t="s">
        <v>18088</v>
      </c>
      <c r="B10881" t="s">
        <v>17726</v>
      </c>
      <c r="C10881" t="s">
        <v>363</v>
      </c>
      <c r="D10881" t="s">
        <v>364</v>
      </c>
      <c r="E10881">
        <v>1</v>
      </c>
      <c r="F10881" s="2">
        <v>2423.64</v>
      </c>
      <c r="G10881" s="3">
        <v>4532.17</v>
      </c>
      <c r="H10881" s="3">
        <v>24.2364</v>
      </c>
      <c r="I10881" s="3">
        <v>113.91108</v>
      </c>
      <c r="J10881" s="3">
        <v>2561.7874799999995</v>
      </c>
      <c r="K10881" s="4">
        <v>0.35</v>
      </c>
      <c r="L10881" s="73">
        <v>4650.6295790769218</v>
      </c>
    </row>
    <row r="10882" spans="1:12" x14ac:dyDescent="0.35">
      <c r="A10882" s="1" t="s">
        <v>18089</v>
      </c>
      <c r="B10882" t="s">
        <v>18090</v>
      </c>
      <c r="C10882" t="s">
        <v>363</v>
      </c>
      <c r="D10882" t="s">
        <v>364</v>
      </c>
      <c r="E10882">
        <v>1</v>
      </c>
      <c r="F10882" s="2">
        <v>0.01</v>
      </c>
      <c r="G10882" s="3">
        <v>2287</v>
      </c>
      <c r="H10882" s="3">
        <v>1E-4</v>
      </c>
      <c r="I10882" s="3">
        <v>4.6999999999999999E-4</v>
      </c>
      <c r="J10882" s="3">
        <v>1.057E-2</v>
      </c>
      <c r="K10882" s="4">
        <v>0.34999999999999992</v>
      </c>
      <c r="L10882" s="73">
        <v>1.918861538461538E-2</v>
      </c>
    </row>
    <row r="10883" spans="1:12" x14ac:dyDescent="0.35">
      <c r="A10883" s="1" t="s">
        <v>18091</v>
      </c>
      <c r="B10883" t="s">
        <v>18092</v>
      </c>
      <c r="C10883" t="s">
        <v>363</v>
      </c>
      <c r="D10883" t="s">
        <v>364</v>
      </c>
      <c r="E10883">
        <v>1</v>
      </c>
      <c r="F10883" s="2">
        <v>90</v>
      </c>
      <c r="G10883" s="3">
        <v>180</v>
      </c>
      <c r="H10883" s="3">
        <v>0.9</v>
      </c>
      <c r="I10883" s="3">
        <v>4.2300000000000004</v>
      </c>
      <c r="J10883" s="3">
        <v>95.13000000000001</v>
      </c>
      <c r="K10883" s="4">
        <v>0.35000000000000003</v>
      </c>
      <c r="L10883" s="73">
        <v>172.6975384615385</v>
      </c>
    </row>
    <row r="10884" spans="1:12" x14ac:dyDescent="0.35">
      <c r="A10884" s="1" t="s">
        <v>18093</v>
      </c>
      <c r="B10884" t="s">
        <v>18094</v>
      </c>
      <c r="C10884" t="s">
        <v>363</v>
      </c>
      <c r="D10884" t="s">
        <v>364</v>
      </c>
      <c r="E10884">
        <v>1</v>
      </c>
      <c r="F10884" s="2">
        <v>403</v>
      </c>
      <c r="G10884" s="3">
        <v>858.58</v>
      </c>
      <c r="H10884" s="3">
        <v>4.03</v>
      </c>
      <c r="I10884" s="3">
        <v>18.940999999999999</v>
      </c>
      <c r="J10884" s="3">
        <v>425.97099999999995</v>
      </c>
      <c r="K10884" s="4">
        <v>0.35</v>
      </c>
      <c r="L10884" s="73">
        <v>773.30119999999988</v>
      </c>
    </row>
    <row r="10885" spans="1:12" x14ac:dyDescent="0.35">
      <c r="A10885" s="1" t="s">
        <v>18095</v>
      </c>
      <c r="B10885" t="s">
        <v>18096</v>
      </c>
      <c r="C10885" t="s">
        <v>363</v>
      </c>
      <c r="D10885" t="s">
        <v>364</v>
      </c>
      <c r="E10885">
        <v>1</v>
      </c>
      <c r="F10885" s="2">
        <v>2.75</v>
      </c>
      <c r="G10885" s="3">
        <v>41</v>
      </c>
      <c r="H10885" s="3">
        <v>2.75E-2</v>
      </c>
      <c r="I10885" s="3">
        <v>0.12925</v>
      </c>
      <c r="J10885" s="3">
        <v>2.9067499999999997</v>
      </c>
      <c r="K10885" s="4">
        <v>0.35</v>
      </c>
      <c r="L10885" s="73">
        <v>5.27686923076923</v>
      </c>
    </row>
    <row r="10886" spans="1:12" x14ac:dyDescent="0.35">
      <c r="A10886" s="1" t="s">
        <v>18097</v>
      </c>
      <c r="B10886" t="s">
        <v>18098</v>
      </c>
      <c r="C10886" t="s">
        <v>363</v>
      </c>
      <c r="D10886" t="s">
        <v>364</v>
      </c>
      <c r="E10886">
        <v>1</v>
      </c>
      <c r="F10886" s="2">
        <v>4480</v>
      </c>
      <c r="G10886" s="3">
        <v>9238</v>
      </c>
      <c r="H10886" s="3">
        <v>44.800000000000004</v>
      </c>
      <c r="I10886" s="3">
        <v>210.56</v>
      </c>
      <c r="J10886" s="3">
        <v>4735.3600000000006</v>
      </c>
      <c r="K10886" s="4">
        <v>0.34999999999999992</v>
      </c>
      <c r="L10886" s="73">
        <v>8596.4996923076924</v>
      </c>
    </row>
    <row r="10887" spans="1:12" x14ac:dyDescent="0.35">
      <c r="A10887" s="1" t="s">
        <v>18099</v>
      </c>
      <c r="B10887" t="s">
        <v>18100</v>
      </c>
      <c r="C10887" t="s">
        <v>363</v>
      </c>
      <c r="D10887" t="s">
        <v>364</v>
      </c>
      <c r="E10887">
        <v>1</v>
      </c>
      <c r="F10887" s="2">
        <v>3534</v>
      </c>
      <c r="G10887" s="3">
        <v>6300</v>
      </c>
      <c r="H10887" s="3">
        <v>35.340000000000003</v>
      </c>
      <c r="I10887" s="3">
        <v>166.09800000000001</v>
      </c>
      <c r="J10887" s="3">
        <v>3735.4380000000001</v>
      </c>
      <c r="K10887" s="4">
        <v>0.34999999999999992</v>
      </c>
      <c r="L10887" s="73">
        <v>6781.2566769230762</v>
      </c>
    </row>
    <row r="10888" spans="1:12" x14ac:dyDescent="0.35">
      <c r="A10888" s="1" t="s">
        <v>18101</v>
      </c>
      <c r="B10888" t="s">
        <v>18102</v>
      </c>
      <c r="C10888" t="s">
        <v>363</v>
      </c>
      <c r="D10888" t="s">
        <v>364</v>
      </c>
      <c r="E10888">
        <v>1</v>
      </c>
      <c r="F10888" s="2">
        <v>17.43</v>
      </c>
      <c r="G10888" s="3">
        <v>36</v>
      </c>
      <c r="H10888" s="3">
        <v>0.17430000000000001</v>
      </c>
      <c r="I10888" s="3">
        <v>0.81920999999999999</v>
      </c>
      <c r="J10888" s="3">
        <v>18.42351</v>
      </c>
      <c r="K10888" s="4">
        <v>0.35</v>
      </c>
      <c r="L10888" s="73">
        <v>33.445756615384617</v>
      </c>
    </row>
    <row r="10889" spans="1:12" x14ac:dyDescent="0.35">
      <c r="A10889" s="1" t="s">
        <v>18103</v>
      </c>
      <c r="B10889" t="s">
        <v>18104</v>
      </c>
      <c r="C10889" t="s">
        <v>363</v>
      </c>
      <c r="D10889" t="s">
        <v>364</v>
      </c>
      <c r="E10889">
        <v>1</v>
      </c>
      <c r="F10889" s="2">
        <v>4067</v>
      </c>
      <c r="G10889" s="3">
        <v>8671.89</v>
      </c>
      <c r="H10889" s="3">
        <v>40.67</v>
      </c>
      <c r="I10889" s="3">
        <v>191.149</v>
      </c>
      <c r="J10889" s="3">
        <v>4298.8190000000004</v>
      </c>
      <c r="K10889" s="4">
        <v>0.35</v>
      </c>
      <c r="L10889" s="73">
        <v>7804.0098769230772</v>
      </c>
    </row>
    <row r="10890" spans="1:12" x14ac:dyDescent="0.35">
      <c r="A10890" s="1" t="s">
        <v>18105</v>
      </c>
      <c r="B10890" t="s">
        <v>18106</v>
      </c>
      <c r="C10890" t="s">
        <v>363</v>
      </c>
      <c r="D10890" t="s">
        <v>364</v>
      </c>
      <c r="E10890">
        <v>1</v>
      </c>
      <c r="F10890" s="2">
        <v>1183.32</v>
      </c>
      <c r="G10890" s="3">
        <v>2200</v>
      </c>
      <c r="H10890" s="3">
        <v>11.8332</v>
      </c>
      <c r="I10890" s="3">
        <v>55.616039999999998</v>
      </c>
      <c r="J10890" s="3">
        <v>1250.7692400000001</v>
      </c>
      <c r="K10890" s="4">
        <v>0.35</v>
      </c>
      <c r="L10890" s="73">
        <v>2270.6272356923077</v>
      </c>
    </row>
    <row r="10891" spans="1:12" x14ac:dyDescent="0.35">
      <c r="A10891" s="1" t="s">
        <v>18107</v>
      </c>
      <c r="B10891" t="s">
        <v>18046</v>
      </c>
      <c r="C10891" t="s">
        <v>363</v>
      </c>
      <c r="D10891" t="s">
        <v>364</v>
      </c>
      <c r="E10891">
        <v>1</v>
      </c>
      <c r="F10891" s="2">
        <v>0.01</v>
      </c>
      <c r="G10891" s="3">
        <v>1</v>
      </c>
      <c r="H10891" s="3">
        <v>1E-4</v>
      </c>
      <c r="I10891" s="3">
        <v>4.6999999999999999E-4</v>
      </c>
      <c r="J10891" s="3">
        <v>1.057E-2</v>
      </c>
      <c r="K10891" s="4">
        <v>0.34999999999999992</v>
      </c>
      <c r="L10891" s="73">
        <v>1.918861538461538E-2</v>
      </c>
    </row>
    <row r="10892" spans="1:12" x14ac:dyDescent="0.35">
      <c r="A10892" s="1" t="s">
        <v>18108</v>
      </c>
      <c r="B10892" t="s">
        <v>18109</v>
      </c>
      <c r="C10892" t="s">
        <v>363</v>
      </c>
      <c r="D10892" t="s">
        <v>364</v>
      </c>
      <c r="E10892">
        <v>1</v>
      </c>
      <c r="F10892" s="2">
        <v>4695</v>
      </c>
      <c r="G10892" s="3">
        <v>10009.9</v>
      </c>
      <c r="H10892" s="3">
        <v>46.95</v>
      </c>
      <c r="I10892" s="3">
        <v>220.66499999999999</v>
      </c>
      <c r="J10892" s="3">
        <v>4962.6149999999998</v>
      </c>
      <c r="K10892" s="4">
        <v>0.35</v>
      </c>
      <c r="L10892" s="73">
        <v>9009.0549230769229</v>
      </c>
    </row>
    <row r="10893" spans="1:12" x14ac:dyDescent="0.35">
      <c r="A10893" s="1" t="s">
        <v>18110</v>
      </c>
      <c r="B10893" t="s">
        <v>18111</v>
      </c>
      <c r="C10893" t="s">
        <v>363</v>
      </c>
      <c r="D10893" t="s">
        <v>364</v>
      </c>
      <c r="E10893">
        <v>1</v>
      </c>
      <c r="F10893" s="2">
        <v>102.6</v>
      </c>
      <c r="G10893" s="3">
        <v>190</v>
      </c>
      <c r="H10893" s="3">
        <v>1.026</v>
      </c>
      <c r="I10893" s="3">
        <v>4.8221999999999996</v>
      </c>
      <c r="J10893" s="3">
        <v>108.44819999999999</v>
      </c>
      <c r="K10893" s="4">
        <v>0.35</v>
      </c>
      <c r="L10893" s="73">
        <v>196.87519384615382</v>
      </c>
    </row>
    <row r="10894" spans="1:12" x14ac:dyDescent="0.35">
      <c r="A10894" s="1" t="s">
        <v>18112</v>
      </c>
      <c r="B10894" t="s">
        <v>17652</v>
      </c>
      <c r="C10894" t="s">
        <v>363</v>
      </c>
      <c r="D10894" t="s">
        <v>364</v>
      </c>
      <c r="E10894">
        <v>1</v>
      </c>
      <c r="F10894" s="2">
        <v>4102.92</v>
      </c>
      <c r="G10894" s="3">
        <v>7293</v>
      </c>
      <c r="H10894" s="3">
        <v>41.029200000000003</v>
      </c>
      <c r="I10894" s="3">
        <v>192.83724000000001</v>
      </c>
      <c r="J10894" s="3">
        <v>4336.7864399999999</v>
      </c>
      <c r="K10894" s="4">
        <v>0.35</v>
      </c>
      <c r="L10894" s="73">
        <v>7872.9353833846153</v>
      </c>
    </row>
    <row r="10895" spans="1:12" x14ac:dyDescent="0.35">
      <c r="A10895" s="1" t="s">
        <v>18113</v>
      </c>
      <c r="B10895" t="s">
        <v>18114</v>
      </c>
      <c r="C10895" t="s">
        <v>363</v>
      </c>
      <c r="D10895" t="s">
        <v>364</v>
      </c>
      <c r="E10895">
        <v>1</v>
      </c>
      <c r="F10895" s="2">
        <v>1442</v>
      </c>
      <c r="G10895" s="3">
        <v>2888</v>
      </c>
      <c r="H10895" s="3">
        <v>14.42</v>
      </c>
      <c r="I10895" s="3">
        <v>67.774000000000001</v>
      </c>
      <c r="J10895" s="3">
        <v>1524.194</v>
      </c>
      <c r="K10895" s="4">
        <v>0.35</v>
      </c>
      <c r="L10895" s="73">
        <v>2766.998338461538</v>
      </c>
    </row>
    <row r="10896" spans="1:12" x14ac:dyDescent="0.35">
      <c r="A10896" s="1" t="s">
        <v>18115</v>
      </c>
      <c r="B10896" t="s">
        <v>18116</v>
      </c>
      <c r="C10896" t="s">
        <v>363</v>
      </c>
      <c r="D10896" t="s">
        <v>364</v>
      </c>
      <c r="E10896">
        <v>1</v>
      </c>
      <c r="F10896" s="2">
        <v>1050.5999999999999</v>
      </c>
      <c r="G10896" s="3">
        <v>2454.2800000000002</v>
      </c>
      <c r="H10896" s="3">
        <v>10.505999999999998</v>
      </c>
      <c r="I10896" s="3">
        <v>49.378199999999993</v>
      </c>
      <c r="J10896" s="3">
        <v>1110.4841999999999</v>
      </c>
      <c r="K10896" s="4">
        <v>0.35000000000000003</v>
      </c>
      <c r="L10896" s="73">
        <v>2015.9559323076921</v>
      </c>
    </row>
    <row r="10897" spans="1:12" x14ac:dyDescent="0.35">
      <c r="A10897" s="1" t="s">
        <v>18117</v>
      </c>
      <c r="B10897" t="s">
        <v>18118</v>
      </c>
      <c r="C10897" t="s">
        <v>363</v>
      </c>
      <c r="D10897" t="s">
        <v>364</v>
      </c>
      <c r="E10897">
        <v>1</v>
      </c>
      <c r="F10897" s="2">
        <v>384</v>
      </c>
      <c r="G10897" s="3">
        <v>817.4</v>
      </c>
      <c r="H10897" s="3">
        <v>3.84</v>
      </c>
      <c r="I10897" s="3">
        <v>18.048000000000002</v>
      </c>
      <c r="J10897" s="3">
        <v>405.88799999999998</v>
      </c>
      <c r="K10897" s="4">
        <v>0.35</v>
      </c>
      <c r="L10897" s="73">
        <v>736.84283076923077</v>
      </c>
    </row>
    <row r="10898" spans="1:12" x14ac:dyDescent="0.35">
      <c r="A10898" s="1" t="s">
        <v>18119</v>
      </c>
      <c r="B10898" t="s">
        <v>18120</v>
      </c>
      <c r="C10898" t="s">
        <v>363</v>
      </c>
      <c r="D10898" t="s">
        <v>364</v>
      </c>
      <c r="E10898">
        <v>1</v>
      </c>
      <c r="F10898" s="2">
        <v>430</v>
      </c>
      <c r="G10898" s="3">
        <v>914.88</v>
      </c>
      <c r="H10898" s="3">
        <v>4.3</v>
      </c>
      <c r="I10898" s="3">
        <v>20.21</v>
      </c>
      <c r="J10898" s="3">
        <v>454.51</v>
      </c>
      <c r="K10898" s="4">
        <v>0.35</v>
      </c>
      <c r="L10898" s="73">
        <v>825.11046153846144</v>
      </c>
    </row>
    <row r="10899" spans="1:12" x14ac:dyDescent="0.35">
      <c r="A10899" s="1" t="s">
        <v>18121</v>
      </c>
      <c r="B10899" t="s">
        <v>18122</v>
      </c>
      <c r="C10899" t="s">
        <v>363</v>
      </c>
      <c r="D10899" t="s">
        <v>364</v>
      </c>
      <c r="E10899">
        <v>1</v>
      </c>
      <c r="F10899" s="2">
        <v>53</v>
      </c>
      <c r="G10899" s="3">
        <v>111.46</v>
      </c>
      <c r="H10899" s="3">
        <v>0.53</v>
      </c>
      <c r="I10899" s="3">
        <v>2.4910000000000001</v>
      </c>
      <c r="J10899" s="3">
        <v>56.021000000000001</v>
      </c>
      <c r="K10899" s="4">
        <v>0.35</v>
      </c>
      <c r="L10899" s="73">
        <v>101.69966153846153</v>
      </c>
    </row>
    <row r="10900" spans="1:12" x14ac:dyDescent="0.35">
      <c r="A10900" s="1" t="s">
        <v>18123</v>
      </c>
      <c r="B10900" t="s">
        <v>17960</v>
      </c>
      <c r="C10900" t="s">
        <v>363</v>
      </c>
      <c r="D10900" t="s">
        <v>364</v>
      </c>
      <c r="E10900">
        <v>1</v>
      </c>
      <c r="F10900" s="2">
        <v>2276</v>
      </c>
      <c r="G10900" s="3">
        <v>4852.3999999999996</v>
      </c>
      <c r="H10900" s="3">
        <v>22.76</v>
      </c>
      <c r="I10900" s="3">
        <v>106.97199999999999</v>
      </c>
      <c r="J10900" s="3">
        <v>2405.7320000000004</v>
      </c>
      <c r="K10900" s="4">
        <v>0.35</v>
      </c>
      <c r="L10900" s="73">
        <v>4367.3288615384627</v>
      </c>
    </row>
    <row r="10901" spans="1:12" x14ac:dyDescent="0.35">
      <c r="A10901" s="1" t="s">
        <v>18124</v>
      </c>
      <c r="B10901" t="s">
        <v>18125</v>
      </c>
      <c r="C10901" t="s">
        <v>363</v>
      </c>
      <c r="D10901" t="s">
        <v>364</v>
      </c>
      <c r="E10901">
        <v>1</v>
      </c>
      <c r="F10901" s="2">
        <v>5990</v>
      </c>
      <c r="G10901" s="3">
        <v>12351</v>
      </c>
      <c r="H10901" s="3">
        <v>59.9</v>
      </c>
      <c r="I10901" s="3">
        <v>281.52999999999997</v>
      </c>
      <c r="J10901" s="3">
        <v>6331.4299999999994</v>
      </c>
      <c r="K10901" s="4">
        <v>0.35000000000000003</v>
      </c>
      <c r="L10901" s="73">
        <v>11493.980615384615</v>
      </c>
    </row>
    <row r="10902" spans="1:12" x14ac:dyDescent="0.35">
      <c r="A10902" s="1" t="s">
        <v>18126</v>
      </c>
      <c r="B10902" t="s">
        <v>18127</v>
      </c>
      <c r="C10902" t="s">
        <v>363</v>
      </c>
      <c r="D10902" t="s">
        <v>364</v>
      </c>
      <c r="E10902">
        <v>1</v>
      </c>
      <c r="F10902" s="2">
        <v>126</v>
      </c>
      <c r="G10902" s="3">
        <v>267.51</v>
      </c>
      <c r="H10902" s="3">
        <v>1.26</v>
      </c>
      <c r="I10902" s="3">
        <v>5.9219999999999997</v>
      </c>
      <c r="J10902" s="3">
        <v>133.18200000000002</v>
      </c>
      <c r="K10902" s="4">
        <v>0.35000000000000003</v>
      </c>
      <c r="L10902" s="73">
        <v>241.77655384615389</v>
      </c>
    </row>
    <row r="10903" spans="1:12" x14ac:dyDescent="0.35">
      <c r="A10903" s="1" t="s">
        <v>18128</v>
      </c>
      <c r="B10903" t="s">
        <v>18129</v>
      </c>
      <c r="C10903" t="s">
        <v>363</v>
      </c>
      <c r="D10903" t="s">
        <v>364</v>
      </c>
      <c r="E10903">
        <v>1</v>
      </c>
      <c r="F10903" s="2">
        <v>591.66</v>
      </c>
      <c r="G10903" s="3">
        <v>1104.8499999999999</v>
      </c>
      <c r="H10903" s="3">
        <v>5.9165999999999999</v>
      </c>
      <c r="I10903" s="3">
        <v>27.808019999999999</v>
      </c>
      <c r="J10903" s="3">
        <v>625.38462000000004</v>
      </c>
      <c r="K10903" s="4">
        <v>0.35</v>
      </c>
      <c r="L10903" s="73">
        <v>1135.3136178461539</v>
      </c>
    </row>
    <row r="10904" spans="1:12" x14ac:dyDescent="0.35">
      <c r="A10904" s="1" t="s">
        <v>18130</v>
      </c>
      <c r="B10904" t="s">
        <v>18131</v>
      </c>
      <c r="C10904" t="s">
        <v>363</v>
      </c>
      <c r="D10904" t="s">
        <v>364</v>
      </c>
      <c r="E10904">
        <v>1</v>
      </c>
      <c r="F10904" s="2">
        <v>1501.38</v>
      </c>
      <c r="G10904" s="3">
        <v>2807.97</v>
      </c>
      <c r="H10904" s="3">
        <v>15.013800000000002</v>
      </c>
      <c r="I10904" s="3">
        <v>70.56486000000001</v>
      </c>
      <c r="J10904" s="3">
        <v>1586.95866</v>
      </c>
      <c r="K10904" s="4">
        <v>0.35</v>
      </c>
      <c r="L10904" s="73">
        <v>2880.9403366153847</v>
      </c>
    </row>
    <row r="10905" spans="1:12" x14ac:dyDescent="0.35">
      <c r="A10905" s="1" t="s">
        <v>18132</v>
      </c>
      <c r="B10905" t="s">
        <v>18133</v>
      </c>
      <c r="C10905" t="s">
        <v>363</v>
      </c>
      <c r="D10905" t="s">
        <v>364</v>
      </c>
      <c r="E10905">
        <v>1</v>
      </c>
      <c r="F10905" s="2">
        <v>42</v>
      </c>
      <c r="G10905" s="3">
        <v>89.17</v>
      </c>
      <c r="H10905" s="3">
        <v>0.42</v>
      </c>
      <c r="I10905" s="3">
        <v>1.974</v>
      </c>
      <c r="J10905" s="3">
        <v>44.393999999999998</v>
      </c>
      <c r="K10905" s="4">
        <v>0.35000000000000003</v>
      </c>
      <c r="L10905" s="73">
        <v>80.59218461538461</v>
      </c>
    </row>
    <row r="10906" spans="1:12" x14ac:dyDescent="0.35">
      <c r="A10906" s="1" t="s">
        <v>18134</v>
      </c>
      <c r="B10906" t="s">
        <v>18135</v>
      </c>
      <c r="C10906" t="s">
        <v>363</v>
      </c>
      <c r="D10906" t="s">
        <v>364</v>
      </c>
      <c r="E10906">
        <v>1</v>
      </c>
      <c r="F10906" s="2">
        <v>1628</v>
      </c>
      <c r="G10906" s="3">
        <v>3469.5</v>
      </c>
      <c r="H10906" s="3">
        <v>16.28</v>
      </c>
      <c r="I10906" s="3">
        <v>76.516000000000005</v>
      </c>
      <c r="J10906" s="3">
        <v>1720.796</v>
      </c>
      <c r="K10906" s="4">
        <v>0.35</v>
      </c>
      <c r="L10906" s="73">
        <v>3123.9065846153844</v>
      </c>
    </row>
    <row r="10907" spans="1:12" x14ac:dyDescent="0.35">
      <c r="A10907" s="1" t="s">
        <v>18136</v>
      </c>
      <c r="B10907" t="s">
        <v>18137</v>
      </c>
      <c r="C10907" t="s">
        <v>363</v>
      </c>
      <c r="D10907" t="s">
        <v>364</v>
      </c>
      <c r="E10907">
        <v>1</v>
      </c>
      <c r="F10907" s="2">
        <v>1874.16</v>
      </c>
      <c r="G10907" s="3">
        <v>3503.9</v>
      </c>
      <c r="H10907" s="3">
        <v>18.741600000000002</v>
      </c>
      <c r="I10907" s="3">
        <v>88.085520000000002</v>
      </c>
      <c r="J10907" s="3">
        <v>1980.9871200000002</v>
      </c>
      <c r="K10907" s="4">
        <v>0.35</v>
      </c>
      <c r="L10907" s="73">
        <v>3596.2535409230773</v>
      </c>
    </row>
    <row r="10908" spans="1:12" x14ac:dyDescent="0.35">
      <c r="A10908" s="1" t="s">
        <v>18138</v>
      </c>
      <c r="B10908" t="s">
        <v>18139</v>
      </c>
      <c r="C10908" t="s">
        <v>363</v>
      </c>
      <c r="D10908" t="s">
        <v>364</v>
      </c>
      <c r="E10908">
        <v>1</v>
      </c>
      <c r="F10908" s="2">
        <v>212</v>
      </c>
      <c r="G10908" s="3">
        <v>450.4</v>
      </c>
      <c r="H10908" s="3">
        <v>2.12</v>
      </c>
      <c r="I10908" s="3">
        <v>9.9640000000000004</v>
      </c>
      <c r="J10908" s="3">
        <v>224.084</v>
      </c>
      <c r="K10908" s="4">
        <v>0.35</v>
      </c>
      <c r="L10908" s="73">
        <v>406.79864615384611</v>
      </c>
    </row>
    <row r="10909" spans="1:12" x14ac:dyDescent="0.35">
      <c r="A10909" s="1" t="s">
        <v>18140</v>
      </c>
      <c r="B10909" t="s">
        <v>18141</v>
      </c>
      <c r="C10909" t="s">
        <v>363</v>
      </c>
      <c r="D10909" t="s">
        <v>364</v>
      </c>
      <c r="E10909">
        <v>1</v>
      </c>
      <c r="F10909" s="2">
        <v>2623</v>
      </c>
      <c r="G10909" s="3">
        <v>5636</v>
      </c>
      <c r="H10909" s="3">
        <v>26.23</v>
      </c>
      <c r="I10909" s="3">
        <v>123.28100000000001</v>
      </c>
      <c r="J10909" s="3">
        <v>2772.511</v>
      </c>
      <c r="K10909" s="4">
        <v>0.35000000000000003</v>
      </c>
      <c r="L10909" s="73">
        <v>5033.1738153846154</v>
      </c>
    </row>
    <row r="10910" spans="1:12" x14ac:dyDescent="0.35">
      <c r="A10910" s="1" t="s">
        <v>18142</v>
      </c>
      <c r="B10910" t="s">
        <v>18143</v>
      </c>
      <c r="C10910" t="s">
        <v>363</v>
      </c>
      <c r="D10910" t="s">
        <v>364</v>
      </c>
      <c r="E10910">
        <v>1</v>
      </c>
      <c r="F10910" s="2">
        <v>1367.64</v>
      </c>
      <c r="G10910" s="3">
        <v>2431</v>
      </c>
      <c r="H10910" s="3">
        <v>13.676400000000001</v>
      </c>
      <c r="I10910" s="3">
        <v>64.279080000000008</v>
      </c>
      <c r="J10910" s="3">
        <v>1445.5954800000002</v>
      </c>
      <c r="K10910" s="4">
        <v>0.35000000000000003</v>
      </c>
      <c r="L10910" s="73">
        <v>2624.3117944615387</v>
      </c>
    </row>
    <row r="10911" spans="1:12" x14ac:dyDescent="0.35">
      <c r="A10911" s="1" t="s">
        <v>18144</v>
      </c>
      <c r="B10911" t="s">
        <v>18145</v>
      </c>
      <c r="C10911" t="s">
        <v>363</v>
      </c>
      <c r="D10911" t="s">
        <v>364</v>
      </c>
      <c r="E10911">
        <v>1</v>
      </c>
      <c r="F10911" s="2">
        <v>0.01</v>
      </c>
      <c r="G10911" s="3">
        <v>2957</v>
      </c>
      <c r="H10911" s="3">
        <v>1E-4</v>
      </c>
      <c r="I10911" s="3">
        <v>4.6999999999999999E-4</v>
      </c>
      <c r="J10911" s="3">
        <v>1.057E-2</v>
      </c>
      <c r="K10911" s="4">
        <v>0.34999999999999992</v>
      </c>
      <c r="L10911" s="73">
        <v>1.918861538461538E-2</v>
      </c>
    </row>
    <row r="10912" spans="1:12" x14ac:dyDescent="0.35">
      <c r="A10912" s="1" t="s">
        <v>18146</v>
      </c>
      <c r="B10912" t="s">
        <v>18147</v>
      </c>
      <c r="C10912" t="s">
        <v>363</v>
      </c>
      <c r="D10912" t="s">
        <v>364</v>
      </c>
      <c r="E10912">
        <v>1</v>
      </c>
      <c r="F10912" s="2">
        <v>2256</v>
      </c>
      <c r="G10912" s="3">
        <v>5120</v>
      </c>
      <c r="H10912" s="3">
        <v>22.56</v>
      </c>
      <c r="I10912" s="3">
        <v>106.032</v>
      </c>
      <c r="J10912" s="3">
        <v>2384.5920000000001</v>
      </c>
      <c r="K10912" s="4">
        <v>0.35</v>
      </c>
      <c r="L10912" s="73">
        <v>4328.9516307692311</v>
      </c>
    </row>
    <row r="10913" spans="1:12" x14ac:dyDescent="0.35">
      <c r="A10913" s="1" t="s">
        <v>18148</v>
      </c>
      <c r="B10913" t="s">
        <v>18074</v>
      </c>
      <c r="C10913" t="s">
        <v>363</v>
      </c>
      <c r="D10913" t="s">
        <v>364</v>
      </c>
      <c r="E10913">
        <v>1</v>
      </c>
      <c r="F10913" s="2">
        <v>1413</v>
      </c>
      <c r="G10913" s="3">
        <v>3012.06</v>
      </c>
      <c r="H10913" s="3">
        <v>14.13</v>
      </c>
      <c r="I10913" s="3">
        <v>66.411000000000001</v>
      </c>
      <c r="J10913" s="3">
        <v>1493.5410000000002</v>
      </c>
      <c r="K10913" s="4">
        <v>0.34999999999999992</v>
      </c>
      <c r="L10913" s="73">
        <v>2711.3513538461539</v>
      </c>
    </row>
    <row r="10914" spans="1:12" x14ac:dyDescent="0.35">
      <c r="A10914" s="1" t="s">
        <v>18149</v>
      </c>
      <c r="B10914" t="s">
        <v>18150</v>
      </c>
      <c r="C10914" t="s">
        <v>363</v>
      </c>
      <c r="D10914" t="s">
        <v>364</v>
      </c>
      <c r="E10914">
        <v>1</v>
      </c>
      <c r="F10914" s="2">
        <v>843</v>
      </c>
      <c r="G10914" s="3">
        <v>2063.52</v>
      </c>
      <c r="H10914" s="3">
        <v>8.43</v>
      </c>
      <c r="I10914" s="3">
        <v>39.621000000000002</v>
      </c>
      <c r="J10914" s="3">
        <v>891.05099999999993</v>
      </c>
      <c r="K10914" s="4">
        <v>0.35</v>
      </c>
      <c r="L10914" s="73">
        <v>1617.6002769230768</v>
      </c>
    </row>
    <row r="10915" spans="1:12" x14ac:dyDescent="0.35">
      <c r="A10915" s="1" t="s">
        <v>18151</v>
      </c>
      <c r="B10915" t="s">
        <v>18152</v>
      </c>
      <c r="C10915" t="s">
        <v>363</v>
      </c>
      <c r="D10915" t="s">
        <v>364</v>
      </c>
      <c r="E10915">
        <v>1</v>
      </c>
      <c r="F10915" s="2">
        <v>10385.4</v>
      </c>
      <c r="G10915" s="3">
        <v>19424.23</v>
      </c>
      <c r="H10915" s="3">
        <v>103.854</v>
      </c>
      <c r="I10915" s="3">
        <v>488.11379999999997</v>
      </c>
      <c r="J10915" s="3">
        <v>10977.367799999998</v>
      </c>
      <c r="K10915" s="4">
        <v>0.34999999999999992</v>
      </c>
      <c r="L10915" s="73">
        <v>19928.144621538457</v>
      </c>
    </row>
    <row r="10916" spans="1:12" x14ac:dyDescent="0.35">
      <c r="A10916" s="1" t="s">
        <v>18153</v>
      </c>
      <c r="B10916" t="s">
        <v>18154</v>
      </c>
      <c r="C10916" t="s">
        <v>363</v>
      </c>
      <c r="D10916" t="s">
        <v>364</v>
      </c>
      <c r="E10916">
        <v>1</v>
      </c>
      <c r="F10916" s="2">
        <v>1183.32</v>
      </c>
      <c r="G10916" s="3">
        <v>2200</v>
      </c>
      <c r="H10916" s="3">
        <v>11.8332</v>
      </c>
      <c r="I10916" s="3">
        <v>55.616039999999998</v>
      </c>
      <c r="J10916" s="3">
        <v>1250.7692400000001</v>
      </c>
      <c r="K10916" s="4">
        <v>0.35</v>
      </c>
      <c r="L10916" s="73">
        <v>2270.6272356923077</v>
      </c>
    </row>
    <row r="10917" spans="1:12" x14ac:dyDescent="0.35">
      <c r="A10917" s="1" t="s">
        <v>18155</v>
      </c>
      <c r="B10917" t="s">
        <v>18156</v>
      </c>
      <c r="C10917" t="s">
        <v>363</v>
      </c>
      <c r="D10917" t="s">
        <v>364</v>
      </c>
      <c r="E10917">
        <v>1</v>
      </c>
      <c r="F10917" s="2">
        <v>591.66</v>
      </c>
      <c r="G10917" s="3">
        <v>1104.8499999999999</v>
      </c>
      <c r="H10917" s="3">
        <v>5.9165999999999999</v>
      </c>
      <c r="I10917" s="3">
        <v>27.808019999999999</v>
      </c>
      <c r="J10917" s="3">
        <v>625.38462000000004</v>
      </c>
      <c r="K10917" s="4">
        <v>0.35</v>
      </c>
      <c r="L10917" s="73">
        <v>1135.3136178461539</v>
      </c>
    </row>
    <row r="10918" spans="1:12" x14ac:dyDescent="0.35">
      <c r="A10918" s="1" t="s">
        <v>18157</v>
      </c>
      <c r="B10918" t="s">
        <v>18158</v>
      </c>
      <c r="C10918" t="s">
        <v>363</v>
      </c>
      <c r="D10918" t="s">
        <v>364</v>
      </c>
      <c r="E10918">
        <v>1</v>
      </c>
      <c r="F10918" s="2">
        <v>973.56</v>
      </c>
      <c r="G10918" s="3">
        <v>1650</v>
      </c>
      <c r="H10918" s="3">
        <v>9.7355999999999998</v>
      </c>
      <c r="I10918" s="3">
        <v>45.75732</v>
      </c>
      <c r="J10918" s="3">
        <v>1029.0529199999999</v>
      </c>
      <c r="K10918" s="4">
        <v>0.35000000000000003</v>
      </c>
      <c r="L10918" s="73">
        <v>1868.1268393846151</v>
      </c>
    </row>
    <row r="10919" spans="1:12" x14ac:dyDescent="0.35">
      <c r="A10919" s="1" t="s">
        <v>18159</v>
      </c>
      <c r="B10919" t="s">
        <v>18160</v>
      </c>
      <c r="C10919" t="s">
        <v>363</v>
      </c>
      <c r="D10919" t="s">
        <v>364</v>
      </c>
      <c r="E10919">
        <v>1</v>
      </c>
      <c r="F10919" s="2">
        <v>4954</v>
      </c>
      <c r="G10919" s="3">
        <v>9965</v>
      </c>
      <c r="H10919" s="3">
        <v>49.54</v>
      </c>
      <c r="I10919" s="3">
        <v>232.83799999999999</v>
      </c>
      <c r="J10919" s="3">
        <v>5236.3779999999997</v>
      </c>
      <c r="K10919" s="4">
        <v>0.35</v>
      </c>
      <c r="L10919" s="73">
        <v>9506.0400615384606</v>
      </c>
    </row>
    <row r="10920" spans="1:12" x14ac:dyDescent="0.35">
      <c r="A10920" s="1" t="s">
        <v>18161</v>
      </c>
      <c r="B10920" t="s">
        <v>18162</v>
      </c>
      <c r="C10920" t="s">
        <v>363</v>
      </c>
      <c r="D10920" t="s">
        <v>364</v>
      </c>
      <c r="E10920">
        <v>1</v>
      </c>
      <c r="F10920" s="2">
        <v>42</v>
      </c>
      <c r="G10920" s="3">
        <v>87.68</v>
      </c>
      <c r="H10920" s="3">
        <v>0.42</v>
      </c>
      <c r="I10920" s="3">
        <v>1.974</v>
      </c>
      <c r="J10920" s="3">
        <v>44.393999999999998</v>
      </c>
      <c r="K10920" s="4">
        <v>0.35000000000000003</v>
      </c>
      <c r="L10920" s="73">
        <v>80.59218461538461</v>
      </c>
    </row>
    <row r="10921" spans="1:12" x14ac:dyDescent="0.35">
      <c r="A10921" s="1" t="s">
        <v>18163</v>
      </c>
      <c r="B10921" t="s">
        <v>18164</v>
      </c>
      <c r="C10921" t="s">
        <v>363</v>
      </c>
      <c r="D10921" t="s">
        <v>364</v>
      </c>
      <c r="E10921">
        <v>1</v>
      </c>
      <c r="F10921" s="2">
        <v>11011</v>
      </c>
      <c r="G10921" s="3">
        <v>23478.07</v>
      </c>
      <c r="H10921" s="3">
        <v>110.11</v>
      </c>
      <c r="I10921" s="3">
        <v>517.51700000000005</v>
      </c>
      <c r="J10921" s="3">
        <v>11638.627</v>
      </c>
      <c r="K10921" s="4">
        <v>0.35000000000000003</v>
      </c>
      <c r="L10921" s="73">
        <v>21128.584400000003</v>
      </c>
    </row>
    <row r="10922" spans="1:12" x14ac:dyDescent="0.35">
      <c r="A10922" s="1" t="s">
        <v>18165</v>
      </c>
      <c r="B10922" t="s">
        <v>18166</v>
      </c>
      <c r="C10922" t="s">
        <v>363</v>
      </c>
      <c r="D10922" t="s">
        <v>364</v>
      </c>
      <c r="E10922">
        <v>1</v>
      </c>
      <c r="F10922" s="2">
        <v>62</v>
      </c>
      <c r="G10922" s="3">
        <v>130</v>
      </c>
      <c r="H10922" s="3">
        <v>0.62</v>
      </c>
      <c r="I10922" s="3">
        <v>2.9140000000000001</v>
      </c>
      <c r="J10922" s="3">
        <v>65.533999999999992</v>
      </c>
      <c r="K10922" s="4">
        <v>0.35000000000000003</v>
      </c>
      <c r="L10922" s="73">
        <v>118.96941538461537</v>
      </c>
    </row>
    <row r="10923" spans="1:12" x14ac:dyDescent="0.35">
      <c r="A10923" s="1" t="s">
        <v>18167</v>
      </c>
      <c r="B10923" t="s">
        <v>18168</v>
      </c>
      <c r="C10923" t="s">
        <v>363</v>
      </c>
      <c r="D10923" t="s">
        <v>364</v>
      </c>
      <c r="E10923">
        <v>1</v>
      </c>
      <c r="F10923" s="2">
        <v>826</v>
      </c>
      <c r="G10923" s="3">
        <v>1661</v>
      </c>
      <c r="H10923" s="3">
        <v>8.26</v>
      </c>
      <c r="I10923" s="3">
        <v>38.822000000000003</v>
      </c>
      <c r="J10923" s="3">
        <v>873.08199999999999</v>
      </c>
      <c r="K10923" s="4">
        <v>0.35</v>
      </c>
      <c r="L10923" s="73">
        <v>1584.9796307692307</v>
      </c>
    </row>
    <row r="10924" spans="1:12" x14ac:dyDescent="0.35">
      <c r="A10924" s="1" t="s">
        <v>18169</v>
      </c>
      <c r="B10924" t="s">
        <v>18170</v>
      </c>
      <c r="C10924" t="s">
        <v>363</v>
      </c>
      <c r="D10924" t="s">
        <v>364</v>
      </c>
      <c r="E10924">
        <v>1</v>
      </c>
      <c r="F10924" s="2">
        <v>764.98</v>
      </c>
      <c r="G10924" s="3">
        <v>1862.56</v>
      </c>
      <c r="H10924" s="3">
        <v>7.6497999999999999</v>
      </c>
      <c r="I10924" s="3">
        <v>35.954059999999998</v>
      </c>
      <c r="J10924" s="3">
        <v>808.58386000000007</v>
      </c>
      <c r="K10924" s="4">
        <v>0.35</v>
      </c>
      <c r="L10924" s="73">
        <v>1467.8906996923079</v>
      </c>
    </row>
    <row r="10925" spans="1:12" x14ac:dyDescent="0.35">
      <c r="A10925" s="1" t="s">
        <v>18171</v>
      </c>
      <c r="B10925" t="s">
        <v>18172</v>
      </c>
      <c r="C10925" t="s">
        <v>363</v>
      </c>
      <c r="D10925" t="s">
        <v>364</v>
      </c>
      <c r="E10925">
        <v>1</v>
      </c>
      <c r="F10925" s="2">
        <v>403.36</v>
      </c>
      <c r="G10925" s="3">
        <v>832</v>
      </c>
      <c r="H10925" s="3">
        <v>4.0335999999999999</v>
      </c>
      <c r="I10925" s="3">
        <v>18.957920000000001</v>
      </c>
      <c r="J10925" s="3">
        <v>426.35151999999999</v>
      </c>
      <c r="K10925" s="4">
        <v>0.35</v>
      </c>
      <c r="L10925" s="73">
        <v>773.99199015384613</v>
      </c>
    </row>
    <row r="10926" spans="1:12" x14ac:dyDescent="0.35">
      <c r="A10926" s="1" t="s">
        <v>18173</v>
      </c>
      <c r="B10926" t="s">
        <v>18174</v>
      </c>
      <c r="C10926" t="s">
        <v>363</v>
      </c>
      <c r="D10926" t="s">
        <v>364</v>
      </c>
      <c r="E10926">
        <v>1</v>
      </c>
      <c r="F10926" s="2">
        <v>1460</v>
      </c>
      <c r="G10926" s="3">
        <v>3248</v>
      </c>
      <c r="H10926" s="3">
        <v>14.6</v>
      </c>
      <c r="I10926" s="3">
        <v>68.62</v>
      </c>
      <c r="J10926" s="3">
        <v>1543.2199999999998</v>
      </c>
      <c r="K10926" s="4">
        <v>0.35</v>
      </c>
      <c r="L10926" s="73">
        <v>2801.5378461538457</v>
      </c>
    </row>
    <row r="10927" spans="1:12" x14ac:dyDescent="0.35">
      <c r="A10927" s="1" t="s">
        <v>18175</v>
      </c>
      <c r="B10927" t="s">
        <v>18176</v>
      </c>
      <c r="C10927" t="s">
        <v>363</v>
      </c>
      <c r="D10927" t="s">
        <v>364</v>
      </c>
      <c r="E10927">
        <v>1</v>
      </c>
      <c r="F10927" s="2">
        <v>70</v>
      </c>
      <c r="G10927" s="3">
        <v>147.79</v>
      </c>
      <c r="H10927" s="3">
        <v>0.70000000000000007</v>
      </c>
      <c r="I10927" s="3">
        <v>3.29</v>
      </c>
      <c r="J10927" s="3">
        <v>73.990000000000009</v>
      </c>
      <c r="K10927" s="4">
        <v>0.34999999999999992</v>
      </c>
      <c r="L10927" s="73">
        <v>134.32030769230769</v>
      </c>
    </row>
    <row r="10928" spans="1:12" x14ac:dyDescent="0.35">
      <c r="A10928" s="1" t="s">
        <v>18177</v>
      </c>
      <c r="B10928" t="s">
        <v>18178</v>
      </c>
      <c r="C10928" t="s">
        <v>363</v>
      </c>
      <c r="D10928" t="s">
        <v>364</v>
      </c>
      <c r="E10928">
        <v>1</v>
      </c>
      <c r="F10928" s="2">
        <v>1932</v>
      </c>
      <c r="G10928" s="3">
        <v>4729.22</v>
      </c>
      <c r="H10928" s="3">
        <v>19.32</v>
      </c>
      <c r="I10928" s="3">
        <v>90.804000000000002</v>
      </c>
      <c r="J10928" s="3">
        <v>2042.124</v>
      </c>
      <c r="K10928" s="4">
        <v>0.34999999999999992</v>
      </c>
      <c r="L10928" s="73">
        <v>3707.240492307692</v>
      </c>
    </row>
    <row r="10929" spans="1:12" x14ac:dyDescent="0.35">
      <c r="A10929" s="1" t="s">
        <v>18179</v>
      </c>
      <c r="B10929" t="s">
        <v>18180</v>
      </c>
      <c r="C10929" t="s">
        <v>363</v>
      </c>
      <c r="D10929" t="s">
        <v>364</v>
      </c>
      <c r="E10929">
        <v>1</v>
      </c>
      <c r="F10929" s="2">
        <v>565</v>
      </c>
      <c r="G10929" s="3">
        <v>1203.42</v>
      </c>
      <c r="H10929" s="3">
        <v>5.65</v>
      </c>
      <c r="I10929" s="3">
        <v>26.555</v>
      </c>
      <c r="J10929" s="3">
        <v>597.20499999999993</v>
      </c>
      <c r="K10929" s="4">
        <v>0.35</v>
      </c>
      <c r="L10929" s="73">
        <v>1084.156769230769</v>
      </c>
    </row>
    <row r="10930" spans="1:12" x14ac:dyDescent="0.35">
      <c r="A10930" s="1" t="s">
        <v>18181</v>
      </c>
      <c r="B10930" t="s">
        <v>18182</v>
      </c>
      <c r="C10930" t="s">
        <v>363</v>
      </c>
      <c r="D10930" t="s">
        <v>364</v>
      </c>
      <c r="E10930">
        <v>1</v>
      </c>
      <c r="F10930" s="2">
        <v>505.02</v>
      </c>
      <c r="G10930" s="3">
        <v>836</v>
      </c>
      <c r="H10930" s="3">
        <v>5.0502000000000002</v>
      </c>
      <c r="I10930" s="3">
        <v>23.735939999999999</v>
      </c>
      <c r="J10930" s="3">
        <v>533.80614000000003</v>
      </c>
      <c r="K10930" s="4">
        <v>0.35000000000000003</v>
      </c>
      <c r="L10930" s="73">
        <v>969.06345415384624</v>
      </c>
    </row>
    <row r="10931" spans="1:12" x14ac:dyDescent="0.35">
      <c r="A10931" s="1" t="s">
        <v>18183</v>
      </c>
      <c r="B10931" t="s">
        <v>18184</v>
      </c>
      <c r="C10931" t="s">
        <v>363</v>
      </c>
      <c r="D10931" t="s">
        <v>364</v>
      </c>
      <c r="E10931">
        <v>1</v>
      </c>
      <c r="F10931" s="2">
        <v>788</v>
      </c>
      <c r="G10931" s="3">
        <v>1685</v>
      </c>
      <c r="H10931" s="3">
        <v>7.88</v>
      </c>
      <c r="I10931" s="3">
        <v>37.036000000000001</v>
      </c>
      <c r="J10931" s="3">
        <v>832.91599999999994</v>
      </c>
      <c r="K10931" s="4">
        <v>0.35</v>
      </c>
      <c r="L10931" s="73">
        <v>1512.062892307692</v>
      </c>
    </row>
    <row r="10932" spans="1:12" x14ac:dyDescent="0.35">
      <c r="A10932" s="1" t="s">
        <v>18185</v>
      </c>
      <c r="B10932" t="s">
        <v>18186</v>
      </c>
      <c r="C10932" t="s">
        <v>363</v>
      </c>
      <c r="D10932" t="s">
        <v>364</v>
      </c>
      <c r="E10932">
        <v>1</v>
      </c>
      <c r="F10932" s="2">
        <v>758.18</v>
      </c>
      <c r="G10932" s="3">
        <v>1564</v>
      </c>
      <c r="H10932" s="3">
        <v>7.5817999999999994</v>
      </c>
      <c r="I10932" s="3">
        <v>35.634459999999997</v>
      </c>
      <c r="J10932" s="3">
        <v>801.39625999999998</v>
      </c>
      <c r="K10932" s="4">
        <v>0.34999999999999992</v>
      </c>
      <c r="L10932" s="73">
        <v>1454.8424412307691</v>
      </c>
    </row>
    <row r="10933" spans="1:12" x14ac:dyDescent="0.35">
      <c r="A10933" s="1" t="s">
        <v>18187</v>
      </c>
      <c r="B10933" t="s">
        <v>18188</v>
      </c>
      <c r="C10933" t="s">
        <v>363</v>
      </c>
      <c r="D10933" t="s">
        <v>364</v>
      </c>
      <c r="E10933">
        <v>1</v>
      </c>
      <c r="F10933" s="2">
        <v>62</v>
      </c>
      <c r="G10933" s="3">
        <v>130.78</v>
      </c>
      <c r="H10933" s="3">
        <v>0.62</v>
      </c>
      <c r="I10933" s="3">
        <v>2.9140000000000001</v>
      </c>
      <c r="J10933" s="3">
        <v>65.533999999999992</v>
      </c>
      <c r="K10933" s="4">
        <v>0.35000000000000003</v>
      </c>
      <c r="L10933" s="73">
        <v>118.96941538461537</v>
      </c>
    </row>
    <row r="10934" spans="1:12" x14ac:dyDescent="0.35">
      <c r="A10934" s="1" t="s">
        <v>18189</v>
      </c>
      <c r="B10934" t="s">
        <v>18190</v>
      </c>
      <c r="C10934" t="s">
        <v>363</v>
      </c>
      <c r="D10934" t="s">
        <v>364</v>
      </c>
      <c r="E10934">
        <v>1</v>
      </c>
      <c r="F10934" s="2">
        <v>505.02</v>
      </c>
      <c r="G10934" s="3">
        <v>836</v>
      </c>
      <c r="H10934" s="3">
        <v>5.0502000000000002</v>
      </c>
      <c r="I10934" s="3">
        <v>23.735939999999999</v>
      </c>
      <c r="J10934" s="3">
        <v>533.80614000000003</v>
      </c>
      <c r="K10934" s="4">
        <v>0.35000000000000003</v>
      </c>
      <c r="L10934" s="73">
        <v>969.06345415384624</v>
      </c>
    </row>
    <row r="10935" spans="1:12" x14ac:dyDescent="0.35">
      <c r="A10935" s="1" t="s">
        <v>18191</v>
      </c>
      <c r="B10935" t="s">
        <v>18192</v>
      </c>
      <c r="C10935" t="s">
        <v>363</v>
      </c>
      <c r="D10935" t="s">
        <v>364</v>
      </c>
      <c r="E10935">
        <v>1</v>
      </c>
      <c r="F10935" s="2">
        <v>879</v>
      </c>
      <c r="G10935" s="3">
        <v>2097.9951999999998</v>
      </c>
      <c r="H10935" s="3">
        <v>8.7900000000000009</v>
      </c>
      <c r="I10935" s="3">
        <v>41.313000000000002</v>
      </c>
      <c r="J10935" s="3">
        <v>929.10299999999995</v>
      </c>
      <c r="K10935" s="4">
        <v>0.35</v>
      </c>
      <c r="L10935" s="73">
        <v>1686.6792923076921</v>
      </c>
    </row>
    <row r="10936" spans="1:12" x14ac:dyDescent="0.35">
      <c r="A10936" s="1" t="s">
        <v>18193</v>
      </c>
      <c r="B10936" t="s">
        <v>18194</v>
      </c>
      <c r="C10936" t="s">
        <v>363</v>
      </c>
      <c r="D10936" t="s">
        <v>364</v>
      </c>
      <c r="E10936">
        <v>1</v>
      </c>
      <c r="F10936" s="2">
        <v>383</v>
      </c>
      <c r="G10936" s="3">
        <v>816.35</v>
      </c>
      <c r="H10936" s="3">
        <v>3.83</v>
      </c>
      <c r="I10936" s="3">
        <v>18.001000000000001</v>
      </c>
      <c r="J10936" s="3">
        <v>404.83099999999996</v>
      </c>
      <c r="K10936" s="4">
        <v>0.35</v>
      </c>
      <c r="L10936" s="73">
        <v>734.9239692307691</v>
      </c>
    </row>
    <row r="10937" spans="1:12" x14ac:dyDescent="0.35">
      <c r="A10937" s="1" t="s">
        <v>18195</v>
      </c>
      <c r="B10937" t="s">
        <v>18196</v>
      </c>
      <c r="C10937" t="s">
        <v>363</v>
      </c>
      <c r="D10937" t="s">
        <v>364</v>
      </c>
      <c r="E10937">
        <v>1</v>
      </c>
      <c r="F10937" s="2">
        <v>1159</v>
      </c>
      <c r="G10937" s="3">
        <v>2470.17</v>
      </c>
      <c r="H10937" s="3">
        <v>11.59</v>
      </c>
      <c r="I10937" s="3">
        <v>54.472999999999999</v>
      </c>
      <c r="J10937" s="3">
        <v>1225.0629999999999</v>
      </c>
      <c r="K10937" s="4">
        <v>0.35</v>
      </c>
      <c r="L10937" s="73">
        <v>2223.9605230769225</v>
      </c>
    </row>
    <row r="10938" spans="1:12" x14ac:dyDescent="0.35">
      <c r="A10938" s="1" t="s">
        <v>18197</v>
      </c>
      <c r="B10938" t="s">
        <v>18198</v>
      </c>
      <c r="C10938" t="s">
        <v>363</v>
      </c>
      <c r="D10938" t="s">
        <v>364</v>
      </c>
      <c r="E10938">
        <v>1</v>
      </c>
      <c r="F10938" s="2">
        <v>262</v>
      </c>
      <c r="G10938" s="3">
        <v>557.32000000000005</v>
      </c>
      <c r="H10938" s="3">
        <v>2.62</v>
      </c>
      <c r="I10938" s="3">
        <v>12.314</v>
      </c>
      <c r="J10938" s="3">
        <v>276.93400000000003</v>
      </c>
      <c r="K10938" s="4">
        <v>0.34999999999999992</v>
      </c>
      <c r="L10938" s="73">
        <v>502.74172307692311</v>
      </c>
    </row>
    <row r="10939" spans="1:12" x14ac:dyDescent="0.35">
      <c r="A10939" s="1" t="s">
        <v>18199</v>
      </c>
      <c r="B10939" t="s">
        <v>18200</v>
      </c>
      <c r="C10939" t="s">
        <v>363</v>
      </c>
      <c r="D10939" t="s">
        <v>364</v>
      </c>
      <c r="E10939">
        <v>1</v>
      </c>
      <c r="F10939" s="2">
        <v>535.70000000000005</v>
      </c>
      <c r="G10939" s="3">
        <v>2433</v>
      </c>
      <c r="H10939" s="3">
        <v>5.3570000000000002</v>
      </c>
      <c r="I10939" s="3">
        <v>25.177900000000001</v>
      </c>
      <c r="J10939" s="3">
        <v>566.23490000000004</v>
      </c>
      <c r="K10939" s="4">
        <v>0.35000000000000003</v>
      </c>
      <c r="L10939" s="73">
        <v>1027.9341261538461</v>
      </c>
    </row>
    <row r="10940" spans="1:12" x14ac:dyDescent="0.35">
      <c r="A10940" s="1" t="s">
        <v>18201</v>
      </c>
      <c r="B10940" t="s">
        <v>18202</v>
      </c>
      <c r="C10940" t="s">
        <v>363</v>
      </c>
      <c r="D10940" t="s">
        <v>364</v>
      </c>
      <c r="E10940">
        <v>1</v>
      </c>
      <c r="F10940" s="2">
        <v>0.01</v>
      </c>
      <c r="G10940" s="3">
        <v>30633</v>
      </c>
      <c r="H10940" s="3">
        <v>1E-4</v>
      </c>
      <c r="I10940" s="3">
        <v>4.6999999999999999E-4</v>
      </c>
      <c r="J10940" s="3">
        <v>1.057E-2</v>
      </c>
      <c r="K10940" s="4">
        <v>0.34999999999999992</v>
      </c>
      <c r="L10940" s="73">
        <v>1.918861538461538E-2</v>
      </c>
    </row>
    <row r="10941" spans="1:12" x14ac:dyDescent="0.35">
      <c r="A10941" s="1" t="s">
        <v>18203</v>
      </c>
      <c r="B10941" t="s">
        <v>18204</v>
      </c>
      <c r="C10941" t="s">
        <v>363</v>
      </c>
      <c r="D10941" t="s">
        <v>364</v>
      </c>
      <c r="E10941">
        <v>1</v>
      </c>
      <c r="F10941" s="2">
        <v>591.66</v>
      </c>
      <c r="G10941" s="3">
        <v>1104.8499999999999</v>
      </c>
      <c r="H10941" s="3">
        <v>5.9165999999999999</v>
      </c>
      <c r="I10941" s="3">
        <v>27.808019999999999</v>
      </c>
      <c r="J10941" s="3">
        <v>625.38462000000004</v>
      </c>
      <c r="K10941" s="4">
        <v>0.35</v>
      </c>
      <c r="L10941" s="73">
        <v>1135.3136178461539</v>
      </c>
    </row>
    <row r="10942" spans="1:12" x14ac:dyDescent="0.35">
      <c r="A10942" s="1" t="s">
        <v>18205</v>
      </c>
      <c r="B10942" t="s">
        <v>18206</v>
      </c>
      <c r="C10942" t="s">
        <v>363</v>
      </c>
      <c r="D10942" t="s">
        <v>364</v>
      </c>
      <c r="E10942">
        <v>1</v>
      </c>
      <c r="F10942" s="2">
        <v>80.94</v>
      </c>
      <c r="G10942" s="3">
        <v>150</v>
      </c>
      <c r="H10942" s="3">
        <v>0.80940000000000001</v>
      </c>
      <c r="I10942" s="3">
        <v>3.8041800000000001</v>
      </c>
      <c r="J10942" s="3">
        <v>85.553579999999997</v>
      </c>
      <c r="K10942" s="4">
        <v>0.34999999999999992</v>
      </c>
      <c r="L10942" s="73">
        <v>155.31265292307688</v>
      </c>
    </row>
    <row r="10943" spans="1:12" x14ac:dyDescent="0.35">
      <c r="A10943" s="1" t="s">
        <v>18207</v>
      </c>
      <c r="B10943" t="s">
        <v>18208</v>
      </c>
      <c r="C10943" t="s">
        <v>363</v>
      </c>
      <c r="D10943" t="s">
        <v>364</v>
      </c>
      <c r="E10943">
        <v>1</v>
      </c>
      <c r="F10943" s="2">
        <v>930</v>
      </c>
      <c r="G10943" s="3">
        <v>1972</v>
      </c>
      <c r="H10943" s="3">
        <v>9.3000000000000007</v>
      </c>
      <c r="I10943" s="3">
        <v>43.71</v>
      </c>
      <c r="J10943" s="3">
        <v>983.01</v>
      </c>
      <c r="K10943" s="4">
        <v>0.34999999999999992</v>
      </c>
      <c r="L10943" s="73">
        <v>1784.5412307692307</v>
      </c>
    </row>
    <row r="10944" spans="1:12" x14ac:dyDescent="0.35">
      <c r="A10944" s="1" t="s">
        <v>18209</v>
      </c>
      <c r="B10944" t="s">
        <v>18210</v>
      </c>
      <c r="C10944" t="s">
        <v>363</v>
      </c>
      <c r="D10944" t="s">
        <v>364</v>
      </c>
      <c r="E10944">
        <v>1</v>
      </c>
      <c r="F10944" s="2">
        <v>4844</v>
      </c>
      <c r="G10944" s="3">
        <v>10326.799999999999</v>
      </c>
      <c r="H10944" s="3">
        <v>48.44</v>
      </c>
      <c r="I10944" s="3">
        <v>227.66800000000001</v>
      </c>
      <c r="J10944" s="3">
        <v>5120.1079999999993</v>
      </c>
      <c r="K10944" s="4">
        <v>0.35</v>
      </c>
      <c r="L10944" s="73">
        <v>9294.9652923076901</v>
      </c>
    </row>
    <row r="10945" spans="1:12" x14ac:dyDescent="0.35">
      <c r="A10945" s="1" t="s">
        <v>18211</v>
      </c>
      <c r="B10945" t="s">
        <v>18212</v>
      </c>
      <c r="C10945" t="s">
        <v>363</v>
      </c>
      <c r="D10945" t="s">
        <v>364</v>
      </c>
      <c r="E10945">
        <v>1</v>
      </c>
      <c r="F10945" s="2">
        <v>23</v>
      </c>
      <c r="G10945" s="3">
        <v>53.368000000000002</v>
      </c>
      <c r="H10945" s="3">
        <v>0.23</v>
      </c>
      <c r="I10945" s="3">
        <v>1.081</v>
      </c>
      <c r="J10945" s="3">
        <v>24.311</v>
      </c>
      <c r="K10945" s="4">
        <v>0.34999999999999992</v>
      </c>
      <c r="L10945" s="73">
        <v>44.133815384615382</v>
      </c>
    </row>
    <row r="10946" spans="1:12" x14ac:dyDescent="0.35">
      <c r="A10946" s="1" t="s">
        <v>18213</v>
      </c>
      <c r="B10946" t="s">
        <v>18214</v>
      </c>
      <c r="C10946" t="s">
        <v>363</v>
      </c>
      <c r="D10946" t="s">
        <v>364</v>
      </c>
      <c r="E10946">
        <v>1</v>
      </c>
      <c r="F10946" s="2">
        <v>13.94</v>
      </c>
      <c r="G10946" s="3">
        <v>29.72</v>
      </c>
      <c r="H10946" s="3">
        <v>0.1394</v>
      </c>
      <c r="I10946" s="3">
        <v>0.65517999999999998</v>
      </c>
      <c r="J10946" s="3">
        <v>14.734579999999999</v>
      </c>
      <c r="K10946" s="4">
        <v>0.35</v>
      </c>
      <c r="L10946" s="73">
        <v>26.748929846153843</v>
      </c>
    </row>
    <row r="10947" spans="1:12" x14ac:dyDescent="0.35">
      <c r="A10947" s="1" t="s">
        <v>18215</v>
      </c>
      <c r="B10947" t="s">
        <v>17804</v>
      </c>
      <c r="C10947" t="s">
        <v>363</v>
      </c>
      <c r="D10947" t="s">
        <v>364</v>
      </c>
      <c r="E10947">
        <v>1</v>
      </c>
      <c r="F10947" s="2">
        <v>1183.32</v>
      </c>
      <c r="G10947" s="3">
        <v>2200</v>
      </c>
      <c r="H10947" s="3">
        <v>11.8332</v>
      </c>
      <c r="I10947" s="3">
        <v>55.616039999999998</v>
      </c>
      <c r="J10947" s="3">
        <v>1250.7692400000001</v>
      </c>
      <c r="K10947" s="4">
        <v>0.35</v>
      </c>
      <c r="L10947" s="73">
        <v>2270.6272356923077</v>
      </c>
    </row>
    <row r="10948" spans="1:12" x14ac:dyDescent="0.35">
      <c r="A10948" s="1" t="s">
        <v>18216</v>
      </c>
      <c r="B10948" t="s">
        <v>18217</v>
      </c>
      <c r="C10948" t="s">
        <v>363</v>
      </c>
      <c r="D10948" t="s">
        <v>364</v>
      </c>
      <c r="E10948">
        <v>1</v>
      </c>
      <c r="F10948" s="2">
        <v>0.01</v>
      </c>
      <c r="G10948" s="3">
        <v>1</v>
      </c>
      <c r="H10948" s="3">
        <v>1E-4</v>
      </c>
      <c r="I10948" s="3">
        <v>4.6999999999999999E-4</v>
      </c>
      <c r="J10948" s="3">
        <v>1.057E-2</v>
      </c>
      <c r="K10948" s="4">
        <v>0.34999999999999992</v>
      </c>
      <c r="L10948" s="73">
        <v>1.918861538461538E-2</v>
      </c>
    </row>
    <row r="10949" spans="1:12" x14ac:dyDescent="0.35">
      <c r="A10949" s="1" t="s">
        <v>18218</v>
      </c>
      <c r="B10949" t="s">
        <v>18219</v>
      </c>
      <c r="C10949" t="s">
        <v>363</v>
      </c>
      <c r="D10949" t="s">
        <v>364</v>
      </c>
      <c r="E10949">
        <v>1</v>
      </c>
      <c r="F10949" s="2">
        <v>122.04</v>
      </c>
      <c r="G10949" s="3">
        <v>225.83</v>
      </c>
      <c r="H10949" s="3">
        <v>1.2204000000000002</v>
      </c>
      <c r="I10949" s="3">
        <v>5.7358799999999999</v>
      </c>
      <c r="J10949" s="3">
        <v>128.99628000000001</v>
      </c>
      <c r="K10949" s="4">
        <v>0.35</v>
      </c>
      <c r="L10949" s="73">
        <v>234.17786215384615</v>
      </c>
    </row>
    <row r="10950" spans="1:12" x14ac:dyDescent="0.35">
      <c r="A10950" s="1" t="s">
        <v>18220</v>
      </c>
      <c r="B10950" t="s">
        <v>18221</v>
      </c>
      <c r="C10950" t="s">
        <v>363</v>
      </c>
      <c r="D10950" t="s">
        <v>364</v>
      </c>
      <c r="E10950">
        <v>1</v>
      </c>
      <c r="F10950" s="2">
        <v>140</v>
      </c>
      <c r="G10950" s="3">
        <v>297.24</v>
      </c>
      <c r="H10950" s="3">
        <v>1.4000000000000001</v>
      </c>
      <c r="I10950" s="3">
        <v>6.58</v>
      </c>
      <c r="J10950" s="3">
        <v>147.98000000000002</v>
      </c>
      <c r="K10950" s="4">
        <v>0.34999999999999992</v>
      </c>
      <c r="L10950" s="73">
        <v>268.64061538461539</v>
      </c>
    </row>
    <row r="10951" spans="1:12" x14ac:dyDescent="0.35">
      <c r="A10951" s="1" t="s">
        <v>18222</v>
      </c>
      <c r="B10951" t="s">
        <v>18223</v>
      </c>
      <c r="C10951" t="s">
        <v>363</v>
      </c>
      <c r="D10951" t="s">
        <v>364</v>
      </c>
      <c r="E10951">
        <v>1</v>
      </c>
      <c r="F10951" s="2">
        <v>65</v>
      </c>
      <c r="G10951" s="3">
        <v>129</v>
      </c>
      <c r="H10951" s="3">
        <v>0.65</v>
      </c>
      <c r="I10951" s="3">
        <v>3.0550000000000002</v>
      </c>
      <c r="J10951" s="3">
        <v>68.705000000000013</v>
      </c>
      <c r="K10951" s="4">
        <v>0.35</v>
      </c>
      <c r="L10951" s="73">
        <v>124.72600000000003</v>
      </c>
    </row>
    <row r="10952" spans="1:12" x14ac:dyDescent="0.35">
      <c r="A10952" s="1" t="s">
        <v>18224</v>
      </c>
      <c r="B10952" t="s">
        <v>18225</v>
      </c>
      <c r="C10952" t="s">
        <v>363</v>
      </c>
      <c r="D10952" t="s">
        <v>364</v>
      </c>
      <c r="E10952">
        <v>1</v>
      </c>
      <c r="F10952" s="2">
        <v>1839.96</v>
      </c>
      <c r="G10952" s="3">
        <v>3125</v>
      </c>
      <c r="H10952" s="3">
        <v>18.3996</v>
      </c>
      <c r="I10952" s="3">
        <v>86.478120000000004</v>
      </c>
      <c r="J10952" s="3">
        <v>1944.83772</v>
      </c>
      <c r="K10952" s="4">
        <v>0.35</v>
      </c>
      <c r="L10952" s="73">
        <v>3530.6284763076924</v>
      </c>
    </row>
    <row r="10953" spans="1:12" x14ac:dyDescent="0.35">
      <c r="A10953" s="1" t="s">
        <v>18226</v>
      </c>
      <c r="B10953" t="s">
        <v>18227</v>
      </c>
      <c r="C10953" t="s">
        <v>363</v>
      </c>
      <c r="D10953" t="s">
        <v>364</v>
      </c>
      <c r="E10953">
        <v>1</v>
      </c>
      <c r="F10953" s="2">
        <v>836</v>
      </c>
      <c r="G10953" s="3">
        <v>1786</v>
      </c>
      <c r="H10953" s="3">
        <v>8.36</v>
      </c>
      <c r="I10953" s="3">
        <v>39.292000000000002</v>
      </c>
      <c r="J10953" s="3">
        <v>883.65200000000004</v>
      </c>
      <c r="K10953" s="4">
        <v>0.35</v>
      </c>
      <c r="L10953" s="73">
        <v>1604.1682461538462</v>
      </c>
    </row>
    <row r="10954" spans="1:12" x14ac:dyDescent="0.35">
      <c r="A10954" s="1" t="s">
        <v>18228</v>
      </c>
      <c r="B10954" t="s">
        <v>18229</v>
      </c>
      <c r="C10954" t="s">
        <v>363</v>
      </c>
      <c r="D10954" t="s">
        <v>364</v>
      </c>
      <c r="E10954">
        <v>1</v>
      </c>
      <c r="F10954" s="2">
        <v>958</v>
      </c>
      <c r="G10954" s="3">
        <v>1927</v>
      </c>
      <c r="H10954" s="3">
        <v>9.58</v>
      </c>
      <c r="I10954" s="3">
        <v>45.026000000000003</v>
      </c>
      <c r="J10954" s="3">
        <v>1012.606</v>
      </c>
      <c r="K10954" s="4">
        <v>0.35</v>
      </c>
      <c r="L10954" s="73">
        <v>1838.2693538461538</v>
      </c>
    </row>
    <row r="10955" spans="1:12" x14ac:dyDescent="0.35">
      <c r="A10955" s="1" t="s">
        <v>18230</v>
      </c>
      <c r="B10955" t="s">
        <v>18231</v>
      </c>
      <c r="C10955" t="s">
        <v>363</v>
      </c>
      <c r="D10955" t="s">
        <v>364</v>
      </c>
      <c r="E10955">
        <v>1</v>
      </c>
      <c r="F10955" s="2">
        <v>150</v>
      </c>
      <c r="G10955" s="3">
        <v>273</v>
      </c>
      <c r="H10955" s="3">
        <v>1.5</v>
      </c>
      <c r="I10955" s="3">
        <v>7.05</v>
      </c>
      <c r="J10955" s="3">
        <v>158.55000000000001</v>
      </c>
      <c r="K10955" s="4">
        <v>0.35</v>
      </c>
      <c r="L10955" s="73">
        <v>287.82923076923078</v>
      </c>
    </row>
    <row r="10956" spans="1:12" x14ac:dyDescent="0.35">
      <c r="A10956" s="1" t="s">
        <v>18232</v>
      </c>
      <c r="B10956" t="s">
        <v>18233</v>
      </c>
      <c r="C10956" t="s">
        <v>363</v>
      </c>
      <c r="D10956" t="s">
        <v>364</v>
      </c>
      <c r="E10956">
        <v>1</v>
      </c>
      <c r="F10956" s="2">
        <v>4838.16</v>
      </c>
      <c r="G10956" s="3">
        <v>8625</v>
      </c>
      <c r="H10956" s="3">
        <v>48.381599999999999</v>
      </c>
      <c r="I10956" s="3">
        <v>227.39352</v>
      </c>
      <c r="J10956" s="3">
        <v>5113.9351199999992</v>
      </c>
      <c r="K10956" s="4">
        <v>0.35</v>
      </c>
      <c r="L10956" s="73">
        <v>9283.7591409230754</v>
      </c>
    </row>
    <row r="10957" spans="1:12" x14ac:dyDescent="0.35">
      <c r="A10957" s="1" t="s">
        <v>18234</v>
      </c>
      <c r="B10957" t="s">
        <v>18235</v>
      </c>
      <c r="C10957" t="s">
        <v>363</v>
      </c>
      <c r="D10957" t="s">
        <v>364</v>
      </c>
      <c r="E10957">
        <v>1</v>
      </c>
      <c r="F10957" s="2">
        <v>10.81</v>
      </c>
      <c r="G10957" s="3">
        <v>23.04</v>
      </c>
      <c r="H10957" s="3">
        <v>0.1081</v>
      </c>
      <c r="I10957" s="3">
        <v>0.50807000000000002</v>
      </c>
      <c r="J10957" s="3">
        <v>11.426170000000001</v>
      </c>
      <c r="K10957" s="4">
        <v>0.34999999999999992</v>
      </c>
      <c r="L10957" s="73">
        <v>20.74289323076923</v>
      </c>
    </row>
    <row r="10958" spans="1:12" x14ac:dyDescent="0.35">
      <c r="A10958" s="1" t="s">
        <v>18236</v>
      </c>
      <c r="B10958" t="s">
        <v>18237</v>
      </c>
      <c r="C10958" t="s">
        <v>363</v>
      </c>
      <c r="D10958" t="s">
        <v>364</v>
      </c>
      <c r="E10958">
        <v>1</v>
      </c>
      <c r="F10958" s="2">
        <v>3612</v>
      </c>
      <c r="G10958" s="3">
        <v>8841.58</v>
      </c>
      <c r="H10958" s="3">
        <v>36.119999999999997</v>
      </c>
      <c r="I10958" s="3">
        <v>169.76400000000001</v>
      </c>
      <c r="J10958" s="3">
        <v>3817.884</v>
      </c>
      <c r="K10958" s="4">
        <v>0.35</v>
      </c>
      <c r="L10958" s="73">
        <v>6930.9278769230768</v>
      </c>
    </row>
    <row r="10959" spans="1:12" x14ac:dyDescent="0.35">
      <c r="A10959" s="1" t="s">
        <v>18238</v>
      </c>
      <c r="B10959" t="s">
        <v>18239</v>
      </c>
      <c r="C10959" t="s">
        <v>363</v>
      </c>
      <c r="D10959" t="s">
        <v>364</v>
      </c>
      <c r="E10959">
        <v>1</v>
      </c>
      <c r="F10959" s="2">
        <v>489.64</v>
      </c>
      <c r="G10959" s="3">
        <v>1010</v>
      </c>
      <c r="H10959" s="3">
        <v>4.8963999999999999</v>
      </c>
      <c r="I10959" s="3">
        <v>23.013079999999999</v>
      </c>
      <c r="J10959" s="3">
        <v>517.5494799999999</v>
      </c>
      <c r="K10959" s="4">
        <v>0.35</v>
      </c>
      <c r="L10959" s="73">
        <v>939.5513636923074</v>
      </c>
    </row>
    <row r="10960" spans="1:12" x14ac:dyDescent="0.35">
      <c r="A10960" s="1" t="s">
        <v>18240</v>
      </c>
      <c r="B10960" t="s">
        <v>18241</v>
      </c>
      <c r="C10960" t="s">
        <v>363</v>
      </c>
      <c r="D10960" t="s">
        <v>364</v>
      </c>
      <c r="E10960">
        <v>1</v>
      </c>
      <c r="F10960" s="2">
        <v>1113</v>
      </c>
      <c r="G10960" s="3">
        <v>2371.65</v>
      </c>
      <c r="H10960" s="3">
        <v>11.13</v>
      </c>
      <c r="I10960" s="3">
        <v>52.311</v>
      </c>
      <c r="J10960" s="3">
        <v>1176.441</v>
      </c>
      <c r="K10960" s="4">
        <v>0.35</v>
      </c>
      <c r="L10960" s="73">
        <v>2135.6928923076925</v>
      </c>
    </row>
    <row r="10961" spans="1:12" x14ac:dyDescent="0.35">
      <c r="A10961" s="1" t="s">
        <v>18242</v>
      </c>
      <c r="B10961" t="s">
        <v>18243</v>
      </c>
      <c r="C10961" t="s">
        <v>363</v>
      </c>
      <c r="D10961" t="s">
        <v>364</v>
      </c>
      <c r="E10961">
        <v>1</v>
      </c>
      <c r="F10961" s="2">
        <v>182.91</v>
      </c>
      <c r="G10961" s="3">
        <v>447.73</v>
      </c>
      <c r="H10961" s="3">
        <v>1.8290999999999999</v>
      </c>
      <c r="I10961" s="3">
        <v>8.5967699999999994</v>
      </c>
      <c r="J10961" s="3">
        <v>193.33587</v>
      </c>
      <c r="K10961" s="4">
        <v>0.35</v>
      </c>
      <c r="L10961" s="73">
        <v>350.97896400000002</v>
      </c>
    </row>
    <row r="10962" spans="1:12" x14ac:dyDescent="0.35">
      <c r="A10962" s="1" t="s">
        <v>18244</v>
      </c>
      <c r="B10962" t="s">
        <v>18245</v>
      </c>
      <c r="C10962" t="s">
        <v>363</v>
      </c>
      <c r="D10962" t="s">
        <v>364</v>
      </c>
      <c r="E10962">
        <v>1</v>
      </c>
      <c r="F10962" s="2">
        <v>3.84</v>
      </c>
      <c r="G10962" s="3">
        <v>8</v>
      </c>
      <c r="H10962" s="3">
        <v>3.8399999999999997E-2</v>
      </c>
      <c r="I10962" s="3">
        <v>0.18048</v>
      </c>
      <c r="J10962" s="3">
        <v>4.0588800000000003</v>
      </c>
      <c r="K10962" s="4">
        <v>0.35</v>
      </c>
      <c r="L10962" s="73">
        <v>7.3684283076923078</v>
      </c>
    </row>
    <row r="10963" spans="1:12" x14ac:dyDescent="0.35">
      <c r="A10963" s="1" t="s">
        <v>18246</v>
      </c>
      <c r="B10963" t="s">
        <v>18247</v>
      </c>
      <c r="C10963" t="s">
        <v>363</v>
      </c>
      <c r="D10963" t="s">
        <v>364</v>
      </c>
      <c r="E10963">
        <v>1</v>
      </c>
      <c r="F10963" s="2">
        <v>9219.18</v>
      </c>
      <c r="G10963" s="3">
        <v>15650</v>
      </c>
      <c r="H10963" s="3">
        <v>92.191800000000001</v>
      </c>
      <c r="I10963" s="3">
        <v>433.30146000000002</v>
      </c>
      <c r="J10963" s="3">
        <v>9744.6732600000014</v>
      </c>
      <c r="K10963" s="4">
        <v>0.34999999999999992</v>
      </c>
      <c r="L10963" s="73">
        <v>17690.329918153846</v>
      </c>
    </row>
    <row r="10964" spans="1:12" x14ac:dyDescent="0.35">
      <c r="A10964" s="1" t="s">
        <v>18248</v>
      </c>
      <c r="B10964" t="s">
        <v>18249</v>
      </c>
      <c r="C10964" t="s">
        <v>363</v>
      </c>
      <c r="D10964" t="s">
        <v>364</v>
      </c>
      <c r="E10964">
        <v>1</v>
      </c>
      <c r="F10964" s="2">
        <v>18.100000000000001</v>
      </c>
      <c r="G10964" s="3">
        <v>33.770000000000003</v>
      </c>
      <c r="H10964" s="3">
        <v>0.18100000000000002</v>
      </c>
      <c r="I10964" s="3">
        <v>0.85070000000000012</v>
      </c>
      <c r="J10964" s="3">
        <v>19.131700000000002</v>
      </c>
      <c r="K10964" s="4">
        <v>0.35</v>
      </c>
      <c r="L10964" s="73">
        <v>34.73139384615385</v>
      </c>
    </row>
    <row r="10965" spans="1:12" x14ac:dyDescent="0.35">
      <c r="A10965" s="1" t="s">
        <v>18250</v>
      </c>
      <c r="B10965" t="s">
        <v>17590</v>
      </c>
      <c r="C10965" t="s">
        <v>363</v>
      </c>
      <c r="D10965" t="s">
        <v>364</v>
      </c>
      <c r="E10965">
        <v>1</v>
      </c>
      <c r="F10965" s="2">
        <v>8308.32</v>
      </c>
      <c r="G10965" s="3">
        <v>15539.38</v>
      </c>
      <c r="H10965" s="3">
        <v>83.083200000000005</v>
      </c>
      <c r="I10965" s="3">
        <v>390.49104</v>
      </c>
      <c r="J10965" s="3">
        <v>8781.8942399999996</v>
      </c>
      <c r="K10965" s="4">
        <v>0.35</v>
      </c>
      <c r="L10965" s="73">
        <v>15942.515697230767</v>
      </c>
    </row>
    <row r="10966" spans="1:12" x14ac:dyDescent="0.35">
      <c r="A10966" s="1" t="s">
        <v>18251</v>
      </c>
      <c r="B10966" t="s">
        <v>18252</v>
      </c>
      <c r="C10966" t="s">
        <v>363</v>
      </c>
      <c r="D10966" t="s">
        <v>364</v>
      </c>
      <c r="E10966">
        <v>1</v>
      </c>
      <c r="F10966" s="2">
        <v>50</v>
      </c>
      <c r="G10966" s="3">
        <v>104.91</v>
      </c>
      <c r="H10966" s="3">
        <v>0.5</v>
      </c>
      <c r="I10966" s="3">
        <v>2.35</v>
      </c>
      <c r="J10966" s="3">
        <v>52.85</v>
      </c>
      <c r="K10966" s="4">
        <v>0.35</v>
      </c>
      <c r="L10966" s="73">
        <v>95.943076923076916</v>
      </c>
    </row>
    <row r="10967" spans="1:12" x14ac:dyDescent="0.35">
      <c r="A10967" s="1" t="s">
        <v>18253</v>
      </c>
      <c r="B10967" t="s">
        <v>18254</v>
      </c>
      <c r="C10967" t="s">
        <v>363</v>
      </c>
      <c r="D10967" t="s">
        <v>364</v>
      </c>
      <c r="E10967">
        <v>1</v>
      </c>
      <c r="F10967" s="2">
        <v>5285</v>
      </c>
      <c r="G10967" s="3">
        <v>10897</v>
      </c>
      <c r="H10967" s="3">
        <v>52.85</v>
      </c>
      <c r="I10967" s="3">
        <v>248.39500000000001</v>
      </c>
      <c r="J10967" s="3">
        <v>5586.2450000000008</v>
      </c>
      <c r="K10967" s="4">
        <v>0.34999999999999992</v>
      </c>
      <c r="L10967" s="73">
        <v>10141.183230769231</v>
      </c>
    </row>
    <row r="10968" spans="1:12" x14ac:dyDescent="0.35">
      <c r="A10968" s="1" t="s">
        <v>18255</v>
      </c>
      <c r="B10968" t="s">
        <v>18256</v>
      </c>
      <c r="C10968" t="s">
        <v>363</v>
      </c>
      <c r="D10968" t="s">
        <v>364</v>
      </c>
      <c r="E10968">
        <v>1</v>
      </c>
      <c r="F10968" s="2">
        <v>1130</v>
      </c>
      <c r="G10968" s="3">
        <v>2696.5344</v>
      </c>
      <c r="H10968" s="3">
        <v>11.3</v>
      </c>
      <c r="I10968" s="3">
        <v>53.11</v>
      </c>
      <c r="J10968" s="3">
        <v>1194.4099999999999</v>
      </c>
      <c r="K10968" s="4">
        <v>0.35</v>
      </c>
      <c r="L10968" s="73">
        <v>2168.313538461538</v>
      </c>
    </row>
    <row r="10969" spans="1:12" x14ac:dyDescent="0.35">
      <c r="A10969" s="1" t="s">
        <v>18257</v>
      </c>
      <c r="B10969" t="s">
        <v>18258</v>
      </c>
      <c r="C10969" t="s">
        <v>363</v>
      </c>
      <c r="D10969" t="s">
        <v>364</v>
      </c>
      <c r="E10969">
        <v>1</v>
      </c>
      <c r="F10969" s="2">
        <v>1119.8</v>
      </c>
      <c r="G10969" s="3">
        <v>2387.71</v>
      </c>
      <c r="H10969" s="3">
        <v>11.198</v>
      </c>
      <c r="I10969" s="3">
        <v>52.630600000000001</v>
      </c>
      <c r="J10969" s="3">
        <v>1183.6286</v>
      </c>
      <c r="K10969" s="4">
        <v>0.34999999999999992</v>
      </c>
      <c r="L10969" s="73">
        <v>2148.7411507692304</v>
      </c>
    </row>
    <row r="10970" spans="1:12" x14ac:dyDescent="0.35">
      <c r="A10970" s="1" t="s">
        <v>18259</v>
      </c>
      <c r="B10970" t="s">
        <v>18260</v>
      </c>
      <c r="C10970" t="s">
        <v>363</v>
      </c>
      <c r="D10970" t="s">
        <v>364</v>
      </c>
      <c r="E10970">
        <v>1</v>
      </c>
      <c r="F10970" s="2">
        <v>3137</v>
      </c>
      <c r="G10970" s="3">
        <v>6687.84</v>
      </c>
      <c r="H10970" s="3">
        <v>31.37</v>
      </c>
      <c r="I10970" s="3">
        <v>147.43899999999999</v>
      </c>
      <c r="J10970" s="3">
        <v>3315.8089999999997</v>
      </c>
      <c r="K10970" s="4">
        <v>0.35</v>
      </c>
      <c r="L10970" s="73">
        <v>6019.4686461538458</v>
      </c>
    </row>
    <row r="10971" spans="1:12" x14ac:dyDescent="0.35">
      <c r="A10971" s="1" t="s">
        <v>18261</v>
      </c>
      <c r="B10971" t="s">
        <v>18262</v>
      </c>
      <c r="C10971" t="s">
        <v>363</v>
      </c>
      <c r="D10971" t="s">
        <v>364</v>
      </c>
      <c r="E10971">
        <v>1</v>
      </c>
      <c r="F10971" s="2">
        <v>564.52</v>
      </c>
      <c r="G10971" s="3">
        <v>1164</v>
      </c>
      <c r="H10971" s="3">
        <v>5.6452</v>
      </c>
      <c r="I10971" s="3">
        <v>26.532439999999998</v>
      </c>
      <c r="J10971" s="3">
        <v>596.69763999999998</v>
      </c>
      <c r="K10971" s="4">
        <v>0.34999999999999992</v>
      </c>
      <c r="L10971" s="73">
        <v>1083.2357156923076</v>
      </c>
    </row>
    <row r="10972" spans="1:12" x14ac:dyDescent="0.35">
      <c r="A10972" s="1" t="s">
        <v>18263</v>
      </c>
      <c r="B10972" t="s">
        <v>18264</v>
      </c>
      <c r="C10972" t="s">
        <v>363</v>
      </c>
      <c r="D10972" t="s">
        <v>364</v>
      </c>
      <c r="E10972">
        <v>1</v>
      </c>
      <c r="F10972" s="2">
        <v>1298</v>
      </c>
      <c r="G10972" s="3">
        <v>2677</v>
      </c>
      <c r="H10972" s="3">
        <v>12.98</v>
      </c>
      <c r="I10972" s="3">
        <v>61.006</v>
      </c>
      <c r="J10972" s="3">
        <v>1371.9860000000001</v>
      </c>
      <c r="K10972" s="4">
        <v>0.35</v>
      </c>
      <c r="L10972" s="73">
        <v>2490.6822769230771</v>
      </c>
    </row>
    <row r="10973" spans="1:12" x14ac:dyDescent="0.35">
      <c r="A10973" s="1" t="s">
        <v>18265</v>
      </c>
      <c r="B10973" t="s">
        <v>18266</v>
      </c>
      <c r="C10973" t="s">
        <v>363</v>
      </c>
      <c r="D10973" t="s">
        <v>364</v>
      </c>
      <c r="E10973">
        <v>1</v>
      </c>
      <c r="F10973" s="2">
        <v>6236</v>
      </c>
      <c r="G10973" s="3">
        <v>13294.8</v>
      </c>
      <c r="H10973" s="3">
        <v>62.36</v>
      </c>
      <c r="I10973" s="3">
        <v>293.09199999999998</v>
      </c>
      <c r="J10973" s="3">
        <v>6591.4519999999993</v>
      </c>
      <c r="K10973" s="4">
        <v>0.35</v>
      </c>
      <c r="L10973" s="73">
        <v>11966.020553846152</v>
      </c>
    </row>
    <row r="10974" spans="1:12" x14ac:dyDescent="0.35">
      <c r="A10974" s="1" t="s">
        <v>18267</v>
      </c>
      <c r="B10974" t="s">
        <v>18268</v>
      </c>
      <c r="C10974" t="s">
        <v>363</v>
      </c>
      <c r="D10974" t="s">
        <v>364</v>
      </c>
      <c r="E10974">
        <v>1</v>
      </c>
      <c r="F10974" s="2">
        <v>565</v>
      </c>
      <c r="G10974" s="3">
        <v>1203.42</v>
      </c>
      <c r="H10974" s="3">
        <v>5.65</v>
      </c>
      <c r="I10974" s="3">
        <v>26.555</v>
      </c>
      <c r="J10974" s="3">
        <v>597.20499999999993</v>
      </c>
      <c r="K10974" s="4">
        <v>0.35</v>
      </c>
      <c r="L10974" s="73">
        <v>1084.156769230769</v>
      </c>
    </row>
    <row r="10975" spans="1:12" x14ac:dyDescent="0.35">
      <c r="A10975" s="1" t="s">
        <v>18269</v>
      </c>
      <c r="B10975" t="s">
        <v>18270</v>
      </c>
      <c r="C10975" t="s">
        <v>363</v>
      </c>
      <c r="D10975" t="s">
        <v>364</v>
      </c>
      <c r="E10975">
        <v>1</v>
      </c>
      <c r="F10975" s="2">
        <v>331</v>
      </c>
      <c r="G10975" s="3">
        <v>703.75</v>
      </c>
      <c r="H10975" s="3">
        <v>3.31</v>
      </c>
      <c r="I10975" s="3">
        <v>15.557</v>
      </c>
      <c r="J10975" s="3">
        <v>349.86700000000002</v>
      </c>
      <c r="K10975" s="4">
        <v>0.34999999999999992</v>
      </c>
      <c r="L10975" s="73">
        <v>635.14316923076922</v>
      </c>
    </row>
    <row r="10976" spans="1:12" x14ac:dyDescent="0.35">
      <c r="A10976" s="1" t="s">
        <v>18271</v>
      </c>
      <c r="B10976" t="s">
        <v>18272</v>
      </c>
      <c r="C10976" t="s">
        <v>363</v>
      </c>
      <c r="D10976" t="s">
        <v>364</v>
      </c>
      <c r="E10976">
        <v>1</v>
      </c>
      <c r="F10976" s="2">
        <v>935</v>
      </c>
      <c r="G10976" s="3">
        <v>1991.6</v>
      </c>
      <c r="H10976" s="3">
        <v>9.35</v>
      </c>
      <c r="I10976" s="3">
        <v>43.945</v>
      </c>
      <c r="J10976" s="3">
        <v>988.29500000000007</v>
      </c>
      <c r="K10976" s="4">
        <v>0.34999999999999992</v>
      </c>
      <c r="L10976" s="73">
        <v>1794.1355384615385</v>
      </c>
    </row>
    <row r="10977" spans="1:12" x14ac:dyDescent="0.35">
      <c r="A10977" s="1" t="s">
        <v>18273</v>
      </c>
      <c r="B10977" t="s">
        <v>18274</v>
      </c>
      <c r="C10977" t="s">
        <v>363</v>
      </c>
      <c r="D10977" t="s">
        <v>364</v>
      </c>
      <c r="E10977">
        <v>1</v>
      </c>
      <c r="F10977" s="2">
        <v>328</v>
      </c>
      <c r="G10977" s="3">
        <v>1803</v>
      </c>
      <c r="H10977" s="3">
        <v>3.2800000000000002</v>
      </c>
      <c r="I10977" s="3">
        <v>15.416</v>
      </c>
      <c r="J10977" s="3">
        <v>346.69599999999997</v>
      </c>
      <c r="K10977" s="4">
        <v>0.35</v>
      </c>
      <c r="L10977" s="73">
        <v>629.38658461538455</v>
      </c>
    </row>
    <row r="10978" spans="1:12" x14ac:dyDescent="0.35">
      <c r="A10978" s="1" t="s">
        <v>18275</v>
      </c>
      <c r="B10978" t="s">
        <v>18276</v>
      </c>
      <c r="C10978" t="s">
        <v>363</v>
      </c>
      <c r="D10978" t="s">
        <v>364</v>
      </c>
      <c r="E10978">
        <v>1</v>
      </c>
      <c r="F10978" s="2">
        <v>70</v>
      </c>
      <c r="G10978" s="3">
        <v>147.79</v>
      </c>
      <c r="H10978" s="3">
        <v>0.70000000000000007</v>
      </c>
      <c r="I10978" s="3">
        <v>3.29</v>
      </c>
      <c r="J10978" s="3">
        <v>73.990000000000009</v>
      </c>
      <c r="K10978" s="4">
        <v>0.34999999999999992</v>
      </c>
      <c r="L10978" s="73">
        <v>134.32030769230769</v>
      </c>
    </row>
    <row r="10979" spans="1:12" x14ac:dyDescent="0.35">
      <c r="A10979" s="1" t="s">
        <v>18277</v>
      </c>
      <c r="B10979" t="s">
        <v>18278</v>
      </c>
      <c r="C10979" t="s">
        <v>363</v>
      </c>
      <c r="D10979" t="s">
        <v>364</v>
      </c>
      <c r="E10979">
        <v>1</v>
      </c>
      <c r="F10979" s="2">
        <v>481</v>
      </c>
      <c r="G10979" s="3">
        <v>1025.47</v>
      </c>
      <c r="H10979" s="3">
        <v>4.8100000000000005</v>
      </c>
      <c r="I10979" s="3">
        <v>22.606999999999999</v>
      </c>
      <c r="J10979" s="3">
        <v>508.41700000000003</v>
      </c>
      <c r="K10979" s="4">
        <v>0.35000000000000003</v>
      </c>
      <c r="L10979" s="73">
        <v>922.97240000000011</v>
      </c>
    </row>
    <row r="10980" spans="1:12" x14ac:dyDescent="0.35">
      <c r="A10980" s="1" t="s">
        <v>18279</v>
      </c>
      <c r="B10980" t="s">
        <v>18280</v>
      </c>
      <c r="C10980" t="s">
        <v>363</v>
      </c>
      <c r="D10980" t="s">
        <v>364</v>
      </c>
      <c r="E10980">
        <v>1</v>
      </c>
      <c r="F10980" s="2">
        <v>0.01</v>
      </c>
      <c r="G10980" s="3">
        <v>1</v>
      </c>
      <c r="H10980" s="3">
        <v>1E-4</v>
      </c>
      <c r="I10980" s="3">
        <v>4.6999999999999999E-4</v>
      </c>
      <c r="J10980" s="3">
        <v>1.057E-2</v>
      </c>
      <c r="K10980" s="4">
        <v>0.34999999999999992</v>
      </c>
      <c r="L10980" s="73">
        <v>1.918861538461538E-2</v>
      </c>
    </row>
    <row r="10981" spans="1:12" x14ac:dyDescent="0.35">
      <c r="A10981" s="1" t="s">
        <v>18281</v>
      </c>
      <c r="B10981" t="s">
        <v>18282</v>
      </c>
      <c r="C10981" t="s">
        <v>363</v>
      </c>
      <c r="D10981" t="s">
        <v>364</v>
      </c>
      <c r="E10981">
        <v>1</v>
      </c>
      <c r="F10981" s="2">
        <v>2014</v>
      </c>
      <c r="G10981" s="3">
        <v>4292.45</v>
      </c>
      <c r="H10981" s="3">
        <v>20.14</v>
      </c>
      <c r="I10981" s="3">
        <v>94.658000000000001</v>
      </c>
      <c r="J10981" s="3">
        <v>2128.7980000000002</v>
      </c>
      <c r="K10981" s="4">
        <v>0.35</v>
      </c>
      <c r="L10981" s="73">
        <v>3864.5871384615384</v>
      </c>
    </row>
    <row r="10982" spans="1:12" x14ac:dyDescent="0.35">
      <c r="A10982" s="1" t="s">
        <v>18283</v>
      </c>
      <c r="B10982" t="s">
        <v>18284</v>
      </c>
      <c r="C10982" t="s">
        <v>363</v>
      </c>
      <c r="D10982" t="s">
        <v>364</v>
      </c>
      <c r="E10982">
        <v>1</v>
      </c>
      <c r="F10982" s="2">
        <v>394.64</v>
      </c>
      <c r="G10982" s="3">
        <v>814</v>
      </c>
      <c r="H10982" s="3">
        <v>3.9464000000000001</v>
      </c>
      <c r="I10982" s="3">
        <v>18.548079999999999</v>
      </c>
      <c r="J10982" s="3">
        <v>417.13447999999994</v>
      </c>
      <c r="K10982" s="4">
        <v>0.35000000000000003</v>
      </c>
      <c r="L10982" s="73">
        <v>757.25951753846141</v>
      </c>
    </row>
    <row r="10983" spans="1:12" x14ac:dyDescent="0.35">
      <c r="A10983" s="1" t="s">
        <v>18285</v>
      </c>
      <c r="B10983" t="s">
        <v>18286</v>
      </c>
      <c r="C10983" t="s">
        <v>363</v>
      </c>
      <c r="D10983" t="s">
        <v>364</v>
      </c>
      <c r="E10983">
        <v>1</v>
      </c>
      <c r="F10983" s="2">
        <v>254.22</v>
      </c>
      <c r="G10983" s="3">
        <v>474.81</v>
      </c>
      <c r="H10983" s="3">
        <v>2.5422000000000002</v>
      </c>
      <c r="I10983" s="3">
        <v>11.94834</v>
      </c>
      <c r="J10983" s="3">
        <v>268.71053999999998</v>
      </c>
      <c r="K10983" s="4">
        <v>0.35</v>
      </c>
      <c r="L10983" s="73">
        <v>487.81298030769221</v>
      </c>
    </row>
    <row r="10984" spans="1:12" x14ac:dyDescent="0.35">
      <c r="A10984" s="1" t="s">
        <v>18287</v>
      </c>
      <c r="B10984" t="s">
        <v>17821</v>
      </c>
      <c r="C10984" t="s">
        <v>363</v>
      </c>
      <c r="D10984" t="s">
        <v>364</v>
      </c>
      <c r="E10984">
        <v>1</v>
      </c>
      <c r="F10984" s="2">
        <v>2.17</v>
      </c>
      <c r="G10984" s="3">
        <v>5</v>
      </c>
      <c r="H10984" s="3">
        <v>2.1700000000000001E-2</v>
      </c>
      <c r="I10984" s="3">
        <v>0.10199</v>
      </c>
      <c r="J10984" s="3">
        <v>2.2936899999999998</v>
      </c>
      <c r="K10984" s="4">
        <v>0.35</v>
      </c>
      <c r="L10984" s="73">
        <v>4.163929538461538</v>
      </c>
    </row>
    <row r="10985" spans="1:12" x14ac:dyDescent="0.35">
      <c r="A10985" s="1" t="s">
        <v>18288</v>
      </c>
      <c r="B10985" t="s">
        <v>18289</v>
      </c>
      <c r="C10985" t="s">
        <v>363</v>
      </c>
      <c r="D10985" t="s">
        <v>364</v>
      </c>
      <c r="E10985">
        <v>1</v>
      </c>
      <c r="F10985" s="2">
        <v>989.4</v>
      </c>
      <c r="G10985" s="3">
        <v>2304.77</v>
      </c>
      <c r="H10985" s="3">
        <v>9.8940000000000001</v>
      </c>
      <c r="I10985" s="3">
        <v>46.501799999999996</v>
      </c>
      <c r="J10985" s="3">
        <v>1045.7957999999999</v>
      </c>
      <c r="K10985" s="4">
        <v>0.35</v>
      </c>
      <c r="L10985" s="73">
        <v>1898.5216061538458</v>
      </c>
    </row>
    <row r="10986" spans="1:12" x14ac:dyDescent="0.35">
      <c r="A10986" s="1" t="s">
        <v>18290</v>
      </c>
      <c r="B10986" t="s">
        <v>18291</v>
      </c>
      <c r="C10986" t="s">
        <v>363</v>
      </c>
      <c r="D10986" t="s">
        <v>364</v>
      </c>
      <c r="E10986">
        <v>1</v>
      </c>
      <c r="F10986" s="2">
        <v>2955</v>
      </c>
      <c r="G10986" s="3">
        <v>7030</v>
      </c>
      <c r="H10986" s="3">
        <v>29.55</v>
      </c>
      <c r="I10986" s="3">
        <v>138.88499999999999</v>
      </c>
      <c r="J10986" s="3">
        <v>3123.4350000000004</v>
      </c>
      <c r="K10986" s="4">
        <v>0.35</v>
      </c>
      <c r="L10986" s="73">
        <v>5670.235846153847</v>
      </c>
    </row>
    <row r="10987" spans="1:12" x14ac:dyDescent="0.35">
      <c r="A10987" s="1" t="s">
        <v>18292</v>
      </c>
      <c r="B10987" t="s">
        <v>18024</v>
      </c>
      <c r="C10987" t="s">
        <v>363</v>
      </c>
      <c r="D10987" t="s">
        <v>364</v>
      </c>
      <c r="E10987">
        <v>1</v>
      </c>
      <c r="F10987" s="2">
        <v>1367.64</v>
      </c>
      <c r="G10987" s="3">
        <v>2431</v>
      </c>
      <c r="H10987" s="3">
        <v>13.676400000000001</v>
      </c>
      <c r="I10987" s="3">
        <v>64.279080000000008</v>
      </c>
      <c r="J10987" s="3">
        <v>1445.5954800000002</v>
      </c>
      <c r="K10987" s="4">
        <v>0.35000000000000003</v>
      </c>
      <c r="L10987" s="73">
        <v>2624.3117944615387</v>
      </c>
    </row>
    <row r="10988" spans="1:12" x14ac:dyDescent="0.35">
      <c r="A10988" s="1" t="s">
        <v>18293</v>
      </c>
      <c r="B10988" t="s">
        <v>18294</v>
      </c>
      <c r="C10988" t="s">
        <v>363</v>
      </c>
      <c r="D10988" t="s">
        <v>364</v>
      </c>
      <c r="E10988">
        <v>1</v>
      </c>
      <c r="F10988" s="2">
        <v>13.67</v>
      </c>
      <c r="G10988" s="3">
        <v>93</v>
      </c>
      <c r="H10988" s="3">
        <v>0.13670000000000002</v>
      </c>
      <c r="I10988" s="3">
        <v>0.64249000000000001</v>
      </c>
      <c r="J10988" s="3">
        <v>14.44919</v>
      </c>
      <c r="K10988" s="4">
        <v>0.35</v>
      </c>
      <c r="L10988" s="73">
        <v>26.230837230769229</v>
      </c>
    </row>
    <row r="10989" spans="1:12" x14ac:dyDescent="0.35">
      <c r="A10989" s="1" t="s">
        <v>18295</v>
      </c>
      <c r="B10989" t="s">
        <v>18296</v>
      </c>
      <c r="C10989" t="s">
        <v>363</v>
      </c>
      <c r="D10989" t="s">
        <v>364</v>
      </c>
      <c r="E10989">
        <v>1</v>
      </c>
      <c r="F10989" s="2">
        <v>1367.64</v>
      </c>
      <c r="G10989" s="3">
        <v>1005</v>
      </c>
      <c r="H10989" s="3">
        <v>13.676400000000001</v>
      </c>
      <c r="I10989" s="3">
        <v>64.279080000000008</v>
      </c>
      <c r="J10989" s="3">
        <v>1445.5954800000002</v>
      </c>
      <c r="K10989" s="4">
        <v>0.35000000000000003</v>
      </c>
      <c r="L10989" s="73">
        <v>2624.3117944615387</v>
      </c>
    </row>
    <row r="10990" spans="1:12" x14ac:dyDescent="0.35">
      <c r="A10990" s="1" t="s">
        <v>18297</v>
      </c>
      <c r="B10990" t="s">
        <v>18298</v>
      </c>
      <c r="C10990" t="s">
        <v>363</v>
      </c>
      <c r="D10990" t="s">
        <v>364</v>
      </c>
      <c r="E10990">
        <v>1</v>
      </c>
      <c r="F10990" s="2">
        <v>1300</v>
      </c>
      <c r="G10990" s="3">
        <v>2770.21</v>
      </c>
      <c r="H10990" s="3">
        <v>13</v>
      </c>
      <c r="I10990" s="3">
        <v>61.1</v>
      </c>
      <c r="J10990" s="3">
        <v>1374.1</v>
      </c>
      <c r="K10990" s="4">
        <v>0.35000000000000003</v>
      </c>
      <c r="L10990" s="73">
        <v>2494.52</v>
      </c>
    </row>
    <row r="10991" spans="1:12" x14ac:dyDescent="0.35">
      <c r="A10991" s="1" t="s">
        <v>18299</v>
      </c>
      <c r="B10991" t="s">
        <v>18300</v>
      </c>
      <c r="C10991" t="s">
        <v>363</v>
      </c>
      <c r="D10991" t="s">
        <v>364</v>
      </c>
      <c r="E10991">
        <v>1</v>
      </c>
      <c r="F10991" s="2">
        <v>24</v>
      </c>
      <c r="G10991" s="3">
        <v>49.26</v>
      </c>
      <c r="H10991" s="3">
        <v>0.24</v>
      </c>
      <c r="I10991" s="3">
        <v>1.1280000000000001</v>
      </c>
      <c r="J10991" s="3">
        <v>25.367999999999999</v>
      </c>
      <c r="K10991" s="4">
        <v>0.35</v>
      </c>
      <c r="L10991" s="73">
        <v>46.052676923076923</v>
      </c>
    </row>
    <row r="10992" spans="1:12" x14ac:dyDescent="0.35">
      <c r="A10992" s="1" t="s">
        <v>18301</v>
      </c>
      <c r="B10992" t="s">
        <v>18302</v>
      </c>
      <c r="C10992" t="s">
        <v>363</v>
      </c>
      <c r="D10992" t="s">
        <v>364</v>
      </c>
      <c r="E10992">
        <v>1</v>
      </c>
      <c r="F10992" s="2">
        <v>646.38</v>
      </c>
      <c r="G10992" s="3">
        <v>1208.6199999999999</v>
      </c>
      <c r="H10992" s="3">
        <v>6.4638</v>
      </c>
      <c r="I10992" s="3">
        <v>30.379860000000001</v>
      </c>
      <c r="J10992" s="3">
        <v>683.22366</v>
      </c>
      <c r="K10992" s="4">
        <v>0.35</v>
      </c>
      <c r="L10992" s="73">
        <v>1240.3137212307693</v>
      </c>
    </row>
    <row r="10993" spans="1:12" x14ac:dyDescent="0.35">
      <c r="A10993" s="1" t="s">
        <v>18303</v>
      </c>
      <c r="B10993" t="s">
        <v>18304</v>
      </c>
      <c r="C10993" t="s">
        <v>363</v>
      </c>
      <c r="D10993" t="s">
        <v>364</v>
      </c>
      <c r="E10993">
        <v>1</v>
      </c>
      <c r="F10993" s="2">
        <v>505.02</v>
      </c>
      <c r="G10993" s="3">
        <v>836</v>
      </c>
      <c r="H10993" s="3">
        <v>5.0502000000000002</v>
      </c>
      <c r="I10993" s="3">
        <v>23.735939999999999</v>
      </c>
      <c r="J10993" s="3">
        <v>533.80614000000003</v>
      </c>
      <c r="K10993" s="4">
        <v>0.35000000000000003</v>
      </c>
      <c r="L10993" s="73">
        <v>969.06345415384624</v>
      </c>
    </row>
    <row r="10994" spans="1:12" x14ac:dyDescent="0.35">
      <c r="A10994" s="1" t="s">
        <v>18305</v>
      </c>
      <c r="B10994" t="s">
        <v>18306</v>
      </c>
      <c r="C10994" t="s">
        <v>363</v>
      </c>
      <c r="D10994" t="s">
        <v>364</v>
      </c>
      <c r="E10994">
        <v>1</v>
      </c>
      <c r="F10994" s="2">
        <v>896</v>
      </c>
      <c r="G10994" s="3">
        <v>1909.75</v>
      </c>
      <c r="H10994" s="3">
        <v>8.9600000000000009</v>
      </c>
      <c r="I10994" s="3">
        <v>42.112000000000002</v>
      </c>
      <c r="J10994" s="3">
        <v>947.072</v>
      </c>
      <c r="K10994" s="4">
        <v>0.35</v>
      </c>
      <c r="L10994" s="73">
        <v>1719.2999384615384</v>
      </c>
    </row>
    <row r="10995" spans="1:12" x14ac:dyDescent="0.35">
      <c r="A10995" s="1" t="s">
        <v>18307</v>
      </c>
      <c r="B10995" t="s">
        <v>18245</v>
      </c>
      <c r="C10995" t="s">
        <v>363</v>
      </c>
      <c r="D10995" t="s">
        <v>364</v>
      </c>
      <c r="E10995">
        <v>1</v>
      </c>
      <c r="F10995" s="2">
        <v>5.42</v>
      </c>
      <c r="G10995" s="3">
        <v>12</v>
      </c>
      <c r="H10995" s="3">
        <v>5.4199999999999998E-2</v>
      </c>
      <c r="I10995" s="3">
        <v>0.25474000000000002</v>
      </c>
      <c r="J10995" s="3">
        <v>5.7289399999999997</v>
      </c>
      <c r="K10995" s="4">
        <v>0.35000000000000003</v>
      </c>
      <c r="L10995" s="73">
        <v>10.400229538461538</v>
      </c>
    </row>
    <row r="10996" spans="1:12" x14ac:dyDescent="0.35">
      <c r="A10996" s="1" t="s">
        <v>18308</v>
      </c>
      <c r="B10996" t="s">
        <v>18309</v>
      </c>
      <c r="C10996" t="s">
        <v>363</v>
      </c>
      <c r="D10996" t="s">
        <v>364</v>
      </c>
      <c r="E10996">
        <v>1</v>
      </c>
      <c r="F10996" s="2">
        <v>461.7</v>
      </c>
      <c r="G10996" s="3">
        <v>863.3</v>
      </c>
      <c r="H10996" s="3">
        <v>4.617</v>
      </c>
      <c r="I10996" s="3">
        <v>21.6999</v>
      </c>
      <c r="J10996" s="3">
        <v>488.01690000000002</v>
      </c>
      <c r="K10996" s="4">
        <v>0.35</v>
      </c>
      <c r="L10996" s="73">
        <v>885.93837230769236</v>
      </c>
    </row>
    <row r="10997" spans="1:12" x14ac:dyDescent="0.35">
      <c r="A10997" s="1" t="s">
        <v>18310</v>
      </c>
      <c r="B10997" t="s">
        <v>18311</v>
      </c>
      <c r="C10997" t="s">
        <v>363</v>
      </c>
      <c r="D10997" t="s">
        <v>364</v>
      </c>
      <c r="E10997">
        <v>1</v>
      </c>
      <c r="F10997" s="2">
        <v>43</v>
      </c>
      <c r="G10997" s="3">
        <v>91.49</v>
      </c>
      <c r="H10997" s="3">
        <v>0.43</v>
      </c>
      <c r="I10997" s="3">
        <v>2.0209999999999999</v>
      </c>
      <c r="J10997" s="3">
        <v>45.451000000000001</v>
      </c>
      <c r="K10997" s="4">
        <v>0.34999999999999992</v>
      </c>
      <c r="L10997" s="73">
        <v>82.511046153846152</v>
      </c>
    </row>
    <row r="10998" spans="1:12" x14ac:dyDescent="0.35">
      <c r="A10998" s="1" t="s">
        <v>18312</v>
      </c>
      <c r="B10998" t="s">
        <v>18313</v>
      </c>
      <c r="C10998" t="s">
        <v>363</v>
      </c>
      <c r="D10998" t="s">
        <v>364</v>
      </c>
      <c r="E10998">
        <v>1</v>
      </c>
      <c r="F10998" s="2">
        <v>2114.6999999999998</v>
      </c>
      <c r="G10998" s="3">
        <v>3953.3</v>
      </c>
      <c r="H10998" s="3">
        <v>21.146999999999998</v>
      </c>
      <c r="I10998" s="3">
        <v>99.390899999999988</v>
      </c>
      <c r="J10998" s="3">
        <v>2235.2378999999996</v>
      </c>
      <c r="K10998" s="4">
        <v>0.35</v>
      </c>
      <c r="L10998" s="73">
        <v>4057.8164953846144</v>
      </c>
    </row>
    <row r="10999" spans="1:12" x14ac:dyDescent="0.35">
      <c r="A10999" s="1" t="s">
        <v>18314</v>
      </c>
      <c r="B10999" t="s">
        <v>18315</v>
      </c>
      <c r="C10999" t="s">
        <v>363</v>
      </c>
      <c r="D10999" t="s">
        <v>364</v>
      </c>
      <c r="E10999">
        <v>1</v>
      </c>
      <c r="F10999" s="2">
        <v>0.01</v>
      </c>
      <c r="G10999" s="3">
        <v>1</v>
      </c>
      <c r="H10999" s="3">
        <v>1E-4</v>
      </c>
      <c r="I10999" s="3">
        <v>4.6999999999999999E-4</v>
      </c>
      <c r="J10999" s="3">
        <v>1.057E-2</v>
      </c>
      <c r="K10999" s="4">
        <v>0.34999999999999992</v>
      </c>
      <c r="L10999" s="73">
        <v>1.918861538461538E-2</v>
      </c>
    </row>
    <row r="11000" spans="1:12" x14ac:dyDescent="0.35">
      <c r="A11000" s="1" t="s">
        <v>18316</v>
      </c>
      <c r="B11000" t="s">
        <v>18317</v>
      </c>
      <c r="C11000" t="s">
        <v>363</v>
      </c>
      <c r="D11000" t="s">
        <v>364</v>
      </c>
      <c r="E11000">
        <v>1</v>
      </c>
      <c r="F11000" s="2">
        <v>1615</v>
      </c>
      <c r="G11000" s="3">
        <v>4021</v>
      </c>
      <c r="H11000" s="3">
        <v>16.149999999999999</v>
      </c>
      <c r="I11000" s="3">
        <v>75.905000000000001</v>
      </c>
      <c r="J11000" s="3">
        <v>1707.0550000000001</v>
      </c>
      <c r="K11000" s="4">
        <v>0.35000000000000003</v>
      </c>
      <c r="L11000" s="73">
        <v>3098.9613846153848</v>
      </c>
    </row>
    <row r="11001" spans="1:12" x14ac:dyDescent="0.35">
      <c r="A11001" s="1" t="s">
        <v>18318</v>
      </c>
      <c r="B11001" t="s">
        <v>18319</v>
      </c>
      <c r="C11001" t="s">
        <v>363</v>
      </c>
      <c r="D11001" t="s">
        <v>364</v>
      </c>
      <c r="E11001">
        <v>1</v>
      </c>
      <c r="F11001" s="2">
        <v>26</v>
      </c>
      <c r="G11001" s="3">
        <v>46</v>
      </c>
      <c r="H11001" s="3">
        <v>0.26</v>
      </c>
      <c r="I11001" s="3">
        <v>1.222</v>
      </c>
      <c r="J11001" s="3">
        <v>27.482000000000003</v>
      </c>
      <c r="K11001" s="4">
        <v>0.34999999999999992</v>
      </c>
      <c r="L11001" s="73">
        <v>49.8904</v>
      </c>
    </row>
    <row r="11002" spans="1:12" x14ac:dyDescent="0.35">
      <c r="A11002" s="1" t="s">
        <v>18320</v>
      </c>
      <c r="B11002" t="s">
        <v>18321</v>
      </c>
      <c r="C11002" t="s">
        <v>363</v>
      </c>
      <c r="D11002" t="s">
        <v>364</v>
      </c>
      <c r="E11002">
        <v>1</v>
      </c>
      <c r="F11002" s="2">
        <v>370</v>
      </c>
      <c r="G11002" s="3">
        <v>848</v>
      </c>
      <c r="H11002" s="3">
        <v>3.7</v>
      </c>
      <c r="I11002" s="3">
        <v>17.39</v>
      </c>
      <c r="J11002" s="3">
        <v>391.09</v>
      </c>
      <c r="K11002" s="4">
        <v>0.35</v>
      </c>
      <c r="L11002" s="73">
        <v>709.9787692307691</v>
      </c>
    </row>
    <row r="11003" spans="1:12" x14ac:dyDescent="0.35">
      <c r="A11003" s="1" t="s">
        <v>18322</v>
      </c>
      <c r="B11003" t="s">
        <v>18323</v>
      </c>
      <c r="C11003" t="s">
        <v>363</v>
      </c>
      <c r="D11003" t="s">
        <v>364</v>
      </c>
      <c r="E11003">
        <v>1</v>
      </c>
      <c r="F11003" s="2">
        <v>377</v>
      </c>
      <c r="G11003" s="3">
        <v>802.28</v>
      </c>
      <c r="H11003" s="3">
        <v>3.77</v>
      </c>
      <c r="I11003" s="3">
        <v>17.719000000000001</v>
      </c>
      <c r="J11003" s="3">
        <v>398.48899999999998</v>
      </c>
      <c r="K11003" s="4">
        <v>0.35</v>
      </c>
      <c r="L11003" s="73">
        <v>723.41079999999988</v>
      </c>
    </row>
    <row r="11004" spans="1:12" x14ac:dyDescent="0.35">
      <c r="A11004" s="1" t="s">
        <v>18324</v>
      </c>
      <c r="B11004" t="s">
        <v>18325</v>
      </c>
      <c r="C11004" t="s">
        <v>363</v>
      </c>
      <c r="D11004" t="s">
        <v>364</v>
      </c>
      <c r="E11004">
        <v>1</v>
      </c>
      <c r="F11004" s="2">
        <v>490.6</v>
      </c>
      <c r="G11004" s="3">
        <v>1119.57</v>
      </c>
      <c r="H11004" s="3">
        <v>4.9060000000000006</v>
      </c>
      <c r="I11004" s="3">
        <v>23.058199999999999</v>
      </c>
      <c r="J11004" s="3">
        <v>518.56420000000003</v>
      </c>
      <c r="K11004" s="4">
        <v>0.35</v>
      </c>
      <c r="L11004" s="73">
        <v>941.39347076923082</v>
      </c>
    </row>
    <row r="11005" spans="1:12" x14ac:dyDescent="0.35">
      <c r="A11005" s="1" t="s">
        <v>18326</v>
      </c>
      <c r="B11005" t="s">
        <v>18327</v>
      </c>
      <c r="C11005" t="s">
        <v>363</v>
      </c>
      <c r="D11005" t="s">
        <v>364</v>
      </c>
      <c r="E11005">
        <v>1</v>
      </c>
      <c r="F11005" s="2">
        <v>114.24</v>
      </c>
      <c r="G11005" s="3">
        <v>254.24</v>
      </c>
      <c r="H11005" s="3">
        <v>1.1424000000000001</v>
      </c>
      <c r="I11005" s="3">
        <v>5.3692799999999998</v>
      </c>
      <c r="J11005" s="3">
        <v>120.75167999999999</v>
      </c>
      <c r="K11005" s="4">
        <v>0.35</v>
      </c>
      <c r="L11005" s="73">
        <v>219.21074215384613</v>
      </c>
    </row>
    <row r="11006" spans="1:12" x14ac:dyDescent="0.35">
      <c r="A11006" s="1" t="s">
        <v>18328</v>
      </c>
      <c r="B11006" t="s">
        <v>18329</v>
      </c>
      <c r="C11006" t="s">
        <v>363</v>
      </c>
      <c r="D11006" t="s">
        <v>364</v>
      </c>
      <c r="E11006">
        <v>1</v>
      </c>
      <c r="F11006" s="2">
        <v>293</v>
      </c>
      <c r="G11006" s="3">
        <v>624.20000000000005</v>
      </c>
      <c r="H11006" s="3">
        <v>2.93</v>
      </c>
      <c r="I11006" s="3">
        <v>13.771000000000001</v>
      </c>
      <c r="J11006" s="3">
        <v>309.70100000000002</v>
      </c>
      <c r="K11006" s="4">
        <v>0.35</v>
      </c>
      <c r="L11006" s="73">
        <v>562.22643076923077</v>
      </c>
    </row>
    <row r="11007" spans="1:12" x14ac:dyDescent="0.35">
      <c r="A11007" s="1" t="s">
        <v>18330</v>
      </c>
      <c r="B11007" t="s">
        <v>17887</v>
      </c>
      <c r="C11007" t="s">
        <v>363</v>
      </c>
      <c r="D11007" t="s">
        <v>364</v>
      </c>
      <c r="E11007">
        <v>1</v>
      </c>
      <c r="F11007" s="2">
        <v>2103</v>
      </c>
      <c r="G11007" s="3">
        <v>716</v>
      </c>
      <c r="H11007" s="3">
        <v>21.03</v>
      </c>
      <c r="I11007" s="3">
        <v>98.840999999999994</v>
      </c>
      <c r="J11007" s="3">
        <v>2222.8710000000001</v>
      </c>
      <c r="K11007" s="4">
        <v>0.35000000000000003</v>
      </c>
      <c r="L11007" s="73">
        <v>4035.3658153846154</v>
      </c>
    </row>
    <row r="11008" spans="1:12" x14ac:dyDescent="0.35">
      <c r="A11008" s="1" t="s">
        <v>18331</v>
      </c>
      <c r="B11008" t="s">
        <v>18332</v>
      </c>
      <c r="C11008" t="s">
        <v>363</v>
      </c>
      <c r="D11008" t="s">
        <v>364</v>
      </c>
      <c r="E11008">
        <v>1</v>
      </c>
      <c r="F11008" s="2">
        <v>461.7</v>
      </c>
      <c r="G11008" s="3">
        <v>863.3</v>
      </c>
      <c r="H11008" s="3">
        <v>4.617</v>
      </c>
      <c r="I11008" s="3">
        <v>21.6999</v>
      </c>
      <c r="J11008" s="3">
        <v>488.01690000000002</v>
      </c>
      <c r="K11008" s="4">
        <v>0.35</v>
      </c>
      <c r="L11008" s="73">
        <v>885.93837230769236</v>
      </c>
    </row>
    <row r="11009" spans="1:12" x14ac:dyDescent="0.35">
      <c r="A11009" s="1" t="s">
        <v>18333</v>
      </c>
      <c r="B11009" t="s">
        <v>18334</v>
      </c>
      <c r="C11009" t="s">
        <v>363</v>
      </c>
      <c r="D11009" t="s">
        <v>364</v>
      </c>
      <c r="E11009">
        <v>1</v>
      </c>
      <c r="F11009" s="2">
        <v>719</v>
      </c>
      <c r="G11009" s="3">
        <v>1636.32</v>
      </c>
      <c r="H11009" s="3">
        <v>7.19</v>
      </c>
      <c r="I11009" s="3">
        <v>33.792999999999999</v>
      </c>
      <c r="J11009" s="3">
        <v>759.98300000000006</v>
      </c>
      <c r="K11009" s="4">
        <v>0.35</v>
      </c>
      <c r="L11009" s="73">
        <v>1379.6614461538461</v>
      </c>
    </row>
    <row r="11010" spans="1:12" x14ac:dyDescent="0.35">
      <c r="A11010" s="1" t="s">
        <v>18335</v>
      </c>
      <c r="B11010" t="s">
        <v>18336</v>
      </c>
      <c r="C11010" t="s">
        <v>363</v>
      </c>
      <c r="D11010" t="s">
        <v>364</v>
      </c>
      <c r="E11010">
        <v>1</v>
      </c>
      <c r="F11010" s="2">
        <v>2935</v>
      </c>
      <c r="G11010" s="3">
        <v>6257.28</v>
      </c>
      <c r="H11010" s="3">
        <v>29.35</v>
      </c>
      <c r="I11010" s="3">
        <v>137.94499999999999</v>
      </c>
      <c r="J11010" s="3">
        <v>3102.2950000000001</v>
      </c>
      <c r="K11010" s="4">
        <v>0.35</v>
      </c>
      <c r="L11010" s="73">
        <v>5631.8586153846154</v>
      </c>
    </row>
    <row r="11011" spans="1:12" x14ac:dyDescent="0.35">
      <c r="A11011" s="1" t="s">
        <v>18337</v>
      </c>
      <c r="B11011" t="s">
        <v>18338</v>
      </c>
      <c r="C11011" t="s">
        <v>363</v>
      </c>
      <c r="D11011" t="s">
        <v>364</v>
      </c>
      <c r="E11011">
        <v>1</v>
      </c>
      <c r="F11011" s="2">
        <v>1575</v>
      </c>
      <c r="G11011" s="3">
        <v>3357.83</v>
      </c>
      <c r="H11011" s="3">
        <v>15.75</v>
      </c>
      <c r="I11011" s="3">
        <v>74.025000000000006</v>
      </c>
      <c r="J11011" s="3">
        <v>1664.7750000000001</v>
      </c>
      <c r="K11011" s="4">
        <v>0.34999999999999992</v>
      </c>
      <c r="L11011" s="73">
        <v>3022.206923076923</v>
      </c>
    </row>
    <row r="11012" spans="1:12" x14ac:dyDescent="0.35">
      <c r="A11012" s="1" t="s">
        <v>18339</v>
      </c>
      <c r="B11012" t="s">
        <v>17978</v>
      </c>
      <c r="C11012" t="s">
        <v>363</v>
      </c>
      <c r="D11012" t="s">
        <v>364</v>
      </c>
      <c r="E11012">
        <v>1</v>
      </c>
      <c r="F11012" s="2">
        <v>591.66</v>
      </c>
      <c r="G11012" s="3">
        <v>1104.8499999999999</v>
      </c>
      <c r="H11012" s="3">
        <v>5.9165999999999999</v>
      </c>
      <c r="I11012" s="3">
        <v>27.808019999999999</v>
      </c>
      <c r="J11012" s="3">
        <v>625.38462000000004</v>
      </c>
      <c r="K11012" s="4">
        <v>0.35</v>
      </c>
      <c r="L11012" s="73">
        <v>1135.3136178461539</v>
      </c>
    </row>
    <row r="11013" spans="1:12" x14ac:dyDescent="0.35">
      <c r="A11013" s="1" t="s">
        <v>18340</v>
      </c>
      <c r="B11013" t="s">
        <v>18341</v>
      </c>
      <c r="C11013" t="s">
        <v>363</v>
      </c>
      <c r="D11013" t="s">
        <v>364</v>
      </c>
      <c r="E11013">
        <v>1</v>
      </c>
      <c r="F11013" s="2">
        <v>684</v>
      </c>
      <c r="G11013" s="3">
        <v>1456.77</v>
      </c>
      <c r="H11013" s="3">
        <v>6.84</v>
      </c>
      <c r="I11013" s="3">
        <v>32.148000000000003</v>
      </c>
      <c r="J11013" s="3">
        <v>722.98800000000006</v>
      </c>
      <c r="K11013" s="4">
        <v>0.35000000000000003</v>
      </c>
      <c r="L11013" s="73">
        <v>1312.5012923076924</v>
      </c>
    </row>
    <row r="11014" spans="1:12" x14ac:dyDescent="0.35">
      <c r="A11014" s="1" t="s">
        <v>18342</v>
      </c>
      <c r="B11014" t="s">
        <v>18343</v>
      </c>
      <c r="C11014" t="s">
        <v>363</v>
      </c>
      <c r="D11014" t="s">
        <v>364</v>
      </c>
      <c r="E11014">
        <v>1</v>
      </c>
      <c r="F11014" s="2">
        <v>0.01</v>
      </c>
      <c r="G11014" s="3">
        <v>1017</v>
      </c>
      <c r="H11014" s="3">
        <v>1E-4</v>
      </c>
      <c r="I11014" s="3">
        <v>4.6999999999999999E-4</v>
      </c>
      <c r="J11014" s="3">
        <v>1.057E-2</v>
      </c>
      <c r="K11014" s="4">
        <v>0.34999999999999992</v>
      </c>
      <c r="L11014" s="73">
        <v>1.918861538461538E-2</v>
      </c>
    </row>
    <row r="11015" spans="1:12" x14ac:dyDescent="0.35">
      <c r="A11015" s="1" t="s">
        <v>18344</v>
      </c>
      <c r="B11015" t="s">
        <v>18345</v>
      </c>
      <c r="C11015" t="s">
        <v>363</v>
      </c>
      <c r="D11015" t="s">
        <v>364</v>
      </c>
      <c r="E11015">
        <v>1</v>
      </c>
      <c r="F11015" s="2">
        <v>23.12</v>
      </c>
      <c r="G11015" s="3">
        <v>2392</v>
      </c>
      <c r="H11015" s="3">
        <v>0.23120000000000002</v>
      </c>
      <c r="I11015" s="3">
        <v>1.0866400000000001</v>
      </c>
      <c r="J11015" s="3">
        <v>24.437840000000001</v>
      </c>
      <c r="K11015" s="4">
        <v>0.35000000000000003</v>
      </c>
      <c r="L11015" s="73">
        <v>44.364078769230773</v>
      </c>
    </row>
    <row r="11016" spans="1:12" x14ac:dyDescent="0.35">
      <c r="A11016" s="1" t="s">
        <v>18346</v>
      </c>
      <c r="B11016" t="s">
        <v>18347</v>
      </c>
      <c r="C11016" t="s">
        <v>363</v>
      </c>
      <c r="D11016" t="s">
        <v>364</v>
      </c>
      <c r="E11016">
        <v>1</v>
      </c>
      <c r="F11016" s="2">
        <v>439.24</v>
      </c>
      <c r="G11016" s="3">
        <v>906</v>
      </c>
      <c r="H11016" s="3">
        <v>4.3924000000000003</v>
      </c>
      <c r="I11016" s="3">
        <v>20.644280000000002</v>
      </c>
      <c r="J11016" s="3">
        <v>464.27668</v>
      </c>
      <c r="K11016" s="4">
        <v>0.35</v>
      </c>
      <c r="L11016" s="73">
        <v>842.84074215384612</v>
      </c>
    </row>
    <row r="11017" spans="1:12" x14ac:dyDescent="0.35">
      <c r="A11017" s="1" t="s">
        <v>18348</v>
      </c>
      <c r="B11017" t="s">
        <v>17590</v>
      </c>
      <c r="C11017" t="s">
        <v>363</v>
      </c>
      <c r="D11017" t="s">
        <v>364</v>
      </c>
      <c r="E11017">
        <v>1</v>
      </c>
      <c r="F11017" s="2">
        <v>1247.1600000000001</v>
      </c>
      <c r="G11017" s="3">
        <v>2330.91</v>
      </c>
      <c r="H11017" s="3">
        <v>12.4716</v>
      </c>
      <c r="I11017" s="3">
        <v>58.616520000000001</v>
      </c>
      <c r="J11017" s="3">
        <v>1318.2481200000002</v>
      </c>
      <c r="K11017" s="4">
        <v>0.35</v>
      </c>
      <c r="L11017" s="73">
        <v>2393.1273563076925</v>
      </c>
    </row>
    <row r="11018" spans="1:12" x14ac:dyDescent="0.35">
      <c r="A11018" s="1" t="s">
        <v>18349</v>
      </c>
      <c r="B11018" t="s">
        <v>18350</v>
      </c>
      <c r="C11018" t="s">
        <v>363</v>
      </c>
      <c r="D11018" t="s">
        <v>364</v>
      </c>
      <c r="E11018">
        <v>1</v>
      </c>
      <c r="F11018" s="2">
        <v>1410</v>
      </c>
      <c r="G11018" s="3">
        <v>69</v>
      </c>
      <c r="H11018" s="3">
        <v>14.1</v>
      </c>
      <c r="I11018" s="3">
        <v>66.27</v>
      </c>
      <c r="J11018" s="3">
        <v>1490.37</v>
      </c>
      <c r="K11018" s="4">
        <v>0.35000000000000003</v>
      </c>
      <c r="L11018" s="73">
        <v>2705.5947692307691</v>
      </c>
    </row>
    <row r="11019" spans="1:12" x14ac:dyDescent="0.35">
      <c r="A11019" s="1" t="s">
        <v>18351</v>
      </c>
      <c r="B11019" t="s">
        <v>18352</v>
      </c>
      <c r="C11019" t="s">
        <v>363</v>
      </c>
      <c r="D11019" t="s">
        <v>364</v>
      </c>
      <c r="E11019">
        <v>1</v>
      </c>
      <c r="F11019" s="2">
        <v>684</v>
      </c>
      <c r="G11019" s="3">
        <v>329</v>
      </c>
      <c r="H11019" s="3">
        <v>6.84</v>
      </c>
      <c r="I11019" s="3">
        <v>32.148000000000003</v>
      </c>
      <c r="J11019" s="3">
        <v>722.98800000000006</v>
      </c>
      <c r="K11019" s="4">
        <v>0.35000000000000003</v>
      </c>
      <c r="L11019" s="73">
        <v>1312.5012923076924</v>
      </c>
    </row>
    <row r="11020" spans="1:12" x14ac:dyDescent="0.35">
      <c r="A11020" s="1" t="s">
        <v>18353</v>
      </c>
      <c r="B11020" t="s">
        <v>18354</v>
      </c>
      <c r="C11020" t="s">
        <v>363</v>
      </c>
      <c r="D11020" t="s">
        <v>364</v>
      </c>
      <c r="E11020">
        <v>1</v>
      </c>
      <c r="F11020" s="2">
        <v>2220</v>
      </c>
      <c r="G11020" s="3">
        <v>5301.52</v>
      </c>
      <c r="H11020" s="3">
        <v>22.2</v>
      </c>
      <c r="I11020" s="3">
        <v>104.34</v>
      </c>
      <c r="J11020" s="3">
        <v>2346.54</v>
      </c>
      <c r="K11020" s="4">
        <v>0.35000000000000003</v>
      </c>
      <c r="L11020" s="73">
        <v>4259.8726153846155</v>
      </c>
    </row>
    <row r="11021" spans="1:12" x14ac:dyDescent="0.35">
      <c r="A11021" s="1" t="s">
        <v>18355</v>
      </c>
      <c r="B11021" t="s">
        <v>18356</v>
      </c>
      <c r="C11021" t="s">
        <v>363</v>
      </c>
      <c r="D11021" t="s">
        <v>364</v>
      </c>
      <c r="E11021">
        <v>1</v>
      </c>
      <c r="F11021" s="2">
        <v>826</v>
      </c>
      <c r="G11021" s="3">
        <v>4011</v>
      </c>
      <c r="H11021" s="3">
        <v>8.26</v>
      </c>
      <c r="I11021" s="3">
        <v>38.822000000000003</v>
      </c>
      <c r="J11021" s="3">
        <v>873.08199999999999</v>
      </c>
      <c r="K11021" s="4">
        <v>0.35</v>
      </c>
      <c r="L11021" s="73">
        <v>1584.9796307692307</v>
      </c>
    </row>
    <row r="11022" spans="1:12" x14ac:dyDescent="0.35">
      <c r="A11022" s="1" t="s">
        <v>18357</v>
      </c>
      <c r="B11022" t="s">
        <v>18358</v>
      </c>
      <c r="C11022" t="s">
        <v>363</v>
      </c>
      <c r="D11022" t="s">
        <v>364</v>
      </c>
      <c r="E11022">
        <v>1</v>
      </c>
      <c r="F11022" s="2">
        <v>16.510000000000002</v>
      </c>
      <c r="G11022" s="3">
        <v>34</v>
      </c>
      <c r="H11022" s="3">
        <v>0.16510000000000002</v>
      </c>
      <c r="I11022" s="3">
        <v>0.77597000000000005</v>
      </c>
      <c r="J11022" s="3">
        <v>17.451070000000001</v>
      </c>
      <c r="K11022" s="4">
        <v>0.35000000000000003</v>
      </c>
      <c r="L11022" s="73">
        <v>31.680404000000003</v>
      </c>
    </row>
    <row r="11023" spans="1:12" x14ac:dyDescent="0.35">
      <c r="A11023" s="1" t="s">
        <v>18359</v>
      </c>
      <c r="B11023" t="s">
        <v>18360</v>
      </c>
      <c r="C11023" t="s">
        <v>363</v>
      </c>
      <c r="D11023" t="s">
        <v>364</v>
      </c>
      <c r="E11023">
        <v>1</v>
      </c>
      <c r="F11023" s="2">
        <v>780</v>
      </c>
      <c r="G11023" s="3">
        <v>4351</v>
      </c>
      <c r="H11023" s="3">
        <v>7.8</v>
      </c>
      <c r="I11023" s="3">
        <v>36.659999999999997</v>
      </c>
      <c r="J11023" s="3">
        <v>824.45999999999992</v>
      </c>
      <c r="K11023" s="4">
        <v>0.35</v>
      </c>
      <c r="L11023" s="73">
        <v>1496.7119999999998</v>
      </c>
    </row>
    <row r="11024" spans="1:12" x14ac:dyDescent="0.35">
      <c r="A11024" s="1" t="s">
        <v>18361</v>
      </c>
      <c r="B11024" t="s">
        <v>18116</v>
      </c>
      <c r="C11024" t="s">
        <v>363</v>
      </c>
      <c r="D11024" t="s">
        <v>364</v>
      </c>
      <c r="E11024">
        <v>1</v>
      </c>
      <c r="F11024" s="2">
        <v>1086.8</v>
      </c>
      <c r="G11024" s="3">
        <v>2636.51</v>
      </c>
      <c r="H11024" s="3">
        <v>10.868</v>
      </c>
      <c r="I11024" s="3">
        <v>51.079599999999999</v>
      </c>
      <c r="J11024" s="3">
        <v>1148.7475999999999</v>
      </c>
      <c r="K11024" s="4">
        <v>0.35</v>
      </c>
      <c r="L11024" s="73">
        <v>2085.4187199999997</v>
      </c>
    </row>
    <row r="11025" spans="1:12" x14ac:dyDescent="0.35">
      <c r="A11025" s="1" t="s">
        <v>18362</v>
      </c>
      <c r="B11025" t="s">
        <v>18363</v>
      </c>
      <c r="C11025" t="s">
        <v>363</v>
      </c>
      <c r="D11025" t="s">
        <v>364</v>
      </c>
      <c r="E11025">
        <v>1</v>
      </c>
      <c r="F11025" s="2">
        <v>5123</v>
      </c>
      <c r="G11025" s="3">
        <v>10923.46</v>
      </c>
      <c r="H11025" s="3">
        <v>51.230000000000004</v>
      </c>
      <c r="I11025" s="3">
        <v>240.78100000000001</v>
      </c>
      <c r="J11025" s="3">
        <v>5415.0109999999995</v>
      </c>
      <c r="K11025" s="4">
        <v>0.35</v>
      </c>
      <c r="L11025" s="73">
        <v>9830.3276615384602</v>
      </c>
    </row>
    <row r="11026" spans="1:12" x14ac:dyDescent="0.35">
      <c r="A11026" s="1" t="s">
        <v>18364</v>
      </c>
      <c r="B11026" t="s">
        <v>18365</v>
      </c>
      <c r="C11026" t="s">
        <v>363</v>
      </c>
      <c r="D11026" t="s">
        <v>364</v>
      </c>
      <c r="E11026">
        <v>1</v>
      </c>
      <c r="F11026" s="2">
        <v>789</v>
      </c>
      <c r="G11026" s="3">
        <v>1673</v>
      </c>
      <c r="H11026" s="3">
        <v>7.8900000000000006</v>
      </c>
      <c r="I11026" s="3">
        <v>37.082999999999998</v>
      </c>
      <c r="J11026" s="3">
        <v>833.97299999999996</v>
      </c>
      <c r="K11026" s="4">
        <v>0.35000000000000003</v>
      </c>
      <c r="L11026" s="73">
        <v>1513.9817538461539</v>
      </c>
    </row>
    <row r="11027" spans="1:12" x14ac:dyDescent="0.35">
      <c r="A11027" s="1" t="s">
        <v>18366</v>
      </c>
      <c r="B11027" t="s">
        <v>18367</v>
      </c>
      <c r="C11027" t="s">
        <v>363</v>
      </c>
      <c r="D11027" t="s">
        <v>364</v>
      </c>
      <c r="E11027">
        <v>1</v>
      </c>
      <c r="F11027" s="2">
        <v>690</v>
      </c>
      <c r="G11027" s="3">
        <v>1491.96</v>
      </c>
      <c r="H11027" s="3">
        <v>6.9</v>
      </c>
      <c r="I11027" s="3">
        <v>32.43</v>
      </c>
      <c r="J11027" s="3">
        <v>729.32999999999993</v>
      </c>
      <c r="K11027" s="4">
        <v>0.34999999999999992</v>
      </c>
      <c r="L11027" s="73">
        <v>1324.0144615384613</v>
      </c>
    </row>
    <row r="11028" spans="1:12" x14ac:dyDescent="0.35">
      <c r="A11028" s="1" t="s">
        <v>18368</v>
      </c>
      <c r="B11028" t="s">
        <v>18369</v>
      </c>
      <c r="C11028" t="s">
        <v>363</v>
      </c>
      <c r="D11028" t="s">
        <v>364</v>
      </c>
      <c r="E11028">
        <v>1</v>
      </c>
      <c r="F11028" s="2">
        <v>822.8</v>
      </c>
      <c r="G11028" s="3">
        <v>2014.07</v>
      </c>
      <c r="H11028" s="3">
        <v>8.2279999999999998</v>
      </c>
      <c r="I11028" s="3">
        <v>38.671599999999998</v>
      </c>
      <c r="J11028" s="3">
        <v>869.69959999999992</v>
      </c>
      <c r="K11028" s="4">
        <v>0.35000000000000003</v>
      </c>
      <c r="L11028" s="73">
        <v>1578.8392738461537</v>
      </c>
    </row>
    <row r="11029" spans="1:12" x14ac:dyDescent="0.35">
      <c r="A11029" s="1" t="s">
        <v>18370</v>
      </c>
      <c r="B11029" t="s">
        <v>18371</v>
      </c>
      <c r="C11029" t="s">
        <v>363</v>
      </c>
      <c r="D11029" t="s">
        <v>364</v>
      </c>
      <c r="E11029">
        <v>1</v>
      </c>
      <c r="F11029" s="2">
        <v>340</v>
      </c>
      <c r="G11029" s="3">
        <v>724.87</v>
      </c>
      <c r="H11029" s="3">
        <v>3.4</v>
      </c>
      <c r="I11029" s="3">
        <v>15.98</v>
      </c>
      <c r="J11029" s="3">
        <v>359.38</v>
      </c>
      <c r="K11029" s="4">
        <v>0.35</v>
      </c>
      <c r="L11029" s="73">
        <v>652.41292307692311</v>
      </c>
    </row>
    <row r="11030" spans="1:12" x14ac:dyDescent="0.35">
      <c r="A11030" s="1" t="s">
        <v>18372</v>
      </c>
      <c r="B11030" t="s">
        <v>18373</v>
      </c>
      <c r="C11030" t="s">
        <v>363</v>
      </c>
      <c r="D11030" t="s">
        <v>364</v>
      </c>
      <c r="E11030">
        <v>1</v>
      </c>
      <c r="F11030" s="2">
        <v>0.37</v>
      </c>
      <c r="G11030" s="3">
        <v>4862</v>
      </c>
      <c r="H11030" s="3">
        <v>3.7000000000000002E-3</v>
      </c>
      <c r="I11030" s="3">
        <v>1.7389999999999999E-2</v>
      </c>
      <c r="J11030" s="3">
        <v>0.39108999999999999</v>
      </c>
      <c r="K11030" s="4">
        <v>0.34999999999999992</v>
      </c>
      <c r="L11030" s="73">
        <v>0.70997876923076908</v>
      </c>
    </row>
    <row r="11031" spans="1:12" x14ac:dyDescent="0.35">
      <c r="A11031" s="1" t="s">
        <v>18374</v>
      </c>
      <c r="B11031" t="s">
        <v>18375</v>
      </c>
      <c r="C11031" t="s">
        <v>363</v>
      </c>
      <c r="D11031" t="s">
        <v>364</v>
      </c>
      <c r="E11031">
        <v>1</v>
      </c>
      <c r="F11031" s="2">
        <v>362.28</v>
      </c>
      <c r="G11031" s="3">
        <v>747</v>
      </c>
      <c r="H11031" s="3">
        <v>3.6227999999999998</v>
      </c>
      <c r="I11031" s="3">
        <v>17.027159999999999</v>
      </c>
      <c r="J11031" s="3">
        <v>382.92995999999994</v>
      </c>
      <c r="K11031" s="4">
        <v>0.35000000000000003</v>
      </c>
      <c r="L11031" s="73">
        <v>695.16515815384605</v>
      </c>
    </row>
    <row r="11032" spans="1:12" x14ac:dyDescent="0.35">
      <c r="A11032" s="1" t="s">
        <v>18376</v>
      </c>
      <c r="B11032" t="s">
        <v>18377</v>
      </c>
      <c r="C11032" t="s">
        <v>363</v>
      </c>
      <c r="D11032" t="s">
        <v>364</v>
      </c>
      <c r="E11032">
        <v>1</v>
      </c>
      <c r="F11032" s="2">
        <v>2364</v>
      </c>
      <c r="G11032" s="3">
        <v>1462</v>
      </c>
      <c r="H11032" s="3">
        <v>23.64</v>
      </c>
      <c r="I11032" s="3">
        <v>111.108</v>
      </c>
      <c r="J11032" s="3">
        <v>2498.748</v>
      </c>
      <c r="K11032" s="4">
        <v>0.35000000000000003</v>
      </c>
      <c r="L11032" s="73">
        <v>4536.1886769230769</v>
      </c>
    </row>
    <row r="11033" spans="1:12" x14ac:dyDescent="0.35">
      <c r="A11033" s="1" t="s">
        <v>18378</v>
      </c>
      <c r="B11033" t="s">
        <v>18379</v>
      </c>
      <c r="C11033" t="s">
        <v>363</v>
      </c>
      <c r="D11033" t="s">
        <v>364</v>
      </c>
      <c r="E11033">
        <v>1</v>
      </c>
      <c r="F11033" s="2">
        <v>1394</v>
      </c>
      <c r="G11033" s="3">
        <v>3412.28</v>
      </c>
      <c r="H11033" s="3">
        <v>13.94</v>
      </c>
      <c r="I11033" s="3">
        <v>65.518000000000001</v>
      </c>
      <c r="J11033" s="3">
        <v>1473.4580000000001</v>
      </c>
      <c r="K11033" s="4">
        <v>0.35</v>
      </c>
      <c r="L11033" s="73">
        <v>2674.8929846153846</v>
      </c>
    </row>
    <row r="11034" spans="1:12" x14ac:dyDescent="0.35">
      <c r="A11034" s="1" t="s">
        <v>18380</v>
      </c>
      <c r="B11034" t="s">
        <v>18381</v>
      </c>
      <c r="C11034" t="s">
        <v>363</v>
      </c>
      <c r="D11034" t="s">
        <v>364</v>
      </c>
      <c r="E11034">
        <v>1</v>
      </c>
      <c r="F11034" s="2">
        <v>2329</v>
      </c>
      <c r="G11034" s="3">
        <v>4655.26</v>
      </c>
      <c r="H11034" s="3">
        <v>23.29</v>
      </c>
      <c r="I11034" s="3">
        <v>109.46299999999999</v>
      </c>
      <c r="J11034" s="3">
        <v>2461.7530000000002</v>
      </c>
      <c r="K11034" s="4">
        <v>0.35000000000000003</v>
      </c>
      <c r="L11034" s="73">
        <v>4469.0285230769232</v>
      </c>
    </row>
    <row r="11035" spans="1:12" x14ac:dyDescent="0.35">
      <c r="A11035" s="1" t="s">
        <v>18382</v>
      </c>
      <c r="B11035" t="s">
        <v>18383</v>
      </c>
      <c r="C11035" t="s">
        <v>363</v>
      </c>
      <c r="D11035" t="s">
        <v>364</v>
      </c>
      <c r="E11035">
        <v>1</v>
      </c>
      <c r="F11035" s="2">
        <v>429.78</v>
      </c>
      <c r="G11035" s="3">
        <v>802.54</v>
      </c>
      <c r="H11035" s="3">
        <v>4.2977999999999996</v>
      </c>
      <c r="I11035" s="3">
        <v>20.199659999999998</v>
      </c>
      <c r="J11035" s="3">
        <v>454.27745999999996</v>
      </c>
      <c r="K11035" s="4">
        <v>0.35</v>
      </c>
      <c r="L11035" s="73">
        <v>824.68831199999988</v>
      </c>
    </row>
    <row r="11036" spans="1:12" x14ac:dyDescent="0.35">
      <c r="A11036" s="1" t="s">
        <v>18384</v>
      </c>
      <c r="B11036" t="s">
        <v>18385</v>
      </c>
      <c r="C11036" t="s">
        <v>363</v>
      </c>
      <c r="D11036" t="s">
        <v>364</v>
      </c>
      <c r="E11036">
        <v>1</v>
      </c>
      <c r="F11036" s="2">
        <v>4108.5600000000004</v>
      </c>
      <c r="G11036" s="3">
        <v>6975</v>
      </c>
      <c r="H11036" s="3">
        <v>41.085600000000007</v>
      </c>
      <c r="I11036" s="3">
        <v>193.10232000000002</v>
      </c>
      <c r="J11036" s="3">
        <v>4342.7479200000007</v>
      </c>
      <c r="K11036" s="4">
        <v>0.35000000000000003</v>
      </c>
      <c r="L11036" s="73">
        <v>7883.7577624615396</v>
      </c>
    </row>
    <row r="11037" spans="1:12" x14ac:dyDescent="0.35">
      <c r="A11037" s="1" t="s">
        <v>18386</v>
      </c>
      <c r="B11037" t="s">
        <v>18387</v>
      </c>
      <c r="C11037" t="s">
        <v>363</v>
      </c>
      <c r="D11037" t="s">
        <v>364</v>
      </c>
      <c r="E11037">
        <v>1</v>
      </c>
      <c r="F11037" s="2">
        <v>3273</v>
      </c>
      <c r="G11037" s="3">
        <v>6584</v>
      </c>
      <c r="H11037" s="3">
        <v>32.730000000000004</v>
      </c>
      <c r="I11037" s="3">
        <v>153.83099999999999</v>
      </c>
      <c r="J11037" s="3">
        <v>3459.5610000000001</v>
      </c>
      <c r="K11037" s="4">
        <v>0.35</v>
      </c>
      <c r="L11037" s="73">
        <v>6280.4338153846156</v>
      </c>
    </row>
    <row r="11038" spans="1:12" x14ac:dyDescent="0.35">
      <c r="A11038" s="1" t="s">
        <v>18388</v>
      </c>
      <c r="B11038" t="s">
        <v>18068</v>
      </c>
      <c r="C11038" t="s">
        <v>363</v>
      </c>
      <c r="D11038" t="s">
        <v>364</v>
      </c>
      <c r="E11038">
        <v>1</v>
      </c>
      <c r="F11038" s="2">
        <v>1367.64</v>
      </c>
      <c r="G11038" s="3">
        <v>2431</v>
      </c>
      <c r="H11038" s="3">
        <v>13.676400000000001</v>
      </c>
      <c r="I11038" s="3">
        <v>64.279080000000008</v>
      </c>
      <c r="J11038" s="3">
        <v>1445.5954800000002</v>
      </c>
      <c r="K11038" s="4">
        <v>0.35000000000000003</v>
      </c>
      <c r="L11038" s="73">
        <v>2624.3117944615387</v>
      </c>
    </row>
    <row r="11039" spans="1:12" x14ac:dyDescent="0.35">
      <c r="A11039" s="1" t="s">
        <v>18389</v>
      </c>
      <c r="B11039" t="s">
        <v>18390</v>
      </c>
      <c r="C11039" t="s">
        <v>363</v>
      </c>
      <c r="D11039" t="s">
        <v>364</v>
      </c>
      <c r="E11039">
        <v>1</v>
      </c>
      <c r="F11039" s="2">
        <v>4.92</v>
      </c>
      <c r="G11039" s="3">
        <v>10.49</v>
      </c>
      <c r="H11039" s="3">
        <v>4.9200000000000001E-2</v>
      </c>
      <c r="I11039" s="3">
        <v>0.23124</v>
      </c>
      <c r="J11039" s="3">
        <v>5.2004399999999995</v>
      </c>
      <c r="K11039" s="4">
        <v>0.35</v>
      </c>
      <c r="L11039" s="73">
        <v>9.4407987692307671</v>
      </c>
    </row>
    <row r="11040" spans="1:12" x14ac:dyDescent="0.35">
      <c r="A11040" s="1" t="s">
        <v>18391</v>
      </c>
      <c r="B11040" t="s">
        <v>18392</v>
      </c>
      <c r="C11040" t="s">
        <v>363</v>
      </c>
      <c r="D11040" t="s">
        <v>364</v>
      </c>
      <c r="E11040">
        <v>1</v>
      </c>
      <c r="F11040" s="2">
        <v>10665.84</v>
      </c>
      <c r="G11040" s="3">
        <v>19947.84</v>
      </c>
      <c r="H11040" s="3">
        <v>106.6584</v>
      </c>
      <c r="I11040" s="3">
        <v>501.29448000000002</v>
      </c>
      <c r="J11040" s="3">
        <v>11273.792880000001</v>
      </c>
      <c r="K11040" s="4">
        <v>0.35000000000000003</v>
      </c>
      <c r="L11040" s="73">
        <v>20466.270151384619</v>
      </c>
    </row>
    <row r="11041" spans="1:12" x14ac:dyDescent="0.35">
      <c r="A11041" s="1" t="s">
        <v>18393</v>
      </c>
      <c r="B11041" t="s">
        <v>18394</v>
      </c>
      <c r="C11041" t="s">
        <v>363</v>
      </c>
      <c r="D11041" t="s">
        <v>364</v>
      </c>
      <c r="E11041">
        <v>1</v>
      </c>
      <c r="F11041" s="2">
        <v>188.73</v>
      </c>
      <c r="G11041" s="3">
        <v>390</v>
      </c>
      <c r="H11041" s="3">
        <v>1.8873</v>
      </c>
      <c r="I11041" s="3">
        <v>8.8703099999999999</v>
      </c>
      <c r="J11041" s="3">
        <v>199.48760999999999</v>
      </c>
      <c r="K11041" s="4">
        <v>0.35000000000000003</v>
      </c>
      <c r="L11041" s="73">
        <v>362.14673815384617</v>
      </c>
    </row>
    <row r="11042" spans="1:12" x14ac:dyDescent="0.35">
      <c r="A11042" s="1" t="s">
        <v>18395</v>
      </c>
      <c r="B11042" t="s">
        <v>18396</v>
      </c>
      <c r="C11042" t="s">
        <v>363</v>
      </c>
      <c r="D11042" t="s">
        <v>364</v>
      </c>
      <c r="E11042">
        <v>1</v>
      </c>
      <c r="F11042" s="2">
        <v>1242</v>
      </c>
      <c r="G11042" s="3">
        <v>2561</v>
      </c>
      <c r="H11042" s="3">
        <v>12.42</v>
      </c>
      <c r="I11042" s="3">
        <v>58.374000000000002</v>
      </c>
      <c r="J11042" s="3">
        <v>1312.7940000000001</v>
      </c>
      <c r="K11042" s="4">
        <v>0.34999999999999992</v>
      </c>
      <c r="L11042" s="73">
        <v>2383.2260307692309</v>
      </c>
    </row>
    <row r="11043" spans="1:12" x14ac:dyDescent="0.35">
      <c r="A11043" s="1" t="s">
        <v>18397</v>
      </c>
      <c r="B11043" t="s">
        <v>18398</v>
      </c>
      <c r="C11043" t="s">
        <v>363</v>
      </c>
      <c r="D11043" t="s">
        <v>364</v>
      </c>
      <c r="E11043">
        <v>1</v>
      </c>
      <c r="F11043" s="2">
        <v>12296</v>
      </c>
      <c r="G11043" s="3">
        <v>26216.31</v>
      </c>
      <c r="H11043" s="3">
        <v>122.96000000000001</v>
      </c>
      <c r="I11043" s="3">
        <v>577.91200000000003</v>
      </c>
      <c r="J11043" s="3">
        <v>12996.871999999999</v>
      </c>
      <c r="K11043" s="4">
        <v>0.35000000000000003</v>
      </c>
      <c r="L11043" s="73">
        <v>23594.321476923076</v>
      </c>
    </row>
    <row r="11044" spans="1:12" x14ac:dyDescent="0.35">
      <c r="A11044" s="1" t="s">
        <v>18399</v>
      </c>
      <c r="B11044" t="s">
        <v>18400</v>
      </c>
      <c r="C11044" t="s">
        <v>363</v>
      </c>
      <c r="D11044" t="s">
        <v>364</v>
      </c>
      <c r="E11044">
        <v>1</v>
      </c>
      <c r="F11044" s="2">
        <v>1311</v>
      </c>
      <c r="G11044" s="3">
        <v>2793.9</v>
      </c>
      <c r="H11044" s="3">
        <v>13.11</v>
      </c>
      <c r="I11044" s="3">
        <v>61.616999999999997</v>
      </c>
      <c r="J11044" s="3">
        <v>1385.7269999999999</v>
      </c>
      <c r="K11044" s="4">
        <v>0.34999999999999992</v>
      </c>
      <c r="L11044" s="73">
        <v>2515.6274769230763</v>
      </c>
    </row>
    <row r="11045" spans="1:12" x14ac:dyDescent="0.35">
      <c r="A11045" s="1" t="s">
        <v>18401</v>
      </c>
      <c r="B11045" t="s">
        <v>18402</v>
      </c>
      <c r="C11045" t="s">
        <v>363</v>
      </c>
      <c r="D11045" t="s">
        <v>364</v>
      </c>
      <c r="E11045">
        <v>1</v>
      </c>
      <c r="F11045" s="2">
        <v>14.76</v>
      </c>
      <c r="G11045" s="3">
        <v>31.47</v>
      </c>
      <c r="H11045" s="3">
        <v>0.14760000000000001</v>
      </c>
      <c r="I11045" s="3">
        <v>0.69372</v>
      </c>
      <c r="J11045" s="3">
        <v>15.601320000000001</v>
      </c>
      <c r="K11045" s="4">
        <v>0.35</v>
      </c>
      <c r="L11045" s="73">
        <v>28.322396307692308</v>
      </c>
    </row>
    <row r="11046" spans="1:12" x14ac:dyDescent="0.35">
      <c r="A11046" s="1" t="s">
        <v>18403</v>
      </c>
      <c r="B11046" t="s">
        <v>18404</v>
      </c>
      <c r="C11046" t="s">
        <v>363</v>
      </c>
      <c r="D11046" t="s">
        <v>364</v>
      </c>
      <c r="E11046">
        <v>1</v>
      </c>
      <c r="F11046" s="2">
        <v>163</v>
      </c>
      <c r="G11046" s="3">
        <v>1411</v>
      </c>
      <c r="H11046" s="3">
        <v>1.6300000000000001</v>
      </c>
      <c r="I11046" s="3">
        <v>7.6609999999999996</v>
      </c>
      <c r="J11046" s="3">
        <v>172.291</v>
      </c>
      <c r="K11046" s="4">
        <v>0.34999999999999992</v>
      </c>
      <c r="L11046" s="73">
        <v>312.77443076923072</v>
      </c>
    </row>
    <row r="11047" spans="1:12" x14ac:dyDescent="0.35">
      <c r="A11047" s="1" t="s">
        <v>18405</v>
      </c>
      <c r="B11047" t="s">
        <v>18406</v>
      </c>
      <c r="C11047" t="s">
        <v>363</v>
      </c>
      <c r="D11047" t="s">
        <v>364</v>
      </c>
      <c r="E11047">
        <v>1</v>
      </c>
      <c r="F11047" s="2">
        <v>3365.28</v>
      </c>
      <c r="G11047" s="3">
        <v>5901.03</v>
      </c>
      <c r="H11047" s="3">
        <v>33.652799999999999</v>
      </c>
      <c r="I11047" s="3">
        <v>158.16816</v>
      </c>
      <c r="J11047" s="3">
        <v>3557.1009600000002</v>
      </c>
      <c r="K11047" s="4">
        <v>0.35</v>
      </c>
      <c r="L11047" s="73">
        <v>6457.5063581538461</v>
      </c>
    </row>
    <row r="11048" spans="1:12" x14ac:dyDescent="0.35">
      <c r="A11048" s="1" t="s">
        <v>18407</v>
      </c>
      <c r="B11048" t="s">
        <v>18408</v>
      </c>
      <c r="C11048" t="s">
        <v>363</v>
      </c>
      <c r="D11048" t="s">
        <v>364</v>
      </c>
      <c r="E11048">
        <v>1</v>
      </c>
      <c r="F11048" s="2">
        <v>2049</v>
      </c>
      <c r="G11048" s="3">
        <v>4121</v>
      </c>
      <c r="H11048" s="3">
        <v>20.490000000000002</v>
      </c>
      <c r="I11048" s="3">
        <v>96.302999999999997</v>
      </c>
      <c r="J11048" s="3">
        <v>2165.7929999999997</v>
      </c>
      <c r="K11048" s="4">
        <v>0.35000000000000003</v>
      </c>
      <c r="L11048" s="73">
        <v>3931.7472923076916</v>
      </c>
    </row>
    <row r="11049" spans="1:12" x14ac:dyDescent="0.35">
      <c r="A11049" s="1" t="s">
        <v>18409</v>
      </c>
      <c r="B11049" t="s">
        <v>18410</v>
      </c>
      <c r="C11049" t="s">
        <v>363</v>
      </c>
      <c r="D11049" t="s">
        <v>364</v>
      </c>
      <c r="E11049">
        <v>1</v>
      </c>
      <c r="F11049" s="2">
        <v>188.73</v>
      </c>
      <c r="G11049" s="3">
        <v>390</v>
      </c>
      <c r="H11049" s="3">
        <v>1.8873</v>
      </c>
      <c r="I11049" s="3">
        <v>8.8703099999999999</v>
      </c>
      <c r="J11049" s="3">
        <v>199.48760999999999</v>
      </c>
      <c r="K11049" s="4">
        <v>0.35000000000000003</v>
      </c>
      <c r="L11049" s="73">
        <v>362.14673815384617</v>
      </c>
    </row>
    <row r="11050" spans="1:12" x14ac:dyDescent="0.35">
      <c r="A11050" s="1" t="s">
        <v>18411</v>
      </c>
      <c r="B11050" t="s">
        <v>18412</v>
      </c>
      <c r="C11050" t="s">
        <v>363</v>
      </c>
      <c r="D11050" t="s">
        <v>364</v>
      </c>
      <c r="E11050">
        <v>1</v>
      </c>
      <c r="F11050" s="2">
        <v>505.02</v>
      </c>
      <c r="G11050" s="3">
        <v>885.15</v>
      </c>
      <c r="H11050" s="3">
        <v>5.0502000000000002</v>
      </c>
      <c r="I11050" s="3">
        <v>23.735939999999999</v>
      </c>
      <c r="J11050" s="3">
        <v>533.80614000000003</v>
      </c>
      <c r="K11050" s="4">
        <v>0.35000000000000003</v>
      </c>
      <c r="L11050" s="73">
        <v>969.06345415384624</v>
      </c>
    </row>
    <row r="11051" spans="1:12" x14ac:dyDescent="0.35">
      <c r="A11051" s="1" t="s">
        <v>18413</v>
      </c>
      <c r="B11051" t="s">
        <v>18414</v>
      </c>
      <c r="C11051" t="s">
        <v>363</v>
      </c>
      <c r="D11051" t="s">
        <v>364</v>
      </c>
      <c r="E11051">
        <v>1</v>
      </c>
      <c r="F11051" s="2">
        <v>1781.82</v>
      </c>
      <c r="G11051" s="3">
        <v>3025</v>
      </c>
      <c r="H11051" s="3">
        <v>17.818200000000001</v>
      </c>
      <c r="I11051" s="3">
        <v>83.745539999999991</v>
      </c>
      <c r="J11051" s="3">
        <v>1883.3837399999998</v>
      </c>
      <c r="K11051" s="4">
        <v>0.34999999999999992</v>
      </c>
      <c r="L11051" s="73">
        <v>3419.0658664615376</v>
      </c>
    </row>
    <row r="11052" spans="1:12" x14ac:dyDescent="0.35">
      <c r="A11052" s="1" t="s">
        <v>18415</v>
      </c>
      <c r="B11052" t="s">
        <v>18416</v>
      </c>
      <c r="C11052" t="s">
        <v>363</v>
      </c>
      <c r="D11052" t="s">
        <v>364</v>
      </c>
      <c r="E11052">
        <v>1</v>
      </c>
      <c r="F11052" s="2">
        <v>86.64</v>
      </c>
      <c r="G11052" s="3">
        <v>145</v>
      </c>
      <c r="H11052" s="3">
        <v>0.86640000000000006</v>
      </c>
      <c r="I11052" s="3">
        <v>4.0720799999999997</v>
      </c>
      <c r="J11052" s="3">
        <v>91.578479999999999</v>
      </c>
      <c r="K11052" s="4">
        <v>0.35</v>
      </c>
      <c r="L11052" s="73">
        <v>166.25016369230769</v>
      </c>
    </row>
    <row r="11053" spans="1:12" x14ac:dyDescent="0.35">
      <c r="A11053" s="1" t="s">
        <v>18417</v>
      </c>
      <c r="B11053" t="s">
        <v>18418</v>
      </c>
      <c r="C11053" t="s">
        <v>363</v>
      </c>
      <c r="D11053" t="s">
        <v>364</v>
      </c>
      <c r="E11053">
        <v>1</v>
      </c>
      <c r="F11053" s="2">
        <v>15249</v>
      </c>
      <c r="G11053" s="3">
        <v>32513.37</v>
      </c>
      <c r="H11053" s="3">
        <v>152.49</v>
      </c>
      <c r="I11053" s="3">
        <v>716.70299999999997</v>
      </c>
      <c r="J11053" s="3">
        <v>16118.192999999999</v>
      </c>
      <c r="K11053" s="4">
        <v>0.35</v>
      </c>
      <c r="L11053" s="73">
        <v>29260.719599999997</v>
      </c>
    </row>
    <row r="11054" spans="1:12" x14ac:dyDescent="0.35">
      <c r="A11054" s="1" t="s">
        <v>18419</v>
      </c>
      <c r="B11054" t="s">
        <v>17879</v>
      </c>
      <c r="C11054" t="s">
        <v>363</v>
      </c>
      <c r="D11054" t="s">
        <v>364</v>
      </c>
      <c r="E11054">
        <v>1</v>
      </c>
      <c r="F11054" s="2">
        <v>1367.64</v>
      </c>
      <c r="G11054" s="3">
        <v>2431</v>
      </c>
      <c r="H11054" s="3">
        <v>13.676400000000001</v>
      </c>
      <c r="I11054" s="3">
        <v>64.279080000000008</v>
      </c>
      <c r="J11054" s="3">
        <v>1445.5954800000002</v>
      </c>
      <c r="K11054" s="4">
        <v>0.35000000000000003</v>
      </c>
      <c r="L11054" s="73">
        <v>2624.3117944615387</v>
      </c>
    </row>
    <row r="11055" spans="1:12" x14ac:dyDescent="0.35">
      <c r="A11055" s="1" t="s">
        <v>18420</v>
      </c>
      <c r="B11055" t="s">
        <v>18421</v>
      </c>
      <c r="C11055" t="s">
        <v>363</v>
      </c>
      <c r="D11055" t="s">
        <v>364</v>
      </c>
      <c r="E11055">
        <v>1</v>
      </c>
      <c r="F11055" s="2">
        <v>88</v>
      </c>
      <c r="G11055" s="3">
        <v>185.77</v>
      </c>
      <c r="H11055" s="3">
        <v>0.88</v>
      </c>
      <c r="I11055" s="3">
        <v>4.1360000000000001</v>
      </c>
      <c r="J11055" s="3">
        <v>93.015999999999991</v>
      </c>
      <c r="K11055" s="4">
        <v>0.35</v>
      </c>
      <c r="L11055" s="73">
        <v>168.85981538461536</v>
      </c>
    </row>
    <row r="11056" spans="1:12" x14ac:dyDescent="0.35">
      <c r="A11056" s="1" t="s">
        <v>18422</v>
      </c>
      <c r="B11056" t="s">
        <v>18423</v>
      </c>
      <c r="C11056" t="s">
        <v>363</v>
      </c>
      <c r="D11056" t="s">
        <v>364</v>
      </c>
      <c r="E11056">
        <v>1</v>
      </c>
      <c r="F11056" s="2">
        <v>368</v>
      </c>
      <c r="G11056" s="3">
        <v>1609</v>
      </c>
      <c r="H11056" s="3">
        <v>3.68</v>
      </c>
      <c r="I11056" s="3">
        <v>17.295999999999999</v>
      </c>
      <c r="J11056" s="3">
        <v>388.976</v>
      </c>
      <c r="K11056" s="4">
        <v>0.34999999999999992</v>
      </c>
      <c r="L11056" s="73">
        <v>706.1410461538461</v>
      </c>
    </row>
    <row r="11057" spans="1:12" x14ac:dyDescent="0.35">
      <c r="A11057" s="1" t="s">
        <v>18424</v>
      </c>
      <c r="B11057" t="s">
        <v>18425</v>
      </c>
      <c r="C11057" t="s">
        <v>363</v>
      </c>
      <c r="D11057" t="s">
        <v>364</v>
      </c>
      <c r="E11057">
        <v>1</v>
      </c>
      <c r="F11057" s="2">
        <v>5.82</v>
      </c>
      <c r="G11057" s="3">
        <v>3555</v>
      </c>
      <c r="H11057" s="3">
        <v>5.8200000000000002E-2</v>
      </c>
      <c r="I11057" s="3">
        <v>0.27354000000000001</v>
      </c>
      <c r="J11057" s="3">
        <v>6.1517400000000002</v>
      </c>
      <c r="K11057" s="4">
        <v>0.35</v>
      </c>
      <c r="L11057" s="73">
        <v>11.167774153846153</v>
      </c>
    </row>
    <row r="11058" spans="1:12" x14ac:dyDescent="0.35">
      <c r="A11058" s="1" t="s">
        <v>18426</v>
      </c>
      <c r="B11058" t="s">
        <v>18427</v>
      </c>
      <c r="C11058" t="s">
        <v>363</v>
      </c>
      <c r="D11058" t="s">
        <v>364</v>
      </c>
      <c r="E11058">
        <v>1</v>
      </c>
      <c r="F11058" s="2">
        <v>789</v>
      </c>
      <c r="G11058" s="3">
        <v>1673</v>
      </c>
      <c r="H11058" s="3">
        <v>7.8900000000000006</v>
      </c>
      <c r="I11058" s="3">
        <v>37.082999999999998</v>
      </c>
      <c r="J11058" s="3">
        <v>833.97299999999996</v>
      </c>
      <c r="K11058" s="4">
        <v>0.35000000000000003</v>
      </c>
      <c r="L11058" s="73">
        <v>1513.9817538461539</v>
      </c>
    </row>
    <row r="11059" spans="1:12" x14ac:dyDescent="0.35">
      <c r="A11059" s="1" t="s">
        <v>18428</v>
      </c>
      <c r="B11059" t="s">
        <v>18429</v>
      </c>
      <c r="C11059" t="s">
        <v>363</v>
      </c>
      <c r="D11059" t="s">
        <v>364</v>
      </c>
      <c r="E11059">
        <v>1</v>
      </c>
      <c r="F11059" s="2">
        <v>45.82</v>
      </c>
      <c r="G11059" s="3">
        <v>84.23</v>
      </c>
      <c r="H11059" s="3">
        <v>0.4582</v>
      </c>
      <c r="I11059" s="3">
        <v>2.15354</v>
      </c>
      <c r="J11059" s="3">
        <v>48.431739999999998</v>
      </c>
      <c r="K11059" s="4">
        <v>0.35000000000000003</v>
      </c>
      <c r="L11059" s="73">
        <v>87.922235692307694</v>
      </c>
    </row>
    <row r="11060" spans="1:12" x14ac:dyDescent="0.35">
      <c r="A11060" s="1" t="s">
        <v>18430</v>
      </c>
      <c r="B11060" t="s">
        <v>18431</v>
      </c>
      <c r="C11060" t="s">
        <v>363</v>
      </c>
      <c r="D11060" t="s">
        <v>364</v>
      </c>
      <c r="E11060">
        <v>1</v>
      </c>
      <c r="F11060" s="2">
        <v>12533</v>
      </c>
      <c r="G11060" s="3">
        <v>26580</v>
      </c>
      <c r="H11060" s="3">
        <v>125.33</v>
      </c>
      <c r="I11060" s="3">
        <v>589.05100000000004</v>
      </c>
      <c r="J11060" s="3">
        <v>13247.380999999999</v>
      </c>
      <c r="K11060" s="4">
        <v>0.35000000000000003</v>
      </c>
      <c r="L11060" s="73">
        <v>24049.091661538463</v>
      </c>
    </row>
    <row r="11061" spans="1:12" x14ac:dyDescent="0.35">
      <c r="A11061" s="1" t="s">
        <v>18432</v>
      </c>
      <c r="B11061" t="s">
        <v>18433</v>
      </c>
      <c r="C11061" t="s">
        <v>363</v>
      </c>
      <c r="D11061" t="s">
        <v>364</v>
      </c>
      <c r="E11061">
        <v>1</v>
      </c>
      <c r="F11061" s="2">
        <v>1170</v>
      </c>
      <c r="G11061" s="3">
        <v>2413</v>
      </c>
      <c r="H11061" s="3">
        <v>11.700000000000001</v>
      </c>
      <c r="I11061" s="3">
        <v>54.99</v>
      </c>
      <c r="J11061" s="3">
        <v>1236.69</v>
      </c>
      <c r="K11061" s="4">
        <v>0.34999999999999992</v>
      </c>
      <c r="L11061" s="73">
        <v>2245.0679999999998</v>
      </c>
    </row>
    <row r="11062" spans="1:12" x14ac:dyDescent="0.35">
      <c r="A11062" s="1" t="s">
        <v>18434</v>
      </c>
      <c r="B11062" t="s">
        <v>18435</v>
      </c>
      <c r="C11062" t="s">
        <v>363</v>
      </c>
      <c r="D11062" t="s">
        <v>364</v>
      </c>
      <c r="E11062">
        <v>1</v>
      </c>
      <c r="F11062" s="2">
        <v>505.02</v>
      </c>
      <c r="G11062" s="3">
        <v>885.15</v>
      </c>
      <c r="H11062" s="3">
        <v>5.0502000000000002</v>
      </c>
      <c r="I11062" s="3">
        <v>23.735939999999999</v>
      </c>
      <c r="J11062" s="3">
        <v>533.80614000000003</v>
      </c>
      <c r="K11062" s="4">
        <v>0.35000000000000003</v>
      </c>
      <c r="L11062" s="73">
        <v>969.06345415384624</v>
      </c>
    </row>
    <row r="11063" spans="1:12" x14ac:dyDescent="0.35">
      <c r="A11063" s="1" t="s">
        <v>18436</v>
      </c>
      <c r="B11063" t="s">
        <v>18437</v>
      </c>
      <c r="C11063" t="s">
        <v>363</v>
      </c>
      <c r="D11063" t="s">
        <v>364</v>
      </c>
      <c r="E11063">
        <v>1</v>
      </c>
      <c r="F11063" s="2">
        <v>717</v>
      </c>
      <c r="G11063" s="3">
        <v>1442</v>
      </c>
      <c r="H11063" s="3">
        <v>7.17</v>
      </c>
      <c r="I11063" s="3">
        <v>33.698999999999998</v>
      </c>
      <c r="J11063" s="3">
        <v>757.86899999999991</v>
      </c>
      <c r="K11063" s="4">
        <v>0.35000000000000003</v>
      </c>
      <c r="L11063" s="73">
        <v>1375.823723076923</v>
      </c>
    </row>
    <row r="11064" spans="1:12" x14ac:dyDescent="0.35">
      <c r="A11064" s="1" t="s">
        <v>18438</v>
      </c>
      <c r="B11064" t="s">
        <v>18439</v>
      </c>
      <c r="C11064" t="s">
        <v>363</v>
      </c>
      <c r="D11064" t="s">
        <v>364</v>
      </c>
      <c r="E11064">
        <v>1</v>
      </c>
      <c r="F11064" s="2">
        <v>340</v>
      </c>
      <c r="G11064" s="3">
        <v>832.26</v>
      </c>
      <c r="H11064" s="3">
        <v>3.4</v>
      </c>
      <c r="I11064" s="3">
        <v>15.98</v>
      </c>
      <c r="J11064" s="3">
        <v>359.38</v>
      </c>
      <c r="K11064" s="4">
        <v>0.35</v>
      </c>
      <c r="L11064" s="73">
        <v>652.41292307692311</v>
      </c>
    </row>
    <row r="11065" spans="1:12" x14ac:dyDescent="0.35">
      <c r="A11065" s="1" t="s">
        <v>18440</v>
      </c>
      <c r="B11065" t="s">
        <v>18441</v>
      </c>
      <c r="C11065" t="s">
        <v>363</v>
      </c>
      <c r="D11065" t="s">
        <v>364</v>
      </c>
      <c r="E11065">
        <v>1</v>
      </c>
      <c r="F11065" s="2">
        <v>1606</v>
      </c>
      <c r="G11065" s="3">
        <v>3406</v>
      </c>
      <c r="H11065" s="3">
        <v>16.059999999999999</v>
      </c>
      <c r="I11065" s="3">
        <v>75.481999999999999</v>
      </c>
      <c r="J11065" s="3">
        <v>1697.5419999999999</v>
      </c>
      <c r="K11065" s="4">
        <v>0.34999999999999992</v>
      </c>
      <c r="L11065" s="73">
        <v>3081.6916307692304</v>
      </c>
    </row>
    <row r="11066" spans="1:12" x14ac:dyDescent="0.35">
      <c r="A11066" s="1" t="s">
        <v>18442</v>
      </c>
      <c r="B11066" t="s">
        <v>18443</v>
      </c>
      <c r="C11066" t="s">
        <v>363</v>
      </c>
      <c r="D11066" t="s">
        <v>364</v>
      </c>
      <c r="E11066">
        <v>1</v>
      </c>
      <c r="F11066" s="2">
        <v>971</v>
      </c>
      <c r="G11066" s="3">
        <v>396</v>
      </c>
      <c r="H11066" s="3">
        <v>9.7100000000000009</v>
      </c>
      <c r="I11066" s="3">
        <v>45.637</v>
      </c>
      <c r="J11066" s="3">
        <v>1026.347</v>
      </c>
      <c r="K11066" s="4">
        <v>0.35000000000000003</v>
      </c>
      <c r="L11066" s="73">
        <v>1863.2145538461539</v>
      </c>
    </row>
    <row r="11067" spans="1:12" x14ac:dyDescent="0.35">
      <c r="A11067" s="1" t="s">
        <v>18444</v>
      </c>
      <c r="B11067" t="s">
        <v>18445</v>
      </c>
      <c r="C11067" t="s">
        <v>363</v>
      </c>
      <c r="D11067" t="s">
        <v>364</v>
      </c>
      <c r="E11067">
        <v>1</v>
      </c>
      <c r="F11067" s="2">
        <v>507.01</v>
      </c>
      <c r="G11067" s="3">
        <v>1046</v>
      </c>
      <c r="H11067" s="3">
        <v>5.0701000000000001</v>
      </c>
      <c r="I11067" s="3">
        <v>23.829470000000001</v>
      </c>
      <c r="J11067" s="3">
        <v>535.90957000000003</v>
      </c>
      <c r="K11067" s="4">
        <v>0.35</v>
      </c>
      <c r="L11067" s="73">
        <v>972.88198861538467</v>
      </c>
    </row>
    <row r="11068" spans="1:12" x14ac:dyDescent="0.35">
      <c r="A11068" s="1" t="s">
        <v>18446</v>
      </c>
      <c r="B11068" t="s">
        <v>18447</v>
      </c>
      <c r="C11068" t="s">
        <v>363</v>
      </c>
      <c r="D11068" t="s">
        <v>364</v>
      </c>
      <c r="E11068">
        <v>1</v>
      </c>
      <c r="F11068" s="2">
        <v>3944</v>
      </c>
      <c r="G11068" s="3">
        <v>9654.27</v>
      </c>
      <c r="H11068" s="3">
        <v>39.44</v>
      </c>
      <c r="I11068" s="3">
        <v>185.36799999999999</v>
      </c>
      <c r="J11068" s="3">
        <v>4168.808</v>
      </c>
      <c r="K11068" s="4">
        <v>0.35</v>
      </c>
      <c r="L11068" s="73">
        <v>7567.9899076923075</v>
      </c>
    </row>
    <row r="11069" spans="1:12" x14ac:dyDescent="0.35">
      <c r="A11069" s="1" t="s">
        <v>18448</v>
      </c>
      <c r="B11069" t="s">
        <v>18449</v>
      </c>
      <c r="C11069" t="s">
        <v>363</v>
      </c>
      <c r="D11069" t="s">
        <v>364</v>
      </c>
      <c r="E11069">
        <v>1</v>
      </c>
      <c r="F11069" s="2">
        <v>0.01</v>
      </c>
      <c r="G11069" s="3">
        <v>3559</v>
      </c>
      <c r="H11069" s="3">
        <v>1E-4</v>
      </c>
      <c r="I11069" s="3">
        <v>4.6999999999999999E-4</v>
      </c>
      <c r="J11069" s="3">
        <v>1.057E-2</v>
      </c>
      <c r="K11069" s="4">
        <v>0.34999999999999992</v>
      </c>
      <c r="L11069" s="73">
        <v>1.918861538461538E-2</v>
      </c>
    </row>
    <row r="11070" spans="1:12" x14ac:dyDescent="0.35">
      <c r="A11070" s="1" t="s">
        <v>18450</v>
      </c>
      <c r="B11070" t="s">
        <v>18451</v>
      </c>
      <c r="C11070" t="s">
        <v>363</v>
      </c>
      <c r="D11070" t="s">
        <v>364</v>
      </c>
      <c r="E11070">
        <v>1</v>
      </c>
      <c r="F11070" s="2">
        <v>1506</v>
      </c>
      <c r="G11070" s="3">
        <v>499</v>
      </c>
      <c r="H11070" s="3">
        <v>15.06</v>
      </c>
      <c r="I11070" s="3">
        <v>70.781999999999996</v>
      </c>
      <c r="J11070" s="3">
        <v>1591.8419999999999</v>
      </c>
      <c r="K11070" s="4">
        <v>0.35000000000000003</v>
      </c>
      <c r="L11070" s="73">
        <v>2889.8054769230766</v>
      </c>
    </row>
    <row r="11071" spans="1:12" x14ac:dyDescent="0.35">
      <c r="A11071" s="1" t="s">
        <v>18452</v>
      </c>
      <c r="B11071" t="s">
        <v>18453</v>
      </c>
      <c r="C11071" t="s">
        <v>363</v>
      </c>
      <c r="D11071" t="s">
        <v>364</v>
      </c>
      <c r="E11071">
        <v>1</v>
      </c>
      <c r="F11071" s="2">
        <v>0.01</v>
      </c>
      <c r="G11071" s="3">
        <v>2433</v>
      </c>
      <c r="H11071" s="3">
        <v>1E-4</v>
      </c>
      <c r="I11071" s="3">
        <v>4.6999999999999999E-4</v>
      </c>
      <c r="J11071" s="3">
        <v>1.057E-2</v>
      </c>
      <c r="K11071" s="4">
        <v>0.34999999999999992</v>
      </c>
      <c r="L11071" s="73">
        <v>1.918861538461538E-2</v>
      </c>
    </row>
    <row r="11072" spans="1:12" x14ac:dyDescent="0.35">
      <c r="A11072" s="1" t="s">
        <v>18454</v>
      </c>
      <c r="B11072" t="s">
        <v>17760</v>
      </c>
      <c r="C11072" t="s">
        <v>363</v>
      </c>
      <c r="D11072" t="s">
        <v>364</v>
      </c>
      <c r="E11072">
        <v>1</v>
      </c>
      <c r="F11072" s="2">
        <v>121.33</v>
      </c>
      <c r="G11072" s="3">
        <v>251</v>
      </c>
      <c r="H11072" s="3">
        <v>1.2133</v>
      </c>
      <c r="I11072" s="3">
        <v>5.7025100000000002</v>
      </c>
      <c r="J11072" s="3">
        <v>128.24581000000001</v>
      </c>
      <c r="K11072" s="4">
        <v>0.35000000000000003</v>
      </c>
      <c r="L11072" s="73">
        <v>232.81547046153847</v>
      </c>
    </row>
    <row r="11073" spans="1:12" x14ac:dyDescent="0.35">
      <c r="A11073" s="1" t="s">
        <v>18455</v>
      </c>
      <c r="B11073" t="s">
        <v>18456</v>
      </c>
      <c r="C11073" t="s">
        <v>363</v>
      </c>
      <c r="D11073" t="s">
        <v>364</v>
      </c>
      <c r="E11073">
        <v>1</v>
      </c>
      <c r="F11073" s="2">
        <v>0.01</v>
      </c>
      <c r="G11073" s="3">
        <v>1</v>
      </c>
      <c r="H11073" s="3">
        <v>1E-4</v>
      </c>
      <c r="I11073" s="3">
        <v>4.6999999999999999E-4</v>
      </c>
      <c r="J11073" s="3">
        <v>1.057E-2</v>
      </c>
      <c r="K11073" s="4">
        <v>0.34999999999999992</v>
      </c>
      <c r="L11073" s="73">
        <v>1.918861538461538E-2</v>
      </c>
    </row>
    <row r="11074" spans="1:12" x14ac:dyDescent="0.35">
      <c r="A11074" s="1" t="s">
        <v>18457</v>
      </c>
      <c r="B11074" t="s">
        <v>18458</v>
      </c>
      <c r="C11074" t="s">
        <v>363</v>
      </c>
      <c r="D11074" t="s">
        <v>364</v>
      </c>
      <c r="E11074">
        <v>1</v>
      </c>
      <c r="F11074" s="2">
        <v>457</v>
      </c>
      <c r="G11074" s="3">
        <v>935</v>
      </c>
      <c r="H11074" s="3">
        <v>4.57</v>
      </c>
      <c r="I11074" s="3">
        <v>21.478999999999999</v>
      </c>
      <c r="J11074" s="3">
        <v>483.04899999999998</v>
      </c>
      <c r="K11074" s="4">
        <v>0.35</v>
      </c>
      <c r="L11074" s="73">
        <v>876.91972307692299</v>
      </c>
    </row>
    <row r="11075" spans="1:12" x14ac:dyDescent="0.35">
      <c r="A11075" s="1" t="s">
        <v>18459</v>
      </c>
      <c r="B11075" t="s">
        <v>18460</v>
      </c>
      <c r="C11075" t="s">
        <v>363</v>
      </c>
      <c r="D11075" t="s">
        <v>364</v>
      </c>
      <c r="E11075">
        <v>1</v>
      </c>
      <c r="F11075" s="2">
        <v>958.74</v>
      </c>
      <c r="G11075" s="3">
        <v>1586</v>
      </c>
      <c r="H11075" s="3">
        <v>9.5874000000000006</v>
      </c>
      <c r="I11075" s="3">
        <v>45.060780000000001</v>
      </c>
      <c r="J11075" s="3">
        <v>1013.38818</v>
      </c>
      <c r="K11075" s="4">
        <v>0.35</v>
      </c>
      <c r="L11075" s="73">
        <v>1839.6893113846154</v>
      </c>
    </row>
    <row r="11076" spans="1:12" x14ac:dyDescent="0.35">
      <c r="A11076" s="1" t="s">
        <v>18461</v>
      </c>
      <c r="B11076" t="s">
        <v>18462</v>
      </c>
      <c r="C11076" t="s">
        <v>363</v>
      </c>
      <c r="D11076" t="s">
        <v>364</v>
      </c>
      <c r="E11076">
        <v>1</v>
      </c>
      <c r="F11076" s="2">
        <v>1183.32</v>
      </c>
      <c r="G11076" s="3">
        <v>2200</v>
      </c>
      <c r="H11076" s="3">
        <v>11.8332</v>
      </c>
      <c r="I11076" s="3">
        <v>55.616039999999998</v>
      </c>
      <c r="J11076" s="3">
        <v>1250.7692400000001</v>
      </c>
      <c r="K11076" s="4">
        <v>0.35</v>
      </c>
      <c r="L11076" s="73">
        <v>2270.6272356923077</v>
      </c>
    </row>
    <row r="11077" spans="1:12" x14ac:dyDescent="0.35">
      <c r="A11077" s="1" t="s">
        <v>18463</v>
      </c>
      <c r="B11077" t="s">
        <v>18464</v>
      </c>
      <c r="C11077" t="s">
        <v>363</v>
      </c>
      <c r="D11077" t="s">
        <v>364</v>
      </c>
      <c r="E11077">
        <v>1</v>
      </c>
      <c r="F11077" s="2">
        <v>471</v>
      </c>
      <c r="G11077" s="3">
        <v>1003.18</v>
      </c>
      <c r="H11077" s="3">
        <v>4.71</v>
      </c>
      <c r="I11077" s="3">
        <v>22.137</v>
      </c>
      <c r="J11077" s="3">
        <v>497.84699999999998</v>
      </c>
      <c r="K11077" s="4">
        <v>0.34999999999999992</v>
      </c>
      <c r="L11077" s="73">
        <v>903.78378461538455</v>
      </c>
    </row>
    <row r="11078" spans="1:12" x14ac:dyDescent="0.35">
      <c r="A11078" s="1" t="s">
        <v>18465</v>
      </c>
      <c r="B11078" t="s">
        <v>18466</v>
      </c>
      <c r="C11078" t="s">
        <v>363</v>
      </c>
      <c r="D11078" t="s">
        <v>364</v>
      </c>
      <c r="E11078">
        <v>1</v>
      </c>
      <c r="F11078" s="2">
        <v>795</v>
      </c>
      <c r="G11078" s="3">
        <v>1598</v>
      </c>
      <c r="H11078" s="3">
        <v>7.95</v>
      </c>
      <c r="I11078" s="3">
        <v>37.365000000000002</v>
      </c>
      <c r="J11078" s="3">
        <v>840.31500000000005</v>
      </c>
      <c r="K11078" s="4">
        <v>0.35</v>
      </c>
      <c r="L11078" s="73">
        <v>1525.4949230769232</v>
      </c>
    </row>
    <row r="11079" spans="1:12" x14ac:dyDescent="0.35">
      <c r="A11079" s="1" t="s">
        <v>18467</v>
      </c>
      <c r="B11079" t="s">
        <v>18468</v>
      </c>
      <c r="C11079" t="s">
        <v>363</v>
      </c>
      <c r="D11079" t="s">
        <v>364</v>
      </c>
      <c r="E11079">
        <v>1</v>
      </c>
      <c r="F11079" s="2">
        <v>771.78</v>
      </c>
      <c r="G11079" s="3">
        <v>1375</v>
      </c>
      <c r="H11079" s="3">
        <v>7.7177999999999995</v>
      </c>
      <c r="I11079" s="3">
        <v>36.27366</v>
      </c>
      <c r="J11079" s="3">
        <v>815.77145999999993</v>
      </c>
      <c r="K11079" s="4">
        <v>0.35</v>
      </c>
      <c r="L11079" s="73">
        <v>1480.938958153846</v>
      </c>
    </row>
    <row r="11080" spans="1:12" x14ac:dyDescent="0.35">
      <c r="A11080" s="1" t="s">
        <v>18469</v>
      </c>
      <c r="B11080" t="s">
        <v>18470</v>
      </c>
      <c r="C11080" t="s">
        <v>363</v>
      </c>
      <c r="D11080" t="s">
        <v>364</v>
      </c>
      <c r="E11080">
        <v>1</v>
      </c>
      <c r="F11080" s="2">
        <v>1856</v>
      </c>
      <c r="G11080" s="3">
        <v>1724</v>
      </c>
      <c r="H11080" s="3">
        <v>18.559999999999999</v>
      </c>
      <c r="I11080" s="3">
        <v>87.231999999999999</v>
      </c>
      <c r="J11080" s="3">
        <v>1961.7919999999999</v>
      </c>
      <c r="K11080" s="4">
        <v>0.35000000000000003</v>
      </c>
      <c r="L11080" s="73">
        <v>3561.4070153846151</v>
      </c>
    </row>
    <row r="11081" spans="1:12" x14ac:dyDescent="0.35">
      <c r="A11081" s="1" t="s">
        <v>18471</v>
      </c>
      <c r="B11081" t="s">
        <v>17590</v>
      </c>
      <c r="C11081" t="s">
        <v>363</v>
      </c>
      <c r="D11081" t="s">
        <v>364</v>
      </c>
      <c r="E11081">
        <v>1</v>
      </c>
      <c r="F11081" s="2">
        <v>831.06</v>
      </c>
      <c r="G11081" s="3">
        <v>1553.94</v>
      </c>
      <c r="H11081" s="3">
        <v>8.3105999999999991</v>
      </c>
      <c r="I11081" s="3">
        <v>39.059819999999995</v>
      </c>
      <c r="J11081" s="3">
        <v>878.43041999999991</v>
      </c>
      <c r="K11081" s="4">
        <v>0.34999999999999992</v>
      </c>
      <c r="L11081" s="73">
        <v>1594.6890701538457</v>
      </c>
    </row>
    <row r="11082" spans="1:12" x14ac:dyDescent="0.35">
      <c r="A11082" s="1" t="s">
        <v>18472</v>
      </c>
      <c r="B11082" t="s">
        <v>18473</v>
      </c>
      <c r="C11082" t="s">
        <v>363</v>
      </c>
      <c r="D11082" t="s">
        <v>364</v>
      </c>
      <c r="E11082">
        <v>1</v>
      </c>
      <c r="F11082" s="2">
        <v>50</v>
      </c>
      <c r="G11082" s="3">
        <v>104</v>
      </c>
      <c r="H11082" s="3">
        <v>0.5</v>
      </c>
      <c r="I11082" s="3">
        <v>2.35</v>
      </c>
      <c r="J11082" s="3">
        <v>52.85</v>
      </c>
      <c r="K11082" s="4">
        <v>0.35</v>
      </c>
      <c r="L11082" s="73">
        <v>95.943076923076916</v>
      </c>
    </row>
    <row r="11083" spans="1:12" x14ac:dyDescent="0.35">
      <c r="A11083" s="1" t="s">
        <v>18474</v>
      </c>
      <c r="B11083" t="s">
        <v>18475</v>
      </c>
      <c r="C11083" t="s">
        <v>363</v>
      </c>
      <c r="D11083" t="s">
        <v>364</v>
      </c>
      <c r="E11083">
        <v>1</v>
      </c>
      <c r="F11083" s="2">
        <v>13.97</v>
      </c>
      <c r="G11083" s="3">
        <v>29.78</v>
      </c>
      <c r="H11083" s="3">
        <v>0.13970000000000002</v>
      </c>
      <c r="I11083" s="3">
        <v>0.65659000000000001</v>
      </c>
      <c r="J11083" s="3">
        <v>14.76629</v>
      </c>
      <c r="K11083" s="4">
        <v>0.35</v>
      </c>
      <c r="L11083" s="73">
        <v>26.806495692307692</v>
      </c>
    </row>
    <row r="11084" spans="1:12" x14ac:dyDescent="0.35">
      <c r="A11084" s="1" t="s">
        <v>18476</v>
      </c>
      <c r="B11084" t="s">
        <v>18477</v>
      </c>
      <c r="C11084" t="s">
        <v>363</v>
      </c>
      <c r="D11084" t="s">
        <v>364</v>
      </c>
      <c r="E11084">
        <v>1</v>
      </c>
      <c r="F11084" s="2">
        <v>1367.64</v>
      </c>
      <c r="G11084" s="3">
        <v>7293</v>
      </c>
      <c r="H11084" s="3">
        <v>13.676400000000001</v>
      </c>
      <c r="I11084" s="3">
        <v>64.279080000000008</v>
      </c>
      <c r="J11084" s="3">
        <v>1445.5954800000002</v>
      </c>
      <c r="K11084" s="4">
        <v>0.35000000000000003</v>
      </c>
      <c r="L11084" s="73">
        <v>2624.3117944615387</v>
      </c>
    </row>
    <row r="11085" spans="1:12" x14ac:dyDescent="0.35">
      <c r="A11085" s="1" t="s">
        <v>18478</v>
      </c>
      <c r="B11085" t="s">
        <v>18479</v>
      </c>
      <c r="C11085" t="s">
        <v>363</v>
      </c>
      <c r="D11085" t="s">
        <v>364</v>
      </c>
      <c r="E11085">
        <v>1</v>
      </c>
      <c r="F11085" s="2">
        <v>1551</v>
      </c>
      <c r="G11085" s="3">
        <v>3306.76</v>
      </c>
      <c r="H11085" s="3">
        <v>15.51</v>
      </c>
      <c r="I11085" s="3">
        <v>72.897000000000006</v>
      </c>
      <c r="J11085" s="3">
        <v>1639.4069999999999</v>
      </c>
      <c r="K11085" s="4">
        <v>0.34999999999999992</v>
      </c>
      <c r="L11085" s="73">
        <v>2976.1542461538456</v>
      </c>
    </row>
    <row r="11086" spans="1:12" x14ac:dyDescent="0.35">
      <c r="A11086" s="1" t="s">
        <v>18480</v>
      </c>
      <c r="B11086" t="s">
        <v>18481</v>
      </c>
      <c r="C11086" t="s">
        <v>363</v>
      </c>
      <c r="D11086" t="s">
        <v>364</v>
      </c>
      <c r="E11086">
        <v>1</v>
      </c>
      <c r="F11086" s="2">
        <v>126.75</v>
      </c>
      <c r="G11086" s="3">
        <v>262</v>
      </c>
      <c r="H11086" s="3">
        <v>1.2675000000000001</v>
      </c>
      <c r="I11086" s="3">
        <v>5.9572500000000002</v>
      </c>
      <c r="J11086" s="3">
        <v>133.97475</v>
      </c>
      <c r="K11086" s="4">
        <v>0.34999999999999992</v>
      </c>
      <c r="L11086" s="73">
        <v>243.21569999999997</v>
      </c>
    </row>
    <row r="11087" spans="1:12" x14ac:dyDescent="0.35">
      <c r="A11087" s="1" t="s">
        <v>18482</v>
      </c>
      <c r="B11087" t="s">
        <v>17750</v>
      </c>
      <c r="C11087" t="s">
        <v>363</v>
      </c>
      <c r="D11087" t="s">
        <v>364</v>
      </c>
      <c r="E11087">
        <v>1</v>
      </c>
      <c r="F11087" s="2">
        <v>370</v>
      </c>
      <c r="G11087" s="3">
        <v>788.2</v>
      </c>
      <c r="H11087" s="3">
        <v>3.7</v>
      </c>
      <c r="I11087" s="3">
        <v>17.39</v>
      </c>
      <c r="J11087" s="3">
        <v>391.09</v>
      </c>
      <c r="K11087" s="4">
        <v>0.35</v>
      </c>
      <c r="L11087" s="73">
        <v>709.9787692307691</v>
      </c>
    </row>
    <row r="11088" spans="1:12" x14ac:dyDescent="0.35">
      <c r="A11088" s="1" t="s">
        <v>18483</v>
      </c>
      <c r="B11088" t="s">
        <v>18484</v>
      </c>
      <c r="C11088" t="s">
        <v>363</v>
      </c>
      <c r="D11088" t="s">
        <v>364</v>
      </c>
      <c r="E11088">
        <v>1</v>
      </c>
      <c r="F11088" s="2">
        <v>1096</v>
      </c>
      <c r="G11088" s="3">
        <v>2336.46</v>
      </c>
      <c r="H11088" s="3">
        <v>10.96</v>
      </c>
      <c r="I11088" s="3">
        <v>51.512</v>
      </c>
      <c r="J11088" s="3">
        <v>1158.472</v>
      </c>
      <c r="K11088" s="4">
        <v>0.35</v>
      </c>
      <c r="L11088" s="73">
        <v>2103.0722461538462</v>
      </c>
    </row>
    <row r="11089" spans="1:12" x14ac:dyDescent="0.35">
      <c r="A11089" s="1" t="s">
        <v>18485</v>
      </c>
      <c r="B11089" t="s">
        <v>18486</v>
      </c>
      <c r="C11089" t="s">
        <v>363</v>
      </c>
      <c r="D11089" t="s">
        <v>364</v>
      </c>
      <c r="E11089">
        <v>1</v>
      </c>
      <c r="F11089" s="2">
        <v>2735.28</v>
      </c>
      <c r="G11089" s="3">
        <v>4862</v>
      </c>
      <c r="H11089" s="3">
        <v>27.352800000000002</v>
      </c>
      <c r="I11089" s="3">
        <v>128.55816000000002</v>
      </c>
      <c r="J11089" s="3">
        <v>2891.1909600000004</v>
      </c>
      <c r="K11089" s="4">
        <v>0.35000000000000003</v>
      </c>
      <c r="L11089" s="73">
        <v>5248.6235889230775</v>
      </c>
    </row>
    <row r="11090" spans="1:12" x14ac:dyDescent="0.35">
      <c r="A11090" s="1" t="s">
        <v>18487</v>
      </c>
      <c r="B11090" t="s">
        <v>18488</v>
      </c>
      <c r="C11090" t="s">
        <v>363</v>
      </c>
      <c r="D11090" t="s">
        <v>364</v>
      </c>
      <c r="E11090">
        <v>1</v>
      </c>
      <c r="F11090" s="2">
        <v>7.6</v>
      </c>
      <c r="G11090" s="3">
        <v>16</v>
      </c>
      <c r="H11090" s="3">
        <v>7.5999999999999998E-2</v>
      </c>
      <c r="I11090" s="3">
        <v>0.35719999999999996</v>
      </c>
      <c r="J11090" s="3">
        <v>8.033199999999999</v>
      </c>
      <c r="K11090" s="4">
        <v>0.34999999999999992</v>
      </c>
      <c r="L11090" s="73">
        <v>14.58334769230769</v>
      </c>
    </row>
    <row r="11091" spans="1:12" x14ac:dyDescent="0.35">
      <c r="A11091" s="1" t="s">
        <v>18489</v>
      </c>
      <c r="B11091" t="s">
        <v>17616</v>
      </c>
      <c r="C11091" t="s">
        <v>363</v>
      </c>
      <c r="D11091" t="s">
        <v>364</v>
      </c>
      <c r="E11091">
        <v>1</v>
      </c>
      <c r="F11091" s="2">
        <v>55.53</v>
      </c>
      <c r="G11091" s="3">
        <v>115</v>
      </c>
      <c r="H11091" s="3">
        <v>0.55530000000000002</v>
      </c>
      <c r="I11091" s="3">
        <v>2.6099100000000002</v>
      </c>
      <c r="J11091" s="3">
        <v>58.695210000000003</v>
      </c>
      <c r="K11091" s="4">
        <v>0.35</v>
      </c>
      <c r="L11091" s="73">
        <v>106.55438123076922</v>
      </c>
    </row>
    <row r="11092" spans="1:12" x14ac:dyDescent="0.35">
      <c r="A11092" s="1" t="s">
        <v>18490</v>
      </c>
      <c r="B11092" t="s">
        <v>18491</v>
      </c>
      <c r="C11092" t="s">
        <v>363</v>
      </c>
      <c r="D11092" t="s">
        <v>364</v>
      </c>
      <c r="E11092">
        <v>1</v>
      </c>
      <c r="F11092" s="2">
        <v>631.47</v>
      </c>
      <c r="G11092" s="3">
        <v>1302</v>
      </c>
      <c r="H11092" s="3">
        <v>6.3147000000000002</v>
      </c>
      <c r="I11092" s="3">
        <v>29.679090000000002</v>
      </c>
      <c r="J11092" s="3">
        <v>667.46379000000002</v>
      </c>
      <c r="K11092" s="4">
        <v>0.35000000000000003</v>
      </c>
      <c r="L11092" s="73">
        <v>1211.7034956923078</v>
      </c>
    </row>
    <row r="11093" spans="1:12" x14ac:dyDescent="0.35">
      <c r="A11093" s="1" t="s">
        <v>18492</v>
      </c>
      <c r="B11093" t="s">
        <v>18493</v>
      </c>
      <c r="C11093" t="s">
        <v>363</v>
      </c>
      <c r="D11093" t="s">
        <v>364</v>
      </c>
      <c r="E11093">
        <v>1</v>
      </c>
      <c r="F11093" s="2">
        <v>7.93</v>
      </c>
      <c r="G11093" s="3">
        <v>16.89</v>
      </c>
      <c r="H11093" s="3">
        <v>7.9299999999999995E-2</v>
      </c>
      <c r="I11093" s="3">
        <v>0.37270999999999999</v>
      </c>
      <c r="J11093" s="3">
        <v>8.3820099999999993</v>
      </c>
      <c r="K11093" s="4">
        <v>0.35</v>
      </c>
      <c r="L11093" s="73">
        <v>15.216571999999999</v>
      </c>
    </row>
    <row r="11094" spans="1:12" x14ac:dyDescent="0.35">
      <c r="A11094" s="1" t="s">
        <v>18494</v>
      </c>
      <c r="B11094" t="s">
        <v>18495</v>
      </c>
      <c r="C11094" t="s">
        <v>363</v>
      </c>
      <c r="D11094" t="s">
        <v>364</v>
      </c>
      <c r="E11094">
        <v>1</v>
      </c>
      <c r="F11094" s="2">
        <v>50</v>
      </c>
      <c r="G11094" s="3">
        <v>105</v>
      </c>
      <c r="H11094" s="3">
        <v>0.5</v>
      </c>
      <c r="I11094" s="3">
        <v>2.35</v>
      </c>
      <c r="J11094" s="3">
        <v>52.85</v>
      </c>
      <c r="K11094" s="4">
        <v>0.35</v>
      </c>
      <c r="L11094" s="73">
        <v>95.943076923076916</v>
      </c>
    </row>
    <row r="11095" spans="1:12" x14ac:dyDescent="0.35">
      <c r="A11095" s="1" t="s">
        <v>18496</v>
      </c>
      <c r="B11095" t="s">
        <v>18497</v>
      </c>
      <c r="C11095" t="s">
        <v>363</v>
      </c>
      <c r="D11095" t="s">
        <v>364</v>
      </c>
      <c r="E11095">
        <v>1</v>
      </c>
      <c r="F11095" s="2">
        <v>625.54999999999995</v>
      </c>
      <c r="G11095" s="3">
        <v>1290</v>
      </c>
      <c r="H11095" s="3">
        <v>6.2554999999999996</v>
      </c>
      <c r="I11095" s="3">
        <v>29.400849999999998</v>
      </c>
      <c r="J11095" s="3">
        <v>661.20634999999993</v>
      </c>
      <c r="K11095" s="4">
        <v>0.35</v>
      </c>
      <c r="L11095" s="73">
        <v>1200.3438353846152</v>
      </c>
    </row>
    <row r="11096" spans="1:12" x14ac:dyDescent="0.35">
      <c r="A11096" s="1" t="s">
        <v>18498</v>
      </c>
      <c r="B11096" t="s">
        <v>18499</v>
      </c>
      <c r="C11096" t="s">
        <v>363</v>
      </c>
      <c r="D11096" t="s">
        <v>364</v>
      </c>
      <c r="E11096">
        <v>1</v>
      </c>
      <c r="F11096" s="2">
        <v>0.01</v>
      </c>
      <c r="G11096" s="3">
        <v>196</v>
      </c>
      <c r="H11096" s="3">
        <v>1E-4</v>
      </c>
      <c r="I11096" s="3">
        <v>4.6999999999999999E-4</v>
      </c>
      <c r="J11096" s="3">
        <v>1.057E-2</v>
      </c>
      <c r="K11096" s="4">
        <v>0.34999999999999992</v>
      </c>
      <c r="L11096" s="73">
        <v>1.918861538461538E-2</v>
      </c>
    </row>
    <row r="11097" spans="1:12" x14ac:dyDescent="0.35">
      <c r="A11097" s="1" t="s">
        <v>18500</v>
      </c>
      <c r="B11097" t="s">
        <v>18501</v>
      </c>
      <c r="C11097" t="s">
        <v>363</v>
      </c>
      <c r="D11097" t="s">
        <v>364</v>
      </c>
      <c r="E11097">
        <v>1</v>
      </c>
      <c r="F11097" s="2">
        <v>178</v>
      </c>
      <c r="G11097" s="3">
        <v>378.98</v>
      </c>
      <c r="H11097" s="3">
        <v>1.78</v>
      </c>
      <c r="I11097" s="3">
        <v>8.3659999999999997</v>
      </c>
      <c r="J11097" s="3">
        <v>188.14600000000002</v>
      </c>
      <c r="K11097" s="4">
        <v>0.35</v>
      </c>
      <c r="L11097" s="73">
        <v>341.55735384615383</v>
      </c>
    </row>
    <row r="11098" spans="1:12" x14ac:dyDescent="0.35">
      <c r="A11098" s="1" t="s">
        <v>18502</v>
      </c>
      <c r="B11098" t="s">
        <v>18503</v>
      </c>
      <c r="C11098" t="s">
        <v>363</v>
      </c>
      <c r="D11098" t="s">
        <v>364</v>
      </c>
      <c r="E11098">
        <v>1</v>
      </c>
      <c r="F11098" s="2">
        <v>2835</v>
      </c>
      <c r="G11098" s="3">
        <v>5846</v>
      </c>
      <c r="H11098" s="3">
        <v>28.35</v>
      </c>
      <c r="I11098" s="3">
        <v>133.245</v>
      </c>
      <c r="J11098" s="3">
        <v>2996.5949999999998</v>
      </c>
      <c r="K11098" s="4">
        <v>0.35</v>
      </c>
      <c r="L11098" s="73">
        <v>5439.9724615384612</v>
      </c>
    </row>
    <row r="11099" spans="1:12" x14ac:dyDescent="0.35">
      <c r="A11099" s="1" t="s">
        <v>18504</v>
      </c>
      <c r="B11099" t="s">
        <v>18505</v>
      </c>
      <c r="C11099" t="s">
        <v>363</v>
      </c>
      <c r="D11099" t="s">
        <v>364</v>
      </c>
      <c r="E11099">
        <v>1</v>
      </c>
      <c r="F11099" s="2">
        <v>64.400000000000006</v>
      </c>
      <c r="G11099" s="3">
        <v>162.4</v>
      </c>
      <c r="H11099" s="3">
        <v>0.64400000000000002</v>
      </c>
      <c r="I11099" s="3">
        <v>3.0268000000000002</v>
      </c>
      <c r="J11099" s="3">
        <v>68.070800000000006</v>
      </c>
      <c r="K11099" s="4">
        <v>0.35000000000000003</v>
      </c>
      <c r="L11099" s="73">
        <v>123.57468307692309</v>
      </c>
    </row>
    <row r="11100" spans="1:12" x14ac:dyDescent="0.35">
      <c r="A11100" s="1" t="s">
        <v>18506</v>
      </c>
      <c r="B11100" t="s">
        <v>18507</v>
      </c>
      <c r="C11100" t="s">
        <v>363</v>
      </c>
      <c r="D11100" t="s">
        <v>364</v>
      </c>
      <c r="E11100">
        <v>1</v>
      </c>
      <c r="F11100" s="2">
        <v>4487</v>
      </c>
      <c r="G11100" s="3">
        <v>9515</v>
      </c>
      <c r="H11100" s="3">
        <v>44.87</v>
      </c>
      <c r="I11100" s="3">
        <v>210.88900000000001</v>
      </c>
      <c r="J11100" s="3">
        <v>4742.759</v>
      </c>
      <c r="K11100" s="4">
        <v>0.35</v>
      </c>
      <c r="L11100" s="73">
        <v>8609.9317230769229</v>
      </c>
    </row>
    <row r="11101" spans="1:12" x14ac:dyDescent="0.35">
      <c r="A11101" s="1" t="s">
        <v>18508</v>
      </c>
      <c r="B11101" t="s">
        <v>18509</v>
      </c>
      <c r="C11101" t="s">
        <v>363</v>
      </c>
      <c r="D11101" t="s">
        <v>364</v>
      </c>
      <c r="E11101">
        <v>1</v>
      </c>
      <c r="F11101" s="2">
        <v>368.22</v>
      </c>
      <c r="G11101" s="3">
        <v>655</v>
      </c>
      <c r="H11101" s="3">
        <v>3.6822000000000004</v>
      </c>
      <c r="I11101" s="3">
        <v>17.306340000000002</v>
      </c>
      <c r="J11101" s="3">
        <v>389.20854000000003</v>
      </c>
      <c r="K11101" s="4">
        <v>0.35000000000000003</v>
      </c>
      <c r="L11101" s="73">
        <v>706.56319569230777</v>
      </c>
    </row>
    <row r="11102" spans="1:12" x14ac:dyDescent="0.35">
      <c r="A11102" s="1" t="s">
        <v>18510</v>
      </c>
      <c r="B11102" t="s">
        <v>18511</v>
      </c>
      <c r="C11102" t="s">
        <v>363</v>
      </c>
      <c r="D11102" t="s">
        <v>364</v>
      </c>
      <c r="E11102">
        <v>1</v>
      </c>
      <c r="F11102" s="2">
        <v>2954.88</v>
      </c>
      <c r="G11102" s="3">
        <v>5525.11</v>
      </c>
      <c r="H11102" s="3">
        <v>29.5488</v>
      </c>
      <c r="I11102" s="3">
        <v>138.87935999999999</v>
      </c>
      <c r="J11102" s="3">
        <v>3123.30816</v>
      </c>
      <c r="K11102" s="4">
        <v>0.35000000000000003</v>
      </c>
      <c r="L11102" s="73">
        <v>5670.0055827692313</v>
      </c>
    </row>
    <row r="11103" spans="1:12" x14ac:dyDescent="0.35">
      <c r="A11103" s="1" t="s">
        <v>18512</v>
      </c>
      <c r="B11103" t="s">
        <v>18513</v>
      </c>
      <c r="C11103" t="s">
        <v>363</v>
      </c>
      <c r="D11103" t="s">
        <v>364</v>
      </c>
      <c r="E11103">
        <v>1</v>
      </c>
      <c r="F11103" s="2">
        <v>3991</v>
      </c>
      <c r="G11103" s="3">
        <v>8508.41</v>
      </c>
      <c r="H11103" s="3">
        <v>39.910000000000004</v>
      </c>
      <c r="I11103" s="3">
        <v>187.577</v>
      </c>
      <c r="J11103" s="3">
        <v>4218.4870000000001</v>
      </c>
      <c r="K11103" s="4">
        <v>0.34999999999999992</v>
      </c>
      <c r="L11103" s="73">
        <v>7658.1763999999994</v>
      </c>
    </row>
    <row r="11104" spans="1:12" x14ac:dyDescent="0.35">
      <c r="A11104" s="1" t="s">
        <v>18514</v>
      </c>
      <c r="B11104" t="s">
        <v>18515</v>
      </c>
      <c r="C11104" t="s">
        <v>363</v>
      </c>
      <c r="D11104" t="s">
        <v>364</v>
      </c>
      <c r="E11104">
        <v>1</v>
      </c>
      <c r="F11104" s="2">
        <v>13.04</v>
      </c>
      <c r="G11104" s="3">
        <v>24.39</v>
      </c>
      <c r="H11104" s="3">
        <v>0.13039999999999999</v>
      </c>
      <c r="I11104" s="3">
        <v>0.61287999999999998</v>
      </c>
      <c r="J11104" s="3">
        <v>13.78328</v>
      </c>
      <c r="K11104" s="4">
        <v>0.34999999999999992</v>
      </c>
      <c r="L11104" s="73">
        <v>25.021954461538456</v>
      </c>
    </row>
    <row r="11105" spans="1:12" x14ac:dyDescent="0.35">
      <c r="A11105" s="1" t="s">
        <v>18516</v>
      </c>
      <c r="B11105" t="s">
        <v>18517</v>
      </c>
      <c r="C11105" t="s">
        <v>363</v>
      </c>
      <c r="D11105" t="s">
        <v>364</v>
      </c>
      <c r="E11105">
        <v>1</v>
      </c>
      <c r="F11105" s="2">
        <v>624</v>
      </c>
      <c r="G11105" s="3">
        <v>2873</v>
      </c>
      <c r="H11105" s="3">
        <v>6.24</v>
      </c>
      <c r="I11105" s="3">
        <v>29.327999999999999</v>
      </c>
      <c r="J11105" s="3">
        <v>659.56799999999998</v>
      </c>
      <c r="K11105" s="4">
        <v>0.35</v>
      </c>
      <c r="L11105" s="73">
        <v>1197.3696</v>
      </c>
    </row>
    <row r="11106" spans="1:12" x14ac:dyDescent="0.35">
      <c r="A11106" s="1" t="s">
        <v>18518</v>
      </c>
      <c r="B11106" t="s">
        <v>18519</v>
      </c>
      <c r="C11106" t="s">
        <v>363</v>
      </c>
      <c r="D11106" t="s">
        <v>364</v>
      </c>
      <c r="E11106">
        <v>1</v>
      </c>
      <c r="F11106" s="2">
        <v>542.29999999999995</v>
      </c>
      <c r="G11106" s="3">
        <v>798</v>
      </c>
      <c r="H11106" s="3">
        <v>5.423</v>
      </c>
      <c r="I11106" s="3">
        <v>25.488099999999999</v>
      </c>
      <c r="J11106" s="3">
        <v>573.21109999999999</v>
      </c>
      <c r="K11106" s="4">
        <v>0.35000000000000003</v>
      </c>
      <c r="L11106" s="73">
        <v>1040.5986123076923</v>
      </c>
    </row>
    <row r="11107" spans="1:12" x14ac:dyDescent="0.35">
      <c r="A11107" s="1" t="s">
        <v>18520</v>
      </c>
      <c r="B11107" t="s">
        <v>18521</v>
      </c>
      <c r="C11107" t="s">
        <v>363</v>
      </c>
      <c r="D11107" t="s">
        <v>364</v>
      </c>
      <c r="E11107">
        <v>1</v>
      </c>
      <c r="F11107" s="2">
        <v>2798.7</v>
      </c>
      <c r="G11107" s="3">
        <v>4988</v>
      </c>
      <c r="H11107" s="3">
        <v>27.986999999999998</v>
      </c>
      <c r="I11107" s="3">
        <v>131.53889999999998</v>
      </c>
      <c r="J11107" s="3">
        <v>2958.2258999999999</v>
      </c>
      <c r="K11107" s="4">
        <v>0.35</v>
      </c>
      <c r="L11107" s="73">
        <v>5370.3177876923073</v>
      </c>
    </row>
    <row r="11108" spans="1:12" x14ac:dyDescent="0.35">
      <c r="A11108" s="1" t="s">
        <v>18522</v>
      </c>
      <c r="B11108" t="s">
        <v>18523</v>
      </c>
      <c r="C11108" t="s">
        <v>363</v>
      </c>
      <c r="D11108" t="s">
        <v>364</v>
      </c>
      <c r="E11108">
        <v>1</v>
      </c>
      <c r="F11108" s="2">
        <v>1792</v>
      </c>
      <c r="G11108" s="3">
        <v>3819.5</v>
      </c>
      <c r="H11108" s="3">
        <v>17.920000000000002</v>
      </c>
      <c r="I11108" s="3">
        <v>84.224000000000004</v>
      </c>
      <c r="J11108" s="3">
        <v>1894.144</v>
      </c>
      <c r="K11108" s="4">
        <v>0.35</v>
      </c>
      <c r="L11108" s="73">
        <v>3438.5998769230769</v>
      </c>
    </row>
    <row r="11109" spans="1:12" x14ac:dyDescent="0.35">
      <c r="A11109" s="1" t="s">
        <v>18524</v>
      </c>
      <c r="B11109" t="s">
        <v>18525</v>
      </c>
      <c r="C11109" t="s">
        <v>363</v>
      </c>
      <c r="D11109" t="s">
        <v>364</v>
      </c>
      <c r="E11109">
        <v>1</v>
      </c>
      <c r="F11109" s="2">
        <v>1183.32</v>
      </c>
      <c r="G11109" s="3">
        <v>2200</v>
      </c>
      <c r="H11109" s="3">
        <v>11.8332</v>
      </c>
      <c r="I11109" s="3">
        <v>55.616039999999998</v>
      </c>
      <c r="J11109" s="3">
        <v>1250.7692400000001</v>
      </c>
      <c r="K11109" s="4">
        <v>0.35</v>
      </c>
      <c r="L11109" s="73">
        <v>2270.6272356923077</v>
      </c>
    </row>
    <row r="11110" spans="1:12" x14ac:dyDescent="0.35">
      <c r="A11110" s="1" t="s">
        <v>18526</v>
      </c>
      <c r="B11110" t="s">
        <v>18527</v>
      </c>
      <c r="C11110" t="s">
        <v>363</v>
      </c>
      <c r="D11110" t="s">
        <v>364</v>
      </c>
      <c r="E11110">
        <v>1</v>
      </c>
      <c r="F11110" s="2">
        <v>338</v>
      </c>
      <c r="G11110" s="3">
        <v>697</v>
      </c>
      <c r="H11110" s="3">
        <v>3.38</v>
      </c>
      <c r="I11110" s="3">
        <v>15.885999999999999</v>
      </c>
      <c r="J11110" s="3">
        <v>357.26600000000002</v>
      </c>
      <c r="K11110" s="4">
        <v>0.34999999999999992</v>
      </c>
      <c r="L11110" s="73">
        <v>648.5752</v>
      </c>
    </row>
    <row r="11111" spans="1:12" x14ac:dyDescent="0.35">
      <c r="A11111" s="1" t="s">
        <v>18528</v>
      </c>
      <c r="B11111" t="s">
        <v>18529</v>
      </c>
      <c r="C11111" t="s">
        <v>363</v>
      </c>
      <c r="D11111" t="s">
        <v>364</v>
      </c>
      <c r="E11111">
        <v>1</v>
      </c>
      <c r="F11111" s="2">
        <v>137.5</v>
      </c>
      <c r="G11111" s="3">
        <v>284</v>
      </c>
      <c r="H11111" s="3">
        <v>1.375</v>
      </c>
      <c r="I11111" s="3">
        <v>6.4625000000000004</v>
      </c>
      <c r="J11111" s="3">
        <v>145.33750000000001</v>
      </c>
      <c r="K11111" s="4">
        <v>0.35</v>
      </c>
      <c r="L11111" s="73">
        <v>263.84346153846155</v>
      </c>
    </row>
    <row r="11112" spans="1:12" x14ac:dyDescent="0.35">
      <c r="A11112" s="1" t="s">
        <v>18530</v>
      </c>
      <c r="B11112" t="s">
        <v>18531</v>
      </c>
      <c r="C11112" t="s">
        <v>363</v>
      </c>
      <c r="D11112" t="s">
        <v>364</v>
      </c>
      <c r="E11112">
        <v>1</v>
      </c>
      <c r="F11112" s="2">
        <v>1055.1500000000001</v>
      </c>
      <c r="G11112" s="3">
        <v>2352</v>
      </c>
      <c r="H11112" s="3">
        <v>10.551500000000001</v>
      </c>
      <c r="I11112" s="3">
        <v>49.592050000000008</v>
      </c>
      <c r="J11112" s="3">
        <v>1115.2935500000001</v>
      </c>
      <c r="K11112" s="4">
        <v>0.35000000000000003</v>
      </c>
      <c r="L11112" s="73">
        <v>2024.6867523076926</v>
      </c>
    </row>
    <row r="11113" spans="1:12" x14ac:dyDescent="0.35">
      <c r="A11113" s="1" t="s">
        <v>18532</v>
      </c>
      <c r="B11113" t="s">
        <v>18533</v>
      </c>
      <c r="C11113" t="s">
        <v>363</v>
      </c>
      <c r="D11113" t="s">
        <v>364</v>
      </c>
      <c r="E11113">
        <v>1</v>
      </c>
      <c r="F11113" s="2">
        <v>40</v>
      </c>
      <c r="G11113" s="3">
        <v>84.45</v>
      </c>
      <c r="H11113" s="3">
        <v>0.4</v>
      </c>
      <c r="I11113" s="3">
        <v>1.88</v>
      </c>
      <c r="J11113" s="3">
        <v>42.28</v>
      </c>
      <c r="K11113" s="4">
        <v>0.34999999999999992</v>
      </c>
      <c r="L11113" s="73">
        <v>76.754461538461527</v>
      </c>
    </row>
    <row r="11114" spans="1:12" x14ac:dyDescent="0.35">
      <c r="A11114" s="1" t="s">
        <v>18534</v>
      </c>
      <c r="B11114" t="s">
        <v>18535</v>
      </c>
      <c r="C11114" t="s">
        <v>363</v>
      </c>
      <c r="D11114" t="s">
        <v>364</v>
      </c>
      <c r="E11114">
        <v>1</v>
      </c>
      <c r="F11114" s="2">
        <v>8.86</v>
      </c>
      <c r="G11114" s="3">
        <v>18.899999999999999</v>
      </c>
      <c r="H11114" s="3">
        <v>8.8599999999999998E-2</v>
      </c>
      <c r="I11114" s="3">
        <v>0.41641999999999996</v>
      </c>
      <c r="J11114" s="3">
        <v>9.3650199999999995</v>
      </c>
      <c r="K11114" s="4">
        <v>0.34999999999999992</v>
      </c>
      <c r="L11114" s="73">
        <v>17.001113230769228</v>
      </c>
    </row>
    <row r="11115" spans="1:12" x14ac:dyDescent="0.35">
      <c r="A11115" s="1" t="s">
        <v>18536</v>
      </c>
      <c r="B11115" t="s">
        <v>18537</v>
      </c>
      <c r="C11115" t="s">
        <v>363</v>
      </c>
      <c r="D11115" t="s">
        <v>364</v>
      </c>
      <c r="E11115">
        <v>1</v>
      </c>
      <c r="F11115" s="2">
        <v>565</v>
      </c>
      <c r="G11115" s="3">
        <v>1203.81</v>
      </c>
      <c r="H11115" s="3">
        <v>5.65</v>
      </c>
      <c r="I11115" s="3">
        <v>26.555</v>
      </c>
      <c r="J11115" s="3">
        <v>597.20499999999993</v>
      </c>
      <c r="K11115" s="4">
        <v>0.35</v>
      </c>
      <c r="L11115" s="73">
        <v>1084.156769230769</v>
      </c>
    </row>
    <row r="11116" spans="1:12" x14ac:dyDescent="0.35">
      <c r="A11116" s="1" t="s">
        <v>18538</v>
      </c>
      <c r="B11116" t="s">
        <v>18539</v>
      </c>
      <c r="C11116" t="s">
        <v>363</v>
      </c>
      <c r="D11116" t="s">
        <v>364</v>
      </c>
      <c r="E11116">
        <v>1</v>
      </c>
      <c r="F11116" s="2">
        <v>337</v>
      </c>
      <c r="G11116" s="3">
        <v>717.83</v>
      </c>
      <c r="H11116" s="3">
        <v>3.37</v>
      </c>
      <c r="I11116" s="3">
        <v>15.839</v>
      </c>
      <c r="J11116" s="3">
        <v>356.209</v>
      </c>
      <c r="K11116" s="4">
        <v>0.34999999999999992</v>
      </c>
      <c r="L11116" s="73">
        <v>646.65633846153833</v>
      </c>
    </row>
    <row r="11117" spans="1:12" x14ac:dyDescent="0.35">
      <c r="A11117" s="1" t="s">
        <v>18540</v>
      </c>
      <c r="B11117" t="s">
        <v>18541</v>
      </c>
      <c r="C11117" t="s">
        <v>363</v>
      </c>
      <c r="D11117" t="s">
        <v>364</v>
      </c>
      <c r="E11117">
        <v>1</v>
      </c>
      <c r="F11117" s="2">
        <v>5915</v>
      </c>
      <c r="G11117" s="3">
        <v>12196</v>
      </c>
      <c r="H11117" s="3">
        <v>59.15</v>
      </c>
      <c r="I11117" s="3">
        <v>278.005</v>
      </c>
      <c r="J11117" s="3">
        <v>6252.1549999999997</v>
      </c>
      <c r="K11117" s="4">
        <v>0.35</v>
      </c>
      <c r="L11117" s="73">
        <v>11350.065999999999</v>
      </c>
    </row>
    <row r="11118" spans="1:12" x14ac:dyDescent="0.35">
      <c r="A11118" s="1" t="s">
        <v>18542</v>
      </c>
      <c r="B11118" t="s">
        <v>18543</v>
      </c>
      <c r="C11118" t="s">
        <v>363</v>
      </c>
      <c r="D11118" t="s">
        <v>364</v>
      </c>
      <c r="E11118">
        <v>1</v>
      </c>
      <c r="F11118" s="2">
        <v>874</v>
      </c>
      <c r="G11118" s="3">
        <v>656</v>
      </c>
      <c r="H11118" s="3">
        <v>8.74</v>
      </c>
      <c r="I11118" s="3">
        <v>41.078000000000003</v>
      </c>
      <c r="J11118" s="3">
        <v>923.81799999999998</v>
      </c>
      <c r="K11118" s="4">
        <v>0.35</v>
      </c>
      <c r="L11118" s="73">
        <v>1677.0849846153844</v>
      </c>
    </row>
    <row r="11119" spans="1:12" x14ac:dyDescent="0.35">
      <c r="A11119" s="1" t="s">
        <v>18544</v>
      </c>
      <c r="B11119" t="s">
        <v>18545</v>
      </c>
      <c r="C11119" t="s">
        <v>363</v>
      </c>
      <c r="D11119" t="s">
        <v>364</v>
      </c>
      <c r="E11119">
        <v>1</v>
      </c>
      <c r="F11119" s="2">
        <v>0.01</v>
      </c>
      <c r="G11119" s="3">
        <v>495</v>
      </c>
      <c r="H11119" s="3">
        <v>1E-4</v>
      </c>
      <c r="I11119" s="3">
        <v>4.6999999999999999E-4</v>
      </c>
      <c r="J11119" s="3">
        <v>1.057E-2</v>
      </c>
      <c r="K11119" s="4">
        <v>0.34999999999999992</v>
      </c>
      <c r="L11119" s="73">
        <v>1.918861538461538E-2</v>
      </c>
    </row>
    <row r="11120" spans="1:12" x14ac:dyDescent="0.35">
      <c r="A11120" s="1" t="s">
        <v>18546</v>
      </c>
      <c r="B11120" t="s">
        <v>18547</v>
      </c>
      <c r="C11120" t="s">
        <v>363</v>
      </c>
      <c r="D11120" t="s">
        <v>364</v>
      </c>
      <c r="E11120">
        <v>1</v>
      </c>
      <c r="F11120" s="2">
        <v>203</v>
      </c>
      <c r="G11120" s="3">
        <v>430.99</v>
      </c>
      <c r="H11120" s="3">
        <v>2.0300000000000002</v>
      </c>
      <c r="I11120" s="3">
        <v>9.5410000000000004</v>
      </c>
      <c r="J11120" s="3">
        <v>214.571</v>
      </c>
      <c r="K11120" s="4">
        <v>0.35</v>
      </c>
      <c r="L11120" s="73">
        <v>389.52889230769227</v>
      </c>
    </row>
    <row r="11121" spans="1:12" x14ac:dyDescent="0.35">
      <c r="A11121" s="1" t="s">
        <v>18548</v>
      </c>
      <c r="B11121" t="s">
        <v>18549</v>
      </c>
      <c r="C11121" t="s">
        <v>363</v>
      </c>
      <c r="D11121" t="s">
        <v>364</v>
      </c>
      <c r="E11121">
        <v>1</v>
      </c>
      <c r="F11121" s="2">
        <v>439.27</v>
      </c>
      <c r="G11121" s="3">
        <v>906</v>
      </c>
      <c r="H11121" s="3">
        <v>4.3926999999999996</v>
      </c>
      <c r="I11121" s="3">
        <v>20.645689999999998</v>
      </c>
      <c r="J11121" s="3">
        <v>464.30838999999997</v>
      </c>
      <c r="K11121" s="4">
        <v>0.34999999999999992</v>
      </c>
      <c r="L11121" s="73">
        <v>842.89830799999982</v>
      </c>
    </row>
    <row r="11122" spans="1:12" x14ac:dyDescent="0.35">
      <c r="A11122" s="1" t="s">
        <v>18550</v>
      </c>
      <c r="B11122" t="s">
        <v>18551</v>
      </c>
      <c r="C11122" t="s">
        <v>363</v>
      </c>
      <c r="D11122" t="s">
        <v>364</v>
      </c>
      <c r="E11122">
        <v>1</v>
      </c>
      <c r="F11122" s="2">
        <v>959</v>
      </c>
      <c r="G11122" s="3">
        <v>2033</v>
      </c>
      <c r="H11122" s="3">
        <v>9.59</v>
      </c>
      <c r="I11122" s="3">
        <v>45.073</v>
      </c>
      <c r="J11122" s="3">
        <v>1013.663</v>
      </c>
      <c r="K11122" s="4">
        <v>0.34999999999999992</v>
      </c>
      <c r="L11122" s="73">
        <v>1840.1882153846152</v>
      </c>
    </row>
    <row r="11123" spans="1:12" x14ac:dyDescent="0.35">
      <c r="A11123" s="1" t="s">
        <v>18552</v>
      </c>
      <c r="B11123" t="s">
        <v>18553</v>
      </c>
      <c r="C11123" t="s">
        <v>363</v>
      </c>
      <c r="D11123" t="s">
        <v>364</v>
      </c>
      <c r="E11123">
        <v>1</v>
      </c>
      <c r="F11123" s="2">
        <v>809</v>
      </c>
      <c r="G11123" s="3">
        <v>1724.19</v>
      </c>
      <c r="H11123" s="3">
        <v>8.09</v>
      </c>
      <c r="I11123" s="3">
        <v>38.023000000000003</v>
      </c>
      <c r="J11123" s="3">
        <v>855.11300000000006</v>
      </c>
      <c r="K11123" s="4">
        <v>0.35000000000000003</v>
      </c>
      <c r="L11123" s="73">
        <v>1552.3589846153848</v>
      </c>
    </row>
    <row r="11124" spans="1:12" x14ac:dyDescent="0.35">
      <c r="A11124" s="1" t="s">
        <v>18554</v>
      </c>
      <c r="B11124" t="s">
        <v>18555</v>
      </c>
      <c r="C11124" t="s">
        <v>363</v>
      </c>
      <c r="D11124" t="s">
        <v>364</v>
      </c>
      <c r="E11124">
        <v>1</v>
      </c>
      <c r="F11124" s="2">
        <v>88</v>
      </c>
      <c r="G11124" s="3">
        <v>185.77</v>
      </c>
      <c r="H11124" s="3">
        <v>0.88</v>
      </c>
      <c r="I11124" s="3">
        <v>4.1360000000000001</v>
      </c>
      <c r="J11124" s="3">
        <v>93.015999999999991</v>
      </c>
      <c r="K11124" s="4">
        <v>0.35</v>
      </c>
      <c r="L11124" s="73">
        <v>168.85981538461536</v>
      </c>
    </row>
    <row r="11125" spans="1:12" x14ac:dyDescent="0.35">
      <c r="A11125" s="1" t="s">
        <v>18556</v>
      </c>
      <c r="B11125" t="s">
        <v>18557</v>
      </c>
      <c r="C11125" t="s">
        <v>363</v>
      </c>
      <c r="D11125" t="s">
        <v>364</v>
      </c>
      <c r="E11125">
        <v>1</v>
      </c>
      <c r="F11125" s="2">
        <v>15059.4</v>
      </c>
      <c r="G11125" s="3">
        <v>28165.21</v>
      </c>
      <c r="H11125" s="3">
        <v>150.59399999999999</v>
      </c>
      <c r="I11125" s="3">
        <v>707.79179999999997</v>
      </c>
      <c r="J11125" s="3">
        <v>15917.785799999998</v>
      </c>
      <c r="K11125" s="4">
        <v>0.35000000000000003</v>
      </c>
      <c r="L11125" s="73">
        <v>28896.903452307688</v>
      </c>
    </row>
    <row r="11126" spans="1:12" x14ac:dyDescent="0.35">
      <c r="A11126" s="1" t="s">
        <v>18558</v>
      </c>
      <c r="B11126" t="s">
        <v>18270</v>
      </c>
      <c r="C11126" t="s">
        <v>363</v>
      </c>
      <c r="D11126" t="s">
        <v>364</v>
      </c>
      <c r="E11126">
        <v>1</v>
      </c>
      <c r="F11126" s="2">
        <v>4710</v>
      </c>
      <c r="G11126" s="3">
        <v>10042.549999999999</v>
      </c>
      <c r="H11126" s="3">
        <v>47.1</v>
      </c>
      <c r="I11126" s="3">
        <v>221.37</v>
      </c>
      <c r="J11126" s="3">
        <v>4978.47</v>
      </c>
      <c r="K11126" s="4">
        <v>0.35</v>
      </c>
      <c r="L11126" s="73">
        <v>9037.8378461538468</v>
      </c>
    </row>
    <row r="11127" spans="1:12" x14ac:dyDescent="0.35">
      <c r="A11127" s="1" t="s">
        <v>18559</v>
      </c>
      <c r="B11127" t="s">
        <v>18560</v>
      </c>
      <c r="C11127" t="s">
        <v>363</v>
      </c>
      <c r="D11127" t="s">
        <v>364</v>
      </c>
      <c r="E11127">
        <v>1</v>
      </c>
      <c r="F11127" s="2">
        <v>505.02</v>
      </c>
      <c r="G11127" s="3">
        <v>885.15</v>
      </c>
      <c r="H11127" s="3">
        <v>5.0502000000000002</v>
      </c>
      <c r="I11127" s="3">
        <v>23.735939999999999</v>
      </c>
      <c r="J11127" s="3">
        <v>533.80614000000003</v>
      </c>
      <c r="K11127" s="4">
        <v>0.35000000000000003</v>
      </c>
      <c r="L11127" s="73">
        <v>969.06345415384624</v>
      </c>
    </row>
    <row r="11128" spans="1:12" x14ac:dyDescent="0.35">
      <c r="A11128" s="1" t="s">
        <v>18561</v>
      </c>
      <c r="B11128" t="s">
        <v>18562</v>
      </c>
      <c r="C11128" t="s">
        <v>363</v>
      </c>
      <c r="D11128" t="s">
        <v>364</v>
      </c>
      <c r="E11128">
        <v>1</v>
      </c>
      <c r="F11128" s="2">
        <v>0.01</v>
      </c>
      <c r="G11128" s="3">
        <v>1017</v>
      </c>
      <c r="H11128" s="3">
        <v>1E-4</v>
      </c>
      <c r="I11128" s="3">
        <v>4.6999999999999999E-4</v>
      </c>
      <c r="J11128" s="3">
        <v>1.057E-2</v>
      </c>
      <c r="K11128" s="4">
        <v>0.34999999999999992</v>
      </c>
      <c r="L11128" s="73">
        <v>1.918861538461538E-2</v>
      </c>
    </row>
    <row r="11129" spans="1:12" x14ac:dyDescent="0.35">
      <c r="A11129" s="1" t="s">
        <v>18563</v>
      </c>
      <c r="B11129" t="s">
        <v>18564</v>
      </c>
      <c r="C11129" t="s">
        <v>363</v>
      </c>
      <c r="D11129" t="s">
        <v>364</v>
      </c>
      <c r="E11129">
        <v>1</v>
      </c>
      <c r="F11129" s="2">
        <v>821</v>
      </c>
      <c r="G11129" s="3">
        <v>1741</v>
      </c>
      <c r="H11129" s="3">
        <v>8.2100000000000009</v>
      </c>
      <c r="I11129" s="3">
        <v>38.587000000000003</v>
      </c>
      <c r="J11129" s="3">
        <v>867.79700000000003</v>
      </c>
      <c r="K11129" s="4">
        <v>0.35</v>
      </c>
      <c r="L11129" s="73">
        <v>1575.3853230769232</v>
      </c>
    </row>
    <row r="11130" spans="1:12" x14ac:dyDescent="0.35">
      <c r="A11130" s="1" t="s">
        <v>18565</v>
      </c>
      <c r="B11130" t="s">
        <v>18566</v>
      </c>
      <c r="C11130" t="s">
        <v>363</v>
      </c>
      <c r="D11130" t="s">
        <v>364</v>
      </c>
      <c r="E11130">
        <v>1</v>
      </c>
      <c r="F11130" s="2">
        <v>23.94</v>
      </c>
      <c r="G11130" s="3">
        <v>44.54</v>
      </c>
      <c r="H11130" s="3">
        <v>0.23940000000000003</v>
      </c>
      <c r="I11130" s="3">
        <v>1.1251800000000001</v>
      </c>
      <c r="J11130" s="3">
        <v>25.304580000000001</v>
      </c>
      <c r="K11130" s="4">
        <v>0.35000000000000003</v>
      </c>
      <c r="L11130" s="73">
        <v>45.937545230769238</v>
      </c>
    </row>
    <row r="11131" spans="1:12" x14ac:dyDescent="0.35">
      <c r="A11131" s="1" t="s">
        <v>18567</v>
      </c>
      <c r="B11131" t="s">
        <v>18568</v>
      </c>
      <c r="C11131" t="s">
        <v>363</v>
      </c>
      <c r="D11131" t="s">
        <v>364</v>
      </c>
      <c r="E11131">
        <v>1</v>
      </c>
      <c r="F11131" s="2">
        <v>2.58</v>
      </c>
      <c r="G11131" s="3">
        <v>5.51</v>
      </c>
      <c r="H11131" s="3">
        <v>2.58E-2</v>
      </c>
      <c r="I11131" s="3">
        <v>0.12126000000000001</v>
      </c>
      <c r="J11131" s="3">
        <v>2.7270599999999998</v>
      </c>
      <c r="K11131" s="4">
        <v>0.35</v>
      </c>
      <c r="L11131" s="73">
        <v>4.9506627692307692</v>
      </c>
    </row>
    <row r="11132" spans="1:12" x14ac:dyDescent="0.35">
      <c r="A11132" s="1" t="s">
        <v>18569</v>
      </c>
      <c r="B11132" t="s">
        <v>18570</v>
      </c>
      <c r="C11132" t="s">
        <v>363</v>
      </c>
      <c r="D11132" t="s">
        <v>364</v>
      </c>
      <c r="E11132">
        <v>1</v>
      </c>
      <c r="F11132" s="2">
        <v>76</v>
      </c>
      <c r="G11132" s="3">
        <v>153</v>
      </c>
      <c r="H11132" s="3">
        <v>0.76</v>
      </c>
      <c r="I11132" s="3">
        <v>3.5720000000000001</v>
      </c>
      <c r="J11132" s="3">
        <v>80.332000000000008</v>
      </c>
      <c r="K11132" s="4">
        <v>0.35000000000000003</v>
      </c>
      <c r="L11132" s="73">
        <v>145.83347692307694</v>
      </c>
    </row>
    <row r="11133" spans="1:12" x14ac:dyDescent="0.35">
      <c r="A11133" s="1" t="s">
        <v>18571</v>
      </c>
      <c r="B11133" t="s">
        <v>18572</v>
      </c>
      <c r="C11133" t="s">
        <v>363</v>
      </c>
      <c r="D11133" t="s">
        <v>364</v>
      </c>
      <c r="E11133">
        <v>1</v>
      </c>
      <c r="F11133" s="2">
        <v>11100</v>
      </c>
      <c r="G11133" s="3">
        <v>22328</v>
      </c>
      <c r="H11133" s="3">
        <v>111</v>
      </c>
      <c r="I11133" s="3">
        <v>521.70000000000005</v>
      </c>
      <c r="J11133" s="3">
        <v>11732.7</v>
      </c>
      <c r="K11133" s="4">
        <v>0.34999999999999992</v>
      </c>
      <c r="L11133" s="73">
        <v>21299.363076923077</v>
      </c>
    </row>
    <row r="11134" spans="1:12" x14ac:dyDescent="0.35">
      <c r="A11134" s="1" t="s">
        <v>18573</v>
      </c>
      <c r="B11134" t="s">
        <v>18574</v>
      </c>
      <c r="C11134" t="s">
        <v>363</v>
      </c>
      <c r="D11134" t="s">
        <v>364</v>
      </c>
      <c r="E11134">
        <v>1</v>
      </c>
      <c r="F11134" s="2">
        <v>13180.68</v>
      </c>
      <c r="G11134" s="3">
        <v>24652.080000000002</v>
      </c>
      <c r="H11134" s="3">
        <v>131.80680000000001</v>
      </c>
      <c r="I11134" s="3">
        <v>619.49196000000006</v>
      </c>
      <c r="J11134" s="3">
        <v>13931.97876</v>
      </c>
      <c r="K11134" s="4">
        <v>0.34999999999999992</v>
      </c>
      <c r="L11134" s="73">
        <v>25291.899902769226</v>
      </c>
    </row>
    <row r="11135" spans="1:12" x14ac:dyDescent="0.35">
      <c r="A11135" s="1" t="s">
        <v>18575</v>
      </c>
      <c r="B11135" t="s">
        <v>18576</v>
      </c>
      <c r="C11135" t="s">
        <v>363</v>
      </c>
      <c r="D11135" t="s">
        <v>364</v>
      </c>
      <c r="E11135">
        <v>1</v>
      </c>
      <c r="F11135" s="2">
        <v>244</v>
      </c>
      <c r="G11135" s="3">
        <v>520.16</v>
      </c>
      <c r="H11135" s="3">
        <v>2.44</v>
      </c>
      <c r="I11135" s="3">
        <v>11.468</v>
      </c>
      <c r="J11135" s="3">
        <v>257.90800000000002</v>
      </c>
      <c r="K11135" s="4">
        <v>0.34999999999999992</v>
      </c>
      <c r="L11135" s="73">
        <v>468.20221538461533</v>
      </c>
    </row>
    <row r="11136" spans="1:12" x14ac:dyDescent="0.35">
      <c r="A11136" s="1" t="s">
        <v>18577</v>
      </c>
      <c r="B11136" t="s">
        <v>18578</v>
      </c>
      <c r="C11136" t="s">
        <v>363</v>
      </c>
      <c r="D11136" t="s">
        <v>364</v>
      </c>
      <c r="E11136">
        <v>1</v>
      </c>
      <c r="F11136" s="2">
        <v>2255</v>
      </c>
      <c r="G11136" s="3">
        <v>4371.13</v>
      </c>
      <c r="H11136" s="3">
        <v>22.55</v>
      </c>
      <c r="I11136" s="3">
        <v>105.985</v>
      </c>
      <c r="J11136" s="3">
        <v>2383.5350000000003</v>
      </c>
      <c r="K11136" s="4">
        <v>0.35</v>
      </c>
      <c r="L11136" s="73">
        <v>4327.0327692307692</v>
      </c>
    </row>
    <row r="11137" spans="1:12" x14ac:dyDescent="0.35">
      <c r="A11137" s="1" t="s">
        <v>18579</v>
      </c>
      <c r="B11137" t="s">
        <v>18580</v>
      </c>
      <c r="C11137" t="s">
        <v>363</v>
      </c>
      <c r="D11137" t="s">
        <v>364</v>
      </c>
      <c r="E11137">
        <v>1</v>
      </c>
      <c r="F11137" s="2">
        <v>1052.22</v>
      </c>
      <c r="G11137" s="3">
        <v>1875</v>
      </c>
      <c r="H11137" s="3">
        <v>10.5222</v>
      </c>
      <c r="I11137" s="3">
        <v>49.454340000000002</v>
      </c>
      <c r="J11137" s="3">
        <v>1112.1965400000001</v>
      </c>
      <c r="K11137" s="4">
        <v>0.35</v>
      </c>
      <c r="L11137" s="73">
        <v>2019.0644880000002</v>
      </c>
    </row>
    <row r="11138" spans="1:12" x14ac:dyDescent="0.35">
      <c r="A11138" s="1" t="s">
        <v>18581</v>
      </c>
      <c r="B11138" t="s">
        <v>18582</v>
      </c>
      <c r="C11138" t="s">
        <v>363</v>
      </c>
      <c r="D11138" t="s">
        <v>364</v>
      </c>
      <c r="E11138">
        <v>1</v>
      </c>
      <c r="F11138" s="2">
        <v>461.7</v>
      </c>
      <c r="G11138" s="3">
        <v>863.3</v>
      </c>
      <c r="H11138" s="3">
        <v>4.617</v>
      </c>
      <c r="I11138" s="3">
        <v>21.6999</v>
      </c>
      <c r="J11138" s="3">
        <v>488.01690000000002</v>
      </c>
      <c r="K11138" s="4">
        <v>0.35</v>
      </c>
      <c r="L11138" s="73">
        <v>885.93837230769236</v>
      </c>
    </row>
    <row r="11139" spans="1:12" x14ac:dyDescent="0.35">
      <c r="A11139" s="1" t="s">
        <v>18583</v>
      </c>
      <c r="B11139" t="s">
        <v>18584</v>
      </c>
      <c r="C11139" t="s">
        <v>363</v>
      </c>
      <c r="D11139" t="s">
        <v>364</v>
      </c>
      <c r="E11139">
        <v>1</v>
      </c>
      <c r="F11139" s="2">
        <v>0.01</v>
      </c>
      <c r="G11139" s="3">
        <v>1</v>
      </c>
      <c r="H11139" s="3">
        <v>1E-4</v>
      </c>
      <c r="I11139" s="3">
        <v>4.6999999999999999E-4</v>
      </c>
      <c r="J11139" s="3">
        <v>1.057E-2</v>
      </c>
      <c r="K11139" s="4">
        <v>0.34999999999999992</v>
      </c>
      <c r="L11139" s="73">
        <v>1.918861538461538E-2</v>
      </c>
    </row>
    <row r="11140" spans="1:12" x14ac:dyDescent="0.35">
      <c r="A11140" s="1" t="s">
        <v>18585</v>
      </c>
      <c r="B11140" t="s">
        <v>18586</v>
      </c>
      <c r="C11140" t="s">
        <v>363</v>
      </c>
      <c r="D11140" t="s">
        <v>364</v>
      </c>
      <c r="E11140">
        <v>1</v>
      </c>
      <c r="F11140" s="2">
        <v>697.68</v>
      </c>
      <c r="G11140" s="3">
        <v>1303.3599999999999</v>
      </c>
      <c r="H11140" s="3">
        <v>6.9767999999999999</v>
      </c>
      <c r="I11140" s="3">
        <v>32.790959999999998</v>
      </c>
      <c r="J11140" s="3">
        <v>737.44776000000002</v>
      </c>
      <c r="K11140" s="4">
        <v>0.35000000000000003</v>
      </c>
      <c r="L11140" s="73">
        <v>1338.7513181538461</v>
      </c>
    </row>
    <row r="11141" spans="1:12" x14ac:dyDescent="0.35">
      <c r="A11141" s="1" t="s">
        <v>18587</v>
      </c>
      <c r="B11141" t="s">
        <v>18588</v>
      </c>
      <c r="C11141" t="s">
        <v>363</v>
      </c>
      <c r="D11141" t="s">
        <v>364</v>
      </c>
      <c r="E11141">
        <v>1</v>
      </c>
      <c r="F11141" s="2">
        <v>0.01</v>
      </c>
      <c r="G11141" s="3">
        <v>421</v>
      </c>
      <c r="H11141" s="3">
        <v>1E-4</v>
      </c>
      <c r="I11141" s="3">
        <v>4.6999999999999999E-4</v>
      </c>
      <c r="J11141" s="3">
        <v>1.057E-2</v>
      </c>
      <c r="K11141" s="4">
        <v>0.34999999999999992</v>
      </c>
      <c r="L11141" s="73">
        <v>1.918861538461538E-2</v>
      </c>
    </row>
    <row r="11142" spans="1:12" x14ac:dyDescent="0.35">
      <c r="A11142" s="1" t="s">
        <v>18589</v>
      </c>
      <c r="B11142" t="s">
        <v>18590</v>
      </c>
      <c r="C11142" t="s">
        <v>363</v>
      </c>
      <c r="D11142" t="s">
        <v>364</v>
      </c>
      <c r="E11142">
        <v>1</v>
      </c>
      <c r="F11142" s="2">
        <v>622.51</v>
      </c>
      <c r="G11142" s="3">
        <v>1284</v>
      </c>
      <c r="H11142" s="3">
        <v>6.2251000000000003</v>
      </c>
      <c r="I11142" s="3">
        <v>29.25797</v>
      </c>
      <c r="J11142" s="3">
        <v>657.99306999999999</v>
      </c>
      <c r="K11142" s="4">
        <v>0.34999999999999992</v>
      </c>
      <c r="L11142" s="73">
        <v>1194.5104963076922</v>
      </c>
    </row>
    <row r="11143" spans="1:12" x14ac:dyDescent="0.35">
      <c r="A11143" s="1" t="s">
        <v>18591</v>
      </c>
      <c r="B11143" t="s">
        <v>18592</v>
      </c>
      <c r="C11143" t="s">
        <v>363</v>
      </c>
      <c r="D11143" t="s">
        <v>364</v>
      </c>
      <c r="E11143">
        <v>1</v>
      </c>
      <c r="F11143" s="2">
        <v>35</v>
      </c>
      <c r="G11143" s="3">
        <v>73.19</v>
      </c>
      <c r="H11143" s="3">
        <v>0.35000000000000003</v>
      </c>
      <c r="I11143" s="3">
        <v>1.645</v>
      </c>
      <c r="J11143" s="3">
        <v>36.995000000000005</v>
      </c>
      <c r="K11143" s="4">
        <v>0.34999999999999992</v>
      </c>
      <c r="L11143" s="73">
        <v>67.160153846153847</v>
      </c>
    </row>
    <row r="11144" spans="1:12" x14ac:dyDescent="0.35">
      <c r="A11144" s="1" t="s">
        <v>18593</v>
      </c>
      <c r="B11144" t="s">
        <v>18594</v>
      </c>
      <c r="C11144" t="s">
        <v>363</v>
      </c>
      <c r="D11144" t="s">
        <v>364</v>
      </c>
      <c r="E11144">
        <v>1</v>
      </c>
      <c r="F11144" s="2">
        <v>3361</v>
      </c>
      <c r="G11144" s="3">
        <v>6761</v>
      </c>
      <c r="H11144" s="3">
        <v>33.61</v>
      </c>
      <c r="I11144" s="3">
        <v>157.96700000000001</v>
      </c>
      <c r="J11144" s="3">
        <v>3552.5770000000002</v>
      </c>
      <c r="K11144" s="4">
        <v>0.35</v>
      </c>
      <c r="L11144" s="73">
        <v>6449.2936307692307</v>
      </c>
    </row>
    <row r="11145" spans="1:12" x14ac:dyDescent="0.35">
      <c r="A11145" s="1" t="s">
        <v>18595</v>
      </c>
      <c r="B11145" t="s">
        <v>18596</v>
      </c>
      <c r="C11145" t="s">
        <v>363</v>
      </c>
      <c r="D11145" t="s">
        <v>364</v>
      </c>
      <c r="E11145">
        <v>1</v>
      </c>
      <c r="F11145" s="2">
        <v>1616.52</v>
      </c>
      <c r="G11145" s="3">
        <v>3021.55</v>
      </c>
      <c r="H11145" s="3">
        <v>16.165199999999999</v>
      </c>
      <c r="I11145" s="3">
        <v>75.976439999999997</v>
      </c>
      <c r="J11145" s="3">
        <v>1708.6616399999998</v>
      </c>
      <c r="K11145" s="4">
        <v>0.35</v>
      </c>
      <c r="L11145" s="73">
        <v>3101.8780541538454</v>
      </c>
    </row>
    <row r="11146" spans="1:12" x14ac:dyDescent="0.35">
      <c r="A11146" s="1" t="s">
        <v>18597</v>
      </c>
      <c r="B11146" t="s">
        <v>18598</v>
      </c>
      <c r="C11146" t="s">
        <v>363</v>
      </c>
      <c r="D11146" t="s">
        <v>364</v>
      </c>
      <c r="E11146">
        <v>1</v>
      </c>
      <c r="F11146" s="2">
        <v>343.17</v>
      </c>
      <c r="G11146" s="3">
        <v>708</v>
      </c>
      <c r="H11146" s="3">
        <v>3.4317000000000002</v>
      </c>
      <c r="I11146" s="3">
        <v>16.128990000000002</v>
      </c>
      <c r="J11146" s="3">
        <v>362.73068999999998</v>
      </c>
      <c r="K11146" s="4">
        <v>0.35</v>
      </c>
      <c r="L11146" s="73">
        <v>658.49571415384617</v>
      </c>
    </row>
    <row r="11147" spans="1:12" x14ac:dyDescent="0.35">
      <c r="A11147" s="1" t="s">
        <v>18599</v>
      </c>
      <c r="B11147" t="s">
        <v>18600</v>
      </c>
      <c r="C11147" t="s">
        <v>363</v>
      </c>
      <c r="D11147" t="s">
        <v>364</v>
      </c>
      <c r="E11147">
        <v>1</v>
      </c>
      <c r="F11147" s="2">
        <v>508.44</v>
      </c>
      <c r="G11147" s="3">
        <v>949.63</v>
      </c>
      <c r="H11147" s="3">
        <v>5.0844000000000005</v>
      </c>
      <c r="I11147" s="3">
        <v>23.89668</v>
      </c>
      <c r="J11147" s="3">
        <v>537.42107999999996</v>
      </c>
      <c r="K11147" s="4">
        <v>0.35</v>
      </c>
      <c r="L11147" s="73">
        <v>975.62596061538443</v>
      </c>
    </row>
    <row r="11148" spans="1:12" x14ac:dyDescent="0.35">
      <c r="A11148" s="1" t="s">
        <v>18601</v>
      </c>
      <c r="B11148" t="s">
        <v>18602</v>
      </c>
      <c r="C11148" t="s">
        <v>363</v>
      </c>
      <c r="D11148" t="s">
        <v>364</v>
      </c>
      <c r="E11148">
        <v>1</v>
      </c>
      <c r="F11148" s="2">
        <v>430</v>
      </c>
      <c r="G11148" s="3">
        <v>914.88</v>
      </c>
      <c r="H11148" s="3">
        <v>4.3</v>
      </c>
      <c r="I11148" s="3">
        <v>20.21</v>
      </c>
      <c r="J11148" s="3">
        <v>454.51</v>
      </c>
      <c r="K11148" s="4">
        <v>0.35</v>
      </c>
      <c r="L11148" s="73">
        <v>825.11046153846144</v>
      </c>
    </row>
    <row r="11149" spans="1:12" x14ac:dyDescent="0.35">
      <c r="A11149" s="1" t="s">
        <v>18603</v>
      </c>
      <c r="B11149" t="s">
        <v>18604</v>
      </c>
      <c r="C11149" t="s">
        <v>363</v>
      </c>
      <c r="D11149" t="s">
        <v>364</v>
      </c>
      <c r="E11149">
        <v>1</v>
      </c>
      <c r="F11149" s="2">
        <v>104.47</v>
      </c>
      <c r="G11149" s="3">
        <v>216</v>
      </c>
      <c r="H11149" s="3">
        <v>1.0447</v>
      </c>
      <c r="I11149" s="3">
        <v>4.9100900000000003</v>
      </c>
      <c r="J11149" s="3">
        <v>110.42479</v>
      </c>
      <c r="K11149" s="4">
        <v>0.35</v>
      </c>
      <c r="L11149" s="73">
        <v>200.46346492307691</v>
      </c>
    </row>
    <row r="11150" spans="1:12" x14ac:dyDescent="0.35">
      <c r="A11150" s="1" t="s">
        <v>18605</v>
      </c>
      <c r="B11150" t="s">
        <v>18606</v>
      </c>
      <c r="C11150" t="s">
        <v>363</v>
      </c>
      <c r="D11150" t="s">
        <v>364</v>
      </c>
      <c r="E11150">
        <v>1</v>
      </c>
      <c r="F11150" s="2">
        <v>2424.7800000000002</v>
      </c>
      <c r="G11150" s="3">
        <v>4534.6400000000003</v>
      </c>
      <c r="H11150" s="3">
        <v>24.247800000000002</v>
      </c>
      <c r="I11150" s="3">
        <v>113.96466000000001</v>
      </c>
      <c r="J11150" s="3">
        <v>2562.9924600000004</v>
      </c>
      <c r="K11150" s="4">
        <v>0.35</v>
      </c>
      <c r="L11150" s="73">
        <v>4652.8170812307699</v>
      </c>
    </row>
    <row r="11151" spans="1:12" x14ac:dyDescent="0.35">
      <c r="A11151" s="1" t="s">
        <v>18607</v>
      </c>
      <c r="B11151" t="s">
        <v>18608</v>
      </c>
      <c r="C11151" t="s">
        <v>363</v>
      </c>
      <c r="D11151" t="s">
        <v>364</v>
      </c>
      <c r="E11151">
        <v>1</v>
      </c>
      <c r="F11151" s="2">
        <v>13.94</v>
      </c>
      <c r="G11151" s="3">
        <v>29.72</v>
      </c>
      <c r="H11151" s="3">
        <v>0.1394</v>
      </c>
      <c r="I11151" s="3">
        <v>0.65517999999999998</v>
      </c>
      <c r="J11151" s="3">
        <v>14.734579999999999</v>
      </c>
      <c r="K11151" s="4">
        <v>0.35</v>
      </c>
      <c r="L11151" s="73">
        <v>26.748929846153843</v>
      </c>
    </row>
    <row r="11152" spans="1:12" x14ac:dyDescent="0.35">
      <c r="A11152" s="1" t="s">
        <v>18609</v>
      </c>
      <c r="B11152" t="s">
        <v>18610</v>
      </c>
      <c r="C11152" t="s">
        <v>363</v>
      </c>
      <c r="D11152" t="s">
        <v>364</v>
      </c>
      <c r="E11152">
        <v>1</v>
      </c>
      <c r="F11152" s="2">
        <v>17.95</v>
      </c>
      <c r="G11152" s="3">
        <v>38.270000000000003</v>
      </c>
      <c r="H11152" s="3">
        <v>0.17949999999999999</v>
      </c>
      <c r="I11152" s="3">
        <v>0.84365000000000001</v>
      </c>
      <c r="J11152" s="3">
        <v>18.97315</v>
      </c>
      <c r="K11152" s="4">
        <v>0.34999999999999992</v>
      </c>
      <c r="L11152" s="73">
        <v>34.443564615384616</v>
      </c>
    </row>
    <row r="11153" spans="1:12" x14ac:dyDescent="0.35">
      <c r="A11153" s="1" t="s">
        <v>18611</v>
      </c>
      <c r="B11153" t="s">
        <v>18612</v>
      </c>
      <c r="C11153" t="s">
        <v>363</v>
      </c>
      <c r="D11153" t="s">
        <v>364</v>
      </c>
      <c r="E11153">
        <v>1</v>
      </c>
      <c r="F11153" s="2">
        <v>53</v>
      </c>
      <c r="G11153" s="3">
        <v>111.46</v>
      </c>
      <c r="H11153" s="3">
        <v>0.53</v>
      </c>
      <c r="I11153" s="3">
        <v>2.4910000000000001</v>
      </c>
      <c r="J11153" s="3">
        <v>56.021000000000001</v>
      </c>
      <c r="K11153" s="4">
        <v>0.35</v>
      </c>
      <c r="L11153" s="73">
        <v>101.69966153846153</v>
      </c>
    </row>
    <row r="11154" spans="1:12" x14ac:dyDescent="0.35">
      <c r="A11154" s="1" t="s">
        <v>18613</v>
      </c>
      <c r="B11154" t="s">
        <v>18614</v>
      </c>
      <c r="C11154" t="s">
        <v>363</v>
      </c>
      <c r="D11154" t="s">
        <v>364</v>
      </c>
      <c r="E11154">
        <v>1</v>
      </c>
      <c r="F11154" s="2">
        <v>16.510000000000002</v>
      </c>
      <c r="G11154" s="3">
        <v>34</v>
      </c>
      <c r="H11154" s="3">
        <v>0.16510000000000002</v>
      </c>
      <c r="I11154" s="3">
        <v>0.77597000000000005</v>
      </c>
      <c r="J11154" s="3">
        <v>17.451070000000001</v>
      </c>
      <c r="K11154" s="4">
        <v>0.35000000000000003</v>
      </c>
      <c r="L11154" s="73">
        <v>31.680404000000003</v>
      </c>
    </row>
    <row r="11155" spans="1:12" x14ac:dyDescent="0.35">
      <c r="A11155" s="1" t="s">
        <v>18615</v>
      </c>
      <c r="B11155" t="s">
        <v>18616</v>
      </c>
      <c r="C11155" t="s">
        <v>363</v>
      </c>
      <c r="D11155" t="s">
        <v>364</v>
      </c>
      <c r="E11155">
        <v>1</v>
      </c>
      <c r="F11155" s="2">
        <v>0.01</v>
      </c>
      <c r="G11155" s="3">
        <v>9</v>
      </c>
      <c r="H11155" s="3">
        <v>1E-4</v>
      </c>
      <c r="I11155" s="3">
        <v>4.6999999999999999E-4</v>
      </c>
      <c r="J11155" s="3">
        <v>1.057E-2</v>
      </c>
      <c r="K11155" s="4">
        <v>0.34999999999999992</v>
      </c>
      <c r="L11155" s="73">
        <v>1.918861538461538E-2</v>
      </c>
    </row>
    <row r="11156" spans="1:12" x14ac:dyDescent="0.35">
      <c r="A11156" s="1" t="s">
        <v>18617</v>
      </c>
      <c r="B11156" t="s">
        <v>18618</v>
      </c>
      <c r="C11156" t="s">
        <v>363</v>
      </c>
      <c r="D11156" t="s">
        <v>364</v>
      </c>
      <c r="E11156">
        <v>1</v>
      </c>
      <c r="F11156" s="2">
        <v>161.88</v>
      </c>
      <c r="G11156" s="3">
        <v>288</v>
      </c>
      <c r="H11156" s="3">
        <v>1.6188</v>
      </c>
      <c r="I11156" s="3">
        <v>7.6083600000000002</v>
      </c>
      <c r="J11156" s="3">
        <v>171.10715999999999</v>
      </c>
      <c r="K11156" s="4">
        <v>0.34999999999999992</v>
      </c>
      <c r="L11156" s="73">
        <v>310.62530584615376</v>
      </c>
    </row>
    <row r="11157" spans="1:12" x14ac:dyDescent="0.35">
      <c r="A11157" s="1" t="s">
        <v>18619</v>
      </c>
      <c r="B11157" t="s">
        <v>18620</v>
      </c>
      <c r="C11157" t="s">
        <v>363</v>
      </c>
      <c r="D11157" t="s">
        <v>364</v>
      </c>
      <c r="E11157">
        <v>1</v>
      </c>
      <c r="F11157" s="2">
        <v>258</v>
      </c>
      <c r="G11157" s="3">
        <v>2132</v>
      </c>
      <c r="H11157" s="3">
        <v>2.58</v>
      </c>
      <c r="I11157" s="3">
        <v>12.125999999999999</v>
      </c>
      <c r="J11157" s="3">
        <v>272.70599999999996</v>
      </c>
      <c r="K11157" s="4">
        <v>0.35</v>
      </c>
      <c r="L11157" s="73">
        <v>495.06627692307683</v>
      </c>
    </row>
    <row r="11158" spans="1:12" x14ac:dyDescent="0.35">
      <c r="A11158" s="1" t="s">
        <v>18621</v>
      </c>
      <c r="B11158" t="s">
        <v>18622</v>
      </c>
      <c r="C11158" t="s">
        <v>363</v>
      </c>
      <c r="D11158" t="s">
        <v>364</v>
      </c>
      <c r="E11158">
        <v>1</v>
      </c>
      <c r="F11158" s="2">
        <v>2245</v>
      </c>
      <c r="G11158" s="3">
        <v>4515</v>
      </c>
      <c r="H11158" s="3">
        <v>22.45</v>
      </c>
      <c r="I11158" s="3">
        <v>105.515</v>
      </c>
      <c r="J11158" s="3">
        <v>2372.9649999999997</v>
      </c>
      <c r="K11158" s="4">
        <v>0.35000000000000003</v>
      </c>
      <c r="L11158" s="73">
        <v>4307.8441538461529</v>
      </c>
    </row>
    <row r="11159" spans="1:12" x14ac:dyDescent="0.35">
      <c r="A11159" s="1" t="s">
        <v>18623</v>
      </c>
      <c r="B11159" t="s">
        <v>18624</v>
      </c>
      <c r="C11159" t="s">
        <v>363</v>
      </c>
      <c r="D11159" t="s">
        <v>364</v>
      </c>
      <c r="E11159">
        <v>1</v>
      </c>
      <c r="F11159" s="2">
        <v>0.01</v>
      </c>
      <c r="G11159" s="3">
        <v>190</v>
      </c>
      <c r="H11159" s="3">
        <v>1E-4</v>
      </c>
      <c r="I11159" s="3">
        <v>4.6999999999999999E-4</v>
      </c>
      <c r="J11159" s="3">
        <v>1.057E-2</v>
      </c>
      <c r="K11159" s="4">
        <v>0.34999999999999992</v>
      </c>
      <c r="L11159" s="73">
        <v>1.918861538461538E-2</v>
      </c>
    </row>
    <row r="11160" spans="1:12" x14ac:dyDescent="0.35">
      <c r="A11160" s="1" t="s">
        <v>18625</v>
      </c>
      <c r="B11160" t="s">
        <v>18626</v>
      </c>
      <c r="C11160" t="s">
        <v>363</v>
      </c>
      <c r="D11160" t="s">
        <v>364</v>
      </c>
      <c r="E11160">
        <v>1</v>
      </c>
      <c r="F11160" s="2">
        <v>42</v>
      </c>
      <c r="G11160" s="3">
        <v>110</v>
      </c>
      <c r="H11160" s="3">
        <v>0.42</v>
      </c>
      <c r="I11160" s="3">
        <v>1.974</v>
      </c>
      <c r="J11160" s="3">
        <v>44.393999999999998</v>
      </c>
      <c r="K11160" s="4">
        <v>0.35000000000000003</v>
      </c>
      <c r="L11160" s="73">
        <v>80.59218461538461</v>
      </c>
    </row>
    <row r="11161" spans="1:12" x14ac:dyDescent="0.35">
      <c r="A11161" s="1" t="s">
        <v>18627</v>
      </c>
      <c r="B11161" t="s">
        <v>17821</v>
      </c>
      <c r="C11161" t="s">
        <v>363</v>
      </c>
      <c r="D11161" t="s">
        <v>364</v>
      </c>
      <c r="E11161">
        <v>1</v>
      </c>
      <c r="F11161" s="2">
        <v>2.44</v>
      </c>
      <c r="G11161" s="3">
        <v>5.2</v>
      </c>
      <c r="H11161" s="3">
        <v>2.4400000000000002E-2</v>
      </c>
      <c r="I11161" s="3">
        <v>0.11468</v>
      </c>
      <c r="J11161" s="3">
        <v>2.5790799999999998</v>
      </c>
      <c r="K11161" s="4">
        <v>0.35</v>
      </c>
      <c r="L11161" s="73">
        <v>4.6820221538461535</v>
      </c>
    </row>
    <row r="11162" spans="1:12" x14ac:dyDescent="0.35">
      <c r="A11162" s="1" t="s">
        <v>18628</v>
      </c>
      <c r="B11162" t="s">
        <v>18629</v>
      </c>
      <c r="C11162" t="s">
        <v>363</v>
      </c>
      <c r="D11162" t="s">
        <v>364</v>
      </c>
      <c r="E11162">
        <v>1</v>
      </c>
      <c r="F11162" s="2">
        <v>1105.8</v>
      </c>
      <c r="G11162" s="3">
        <v>1970</v>
      </c>
      <c r="H11162" s="3">
        <v>11.058</v>
      </c>
      <c r="I11162" s="3">
        <v>51.9726</v>
      </c>
      <c r="J11162" s="3">
        <v>1168.8306</v>
      </c>
      <c r="K11162" s="4">
        <v>0.35000000000000003</v>
      </c>
      <c r="L11162" s="73">
        <v>2121.8770892307693</v>
      </c>
    </row>
    <row r="11163" spans="1:12" x14ac:dyDescent="0.35">
      <c r="A11163" s="1" t="s">
        <v>18630</v>
      </c>
      <c r="B11163" t="s">
        <v>17885</v>
      </c>
      <c r="C11163" t="s">
        <v>363</v>
      </c>
      <c r="D11163" t="s">
        <v>364</v>
      </c>
      <c r="E11163">
        <v>1</v>
      </c>
      <c r="F11163" s="2">
        <v>2735.28</v>
      </c>
      <c r="G11163" s="3">
        <v>4862</v>
      </c>
      <c r="H11163" s="3">
        <v>27.352800000000002</v>
      </c>
      <c r="I11163" s="3">
        <v>128.55816000000002</v>
      </c>
      <c r="J11163" s="3">
        <v>2891.1909600000004</v>
      </c>
      <c r="K11163" s="4">
        <v>0.35000000000000003</v>
      </c>
      <c r="L11163" s="73">
        <v>5248.6235889230775</v>
      </c>
    </row>
    <row r="11164" spans="1:12" x14ac:dyDescent="0.35">
      <c r="A11164" s="1" t="s">
        <v>18631</v>
      </c>
      <c r="B11164" t="s">
        <v>18632</v>
      </c>
      <c r="C11164" t="s">
        <v>363</v>
      </c>
      <c r="D11164" t="s">
        <v>364</v>
      </c>
      <c r="E11164">
        <v>1</v>
      </c>
      <c r="F11164" s="2">
        <v>385</v>
      </c>
      <c r="G11164" s="3">
        <v>819.59</v>
      </c>
      <c r="H11164" s="3">
        <v>3.85</v>
      </c>
      <c r="I11164" s="3">
        <v>18.094999999999999</v>
      </c>
      <c r="J11164" s="3">
        <v>406.94500000000005</v>
      </c>
      <c r="K11164" s="4">
        <v>0.34999999999999992</v>
      </c>
      <c r="L11164" s="73">
        <v>738.76169230769233</v>
      </c>
    </row>
    <row r="11165" spans="1:12" x14ac:dyDescent="0.35">
      <c r="A11165" s="1" t="s">
        <v>18633</v>
      </c>
      <c r="B11165" t="s">
        <v>18634</v>
      </c>
      <c r="C11165" t="s">
        <v>363</v>
      </c>
      <c r="D11165" t="s">
        <v>364</v>
      </c>
      <c r="E11165">
        <v>1</v>
      </c>
      <c r="F11165" s="2">
        <v>430</v>
      </c>
      <c r="G11165" s="3">
        <v>914.88</v>
      </c>
      <c r="H11165" s="3">
        <v>4.3</v>
      </c>
      <c r="I11165" s="3">
        <v>20.21</v>
      </c>
      <c r="J11165" s="3">
        <v>454.51</v>
      </c>
      <c r="K11165" s="4">
        <v>0.35</v>
      </c>
      <c r="L11165" s="73">
        <v>825.11046153846144</v>
      </c>
    </row>
    <row r="11166" spans="1:12" x14ac:dyDescent="0.35">
      <c r="A11166" s="1" t="s">
        <v>18635</v>
      </c>
      <c r="B11166" t="s">
        <v>18106</v>
      </c>
      <c r="C11166" t="s">
        <v>363</v>
      </c>
      <c r="D11166" t="s">
        <v>364</v>
      </c>
      <c r="E11166">
        <v>1</v>
      </c>
      <c r="F11166" s="2">
        <v>2056.56</v>
      </c>
      <c r="G11166" s="3">
        <v>3403</v>
      </c>
      <c r="H11166" s="3">
        <v>20.5656</v>
      </c>
      <c r="I11166" s="3">
        <v>96.658320000000003</v>
      </c>
      <c r="J11166" s="3">
        <v>2173.7839199999999</v>
      </c>
      <c r="K11166" s="4">
        <v>0.34999999999999992</v>
      </c>
      <c r="L11166" s="73">
        <v>3946.253885538461</v>
      </c>
    </row>
    <row r="11167" spans="1:12" x14ac:dyDescent="0.35">
      <c r="A11167" s="1" t="s">
        <v>18636</v>
      </c>
      <c r="B11167" t="s">
        <v>18637</v>
      </c>
      <c r="C11167" t="s">
        <v>363</v>
      </c>
      <c r="D11167" t="s">
        <v>364</v>
      </c>
      <c r="E11167">
        <v>1</v>
      </c>
      <c r="F11167" s="2">
        <v>847</v>
      </c>
      <c r="G11167" s="3">
        <v>1479</v>
      </c>
      <c r="H11167" s="3">
        <v>8.4700000000000006</v>
      </c>
      <c r="I11167" s="3">
        <v>39.808999999999997</v>
      </c>
      <c r="J11167" s="3">
        <v>895.279</v>
      </c>
      <c r="K11167" s="4">
        <v>0.35000000000000003</v>
      </c>
      <c r="L11167" s="73">
        <v>1625.275723076923</v>
      </c>
    </row>
    <row r="11168" spans="1:12" x14ac:dyDescent="0.35">
      <c r="A11168" s="1" t="s">
        <v>18638</v>
      </c>
      <c r="B11168" t="s">
        <v>18639</v>
      </c>
      <c r="C11168" t="s">
        <v>363</v>
      </c>
      <c r="D11168" t="s">
        <v>364</v>
      </c>
      <c r="E11168">
        <v>1</v>
      </c>
      <c r="F11168" s="2">
        <v>1055.1500000000001</v>
      </c>
      <c r="G11168" s="3">
        <v>2352</v>
      </c>
      <c r="H11168" s="3">
        <v>10.551500000000001</v>
      </c>
      <c r="I11168" s="3">
        <v>49.592050000000008</v>
      </c>
      <c r="J11168" s="3">
        <v>1115.2935500000001</v>
      </c>
      <c r="K11168" s="4">
        <v>0.35000000000000003</v>
      </c>
      <c r="L11168" s="73">
        <v>2024.6867523076926</v>
      </c>
    </row>
    <row r="11169" spans="1:12" x14ac:dyDescent="0.35">
      <c r="A11169" s="1" t="s">
        <v>18640</v>
      </c>
      <c r="B11169" t="s">
        <v>18641</v>
      </c>
      <c r="C11169" t="s">
        <v>363</v>
      </c>
      <c r="D11169" t="s">
        <v>364</v>
      </c>
      <c r="E11169">
        <v>1</v>
      </c>
      <c r="F11169" s="2">
        <v>140</v>
      </c>
      <c r="G11169" s="3">
        <v>297.24</v>
      </c>
      <c r="H11169" s="3">
        <v>1.4000000000000001</v>
      </c>
      <c r="I11169" s="3">
        <v>6.58</v>
      </c>
      <c r="J11169" s="3">
        <v>147.98000000000002</v>
      </c>
      <c r="K11169" s="4">
        <v>0.34999999999999992</v>
      </c>
      <c r="L11169" s="73">
        <v>268.64061538461539</v>
      </c>
    </row>
    <row r="11170" spans="1:12" x14ac:dyDescent="0.35">
      <c r="A11170" s="1" t="s">
        <v>18642</v>
      </c>
      <c r="B11170" t="s">
        <v>18643</v>
      </c>
      <c r="C11170" t="s">
        <v>363</v>
      </c>
      <c r="D11170" t="s">
        <v>364</v>
      </c>
      <c r="E11170">
        <v>1</v>
      </c>
      <c r="F11170" s="2">
        <v>248.52</v>
      </c>
      <c r="G11170" s="3">
        <v>513</v>
      </c>
      <c r="H11170" s="3">
        <v>2.4852000000000003</v>
      </c>
      <c r="I11170" s="3">
        <v>11.680440000000001</v>
      </c>
      <c r="J11170" s="3">
        <v>262.68563999999998</v>
      </c>
      <c r="K11170" s="4">
        <v>0.35</v>
      </c>
      <c r="L11170" s="73">
        <v>476.87546953846146</v>
      </c>
    </row>
    <row r="11171" spans="1:12" x14ac:dyDescent="0.35">
      <c r="A11171" s="1" t="s">
        <v>18644</v>
      </c>
      <c r="B11171" t="s">
        <v>17642</v>
      </c>
      <c r="C11171" t="s">
        <v>363</v>
      </c>
      <c r="D11171" t="s">
        <v>364</v>
      </c>
      <c r="E11171">
        <v>1</v>
      </c>
      <c r="F11171" s="2">
        <v>35</v>
      </c>
      <c r="G11171" s="3">
        <v>71</v>
      </c>
      <c r="H11171" s="3">
        <v>0.35000000000000003</v>
      </c>
      <c r="I11171" s="3">
        <v>1.645</v>
      </c>
      <c r="J11171" s="3">
        <v>36.995000000000005</v>
      </c>
      <c r="K11171" s="4">
        <v>0.34999999999999992</v>
      </c>
      <c r="L11171" s="73">
        <v>67.160153846153847</v>
      </c>
    </row>
    <row r="11172" spans="1:12" x14ac:dyDescent="0.35">
      <c r="A11172" s="1" t="s">
        <v>18645</v>
      </c>
      <c r="B11172" t="s">
        <v>17782</v>
      </c>
      <c r="C11172" t="s">
        <v>363</v>
      </c>
      <c r="D11172" t="s">
        <v>364</v>
      </c>
      <c r="E11172">
        <v>1</v>
      </c>
      <c r="F11172" s="2">
        <v>31</v>
      </c>
      <c r="G11172" s="3">
        <v>65.569999999999993</v>
      </c>
      <c r="H11172" s="3">
        <v>0.31</v>
      </c>
      <c r="I11172" s="3">
        <v>1.4570000000000001</v>
      </c>
      <c r="J11172" s="3">
        <v>32.766999999999996</v>
      </c>
      <c r="K11172" s="4">
        <v>0.35000000000000003</v>
      </c>
      <c r="L11172" s="73">
        <v>59.484707692307687</v>
      </c>
    </row>
    <row r="11173" spans="1:12" x14ac:dyDescent="0.35">
      <c r="A11173" s="1" t="s">
        <v>18646</v>
      </c>
      <c r="B11173" t="s">
        <v>18647</v>
      </c>
      <c r="C11173" t="s">
        <v>363</v>
      </c>
      <c r="D11173" t="s">
        <v>364</v>
      </c>
      <c r="E11173">
        <v>1</v>
      </c>
      <c r="F11173" s="2">
        <v>693.12</v>
      </c>
      <c r="G11173" s="3">
        <v>1294.95</v>
      </c>
      <c r="H11173" s="3">
        <v>6.9312000000000005</v>
      </c>
      <c r="I11173" s="3">
        <v>32.576639999999998</v>
      </c>
      <c r="J11173" s="3">
        <v>732.62783999999999</v>
      </c>
      <c r="K11173" s="4">
        <v>0.35</v>
      </c>
      <c r="L11173" s="73">
        <v>1330.0013095384616</v>
      </c>
    </row>
    <row r="11174" spans="1:12" x14ac:dyDescent="0.35">
      <c r="A11174" s="1" t="s">
        <v>18648</v>
      </c>
      <c r="B11174" t="s">
        <v>18649</v>
      </c>
      <c r="C11174" t="s">
        <v>363</v>
      </c>
      <c r="D11174" t="s">
        <v>364</v>
      </c>
      <c r="E11174">
        <v>1</v>
      </c>
      <c r="F11174" s="2">
        <v>2612</v>
      </c>
      <c r="G11174" s="3">
        <v>3570</v>
      </c>
      <c r="H11174" s="3">
        <v>26.12</v>
      </c>
      <c r="I11174" s="3">
        <v>122.764</v>
      </c>
      <c r="J11174" s="3">
        <v>2760.884</v>
      </c>
      <c r="K11174" s="4">
        <v>0.35000000000000003</v>
      </c>
      <c r="L11174" s="73">
        <v>5012.0663384615382</v>
      </c>
    </row>
    <row r="11175" spans="1:12" x14ac:dyDescent="0.35">
      <c r="A11175" s="1" t="s">
        <v>18650</v>
      </c>
      <c r="B11175" t="s">
        <v>18651</v>
      </c>
      <c r="C11175" t="s">
        <v>363</v>
      </c>
      <c r="D11175" t="s">
        <v>364</v>
      </c>
      <c r="E11175">
        <v>1</v>
      </c>
      <c r="F11175" s="2">
        <v>3315</v>
      </c>
      <c r="G11175" s="3">
        <v>7066.81</v>
      </c>
      <c r="H11175" s="3">
        <v>33.15</v>
      </c>
      <c r="I11175" s="3">
        <v>155.80500000000001</v>
      </c>
      <c r="J11175" s="3">
        <v>3503.9549999999999</v>
      </c>
      <c r="K11175" s="4">
        <v>0.35</v>
      </c>
      <c r="L11175" s="73">
        <v>6361.0259999999998</v>
      </c>
    </row>
    <row r="11176" spans="1:12" x14ac:dyDescent="0.35">
      <c r="A11176" s="1" t="s">
        <v>18652</v>
      </c>
      <c r="B11176" t="s">
        <v>18653</v>
      </c>
      <c r="C11176" t="s">
        <v>363</v>
      </c>
      <c r="D11176" t="s">
        <v>364</v>
      </c>
      <c r="E11176">
        <v>1</v>
      </c>
      <c r="F11176" s="2">
        <v>662</v>
      </c>
      <c r="G11176" s="3">
        <v>1505.28</v>
      </c>
      <c r="H11176" s="3">
        <v>6.62</v>
      </c>
      <c r="I11176" s="3">
        <v>31.114000000000001</v>
      </c>
      <c r="J11176" s="3">
        <v>699.73400000000004</v>
      </c>
      <c r="K11176" s="4">
        <v>0.34999999999999992</v>
      </c>
      <c r="L11176" s="73">
        <v>1270.2863384615384</v>
      </c>
    </row>
    <row r="11177" spans="1:12" x14ac:dyDescent="0.35">
      <c r="A11177" s="1" t="s">
        <v>18654</v>
      </c>
      <c r="B11177" t="s">
        <v>18655</v>
      </c>
      <c r="C11177" t="s">
        <v>363</v>
      </c>
      <c r="D11177" t="s">
        <v>364</v>
      </c>
      <c r="E11177">
        <v>1</v>
      </c>
      <c r="F11177" s="2">
        <v>185</v>
      </c>
      <c r="G11177" s="3">
        <v>393.84</v>
      </c>
      <c r="H11177" s="3">
        <v>1.85</v>
      </c>
      <c r="I11177" s="3">
        <v>8.6950000000000003</v>
      </c>
      <c r="J11177" s="3">
        <v>195.54499999999999</v>
      </c>
      <c r="K11177" s="4">
        <v>0.35</v>
      </c>
      <c r="L11177" s="73">
        <v>354.98938461538455</v>
      </c>
    </row>
    <row r="11178" spans="1:12" x14ac:dyDescent="0.35">
      <c r="A11178" s="1" t="s">
        <v>18656</v>
      </c>
      <c r="B11178" t="s">
        <v>17873</v>
      </c>
      <c r="C11178" t="s">
        <v>363</v>
      </c>
      <c r="D11178" t="s">
        <v>364</v>
      </c>
      <c r="E11178">
        <v>1</v>
      </c>
      <c r="F11178" s="2">
        <v>4102.92</v>
      </c>
      <c r="G11178" s="3">
        <v>2433</v>
      </c>
      <c r="H11178" s="3">
        <v>41.029200000000003</v>
      </c>
      <c r="I11178" s="3">
        <v>192.83724000000001</v>
      </c>
      <c r="J11178" s="3">
        <v>4336.7864399999999</v>
      </c>
      <c r="K11178" s="4">
        <v>0.35</v>
      </c>
      <c r="L11178" s="73">
        <v>7872.9353833846153</v>
      </c>
    </row>
    <row r="11179" spans="1:12" x14ac:dyDescent="0.35">
      <c r="A11179" s="1" t="s">
        <v>18657</v>
      </c>
      <c r="B11179" t="s">
        <v>18658</v>
      </c>
      <c r="C11179" t="s">
        <v>363</v>
      </c>
      <c r="D11179" t="s">
        <v>364</v>
      </c>
      <c r="E11179">
        <v>1</v>
      </c>
      <c r="F11179" s="2">
        <v>80</v>
      </c>
      <c r="G11179" s="3">
        <v>168.9</v>
      </c>
      <c r="H11179" s="3">
        <v>0.8</v>
      </c>
      <c r="I11179" s="3">
        <v>3.76</v>
      </c>
      <c r="J11179" s="3">
        <v>84.56</v>
      </c>
      <c r="K11179" s="4">
        <v>0.34999999999999992</v>
      </c>
      <c r="L11179" s="73">
        <v>153.50892307692305</v>
      </c>
    </row>
    <row r="11180" spans="1:12" x14ac:dyDescent="0.35">
      <c r="A11180" s="1" t="s">
        <v>18659</v>
      </c>
      <c r="B11180" t="s">
        <v>18660</v>
      </c>
      <c r="C11180" t="s">
        <v>363</v>
      </c>
      <c r="D11180" t="s">
        <v>364</v>
      </c>
      <c r="E11180">
        <v>1</v>
      </c>
      <c r="F11180" s="2">
        <v>252</v>
      </c>
      <c r="G11180" s="3">
        <v>457.44</v>
      </c>
      <c r="H11180" s="3">
        <v>2.52</v>
      </c>
      <c r="I11180" s="3">
        <v>11.843999999999999</v>
      </c>
      <c r="J11180" s="3">
        <v>266.36400000000003</v>
      </c>
      <c r="K11180" s="4">
        <v>0.35000000000000003</v>
      </c>
      <c r="L11180" s="73">
        <v>483.55310769230778</v>
      </c>
    </row>
    <row r="11181" spans="1:12" x14ac:dyDescent="0.35">
      <c r="A11181" s="1" t="s">
        <v>18661</v>
      </c>
      <c r="B11181" t="s">
        <v>18662</v>
      </c>
      <c r="C11181" t="s">
        <v>363</v>
      </c>
      <c r="D11181" t="s">
        <v>364</v>
      </c>
      <c r="E11181">
        <v>1</v>
      </c>
      <c r="F11181" s="2">
        <v>2591</v>
      </c>
      <c r="G11181" s="3">
        <v>5495</v>
      </c>
      <c r="H11181" s="3">
        <v>25.91</v>
      </c>
      <c r="I11181" s="3">
        <v>121.777</v>
      </c>
      <c r="J11181" s="3">
        <v>2738.6869999999999</v>
      </c>
      <c r="K11181" s="4">
        <v>0.34999999999999992</v>
      </c>
      <c r="L11181" s="73">
        <v>4971.7702461538456</v>
      </c>
    </row>
    <row r="11182" spans="1:12" x14ac:dyDescent="0.35">
      <c r="A11182" s="1" t="s">
        <v>18663</v>
      </c>
      <c r="B11182" t="s">
        <v>18664</v>
      </c>
      <c r="C11182" t="s">
        <v>363</v>
      </c>
      <c r="D11182" t="s">
        <v>364</v>
      </c>
      <c r="E11182">
        <v>1</v>
      </c>
      <c r="F11182" s="2">
        <v>89.28</v>
      </c>
      <c r="G11182" s="3">
        <v>185</v>
      </c>
      <c r="H11182" s="3">
        <v>0.89280000000000004</v>
      </c>
      <c r="I11182" s="3">
        <v>4.1961599999999999</v>
      </c>
      <c r="J11182" s="3">
        <v>94.368960000000001</v>
      </c>
      <c r="K11182" s="4">
        <v>0.34999999999999992</v>
      </c>
      <c r="L11182" s="73">
        <v>171.31595815384614</v>
      </c>
    </row>
    <row r="11183" spans="1:12" x14ac:dyDescent="0.35">
      <c r="A11183" s="1" t="s">
        <v>18665</v>
      </c>
      <c r="B11183" t="s">
        <v>18666</v>
      </c>
      <c r="C11183" t="s">
        <v>363</v>
      </c>
      <c r="D11183" t="s">
        <v>364</v>
      </c>
      <c r="E11183">
        <v>1</v>
      </c>
      <c r="F11183" s="2">
        <v>410.85</v>
      </c>
      <c r="G11183" s="3">
        <v>1005.04</v>
      </c>
      <c r="H11183" s="3">
        <v>4.1085000000000003</v>
      </c>
      <c r="I11183" s="3">
        <v>19.309950000000001</v>
      </c>
      <c r="J11183" s="3">
        <v>434.26845000000003</v>
      </c>
      <c r="K11183" s="4">
        <v>0.35000000000000003</v>
      </c>
      <c r="L11183" s="73">
        <v>788.36426307692318</v>
      </c>
    </row>
    <row r="11184" spans="1:12" x14ac:dyDescent="0.35">
      <c r="A11184" s="1" t="s">
        <v>18667</v>
      </c>
      <c r="B11184" t="s">
        <v>18668</v>
      </c>
      <c r="C11184" t="s">
        <v>363</v>
      </c>
      <c r="D11184" t="s">
        <v>364</v>
      </c>
      <c r="E11184">
        <v>1</v>
      </c>
      <c r="F11184" s="2">
        <v>357</v>
      </c>
      <c r="G11184" s="3">
        <v>718</v>
      </c>
      <c r="H11184" s="3">
        <v>3.5700000000000003</v>
      </c>
      <c r="I11184" s="3">
        <v>16.779</v>
      </c>
      <c r="J11184" s="3">
        <v>377.34899999999999</v>
      </c>
      <c r="K11184" s="4">
        <v>0.35</v>
      </c>
      <c r="L11184" s="73">
        <v>685.03356923076922</v>
      </c>
    </row>
    <row r="11185" spans="1:12" x14ac:dyDescent="0.35">
      <c r="A11185" s="1" t="s">
        <v>18669</v>
      </c>
      <c r="B11185" t="s">
        <v>18670</v>
      </c>
      <c r="C11185" t="s">
        <v>363</v>
      </c>
      <c r="D11185" t="s">
        <v>364</v>
      </c>
      <c r="E11185">
        <v>1</v>
      </c>
      <c r="F11185" s="2">
        <v>1802</v>
      </c>
      <c r="G11185" s="3">
        <v>4411</v>
      </c>
      <c r="H11185" s="3">
        <v>18.02</v>
      </c>
      <c r="I11185" s="3">
        <v>84.694000000000003</v>
      </c>
      <c r="J11185" s="3">
        <v>1904.7139999999999</v>
      </c>
      <c r="K11185" s="4">
        <v>0.34999999999999992</v>
      </c>
      <c r="L11185" s="73">
        <v>3457.7884923076917</v>
      </c>
    </row>
    <row r="11186" spans="1:12" x14ac:dyDescent="0.35">
      <c r="A11186" s="1" t="s">
        <v>18671</v>
      </c>
      <c r="B11186" t="s">
        <v>18672</v>
      </c>
      <c r="C11186" t="s">
        <v>363</v>
      </c>
      <c r="D11186" t="s">
        <v>364</v>
      </c>
      <c r="E11186">
        <v>1</v>
      </c>
      <c r="F11186" s="2">
        <v>1177</v>
      </c>
      <c r="G11186" s="3">
        <v>5015.88</v>
      </c>
      <c r="H11186" s="3">
        <v>11.77</v>
      </c>
      <c r="I11186" s="3">
        <v>55.319000000000003</v>
      </c>
      <c r="J11186" s="3">
        <v>1244.0889999999999</v>
      </c>
      <c r="K11186" s="4">
        <v>0.35000000000000003</v>
      </c>
      <c r="L11186" s="73">
        <v>2258.5000307692308</v>
      </c>
    </row>
    <row r="11187" spans="1:12" x14ac:dyDescent="0.35">
      <c r="A11187" s="1" t="s">
        <v>18673</v>
      </c>
      <c r="B11187" t="s">
        <v>18674</v>
      </c>
      <c r="C11187" t="s">
        <v>363</v>
      </c>
      <c r="D11187" t="s">
        <v>364</v>
      </c>
      <c r="E11187">
        <v>1</v>
      </c>
      <c r="F11187" s="2">
        <v>1178.76</v>
      </c>
      <c r="G11187" s="3">
        <v>2065.36</v>
      </c>
      <c r="H11187" s="3">
        <v>11.787599999999999</v>
      </c>
      <c r="I11187" s="3">
        <v>55.401719999999997</v>
      </c>
      <c r="J11187" s="3">
        <v>1245.9493200000002</v>
      </c>
      <c r="K11187" s="4">
        <v>0.35</v>
      </c>
      <c r="L11187" s="73">
        <v>2261.8772270769232</v>
      </c>
    </row>
    <row r="11188" spans="1:12" x14ac:dyDescent="0.35">
      <c r="A11188" s="1" t="s">
        <v>18675</v>
      </c>
      <c r="B11188" t="s">
        <v>17590</v>
      </c>
      <c r="C11188" t="s">
        <v>363</v>
      </c>
      <c r="D11188" t="s">
        <v>364</v>
      </c>
      <c r="E11188">
        <v>1</v>
      </c>
      <c r="F11188" s="2">
        <v>14539.56</v>
      </c>
      <c r="G11188" s="3">
        <v>27193.919999999998</v>
      </c>
      <c r="H11188" s="3">
        <v>145.3956</v>
      </c>
      <c r="I11188" s="3">
        <v>683.35932000000003</v>
      </c>
      <c r="J11188" s="3">
        <v>15368.314919999999</v>
      </c>
      <c r="K11188" s="4">
        <v>0.35000000000000003</v>
      </c>
      <c r="L11188" s="73">
        <v>27899.402470153844</v>
      </c>
    </row>
    <row r="11189" spans="1:12" x14ac:dyDescent="0.35">
      <c r="A11189" s="1" t="s">
        <v>18676</v>
      </c>
      <c r="B11189" t="s">
        <v>18677</v>
      </c>
      <c r="C11189" t="s">
        <v>363</v>
      </c>
      <c r="D11189" t="s">
        <v>364</v>
      </c>
      <c r="E11189">
        <v>1</v>
      </c>
      <c r="F11189" s="2">
        <v>189</v>
      </c>
      <c r="G11189" s="3">
        <v>401.27</v>
      </c>
      <c r="H11189" s="3">
        <v>1.8900000000000001</v>
      </c>
      <c r="I11189" s="3">
        <v>8.8830000000000009</v>
      </c>
      <c r="J11189" s="3">
        <v>199.773</v>
      </c>
      <c r="K11189" s="4">
        <v>0.35000000000000003</v>
      </c>
      <c r="L11189" s="73">
        <v>362.66483076923078</v>
      </c>
    </row>
    <row r="11190" spans="1:12" x14ac:dyDescent="0.35">
      <c r="A11190" s="1" t="s">
        <v>18678</v>
      </c>
      <c r="B11190" t="s">
        <v>18679</v>
      </c>
      <c r="C11190" t="s">
        <v>363</v>
      </c>
      <c r="D11190" t="s">
        <v>364</v>
      </c>
      <c r="E11190">
        <v>1</v>
      </c>
      <c r="F11190" s="2">
        <v>1055.1500000000001</v>
      </c>
      <c r="G11190" s="3">
        <v>2240</v>
      </c>
      <c r="H11190" s="3">
        <v>10.551500000000001</v>
      </c>
      <c r="I11190" s="3">
        <v>49.592050000000008</v>
      </c>
      <c r="J11190" s="3">
        <v>1115.2935500000001</v>
      </c>
      <c r="K11190" s="4">
        <v>0.35000000000000003</v>
      </c>
      <c r="L11190" s="73">
        <v>2024.6867523076926</v>
      </c>
    </row>
    <row r="11191" spans="1:12" x14ac:dyDescent="0.35">
      <c r="A11191" s="1" t="s">
        <v>18680</v>
      </c>
      <c r="B11191" t="s">
        <v>18681</v>
      </c>
      <c r="C11191" t="s">
        <v>363</v>
      </c>
      <c r="D11191" t="s">
        <v>364</v>
      </c>
      <c r="E11191">
        <v>1</v>
      </c>
      <c r="F11191" s="2">
        <v>900</v>
      </c>
      <c r="G11191" s="3">
        <v>2147.2415999999998</v>
      </c>
      <c r="H11191" s="3">
        <v>9</v>
      </c>
      <c r="I11191" s="3">
        <v>42.3</v>
      </c>
      <c r="J11191" s="3">
        <v>951.3</v>
      </c>
      <c r="K11191" s="4">
        <v>0.35</v>
      </c>
      <c r="L11191" s="73">
        <v>1726.9753846153844</v>
      </c>
    </row>
    <row r="11192" spans="1:12" x14ac:dyDescent="0.35">
      <c r="A11192" s="1" t="s">
        <v>18682</v>
      </c>
      <c r="B11192" t="s">
        <v>18683</v>
      </c>
      <c r="C11192" t="s">
        <v>363</v>
      </c>
      <c r="D11192" t="s">
        <v>364</v>
      </c>
      <c r="E11192">
        <v>1</v>
      </c>
      <c r="F11192" s="2">
        <v>1704</v>
      </c>
      <c r="G11192" s="3">
        <v>5448.8</v>
      </c>
      <c r="H11192" s="3">
        <v>17.04</v>
      </c>
      <c r="I11192" s="3">
        <v>80.087999999999994</v>
      </c>
      <c r="J11192" s="3">
        <v>1801.1279999999999</v>
      </c>
      <c r="K11192" s="4">
        <v>0.35</v>
      </c>
      <c r="L11192" s="73">
        <v>3269.7400615384613</v>
      </c>
    </row>
    <row r="11193" spans="1:12" x14ac:dyDescent="0.35">
      <c r="A11193" s="1" t="s">
        <v>18684</v>
      </c>
      <c r="B11193" t="s">
        <v>18685</v>
      </c>
      <c r="C11193" t="s">
        <v>363</v>
      </c>
      <c r="D11193" t="s">
        <v>364</v>
      </c>
      <c r="E11193">
        <v>1</v>
      </c>
      <c r="F11193" s="2">
        <v>42.18</v>
      </c>
      <c r="G11193" s="3">
        <v>74</v>
      </c>
      <c r="H11193" s="3">
        <v>0.42180000000000001</v>
      </c>
      <c r="I11193" s="3">
        <v>1.9824599999999999</v>
      </c>
      <c r="J11193" s="3">
        <v>44.58426</v>
      </c>
      <c r="K11193" s="4">
        <v>0.34999999999999992</v>
      </c>
      <c r="L11193" s="73">
        <v>80.937579692307679</v>
      </c>
    </row>
    <row r="11194" spans="1:12" x14ac:dyDescent="0.35">
      <c r="A11194" s="1" t="s">
        <v>18686</v>
      </c>
      <c r="B11194" t="s">
        <v>17776</v>
      </c>
      <c r="C11194" t="s">
        <v>363</v>
      </c>
      <c r="D11194" t="s">
        <v>364</v>
      </c>
      <c r="E11194">
        <v>1</v>
      </c>
      <c r="F11194" s="2">
        <v>290.83</v>
      </c>
      <c r="G11194" s="3">
        <v>600</v>
      </c>
      <c r="H11194" s="3">
        <v>2.9083000000000001</v>
      </c>
      <c r="I11194" s="3">
        <v>13.66901</v>
      </c>
      <c r="J11194" s="3">
        <v>307.40731</v>
      </c>
      <c r="K11194" s="4">
        <v>0.35000000000000003</v>
      </c>
      <c r="L11194" s="73">
        <v>558.06250123076927</v>
      </c>
    </row>
    <row r="11195" spans="1:12" x14ac:dyDescent="0.35">
      <c r="A11195" s="1" t="s">
        <v>18687</v>
      </c>
      <c r="B11195" t="s">
        <v>18688</v>
      </c>
      <c r="C11195" t="s">
        <v>363</v>
      </c>
      <c r="D11195" t="s">
        <v>364</v>
      </c>
      <c r="E11195">
        <v>1</v>
      </c>
      <c r="F11195" s="2">
        <v>746</v>
      </c>
      <c r="G11195" s="3">
        <v>1590.22</v>
      </c>
      <c r="H11195" s="3">
        <v>7.46</v>
      </c>
      <c r="I11195" s="3">
        <v>35.061999999999998</v>
      </c>
      <c r="J11195" s="3">
        <v>788.52200000000005</v>
      </c>
      <c r="K11195" s="4">
        <v>0.34999999999999992</v>
      </c>
      <c r="L11195" s="73">
        <v>1431.4707076923075</v>
      </c>
    </row>
    <row r="11196" spans="1:12" x14ac:dyDescent="0.35">
      <c r="A11196" s="1" t="s">
        <v>18689</v>
      </c>
      <c r="B11196" t="s">
        <v>17590</v>
      </c>
      <c r="C11196" t="s">
        <v>363</v>
      </c>
      <c r="D11196" t="s">
        <v>364</v>
      </c>
      <c r="E11196">
        <v>1</v>
      </c>
      <c r="F11196" s="2">
        <v>28248.06</v>
      </c>
      <c r="G11196" s="3">
        <v>52833.9</v>
      </c>
      <c r="H11196" s="3">
        <v>282.48060000000004</v>
      </c>
      <c r="I11196" s="3">
        <v>1327.6588200000001</v>
      </c>
      <c r="J11196" s="3">
        <v>29858.199420000001</v>
      </c>
      <c r="K11196" s="4">
        <v>0.35</v>
      </c>
      <c r="L11196" s="73">
        <v>54204.115870153844</v>
      </c>
    </row>
    <row r="11197" spans="1:12" x14ac:dyDescent="0.35">
      <c r="A11197" s="1" t="s">
        <v>18690</v>
      </c>
      <c r="B11197" t="s">
        <v>18691</v>
      </c>
      <c r="C11197" t="s">
        <v>363</v>
      </c>
      <c r="D11197" t="s">
        <v>364</v>
      </c>
      <c r="E11197">
        <v>1</v>
      </c>
      <c r="F11197" s="2">
        <v>1829</v>
      </c>
      <c r="G11197" s="3">
        <v>3679</v>
      </c>
      <c r="H11197" s="3">
        <v>18.29</v>
      </c>
      <c r="I11197" s="3">
        <v>85.962999999999994</v>
      </c>
      <c r="J11197" s="3">
        <v>1933.2529999999999</v>
      </c>
      <c r="K11197" s="4">
        <v>0.34999999999999992</v>
      </c>
      <c r="L11197" s="73">
        <v>3509.5977538461534</v>
      </c>
    </row>
    <row r="11198" spans="1:12" x14ac:dyDescent="0.35">
      <c r="A11198" s="1" t="s">
        <v>18692</v>
      </c>
      <c r="B11198" t="s">
        <v>18693</v>
      </c>
      <c r="C11198" t="s">
        <v>363</v>
      </c>
      <c r="D11198" t="s">
        <v>364</v>
      </c>
      <c r="E11198">
        <v>1</v>
      </c>
      <c r="F11198" s="2">
        <v>236</v>
      </c>
      <c r="G11198" s="3">
        <v>499</v>
      </c>
      <c r="H11198" s="3">
        <v>2.36</v>
      </c>
      <c r="I11198" s="3">
        <v>11.092000000000001</v>
      </c>
      <c r="J11198" s="3">
        <v>249.45200000000003</v>
      </c>
      <c r="K11198" s="4">
        <v>0.35</v>
      </c>
      <c r="L11198" s="73">
        <v>452.85132307692311</v>
      </c>
    </row>
    <row r="11199" spans="1:12" x14ac:dyDescent="0.35">
      <c r="A11199" s="1" t="s">
        <v>18694</v>
      </c>
      <c r="B11199" t="s">
        <v>18695</v>
      </c>
      <c r="C11199" t="s">
        <v>363</v>
      </c>
      <c r="D11199" t="s">
        <v>364</v>
      </c>
      <c r="E11199">
        <v>1</v>
      </c>
      <c r="F11199" s="2">
        <v>1010</v>
      </c>
      <c r="G11199" s="3">
        <v>2083</v>
      </c>
      <c r="H11199" s="3">
        <v>10.1</v>
      </c>
      <c r="I11199" s="3">
        <v>47.47</v>
      </c>
      <c r="J11199" s="3">
        <v>1067.57</v>
      </c>
      <c r="K11199" s="4">
        <v>0.35</v>
      </c>
      <c r="L11199" s="73">
        <v>1938.0501538461538</v>
      </c>
    </row>
    <row r="11200" spans="1:12" x14ac:dyDescent="0.35">
      <c r="A11200" s="1" t="s">
        <v>18696</v>
      </c>
      <c r="B11200" t="s">
        <v>18697</v>
      </c>
      <c r="C11200" t="s">
        <v>363</v>
      </c>
      <c r="D11200" t="s">
        <v>364</v>
      </c>
      <c r="E11200">
        <v>1</v>
      </c>
      <c r="F11200" s="2">
        <v>596</v>
      </c>
      <c r="G11200" s="3">
        <v>1422.8815999999999</v>
      </c>
      <c r="H11200" s="3">
        <v>5.96</v>
      </c>
      <c r="I11200" s="3">
        <v>28.012</v>
      </c>
      <c r="J11200" s="3">
        <v>629.97199999999998</v>
      </c>
      <c r="K11200" s="4">
        <v>0.35</v>
      </c>
      <c r="L11200" s="73">
        <v>1143.6414769230769</v>
      </c>
    </row>
    <row r="11201" spans="1:12" x14ac:dyDescent="0.35">
      <c r="A11201" s="1" t="s">
        <v>18698</v>
      </c>
      <c r="B11201" t="s">
        <v>18699</v>
      </c>
      <c r="C11201" t="s">
        <v>363</v>
      </c>
      <c r="D11201" t="s">
        <v>364</v>
      </c>
      <c r="E11201">
        <v>1</v>
      </c>
      <c r="F11201" s="2">
        <v>1512</v>
      </c>
      <c r="G11201" s="3">
        <v>3223.19</v>
      </c>
      <c r="H11201" s="3">
        <v>15.120000000000001</v>
      </c>
      <c r="I11201" s="3">
        <v>71.064000000000007</v>
      </c>
      <c r="J11201" s="3">
        <v>1598.184</v>
      </c>
      <c r="K11201" s="4">
        <v>0.35000000000000003</v>
      </c>
      <c r="L11201" s="73">
        <v>2901.3186461538462</v>
      </c>
    </row>
    <row r="11202" spans="1:12" x14ac:dyDescent="0.35">
      <c r="A11202" s="1" t="s">
        <v>18700</v>
      </c>
      <c r="B11202" t="s">
        <v>18701</v>
      </c>
      <c r="C11202" t="s">
        <v>363</v>
      </c>
      <c r="D11202" t="s">
        <v>364</v>
      </c>
      <c r="E11202">
        <v>1</v>
      </c>
      <c r="F11202" s="2">
        <v>1367.64</v>
      </c>
      <c r="G11202" s="3">
        <v>2431</v>
      </c>
      <c r="H11202" s="3">
        <v>13.676400000000001</v>
      </c>
      <c r="I11202" s="3">
        <v>64.279080000000008</v>
      </c>
      <c r="J11202" s="3">
        <v>1445.5954800000002</v>
      </c>
      <c r="K11202" s="4">
        <v>0.35000000000000003</v>
      </c>
      <c r="L11202" s="73">
        <v>2624.3117944615387</v>
      </c>
    </row>
    <row r="11203" spans="1:12" x14ac:dyDescent="0.35">
      <c r="A11203" s="1" t="s">
        <v>18702</v>
      </c>
      <c r="B11203" t="s">
        <v>18470</v>
      </c>
      <c r="C11203" t="s">
        <v>363</v>
      </c>
      <c r="D11203" t="s">
        <v>364</v>
      </c>
      <c r="E11203">
        <v>1</v>
      </c>
      <c r="F11203" s="2">
        <v>2331</v>
      </c>
      <c r="G11203" s="3">
        <v>1178</v>
      </c>
      <c r="H11203" s="3">
        <v>23.31</v>
      </c>
      <c r="I11203" s="3">
        <v>109.557</v>
      </c>
      <c r="J11203" s="3">
        <v>2463.8669999999997</v>
      </c>
      <c r="K11203" s="4">
        <v>0.34999999999999992</v>
      </c>
      <c r="L11203" s="73">
        <v>4472.8662461538452</v>
      </c>
    </row>
    <row r="11204" spans="1:12" x14ac:dyDescent="0.35">
      <c r="A11204" s="1" t="s">
        <v>18703</v>
      </c>
      <c r="B11204" t="s">
        <v>18704</v>
      </c>
      <c r="C11204" t="s">
        <v>363</v>
      </c>
      <c r="D11204" t="s">
        <v>364</v>
      </c>
      <c r="E11204">
        <v>1</v>
      </c>
      <c r="F11204" s="2">
        <v>0.01</v>
      </c>
      <c r="G11204" s="3">
        <v>3089</v>
      </c>
      <c r="H11204" s="3">
        <v>1E-4</v>
      </c>
      <c r="I11204" s="3">
        <v>4.6999999999999999E-4</v>
      </c>
      <c r="J11204" s="3">
        <v>1.057E-2</v>
      </c>
      <c r="K11204" s="4">
        <v>0.34999999999999992</v>
      </c>
      <c r="L11204" s="73">
        <v>1.918861538461538E-2</v>
      </c>
    </row>
    <row r="11205" spans="1:12" x14ac:dyDescent="0.35">
      <c r="A11205" s="1" t="s">
        <v>18705</v>
      </c>
      <c r="B11205" t="s">
        <v>18706</v>
      </c>
      <c r="C11205" t="s">
        <v>363</v>
      </c>
      <c r="D11205" t="s">
        <v>364</v>
      </c>
      <c r="E11205">
        <v>1</v>
      </c>
      <c r="F11205" s="2">
        <v>0.01</v>
      </c>
      <c r="G11205" s="3">
        <v>2433</v>
      </c>
      <c r="H11205" s="3">
        <v>1E-4</v>
      </c>
      <c r="I11205" s="3">
        <v>4.6999999999999999E-4</v>
      </c>
      <c r="J11205" s="3">
        <v>1.057E-2</v>
      </c>
      <c r="K11205" s="4">
        <v>0.34999999999999992</v>
      </c>
      <c r="L11205" s="73">
        <v>1.918861538461538E-2</v>
      </c>
    </row>
    <row r="11206" spans="1:12" x14ac:dyDescent="0.35">
      <c r="A11206" s="1" t="s">
        <v>18707</v>
      </c>
      <c r="B11206" t="s">
        <v>18708</v>
      </c>
      <c r="C11206" t="s">
        <v>363</v>
      </c>
      <c r="D11206" t="s">
        <v>364</v>
      </c>
      <c r="E11206">
        <v>1</v>
      </c>
      <c r="F11206" s="2">
        <v>83</v>
      </c>
      <c r="G11206" s="3">
        <v>3570</v>
      </c>
      <c r="H11206" s="3">
        <v>0.83000000000000007</v>
      </c>
      <c r="I11206" s="3">
        <v>3.9009999999999998</v>
      </c>
      <c r="J11206" s="3">
        <v>87.730999999999995</v>
      </c>
      <c r="K11206" s="4">
        <v>0.34999999999999992</v>
      </c>
      <c r="L11206" s="73">
        <v>159.26550769230766</v>
      </c>
    </row>
    <row r="11207" spans="1:12" x14ac:dyDescent="0.35">
      <c r="A11207" s="1" t="s">
        <v>18709</v>
      </c>
      <c r="B11207" t="s">
        <v>17978</v>
      </c>
      <c r="C11207" t="s">
        <v>363</v>
      </c>
      <c r="D11207" t="s">
        <v>364</v>
      </c>
      <c r="E11207">
        <v>1</v>
      </c>
      <c r="F11207" s="2">
        <v>1763.58</v>
      </c>
      <c r="G11207" s="3">
        <v>3297.3</v>
      </c>
      <c r="H11207" s="3">
        <v>17.6358</v>
      </c>
      <c r="I11207" s="3">
        <v>82.888260000000002</v>
      </c>
      <c r="J11207" s="3">
        <v>1864.1040599999999</v>
      </c>
      <c r="K11207" s="4">
        <v>0.35</v>
      </c>
      <c r="L11207" s="73">
        <v>3384.0658319999998</v>
      </c>
    </row>
    <row r="11208" spans="1:12" x14ac:dyDescent="0.35">
      <c r="A11208" s="1" t="s">
        <v>18710</v>
      </c>
      <c r="B11208" t="s">
        <v>16983</v>
      </c>
      <c r="C11208" t="s">
        <v>363</v>
      </c>
      <c r="D11208" t="s">
        <v>364</v>
      </c>
      <c r="E11208">
        <v>1</v>
      </c>
      <c r="F11208" s="2">
        <v>2102</v>
      </c>
      <c r="G11208" s="3">
        <v>5000</v>
      </c>
      <c r="H11208" s="3">
        <v>21.02</v>
      </c>
      <c r="I11208" s="3">
        <v>98.793999999999997</v>
      </c>
      <c r="J11208" s="3">
        <v>2221.8139999999999</v>
      </c>
      <c r="K11208" s="4">
        <v>0.35</v>
      </c>
      <c r="L11208" s="73">
        <v>4033.4469538461535</v>
      </c>
    </row>
    <row r="11209" spans="1:12" x14ac:dyDescent="0.35">
      <c r="A11209" s="1" t="s">
        <v>18711</v>
      </c>
      <c r="B11209" t="s">
        <v>18712</v>
      </c>
      <c r="C11209" t="s">
        <v>363</v>
      </c>
      <c r="D11209" t="s">
        <v>364</v>
      </c>
      <c r="E11209">
        <v>1</v>
      </c>
      <c r="F11209" s="2">
        <v>356</v>
      </c>
      <c r="G11209" s="3">
        <v>1515.91</v>
      </c>
      <c r="H11209" s="3">
        <v>3.56</v>
      </c>
      <c r="I11209" s="3">
        <v>16.731999999999999</v>
      </c>
      <c r="J11209" s="3">
        <v>376.29200000000003</v>
      </c>
      <c r="K11209" s="4">
        <v>0.35</v>
      </c>
      <c r="L11209" s="73">
        <v>683.11470769230766</v>
      </c>
    </row>
    <row r="11210" spans="1:12" x14ac:dyDescent="0.35">
      <c r="A11210" s="1" t="s">
        <v>18713</v>
      </c>
      <c r="B11210" t="s">
        <v>18714</v>
      </c>
      <c r="C11210" t="s">
        <v>363</v>
      </c>
      <c r="D11210" t="s">
        <v>364</v>
      </c>
      <c r="E11210">
        <v>1</v>
      </c>
      <c r="F11210" s="2">
        <v>635</v>
      </c>
      <c r="G11210" s="3">
        <v>819</v>
      </c>
      <c r="H11210" s="3">
        <v>6.3500000000000005</v>
      </c>
      <c r="I11210" s="3">
        <v>29.844999999999999</v>
      </c>
      <c r="J11210" s="3">
        <v>671.19500000000005</v>
      </c>
      <c r="K11210" s="4">
        <v>0.35</v>
      </c>
      <c r="L11210" s="73">
        <v>1218.477076923077</v>
      </c>
    </row>
    <row r="11211" spans="1:12" x14ac:dyDescent="0.35">
      <c r="A11211" s="1" t="s">
        <v>18715</v>
      </c>
      <c r="B11211" t="s">
        <v>18143</v>
      </c>
      <c r="C11211" t="s">
        <v>363</v>
      </c>
      <c r="D11211" t="s">
        <v>364</v>
      </c>
      <c r="E11211">
        <v>1</v>
      </c>
      <c r="F11211" s="2">
        <v>2735.28</v>
      </c>
      <c r="G11211" s="3">
        <v>4862</v>
      </c>
      <c r="H11211" s="3">
        <v>27.352800000000002</v>
      </c>
      <c r="I11211" s="3">
        <v>128.55816000000002</v>
      </c>
      <c r="J11211" s="3">
        <v>2891.1909600000004</v>
      </c>
      <c r="K11211" s="4">
        <v>0.35000000000000003</v>
      </c>
      <c r="L11211" s="73">
        <v>5248.6235889230775</v>
      </c>
    </row>
    <row r="11212" spans="1:12" x14ac:dyDescent="0.35">
      <c r="A11212" s="1" t="s">
        <v>18716</v>
      </c>
      <c r="B11212" t="s">
        <v>18717</v>
      </c>
      <c r="C11212" t="s">
        <v>363</v>
      </c>
      <c r="D11212" t="s">
        <v>364</v>
      </c>
      <c r="E11212">
        <v>1</v>
      </c>
      <c r="F11212" s="2">
        <v>712</v>
      </c>
      <c r="G11212" s="3">
        <v>1516.48</v>
      </c>
      <c r="H11212" s="3">
        <v>7.12</v>
      </c>
      <c r="I11212" s="3">
        <v>33.463999999999999</v>
      </c>
      <c r="J11212" s="3">
        <v>752.58400000000006</v>
      </c>
      <c r="K11212" s="4">
        <v>0.35</v>
      </c>
      <c r="L11212" s="73">
        <v>1366.2294153846153</v>
      </c>
    </row>
    <row r="11213" spans="1:12" x14ac:dyDescent="0.35">
      <c r="A11213" s="1" t="s">
        <v>18718</v>
      </c>
      <c r="B11213" t="s">
        <v>18719</v>
      </c>
      <c r="C11213" t="s">
        <v>363</v>
      </c>
      <c r="D11213" t="s">
        <v>364</v>
      </c>
      <c r="E11213">
        <v>1</v>
      </c>
      <c r="F11213" s="2">
        <v>681.88</v>
      </c>
      <c r="G11213" s="3">
        <v>1656</v>
      </c>
      <c r="H11213" s="3">
        <v>6.8188000000000004</v>
      </c>
      <c r="I11213" s="3">
        <v>32.048360000000002</v>
      </c>
      <c r="J11213" s="3">
        <v>720.74716000000001</v>
      </c>
      <c r="K11213" s="4">
        <v>0.34999999999999992</v>
      </c>
      <c r="L11213" s="73">
        <v>1308.4333058461539</v>
      </c>
    </row>
    <row r="11214" spans="1:12" x14ac:dyDescent="0.35">
      <c r="A11214" s="1" t="s">
        <v>18720</v>
      </c>
      <c r="B11214" t="s">
        <v>18721</v>
      </c>
      <c r="C11214" t="s">
        <v>363</v>
      </c>
      <c r="D11214" t="s">
        <v>364</v>
      </c>
      <c r="E11214">
        <v>1</v>
      </c>
      <c r="F11214" s="2">
        <v>921</v>
      </c>
      <c r="G11214" s="3">
        <v>1962.01</v>
      </c>
      <c r="H11214" s="3">
        <v>9.2100000000000009</v>
      </c>
      <c r="I11214" s="3">
        <v>43.286999999999999</v>
      </c>
      <c r="J11214" s="3">
        <v>973.49700000000007</v>
      </c>
      <c r="K11214" s="4">
        <v>0.34999999999999992</v>
      </c>
      <c r="L11214" s="73">
        <v>1767.271476923077</v>
      </c>
    </row>
    <row r="11215" spans="1:12" x14ac:dyDescent="0.35">
      <c r="A11215" s="1" t="s">
        <v>18722</v>
      </c>
      <c r="B11215" t="s">
        <v>18723</v>
      </c>
      <c r="C11215" t="s">
        <v>363</v>
      </c>
      <c r="D11215" t="s">
        <v>364</v>
      </c>
      <c r="E11215">
        <v>1</v>
      </c>
      <c r="F11215" s="2">
        <v>1163.94</v>
      </c>
      <c r="G11215" s="3">
        <v>2175.5100000000002</v>
      </c>
      <c r="H11215" s="3">
        <v>11.6394</v>
      </c>
      <c r="I11215" s="3">
        <v>54.705180000000006</v>
      </c>
      <c r="J11215" s="3">
        <v>1230.28458</v>
      </c>
      <c r="K11215" s="4">
        <v>0.35</v>
      </c>
      <c r="L11215" s="73">
        <v>2233.4396990769228</v>
      </c>
    </row>
    <row r="11216" spans="1:12" x14ac:dyDescent="0.35">
      <c r="A11216" s="1" t="s">
        <v>18724</v>
      </c>
      <c r="B11216" t="s">
        <v>18725</v>
      </c>
      <c r="C11216" t="s">
        <v>363</v>
      </c>
      <c r="D11216" t="s">
        <v>364</v>
      </c>
      <c r="E11216">
        <v>1</v>
      </c>
      <c r="F11216" s="2">
        <v>32.200000000000003</v>
      </c>
      <c r="G11216" s="3">
        <v>78.83</v>
      </c>
      <c r="H11216" s="3">
        <v>0.32200000000000001</v>
      </c>
      <c r="I11216" s="3">
        <v>1.5134000000000001</v>
      </c>
      <c r="J11216" s="3">
        <v>34.035400000000003</v>
      </c>
      <c r="K11216" s="4">
        <v>0.35000000000000003</v>
      </c>
      <c r="L11216" s="73">
        <v>61.787341538461547</v>
      </c>
    </row>
    <row r="11217" spans="1:12" x14ac:dyDescent="0.35">
      <c r="A11217" s="1" t="s">
        <v>18726</v>
      </c>
      <c r="B11217" t="s">
        <v>18727</v>
      </c>
      <c r="C11217" t="s">
        <v>363</v>
      </c>
      <c r="D11217" t="s">
        <v>364</v>
      </c>
      <c r="E11217">
        <v>1</v>
      </c>
      <c r="F11217" s="2">
        <v>466</v>
      </c>
      <c r="G11217" s="3">
        <v>929.6</v>
      </c>
      <c r="H11217" s="3">
        <v>4.66</v>
      </c>
      <c r="I11217" s="3">
        <v>21.902000000000001</v>
      </c>
      <c r="J11217" s="3">
        <v>492.56200000000001</v>
      </c>
      <c r="K11217" s="4">
        <v>0.35</v>
      </c>
      <c r="L11217" s="73">
        <v>894.18947692307688</v>
      </c>
    </row>
    <row r="11218" spans="1:12" x14ac:dyDescent="0.35">
      <c r="A11218" s="1" t="s">
        <v>18728</v>
      </c>
      <c r="B11218" t="s">
        <v>18729</v>
      </c>
      <c r="C11218" t="s">
        <v>363</v>
      </c>
      <c r="D11218" t="s">
        <v>364</v>
      </c>
      <c r="E11218">
        <v>1</v>
      </c>
      <c r="F11218" s="2">
        <v>376</v>
      </c>
      <c r="G11218" s="3">
        <v>2198</v>
      </c>
      <c r="H11218" s="3">
        <v>3.7600000000000002</v>
      </c>
      <c r="I11218" s="3">
        <v>17.672000000000001</v>
      </c>
      <c r="J11218" s="3">
        <v>397.43200000000002</v>
      </c>
      <c r="K11218" s="4">
        <v>0.35</v>
      </c>
      <c r="L11218" s="73">
        <v>721.49193846153844</v>
      </c>
    </row>
    <row r="11219" spans="1:12" x14ac:dyDescent="0.35">
      <c r="A11219" s="1" t="s">
        <v>18730</v>
      </c>
      <c r="B11219" t="s">
        <v>17714</v>
      </c>
      <c r="C11219" t="s">
        <v>363</v>
      </c>
      <c r="D11219" t="s">
        <v>364</v>
      </c>
      <c r="E11219">
        <v>1</v>
      </c>
      <c r="F11219" s="2">
        <v>3053</v>
      </c>
      <c r="G11219" s="3">
        <v>6475</v>
      </c>
      <c r="H11219" s="3">
        <v>30.53</v>
      </c>
      <c r="I11219" s="3">
        <v>143.49100000000001</v>
      </c>
      <c r="J11219" s="3">
        <v>3227.0210000000002</v>
      </c>
      <c r="K11219" s="4">
        <v>0.35</v>
      </c>
      <c r="L11219" s="73">
        <v>5858.2842769230774</v>
      </c>
    </row>
    <row r="11220" spans="1:12" x14ac:dyDescent="0.35">
      <c r="A11220" s="1" t="s">
        <v>18731</v>
      </c>
      <c r="B11220" t="s">
        <v>18732</v>
      </c>
      <c r="C11220" t="s">
        <v>363</v>
      </c>
      <c r="D11220" t="s">
        <v>364</v>
      </c>
      <c r="E11220">
        <v>1</v>
      </c>
      <c r="F11220" s="2">
        <v>304</v>
      </c>
      <c r="G11220" s="3">
        <v>646.49</v>
      </c>
      <c r="H11220" s="3">
        <v>3.04</v>
      </c>
      <c r="I11220" s="3">
        <v>14.288</v>
      </c>
      <c r="J11220" s="3">
        <v>321.32800000000003</v>
      </c>
      <c r="K11220" s="4">
        <v>0.35000000000000003</v>
      </c>
      <c r="L11220" s="73">
        <v>583.33390769230778</v>
      </c>
    </row>
    <row r="11221" spans="1:12" x14ac:dyDescent="0.35">
      <c r="A11221" s="1" t="s">
        <v>18733</v>
      </c>
      <c r="B11221" t="s">
        <v>18734</v>
      </c>
      <c r="C11221" t="s">
        <v>363</v>
      </c>
      <c r="D11221" t="s">
        <v>364</v>
      </c>
      <c r="E11221">
        <v>1</v>
      </c>
      <c r="F11221" s="2">
        <v>840.4</v>
      </c>
      <c r="G11221" s="3">
        <v>1733</v>
      </c>
      <c r="H11221" s="3">
        <v>8.4039999999999999</v>
      </c>
      <c r="I11221" s="3">
        <v>39.498799999999996</v>
      </c>
      <c r="J11221" s="3">
        <v>888.30279999999993</v>
      </c>
      <c r="K11221" s="4">
        <v>0.34999999999999992</v>
      </c>
      <c r="L11221" s="73">
        <v>1612.6112369230766</v>
      </c>
    </row>
    <row r="11222" spans="1:12" x14ac:dyDescent="0.35">
      <c r="A11222" s="1" t="s">
        <v>18735</v>
      </c>
      <c r="B11222" t="s">
        <v>18736</v>
      </c>
      <c r="C11222" t="s">
        <v>363</v>
      </c>
      <c r="D11222" t="s">
        <v>364</v>
      </c>
      <c r="E11222">
        <v>1</v>
      </c>
      <c r="F11222" s="2">
        <v>349</v>
      </c>
      <c r="G11222" s="3">
        <v>697</v>
      </c>
      <c r="H11222" s="3">
        <v>3.49</v>
      </c>
      <c r="I11222" s="3">
        <v>16.402999999999999</v>
      </c>
      <c r="J11222" s="3">
        <v>368.89300000000003</v>
      </c>
      <c r="K11222" s="4">
        <v>0.34999999999999992</v>
      </c>
      <c r="L11222" s="73">
        <v>669.68267692307688</v>
      </c>
    </row>
    <row r="11223" spans="1:12" x14ac:dyDescent="0.35">
      <c r="A11223" s="1" t="s">
        <v>18737</v>
      </c>
      <c r="B11223" t="s">
        <v>18738</v>
      </c>
      <c r="C11223" t="s">
        <v>363</v>
      </c>
      <c r="D11223" t="s">
        <v>364</v>
      </c>
      <c r="E11223">
        <v>1</v>
      </c>
      <c r="F11223" s="2">
        <v>2577.54</v>
      </c>
      <c r="G11223" s="3">
        <v>4595</v>
      </c>
      <c r="H11223" s="3">
        <v>25.775400000000001</v>
      </c>
      <c r="I11223" s="3">
        <v>121.14438</v>
      </c>
      <c r="J11223" s="3">
        <v>2724.4597800000001</v>
      </c>
      <c r="K11223" s="4">
        <v>0.35000000000000003</v>
      </c>
      <c r="L11223" s="73">
        <v>4945.9423698461542</v>
      </c>
    </row>
    <row r="11224" spans="1:12" x14ac:dyDescent="0.35">
      <c r="A11224" s="1" t="s">
        <v>18739</v>
      </c>
      <c r="B11224" t="s">
        <v>18740</v>
      </c>
      <c r="C11224" t="s">
        <v>363</v>
      </c>
      <c r="D11224" t="s">
        <v>364</v>
      </c>
      <c r="E11224">
        <v>1</v>
      </c>
      <c r="F11224" s="2">
        <v>10.81</v>
      </c>
      <c r="G11224" s="3">
        <v>23.04</v>
      </c>
      <c r="H11224" s="3">
        <v>0.1081</v>
      </c>
      <c r="I11224" s="3">
        <v>0.50807000000000002</v>
      </c>
      <c r="J11224" s="3">
        <v>11.426170000000001</v>
      </c>
      <c r="K11224" s="4">
        <v>0.34999999999999992</v>
      </c>
      <c r="L11224" s="73">
        <v>20.74289323076923</v>
      </c>
    </row>
    <row r="11225" spans="1:12" x14ac:dyDescent="0.35">
      <c r="A11225" s="1" t="s">
        <v>18741</v>
      </c>
      <c r="B11225" t="s">
        <v>18742</v>
      </c>
      <c r="C11225" t="s">
        <v>363</v>
      </c>
      <c r="D11225" t="s">
        <v>364</v>
      </c>
      <c r="E11225">
        <v>1</v>
      </c>
      <c r="F11225" s="2">
        <v>28</v>
      </c>
      <c r="G11225" s="3">
        <v>59.12</v>
      </c>
      <c r="H11225" s="3">
        <v>0.28000000000000003</v>
      </c>
      <c r="I11225" s="3">
        <v>1.3160000000000001</v>
      </c>
      <c r="J11225" s="3">
        <v>29.596</v>
      </c>
      <c r="K11225" s="4">
        <v>0.35</v>
      </c>
      <c r="L11225" s="73">
        <v>53.728123076923076</v>
      </c>
    </row>
    <row r="11226" spans="1:12" x14ac:dyDescent="0.35">
      <c r="A11226" s="1" t="s">
        <v>18743</v>
      </c>
      <c r="B11226" t="s">
        <v>18744</v>
      </c>
      <c r="C11226" t="s">
        <v>363</v>
      </c>
      <c r="D11226" t="s">
        <v>364</v>
      </c>
      <c r="E11226">
        <v>1</v>
      </c>
      <c r="F11226" s="2">
        <v>6.56</v>
      </c>
      <c r="G11226" s="3">
        <v>13.99</v>
      </c>
      <c r="H11226" s="3">
        <v>6.5599999999999992E-2</v>
      </c>
      <c r="I11226" s="3">
        <v>0.30831999999999998</v>
      </c>
      <c r="J11226" s="3">
        <v>6.9339199999999996</v>
      </c>
      <c r="K11226" s="4">
        <v>0.35</v>
      </c>
      <c r="L11226" s="73">
        <v>12.587731692307692</v>
      </c>
    </row>
    <row r="11227" spans="1:12" x14ac:dyDescent="0.35">
      <c r="A11227" s="1" t="s">
        <v>18745</v>
      </c>
      <c r="B11227" t="s">
        <v>18746</v>
      </c>
      <c r="C11227" t="s">
        <v>363</v>
      </c>
      <c r="D11227" t="s">
        <v>364</v>
      </c>
      <c r="E11227">
        <v>1</v>
      </c>
      <c r="F11227" s="2">
        <v>680</v>
      </c>
      <c r="G11227" s="3">
        <v>1449.03</v>
      </c>
      <c r="H11227" s="3">
        <v>6.8</v>
      </c>
      <c r="I11227" s="3">
        <v>31.96</v>
      </c>
      <c r="J11227" s="3">
        <v>718.76</v>
      </c>
      <c r="K11227" s="4">
        <v>0.35</v>
      </c>
      <c r="L11227" s="73">
        <v>1304.8258461538462</v>
      </c>
    </row>
    <row r="11228" spans="1:12" x14ac:dyDescent="0.35">
      <c r="A11228" s="1" t="s">
        <v>18747</v>
      </c>
      <c r="B11228" t="s">
        <v>18748</v>
      </c>
      <c r="C11228" t="s">
        <v>363</v>
      </c>
      <c r="D11228" t="s">
        <v>364</v>
      </c>
      <c r="E11228">
        <v>1</v>
      </c>
      <c r="F11228" s="2">
        <v>882</v>
      </c>
      <c r="G11228" s="3">
        <v>2772.79</v>
      </c>
      <c r="H11228" s="3">
        <v>8.82</v>
      </c>
      <c r="I11228" s="3">
        <v>41.454000000000001</v>
      </c>
      <c r="J11228" s="3">
        <v>932.274</v>
      </c>
      <c r="K11228" s="4">
        <v>0.34999999999999992</v>
      </c>
      <c r="L11228" s="73">
        <v>1692.4358769230766</v>
      </c>
    </row>
    <row r="11229" spans="1:12" x14ac:dyDescent="0.35">
      <c r="A11229" s="1" t="s">
        <v>18749</v>
      </c>
      <c r="B11229" t="s">
        <v>18750</v>
      </c>
      <c r="C11229" t="s">
        <v>363</v>
      </c>
      <c r="D11229" t="s">
        <v>364</v>
      </c>
      <c r="E11229">
        <v>1</v>
      </c>
      <c r="F11229" s="2">
        <v>293</v>
      </c>
      <c r="G11229" s="3">
        <v>624.20000000000005</v>
      </c>
      <c r="H11229" s="3">
        <v>2.93</v>
      </c>
      <c r="I11229" s="3">
        <v>13.771000000000001</v>
      </c>
      <c r="J11229" s="3">
        <v>309.70100000000002</v>
      </c>
      <c r="K11229" s="4">
        <v>0.35</v>
      </c>
      <c r="L11229" s="73">
        <v>562.22643076923077</v>
      </c>
    </row>
    <row r="11230" spans="1:12" x14ac:dyDescent="0.35">
      <c r="A11230" s="1" t="s">
        <v>18751</v>
      </c>
      <c r="B11230" t="s">
        <v>17782</v>
      </c>
      <c r="C11230" t="s">
        <v>363</v>
      </c>
      <c r="D11230" t="s">
        <v>364</v>
      </c>
      <c r="E11230">
        <v>1</v>
      </c>
      <c r="F11230" s="2">
        <v>21</v>
      </c>
      <c r="G11230" s="3">
        <v>43.71</v>
      </c>
      <c r="H11230" s="3">
        <v>0.21</v>
      </c>
      <c r="I11230" s="3">
        <v>0.98699999999999999</v>
      </c>
      <c r="J11230" s="3">
        <v>22.196999999999999</v>
      </c>
      <c r="K11230" s="4">
        <v>0.35000000000000003</v>
      </c>
      <c r="L11230" s="73">
        <v>40.296092307692305</v>
      </c>
    </row>
    <row r="11231" spans="1:12" x14ac:dyDescent="0.35">
      <c r="A11231" s="1" t="s">
        <v>18752</v>
      </c>
      <c r="B11231" t="s">
        <v>18753</v>
      </c>
      <c r="C11231" t="s">
        <v>363</v>
      </c>
      <c r="D11231" t="s">
        <v>364</v>
      </c>
      <c r="E11231">
        <v>1</v>
      </c>
      <c r="F11231" s="2">
        <v>2756</v>
      </c>
      <c r="G11231" s="3">
        <v>5876.33</v>
      </c>
      <c r="H11231" s="3">
        <v>27.560000000000002</v>
      </c>
      <c r="I11231" s="3">
        <v>129.53200000000001</v>
      </c>
      <c r="J11231" s="3">
        <v>2913.0920000000001</v>
      </c>
      <c r="K11231" s="4">
        <v>0.35000000000000003</v>
      </c>
      <c r="L11231" s="73">
        <v>5288.3824000000004</v>
      </c>
    </row>
    <row r="11232" spans="1:12" x14ac:dyDescent="0.35">
      <c r="A11232" s="1" t="s">
        <v>18754</v>
      </c>
      <c r="B11232" t="s">
        <v>18755</v>
      </c>
      <c r="C11232" t="s">
        <v>363</v>
      </c>
      <c r="D11232" t="s">
        <v>364</v>
      </c>
      <c r="E11232">
        <v>1</v>
      </c>
      <c r="F11232" s="2">
        <v>406</v>
      </c>
      <c r="G11232" s="3">
        <v>865.62</v>
      </c>
      <c r="H11232" s="3">
        <v>4.0600000000000005</v>
      </c>
      <c r="I11232" s="3">
        <v>19.082000000000001</v>
      </c>
      <c r="J11232" s="3">
        <v>429.142</v>
      </c>
      <c r="K11232" s="4">
        <v>0.35</v>
      </c>
      <c r="L11232" s="73">
        <v>779.05778461538455</v>
      </c>
    </row>
    <row r="11233" spans="1:12" x14ac:dyDescent="0.35">
      <c r="A11233" s="1" t="s">
        <v>18756</v>
      </c>
      <c r="B11233" t="s">
        <v>18757</v>
      </c>
      <c r="C11233" t="s">
        <v>363</v>
      </c>
      <c r="D11233" t="s">
        <v>364</v>
      </c>
      <c r="E11233">
        <v>1</v>
      </c>
      <c r="F11233" s="2">
        <v>269</v>
      </c>
      <c r="G11233" s="3">
        <v>572.17999999999995</v>
      </c>
      <c r="H11233" s="3">
        <v>2.69</v>
      </c>
      <c r="I11233" s="3">
        <v>12.643000000000001</v>
      </c>
      <c r="J11233" s="3">
        <v>284.33299999999997</v>
      </c>
      <c r="K11233" s="4">
        <v>0.35000000000000003</v>
      </c>
      <c r="L11233" s="73">
        <v>516.17375384615377</v>
      </c>
    </row>
    <row r="11234" spans="1:12" x14ac:dyDescent="0.35">
      <c r="A11234" s="1" t="s">
        <v>18758</v>
      </c>
      <c r="B11234" t="s">
        <v>17919</v>
      </c>
      <c r="C11234" t="s">
        <v>363</v>
      </c>
      <c r="D11234" t="s">
        <v>364</v>
      </c>
      <c r="E11234">
        <v>1</v>
      </c>
      <c r="F11234" s="2">
        <v>1455.2</v>
      </c>
      <c r="G11234" s="3">
        <v>3562.09</v>
      </c>
      <c r="H11234" s="3">
        <v>14.552000000000001</v>
      </c>
      <c r="I11234" s="3">
        <v>68.394400000000005</v>
      </c>
      <c r="J11234" s="3">
        <v>1538.1463999999999</v>
      </c>
      <c r="K11234" s="4">
        <v>0.35000000000000003</v>
      </c>
      <c r="L11234" s="73">
        <v>2792.3273107692307</v>
      </c>
    </row>
    <row r="11235" spans="1:12" x14ac:dyDescent="0.35">
      <c r="A11235" s="1" t="s">
        <v>18759</v>
      </c>
      <c r="B11235" t="s">
        <v>18760</v>
      </c>
      <c r="C11235" t="s">
        <v>363</v>
      </c>
      <c r="D11235" t="s">
        <v>364</v>
      </c>
      <c r="E11235">
        <v>1</v>
      </c>
      <c r="F11235" s="2">
        <v>480</v>
      </c>
      <c r="G11235" s="3">
        <v>1021.73</v>
      </c>
      <c r="H11235" s="3">
        <v>4.8</v>
      </c>
      <c r="I11235" s="3">
        <v>22.56</v>
      </c>
      <c r="J11235" s="3">
        <v>507.36</v>
      </c>
      <c r="K11235" s="4">
        <v>0.35</v>
      </c>
      <c r="L11235" s="73">
        <v>921.05353846153844</v>
      </c>
    </row>
    <row r="11236" spans="1:12" x14ac:dyDescent="0.35">
      <c r="A11236" s="1" t="s">
        <v>18761</v>
      </c>
      <c r="B11236" t="s">
        <v>18762</v>
      </c>
      <c r="C11236" t="s">
        <v>363</v>
      </c>
      <c r="D11236" t="s">
        <v>364</v>
      </c>
      <c r="E11236">
        <v>1</v>
      </c>
      <c r="F11236" s="2">
        <v>254.22</v>
      </c>
      <c r="G11236" s="3">
        <v>474.81</v>
      </c>
      <c r="H11236" s="3">
        <v>2.5422000000000002</v>
      </c>
      <c r="I11236" s="3">
        <v>11.94834</v>
      </c>
      <c r="J11236" s="3">
        <v>268.71053999999998</v>
      </c>
      <c r="K11236" s="4">
        <v>0.35</v>
      </c>
      <c r="L11236" s="73">
        <v>487.81298030769221</v>
      </c>
    </row>
    <row r="11237" spans="1:12" x14ac:dyDescent="0.35">
      <c r="A11237" s="1" t="s">
        <v>18763</v>
      </c>
      <c r="B11237" t="s">
        <v>18764</v>
      </c>
      <c r="C11237" t="s">
        <v>363</v>
      </c>
      <c r="D11237" t="s">
        <v>364</v>
      </c>
      <c r="E11237">
        <v>1</v>
      </c>
      <c r="F11237" s="2">
        <v>212</v>
      </c>
      <c r="G11237" s="3">
        <v>450.4</v>
      </c>
      <c r="H11237" s="3">
        <v>2.12</v>
      </c>
      <c r="I11237" s="3">
        <v>9.9640000000000004</v>
      </c>
      <c r="J11237" s="3">
        <v>224.084</v>
      </c>
      <c r="K11237" s="4">
        <v>0.35</v>
      </c>
      <c r="L11237" s="73">
        <v>406.79864615384611</v>
      </c>
    </row>
    <row r="11238" spans="1:12" x14ac:dyDescent="0.35">
      <c r="A11238" s="1" t="s">
        <v>18765</v>
      </c>
      <c r="B11238" t="s">
        <v>18100</v>
      </c>
      <c r="C11238" t="s">
        <v>363</v>
      </c>
      <c r="D11238" t="s">
        <v>364</v>
      </c>
      <c r="E11238">
        <v>1</v>
      </c>
      <c r="F11238" s="2">
        <v>589.38</v>
      </c>
      <c r="G11238" s="3">
        <v>1050</v>
      </c>
      <c r="H11238" s="3">
        <v>5.8937999999999997</v>
      </c>
      <c r="I11238" s="3">
        <v>27.700859999999999</v>
      </c>
      <c r="J11238" s="3">
        <v>622.97466000000009</v>
      </c>
      <c r="K11238" s="4">
        <v>0.35</v>
      </c>
      <c r="L11238" s="73">
        <v>1130.9386135384616</v>
      </c>
    </row>
    <row r="11239" spans="1:12" x14ac:dyDescent="0.35">
      <c r="A11239" s="1" t="s">
        <v>18766</v>
      </c>
      <c r="B11239" t="s">
        <v>18767</v>
      </c>
      <c r="C11239" t="s">
        <v>363</v>
      </c>
      <c r="D11239" t="s">
        <v>364</v>
      </c>
      <c r="E11239">
        <v>1</v>
      </c>
      <c r="F11239" s="2">
        <v>1442</v>
      </c>
      <c r="G11239" s="3">
        <v>2888</v>
      </c>
      <c r="H11239" s="3">
        <v>14.42</v>
      </c>
      <c r="I11239" s="3">
        <v>67.774000000000001</v>
      </c>
      <c r="J11239" s="3">
        <v>1524.194</v>
      </c>
      <c r="K11239" s="4">
        <v>0.35</v>
      </c>
      <c r="L11239" s="73">
        <v>2766.998338461538</v>
      </c>
    </row>
    <row r="11240" spans="1:12" x14ac:dyDescent="0.35">
      <c r="A11240" s="1" t="s">
        <v>18768</v>
      </c>
      <c r="B11240" t="s">
        <v>18769</v>
      </c>
      <c r="C11240" t="s">
        <v>363</v>
      </c>
      <c r="D11240" t="s">
        <v>364</v>
      </c>
      <c r="E11240">
        <v>1</v>
      </c>
      <c r="F11240" s="2">
        <v>172.7</v>
      </c>
      <c r="G11240" s="3">
        <v>357</v>
      </c>
      <c r="H11240" s="3">
        <v>1.7269999999999999</v>
      </c>
      <c r="I11240" s="3">
        <v>8.1168999999999993</v>
      </c>
      <c r="J11240" s="3">
        <v>182.54389999999998</v>
      </c>
      <c r="K11240" s="4">
        <v>0.34999999999999992</v>
      </c>
      <c r="L11240" s="73">
        <v>331.38738769230758</v>
      </c>
    </row>
    <row r="11241" spans="1:12" x14ac:dyDescent="0.35">
      <c r="A11241" s="1" t="s">
        <v>18770</v>
      </c>
      <c r="B11241" t="s">
        <v>18402</v>
      </c>
      <c r="C11241" t="s">
        <v>363</v>
      </c>
      <c r="D11241" t="s">
        <v>364</v>
      </c>
      <c r="E11241">
        <v>1</v>
      </c>
      <c r="F11241" s="2">
        <v>4.0999999999999996</v>
      </c>
      <c r="G11241" s="3">
        <v>8.74</v>
      </c>
      <c r="H11241" s="3">
        <v>4.0999999999999995E-2</v>
      </c>
      <c r="I11241" s="3">
        <v>0.19269999999999998</v>
      </c>
      <c r="J11241" s="3">
        <v>4.3337000000000003</v>
      </c>
      <c r="K11241" s="4">
        <v>0.35</v>
      </c>
      <c r="L11241" s="73">
        <v>7.8673323076923083</v>
      </c>
    </row>
    <row r="11242" spans="1:12" x14ac:dyDescent="0.35">
      <c r="A11242" s="1" t="s">
        <v>18771</v>
      </c>
      <c r="B11242" t="s">
        <v>18772</v>
      </c>
      <c r="C11242" t="s">
        <v>363</v>
      </c>
      <c r="D11242" t="s">
        <v>364</v>
      </c>
      <c r="E11242">
        <v>1</v>
      </c>
      <c r="F11242" s="2">
        <v>168.94</v>
      </c>
      <c r="G11242" s="3">
        <v>349</v>
      </c>
      <c r="H11242" s="3">
        <v>1.6894</v>
      </c>
      <c r="I11242" s="3">
        <v>7.9401799999999998</v>
      </c>
      <c r="J11242" s="3">
        <v>178.56958</v>
      </c>
      <c r="K11242" s="4">
        <v>0.35</v>
      </c>
      <c r="L11242" s="73">
        <v>324.17246830769227</v>
      </c>
    </row>
    <row r="11243" spans="1:12" x14ac:dyDescent="0.35">
      <c r="A11243" s="1" t="s">
        <v>18773</v>
      </c>
      <c r="B11243" t="s">
        <v>18774</v>
      </c>
      <c r="C11243" t="s">
        <v>363</v>
      </c>
      <c r="D11243" t="s">
        <v>364</v>
      </c>
      <c r="E11243">
        <v>1</v>
      </c>
      <c r="F11243" s="2">
        <v>189</v>
      </c>
      <c r="G11243" s="3">
        <v>401.14</v>
      </c>
      <c r="H11243" s="3">
        <v>1.8900000000000001</v>
      </c>
      <c r="I11243" s="3">
        <v>8.8830000000000009</v>
      </c>
      <c r="J11243" s="3">
        <v>199.773</v>
      </c>
      <c r="K11243" s="4">
        <v>0.35000000000000003</v>
      </c>
      <c r="L11243" s="73">
        <v>362.66483076923078</v>
      </c>
    </row>
    <row r="11244" spans="1:12" x14ac:dyDescent="0.35">
      <c r="A11244" s="1" t="s">
        <v>18775</v>
      </c>
      <c r="B11244" t="s">
        <v>18776</v>
      </c>
      <c r="C11244" t="s">
        <v>363</v>
      </c>
      <c r="D11244" t="s">
        <v>364</v>
      </c>
      <c r="E11244">
        <v>1</v>
      </c>
      <c r="F11244" s="2">
        <v>1013</v>
      </c>
      <c r="G11244" s="3">
        <v>2024.38</v>
      </c>
      <c r="H11244" s="3">
        <v>10.130000000000001</v>
      </c>
      <c r="I11244" s="3">
        <v>47.610999999999997</v>
      </c>
      <c r="J11244" s="3">
        <v>1070.741</v>
      </c>
      <c r="K11244" s="4">
        <v>0.35</v>
      </c>
      <c r="L11244" s="73">
        <v>1943.8067384615383</v>
      </c>
    </row>
    <row r="11245" spans="1:12" x14ac:dyDescent="0.35">
      <c r="A11245" s="1" t="s">
        <v>18777</v>
      </c>
      <c r="B11245" t="s">
        <v>18026</v>
      </c>
      <c r="C11245" t="s">
        <v>363</v>
      </c>
      <c r="D11245" t="s">
        <v>364</v>
      </c>
      <c r="E11245">
        <v>1</v>
      </c>
      <c r="F11245" s="2">
        <v>1200</v>
      </c>
      <c r="G11245" s="3">
        <v>2475</v>
      </c>
      <c r="H11245" s="3">
        <v>12</v>
      </c>
      <c r="I11245" s="3">
        <v>56.4</v>
      </c>
      <c r="J11245" s="3">
        <v>1268.4000000000001</v>
      </c>
      <c r="K11245" s="4">
        <v>0.35</v>
      </c>
      <c r="L11245" s="73">
        <v>2302.6338461538462</v>
      </c>
    </row>
    <row r="11246" spans="1:12" x14ac:dyDescent="0.35">
      <c r="A11246" s="1" t="s">
        <v>18778</v>
      </c>
      <c r="B11246" t="s">
        <v>18779</v>
      </c>
      <c r="C11246" t="s">
        <v>363</v>
      </c>
      <c r="D11246" t="s">
        <v>364</v>
      </c>
      <c r="E11246">
        <v>1</v>
      </c>
      <c r="F11246" s="2">
        <v>10.81</v>
      </c>
      <c r="G11246" s="3">
        <v>23.04</v>
      </c>
      <c r="H11246" s="3">
        <v>0.1081</v>
      </c>
      <c r="I11246" s="3">
        <v>0.50807000000000002</v>
      </c>
      <c r="J11246" s="3">
        <v>11.426170000000001</v>
      </c>
      <c r="K11246" s="4">
        <v>0.34999999999999992</v>
      </c>
      <c r="L11246" s="73">
        <v>20.74289323076923</v>
      </c>
    </row>
    <row r="11247" spans="1:12" x14ac:dyDescent="0.35">
      <c r="A11247" s="1" t="s">
        <v>18780</v>
      </c>
      <c r="B11247" t="s">
        <v>18781</v>
      </c>
      <c r="C11247" t="s">
        <v>363</v>
      </c>
      <c r="D11247" t="s">
        <v>364</v>
      </c>
      <c r="E11247">
        <v>1</v>
      </c>
      <c r="F11247" s="2">
        <v>8326.56</v>
      </c>
      <c r="G11247" s="3">
        <v>15573.91</v>
      </c>
      <c r="H11247" s="3">
        <v>83.265599999999992</v>
      </c>
      <c r="I11247" s="3">
        <v>391.34832</v>
      </c>
      <c r="J11247" s="3">
        <v>8801.1739199999993</v>
      </c>
      <c r="K11247" s="4">
        <v>0.35</v>
      </c>
      <c r="L11247" s="73">
        <v>15977.515731692305</v>
      </c>
    </row>
    <row r="11248" spans="1:12" x14ac:dyDescent="0.35">
      <c r="A11248" s="1" t="s">
        <v>18782</v>
      </c>
      <c r="B11248" t="s">
        <v>18783</v>
      </c>
      <c r="C11248" t="s">
        <v>363</v>
      </c>
      <c r="D11248" t="s">
        <v>364</v>
      </c>
      <c r="E11248">
        <v>1</v>
      </c>
      <c r="F11248" s="2">
        <v>5021.7</v>
      </c>
      <c r="G11248" s="3">
        <v>9391.27</v>
      </c>
      <c r="H11248" s="3">
        <v>50.216999999999999</v>
      </c>
      <c r="I11248" s="3">
        <v>236.01989999999998</v>
      </c>
      <c r="J11248" s="3">
        <v>5307.9368999999997</v>
      </c>
      <c r="K11248" s="4">
        <v>0.35</v>
      </c>
      <c r="L11248" s="73">
        <v>9635.9469876923067</v>
      </c>
    </row>
    <row r="11249" spans="1:12" x14ac:dyDescent="0.35">
      <c r="A11249" s="1" t="s">
        <v>18784</v>
      </c>
      <c r="B11249" t="s">
        <v>18785</v>
      </c>
      <c r="C11249" t="s">
        <v>363</v>
      </c>
      <c r="D11249" t="s">
        <v>364</v>
      </c>
      <c r="E11249">
        <v>1</v>
      </c>
      <c r="F11249" s="2">
        <v>6904.98</v>
      </c>
      <c r="G11249" s="3">
        <v>12913.01</v>
      </c>
      <c r="H11249" s="3">
        <v>69.049799999999991</v>
      </c>
      <c r="I11249" s="3">
        <v>324.53405999999995</v>
      </c>
      <c r="J11249" s="3">
        <v>7298.5638599999993</v>
      </c>
      <c r="K11249" s="4">
        <v>0.35</v>
      </c>
      <c r="L11249" s="73">
        <v>13249.700545846152</v>
      </c>
    </row>
    <row r="11250" spans="1:12" x14ac:dyDescent="0.35">
      <c r="A11250" s="1" t="s">
        <v>18786</v>
      </c>
      <c r="B11250" t="s">
        <v>18787</v>
      </c>
      <c r="C11250" t="s">
        <v>363</v>
      </c>
      <c r="D11250" t="s">
        <v>364</v>
      </c>
      <c r="E11250">
        <v>1</v>
      </c>
      <c r="F11250" s="2">
        <v>1493</v>
      </c>
      <c r="G11250" s="3">
        <v>3166</v>
      </c>
      <c r="H11250" s="3">
        <v>14.93</v>
      </c>
      <c r="I11250" s="3">
        <v>70.171000000000006</v>
      </c>
      <c r="J11250" s="3">
        <v>1578.1010000000001</v>
      </c>
      <c r="K11250" s="4">
        <v>0.35</v>
      </c>
      <c r="L11250" s="73">
        <v>2864.860276923077</v>
      </c>
    </row>
    <row r="11251" spans="1:12" x14ac:dyDescent="0.35">
      <c r="A11251" s="1" t="s">
        <v>18788</v>
      </c>
      <c r="B11251" t="s">
        <v>18789</v>
      </c>
      <c r="C11251" t="s">
        <v>363</v>
      </c>
      <c r="D11251" t="s">
        <v>364</v>
      </c>
      <c r="E11251">
        <v>1</v>
      </c>
      <c r="F11251" s="2">
        <v>1314</v>
      </c>
      <c r="G11251" s="3">
        <v>2216.8200000000002</v>
      </c>
      <c r="H11251" s="3">
        <v>13.14</v>
      </c>
      <c r="I11251" s="3">
        <v>61.758000000000003</v>
      </c>
      <c r="J11251" s="3">
        <v>1388.8980000000001</v>
      </c>
      <c r="K11251" s="4">
        <v>0.34999999999999992</v>
      </c>
      <c r="L11251" s="73">
        <v>2521.3840615384615</v>
      </c>
    </row>
    <row r="11252" spans="1:12" x14ac:dyDescent="0.35">
      <c r="A11252" s="1" t="s">
        <v>18790</v>
      </c>
      <c r="B11252" t="s">
        <v>18791</v>
      </c>
      <c r="C11252" t="s">
        <v>363</v>
      </c>
      <c r="D11252" t="s">
        <v>364</v>
      </c>
      <c r="E11252">
        <v>1</v>
      </c>
      <c r="F11252" s="2">
        <v>1655</v>
      </c>
      <c r="G11252" s="3">
        <v>3413</v>
      </c>
      <c r="H11252" s="3">
        <v>16.55</v>
      </c>
      <c r="I11252" s="3">
        <v>77.784999999999997</v>
      </c>
      <c r="J11252" s="3">
        <v>1749.335</v>
      </c>
      <c r="K11252" s="4">
        <v>0.35</v>
      </c>
      <c r="L11252" s="73">
        <v>3175.7158461538461</v>
      </c>
    </row>
    <row r="11253" spans="1:12" x14ac:dyDescent="0.35">
      <c r="A11253" s="1" t="s">
        <v>18792</v>
      </c>
      <c r="B11253" t="s">
        <v>18793</v>
      </c>
      <c r="C11253" t="s">
        <v>363</v>
      </c>
      <c r="D11253" t="s">
        <v>364</v>
      </c>
      <c r="E11253">
        <v>1</v>
      </c>
      <c r="F11253" s="2">
        <v>923.4</v>
      </c>
      <c r="G11253" s="3">
        <v>1726.6</v>
      </c>
      <c r="H11253" s="3">
        <v>9.234</v>
      </c>
      <c r="I11253" s="3">
        <v>43.399799999999999</v>
      </c>
      <c r="J11253" s="3">
        <v>976.03380000000004</v>
      </c>
      <c r="K11253" s="4">
        <v>0.35</v>
      </c>
      <c r="L11253" s="73">
        <v>1771.8767446153847</v>
      </c>
    </row>
    <row r="11254" spans="1:12" x14ac:dyDescent="0.35">
      <c r="A11254" s="1" t="s">
        <v>18794</v>
      </c>
      <c r="B11254" t="s">
        <v>18795</v>
      </c>
      <c r="C11254" t="s">
        <v>363</v>
      </c>
      <c r="D11254" t="s">
        <v>364</v>
      </c>
      <c r="E11254">
        <v>1</v>
      </c>
      <c r="F11254" s="2">
        <v>170.4</v>
      </c>
      <c r="G11254" s="3">
        <v>352</v>
      </c>
      <c r="H11254" s="3">
        <v>1.7040000000000002</v>
      </c>
      <c r="I11254" s="3">
        <v>8.0088000000000008</v>
      </c>
      <c r="J11254" s="3">
        <v>180.11280000000002</v>
      </c>
      <c r="K11254" s="4">
        <v>0.35</v>
      </c>
      <c r="L11254" s="73">
        <v>326.97400615384618</v>
      </c>
    </row>
    <row r="11255" spans="1:12" x14ac:dyDescent="0.35">
      <c r="A11255" s="1" t="s">
        <v>18796</v>
      </c>
      <c r="B11255" t="s">
        <v>18797</v>
      </c>
      <c r="C11255" t="s">
        <v>363</v>
      </c>
      <c r="D11255" t="s">
        <v>364</v>
      </c>
      <c r="E11255">
        <v>1</v>
      </c>
      <c r="F11255" s="2">
        <v>15785.58</v>
      </c>
      <c r="G11255" s="3">
        <v>29524.82</v>
      </c>
      <c r="H11255" s="3">
        <v>157.85580000000002</v>
      </c>
      <c r="I11255" s="3">
        <v>741.92226000000005</v>
      </c>
      <c r="J11255" s="3">
        <v>16685.358059999999</v>
      </c>
      <c r="K11255" s="4">
        <v>0.34999999999999992</v>
      </c>
      <c r="L11255" s="73">
        <v>30290.342324307687</v>
      </c>
    </row>
    <row r="11256" spans="1:12" x14ac:dyDescent="0.35">
      <c r="A11256" s="1" t="s">
        <v>18798</v>
      </c>
      <c r="B11256" t="s">
        <v>18799</v>
      </c>
      <c r="C11256" t="s">
        <v>363</v>
      </c>
      <c r="D11256" t="s">
        <v>364</v>
      </c>
      <c r="E11256">
        <v>1</v>
      </c>
      <c r="F11256" s="2">
        <v>227</v>
      </c>
      <c r="G11256" s="3">
        <v>483.01</v>
      </c>
      <c r="H11256" s="3">
        <v>2.27</v>
      </c>
      <c r="I11256" s="3">
        <v>10.669</v>
      </c>
      <c r="J11256" s="3">
        <v>239.93900000000002</v>
      </c>
      <c r="K11256" s="4">
        <v>0.35</v>
      </c>
      <c r="L11256" s="73">
        <v>435.58156923076922</v>
      </c>
    </row>
    <row r="11257" spans="1:12" x14ac:dyDescent="0.35">
      <c r="A11257" s="1" t="s">
        <v>18800</v>
      </c>
      <c r="B11257" t="s">
        <v>18801</v>
      </c>
      <c r="C11257" t="s">
        <v>363</v>
      </c>
      <c r="D11257" t="s">
        <v>364</v>
      </c>
      <c r="E11257">
        <v>1</v>
      </c>
      <c r="F11257" s="2">
        <v>824.96</v>
      </c>
      <c r="G11257" s="3">
        <v>1842</v>
      </c>
      <c r="H11257" s="3">
        <v>8.2496000000000009</v>
      </c>
      <c r="I11257" s="3">
        <v>38.773119999999999</v>
      </c>
      <c r="J11257" s="3">
        <v>871.98271999999997</v>
      </c>
      <c r="K11257" s="4">
        <v>0.35000000000000003</v>
      </c>
      <c r="L11257" s="73">
        <v>1582.9840147692307</v>
      </c>
    </row>
    <row r="11258" spans="1:12" x14ac:dyDescent="0.35">
      <c r="A11258" s="1" t="s">
        <v>18802</v>
      </c>
      <c r="B11258" t="s">
        <v>18803</v>
      </c>
      <c r="C11258" t="s">
        <v>363</v>
      </c>
      <c r="D11258" t="s">
        <v>364</v>
      </c>
      <c r="E11258">
        <v>1</v>
      </c>
      <c r="F11258" s="2">
        <v>3023.28</v>
      </c>
      <c r="G11258" s="3">
        <v>5653.76</v>
      </c>
      <c r="H11258" s="3">
        <v>30.232800000000001</v>
      </c>
      <c r="I11258" s="3">
        <v>142.09416000000002</v>
      </c>
      <c r="J11258" s="3">
        <v>3195.6069600000005</v>
      </c>
      <c r="K11258" s="4">
        <v>0.35000000000000003</v>
      </c>
      <c r="L11258" s="73">
        <v>5801.255712000001</v>
      </c>
    </row>
    <row r="11259" spans="1:12" x14ac:dyDescent="0.35">
      <c r="A11259" s="1" t="s">
        <v>18804</v>
      </c>
      <c r="B11259" t="s">
        <v>18805</v>
      </c>
      <c r="C11259" t="s">
        <v>363</v>
      </c>
      <c r="D11259" t="s">
        <v>364</v>
      </c>
      <c r="E11259">
        <v>1</v>
      </c>
      <c r="F11259" s="2">
        <v>93.12</v>
      </c>
      <c r="G11259" s="3">
        <v>207.2</v>
      </c>
      <c r="H11259" s="3">
        <v>0.93120000000000003</v>
      </c>
      <c r="I11259" s="3">
        <v>4.3766400000000001</v>
      </c>
      <c r="J11259" s="3">
        <v>98.427840000000003</v>
      </c>
      <c r="K11259" s="4">
        <v>0.35</v>
      </c>
      <c r="L11259" s="73">
        <v>178.68438646153845</v>
      </c>
    </row>
    <row r="11260" spans="1:12" x14ac:dyDescent="0.35">
      <c r="A11260" s="1" t="s">
        <v>18806</v>
      </c>
      <c r="B11260" t="s">
        <v>18807</v>
      </c>
      <c r="C11260" t="s">
        <v>363</v>
      </c>
      <c r="D11260" t="s">
        <v>364</v>
      </c>
      <c r="E11260">
        <v>1</v>
      </c>
      <c r="F11260" s="2">
        <v>216</v>
      </c>
      <c r="G11260" s="3">
        <v>440</v>
      </c>
      <c r="H11260" s="3">
        <v>2.16</v>
      </c>
      <c r="I11260" s="3">
        <v>10.151999999999999</v>
      </c>
      <c r="J11260" s="3">
        <v>228.31199999999998</v>
      </c>
      <c r="K11260" s="4">
        <v>0.35</v>
      </c>
      <c r="L11260" s="73">
        <v>414.47409230769227</v>
      </c>
    </row>
    <row r="11261" spans="1:12" x14ac:dyDescent="0.35">
      <c r="A11261" s="1" t="s">
        <v>18808</v>
      </c>
      <c r="B11261" t="s">
        <v>18809</v>
      </c>
      <c r="C11261" t="s">
        <v>363</v>
      </c>
      <c r="D11261" t="s">
        <v>364</v>
      </c>
      <c r="E11261">
        <v>1</v>
      </c>
      <c r="F11261" s="2">
        <v>1183.32</v>
      </c>
      <c r="G11261" s="3">
        <v>2200</v>
      </c>
      <c r="H11261" s="3">
        <v>11.8332</v>
      </c>
      <c r="I11261" s="3">
        <v>55.616039999999998</v>
      </c>
      <c r="J11261" s="3">
        <v>1250.7692400000001</v>
      </c>
      <c r="K11261" s="4">
        <v>0.35</v>
      </c>
      <c r="L11261" s="73">
        <v>2270.6272356923077</v>
      </c>
    </row>
    <row r="11262" spans="1:12" x14ac:dyDescent="0.35">
      <c r="A11262" s="1" t="s">
        <v>18810</v>
      </c>
      <c r="B11262" t="s">
        <v>18016</v>
      </c>
      <c r="C11262" t="s">
        <v>363</v>
      </c>
      <c r="D11262" t="s">
        <v>364</v>
      </c>
      <c r="E11262">
        <v>1</v>
      </c>
      <c r="F11262" s="2">
        <v>2020</v>
      </c>
      <c r="G11262" s="3">
        <v>4306.97</v>
      </c>
      <c r="H11262" s="3">
        <v>20.2</v>
      </c>
      <c r="I11262" s="3">
        <v>94.94</v>
      </c>
      <c r="J11262" s="3">
        <v>2135.14</v>
      </c>
      <c r="K11262" s="4">
        <v>0.35</v>
      </c>
      <c r="L11262" s="73">
        <v>3876.1003076923075</v>
      </c>
    </row>
    <row r="11263" spans="1:12" x14ac:dyDescent="0.35">
      <c r="A11263" s="1" t="s">
        <v>18811</v>
      </c>
      <c r="B11263" t="s">
        <v>18812</v>
      </c>
      <c r="C11263" t="s">
        <v>363</v>
      </c>
      <c r="D11263" t="s">
        <v>364</v>
      </c>
      <c r="E11263">
        <v>1</v>
      </c>
      <c r="F11263" s="2">
        <v>123</v>
      </c>
      <c r="G11263" s="3">
        <v>264</v>
      </c>
      <c r="H11263" s="3">
        <v>1.23</v>
      </c>
      <c r="I11263" s="3">
        <v>5.7809999999999997</v>
      </c>
      <c r="J11263" s="3">
        <v>130.011</v>
      </c>
      <c r="K11263" s="4">
        <v>0.35</v>
      </c>
      <c r="L11263" s="73">
        <v>236.01996923076922</v>
      </c>
    </row>
    <row r="11264" spans="1:12" x14ac:dyDescent="0.35">
      <c r="A11264" s="1" t="s">
        <v>18813</v>
      </c>
      <c r="B11264" t="s">
        <v>18814</v>
      </c>
      <c r="C11264" t="s">
        <v>363</v>
      </c>
      <c r="D11264" t="s">
        <v>364</v>
      </c>
      <c r="E11264">
        <v>1</v>
      </c>
      <c r="F11264" s="2">
        <v>293</v>
      </c>
      <c r="G11264" s="3">
        <v>695</v>
      </c>
      <c r="H11264" s="3">
        <v>2.93</v>
      </c>
      <c r="I11264" s="3">
        <v>13.771000000000001</v>
      </c>
      <c r="J11264" s="3">
        <v>309.70100000000002</v>
      </c>
      <c r="K11264" s="4">
        <v>0.35</v>
      </c>
      <c r="L11264" s="73">
        <v>562.22643076923077</v>
      </c>
    </row>
    <row r="11265" spans="1:12" x14ac:dyDescent="0.35">
      <c r="A11265" s="1" t="s">
        <v>18815</v>
      </c>
      <c r="B11265" t="s">
        <v>18816</v>
      </c>
      <c r="C11265" t="s">
        <v>363</v>
      </c>
      <c r="D11265" t="s">
        <v>364</v>
      </c>
      <c r="E11265">
        <v>1</v>
      </c>
      <c r="F11265" s="2">
        <v>841.32</v>
      </c>
      <c r="G11265" s="3">
        <v>1500</v>
      </c>
      <c r="H11265" s="3">
        <v>8.4131999999999998</v>
      </c>
      <c r="I11265" s="3">
        <v>39.54204</v>
      </c>
      <c r="J11265" s="3">
        <v>889.27524000000005</v>
      </c>
      <c r="K11265" s="4">
        <v>0.35</v>
      </c>
      <c r="L11265" s="73">
        <v>1614.3765895384615</v>
      </c>
    </row>
    <row r="11266" spans="1:12" x14ac:dyDescent="0.35">
      <c r="A11266" s="1" t="s">
        <v>18817</v>
      </c>
      <c r="B11266" t="s">
        <v>18701</v>
      </c>
      <c r="C11266" t="s">
        <v>363</v>
      </c>
      <c r="D11266" t="s">
        <v>364</v>
      </c>
      <c r="E11266">
        <v>1</v>
      </c>
      <c r="F11266" s="2">
        <v>2735.28</v>
      </c>
      <c r="G11266" s="3">
        <v>4862</v>
      </c>
      <c r="H11266" s="3">
        <v>27.352800000000002</v>
      </c>
      <c r="I11266" s="3">
        <v>128.55816000000002</v>
      </c>
      <c r="J11266" s="3">
        <v>2891.1909600000004</v>
      </c>
      <c r="K11266" s="4">
        <v>0.35000000000000003</v>
      </c>
      <c r="L11266" s="73">
        <v>5248.6235889230775</v>
      </c>
    </row>
    <row r="11267" spans="1:12" x14ac:dyDescent="0.35">
      <c r="A11267" s="1" t="s">
        <v>18818</v>
      </c>
      <c r="B11267" t="s">
        <v>18819</v>
      </c>
      <c r="C11267" t="s">
        <v>363</v>
      </c>
      <c r="D11267" t="s">
        <v>364</v>
      </c>
      <c r="E11267">
        <v>1</v>
      </c>
      <c r="F11267" s="2">
        <v>839</v>
      </c>
      <c r="G11267" s="3">
        <v>3656</v>
      </c>
      <c r="H11267" s="3">
        <v>8.39</v>
      </c>
      <c r="I11267" s="3">
        <v>39.433</v>
      </c>
      <c r="J11267" s="3">
        <v>886.82299999999998</v>
      </c>
      <c r="K11267" s="4">
        <v>0.34999999999999992</v>
      </c>
      <c r="L11267" s="73">
        <v>1609.9248307692305</v>
      </c>
    </row>
    <row r="11268" spans="1:12" x14ac:dyDescent="0.35">
      <c r="A11268" s="1" t="s">
        <v>18820</v>
      </c>
      <c r="B11268" t="s">
        <v>18821</v>
      </c>
      <c r="C11268" t="s">
        <v>363</v>
      </c>
      <c r="D11268" t="s">
        <v>364</v>
      </c>
      <c r="E11268">
        <v>1</v>
      </c>
      <c r="F11268" s="2">
        <v>1574.34</v>
      </c>
      <c r="G11268" s="3">
        <v>2943.39</v>
      </c>
      <c r="H11268" s="3">
        <v>15.743399999999999</v>
      </c>
      <c r="I11268" s="3">
        <v>73.993979999999993</v>
      </c>
      <c r="J11268" s="3">
        <v>1664.0773799999999</v>
      </c>
      <c r="K11268" s="4">
        <v>0.34999999999999992</v>
      </c>
      <c r="L11268" s="73">
        <v>3020.9404744615381</v>
      </c>
    </row>
    <row r="11269" spans="1:12" x14ac:dyDescent="0.35">
      <c r="A11269" s="1" t="s">
        <v>18822</v>
      </c>
      <c r="B11269" t="s">
        <v>18823</v>
      </c>
      <c r="C11269" t="s">
        <v>363</v>
      </c>
      <c r="D11269" t="s">
        <v>364</v>
      </c>
      <c r="E11269">
        <v>1</v>
      </c>
      <c r="F11269" s="2">
        <v>3505.5</v>
      </c>
      <c r="G11269" s="3">
        <v>6556.7</v>
      </c>
      <c r="H11269" s="3">
        <v>35.055</v>
      </c>
      <c r="I11269" s="3">
        <v>164.7585</v>
      </c>
      <c r="J11269" s="3">
        <v>3705.3134999999997</v>
      </c>
      <c r="K11269" s="4">
        <v>0.34999999999999992</v>
      </c>
      <c r="L11269" s="73">
        <v>6726.5691230769216</v>
      </c>
    </row>
    <row r="11270" spans="1:12" x14ac:dyDescent="0.35">
      <c r="A11270" s="1" t="s">
        <v>18824</v>
      </c>
      <c r="B11270" t="s">
        <v>18825</v>
      </c>
      <c r="C11270" t="s">
        <v>363</v>
      </c>
      <c r="D11270" t="s">
        <v>364</v>
      </c>
      <c r="E11270">
        <v>1</v>
      </c>
      <c r="F11270" s="2">
        <v>674</v>
      </c>
      <c r="G11270" s="3">
        <v>1356</v>
      </c>
      <c r="H11270" s="3">
        <v>6.74</v>
      </c>
      <c r="I11270" s="3">
        <v>31.678000000000001</v>
      </c>
      <c r="J11270" s="3">
        <v>712.41800000000001</v>
      </c>
      <c r="K11270" s="4">
        <v>0.34999999999999992</v>
      </c>
      <c r="L11270" s="73">
        <v>1293.3126769230767</v>
      </c>
    </row>
    <row r="11271" spans="1:12" x14ac:dyDescent="0.35">
      <c r="A11271" s="1" t="s">
        <v>18826</v>
      </c>
      <c r="B11271" t="s">
        <v>18827</v>
      </c>
      <c r="C11271" t="s">
        <v>363</v>
      </c>
      <c r="D11271" t="s">
        <v>364</v>
      </c>
      <c r="E11271">
        <v>1</v>
      </c>
      <c r="F11271" s="2">
        <v>0.01</v>
      </c>
      <c r="G11271" s="3">
        <v>2433</v>
      </c>
      <c r="H11271" s="3">
        <v>1E-4</v>
      </c>
      <c r="I11271" s="3">
        <v>4.6999999999999999E-4</v>
      </c>
      <c r="J11271" s="3">
        <v>1.057E-2</v>
      </c>
      <c r="K11271" s="4">
        <v>0.34999999999999992</v>
      </c>
      <c r="L11271" s="73">
        <v>1.918861538461538E-2</v>
      </c>
    </row>
    <row r="11272" spans="1:12" x14ac:dyDescent="0.35">
      <c r="A11272" s="1" t="s">
        <v>18828</v>
      </c>
      <c r="B11272" t="s">
        <v>18701</v>
      </c>
      <c r="C11272" t="s">
        <v>363</v>
      </c>
      <c r="D11272" t="s">
        <v>364</v>
      </c>
      <c r="E11272">
        <v>1</v>
      </c>
      <c r="F11272" s="2">
        <v>4102.92</v>
      </c>
      <c r="G11272" s="3">
        <v>7293</v>
      </c>
      <c r="H11272" s="3">
        <v>41.029200000000003</v>
      </c>
      <c r="I11272" s="3">
        <v>192.83724000000001</v>
      </c>
      <c r="J11272" s="3">
        <v>4336.7864399999999</v>
      </c>
      <c r="K11272" s="4">
        <v>0.35</v>
      </c>
      <c r="L11272" s="73">
        <v>7872.9353833846153</v>
      </c>
    </row>
    <row r="11273" spans="1:12" x14ac:dyDescent="0.35">
      <c r="A11273" s="1" t="s">
        <v>18829</v>
      </c>
      <c r="B11273" t="s">
        <v>18830</v>
      </c>
      <c r="C11273" t="s">
        <v>363</v>
      </c>
      <c r="D11273" t="s">
        <v>364</v>
      </c>
      <c r="E11273">
        <v>1</v>
      </c>
      <c r="F11273" s="2">
        <v>213</v>
      </c>
      <c r="G11273" s="3">
        <v>18</v>
      </c>
      <c r="H11273" s="3">
        <v>2.13</v>
      </c>
      <c r="I11273" s="3">
        <v>10.010999999999999</v>
      </c>
      <c r="J11273" s="3">
        <v>225.14099999999999</v>
      </c>
      <c r="K11273" s="4">
        <v>0.35</v>
      </c>
      <c r="L11273" s="73">
        <v>408.71750769230766</v>
      </c>
    </row>
    <row r="11274" spans="1:12" x14ac:dyDescent="0.35">
      <c r="A11274" s="1" t="s">
        <v>18831</v>
      </c>
      <c r="B11274" t="s">
        <v>18832</v>
      </c>
      <c r="C11274" t="s">
        <v>363</v>
      </c>
      <c r="D11274" t="s">
        <v>364</v>
      </c>
      <c r="E11274">
        <v>1</v>
      </c>
      <c r="F11274" s="2">
        <v>999</v>
      </c>
      <c r="G11274" s="3">
        <v>2117</v>
      </c>
      <c r="H11274" s="3">
        <v>9.99</v>
      </c>
      <c r="I11274" s="3">
        <v>46.953000000000003</v>
      </c>
      <c r="J11274" s="3">
        <v>1055.943</v>
      </c>
      <c r="K11274" s="4">
        <v>0.35</v>
      </c>
      <c r="L11274" s="73">
        <v>1916.9426769230768</v>
      </c>
    </row>
    <row r="11275" spans="1:12" x14ac:dyDescent="0.35">
      <c r="A11275" s="1" t="s">
        <v>18833</v>
      </c>
      <c r="B11275" t="s">
        <v>18834</v>
      </c>
      <c r="C11275" t="s">
        <v>363</v>
      </c>
      <c r="D11275" t="s">
        <v>364</v>
      </c>
      <c r="E11275">
        <v>1</v>
      </c>
      <c r="F11275" s="2">
        <v>2243.52</v>
      </c>
      <c r="G11275" s="3">
        <v>3934.02</v>
      </c>
      <c r="H11275" s="3">
        <v>22.435200000000002</v>
      </c>
      <c r="I11275" s="3">
        <v>105.44544</v>
      </c>
      <c r="J11275" s="3">
        <v>2371.4006399999998</v>
      </c>
      <c r="K11275" s="4">
        <v>0.35000000000000003</v>
      </c>
      <c r="L11275" s="73">
        <v>4305.0042387692301</v>
      </c>
    </row>
    <row r="11276" spans="1:12" x14ac:dyDescent="0.35">
      <c r="A11276" s="1" t="s">
        <v>18835</v>
      </c>
      <c r="B11276" t="s">
        <v>18836</v>
      </c>
      <c r="C11276" t="s">
        <v>363</v>
      </c>
      <c r="D11276" t="s">
        <v>364</v>
      </c>
      <c r="E11276">
        <v>1</v>
      </c>
      <c r="F11276" s="2">
        <v>1367.64</v>
      </c>
      <c r="G11276" s="3">
        <v>2431</v>
      </c>
      <c r="H11276" s="3">
        <v>13.676400000000001</v>
      </c>
      <c r="I11276" s="3">
        <v>64.279080000000008</v>
      </c>
      <c r="J11276" s="3">
        <v>1445.5954800000002</v>
      </c>
      <c r="K11276" s="4">
        <v>0.35000000000000003</v>
      </c>
      <c r="L11276" s="73">
        <v>2624.3117944615387</v>
      </c>
    </row>
    <row r="11277" spans="1:12" x14ac:dyDescent="0.35">
      <c r="A11277" s="1" t="s">
        <v>18837</v>
      </c>
      <c r="B11277" t="s">
        <v>18838</v>
      </c>
      <c r="C11277" t="s">
        <v>363</v>
      </c>
      <c r="D11277" t="s">
        <v>364</v>
      </c>
      <c r="E11277">
        <v>1</v>
      </c>
      <c r="F11277" s="2">
        <v>26</v>
      </c>
      <c r="G11277" s="3">
        <v>2011</v>
      </c>
      <c r="H11277" s="3">
        <v>0.26</v>
      </c>
      <c r="I11277" s="3">
        <v>1.222</v>
      </c>
      <c r="J11277" s="3">
        <v>27.482000000000003</v>
      </c>
      <c r="K11277" s="4">
        <v>0.34999999999999992</v>
      </c>
      <c r="L11277" s="73">
        <v>49.8904</v>
      </c>
    </row>
    <row r="11278" spans="1:12" x14ac:dyDescent="0.35">
      <c r="A11278" s="1" t="s">
        <v>18839</v>
      </c>
      <c r="B11278" t="s">
        <v>18840</v>
      </c>
      <c r="C11278" t="s">
        <v>363</v>
      </c>
      <c r="D11278" t="s">
        <v>364</v>
      </c>
      <c r="E11278">
        <v>1</v>
      </c>
      <c r="F11278" s="2">
        <v>3248</v>
      </c>
      <c r="G11278" s="3">
        <v>6925.52</v>
      </c>
      <c r="H11278" s="3">
        <v>32.480000000000004</v>
      </c>
      <c r="I11278" s="3">
        <v>152.65600000000001</v>
      </c>
      <c r="J11278" s="3">
        <v>3433.136</v>
      </c>
      <c r="K11278" s="4">
        <v>0.35</v>
      </c>
      <c r="L11278" s="73">
        <v>6232.4622769230764</v>
      </c>
    </row>
    <row r="11279" spans="1:12" x14ac:dyDescent="0.35">
      <c r="A11279" s="1" t="s">
        <v>18841</v>
      </c>
      <c r="B11279" t="s">
        <v>18842</v>
      </c>
      <c r="C11279" t="s">
        <v>363</v>
      </c>
      <c r="D11279" t="s">
        <v>364</v>
      </c>
      <c r="E11279">
        <v>1</v>
      </c>
      <c r="F11279" s="2">
        <v>4102.92</v>
      </c>
      <c r="G11279" s="3">
        <v>2431</v>
      </c>
      <c r="H11279" s="3">
        <v>41.029200000000003</v>
      </c>
      <c r="I11279" s="3">
        <v>192.83724000000001</v>
      </c>
      <c r="J11279" s="3">
        <v>4336.7864399999999</v>
      </c>
      <c r="K11279" s="4">
        <v>0.35</v>
      </c>
      <c r="L11279" s="73">
        <v>7872.9353833846153</v>
      </c>
    </row>
    <row r="11280" spans="1:12" x14ac:dyDescent="0.35">
      <c r="A11280" s="1" t="s">
        <v>18843</v>
      </c>
      <c r="B11280" t="s">
        <v>18844</v>
      </c>
      <c r="C11280" t="s">
        <v>363</v>
      </c>
      <c r="D11280" t="s">
        <v>364</v>
      </c>
      <c r="E11280">
        <v>1</v>
      </c>
      <c r="F11280" s="2">
        <v>763</v>
      </c>
      <c r="G11280" s="3">
        <v>1625.67</v>
      </c>
      <c r="H11280" s="3">
        <v>7.63</v>
      </c>
      <c r="I11280" s="3">
        <v>35.860999999999997</v>
      </c>
      <c r="J11280" s="3">
        <v>806.49099999999999</v>
      </c>
      <c r="K11280" s="4">
        <v>0.35000000000000003</v>
      </c>
      <c r="L11280" s="73">
        <v>1464.0913538461539</v>
      </c>
    </row>
    <row r="11281" spans="1:12" x14ac:dyDescent="0.35">
      <c r="A11281" s="1" t="s">
        <v>18845</v>
      </c>
      <c r="B11281" t="s">
        <v>18846</v>
      </c>
      <c r="C11281" t="s">
        <v>363</v>
      </c>
      <c r="D11281" t="s">
        <v>364</v>
      </c>
      <c r="E11281">
        <v>1</v>
      </c>
      <c r="F11281" s="2">
        <v>591.66</v>
      </c>
      <c r="G11281" s="3">
        <v>1104.8499999999999</v>
      </c>
      <c r="H11281" s="3">
        <v>5.9165999999999999</v>
      </c>
      <c r="I11281" s="3">
        <v>27.808019999999999</v>
      </c>
      <c r="J11281" s="3">
        <v>625.38462000000004</v>
      </c>
      <c r="K11281" s="4">
        <v>0.35</v>
      </c>
      <c r="L11281" s="73">
        <v>1135.3136178461539</v>
      </c>
    </row>
    <row r="11282" spans="1:12" x14ac:dyDescent="0.35">
      <c r="A11282" s="1" t="s">
        <v>18847</v>
      </c>
      <c r="B11282" t="s">
        <v>18848</v>
      </c>
      <c r="C11282" t="s">
        <v>363</v>
      </c>
      <c r="D11282" t="s">
        <v>364</v>
      </c>
      <c r="E11282">
        <v>1</v>
      </c>
      <c r="F11282" s="2">
        <v>436</v>
      </c>
      <c r="G11282" s="3">
        <v>928.95</v>
      </c>
      <c r="H11282" s="3">
        <v>4.3600000000000003</v>
      </c>
      <c r="I11282" s="3">
        <v>20.492000000000001</v>
      </c>
      <c r="J11282" s="3">
        <v>460.85200000000003</v>
      </c>
      <c r="K11282" s="4">
        <v>0.35</v>
      </c>
      <c r="L11282" s="73">
        <v>836.62363076923077</v>
      </c>
    </row>
    <row r="11283" spans="1:12" x14ac:dyDescent="0.35">
      <c r="A11283" s="1" t="s">
        <v>18849</v>
      </c>
      <c r="B11283" t="s">
        <v>18850</v>
      </c>
      <c r="C11283" t="s">
        <v>363</v>
      </c>
      <c r="D11283" t="s">
        <v>364</v>
      </c>
      <c r="E11283">
        <v>1</v>
      </c>
      <c r="F11283" s="2">
        <v>356</v>
      </c>
      <c r="G11283" s="3">
        <v>1260</v>
      </c>
      <c r="H11283" s="3">
        <v>3.56</v>
      </c>
      <c r="I11283" s="3">
        <v>16.731999999999999</v>
      </c>
      <c r="J11283" s="3">
        <v>376.29200000000003</v>
      </c>
      <c r="K11283" s="4">
        <v>0.35</v>
      </c>
      <c r="L11283" s="73">
        <v>683.11470769230766</v>
      </c>
    </row>
    <row r="11284" spans="1:12" x14ac:dyDescent="0.35">
      <c r="A11284" s="1" t="s">
        <v>18851</v>
      </c>
      <c r="B11284" t="s">
        <v>18852</v>
      </c>
      <c r="C11284" t="s">
        <v>363</v>
      </c>
      <c r="D11284" t="s">
        <v>364</v>
      </c>
      <c r="E11284">
        <v>1</v>
      </c>
      <c r="F11284" s="2">
        <v>350</v>
      </c>
      <c r="G11284" s="3">
        <v>11711.91</v>
      </c>
      <c r="H11284" s="3">
        <v>3.5</v>
      </c>
      <c r="I11284" s="3">
        <v>16.45</v>
      </c>
      <c r="J11284" s="3">
        <v>369.95</v>
      </c>
      <c r="K11284" s="4">
        <v>0.34999999999999992</v>
      </c>
      <c r="L11284" s="73">
        <v>671.60153846153833</v>
      </c>
    </row>
    <row r="11285" spans="1:12" x14ac:dyDescent="0.35">
      <c r="A11285" s="1" t="s">
        <v>18853</v>
      </c>
      <c r="B11285" t="s">
        <v>18854</v>
      </c>
      <c r="C11285" t="s">
        <v>363</v>
      </c>
      <c r="D11285" t="s">
        <v>364</v>
      </c>
      <c r="E11285">
        <v>1</v>
      </c>
      <c r="F11285" s="2">
        <v>297</v>
      </c>
      <c r="G11285" s="3">
        <v>631.63</v>
      </c>
      <c r="H11285" s="3">
        <v>2.97</v>
      </c>
      <c r="I11285" s="3">
        <v>13.959</v>
      </c>
      <c r="J11285" s="3">
        <v>313.92900000000003</v>
      </c>
      <c r="K11285" s="4">
        <v>0.35</v>
      </c>
      <c r="L11285" s="73">
        <v>569.901876923077</v>
      </c>
    </row>
    <row r="11286" spans="1:12" x14ac:dyDescent="0.35">
      <c r="A11286" s="1" t="s">
        <v>18855</v>
      </c>
      <c r="B11286" t="s">
        <v>18856</v>
      </c>
      <c r="C11286" t="s">
        <v>363</v>
      </c>
      <c r="D11286" t="s">
        <v>364</v>
      </c>
      <c r="E11286">
        <v>1</v>
      </c>
      <c r="F11286" s="2">
        <v>217</v>
      </c>
      <c r="G11286" s="3">
        <v>460.72</v>
      </c>
      <c r="H11286" s="3">
        <v>2.17</v>
      </c>
      <c r="I11286" s="3">
        <v>10.199</v>
      </c>
      <c r="J11286" s="3">
        <v>229.369</v>
      </c>
      <c r="K11286" s="4">
        <v>0.34999999999999992</v>
      </c>
      <c r="L11286" s="73">
        <v>416.39295384615377</v>
      </c>
    </row>
    <row r="11287" spans="1:12" x14ac:dyDescent="0.35">
      <c r="A11287" s="1" t="s">
        <v>18857</v>
      </c>
      <c r="B11287" t="s">
        <v>18116</v>
      </c>
      <c r="C11287" t="s">
        <v>363</v>
      </c>
      <c r="D11287" t="s">
        <v>364</v>
      </c>
      <c r="E11287">
        <v>1</v>
      </c>
      <c r="F11287" s="2">
        <v>856.8</v>
      </c>
      <c r="G11287" s="3">
        <v>2171.62</v>
      </c>
      <c r="H11287" s="3">
        <v>8.5679999999999996</v>
      </c>
      <c r="I11287" s="3">
        <v>40.269599999999997</v>
      </c>
      <c r="J11287" s="3">
        <v>905.63759999999991</v>
      </c>
      <c r="K11287" s="4">
        <v>0.35</v>
      </c>
      <c r="L11287" s="73">
        <v>1644.0805661538459</v>
      </c>
    </row>
    <row r="11288" spans="1:12" x14ac:dyDescent="0.35">
      <c r="A11288" s="1" t="s">
        <v>18858</v>
      </c>
      <c r="B11288" t="s">
        <v>18859</v>
      </c>
      <c r="C11288" t="s">
        <v>363</v>
      </c>
      <c r="D11288" t="s">
        <v>364</v>
      </c>
      <c r="E11288">
        <v>1</v>
      </c>
      <c r="F11288" s="2">
        <v>149</v>
      </c>
      <c r="G11288" s="3">
        <v>316.69</v>
      </c>
      <c r="H11288" s="3">
        <v>1.49</v>
      </c>
      <c r="I11288" s="3">
        <v>7.0030000000000001</v>
      </c>
      <c r="J11288" s="3">
        <v>157.49299999999999</v>
      </c>
      <c r="K11288" s="4">
        <v>0.35</v>
      </c>
      <c r="L11288" s="73">
        <v>285.91036923076922</v>
      </c>
    </row>
    <row r="11289" spans="1:12" x14ac:dyDescent="0.35">
      <c r="A11289" s="1" t="s">
        <v>18860</v>
      </c>
      <c r="B11289" t="s">
        <v>18861</v>
      </c>
      <c r="C11289" t="s">
        <v>363</v>
      </c>
      <c r="D11289" t="s">
        <v>364</v>
      </c>
      <c r="E11289">
        <v>1</v>
      </c>
      <c r="F11289" s="2">
        <v>514</v>
      </c>
      <c r="G11289" s="3">
        <v>1090</v>
      </c>
      <c r="H11289" s="3">
        <v>5.14</v>
      </c>
      <c r="I11289" s="3">
        <v>24.158000000000001</v>
      </c>
      <c r="J11289" s="3">
        <v>543.298</v>
      </c>
      <c r="K11289" s="4">
        <v>0.35</v>
      </c>
      <c r="L11289" s="73">
        <v>986.29483076923066</v>
      </c>
    </row>
    <row r="11290" spans="1:12" x14ac:dyDescent="0.35">
      <c r="A11290" s="1" t="s">
        <v>18862</v>
      </c>
      <c r="B11290" t="s">
        <v>18863</v>
      </c>
      <c r="C11290" t="s">
        <v>363</v>
      </c>
      <c r="D11290" t="s">
        <v>364</v>
      </c>
      <c r="E11290">
        <v>1</v>
      </c>
      <c r="F11290" s="2">
        <v>481</v>
      </c>
      <c r="G11290" s="3">
        <v>1025.47</v>
      </c>
      <c r="H11290" s="3">
        <v>4.8100000000000005</v>
      </c>
      <c r="I11290" s="3">
        <v>22.606999999999999</v>
      </c>
      <c r="J11290" s="3">
        <v>508.41700000000003</v>
      </c>
      <c r="K11290" s="4">
        <v>0.35000000000000003</v>
      </c>
      <c r="L11290" s="73">
        <v>922.97240000000011</v>
      </c>
    </row>
    <row r="11291" spans="1:12" x14ac:dyDescent="0.35">
      <c r="A11291" s="1" t="s">
        <v>18864</v>
      </c>
      <c r="B11291" t="s">
        <v>18865</v>
      </c>
      <c r="C11291" t="s">
        <v>363</v>
      </c>
      <c r="D11291" t="s">
        <v>364</v>
      </c>
      <c r="E11291">
        <v>1</v>
      </c>
      <c r="F11291" s="2">
        <v>4.92</v>
      </c>
      <c r="G11291" s="3">
        <v>10.49</v>
      </c>
      <c r="H11291" s="3">
        <v>4.9200000000000001E-2</v>
      </c>
      <c r="I11291" s="3">
        <v>0.23124</v>
      </c>
      <c r="J11291" s="3">
        <v>5.2004399999999995</v>
      </c>
      <c r="K11291" s="4">
        <v>0.35</v>
      </c>
      <c r="L11291" s="73">
        <v>9.4407987692307671</v>
      </c>
    </row>
    <row r="11292" spans="1:12" x14ac:dyDescent="0.35">
      <c r="A11292" s="1" t="s">
        <v>18866</v>
      </c>
      <c r="B11292" t="s">
        <v>18867</v>
      </c>
      <c r="C11292" t="s">
        <v>363</v>
      </c>
      <c r="D11292" t="s">
        <v>364</v>
      </c>
      <c r="E11292">
        <v>1</v>
      </c>
      <c r="F11292" s="2">
        <v>1813</v>
      </c>
      <c r="G11292" s="3">
        <v>3864.08</v>
      </c>
      <c r="H11292" s="3">
        <v>18.13</v>
      </c>
      <c r="I11292" s="3">
        <v>85.210999999999999</v>
      </c>
      <c r="J11292" s="3">
        <v>1916.3410000000001</v>
      </c>
      <c r="K11292" s="4">
        <v>0.35</v>
      </c>
      <c r="L11292" s="73">
        <v>3478.8959692307694</v>
      </c>
    </row>
    <row r="11293" spans="1:12" x14ac:dyDescent="0.35">
      <c r="A11293" s="1" t="s">
        <v>18868</v>
      </c>
      <c r="B11293" t="s">
        <v>18869</v>
      </c>
      <c r="C11293" t="s">
        <v>363</v>
      </c>
      <c r="D11293" t="s">
        <v>364</v>
      </c>
      <c r="E11293">
        <v>1</v>
      </c>
      <c r="F11293" s="2">
        <v>2835</v>
      </c>
      <c r="G11293" s="3">
        <v>6052.8383999999996</v>
      </c>
      <c r="H11293" s="3">
        <v>28.35</v>
      </c>
      <c r="I11293" s="3">
        <v>133.245</v>
      </c>
      <c r="J11293" s="3">
        <v>2996.5949999999998</v>
      </c>
      <c r="K11293" s="4">
        <v>0.35</v>
      </c>
      <c r="L11293" s="73">
        <v>5439.9724615384612</v>
      </c>
    </row>
    <row r="11294" spans="1:12" x14ac:dyDescent="0.35">
      <c r="A11294" s="1" t="s">
        <v>18870</v>
      </c>
      <c r="B11294" t="s">
        <v>18871</v>
      </c>
      <c r="C11294" t="s">
        <v>363</v>
      </c>
      <c r="D11294" t="s">
        <v>364</v>
      </c>
      <c r="E11294">
        <v>1</v>
      </c>
      <c r="F11294" s="2">
        <v>11210</v>
      </c>
      <c r="G11294" s="3">
        <v>22407.53</v>
      </c>
      <c r="H11294" s="3">
        <v>112.10000000000001</v>
      </c>
      <c r="I11294" s="3">
        <v>526.87</v>
      </c>
      <c r="J11294" s="3">
        <v>11848.970000000001</v>
      </c>
      <c r="K11294" s="4">
        <v>0.35</v>
      </c>
      <c r="L11294" s="73">
        <v>21510.437846153847</v>
      </c>
    </row>
    <row r="11295" spans="1:12" x14ac:dyDescent="0.35">
      <c r="A11295" s="1" t="s">
        <v>18872</v>
      </c>
      <c r="B11295" t="s">
        <v>18873</v>
      </c>
      <c r="C11295" t="s">
        <v>363</v>
      </c>
      <c r="D11295" t="s">
        <v>364</v>
      </c>
      <c r="E11295">
        <v>1</v>
      </c>
      <c r="F11295" s="2">
        <v>591.66</v>
      </c>
      <c r="G11295" s="3">
        <v>1104.8499999999999</v>
      </c>
      <c r="H11295" s="3">
        <v>5.9165999999999999</v>
      </c>
      <c r="I11295" s="3">
        <v>27.808019999999999</v>
      </c>
      <c r="J11295" s="3">
        <v>625.38462000000004</v>
      </c>
      <c r="K11295" s="4">
        <v>0.35</v>
      </c>
      <c r="L11295" s="73">
        <v>1135.3136178461539</v>
      </c>
    </row>
    <row r="11296" spans="1:12" x14ac:dyDescent="0.35">
      <c r="A11296" s="1" t="s">
        <v>18874</v>
      </c>
      <c r="B11296" t="s">
        <v>18875</v>
      </c>
      <c r="C11296" t="s">
        <v>363</v>
      </c>
      <c r="D11296" t="s">
        <v>364</v>
      </c>
      <c r="E11296">
        <v>1</v>
      </c>
      <c r="F11296" s="2">
        <v>27.8</v>
      </c>
      <c r="G11296" s="3">
        <v>43.25</v>
      </c>
      <c r="H11296" s="3">
        <v>0.27800000000000002</v>
      </c>
      <c r="I11296" s="3">
        <v>1.3066</v>
      </c>
      <c r="J11296" s="3">
        <v>29.384599999999999</v>
      </c>
      <c r="K11296" s="4">
        <v>0.35</v>
      </c>
      <c r="L11296" s="73">
        <v>53.344350769230765</v>
      </c>
    </row>
    <row r="11297" spans="1:12" x14ac:dyDescent="0.35">
      <c r="A11297" s="1" t="s">
        <v>18876</v>
      </c>
      <c r="B11297" t="s">
        <v>18877</v>
      </c>
      <c r="C11297" t="s">
        <v>363</v>
      </c>
      <c r="D11297" t="s">
        <v>364</v>
      </c>
      <c r="E11297">
        <v>1</v>
      </c>
      <c r="F11297" s="2">
        <v>5.82</v>
      </c>
      <c r="G11297" s="3">
        <v>14</v>
      </c>
      <c r="H11297" s="3">
        <v>5.8200000000000002E-2</v>
      </c>
      <c r="I11297" s="3">
        <v>0.27354000000000001</v>
      </c>
      <c r="J11297" s="3">
        <v>6.1517400000000002</v>
      </c>
      <c r="K11297" s="4">
        <v>0.35</v>
      </c>
      <c r="L11297" s="73">
        <v>11.167774153846153</v>
      </c>
    </row>
    <row r="11298" spans="1:12" x14ac:dyDescent="0.35">
      <c r="A11298" s="1" t="s">
        <v>18878</v>
      </c>
      <c r="B11298" t="s">
        <v>18879</v>
      </c>
      <c r="C11298" t="s">
        <v>363</v>
      </c>
      <c r="D11298" t="s">
        <v>364</v>
      </c>
      <c r="E11298">
        <v>1</v>
      </c>
      <c r="F11298" s="2">
        <v>661.59</v>
      </c>
      <c r="G11298" s="3">
        <v>1365</v>
      </c>
      <c r="H11298" s="3">
        <v>6.6159000000000008</v>
      </c>
      <c r="I11298" s="3">
        <v>31.094730000000002</v>
      </c>
      <c r="J11298" s="3">
        <v>699.30063000000007</v>
      </c>
      <c r="K11298" s="4">
        <v>0.35000000000000003</v>
      </c>
      <c r="L11298" s="73">
        <v>1269.4996052307695</v>
      </c>
    </row>
    <row r="11299" spans="1:12" x14ac:dyDescent="0.35">
      <c r="A11299" s="1" t="s">
        <v>18880</v>
      </c>
      <c r="B11299" t="s">
        <v>18622</v>
      </c>
      <c r="C11299" t="s">
        <v>363</v>
      </c>
      <c r="D11299" t="s">
        <v>364</v>
      </c>
      <c r="E11299">
        <v>1</v>
      </c>
      <c r="F11299" s="2">
        <v>2314</v>
      </c>
      <c r="G11299" s="3">
        <v>4654</v>
      </c>
      <c r="H11299" s="3">
        <v>23.14</v>
      </c>
      <c r="I11299" s="3">
        <v>108.758</v>
      </c>
      <c r="J11299" s="3">
        <v>2445.8979999999997</v>
      </c>
      <c r="K11299" s="4">
        <v>0.34999999999999992</v>
      </c>
      <c r="L11299" s="73">
        <v>4440.2455999999993</v>
      </c>
    </row>
    <row r="11300" spans="1:12" x14ac:dyDescent="0.35">
      <c r="A11300" s="1" t="s">
        <v>18881</v>
      </c>
      <c r="B11300" t="s">
        <v>18882</v>
      </c>
      <c r="C11300" t="s">
        <v>363</v>
      </c>
      <c r="D11300" t="s">
        <v>364</v>
      </c>
      <c r="E11300">
        <v>1</v>
      </c>
      <c r="F11300" s="2">
        <v>527</v>
      </c>
      <c r="G11300" s="3">
        <v>1256.7184</v>
      </c>
      <c r="H11300" s="3">
        <v>5.2700000000000005</v>
      </c>
      <c r="I11300" s="3">
        <v>24.768999999999998</v>
      </c>
      <c r="J11300" s="3">
        <v>557.03899999999999</v>
      </c>
      <c r="K11300" s="4">
        <v>0.35</v>
      </c>
      <c r="L11300" s="73">
        <v>1011.2400307692307</v>
      </c>
    </row>
    <row r="11301" spans="1:12" x14ac:dyDescent="0.35">
      <c r="A11301" s="1" t="s">
        <v>18883</v>
      </c>
      <c r="B11301" t="s">
        <v>18884</v>
      </c>
      <c r="C11301" t="s">
        <v>363</v>
      </c>
      <c r="D11301" t="s">
        <v>364</v>
      </c>
      <c r="E11301">
        <v>1</v>
      </c>
      <c r="F11301" s="2">
        <v>47.79</v>
      </c>
      <c r="G11301" s="3">
        <v>85.5</v>
      </c>
      <c r="H11301" s="3">
        <v>0.47789999999999999</v>
      </c>
      <c r="I11301" s="3">
        <v>2.24613</v>
      </c>
      <c r="J11301" s="3">
        <v>50.514029999999998</v>
      </c>
      <c r="K11301" s="4">
        <v>0.35</v>
      </c>
      <c r="L11301" s="73">
        <v>91.702392923076914</v>
      </c>
    </row>
    <row r="11302" spans="1:12" x14ac:dyDescent="0.35">
      <c r="A11302" s="1" t="s">
        <v>18885</v>
      </c>
      <c r="B11302" t="s">
        <v>18341</v>
      </c>
      <c r="C11302" t="s">
        <v>363</v>
      </c>
      <c r="D11302" t="s">
        <v>364</v>
      </c>
      <c r="E11302">
        <v>1</v>
      </c>
      <c r="F11302" s="2">
        <v>694</v>
      </c>
      <c r="G11302" s="3">
        <v>1477.88</v>
      </c>
      <c r="H11302" s="3">
        <v>6.94</v>
      </c>
      <c r="I11302" s="3">
        <v>32.618000000000002</v>
      </c>
      <c r="J11302" s="3">
        <v>733.55800000000011</v>
      </c>
      <c r="K11302" s="4">
        <v>0.35000000000000003</v>
      </c>
      <c r="L11302" s="73">
        <v>1331.689907692308</v>
      </c>
    </row>
    <row r="11303" spans="1:12" x14ac:dyDescent="0.35">
      <c r="A11303" s="1" t="s">
        <v>18886</v>
      </c>
      <c r="B11303" t="s">
        <v>18887</v>
      </c>
      <c r="C11303" t="s">
        <v>363</v>
      </c>
      <c r="D11303" t="s">
        <v>364</v>
      </c>
      <c r="E11303">
        <v>1</v>
      </c>
      <c r="F11303" s="2">
        <v>71</v>
      </c>
      <c r="G11303" s="3">
        <v>150</v>
      </c>
      <c r="H11303" s="3">
        <v>0.71</v>
      </c>
      <c r="I11303" s="3">
        <v>3.3370000000000002</v>
      </c>
      <c r="J11303" s="3">
        <v>75.046999999999997</v>
      </c>
      <c r="K11303" s="4">
        <v>0.34999999999999992</v>
      </c>
      <c r="L11303" s="73">
        <v>136.23916923076922</v>
      </c>
    </row>
    <row r="11304" spans="1:12" x14ac:dyDescent="0.35">
      <c r="A11304" s="1" t="s">
        <v>18888</v>
      </c>
      <c r="B11304" t="s">
        <v>18889</v>
      </c>
      <c r="C11304" t="s">
        <v>363</v>
      </c>
      <c r="D11304" t="s">
        <v>364</v>
      </c>
      <c r="E11304">
        <v>1</v>
      </c>
      <c r="F11304" s="2">
        <v>461.7</v>
      </c>
      <c r="G11304" s="3">
        <v>863.3</v>
      </c>
      <c r="H11304" s="3">
        <v>4.617</v>
      </c>
      <c r="I11304" s="3">
        <v>21.6999</v>
      </c>
      <c r="J11304" s="3">
        <v>488.01690000000002</v>
      </c>
      <c r="K11304" s="4">
        <v>0.35</v>
      </c>
      <c r="L11304" s="73">
        <v>885.93837230769236</v>
      </c>
    </row>
    <row r="11305" spans="1:12" x14ac:dyDescent="0.35">
      <c r="A11305" s="1" t="s">
        <v>18890</v>
      </c>
      <c r="B11305" t="s">
        <v>18572</v>
      </c>
      <c r="C11305" t="s">
        <v>363</v>
      </c>
      <c r="D11305" t="s">
        <v>364</v>
      </c>
      <c r="E11305">
        <v>1</v>
      </c>
      <c r="F11305" s="2">
        <v>8175</v>
      </c>
      <c r="G11305" s="3">
        <v>16444</v>
      </c>
      <c r="H11305" s="3">
        <v>81.75</v>
      </c>
      <c r="I11305" s="3">
        <v>384.22500000000002</v>
      </c>
      <c r="J11305" s="3">
        <v>8640.9750000000004</v>
      </c>
      <c r="K11305" s="4">
        <v>0.35000000000000003</v>
      </c>
      <c r="L11305" s="73">
        <v>15686.693076923078</v>
      </c>
    </row>
    <row r="11306" spans="1:12" x14ac:dyDescent="0.35">
      <c r="A11306" s="1" t="s">
        <v>18891</v>
      </c>
      <c r="B11306" t="s">
        <v>18892</v>
      </c>
      <c r="C11306" t="s">
        <v>363</v>
      </c>
      <c r="D11306" t="s">
        <v>364</v>
      </c>
      <c r="E11306">
        <v>1</v>
      </c>
      <c r="F11306" s="2">
        <v>1067.04</v>
      </c>
      <c r="G11306" s="3">
        <v>1993.91</v>
      </c>
      <c r="H11306" s="3">
        <v>10.670399999999999</v>
      </c>
      <c r="I11306" s="3">
        <v>50.150880000000001</v>
      </c>
      <c r="J11306" s="3">
        <v>1127.8612799999999</v>
      </c>
      <c r="K11306" s="4">
        <v>0.35</v>
      </c>
      <c r="L11306" s="73">
        <v>2047.5020159999997</v>
      </c>
    </row>
    <row r="11307" spans="1:12" x14ac:dyDescent="0.35">
      <c r="A11307" s="1" t="s">
        <v>18893</v>
      </c>
      <c r="B11307" t="s">
        <v>18894</v>
      </c>
      <c r="C11307" t="s">
        <v>363</v>
      </c>
      <c r="D11307" t="s">
        <v>364</v>
      </c>
      <c r="E11307">
        <v>1</v>
      </c>
      <c r="F11307" s="2">
        <v>208</v>
      </c>
      <c r="G11307" s="3">
        <v>443.36</v>
      </c>
      <c r="H11307" s="3">
        <v>2.08</v>
      </c>
      <c r="I11307" s="3">
        <v>9.7759999999999998</v>
      </c>
      <c r="J11307" s="3">
        <v>219.85600000000002</v>
      </c>
      <c r="K11307" s="4">
        <v>0.34999999999999992</v>
      </c>
      <c r="L11307" s="73">
        <v>399.1232</v>
      </c>
    </row>
    <row r="11308" spans="1:12" x14ac:dyDescent="0.35">
      <c r="A11308" s="1" t="s">
        <v>18895</v>
      </c>
      <c r="B11308" t="s">
        <v>18896</v>
      </c>
      <c r="C11308" t="s">
        <v>363</v>
      </c>
      <c r="D11308" t="s">
        <v>364</v>
      </c>
      <c r="E11308">
        <v>1</v>
      </c>
      <c r="F11308" s="2">
        <v>1325</v>
      </c>
      <c r="G11308" s="3">
        <v>2732</v>
      </c>
      <c r="H11308" s="3">
        <v>13.25</v>
      </c>
      <c r="I11308" s="3">
        <v>62.274999999999999</v>
      </c>
      <c r="J11308" s="3">
        <v>1400.5250000000001</v>
      </c>
      <c r="K11308" s="4">
        <v>0.35</v>
      </c>
      <c r="L11308" s="73">
        <v>2542.4915384615383</v>
      </c>
    </row>
    <row r="11309" spans="1:12" x14ac:dyDescent="0.35">
      <c r="A11309" s="1" t="s">
        <v>18897</v>
      </c>
      <c r="B11309" t="s">
        <v>18898</v>
      </c>
      <c r="C11309" t="s">
        <v>363</v>
      </c>
      <c r="D11309" t="s">
        <v>364</v>
      </c>
      <c r="E11309">
        <v>1</v>
      </c>
      <c r="F11309" s="2">
        <v>35</v>
      </c>
      <c r="G11309" s="3">
        <v>74.31</v>
      </c>
      <c r="H11309" s="3">
        <v>0.35000000000000003</v>
      </c>
      <c r="I11309" s="3">
        <v>1.645</v>
      </c>
      <c r="J11309" s="3">
        <v>36.995000000000005</v>
      </c>
      <c r="K11309" s="4">
        <v>0.34999999999999992</v>
      </c>
      <c r="L11309" s="73">
        <v>67.160153846153847</v>
      </c>
    </row>
    <row r="11310" spans="1:12" x14ac:dyDescent="0.35">
      <c r="A11310" s="1" t="s">
        <v>18899</v>
      </c>
      <c r="B11310" t="s">
        <v>18900</v>
      </c>
      <c r="C11310" t="s">
        <v>363</v>
      </c>
      <c r="D11310" t="s">
        <v>364</v>
      </c>
      <c r="E11310">
        <v>1</v>
      </c>
      <c r="F11310" s="2">
        <v>1893</v>
      </c>
      <c r="G11310" s="3">
        <v>4034.99</v>
      </c>
      <c r="H11310" s="3">
        <v>18.93</v>
      </c>
      <c r="I11310" s="3">
        <v>88.971000000000004</v>
      </c>
      <c r="J11310" s="3">
        <v>2000.9010000000001</v>
      </c>
      <c r="K11310" s="4">
        <v>0.35000000000000003</v>
      </c>
      <c r="L11310" s="73">
        <v>3632.4048923076925</v>
      </c>
    </row>
    <row r="11311" spans="1:12" x14ac:dyDescent="0.35">
      <c r="A11311" s="1" t="s">
        <v>18901</v>
      </c>
      <c r="B11311" t="s">
        <v>18902</v>
      </c>
      <c r="C11311" t="s">
        <v>363</v>
      </c>
      <c r="D11311" t="s">
        <v>364</v>
      </c>
      <c r="E11311">
        <v>1</v>
      </c>
      <c r="F11311" s="2">
        <v>1265</v>
      </c>
      <c r="G11311" s="3">
        <v>3080</v>
      </c>
      <c r="H11311" s="3">
        <v>12.65</v>
      </c>
      <c r="I11311" s="3">
        <v>59.454999999999998</v>
      </c>
      <c r="J11311" s="3">
        <v>1337.105</v>
      </c>
      <c r="K11311" s="4">
        <v>0.35000000000000003</v>
      </c>
      <c r="L11311" s="73">
        <v>2427.3598461538463</v>
      </c>
    </row>
    <row r="11312" spans="1:12" x14ac:dyDescent="0.35">
      <c r="A11312" s="1" t="s">
        <v>18903</v>
      </c>
      <c r="B11312" t="s">
        <v>18904</v>
      </c>
      <c r="C11312" t="s">
        <v>363</v>
      </c>
      <c r="D11312" t="s">
        <v>364</v>
      </c>
      <c r="E11312">
        <v>1</v>
      </c>
      <c r="F11312" s="2">
        <v>909</v>
      </c>
      <c r="G11312" s="3">
        <v>1828</v>
      </c>
      <c r="H11312" s="3">
        <v>9.09</v>
      </c>
      <c r="I11312" s="3">
        <v>42.722999999999999</v>
      </c>
      <c r="J11312" s="3">
        <v>960.81299999999999</v>
      </c>
      <c r="K11312" s="4">
        <v>0.35000000000000003</v>
      </c>
      <c r="L11312" s="73">
        <v>1744.2451384615385</v>
      </c>
    </row>
    <row r="11313" spans="1:12" x14ac:dyDescent="0.35">
      <c r="A11313" s="1" t="s">
        <v>18905</v>
      </c>
      <c r="B11313" t="s">
        <v>18906</v>
      </c>
      <c r="C11313" t="s">
        <v>363</v>
      </c>
      <c r="D11313" t="s">
        <v>364</v>
      </c>
      <c r="E11313">
        <v>1</v>
      </c>
      <c r="F11313" s="2">
        <v>94</v>
      </c>
      <c r="G11313" s="3">
        <v>218</v>
      </c>
      <c r="H11313" s="3">
        <v>0.94000000000000006</v>
      </c>
      <c r="I11313" s="3">
        <v>4.4180000000000001</v>
      </c>
      <c r="J11313" s="3">
        <v>99.358000000000004</v>
      </c>
      <c r="K11313" s="4">
        <v>0.35</v>
      </c>
      <c r="L11313" s="73">
        <v>180.37298461538461</v>
      </c>
    </row>
    <row r="11314" spans="1:12" x14ac:dyDescent="0.35">
      <c r="A11314" s="1" t="s">
        <v>18907</v>
      </c>
      <c r="B11314" t="s">
        <v>18908</v>
      </c>
      <c r="C11314" t="s">
        <v>363</v>
      </c>
      <c r="D11314" t="s">
        <v>364</v>
      </c>
      <c r="E11314">
        <v>1</v>
      </c>
      <c r="F11314" s="2">
        <v>613</v>
      </c>
      <c r="G11314" s="3">
        <v>1300</v>
      </c>
      <c r="H11314" s="3">
        <v>6.13</v>
      </c>
      <c r="I11314" s="3">
        <v>28.811</v>
      </c>
      <c r="J11314" s="3">
        <v>647.94100000000003</v>
      </c>
      <c r="K11314" s="4">
        <v>0.35</v>
      </c>
      <c r="L11314" s="73">
        <v>1176.2621230769232</v>
      </c>
    </row>
    <row r="11315" spans="1:12" x14ac:dyDescent="0.35">
      <c r="A11315" s="1" t="s">
        <v>18909</v>
      </c>
      <c r="B11315" t="s">
        <v>18910</v>
      </c>
      <c r="C11315" t="s">
        <v>363</v>
      </c>
      <c r="D11315" t="s">
        <v>364</v>
      </c>
      <c r="E11315">
        <v>1</v>
      </c>
      <c r="F11315" s="2">
        <v>453</v>
      </c>
      <c r="G11315" s="3">
        <v>964.14</v>
      </c>
      <c r="H11315" s="3">
        <v>4.53</v>
      </c>
      <c r="I11315" s="3">
        <v>21.291</v>
      </c>
      <c r="J11315" s="3">
        <v>478.82099999999997</v>
      </c>
      <c r="K11315" s="4">
        <v>0.34999999999999992</v>
      </c>
      <c r="L11315" s="73">
        <v>869.24427692307677</v>
      </c>
    </row>
    <row r="11316" spans="1:12" x14ac:dyDescent="0.35">
      <c r="A11316" s="1" t="s">
        <v>18911</v>
      </c>
      <c r="B11316" t="s">
        <v>18912</v>
      </c>
      <c r="C11316" t="s">
        <v>363</v>
      </c>
      <c r="D11316" t="s">
        <v>364</v>
      </c>
      <c r="E11316">
        <v>1</v>
      </c>
      <c r="F11316" s="2">
        <v>3668</v>
      </c>
      <c r="G11316" s="3">
        <v>7378</v>
      </c>
      <c r="H11316" s="3">
        <v>36.68</v>
      </c>
      <c r="I11316" s="3">
        <v>172.39599999999999</v>
      </c>
      <c r="J11316" s="3">
        <v>3877.076</v>
      </c>
      <c r="K11316" s="4">
        <v>0.35</v>
      </c>
      <c r="L11316" s="73">
        <v>7038.3841230769231</v>
      </c>
    </row>
    <row r="11317" spans="1:12" x14ac:dyDescent="0.35">
      <c r="A11317" s="1" t="s">
        <v>18913</v>
      </c>
      <c r="B11317" t="s">
        <v>18914</v>
      </c>
      <c r="C11317" t="s">
        <v>363</v>
      </c>
      <c r="D11317" t="s">
        <v>364</v>
      </c>
      <c r="E11317">
        <v>1</v>
      </c>
      <c r="F11317" s="2">
        <v>2835</v>
      </c>
      <c r="G11317" s="3">
        <v>6768.2608</v>
      </c>
      <c r="H11317" s="3">
        <v>28.35</v>
      </c>
      <c r="I11317" s="3">
        <v>133.245</v>
      </c>
      <c r="J11317" s="3">
        <v>2996.5949999999998</v>
      </c>
      <c r="K11317" s="4">
        <v>0.35</v>
      </c>
      <c r="L11317" s="73">
        <v>5439.9724615384612</v>
      </c>
    </row>
    <row r="11318" spans="1:12" x14ac:dyDescent="0.35">
      <c r="A11318" s="1" t="s">
        <v>18915</v>
      </c>
      <c r="B11318" t="s">
        <v>18916</v>
      </c>
      <c r="C11318" t="s">
        <v>363</v>
      </c>
      <c r="D11318" t="s">
        <v>364</v>
      </c>
      <c r="E11318">
        <v>1</v>
      </c>
      <c r="F11318" s="2">
        <v>248.75</v>
      </c>
      <c r="G11318" s="3">
        <v>513</v>
      </c>
      <c r="H11318" s="3">
        <v>2.4875000000000003</v>
      </c>
      <c r="I11318" s="3">
        <v>11.69125</v>
      </c>
      <c r="J11318" s="3">
        <v>262.92875000000004</v>
      </c>
      <c r="K11318" s="4">
        <v>0.35</v>
      </c>
      <c r="L11318" s="73">
        <v>477.31680769230775</v>
      </c>
    </row>
    <row r="11319" spans="1:12" x14ac:dyDescent="0.35">
      <c r="A11319" s="1" t="s">
        <v>18917</v>
      </c>
      <c r="B11319" t="s">
        <v>18918</v>
      </c>
      <c r="C11319" t="s">
        <v>363</v>
      </c>
      <c r="D11319" t="s">
        <v>364</v>
      </c>
      <c r="E11319">
        <v>1</v>
      </c>
      <c r="F11319" s="2">
        <v>2119</v>
      </c>
      <c r="G11319" s="3">
        <v>4518</v>
      </c>
      <c r="H11319" s="3">
        <v>21.19</v>
      </c>
      <c r="I11319" s="3">
        <v>99.593000000000004</v>
      </c>
      <c r="J11319" s="3">
        <v>2239.7829999999999</v>
      </c>
      <c r="K11319" s="4">
        <v>0.35</v>
      </c>
      <c r="L11319" s="73">
        <v>4066.0675999999994</v>
      </c>
    </row>
    <row r="11320" spans="1:12" x14ac:dyDescent="0.35">
      <c r="A11320" s="1" t="s">
        <v>18919</v>
      </c>
      <c r="B11320" t="s">
        <v>18920</v>
      </c>
      <c r="C11320" t="s">
        <v>363</v>
      </c>
      <c r="D11320" t="s">
        <v>364</v>
      </c>
      <c r="E11320">
        <v>1</v>
      </c>
      <c r="F11320" s="2">
        <v>446</v>
      </c>
      <c r="G11320" s="3">
        <v>950.07</v>
      </c>
      <c r="H11320" s="3">
        <v>4.46</v>
      </c>
      <c r="I11320" s="3">
        <v>20.962</v>
      </c>
      <c r="J11320" s="3">
        <v>471.42199999999997</v>
      </c>
      <c r="K11320" s="4">
        <v>0.35000000000000003</v>
      </c>
      <c r="L11320" s="73">
        <v>855.8122461538461</v>
      </c>
    </row>
    <row r="11321" spans="1:12" x14ac:dyDescent="0.35">
      <c r="A11321" s="1" t="s">
        <v>18921</v>
      </c>
      <c r="B11321" t="s">
        <v>18922</v>
      </c>
      <c r="C11321" t="s">
        <v>363</v>
      </c>
      <c r="D11321" t="s">
        <v>364</v>
      </c>
      <c r="E11321">
        <v>1</v>
      </c>
      <c r="F11321" s="2">
        <v>304</v>
      </c>
      <c r="G11321" s="3">
        <v>647.45000000000005</v>
      </c>
      <c r="H11321" s="3">
        <v>3.04</v>
      </c>
      <c r="I11321" s="3">
        <v>14.288</v>
      </c>
      <c r="J11321" s="3">
        <v>321.32800000000003</v>
      </c>
      <c r="K11321" s="4">
        <v>0.35000000000000003</v>
      </c>
      <c r="L11321" s="73">
        <v>583.33390769230778</v>
      </c>
    </row>
    <row r="11322" spans="1:12" x14ac:dyDescent="0.35">
      <c r="A11322" s="1" t="s">
        <v>18923</v>
      </c>
      <c r="B11322" t="s">
        <v>18924</v>
      </c>
      <c r="C11322" t="s">
        <v>363</v>
      </c>
      <c r="D11322" t="s">
        <v>364</v>
      </c>
      <c r="E11322">
        <v>1</v>
      </c>
      <c r="F11322" s="2">
        <v>121</v>
      </c>
      <c r="G11322" s="3">
        <v>257.25</v>
      </c>
      <c r="H11322" s="3">
        <v>1.21</v>
      </c>
      <c r="I11322" s="3">
        <v>5.6870000000000003</v>
      </c>
      <c r="J11322" s="3">
        <v>127.89699999999999</v>
      </c>
      <c r="K11322" s="4">
        <v>0.34999999999999992</v>
      </c>
      <c r="L11322" s="73">
        <v>232.18224615384611</v>
      </c>
    </row>
    <row r="11323" spans="1:12" x14ac:dyDescent="0.35">
      <c r="A11323" s="1" t="s">
        <v>18925</v>
      </c>
      <c r="B11323" t="s">
        <v>18926</v>
      </c>
      <c r="C11323" t="s">
        <v>363</v>
      </c>
      <c r="D11323" t="s">
        <v>364</v>
      </c>
      <c r="E11323">
        <v>1</v>
      </c>
      <c r="F11323" s="2">
        <v>2855</v>
      </c>
      <c r="G11323" s="3">
        <v>6087.46</v>
      </c>
      <c r="H11323" s="3">
        <v>28.55</v>
      </c>
      <c r="I11323" s="3">
        <v>134.185</v>
      </c>
      <c r="J11323" s="3">
        <v>3017.7350000000001</v>
      </c>
      <c r="K11323" s="4">
        <v>0.35000000000000003</v>
      </c>
      <c r="L11323" s="73">
        <v>5478.3496923076927</v>
      </c>
    </row>
    <row r="11324" spans="1:12" x14ac:dyDescent="0.35">
      <c r="A11324" s="1" t="s">
        <v>18927</v>
      </c>
      <c r="B11324" t="s">
        <v>18928</v>
      </c>
      <c r="C11324" t="s">
        <v>363</v>
      </c>
      <c r="D11324" t="s">
        <v>364</v>
      </c>
      <c r="E11324">
        <v>1</v>
      </c>
      <c r="F11324" s="2">
        <v>39</v>
      </c>
      <c r="G11324" s="3">
        <v>81.28</v>
      </c>
      <c r="H11324" s="3">
        <v>0.39</v>
      </c>
      <c r="I11324" s="3">
        <v>1.833</v>
      </c>
      <c r="J11324" s="3">
        <v>41.222999999999999</v>
      </c>
      <c r="K11324" s="4">
        <v>0.35</v>
      </c>
      <c r="L11324" s="73">
        <v>74.835599999999999</v>
      </c>
    </row>
    <row r="11325" spans="1:12" x14ac:dyDescent="0.35">
      <c r="A11325" s="1" t="s">
        <v>18929</v>
      </c>
      <c r="B11325" t="s">
        <v>17760</v>
      </c>
      <c r="C11325" t="s">
        <v>363</v>
      </c>
      <c r="D11325" t="s">
        <v>364</v>
      </c>
      <c r="E11325">
        <v>1</v>
      </c>
      <c r="F11325" s="2">
        <v>160</v>
      </c>
      <c r="G11325" s="3">
        <v>330</v>
      </c>
      <c r="H11325" s="3">
        <v>1.6</v>
      </c>
      <c r="I11325" s="3">
        <v>7.52</v>
      </c>
      <c r="J11325" s="3">
        <v>169.12</v>
      </c>
      <c r="K11325" s="4">
        <v>0.34999999999999992</v>
      </c>
      <c r="L11325" s="73">
        <v>307.01784615384611</v>
      </c>
    </row>
    <row r="11326" spans="1:12" x14ac:dyDescent="0.35">
      <c r="A11326" s="1" t="s">
        <v>18930</v>
      </c>
      <c r="B11326" t="s">
        <v>18931</v>
      </c>
      <c r="C11326" t="s">
        <v>363</v>
      </c>
      <c r="D11326" t="s">
        <v>364</v>
      </c>
      <c r="E11326">
        <v>1</v>
      </c>
      <c r="F11326" s="2">
        <v>5434</v>
      </c>
      <c r="G11326" s="3">
        <v>12974.998</v>
      </c>
      <c r="H11326" s="3">
        <v>54.34</v>
      </c>
      <c r="I11326" s="3">
        <v>255.398</v>
      </c>
      <c r="J11326" s="3">
        <v>5743.7380000000003</v>
      </c>
      <c r="K11326" s="4">
        <v>0.35</v>
      </c>
      <c r="L11326" s="73">
        <v>10427.0936</v>
      </c>
    </row>
    <row r="11327" spans="1:12" x14ac:dyDescent="0.35">
      <c r="A11327" s="1" t="s">
        <v>18932</v>
      </c>
      <c r="B11327" t="s">
        <v>18933</v>
      </c>
      <c r="C11327" t="s">
        <v>363</v>
      </c>
      <c r="D11327" t="s">
        <v>364</v>
      </c>
      <c r="E11327">
        <v>1</v>
      </c>
      <c r="F11327" s="2">
        <v>102.6</v>
      </c>
      <c r="G11327" s="3">
        <v>190</v>
      </c>
      <c r="H11327" s="3">
        <v>1.026</v>
      </c>
      <c r="I11327" s="3">
        <v>4.8221999999999996</v>
      </c>
      <c r="J11327" s="3">
        <v>108.44819999999999</v>
      </c>
      <c r="K11327" s="4">
        <v>0.35</v>
      </c>
      <c r="L11327" s="73">
        <v>196.87519384615382</v>
      </c>
    </row>
    <row r="11328" spans="1:12" x14ac:dyDescent="0.35">
      <c r="A11328" s="1" t="s">
        <v>18934</v>
      </c>
      <c r="B11328" t="s">
        <v>18935</v>
      </c>
      <c r="C11328" t="s">
        <v>363</v>
      </c>
      <c r="D11328" t="s">
        <v>364</v>
      </c>
      <c r="E11328">
        <v>1</v>
      </c>
      <c r="F11328" s="2">
        <v>130</v>
      </c>
      <c r="G11328" s="3">
        <v>308</v>
      </c>
      <c r="H11328" s="3">
        <v>1.3</v>
      </c>
      <c r="I11328" s="3">
        <v>6.11</v>
      </c>
      <c r="J11328" s="3">
        <v>137.41000000000003</v>
      </c>
      <c r="K11328" s="4">
        <v>0.35</v>
      </c>
      <c r="L11328" s="73">
        <v>249.45200000000006</v>
      </c>
    </row>
    <row r="11329" spans="1:12" x14ac:dyDescent="0.35">
      <c r="A11329" s="1" t="s">
        <v>18936</v>
      </c>
      <c r="B11329" t="s">
        <v>18937</v>
      </c>
      <c r="C11329" t="s">
        <v>363</v>
      </c>
      <c r="D11329" t="s">
        <v>364</v>
      </c>
      <c r="E11329">
        <v>1</v>
      </c>
      <c r="F11329" s="2">
        <v>485</v>
      </c>
      <c r="G11329" s="3">
        <v>1156.848</v>
      </c>
      <c r="H11329" s="3">
        <v>4.8500000000000005</v>
      </c>
      <c r="I11329" s="3">
        <v>22.795000000000002</v>
      </c>
      <c r="J11329" s="3">
        <v>512.64499999999998</v>
      </c>
      <c r="K11329" s="4">
        <v>0.35</v>
      </c>
      <c r="L11329" s="73">
        <v>930.6478461538461</v>
      </c>
    </row>
    <row r="11330" spans="1:12" x14ac:dyDescent="0.35">
      <c r="A11330" s="1" t="s">
        <v>18938</v>
      </c>
      <c r="B11330" t="s">
        <v>18939</v>
      </c>
      <c r="C11330" t="s">
        <v>363</v>
      </c>
      <c r="D11330" t="s">
        <v>364</v>
      </c>
      <c r="E11330">
        <v>1</v>
      </c>
      <c r="F11330" s="2">
        <v>83.16</v>
      </c>
      <c r="G11330" s="3">
        <v>172</v>
      </c>
      <c r="H11330" s="3">
        <v>0.83160000000000001</v>
      </c>
      <c r="I11330" s="3">
        <v>3.9085199999999998</v>
      </c>
      <c r="J11330" s="3">
        <v>87.900119999999987</v>
      </c>
      <c r="K11330" s="4">
        <v>0.35</v>
      </c>
      <c r="L11330" s="73">
        <v>159.57252553846152</v>
      </c>
    </row>
    <row r="11331" spans="1:12" x14ac:dyDescent="0.35">
      <c r="A11331" s="1" t="s">
        <v>18940</v>
      </c>
      <c r="B11331" t="s">
        <v>18941</v>
      </c>
      <c r="C11331" t="s">
        <v>363</v>
      </c>
      <c r="D11331" t="s">
        <v>364</v>
      </c>
      <c r="E11331">
        <v>1</v>
      </c>
      <c r="F11331" s="2">
        <v>707</v>
      </c>
      <c r="G11331" s="3">
        <v>1506.03</v>
      </c>
      <c r="H11331" s="3">
        <v>7.07</v>
      </c>
      <c r="I11331" s="3">
        <v>33.228999999999999</v>
      </c>
      <c r="J11331" s="3">
        <v>747.29900000000009</v>
      </c>
      <c r="K11331" s="4">
        <v>0.35</v>
      </c>
      <c r="L11331" s="73">
        <v>1356.6351076923079</v>
      </c>
    </row>
    <row r="11332" spans="1:12" x14ac:dyDescent="0.35">
      <c r="A11332" s="1" t="s">
        <v>18942</v>
      </c>
      <c r="B11332" t="s">
        <v>18943</v>
      </c>
      <c r="C11332" t="s">
        <v>363</v>
      </c>
      <c r="D11332" t="s">
        <v>364</v>
      </c>
      <c r="E11332">
        <v>1</v>
      </c>
      <c r="F11332" s="2">
        <v>24</v>
      </c>
      <c r="G11332" s="3">
        <v>50.67</v>
      </c>
      <c r="H11332" s="3">
        <v>0.24</v>
      </c>
      <c r="I11332" s="3">
        <v>1.1280000000000001</v>
      </c>
      <c r="J11332" s="3">
        <v>25.367999999999999</v>
      </c>
      <c r="K11332" s="4">
        <v>0.35</v>
      </c>
      <c r="L11332" s="73">
        <v>46.052676923076923</v>
      </c>
    </row>
    <row r="11333" spans="1:12" x14ac:dyDescent="0.35">
      <c r="A11333" s="1" t="s">
        <v>18944</v>
      </c>
      <c r="B11333" t="s">
        <v>17782</v>
      </c>
      <c r="C11333" t="s">
        <v>363</v>
      </c>
      <c r="D11333" t="s">
        <v>364</v>
      </c>
      <c r="E11333">
        <v>1</v>
      </c>
      <c r="F11333" s="2">
        <v>77</v>
      </c>
      <c r="G11333" s="3">
        <v>163.92</v>
      </c>
      <c r="H11333" s="3">
        <v>0.77</v>
      </c>
      <c r="I11333" s="3">
        <v>3.6190000000000002</v>
      </c>
      <c r="J11333" s="3">
        <v>81.388999999999996</v>
      </c>
      <c r="K11333" s="4">
        <v>0.35000000000000003</v>
      </c>
      <c r="L11333" s="73">
        <v>147.75233846153844</v>
      </c>
    </row>
    <row r="11334" spans="1:12" x14ac:dyDescent="0.35">
      <c r="A11334" s="1" t="s">
        <v>18945</v>
      </c>
      <c r="B11334" t="s">
        <v>18946</v>
      </c>
      <c r="C11334" t="s">
        <v>363</v>
      </c>
      <c r="D11334" t="s">
        <v>364</v>
      </c>
      <c r="E11334">
        <v>1</v>
      </c>
      <c r="F11334" s="2">
        <v>374</v>
      </c>
      <c r="G11334" s="3">
        <v>745.82</v>
      </c>
      <c r="H11334" s="3">
        <v>3.74</v>
      </c>
      <c r="I11334" s="3">
        <v>17.577999999999999</v>
      </c>
      <c r="J11334" s="3">
        <v>395.31799999999998</v>
      </c>
      <c r="K11334" s="4">
        <v>0.34999999999999992</v>
      </c>
      <c r="L11334" s="73">
        <v>717.65421538461533</v>
      </c>
    </row>
    <row r="11335" spans="1:12" x14ac:dyDescent="0.35">
      <c r="A11335" s="1" t="s">
        <v>18947</v>
      </c>
      <c r="B11335" t="s">
        <v>17960</v>
      </c>
      <c r="C11335" t="s">
        <v>363</v>
      </c>
      <c r="D11335" t="s">
        <v>364</v>
      </c>
      <c r="E11335">
        <v>1</v>
      </c>
      <c r="F11335" s="2">
        <v>1792</v>
      </c>
      <c r="G11335" s="3">
        <v>3819.5</v>
      </c>
      <c r="H11335" s="3">
        <v>17.920000000000002</v>
      </c>
      <c r="I11335" s="3">
        <v>84.224000000000004</v>
      </c>
      <c r="J11335" s="3">
        <v>1894.144</v>
      </c>
      <c r="K11335" s="4">
        <v>0.35</v>
      </c>
      <c r="L11335" s="73">
        <v>3438.5998769230769</v>
      </c>
    </row>
    <row r="11336" spans="1:12" x14ac:dyDescent="0.35">
      <c r="A11336" s="1" t="s">
        <v>18948</v>
      </c>
      <c r="B11336" t="s">
        <v>18949</v>
      </c>
      <c r="C11336" t="s">
        <v>363</v>
      </c>
      <c r="D11336" t="s">
        <v>364</v>
      </c>
      <c r="E11336">
        <v>1</v>
      </c>
      <c r="F11336" s="2">
        <v>1355</v>
      </c>
      <c r="G11336" s="3">
        <v>2250</v>
      </c>
      <c r="H11336" s="3">
        <v>13.55</v>
      </c>
      <c r="I11336" s="3">
        <v>63.685000000000002</v>
      </c>
      <c r="J11336" s="3">
        <v>1432.2349999999999</v>
      </c>
      <c r="K11336" s="4">
        <v>0.35000000000000003</v>
      </c>
      <c r="L11336" s="73">
        <v>2600.0573846153848</v>
      </c>
    </row>
    <row r="11337" spans="1:12" x14ac:dyDescent="0.35">
      <c r="A11337" s="1" t="s">
        <v>18950</v>
      </c>
      <c r="B11337" t="s">
        <v>18951</v>
      </c>
      <c r="C11337" t="s">
        <v>363</v>
      </c>
      <c r="D11337" t="s">
        <v>364</v>
      </c>
      <c r="E11337">
        <v>1</v>
      </c>
      <c r="F11337" s="2">
        <v>34208</v>
      </c>
      <c r="G11337" s="3">
        <v>72550</v>
      </c>
      <c r="H11337" s="3">
        <v>342.08</v>
      </c>
      <c r="I11337" s="3">
        <v>1607.7760000000001</v>
      </c>
      <c r="J11337" s="3">
        <v>36157.856</v>
      </c>
      <c r="K11337" s="4">
        <v>0.34999999999999992</v>
      </c>
      <c r="L11337" s="73">
        <v>65640.415507692305</v>
      </c>
    </row>
    <row r="11338" spans="1:12" x14ac:dyDescent="0.35">
      <c r="A11338" s="1" t="s">
        <v>18952</v>
      </c>
      <c r="B11338" t="s">
        <v>18953</v>
      </c>
      <c r="C11338" t="s">
        <v>363</v>
      </c>
      <c r="D11338" t="s">
        <v>364</v>
      </c>
      <c r="E11338">
        <v>1</v>
      </c>
      <c r="F11338" s="2">
        <v>51</v>
      </c>
      <c r="G11338" s="3">
        <v>178</v>
      </c>
      <c r="H11338" s="3">
        <v>0.51</v>
      </c>
      <c r="I11338" s="3">
        <v>2.3969999999999998</v>
      </c>
      <c r="J11338" s="3">
        <v>53.906999999999996</v>
      </c>
      <c r="K11338" s="4">
        <v>0.35</v>
      </c>
      <c r="L11338" s="73">
        <v>97.861938461538458</v>
      </c>
    </row>
    <row r="11339" spans="1:12" x14ac:dyDescent="0.35">
      <c r="A11339" s="1" t="s">
        <v>18954</v>
      </c>
      <c r="B11339" t="s">
        <v>18955</v>
      </c>
      <c r="C11339" t="s">
        <v>363</v>
      </c>
      <c r="D11339" t="s">
        <v>364</v>
      </c>
      <c r="E11339">
        <v>1</v>
      </c>
      <c r="F11339" s="2">
        <v>18323</v>
      </c>
      <c r="G11339" s="3">
        <v>38860</v>
      </c>
      <c r="H11339" s="3">
        <v>183.23</v>
      </c>
      <c r="I11339" s="3">
        <v>861.18100000000004</v>
      </c>
      <c r="J11339" s="3">
        <v>19367.411</v>
      </c>
      <c r="K11339" s="4">
        <v>0.34999999999999992</v>
      </c>
      <c r="L11339" s="73">
        <v>35159.299969230764</v>
      </c>
    </row>
    <row r="11340" spans="1:12" x14ac:dyDescent="0.35">
      <c r="A11340" s="1" t="s">
        <v>18956</v>
      </c>
      <c r="B11340" t="s">
        <v>18957</v>
      </c>
      <c r="C11340" t="s">
        <v>363</v>
      </c>
      <c r="D11340" t="s">
        <v>364</v>
      </c>
      <c r="E11340">
        <v>1</v>
      </c>
      <c r="F11340" s="2">
        <v>210</v>
      </c>
      <c r="G11340" s="3">
        <v>445.86</v>
      </c>
      <c r="H11340" s="3">
        <v>2.1</v>
      </c>
      <c r="I11340" s="3">
        <v>9.8699999999999992</v>
      </c>
      <c r="J11340" s="3">
        <v>221.97</v>
      </c>
      <c r="K11340" s="4">
        <v>0.35</v>
      </c>
      <c r="L11340" s="73">
        <v>402.96092307692305</v>
      </c>
    </row>
    <row r="11341" spans="1:12" x14ac:dyDescent="0.35">
      <c r="A11341" s="1" t="s">
        <v>18958</v>
      </c>
      <c r="B11341" t="s">
        <v>18959</v>
      </c>
      <c r="C11341" t="s">
        <v>363</v>
      </c>
      <c r="D11341" t="s">
        <v>364</v>
      </c>
      <c r="E11341">
        <v>1</v>
      </c>
      <c r="F11341" s="2">
        <v>4330</v>
      </c>
      <c r="G11341" s="3">
        <v>8928</v>
      </c>
      <c r="H11341" s="3">
        <v>43.300000000000004</v>
      </c>
      <c r="I11341" s="3">
        <v>203.51</v>
      </c>
      <c r="J11341" s="3">
        <v>4576.8100000000004</v>
      </c>
      <c r="K11341" s="4">
        <v>0.34999999999999992</v>
      </c>
      <c r="L11341" s="73">
        <v>8308.6704615384624</v>
      </c>
    </row>
    <row r="11342" spans="1:12" x14ac:dyDescent="0.35">
      <c r="A11342" s="1" t="s">
        <v>18960</v>
      </c>
      <c r="B11342" t="s">
        <v>18961</v>
      </c>
      <c r="C11342" t="s">
        <v>363</v>
      </c>
      <c r="D11342" t="s">
        <v>364</v>
      </c>
      <c r="E11342">
        <v>1</v>
      </c>
      <c r="F11342" s="2">
        <v>1183.32</v>
      </c>
      <c r="G11342" s="3">
        <v>2200</v>
      </c>
      <c r="H11342" s="3">
        <v>11.8332</v>
      </c>
      <c r="I11342" s="3">
        <v>55.616039999999998</v>
      </c>
      <c r="J11342" s="3">
        <v>1250.7692400000001</v>
      </c>
      <c r="K11342" s="4">
        <v>0.35</v>
      </c>
      <c r="L11342" s="73">
        <v>2270.6272356923077</v>
      </c>
    </row>
    <row r="11343" spans="1:12" x14ac:dyDescent="0.35">
      <c r="A11343" s="1" t="s">
        <v>18962</v>
      </c>
      <c r="B11343" t="s">
        <v>18963</v>
      </c>
      <c r="C11343" t="s">
        <v>363</v>
      </c>
      <c r="D11343" t="s">
        <v>364</v>
      </c>
      <c r="E11343">
        <v>1</v>
      </c>
      <c r="F11343" s="2">
        <v>17.95</v>
      </c>
      <c r="G11343" s="3">
        <v>38.270000000000003</v>
      </c>
      <c r="H11343" s="3">
        <v>0.17949999999999999</v>
      </c>
      <c r="I11343" s="3">
        <v>0.84365000000000001</v>
      </c>
      <c r="J11343" s="3">
        <v>18.97315</v>
      </c>
      <c r="K11343" s="4">
        <v>0.34999999999999992</v>
      </c>
      <c r="L11343" s="73">
        <v>34.443564615384616</v>
      </c>
    </row>
    <row r="11344" spans="1:12" x14ac:dyDescent="0.35">
      <c r="A11344" s="1" t="s">
        <v>18964</v>
      </c>
      <c r="B11344" t="s">
        <v>18965</v>
      </c>
      <c r="C11344" t="s">
        <v>363</v>
      </c>
      <c r="D11344" t="s">
        <v>364</v>
      </c>
      <c r="E11344">
        <v>1</v>
      </c>
      <c r="F11344" s="2">
        <v>601.79999999999995</v>
      </c>
      <c r="G11344" s="3">
        <v>1413.2</v>
      </c>
      <c r="H11344" s="3">
        <v>6.0179999999999998</v>
      </c>
      <c r="I11344" s="3">
        <v>28.284599999999998</v>
      </c>
      <c r="J11344" s="3">
        <v>636.10259999999994</v>
      </c>
      <c r="K11344" s="4">
        <v>0.34999999999999992</v>
      </c>
      <c r="L11344" s="73">
        <v>1154.7708738461536</v>
      </c>
    </row>
    <row r="11345" spans="1:12" x14ac:dyDescent="0.35">
      <c r="A11345" s="1" t="s">
        <v>18966</v>
      </c>
      <c r="B11345" t="s">
        <v>18967</v>
      </c>
      <c r="C11345" t="s">
        <v>363</v>
      </c>
      <c r="D11345" t="s">
        <v>364</v>
      </c>
      <c r="E11345">
        <v>1</v>
      </c>
      <c r="F11345" s="2">
        <v>3239</v>
      </c>
      <c r="G11345" s="3">
        <v>6906.39</v>
      </c>
      <c r="H11345" s="3">
        <v>32.39</v>
      </c>
      <c r="I11345" s="3">
        <v>152.233</v>
      </c>
      <c r="J11345" s="3">
        <v>3423.623</v>
      </c>
      <c r="K11345" s="4">
        <v>0.35</v>
      </c>
      <c r="L11345" s="73">
        <v>6215.192523076923</v>
      </c>
    </row>
    <row r="11346" spans="1:12" x14ac:dyDescent="0.35">
      <c r="A11346" s="1" t="s">
        <v>18968</v>
      </c>
      <c r="B11346" t="s">
        <v>18969</v>
      </c>
      <c r="C11346" t="s">
        <v>363</v>
      </c>
      <c r="D11346" t="s">
        <v>364</v>
      </c>
      <c r="E11346">
        <v>1</v>
      </c>
      <c r="F11346" s="2">
        <v>6.27</v>
      </c>
      <c r="G11346" s="3">
        <v>13.35</v>
      </c>
      <c r="H11346" s="3">
        <v>6.2699999999999992E-2</v>
      </c>
      <c r="I11346" s="3">
        <v>0.29469000000000001</v>
      </c>
      <c r="J11346" s="3">
        <v>6.6273900000000001</v>
      </c>
      <c r="K11346" s="4">
        <v>0.35</v>
      </c>
      <c r="L11346" s="73">
        <v>12.031261846153846</v>
      </c>
    </row>
    <row r="11347" spans="1:12" x14ac:dyDescent="0.35">
      <c r="A11347" s="1" t="s">
        <v>18970</v>
      </c>
      <c r="B11347" t="s">
        <v>18971</v>
      </c>
      <c r="C11347" t="s">
        <v>363</v>
      </c>
      <c r="D11347" t="s">
        <v>364</v>
      </c>
      <c r="E11347">
        <v>1</v>
      </c>
      <c r="F11347" s="2">
        <v>265</v>
      </c>
      <c r="G11347" s="3">
        <v>3541</v>
      </c>
      <c r="H11347" s="3">
        <v>2.65</v>
      </c>
      <c r="I11347" s="3">
        <v>12.455</v>
      </c>
      <c r="J11347" s="3">
        <v>280.10499999999996</v>
      </c>
      <c r="K11347" s="4">
        <v>0.35</v>
      </c>
      <c r="L11347" s="73">
        <v>508.49830769230761</v>
      </c>
    </row>
    <row r="11348" spans="1:12" x14ac:dyDescent="0.35">
      <c r="A11348" s="1" t="s">
        <v>18972</v>
      </c>
      <c r="B11348" t="s">
        <v>18973</v>
      </c>
      <c r="C11348" t="s">
        <v>363</v>
      </c>
      <c r="D11348" t="s">
        <v>364</v>
      </c>
      <c r="E11348">
        <v>1</v>
      </c>
      <c r="F11348" s="2">
        <v>899</v>
      </c>
      <c r="G11348" s="3">
        <v>1854</v>
      </c>
      <c r="H11348" s="3">
        <v>8.99</v>
      </c>
      <c r="I11348" s="3">
        <v>42.253</v>
      </c>
      <c r="J11348" s="3">
        <v>950.24300000000005</v>
      </c>
      <c r="K11348" s="4">
        <v>0.34999999999999992</v>
      </c>
      <c r="L11348" s="73">
        <v>1725.056523076923</v>
      </c>
    </row>
    <row r="11349" spans="1:12" x14ac:dyDescent="0.35">
      <c r="A11349" s="1" t="s">
        <v>18974</v>
      </c>
      <c r="B11349" t="s">
        <v>18975</v>
      </c>
      <c r="C11349" t="s">
        <v>363</v>
      </c>
      <c r="D11349" t="s">
        <v>364</v>
      </c>
      <c r="E11349">
        <v>1</v>
      </c>
      <c r="F11349" s="2">
        <v>3975</v>
      </c>
      <c r="G11349" s="3">
        <v>7996</v>
      </c>
      <c r="H11349" s="3">
        <v>39.75</v>
      </c>
      <c r="I11349" s="3">
        <v>186.82499999999999</v>
      </c>
      <c r="J11349" s="3">
        <v>4201.5749999999998</v>
      </c>
      <c r="K11349" s="4">
        <v>0.35</v>
      </c>
      <c r="L11349" s="73">
        <v>7627.4746153846154</v>
      </c>
    </row>
    <row r="11350" spans="1:12" x14ac:dyDescent="0.35">
      <c r="A11350" s="1" t="s">
        <v>18976</v>
      </c>
      <c r="B11350" t="s">
        <v>18977</v>
      </c>
      <c r="C11350" t="s">
        <v>363</v>
      </c>
      <c r="D11350" t="s">
        <v>364</v>
      </c>
      <c r="E11350">
        <v>1</v>
      </c>
      <c r="F11350" s="2">
        <v>248</v>
      </c>
      <c r="G11350" s="3">
        <v>590.91200000000003</v>
      </c>
      <c r="H11350" s="3">
        <v>2.48</v>
      </c>
      <c r="I11350" s="3">
        <v>11.656000000000001</v>
      </c>
      <c r="J11350" s="3">
        <v>262.13599999999997</v>
      </c>
      <c r="K11350" s="4">
        <v>0.35000000000000003</v>
      </c>
      <c r="L11350" s="73">
        <v>475.8776615384615</v>
      </c>
    </row>
    <row r="11351" spans="1:12" x14ac:dyDescent="0.35">
      <c r="A11351" s="1" t="s">
        <v>18978</v>
      </c>
      <c r="B11351" t="s">
        <v>18979</v>
      </c>
      <c r="C11351" t="s">
        <v>363</v>
      </c>
      <c r="D11351" t="s">
        <v>364</v>
      </c>
      <c r="E11351">
        <v>1</v>
      </c>
      <c r="F11351" s="2">
        <v>395.58</v>
      </c>
      <c r="G11351" s="3">
        <v>739.12</v>
      </c>
      <c r="H11351" s="3">
        <v>3.9558</v>
      </c>
      <c r="I11351" s="3">
        <v>18.59226</v>
      </c>
      <c r="J11351" s="3">
        <v>418.12806</v>
      </c>
      <c r="K11351" s="4">
        <v>0.35000000000000003</v>
      </c>
      <c r="L11351" s="73">
        <v>759.06324738461535</v>
      </c>
    </row>
    <row r="11352" spans="1:12" x14ac:dyDescent="0.35">
      <c r="A11352" s="1" t="s">
        <v>18980</v>
      </c>
      <c r="B11352" t="s">
        <v>18981</v>
      </c>
      <c r="C11352" t="s">
        <v>363</v>
      </c>
      <c r="D11352" t="s">
        <v>364</v>
      </c>
      <c r="E11352">
        <v>1</v>
      </c>
      <c r="F11352" s="2">
        <v>161</v>
      </c>
      <c r="G11352" s="3">
        <v>341.82</v>
      </c>
      <c r="H11352" s="3">
        <v>1.61</v>
      </c>
      <c r="I11352" s="3">
        <v>7.5670000000000002</v>
      </c>
      <c r="J11352" s="3">
        <v>170.17700000000002</v>
      </c>
      <c r="K11352" s="4">
        <v>0.35000000000000003</v>
      </c>
      <c r="L11352" s="73">
        <v>308.93670769230772</v>
      </c>
    </row>
    <row r="11353" spans="1:12" x14ac:dyDescent="0.35">
      <c r="A11353" s="1" t="s">
        <v>18982</v>
      </c>
      <c r="B11353" t="s">
        <v>18983</v>
      </c>
      <c r="C11353" t="s">
        <v>363</v>
      </c>
      <c r="D11353" t="s">
        <v>364</v>
      </c>
      <c r="E11353">
        <v>1</v>
      </c>
      <c r="F11353" s="2">
        <v>208</v>
      </c>
      <c r="G11353" s="3">
        <v>419</v>
      </c>
      <c r="H11353" s="3">
        <v>2.08</v>
      </c>
      <c r="I11353" s="3">
        <v>9.7759999999999998</v>
      </c>
      <c r="J11353" s="3">
        <v>219.85600000000002</v>
      </c>
      <c r="K11353" s="4">
        <v>0.34999999999999992</v>
      </c>
      <c r="L11353" s="73">
        <v>399.1232</v>
      </c>
    </row>
    <row r="11354" spans="1:12" x14ac:dyDescent="0.35">
      <c r="A11354" s="1" t="s">
        <v>18984</v>
      </c>
      <c r="B11354" t="s">
        <v>18985</v>
      </c>
      <c r="C11354" t="s">
        <v>363</v>
      </c>
      <c r="D11354" t="s">
        <v>364</v>
      </c>
      <c r="E11354">
        <v>1</v>
      </c>
      <c r="F11354" s="2">
        <v>2291</v>
      </c>
      <c r="G11354" s="3">
        <v>4884.04</v>
      </c>
      <c r="H11354" s="3">
        <v>22.91</v>
      </c>
      <c r="I11354" s="3">
        <v>107.67700000000001</v>
      </c>
      <c r="J11354" s="3">
        <v>2421.587</v>
      </c>
      <c r="K11354" s="4">
        <v>0.35</v>
      </c>
      <c r="L11354" s="73">
        <v>4396.1117846153847</v>
      </c>
    </row>
    <row r="11355" spans="1:12" x14ac:dyDescent="0.35">
      <c r="A11355" s="1" t="s">
        <v>18986</v>
      </c>
      <c r="B11355" t="s">
        <v>18987</v>
      </c>
      <c r="C11355" t="s">
        <v>363</v>
      </c>
      <c r="D11355" t="s">
        <v>364</v>
      </c>
      <c r="E11355">
        <v>1</v>
      </c>
      <c r="F11355" s="2">
        <v>949.9</v>
      </c>
      <c r="G11355" s="3">
        <v>2325.1999999999998</v>
      </c>
      <c r="H11355" s="3">
        <v>9.4990000000000006</v>
      </c>
      <c r="I11355" s="3">
        <v>44.645299999999999</v>
      </c>
      <c r="J11355" s="3">
        <v>1004.0443</v>
      </c>
      <c r="K11355" s="4">
        <v>0.35000000000000003</v>
      </c>
      <c r="L11355" s="73">
        <v>1822.7265753846154</v>
      </c>
    </row>
    <row r="11356" spans="1:12" x14ac:dyDescent="0.35">
      <c r="A11356" s="1" t="s">
        <v>18988</v>
      </c>
      <c r="B11356" t="s">
        <v>18026</v>
      </c>
      <c r="C11356" t="s">
        <v>363</v>
      </c>
      <c r="D11356" t="s">
        <v>364</v>
      </c>
      <c r="E11356">
        <v>1</v>
      </c>
      <c r="F11356" s="2">
        <v>1565</v>
      </c>
      <c r="G11356" s="3">
        <v>3227</v>
      </c>
      <c r="H11356" s="3">
        <v>15.65</v>
      </c>
      <c r="I11356" s="3">
        <v>73.555000000000007</v>
      </c>
      <c r="J11356" s="3">
        <v>1654.2050000000002</v>
      </c>
      <c r="K11356" s="4">
        <v>0.35</v>
      </c>
      <c r="L11356" s="73">
        <v>3003.0183076923076</v>
      </c>
    </row>
    <row r="11357" spans="1:12" x14ac:dyDescent="0.35">
      <c r="A11357" s="1" t="s">
        <v>18989</v>
      </c>
      <c r="B11357" t="s">
        <v>18990</v>
      </c>
      <c r="C11357" t="s">
        <v>363</v>
      </c>
      <c r="D11357" t="s">
        <v>364</v>
      </c>
      <c r="E11357">
        <v>1</v>
      </c>
      <c r="F11357" s="2">
        <v>9.84</v>
      </c>
      <c r="G11357" s="3">
        <v>20.98</v>
      </c>
      <c r="H11357" s="3">
        <v>9.8400000000000001E-2</v>
      </c>
      <c r="I11357" s="3">
        <v>0.46248</v>
      </c>
      <c r="J11357" s="3">
        <v>10.400879999999999</v>
      </c>
      <c r="K11357" s="4">
        <v>0.35</v>
      </c>
      <c r="L11357" s="73">
        <v>18.881597538461534</v>
      </c>
    </row>
    <row r="11358" spans="1:12" x14ac:dyDescent="0.35">
      <c r="A11358" s="1" t="s">
        <v>18991</v>
      </c>
      <c r="B11358" t="s">
        <v>18992</v>
      </c>
      <c r="C11358" t="s">
        <v>363</v>
      </c>
      <c r="D11358" t="s">
        <v>364</v>
      </c>
      <c r="E11358">
        <v>1</v>
      </c>
      <c r="F11358" s="2">
        <v>1700</v>
      </c>
      <c r="G11358" s="3">
        <v>3506</v>
      </c>
      <c r="H11358" s="3">
        <v>17</v>
      </c>
      <c r="I11358" s="3">
        <v>79.900000000000006</v>
      </c>
      <c r="J11358" s="3">
        <v>1796.9</v>
      </c>
      <c r="K11358" s="4">
        <v>0.35</v>
      </c>
      <c r="L11358" s="73">
        <v>3262.0646153846155</v>
      </c>
    </row>
    <row r="11359" spans="1:12" x14ac:dyDescent="0.35">
      <c r="A11359" s="1" t="s">
        <v>18993</v>
      </c>
      <c r="B11359" t="s">
        <v>18994</v>
      </c>
      <c r="C11359" t="s">
        <v>363</v>
      </c>
      <c r="D11359" t="s">
        <v>364</v>
      </c>
      <c r="E11359">
        <v>1</v>
      </c>
      <c r="F11359" s="2">
        <v>917.97</v>
      </c>
      <c r="G11359" s="3">
        <v>1893</v>
      </c>
      <c r="H11359" s="3">
        <v>9.1797000000000004</v>
      </c>
      <c r="I11359" s="3">
        <v>43.144590000000001</v>
      </c>
      <c r="J11359" s="3">
        <v>970.29429000000005</v>
      </c>
      <c r="K11359" s="4">
        <v>0.35000000000000003</v>
      </c>
      <c r="L11359" s="73">
        <v>1761.4573264615385</v>
      </c>
    </row>
    <row r="11360" spans="1:12" x14ac:dyDescent="0.35">
      <c r="A11360" s="1" t="s">
        <v>18995</v>
      </c>
      <c r="B11360" t="s">
        <v>18996</v>
      </c>
      <c r="C11360" t="s">
        <v>363</v>
      </c>
      <c r="D11360" t="s">
        <v>364</v>
      </c>
      <c r="E11360">
        <v>1</v>
      </c>
      <c r="F11360" s="2">
        <v>121</v>
      </c>
      <c r="G11360" s="3">
        <v>257.25</v>
      </c>
      <c r="H11360" s="3">
        <v>1.21</v>
      </c>
      <c r="I11360" s="3">
        <v>5.6870000000000003</v>
      </c>
      <c r="J11360" s="3">
        <v>127.89699999999999</v>
      </c>
      <c r="K11360" s="4">
        <v>0.34999999999999992</v>
      </c>
      <c r="L11360" s="73">
        <v>232.18224615384611</v>
      </c>
    </row>
    <row r="11361" spans="1:12" x14ac:dyDescent="0.35">
      <c r="A11361" s="1" t="s">
        <v>18997</v>
      </c>
      <c r="B11361" t="s">
        <v>18998</v>
      </c>
      <c r="C11361" t="s">
        <v>363</v>
      </c>
      <c r="D11361" t="s">
        <v>364</v>
      </c>
      <c r="E11361">
        <v>1</v>
      </c>
      <c r="F11361" s="2">
        <v>830</v>
      </c>
      <c r="G11361" s="3">
        <v>1768.56</v>
      </c>
      <c r="H11361" s="3">
        <v>8.3000000000000007</v>
      </c>
      <c r="I11361" s="3">
        <v>39.01</v>
      </c>
      <c r="J11361" s="3">
        <v>877.31</v>
      </c>
      <c r="K11361" s="4">
        <v>0.35000000000000003</v>
      </c>
      <c r="L11361" s="73">
        <v>1592.6550769230769</v>
      </c>
    </row>
    <row r="11362" spans="1:12" x14ac:dyDescent="0.35">
      <c r="A11362" s="1" t="s">
        <v>18999</v>
      </c>
      <c r="B11362" t="s">
        <v>19000</v>
      </c>
      <c r="C11362" t="s">
        <v>363</v>
      </c>
      <c r="D11362" t="s">
        <v>364</v>
      </c>
      <c r="E11362">
        <v>1</v>
      </c>
      <c r="F11362" s="2">
        <v>63</v>
      </c>
      <c r="G11362" s="3">
        <v>133.97999999999999</v>
      </c>
      <c r="H11362" s="3">
        <v>0.63</v>
      </c>
      <c r="I11362" s="3">
        <v>2.9609999999999999</v>
      </c>
      <c r="J11362" s="3">
        <v>66.591000000000008</v>
      </c>
      <c r="K11362" s="4">
        <v>0.35000000000000003</v>
      </c>
      <c r="L11362" s="73">
        <v>120.88827692307694</v>
      </c>
    </row>
    <row r="11363" spans="1:12" x14ac:dyDescent="0.35">
      <c r="A11363" s="1" t="s">
        <v>19001</v>
      </c>
      <c r="B11363" t="s">
        <v>17873</v>
      </c>
      <c r="C11363" t="s">
        <v>363</v>
      </c>
      <c r="D11363" t="s">
        <v>364</v>
      </c>
      <c r="E11363">
        <v>1</v>
      </c>
      <c r="F11363" s="2">
        <v>2735.28</v>
      </c>
      <c r="G11363" s="3">
        <v>1005</v>
      </c>
      <c r="H11363" s="3">
        <v>27.352800000000002</v>
      </c>
      <c r="I11363" s="3">
        <v>128.55816000000002</v>
      </c>
      <c r="J11363" s="3">
        <v>2891.1909600000004</v>
      </c>
      <c r="K11363" s="4">
        <v>0.35000000000000003</v>
      </c>
      <c r="L11363" s="73">
        <v>5248.6235889230775</v>
      </c>
    </row>
    <row r="11364" spans="1:12" x14ac:dyDescent="0.35">
      <c r="A11364" s="1" t="s">
        <v>19002</v>
      </c>
      <c r="B11364" t="s">
        <v>19003</v>
      </c>
      <c r="C11364" t="s">
        <v>363</v>
      </c>
      <c r="D11364" t="s">
        <v>364</v>
      </c>
      <c r="E11364">
        <v>1</v>
      </c>
      <c r="F11364" s="2">
        <v>1948</v>
      </c>
      <c r="G11364" s="3">
        <v>440</v>
      </c>
      <c r="H11364" s="3">
        <v>19.48</v>
      </c>
      <c r="I11364" s="3">
        <v>91.555999999999997</v>
      </c>
      <c r="J11364" s="3">
        <v>2059.0360000000001</v>
      </c>
      <c r="K11364" s="4">
        <v>0.35000000000000003</v>
      </c>
      <c r="L11364" s="73">
        <v>3737.9422769230769</v>
      </c>
    </row>
    <row r="11365" spans="1:12" x14ac:dyDescent="0.35">
      <c r="A11365" s="1" t="s">
        <v>19004</v>
      </c>
      <c r="B11365" t="s">
        <v>19005</v>
      </c>
      <c r="C11365" t="s">
        <v>363</v>
      </c>
      <c r="D11365" t="s">
        <v>364</v>
      </c>
      <c r="E11365">
        <v>1</v>
      </c>
      <c r="F11365" s="2">
        <v>34</v>
      </c>
      <c r="G11365" s="3">
        <v>70.38</v>
      </c>
      <c r="H11365" s="3">
        <v>0.34</v>
      </c>
      <c r="I11365" s="3">
        <v>1.5980000000000001</v>
      </c>
      <c r="J11365" s="3">
        <v>35.938000000000002</v>
      </c>
      <c r="K11365" s="4">
        <v>0.35</v>
      </c>
      <c r="L11365" s="73">
        <v>65.241292307692305</v>
      </c>
    </row>
    <row r="11366" spans="1:12" x14ac:dyDescent="0.35">
      <c r="A11366" s="1" t="s">
        <v>19006</v>
      </c>
      <c r="B11366" t="s">
        <v>19007</v>
      </c>
      <c r="C11366" t="s">
        <v>363</v>
      </c>
      <c r="D11366" t="s">
        <v>364</v>
      </c>
      <c r="E11366">
        <v>1</v>
      </c>
      <c r="F11366" s="2">
        <v>140</v>
      </c>
      <c r="G11366" s="3">
        <v>297.24</v>
      </c>
      <c r="H11366" s="3">
        <v>1.4000000000000001</v>
      </c>
      <c r="I11366" s="3">
        <v>6.58</v>
      </c>
      <c r="J11366" s="3">
        <v>147.98000000000002</v>
      </c>
      <c r="K11366" s="4">
        <v>0.34999999999999992</v>
      </c>
      <c r="L11366" s="73">
        <v>268.64061538461539</v>
      </c>
    </row>
    <row r="11367" spans="1:12" x14ac:dyDescent="0.35">
      <c r="A11367" s="1" t="s">
        <v>19008</v>
      </c>
      <c r="B11367" t="s">
        <v>19009</v>
      </c>
      <c r="C11367" t="s">
        <v>363</v>
      </c>
      <c r="D11367" t="s">
        <v>364</v>
      </c>
      <c r="E11367">
        <v>1</v>
      </c>
      <c r="F11367" s="2">
        <v>222</v>
      </c>
      <c r="G11367" s="3">
        <v>1908</v>
      </c>
      <c r="H11367" s="3">
        <v>2.2200000000000002</v>
      </c>
      <c r="I11367" s="3">
        <v>10.433999999999999</v>
      </c>
      <c r="J11367" s="3">
        <v>234.654</v>
      </c>
      <c r="K11367" s="4">
        <v>0.35</v>
      </c>
      <c r="L11367" s="73">
        <v>425.98726153846155</v>
      </c>
    </row>
    <row r="11368" spans="1:12" x14ac:dyDescent="0.35">
      <c r="A11368" s="1" t="s">
        <v>19010</v>
      </c>
      <c r="B11368" t="s">
        <v>19011</v>
      </c>
      <c r="C11368" t="s">
        <v>363</v>
      </c>
      <c r="D11368" t="s">
        <v>364</v>
      </c>
      <c r="E11368">
        <v>1</v>
      </c>
      <c r="F11368" s="2">
        <v>1501.38</v>
      </c>
      <c r="G11368" s="3">
        <v>2807.97</v>
      </c>
      <c r="H11368" s="3">
        <v>15.013800000000002</v>
      </c>
      <c r="I11368" s="3">
        <v>70.56486000000001</v>
      </c>
      <c r="J11368" s="3">
        <v>1586.95866</v>
      </c>
      <c r="K11368" s="4">
        <v>0.35</v>
      </c>
      <c r="L11368" s="73">
        <v>2880.9403366153847</v>
      </c>
    </row>
    <row r="11369" spans="1:12" x14ac:dyDescent="0.35">
      <c r="A11369" s="1" t="s">
        <v>19012</v>
      </c>
      <c r="B11369" t="s">
        <v>19013</v>
      </c>
      <c r="C11369" t="s">
        <v>363</v>
      </c>
      <c r="D11369" t="s">
        <v>364</v>
      </c>
      <c r="E11369">
        <v>1</v>
      </c>
      <c r="F11369" s="2">
        <v>591.66</v>
      </c>
      <c r="G11369" s="3">
        <v>1104.8499999999999</v>
      </c>
      <c r="H11369" s="3">
        <v>5.9165999999999999</v>
      </c>
      <c r="I11369" s="3">
        <v>27.808019999999999</v>
      </c>
      <c r="J11369" s="3">
        <v>625.38462000000004</v>
      </c>
      <c r="K11369" s="4">
        <v>0.35</v>
      </c>
      <c r="L11369" s="73">
        <v>1135.3136178461539</v>
      </c>
    </row>
    <row r="11370" spans="1:12" x14ac:dyDescent="0.35">
      <c r="A11370" s="1" t="s">
        <v>19014</v>
      </c>
      <c r="B11370" t="s">
        <v>19015</v>
      </c>
      <c r="C11370" t="s">
        <v>363</v>
      </c>
      <c r="D11370" t="s">
        <v>364</v>
      </c>
      <c r="E11370">
        <v>1</v>
      </c>
      <c r="F11370" s="2">
        <v>46</v>
      </c>
      <c r="G11370" s="3">
        <v>100</v>
      </c>
      <c r="H11370" s="3">
        <v>0.46</v>
      </c>
      <c r="I11370" s="3">
        <v>2.1619999999999999</v>
      </c>
      <c r="J11370" s="3">
        <v>48.622</v>
      </c>
      <c r="K11370" s="4">
        <v>0.34999999999999992</v>
      </c>
      <c r="L11370" s="73">
        <v>88.267630769230763</v>
      </c>
    </row>
    <row r="11371" spans="1:12" x14ac:dyDescent="0.35">
      <c r="A11371" s="1" t="s">
        <v>19016</v>
      </c>
      <c r="B11371" t="s">
        <v>19017</v>
      </c>
      <c r="C11371" t="s">
        <v>363</v>
      </c>
      <c r="D11371" t="s">
        <v>364</v>
      </c>
      <c r="E11371">
        <v>1</v>
      </c>
      <c r="F11371" s="2">
        <v>198</v>
      </c>
      <c r="G11371" s="3">
        <v>69</v>
      </c>
      <c r="H11371" s="3">
        <v>1.98</v>
      </c>
      <c r="I11371" s="3">
        <v>9.3059999999999992</v>
      </c>
      <c r="J11371" s="3">
        <v>209.286</v>
      </c>
      <c r="K11371" s="4">
        <v>0.35000000000000003</v>
      </c>
      <c r="L11371" s="73">
        <v>379.93458461538461</v>
      </c>
    </row>
    <row r="11372" spans="1:12" x14ac:dyDescent="0.35">
      <c r="A11372" s="1" t="s">
        <v>19018</v>
      </c>
      <c r="B11372" t="s">
        <v>19019</v>
      </c>
      <c r="C11372" t="s">
        <v>363</v>
      </c>
      <c r="D11372" t="s">
        <v>364</v>
      </c>
      <c r="E11372">
        <v>1</v>
      </c>
      <c r="F11372" s="2">
        <v>1768</v>
      </c>
      <c r="G11372" s="3">
        <v>4327.7700000000004</v>
      </c>
      <c r="H11372" s="3">
        <v>17.68</v>
      </c>
      <c r="I11372" s="3">
        <v>83.096000000000004</v>
      </c>
      <c r="J11372" s="3">
        <v>1868.7760000000001</v>
      </c>
      <c r="K11372" s="4">
        <v>0.35</v>
      </c>
      <c r="L11372" s="73">
        <v>3392.5472</v>
      </c>
    </row>
    <row r="11373" spans="1:12" x14ac:dyDescent="0.35">
      <c r="A11373" s="1" t="s">
        <v>19020</v>
      </c>
      <c r="B11373" t="s">
        <v>19021</v>
      </c>
      <c r="C11373" t="s">
        <v>363</v>
      </c>
      <c r="D11373" t="s">
        <v>364</v>
      </c>
      <c r="E11373">
        <v>1</v>
      </c>
      <c r="F11373" s="2">
        <v>10.48</v>
      </c>
      <c r="G11373" s="3">
        <v>22.34</v>
      </c>
      <c r="H11373" s="3">
        <v>0.1048</v>
      </c>
      <c r="I11373" s="3">
        <v>0.49256</v>
      </c>
      <c r="J11373" s="3">
        <v>11.077360000000001</v>
      </c>
      <c r="K11373" s="4">
        <v>0.35</v>
      </c>
      <c r="L11373" s="73">
        <v>20.109668923076924</v>
      </c>
    </row>
    <row r="11374" spans="1:12" x14ac:dyDescent="0.35">
      <c r="A11374" s="1" t="s">
        <v>19022</v>
      </c>
      <c r="B11374" t="s">
        <v>19023</v>
      </c>
      <c r="C11374" t="s">
        <v>363</v>
      </c>
      <c r="D11374" t="s">
        <v>364</v>
      </c>
      <c r="E11374">
        <v>1</v>
      </c>
      <c r="F11374" s="2">
        <v>707</v>
      </c>
      <c r="G11374" s="3">
        <v>1505</v>
      </c>
      <c r="H11374" s="3">
        <v>7.07</v>
      </c>
      <c r="I11374" s="3">
        <v>33.228999999999999</v>
      </c>
      <c r="J11374" s="3">
        <v>747.29900000000009</v>
      </c>
      <c r="K11374" s="4">
        <v>0.35</v>
      </c>
      <c r="L11374" s="73">
        <v>1356.6351076923079</v>
      </c>
    </row>
    <row r="11375" spans="1:12" x14ac:dyDescent="0.35">
      <c r="A11375" s="1" t="s">
        <v>19024</v>
      </c>
      <c r="B11375" t="s">
        <v>19025</v>
      </c>
      <c r="C11375" t="s">
        <v>363</v>
      </c>
      <c r="D11375" t="s">
        <v>364</v>
      </c>
      <c r="E11375">
        <v>1</v>
      </c>
      <c r="F11375" s="2">
        <v>1176</v>
      </c>
      <c r="G11375" s="3">
        <v>2365</v>
      </c>
      <c r="H11375" s="3">
        <v>11.76</v>
      </c>
      <c r="I11375" s="3">
        <v>55.271999999999998</v>
      </c>
      <c r="J11375" s="3">
        <v>1243.0319999999999</v>
      </c>
      <c r="K11375" s="4">
        <v>0.35</v>
      </c>
      <c r="L11375" s="73">
        <v>2256.5811692307689</v>
      </c>
    </row>
    <row r="11376" spans="1:12" x14ac:dyDescent="0.35">
      <c r="A11376" s="1" t="s">
        <v>19026</v>
      </c>
      <c r="B11376" t="s">
        <v>19027</v>
      </c>
      <c r="C11376" t="s">
        <v>363</v>
      </c>
      <c r="D11376" t="s">
        <v>364</v>
      </c>
      <c r="E11376">
        <v>1</v>
      </c>
      <c r="F11376" s="2">
        <v>195</v>
      </c>
      <c r="G11376" s="3">
        <v>415.21</v>
      </c>
      <c r="H11376" s="3">
        <v>1.95</v>
      </c>
      <c r="I11376" s="3">
        <v>9.1649999999999991</v>
      </c>
      <c r="J11376" s="3">
        <v>206.11499999999998</v>
      </c>
      <c r="K11376" s="4">
        <v>0.35</v>
      </c>
      <c r="L11376" s="73">
        <v>374.17799999999994</v>
      </c>
    </row>
    <row r="11377" spans="1:12" x14ac:dyDescent="0.35">
      <c r="A11377" s="1" t="s">
        <v>19028</v>
      </c>
      <c r="B11377" t="s">
        <v>19029</v>
      </c>
      <c r="C11377" t="s">
        <v>363</v>
      </c>
      <c r="D11377" t="s">
        <v>364</v>
      </c>
      <c r="E11377">
        <v>1</v>
      </c>
      <c r="F11377" s="2">
        <v>164</v>
      </c>
      <c r="G11377" s="3">
        <v>349.25</v>
      </c>
      <c r="H11377" s="3">
        <v>1.6400000000000001</v>
      </c>
      <c r="I11377" s="3">
        <v>7.7080000000000002</v>
      </c>
      <c r="J11377" s="3">
        <v>173.34799999999998</v>
      </c>
      <c r="K11377" s="4">
        <v>0.35</v>
      </c>
      <c r="L11377" s="73">
        <v>314.69329230769227</v>
      </c>
    </row>
    <row r="11378" spans="1:12" x14ac:dyDescent="0.35">
      <c r="A11378" s="1" t="s">
        <v>19030</v>
      </c>
      <c r="B11378" t="s">
        <v>17885</v>
      </c>
      <c r="C11378" t="s">
        <v>363</v>
      </c>
      <c r="D11378" t="s">
        <v>364</v>
      </c>
      <c r="E11378">
        <v>1</v>
      </c>
      <c r="F11378" s="2">
        <v>1367.64</v>
      </c>
      <c r="G11378" s="3">
        <v>2431</v>
      </c>
      <c r="H11378" s="3">
        <v>13.676400000000001</v>
      </c>
      <c r="I11378" s="3">
        <v>64.279080000000008</v>
      </c>
      <c r="J11378" s="3">
        <v>1445.5954800000002</v>
      </c>
      <c r="K11378" s="4">
        <v>0.35000000000000003</v>
      </c>
      <c r="L11378" s="73">
        <v>2624.3117944615387</v>
      </c>
    </row>
    <row r="11379" spans="1:12" x14ac:dyDescent="0.35">
      <c r="A11379" s="1" t="s">
        <v>19031</v>
      </c>
      <c r="B11379" t="s">
        <v>19032</v>
      </c>
      <c r="C11379" t="s">
        <v>363</v>
      </c>
      <c r="D11379" t="s">
        <v>364</v>
      </c>
      <c r="E11379">
        <v>1</v>
      </c>
      <c r="F11379" s="2">
        <v>1766</v>
      </c>
      <c r="G11379" s="3">
        <v>3552</v>
      </c>
      <c r="H11379" s="3">
        <v>17.66</v>
      </c>
      <c r="I11379" s="3">
        <v>83.001999999999995</v>
      </c>
      <c r="J11379" s="3">
        <v>1866.662</v>
      </c>
      <c r="K11379" s="4">
        <v>0.35000000000000003</v>
      </c>
      <c r="L11379" s="73">
        <v>3388.7094769230771</v>
      </c>
    </row>
    <row r="11380" spans="1:12" x14ac:dyDescent="0.35">
      <c r="A11380" s="1" t="s">
        <v>19033</v>
      </c>
      <c r="B11380" t="s">
        <v>19034</v>
      </c>
      <c r="C11380" t="s">
        <v>363</v>
      </c>
      <c r="D11380" t="s">
        <v>364</v>
      </c>
      <c r="E11380">
        <v>1</v>
      </c>
      <c r="F11380" s="2">
        <v>962</v>
      </c>
      <c r="G11380" s="3">
        <v>2050.94</v>
      </c>
      <c r="H11380" s="3">
        <v>9.620000000000001</v>
      </c>
      <c r="I11380" s="3">
        <v>45.213999999999999</v>
      </c>
      <c r="J11380" s="3">
        <v>1016.8340000000001</v>
      </c>
      <c r="K11380" s="4">
        <v>0.35000000000000003</v>
      </c>
      <c r="L11380" s="73">
        <v>1845.9448000000002</v>
      </c>
    </row>
    <row r="11381" spans="1:12" x14ac:dyDescent="0.35">
      <c r="A11381" s="1" t="s">
        <v>19035</v>
      </c>
      <c r="B11381" t="s">
        <v>19036</v>
      </c>
      <c r="C11381" t="s">
        <v>363</v>
      </c>
      <c r="D11381" t="s">
        <v>364</v>
      </c>
      <c r="E11381">
        <v>1</v>
      </c>
      <c r="F11381" s="2">
        <v>47</v>
      </c>
      <c r="G11381" s="3">
        <v>98.53</v>
      </c>
      <c r="H11381" s="3">
        <v>0.47000000000000003</v>
      </c>
      <c r="I11381" s="3">
        <v>2.2090000000000001</v>
      </c>
      <c r="J11381" s="3">
        <v>49.679000000000002</v>
      </c>
      <c r="K11381" s="4">
        <v>0.35</v>
      </c>
      <c r="L11381" s="73">
        <v>90.186492307692305</v>
      </c>
    </row>
    <row r="11382" spans="1:12" x14ac:dyDescent="0.35">
      <c r="A11382" s="1" t="s">
        <v>19037</v>
      </c>
      <c r="B11382" t="s">
        <v>19038</v>
      </c>
      <c r="C11382" t="s">
        <v>363</v>
      </c>
      <c r="D11382" t="s">
        <v>364</v>
      </c>
      <c r="E11382">
        <v>1</v>
      </c>
      <c r="F11382" s="2">
        <v>480.4</v>
      </c>
      <c r="G11382" s="3">
        <v>991</v>
      </c>
      <c r="H11382" s="3">
        <v>4.8040000000000003</v>
      </c>
      <c r="I11382" s="3">
        <v>22.578799999999998</v>
      </c>
      <c r="J11382" s="3">
        <v>507.78279999999995</v>
      </c>
      <c r="K11382" s="4">
        <v>0.35</v>
      </c>
      <c r="L11382" s="73">
        <v>921.82108307692295</v>
      </c>
    </row>
    <row r="11383" spans="1:12" x14ac:dyDescent="0.35">
      <c r="A11383" s="1" t="s">
        <v>19039</v>
      </c>
      <c r="B11383" t="s">
        <v>19040</v>
      </c>
      <c r="C11383" t="s">
        <v>363</v>
      </c>
      <c r="D11383" t="s">
        <v>364</v>
      </c>
      <c r="E11383">
        <v>1</v>
      </c>
      <c r="F11383" s="2">
        <v>248</v>
      </c>
      <c r="G11383" s="3">
        <v>527.80999999999995</v>
      </c>
      <c r="H11383" s="3">
        <v>2.48</v>
      </c>
      <c r="I11383" s="3">
        <v>11.656000000000001</v>
      </c>
      <c r="J11383" s="3">
        <v>262.13599999999997</v>
      </c>
      <c r="K11383" s="4">
        <v>0.35000000000000003</v>
      </c>
      <c r="L11383" s="73">
        <v>475.8776615384615</v>
      </c>
    </row>
    <row r="11384" spans="1:12" x14ac:dyDescent="0.35">
      <c r="A11384" s="1" t="s">
        <v>19041</v>
      </c>
      <c r="B11384" t="s">
        <v>19042</v>
      </c>
      <c r="C11384" t="s">
        <v>363</v>
      </c>
      <c r="D11384" t="s">
        <v>364</v>
      </c>
      <c r="E11384">
        <v>1</v>
      </c>
      <c r="F11384" s="2">
        <v>90</v>
      </c>
      <c r="G11384" s="3">
        <v>190</v>
      </c>
      <c r="H11384" s="3">
        <v>0.9</v>
      </c>
      <c r="I11384" s="3">
        <v>4.2300000000000004</v>
      </c>
      <c r="J11384" s="3">
        <v>95.13000000000001</v>
      </c>
      <c r="K11384" s="4">
        <v>0.35000000000000003</v>
      </c>
      <c r="L11384" s="73">
        <v>172.6975384615385</v>
      </c>
    </row>
    <row r="11385" spans="1:12" x14ac:dyDescent="0.35">
      <c r="A11385" s="1" t="s">
        <v>19043</v>
      </c>
      <c r="B11385" t="s">
        <v>19044</v>
      </c>
      <c r="C11385" t="s">
        <v>363</v>
      </c>
      <c r="D11385" t="s">
        <v>364</v>
      </c>
      <c r="E11385">
        <v>1</v>
      </c>
      <c r="F11385" s="2">
        <v>102</v>
      </c>
      <c r="G11385" s="3">
        <v>215</v>
      </c>
      <c r="H11385" s="3">
        <v>1.02</v>
      </c>
      <c r="I11385" s="3">
        <v>4.7939999999999996</v>
      </c>
      <c r="J11385" s="3">
        <v>107.81399999999999</v>
      </c>
      <c r="K11385" s="4">
        <v>0.35</v>
      </c>
      <c r="L11385" s="73">
        <v>195.72387692307692</v>
      </c>
    </row>
    <row r="11386" spans="1:12" x14ac:dyDescent="0.35">
      <c r="A11386" s="1" t="s">
        <v>19045</v>
      </c>
      <c r="B11386" t="s">
        <v>19046</v>
      </c>
      <c r="C11386" t="s">
        <v>363</v>
      </c>
      <c r="D11386" t="s">
        <v>364</v>
      </c>
      <c r="E11386">
        <v>1</v>
      </c>
      <c r="F11386" s="2">
        <v>19.809999999999999</v>
      </c>
      <c r="G11386" s="3">
        <v>42.23</v>
      </c>
      <c r="H11386" s="3">
        <v>0.1981</v>
      </c>
      <c r="I11386" s="3">
        <v>0.93106999999999995</v>
      </c>
      <c r="J11386" s="3">
        <v>20.939169999999997</v>
      </c>
      <c r="K11386" s="4">
        <v>0.34999999999999992</v>
      </c>
      <c r="L11386" s="73">
        <v>38.012647076923066</v>
      </c>
    </row>
    <row r="11387" spans="1:12" x14ac:dyDescent="0.35">
      <c r="A11387" s="1" t="s">
        <v>19047</v>
      </c>
      <c r="B11387" t="s">
        <v>19048</v>
      </c>
      <c r="C11387" t="s">
        <v>363</v>
      </c>
      <c r="D11387" t="s">
        <v>364</v>
      </c>
      <c r="E11387">
        <v>1</v>
      </c>
      <c r="F11387" s="2">
        <v>347.35</v>
      </c>
      <c r="G11387" s="3">
        <v>717</v>
      </c>
      <c r="H11387" s="3">
        <v>3.4735000000000005</v>
      </c>
      <c r="I11387" s="3">
        <v>16.32545</v>
      </c>
      <c r="J11387" s="3">
        <v>367.14895000000001</v>
      </c>
      <c r="K11387" s="4">
        <v>0.35000000000000003</v>
      </c>
      <c r="L11387" s="73">
        <v>666.51655538461546</v>
      </c>
    </row>
    <row r="11388" spans="1:12" x14ac:dyDescent="0.35">
      <c r="A11388" s="1" t="s">
        <v>19049</v>
      </c>
      <c r="B11388" t="s">
        <v>17138</v>
      </c>
      <c r="C11388" t="s">
        <v>363</v>
      </c>
      <c r="D11388" t="s">
        <v>364</v>
      </c>
      <c r="E11388">
        <v>1</v>
      </c>
      <c r="F11388" s="2">
        <v>1913</v>
      </c>
      <c r="G11388" s="3">
        <v>4550</v>
      </c>
      <c r="H11388" s="3">
        <v>19.13</v>
      </c>
      <c r="I11388" s="3">
        <v>89.911000000000001</v>
      </c>
      <c r="J11388" s="3">
        <v>2022.0410000000002</v>
      </c>
      <c r="K11388" s="4">
        <v>0.35</v>
      </c>
      <c r="L11388" s="73">
        <v>3670.7821230769232</v>
      </c>
    </row>
    <row r="11389" spans="1:12" x14ac:dyDescent="0.35">
      <c r="A11389" s="1" t="s">
        <v>19050</v>
      </c>
      <c r="B11389" t="s">
        <v>19051</v>
      </c>
      <c r="C11389" t="s">
        <v>363</v>
      </c>
      <c r="D11389" t="s">
        <v>364</v>
      </c>
      <c r="E11389">
        <v>1</v>
      </c>
      <c r="F11389" s="2">
        <v>991</v>
      </c>
      <c r="G11389" s="3">
        <v>2111.2600000000002</v>
      </c>
      <c r="H11389" s="3">
        <v>9.91</v>
      </c>
      <c r="I11389" s="3">
        <v>46.576999999999998</v>
      </c>
      <c r="J11389" s="3">
        <v>1047.4870000000001</v>
      </c>
      <c r="K11389" s="4">
        <v>0.35000000000000003</v>
      </c>
      <c r="L11389" s="73">
        <v>1901.5917846153848</v>
      </c>
    </row>
    <row r="11390" spans="1:12" x14ac:dyDescent="0.35">
      <c r="A11390" s="1" t="s">
        <v>19052</v>
      </c>
      <c r="B11390" t="s">
        <v>19053</v>
      </c>
      <c r="C11390" t="s">
        <v>363</v>
      </c>
      <c r="D11390" t="s">
        <v>364</v>
      </c>
      <c r="E11390">
        <v>1</v>
      </c>
      <c r="F11390" s="2">
        <v>126</v>
      </c>
      <c r="G11390" s="3">
        <v>267.43</v>
      </c>
      <c r="H11390" s="3">
        <v>1.26</v>
      </c>
      <c r="I11390" s="3">
        <v>5.9219999999999997</v>
      </c>
      <c r="J11390" s="3">
        <v>133.18200000000002</v>
      </c>
      <c r="K11390" s="4">
        <v>0.35000000000000003</v>
      </c>
      <c r="L11390" s="73">
        <v>241.77655384615389</v>
      </c>
    </row>
    <row r="11391" spans="1:12" x14ac:dyDescent="0.35">
      <c r="A11391" s="1" t="s">
        <v>19054</v>
      </c>
      <c r="B11391" t="s">
        <v>19055</v>
      </c>
      <c r="C11391" t="s">
        <v>363</v>
      </c>
      <c r="D11391" t="s">
        <v>364</v>
      </c>
      <c r="E11391">
        <v>1</v>
      </c>
      <c r="F11391" s="2">
        <v>304.39999999999998</v>
      </c>
      <c r="G11391" s="3">
        <v>628</v>
      </c>
      <c r="H11391" s="3">
        <v>3.044</v>
      </c>
      <c r="I11391" s="3">
        <v>14.306799999999999</v>
      </c>
      <c r="J11391" s="3">
        <v>321.75079999999997</v>
      </c>
      <c r="K11391" s="4">
        <v>0.35</v>
      </c>
      <c r="L11391" s="73">
        <v>584.10145230769217</v>
      </c>
    </row>
    <row r="11392" spans="1:12" x14ac:dyDescent="0.35">
      <c r="A11392" s="1" t="s">
        <v>19056</v>
      </c>
      <c r="B11392" t="s">
        <v>17782</v>
      </c>
      <c r="C11392" t="s">
        <v>363</v>
      </c>
      <c r="D11392" t="s">
        <v>364</v>
      </c>
      <c r="E11392">
        <v>1</v>
      </c>
      <c r="F11392" s="2">
        <v>52</v>
      </c>
      <c r="G11392" s="3">
        <v>109.28</v>
      </c>
      <c r="H11392" s="3">
        <v>0.52</v>
      </c>
      <c r="I11392" s="3">
        <v>2.444</v>
      </c>
      <c r="J11392" s="3">
        <v>54.964000000000006</v>
      </c>
      <c r="K11392" s="4">
        <v>0.34999999999999992</v>
      </c>
      <c r="L11392" s="73">
        <v>99.780799999999999</v>
      </c>
    </row>
    <row r="11393" spans="1:12" x14ac:dyDescent="0.35">
      <c r="A11393" s="1" t="s">
        <v>19057</v>
      </c>
      <c r="B11393" t="s">
        <v>19058</v>
      </c>
      <c r="C11393" t="s">
        <v>363</v>
      </c>
      <c r="D11393" t="s">
        <v>364</v>
      </c>
      <c r="E11393">
        <v>1</v>
      </c>
      <c r="F11393" s="2">
        <v>189</v>
      </c>
      <c r="G11393" s="3">
        <v>401.27</v>
      </c>
      <c r="H11393" s="3">
        <v>1.8900000000000001</v>
      </c>
      <c r="I11393" s="3">
        <v>8.8830000000000009</v>
      </c>
      <c r="J11393" s="3">
        <v>199.773</v>
      </c>
      <c r="K11393" s="4">
        <v>0.35000000000000003</v>
      </c>
      <c r="L11393" s="73">
        <v>362.66483076923078</v>
      </c>
    </row>
    <row r="11394" spans="1:12" x14ac:dyDescent="0.35">
      <c r="A11394" s="1" t="s">
        <v>19059</v>
      </c>
      <c r="B11394" t="s">
        <v>19060</v>
      </c>
      <c r="C11394" t="s">
        <v>363</v>
      </c>
      <c r="D11394" t="s">
        <v>364</v>
      </c>
      <c r="E11394">
        <v>1</v>
      </c>
      <c r="F11394" s="2">
        <v>160</v>
      </c>
      <c r="G11394" s="3">
        <v>321</v>
      </c>
      <c r="H11394" s="3">
        <v>1.6</v>
      </c>
      <c r="I11394" s="3">
        <v>7.52</v>
      </c>
      <c r="J11394" s="3">
        <v>169.12</v>
      </c>
      <c r="K11394" s="4">
        <v>0.34999999999999992</v>
      </c>
      <c r="L11394" s="73">
        <v>307.01784615384611</v>
      </c>
    </row>
    <row r="11395" spans="1:12" x14ac:dyDescent="0.35">
      <c r="A11395" s="1" t="s">
        <v>19061</v>
      </c>
      <c r="B11395" t="s">
        <v>19062</v>
      </c>
      <c r="C11395" t="s">
        <v>363</v>
      </c>
      <c r="D11395" t="s">
        <v>364</v>
      </c>
      <c r="E11395">
        <v>1</v>
      </c>
      <c r="F11395" s="2">
        <v>112.86</v>
      </c>
      <c r="G11395" s="3">
        <v>209.29</v>
      </c>
      <c r="H11395" s="3">
        <v>1.1286</v>
      </c>
      <c r="I11395" s="3">
        <v>5.3044200000000004</v>
      </c>
      <c r="J11395" s="3">
        <v>119.29302000000001</v>
      </c>
      <c r="K11395" s="4">
        <v>0.34999999999999992</v>
      </c>
      <c r="L11395" s="73">
        <v>216.56271323076925</v>
      </c>
    </row>
    <row r="11396" spans="1:12" x14ac:dyDescent="0.35">
      <c r="A11396" s="1" t="s">
        <v>19063</v>
      </c>
      <c r="B11396" t="s">
        <v>19064</v>
      </c>
      <c r="C11396" t="s">
        <v>363</v>
      </c>
      <c r="D11396" t="s">
        <v>364</v>
      </c>
      <c r="E11396">
        <v>1</v>
      </c>
      <c r="F11396" s="2">
        <v>0.01</v>
      </c>
      <c r="G11396" s="3">
        <v>1</v>
      </c>
      <c r="H11396" s="3">
        <v>1E-4</v>
      </c>
      <c r="I11396" s="3">
        <v>4.6999999999999999E-4</v>
      </c>
      <c r="J11396" s="3">
        <v>1.057E-2</v>
      </c>
      <c r="K11396" s="4">
        <v>0.34999999999999992</v>
      </c>
      <c r="L11396" s="73">
        <v>1.918861538461538E-2</v>
      </c>
    </row>
    <row r="11397" spans="1:12" x14ac:dyDescent="0.35">
      <c r="A11397" s="1" t="s">
        <v>19065</v>
      </c>
      <c r="B11397" t="s">
        <v>19066</v>
      </c>
      <c r="C11397" t="s">
        <v>363</v>
      </c>
      <c r="D11397" t="s">
        <v>364</v>
      </c>
      <c r="E11397">
        <v>1</v>
      </c>
      <c r="F11397" s="2">
        <v>1314</v>
      </c>
      <c r="G11397" s="3">
        <v>2216.8200000000002</v>
      </c>
      <c r="H11397" s="3">
        <v>13.14</v>
      </c>
      <c r="I11397" s="3">
        <v>61.758000000000003</v>
      </c>
      <c r="J11397" s="3">
        <v>1388.8980000000001</v>
      </c>
      <c r="K11397" s="4">
        <v>0.34999999999999992</v>
      </c>
      <c r="L11397" s="73">
        <v>2521.3840615384615</v>
      </c>
    </row>
    <row r="11398" spans="1:12" x14ac:dyDescent="0.35">
      <c r="A11398" s="1" t="s">
        <v>19067</v>
      </c>
      <c r="B11398" t="s">
        <v>19068</v>
      </c>
      <c r="C11398" t="s">
        <v>363</v>
      </c>
      <c r="D11398" t="s">
        <v>364</v>
      </c>
      <c r="E11398">
        <v>1</v>
      </c>
      <c r="F11398" s="2">
        <v>555.07000000000005</v>
      </c>
      <c r="G11398" s="3">
        <v>1145</v>
      </c>
      <c r="H11398" s="3">
        <v>5.5507000000000009</v>
      </c>
      <c r="I11398" s="3">
        <v>26.088290000000001</v>
      </c>
      <c r="J11398" s="3">
        <v>586.70899000000009</v>
      </c>
      <c r="K11398" s="4">
        <v>0.35</v>
      </c>
      <c r="L11398" s="73">
        <v>1065.1024741538463</v>
      </c>
    </row>
    <row r="11399" spans="1:12" x14ac:dyDescent="0.35">
      <c r="A11399" s="1" t="s">
        <v>19069</v>
      </c>
      <c r="B11399" t="s">
        <v>18955</v>
      </c>
      <c r="C11399" t="s">
        <v>363</v>
      </c>
      <c r="D11399" t="s">
        <v>364</v>
      </c>
      <c r="E11399">
        <v>1</v>
      </c>
      <c r="F11399" s="2">
        <v>22934</v>
      </c>
      <c r="G11399" s="3">
        <v>48640</v>
      </c>
      <c r="H11399" s="3">
        <v>229.34</v>
      </c>
      <c r="I11399" s="3">
        <v>1077.8979999999999</v>
      </c>
      <c r="J11399" s="3">
        <v>24241.238000000001</v>
      </c>
      <c r="K11399" s="4">
        <v>0.35</v>
      </c>
      <c r="L11399" s="73">
        <v>44007.170523076922</v>
      </c>
    </row>
    <row r="11400" spans="1:12" x14ac:dyDescent="0.35">
      <c r="A11400" s="1" t="s">
        <v>19070</v>
      </c>
      <c r="B11400" t="s">
        <v>19071</v>
      </c>
      <c r="C11400" t="s">
        <v>363</v>
      </c>
      <c r="D11400" t="s">
        <v>364</v>
      </c>
      <c r="E11400">
        <v>1</v>
      </c>
      <c r="F11400" s="2">
        <v>1500</v>
      </c>
      <c r="G11400" s="3">
        <v>3017</v>
      </c>
      <c r="H11400" s="3">
        <v>15</v>
      </c>
      <c r="I11400" s="3">
        <v>70.5</v>
      </c>
      <c r="J11400" s="3">
        <v>1585.5</v>
      </c>
      <c r="K11400" s="4">
        <v>0.35</v>
      </c>
      <c r="L11400" s="73">
        <v>2878.2923076923075</v>
      </c>
    </row>
    <row r="11401" spans="1:12" x14ac:dyDescent="0.35">
      <c r="A11401" s="1" t="s">
        <v>19072</v>
      </c>
      <c r="B11401" t="s">
        <v>19073</v>
      </c>
      <c r="C11401" t="s">
        <v>363</v>
      </c>
      <c r="D11401" t="s">
        <v>364</v>
      </c>
      <c r="E11401">
        <v>1</v>
      </c>
      <c r="F11401" s="2">
        <v>1112.6400000000001</v>
      </c>
      <c r="G11401" s="3">
        <v>2080.2399999999998</v>
      </c>
      <c r="H11401" s="3">
        <v>11.126400000000002</v>
      </c>
      <c r="I11401" s="3">
        <v>52.294080000000008</v>
      </c>
      <c r="J11401" s="3">
        <v>1176.0604800000001</v>
      </c>
      <c r="K11401" s="4">
        <v>0.35</v>
      </c>
      <c r="L11401" s="73">
        <v>2135.0021021538464</v>
      </c>
    </row>
    <row r="11402" spans="1:12" x14ac:dyDescent="0.35">
      <c r="A11402" s="1" t="s">
        <v>19074</v>
      </c>
      <c r="B11402" t="s">
        <v>19075</v>
      </c>
      <c r="C11402" t="s">
        <v>363</v>
      </c>
      <c r="D11402" t="s">
        <v>364</v>
      </c>
      <c r="E11402">
        <v>1</v>
      </c>
      <c r="F11402" s="2">
        <v>266.76</v>
      </c>
      <c r="G11402" s="3">
        <v>475</v>
      </c>
      <c r="H11402" s="3">
        <v>2.6675999999999997</v>
      </c>
      <c r="I11402" s="3">
        <v>12.53772</v>
      </c>
      <c r="J11402" s="3">
        <v>281.96531999999996</v>
      </c>
      <c r="K11402" s="4">
        <v>0.35</v>
      </c>
      <c r="L11402" s="73">
        <v>511.87550399999992</v>
      </c>
    </row>
    <row r="11403" spans="1:12" x14ac:dyDescent="0.35">
      <c r="A11403" s="1" t="s">
        <v>19076</v>
      </c>
      <c r="B11403" t="s">
        <v>19077</v>
      </c>
      <c r="C11403" t="s">
        <v>363</v>
      </c>
      <c r="D11403" t="s">
        <v>364</v>
      </c>
      <c r="E11403">
        <v>1</v>
      </c>
      <c r="F11403" s="2">
        <v>591.66</v>
      </c>
      <c r="G11403" s="3">
        <v>1104.8499999999999</v>
      </c>
      <c r="H11403" s="3">
        <v>5.9165999999999999</v>
      </c>
      <c r="I11403" s="3">
        <v>27.808019999999999</v>
      </c>
      <c r="J11403" s="3">
        <v>625.38462000000004</v>
      </c>
      <c r="K11403" s="4">
        <v>0.35</v>
      </c>
      <c r="L11403" s="73">
        <v>1135.3136178461539</v>
      </c>
    </row>
    <row r="11404" spans="1:12" x14ac:dyDescent="0.35">
      <c r="A11404" s="1" t="s">
        <v>19078</v>
      </c>
      <c r="B11404" t="s">
        <v>19079</v>
      </c>
      <c r="C11404" t="s">
        <v>363</v>
      </c>
      <c r="D11404" t="s">
        <v>364</v>
      </c>
      <c r="E11404">
        <v>1</v>
      </c>
      <c r="F11404" s="2">
        <v>499.32</v>
      </c>
      <c r="G11404" s="3">
        <v>933.52</v>
      </c>
      <c r="H11404" s="3">
        <v>4.9931999999999999</v>
      </c>
      <c r="I11404" s="3">
        <v>23.468039999999998</v>
      </c>
      <c r="J11404" s="3">
        <v>527.78124000000003</v>
      </c>
      <c r="K11404" s="4">
        <v>0.34999999999999992</v>
      </c>
      <c r="L11404" s="73">
        <v>958.12594338461531</v>
      </c>
    </row>
    <row r="11405" spans="1:12" x14ac:dyDescent="0.35">
      <c r="A11405" s="1" t="s">
        <v>19080</v>
      </c>
      <c r="B11405" t="s">
        <v>19081</v>
      </c>
      <c r="C11405" t="s">
        <v>363</v>
      </c>
      <c r="D11405" t="s">
        <v>364</v>
      </c>
      <c r="E11405">
        <v>1</v>
      </c>
      <c r="F11405" s="2">
        <v>182</v>
      </c>
      <c r="G11405" s="3">
        <v>387.06</v>
      </c>
      <c r="H11405" s="3">
        <v>1.82</v>
      </c>
      <c r="I11405" s="3">
        <v>8.5540000000000003</v>
      </c>
      <c r="J11405" s="3">
        <v>192.374</v>
      </c>
      <c r="K11405" s="4">
        <v>0.35</v>
      </c>
      <c r="L11405" s="73">
        <v>349.2328</v>
      </c>
    </row>
    <row r="11406" spans="1:12" x14ac:dyDescent="0.35">
      <c r="A11406" s="1" t="s">
        <v>19082</v>
      </c>
      <c r="B11406" t="s">
        <v>18068</v>
      </c>
      <c r="C11406" t="s">
        <v>363</v>
      </c>
      <c r="D11406" t="s">
        <v>364</v>
      </c>
      <c r="E11406">
        <v>1</v>
      </c>
      <c r="F11406" s="2">
        <v>4102.92</v>
      </c>
      <c r="G11406" s="3">
        <v>7293</v>
      </c>
      <c r="H11406" s="3">
        <v>41.029200000000003</v>
      </c>
      <c r="I11406" s="3">
        <v>192.83724000000001</v>
      </c>
      <c r="J11406" s="3">
        <v>4336.7864399999999</v>
      </c>
      <c r="K11406" s="4">
        <v>0.35</v>
      </c>
      <c r="L11406" s="73">
        <v>7872.9353833846153</v>
      </c>
    </row>
    <row r="11407" spans="1:12" x14ac:dyDescent="0.35">
      <c r="A11407" s="1" t="s">
        <v>19083</v>
      </c>
      <c r="B11407" t="s">
        <v>19084</v>
      </c>
      <c r="C11407" t="s">
        <v>363</v>
      </c>
      <c r="D11407" t="s">
        <v>364</v>
      </c>
      <c r="E11407">
        <v>1</v>
      </c>
      <c r="F11407" s="2">
        <v>630.24</v>
      </c>
      <c r="G11407" s="3">
        <v>1300</v>
      </c>
      <c r="H11407" s="3">
        <v>6.3024000000000004</v>
      </c>
      <c r="I11407" s="3">
        <v>29.621279999999999</v>
      </c>
      <c r="J11407" s="3">
        <v>666.16368</v>
      </c>
      <c r="K11407" s="4">
        <v>0.34999999999999992</v>
      </c>
      <c r="L11407" s="73">
        <v>1209.343296</v>
      </c>
    </row>
    <row r="11408" spans="1:12" x14ac:dyDescent="0.35">
      <c r="A11408" s="1" t="s">
        <v>19085</v>
      </c>
      <c r="B11408" t="s">
        <v>19086</v>
      </c>
      <c r="C11408" t="s">
        <v>363</v>
      </c>
      <c r="D11408" t="s">
        <v>364</v>
      </c>
      <c r="E11408">
        <v>1</v>
      </c>
      <c r="F11408" s="2">
        <v>272</v>
      </c>
      <c r="G11408" s="3">
        <v>579.61</v>
      </c>
      <c r="H11408" s="3">
        <v>2.72</v>
      </c>
      <c r="I11408" s="3">
        <v>12.784000000000001</v>
      </c>
      <c r="J11408" s="3">
        <v>287.50400000000002</v>
      </c>
      <c r="K11408" s="4">
        <v>0.35</v>
      </c>
      <c r="L11408" s="73">
        <v>521.93033846153844</v>
      </c>
    </row>
    <row r="11409" spans="1:12" x14ac:dyDescent="0.35">
      <c r="A11409" s="1" t="s">
        <v>19087</v>
      </c>
      <c r="B11409" t="s">
        <v>19088</v>
      </c>
      <c r="C11409" t="s">
        <v>363</v>
      </c>
      <c r="D11409" t="s">
        <v>364</v>
      </c>
      <c r="E11409">
        <v>1</v>
      </c>
      <c r="F11409" s="2">
        <v>519</v>
      </c>
      <c r="G11409" s="3">
        <v>1104.8900000000001</v>
      </c>
      <c r="H11409" s="3">
        <v>5.19</v>
      </c>
      <c r="I11409" s="3">
        <v>24.393000000000001</v>
      </c>
      <c r="J11409" s="3">
        <v>548.58300000000008</v>
      </c>
      <c r="K11409" s="4">
        <v>0.35</v>
      </c>
      <c r="L11409" s="73">
        <v>995.88913846153855</v>
      </c>
    </row>
    <row r="11410" spans="1:12" x14ac:dyDescent="0.35">
      <c r="A11410" s="1" t="s">
        <v>19089</v>
      </c>
      <c r="B11410" t="s">
        <v>19090</v>
      </c>
      <c r="C11410" t="s">
        <v>363</v>
      </c>
      <c r="D11410" t="s">
        <v>364</v>
      </c>
      <c r="E11410">
        <v>1</v>
      </c>
      <c r="F11410" s="2">
        <v>839</v>
      </c>
      <c r="G11410" s="3">
        <v>1779</v>
      </c>
      <c r="H11410" s="3">
        <v>8.39</v>
      </c>
      <c r="I11410" s="3">
        <v>39.433</v>
      </c>
      <c r="J11410" s="3">
        <v>886.82299999999998</v>
      </c>
      <c r="K11410" s="4">
        <v>0.34999999999999992</v>
      </c>
      <c r="L11410" s="73">
        <v>1609.9248307692305</v>
      </c>
    </row>
    <row r="11411" spans="1:12" x14ac:dyDescent="0.35">
      <c r="A11411" s="1" t="s">
        <v>19091</v>
      </c>
      <c r="B11411" t="s">
        <v>18602</v>
      </c>
      <c r="C11411" t="s">
        <v>363</v>
      </c>
      <c r="D11411" t="s">
        <v>364</v>
      </c>
      <c r="E11411">
        <v>1</v>
      </c>
      <c r="F11411" s="2">
        <v>430</v>
      </c>
      <c r="G11411" s="3">
        <v>914.88</v>
      </c>
      <c r="H11411" s="3">
        <v>4.3</v>
      </c>
      <c r="I11411" s="3">
        <v>20.21</v>
      </c>
      <c r="J11411" s="3">
        <v>454.51</v>
      </c>
      <c r="K11411" s="4">
        <v>0.35</v>
      </c>
      <c r="L11411" s="73">
        <v>825.11046153846144</v>
      </c>
    </row>
    <row r="11412" spans="1:12" x14ac:dyDescent="0.35">
      <c r="A11412" s="1" t="s">
        <v>19092</v>
      </c>
      <c r="B11412" t="s">
        <v>18369</v>
      </c>
      <c r="C11412" t="s">
        <v>363</v>
      </c>
      <c r="D11412" t="s">
        <v>364</v>
      </c>
      <c r="E11412">
        <v>1</v>
      </c>
      <c r="F11412" s="2">
        <v>703.8</v>
      </c>
      <c r="G11412" s="3">
        <v>1722.78</v>
      </c>
      <c r="H11412" s="3">
        <v>7.0379999999999994</v>
      </c>
      <c r="I11412" s="3">
        <v>33.078599999999994</v>
      </c>
      <c r="J11412" s="3">
        <v>743.91660000000002</v>
      </c>
      <c r="K11412" s="4">
        <v>0.35000000000000003</v>
      </c>
      <c r="L11412" s="73">
        <v>1350.4947507692309</v>
      </c>
    </row>
    <row r="11413" spans="1:12" x14ac:dyDescent="0.35">
      <c r="A11413" s="1" t="s">
        <v>19093</v>
      </c>
      <c r="B11413" t="s">
        <v>19094</v>
      </c>
      <c r="C11413" t="s">
        <v>363</v>
      </c>
      <c r="D11413" t="s">
        <v>364</v>
      </c>
      <c r="E11413">
        <v>1</v>
      </c>
      <c r="F11413" s="2">
        <v>7.93</v>
      </c>
      <c r="G11413" s="3">
        <v>16.89</v>
      </c>
      <c r="H11413" s="3">
        <v>7.9299999999999995E-2</v>
      </c>
      <c r="I11413" s="3">
        <v>0.37270999999999999</v>
      </c>
      <c r="J11413" s="3">
        <v>8.3820099999999993</v>
      </c>
      <c r="K11413" s="4">
        <v>0.35</v>
      </c>
      <c r="L11413" s="73">
        <v>15.216571999999999</v>
      </c>
    </row>
    <row r="11414" spans="1:12" x14ac:dyDescent="0.35">
      <c r="A11414" s="1" t="s">
        <v>19095</v>
      </c>
      <c r="B11414" t="s">
        <v>19096</v>
      </c>
      <c r="C11414" t="s">
        <v>363</v>
      </c>
      <c r="D11414" t="s">
        <v>364</v>
      </c>
      <c r="E11414">
        <v>1</v>
      </c>
      <c r="F11414" s="2">
        <v>5355</v>
      </c>
      <c r="G11414" s="3">
        <v>11417.4</v>
      </c>
      <c r="H11414" s="3">
        <v>53.550000000000004</v>
      </c>
      <c r="I11414" s="3">
        <v>251.685</v>
      </c>
      <c r="J11414" s="3">
        <v>5660.2350000000006</v>
      </c>
      <c r="K11414" s="4">
        <v>0.35000000000000003</v>
      </c>
      <c r="L11414" s="73">
        <v>10275.50353846154</v>
      </c>
    </row>
    <row r="11415" spans="1:12" x14ac:dyDescent="0.35">
      <c r="A11415" s="1" t="s">
        <v>19097</v>
      </c>
      <c r="B11415" t="s">
        <v>19098</v>
      </c>
      <c r="C11415" t="s">
        <v>363</v>
      </c>
      <c r="D11415" t="s">
        <v>364</v>
      </c>
      <c r="E11415">
        <v>1</v>
      </c>
      <c r="F11415" s="2">
        <v>456</v>
      </c>
      <c r="G11415" s="3">
        <v>813</v>
      </c>
      <c r="H11415" s="3">
        <v>4.5600000000000005</v>
      </c>
      <c r="I11415" s="3">
        <v>21.431999999999999</v>
      </c>
      <c r="J11415" s="3">
        <v>481.99200000000002</v>
      </c>
      <c r="K11415" s="4">
        <v>0.35</v>
      </c>
      <c r="L11415" s="73">
        <v>875.00086153846155</v>
      </c>
    </row>
    <row r="11416" spans="1:12" x14ac:dyDescent="0.35">
      <c r="A11416" s="1" t="s">
        <v>19099</v>
      </c>
      <c r="B11416" t="s">
        <v>19100</v>
      </c>
      <c r="C11416" t="s">
        <v>363</v>
      </c>
      <c r="D11416" t="s">
        <v>364</v>
      </c>
      <c r="E11416">
        <v>1</v>
      </c>
      <c r="F11416" s="2">
        <v>30</v>
      </c>
      <c r="G11416" s="3">
        <v>47.297600000000003</v>
      </c>
      <c r="H11416" s="3">
        <v>0.3</v>
      </c>
      <c r="I11416" s="3">
        <v>1.41</v>
      </c>
      <c r="J11416" s="3">
        <v>31.71</v>
      </c>
      <c r="K11416" s="4">
        <v>0.35</v>
      </c>
      <c r="L11416" s="73">
        <v>57.565846153846152</v>
      </c>
    </row>
    <row r="11417" spans="1:12" x14ac:dyDescent="0.35">
      <c r="A11417" s="1" t="s">
        <v>19101</v>
      </c>
      <c r="B11417" t="s">
        <v>19102</v>
      </c>
      <c r="C11417" t="s">
        <v>363</v>
      </c>
      <c r="D11417" t="s">
        <v>364</v>
      </c>
      <c r="E11417">
        <v>1</v>
      </c>
      <c r="F11417" s="2">
        <v>1173</v>
      </c>
      <c r="G11417" s="3">
        <v>2871.31</v>
      </c>
      <c r="H11417" s="3">
        <v>11.73</v>
      </c>
      <c r="I11417" s="3">
        <v>55.131</v>
      </c>
      <c r="J11417" s="3">
        <v>1239.8610000000001</v>
      </c>
      <c r="K11417" s="4">
        <v>0.35000000000000003</v>
      </c>
      <c r="L11417" s="73">
        <v>2250.824584615385</v>
      </c>
    </row>
    <row r="11418" spans="1:12" x14ac:dyDescent="0.35">
      <c r="A11418" s="1" t="s">
        <v>19103</v>
      </c>
      <c r="B11418" t="s">
        <v>19104</v>
      </c>
      <c r="C11418" t="s">
        <v>363</v>
      </c>
      <c r="D11418" t="s">
        <v>364</v>
      </c>
      <c r="E11418">
        <v>1</v>
      </c>
      <c r="F11418" s="2">
        <v>1773</v>
      </c>
      <c r="G11418" s="3">
        <v>869</v>
      </c>
      <c r="H11418" s="3">
        <v>17.73</v>
      </c>
      <c r="I11418" s="3">
        <v>83.331000000000003</v>
      </c>
      <c r="J11418" s="3">
        <v>1874.0609999999999</v>
      </c>
      <c r="K11418" s="4">
        <v>0.35</v>
      </c>
      <c r="L11418" s="73">
        <v>3402.1415076923076</v>
      </c>
    </row>
    <row r="11419" spans="1:12" x14ac:dyDescent="0.35">
      <c r="A11419" s="1" t="s">
        <v>19105</v>
      </c>
      <c r="B11419" t="s">
        <v>18296</v>
      </c>
      <c r="C11419" t="s">
        <v>363</v>
      </c>
      <c r="D11419" t="s">
        <v>364</v>
      </c>
      <c r="E11419">
        <v>1</v>
      </c>
      <c r="F11419" s="2">
        <v>2735.28</v>
      </c>
      <c r="G11419" s="3">
        <v>2433</v>
      </c>
      <c r="H11419" s="3">
        <v>27.352800000000002</v>
      </c>
      <c r="I11419" s="3">
        <v>128.55816000000002</v>
      </c>
      <c r="J11419" s="3">
        <v>2891.1909600000004</v>
      </c>
      <c r="K11419" s="4">
        <v>0.35000000000000003</v>
      </c>
      <c r="L11419" s="73">
        <v>5248.6235889230775</v>
      </c>
    </row>
    <row r="11420" spans="1:12" x14ac:dyDescent="0.35">
      <c r="A11420" s="1" t="s">
        <v>19106</v>
      </c>
      <c r="B11420" t="s">
        <v>19107</v>
      </c>
      <c r="C11420" t="s">
        <v>363</v>
      </c>
      <c r="D11420" t="s">
        <v>364</v>
      </c>
      <c r="E11420">
        <v>1</v>
      </c>
      <c r="F11420" s="2">
        <v>1717</v>
      </c>
      <c r="G11420" s="3">
        <v>2908</v>
      </c>
      <c r="H11420" s="3">
        <v>17.170000000000002</v>
      </c>
      <c r="I11420" s="3">
        <v>80.698999999999998</v>
      </c>
      <c r="J11420" s="3">
        <v>1814.8690000000001</v>
      </c>
      <c r="K11420" s="4">
        <v>0.35</v>
      </c>
      <c r="L11420" s="73">
        <v>3294.6852615384619</v>
      </c>
    </row>
    <row r="11421" spans="1:12" x14ac:dyDescent="0.35">
      <c r="A11421" s="1" t="s">
        <v>19108</v>
      </c>
      <c r="B11421" t="s">
        <v>19109</v>
      </c>
      <c r="C11421" t="s">
        <v>363</v>
      </c>
      <c r="D11421" t="s">
        <v>364</v>
      </c>
      <c r="E11421">
        <v>1</v>
      </c>
      <c r="F11421" s="2">
        <v>520</v>
      </c>
      <c r="G11421" s="3">
        <v>1240.0752</v>
      </c>
      <c r="H11421" s="3">
        <v>5.2</v>
      </c>
      <c r="I11421" s="3">
        <v>24.44</v>
      </c>
      <c r="J11421" s="3">
        <v>549.6400000000001</v>
      </c>
      <c r="K11421" s="4">
        <v>0.35</v>
      </c>
      <c r="L11421" s="73">
        <v>997.80800000000022</v>
      </c>
    </row>
    <row r="11422" spans="1:12" x14ac:dyDescent="0.35">
      <c r="A11422" s="1" t="s">
        <v>19110</v>
      </c>
      <c r="B11422" t="s">
        <v>19111</v>
      </c>
      <c r="C11422" t="s">
        <v>363</v>
      </c>
      <c r="D11422" t="s">
        <v>364</v>
      </c>
      <c r="E11422">
        <v>1</v>
      </c>
      <c r="F11422" s="2">
        <v>962</v>
      </c>
      <c r="G11422" s="3">
        <v>1935</v>
      </c>
      <c r="H11422" s="3">
        <v>9.620000000000001</v>
      </c>
      <c r="I11422" s="3">
        <v>45.213999999999999</v>
      </c>
      <c r="J11422" s="3">
        <v>1016.8340000000001</v>
      </c>
      <c r="K11422" s="4">
        <v>0.35000000000000003</v>
      </c>
      <c r="L11422" s="73">
        <v>1845.9448000000002</v>
      </c>
    </row>
    <row r="11423" spans="1:12" x14ac:dyDescent="0.35">
      <c r="A11423" s="1" t="s">
        <v>19112</v>
      </c>
      <c r="B11423" t="s">
        <v>19113</v>
      </c>
      <c r="C11423" t="s">
        <v>363</v>
      </c>
      <c r="D11423" t="s">
        <v>364</v>
      </c>
      <c r="E11423">
        <v>1</v>
      </c>
      <c r="F11423" s="2">
        <v>1370</v>
      </c>
      <c r="G11423" s="3">
        <v>2756</v>
      </c>
      <c r="H11423" s="3">
        <v>13.700000000000001</v>
      </c>
      <c r="I11423" s="3">
        <v>64.39</v>
      </c>
      <c r="J11423" s="3">
        <v>1448.0900000000001</v>
      </c>
      <c r="K11423" s="4">
        <v>0.35</v>
      </c>
      <c r="L11423" s="73">
        <v>2628.8403076923078</v>
      </c>
    </row>
    <row r="11424" spans="1:12" x14ac:dyDescent="0.35">
      <c r="A11424" s="1" t="s">
        <v>19114</v>
      </c>
      <c r="B11424" t="s">
        <v>19115</v>
      </c>
      <c r="C11424" t="s">
        <v>363</v>
      </c>
      <c r="D11424" t="s">
        <v>364</v>
      </c>
      <c r="E11424">
        <v>1</v>
      </c>
      <c r="F11424" s="2">
        <v>362.4</v>
      </c>
      <c r="G11424" s="3">
        <v>748</v>
      </c>
      <c r="H11424" s="3">
        <v>3.6239999999999997</v>
      </c>
      <c r="I11424" s="3">
        <v>17.032799999999998</v>
      </c>
      <c r="J11424" s="3">
        <v>383.05680000000001</v>
      </c>
      <c r="K11424" s="4">
        <v>0.34999999999999992</v>
      </c>
      <c r="L11424" s="73">
        <v>695.39542153846151</v>
      </c>
    </row>
    <row r="11425" spans="1:12" x14ac:dyDescent="0.35">
      <c r="A11425" s="1" t="s">
        <v>19116</v>
      </c>
      <c r="B11425" t="s">
        <v>19117</v>
      </c>
      <c r="C11425" t="s">
        <v>363</v>
      </c>
      <c r="D11425" t="s">
        <v>364</v>
      </c>
      <c r="E11425">
        <v>1</v>
      </c>
      <c r="F11425" s="2">
        <v>284</v>
      </c>
      <c r="G11425" s="3">
        <v>605.23</v>
      </c>
      <c r="H11425" s="3">
        <v>2.84</v>
      </c>
      <c r="I11425" s="3">
        <v>13.348000000000001</v>
      </c>
      <c r="J11425" s="3">
        <v>300.18799999999999</v>
      </c>
      <c r="K11425" s="4">
        <v>0.34999999999999992</v>
      </c>
      <c r="L11425" s="73">
        <v>544.95667692307688</v>
      </c>
    </row>
    <row r="11426" spans="1:12" x14ac:dyDescent="0.35">
      <c r="A11426" s="1" t="s">
        <v>19118</v>
      </c>
      <c r="B11426" t="s">
        <v>19119</v>
      </c>
      <c r="C11426" t="s">
        <v>363</v>
      </c>
      <c r="D11426" t="s">
        <v>364</v>
      </c>
      <c r="E11426">
        <v>1</v>
      </c>
      <c r="F11426" s="2">
        <v>1088</v>
      </c>
      <c r="G11426" s="3">
        <v>2319.4299999999998</v>
      </c>
      <c r="H11426" s="3">
        <v>10.88</v>
      </c>
      <c r="I11426" s="3">
        <v>51.136000000000003</v>
      </c>
      <c r="J11426" s="3">
        <v>1150.0160000000001</v>
      </c>
      <c r="K11426" s="4">
        <v>0.35</v>
      </c>
      <c r="L11426" s="73">
        <v>2087.7213538461538</v>
      </c>
    </row>
    <row r="11427" spans="1:12" x14ac:dyDescent="0.35">
      <c r="A11427" s="1" t="s">
        <v>19120</v>
      </c>
      <c r="B11427" t="s">
        <v>17887</v>
      </c>
      <c r="C11427" t="s">
        <v>363</v>
      </c>
      <c r="D11427" t="s">
        <v>364</v>
      </c>
      <c r="E11427">
        <v>1</v>
      </c>
      <c r="F11427" s="2">
        <v>1995</v>
      </c>
      <c r="G11427" s="3">
        <v>258</v>
      </c>
      <c r="H11427" s="3">
        <v>19.95</v>
      </c>
      <c r="I11427" s="3">
        <v>93.765000000000001</v>
      </c>
      <c r="J11427" s="3">
        <v>2108.7150000000001</v>
      </c>
      <c r="K11427" s="4">
        <v>0.35</v>
      </c>
      <c r="L11427" s="73">
        <v>3828.1287692307696</v>
      </c>
    </row>
    <row r="11428" spans="1:12" x14ac:dyDescent="0.35">
      <c r="A11428" s="1" t="s">
        <v>19121</v>
      </c>
      <c r="B11428" t="s">
        <v>19122</v>
      </c>
      <c r="C11428" t="s">
        <v>363</v>
      </c>
      <c r="D11428" t="s">
        <v>364</v>
      </c>
      <c r="E11428">
        <v>1</v>
      </c>
      <c r="F11428" s="2">
        <v>1034</v>
      </c>
      <c r="G11428" s="3">
        <v>2079</v>
      </c>
      <c r="H11428" s="3">
        <v>10.34</v>
      </c>
      <c r="I11428" s="3">
        <v>48.597999999999999</v>
      </c>
      <c r="J11428" s="3">
        <v>1092.9379999999999</v>
      </c>
      <c r="K11428" s="4">
        <v>0.35</v>
      </c>
      <c r="L11428" s="73">
        <v>1984.1028307692304</v>
      </c>
    </row>
    <row r="11429" spans="1:12" x14ac:dyDescent="0.35">
      <c r="A11429" s="1" t="s">
        <v>19123</v>
      </c>
      <c r="B11429" t="s">
        <v>18245</v>
      </c>
      <c r="C11429" t="s">
        <v>363</v>
      </c>
      <c r="D11429" t="s">
        <v>364</v>
      </c>
      <c r="E11429">
        <v>1</v>
      </c>
      <c r="F11429" s="2">
        <v>5.0199999999999996</v>
      </c>
      <c r="G11429" s="3">
        <v>11</v>
      </c>
      <c r="H11429" s="3">
        <v>5.0199999999999995E-2</v>
      </c>
      <c r="I11429" s="3">
        <v>0.23593999999999998</v>
      </c>
      <c r="J11429" s="3">
        <v>5.3061400000000001</v>
      </c>
      <c r="K11429" s="4">
        <v>0.35</v>
      </c>
      <c r="L11429" s="73">
        <v>9.6326849230769227</v>
      </c>
    </row>
    <row r="11430" spans="1:12" x14ac:dyDescent="0.35">
      <c r="A11430" s="1" t="s">
        <v>19124</v>
      </c>
      <c r="B11430" t="s">
        <v>19125</v>
      </c>
      <c r="C11430" t="s">
        <v>363</v>
      </c>
      <c r="D11430" t="s">
        <v>364</v>
      </c>
      <c r="E11430">
        <v>1</v>
      </c>
      <c r="F11430" s="2">
        <v>923.4</v>
      </c>
      <c r="G11430" s="3">
        <v>1726.6</v>
      </c>
      <c r="H11430" s="3">
        <v>9.234</v>
      </c>
      <c r="I11430" s="3">
        <v>43.399799999999999</v>
      </c>
      <c r="J11430" s="3">
        <v>976.03380000000004</v>
      </c>
      <c r="K11430" s="4">
        <v>0.35</v>
      </c>
      <c r="L11430" s="73">
        <v>1771.8767446153847</v>
      </c>
    </row>
    <row r="11431" spans="1:12" x14ac:dyDescent="0.35">
      <c r="A11431" s="1" t="s">
        <v>19126</v>
      </c>
      <c r="B11431" t="s">
        <v>19127</v>
      </c>
      <c r="C11431" t="s">
        <v>363</v>
      </c>
      <c r="D11431" t="s">
        <v>364</v>
      </c>
      <c r="E11431">
        <v>1</v>
      </c>
      <c r="F11431" s="2">
        <v>0.01</v>
      </c>
      <c r="G11431" s="3">
        <v>12</v>
      </c>
      <c r="H11431" s="3">
        <v>1E-4</v>
      </c>
      <c r="I11431" s="3">
        <v>4.6999999999999999E-4</v>
      </c>
      <c r="J11431" s="3">
        <v>1.057E-2</v>
      </c>
      <c r="K11431" s="4">
        <v>0.34999999999999992</v>
      </c>
      <c r="L11431" s="73">
        <v>1.918861538461538E-2</v>
      </c>
    </row>
    <row r="11432" spans="1:12" x14ac:dyDescent="0.35">
      <c r="A11432" s="1" t="s">
        <v>19128</v>
      </c>
      <c r="B11432" t="s">
        <v>19129</v>
      </c>
      <c r="C11432" t="s">
        <v>363</v>
      </c>
      <c r="D11432" t="s">
        <v>364</v>
      </c>
      <c r="E11432">
        <v>1</v>
      </c>
      <c r="F11432" s="2">
        <v>1217</v>
      </c>
      <c r="G11432" s="3">
        <v>2581</v>
      </c>
      <c r="H11432" s="3">
        <v>12.17</v>
      </c>
      <c r="I11432" s="3">
        <v>57.198999999999998</v>
      </c>
      <c r="J11432" s="3">
        <v>1286.3690000000001</v>
      </c>
      <c r="K11432" s="4">
        <v>0.35</v>
      </c>
      <c r="L11432" s="73">
        <v>2335.2544923076925</v>
      </c>
    </row>
    <row r="11433" spans="1:12" x14ac:dyDescent="0.35">
      <c r="A11433" s="1" t="s">
        <v>19130</v>
      </c>
      <c r="B11433" t="s">
        <v>19131</v>
      </c>
      <c r="C11433" t="s">
        <v>363</v>
      </c>
      <c r="D11433" t="s">
        <v>364</v>
      </c>
      <c r="E11433">
        <v>1</v>
      </c>
      <c r="F11433" s="2">
        <v>1183.32</v>
      </c>
      <c r="G11433" s="3">
        <v>2200</v>
      </c>
      <c r="H11433" s="3">
        <v>11.8332</v>
      </c>
      <c r="I11433" s="3">
        <v>55.616039999999998</v>
      </c>
      <c r="J11433" s="3">
        <v>1250.7692400000001</v>
      </c>
      <c r="K11433" s="4">
        <v>0.35</v>
      </c>
      <c r="L11433" s="73">
        <v>2270.6272356923077</v>
      </c>
    </row>
    <row r="11434" spans="1:12" x14ac:dyDescent="0.35">
      <c r="A11434" s="1" t="s">
        <v>19132</v>
      </c>
      <c r="B11434" t="s">
        <v>19133</v>
      </c>
      <c r="C11434" t="s">
        <v>363</v>
      </c>
      <c r="D11434" t="s">
        <v>364</v>
      </c>
      <c r="E11434">
        <v>1</v>
      </c>
      <c r="F11434" s="2">
        <v>106.02</v>
      </c>
      <c r="G11434" s="3">
        <v>188</v>
      </c>
      <c r="H11434" s="3">
        <v>1.0602</v>
      </c>
      <c r="I11434" s="3">
        <v>4.9829400000000001</v>
      </c>
      <c r="J11434" s="3">
        <v>112.06313999999999</v>
      </c>
      <c r="K11434" s="4">
        <v>0.35000000000000003</v>
      </c>
      <c r="L11434" s="73">
        <v>203.4377003076923</v>
      </c>
    </row>
    <row r="11435" spans="1:12" x14ac:dyDescent="0.35">
      <c r="A11435" s="1" t="s">
        <v>19134</v>
      </c>
      <c r="B11435" t="s">
        <v>19135</v>
      </c>
      <c r="C11435" t="s">
        <v>363</v>
      </c>
      <c r="D11435" t="s">
        <v>364</v>
      </c>
      <c r="E11435">
        <v>1</v>
      </c>
      <c r="F11435" s="2">
        <v>11491.2</v>
      </c>
      <c r="G11435" s="3">
        <v>21492.91</v>
      </c>
      <c r="H11435" s="3">
        <v>114.91200000000001</v>
      </c>
      <c r="I11435" s="3">
        <v>540.08640000000003</v>
      </c>
      <c r="J11435" s="3">
        <v>12146.198400000001</v>
      </c>
      <c r="K11435" s="4">
        <v>0.35</v>
      </c>
      <c r="L11435" s="73">
        <v>22050.021710769233</v>
      </c>
    </row>
    <row r="11436" spans="1:12" x14ac:dyDescent="0.35">
      <c r="A11436" s="1" t="s">
        <v>19136</v>
      </c>
      <c r="B11436" t="s">
        <v>19137</v>
      </c>
      <c r="C11436" t="s">
        <v>363</v>
      </c>
      <c r="D11436" t="s">
        <v>364</v>
      </c>
      <c r="E11436">
        <v>1</v>
      </c>
      <c r="F11436" s="2">
        <v>3170</v>
      </c>
      <c r="G11436" s="3">
        <v>6537</v>
      </c>
      <c r="H11436" s="3">
        <v>31.7</v>
      </c>
      <c r="I11436" s="3">
        <v>148.99</v>
      </c>
      <c r="J11436" s="3">
        <v>3350.6899999999996</v>
      </c>
      <c r="K11436" s="4">
        <v>0.35000000000000003</v>
      </c>
      <c r="L11436" s="73">
        <v>6082.7910769230766</v>
      </c>
    </row>
    <row r="11437" spans="1:12" x14ac:dyDescent="0.35">
      <c r="A11437" s="1" t="s">
        <v>19138</v>
      </c>
      <c r="B11437" t="s">
        <v>19139</v>
      </c>
      <c r="C11437" t="s">
        <v>363</v>
      </c>
      <c r="D11437" t="s">
        <v>364</v>
      </c>
      <c r="E11437">
        <v>1</v>
      </c>
      <c r="F11437" s="2">
        <v>1558.48</v>
      </c>
      <c r="G11437" s="3">
        <v>3814.9</v>
      </c>
      <c r="H11437" s="3">
        <v>15.584800000000001</v>
      </c>
      <c r="I11437" s="3">
        <v>73.248559999999998</v>
      </c>
      <c r="J11437" s="3">
        <v>1647.3133600000001</v>
      </c>
      <c r="K11437" s="4">
        <v>0.34999999999999992</v>
      </c>
      <c r="L11437" s="73">
        <v>2990.5073304615385</v>
      </c>
    </row>
    <row r="11438" spans="1:12" x14ac:dyDescent="0.35">
      <c r="A11438" s="1" t="s">
        <v>19140</v>
      </c>
      <c r="B11438" t="s">
        <v>19141</v>
      </c>
      <c r="C11438" t="s">
        <v>363</v>
      </c>
      <c r="D11438" t="s">
        <v>364</v>
      </c>
      <c r="E11438">
        <v>1</v>
      </c>
      <c r="F11438" s="2">
        <v>1098</v>
      </c>
      <c r="G11438" s="3">
        <v>2339.4299999999998</v>
      </c>
      <c r="H11438" s="3">
        <v>10.98</v>
      </c>
      <c r="I11438" s="3">
        <v>51.606000000000002</v>
      </c>
      <c r="J11438" s="3">
        <v>1160.586</v>
      </c>
      <c r="K11438" s="4">
        <v>0.35000000000000003</v>
      </c>
      <c r="L11438" s="73">
        <v>2106.9099692307691</v>
      </c>
    </row>
    <row r="11439" spans="1:12" x14ac:dyDescent="0.35">
      <c r="A11439" s="1" t="s">
        <v>19142</v>
      </c>
      <c r="B11439" t="s">
        <v>19143</v>
      </c>
      <c r="C11439" t="s">
        <v>363</v>
      </c>
      <c r="D11439" t="s">
        <v>364</v>
      </c>
      <c r="E11439">
        <v>1</v>
      </c>
      <c r="F11439" s="2">
        <v>2356.38</v>
      </c>
      <c r="G11439" s="3">
        <v>4000</v>
      </c>
      <c r="H11439" s="3">
        <v>23.563800000000001</v>
      </c>
      <c r="I11439" s="3">
        <v>110.74986000000001</v>
      </c>
      <c r="J11439" s="3">
        <v>2490.6936599999999</v>
      </c>
      <c r="K11439" s="4">
        <v>0.35</v>
      </c>
      <c r="L11439" s="73">
        <v>4521.5669519999992</v>
      </c>
    </row>
    <row r="11440" spans="1:12" x14ac:dyDescent="0.35">
      <c r="A11440" s="1" t="s">
        <v>19144</v>
      </c>
      <c r="B11440" t="s">
        <v>19145</v>
      </c>
      <c r="C11440" t="s">
        <v>363</v>
      </c>
      <c r="D11440" t="s">
        <v>364</v>
      </c>
      <c r="E11440">
        <v>1</v>
      </c>
      <c r="F11440" s="2">
        <v>35</v>
      </c>
      <c r="G11440" s="3">
        <v>74.31</v>
      </c>
      <c r="H11440" s="3">
        <v>0.35000000000000003</v>
      </c>
      <c r="I11440" s="3">
        <v>1.645</v>
      </c>
      <c r="J11440" s="3">
        <v>36.995000000000005</v>
      </c>
      <c r="K11440" s="4">
        <v>0.34999999999999992</v>
      </c>
      <c r="L11440" s="73">
        <v>67.160153846153847</v>
      </c>
    </row>
    <row r="11441" spans="1:12" x14ac:dyDescent="0.35">
      <c r="A11441" s="1" t="s">
        <v>19146</v>
      </c>
      <c r="B11441" t="s">
        <v>19147</v>
      </c>
      <c r="C11441" t="s">
        <v>363</v>
      </c>
      <c r="D11441" t="s">
        <v>364</v>
      </c>
      <c r="E11441">
        <v>1</v>
      </c>
      <c r="F11441" s="2">
        <v>271</v>
      </c>
      <c r="G11441" s="3">
        <v>580</v>
      </c>
      <c r="H11441" s="3">
        <v>2.71</v>
      </c>
      <c r="I11441" s="3">
        <v>12.737</v>
      </c>
      <c r="J11441" s="3">
        <v>286.447</v>
      </c>
      <c r="K11441" s="4">
        <v>0.35000000000000003</v>
      </c>
      <c r="L11441" s="73">
        <v>520.01147692307688</v>
      </c>
    </row>
    <row r="11442" spans="1:12" x14ac:dyDescent="0.35">
      <c r="A11442" s="1" t="s">
        <v>19148</v>
      </c>
      <c r="B11442" t="s">
        <v>19149</v>
      </c>
      <c r="C11442" t="s">
        <v>363</v>
      </c>
      <c r="D11442" t="s">
        <v>364</v>
      </c>
      <c r="E11442">
        <v>1</v>
      </c>
      <c r="F11442" s="2">
        <v>288</v>
      </c>
      <c r="G11442" s="3">
        <v>612.26</v>
      </c>
      <c r="H11442" s="3">
        <v>2.88</v>
      </c>
      <c r="I11442" s="3">
        <v>13.536</v>
      </c>
      <c r="J11442" s="3">
        <v>304.416</v>
      </c>
      <c r="K11442" s="4">
        <v>0.35</v>
      </c>
      <c r="L11442" s="73">
        <v>552.63212307692299</v>
      </c>
    </row>
    <row r="11443" spans="1:12" x14ac:dyDescent="0.35">
      <c r="A11443" s="1" t="s">
        <v>19150</v>
      </c>
      <c r="B11443" t="s">
        <v>18024</v>
      </c>
      <c r="C11443" t="s">
        <v>363</v>
      </c>
      <c r="D11443" t="s">
        <v>364</v>
      </c>
      <c r="E11443">
        <v>1</v>
      </c>
      <c r="F11443" s="2">
        <v>2735.28</v>
      </c>
      <c r="G11443" s="3">
        <v>4862</v>
      </c>
      <c r="H11443" s="3">
        <v>27.352800000000002</v>
      </c>
      <c r="I11443" s="3">
        <v>128.55816000000002</v>
      </c>
      <c r="J11443" s="3">
        <v>2891.1909600000004</v>
      </c>
      <c r="K11443" s="4">
        <v>0.35000000000000003</v>
      </c>
      <c r="L11443" s="73">
        <v>5248.6235889230775</v>
      </c>
    </row>
    <row r="11444" spans="1:12" x14ac:dyDescent="0.35">
      <c r="A11444" s="1" t="s">
        <v>19151</v>
      </c>
      <c r="B11444" t="s">
        <v>19152</v>
      </c>
      <c r="C11444" t="s">
        <v>363</v>
      </c>
      <c r="D11444" t="s">
        <v>364</v>
      </c>
      <c r="E11444">
        <v>1</v>
      </c>
      <c r="F11444" s="2">
        <v>975</v>
      </c>
      <c r="G11444" s="3">
        <v>2067</v>
      </c>
      <c r="H11444" s="3">
        <v>9.75</v>
      </c>
      <c r="I11444" s="3">
        <v>45.825000000000003</v>
      </c>
      <c r="J11444" s="3">
        <v>1030.575</v>
      </c>
      <c r="K11444" s="4">
        <v>0.35</v>
      </c>
      <c r="L11444" s="73">
        <v>1870.8899999999999</v>
      </c>
    </row>
    <row r="11445" spans="1:12" x14ac:dyDescent="0.35">
      <c r="A11445" s="1" t="s">
        <v>19153</v>
      </c>
      <c r="B11445" t="s">
        <v>19154</v>
      </c>
      <c r="C11445" t="s">
        <v>363</v>
      </c>
      <c r="D11445" t="s">
        <v>364</v>
      </c>
      <c r="E11445">
        <v>1</v>
      </c>
      <c r="F11445" s="2">
        <v>2640.4</v>
      </c>
      <c r="G11445" s="3">
        <v>6463.26</v>
      </c>
      <c r="H11445" s="3">
        <v>26.404</v>
      </c>
      <c r="I11445" s="3">
        <v>124.09880000000001</v>
      </c>
      <c r="J11445" s="3">
        <v>2790.9028000000003</v>
      </c>
      <c r="K11445" s="4">
        <v>0.35000000000000003</v>
      </c>
      <c r="L11445" s="73">
        <v>5066.5620061538466</v>
      </c>
    </row>
    <row r="11446" spans="1:12" x14ac:dyDescent="0.35">
      <c r="A11446" s="1" t="s">
        <v>19155</v>
      </c>
      <c r="B11446" t="s">
        <v>19156</v>
      </c>
      <c r="C11446" t="s">
        <v>363</v>
      </c>
      <c r="D11446" t="s">
        <v>364</v>
      </c>
      <c r="E11446">
        <v>1</v>
      </c>
      <c r="F11446" s="2">
        <v>57</v>
      </c>
      <c r="G11446" s="3">
        <v>95</v>
      </c>
      <c r="H11446" s="3">
        <v>0.57000000000000006</v>
      </c>
      <c r="I11446" s="3">
        <v>2.6789999999999998</v>
      </c>
      <c r="J11446" s="3">
        <v>60.249000000000002</v>
      </c>
      <c r="K11446" s="4">
        <v>0.35</v>
      </c>
      <c r="L11446" s="73">
        <v>109.37510769230769</v>
      </c>
    </row>
    <row r="11447" spans="1:12" x14ac:dyDescent="0.35">
      <c r="A11447" s="1" t="s">
        <v>19157</v>
      </c>
      <c r="B11447" t="s">
        <v>19158</v>
      </c>
      <c r="C11447" t="s">
        <v>363</v>
      </c>
      <c r="D11447" t="s">
        <v>364</v>
      </c>
      <c r="E11447">
        <v>1</v>
      </c>
      <c r="F11447" s="2">
        <v>88</v>
      </c>
      <c r="G11447" s="3">
        <v>185.77</v>
      </c>
      <c r="H11447" s="3">
        <v>0.88</v>
      </c>
      <c r="I11447" s="3">
        <v>4.1360000000000001</v>
      </c>
      <c r="J11447" s="3">
        <v>93.015999999999991</v>
      </c>
      <c r="K11447" s="4">
        <v>0.35</v>
      </c>
      <c r="L11447" s="73">
        <v>168.85981538461536</v>
      </c>
    </row>
    <row r="11448" spans="1:12" x14ac:dyDescent="0.35">
      <c r="A11448" s="1" t="s">
        <v>19159</v>
      </c>
      <c r="B11448" t="s">
        <v>19160</v>
      </c>
      <c r="C11448" t="s">
        <v>363</v>
      </c>
      <c r="D11448" t="s">
        <v>364</v>
      </c>
      <c r="E11448">
        <v>1</v>
      </c>
      <c r="F11448" s="2">
        <v>839</v>
      </c>
      <c r="G11448" s="3">
        <v>1673.28</v>
      </c>
      <c r="H11448" s="3">
        <v>8.39</v>
      </c>
      <c r="I11448" s="3">
        <v>39.433</v>
      </c>
      <c r="J11448" s="3">
        <v>886.82299999999998</v>
      </c>
      <c r="K11448" s="4">
        <v>0.34999999999999992</v>
      </c>
      <c r="L11448" s="73">
        <v>1609.9248307692305</v>
      </c>
    </row>
    <row r="11449" spans="1:12" x14ac:dyDescent="0.35">
      <c r="A11449" s="1" t="s">
        <v>19161</v>
      </c>
      <c r="B11449" t="s">
        <v>19162</v>
      </c>
      <c r="C11449" t="s">
        <v>363</v>
      </c>
      <c r="D11449" t="s">
        <v>364</v>
      </c>
      <c r="E11449">
        <v>1</v>
      </c>
      <c r="F11449" s="2">
        <v>0.01</v>
      </c>
      <c r="G11449" s="3">
        <v>485</v>
      </c>
      <c r="H11449" s="3">
        <v>1E-4</v>
      </c>
      <c r="I11449" s="3">
        <v>4.6999999999999999E-4</v>
      </c>
      <c r="J11449" s="3">
        <v>1.057E-2</v>
      </c>
      <c r="K11449" s="4">
        <v>0.34999999999999992</v>
      </c>
      <c r="L11449" s="73">
        <v>1.918861538461538E-2</v>
      </c>
    </row>
    <row r="11450" spans="1:12" x14ac:dyDescent="0.35">
      <c r="A11450" s="1" t="s">
        <v>19163</v>
      </c>
      <c r="B11450" t="s">
        <v>17576</v>
      </c>
      <c r="C11450" t="s">
        <v>363</v>
      </c>
      <c r="D11450" t="s">
        <v>364</v>
      </c>
      <c r="E11450">
        <v>1</v>
      </c>
      <c r="F11450" s="2">
        <v>1075.02</v>
      </c>
      <c r="G11450" s="3">
        <v>2000</v>
      </c>
      <c r="H11450" s="3">
        <v>10.7502</v>
      </c>
      <c r="I11450" s="3">
        <v>50.525939999999999</v>
      </c>
      <c r="J11450" s="3">
        <v>1136.2961399999999</v>
      </c>
      <c r="K11450" s="4">
        <v>0.35000000000000003</v>
      </c>
      <c r="L11450" s="73">
        <v>2062.8145310769232</v>
      </c>
    </row>
    <row r="11451" spans="1:12" x14ac:dyDescent="0.35">
      <c r="A11451" s="1" t="s">
        <v>19164</v>
      </c>
      <c r="B11451" t="s">
        <v>19165</v>
      </c>
      <c r="C11451" t="s">
        <v>363</v>
      </c>
      <c r="D11451" t="s">
        <v>364</v>
      </c>
      <c r="E11451">
        <v>1</v>
      </c>
      <c r="F11451" s="2">
        <v>1167.3599999999999</v>
      </c>
      <c r="G11451" s="3">
        <v>2181.63</v>
      </c>
      <c r="H11451" s="3">
        <v>11.673599999999999</v>
      </c>
      <c r="I11451" s="3">
        <v>54.865919999999996</v>
      </c>
      <c r="J11451" s="3">
        <v>1233.8995199999999</v>
      </c>
      <c r="K11451" s="4">
        <v>0.35</v>
      </c>
      <c r="L11451" s="73">
        <v>2240.0022055384611</v>
      </c>
    </row>
    <row r="11452" spans="1:12" x14ac:dyDescent="0.35">
      <c r="A11452" s="1" t="s">
        <v>19166</v>
      </c>
      <c r="B11452" t="s">
        <v>19167</v>
      </c>
      <c r="C11452" t="s">
        <v>363</v>
      </c>
      <c r="D11452" t="s">
        <v>364</v>
      </c>
      <c r="E11452">
        <v>1</v>
      </c>
      <c r="F11452" s="2">
        <v>5355</v>
      </c>
      <c r="G11452" s="3">
        <v>11417.4</v>
      </c>
      <c r="H11452" s="3">
        <v>53.550000000000004</v>
      </c>
      <c r="I11452" s="3">
        <v>251.685</v>
      </c>
      <c r="J11452" s="3">
        <v>5660.2350000000006</v>
      </c>
      <c r="K11452" s="4">
        <v>0.35000000000000003</v>
      </c>
      <c r="L11452" s="73">
        <v>10275.50353846154</v>
      </c>
    </row>
    <row r="11453" spans="1:12" x14ac:dyDescent="0.35">
      <c r="A11453" s="1" t="s">
        <v>19168</v>
      </c>
      <c r="B11453" t="s">
        <v>19169</v>
      </c>
      <c r="C11453" t="s">
        <v>363</v>
      </c>
      <c r="D11453" t="s">
        <v>364</v>
      </c>
      <c r="E11453">
        <v>1</v>
      </c>
      <c r="F11453" s="2">
        <v>282.57</v>
      </c>
      <c r="G11453" s="3">
        <v>583</v>
      </c>
      <c r="H11453" s="3">
        <v>2.8256999999999999</v>
      </c>
      <c r="I11453" s="3">
        <v>13.28079</v>
      </c>
      <c r="J11453" s="3">
        <v>298.67649</v>
      </c>
      <c r="K11453" s="4">
        <v>0.35</v>
      </c>
      <c r="L11453" s="73">
        <v>542.2127049230769</v>
      </c>
    </row>
    <row r="11454" spans="1:12" x14ac:dyDescent="0.35">
      <c r="A11454" s="1" t="s">
        <v>19170</v>
      </c>
      <c r="B11454" t="s">
        <v>18753</v>
      </c>
      <c r="C11454" t="s">
        <v>363</v>
      </c>
      <c r="D11454" t="s">
        <v>364</v>
      </c>
      <c r="E11454">
        <v>1</v>
      </c>
      <c r="F11454" s="2">
        <v>2449</v>
      </c>
      <c r="G11454" s="3">
        <v>5221.84</v>
      </c>
      <c r="H11454" s="3">
        <v>24.490000000000002</v>
      </c>
      <c r="I11454" s="3">
        <v>115.10299999999999</v>
      </c>
      <c r="J11454" s="3">
        <v>2588.5929999999998</v>
      </c>
      <c r="K11454" s="4">
        <v>0.35</v>
      </c>
      <c r="L11454" s="73">
        <v>4699.2919076923072</v>
      </c>
    </row>
    <row r="11455" spans="1:12" x14ac:dyDescent="0.35">
      <c r="A11455" s="1" t="s">
        <v>19171</v>
      </c>
      <c r="B11455" t="s">
        <v>17879</v>
      </c>
      <c r="C11455" t="s">
        <v>363</v>
      </c>
      <c r="D11455" t="s">
        <v>364</v>
      </c>
      <c r="E11455">
        <v>1</v>
      </c>
      <c r="F11455" s="2">
        <v>2735.28</v>
      </c>
      <c r="G11455" s="3">
        <v>4862</v>
      </c>
      <c r="H11455" s="3">
        <v>27.352800000000002</v>
      </c>
      <c r="I11455" s="3">
        <v>128.55816000000002</v>
      </c>
      <c r="J11455" s="3">
        <v>2891.1909600000004</v>
      </c>
      <c r="K11455" s="4">
        <v>0.35000000000000003</v>
      </c>
      <c r="L11455" s="73">
        <v>5248.6235889230775</v>
      </c>
    </row>
    <row r="11456" spans="1:12" x14ac:dyDescent="0.35">
      <c r="A11456" s="1" t="s">
        <v>19172</v>
      </c>
      <c r="B11456" t="s">
        <v>19173</v>
      </c>
      <c r="C11456" t="s">
        <v>363</v>
      </c>
      <c r="D11456" t="s">
        <v>364</v>
      </c>
      <c r="E11456">
        <v>1</v>
      </c>
      <c r="F11456" s="2">
        <v>1132</v>
      </c>
      <c r="G11456" s="3">
        <v>54</v>
      </c>
      <c r="H11456" s="3">
        <v>11.32</v>
      </c>
      <c r="I11456" s="3">
        <v>53.204000000000001</v>
      </c>
      <c r="J11456" s="3">
        <v>1196.5239999999999</v>
      </c>
      <c r="K11456" s="4">
        <v>0.35</v>
      </c>
      <c r="L11456" s="73">
        <v>2172.1512615384613</v>
      </c>
    </row>
    <row r="11457" spans="1:12" x14ac:dyDescent="0.35">
      <c r="A11457" s="1" t="s">
        <v>19174</v>
      </c>
      <c r="B11457" t="s">
        <v>19175</v>
      </c>
      <c r="C11457" t="s">
        <v>363</v>
      </c>
      <c r="D11457" t="s">
        <v>364</v>
      </c>
      <c r="E11457">
        <v>1</v>
      </c>
      <c r="F11457" s="2">
        <v>411</v>
      </c>
      <c r="G11457" s="3">
        <v>3106</v>
      </c>
      <c r="H11457" s="3">
        <v>4.1100000000000003</v>
      </c>
      <c r="I11457" s="3">
        <v>19.317</v>
      </c>
      <c r="J11457" s="3">
        <v>434.42700000000002</v>
      </c>
      <c r="K11457" s="4">
        <v>0.35</v>
      </c>
      <c r="L11457" s="73">
        <v>788.65209230769233</v>
      </c>
    </row>
    <row r="11458" spans="1:12" x14ac:dyDescent="0.35">
      <c r="A11458" s="1" t="s">
        <v>19176</v>
      </c>
      <c r="B11458" t="s">
        <v>19177</v>
      </c>
      <c r="C11458" t="s">
        <v>363</v>
      </c>
      <c r="D11458" t="s">
        <v>364</v>
      </c>
      <c r="E11458">
        <v>1</v>
      </c>
      <c r="F11458" s="2">
        <v>338</v>
      </c>
      <c r="G11458" s="3">
        <v>720</v>
      </c>
      <c r="H11458" s="3">
        <v>3.38</v>
      </c>
      <c r="I11458" s="3">
        <v>15.885999999999999</v>
      </c>
      <c r="J11458" s="3">
        <v>357.26600000000002</v>
      </c>
      <c r="K11458" s="4">
        <v>0.34999999999999992</v>
      </c>
      <c r="L11458" s="73">
        <v>648.5752</v>
      </c>
    </row>
    <row r="11459" spans="1:12" x14ac:dyDescent="0.35">
      <c r="A11459" s="1" t="s">
        <v>19178</v>
      </c>
      <c r="B11459" t="s">
        <v>19179</v>
      </c>
      <c r="C11459" t="s">
        <v>363</v>
      </c>
      <c r="D11459" t="s">
        <v>364</v>
      </c>
      <c r="E11459">
        <v>1</v>
      </c>
      <c r="F11459" s="2">
        <v>3850</v>
      </c>
      <c r="G11459" s="3">
        <v>7939</v>
      </c>
      <c r="H11459" s="3">
        <v>38.5</v>
      </c>
      <c r="I11459" s="3">
        <v>180.95</v>
      </c>
      <c r="J11459" s="3">
        <v>4069.45</v>
      </c>
      <c r="K11459" s="4">
        <v>0.35000000000000003</v>
      </c>
      <c r="L11459" s="73">
        <v>7387.6169230769228</v>
      </c>
    </row>
    <row r="11460" spans="1:12" x14ac:dyDescent="0.35">
      <c r="A11460" s="1" t="s">
        <v>19180</v>
      </c>
      <c r="B11460" t="s">
        <v>19181</v>
      </c>
      <c r="C11460" t="s">
        <v>363</v>
      </c>
      <c r="D11460" t="s">
        <v>364</v>
      </c>
      <c r="E11460">
        <v>1</v>
      </c>
      <c r="F11460" s="2">
        <v>3712</v>
      </c>
      <c r="G11460" s="3">
        <v>7466</v>
      </c>
      <c r="H11460" s="3">
        <v>37.119999999999997</v>
      </c>
      <c r="I11460" s="3">
        <v>174.464</v>
      </c>
      <c r="J11460" s="3">
        <v>3923.5839999999998</v>
      </c>
      <c r="K11460" s="4">
        <v>0.35000000000000003</v>
      </c>
      <c r="L11460" s="73">
        <v>7122.8140307692302</v>
      </c>
    </row>
    <row r="11461" spans="1:12" x14ac:dyDescent="0.35">
      <c r="A11461" s="1" t="s">
        <v>19182</v>
      </c>
      <c r="B11461" t="s">
        <v>19183</v>
      </c>
      <c r="C11461" t="s">
        <v>363</v>
      </c>
      <c r="D11461" t="s">
        <v>364</v>
      </c>
      <c r="E11461">
        <v>1</v>
      </c>
      <c r="F11461" s="2">
        <v>151</v>
      </c>
      <c r="G11461" s="3">
        <v>7293</v>
      </c>
      <c r="H11461" s="3">
        <v>1.51</v>
      </c>
      <c r="I11461" s="3">
        <v>7.0970000000000004</v>
      </c>
      <c r="J11461" s="3">
        <v>159.607</v>
      </c>
      <c r="K11461" s="4">
        <v>0.34999999999999992</v>
      </c>
      <c r="L11461" s="73">
        <v>289.74809230769227</v>
      </c>
    </row>
    <row r="11462" spans="1:12" x14ac:dyDescent="0.35">
      <c r="A11462" s="1" t="s">
        <v>19184</v>
      </c>
      <c r="B11462" t="s">
        <v>19185</v>
      </c>
      <c r="C11462" t="s">
        <v>363</v>
      </c>
      <c r="D11462" t="s">
        <v>364</v>
      </c>
      <c r="E11462">
        <v>1</v>
      </c>
      <c r="F11462" s="2">
        <v>0.11</v>
      </c>
      <c r="G11462" s="3">
        <v>1</v>
      </c>
      <c r="H11462" s="3">
        <v>1.1000000000000001E-3</v>
      </c>
      <c r="I11462" s="3">
        <v>5.1700000000000001E-3</v>
      </c>
      <c r="J11462" s="3">
        <v>0.11627</v>
      </c>
      <c r="K11462" s="4">
        <v>0.35</v>
      </c>
      <c r="L11462" s="73">
        <v>0.21107476923076923</v>
      </c>
    </row>
    <row r="11463" spans="1:12" x14ac:dyDescent="0.35">
      <c r="A11463" s="1" t="s">
        <v>19186</v>
      </c>
      <c r="B11463" t="s">
        <v>19187</v>
      </c>
      <c r="C11463" t="s">
        <v>363</v>
      </c>
      <c r="D11463" t="s">
        <v>364</v>
      </c>
      <c r="E11463">
        <v>1</v>
      </c>
      <c r="F11463" s="2">
        <v>1565</v>
      </c>
      <c r="G11463" s="3">
        <v>3336.05</v>
      </c>
      <c r="H11463" s="3">
        <v>15.65</v>
      </c>
      <c r="I11463" s="3">
        <v>73.555000000000007</v>
      </c>
      <c r="J11463" s="3">
        <v>1654.2050000000002</v>
      </c>
      <c r="K11463" s="4">
        <v>0.35</v>
      </c>
      <c r="L11463" s="73">
        <v>3003.0183076923076</v>
      </c>
    </row>
    <row r="11464" spans="1:12" x14ac:dyDescent="0.35">
      <c r="A11464" s="1" t="s">
        <v>19188</v>
      </c>
      <c r="B11464" t="s">
        <v>19189</v>
      </c>
      <c r="C11464" t="s">
        <v>363</v>
      </c>
      <c r="D11464" t="s">
        <v>364</v>
      </c>
      <c r="E11464">
        <v>1</v>
      </c>
      <c r="F11464" s="2">
        <v>1417</v>
      </c>
      <c r="G11464" s="3">
        <v>3019.36</v>
      </c>
      <c r="H11464" s="3">
        <v>14.17</v>
      </c>
      <c r="I11464" s="3">
        <v>66.599000000000004</v>
      </c>
      <c r="J11464" s="3">
        <v>1497.769</v>
      </c>
      <c r="K11464" s="4">
        <v>0.34999999999999992</v>
      </c>
      <c r="L11464" s="73">
        <v>2719.0267999999996</v>
      </c>
    </row>
    <row r="11465" spans="1:12" x14ac:dyDescent="0.35">
      <c r="A11465" s="1" t="s">
        <v>19190</v>
      </c>
      <c r="B11465" t="s">
        <v>19191</v>
      </c>
      <c r="C11465" t="s">
        <v>363</v>
      </c>
      <c r="D11465" t="s">
        <v>364</v>
      </c>
      <c r="E11465">
        <v>1</v>
      </c>
      <c r="F11465" s="2">
        <v>1190</v>
      </c>
      <c r="G11465" s="3">
        <v>2392</v>
      </c>
      <c r="H11465" s="3">
        <v>11.9</v>
      </c>
      <c r="I11465" s="3">
        <v>55.93</v>
      </c>
      <c r="J11465" s="3">
        <v>1257.8300000000002</v>
      </c>
      <c r="K11465" s="4">
        <v>0.35000000000000003</v>
      </c>
      <c r="L11465" s="73">
        <v>2283.4452307692309</v>
      </c>
    </row>
    <row r="11466" spans="1:12" x14ac:dyDescent="0.35">
      <c r="A11466" s="1" t="s">
        <v>19192</v>
      </c>
      <c r="B11466" t="s">
        <v>19193</v>
      </c>
      <c r="C11466" t="s">
        <v>363</v>
      </c>
      <c r="D11466" t="s">
        <v>364</v>
      </c>
      <c r="E11466">
        <v>1</v>
      </c>
      <c r="F11466" s="2">
        <v>321</v>
      </c>
      <c r="G11466" s="3">
        <v>563</v>
      </c>
      <c r="H11466" s="3">
        <v>3.21</v>
      </c>
      <c r="I11466" s="3">
        <v>15.087</v>
      </c>
      <c r="J11466" s="3">
        <v>339.29699999999997</v>
      </c>
      <c r="K11466" s="4">
        <v>0.34999999999999992</v>
      </c>
      <c r="L11466" s="73">
        <v>615.95455384615377</v>
      </c>
    </row>
    <row r="11467" spans="1:12" x14ac:dyDescent="0.35">
      <c r="A11467" s="1" t="s">
        <v>19194</v>
      </c>
      <c r="B11467" t="s">
        <v>19195</v>
      </c>
      <c r="C11467" t="s">
        <v>363</v>
      </c>
      <c r="D11467" t="s">
        <v>364</v>
      </c>
      <c r="E11467">
        <v>1</v>
      </c>
      <c r="F11467" s="2">
        <v>920</v>
      </c>
      <c r="G11467" s="3">
        <v>1950</v>
      </c>
      <c r="H11467" s="3">
        <v>9.2000000000000011</v>
      </c>
      <c r="I11467" s="3">
        <v>43.24</v>
      </c>
      <c r="J11467" s="3">
        <v>972.44</v>
      </c>
      <c r="K11467" s="4">
        <v>0.35</v>
      </c>
      <c r="L11467" s="73">
        <v>1765.3526153846153</v>
      </c>
    </row>
    <row r="11468" spans="1:12" x14ac:dyDescent="0.35">
      <c r="A11468" s="1" t="s">
        <v>19196</v>
      </c>
      <c r="B11468" t="s">
        <v>19197</v>
      </c>
      <c r="C11468" t="s">
        <v>363</v>
      </c>
      <c r="D11468" t="s">
        <v>364</v>
      </c>
      <c r="E11468">
        <v>1</v>
      </c>
      <c r="F11468" s="2">
        <v>1542.42</v>
      </c>
      <c r="G11468" s="3">
        <v>2750</v>
      </c>
      <c r="H11468" s="3">
        <v>15.424200000000001</v>
      </c>
      <c r="I11468" s="3">
        <v>72.493740000000003</v>
      </c>
      <c r="J11468" s="3">
        <v>1630.3379399999999</v>
      </c>
      <c r="K11468" s="4">
        <v>0.35000000000000003</v>
      </c>
      <c r="L11468" s="73">
        <v>2959.6904141538462</v>
      </c>
    </row>
    <row r="11469" spans="1:12" x14ac:dyDescent="0.35">
      <c r="A11469" s="1" t="s">
        <v>19198</v>
      </c>
      <c r="B11469" t="s">
        <v>19199</v>
      </c>
      <c r="C11469" t="s">
        <v>363</v>
      </c>
      <c r="D11469" t="s">
        <v>364</v>
      </c>
      <c r="E11469">
        <v>1</v>
      </c>
      <c r="F11469" s="2">
        <v>2905</v>
      </c>
      <c r="G11469" s="3">
        <v>5844</v>
      </c>
      <c r="H11469" s="3">
        <v>29.05</v>
      </c>
      <c r="I11469" s="3">
        <v>136.535</v>
      </c>
      <c r="J11469" s="3">
        <v>3070.585</v>
      </c>
      <c r="K11469" s="4">
        <v>0.35000000000000003</v>
      </c>
      <c r="L11469" s="73">
        <v>5574.2927692307694</v>
      </c>
    </row>
    <row r="11470" spans="1:12" x14ac:dyDescent="0.35">
      <c r="A11470" s="1" t="s">
        <v>19200</v>
      </c>
      <c r="B11470" t="s">
        <v>19201</v>
      </c>
      <c r="C11470" t="s">
        <v>363</v>
      </c>
      <c r="D11470" t="s">
        <v>364</v>
      </c>
      <c r="E11470">
        <v>1</v>
      </c>
      <c r="F11470" s="2">
        <v>188.73</v>
      </c>
      <c r="G11470" s="3">
        <v>390</v>
      </c>
      <c r="H11470" s="3">
        <v>1.8873</v>
      </c>
      <c r="I11470" s="3">
        <v>8.8703099999999999</v>
      </c>
      <c r="J11470" s="3">
        <v>199.48760999999999</v>
      </c>
      <c r="K11470" s="4">
        <v>0.35000000000000003</v>
      </c>
      <c r="L11470" s="73">
        <v>362.14673815384617</v>
      </c>
    </row>
    <row r="11471" spans="1:12" x14ac:dyDescent="0.35">
      <c r="A11471" s="1" t="s">
        <v>19202</v>
      </c>
      <c r="B11471" t="s">
        <v>19203</v>
      </c>
      <c r="C11471" t="s">
        <v>363</v>
      </c>
      <c r="D11471" t="s">
        <v>364</v>
      </c>
      <c r="E11471">
        <v>1</v>
      </c>
      <c r="F11471" s="2">
        <v>237</v>
      </c>
      <c r="G11471" s="3">
        <v>560</v>
      </c>
      <c r="H11471" s="3">
        <v>2.37</v>
      </c>
      <c r="I11471" s="3">
        <v>11.138999999999999</v>
      </c>
      <c r="J11471" s="3">
        <v>250.50900000000001</v>
      </c>
      <c r="K11471" s="4">
        <v>0.35</v>
      </c>
      <c r="L11471" s="73">
        <v>454.77018461538466</v>
      </c>
    </row>
    <row r="11472" spans="1:12" x14ac:dyDescent="0.35">
      <c r="A11472" s="1" t="s">
        <v>19204</v>
      </c>
      <c r="B11472" t="s">
        <v>17642</v>
      </c>
      <c r="C11472" t="s">
        <v>363</v>
      </c>
      <c r="D11472" t="s">
        <v>364</v>
      </c>
      <c r="E11472">
        <v>1</v>
      </c>
      <c r="F11472" s="2">
        <v>77</v>
      </c>
      <c r="G11472" s="3">
        <v>155</v>
      </c>
      <c r="H11472" s="3">
        <v>0.77</v>
      </c>
      <c r="I11472" s="3">
        <v>3.6190000000000002</v>
      </c>
      <c r="J11472" s="3">
        <v>81.388999999999996</v>
      </c>
      <c r="K11472" s="4">
        <v>0.35000000000000003</v>
      </c>
      <c r="L11472" s="73">
        <v>147.75233846153844</v>
      </c>
    </row>
    <row r="11473" spans="1:12" x14ac:dyDescent="0.35">
      <c r="A11473" s="1" t="s">
        <v>19205</v>
      </c>
      <c r="B11473" t="s">
        <v>19206</v>
      </c>
      <c r="C11473" t="s">
        <v>363</v>
      </c>
      <c r="D11473" t="s">
        <v>364</v>
      </c>
      <c r="E11473">
        <v>1</v>
      </c>
      <c r="F11473" s="2">
        <v>2788</v>
      </c>
      <c r="G11473" s="3">
        <v>6824.56</v>
      </c>
      <c r="H11473" s="3">
        <v>27.88</v>
      </c>
      <c r="I11473" s="3">
        <v>131.036</v>
      </c>
      <c r="J11473" s="3">
        <v>2946.9160000000002</v>
      </c>
      <c r="K11473" s="4">
        <v>0.35</v>
      </c>
      <c r="L11473" s="73">
        <v>5349.7859692307693</v>
      </c>
    </row>
    <row r="11474" spans="1:12" x14ac:dyDescent="0.35">
      <c r="A11474" s="1" t="s">
        <v>19207</v>
      </c>
      <c r="B11474" t="s">
        <v>19208</v>
      </c>
      <c r="C11474" t="s">
        <v>363</v>
      </c>
      <c r="D11474" t="s">
        <v>364</v>
      </c>
      <c r="E11474">
        <v>1</v>
      </c>
      <c r="F11474" s="2">
        <v>6362</v>
      </c>
      <c r="G11474" s="3">
        <v>13563.91</v>
      </c>
      <c r="H11474" s="3">
        <v>63.620000000000005</v>
      </c>
      <c r="I11474" s="3">
        <v>299.01400000000001</v>
      </c>
      <c r="J11474" s="3">
        <v>6724.634</v>
      </c>
      <c r="K11474" s="4">
        <v>0.34999999999999992</v>
      </c>
      <c r="L11474" s="73">
        <v>12207.797107692306</v>
      </c>
    </row>
    <row r="11475" spans="1:12" x14ac:dyDescent="0.35">
      <c r="A11475" s="1" t="s">
        <v>19209</v>
      </c>
      <c r="B11475" t="s">
        <v>19210</v>
      </c>
      <c r="C11475" t="s">
        <v>363</v>
      </c>
      <c r="D11475" t="s">
        <v>364</v>
      </c>
      <c r="E11475">
        <v>1</v>
      </c>
      <c r="F11475" s="2">
        <v>737.58</v>
      </c>
      <c r="G11475" s="3">
        <v>1315</v>
      </c>
      <c r="H11475" s="3">
        <v>7.3758000000000008</v>
      </c>
      <c r="I11475" s="3">
        <v>34.666260000000001</v>
      </c>
      <c r="J11475" s="3">
        <v>779.62206000000003</v>
      </c>
      <c r="K11475" s="4">
        <v>0.35</v>
      </c>
      <c r="L11475" s="73">
        <v>1415.3138935384616</v>
      </c>
    </row>
    <row r="11476" spans="1:12" x14ac:dyDescent="0.35">
      <c r="A11476" s="1" t="s">
        <v>19211</v>
      </c>
      <c r="B11476" t="s">
        <v>19212</v>
      </c>
      <c r="C11476" t="s">
        <v>363</v>
      </c>
      <c r="D11476" t="s">
        <v>364</v>
      </c>
      <c r="E11476">
        <v>1</v>
      </c>
      <c r="F11476" s="2">
        <v>1183.32</v>
      </c>
      <c r="G11476" s="3">
        <v>2200</v>
      </c>
      <c r="H11476" s="3">
        <v>11.8332</v>
      </c>
      <c r="I11476" s="3">
        <v>55.616039999999998</v>
      </c>
      <c r="J11476" s="3">
        <v>1250.7692400000001</v>
      </c>
      <c r="K11476" s="4">
        <v>0.35</v>
      </c>
      <c r="L11476" s="73">
        <v>2270.6272356923077</v>
      </c>
    </row>
    <row r="11477" spans="1:12" x14ac:dyDescent="0.35">
      <c r="A11477" s="1" t="s">
        <v>19213</v>
      </c>
      <c r="B11477" t="s">
        <v>19214</v>
      </c>
      <c r="C11477" t="s">
        <v>363</v>
      </c>
      <c r="D11477" t="s">
        <v>364</v>
      </c>
      <c r="E11477">
        <v>1</v>
      </c>
      <c r="F11477" s="2">
        <v>71.58</v>
      </c>
      <c r="G11477" s="3">
        <v>148</v>
      </c>
      <c r="H11477" s="3">
        <v>0.71579999999999999</v>
      </c>
      <c r="I11477" s="3">
        <v>3.3642599999999998</v>
      </c>
      <c r="J11477" s="3">
        <v>75.660060000000001</v>
      </c>
      <c r="K11477" s="4">
        <v>0.35</v>
      </c>
      <c r="L11477" s="73">
        <v>137.35210892307691</v>
      </c>
    </row>
    <row r="11478" spans="1:12" x14ac:dyDescent="0.35">
      <c r="A11478" s="1" t="s">
        <v>19215</v>
      </c>
      <c r="B11478" t="s">
        <v>18143</v>
      </c>
      <c r="C11478" t="s">
        <v>363</v>
      </c>
      <c r="D11478" t="s">
        <v>364</v>
      </c>
      <c r="E11478">
        <v>1</v>
      </c>
      <c r="F11478" s="2">
        <v>4102.92</v>
      </c>
      <c r="G11478" s="3">
        <v>7293</v>
      </c>
      <c r="H11478" s="3">
        <v>41.029200000000003</v>
      </c>
      <c r="I11478" s="3">
        <v>192.83724000000001</v>
      </c>
      <c r="J11478" s="3">
        <v>4336.7864399999999</v>
      </c>
      <c r="K11478" s="4">
        <v>0.35</v>
      </c>
      <c r="L11478" s="73">
        <v>7872.9353833846153</v>
      </c>
    </row>
    <row r="11479" spans="1:12" x14ac:dyDescent="0.35">
      <c r="A11479" s="1" t="s">
        <v>19216</v>
      </c>
      <c r="B11479" t="s">
        <v>19217</v>
      </c>
      <c r="C11479" t="s">
        <v>363</v>
      </c>
      <c r="D11479" t="s">
        <v>364</v>
      </c>
      <c r="E11479">
        <v>1</v>
      </c>
      <c r="F11479" s="2">
        <v>2503</v>
      </c>
      <c r="G11479" s="3">
        <v>5335.52</v>
      </c>
      <c r="H11479" s="3">
        <v>25.03</v>
      </c>
      <c r="I11479" s="3">
        <v>117.64100000000001</v>
      </c>
      <c r="J11479" s="3">
        <v>2645.6710000000003</v>
      </c>
      <c r="K11479" s="4">
        <v>0.35</v>
      </c>
      <c r="L11479" s="73">
        <v>4802.9104307692314</v>
      </c>
    </row>
    <row r="11480" spans="1:12" x14ac:dyDescent="0.35">
      <c r="A11480" s="1" t="s">
        <v>19218</v>
      </c>
      <c r="B11480" t="s">
        <v>19219</v>
      </c>
      <c r="C11480" t="s">
        <v>363</v>
      </c>
      <c r="D11480" t="s">
        <v>364</v>
      </c>
      <c r="E11480">
        <v>1</v>
      </c>
      <c r="F11480" s="2">
        <v>6896</v>
      </c>
      <c r="G11480" s="3">
        <v>14625</v>
      </c>
      <c r="H11480" s="3">
        <v>68.960000000000008</v>
      </c>
      <c r="I11480" s="3">
        <v>324.11200000000002</v>
      </c>
      <c r="J11480" s="3">
        <v>7289.0720000000001</v>
      </c>
      <c r="K11480" s="4">
        <v>0.35</v>
      </c>
      <c r="L11480" s="73">
        <v>13232.46916923077</v>
      </c>
    </row>
    <row r="11481" spans="1:12" x14ac:dyDescent="0.35">
      <c r="A11481" s="1" t="s">
        <v>19220</v>
      </c>
      <c r="B11481" t="s">
        <v>18296</v>
      </c>
      <c r="C11481" t="s">
        <v>363</v>
      </c>
      <c r="D11481" t="s">
        <v>364</v>
      </c>
      <c r="E11481">
        <v>1</v>
      </c>
      <c r="F11481" s="2">
        <v>4102.92</v>
      </c>
      <c r="G11481" s="3">
        <v>1945</v>
      </c>
      <c r="H11481" s="3">
        <v>41.029200000000003</v>
      </c>
      <c r="I11481" s="3">
        <v>192.83724000000001</v>
      </c>
      <c r="J11481" s="3">
        <v>4336.7864399999999</v>
      </c>
      <c r="K11481" s="4">
        <v>0.35</v>
      </c>
      <c r="L11481" s="73">
        <v>7872.9353833846153</v>
      </c>
    </row>
    <row r="11482" spans="1:12" x14ac:dyDescent="0.35">
      <c r="A11482" s="1" t="s">
        <v>19221</v>
      </c>
      <c r="B11482" t="s">
        <v>19222</v>
      </c>
      <c r="C11482" t="s">
        <v>363</v>
      </c>
      <c r="D11482" t="s">
        <v>364</v>
      </c>
      <c r="E11482">
        <v>1</v>
      </c>
      <c r="F11482" s="2">
        <v>2799.84</v>
      </c>
      <c r="G11482" s="3">
        <v>4750</v>
      </c>
      <c r="H11482" s="3">
        <v>27.998400000000004</v>
      </c>
      <c r="I11482" s="3">
        <v>131.59247999999999</v>
      </c>
      <c r="J11482" s="3">
        <v>2959.4308799999999</v>
      </c>
      <c r="K11482" s="4">
        <v>0.35000000000000003</v>
      </c>
      <c r="L11482" s="73">
        <v>5372.5052898461536</v>
      </c>
    </row>
    <row r="11483" spans="1:12" x14ac:dyDescent="0.35">
      <c r="A11483" s="1" t="s">
        <v>19223</v>
      </c>
      <c r="B11483" t="s">
        <v>19224</v>
      </c>
      <c r="C11483" t="s">
        <v>363</v>
      </c>
      <c r="D11483" t="s">
        <v>364</v>
      </c>
      <c r="E11483">
        <v>1</v>
      </c>
      <c r="F11483" s="2">
        <v>784</v>
      </c>
      <c r="G11483" s="3">
        <v>1881</v>
      </c>
      <c r="H11483" s="3">
        <v>7.84</v>
      </c>
      <c r="I11483" s="3">
        <v>36.847999999999999</v>
      </c>
      <c r="J11483" s="3">
        <v>828.68799999999999</v>
      </c>
      <c r="K11483" s="4">
        <v>0.34999999999999992</v>
      </c>
      <c r="L11483" s="73">
        <v>1504.387446153846</v>
      </c>
    </row>
    <row r="11484" spans="1:12" x14ac:dyDescent="0.35">
      <c r="A11484" s="1" t="s">
        <v>19225</v>
      </c>
      <c r="B11484" t="s">
        <v>19226</v>
      </c>
      <c r="C11484" t="s">
        <v>363</v>
      </c>
      <c r="D11484" t="s">
        <v>364</v>
      </c>
      <c r="E11484">
        <v>1</v>
      </c>
      <c r="F11484" s="2">
        <v>3468</v>
      </c>
      <c r="G11484" s="3">
        <v>8489.1</v>
      </c>
      <c r="H11484" s="3">
        <v>34.68</v>
      </c>
      <c r="I11484" s="3">
        <v>162.99600000000001</v>
      </c>
      <c r="J11484" s="3">
        <v>3665.6759999999999</v>
      </c>
      <c r="K11484" s="4">
        <v>0.35</v>
      </c>
      <c r="L11484" s="73">
        <v>6654.6118153846146</v>
      </c>
    </row>
    <row r="11485" spans="1:12" x14ac:dyDescent="0.35">
      <c r="A11485" s="1" t="s">
        <v>19227</v>
      </c>
      <c r="B11485" t="s">
        <v>19228</v>
      </c>
      <c r="C11485" t="s">
        <v>363</v>
      </c>
      <c r="D11485" t="s">
        <v>364</v>
      </c>
      <c r="E11485">
        <v>1</v>
      </c>
      <c r="F11485" s="2">
        <v>944</v>
      </c>
      <c r="G11485" s="3">
        <v>2012.73</v>
      </c>
      <c r="H11485" s="3">
        <v>9.44</v>
      </c>
      <c r="I11485" s="3">
        <v>44.368000000000002</v>
      </c>
      <c r="J11485" s="3">
        <v>997.80800000000011</v>
      </c>
      <c r="K11485" s="4">
        <v>0.35</v>
      </c>
      <c r="L11485" s="73">
        <v>1811.4052923076924</v>
      </c>
    </row>
    <row r="11486" spans="1:12" x14ac:dyDescent="0.35">
      <c r="A11486" s="1" t="s">
        <v>19229</v>
      </c>
      <c r="B11486" t="s">
        <v>19230</v>
      </c>
      <c r="C11486" t="s">
        <v>13</v>
      </c>
      <c r="D11486" t="s">
        <v>14</v>
      </c>
      <c r="E11486">
        <v>1</v>
      </c>
      <c r="F11486" s="2">
        <v>57.9</v>
      </c>
      <c r="G11486" s="3">
        <v>120</v>
      </c>
      <c r="H11486" s="3">
        <v>0.57899999999999996</v>
      </c>
      <c r="I11486" s="3">
        <v>2.7212999999999998</v>
      </c>
      <c r="J11486" s="3">
        <v>61.200299999999999</v>
      </c>
      <c r="K11486" s="4">
        <v>0.34999999999999992</v>
      </c>
      <c r="L11486" s="73">
        <v>111.10208307692307</v>
      </c>
    </row>
    <row r="11487" spans="1:12" x14ac:dyDescent="0.35">
      <c r="A11487" s="1" t="s">
        <v>19231</v>
      </c>
      <c r="B11487" t="s">
        <v>19232</v>
      </c>
      <c r="C11487" t="s">
        <v>13</v>
      </c>
      <c r="D11487" t="s">
        <v>14</v>
      </c>
      <c r="E11487">
        <v>1</v>
      </c>
      <c r="F11487" s="2">
        <v>105.55</v>
      </c>
      <c r="G11487" s="3">
        <v>218</v>
      </c>
      <c r="H11487" s="3">
        <v>1.0554999999999999</v>
      </c>
      <c r="I11487" s="3">
        <v>4.9608499999999998</v>
      </c>
      <c r="J11487" s="3">
        <v>111.56634999999999</v>
      </c>
      <c r="K11487" s="4">
        <v>0.35</v>
      </c>
      <c r="L11487" s="73">
        <v>202.53583538461535</v>
      </c>
    </row>
    <row r="11488" spans="1:12" x14ac:dyDescent="0.35">
      <c r="A11488" s="1" t="s">
        <v>19233</v>
      </c>
      <c r="B11488" t="s">
        <v>19234</v>
      </c>
      <c r="C11488" t="s">
        <v>34</v>
      </c>
      <c r="D11488" t="s">
        <v>35</v>
      </c>
      <c r="E11488">
        <v>1</v>
      </c>
      <c r="F11488" s="2">
        <v>86.85</v>
      </c>
      <c r="G11488" s="3">
        <v>180</v>
      </c>
      <c r="H11488" s="3">
        <v>0.86849999999999994</v>
      </c>
      <c r="I11488" s="3">
        <v>4.08195</v>
      </c>
      <c r="J11488" s="3">
        <v>91.800449999999998</v>
      </c>
      <c r="K11488" s="4">
        <v>0.35</v>
      </c>
      <c r="L11488" s="73">
        <v>166.6531246153846</v>
      </c>
    </row>
    <row r="11489" spans="1:12" x14ac:dyDescent="0.35">
      <c r="A11489" s="1" t="s">
        <v>19235</v>
      </c>
      <c r="B11489" t="s">
        <v>19236</v>
      </c>
      <c r="C11489" t="s">
        <v>26</v>
      </c>
      <c r="D11489" t="s">
        <v>27</v>
      </c>
      <c r="E11489">
        <v>1</v>
      </c>
      <c r="F11489" s="2">
        <v>62.08</v>
      </c>
      <c r="G11489" s="3">
        <v>128</v>
      </c>
      <c r="H11489" s="3">
        <v>0.62080000000000002</v>
      </c>
      <c r="I11489" s="3">
        <v>2.9177599999999999</v>
      </c>
      <c r="J11489" s="3">
        <v>65.618560000000002</v>
      </c>
      <c r="K11489" s="4">
        <v>0.35000000000000003</v>
      </c>
      <c r="L11489" s="73">
        <v>119.12292430769232</v>
      </c>
    </row>
    <row r="11490" spans="1:12" x14ac:dyDescent="0.35">
      <c r="A11490" s="1" t="s">
        <v>19237</v>
      </c>
      <c r="B11490" t="s">
        <v>19238</v>
      </c>
      <c r="C11490" t="s">
        <v>34</v>
      </c>
      <c r="D11490" t="s">
        <v>35</v>
      </c>
      <c r="E11490">
        <v>1</v>
      </c>
      <c r="F11490" s="2">
        <v>136.35</v>
      </c>
      <c r="G11490" s="3">
        <v>333</v>
      </c>
      <c r="H11490" s="3">
        <v>1.3634999999999999</v>
      </c>
      <c r="I11490" s="3">
        <v>6.4084499999999993</v>
      </c>
      <c r="J11490" s="3">
        <v>144.12194999999997</v>
      </c>
      <c r="K11490" s="4">
        <v>0.35</v>
      </c>
      <c r="L11490" s="73">
        <v>261.63677076923068</v>
      </c>
    </row>
    <row r="11491" spans="1:12" x14ac:dyDescent="0.35">
      <c r="A11491" s="1" t="s">
        <v>19239</v>
      </c>
      <c r="B11491" t="s">
        <v>19240</v>
      </c>
      <c r="C11491" t="s">
        <v>17</v>
      </c>
      <c r="D11491" t="s">
        <v>18</v>
      </c>
      <c r="E11491">
        <v>1</v>
      </c>
      <c r="F11491" s="2">
        <v>825</v>
      </c>
      <c r="G11491" s="3">
        <v>1702</v>
      </c>
      <c r="H11491" s="3">
        <v>8.25</v>
      </c>
      <c r="I11491" s="3">
        <v>38.774999999999999</v>
      </c>
      <c r="J11491" s="3">
        <v>872.02499999999998</v>
      </c>
      <c r="K11491" s="4">
        <v>0.35000000000000003</v>
      </c>
      <c r="L11491" s="73">
        <v>1583.0607692307692</v>
      </c>
    </row>
    <row r="11492" spans="1:12" x14ac:dyDescent="0.35">
      <c r="A11492" s="1" t="s">
        <v>19241</v>
      </c>
      <c r="B11492" t="s">
        <v>19242</v>
      </c>
      <c r="C11492" t="s">
        <v>17</v>
      </c>
      <c r="D11492" t="s">
        <v>18</v>
      </c>
      <c r="E11492">
        <v>1</v>
      </c>
      <c r="F11492" s="2">
        <v>132</v>
      </c>
      <c r="G11492" s="3">
        <v>273</v>
      </c>
      <c r="H11492" s="3">
        <v>1.32</v>
      </c>
      <c r="I11492" s="3">
        <v>6.2039999999999997</v>
      </c>
      <c r="J11492" s="3">
        <v>139.524</v>
      </c>
      <c r="K11492" s="4">
        <v>0.35</v>
      </c>
      <c r="L11492" s="73">
        <v>253.28972307692305</v>
      </c>
    </row>
    <row r="11493" spans="1:12" x14ac:dyDescent="0.35">
      <c r="A11493" s="1" t="s">
        <v>19243</v>
      </c>
      <c r="B11493" t="s">
        <v>19244</v>
      </c>
      <c r="C11493" t="s">
        <v>17</v>
      </c>
      <c r="D11493" t="s">
        <v>18</v>
      </c>
      <c r="E11493">
        <v>1</v>
      </c>
      <c r="F11493" s="2">
        <v>280.5</v>
      </c>
      <c r="G11493" s="3">
        <v>579</v>
      </c>
      <c r="H11493" s="3">
        <v>2.8050000000000002</v>
      </c>
      <c r="I11493" s="3">
        <v>13.1835</v>
      </c>
      <c r="J11493" s="3">
        <v>296.48849999999999</v>
      </c>
      <c r="K11493" s="4">
        <v>0.35000000000000003</v>
      </c>
      <c r="L11493" s="73">
        <v>538.2406615384615</v>
      </c>
    </row>
    <row r="11494" spans="1:12" x14ac:dyDescent="0.35">
      <c r="A11494" s="1" t="s">
        <v>19245</v>
      </c>
      <c r="B11494" t="s">
        <v>19246</v>
      </c>
      <c r="C11494" t="s">
        <v>17</v>
      </c>
      <c r="D11494" t="s">
        <v>18</v>
      </c>
      <c r="E11494">
        <v>1</v>
      </c>
      <c r="F11494" s="2">
        <v>167.75</v>
      </c>
      <c r="G11494" s="3">
        <v>346</v>
      </c>
      <c r="H11494" s="3">
        <v>1.6775</v>
      </c>
      <c r="I11494" s="3">
        <v>7.8842499999999998</v>
      </c>
      <c r="J11494" s="3">
        <v>177.31175000000002</v>
      </c>
      <c r="K11494" s="4">
        <v>0.35</v>
      </c>
      <c r="L11494" s="73">
        <v>321.88902307692308</v>
      </c>
    </row>
    <row r="11495" spans="1:12" x14ac:dyDescent="0.35">
      <c r="A11495" s="1" t="s">
        <v>19247</v>
      </c>
      <c r="B11495" t="s">
        <v>19248</v>
      </c>
      <c r="C11495" t="s">
        <v>17</v>
      </c>
      <c r="D11495" t="s">
        <v>18</v>
      </c>
      <c r="E11495">
        <v>1</v>
      </c>
      <c r="F11495" s="2">
        <v>495</v>
      </c>
      <c r="G11495" s="3">
        <v>1021</v>
      </c>
      <c r="H11495" s="3">
        <v>4.95</v>
      </c>
      <c r="I11495" s="3">
        <v>23.265000000000001</v>
      </c>
      <c r="J11495" s="3">
        <v>523.21500000000003</v>
      </c>
      <c r="K11495" s="4">
        <v>0.35</v>
      </c>
      <c r="L11495" s="73">
        <v>949.83646153846155</v>
      </c>
    </row>
    <row r="11496" spans="1:12" x14ac:dyDescent="0.35">
      <c r="A11496" s="1" t="s">
        <v>19249</v>
      </c>
      <c r="B11496" t="s">
        <v>19250</v>
      </c>
      <c r="C11496" t="s">
        <v>17</v>
      </c>
      <c r="D11496" t="s">
        <v>18</v>
      </c>
      <c r="E11496">
        <v>1</v>
      </c>
      <c r="F11496" s="2">
        <v>550</v>
      </c>
      <c r="G11496" s="3">
        <v>1135</v>
      </c>
      <c r="H11496" s="3">
        <v>5.5</v>
      </c>
      <c r="I11496" s="3">
        <v>25.85</v>
      </c>
      <c r="J11496" s="3">
        <v>581.35</v>
      </c>
      <c r="K11496" s="4">
        <v>0.35</v>
      </c>
      <c r="L11496" s="73">
        <v>1055.3738461538462</v>
      </c>
    </row>
    <row r="11497" spans="1:12" x14ac:dyDescent="0.35">
      <c r="A11497" s="1" t="s">
        <v>19251</v>
      </c>
      <c r="B11497" t="s">
        <v>19252</v>
      </c>
      <c r="C11497" t="s">
        <v>17</v>
      </c>
      <c r="D11497" t="s">
        <v>18</v>
      </c>
      <c r="E11497">
        <v>1</v>
      </c>
      <c r="F11497" s="2">
        <v>464.75</v>
      </c>
      <c r="G11497" s="3">
        <v>959</v>
      </c>
      <c r="H11497" s="3">
        <v>4.6475</v>
      </c>
      <c r="I11497" s="3">
        <v>21.843250000000001</v>
      </c>
      <c r="J11497" s="3">
        <v>491.24074999999999</v>
      </c>
      <c r="K11497" s="4">
        <v>0.35000000000000003</v>
      </c>
      <c r="L11497" s="73">
        <v>891.79089999999997</v>
      </c>
    </row>
    <row r="11498" spans="1:12" x14ac:dyDescent="0.35">
      <c r="A11498" s="1" t="s">
        <v>19253</v>
      </c>
      <c r="B11498" t="s">
        <v>19254</v>
      </c>
      <c r="C11498" t="s">
        <v>17</v>
      </c>
      <c r="D11498" t="s">
        <v>18</v>
      </c>
      <c r="E11498">
        <v>1</v>
      </c>
      <c r="F11498" s="2">
        <v>266.75</v>
      </c>
      <c r="G11498" s="3">
        <v>550</v>
      </c>
      <c r="H11498" s="3">
        <v>2.6675</v>
      </c>
      <c r="I11498" s="3">
        <v>12.53725</v>
      </c>
      <c r="J11498" s="3">
        <v>281.95474999999999</v>
      </c>
      <c r="K11498" s="4">
        <v>0.35000000000000003</v>
      </c>
      <c r="L11498" s="73">
        <v>511.85631538461536</v>
      </c>
    </row>
    <row r="11499" spans="1:12" x14ac:dyDescent="0.35">
      <c r="A11499" s="1" t="s">
        <v>19255</v>
      </c>
      <c r="B11499" t="s">
        <v>19256</v>
      </c>
      <c r="C11499" t="s">
        <v>17</v>
      </c>
      <c r="D11499" t="s">
        <v>18</v>
      </c>
      <c r="E11499">
        <v>1</v>
      </c>
      <c r="F11499" s="2">
        <v>616</v>
      </c>
      <c r="G11499" s="3">
        <v>1271</v>
      </c>
      <c r="H11499" s="3">
        <v>6.16</v>
      </c>
      <c r="I11499" s="3">
        <v>28.952000000000002</v>
      </c>
      <c r="J11499" s="3">
        <v>651.11199999999997</v>
      </c>
      <c r="K11499" s="4">
        <v>0.35000000000000003</v>
      </c>
      <c r="L11499" s="73">
        <v>1182.0187076923075</v>
      </c>
    </row>
    <row r="11500" spans="1:12" x14ac:dyDescent="0.35">
      <c r="A11500" s="1" t="s">
        <v>19257</v>
      </c>
      <c r="B11500" t="s">
        <v>19258</v>
      </c>
      <c r="C11500" t="s">
        <v>17</v>
      </c>
      <c r="D11500" t="s">
        <v>18</v>
      </c>
      <c r="E11500">
        <v>1</v>
      </c>
      <c r="F11500" s="2">
        <v>14.03</v>
      </c>
      <c r="G11500" s="3">
        <v>29</v>
      </c>
      <c r="H11500" s="3">
        <v>0.14030000000000001</v>
      </c>
      <c r="I11500" s="3">
        <v>0.65940999999999994</v>
      </c>
      <c r="J11500" s="3">
        <v>14.829709999999999</v>
      </c>
      <c r="K11500" s="4">
        <v>0.34999999999999992</v>
      </c>
      <c r="L11500" s="73">
        <v>26.921627384615377</v>
      </c>
    </row>
    <row r="11501" spans="1:12" x14ac:dyDescent="0.35">
      <c r="A11501" s="1" t="s">
        <v>19259</v>
      </c>
      <c r="B11501" t="s">
        <v>19260</v>
      </c>
      <c r="C11501" t="s">
        <v>17</v>
      </c>
      <c r="D11501" t="s">
        <v>18</v>
      </c>
      <c r="E11501">
        <v>1</v>
      </c>
      <c r="F11501" s="2">
        <v>60.5</v>
      </c>
      <c r="G11501" s="3">
        <v>125</v>
      </c>
      <c r="H11501" s="3">
        <v>0.60499999999999998</v>
      </c>
      <c r="I11501" s="3">
        <v>2.8435000000000001</v>
      </c>
      <c r="J11501" s="3">
        <v>63.948499999999996</v>
      </c>
      <c r="K11501" s="4">
        <v>0.34999999999999992</v>
      </c>
      <c r="L11501" s="73">
        <v>116.09112307692305</v>
      </c>
    </row>
    <row r="11502" spans="1:12" x14ac:dyDescent="0.35">
      <c r="A11502" s="1" t="s">
        <v>19261</v>
      </c>
      <c r="B11502" t="s">
        <v>19262</v>
      </c>
      <c r="C11502" t="s">
        <v>17</v>
      </c>
      <c r="D11502" t="s">
        <v>18</v>
      </c>
      <c r="E11502">
        <v>1</v>
      </c>
      <c r="F11502" s="2">
        <v>893.75</v>
      </c>
      <c r="G11502" s="3">
        <v>1843</v>
      </c>
      <c r="H11502" s="3">
        <v>8.9375</v>
      </c>
      <c r="I11502" s="3">
        <v>42.006250000000001</v>
      </c>
      <c r="J11502" s="3">
        <v>944.69375000000002</v>
      </c>
      <c r="K11502" s="4">
        <v>0.35</v>
      </c>
      <c r="L11502" s="73">
        <v>1714.9825000000001</v>
      </c>
    </row>
    <row r="11503" spans="1:12" x14ac:dyDescent="0.35">
      <c r="A11503" s="1" t="s">
        <v>19263</v>
      </c>
      <c r="B11503" t="s">
        <v>6814</v>
      </c>
      <c r="C11503" t="s">
        <v>17</v>
      </c>
      <c r="D11503" t="s">
        <v>18</v>
      </c>
      <c r="E11503">
        <v>1</v>
      </c>
      <c r="F11503" s="2">
        <v>195.25</v>
      </c>
      <c r="G11503" s="3">
        <v>403</v>
      </c>
      <c r="H11503" s="3">
        <v>1.9525000000000001</v>
      </c>
      <c r="I11503" s="3">
        <v>9.1767500000000002</v>
      </c>
      <c r="J11503" s="3">
        <v>206.37924999999998</v>
      </c>
      <c r="K11503" s="4">
        <v>0.34999999999999992</v>
      </c>
      <c r="L11503" s="73">
        <v>374.6577153846153</v>
      </c>
    </row>
    <row r="11504" spans="1:12" x14ac:dyDescent="0.35">
      <c r="A11504" s="1" t="s">
        <v>19264</v>
      </c>
      <c r="B11504" t="s">
        <v>19265</v>
      </c>
      <c r="C11504" t="s">
        <v>17</v>
      </c>
      <c r="D11504" t="s">
        <v>18</v>
      </c>
      <c r="E11504">
        <v>1</v>
      </c>
      <c r="F11504" s="2">
        <v>660</v>
      </c>
      <c r="G11504" s="3">
        <v>1361</v>
      </c>
      <c r="H11504" s="3">
        <v>6.6000000000000005</v>
      </c>
      <c r="I11504" s="3">
        <v>31.02</v>
      </c>
      <c r="J11504" s="3">
        <v>697.62</v>
      </c>
      <c r="K11504" s="4">
        <v>0.35000000000000003</v>
      </c>
      <c r="L11504" s="73">
        <v>1266.4486153846156</v>
      </c>
    </row>
    <row r="11505" spans="1:12" x14ac:dyDescent="0.35">
      <c r="A11505" s="1" t="s">
        <v>19266</v>
      </c>
      <c r="B11505" t="s">
        <v>3714</v>
      </c>
      <c r="C11505" t="s">
        <v>17</v>
      </c>
      <c r="D11505" t="s">
        <v>18</v>
      </c>
      <c r="E11505">
        <v>1</v>
      </c>
      <c r="F11505" s="2">
        <v>209</v>
      </c>
      <c r="G11505" s="3">
        <v>431</v>
      </c>
      <c r="H11505" s="3">
        <v>2.09</v>
      </c>
      <c r="I11505" s="3">
        <v>9.8230000000000004</v>
      </c>
      <c r="J11505" s="3">
        <v>220.91300000000001</v>
      </c>
      <c r="K11505" s="4">
        <v>0.35</v>
      </c>
      <c r="L11505" s="73">
        <v>401.04206153846155</v>
      </c>
    </row>
    <row r="11506" spans="1:12" x14ac:dyDescent="0.35">
      <c r="A11506" s="1" t="s">
        <v>19267</v>
      </c>
      <c r="B11506" t="s">
        <v>19268</v>
      </c>
      <c r="C11506" t="s">
        <v>17</v>
      </c>
      <c r="D11506" t="s">
        <v>18</v>
      </c>
      <c r="E11506">
        <v>1</v>
      </c>
      <c r="F11506" s="2">
        <v>247.5</v>
      </c>
      <c r="G11506" s="3">
        <v>511</v>
      </c>
      <c r="H11506" s="3">
        <v>2.4750000000000001</v>
      </c>
      <c r="I11506" s="3">
        <v>11.6325</v>
      </c>
      <c r="J11506" s="3">
        <v>261.60750000000002</v>
      </c>
      <c r="K11506" s="4">
        <v>0.35</v>
      </c>
      <c r="L11506" s="73">
        <v>474.91823076923077</v>
      </c>
    </row>
    <row r="11507" spans="1:12" x14ac:dyDescent="0.35">
      <c r="A11507" s="1" t="s">
        <v>19269</v>
      </c>
      <c r="B11507" t="s">
        <v>19270</v>
      </c>
      <c r="C11507" t="s">
        <v>17</v>
      </c>
      <c r="D11507" t="s">
        <v>18</v>
      </c>
      <c r="E11507">
        <v>1</v>
      </c>
      <c r="F11507" s="2">
        <v>143</v>
      </c>
      <c r="G11507" s="3">
        <v>295</v>
      </c>
      <c r="H11507" s="3">
        <v>1.43</v>
      </c>
      <c r="I11507" s="3">
        <v>6.7210000000000001</v>
      </c>
      <c r="J11507" s="3">
        <v>151.15100000000001</v>
      </c>
      <c r="K11507" s="4">
        <v>0.35000000000000003</v>
      </c>
      <c r="L11507" s="73">
        <v>274.3972</v>
      </c>
    </row>
    <row r="11508" spans="1:12" x14ac:dyDescent="0.35">
      <c r="A11508" s="1" t="s">
        <v>19271</v>
      </c>
      <c r="B11508" t="s">
        <v>19272</v>
      </c>
      <c r="C11508" t="s">
        <v>17</v>
      </c>
      <c r="D11508" t="s">
        <v>18</v>
      </c>
      <c r="E11508">
        <v>1</v>
      </c>
      <c r="F11508" s="2">
        <v>464.75</v>
      </c>
      <c r="G11508" s="3">
        <v>959</v>
      </c>
      <c r="H11508" s="3">
        <v>4.6475</v>
      </c>
      <c r="I11508" s="3">
        <v>21.843250000000001</v>
      </c>
      <c r="J11508" s="3">
        <v>491.24074999999999</v>
      </c>
      <c r="K11508" s="4">
        <v>0.35000000000000003</v>
      </c>
      <c r="L11508" s="73">
        <v>891.79089999999997</v>
      </c>
    </row>
    <row r="11509" spans="1:12" x14ac:dyDescent="0.35">
      <c r="A11509" s="1" t="s">
        <v>19273</v>
      </c>
      <c r="B11509" t="s">
        <v>19274</v>
      </c>
      <c r="C11509" t="s">
        <v>17</v>
      </c>
      <c r="D11509" t="s">
        <v>18</v>
      </c>
      <c r="E11509">
        <v>1</v>
      </c>
      <c r="F11509" s="2">
        <v>646.25</v>
      </c>
      <c r="G11509" s="3">
        <v>1333</v>
      </c>
      <c r="H11509" s="3">
        <v>6.4625000000000004</v>
      </c>
      <c r="I11509" s="3">
        <v>30.373750000000001</v>
      </c>
      <c r="J11509" s="3">
        <v>683.08624999999995</v>
      </c>
      <c r="K11509" s="4">
        <v>0.34999999999999992</v>
      </c>
      <c r="L11509" s="73">
        <v>1240.064269230769</v>
      </c>
    </row>
    <row r="11510" spans="1:12" x14ac:dyDescent="0.35">
      <c r="A11510" s="1" t="s">
        <v>19275</v>
      </c>
      <c r="B11510" t="s">
        <v>19276</v>
      </c>
      <c r="C11510" t="s">
        <v>17</v>
      </c>
      <c r="D11510" t="s">
        <v>18</v>
      </c>
      <c r="E11510">
        <v>1</v>
      </c>
      <c r="F11510" s="2">
        <v>140.25</v>
      </c>
      <c r="G11510" s="3">
        <v>290</v>
      </c>
      <c r="H11510" s="3">
        <v>1.4025000000000001</v>
      </c>
      <c r="I11510" s="3">
        <v>6.5917500000000002</v>
      </c>
      <c r="J11510" s="3">
        <v>148.24424999999999</v>
      </c>
      <c r="K11510" s="4">
        <v>0.35000000000000003</v>
      </c>
      <c r="L11510" s="73">
        <v>269.12033076923075</v>
      </c>
    </row>
    <row r="11511" spans="1:12" x14ac:dyDescent="0.35">
      <c r="A11511" s="1" t="s">
        <v>19277</v>
      </c>
      <c r="B11511" t="s">
        <v>19278</v>
      </c>
      <c r="C11511" t="s">
        <v>17</v>
      </c>
      <c r="D11511" t="s">
        <v>18</v>
      </c>
      <c r="E11511">
        <v>1</v>
      </c>
      <c r="F11511" s="2">
        <v>14.03</v>
      </c>
      <c r="G11511" s="3">
        <v>29</v>
      </c>
      <c r="H11511" s="3">
        <v>0.14030000000000001</v>
      </c>
      <c r="I11511" s="3">
        <v>0.65940999999999994</v>
      </c>
      <c r="J11511" s="3">
        <v>14.829709999999999</v>
      </c>
      <c r="K11511" s="4">
        <v>0.34999999999999992</v>
      </c>
      <c r="L11511" s="73">
        <v>26.921627384615377</v>
      </c>
    </row>
    <row r="11512" spans="1:12" x14ac:dyDescent="0.35">
      <c r="A11512" s="1" t="s">
        <v>19279</v>
      </c>
      <c r="B11512" t="s">
        <v>19280</v>
      </c>
      <c r="C11512" t="s">
        <v>17</v>
      </c>
      <c r="D11512" t="s">
        <v>18</v>
      </c>
      <c r="E11512">
        <v>1</v>
      </c>
      <c r="F11512" s="2">
        <v>316.25</v>
      </c>
      <c r="G11512" s="3">
        <v>653</v>
      </c>
      <c r="H11512" s="3">
        <v>3.1625000000000001</v>
      </c>
      <c r="I11512" s="3">
        <v>14.86375</v>
      </c>
      <c r="J11512" s="3">
        <v>334.27625</v>
      </c>
      <c r="K11512" s="4">
        <v>0.35000000000000003</v>
      </c>
      <c r="L11512" s="73">
        <v>606.83996153846158</v>
      </c>
    </row>
    <row r="11513" spans="1:12" x14ac:dyDescent="0.35">
      <c r="A11513" s="1" t="s">
        <v>19281</v>
      </c>
      <c r="B11513" t="s">
        <v>19282</v>
      </c>
      <c r="C11513" t="s">
        <v>17</v>
      </c>
      <c r="D11513" t="s">
        <v>18</v>
      </c>
      <c r="E11513">
        <v>1</v>
      </c>
      <c r="F11513" s="2">
        <v>68.75</v>
      </c>
      <c r="G11513" s="3">
        <v>142</v>
      </c>
      <c r="H11513" s="3">
        <v>0.6875</v>
      </c>
      <c r="I11513" s="3">
        <v>3.2312500000000002</v>
      </c>
      <c r="J11513" s="3">
        <v>72.668750000000003</v>
      </c>
      <c r="K11513" s="4">
        <v>0.35</v>
      </c>
      <c r="L11513" s="73">
        <v>131.92173076923078</v>
      </c>
    </row>
    <row r="11514" spans="1:12" x14ac:dyDescent="0.35">
      <c r="A11514" s="1" t="s">
        <v>19283</v>
      </c>
      <c r="B11514" t="s">
        <v>19284</v>
      </c>
      <c r="C11514" t="s">
        <v>17</v>
      </c>
      <c r="D11514" t="s">
        <v>18</v>
      </c>
      <c r="E11514">
        <v>1</v>
      </c>
      <c r="F11514" s="2">
        <v>140.25</v>
      </c>
      <c r="G11514" s="3">
        <v>290</v>
      </c>
      <c r="H11514" s="3">
        <v>1.4025000000000001</v>
      </c>
      <c r="I11514" s="3">
        <v>6.5917500000000002</v>
      </c>
      <c r="J11514" s="3">
        <v>148.24424999999999</v>
      </c>
      <c r="K11514" s="4">
        <v>0.35000000000000003</v>
      </c>
      <c r="L11514" s="73">
        <v>269.12033076923075</v>
      </c>
    </row>
    <row r="11515" spans="1:12" x14ac:dyDescent="0.35">
      <c r="A11515" s="1" t="s">
        <v>19285</v>
      </c>
      <c r="B11515" t="s">
        <v>19286</v>
      </c>
      <c r="C11515" t="s">
        <v>17</v>
      </c>
      <c r="D11515" t="s">
        <v>18</v>
      </c>
      <c r="E11515">
        <v>1</v>
      </c>
      <c r="F11515" s="2">
        <v>145.75</v>
      </c>
      <c r="G11515" s="3">
        <v>301</v>
      </c>
      <c r="H11515" s="3">
        <v>1.4575</v>
      </c>
      <c r="I11515" s="3">
        <v>6.85025</v>
      </c>
      <c r="J11515" s="3">
        <v>154.05775</v>
      </c>
      <c r="K11515" s="4">
        <v>0.35</v>
      </c>
      <c r="L11515" s="73">
        <v>279.67406923076919</v>
      </c>
    </row>
    <row r="11516" spans="1:12" x14ac:dyDescent="0.35">
      <c r="A11516" s="1" t="s">
        <v>19287</v>
      </c>
      <c r="B11516" t="s">
        <v>19288</v>
      </c>
      <c r="C11516" t="s">
        <v>17</v>
      </c>
      <c r="D11516" t="s">
        <v>18</v>
      </c>
      <c r="E11516">
        <v>1</v>
      </c>
      <c r="F11516" s="2">
        <v>0.28000000000000003</v>
      </c>
      <c r="G11516" s="3">
        <v>1</v>
      </c>
      <c r="H11516" s="3">
        <v>2.8000000000000004E-3</v>
      </c>
      <c r="I11516" s="3">
        <v>1.3160000000000002E-2</v>
      </c>
      <c r="J11516" s="3">
        <v>0.29596000000000006</v>
      </c>
      <c r="K11516" s="4">
        <v>0.35</v>
      </c>
      <c r="L11516" s="73">
        <v>0.53728123076923084</v>
      </c>
    </row>
    <row r="11517" spans="1:12" x14ac:dyDescent="0.35">
      <c r="A11517" s="1" t="s">
        <v>19289</v>
      </c>
      <c r="B11517" t="s">
        <v>19290</v>
      </c>
      <c r="C11517" t="s">
        <v>17</v>
      </c>
      <c r="D11517" t="s">
        <v>18</v>
      </c>
      <c r="E11517">
        <v>1</v>
      </c>
      <c r="F11517" s="2">
        <v>173.25</v>
      </c>
      <c r="G11517" s="3">
        <v>358</v>
      </c>
      <c r="H11517" s="3">
        <v>1.7324999999999999</v>
      </c>
      <c r="I11517" s="3">
        <v>8.1427499999999995</v>
      </c>
      <c r="J11517" s="3">
        <v>183.12524999999999</v>
      </c>
      <c r="K11517" s="4">
        <v>0.34999999999999992</v>
      </c>
      <c r="L11517" s="73">
        <v>332.44276153846147</v>
      </c>
    </row>
    <row r="11518" spans="1:12" x14ac:dyDescent="0.35">
      <c r="A11518" s="1" t="s">
        <v>19291</v>
      </c>
      <c r="B11518" t="s">
        <v>2797</v>
      </c>
      <c r="C11518" t="s">
        <v>17</v>
      </c>
      <c r="D11518" t="s">
        <v>18</v>
      </c>
      <c r="E11518">
        <v>1</v>
      </c>
      <c r="F11518" s="2">
        <v>143</v>
      </c>
      <c r="G11518" s="3">
        <v>295</v>
      </c>
      <c r="H11518" s="3">
        <v>1.43</v>
      </c>
      <c r="I11518" s="3">
        <v>6.7210000000000001</v>
      </c>
      <c r="J11518" s="3">
        <v>151.15100000000001</v>
      </c>
      <c r="K11518" s="4">
        <v>0.35000000000000003</v>
      </c>
      <c r="L11518" s="73">
        <v>274.3972</v>
      </c>
    </row>
    <row r="11519" spans="1:12" x14ac:dyDescent="0.35">
      <c r="A11519" s="1" t="s">
        <v>19292</v>
      </c>
      <c r="B11519" t="s">
        <v>19293</v>
      </c>
      <c r="C11519" t="s">
        <v>17</v>
      </c>
      <c r="D11519" t="s">
        <v>18</v>
      </c>
      <c r="E11519">
        <v>1</v>
      </c>
      <c r="F11519" s="2">
        <v>2200</v>
      </c>
      <c r="G11519" s="3">
        <v>4537</v>
      </c>
      <c r="H11519" s="3">
        <v>22</v>
      </c>
      <c r="I11519" s="3">
        <v>103.4</v>
      </c>
      <c r="J11519" s="3">
        <v>2325.4</v>
      </c>
      <c r="K11519" s="4">
        <v>0.35</v>
      </c>
      <c r="L11519" s="73">
        <v>4221.4953846153849</v>
      </c>
    </row>
    <row r="11520" spans="1:12" x14ac:dyDescent="0.35">
      <c r="A11520" s="1" t="s">
        <v>19294</v>
      </c>
      <c r="B11520" t="s">
        <v>19295</v>
      </c>
      <c r="C11520" t="s">
        <v>17</v>
      </c>
      <c r="D11520" t="s">
        <v>18</v>
      </c>
      <c r="E11520">
        <v>1</v>
      </c>
      <c r="F11520" s="2">
        <v>624.25</v>
      </c>
      <c r="G11520" s="3">
        <v>1288</v>
      </c>
      <c r="H11520" s="3">
        <v>6.2424999999999997</v>
      </c>
      <c r="I11520" s="3">
        <v>29.339749999999999</v>
      </c>
      <c r="J11520" s="3">
        <v>659.83224999999993</v>
      </c>
      <c r="K11520" s="4">
        <v>0.35</v>
      </c>
      <c r="L11520" s="73">
        <v>1197.8493153846152</v>
      </c>
    </row>
    <row r="11521" spans="1:12" x14ac:dyDescent="0.35">
      <c r="A11521" s="1" t="s">
        <v>19296</v>
      </c>
      <c r="B11521" t="s">
        <v>19297</v>
      </c>
      <c r="C11521" t="s">
        <v>17</v>
      </c>
      <c r="D11521" t="s">
        <v>18</v>
      </c>
      <c r="E11521">
        <v>1</v>
      </c>
      <c r="F11521" s="2">
        <v>121</v>
      </c>
      <c r="G11521" s="3">
        <v>250</v>
      </c>
      <c r="H11521" s="3">
        <v>1.21</v>
      </c>
      <c r="I11521" s="3">
        <v>5.6870000000000003</v>
      </c>
      <c r="J11521" s="3">
        <v>127.89699999999999</v>
      </c>
      <c r="K11521" s="4">
        <v>0.34999999999999992</v>
      </c>
      <c r="L11521" s="73">
        <v>232.18224615384611</v>
      </c>
    </row>
    <row r="11522" spans="1:12" x14ac:dyDescent="0.35">
      <c r="A11522" s="1" t="s">
        <v>19298</v>
      </c>
      <c r="B11522" t="s">
        <v>19299</v>
      </c>
      <c r="C11522" t="s">
        <v>17</v>
      </c>
      <c r="D11522" t="s">
        <v>18</v>
      </c>
      <c r="E11522">
        <v>1</v>
      </c>
      <c r="F11522" s="2">
        <v>32.450000000000003</v>
      </c>
      <c r="G11522" s="3">
        <v>67</v>
      </c>
      <c r="H11522" s="3">
        <v>0.32450000000000001</v>
      </c>
      <c r="I11522" s="3">
        <v>1.5251500000000002</v>
      </c>
      <c r="J11522" s="3">
        <v>34.299650000000007</v>
      </c>
      <c r="K11522" s="4">
        <v>0.35000000000000003</v>
      </c>
      <c r="L11522" s="73">
        <v>62.267056923076936</v>
      </c>
    </row>
    <row r="11523" spans="1:12" x14ac:dyDescent="0.35">
      <c r="A11523" s="1" t="s">
        <v>19300</v>
      </c>
      <c r="B11523" t="s">
        <v>19301</v>
      </c>
      <c r="C11523" t="s">
        <v>17</v>
      </c>
      <c r="D11523" t="s">
        <v>18</v>
      </c>
      <c r="E11523">
        <v>1</v>
      </c>
      <c r="F11523" s="2">
        <v>209</v>
      </c>
      <c r="G11523" s="3">
        <v>431</v>
      </c>
      <c r="H11523" s="3">
        <v>2.09</v>
      </c>
      <c r="I11523" s="3">
        <v>9.8230000000000004</v>
      </c>
      <c r="J11523" s="3">
        <v>220.91300000000001</v>
      </c>
      <c r="K11523" s="4">
        <v>0.35</v>
      </c>
      <c r="L11523" s="73">
        <v>401.04206153846155</v>
      </c>
    </row>
    <row r="11524" spans="1:12" x14ac:dyDescent="0.35">
      <c r="A11524" s="1" t="s">
        <v>19302</v>
      </c>
      <c r="B11524" t="s">
        <v>19303</v>
      </c>
      <c r="C11524" t="s">
        <v>17</v>
      </c>
      <c r="D11524" t="s">
        <v>18</v>
      </c>
      <c r="E11524">
        <v>1</v>
      </c>
      <c r="F11524" s="2">
        <v>170.5</v>
      </c>
      <c r="G11524" s="3">
        <v>352</v>
      </c>
      <c r="H11524" s="3">
        <v>1.7050000000000001</v>
      </c>
      <c r="I11524" s="3">
        <v>8.0135000000000005</v>
      </c>
      <c r="J11524" s="3">
        <v>180.21850000000001</v>
      </c>
      <c r="K11524" s="4">
        <v>0.35000000000000003</v>
      </c>
      <c r="L11524" s="73">
        <v>327.16589230769233</v>
      </c>
    </row>
    <row r="11525" spans="1:12" x14ac:dyDescent="0.35">
      <c r="A11525" s="1" t="s">
        <v>19304</v>
      </c>
      <c r="B11525" t="s">
        <v>19305</v>
      </c>
      <c r="C11525" t="s">
        <v>17</v>
      </c>
      <c r="D11525" t="s">
        <v>18</v>
      </c>
      <c r="E11525">
        <v>1</v>
      </c>
      <c r="F11525" s="2">
        <v>89.1</v>
      </c>
      <c r="G11525" s="3">
        <v>184</v>
      </c>
      <c r="H11525" s="3">
        <v>0.89100000000000001</v>
      </c>
      <c r="I11525" s="3">
        <v>4.1876999999999995</v>
      </c>
      <c r="J11525" s="3">
        <v>94.178699999999992</v>
      </c>
      <c r="K11525" s="4">
        <v>0.35000000000000003</v>
      </c>
      <c r="L11525" s="73">
        <v>170.97056307692307</v>
      </c>
    </row>
    <row r="11526" spans="1:12" x14ac:dyDescent="0.35">
      <c r="A11526" s="1" t="s">
        <v>19306</v>
      </c>
      <c r="B11526" t="s">
        <v>19307</v>
      </c>
      <c r="C11526" t="s">
        <v>17</v>
      </c>
      <c r="D11526" t="s">
        <v>18</v>
      </c>
      <c r="E11526">
        <v>1</v>
      </c>
      <c r="F11526" s="2">
        <v>46.75</v>
      </c>
      <c r="G11526" s="3">
        <v>97</v>
      </c>
      <c r="H11526" s="3">
        <v>0.46750000000000003</v>
      </c>
      <c r="I11526" s="3">
        <v>2.1972499999999999</v>
      </c>
      <c r="J11526" s="3">
        <v>49.414749999999998</v>
      </c>
      <c r="K11526" s="4">
        <v>0.34999999999999992</v>
      </c>
      <c r="L11526" s="73">
        <v>89.706776923076916</v>
      </c>
    </row>
    <row r="11527" spans="1:12" x14ac:dyDescent="0.35">
      <c r="A11527" s="1" t="s">
        <v>19308</v>
      </c>
      <c r="B11527" t="s">
        <v>12251</v>
      </c>
      <c r="C11527" t="s">
        <v>17</v>
      </c>
      <c r="D11527" t="s">
        <v>18</v>
      </c>
      <c r="E11527">
        <v>1</v>
      </c>
      <c r="F11527" s="2">
        <v>676.5</v>
      </c>
      <c r="G11527" s="3">
        <v>1395</v>
      </c>
      <c r="H11527" s="3">
        <v>6.7650000000000006</v>
      </c>
      <c r="I11527" s="3">
        <v>31.795500000000001</v>
      </c>
      <c r="J11527" s="3">
        <v>715.06049999999993</v>
      </c>
      <c r="K11527" s="4">
        <v>0.35</v>
      </c>
      <c r="L11527" s="73">
        <v>1298.1098307692305</v>
      </c>
    </row>
    <row r="11528" spans="1:12" x14ac:dyDescent="0.35">
      <c r="A11528" s="1" t="s">
        <v>19309</v>
      </c>
      <c r="B11528" t="s">
        <v>19310</v>
      </c>
      <c r="C11528" t="s">
        <v>17</v>
      </c>
      <c r="D11528" t="s">
        <v>18</v>
      </c>
      <c r="E11528">
        <v>1</v>
      </c>
      <c r="F11528" s="2">
        <v>82.5</v>
      </c>
      <c r="G11528" s="3">
        <v>171</v>
      </c>
      <c r="H11528" s="3">
        <v>0.82500000000000007</v>
      </c>
      <c r="I11528" s="3">
        <v>3.8774999999999999</v>
      </c>
      <c r="J11528" s="3">
        <v>87.202500000000001</v>
      </c>
      <c r="K11528" s="4">
        <v>0.35000000000000003</v>
      </c>
      <c r="L11528" s="73">
        <v>158.30607692307694</v>
      </c>
    </row>
    <row r="11529" spans="1:12" x14ac:dyDescent="0.35">
      <c r="A11529" s="1" t="s">
        <v>19311</v>
      </c>
      <c r="B11529" t="s">
        <v>19312</v>
      </c>
      <c r="C11529" t="s">
        <v>17</v>
      </c>
      <c r="D11529" t="s">
        <v>18</v>
      </c>
      <c r="E11529">
        <v>1</v>
      </c>
      <c r="F11529" s="2">
        <v>66</v>
      </c>
      <c r="G11529" s="3">
        <v>137</v>
      </c>
      <c r="H11529" s="3">
        <v>0.66</v>
      </c>
      <c r="I11529" s="3">
        <v>3.1019999999999999</v>
      </c>
      <c r="J11529" s="3">
        <v>69.762</v>
      </c>
      <c r="K11529" s="4">
        <v>0.35</v>
      </c>
      <c r="L11529" s="73">
        <v>126.64486153846153</v>
      </c>
    </row>
    <row r="11530" spans="1:12" x14ac:dyDescent="0.35">
      <c r="A11530" s="1" t="s">
        <v>19313</v>
      </c>
      <c r="B11530" t="s">
        <v>19314</v>
      </c>
      <c r="C11530" t="s">
        <v>17</v>
      </c>
      <c r="D11530" t="s">
        <v>18</v>
      </c>
      <c r="E11530">
        <v>1</v>
      </c>
      <c r="F11530" s="2">
        <v>363</v>
      </c>
      <c r="G11530" s="3">
        <v>749</v>
      </c>
      <c r="H11530" s="3">
        <v>3.63</v>
      </c>
      <c r="I11530" s="3">
        <v>17.061</v>
      </c>
      <c r="J11530" s="3">
        <v>383.69099999999997</v>
      </c>
      <c r="K11530" s="4">
        <v>0.34999999999999992</v>
      </c>
      <c r="L11530" s="73">
        <v>696.54673846153833</v>
      </c>
    </row>
    <row r="11531" spans="1:12" x14ac:dyDescent="0.35">
      <c r="A11531" s="1" t="s">
        <v>19315</v>
      </c>
      <c r="B11531" t="s">
        <v>19316</v>
      </c>
      <c r="C11531" t="s">
        <v>17</v>
      </c>
      <c r="D11531" t="s">
        <v>18</v>
      </c>
      <c r="E11531">
        <v>1</v>
      </c>
      <c r="F11531" s="2">
        <v>61.6</v>
      </c>
      <c r="G11531" s="3">
        <v>128</v>
      </c>
      <c r="H11531" s="3">
        <v>0.61599999999999999</v>
      </c>
      <c r="I11531" s="3">
        <v>2.8952</v>
      </c>
      <c r="J11531" s="3">
        <v>65.111199999999997</v>
      </c>
      <c r="K11531" s="4">
        <v>0.35</v>
      </c>
      <c r="L11531" s="73">
        <v>118.20187076923075</v>
      </c>
    </row>
    <row r="11532" spans="1:12" x14ac:dyDescent="0.35">
      <c r="A11532" s="1" t="s">
        <v>19317</v>
      </c>
      <c r="B11532" t="s">
        <v>19318</v>
      </c>
      <c r="C11532" t="s">
        <v>17</v>
      </c>
      <c r="D11532" t="s">
        <v>18</v>
      </c>
      <c r="E11532">
        <v>1</v>
      </c>
      <c r="F11532" s="2">
        <v>1064.25</v>
      </c>
      <c r="G11532" s="3">
        <v>2195</v>
      </c>
      <c r="H11532" s="3">
        <v>10.6425</v>
      </c>
      <c r="I11532" s="3">
        <v>50.019750000000002</v>
      </c>
      <c r="J11532" s="3">
        <v>1124.9122499999999</v>
      </c>
      <c r="K11532" s="4">
        <v>0.35</v>
      </c>
      <c r="L11532" s="73">
        <v>2042.1483923076919</v>
      </c>
    </row>
    <row r="11533" spans="1:12" x14ac:dyDescent="0.35">
      <c r="A11533" s="1" t="s">
        <v>19319</v>
      </c>
      <c r="B11533" t="s">
        <v>19320</v>
      </c>
      <c r="C11533" t="s">
        <v>17</v>
      </c>
      <c r="D11533" t="s">
        <v>18</v>
      </c>
      <c r="E11533">
        <v>1</v>
      </c>
      <c r="F11533" s="2">
        <v>55</v>
      </c>
      <c r="G11533" s="3">
        <v>114</v>
      </c>
      <c r="H11533" s="3">
        <v>0.55000000000000004</v>
      </c>
      <c r="I11533" s="3">
        <v>2.585</v>
      </c>
      <c r="J11533" s="3">
        <v>58.134999999999998</v>
      </c>
      <c r="K11533" s="4">
        <v>0.35000000000000003</v>
      </c>
      <c r="L11533" s="73">
        <v>105.53738461538461</v>
      </c>
    </row>
    <row r="11534" spans="1:12" x14ac:dyDescent="0.35">
      <c r="A11534" s="1" t="s">
        <v>19321</v>
      </c>
      <c r="B11534" t="s">
        <v>19322</v>
      </c>
      <c r="C11534" t="s">
        <v>17</v>
      </c>
      <c r="D11534" t="s">
        <v>18</v>
      </c>
      <c r="E11534">
        <v>1</v>
      </c>
      <c r="F11534" s="2">
        <v>19.25</v>
      </c>
      <c r="G11534" s="3">
        <v>40</v>
      </c>
      <c r="H11534" s="3">
        <v>0.1925</v>
      </c>
      <c r="I11534" s="3">
        <v>0.90475000000000005</v>
      </c>
      <c r="J11534" s="3">
        <v>20.347249999999999</v>
      </c>
      <c r="K11534" s="4">
        <v>0.35000000000000003</v>
      </c>
      <c r="L11534" s="73">
        <v>36.938084615384611</v>
      </c>
    </row>
    <row r="11535" spans="1:12" x14ac:dyDescent="0.35">
      <c r="A11535" s="1" t="s">
        <v>19323</v>
      </c>
      <c r="B11535" t="s">
        <v>19324</v>
      </c>
      <c r="C11535" t="s">
        <v>17</v>
      </c>
      <c r="D11535" t="s">
        <v>18</v>
      </c>
      <c r="E11535">
        <v>1</v>
      </c>
      <c r="F11535" s="2">
        <v>45.65</v>
      </c>
      <c r="G11535" s="3">
        <v>95</v>
      </c>
      <c r="H11535" s="3">
        <v>0.45650000000000002</v>
      </c>
      <c r="I11535" s="3">
        <v>2.1455500000000001</v>
      </c>
      <c r="J11535" s="3">
        <v>48.252049999999997</v>
      </c>
      <c r="K11535" s="4">
        <v>0.35000000000000003</v>
      </c>
      <c r="L11535" s="73">
        <v>87.596029230769233</v>
      </c>
    </row>
    <row r="11536" spans="1:12" x14ac:dyDescent="0.35">
      <c r="A11536" s="1" t="s">
        <v>19325</v>
      </c>
      <c r="B11536" t="s">
        <v>19326</v>
      </c>
      <c r="C11536" t="s">
        <v>17</v>
      </c>
      <c r="D11536" t="s">
        <v>18</v>
      </c>
      <c r="E11536">
        <v>1</v>
      </c>
      <c r="F11536" s="2">
        <v>308</v>
      </c>
      <c r="G11536" s="3">
        <v>636</v>
      </c>
      <c r="H11536" s="3">
        <v>3.08</v>
      </c>
      <c r="I11536" s="3">
        <v>14.476000000000001</v>
      </c>
      <c r="J11536" s="3">
        <v>325.55599999999998</v>
      </c>
      <c r="K11536" s="4">
        <v>0.35000000000000003</v>
      </c>
      <c r="L11536" s="73">
        <v>591.00935384615377</v>
      </c>
    </row>
    <row r="11537" spans="1:12" x14ac:dyDescent="0.35">
      <c r="A11537" s="1" t="s">
        <v>19327</v>
      </c>
      <c r="B11537" t="s">
        <v>19246</v>
      </c>
      <c r="C11537" t="s">
        <v>17</v>
      </c>
      <c r="D11537" t="s">
        <v>18</v>
      </c>
      <c r="E11537">
        <v>1</v>
      </c>
      <c r="F11537" s="2">
        <v>167.75</v>
      </c>
      <c r="G11537" s="3">
        <v>346</v>
      </c>
      <c r="H11537" s="3">
        <v>1.6775</v>
      </c>
      <c r="I11537" s="3">
        <v>7.8842499999999998</v>
      </c>
      <c r="J11537" s="3">
        <v>177.31175000000002</v>
      </c>
      <c r="K11537" s="4">
        <v>0.35</v>
      </c>
      <c r="L11537" s="73">
        <v>321.88902307692308</v>
      </c>
    </row>
    <row r="11538" spans="1:12" x14ac:dyDescent="0.35">
      <c r="A11538" s="1" t="s">
        <v>19328</v>
      </c>
      <c r="B11538" t="s">
        <v>19329</v>
      </c>
      <c r="C11538" t="s">
        <v>17</v>
      </c>
      <c r="D11538" t="s">
        <v>18</v>
      </c>
      <c r="E11538">
        <v>1</v>
      </c>
      <c r="F11538" s="2">
        <v>32.450000000000003</v>
      </c>
      <c r="G11538" s="3">
        <v>67</v>
      </c>
      <c r="H11538" s="3">
        <v>0.32450000000000001</v>
      </c>
      <c r="I11538" s="3">
        <v>1.5251500000000002</v>
      </c>
      <c r="J11538" s="3">
        <v>34.299650000000007</v>
      </c>
      <c r="K11538" s="4">
        <v>0.35000000000000003</v>
      </c>
      <c r="L11538" s="73">
        <v>62.267056923076936</v>
      </c>
    </row>
    <row r="11539" spans="1:12" x14ac:dyDescent="0.35">
      <c r="A11539" s="1" t="s">
        <v>19330</v>
      </c>
      <c r="B11539" t="s">
        <v>9050</v>
      </c>
      <c r="C11539" t="s">
        <v>17</v>
      </c>
      <c r="D11539" t="s">
        <v>18</v>
      </c>
      <c r="E11539">
        <v>1</v>
      </c>
      <c r="F11539" s="2">
        <v>181.5</v>
      </c>
      <c r="G11539" s="3">
        <v>375</v>
      </c>
      <c r="H11539" s="3">
        <v>1.8149999999999999</v>
      </c>
      <c r="I11539" s="3">
        <v>8.5305</v>
      </c>
      <c r="J11539" s="3">
        <v>191.84549999999999</v>
      </c>
      <c r="K11539" s="4">
        <v>0.34999999999999992</v>
      </c>
      <c r="L11539" s="73">
        <v>348.27336923076916</v>
      </c>
    </row>
    <row r="11540" spans="1:12" x14ac:dyDescent="0.35">
      <c r="A11540" s="1" t="s">
        <v>19331</v>
      </c>
      <c r="B11540" t="s">
        <v>19332</v>
      </c>
      <c r="C11540" t="s">
        <v>17</v>
      </c>
      <c r="D11540" t="s">
        <v>18</v>
      </c>
      <c r="E11540">
        <v>1</v>
      </c>
      <c r="F11540" s="2">
        <v>825</v>
      </c>
      <c r="G11540" s="3">
        <v>1702</v>
      </c>
      <c r="H11540" s="3">
        <v>8.25</v>
      </c>
      <c r="I11540" s="3">
        <v>38.774999999999999</v>
      </c>
      <c r="J11540" s="3">
        <v>872.02499999999998</v>
      </c>
      <c r="K11540" s="4">
        <v>0.35000000000000003</v>
      </c>
      <c r="L11540" s="73">
        <v>1583.0607692307692</v>
      </c>
    </row>
    <row r="11541" spans="1:12" x14ac:dyDescent="0.35">
      <c r="A11541" s="1" t="s">
        <v>19333</v>
      </c>
      <c r="B11541" t="s">
        <v>2797</v>
      </c>
      <c r="C11541" t="s">
        <v>17</v>
      </c>
      <c r="D11541" t="s">
        <v>18</v>
      </c>
      <c r="E11541">
        <v>1</v>
      </c>
      <c r="F11541" s="2">
        <v>143</v>
      </c>
      <c r="G11541" s="3">
        <v>295</v>
      </c>
      <c r="H11541" s="3">
        <v>1.43</v>
      </c>
      <c r="I11541" s="3">
        <v>6.7210000000000001</v>
      </c>
      <c r="J11541" s="3">
        <v>151.15100000000001</v>
      </c>
      <c r="K11541" s="4">
        <v>0.35000000000000003</v>
      </c>
      <c r="L11541" s="73">
        <v>274.3972</v>
      </c>
    </row>
    <row r="11542" spans="1:12" x14ac:dyDescent="0.35">
      <c r="A11542" s="1" t="s">
        <v>19334</v>
      </c>
      <c r="B11542" t="s">
        <v>19335</v>
      </c>
      <c r="C11542" t="s">
        <v>17</v>
      </c>
      <c r="D11542" t="s">
        <v>18</v>
      </c>
      <c r="E11542">
        <v>1</v>
      </c>
      <c r="F11542" s="2">
        <v>1196.25</v>
      </c>
      <c r="G11542" s="3">
        <v>2467</v>
      </c>
      <c r="H11542" s="3">
        <v>11.9625</v>
      </c>
      <c r="I11542" s="3">
        <v>56.223750000000003</v>
      </c>
      <c r="J11542" s="3">
        <v>1264.4362500000002</v>
      </c>
      <c r="K11542" s="4">
        <v>0.34999999999999992</v>
      </c>
      <c r="L11542" s="73">
        <v>2295.4381153846157</v>
      </c>
    </row>
    <row r="11543" spans="1:12" x14ac:dyDescent="0.35">
      <c r="A11543" s="1" t="s">
        <v>19336</v>
      </c>
      <c r="B11543" t="s">
        <v>19337</v>
      </c>
      <c r="C11543" t="s">
        <v>17</v>
      </c>
      <c r="D11543" t="s">
        <v>18</v>
      </c>
      <c r="E11543">
        <v>1</v>
      </c>
      <c r="F11543" s="2">
        <v>165</v>
      </c>
      <c r="G11543" s="3">
        <v>341</v>
      </c>
      <c r="H11543" s="3">
        <v>1.6500000000000001</v>
      </c>
      <c r="I11543" s="3">
        <v>7.7549999999999999</v>
      </c>
      <c r="J11543" s="3">
        <v>174.405</v>
      </c>
      <c r="K11543" s="4">
        <v>0.35000000000000003</v>
      </c>
      <c r="L11543" s="73">
        <v>316.61215384615389</v>
      </c>
    </row>
    <row r="11544" spans="1:12" x14ac:dyDescent="0.35">
      <c r="A11544" s="1" t="s">
        <v>19338</v>
      </c>
      <c r="B11544" t="s">
        <v>19339</v>
      </c>
      <c r="C11544" t="s">
        <v>17</v>
      </c>
      <c r="D11544" t="s">
        <v>18</v>
      </c>
      <c r="E11544">
        <v>1</v>
      </c>
      <c r="F11544" s="2">
        <v>495</v>
      </c>
      <c r="G11544" s="3">
        <v>1021</v>
      </c>
      <c r="H11544" s="3">
        <v>4.95</v>
      </c>
      <c r="I11544" s="3">
        <v>23.265000000000001</v>
      </c>
      <c r="J11544" s="3">
        <v>523.21500000000003</v>
      </c>
      <c r="K11544" s="4">
        <v>0.35</v>
      </c>
      <c r="L11544" s="73">
        <v>949.83646153846155</v>
      </c>
    </row>
    <row r="11545" spans="1:12" x14ac:dyDescent="0.35">
      <c r="A11545" s="1" t="s">
        <v>19340</v>
      </c>
      <c r="B11545" t="s">
        <v>19286</v>
      </c>
      <c r="C11545" t="s">
        <v>17</v>
      </c>
      <c r="D11545" t="s">
        <v>18</v>
      </c>
      <c r="E11545">
        <v>1</v>
      </c>
      <c r="F11545" s="2">
        <v>145.75</v>
      </c>
      <c r="G11545" s="3">
        <v>301</v>
      </c>
      <c r="H11545" s="3">
        <v>1.4575</v>
      </c>
      <c r="I11545" s="3">
        <v>6.85025</v>
      </c>
      <c r="J11545" s="3">
        <v>154.05775</v>
      </c>
      <c r="K11545" s="4">
        <v>0.35</v>
      </c>
      <c r="L11545" s="73">
        <v>279.67406923076919</v>
      </c>
    </row>
    <row r="11546" spans="1:12" x14ac:dyDescent="0.35">
      <c r="A11546" s="1" t="s">
        <v>19341</v>
      </c>
      <c r="B11546" t="s">
        <v>19342</v>
      </c>
      <c r="C11546" t="s">
        <v>17</v>
      </c>
      <c r="D11546" t="s">
        <v>18</v>
      </c>
      <c r="E11546">
        <v>1</v>
      </c>
      <c r="F11546" s="2">
        <v>220</v>
      </c>
      <c r="G11546" s="3">
        <v>454</v>
      </c>
      <c r="H11546" s="3">
        <v>2.2000000000000002</v>
      </c>
      <c r="I11546" s="3">
        <v>10.34</v>
      </c>
      <c r="J11546" s="3">
        <v>232.54</v>
      </c>
      <c r="K11546" s="4">
        <v>0.35000000000000003</v>
      </c>
      <c r="L11546" s="73">
        <v>422.14953846153844</v>
      </c>
    </row>
    <row r="11547" spans="1:12" x14ac:dyDescent="0.35">
      <c r="A11547" s="1" t="s">
        <v>19343</v>
      </c>
      <c r="B11547" t="s">
        <v>19344</v>
      </c>
      <c r="C11547" t="s">
        <v>17</v>
      </c>
      <c r="D11547" t="s">
        <v>18</v>
      </c>
      <c r="E11547">
        <v>1</v>
      </c>
      <c r="F11547" s="2">
        <v>605</v>
      </c>
      <c r="G11547" s="3">
        <v>1248</v>
      </c>
      <c r="H11547" s="3">
        <v>6.05</v>
      </c>
      <c r="I11547" s="3">
        <v>28.434999999999999</v>
      </c>
      <c r="J11547" s="3">
        <v>639.4849999999999</v>
      </c>
      <c r="K11547" s="4">
        <v>0.35</v>
      </c>
      <c r="L11547" s="73">
        <v>1160.9112307692305</v>
      </c>
    </row>
    <row r="11548" spans="1:12" x14ac:dyDescent="0.35">
      <c r="A11548" s="1" t="s">
        <v>19345</v>
      </c>
      <c r="B11548" t="s">
        <v>19346</v>
      </c>
      <c r="C11548" t="s">
        <v>17</v>
      </c>
      <c r="D11548" t="s">
        <v>18</v>
      </c>
      <c r="E11548">
        <v>1</v>
      </c>
      <c r="F11548" s="2">
        <v>789.25</v>
      </c>
      <c r="G11548" s="3">
        <v>1628</v>
      </c>
      <c r="H11548" s="3">
        <v>7.8925000000000001</v>
      </c>
      <c r="I11548" s="3">
        <v>37.094749999999998</v>
      </c>
      <c r="J11548" s="3">
        <v>834.23725000000002</v>
      </c>
      <c r="K11548" s="4">
        <v>0.35</v>
      </c>
      <c r="L11548" s="73">
        <v>1514.4614692307691</v>
      </c>
    </row>
    <row r="11549" spans="1:12" x14ac:dyDescent="0.35">
      <c r="A11549" s="1" t="s">
        <v>19347</v>
      </c>
      <c r="B11549" t="s">
        <v>12307</v>
      </c>
      <c r="C11549" t="s">
        <v>17</v>
      </c>
      <c r="D11549" t="s">
        <v>18</v>
      </c>
      <c r="E11549">
        <v>1</v>
      </c>
      <c r="F11549" s="2">
        <v>56.1</v>
      </c>
      <c r="G11549" s="3">
        <v>116</v>
      </c>
      <c r="H11549" s="3">
        <v>0.56100000000000005</v>
      </c>
      <c r="I11549" s="3">
        <v>2.6367000000000003</v>
      </c>
      <c r="J11549" s="3">
        <v>59.297699999999999</v>
      </c>
      <c r="K11549" s="4">
        <v>0.34999999999999992</v>
      </c>
      <c r="L11549" s="73">
        <v>107.64813230769229</v>
      </c>
    </row>
    <row r="11550" spans="1:12" x14ac:dyDescent="0.35">
      <c r="A11550" s="1" t="s">
        <v>19348</v>
      </c>
      <c r="B11550" t="s">
        <v>19349</v>
      </c>
      <c r="C11550" t="s">
        <v>17</v>
      </c>
      <c r="D11550" t="s">
        <v>18</v>
      </c>
      <c r="E11550">
        <v>1</v>
      </c>
      <c r="F11550" s="2">
        <v>31.35</v>
      </c>
      <c r="G11550" s="3">
        <v>65</v>
      </c>
      <c r="H11550" s="3">
        <v>0.3135</v>
      </c>
      <c r="I11550" s="3">
        <v>1.4734500000000001</v>
      </c>
      <c r="J11550" s="3">
        <v>33.136950000000006</v>
      </c>
      <c r="K11550" s="4">
        <v>0.35</v>
      </c>
      <c r="L11550" s="73">
        <v>60.156309230769239</v>
      </c>
    </row>
    <row r="11551" spans="1:12" x14ac:dyDescent="0.35">
      <c r="A11551" s="1" t="s">
        <v>19350</v>
      </c>
      <c r="B11551" t="s">
        <v>12237</v>
      </c>
      <c r="C11551" t="s">
        <v>17</v>
      </c>
      <c r="D11551" t="s">
        <v>18</v>
      </c>
      <c r="E11551">
        <v>1</v>
      </c>
      <c r="F11551" s="2">
        <v>44.55</v>
      </c>
      <c r="G11551" s="3">
        <v>92</v>
      </c>
      <c r="H11551" s="3">
        <v>0.44550000000000001</v>
      </c>
      <c r="I11551" s="3">
        <v>2.0938499999999998</v>
      </c>
      <c r="J11551" s="3">
        <v>47.089349999999996</v>
      </c>
      <c r="K11551" s="4">
        <v>0.35000000000000003</v>
      </c>
      <c r="L11551" s="73">
        <v>85.485281538461535</v>
      </c>
    </row>
    <row r="11552" spans="1:12" x14ac:dyDescent="0.35">
      <c r="A11552" s="1" t="s">
        <v>19351</v>
      </c>
      <c r="B11552" t="s">
        <v>19352</v>
      </c>
      <c r="C11552" t="s">
        <v>17</v>
      </c>
      <c r="D11552" t="s">
        <v>18</v>
      </c>
      <c r="E11552">
        <v>1</v>
      </c>
      <c r="F11552" s="2">
        <v>14.03</v>
      </c>
      <c r="G11552" s="3">
        <v>29</v>
      </c>
      <c r="H11552" s="3">
        <v>0.14030000000000001</v>
      </c>
      <c r="I11552" s="3">
        <v>0.65940999999999994</v>
      </c>
      <c r="J11552" s="3">
        <v>14.829709999999999</v>
      </c>
      <c r="K11552" s="4">
        <v>0.34999999999999992</v>
      </c>
      <c r="L11552" s="73">
        <v>26.921627384615377</v>
      </c>
    </row>
    <row r="11553" spans="1:12" x14ac:dyDescent="0.35">
      <c r="A11553" s="1" t="s">
        <v>19353</v>
      </c>
      <c r="B11553" t="s">
        <v>12307</v>
      </c>
      <c r="C11553" t="s">
        <v>17</v>
      </c>
      <c r="D11553" t="s">
        <v>18</v>
      </c>
      <c r="E11553">
        <v>1</v>
      </c>
      <c r="F11553" s="2">
        <v>48.4</v>
      </c>
      <c r="G11553" s="3">
        <v>100</v>
      </c>
      <c r="H11553" s="3">
        <v>0.48399999999999999</v>
      </c>
      <c r="I11553" s="3">
        <v>2.2747999999999999</v>
      </c>
      <c r="J11553" s="3">
        <v>51.158799999999999</v>
      </c>
      <c r="K11553" s="4">
        <v>0.35</v>
      </c>
      <c r="L11553" s="73">
        <v>92.872898461538455</v>
      </c>
    </row>
    <row r="11554" spans="1:12" x14ac:dyDescent="0.35">
      <c r="A11554" s="1" t="s">
        <v>19354</v>
      </c>
      <c r="B11554" t="s">
        <v>19355</v>
      </c>
      <c r="C11554" t="s">
        <v>17</v>
      </c>
      <c r="D11554" t="s">
        <v>18</v>
      </c>
      <c r="E11554">
        <v>1</v>
      </c>
      <c r="F11554" s="2">
        <v>23.65</v>
      </c>
      <c r="G11554" s="3">
        <v>49</v>
      </c>
      <c r="H11554" s="3">
        <v>0.23649999999999999</v>
      </c>
      <c r="I11554" s="3">
        <v>1.11155</v>
      </c>
      <c r="J11554" s="3">
        <v>24.998049999999999</v>
      </c>
      <c r="K11554" s="4">
        <v>0.35</v>
      </c>
      <c r="L11554" s="73">
        <v>45.381075384615386</v>
      </c>
    </row>
    <row r="11555" spans="1:12" x14ac:dyDescent="0.35">
      <c r="A11555" s="1" t="s">
        <v>19356</v>
      </c>
      <c r="B11555" t="s">
        <v>19357</v>
      </c>
      <c r="C11555" t="s">
        <v>17</v>
      </c>
      <c r="D11555" t="s">
        <v>18</v>
      </c>
      <c r="E11555">
        <v>1</v>
      </c>
      <c r="F11555" s="2">
        <v>926.75</v>
      </c>
      <c r="G11555" s="3">
        <v>1911</v>
      </c>
      <c r="H11555" s="3">
        <v>9.2675000000000001</v>
      </c>
      <c r="I11555" s="3">
        <v>43.557250000000003</v>
      </c>
      <c r="J11555" s="3">
        <v>979.57474999999999</v>
      </c>
      <c r="K11555" s="4">
        <v>0.35</v>
      </c>
      <c r="L11555" s="73">
        <v>1778.3049307692309</v>
      </c>
    </row>
    <row r="11556" spans="1:12" x14ac:dyDescent="0.35">
      <c r="A11556" s="1">
        <v>4202</v>
      </c>
      <c r="B11556" t="s">
        <v>19358</v>
      </c>
      <c r="C11556" t="s">
        <v>17</v>
      </c>
      <c r="D11556" t="s">
        <v>18</v>
      </c>
      <c r="E11556">
        <v>1</v>
      </c>
      <c r="F11556" s="2">
        <v>193.6</v>
      </c>
      <c r="G11556" s="3">
        <v>400</v>
      </c>
      <c r="H11556" s="3">
        <v>1.9359999999999999</v>
      </c>
      <c r="I11556" s="3">
        <v>9.0991999999999997</v>
      </c>
      <c r="J11556" s="3">
        <v>204.6352</v>
      </c>
      <c r="K11556" s="4">
        <v>0.35</v>
      </c>
      <c r="L11556" s="73">
        <v>371.49159384615382</v>
      </c>
    </row>
    <row r="11557" spans="1:12" x14ac:dyDescent="0.35">
      <c r="A11557" s="1" t="s">
        <v>19359</v>
      </c>
      <c r="B11557" t="s">
        <v>19360</v>
      </c>
      <c r="C11557" t="s">
        <v>17</v>
      </c>
      <c r="D11557" t="s">
        <v>18</v>
      </c>
      <c r="E11557">
        <v>1</v>
      </c>
      <c r="F11557" s="2">
        <v>206.25</v>
      </c>
      <c r="G11557" s="3">
        <v>426</v>
      </c>
      <c r="H11557" s="3">
        <v>2.0625</v>
      </c>
      <c r="I11557" s="3">
        <v>9.6937499999999996</v>
      </c>
      <c r="J11557" s="3">
        <v>218.00624999999999</v>
      </c>
      <c r="K11557" s="4">
        <v>0.35000000000000003</v>
      </c>
      <c r="L11557" s="73">
        <v>395.7651923076923</v>
      </c>
    </row>
    <row r="11558" spans="1:12" x14ac:dyDescent="0.35">
      <c r="A11558" s="1" t="s">
        <v>19361</v>
      </c>
      <c r="B11558" t="s">
        <v>19362</v>
      </c>
      <c r="C11558" t="s">
        <v>17</v>
      </c>
      <c r="D11558" t="s">
        <v>18</v>
      </c>
      <c r="E11558">
        <v>1</v>
      </c>
      <c r="F11558" s="2">
        <v>74.25</v>
      </c>
      <c r="G11558" s="3">
        <v>154</v>
      </c>
      <c r="H11558" s="3">
        <v>0.74250000000000005</v>
      </c>
      <c r="I11558" s="3">
        <v>3.4897499999999999</v>
      </c>
      <c r="J11558" s="3">
        <v>78.482250000000008</v>
      </c>
      <c r="K11558" s="4">
        <v>0.35</v>
      </c>
      <c r="L11558" s="73">
        <v>142.47546923076925</v>
      </c>
    </row>
    <row r="11559" spans="1:12" x14ac:dyDescent="0.35">
      <c r="A11559" s="1" t="s">
        <v>19363</v>
      </c>
      <c r="B11559" t="s">
        <v>19364</v>
      </c>
      <c r="C11559" t="s">
        <v>17</v>
      </c>
      <c r="D11559" t="s">
        <v>18</v>
      </c>
      <c r="E11559">
        <v>1</v>
      </c>
      <c r="F11559" s="2">
        <v>165</v>
      </c>
      <c r="G11559" s="3">
        <v>341</v>
      </c>
      <c r="H11559" s="3">
        <v>1.6500000000000001</v>
      </c>
      <c r="I11559" s="3">
        <v>7.7549999999999999</v>
      </c>
      <c r="J11559" s="3">
        <v>174.405</v>
      </c>
      <c r="K11559" s="4">
        <v>0.35000000000000003</v>
      </c>
      <c r="L11559" s="73">
        <v>316.61215384615389</v>
      </c>
    </row>
    <row r="11560" spans="1:12" x14ac:dyDescent="0.35">
      <c r="A11560" s="1" t="s">
        <v>19365</v>
      </c>
      <c r="B11560" t="s">
        <v>19366</v>
      </c>
      <c r="C11560" t="s">
        <v>17</v>
      </c>
      <c r="D11560" t="s">
        <v>18</v>
      </c>
      <c r="E11560">
        <v>1</v>
      </c>
      <c r="F11560" s="2">
        <v>1.93</v>
      </c>
      <c r="G11560" s="3">
        <v>4</v>
      </c>
      <c r="H11560" s="3">
        <v>1.9300000000000001E-2</v>
      </c>
      <c r="I11560" s="3">
        <v>9.0709999999999999E-2</v>
      </c>
      <c r="J11560" s="3">
        <v>2.0400100000000001</v>
      </c>
      <c r="K11560" s="4">
        <v>0.35</v>
      </c>
      <c r="L11560" s="73">
        <v>3.7034027692307694</v>
      </c>
    </row>
    <row r="11561" spans="1:12" x14ac:dyDescent="0.35">
      <c r="A11561" s="1" t="s">
        <v>19367</v>
      </c>
      <c r="B11561" t="s">
        <v>19368</v>
      </c>
      <c r="C11561" t="s">
        <v>17</v>
      </c>
      <c r="D11561" t="s">
        <v>18</v>
      </c>
      <c r="E11561">
        <v>1</v>
      </c>
      <c r="F11561" s="2">
        <v>167.75</v>
      </c>
      <c r="G11561" s="3">
        <v>346</v>
      </c>
      <c r="H11561" s="3">
        <v>1.6775</v>
      </c>
      <c r="I11561" s="3">
        <v>7.8842499999999998</v>
      </c>
      <c r="J11561" s="3">
        <v>177.31175000000002</v>
      </c>
      <c r="K11561" s="4">
        <v>0.35</v>
      </c>
      <c r="L11561" s="73">
        <v>321.88902307692308</v>
      </c>
    </row>
    <row r="11562" spans="1:12" x14ac:dyDescent="0.35">
      <c r="A11562" s="1" t="s">
        <v>19369</v>
      </c>
      <c r="B11562" t="s">
        <v>19370</v>
      </c>
      <c r="C11562" t="s">
        <v>17</v>
      </c>
      <c r="D11562" t="s">
        <v>18</v>
      </c>
      <c r="E11562">
        <v>1</v>
      </c>
      <c r="F11562" s="2">
        <v>206.25</v>
      </c>
      <c r="G11562" s="3">
        <v>426</v>
      </c>
      <c r="H11562" s="3">
        <v>2.0625</v>
      </c>
      <c r="I11562" s="3">
        <v>9.6937499999999996</v>
      </c>
      <c r="J11562" s="3">
        <v>218.00624999999999</v>
      </c>
      <c r="K11562" s="4">
        <v>0.35000000000000003</v>
      </c>
      <c r="L11562" s="73">
        <v>395.7651923076923</v>
      </c>
    </row>
    <row r="11563" spans="1:12" x14ac:dyDescent="0.35">
      <c r="A11563" s="1" t="s">
        <v>19371</v>
      </c>
      <c r="B11563" t="s">
        <v>5633</v>
      </c>
      <c r="C11563" t="s">
        <v>17</v>
      </c>
      <c r="D11563" t="s">
        <v>18</v>
      </c>
      <c r="E11563">
        <v>1</v>
      </c>
      <c r="F11563" s="2">
        <v>22</v>
      </c>
      <c r="G11563" s="3">
        <v>46</v>
      </c>
      <c r="H11563" s="3">
        <v>0.22</v>
      </c>
      <c r="I11563" s="3">
        <v>1.034</v>
      </c>
      <c r="J11563" s="3">
        <v>23.253999999999998</v>
      </c>
      <c r="K11563" s="4">
        <v>0.35</v>
      </c>
      <c r="L11563" s="73">
        <v>42.21495384615384</v>
      </c>
    </row>
    <row r="11564" spans="1:12" x14ac:dyDescent="0.35">
      <c r="A11564" s="1" t="s">
        <v>19372</v>
      </c>
      <c r="B11564" t="s">
        <v>19373</v>
      </c>
      <c r="C11564" t="s">
        <v>17</v>
      </c>
      <c r="D11564" t="s">
        <v>18</v>
      </c>
      <c r="E11564">
        <v>1</v>
      </c>
      <c r="F11564" s="2">
        <v>266.75</v>
      </c>
      <c r="G11564" s="3">
        <v>550</v>
      </c>
      <c r="H11564" s="3">
        <v>2.6675</v>
      </c>
      <c r="I11564" s="3">
        <v>12.53725</v>
      </c>
      <c r="J11564" s="3">
        <v>281.95474999999999</v>
      </c>
      <c r="K11564" s="4">
        <v>0.35000000000000003</v>
      </c>
      <c r="L11564" s="73">
        <v>511.85631538461536</v>
      </c>
    </row>
    <row r="11565" spans="1:12" x14ac:dyDescent="0.35">
      <c r="A11565" s="1" t="s">
        <v>19374</v>
      </c>
      <c r="B11565" t="s">
        <v>19375</v>
      </c>
      <c r="C11565" t="s">
        <v>17</v>
      </c>
      <c r="D11565" t="s">
        <v>18</v>
      </c>
      <c r="E11565">
        <v>1</v>
      </c>
      <c r="F11565" s="2">
        <v>43.45</v>
      </c>
      <c r="G11565" s="3">
        <v>90</v>
      </c>
      <c r="H11565" s="3">
        <v>0.43450000000000005</v>
      </c>
      <c r="I11565" s="3">
        <v>2.0421500000000004</v>
      </c>
      <c r="J11565" s="3">
        <v>45.926650000000002</v>
      </c>
      <c r="K11565" s="4">
        <v>0.34999999999999992</v>
      </c>
      <c r="L11565" s="73">
        <v>83.374533846153838</v>
      </c>
    </row>
    <row r="11566" spans="1:12" x14ac:dyDescent="0.35">
      <c r="A11566" s="1" t="s">
        <v>19376</v>
      </c>
      <c r="B11566" t="s">
        <v>19377</v>
      </c>
      <c r="C11566" t="s">
        <v>17</v>
      </c>
      <c r="D11566" t="s">
        <v>18</v>
      </c>
      <c r="E11566">
        <v>1</v>
      </c>
      <c r="F11566" s="2">
        <v>60.5</v>
      </c>
      <c r="G11566" s="3">
        <v>125</v>
      </c>
      <c r="H11566" s="3">
        <v>0.60499999999999998</v>
      </c>
      <c r="I11566" s="3">
        <v>2.8435000000000001</v>
      </c>
      <c r="J11566" s="3">
        <v>63.948499999999996</v>
      </c>
      <c r="K11566" s="4">
        <v>0.34999999999999992</v>
      </c>
      <c r="L11566" s="73">
        <v>116.09112307692305</v>
      </c>
    </row>
    <row r="11567" spans="1:12" x14ac:dyDescent="0.35">
      <c r="A11567" s="1" t="s">
        <v>19378</v>
      </c>
      <c r="B11567" t="s">
        <v>19379</v>
      </c>
      <c r="C11567" t="s">
        <v>17</v>
      </c>
      <c r="D11567" t="s">
        <v>18</v>
      </c>
      <c r="E11567">
        <v>1</v>
      </c>
      <c r="F11567" s="2">
        <v>893.75</v>
      </c>
      <c r="G11567" s="3">
        <v>1843</v>
      </c>
      <c r="H11567" s="3">
        <v>8.9375</v>
      </c>
      <c r="I11567" s="3">
        <v>42.006250000000001</v>
      </c>
      <c r="J11567" s="3">
        <v>944.69375000000002</v>
      </c>
      <c r="K11567" s="4">
        <v>0.35</v>
      </c>
      <c r="L11567" s="73">
        <v>1714.9825000000001</v>
      </c>
    </row>
    <row r="11568" spans="1:12" x14ac:dyDescent="0.35">
      <c r="A11568" s="1" t="s">
        <v>19380</v>
      </c>
      <c r="B11568" t="s">
        <v>19381</v>
      </c>
      <c r="C11568" t="s">
        <v>17</v>
      </c>
      <c r="D11568" t="s">
        <v>18</v>
      </c>
      <c r="E11568">
        <v>1</v>
      </c>
      <c r="F11568" s="2">
        <v>6.88</v>
      </c>
      <c r="G11568" s="3">
        <v>15</v>
      </c>
      <c r="H11568" s="3">
        <v>6.88E-2</v>
      </c>
      <c r="I11568" s="3">
        <v>0.32335999999999998</v>
      </c>
      <c r="J11568" s="3">
        <v>7.2721600000000004</v>
      </c>
      <c r="K11568" s="4">
        <v>0.35</v>
      </c>
      <c r="L11568" s="73">
        <v>13.201767384615385</v>
      </c>
    </row>
    <row r="11569" spans="1:12" x14ac:dyDescent="0.35">
      <c r="A11569" s="1" t="s">
        <v>19382</v>
      </c>
      <c r="B11569" t="s">
        <v>9050</v>
      </c>
      <c r="C11569" t="s">
        <v>17</v>
      </c>
      <c r="D11569" t="s">
        <v>18</v>
      </c>
      <c r="E11569">
        <v>1</v>
      </c>
      <c r="F11569" s="2">
        <v>181.5</v>
      </c>
      <c r="G11569" s="3">
        <v>375</v>
      </c>
      <c r="H11569" s="3">
        <v>1.8149999999999999</v>
      </c>
      <c r="I11569" s="3">
        <v>8.5305</v>
      </c>
      <c r="J11569" s="3">
        <v>191.84549999999999</v>
      </c>
      <c r="K11569" s="4">
        <v>0.34999999999999992</v>
      </c>
      <c r="L11569" s="73">
        <v>348.27336923076916</v>
      </c>
    </row>
    <row r="11570" spans="1:12" x14ac:dyDescent="0.35">
      <c r="A11570" s="1" t="s">
        <v>19383</v>
      </c>
      <c r="B11570" t="s">
        <v>19384</v>
      </c>
      <c r="C11570" t="s">
        <v>17</v>
      </c>
      <c r="D11570" t="s">
        <v>18</v>
      </c>
      <c r="E11570">
        <v>1</v>
      </c>
      <c r="F11570" s="2">
        <v>563.75</v>
      </c>
      <c r="G11570" s="3">
        <v>1163</v>
      </c>
      <c r="H11570" s="3">
        <v>5.6375000000000002</v>
      </c>
      <c r="I11570" s="3">
        <v>26.49625</v>
      </c>
      <c r="J11570" s="3">
        <v>595.88375000000008</v>
      </c>
      <c r="K11570" s="4">
        <v>0.35</v>
      </c>
      <c r="L11570" s="73">
        <v>1081.7581923076923</v>
      </c>
    </row>
    <row r="11571" spans="1:12" x14ac:dyDescent="0.35">
      <c r="A11571" s="1" t="s">
        <v>19385</v>
      </c>
      <c r="B11571" t="s">
        <v>19386</v>
      </c>
      <c r="C11571" t="s">
        <v>17</v>
      </c>
      <c r="D11571" t="s">
        <v>18</v>
      </c>
      <c r="E11571">
        <v>1</v>
      </c>
      <c r="F11571" s="2">
        <v>178.75</v>
      </c>
      <c r="G11571" s="3">
        <v>369</v>
      </c>
      <c r="H11571" s="3">
        <v>1.7875000000000001</v>
      </c>
      <c r="I11571" s="3">
        <v>8.4012499999999992</v>
      </c>
      <c r="J11571" s="3">
        <v>188.93875</v>
      </c>
      <c r="K11571" s="4">
        <v>0.35000000000000003</v>
      </c>
      <c r="L11571" s="73">
        <v>342.99650000000003</v>
      </c>
    </row>
    <row r="11572" spans="1:12" x14ac:dyDescent="0.35">
      <c r="A11572" s="1" t="s">
        <v>19387</v>
      </c>
      <c r="B11572" t="s">
        <v>19388</v>
      </c>
      <c r="C11572" t="s">
        <v>17</v>
      </c>
      <c r="D11572" t="s">
        <v>18</v>
      </c>
      <c r="E11572">
        <v>1</v>
      </c>
      <c r="F11572" s="2">
        <v>25.3</v>
      </c>
      <c r="G11572" s="3">
        <v>53</v>
      </c>
      <c r="H11572" s="3">
        <v>0.253</v>
      </c>
      <c r="I11572" s="3">
        <v>1.1891</v>
      </c>
      <c r="J11572" s="3">
        <v>26.742100000000001</v>
      </c>
      <c r="K11572" s="4">
        <v>0.35000000000000003</v>
      </c>
      <c r="L11572" s="73">
        <v>48.547196923076925</v>
      </c>
    </row>
    <row r="11573" spans="1:12" x14ac:dyDescent="0.35">
      <c r="A11573" s="1" t="s">
        <v>19389</v>
      </c>
      <c r="B11573" t="s">
        <v>19390</v>
      </c>
      <c r="C11573" t="s">
        <v>17</v>
      </c>
      <c r="D11573" t="s">
        <v>18</v>
      </c>
      <c r="E11573">
        <v>1</v>
      </c>
      <c r="F11573" s="2">
        <v>181.5</v>
      </c>
      <c r="G11573" s="3">
        <v>375</v>
      </c>
      <c r="H11573" s="3">
        <v>1.8149999999999999</v>
      </c>
      <c r="I11573" s="3">
        <v>8.5305</v>
      </c>
      <c r="J11573" s="3">
        <v>191.84549999999999</v>
      </c>
      <c r="K11573" s="4">
        <v>0.34999999999999992</v>
      </c>
      <c r="L11573" s="73">
        <v>348.27336923076916</v>
      </c>
    </row>
    <row r="11574" spans="1:12" x14ac:dyDescent="0.35">
      <c r="A11574" s="1" t="s">
        <v>19391</v>
      </c>
      <c r="B11574" t="s">
        <v>19392</v>
      </c>
      <c r="C11574" t="s">
        <v>17</v>
      </c>
      <c r="D11574" t="s">
        <v>18</v>
      </c>
      <c r="E11574">
        <v>1</v>
      </c>
      <c r="F11574" s="2">
        <v>522.5</v>
      </c>
      <c r="G11574" s="3">
        <v>1078</v>
      </c>
      <c r="H11574" s="3">
        <v>5.2250000000000005</v>
      </c>
      <c r="I11574" s="3">
        <v>24.557500000000001</v>
      </c>
      <c r="J11574" s="3">
        <v>552.28250000000003</v>
      </c>
      <c r="K11574" s="4">
        <v>0.35</v>
      </c>
      <c r="L11574" s="73">
        <v>1002.6051538461538</v>
      </c>
    </row>
    <row r="11575" spans="1:12" x14ac:dyDescent="0.35">
      <c r="A11575" s="1" t="s">
        <v>19393</v>
      </c>
      <c r="B11575" t="s">
        <v>19394</v>
      </c>
      <c r="C11575" t="s">
        <v>17</v>
      </c>
      <c r="D11575" t="s">
        <v>18</v>
      </c>
      <c r="E11575">
        <v>1</v>
      </c>
      <c r="F11575" s="2">
        <v>63.25</v>
      </c>
      <c r="G11575" s="3">
        <v>131</v>
      </c>
      <c r="H11575" s="3">
        <v>0.63250000000000006</v>
      </c>
      <c r="I11575" s="3">
        <v>2.97275</v>
      </c>
      <c r="J11575" s="3">
        <v>66.855249999999998</v>
      </c>
      <c r="K11575" s="4">
        <v>0.35000000000000003</v>
      </c>
      <c r="L11575" s="73">
        <v>121.3679923076923</v>
      </c>
    </row>
    <row r="11576" spans="1:12" x14ac:dyDescent="0.35">
      <c r="A11576" s="1" t="s">
        <v>19395</v>
      </c>
      <c r="B11576" t="s">
        <v>19396</v>
      </c>
      <c r="C11576" t="s">
        <v>17</v>
      </c>
      <c r="D11576" t="s">
        <v>18</v>
      </c>
      <c r="E11576">
        <v>1</v>
      </c>
      <c r="F11576" s="2">
        <v>17.05</v>
      </c>
      <c r="G11576" s="3">
        <v>36</v>
      </c>
      <c r="H11576" s="3">
        <v>0.17050000000000001</v>
      </c>
      <c r="I11576" s="3">
        <v>0.80135000000000001</v>
      </c>
      <c r="J11576" s="3">
        <v>18.021850000000001</v>
      </c>
      <c r="K11576" s="4">
        <v>0.35</v>
      </c>
      <c r="L11576" s="73">
        <v>32.71658923076923</v>
      </c>
    </row>
    <row r="11577" spans="1:12" x14ac:dyDescent="0.35">
      <c r="A11577" s="1" t="s">
        <v>19397</v>
      </c>
      <c r="B11577" t="s">
        <v>19398</v>
      </c>
      <c r="C11577" t="s">
        <v>17</v>
      </c>
      <c r="D11577" t="s">
        <v>18</v>
      </c>
      <c r="E11577">
        <v>1</v>
      </c>
      <c r="F11577" s="2">
        <v>71.5</v>
      </c>
      <c r="G11577" s="3">
        <v>148</v>
      </c>
      <c r="H11577" s="3">
        <v>0.71499999999999997</v>
      </c>
      <c r="I11577" s="3">
        <v>3.3605</v>
      </c>
      <c r="J11577" s="3">
        <v>75.575500000000005</v>
      </c>
      <c r="K11577" s="4">
        <v>0.35000000000000003</v>
      </c>
      <c r="L11577" s="73">
        <v>137.1986</v>
      </c>
    </row>
    <row r="11578" spans="1:12" x14ac:dyDescent="0.35">
      <c r="A11578" s="1" t="s">
        <v>19399</v>
      </c>
      <c r="B11578" t="s">
        <v>19400</v>
      </c>
      <c r="C11578" t="s">
        <v>17</v>
      </c>
      <c r="D11578" t="s">
        <v>18</v>
      </c>
      <c r="E11578">
        <v>1</v>
      </c>
      <c r="F11578" s="2">
        <v>2887.5</v>
      </c>
      <c r="G11578" s="3">
        <v>5954</v>
      </c>
      <c r="H11578" s="3">
        <v>28.875</v>
      </c>
      <c r="I11578" s="3">
        <v>135.71250000000001</v>
      </c>
      <c r="J11578" s="3">
        <v>3052.0875000000001</v>
      </c>
      <c r="K11578" s="4">
        <v>0.34999999999999992</v>
      </c>
      <c r="L11578" s="73">
        <v>5540.7126923076921</v>
      </c>
    </row>
    <row r="11579" spans="1:12" x14ac:dyDescent="0.35">
      <c r="A11579" s="1" t="s">
        <v>19401</v>
      </c>
      <c r="B11579" t="s">
        <v>19402</v>
      </c>
      <c r="C11579" t="s">
        <v>17</v>
      </c>
      <c r="D11579" t="s">
        <v>18</v>
      </c>
      <c r="E11579">
        <v>1</v>
      </c>
      <c r="F11579" s="2">
        <v>167.75</v>
      </c>
      <c r="G11579" s="3">
        <v>346</v>
      </c>
      <c r="H11579" s="3">
        <v>1.6775</v>
      </c>
      <c r="I11579" s="3">
        <v>7.8842499999999998</v>
      </c>
      <c r="J11579" s="3">
        <v>177.31175000000002</v>
      </c>
      <c r="K11579" s="4">
        <v>0.35</v>
      </c>
      <c r="L11579" s="73">
        <v>321.88902307692308</v>
      </c>
    </row>
    <row r="11580" spans="1:12" x14ac:dyDescent="0.35">
      <c r="A11580" s="1" t="s">
        <v>19403</v>
      </c>
      <c r="B11580" t="s">
        <v>19404</v>
      </c>
      <c r="C11580" t="s">
        <v>17</v>
      </c>
      <c r="D11580" t="s">
        <v>18</v>
      </c>
      <c r="E11580">
        <v>1</v>
      </c>
      <c r="F11580" s="2">
        <v>308</v>
      </c>
      <c r="G11580" s="3">
        <v>636</v>
      </c>
      <c r="H11580" s="3">
        <v>3.08</v>
      </c>
      <c r="I11580" s="3">
        <v>14.476000000000001</v>
      </c>
      <c r="J11580" s="3">
        <v>325.55599999999998</v>
      </c>
      <c r="K11580" s="4">
        <v>0.35000000000000003</v>
      </c>
      <c r="L11580" s="73">
        <v>591.00935384615377</v>
      </c>
    </row>
    <row r="11581" spans="1:12" x14ac:dyDescent="0.35">
      <c r="A11581" s="1" t="s">
        <v>19405</v>
      </c>
      <c r="B11581" t="s">
        <v>19301</v>
      </c>
      <c r="C11581" t="s">
        <v>17</v>
      </c>
      <c r="D11581" t="s">
        <v>18</v>
      </c>
      <c r="E11581">
        <v>1</v>
      </c>
      <c r="F11581" s="2">
        <v>209</v>
      </c>
      <c r="G11581" s="3">
        <v>431</v>
      </c>
      <c r="H11581" s="3">
        <v>2.09</v>
      </c>
      <c r="I11581" s="3">
        <v>9.8230000000000004</v>
      </c>
      <c r="J11581" s="3">
        <v>220.91300000000001</v>
      </c>
      <c r="K11581" s="4">
        <v>0.35</v>
      </c>
      <c r="L11581" s="73">
        <v>401.04206153846155</v>
      </c>
    </row>
    <row r="11582" spans="1:12" x14ac:dyDescent="0.35">
      <c r="A11582" s="1" t="s">
        <v>19406</v>
      </c>
      <c r="B11582" t="s">
        <v>19407</v>
      </c>
      <c r="C11582" t="s">
        <v>17</v>
      </c>
      <c r="D11582" t="s">
        <v>18</v>
      </c>
      <c r="E11582">
        <v>1</v>
      </c>
      <c r="F11582" s="2">
        <v>726</v>
      </c>
      <c r="G11582" s="3">
        <v>1497</v>
      </c>
      <c r="H11582" s="3">
        <v>7.26</v>
      </c>
      <c r="I11582" s="3">
        <v>34.122</v>
      </c>
      <c r="J11582" s="3">
        <v>767.38199999999995</v>
      </c>
      <c r="K11582" s="4">
        <v>0.34999999999999992</v>
      </c>
      <c r="L11582" s="73">
        <v>1393.0934769230767</v>
      </c>
    </row>
    <row r="11583" spans="1:12" x14ac:dyDescent="0.35">
      <c r="A11583" s="1" t="s">
        <v>19408</v>
      </c>
      <c r="B11583" t="s">
        <v>19409</v>
      </c>
      <c r="C11583" t="s">
        <v>17</v>
      </c>
      <c r="D11583" t="s">
        <v>18</v>
      </c>
      <c r="E11583">
        <v>1</v>
      </c>
      <c r="F11583" s="2">
        <v>82.5</v>
      </c>
      <c r="G11583" s="3">
        <v>171</v>
      </c>
      <c r="H11583" s="3">
        <v>0.82500000000000007</v>
      </c>
      <c r="I11583" s="3">
        <v>3.8774999999999999</v>
      </c>
      <c r="J11583" s="3">
        <v>87.202500000000001</v>
      </c>
      <c r="K11583" s="4">
        <v>0.35000000000000003</v>
      </c>
      <c r="L11583" s="73">
        <v>158.30607692307694</v>
      </c>
    </row>
    <row r="11584" spans="1:12" x14ac:dyDescent="0.35">
      <c r="A11584" s="1" t="s">
        <v>19410</v>
      </c>
      <c r="B11584" t="s">
        <v>19388</v>
      </c>
      <c r="C11584" t="s">
        <v>17</v>
      </c>
      <c r="D11584" t="s">
        <v>18</v>
      </c>
      <c r="E11584">
        <v>1</v>
      </c>
      <c r="F11584" s="2">
        <v>78.650000000000006</v>
      </c>
      <c r="G11584" s="3">
        <v>163</v>
      </c>
      <c r="H11584" s="3">
        <v>0.78650000000000009</v>
      </c>
      <c r="I11584" s="3">
        <v>3.6965500000000002</v>
      </c>
      <c r="J11584" s="3">
        <v>83.133050000000011</v>
      </c>
      <c r="K11584" s="4">
        <v>0.35000000000000003</v>
      </c>
      <c r="L11584" s="73">
        <v>150.91846000000001</v>
      </c>
    </row>
    <row r="11585" spans="1:12" x14ac:dyDescent="0.35">
      <c r="A11585" s="1" t="s">
        <v>19411</v>
      </c>
      <c r="B11585" t="s">
        <v>19412</v>
      </c>
      <c r="C11585" t="s">
        <v>17</v>
      </c>
      <c r="D11585" t="s">
        <v>18</v>
      </c>
      <c r="E11585">
        <v>1</v>
      </c>
      <c r="F11585" s="2">
        <v>30.25</v>
      </c>
      <c r="G11585" s="3">
        <v>63</v>
      </c>
      <c r="H11585" s="3">
        <v>0.30249999999999999</v>
      </c>
      <c r="I11585" s="3">
        <v>1.4217500000000001</v>
      </c>
      <c r="J11585" s="3">
        <v>31.974249999999998</v>
      </c>
      <c r="K11585" s="4">
        <v>0.34999999999999992</v>
      </c>
      <c r="L11585" s="73">
        <v>58.045561538461527</v>
      </c>
    </row>
    <row r="11586" spans="1:12" x14ac:dyDescent="0.35">
      <c r="A11586" s="1" t="s">
        <v>19413</v>
      </c>
      <c r="B11586" t="s">
        <v>19414</v>
      </c>
      <c r="C11586" t="s">
        <v>17</v>
      </c>
      <c r="D11586" t="s">
        <v>18</v>
      </c>
      <c r="E11586">
        <v>1</v>
      </c>
      <c r="F11586" s="2">
        <v>14.03</v>
      </c>
      <c r="G11586" s="3">
        <v>29</v>
      </c>
      <c r="H11586" s="3">
        <v>0.14030000000000001</v>
      </c>
      <c r="I11586" s="3">
        <v>0.65940999999999994</v>
      </c>
      <c r="J11586" s="3">
        <v>14.829709999999999</v>
      </c>
      <c r="K11586" s="4">
        <v>0.34999999999999992</v>
      </c>
      <c r="L11586" s="73">
        <v>26.921627384615377</v>
      </c>
    </row>
    <row r="11587" spans="1:12" x14ac:dyDescent="0.35">
      <c r="A11587" s="1" t="s">
        <v>19415</v>
      </c>
      <c r="B11587" t="s">
        <v>19416</v>
      </c>
      <c r="C11587" t="s">
        <v>17</v>
      </c>
      <c r="D11587" t="s">
        <v>18</v>
      </c>
      <c r="E11587">
        <v>1</v>
      </c>
      <c r="F11587" s="2">
        <v>145.75</v>
      </c>
      <c r="G11587" s="3">
        <v>301</v>
      </c>
      <c r="H11587" s="3">
        <v>1.4575</v>
      </c>
      <c r="I11587" s="3">
        <v>6.85025</v>
      </c>
      <c r="J11587" s="3">
        <v>154.05775</v>
      </c>
      <c r="K11587" s="4">
        <v>0.35</v>
      </c>
      <c r="L11587" s="73">
        <v>279.67406923076919</v>
      </c>
    </row>
    <row r="11588" spans="1:12" x14ac:dyDescent="0.35">
      <c r="A11588" s="1" t="s">
        <v>19417</v>
      </c>
      <c r="B11588" t="s">
        <v>19418</v>
      </c>
      <c r="C11588" t="s">
        <v>17</v>
      </c>
      <c r="D11588" t="s">
        <v>18</v>
      </c>
      <c r="E11588">
        <v>1</v>
      </c>
      <c r="F11588" s="2">
        <v>84.15</v>
      </c>
      <c r="G11588" s="3">
        <v>174</v>
      </c>
      <c r="H11588" s="3">
        <v>0.84150000000000003</v>
      </c>
      <c r="I11588" s="3">
        <v>3.9550500000000004</v>
      </c>
      <c r="J11588" s="3">
        <v>88.946550000000002</v>
      </c>
      <c r="K11588" s="4">
        <v>0.34999999999999992</v>
      </c>
      <c r="L11588" s="73">
        <v>161.47219846153845</v>
      </c>
    </row>
    <row r="11589" spans="1:12" x14ac:dyDescent="0.35">
      <c r="A11589" s="1" t="s">
        <v>19419</v>
      </c>
      <c r="B11589" t="s">
        <v>19420</v>
      </c>
      <c r="C11589" t="s">
        <v>17</v>
      </c>
      <c r="D11589" t="s">
        <v>18</v>
      </c>
      <c r="E11589">
        <v>1</v>
      </c>
      <c r="F11589" s="2">
        <v>990</v>
      </c>
      <c r="G11589" s="3">
        <v>2042</v>
      </c>
      <c r="H11589" s="3">
        <v>9.9</v>
      </c>
      <c r="I11589" s="3">
        <v>46.53</v>
      </c>
      <c r="J11589" s="3">
        <v>1046.43</v>
      </c>
      <c r="K11589" s="4">
        <v>0.35</v>
      </c>
      <c r="L11589" s="73">
        <v>1899.6729230769231</v>
      </c>
    </row>
    <row r="11590" spans="1:12" x14ac:dyDescent="0.35">
      <c r="A11590" s="1" t="s">
        <v>19421</v>
      </c>
      <c r="B11590" t="s">
        <v>19422</v>
      </c>
      <c r="C11590" t="s">
        <v>17</v>
      </c>
      <c r="D11590" t="s">
        <v>18</v>
      </c>
      <c r="E11590">
        <v>1</v>
      </c>
      <c r="F11590" s="2">
        <v>156.75</v>
      </c>
      <c r="G11590" s="3">
        <v>324</v>
      </c>
      <c r="H11590" s="3">
        <v>1.5675000000000001</v>
      </c>
      <c r="I11590" s="3">
        <v>7.3672500000000003</v>
      </c>
      <c r="J11590" s="3">
        <v>165.68475000000001</v>
      </c>
      <c r="K11590" s="4">
        <v>0.35000000000000003</v>
      </c>
      <c r="L11590" s="73">
        <v>300.78154615384619</v>
      </c>
    </row>
    <row r="11591" spans="1:12" x14ac:dyDescent="0.35">
      <c r="A11591" s="1" t="s">
        <v>19423</v>
      </c>
      <c r="B11591" t="s">
        <v>19424</v>
      </c>
      <c r="C11591" t="s">
        <v>17</v>
      </c>
      <c r="D11591" t="s">
        <v>18</v>
      </c>
      <c r="E11591">
        <v>1</v>
      </c>
      <c r="F11591" s="2">
        <v>154</v>
      </c>
      <c r="G11591" s="3">
        <v>318</v>
      </c>
      <c r="H11591" s="3">
        <v>1.54</v>
      </c>
      <c r="I11591" s="3">
        <v>7.2380000000000004</v>
      </c>
      <c r="J11591" s="3">
        <v>162.77799999999999</v>
      </c>
      <c r="K11591" s="4">
        <v>0.35000000000000003</v>
      </c>
      <c r="L11591" s="73">
        <v>295.50467692307689</v>
      </c>
    </row>
    <row r="11592" spans="1:12" x14ac:dyDescent="0.35">
      <c r="A11592" s="1" t="s">
        <v>19425</v>
      </c>
      <c r="B11592" t="s">
        <v>19426</v>
      </c>
      <c r="C11592" t="s">
        <v>17</v>
      </c>
      <c r="D11592" t="s">
        <v>18</v>
      </c>
      <c r="E11592">
        <v>1</v>
      </c>
      <c r="F11592" s="2">
        <v>14.03</v>
      </c>
      <c r="G11592" s="3">
        <v>29</v>
      </c>
      <c r="H11592" s="3">
        <v>0.14030000000000001</v>
      </c>
      <c r="I11592" s="3">
        <v>0.65940999999999994</v>
      </c>
      <c r="J11592" s="3">
        <v>14.829709999999999</v>
      </c>
      <c r="K11592" s="4">
        <v>0.34999999999999992</v>
      </c>
      <c r="L11592" s="73">
        <v>26.921627384615377</v>
      </c>
    </row>
    <row r="11593" spans="1:12" x14ac:dyDescent="0.35">
      <c r="A11593" s="1" t="s">
        <v>19427</v>
      </c>
      <c r="B11593" t="s">
        <v>19428</v>
      </c>
      <c r="C11593" t="s">
        <v>17</v>
      </c>
      <c r="D11593" t="s">
        <v>18</v>
      </c>
      <c r="E11593">
        <v>1</v>
      </c>
      <c r="F11593" s="2">
        <v>225.5</v>
      </c>
      <c r="G11593" s="3">
        <v>465</v>
      </c>
      <c r="H11593" s="3">
        <v>2.2549999999999999</v>
      </c>
      <c r="I11593" s="3">
        <v>10.5985</v>
      </c>
      <c r="J11593" s="3">
        <v>238.3535</v>
      </c>
      <c r="K11593" s="4">
        <v>0.35000000000000003</v>
      </c>
      <c r="L11593" s="73">
        <v>432.70327692307694</v>
      </c>
    </row>
    <row r="11594" spans="1:12" x14ac:dyDescent="0.35">
      <c r="A11594" s="1" t="s">
        <v>19429</v>
      </c>
      <c r="B11594" t="s">
        <v>19430</v>
      </c>
      <c r="C11594" t="s">
        <v>17</v>
      </c>
      <c r="D11594" t="s">
        <v>18</v>
      </c>
      <c r="E11594">
        <v>1</v>
      </c>
      <c r="F11594" s="2">
        <v>167.75</v>
      </c>
      <c r="G11594" s="3">
        <v>346</v>
      </c>
      <c r="H11594" s="3">
        <v>1.6775</v>
      </c>
      <c r="I11594" s="3">
        <v>7.8842499999999998</v>
      </c>
      <c r="J11594" s="3">
        <v>177.31175000000002</v>
      </c>
      <c r="K11594" s="4">
        <v>0.35</v>
      </c>
      <c r="L11594" s="73">
        <v>321.88902307692308</v>
      </c>
    </row>
    <row r="11595" spans="1:12" x14ac:dyDescent="0.35">
      <c r="A11595" s="1" t="s">
        <v>19431</v>
      </c>
      <c r="B11595" t="s">
        <v>19432</v>
      </c>
      <c r="C11595" t="s">
        <v>17</v>
      </c>
      <c r="D11595" t="s">
        <v>18</v>
      </c>
      <c r="E11595">
        <v>1</v>
      </c>
      <c r="F11595" s="2">
        <v>68.75</v>
      </c>
      <c r="G11595" s="3">
        <v>142</v>
      </c>
      <c r="H11595" s="3">
        <v>0.6875</v>
      </c>
      <c r="I11595" s="3">
        <v>3.2312500000000002</v>
      </c>
      <c r="J11595" s="3">
        <v>72.668750000000003</v>
      </c>
      <c r="K11595" s="4">
        <v>0.35</v>
      </c>
      <c r="L11595" s="73">
        <v>131.92173076923078</v>
      </c>
    </row>
    <row r="11596" spans="1:12" x14ac:dyDescent="0.35">
      <c r="A11596" s="1" t="s">
        <v>19433</v>
      </c>
      <c r="B11596" t="s">
        <v>19434</v>
      </c>
      <c r="C11596" t="s">
        <v>17</v>
      </c>
      <c r="D11596" t="s">
        <v>18</v>
      </c>
      <c r="E11596">
        <v>1</v>
      </c>
      <c r="F11596" s="2">
        <v>74.25</v>
      </c>
      <c r="G11596" s="3">
        <v>154</v>
      </c>
      <c r="H11596" s="3">
        <v>0.74250000000000005</v>
      </c>
      <c r="I11596" s="3">
        <v>3.4897499999999999</v>
      </c>
      <c r="J11596" s="3">
        <v>78.482250000000008</v>
      </c>
      <c r="K11596" s="4">
        <v>0.35</v>
      </c>
      <c r="L11596" s="73">
        <v>142.47546923076925</v>
      </c>
    </row>
    <row r="11597" spans="1:12" x14ac:dyDescent="0.35">
      <c r="A11597" s="1" t="s">
        <v>19435</v>
      </c>
      <c r="B11597" t="s">
        <v>19436</v>
      </c>
      <c r="C11597" t="s">
        <v>17</v>
      </c>
      <c r="D11597" t="s">
        <v>18</v>
      </c>
      <c r="E11597">
        <v>1</v>
      </c>
      <c r="F11597" s="2">
        <v>13.75</v>
      </c>
      <c r="G11597" s="3">
        <v>29</v>
      </c>
      <c r="H11597" s="3">
        <v>0.13750000000000001</v>
      </c>
      <c r="I11597" s="3">
        <v>0.64624999999999999</v>
      </c>
      <c r="J11597" s="3">
        <v>14.53375</v>
      </c>
      <c r="K11597" s="4">
        <v>0.35000000000000003</v>
      </c>
      <c r="L11597" s="73">
        <v>26.384346153846153</v>
      </c>
    </row>
    <row r="11598" spans="1:12" x14ac:dyDescent="0.35">
      <c r="A11598" s="1" t="s">
        <v>19437</v>
      </c>
      <c r="B11598" t="s">
        <v>19438</v>
      </c>
      <c r="C11598" t="s">
        <v>17</v>
      </c>
      <c r="D11598" t="s">
        <v>18</v>
      </c>
      <c r="E11598">
        <v>1</v>
      </c>
      <c r="F11598" s="2">
        <v>90.75</v>
      </c>
      <c r="G11598" s="3">
        <v>188</v>
      </c>
      <c r="H11598" s="3">
        <v>0.90749999999999997</v>
      </c>
      <c r="I11598" s="3">
        <v>4.26525</v>
      </c>
      <c r="J11598" s="3">
        <v>95.922749999999994</v>
      </c>
      <c r="K11598" s="4">
        <v>0.34999999999999992</v>
      </c>
      <c r="L11598" s="73">
        <v>174.13668461538458</v>
      </c>
    </row>
    <row r="11599" spans="1:12" x14ac:dyDescent="0.35">
      <c r="A11599" s="1" t="s">
        <v>19439</v>
      </c>
      <c r="B11599" t="s">
        <v>12307</v>
      </c>
      <c r="C11599" t="s">
        <v>17</v>
      </c>
      <c r="D11599" t="s">
        <v>18</v>
      </c>
      <c r="E11599">
        <v>1</v>
      </c>
      <c r="F11599" s="2">
        <v>107.25</v>
      </c>
      <c r="G11599" s="3">
        <v>222</v>
      </c>
      <c r="H11599" s="3">
        <v>1.0725</v>
      </c>
      <c r="I11599" s="3">
        <v>5.0407500000000001</v>
      </c>
      <c r="J11599" s="3">
        <v>113.36325000000001</v>
      </c>
      <c r="K11599" s="4">
        <v>0.35</v>
      </c>
      <c r="L11599" s="73">
        <v>205.7979</v>
      </c>
    </row>
    <row r="11600" spans="1:12" x14ac:dyDescent="0.35">
      <c r="A11600" s="1" t="s">
        <v>19440</v>
      </c>
      <c r="B11600" t="s">
        <v>19441</v>
      </c>
      <c r="C11600" t="s">
        <v>17</v>
      </c>
      <c r="D11600" t="s">
        <v>18</v>
      </c>
      <c r="E11600">
        <v>1</v>
      </c>
      <c r="F11600" s="2">
        <v>60.5</v>
      </c>
      <c r="G11600" s="3">
        <v>125</v>
      </c>
      <c r="H11600" s="3">
        <v>0.60499999999999998</v>
      </c>
      <c r="I11600" s="3">
        <v>2.8435000000000001</v>
      </c>
      <c r="J11600" s="3">
        <v>63.948499999999996</v>
      </c>
      <c r="K11600" s="4">
        <v>0.34999999999999992</v>
      </c>
      <c r="L11600" s="73">
        <v>116.09112307692305</v>
      </c>
    </row>
    <row r="11601" spans="1:12" x14ac:dyDescent="0.35">
      <c r="A11601" s="1" t="s">
        <v>19442</v>
      </c>
      <c r="B11601" t="s">
        <v>19443</v>
      </c>
      <c r="C11601" t="s">
        <v>17</v>
      </c>
      <c r="D11601" t="s">
        <v>18</v>
      </c>
      <c r="E11601">
        <v>1</v>
      </c>
      <c r="F11601" s="2">
        <v>67.099999999999994</v>
      </c>
      <c r="G11601" s="3">
        <v>139</v>
      </c>
      <c r="H11601" s="3">
        <v>0.67099999999999993</v>
      </c>
      <c r="I11601" s="3">
        <v>3.1536999999999997</v>
      </c>
      <c r="J11601" s="3">
        <v>70.924700000000001</v>
      </c>
      <c r="K11601" s="4">
        <v>0.35</v>
      </c>
      <c r="L11601" s="73">
        <v>128.75560923076924</v>
      </c>
    </row>
    <row r="11602" spans="1:12" x14ac:dyDescent="0.35">
      <c r="A11602" s="1" t="s">
        <v>19444</v>
      </c>
      <c r="B11602" t="s">
        <v>5633</v>
      </c>
      <c r="C11602" t="s">
        <v>17</v>
      </c>
      <c r="D11602" t="s">
        <v>18</v>
      </c>
      <c r="E11602">
        <v>1</v>
      </c>
      <c r="F11602" s="2">
        <v>60.5</v>
      </c>
      <c r="G11602" s="3">
        <v>125</v>
      </c>
      <c r="H11602" s="3">
        <v>0.60499999999999998</v>
      </c>
      <c r="I11602" s="3">
        <v>2.8435000000000001</v>
      </c>
      <c r="J11602" s="3">
        <v>63.948499999999996</v>
      </c>
      <c r="K11602" s="4">
        <v>0.34999999999999992</v>
      </c>
      <c r="L11602" s="73">
        <v>116.09112307692305</v>
      </c>
    </row>
    <row r="11603" spans="1:12" x14ac:dyDescent="0.35">
      <c r="A11603" s="1" t="s">
        <v>19445</v>
      </c>
      <c r="B11603" t="s">
        <v>19446</v>
      </c>
      <c r="C11603" t="s">
        <v>17</v>
      </c>
      <c r="D11603" t="s">
        <v>18</v>
      </c>
      <c r="E11603">
        <v>1</v>
      </c>
      <c r="F11603" s="2">
        <v>40.700000000000003</v>
      </c>
      <c r="G11603" s="3">
        <v>84</v>
      </c>
      <c r="H11603" s="3">
        <v>0.40700000000000003</v>
      </c>
      <c r="I11603" s="3">
        <v>1.9129</v>
      </c>
      <c r="J11603" s="3">
        <v>43.0199</v>
      </c>
      <c r="K11603" s="4">
        <v>0.35</v>
      </c>
      <c r="L11603" s="73">
        <v>78.097664615384616</v>
      </c>
    </row>
    <row r="11604" spans="1:12" x14ac:dyDescent="0.35">
      <c r="A11604" s="1" t="s">
        <v>19447</v>
      </c>
      <c r="B11604" t="s">
        <v>19448</v>
      </c>
      <c r="C11604" t="s">
        <v>17</v>
      </c>
      <c r="D11604" t="s">
        <v>18</v>
      </c>
      <c r="E11604">
        <v>1</v>
      </c>
      <c r="F11604" s="2">
        <v>14.03</v>
      </c>
      <c r="G11604" s="3">
        <v>29</v>
      </c>
      <c r="H11604" s="3">
        <v>0.14030000000000001</v>
      </c>
      <c r="I11604" s="3">
        <v>0.65940999999999994</v>
      </c>
      <c r="J11604" s="3">
        <v>14.829709999999999</v>
      </c>
      <c r="K11604" s="4">
        <v>0.34999999999999992</v>
      </c>
      <c r="L11604" s="73">
        <v>26.921627384615377</v>
      </c>
    </row>
    <row r="11605" spans="1:12" x14ac:dyDescent="0.35">
      <c r="A11605" s="1" t="s">
        <v>19449</v>
      </c>
      <c r="B11605" t="s">
        <v>19450</v>
      </c>
      <c r="C11605" t="s">
        <v>17</v>
      </c>
      <c r="D11605" t="s">
        <v>18</v>
      </c>
      <c r="E11605">
        <v>1</v>
      </c>
      <c r="F11605" s="2">
        <v>66</v>
      </c>
      <c r="G11605" s="3">
        <v>137</v>
      </c>
      <c r="H11605" s="3">
        <v>0.66</v>
      </c>
      <c r="I11605" s="3">
        <v>3.1019999999999999</v>
      </c>
      <c r="J11605" s="3">
        <v>69.762</v>
      </c>
      <c r="K11605" s="4">
        <v>0.35</v>
      </c>
      <c r="L11605" s="73">
        <v>126.64486153846153</v>
      </c>
    </row>
    <row r="11606" spans="1:12" x14ac:dyDescent="0.35">
      <c r="A11606" s="1" t="s">
        <v>19451</v>
      </c>
      <c r="B11606" t="s">
        <v>19452</v>
      </c>
      <c r="C11606" t="s">
        <v>17</v>
      </c>
      <c r="D11606" t="s">
        <v>18</v>
      </c>
      <c r="E11606">
        <v>1</v>
      </c>
      <c r="F11606" s="2">
        <v>247.5</v>
      </c>
      <c r="G11606" s="3">
        <v>511</v>
      </c>
      <c r="H11606" s="3">
        <v>2.4750000000000001</v>
      </c>
      <c r="I11606" s="3">
        <v>11.6325</v>
      </c>
      <c r="J11606" s="3">
        <v>261.60750000000002</v>
      </c>
      <c r="K11606" s="4">
        <v>0.35</v>
      </c>
      <c r="L11606" s="73">
        <v>474.91823076923077</v>
      </c>
    </row>
    <row r="11607" spans="1:12" x14ac:dyDescent="0.35">
      <c r="A11607" s="1" t="s">
        <v>19453</v>
      </c>
      <c r="B11607" t="s">
        <v>19454</v>
      </c>
      <c r="C11607" t="s">
        <v>17</v>
      </c>
      <c r="D11607" t="s">
        <v>18</v>
      </c>
      <c r="E11607">
        <v>1</v>
      </c>
      <c r="F11607" s="2">
        <v>41.25</v>
      </c>
      <c r="G11607" s="3">
        <v>86</v>
      </c>
      <c r="H11607" s="3">
        <v>0.41250000000000003</v>
      </c>
      <c r="I11607" s="3">
        <v>1.93875</v>
      </c>
      <c r="J11607" s="3">
        <v>43.60125</v>
      </c>
      <c r="K11607" s="4">
        <v>0.35000000000000003</v>
      </c>
      <c r="L11607" s="73">
        <v>79.153038461538472</v>
      </c>
    </row>
    <row r="11608" spans="1:12" x14ac:dyDescent="0.35">
      <c r="A11608" s="1" t="s">
        <v>19455</v>
      </c>
      <c r="B11608" t="s">
        <v>19456</v>
      </c>
      <c r="C11608" t="s">
        <v>17</v>
      </c>
      <c r="D11608" t="s">
        <v>18</v>
      </c>
      <c r="E11608">
        <v>1</v>
      </c>
      <c r="F11608" s="2">
        <v>3107.5</v>
      </c>
      <c r="G11608" s="3">
        <v>6408</v>
      </c>
      <c r="H11608" s="3">
        <v>31.074999999999999</v>
      </c>
      <c r="I11608" s="3">
        <v>146.05250000000001</v>
      </c>
      <c r="J11608" s="3">
        <v>3284.6274999999996</v>
      </c>
      <c r="K11608" s="4">
        <v>0.35000000000000003</v>
      </c>
      <c r="L11608" s="73">
        <v>5962.8622307692303</v>
      </c>
    </row>
    <row r="11609" spans="1:12" x14ac:dyDescent="0.35">
      <c r="A11609" s="1" t="s">
        <v>19457</v>
      </c>
      <c r="B11609" t="s">
        <v>3714</v>
      </c>
      <c r="C11609" t="s">
        <v>17</v>
      </c>
      <c r="D11609" t="s">
        <v>18</v>
      </c>
      <c r="E11609">
        <v>1</v>
      </c>
      <c r="F11609" s="2">
        <v>209</v>
      </c>
      <c r="G11609" s="3">
        <v>431</v>
      </c>
      <c r="H11609" s="3">
        <v>2.09</v>
      </c>
      <c r="I11609" s="3">
        <v>9.8230000000000004</v>
      </c>
      <c r="J11609" s="3">
        <v>220.91300000000001</v>
      </c>
      <c r="K11609" s="4">
        <v>0.35</v>
      </c>
      <c r="L11609" s="73">
        <v>401.04206153846155</v>
      </c>
    </row>
    <row r="11610" spans="1:12" x14ac:dyDescent="0.35">
      <c r="A11610" s="1" t="s">
        <v>19458</v>
      </c>
      <c r="B11610" t="s">
        <v>19459</v>
      </c>
      <c r="C11610" t="s">
        <v>17</v>
      </c>
      <c r="D11610" t="s">
        <v>18</v>
      </c>
      <c r="E11610">
        <v>1</v>
      </c>
      <c r="F11610" s="2">
        <v>616</v>
      </c>
      <c r="G11610" s="3">
        <v>1271</v>
      </c>
      <c r="H11610" s="3">
        <v>6.16</v>
      </c>
      <c r="I11610" s="3">
        <v>28.952000000000002</v>
      </c>
      <c r="J11610" s="3">
        <v>651.11199999999997</v>
      </c>
      <c r="K11610" s="4">
        <v>0.35000000000000003</v>
      </c>
      <c r="L11610" s="73">
        <v>1182.0187076923075</v>
      </c>
    </row>
    <row r="11611" spans="1:12" x14ac:dyDescent="0.35">
      <c r="A11611" s="1" t="s">
        <v>19460</v>
      </c>
      <c r="B11611" t="s">
        <v>19461</v>
      </c>
      <c r="C11611" t="s">
        <v>17</v>
      </c>
      <c r="D11611" t="s">
        <v>18</v>
      </c>
      <c r="E11611">
        <v>1</v>
      </c>
      <c r="F11611" s="2">
        <v>618.75</v>
      </c>
      <c r="G11611" s="3">
        <v>1276</v>
      </c>
      <c r="H11611" s="3">
        <v>6.1875</v>
      </c>
      <c r="I11611" s="3">
        <v>29.081250000000001</v>
      </c>
      <c r="J11611" s="3">
        <v>654.01874999999995</v>
      </c>
      <c r="K11611" s="4">
        <v>0.34999999999999992</v>
      </c>
      <c r="L11611" s="73">
        <v>1187.2955769230766</v>
      </c>
    </row>
    <row r="11612" spans="1:12" x14ac:dyDescent="0.35">
      <c r="A11612" s="1" t="s">
        <v>19462</v>
      </c>
      <c r="B11612" t="s">
        <v>19463</v>
      </c>
      <c r="C11612" t="s">
        <v>17</v>
      </c>
      <c r="D11612" t="s">
        <v>18</v>
      </c>
      <c r="E11612">
        <v>1</v>
      </c>
      <c r="F11612" s="2">
        <v>165</v>
      </c>
      <c r="G11612" s="3">
        <v>341</v>
      </c>
      <c r="H11612" s="3">
        <v>1.6500000000000001</v>
      </c>
      <c r="I11612" s="3">
        <v>7.7549999999999999</v>
      </c>
      <c r="J11612" s="3">
        <v>174.405</v>
      </c>
      <c r="K11612" s="4">
        <v>0.35000000000000003</v>
      </c>
      <c r="L11612" s="73">
        <v>316.61215384615389</v>
      </c>
    </row>
    <row r="11613" spans="1:12" x14ac:dyDescent="0.35">
      <c r="A11613" s="1" t="s">
        <v>19464</v>
      </c>
      <c r="B11613" t="s">
        <v>19465</v>
      </c>
      <c r="C11613" t="s">
        <v>17</v>
      </c>
      <c r="D11613" t="s">
        <v>18</v>
      </c>
      <c r="E11613">
        <v>1</v>
      </c>
      <c r="F11613" s="2">
        <v>2200</v>
      </c>
      <c r="G11613" s="3">
        <v>4537</v>
      </c>
      <c r="H11613" s="3">
        <v>22</v>
      </c>
      <c r="I11613" s="3">
        <v>103.4</v>
      </c>
      <c r="J11613" s="3">
        <v>2325.4</v>
      </c>
      <c r="K11613" s="4">
        <v>0.35</v>
      </c>
      <c r="L11613" s="73">
        <v>4221.4953846153849</v>
      </c>
    </row>
    <row r="11614" spans="1:12" x14ac:dyDescent="0.35">
      <c r="A11614" s="1" t="s">
        <v>19466</v>
      </c>
      <c r="B11614" t="s">
        <v>19305</v>
      </c>
      <c r="C11614" t="s">
        <v>17</v>
      </c>
      <c r="D11614" t="s">
        <v>18</v>
      </c>
      <c r="E11614">
        <v>1</v>
      </c>
      <c r="F11614" s="2">
        <v>106.15</v>
      </c>
      <c r="G11614" s="3">
        <v>219</v>
      </c>
      <c r="H11614" s="3">
        <v>1.0615000000000001</v>
      </c>
      <c r="I11614" s="3">
        <v>4.9890500000000007</v>
      </c>
      <c r="J11614" s="3">
        <v>112.20055000000001</v>
      </c>
      <c r="K11614" s="4">
        <v>0.35000000000000003</v>
      </c>
      <c r="L11614" s="73">
        <v>203.68715230769232</v>
      </c>
    </row>
    <row r="11615" spans="1:12" x14ac:dyDescent="0.35">
      <c r="A11615" s="1" t="s">
        <v>19467</v>
      </c>
      <c r="B11615" t="s">
        <v>19468</v>
      </c>
      <c r="C11615" t="s">
        <v>17</v>
      </c>
      <c r="D11615" t="s">
        <v>18</v>
      </c>
      <c r="E11615">
        <v>1</v>
      </c>
      <c r="F11615" s="2">
        <v>181.5</v>
      </c>
      <c r="G11615" s="3">
        <v>375</v>
      </c>
      <c r="H11615" s="3">
        <v>1.8149999999999999</v>
      </c>
      <c r="I11615" s="3">
        <v>8.5305</v>
      </c>
      <c r="J11615" s="3">
        <v>191.84549999999999</v>
      </c>
      <c r="K11615" s="4">
        <v>0.34999999999999992</v>
      </c>
      <c r="L11615" s="73">
        <v>348.27336923076916</v>
      </c>
    </row>
    <row r="11616" spans="1:12" x14ac:dyDescent="0.35">
      <c r="A11616" s="1" t="s">
        <v>19469</v>
      </c>
      <c r="B11616" t="s">
        <v>19388</v>
      </c>
      <c r="C11616" t="s">
        <v>17</v>
      </c>
      <c r="D11616" t="s">
        <v>18</v>
      </c>
      <c r="E11616">
        <v>1</v>
      </c>
      <c r="F11616" s="2">
        <v>24.75</v>
      </c>
      <c r="G11616" s="3">
        <v>52</v>
      </c>
      <c r="H11616" s="3">
        <v>0.2475</v>
      </c>
      <c r="I11616" s="3">
        <v>1.1632499999999999</v>
      </c>
      <c r="J11616" s="3">
        <v>26.16075</v>
      </c>
      <c r="K11616" s="4">
        <v>0.35000000000000003</v>
      </c>
      <c r="L11616" s="73">
        <v>47.491823076923076</v>
      </c>
    </row>
    <row r="11617" spans="1:12" x14ac:dyDescent="0.35">
      <c r="A11617" s="1" t="s">
        <v>19470</v>
      </c>
      <c r="B11617" t="s">
        <v>19246</v>
      </c>
      <c r="C11617" t="s">
        <v>17</v>
      </c>
      <c r="D11617" t="s">
        <v>18</v>
      </c>
      <c r="E11617">
        <v>1</v>
      </c>
      <c r="F11617" s="2">
        <v>167.75</v>
      </c>
      <c r="G11617" s="3">
        <v>346</v>
      </c>
      <c r="H11617" s="3">
        <v>1.6775</v>
      </c>
      <c r="I11617" s="3">
        <v>7.8842499999999998</v>
      </c>
      <c r="J11617" s="3">
        <v>177.31175000000002</v>
      </c>
      <c r="K11617" s="4">
        <v>0.35</v>
      </c>
      <c r="L11617" s="73">
        <v>321.88902307692308</v>
      </c>
    </row>
    <row r="11618" spans="1:12" x14ac:dyDescent="0.35">
      <c r="A11618" s="1" t="s">
        <v>19471</v>
      </c>
      <c r="B11618" t="s">
        <v>19472</v>
      </c>
      <c r="C11618" t="s">
        <v>17</v>
      </c>
      <c r="D11618" t="s">
        <v>18</v>
      </c>
      <c r="E11618">
        <v>1</v>
      </c>
      <c r="F11618" s="2">
        <v>915.75</v>
      </c>
      <c r="G11618" s="3">
        <v>1889</v>
      </c>
      <c r="H11618" s="3">
        <v>9.1575000000000006</v>
      </c>
      <c r="I11618" s="3">
        <v>43.04025</v>
      </c>
      <c r="J11618" s="3">
        <v>967.94775000000004</v>
      </c>
      <c r="K11618" s="4">
        <v>0.35</v>
      </c>
      <c r="L11618" s="73">
        <v>1757.1974538461538</v>
      </c>
    </row>
    <row r="11619" spans="1:12" x14ac:dyDescent="0.35">
      <c r="A11619" s="1" t="s">
        <v>19473</v>
      </c>
      <c r="B11619" t="s">
        <v>19474</v>
      </c>
      <c r="C11619" t="s">
        <v>17</v>
      </c>
      <c r="D11619" t="s">
        <v>18</v>
      </c>
      <c r="E11619">
        <v>1</v>
      </c>
      <c r="F11619" s="2">
        <v>52.25</v>
      </c>
      <c r="G11619" s="3">
        <v>108</v>
      </c>
      <c r="H11619" s="3">
        <v>0.52249999999999996</v>
      </c>
      <c r="I11619" s="3">
        <v>2.4557500000000001</v>
      </c>
      <c r="J11619" s="3">
        <v>55.228250000000003</v>
      </c>
      <c r="K11619" s="4">
        <v>0.35</v>
      </c>
      <c r="L11619" s="73">
        <v>100.26051538461539</v>
      </c>
    </row>
    <row r="11620" spans="1:12" x14ac:dyDescent="0.35">
      <c r="A11620" s="1" t="s">
        <v>19475</v>
      </c>
      <c r="B11620" t="s">
        <v>19476</v>
      </c>
      <c r="C11620" t="s">
        <v>17</v>
      </c>
      <c r="D11620" t="s">
        <v>18</v>
      </c>
      <c r="E11620">
        <v>1</v>
      </c>
      <c r="F11620" s="2">
        <v>13.2</v>
      </c>
      <c r="G11620" s="3">
        <v>28</v>
      </c>
      <c r="H11620" s="3">
        <v>0.13200000000000001</v>
      </c>
      <c r="I11620" s="3">
        <v>0.62039999999999995</v>
      </c>
      <c r="J11620" s="3">
        <v>13.952399999999999</v>
      </c>
      <c r="K11620" s="4">
        <v>0.35000000000000003</v>
      </c>
      <c r="L11620" s="73">
        <v>25.328972307692307</v>
      </c>
    </row>
    <row r="11621" spans="1:12" x14ac:dyDescent="0.35">
      <c r="A11621" s="1" t="s">
        <v>19477</v>
      </c>
      <c r="B11621" t="s">
        <v>19478</v>
      </c>
      <c r="C11621" t="s">
        <v>17</v>
      </c>
      <c r="D11621" t="s">
        <v>18</v>
      </c>
      <c r="E11621">
        <v>1</v>
      </c>
      <c r="F11621" s="2">
        <v>77</v>
      </c>
      <c r="G11621" s="3">
        <v>159</v>
      </c>
      <c r="H11621" s="3">
        <v>0.77</v>
      </c>
      <c r="I11621" s="3">
        <v>3.6190000000000002</v>
      </c>
      <c r="J11621" s="3">
        <v>81.388999999999996</v>
      </c>
      <c r="K11621" s="4">
        <v>0.35000000000000003</v>
      </c>
      <c r="L11621" s="73">
        <v>147.75233846153844</v>
      </c>
    </row>
    <row r="11622" spans="1:12" x14ac:dyDescent="0.35">
      <c r="A11622" s="1" t="s">
        <v>19479</v>
      </c>
      <c r="B11622" t="s">
        <v>19480</v>
      </c>
      <c r="C11622" t="s">
        <v>17</v>
      </c>
      <c r="D11622" t="s">
        <v>18</v>
      </c>
      <c r="E11622">
        <v>1</v>
      </c>
      <c r="F11622" s="2">
        <v>82.5</v>
      </c>
      <c r="G11622" s="3">
        <v>171</v>
      </c>
      <c r="H11622" s="3">
        <v>0.82500000000000007</v>
      </c>
      <c r="I11622" s="3">
        <v>3.8774999999999999</v>
      </c>
      <c r="J11622" s="3">
        <v>87.202500000000001</v>
      </c>
      <c r="K11622" s="4">
        <v>0.35000000000000003</v>
      </c>
      <c r="L11622" s="73">
        <v>158.30607692307694</v>
      </c>
    </row>
    <row r="11623" spans="1:12" x14ac:dyDescent="0.35">
      <c r="A11623" s="1" t="s">
        <v>19481</v>
      </c>
      <c r="B11623" t="s">
        <v>19482</v>
      </c>
      <c r="C11623" t="s">
        <v>17</v>
      </c>
      <c r="D11623" t="s">
        <v>18</v>
      </c>
      <c r="E11623">
        <v>1</v>
      </c>
      <c r="F11623" s="2">
        <v>503.25</v>
      </c>
      <c r="G11623" s="3">
        <v>1038</v>
      </c>
      <c r="H11623" s="3">
        <v>5.0324999999999998</v>
      </c>
      <c r="I11623" s="3">
        <v>23.652750000000001</v>
      </c>
      <c r="J11623" s="3">
        <v>531.93525</v>
      </c>
      <c r="K11623" s="4">
        <v>0.35</v>
      </c>
      <c r="L11623" s="73">
        <v>965.66706923076924</v>
      </c>
    </row>
    <row r="11624" spans="1:12" x14ac:dyDescent="0.35">
      <c r="A11624" s="1" t="s">
        <v>19483</v>
      </c>
      <c r="B11624" t="s">
        <v>19484</v>
      </c>
      <c r="C11624" t="s">
        <v>17</v>
      </c>
      <c r="D11624" t="s">
        <v>18</v>
      </c>
      <c r="E11624">
        <v>1</v>
      </c>
      <c r="F11624" s="2">
        <v>189.75</v>
      </c>
      <c r="G11624" s="3">
        <v>392</v>
      </c>
      <c r="H11624" s="3">
        <v>1.8975</v>
      </c>
      <c r="I11624" s="3">
        <v>8.9182500000000005</v>
      </c>
      <c r="J11624" s="3">
        <v>200.56575000000001</v>
      </c>
      <c r="K11624" s="4">
        <v>0.35</v>
      </c>
      <c r="L11624" s="73">
        <v>364.10397692307691</v>
      </c>
    </row>
    <row r="11625" spans="1:12" x14ac:dyDescent="0.35">
      <c r="A11625" s="1" t="s">
        <v>19485</v>
      </c>
      <c r="B11625" t="s">
        <v>19486</v>
      </c>
      <c r="C11625" t="s">
        <v>17</v>
      </c>
      <c r="D11625" t="s">
        <v>18</v>
      </c>
      <c r="E11625">
        <v>1</v>
      </c>
      <c r="F11625" s="2">
        <v>9.35</v>
      </c>
      <c r="G11625" s="3">
        <v>20</v>
      </c>
      <c r="H11625" s="3">
        <v>9.35E-2</v>
      </c>
      <c r="I11625" s="3">
        <v>0.43945000000000001</v>
      </c>
      <c r="J11625" s="3">
        <v>9.882950000000001</v>
      </c>
      <c r="K11625" s="4">
        <v>0.35</v>
      </c>
      <c r="L11625" s="73">
        <v>17.941355384615385</v>
      </c>
    </row>
    <row r="11626" spans="1:12" x14ac:dyDescent="0.35">
      <c r="A11626" s="1" t="s">
        <v>19487</v>
      </c>
      <c r="B11626" t="s">
        <v>19307</v>
      </c>
      <c r="C11626" t="s">
        <v>17</v>
      </c>
      <c r="D11626" t="s">
        <v>18</v>
      </c>
      <c r="E11626">
        <v>1</v>
      </c>
      <c r="F11626" s="2">
        <v>30.25</v>
      </c>
      <c r="G11626" s="3">
        <v>63</v>
      </c>
      <c r="H11626" s="3">
        <v>0.30249999999999999</v>
      </c>
      <c r="I11626" s="3">
        <v>1.4217500000000001</v>
      </c>
      <c r="J11626" s="3">
        <v>31.974249999999998</v>
      </c>
      <c r="K11626" s="4">
        <v>0.34999999999999992</v>
      </c>
      <c r="L11626" s="73">
        <v>58.045561538461527</v>
      </c>
    </row>
    <row r="11627" spans="1:12" x14ac:dyDescent="0.35">
      <c r="A11627" s="1" t="s">
        <v>19488</v>
      </c>
      <c r="B11627" t="s">
        <v>19489</v>
      </c>
      <c r="C11627" t="s">
        <v>17</v>
      </c>
      <c r="D11627" t="s">
        <v>18</v>
      </c>
      <c r="E11627">
        <v>1</v>
      </c>
      <c r="F11627" s="2">
        <v>2557.5</v>
      </c>
      <c r="G11627" s="3">
        <v>5274</v>
      </c>
      <c r="H11627" s="3">
        <v>25.574999999999999</v>
      </c>
      <c r="I11627" s="3">
        <v>120.2025</v>
      </c>
      <c r="J11627" s="3">
        <v>2703.2774999999997</v>
      </c>
      <c r="K11627" s="4">
        <v>0.35000000000000003</v>
      </c>
      <c r="L11627" s="73">
        <v>4907.4883846153843</v>
      </c>
    </row>
    <row r="11628" spans="1:12" x14ac:dyDescent="0.35">
      <c r="A11628" s="1" t="s">
        <v>19490</v>
      </c>
      <c r="B11628" t="s">
        <v>19491</v>
      </c>
      <c r="C11628" t="s">
        <v>17</v>
      </c>
      <c r="D11628" t="s">
        <v>18</v>
      </c>
      <c r="E11628">
        <v>1</v>
      </c>
      <c r="F11628" s="2">
        <v>84.15</v>
      </c>
      <c r="G11628" s="3">
        <v>174</v>
      </c>
      <c r="H11628" s="3">
        <v>0.84150000000000003</v>
      </c>
      <c r="I11628" s="3">
        <v>3.9550500000000004</v>
      </c>
      <c r="J11628" s="3">
        <v>88.946550000000002</v>
      </c>
      <c r="K11628" s="4">
        <v>0.34999999999999992</v>
      </c>
      <c r="L11628" s="73">
        <v>161.47219846153845</v>
      </c>
    </row>
    <row r="11629" spans="1:12" x14ac:dyDescent="0.35">
      <c r="A11629" s="1" t="s">
        <v>19492</v>
      </c>
      <c r="B11629" t="s">
        <v>9050</v>
      </c>
      <c r="C11629" t="s">
        <v>17</v>
      </c>
      <c r="D11629" t="s">
        <v>18</v>
      </c>
      <c r="E11629">
        <v>1</v>
      </c>
      <c r="F11629" s="2">
        <v>181.5</v>
      </c>
      <c r="G11629" s="3">
        <v>375</v>
      </c>
      <c r="H11629" s="3">
        <v>1.8149999999999999</v>
      </c>
      <c r="I11629" s="3">
        <v>8.5305</v>
      </c>
      <c r="J11629" s="3">
        <v>191.84549999999999</v>
      </c>
      <c r="K11629" s="4">
        <v>0.34999999999999992</v>
      </c>
      <c r="L11629" s="73">
        <v>348.27336923076916</v>
      </c>
    </row>
    <row r="11630" spans="1:12" x14ac:dyDescent="0.35">
      <c r="A11630" s="1" t="s">
        <v>19493</v>
      </c>
      <c r="B11630" t="s">
        <v>19494</v>
      </c>
      <c r="C11630" t="s">
        <v>17</v>
      </c>
      <c r="D11630" t="s">
        <v>18</v>
      </c>
      <c r="E11630">
        <v>1</v>
      </c>
      <c r="F11630" s="2">
        <v>46.2</v>
      </c>
      <c r="G11630" s="3">
        <v>96</v>
      </c>
      <c r="H11630" s="3">
        <v>0.46200000000000002</v>
      </c>
      <c r="I11630" s="3">
        <v>2.1714000000000002</v>
      </c>
      <c r="J11630" s="3">
        <v>48.833400000000005</v>
      </c>
      <c r="K11630" s="4">
        <v>0.35000000000000003</v>
      </c>
      <c r="L11630" s="73">
        <v>88.651403076923089</v>
      </c>
    </row>
    <row r="11631" spans="1:12" x14ac:dyDescent="0.35">
      <c r="A11631" s="1" t="s">
        <v>19495</v>
      </c>
      <c r="B11631" t="s">
        <v>19496</v>
      </c>
      <c r="C11631" t="s">
        <v>17</v>
      </c>
      <c r="D11631" t="s">
        <v>18</v>
      </c>
      <c r="E11631">
        <v>1</v>
      </c>
      <c r="F11631" s="2">
        <v>74.25</v>
      </c>
      <c r="G11631" s="3">
        <v>154</v>
      </c>
      <c r="H11631" s="3">
        <v>0.74250000000000005</v>
      </c>
      <c r="I11631" s="3">
        <v>3.4897499999999999</v>
      </c>
      <c r="J11631" s="3">
        <v>78.482250000000008</v>
      </c>
      <c r="K11631" s="4">
        <v>0.35</v>
      </c>
      <c r="L11631" s="73">
        <v>142.47546923076925</v>
      </c>
    </row>
    <row r="11632" spans="1:12" x14ac:dyDescent="0.35">
      <c r="A11632" s="1" t="s">
        <v>19497</v>
      </c>
      <c r="B11632" t="s">
        <v>19498</v>
      </c>
      <c r="C11632" t="s">
        <v>17</v>
      </c>
      <c r="D11632" t="s">
        <v>18</v>
      </c>
      <c r="E11632">
        <v>1</v>
      </c>
      <c r="F11632" s="2">
        <v>55</v>
      </c>
      <c r="G11632" s="3">
        <v>114</v>
      </c>
      <c r="H11632" s="3">
        <v>0.55000000000000004</v>
      </c>
      <c r="I11632" s="3">
        <v>2.585</v>
      </c>
      <c r="J11632" s="3">
        <v>58.134999999999998</v>
      </c>
      <c r="K11632" s="4">
        <v>0.35000000000000003</v>
      </c>
      <c r="L11632" s="73">
        <v>105.53738461538461</v>
      </c>
    </row>
    <row r="11633" spans="1:12" x14ac:dyDescent="0.35">
      <c r="A11633" s="1" t="s">
        <v>19499</v>
      </c>
      <c r="B11633" t="s">
        <v>19500</v>
      </c>
      <c r="C11633" t="s">
        <v>17</v>
      </c>
      <c r="D11633" t="s">
        <v>18</v>
      </c>
      <c r="E11633">
        <v>1</v>
      </c>
      <c r="F11633" s="2">
        <v>74.25</v>
      </c>
      <c r="G11633" s="3">
        <v>154</v>
      </c>
      <c r="H11633" s="3">
        <v>0.74250000000000005</v>
      </c>
      <c r="I11633" s="3">
        <v>3.4897499999999999</v>
      </c>
      <c r="J11633" s="3">
        <v>78.482250000000008</v>
      </c>
      <c r="K11633" s="4">
        <v>0.35</v>
      </c>
      <c r="L11633" s="73">
        <v>142.47546923076925</v>
      </c>
    </row>
    <row r="11634" spans="1:12" x14ac:dyDescent="0.35">
      <c r="A11634" s="1" t="s">
        <v>19501</v>
      </c>
      <c r="B11634" t="s">
        <v>19502</v>
      </c>
      <c r="C11634" t="s">
        <v>17</v>
      </c>
      <c r="D11634" t="s">
        <v>18</v>
      </c>
      <c r="E11634">
        <v>1</v>
      </c>
      <c r="F11634" s="2">
        <v>92.4</v>
      </c>
      <c r="G11634" s="3">
        <v>191</v>
      </c>
      <c r="H11634" s="3">
        <v>0.92400000000000004</v>
      </c>
      <c r="I11634" s="3">
        <v>4.3428000000000004</v>
      </c>
      <c r="J11634" s="3">
        <v>97.666800000000009</v>
      </c>
      <c r="K11634" s="4">
        <v>0.35000000000000003</v>
      </c>
      <c r="L11634" s="73">
        <v>177.30280615384618</v>
      </c>
    </row>
    <row r="11635" spans="1:12" x14ac:dyDescent="0.35">
      <c r="A11635" s="1" t="s">
        <v>19503</v>
      </c>
      <c r="B11635" t="s">
        <v>19504</v>
      </c>
      <c r="C11635" t="s">
        <v>17</v>
      </c>
      <c r="D11635" t="s">
        <v>18</v>
      </c>
      <c r="E11635">
        <v>1</v>
      </c>
      <c r="F11635" s="2">
        <v>1705</v>
      </c>
      <c r="G11635" s="3">
        <v>3516</v>
      </c>
      <c r="H11635" s="3">
        <v>17.05</v>
      </c>
      <c r="I11635" s="3">
        <v>80.135000000000005</v>
      </c>
      <c r="J11635" s="3">
        <v>1802.1849999999999</v>
      </c>
      <c r="K11635" s="4">
        <v>0.35000000000000003</v>
      </c>
      <c r="L11635" s="73">
        <v>3271.6589230769232</v>
      </c>
    </row>
    <row r="11636" spans="1:12" x14ac:dyDescent="0.35">
      <c r="A11636" s="1" t="s">
        <v>19505</v>
      </c>
      <c r="B11636" t="s">
        <v>19246</v>
      </c>
      <c r="C11636" t="s">
        <v>17</v>
      </c>
      <c r="D11636" t="s">
        <v>18</v>
      </c>
      <c r="E11636">
        <v>1</v>
      </c>
      <c r="F11636" s="2">
        <v>195.25</v>
      </c>
      <c r="G11636" s="3">
        <v>403</v>
      </c>
      <c r="H11636" s="3">
        <v>1.9525000000000001</v>
      </c>
      <c r="I11636" s="3">
        <v>9.1767500000000002</v>
      </c>
      <c r="J11636" s="3">
        <v>206.37924999999998</v>
      </c>
      <c r="K11636" s="4">
        <v>0.34999999999999992</v>
      </c>
      <c r="L11636" s="73">
        <v>374.6577153846153</v>
      </c>
    </row>
    <row r="11637" spans="1:12" x14ac:dyDescent="0.35">
      <c r="A11637" s="1" t="s">
        <v>19506</v>
      </c>
      <c r="B11637" t="s">
        <v>19301</v>
      </c>
      <c r="C11637" t="s">
        <v>17</v>
      </c>
      <c r="D11637" t="s">
        <v>18</v>
      </c>
      <c r="E11637">
        <v>1</v>
      </c>
      <c r="F11637" s="2">
        <v>209</v>
      </c>
      <c r="G11637" s="3">
        <v>431</v>
      </c>
      <c r="H11637" s="3">
        <v>2.09</v>
      </c>
      <c r="I11637" s="3">
        <v>9.8230000000000004</v>
      </c>
      <c r="J11637" s="3">
        <v>220.91300000000001</v>
      </c>
      <c r="K11637" s="4">
        <v>0.35</v>
      </c>
      <c r="L11637" s="73">
        <v>401.04206153846155</v>
      </c>
    </row>
    <row r="11638" spans="1:12" x14ac:dyDescent="0.35">
      <c r="A11638" s="1" t="s">
        <v>19507</v>
      </c>
      <c r="B11638" t="s">
        <v>19299</v>
      </c>
      <c r="C11638" t="s">
        <v>17</v>
      </c>
      <c r="D11638" t="s">
        <v>18</v>
      </c>
      <c r="E11638">
        <v>1</v>
      </c>
      <c r="F11638" s="2">
        <v>40.700000000000003</v>
      </c>
      <c r="G11638" s="3">
        <v>84</v>
      </c>
      <c r="H11638" s="3">
        <v>0.40700000000000003</v>
      </c>
      <c r="I11638" s="3">
        <v>1.9129</v>
      </c>
      <c r="J11638" s="3">
        <v>43.0199</v>
      </c>
      <c r="K11638" s="4">
        <v>0.35</v>
      </c>
      <c r="L11638" s="73">
        <v>78.097664615384616</v>
      </c>
    </row>
    <row r="11639" spans="1:12" x14ac:dyDescent="0.35">
      <c r="A11639" s="1" t="s">
        <v>19508</v>
      </c>
      <c r="B11639" t="s">
        <v>19260</v>
      </c>
      <c r="C11639" t="s">
        <v>17</v>
      </c>
      <c r="D11639" t="s">
        <v>18</v>
      </c>
      <c r="E11639">
        <v>1</v>
      </c>
      <c r="F11639" s="2">
        <v>49.5</v>
      </c>
      <c r="G11639" s="3">
        <v>103</v>
      </c>
      <c r="H11639" s="3">
        <v>0.495</v>
      </c>
      <c r="I11639" s="3">
        <v>2.3264999999999998</v>
      </c>
      <c r="J11639" s="3">
        <v>52.3215</v>
      </c>
      <c r="K11639" s="4">
        <v>0.35000000000000003</v>
      </c>
      <c r="L11639" s="73">
        <v>94.983646153846152</v>
      </c>
    </row>
    <row r="11640" spans="1:12" x14ac:dyDescent="0.35">
      <c r="A11640" s="1" t="s">
        <v>19509</v>
      </c>
      <c r="B11640" t="s">
        <v>19510</v>
      </c>
      <c r="C11640" t="s">
        <v>17</v>
      </c>
      <c r="D11640" t="s">
        <v>18</v>
      </c>
      <c r="E11640">
        <v>1</v>
      </c>
      <c r="F11640" s="2">
        <v>148.5</v>
      </c>
      <c r="G11640" s="3">
        <v>307</v>
      </c>
      <c r="H11640" s="3">
        <v>1.4850000000000001</v>
      </c>
      <c r="I11640" s="3">
        <v>6.9794999999999998</v>
      </c>
      <c r="J11640" s="3">
        <v>156.96450000000002</v>
      </c>
      <c r="K11640" s="4">
        <v>0.35</v>
      </c>
      <c r="L11640" s="73">
        <v>284.9509384615385</v>
      </c>
    </row>
    <row r="11641" spans="1:12" x14ac:dyDescent="0.35">
      <c r="A11641" s="1" t="s">
        <v>19511</v>
      </c>
      <c r="B11641" t="s">
        <v>19512</v>
      </c>
      <c r="C11641" t="s">
        <v>17</v>
      </c>
      <c r="D11641" t="s">
        <v>18</v>
      </c>
      <c r="E11641">
        <v>1</v>
      </c>
      <c r="F11641" s="2">
        <v>79.75</v>
      </c>
      <c r="G11641" s="3">
        <v>165</v>
      </c>
      <c r="H11641" s="3">
        <v>0.79749999999999999</v>
      </c>
      <c r="I11641" s="3">
        <v>3.7482500000000001</v>
      </c>
      <c r="J11641" s="3">
        <v>84.295749999999998</v>
      </c>
      <c r="K11641" s="4">
        <v>0.34999999999999992</v>
      </c>
      <c r="L11641" s="73">
        <v>153.02920769230766</v>
      </c>
    </row>
    <row r="11642" spans="1:12" x14ac:dyDescent="0.35">
      <c r="A11642" s="1" t="s">
        <v>19513</v>
      </c>
      <c r="B11642" t="s">
        <v>19514</v>
      </c>
      <c r="C11642" t="s">
        <v>17</v>
      </c>
      <c r="D11642" t="s">
        <v>18</v>
      </c>
      <c r="E11642">
        <v>1</v>
      </c>
      <c r="F11642" s="2">
        <v>198</v>
      </c>
      <c r="G11642" s="3">
        <v>409</v>
      </c>
      <c r="H11642" s="3">
        <v>1.98</v>
      </c>
      <c r="I11642" s="3">
        <v>9.3059999999999992</v>
      </c>
      <c r="J11642" s="3">
        <v>209.286</v>
      </c>
      <c r="K11642" s="4">
        <v>0.35000000000000003</v>
      </c>
      <c r="L11642" s="73">
        <v>379.93458461538461</v>
      </c>
    </row>
    <row r="11643" spans="1:12" x14ac:dyDescent="0.35">
      <c r="A11643" s="1" t="s">
        <v>19515</v>
      </c>
      <c r="B11643" t="s">
        <v>12307</v>
      </c>
      <c r="C11643" t="s">
        <v>17</v>
      </c>
      <c r="D11643" t="s">
        <v>18</v>
      </c>
      <c r="E11643">
        <v>1</v>
      </c>
      <c r="F11643" s="2">
        <v>40.700000000000003</v>
      </c>
      <c r="G11643" s="3">
        <v>84</v>
      </c>
      <c r="H11643" s="3">
        <v>0.40700000000000003</v>
      </c>
      <c r="I11643" s="3">
        <v>1.9129</v>
      </c>
      <c r="J11643" s="3">
        <v>43.0199</v>
      </c>
      <c r="K11643" s="4">
        <v>0.35</v>
      </c>
      <c r="L11643" s="73">
        <v>78.097664615384616</v>
      </c>
    </row>
    <row r="11644" spans="1:12" x14ac:dyDescent="0.35">
      <c r="A11644" s="1" t="s">
        <v>19516</v>
      </c>
      <c r="B11644" t="s">
        <v>19517</v>
      </c>
      <c r="C11644" t="s">
        <v>17</v>
      </c>
      <c r="D11644" t="s">
        <v>18</v>
      </c>
      <c r="E11644">
        <v>1</v>
      </c>
      <c r="F11644" s="2">
        <v>519.75</v>
      </c>
      <c r="G11644" s="3">
        <v>1072</v>
      </c>
      <c r="H11644" s="3">
        <v>5.1974999999999998</v>
      </c>
      <c r="I11644" s="3">
        <v>24.428249999999998</v>
      </c>
      <c r="J11644" s="3">
        <v>549.37575000000004</v>
      </c>
      <c r="K11644" s="4">
        <v>0.34999999999999992</v>
      </c>
      <c r="L11644" s="73">
        <v>997.32828461538452</v>
      </c>
    </row>
    <row r="11645" spans="1:12" x14ac:dyDescent="0.35">
      <c r="A11645" s="1" t="s">
        <v>19518</v>
      </c>
      <c r="B11645" t="s">
        <v>19519</v>
      </c>
      <c r="C11645" t="s">
        <v>34</v>
      </c>
      <c r="D11645" t="s">
        <v>35</v>
      </c>
      <c r="E11645">
        <v>1</v>
      </c>
      <c r="F11645" s="2">
        <v>136.65</v>
      </c>
      <c r="G11645" s="3">
        <v>282</v>
      </c>
      <c r="H11645" s="3">
        <v>1.3665</v>
      </c>
      <c r="I11645" s="3">
        <v>6.4225500000000002</v>
      </c>
      <c r="J11645" s="3">
        <v>144.43905000000001</v>
      </c>
      <c r="K11645" s="4">
        <v>0.35000000000000003</v>
      </c>
      <c r="L11645" s="73">
        <v>262.21242923076926</v>
      </c>
    </row>
    <row r="11646" spans="1:12" x14ac:dyDescent="0.35">
      <c r="A11646" s="1" t="s">
        <v>19520</v>
      </c>
      <c r="B11646" t="s">
        <v>19521</v>
      </c>
      <c r="C11646" t="s">
        <v>34</v>
      </c>
      <c r="D11646" t="s">
        <v>35</v>
      </c>
      <c r="E11646">
        <v>1</v>
      </c>
      <c r="F11646" s="2">
        <v>117.45</v>
      </c>
      <c r="G11646" s="3">
        <v>243</v>
      </c>
      <c r="H11646" s="3">
        <v>1.1745000000000001</v>
      </c>
      <c r="I11646" s="3">
        <v>5.5201500000000001</v>
      </c>
      <c r="J11646" s="3">
        <v>124.14465</v>
      </c>
      <c r="K11646" s="4">
        <v>0.35</v>
      </c>
      <c r="L11646" s="73">
        <v>225.37028769230767</v>
      </c>
    </row>
    <row r="11647" spans="1:12" x14ac:dyDescent="0.35">
      <c r="A11647" s="1">
        <v>1002600700</v>
      </c>
      <c r="B11647" t="s">
        <v>19522</v>
      </c>
      <c r="C11647" t="s">
        <v>13</v>
      </c>
      <c r="D11647" t="s">
        <v>14</v>
      </c>
      <c r="E11647">
        <v>1</v>
      </c>
      <c r="F11647" s="2">
        <v>273</v>
      </c>
      <c r="G11647" s="3">
        <v>563</v>
      </c>
      <c r="H11647" s="3">
        <v>2.73</v>
      </c>
      <c r="I11647" s="3">
        <v>12.831</v>
      </c>
      <c r="J11647" s="3">
        <v>288.56100000000004</v>
      </c>
      <c r="K11647" s="4">
        <v>0.35</v>
      </c>
      <c r="L11647" s="73">
        <v>523.84920000000011</v>
      </c>
    </row>
    <row r="11648" spans="1:12" x14ac:dyDescent="0.35">
      <c r="A11648" s="1">
        <v>1002600300</v>
      </c>
      <c r="B11648" t="s">
        <v>19523</v>
      </c>
      <c r="C11648" t="s">
        <v>13</v>
      </c>
      <c r="D11648" t="s">
        <v>14</v>
      </c>
      <c r="E11648">
        <v>1</v>
      </c>
      <c r="F11648" s="2">
        <v>636.6</v>
      </c>
      <c r="G11648" s="3">
        <v>1313</v>
      </c>
      <c r="H11648" s="3">
        <v>6.3660000000000005</v>
      </c>
      <c r="I11648" s="3">
        <v>29.920200000000001</v>
      </c>
      <c r="J11648" s="3">
        <v>672.88620000000003</v>
      </c>
      <c r="K11648" s="4">
        <v>0.34999999999999992</v>
      </c>
      <c r="L11648" s="73">
        <v>1221.5472553846153</v>
      </c>
    </row>
    <row r="11649" spans="1:12" x14ac:dyDescent="0.35">
      <c r="A11649" s="1" t="s">
        <v>19524</v>
      </c>
      <c r="B11649" t="s">
        <v>19525</v>
      </c>
      <c r="C11649" t="s">
        <v>34</v>
      </c>
      <c r="D11649" t="s">
        <v>35</v>
      </c>
      <c r="E11649">
        <v>1</v>
      </c>
      <c r="F11649" s="2">
        <v>266.33</v>
      </c>
      <c r="G11649" s="3">
        <v>550</v>
      </c>
      <c r="H11649" s="3">
        <v>2.6633</v>
      </c>
      <c r="I11649" s="3">
        <v>12.51751</v>
      </c>
      <c r="J11649" s="3">
        <v>281.51080999999999</v>
      </c>
      <c r="K11649" s="4">
        <v>0.35000000000000003</v>
      </c>
      <c r="L11649" s="73">
        <v>511.05039353846155</v>
      </c>
    </row>
    <row r="11650" spans="1:12" x14ac:dyDescent="0.35">
      <c r="A11650" s="1" t="s">
        <v>19526</v>
      </c>
      <c r="B11650" t="s">
        <v>19527</v>
      </c>
      <c r="C11650" t="s">
        <v>363</v>
      </c>
      <c r="D11650" t="s">
        <v>364</v>
      </c>
      <c r="E11650">
        <v>1</v>
      </c>
      <c r="F11650" s="2">
        <v>1776.11</v>
      </c>
      <c r="G11650" s="3">
        <v>3615</v>
      </c>
      <c r="H11650" s="3">
        <v>17.761099999999999</v>
      </c>
      <c r="I11650" s="3">
        <v>83.477170000000001</v>
      </c>
      <c r="J11650" s="3">
        <v>1877.34827</v>
      </c>
      <c r="K11650" s="4">
        <v>0.35000000000000003</v>
      </c>
      <c r="L11650" s="73">
        <v>3408.1091670769229</v>
      </c>
    </row>
    <row r="11651" spans="1:12" x14ac:dyDescent="0.35">
      <c r="A11651" s="1" t="s">
        <v>19528</v>
      </c>
      <c r="B11651" t="s">
        <v>19529</v>
      </c>
      <c r="C11651" t="s">
        <v>26</v>
      </c>
      <c r="D11651" t="s">
        <v>27</v>
      </c>
      <c r="E11651">
        <v>1</v>
      </c>
      <c r="F11651" s="2">
        <v>411.4</v>
      </c>
      <c r="G11651" s="3">
        <v>141</v>
      </c>
      <c r="H11651" s="3">
        <v>4.1139999999999999</v>
      </c>
      <c r="I11651" s="3">
        <v>19.335799999999999</v>
      </c>
      <c r="J11651" s="3">
        <v>434.84979999999996</v>
      </c>
      <c r="K11651" s="4">
        <v>0.35000000000000003</v>
      </c>
      <c r="L11651" s="73">
        <v>789.41963692307684</v>
      </c>
    </row>
    <row r="11652" spans="1:12" x14ac:dyDescent="0.35">
      <c r="A11652" s="1" t="s">
        <v>19530</v>
      </c>
      <c r="B11652" t="s">
        <v>19531</v>
      </c>
      <c r="C11652" t="s">
        <v>13</v>
      </c>
      <c r="D11652" t="s">
        <v>14</v>
      </c>
      <c r="E11652">
        <v>1</v>
      </c>
      <c r="F11652" s="2">
        <v>677.04</v>
      </c>
      <c r="G11652" s="3">
        <v>1355</v>
      </c>
      <c r="H11652" s="3">
        <v>6.7703999999999995</v>
      </c>
      <c r="I11652" s="3">
        <v>31.820879999999999</v>
      </c>
      <c r="J11652" s="3">
        <v>715.63127999999995</v>
      </c>
      <c r="K11652" s="4">
        <v>0.35000000000000003</v>
      </c>
      <c r="L11652" s="73">
        <v>1299.1460159999999</v>
      </c>
    </row>
    <row r="11653" spans="1:12" x14ac:dyDescent="0.35">
      <c r="A11653" s="1" t="s">
        <v>19532</v>
      </c>
      <c r="B11653" t="s">
        <v>19533</v>
      </c>
      <c r="C11653" t="s">
        <v>26</v>
      </c>
      <c r="D11653" t="s">
        <v>27</v>
      </c>
      <c r="E11653">
        <v>1</v>
      </c>
      <c r="F11653" s="2">
        <v>1173.01</v>
      </c>
      <c r="G11653" s="3">
        <v>2381</v>
      </c>
      <c r="H11653" s="3">
        <v>11.7301</v>
      </c>
      <c r="I11653" s="3">
        <v>55.13147</v>
      </c>
      <c r="J11653" s="3">
        <v>1239.87157</v>
      </c>
      <c r="K11653" s="4">
        <v>0.35</v>
      </c>
      <c r="L11653" s="73">
        <v>2250.8437732307693</v>
      </c>
    </row>
    <row r="11654" spans="1:12" x14ac:dyDescent="0.35">
      <c r="A11654" s="1">
        <v>727400</v>
      </c>
      <c r="B11654" t="s">
        <v>19534</v>
      </c>
      <c r="C11654" t="s">
        <v>34</v>
      </c>
      <c r="D11654" t="s">
        <v>35</v>
      </c>
      <c r="E11654">
        <v>1</v>
      </c>
      <c r="F11654" s="2">
        <v>0.28499999999999998</v>
      </c>
      <c r="G11654" s="3">
        <v>1</v>
      </c>
      <c r="H11654" s="3">
        <v>2.8499999999999997E-3</v>
      </c>
      <c r="I11654" s="3">
        <v>1.3394999999999999E-2</v>
      </c>
      <c r="J11654" s="3">
        <v>0.30124499999999999</v>
      </c>
      <c r="K11654" s="4">
        <v>0.35</v>
      </c>
      <c r="L11654" s="73">
        <v>0.54687553846153836</v>
      </c>
    </row>
    <row r="11655" spans="1:12" x14ac:dyDescent="0.35">
      <c r="A11655" s="1" t="s">
        <v>19535</v>
      </c>
      <c r="B11655" t="s">
        <v>19536</v>
      </c>
      <c r="C11655" t="s">
        <v>34</v>
      </c>
      <c r="D11655" t="s">
        <v>35</v>
      </c>
      <c r="E11655">
        <v>1</v>
      </c>
      <c r="F11655" s="2">
        <v>6.8900000000000003E-2</v>
      </c>
      <c r="G11655" s="3">
        <v>168</v>
      </c>
      <c r="H11655" s="3">
        <v>6.8900000000000005E-4</v>
      </c>
      <c r="I11655" s="3">
        <v>3.2382999999999999E-3</v>
      </c>
      <c r="J11655" s="3">
        <v>7.2827299999999998E-2</v>
      </c>
      <c r="K11655" s="4">
        <v>0.35</v>
      </c>
      <c r="L11655" s="73">
        <v>0.13220955999999998</v>
      </c>
    </row>
    <row r="11656" spans="1:12" x14ac:dyDescent="0.35">
      <c r="A11656" s="1">
        <v>727109</v>
      </c>
      <c r="B11656" t="s">
        <v>19537</v>
      </c>
      <c r="C11656" t="s">
        <v>34</v>
      </c>
      <c r="D11656" t="s">
        <v>35</v>
      </c>
      <c r="E11656">
        <v>1</v>
      </c>
      <c r="F11656" s="2">
        <v>0.129</v>
      </c>
      <c r="G11656" s="3">
        <v>1</v>
      </c>
      <c r="H11656" s="3">
        <v>1.2900000000000001E-3</v>
      </c>
      <c r="I11656" s="3">
        <v>6.0629999999999998E-3</v>
      </c>
      <c r="J11656" s="3">
        <v>0.13635300000000003</v>
      </c>
      <c r="K11656" s="4">
        <v>0.35</v>
      </c>
      <c r="L11656" s="73">
        <v>0.24753313846153852</v>
      </c>
    </row>
    <row r="11657" spans="1:12" x14ac:dyDescent="0.35">
      <c r="A11657" s="1" t="s">
        <v>19538</v>
      </c>
      <c r="B11657" t="s">
        <v>19539</v>
      </c>
      <c r="C11657" t="s">
        <v>34</v>
      </c>
      <c r="D11657" t="s">
        <v>35</v>
      </c>
      <c r="E11657">
        <v>1</v>
      </c>
      <c r="F11657" s="2">
        <v>188.62</v>
      </c>
      <c r="G11657" s="3">
        <v>580.16</v>
      </c>
      <c r="H11657" s="3">
        <v>1.8862000000000001</v>
      </c>
      <c r="I11657" s="3">
        <v>8.8651400000000002</v>
      </c>
      <c r="J11657" s="3">
        <v>199.37134</v>
      </c>
      <c r="K11657" s="4">
        <v>0.35</v>
      </c>
      <c r="L11657" s="73">
        <v>361.9356633846154</v>
      </c>
    </row>
    <row r="11658" spans="1:12" x14ac:dyDescent="0.35">
      <c r="A11658" s="1" t="s">
        <v>19540</v>
      </c>
      <c r="B11658" t="s">
        <v>3729</v>
      </c>
      <c r="C11658" t="s">
        <v>13</v>
      </c>
      <c r="D11658" t="s">
        <v>14</v>
      </c>
      <c r="E11658">
        <v>1</v>
      </c>
      <c r="F11658" s="2">
        <v>11036.25</v>
      </c>
      <c r="G11658" s="3">
        <v>26432.044000000002</v>
      </c>
      <c r="H11658" s="3">
        <v>110.3625</v>
      </c>
      <c r="I11658" s="3">
        <v>518.70375000000001</v>
      </c>
      <c r="J11658" s="3">
        <v>11665.31625</v>
      </c>
      <c r="K11658" s="4">
        <v>0.35</v>
      </c>
      <c r="L11658" s="73">
        <v>21177.035653846153</v>
      </c>
    </row>
    <row r="11659" spans="1:12" x14ac:dyDescent="0.35">
      <c r="A11659" s="1" t="s">
        <v>19541</v>
      </c>
      <c r="B11659" t="s">
        <v>19542</v>
      </c>
      <c r="C11659" t="s">
        <v>363</v>
      </c>
      <c r="D11659" t="s">
        <v>364</v>
      </c>
      <c r="E11659">
        <v>1</v>
      </c>
      <c r="F11659" s="2">
        <v>52</v>
      </c>
      <c r="G11659" s="3">
        <v>122</v>
      </c>
      <c r="H11659" s="3">
        <v>0.52</v>
      </c>
      <c r="I11659" s="3">
        <v>2.444</v>
      </c>
      <c r="J11659" s="3">
        <v>54.964000000000006</v>
      </c>
      <c r="K11659" s="4">
        <v>0.34999999999999992</v>
      </c>
      <c r="L11659" s="73">
        <v>99.780799999999999</v>
      </c>
    </row>
    <row r="11660" spans="1:12" x14ac:dyDescent="0.35">
      <c r="A11660" s="1" t="s">
        <v>19543</v>
      </c>
      <c r="B11660" t="s">
        <v>19544</v>
      </c>
      <c r="C11660" t="s">
        <v>363</v>
      </c>
      <c r="D11660" t="s">
        <v>364</v>
      </c>
      <c r="E11660">
        <v>1</v>
      </c>
      <c r="F11660" s="2">
        <v>796</v>
      </c>
      <c r="G11660" s="3">
        <v>2246</v>
      </c>
      <c r="H11660" s="3">
        <v>7.96</v>
      </c>
      <c r="I11660" s="3">
        <v>37.411999999999999</v>
      </c>
      <c r="J11660" s="3">
        <v>841.37200000000007</v>
      </c>
      <c r="K11660" s="4">
        <v>0.34999999999999992</v>
      </c>
      <c r="L11660" s="73">
        <v>1527.4137846153847</v>
      </c>
    </row>
    <row r="11661" spans="1:12" x14ac:dyDescent="0.35">
      <c r="A11661" s="1" t="s">
        <v>19545</v>
      </c>
      <c r="B11661" t="s">
        <v>19546</v>
      </c>
      <c r="C11661" t="s">
        <v>34</v>
      </c>
      <c r="D11661" t="s">
        <v>35</v>
      </c>
      <c r="E11661">
        <v>1</v>
      </c>
      <c r="F11661" s="2">
        <v>9468.36</v>
      </c>
      <c r="G11661" s="3">
        <v>26302</v>
      </c>
      <c r="H11661" s="3">
        <v>94.683600000000013</v>
      </c>
      <c r="I11661" s="3">
        <v>445.01292000000001</v>
      </c>
      <c r="J11661" s="3">
        <v>10008.05652</v>
      </c>
      <c r="K11661" s="4">
        <v>0.35</v>
      </c>
      <c r="L11661" s="73">
        <v>18168.47183630769</v>
      </c>
    </row>
    <row r="11662" spans="1:12" x14ac:dyDescent="0.35">
      <c r="A11662" s="1" t="s">
        <v>19547</v>
      </c>
      <c r="B11662" t="s">
        <v>1571</v>
      </c>
      <c r="C11662" t="s">
        <v>34</v>
      </c>
      <c r="D11662" t="s">
        <v>35</v>
      </c>
      <c r="E11662">
        <v>1</v>
      </c>
      <c r="F11662" s="2">
        <v>28004.13</v>
      </c>
      <c r="G11662" s="3">
        <v>77784</v>
      </c>
      <c r="H11662" s="3">
        <v>280.04130000000004</v>
      </c>
      <c r="I11662" s="3">
        <v>1316.1941100000001</v>
      </c>
      <c r="J11662" s="3">
        <v>29600.365410000002</v>
      </c>
      <c r="K11662" s="4">
        <v>0.35</v>
      </c>
      <c r="L11662" s="73">
        <v>53736.047975076923</v>
      </c>
    </row>
    <row r="11663" spans="1:12" x14ac:dyDescent="0.35">
      <c r="A11663" s="1" t="s">
        <v>19548</v>
      </c>
      <c r="B11663" t="s">
        <v>17037</v>
      </c>
      <c r="C11663" t="s">
        <v>26</v>
      </c>
      <c r="D11663" t="s">
        <v>27</v>
      </c>
      <c r="E11663">
        <v>1</v>
      </c>
      <c r="F11663" s="2">
        <v>13965</v>
      </c>
      <c r="G11663" s="3">
        <v>28375</v>
      </c>
      <c r="H11663" s="3">
        <v>139.65</v>
      </c>
      <c r="I11663" s="3">
        <v>656.35500000000002</v>
      </c>
      <c r="J11663" s="3">
        <v>14761.004999999999</v>
      </c>
      <c r="K11663" s="4">
        <v>0.34999999999999992</v>
      </c>
      <c r="L11663" s="73">
        <v>26796.901384615379</v>
      </c>
    </row>
    <row r="11664" spans="1:12" x14ac:dyDescent="0.35">
      <c r="A11664" s="1" t="s">
        <v>19549</v>
      </c>
      <c r="B11664" t="s">
        <v>19550</v>
      </c>
      <c r="C11664" t="s">
        <v>26</v>
      </c>
      <c r="D11664" t="s">
        <v>27</v>
      </c>
      <c r="E11664">
        <v>2</v>
      </c>
      <c r="F11664" s="2">
        <v>299.75</v>
      </c>
      <c r="G11664" s="3">
        <v>806.51199999999994</v>
      </c>
      <c r="H11664" s="3">
        <v>2.9975000000000001</v>
      </c>
      <c r="I11664" s="3">
        <v>0</v>
      </c>
      <c r="J11664" s="3">
        <v>302.7475</v>
      </c>
      <c r="K11664" s="4">
        <v>0.35</v>
      </c>
      <c r="L11664" s="73">
        <v>549.60315384615387</v>
      </c>
    </row>
    <row r="11665" spans="1:12" x14ac:dyDescent="0.35">
      <c r="A11665" s="1" t="s">
        <v>19551</v>
      </c>
      <c r="B11665" t="s">
        <v>19552</v>
      </c>
      <c r="C11665" t="s">
        <v>26</v>
      </c>
      <c r="D11665" t="s">
        <v>27</v>
      </c>
      <c r="E11665">
        <v>1</v>
      </c>
      <c r="F11665" s="2">
        <v>476.15</v>
      </c>
      <c r="G11665" s="3">
        <v>982</v>
      </c>
      <c r="H11665" s="3">
        <v>4.7614999999999998</v>
      </c>
      <c r="I11665" s="3">
        <v>22.379049999999999</v>
      </c>
      <c r="J11665" s="3">
        <v>503.29055</v>
      </c>
      <c r="K11665" s="4">
        <v>0.35</v>
      </c>
      <c r="L11665" s="73">
        <v>913.66592153846148</v>
      </c>
    </row>
    <row r="11666" spans="1:12" x14ac:dyDescent="0.35">
      <c r="A11666" s="1" t="s">
        <v>19553</v>
      </c>
      <c r="B11666" t="s">
        <v>19554</v>
      </c>
      <c r="C11666" t="s">
        <v>363</v>
      </c>
      <c r="D11666" t="s">
        <v>364</v>
      </c>
      <c r="E11666">
        <v>1</v>
      </c>
      <c r="F11666" s="2">
        <v>1590</v>
      </c>
      <c r="G11666" s="3">
        <v>2345</v>
      </c>
      <c r="H11666" s="3">
        <v>15.9</v>
      </c>
      <c r="I11666" s="3">
        <v>74.73</v>
      </c>
      <c r="J11666" s="3">
        <v>1680.63</v>
      </c>
      <c r="K11666" s="4">
        <v>0.35</v>
      </c>
      <c r="L11666" s="73">
        <v>3050.9898461538464</v>
      </c>
    </row>
    <row r="11667" spans="1:12" x14ac:dyDescent="0.35">
      <c r="A11667" s="1" t="s">
        <v>19555</v>
      </c>
      <c r="B11667" t="s">
        <v>19556</v>
      </c>
      <c r="C11667" t="s">
        <v>26</v>
      </c>
      <c r="D11667" t="s">
        <v>27</v>
      </c>
      <c r="E11667">
        <v>1</v>
      </c>
      <c r="F11667" s="2">
        <v>785.59</v>
      </c>
      <c r="G11667" s="3">
        <v>85</v>
      </c>
      <c r="H11667" s="3">
        <v>7.8559000000000001</v>
      </c>
      <c r="I11667" s="3">
        <v>36.922730000000001</v>
      </c>
      <c r="J11667" s="3">
        <v>830.36863000000005</v>
      </c>
      <c r="K11667" s="4">
        <v>0.34999999999999992</v>
      </c>
      <c r="L11667" s="73">
        <v>1507.4384359999999</v>
      </c>
    </row>
    <row r="11668" spans="1:12" x14ac:dyDescent="0.35">
      <c r="A11668" s="1" t="s">
        <v>19557</v>
      </c>
      <c r="B11668" t="s">
        <v>19558</v>
      </c>
      <c r="C11668" t="s">
        <v>34</v>
      </c>
      <c r="D11668" t="s">
        <v>35</v>
      </c>
      <c r="E11668">
        <v>1</v>
      </c>
      <c r="F11668" s="2">
        <v>0.37859999999999999</v>
      </c>
      <c r="G11668" s="3">
        <v>764.7</v>
      </c>
      <c r="H11668" s="3">
        <v>3.7859999999999999E-3</v>
      </c>
      <c r="I11668" s="3">
        <v>1.77942E-2</v>
      </c>
      <c r="J11668" s="3">
        <v>0.40018019999999999</v>
      </c>
      <c r="K11668" s="4">
        <v>0.35</v>
      </c>
      <c r="L11668" s="73">
        <v>0.72648097846153847</v>
      </c>
    </row>
    <row r="11669" spans="1:12" x14ac:dyDescent="0.35">
      <c r="A11669" s="1" t="s">
        <v>19559</v>
      </c>
      <c r="B11669" t="s">
        <v>19560</v>
      </c>
      <c r="C11669" t="s">
        <v>363</v>
      </c>
      <c r="D11669" t="s">
        <v>364</v>
      </c>
      <c r="E11669">
        <v>1</v>
      </c>
      <c r="F11669" s="2">
        <v>1200</v>
      </c>
      <c r="G11669" s="3">
        <v>3421</v>
      </c>
      <c r="H11669" s="3">
        <v>12</v>
      </c>
      <c r="I11669" s="3">
        <v>56.4</v>
      </c>
      <c r="J11669" s="3">
        <v>1268.4000000000001</v>
      </c>
      <c r="K11669" s="4">
        <v>0.35</v>
      </c>
      <c r="L11669" s="73">
        <v>2302.6338461538462</v>
      </c>
    </row>
    <row r="11670" spans="1:12" x14ac:dyDescent="0.35">
      <c r="A11670" s="1" t="s">
        <v>19561</v>
      </c>
      <c r="B11670" t="s">
        <v>19562</v>
      </c>
      <c r="C11670" t="s">
        <v>363</v>
      </c>
      <c r="D11670" t="s">
        <v>364</v>
      </c>
      <c r="E11670">
        <v>1</v>
      </c>
      <c r="F11670" s="2">
        <v>2923.92</v>
      </c>
      <c r="G11670" s="3">
        <v>4862</v>
      </c>
      <c r="H11670" s="3">
        <v>29.2392</v>
      </c>
      <c r="I11670" s="3">
        <v>137.42424</v>
      </c>
      <c r="J11670" s="3">
        <v>3090.5834399999999</v>
      </c>
      <c r="K11670" s="4">
        <v>0.35</v>
      </c>
      <c r="L11670" s="73">
        <v>5610.5976295384608</v>
      </c>
    </row>
    <row r="11671" spans="1:12" x14ac:dyDescent="0.35">
      <c r="A11671" s="1" t="s">
        <v>19563</v>
      </c>
      <c r="B11671" t="s">
        <v>19564</v>
      </c>
      <c r="C11671" t="s">
        <v>363</v>
      </c>
      <c r="D11671" t="s">
        <v>364</v>
      </c>
      <c r="E11671">
        <v>1</v>
      </c>
      <c r="F11671" s="2">
        <v>1725</v>
      </c>
      <c r="G11671" s="3">
        <v>7293</v>
      </c>
      <c r="H11671" s="3">
        <v>17.25</v>
      </c>
      <c r="I11671" s="3">
        <v>81.075000000000003</v>
      </c>
      <c r="J11671" s="3">
        <v>1823.325</v>
      </c>
      <c r="K11671" s="4">
        <v>0.35000000000000003</v>
      </c>
      <c r="L11671" s="73">
        <v>3310.0361538461539</v>
      </c>
    </row>
    <row r="11672" spans="1:12" x14ac:dyDescent="0.35">
      <c r="A11672" s="1" t="s">
        <v>19565</v>
      </c>
      <c r="B11672" t="s">
        <v>19566</v>
      </c>
      <c r="C11672" t="s">
        <v>363</v>
      </c>
      <c r="D11672" t="s">
        <v>364</v>
      </c>
      <c r="E11672">
        <v>1</v>
      </c>
      <c r="F11672" s="2">
        <v>6000</v>
      </c>
      <c r="G11672" s="3">
        <v>15607</v>
      </c>
      <c r="H11672" s="3">
        <v>60</v>
      </c>
      <c r="I11672" s="3">
        <v>282</v>
      </c>
      <c r="J11672" s="3">
        <v>6342</v>
      </c>
      <c r="K11672" s="4">
        <v>0.35</v>
      </c>
      <c r="L11672" s="73">
        <v>11513.16923076923</v>
      </c>
    </row>
    <row r="11673" spans="1:12" x14ac:dyDescent="0.35">
      <c r="A11673" s="1">
        <v>762361</v>
      </c>
      <c r="B11673" t="s">
        <v>19567</v>
      </c>
      <c r="C11673" t="s">
        <v>34</v>
      </c>
      <c r="D11673" t="s">
        <v>35</v>
      </c>
      <c r="E11673">
        <v>1</v>
      </c>
      <c r="F11673" s="2">
        <v>0.14299999999999999</v>
      </c>
      <c r="G11673" s="3">
        <v>1</v>
      </c>
      <c r="H11673" s="3">
        <v>1.4299999999999998E-3</v>
      </c>
      <c r="I11673" s="3">
        <v>6.7209999999999995E-3</v>
      </c>
      <c r="J11673" s="3">
        <v>0.15115099999999998</v>
      </c>
      <c r="K11673" s="4">
        <v>0.35</v>
      </c>
      <c r="L11673" s="73">
        <v>0.27439719999999995</v>
      </c>
    </row>
    <row r="11674" spans="1:12" x14ac:dyDescent="0.35">
      <c r="A11674" s="1" t="s">
        <v>19568</v>
      </c>
      <c r="B11674" t="s">
        <v>19569</v>
      </c>
      <c r="C11674" t="s">
        <v>13</v>
      </c>
      <c r="D11674" t="s">
        <v>14</v>
      </c>
      <c r="E11674">
        <v>1</v>
      </c>
      <c r="F11674" s="2">
        <v>432.74400000000003</v>
      </c>
      <c r="G11674" s="3">
        <v>1018.54</v>
      </c>
      <c r="H11674" s="3">
        <v>4.3274400000000002</v>
      </c>
      <c r="I11674" s="3">
        <v>20.338968000000001</v>
      </c>
      <c r="J11674" s="3">
        <v>457.41040800000007</v>
      </c>
      <c r="K11674" s="4">
        <v>0.35</v>
      </c>
      <c r="L11674" s="73">
        <v>830.37581760000012</v>
      </c>
    </row>
    <row r="11675" spans="1:12" x14ac:dyDescent="0.35">
      <c r="A11675" s="1" t="s">
        <v>19570</v>
      </c>
      <c r="B11675" t="s">
        <v>19571</v>
      </c>
      <c r="C11675" t="s">
        <v>21</v>
      </c>
      <c r="D11675" t="s">
        <v>22</v>
      </c>
      <c r="E11675">
        <v>1</v>
      </c>
      <c r="F11675" s="2">
        <v>49.56</v>
      </c>
      <c r="G11675" s="3">
        <v>121.3184</v>
      </c>
      <c r="H11675" s="3">
        <v>0.49560000000000004</v>
      </c>
      <c r="I11675" s="3">
        <v>2.3293200000000001</v>
      </c>
      <c r="J11675" s="3">
        <v>52.384920000000008</v>
      </c>
      <c r="K11675" s="4">
        <v>0.35</v>
      </c>
      <c r="L11675" s="73">
        <v>95.098777846153851</v>
      </c>
    </row>
    <row r="11676" spans="1:12" x14ac:dyDescent="0.35">
      <c r="A11676" s="1" t="s">
        <v>19572</v>
      </c>
      <c r="B11676" t="s">
        <v>19572</v>
      </c>
      <c r="C11676" t="s">
        <v>363</v>
      </c>
      <c r="D11676" t="s">
        <v>364</v>
      </c>
      <c r="E11676">
        <v>1</v>
      </c>
      <c r="F11676" s="2">
        <v>683</v>
      </c>
      <c r="G11676" s="3">
        <v>1310</v>
      </c>
      <c r="H11676" s="3">
        <v>6.83</v>
      </c>
      <c r="I11676" s="3">
        <v>32.100999999999999</v>
      </c>
      <c r="J11676" s="3">
        <v>721.93100000000004</v>
      </c>
      <c r="K11676" s="4">
        <v>0.35</v>
      </c>
      <c r="L11676" s="73">
        <v>1310.5824307692308</v>
      </c>
    </row>
    <row r="11677" spans="1:12" x14ac:dyDescent="0.35">
      <c r="A11677" s="1" t="s">
        <v>19573</v>
      </c>
      <c r="B11677" t="s">
        <v>19574</v>
      </c>
      <c r="C11677" t="s">
        <v>17</v>
      </c>
      <c r="D11677" t="s">
        <v>18</v>
      </c>
      <c r="E11677">
        <v>1</v>
      </c>
      <c r="F11677" s="2">
        <v>21.5</v>
      </c>
      <c r="G11677" s="3">
        <v>64</v>
      </c>
      <c r="H11677" s="3">
        <v>0.215</v>
      </c>
      <c r="I11677" s="3">
        <v>1.0105</v>
      </c>
      <c r="J11677" s="3">
        <v>22.7255</v>
      </c>
      <c r="K11677" s="4">
        <v>0.34999999999999992</v>
      </c>
      <c r="L11677" s="73">
        <v>41.255523076923076</v>
      </c>
    </row>
    <row r="11678" spans="1:12" x14ac:dyDescent="0.35">
      <c r="A11678" s="1" t="s">
        <v>19575</v>
      </c>
      <c r="B11678" t="s">
        <v>19576</v>
      </c>
      <c r="C11678" t="s">
        <v>34</v>
      </c>
      <c r="D11678" t="s">
        <v>35</v>
      </c>
      <c r="E11678">
        <v>1</v>
      </c>
      <c r="F11678" s="2">
        <v>15</v>
      </c>
      <c r="G11678" s="3">
        <v>68.36</v>
      </c>
      <c r="H11678" s="3">
        <v>0.15</v>
      </c>
      <c r="I11678" s="3">
        <v>0.70499999999999996</v>
      </c>
      <c r="J11678" s="3">
        <v>15.855</v>
      </c>
      <c r="K11678" s="4">
        <v>0.35</v>
      </c>
      <c r="L11678" s="73">
        <v>28.782923076923076</v>
      </c>
    </row>
    <row r="11679" spans="1:12" x14ac:dyDescent="0.35">
      <c r="A11679" s="1" t="s">
        <v>19577</v>
      </c>
      <c r="B11679" t="s">
        <v>19578</v>
      </c>
      <c r="C11679" t="s">
        <v>26</v>
      </c>
      <c r="D11679" t="s">
        <v>27</v>
      </c>
      <c r="E11679">
        <v>1</v>
      </c>
      <c r="F11679" s="2">
        <v>933.94</v>
      </c>
      <c r="G11679" s="3">
        <v>19</v>
      </c>
      <c r="H11679" s="3">
        <v>9.3394000000000013</v>
      </c>
      <c r="I11679" s="3">
        <v>43.895180000000003</v>
      </c>
      <c r="J11679" s="3">
        <v>987.17457999999999</v>
      </c>
      <c r="K11679" s="4">
        <v>0.35</v>
      </c>
      <c r="L11679" s="73">
        <v>1792.1015452307693</v>
      </c>
    </row>
    <row r="11680" spans="1:12" x14ac:dyDescent="0.35">
      <c r="A11680" s="1" t="s">
        <v>19579</v>
      </c>
      <c r="B11680" t="s">
        <v>19580</v>
      </c>
      <c r="C11680" t="s">
        <v>34</v>
      </c>
      <c r="D11680" t="s">
        <v>35</v>
      </c>
      <c r="E11680">
        <v>1</v>
      </c>
      <c r="F11680" s="2">
        <v>185.54</v>
      </c>
      <c r="G11680" s="3">
        <v>463</v>
      </c>
      <c r="H11680" s="3">
        <v>1.8553999999999999</v>
      </c>
      <c r="I11680" s="3">
        <v>8.7203800000000005</v>
      </c>
      <c r="J11680" s="3">
        <v>196.11578</v>
      </c>
      <c r="K11680" s="4">
        <v>0.34999999999999992</v>
      </c>
      <c r="L11680" s="73">
        <v>356.02556984615381</v>
      </c>
    </row>
    <row r="11681" spans="1:12" x14ac:dyDescent="0.35">
      <c r="A11681" s="1" t="s">
        <v>19581</v>
      </c>
      <c r="B11681" t="s">
        <v>17029</v>
      </c>
      <c r="C11681" t="s">
        <v>26</v>
      </c>
      <c r="D11681" t="s">
        <v>27</v>
      </c>
      <c r="E11681">
        <v>1</v>
      </c>
      <c r="F11681" s="2">
        <v>2379.3000000000002</v>
      </c>
      <c r="G11681" s="3">
        <v>5200.12</v>
      </c>
      <c r="H11681" s="3">
        <v>23.793000000000003</v>
      </c>
      <c r="I11681" s="3">
        <v>111.82710000000002</v>
      </c>
      <c r="J11681" s="3">
        <v>2514.9201000000003</v>
      </c>
      <c r="K11681" s="4">
        <v>0.35</v>
      </c>
      <c r="L11681" s="73">
        <v>4565.5472584615391</v>
      </c>
    </row>
    <row r="11682" spans="1:12" x14ac:dyDescent="0.35">
      <c r="A11682" s="1" t="s">
        <v>19582</v>
      </c>
      <c r="B11682" t="s">
        <v>19583</v>
      </c>
      <c r="C11682" t="s">
        <v>17</v>
      </c>
      <c r="D11682" t="s">
        <v>18</v>
      </c>
      <c r="E11682">
        <v>1</v>
      </c>
      <c r="F11682" s="2">
        <v>103</v>
      </c>
      <c r="G11682" s="3">
        <v>295</v>
      </c>
      <c r="H11682" s="3">
        <v>1.03</v>
      </c>
      <c r="I11682" s="3">
        <v>4.8410000000000002</v>
      </c>
      <c r="J11682" s="3">
        <v>108.871</v>
      </c>
      <c r="K11682" s="4">
        <v>0.35</v>
      </c>
      <c r="L11682" s="73">
        <v>197.64273846153844</v>
      </c>
    </row>
    <row r="11683" spans="1:12" x14ac:dyDescent="0.35">
      <c r="A11683" s="1" t="s">
        <v>19584</v>
      </c>
      <c r="B11683" t="s">
        <v>19585</v>
      </c>
      <c r="C11683" t="s">
        <v>363</v>
      </c>
      <c r="D11683" t="s">
        <v>364</v>
      </c>
      <c r="E11683">
        <v>1</v>
      </c>
      <c r="F11683" s="2">
        <v>1461.96</v>
      </c>
      <c r="G11683" s="3">
        <v>2431</v>
      </c>
      <c r="H11683" s="3">
        <v>14.6196</v>
      </c>
      <c r="I11683" s="3">
        <v>68.712119999999999</v>
      </c>
      <c r="J11683" s="3">
        <v>1545.2917199999999</v>
      </c>
      <c r="K11683" s="4">
        <v>0.35</v>
      </c>
      <c r="L11683" s="73">
        <v>2805.2988147692304</v>
      </c>
    </row>
    <row r="11684" spans="1:12" x14ac:dyDescent="0.35">
      <c r="A11684" s="1" t="s">
        <v>19586</v>
      </c>
      <c r="B11684" t="s">
        <v>19587</v>
      </c>
      <c r="C11684" t="s">
        <v>363</v>
      </c>
      <c r="D11684" t="s">
        <v>364</v>
      </c>
      <c r="E11684">
        <v>1</v>
      </c>
      <c r="F11684" s="2">
        <v>427.5</v>
      </c>
      <c r="G11684" s="3">
        <v>934.33</v>
      </c>
      <c r="H11684" s="3">
        <v>4.2750000000000004</v>
      </c>
      <c r="I11684" s="3">
        <v>20.092500000000001</v>
      </c>
      <c r="J11684" s="3">
        <v>451.86749999999995</v>
      </c>
      <c r="K11684" s="4">
        <v>0.35</v>
      </c>
      <c r="L11684" s="73">
        <v>820.31330769230749</v>
      </c>
    </row>
    <row r="11685" spans="1:12" x14ac:dyDescent="0.35">
      <c r="A11685" s="1" t="s">
        <v>19588</v>
      </c>
      <c r="B11685" t="s">
        <v>18513</v>
      </c>
      <c r="C11685" t="s">
        <v>363</v>
      </c>
      <c r="D11685" t="s">
        <v>364</v>
      </c>
      <c r="E11685">
        <v>1</v>
      </c>
      <c r="F11685" s="2">
        <v>3087.98</v>
      </c>
      <c r="G11685" s="3">
        <v>6748.99</v>
      </c>
      <c r="H11685" s="3">
        <v>30.879799999999999</v>
      </c>
      <c r="I11685" s="3">
        <v>145.13506000000001</v>
      </c>
      <c r="J11685" s="3">
        <v>3263.9948600000002</v>
      </c>
      <c r="K11685" s="4">
        <v>0.35000000000000003</v>
      </c>
      <c r="L11685" s="73">
        <v>5925.4060535384624</v>
      </c>
    </row>
    <row r="11686" spans="1:12" x14ac:dyDescent="0.35">
      <c r="A11686" s="1" t="s">
        <v>19589</v>
      </c>
      <c r="B11686" t="s">
        <v>19590</v>
      </c>
      <c r="C11686" t="s">
        <v>13</v>
      </c>
      <c r="D11686" t="s">
        <v>14</v>
      </c>
      <c r="E11686">
        <v>1</v>
      </c>
      <c r="F11686" s="2">
        <v>840</v>
      </c>
      <c r="G11686" s="3">
        <v>1684</v>
      </c>
      <c r="H11686" s="3">
        <v>8.4</v>
      </c>
      <c r="I11686" s="3">
        <v>39.479999999999997</v>
      </c>
      <c r="J11686" s="3">
        <v>887.88</v>
      </c>
      <c r="K11686" s="4">
        <v>0.35</v>
      </c>
      <c r="L11686" s="73">
        <v>1611.8436923076922</v>
      </c>
    </row>
    <row r="11687" spans="1:12" x14ac:dyDescent="0.35">
      <c r="A11687" s="1">
        <v>2809016040</v>
      </c>
      <c r="B11687" t="s">
        <v>19591</v>
      </c>
      <c r="C11687" t="s">
        <v>13</v>
      </c>
      <c r="D11687" t="s">
        <v>14</v>
      </c>
      <c r="E11687">
        <v>1</v>
      </c>
      <c r="F11687" s="2">
        <v>3043.2</v>
      </c>
      <c r="G11687" s="3">
        <v>5934</v>
      </c>
      <c r="H11687" s="3">
        <v>30.431999999999999</v>
      </c>
      <c r="I11687" s="3">
        <v>143.03039999999999</v>
      </c>
      <c r="J11687" s="3">
        <v>3216.6623999999997</v>
      </c>
      <c r="K11687" s="4">
        <v>0.35000000000000003</v>
      </c>
      <c r="L11687" s="73">
        <v>5839.4794338461534</v>
      </c>
    </row>
    <row r="11688" spans="1:12" x14ac:dyDescent="0.35">
      <c r="A11688" s="1" t="s">
        <v>19592</v>
      </c>
      <c r="B11688" t="s">
        <v>19593</v>
      </c>
      <c r="C11688" t="s">
        <v>13</v>
      </c>
      <c r="D11688" t="s">
        <v>14</v>
      </c>
      <c r="E11688">
        <v>1</v>
      </c>
      <c r="F11688" s="2">
        <v>688.8</v>
      </c>
      <c r="G11688" s="3">
        <v>1379</v>
      </c>
      <c r="H11688" s="3">
        <v>6.8879999999999999</v>
      </c>
      <c r="I11688" s="3">
        <v>32.373599999999996</v>
      </c>
      <c r="J11688" s="3">
        <v>728.0616</v>
      </c>
      <c r="K11688" s="4">
        <v>0.34999999999999992</v>
      </c>
      <c r="L11688" s="73">
        <v>1321.7118276923075</v>
      </c>
    </row>
    <row r="11689" spans="1:12" x14ac:dyDescent="0.35">
      <c r="A11689" s="1" t="s">
        <v>19594</v>
      </c>
      <c r="B11689" t="s">
        <v>19595</v>
      </c>
      <c r="C11689" t="s">
        <v>363</v>
      </c>
      <c r="D11689" t="s">
        <v>364</v>
      </c>
      <c r="E11689">
        <v>1</v>
      </c>
      <c r="F11689" s="2">
        <v>11.157299999999999</v>
      </c>
      <c r="G11689" s="3">
        <v>24.39</v>
      </c>
      <c r="H11689" s="3">
        <v>0.11157299999999999</v>
      </c>
      <c r="I11689" s="3">
        <v>0.52439309999999995</v>
      </c>
      <c r="J11689" s="3">
        <v>11.793266099999999</v>
      </c>
      <c r="K11689" s="4">
        <v>0.35000000000000003</v>
      </c>
      <c r="L11689" s="73">
        <v>21.409313843076923</v>
      </c>
    </row>
    <row r="11690" spans="1:12" x14ac:dyDescent="0.35">
      <c r="A11690" s="1" t="s">
        <v>19596</v>
      </c>
      <c r="B11690" t="s">
        <v>3142</v>
      </c>
      <c r="C11690" t="s">
        <v>13</v>
      </c>
      <c r="D11690" t="s">
        <v>14</v>
      </c>
      <c r="E11690">
        <v>1</v>
      </c>
      <c r="F11690" s="2">
        <v>2201.64</v>
      </c>
      <c r="G11690" s="3">
        <v>4407</v>
      </c>
      <c r="H11690" s="3">
        <v>22.016400000000001</v>
      </c>
      <c r="I11690" s="3">
        <v>103.47708</v>
      </c>
      <c r="J11690" s="3">
        <v>2327.13348</v>
      </c>
      <c r="K11690" s="4">
        <v>0.35</v>
      </c>
      <c r="L11690" s="73">
        <v>4224.6423175384616</v>
      </c>
    </row>
    <row r="11691" spans="1:12" x14ac:dyDescent="0.35">
      <c r="A11691" s="1" t="s">
        <v>19597</v>
      </c>
      <c r="B11691" t="s">
        <v>19598</v>
      </c>
      <c r="C11691" t="s">
        <v>13</v>
      </c>
      <c r="D11691" t="s">
        <v>14</v>
      </c>
      <c r="E11691">
        <v>1</v>
      </c>
      <c r="F11691" s="2">
        <v>1357.44</v>
      </c>
      <c r="G11691" s="3">
        <v>2477</v>
      </c>
      <c r="H11691" s="3">
        <v>13.574400000000001</v>
      </c>
      <c r="I11691" s="3">
        <v>63.799680000000002</v>
      </c>
      <c r="J11691" s="3">
        <v>1434.8140800000001</v>
      </c>
      <c r="K11691" s="4">
        <v>0.34999999999999992</v>
      </c>
      <c r="L11691" s="73">
        <v>2604.7394067692308</v>
      </c>
    </row>
    <row r="11692" spans="1:12" x14ac:dyDescent="0.35">
      <c r="A11692" s="1">
        <v>767962</v>
      </c>
      <c r="B11692" t="s">
        <v>19599</v>
      </c>
      <c r="C11692" t="s">
        <v>34</v>
      </c>
      <c r="D11692" t="s">
        <v>35</v>
      </c>
      <c r="E11692">
        <v>1</v>
      </c>
      <c r="F11692" s="2">
        <v>0.253</v>
      </c>
      <c r="G11692" s="3">
        <v>1</v>
      </c>
      <c r="H11692" s="3">
        <v>2.5300000000000001E-3</v>
      </c>
      <c r="I11692" s="3">
        <v>1.1891000000000001E-2</v>
      </c>
      <c r="J11692" s="3">
        <v>0.26742099999999996</v>
      </c>
      <c r="K11692" s="4">
        <v>0.35</v>
      </c>
      <c r="L11692" s="73">
        <v>0.48547196923076918</v>
      </c>
    </row>
    <row r="11693" spans="1:12" x14ac:dyDescent="0.35">
      <c r="A11693" s="1" t="s">
        <v>19600</v>
      </c>
      <c r="B11693" t="s">
        <v>19601</v>
      </c>
      <c r="C11693" t="s">
        <v>34</v>
      </c>
      <c r="D11693" t="s">
        <v>35</v>
      </c>
      <c r="E11693">
        <v>1</v>
      </c>
      <c r="F11693" s="2">
        <v>42.268500000000003</v>
      </c>
      <c r="G11693" s="3">
        <v>83.72</v>
      </c>
      <c r="H11693" s="3">
        <v>0.42268500000000003</v>
      </c>
      <c r="I11693" s="3">
        <v>1.9866195000000002</v>
      </c>
      <c r="J11693" s="3">
        <v>44.677804500000008</v>
      </c>
      <c r="K11693" s="4">
        <v>0.35</v>
      </c>
      <c r="L11693" s="73">
        <v>81.107398938461557</v>
      </c>
    </row>
    <row r="11694" spans="1:12" x14ac:dyDescent="0.35">
      <c r="A11694" s="1" t="s">
        <v>19602</v>
      </c>
      <c r="B11694" t="s">
        <v>19603</v>
      </c>
      <c r="C11694" t="s">
        <v>26</v>
      </c>
      <c r="D11694" t="s">
        <v>27</v>
      </c>
      <c r="E11694">
        <v>1</v>
      </c>
      <c r="F11694" s="2">
        <v>58.88</v>
      </c>
      <c r="G11694" s="3">
        <v>120.64</v>
      </c>
      <c r="H11694" s="3">
        <v>0.58879999999999999</v>
      </c>
      <c r="I11694" s="3">
        <v>2.76736</v>
      </c>
      <c r="J11694" s="3">
        <v>62.236159999999998</v>
      </c>
      <c r="K11694" s="4">
        <v>0.35</v>
      </c>
      <c r="L11694" s="73">
        <v>112.98256738461538</v>
      </c>
    </row>
    <row r="11695" spans="1:12" x14ac:dyDescent="0.35">
      <c r="A11695" s="1" t="s">
        <v>19604</v>
      </c>
      <c r="B11695" t="s">
        <v>19605</v>
      </c>
      <c r="C11695" t="s">
        <v>34</v>
      </c>
      <c r="D11695" t="s">
        <v>35</v>
      </c>
      <c r="E11695">
        <v>1</v>
      </c>
      <c r="F11695" s="2">
        <v>33.71</v>
      </c>
      <c r="G11695" s="3">
        <v>41</v>
      </c>
      <c r="H11695" s="3">
        <v>0.33710000000000001</v>
      </c>
      <c r="I11695" s="3">
        <v>1.5843700000000001</v>
      </c>
      <c r="J11695" s="3">
        <v>35.63147</v>
      </c>
      <c r="K11695" s="4">
        <v>0.35000000000000003</v>
      </c>
      <c r="L11695" s="73">
        <v>64.684822461538459</v>
      </c>
    </row>
    <row r="11696" spans="1:12" x14ac:dyDescent="0.35">
      <c r="A11696" s="1" t="s">
        <v>19606</v>
      </c>
      <c r="B11696" t="s">
        <v>19607</v>
      </c>
      <c r="C11696" t="s">
        <v>13</v>
      </c>
      <c r="D11696" t="s">
        <v>14</v>
      </c>
      <c r="E11696">
        <v>1</v>
      </c>
      <c r="F11696" s="2">
        <v>109.2</v>
      </c>
      <c r="G11696" s="3">
        <v>219</v>
      </c>
      <c r="H11696" s="3">
        <v>1.0920000000000001</v>
      </c>
      <c r="I11696" s="3">
        <v>5.1324000000000005</v>
      </c>
      <c r="J11696" s="3">
        <v>115.42440000000001</v>
      </c>
      <c r="K11696" s="4">
        <v>0.34999999999999992</v>
      </c>
      <c r="L11696" s="73">
        <v>209.53967999999998</v>
      </c>
    </row>
    <row r="11697" spans="1:12" x14ac:dyDescent="0.35">
      <c r="A11697" s="1" t="s">
        <v>19608</v>
      </c>
      <c r="B11697" t="s">
        <v>19609</v>
      </c>
      <c r="C11697" t="s">
        <v>34</v>
      </c>
      <c r="D11697" t="s">
        <v>35</v>
      </c>
      <c r="E11697">
        <v>1</v>
      </c>
      <c r="F11697" s="2">
        <v>4039.2</v>
      </c>
      <c r="G11697" s="3">
        <v>10723</v>
      </c>
      <c r="H11697" s="3">
        <v>40.391999999999996</v>
      </c>
      <c r="I11697" s="3">
        <v>189.8424</v>
      </c>
      <c r="J11697" s="3">
        <v>4269.4344000000001</v>
      </c>
      <c r="K11697" s="4">
        <v>0.34999999999999992</v>
      </c>
      <c r="L11697" s="73">
        <v>7750.6655261538453</v>
      </c>
    </row>
    <row r="11698" spans="1:12" x14ac:dyDescent="0.35">
      <c r="A11698" s="1" t="s">
        <v>19610</v>
      </c>
      <c r="B11698" t="s">
        <v>19611</v>
      </c>
      <c r="C11698" t="s">
        <v>21</v>
      </c>
      <c r="D11698" t="s">
        <v>22</v>
      </c>
      <c r="E11698">
        <v>1</v>
      </c>
      <c r="F11698" s="2">
        <v>4</v>
      </c>
      <c r="G11698" s="3">
        <v>11</v>
      </c>
      <c r="H11698" s="3">
        <v>0.04</v>
      </c>
      <c r="I11698" s="3">
        <v>0.188</v>
      </c>
      <c r="J11698" s="3">
        <v>4.2279999999999998</v>
      </c>
      <c r="K11698" s="4">
        <v>0.35</v>
      </c>
      <c r="L11698" s="73">
        <v>7.6754461538461536</v>
      </c>
    </row>
    <row r="11699" spans="1:12" x14ac:dyDescent="0.35">
      <c r="A11699" s="1" t="s">
        <v>19612</v>
      </c>
      <c r="B11699" t="s">
        <v>19613</v>
      </c>
      <c r="C11699" t="s">
        <v>363</v>
      </c>
      <c r="D11699" t="s">
        <v>364</v>
      </c>
      <c r="E11699">
        <v>1</v>
      </c>
      <c r="F11699" s="2">
        <v>772.76</v>
      </c>
      <c r="G11699" s="3">
        <v>1547</v>
      </c>
      <c r="H11699" s="3">
        <v>7.7275999999999998</v>
      </c>
      <c r="I11699" s="3">
        <v>36.319719999999997</v>
      </c>
      <c r="J11699" s="3">
        <v>816.80732</v>
      </c>
      <c r="K11699" s="4">
        <v>0.35000000000000003</v>
      </c>
      <c r="L11699" s="73">
        <v>1482.8194424615385</v>
      </c>
    </row>
    <row r="11700" spans="1:12" x14ac:dyDescent="0.35">
      <c r="A11700" s="1" t="s">
        <v>19614</v>
      </c>
      <c r="B11700" t="s">
        <v>19615</v>
      </c>
      <c r="C11700" t="s">
        <v>363</v>
      </c>
      <c r="D11700" t="s">
        <v>364</v>
      </c>
      <c r="E11700">
        <v>1</v>
      </c>
      <c r="F11700" s="2">
        <v>1740</v>
      </c>
      <c r="G11700" s="3">
        <v>1774</v>
      </c>
      <c r="H11700" s="3">
        <v>17.400000000000002</v>
      </c>
      <c r="I11700" s="3">
        <v>81.78</v>
      </c>
      <c r="J11700" s="3">
        <v>1839.18</v>
      </c>
      <c r="K11700" s="4">
        <v>0.35</v>
      </c>
      <c r="L11700" s="73">
        <v>3338.8190769230769</v>
      </c>
    </row>
    <row r="11701" spans="1:12" x14ac:dyDescent="0.35">
      <c r="A11701" s="1" t="s">
        <v>19616</v>
      </c>
      <c r="B11701" t="s">
        <v>19609</v>
      </c>
      <c r="C11701" t="s">
        <v>34</v>
      </c>
      <c r="D11701" t="s">
        <v>35</v>
      </c>
      <c r="E11701">
        <v>1</v>
      </c>
      <c r="F11701" s="2">
        <v>3718.44</v>
      </c>
      <c r="G11701" s="3">
        <v>9829</v>
      </c>
      <c r="H11701" s="3">
        <v>37.184400000000004</v>
      </c>
      <c r="I11701" s="3">
        <v>174.76668000000001</v>
      </c>
      <c r="J11701" s="3">
        <v>3930.3910800000003</v>
      </c>
      <c r="K11701" s="4">
        <v>0.35</v>
      </c>
      <c r="L11701" s="73">
        <v>7135.1714990769233</v>
      </c>
    </row>
    <row r="11702" spans="1:12" x14ac:dyDescent="0.35">
      <c r="A11702" s="1" t="s">
        <v>19617</v>
      </c>
      <c r="B11702" t="s">
        <v>19618</v>
      </c>
      <c r="C11702" t="s">
        <v>13</v>
      </c>
      <c r="D11702" t="s">
        <v>14</v>
      </c>
      <c r="E11702">
        <v>1</v>
      </c>
      <c r="F11702" s="2">
        <v>673.68</v>
      </c>
      <c r="G11702" s="3">
        <v>1241</v>
      </c>
      <c r="H11702" s="3">
        <v>6.7367999999999997</v>
      </c>
      <c r="I11702" s="3">
        <v>31.662959999999998</v>
      </c>
      <c r="J11702" s="3">
        <v>712.07975999999996</v>
      </c>
      <c r="K11702" s="4">
        <v>0.35000000000000003</v>
      </c>
      <c r="L11702" s="73">
        <v>1292.6986412307692</v>
      </c>
    </row>
    <row r="11703" spans="1:12" x14ac:dyDescent="0.35">
      <c r="A11703" s="1" t="s">
        <v>19619</v>
      </c>
      <c r="B11703" t="s">
        <v>19620</v>
      </c>
      <c r="C11703" t="s">
        <v>363</v>
      </c>
      <c r="D11703" t="s">
        <v>364</v>
      </c>
      <c r="E11703">
        <v>1</v>
      </c>
      <c r="F11703" s="2">
        <v>1345.96</v>
      </c>
      <c r="G11703" s="3">
        <v>2990</v>
      </c>
      <c r="H11703" s="3">
        <v>13.4596</v>
      </c>
      <c r="I11703" s="3">
        <v>63.260120000000001</v>
      </c>
      <c r="J11703" s="3">
        <v>1422.6797199999999</v>
      </c>
      <c r="K11703" s="4">
        <v>0.35000000000000003</v>
      </c>
      <c r="L11703" s="73">
        <v>2582.7108763076922</v>
      </c>
    </row>
    <row r="11704" spans="1:12" x14ac:dyDescent="0.35">
      <c r="A11704" s="1" t="s">
        <v>19621</v>
      </c>
      <c r="B11704" t="s">
        <v>19622</v>
      </c>
      <c r="C11704" t="s">
        <v>363</v>
      </c>
      <c r="D11704" t="s">
        <v>364</v>
      </c>
      <c r="E11704">
        <v>1</v>
      </c>
      <c r="F11704" s="2">
        <v>138.72</v>
      </c>
      <c r="G11704" s="3">
        <v>301</v>
      </c>
      <c r="H11704" s="3">
        <v>1.3872</v>
      </c>
      <c r="I11704" s="3">
        <v>6.5198400000000003</v>
      </c>
      <c r="J11704" s="3">
        <v>146.62703999999999</v>
      </c>
      <c r="K11704" s="4">
        <v>0.34999999999999992</v>
      </c>
      <c r="L11704" s="73">
        <v>266.18447261538461</v>
      </c>
    </row>
    <row r="11705" spans="1:12" x14ac:dyDescent="0.35">
      <c r="A11705" s="1" t="s">
        <v>19623</v>
      </c>
      <c r="B11705" t="s">
        <v>19624</v>
      </c>
      <c r="C11705" t="s">
        <v>363</v>
      </c>
      <c r="D11705" t="s">
        <v>364</v>
      </c>
      <c r="E11705">
        <v>1</v>
      </c>
      <c r="F11705" s="2">
        <v>312.8</v>
      </c>
      <c r="G11705" s="3">
        <v>680</v>
      </c>
      <c r="H11705" s="3">
        <v>3.1280000000000001</v>
      </c>
      <c r="I11705" s="3">
        <v>14.701600000000001</v>
      </c>
      <c r="J11705" s="3">
        <v>330.62959999999998</v>
      </c>
      <c r="K11705" s="4">
        <v>0.35</v>
      </c>
      <c r="L11705" s="73">
        <v>600.21988923076924</v>
      </c>
    </row>
    <row r="11706" spans="1:12" x14ac:dyDescent="0.35">
      <c r="A11706" s="1" t="s">
        <v>19625</v>
      </c>
      <c r="B11706" t="s">
        <v>19626</v>
      </c>
      <c r="C11706" t="s">
        <v>34</v>
      </c>
      <c r="D11706" t="s">
        <v>35</v>
      </c>
      <c r="E11706">
        <v>1</v>
      </c>
      <c r="F11706" s="2">
        <v>5.0599999999999996</v>
      </c>
      <c r="G11706" s="3">
        <v>129</v>
      </c>
      <c r="H11706" s="3">
        <v>5.0599999999999999E-2</v>
      </c>
      <c r="I11706" s="3">
        <v>0.23781999999999998</v>
      </c>
      <c r="J11706" s="3">
        <v>5.34842</v>
      </c>
      <c r="K11706" s="4">
        <v>0.35000000000000003</v>
      </c>
      <c r="L11706" s="73">
        <v>9.7094393846153846</v>
      </c>
    </row>
    <row r="11707" spans="1:12" x14ac:dyDescent="0.35">
      <c r="A11707" s="1" t="s">
        <v>19627</v>
      </c>
      <c r="B11707" t="s">
        <v>1575</v>
      </c>
      <c r="C11707" t="s">
        <v>34</v>
      </c>
      <c r="D11707" t="s">
        <v>35</v>
      </c>
      <c r="E11707">
        <v>1</v>
      </c>
      <c r="F11707" s="2">
        <v>22889.79</v>
      </c>
      <c r="G11707" s="3">
        <v>56558.879999999997</v>
      </c>
      <c r="H11707" s="3">
        <v>228.89790000000002</v>
      </c>
      <c r="I11707" s="3">
        <v>1075.8201300000001</v>
      </c>
      <c r="J11707" s="3">
        <v>24194.508030000001</v>
      </c>
      <c r="K11707" s="4">
        <v>0.34999999999999992</v>
      </c>
      <c r="L11707" s="73">
        <v>43922.337654461531</v>
      </c>
    </row>
    <row r="11708" spans="1:12" x14ac:dyDescent="0.35">
      <c r="A11708" s="1" t="s">
        <v>19628</v>
      </c>
      <c r="B11708" t="s">
        <v>19629</v>
      </c>
      <c r="C11708" t="s">
        <v>34</v>
      </c>
      <c r="D11708" t="s">
        <v>35</v>
      </c>
      <c r="E11708">
        <v>1</v>
      </c>
      <c r="F11708" s="2">
        <v>64.260000000000005</v>
      </c>
      <c r="G11708" s="3">
        <v>120</v>
      </c>
      <c r="H11708" s="3">
        <v>0.64260000000000006</v>
      </c>
      <c r="I11708" s="3">
        <v>3.0202200000000001</v>
      </c>
      <c r="J11708" s="3">
        <v>67.922820000000002</v>
      </c>
      <c r="K11708" s="4">
        <v>0.35000000000000003</v>
      </c>
      <c r="L11708" s="73">
        <v>123.30604246153847</v>
      </c>
    </row>
    <row r="11709" spans="1:12" x14ac:dyDescent="0.35">
      <c r="A11709" s="1" t="s">
        <v>19630</v>
      </c>
      <c r="B11709" t="s">
        <v>19631</v>
      </c>
      <c r="C11709" t="s">
        <v>13</v>
      </c>
      <c r="D11709" t="s">
        <v>14</v>
      </c>
      <c r="E11709">
        <v>1</v>
      </c>
      <c r="F11709" s="2">
        <v>724.08</v>
      </c>
      <c r="G11709" s="3">
        <v>1448</v>
      </c>
      <c r="H11709" s="3">
        <v>7.2408000000000001</v>
      </c>
      <c r="I11709" s="3">
        <v>34.031759999999998</v>
      </c>
      <c r="J11709" s="3">
        <v>765.35256000000004</v>
      </c>
      <c r="K11709" s="4">
        <v>0.35</v>
      </c>
      <c r="L11709" s="73">
        <v>1389.4092627692307</v>
      </c>
    </row>
    <row r="11710" spans="1:12" x14ac:dyDescent="0.35">
      <c r="A11710" s="1" t="s">
        <v>19632</v>
      </c>
      <c r="B11710" t="s">
        <v>19633</v>
      </c>
      <c r="C11710" t="s">
        <v>363</v>
      </c>
      <c r="D11710" t="s">
        <v>364</v>
      </c>
      <c r="E11710">
        <v>1</v>
      </c>
      <c r="F11710" s="2">
        <v>1170</v>
      </c>
      <c r="G11710" s="3">
        <v>407</v>
      </c>
      <c r="H11710" s="3">
        <v>11.700000000000001</v>
      </c>
      <c r="I11710" s="3">
        <v>54.99</v>
      </c>
      <c r="J11710" s="3">
        <v>1236.69</v>
      </c>
      <c r="K11710" s="4">
        <v>0.34999999999999992</v>
      </c>
      <c r="L11710" s="73">
        <v>2245.0679999999998</v>
      </c>
    </row>
    <row r="11711" spans="1:12" x14ac:dyDescent="0.35">
      <c r="A11711" s="1" t="s">
        <v>19634</v>
      </c>
      <c r="B11711" t="s">
        <v>19635</v>
      </c>
      <c r="C11711" t="s">
        <v>13</v>
      </c>
      <c r="D11711" t="s">
        <v>14</v>
      </c>
      <c r="E11711">
        <v>1</v>
      </c>
      <c r="F11711" s="2">
        <v>78.12</v>
      </c>
      <c r="G11711" s="3">
        <v>156</v>
      </c>
      <c r="H11711" s="3">
        <v>0.78120000000000012</v>
      </c>
      <c r="I11711" s="3">
        <v>3.67164</v>
      </c>
      <c r="J11711" s="3">
        <v>82.572839999999999</v>
      </c>
      <c r="K11711" s="4">
        <v>0.35</v>
      </c>
      <c r="L11711" s="73">
        <v>149.90146338461537</v>
      </c>
    </row>
    <row r="11712" spans="1:12" x14ac:dyDescent="0.35">
      <c r="A11712" s="1" t="s">
        <v>19636</v>
      </c>
      <c r="B11712" t="s">
        <v>19637</v>
      </c>
      <c r="C11712" t="s">
        <v>21</v>
      </c>
      <c r="D11712" t="s">
        <v>22</v>
      </c>
      <c r="E11712">
        <v>1</v>
      </c>
      <c r="F11712" s="2">
        <v>57.01</v>
      </c>
      <c r="G11712" s="3">
        <v>133</v>
      </c>
      <c r="H11712" s="3">
        <v>0.57009999999999994</v>
      </c>
      <c r="I11712" s="3">
        <v>2.6794699999999998</v>
      </c>
      <c r="J11712" s="3">
        <v>60.259569999999997</v>
      </c>
      <c r="K11712" s="4">
        <v>0.34999999999999992</v>
      </c>
      <c r="L11712" s="73">
        <v>109.39429630769229</v>
      </c>
    </row>
    <row r="11713" spans="1:12" x14ac:dyDescent="0.35">
      <c r="A11713" s="1" t="s">
        <v>19638</v>
      </c>
      <c r="B11713" t="s">
        <v>19639</v>
      </c>
      <c r="C11713" t="s">
        <v>363</v>
      </c>
      <c r="D11713" t="s">
        <v>364</v>
      </c>
      <c r="E11713">
        <v>1</v>
      </c>
      <c r="F11713" s="2">
        <v>683.1</v>
      </c>
      <c r="G11713" s="3">
        <v>1350</v>
      </c>
      <c r="H11713" s="3">
        <v>6.8310000000000004</v>
      </c>
      <c r="I11713" s="3">
        <v>32.105699999999999</v>
      </c>
      <c r="J11713" s="3">
        <v>722.0367</v>
      </c>
      <c r="K11713" s="4">
        <v>0.34999999999999992</v>
      </c>
      <c r="L11713" s="73">
        <v>1310.7743169230766</v>
      </c>
    </row>
    <row r="11714" spans="1:12" x14ac:dyDescent="0.35">
      <c r="A11714" s="1" t="s">
        <v>19640</v>
      </c>
      <c r="B11714" t="s">
        <v>19641</v>
      </c>
      <c r="C11714" t="s">
        <v>363</v>
      </c>
      <c r="D11714" t="s">
        <v>364</v>
      </c>
      <c r="E11714">
        <v>1</v>
      </c>
      <c r="F11714" s="2">
        <v>2998.8</v>
      </c>
      <c r="G11714" s="3">
        <v>7668</v>
      </c>
      <c r="H11714" s="3">
        <v>29.988000000000003</v>
      </c>
      <c r="I11714" s="3">
        <v>140.9436</v>
      </c>
      <c r="J11714" s="3">
        <v>3169.7316000000001</v>
      </c>
      <c r="K11714" s="4">
        <v>0.35000000000000003</v>
      </c>
      <c r="L11714" s="73">
        <v>5754.2819815384619</v>
      </c>
    </row>
    <row r="11715" spans="1:12" x14ac:dyDescent="0.35">
      <c r="A11715" s="1" t="s">
        <v>19642</v>
      </c>
      <c r="B11715" t="s">
        <v>19643</v>
      </c>
      <c r="C11715" t="s">
        <v>13</v>
      </c>
      <c r="D11715" t="s">
        <v>14</v>
      </c>
      <c r="E11715">
        <v>1</v>
      </c>
      <c r="F11715" s="2">
        <v>191.1</v>
      </c>
      <c r="G11715" s="3">
        <v>363</v>
      </c>
      <c r="H11715" s="3">
        <v>1.911</v>
      </c>
      <c r="I11715" s="3">
        <v>8.9817</v>
      </c>
      <c r="J11715" s="3">
        <v>201.99269999999999</v>
      </c>
      <c r="K11715" s="4">
        <v>0.35000000000000003</v>
      </c>
      <c r="L11715" s="73">
        <v>366.69443999999999</v>
      </c>
    </row>
    <row r="11716" spans="1:12" x14ac:dyDescent="0.35">
      <c r="A11716" s="1" t="s">
        <v>19644</v>
      </c>
      <c r="B11716" t="s">
        <v>19645</v>
      </c>
      <c r="C11716" t="s">
        <v>34</v>
      </c>
      <c r="D11716" t="s">
        <v>35</v>
      </c>
      <c r="E11716">
        <v>1</v>
      </c>
      <c r="F11716" s="2">
        <v>19.489999999999998</v>
      </c>
      <c r="G11716" s="3">
        <v>4316.4799999999996</v>
      </c>
      <c r="H11716" s="3">
        <v>0.19489999999999999</v>
      </c>
      <c r="I11716" s="3">
        <v>0.9160299999999999</v>
      </c>
      <c r="J11716" s="3">
        <v>20.600929999999998</v>
      </c>
      <c r="K11716" s="4">
        <v>0.35</v>
      </c>
      <c r="L11716" s="73">
        <v>37.398611384615378</v>
      </c>
    </row>
    <row r="11717" spans="1:12" x14ac:dyDescent="0.35">
      <c r="A11717" s="1" t="s">
        <v>19646</v>
      </c>
      <c r="B11717" t="s">
        <v>19647</v>
      </c>
      <c r="C11717" t="s">
        <v>34</v>
      </c>
      <c r="D11717" t="s">
        <v>35</v>
      </c>
      <c r="E11717">
        <v>1</v>
      </c>
      <c r="F11717" s="2">
        <v>0.25600000000000001</v>
      </c>
      <c r="G11717" s="3">
        <v>0.46</v>
      </c>
      <c r="H11717" s="3">
        <v>2.5600000000000002E-3</v>
      </c>
      <c r="I11717" s="3">
        <v>1.2032000000000001E-2</v>
      </c>
      <c r="J11717" s="3">
        <v>0.270592</v>
      </c>
      <c r="K11717" s="4">
        <v>0.35000000000000003</v>
      </c>
      <c r="L11717" s="73">
        <v>0.49122855384615383</v>
      </c>
    </row>
    <row r="11718" spans="1:12" x14ac:dyDescent="0.35">
      <c r="A11718" s="1" t="s">
        <v>19648</v>
      </c>
      <c r="B11718" t="s">
        <v>19649</v>
      </c>
      <c r="C11718" t="s">
        <v>363</v>
      </c>
      <c r="D11718" t="s">
        <v>364</v>
      </c>
      <c r="E11718">
        <v>1</v>
      </c>
      <c r="F11718" s="2">
        <v>1819.3</v>
      </c>
      <c r="G11718" s="3">
        <v>3971</v>
      </c>
      <c r="H11718" s="3">
        <v>18.193000000000001</v>
      </c>
      <c r="I11718" s="3">
        <v>85.507099999999994</v>
      </c>
      <c r="J11718" s="3">
        <v>1923.0001</v>
      </c>
      <c r="K11718" s="4">
        <v>0.35000000000000003</v>
      </c>
      <c r="L11718" s="73">
        <v>3490.9847969230768</v>
      </c>
    </row>
    <row r="11719" spans="1:12" x14ac:dyDescent="0.35">
      <c r="A11719" s="1">
        <v>4210755</v>
      </c>
      <c r="B11719" t="s">
        <v>19650</v>
      </c>
      <c r="C11719" t="s">
        <v>363</v>
      </c>
      <c r="D11719" t="s">
        <v>364</v>
      </c>
      <c r="E11719">
        <v>1</v>
      </c>
      <c r="F11719" s="2">
        <v>167.19</v>
      </c>
      <c r="G11719" s="3">
        <v>648</v>
      </c>
      <c r="H11719" s="3">
        <v>1.6718999999999999</v>
      </c>
      <c r="I11719" s="3">
        <v>7.8579299999999996</v>
      </c>
      <c r="J11719" s="3">
        <v>176.71983</v>
      </c>
      <c r="K11719" s="4">
        <v>0.34999999999999992</v>
      </c>
      <c r="L11719" s="73">
        <v>320.81446061538458</v>
      </c>
    </row>
    <row r="11720" spans="1:12" x14ac:dyDescent="0.35">
      <c r="A11720" s="1" t="s">
        <v>19651</v>
      </c>
      <c r="B11720" t="s">
        <v>19609</v>
      </c>
      <c r="C11720" t="s">
        <v>34</v>
      </c>
      <c r="D11720" t="s">
        <v>35</v>
      </c>
      <c r="E11720">
        <v>1</v>
      </c>
      <c r="F11720" s="2">
        <v>2043.36</v>
      </c>
      <c r="G11720" s="3">
        <v>5677</v>
      </c>
      <c r="H11720" s="3">
        <v>20.433599999999998</v>
      </c>
      <c r="I11720" s="3">
        <v>96.03792</v>
      </c>
      <c r="J11720" s="3">
        <v>2159.8315200000002</v>
      </c>
      <c r="K11720" s="4">
        <v>0.35</v>
      </c>
      <c r="L11720" s="73">
        <v>3920.9249132307696</v>
      </c>
    </row>
    <row r="11721" spans="1:12" x14ac:dyDescent="0.35">
      <c r="A11721" s="1" t="s">
        <v>19652</v>
      </c>
      <c r="B11721" t="s">
        <v>19653</v>
      </c>
      <c r="C11721" t="s">
        <v>363</v>
      </c>
      <c r="D11721" t="s">
        <v>364</v>
      </c>
      <c r="E11721">
        <v>1</v>
      </c>
      <c r="F11721" s="2">
        <v>218.45</v>
      </c>
      <c r="G11721" s="3">
        <v>438</v>
      </c>
      <c r="H11721" s="3">
        <v>2.1844999999999999</v>
      </c>
      <c r="I11721" s="3">
        <v>10.267149999999999</v>
      </c>
      <c r="J11721" s="3">
        <v>230.90164999999999</v>
      </c>
      <c r="K11721" s="4">
        <v>0.35</v>
      </c>
      <c r="L11721" s="73">
        <v>419.17530307692306</v>
      </c>
    </row>
    <row r="11722" spans="1:12" x14ac:dyDescent="0.35">
      <c r="A11722" s="1" t="s">
        <v>19654</v>
      </c>
      <c r="B11722" t="s">
        <v>18769</v>
      </c>
      <c r="C11722" t="s">
        <v>363</v>
      </c>
      <c r="D11722" t="s">
        <v>364</v>
      </c>
      <c r="E11722">
        <v>1</v>
      </c>
      <c r="F11722" s="2">
        <v>153</v>
      </c>
      <c r="G11722" s="3">
        <v>357</v>
      </c>
      <c r="H11722" s="3">
        <v>1.53</v>
      </c>
      <c r="I11722" s="3">
        <v>7.1909999999999998</v>
      </c>
      <c r="J11722" s="3">
        <v>161.721</v>
      </c>
      <c r="K11722" s="4">
        <v>0.35</v>
      </c>
      <c r="L11722" s="73">
        <v>293.58581538461539</v>
      </c>
    </row>
    <row r="11723" spans="1:12" x14ac:dyDescent="0.35">
      <c r="A11723" s="1" t="s">
        <v>19655</v>
      </c>
      <c r="B11723" t="s">
        <v>3142</v>
      </c>
      <c r="C11723" t="s">
        <v>13</v>
      </c>
      <c r="D11723" t="s">
        <v>14</v>
      </c>
      <c r="E11723">
        <v>1</v>
      </c>
      <c r="F11723" s="2">
        <v>2319.2399999999998</v>
      </c>
      <c r="G11723" s="3">
        <v>4642</v>
      </c>
      <c r="H11723" s="3">
        <v>23.192399999999999</v>
      </c>
      <c r="I11723" s="3">
        <v>109.00427999999999</v>
      </c>
      <c r="J11723" s="3">
        <v>2451.4366799999998</v>
      </c>
      <c r="K11723" s="4">
        <v>0.34999999999999992</v>
      </c>
      <c r="L11723" s="73">
        <v>4450.3004344615374</v>
      </c>
    </row>
    <row r="11724" spans="1:12" x14ac:dyDescent="0.35">
      <c r="A11724" s="1" t="s">
        <v>19656</v>
      </c>
      <c r="B11724" t="s">
        <v>19657</v>
      </c>
      <c r="C11724" t="s">
        <v>34</v>
      </c>
      <c r="D11724" t="s">
        <v>35</v>
      </c>
      <c r="E11724">
        <v>1</v>
      </c>
      <c r="F11724" s="2">
        <v>15.08</v>
      </c>
      <c r="G11724" s="3">
        <v>17</v>
      </c>
      <c r="H11724" s="3">
        <v>0.15080000000000002</v>
      </c>
      <c r="I11724" s="3">
        <v>0.70876000000000006</v>
      </c>
      <c r="J11724" s="3">
        <v>15.93956</v>
      </c>
      <c r="K11724" s="4">
        <v>0.35000000000000003</v>
      </c>
      <c r="L11724" s="73">
        <v>28.936432</v>
      </c>
    </row>
    <row r="11725" spans="1:12" x14ac:dyDescent="0.35">
      <c r="A11725" s="1" t="s">
        <v>19658</v>
      </c>
      <c r="B11725" t="s">
        <v>19659</v>
      </c>
      <c r="C11725" t="s">
        <v>34</v>
      </c>
      <c r="D11725" t="s">
        <v>35</v>
      </c>
      <c r="E11725">
        <v>1</v>
      </c>
      <c r="F11725" s="2">
        <v>15380.44</v>
      </c>
      <c r="G11725" s="3">
        <v>42720</v>
      </c>
      <c r="H11725" s="3">
        <v>153.80440000000002</v>
      </c>
      <c r="I11725" s="3">
        <v>722.88067999999998</v>
      </c>
      <c r="J11725" s="3">
        <v>16257.125080000002</v>
      </c>
      <c r="K11725" s="4">
        <v>0.34999999999999992</v>
      </c>
      <c r="L11725" s="73">
        <v>29512.934760615386</v>
      </c>
    </row>
    <row r="11726" spans="1:12" x14ac:dyDescent="0.35">
      <c r="A11726" s="1" t="s">
        <v>19660</v>
      </c>
      <c r="B11726" t="s">
        <v>19661</v>
      </c>
      <c r="C11726" t="s">
        <v>363</v>
      </c>
      <c r="D11726" t="s">
        <v>364</v>
      </c>
      <c r="E11726">
        <v>1</v>
      </c>
      <c r="F11726" s="2">
        <v>1363.4</v>
      </c>
      <c r="G11726" s="3">
        <v>2979.8</v>
      </c>
      <c r="H11726" s="3">
        <v>13.634</v>
      </c>
      <c r="I11726" s="3">
        <v>64.079800000000006</v>
      </c>
      <c r="J11726" s="3">
        <v>1441.1138000000001</v>
      </c>
      <c r="K11726" s="4">
        <v>0.34999999999999992</v>
      </c>
      <c r="L11726" s="73">
        <v>2616.1758215384616</v>
      </c>
    </row>
    <row r="11727" spans="1:12" x14ac:dyDescent="0.35">
      <c r="A11727" s="1" t="s">
        <v>19662</v>
      </c>
      <c r="B11727" t="s">
        <v>19663</v>
      </c>
      <c r="C11727" t="s">
        <v>13</v>
      </c>
      <c r="D11727" t="s">
        <v>14</v>
      </c>
      <c r="E11727">
        <v>1</v>
      </c>
      <c r="F11727" s="2">
        <v>234.36</v>
      </c>
      <c r="G11727" s="3">
        <v>468</v>
      </c>
      <c r="H11727" s="3">
        <v>2.3436000000000003</v>
      </c>
      <c r="I11727" s="3">
        <v>11.01492</v>
      </c>
      <c r="J11727" s="3">
        <v>247.71852000000001</v>
      </c>
      <c r="K11727" s="4">
        <v>0.35000000000000003</v>
      </c>
      <c r="L11727" s="73">
        <v>449.70439015384619</v>
      </c>
    </row>
    <row r="11728" spans="1:12" x14ac:dyDescent="0.35">
      <c r="A11728" s="1" t="s">
        <v>19664</v>
      </c>
      <c r="B11728" t="s">
        <v>19665</v>
      </c>
      <c r="C11728" t="s">
        <v>363</v>
      </c>
      <c r="D11728" t="s">
        <v>364</v>
      </c>
      <c r="E11728">
        <v>1</v>
      </c>
      <c r="F11728" s="2">
        <v>515.20000000000005</v>
      </c>
      <c r="G11728" s="3">
        <v>1126</v>
      </c>
      <c r="H11728" s="3">
        <v>5.1520000000000001</v>
      </c>
      <c r="I11728" s="3">
        <v>24.214400000000001</v>
      </c>
      <c r="J11728" s="3">
        <v>544.56640000000004</v>
      </c>
      <c r="K11728" s="4">
        <v>0.35000000000000003</v>
      </c>
      <c r="L11728" s="73">
        <v>988.59746461538475</v>
      </c>
    </row>
    <row r="11729" spans="1:12" x14ac:dyDescent="0.35">
      <c r="A11729" s="1" t="s">
        <v>19666</v>
      </c>
      <c r="B11729" t="s">
        <v>19667</v>
      </c>
      <c r="C11729" t="s">
        <v>363</v>
      </c>
      <c r="D11729" t="s">
        <v>364</v>
      </c>
      <c r="E11729">
        <v>1</v>
      </c>
      <c r="F11729" s="2">
        <v>688.16</v>
      </c>
      <c r="G11729" s="3">
        <v>1496</v>
      </c>
      <c r="H11729" s="3">
        <v>6.8815999999999997</v>
      </c>
      <c r="I11729" s="3">
        <v>32.343519999999998</v>
      </c>
      <c r="J11729" s="3">
        <v>727.38512000000003</v>
      </c>
      <c r="K11729" s="4">
        <v>0.35000000000000003</v>
      </c>
      <c r="L11729" s="73">
        <v>1320.4837563076924</v>
      </c>
    </row>
    <row r="11730" spans="1:12" x14ac:dyDescent="0.35">
      <c r="A11730" s="1" t="s">
        <v>19668</v>
      </c>
      <c r="B11730" t="s">
        <v>19669</v>
      </c>
      <c r="C11730" t="s">
        <v>34</v>
      </c>
      <c r="D11730" t="s">
        <v>35</v>
      </c>
      <c r="E11730">
        <v>1</v>
      </c>
      <c r="F11730" s="2">
        <v>6636.7</v>
      </c>
      <c r="G11730" s="3">
        <v>16670</v>
      </c>
      <c r="H11730" s="3">
        <v>66.367000000000004</v>
      </c>
      <c r="I11730" s="3">
        <v>311.92489999999998</v>
      </c>
      <c r="J11730" s="3">
        <v>7014.9919</v>
      </c>
      <c r="K11730" s="4">
        <v>0.35</v>
      </c>
      <c r="L11730" s="73">
        <v>12734.908372307691</v>
      </c>
    </row>
    <row r="11731" spans="1:12" x14ac:dyDescent="0.35">
      <c r="A11731" s="1" t="s">
        <v>19670</v>
      </c>
      <c r="B11731" t="s">
        <v>19671</v>
      </c>
      <c r="C11731" t="s">
        <v>13</v>
      </c>
      <c r="D11731" t="s">
        <v>14</v>
      </c>
      <c r="E11731">
        <v>1</v>
      </c>
      <c r="F11731" s="2">
        <v>423.36</v>
      </c>
      <c r="G11731" s="3">
        <v>849</v>
      </c>
      <c r="H11731" s="3">
        <v>4.2336</v>
      </c>
      <c r="I11731" s="3">
        <v>19.897919999999999</v>
      </c>
      <c r="J11731" s="3">
        <v>447.49152000000004</v>
      </c>
      <c r="K11731" s="4">
        <v>0.35000000000000003</v>
      </c>
      <c r="L11731" s="73">
        <v>812.36922092307702</v>
      </c>
    </row>
    <row r="11732" spans="1:12" x14ac:dyDescent="0.35">
      <c r="A11732" s="1" t="s">
        <v>19672</v>
      </c>
      <c r="B11732" t="s">
        <v>19673</v>
      </c>
      <c r="C11732" t="s">
        <v>34</v>
      </c>
      <c r="D11732" t="s">
        <v>35</v>
      </c>
      <c r="E11732">
        <v>1</v>
      </c>
      <c r="F11732" s="2">
        <v>7092.36</v>
      </c>
      <c r="G11732" s="3">
        <v>19700</v>
      </c>
      <c r="H11732" s="3">
        <v>70.923599999999993</v>
      </c>
      <c r="I11732" s="3">
        <v>333.34091999999998</v>
      </c>
      <c r="J11732" s="3">
        <v>7496.6245199999994</v>
      </c>
      <c r="K11732" s="4">
        <v>0.34999999999999992</v>
      </c>
      <c r="L11732" s="73">
        <v>13609.256820923074</v>
      </c>
    </row>
    <row r="11733" spans="1:12" x14ac:dyDescent="0.35">
      <c r="A11733" s="1" t="s">
        <v>19674</v>
      </c>
      <c r="B11733" t="s">
        <v>19675</v>
      </c>
      <c r="C11733" t="s">
        <v>26</v>
      </c>
      <c r="D11733" t="s">
        <v>27</v>
      </c>
      <c r="E11733">
        <v>1</v>
      </c>
      <c r="F11733" s="2">
        <v>188.22</v>
      </c>
      <c r="G11733" s="3">
        <v>382</v>
      </c>
      <c r="H11733" s="3">
        <v>1.8822000000000001</v>
      </c>
      <c r="I11733" s="3">
        <v>8.8463399999999996</v>
      </c>
      <c r="J11733" s="3">
        <v>198.94854000000001</v>
      </c>
      <c r="K11733" s="4">
        <v>0.35</v>
      </c>
      <c r="L11733" s="73">
        <v>361.16811876923077</v>
      </c>
    </row>
    <row r="11734" spans="1:12" x14ac:dyDescent="0.35">
      <c r="A11734" s="1" t="s">
        <v>19676</v>
      </c>
      <c r="B11734" t="s">
        <v>19677</v>
      </c>
      <c r="C11734" t="s">
        <v>26</v>
      </c>
      <c r="D11734" t="s">
        <v>27</v>
      </c>
      <c r="E11734">
        <v>1</v>
      </c>
      <c r="F11734" s="2">
        <v>28.71</v>
      </c>
      <c r="G11734" s="3">
        <v>114.3408</v>
      </c>
      <c r="H11734" s="3">
        <v>0.28710000000000002</v>
      </c>
      <c r="I11734" s="3">
        <v>1.34937</v>
      </c>
      <c r="J11734" s="3">
        <v>30.34647</v>
      </c>
      <c r="K11734" s="4">
        <v>0.35</v>
      </c>
      <c r="L11734" s="73">
        <v>55.090514769230765</v>
      </c>
    </row>
    <row r="11735" spans="1:12" x14ac:dyDescent="0.35">
      <c r="A11735" s="1" t="s">
        <v>19678</v>
      </c>
      <c r="B11735" t="s">
        <v>19679</v>
      </c>
      <c r="C11735" t="s">
        <v>21</v>
      </c>
      <c r="D11735" t="s">
        <v>22</v>
      </c>
      <c r="E11735">
        <v>1</v>
      </c>
      <c r="F11735" s="2">
        <v>78.39</v>
      </c>
      <c r="G11735" s="3">
        <v>215</v>
      </c>
      <c r="H11735" s="3">
        <v>0.78390000000000004</v>
      </c>
      <c r="I11735" s="3">
        <v>3.6843300000000001</v>
      </c>
      <c r="J11735" s="3">
        <v>82.858230000000006</v>
      </c>
      <c r="K11735" s="4">
        <v>0.35000000000000003</v>
      </c>
      <c r="L11735" s="73">
        <v>150.419556</v>
      </c>
    </row>
    <row r="11736" spans="1:12" x14ac:dyDescent="0.35">
      <c r="A11736" s="1" t="s">
        <v>19680</v>
      </c>
      <c r="B11736" t="s">
        <v>19681</v>
      </c>
      <c r="C11736" t="s">
        <v>34</v>
      </c>
      <c r="D11736" t="s">
        <v>35</v>
      </c>
      <c r="E11736">
        <v>1</v>
      </c>
      <c r="F11736" s="2">
        <v>88.36</v>
      </c>
      <c r="G11736" s="3">
        <v>268</v>
      </c>
      <c r="H11736" s="3">
        <v>0.88360000000000005</v>
      </c>
      <c r="I11736" s="3">
        <v>4.1529199999999999</v>
      </c>
      <c r="J11736" s="3">
        <v>93.396519999999995</v>
      </c>
      <c r="K11736" s="4">
        <v>0.35000000000000003</v>
      </c>
      <c r="L11736" s="73">
        <v>169.55060553846153</v>
      </c>
    </row>
    <row r="11737" spans="1:12" x14ac:dyDescent="0.35">
      <c r="A11737" s="1" t="s">
        <v>19682</v>
      </c>
      <c r="B11737" t="s">
        <v>19683</v>
      </c>
      <c r="C11737" t="s">
        <v>363</v>
      </c>
      <c r="D11737" t="s">
        <v>364</v>
      </c>
      <c r="E11737">
        <v>1</v>
      </c>
      <c r="F11737" s="2">
        <v>3777.95</v>
      </c>
      <c r="G11737" s="3">
        <v>7563</v>
      </c>
      <c r="H11737" s="3">
        <v>37.779499999999999</v>
      </c>
      <c r="I11737" s="3">
        <v>177.56365</v>
      </c>
      <c r="J11737" s="3">
        <v>3993.29315</v>
      </c>
      <c r="K11737" s="4">
        <v>0.35</v>
      </c>
      <c r="L11737" s="73">
        <v>7249.3629492307691</v>
      </c>
    </row>
    <row r="11738" spans="1:12" x14ac:dyDescent="0.35">
      <c r="A11738" s="1" t="s">
        <v>19684</v>
      </c>
      <c r="B11738" t="s">
        <v>19685</v>
      </c>
      <c r="C11738" t="s">
        <v>34</v>
      </c>
      <c r="D11738" t="s">
        <v>35</v>
      </c>
      <c r="E11738">
        <v>1</v>
      </c>
      <c r="F11738" s="2">
        <v>0.26900000000000002</v>
      </c>
      <c r="G11738" s="3">
        <v>1</v>
      </c>
      <c r="H11738" s="3">
        <v>2.6900000000000001E-3</v>
      </c>
      <c r="I11738" s="3">
        <v>1.2643000000000001E-2</v>
      </c>
      <c r="J11738" s="3">
        <v>0.28433300000000006</v>
      </c>
      <c r="K11738" s="4">
        <v>0.34999999999999992</v>
      </c>
      <c r="L11738" s="73">
        <v>0.51617375384615394</v>
      </c>
    </row>
    <row r="11739" spans="1:12" x14ac:dyDescent="0.35">
      <c r="A11739" s="1" t="s">
        <v>19686</v>
      </c>
      <c r="B11739" t="s">
        <v>19687</v>
      </c>
      <c r="C11739" t="s">
        <v>13</v>
      </c>
      <c r="D11739" t="s">
        <v>14</v>
      </c>
      <c r="E11739">
        <v>1</v>
      </c>
      <c r="F11739" s="2">
        <v>1016.4</v>
      </c>
      <c r="G11739" s="3">
        <v>2034</v>
      </c>
      <c r="H11739" s="3">
        <v>10.164</v>
      </c>
      <c r="I11739" s="3">
        <v>47.770800000000001</v>
      </c>
      <c r="J11739" s="3">
        <v>1074.3348000000001</v>
      </c>
      <c r="K11739" s="4">
        <v>0.35000000000000003</v>
      </c>
      <c r="L11739" s="73">
        <v>1950.3308676923079</v>
      </c>
    </row>
    <row r="11740" spans="1:12" x14ac:dyDescent="0.35">
      <c r="A11740" s="1" t="s">
        <v>19688</v>
      </c>
      <c r="B11740" t="s">
        <v>19689</v>
      </c>
      <c r="C11740" t="s">
        <v>363</v>
      </c>
      <c r="D11740" t="s">
        <v>364</v>
      </c>
      <c r="E11740">
        <v>1</v>
      </c>
      <c r="F11740" s="2">
        <v>2031.82</v>
      </c>
      <c r="G11740" s="3">
        <v>3827</v>
      </c>
      <c r="H11740" s="3">
        <v>20.318200000000001</v>
      </c>
      <c r="I11740" s="3">
        <v>95.495539999999991</v>
      </c>
      <c r="J11740" s="3">
        <v>2147.6337399999998</v>
      </c>
      <c r="K11740" s="4">
        <v>0.35000000000000003</v>
      </c>
      <c r="L11740" s="73">
        <v>3898.7812510769227</v>
      </c>
    </row>
    <row r="11741" spans="1:12" x14ac:dyDescent="0.35">
      <c r="A11741" s="1" t="s">
        <v>19690</v>
      </c>
      <c r="B11741" t="s">
        <v>19691</v>
      </c>
      <c r="C11741" t="s">
        <v>363</v>
      </c>
      <c r="D11741" t="s">
        <v>364</v>
      </c>
      <c r="E11741">
        <v>1</v>
      </c>
      <c r="F11741" s="2">
        <v>244.72</v>
      </c>
      <c r="G11741" s="3">
        <v>607</v>
      </c>
      <c r="H11741" s="3">
        <v>2.4472</v>
      </c>
      <c r="I11741" s="3">
        <v>11.50184</v>
      </c>
      <c r="J11741" s="3">
        <v>258.66904</v>
      </c>
      <c r="K11741" s="4">
        <v>0.34999999999999992</v>
      </c>
      <c r="L11741" s="73">
        <v>469.58379569230766</v>
      </c>
    </row>
    <row r="11742" spans="1:12" x14ac:dyDescent="0.35">
      <c r="A11742" s="1" t="s">
        <v>19692</v>
      </c>
      <c r="B11742" t="s">
        <v>1571</v>
      </c>
      <c r="C11742" t="s">
        <v>34</v>
      </c>
      <c r="D11742" t="s">
        <v>35</v>
      </c>
      <c r="E11742">
        <v>1</v>
      </c>
      <c r="F11742" s="2">
        <v>28652.78</v>
      </c>
      <c r="G11742" s="3">
        <v>79584</v>
      </c>
      <c r="H11742" s="3">
        <v>286.52780000000001</v>
      </c>
      <c r="I11742" s="3">
        <v>1346.68066</v>
      </c>
      <c r="J11742" s="3">
        <v>30285.98846</v>
      </c>
      <c r="K11742" s="4">
        <v>0.35</v>
      </c>
      <c r="L11742" s="73">
        <v>54980.717511999996</v>
      </c>
    </row>
    <row r="11743" spans="1:12" x14ac:dyDescent="0.35">
      <c r="A11743" s="1" t="s">
        <v>19693</v>
      </c>
      <c r="B11743" t="s">
        <v>19694</v>
      </c>
      <c r="C11743" t="s">
        <v>363</v>
      </c>
      <c r="D11743" t="s">
        <v>364</v>
      </c>
      <c r="E11743">
        <v>1</v>
      </c>
      <c r="F11743" s="2">
        <v>4607.93</v>
      </c>
      <c r="G11743" s="3">
        <v>9050</v>
      </c>
      <c r="H11743" s="3">
        <v>46.079300000000003</v>
      </c>
      <c r="I11743" s="3">
        <v>216.57271</v>
      </c>
      <c r="J11743" s="3">
        <v>4870.582010000001</v>
      </c>
      <c r="K11743" s="4">
        <v>0.35</v>
      </c>
      <c r="L11743" s="73">
        <v>8841.9796489230794</v>
      </c>
    </row>
    <row r="11744" spans="1:12" x14ac:dyDescent="0.35">
      <c r="A11744" s="1" t="s">
        <v>19695</v>
      </c>
      <c r="B11744" t="s">
        <v>19696</v>
      </c>
      <c r="C11744" t="s">
        <v>34</v>
      </c>
      <c r="D11744" t="s">
        <v>35</v>
      </c>
      <c r="E11744">
        <v>1</v>
      </c>
      <c r="F11744" s="2">
        <v>3152.51</v>
      </c>
      <c r="G11744" s="3">
        <v>9970.0272000000004</v>
      </c>
      <c r="H11744" s="3">
        <v>31.525100000000002</v>
      </c>
      <c r="I11744" s="3">
        <v>148.16797</v>
      </c>
      <c r="J11744" s="3">
        <v>3332.20307</v>
      </c>
      <c r="K11744" s="4">
        <v>0.35</v>
      </c>
      <c r="L11744" s="73">
        <v>6049.2301886153846</v>
      </c>
    </row>
    <row r="11745" spans="1:12" x14ac:dyDescent="0.35">
      <c r="A11745" s="1" t="s">
        <v>19697</v>
      </c>
      <c r="B11745" t="s">
        <v>19698</v>
      </c>
      <c r="C11745" t="s">
        <v>26</v>
      </c>
      <c r="D11745" t="s">
        <v>27</v>
      </c>
      <c r="E11745">
        <v>1</v>
      </c>
      <c r="F11745" s="2">
        <v>162.03</v>
      </c>
      <c r="G11745" s="3">
        <v>338.65</v>
      </c>
      <c r="H11745" s="3">
        <v>1.6203000000000001</v>
      </c>
      <c r="I11745" s="3">
        <v>7.6154099999999998</v>
      </c>
      <c r="J11745" s="3">
        <v>171.26570999999998</v>
      </c>
      <c r="K11745" s="4">
        <v>0.34999999999999992</v>
      </c>
      <c r="L11745" s="73">
        <v>310.91313507692303</v>
      </c>
    </row>
    <row r="11746" spans="1:12" x14ac:dyDescent="0.35">
      <c r="A11746" s="1" t="s">
        <v>19699</v>
      </c>
      <c r="B11746" t="s">
        <v>19700</v>
      </c>
      <c r="C11746" t="s">
        <v>363</v>
      </c>
      <c r="D11746" t="s">
        <v>364</v>
      </c>
      <c r="E11746">
        <v>1</v>
      </c>
      <c r="F11746" s="2">
        <v>842.06</v>
      </c>
      <c r="G11746" s="3">
        <v>1686</v>
      </c>
      <c r="H11746" s="3">
        <v>8.4206000000000003</v>
      </c>
      <c r="I11746" s="3">
        <v>39.576819999999998</v>
      </c>
      <c r="J11746" s="3">
        <v>890.05741999999998</v>
      </c>
      <c r="K11746" s="4">
        <v>0.35</v>
      </c>
      <c r="L11746" s="73">
        <v>1615.7965470769229</v>
      </c>
    </row>
    <row r="11747" spans="1:12" x14ac:dyDescent="0.35">
      <c r="A11747" s="1" t="s">
        <v>19701</v>
      </c>
      <c r="B11747" t="s">
        <v>19702</v>
      </c>
      <c r="C11747" t="s">
        <v>13</v>
      </c>
      <c r="D11747" t="s">
        <v>14</v>
      </c>
      <c r="E11747">
        <v>1</v>
      </c>
      <c r="F11747" s="2">
        <v>2303.2800000000002</v>
      </c>
      <c r="G11747" s="3">
        <v>4611</v>
      </c>
      <c r="H11747" s="3">
        <v>23.032800000000002</v>
      </c>
      <c r="I11747" s="3">
        <v>108.25416000000001</v>
      </c>
      <c r="J11747" s="3">
        <v>2434.5669600000001</v>
      </c>
      <c r="K11747" s="4">
        <v>0.35</v>
      </c>
      <c r="L11747" s="73">
        <v>4419.6754043076926</v>
      </c>
    </row>
    <row r="11748" spans="1:12" x14ac:dyDescent="0.35">
      <c r="A11748" s="1" t="s">
        <v>19703</v>
      </c>
      <c r="B11748" t="s">
        <v>19704</v>
      </c>
      <c r="C11748" t="s">
        <v>26</v>
      </c>
      <c r="D11748" t="s">
        <v>27</v>
      </c>
      <c r="E11748">
        <v>1</v>
      </c>
      <c r="F11748" s="2">
        <v>368.34</v>
      </c>
      <c r="G11748" s="3">
        <v>859.18560000000002</v>
      </c>
      <c r="H11748" s="3">
        <v>3.6833999999999998</v>
      </c>
      <c r="I11748" s="3">
        <v>17.311979999999998</v>
      </c>
      <c r="J11748" s="3">
        <v>389.33537999999999</v>
      </c>
      <c r="K11748" s="4">
        <v>0.35</v>
      </c>
      <c r="L11748" s="73">
        <v>706.793459076923</v>
      </c>
    </row>
    <row r="11749" spans="1:12" x14ac:dyDescent="0.35">
      <c r="A11749" s="1" t="s">
        <v>19705</v>
      </c>
      <c r="B11749" t="s">
        <v>19706</v>
      </c>
      <c r="C11749" t="s">
        <v>363</v>
      </c>
      <c r="D11749" t="s">
        <v>364</v>
      </c>
      <c r="E11749">
        <v>1</v>
      </c>
      <c r="F11749" s="2">
        <v>171.83</v>
      </c>
      <c r="G11749" s="3">
        <v>341</v>
      </c>
      <c r="H11749" s="3">
        <v>1.7183000000000002</v>
      </c>
      <c r="I11749" s="3">
        <v>8.0760100000000001</v>
      </c>
      <c r="J11749" s="3">
        <v>181.62431000000001</v>
      </c>
      <c r="K11749" s="4">
        <v>0.35000000000000003</v>
      </c>
      <c r="L11749" s="73">
        <v>329.71797815384616</v>
      </c>
    </row>
    <row r="11750" spans="1:12" x14ac:dyDescent="0.35">
      <c r="A11750" s="1" t="s">
        <v>19707</v>
      </c>
      <c r="B11750" t="s">
        <v>19708</v>
      </c>
      <c r="C11750" t="s">
        <v>363</v>
      </c>
      <c r="D11750" t="s">
        <v>364</v>
      </c>
      <c r="E11750">
        <v>1</v>
      </c>
      <c r="F11750" s="2">
        <v>98177.8</v>
      </c>
      <c r="G11750" s="3">
        <v>214574.16</v>
      </c>
      <c r="H11750" s="3">
        <v>981.77800000000002</v>
      </c>
      <c r="I11750" s="3">
        <v>4614.3566000000001</v>
      </c>
      <c r="J11750" s="3">
        <v>103773.93460000001</v>
      </c>
      <c r="K11750" s="4">
        <v>0.35</v>
      </c>
      <c r="L11750" s="73">
        <v>188389.60435076922</v>
      </c>
    </row>
    <row r="11751" spans="1:12" x14ac:dyDescent="0.35">
      <c r="A11751" s="1" t="s">
        <v>19709</v>
      </c>
      <c r="B11751" t="s">
        <v>19710</v>
      </c>
      <c r="C11751" t="s">
        <v>363</v>
      </c>
      <c r="D11751" t="s">
        <v>364</v>
      </c>
      <c r="E11751">
        <v>1</v>
      </c>
      <c r="F11751" s="2">
        <v>3360</v>
      </c>
      <c r="G11751" s="3">
        <v>12516</v>
      </c>
      <c r="H11751" s="3">
        <v>33.6</v>
      </c>
      <c r="I11751" s="3">
        <v>157.91999999999999</v>
      </c>
      <c r="J11751" s="3">
        <v>3551.52</v>
      </c>
      <c r="K11751" s="4">
        <v>0.35</v>
      </c>
      <c r="L11751" s="73">
        <v>6447.3747692307688</v>
      </c>
    </row>
    <row r="11752" spans="1:12" x14ac:dyDescent="0.35">
      <c r="A11752" s="1" t="s">
        <v>19711</v>
      </c>
      <c r="B11752" t="s">
        <v>19712</v>
      </c>
      <c r="C11752" t="s">
        <v>21</v>
      </c>
      <c r="D11752" t="s">
        <v>22</v>
      </c>
      <c r="E11752">
        <v>1</v>
      </c>
      <c r="F11752" s="2">
        <v>248.08</v>
      </c>
      <c r="G11752" s="3">
        <v>622.33920000000001</v>
      </c>
      <c r="H11752" s="3">
        <v>2.4808000000000003</v>
      </c>
      <c r="I11752" s="3">
        <v>11.65976</v>
      </c>
      <c r="J11752" s="3">
        <v>262.22055999999998</v>
      </c>
      <c r="K11752" s="4">
        <v>0.35</v>
      </c>
      <c r="L11752" s="73">
        <v>476.03117046153841</v>
      </c>
    </row>
    <row r="11753" spans="1:12" x14ac:dyDescent="0.35">
      <c r="A11753" s="1" t="s">
        <v>19713</v>
      </c>
      <c r="B11753" t="s">
        <v>19714</v>
      </c>
      <c r="C11753" t="s">
        <v>363</v>
      </c>
      <c r="D11753" t="s">
        <v>364</v>
      </c>
      <c r="E11753">
        <v>1</v>
      </c>
      <c r="F11753" s="2">
        <v>211.46</v>
      </c>
      <c r="G11753" s="3">
        <v>424</v>
      </c>
      <c r="H11753" s="3">
        <v>2.1146000000000003</v>
      </c>
      <c r="I11753" s="3">
        <v>9.9386200000000002</v>
      </c>
      <c r="J11753" s="3">
        <v>223.51321999999999</v>
      </c>
      <c r="K11753" s="4">
        <v>0.35</v>
      </c>
      <c r="L11753" s="73">
        <v>405.7624609230769</v>
      </c>
    </row>
    <row r="11754" spans="1:12" x14ac:dyDescent="0.35">
      <c r="A11754" s="1" t="s">
        <v>19715</v>
      </c>
      <c r="B11754" t="s">
        <v>19716</v>
      </c>
      <c r="C11754" t="s">
        <v>363</v>
      </c>
      <c r="D11754" t="s">
        <v>364</v>
      </c>
      <c r="E11754">
        <v>1</v>
      </c>
      <c r="F11754" s="2">
        <v>249.71899999999999</v>
      </c>
      <c r="G11754" s="3">
        <v>560.79520000000002</v>
      </c>
      <c r="H11754" s="3">
        <v>2.4971899999999998</v>
      </c>
      <c r="I11754" s="3">
        <v>11.736793</v>
      </c>
      <c r="J11754" s="3">
        <v>263.95298299999996</v>
      </c>
      <c r="K11754" s="4">
        <v>0.34999999999999992</v>
      </c>
      <c r="L11754" s="73">
        <v>479.17618452307681</v>
      </c>
    </row>
    <row r="11755" spans="1:12" x14ac:dyDescent="0.35">
      <c r="A11755" s="1" t="s">
        <v>19717</v>
      </c>
      <c r="B11755" t="s">
        <v>19609</v>
      </c>
      <c r="C11755" t="s">
        <v>34</v>
      </c>
      <c r="D11755" t="s">
        <v>35</v>
      </c>
      <c r="E11755">
        <v>1</v>
      </c>
      <c r="F11755" s="2">
        <v>4870.8</v>
      </c>
      <c r="G11755" s="3">
        <v>13032</v>
      </c>
      <c r="H11755" s="3">
        <v>48.708000000000006</v>
      </c>
      <c r="I11755" s="3">
        <v>228.92760000000001</v>
      </c>
      <c r="J11755" s="3">
        <v>5148.4355999999998</v>
      </c>
      <c r="K11755" s="4">
        <v>0.35</v>
      </c>
      <c r="L11755" s="73">
        <v>9346.3907815384609</v>
      </c>
    </row>
    <row r="11756" spans="1:12" x14ac:dyDescent="0.35">
      <c r="A11756" s="1" t="s">
        <v>19718</v>
      </c>
      <c r="B11756" t="s">
        <v>19719</v>
      </c>
      <c r="C11756" t="s">
        <v>13</v>
      </c>
      <c r="D11756" t="s">
        <v>14</v>
      </c>
      <c r="E11756">
        <v>1</v>
      </c>
      <c r="F11756" s="2">
        <v>109.2</v>
      </c>
      <c r="G11756" s="3">
        <v>219</v>
      </c>
      <c r="H11756" s="3">
        <v>1.0920000000000001</v>
      </c>
      <c r="I11756" s="3">
        <v>5.1324000000000005</v>
      </c>
      <c r="J11756" s="3">
        <v>115.42440000000001</v>
      </c>
      <c r="K11756" s="4">
        <v>0.34999999999999992</v>
      </c>
      <c r="L11756" s="73">
        <v>209.53967999999998</v>
      </c>
    </row>
    <row r="11757" spans="1:12" x14ac:dyDescent="0.35">
      <c r="A11757" s="1" t="s">
        <v>19720</v>
      </c>
      <c r="B11757" t="s">
        <v>19721</v>
      </c>
      <c r="C11757" t="s">
        <v>34</v>
      </c>
      <c r="D11757" t="s">
        <v>35</v>
      </c>
      <c r="E11757">
        <v>1</v>
      </c>
      <c r="F11757" s="2">
        <v>14938.98</v>
      </c>
      <c r="G11757" s="3">
        <v>40036</v>
      </c>
      <c r="H11757" s="3">
        <v>149.38980000000001</v>
      </c>
      <c r="I11757" s="3">
        <v>702.13206000000002</v>
      </c>
      <c r="J11757" s="3">
        <v>15790.50186</v>
      </c>
      <c r="K11757" s="4">
        <v>0.35</v>
      </c>
      <c r="L11757" s="73">
        <v>28665.834145846151</v>
      </c>
    </row>
    <row r="11758" spans="1:12" x14ac:dyDescent="0.35">
      <c r="A11758" s="1" t="s">
        <v>19722</v>
      </c>
      <c r="B11758" t="s">
        <v>19723</v>
      </c>
      <c r="C11758" t="s">
        <v>21</v>
      </c>
      <c r="D11758" t="s">
        <v>22</v>
      </c>
      <c r="E11758">
        <v>1</v>
      </c>
      <c r="F11758" s="2">
        <v>17.670000000000002</v>
      </c>
      <c r="G11758" s="3">
        <v>43</v>
      </c>
      <c r="H11758" s="3">
        <v>0.17670000000000002</v>
      </c>
      <c r="I11758" s="3">
        <v>0.83049000000000006</v>
      </c>
      <c r="J11758" s="3">
        <v>18.677190000000003</v>
      </c>
      <c r="K11758" s="4">
        <v>0.35</v>
      </c>
      <c r="L11758" s="73">
        <v>33.906283384615385</v>
      </c>
    </row>
    <row r="11759" spans="1:12" x14ac:dyDescent="0.35">
      <c r="A11759" s="1" t="s">
        <v>19724</v>
      </c>
      <c r="B11759" t="s">
        <v>19725</v>
      </c>
      <c r="C11759" t="s">
        <v>363</v>
      </c>
      <c r="D11759" t="s">
        <v>364</v>
      </c>
      <c r="E11759">
        <v>1</v>
      </c>
      <c r="F11759" s="2">
        <v>3474.8</v>
      </c>
      <c r="G11759" s="3">
        <v>7594.41</v>
      </c>
      <c r="H11759" s="3">
        <v>34.748000000000005</v>
      </c>
      <c r="I11759" s="3">
        <v>163.31560000000002</v>
      </c>
      <c r="J11759" s="3">
        <v>3672.8636000000001</v>
      </c>
      <c r="K11759" s="4">
        <v>0.34999999999999992</v>
      </c>
      <c r="L11759" s="73">
        <v>6667.660073846153</v>
      </c>
    </row>
    <row r="11760" spans="1:12" x14ac:dyDescent="0.35">
      <c r="A11760" s="1" t="s">
        <v>19726</v>
      </c>
      <c r="B11760" t="s">
        <v>19727</v>
      </c>
      <c r="C11760" t="s">
        <v>34</v>
      </c>
      <c r="D11760" t="s">
        <v>35</v>
      </c>
      <c r="E11760">
        <v>1</v>
      </c>
      <c r="F11760" s="2">
        <v>545.29999999999995</v>
      </c>
      <c r="G11760" s="3">
        <v>1369</v>
      </c>
      <c r="H11760" s="3">
        <v>5.4529999999999994</v>
      </c>
      <c r="I11760" s="3">
        <v>25.629099999999998</v>
      </c>
      <c r="J11760" s="3">
        <v>576.38209999999992</v>
      </c>
      <c r="K11760" s="4">
        <v>0.34999999999999992</v>
      </c>
      <c r="L11760" s="73">
        <v>1046.3551969230766</v>
      </c>
    </row>
    <row r="11761" spans="1:12" x14ac:dyDescent="0.35">
      <c r="A11761" s="1">
        <v>56006</v>
      </c>
      <c r="B11761" t="s">
        <v>19728</v>
      </c>
      <c r="C11761" t="s">
        <v>34</v>
      </c>
      <c r="D11761" t="s">
        <v>35</v>
      </c>
      <c r="E11761">
        <v>1</v>
      </c>
      <c r="F11761" s="2">
        <v>1154.3</v>
      </c>
      <c r="G11761" s="3">
        <v>3318</v>
      </c>
      <c r="H11761" s="3">
        <v>11.542999999999999</v>
      </c>
      <c r="I11761" s="3">
        <v>54.252099999999999</v>
      </c>
      <c r="J11761" s="3">
        <v>1220.0950999999998</v>
      </c>
      <c r="K11761" s="4">
        <v>0.35</v>
      </c>
      <c r="L11761" s="73">
        <v>2214.9418738461536</v>
      </c>
    </row>
    <row r="11762" spans="1:12" x14ac:dyDescent="0.35">
      <c r="A11762" s="1" t="s">
        <v>19729</v>
      </c>
      <c r="B11762" t="s">
        <v>19730</v>
      </c>
      <c r="C11762" t="s">
        <v>34</v>
      </c>
      <c r="D11762" t="s">
        <v>35</v>
      </c>
      <c r="E11762">
        <v>1</v>
      </c>
      <c r="F11762" s="2">
        <v>6759.72</v>
      </c>
      <c r="G11762" s="3">
        <v>18776</v>
      </c>
      <c r="H11762" s="3">
        <v>67.597200000000001</v>
      </c>
      <c r="I11762" s="3">
        <v>317.70684</v>
      </c>
      <c r="J11762" s="3">
        <v>7145.0240400000002</v>
      </c>
      <c r="K11762" s="4">
        <v>0.35000000000000003</v>
      </c>
      <c r="L11762" s="73">
        <v>12970.966718769232</v>
      </c>
    </row>
    <row r="11763" spans="1:12" x14ac:dyDescent="0.35">
      <c r="A11763" s="1" t="s">
        <v>19731</v>
      </c>
      <c r="B11763" t="s">
        <v>19732</v>
      </c>
      <c r="C11763" t="s">
        <v>26</v>
      </c>
      <c r="D11763" t="s">
        <v>27</v>
      </c>
      <c r="E11763">
        <v>1</v>
      </c>
      <c r="F11763" s="2">
        <v>171.58</v>
      </c>
      <c r="G11763" s="3">
        <v>348</v>
      </c>
      <c r="H11763" s="3">
        <v>1.7158000000000002</v>
      </c>
      <c r="I11763" s="3">
        <v>8.0642600000000009</v>
      </c>
      <c r="J11763" s="3">
        <v>181.36006</v>
      </c>
      <c r="K11763" s="4">
        <v>0.34999999999999992</v>
      </c>
      <c r="L11763" s="73">
        <v>329.23826276923074</v>
      </c>
    </row>
    <row r="11764" spans="1:12" x14ac:dyDescent="0.35">
      <c r="A11764" s="1" t="s">
        <v>19733</v>
      </c>
      <c r="B11764" t="s">
        <v>19734</v>
      </c>
      <c r="C11764" t="s">
        <v>363</v>
      </c>
      <c r="D11764" t="s">
        <v>364</v>
      </c>
      <c r="E11764">
        <v>1</v>
      </c>
      <c r="F11764" s="2">
        <v>1825</v>
      </c>
      <c r="G11764" s="3">
        <v>3083.84</v>
      </c>
      <c r="H11764" s="3">
        <v>18.25</v>
      </c>
      <c r="I11764" s="3">
        <v>85.775000000000006</v>
      </c>
      <c r="J11764" s="3">
        <v>1929.0250000000001</v>
      </c>
      <c r="K11764" s="4">
        <v>0.34999999999999992</v>
      </c>
      <c r="L11764" s="73">
        <v>3501.9223076923072</v>
      </c>
    </row>
    <row r="11765" spans="1:12" x14ac:dyDescent="0.35">
      <c r="A11765" s="1" t="s">
        <v>19735</v>
      </c>
      <c r="B11765" t="s">
        <v>19736</v>
      </c>
      <c r="C11765" t="s">
        <v>34</v>
      </c>
      <c r="D11765" t="s">
        <v>35</v>
      </c>
      <c r="E11765">
        <v>1</v>
      </c>
      <c r="F11765" s="2">
        <v>19097.689999999999</v>
      </c>
      <c r="G11765" s="3">
        <v>53044</v>
      </c>
      <c r="H11765" s="3">
        <v>190.9769</v>
      </c>
      <c r="I11765" s="3">
        <v>897.59142999999995</v>
      </c>
      <c r="J11765" s="3">
        <v>20186.258330000001</v>
      </c>
      <c r="K11765" s="4">
        <v>0.35</v>
      </c>
      <c r="L11765" s="73">
        <v>36645.822814461542</v>
      </c>
    </row>
    <row r="11766" spans="1:12" x14ac:dyDescent="0.35">
      <c r="A11766" s="1" t="s">
        <v>19737</v>
      </c>
      <c r="B11766" t="s">
        <v>19738</v>
      </c>
      <c r="C11766" t="s">
        <v>26</v>
      </c>
      <c r="D11766" t="s">
        <v>27</v>
      </c>
      <c r="E11766">
        <v>1</v>
      </c>
      <c r="F11766" s="2">
        <v>147.78</v>
      </c>
      <c r="G11766" s="3">
        <v>305</v>
      </c>
      <c r="H11766" s="3">
        <v>1.4778</v>
      </c>
      <c r="I11766" s="3">
        <v>6.9456600000000002</v>
      </c>
      <c r="J11766" s="3">
        <v>156.20346000000001</v>
      </c>
      <c r="K11766" s="4">
        <v>0.35000000000000003</v>
      </c>
      <c r="L11766" s="73">
        <v>283.56935815384617</v>
      </c>
    </row>
    <row r="11767" spans="1:12" x14ac:dyDescent="0.35">
      <c r="A11767" s="1" t="s">
        <v>19739</v>
      </c>
      <c r="B11767" t="s">
        <v>19609</v>
      </c>
      <c r="C11767" t="s">
        <v>34</v>
      </c>
      <c r="D11767" t="s">
        <v>35</v>
      </c>
      <c r="E11767">
        <v>1</v>
      </c>
      <c r="F11767" s="2">
        <v>3647.16</v>
      </c>
      <c r="G11767" s="3">
        <v>9633</v>
      </c>
      <c r="H11767" s="3">
        <v>36.471600000000002</v>
      </c>
      <c r="I11767" s="3">
        <v>171.41651999999999</v>
      </c>
      <c r="J11767" s="3">
        <v>3855.0481199999995</v>
      </c>
      <c r="K11767" s="4">
        <v>0.35000000000000003</v>
      </c>
      <c r="L11767" s="73">
        <v>6998.3950486153835</v>
      </c>
    </row>
    <row r="11768" spans="1:12" x14ac:dyDescent="0.35">
      <c r="A11768" s="1" t="s">
        <v>19740</v>
      </c>
      <c r="B11768" t="s">
        <v>19741</v>
      </c>
      <c r="C11768" t="s">
        <v>13</v>
      </c>
      <c r="D11768" t="s">
        <v>14</v>
      </c>
      <c r="E11768">
        <v>1</v>
      </c>
      <c r="F11768" s="2">
        <v>232.68</v>
      </c>
      <c r="G11768" s="3">
        <v>465</v>
      </c>
      <c r="H11768" s="3">
        <v>2.3268</v>
      </c>
      <c r="I11768" s="3">
        <v>10.93596</v>
      </c>
      <c r="J11768" s="3">
        <v>245.94275999999999</v>
      </c>
      <c r="K11768" s="4">
        <v>0.35</v>
      </c>
      <c r="L11768" s="73">
        <v>446.48070276923073</v>
      </c>
    </row>
    <row r="11769" spans="1:12" x14ac:dyDescent="0.35">
      <c r="A11769" s="1" t="s">
        <v>19742</v>
      </c>
      <c r="B11769" t="s">
        <v>19743</v>
      </c>
      <c r="C11769" t="s">
        <v>13</v>
      </c>
      <c r="D11769" t="s">
        <v>14</v>
      </c>
      <c r="E11769">
        <v>1</v>
      </c>
      <c r="F11769" s="2">
        <v>1110.48</v>
      </c>
      <c r="G11769" s="3">
        <v>2224</v>
      </c>
      <c r="H11769" s="3">
        <v>11.104800000000001</v>
      </c>
      <c r="I11769" s="3">
        <v>52.19256</v>
      </c>
      <c r="J11769" s="3">
        <v>1173.77736</v>
      </c>
      <c r="K11769" s="4">
        <v>0.35</v>
      </c>
      <c r="L11769" s="73">
        <v>2130.8573612307691</v>
      </c>
    </row>
    <row r="11770" spans="1:12" x14ac:dyDescent="0.35">
      <c r="A11770" s="1" t="s">
        <v>19744</v>
      </c>
      <c r="B11770" t="s">
        <v>19745</v>
      </c>
      <c r="C11770" t="s">
        <v>363</v>
      </c>
      <c r="D11770" t="s">
        <v>364</v>
      </c>
      <c r="E11770">
        <v>1</v>
      </c>
      <c r="F11770" s="2">
        <v>1463.2</v>
      </c>
      <c r="G11770" s="3">
        <v>147</v>
      </c>
      <c r="H11770" s="3">
        <v>14.632000000000001</v>
      </c>
      <c r="I11770" s="3">
        <v>68.770400000000009</v>
      </c>
      <c r="J11770" s="3">
        <v>1546.6024000000002</v>
      </c>
      <c r="K11770" s="4">
        <v>0.35</v>
      </c>
      <c r="L11770" s="73">
        <v>2807.6782030769236</v>
      </c>
    </row>
    <row r="11771" spans="1:12" x14ac:dyDescent="0.35">
      <c r="A11771" s="1" t="s">
        <v>19746</v>
      </c>
      <c r="B11771" t="s">
        <v>5913</v>
      </c>
      <c r="C11771" t="s">
        <v>363</v>
      </c>
      <c r="D11771" t="s">
        <v>364</v>
      </c>
      <c r="E11771">
        <v>1</v>
      </c>
      <c r="F11771" s="2">
        <v>16.25</v>
      </c>
      <c r="G11771" s="3">
        <v>41.865600000000001</v>
      </c>
      <c r="H11771" s="3">
        <v>0.16250000000000001</v>
      </c>
      <c r="I11771" s="3">
        <v>0.76375000000000004</v>
      </c>
      <c r="J11771" s="3">
        <v>17.176250000000003</v>
      </c>
      <c r="K11771" s="4">
        <v>0.35</v>
      </c>
      <c r="L11771" s="73">
        <v>31.181500000000007</v>
      </c>
    </row>
    <row r="11772" spans="1:12" x14ac:dyDescent="0.35">
      <c r="A11772" s="1" t="s">
        <v>19747</v>
      </c>
      <c r="B11772" t="s">
        <v>19748</v>
      </c>
      <c r="C11772" t="s">
        <v>34</v>
      </c>
      <c r="D11772" t="s">
        <v>35</v>
      </c>
      <c r="E11772">
        <v>1</v>
      </c>
      <c r="F11772" s="2">
        <v>257.32</v>
      </c>
      <c r="G11772" s="3">
        <v>629.8768</v>
      </c>
      <c r="H11772" s="3">
        <v>2.5731999999999999</v>
      </c>
      <c r="I11772" s="3">
        <v>12.09404</v>
      </c>
      <c r="J11772" s="3">
        <v>271.98723999999999</v>
      </c>
      <c r="K11772" s="4">
        <v>0.35</v>
      </c>
      <c r="L11772" s="73">
        <v>493.76145107692304</v>
      </c>
    </row>
    <row r="11773" spans="1:12" x14ac:dyDescent="0.35">
      <c r="A11773" s="1" t="s">
        <v>19749</v>
      </c>
      <c r="B11773" t="s">
        <v>19750</v>
      </c>
      <c r="C11773" t="s">
        <v>34</v>
      </c>
      <c r="D11773" t="s">
        <v>35</v>
      </c>
      <c r="E11773">
        <v>1</v>
      </c>
      <c r="F11773" s="2">
        <v>298.58999999999997</v>
      </c>
      <c r="G11773" s="3">
        <v>927</v>
      </c>
      <c r="H11773" s="3">
        <v>2.9859</v>
      </c>
      <c r="I11773" s="3">
        <v>14.033729999999998</v>
      </c>
      <c r="J11773" s="3">
        <v>315.60962999999998</v>
      </c>
      <c r="K11773" s="4">
        <v>0.34999999999999992</v>
      </c>
      <c r="L11773" s="73">
        <v>572.9528667692307</v>
      </c>
    </row>
    <row r="11774" spans="1:12" x14ac:dyDescent="0.35">
      <c r="A11774" s="1" t="s">
        <v>19751</v>
      </c>
      <c r="B11774" t="s">
        <v>19752</v>
      </c>
      <c r="C11774" t="s">
        <v>363</v>
      </c>
      <c r="D11774" t="s">
        <v>364</v>
      </c>
      <c r="E11774">
        <v>1</v>
      </c>
      <c r="F11774" s="2">
        <v>1590</v>
      </c>
      <c r="G11774" s="3">
        <v>2611</v>
      </c>
      <c r="H11774" s="3">
        <v>15.9</v>
      </c>
      <c r="I11774" s="3">
        <v>74.73</v>
      </c>
      <c r="J11774" s="3">
        <v>1680.63</v>
      </c>
      <c r="K11774" s="4">
        <v>0.35</v>
      </c>
      <c r="L11774" s="73">
        <v>3050.9898461538464</v>
      </c>
    </row>
    <row r="11775" spans="1:12" x14ac:dyDescent="0.35">
      <c r="A11775" s="1" t="s">
        <v>19753</v>
      </c>
      <c r="B11775" t="s">
        <v>19754</v>
      </c>
      <c r="C11775" t="s">
        <v>363</v>
      </c>
      <c r="D11775" t="s">
        <v>364</v>
      </c>
      <c r="E11775">
        <v>1</v>
      </c>
      <c r="F11775" s="2">
        <v>1045.3699999999999</v>
      </c>
      <c r="G11775" s="3">
        <v>2128</v>
      </c>
      <c r="H11775" s="3">
        <v>10.4537</v>
      </c>
      <c r="I11775" s="3">
        <v>49.132389999999994</v>
      </c>
      <c r="J11775" s="3">
        <v>1104.9560899999999</v>
      </c>
      <c r="K11775" s="4">
        <v>0.35000000000000003</v>
      </c>
      <c r="L11775" s="73">
        <v>2005.9202864615384</v>
      </c>
    </row>
    <row r="11776" spans="1:12" x14ac:dyDescent="0.35">
      <c r="A11776" s="1" t="s">
        <v>19755</v>
      </c>
      <c r="B11776" t="s">
        <v>19756</v>
      </c>
      <c r="C11776" t="s">
        <v>13</v>
      </c>
      <c r="D11776" t="s">
        <v>14</v>
      </c>
      <c r="E11776">
        <v>1</v>
      </c>
      <c r="F11776" s="2">
        <v>138.6</v>
      </c>
      <c r="G11776" s="3">
        <v>418</v>
      </c>
      <c r="H11776" s="3">
        <v>1.3859999999999999</v>
      </c>
      <c r="I11776" s="3">
        <v>6.5141999999999998</v>
      </c>
      <c r="J11776" s="3">
        <v>146.50019999999998</v>
      </c>
      <c r="K11776" s="4">
        <v>0.35</v>
      </c>
      <c r="L11776" s="73">
        <v>265.95420923076915</v>
      </c>
    </row>
    <row r="11777" spans="1:12" x14ac:dyDescent="0.35">
      <c r="A11777" s="1" t="s">
        <v>19757</v>
      </c>
      <c r="B11777" t="s">
        <v>19758</v>
      </c>
      <c r="C11777" t="s">
        <v>34</v>
      </c>
      <c r="D11777" t="s">
        <v>35</v>
      </c>
      <c r="E11777">
        <v>1</v>
      </c>
      <c r="F11777" s="2">
        <v>797.34</v>
      </c>
      <c r="G11777" s="3">
        <v>2009</v>
      </c>
      <c r="H11777" s="3">
        <v>7.9734000000000007</v>
      </c>
      <c r="I11777" s="3">
        <v>37.474980000000002</v>
      </c>
      <c r="J11777" s="3">
        <v>842.78837999999996</v>
      </c>
      <c r="K11777" s="4">
        <v>0.35</v>
      </c>
      <c r="L11777" s="73">
        <v>1529.9850590769229</v>
      </c>
    </row>
    <row r="11778" spans="1:12" x14ac:dyDescent="0.35">
      <c r="A11778" s="1" t="s">
        <v>19759</v>
      </c>
      <c r="B11778" t="s">
        <v>19760</v>
      </c>
      <c r="C11778" t="s">
        <v>363</v>
      </c>
      <c r="D11778" t="s">
        <v>364</v>
      </c>
      <c r="E11778">
        <v>1</v>
      </c>
      <c r="F11778" s="2">
        <v>950.36</v>
      </c>
      <c r="G11778" s="3">
        <v>1960</v>
      </c>
      <c r="H11778" s="3">
        <v>9.5036000000000005</v>
      </c>
      <c r="I11778" s="3">
        <v>44.666919999999998</v>
      </c>
      <c r="J11778" s="3">
        <v>1004.53052</v>
      </c>
      <c r="K11778" s="4">
        <v>0.34999999999999992</v>
      </c>
      <c r="L11778" s="73">
        <v>1823.6092516923077</v>
      </c>
    </row>
    <row r="11779" spans="1:12" x14ac:dyDescent="0.35">
      <c r="A11779" s="1" t="s">
        <v>19761</v>
      </c>
      <c r="B11779" t="s">
        <v>3175</v>
      </c>
      <c r="C11779" t="s">
        <v>13</v>
      </c>
      <c r="D11779" t="s">
        <v>14</v>
      </c>
      <c r="E11779">
        <v>1</v>
      </c>
      <c r="F11779" s="2">
        <v>493.92</v>
      </c>
      <c r="G11779" s="3">
        <v>991</v>
      </c>
      <c r="H11779" s="3">
        <v>4.9392000000000005</v>
      </c>
      <c r="I11779" s="3">
        <v>23.21424</v>
      </c>
      <c r="J11779" s="3">
        <v>522.07344000000001</v>
      </c>
      <c r="K11779" s="4">
        <v>0.35</v>
      </c>
      <c r="L11779" s="73">
        <v>947.76409107692302</v>
      </c>
    </row>
    <row r="11780" spans="1:12" x14ac:dyDescent="0.35">
      <c r="A11780" s="1" t="s">
        <v>19762</v>
      </c>
      <c r="B11780" t="s">
        <v>19763</v>
      </c>
      <c r="C11780" t="s">
        <v>34</v>
      </c>
      <c r="D11780" t="s">
        <v>35</v>
      </c>
      <c r="E11780">
        <v>1</v>
      </c>
      <c r="F11780" s="2">
        <v>18804.57</v>
      </c>
      <c r="G11780" s="3">
        <v>41195</v>
      </c>
      <c r="H11780" s="3">
        <v>188.04570000000001</v>
      </c>
      <c r="I11780" s="3">
        <v>883.81479000000002</v>
      </c>
      <c r="J11780" s="3">
        <v>19876.430489999999</v>
      </c>
      <c r="K11780" s="4">
        <v>0.35000000000000003</v>
      </c>
      <c r="L11780" s="73">
        <v>36083.366120307692</v>
      </c>
    </row>
    <row r="11781" spans="1:12" x14ac:dyDescent="0.35">
      <c r="A11781" s="1" t="s">
        <v>19764</v>
      </c>
      <c r="B11781" t="s">
        <v>19765</v>
      </c>
      <c r="C11781" t="s">
        <v>21</v>
      </c>
      <c r="D11781" t="s">
        <v>22</v>
      </c>
      <c r="E11781">
        <v>1</v>
      </c>
      <c r="F11781" s="2">
        <v>1200</v>
      </c>
      <c r="G11781" s="3">
        <v>2752</v>
      </c>
      <c r="H11781" s="3">
        <v>12</v>
      </c>
      <c r="I11781" s="3">
        <v>56.4</v>
      </c>
      <c r="J11781" s="3">
        <v>1268.4000000000001</v>
      </c>
      <c r="K11781" s="4">
        <v>0.35</v>
      </c>
      <c r="L11781" s="73">
        <v>2302.6338461538462</v>
      </c>
    </row>
    <row r="11782" spans="1:12" x14ac:dyDescent="0.35">
      <c r="A11782" s="1" t="s">
        <v>19766</v>
      </c>
      <c r="B11782" t="s">
        <v>19767</v>
      </c>
      <c r="C11782" t="s">
        <v>34</v>
      </c>
      <c r="D11782" t="s">
        <v>35</v>
      </c>
      <c r="E11782">
        <v>1</v>
      </c>
      <c r="F11782" s="2">
        <v>215</v>
      </c>
      <c r="G11782" s="3">
        <v>494.70400000000001</v>
      </c>
      <c r="H11782" s="3">
        <v>2.15</v>
      </c>
      <c r="I11782" s="3">
        <v>10.105</v>
      </c>
      <c r="J11782" s="3">
        <v>227.255</v>
      </c>
      <c r="K11782" s="4">
        <v>0.35</v>
      </c>
      <c r="L11782" s="73">
        <v>412.55523076923072</v>
      </c>
    </row>
    <row r="11783" spans="1:12" x14ac:dyDescent="0.35">
      <c r="A11783" s="1" t="s">
        <v>19768</v>
      </c>
      <c r="B11783" t="s">
        <v>19769</v>
      </c>
      <c r="C11783" t="s">
        <v>363</v>
      </c>
      <c r="D11783" t="s">
        <v>364</v>
      </c>
      <c r="E11783">
        <v>1</v>
      </c>
      <c r="F11783" s="2">
        <v>44.21</v>
      </c>
      <c r="G11783" s="3">
        <v>759</v>
      </c>
      <c r="H11783" s="3">
        <v>0.44209999999999999</v>
      </c>
      <c r="I11783" s="3">
        <v>2.0778699999999999</v>
      </c>
      <c r="J11783" s="3">
        <v>46.729970000000002</v>
      </c>
      <c r="K11783" s="4">
        <v>0.35</v>
      </c>
      <c r="L11783" s="73">
        <v>84.832868615384612</v>
      </c>
    </row>
    <row r="11784" spans="1:12" x14ac:dyDescent="0.35">
      <c r="A11784" s="1" t="s">
        <v>19770</v>
      </c>
      <c r="B11784" t="s">
        <v>18701</v>
      </c>
      <c r="C11784" t="s">
        <v>363</v>
      </c>
      <c r="D11784" t="s">
        <v>364</v>
      </c>
      <c r="E11784">
        <v>1</v>
      </c>
      <c r="F11784" s="2">
        <v>1461.96</v>
      </c>
      <c r="G11784" s="3">
        <v>2431</v>
      </c>
      <c r="H11784" s="3">
        <v>14.6196</v>
      </c>
      <c r="I11784" s="3">
        <v>68.712119999999999</v>
      </c>
      <c r="J11784" s="3">
        <v>1545.2917199999999</v>
      </c>
      <c r="K11784" s="4">
        <v>0.35</v>
      </c>
      <c r="L11784" s="73">
        <v>2805.2988147692304</v>
      </c>
    </row>
    <row r="11785" spans="1:12" x14ac:dyDescent="0.35">
      <c r="A11785" s="1" t="s">
        <v>19771</v>
      </c>
      <c r="B11785" t="s">
        <v>19772</v>
      </c>
      <c r="C11785" t="s">
        <v>34</v>
      </c>
      <c r="D11785" t="s">
        <v>35</v>
      </c>
      <c r="E11785">
        <v>1</v>
      </c>
      <c r="F11785" s="2">
        <v>2293.59</v>
      </c>
      <c r="G11785" s="3">
        <v>5845</v>
      </c>
      <c r="H11785" s="3">
        <v>22.9359</v>
      </c>
      <c r="I11785" s="3">
        <v>107.79873000000001</v>
      </c>
      <c r="J11785" s="3">
        <v>2424.3246300000001</v>
      </c>
      <c r="K11785" s="4">
        <v>0.35</v>
      </c>
      <c r="L11785" s="73">
        <v>4401.0816359999999</v>
      </c>
    </row>
    <row r="11786" spans="1:12" x14ac:dyDescent="0.35">
      <c r="A11786" s="1">
        <v>44231</v>
      </c>
      <c r="B11786" t="s">
        <v>19773</v>
      </c>
      <c r="C11786" t="s">
        <v>363</v>
      </c>
      <c r="D11786" t="s">
        <v>364</v>
      </c>
      <c r="E11786">
        <v>1</v>
      </c>
      <c r="F11786" s="2">
        <v>27.14</v>
      </c>
      <c r="G11786" s="3">
        <v>40</v>
      </c>
      <c r="H11786" s="3">
        <v>0.27140000000000003</v>
      </c>
      <c r="I11786" s="3">
        <v>1.2755799999999999</v>
      </c>
      <c r="J11786" s="3">
        <v>28.686980000000002</v>
      </c>
      <c r="K11786" s="4">
        <v>0.35000000000000003</v>
      </c>
      <c r="L11786" s="73">
        <v>52.077902153846161</v>
      </c>
    </row>
    <row r="11787" spans="1:12" x14ac:dyDescent="0.35">
      <c r="A11787" s="1" t="s">
        <v>19774</v>
      </c>
      <c r="B11787" t="s">
        <v>19775</v>
      </c>
      <c r="C11787" t="s">
        <v>34</v>
      </c>
      <c r="D11787" t="s">
        <v>35</v>
      </c>
      <c r="E11787">
        <v>1</v>
      </c>
      <c r="F11787" s="2">
        <v>62.44</v>
      </c>
      <c r="G11787" s="3">
        <v>126.97</v>
      </c>
      <c r="H11787" s="3">
        <v>0.62439999999999996</v>
      </c>
      <c r="I11787" s="3">
        <v>2.9346799999999997</v>
      </c>
      <c r="J11787" s="3">
        <v>65.999079999999992</v>
      </c>
      <c r="K11787" s="4">
        <v>0.35</v>
      </c>
      <c r="L11787" s="73">
        <v>119.81371446153844</v>
      </c>
    </row>
    <row r="11788" spans="1:12" x14ac:dyDescent="0.35">
      <c r="A11788" s="1" t="s">
        <v>19776</v>
      </c>
      <c r="B11788" t="s">
        <v>1571</v>
      </c>
      <c r="C11788" t="s">
        <v>34</v>
      </c>
      <c r="D11788" t="s">
        <v>35</v>
      </c>
      <c r="E11788">
        <v>1</v>
      </c>
      <c r="F11788" s="2">
        <v>29401.22</v>
      </c>
      <c r="G11788" s="3">
        <v>81660</v>
      </c>
      <c r="H11788" s="3">
        <v>294.01220000000001</v>
      </c>
      <c r="I11788" s="3">
        <v>1381.85734</v>
      </c>
      <c r="J11788" s="3">
        <v>31077.089540000001</v>
      </c>
      <c r="K11788" s="4">
        <v>0.35000000000000003</v>
      </c>
      <c r="L11788" s="73">
        <v>56416.870241846154</v>
      </c>
    </row>
    <row r="11789" spans="1:12" x14ac:dyDescent="0.35">
      <c r="A11789" s="1" t="s">
        <v>19777</v>
      </c>
      <c r="B11789" t="s">
        <v>19778</v>
      </c>
      <c r="C11789" t="s">
        <v>34</v>
      </c>
      <c r="D11789" t="s">
        <v>35</v>
      </c>
      <c r="E11789">
        <v>1</v>
      </c>
      <c r="F11789" s="2">
        <v>509.92</v>
      </c>
      <c r="G11789" s="3">
        <v>1248.1952000000001</v>
      </c>
      <c r="H11789" s="3">
        <v>5.0992000000000006</v>
      </c>
      <c r="I11789" s="3">
        <v>23.966239999999999</v>
      </c>
      <c r="J11789" s="3">
        <v>538.98544000000004</v>
      </c>
      <c r="K11789" s="4">
        <v>0.34999999999999992</v>
      </c>
      <c r="L11789" s="73">
        <v>978.46587569230769</v>
      </c>
    </row>
    <row r="11790" spans="1:12" x14ac:dyDescent="0.35">
      <c r="A11790" s="1" t="s">
        <v>19779</v>
      </c>
      <c r="B11790" t="s">
        <v>19780</v>
      </c>
      <c r="C11790" t="s">
        <v>34</v>
      </c>
      <c r="D11790" t="s">
        <v>35</v>
      </c>
      <c r="E11790">
        <v>1</v>
      </c>
      <c r="F11790" s="2">
        <v>3.25</v>
      </c>
      <c r="G11790" s="3">
        <v>7</v>
      </c>
      <c r="H11790" s="3">
        <v>3.2500000000000001E-2</v>
      </c>
      <c r="I11790" s="3">
        <v>0.15275</v>
      </c>
      <c r="J11790" s="3">
        <v>3.4352500000000004</v>
      </c>
      <c r="K11790" s="4">
        <v>0.34999999999999992</v>
      </c>
      <c r="L11790" s="73">
        <v>6.2363</v>
      </c>
    </row>
    <row r="11791" spans="1:12" x14ac:dyDescent="0.35">
      <c r="A11791" s="1" t="s">
        <v>19781</v>
      </c>
      <c r="B11791" t="s">
        <v>19782</v>
      </c>
      <c r="C11791" t="s">
        <v>13</v>
      </c>
      <c r="D11791" t="s">
        <v>14</v>
      </c>
      <c r="E11791">
        <v>1</v>
      </c>
      <c r="F11791" s="2">
        <v>63</v>
      </c>
      <c r="G11791" s="3">
        <v>125</v>
      </c>
      <c r="H11791" s="3">
        <v>0.63</v>
      </c>
      <c r="I11791" s="3">
        <v>2.9609999999999999</v>
      </c>
      <c r="J11791" s="3">
        <v>66.591000000000008</v>
      </c>
      <c r="K11791" s="4">
        <v>0.35000000000000003</v>
      </c>
      <c r="L11791" s="73">
        <v>120.88827692307694</v>
      </c>
    </row>
    <row r="11792" spans="1:12" x14ac:dyDescent="0.35">
      <c r="A11792" s="1" t="s">
        <v>19783</v>
      </c>
      <c r="B11792" t="s">
        <v>19784</v>
      </c>
      <c r="C11792" t="s">
        <v>363</v>
      </c>
      <c r="D11792" t="s">
        <v>364</v>
      </c>
      <c r="E11792">
        <v>1</v>
      </c>
      <c r="F11792" s="2">
        <v>886.42</v>
      </c>
      <c r="G11792" s="3">
        <v>1828</v>
      </c>
      <c r="H11792" s="3">
        <v>8.8642000000000003</v>
      </c>
      <c r="I11792" s="3">
        <v>41.661739999999995</v>
      </c>
      <c r="J11792" s="3">
        <v>936.94593999999995</v>
      </c>
      <c r="K11792" s="4">
        <v>0.35</v>
      </c>
      <c r="L11792" s="73">
        <v>1700.9172449230769</v>
      </c>
    </row>
    <row r="11793" spans="1:12" x14ac:dyDescent="0.35">
      <c r="A11793" s="1" t="s">
        <v>19785</v>
      </c>
      <c r="B11793" t="s">
        <v>19786</v>
      </c>
      <c r="C11793" t="s">
        <v>13</v>
      </c>
      <c r="D11793" t="s">
        <v>14</v>
      </c>
      <c r="E11793">
        <v>1</v>
      </c>
      <c r="F11793" s="2">
        <v>266.7</v>
      </c>
      <c r="G11793" s="3">
        <v>506</v>
      </c>
      <c r="H11793" s="3">
        <v>2.6669999999999998</v>
      </c>
      <c r="I11793" s="3">
        <v>12.5349</v>
      </c>
      <c r="J11793" s="3">
        <v>281.90189999999996</v>
      </c>
      <c r="K11793" s="4">
        <v>0.35000000000000003</v>
      </c>
      <c r="L11793" s="73">
        <v>511.76037230769225</v>
      </c>
    </row>
    <row r="11794" spans="1:12" x14ac:dyDescent="0.35">
      <c r="A11794" s="1" t="s">
        <v>19787</v>
      </c>
      <c r="B11794" t="s">
        <v>19788</v>
      </c>
      <c r="C11794" t="s">
        <v>21</v>
      </c>
      <c r="D11794" t="s">
        <v>22</v>
      </c>
      <c r="E11794">
        <v>1</v>
      </c>
      <c r="F11794" s="2">
        <v>253</v>
      </c>
      <c r="G11794" s="3">
        <v>903.84</v>
      </c>
      <c r="H11794" s="3">
        <v>2.5300000000000002</v>
      </c>
      <c r="I11794" s="3">
        <v>11.891</v>
      </c>
      <c r="J11794" s="3">
        <v>267.42099999999999</v>
      </c>
      <c r="K11794" s="4">
        <v>0.35000000000000003</v>
      </c>
      <c r="L11794" s="73">
        <v>485.47196923076922</v>
      </c>
    </row>
    <row r="11795" spans="1:12" x14ac:dyDescent="0.35">
      <c r="A11795" s="1" t="s">
        <v>19789</v>
      </c>
      <c r="B11795" t="s">
        <v>13681</v>
      </c>
      <c r="C11795" t="s">
        <v>34</v>
      </c>
      <c r="D11795" t="s">
        <v>35</v>
      </c>
      <c r="E11795">
        <v>1</v>
      </c>
      <c r="F11795" s="2">
        <v>109.5</v>
      </c>
      <c r="G11795" s="3">
        <v>397</v>
      </c>
      <c r="H11795" s="3">
        <v>1.095</v>
      </c>
      <c r="I11795" s="3">
        <v>5.1464999999999996</v>
      </c>
      <c r="J11795" s="3">
        <v>115.7415</v>
      </c>
      <c r="K11795" s="4">
        <v>0.35</v>
      </c>
      <c r="L11795" s="73">
        <v>210.11533846153847</v>
      </c>
    </row>
    <row r="11796" spans="1:12" x14ac:dyDescent="0.35">
      <c r="A11796" s="1" t="s">
        <v>19790</v>
      </c>
      <c r="B11796" t="s">
        <v>19791</v>
      </c>
      <c r="C11796" t="s">
        <v>34</v>
      </c>
      <c r="D11796" t="s">
        <v>35</v>
      </c>
      <c r="E11796">
        <v>1</v>
      </c>
      <c r="F11796" s="2">
        <v>2127.34</v>
      </c>
      <c r="G11796" s="3">
        <v>5334</v>
      </c>
      <c r="H11796" s="3">
        <v>21.273400000000002</v>
      </c>
      <c r="I11796" s="3">
        <v>99.984980000000007</v>
      </c>
      <c r="J11796" s="3">
        <v>2248.5983800000004</v>
      </c>
      <c r="K11796" s="4">
        <v>0.35</v>
      </c>
      <c r="L11796" s="73">
        <v>4082.0709052307698</v>
      </c>
    </row>
    <row r="11797" spans="1:12" x14ac:dyDescent="0.35">
      <c r="A11797" s="1" t="s">
        <v>19792</v>
      </c>
      <c r="B11797" t="s">
        <v>19793</v>
      </c>
      <c r="C11797" t="s">
        <v>363</v>
      </c>
      <c r="D11797" t="s">
        <v>364</v>
      </c>
      <c r="E11797">
        <v>1</v>
      </c>
      <c r="F11797" s="2">
        <v>438.89</v>
      </c>
      <c r="G11797" s="3">
        <v>2433</v>
      </c>
      <c r="H11797" s="3">
        <v>4.3888999999999996</v>
      </c>
      <c r="I11797" s="3">
        <v>20.627829999999999</v>
      </c>
      <c r="J11797" s="3">
        <v>463.90672999999998</v>
      </c>
      <c r="K11797" s="4">
        <v>0.35</v>
      </c>
      <c r="L11797" s="73">
        <v>842.16914061538455</v>
      </c>
    </row>
    <row r="11798" spans="1:12" x14ac:dyDescent="0.35">
      <c r="A11798" s="1">
        <v>556600</v>
      </c>
      <c r="B11798" t="s">
        <v>19794</v>
      </c>
      <c r="C11798" t="s">
        <v>34</v>
      </c>
      <c r="D11798" t="s">
        <v>35</v>
      </c>
      <c r="E11798">
        <v>1</v>
      </c>
      <c r="F11798" s="2">
        <v>0.26900000000000002</v>
      </c>
      <c r="G11798" s="3">
        <v>1</v>
      </c>
      <c r="H11798" s="3">
        <v>2.6900000000000001E-3</v>
      </c>
      <c r="I11798" s="3">
        <v>1.2643000000000001E-2</v>
      </c>
      <c r="J11798" s="3">
        <v>0.28433300000000006</v>
      </c>
      <c r="K11798" s="4">
        <v>0.34999999999999992</v>
      </c>
      <c r="L11798" s="73">
        <v>0.51617375384615394</v>
      </c>
    </row>
    <row r="11799" spans="1:12" x14ac:dyDescent="0.35">
      <c r="A11799" s="1" t="s">
        <v>19795</v>
      </c>
      <c r="B11799" t="s">
        <v>19796</v>
      </c>
      <c r="C11799" t="s">
        <v>363</v>
      </c>
      <c r="D11799" t="s">
        <v>364</v>
      </c>
      <c r="E11799">
        <v>1</v>
      </c>
      <c r="F11799" s="2">
        <v>3668.79</v>
      </c>
      <c r="G11799" s="3">
        <v>5712</v>
      </c>
      <c r="H11799" s="3">
        <v>36.687899999999999</v>
      </c>
      <c r="I11799" s="3">
        <v>172.43313000000001</v>
      </c>
      <c r="J11799" s="3">
        <v>3877.9110299999998</v>
      </c>
      <c r="K11799" s="4">
        <v>0.35000000000000003</v>
      </c>
      <c r="L11799" s="73">
        <v>7039.9000236923075</v>
      </c>
    </row>
    <row r="11800" spans="1:12" x14ac:dyDescent="0.35">
      <c r="A11800" s="1" t="s">
        <v>19797</v>
      </c>
      <c r="B11800" t="s">
        <v>19798</v>
      </c>
      <c r="C11800" t="s">
        <v>13</v>
      </c>
      <c r="D11800" t="s">
        <v>14</v>
      </c>
      <c r="E11800">
        <v>1</v>
      </c>
      <c r="F11800" s="2">
        <v>1395.24</v>
      </c>
      <c r="G11800" s="3">
        <v>2792</v>
      </c>
      <c r="H11800" s="3">
        <v>13.952400000000001</v>
      </c>
      <c r="I11800" s="3">
        <v>65.576279999999997</v>
      </c>
      <c r="J11800" s="3">
        <v>1474.7686799999999</v>
      </c>
      <c r="K11800" s="4">
        <v>0.34999999999999992</v>
      </c>
      <c r="L11800" s="73">
        <v>2677.2723729230765</v>
      </c>
    </row>
    <row r="11801" spans="1:12" x14ac:dyDescent="0.35">
      <c r="A11801" s="1" t="s">
        <v>19799</v>
      </c>
      <c r="B11801" t="s">
        <v>19800</v>
      </c>
      <c r="C11801" t="s">
        <v>13</v>
      </c>
      <c r="D11801" t="s">
        <v>14</v>
      </c>
      <c r="E11801">
        <v>1</v>
      </c>
      <c r="F11801" s="2">
        <v>15887.76</v>
      </c>
      <c r="G11801" s="3">
        <v>28990</v>
      </c>
      <c r="H11801" s="3">
        <v>158.8776</v>
      </c>
      <c r="I11801" s="3">
        <v>746.72472000000005</v>
      </c>
      <c r="J11801" s="3">
        <v>16793.36232</v>
      </c>
      <c r="K11801" s="4">
        <v>0.35</v>
      </c>
      <c r="L11801" s="73">
        <v>30486.411596307691</v>
      </c>
    </row>
    <row r="11802" spans="1:12" x14ac:dyDescent="0.35">
      <c r="A11802" s="1" t="s">
        <v>19801</v>
      </c>
      <c r="B11802" t="s">
        <v>19802</v>
      </c>
      <c r="C11802" t="s">
        <v>13</v>
      </c>
      <c r="D11802" t="s">
        <v>14</v>
      </c>
      <c r="E11802">
        <v>1</v>
      </c>
      <c r="F11802" s="2">
        <v>846.72</v>
      </c>
      <c r="G11802" s="3">
        <v>1694</v>
      </c>
      <c r="H11802" s="3">
        <v>8.4672000000000001</v>
      </c>
      <c r="I11802" s="3">
        <v>39.795839999999998</v>
      </c>
      <c r="J11802" s="3">
        <v>894.98304000000007</v>
      </c>
      <c r="K11802" s="4">
        <v>0.35000000000000003</v>
      </c>
      <c r="L11802" s="73">
        <v>1624.738441846154</v>
      </c>
    </row>
    <row r="11803" spans="1:12" x14ac:dyDescent="0.35">
      <c r="A11803" s="1" t="s">
        <v>19803</v>
      </c>
      <c r="B11803" t="s">
        <v>19544</v>
      </c>
      <c r="C11803" t="s">
        <v>363</v>
      </c>
      <c r="D11803" t="s">
        <v>364</v>
      </c>
      <c r="E11803">
        <v>1</v>
      </c>
      <c r="F11803" s="2">
        <v>6000</v>
      </c>
      <c r="G11803" s="3">
        <v>15607</v>
      </c>
      <c r="H11803" s="3">
        <v>60</v>
      </c>
      <c r="I11803" s="3">
        <v>282</v>
      </c>
      <c r="J11803" s="3">
        <v>6342</v>
      </c>
      <c r="K11803" s="4">
        <v>0.35</v>
      </c>
      <c r="L11803" s="73">
        <v>11513.16923076923</v>
      </c>
    </row>
    <row r="11804" spans="1:12" x14ac:dyDescent="0.35">
      <c r="A11804" s="1" t="s">
        <v>19804</v>
      </c>
      <c r="B11804" t="s">
        <v>19805</v>
      </c>
      <c r="C11804" t="s">
        <v>363</v>
      </c>
      <c r="D11804" t="s">
        <v>364</v>
      </c>
      <c r="E11804">
        <v>1</v>
      </c>
      <c r="F11804" s="2">
        <v>5.2164000000000001</v>
      </c>
      <c r="G11804" s="3">
        <v>11</v>
      </c>
      <c r="H11804" s="3">
        <v>5.2164000000000002E-2</v>
      </c>
      <c r="I11804" s="3">
        <v>0.24517079999999999</v>
      </c>
      <c r="J11804" s="3">
        <v>5.5137348000000008</v>
      </c>
      <c r="K11804" s="4">
        <v>0.34999999999999992</v>
      </c>
      <c r="L11804" s="73">
        <v>10.00954932923077</v>
      </c>
    </row>
    <row r="11805" spans="1:12" x14ac:dyDescent="0.35">
      <c r="A11805" s="1" t="s">
        <v>19806</v>
      </c>
      <c r="B11805" t="s">
        <v>19807</v>
      </c>
      <c r="C11805" t="s">
        <v>363</v>
      </c>
      <c r="D11805" t="s">
        <v>364</v>
      </c>
      <c r="E11805">
        <v>1</v>
      </c>
      <c r="F11805" s="2">
        <v>53.56</v>
      </c>
      <c r="G11805" s="3">
        <v>10</v>
      </c>
      <c r="H11805" s="3">
        <v>0.53560000000000008</v>
      </c>
      <c r="I11805" s="3">
        <v>2.5173200000000002</v>
      </c>
      <c r="J11805" s="3">
        <v>56.612920000000003</v>
      </c>
      <c r="K11805" s="4">
        <v>0.35</v>
      </c>
      <c r="L11805" s="73">
        <v>102.774224</v>
      </c>
    </row>
    <row r="11806" spans="1:12" x14ac:dyDescent="0.35">
      <c r="A11806" s="1" t="s">
        <v>19808</v>
      </c>
      <c r="B11806" t="s">
        <v>19809</v>
      </c>
      <c r="C11806" t="s">
        <v>34</v>
      </c>
      <c r="D11806" t="s">
        <v>35</v>
      </c>
      <c r="E11806">
        <v>1</v>
      </c>
      <c r="F11806" s="2">
        <v>264.74</v>
      </c>
      <c r="G11806" s="3">
        <v>714.61599999999999</v>
      </c>
      <c r="H11806" s="3">
        <v>2.6474000000000002</v>
      </c>
      <c r="I11806" s="3">
        <v>12.442780000000001</v>
      </c>
      <c r="J11806" s="3">
        <v>279.83018000000004</v>
      </c>
      <c r="K11806" s="4">
        <v>0.35</v>
      </c>
      <c r="L11806" s="73">
        <v>507.99940369230774</v>
      </c>
    </row>
    <row r="11807" spans="1:12" x14ac:dyDescent="0.35">
      <c r="A11807" s="1" t="s">
        <v>19810</v>
      </c>
      <c r="B11807" t="s">
        <v>19811</v>
      </c>
      <c r="C11807" t="s">
        <v>34</v>
      </c>
      <c r="D11807" t="s">
        <v>35</v>
      </c>
      <c r="E11807">
        <v>1</v>
      </c>
      <c r="F11807" s="2">
        <v>15355.49</v>
      </c>
      <c r="G11807" s="3">
        <v>42652</v>
      </c>
      <c r="H11807" s="3">
        <v>153.5549</v>
      </c>
      <c r="I11807" s="3">
        <v>721.70803000000001</v>
      </c>
      <c r="J11807" s="3">
        <v>16230.752929999999</v>
      </c>
      <c r="K11807" s="4">
        <v>0.34999999999999992</v>
      </c>
      <c r="L11807" s="73">
        <v>29465.059165230763</v>
      </c>
    </row>
    <row r="11808" spans="1:12" x14ac:dyDescent="0.35">
      <c r="A11808" s="1" t="s">
        <v>19812</v>
      </c>
      <c r="B11808" t="s">
        <v>19813</v>
      </c>
      <c r="C11808" t="s">
        <v>363</v>
      </c>
      <c r="D11808" t="s">
        <v>364</v>
      </c>
      <c r="E11808">
        <v>1</v>
      </c>
      <c r="F11808" s="2">
        <v>621.04999999999995</v>
      </c>
      <c r="G11808" s="3">
        <v>1131.3800000000001</v>
      </c>
      <c r="H11808" s="3">
        <v>6.2104999999999997</v>
      </c>
      <c r="I11808" s="3">
        <v>29.189349999999997</v>
      </c>
      <c r="J11808" s="3">
        <v>656.44984999999997</v>
      </c>
      <c r="K11808" s="4">
        <v>0.35</v>
      </c>
      <c r="L11808" s="73">
        <v>1191.7089584615383</v>
      </c>
    </row>
    <row r="11809" spans="1:12" x14ac:dyDescent="0.35">
      <c r="A11809" s="1" t="s">
        <v>19814</v>
      </c>
      <c r="B11809" t="s">
        <v>19815</v>
      </c>
      <c r="C11809" t="s">
        <v>34</v>
      </c>
      <c r="D11809" t="s">
        <v>35</v>
      </c>
      <c r="E11809">
        <v>1</v>
      </c>
      <c r="F11809" s="2">
        <v>19058.95</v>
      </c>
      <c r="G11809" s="3">
        <v>41746</v>
      </c>
      <c r="H11809" s="3">
        <v>190.58950000000002</v>
      </c>
      <c r="I11809" s="3">
        <v>895.77065000000005</v>
      </c>
      <c r="J11809" s="3">
        <v>20145.310149999998</v>
      </c>
      <c r="K11809" s="4">
        <v>0.35</v>
      </c>
      <c r="L11809" s="73">
        <v>36571.486118461529</v>
      </c>
    </row>
    <row r="11810" spans="1:12" x14ac:dyDescent="0.35">
      <c r="A11810" s="1" t="s">
        <v>19816</v>
      </c>
      <c r="B11810" t="s">
        <v>19817</v>
      </c>
      <c r="C11810" t="s">
        <v>13</v>
      </c>
      <c r="D11810" t="s">
        <v>14</v>
      </c>
      <c r="E11810">
        <v>1</v>
      </c>
      <c r="F11810" s="2">
        <v>90.796999999999997</v>
      </c>
      <c r="G11810" s="3">
        <v>179.2</v>
      </c>
      <c r="H11810" s="3">
        <v>0.90796999999999994</v>
      </c>
      <c r="I11810" s="3">
        <v>4.2674589999999997</v>
      </c>
      <c r="J11810" s="3">
        <v>95.972429000000005</v>
      </c>
      <c r="K11810" s="4">
        <v>0.35000000000000003</v>
      </c>
      <c r="L11810" s="73">
        <v>174.22687110769232</v>
      </c>
    </row>
    <row r="11811" spans="1:12" x14ac:dyDescent="0.35">
      <c r="A11811" s="1" t="s">
        <v>19818</v>
      </c>
      <c r="B11811" t="s">
        <v>19819</v>
      </c>
      <c r="C11811" t="s">
        <v>363</v>
      </c>
      <c r="D11811" t="s">
        <v>364</v>
      </c>
      <c r="E11811">
        <v>1</v>
      </c>
      <c r="F11811" s="2">
        <v>423.2</v>
      </c>
      <c r="G11811" s="3">
        <v>1132</v>
      </c>
      <c r="H11811" s="3">
        <v>4.2320000000000002</v>
      </c>
      <c r="I11811" s="3">
        <v>19.8904</v>
      </c>
      <c r="J11811" s="3">
        <v>447.32240000000002</v>
      </c>
      <c r="K11811" s="4">
        <v>0.35</v>
      </c>
      <c r="L11811" s="73">
        <v>812.06220307692308</v>
      </c>
    </row>
    <row r="11812" spans="1:12" x14ac:dyDescent="0.35">
      <c r="A11812" s="1" t="s">
        <v>19820</v>
      </c>
      <c r="B11812" t="s">
        <v>19698</v>
      </c>
      <c r="C11812" t="s">
        <v>26</v>
      </c>
      <c r="D11812" t="s">
        <v>27</v>
      </c>
      <c r="E11812">
        <v>1</v>
      </c>
      <c r="F11812" s="2">
        <v>254.92</v>
      </c>
      <c r="G11812" s="3">
        <v>533.28</v>
      </c>
      <c r="H11812" s="3">
        <v>2.5491999999999999</v>
      </c>
      <c r="I11812" s="3">
        <v>11.98124</v>
      </c>
      <c r="J11812" s="3">
        <v>269.45044000000001</v>
      </c>
      <c r="K11812" s="4">
        <v>0.35</v>
      </c>
      <c r="L11812" s="73">
        <v>489.15618338461536</v>
      </c>
    </row>
    <row r="11813" spans="1:12" x14ac:dyDescent="0.35">
      <c r="A11813" s="1" t="s">
        <v>19821</v>
      </c>
      <c r="B11813" t="s">
        <v>19821</v>
      </c>
      <c r="C11813" t="s">
        <v>363</v>
      </c>
      <c r="D11813" t="s">
        <v>364</v>
      </c>
      <c r="E11813">
        <v>1</v>
      </c>
      <c r="F11813" s="2">
        <v>376.92</v>
      </c>
      <c r="G11813" s="3">
        <v>731</v>
      </c>
      <c r="H11813" s="3">
        <v>3.7692000000000001</v>
      </c>
      <c r="I11813" s="3">
        <v>17.715240000000001</v>
      </c>
      <c r="J11813" s="3">
        <v>398.40444000000002</v>
      </c>
      <c r="K11813" s="4">
        <v>0.34999999999999992</v>
      </c>
      <c r="L11813" s="73">
        <v>723.25729107692302</v>
      </c>
    </row>
    <row r="11814" spans="1:12" x14ac:dyDescent="0.35">
      <c r="A11814" s="1" t="s">
        <v>19822</v>
      </c>
      <c r="B11814" t="s">
        <v>19823</v>
      </c>
      <c r="C11814" t="s">
        <v>363</v>
      </c>
      <c r="D11814" t="s">
        <v>364</v>
      </c>
      <c r="E11814">
        <v>1</v>
      </c>
      <c r="F11814" s="2">
        <v>650</v>
      </c>
      <c r="G11814" s="3">
        <v>1447.8912</v>
      </c>
      <c r="H11814" s="3">
        <v>6.5</v>
      </c>
      <c r="I11814" s="3">
        <v>30.55</v>
      </c>
      <c r="J11814" s="3">
        <v>687.05</v>
      </c>
      <c r="K11814" s="4">
        <v>0.35000000000000003</v>
      </c>
      <c r="L11814" s="73">
        <v>1247.26</v>
      </c>
    </row>
    <row r="11815" spans="1:12" x14ac:dyDescent="0.35">
      <c r="A11815" s="1" t="s">
        <v>19824</v>
      </c>
      <c r="B11815" t="s">
        <v>19825</v>
      </c>
      <c r="C11815" t="s">
        <v>363</v>
      </c>
      <c r="D11815" t="s">
        <v>364</v>
      </c>
      <c r="E11815">
        <v>1</v>
      </c>
      <c r="F11815" s="2">
        <v>554.63</v>
      </c>
      <c r="G11815" s="3">
        <v>532</v>
      </c>
      <c r="H11815" s="3">
        <v>5.5463000000000005</v>
      </c>
      <c r="I11815" s="3">
        <v>26.067609999999998</v>
      </c>
      <c r="J11815" s="3">
        <v>586.24390999999991</v>
      </c>
      <c r="K11815" s="4">
        <v>0.35</v>
      </c>
      <c r="L11815" s="73">
        <v>1064.258175076923</v>
      </c>
    </row>
    <row r="11816" spans="1:12" x14ac:dyDescent="0.35">
      <c r="A11816" s="1">
        <v>729101</v>
      </c>
      <c r="B11816" t="s">
        <v>19826</v>
      </c>
      <c r="C11816" t="s">
        <v>34</v>
      </c>
      <c r="D11816" t="s">
        <v>35</v>
      </c>
      <c r="E11816">
        <v>1</v>
      </c>
      <c r="F11816" s="2">
        <v>0.245</v>
      </c>
      <c r="G11816" s="3">
        <v>1</v>
      </c>
      <c r="H11816" s="3">
        <v>2.4499999999999999E-3</v>
      </c>
      <c r="I11816" s="3">
        <v>1.1514999999999999E-2</v>
      </c>
      <c r="J11816" s="3">
        <v>0.258965</v>
      </c>
      <c r="K11816" s="4">
        <v>0.35</v>
      </c>
      <c r="L11816" s="73">
        <v>0.47012107692307692</v>
      </c>
    </row>
    <row r="11817" spans="1:12" x14ac:dyDescent="0.35">
      <c r="A11817" s="1" t="s">
        <v>19827</v>
      </c>
      <c r="B11817" t="s">
        <v>19828</v>
      </c>
      <c r="C11817" t="s">
        <v>13</v>
      </c>
      <c r="D11817" t="s">
        <v>14</v>
      </c>
      <c r="E11817">
        <v>1</v>
      </c>
      <c r="F11817" s="2">
        <v>105.84</v>
      </c>
      <c r="G11817" s="3">
        <v>302</v>
      </c>
      <c r="H11817" s="3">
        <v>1.0584</v>
      </c>
      <c r="I11817" s="3">
        <v>4.9744799999999998</v>
      </c>
      <c r="J11817" s="3">
        <v>111.87288000000001</v>
      </c>
      <c r="K11817" s="4">
        <v>0.35000000000000003</v>
      </c>
      <c r="L11817" s="73">
        <v>203.09230523076926</v>
      </c>
    </row>
    <row r="11818" spans="1:12" x14ac:dyDescent="0.35">
      <c r="A11818" s="1" t="s">
        <v>19829</v>
      </c>
      <c r="B11818" t="s">
        <v>19830</v>
      </c>
      <c r="C11818" t="s">
        <v>363</v>
      </c>
      <c r="D11818" t="s">
        <v>364</v>
      </c>
      <c r="E11818">
        <v>1</v>
      </c>
      <c r="F11818" s="2">
        <v>4385.88</v>
      </c>
      <c r="G11818" s="3">
        <v>7293</v>
      </c>
      <c r="H11818" s="3">
        <v>43.858800000000002</v>
      </c>
      <c r="I11818" s="3">
        <v>206.13636</v>
      </c>
      <c r="J11818" s="3">
        <v>4635.8751600000005</v>
      </c>
      <c r="K11818" s="4">
        <v>0.35000000000000003</v>
      </c>
      <c r="L11818" s="73">
        <v>8415.8964443076929</v>
      </c>
    </row>
    <row r="11819" spans="1:12" x14ac:dyDescent="0.35">
      <c r="A11819" s="1" t="s">
        <v>19831</v>
      </c>
      <c r="B11819" t="s">
        <v>19832</v>
      </c>
      <c r="C11819" t="s">
        <v>363</v>
      </c>
      <c r="D11819" t="s">
        <v>364</v>
      </c>
      <c r="E11819">
        <v>1</v>
      </c>
      <c r="F11819" s="2">
        <v>574.6</v>
      </c>
      <c r="G11819" s="3">
        <v>1314</v>
      </c>
      <c r="H11819" s="3">
        <v>5.7460000000000004</v>
      </c>
      <c r="I11819" s="3">
        <v>27.0062</v>
      </c>
      <c r="J11819" s="3">
        <v>607.35220000000004</v>
      </c>
      <c r="K11819" s="4">
        <v>0.35</v>
      </c>
      <c r="L11819" s="73">
        <v>1102.5778399999999</v>
      </c>
    </row>
    <row r="11820" spans="1:12" x14ac:dyDescent="0.35">
      <c r="A11820" s="1" t="s">
        <v>19833</v>
      </c>
      <c r="B11820" t="s">
        <v>19834</v>
      </c>
      <c r="C11820" t="s">
        <v>13</v>
      </c>
      <c r="D11820" t="s">
        <v>14</v>
      </c>
      <c r="E11820">
        <v>1</v>
      </c>
      <c r="F11820" s="2">
        <v>739.2</v>
      </c>
      <c r="G11820" s="3">
        <v>1480</v>
      </c>
      <c r="H11820" s="3">
        <v>7.3920000000000003</v>
      </c>
      <c r="I11820" s="3">
        <v>34.742400000000004</v>
      </c>
      <c r="J11820" s="3">
        <v>781.33440000000007</v>
      </c>
      <c r="K11820" s="4">
        <v>0.35000000000000003</v>
      </c>
      <c r="L11820" s="73">
        <v>1418.4224492307694</v>
      </c>
    </row>
    <row r="11821" spans="1:12" x14ac:dyDescent="0.35">
      <c r="A11821" s="1" t="s">
        <v>19835</v>
      </c>
      <c r="B11821" t="s">
        <v>11651</v>
      </c>
      <c r="C11821" t="s">
        <v>21</v>
      </c>
      <c r="D11821" t="s">
        <v>22</v>
      </c>
      <c r="E11821">
        <v>1</v>
      </c>
      <c r="F11821" s="2">
        <v>14.16</v>
      </c>
      <c r="G11821" s="3">
        <v>35</v>
      </c>
      <c r="H11821" s="3">
        <v>0.1416</v>
      </c>
      <c r="I11821" s="3">
        <v>0.66552</v>
      </c>
      <c r="J11821" s="3">
        <v>14.967120000000001</v>
      </c>
      <c r="K11821" s="4">
        <v>0.34999999999999992</v>
      </c>
      <c r="L11821" s="73">
        <v>27.171079384615386</v>
      </c>
    </row>
    <row r="11822" spans="1:12" x14ac:dyDescent="0.35">
      <c r="A11822" s="1" t="s">
        <v>19836</v>
      </c>
      <c r="B11822" t="s">
        <v>19837</v>
      </c>
      <c r="C11822" t="s">
        <v>363</v>
      </c>
      <c r="D11822" t="s">
        <v>364</v>
      </c>
      <c r="E11822">
        <v>1</v>
      </c>
      <c r="F11822" s="2">
        <v>296.45</v>
      </c>
      <c r="G11822" s="3">
        <v>589</v>
      </c>
      <c r="H11822" s="3">
        <v>2.9645000000000001</v>
      </c>
      <c r="I11822" s="3">
        <v>13.933149999999999</v>
      </c>
      <c r="J11822" s="3">
        <v>313.34764999999999</v>
      </c>
      <c r="K11822" s="4">
        <v>0.35</v>
      </c>
      <c r="L11822" s="73">
        <v>568.846503076923</v>
      </c>
    </row>
    <row r="11823" spans="1:12" x14ac:dyDescent="0.35">
      <c r="A11823" s="1" t="s">
        <v>19838</v>
      </c>
      <c r="B11823" t="s">
        <v>19839</v>
      </c>
      <c r="C11823" t="s">
        <v>13</v>
      </c>
      <c r="D11823" t="s">
        <v>14</v>
      </c>
      <c r="E11823">
        <v>1</v>
      </c>
      <c r="F11823" s="2">
        <v>50.4</v>
      </c>
      <c r="G11823" s="3">
        <v>101</v>
      </c>
      <c r="H11823" s="3">
        <v>0.504</v>
      </c>
      <c r="I11823" s="3">
        <v>2.3687999999999998</v>
      </c>
      <c r="J11823" s="3">
        <v>53.272799999999997</v>
      </c>
      <c r="K11823" s="4">
        <v>0.34999999999999992</v>
      </c>
      <c r="L11823" s="73">
        <v>96.710621538461524</v>
      </c>
    </row>
    <row r="11824" spans="1:12" x14ac:dyDescent="0.35">
      <c r="A11824" s="1" t="s">
        <v>19840</v>
      </c>
      <c r="B11824" t="s">
        <v>1959</v>
      </c>
      <c r="C11824" t="s">
        <v>13</v>
      </c>
      <c r="D11824" t="s">
        <v>14</v>
      </c>
      <c r="E11824">
        <v>1</v>
      </c>
      <c r="F11824" s="2">
        <v>1791.72</v>
      </c>
      <c r="G11824" s="3">
        <v>3586</v>
      </c>
      <c r="H11824" s="3">
        <v>17.917200000000001</v>
      </c>
      <c r="I11824" s="3">
        <v>84.210840000000005</v>
      </c>
      <c r="J11824" s="3">
        <v>1893.8480400000001</v>
      </c>
      <c r="K11824" s="4">
        <v>0.35</v>
      </c>
      <c r="L11824" s="73">
        <v>3438.0625956923077</v>
      </c>
    </row>
    <row r="11825" spans="1:12" x14ac:dyDescent="0.35">
      <c r="A11825" s="1" t="s">
        <v>19841</v>
      </c>
      <c r="B11825" t="s">
        <v>19842</v>
      </c>
      <c r="C11825" t="s">
        <v>363</v>
      </c>
      <c r="D11825" t="s">
        <v>364</v>
      </c>
      <c r="E11825">
        <v>1</v>
      </c>
      <c r="F11825" s="2">
        <v>1183.02</v>
      </c>
      <c r="G11825" s="3">
        <v>2371.9472000000001</v>
      </c>
      <c r="H11825" s="3">
        <v>11.8302</v>
      </c>
      <c r="I11825" s="3">
        <v>55.601939999999999</v>
      </c>
      <c r="J11825" s="3">
        <v>1250.4521400000001</v>
      </c>
      <c r="K11825" s="4">
        <v>0.35</v>
      </c>
      <c r="L11825" s="73">
        <v>2270.051577230769</v>
      </c>
    </row>
    <row r="11826" spans="1:12" x14ac:dyDescent="0.35">
      <c r="A11826" s="1" t="s">
        <v>19843</v>
      </c>
      <c r="B11826" t="s">
        <v>17688</v>
      </c>
      <c r="C11826" t="s">
        <v>363</v>
      </c>
      <c r="D11826" t="s">
        <v>364</v>
      </c>
      <c r="E11826">
        <v>1</v>
      </c>
      <c r="F11826" s="2">
        <v>54.4</v>
      </c>
      <c r="G11826" s="3">
        <v>123</v>
      </c>
      <c r="H11826" s="3">
        <v>0.54400000000000004</v>
      </c>
      <c r="I11826" s="3">
        <v>2.5568</v>
      </c>
      <c r="J11826" s="3">
        <v>57.500799999999998</v>
      </c>
      <c r="K11826" s="4">
        <v>0.35</v>
      </c>
      <c r="L11826" s="73">
        <v>104.38606769230769</v>
      </c>
    </row>
    <row r="11827" spans="1:12" x14ac:dyDescent="0.35">
      <c r="A11827" s="1" t="s">
        <v>19844</v>
      </c>
      <c r="B11827" t="s">
        <v>19845</v>
      </c>
      <c r="C11827" t="s">
        <v>363</v>
      </c>
      <c r="D11827" t="s">
        <v>364</v>
      </c>
      <c r="E11827">
        <v>1</v>
      </c>
      <c r="F11827" s="2">
        <v>5170</v>
      </c>
      <c r="G11827" s="3">
        <v>2304</v>
      </c>
      <c r="H11827" s="3">
        <v>51.7</v>
      </c>
      <c r="I11827" s="3">
        <v>242.99</v>
      </c>
      <c r="J11827" s="3">
        <v>5464.69</v>
      </c>
      <c r="K11827" s="4">
        <v>0.34999999999999992</v>
      </c>
      <c r="L11827" s="73">
        <v>9920.5141538461521</v>
      </c>
    </row>
    <row r="11828" spans="1:12" x14ac:dyDescent="0.35">
      <c r="A11828" s="1" t="s">
        <v>19846</v>
      </c>
      <c r="B11828" t="s">
        <v>19847</v>
      </c>
      <c r="C11828" t="s">
        <v>363</v>
      </c>
      <c r="D11828" t="s">
        <v>364</v>
      </c>
      <c r="E11828">
        <v>1</v>
      </c>
      <c r="F11828" s="2">
        <v>202.2</v>
      </c>
      <c r="G11828" s="3">
        <v>397</v>
      </c>
      <c r="H11828" s="3">
        <v>2.0219999999999998</v>
      </c>
      <c r="I11828" s="3">
        <v>9.5033999999999992</v>
      </c>
      <c r="J11828" s="3">
        <v>213.72539999999998</v>
      </c>
      <c r="K11828" s="4">
        <v>0.35000000000000003</v>
      </c>
      <c r="L11828" s="73">
        <v>387.99380307692303</v>
      </c>
    </row>
    <row r="11829" spans="1:12" x14ac:dyDescent="0.35">
      <c r="A11829" s="1" t="s">
        <v>19848</v>
      </c>
      <c r="B11829" t="s">
        <v>19849</v>
      </c>
      <c r="C11829" t="s">
        <v>13</v>
      </c>
      <c r="D11829" t="s">
        <v>14</v>
      </c>
      <c r="E11829">
        <v>1</v>
      </c>
      <c r="F11829" s="2">
        <v>1606.08</v>
      </c>
      <c r="G11829" s="3">
        <v>3215</v>
      </c>
      <c r="H11829" s="3">
        <v>16.0608</v>
      </c>
      <c r="I11829" s="3">
        <v>75.485759999999999</v>
      </c>
      <c r="J11829" s="3">
        <v>1697.6265599999999</v>
      </c>
      <c r="K11829" s="4">
        <v>0.34999999999999992</v>
      </c>
      <c r="L11829" s="73">
        <v>3081.8451396923074</v>
      </c>
    </row>
    <row r="11830" spans="1:12" x14ac:dyDescent="0.35">
      <c r="A11830" s="1" t="s">
        <v>19850</v>
      </c>
      <c r="B11830" t="s">
        <v>19851</v>
      </c>
      <c r="C11830" t="s">
        <v>34</v>
      </c>
      <c r="D11830" t="s">
        <v>35</v>
      </c>
      <c r="E11830">
        <v>1</v>
      </c>
      <c r="F11830" s="2">
        <v>70.67</v>
      </c>
      <c r="G11830" s="3">
        <v>181</v>
      </c>
      <c r="H11830" s="3">
        <v>0.70669999999999999</v>
      </c>
      <c r="I11830" s="3">
        <v>3.3214900000000003</v>
      </c>
      <c r="J11830" s="3">
        <v>74.698189999999997</v>
      </c>
      <c r="K11830" s="4">
        <v>0.34999999999999992</v>
      </c>
      <c r="L11830" s="73">
        <v>135.60594492307689</v>
      </c>
    </row>
    <row r="11831" spans="1:12" x14ac:dyDescent="0.35">
      <c r="A11831" s="1" t="s">
        <v>19852</v>
      </c>
      <c r="B11831" t="s">
        <v>19853</v>
      </c>
      <c r="C11831" t="s">
        <v>13</v>
      </c>
      <c r="D11831" t="s">
        <v>14</v>
      </c>
      <c r="E11831">
        <v>1</v>
      </c>
      <c r="F11831" s="2">
        <v>97.44</v>
      </c>
      <c r="G11831" s="3">
        <v>194</v>
      </c>
      <c r="H11831" s="3">
        <v>0.97440000000000004</v>
      </c>
      <c r="I11831" s="3">
        <v>4.5796799999999998</v>
      </c>
      <c r="J11831" s="3">
        <v>102.99408</v>
      </c>
      <c r="K11831" s="4">
        <v>0.35000000000000003</v>
      </c>
      <c r="L11831" s="73">
        <v>186.9738683076923</v>
      </c>
    </row>
    <row r="11832" spans="1:12" x14ac:dyDescent="0.35">
      <c r="A11832" s="1" t="s">
        <v>19854</v>
      </c>
      <c r="B11832" t="s">
        <v>1575</v>
      </c>
      <c r="C11832" t="s">
        <v>34</v>
      </c>
      <c r="D11832" t="s">
        <v>35</v>
      </c>
      <c r="E11832">
        <v>1</v>
      </c>
      <c r="F11832" s="2">
        <v>20594.57</v>
      </c>
      <c r="G11832" s="3">
        <v>57202</v>
      </c>
      <c r="H11832" s="3">
        <v>205.94569999999999</v>
      </c>
      <c r="I11832" s="3">
        <v>967.94479000000001</v>
      </c>
      <c r="J11832" s="3">
        <v>21768.460490000001</v>
      </c>
      <c r="K11832" s="4">
        <v>0.34999999999999992</v>
      </c>
      <c r="L11832" s="73">
        <v>39518.128274153845</v>
      </c>
    </row>
    <row r="11833" spans="1:12" x14ac:dyDescent="0.35">
      <c r="A11833" s="1" t="s">
        <v>19855</v>
      </c>
      <c r="B11833" t="s">
        <v>19856</v>
      </c>
      <c r="C11833" t="s">
        <v>363</v>
      </c>
      <c r="D11833" t="s">
        <v>364</v>
      </c>
      <c r="E11833">
        <v>1</v>
      </c>
      <c r="F11833" s="2">
        <v>2923.92</v>
      </c>
      <c r="G11833" s="3">
        <v>4862</v>
      </c>
      <c r="H11833" s="3">
        <v>29.2392</v>
      </c>
      <c r="I11833" s="3">
        <v>137.42424</v>
      </c>
      <c r="J11833" s="3">
        <v>3090.5834399999999</v>
      </c>
      <c r="K11833" s="4">
        <v>0.35</v>
      </c>
      <c r="L11833" s="73">
        <v>5610.5976295384608</v>
      </c>
    </row>
    <row r="11834" spans="1:12" x14ac:dyDescent="0.35">
      <c r="A11834" s="1" t="s">
        <v>19857</v>
      </c>
      <c r="B11834" t="s">
        <v>19858</v>
      </c>
      <c r="C11834" t="s">
        <v>363</v>
      </c>
      <c r="D11834" t="s">
        <v>364</v>
      </c>
      <c r="E11834">
        <v>1</v>
      </c>
      <c r="F11834" s="2">
        <v>4.5599999999999996</v>
      </c>
      <c r="G11834" s="3">
        <v>675</v>
      </c>
      <c r="H11834" s="3">
        <v>4.5599999999999995E-2</v>
      </c>
      <c r="I11834" s="3">
        <v>0.21431999999999998</v>
      </c>
      <c r="J11834" s="3">
        <v>4.8199199999999998</v>
      </c>
      <c r="K11834" s="4">
        <v>0.35</v>
      </c>
      <c r="L11834" s="73">
        <v>8.7500086153846137</v>
      </c>
    </row>
    <row r="11835" spans="1:12" x14ac:dyDescent="0.35">
      <c r="A11835" s="1" t="s">
        <v>19859</v>
      </c>
      <c r="B11835" t="s">
        <v>8309</v>
      </c>
      <c r="C11835" t="s">
        <v>13</v>
      </c>
      <c r="D11835" t="s">
        <v>14</v>
      </c>
      <c r="E11835">
        <v>1</v>
      </c>
      <c r="F11835" s="2">
        <v>2371.3200000000002</v>
      </c>
      <c r="G11835" s="3">
        <v>4746</v>
      </c>
      <c r="H11835" s="3">
        <v>23.713200000000001</v>
      </c>
      <c r="I11835" s="3">
        <v>111.45204000000001</v>
      </c>
      <c r="J11835" s="3">
        <v>2506.4852400000004</v>
      </c>
      <c r="K11835" s="4">
        <v>0.35000000000000003</v>
      </c>
      <c r="L11835" s="73">
        <v>4550.2347433846162</v>
      </c>
    </row>
    <row r="11836" spans="1:12" x14ac:dyDescent="0.35">
      <c r="A11836" s="1" t="s">
        <v>19860</v>
      </c>
      <c r="B11836" t="s">
        <v>19861</v>
      </c>
      <c r="C11836" t="s">
        <v>363</v>
      </c>
      <c r="D11836" t="s">
        <v>364</v>
      </c>
      <c r="E11836">
        <v>1</v>
      </c>
      <c r="F11836" s="2">
        <v>3332.45</v>
      </c>
      <c r="G11836" s="3">
        <v>6667</v>
      </c>
      <c r="H11836" s="3">
        <v>33.3245</v>
      </c>
      <c r="I11836" s="3">
        <v>156.62514999999999</v>
      </c>
      <c r="J11836" s="3">
        <v>3522.3996499999998</v>
      </c>
      <c r="K11836" s="4">
        <v>0.35</v>
      </c>
      <c r="L11836" s="73">
        <v>6394.5101338461536</v>
      </c>
    </row>
    <row r="11837" spans="1:12" x14ac:dyDescent="0.35">
      <c r="A11837" s="1" t="s">
        <v>19862</v>
      </c>
      <c r="B11837" t="s">
        <v>19863</v>
      </c>
      <c r="C11837" t="s">
        <v>17</v>
      </c>
      <c r="D11837" t="s">
        <v>18</v>
      </c>
      <c r="E11837">
        <v>1</v>
      </c>
      <c r="F11837" s="2">
        <v>282.87</v>
      </c>
      <c r="G11837" s="3">
        <v>264</v>
      </c>
      <c r="H11837" s="3">
        <v>2.8287</v>
      </c>
      <c r="I11837" s="3">
        <v>13.294890000000001</v>
      </c>
      <c r="J11837" s="3">
        <v>298.99359000000004</v>
      </c>
      <c r="K11837" s="4">
        <v>0.35</v>
      </c>
      <c r="L11837" s="73">
        <v>542.78836338461542</v>
      </c>
    </row>
    <row r="11838" spans="1:12" x14ac:dyDescent="0.35">
      <c r="A11838" s="1" t="s">
        <v>19864</v>
      </c>
      <c r="B11838" t="s">
        <v>19865</v>
      </c>
      <c r="C11838" t="s">
        <v>26</v>
      </c>
      <c r="D11838" t="s">
        <v>27</v>
      </c>
      <c r="E11838">
        <v>1</v>
      </c>
      <c r="F11838" s="2">
        <v>86.93</v>
      </c>
      <c r="G11838" s="3">
        <v>189</v>
      </c>
      <c r="H11838" s="3">
        <v>0.86930000000000007</v>
      </c>
      <c r="I11838" s="3">
        <v>4.0857100000000006</v>
      </c>
      <c r="J11838" s="3">
        <v>91.885010000000008</v>
      </c>
      <c r="K11838" s="4">
        <v>0.35000000000000003</v>
      </c>
      <c r="L11838" s="73">
        <v>166.80663353846157</v>
      </c>
    </row>
    <row r="11839" spans="1:12" x14ac:dyDescent="0.35">
      <c r="A11839" s="1" t="s">
        <v>19866</v>
      </c>
      <c r="B11839" t="s">
        <v>19867</v>
      </c>
      <c r="C11839" t="s">
        <v>34</v>
      </c>
      <c r="D11839" t="s">
        <v>35</v>
      </c>
      <c r="E11839">
        <v>1</v>
      </c>
      <c r="F11839" s="2">
        <v>0.105</v>
      </c>
      <c r="G11839" s="3">
        <v>1</v>
      </c>
      <c r="H11839" s="3">
        <v>1.0499999999999999E-3</v>
      </c>
      <c r="I11839" s="3">
        <v>4.9350000000000002E-3</v>
      </c>
      <c r="J11839" s="3">
        <v>0.11098499999999999</v>
      </c>
      <c r="K11839" s="4">
        <v>0.35</v>
      </c>
      <c r="L11839" s="73">
        <v>0.2014804615384615</v>
      </c>
    </row>
    <row r="11840" spans="1:12" x14ac:dyDescent="0.35">
      <c r="A11840" s="1" t="s">
        <v>19868</v>
      </c>
      <c r="B11840" t="s">
        <v>19869</v>
      </c>
      <c r="C11840" t="s">
        <v>363</v>
      </c>
      <c r="D11840" t="s">
        <v>364</v>
      </c>
      <c r="E11840">
        <v>1</v>
      </c>
      <c r="F11840" s="2">
        <v>6570</v>
      </c>
      <c r="G11840" s="3">
        <v>10445</v>
      </c>
      <c r="H11840" s="3">
        <v>65.7</v>
      </c>
      <c r="I11840" s="3">
        <v>308.79000000000002</v>
      </c>
      <c r="J11840" s="3">
        <v>6944.49</v>
      </c>
      <c r="K11840" s="4">
        <v>0.34999999999999992</v>
      </c>
      <c r="L11840" s="73">
        <v>12606.920307692306</v>
      </c>
    </row>
    <row r="11841" spans="1:12" x14ac:dyDescent="0.35">
      <c r="A11841" s="1" t="s">
        <v>19870</v>
      </c>
      <c r="B11841" t="s">
        <v>19871</v>
      </c>
      <c r="C11841" t="s">
        <v>363</v>
      </c>
      <c r="D11841" t="s">
        <v>364</v>
      </c>
      <c r="E11841">
        <v>1</v>
      </c>
      <c r="F11841" s="2">
        <v>463.68</v>
      </c>
      <c r="G11841" s="3">
        <v>1013.4</v>
      </c>
      <c r="H11841" s="3">
        <v>4.6368</v>
      </c>
      <c r="I11841" s="3">
        <v>21.792960000000001</v>
      </c>
      <c r="J11841" s="3">
        <v>490.10975999999999</v>
      </c>
      <c r="K11841" s="4">
        <v>0.35</v>
      </c>
      <c r="L11841" s="73">
        <v>889.73771815384612</v>
      </c>
    </row>
    <row r="11842" spans="1:12" x14ac:dyDescent="0.35">
      <c r="A11842" s="1" t="s">
        <v>19872</v>
      </c>
      <c r="B11842" t="s">
        <v>19873</v>
      </c>
      <c r="C11842" t="s">
        <v>363</v>
      </c>
      <c r="D11842" t="s">
        <v>364</v>
      </c>
      <c r="E11842">
        <v>1</v>
      </c>
      <c r="F11842" s="2">
        <v>810.06</v>
      </c>
      <c r="G11842" s="3">
        <v>4031</v>
      </c>
      <c r="H11842" s="3">
        <v>8.1006</v>
      </c>
      <c r="I11842" s="3">
        <v>38.07282</v>
      </c>
      <c r="J11842" s="3">
        <v>856.23341999999991</v>
      </c>
      <c r="K11842" s="4">
        <v>0.35000000000000003</v>
      </c>
      <c r="L11842" s="73">
        <v>1554.3929778461536</v>
      </c>
    </row>
    <row r="11843" spans="1:12" x14ac:dyDescent="0.35">
      <c r="A11843" s="1" t="s">
        <v>19874</v>
      </c>
      <c r="B11843" t="s">
        <v>19875</v>
      </c>
      <c r="C11843" t="s">
        <v>363</v>
      </c>
      <c r="D11843" t="s">
        <v>364</v>
      </c>
      <c r="E11843">
        <v>1</v>
      </c>
      <c r="F11843" s="2">
        <v>1506.96</v>
      </c>
      <c r="G11843" s="3">
        <v>3343</v>
      </c>
      <c r="H11843" s="3">
        <v>15.069600000000001</v>
      </c>
      <c r="I11843" s="3">
        <v>70.827120000000008</v>
      </c>
      <c r="J11843" s="3">
        <v>1592.85672</v>
      </c>
      <c r="K11843" s="4">
        <v>0.35000000000000003</v>
      </c>
      <c r="L11843" s="73">
        <v>2891.6475839999998</v>
      </c>
    </row>
    <row r="11844" spans="1:12" x14ac:dyDescent="0.35">
      <c r="A11844" s="1" t="s">
        <v>19876</v>
      </c>
      <c r="B11844" t="s">
        <v>19877</v>
      </c>
      <c r="C11844" t="s">
        <v>13</v>
      </c>
      <c r="D11844" t="s">
        <v>14</v>
      </c>
      <c r="E11844">
        <v>1</v>
      </c>
      <c r="F11844" s="2">
        <v>337.68</v>
      </c>
      <c r="G11844" s="3">
        <v>676</v>
      </c>
      <c r="H11844" s="3">
        <v>3.3768000000000002</v>
      </c>
      <c r="I11844" s="3">
        <v>15.87096</v>
      </c>
      <c r="J11844" s="3">
        <v>356.92776000000003</v>
      </c>
      <c r="K11844" s="4">
        <v>0.34999999999999992</v>
      </c>
      <c r="L11844" s="73">
        <v>647.96116430769234</v>
      </c>
    </row>
    <row r="11845" spans="1:12" x14ac:dyDescent="0.35">
      <c r="A11845" s="1" t="s">
        <v>19878</v>
      </c>
      <c r="B11845" t="s">
        <v>19879</v>
      </c>
      <c r="C11845" t="s">
        <v>363</v>
      </c>
      <c r="D11845" t="s">
        <v>364</v>
      </c>
      <c r="E11845">
        <v>1</v>
      </c>
      <c r="F11845" s="2">
        <v>10.220000000000001</v>
      </c>
      <c r="G11845" s="3">
        <v>21</v>
      </c>
      <c r="H11845" s="3">
        <v>0.10220000000000001</v>
      </c>
      <c r="I11845" s="3">
        <v>0.48034000000000004</v>
      </c>
      <c r="J11845" s="3">
        <v>10.80254</v>
      </c>
      <c r="K11845" s="4">
        <v>0.35000000000000003</v>
      </c>
      <c r="L11845" s="73">
        <v>19.610764923076925</v>
      </c>
    </row>
    <row r="11846" spans="1:12" x14ac:dyDescent="0.35">
      <c r="A11846" s="1" t="s">
        <v>19880</v>
      </c>
      <c r="B11846" t="s">
        <v>19881</v>
      </c>
      <c r="C11846" t="s">
        <v>34</v>
      </c>
      <c r="D11846" t="s">
        <v>35</v>
      </c>
      <c r="E11846">
        <v>1</v>
      </c>
      <c r="F11846" s="2">
        <v>69.86</v>
      </c>
      <c r="G11846" s="3">
        <v>181</v>
      </c>
      <c r="H11846" s="3">
        <v>0.6986</v>
      </c>
      <c r="I11846" s="3">
        <v>3.28342</v>
      </c>
      <c r="J11846" s="3">
        <v>73.842020000000005</v>
      </c>
      <c r="K11846" s="4">
        <v>0.35000000000000003</v>
      </c>
      <c r="L11846" s="73">
        <v>134.05166707692308</v>
      </c>
    </row>
    <row r="11847" spans="1:12" x14ac:dyDescent="0.35">
      <c r="A11847" s="1" t="s">
        <v>19882</v>
      </c>
      <c r="B11847" t="s">
        <v>19883</v>
      </c>
      <c r="C11847" t="s">
        <v>363</v>
      </c>
      <c r="D11847" t="s">
        <v>364</v>
      </c>
      <c r="E11847">
        <v>1</v>
      </c>
      <c r="F11847" s="2">
        <v>1855</v>
      </c>
      <c r="G11847" s="3">
        <v>2165</v>
      </c>
      <c r="H11847" s="3">
        <v>18.55</v>
      </c>
      <c r="I11847" s="3">
        <v>87.185000000000002</v>
      </c>
      <c r="J11847" s="3">
        <v>1960.7349999999999</v>
      </c>
      <c r="K11847" s="4">
        <v>0.35</v>
      </c>
      <c r="L11847" s="73">
        <v>3559.4881538461536</v>
      </c>
    </row>
    <row r="11848" spans="1:12" x14ac:dyDescent="0.35">
      <c r="A11848" s="1" t="s">
        <v>19884</v>
      </c>
      <c r="B11848" t="s">
        <v>19885</v>
      </c>
      <c r="C11848" t="s">
        <v>363</v>
      </c>
      <c r="D11848" t="s">
        <v>364</v>
      </c>
      <c r="E11848">
        <v>1</v>
      </c>
      <c r="F11848" s="2">
        <v>2923.92</v>
      </c>
      <c r="G11848" s="3">
        <v>4862</v>
      </c>
      <c r="H11848" s="3">
        <v>29.2392</v>
      </c>
      <c r="I11848" s="3">
        <v>137.42424</v>
      </c>
      <c r="J11848" s="3">
        <v>3090.5834399999999</v>
      </c>
      <c r="K11848" s="4">
        <v>0.35</v>
      </c>
      <c r="L11848" s="73">
        <v>5610.5976295384608</v>
      </c>
    </row>
    <row r="11849" spans="1:12" x14ac:dyDescent="0.35">
      <c r="A11849" s="1" t="s">
        <v>19886</v>
      </c>
      <c r="B11849" t="s">
        <v>19887</v>
      </c>
      <c r="C11849" t="s">
        <v>363</v>
      </c>
      <c r="D11849" t="s">
        <v>364</v>
      </c>
      <c r="E11849">
        <v>1</v>
      </c>
      <c r="F11849" s="2">
        <v>1209.5999999999999</v>
      </c>
      <c r="G11849" s="3">
        <v>2400</v>
      </c>
      <c r="H11849" s="3">
        <v>12.096</v>
      </c>
      <c r="I11849" s="3">
        <v>56.851199999999999</v>
      </c>
      <c r="J11849" s="3">
        <v>1278.5472</v>
      </c>
      <c r="K11849" s="4">
        <v>0.35</v>
      </c>
      <c r="L11849" s="73">
        <v>2321.0549169230767</v>
      </c>
    </row>
    <row r="11850" spans="1:12" x14ac:dyDescent="0.35">
      <c r="A11850" s="1" t="s">
        <v>19888</v>
      </c>
      <c r="B11850" t="s">
        <v>19550</v>
      </c>
      <c r="C11850" t="s">
        <v>26</v>
      </c>
      <c r="D11850" t="s">
        <v>27</v>
      </c>
      <c r="E11850">
        <v>2</v>
      </c>
      <c r="F11850" s="2">
        <v>408.75</v>
      </c>
      <c r="G11850" s="3">
        <v>1108.8</v>
      </c>
      <c r="H11850" s="3">
        <v>4.0875000000000004</v>
      </c>
      <c r="I11850" s="3">
        <v>0</v>
      </c>
      <c r="J11850" s="3">
        <v>412.83749999999998</v>
      </c>
      <c r="K11850" s="4">
        <v>0.35000000000000003</v>
      </c>
      <c r="L11850" s="73">
        <v>749.45884615384614</v>
      </c>
    </row>
    <row r="11851" spans="1:12" x14ac:dyDescent="0.35">
      <c r="A11851" s="1" t="s">
        <v>19889</v>
      </c>
      <c r="B11851" t="s">
        <v>19890</v>
      </c>
      <c r="C11851" t="s">
        <v>363</v>
      </c>
      <c r="D11851" t="s">
        <v>364</v>
      </c>
      <c r="E11851">
        <v>1</v>
      </c>
      <c r="F11851" s="2">
        <v>206.88</v>
      </c>
      <c r="G11851" s="3">
        <v>407</v>
      </c>
      <c r="H11851" s="3">
        <v>2.0688</v>
      </c>
      <c r="I11851" s="3">
        <v>9.7233599999999996</v>
      </c>
      <c r="J11851" s="3">
        <v>218.67216000000002</v>
      </c>
      <c r="K11851" s="4">
        <v>0.34999999999999992</v>
      </c>
      <c r="L11851" s="73">
        <v>396.9740750769231</v>
      </c>
    </row>
    <row r="11852" spans="1:12" x14ac:dyDescent="0.35">
      <c r="A11852" s="1" t="s">
        <v>19891</v>
      </c>
      <c r="B11852" t="s">
        <v>19892</v>
      </c>
      <c r="C11852" t="s">
        <v>363</v>
      </c>
      <c r="D11852" t="s">
        <v>364</v>
      </c>
      <c r="E11852">
        <v>1</v>
      </c>
      <c r="F11852" s="2">
        <v>420.41300000000001</v>
      </c>
      <c r="G11852" s="3">
        <v>944.12639999999999</v>
      </c>
      <c r="H11852" s="3">
        <v>4.2041300000000001</v>
      </c>
      <c r="I11852" s="3">
        <v>19.759411</v>
      </c>
      <c r="J11852" s="3">
        <v>444.37654100000003</v>
      </c>
      <c r="K11852" s="4">
        <v>0.35</v>
      </c>
      <c r="L11852" s="73">
        <v>806.71433596923077</v>
      </c>
    </row>
    <row r="11853" spans="1:12" x14ac:dyDescent="0.35">
      <c r="A11853" s="1" t="s">
        <v>19893</v>
      </c>
      <c r="B11853" t="s">
        <v>19894</v>
      </c>
      <c r="C11853" t="s">
        <v>13</v>
      </c>
      <c r="D11853" t="s">
        <v>14</v>
      </c>
      <c r="E11853">
        <v>1</v>
      </c>
      <c r="F11853" s="2">
        <v>79.8</v>
      </c>
      <c r="G11853" s="3">
        <v>245.98560000000001</v>
      </c>
      <c r="H11853" s="3">
        <v>0.79800000000000004</v>
      </c>
      <c r="I11853" s="3">
        <v>3.7505999999999999</v>
      </c>
      <c r="J11853" s="3">
        <v>84.348600000000005</v>
      </c>
      <c r="K11853" s="4">
        <v>0.35</v>
      </c>
      <c r="L11853" s="73">
        <v>153.12515076923077</v>
      </c>
    </row>
    <row r="11854" spans="1:12" x14ac:dyDescent="0.35">
      <c r="A11854" s="1" t="s">
        <v>19895</v>
      </c>
      <c r="B11854" t="s">
        <v>1571</v>
      </c>
      <c r="C11854" t="s">
        <v>34</v>
      </c>
      <c r="D11854" t="s">
        <v>35</v>
      </c>
      <c r="E11854">
        <v>1</v>
      </c>
      <c r="F11854" s="2">
        <v>30149.66</v>
      </c>
      <c r="G11854" s="3">
        <v>76822</v>
      </c>
      <c r="H11854" s="3">
        <v>301.4966</v>
      </c>
      <c r="I11854" s="3">
        <v>1417.0340200000001</v>
      </c>
      <c r="J11854" s="3">
        <v>31868.190619999998</v>
      </c>
      <c r="K11854" s="4">
        <v>0.34999999999999992</v>
      </c>
      <c r="L11854" s="73">
        <v>57853.022971692299</v>
      </c>
    </row>
    <row r="11855" spans="1:12" x14ac:dyDescent="0.35">
      <c r="A11855" s="1" t="s">
        <v>19896</v>
      </c>
      <c r="B11855" t="s">
        <v>19618</v>
      </c>
      <c r="C11855" t="s">
        <v>13</v>
      </c>
      <c r="D11855" t="s">
        <v>14</v>
      </c>
      <c r="E11855">
        <v>1</v>
      </c>
      <c r="F11855" s="2">
        <v>299.88</v>
      </c>
      <c r="G11855" s="3">
        <v>551</v>
      </c>
      <c r="H11855" s="3">
        <v>2.9988000000000001</v>
      </c>
      <c r="I11855" s="3">
        <v>14.09436</v>
      </c>
      <c r="J11855" s="3">
        <v>316.97316000000001</v>
      </c>
      <c r="K11855" s="4">
        <v>0.35</v>
      </c>
      <c r="L11855" s="73">
        <v>575.4281981538461</v>
      </c>
    </row>
    <row r="11856" spans="1:12" x14ac:dyDescent="0.35">
      <c r="A11856" s="1" t="s">
        <v>19897</v>
      </c>
      <c r="B11856" t="s">
        <v>4772</v>
      </c>
      <c r="C11856" t="s">
        <v>13</v>
      </c>
      <c r="D11856" t="s">
        <v>14</v>
      </c>
      <c r="E11856">
        <v>1</v>
      </c>
      <c r="F11856" s="2">
        <v>730.62</v>
      </c>
      <c r="G11856" s="3">
        <v>1507</v>
      </c>
      <c r="H11856" s="3">
        <v>7.3062000000000005</v>
      </c>
      <c r="I11856" s="3">
        <v>34.33914</v>
      </c>
      <c r="J11856" s="3">
        <v>772.26534000000004</v>
      </c>
      <c r="K11856" s="4">
        <v>0.35</v>
      </c>
      <c r="L11856" s="73">
        <v>1401.9586172307693</v>
      </c>
    </row>
    <row r="11857" spans="1:12" x14ac:dyDescent="0.35">
      <c r="A11857" s="1" t="s">
        <v>19898</v>
      </c>
      <c r="B11857" t="s">
        <v>19899</v>
      </c>
      <c r="C11857" t="s">
        <v>363</v>
      </c>
      <c r="D11857" t="s">
        <v>364</v>
      </c>
      <c r="E11857">
        <v>1</v>
      </c>
      <c r="F11857" s="2">
        <v>4674.45</v>
      </c>
      <c r="G11857" s="3">
        <v>9355</v>
      </c>
      <c r="H11857" s="3">
        <v>46.744500000000002</v>
      </c>
      <c r="I11857" s="3">
        <v>219.69915</v>
      </c>
      <c r="J11857" s="3">
        <v>4940.89365</v>
      </c>
      <c r="K11857" s="4">
        <v>0.35000000000000003</v>
      </c>
      <c r="L11857" s="73">
        <v>8969.6223184615392</v>
      </c>
    </row>
    <row r="11858" spans="1:12" x14ac:dyDescent="0.35">
      <c r="A11858" s="1" t="s">
        <v>19900</v>
      </c>
      <c r="B11858" t="s">
        <v>19901</v>
      </c>
      <c r="C11858" t="s">
        <v>363</v>
      </c>
      <c r="D11858" t="s">
        <v>364</v>
      </c>
      <c r="E11858">
        <v>1</v>
      </c>
      <c r="F11858" s="2">
        <v>149.6</v>
      </c>
      <c r="G11858" s="3">
        <v>826.29</v>
      </c>
      <c r="H11858" s="3">
        <v>1.496</v>
      </c>
      <c r="I11858" s="3">
        <v>7.0312000000000001</v>
      </c>
      <c r="J11858" s="3">
        <v>158.12720000000002</v>
      </c>
      <c r="K11858" s="4">
        <v>0.35</v>
      </c>
      <c r="L11858" s="73">
        <v>287.06168615384615</v>
      </c>
    </row>
    <row r="11859" spans="1:12" x14ac:dyDescent="0.35">
      <c r="A11859" s="1" t="s">
        <v>19902</v>
      </c>
      <c r="B11859" t="s">
        <v>19585</v>
      </c>
      <c r="C11859" t="s">
        <v>363</v>
      </c>
      <c r="D11859" t="s">
        <v>364</v>
      </c>
      <c r="E11859">
        <v>1</v>
      </c>
      <c r="F11859" s="2">
        <v>4385</v>
      </c>
      <c r="G11859" s="3">
        <v>7293</v>
      </c>
      <c r="H11859" s="3">
        <v>43.85</v>
      </c>
      <c r="I11859" s="3">
        <v>206.095</v>
      </c>
      <c r="J11859" s="3">
        <v>4634.9450000000006</v>
      </c>
      <c r="K11859" s="4">
        <v>0.35</v>
      </c>
      <c r="L11859" s="73">
        <v>8414.2078461538476</v>
      </c>
    </row>
    <row r="11860" spans="1:12" x14ac:dyDescent="0.35">
      <c r="A11860" s="1" t="s">
        <v>19903</v>
      </c>
      <c r="B11860" t="s">
        <v>19904</v>
      </c>
      <c r="C11860" t="s">
        <v>13</v>
      </c>
      <c r="D11860" t="s">
        <v>14</v>
      </c>
      <c r="E11860">
        <v>1</v>
      </c>
      <c r="F11860" s="2">
        <v>4228.5600000000004</v>
      </c>
      <c r="G11860" s="3">
        <v>7715</v>
      </c>
      <c r="H11860" s="3">
        <v>42.285600000000002</v>
      </c>
      <c r="I11860" s="3">
        <v>198.74232000000001</v>
      </c>
      <c r="J11860" s="3">
        <v>4469.5879200000008</v>
      </c>
      <c r="K11860" s="4">
        <v>0.35</v>
      </c>
      <c r="L11860" s="73">
        <v>8114.0211470769245</v>
      </c>
    </row>
    <row r="11861" spans="1:12" x14ac:dyDescent="0.35">
      <c r="A11861" s="1" t="s">
        <v>19905</v>
      </c>
      <c r="B11861" t="s">
        <v>19906</v>
      </c>
      <c r="C11861" t="s">
        <v>13</v>
      </c>
      <c r="D11861" t="s">
        <v>14</v>
      </c>
      <c r="E11861">
        <v>1</v>
      </c>
      <c r="F11861" s="2">
        <v>493.92</v>
      </c>
      <c r="G11861" s="3">
        <v>988</v>
      </c>
      <c r="H11861" s="3">
        <v>4.9392000000000005</v>
      </c>
      <c r="I11861" s="3">
        <v>23.21424</v>
      </c>
      <c r="J11861" s="3">
        <v>522.07344000000001</v>
      </c>
      <c r="K11861" s="4">
        <v>0.35</v>
      </c>
      <c r="L11861" s="73">
        <v>947.76409107692302</v>
      </c>
    </row>
    <row r="11862" spans="1:12" x14ac:dyDescent="0.35">
      <c r="A11862" s="1" t="s">
        <v>19907</v>
      </c>
      <c r="B11862" t="s">
        <v>19908</v>
      </c>
      <c r="C11862" t="s">
        <v>363</v>
      </c>
      <c r="D11862" t="s">
        <v>364</v>
      </c>
      <c r="E11862">
        <v>1</v>
      </c>
      <c r="F11862" s="2">
        <v>9566.15</v>
      </c>
      <c r="G11862" s="3">
        <v>38803</v>
      </c>
      <c r="H11862" s="3">
        <v>95.661500000000004</v>
      </c>
      <c r="I11862" s="3">
        <v>449.60904999999997</v>
      </c>
      <c r="J11862" s="3">
        <v>10111.420549999999</v>
      </c>
      <c r="K11862" s="4">
        <v>0.34999999999999992</v>
      </c>
      <c r="L11862" s="73">
        <v>18356.117306153843</v>
      </c>
    </row>
    <row r="11863" spans="1:12" x14ac:dyDescent="0.35">
      <c r="A11863" s="1" t="s">
        <v>19909</v>
      </c>
      <c r="B11863" t="s">
        <v>19910</v>
      </c>
      <c r="C11863" t="s">
        <v>363</v>
      </c>
      <c r="D11863" t="s">
        <v>364</v>
      </c>
      <c r="E11863">
        <v>1</v>
      </c>
      <c r="F11863" s="2">
        <v>124.28</v>
      </c>
      <c r="G11863" s="3">
        <v>285</v>
      </c>
      <c r="H11863" s="3">
        <v>1.2428000000000001</v>
      </c>
      <c r="I11863" s="3">
        <v>5.8411600000000004</v>
      </c>
      <c r="J11863" s="3">
        <v>131.36395999999999</v>
      </c>
      <c r="K11863" s="4">
        <v>0.34999999999999992</v>
      </c>
      <c r="L11863" s="73">
        <v>238.47611199999997</v>
      </c>
    </row>
    <row r="11864" spans="1:12" x14ac:dyDescent="0.35">
      <c r="A11864" s="1" t="s">
        <v>19911</v>
      </c>
      <c r="B11864" t="s">
        <v>19912</v>
      </c>
      <c r="C11864" t="s">
        <v>13</v>
      </c>
      <c r="D11864" t="s">
        <v>14</v>
      </c>
      <c r="E11864">
        <v>1</v>
      </c>
      <c r="F11864" s="2">
        <v>91.832499999999996</v>
      </c>
      <c r="G11864" s="3">
        <v>204</v>
      </c>
      <c r="H11864" s="3">
        <v>0.91832499999999995</v>
      </c>
      <c r="I11864" s="3">
        <v>4.3161274999999995</v>
      </c>
      <c r="J11864" s="3">
        <v>97.066952499999985</v>
      </c>
      <c r="K11864" s="4">
        <v>0.35</v>
      </c>
      <c r="L11864" s="73">
        <v>176.21385223076919</v>
      </c>
    </row>
    <row r="11865" spans="1:12" x14ac:dyDescent="0.35">
      <c r="A11865" s="1" t="s">
        <v>19913</v>
      </c>
      <c r="B11865" t="s">
        <v>19585</v>
      </c>
      <c r="C11865" t="s">
        <v>363</v>
      </c>
      <c r="D11865" t="s">
        <v>364</v>
      </c>
      <c r="E11865">
        <v>1</v>
      </c>
      <c r="F11865" s="2">
        <v>2925</v>
      </c>
      <c r="G11865" s="3">
        <v>4862</v>
      </c>
      <c r="H11865" s="3">
        <v>29.25</v>
      </c>
      <c r="I11865" s="3">
        <v>137.47499999999999</v>
      </c>
      <c r="J11865" s="3">
        <v>3091.7249999999999</v>
      </c>
      <c r="K11865" s="4">
        <v>0.35000000000000003</v>
      </c>
      <c r="L11865" s="73">
        <v>5612.67</v>
      </c>
    </row>
    <row r="11866" spans="1:12" x14ac:dyDescent="0.35">
      <c r="A11866" s="1" t="s">
        <v>19914</v>
      </c>
      <c r="B11866" t="s">
        <v>19915</v>
      </c>
      <c r="C11866" t="s">
        <v>34</v>
      </c>
      <c r="D11866" t="s">
        <v>35</v>
      </c>
      <c r="E11866">
        <v>1</v>
      </c>
      <c r="F11866" s="2">
        <v>752.66</v>
      </c>
      <c r="G11866" s="3">
        <v>2095.52</v>
      </c>
      <c r="H11866" s="3">
        <v>7.5266000000000002</v>
      </c>
      <c r="I11866" s="3">
        <v>35.375019999999999</v>
      </c>
      <c r="J11866" s="3">
        <v>795.56161999999995</v>
      </c>
      <c r="K11866" s="4">
        <v>0.34999999999999992</v>
      </c>
      <c r="L11866" s="73">
        <v>1444.2503255384613</v>
      </c>
    </row>
    <row r="11867" spans="1:12" x14ac:dyDescent="0.35">
      <c r="A11867" s="1" t="s">
        <v>19916</v>
      </c>
      <c r="B11867" t="s">
        <v>19917</v>
      </c>
      <c r="C11867" t="s">
        <v>34</v>
      </c>
      <c r="D11867" t="s">
        <v>35</v>
      </c>
      <c r="E11867">
        <v>1</v>
      </c>
      <c r="F11867" s="2">
        <v>664.34</v>
      </c>
      <c r="G11867" s="3">
        <v>1669</v>
      </c>
      <c r="H11867" s="3">
        <v>6.6434000000000006</v>
      </c>
      <c r="I11867" s="3">
        <v>31.223980000000001</v>
      </c>
      <c r="J11867" s="3">
        <v>702.20738000000006</v>
      </c>
      <c r="K11867" s="4">
        <v>0.34999999999999992</v>
      </c>
      <c r="L11867" s="73">
        <v>1274.7764744615383</v>
      </c>
    </row>
    <row r="11868" spans="1:12" x14ac:dyDescent="0.35">
      <c r="A11868" s="1" t="s">
        <v>19918</v>
      </c>
      <c r="B11868" t="s">
        <v>19609</v>
      </c>
      <c r="C11868" t="s">
        <v>34</v>
      </c>
      <c r="D11868" t="s">
        <v>35</v>
      </c>
      <c r="E11868">
        <v>1</v>
      </c>
      <c r="F11868" s="2">
        <v>2554.1999999999998</v>
      </c>
      <c r="G11868" s="3">
        <v>6602</v>
      </c>
      <c r="H11868" s="3">
        <v>25.541999999999998</v>
      </c>
      <c r="I11868" s="3">
        <v>120.0474</v>
      </c>
      <c r="J11868" s="3">
        <v>2699.7893999999997</v>
      </c>
      <c r="K11868" s="4">
        <v>0.34999999999999992</v>
      </c>
      <c r="L11868" s="73">
        <v>4901.1561415384604</v>
      </c>
    </row>
    <row r="11869" spans="1:12" x14ac:dyDescent="0.35">
      <c r="A11869" s="1" t="s">
        <v>19919</v>
      </c>
      <c r="B11869" t="s">
        <v>19920</v>
      </c>
      <c r="C11869" t="s">
        <v>363</v>
      </c>
      <c r="D11869" t="s">
        <v>364</v>
      </c>
      <c r="E11869">
        <v>1</v>
      </c>
      <c r="F11869" s="2">
        <v>182.54</v>
      </c>
      <c r="G11869" s="3">
        <v>362</v>
      </c>
      <c r="H11869" s="3">
        <v>1.8253999999999999</v>
      </c>
      <c r="I11869" s="3">
        <v>8.5793800000000005</v>
      </c>
      <c r="J11869" s="3">
        <v>192.94477999999998</v>
      </c>
      <c r="K11869" s="4">
        <v>0.34999999999999992</v>
      </c>
      <c r="L11869" s="73">
        <v>350.26898523076915</v>
      </c>
    </row>
    <row r="11870" spans="1:12" x14ac:dyDescent="0.35">
      <c r="A11870" s="1" t="s">
        <v>19921</v>
      </c>
      <c r="B11870" t="s">
        <v>1575</v>
      </c>
      <c r="C11870" t="s">
        <v>34</v>
      </c>
      <c r="D11870" t="s">
        <v>35</v>
      </c>
      <c r="E11870">
        <v>1</v>
      </c>
      <c r="F11870" s="2">
        <v>33891.86</v>
      </c>
      <c r="G11870" s="3">
        <v>94134</v>
      </c>
      <c r="H11870" s="3">
        <v>338.91860000000003</v>
      </c>
      <c r="I11870" s="3">
        <v>1592.91742</v>
      </c>
      <c r="J11870" s="3">
        <v>35823.696019999996</v>
      </c>
      <c r="K11870" s="4">
        <v>0.35</v>
      </c>
      <c r="L11870" s="73">
        <v>65033.786620923063</v>
      </c>
    </row>
    <row r="11871" spans="1:12" x14ac:dyDescent="0.35">
      <c r="A11871" s="1" t="s">
        <v>19922</v>
      </c>
      <c r="B11871" t="s">
        <v>19923</v>
      </c>
      <c r="C11871" t="s">
        <v>34</v>
      </c>
      <c r="D11871" t="s">
        <v>35</v>
      </c>
      <c r="E11871">
        <v>1</v>
      </c>
      <c r="F11871" s="2">
        <v>10602.9</v>
      </c>
      <c r="G11871" s="3">
        <v>26008</v>
      </c>
      <c r="H11871" s="3">
        <v>106.029</v>
      </c>
      <c r="I11871" s="3">
        <v>498.33629999999999</v>
      </c>
      <c r="J11871" s="3">
        <v>11207.265300000001</v>
      </c>
      <c r="K11871" s="4">
        <v>0.34999999999999992</v>
      </c>
      <c r="L11871" s="73">
        <v>20345.497006153844</v>
      </c>
    </row>
    <row r="11872" spans="1:12" x14ac:dyDescent="0.35">
      <c r="A11872" s="1" t="s">
        <v>19924</v>
      </c>
      <c r="B11872" t="s">
        <v>19925</v>
      </c>
      <c r="C11872" t="s">
        <v>363</v>
      </c>
      <c r="D11872" t="s">
        <v>364</v>
      </c>
      <c r="E11872">
        <v>1</v>
      </c>
      <c r="F11872" s="2">
        <v>6846.95</v>
      </c>
      <c r="G11872" s="3">
        <v>13698</v>
      </c>
      <c r="H11872" s="3">
        <v>68.469499999999996</v>
      </c>
      <c r="I11872" s="3">
        <v>321.80664999999999</v>
      </c>
      <c r="J11872" s="3">
        <v>7237.2261500000004</v>
      </c>
      <c r="K11872" s="4">
        <v>0.35</v>
      </c>
      <c r="L11872" s="73">
        <v>13138.349010769231</v>
      </c>
    </row>
    <row r="11873" spans="1:12" x14ac:dyDescent="0.35">
      <c r="A11873" s="1" t="s">
        <v>19926</v>
      </c>
      <c r="B11873" t="s">
        <v>17438</v>
      </c>
      <c r="C11873" t="s">
        <v>46</v>
      </c>
      <c r="D11873" t="s">
        <v>47</v>
      </c>
      <c r="E11873">
        <v>1</v>
      </c>
      <c r="F11873" s="2">
        <v>73.7</v>
      </c>
      <c r="G11873" s="3">
        <v>1547</v>
      </c>
      <c r="H11873" s="3">
        <v>0.73699999999999999</v>
      </c>
      <c r="I11873" s="3">
        <v>3.4639000000000002</v>
      </c>
      <c r="J11873" s="3">
        <v>77.900899999999993</v>
      </c>
      <c r="K11873" s="4">
        <v>0.35</v>
      </c>
      <c r="L11873" s="73">
        <v>141.42009538461537</v>
      </c>
    </row>
    <row r="11874" spans="1:12" x14ac:dyDescent="0.35">
      <c r="A11874" s="1" t="s">
        <v>19927</v>
      </c>
      <c r="B11874" t="s">
        <v>19928</v>
      </c>
      <c r="C11874" t="s">
        <v>363</v>
      </c>
      <c r="D11874" t="s">
        <v>364</v>
      </c>
      <c r="E11874">
        <v>1</v>
      </c>
      <c r="F11874" s="2">
        <v>2.1</v>
      </c>
      <c r="G11874" s="3">
        <v>5</v>
      </c>
      <c r="H11874" s="3">
        <v>2.1000000000000001E-2</v>
      </c>
      <c r="I11874" s="3">
        <v>9.870000000000001E-2</v>
      </c>
      <c r="J11874" s="3">
        <v>2.2197</v>
      </c>
      <c r="K11874" s="4">
        <v>0.35</v>
      </c>
      <c r="L11874" s="73">
        <v>4.0296092307692302</v>
      </c>
    </row>
    <row r="11875" spans="1:12" x14ac:dyDescent="0.35">
      <c r="A11875" s="1" t="s">
        <v>19929</v>
      </c>
      <c r="B11875" t="s">
        <v>19609</v>
      </c>
      <c r="C11875" t="s">
        <v>34</v>
      </c>
      <c r="D11875" t="s">
        <v>35</v>
      </c>
      <c r="E11875">
        <v>1</v>
      </c>
      <c r="F11875" s="2">
        <v>5203.4399999999996</v>
      </c>
      <c r="G11875" s="3">
        <v>13956</v>
      </c>
      <c r="H11875" s="3">
        <v>52.034399999999998</v>
      </c>
      <c r="I11875" s="3">
        <v>244.56168</v>
      </c>
      <c r="J11875" s="3">
        <v>5500.0360799999989</v>
      </c>
      <c r="K11875" s="4">
        <v>0.35</v>
      </c>
      <c r="L11875" s="73">
        <v>9984.6808836923046</v>
      </c>
    </row>
    <row r="11876" spans="1:12" x14ac:dyDescent="0.35">
      <c r="A11876" s="1">
        <v>7613660</v>
      </c>
      <c r="B11876" t="s">
        <v>19930</v>
      </c>
      <c r="C11876" t="s">
        <v>34</v>
      </c>
      <c r="D11876" t="s">
        <v>35</v>
      </c>
      <c r="E11876">
        <v>1</v>
      </c>
      <c r="F11876" s="2">
        <v>0.182</v>
      </c>
      <c r="G11876" s="3">
        <v>1</v>
      </c>
      <c r="H11876" s="3">
        <v>1.82E-3</v>
      </c>
      <c r="I11876" s="3">
        <v>8.5539999999999991E-3</v>
      </c>
      <c r="J11876" s="3">
        <v>0.19237399999999999</v>
      </c>
      <c r="K11876" s="4">
        <v>0.35000000000000003</v>
      </c>
      <c r="L11876" s="73">
        <v>0.34923280000000001</v>
      </c>
    </row>
    <row r="11877" spans="1:12" x14ac:dyDescent="0.35">
      <c r="A11877" s="1" t="s">
        <v>19931</v>
      </c>
      <c r="B11877" t="s">
        <v>19932</v>
      </c>
      <c r="C11877" t="s">
        <v>363</v>
      </c>
      <c r="D11877" t="s">
        <v>364</v>
      </c>
      <c r="E11877">
        <v>1</v>
      </c>
      <c r="F11877" s="2">
        <v>156.52000000000001</v>
      </c>
      <c r="G11877" s="3">
        <v>357.87360000000001</v>
      </c>
      <c r="H11877" s="3">
        <v>1.5652000000000001</v>
      </c>
      <c r="I11877" s="3">
        <v>7.3564400000000001</v>
      </c>
      <c r="J11877" s="3">
        <v>165.44164000000001</v>
      </c>
      <c r="K11877" s="4">
        <v>0.35</v>
      </c>
      <c r="L11877" s="73">
        <v>300.34020800000002</v>
      </c>
    </row>
    <row r="11878" spans="1:12" x14ac:dyDescent="0.35">
      <c r="A11878" s="1" t="s">
        <v>19933</v>
      </c>
      <c r="B11878" t="s">
        <v>19934</v>
      </c>
      <c r="C11878" t="s">
        <v>34</v>
      </c>
      <c r="D11878" t="s">
        <v>35</v>
      </c>
      <c r="E11878">
        <v>1</v>
      </c>
      <c r="F11878" s="2">
        <v>198.84</v>
      </c>
      <c r="G11878" s="3">
        <v>618</v>
      </c>
      <c r="H11878" s="3">
        <v>1.9884000000000002</v>
      </c>
      <c r="I11878" s="3">
        <v>9.3454800000000002</v>
      </c>
      <c r="J11878" s="3">
        <v>210.17388000000003</v>
      </c>
      <c r="K11878" s="4">
        <v>0.34999999999999992</v>
      </c>
      <c r="L11878" s="73">
        <v>381.54642830769228</v>
      </c>
    </row>
    <row r="11879" spans="1:12" x14ac:dyDescent="0.35">
      <c r="A11879" s="1" t="s">
        <v>19935</v>
      </c>
      <c r="B11879" t="s">
        <v>19936</v>
      </c>
      <c r="C11879" t="s">
        <v>363</v>
      </c>
      <c r="D11879" t="s">
        <v>364</v>
      </c>
      <c r="E11879">
        <v>1</v>
      </c>
      <c r="F11879" s="2">
        <v>43.56</v>
      </c>
      <c r="G11879" s="3">
        <v>82</v>
      </c>
      <c r="H11879" s="3">
        <v>0.43560000000000004</v>
      </c>
      <c r="I11879" s="3">
        <v>2.04732</v>
      </c>
      <c r="J11879" s="3">
        <v>46.042920000000002</v>
      </c>
      <c r="K11879" s="4">
        <v>0.35</v>
      </c>
      <c r="L11879" s="73">
        <v>83.585608615384615</v>
      </c>
    </row>
    <row r="11880" spans="1:12" x14ac:dyDescent="0.35">
      <c r="A11880" s="1" t="s">
        <v>19937</v>
      </c>
      <c r="B11880" t="s">
        <v>19938</v>
      </c>
      <c r="C11880" t="s">
        <v>363</v>
      </c>
      <c r="D11880" t="s">
        <v>364</v>
      </c>
      <c r="E11880">
        <v>1</v>
      </c>
      <c r="F11880" s="2">
        <v>1461.96</v>
      </c>
      <c r="G11880" s="3">
        <v>2431</v>
      </c>
      <c r="H11880" s="3">
        <v>14.6196</v>
      </c>
      <c r="I11880" s="3">
        <v>68.712119999999999</v>
      </c>
      <c r="J11880" s="3">
        <v>1545.2917199999999</v>
      </c>
      <c r="K11880" s="4">
        <v>0.35</v>
      </c>
      <c r="L11880" s="73">
        <v>2805.2988147692304</v>
      </c>
    </row>
    <row r="11881" spans="1:12" x14ac:dyDescent="0.35">
      <c r="A11881" s="1" t="s">
        <v>19939</v>
      </c>
      <c r="B11881" t="s">
        <v>19940</v>
      </c>
      <c r="C11881" t="s">
        <v>363</v>
      </c>
      <c r="D11881" t="s">
        <v>364</v>
      </c>
      <c r="E11881">
        <v>1</v>
      </c>
      <c r="F11881" s="2">
        <v>3.51</v>
      </c>
      <c r="G11881" s="3">
        <v>411</v>
      </c>
      <c r="H11881" s="3">
        <v>3.5099999999999999E-2</v>
      </c>
      <c r="I11881" s="3">
        <v>0.16496999999999998</v>
      </c>
      <c r="J11881" s="3">
        <v>3.7100699999999995</v>
      </c>
      <c r="K11881" s="4">
        <v>0.35</v>
      </c>
      <c r="L11881" s="73">
        <v>6.7352039999999986</v>
      </c>
    </row>
    <row r="11882" spans="1:12" x14ac:dyDescent="0.35">
      <c r="A11882" s="1" t="s">
        <v>19941</v>
      </c>
      <c r="B11882" t="s">
        <v>19942</v>
      </c>
      <c r="C11882" t="s">
        <v>363</v>
      </c>
      <c r="D11882" t="s">
        <v>364</v>
      </c>
      <c r="E11882">
        <v>1</v>
      </c>
      <c r="F11882" s="2">
        <v>438.56</v>
      </c>
      <c r="G11882" s="3">
        <v>840</v>
      </c>
      <c r="H11882" s="3">
        <v>4.3856000000000002</v>
      </c>
      <c r="I11882" s="3">
        <v>20.61232</v>
      </c>
      <c r="J11882" s="3">
        <v>463.55792000000002</v>
      </c>
      <c r="K11882" s="4">
        <v>0.35000000000000003</v>
      </c>
      <c r="L11882" s="73">
        <v>841.53591630769233</v>
      </c>
    </row>
    <row r="11883" spans="1:12" x14ac:dyDescent="0.35">
      <c r="A11883" s="1" t="s">
        <v>19943</v>
      </c>
      <c r="B11883" t="s">
        <v>19944</v>
      </c>
      <c r="C11883" t="s">
        <v>363</v>
      </c>
      <c r="D11883" t="s">
        <v>364</v>
      </c>
      <c r="E11883">
        <v>1</v>
      </c>
      <c r="F11883" s="2">
        <v>547.88</v>
      </c>
      <c r="G11883" s="3">
        <v>1005</v>
      </c>
      <c r="H11883" s="3">
        <v>5.4787999999999997</v>
      </c>
      <c r="I11883" s="3">
        <v>25.750360000000001</v>
      </c>
      <c r="J11883" s="3">
        <v>579.10915999999997</v>
      </c>
      <c r="K11883" s="4">
        <v>0.35000000000000003</v>
      </c>
      <c r="L11883" s="73">
        <v>1051.3058596923076</v>
      </c>
    </row>
    <row r="11884" spans="1:12" x14ac:dyDescent="0.35">
      <c r="A11884" s="1" t="s">
        <v>19945</v>
      </c>
      <c r="B11884" t="s">
        <v>19946</v>
      </c>
      <c r="C11884" t="s">
        <v>13</v>
      </c>
      <c r="D11884" t="s">
        <v>14</v>
      </c>
      <c r="E11884">
        <v>1</v>
      </c>
      <c r="F11884" s="2">
        <v>305.76</v>
      </c>
      <c r="G11884" s="3">
        <v>614</v>
      </c>
      <c r="H11884" s="3">
        <v>3.0575999999999999</v>
      </c>
      <c r="I11884" s="3">
        <v>14.37072</v>
      </c>
      <c r="J11884" s="3">
        <v>323.18831999999998</v>
      </c>
      <c r="K11884" s="4">
        <v>0.35</v>
      </c>
      <c r="L11884" s="73">
        <v>586.71110399999998</v>
      </c>
    </row>
    <row r="11885" spans="1:12" x14ac:dyDescent="0.35">
      <c r="A11885" s="1" t="s">
        <v>19947</v>
      </c>
      <c r="B11885" t="s">
        <v>19948</v>
      </c>
      <c r="C11885" t="s">
        <v>363</v>
      </c>
      <c r="D11885" t="s">
        <v>364</v>
      </c>
      <c r="E11885">
        <v>1</v>
      </c>
      <c r="F11885" s="2">
        <v>3975.2</v>
      </c>
      <c r="G11885" s="3">
        <v>7949</v>
      </c>
      <c r="H11885" s="3">
        <v>39.752000000000002</v>
      </c>
      <c r="I11885" s="3">
        <v>186.83439999999999</v>
      </c>
      <c r="J11885" s="3">
        <v>4201.7864</v>
      </c>
      <c r="K11885" s="4">
        <v>0.35</v>
      </c>
      <c r="L11885" s="73">
        <v>7627.8583876923076</v>
      </c>
    </row>
    <row r="11886" spans="1:12" x14ac:dyDescent="0.35">
      <c r="A11886" s="1" t="s">
        <v>19949</v>
      </c>
      <c r="B11886" t="s">
        <v>19950</v>
      </c>
      <c r="C11886" t="s">
        <v>21</v>
      </c>
      <c r="D11886" t="s">
        <v>22</v>
      </c>
      <c r="E11886">
        <v>1</v>
      </c>
      <c r="F11886" s="2">
        <v>26.91</v>
      </c>
      <c r="G11886" s="3">
        <v>68</v>
      </c>
      <c r="H11886" s="3">
        <v>0.26910000000000001</v>
      </c>
      <c r="I11886" s="3">
        <v>1.2647699999999999</v>
      </c>
      <c r="J11886" s="3">
        <v>28.44387</v>
      </c>
      <c r="K11886" s="4">
        <v>0.35</v>
      </c>
      <c r="L11886" s="73">
        <v>51.636564</v>
      </c>
    </row>
    <row r="11887" spans="1:12" x14ac:dyDescent="0.35">
      <c r="A11887" s="1" t="s">
        <v>19951</v>
      </c>
      <c r="B11887" t="s">
        <v>19952</v>
      </c>
      <c r="C11887" t="s">
        <v>13</v>
      </c>
      <c r="D11887" t="s">
        <v>14</v>
      </c>
      <c r="E11887">
        <v>1</v>
      </c>
      <c r="F11887" s="2">
        <v>20.43</v>
      </c>
      <c r="G11887" s="3">
        <v>55.148800000000001</v>
      </c>
      <c r="H11887" s="3">
        <v>0.20430000000000001</v>
      </c>
      <c r="I11887" s="3">
        <v>0.96021000000000001</v>
      </c>
      <c r="J11887" s="3">
        <v>21.59451</v>
      </c>
      <c r="K11887" s="4">
        <v>0.35</v>
      </c>
      <c r="L11887" s="73">
        <v>39.202341230769228</v>
      </c>
    </row>
    <row r="11888" spans="1:12" x14ac:dyDescent="0.35">
      <c r="A11888" s="1">
        <v>3100330</v>
      </c>
      <c r="B11888" t="s">
        <v>19953</v>
      </c>
      <c r="C11888" t="s">
        <v>363</v>
      </c>
      <c r="D11888" t="s">
        <v>364</v>
      </c>
      <c r="E11888">
        <v>1</v>
      </c>
      <c r="F11888" s="2">
        <v>205</v>
      </c>
      <c r="G11888" s="3">
        <v>660.57600000000002</v>
      </c>
      <c r="H11888" s="3">
        <v>2.0499999999999998</v>
      </c>
      <c r="I11888" s="3">
        <v>9.6349999999999998</v>
      </c>
      <c r="J11888" s="3">
        <v>216.685</v>
      </c>
      <c r="K11888" s="4">
        <v>0.34999999999999992</v>
      </c>
      <c r="L11888" s="73">
        <v>393.36661538461533</v>
      </c>
    </row>
    <row r="11889" spans="1:12" x14ac:dyDescent="0.35">
      <c r="A11889" s="1" t="s">
        <v>19954</v>
      </c>
      <c r="B11889" t="s">
        <v>19955</v>
      </c>
      <c r="C11889" t="s">
        <v>363</v>
      </c>
      <c r="D11889" t="s">
        <v>364</v>
      </c>
      <c r="E11889">
        <v>1</v>
      </c>
      <c r="F11889" s="2">
        <v>2572.56</v>
      </c>
      <c r="G11889" s="3">
        <v>182</v>
      </c>
      <c r="H11889" s="3">
        <v>25.7256</v>
      </c>
      <c r="I11889" s="3">
        <v>120.91032</v>
      </c>
      <c r="J11889" s="3">
        <v>2719.1959200000001</v>
      </c>
      <c r="K11889" s="4">
        <v>0.34999999999999992</v>
      </c>
      <c r="L11889" s="73">
        <v>4936.3864393846152</v>
      </c>
    </row>
    <row r="11890" spans="1:12" x14ac:dyDescent="0.35">
      <c r="A11890" s="1" t="s">
        <v>19956</v>
      </c>
      <c r="B11890" t="s">
        <v>19957</v>
      </c>
      <c r="C11890" t="s">
        <v>34</v>
      </c>
      <c r="D11890" t="s">
        <v>35</v>
      </c>
      <c r="E11890">
        <v>1</v>
      </c>
      <c r="F11890" s="2">
        <v>165.59</v>
      </c>
      <c r="G11890" s="3">
        <v>417</v>
      </c>
      <c r="H11890" s="3">
        <v>1.6559000000000001</v>
      </c>
      <c r="I11890" s="3">
        <v>7.7827299999999999</v>
      </c>
      <c r="J11890" s="3">
        <v>175.02862999999999</v>
      </c>
      <c r="K11890" s="4">
        <v>0.34999999999999992</v>
      </c>
      <c r="L11890" s="73">
        <v>317.74428215384614</v>
      </c>
    </row>
    <row r="11891" spans="1:12" x14ac:dyDescent="0.35">
      <c r="A11891" s="1" t="s">
        <v>19958</v>
      </c>
      <c r="B11891" t="s">
        <v>17821</v>
      </c>
      <c r="C11891" t="s">
        <v>363</v>
      </c>
      <c r="D11891" t="s">
        <v>364</v>
      </c>
      <c r="E11891">
        <v>1</v>
      </c>
      <c r="F11891" s="2">
        <v>2.1760000000000002</v>
      </c>
      <c r="G11891" s="3">
        <v>5</v>
      </c>
      <c r="H11891" s="3">
        <v>2.1760000000000002E-2</v>
      </c>
      <c r="I11891" s="3">
        <v>0.102272</v>
      </c>
      <c r="J11891" s="3">
        <v>2.3000320000000003</v>
      </c>
      <c r="K11891" s="4">
        <v>0.34999999999999992</v>
      </c>
      <c r="L11891" s="73">
        <v>4.1754427076923077</v>
      </c>
    </row>
    <row r="11892" spans="1:12" x14ac:dyDescent="0.35">
      <c r="A11892" s="1" t="s">
        <v>19959</v>
      </c>
      <c r="B11892" t="s">
        <v>19960</v>
      </c>
      <c r="C11892" t="s">
        <v>34</v>
      </c>
      <c r="D11892" t="s">
        <v>35</v>
      </c>
      <c r="E11892">
        <v>1</v>
      </c>
      <c r="F11892" s="2">
        <v>12860.69</v>
      </c>
      <c r="G11892" s="3">
        <v>32768</v>
      </c>
      <c r="H11892" s="3">
        <v>128.6069</v>
      </c>
      <c r="I11892" s="3">
        <v>604.45243000000005</v>
      </c>
      <c r="J11892" s="3">
        <v>13593.749330000001</v>
      </c>
      <c r="K11892" s="4">
        <v>0.35</v>
      </c>
      <c r="L11892" s="73">
        <v>24677.883399076924</v>
      </c>
    </row>
    <row r="11893" spans="1:12" x14ac:dyDescent="0.35">
      <c r="A11893" s="1" t="s">
        <v>19961</v>
      </c>
      <c r="B11893" t="s">
        <v>19869</v>
      </c>
      <c r="C11893" t="s">
        <v>363</v>
      </c>
      <c r="D11893" t="s">
        <v>364</v>
      </c>
      <c r="E11893">
        <v>1</v>
      </c>
      <c r="F11893" s="2">
        <v>1235</v>
      </c>
      <c r="G11893" s="3">
        <v>1960</v>
      </c>
      <c r="H11893" s="3">
        <v>12.35</v>
      </c>
      <c r="I11893" s="3">
        <v>58.045000000000002</v>
      </c>
      <c r="J11893" s="3">
        <v>1305.395</v>
      </c>
      <c r="K11893" s="4">
        <v>0.35</v>
      </c>
      <c r="L11893" s="73">
        <v>2369.7939999999999</v>
      </c>
    </row>
    <row r="11894" spans="1:12" x14ac:dyDescent="0.35">
      <c r="A11894" s="1" t="s">
        <v>19962</v>
      </c>
      <c r="B11894" t="s">
        <v>19963</v>
      </c>
      <c r="C11894" t="s">
        <v>34</v>
      </c>
      <c r="D11894" t="s">
        <v>35</v>
      </c>
      <c r="E11894">
        <v>1</v>
      </c>
      <c r="F11894" s="2">
        <v>119.04</v>
      </c>
      <c r="G11894" s="3">
        <v>293</v>
      </c>
      <c r="H11894" s="3">
        <v>1.1904000000000001</v>
      </c>
      <c r="I11894" s="3">
        <v>5.5948800000000007</v>
      </c>
      <c r="J11894" s="3">
        <v>125.82528000000001</v>
      </c>
      <c r="K11894" s="4">
        <v>0.34999999999999992</v>
      </c>
      <c r="L11894" s="73">
        <v>228.42127753846154</v>
      </c>
    </row>
    <row r="11895" spans="1:12" x14ac:dyDescent="0.35">
      <c r="A11895" s="1" t="s">
        <v>19964</v>
      </c>
      <c r="B11895" t="s">
        <v>19965</v>
      </c>
      <c r="C11895" t="s">
        <v>363</v>
      </c>
      <c r="D11895" t="s">
        <v>364</v>
      </c>
      <c r="E11895">
        <v>1</v>
      </c>
      <c r="F11895" s="2">
        <v>226.64</v>
      </c>
      <c r="G11895" s="3">
        <v>71</v>
      </c>
      <c r="H11895" s="3">
        <v>2.2664</v>
      </c>
      <c r="I11895" s="3">
        <v>10.65208</v>
      </c>
      <c r="J11895" s="3">
        <v>239.55848</v>
      </c>
      <c r="K11895" s="4">
        <v>0.34999999999999992</v>
      </c>
      <c r="L11895" s="73">
        <v>434.89077907692302</v>
      </c>
    </row>
    <row r="11896" spans="1:12" x14ac:dyDescent="0.35">
      <c r="A11896" s="1" t="s">
        <v>19966</v>
      </c>
      <c r="B11896" t="s">
        <v>19967</v>
      </c>
      <c r="C11896" t="s">
        <v>34</v>
      </c>
      <c r="D11896" t="s">
        <v>35</v>
      </c>
      <c r="E11896">
        <v>1</v>
      </c>
      <c r="F11896" s="2">
        <v>132.34</v>
      </c>
      <c r="G11896" s="3">
        <v>324</v>
      </c>
      <c r="H11896" s="3">
        <v>1.3234000000000001</v>
      </c>
      <c r="I11896" s="3">
        <v>6.2199800000000005</v>
      </c>
      <c r="J11896" s="3">
        <v>139.88337999999999</v>
      </c>
      <c r="K11896" s="4">
        <v>0.34999999999999992</v>
      </c>
      <c r="L11896" s="73">
        <v>253.94213599999995</v>
      </c>
    </row>
    <row r="11897" spans="1:12" x14ac:dyDescent="0.35">
      <c r="A11897" s="1" t="s">
        <v>19968</v>
      </c>
      <c r="B11897" t="s">
        <v>19969</v>
      </c>
      <c r="C11897" t="s">
        <v>13</v>
      </c>
      <c r="D11897" t="s">
        <v>14</v>
      </c>
      <c r="E11897">
        <v>1</v>
      </c>
      <c r="F11897" s="2">
        <v>136.94999999999999</v>
      </c>
      <c r="G11897" s="3">
        <v>425</v>
      </c>
      <c r="H11897" s="3">
        <v>1.3694999999999999</v>
      </c>
      <c r="I11897" s="3">
        <v>6.4366499999999993</v>
      </c>
      <c r="J11897" s="3">
        <v>144.75614999999996</v>
      </c>
      <c r="K11897" s="4">
        <v>0.35</v>
      </c>
      <c r="L11897" s="73">
        <v>262.78808769230761</v>
      </c>
    </row>
    <row r="11898" spans="1:12" x14ac:dyDescent="0.35">
      <c r="A11898" s="1" t="s">
        <v>19970</v>
      </c>
      <c r="B11898" t="s">
        <v>19971</v>
      </c>
      <c r="C11898" t="s">
        <v>363</v>
      </c>
      <c r="D11898" t="s">
        <v>364</v>
      </c>
      <c r="E11898">
        <v>1</v>
      </c>
      <c r="F11898" s="2">
        <v>20.9</v>
      </c>
      <c r="G11898" s="3">
        <v>40</v>
      </c>
      <c r="H11898" s="3">
        <v>0.20899999999999999</v>
      </c>
      <c r="I11898" s="3">
        <v>0.98229999999999995</v>
      </c>
      <c r="J11898" s="3">
        <v>22.091299999999997</v>
      </c>
      <c r="K11898" s="4">
        <v>0.34999999999999992</v>
      </c>
      <c r="L11898" s="73">
        <v>40.104206153846143</v>
      </c>
    </row>
    <row r="11899" spans="1:12" x14ac:dyDescent="0.35">
      <c r="A11899" s="1" t="s">
        <v>19972</v>
      </c>
      <c r="B11899" t="s">
        <v>19973</v>
      </c>
      <c r="C11899" t="s">
        <v>34</v>
      </c>
      <c r="D11899" t="s">
        <v>35</v>
      </c>
      <c r="E11899">
        <v>1</v>
      </c>
      <c r="F11899" s="2">
        <v>52.54</v>
      </c>
      <c r="G11899" s="3">
        <v>138</v>
      </c>
      <c r="H11899" s="3">
        <v>0.52539999999999998</v>
      </c>
      <c r="I11899" s="3">
        <v>2.4693800000000001</v>
      </c>
      <c r="J11899" s="3">
        <v>55.534779999999998</v>
      </c>
      <c r="K11899" s="4">
        <v>0.35000000000000003</v>
      </c>
      <c r="L11899" s="73">
        <v>100.81698523076923</v>
      </c>
    </row>
    <row r="11900" spans="1:12" x14ac:dyDescent="0.35">
      <c r="A11900" s="1" t="s">
        <v>19974</v>
      </c>
      <c r="B11900" t="s">
        <v>19975</v>
      </c>
      <c r="C11900" t="s">
        <v>363</v>
      </c>
      <c r="D11900" t="s">
        <v>364</v>
      </c>
      <c r="E11900">
        <v>1</v>
      </c>
      <c r="F11900" s="2">
        <v>2870</v>
      </c>
      <c r="G11900" s="3">
        <v>5000</v>
      </c>
      <c r="H11900" s="3">
        <v>28.7</v>
      </c>
      <c r="I11900" s="3">
        <v>134.88999999999999</v>
      </c>
      <c r="J11900" s="3">
        <v>3033.5899999999997</v>
      </c>
      <c r="K11900" s="4">
        <v>0.34999999999999992</v>
      </c>
      <c r="L11900" s="73">
        <v>5507.1326153846139</v>
      </c>
    </row>
    <row r="11901" spans="1:12" x14ac:dyDescent="0.35">
      <c r="A11901" s="1" t="s">
        <v>19976</v>
      </c>
      <c r="B11901" t="s">
        <v>19977</v>
      </c>
      <c r="C11901" t="s">
        <v>26</v>
      </c>
      <c r="D11901" t="s">
        <v>27</v>
      </c>
      <c r="E11901">
        <v>1</v>
      </c>
      <c r="F11901" s="2">
        <v>143.66999999999999</v>
      </c>
      <c r="G11901" s="3">
        <v>293</v>
      </c>
      <c r="H11901" s="3">
        <v>1.4366999999999999</v>
      </c>
      <c r="I11901" s="3">
        <v>6.752489999999999</v>
      </c>
      <c r="J11901" s="3">
        <v>151.85918999999998</v>
      </c>
      <c r="K11901" s="4">
        <v>0.35</v>
      </c>
      <c r="L11901" s="73">
        <v>275.68283723076922</v>
      </c>
    </row>
    <row r="11902" spans="1:12" x14ac:dyDescent="0.35">
      <c r="A11902" s="1" t="s">
        <v>19978</v>
      </c>
      <c r="B11902" t="s">
        <v>19979</v>
      </c>
      <c r="C11902" t="s">
        <v>363</v>
      </c>
      <c r="D11902" t="s">
        <v>364</v>
      </c>
      <c r="E11902">
        <v>1</v>
      </c>
      <c r="F11902" s="2">
        <v>25.76</v>
      </c>
      <c r="G11902" s="3">
        <v>56.3</v>
      </c>
      <c r="H11902" s="3">
        <v>0.2576</v>
      </c>
      <c r="I11902" s="3">
        <v>1.21072</v>
      </c>
      <c r="J11902" s="3">
        <v>27.22832</v>
      </c>
      <c r="K11902" s="4">
        <v>0.35</v>
      </c>
      <c r="L11902" s="73">
        <v>49.429873230769232</v>
      </c>
    </row>
    <row r="11903" spans="1:12" x14ac:dyDescent="0.35">
      <c r="A11903" s="1">
        <v>7623620</v>
      </c>
      <c r="B11903" t="s">
        <v>19567</v>
      </c>
      <c r="C11903" t="s">
        <v>34</v>
      </c>
      <c r="D11903" t="s">
        <v>35</v>
      </c>
      <c r="E11903">
        <v>1</v>
      </c>
      <c r="F11903" s="2">
        <v>0.14299999999999999</v>
      </c>
      <c r="G11903" s="3">
        <v>1</v>
      </c>
      <c r="H11903" s="3">
        <v>1.4299999999999998E-3</v>
      </c>
      <c r="I11903" s="3">
        <v>6.7209999999999995E-3</v>
      </c>
      <c r="J11903" s="3">
        <v>0.15115099999999998</v>
      </c>
      <c r="K11903" s="4">
        <v>0.35</v>
      </c>
      <c r="L11903" s="73">
        <v>0.27439719999999995</v>
      </c>
    </row>
    <row r="11904" spans="1:12" x14ac:dyDescent="0.35">
      <c r="A11904" s="1" t="s">
        <v>19980</v>
      </c>
      <c r="B11904" t="s">
        <v>19981</v>
      </c>
      <c r="C11904" t="s">
        <v>363</v>
      </c>
      <c r="D11904" t="s">
        <v>364</v>
      </c>
      <c r="E11904">
        <v>1</v>
      </c>
      <c r="F11904" s="2">
        <v>18430</v>
      </c>
      <c r="G11904" s="3">
        <v>722</v>
      </c>
      <c r="H11904" s="3">
        <v>184.3</v>
      </c>
      <c r="I11904" s="3">
        <v>866.21</v>
      </c>
      <c r="J11904" s="3">
        <v>19480.509999999998</v>
      </c>
      <c r="K11904" s="4">
        <v>0.35</v>
      </c>
      <c r="L11904" s="73">
        <v>35364.618153846146</v>
      </c>
    </row>
    <row r="11905" spans="1:12" x14ac:dyDescent="0.35">
      <c r="A11905" s="1" t="s">
        <v>19982</v>
      </c>
      <c r="B11905" t="s">
        <v>19983</v>
      </c>
      <c r="C11905" t="s">
        <v>26</v>
      </c>
      <c r="D11905" t="s">
        <v>27</v>
      </c>
      <c r="E11905">
        <v>1</v>
      </c>
      <c r="F11905" s="2">
        <v>17010</v>
      </c>
      <c r="G11905" s="3">
        <v>22343</v>
      </c>
      <c r="H11905" s="3">
        <v>170.1</v>
      </c>
      <c r="I11905" s="3">
        <v>799.47</v>
      </c>
      <c r="J11905" s="3">
        <v>17979.57</v>
      </c>
      <c r="K11905" s="4">
        <v>0.35</v>
      </c>
      <c r="L11905" s="73">
        <v>32639.834769230765</v>
      </c>
    </row>
    <row r="11906" spans="1:12" x14ac:dyDescent="0.35">
      <c r="A11906" s="1" t="s">
        <v>19984</v>
      </c>
      <c r="B11906" t="s">
        <v>19985</v>
      </c>
      <c r="C11906" t="s">
        <v>363</v>
      </c>
      <c r="D11906" t="s">
        <v>364</v>
      </c>
      <c r="E11906">
        <v>1</v>
      </c>
      <c r="F11906" s="2">
        <v>2138.4</v>
      </c>
      <c r="G11906" s="3">
        <v>3679</v>
      </c>
      <c r="H11906" s="3">
        <v>21.384</v>
      </c>
      <c r="I11906" s="3">
        <v>100.5048</v>
      </c>
      <c r="J11906" s="3">
        <v>2260.2888000000003</v>
      </c>
      <c r="K11906" s="4">
        <v>0.34999999999999992</v>
      </c>
      <c r="L11906" s="73">
        <v>4103.2935138461544</v>
      </c>
    </row>
    <row r="11907" spans="1:12" x14ac:dyDescent="0.35">
      <c r="A11907" s="1" t="s">
        <v>19986</v>
      </c>
      <c r="B11907" t="s">
        <v>19987</v>
      </c>
      <c r="C11907" t="s">
        <v>363</v>
      </c>
      <c r="D11907" t="s">
        <v>364</v>
      </c>
      <c r="E11907">
        <v>1</v>
      </c>
      <c r="F11907" s="2">
        <v>1706.14</v>
      </c>
      <c r="G11907" s="3">
        <v>3709</v>
      </c>
      <c r="H11907" s="3">
        <v>17.061400000000003</v>
      </c>
      <c r="I11907" s="3">
        <v>80.188580000000002</v>
      </c>
      <c r="J11907" s="3">
        <v>1803.3899800000002</v>
      </c>
      <c r="K11907" s="4">
        <v>0.35000000000000003</v>
      </c>
      <c r="L11907" s="73">
        <v>3273.8464252307695</v>
      </c>
    </row>
    <row r="11908" spans="1:12" x14ac:dyDescent="0.35">
      <c r="A11908" s="1" t="s">
        <v>19988</v>
      </c>
      <c r="B11908" t="s">
        <v>19989</v>
      </c>
      <c r="C11908" t="s">
        <v>363</v>
      </c>
      <c r="D11908" t="s">
        <v>364</v>
      </c>
      <c r="E11908">
        <v>1</v>
      </c>
      <c r="F11908" s="2">
        <v>2923.92</v>
      </c>
      <c r="G11908" s="3">
        <v>4862</v>
      </c>
      <c r="H11908" s="3">
        <v>29.2392</v>
      </c>
      <c r="I11908" s="3">
        <v>137.42424</v>
      </c>
      <c r="J11908" s="3">
        <v>3090.5834399999999</v>
      </c>
      <c r="K11908" s="4">
        <v>0.35</v>
      </c>
      <c r="L11908" s="73">
        <v>5610.5976295384608</v>
      </c>
    </row>
    <row r="11909" spans="1:12" x14ac:dyDescent="0.35">
      <c r="A11909" s="1" t="s">
        <v>19990</v>
      </c>
      <c r="B11909" t="s">
        <v>19609</v>
      </c>
      <c r="C11909" t="s">
        <v>34</v>
      </c>
      <c r="D11909" t="s">
        <v>35</v>
      </c>
      <c r="E11909">
        <v>1</v>
      </c>
      <c r="F11909" s="2">
        <v>3647.16</v>
      </c>
      <c r="G11909" s="3">
        <v>9633</v>
      </c>
      <c r="H11909" s="3">
        <v>36.471600000000002</v>
      </c>
      <c r="I11909" s="3">
        <v>171.41651999999999</v>
      </c>
      <c r="J11909" s="3">
        <v>3855.0481199999995</v>
      </c>
      <c r="K11909" s="4">
        <v>0.35000000000000003</v>
      </c>
      <c r="L11909" s="73">
        <v>6998.3950486153835</v>
      </c>
    </row>
    <row r="11910" spans="1:12" x14ac:dyDescent="0.35">
      <c r="A11910" s="1" t="s">
        <v>19991</v>
      </c>
      <c r="B11910" t="s">
        <v>19992</v>
      </c>
      <c r="C11910" t="s">
        <v>363</v>
      </c>
      <c r="D11910" t="s">
        <v>364</v>
      </c>
      <c r="E11910">
        <v>1</v>
      </c>
      <c r="F11910" s="2">
        <v>819.98</v>
      </c>
      <c r="G11910" s="3">
        <v>1883</v>
      </c>
      <c r="H11910" s="3">
        <v>8.1997999999999998</v>
      </c>
      <c r="I11910" s="3">
        <v>38.539059999999999</v>
      </c>
      <c r="J11910" s="3">
        <v>866.71885999999995</v>
      </c>
      <c r="K11910" s="4">
        <v>0.35</v>
      </c>
      <c r="L11910" s="73">
        <v>1573.4280843076922</v>
      </c>
    </row>
    <row r="11911" spans="1:12" x14ac:dyDescent="0.35">
      <c r="A11911" s="1" t="s">
        <v>19993</v>
      </c>
      <c r="B11911" t="s">
        <v>19994</v>
      </c>
      <c r="C11911" t="s">
        <v>363</v>
      </c>
      <c r="D11911" t="s">
        <v>364</v>
      </c>
      <c r="E11911">
        <v>1</v>
      </c>
      <c r="F11911" s="2">
        <v>237.07499999999999</v>
      </c>
      <c r="G11911" s="3">
        <v>475.36</v>
      </c>
      <c r="H11911" s="3">
        <v>2.3707500000000001</v>
      </c>
      <c r="I11911" s="3">
        <v>11.142524999999999</v>
      </c>
      <c r="J11911" s="3">
        <v>250.58827499999998</v>
      </c>
      <c r="K11911" s="4">
        <v>0.34999999999999992</v>
      </c>
      <c r="L11911" s="73">
        <v>454.91409923076912</v>
      </c>
    </row>
    <row r="11912" spans="1:12" x14ac:dyDescent="0.35">
      <c r="A11912" s="1" t="s">
        <v>19995</v>
      </c>
      <c r="B11912" t="s">
        <v>19996</v>
      </c>
      <c r="C11912" t="s">
        <v>34</v>
      </c>
      <c r="D11912" t="s">
        <v>35</v>
      </c>
      <c r="E11912">
        <v>1</v>
      </c>
      <c r="F11912" s="2">
        <v>252.74</v>
      </c>
      <c r="G11912" s="3">
        <v>618.66560000000004</v>
      </c>
      <c r="H11912" s="3">
        <v>2.5274000000000001</v>
      </c>
      <c r="I11912" s="3">
        <v>11.878780000000001</v>
      </c>
      <c r="J11912" s="3">
        <v>267.14618000000002</v>
      </c>
      <c r="K11912" s="4">
        <v>0.35</v>
      </c>
      <c r="L11912" s="73">
        <v>484.97306523076924</v>
      </c>
    </row>
    <row r="11913" spans="1:12" x14ac:dyDescent="0.35">
      <c r="A11913" s="1" t="s">
        <v>19997</v>
      </c>
      <c r="B11913" t="s">
        <v>19998</v>
      </c>
      <c r="C11913" t="s">
        <v>13</v>
      </c>
      <c r="D11913" t="s">
        <v>14</v>
      </c>
      <c r="E11913">
        <v>1</v>
      </c>
      <c r="F11913" s="2">
        <v>14.28</v>
      </c>
      <c r="G11913" s="3">
        <v>28</v>
      </c>
      <c r="H11913" s="3">
        <v>0.14280000000000001</v>
      </c>
      <c r="I11913" s="3">
        <v>0.67115999999999998</v>
      </c>
      <c r="J11913" s="3">
        <v>15.093959999999999</v>
      </c>
      <c r="K11913" s="4">
        <v>0.35</v>
      </c>
      <c r="L11913" s="73">
        <v>27.401342769230766</v>
      </c>
    </row>
    <row r="11914" spans="1:12" x14ac:dyDescent="0.35">
      <c r="A11914" s="1" t="s">
        <v>19999</v>
      </c>
      <c r="B11914" t="s">
        <v>3134</v>
      </c>
      <c r="C11914" t="s">
        <v>13</v>
      </c>
      <c r="D11914" t="s">
        <v>14</v>
      </c>
      <c r="E11914">
        <v>1</v>
      </c>
      <c r="F11914" s="2">
        <v>1367.52</v>
      </c>
      <c r="G11914" s="3">
        <v>2737</v>
      </c>
      <c r="H11914" s="3">
        <v>13.6752</v>
      </c>
      <c r="I11914" s="3">
        <v>64.273439999999994</v>
      </c>
      <c r="J11914" s="3">
        <v>1445.4686399999998</v>
      </c>
      <c r="K11914" s="4">
        <v>0.35000000000000003</v>
      </c>
      <c r="L11914" s="73">
        <v>2624.0815310769231</v>
      </c>
    </row>
    <row r="11915" spans="1:12" x14ac:dyDescent="0.35">
      <c r="A11915" s="1" t="s">
        <v>20000</v>
      </c>
      <c r="B11915" t="s">
        <v>19609</v>
      </c>
      <c r="C11915" t="s">
        <v>34</v>
      </c>
      <c r="D11915" t="s">
        <v>35</v>
      </c>
      <c r="E11915">
        <v>1</v>
      </c>
      <c r="F11915" s="2">
        <v>5203.4399999999996</v>
      </c>
      <c r="G11915" s="3">
        <v>13956</v>
      </c>
      <c r="H11915" s="3">
        <v>52.034399999999998</v>
      </c>
      <c r="I11915" s="3">
        <v>244.56168</v>
      </c>
      <c r="J11915" s="3">
        <v>5500.0360799999989</v>
      </c>
      <c r="K11915" s="4">
        <v>0.35</v>
      </c>
      <c r="L11915" s="73">
        <v>9984.6808836923046</v>
      </c>
    </row>
    <row r="11916" spans="1:12" x14ac:dyDescent="0.35">
      <c r="A11916" s="1" t="s">
        <v>20001</v>
      </c>
      <c r="B11916" t="s">
        <v>20002</v>
      </c>
      <c r="C11916" t="s">
        <v>363</v>
      </c>
      <c r="D11916" t="s">
        <v>364</v>
      </c>
      <c r="E11916">
        <v>1</v>
      </c>
      <c r="F11916" s="2">
        <v>4385</v>
      </c>
      <c r="G11916" s="3">
        <v>2386</v>
      </c>
      <c r="H11916" s="3">
        <v>43.85</v>
      </c>
      <c r="I11916" s="3">
        <v>206.095</v>
      </c>
      <c r="J11916" s="3">
        <v>4634.9450000000006</v>
      </c>
      <c r="K11916" s="4">
        <v>0.35</v>
      </c>
      <c r="L11916" s="73">
        <v>8414.2078461538476</v>
      </c>
    </row>
    <row r="11917" spans="1:12" x14ac:dyDescent="0.35">
      <c r="A11917" s="1" t="s">
        <v>20003</v>
      </c>
      <c r="B11917" t="s">
        <v>20004</v>
      </c>
      <c r="C11917" t="s">
        <v>363</v>
      </c>
      <c r="D11917" t="s">
        <v>364</v>
      </c>
      <c r="E11917">
        <v>1</v>
      </c>
      <c r="F11917" s="2">
        <v>4232.5789999999997</v>
      </c>
      <c r="G11917" s="3">
        <v>9505.1936000000005</v>
      </c>
      <c r="H11917" s="3">
        <v>42.325789999999998</v>
      </c>
      <c r="I11917" s="3">
        <v>198.93121299999999</v>
      </c>
      <c r="J11917" s="3">
        <v>4473.8360029999994</v>
      </c>
      <c r="K11917" s="4">
        <v>0.34999999999999992</v>
      </c>
      <c r="L11917" s="73">
        <v>8121.7330515999984</v>
      </c>
    </row>
    <row r="11918" spans="1:12" x14ac:dyDescent="0.35">
      <c r="A11918" s="1" t="s">
        <v>20005</v>
      </c>
      <c r="B11918" t="s">
        <v>20006</v>
      </c>
      <c r="C11918" t="s">
        <v>363</v>
      </c>
      <c r="D11918" t="s">
        <v>364</v>
      </c>
      <c r="E11918">
        <v>1</v>
      </c>
      <c r="F11918" s="2">
        <v>694.06</v>
      </c>
      <c r="G11918" s="3">
        <v>1149</v>
      </c>
      <c r="H11918" s="3">
        <v>6.9405999999999999</v>
      </c>
      <c r="I11918" s="3">
        <v>32.620819999999995</v>
      </c>
      <c r="J11918" s="3">
        <v>733.62141999999994</v>
      </c>
      <c r="K11918" s="4">
        <v>0.34999999999999992</v>
      </c>
      <c r="L11918" s="73">
        <v>1331.8050393846152</v>
      </c>
    </row>
    <row r="11919" spans="1:12" x14ac:dyDescent="0.35">
      <c r="A11919" s="1" t="s">
        <v>20007</v>
      </c>
      <c r="B11919" t="s">
        <v>20008</v>
      </c>
      <c r="C11919" t="s">
        <v>363</v>
      </c>
      <c r="D11919" t="s">
        <v>364</v>
      </c>
      <c r="E11919">
        <v>1</v>
      </c>
      <c r="F11919" s="2">
        <v>452.1</v>
      </c>
      <c r="G11919" s="3">
        <v>190</v>
      </c>
      <c r="H11919" s="3">
        <v>4.5209999999999999</v>
      </c>
      <c r="I11919" s="3">
        <v>21.248699999999999</v>
      </c>
      <c r="J11919" s="3">
        <v>477.86970000000002</v>
      </c>
      <c r="K11919" s="4">
        <v>0.35000000000000003</v>
      </c>
      <c r="L11919" s="73">
        <v>867.51730153846165</v>
      </c>
    </row>
    <row r="11920" spans="1:12" x14ac:dyDescent="0.35">
      <c r="A11920" s="1" t="s">
        <v>20009</v>
      </c>
      <c r="B11920" t="s">
        <v>20010</v>
      </c>
      <c r="C11920" t="s">
        <v>363</v>
      </c>
      <c r="D11920" t="s">
        <v>364</v>
      </c>
      <c r="E11920">
        <v>1</v>
      </c>
      <c r="F11920" s="2">
        <v>632.91</v>
      </c>
      <c r="G11920" s="3">
        <v>1120</v>
      </c>
      <c r="H11920" s="3">
        <v>6.3290999999999995</v>
      </c>
      <c r="I11920" s="3">
        <v>29.746769999999998</v>
      </c>
      <c r="J11920" s="3">
        <v>668.98586999999998</v>
      </c>
      <c r="K11920" s="4">
        <v>0.34999999999999992</v>
      </c>
      <c r="L11920" s="73">
        <v>1214.4666563076921</v>
      </c>
    </row>
    <row r="11921" spans="1:12" x14ac:dyDescent="0.35">
      <c r="A11921" s="1" t="s">
        <v>20011</v>
      </c>
      <c r="B11921" t="s">
        <v>18341</v>
      </c>
      <c r="C11921" t="s">
        <v>363</v>
      </c>
      <c r="D11921" t="s">
        <v>364</v>
      </c>
      <c r="E11921">
        <v>1</v>
      </c>
      <c r="F11921" s="2">
        <v>676.2</v>
      </c>
      <c r="G11921" s="3">
        <v>1477.88</v>
      </c>
      <c r="H11921" s="3">
        <v>6.7620000000000005</v>
      </c>
      <c r="I11921" s="3">
        <v>31.781400000000001</v>
      </c>
      <c r="J11921" s="3">
        <v>714.74339999999995</v>
      </c>
      <c r="K11921" s="4">
        <v>0.35000000000000003</v>
      </c>
      <c r="L11921" s="73">
        <v>1297.5341723076922</v>
      </c>
    </row>
    <row r="11922" spans="1:12" x14ac:dyDescent="0.35">
      <c r="A11922" s="1" t="s">
        <v>20012</v>
      </c>
      <c r="B11922" t="s">
        <v>20012</v>
      </c>
      <c r="C11922" t="s">
        <v>363</v>
      </c>
      <c r="D11922" t="s">
        <v>364</v>
      </c>
      <c r="E11922">
        <v>1</v>
      </c>
      <c r="F11922" s="2">
        <v>358.36</v>
      </c>
      <c r="G11922" s="3">
        <v>861</v>
      </c>
      <c r="H11922" s="3">
        <v>3.5836000000000001</v>
      </c>
      <c r="I11922" s="3">
        <v>16.842919999999999</v>
      </c>
      <c r="J11922" s="3">
        <v>378.78652</v>
      </c>
      <c r="K11922" s="4">
        <v>0.34999999999999992</v>
      </c>
      <c r="L11922" s="73">
        <v>687.6432209230768</v>
      </c>
    </row>
    <row r="11923" spans="1:12" x14ac:dyDescent="0.35">
      <c r="A11923" s="1" t="s">
        <v>20013</v>
      </c>
      <c r="B11923" t="s">
        <v>20014</v>
      </c>
      <c r="C11923" t="s">
        <v>363</v>
      </c>
      <c r="D11923" t="s">
        <v>364</v>
      </c>
      <c r="E11923">
        <v>1</v>
      </c>
      <c r="F11923" s="2">
        <v>534.52</v>
      </c>
      <c r="G11923" s="3">
        <v>1168.23</v>
      </c>
      <c r="H11923" s="3">
        <v>5.3452000000000002</v>
      </c>
      <c r="I11923" s="3">
        <v>25.122439999999997</v>
      </c>
      <c r="J11923" s="3">
        <v>564.98763999999994</v>
      </c>
      <c r="K11923" s="4">
        <v>0.35000000000000003</v>
      </c>
      <c r="L11923" s="73">
        <v>1025.6698695384614</v>
      </c>
    </row>
    <row r="11924" spans="1:12" x14ac:dyDescent="0.35">
      <c r="A11924" s="1" t="s">
        <v>20015</v>
      </c>
      <c r="B11924" t="s">
        <v>20016</v>
      </c>
      <c r="C11924" t="s">
        <v>34</v>
      </c>
      <c r="D11924" t="s">
        <v>35</v>
      </c>
      <c r="E11924">
        <v>1</v>
      </c>
      <c r="F11924" s="2">
        <v>3884.76</v>
      </c>
      <c r="G11924" s="3">
        <v>9713</v>
      </c>
      <c r="H11924" s="3">
        <v>38.8476</v>
      </c>
      <c r="I11924" s="3">
        <v>182.58372</v>
      </c>
      <c r="J11924" s="3">
        <v>4106.1913199999999</v>
      </c>
      <c r="K11924" s="4">
        <v>0.35000000000000003</v>
      </c>
      <c r="L11924" s="73">
        <v>7454.316550153846</v>
      </c>
    </row>
    <row r="11925" spans="1:12" x14ac:dyDescent="0.35">
      <c r="A11925" s="1" t="s">
        <v>20017</v>
      </c>
      <c r="B11925" t="s">
        <v>20018</v>
      </c>
      <c r="C11925" t="s">
        <v>13</v>
      </c>
      <c r="D11925" t="s">
        <v>14</v>
      </c>
      <c r="E11925">
        <v>1</v>
      </c>
      <c r="F11925" s="2">
        <v>2483.88</v>
      </c>
      <c r="G11925" s="3">
        <v>4971</v>
      </c>
      <c r="H11925" s="3">
        <v>24.838800000000003</v>
      </c>
      <c r="I11925" s="3">
        <v>116.74236000000001</v>
      </c>
      <c r="J11925" s="3">
        <v>2625.4611600000003</v>
      </c>
      <c r="K11925" s="4">
        <v>0.35</v>
      </c>
      <c r="L11925" s="73">
        <v>4766.2217981538461</v>
      </c>
    </row>
    <row r="11926" spans="1:12" x14ac:dyDescent="0.35">
      <c r="A11926" s="1">
        <v>60002</v>
      </c>
      <c r="B11926" t="s">
        <v>9337</v>
      </c>
      <c r="C11926" t="s">
        <v>1596</v>
      </c>
      <c r="D11926" t="s">
        <v>1597</v>
      </c>
      <c r="E11926">
        <v>1</v>
      </c>
      <c r="F11926" s="2">
        <v>920.89</v>
      </c>
      <c r="G11926" s="3">
        <v>2337.7199999999998</v>
      </c>
      <c r="H11926" s="3">
        <v>9.2088999999999999</v>
      </c>
      <c r="I11926" s="3">
        <v>43.281829999999999</v>
      </c>
      <c r="J11926" s="3">
        <v>973.38072999999997</v>
      </c>
      <c r="K11926" s="4">
        <v>0.25999999999999995</v>
      </c>
      <c r="L11926" s="73">
        <v>1552.1476505405403</v>
      </c>
    </row>
    <row r="11927" spans="1:12" x14ac:dyDescent="0.35">
      <c r="A11927" s="1" t="s">
        <v>20019</v>
      </c>
      <c r="B11927" t="s">
        <v>20020</v>
      </c>
      <c r="C11927" t="s">
        <v>34</v>
      </c>
      <c r="D11927" t="s">
        <v>35</v>
      </c>
      <c r="E11927">
        <v>1</v>
      </c>
      <c r="F11927" s="2">
        <v>7850.06</v>
      </c>
      <c r="G11927" s="3">
        <v>12199</v>
      </c>
      <c r="H11927" s="3">
        <v>78.500600000000006</v>
      </c>
      <c r="I11927" s="3">
        <v>368.95282000000003</v>
      </c>
      <c r="J11927" s="3">
        <v>8297.5134200000011</v>
      </c>
      <c r="K11927" s="4">
        <v>0.35</v>
      </c>
      <c r="L11927" s="73">
        <v>15063.178208615385</v>
      </c>
    </row>
    <row r="11928" spans="1:12" x14ac:dyDescent="0.35">
      <c r="A11928" s="1" t="s">
        <v>20021</v>
      </c>
      <c r="B11928" t="s">
        <v>20022</v>
      </c>
      <c r="C11928" t="s">
        <v>363</v>
      </c>
      <c r="D11928" t="s">
        <v>364</v>
      </c>
      <c r="E11928">
        <v>1</v>
      </c>
      <c r="F11928" s="2">
        <v>117.71</v>
      </c>
      <c r="G11928" s="3">
        <v>1017</v>
      </c>
      <c r="H11928" s="3">
        <v>1.1771</v>
      </c>
      <c r="I11928" s="3">
        <v>5.5323699999999993</v>
      </c>
      <c r="J11928" s="3">
        <v>124.41946999999999</v>
      </c>
      <c r="K11928" s="4">
        <v>0.35000000000000003</v>
      </c>
      <c r="L11928" s="73">
        <v>225.86919169230768</v>
      </c>
    </row>
    <row r="11929" spans="1:12" x14ac:dyDescent="0.35">
      <c r="A11929" s="1" t="s">
        <v>20023</v>
      </c>
      <c r="B11929" t="s">
        <v>20024</v>
      </c>
      <c r="C11929" t="s">
        <v>363</v>
      </c>
      <c r="D11929" t="s">
        <v>364</v>
      </c>
      <c r="E11929">
        <v>1</v>
      </c>
      <c r="F11929" s="2">
        <v>2030</v>
      </c>
      <c r="G11929" s="3">
        <v>3913</v>
      </c>
      <c r="H11929" s="3">
        <v>20.3</v>
      </c>
      <c r="I11929" s="3">
        <v>95.41</v>
      </c>
      <c r="J11929" s="3">
        <v>2145.71</v>
      </c>
      <c r="K11929" s="4">
        <v>0.35</v>
      </c>
      <c r="L11929" s="73">
        <v>3895.2889230769233</v>
      </c>
    </row>
    <row r="11930" spans="1:12" x14ac:dyDescent="0.35">
      <c r="A11930" s="1" t="s">
        <v>20025</v>
      </c>
      <c r="B11930" t="s">
        <v>19533</v>
      </c>
      <c r="C11930" t="s">
        <v>26</v>
      </c>
      <c r="D11930" t="s">
        <v>27</v>
      </c>
      <c r="E11930">
        <v>1</v>
      </c>
      <c r="F11930" s="2">
        <v>1760</v>
      </c>
      <c r="G11930" s="3">
        <v>3575</v>
      </c>
      <c r="H11930" s="3">
        <v>17.600000000000001</v>
      </c>
      <c r="I11930" s="3">
        <v>82.72</v>
      </c>
      <c r="J11930" s="3">
        <v>1860.32</v>
      </c>
      <c r="K11930" s="4">
        <v>0.35000000000000003</v>
      </c>
      <c r="L11930" s="73">
        <v>3377.1963076923075</v>
      </c>
    </row>
    <row r="11931" spans="1:12" x14ac:dyDescent="0.35">
      <c r="A11931" s="1" t="s">
        <v>20026</v>
      </c>
      <c r="B11931" t="s">
        <v>20027</v>
      </c>
      <c r="C11931" t="s">
        <v>13</v>
      </c>
      <c r="D11931" t="s">
        <v>14</v>
      </c>
      <c r="E11931">
        <v>1</v>
      </c>
      <c r="F11931" s="2">
        <v>53.137500000000003</v>
      </c>
      <c r="G11931" s="3">
        <v>119</v>
      </c>
      <c r="H11931" s="3">
        <v>0.53137500000000004</v>
      </c>
      <c r="I11931" s="3">
        <v>2.4974625000000001</v>
      </c>
      <c r="J11931" s="3">
        <v>56.166337499999997</v>
      </c>
      <c r="K11931" s="4">
        <v>0.34999999999999992</v>
      </c>
      <c r="L11931" s="73">
        <v>101.96350499999998</v>
      </c>
    </row>
    <row r="11932" spans="1:12" x14ac:dyDescent="0.35">
      <c r="A11932" s="1" t="s">
        <v>20028</v>
      </c>
      <c r="B11932" t="s">
        <v>5679</v>
      </c>
      <c r="C11932" t="s">
        <v>13</v>
      </c>
      <c r="D11932" t="s">
        <v>14</v>
      </c>
      <c r="E11932">
        <v>1</v>
      </c>
      <c r="F11932" s="2">
        <v>1490.16</v>
      </c>
      <c r="G11932" s="3">
        <v>2983</v>
      </c>
      <c r="H11932" s="3">
        <v>14.901600000000002</v>
      </c>
      <c r="I11932" s="3">
        <v>70.037520000000001</v>
      </c>
      <c r="J11932" s="3">
        <v>1575.0991200000001</v>
      </c>
      <c r="K11932" s="4">
        <v>0.35000000000000003</v>
      </c>
      <c r="L11932" s="73">
        <v>2859.4107101538461</v>
      </c>
    </row>
    <row r="11933" spans="1:12" x14ac:dyDescent="0.35">
      <c r="A11933" s="1" t="s">
        <v>20029</v>
      </c>
      <c r="B11933" t="s">
        <v>20030</v>
      </c>
      <c r="C11933" t="s">
        <v>363</v>
      </c>
      <c r="D11933" t="s">
        <v>364</v>
      </c>
      <c r="E11933">
        <v>1</v>
      </c>
      <c r="F11933" s="2">
        <v>1045</v>
      </c>
      <c r="G11933" s="3">
        <v>1617.32</v>
      </c>
      <c r="H11933" s="3">
        <v>10.450000000000001</v>
      </c>
      <c r="I11933" s="3">
        <v>49.115000000000002</v>
      </c>
      <c r="J11933" s="3">
        <v>1104.5650000000001</v>
      </c>
      <c r="K11933" s="4">
        <v>0.35</v>
      </c>
      <c r="L11933" s="73">
        <v>2005.2103076923077</v>
      </c>
    </row>
    <row r="11934" spans="1:12" x14ac:dyDescent="0.35">
      <c r="A11934" s="1" t="s">
        <v>20031</v>
      </c>
      <c r="B11934" t="s">
        <v>20032</v>
      </c>
      <c r="C11934" t="s">
        <v>34</v>
      </c>
      <c r="D11934" t="s">
        <v>35</v>
      </c>
      <c r="E11934">
        <v>1</v>
      </c>
      <c r="F11934" s="2">
        <v>2597.27</v>
      </c>
      <c r="G11934" s="3">
        <v>6357.6912000000002</v>
      </c>
      <c r="H11934" s="3">
        <v>25.9727</v>
      </c>
      <c r="I11934" s="3">
        <v>122.07169</v>
      </c>
      <c r="J11934" s="3">
        <v>2745.31439</v>
      </c>
      <c r="K11934" s="4">
        <v>0.35</v>
      </c>
      <c r="L11934" s="73">
        <v>4983.8015079999996</v>
      </c>
    </row>
    <row r="11935" spans="1:12" x14ac:dyDescent="0.35">
      <c r="A11935" s="1" t="s">
        <v>20033</v>
      </c>
      <c r="B11935" t="s">
        <v>20034</v>
      </c>
      <c r="C11935" t="s">
        <v>363</v>
      </c>
      <c r="D11935" t="s">
        <v>364</v>
      </c>
      <c r="E11935">
        <v>1</v>
      </c>
      <c r="F11935" s="2">
        <v>54.99</v>
      </c>
      <c r="G11935" s="3">
        <v>110</v>
      </c>
      <c r="H11935" s="3">
        <v>0.54990000000000006</v>
      </c>
      <c r="I11935" s="3">
        <v>2.58453</v>
      </c>
      <c r="J11935" s="3">
        <v>58.124430000000004</v>
      </c>
      <c r="K11935" s="4">
        <v>0.35</v>
      </c>
      <c r="L11935" s="73">
        <v>105.518196</v>
      </c>
    </row>
    <row r="11936" spans="1:12" x14ac:dyDescent="0.35">
      <c r="A11936" s="1" t="s">
        <v>20035</v>
      </c>
      <c r="B11936" t="s">
        <v>6146</v>
      </c>
      <c r="C11936" t="s">
        <v>13</v>
      </c>
      <c r="D11936" t="s">
        <v>14</v>
      </c>
      <c r="E11936">
        <v>1</v>
      </c>
      <c r="F11936" s="2">
        <v>295</v>
      </c>
      <c r="G11936" s="3">
        <v>993.92160000000001</v>
      </c>
      <c r="H11936" s="3">
        <v>2.95</v>
      </c>
      <c r="I11936" s="3">
        <v>13.865</v>
      </c>
      <c r="J11936" s="3">
        <v>311.815</v>
      </c>
      <c r="K11936" s="4">
        <v>0.35</v>
      </c>
      <c r="L11936" s="73">
        <v>566.06415384615389</v>
      </c>
    </row>
    <row r="11937" spans="1:12" x14ac:dyDescent="0.35">
      <c r="A11937" s="1" t="s">
        <v>20036</v>
      </c>
      <c r="B11937" t="s">
        <v>20037</v>
      </c>
      <c r="C11937" t="s">
        <v>34</v>
      </c>
      <c r="D11937" t="s">
        <v>35</v>
      </c>
      <c r="E11937">
        <v>1</v>
      </c>
      <c r="F11937" s="2">
        <v>52.54</v>
      </c>
      <c r="G11937" s="3">
        <v>138</v>
      </c>
      <c r="H11937" s="3">
        <v>0.52539999999999998</v>
      </c>
      <c r="I11937" s="3">
        <v>2.4693800000000001</v>
      </c>
      <c r="J11937" s="3">
        <v>55.534779999999998</v>
      </c>
      <c r="K11937" s="4">
        <v>0.35000000000000003</v>
      </c>
      <c r="L11937" s="73">
        <v>100.81698523076923</v>
      </c>
    </row>
    <row r="11938" spans="1:12" x14ac:dyDescent="0.35">
      <c r="A11938" s="1" t="s">
        <v>20038</v>
      </c>
      <c r="B11938" t="s">
        <v>20039</v>
      </c>
      <c r="C11938" t="s">
        <v>26</v>
      </c>
      <c r="D11938" t="s">
        <v>27</v>
      </c>
      <c r="E11938">
        <v>1</v>
      </c>
      <c r="F11938" s="2">
        <v>302.93</v>
      </c>
      <c r="G11938" s="3">
        <v>634.69000000000005</v>
      </c>
      <c r="H11938" s="3">
        <v>3.0293000000000001</v>
      </c>
      <c r="I11938" s="3">
        <v>14.23771</v>
      </c>
      <c r="J11938" s="3">
        <v>320.19700999999998</v>
      </c>
      <c r="K11938" s="4">
        <v>0.35</v>
      </c>
      <c r="L11938" s="73">
        <v>581.2807258461537</v>
      </c>
    </row>
    <row r="11939" spans="1:12" x14ac:dyDescent="0.35">
      <c r="A11939" s="1">
        <v>767969</v>
      </c>
      <c r="B11939" t="s">
        <v>19599</v>
      </c>
      <c r="C11939" t="s">
        <v>34</v>
      </c>
      <c r="D11939" t="s">
        <v>35</v>
      </c>
      <c r="E11939">
        <v>1</v>
      </c>
      <c r="F11939" s="2">
        <v>0.253</v>
      </c>
      <c r="G11939" s="3">
        <v>1</v>
      </c>
      <c r="H11939" s="3">
        <v>2.5300000000000001E-3</v>
      </c>
      <c r="I11939" s="3">
        <v>1.1891000000000001E-2</v>
      </c>
      <c r="J11939" s="3">
        <v>0.26742099999999996</v>
      </c>
      <c r="K11939" s="4">
        <v>0.35</v>
      </c>
      <c r="L11939" s="73">
        <v>0.48547196923076918</v>
      </c>
    </row>
    <row r="11940" spans="1:12" x14ac:dyDescent="0.35">
      <c r="A11940" s="1" t="s">
        <v>20040</v>
      </c>
      <c r="B11940" t="s">
        <v>20041</v>
      </c>
      <c r="C11940" t="s">
        <v>363</v>
      </c>
      <c r="D11940" t="s">
        <v>364</v>
      </c>
      <c r="E11940">
        <v>1</v>
      </c>
      <c r="F11940" s="2">
        <v>25</v>
      </c>
      <c r="G11940" s="3">
        <v>49.94</v>
      </c>
      <c r="H11940" s="3">
        <v>0.25</v>
      </c>
      <c r="I11940" s="3">
        <v>1.175</v>
      </c>
      <c r="J11940" s="3">
        <v>26.425000000000001</v>
      </c>
      <c r="K11940" s="4">
        <v>0.35</v>
      </c>
      <c r="L11940" s="73">
        <v>47.971538461538458</v>
      </c>
    </row>
    <row r="11941" spans="1:12" x14ac:dyDescent="0.35">
      <c r="A11941" s="1" t="s">
        <v>20042</v>
      </c>
      <c r="B11941" t="s">
        <v>20043</v>
      </c>
      <c r="C11941" t="s">
        <v>363</v>
      </c>
      <c r="D11941" t="s">
        <v>364</v>
      </c>
      <c r="E11941">
        <v>1</v>
      </c>
      <c r="F11941" s="2">
        <v>3469.95</v>
      </c>
      <c r="G11941" s="3">
        <v>6940</v>
      </c>
      <c r="H11941" s="3">
        <v>34.6995</v>
      </c>
      <c r="I11941" s="3">
        <v>163.08765</v>
      </c>
      <c r="J11941" s="3">
        <v>3667.7371499999999</v>
      </c>
      <c r="K11941" s="4">
        <v>0.35</v>
      </c>
      <c r="L11941" s="73">
        <v>6658.3535953846149</v>
      </c>
    </row>
    <row r="11942" spans="1:12" x14ac:dyDescent="0.35">
      <c r="A11942" s="1" t="s">
        <v>20044</v>
      </c>
      <c r="B11942" t="s">
        <v>20045</v>
      </c>
      <c r="C11942" t="s">
        <v>34</v>
      </c>
      <c r="D11942" t="s">
        <v>35</v>
      </c>
      <c r="E11942">
        <v>1</v>
      </c>
      <c r="F11942" s="2">
        <v>1661.84</v>
      </c>
      <c r="G11942" s="3">
        <v>2638</v>
      </c>
      <c r="H11942" s="3">
        <v>16.618400000000001</v>
      </c>
      <c r="I11942" s="3">
        <v>78.106479999999991</v>
      </c>
      <c r="J11942" s="3">
        <v>1756.5648799999999</v>
      </c>
      <c r="K11942" s="4">
        <v>0.34999999999999992</v>
      </c>
      <c r="L11942" s="73">
        <v>3188.8408590769227</v>
      </c>
    </row>
    <row r="11943" spans="1:12" x14ac:dyDescent="0.35">
      <c r="A11943" s="1" t="s">
        <v>20046</v>
      </c>
      <c r="B11943" t="s">
        <v>20047</v>
      </c>
      <c r="C11943" t="s">
        <v>34</v>
      </c>
      <c r="D11943" t="s">
        <v>35</v>
      </c>
      <c r="E11943">
        <v>1</v>
      </c>
      <c r="F11943" s="2">
        <v>32.590000000000003</v>
      </c>
      <c r="G11943" s="3">
        <v>92</v>
      </c>
      <c r="H11943" s="3">
        <v>0.32590000000000002</v>
      </c>
      <c r="I11943" s="3">
        <v>1.5317300000000003</v>
      </c>
      <c r="J11943" s="3">
        <v>34.447630000000004</v>
      </c>
      <c r="K11943" s="4">
        <v>0.35</v>
      </c>
      <c r="L11943" s="73">
        <v>62.535697538461548</v>
      </c>
    </row>
    <row r="11944" spans="1:12" x14ac:dyDescent="0.35">
      <c r="A11944" s="1" t="s">
        <v>20048</v>
      </c>
      <c r="B11944" t="s">
        <v>20049</v>
      </c>
      <c r="C11944" t="s">
        <v>363</v>
      </c>
      <c r="D11944" t="s">
        <v>364</v>
      </c>
      <c r="E11944">
        <v>1</v>
      </c>
      <c r="F11944" s="2">
        <v>4476.1499999999996</v>
      </c>
      <c r="G11944" s="3">
        <v>3266</v>
      </c>
      <c r="H11944" s="3">
        <v>44.761499999999998</v>
      </c>
      <c r="I11944" s="3">
        <v>210.37904999999998</v>
      </c>
      <c r="J11944" s="3">
        <v>4731.2905499999988</v>
      </c>
      <c r="K11944" s="4">
        <v>0.35</v>
      </c>
      <c r="L11944" s="73">
        <v>8589.1120753846135</v>
      </c>
    </row>
    <row r="11945" spans="1:12" x14ac:dyDescent="0.35">
      <c r="A11945" s="1" t="s">
        <v>20050</v>
      </c>
      <c r="B11945" t="s">
        <v>20051</v>
      </c>
      <c r="C11945" t="s">
        <v>34</v>
      </c>
      <c r="D11945" t="s">
        <v>35</v>
      </c>
      <c r="E11945">
        <v>1</v>
      </c>
      <c r="F11945" s="2">
        <v>35.4</v>
      </c>
      <c r="G11945" s="3">
        <v>43</v>
      </c>
      <c r="H11945" s="3">
        <v>0.35399999999999998</v>
      </c>
      <c r="I11945" s="3">
        <v>1.6637999999999999</v>
      </c>
      <c r="J11945" s="3">
        <v>37.4178</v>
      </c>
      <c r="K11945" s="4">
        <v>0.35</v>
      </c>
      <c r="L11945" s="73">
        <v>67.927698461538455</v>
      </c>
    </row>
    <row r="11946" spans="1:12" x14ac:dyDescent="0.35">
      <c r="A11946" s="1" t="s">
        <v>20052</v>
      </c>
      <c r="B11946" t="s">
        <v>20053</v>
      </c>
      <c r="C11946" t="s">
        <v>363</v>
      </c>
      <c r="D11946" t="s">
        <v>364</v>
      </c>
      <c r="E11946">
        <v>1</v>
      </c>
      <c r="F11946" s="2">
        <v>35.64</v>
      </c>
      <c r="G11946" s="3">
        <v>54</v>
      </c>
      <c r="H11946" s="3">
        <v>0.35639999999999999</v>
      </c>
      <c r="I11946" s="3">
        <v>1.6750800000000001</v>
      </c>
      <c r="J11946" s="3">
        <v>37.671480000000003</v>
      </c>
      <c r="K11946" s="4">
        <v>0.35</v>
      </c>
      <c r="L11946" s="73">
        <v>68.388225230769237</v>
      </c>
    </row>
    <row r="11947" spans="1:12" x14ac:dyDescent="0.35">
      <c r="A11947" s="1" t="s">
        <v>20054</v>
      </c>
      <c r="B11947" t="s">
        <v>20055</v>
      </c>
      <c r="C11947" t="s">
        <v>363</v>
      </c>
      <c r="D11947" t="s">
        <v>364</v>
      </c>
      <c r="E11947">
        <v>1</v>
      </c>
      <c r="F11947" s="2">
        <v>10860</v>
      </c>
      <c r="G11947" s="3">
        <v>22625</v>
      </c>
      <c r="H11947" s="3">
        <v>108.60000000000001</v>
      </c>
      <c r="I11947" s="3">
        <v>510.42</v>
      </c>
      <c r="J11947" s="3">
        <v>11479.02</v>
      </c>
      <c r="K11947" s="4">
        <v>0.35</v>
      </c>
      <c r="L11947" s="73">
        <v>20838.836307692305</v>
      </c>
    </row>
    <row r="11948" spans="1:12" x14ac:dyDescent="0.35">
      <c r="A11948" s="1" t="s">
        <v>20056</v>
      </c>
      <c r="B11948" t="s">
        <v>20057</v>
      </c>
      <c r="C11948" t="s">
        <v>34</v>
      </c>
      <c r="D11948" t="s">
        <v>35</v>
      </c>
      <c r="E11948">
        <v>1</v>
      </c>
      <c r="F11948" s="2">
        <v>331.84</v>
      </c>
      <c r="G11948" s="3">
        <v>834</v>
      </c>
      <c r="H11948" s="3">
        <v>3.3184</v>
      </c>
      <c r="I11948" s="3">
        <v>15.59648</v>
      </c>
      <c r="J11948" s="3">
        <v>350.75487999999996</v>
      </c>
      <c r="K11948" s="4">
        <v>0.35000000000000003</v>
      </c>
      <c r="L11948" s="73">
        <v>636.75501292307683</v>
      </c>
    </row>
    <row r="11949" spans="1:12" x14ac:dyDescent="0.35">
      <c r="A11949" s="1" t="s">
        <v>20058</v>
      </c>
      <c r="B11949" t="s">
        <v>19736</v>
      </c>
      <c r="C11949" t="s">
        <v>34</v>
      </c>
      <c r="D11949" t="s">
        <v>35</v>
      </c>
      <c r="E11949">
        <v>1</v>
      </c>
      <c r="F11949" s="2">
        <v>20145.509999999998</v>
      </c>
      <c r="G11949" s="3">
        <v>55953</v>
      </c>
      <c r="H11949" s="3">
        <v>201.45509999999999</v>
      </c>
      <c r="I11949" s="3">
        <v>946.8389699999999</v>
      </c>
      <c r="J11949" s="3">
        <v>21293.804069999998</v>
      </c>
      <c r="K11949" s="4">
        <v>0.35</v>
      </c>
      <c r="L11949" s="73">
        <v>38656.444311692299</v>
      </c>
    </row>
    <row r="11950" spans="1:12" x14ac:dyDescent="0.35">
      <c r="A11950" s="1" t="s">
        <v>20059</v>
      </c>
      <c r="B11950" t="s">
        <v>20060</v>
      </c>
      <c r="C11950" t="s">
        <v>34</v>
      </c>
      <c r="D11950" t="s">
        <v>35</v>
      </c>
      <c r="E11950">
        <v>1</v>
      </c>
      <c r="F11950" s="2">
        <v>18698.53</v>
      </c>
      <c r="G11950" s="3">
        <v>51936</v>
      </c>
      <c r="H11950" s="3">
        <v>186.9853</v>
      </c>
      <c r="I11950" s="3">
        <v>878.8309099999999</v>
      </c>
      <c r="J11950" s="3">
        <v>19764.34621</v>
      </c>
      <c r="K11950" s="4">
        <v>0.35</v>
      </c>
      <c r="L11950" s="73">
        <v>35879.890042769228</v>
      </c>
    </row>
    <row r="11951" spans="1:12" x14ac:dyDescent="0.35">
      <c r="A11951" s="1" t="s">
        <v>20061</v>
      </c>
      <c r="B11951" t="s">
        <v>20062</v>
      </c>
      <c r="C11951" t="s">
        <v>13</v>
      </c>
      <c r="D11951" t="s">
        <v>14</v>
      </c>
      <c r="E11951">
        <v>1</v>
      </c>
      <c r="F11951" s="2">
        <v>571.20000000000005</v>
      </c>
      <c r="G11951" s="3">
        <v>1144</v>
      </c>
      <c r="H11951" s="3">
        <v>5.7120000000000006</v>
      </c>
      <c r="I11951" s="3">
        <v>26.846400000000003</v>
      </c>
      <c r="J11951" s="3">
        <v>603.75840000000005</v>
      </c>
      <c r="K11951" s="4">
        <v>0.35</v>
      </c>
      <c r="L11951" s="73">
        <v>1096.0537107692307</v>
      </c>
    </row>
    <row r="11952" spans="1:12" x14ac:dyDescent="0.35">
      <c r="A11952" s="1" t="s">
        <v>20063</v>
      </c>
      <c r="B11952" t="s">
        <v>20064</v>
      </c>
      <c r="C11952" t="s">
        <v>34</v>
      </c>
      <c r="D11952" t="s">
        <v>35</v>
      </c>
      <c r="E11952">
        <v>1</v>
      </c>
      <c r="F11952" s="2">
        <v>10536.37</v>
      </c>
      <c r="G11952" s="3">
        <v>28240</v>
      </c>
      <c r="H11952" s="3">
        <v>105.36370000000001</v>
      </c>
      <c r="I11952" s="3">
        <v>495.20939000000004</v>
      </c>
      <c r="J11952" s="3">
        <v>11136.943090000001</v>
      </c>
      <c r="K11952" s="4">
        <v>0.35</v>
      </c>
      <c r="L11952" s="73">
        <v>20217.835148000002</v>
      </c>
    </row>
    <row r="11953" spans="1:12" x14ac:dyDescent="0.35">
      <c r="A11953" s="1" t="s">
        <v>20065</v>
      </c>
      <c r="B11953" t="s">
        <v>20066</v>
      </c>
      <c r="C11953" t="s">
        <v>13</v>
      </c>
      <c r="D11953" t="s">
        <v>14</v>
      </c>
      <c r="E11953">
        <v>1</v>
      </c>
      <c r="F11953" s="2">
        <v>515.76</v>
      </c>
      <c r="G11953" s="3">
        <v>1033</v>
      </c>
      <c r="H11953" s="3">
        <v>5.1576000000000004</v>
      </c>
      <c r="I11953" s="3">
        <v>24.24072</v>
      </c>
      <c r="J11953" s="3">
        <v>545.15832</v>
      </c>
      <c r="K11953" s="4">
        <v>0.35000000000000003</v>
      </c>
      <c r="L11953" s="73">
        <v>989.67202707692309</v>
      </c>
    </row>
    <row r="11954" spans="1:12" x14ac:dyDescent="0.35">
      <c r="A11954" s="1" t="s">
        <v>20067</v>
      </c>
      <c r="B11954" t="s">
        <v>20068</v>
      </c>
      <c r="C11954" t="s">
        <v>363</v>
      </c>
      <c r="D11954" t="s">
        <v>364</v>
      </c>
      <c r="E11954">
        <v>1</v>
      </c>
      <c r="F11954" s="2">
        <v>17643.45</v>
      </c>
      <c r="G11954" s="3">
        <v>35313</v>
      </c>
      <c r="H11954" s="3">
        <v>176.43450000000001</v>
      </c>
      <c r="I11954" s="3">
        <v>829.24215000000004</v>
      </c>
      <c r="J11954" s="3">
        <v>18649.126649999998</v>
      </c>
      <c r="K11954" s="4">
        <v>0.34999999999999992</v>
      </c>
      <c r="L11954" s="73">
        <v>33855.337610769224</v>
      </c>
    </row>
    <row r="11955" spans="1:12" x14ac:dyDescent="0.35">
      <c r="A11955" s="1" t="s">
        <v>20069</v>
      </c>
      <c r="B11955" t="s">
        <v>20070</v>
      </c>
      <c r="C11955" t="s">
        <v>26</v>
      </c>
      <c r="D11955" t="s">
        <v>27</v>
      </c>
      <c r="E11955">
        <v>1</v>
      </c>
      <c r="F11955" s="2">
        <v>1230</v>
      </c>
      <c r="G11955" s="3">
        <v>2495</v>
      </c>
      <c r="H11955" s="3">
        <v>12.3</v>
      </c>
      <c r="I11955" s="3">
        <v>57.81</v>
      </c>
      <c r="J11955" s="3">
        <v>1300.1099999999999</v>
      </c>
      <c r="K11955" s="4">
        <v>0.35</v>
      </c>
      <c r="L11955" s="73">
        <v>2360.1996923076922</v>
      </c>
    </row>
    <row r="11956" spans="1:12" x14ac:dyDescent="0.35">
      <c r="A11956" s="1" t="s">
        <v>20071</v>
      </c>
      <c r="B11956" t="s">
        <v>20072</v>
      </c>
      <c r="C11956" t="s">
        <v>363</v>
      </c>
      <c r="D11956" t="s">
        <v>364</v>
      </c>
      <c r="E11956">
        <v>1</v>
      </c>
      <c r="F11956" s="2">
        <v>267.26</v>
      </c>
      <c r="G11956" s="3">
        <v>584.11</v>
      </c>
      <c r="H11956" s="3">
        <v>2.6726000000000001</v>
      </c>
      <c r="I11956" s="3">
        <v>12.561219999999999</v>
      </c>
      <c r="J11956" s="3">
        <v>282.49381999999997</v>
      </c>
      <c r="K11956" s="4">
        <v>0.35000000000000003</v>
      </c>
      <c r="L11956" s="73">
        <v>512.8349347692307</v>
      </c>
    </row>
    <row r="11957" spans="1:12" x14ac:dyDescent="0.35">
      <c r="A11957" s="1" t="s">
        <v>20073</v>
      </c>
      <c r="B11957" t="s">
        <v>19609</v>
      </c>
      <c r="C11957" t="s">
        <v>34</v>
      </c>
      <c r="D11957" t="s">
        <v>35</v>
      </c>
      <c r="E11957">
        <v>1</v>
      </c>
      <c r="F11957" s="2">
        <v>4538.16</v>
      </c>
      <c r="G11957" s="3">
        <v>12107</v>
      </c>
      <c r="H11957" s="3">
        <v>45.381599999999999</v>
      </c>
      <c r="I11957" s="3">
        <v>213.29352</v>
      </c>
      <c r="J11957" s="3">
        <v>4796.8351199999997</v>
      </c>
      <c r="K11957" s="4">
        <v>0.35</v>
      </c>
      <c r="L11957" s="73">
        <v>8708.1006793846136</v>
      </c>
    </row>
    <row r="11958" spans="1:12" x14ac:dyDescent="0.35">
      <c r="A11958" s="1" t="s">
        <v>20074</v>
      </c>
      <c r="B11958" t="s">
        <v>20075</v>
      </c>
      <c r="C11958" t="s">
        <v>363</v>
      </c>
      <c r="D11958" t="s">
        <v>364</v>
      </c>
      <c r="E11958">
        <v>1</v>
      </c>
      <c r="F11958" s="2">
        <v>129.6</v>
      </c>
      <c r="G11958" s="3">
        <v>315</v>
      </c>
      <c r="H11958" s="3">
        <v>1.296</v>
      </c>
      <c r="I11958" s="3">
        <v>6.0911999999999997</v>
      </c>
      <c r="J11958" s="3">
        <v>136.98719999999997</v>
      </c>
      <c r="K11958" s="4">
        <v>0.35</v>
      </c>
      <c r="L11958" s="73">
        <v>248.68445538461532</v>
      </c>
    </row>
    <row r="11959" spans="1:12" x14ac:dyDescent="0.35">
      <c r="A11959" s="1" t="s">
        <v>20076</v>
      </c>
      <c r="B11959" t="s">
        <v>20077</v>
      </c>
      <c r="C11959" t="s">
        <v>34</v>
      </c>
      <c r="D11959" t="s">
        <v>35</v>
      </c>
      <c r="E11959">
        <v>1</v>
      </c>
      <c r="F11959" s="2">
        <v>14482.31</v>
      </c>
      <c r="G11959" s="3">
        <v>40221</v>
      </c>
      <c r="H11959" s="3">
        <v>144.82310000000001</v>
      </c>
      <c r="I11959" s="3">
        <v>680.66856999999993</v>
      </c>
      <c r="J11959" s="3">
        <v>15307.801669999999</v>
      </c>
      <c r="K11959" s="4">
        <v>0.34999999999999992</v>
      </c>
      <c r="L11959" s="73">
        <v>27789.547647076917</v>
      </c>
    </row>
    <row r="11960" spans="1:12" x14ac:dyDescent="0.35">
      <c r="A11960" s="1" t="s">
        <v>20078</v>
      </c>
      <c r="B11960" t="s">
        <v>1586</v>
      </c>
      <c r="C11960" t="s">
        <v>34</v>
      </c>
      <c r="D11960" t="s">
        <v>35</v>
      </c>
      <c r="E11960">
        <v>1</v>
      </c>
      <c r="F11960" s="2">
        <v>13792.68</v>
      </c>
      <c r="G11960" s="3">
        <v>38310</v>
      </c>
      <c r="H11960" s="3">
        <v>137.92680000000001</v>
      </c>
      <c r="I11960" s="3">
        <v>648.25595999999996</v>
      </c>
      <c r="J11960" s="3">
        <v>14578.86276</v>
      </c>
      <c r="K11960" s="4">
        <v>0.35000000000000003</v>
      </c>
      <c r="L11960" s="73">
        <v>26466.243164307692</v>
      </c>
    </row>
    <row r="11961" spans="1:12" x14ac:dyDescent="0.35">
      <c r="A11961" s="1" t="s">
        <v>20079</v>
      </c>
      <c r="B11961" t="s">
        <v>20080</v>
      </c>
      <c r="C11961" t="s">
        <v>363</v>
      </c>
      <c r="D11961" t="s">
        <v>364</v>
      </c>
      <c r="E11961">
        <v>1</v>
      </c>
      <c r="F11961" s="2">
        <v>0.51</v>
      </c>
      <c r="G11961" s="3">
        <v>2</v>
      </c>
      <c r="H11961" s="3">
        <v>5.1000000000000004E-3</v>
      </c>
      <c r="I11961" s="3">
        <v>2.3970000000000002E-2</v>
      </c>
      <c r="J11961" s="3">
        <v>0.53907000000000005</v>
      </c>
      <c r="K11961" s="4">
        <v>0.35</v>
      </c>
      <c r="L11961" s="73">
        <v>0.97861938461538467</v>
      </c>
    </row>
    <row r="11962" spans="1:12" x14ac:dyDescent="0.35">
      <c r="A11962" s="1" t="s">
        <v>20081</v>
      </c>
      <c r="B11962" t="s">
        <v>20082</v>
      </c>
      <c r="C11962" t="s">
        <v>363</v>
      </c>
      <c r="D11962" t="s">
        <v>364</v>
      </c>
      <c r="E11962">
        <v>1</v>
      </c>
      <c r="F11962" s="2">
        <v>176.4</v>
      </c>
      <c r="G11962" s="3">
        <v>363</v>
      </c>
      <c r="H11962" s="3">
        <v>1.764</v>
      </c>
      <c r="I11962" s="3">
        <v>8.2908000000000008</v>
      </c>
      <c r="J11962" s="3">
        <v>186.45480000000001</v>
      </c>
      <c r="K11962" s="4">
        <v>0.35</v>
      </c>
      <c r="L11962" s="73">
        <v>338.4871753846154</v>
      </c>
    </row>
    <row r="11963" spans="1:12" x14ac:dyDescent="0.35">
      <c r="A11963" s="1" t="s">
        <v>20083</v>
      </c>
      <c r="B11963" t="s">
        <v>19635</v>
      </c>
      <c r="C11963" t="s">
        <v>13</v>
      </c>
      <c r="D11963" t="s">
        <v>14</v>
      </c>
      <c r="E11963">
        <v>1</v>
      </c>
      <c r="F11963" s="2">
        <v>89.04</v>
      </c>
      <c r="G11963" s="3">
        <v>177</v>
      </c>
      <c r="H11963" s="3">
        <v>0.89040000000000008</v>
      </c>
      <c r="I11963" s="3">
        <v>4.1848800000000006</v>
      </c>
      <c r="J11963" s="3">
        <v>94.115280000000013</v>
      </c>
      <c r="K11963" s="4">
        <v>0.35</v>
      </c>
      <c r="L11963" s="73">
        <v>170.8554313846154</v>
      </c>
    </row>
    <row r="11964" spans="1:12" x14ac:dyDescent="0.35">
      <c r="A11964" s="1" t="s">
        <v>20084</v>
      </c>
      <c r="B11964" t="s">
        <v>19531</v>
      </c>
      <c r="C11964" t="s">
        <v>13</v>
      </c>
      <c r="D11964" t="s">
        <v>14</v>
      </c>
      <c r="E11964">
        <v>1</v>
      </c>
      <c r="F11964" s="2">
        <v>677.04</v>
      </c>
      <c r="G11964" s="3">
        <v>1355</v>
      </c>
      <c r="H11964" s="3">
        <v>6.7703999999999995</v>
      </c>
      <c r="I11964" s="3">
        <v>31.820879999999999</v>
      </c>
      <c r="J11964" s="3">
        <v>715.63127999999995</v>
      </c>
      <c r="K11964" s="4">
        <v>0.35000000000000003</v>
      </c>
      <c r="L11964" s="73">
        <v>1299.1460159999999</v>
      </c>
    </row>
    <row r="11965" spans="1:12" x14ac:dyDescent="0.35">
      <c r="A11965" s="1" t="s">
        <v>20085</v>
      </c>
      <c r="B11965" t="s">
        <v>20086</v>
      </c>
      <c r="C11965" t="s">
        <v>363</v>
      </c>
      <c r="D11965" t="s">
        <v>364</v>
      </c>
      <c r="E11965">
        <v>1</v>
      </c>
      <c r="F11965" s="2">
        <v>1190.07</v>
      </c>
      <c r="G11965" s="3">
        <v>5</v>
      </c>
      <c r="H11965" s="3">
        <v>11.900699999999999</v>
      </c>
      <c r="I11965" s="3">
        <v>55.93329</v>
      </c>
      <c r="J11965" s="3">
        <v>1257.9039899999998</v>
      </c>
      <c r="K11965" s="4">
        <v>0.35</v>
      </c>
      <c r="L11965" s="73">
        <v>2283.5795510769226</v>
      </c>
    </row>
    <row r="11966" spans="1:12" x14ac:dyDescent="0.35">
      <c r="A11966" s="1" t="s">
        <v>20087</v>
      </c>
      <c r="B11966" t="s">
        <v>1961</v>
      </c>
      <c r="C11966" t="s">
        <v>13</v>
      </c>
      <c r="D11966" t="s">
        <v>14</v>
      </c>
      <c r="E11966">
        <v>1</v>
      </c>
      <c r="F11966" s="2">
        <v>2123.52</v>
      </c>
      <c r="G11966" s="3">
        <v>4251</v>
      </c>
      <c r="H11966" s="3">
        <v>21.235199999999999</v>
      </c>
      <c r="I11966" s="3">
        <v>99.805440000000004</v>
      </c>
      <c r="J11966" s="3">
        <v>2244.5606400000001</v>
      </c>
      <c r="K11966" s="4">
        <v>0.35</v>
      </c>
      <c r="L11966" s="73">
        <v>4074.7408541538462</v>
      </c>
    </row>
    <row r="11967" spans="1:12" x14ac:dyDescent="0.35">
      <c r="A11967" s="1" t="s">
        <v>20088</v>
      </c>
      <c r="B11967" t="s">
        <v>19780</v>
      </c>
      <c r="C11967" t="s">
        <v>34</v>
      </c>
      <c r="D11967" t="s">
        <v>35</v>
      </c>
      <c r="E11967">
        <v>1</v>
      </c>
      <c r="F11967" s="2">
        <v>3.25</v>
      </c>
      <c r="G11967" s="3">
        <v>7</v>
      </c>
      <c r="H11967" s="3">
        <v>3.2500000000000001E-2</v>
      </c>
      <c r="I11967" s="3">
        <v>0.15275</v>
      </c>
      <c r="J11967" s="3">
        <v>3.4352500000000004</v>
      </c>
      <c r="K11967" s="4">
        <v>0.34999999999999992</v>
      </c>
      <c r="L11967" s="73">
        <v>6.2363</v>
      </c>
    </row>
    <row r="11968" spans="1:12" x14ac:dyDescent="0.35">
      <c r="A11968" s="1" t="s">
        <v>20089</v>
      </c>
      <c r="B11968" t="s">
        <v>16902</v>
      </c>
      <c r="C11968" t="s">
        <v>363</v>
      </c>
      <c r="D11968" t="s">
        <v>364</v>
      </c>
      <c r="E11968">
        <v>1</v>
      </c>
      <c r="F11968" s="2">
        <v>2186.7399999999998</v>
      </c>
      <c r="G11968" s="3">
        <v>102</v>
      </c>
      <c r="H11968" s="3">
        <v>21.8674</v>
      </c>
      <c r="I11968" s="3">
        <v>102.77677999999999</v>
      </c>
      <c r="J11968" s="3">
        <v>2311.38418</v>
      </c>
      <c r="K11968" s="4">
        <v>0.34999999999999992</v>
      </c>
      <c r="L11968" s="73">
        <v>4196.0512806153838</v>
      </c>
    </row>
    <row r="11969" spans="1:12" x14ac:dyDescent="0.35">
      <c r="A11969" s="1" t="s">
        <v>20090</v>
      </c>
      <c r="B11969" t="s">
        <v>20091</v>
      </c>
      <c r="C11969" t="s">
        <v>363</v>
      </c>
      <c r="D11969" t="s">
        <v>364</v>
      </c>
      <c r="E11969">
        <v>1</v>
      </c>
      <c r="F11969" s="2">
        <v>388.7</v>
      </c>
      <c r="G11969" s="3">
        <v>845</v>
      </c>
      <c r="H11969" s="3">
        <v>3.887</v>
      </c>
      <c r="I11969" s="3">
        <v>18.268899999999999</v>
      </c>
      <c r="J11969" s="3">
        <v>410.85589999999996</v>
      </c>
      <c r="K11969" s="4">
        <v>0.35</v>
      </c>
      <c r="L11969" s="73">
        <v>745.86147999999991</v>
      </c>
    </row>
    <row r="11970" spans="1:12" x14ac:dyDescent="0.35">
      <c r="A11970" s="1" t="s">
        <v>20092</v>
      </c>
      <c r="B11970" t="s">
        <v>20093</v>
      </c>
      <c r="C11970" t="s">
        <v>363</v>
      </c>
      <c r="D11970" t="s">
        <v>364</v>
      </c>
      <c r="E11970">
        <v>1</v>
      </c>
      <c r="F11970" s="2">
        <v>168.14</v>
      </c>
      <c r="G11970" s="3">
        <v>337</v>
      </c>
      <c r="H11970" s="3">
        <v>1.6814</v>
      </c>
      <c r="I11970" s="3">
        <v>7.9025799999999995</v>
      </c>
      <c r="J11970" s="3">
        <v>177.72397999999998</v>
      </c>
      <c r="K11970" s="4">
        <v>0.35000000000000003</v>
      </c>
      <c r="L11970" s="73">
        <v>322.63737907692303</v>
      </c>
    </row>
    <row r="11971" spans="1:12" x14ac:dyDescent="0.35">
      <c r="A11971" s="1" t="s">
        <v>20094</v>
      </c>
      <c r="B11971" t="s">
        <v>1575</v>
      </c>
      <c r="C11971" t="s">
        <v>34</v>
      </c>
      <c r="D11971" t="s">
        <v>35</v>
      </c>
      <c r="E11971">
        <v>1</v>
      </c>
      <c r="F11971" s="2">
        <v>33243.21</v>
      </c>
      <c r="G11971" s="3">
        <v>82143.039999999994</v>
      </c>
      <c r="H11971" s="3">
        <v>332.43209999999999</v>
      </c>
      <c r="I11971" s="3">
        <v>1562.4308699999999</v>
      </c>
      <c r="J11971" s="3">
        <v>35138.072969999994</v>
      </c>
      <c r="K11971" s="4">
        <v>0.35000000000000003</v>
      </c>
      <c r="L11971" s="73">
        <v>63789.11708399999</v>
      </c>
    </row>
    <row r="11972" spans="1:12" x14ac:dyDescent="0.35">
      <c r="A11972" s="1" t="s">
        <v>20095</v>
      </c>
      <c r="B11972" t="s">
        <v>20096</v>
      </c>
      <c r="C11972" t="s">
        <v>13</v>
      </c>
      <c r="D11972" t="s">
        <v>14</v>
      </c>
      <c r="E11972">
        <v>1</v>
      </c>
      <c r="F11972" s="2">
        <v>322.56</v>
      </c>
      <c r="G11972" s="3">
        <v>645</v>
      </c>
      <c r="H11972" s="3">
        <v>3.2256</v>
      </c>
      <c r="I11972" s="3">
        <v>15.16032</v>
      </c>
      <c r="J11972" s="3">
        <v>340.94592</v>
      </c>
      <c r="K11972" s="4">
        <v>0.35</v>
      </c>
      <c r="L11972" s="73">
        <v>618.94797784615389</v>
      </c>
    </row>
    <row r="11973" spans="1:12" x14ac:dyDescent="0.35">
      <c r="A11973" s="1" t="s">
        <v>20097</v>
      </c>
      <c r="B11973" t="s">
        <v>20098</v>
      </c>
      <c r="C11973" t="s">
        <v>363</v>
      </c>
      <c r="D11973" t="s">
        <v>364</v>
      </c>
      <c r="E11973">
        <v>1</v>
      </c>
      <c r="F11973" s="2">
        <v>765</v>
      </c>
      <c r="G11973" s="3">
        <v>1488</v>
      </c>
      <c r="H11973" s="3">
        <v>7.65</v>
      </c>
      <c r="I11973" s="3">
        <v>35.954999999999998</v>
      </c>
      <c r="J11973" s="3">
        <v>808.60500000000002</v>
      </c>
      <c r="K11973" s="4">
        <v>0.34999999999999992</v>
      </c>
      <c r="L11973" s="73">
        <v>1467.9290769230768</v>
      </c>
    </row>
    <row r="11974" spans="1:12" x14ac:dyDescent="0.35">
      <c r="A11974" s="1" t="s">
        <v>20099</v>
      </c>
      <c r="B11974" t="s">
        <v>20100</v>
      </c>
      <c r="C11974" t="s">
        <v>34</v>
      </c>
      <c r="D11974" t="s">
        <v>35</v>
      </c>
      <c r="E11974">
        <v>1</v>
      </c>
      <c r="F11974" s="2">
        <v>50.34</v>
      </c>
      <c r="G11974" s="3">
        <v>800</v>
      </c>
      <c r="H11974" s="3">
        <v>0.50340000000000007</v>
      </c>
      <c r="I11974" s="3">
        <v>2.36598</v>
      </c>
      <c r="J11974" s="3">
        <v>53.209380000000003</v>
      </c>
      <c r="K11974" s="4">
        <v>0.34999999999999992</v>
      </c>
      <c r="L11974" s="73">
        <v>96.595489846153839</v>
      </c>
    </row>
    <row r="11975" spans="1:12" x14ac:dyDescent="0.35">
      <c r="A11975" s="1" t="s">
        <v>20101</v>
      </c>
      <c r="B11975" t="s">
        <v>20102</v>
      </c>
      <c r="C11975" t="s">
        <v>363</v>
      </c>
      <c r="D11975" t="s">
        <v>364</v>
      </c>
      <c r="E11975">
        <v>1</v>
      </c>
      <c r="F11975" s="2">
        <v>827.65</v>
      </c>
      <c r="G11975" s="3">
        <v>1595</v>
      </c>
      <c r="H11975" s="3">
        <v>8.2765000000000004</v>
      </c>
      <c r="I11975" s="3">
        <v>38.899549999999998</v>
      </c>
      <c r="J11975" s="3">
        <v>874.82605000000001</v>
      </c>
      <c r="K11975" s="4">
        <v>0.34999999999999992</v>
      </c>
      <c r="L11975" s="73">
        <v>1588.1457523076922</v>
      </c>
    </row>
    <row r="11976" spans="1:12" x14ac:dyDescent="0.35">
      <c r="A11976" s="1">
        <v>727102</v>
      </c>
      <c r="B11976" t="s">
        <v>19537</v>
      </c>
      <c r="C11976" t="s">
        <v>34</v>
      </c>
      <c r="D11976" t="s">
        <v>35</v>
      </c>
      <c r="E11976">
        <v>1</v>
      </c>
      <c r="F11976" s="2">
        <v>0.129</v>
      </c>
      <c r="G11976" s="3">
        <v>1</v>
      </c>
      <c r="H11976" s="3">
        <v>1.2900000000000001E-3</v>
      </c>
      <c r="I11976" s="3">
        <v>6.0629999999999998E-3</v>
      </c>
      <c r="J11976" s="3">
        <v>0.13635300000000003</v>
      </c>
      <c r="K11976" s="4">
        <v>0.35</v>
      </c>
      <c r="L11976" s="73">
        <v>0.24753313846153852</v>
      </c>
    </row>
    <row r="11977" spans="1:12" x14ac:dyDescent="0.35">
      <c r="A11977" s="1" t="s">
        <v>20103</v>
      </c>
      <c r="B11977" t="s">
        <v>1575</v>
      </c>
      <c r="C11977" t="s">
        <v>34</v>
      </c>
      <c r="D11977" t="s">
        <v>35</v>
      </c>
      <c r="E11977">
        <v>1</v>
      </c>
      <c r="F11977" s="2">
        <v>25384.59</v>
      </c>
      <c r="G11977" s="3">
        <v>70503</v>
      </c>
      <c r="H11977" s="3">
        <v>253.8459</v>
      </c>
      <c r="I11977" s="3">
        <v>1193.07573</v>
      </c>
      <c r="J11977" s="3">
        <v>26831.511630000001</v>
      </c>
      <c r="K11977" s="4">
        <v>0.35</v>
      </c>
      <c r="L11977" s="73">
        <v>48709.513420615389</v>
      </c>
    </row>
    <row r="11978" spans="1:12" x14ac:dyDescent="0.35">
      <c r="A11978" s="1" t="s">
        <v>20104</v>
      </c>
      <c r="B11978" t="s">
        <v>1571</v>
      </c>
      <c r="C11978" t="s">
        <v>34</v>
      </c>
      <c r="D11978" t="s">
        <v>35</v>
      </c>
      <c r="E11978">
        <v>1</v>
      </c>
      <c r="F11978" s="2">
        <v>33891.86</v>
      </c>
      <c r="G11978" s="3">
        <v>94134</v>
      </c>
      <c r="H11978" s="3">
        <v>338.91860000000003</v>
      </c>
      <c r="I11978" s="3">
        <v>1592.91742</v>
      </c>
      <c r="J11978" s="3">
        <v>35823.696019999996</v>
      </c>
      <c r="K11978" s="4">
        <v>0.35</v>
      </c>
      <c r="L11978" s="73">
        <v>65033.786620923063</v>
      </c>
    </row>
    <row r="11979" spans="1:12" x14ac:dyDescent="0.35">
      <c r="A11979" s="1" t="s">
        <v>20105</v>
      </c>
      <c r="B11979" t="s">
        <v>20106</v>
      </c>
      <c r="C11979" t="s">
        <v>13</v>
      </c>
      <c r="D11979" t="s">
        <v>14</v>
      </c>
      <c r="E11979">
        <v>1</v>
      </c>
      <c r="F11979" s="2">
        <v>33.6</v>
      </c>
      <c r="G11979" s="3">
        <v>66</v>
      </c>
      <c r="H11979" s="3">
        <v>0.33600000000000002</v>
      </c>
      <c r="I11979" s="3">
        <v>1.5792000000000002</v>
      </c>
      <c r="J11979" s="3">
        <v>35.5152</v>
      </c>
      <c r="K11979" s="4">
        <v>0.35</v>
      </c>
      <c r="L11979" s="73">
        <v>64.473747692307683</v>
      </c>
    </row>
    <row r="11980" spans="1:12" x14ac:dyDescent="0.35">
      <c r="A11980" s="1" t="s">
        <v>20107</v>
      </c>
      <c r="B11980" t="s">
        <v>17246</v>
      </c>
      <c r="C11980" t="s">
        <v>26</v>
      </c>
      <c r="D11980" t="s">
        <v>27</v>
      </c>
      <c r="E11980">
        <v>1</v>
      </c>
      <c r="F11980" s="2">
        <v>16.2</v>
      </c>
      <c r="G11980" s="3">
        <v>34</v>
      </c>
      <c r="H11980" s="3">
        <v>0.16200000000000001</v>
      </c>
      <c r="I11980" s="3">
        <v>0.76139999999999997</v>
      </c>
      <c r="J11980" s="3">
        <v>17.123399999999997</v>
      </c>
      <c r="K11980" s="4">
        <v>0.35</v>
      </c>
      <c r="L11980" s="73">
        <v>31.085556923076915</v>
      </c>
    </row>
    <row r="11981" spans="1:12" x14ac:dyDescent="0.35">
      <c r="A11981" s="1" t="s">
        <v>20108</v>
      </c>
      <c r="B11981" t="s">
        <v>20109</v>
      </c>
      <c r="C11981" t="s">
        <v>363</v>
      </c>
      <c r="D11981" t="s">
        <v>364</v>
      </c>
      <c r="E11981">
        <v>1</v>
      </c>
      <c r="F11981" s="2">
        <v>554.63</v>
      </c>
      <c r="G11981" s="3">
        <v>1005</v>
      </c>
      <c r="H11981" s="3">
        <v>5.5463000000000005</v>
      </c>
      <c r="I11981" s="3">
        <v>26.067609999999998</v>
      </c>
      <c r="J11981" s="3">
        <v>586.24390999999991</v>
      </c>
      <c r="K11981" s="4">
        <v>0.35</v>
      </c>
      <c r="L11981" s="73">
        <v>1064.258175076923</v>
      </c>
    </row>
    <row r="11982" spans="1:12" x14ac:dyDescent="0.35">
      <c r="A11982" s="1" t="s">
        <v>20110</v>
      </c>
      <c r="B11982" t="s">
        <v>20111</v>
      </c>
      <c r="C11982" t="s">
        <v>363</v>
      </c>
      <c r="D11982" t="s">
        <v>364</v>
      </c>
      <c r="E11982">
        <v>1</v>
      </c>
      <c r="F11982" s="2">
        <v>59.5</v>
      </c>
      <c r="G11982" s="3">
        <v>116</v>
      </c>
      <c r="H11982" s="3">
        <v>0.59499999999999997</v>
      </c>
      <c r="I11982" s="3">
        <v>2.7965</v>
      </c>
      <c r="J11982" s="3">
        <v>62.891500000000001</v>
      </c>
      <c r="K11982" s="4">
        <v>0.35000000000000003</v>
      </c>
      <c r="L11982" s="73">
        <v>114.17226153846154</v>
      </c>
    </row>
    <row r="11983" spans="1:12" x14ac:dyDescent="0.35">
      <c r="A11983" s="1" t="s">
        <v>20112</v>
      </c>
      <c r="B11983" t="s">
        <v>20113</v>
      </c>
      <c r="C11983" t="s">
        <v>34</v>
      </c>
      <c r="D11983" t="s">
        <v>35</v>
      </c>
      <c r="E11983">
        <v>1</v>
      </c>
      <c r="F11983" s="2">
        <v>32.840000000000003</v>
      </c>
      <c r="G11983" s="3">
        <v>92</v>
      </c>
      <c r="H11983" s="3">
        <v>0.32840000000000003</v>
      </c>
      <c r="I11983" s="3">
        <v>1.5434800000000002</v>
      </c>
      <c r="J11983" s="3">
        <v>34.711880000000008</v>
      </c>
      <c r="K11983" s="4">
        <v>0.35</v>
      </c>
      <c r="L11983" s="73">
        <v>63.015412923076937</v>
      </c>
    </row>
    <row r="11984" spans="1:12" x14ac:dyDescent="0.35">
      <c r="A11984" s="1" t="s">
        <v>20114</v>
      </c>
      <c r="B11984" t="s">
        <v>20115</v>
      </c>
      <c r="C11984" t="s">
        <v>363</v>
      </c>
      <c r="D11984" t="s">
        <v>364</v>
      </c>
      <c r="E11984">
        <v>1</v>
      </c>
      <c r="F11984" s="2">
        <v>583.20000000000005</v>
      </c>
      <c r="G11984" s="3">
        <v>1527.4448</v>
      </c>
      <c r="H11984" s="3">
        <v>5.8320000000000007</v>
      </c>
      <c r="I11984" s="3">
        <v>27.410400000000003</v>
      </c>
      <c r="J11984" s="3">
        <v>616.44240000000002</v>
      </c>
      <c r="K11984" s="4">
        <v>0.34999999999999992</v>
      </c>
      <c r="L11984" s="73">
        <v>1119.0800492307692</v>
      </c>
    </row>
    <row r="11985" spans="1:12" x14ac:dyDescent="0.35">
      <c r="A11985" s="1" t="s">
        <v>20116</v>
      </c>
      <c r="B11985" t="s">
        <v>20117</v>
      </c>
      <c r="C11985" t="s">
        <v>363</v>
      </c>
      <c r="D11985" t="s">
        <v>364</v>
      </c>
      <c r="E11985">
        <v>1</v>
      </c>
      <c r="F11985" s="2">
        <v>953</v>
      </c>
      <c r="G11985" s="3">
        <v>2671</v>
      </c>
      <c r="H11985" s="3">
        <v>9.5299999999999994</v>
      </c>
      <c r="I11985" s="3">
        <v>44.790999999999997</v>
      </c>
      <c r="J11985" s="3">
        <v>1007.3209999999999</v>
      </c>
      <c r="K11985" s="4">
        <v>0.35</v>
      </c>
      <c r="L11985" s="73">
        <v>1828.6750461538459</v>
      </c>
    </row>
    <row r="11986" spans="1:12" x14ac:dyDescent="0.35">
      <c r="A11986" s="1" t="s">
        <v>20118</v>
      </c>
      <c r="B11986" t="s">
        <v>20119</v>
      </c>
      <c r="C11986" t="s">
        <v>363</v>
      </c>
      <c r="D11986" t="s">
        <v>364</v>
      </c>
      <c r="E11986">
        <v>1</v>
      </c>
      <c r="F11986" s="2">
        <v>479.4</v>
      </c>
      <c r="G11986" s="3">
        <v>1104</v>
      </c>
      <c r="H11986" s="3">
        <v>4.7939999999999996</v>
      </c>
      <c r="I11986" s="3">
        <v>22.5318</v>
      </c>
      <c r="J11986" s="3">
        <v>506.72579999999994</v>
      </c>
      <c r="K11986" s="4">
        <v>0.34999999999999992</v>
      </c>
      <c r="L11986" s="73">
        <v>919.90222153846139</v>
      </c>
    </row>
    <row r="11987" spans="1:12" x14ac:dyDescent="0.35">
      <c r="A11987" s="1" t="s">
        <v>20120</v>
      </c>
      <c r="B11987" t="s">
        <v>20121</v>
      </c>
      <c r="C11987" t="s">
        <v>363</v>
      </c>
      <c r="D11987" t="s">
        <v>364</v>
      </c>
      <c r="E11987">
        <v>1</v>
      </c>
      <c r="F11987" s="2">
        <v>326.95999999999998</v>
      </c>
      <c r="G11987" s="3">
        <v>655</v>
      </c>
      <c r="H11987" s="3">
        <v>3.2696000000000001</v>
      </c>
      <c r="I11987" s="3">
        <v>15.36712</v>
      </c>
      <c r="J11987" s="3">
        <v>345.59672</v>
      </c>
      <c r="K11987" s="4">
        <v>0.34999999999999992</v>
      </c>
      <c r="L11987" s="73">
        <v>627.39096861538451</v>
      </c>
    </row>
    <row r="11988" spans="1:12" x14ac:dyDescent="0.35">
      <c r="A11988" s="1" t="s">
        <v>20122</v>
      </c>
      <c r="B11988" t="s">
        <v>20123</v>
      </c>
      <c r="C11988" t="s">
        <v>363</v>
      </c>
      <c r="D11988" t="s">
        <v>364</v>
      </c>
      <c r="E11988">
        <v>1</v>
      </c>
      <c r="F11988" s="2">
        <v>6693.73</v>
      </c>
      <c r="G11988" s="3">
        <v>128</v>
      </c>
      <c r="H11988" s="3">
        <v>66.937299999999993</v>
      </c>
      <c r="I11988" s="3">
        <v>314.60530999999997</v>
      </c>
      <c r="J11988" s="3">
        <v>7075.2726099999991</v>
      </c>
      <c r="K11988" s="4">
        <v>0.35000000000000003</v>
      </c>
      <c r="L11988" s="73">
        <v>12844.341045846153</v>
      </c>
    </row>
    <row r="11989" spans="1:12" x14ac:dyDescent="0.35">
      <c r="A11989" s="1" t="s">
        <v>20124</v>
      </c>
      <c r="B11989" t="s">
        <v>20125</v>
      </c>
      <c r="C11989" t="s">
        <v>363</v>
      </c>
      <c r="D11989" t="s">
        <v>364</v>
      </c>
      <c r="E11989">
        <v>1</v>
      </c>
      <c r="F11989" s="2">
        <v>264.04000000000002</v>
      </c>
      <c r="G11989" s="3">
        <v>655</v>
      </c>
      <c r="H11989" s="3">
        <v>2.6404000000000001</v>
      </c>
      <c r="I11989" s="3">
        <v>12.409880000000001</v>
      </c>
      <c r="J11989" s="3">
        <v>279.09028000000001</v>
      </c>
      <c r="K11989" s="4">
        <v>0.34999999999999992</v>
      </c>
      <c r="L11989" s="73">
        <v>506.65620061538459</v>
      </c>
    </row>
    <row r="11990" spans="1:12" x14ac:dyDescent="0.35">
      <c r="A11990" s="1">
        <v>4132982</v>
      </c>
      <c r="B11990" t="s">
        <v>20126</v>
      </c>
      <c r="C11990" t="s">
        <v>363</v>
      </c>
      <c r="D11990" t="s">
        <v>364</v>
      </c>
      <c r="E11990">
        <v>1</v>
      </c>
      <c r="F11990" s="2">
        <v>76.44</v>
      </c>
      <c r="G11990" s="3">
        <v>287</v>
      </c>
      <c r="H11990" s="3">
        <v>0.76439999999999997</v>
      </c>
      <c r="I11990" s="3">
        <v>3.5926800000000001</v>
      </c>
      <c r="J11990" s="3">
        <v>80.797079999999994</v>
      </c>
      <c r="K11990" s="4">
        <v>0.35</v>
      </c>
      <c r="L11990" s="73">
        <v>146.67777599999999</v>
      </c>
    </row>
    <row r="11991" spans="1:12" x14ac:dyDescent="0.35">
      <c r="A11991" s="1" t="s">
        <v>20127</v>
      </c>
      <c r="B11991" t="s">
        <v>1575</v>
      </c>
      <c r="C11991" t="s">
        <v>34</v>
      </c>
      <c r="D11991" t="s">
        <v>35</v>
      </c>
      <c r="E11991">
        <v>1</v>
      </c>
      <c r="F11991" s="2">
        <v>28004.13</v>
      </c>
      <c r="G11991" s="3">
        <v>69196.960000000006</v>
      </c>
      <c r="H11991" s="3">
        <v>280.04130000000004</v>
      </c>
      <c r="I11991" s="3">
        <v>1316.1941100000001</v>
      </c>
      <c r="J11991" s="3">
        <v>29600.365410000002</v>
      </c>
      <c r="K11991" s="4">
        <v>0.35</v>
      </c>
      <c r="L11991" s="73">
        <v>53736.047975076923</v>
      </c>
    </row>
    <row r="11992" spans="1:12" x14ac:dyDescent="0.35">
      <c r="A11992" s="1" t="s">
        <v>20128</v>
      </c>
      <c r="B11992" t="s">
        <v>20129</v>
      </c>
      <c r="C11992" t="s">
        <v>363</v>
      </c>
      <c r="D11992" t="s">
        <v>364</v>
      </c>
      <c r="E11992">
        <v>1</v>
      </c>
      <c r="F11992" s="2">
        <v>821.1</v>
      </c>
      <c r="G11992" s="3">
        <v>568</v>
      </c>
      <c r="H11992" s="3">
        <v>8.2110000000000003</v>
      </c>
      <c r="I11992" s="3">
        <v>38.591700000000003</v>
      </c>
      <c r="J11992" s="3">
        <v>867.9027000000001</v>
      </c>
      <c r="K11992" s="4">
        <v>0.35</v>
      </c>
      <c r="L11992" s="73">
        <v>1575.5772092307693</v>
      </c>
    </row>
    <row r="11993" spans="1:12" x14ac:dyDescent="0.35">
      <c r="A11993" s="1" t="s">
        <v>20130</v>
      </c>
      <c r="B11993" t="s">
        <v>13679</v>
      </c>
      <c r="C11993" t="s">
        <v>34</v>
      </c>
      <c r="D11993" t="s">
        <v>35</v>
      </c>
      <c r="E11993">
        <v>1</v>
      </c>
      <c r="F11993" s="2">
        <v>151.38999999999999</v>
      </c>
      <c r="G11993" s="3">
        <v>187.04</v>
      </c>
      <c r="H11993" s="3">
        <v>1.5138999999999998</v>
      </c>
      <c r="I11993" s="3">
        <v>7.1153299999999993</v>
      </c>
      <c r="J11993" s="3">
        <v>160.01922999999999</v>
      </c>
      <c r="K11993" s="4">
        <v>0.34999999999999992</v>
      </c>
      <c r="L11993" s="73">
        <v>290.49644830769228</v>
      </c>
    </row>
    <row r="11994" spans="1:12" x14ac:dyDescent="0.35">
      <c r="A11994" s="1" t="s">
        <v>20131</v>
      </c>
      <c r="B11994" t="s">
        <v>20132</v>
      </c>
      <c r="C11994" t="s">
        <v>13</v>
      </c>
      <c r="D11994" t="s">
        <v>14</v>
      </c>
      <c r="E11994">
        <v>1</v>
      </c>
      <c r="F11994" s="2">
        <v>515.76</v>
      </c>
      <c r="G11994" s="3">
        <v>1033</v>
      </c>
      <c r="H11994" s="3">
        <v>5.1576000000000004</v>
      </c>
      <c r="I11994" s="3">
        <v>24.24072</v>
      </c>
      <c r="J11994" s="3">
        <v>545.15832</v>
      </c>
      <c r="K11994" s="4">
        <v>0.35000000000000003</v>
      </c>
      <c r="L11994" s="73">
        <v>989.67202707692309</v>
      </c>
    </row>
    <row r="11995" spans="1:12" x14ac:dyDescent="0.35">
      <c r="A11995" s="1" t="s">
        <v>20133</v>
      </c>
      <c r="B11995" t="s">
        <v>20134</v>
      </c>
      <c r="C11995" t="s">
        <v>34</v>
      </c>
      <c r="D11995" t="s">
        <v>35</v>
      </c>
      <c r="E11995">
        <v>1</v>
      </c>
      <c r="F11995" s="2">
        <v>5904.36</v>
      </c>
      <c r="G11995" s="3">
        <v>16400</v>
      </c>
      <c r="H11995" s="3">
        <v>59.043599999999998</v>
      </c>
      <c r="I11995" s="3">
        <v>277.50491999999997</v>
      </c>
      <c r="J11995" s="3">
        <v>6240.90852</v>
      </c>
      <c r="K11995" s="4">
        <v>0.35000000000000003</v>
      </c>
      <c r="L11995" s="73">
        <v>11329.64931323077</v>
      </c>
    </row>
    <row r="11996" spans="1:12" x14ac:dyDescent="0.35">
      <c r="A11996" s="1">
        <v>7271040</v>
      </c>
      <c r="B11996" t="s">
        <v>19537</v>
      </c>
      <c r="C11996" t="s">
        <v>34</v>
      </c>
      <c r="D11996" t="s">
        <v>35</v>
      </c>
      <c r="E11996">
        <v>1</v>
      </c>
      <c r="F11996" s="2">
        <v>0.129</v>
      </c>
      <c r="G11996" s="3">
        <v>1</v>
      </c>
      <c r="H11996" s="3">
        <v>1.2900000000000001E-3</v>
      </c>
      <c r="I11996" s="3">
        <v>6.0629999999999998E-3</v>
      </c>
      <c r="J11996" s="3">
        <v>0.13635300000000003</v>
      </c>
      <c r="K11996" s="4">
        <v>0.35</v>
      </c>
      <c r="L11996" s="73">
        <v>0.24753313846153852</v>
      </c>
    </row>
    <row r="11997" spans="1:12" x14ac:dyDescent="0.35">
      <c r="A11997" s="1" t="s">
        <v>20135</v>
      </c>
      <c r="B11997" t="s">
        <v>20136</v>
      </c>
      <c r="C11997" t="s">
        <v>363</v>
      </c>
      <c r="D11997" t="s">
        <v>364</v>
      </c>
      <c r="E11997">
        <v>1</v>
      </c>
      <c r="F11997" s="2">
        <v>202.2</v>
      </c>
      <c r="G11997" s="3">
        <v>397</v>
      </c>
      <c r="H11997" s="3">
        <v>2.0219999999999998</v>
      </c>
      <c r="I11997" s="3">
        <v>9.5033999999999992</v>
      </c>
      <c r="J11997" s="3">
        <v>213.72539999999998</v>
      </c>
      <c r="K11997" s="4">
        <v>0.35000000000000003</v>
      </c>
      <c r="L11997" s="73">
        <v>387.99380307692303</v>
      </c>
    </row>
    <row r="11998" spans="1:12" x14ac:dyDescent="0.35">
      <c r="A11998" s="1" t="s">
        <v>20137</v>
      </c>
      <c r="B11998" t="s">
        <v>20138</v>
      </c>
      <c r="C11998" t="s">
        <v>13</v>
      </c>
      <c r="D11998" t="s">
        <v>14</v>
      </c>
      <c r="E11998">
        <v>1</v>
      </c>
      <c r="F11998" s="2">
        <v>467.04</v>
      </c>
      <c r="G11998" s="3">
        <v>853</v>
      </c>
      <c r="H11998" s="3">
        <v>4.6703999999999999</v>
      </c>
      <c r="I11998" s="3">
        <v>21.950880000000002</v>
      </c>
      <c r="J11998" s="3">
        <v>493.66127999999998</v>
      </c>
      <c r="K11998" s="4">
        <v>0.35</v>
      </c>
      <c r="L11998" s="73">
        <v>896.18509292307681</v>
      </c>
    </row>
    <row r="11999" spans="1:12" x14ac:dyDescent="0.35">
      <c r="A11999" s="1" t="s">
        <v>20139</v>
      </c>
      <c r="B11999" t="s">
        <v>20140</v>
      </c>
      <c r="C11999" t="s">
        <v>363</v>
      </c>
      <c r="D11999" t="s">
        <v>364</v>
      </c>
      <c r="E11999">
        <v>1</v>
      </c>
      <c r="F11999" s="2">
        <v>1.8</v>
      </c>
      <c r="G11999" s="3">
        <v>46</v>
      </c>
      <c r="H11999" s="3">
        <v>1.8000000000000002E-2</v>
      </c>
      <c r="I11999" s="3">
        <v>8.4600000000000009E-2</v>
      </c>
      <c r="J11999" s="3">
        <v>1.9026000000000001</v>
      </c>
      <c r="K11999" s="4">
        <v>0.34999999999999992</v>
      </c>
      <c r="L11999" s="73">
        <v>3.4539507692307692</v>
      </c>
    </row>
    <row r="12000" spans="1:12" x14ac:dyDescent="0.35">
      <c r="A12000" s="1" t="s">
        <v>20141</v>
      </c>
      <c r="B12000" t="s">
        <v>20142</v>
      </c>
      <c r="C12000" t="s">
        <v>363</v>
      </c>
      <c r="D12000" t="s">
        <v>364</v>
      </c>
      <c r="E12000">
        <v>1</v>
      </c>
      <c r="F12000" s="2">
        <v>183.6</v>
      </c>
      <c r="G12000" s="3">
        <v>401.27</v>
      </c>
      <c r="H12000" s="3">
        <v>1.8360000000000001</v>
      </c>
      <c r="I12000" s="3">
        <v>8.6291999999999991</v>
      </c>
      <c r="J12000" s="3">
        <v>194.0652</v>
      </c>
      <c r="K12000" s="4">
        <v>0.35</v>
      </c>
      <c r="L12000" s="73">
        <v>352.30297846153843</v>
      </c>
    </row>
    <row r="12001" spans="1:12" x14ac:dyDescent="0.35">
      <c r="A12001" s="1" t="s">
        <v>20143</v>
      </c>
      <c r="B12001" t="s">
        <v>20144</v>
      </c>
      <c r="C12001" t="s">
        <v>363</v>
      </c>
      <c r="D12001" t="s">
        <v>364</v>
      </c>
      <c r="E12001">
        <v>1</v>
      </c>
      <c r="F12001" s="2">
        <v>78.2</v>
      </c>
      <c r="G12001" s="3">
        <v>170.91</v>
      </c>
      <c r="H12001" s="3">
        <v>0.78200000000000003</v>
      </c>
      <c r="I12001" s="3">
        <v>3.6754000000000002</v>
      </c>
      <c r="J12001" s="3">
        <v>82.657399999999996</v>
      </c>
      <c r="K12001" s="4">
        <v>0.35</v>
      </c>
      <c r="L12001" s="73">
        <v>150.05497230769231</v>
      </c>
    </row>
    <row r="12002" spans="1:12" x14ac:dyDescent="0.35">
      <c r="A12002" s="1" t="s">
        <v>20145</v>
      </c>
      <c r="B12002" t="s">
        <v>20146</v>
      </c>
      <c r="C12002" t="s">
        <v>13</v>
      </c>
      <c r="D12002" t="s">
        <v>14</v>
      </c>
      <c r="E12002">
        <v>1</v>
      </c>
      <c r="F12002" s="2">
        <v>4228.5600000000004</v>
      </c>
      <c r="G12002" s="3">
        <v>7715</v>
      </c>
      <c r="H12002" s="3">
        <v>42.285600000000002</v>
      </c>
      <c r="I12002" s="3">
        <v>198.74232000000001</v>
      </c>
      <c r="J12002" s="3">
        <v>4469.5879200000008</v>
      </c>
      <c r="K12002" s="4">
        <v>0.35</v>
      </c>
      <c r="L12002" s="73">
        <v>8114.0211470769245</v>
      </c>
    </row>
    <row r="12003" spans="1:12" x14ac:dyDescent="0.35">
      <c r="A12003" s="1" t="s">
        <v>20147</v>
      </c>
      <c r="B12003" t="s">
        <v>20148</v>
      </c>
      <c r="C12003" t="s">
        <v>363</v>
      </c>
      <c r="D12003" t="s">
        <v>364</v>
      </c>
      <c r="E12003">
        <v>1</v>
      </c>
      <c r="F12003" s="2">
        <v>23.76</v>
      </c>
      <c r="G12003" s="3">
        <v>50</v>
      </c>
      <c r="H12003" s="3">
        <v>0.23760000000000003</v>
      </c>
      <c r="I12003" s="3">
        <v>1.1167200000000002</v>
      </c>
      <c r="J12003" s="3">
        <v>25.114320000000003</v>
      </c>
      <c r="K12003" s="4">
        <v>0.35</v>
      </c>
      <c r="L12003" s="73">
        <v>45.592150153846156</v>
      </c>
    </row>
    <row r="12004" spans="1:12" x14ac:dyDescent="0.35">
      <c r="A12004" s="1" t="s">
        <v>20149</v>
      </c>
      <c r="B12004" t="s">
        <v>20150</v>
      </c>
      <c r="C12004" t="s">
        <v>363</v>
      </c>
      <c r="D12004" t="s">
        <v>364</v>
      </c>
      <c r="E12004">
        <v>1</v>
      </c>
      <c r="F12004" s="2">
        <v>1023.5</v>
      </c>
      <c r="G12004" s="3">
        <v>1963</v>
      </c>
      <c r="H12004" s="3">
        <v>10.234999999999999</v>
      </c>
      <c r="I12004" s="3">
        <v>48.104500000000002</v>
      </c>
      <c r="J12004" s="3">
        <v>1081.8394999999998</v>
      </c>
      <c r="K12004" s="4">
        <v>0.35</v>
      </c>
      <c r="L12004" s="73">
        <v>1963.9547846153841</v>
      </c>
    </row>
    <row r="12005" spans="1:12" x14ac:dyDescent="0.35">
      <c r="A12005" s="1" t="s">
        <v>20151</v>
      </c>
      <c r="B12005" t="s">
        <v>20152</v>
      </c>
      <c r="C12005" t="s">
        <v>363</v>
      </c>
      <c r="D12005" t="s">
        <v>364</v>
      </c>
      <c r="E12005">
        <v>1</v>
      </c>
      <c r="F12005" s="2">
        <v>1295</v>
      </c>
      <c r="G12005" s="3">
        <v>2594</v>
      </c>
      <c r="H12005" s="3">
        <v>12.950000000000001</v>
      </c>
      <c r="I12005" s="3">
        <v>60.865000000000002</v>
      </c>
      <c r="J12005" s="3">
        <v>1368.8150000000001</v>
      </c>
      <c r="K12005" s="4">
        <v>0.35</v>
      </c>
      <c r="L12005" s="73">
        <v>2484.9256923076923</v>
      </c>
    </row>
    <row r="12006" spans="1:12" x14ac:dyDescent="0.35">
      <c r="A12006" s="1" t="s">
        <v>20153</v>
      </c>
      <c r="B12006" t="s">
        <v>20154</v>
      </c>
      <c r="C12006" t="s">
        <v>34</v>
      </c>
      <c r="D12006" t="s">
        <v>35</v>
      </c>
      <c r="E12006">
        <v>1</v>
      </c>
      <c r="F12006" s="2">
        <v>30.05</v>
      </c>
      <c r="G12006" s="3">
        <v>436</v>
      </c>
      <c r="H12006" s="3">
        <v>0.30049999999999999</v>
      </c>
      <c r="I12006" s="3">
        <v>1.41235</v>
      </c>
      <c r="J12006" s="3">
        <v>31.76285</v>
      </c>
      <c r="K12006" s="4">
        <v>0.35</v>
      </c>
      <c r="L12006" s="73">
        <v>57.66178923076923</v>
      </c>
    </row>
    <row r="12007" spans="1:12" x14ac:dyDescent="0.35">
      <c r="A12007" s="1" t="s">
        <v>20155</v>
      </c>
      <c r="B12007" t="s">
        <v>20156</v>
      </c>
      <c r="C12007" t="s">
        <v>363</v>
      </c>
      <c r="D12007" t="s">
        <v>364</v>
      </c>
      <c r="E12007">
        <v>1</v>
      </c>
      <c r="F12007" s="2">
        <v>392.84</v>
      </c>
      <c r="G12007" s="3">
        <v>858.58</v>
      </c>
      <c r="H12007" s="3">
        <v>3.9283999999999999</v>
      </c>
      <c r="I12007" s="3">
        <v>18.463480000000001</v>
      </c>
      <c r="J12007" s="3">
        <v>415.23187999999999</v>
      </c>
      <c r="K12007" s="4">
        <v>0.34999999999999992</v>
      </c>
      <c r="L12007" s="73">
        <v>753.80556676923061</v>
      </c>
    </row>
    <row r="12008" spans="1:12" x14ac:dyDescent="0.35">
      <c r="A12008" s="1" t="s">
        <v>20157</v>
      </c>
      <c r="B12008" t="s">
        <v>19609</v>
      </c>
      <c r="C12008" t="s">
        <v>34</v>
      </c>
      <c r="D12008" t="s">
        <v>35</v>
      </c>
      <c r="E12008">
        <v>1</v>
      </c>
      <c r="F12008" s="2">
        <v>4870.8</v>
      </c>
      <c r="G12008" s="3">
        <v>13032</v>
      </c>
      <c r="H12008" s="3">
        <v>48.708000000000006</v>
      </c>
      <c r="I12008" s="3">
        <v>228.92760000000001</v>
      </c>
      <c r="J12008" s="3">
        <v>5148.4355999999998</v>
      </c>
      <c r="K12008" s="4">
        <v>0.35</v>
      </c>
      <c r="L12008" s="73">
        <v>9346.3907815384609</v>
      </c>
    </row>
    <row r="12009" spans="1:12" x14ac:dyDescent="0.35">
      <c r="A12009" s="1" t="s">
        <v>20158</v>
      </c>
      <c r="B12009" t="s">
        <v>20159</v>
      </c>
      <c r="C12009" t="s">
        <v>363</v>
      </c>
      <c r="D12009" t="s">
        <v>364</v>
      </c>
      <c r="E12009">
        <v>1</v>
      </c>
      <c r="F12009" s="2">
        <v>547.88</v>
      </c>
      <c r="G12009" s="3">
        <v>19023</v>
      </c>
      <c r="H12009" s="3">
        <v>5.4787999999999997</v>
      </c>
      <c r="I12009" s="3">
        <v>25.750360000000001</v>
      </c>
      <c r="J12009" s="3">
        <v>579.10915999999997</v>
      </c>
      <c r="K12009" s="4">
        <v>0.35000000000000003</v>
      </c>
      <c r="L12009" s="73">
        <v>1051.3058596923076</v>
      </c>
    </row>
    <row r="12010" spans="1:12" x14ac:dyDescent="0.35">
      <c r="A12010" s="1" t="s">
        <v>20160</v>
      </c>
      <c r="B12010" t="s">
        <v>20161</v>
      </c>
      <c r="C12010" t="s">
        <v>363</v>
      </c>
      <c r="D12010" t="s">
        <v>364</v>
      </c>
      <c r="E12010">
        <v>1</v>
      </c>
      <c r="F12010" s="2">
        <v>1470</v>
      </c>
      <c r="G12010" s="3">
        <v>2832</v>
      </c>
      <c r="H12010" s="3">
        <v>14.700000000000001</v>
      </c>
      <c r="I12010" s="3">
        <v>69.09</v>
      </c>
      <c r="J12010" s="3">
        <v>1553.79</v>
      </c>
      <c r="K12010" s="4">
        <v>0.35</v>
      </c>
      <c r="L12010" s="73">
        <v>2820.7264615384615</v>
      </c>
    </row>
    <row r="12011" spans="1:12" x14ac:dyDescent="0.35">
      <c r="A12011" s="1" t="s">
        <v>20162</v>
      </c>
      <c r="B12011" t="s">
        <v>20163</v>
      </c>
      <c r="C12011" t="s">
        <v>363</v>
      </c>
      <c r="D12011" t="s">
        <v>364</v>
      </c>
      <c r="E12011">
        <v>1</v>
      </c>
      <c r="F12011" s="2">
        <v>253</v>
      </c>
      <c r="G12011" s="3">
        <v>4699</v>
      </c>
      <c r="H12011" s="3">
        <v>2.5300000000000002</v>
      </c>
      <c r="I12011" s="3">
        <v>11.891</v>
      </c>
      <c r="J12011" s="3">
        <v>267.42099999999999</v>
      </c>
      <c r="K12011" s="4">
        <v>0.35000000000000003</v>
      </c>
      <c r="L12011" s="73">
        <v>485.47196923076922</v>
      </c>
    </row>
    <row r="12012" spans="1:12" x14ac:dyDescent="0.35">
      <c r="A12012" s="1" t="s">
        <v>20164</v>
      </c>
      <c r="B12012" t="s">
        <v>20165</v>
      </c>
      <c r="C12012" t="s">
        <v>34</v>
      </c>
      <c r="D12012" t="s">
        <v>35</v>
      </c>
      <c r="E12012">
        <v>1</v>
      </c>
      <c r="F12012" s="2">
        <v>298.58999999999997</v>
      </c>
      <c r="G12012" s="3">
        <v>726</v>
      </c>
      <c r="H12012" s="3">
        <v>2.9859</v>
      </c>
      <c r="I12012" s="3">
        <v>14.033729999999998</v>
      </c>
      <c r="J12012" s="3">
        <v>315.60962999999998</v>
      </c>
      <c r="K12012" s="4">
        <v>0.34999999999999992</v>
      </c>
      <c r="L12012" s="73">
        <v>572.9528667692307</v>
      </c>
    </row>
    <row r="12013" spans="1:12" x14ac:dyDescent="0.35">
      <c r="A12013" s="1" t="s">
        <v>20166</v>
      </c>
      <c r="B12013" t="s">
        <v>20167</v>
      </c>
      <c r="C12013" t="s">
        <v>34</v>
      </c>
      <c r="D12013" t="s">
        <v>35</v>
      </c>
      <c r="E12013">
        <v>1</v>
      </c>
      <c r="F12013" s="2">
        <v>3314.94</v>
      </c>
      <c r="G12013" s="3">
        <v>8616</v>
      </c>
      <c r="H12013" s="3">
        <v>33.1494</v>
      </c>
      <c r="I12013" s="3">
        <v>155.80217999999999</v>
      </c>
      <c r="J12013" s="3">
        <v>3503.89158</v>
      </c>
      <c r="K12013" s="4">
        <v>0.35</v>
      </c>
      <c r="L12013" s="73">
        <v>6360.910868307692</v>
      </c>
    </row>
    <row r="12014" spans="1:12" x14ac:dyDescent="0.35">
      <c r="A12014" s="1" t="s">
        <v>20168</v>
      </c>
      <c r="B12014" t="s">
        <v>20169</v>
      </c>
      <c r="C12014" t="s">
        <v>13</v>
      </c>
      <c r="D12014" t="s">
        <v>14</v>
      </c>
      <c r="E12014">
        <v>1</v>
      </c>
      <c r="F12014" s="2">
        <v>215.04</v>
      </c>
      <c r="G12014" s="3">
        <v>430</v>
      </c>
      <c r="H12014" s="3">
        <v>2.1503999999999999</v>
      </c>
      <c r="I12014" s="3">
        <v>10.10688</v>
      </c>
      <c r="J12014" s="3">
        <v>227.29727999999997</v>
      </c>
      <c r="K12014" s="4">
        <v>0.35</v>
      </c>
      <c r="L12014" s="73">
        <v>412.63198523076915</v>
      </c>
    </row>
    <row r="12015" spans="1:12" x14ac:dyDescent="0.35">
      <c r="A12015" s="1" t="s">
        <v>20170</v>
      </c>
      <c r="B12015" t="s">
        <v>20171</v>
      </c>
      <c r="C12015" t="s">
        <v>363</v>
      </c>
      <c r="D12015" t="s">
        <v>364</v>
      </c>
      <c r="E12015">
        <v>1</v>
      </c>
      <c r="F12015" s="2">
        <v>67.78</v>
      </c>
      <c r="G12015" s="3">
        <v>136</v>
      </c>
      <c r="H12015" s="3">
        <v>0.67780000000000007</v>
      </c>
      <c r="I12015" s="3">
        <v>3.1856599999999999</v>
      </c>
      <c r="J12015" s="3">
        <v>71.643460000000005</v>
      </c>
      <c r="K12015" s="4">
        <v>0.35</v>
      </c>
      <c r="L12015" s="73">
        <v>130.06043507692308</v>
      </c>
    </row>
    <row r="12016" spans="1:12" x14ac:dyDescent="0.35">
      <c r="A12016" s="1" t="s">
        <v>20172</v>
      </c>
      <c r="B12016" t="s">
        <v>19736</v>
      </c>
      <c r="C12016" t="s">
        <v>34</v>
      </c>
      <c r="D12016" t="s">
        <v>35</v>
      </c>
      <c r="E12016">
        <v>1</v>
      </c>
      <c r="F12016" s="2">
        <v>20145.509999999998</v>
      </c>
      <c r="G12016" s="3">
        <v>55953</v>
      </c>
      <c r="H12016" s="3">
        <v>201.45509999999999</v>
      </c>
      <c r="I12016" s="3">
        <v>946.8389699999999</v>
      </c>
      <c r="J12016" s="3">
        <v>21293.804069999998</v>
      </c>
      <c r="K12016" s="4">
        <v>0.35</v>
      </c>
      <c r="L12016" s="73">
        <v>38656.444311692299</v>
      </c>
    </row>
    <row r="12017" spans="1:12" x14ac:dyDescent="0.35">
      <c r="A12017" s="1" t="s">
        <v>20173</v>
      </c>
      <c r="B12017" t="s">
        <v>1571</v>
      </c>
      <c r="C12017" t="s">
        <v>34</v>
      </c>
      <c r="D12017" t="s">
        <v>35</v>
      </c>
      <c r="E12017">
        <v>1</v>
      </c>
      <c r="F12017" s="2">
        <v>21841.97</v>
      </c>
      <c r="G12017" s="3">
        <v>60668</v>
      </c>
      <c r="H12017" s="3">
        <v>218.41970000000001</v>
      </c>
      <c r="I12017" s="3">
        <v>1026.57259</v>
      </c>
      <c r="J12017" s="3">
        <v>23086.962289999999</v>
      </c>
      <c r="K12017" s="4">
        <v>0.35</v>
      </c>
      <c r="L12017" s="73">
        <v>41911.716157230767</v>
      </c>
    </row>
    <row r="12018" spans="1:12" x14ac:dyDescent="0.35">
      <c r="A12018" s="1" t="s">
        <v>20174</v>
      </c>
      <c r="B12018" t="s">
        <v>20175</v>
      </c>
      <c r="C12018" t="s">
        <v>26</v>
      </c>
      <c r="D12018" t="s">
        <v>27</v>
      </c>
      <c r="E12018">
        <v>1</v>
      </c>
      <c r="F12018" s="2">
        <v>265.11</v>
      </c>
      <c r="G12018" s="3">
        <v>538</v>
      </c>
      <c r="H12018" s="3">
        <v>2.6511</v>
      </c>
      <c r="I12018" s="3">
        <v>12.460170000000002</v>
      </c>
      <c r="J12018" s="3">
        <v>280.22127</v>
      </c>
      <c r="K12018" s="4">
        <v>0.35</v>
      </c>
      <c r="L12018" s="73">
        <v>508.70938246153844</v>
      </c>
    </row>
    <row r="12019" spans="1:12" x14ac:dyDescent="0.35">
      <c r="A12019" s="1" t="s">
        <v>20176</v>
      </c>
      <c r="B12019" t="s">
        <v>20177</v>
      </c>
      <c r="C12019" t="s">
        <v>13</v>
      </c>
      <c r="D12019" t="s">
        <v>14</v>
      </c>
      <c r="E12019">
        <v>1</v>
      </c>
      <c r="F12019" s="2">
        <v>443.67360000000002</v>
      </c>
      <c r="G12019" s="3">
        <v>993</v>
      </c>
      <c r="H12019" s="3">
        <v>4.4367360000000007</v>
      </c>
      <c r="I12019" s="3">
        <v>20.852659200000002</v>
      </c>
      <c r="J12019" s="3">
        <v>468.96299520000002</v>
      </c>
      <c r="K12019" s="4">
        <v>0.34999999999999992</v>
      </c>
      <c r="L12019" s="73">
        <v>851.34820667076917</v>
      </c>
    </row>
    <row r="12020" spans="1:12" x14ac:dyDescent="0.35">
      <c r="A12020" s="1" t="s">
        <v>20178</v>
      </c>
      <c r="B12020" t="s">
        <v>20179</v>
      </c>
      <c r="C12020" t="s">
        <v>21</v>
      </c>
      <c r="D12020" t="s">
        <v>22</v>
      </c>
      <c r="E12020">
        <v>1</v>
      </c>
      <c r="F12020" s="2">
        <v>146.78</v>
      </c>
      <c r="G12020" s="3">
        <v>349.92160000000001</v>
      </c>
      <c r="H12020" s="3">
        <v>1.4678</v>
      </c>
      <c r="I12020" s="3">
        <v>6.8986600000000005</v>
      </c>
      <c r="J12020" s="3">
        <v>155.14646000000002</v>
      </c>
      <c r="K12020" s="4">
        <v>0.35</v>
      </c>
      <c r="L12020" s="73">
        <v>281.65049661538461</v>
      </c>
    </row>
    <row r="12021" spans="1:12" x14ac:dyDescent="0.35">
      <c r="A12021" s="1" t="s">
        <v>20180</v>
      </c>
      <c r="B12021" t="s">
        <v>20181</v>
      </c>
      <c r="C12021" t="s">
        <v>363</v>
      </c>
      <c r="D12021" t="s">
        <v>364</v>
      </c>
      <c r="E12021">
        <v>1</v>
      </c>
      <c r="F12021" s="2">
        <v>48.3</v>
      </c>
      <c r="G12021" s="3">
        <v>105.56</v>
      </c>
      <c r="H12021" s="3">
        <v>0.48299999999999998</v>
      </c>
      <c r="I12021" s="3">
        <v>2.2700999999999998</v>
      </c>
      <c r="J12021" s="3">
        <v>51.053099999999993</v>
      </c>
      <c r="K12021" s="4">
        <v>0.35000000000000003</v>
      </c>
      <c r="L12021" s="73">
        <v>92.681012307692299</v>
      </c>
    </row>
    <row r="12022" spans="1:12" x14ac:dyDescent="0.35">
      <c r="A12022" s="1" t="s">
        <v>20182</v>
      </c>
      <c r="B12022" t="s">
        <v>20183</v>
      </c>
      <c r="C12022" t="s">
        <v>26</v>
      </c>
      <c r="D12022" t="s">
        <v>27</v>
      </c>
      <c r="E12022">
        <v>1</v>
      </c>
      <c r="F12022" s="2">
        <v>493.9</v>
      </c>
      <c r="G12022" s="3">
        <v>1079.45</v>
      </c>
      <c r="H12022" s="3">
        <v>4.9390000000000001</v>
      </c>
      <c r="I12022" s="3">
        <v>23.2133</v>
      </c>
      <c r="J12022" s="3">
        <v>522.05229999999995</v>
      </c>
      <c r="K12022" s="4">
        <v>0.35000000000000003</v>
      </c>
      <c r="L12022" s="73">
        <v>947.72571384615378</v>
      </c>
    </row>
    <row r="12023" spans="1:12" x14ac:dyDescent="0.35">
      <c r="A12023" s="1" t="s">
        <v>20184</v>
      </c>
      <c r="B12023" t="s">
        <v>20185</v>
      </c>
      <c r="C12023" t="s">
        <v>363</v>
      </c>
      <c r="D12023" t="s">
        <v>364</v>
      </c>
      <c r="E12023">
        <v>1</v>
      </c>
      <c r="F12023" s="2">
        <v>554.63</v>
      </c>
      <c r="G12023" s="3">
        <v>2537</v>
      </c>
      <c r="H12023" s="3">
        <v>5.5463000000000005</v>
      </c>
      <c r="I12023" s="3">
        <v>26.067609999999998</v>
      </c>
      <c r="J12023" s="3">
        <v>586.24390999999991</v>
      </c>
      <c r="K12023" s="4">
        <v>0.35</v>
      </c>
      <c r="L12023" s="73">
        <v>1064.258175076923</v>
      </c>
    </row>
    <row r="12024" spans="1:12" x14ac:dyDescent="0.35">
      <c r="A12024" s="1" t="s">
        <v>20186</v>
      </c>
      <c r="B12024" t="s">
        <v>20187</v>
      </c>
      <c r="C12024" t="s">
        <v>363</v>
      </c>
      <c r="D12024" t="s">
        <v>364</v>
      </c>
      <c r="E12024">
        <v>1</v>
      </c>
      <c r="F12024" s="2">
        <v>3.22</v>
      </c>
      <c r="G12024" s="3">
        <v>8</v>
      </c>
      <c r="H12024" s="3">
        <v>3.2199999999999999E-2</v>
      </c>
      <c r="I12024" s="3">
        <v>0.15134</v>
      </c>
      <c r="J12024" s="3">
        <v>3.40354</v>
      </c>
      <c r="K12024" s="4">
        <v>0.35</v>
      </c>
      <c r="L12024" s="73">
        <v>6.178734153846154</v>
      </c>
    </row>
    <row r="12025" spans="1:12" x14ac:dyDescent="0.35">
      <c r="A12025" s="1" t="s">
        <v>20188</v>
      </c>
      <c r="B12025" t="s">
        <v>4376</v>
      </c>
      <c r="C12025" t="s">
        <v>13</v>
      </c>
      <c r="D12025" t="s">
        <v>14</v>
      </c>
      <c r="E12025">
        <v>1</v>
      </c>
      <c r="F12025" s="2">
        <v>1490.16</v>
      </c>
      <c r="G12025" s="3">
        <v>2983</v>
      </c>
      <c r="H12025" s="3">
        <v>14.901600000000002</v>
      </c>
      <c r="I12025" s="3">
        <v>70.037520000000001</v>
      </c>
      <c r="J12025" s="3">
        <v>1575.0991200000001</v>
      </c>
      <c r="K12025" s="4">
        <v>0.35000000000000003</v>
      </c>
      <c r="L12025" s="73">
        <v>2859.4107101538461</v>
      </c>
    </row>
    <row r="12026" spans="1:12" x14ac:dyDescent="0.35">
      <c r="A12026" s="1" t="s">
        <v>20189</v>
      </c>
      <c r="B12026" t="s">
        <v>20190</v>
      </c>
      <c r="C12026" t="s">
        <v>363</v>
      </c>
      <c r="D12026" t="s">
        <v>364</v>
      </c>
      <c r="E12026">
        <v>1</v>
      </c>
      <c r="F12026" s="2">
        <v>734.16</v>
      </c>
      <c r="G12026" s="3">
        <v>2254</v>
      </c>
      <c r="H12026" s="3">
        <v>7.3415999999999997</v>
      </c>
      <c r="I12026" s="3">
        <v>34.505519999999997</v>
      </c>
      <c r="J12026" s="3">
        <v>776.00711999999999</v>
      </c>
      <c r="K12026" s="4">
        <v>0.35</v>
      </c>
      <c r="L12026" s="73">
        <v>1408.751387076923</v>
      </c>
    </row>
    <row r="12027" spans="1:12" x14ac:dyDescent="0.35">
      <c r="A12027" s="1" t="s">
        <v>20191</v>
      </c>
      <c r="B12027" t="s">
        <v>20192</v>
      </c>
      <c r="C12027" t="s">
        <v>363</v>
      </c>
      <c r="D12027" t="s">
        <v>364</v>
      </c>
      <c r="E12027">
        <v>1</v>
      </c>
      <c r="F12027" s="2">
        <v>43.28</v>
      </c>
      <c r="G12027" s="3">
        <v>87</v>
      </c>
      <c r="H12027" s="3">
        <v>0.43280000000000002</v>
      </c>
      <c r="I12027" s="3">
        <v>2.03416</v>
      </c>
      <c r="J12027" s="3">
        <v>45.746960000000001</v>
      </c>
      <c r="K12027" s="4">
        <v>0.34999999999999992</v>
      </c>
      <c r="L12027" s="73">
        <v>83.048327384615376</v>
      </c>
    </row>
    <row r="12028" spans="1:12" x14ac:dyDescent="0.35">
      <c r="A12028" s="1" t="s">
        <v>20193</v>
      </c>
      <c r="B12028" t="s">
        <v>20194</v>
      </c>
      <c r="C12028" t="s">
        <v>34</v>
      </c>
      <c r="D12028" t="s">
        <v>35</v>
      </c>
      <c r="E12028">
        <v>1</v>
      </c>
      <c r="F12028" s="2">
        <v>6.8900000000000003E-2</v>
      </c>
      <c r="G12028" s="3">
        <v>134</v>
      </c>
      <c r="H12028" s="3">
        <v>6.8900000000000005E-4</v>
      </c>
      <c r="I12028" s="3">
        <v>3.2382999999999999E-3</v>
      </c>
      <c r="J12028" s="3">
        <v>7.2827299999999998E-2</v>
      </c>
      <c r="K12028" s="4">
        <v>0.35</v>
      </c>
      <c r="L12028" s="73">
        <v>0.13220955999999998</v>
      </c>
    </row>
    <row r="12029" spans="1:12" x14ac:dyDescent="0.35">
      <c r="A12029" s="1" t="s">
        <v>20195</v>
      </c>
      <c r="B12029" t="s">
        <v>20196</v>
      </c>
      <c r="C12029" t="s">
        <v>34</v>
      </c>
      <c r="D12029" t="s">
        <v>35</v>
      </c>
      <c r="E12029">
        <v>1</v>
      </c>
      <c r="F12029" s="2">
        <v>12.62</v>
      </c>
      <c r="G12029" s="3">
        <v>46</v>
      </c>
      <c r="H12029" s="3">
        <v>0.12620000000000001</v>
      </c>
      <c r="I12029" s="3">
        <v>0.59314</v>
      </c>
      <c r="J12029" s="3">
        <v>13.33934</v>
      </c>
      <c r="K12029" s="4">
        <v>0.35000000000000003</v>
      </c>
      <c r="L12029" s="73">
        <v>24.216032615384616</v>
      </c>
    </row>
    <row r="12030" spans="1:12" x14ac:dyDescent="0.35">
      <c r="A12030" s="1" t="s">
        <v>20197</v>
      </c>
      <c r="B12030" t="s">
        <v>20198</v>
      </c>
      <c r="C12030" t="s">
        <v>363</v>
      </c>
      <c r="D12030" t="s">
        <v>364</v>
      </c>
      <c r="E12030">
        <v>1</v>
      </c>
      <c r="F12030" s="2">
        <v>547.88</v>
      </c>
      <c r="G12030" s="3">
        <v>506</v>
      </c>
      <c r="H12030" s="3">
        <v>5.4787999999999997</v>
      </c>
      <c r="I12030" s="3">
        <v>25.750360000000001</v>
      </c>
      <c r="J12030" s="3">
        <v>579.10915999999997</v>
      </c>
      <c r="K12030" s="4">
        <v>0.35000000000000003</v>
      </c>
      <c r="L12030" s="73">
        <v>1051.3058596923076</v>
      </c>
    </row>
    <row r="12031" spans="1:12" x14ac:dyDescent="0.35">
      <c r="A12031" s="1" t="s">
        <v>20199</v>
      </c>
      <c r="B12031" t="s">
        <v>20200</v>
      </c>
      <c r="C12031" t="s">
        <v>34</v>
      </c>
      <c r="D12031" t="s">
        <v>35</v>
      </c>
      <c r="E12031">
        <v>1</v>
      </c>
      <c r="F12031" s="2">
        <v>7.5</v>
      </c>
      <c r="G12031" s="3">
        <v>24.45</v>
      </c>
      <c r="H12031" s="3">
        <v>7.4999999999999997E-2</v>
      </c>
      <c r="I12031" s="3">
        <v>0.35249999999999998</v>
      </c>
      <c r="J12031" s="3">
        <v>7.9275000000000002</v>
      </c>
      <c r="K12031" s="4">
        <v>0.35</v>
      </c>
      <c r="L12031" s="73">
        <v>14.391461538461538</v>
      </c>
    </row>
    <row r="12032" spans="1:12" x14ac:dyDescent="0.35">
      <c r="A12032" s="1" t="s">
        <v>20201</v>
      </c>
      <c r="B12032" t="s">
        <v>18519</v>
      </c>
      <c r="C12032" t="s">
        <v>363</v>
      </c>
      <c r="D12032" t="s">
        <v>364</v>
      </c>
      <c r="E12032">
        <v>1</v>
      </c>
      <c r="F12032" s="2">
        <v>1463.2</v>
      </c>
      <c r="G12032" s="3">
        <v>1005</v>
      </c>
      <c r="H12032" s="3">
        <v>14.632000000000001</v>
      </c>
      <c r="I12032" s="3">
        <v>68.770400000000009</v>
      </c>
      <c r="J12032" s="3">
        <v>1546.6024000000002</v>
      </c>
      <c r="K12032" s="4">
        <v>0.35</v>
      </c>
      <c r="L12032" s="73">
        <v>2807.6782030769236</v>
      </c>
    </row>
    <row r="12033" spans="1:12" x14ac:dyDescent="0.35">
      <c r="A12033" s="1" t="s">
        <v>20202</v>
      </c>
      <c r="B12033" t="s">
        <v>20203</v>
      </c>
      <c r="C12033" t="s">
        <v>363</v>
      </c>
      <c r="D12033" t="s">
        <v>364</v>
      </c>
      <c r="E12033">
        <v>1</v>
      </c>
      <c r="F12033" s="2">
        <v>104.5</v>
      </c>
      <c r="G12033" s="3">
        <v>196</v>
      </c>
      <c r="H12033" s="3">
        <v>1.0449999999999999</v>
      </c>
      <c r="I12033" s="3">
        <v>4.9115000000000002</v>
      </c>
      <c r="J12033" s="3">
        <v>110.45650000000001</v>
      </c>
      <c r="K12033" s="4">
        <v>0.35</v>
      </c>
      <c r="L12033" s="73">
        <v>200.52103076923078</v>
      </c>
    </row>
    <row r="12034" spans="1:12" x14ac:dyDescent="0.35">
      <c r="A12034" s="1">
        <v>1072104300</v>
      </c>
      <c r="B12034" t="s">
        <v>20204</v>
      </c>
      <c r="C12034" t="s">
        <v>13</v>
      </c>
      <c r="D12034" t="s">
        <v>14</v>
      </c>
      <c r="E12034">
        <v>1</v>
      </c>
      <c r="F12034" s="2">
        <v>323.39999999999998</v>
      </c>
      <c r="G12034" s="3">
        <v>633</v>
      </c>
      <c r="H12034" s="3">
        <v>3.234</v>
      </c>
      <c r="I12034" s="3">
        <v>15.1998</v>
      </c>
      <c r="J12034" s="3">
        <v>341.83379999999994</v>
      </c>
      <c r="K12034" s="4">
        <v>0.35</v>
      </c>
      <c r="L12034" s="73">
        <v>620.55982153846139</v>
      </c>
    </row>
    <row r="12035" spans="1:12" x14ac:dyDescent="0.35">
      <c r="A12035" s="1" t="s">
        <v>20205</v>
      </c>
      <c r="B12035" t="s">
        <v>20206</v>
      </c>
      <c r="C12035" t="s">
        <v>363</v>
      </c>
      <c r="D12035" t="s">
        <v>364</v>
      </c>
      <c r="E12035">
        <v>1</v>
      </c>
      <c r="F12035" s="2">
        <v>280.16000000000003</v>
      </c>
      <c r="G12035" s="3">
        <v>122</v>
      </c>
      <c r="H12035" s="3">
        <v>2.8016000000000001</v>
      </c>
      <c r="I12035" s="3">
        <v>13.167520000000001</v>
      </c>
      <c r="J12035" s="3">
        <v>296.12912000000006</v>
      </c>
      <c r="K12035" s="4">
        <v>0.35</v>
      </c>
      <c r="L12035" s="73">
        <v>537.58824861538471</v>
      </c>
    </row>
    <row r="12036" spans="1:12" x14ac:dyDescent="0.35">
      <c r="A12036" s="1">
        <v>86177</v>
      </c>
      <c r="B12036" t="s">
        <v>20207</v>
      </c>
      <c r="C12036" t="s">
        <v>363</v>
      </c>
      <c r="D12036" t="s">
        <v>364</v>
      </c>
      <c r="E12036">
        <v>1</v>
      </c>
      <c r="F12036" s="2">
        <v>109.06</v>
      </c>
      <c r="G12036" s="3">
        <v>92.96</v>
      </c>
      <c r="H12036" s="3">
        <v>1.0906</v>
      </c>
      <c r="I12036" s="3">
        <v>5.12582</v>
      </c>
      <c r="J12036" s="3">
        <v>115.27642</v>
      </c>
      <c r="K12036" s="4">
        <v>0.34999999999999992</v>
      </c>
      <c r="L12036" s="73">
        <v>209.27103938461536</v>
      </c>
    </row>
    <row r="12037" spans="1:12" x14ac:dyDescent="0.35">
      <c r="A12037" s="1" t="s">
        <v>20208</v>
      </c>
      <c r="B12037" t="s">
        <v>20209</v>
      </c>
      <c r="C12037" t="s">
        <v>34</v>
      </c>
      <c r="D12037" t="s">
        <v>35</v>
      </c>
      <c r="E12037">
        <v>1</v>
      </c>
      <c r="F12037" s="2">
        <v>764.09</v>
      </c>
      <c r="G12037" s="3">
        <v>1932</v>
      </c>
      <c r="H12037" s="3">
        <v>7.6409000000000002</v>
      </c>
      <c r="I12037" s="3">
        <v>35.912230000000001</v>
      </c>
      <c r="J12037" s="3">
        <v>807.64313000000004</v>
      </c>
      <c r="K12037" s="4">
        <v>0.35</v>
      </c>
      <c r="L12037" s="73">
        <v>1466.1829129230769</v>
      </c>
    </row>
    <row r="12038" spans="1:12" x14ac:dyDescent="0.35">
      <c r="A12038" s="1" t="s">
        <v>20210</v>
      </c>
      <c r="B12038" t="s">
        <v>20211</v>
      </c>
      <c r="C12038" t="s">
        <v>363</v>
      </c>
      <c r="D12038" t="s">
        <v>364</v>
      </c>
      <c r="E12038">
        <v>1</v>
      </c>
      <c r="F12038" s="2">
        <v>180.2</v>
      </c>
      <c r="G12038" s="3">
        <v>410</v>
      </c>
      <c r="H12038" s="3">
        <v>1.8019999999999998</v>
      </c>
      <c r="I12038" s="3">
        <v>8.4694000000000003</v>
      </c>
      <c r="J12038" s="3">
        <v>190.47139999999999</v>
      </c>
      <c r="K12038" s="4">
        <v>0.35</v>
      </c>
      <c r="L12038" s="73">
        <v>345.7788492307692</v>
      </c>
    </row>
    <row r="12039" spans="1:12" x14ac:dyDescent="0.35">
      <c r="A12039" s="1" t="s">
        <v>20212</v>
      </c>
      <c r="B12039" t="s">
        <v>20213</v>
      </c>
      <c r="C12039" t="s">
        <v>363</v>
      </c>
      <c r="D12039" t="s">
        <v>364</v>
      </c>
      <c r="E12039">
        <v>1</v>
      </c>
      <c r="F12039" s="2">
        <v>1104</v>
      </c>
      <c r="G12039" s="3">
        <v>2412.87</v>
      </c>
      <c r="H12039" s="3">
        <v>11.040000000000001</v>
      </c>
      <c r="I12039" s="3">
        <v>51.887999999999998</v>
      </c>
      <c r="J12039" s="3">
        <v>1166.9279999999999</v>
      </c>
      <c r="K12039" s="4">
        <v>0.35</v>
      </c>
      <c r="L12039" s="73">
        <v>2118.4231384615382</v>
      </c>
    </row>
    <row r="12040" spans="1:12" x14ac:dyDescent="0.35">
      <c r="A12040" s="1" t="s">
        <v>20214</v>
      </c>
      <c r="B12040" t="s">
        <v>20215</v>
      </c>
      <c r="C12040" t="s">
        <v>13</v>
      </c>
      <c r="D12040" t="s">
        <v>14</v>
      </c>
      <c r="E12040">
        <v>1</v>
      </c>
      <c r="F12040" s="2">
        <v>8.2462999999999997</v>
      </c>
      <c r="G12040" s="3">
        <v>24</v>
      </c>
      <c r="H12040" s="3">
        <v>8.2462999999999995E-2</v>
      </c>
      <c r="I12040" s="3">
        <v>0.38757609999999998</v>
      </c>
      <c r="J12040" s="3">
        <v>8.7163391000000008</v>
      </c>
      <c r="K12040" s="4">
        <v>0.35</v>
      </c>
      <c r="L12040" s="73">
        <v>15.823507904615385</v>
      </c>
    </row>
    <row r="12041" spans="1:12" x14ac:dyDescent="0.35">
      <c r="A12041" s="1" t="s">
        <v>20216</v>
      </c>
      <c r="B12041" t="s">
        <v>20217</v>
      </c>
      <c r="C12041" t="s">
        <v>13</v>
      </c>
      <c r="D12041" t="s">
        <v>14</v>
      </c>
      <c r="E12041">
        <v>1</v>
      </c>
      <c r="F12041" s="2">
        <v>2146.1999999999998</v>
      </c>
      <c r="G12041" s="3">
        <v>4296</v>
      </c>
      <c r="H12041" s="3">
        <v>21.462</v>
      </c>
      <c r="I12041" s="3">
        <v>100.87139999999999</v>
      </c>
      <c r="J12041" s="3">
        <v>2268.5333999999998</v>
      </c>
      <c r="K12041" s="4">
        <v>0.34999999999999992</v>
      </c>
      <c r="L12041" s="73">
        <v>4118.2606338461528</v>
      </c>
    </row>
    <row r="12042" spans="1:12" x14ac:dyDescent="0.35">
      <c r="A12042" s="1" t="s">
        <v>20218</v>
      </c>
      <c r="B12042" t="s">
        <v>20219</v>
      </c>
      <c r="C12042" t="s">
        <v>34</v>
      </c>
      <c r="D12042" t="s">
        <v>35</v>
      </c>
      <c r="E12042">
        <v>1</v>
      </c>
      <c r="F12042" s="2">
        <v>7029.64</v>
      </c>
      <c r="G12042" s="3">
        <v>12557.147999999999</v>
      </c>
      <c r="H12042" s="3">
        <v>70.296400000000006</v>
      </c>
      <c r="I12042" s="3">
        <v>330.39308</v>
      </c>
      <c r="J12042" s="3">
        <v>7430.3294800000003</v>
      </c>
      <c r="K12042" s="4">
        <v>0.35</v>
      </c>
      <c r="L12042" s="73">
        <v>13488.90582523077</v>
      </c>
    </row>
    <row r="12043" spans="1:12" x14ac:dyDescent="0.35">
      <c r="A12043" s="1" t="s">
        <v>20220</v>
      </c>
      <c r="B12043" t="s">
        <v>20221</v>
      </c>
      <c r="C12043" t="s">
        <v>363</v>
      </c>
      <c r="D12043" t="s">
        <v>364</v>
      </c>
      <c r="E12043">
        <v>1</v>
      </c>
      <c r="F12043" s="2">
        <v>730.19100000000003</v>
      </c>
      <c r="G12043" s="3">
        <v>1639.8032000000001</v>
      </c>
      <c r="H12043" s="3">
        <v>7.3019100000000003</v>
      </c>
      <c r="I12043" s="3">
        <v>34.318977000000004</v>
      </c>
      <c r="J12043" s="3">
        <v>771.81188700000007</v>
      </c>
      <c r="K12043" s="4">
        <v>0.35</v>
      </c>
      <c r="L12043" s="73">
        <v>1401.1354256307693</v>
      </c>
    </row>
    <row r="12044" spans="1:12" x14ac:dyDescent="0.35">
      <c r="A12044" s="1" t="s">
        <v>20222</v>
      </c>
      <c r="B12044" t="s">
        <v>20223</v>
      </c>
      <c r="C12044" t="s">
        <v>363</v>
      </c>
      <c r="D12044" t="s">
        <v>364</v>
      </c>
      <c r="E12044">
        <v>1</v>
      </c>
      <c r="F12044" s="2">
        <v>1.91</v>
      </c>
      <c r="G12044" s="3">
        <v>3.9872000000000001</v>
      </c>
      <c r="H12044" s="3">
        <v>1.9099999999999999E-2</v>
      </c>
      <c r="I12044" s="3">
        <v>8.9770000000000003E-2</v>
      </c>
      <c r="J12044" s="3">
        <v>2.0188699999999997</v>
      </c>
      <c r="K12044" s="4">
        <v>0.35</v>
      </c>
      <c r="L12044" s="73">
        <v>3.6650255384615376</v>
      </c>
    </row>
    <row r="12045" spans="1:12" x14ac:dyDescent="0.35">
      <c r="A12045" s="1" t="s">
        <v>20224</v>
      </c>
      <c r="B12045" t="s">
        <v>20225</v>
      </c>
      <c r="C12045" t="s">
        <v>363</v>
      </c>
      <c r="D12045" t="s">
        <v>364</v>
      </c>
      <c r="E12045">
        <v>1</v>
      </c>
      <c r="F12045" s="2">
        <v>1963.28</v>
      </c>
      <c r="G12045" s="3">
        <v>4048</v>
      </c>
      <c r="H12045" s="3">
        <v>19.6328</v>
      </c>
      <c r="I12045" s="3">
        <v>92.274159999999995</v>
      </c>
      <c r="J12045" s="3">
        <v>2075.18696</v>
      </c>
      <c r="K12045" s="4">
        <v>0.34999999999999992</v>
      </c>
      <c r="L12045" s="73">
        <v>3767.262481230769</v>
      </c>
    </row>
    <row r="12046" spans="1:12" x14ac:dyDescent="0.35">
      <c r="A12046" s="1" t="s">
        <v>20226</v>
      </c>
      <c r="B12046" t="s">
        <v>20227</v>
      </c>
      <c r="C12046" t="s">
        <v>363</v>
      </c>
      <c r="D12046" t="s">
        <v>364</v>
      </c>
      <c r="E12046">
        <v>1</v>
      </c>
      <c r="F12046" s="2">
        <v>49.7</v>
      </c>
      <c r="G12046" s="3">
        <v>96.32</v>
      </c>
      <c r="H12046" s="3">
        <v>0.49700000000000005</v>
      </c>
      <c r="I12046" s="3">
        <v>2.3359000000000001</v>
      </c>
      <c r="J12046" s="3">
        <v>52.532900000000005</v>
      </c>
      <c r="K12046" s="4">
        <v>0.35</v>
      </c>
      <c r="L12046" s="73">
        <v>95.367418461538463</v>
      </c>
    </row>
    <row r="12047" spans="1:12" x14ac:dyDescent="0.35">
      <c r="A12047" s="1" t="s">
        <v>20228</v>
      </c>
      <c r="B12047" t="s">
        <v>19609</v>
      </c>
      <c r="C12047" t="s">
        <v>34</v>
      </c>
      <c r="D12047" t="s">
        <v>35</v>
      </c>
      <c r="E12047">
        <v>1</v>
      </c>
      <c r="F12047" s="2">
        <v>3979.8</v>
      </c>
      <c r="G12047" s="3">
        <v>10558</v>
      </c>
      <c r="H12047" s="3">
        <v>39.798000000000002</v>
      </c>
      <c r="I12047" s="3">
        <v>187.0506</v>
      </c>
      <c r="J12047" s="3">
        <v>4206.6485999999995</v>
      </c>
      <c r="K12047" s="4">
        <v>0.35000000000000003</v>
      </c>
      <c r="L12047" s="73">
        <v>7636.6851507692299</v>
      </c>
    </row>
    <row r="12048" spans="1:12" x14ac:dyDescent="0.35">
      <c r="A12048" s="1" t="s">
        <v>20229</v>
      </c>
      <c r="B12048" t="s">
        <v>20230</v>
      </c>
      <c r="C12048" t="s">
        <v>21</v>
      </c>
      <c r="D12048" t="s">
        <v>22</v>
      </c>
      <c r="E12048">
        <v>1</v>
      </c>
      <c r="F12048" s="2">
        <v>4.12</v>
      </c>
      <c r="G12048" s="3">
        <v>13</v>
      </c>
      <c r="H12048" s="3">
        <v>4.1200000000000001E-2</v>
      </c>
      <c r="I12048" s="3">
        <v>0.19364000000000001</v>
      </c>
      <c r="J12048" s="3">
        <v>4.3548400000000003</v>
      </c>
      <c r="K12048" s="4">
        <v>0.34999999999999992</v>
      </c>
      <c r="L12048" s="73">
        <v>7.9057095384615383</v>
      </c>
    </row>
    <row r="12049" spans="1:12" x14ac:dyDescent="0.35">
      <c r="A12049" s="1" t="s">
        <v>20231</v>
      </c>
      <c r="B12049" t="s">
        <v>20232</v>
      </c>
      <c r="C12049" t="s">
        <v>34</v>
      </c>
      <c r="D12049" t="s">
        <v>35</v>
      </c>
      <c r="E12049">
        <v>1</v>
      </c>
      <c r="F12049" s="2">
        <v>2055.2399999999998</v>
      </c>
      <c r="G12049" s="3">
        <v>5334</v>
      </c>
      <c r="H12049" s="3">
        <v>20.552399999999999</v>
      </c>
      <c r="I12049" s="3">
        <v>96.596279999999993</v>
      </c>
      <c r="J12049" s="3">
        <v>2172.38868</v>
      </c>
      <c r="K12049" s="4">
        <v>0.35</v>
      </c>
      <c r="L12049" s="73">
        <v>3943.7209883076921</v>
      </c>
    </row>
    <row r="12050" spans="1:12" x14ac:dyDescent="0.35">
      <c r="A12050" s="1" t="s">
        <v>20233</v>
      </c>
      <c r="B12050" t="s">
        <v>20234</v>
      </c>
      <c r="C12050" t="s">
        <v>34</v>
      </c>
      <c r="D12050" t="s">
        <v>35</v>
      </c>
      <c r="E12050">
        <v>1</v>
      </c>
      <c r="F12050" s="2">
        <v>530.14</v>
      </c>
      <c r="G12050" s="3">
        <v>1165</v>
      </c>
      <c r="H12050" s="3">
        <v>5.3014000000000001</v>
      </c>
      <c r="I12050" s="3">
        <v>24.91658</v>
      </c>
      <c r="J12050" s="3">
        <v>560.35797999999988</v>
      </c>
      <c r="K12050" s="4">
        <v>0.35</v>
      </c>
      <c r="L12050" s="73">
        <v>1017.2652559999997</v>
      </c>
    </row>
    <row r="12051" spans="1:12" x14ac:dyDescent="0.35">
      <c r="A12051" s="1" t="s">
        <v>20235</v>
      </c>
      <c r="B12051" t="s">
        <v>20236</v>
      </c>
      <c r="C12051" t="s">
        <v>26</v>
      </c>
      <c r="D12051" t="s">
        <v>27</v>
      </c>
      <c r="E12051">
        <v>1</v>
      </c>
      <c r="F12051" s="2">
        <v>121.98</v>
      </c>
      <c r="G12051" s="3">
        <v>250</v>
      </c>
      <c r="H12051" s="3">
        <v>1.2198</v>
      </c>
      <c r="I12051" s="3">
        <v>5.73306</v>
      </c>
      <c r="J12051" s="3">
        <v>128.93286000000001</v>
      </c>
      <c r="K12051" s="4">
        <v>0.35</v>
      </c>
      <c r="L12051" s="73">
        <v>234.06273046153845</v>
      </c>
    </row>
    <row r="12052" spans="1:12" x14ac:dyDescent="0.35">
      <c r="A12052" s="1" t="s">
        <v>20237</v>
      </c>
      <c r="B12052" t="s">
        <v>20238</v>
      </c>
      <c r="C12052" t="s">
        <v>363</v>
      </c>
      <c r="D12052" t="s">
        <v>364</v>
      </c>
      <c r="E12052">
        <v>1</v>
      </c>
      <c r="F12052" s="2">
        <v>2031.82</v>
      </c>
      <c r="G12052" s="3">
        <v>3842</v>
      </c>
      <c r="H12052" s="3">
        <v>20.318200000000001</v>
      </c>
      <c r="I12052" s="3">
        <v>95.495539999999991</v>
      </c>
      <c r="J12052" s="3">
        <v>2147.6337399999998</v>
      </c>
      <c r="K12052" s="4">
        <v>0.35000000000000003</v>
      </c>
      <c r="L12052" s="73">
        <v>3898.7812510769227</v>
      </c>
    </row>
    <row r="12053" spans="1:12" x14ac:dyDescent="0.35">
      <c r="A12053" s="1" t="s">
        <v>20239</v>
      </c>
      <c r="B12053" t="s">
        <v>20240</v>
      </c>
      <c r="C12053" t="s">
        <v>363</v>
      </c>
      <c r="D12053" t="s">
        <v>364</v>
      </c>
      <c r="E12053">
        <v>1</v>
      </c>
      <c r="F12053" s="2">
        <v>224.19</v>
      </c>
      <c r="G12053" s="3">
        <v>6110</v>
      </c>
      <c r="H12053" s="3">
        <v>2.2419000000000002</v>
      </c>
      <c r="I12053" s="3">
        <v>10.53693</v>
      </c>
      <c r="J12053" s="3">
        <v>236.96883</v>
      </c>
      <c r="K12053" s="4">
        <v>0.34999999999999992</v>
      </c>
      <c r="L12053" s="73">
        <v>430.18956830769224</v>
      </c>
    </row>
    <row r="12054" spans="1:12" x14ac:dyDescent="0.35">
      <c r="A12054" s="1" t="s">
        <v>20241</v>
      </c>
      <c r="B12054" t="s">
        <v>20242</v>
      </c>
      <c r="C12054" t="s">
        <v>363</v>
      </c>
      <c r="D12054" t="s">
        <v>364</v>
      </c>
      <c r="E12054">
        <v>1</v>
      </c>
      <c r="F12054" s="2">
        <v>4075</v>
      </c>
      <c r="G12054" s="3">
        <v>6260</v>
      </c>
      <c r="H12054" s="3">
        <v>40.75</v>
      </c>
      <c r="I12054" s="3">
        <v>191.52500000000001</v>
      </c>
      <c r="J12054" s="3">
        <v>4307.2749999999996</v>
      </c>
      <c r="K12054" s="4">
        <v>0.34999999999999992</v>
      </c>
      <c r="L12054" s="73">
        <v>7819.3607692307678</v>
      </c>
    </row>
    <row r="12055" spans="1:12" x14ac:dyDescent="0.35">
      <c r="A12055" s="1" t="s">
        <v>20243</v>
      </c>
      <c r="B12055" t="s">
        <v>20244</v>
      </c>
      <c r="C12055" t="s">
        <v>363</v>
      </c>
      <c r="D12055" t="s">
        <v>364</v>
      </c>
      <c r="E12055">
        <v>1</v>
      </c>
      <c r="F12055" s="2">
        <v>846.11</v>
      </c>
      <c r="G12055" s="3">
        <v>4862</v>
      </c>
      <c r="H12055" s="3">
        <v>8.4611000000000001</v>
      </c>
      <c r="I12055" s="3">
        <v>39.76717</v>
      </c>
      <c r="J12055" s="3">
        <v>894.33826999999997</v>
      </c>
      <c r="K12055" s="4">
        <v>0.35000000000000003</v>
      </c>
      <c r="L12055" s="73">
        <v>1623.5679363076922</v>
      </c>
    </row>
    <row r="12056" spans="1:12" x14ac:dyDescent="0.35">
      <c r="A12056" s="1" t="s">
        <v>20245</v>
      </c>
      <c r="B12056" t="s">
        <v>20246</v>
      </c>
      <c r="C12056" t="s">
        <v>363</v>
      </c>
      <c r="D12056" t="s">
        <v>364</v>
      </c>
      <c r="E12056">
        <v>1</v>
      </c>
      <c r="F12056" s="2">
        <v>1374.94</v>
      </c>
      <c r="G12056" s="3">
        <v>2835</v>
      </c>
      <c r="H12056" s="3">
        <v>13.749400000000001</v>
      </c>
      <c r="I12056" s="3">
        <v>64.62218</v>
      </c>
      <c r="J12056" s="3">
        <v>1453.31158</v>
      </c>
      <c r="K12056" s="4">
        <v>0.35</v>
      </c>
      <c r="L12056" s="73">
        <v>2638.3194836923076</v>
      </c>
    </row>
    <row r="12057" spans="1:12" x14ac:dyDescent="0.35">
      <c r="A12057" s="1" t="s">
        <v>20247</v>
      </c>
      <c r="B12057" t="s">
        <v>3159</v>
      </c>
      <c r="C12057" t="s">
        <v>363</v>
      </c>
      <c r="D12057" t="s">
        <v>364</v>
      </c>
      <c r="E12057">
        <v>1</v>
      </c>
      <c r="F12057" s="2">
        <v>730.95</v>
      </c>
      <c r="G12057" s="3">
        <v>1462</v>
      </c>
      <c r="H12057" s="3">
        <v>7.3095000000000008</v>
      </c>
      <c r="I12057" s="3">
        <v>34.354649999999999</v>
      </c>
      <c r="J12057" s="3">
        <v>772.61415</v>
      </c>
      <c r="K12057" s="4">
        <v>0.35</v>
      </c>
      <c r="L12057" s="73">
        <v>1402.5918415384615</v>
      </c>
    </row>
    <row r="12058" spans="1:12" x14ac:dyDescent="0.35">
      <c r="A12058" s="1" t="s">
        <v>20248</v>
      </c>
      <c r="B12058" t="s">
        <v>20249</v>
      </c>
      <c r="C12058" t="s">
        <v>363</v>
      </c>
      <c r="D12058" t="s">
        <v>364</v>
      </c>
      <c r="E12058">
        <v>1</v>
      </c>
      <c r="F12058" s="2">
        <v>1525.2</v>
      </c>
      <c r="G12058" s="3">
        <v>1005</v>
      </c>
      <c r="H12058" s="3">
        <v>15.252000000000001</v>
      </c>
      <c r="I12058" s="3">
        <v>71.684399999999997</v>
      </c>
      <c r="J12058" s="3">
        <v>1612.1364000000001</v>
      </c>
      <c r="K12058" s="4">
        <v>0.35</v>
      </c>
      <c r="L12058" s="73">
        <v>2926.6476184615385</v>
      </c>
    </row>
    <row r="12059" spans="1:12" x14ac:dyDescent="0.35">
      <c r="A12059" s="1" t="s">
        <v>20250</v>
      </c>
      <c r="B12059" t="s">
        <v>20251</v>
      </c>
      <c r="C12059" t="s">
        <v>363</v>
      </c>
      <c r="D12059" t="s">
        <v>364</v>
      </c>
      <c r="E12059">
        <v>1</v>
      </c>
      <c r="F12059" s="2">
        <v>1652.78</v>
      </c>
      <c r="G12059" s="3">
        <v>3408</v>
      </c>
      <c r="H12059" s="3">
        <v>16.527799999999999</v>
      </c>
      <c r="I12059" s="3">
        <v>77.680660000000003</v>
      </c>
      <c r="J12059" s="3">
        <v>1746.98846</v>
      </c>
      <c r="K12059" s="4">
        <v>0.34999999999999992</v>
      </c>
      <c r="L12059" s="73">
        <v>3171.4559735384614</v>
      </c>
    </row>
    <row r="12060" spans="1:12" x14ac:dyDescent="0.35">
      <c r="A12060" s="1" t="s">
        <v>20252</v>
      </c>
      <c r="B12060" t="s">
        <v>20253</v>
      </c>
      <c r="C12060" t="s">
        <v>363</v>
      </c>
      <c r="D12060" t="s">
        <v>364</v>
      </c>
      <c r="E12060">
        <v>1</v>
      </c>
      <c r="F12060" s="2">
        <v>374</v>
      </c>
      <c r="G12060" s="3">
        <v>817.4</v>
      </c>
      <c r="H12060" s="3">
        <v>3.74</v>
      </c>
      <c r="I12060" s="3">
        <v>17.577999999999999</v>
      </c>
      <c r="J12060" s="3">
        <v>395.31799999999998</v>
      </c>
      <c r="K12060" s="4">
        <v>0.34999999999999992</v>
      </c>
      <c r="L12060" s="73">
        <v>717.65421538461533</v>
      </c>
    </row>
    <row r="12061" spans="1:12" x14ac:dyDescent="0.35">
      <c r="A12061" s="1" t="s">
        <v>20254</v>
      </c>
      <c r="B12061" t="s">
        <v>20255</v>
      </c>
      <c r="C12061" t="s">
        <v>363</v>
      </c>
      <c r="D12061" t="s">
        <v>364</v>
      </c>
      <c r="E12061">
        <v>1</v>
      </c>
      <c r="F12061" s="2">
        <v>2925</v>
      </c>
      <c r="G12061" s="3">
        <v>4862</v>
      </c>
      <c r="H12061" s="3">
        <v>29.25</v>
      </c>
      <c r="I12061" s="3">
        <v>137.47499999999999</v>
      </c>
      <c r="J12061" s="3">
        <v>3091.7249999999999</v>
      </c>
      <c r="K12061" s="4">
        <v>0.35000000000000003</v>
      </c>
      <c r="L12061" s="73">
        <v>5612.67</v>
      </c>
    </row>
    <row r="12062" spans="1:12" x14ac:dyDescent="0.35">
      <c r="A12062" s="1">
        <v>204</v>
      </c>
      <c r="B12062" t="s">
        <v>20256</v>
      </c>
      <c r="C12062" t="s">
        <v>26</v>
      </c>
      <c r="D12062" t="s">
        <v>27</v>
      </c>
      <c r="E12062">
        <v>1</v>
      </c>
      <c r="F12062" s="2">
        <v>39.76</v>
      </c>
      <c r="G12062" s="3">
        <v>131.37</v>
      </c>
      <c r="H12062" s="3">
        <v>0.39760000000000001</v>
      </c>
      <c r="I12062" s="3">
        <v>1.8687199999999999</v>
      </c>
      <c r="J12062" s="3">
        <v>42.026319999999998</v>
      </c>
      <c r="K12062" s="4">
        <v>0.35</v>
      </c>
      <c r="L12062" s="73">
        <v>76.293934769230759</v>
      </c>
    </row>
    <row r="12063" spans="1:12" x14ac:dyDescent="0.35">
      <c r="A12063" s="1" t="s">
        <v>20257</v>
      </c>
      <c r="B12063" t="s">
        <v>20258</v>
      </c>
      <c r="C12063" t="s">
        <v>34</v>
      </c>
      <c r="D12063" t="s">
        <v>35</v>
      </c>
      <c r="E12063">
        <v>1</v>
      </c>
      <c r="F12063" s="2">
        <v>7.5</v>
      </c>
      <c r="G12063" s="3">
        <v>24.45</v>
      </c>
      <c r="H12063" s="3">
        <v>7.4999999999999997E-2</v>
      </c>
      <c r="I12063" s="3">
        <v>0.35249999999999998</v>
      </c>
      <c r="J12063" s="3">
        <v>7.9275000000000002</v>
      </c>
      <c r="K12063" s="4">
        <v>0.35</v>
      </c>
      <c r="L12063" s="73">
        <v>14.391461538461538</v>
      </c>
    </row>
    <row r="12064" spans="1:12" x14ac:dyDescent="0.35">
      <c r="A12064" s="1" t="s">
        <v>20259</v>
      </c>
      <c r="B12064" t="s">
        <v>19960</v>
      </c>
      <c r="C12064" t="s">
        <v>34</v>
      </c>
      <c r="D12064" t="s">
        <v>35</v>
      </c>
      <c r="E12064">
        <v>1</v>
      </c>
      <c r="F12064" s="2">
        <v>16004.14</v>
      </c>
      <c r="G12064" s="3">
        <v>40778</v>
      </c>
      <c r="H12064" s="3">
        <v>160.04140000000001</v>
      </c>
      <c r="I12064" s="3">
        <v>752.19457999999997</v>
      </c>
      <c r="J12064" s="3">
        <v>16916.375980000001</v>
      </c>
      <c r="K12064" s="4">
        <v>0.35000000000000003</v>
      </c>
      <c r="L12064" s="73">
        <v>30709.728702153847</v>
      </c>
    </row>
    <row r="12065" spans="1:12" x14ac:dyDescent="0.35">
      <c r="A12065" s="1" t="s">
        <v>20260</v>
      </c>
      <c r="B12065" t="s">
        <v>20261</v>
      </c>
      <c r="C12065" t="s">
        <v>34</v>
      </c>
      <c r="D12065" t="s">
        <v>35</v>
      </c>
      <c r="E12065">
        <v>1</v>
      </c>
      <c r="F12065" s="2">
        <v>0.53500000000000003</v>
      </c>
      <c r="G12065" s="3">
        <v>2</v>
      </c>
      <c r="H12065" s="3">
        <v>5.3500000000000006E-3</v>
      </c>
      <c r="I12065" s="3">
        <v>2.5145000000000001E-2</v>
      </c>
      <c r="J12065" s="3">
        <v>0.56549499999999997</v>
      </c>
      <c r="K12065" s="4">
        <v>0.35</v>
      </c>
      <c r="L12065" s="73">
        <v>1.026590923076923</v>
      </c>
    </row>
    <row r="12066" spans="1:12" x14ac:dyDescent="0.35">
      <c r="A12066" s="1" t="s">
        <v>20262</v>
      </c>
      <c r="B12066" t="s">
        <v>20263</v>
      </c>
      <c r="C12066" t="s">
        <v>363</v>
      </c>
      <c r="D12066" t="s">
        <v>364</v>
      </c>
      <c r="E12066">
        <v>1</v>
      </c>
      <c r="F12066" s="2">
        <v>132.38999999999999</v>
      </c>
      <c r="G12066" s="3">
        <v>266</v>
      </c>
      <c r="H12066" s="3">
        <v>1.3238999999999999</v>
      </c>
      <c r="I12066" s="3">
        <v>6.2223299999999995</v>
      </c>
      <c r="J12066" s="3">
        <v>139.93622999999999</v>
      </c>
      <c r="K12066" s="4">
        <v>0.35</v>
      </c>
      <c r="L12066" s="73">
        <v>254.03807907692305</v>
      </c>
    </row>
    <row r="12067" spans="1:12" x14ac:dyDescent="0.35">
      <c r="A12067" s="1" t="s">
        <v>20264</v>
      </c>
      <c r="B12067" t="s">
        <v>20265</v>
      </c>
      <c r="C12067" t="s">
        <v>363</v>
      </c>
      <c r="D12067" t="s">
        <v>364</v>
      </c>
      <c r="E12067">
        <v>1</v>
      </c>
      <c r="F12067" s="2">
        <v>891.48</v>
      </c>
      <c r="G12067" s="3">
        <v>1938</v>
      </c>
      <c r="H12067" s="3">
        <v>8.9147999999999996</v>
      </c>
      <c r="I12067" s="3">
        <v>41.899560000000001</v>
      </c>
      <c r="J12067" s="3">
        <v>942.29435999999998</v>
      </c>
      <c r="K12067" s="4">
        <v>0.34999999999999992</v>
      </c>
      <c r="L12067" s="73">
        <v>1710.6266843076921</v>
      </c>
    </row>
    <row r="12068" spans="1:12" x14ac:dyDescent="0.35">
      <c r="A12068" s="1" t="s">
        <v>20266</v>
      </c>
      <c r="B12068" t="s">
        <v>20267</v>
      </c>
      <c r="C12068" t="s">
        <v>363</v>
      </c>
      <c r="D12068" t="s">
        <v>364</v>
      </c>
      <c r="E12068">
        <v>1</v>
      </c>
      <c r="F12068" s="2">
        <v>1999.2</v>
      </c>
      <c r="G12068" s="3">
        <v>4369.3900000000003</v>
      </c>
      <c r="H12068" s="3">
        <v>19.992000000000001</v>
      </c>
      <c r="I12068" s="3">
        <v>93.962400000000002</v>
      </c>
      <c r="J12068" s="3">
        <v>2113.1543999999999</v>
      </c>
      <c r="K12068" s="4">
        <v>0.35</v>
      </c>
      <c r="L12068" s="73">
        <v>3836.1879876923072</v>
      </c>
    </row>
    <row r="12069" spans="1:12" x14ac:dyDescent="0.35">
      <c r="A12069" s="1" t="s">
        <v>20268</v>
      </c>
      <c r="B12069" t="s">
        <v>5494</v>
      </c>
      <c r="C12069" t="s">
        <v>34</v>
      </c>
      <c r="D12069" t="s">
        <v>35</v>
      </c>
      <c r="E12069">
        <v>1</v>
      </c>
      <c r="F12069" s="2">
        <v>39.24</v>
      </c>
      <c r="G12069" s="3">
        <v>107</v>
      </c>
      <c r="H12069" s="3">
        <v>0.39240000000000003</v>
      </c>
      <c r="I12069" s="3">
        <v>1.8442800000000001</v>
      </c>
      <c r="J12069" s="3">
        <v>41.476680000000002</v>
      </c>
      <c r="K12069" s="4">
        <v>0.35000000000000003</v>
      </c>
      <c r="L12069" s="73">
        <v>75.296126769230767</v>
      </c>
    </row>
    <row r="12070" spans="1:12" x14ac:dyDescent="0.35">
      <c r="A12070" s="1" t="s">
        <v>20269</v>
      </c>
      <c r="B12070" t="s">
        <v>20270</v>
      </c>
      <c r="C12070" t="s">
        <v>363</v>
      </c>
      <c r="D12070" t="s">
        <v>364</v>
      </c>
      <c r="E12070">
        <v>1</v>
      </c>
      <c r="F12070" s="2">
        <v>193.04</v>
      </c>
      <c r="G12070" s="3">
        <v>393.84</v>
      </c>
      <c r="H12070" s="3">
        <v>1.9303999999999999</v>
      </c>
      <c r="I12070" s="3">
        <v>9.0728799999999996</v>
      </c>
      <c r="J12070" s="3">
        <v>204.04327999999998</v>
      </c>
      <c r="K12070" s="4">
        <v>0.35</v>
      </c>
      <c r="L12070" s="73">
        <v>370.41703138461537</v>
      </c>
    </row>
    <row r="12071" spans="1:12" x14ac:dyDescent="0.35">
      <c r="A12071" s="1" t="s">
        <v>20271</v>
      </c>
      <c r="B12071" t="s">
        <v>20272</v>
      </c>
      <c r="C12071" t="s">
        <v>363</v>
      </c>
      <c r="D12071" t="s">
        <v>364</v>
      </c>
      <c r="E12071">
        <v>1</v>
      </c>
      <c r="F12071" s="2">
        <v>1680</v>
      </c>
      <c r="G12071" s="3">
        <v>1514</v>
      </c>
      <c r="H12071" s="3">
        <v>16.8</v>
      </c>
      <c r="I12071" s="3">
        <v>78.959999999999994</v>
      </c>
      <c r="J12071" s="3">
        <v>1775.76</v>
      </c>
      <c r="K12071" s="4">
        <v>0.35</v>
      </c>
      <c r="L12071" s="73">
        <v>3223.6873846153844</v>
      </c>
    </row>
    <row r="12072" spans="1:12" x14ac:dyDescent="0.35">
      <c r="A12072" s="1" t="s">
        <v>20273</v>
      </c>
      <c r="B12072" t="s">
        <v>13673</v>
      </c>
      <c r="C12072" t="s">
        <v>34</v>
      </c>
      <c r="D12072" t="s">
        <v>35</v>
      </c>
      <c r="E12072">
        <v>1</v>
      </c>
      <c r="F12072" s="2">
        <v>193.73</v>
      </c>
      <c r="G12072" s="3">
        <v>624</v>
      </c>
      <c r="H12072" s="3">
        <v>1.9373</v>
      </c>
      <c r="I12072" s="3">
        <v>9.1053099999999993</v>
      </c>
      <c r="J12072" s="3">
        <v>204.77260999999999</v>
      </c>
      <c r="K12072" s="4">
        <v>0.35</v>
      </c>
      <c r="L12072" s="73">
        <v>371.74104584615378</v>
      </c>
    </row>
    <row r="12073" spans="1:12" x14ac:dyDescent="0.35">
      <c r="A12073" s="1" t="s">
        <v>20274</v>
      </c>
      <c r="B12073" t="s">
        <v>20275</v>
      </c>
      <c r="C12073" t="s">
        <v>363</v>
      </c>
      <c r="D12073" t="s">
        <v>364</v>
      </c>
      <c r="E12073">
        <v>1</v>
      </c>
      <c r="F12073" s="2">
        <v>29.653300000000002</v>
      </c>
      <c r="G12073" s="3">
        <v>71</v>
      </c>
      <c r="H12073" s="3">
        <v>0.29653300000000005</v>
      </c>
      <c r="I12073" s="3">
        <v>1.3937051</v>
      </c>
      <c r="J12073" s="3">
        <v>31.343538100000004</v>
      </c>
      <c r="K12073" s="4">
        <v>0.35000000000000003</v>
      </c>
      <c r="L12073" s="73">
        <v>56.900576858461548</v>
      </c>
    </row>
    <row r="12074" spans="1:12" x14ac:dyDescent="0.35">
      <c r="A12074" s="1" t="s">
        <v>20276</v>
      </c>
      <c r="B12074" t="s">
        <v>20277</v>
      </c>
      <c r="C12074" t="s">
        <v>13</v>
      </c>
      <c r="D12074" t="s">
        <v>14</v>
      </c>
      <c r="E12074">
        <v>1</v>
      </c>
      <c r="F12074" s="2">
        <v>658.56</v>
      </c>
      <c r="G12074" s="3">
        <v>1320</v>
      </c>
      <c r="H12074" s="3">
        <v>6.5855999999999995</v>
      </c>
      <c r="I12074" s="3">
        <v>30.952319999999997</v>
      </c>
      <c r="J12074" s="3">
        <v>696.09791999999993</v>
      </c>
      <c r="K12074" s="4">
        <v>0.35</v>
      </c>
      <c r="L12074" s="73">
        <v>1263.6854547692305</v>
      </c>
    </row>
    <row r="12075" spans="1:12" x14ac:dyDescent="0.35">
      <c r="A12075" s="1" t="s">
        <v>20278</v>
      </c>
      <c r="B12075" t="s">
        <v>20279</v>
      </c>
      <c r="C12075" t="s">
        <v>34</v>
      </c>
      <c r="D12075" t="s">
        <v>35</v>
      </c>
      <c r="E12075">
        <v>1</v>
      </c>
      <c r="F12075" s="2">
        <v>0.38500000000000001</v>
      </c>
      <c r="G12075" s="3">
        <v>0.73</v>
      </c>
      <c r="H12075" s="3">
        <v>3.8500000000000001E-3</v>
      </c>
      <c r="I12075" s="3">
        <v>1.8095E-2</v>
      </c>
      <c r="J12075" s="3">
        <v>0.406945</v>
      </c>
      <c r="K12075" s="4">
        <v>0.34999999999999992</v>
      </c>
      <c r="L12075" s="73">
        <v>0.73876169230769229</v>
      </c>
    </row>
    <row r="12076" spans="1:12" x14ac:dyDescent="0.35">
      <c r="A12076" s="1" t="s">
        <v>20280</v>
      </c>
      <c r="B12076" t="s">
        <v>20281</v>
      </c>
      <c r="C12076" t="s">
        <v>363</v>
      </c>
      <c r="D12076" t="s">
        <v>364</v>
      </c>
      <c r="E12076">
        <v>1</v>
      </c>
      <c r="F12076" s="2">
        <v>726.8</v>
      </c>
      <c r="G12076" s="3">
        <v>1580</v>
      </c>
      <c r="H12076" s="3">
        <v>7.2679999999999998</v>
      </c>
      <c r="I12076" s="3">
        <v>34.159599999999998</v>
      </c>
      <c r="J12076" s="3">
        <v>768.22759999999994</v>
      </c>
      <c r="K12076" s="4">
        <v>0.34999999999999992</v>
      </c>
      <c r="L12076" s="73">
        <v>1394.6285661538459</v>
      </c>
    </row>
    <row r="12077" spans="1:12" x14ac:dyDescent="0.35">
      <c r="A12077" s="1" t="s">
        <v>20282</v>
      </c>
      <c r="B12077" t="s">
        <v>20283</v>
      </c>
      <c r="C12077" t="s">
        <v>34</v>
      </c>
      <c r="D12077" t="s">
        <v>35</v>
      </c>
      <c r="E12077">
        <v>1</v>
      </c>
      <c r="F12077" s="2">
        <v>19.96</v>
      </c>
      <c r="G12077" s="3">
        <v>60.48</v>
      </c>
      <c r="H12077" s="3">
        <v>0.1996</v>
      </c>
      <c r="I12077" s="3">
        <v>0.93812000000000006</v>
      </c>
      <c r="J12077" s="3">
        <v>21.097720000000002</v>
      </c>
      <c r="K12077" s="4">
        <v>0.35000000000000003</v>
      </c>
      <c r="L12077" s="73">
        <v>38.300476307692314</v>
      </c>
    </row>
    <row r="12078" spans="1:12" x14ac:dyDescent="0.35">
      <c r="A12078" s="1" t="s">
        <v>20284</v>
      </c>
      <c r="B12078" t="s">
        <v>20285</v>
      </c>
      <c r="C12078" t="s">
        <v>363</v>
      </c>
      <c r="D12078" t="s">
        <v>364</v>
      </c>
      <c r="E12078">
        <v>1</v>
      </c>
      <c r="F12078" s="2">
        <v>54.99</v>
      </c>
      <c r="G12078" s="3">
        <v>110</v>
      </c>
      <c r="H12078" s="3">
        <v>0.54990000000000006</v>
      </c>
      <c r="I12078" s="3">
        <v>2.58453</v>
      </c>
      <c r="J12078" s="3">
        <v>58.124430000000004</v>
      </c>
      <c r="K12078" s="4">
        <v>0.35</v>
      </c>
      <c r="L12078" s="73">
        <v>105.518196</v>
      </c>
    </row>
    <row r="12079" spans="1:12" x14ac:dyDescent="0.35">
      <c r="A12079" s="1" t="s">
        <v>20286</v>
      </c>
      <c r="B12079" t="s">
        <v>20287</v>
      </c>
      <c r="C12079" t="s">
        <v>34</v>
      </c>
      <c r="D12079" t="s">
        <v>35</v>
      </c>
      <c r="E12079">
        <v>1</v>
      </c>
      <c r="F12079" s="2">
        <v>221.71</v>
      </c>
      <c r="G12079" s="3">
        <v>542.70719999999994</v>
      </c>
      <c r="H12079" s="3">
        <v>2.2171000000000003</v>
      </c>
      <c r="I12079" s="3">
        <v>10.42037</v>
      </c>
      <c r="J12079" s="3">
        <v>234.34746999999999</v>
      </c>
      <c r="K12079" s="4">
        <v>0.35</v>
      </c>
      <c r="L12079" s="73">
        <v>425.43079169230765</v>
      </c>
    </row>
    <row r="12080" spans="1:12" x14ac:dyDescent="0.35">
      <c r="A12080" s="1" t="s">
        <v>20288</v>
      </c>
      <c r="B12080" t="s">
        <v>20289</v>
      </c>
      <c r="C12080" t="s">
        <v>363</v>
      </c>
      <c r="D12080" t="s">
        <v>364</v>
      </c>
      <c r="E12080">
        <v>1</v>
      </c>
      <c r="F12080" s="2">
        <v>129.19999999999999</v>
      </c>
      <c r="G12080" s="3">
        <v>282.38</v>
      </c>
      <c r="H12080" s="3">
        <v>1.2919999999999998</v>
      </c>
      <c r="I12080" s="3">
        <v>6.0723999999999991</v>
      </c>
      <c r="J12080" s="3">
        <v>136.56439999999998</v>
      </c>
      <c r="K12080" s="4">
        <v>0.35000000000000003</v>
      </c>
      <c r="L12080" s="73">
        <v>247.91691076923073</v>
      </c>
    </row>
    <row r="12081" spans="1:12" x14ac:dyDescent="0.35">
      <c r="A12081" s="1" t="s">
        <v>20290</v>
      </c>
      <c r="B12081" t="s">
        <v>20291</v>
      </c>
      <c r="C12081" t="s">
        <v>26</v>
      </c>
      <c r="D12081" t="s">
        <v>27</v>
      </c>
      <c r="E12081">
        <v>1</v>
      </c>
      <c r="F12081" s="2">
        <v>43.48</v>
      </c>
      <c r="G12081" s="3">
        <v>89.61</v>
      </c>
      <c r="H12081" s="3">
        <v>0.43479999999999996</v>
      </c>
      <c r="I12081" s="3">
        <v>2.0435599999999998</v>
      </c>
      <c r="J12081" s="3">
        <v>45.958359999999999</v>
      </c>
      <c r="K12081" s="4">
        <v>0.35</v>
      </c>
      <c r="L12081" s="73">
        <v>83.432099692307688</v>
      </c>
    </row>
    <row r="12082" spans="1:12" x14ac:dyDescent="0.35">
      <c r="A12082" s="1" t="s">
        <v>20292</v>
      </c>
      <c r="B12082" t="s">
        <v>1571</v>
      </c>
      <c r="C12082" t="s">
        <v>34</v>
      </c>
      <c r="D12082" t="s">
        <v>35</v>
      </c>
      <c r="E12082">
        <v>1</v>
      </c>
      <c r="F12082" s="2">
        <v>24261.93</v>
      </c>
      <c r="G12082" s="3">
        <v>67386</v>
      </c>
      <c r="H12082" s="3">
        <v>242.61930000000001</v>
      </c>
      <c r="I12082" s="3">
        <v>1140.31071</v>
      </c>
      <c r="J12082" s="3">
        <v>25644.86001</v>
      </c>
      <c r="K12082" s="4">
        <v>0.35000000000000003</v>
      </c>
      <c r="L12082" s="73">
        <v>46555.284325846158</v>
      </c>
    </row>
    <row r="12083" spans="1:12" x14ac:dyDescent="0.35">
      <c r="A12083" s="1" t="s">
        <v>20293</v>
      </c>
      <c r="B12083" t="s">
        <v>20294</v>
      </c>
      <c r="C12083" t="s">
        <v>363</v>
      </c>
      <c r="D12083" t="s">
        <v>364</v>
      </c>
      <c r="E12083">
        <v>1</v>
      </c>
      <c r="F12083" s="2">
        <v>1388.0932</v>
      </c>
      <c r="G12083" s="3">
        <v>2596</v>
      </c>
      <c r="H12083" s="3">
        <v>13.880932000000001</v>
      </c>
      <c r="I12083" s="3">
        <v>65.240380400000006</v>
      </c>
      <c r="J12083" s="3">
        <v>1467.2145124000001</v>
      </c>
      <c r="K12083" s="4">
        <v>0.34999999999999992</v>
      </c>
      <c r="L12083" s="73">
        <v>2663.5586532799998</v>
      </c>
    </row>
    <row r="12084" spans="1:12" x14ac:dyDescent="0.35">
      <c r="A12084" s="1" t="s">
        <v>20295</v>
      </c>
      <c r="B12084" t="s">
        <v>20296</v>
      </c>
      <c r="C12084" t="s">
        <v>34</v>
      </c>
      <c r="D12084" t="s">
        <v>35</v>
      </c>
      <c r="E12084">
        <v>1</v>
      </c>
      <c r="F12084" s="2">
        <v>32.633099999999999</v>
      </c>
      <c r="G12084" s="3">
        <v>69.790000000000006</v>
      </c>
      <c r="H12084" s="3">
        <v>0.32633099999999998</v>
      </c>
      <c r="I12084" s="3">
        <v>1.5337556999999999</v>
      </c>
      <c r="J12084" s="3">
        <v>34.493186700000003</v>
      </c>
      <c r="K12084" s="4">
        <v>0.35</v>
      </c>
      <c r="L12084" s="73">
        <v>62.618400470769231</v>
      </c>
    </row>
    <row r="12085" spans="1:12" x14ac:dyDescent="0.35">
      <c r="A12085" s="1">
        <v>1008031000</v>
      </c>
      <c r="B12085" t="s">
        <v>20297</v>
      </c>
      <c r="C12085" t="s">
        <v>13</v>
      </c>
      <c r="D12085" t="s">
        <v>14</v>
      </c>
      <c r="E12085">
        <v>1</v>
      </c>
      <c r="F12085" s="2">
        <v>646.20000000000005</v>
      </c>
      <c r="G12085" s="3">
        <v>1534.7919999999999</v>
      </c>
      <c r="H12085" s="3">
        <v>6.4620000000000006</v>
      </c>
      <c r="I12085" s="3">
        <v>30.371400000000001</v>
      </c>
      <c r="J12085" s="3">
        <v>683.03340000000003</v>
      </c>
      <c r="K12085" s="4">
        <v>0.35</v>
      </c>
      <c r="L12085" s="73">
        <v>1239.9683261538462</v>
      </c>
    </row>
    <row r="12086" spans="1:12" x14ac:dyDescent="0.35">
      <c r="A12086" s="1" t="s">
        <v>20298</v>
      </c>
      <c r="B12086" t="s">
        <v>20299</v>
      </c>
      <c r="C12086" t="s">
        <v>363</v>
      </c>
      <c r="D12086" t="s">
        <v>364</v>
      </c>
      <c r="E12086">
        <v>1</v>
      </c>
      <c r="F12086" s="2">
        <v>55.38</v>
      </c>
      <c r="G12086" s="3">
        <v>227</v>
      </c>
      <c r="H12086" s="3">
        <v>0.55380000000000007</v>
      </c>
      <c r="I12086" s="3">
        <v>2.6028600000000002</v>
      </c>
      <c r="J12086" s="3">
        <v>58.536660000000005</v>
      </c>
      <c r="K12086" s="4">
        <v>0.35000000000000003</v>
      </c>
      <c r="L12086" s="73">
        <v>106.26655200000002</v>
      </c>
    </row>
    <row r="12087" spans="1:12" x14ac:dyDescent="0.35">
      <c r="A12087" s="1" t="s">
        <v>20300</v>
      </c>
      <c r="B12087" t="s">
        <v>20301</v>
      </c>
      <c r="C12087" t="s">
        <v>363</v>
      </c>
      <c r="D12087" t="s">
        <v>364</v>
      </c>
      <c r="E12087">
        <v>1</v>
      </c>
      <c r="F12087" s="2">
        <v>2815</v>
      </c>
      <c r="G12087" s="3">
        <v>5636</v>
      </c>
      <c r="H12087" s="3">
        <v>28.150000000000002</v>
      </c>
      <c r="I12087" s="3">
        <v>132.30500000000001</v>
      </c>
      <c r="J12087" s="3">
        <v>2975.4549999999999</v>
      </c>
      <c r="K12087" s="4">
        <v>0.35000000000000003</v>
      </c>
      <c r="L12087" s="73">
        <v>5401.5952307692305</v>
      </c>
    </row>
    <row r="12088" spans="1:12" x14ac:dyDescent="0.35">
      <c r="A12088" s="1" t="s">
        <v>20302</v>
      </c>
      <c r="B12088" t="s">
        <v>2152</v>
      </c>
      <c r="C12088" t="s">
        <v>34</v>
      </c>
      <c r="D12088" t="s">
        <v>35</v>
      </c>
      <c r="E12088">
        <v>1</v>
      </c>
      <c r="F12088" s="2">
        <v>11868</v>
      </c>
      <c r="G12088" s="3">
        <v>31434</v>
      </c>
      <c r="H12088" s="3">
        <v>118.68</v>
      </c>
      <c r="I12088" s="3">
        <v>557.79600000000005</v>
      </c>
      <c r="J12088" s="3">
        <v>12544.476000000001</v>
      </c>
      <c r="K12088" s="4">
        <v>0.34999999999999992</v>
      </c>
      <c r="L12088" s="73">
        <v>22773.048738461537</v>
      </c>
    </row>
    <row r="12089" spans="1:12" x14ac:dyDescent="0.35">
      <c r="A12089" s="1" t="s">
        <v>20303</v>
      </c>
      <c r="B12089" t="s">
        <v>2152</v>
      </c>
      <c r="C12089" t="s">
        <v>34</v>
      </c>
      <c r="D12089" t="s">
        <v>35</v>
      </c>
      <c r="E12089">
        <v>1</v>
      </c>
      <c r="F12089" s="2">
        <v>11987.51</v>
      </c>
      <c r="G12089" s="3">
        <v>30546</v>
      </c>
      <c r="H12089" s="3">
        <v>119.8751</v>
      </c>
      <c r="I12089" s="3">
        <v>563.41296999999997</v>
      </c>
      <c r="J12089" s="3">
        <v>12670.798069999999</v>
      </c>
      <c r="K12089" s="4">
        <v>0.34999999999999992</v>
      </c>
      <c r="L12089" s="73">
        <v>23002.37188092307</v>
      </c>
    </row>
    <row r="12090" spans="1:12" x14ac:dyDescent="0.35">
      <c r="A12090" s="1" t="s">
        <v>20304</v>
      </c>
      <c r="B12090" t="s">
        <v>20305</v>
      </c>
      <c r="C12090" t="s">
        <v>363</v>
      </c>
      <c r="D12090" t="s">
        <v>364</v>
      </c>
      <c r="E12090">
        <v>1</v>
      </c>
      <c r="F12090" s="2">
        <v>10415</v>
      </c>
      <c r="G12090" s="3">
        <v>17196</v>
      </c>
      <c r="H12090" s="3">
        <v>104.15</v>
      </c>
      <c r="I12090" s="3">
        <v>489.505</v>
      </c>
      <c r="J12090" s="3">
        <v>11008.654999999999</v>
      </c>
      <c r="K12090" s="4">
        <v>0.35</v>
      </c>
      <c r="L12090" s="73">
        <v>19984.94292307692</v>
      </c>
    </row>
    <row r="12091" spans="1:12" x14ac:dyDescent="0.35">
      <c r="A12091" s="1" t="s">
        <v>20306</v>
      </c>
      <c r="B12091" t="s">
        <v>20307</v>
      </c>
      <c r="C12091" t="s">
        <v>34</v>
      </c>
      <c r="D12091" t="s">
        <v>35</v>
      </c>
      <c r="E12091">
        <v>1</v>
      </c>
      <c r="F12091" s="2">
        <v>1743.71</v>
      </c>
      <c r="G12091" s="3">
        <v>4268.32</v>
      </c>
      <c r="H12091" s="3">
        <v>17.437100000000001</v>
      </c>
      <c r="I12091" s="3">
        <v>81.954369999999997</v>
      </c>
      <c r="J12091" s="3">
        <v>1843.1014700000001</v>
      </c>
      <c r="K12091" s="4">
        <v>0.34999999999999992</v>
      </c>
      <c r="L12091" s="73">
        <v>3345.9380532307691</v>
      </c>
    </row>
    <row r="12092" spans="1:12" x14ac:dyDescent="0.35">
      <c r="A12092" s="1">
        <v>762360</v>
      </c>
      <c r="B12092" t="s">
        <v>19567</v>
      </c>
      <c r="C12092" t="s">
        <v>34</v>
      </c>
      <c r="D12092" t="s">
        <v>35</v>
      </c>
      <c r="E12092">
        <v>1</v>
      </c>
      <c r="F12092" s="2">
        <v>0.14299999999999999</v>
      </c>
      <c r="G12092" s="3">
        <v>1</v>
      </c>
      <c r="H12092" s="3">
        <v>1.4299999999999998E-3</v>
      </c>
      <c r="I12092" s="3">
        <v>6.7209999999999995E-3</v>
      </c>
      <c r="J12092" s="3">
        <v>0.15115099999999998</v>
      </c>
      <c r="K12092" s="4">
        <v>0.35</v>
      </c>
      <c r="L12092" s="73">
        <v>0.27439719999999995</v>
      </c>
    </row>
    <row r="12093" spans="1:12" x14ac:dyDescent="0.35">
      <c r="A12093" s="1" t="s">
        <v>20308</v>
      </c>
      <c r="B12093" t="s">
        <v>20309</v>
      </c>
      <c r="C12093" t="s">
        <v>34</v>
      </c>
      <c r="D12093" t="s">
        <v>35</v>
      </c>
      <c r="E12093">
        <v>1</v>
      </c>
      <c r="F12093" s="2">
        <v>2049.3000000000002</v>
      </c>
      <c r="G12093" s="3">
        <v>5322</v>
      </c>
      <c r="H12093" s="3">
        <v>20.493000000000002</v>
      </c>
      <c r="I12093" s="3">
        <v>96.317100000000011</v>
      </c>
      <c r="J12093" s="3">
        <v>2166.1101000000003</v>
      </c>
      <c r="K12093" s="4">
        <v>0.35</v>
      </c>
      <c r="L12093" s="73">
        <v>3932.3229507692313</v>
      </c>
    </row>
    <row r="12094" spans="1:12" x14ac:dyDescent="0.35">
      <c r="A12094" s="1" t="s">
        <v>20310</v>
      </c>
      <c r="B12094" t="s">
        <v>20311</v>
      </c>
      <c r="C12094" t="s">
        <v>34</v>
      </c>
      <c r="D12094" t="s">
        <v>35</v>
      </c>
      <c r="E12094">
        <v>1</v>
      </c>
      <c r="F12094" s="2">
        <v>142.30000000000001</v>
      </c>
      <c r="G12094" s="3">
        <v>382</v>
      </c>
      <c r="H12094" s="3">
        <v>1.423</v>
      </c>
      <c r="I12094" s="3">
        <v>6.6881000000000004</v>
      </c>
      <c r="J12094" s="3">
        <v>150.4111</v>
      </c>
      <c r="K12094" s="4">
        <v>0.35</v>
      </c>
      <c r="L12094" s="73">
        <v>273.05399692307691</v>
      </c>
    </row>
    <row r="12095" spans="1:12" x14ac:dyDescent="0.35">
      <c r="A12095" s="1" t="s">
        <v>20312</v>
      </c>
      <c r="B12095" t="s">
        <v>20313</v>
      </c>
      <c r="C12095" t="s">
        <v>363</v>
      </c>
      <c r="D12095" t="s">
        <v>364</v>
      </c>
      <c r="E12095">
        <v>1</v>
      </c>
      <c r="F12095" s="2">
        <v>3332.7</v>
      </c>
      <c r="G12095" s="3">
        <v>4011</v>
      </c>
      <c r="H12095" s="3">
        <v>33.326999999999998</v>
      </c>
      <c r="I12095" s="3">
        <v>156.6369</v>
      </c>
      <c r="J12095" s="3">
        <v>3522.6639</v>
      </c>
      <c r="K12095" s="4">
        <v>0.35</v>
      </c>
      <c r="L12095" s="73">
        <v>6394.9898492307693</v>
      </c>
    </row>
    <row r="12096" spans="1:12" x14ac:dyDescent="0.35">
      <c r="A12096" s="1" t="s">
        <v>20314</v>
      </c>
      <c r="B12096" t="s">
        <v>20315</v>
      </c>
      <c r="C12096" t="s">
        <v>363</v>
      </c>
      <c r="D12096" t="s">
        <v>364</v>
      </c>
      <c r="E12096">
        <v>1</v>
      </c>
      <c r="F12096" s="2">
        <v>408</v>
      </c>
      <c r="G12096" s="3">
        <v>891.71</v>
      </c>
      <c r="H12096" s="3">
        <v>4.08</v>
      </c>
      <c r="I12096" s="3">
        <v>19.175999999999998</v>
      </c>
      <c r="J12096" s="3">
        <v>431.25599999999997</v>
      </c>
      <c r="K12096" s="4">
        <v>0.35</v>
      </c>
      <c r="L12096" s="73">
        <v>782.89550769230766</v>
      </c>
    </row>
    <row r="12097" spans="1:12" x14ac:dyDescent="0.35">
      <c r="A12097" s="1" t="s">
        <v>20316</v>
      </c>
      <c r="B12097" t="s">
        <v>20317</v>
      </c>
      <c r="C12097" t="s">
        <v>363</v>
      </c>
      <c r="D12097" t="s">
        <v>364</v>
      </c>
      <c r="E12097">
        <v>1</v>
      </c>
      <c r="F12097" s="2">
        <v>554.63</v>
      </c>
      <c r="G12097" s="3">
        <v>2431</v>
      </c>
      <c r="H12097" s="3">
        <v>5.5463000000000005</v>
      </c>
      <c r="I12097" s="3">
        <v>26.067609999999998</v>
      </c>
      <c r="J12097" s="3">
        <v>586.24390999999991</v>
      </c>
      <c r="K12097" s="4">
        <v>0.35</v>
      </c>
      <c r="L12097" s="73">
        <v>1064.258175076923</v>
      </c>
    </row>
    <row r="12098" spans="1:12" x14ac:dyDescent="0.35">
      <c r="A12098" s="1" t="s">
        <v>20318</v>
      </c>
      <c r="B12098" t="s">
        <v>20319</v>
      </c>
      <c r="C12098" t="s">
        <v>34</v>
      </c>
      <c r="D12098" t="s">
        <v>35</v>
      </c>
      <c r="E12098">
        <v>1</v>
      </c>
      <c r="F12098" s="2">
        <v>522.34</v>
      </c>
      <c r="G12098" s="3">
        <v>1353</v>
      </c>
      <c r="H12098" s="3">
        <v>5.2234000000000007</v>
      </c>
      <c r="I12098" s="3">
        <v>24.549980000000001</v>
      </c>
      <c r="J12098" s="3">
        <v>552.11338000000001</v>
      </c>
      <c r="K12098" s="4">
        <v>0.35000000000000003</v>
      </c>
      <c r="L12098" s="73">
        <v>1002.298136</v>
      </c>
    </row>
    <row r="12099" spans="1:12" x14ac:dyDescent="0.35">
      <c r="A12099" s="1" t="s">
        <v>20320</v>
      </c>
      <c r="B12099" t="s">
        <v>1973</v>
      </c>
      <c r="C12099" t="s">
        <v>13</v>
      </c>
      <c r="D12099" t="s">
        <v>14</v>
      </c>
      <c r="E12099">
        <v>1</v>
      </c>
      <c r="F12099" s="2">
        <v>2319.2399999999998</v>
      </c>
      <c r="G12099" s="3">
        <v>4642</v>
      </c>
      <c r="H12099" s="3">
        <v>23.192399999999999</v>
      </c>
      <c r="I12099" s="3">
        <v>109.00427999999999</v>
      </c>
      <c r="J12099" s="3">
        <v>2451.4366799999998</v>
      </c>
      <c r="K12099" s="4">
        <v>0.34999999999999992</v>
      </c>
      <c r="L12099" s="73">
        <v>4450.3004344615374</v>
      </c>
    </row>
    <row r="12100" spans="1:12" x14ac:dyDescent="0.35">
      <c r="A12100" s="1" t="s">
        <v>20321</v>
      </c>
      <c r="B12100" t="s">
        <v>20322</v>
      </c>
      <c r="C12100" t="s">
        <v>34</v>
      </c>
      <c r="D12100" t="s">
        <v>35</v>
      </c>
      <c r="E12100">
        <v>1</v>
      </c>
      <c r="F12100" s="2">
        <v>16893.72</v>
      </c>
      <c r="G12100" s="3">
        <v>45279</v>
      </c>
      <c r="H12100" s="3">
        <v>168.93720000000002</v>
      </c>
      <c r="I12100" s="3">
        <v>794.00484000000006</v>
      </c>
      <c r="J12100" s="3">
        <v>17856.662040000003</v>
      </c>
      <c r="K12100" s="4">
        <v>0.35</v>
      </c>
      <c r="L12100" s="73">
        <v>32416.709549538467</v>
      </c>
    </row>
    <row r="12101" spans="1:12" x14ac:dyDescent="0.35">
      <c r="A12101" s="1" t="s">
        <v>20323</v>
      </c>
      <c r="B12101" t="s">
        <v>20324</v>
      </c>
      <c r="C12101" t="s">
        <v>363</v>
      </c>
      <c r="D12101" t="s">
        <v>364</v>
      </c>
      <c r="E12101">
        <v>1</v>
      </c>
      <c r="F12101" s="2">
        <v>547.88</v>
      </c>
      <c r="G12101" s="3">
        <v>2273</v>
      </c>
      <c r="H12101" s="3">
        <v>5.4787999999999997</v>
      </c>
      <c r="I12101" s="3">
        <v>25.750360000000001</v>
      </c>
      <c r="J12101" s="3">
        <v>579.10915999999997</v>
      </c>
      <c r="K12101" s="4">
        <v>0.35000000000000003</v>
      </c>
      <c r="L12101" s="73">
        <v>1051.3058596923076</v>
      </c>
    </row>
    <row r="12102" spans="1:12" x14ac:dyDescent="0.35">
      <c r="A12102" s="1" t="s">
        <v>20325</v>
      </c>
      <c r="B12102" t="s">
        <v>20326</v>
      </c>
      <c r="C12102" t="s">
        <v>363</v>
      </c>
      <c r="D12102" t="s">
        <v>364</v>
      </c>
      <c r="E12102">
        <v>1</v>
      </c>
      <c r="F12102" s="2">
        <v>22.54</v>
      </c>
      <c r="G12102" s="3">
        <v>49.26</v>
      </c>
      <c r="H12102" s="3">
        <v>0.22539999999999999</v>
      </c>
      <c r="I12102" s="3">
        <v>1.05938</v>
      </c>
      <c r="J12102" s="3">
        <v>23.824780000000001</v>
      </c>
      <c r="K12102" s="4">
        <v>0.35</v>
      </c>
      <c r="L12102" s="73">
        <v>43.251139076923074</v>
      </c>
    </row>
    <row r="12103" spans="1:12" x14ac:dyDescent="0.35">
      <c r="A12103" s="1" t="s">
        <v>20327</v>
      </c>
      <c r="B12103" t="s">
        <v>20328</v>
      </c>
      <c r="C12103" t="s">
        <v>363</v>
      </c>
      <c r="D12103" t="s">
        <v>364</v>
      </c>
      <c r="E12103">
        <v>1</v>
      </c>
      <c r="F12103" s="2">
        <v>4221.8069999999998</v>
      </c>
      <c r="G12103" s="3">
        <v>9664</v>
      </c>
      <c r="H12103" s="3">
        <v>42.218069999999997</v>
      </c>
      <c r="I12103" s="3">
        <v>198.42492899999999</v>
      </c>
      <c r="J12103" s="3">
        <v>4462.4499989999995</v>
      </c>
      <c r="K12103" s="4">
        <v>0.34999999999999992</v>
      </c>
      <c r="L12103" s="73">
        <v>8101.0630751076906</v>
      </c>
    </row>
    <row r="12104" spans="1:12" x14ac:dyDescent="0.35">
      <c r="A12104" s="1" t="s">
        <v>20329</v>
      </c>
      <c r="B12104" t="s">
        <v>20330</v>
      </c>
      <c r="C12104" t="s">
        <v>363</v>
      </c>
      <c r="D12104" t="s">
        <v>364</v>
      </c>
      <c r="E12104">
        <v>1</v>
      </c>
      <c r="F12104" s="2">
        <v>96.029799999999994</v>
      </c>
      <c r="G12104" s="3">
        <v>324</v>
      </c>
      <c r="H12104" s="3">
        <v>0.96029799999999998</v>
      </c>
      <c r="I12104" s="3">
        <v>4.5134005999999998</v>
      </c>
      <c r="J12104" s="3">
        <v>101.50349859999999</v>
      </c>
      <c r="K12104" s="4">
        <v>0.35</v>
      </c>
      <c r="L12104" s="73">
        <v>184.26788976615381</v>
      </c>
    </row>
    <row r="12105" spans="1:12" x14ac:dyDescent="0.35">
      <c r="A12105" s="1" t="s">
        <v>20331</v>
      </c>
      <c r="B12105" t="s">
        <v>20332</v>
      </c>
      <c r="C12105" t="s">
        <v>363</v>
      </c>
      <c r="D12105" t="s">
        <v>364</v>
      </c>
      <c r="E12105">
        <v>1</v>
      </c>
      <c r="F12105" s="2">
        <v>1470</v>
      </c>
      <c r="G12105" s="3">
        <v>2832</v>
      </c>
      <c r="H12105" s="3">
        <v>14.700000000000001</v>
      </c>
      <c r="I12105" s="3">
        <v>69.09</v>
      </c>
      <c r="J12105" s="3">
        <v>1553.79</v>
      </c>
      <c r="K12105" s="4">
        <v>0.35</v>
      </c>
      <c r="L12105" s="73">
        <v>2820.7264615384615</v>
      </c>
    </row>
    <row r="12106" spans="1:12" x14ac:dyDescent="0.35">
      <c r="A12106" s="1" t="s">
        <v>20333</v>
      </c>
      <c r="B12106" t="s">
        <v>20334</v>
      </c>
      <c r="C12106" t="s">
        <v>34</v>
      </c>
      <c r="D12106" t="s">
        <v>35</v>
      </c>
      <c r="E12106">
        <v>1</v>
      </c>
      <c r="F12106" s="2">
        <v>468.9</v>
      </c>
      <c r="G12106" s="3">
        <v>1147.7872</v>
      </c>
      <c r="H12106" s="3">
        <v>4.6890000000000001</v>
      </c>
      <c r="I12106" s="3">
        <v>22.0383</v>
      </c>
      <c r="J12106" s="3">
        <v>495.62729999999999</v>
      </c>
      <c r="K12106" s="4">
        <v>0.34999999999999992</v>
      </c>
      <c r="L12106" s="73">
        <v>899.75417538461534</v>
      </c>
    </row>
    <row r="12107" spans="1:12" x14ac:dyDescent="0.35">
      <c r="A12107" s="1" t="s">
        <v>20335</v>
      </c>
      <c r="B12107" t="s">
        <v>20336</v>
      </c>
      <c r="C12107" t="s">
        <v>34</v>
      </c>
      <c r="D12107" t="s">
        <v>35</v>
      </c>
      <c r="E12107">
        <v>1</v>
      </c>
      <c r="F12107" s="2">
        <v>58.67</v>
      </c>
      <c r="G12107" s="3">
        <v>116</v>
      </c>
      <c r="H12107" s="3">
        <v>0.5867</v>
      </c>
      <c r="I12107" s="3">
        <v>2.7574900000000002</v>
      </c>
      <c r="J12107" s="3">
        <v>62.014189999999999</v>
      </c>
      <c r="K12107" s="4">
        <v>0.35</v>
      </c>
      <c r="L12107" s="73">
        <v>112.57960646153845</v>
      </c>
    </row>
    <row r="12108" spans="1:12" x14ac:dyDescent="0.35">
      <c r="A12108" s="1" t="s">
        <v>20337</v>
      </c>
      <c r="B12108" t="s">
        <v>20338</v>
      </c>
      <c r="C12108" t="s">
        <v>363</v>
      </c>
      <c r="D12108" t="s">
        <v>364</v>
      </c>
      <c r="E12108">
        <v>1</v>
      </c>
      <c r="F12108" s="2">
        <v>4064.6</v>
      </c>
      <c r="G12108" s="3">
        <v>7798</v>
      </c>
      <c r="H12108" s="3">
        <v>40.646000000000001</v>
      </c>
      <c r="I12108" s="3">
        <v>191.03620000000001</v>
      </c>
      <c r="J12108" s="3">
        <v>4296.2821999999996</v>
      </c>
      <c r="K12108" s="4">
        <v>0.35000000000000003</v>
      </c>
      <c r="L12108" s="73">
        <v>7799.404609230769</v>
      </c>
    </row>
    <row r="12109" spans="1:12" x14ac:dyDescent="0.35">
      <c r="A12109" s="1" t="s">
        <v>20339</v>
      </c>
      <c r="B12109" t="s">
        <v>20340</v>
      </c>
      <c r="C12109" t="s">
        <v>26</v>
      </c>
      <c r="D12109" t="s">
        <v>27</v>
      </c>
      <c r="E12109">
        <v>1</v>
      </c>
      <c r="F12109" s="2">
        <v>523.48</v>
      </c>
      <c r="G12109" s="3">
        <v>739</v>
      </c>
      <c r="H12109" s="3">
        <v>5.2347999999999999</v>
      </c>
      <c r="I12109" s="3">
        <v>24.603560000000002</v>
      </c>
      <c r="J12109" s="3">
        <v>553.31835999999998</v>
      </c>
      <c r="K12109" s="4">
        <v>0.34999999999999992</v>
      </c>
      <c r="L12109" s="73">
        <v>1004.485638153846</v>
      </c>
    </row>
    <row r="12110" spans="1:12" x14ac:dyDescent="0.35">
      <c r="A12110" s="1" t="s">
        <v>20341</v>
      </c>
      <c r="B12110" t="s">
        <v>20342</v>
      </c>
      <c r="C12110" t="s">
        <v>13</v>
      </c>
      <c r="D12110" t="s">
        <v>14</v>
      </c>
      <c r="E12110">
        <v>1</v>
      </c>
      <c r="F12110" s="2">
        <v>1530.48</v>
      </c>
      <c r="G12110" s="3">
        <v>3066</v>
      </c>
      <c r="H12110" s="3">
        <v>15.3048</v>
      </c>
      <c r="I12110" s="3">
        <v>71.932559999999995</v>
      </c>
      <c r="J12110" s="3">
        <v>1617.7173599999999</v>
      </c>
      <c r="K12110" s="4">
        <v>0.35000000000000003</v>
      </c>
      <c r="L12110" s="73">
        <v>2936.7792073846153</v>
      </c>
    </row>
    <row r="12111" spans="1:12" x14ac:dyDescent="0.35">
      <c r="A12111" s="1" t="s">
        <v>20343</v>
      </c>
      <c r="B12111" t="s">
        <v>19544</v>
      </c>
      <c r="C12111" t="s">
        <v>363</v>
      </c>
      <c r="D12111" t="s">
        <v>364</v>
      </c>
      <c r="E12111">
        <v>1</v>
      </c>
      <c r="F12111" s="2">
        <v>3196</v>
      </c>
      <c r="G12111" s="3">
        <v>6699</v>
      </c>
      <c r="H12111" s="3">
        <v>31.96</v>
      </c>
      <c r="I12111" s="3">
        <v>150.21199999999999</v>
      </c>
      <c r="J12111" s="3">
        <v>3378.172</v>
      </c>
      <c r="K12111" s="4">
        <v>0.35000000000000003</v>
      </c>
      <c r="L12111" s="73">
        <v>6132.6814769230768</v>
      </c>
    </row>
    <row r="12112" spans="1:12" x14ac:dyDescent="0.35">
      <c r="A12112" s="1">
        <v>7623230</v>
      </c>
      <c r="B12112" t="s">
        <v>20344</v>
      </c>
      <c r="C12112" t="s">
        <v>34</v>
      </c>
      <c r="D12112" t="s">
        <v>35</v>
      </c>
      <c r="E12112">
        <v>1</v>
      </c>
      <c r="F12112" s="2">
        <v>0.155</v>
      </c>
      <c r="G12112" s="3">
        <v>1</v>
      </c>
      <c r="H12112" s="3">
        <v>1.5499999999999999E-3</v>
      </c>
      <c r="I12112" s="3">
        <v>7.2849999999999998E-3</v>
      </c>
      <c r="J12112" s="3">
        <v>0.16383500000000001</v>
      </c>
      <c r="K12112" s="4">
        <v>0.35000000000000003</v>
      </c>
      <c r="L12112" s="73">
        <v>0.29742353846153852</v>
      </c>
    </row>
    <row r="12113" spans="1:12" x14ac:dyDescent="0.35">
      <c r="A12113" s="1" t="s">
        <v>20345</v>
      </c>
      <c r="B12113" t="s">
        <v>5728</v>
      </c>
      <c r="C12113" t="s">
        <v>13</v>
      </c>
      <c r="D12113" t="s">
        <v>14</v>
      </c>
      <c r="E12113">
        <v>1</v>
      </c>
      <c r="F12113" s="2">
        <v>766.92</v>
      </c>
      <c r="G12113" s="3">
        <v>1535</v>
      </c>
      <c r="H12113" s="3">
        <v>7.6692</v>
      </c>
      <c r="I12113" s="3">
        <v>36.04524</v>
      </c>
      <c r="J12113" s="3">
        <v>810.63444000000004</v>
      </c>
      <c r="K12113" s="4">
        <v>0.35000000000000003</v>
      </c>
      <c r="L12113" s="73">
        <v>1471.6132910769231</v>
      </c>
    </row>
    <row r="12114" spans="1:12" x14ac:dyDescent="0.35">
      <c r="A12114" s="1" t="s">
        <v>20346</v>
      </c>
      <c r="B12114" t="s">
        <v>20347</v>
      </c>
      <c r="C12114" t="s">
        <v>34</v>
      </c>
      <c r="D12114" t="s">
        <v>35</v>
      </c>
      <c r="E12114">
        <v>1</v>
      </c>
      <c r="F12114" s="2">
        <v>16.09</v>
      </c>
      <c r="G12114" s="3">
        <v>72</v>
      </c>
      <c r="H12114" s="3">
        <v>0.16090000000000002</v>
      </c>
      <c r="I12114" s="3">
        <v>0.75622999999999996</v>
      </c>
      <c r="J12114" s="3">
        <v>17.00713</v>
      </c>
      <c r="K12114" s="4">
        <v>0.35</v>
      </c>
      <c r="L12114" s="73">
        <v>30.874482153846152</v>
      </c>
    </row>
    <row r="12115" spans="1:12" x14ac:dyDescent="0.35">
      <c r="A12115" s="1" t="s">
        <v>20348</v>
      </c>
      <c r="B12115" t="s">
        <v>20349</v>
      </c>
      <c r="C12115" t="s">
        <v>363</v>
      </c>
      <c r="D12115" t="s">
        <v>364</v>
      </c>
      <c r="E12115">
        <v>1</v>
      </c>
      <c r="F12115" s="2">
        <v>248.10810000000001</v>
      </c>
      <c r="G12115" s="3">
        <v>572</v>
      </c>
      <c r="H12115" s="3">
        <v>2.4810810000000001</v>
      </c>
      <c r="I12115" s="3">
        <v>11.661080700000001</v>
      </c>
      <c r="J12115" s="3">
        <v>262.25026170000001</v>
      </c>
      <c r="K12115" s="4">
        <v>0.35000000000000003</v>
      </c>
      <c r="L12115" s="73">
        <v>476.08509047076927</v>
      </c>
    </row>
    <row r="12116" spans="1:12" x14ac:dyDescent="0.35">
      <c r="A12116" s="1" t="s">
        <v>20350</v>
      </c>
      <c r="B12116" t="s">
        <v>20351</v>
      </c>
      <c r="C12116" t="s">
        <v>34</v>
      </c>
      <c r="D12116" t="s">
        <v>35</v>
      </c>
      <c r="E12116">
        <v>1</v>
      </c>
      <c r="F12116" s="2">
        <v>0.219</v>
      </c>
      <c r="G12116" s="3">
        <v>1</v>
      </c>
      <c r="H12116" s="3">
        <v>2.1900000000000001E-3</v>
      </c>
      <c r="I12116" s="3">
        <v>1.0293E-2</v>
      </c>
      <c r="J12116" s="3">
        <v>0.23148299999999999</v>
      </c>
      <c r="K12116" s="4">
        <v>0.35000000000000003</v>
      </c>
      <c r="L12116" s="73">
        <v>0.42023067692307692</v>
      </c>
    </row>
    <row r="12117" spans="1:12" x14ac:dyDescent="0.35">
      <c r="A12117" s="1" t="s">
        <v>20352</v>
      </c>
      <c r="B12117" t="s">
        <v>20353</v>
      </c>
      <c r="C12117" t="s">
        <v>34</v>
      </c>
      <c r="D12117" t="s">
        <v>35</v>
      </c>
      <c r="E12117">
        <v>1</v>
      </c>
      <c r="F12117" s="2">
        <v>13961.62</v>
      </c>
      <c r="G12117" s="3">
        <v>37415</v>
      </c>
      <c r="H12117" s="3">
        <v>139.61620000000002</v>
      </c>
      <c r="I12117" s="3">
        <v>656.19614000000001</v>
      </c>
      <c r="J12117" s="3">
        <v>14757.432340000001</v>
      </c>
      <c r="K12117" s="4">
        <v>0.35</v>
      </c>
      <c r="L12117" s="73">
        <v>26790.415632615386</v>
      </c>
    </row>
    <row r="12118" spans="1:12" x14ac:dyDescent="0.35">
      <c r="A12118" s="1" t="s">
        <v>20354</v>
      </c>
      <c r="B12118" t="s">
        <v>1571</v>
      </c>
      <c r="C12118" t="s">
        <v>34</v>
      </c>
      <c r="D12118" t="s">
        <v>35</v>
      </c>
      <c r="E12118">
        <v>1</v>
      </c>
      <c r="F12118" s="2">
        <v>22864.84</v>
      </c>
      <c r="G12118" s="3">
        <v>63510</v>
      </c>
      <c r="H12118" s="3">
        <v>228.64840000000001</v>
      </c>
      <c r="I12118" s="3">
        <v>1074.6474800000001</v>
      </c>
      <c r="J12118" s="3">
        <v>24168.135879999998</v>
      </c>
      <c r="K12118" s="4">
        <v>0.34999999999999992</v>
      </c>
      <c r="L12118" s="73">
        <v>43874.462059076912</v>
      </c>
    </row>
    <row r="12119" spans="1:12" x14ac:dyDescent="0.35">
      <c r="A12119" s="1">
        <v>7679690</v>
      </c>
      <c r="B12119" t="s">
        <v>19599</v>
      </c>
      <c r="C12119" t="s">
        <v>34</v>
      </c>
      <c r="D12119" t="s">
        <v>35</v>
      </c>
      <c r="E12119">
        <v>1</v>
      </c>
      <c r="F12119" s="2">
        <v>0.253</v>
      </c>
      <c r="G12119" s="3">
        <v>1</v>
      </c>
      <c r="H12119" s="3">
        <v>2.5300000000000001E-3</v>
      </c>
      <c r="I12119" s="3">
        <v>1.1891000000000001E-2</v>
      </c>
      <c r="J12119" s="3">
        <v>0.26742099999999996</v>
      </c>
      <c r="K12119" s="4">
        <v>0.35</v>
      </c>
      <c r="L12119" s="73">
        <v>0.48547196923076918</v>
      </c>
    </row>
    <row r="12120" spans="1:12" x14ac:dyDescent="0.35">
      <c r="A12120" s="1" t="s">
        <v>20355</v>
      </c>
      <c r="B12120" t="s">
        <v>20356</v>
      </c>
      <c r="C12120" t="s">
        <v>363</v>
      </c>
      <c r="D12120" t="s">
        <v>364</v>
      </c>
      <c r="E12120">
        <v>1</v>
      </c>
      <c r="F12120" s="2">
        <v>29959.84</v>
      </c>
      <c r="G12120" s="3">
        <v>60853</v>
      </c>
      <c r="H12120" s="3">
        <v>299.59840000000003</v>
      </c>
      <c r="I12120" s="3">
        <v>1408.11248</v>
      </c>
      <c r="J12120" s="3">
        <v>31667.550879999999</v>
      </c>
      <c r="K12120" s="4">
        <v>0.35000000000000003</v>
      </c>
      <c r="L12120" s="73">
        <v>57488.784674461538</v>
      </c>
    </row>
    <row r="12121" spans="1:12" x14ac:dyDescent="0.35">
      <c r="A12121" s="1" t="s">
        <v>20357</v>
      </c>
      <c r="B12121" t="s">
        <v>20358</v>
      </c>
      <c r="C12121" t="s">
        <v>13</v>
      </c>
      <c r="D12121" t="s">
        <v>14</v>
      </c>
      <c r="E12121">
        <v>1</v>
      </c>
      <c r="F12121" s="2">
        <v>275.52</v>
      </c>
      <c r="G12121" s="3">
        <v>551</v>
      </c>
      <c r="H12121" s="3">
        <v>2.7551999999999999</v>
      </c>
      <c r="I12121" s="3">
        <v>12.949439999999999</v>
      </c>
      <c r="J12121" s="3">
        <v>291.22463999999997</v>
      </c>
      <c r="K12121" s="4">
        <v>0.35</v>
      </c>
      <c r="L12121" s="73">
        <v>528.68473107692296</v>
      </c>
    </row>
    <row r="12122" spans="1:12" x14ac:dyDescent="0.35">
      <c r="A12122" s="1" t="s">
        <v>20359</v>
      </c>
      <c r="B12122" t="s">
        <v>20360</v>
      </c>
      <c r="C12122" t="s">
        <v>363</v>
      </c>
      <c r="D12122" t="s">
        <v>364</v>
      </c>
      <c r="E12122">
        <v>1</v>
      </c>
      <c r="F12122" s="2">
        <v>791.2</v>
      </c>
      <c r="G12122" s="3">
        <v>1720</v>
      </c>
      <c r="H12122" s="3">
        <v>7.9120000000000008</v>
      </c>
      <c r="I12122" s="3">
        <v>37.186399999999999</v>
      </c>
      <c r="J12122" s="3">
        <v>836.29840000000013</v>
      </c>
      <c r="K12122" s="4">
        <v>0.34999999999999992</v>
      </c>
      <c r="L12122" s="73">
        <v>1518.2032492307694</v>
      </c>
    </row>
    <row r="12123" spans="1:12" x14ac:dyDescent="0.35">
      <c r="A12123" s="1" t="s">
        <v>20361</v>
      </c>
      <c r="B12123" t="s">
        <v>20362</v>
      </c>
      <c r="C12123" t="s">
        <v>34</v>
      </c>
      <c r="D12123" t="s">
        <v>35</v>
      </c>
      <c r="E12123">
        <v>1</v>
      </c>
      <c r="F12123" s="2">
        <v>83.34</v>
      </c>
      <c r="G12123" s="3">
        <v>24</v>
      </c>
      <c r="H12123" s="3">
        <v>0.83340000000000003</v>
      </c>
      <c r="I12123" s="3">
        <v>3.9169800000000001</v>
      </c>
      <c r="J12123" s="3">
        <v>88.090379999999996</v>
      </c>
      <c r="K12123" s="4">
        <v>0.35000000000000003</v>
      </c>
      <c r="L12123" s="73">
        <v>159.91792061538462</v>
      </c>
    </row>
    <row r="12124" spans="1:12" x14ac:dyDescent="0.35">
      <c r="A12124" s="1" t="s">
        <v>20363</v>
      </c>
      <c r="B12124" t="s">
        <v>20364</v>
      </c>
      <c r="C12124" t="s">
        <v>26</v>
      </c>
      <c r="D12124" t="s">
        <v>27</v>
      </c>
      <c r="E12124">
        <v>1</v>
      </c>
      <c r="F12124" s="2">
        <v>3.6392000000000002</v>
      </c>
      <c r="G12124" s="3">
        <v>8.9152000000000005</v>
      </c>
      <c r="H12124" s="3">
        <v>3.6392000000000001E-2</v>
      </c>
      <c r="I12124" s="3">
        <v>0.17104240000000001</v>
      </c>
      <c r="J12124" s="3">
        <v>3.8466344000000006</v>
      </c>
      <c r="K12124" s="4">
        <v>0.35000000000000003</v>
      </c>
      <c r="L12124" s="73">
        <v>6.983120910769232</v>
      </c>
    </row>
    <row r="12125" spans="1:12" x14ac:dyDescent="0.35">
      <c r="A12125" s="1" t="s">
        <v>20365</v>
      </c>
      <c r="B12125" t="s">
        <v>20366</v>
      </c>
      <c r="C12125" t="s">
        <v>13</v>
      </c>
      <c r="D12125" t="s">
        <v>14</v>
      </c>
      <c r="E12125">
        <v>1</v>
      </c>
      <c r="F12125" s="2">
        <v>2606.52</v>
      </c>
      <c r="G12125" s="3">
        <v>4756</v>
      </c>
      <c r="H12125" s="3">
        <v>26.065200000000001</v>
      </c>
      <c r="I12125" s="3">
        <v>122.50644</v>
      </c>
      <c r="J12125" s="3">
        <v>2755.0916400000001</v>
      </c>
      <c r="K12125" s="4">
        <v>0.34999999999999992</v>
      </c>
      <c r="L12125" s="73">
        <v>5001.5509772307687</v>
      </c>
    </row>
    <row r="12126" spans="1:12" x14ac:dyDescent="0.35">
      <c r="A12126" s="1" t="s">
        <v>20367</v>
      </c>
      <c r="B12126" t="s">
        <v>20368</v>
      </c>
      <c r="C12126" t="s">
        <v>34</v>
      </c>
      <c r="D12126" t="s">
        <v>35</v>
      </c>
      <c r="E12126">
        <v>1</v>
      </c>
      <c r="F12126" s="2">
        <v>298.58999999999997</v>
      </c>
      <c r="G12126" s="3">
        <v>772</v>
      </c>
      <c r="H12126" s="3">
        <v>2.9859</v>
      </c>
      <c r="I12126" s="3">
        <v>14.033729999999998</v>
      </c>
      <c r="J12126" s="3">
        <v>315.60962999999998</v>
      </c>
      <c r="K12126" s="4">
        <v>0.34999999999999992</v>
      </c>
      <c r="L12126" s="73">
        <v>572.9528667692307</v>
      </c>
    </row>
    <row r="12127" spans="1:12" x14ac:dyDescent="0.35">
      <c r="A12127" s="1" t="s">
        <v>20369</v>
      </c>
      <c r="B12127" t="s">
        <v>20370</v>
      </c>
      <c r="C12127" t="s">
        <v>363</v>
      </c>
      <c r="D12127" t="s">
        <v>364</v>
      </c>
      <c r="E12127">
        <v>1</v>
      </c>
      <c r="F12127" s="2">
        <v>2580</v>
      </c>
      <c r="G12127" s="3">
        <v>5068</v>
      </c>
      <c r="H12127" s="3">
        <v>25.8</v>
      </c>
      <c r="I12127" s="3">
        <v>121.26</v>
      </c>
      <c r="J12127" s="3">
        <v>2727.0600000000004</v>
      </c>
      <c r="K12127" s="4">
        <v>0.35</v>
      </c>
      <c r="L12127" s="73">
        <v>4950.6627692307693</v>
      </c>
    </row>
    <row r="12128" spans="1:12" x14ac:dyDescent="0.35">
      <c r="A12128" s="1" t="s">
        <v>20371</v>
      </c>
      <c r="B12128" t="s">
        <v>20372</v>
      </c>
      <c r="C12128" t="s">
        <v>13</v>
      </c>
      <c r="D12128" t="s">
        <v>14</v>
      </c>
      <c r="E12128">
        <v>1</v>
      </c>
      <c r="F12128" s="2">
        <v>344.4</v>
      </c>
      <c r="G12128" s="3">
        <v>690</v>
      </c>
      <c r="H12128" s="3">
        <v>3.444</v>
      </c>
      <c r="I12128" s="3">
        <v>16.186799999999998</v>
      </c>
      <c r="J12128" s="3">
        <v>364.0308</v>
      </c>
      <c r="K12128" s="4">
        <v>0.34999999999999992</v>
      </c>
      <c r="L12128" s="73">
        <v>660.85591384615373</v>
      </c>
    </row>
    <row r="12129" spans="1:12" x14ac:dyDescent="0.35">
      <c r="A12129" s="1" t="s">
        <v>20373</v>
      </c>
      <c r="B12129" t="s">
        <v>20374</v>
      </c>
      <c r="C12129" t="s">
        <v>13</v>
      </c>
      <c r="D12129" t="s">
        <v>14</v>
      </c>
      <c r="E12129">
        <v>1</v>
      </c>
      <c r="F12129" s="2">
        <v>571.09460000000001</v>
      </c>
      <c r="G12129" s="3">
        <v>1276</v>
      </c>
      <c r="H12129" s="3">
        <v>5.7109459999999999</v>
      </c>
      <c r="I12129" s="3">
        <v>26.8414462</v>
      </c>
      <c r="J12129" s="3">
        <v>603.6469922</v>
      </c>
      <c r="K12129" s="4">
        <v>0.35</v>
      </c>
      <c r="L12129" s="73">
        <v>1095.8514627630768</v>
      </c>
    </row>
    <row r="12130" spans="1:12" x14ac:dyDescent="0.35">
      <c r="A12130" s="1" t="s">
        <v>20375</v>
      </c>
      <c r="B12130" t="s">
        <v>20376</v>
      </c>
      <c r="C12130" t="s">
        <v>363</v>
      </c>
      <c r="D12130" t="s">
        <v>364</v>
      </c>
      <c r="E12130">
        <v>1</v>
      </c>
      <c r="F12130" s="2">
        <v>516.45000000000005</v>
      </c>
      <c r="G12130" s="3">
        <v>1031</v>
      </c>
      <c r="H12130" s="3">
        <v>5.1645000000000003</v>
      </c>
      <c r="I12130" s="3">
        <v>24.273150000000001</v>
      </c>
      <c r="J12130" s="3">
        <v>545.88765000000001</v>
      </c>
      <c r="K12130" s="4">
        <v>0.35</v>
      </c>
      <c r="L12130" s="73">
        <v>990.99604153846144</v>
      </c>
    </row>
    <row r="12131" spans="1:12" x14ac:dyDescent="0.35">
      <c r="A12131" s="1" t="s">
        <v>20377</v>
      </c>
      <c r="B12131" t="s">
        <v>20378</v>
      </c>
      <c r="C12131" t="s">
        <v>34</v>
      </c>
      <c r="D12131" t="s">
        <v>35</v>
      </c>
      <c r="E12131">
        <v>1</v>
      </c>
      <c r="F12131" s="2">
        <v>5904.36</v>
      </c>
      <c r="G12131" s="3">
        <v>16400</v>
      </c>
      <c r="H12131" s="3">
        <v>59.043599999999998</v>
      </c>
      <c r="I12131" s="3">
        <v>277.50491999999997</v>
      </c>
      <c r="J12131" s="3">
        <v>6240.90852</v>
      </c>
      <c r="K12131" s="4">
        <v>0.35000000000000003</v>
      </c>
      <c r="L12131" s="73">
        <v>11329.64931323077</v>
      </c>
    </row>
    <row r="12132" spans="1:12" x14ac:dyDescent="0.35">
      <c r="A12132" s="1" t="s">
        <v>20379</v>
      </c>
      <c r="B12132" t="s">
        <v>20380</v>
      </c>
      <c r="C12132" t="s">
        <v>363</v>
      </c>
      <c r="D12132" t="s">
        <v>364</v>
      </c>
      <c r="E12132">
        <v>1</v>
      </c>
      <c r="F12132" s="2">
        <v>2915.36</v>
      </c>
      <c r="G12132" s="3">
        <v>4473</v>
      </c>
      <c r="H12132" s="3">
        <v>29.153600000000001</v>
      </c>
      <c r="I12132" s="3">
        <v>137.02191999999999</v>
      </c>
      <c r="J12132" s="3">
        <v>3081.5355200000004</v>
      </c>
      <c r="K12132" s="4">
        <v>0.35</v>
      </c>
      <c r="L12132" s="73">
        <v>5594.1721747692318</v>
      </c>
    </row>
    <row r="12133" spans="1:12" x14ac:dyDescent="0.35">
      <c r="A12133" s="1" t="s">
        <v>20381</v>
      </c>
      <c r="B12133" t="s">
        <v>20382</v>
      </c>
      <c r="C12133" t="s">
        <v>363</v>
      </c>
      <c r="D12133" t="s">
        <v>364</v>
      </c>
      <c r="E12133">
        <v>1</v>
      </c>
      <c r="F12133" s="2">
        <v>3277.45</v>
      </c>
      <c r="G12133" s="3">
        <v>6554</v>
      </c>
      <c r="H12133" s="3">
        <v>32.774499999999996</v>
      </c>
      <c r="I12133" s="3">
        <v>154.04014999999998</v>
      </c>
      <c r="J12133" s="3">
        <v>3464.2646499999996</v>
      </c>
      <c r="K12133" s="4">
        <v>0.35000000000000003</v>
      </c>
      <c r="L12133" s="73">
        <v>6288.9727492307684</v>
      </c>
    </row>
    <row r="12134" spans="1:12" x14ac:dyDescent="0.35">
      <c r="A12134" s="1" t="s">
        <v>20383</v>
      </c>
      <c r="B12134" t="s">
        <v>20383</v>
      </c>
      <c r="C12134" t="s">
        <v>363</v>
      </c>
      <c r="D12134" t="s">
        <v>364</v>
      </c>
      <c r="E12134">
        <v>1</v>
      </c>
      <c r="F12134" s="2">
        <v>683</v>
      </c>
      <c r="G12134" s="3">
        <v>1310</v>
      </c>
      <c r="H12134" s="3">
        <v>6.83</v>
      </c>
      <c r="I12134" s="3">
        <v>32.100999999999999</v>
      </c>
      <c r="J12134" s="3">
        <v>721.93100000000004</v>
      </c>
      <c r="K12134" s="4">
        <v>0.35</v>
      </c>
      <c r="L12134" s="73">
        <v>1310.5824307692308</v>
      </c>
    </row>
    <row r="12135" spans="1:12" x14ac:dyDescent="0.35">
      <c r="A12135" s="1" t="s">
        <v>20384</v>
      </c>
      <c r="B12135" t="s">
        <v>19815</v>
      </c>
      <c r="C12135" t="s">
        <v>34</v>
      </c>
      <c r="D12135" t="s">
        <v>35</v>
      </c>
      <c r="E12135">
        <v>1</v>
      </c>
      <c r="F12135" s="2">
        <v>19503.23</v>
      </c>
      <c r="G12135" s="3">
        <v>42720</v>
      </c>
      <c r="H12135" s="3">
        <v>195.03229999999999</v>
      </c>
      <c r="I12135" s="3">
        <v>916.65180999999995</v>
      </c>
      <c r="J12135" s="3">
        <v>20614.914109999998</v>
      </c>
      <c r="K12135" s="4">
        <v>0.35</v>
      </c>
      <c r="L12135" s="73">
        <v>37423.997922769224</v>
      </c>
    </row>
    <row r="12136" spans="1:12" x14ac:dyDescent="0.35">
      <c r="A12136" s="1" t="s">
        <v>20385</v>
      </c>
      <c r="B12136" t="s">
        <v>20386</v>
      </c>
      <c r="C12136" t="s">
        <v>363</v>
      </c>
      <c r="D12136" t="s">
        <v>364</v>
      </c>
      <c r="E12136">
        <v>1</v>
      </c>
      <c r="F12136" s="2">
        <v>787.82</v>
      </c>
      <c r="G12136" s="3">
        <v>1549</v>
      </c>
      <c r="H12136" s="3">
        <v>7.8782000000000005</v>
      </c>
      <c r="I12136" s="3">
        <v>37.027540000000002</v>
      </c>
      <c r="J12136" s="3">
        <v>832.72574000000009</v>
      </c>
      <c r="K12136" s="4">
        <v>0.35</v>
      </c>
      <c r="L12136" s="73">
        <v>1511.7174972307694</v>
      </c>
    </row>
    <row r="12137" spans="1:12" x14ac:dyDescent="0.35">
      <c r="A12137" s="1" t="s">
        <v>20387</v>
      </c>
      <c r="B12137" t="s">
        <v>20388</v>
      </c>
      <c r="C12137" t="s">
        <v>363</v>
      </c>
      <c r="D12137" t="s">
        <v>364</v>
      </c>
      <c r="E12137">
        <v>1</v>
      </c>
      <c r="F12137" s="2">
        <v>95.63</v>
      </c>
      <c r="G12137" s="3">
        <v>180</v>
      </c>
      <c r="H12137" s="3">
        <v>0.95629999999999993</v>
      </c>
      <c r="I12137" s="3">
        <v>4.4946099999999998</v>
      </c>
      <c r="J12137" s="3">
        <v>101.08090999999999</v>
      </c>
      <c r="K12137" s="4">
        <v>0.35000000000000003</v>
      </c>
      <c r="L12137" s="73">
        <v>183.50072892307691</v>
      </c>
    </row>
    <row r="12138" spans="1:12" x14ac:dyDescent="0.35">
      <c r="A12138" s="1" t="s">
        <v>20389</v>
      </c>
      <c r="B12138" t="s">
        <v>20390</v>
      </c>
      <c r="C12138" t="s">
        <v>26</v>
      </c>
      <c r="D12138" t="s">
        <v>27</v>
      </c>
      <c r="E12138">
        <v>1</v>
      </c>
      <c r="F12138" s="2">
        <v>47.044400000000003</v>
      </c>
      <c r="G12138" s="3">
        <v>115.1472</v>
      </c>
      <c r="H12138" s="3">
        <v>0.47044400000000003</v>
      </c>
      <c r="I12138" s="3">
        <v>2.2110868000000004</v>
      </c>
      <c r="J12138" s="3">
        <v>49.7259308</v>
      </c>
      <c r="K12138" s="4">
        <v>0.34999999999999992</v>
      </c>
      <c r="L12138" s="73">
        <v>90.271689759999987</v>
      </c>
    </row>
    <row r="12139" spans="1:12" x14ac:dyDescent="0.35">
      <c r="A12139" s="1" t="s">
        <v>20391</v>
      </c>
      <c r="B12139" t="s">
        <v>20392</v>
      </c>
      <c r="C12139" t="s">
        <v>363</v>
      </c>
      <c r="D12139" t="s">
        <v>364</v>
      </c>
      <c r="E12139">
        <v>1</v>
      </c>
      <c r="F12139" s="2">
        <v>462.82499999999999</v>
      </c>
      <c r="G12139" s="3">
        <v>91</v>
      </c>
      <c r="H12139" s="3">
        <v>4.6282500000000004</v>
      </c>
      <c r="I12139" s="3">
        <v>21.752775</v>
      </c>
      <c r="J12139" s="3">
        <v>489.20602499999995</v>
      </c>
      <c r="K12139" s="4">
        <v>0.34999999999999992</v>
      </c>
      <c r="L12139" s="73">
        <v>888.09709153846143</v>
      </c>
    </row>
    <row r="12140" spans="1:12" x14ac:dyDescent="0.35">
      <c r="A12140" s="1" t="s">
        <v>20393</v>
      </c>
      <c r="B12140" t="s">
        <v>1575</v>
      </c>
      <c r="C12140" t="s">
        <v>34</v>
      </c>
      <c r="D12140" t="s">
        <v>35</v>
      </c>
      <c r="E12140">
        <v>1</v>
      </c>
      <c r="F12140" s="2">
        <v>24112.240000000002</v>
      </c>
      <c r="G12140" s="3">
        <v>59580.639999999999</v>
      </c>
      <c r="H12140" s="3">
        <v>241.12240000000003</v>
      </c>
      <c r="I12140" s="3">
        <v>1133.2752800000001</v>
      </c>
      <c r="J12140" s="3">
        <v>25486.637680000003</v>
      </c>
      <c r="K12140" s="4">
        <v>0.34999999999999992</v>
      </c>
      <c r="L12140" s="73">
        <v>46268.049942153848</v>
      </c>
    </row>
    <row r="12141" spans="1:12" x14ac:dyDescent="0.35">
      <c r="A12141" s="1" t="s">
        <v>20394</v>
      </c>
      <c r="B12141" t="s">
        <v>20395</v>
      </c>
      <c r="C12141" t="s">
        <v>13</v>
      </c>
      <c r="D12141" t="s">
        <v>14</v>
      </c>
      <c r="E12141">
        <v>1</v>
      </c>
      <c r="F12141" s="2">
        <v>123.48</v>
      </c>
      <c r="G12141" s="3">
        <v>482.00319999999999</v>
      </c>
      <c r="H12141" s="3">
        <v>1.2348000000000001</v>
      </c>
      <c r="I12141" s="3">
        <v>5.8035600000000001</v>
      </c>
      <c r="J12141" s="3">
        <v>130.51836</v>
      </c>
      <c r="K12141" s="4">
        <v>0.35</v>
      </c>
      <c r="L12141" s="73">
        <v>236.94102276923076</v>
      </c>
    </row>
    <row r="12142" spans="1:12" x14ac:dyDescent="0.35">
      <c r="A12142" s="1">
        <v>160100</v>
      </c>
      <c r="B12142" t="s">
        <v>20396</v>
      </c>
      <c r="C12142" t="s">
        <v>34</v>
      </c>
      <c r="D12142" t="s">
        <v>35</v>
      </c>
      <c r="E12142">
        <v>1</v>
      </c>
      <c r="F12142" s="2">
        <v>0.27800000000000002</v>
      </c>
      <c r="G12142" s="3">
        <v>1</v>
      </c>
      <c r="H12142" s="3">
        <v>2.7800000000000004E-3</v>
      </c>
      <c r="I12142" s="3">
        <v>1.3066000000000001E-2</v>
      </c>
      <c r="J12142" s="3">
        <v>0.29384600000000005</v>
      </c>
      <c r="K12142" s="4">
        <v>0.35</v>
      </c>
      <c r="L12142" s="73">
        <v>0.53344350769230775</v>
      </c>
    </row>
    <row r="12143" spans="1:12" x14ac:dyDescent="0.35">
      <c r="A12143" s="1" t="s">
        <v>20397</v>
      </c>
      <c r="B12143" t="s">
        <v>20398</v>
      </c>
      <c r="C12143" t="s">
        <v>34</v>
      </c>
      <c r="D12143" t="s">
        <v>35</v>
      </c>
      <c r="E12143">
        <v>1</v>
      </c>
      <c r="F12143" s="2">
        <v>5791.5</v>
      </c>
      <c r="G12143" s="3">
        <v>16087</v>
      </c>
      <c r="H12143" s="3">
        <v>57.914999999999999</v>
      </c>
      <c r="I12143" s="3">
        <v>272.20049999999998</v>
      </c>
      <c r="J12143" s="3">
        <v>6121.6154999999999</v>
      </c>
      <c r="K12143" s="4">
        <v>0.34999999999999992</v>
      </c>
      <c r="L12143" s="73">
        <v>11113.086599999999</v>
      </c>
    </row>
    <row r="12144" spans="1:12" x14ac:dyDescent="0.35">
      <c r="A12144" s="1" t="s">
        <v>20399</v>
      </c>
      <c r="B12144" t="s">
        <v>20400</v>
      </c>
      <c r="C12144" t="s">
        <v>26</v>
      </c>
      <c r="D12144" t="s">
        <v>27</v>
      </c>
      <c r="E12144">
        <v>1</v>
      </c>
      <c r="F12144" s="2">
        <v>54.13</v>
      </c>
      <c r="G12144" s="3">
        <v>120</v>
      </c>
      <c r="H12144" s="3">
        <v>0.5413</v>
      </c>
      <c r="I12144" s="3">
        <v>2.5441100000000003</v>
      </c>
      <c r="J12144" s="3">
        <v>57.215410000000006</v>
      </c>
      <c r="K12144" s="4">
        <v>0.35</v>
      </c>
      <c r="L12144" s="73">
        <v>103.86797507692307</v>
      </c>
    </row>
    <row r="12145" spans="1:12" x14ac:dyDescent="0.35">
      <c r="A12145" s="1" t="s">
        <v>20401</v>
      </c>
      <c r="B12145" t="s">
        <v>20402</v>
      </c>
      <c r="C12145" t="s">
        <v>363</v>
      </c>
      <c r="D12145" t="s">
        <v>364</v>
      </c>
      <c r="E12145">
        <v>1</v>
      </c>
      <c r="F12145" s="2">
        <v>175</v>
      </c>
      <c r="G12145" s="3">
        <v>413</v>
      </c>
      <c r="H12145" s="3">
        <v>1.75</v>
      </c>
      <c r="I12145" s="3">
        <v>8.2249999999999996</v>
      </c>
      <c r="J12145" s="3">
        <v>184.97499999999999</v>
      </c>
      <c r="K12145" s="4">
        <v>0.34999999999999992</v>
      </c>
      <c r="L12145" s="73">
        <v>335.80076923076916</v>
      </c>
    </row>
    <row r="12146" spans="1:12" x14ac:dyDescent="0.35">
      <c r="A12146" s="1" t="s">
        <v>20403</v>
      </c>
      <c r="B12146" t="s">
        <v>20404</v>
      </c>
      <c r="C12146" t="s">
        <v>363</v>
      </c>
      <c r="D12146" t="s">
        <v>364</v>
      </c>
      <c r="E12146">
        <v>1</v>
      </c>
      <c r="F12146" s="2">
        <v>547.88</v>
      </c>
      <c r="G12146" s="3">
        <v>2431</v>
      </c>
      <c r="H12146" s="3">
        <v>5.4787999999999997</v>
      </c>
      <c r="I12146" s="3">
        <v>25.750360000000001</v>
      </c>
      <c r="J12146" s="3">
        <v>579.10915999999997</v>
      </c>
      <c r="K12146" s="4">
        <v>0.35000000000000003</v>
      </c>
      <c r="L12146" s="73">
        <v>1051.3058596923076</v>
      </c>
    </row>
    <row r="12147" spans="1:12" x14ac:dyDescent="0.35">
      <c r="A12147" s="1" t="s">
        <v>20405</v>
      </c>
      <c r="B12147" t="s">
        <v>5746</v>
      </c>
      <c r="C12147" t="s">
        <v>34</v>
      </c>
      <c r="D12147" t="s">
        <v>35</v>
      </c>
      <c r="E12147">
        <v>1</v>
      </c>
      <c r="F12147" s="2">
        <v>921.72</v>
      </c>
      <c r="G12147" s="3">
        <v>1992.48</v>
      </c>
      <c r="H12147" s="3">
        <v>9.2172000000000001</v>
      </c>
      <c r="I12147" s="3">
        <v>43.320840000000004</v>
      </c>
      <c r="J12147" s="3">
        <v>974.25804000000005</v>
      </c>
      <c r="K12147" s="4">
        <v>0.35</v>
      </c>
      <c r="L12147" s="73">
        <v>1768.6530572307693</v>
      </c>
    </row>
    <row r="12148" spans="1:12" x14ac:dyDescent="0.35">
      <c r="A12148" s="1" t="s">
        <v>20406</v>
      </c>
      <c r="B12148" t="s">
        <v>20407</v>
      </c>
      <c r="C12148" t="s">
        <v>13</v>
      </c>
      <c r="D12148" t="s">
        <v>14</v>
      </c>
      <c r="E12148">
        <v>1</v>
      </c>
      <c r="F12148" s="2">
        <v>136.85</v>
      </c>
      <c r="G12148" s="3">
        <v>191</v>
      </c>
      <c r="H12148" s="3">
        <v>1.3685</v>
      </c>
      <c r="I12148" s="3">
        <v>6.4319499999999996</v>
      </c>
      <c r="J12148" s="3">
        <v>144.65045000000001</v>
      </c>
      <c r="K12148" s="4">
        <v>0.35</v>
      </c>
      <c r="L12148" s="73">
        <v>262.59620153846151</v>
      </c>
    </row>
    <row r="12149" spans="1:12" x14ac:dyDescent="0.35">
      <c r="A12149" s="1" t="s">
        <v>20408</v>
      </c>
      <c r="B12149" t="s">
        <v>20409</v>
      </c>
      <c r="C12149" t="s">
        <v>363</v>
      </c>
      <c r="D12149" t="s">
        <v>364</v>
      </c>
      <c r="E12149">
        <v>1</v>
      </c>
      <c r="F12149" s="2">
        <v>796</v>
      </c>
      <c r="G12149" s="3">
        <v>1112</v>
      </c>
      <c r="H12149" s="3">
        <v>7.96</v>
      </c>
      <c r="I12149" s="3">
        <v>37.411999999999999</v>
      </c>
      <c r="J12149" s="3">
        <v>841.37200000000007</v>
      </c>
      <c r="K12149" s="4">
        <v>0.34999999999999992</v>
      </c>
      <c r="L12149" s="73">
        <v>1527.4137846153847</v>
      </c>
    </row>
    <row r="12150" spans="1:12" x14ac:dyDescent="0.35">
      <c r="A12150" s="1" t="s">
        <v>20410</v>
      </c>
      <c r="B12150" t="s">
        <v>3033</v>
      </c>
      <c r="C12150" t="s">
        <v>34</v>
      </c>
      <c r="D12150" t="s">
        <v>35</v>
      </c>
      <c r="E12150">
        <v>1</v>
      </c>
      <c r="F12150" s="2">
        <v>10086.120000000001</v>
      </c>
      <c r="G12150" s="3">
        <v>28016</v>
      </c>
      <c r="H12150" s="3">
        <v>100.86120000000001</v>
      </c>
      <c r="I12150" s="3">
        <v>474.04764000000006</v>
      </c>
      <c r="J12150" s="3">
        <v>10661.028840000001</v>
      </c>
      <c r="K12150" s="4">
        <v>0.35</v>
      </c>
      <c r="L12150" s="73">
        <v>19353.867740307694</v>
      </c>
    </row>
    <row r="12151" spans="1:12" x14ac:dyDescent="0.35">
      <c r="A12151" s="1" t="s">
        <v>20411</v>
      </c>
      <c r="B12151" t="s">
        <v>20412</v>
      </c>
      <c r="C12151" t="s">
        <v>363</v>
      </c>
      <c r="D12151" t="s">
        <v>364</v>
      </c>
      <c r="E12151">
        <v>1</v>
      </c>
      <c r="F12151" s="2">
        <v>18.600000000000001</v>
      </c>
      <c r="G12151" s="3">
        <v>38</v>
      </c>
      <c r="H12151" s="3">
        <v>0.18600000000000003</v>
      </c>
      <c r="I12151" s="3">
        <v>0.87420000000000009</v>
      </c>
      <c r="J12151" s="3">
        <v>19.660200000000003</v>
      </c>
      <c r="K12151" s="4">
        <v>0.35</v>
      </c>
      <c r="L12151" s="73">
        <v>35.690824615384621</v>
      </c>
    </row>
    <row r="12152" spans="1:12" x14ac:dyDescent="0.35">
      <c r="A12152" s="1" t="s">
        <v>20413</v>
      </c>
      <c r="B12152" t="s">
        <v>17092</v>
      </c>
      <c r="C12152" t="s">
        <v>26</v>
      </c>
      <c r="D12152" t="s">
        <v>27</v>
      </c>
      <c r="E12152">
        <v>1</v>
      </c>
      <c r="F12152" s="2">
        <v>16.2</v>
      </c>
      <c r="G12152" s="3">
        <v>34</v>
      </c>
      <c r="H12152" s="3">
        <v>0.16200000000000001</v>
      </c>
      <c r="I12152" s="3">
        <v>0.76139999999999997</v>
      </c>
      <c r="J12152" s="3">
        <v>17.123399999999997</v>
      </c>
      <c r="K12152" s="4">
        <v>0.35</v>
      </c>
      <c r="L12152" s="73">
        <v>31.085556923076915</v>
      </c>
    </row>
    <row r="12153" spans="1:12" x14ac:dyDescent="0.35">
      <c r="A12153" s="1" t="s">
        <v>20414</v>
      </c>
      <c r="B12153" t="s">
        <v>20415</v>
      </c>
      <c r="C12153" t="s">
        <v>363</v>
      </c>
      <c r="D12153" t="s">
        <v>364</v>
      </c>
      <c r="E12153">
        <v>1</v>
      </c>
      <c r="F12153" s="2">
        <v>621.29999999999995</v>
      </c>
      <c r="G12153" s="3">
        <v>1395.2624000000001</v>
      </c>
      <c r="H12153" s="3">
        <v>6.2130000000000001</v>
      </c>
      <c r="I12153" s="3">
        <v>29.201099999999997</v>
      </c>
      <c r="J12153" s="3">
        <v>656.71409999999992</v>
      </c>
      <c r="K12153" s="4">
        <v>0.35</v>
      </c>
      <c r="L12153" s="73">
        <v>1192.1886738461537</v>
      </c>
    </row>
    <row r="12154" spans="1:12" x14ac:dyDescent="0.35">
      <c r="A12154" s="1" t="s">
        <v>20416</v>
      </c>
      <c r="B12154" t="s">
        <v>20417</v>
      </c>
      <c r="C12154" t="s">
        <v>34</v>
      </c>
      <c r="D12154" t="s">
        <v>35</v>
      </c>
      <c r="E12154">
        <v>1</v>
      </c>
      <c r="F12154" s="2">
        <v>13764.84</v>
      </c>
      <c r="G12154" s="3">
        <v>34795</v>
      </c>
      <c r="H12154" s="3">
        <v>137.64840000000001</v>
      </c>
      <c r="I12154" s="3">
        <v>646.94748000000004</v>
      </c>
      <c r="J12154" s="3">
        <v>14549.435880000001</v>
      </c>
      <c r="K12154" s="4">
        <v>0.35</v>
      </c>
      <c r="L12154" s="73">
        <v>26412.822059076923</v>
      </c>
    </row>
    <row r="12155" spans="1:12" x14ac:dyDescent="0.35">
      <c r="A12155" s="1" t="s">
        <v>20418</v>
      </c>
      <c r="B12155" t="s">
        <v>20419</v>
      </c>
      <c r="C12155" t="s">
        <v>363</v>
      </c>
      <c r="D12155" t="s">
        <v>364</v>
      </c>
      <c r="E12155">
        <v>1</v>
      </c>
      <c r="F12155" s="2">
        <v>105</v>
      </c>
      <c r="G12155" s="3">
        <v>250.9</v>
      </c>
      <c r="H12155" s="3">
        <v>1.05</v>
      </c>
      <c r="I12155" s="3">
        <v>4.9349999999999996</v>
      </c>
      <c r="J12155" s="3">
        <v>110.985</v>
      </c>
      <c r="K12155" s="4">
        <v>0.35</v>
      </c>
      <c r="L12155" s="73">
        <v>201.48046153846153</v>
      </c>
    </row>
    <row r="12156" spans="1:12" x14ac:dyDescent="0.35">
      <c r="A12156" s="1" t="s">
        <v>20420</v>
      </c>
      <c r="B12156" t="s">
        <v>20421</v>
      </c>
      <c r="C12156" t="s">
        <v>363</v>
      </c>
      <c r="D12156" t="s">
        <v>364</v>
      </c>
      <c r="E12156">
        <v>1</v>
      </c>
      <c r="F12156" s="2">
        <v>2165</v>
      </c>
      <c r="G12156" s="3">
        <v>4057</v>
      </c>
      <c r="H12156" s="3">
        <v>21.650000000000002</v>
      </c>
      <c r="I12156" s="3">
        <v>101.755</v>
      </c>
      <c r="J12156" s="3">
        <v>2288.4050000000002</v>
      </c>
      <c r="K12156" s="4">
        <v>0.34999999999999992</v>
      </c>
      <c r="L12156" s="73">
        <v>4154.3352307692312</v>
      </c>
    </row>
    <row r="12157" spans="1:12" x14ac:dyDescent="0.35">
      <c r="A12157" s="1" t="s">
        <v>20422</v>
      </c>
      <c r="B12157" t="s">
        <v>20423</v>
      </c>
      <c r="C12157" t="s">
        <v>34</v>
      </c>
      <c r="D12157" t="s">
        <v>35</v>
      </c>
      <c r="E12157">
        <v>1</v>
      </c>
      <c r="F12157" s="2">
        <v>85.97</v>
      </c>
      <c r="G12157" s="3">
        <v>105</v>
      </c>
      <c r="H12157" s="3">
        <v>0.85970000000000002</v>
      </c>
      <c r="I12157" s="3">
        <v>4.0405899999999999</v>
      </c>
      <c r="J12157" s="3">
        <v>90.870289999999997</v>
      </c>
      <c r="K12157" s="4">
        <v>0.34999999999999992</v>
      </c>
      <c r="L12157" s="73">
        <v>164.96452646153844</v>
      </c>
    </row>
    <row r="12158" spans="1:12" x14ac:dyDescent="0.35">
      <c r="A12158" s="1" t="s">
        <v>20424</v>
      </c>
      <c r="B12158" t="s">
        <v>20425</v>
      </c>
      <c r="C12158" t="s">
        <v>363</v>
      </c>
      <c r="D12158" t="s">
        <v>364</v>
      </c>
      <c r="E12158">
        <v>1</v>
      </c>
      <c r="F12158" s="2">
        <v>1.1914</v>
      </c>
      <c r="G12158" s="3">
        <v>3</v>
      </c>
      <c r="H12158" s="3">
        <v>1.1914000000000001E-2</v>
      </c>
      <c r="I12158" s="3">
        <v>5.5995799999999998E-2</v>
      </c>
      <c r="J12158" s="3">
        <v>1.2593098</v>
      </c>
      <c r="K12158" s="4">
        <v>0.35000000000000003</v>
      </c>
      <c r="L12158" s="73">
        <v>2.2861316369230771</v>
      </c>
    </row>
    <row r="12159" spans="1:12" x14ac:dyDescent="0.35">
      <c r="A12159" s="1" t="s">
        <v>20426</v>
      </c>
      <c r="B12159" t="s">
        <v>20427</v>
      </c>
      <c r="C12159" t="s">
        <v>363</v>
      </c>
      <c r="D12159" t="s">
        <v>364</v>
      </c>
      <c r="E12159">
        <v>1</v>
      </c>
      <c r="F12159" s="2">
        <v>906.5</v>
      </c>
      <c r="G12159" s="3">
        <v>1739</v>
      </c>
      <c r="H12159" s="3">
        <v>9.0649999999999995</v>
      </c>
      <c r="I12159" s="3">
        <v>42.605499999999999</v>
      </c>
      <c r="J12159" s="3">
        <v>958.17050000000006</v>
      </c>
      <c r="K12159" s="4">
        <v>0.35</v>
      </c>
      <c r="L12159" s="73">
        <v>1739.4479846153847</v>
      </c>
    </row>
    <row r="12160" spans="1:12" x14ac:dyDescent="0.35">
      <c r="A12160" s="1" t="s">
        <v>20428</v>
      </c>
      <c r="B12160" t="s">
        <v>18139</v>
      </c>
      <c r="C12160" t="s">
        <v>363</v>
      </c>
      <c r="D12160" t="s">
        <v>364</v>
      </c>
      <c r="E12160">
        <v>1</v>
      </c>
      <c r="F12160" s="2">
        <v>206.08</v>
      </c>
      <c r="G12160" s="3">
        <v>450.4</v>
      </c>
      <c r="H12160" s="3">
        <v>2.0608</v>
      </c>
      <c r="I12160" s="3">
        <v>9.6857600000000001</v>
      </c>
      <c r="J12160" s="3">
        <v>217.82656</v>
      </c>
      <c r="K12160" s="4">
        <v>0.35</v>
      </c>
      <c r="L12160" s="73">
        <v>395.43898584615386</v>
      </c>
    </row>
    <row r="12161" spans="1:12" x14ac:dyDescent="0.35">
      <c r="A12161" s="1" t="s">
        <v>20429</v>
      </c>
      <c r="B12161" t="s">
        <v>20430</v>
      </c>
      <c r="C12161" t="s">
        <v>34</v>
      </c>
      <c r="D12161" t="s">
        <v>35</v>
      </c>
      <c r="E12161">
        <v>1</v>
      </c>
      <c r="F12161" s="2">
        <v>9801</v>
      </c>
      <c r="G12161" s="3">
        <v>27220</v>
      </c>
      <c r="H12161" s="3">
        <v>98.01</v>
      </c>
      <c r="I12161" s="3">
        <v>460.64699999999999</v>
      </c>
      <c r="J12161" s="3">
        <v>10359.657000000001</v>
      </c>
      <c r="K12161" s="4">
        <v>0.34999999999999992</v>
      </c>
      <c r="L12161" s="73">
        <v>18806.761938461539</v>
      </c>
    </row>
    <row r="12162" spans="1:12" x14ac:dyDescent="0.35">
      <c r="A12162" s="1" t="s">
        <v>20431</v>
      </c>
      <c r="B12162" t="s">
        <v>20432</v>
      </c>
      <c r="C12162" t="s">
        <v>34</v>
      </c>
      <c r="D12162" t="s">
        <v>35</v>
      </c>
      <c r="E12162">
        <v>1</v>
      </c>
      <c r="F12162" s="2">
        <v>410.19</v>
      </c>
      <c r="G12162" s="3">
        <v>6</v>
      </c>
      <c r="H12162" s="3">
        <v>4.1018999999999997</v>
      </c>
      <c r="I12162" s="3">
        <v>19.278929999999999</v>
      </c>
      <c r="J12162" s="3">
        <v>433.57083</v>
      </c>
      <c r="K12162" s="4">
        <v>0.35000000000000003</v>
      </c>
      <c r="L12162" s="73">
        <v>787.09781446153852</v>
      </c>
    </row>
    <row r="12163" spans="1:12" x14ac:dyDescent="0.35">
      <c r="A12163" s="1" t="s">
        <v>20433</v>
      </c>
      <c r="B12163" t="s">
        <v>20434</v>
      </c>
      <c r="C12163" t="s">
        <v>34</v>
      </c>
      <c r="D12163" t="s">
        <v>35</v>
      </c>
      <c r="E12163">
        <v>1</v>
      </c>
      <c r="F12163" s="2">
        <v>3718.44</v>
      </c>
      <c r="G12163" s="3">
        <v>9211</v>
      </c>
      <c r="H12163" s="3">
        <v>37.184400000000004</v>
      </c>
      <c r="I12163" s="3">
        <v>174.76668000000001</v>
      </c>
      <c r="J12163" s="3">
        <v>3930.3910800000003</v>
      </c>
      <c r="K12163" s="4">
        <v>0.35</v>
      </c>
      <c r="L12163" s="73">
        <v>7135.1714990769233</v>
      </c>
    </row>
    <row r="12164" spans="1:12" x14ac:dyDescent="0.35">
      <c r="A12164" s="1" t="s">
        <v>20435</v>
      </c>
      <c r="B12164" t="s">
        <v>20436</v>
      </c>
      <c r="C12164" t="s">
        <v>363</v>
      </c>
      <c r="D12164" t="s">
        <v>364</v>
      </c>
      <c r="E12164">
        <v>1</v>
      </c>
      <c r="F12164" s="2">
        <v>1525</v>
      </c>
      <c r="G12164" s="3">
        <v>1005</v>
      </c>
      <c r="H12164" s="3">
        <v>15.25</v>
      </c>
      <c r="I12164" s="3">
        <v>71.674999999999997</v>
      </c>
      <c r="J12164" s="3">
        <v>1611.925</v>
      </c>
      <c r="K12164" s="4">
        <v>0.35</v>
      </c>
      <c r="L12164" s="73">
        <v>2926.2638461538459</v>
      </c>
    </row>
    <row r="12165" spans="1:12" x14ac:dyDescent="0.35">
      <c r="A12165" s="1" t="s">
        <v>20437</v>
      </c>
      <c r="B12165" t="s">
        <v>17020</v>
      </c>
      <c r="C12165" t="s">
        <v>26</v>
      </c>
      <c r="D12165" t="s">
        <v>27</v>
      </c>
      <c r="E12165">
        <v>1</v>
      </c>
      <c r="F12165" s="2">
        <v>1773.0710999999999</v>
      </c>
      <c r="G12165" s="3">
        <v>3875.16</v>
      </c>
      <c r="H12165" s="3">
        <v>17.730710999999999</v>
      </c>
      <c r="I12165" s="3">
        <v>83.334341699999996</v>
      </c>
      <c r="J12165" s="3">
        <v>1874.1361526999999</v>
      </c>
      <c r="K12165" s="4">
        <v>0.35</v>
      </c>
      <c r="L12165" s="73">
        <v>3402.2779387476921</v>
      </c>
    </row>
    <row r="12166" spans="1:12" x14ac:dyDescent="0.35">
      <c r="A12166" s="1" t="s">
        <v>20438</v>
      </c>
      <c r="B12166" t="s">
        <v>20439</v>
      </c>
      <c r="C12166" t="s">
        <v>26</v>
      </c>
      <c r="D12166" t="s">
        <v>27</v>
      </c>
      <c r="E12166">
        <v>1</v>
      </c>
      <c r="F12166" s="2">
        <v>14.25</v>
      </c>
      <c r="G12166" s="3">
        <v>29.51</v>
      </c>
      <c r="H12166" s="3">
        <v>0.14250000000000002</v>
      </c>
      <c r="I12166" s="3">
        <v>0.66974999999999996</v>
      </c>
      <c r="J12166" s="3">
        <v>15.062250000000001</v>
      </c>
      <c r="K12166" s="4">
        <v>0.35</v>
      </c>
      <c r="L12166" s="73">
        <v>27.343776923076923</v>
      </c>
    </row>
    <row r="12167" spans="1:12" x14ac:dyDescent="0.35">
      <c r="A12167" s="1" t="s">
        <v>20440</v>
      </c>
      <c r="B12167" t="s">
        <v>20441</v>
      </c>
      <c r="C12167" t="s">
        <v>363</v>
      </c>
      <c r="D12167" t="s">
        <v>364</v>
      </c>
      <c r="E12167">
        <v>1</v>
      </c>
      <c r="F12167" s="2">
        <v>4385.88</v>
      </c>
      <c r="G12167" s="3">
        <v>7293</v>
      </c>
      <c r="H12167" s="3">
        <v>43.858800000000002</v>
      </c>
      <c r="I12167" s="3">
        <v>206.13636</v>
      </c>
      <c r="J12167" s="3">
        <v>4635.8751600000005</v>
      </c>
      <c r="K12167" s="4">
        <v>0.35000000000000003</v>
      </c>
      <c r="L12167" s="73">
        <v>8415.8964443076929</v>
      </c>
    </row>
    <row r="12168" spans="1:12" x14ac:dyDescent="0.35">
      <c r="A12168" s="1" t="s">
        <v>20442</v>
      </c>
      <c r="B12168" t="s">
        <v>18046</v>
      </c>
      <c r="C12168" t="s">
        <v>363</v>
      </c>
      <c r="D12168" t="s">
        <v>364</v>
      </c>
      <c r="E12168">
        <v>1</v>
      </c>
      <c r="F12168" s="2">
        <v>400</v>
      </c>
      <c r="G12168" s="3">
        <v>1017</v>
      </c>
      <c r="H12168" s="3">
        <v>4</v>
      </c>
      <c r="I12168" s="3">
        <v>18.8</v>
      </c>
      <c r="J12168" s="3">
        <v>422.8</v>
      </c>
      <c r="K12168" s="4">
        <v>0.35</v>
      </c>
      <c r="L12168" s="73">
        <v>767.54461538461533</v>
      </c>
    </row>
    <row r="12169" spans="1:12" x14ac:dyDescent="0.35">
      <c r="A12169" s="1" t="s">
        <v>20443</v>
      </c>
      <c r="B12169" t="s">
        <v>20444</v>
      </c>
      <c r="C12169" t="s">
        <v>363</v>
      </c>
      <c r="D12169" t="s">
        <v>364</v>
      </c>
      <c r="E12169">
        <v>1</v>
      </c>
      <c r="F12169" s="2">
        <v>2440</v>
      </c>
      <c r="G12169" s="3">
        <v>4635.6099999999997</v>
      </c>
      <c r="H12169" s="3">
        <v>24.400000000000002</v>
      </c>
      <c r="I12169" s="3">
        <v>114.68</v>
      </c>
      <c r="J12169" s="3">
        <v>2579.08</v>
      </c>
      <c r="K12169" s="4">
        <v>0.35000000000000003</v>
      </c>
      <c r="L12169" s="73">
        <v>4682.0221538461537</v>
      </c>
    </row>
    <row r="12170" spans="1:12" x14ac:dyDescent="0.35">
      <c r="A12170" s="1" t="s">
        <v>20445</v>
      </c>
      <c r="B12170" t="s">
        <v>20446</v>
      </c>
      <c r="C12170" t="s">
        <v>34</v>
      </c>
      <c r="D12170" t="s">
        <v>35</v>
      </c>
      <c r="E12170">
        <v>1</v>
      </c>
      <c r="F12170" s="2">
        <v>3401.57</v>
      </c>
      <c r="G12170" s="3">
        <v>8324.7919999999995</v>
      </c>
      <c r="H12170" s="3">
        <v>34.015700000000002</v>
      </c>
      <c r="I12170" s="3">
        <v>159.87379000000001</v>
      </c>
      <c r="J12170" s="3">
        <v>3595.4594900000002</v>
      </c>
      <c r="K12170" s="4">
        <v>0.35</v>
      </c>
      <c r="L12170" s="73">
        <v>6527.1418433846156</v>
      </c>
    </row>
    <row r="12171" spans="1:12" x14ac:dyDescent="0.35">
      <c r="A12171" s="1" t="s">
        <v>20447</v>
      </c>
      <c r="B12171" t="s">
        <v>20448</v>
      </c>
      <c r="C12171" t="s">
        <v>363</v>
      </c>
      <c r="D12171" t="s">
        <v>364</v>
      </c>
      <c r="E12171">
        <v>1</v>
      </c>
      <c r="F12171" s="2">
        <v>689.08</v>
      </c>
      <c r="G12171" s="3">
        <v>1506.03</v>
      </c>
      <c r="H12171" s="3">
        <v>6.8908000000000005</v>
      </c>
      <c r="I12171" s="3">
        <v>32.386760000000002</v>
      </c>
      <c r="J12171" s="3">
        <v>728.35756000000003</v>
      </c>
      <c r="K12171" s="4">
        <v>0.34999999999999992</v>
      </c>
      <c r="L12171" s="73">
        <v>1322.2491089230768</v>
      </c>
    </row>
    <row r="12172" spans="1:12" x14ac:dyDescent="0.35">
      <c r="A12172" s="1" t="s">
        <v>20449</v>
      </c>
      <c r="B12172" t="s">
        <v>20450</v>
      </c>
      <c r="C12172" t="s">
        <v>363</v>
      </c>
      <c r="D12172" t="s">
        <v>364</v>
      </c>
      <c r="E12172">
        <v>1</v>
      </c>
      <c r="F12172" s="2">
        <v>1811.52</v>
      </c>
      <c r="G12172" s="3">
        <v>3703.5711999999999</v>
      </c>
      <c r="H12172" s="3">
        <v>18.115200000000002</v>
      </c>
      <c r="I12172" s="3">
        <v>85.141440000000003</v>
      </c>
      <c r="J12172" s="3">
        <v>1914.77664</v>
      </c>
      <c r="K12172" s="4">
        <v>0.35</v>
      </c>
      <c r="L12172" s="73">
        <v>3476.0560541538462</v>
      </c>
    </row>
    <row r="12173" spans="1:12" x14ac:dyDescent="0.35">
      <c r="A12173" s="1" t="s">
        <v>20451</v>
      </c>
      <c r="B12173" t="s">
        <v>20452</v>
      </c>
      <c r="C12173" t="s">
        <v>34</v>
      </c>
      <c r="D12173" t="s">
        <v>35</v>
      </c>
      <c r="E12173">
        <v>1</v>
      </c>
      <c r="F12173" s="2">
        <v>37.799999999999997</v>
      </c>
      <c r="G12173" s="3">
        <v>297</v>
      </c>
      <c r="H12173" s="3">
        <v>0.378</v>
      </c>
      <c r="I12173" s="3">
        <v>1.7766</v>
      </c>
      <c r="J12173" s="3">
        <v>39.954599999999999</v>
      </c>
      <c r="K12173" s="4">
        <v>0.35</v>
      </c>
      <c r="L12173" s="73">
        <v>72.532966153846147</v>
      </c>
    </row>
    <row r="12174" spans="1:12" x14ac:dyDescent="0.35">
      <c r="A12174" s="1" t="s">
        <v>20453</v>
      </c>
      <c r="B12174" t="s">
        <v>20454</v>
      </c>
      <c r="C12174" t="s">
        <v>34</v>
      </c>
      <c r="D12174" t="s">
        <v>35</v>
      </c>
      <c r="E12174">
        <v>1</v>
      </c>
      <c r="F12174" s="2">
        <v>16.63</v>
      </c>
      <c r="G12174" s="3">
        <v>61</v>
      </c>
      <c r="H12174" s="3">
        <v>0.1663</v>
      </c>
      <c r="I12174" s="3">
        <v>0.78160999999999992</v>
      </c>
      <c r="J12174" s="3">
        <v>17.577909999999999</v>
      </c>
      <c r="K12174" s="4">
        <v>0.35</v>
      </c>
      <c r="L12174" s="73">
        <v>31.91066738461538</v>
      </c>
    </row>
    <row r="12175" spans="1:12" x14ac:dyDescent="0.35">
      <c r="A12175" s="1" t="s">
        <v>20455</v>
      </c>
      <c r="B12175" t="s">
        <v>20456</v>
      </c>
      <c r="C12175" t="s">
        <v>363</v>
      </c>
      <c r="D12175" t="s">
        <v>364</v>
      </c>
      <c r="E12175">
        <v>1</v>
      </c>
      <c r="F12175" s="2">
        <v>7030</v>
      </c>
      <c r="G12175" s="3">
        <v>1062</v>
      </c>
      <c r="H12175" s="3">
        <v>70.3</v>
      </c>
      <c r="I12175" s="3">
        <v>330.41</v>
      </c>
      <c r="J12175" s="3">
        <v>7430.71</v>
      </c>
      <c r="K12175" s="4">
        <v>0.35000000000000003</v>
      </c>
      <c r="L12175" s="73">
        <v>13489.596615384617</v>
      </c>
    </row>
    <row r="12176" spans="1:12" x14ac:dyDescent="0.35">
      <c r="A12176" s="1" t="s">
        <v>20457</v>
      </c>
      <c r="B12176" t="s">
        <v>20458</v>
      </c>
      <c r="C12176" t="s">
        <v>363</v>
      </c>
      <c r="D12176" t="s">
        <v>364</v>
      </c>
      <c r="E12176">
        <v>1</v>
      </c>
      <c r="F12176" s="2">
        <v>547.88</v>
      </c>
      <c r="G12176" s="3">
        <v>27392</v>
      </c>
      <c r="H12176" s="3">
        <v>5.4787999999999997</v>
      </c>
      <c r="I12176" s="3">
        <v>25.750360000000001</v>
      </c>
      <c r="J12176" s="3">
        <v>579.10915999999997</v>
      </c>
      <c r="K12176" s="4">
        <v>0.35000000000000003</v>
      </c>
      <c r="L12176" s="73">
        <v>1051.3058596923076</v>
      </c>
    </row>
    <row r="12177" spans="1:12" x14ac:dyDescent="0.35">
      <c r="A12177" s="1" t="s">
        <v>20459</v>
      </c>
      <c r="B12177" t="s">
        <v>20460</v>
      </c>
      <c r="C12177" t="s">
        <v>363</v>
      </c>
      <c r="D12177" t="s">
        <v>364</v>
      </c>
      <c r="E12177">
        <v>1</v>
      </c>
      <c r="F12177" s="2">
        <v>63.25</v>
      </c>
      <c r="G12177" s="3">
        <v>125</v>
      </c>
      <c r="H12177" s="3">
        <v>0.63250000000000006</v>
      </c>
      <c r="I12177" s="3">
        <v>2.97275</v>
      </c>
      <c r="J12177" s="3">
        <v>66.855249999999998</v>
      </c>
      <c r="K12177" s="4">
        <v>0.35000000000000003</v>
      </c>
      <c r="L12177" s="73">
        <v>121.3679923076923</v>
      </c>
    </row>
    <row r="12178" spans="1:12" x14ac:dyDescent="0.35">
      <c r="A12178" s="1" t="s">
        <v>20461</v>
      </c>
      <c r="B12178" t="s">
        <v>20462</v>
      </c>
      <c r="C12178" t="s">
        <v>34</v>
      </c>
      <c r="D12178" t="s">
        <v>35</v>
      </c>
      <c r="E12178">
        <v>1</v>
      </c>
      <c r="F12178" s="2">
        <v>15.78</v>
      </c>
      <c r="G12178" s="3">
        <v>137</v>
      </c>
      <c r="H12178" s="3">
        <v>0.1578</v>
      </c>
      <c r="I12178" s="3">
        <v>0.74165999999999999</v>
      </c>
      <c r="J12178" s="3">
        <v>16.679459999999999</v>
      </c>
      <c r="K12178" s="4">
        <v>0.35</v>
      </c>
      <c r="L12178" s="73">
        <v>30.279635076923071</v>
      </c>
    </row>
    <row r="12179" spans="1:12" x14ac:dyDescent="0.35">
      <c r="A12179" s="1" t="s">
        <v>20463</v>
      </c>
      <c r="B12179" t="s">
        <v>1575</v>
      </c>
      <c r="C12179" t="s">
        <v>34</v>
      </c>
      <c r="D12179" t="s">
        <v>35</v>
      </c>
      <c r="E12179">
        <v>1</v>
      </c>
      <c r="F12179" s="2">
        <v>24112.240000000002</v>
      </c>
      <c r="G12179" s="3">
        <v>66969</v>
      </c>
      <c r="H12179" s="3">
        <v>241.12240000000003</v>
      </c>
      <c r="I12179" s="3">
        <v>1133.2752800000001</v>
      </c>
      <c r="J12179" s="3">
        <v>25486.637680000003</v>
      </c>
      <c r="K12179" s="4">
        <v>0.34999999999999992</v>
      </c>
      <c r="L12179" s="73">
        <v>46268.049942153848</v>
      </c>
    </row>
    <row r="12180" spans="1:12" x14ac:dyDescent="0.35">
      <c r="A12180" s="1" t="s">
        <v>20464</v>
      </c>
      <c r="B12180" t="s">
        <v>9241</v>
      </c>
      <c r="C12180" t="s">
        <v>34</v>
      </c>
      <c r="D12180" t="s">
        <v>35</v>
      </c>
      <c r="E12180">
        <v>1</v>
      </c>
      <c r="F12180" s="2">
        <v>12747.24</v>
      </c>
      <c r="G12180" s="3">
        <v>35402</v>
      </c>
      <c r="H12180" s="3">
        <v>127.47240000000001</v>
      </c>
      <c r="I12180" s="3">
        <v>599.12027999999998</v>
      </c>
      <c r="J12180" s="3">
        <v>13473.83268</v>
      </c>
      <c r="K12180" s="4">
        <v>0.34999999999999992</v>
      </c>
      <c r="L12180" s="73">
        <v>24460.188557538459</v>
      </c>
    </row>
    <row r="12181" spans="1:12" x14ac:dyDescent="0.35">
      <c r="A12181" s="1" t="s">
        <v>20465</v>
      </c>
      <c r="B12181" t="s">
        <v>20466</v>
      </c>
      <c r="C12181" t="s">
        <v>363</v>
      </c>
      <c r="D12181" t="s">
        <v>364</v>
      </c>
      <c r="E12181">
        <v>1</v>
      </c>
      <c r="F12181" s="2">
        <v>251.16</v>
      </c>
      <c r="G12181" s="3">
        <v>771</v>
      </c>
      <c r="H12181" s="3">
        <v>2.5116000000000001</v>
      </c>
      <c r="I12181" s="3">
        <v>11.80452</v>
      </c>
      <c r="J12181" s="3">
        <v>265.47611999999998</v>
      </c>
      <c r="K12181" s="4">
        <v>0.35</v>
      </c>
      <c r="L12181" s="73">
        <v>481.94126399999993</v>
      </c>
    </row>
    <row r="12182" spans="1:12" x14ac:dyDescent="0.35">
      <c r="A12182" s="1" t="s">
        <v>20467</v>
      </c>
      <c r="B12182" t="s">
        <v>20468</v>
      </c>
      <c r="C12182" t="s">
        <v>34</v>
      </c>
      <c r="D12182" t="s">
        <v>35</v>
      </c>
      <c r="E12182">
        <v>1</v>
      </c>
      <c r="F12182" s="2">
        <v>631.09</v>
      </c>
      <c r="G12182" s="3">
        <v>1592</v>
      </c>
      <c r="H12182" s="3">
        <v>6.3109000000000002</v>
      </c>
      <c r="I12182" s="3">
        <v>29.661230000000003</v>
      </c>
      <c r="J12182" s="3">
        <v>667.06213000000002</v>
      </c>
      <c r="K12182" s="4">
        <v>0.34999999999999992</v>
      </c>
      <c r="L12182" s="73">
        <v>1210.9743283076923</v>
      </c>
    </row>
    <row r="12183" spans="1:12" x14ac:dyDescent="0.35">
      <c r="A12183" s="1" t="s">
        <v>20469</v>
      </c>
      <c r="B12183" t="s">
        <v>1586</v>
      </c>
      <c r="C12183" t="s">
        <v>34</v>
      </c>
      <c r="D12183" t="s">
        <v>35</v>
      </c>
      <c r="E12183">
        <v>1</v>
      </c>
      <c r="F12183" s="2">
        <v>11559.24</v>
      </c>
      <c r="G12183" s="3">
        <v>32107</v>
      </c>
      <c r="H12183" s="3">
        <v>115.5924</v>
      </c>
      <c r="I12183" s="3">
        <v>543.28427999999997</v>
      </c>
      <c r="J12183" s="3">
        <v>12218.116679999999</v>
      </c>
      <c r="K12183" s="4">
        <v>0.35</v>
      </c>
      <c r="L12183" s="73">
        <v>22180.581049846151</v>
      </c>
    </row>
    <row r="12184" spans="1:12" x14ac:dyDescent="0.35">
      <c r="A12184" s="1" t="s">
        <v>20470</v>
      </c>
      <c r="B12184" t="s">
        <v>19533</v>
      </c>
      <c r="C12184" t="s">
        <v>26</v>
      </c>
      <c r="D12184" t="s">
        <v>27</v>
      </c>
      <c r="E12184">
        <v>1</v>
      </c>
      <c r="F12184" s="2">
        <v>1760</v>
      </c>
      <c r="G12184" s="3">
        <v>3575</v>
      </c>
      <c r="H12184" s="3">
        <v>17.600000000000001</v>
      </c>
      <c r="I12184" s="3">
        <v>82.72</v>
      </c>
      <c r="J12184" s="3">
        <v>1860.32</v>
      </c>
      <c r="K12184" s="4">
        <v>0.35000000000000003</v>
      </c>
      <c r="L12184" s="73">
        <v>3377.1963076923075</v>
      </c>
    </row>
    <row r="12185" spans="1:12" x14ac:dyDescent="0.35">
      <c r="A12185" s="1" t="s">
        <v>20471</v>
      </c>
      <c r="B12185" t="s">
        <v>20472</v>
      </c>
      <c r="C12185" t="s">
        <v>34</v>
      </c>
      <c r="D12185" t="s">
        <v>35</v>
      </c>
      <c r="E12185">
        <v>1</v>
      </c>
      <c r="F12185" s="2">
        <v>16332</v>
      </c>
      <c r="G12185" s="3">
        <v>41557.163</v>
      </c>
      <c r="H12185" s="3">
        <v>163.32</v>
      </c>
      <c r="I12185" s="3">
        <v>767.60400000000004</v>
      </c>
      <c r="J12185" s="3">
        <v>17262.923999999999</v>
      </c>
      <c r="K12185" s="4">
        <v>0.35</v>
      </c>
      <c r="L12185" s="73">
        <v>31338.846646153841</v>
      </c>
    </row>
    <row r="12186" spans="1:12" x14ac:dyDescent="0.35">
      <c r="A12186" s="1" t="s">
        <v>20473</v>
      </c>
      <c r="B12186" t="s">
        <v>20217</v>
      </c>
      <c r="C12186" t="s">
        <v>13</v>
      </c>
      <c r="D12186" t="s">
        <v>14</v>
      </c>
      <c r="E12186">
        <v>1</v>
      </c>
      <c r="F12186" s="2">
        <v>1912.68</v>
      </c>
      <c r="G12186" s="3">
        <v>3828</v>
      </c>
      <c r="H12186" s="3">
        <v>19.126799999999999</v>
      </c>
      <c r="I12186" s="3">
        <v>89.895960000000002</v>
      </c>
      <c r="J12186" s="3">
        <v>2021.7027600000001</v>
      </c>
      <c r="K12186" s="4">
        <v>0.34999999999999992</v>
      </c>
      <c r="L12186" s="73">
        <v>3670.1680873846153</v>
      </c>
    </row>
    <row r="12187" spans="1:12" x14ac:dyDescent="0.35">
      <c r="A12187" s="1" t="s">
        <v>20474</v>
      </c>
      <c r="B12187" t="s">
        <v>20475</v>
      </c>
      <c r="C12187" t="s">
        <v>13</v>
      </c>
      <c r="D12187" t="s">
        <v>14</v>
      </c>
      <c r="E12187">
        <v>1</v>
      </c>
      <c r="F12187" s="2">
        <v>94.08</v>
      </c>
      <c r="G12187" s="3">
        <v>191</v>
      </c>
      <c r="H12187" s="3">
        <v>0.94079999999999997</v>
      </c>
      <c r="I12187" s="3">
        <v>4.4217599999999999</v>
      </c>
      <c r="J12187" s="3">
        <v>99.44256</v>
      </c>
      <c r="K12187" s="4">
        <v>0.35000000000000003</v>
      </c>
      <c r="L12187" s="73">
        <v>180.52649353846155</v>
      </c>
    </row>
    <row r="12188" spans="1:12" x14ac:dyDescent="0.35">
      <c r="A12188" s="1" t="s">
        <v>20476</v>
      </c>
      <c r="B12188" t="s">
        <v>13795</v>
      </c>
      <c r="C12188" t="s">
        <v>34</v>
      </c>
      <c r="D12188" t="s">
        <v>35</v>
      </c>
      <c r="E12188">
        <v>1</v>
      </c>
      <c r="F12188" s="2">
        <v>47.876399999999997</v>
      </c>
      <c r="G12188" s="3">
        <v>142</v>
      </c>
      <c r="H12188" s="3">
        <v>0.47876399999999997</v>
      </c>
      <c r="I12188" s="3">
        <v>2.2501907999999999</v>
      </c>
      <c r="J12188" s="3">
        <v>50.605354799999994</v>
      </c>
      <c r="K12188" s="4">
        <v>0.35</v>
      </c>
      <c r="L12188" s="73">
        <v>91.868182559999994</v>
      </c>
    </row>
    <row r="12189" spans="1:12" x14ac:dyDescent="0.35">
      <c r="A12189" s="1" t="s">
        <v>20477</v>
      </c>
      <c r="B12189" t="s">
        <v>20478</v>
      </c>
      <c r="C12189" t="s">
        <v>26</v>
      </c>
      <c r="D12189" t="s">
        <v>27</v>
      </c>
      <c r="E12189">
        <v>1</v>
      </c>
      <c r="F12189" s="2">
        <v>26580</v>
      </c>
      <c r="G12189" s="3">
        <v>38456</v>
      </c>
      <c r="H12189" s="3">
        <v>265.8</v>
      </c>
      <c r="I12189" s="3">
        <v>1249.26</v>
      </c>
      <c r="J12189" s="3">
        <v>28095.059999999998</v>
      </c>
      <c r="K12189" s="4">
        <v>0.35000000000000003</v>
      </c>
      <c r="L12189" s="73">
        <v>51003.339692307687</v>
      </c>
    </row>
    <row r="12190" spans="1:12" x14ac:dyDescent="0.35">
      <c r="A12190" s="1" t="s">
        <v>20479</v>
      </c>
      <c r="B12190" t="s">
        <v>20480</v>
      </c>
      <c r="C12190" t="s">
        <v>363</v>
      </c>
      <c r="D12190" t="s">
        <v>364</v>
      </c>
      <c r="E12190">
        <v>1</v>
      </c>
      <c r="F12190" s="2">
        <v>3685</v>
      </c>
      <c r="G12190" s="3">
        <v>7005.81</v>
      </c>
      <c r="H12190" s="3">
        <v>36.85</v>
      </c>
      <c r="I12190" s="3">
        <v>173.19499999999999</v>
      </c>
      <c r="J12190" s="3">
        <v>3895.0450000000001</v>
      </c>
      <c r="K12190" s="4">
        <v>0.35</v>
      </c>
      <c r="L12190" s="73">
        <v>7071.0047692307689</v>
      </c>
    </row>
    <row r="12191" spans="1:12" x14ac:dyDescent="0.35">
      <c r="A12191" s="1" t="s">
        <v>20481</v>
      </c>
      <c r="B12191" t="s">
        <v>20398</v>
      </c>
      <c r="C12191" t="s">
        <v>34</v>
      </c>
      <c r="D12191" t="s">
        <v>35</v>
      </c>
      <c r="E12191">
        <v>1</v>
      </c>
      <c r="F12191" s="2">
        <v>7092.36</v>
      </c>
      <c r="G12191" s="3">
        <v>19700</v>
      </c>
      <c r="H12191" s="3">
        <v>70.923599999999993</v>
      </c>
      <c r="I12191" s="3">
        <v>333.34091999999998</v>
      </c>
      <c r="J12191" s="3">
        <v>7496.6245199999994</v>
      </c>
      <c r="K12191" s="4">
        <v>0.34999999999999992</v>
      </c>
      <c r="L12191" s="73">
        <v>13609.256820923074</v>
      </c>
    </row>
    <row r="12192" spans="1:12" x14ac:dyDescent="0.35">
      <c r="A12192" s="1" t="s">
        <v>20482</v>
      </c>
      <c r="B12192" t="s">
        <v>20483</v>
      </c>
      <c r="C12192" t="s">
        <v>34</v>
      </c>
      <c r="D12192" t="s">
        <v>35</v>
      </c>
      <c r="E12192">
        <v>1</v>
      </c>
      <c r="F12192" s="2">
        <v>32.590000000000003</v>
      </c>
      <c r="G12192" s="3">
        <v>92</v>
      </c>
      <c r="H12192" s="3">
        <v>0.32590000000000002</v>
      </c>
      <c r="I12192" s="3">
        <v>1.5317300000000003</v>
      </c>
      <c r="J12192" s="3">
        <v>34.447630000000004</v>
      </c>
      <c r="K12192" s="4">
        <v>0.35</v>
      </c>
      <c r="L12192" s="73">
        <v>62.535697538461548</v>
      </c>
    </row>
    <row r="12193" spans="1:12" x14ac:dyDescent="0.35">
      <c r="A12193" s="1" t="s">
        <v>20484</v>
      </c>
      <c r="B12193" t="s">
        <v>20485</v>
      </c>
      <c r="C12193" t="s">
        <v>363</v>
      </c>
      <c r="D12193" t="s">
        <v>364</v>
      </c>
      <c r="E12193">
        <v>1</v>
      </c>
      <c r="F12193" s="2">
        <v>708.95</v>
      </c>
      <c r="G12193" s="3">
        <v>1417</v>
      </c>
      <c r="H12193" s="3">
        <v>7.089500000000001</v>
      </c>
      <c r="I12193" s="3">
        <v>33.320650000000001</v>
      </c>
      <c r="J12193" s="3">
        <v>749.36015000000009</v>
      </c>
      <c r="K12193" s="4">
        <v>0.35</v>
      </c>
      <c r="L12193" s="73">
        <v>1360.3768876923079</v>
      </c>
    </row>
    <row r="12194" spans="1:12" x14ac:dyDescent="0.35">
      <c r="A12194" s="1" t="s">
        <v>20486</v>
      </c>
      <c r="B12194" t="s">
        <v>20487</v>
      </c>
      <c r="C12194" t="s">
        <v>13</v>
      </c>
      <c r="D12194" t="s">
        <v>14</v>
      </c>
      <c r="E12194">
        <v>1</v>
      </c>
      <c r="F12194" s="2">
        <v>503.88</v>
      </c>
      <c r="G12194" s="3">
        <v>1406.96</v>
      </c>
      <c r="H12194" s="3">
        <v>5.0388000000000002</v>
      </c>
      <c r="I12194" s="3">
        <v>23.682359999999999</v>
      </c>
      <c r="J12194" s="3">
        <v>532.60115999999994</v>
      </c>
      <c r="K12194" s="4">
        <v>0.35</v>
      </c>
      <c r="L12194" s="73">
        <v>966.87595199999987</v>
      </c>
    </row>
    <row r="12195" spans="1:12" x14ac:dyDescent="0.35">
      <c r="A12195" s="1" t="s">
        <v>20488</v>
      </c>
      <c r="B12195" t="s">
        <v>20489</v>
      </c>
      <c r="C12195" t="s">
        <v>26</v>
      </c>
      <c r="D12195" t="s">
        <v>27</v>
      </c>
      <c r="E12195">
        <v>1</v>
      </c>
      <c r="F12195" s="2">
        <v>15.35</v>
      </c>
      <c r="G12195" s="3">
        <v>37.576000000000001</v>
      </c>
      <c r="H12195" s="3">
        <v>0.1535</v>
      </c>
      <c r="I12195" s="3">
        <v>0.72145000000000004</v>
      </c>
      <c r="J12195" s="3">
        <v>16.22495</v>
      </c>
      <c r="K12195" s="4">
        <v>0.35000000000000003</v>
      </c>
      <c r="L12195" s="73">
        <v>29.454524615384614</v>
      </c>
    </row>
    <row r="12196" spans="1:12" x14ac:dyDescent="0.35">
      <c r="A12196" s="1" t="s">
        <v>20490</v>
      </c>
      <c r="B12196" t="s">
        <v>20491</v>
      </c>
      <c r="C12196" t="s">
        <v>13</v>
      </c>
      <c r="D12196" t="s">
        <v>14</v>
      </c>
      <c r="E12196">
        <v>1</v>
      </c>
      <c r="F12196" s="2">
        <v>24.249500000000001</v>
      </c>
      <c r="G12196" s="3">
        <v>73</v>
      </c>
      <c r="H12196" s="3">
        <v>0.24249500000000002</v>
      </c>
      <c r="I12196" s="3">
        <v>1.1397265000000001</v>
      </c>
      <c r="J12196" s="3">
        <v>25.631721500000005</v>
      </c>
      <c r="K12196" s="4">
        <v>0.35</v>
      </c>
      <c r="L12196" s="73">
        <v>46.531432876923084</v>
      </c>
    </row>
    <row r="12197" spans="1:12" x14ac:dyDescent="0.35">
      <c r="A12197" s="1" t="s">
        <v>20492</v>
      </c>
      <c r="B12197" t="s">
        <v>20219</v>
      </c>
      <c r="C12197" t="s">
        <v>34</v>
      </c>
      <c r="D12197" t="s">
        <v>35</v>
      </c>
      <c r="E12197">
        <v>1</v>
      </c>
      <c r="F12197" s="2">
        <v>5739.64</v>
      </c>
      <c r="G12197" s="3">
        <v>8400</v>
      </c>
      <c r="H12197" s="3">
        <v>57.396400000000007</v>
      </c>
      <c r="I12197" s="3">
        <v>269.76308</v>
      </c>
      <c r="J12197" s="3">
        <v>6066.7994799999997</v>
      </c>
      <c r="K12197" s="4">
        <v>0.35000000000000003</v>
      </c>
      <c r="L12197" s="73">
        <v>11013.574440615384</v>
      </c>
    </row>
    <row r="12198" spans="1:12" x14ac:dyDescent="0.35">
      <c r="A12198" s="1" t="s">
        <v>20493</v>
      </c>
      <c r="B12198" t="s">
        <v>20494</v>
      </c>
      <c r="C12198" t="s">
        <v>34</v>
      </c>
      <c r="D12198" t="s">
        <v>35</v>
      </c>
      <c r="E12198">
        <v>1</v>
      </c>
      <c r="F12198" s="2">
        <v>0.15179999999999999</v>
      </c>
      <c r="G12198" s="3">
        <v>486</v>
      </c>
      <c r="H12198" s="3">
        <v>1.518E-3</v>
      </c>
      <c r="I12198" s="3">
        <v>7.1345999999999996E-3</v>
      </c>
      <c r="J12198" s="3">
        <v>0.16045259999999997</v>
      </c>
      <c r="K12198" s="4">
        <v>0.35</v>
      </c>
      <c r="L12198" s="73">
        <v>0.2912831815384615</v>
      </c>
    </row>
    <row r="12199" spans="1:12" x14ac:dyDescent="0.35">
      <c r="A12199" s="1" t="s">
        <v>20495</v>
      </c>
      <c r="B12199" t="s">
        <v>2480</v>
      </c>
      <c r="C12199" t="s">
        <v>13</v>
      </c>
      <c r="D12199" t="s">
        <v>14</v>
      </c>
      <c r="E12199">
        <v>1</v>
      </c>
      <c r="F12199" s="2">
        <v>9350.6299999999992</v>
      </c>
      <c r="G12199" s="3">
        <v>24369.743999999999</v>
      </c>
      <c r="H12199" s="3">
        <v>93.506299999999996</v>
      </c>
      <c r="I12199" s="3">
        <v>439.47960999999998</v>
      </c>
      <c r="J12199" s="3">
        <v>9883.6159099999986</v>
      </c>
      <c r="K12199" s="4">
        <v>0.34999999999999992</v>
      </c>
      <c r="L12199" s="73">
        <v>17942.564267384612</v>
      </c>
    </row>
    <row r="12200" spans="1:12" x14ac:dyDescent="0.35">
      <c r="A12200" s="1" t="s">
        <v>20496</v>
      </c>
      <c r="B12200" t="s">
        <v>20018</v>
      </c>
      <c r="C12200" t="s">
        <v>13</v>
      </c>
      <c r="D12200" t="s">
        <v>14</v>
      </c>
      <c r="E12200">
        <v>1</v>
      </c>
      <c r="F12200" s="2">
        <v>1646.4</v>
      </c>
      <c r="G12200" s="3">
        <v>3295</v>
      </c>
      <c r="H12200" s="3">
        <v>16.464000000000002</v>
      </c>
      <c r="I12200" s="3">
        <v>77.380800000000008</v>
      </c>
      <c r="J12200" s="3">
        <v>1740.2447999999999</v>
      </c>
      <c r="K12200" s="4">
        <v>0.35</v>
      </c>
      <c r="L12200" s="73">
        <v>3159.2136369230766</v>
      </c>
    </row>
    <row r="12201" spans="1:12" x14ac:dyDescent="0.35">
      <c r="A12201" s="1" t="s">
        <v>20497</v>
      </c>
      <c r="B12201" t="s">
        <v>20498</v>
      </c>
      <c r="C12201" t="s">
        <v>363</v>
      </c>
      <c r="D12201" t="s">
        <v>364</v>
      </c>
      <c r="E12201">
        <v>1</v>
      </c>
      <c r="F12201" s="2">
        <v>1463.2</v>
      </c>
      <c r="G12201" s="3">
        <v>1005</v>
      </c>
      <c r="H12201" s="3">
        <v>14.632000000000001</v>
      </c>
      <c r="I12201" s="3">
        <v>68.770400000000009</v>
      </c>
      <c r="J12201" s="3">
        <v>1546.6024000000002</v>
      </c>
      <c r="K12201" s="4">
        <v>0.35</v>
      </c>
      <c r="L12201" s="73">
        <v>2807.6782030769236</v>
      </c>
    </row>
    <row r="12202" spans="1:12" x14ac:dyDescent="0.35">
      <c r="A12202" s="1" t="s">
        <v>20499</v>
      </c>
      <c r="B12202" t="s">
        <v>14078</v>
      </c>
      <c r="C12202" t="s">
        <v>34</v>
      </c>
      <c r="D12202" t="s">
        <v>35</v>
      </c>
      <c r="E12202">
        <v>1</v>
      </c>
      <c r="F12202" s="2">
        <v>209.95</v>
      </c>
      <c r="G12202" s="3">
        <v>741</v>
      </c>
      <c r="H12202" s="3">
        <v>2.0994999999999999</v>
      </c>
      <c r="I12202" s="3">
        <v>9.8676499999999994</v>
      </c>
      <c r="J12202" s="3">
        <v>221.91714999999999</v>
      </c>
      <c r="K12202" s="4">
        <v>0.35000000000000003</v>
      </c>
      <c r="L12202" s="73">
        <v>402.86498</v>
      </c>
    </row>
    <row r="12203" spans="1:12" x14ac:dyDescent="0.35">
      <c r="A12203" s="1" t="s">
        <v>20500</v>
      </c>
      <c r="B12203" t="s">
        <v>20501</v>
      </c>
      <c r="C12203" t="s">
        <v>363</v>
      </c>
      <c r="D12203" t="s">
        <v>364</v>
      </c>
      <c r="E12203">
        <v>1</v>
      </c>
      <c r="F12203" s="2">
        <v>517.91</v>
      </c>
      <c r="G12203" s="3">
        <v>998</v>
      </c>
      <c r="H12203" s="3">
        <v>5.1791</v>
      </c>
      <c r="I12203" s="3">
        <v>24.341769999999997</v>
      </c>
      <c r="J12203" s="3">
        <v>547.43086999999991</v>
      </c>
      <c r="K12203" s="4">
        <v>0.35</v>
      </c>
      <c r="L12203" s="73">
        <v>993.79757938461512</v>
      </c>
    </row>
    <row r="12204" spans="1:12" x14ac:dyDescent="0.35">
      <c r="A12204" s="1" t="s">
        <v>20502</v>
      </c>
      <c r="B12204" t="s">
        <v>20503</v>
      </c>
      <c r="C12204" t="s">
        <v>26</v>
      </c>
      <c r="D12204" t="s">
        <v>27</v>
      </c>
      <c r="E12204">
        <v>1</v>
      </c>
      <c r="F12204" s="2">
        <v>92.25</v>
      </c>
      <c r="G12204" s="3">
        <v>186</v>
      </c>
      <c r="H12204" s="3">
        <v>0.92249999999999999</v>
      </c>
      <c r="I12204" s="3">
        <v>4.33575</v>
      </c>
      <c r="J12204" s="3">
        <v>97.508250000000004</v>
      </c>
      <c r="K12204" s="4">
        <v>0.35</v>
      </c>
      <c r="L12204" s="73">
        <v>177.01497692307692</v>
      </c>
    </row>
    <row r="12205" spans="1:12" x14ac:dyDescent="0.35">
      <c r="A12205" s="1" t="s">
        <v>20504</v>
      </c>
      <c r="B12205" t="s">
        <v>20505</v>
      </c>
      <c r="C12205" t="s">
        <v>363</v>
      </c>
      <c r="D12205" t="s">
        <v>364</v>
      </c>
      <c r="E12205">
        <v>1</v>
      </c>
      <c r="F12205" s="2">
        <v>178.88</v>
      </c>
      <c r="G12205" s="3">
        <v>349</v>
      </c>
      <c r="H12205" s="3">
        <v>1.7887999999999999</v>
      </c>
      <c r="I12205" s="3">
        <v>8.4073600000000006</v>
      </c>
      <c r="J12205" s="3">
        <v>189.07616000000002</v>
      </c>
      <c r="K12205" s="4">
        <v>0.35000000000000003</v>
      </c>
      <c r="L12205" s="73">
        <v>343.24595200000005</v>
      </c>
    </row>
    <row r="12206" spans="1:12" x14ac:dyDescent="0.35">
      <c r="A12206" s="1" t="s">
        <v>20506</v>
      </c>
      <c r="B12206" t="s">
        <v>20507</v>
      </c>
      <c r="C12206" t="s">
        <v>363</v>
      </c>
      <c r="D12206" t="s">
        <v>364</v>
      </c>
      <c r="E12206">
        <v>1</v>
      </c>
      <c r="F12206" s="2">
        <v>4.6100000000000003</v>
      </c>
      <c r="G12206" s="3">
        <v>122</v>
      </c>
      <c r="H12206" s="3">
        <v>4.6100000000000002E-2</v>
      </c>
      <c r="I12206" s="3">
        <v>0.21667000000000003</v>
      </c>
      <c r="J12206" s="3">
        <v>4.87277</v>
      </c>
      <c r="K12206" s="4">
        <v>0.35</v>
      </c>
      <c r="L12206" s="73">
        <v>8.8459516923076915</v>
      </c>
    </row>
    <row r="12207" spans="1:12" x14ac:dyDescent="0.35">
      <c r="A12207" s="1" t="s">
        <v>20508</v>
      </c>
      <c r="B12207" t="s">
        <v>20509</v>
      </c>
      <c r="C12207" t="s">
        <v>363</v>
      </c>
      <c r="D12207" t="s">
        <v>364</v>
      </c>
      <c r="E12207">
        <v>1</v>
      </c>
      <c r="F12207" s="2">
        <v>1785.0576000000001</v>
      </c>
      <c r="G12207" s="3">
        <v>4107</v>
      </c>
      <c r="H12207" s="3">
        <v>17.850576</v>
      </c>
      <c r="I12207" s="3">
        <v>83.897707199999999</v>
      </c>
      <c r="J12207" s="3">
        <v>1886.8058832000002</v>
      </c>
      <c r="K12207" s="4">
        <v>0.35000000000000003</v>
      </c>
      <c r="L12207" s="73">
        <v>3425.278372578462</v>
      </c>
    </row>
    <row r="12208" spans="1:12" x14ac:dyDescent="0.35">
      <c r="A12208" s="1" t="s">
        <v>20510</v>
      </c>
      <c r="B12208" t="s">
        <v>20511</v>
      </c>
      <c r="C12208" t="s">
        <v>34</v>
      </c>
      <c r="D12208" t="s">
        <v>35</v>
      </c>
      <c r="E12208">
        <v>1</v>
      </c>
      <c r="F12208" s="2">
        <v>9801</v>
      </c>
      <c r="G12208" s="3">
        <v>27220</v>
      </c>
      <c r="H12208" s="3">
        <v>98.01</v>
      </c>
      <c r="I12208" s="3">
        <v>460.64699999999999</v>
      </c>
      <c r="J12208" s="3">
        <v>10359.657000000001</v>
      </c>
      <c r="K12208" s="4">
        <v>0.34999999999999992</v>
      </c>
      <c r="L12208" s="73">
        <v>18806.761938461539</v>
      </c>
    </row>
    <row r="12209" spans="1:12" x14ac:dyDescent="0.35">
      <c r="A12209" s="1" t="s">
        <v>20512</v>
      </c>
      <c r="B12209" t="s">
        <v>8309</v>
      </c>
      <c r="C12209" t="s">
        <v>13</v>
      </c>
      <c r="D12209" t="s">
        <v>14</v>
      </c>
      <c r="E12209">
        <v>1</v>
      </c>
      <c r="F12209" s="2">
        <v>739.2</v>
      </c>
      <c r="G12209" s="3">
        <v>1480</v>
      </c>
      <c r="H12209" s="3">
        <v>7.3920000000000003</v>
      </c>
      <c r="I12209" s="3">
        <v>34.742400000000004</v>
      </c>
      <c r="J12209" s="3">
        <v>781.33440000000007</v>
      </c>
      <c r="K12209" s="4">
        <v>0.35000000000000003</v>
      </c>
      <c r="L12209" s="73">
        <v>1418.4224492307694</v>
      </c>
    </row>
    <row r="12210" spans="1:12" x14ac:dyDescent="0.35">
      <c r="A12210" s="1" t="s">
        <v>20513</v>
      </c>
      <c r="B12210" t="s">
        <v>20514</v>
      </c>
      <c r="C12210" t="s">
        <v>13</v>
      </c>
      <c r="D12210" t="s">
        <v>14</v>
      </c>
      <c r="E12210">
        <v>1</v>
      </c>
      <c r="F12210" s="2">
        <v>4171.4399999999996</v>
      </c>
      <c r="G12210" s="3">
        <v>7611</v>
      </c>
      <c r="H12210" s="3">
        <v>41.714399999999998</v>
      </c>
      <c r="I12210" s="3">
        <v>196.05767999999998</v>
      </c>
      <c r="J12210" s="3">
        <v>4409.2120799999993</v>
      </c>
      <c r="K12210" s="4">
        <v>0.35</v>
      </c>
      <c r="L12210" s="73">
        <v>8004.4157759999989</v>
      </c>
    </row>
    <row r="12211" spans="1:12" x14ac:dyDescent="0.35">
      <c r="A12211" s="1" t="s">
        <v>20515</v>
      </c>
      <c r="B12211" t="s">
        <v>20516</v>
      </c>
      <c r="C12211" t="s">
        <v>363</v>
      </c>
      <c r="D12211" t="s">
        <v>364</v>
      </c>
      <c r="E12211">
        <v>1</v>
      </c>
      <c r="F12211" s="2">
        <v>55.08</v>
      </c>
      <c r="G12211" s="3">
        <v>119</v>
      </c>
      <c r="H12211" s="3">
        <v>0.55079999999999996</v>
      </c>
      <c r="I12211" s="3">
        <v>2.5887599999999997</v>
      </c>
      <c r="J12211" s="3">
        <v>58.219560000000001</v>
      </c>
      <c r="K12211" s="4">
        <v>0.35</v>
      </c>
      <c r="L12211" s="73">
        <v>105.69089353846154</v>
      </c>
    </row>
    <row r="12212" spans="1:12" x14ac:dyDescent="0.35">
      <c r="A12212" s="1" t="s">
        <v>20517</v>
      </c>
      <c r="B12212" t="s">
        <v>19609</v>
      </c>
      <c r="C12212" t="s">
        <v>34</v>
      </c>
      <c r="D12212" t="s">
        <v>35</v>
      </c>
      <c r="E12212">
        <v>1</v>
      </c>
      <c r="F12212" s="2">
        <v>4371.84</v>
      </c>
      <c r="G12212" s="3">
        <v>11648</v>
      </c>
      <c r="H12212" s="3">
        <v>43.718400000000003</v>
      </c>
      <c r="I12212" s="3">
        <v>205.47648000000001</v>
      </c>
      <c r="J12212" s="3">
        <v>4621.0348800000002</v>
      </c>
      <c r="K12212" s="4">
        <v>0.35000000000000003</v>
      </c>
      <c r="L12212" s="73">
        <v>8388.9556283076927</v>
      </c>
    </row>
    <row r="12213" spans="1:12" x14ac:dyDescent="0.35">
      <c r="A12213" s="1" t="s">
        <v>20518</v>
      </c>
      <c r="B12213" t="s">
        <v>20519</v>
      </c>
      <c r="C12213" t="s">
        <v>363</v>
      </c>
      <c r="D12213" t="s">
        <v>364</v>
      </c>
      <c r="E12213">
        <v>1</v>
      </c>
      <c r="F12213" s="2">
        <v>3680</v>
      </c>
      <c r="G12213" s="3">
        <v>26000</v>
      </c>
      <c r="H12213" s="3">
        <v>36.800000000000004</v>
      </c>
      <c r="I12213" s="3">
        <v>172.96</v>
      </c>
      <c r="J12213" s="3">
        <v>3889.76</v>
      </c>
      <c r="K12213" s="4">
        <v>0.35</v>
      </c>
      <c r="L12213" s="73">
        <v>7061.4104615384613</v>
      </c>
    </row>
    <row r="12214" spans="1:12" x14ac:dyDescent="0.35">
      <c r="A12214" s="1" t="s">
        <v>20520</v>
      </c>
      <c r="B12214" t="s">
        <v>20521</v>
      </c>
      <c r="C12214" t="s">
        <v>363</v>
      </c>
      <c r="D12214" t="s">
        <v>364</v>
      </c>
      <c r="E12214">
        <v>1</v>
      </c>
      <c r="F12214" s="2">
        <v>289.88</v>
      </c>
      <c r="G12214" s="3">
        <v>544</v>
      </c>
      <c r="H12214" s="3">
        <v>2.8988</v>
      </c>
      <c r="I12214" s="3">
        <v>13.624359999999999</v>
      </c>
      <c r="J12214" s="3">
        <v>306.40316000000001</v>
      </c>
      <c r="K12214" s="4">
        <v>0.35</v>
      </c>
      <c r="L12214" s="73">
        <v>556.23958276923076</v>
      </c>
    </row>
    <row r="12215" spans="1:12" x14ac:dyDescent="0.35">
      <c r="A12215" s="1" t="s">
        <v>20522</v>
      </c>
      <c r="B12215" t="s">
        <v>18016</v>
      </c>
      <c r="C12215" t="s">
        <v>363</v>
      </c>
      <c r="D12215" t="s">
        <v>364</v>
      </c>
      <c r="E12215">
        <v>1</v>
      </c>
      <c r="F12215" s="2">
        <v>6572.02</v>
      </c>
      <c r="G12215" s="3">
        <v>14363.59</v>
      </c>
      <c r="H12215" s="3">
        <v>65.720200000000006</v>
      </c>
      <c r="I12215" s="3">
        <v>308.88494000000003</v>
      </c>
      <c r="J12215" s="3">
        <v>6946.6251400000001</v>
      </c>
      <c r="K12215" s="4">
        <v>0.34999999999999992</v>
      </c>
      <c r="L12215" s="73">
        <v>12610.796407999998</v>
      </c>
    </row>
    <row r="12216" spans="1:12" x14ac:dyDescent="0.35">
      <c r="A12216" s="1" t="s">
        <v>20523</v>
      </c>
      <c r="B12216" t="s">
        <v>19624</v>
      </c>
      <c r="C12216" t="s">
        <v>363</v>
      </c>
      <c r="D12216" t="s">
        <v>364</v>
      </c>
      <c r="E12216">
        <v>1</v>
      </c>
      <c r="F12216" s="2">
        <v>340.4</v>
      </c>
      <c r="G12216" s="3">
        <v>740</v>
      </c>
      <c r="H12216" s="3">
        <v>3.4039999999999999</v>
      </c>
      <c r="I12216" s="3">
        <v>15.998799999999999</v>
      </c>
      <c r="J12216" s="3">
        <v>359.80279999999999</v>
      </c>
      <c r="K12216" s="4">
        <v>0.35</v>
      </c>
      <c r="L12216" s="73">
        <v>653.18046769230762</v>
      </c>
    </row>
    <row r="12217" spans="1:12" x14ac:dyDescent="0.35">
      <c r="A12217" s="1" t="s">
        <v>20524</v>
      </c>
      <c r="B12217" t="s">
        <v>20525</v>
      </c>
      <c r="C12217" t="s">
        <v>363</v>
      </c>
      <c r="D12217" t="s">
        <v>364</v>
      </c>
      <c r="E12217">
        <v>1</v>
      </c>
      <c r="F12217" s="2">
        <v>531.29999999999995</v>
      </c>
      <c r="G12217" s="3">
        <v>1161.19</v>
      </c>
      <c r="H12217" s="3">
        <v>5.3129999999999997</v>
      </c>
      <c r="I12217" s="3">
        <v>24.971099999999996</v>
      </c>
      <c r="J12217" s="3">
        <v>561.58409999999992</v>
      </c>
      <c r="K12217" s="4">
        <v>0.35000000000000003</v>
      </c>
      <c r="L12217" s="73">
        <v>1019.4911353846153</v>
      </c>
    </row>
    <row r="12218" spans="1:12" x14ac:dyDescent="0.35">
      <c r="A12218" s="1">
        <v>50072</v>
      </c>
      <c r="B12218" t="s">
        <v>20526</v>
      </c>
      <c r="C12218" t="s">
        <v>1596</v>
      </c>
      <c r="D12218" t="s">
        <v>1597</v>
      </c>
      <c r="E12218">
        <v>1</v>
      </c>
      <c r="F12218" s="2">
        <v>1052.93</v>
      </c>
      <c r="G12218" s="3">
        <v>291.54000000000002</v>
      </c>
      <c r="H12218" s="3">
        <v>10.529300000000001</v>
      </c>
      <c r="I12218" s="3">
        <v>49.48771</v>
      </c>
      <c r="J12218" s="3">
        <v>1112.9470100000001</v>
      </c>
      <c r="K12218" s="4">
        <v>0.25999999999999995</v>
      </c>
      <c r="L12218" s="73">
        <v>1774.6992862162163</v>
      </c>
    </row>
    <row r="12219" spans="1:12" x14ac:dyDescent="0.35">
      <c r="A12219" s="1" t="s">
        <v>20527</v>
      </c>
      <c r="B12219" t="s">
        <v>20528</v>
      </c>
      <c r="C12219" t="s">
        <v>363</v>
      </c>
      <c r="D12219" t="s">
        <v>364</v>
      </c>
      <c r="E12219">
        <v>1</v>
      </c>
      <c r="F12219" s="2">
        <v>299.2</v>
      </c>
      <c r="G12219" s="3">
        <v>653.91999999999996</v>
      </c>
      <c r="H12219" s="3">
        <v>2.992</v>
      </c>
      <c r="I12219" s="3">
        <v>14.0624</v>
      </c>
      <c r="J12219" s="3">
        <v>316.25440000000003</v>
      </c>
      <c r="K12219" s="4">
        <v>0.35</v>
      </c>
      <c r="L12219" s="73">
        <v>574.12337230769231</v>
      </c>
    </row>
    <row r="12220" spans="1:12" x14ac:dyDescent="0.35">
      <c r="A12220" s="1" t="s">
        <v>20529</v>
      </c>
      <c r="B12220" t="s">
        <v>20530</v>
      </c>
      <c r="C12220" t="s">
        <v>363</v>
      </c>
      <c r="D12220" t="s">
        <v>364</v>
      </c>
      <c r="E12220">
        <v>1</v>
      </c>
      <c r="F12220" s="2">
        <v>1840</v>
      </c>
      <c r="G12220" s="3">
        <v>3057.6</v>
      </c>
      <c r="H12220" s="3">
        <v>18.400000000000002</v>
      </c>
      <c r="I12220" s="3">
        <v>86.48</v>
      </c>
      <c r="J12220" s="3">
        <v>1944.88</v>
      </c>
      <c r="K12220" s="4">
        <v>0.35</v>
      </c>
      <c r="L12220" s="73">
        <v>3530.7052307692306</v>
      </c>
    </row>
    <row r="12221" spans="1:12" x14ac:dyDescent="0.35">
      <c r="A12221" s="1" t="s">
        <v>20531</v>
      </c>
      <c r="B12221" t="s">
        <v>20532</v>
      </c>
      <c r="C12221" t="s">
        <v>26</v>
      </c>
      <c r="D12221" t="s">
        <v>27</v>
      </c>
      <c r="E12221">
        <v>1</v>
      </c>
      <c r="F12221" s="2">
        <v>318.3</v>
      </c>
      <c r="G12221" s="3">
        <v>170</v>
      </c>
      <c r="H12221" s="3">
        <v>3.1830000000000003</v>
      </c>
      <c r="I12221" s="3">
        <v>14.960100000000001</v>
      </c>
      <c r="J12221" s="3">
        <v>336.44310000000002</v>
      </c>
      <c r="K12221" s="4">
        <v>0.34999999999999992</v>
      </c>
      <c r="L12221" s="73">
        <v>610.77362769230763</v>
      </c>
    </row>
    <row r="12222" spans="1:12" x14ac:dyDescent="0.35">
      <c r="A12222" s="1" t="s">
        <v>20533</v>
      </c>
      <c r="B12222" t="s">
        <v>2480</v>
      </c>
      <c r="C12222" t="s">
        <v>13</v>
      </c>
      <c r="D12222" t="s">
        <v>14</v>
      </c>
      <c r="E12222">
        <v>1</v>
      </c>
      <c r="F12222" s="2">
        <v>11347.5</v>
      </c>
      <c r="G12222" s="3">
        <v>28567.772000000001</v>
      </c>
      <c r="H12222" s="3">
        <v>113.47500000000001</v>
      </c>
      <c r="I12222" s="3">
        <v>533.33249999999998</v>
      </c>
      <c r="J12222" s="3">
        <v>11994.307500000001</v>
      </c>
      <c r="K12222" s="4">
        <v>0.34999999999999992</v>
      </c>
      <c r="L12222" s="73">
        <v>21774.281307692308</v>
      </c>
    </row>
    <row r="12223" spans="1:12" x14ac:dyDescent="0.35">
      <c r="A12223" s="1" t="s">
        <v>20534</v>
      </c>
      <c r="B12223" t="s">
        <v>20535</v>
      </c>
      <c r="C12223" t="s">
        <v>363</v>
      </c>
      <c r="D12223" t="s">
        <v>364</v>
      </c>
      <c r="E12223">
        <v>1</v>
      </c>
      <c r="F12223" s="2">
        <v>553.84</v>
      </c>
      <c r="G12223" s="3">
        <v>1703</v>
      </c>
      <c r="H12223" s="3">
        <v>5.5384000000000002</v>
      </c>
      <c r="I12223" s="3">
        <v>26.030480000000001</v>
      </c>
      <c r="J12223" s="3">
        <v>585.40888000000007</v>
      </c>
      <c r="K12223" s="4">
        <v>0.35000000000000003</v>
      </c>
      <c r="L12223" s="73">
        <v>1062.7422744615385</v>
      </c>
    </row>
    <row r="12224" spans="1:12" x14ac:dyDescent="0.35">
      <c r="A12224" s="1" t="s">
        <v>20536</v>
      </c>
      <c r="B12224" t="s">
        <v>20537</v>
      </c>
      <c r="C12224" t="s">
        <v>34</v>
      </c>
      <c r="D12224" t="s">
        <v>35</v>
      </c>
      <c r="E12224">
        <v>1</v>
      </c>
      <c r="F12224" s="2">
        <v>208.39</v>
      </c>
      <c r="G12224" s="3">
        <v>669</v>
      </c>
      <c r="H12224" s="3">
        <v>2.0838999999999999</v>
      </c>
      <c r="I12224" s="3">
        <v>9.7943299999999986</v>
      </c>
      <c r="J12224" s="3">
        <v>220.26822999999999</v>
      </c>
      <c r="K12224" s="4">
        <v>0.35</v>
      </c>
      <c r="L12224" s="73">
        <v>399.87155599999994</v>
      </c>
    </row>
    <row r="12225" spans="1:12" x14ac:dyDescent="0.35">
      <c r="A12225" s="1" t="s">
        <v>20538</v>
      </c>
      <c r="B12225" t="s">
        <v>20539</v>
      </c>
      <c r="C12225" t="s">
        <v>13</v>
      </c>
      <c r="D12225" t="s">
        <v>14</v>
      </c>
      <c r="E12225">
        <v>1</v>
      </c>
      <c r="F12225" s="2">
        <v>353.7</v>
      </c>
      <c r="G12225" s="3">
        <v>1077</v>
      </c>
      <c r="H12225" s="3">
        <v>3.5369999999999999</v>
      </c>
      <c r="I12225" s="3">
        <v>16.623899999999999</v>
      </c>
      <c r="J12225" s="3">
        <v>373.86089999999996</v>
      </c>
      <c r="K12225" s="4">
        <v>0.35</v>
      </c>
      <c r="L12225" s="73">
        <v>678.70132615384603</v>
      </c>
    </row>
    <row r="12226" spans="1:12" x14ac:dyDescent="0.35">
      <c r="A12226" s="1" t="s">
        <v>20540</v>
      </c>
      <c r="B12226" t="s">
        <v>19745</v>
      </c>
      <c r="C12226" t="s">
        <v>363</v>
      </c>
      <c r="D12226" t="s">
        <v>364</v>
      </c>
      <c r="E12226">
        <v>1</v>
      </c>
      <c r="F12226" s="2">
        <v>554.63</v>
      </c>
      <c r="G12226" s="3">
        <v>2433</v>
      </c>
      <c r="H12226" s="3">
        <v>5.5463000000000005</v>
      </c>
      <c r="I12226" s="3">
        <v>26.067609999999998</v>
      </c>
      <c r="J12226" s="3">
        <v>586.24390999999991</v>
      </c>
      <c r="K12226" s="4">
        <v>0.35</v>
      </c>
      <c r="L12226" s="73">
        <v>1064.258175076923</v>
      </c>
    </row>
    <row r="12227" spans="1:12" x14ac:dyDescent="0.35">
      <c r="A12227" s="1" t="s">
        <v>20541</v>
      </c>
      <c r="B12227" t="s">
        <v>20542</v>
      </c>
      <c r="C12227" t="s">
        <v>13</v>
      </c>
      <c r="D12227" t="s">
        <v>14</v>
      </c>
      <c r="E12227">
        <v>1</v>
      </c>
      <c r="F12227" s="2">
        <v>1594.32</v>
      </c>
      <c r="G12227" s="3">
        <v>3191</v>
      </c>
      <c r="H12227" s="3">
        <v>15.943199999999999</v>
      </c>
      <c r="I12227" s="3">
        <v>74.933039999999991</v>
      </c>
      <c r="J12227" s="3">
        <v>1685.1962399999998</v>
      </c>
      <c r="K12227" s="4">
        <v>0.34999999999999992</v>
      </c>
      <c r="L12227" s="73">
        <v>3059.2793279999992</v>
      </c>
    </row>
    <row r="12228" spans="1:12" x14ac:dyDescent="0.35">
      <c r="A12228" s="1">
        <v>7613620</v>
      </c>
      <c r="B12228" t="s">
        <v>19930</v>
      </c>
      <c r="C12228" t="s">
        <v>34</v>
      </c>
      <c r="D12228" t="s">
        <v>35</v>
      </c>
      <c r="E12228">
        <v>1</v>
      </c>
      <c r="F12228" s="2">
        <v>0.182</v>
      </c>
      <c r="G12228" s="3">
        <v>1</v>
      </c>
      <c r="H12228" s="3">
        <v>1.82E-3</v>
      </c>
      <c r="I12228" s="3">
        <v>8.5539999999999991E-3</v>
      </c>
      <c r="J12228" s="3">
        <v>0.19237399999999999</v>
      </c>
      <c r="K12228" s="4">
        <v>0.35000000000000003</v>
      </c>
      <c r="L12228" s="73">
        <v>0.34923280000000001</v>
      </c>
    </row>
    <row r="12229" spans="1:12" x14ac:dyDescent="0.35">
      <c r="A12229" s="1" t="s">
        <v>20543</v>
      </c>
      <c r="B12229" t="s">
        <v>20544</v>
      </c>
      <c r="C12229" t="s">
        <v>26</v>
      </c>
      <c r="D12229" t="s">
        <v>27</v>
      </c>
      <c r="E12229">
        <v>1</v>
      </c>
      <c r="F12229" s="2">
        <v>528</v>
      </c>
      <c r="G12229" s="3">
        <v>1126.8656000000001</v>
      </c>
      <c r="H12229" s="3">
        <v>5.28</v>
      </c>
      <c r="I12229" s="3">
        <v>24.815999999999999</v>
      </c>
      <c r="J12229" s="3">
        <v>558.096</v>
      </c>
      <c r="K12229" s="4">
        <v>0.35</v>
      </c>
      <c r="L12229" s="73">
        <v>1013.1588923076922</v>
      </c>
    </row>
    <row r="12230" spans="1:12" x14ac:dyDescent="0.35">
      <c r="A12230" s="1" t="s">
        <v>20545</v>
      </c>
      <c r="B12230" t="s">
        <v>20546</v>
      </c>
      <c r="C12230" t="s">
        <v>363</v>
      </c>
      <c r="D12230" t="s">
        <v>364</v>
      </c>
      <c r="E12230">
        <v>1</v>
      </c>
      <c r="F12230" s="2">
        <v>273.33999999999997</v>
      </c>
      <c r="G12230" s="3">
        <v>547</v>
      </c>
      <c r="H12230" s="3">
        <v>2.7333999999999996</v>
      </c>
      <c r="I12230" s="3">
        <v>12.846979999999999</v>
      </c>
      <c r="J12230" s="3">
        <v>288.92037999999997</v>
      </c>
      <c r="K12230" s="4">
        <v>0.34999999999999992</v>
      </c>
      <c r="L12230" s="73">
        <v>524.50161292307678</v>
      </c>
    </row>
    <row r="12231" spans="1:12" x14ac:dyDescent="0.35">
      <c r="A12231" s="1" t="s">
        <v>20547</v>
      </c>
      <c r="B12231" t="s">
        <v>20548</v>
      </c>
      <c r="C12231" t="s">
        <v>13</v>
      </c>
      <c r="D12231" t="s">
        <v>14</v>
      </c>
      <c r="E12231">
        <v>1</v>
      </c>
      <c r="F12231" s="2">
        <v>639.55999999999995</v>
      </c>
      <c r="G12231" s="3">
        <v>1397</v>
      </c>
      <c r="H12231" s="3">
        <v>6.3956</v>
      </c>
      <c r="I12231" s="3">
        <v>30.059319999999996</v>
      </c>
      <c r="J12231" s="3">
        <v>676.01491999999985</v>
      </c>
      <c r="K12231" s="4">
        <v>0.35</v>
      </c>
      <c r="L12231" s="73">
        <v>1227.2270855384611</v>
      </c>
    </row>
    <row r="12232" spans="1:12" x14ac:dyDescent="0.35">
      <c r="A12232" s="1" t="s">
        <v>20549</v>
      </c>
      <c r="B12232" t="s">
        <v>19659</v>
      </c>
      <c r="C12232" t="s">
        <v>34</v>
      </c>
      <c r="D12232" t="s">
        <v>35</v>
      </c>
      <c r="E12232">
        <v>1</v>
      </c>
      <c r="F12232" s="2">
        <v>15031.17</v>
      </c>
      <c r="G12232" s="3">
        <v>41746</v>
      </c>
      <c r="H12232" s="3">
        <v>150.3117</v>
      </c>
      <c r="I12232" s="3">
        <v>706.46499000000006</v>
      </c>
      <c r="J12232" s="3">
        <v>15887.946690000001</v>
      </c>
      <c r="K12232" s="4">
        <v>0.35</v>
      </c>
      <c r="L12232" s="73">
        <v>28842.733991076922</v>
      </c>
    </row>
    <row r="12233" spans="1:12" x14ac:dyDescent="0.35">
      <c r="A12233" s="1" t="s">
        <v>20550</v>
      </c>
      <c r="B12233" t="s">
        <v>20551</v>
      </c>
      <c r="C12233" t="s">
        <v>26</v>
      </c>
      <c r="D12233" t="s">
        <v>27</v>
      </c>
      <c r="E12233">
        <v>1</v>
      </c>
      <c r="F12233" s="2">
        <v>90.61</v>
      </c>
      <c r="G12233" s="3">
        <v>195</v>
      </c>
      <c r="H12233" s="3">
        <v>0.90610000000000002</v>
      </c>
      <c r="I12233" s="3">
        <v>4.2586700000000004</v>
      </c>
      <c r="J12233" s="3">
        <v>95.77476999999999</v>
      </c>
      <c r="K12233" s="4">
        <v>0.34999999999999992</v>
      </c>
      <c r="L12233" s="73">
        <v>173.86804399999997</v>
      </c>
    </row>
    <row r="12234" spans="1:12" x14ac:dyDescent="0.35">
      <c r="A12234" s="1" t="s">
        <v>20552</v>
      </c>
      <c r="B12234" t="s">
        <v>20553</v>
      </c>
      <c r="C12234" t="s">
        <v>13</v>
      </c>
      <c r="D12234" t="s">
        <v>14</v>
      </c>
      <c r="E12234">
        <v>1</v>
      </c>
      <c r="F12234" s="2">
        <v>863.52</v>
      </c>
      <c r="G12234" s="3">
        <v>1729</v>
      </c>
      <c r="H12234" s="3">
        <v>8.6351999999999993</v>
      </c>
      <c r="I12234" s="3">
        <v>40.585439999999998</v>
      </c>
      <c r="J12234" s="3">
        <v>912.74063999999998</v>
      </c>
      <c r="K12234" s="4">
        <v>0.35000000000000003</v>
      </c>
      <c r="L12234" s="73">
        <v>1656.9753156923077</v>
      </c>
    </row>
    <row r="12235" spans="1:12" x14ac:dyDescent="0.35">
      <c r="A12235" s="1" t="s">
        <v>20554</v>
      </c>
      <c r="B12235" t="s">
        <v>20555</v>
      </c>
      <c r="C12235" t="s">
        <v>34</v>
      </c>
      <c r="D12235" t="s">
        <v>35</v>
      </c>
      <c r="E12235">
        <v>1</v>
      </c>
      <c r="F12235" s="2">
        <v>7.5</v>
      </c>
      <c r="G12235" s="3">
        <v>40.22</v>
      </c>
      <c r="H12235" s="3">
        <v>7.4999999999999997E-2</v>
      </c>
      <c r="I12235" s="3">
        <v>0.35249999999999998</v>
      </c>
      <c r="J12235" s="3">
        <v>7.9275000000000002</v>
      </c>
      <c r="K12235" s="4">
        <v>0.35</v>
      </c>
      <c r="L12235" s="73">
        <v>14.391461538461538</v>
      </c>
    </row>
    <row r="12236" spans="1:12" x14ac:dyDescent="0.35">
      <c r="A12236" s="1">
        <v>727103</v>
      </c>
      <c r="B12236" t="s">
        <v>19537</v>
      </c>
      <c r="C12236" t="s">
        <v>34</v>
      </c>
      <c r="D12236" t="s">
        <v>35</v>
      </c>
      <c r="E12236">
        <v>1</v>
      </c>
      <c r="F12236" s="2">
        <v>0.129</v>
      </c>
      <c r="G12236" s="3">
        <v>1</v>
      </c>
      <c r="H12236" s="3">
        <v>1.2900000000000001E-3</v>
      </c>
      <c r="I12236" s="3">
        <v>6.0629999999999998E-3</v>
      </c>
      <c r="J12236" s="3">
        <v>0.13635300000000003</v>
      </c>
      <c r="K12236" s="4">
        <v>0.35</v>
      </c>
      <c r="L12236" s="73">
        <v>0.24753313846153852</v>
      </c>
    </row>
    <row r="12237" spans="1:12" x14ac:dyDescent="0.35">
      <c r="A12237" s="1" t="s">
        <v>20556</v>
      </c>
      <c r="B12237" t="s">
        <v>20557</v>
      </c>
      <c r="C12237" t="s">
        <v>363</v>
      </c>
      <c r="D12237" t="s">
        <v>364</v>
      </c>
      <c r="E12237">
        <v>1</v>
      </c>
      <c r="F12237" s="2">
        <v>520.6</v>
      </c>
      <c r="G12237" s="3">
        <v>1154</v>
      </c>
      <c r="H12237" s="3">
        <v>5.2060000000000004</v>
      </c>
      <c r="I12237" s="3">
        <v>24.4682</v>
      </c>
      <c r="J12237" s="3">
        <v>550.27420000000006</v>
      </c>
      <c r="K12237" s="4">
        <v>0.35</v>
      </c>
      <c r="L12237" s="73">
        <v>998.95931692307704</v>
      </c>
    </row>
    <row r="12238" spans="1:12" x14ac:dyDescent="0.35">
      <c r="A12238" s="1" t="s">
        <v>20558</v>
      </c>
      <c r="B12238" t="s">
        <v>20559</v>
      </c>
      <c r="C12238" t="s">
        <v>26</v>
      </c>
      <c r="D12238" t="s">
        <v>27</v>
      </c>
      <c r="E12238">
        <v>1</v>
      </c>
      <c r="F12238" s="2">
        <v>35.42</v>
      </c>
      <c r="G12238" s="3">
        <v>74.31</v>
      </c>
      <c r="H12238" s="3">
        <v>0.35420000000000001</v>
      </c>
      <c r="I12238" s="3">
        <v>1.6647400000000001</v>
      </c>
      <c r="J12238" s="3">
        <v>37.438940000000002</v>
      </c>
      <c r="K12238" s="4">
        <v>0.34999999999999992</v>
      </c>
      <c r="L12238" s="73">
        <v>67.966075692307697</v>
      </c>
    </row>
    <row r="12239" spans="1:12" x14ac:dyDescent="0.35">
      <c r="A12239" s="1" t="s">
        <v>20560</v>
      </c>
      <c r="B12239" t="s">
        <v>20561</v>
      </c>
      <c r="C12239" t="s">
        <v>363</v>
      </c>
      <c r="D12239" t="s">
        <v>364</v>
      </c>
      <c r="E12239">
        <v>1</v>
      </c>
      <c r="F12239" s="2">
        <v>413.6</v>
      </c>
      <c r="G12239" s="3">
        <v>2433</v>
      </c>
      <c r="H12239" s="3">
        <v>4.1360000000000001</v>
      </c>
      <c r="I12239" s="3">
        <v>19.4392</v>
      </c>
      <c r="J12239" s="3">
        <v>437.17520000000002</v>
      </c>
      <c r="K12239" s="4">
        <v>0.35000000000000003</v>
      </c>
      <c r="L12239" s="73">
        <v>793.64113230769237</v>
      </c>
    </row>
    <row r="12240" spans="1:12" x14ac:dyDescent="0.35">
      <c r="A12240" s="1" t="s">
        <v>20562</v>
      </c>
      <c r="B12240" t="s">
        <v>20563</v>
      </c>
      <c r="C12240" t="s">
        <v>21</v>
      </c>
      <c r="D12240" t="s">
        <v>22</v>
      </c>
      <c r="E12240">
        <v>1</v>
      </c>
      <c r="F12240" s="2">
        <v>11.5</v>
      </c>
      <c r="G12240" s="3">
        <v>26</v>
      </c>
      <c r="H12240" s="3">
        <v>0.115</v>
      </c>
      <c r="I12240" s="3">
        <v>0.54049999999999998</v>
      </c>
      <c r="J12240" s="3">
        <v>12.1555</v>
      </c>
      <c r="K12240" s="4">
        <v>0.34999999999999992</v>
      </c>
      <c r="L12240" s="73">
        <v>22.066907692307691</v>
      </c>
    </row>
    <row r="12241" spans="1:12" x14ac:dyDescent="0.35">
      <c r="A12241" s="1" t="s">
        <v>20564</v>
      </c>
      <c r="B12241" t="s">
        <v>3729</v>
      </c>
      <c r="C12241" t="s">
        <v>13</v>
      </c>
      <c r="D12241" t="s">
        <v>14</v>
      </c>
      <c r="E12241">
        <v>1</v>
      </c>
      <c r="F12241" s="2">
        <v>10916.88</v>
      </c>
      <c r="G12241" s="3">
        <v>26139.813999999998</v>
      </c>
      <c r="H12241" s="3">
        <v>109.16879999999999</v>
      </c>
      <c r="I12241" s="3">
        <v>513.09335999999996</v>
      </c>
      <c r="J12241" s="3">
        <v>11539.142159999999</v>
      </c>
      <c r="K12241" s="4">
        <v>0.35</v>
      </c>
      <c r="L12241" s="73">
        <v>20947.981152</v>
      </c>
    </row>
    <row r="12242" spans="1:12" x14ac:dyDescent="0.35">
      <c r="A12242" s="1" t="s">
        <v>20565</v>
      </c>
      <c r="B12242" t="s">
        <v>20566</v>
      </c>
      <c r="C12242" t="s">
        <v>363</v>
      </c>
      <c r="D12242" t="s">
        <v>364</v>
      </c>
      <c r="E12242">
        <v>1</v>
      </c>
      <c r="F12242" s="2">
        <v>763.2</v>
      </c>
      <c r="G12242" s="3">
        <v>1851</v>
      </c>
      <c r="H12242" s="3">
        <v>7.6320000000000006</v>
      </c>
      <c r="I12242" s="3">
        <v>35.870400000000004</v>
      </c>
      <c r="J12242" s="3">
        <v>806.70240000000001</v>
      </c>
      <c r="K12242" s="4">
        <v>0.35</v>
      </c>
      <c r="L12242" s="73">
        <v>1464.4751261538461</v>
      </c>
    </row>
    <row r="12243" spans="1:12" x14ac:dyDescent="0.35">
      <c r="A12243" s="1" t="s">
        <v>20567</v>
      </c>
      <c r="B12243" t="s">
        <v>20568</v>
      </c>
      <c r="C12243" t="s">
        <v>21</v>
      </c>
      <c r="D12243" t="s">
        <v>22</v>
      </c>
      <c r="E12243">
        <v>1</v>
      </c>
      <c r="F12243" s="2">
        <v>15</v>
      </c>
      <c r="G12243" s="3">
        <v>43.444800000000001</v>
      </c>
      <c r="H12243" s="3">
        <v>0.15</v>
      </c>
      <c r="I12243" s="3">
        <v>0.70499999999999996</v>
      </c>
      <c r="J12243" s="3">
        <v>15.855</v>
      </c>
      <c r="K12243" s="4">
        <v>0.35</v>
      </c>
      <c r="L12243" s="73">
        <v>28.782923076923076</v>
      </c>
    </row>
    <row r="12244" spans="1:12" x14ac:dyDescent="0.35">
      <c r="A12244" s="1" t="s">
        <v>20569</v>
      </c>
      <c r="B12244" t="s">
        <v>19531</v>
      </c>
      <c r="C12244" t="s">
        <v>13</v>
      </c>
      <c r="D12244" t="s">
        <v>14</v>
      </c>
      <c r="E12244">
        <v>1</v>
      </c>
      <c r="F12244" s="2">
        <v>735.84</v>
      </c>
      <c r="G12244" s="3">
        <v>1473</v>
      </c>
      <c r="H12244" s="3">
        <v>7.3584000000000005</v>
      </c>
      <c r="I12244" s="3">
        <v>34.584479999999999</v>
      </c>
      <c r="J12244" s="3">
        <v>777.78287999999998</v>
      </c>
      <c r="K12244" s="4">
        <v>0.35</v>
      </c>
      <c r="L12244" s="73">
        <v>1411.9750744615385</v>
      </c>
    </row>
    <row r="12245" spans="1:12" x14ac:dyDescent="0.35">
      <c r="A12245" s="1" t="s">
        <v>20570</v>
      </c>
      <c r="B12245" t="s">
        <v>19748</v>
      </c>
      <c r="C12245" t="s">
        <v>34</v>
      </c>
      <c r="D12245" t="s">
        <v>35</v>
      </c>
      <c r="E12245">
        <v>1</v>
      </c>
      <c r="F12245" s="2">
        <v>257.32</v>
      </c>
      <c r="G12245" s="3">
        <v>629.8768</v>
      </c>
      <c r="H12245" s="3">
        <v>2.5731999999999999</v>
      </c>
      <c r="I12245" s="3">
        <v>12.09404</v>
      </c>
      <c r="J12245" s="3">
        <v>271.98723999999999</v>
      </c>
      <c r="K12245" s="4">
        <v>0.35</v>
      </c>
      <c r="L12245" s="73">
        <v>493.76145107692304</v>
      </c>
    </row>
    <row r="12246" spans="1:12" x14ac:dyDescent="0.35">
      <c r="A12246" s="1" t="s">
        <v>20571</v>
      </c>
      <c r="B12246" t="s">
        <v>20572</v>
      </c>
      <c r="C12246" t="s">
        <v>363</v>
      </c>
      <c r="D12246" t="s">
        <v>364</v>
      </c>
      <c r="E12246">
        <v>1</v>
      </c>
      <c r="F12246" s="2">
        <v>146.27000000000001</v>
      </c>
      <c r="G12246" s="3">
        <v>1438</v>
      </c>
      <c r="H12246" s="3">
        <v>1.4627000000000001</v>
      </c>
      <c r="I12246" s="3">
        <v>6.8746900000000002</v>
      </c>
      <c r="J12246" s="3">
        <v>154.60739000000001</v>
      </c>
      <c r="K12246" s="4">
        <v>0.35</v>
      </c>
      <c r="L12246" s="73">
        <v>280.67187723076927</v>
      </c>
    </row>
    <row r="12247" spans="1:12" x14ac:dyDescent="0.35">
      <c r="A12247" s="1" t="s">
        <v>20573</v>
      </c>
      <c r="B12247" t="s">
        <v>20574</v>
      </c>
      <c r="C12247" t="s">
        <v>363</v>
      </c>
      <c r="D12247" t="s">
        <v>364</v>
      </c>
      <c r="E12247">
        <v>1</v>
      </c>
      <c r="F12247" s="2">
        <v>6100</v>
      </c>
      <c r="G12247" s="3">
        <v>9066</v>
      </c>
      <c r="H12247" s="3">
        <v>61</v>
      </c>
      <c r="I12247" s="3">
        <v>286.7</v>
      </c>
      <c r="J12247" s="3">
        <v>6447.7</v>
      </c>
      <c r="K12247" s="4">
        <v>0.35</v>
      </c>
      <c r="L12247" s="73">
        <v>11705.055384615383</v>
      </c>
    </row>
    <row r="12248" spans="1:12" x14ac:dyDescent="0.35">
      <c r="A12248" s="1" t="s">
        <v>20575</v>
      </c>
      <c r="B12248" t="s">
        <v>20576</v>
      </c>
      <c r="C12248" t="s">
        <v>13</v>
      </c>
      <c r="D12248" t="s">
        <v>14</v>
      </c>
      <c r="E12248">
        <v>1</v>
      </c>
      <c r="F12248" s="2">
        <v>83.16</v>
      </c>
      <c r="G12248" s="3">
        <v>167</v>
      </c>
      <c r="H12248" s="3">
        <v>0.83160000000000001</v>
      </c>
      <c r="I12248" s="3">
        <v>3.9085199999999998</v>
      </c>
      <c r="J12248" s="3">
        <v>87.900119999999987</v>
      </c>
      <c r="K12248" s="4">
        <v>0.35</v>
      </c>
      <c r="L12248" s="73">
        <v>159.57252553846152</v>
      </c>
    </row>
    <row r="12249" spans="1:12" x14ac:dyDescent="0.35">
      <c r="A12249" s="1" t="s">
        <v>20577</v>
      </c>
      <c r="B12249" t="s">
        <v>20578</v>
      </c>
      <c r="C12249" t="s">
        <v>363</v>
      </c>
      <c r="D12249" t="s">
        <v>364</v>
      </c>
      <c r="E12249">
        <v>1</v>
      </c>
      <c r="F12249" s="2">
        <v>547.88</v>
      </c>
      <c r="G12249" s="3">
        <v>1017</v>
      </c>
      <c r="H12249" s="3">
        <v>5.4787999999999997</v>
      </c>
      <c r="I12249" s="3">
        <v>25.750360000000001</v>
      </c>
      <c r="J12249" s="3">
        <v>579.10915999999997</v>
      </c>
      <c r="K12249" s="4">
        <v>0.35000000000000003</v>
      </c>
      <c r="L12249" s="73">
        <v>1051.3058596923076</v>
      </c>
    </row>
    <row r="12250" spans="1:12" x14ac:dyDescent="0.35">
      <c r="A12250" s="1" t="s">
        <v>20579</v>
      </c>
      <c r="B12250" t="s">
        <v>20060</v>
      </c>
      <c r="C12250" t="s">
        <v>34</v>
      </c>
      <c r="D12250" t="s">
        <v>35</v>
      </c>
      <c r="E12250">
        <v>1</v>
      </c>
      <c r="F12250" s="2">
        <v>17650.71</v>
      </c>
      <c r="G12250" s="3">
        <v>49027</v>
      </c>
      <c r="H12250" s="3">
        <v>176.50710000000001</v>
      </c>
      <c r="I12250" s="3">
        <v>829.58336999999995</v>
      </c>
      <c r="J12250" s="3">
        <v>18656.800469999998</v>
      </c>
      <c r="K12250" s="4">
        <v>0.35</v>
      </c>
      <c r="L12250" s="73">
        <v>33869.268545538456</v>
      </c>
    </row>
    <row r="12251" spans="1:12" x14ac:dyDescent="0.35">
      <c r="A12251" s="1" t="s">
        <v>20580</v>
      </c>
      <c r="B12251" t="s">
        <v>20581</v>
      </c>
      <c r="C12251" t="s">
        <v>363</v>
      </c>
      <c r="D12251" t="s">
        <v>364</v>
      </c>
      <c r="E12251">
        <v>1</v>
      </c>
      <c r="F12251" s="2">
        <v>2316.1</v>
      </c>
      <c r="G12251" s="3">
        <v>5035</v>
      </c>
      <c r="H12251" s="3">
        <v>23.160999999999998</v>
      </c>
      <c r="I12251" s="3">
        <v>108.85669999999999</v>
      </c>
      <c r="J12251" s="3">
        <v>2448.1176999999998</v>
      </c>
      <c r="K12251" s="4">
        <v>0.35</v>
      </c>
      <c r="L12251" s="73">
        <v>4444.2752092307692</v>
      </c>
    </row>
    <row r="12252" spans="1:12" x14ac:dyDescent="0.35">
      <c r="A12252" s="1" t="s">
        <v>20582</v>
      </c>
      <c r="B12252" t="s">
        <v>20583</v>
      </c>
      <c r="C12252" t="s">
        <v>363</v>
      </c>
      <c r="D12252" t="s">
        <v>364</v>
      </c>
      <c r="E12252">
        <v>1</v>
      </c>
      <c r="F12252" s="2">
        <v>122.5</v>
      </c>
      <c r="G12252" s="3">
        <v>230</v>
      </c>
      <c r="H12252" s="3">
        <v>1.2250000000000001</v>
      </c>
      <c r="I12252" s="3">
        <v>5.7575000000000003</v>
      </c>
      <c r="J12252" s="3">
        <v>129.48249999999999</v>
      </c>
      <c r="K12252" s="4">
        <v>0.34999999999999992</v>
      </c>
      <c r="L12252" s="73">
        <v>235.06053846153841</v>
      </c>
    </row>
    <row r="12253" spans="1:12" x14ac:dyDescent="0.35">
      <c r="A12253" s="1" t="s">
        <v>20584</v>
      </c>
      <c r="B12253" t="s">
        <v>20585</v>
      </c>
      <c r="C12253" t="s">
        <v>363</v>
      </c>
      <c r="D12253" t="s">
        <v>364</v>
      </c>
      <c r="E12253">
        <v>1</v>
      </c>
      <c r="F12253" s="2">
        <v>515.20000000000005</v>
      </c>
      <c r="G12253" s="3">
        <v>1126</v>
      </c>
      <c r="H12253" s="3">
        <v>5.1520000000000001</v>
      </c>
      <c r="I12253" s="3">
        <v>24.214400000000001</v>
      </c>
      <c r="J12253" s="3">
        <v>544.56640000000004</v>
      </c>
      <c r="K12253" s="4">
        <v>0.35000000000000003</v>
      </c>
      <c r="L12253" s="73">
        <v>988.59746461538475</v>
      </c>
    </row>
    <row r="12254" spans="1:12" x14ac:dyDescent="0.35">
      <c r="A12254" s="1" t="s">
        <v>20586</v>
      </c>
      <c r="B12254" t="s">
        <v>20587</v>
      </c>
      <c r="C12254" t="s">
        <v>363</v>
      </c>
      <c r="D12254" t="s">
        <v>364</v>
      </c>
      <c r="E12254">
        <v>1</v>
      </c>
      <c r="F12254" s="2">
        <v>244.70419999999999</v>
      </c>
      <c r="G12254" s="3">
        <v>564</v>
      </c>
      <c r="H12254" s="3">
        <v>2.4470419999999997</v>
      </c>
      <c r="I12254" s="3">
        <v>11.501097399999999</v>
      </c>
      <c r="J12254" s="3">
        <v>258.65233940000002</v>
      </c>
      <c r="K12254" s="4">
        <v>0.34999999999999992</v>
      </c>
      <c r="L12254" s="73">
        <v>469.55347768000001</v>
      </c>
    </row>
    <row r="12255" spans="1:12" x14ac:dyDescent="0.35">
      <c r="A12255" s="1" t="s">
        <v>20588</v>
      </c>
      <c r="B12255" t="s">
        <v>20589</v>
      </c>
      <c r="C12255" t="s">
        <v>363</v>
      </c>
      <c r="D12255" t="s">
        <v>364</v>
      </c>
      <c r="E12255">
        <v>1</v>
      </c>
      <c r="F12255" s="2">
        <v>1012</v>
      </c>
      <c r="G12255" s="3">
        <v>2200</v>
      </c>
      <c r="H12255" s="3">
        <v>10.120000000000001</v>
      </c>
      <c r="I12255" s="3">
        <v>47.564</v>
      </c>
      <c r="J12255" s="3">
        <v>1069.684</v>
      </c>
      <c r="K12255" s="4">
        <v>0.35000000000000003</v>
      </c>
      <c r="L12255" s="73">
        <v>1941.8878769230769</v>
      </c>
    </row>
    <row r="12256" spans="1:12" x14ac:dyDescent="0.35">
      <c r="A12256" s="1" t="s">
        <v>20590</v>
      </c>
      <c r="B12256" t="s">
        <v>20591</v>
      </c>
      <c r="C12256" t="s">
        <v>363</v>
      </c>
      <c r="D12256" t="s">
        <v>364</v>
      </c>
      <c r="E12256">
        <v>1</v>
      </c>
      <c r="F12256" s="2">
        <v>11996</v>
      </c>
      <c r="G12256" s="3">
        <v>15607</v>
      </c>
      <c r="H12256" s="3">
        <v>119.96000000000001</v>
      </c>
      <c r="I12256" s="3">
        <v>563.81200000000001</v>
      </c>
      <c r="J12256" s="3">
        <v>12679.771999999999</v>
      </c>
      <c r="K12256" s="4">
        <v>0.35</v>
      </c>
      <c r="L12256" s="73">
        <v>23018.663015384613</v>
      </c>
    </row>
    <row r="12257" spans="1:12" x14ac:dyDescent="0.35">
      <c r="A12257" s="1" t="s">
        <v>20592</v>
      </c>
      <c r="B12257" t="s">
        <v>20593</v>
      </c>
      <c r="C12257" t="s">
        <v>363</v>
      </c>
      <c r="D12257" t="s">
        <v>364</v>
      </c>
      <c r="E12257">
        <v>1</v>
      </c>
      <c r="F12257" s="2">
        <v>1813.1931999999999</v>
      </c>
      <c r="G12257" s="3">
        <v>1998</v>
      </c>
      <c r="H12257" s="3">
        <v>18.131931999999999</v>
      </c>
      <c r="I12257" s="3">
        <v>85.220080400000001</v>
      </c>
      <c r="J12257" s="3">
        <v>1916.5452123999999</v>
      </c>
      <c r="K12257" s="4">
        <v>0.35</v>
      </c>
      <c r="L12257" s="73">
        <v>3479.2666932799998</v>
      </c>
    </row>
    <row r="12258" spans="1:12" x14ac:dyDescent="0.35">
      <c r="A12258" s="1" t="s">
        <v>20594</v>
      </c>
      <c r="B12258" t="s">
        <v>1575</v>
      </c>
      <c r="C12258" t="s">
        <v>34</v>
      </c>
      <c r="D12258" t="s">
        <v>35</v>
      </c>
      <c r="E12258">
        <v>1</v>
      </c>
      <c r="F12258" s="2">
        <v>32644.46</v>
      </c>
      <c r="G12258" s="3">
        <v>80662.399999999994</v>
      </c>
      <c r="H12258" s="3">
        <v>326.44459999999998</v>
      </c>
      <c r="I12258" s="3">
        <v>1534.28962</v>
      </c>
      <c r="J12258" s="3">
        <v>34505.194220000005</v>
      </c>
      <c r="K12258" s="4">
        <v>0.34999999999999992</v>
      </c>
      <c r="L12258" s="73">
        <v>62640.198737846156</v>
      </c>
    </row>
    <row r="12259" spans="1:12" x14ac:dyDescent="0.35">
      <c r="A12259" s="1">
        <v>767966</v>
      </c>
      <c r="B12259" t="s">
        <v>19599</v>
      </c>
      <c r="C12259" t="s">
        <v>34</v>
      </c>
      <c r="D12259" t="s">
        <v>35</v>
      </c>
      <c r="E12259">
        <v>1</v>
      </c>
      <c r="F12259" s="2">
        <v>0.253</v>
      </c>
      <c r="G12259" s="3">
        <v>1</v>
      </c>
      <c r="H12259" s="3">
        <v>2.5300000000000001E-3</v>
      </c>
      <c r="I12259" s="3">
        <v>1.1891000000000001E-2</v>
      </c>
      <c r="J12259" s="3">
        <v>0.26742099999999996</v>
      </c>
      <c r="K12259" s="4">
        <v>0.35</v>
      </c>
      <c r="L12259" s="73">
        <v>0.48547196923076918</v>
      </c>
    </row>
    <row r="12260" spans="1:12" x14ac:dyDescent="0.35">
      <c r="A12260" s="1" t="s">
        <v>20595</v>
      </c>
      <c r="B12260" t="s">
        <v>20596</v>
      </c>
      <c r="C12260" t="s">
        <v>363</v>
      </c>
      <c r="D12260" t="s">
        <v>364</v>
      </c>
      <c r="E12260">
        <v>1</v>
      </c>
      <c r="F12260" s="2">
        <v>8860.92</v>
      </c>
      <c r="G12260" s="3">
        <v>5735</v>
      </c>
      <c r="H12260" s="3">
        <v>88.609200000000001</v>
      </c>
      <c r="I12260" s="3">
        <v>416.46323999999998</v>
      </c>
      <c r="J12260" s="3">
        <v>9365.99244</v>
      </c>
      <c r="K12260" s="4">
        <v>0.35</v>
      </c>
      <c r="L12260" s="73">
        <v>17002.878583384616</v>
      </c>
    </row>
    <row r="12261" spans="1:12" x14ac:dyDescent="0.35">
      <c r="A12261" s="1" t="s">
        <v>20597</v>
      </c>
      <c r="B12261" t="s">
        <v>20598</v>
      </c>
      <c r="C12261" t="s">
        <v>34</v>
      </c>
      <c r="D12261" t="s">
        <v>35</v>
      </c>
      <c r="E12261">
        <v>1</v>
      </c>
      <c r="F12261" s="2">
        <v>16.684200000000001</v>
      </c>
      <c r="G12261" s="3">
        <v>46</v>
      </c>
      <c r="H12261" s="3">
        <v>0.16684200000000002</v>
      </c>
      <c r="I12261" s="3">
        <v>0.7841574</v>
      </c>
      <c r="J12261" s="3">
        <v>17.635199400000001</v>
      </c>
      <c r="K12261" s="4">
        <v>0.35</v>
      </c>
      <c r="L12261" s="73">
        <v>32.014669679999997</v>
      </c>
    </row>
    <row r="12262" spans="1:12" x14ac:dyDescent="0.35">
      <c r="A12262" s="1" t="s">
        <v>20599</v>
      </c>
      <c r="B12262" t="s">
        <v>20600</v>
      </c>
      <c r="C12262" t="s">
        <v>13</v>
      </c>
      <c r="D12262" t="s">
        <v>14</v>
      </c>
      <c r="E12262">
        <v>1</v>
      </c>
      <c r="F12262" s="2">
        <v>907.98090000000002</v>
      </c>
      <c r="G12262" s="3">
        <v>2158</v>
      </c>
      <c r="H12262" s="3">
        <v>9.0798090000000009</v>
      </c>
      <c r="I12262" s="3">
        <v>42.675102299999999</v>
      </c>
      <c r="J12262" s="3">
        <v>959.73581130000002</v>
      </c>
      <c r="K12262" s="4">
        <v>0.34999999999999992</v>
      </c>
      <c r="L12262" s="73">
        <v>1742.2896266676921</v>
      </c>
    </row>
    <row r="12263" spans="1:12" x14ac:dyDescent="0.35">
      <c r="A12263" s="1" t="s">
        <v>20601</v>
      </c>
      <c r="B12263" t="s">
        <v>20602</v>
      </c>
      <c r="C12263" t="s">
        <v>363</v>
      </c>
      <c r="D12263" t="s">
        <v>364</v>
      </c>
      <c r="E12263">
        <v>1</v>
      </c>
      <c r="F12263" s="2">
        <v>187</v>
      </c>
      <c r="G12263" s="3">
        <v>408.7</v>
      </c>
      <c r="H12263" s="3">
        <v>1.87</v>
      </c>
      <c r="I12263" s="3">
        <v>8.7889999999999997</v>
      </c>
      <c r="J12263" s="3">
        <v>197.65899999999999</v>
      </c>
      <c r="K12263" s="4">
        <v>0.34999999999999992</v>
      </c>
      <c r="L12263" s="73">
        <v>358.82710769230766</v>
      </c>
    </row>
    <row r="12264" spans="1:12" x14ac:dyDescent="0.35">
      <c r="A12264" s="1" t="s">
        <v>20603</v>
      </c>
      <c r="B12264" t="s">
        <v>20604</v>
      </c>
      <c r="C12264" t="s">
        <v>21</v>
      </c>
      <c r="D12264" t="s">
        <v>22</v>
      </c>
      <c r="E12264">
        <v>1</v>
      </c>
      <c r="F12264" s="2">
        <v>9.83</v>
      </c>
      <c r="G12264" s="3">
        <v>24</v>
      </c>
      <c r="H12264" s="3">
        <v>9.8299999999999998E-2</v>
      </c>
      <c r="I12264" s="3">
        <v>0.46201000000000003</v>
      </c>
      <c r="J12264" s="3">
        <v>10.390309999999999</v>
      </c>
      <c r="K12264" s="4">
        <v>0.35</v>
      </c>
      <c r="L12264" s="73">
        <v>18.862408923076924</v>
      </c>
    </row>
    <row r="12265" spans="1:12" x14ac:dyDescent="0.35">
      <c r="A12265" s="1" t="s">
        <v>20605</v>
      </c>
      <c r="B12265" t="s">
        <v>19923</v>
      </c>
      <c r="C12265" t="s">
        <v>34</v>
      </c>
      <c r="D12265" t="s">
        <v>35</v>
      </c>
      <c r="E12265">
        <v>1</v>
      </c>
      <c r="F12265" s="2">
        <v>14738.33</v>
      </c>
      <c r="G12265" s="3">
        <v>38255</v>
      </c>
      <c r="H12265" s="3">
        <v>147.38329999999999</v>
      </c>
      <c r="I12265" s="3">
        <v>692.70150999999998</v>
      </c>
      <c r="J12265" s="3">
        <v>15578.41481</v>
      </c>
      <c r="K12265" s="4">
        <v>0.34999999999999992</v>
      </c>
      <c r="L12265" s="73">
        <v>28280.814578153844</v>
      </c>
    </row>
    <row r="12266" spans="1:12" x14ac:dyDescent="0.35">
      <c r="A12266" s="1" t="s">
        <v>20606</v>
      </c>
      <c r="B12266" t="s">
        <v>1571</v>
      </c>
      <c r="C12266" t="s">
        <v>34</v>
      </c>
      <c r="D12266" t="s">
        <v>35</v>
      </c>
      <c r="E12266">
        <v>1</v>
      </c>
      <c r="F12266" s="2">
        <v>24261.93</v>
      </c>
      <c r="G12266" s="3">
        <v>67386</v>
      </c>
      <c r="H12266" s="3">
        <v>242.61930000000001</v>
      </c>
      <c r="I12266" s="3">
        <v>1140.31071</v>
      </c>
      <c r="J12266" s="3">
        <v>25644.86001</v>
      </c>
      <c r="K12266" s="4">
        <v>0.35000000000000003</v>
      </c>
      <c r="L12266" s="73">
        <v>46555.284325846158</v>
      </c>
    </row>
    <row r="12267" spans="1:12" x14ac:dyDescent="0.35">
      <c r="A12267" s="1" t="s">
        <v>20607</v>
      </c>
      <c r="B12267" t="s">
        <v>20608</v>
      </c>
      <c r="C12267" t="s">
        <v>34</v>
      </c>
      <c r="D12267" t="s">
        <v>35</v>
      </c>
      <c r="E12267">
        <v>1</v>
      </c>
      <c r="F12267" s="2">
        <v>128.5</v>
      </c>
      <c r="G12267" s="3">
        <v>335</v>
      </c>
      <c r="H12267" s="3">
        <v>1.2849999999999999</v>
      </c>
      <c r="I12267" s="3">
        <v>6.0395000000000003</v>
      </c>
      <c r="J12267" s="3">
        <v>135.8245</v>
      </c>
      <c r="K12267" s="4">
        <v>0.35</v>
      </c>
      <c r="L12267" s="73">
        <v>246.57370769230766</v>
      </c>
    </row>
    <row r="12268" spans="1:12" x14ac:dyDescent="0.35">
      <c r="A12268" s="1" t="s">
        <v>20609</v>
      </c>
      <c r="B12268" t="s">
        <v>20610</v>
      </c>
      <c r="C12268" t="s">
        <v>13</v>
      </c>
      <c r="D12268" t="s">
        <v>14</v>
      </c>
      <c r="E12268">
        <v>1</v>
      </c>
      <c r="F12268" s="2">
        <v>50.4</v>
      </c>
      <c r="G12268" s="3">
        <v>185.05760000000001</v>
      </c>
      <c r="H12268" s="3">
        <v>0.504</v>
      </c>
      <c r="I12268" s="3">
        <v>2.3687999999999998</v>
      </c>
      <c r="J12268" s="3">
        <v>53.272799999999997</v>
      </c>
      <c r="K12268" s="4">
        <v>0.34999999999999992</v>
      </c>
      <c r="L12268" s="73">
        <v>96.710621538461524</v>
      </c>
    </row>
    <row r="12269" spans="1:12" x14ac:dyDescent="0.35">
      <c r="A12269" s="1" t="s">
        <v>20611</v>
      </c>
      <c r="B12269" t="s">
        <v>20612</v>
      </c>
      <c r="C12269" t="s">
        <v>363</v>
      </c>
      <c r="D12269" t="s">
        <v>364</v>
      </c>
      <c r="E12269">
        <v>1</v>
      </c>
      <c r="F12269" s="2">
        <v>846.86</v>
      </c>
      <c r="G12269" s="3">
        <v>1841</v>
      </c>
      <c r="H12269" s="3">
        <v>8.4686000000000003</v>
      </c>
      <c r="I12269" s="3">
        <v>39.802419999999998</v>
      </c>
      <c r="J12269" s="3">
        <v>895.13102000000003</v>
      </c>
      <c r="K12269" s="4">
        <v>0.35000000000000003</v>
      </c>
      <c r="L12269" s="73">
        <v>1625.0070824615386</v>
      </c>
    </row>
    <row r="12270" spans="1:12" x14ac:dyDescent="0.35">
      <c r="A12270" s="1" t="s">
        <v>20613</v>
      </c>
      <c r="B12270" t="s">
        <v>20614</v>
      </c>
      <c r="C12270" t="s">
        <v>363</v>
      </c>
      <c r="D12270" t="s">
        <v>364</v>
      </c>
      <c r="E12270">
        <v>1</v>
      </c>
      <c r="F12270" s="2">
        <v>547.88</v>
      </c>
      <c r="G12270" s="3">
        <v>353</v>
      </c>
      <c r="H12270" s="3">
        <v>5.4787999999999997</v>
      </c>
      <c r="I12270" s="3">
        <v>25.750360000000001</v>
      </c>
      <c r="J12270" s="3">
        <v>579.10915999999997</v>
      </c>
      <c r="K12270" s="4">
        <v>0.35000000000000003</v>
      </c>
      <c r="L12270" s="73">
        <v>1051.3058596923076</v>
      </c>
    </row>
    <row r="12271" spans="1:12" x14ac:dyDescent="0.35">
      <c r="A12271" s="1" t="s">
        <v>20615</v>
      </c>
      <c r="B12271" t="s">
        <v>20616</v>
      </c>
      <c r="C12271" t="s">
        <v>363</v>
      </c>
      <c r="D12271" t="s">
        <v>364</v>
      </c>
      <c r="E12271">
        <v>1</v>
      </c>
      <c r="F12271" s="2">
        <v>1169.99</v>
      </c>
      <c r="G12271" s="3">
        <v>2371.9472000000001</v>
      </c>
      <c r="H12271" s="3">
        <v>11.6999</v>
      </c>
      <c r="I12271" s="3">
        <v>54.989530000000002</v>
      </c>
      <c r="J12271" s="3">
        <v>1236.6794300000001</v>
      </c>
      <c r="K12271" s="4">
        <v>0.35</v>
      </c>
      <c r="L12271" s="73">
        <v>2245.0488113846154</v>
      </c>
    </row>
    <row r="12272" spans="1:12" x14ac:dyDescent="0.35">
      <c r="A12272" s="1" t="s">
        <v>20617</v>
      </c>
      <c r="B12272" t="s">
        <v>20366</v>
      </c>
      <c r="C12272" t="s">
        <v>13</v>
      </c>
      <c r="D12272" t="s">
        <v>14</v>
      </c>
      <c r="E12272">
        <v>1</v>
      </c>
      <c r="F12272" s="2">
        <v>408.24</v>
      </c>
      <c r="G12272" s="3">
        <v>745</v>
      </c>
      <c r="H12272" s="3">
        <v>4.0823999999999998</v>
      </c>
      <c r="I12272" s="3">
        <v>19.187280000000001</v>
      </c>
      <c r="J12272" s="3">
        <v>431.50968</v>
      </c>
      <c r="K12272" s="4">
        <v>0.35</v>
      </c>
      <c r="L12272" s="73">
        <v>783.35603446153846</v>
      </c>
    </row>
    <row r="12273" spans="1:12" x14ac:dyDescent="0.35">
      <c r="A12273" s="1" t="s">
        <v>20618</v>
      </c>
      <c r="B12273" t="s">
        <v>20619</v>
      </c>
      <c r="C12273" t="s">
        <v>363</v>
      </c>
      <c r="D12273" t="s">
        <v>364</v>
      </c>
      <c r="E12273">
        <v>1</v>
      </c>
      <c r="F12273" s="2">
        <v>226.67</v>
      </c>
      <c r="G12273" s="3">
        <v>512</v>
      </c>
      <c r="H12273" s="3">
        <v>2.2666999999999997</v>
      </c>
      <c r="I12273" s="3">
        <v>10.65349</v>
      </c>
      <c r="J12273" s="3">
        <v>239.59018999999998</v>
      </c>
      <c r="K12273" s="4">
        <v>0.35</v>
      </c>
      <c r="L12273" s="73">
        <v>434.94834492307689</v>
      </c>
    </row>
    <row r="12274" spans="1:12" x14ac:dyDescent="0.35">
      <c r="A12274" s="1" t="s">
        <v>20620</v>
      </c>
      <c r="B12274" t="s">
        <v>20621</v>
      </c>
      <c r="C12274" t="s">
        <v>34</v>
      </c>
      <c r="D12274" t="s">
        <v>35</v>
      </c>
      <c r="E12274">
        <v>1</v>
      </c>
      <c r="F12274" s="2">
        <v>237.23</v>
      </c>
      <c r="G12274" s="3">
        <v>580.69759999999997</v>
      </c>
      <c r="H12274" s="3">
        <v>2.3723000000000001</v>
      </c>
      <c r="I12274" s="3">
        <v>11.149809999999999</v>
      </c>
      <c r="J12274" s="3">
        <v>250.75210999999999</v>
      </c>
      <c r="K12274" s="4">
        <v>0.35000000000000003</v>
      </c>
      <c r="L12274" s="73">
        <v>455.21152276923078</v>
      </c>
    </row>
    <row r="12275" spans="1:12" x14ac:dyDescent="0.35">
      <c r="A12275" s="1" t="s">
        <v>20622</v>
      </c>
      <c r="B12275" t="s">
        <v>2184</v>
      </c>
      <c r="C12275" t="s">
        <v>363</v>
      </c>
      <c r="D12275" t="s">
        <v>364</v>
      </c>
      <c r="E12275">
        <v>1</v>
      </c>
      <c r="F12275" s="2">
        <v>6175.95</v>
      </c>
      <c r="G12275" s="3">
        <v>12360</v>
      </c>
      <c r="H12275" s="3">
        <v>61.759500000000003</v>
      </c>
      <c r="I12275" s="3">
        <v>290.26965000000001</v>
      </c>
      <c r="J12275" s="3">
        <v>6527.9791500000001</v>
      </c>
      <c r="K12275" s="4">
        <v>0.34999999999999992</v>
      </c>
      <c r="L12275" s="73">
        <v>11850.792918461537</v>
      </c>
    </row>
    <row r="12276" spans="1:12" x14ac:dyDescent="0.35">
      <c r="A12276" s="1" t="s">
        <v>20623</v>
      </c>
      <c r="B12276" t="s">
        <v>20624</v>
      </c>
      <c r="C12276" t="s">
        <v>34</v>
      </c>
      <c r="D12276" t="s">
        <v>35</v>
      </c>
      <c r="E12276">
        <v>1</v>
      </c>
      <c r="F12276" s="2">
        <v>42.78</v>
      </c>
      <c r="G12276" s="3">
        <v>120</v>
      </c>
      <c r="H12276" s="3">
        <v>0.42780000000000001</v>
      </c>
      <c r="I12276" s="3">
        <v>2.0106600000000001</v>
      </c>
      <c r="J12276" s="3">
        <v>45.21846</v>
      </c>
      <c r="K12276" s="4">
        <v>0.35</v>
      </c>
      <c r="L12276" s="73">
        <v>82.088896615384613</v>
      </c>
    </row>
    <row r="12277" spans="1:12" x14ac:dyDescent="0.35">
      <c r="A12277" s="1" t="s">
        <v>20625</v>
      </c>
      <c r="B12277" t="s">
        <v>20626</v>
      </c>
      <c r="C12277" t="s">
        <v>34</v>
      </c>
      <c r="D12277" t="s">
        <v>35</v>
      </c>
      <c r="E12277">
        <v>1</v>
      </c>
      <c r="F12277" s="2">
        <v>20315.990000000002</v>
      </c>
      <c r="G12277" s="3">
        <v>54459</v>
      </c>
      <c r="H12277" s="3">
        <v>203.15990000000002</v>
      </c>
      <c r="I12277" s="3">
        <v>954.85153000000003</v>
      </c>
      <c r="J12277" s="3">
        <v>21474.00143</v>
      </c>
      <c r="K12277" s="4">
        <v>0.34999999999999992</v>
      </c>
      <c r="L12277" s="73">
        <v>38983.571826769228</v>
      </c>
    </row>
    <row r="12278" spans="1:12" x14ac:dyDescent="0.35">
      <c r="A12278" s="1" t="s">
        <v>20627</v>
      </c>
      <c r="B12278" t="s">
        <v>20628</v>
      </c>
      <c r="C12278" t="s">
        <v>13</v>
      </c>
      <c r="D12278" t="s">
        <v>14</v>
      </c>
      <c r="E12278">
        <v>1</v>
      </c>
      <c r="F12278" s="2">
        <v>51.589700000000001</v>
      </c>
      <c r="G12278" s="3">
        <v>141</v>
      </c>
      <c r="H12278" s="3">
        <v>0.51589700000000005</v>
      </c>
      <c r="I12278" s="3">
        <v>2.4247158999999998</v>
      </c>
      <c r="J12278" s="3">
        <v>54.530312900000006</v>
      </c>
      <c r="K12278" s="4">
        <v>0.35</v>
      </c>
      <c r="L12278" s="73">
        <v>98.993491110769241</v>
      </c>
    </row>
    <row r="12279" spans="1:12" x14ac:dyDescent="0.35">
      <c r="A12279" s="1" t="s">
        <v>20629</v>
      </c>
      <c r="B12279" t="s">
        <v>20277</v>
      </c>
      <c r="C12279" t="s">
        <v>13</v>
      </c>
      <c r="D12279" t="s">
        <v>14</v>
      </c>
      <c r="E12279">
        <v>1</v>
      </c>
      <c r="F12279" s="2">
        <v>428.4</v>
      </c>
      <c r="G12279" s="3">
        <v>860</v>
      </c>
      <c r="H12279" s="3">
        <v>4.2839999999999998</v>
      </c>
      <c r="I12279" s="3">
        <v>20.134799999999998</v>
      </c>
      <c r="J12279" s="3">
        <v>452.81879999999995</v>
      </c>
      <c r="K12279" s="4">
        <v>0.35</v>
      </c>
      <c r="L12279" s="73">
        <v>822.04028307692295</v>
      </c>
    </row>
    <row r="12280" spans="1:12" x14ac:dyDescent="0.35">
      <c r="A12280" s="1" t="s">
        <v>20630</v>
      </c>
      <c r="B12280" t="s">
        <v>20631</v>
      </c>
      <c r="C12280" t="s">
        <v>13</v>
      </c>
      <c r="D12280" t="s">
        <v>14</v>
      </c>
      <c r="E12280">
        <v>1</v>
      </c>
      <c r="F12280" s="2">
        <v>147.5</v>
      </c>
      <c r="G12280" s="3">
        <v>404.38720000000001</v>
      </c>
      <c r="H12280" s="3">
        <v>1.4750000000000001</v>
      </c>
      <c r="I12280" s="3">
        <v>6.9325000000000001</v>
      </c>
      <c r="J12280" s="3">
        <v>155.9075</v>
      </c>
      <c r="K12280" s="4">
        <v>0.35</v>
      </c>
      <c r="L12280" s="73">
        <v>283.03207692307694</v>
      </c>
    </row>
    <row r="12281" spans="1:12" x14ac:dyDescent="0.35">
      <c r="A12281" s="1">
        <v>70002</v>
      </c>
      <c r="B12281" t="s">
        <v>20632</v>
      </c>
      <c r="C12281" t="s">
        <v>34</v>
      </c>
      <c r="D12281" t="s">
        <v>35</v>
      </c>
      <c r="E12281">
        <v>1</v>
      </c>
      <c r="F12281" s="2">
        <v>32</v>
      </c>
      <c r="G12281" s="3">
        <v>3576</v>
      </c>
      <c r="H12281" s="3">
        <v>0.32</v>
      </c>
      <c r="I12281" s="3">
        <v>1.504</v>
      </c>
      <c r="J12281" s="3">
        <v>33.823999999999998</v>
      </c>
      <c r="K12281" s="4">
        <v>0.35</v>
      </c>
      <c r="L12281" s="73">
        <v>61.403569230769229</v>
      </c>
    </row>
    <row r="12282" spans="1:12" x14ac:dyDescent="0.35">
      <c r="A12282" s="1" t="s">
        <v>20633</v>
      </c>
      <c r="B12282" t="s">
        <v>20634</v>
      </c>
      <c r="C12282" t="s">
        <v>26</v>
      </c>
      <c r="D12282" t="s">
        <v>27</v>
      </c>
      <c r="E12282">
        <v>1</v>
      </c>
      <c r="F12282" s="2">
        <v>220.87</v>
      </c>
      <c r="G12282" s="3">
        <v>464</v>
      </c>
      <c r="H12282" s="3">
        <v>2.2086999999999999</v>
      </c>
      <c r="I12282" s="3">
        <v>10.380890000000001</v>
      </c>
      <c r="J12282" s="3">
        <v>233.45958999999999</v>
      </c>
      <c r="K12282" s="4">
        <v>0.35</v>
      </c>
      <c r="L12282" s="73">
        <v>423.81894799999998</v>
      </c>
    </row>
    <row r="12283" spans="1:12" x14ac:dyDescent="0.35">
      <c r="A12283" s="1">
        <v>7613690</v>
      </c>
      <c r="B12283" t="s">
        <v>19930</v>
      </c>
      <c r="C12283" t="s">
        <v>34</v>
      </c>
      <c r="D12283" t="s">
        <v>35</v>
      </c>
      <c r="E12283">
        <v>1</v>
      </c>
      <c r="F12283" s="2">
        <v>0.182</v>
      </c>
      <c r="G12283" s="3">
        <v>1</v>
      </c>
      <c r="H12283" s="3">
        <v>1.82E-3</v>
      </c>
      <c r="I12283" s="3">
        <v>8.5539999999999991E-3</v>
      </c>
      <c r="J12283" s="3">
        <v>0.19237399999999999</v>
      </c>
      <c r="K12283" s="4">
        <v>0.35000000000000003</v>
      </c>
      <c r="L12283" s="73">
        <v>0.34923280000000001</v>
      </c>
    </row>
    <row r="12284" spans="1:12" x14ac:dyDescent="0.35">
      <c r="A12284" s="1" t="s">
        <v>20635</v>
      </c>
      <c r="B12284" t="s">
        <v>20636</v>
      </c>
      <c r="C12284" t="s">
        <v>363</v>
      </c>
      <c r="D12284" t="s">
        <v>364</v>
      </c>
      <c r="E12284">
        <v>1</v>
      </c>
      <c r="F12284" s="2">
        <v>3068.45</v>
      </c>
      <c r="G12284" s="3">
        <v>6134</v>
      </c>
      <c r="H12284" s="3">
        <v>30.6845</v>
      </c>
      <c r="I12284" s="3">
        <v>144.21715</v>
      </c>
      <c r="J12284" s="3">
        <v>3243.3516499999996</v>
      </c>
      <c r="K12284" s="4">
        <v>0.35000000000000003</v>
      </c>
      <c r="L12284" s="73">
        <v>5887.9306876923074</v>
      </c>
    </row>
    <row r="12285" spans="1:12" x14ac:dyDescent="0.35">
      <c r="A12285" s="1" t="s">
        <v>20637</v>
      </c>
      <c r="B12285" t="s">
        <v>20638</v>
      </c>
      <c r="C12285" t="s">
        <v>34</v>
      </c>
      <c r="D12285" t="s">
        <v>35</v>
      </c>
      <c r="E12285">
        <v>1</v>
      </c>
      <c r="F12285" s="2">
        <v>15355.49</v>
      </c>
      <c r="G12285" s="3">
        <v>42652</v>
      </c>
      <c r="H12285" s="3">
        <v>153.5549</v>
      </c>
      <c r="I12285" s="3">
        <v>721.70803000000001</v>
      </c>
      <c r="J12285" s="3">
        <v>16230.752929999999</v>
      </c>
      <c r="K12285" s="4">
        <v>0.34999999999999992</v>
      </c>
      <c r="L12285" s="73">
        <v>29465.059165230763</v>
      </c>
    </row>
    <row r="12286" spans="1:12" x14ac:dyDescent="0.35">
      <c r="A12286" s="1" t="s">
        <v>20639</v>
      </c>
      <c r="B12286" t="s">
        <v>20640</v>
      </c>
      <c r="C12286" t="s">
        <v>363</v>
      </c>
      <c r="D12286" t="s">
        <v>364</v>
      </c>
      <c r="E12286">
        <v>1</v>
      </c>
      <c r="F12286" s="2">
        <v>0.01</v>
      </c>
      <c r="G12286" s="3">
        <v>0</v>
      </c>
      <c r="H12286" s="3">
        <v>1E-4</v>
      </c>
      <c r="I12286" s="3">
        <v>4.6999999999999999E-4</v>
      </c>
      <c r="J12286" s="3">
        <v>1.057E-2</v>
      </c>
      <c r="K12286" s="4">
        <v>0.34999999999999992</v>
      </c>
      <c r="L12286" s="73">
        <v>1.918861538461538E-2</v>
      </c>
    </row>
    <row r="12287" spans="1:12" x14ac:dyDescent="0.35">
      <c r="A12287" s="1" t="s">
        <v>20641</v>
      </c>
      <c r="B12287" t="s">
        <v>19609</v>
      </c>
      <c r="C12287" t="s">
        <v>34</v>
      </c>
      <c r="D12287" t="s">
        <v>35</v>
      </c>
      <c r="E12287">
        <v>1</v>
      </c>
      <c r="F12287" s="2">
        <v>4051.08</v>
      </c>
      <c r="G12287" s="3">
        <v>10754</v>
      </c>
      <c r="H12287" s="3">
        <v>40.510800000000003</v>
      </c>
      <c r="I12287" s="3">
        <v>190.40075999999999</v>
      </c>
      <c r="J12287" s="3">
        <v>4281.9915600000004</v>
      </c>
      <c r="K12287" s="4">
        <v>0.35</v>
      </c>
      <c r="L12287" s="73">
        <v>7773.4616012307697</v>
      </c>
    </row>
    <row r="12288" spans="1:12" x14ac:dyDescent="0.35">
      <c r="A12288" s="1" t="s">
        <v>20642</v>
      </c>
      <c r="B12288" t="s">
        <v>20643</v>
      </c>
      <c r="C12288" t="s">
        <v>363</v>
      </c>
      <c r="D12288" t="s">
        <v>364</v>
      </c>
      <c r="E12288">
        <v>1</v>
      </c>
      <c r="F12288" s="2">
        <v>463.68</v>
      </c>
      <c r="G12288" s="3">
        <v>1013.4</v>
      </c>
      <c r="H12288" s="3">
        <v>4.6368</v>
      </c>
      <c r="I12288" s="3">
        <v>21.792960000000001</v>
      </c>
      <c r="J12288" s="3">
        <v>490.10975999999999</v>
      </c>
      <c r="K12288" s="4">
        <v>0.35</v>
      </c>
      <c r="L12288" s="73">
        <v>889.73771815384612</v>
      </c>
    </row>
    <row r="12289" spans="1:12" x14ac:dyDescent="0.35">
      <c r="A12289" s="1">
        <v>7613640</v>
      </c>
      <c r="B12289" t="s">
        <v>19930</v>
      </c>
      <c r="C12289" t="s">
        <v>34</v>
      </c>
      <c r="D12289" t="s">
        <v>35</v>
      </c>
      <c r="E12289">
        <v>1</v>
      </c>
      <c r="F12289" s="2">
        <v>0.182</v>
      </c>
      <c r="G12289" s="3">
        <v>1</v>
      </c>
      <c r="H12289" s="3">
        <v>1.82E-3</v>
      </c>
      <c r="I12289" s="3">
        <v>8.5539999999999991E-3</v>
      </c>
      <c r="J12289" s="3">
        <v>0.19237399999999999</v>
      </c>
      <c r="K12289" s="4">
        <v>0.35000000000000003</v>
      </c>
      <c r="L12289" s="73">
        <v>0.34923280000000001</v>
      </c>
    </row>
    <row r="12290" spans="1:12" x14ac:dyDescent="0.35">
      <c r="A12290" s="1" t="s">
        <v>20644</v>
      </c>
      <c r="B12290" t="s">
        <v>20645</v>
      </c>
      <c r="C12290" t="s">
        <v>363</v>
      </c>
      <c r="D12290" t="s">
        <v>364</v>
      </c>
      <c r="E12290">
        <v>1</v>
      </c>
      <c r="F12290" s="2">
        <v>1747.6</v>
      </c>
      <c r="G12290" s="3">
        <v>3819.5</v>
      </c>
      <c r="H12290" s="3">
        <v>17.475999999999999</v>
      </c>
      <c r="I12290" s="3">
        <v>82.137199999999993</v>
      </c>
      <c r="J12290" s="3">
        <v>1847.2131999999999</v>
      </c>
      <c r="K12290" s="4">
        <v>0.35</v>
      </c>
      <c r="L12290" s="73">
        <v>3353.4024246153845</v>
      </c>
    </row>
    <row r="12291" spans="1:12" x14ac:dyDescent="0.35">
      <c r="A12291" s="1" t="s">
        <v>20646</v>
      </c>
      <c r="B12291" t="s">
        <v>20647</v>
      </c>
      <c r="C12291" t="s">
        <v>13</v>
      </c>
      <c r="D12291" t="s">
        <v>14</v>
      </c>
      <c r="E12291">
        <v>1</v>
      </c>
      <c r="F12291" s="2">
        <v>45.36</v>
      </c>
      <c r="G12291" s="3">
        <v>91</v>
      </c>
      <c r="H12291" s="3">
        <v>0.4536</v>
      </c>
      <c r="I12291" s="3">
        <v>2.13192</v>
      </c>
      <c r="J12291" s="3">
        <v>47.945520000000002</v>
      </c>
      <c r="K12291" s="4">
        <v>0.35</v>
      </c>
      <c r="L12291" s="73">
        <v>87.039559384615387</v>
      </c>
    </row>
    <row r="12292" spans="1:12" x14ac:dyDescent="0.35">
      <c r="A12292" s="1" t="s">
        <v>20648</v>
      </c>
      <c r="B12292" t="s">
        <v>20649</v>
      </c>
      <c r="C12292" t="s">
        <v>363</v>
      </c>
      <c r="D12292" t="s">
        <v>364</v>
      </c>
      <c r="E12292">
        <v>1</v>
      </c>
      <c r="F12292" s="2">
        <v>338.1</v>
      </c>
      <c r="G12292" s="3">
        <v>698</v>
      </c>
      <c r="H12292" s="3">
        <v>3.3810000000000002</v>
      </c>
      <c r="I12292" s="3">
        <v>15.890700000000001</v>
      </c>
      <c r="J12292" s="3">
        <v>357.37169999999998</v>
      </c>
      <c r="K12292" s="4">
        <v>0.35000000000000003</v>
      </c>
      <c r="L12292" s="73">
        <v>648.76708615384609</v>
      </c>
    </row>
    <row r="12293" spans="1:12" x14ac:dyDescent="0.35">
      <c r="A12293" s="1" t="s">
        <v>20650</v>
      </c>
      <c r="B12293" t="s">
        <v>20651</v>
      </c>
      <c r="C12293" t="s">
        <v>363</v>
      </c>
      <c r="D12293" t="s">
        <v>364</v>
      </c>
      <c r="E12293">
        <v>1</v>
      </c>
      <c r="F12293" s="2">
        <v>576.38</v>
      </c>
      <c r="G12293" s="3">
        <v>1330.14</v>
      </c>
      <c r="H12293" s="3">
        <v>5.7637999999999998</v>
      </c>
      <c r="I12293" s="3">
        <v>27.089860000000002</v>
      </c>
      <c r="J12293" s="3">
        <v>609.23365999999999</v>
      </c>
      <c r="K12293" s="4">
        <v>0.34999999999999992</v>
      </c>
      <c r="L12293" s="73">
        <v>1105.9934135384615</v>
      </c>
    </row>
    <row r="12294" spans="1:12" x14ac:dyDescent="0.35">
      <c r="A12294" s="1" t="s">
        <v>20652</v>
      </c>
      <c r="B12294" t="s">
        <v>7006</v>
      </c>
      <c r="C12294" t="s">
        <v>13</v>
      </c>
      <c r="D12294" t="s">
        <v>14</v>
      </c>
      <c r="E12294">
        <v>1</v>
      </c>
      <c r="F12294" s="2">
        <v>554.4</v>
      </c>
      <c r="G12294" s="3">
        <v>1109</v>
      </c>
      <c r="H12294" s="3">
        <v>5.5439999999999996</v>
      </c>
      <c r="I12294" s="3">
        <v>26.056799999999999</v>
      </c>
      <c r="J12294" s="3">
        <v>586.00079999999991</v>
      </c>
      <c r="K12294" s="4">
        <v>0.35</v>
      </c>
      <c r="L12294" s="73">
        <v>1063.8168369230766</v>
      </c>
    </row>
    <row r="12295" spans="1:12" x14ac:dyDescent="0.35">
      <c r="A12295" s="1" t="s">
        <v>20653</v>
      </c>
      <c r="B12295" t="s">
        <v>20654</v>
      </c>
      <c r="C12295" t="s">
        <v>363</v>
      </c>
      <c r="D12295" t="s">
        <v>364</v>
      </c>
      <c r="E12295">
        <v>1</v>
      </c>
      <c r="F12295" s="2">
        <v>5207.95</v>
      </c>
      <c r="G12295" s="3">
        <v>10421</v>
      </c>
      <c r="H12295" s="3">
        <v>52.079499999999996</v>
      </c>
      <c r="I12295" s="3">
        <v>244.77365</v>
      </c>
      <c r="J12295" s="3">
        <v>5504.8031499999997</v>
      </c>
      <c r="K12295" s="4">
        <v>0.35</v>
      </c>
      <c r="L12295" s="73">
        <v>9993.334949230768</v>
      </c>
    </row>
    <row r="12296" spans="1:12" x14ac:dyDescent="0.35">
      <c r="A12296" s="1" t="s">
        <v>20655</v>
      </c>
      <c r="B12296" t="s">
        <v>19706</v>
      </c>
      <c r="C12296" t="s">
        <v>363</v>
      </c>
      <c r="D12296" t="s">
        <v>364</v>
      </c>
      <c r="E12296">
        <v>1</v>
      </c>
      <c r="F12296" s="2">
        <v>171.83</v>
      </c>
      <c r="G12296" s="3">
        <v>341</v>
      </c>
      <c r="H12296" s="3">
        <v>1.7183000000000002</v>
      </c>
      <c r="I12296" s="3">
        <v>8.0760100000000001</v>
      </c>
      <c r="J12296" s="3">
        <v>181.62431000000001</v>
      </c>
      <c r="K12296" s="4">
        <v>0.35000000000000003</v>
      </c>
      <c r="L12296" s="73">
        <v>329.71797815384616</v>
      </c>
    </row>
    <row r="12297" spans="1:12" x14ac:dyDescent="0.35">
      <c r="A12297" s="1" t="s">
        <v>20656</v>
      </c>
      <c r="B12297" t="s">
        <v>20657</v>
      </c>
      <c r="C12297" t="s">
        <v>363</v>
      </c>
      <c r="D12297" t="s">
        <v>364</v>
      </c>
      <c r="E12297">
        <v>1</v>
      </c>
      <c r="F12297" s="2">
        <v>62.5</v>
      </c>
      <c r="G12297" s="3">
        <v>1287</v>
      </c>
      <c r="H12297" s="3">
        <v>0.625</v>
      </c>
      <c r="I12297" s="3">
        <v>2.9375</v>
      </c>
      <c r="J12297" s="3">
        <v>66.0625</v>
      </c>
      <c r="K12297" s="4">
        <v>0.35000000000000003</v>
      </c>
      <c r="L12297" s="73">
        <v>119.92884615384615</v>
      </c>
    </row>
    <row r="12298" spans="1:12" x14ac:dyDescent="0.35">
      <c r="A12298" s="1" t="s">
        <v>20658</v>
      </c>
      <c r="B12298" t="s">
        <v>20659</v>
      </c>
      <c r="C12298" t="s">
        <v>363</v>
      </c>
      <c r="D12298" t="s">
        <v>364</v>
      </c>
      <c r="E12298">
        <v>1</v>
      </c>
      <c r="F12298" s="2">
        <v>4595</v>
      </c>
      <c r="G12298" s="3">
        <v>6831</v>
      </c>
      <c r="H12298" s="3">
        <v>45.95</v>
      </c>
      <c r="I12298" s="3">
        <v>215.965</v>
      </c>
      <c r="J12298" s="3">
        <v>4856.915</v>
      </c>
      <c r="K12298" s="4">
        <v>0.34999999999999992</v>
      </c>
      <c r="L12298" s="73">
        <v>8817.1687692307678</v>
      </c>
    </row>
    <row r="12299" spans="1:12" x14ac:dyDescent="0.35">
      <c r="A12299" s="1" t="s">
        <v>20660</v>
      </c>
      <c r="B12299" t="s">
        <v>20661</v>
      </c>
      <c r="C12299" t="s">
        <v>363</v>
      </c>
      <c r="D12299" t="s">
        <v>364</v>
      </c>
      <c r="E12299">
        <v>1</v>
      </c>
      <c r="F12299" s="2">
        <v>268.60000000000002</v>
      </c>
      <c r="G12299" s="3">
        <v>657.48479999999995</v>
      </c>
      <c r="H12299" s="3">
        <v>2.6860000000000004</v>
      </c>
      <c r="I12299" s="3">
        <v>12.624200000000002</v>
      </c>
      <c r="J12299" s="3">
        <v>283.91020000000003</v>
      </c>
      <c r="K12299" s="4">
        <v>0.35</v>
      </c>
      <c r="L12299" s="73">
        <v>515.40620923076926</v>
      </c>
    </row>
    <row r="12300" spans="1:12" x14ac:dyDescent="0.35">
      <c r="A12300" s="1" t="s">
        <v>20662</v>
      </c>
      <c r="B12300" t="s">
        <v>20663</v>
      </c>
      <c r="C12300" t="s">
        <v>363</v>
      </c>
      <c r="D12300" t="s">
        <v>364</v>
      </c>
      <c r="E12300">
        <v>1</v>
      </c>
      <c r="F12300" s="2">
        <v>827.09</v>
      </c>
      <c r="G12300" s="3">
        <v>8</v>
      </c>
      <c r="H12300" s="3">
        <v>8.270900000000001</v>
      </c>
      <c r="I12300" s="3">
        <v>38.87323</v>
      </c>
      <c r="J12300" s="3">
        <v>874.23413000000005</v>
      </c>
      <c r="K12300" s="4">
        <v>0.35</v>
      </c>
      <c r="L12300" s="73">
        <v>1587.0711898461539</v>
      </c>
    </row>
    <row r="12301" spans="1:12" x14ac:dyDescent="0.35">
      <c r="A12301" s="1">
        <v>86201</v>
      </c>
      <c r="B12301" t="s">
        <v>20664</v>
      </c>
      <c r="C12301" t="s">
        <v>363</v>
      </c>
      <c r="D12301" t="s">
        <v>364</v>
      </c>
      <c r="E12301">
        <v>1</v>
      </c>
      <c r="F12301" s="2">
        <v>402.33</v>
      </c>
      <c r="G12301" s="3">
        <v>275.52</v>
      </c>
      <c r="H12301" s="3">
        <v>4.0232999999999999</v>
      </c>
      <c r="I12301" s="3">
        <v>18.909510000000001</v>
      </c>
      <c r="J12301" s="3">
        <v>425.26281</v>
      </c>
      <c r="K12301" s="4">
        <v>0.35</v>
      </c>
      <c r="L12301" s="73">
        <v>772.01556276923077</v>
      </c>
    </row>
    <row r="12302" spans="1:12" x14ac:dyDescent="0.35">
      <c r="A12302" s="1" t="s">
        <v>20665</v>
      </c>
      <c r="B12302" t="s">
        <v>18028</v>
      </c>
      <c r="C12302" t="s">
        <v>363</v>
      </c>
      <c r="D12302" t="s">
        <v>364</v>
      </c>
      <c r="E12302">
        <v>1</v>
      </c>
      <c r="F12302" s="2">
        <v>1030.08</v>
      </c>
      <c r="G12302" s="3">
        <v>2240</v>
      </c>
      <c r="H12302" s="3">
        <v>10.300799999999999</v>
      </c>
      <c r="I12302" s="3">
        <v>48.413759999999996</v>
      </c>
      <c r="J12302" s="3">
        <v>1088.7945599999998</v>
      </c>
      <c r="K12302" s="4">
        <v>0.35</v>
      </c>
      <c r="L12302" s="73">
        <v>1976.5808935384612</v>
      </c>
    </row>
    <row r="12303" spans="1:12" x14ac:dyDescent="0.35">
      <c r="A12303" s="1" t="s">
        <v>20666</v>
      </c>
      <c r="B12303" t="s">
        <v>20667</v>
      </c>
      <c r="C12303" t="s">
        <v>34</v>
      </c>
      <c r="D12303" t="s">
        <v>35</v>
      </c>
      <c r="E12303">
        <v>1</v>
      </c>
      <c r="F12303" s="2">
        <v>7580.34</v>
      </c>
      <c r="G12303" s="3">
        <v>19037</v>
      </c>
      <c r="H12303" s="3">
        <v>75.803399999999996</v>
      </c>
      <c r="I12303" s="3">
        <v>356.27598</v>
      </c>
      <c r="J12303" s="3">
        <v>8012.4193800000003</v>
      </c>
      <c r="K12303" s="4">
        <v>0.35</v>
      </c>
      <c r="L12303" s="73">
        <v>14545.622874461538</v>
      </c>
    </row>
    <row r="12304" spans="1:12" x14ac:dyDescent="0.35">
      <c r="A12304" s="1" t="s">
        <v>20668</v>
      </c>
      <c r="B12304" t="s">
        <v>20669</v>
      </c>
      <c r="C12304" t="s">
        <v>26</v>
      </c>
      <c r="D12304" t="s">
        <v>27</v>
      </c>
      <c r="E12304">
        <v>1</v>
      </c>
      <c r="F12304" s="2">
        <v>2265</v>
      </c>
      <c r="G12304" s="3">
        <v>5067.0144</v>
      </c>
      <c r="H12304" s="3">
        <v>22.650000000000002</v>
      </c>
      <c r="I12304" s="3">
        <v>106.455</v>
      </c>
      <c r="J12304" s="3">
        <v>2394.105</v>
      </c>
      <c r="K12304" s="4">
        <v>0.34999999999999992</v>
      </c>
      <c r="L12304" s="73">
        <v>4346.2213846153845</v>
      </c>
    </row>
    <row r="12305" spans="1:12" x14ac:dyDescent="0.35">
      <c r="A12305" s="1" t="s">
        <v>20670</v>
      </c>
      <c r="B12305" t="s">
        <v>19811</v>
      </c>
      <c r="C12305" t="s">
        <v>34</v>
      </c>
      <c r="D12305" t="s">
        <v>35</v>
      </c>
      <c r="E12305">
        <v>1</v>
      </c>
      <c r="F12305" s="2">
        <v>18498.939999999999</v>
      </c>
      <c r="G12305" s="3">
        <v>51378</v>
      </c>
      <c r="H12305" s="3">
        <v>184.98939999999999</v>
      </c>
      <c r="I12305" s="3">
        <v>869.45017999999993</v>
      </c>
      <c r="J12305" s="3">
        <v>19553.379579999997</v>
      </c>
      <c r="K12305" s="4">
        <v>0.35</v>
      </c>
      <c r="L12305" s="73">
        <v>35496.904468307686</v>
      </c>
    </row>
    <row r="12306" spans="1:12" x14ac:dyDescent="0.35">
      <c r="A12306" s="1" t="s">
        <v>20671</v>
      </c>
      <c r="B12306" t="s">
        <v>20232</v>
      </c>
      <c r="C12306" t="s">
        <v>34</v>
      </c>
      <c r="D12306" t="s">
        <v>35</v>
      </c>
      <c r="E12306">
        <v>1</v>
      </c>
      <c r="F12306" s="2">
        <v>1722.6</v>
      </c>
      <c r="G12306" s="3">
        <v>4471</v>
      </c>
      <c r="H12306" s="3">
        <v>17.225999999999999</v>
      </c>
      <c r="I12306" s="3">
        <v>80.962199999999996</v>
      </c>
      <c r="J12306" s="3">
        <v>1820.7882</v>
      </c>
      <c r="K12306" s="4">
        <v>0.35</v>
      </c>
      <c r="L12306" s="73">
        <v>3305.4308861538461</v>
      </c>
    </row>
    <row r="12307" spans="1:12" x14ac:dyDescent="0.35">
      <c r="A12307" s="1" t="s">
        <v>20672</v>
      </c>
      <c r="B12307" t="s">
        <v>20673</v>
      </c>
      <c r="C12307" t="s">
        <v>34</v>
      </c>
      <c r="D12307" t="s">
        <v>35</v>
      </c>
      <c r="E12307">
        <v>1</v>
      </c>
      <c r="F12307" s="2">
        <v>133.02000000000001</v>
      </c>
      <c r="G12307" s="3">
        <v>325.60640000000001</v>
      </c>
      <c r="H12307" s="3">
        <v>1.3302</v>
      </c>
      <c r="I12307" s="3">
        <v>6.2519400000000003</v>
      </c>
      <c r="J12307" s="3">
        <v>140.60213999999999</v>
      </c>
      <c r="K12307" s="4">
        <v>0.35</v>
      </c>
      <c r="L12307" s="73">
        <v>255.24696184615382</v>
      </c>
    </row>
    <row r="12308" spans="1:12" x14ac:dyDescent="0.35">
      <c r="A12308" s="1" t="s">
        <v>20674</v>
      </c>
      <c r="B12308" t="s">
        <v>20675</v>
      </c>
      <c r="C12308" t="s">
        <v>26</v>
      </c>
      <c r="D12308" t="s">
        <v>27</v>
      </c>
      <c r="E12308">
        <v>1</v>
      </c>
      <c r="F12308" s="2">
        <v>28.44</v>
      </c>
      <c r="G12308" s="3">
        <v>59.01</v>
      </c>
      <c r="H12308" s="3">
        <v>0.28440000000000004</v>
      </c>
      <c r="I12308" s="3">
        <v>1.3366800000000001</v>
      </c>
      <c r="J12308" s="3">
        <v>30.061080000000004</v>
      </c>
      <c r="K12308" s="4">
        <v>0.34999999999999992</v>
      </c>
      <c r="L12308" s="73">
        <v>54.572422153846155</v>
      </c>
    </row>
    <row r="12309" spans="1:12" x14ac:dyDescent="0.35">
      <c r="A12309" s="1" t="s">
        <v>20676</v>
      </c>
      <c r="B12309" t="s">
        <v>20677</v>
      </c>
      <c r="C12309" t="s">
        <v>363</v>
      </c>
      <c r="D12309" t="s">
        <v>364</v>
      </c>
      <c r="E12309">
        <v>1</v>
      </c>
      <c r="F12309" s="2">
        <v>558.98</v>
      </c>
      <c r="G12309" s="3">
        <v>1073.6207999999999</v>
      </c>
      <c r="H12309" s="3">
        <v>5.5898000000000003</v>
      </c>
      <c r="I12309" s="3">
        <v>26.27206</v>
      </c>
      <c r="J12309" s="3">
        <v>590.84186</v>
      </c>
      <c r="K12309" s="4">
        <v>0.35</v>
      </c>
      <c r="L12309" s="73">
        <v>1072.6052227692307</v>
      </c>
    </row>
    <row r="12310" spans="1:12" x14ac:dyDescent="0.35">
      <c r="A12310" s="1" t="s">
        <v>20678</v>
      </c>
      <c r="B12310" t="s">
        <v>20679</v>
      </c>
      <c r="C12310" t="s">
        <v>21</v>
      </c>
      <c r="D12310" t="s">
        <v>22</v>
      </c>
      <c r="E12310">
        <v>1</v>
      </c>
      <c r="F12310" s="2">
        <v>925</v>
      </c>
      <c r="G12310" s="3">
        <v>2344</v>
      </c>
      <c r="H12310" s="3">
        <v>9.25</v>
      </c>
      <c r="I12310" s="3">
        <v>43.475000000000001</v>
      </c>
      <c r="J12310" s="3">
        <v>977.72500000000002</v>
      </c>
      <c r="K12310" s="4">
        <v>0.35</v>
      </c>
      <c r="L12310" s="73">
        <v>1774.946923076923</v>
      </c>
    </row>
    <row r="12311" spans="1:12" x14ac:dyDescent="0.35">
      <c r="A12311" s="1" t="s">
        <v>20680</v>
      </c>
      <c r="B12311" t="s">
        <v>20681</v>
      </c>
      <c r="C12311" t="s">
        <v>363</v>
      </c>
      <c r="D12311" t="s">
        <v>364</v>
      </c>
      <c r="E12311">
        <v>1</v>
      </c>
      <c r="F12311" s="2">
        <v>30.36</v>
      </c>
      <c r="G12311" s="3">
        <v>60</v>
      </c>
      <c r="H12311" s="3">
        <v>0.30359999999999998</v>
      </c>
      <c r="I12311" s="3">
        <v>1.42692</v>
      </c>
      <c r="J12311" s="3">
        <v>32.090519999999998</v>
      </c>
      <c r="K12311" s="4">
        <v>0.35</v>
      </c>
      <c r="L12311" s="73">
        <v>58.256636307692304</v>
      </c>
    </row>
    <row r="12312" spans="1:12" x14ac:dyDescent="0.35">
      <c r="A12312" s="1" t="s">
        <v>20682</v>
      </c>
      <c r="B12312" t="s">
        <v>20683</v>
      </c>
      <c r="C12312" t="s">
        <v>363</v>
      </c>
      <c r="D12312" t="s">
        <v>364</v>
      </c>
      <c r="E12312">
        <v>1</v>
      </c>
      <c r="F12312" s="2">
        <v>128521.47</v>
      </c>
      <c r="G12312" s="3">
        <v>211125.77</v>
      </c>
      <c r="H12312" s="3">
        <v>1285.2147</v>
      </c>
      <c r="I12312" s="3">
        <v>6040.5090900000005</v>
      </c>
      <c r="J12312" s="3">
        <v>135847.19378999999</v>
      </c>
      <c r="K12312" s="4">
        <v>0.35</v>
      </c>
      <c r="L12312" s="73">
        <v>246614.90564953844</v>
      </c>
    </row>
    <row r="12313" spans="1:12" x14ac:dyDescent="0.35">
      <c r="A12313" s="1" t="s">
        <v>20684</v>
      </c>
      <c r="B12313" t="s">
        <v>20685</v>
      </c>
      <c r="C12313" t="s">
        <v>363</v>
      </c>
      <c r="D12313" t="s">
        <v>364</v>
      </c>
      <c r="E12313">
        <v>1</v>
      </c>
      <c r="F12313" s="2">
        <v>2291.4499999999998</v>
      </c>
      <c r="G12313" s="3">
        <v>5151.7088000000003</v>
      </c>
      <c r="H12313" s="3">
        <v>22.9145</v>
      </c>
      <c r="I12313" s="3">
        <v>107.69815</v>
      </c>
      <c r="J12313" s="3">
        <v>2422.0626499999998</v>
      </c>
      <c r="K12313" s="4">
        <v>0.35</v>
      </c>
      <c r="L12313" s="73">
        <v>4396.9752723076917</v>
      </c>
    </row>
    <row r="12314" spans="1:12" x14ac:dyDescent="0.35">
      <c r="A12314" s="1" t="s">
        <v>20686</v>
      </c>
      <c r="B12314" t="s">
        <v>5696</v>
      </c>
      <c r="C12314" t="s">
        <v>13</v>
      </c>
      <c r="D12314" t="s">
        <v>14</v>
      </c>
      <c r="E12314">
        <v>1</v>
      </c>
      <c r="F12314" s="2">
        <v>273.83999999999997</v>
      </c>
      <c r="G12314" s="3">
        <v>548</v>
      </c>
      <c r="H12314" s="3">
        <v>2.7383999999999999</v>
      </c>
      <c r="I12314" s="3">
        <v>12.870479999999999</v>
      </c>
      <c r="J12314" s="3">
        <v>289.44887999999997</v>
      </c>
      <c r="K12314" s="4">
        <v>0.35</v>
      </c>
      <c r="L12314" s="73">
        <v>525.46104369230761</v>
      </c>
    </row>
    <row r="12315" spans="1:12" x14ac:dyDescent="0.35">
      <c r="A12315" s="1" t="s">
        <v>20687</v>
      </c>
      <c r="B12315" t="s">
        <v>1575</v>
      </c>
      <c r="C12315" t="s">
        <v>34</v>
      </c>
      <c r="D12315" t="s">
        <v>35</v>
      </c>
      <c r="E12315">
        <v>1</v>
      </c>
      <c r="F12315" s="2">
        <v>24336.77</v>
      </c>
      <c r="G12315" s="3">
        <v>60135.040000000001</v>
      </c>
      <c r="H12315" s="3">
        <v>243.36770000000001</v>
      </c>
      <c r="I12315" s="3">
        <v>1143.8281899999999</v>
      </c>
      <c r="J12315" s="3">
        <v>25723.965889999999</v>
      </c>
      <c r="K12315" s="4">
        <v>0.34999999999999992</v>
      </c>
      <c r="L12315" s="73">
        <v>46698.89192338461</v>
      </c>
    </row>
    <row r="12316" spans="1:12" x14ac:dyDescent="0.35">
      <c r="A12316" s="1">
        <v>6700</v>
      </c>
      <c r="B12316" t="s">
        <v>20688</v>
      </c>
      <c r="C12316" t="s">
        <v>363</v>
      </c>
      <c r="D12316" t="s">
        <v>364</v>
      </c>
      <c r="E12316">
        <v>1</v>
      </c>
      <c r="F12316" s="2">
        <v>668.62950000000001</v>
      </c>
      <c r="G12316" s="3">
        <v>417.58080000000001</v>
      </c>
      <c r="H12316" s="3">
        <v>6.6862950000000003</v>
      </c>
      <c r="I12316" s="3">
        <v>31.425586500000001</v>
      </c>
      <c r="J12316" s="3">
        <v>706.74138149999999</v>
      </c>
      <c r="K12316" s="4">
        <v>0.35</v>
      </c>
      <c r="L12316" s="73">
        <v>1283.0074310307691</v>
      </c>
    </row>
    <row r="12317" spans="1:12" x14ac:dyDescent="0.35">
      <c r="A12317" s="1" t="s">
        <v>20689</v>
      </c>
      <c r="B12317" t="s">
        <v>20690</v>
      </c>
      <c r="C12317" t="s">
        <v>363</v>
      </c>
      <c r="D12317" t="s">
        <v>364</v>
      </c>
      <c r="E12317">
        <v>1</v>
      </c>
      <c r="F12317" s="2">
        <v>289.49</v>
      </c>
      <c r="G12317" s="3">
        <v>445.86</v>
      </c>
      <c r="H12317" s="3">
        <v>2.8949000000000003</v>
      </c>
      <c r="I12317" s="3">
        <v>13.606030000000001</v>
      </c>
      <c r="J12317" s="3">
        <v>305.99092999999999</v>
      </c>
      <c r="K12317" s="4">
        <v>0.35</v>
      </c>
      <c r="L12317" s="73">
        <v>555.49122676923071</v>
      </c>
    </row>
    <row r="12318" spans="1:12" x14ac:dyDescent="0.35">
      <c r="A12318" s="1" t="s">
        <v>20691</v>
      </c>
      <c r="B12318" t="s">
        <v>1571</v>
      </c>
      <c r="C12318" t="s">
        <v>34</v>
      </c>
      <c r="D12318" t="s">
        <v>35</v>
      </c>
      <c r="E12318">
        <v>1</v>
      </c>
      <c r="F12318" s="2">
        <v>30149.66</v>
      </c>
      <c r="G12318" s="3">
        <v>76822</v>
      </c>
      <c r="H12318" s="3">
        <v>301.4966</v>
      </c>
      <c r="I12318" s="3">
        <v>1417.0340200000001</v>
      </c>
      <c r="J12318" s="3">
        <v>31868.190619999998</v>
      </c>
      <c r="K12318" s="4">
        <v>0.34999999999999992</v>
      </c>
      <c r="L12318" s="73">
        <v>57853.022971692299</v>
      </c>
    </row>
    <row r="12319" spans="1:12" x14ac:dyDescent="0.35">
      <c r="A12319" s="1" t="s">
        <v>20692</v>
      </c>
      <c r="B12319" t="s">
        <v>1575</v>
      </c>
      <c r="C12319" t="s">
        <v>34</v>
      </c>
      <c r="D12319" t="s">
        <v>35</v>
      </c>
      <c r="E12319">
        <v>1</v>
      </c>
      <c r="F12319" s="2">
        <v>28004.13</v>
      </c>
      <c r="G12319" s="3">
        <v>77784</v>
      </c>
      <c r="H12319" s="3">
        <v>280.04130000000004</v>
      </c>
      <c r="I12319" s="3">
        <v>1316.1941100000001</v>
      </c>
      <c r="J12319" s="3">
        <v>29600.365410000002</v>
      </c>
      <c r="K12319" s="4">
        <v>0.35</v>
      </c>
      <c r="L12319" s="73">
        <v>53736.047975076923</v>
      </c>
    </row>
    <row r="12320" spans="1:12" x14ac:dyDescent="0.35">
      <c r="A12320" s="1" t="s">
        <v>20693</v>
      </c>
      <c r="B12320" t="s">
        <v>20694</v>
      </c>
      <c r="C12320" t="s">
        <v>34</v>
      </c>
      <c r="D12320" t="s">
        <v>35</v>
      </c>
      <c r="E12320">
        <v>1</v>
      </c>
      <c r="F12320" s="2">
        <v>242.76</v>
      </c>
      <c r="G12320" s="3">
        <v>594.23839999999996</v>
      </c>
      <c r="H12320" s="3">
        <v>2.4276</v>
      </c>
      <c r="I12320" s="3">
        <v>11.40972</v>
      </c>
      <c r="J12320" s="3">
        <v>256.59732000000002</v>
      </c>
      <c r="K12320" s="4">
        <v>0.35</v>
      </c>
      <c r="L12320" s="73">
        <v>465.82282707692309</v>
      </c>
    </row>
    <row r="12321" spans="1:12" x14ac:dyDescent="0.35">
      <c r="A12321" s="1" t="s">
        <v>20695</v>
      </c>
      <c r="B12321" t="s">
        <v>20696</v>
      </c>
      <c r="C12321" t="s">
        <v>363</v>
      </c>
      <c r="D12321" t="s">
        <v>364</v>
      </c>
      <c r="E12321">
        <v>1</v>
      </c>
      <c r="F12321" s="2">
        <v>329.45</v>
      </c>
      <c r="G12321" s="3">
        <v>657</v>
      </c>
      <c r="H12321" s="3">
        <v>3.2944999999999998</v>
      </c>
      <c r="I12321" s="3">
        <v>15.48415</v>
      </c>
      <c r="J12321" s="3">
        <v>348.22865000000002</v>
      </c>
      <c r="K12321" s="4">
        <v>0.35</v>
      </c>
      <c r="L12321" s="73">
        <v>632.16893384615389</v>
      </c>
    </row>
    <row r="12322" spans="1:12" x14ac:dyDescent="0.35">
      <c r="A12322" s="1" t="s">
        <v>20697</v>
      </c>
      <c r="B12322" t="s">
        <v>20698</v>
      </c>
      <c r="C12322" t="s">
        <v>363</v>
      </c>
      <c r="D12322" t="s">
        <v>364</v>
      </c>
      <c r="E12322">
        <v>1</v>
      </c>
      <c r="F12322" s="2">
        <v>12.107200000000001</v>
      </c>
      <c r="G12322" s="3">
        <v>26.46</v>
      </c>
      <c r="H12322" s="3">
        <v>0.12107200000000001</v>
      </c>
      <c r="I12322" s="3">
        <v>0.56903840000000006</v>
      </c>
      <c r="J12322" s="3">
        <v>12.797310400000001</v>
      </c>
      <c r="K12322" s="4">
        <v>0.35000000000000003</v>
      </c>
      <c r="L12322" s="73">
        <v>23.232040418461541</v>
      </c>
    </row>
    <row r="12323" spans="1:12" x14ac:dyDescent="0.35">
      <c r="A12323" s="1" t="s">
        <v>20699</v>
      </c>
      <c r="B12323" t="s">
        <v>20700</v>
      </c>
      <c r="C12323" t="s">
        <v>13</v>
      </c>
      <c r="D12323" t="s">
        <v>14</v>
      </c>
      <c r="E12323">
        <v>1</v>
      </c>
      <c r="F12323" s="2">
        <v>1217.1600000000001</v>
      </c>
      <c r="G12323" s="3">
        <v>2436</v>
      </c>
      <c r="H12323" s="3">
        <v>12.171600000000002</v>
      </c>
      <c r="I12323" s="3">
        <v>57.206520000000005</v>
      </c>
      <c r="J12323" s="3">
        <v>1286.5381199999999</v>
      </c>
      <c r="K12323" s="4">
        <v>0.35</v>
      </c>
      <c r="L12323" s="73">
        <v>2335.561510153846</v>
      </c>
    </row>
    <row r="12324" spans="1:12" x14ac:dyDescent="0.35">
      <c r="A12324" s="1" t="s">
        <v>20701</v>
      </c>
      <c r="B12324" t="s">
        <v>20702</v>
      </c>
      <c r="C12324" t="s">
        <v>363</v>
      </c>
      <c r="D12324" t="s">
        <v>364</v>
      </c>
      <c r="E12324">
        <v>1</v>
      </c>
      <c r="F12324" s="2">
        <v>2039.9132</v>
      </c>
      <c r="G12324" s="3">
        <v>2658</v>
      </c>
      <c r="H12324" s="3">
        <v>20.399132000000002</v>
      </c>
      <c r="I12324" s="3">
        <v>95.875920399999998</v>
      </c>
      <c r="J12324" s="3">
        <v>2156.1882523999998</v>
      </c>
      <c r="K12324" s="4">
        <v>0.35</v>
      </c>
      <c r="L12324" s="73">
        <v>3914.3109812799994</v>
      </c>
    </row>
    <row r="12325" spans="1:12" x14ac:dyDescent="0.35">
      <c r="A12325" s="1" t="s">
        <v>20703</v>
      </c>
      <c r="B12325" t="s">
        <v>20704</v>
      </c>
      <c r="C12325" t="s">
        <v>26</v>
      </c>
      <c r="D12325" t="s">
        <v>27</v>
      </c>
      <c r="E12325">
        <v>1</v>
      </c>
      <c r="F12325" s="2">
        <v>37.44</v>
      </c>
      <c r="G12325" s="3">
        <v>78.680000000000007</v>
      </c>
      <c r="H12325" s="3">
        <v>0.37440000000000001</v>
      </c>
      <c r="I12325" s="3">
        <v>1.7596799999999999</v>
      </c>
      <c r="J12325" s="3">
        <v>39.574080000000002</v>
      </c>
      <c r="K12325" s="4">
        <v>0.35</v>
      </c>
      <c r="L12325" s="73">
        <v>71.842175999999995</v>
      </c>
    </row>
    <row r="12326" spans="1:12" x14ac:dyDescent="0.35">
      <c r="A12326" s="1" t="s">
        <v>20705</v>
      </c>
      <c r="B12326" t="s">
        <v>20706</v>
      </c>
      <c r="C12326" t="s">
        <v>26</v>
      </c>
      <c r="D12326" t="s">
        <v>27</v>
      </c>
      <c r="E12326">
        <v>1</v>
      </c>
      <c r="F12326" s="2">
        <v>1425</v>
      </c>
      <c r="G12326" s="3">
        <v>2893</v>
      </c>
      <c r="H12326" s="3">
        <v>14.25</v>
      </c>
      <c r="I12326" s="3">
        <v>66.974999999999994</v>
      </c>
      <c r="J12326" s="3">
        <v>1506.2249999999999</v>
      </c>
      <c r="K12326" s="4">
        <v>0.35</v>
      </c>
      <c r="L12326" s="73">
        <v>2734.3776923076921</v>
      </c>
    </row>
    <row r="12327" spans="1:12" x14ac:dyDescent="0.35">
      <c r="A12327" s="1" t="s">
        <v>20707</v>
      </c>
      <c r="B12327" t="s">
        <v>19609</v>
      </c>
      <c r="C12327" t="s">
        <v>34</v>
      </c>
      <c r="D12327" t="s">
        <v>35</v>
      </c>
      <c r="E12327">
        <v>1</v>
      </c>
      <c r="F12327" s="2">
        <v>4371.84</v>
      </c>
      <c r="G12327" s="3">
        <v>11648</v>
      </c>
      <c r="H12327" s="3">
        <v>43.718400000000003</v>
      </c>
      <c r="I12327" s="3">
        <v>205.47648000000001</v>
      </c>
      <c r="J12327" s="3">
        <v>4621.0348800000002</v>
      </c>
      <c r="K12327" s="4">
        <v>0.35000000000000003</v>
      </c>
      <c r="L12327" s="73">
        <v>8388.9556283076927</v>
      </c>
    </row>
    <row r="12328" spans="1:12" x14ac:dyDescent="0.35">
      <c r="A12328" s="1" t="s">
        <v>20708</v>
      </c>
      <c r="B12328" t="s">
        <v>20709</v>
      </c>
      <c r="C12328" t="s">
        <v>363</v>
      </c>
      <c r="D12328" t="s">
        <v>364</v>
      </c>
      <c r="E12328">
        <v>1</v>
      </c>
      <c r="F12328" s="2">
        <v>2441.4499999999998</v>
      </c>
      <c r="G12328" s="3">
        <v>4887</v>
      </c>
      <c r="H12328" s="3">
        <v>24.4145</v>
      </c>
      <c r="I12328" s="3">
        <v>114.74815</v>
      </c>
      <c r="J12328" s="3">
        <v>2580.6126499999996</v>
      </c>
      <c r="K12328" s="4">
        <v>0.35</v>
      </c>
      <c r="L12328" s="73">
        <v>4684.8045030769226</v>
      </c>
    </row>
    <row r="12329" spans="1:12" x14ac:dyDescent="0.35">
      <c r="A12329" s="1" t="s">
        <v>20710</v>
      </c>
      <c r="B12329" t="s">
        <v>18701</v>
      </c>
      <c r="C12329" t="s">
        <v>363</v>
      </c>
      <c r="D12329" t="s">
        <v>364</v>
      </c>
      <c r="E12329">
        <v>1</v>
      </c>
      <c r="F12329" s="2">
        <v>2923.92</v>
      </c>
      <c r="G12329" s="3">
        <v>4862</v>
      </c>
      <c r="H12329" s="3">
        <v>29.2392</v>
      </c>
      <c r="I12329" s="3">
        <v>137.42424</v>
      </c>
      <c r="J12329" s="3">
        <v>3090.5834399999999</v>
      </c>
      <c r="K12329" s="4">
        <v>0.35</v>
      </c>
      <c r="L12329" s="73">
        <v>5610.5976295384608</v>
      </c>
    </row>
    <row r="12330" spans="1:12" x14ac:dyDescent="0.35">
      <c r="A12330" s="1" t="s">
        <v>20711</v>
      </c>
      <c r="B12330" t="s">
        <v>20712</v>
      </c>
      <c r="C12330" t="s">
        <v>13</v>
      </c>
      <c r="D12330" t="s">
        <v>14</v>
      </c>
      <c r="E12330">
        <v>1</v>
      </c>
      <c r="F12330" s="2">
        <v>536.76</v>
      </c>
      <c r="G12330" s="3">
        <v>1074</v>
      </c>
      <c r="H12330" s="3">
        <v>5.3676000000000004</v>
      </c>
      <c r="I12330" s="3">
        <v>25.227719999999998</v>
      </c>
      <c r="J12330" s="3">
        <v>567.35532000000001</v>
      </c>
      <c r="K12330" s="4">
        <v>0.35</v>
      </c>
      <c r="L12330" s="73">
        <v>1029.9681193846154</v>
      </c>
    </row>
    <row r="12331" spans="1:12" x14ac:dyDescent="0.35">
      <c r="A12331" s="1" t="s">
        <v>20713</v>
      </c>
      <c r="B12331" t="s">
        <v>20712</v>
      </c>
      <c r="C12331" t="s">
        <v>13</v>
      </c>
      <c r="D12331" t="s">
        <v>14</v>
      </c>
      <c r="E12331">
        <v>1</v>
      </c>
      <c r="F12331" s="2">
        <v>509.04</v>
      </c>
      <c r="G12331" s="3">
        <v>1019</v>
      </c>
      <c r="H12331" s="3">
        <v>5.0904000000000007</v>
      </c>
      <c r="I12331" s="3">
        <v>23.924880000000002</v>
      </c>
      <c r="J12331" s="3">
        <v>538.05528000000004</v>
      </c>
      <c r="K12331" s="4">
        <v>0.35000000000000003</v>
      </c>
      <c r="L12331" s="73">
        <v>976.77727753846159</v>
      </c>
    </row>
    <row r="12332" spans="1:12" x14ac:dyDescent="0.35">
      <c r="A12332" s="1" t="s">
        <v>20714</v>
      </c>
      <c r="B12332" t="s">
        <v>20715</v>
      </c>
      <c r="C12332" t="s">
        <v>363</v>
      </c>
      <c r="D12332" t="s">
        <v>364</v>
      </c>
      <c r="E12332">
        <v>1</v>
      </c>
      <c r="F12332" s="2">
        <v>2815.2</v>
      </c>
      <c r="G12332" s="3">
        <v>6152.81</v>
      </c>
      <c r="H12332" s="3">
        <v>28.151999999999997</v>
      </c>
      <c r="I12332" s="3">
        <v>132.31439999999998</v>
      </c>
      <c r="J12332" s="3">
        <v>2975.6664000000001</v>
      </c>
      <c r="K12332" s="4">
        <v>0.35000000000000003</v>
      </c>
      <c r="L12332" s="73">
        <v>5401.9790030769236</v>
      </c>
    </row>
    <row r="12333" spans="1:12" x14ac:dyDescent="0.35">
      <c r="A12333" s="1" t="s">
        <v>20716</v>
      </c>
      <c r="B12333" t="s">
        <v>20717</v>
      </c>
      <c r="C12333" t="s">
        <v>13</v>
      </c>
      <c r="D12333" t="s">
        <v>14</v>
      </c>
      <c r="E12333">
        <v>1</v>
      </c>
      <c r="F12333" s="2">
        <v>54</v>
      </c>
      <c r="G12333" s="3">
        <v>137.69</v>
      </c>
      <c r="H12333" s="3">
        <v>0.54</v>
      </c>
      <c r="I12333" s="3">
        <v>2.5379999999999998</v>
      </c>
      <c r="J12333" s="3">
        <v>57.077999999999996</v>
      </c>
      <c r="K12333" s="4">
        <v>0.35</v>
      </c>
      <c r="L12333" s="73">
        <v>103.61852307692307</v>
      </c>
    </row>
    <row r="12334" spans="1:12" x14ac:dyDescent="0.35">
      <c r="A12334" s="1" t="s">
        <v>20718</v>
      </c>
      <c r="B12334" t="s">
        <v>20719</v>
      </c>
      <c r="C12334" t="s">
        <v>34</v>
      </c>
      <c r="D12334" t="s">
        <v>35</v>
      </c>
      <c r="E12334">
        <v>1</v>
      </c>
      <c r="F12334" s="2">
        <v>7757.64</v>
      </c>
      <c r="G12334" s="3">
        <v>21544</v>
      </c>
      <c r="H12334" s="3">
        <v>77.576400000000007</v>
      </c>
      <c r="I12334" s="3">
        <v>364.60908000000001</v>
      </c>
      <c r="J12334" s="3">
        <v>8199.8254799999995</v>
      </c>
      <c r="K12334" s="4">
        <v>0.34999999999999992</v>
      </c>
      <c r="L12334" s="73">
        <v>14885.837025230767</v>
      </c>
    </row>
    <row r="12335" spans="1:12" x14ac:dyDescent="0.35">
      <c r="A12335" s="1" t="s">
        <v>20720</v>
      </c>
      <c r="B12335" t="s">
        <v>20721</v>
      </c>
      <c r="C12335" t="s">
        <v>363</v>
      </c>
      <c r="D12335" t="s">
        <v>364</v>
      </c>
      <c r="E12335">
        <v>1</v>
      </c>
      <c r="F12335" s="2">
        <v>257.33999999999997</v>
      </c>
      <c r="G12335" s="3">
        <v>6110</v>
      </c>
      <c r="H12335" s="3">
        <v>2.5733999999999999</v>
      </c>
      <c r="I12335" s="3">
        <v>12.09498</v>
      </c>
      <c r="J12335" s="3">
        <v>272.00837999999999</v>
      </c>
      <c r="K12335" s="4">
        <v>0.35000000000000003</v>
      </c>
      <c r="L12335" s="73">
        <v>493.79982830769228</v>
      </c>
    </row>
    <row r="12336" spans="1:12" x14ac:dyDescent="0.35">
      <c r="A12336" s="1" t="s">
        <v>20722</v>
      </c>
      <c r="B12336" t="s">
        <v>20723</v>
      </c>
      <c r="C12336" t="s">
        <v>363</v>
      </c>
      <c r="D12336" t="s">
        <v>364</v>
      </c>
      <c r="E12336">
        <v>1</v>
      </c>
      <c r="F12336" s="2">
        <v>2085</v>
      </c>
      <c r="G12336" s="3">
        <v>3460.8</v>
      </c>
      <c r="H12336" s="3">
        <v>20.85</v>
      </c>
      <c r="I12336" s="3">
        <v>97.995000000000005</v>
      </c>
      <c r="J12336" s="3">
        <v>2203.8449999999998</v>
      </c>
      <c r="K12336" s="4">
        <v>0.35</v>
      </c>
      <c r="L12336" s="73">
        <v>4000.8263076923072</v>
      </c>
    </row>
    <row r="12337" spans="1:12" x14ac:dyDescent="0.35">
      <c r="A12337" s="1" t="s">
        <v>20724</v>
      </c>
      <c r="B12337" t="s">
        <v>20725</v>
      </c>
      <c r="C12337" t="s">
        <v>363</v>
      </c>
      <c r="D12337" t="s">
        <v>364</v>
      </c>
      <c r="E12337">
        <v>2</v>
      </c>
      <c r="F12337" s="2">
        <v>499.21</v>
      </c>
      <c r="G12337" s="3">
        <v>885.15</v>
      </c>
      <c r="H12337" s="3">
        <v>4.9920999999999998</v>
      </c>
      <c r="I12337" s="3">
        <v>0</v>
      </c>
      <c r="J12337" s="3">
        <v>504.20209999999997</v>
      </c>
      <c r="K12337" s="4">
        <v>0.35</v>
      </c>
      <c r="L12337" s="73">
        <v>915.32073538461532</v>
      </c>
    </row>
    <row r="12338" spans="1:12" x14ac:dyDescent="0.35">
      <c r="A12338" s="1" t="s">
        <v>20726</v>
      </c>
      <c r="B12338" t="s">
        <v>3033</v>
      </c>
      <c r="C12338" t="s">
        <v>34</v>
      </c>
      <c r="D12338" t="s">
        <v>35</v>
      </c>
      <c r="E12338">
        <v>1</v>
      </c>
      <c r="F12338" s="2">
        <v>10086.120000000001</v>
      </c>
      <c r="G12338" s="3">
        <v>28016</v>
      </c>
      <c r="H12338" s="3">
        <v>100.86120000000001</v>
      </c>
      <c r="I12338" s="3">
        <v>474.04764000000006</v>
      </c>
      <c r="J12338" s="3">
        <v>10661.028840000001</v>
      </c>
      <c r="K12338" s="4">
        <v>0.35</v>
      </c>
      <c r="L12338" s="73">
        <v>19353.867740307694</v>
      </c>
    </row>
    <row r="12339" spans="1:12" x14ac:dyDescent="0.35">
      <c r="A12339" s="1" t="s">
        <v>20727</v>
      </c>
      <c r="B12339" t="s">
        <v>20728</v>
      </c>
      <c r="C12339" t="s">
        <v>21</v>
      </c>
      <c r="D12339" t="s">
        <v>22</v>
      </c>
      <c r="E12339">
        <v>1</v>
      </c>
      <c r="F12339" s="2">
        <v>25.55</v>
      </c>
      <c r="G12339" s="3">
        <v>70</v>
      </c>
      <c r="H12339" s="3">
        <v>0.2555</v>
      </c>
      <c r="I12339" s="3">
        <v>1.20085</v>
      </c>
      <c r="J12339" s="3">
        <v>27.006350000000001</v>
      </c>
      <c r="K12339" s="4">
        <v>0.35</v>
      </c>
      <c r="L12339" s="73">
        <v>49.026912307692307</v>
      </c>
    </row>
    <row r="12340" spans="1:12" x14ac:dyDescent="0.35">
      <c r="A12340" s="1" t="s">
        <v>20729</v>
      </c>
      <c r="B12340" t="s">
        <v>19609</v>
      </c>
      <c r="C12340" t="s">
        <v>34</v>
      </c>
      <c r="D12340" t="s">
        <v>35</v>
      </c>
      <c r="E12340">
        <v>1</v>
      </c>
      <c r="F12340" s="2">
        <v>3480.84</v>
      </c>
      <c r="G12340" s="3">
        <v>9174</v>
      </c>
      <c r="H12340" s="3">
        <v>34.808399999999999</v>
      </c>
      <c r="I12340" s="3">
        <v>163.59948</v>
      </c>
      <c r="J12340" s="3">
        <v>3679.2478799999999</v>
      </c>
      <c r="K12340" s="4">
        <v>0.35</v>
      </c>
      <c r="L12340" s="73">
        <v>6679.2499975384617</v>
      </c>
    </row>
    <row r="12341" spans="1:12" x14ac:dyDescent="0.35">
      <c r="A12341" s="1" t="s">
        <v>20730</v>
      </c>
      <c r="B12341" t="s">
        <v>1959</v>
      </c>
      <c r="C12341" t="s">
        <v>13</v>
      </c>
      <c r="D12341" t="s">
        <v>14</v>
      </c>
      <c r="E12341">
        <v>1</v>
      </c>
      <c r="F12341" s="2">
        <v>1791.72</v>
      </c>
      <c r="G12341" s="3">
        <v>3586</v>
      </c>
      <c r="H12341" s="3">
        <v>17.917200000000001</v>
      </c>
      <c r="I12341" s="3">
        <v>84.210840000000005</v>
      </c>
      <c r="J12341" s="3">
        <v>1893.8480400000001</v>
      </c>
      <c r="K12341" s="4">
        <v>0.35</v>
      </c>
      <c r="L12341" s="73">
        <v>3438.0625956923077</v>
      </c>
    </row>
    <row r="12342" spans="1:12" x14ac:dyDescent="0.35">
      <c r="A12342" s="1" t="s">
        <v>20731</v>
      </c>
      <c r="B12342" t="s">
        <v>20732</v>
      </c>
      <c r="C12342" t="s">
        <v>363</v>
      </c>
      <c r="D12342" t="s">
        <v>364</v>
      </c>
      <c r="E12342">
        <v>1</v>
      </c>
      <c r="F12342" s="2">
        <v>1460.04</v>
      </c>
      <c r="G12342" s="3">
        <v>3174</v>
      </c>
      <c r="H12342" s="3">
        <v>14.6004</v>
      </c>
      <c r="I12342" s="3">
        <v>68.621880000000004</v>
      </c>
      <c r="J12342" s="3">
        <v>1543.2622799999999</v>
      </c>
      <c r="K12342" s="4">
        <v>0.34999999999999992</v>
      </c>
      <c r="L12342" s="73">
        <v>2801.614600615384</v>
      </c>
    </row>
    <row r="12343" spans="1:12" x14ac:dyDescent="0.35">
      <c r="A12343" s="1" t="s">
        <v>20733</v>
      </c>
      <c r="B12343" t="s">
        <v>20734</v>
      </c>
      <c r="C12343" t="s">
        <v>363</v>
      </c>
      <c r="D12343" t="s">
        <v>364</v>
      </c>
      <c r="E12343">
        <v>1</v>
      </c>
      <c r="F12343" s="2">
        <v>356.95</v>
      </c>
      <c r="G12343" s="3">
        <v>748</v>
      </c>
      <c r="H12343" s="3">
        <v>3.5695000000000001</v>
      </c>
      <c r="I12343" s="3">
        <v>16.77665</v>
      </c>
      <c r="J12343" s="3">
        <v>377.29615000000001</v>
      </c>
      <c r="K12343" s="4">
        <v>0.35</v>
      </c>
      <c r="L12343" s="73">
        <v>684.93762615384617</v>
      </c>
    </row>
    <row r="12344" spans="1:12" x14ac:dyDescent="0.35">
      <c r="A12344" s="1" t="s">
        <v>20735</v>
      </c>
      <c r="B12344" t="s">
        <v>1973</v>
      </c>
      <c r="C12344" t="s">
        <v>13</v>
      </c>
      <c r="D12344" t="s">
        <v>14</v>
      </c>
      <c r="E12344">
        <v>1</v>
      </c>
      <c r="F12344" s="2">
        <v>3009.72</v>
      </c>
      <c r="G12344" s="3">
        <v>6024</v>
      </c>
      <c r="H12344" s="3">
        <v>30.097199999999997</v>
      </c>
      <c r="I12344" s="3">
        <v>141.45684</v>
      </c>
      <c r="J12344" s="3">
        <v>3181.2740399999998</v>
      </c>
      <c r="K12344" s="4">
        <v>0.34999999999999992</v>
      </c>
      <c r="L12344" s="73">
        <v>5775.2359495384608</v>
      </c>
    </row>
    <row r="12345" spans="1:12" x14ac:dyDescent="0.35">
      <c r="A12345" s="1" t="s">
        <v>20736</v>
      </c>
      <c r="B12345" t="s">
        <v>20737</v>
      </c>
      <c r="C12345" t="s">
        <v>363</v>
      </c>
      <c r="D12345" t="s">
        <v>364</v>
      </c>
      <c r="E12345">
        <v>1</v>
      </c>
      <c r="F12345" s="2">
        <v>84.32</v>
      </c>
      <c r="G12345" s="3">
        <v>181</v>
      </c>
      <c r="H12345" s="3">
        <v>0.84319999999999995</v>
      </c>
      <c r="I12345" s="3">
        <v>3.9630399999999999</v>
      </c>
      <c r="J12345" s="3">
        <v>89.126239999999996</v>
      </c>
      <c r="K12345" s="4">
        <v>0.35000000000000003</v>
      </c>
      <c r="L12345" s="73">
        <v>161.79840492307693</v>
      </c>
    </row>
    <row r="12346" spans="1:12" x14ac:dyDescent="0.35">
      <c r="A12346" s="1" t="s">
        <v>20738</v>
      </c>
      <c r="B12346" t="s">
        <v>20739</v>
      </c>
      <c r="C12346" t="s">
        <v>13</v>
      </c>
      <c r="D12346" t="s">
        <v>14</v>
      </c>
      <c r="E12346">
        <v>1</v>
      </c>
      <c r="F12346" s="2">
        <v>69.72</v>
      </c>
      <c r="G12346" s="3">
        <v>139</v>
      </c>
      <c r="H12346" s="3">
        <v>0.69720000000000004</v>
      </c>
      <c r="I12346" s="3">
        <v>3.27684</v>
      </c>
      <c r="J12346" s="3">
        <v>73.694040000000001</v>
      </c>
      <c r="K12346" s="4">
        <v>0.35</v>
      </c>
      <c r="L12346" s="73">
        <v>133.78302646153847</v>
      </c>
    </row>
    <row r="12347" spans="1:12" x14ac:dyDescent="0.35">
      <c r="A12347" s="1" t="s">
        <v>20740</v>
      </c>
      <c r="B12347" t="s">
        <v>20741</v>
      </c>
      <c r="C12347" t="s">
        <v>363</v>
      </c>
      <c r="D12347" t="s">
        <v>364</v>
      </c>
      <c r="E12347">
        <v>1</v>
      </c>
      <c r="F12347" s="2">
        <v>895.62</v>
      </c>
      <c r="G12347" s="3">
        <v>1847</v>
      </c>
      <c r="H12347" s="3">
        <v>8.9562000000000008</v>
      </c>
      <c r="I12347" s="3">
        <v>42.094140000000003</v>
      </c>
      <c r="J12347" s="3">
        <v>946.67034000000001</v>
      </c>
      <c r="K12347" s="4">
        <v>0.35</v>
      </c>
      <c r="L12347" s="73">
        <v>1718.5707710769229</v>
      </c>
    </row>
    <row r="12348" spans="1:12" x14ac:dyDescent="0.35">
      <c r="A12348" s="1" t="s">
        <v>20742</v>
      </c>
      <c r="B12348" t="s">
        <v>20743</v>
      </c>
      <c r="C12348" t="s">
        <v>34</v>
      </c>
      <c r="D12348" t="s">
        <v>35</v>
      </c>
      <c r="E12348">
        <v>1</v>
      </c>
      <c r="F12348" s="2">
        <v>77.52</v>
      </c>
      <c r="G12348" s="3">
        <v>215.04</v>
      </c>
      <c r="H12348" s="3">
        <v>0.7752</v>
      </c>
      <c r="I12348" s="3">
        <v>3.64344</v>
      </c>
      <c r="J12348" s="3">
        <v>81.938639999999992</v>
      </c>
      <c r="K12348" s="4">
        <v>0.35</v>
      </c>
      <c r="L12348" s="73">
        <v>148.75014646153844</v>
      </c>
    </row>
    <row r="12349" spans="1:12" x14ac:dyDescent="0.35">
      <c r="A12349" s="1" t="s">
        <v>20744</v>
      </c>
      <c r="B12349" t="s">
        <v>20745</v>
      </c>
      <c r="C12349" t="s">
        <v>13</v>
      </c>
      <c r="D12349" t="s">
        <v>14</v>
      </c>
      <c r="E12349">
        <v>1</v>
      </c>
      <c r="F12349" s="2">
        <v>118.3</v>
      </c>
      <c r="G12349" s="3">
        <v>279.2944</v>
      </c>
      <c r="H12349" s="3">
        <v>1.1830000000000001</v>
      </c>
      <c r="I12349" s="3">
        <v>5.5601000000000003</v>
      </c>
      <c r="J12349" s="3">
        <v>125.04310000000001</v>
      </c>
      <c r="K12349" s="4">
        <v>0.34999999999999992</v>
      </c>
      <c r="L12349" s="73">
        <v>227.00131999999999</v>
      </c>
    </row>
    <row r="12350" spans="1:12" x14ac:dyDescent="0.35">
      <c r="A12350" s="1" t="s">
        <v>20746</v>
      </c>
      <c r="B12350" t="s">
        <v>20747</v>
      </c>
      <c r="C12350" t="s">
        <v>13</v>
      </c>
      <c r="D12350" t="s">
        <v>14</v>
      </c>
      <c r="E12350">
        <v>1</v>
      </c>
      <c r="F12350" s="2">
        <v>441.09030000000001</v>
      </c>
      <c r="G12350" s="3">
        <v>985</v>
      </c>
      <c r="H12350" s="3">
        <v>4.4109030000000002</v>
      </c>
      <c r="I12350" s="3">
        <v>20.731244100000001</v>
      </c>
      <c r="J12350" s="3">
        <v>466.23244710000006</v>
      </c>
      <c r="K12350" s="4">
        <v>0.35</v>
      </c>
      <c r="L12350" s="73">
        <v>846.39121165846154</v>
      </c>
    </row>
    <row r="12351" spans="1:12" x14ac:dyDescent="0.35">
      <c r="A12351" s="1" t="s">
        <v>20748</v>
      </c>
      <c r="B12351" t="s">
        <v>20749</v>
      </c>
      <c r="C12351" t="s">
        <v>34</v>
      </c>
      <c r="D12351" t="s">
        <v>35</v>
      </c>
      <c r="E12351">
        <v>1</v>
      </c>
      <c r="F12351" s="2">
        <v>17875.240000000002</v>
      </c>
      <c r="G12351" s="3">
        <v>49652</v>
      </c>
      <c r="H12351" s="3">
        <v>178.75240000000002</v>
      </c>
      <c r="I12351" s="3">
        <v>840.13628000000006</v>
      </c>
      <c r="J12351" s="3">
        <v>18894.128680000002</v>
      </c>
      <c r="K12351" s="4">
        <v>0.34999999999999992</v>
      </c>
      <c r="L12351" s="73">
        <v>34300.110526769233</v>
      </c>
    </row>
    <row r="12352" spans="1:12" x14ac:dyDescent="0.35">
      <c r="A12352" s="1" t="s">
        <v>20750</v>
      </c>
      <c r="B12352" t="s">
        <v>7968</v>
      </c>
      <c r="C12352" t="s">
        <v>34</v>
      </c>
      <c r="D12352" t="s">
        <v>35</v>
      </c>
      <c r="E12352">
        <v>1</v>
      </c>
      <c r="F12352" s="2">
        <v>9088.2000000000007</v>
      </c>
      <c r="G12352" s="3">
        <v>25242</v>
      </c>
      <c r="H12352" s="3">
        <v>90.882000000000005</v>
      </c>
      <c r="I12352" s="3">
        <v>427.14540000000005</v>
      </c>
      <c r="J12352" s="3">
        <v>9606.2273999999998</v>
      </c>
      <c r="K12352" s="4">
        <v>0.34999999999999992</v>
      </c>
      <c r="L12352" s="73">
        <v>17438.997433846151</v>
      </c>
    </row>
    <row r="12353" spans="1:12" x14ac:dyDescent="0.35">
      <c r="A12353" s="1" t="s">
        <v>20751</v>
      </c>
      <c r="B12353" t="s">
        <v>18016</v>
      </c>
      <c r="C12353" t="s">
        <v>363</v>
      </c>
      <c r="D12353" t="s">
        <v>364</v>
      </c>
      <c r="E12353">
        <v>1</v>
      </c>
      <c r="F12353" s="2">
        <v>392.84</v>
      </c>
      <c r="G12353" s="3">
        <v>858.58</v>
      </c>
      <c r="H12353" s="3">
        <v>3.9283999999999999</v>
      </c>
      <c r="I12353" s="3">
        <v>18.463480000000001</v>
      </c>
      <c r="J12353" s="3">
        <v>415.23187999999999</v>
      </c>
      <c r="K12353" s="4">
        <v>0.34999999999999992</v>
      </c>
      <c r="L12353" s="73">
        <v>753.80556676923061</v>
      </c>
    </row>
    <row r="12354" spans="1:12" x14ac:dyDescent="0.35">
      <c r="A12354" s="1" t="s">
        <v>20752</v>
      </c>
      <c r="B12354" t="s">
        <v>20753</v>
      </c>
      <c r="C12354" t="s">
        <v>26</v>
      </c>
      <c r="D12354" t="s">
        <v>27</v>
      </c>
      <c r="E12354">
        <v>1</v>
      </c>
      <c r="F12354" s="2">
        <v>237.58</v>
      </c>
      <c r="G12354" s="3">
        <v>324</v>
      </c>
      <c r="H12354" s="3">
        <v>2.3758000000000004</v>
      </c>
      <c r="I12354" s="3">
        <v>11.166260000000001</v>
      </c>
      <c r="J12354" s="3">
        <v>251.12206</v>
      </c>
      <c r="K12354" s="4">
        <v>0.35000000000000003</v>
      </c>
      <c r="L12354" s="73">
        <v>455.88312430769236</v>
      </c>
    </row>
    <row r="12355" spans="1:12" x14ac:dyDescent="0.35">
      <c r="A12355" s="1" t="s">
        <v>20754</v>
      </c>
      <c r="B12355" t="s">
        <v>20755</v>
      </c>
      <c r="C12355" t="s">
        <v>363</v>
      </c>
      <c r="D12355" t="s">
        <v>364</v>
      </c>
      <c r="E12355">
        <v>1</v>
      </c>
      <c r="F12355" s="2">
        <v>172.8</v>
      </c>
      <c r="G12355" s="3">
        <v>418</v>
      </c>
      <c r="H12355" s="3">
        <v>1.7280000000000002</v>
      </c>
      <c r="I12355" s="3">
        <v>8.1216000000000008</v>
      </c>
      <c r="J12355" s="3">
        <v>182.64960000000002</v>
      </c>
      <c r="K12355" s="4">
        <v>0.35000000000000003</v>
      </c>
      <c r="L12355" s="73">
        <v>331.57927384615391</v>
      </c>
    </row>
    <row r="12356" spans="1:12" x14ac:dyDescent="0.35">
      <c r="A12356" s="1" t="s">
        <v>20756</v>
      </c>
      <c r="B12356" t="s">
        <v>20757</v>
      </c>
      <c r="C12356" t="s">
        <v>26</v>
      </c>
      <c r="D12356" t="s">
        <v>27</v>
      </c>
      <c r="E12356">
        <v>1</v>
      </c>
      <c r="F12356" s="2">
        <v>116.88</v>
      </c>
      <c r="G12356" s="3">
        <v>245.88</v>
      </c>
      <c r="H12356" s="3">
        <v>1.1688000000000001</v>
      </c>
      <c r="I12356" s="3">
        <v>5.49336</v>
      </c>
      <c r="J12356" s="3">
        <v>123.54216</v>
      </c>
      <c r="K12356" s="4">
        <v>0.34999999999999992</v>
      </c>
      <c r="L12356" s="73">
        <v>224.2765366153846</v>
      </c>
    </row>
    <row r="12357" spans="1:12" x14ac:dyDescent="0.35">
      <c r="A12357" s="1" t="s">
        <v>20758</v>
      </c>
      <c r="B12357" t="s">
        <v>20749</v>
      </c>
      <c r="C12357" t="s">
        <v>34</v>
      </c>
      <c r="D12357" t="s">
        <v>35</v>
      </c>
      <c r="E12357">
        <v>1</v>
      </c>
      <c r="F12357" s="2">
        <v>18573.79</v>
      </c>
      <c r="G12357" s="3">
        <v>51587</v>
      </c>
      <c r="H12357" s="3">
        <v>185.73790000000002</v>
      </c>
      <c r="I12357" s="3">
        <v>872.96813000000009</v>
      </c>
      <c r="J12357" s="3">
        <v>19632.496030000002</v>
      </c>
      <c r="K12357" s="4">
        <v>0.35</v>
      </c>
      <c r="L12357" s="73">
        <v>35640.531254461537</v>
      </c>
    </row>
    <row r="12358" spans="1:12" x14ac:dyDescent="0.35">
      <c r="A12358" s="1" t="s">
        <v>20759</v>
      </c>
      <c r="B12358" t="s">
        <v>20760</v>
      </c>
      <c r="C12358" t="s">
        <v>13</v>
      </c>
      <c r="D12358" t="s">
        <v>14</v>
      </c>
      <c r="E12358">
        <v>1</v>
      </c>
      <c r="F12358" s="2">
        <v>239.4</v>
      </c>
      <c r="G12358" s="3">
        <v>479</v>
      </c>
      <c r="H12358" s="3">
        <v>2.3940000000000001</v>
      </c>
      <c r="I12358" s="3">
        <v>11.251800000000001</v>
      </c>
      <c r="J12358" s="3">
        <v>253.04580000000001</v>
      </c>
      <c r="K12358" s="4">
        <v>0.34999999999999992</v>
      </c>
      <c r="L12358" s="73">
        <v>459.37545230769229</v>
      </c>
    </row>
    <row r="12359" spans="1:12" x14ac:dyDescent="0.35">
      <c r="A12359" s="1" t="s">
        <v>20761</v>
      </c>
      <c r="B12359" t="s">
        <v>20762</v>
      </c>
      <c r="C12359" t="s">
        <v>363</v>
      </c>
      <c r="D12359" t="s">
        <v>364</v>
      </c>
      <c r="E12359">
        <v>1</v>
      </c>
      <c r="F12359" s="2">
        <v>1555.26</v>
      </c>
      <c r="G12359" s="3">
        <v>3805.95</v>
      </c>
      <c r="H12359" s="3">
        <v>15.5526</v>
      </c>
      <c r="I12359" s="3">
        <v>73.097219999999993</v>
      </c>
      <c r="J12359" s="3">
        <v>1643.9098199999999</v>
      </c>
      <c r="K12359" s="4">
        <v>0.35</v>
      </c>
      <c r="L12359" s="73">
        <v>2984.3285963076919</v>
      </c>
    </row>
    <row r="12360" spans="1:12" x14ac:dyDescent="0.35">
      <c r="A12360" s="1" t="s">
        <v>20763</v>
      </c>
      <c r="B12360" t="s">
        <v>20764</v>
      </c>
      <c r="C12360" t="s">
        <v>363</v>
      </c>
      <c r="D12360" t="s">
        <v>364</v>
      </c>
      <c r="E12360">
        <v>1</v>
      </c>
      <c r="F12360" s="2">
        <v>535.76</v>
      </c>
      <c r="G12360" s="3">
        <v>985.25</v>
      </c>
      <c r="H12360" s="3">
        <v>5.3575999999999997</v>
      </c>
      <c r="I12360" s="3">
        <v>25.180720000000001</v>
      </c>
      <c r="J12360" s="3">
        <v>566.29831999999999</v>
      </c>
      <c r="K12360" s="4">
        <v>0.34999999999999992</v>
      </c>
      <c r="L12360" s="73">
        <v>1028.0492578461538</v>
      </c>
    </row>
    <row r="12361" spans="1:12" x14ac:dyDescent="0.35">
      <c r="A12361" s="1" t="s">
        <v>20765</v>
      </c>
      <c r="B12361" t="s">
        <v>20766</v>
      </c>
      <c r="C12361" t="s">
        <v>34</v>
      </c>
      <c r="D12361" t="s">
        <v>35</v>
      </c>
      <c r="E12361">
        <v>1</v>
      </c>
      <c r="F12361" s="2">
        <v>1479.41</v>
      </c>
      <c r="G12361" s="3">
        <v>4678.7439999999997</v>
      </c>
      <c r="H12361" s="3">
        <v>14.7941</v>
      </c>
      <c r="I12361" s="3">
        <v>69.532269999999997</v>
      </c>
      <c r="J12361" s="3">
        <v>1563.7363700000001</v>
      </c>
      <c r="K12361" s="4">
        <v>0.35</v>
      </c>
      <c r="L12361" s="73">
        <v>2838.7829486153846</v>
      </c>
    </row>
    <row r="12362" spans="1:12" x14ac:dyDescent="0.35">
      <c r="A12362" s="1" t="s">
        <v>20767</v>
      </c>
      <c r="B12362" t="s">
        <v>20768</v>
      </c>
      <c r="C12362" t="s">
        <v>363</v>
      </c>
      <c r="D12362" t="s">
        <v>364</v>
      </c>
      <c r="E12362">
        <v>1</v>
      </c>
      <c r="F12362" s="2">
        <v>521.64</v>
      </c>
      <c r="G12362" s="3">
        <v>1140.08</v>
      </c>
      <c r="H12362" s="3">
        <v>5.2164000000000001</v>
      </c>
      <c r="I12362" s="3">
        <v>24.51708</v>
      </c>
      <c r="J12362" s="3">
        <v>551.37347999999997</v>
      </c>
      <c r="K12362" s="4">
        <v>0.35000000000000003</v>
      </c>
      <c r="L12362" s="73">
        <v>1000.9549329230769</v>
      </c>
    </row>
    <row r="12363" spans="1:12" x14ac:dyDescent="0.35">
      <c r="A12363" s="1" t="s">
        <v>20769</v>
      </c>
      <c r="B12363" t="s">
        <v>20770</v>
      </c>
      <c r="C12363" t="s">
        <v>363</v>
      </c>
      <c r="D12363" t="s">
        <v>364</v>
      </c>
      <c r="E12363">
        <v>1</v>
      </c>
      <c r="F12363" s="2">
        <v>1465</v>
      </c>
      <c r="G12363" s="3">
        <v>1017</v>
      </c>
      <c r="H12363" s="3">
        <v>14.65</v>
      </c>
      <c r="I12363" s="3">
        <v>68.855000000000004</v>
      </c>
      <c r="J12363" s="3">
        <v>1548.5050000000001</v>
      </c>
      <c r="K12363" s="4">
        <v>0.34999999999999992</v>
      </c>
      <c r="L12363" s="73">
        <v>2811.1321538461539</v>
      </c>
    </row>
    <row r="12364" spans="1:12" x14ac:dyDescent="0.35">
      <c r="A12364" s="1" t="s">
        <v>20771</v>
      </c>
      <c r="B12364" t="s">
        <v>20772</v>
      </c>
      <c r="C12364" t="s">
        <v>363</v>
      </c>
      <c r="D12364" t="s">
        <v>364</v>
      </c>
      <c r="E12364">
        <v>1</v>
      </c>
      <c r="F12364" s="2">
        <v>53.75</v>
      </c>
      <c r="G12364" s="3">
        <v>1514</v>
      </c>
      <c r="H12364" s="3">
        <v>0.53749999999999998</v>
      </c>
      <c r="I12364" s="3">
        <v>2.5262500000000001</v>
      </c>
      <c r="J12364" s="3">
        <v>56.813749999999999</v>
      </c>
      <c r="K12364" s="4">
        <v>0.35</v>
      </c>
      <c r="L12364" s="73">
        <v>103.13880769230768</v>
      </c>
    </row>
    <row r="12365" spans="1:12" x14ac:dyDescent="0.35">
      <c r="A12365" s="1" t="s">
        <v>20773</v>
      </c>
      <c r="B12365" t="s">
        <v>20774</v>
      </c>
      <c r="C12365" t="s">
        <v>13</v>
      </c>
      <c r="D12365" t="s">
        <v>14</v>
      </c>
      <c r="E12365">
        <v>1</v>
      </c>
      <c r="F12365" s="2">
        <v>14.28</v>
      </c>
      <c r="G12365" s="3">
        <v>28</v>
      </c>
      <c r="H12365" s="3">
        <v>0.14280000000000001</v>
      </c>
      <c r="I12365" s="3">
        <v>0.67115999999999998</v>
      </c>
      <c r="J12365" s="3">
        <v>15.093959999999999</v>
      </c>
      <c r="K12365" s="4">
        <v>0.35</v>
      </c>
      <c r="L12365" s="73">
        <v>27.401342769230766</v>
      </c>
    </row>
    <row r="12366" spans="1:12" x14ac:dyDescent="0.35">
      <c r="A12366" s="1" t="s">
        <v>20775</v>
      </c>
      <c r="B12366" t="s">
        <v>20776</v>
      </c>
      <c r="C12366" t="s">
        <v>363</v>
      </c>
      <c r="D12366" t="s">
        <v>364</v>
      </c>
      <c r="E12366">
        <v>1</v>
      </c>
      <c r="F12366" s="2">
        <v>80.099500000000006</v>
      </c>
      <c r="G12366" s="3">
        <v>189</v>
      </c>
      <c r="H12366" s="3">
        <v>0.80099500000000012</v>
      </c>
      <c r="I12366" s="3">
        <v>3.7646765000000002</v>
      </c>
      <c r="J12366" s="3">
        <v>84.665171500000014</v>
      </c>
      <c r="K12366" s="4">
        <v>0.35000000000000003</v>
      </c>
      <c r="L12366" s="73">
        <v>153.69984980000004</v>
      </c>
    </row>
    <row r="12367" spans="1:12" x14ac:dyDescent="0.35">
      <c r="A12367" s="1" t="s">
        <v>20777</v>
      </c>
      <c r="B12367" t="s">
        <v>20778</v>
      </c>
      <c r="C12367" t="s">
        <v>363</v>
      </c>
      <c r="D12367" t="s">
        <v>364</v>
      </c>
      <c r="E12367">
        <v>1</v>
      </c>
      <c r="F12367" s="2">
        <v>815.12</v>
      </c>
      <c r="G12367" s="3">
        <v>1772</v>
      </c>
      <c r="H12367" s="3">
        <v>8.1511999999999993</v>
      </c>
      <c r="I12367" s="3">
        <v>38.310639999999999</v>
      </c>
      <c r="J12367" s="3">
        <v>861.58184000000006</v>
      </c>
      <c r="K12367" s="4">
        <v>0.35</v>
      </c>
      <c r="L12367" s="73">
        <v>1564.1024172307693</v>
      </c>
    </row>
    <row r="12368" spans="1:12" x14ac:dyDescent="0.35">
      <c r="A12368" s="1" t="s">
        <v>20779</v>
      </c>
      <c r="B12368" t="s">
        <v>13679</v>
      </c>
      <c r="C12368" t="s">
        <v>34</v>
      </c>
      <c r="D12368" t="s">
        <v>35</v>
      </c>
      <c r="E12368">
        <v>1</v>
      </c>
      <c r="F12368" s="2">
        <v>146.91999999999999</v>
      </c>
      <c r="G12368" s="3">
        <v>293</v>
      </c>
      <c r="H12368" s="3">
        <v>1.4691999999999998</v>
      </c>
      <c r="I12368" s="3">
        <v>6.9052399999999992</v>
      </c>
      <c r="J12368" s="3">
        <v>155.29443999999998</v>
      </c>
      <c r="K12368" s="4">
        <v>0.35</v>
      </c>
      <c r="L12368" s="73">
        <v>281.91913723076919</v>
      </c>
    </row>
    <row r="12369" spans="1:12" x14ac:dyDescent="0.35">
      <c r="A12369" s="1" t="s">
        <v>20780</v>
      </c>
      <c r="B12369" t="s">
        <v>19585</v>
      </c>
      <c r="C12369" t="s">
        <v>363</v>
      </c>
      <c r="D12369" t="s">
        <v>364</v>
      </c>
      <c r="E12369">
        <v>1</v>
      </c>
      <c r="F12369" s="2">
        <v>2923.92</v>
      </c>
      <c r="G12369" s="3">
        <v>4862</v>
      </c>
      <c r="H12369" s="3">
        <v>29.2392</v>
      </c>
      <c r="I12369" s="3">
        <v>137.42424</v>
      </c>
      <c r="J12369" s="3">
        <v>3090.5834399999999</v>
      </c>
      <c r="K12369" s="4">
        <v>0.35</v>
      </c>
      <c r="L12369" s="73">
        <v>5610.5976295384608</v>
      </c>
    </row>
    <row r="12370" spans="1:12" x14ac:dyDescent="0.35">
      <c r="A12370" s="1" t="s">
        <v>20781</v>
      </c>
      <c r="B12370" t="s">
        <v>20782</v>
      </c>
      <c r="C12370" t="s">
        <v>34</v>
      </c>
      <c r="D12370" t="s">
        <v>35</v>
      </c>
      <c r="E12370">
        <v>1</v>
      </c>
      <c r="F12370" s="2">
        <v>18.41</v>
      </c>
      <c r="G12370" s="3">
        <v>47</v>
      </c>
      <c r="H12370" s="3">
        <v>0.18410000000000001</v>
      </c>
      <c r="I12370" s="3">
        <v>0.86526999999999998</v>
      </c>
      <c r="J12370" s="3">
        <v>19.45937</v>
      </c>
      <c r="K12370" s="4">
        <v>0.35</v>
      </c>
      <c r="L12370" s="73">
        <v>35.326240923076924</v>
      </c>
    </row>
    <row r="12371" spans="1:12" x14ac:dyDescent="0.35">
      <c r="A12371" s="1" t="s">
        <v>20783</v>
      </c>
      <c r="B12371" t="s">
        <v>20784</v>
      </c>
      <c r="C12371" t="s">
        <v>363</v>
      </c>
      <c r="D12371" t="s">
        <v>364</v>
      </c>
      <c r="E12371">
        <v>1</v>
      </c>
      <c r="F12371" s="2">
        <v>264.62090000000001</v>
      </c>
      <c r="G12371" s="3">
        <v>596</v>
      </c>
      <c r="H12371" s="3">
        <v>2.6462090000000003</v>
      </c>
      <c r="I12371" s="3">
        <v>12.4371823</v>
      </c>
      <c r="J12371" s="3">
        <v>279.70429130000002</v>
      </c>
      <c r="K12371" s="4">
        <v>0.34999999999999992</v>
      </c>
      <c r="L12371" s="73">
        <v>507.77086728307694</v>
      </c>
    </row>
    <row r="12372" spans="1:12" x14ac:dyDescent="0.35">
      <c r="A12372" s="1" t="s">
        <v>20785</v>
      </c>
      <c r="B12372" t="s">
        <v>20786</v>
      </c>
      <c r="C12372" t="s">
        <v>13</v>
      </c>
      <c r="D12372" t="s">
        <v>14</v>
      </c>
      <c r="E12372">
        <v>1</v>
      </c>
      <c r="F12372" s="2">
        <v>100.8</v>
      </c>
      <c r="G12372" s="3">
        <v>201</v>
      </c>
      <c r="H12372" s="3">
        <v>1.008</v>
      </c>
      <c r="I12372" s="3">
        <v>4.7375999999999996</v>
      </c>
      <c r="J12372" s="3">
        <v>106.54559999999999</v>
      </c>
      <c r="K12372" s="4">
        <v>0.34999999999999992</v>
      </c>
      <c r="L12372" s="73">
        <v>193.42124307692305</v>
      </c>
    </row>
    <row r="12373" spans="1:12" x14ac:dyDescent="0.35">
      <c r="A12373" s="1" t="s">
        <v>20787</v>
      </c>
      <c r="B12373" t="s">
        <v>20788</v>
      </c>
      <c r="C12373" t="s">
        <v>363</v>
      </c>
      <c r="D12373" t="s">
        <v>364</v>
      </c>
      <c r="E12373">
        <v>1</v>
      </c>
      <c r="F12373" s="2">
        <v>73.44</v>
      </c>
      <c r="G12373" s="3">
        <v>3266</v>
      </c>
      <c r="H12373" s="3">
        <v>0.73439999999999994</v>
      </c>
      <c r="I12373" s="3">
        <v>3.4516800000000001</v>
      </c>
      <c r="J12373" s="3">
        <v>77.626079999999988</v>
      </c>
      <c r="K12373" s="4">
        <v>0.35</v>
      </c>
      <c r="L12373" s="73">
        <v>140.92119138461535</v>
      </c>
    </row>
    <row r="12374" spans="1:12" x14ac:dyDescent="0.35">
      <c r="A12374" s="1" t="s">
        <v>20789</v>
      </c>
      <c r="B12374" t="s">
        <v>20790</v>
      </c>
      <c r="C12374" t="s">
        <v>34</v>
      </c>
      <c r="D12374" t="s">
        <v>35</v>
      </c>
      <c r="E12374">
        <v>1</v>
      </c>
      <c r="F12374" s="2">
        <v>221.45</v>
      </c>
      <c r="G12374" s="3">
        <v>532</v>
      </c>
      <c r="H12374" s="3">
        <v>2.2145000000000001</v>
      </c>
      <c r="I12374" s="3">
        <v>10.408149999999999</v>
      </c>
      <c r="J12374" s="3">
        <v>234.07264999999998</v>
      </c>
      <c r="K12374" s="4">
        <v>0.35</v>
      </c>
      <c r="L12374" s="73">
        <v>424.93188769230767</v>
      </c>
    </row>
    <row r="12375" spans="1:12" x14ac:dyDescent="0.35">
      <c r="A12375" s="1" t="s">
        <v>20791</v>
      </c>
      <c r="B12375" t="s">
        <v>20792</v>
      </c>
      <c r="C12375" t="s">
        <v>363</v>
      </c>
      <c r="D12375" t="s">
        <v>364</v>
      </c>
      <c r="E12375">
        <v>1</v>
      </c>
      <c r="F12375" s="2">
        <v>1154.78</v>
      </c>
      <c r="G12375" s="3">
        <v>506</v>
      </c>
      <c r="H12375" s="3">
        <v>11.547800000000001</v>
      </c>
      <c r="I12375" s="3">
        <v>54.274659999999997</v>
      </c>
      <c r="J12375" s="3">
        <v>1220.6024600000001</v>
      </c>
      <c r="K12375" s="4">
        <v>0.34999999999999992</v>
      </c>
      <c r="L12375" s="73">
        <v>2215.8629273846154</v>
      </c>
    </row>
    <row r="12376" spans="1:12" x14ac:dyDescent="0.35">
      <c r="A12376" s="1" t="s">
        <v>20793</v>
      </c>
      <c r="B12376" t="s">
        <v>20794</v>
      </c>
      <c r="C12376" t="s">
        <v>13</v>
      </c>
      <c r="D12376" t="s">
        <v>14</v>
      </c>
      <c r="E12376">
        <v>1</v>
      </c>
      <c r="F12376" s="2">
        <v>13.48</v>
      </c>
      <c r="G12376" s="3">
        <v>29</v>
      </c>
      <c r="H12376" s="3">
        <v>0.1348</v>
      </c>
      <c r="I12376" s="3">
        <v>0.63356000000000001</v>
      </c>
      <c r="J12376" s="3">
        <v>14.24836</v>
      </c>
      <c r="K12376" s="4">
        <v>0.34999999999999992</v>
      </c>
      <c r="L12376" s="73">
        <v>25.866253538461535</v>
      </c>
    </row>
    <row r="12377" spans="1:12" x14ac:dyDescent="0.35">
      <c r="A12377" s="1" t="s">
        <v>20795</v>
      </c>
      <c r="B12377" t="s">
        <v>20796</v>
      </c>
      <c r="C12377" t="s">
        <v>363</v>
      </c>
      <c r="D12377" t="s">
        <v>364</v>
      </c>
      <c r="E12377">
        <v>1</v>
      </c>
      <c r="F12377" s="2">
        <v>1055</v>
      </c>
      <c r="G12377" s="3">
        <v>1017</v>
      </c>
      <c r="H12377" s="3">
        <v>10.55</v>
      </c>
      <c r="I12377" s="3">
        <v>49.585000000000001</v>
      </c>
      <c r="J12377" s="3">
        <v>1115.135</v>
      </c>
      <c r="K12377" s="4">
        <v>0.35000000000000003</v>
      </c>
      <c r="L12377" s="73">
        <v>2024.398923076923</v>
      </c>
    </row>
    <row r="12378" spans="1:12" x14ac:dyDescent="0.35">
      <c r="A12378" s="1" t="s">
        <v>20797</v>
      </c>
      <c r="B12378" t="s">
        <v>20798</v>
      </c>
      <c r="C12378" t="s">
        <v>363</v>
      </c>
      <c r="D12378" t="s">
        <v>364</v>
      </c>
      <c r="E12378">
        <v>1</v>
      </c>
      <c r="F12378" s="2">
        <v>3023.58</v>
      </c>
      <c r="G12378" s="3">
        <v>2079</v>
      </c>
      <c r="H12378" s="3">
        <v>30.235800000000001</v>
      </c>
      <c r="I12378" s="3">
        <v>142.10826</v>
      </c>
      <c r="J12378" s="3">
        <v>3195.9240599999998</v>
      </c>
      <c r="K12378" s="4">
        <v>0.35</v>
      </c>
      <c r="L12378" s="73">
        <v>5801.8313704615375</v>
      </c>
    </row>
    <row r="12379" spans="1:12" x14ac:dyDescent="0.35">
      <c r="A12379" s="1" t="s">
        <v>20799</v>
      </c>
      <c r="B12379" t="s">
        <v>20800</v>
      </c>
      <c r="C12379" t="s">
        <v>363</v>
      </c>
      <c r="D12379" t="s">
        <v>364</v>
      </c>
      <c r="E12379">
        <v>1</v>
      </c>
      <c r="F12379" s="2">
        <v>18223.28</v>
      </c>
      <c r="G12379" s="3">
        <v>37006.019999999997</v>
      </c>
      <c r="H12379" s="3">
        <v>182.2328</v>
      </c>
      <c r="I12379" s="3">
        <v>856.49415999999997</v>
      </c>
      <c r="J12379" s="3">
        <v>19262.006959999999</v>
      </c>
      <c r="K12379" s="4">
        <v>0.35</v>
      </c>
      <c r="L12379" s="73">
        <v>34967.951096615376</v>
      </c>
    </row>
    <row r="12380" spans="1:12" x14ac:dyDescent="0.35">
      <c r="A12380" s="1" t="s">
        <v>20801</v>
      </c>
      <c r="B12380" t="s">
        <v>20553</v>
      </c>
      <c r="C12380" t="s">
        <v>13</v>
      </c>
      <c r="D12380" t="s">
        <v>14</v>
      </c>
      <c r="E12380">
        <v>1</v>
      </c>
      <c r="F12380" s="2">
        <v>216.72</v>
      </c>
      <c r="G12380" s="3">
        <v>433</v>
      </c>
      <c r="H12380" s="3">
        <v>2.1672000000000002</v>
      </c>
      <c r="I12380" s="3">
        <v>10.185840000000001</v>
      </c>
      <c r="J12380" s="3">
        <v>229.07304000000002</v>
      </c>
      <c r="K12380" s="4">
        <v>0.34999999999999992</v>
      </c>
      <c r="L12380" s="73">
        <v>415.85567261538461</v>
      </c>
    </row>
    <row r="12381" spans="1:12" x14ac:dyDescent="0.35">
      <c r="A12381" s="1" t="s">
        <v>20802</v>
      </c>
      <c r="B12381" t="s">
        <v>20803</v>
      </c>
      <c r="C12381" t="s">
        <v>363</v>
      </c>
      <c r="D12381" t="s">
        <v>364</v>
      </c>
      <c r="E12381">
        <v>1</v>
      </c>
      <c r="F12381" s="2">
        <v>33.318399999999997</v>
      </c>
      <c r="G12381" s="3">
        <v>104</v>
      </c>
      <c r="H12381" s="3">
        <v>0.33318399999999998</v>
      </c>
      <c r="I12381" s="3">
        <v>1.5659647999999999</v>
      </c>
      <c r="J12381" s="3">
        <v>35.217548800000003</v>
      </c>
      <c r="K12381" s="4">
        <v>0.35</v>
      </c>
      <c r="L12381" s="73">
        <v>63.933396283076931</v>
      </c>
    </row>
    <row r="12382" spans="1:12" x14ac:dyDescent="0.35">
      <c r="A12382" s="1" t="s">
        <v>20804</v>
      </c>
      <c r="B12382" t="s">
        <v>20805</v>
      </c>
      <c r="C12382" t="s">
        <v>13</v>
      </c>
      <c r="D12382" t="s">
        <v>14</v>
      </c>
      <c r="E12382">
        <v>1</v>
      </c>
      <c r="F12382" s="2">
        <v>44.8</v>
      </c>
      <c r="G12382" s="3">
        <v>193.3792</v>
      </c>
      <c r="H12382" s="3">
        <v>0.44799999999999995</v>
      </c>
      <c r="I12382" s="3">
        <v>2.1055999999999999</v>
      </c>
      <c r="J12382" s="3">
        <v>47.3536</v>
      </c>
      <c r="K12382" s="4">
        <v>0.35</v>
      </c>
      <c r="L12382" s="73">
        <v>85.96499692307691</v>
      </c>
    </row>
    <row r="12383" spans="1:12" x14ac:dyDescent="0.35">
      <c r="A12383" s="1" t="s">
        <v>20806</v>
      </c>
      <c r="B12383" t="s">
        <v>20807</v>
      </c>
      <c r="C12383" t="s">
        <v>363</v>
      </c>
      <c r="D12383" t="s">
        <v>364</v>
      </c>
      <c r="E12383">
        <v>1</v>
      </c>
      <c r="F12383" s="2">
        <v>547.88</v>
      </c>
      <c r="G12383" s="3">
        <v>2433</v>
      </c>
      <c r="H12383" s="3">
        <v>5.4787999999999997</v>
      </c>
      <c r="I12383" s="3">
        <v>25.750360000000001</v>
      </c>
      <c r="J12383" s="3">
        <v>579.10915999999997</v>
      </c>
      <c r="K12383" s="4">
        <v>0.35000000000000003</v>
      </c>
      <c r="L12383" s="73">
        <v>1051.3058596923076</v>
      </c>
    </row>
    <row r="12384" spans="1:12" x14ac:dyDescent="0.35">
      <c r="A12384" s="1" t="s">
        <v>20808</v>
      </c>
      <c r="B12384" t="s">
        <v>19890</v>
      </c>
      <c r="C12384" t="s">
        <v>363</v>
      </c>
      <c r="D12384" t="s">
        <v>364</v>
      </c>
      <c r="E12384">
        <v>1</v>
      </c>
      <c r="F12384" s="2">
        <v>212.47</v>
      </c>
      <c r="G12384" s="3">
        <v>418</v>
      </c>
      <c r="H12384" s="3">
        <v>2.1246999999999998</v>
      </c>
      <c r="I12384" s="3">
        <v>9.9860900000000008</v>
      </c>
      <c r="J12384" s="3">
        <v>224.58078999999998</v>
      </c>
      <c r="K12384" s="4">
        <v>0.35000000000000003</v>
      </c>
      <c r="L12384" s="73">
        <v>407.70051107692302</v>
      </c>
    </row>
    <row r="12385" spans="1:12" x14ac:dyDescent="0.35">
      <c r="A12385" s="1" t="s">
        <v>20809</v>
      </c>
      <c r="B12385" t="s">
        <v>1575</v>
      </c>
      <c r="C12385" t="s">
        <v>34</v>
      </c>
      <c r="D12385" t="s">
        <v>35</v>
      </c>
      <c r="E12385">
        <v>1</v>
      </c>
      <c r="F12385" s="2">
        <v>27405.38</v>
      </c>
      <c r="G12385" s="3">
        <v>67717.440000000002</v>
      </c>
      <c r="H12385" s="3">
        <v>274.05380000000002</v>
      </c>
      <c r="I12385" s="3">
        <v>1288.05286</v>
      </c>
      <c r="J12385" s="3">
        <v>28967.486660000002</v>
      </c>
      <c r="K12385" s="4">
        <v>0.35000000000000003</v>
      </c>
      <c r="L12385" s="73">
        <v>52587.129628923081</v>
      </c>
    </row>
    <row r="12386" spans="1:12" x14ac:dyDescent="0.35">
      <c r="A12386" s="1" t="s">
        <v>20810</v>
      </c>
      <c r="B12386" t="s">
        <v>20643</v>
      </c>
      <c r="C12386" t="s">
        <v>363</v>
      </c>
      <c r="D12386" t="s">
        <v>364</v>
      </c>
      <c r="E12386">
        <v>1</v>
      </c>
      <c r="F12386" s="2">
        <v>463.68</v>
      </c>
      <c r="G12386" s="3">
        <v>1013.4</v>
      </c>
      <c r="H12386" s="3">
        <v>4.6368</v>
      </c>
      <c r="I12386" s="3">
        <v>21.792960000000001</v>
      </c>
      <c r="J12386" s="3">
        <v>490.10975999999999</v>
      </c>
      <c r="K12386" s="4">
        <v>0.35</v>
      </c>
      <c r="L12386" s="73">
        <v>889.73771815384612</v>
      </c>
    </row>
    <row r="12387" spans="1:12" x14ac:dyDescent="0.35">
      <c r="A12387" s="1" t="s">
        <v>20811</v>
      </c>
      <c r="B12387" t="s">
        <v>20232</v>
      </c>
      <c r="C12387" t="s">
        <v>34</v>
      </c>
      <c r="D12387" t="s">
        <v>35</v>
      </c>
      <c r="E12387">
        <v>1</v>
      </c>
      <c r="F12387" s="2">
        <v>3219.48</v>
      </c>
      <c r="G12387" s="3">
        <v>8359</v>
      </c>
      <c r="H12387" s="3">
        <v>32.194800000000001</v>
      </c>
      <c r="I12387" s="3">
        <v>151.31556</v>
      </c>
      <c r="J12387" s="3">
        <v>3402.9903600000002</v>
      </c>
      <c r="K12387" s="4">
        <v>0.34999999999999992</v>
      </c>
      <c r="L12387" s="73">
        <v>6177.7363458461541</v>
      </c>
    </row>
    <row r="12388" spans="1:12" x14ac:dyDescent="0.35">
      <c r="A12388" s="1" t="s">
        <v>20812</v>
      </c>
      <c r="B12388" t="s">
        <v>19923</v>
      </c>
      <c r="C12388" t="s">
        <v>34</v>
      </c>
      <c r="D12388" t="s">
        <v>35</v>
      </c>
      <c r="E12388">
        <v>1</v>
      </c>
      <c r="F12388" s="2">
        <v>13465.98</v>
      </c>
      <c r="G12388" s="3">
        <v>34955</v>
      </c>
      <c r="H12388" s="3">
        <v>134.65979999999999</v>
      </c>
      <c r="I12388" s="3">
        <v>632.90106000000003</v>
      </c>
      <c r="J12388" s="3">
        <v>14233.540859999999</v>
      </c>
      <c r="K12388" s="4">
        <v>0.35</v>
      </c>
      <c r="L12388" s="73">
        <v>25839.351099692307</v>
      </c>
    </row>
    <row r="12389" spans="1:12" x14ac:dyDescent="0.35">
      <c r="A12389" s="1" t="s">
        <v>20813</v>
      </c>
      <c r="B12389" t="s">
        <v>5728</v>
      </c>
      <c r="C12389" t="s">
        <v>13</v>
      </c>
      <c r="D12389" t="s">
        <v>14</v>
      </c>
      <c r="E12389">
        <v>1</v>
      </c>
      <c r="F12389" s="2">
        <v>2829.96</v>
      </c>
      <c r="G12389" s="3">
        <v>5664</v>
      </c>
      <c r="H12389" s="3">
        <v>28.299600000000002</v>
      </c>
      <c r="I12389" s="3">
        <v>133.00811999999999</v>
      </c>
      <c r="J12389" s="3">
        <v>2991.2677199999998</v>
      </c>
      <c r="K12389" s="4">
        <v>0.35</v>
      </c>
      <c r="L12389" s="73">
        <v>5430.3013993846153</v>
      </c>
    </row>
    <row r="12390" spans="1:12" x14ac:dyDescent="0.35">
      <c r="A12390" s="1" t="s">
        <v>20814</v>
      </c>
      <c r="B12390" t="s">
        <v>17461</v>
      </c>
      <c r="C12390" t="s">
        <v>26</v>
      </c>
      <c r="D12390" t="s">
        <v>27</v>
      </c>
      <c r="E12390">
        <v>1</v>
      </c>
      <c r="F12390" s="2">
        <v>70.83</v>
      </c>
      <c r="G12390" s="3">
        <v>147.53</v>
      </c>
      <c r="H12390" s="3">
        <v>0.70830000000000004</v>
      </c>
      <c r="I12390" s="3">
        <v>3.3290099999999998</v>
      </c>
      <c r="J12390" s="3">
        <v>74.867309999999989</v>
      </c>
      <c r="K12390" s="4">
        <v>0.34999999999999992</v>
      </c>
      <c r="L12390" s="73">
        <v>135.91296276923075</v>
      </c>
    </row>
    <row r="12391" spans="1:12" x14ac:dyDescent="0.35">
      <c r="A12391" s="1" t="s">
        <v>20815</v>
      </c>
      <c r="B12391" t="s">
        <v>20816</v>
      </c>
      <c r="C12391" t="s">
        <v>363</v>
      </c>
      <c r="D12391" t="s">
        <v>364</v>
      </c>
      <c r="E12391">
        <v>1</v>
      </c>
      <c r="F12391" s="2">
        <v>649.67999999999995</v>
      </c>
      <c r="G12391" s="3">
        <v>1323.3024</v>
      </c>
      <c r="H12391" s="3">
        <v>6.4967999999999995</v>
      </c>
      <c r="I12391" s="3">
        <v>30.534959999999998</v>
      </c>
      <c r="J12391" s="3">
        <v>686.71175999999991</v>
      </c>
      <c r="K12391" s="4">
        <v>0.35000000000000003</v>
      </c>
      <c r="L12391" s="73">
        <v>1246.6459643076921</v>
      </c>
    </row>
    <row r="12392" spans="1:12" x14ac:dyDescent="0.35">
      <c r="A12392" s="1" t="s">
        <v>20817</v>
      </c>
      <c r="B12392" t="s">
        <v>2276</v>
      </c>
      <c r="C12392" t="s">
        <v>363</v>
      </c>
      <c r="D12392" t="s">
        <v>364</v>
      </c>
      <c r="E12392">
        <v>1</v>
      </c>
      <c r="F12392" s="2">
        <v>6000</v>
      </c>
      <c r="G12392" s="3">
        <v>15607</v>
      </c>
      <c r="H12392" s="3">
        <v>60</v>
      </c>
      <c r="I12392" s="3">
        <v>282</v>
      </c>
      <c r="J12392" s="3">
        <v>6342</v>
      </c>
      <c r="K12392" s="4">
        <v>0.35</v>
      </c>
      <c r="L12392" s="73">
        <v>11513.16923076923</v>
      </c>
    </row>
    <row r="12393" spans="1:12" x14ac:dyDescent="0.35">
      <c r="A12393" s="1" t="s">
        <v>20818</v>
      </c>
      <c r="B12393" t="s">
        <v>20819</v>
      </c>
      <c r="C12393" t="s">
        <v>363</v>
      </c>
      <c r="D12393" t="s">
        <v>364</v>
      </c>
      <c r="E12393">
        <v>1</v>
      </c>
      <c r="F12393" s="2">
        <v>27.376000000000001</v>
      </c>
      <c r="G12393" s="3">
        <v>57</v>
      </c>
      <c r="H12393" s="3">
        <v>0.27376</v>
      </c>
      <c r="I12393" s="3">
        <v>1.286672</v>
      </c>
      <c r="J12393" s="3">
        <v>28.936432</v>
      </c>
      <c r="K12393" s="4">
        <v>0.35000000000000003</v>
      </c>
      <c r="L12393" s="73">
        <v>52.530753476923081</v>
      </c>
    </row>
    <row r="12394" spans="1:12" x14ac:dyDescent="0.35">
      <c r="A12394" s="1" t="s">
        <v>20820</v>
      </c>
      <c r="B12394" t="s">
        <v>20821</v>
      </c>
      <c r="C12394" t="s">
        <v>34</v>
      </c>
      <c r="D12394" t="s">
        <v>35</v>
      </c>
      <c r="E12394">
        <v>1</v>
      </c>
      <c r="F12394" s="2">
        <v>364.27</v>
      </c>
      <c r="G12394" s="3">
        <v>890</v>
      </c>
      <c r="H12394" s="3">
        <v>3.6427</v>
      </c>
      <c r="I12394" s="3">
        <v>17.12069</v>
      </c>
      <c r="J12394" s="3">
        <v>385.03339</v>
      </c>
      <c r="K12394" s="4">
        <v>0.35000000000000003</v>
      </c>
      <c r="L12394" s="73">
        <v>698.9836926153846</v>
      </c>
    </row>
    <row r="12395" spans="1:12" x14ac:dyDescent="0.35">
      <c r="A12395" s="1" t="s">
        <v>20822</v>
      </c>
      <c r="B12395" t="s">
        <v>20823</v>
      </c>
      <c r="C12395" t="s">
        <v>13</v>
      </c>
      <c r="D12395" t="s">
        <v>14</v>
      </c>
      <c r="E12395">
        <v>1</v>
      </c>
      <c r="F12395" s="2">
        <v>817.32</v>
      </c>
      <c r="G12395" s="3">
        <v>1635</v>
      </c>
      <c r="H12395" s="3">
        <v>8.1732000000000014</v>
      </c>
      <c r="I12395" s="3">
        <v>38.41404</v>
      </c>
      <c r="J12395" s="3">
        <v>863.90724</v>
      </c>
      <c r="K12395" s="4">
        <v>0.35</v>
      </c>
      <c r="L12395" s="73">
        <v>1568.3239126153846</v>
      </c>
    </row>
    <row r="12396" spans="1:12" x14ac:dyDescent="0.35">
      <c r="A12396" s="1" t="s">
        <v>20824</v>
      </c>
      <c r="B12396" t="s">
        <v>20825</v>
      </c>
      <c r="C12396" t="s">
        <v>363</v>
      </c>
      <c r="D12396" t="s">
        <v>364</v>
      </c>
      <c r="E12396">
        <v>1</v>
      </c>
      <c r="F12396" s="2">
        <v>153.12</v>
      </c>
      <c r="G12396" s="3">
        <v>320</v>
      </c>
      <c r="H12396" s="3">
        <v>1.5312000000000001</v>
      </c>
      <c r="I12396" s="3">
        <v>7.1966400000000004</v>
      </c>
      <c r="J12396" s="3">
        <v>161.84784000000002</v>
      </c>
      <c r="K12396" s="4">
        <v>0.34999999999999992</v>
      </c>
      <c r="L12396" s="73">
        <v>293.81607876923078</v>
      </c>
    </row>
    <row r="12397" spans="1:12" x14ac:dyDescent="0.35">
      <c r="A12397" s="1" t="s">
        <v>20826</v>
      </c>
      <c r="B12397" t="s">
        <v>16911</v>
      </c>
      <c r="C12397" t="s">
        <v>26</v>
      </c>
      <c r="D12397" t="s">
        <v>27</v>
      </c>
      <c r="E12397">
        <v>1</v>
      </c>
      <c r="F12397" s="2">
        <v>1080.75</v>
      </c>
      <c r="G12397" s="3">
        <v>2362.0500000000002</v>
      </c>
      <c r="H12397" s="3">
        <v>10.807500000000001</v>
      </c>
      <c r="I12397" s="3">
        <v>50.795250000000003</v>
      </c>
      <c r="J12397" s="3">
        <v>1142.3527499999998</v>
      </c>
      <c r="K12397" s="4">
        <v>0.35000000000000003</v>
      </c>
      <c r="L12397" s="73">
        <v>2073.8096076923075</v>
      </c>
    </row>
    <row r="12398" spans="1:12" x14ac:dyDescent="0.35">
      <c r="A12398" s="1" t="s">
        <v>20827</v>
      </c>
      <c r="B12398" t="s">
        <v>20766</v>
      </c>
      <c r="C12398" t="s">
        <v>34</v>
      </c>
      <c r="D12398" t="s">
        <v>35</v>
      </c>
      <c r="E12398">
        <v>1</v>
      </c>
      <c r="F12398" s="2">
        <v>2315.96</v>
      </c>
      <c r="G12398" s="3">
        <v>7324.3631999999998</v>
      </c>
      <c r="H12398" s="3">
        <v>23.159600000000001</v>
      </c>
      <c r="I12398" s="3">
        <v>108.85012</v>
      </c>
      <c r="J12398" s="3">
        <v>2447.9697200000001</v>
      </c>
      <c r="K12398" s="4">
        <v>0.35</v>
      </c>
      <c r="L12398" s="73">
        <v>4444.0065686153848</v>
      </c>
    </row>
    <row r="12399" spans="1:12" x14ac:dyDescent="0.35">
      <c r="A12399" s="1" t="s">
        <v>20828</v>
      </c>
      <c r="B12399" t="s">
        <v>20829</v>
      </c>
      <c r="C12399" t="s">
        <v>13</v>
      </c>
      <c r="D12399" t="s">
        <v>14</v>
      </c>
      <c r="E12399">
        <v>1</v>
      </c>
      <c r="F12399" s="2">
        <v>10109.4</v>
      </c>
      <c r="G12399" s="3">
        <v>18446</v>
      </c>
      <c r="H12399" s="3">
        <v>101.09399999999999</v>
      </c>
      <c r="I12399" s="3">
        <v>475.14179999999999</v>
      </c>
      <c r="J12399" s="3">
        <v>10685.635799999998</v>
      </c>
      <c r="K12399" s="4">
        <v>0.35</v>
      </c>
      <c r="L12399" s="73">
        <v>19398.538836923071</v>
      </c>
    </row>
    <row r="12400" spans="1:12" x14ac:dyDescent="0.35">
      <c r="A12400" s="1" t="s">
        <v>20830</v>
      </c>
      <c r="B12400" t="s">
        <v>20831</v>
      </c>
      <c r="C12400" t="s">
        <v>363</v>
      </c>
      <c r="D12400" t="s">
        <v>364</v>
      </c>
      <c r="E12400">
        <v>1</v>
      </c>
      <c r="F12400" s="2">
        <v>1285.31</v>
      </c>
      <c r="G12400" s="3">
        <v>2621.6288</v>
      </c>
      <c r="H12400" s="3">
        <v>12.8531</v>
      </c>
      <c r="I12400" s="3">
        <v>60.409569999999995</v>
      </c>
      <c r="J12400" s="3">
        <v>1358.57267</v>
      </c>
      <c r="K12400" s="4">
        <v>0.35000000000000003</v>
      </c>
      <c r="L12400" s="73">
        <v>2466.3319240000001</v>
      </c>
    </row>
    <row r="12401" spans="1:12" x14ac:dyDescent="0.35">
      <c r="A12401" s="1" t="s">
        <v>20832</v>
      </c>
      <c r="B12401" t="s">
        <v>20833</v>
      </c>
      <c r="C12401" t="s">
        <v>13</v>
      </c>
      <c r="D12401" t="s">
        <v>14</v>
      </c>
      <c r="E12401">
        <v>1</v>
      </c>
      <c r="F12401" s="2">
        <v>220.08</v>
      </c>
      <c r="G12401" s="3">
        <v>440</v>
      </c>
      <c r="H12401" s="3">
        <v>2.2008000000000001</v>
      </c>
      <c r="I12401" s="3">
        <v>10.343760000000001</v>
      </c>
      <c r="J12401" s="3">
        <v>232.62456</v>
      </c>
      <c r="K12401" s="4">
        <v>0.34999999999999992</v>
      </c>
      <c r="L12401" s="73">
        <v>422.30304738461535</v>
      </c>
    </row>
    <row r="12402" spans="1:12" x14ac:dyDescent="0.35">
      <c r="A12402" s="1" t="s">
        <v>20834</v>
      </c>
      <c r="B12402" t="s">
        <v>3134</v>
      </c>
      <c r="C12402" t="s">
        <v>13</v>
      </c>
      <c r="D12402" t="s">
        <v>14</v>
      </c>
      <c r="E12402">
        <v>1</v>
      </c>
      <c r="F12402" s="2">
        <v>1132.32</v>
      </c>
      <c r="G12402" s="3">
        <v>2266</v>
      </c>
      <c r="H12402" s="3">
        <v>11.3232</v>
      </c>
      <c r="I12402" s="3">
        <v>53.21904</v>
      </c>
      <c r="J12402" s="3">
        <v>1196.8622399999999</v>
      </c>
      <c r="K12402" s="4">
        <v>0.35</v>
      </c>
      <c r="L12402" s="73">
        <v>2172.7652972307692</v>
      </c>
    </row>
    <row r="12403" spans="1:12" x14ac:dyDescent="0.35">
      <c r="A12403" s="1" t="s">
        <v>20835</v>
      </c>
      <c r="B12403" t="s">
        <v>9241</v>
      </c>
      <c r="C12403" t="s">
        <v>34</v>
      </c>
      <c r="D12403" t="s">
        <v>35</v>
      </c>
      <c r="E12403">
        <v>1</v>
      </c>
      <c r="F12403" s="2">
        <v>7288.38</v>
      </c>
      <c r="G12403" s="3">
        <v>20245</v>
      </c>
      <c r="H12403" s="3">
        <v>72.883800000000008</v>
      </c>
      <c r="I12403" s="3">
        <v>342.55385999999999</v>
      </c>
      <c r="J12403" s="3">
        <v>7703.8176599999997</v>
      </c>
      <c r="K12403" s="4">
        <v>0.35</v>
      </c>
      <c r="L12403" s="73">
        <v>13985.392059692307</v>
      </c>
    </row>
    <row r="12404" spans="1:12" x14ac:dyDescent="0.35">
      <c r="A12404" s="1" t="s">
        <v>20836</v>
      </c>
      <c r="B12404" t="s">
        <v>20837</v>
      </c>
      <c r="C12404" t="s">
        <v>363</v>
      </c>
      <c r="D12404" t="s">
        <v>364</v>
      </c>
      <c r="E12404">
        <v>1</v>
      </c>
      <c r="F12404" s="2">
        <v>129.19999999999999</v>
      </c>
      <c r="G12404" s="3">
        <v>450</v>
      </c>
      <c r="H12404" s="3">
        <v>1.2919999999999998</v>
      </c>
      <c r="I12404" s="3">
        <v>6.0723999999999991</v>
      </c>
      <c r="J12404" s="3">
        <v>136.56439999999998</v>
      </c>
      <c r="K12404" s="4">
        <v>0.35000000000000003</v>
      </c>
      <c r="L12404" s="73">
        <v>247.91691076923073</v>
      </c>
    </row>
    <row r="12405" spans="1:12" x14ac:dyDescent="0.35">
      <c r="A12405" s="1" t="s">
        <v>20838</v>
      </c>
      <c r="B12405" t="s">
        <v>1571</v>
      </c>
      <c r="C12405" t="s">
        <v>34</v>
      </c>
      <c r="D12405" t="s">
        <v>35</v>
      </c>
      <c r="E12405">
        <v>1</v>
      </c>
      <c r="F12405" s="2">
        <v>26607.040000000001</v>
      </c>
      <c r="G12405" s="3">
        <v>73901</v>
      </c>
      <c r="H12405" s="3">
        <v>266.07040000000001</v>
      </c>
      <c r="I12405" s="3">
        <v>1250.53088</v>
      </c>
      <c r="J12405" s="3">
        <v>28123.64128</v>
      </c>
      <c r="K12405" s="4">
        <v>0.35</v>
      </c>
      <c r="L12405" s="73">
        <v>51055.225708307691</v>
      </c>
    </row>
    <row r="12406" spans="1:12" x14ac:dyDescent="0.35">
      <c r="A12406" s="1" t="s">
        <v>20839</v>
      </c>
      <c r="B12406" t="s">
        <v>20840</v>
      </c>
      <c r="C12406" t="s">
        <v>363</v>
      </c>
      <c r="D12406" t="s">
        <v>364</v>
      </c>
      <c r="E12406">
        <v>1</v>
      </c>
      <c r="F12406" s="2">
        <v>4.57</v>
      </c>
      <c r="G12406" s="3">
        <v>10.9</v>
      </c>
      <c r="H12406" s="3">
        <v>4.5700000000000005E-2</v>
      </c>
      <c r="I12406" s="3">
        <v>0.21479000000000001</v>
      </c>
      <c r="J12406" s="3">
        <v>4.8304900000000002</v>
      </c>
      <c r="K12406" s="4">
        <v>0.35</v>
      </c>
      <c r="L12406" s="73">
        <v>8.7691972307692314</v>
      </c>
    </row>
    <row r="12407" spans="1:12" x14ac:dyDescent="0.35">
      <c r="A12407" s="1" t="s">
        <v>20841</v>
      </c>
      <c r="B12407" t="s">
        <v>19960</v>
      </c>
      <c r="C12407" t="s">
        <v>34</v>
      </c>
      <c r="D12407" t="s">
        <v>35</v>
      </c>
      <c r="E12407">
        <v>1</v>
      </c>
      <c r="F12407" s="2">
        <v>14956.33</v>
      </c>
      <c r="G12407" s="3">
        <v>38108</v>
      </c>
      <c r="H12407" s="3">
        <v>149.5633</v>
      </c>
      <c r="I12407" s="3">
        <v>702.94750999999997</v>
      </c>
      <c r="J12407" s="3">
        <v>15808.84081</v>
      </c>
      <c r="K12407" s="4">
        <v>0.35</v>
      </c>
      <c r="L12407" s="73">
        <v>28699.12639353846</v>
      </c>
    </row>
    <row r="12408" spans="1:12" x14ac:dyDescent="0.35">
      <c r="A12408" s="1" t="s">
        <v>20842</v>
      </c>
      <c r="B12408" t="s">
        <v>20106</v>
      </c>
      <c r="C12408" t="s">
        <v>13</v>
      </c>
      <c r="D12408" t="s">
        <v>14</v>
      </c>
      <c r="E12408">
        <v>1</v>
      </c>
      <c r="F12408" s="2">
        <v>33.6</v>
      </c>
      <c r="G12408" s="3">
        <v>66</v>
      </c>
      <c r="H12408" s="3">
        <v>0.33600000000000002</v>
      </c>
      <c r="I12408" s="3">
        <v>1.5792000000000002</v>
      </c>
      <c r="J12408" s="3">
        <v>35.5152</v>
      </c>
      <c r="K12408" s="4">
        <v>0.35</v>
      </c>
      <c r="L12408" s="73">
        <v>64.473747692307683</v>
      </c>
    </row>
    <row r="12409" spans="1:12" x14ac:dyDescent="0.35">
      <c r="A12409" s="1" t="s">
        <v>20843</v>
      </c>
      <c r="B12409" t="s">
        <v>3729</v>
      </c>
      <c r="C12409" t="s">
        <v>13</v>
      </c>
      <c r="D12409" t="s">
        <v>14</v>
      </c>
      <c r="E12409">
        <v>1</v>
      </c>
      <c r="F12409" s="2">
        <v>10034.379999999999</v>
      </c>
      <c r="G12409" s="3">
        <v>24039.276000000002</v>
      </c>
      <c r="H12409" s="3">
        <v>100.34379999999999</v>
      </c>
      <c r="I12409" s="3">
        <v>471.61585999999994</v>
      </c>
      <c r="J12409" s="3">
        <v>10606.33966</v>
      </c>
      <c r="K12409" s="4">
        <v>0.34999999999999992</v>
      </c>
      <c r="L12409" s="73">
        <v>19254.58584430769</v>
      </c>
    </row>
    <row r="12410" spans="1:12" x14ac:dyDescent="0.35">
      <c r="A12410" s="1" t="s">
        <v>20844</v>
      </c>
      <c r="B12410" t="s">
        <v>20845</v>
      </c>
      <c r="C12410" t="s">
        <v>363</v>
      </c>
      <c r="D12410" t="s">
        <v>364</v>
      </c>
      <c r="E12410">
        <v>1</v>
      </c>
      <c r="F12410" s="2">
        <v>1515.24</v>
      </c>
      <c r="G12410" s="3">
        <v>3294</v>
      </c>
      <c r="H12410" s="3">
        <v>15.1524</v>
      </c>
      <c r="I12410" s="3">
        <v>71.216279999999998</v>
      </c>
      <c r="J12410" s="3">
        <v>1601.60868</v>
      </c>
      <c r="K12410" s="4">
        <v>0.34999999999999992</v>
      </c>
      <c r="L12410" s="73">
        <v>2907.5357575384614</v>
      </c>
    </row>
    <row r="12411" spans="1:12" x14ac:dyDescent="0.35">
      <c r="A12411" s="1" t="s">
        <v>20846</v>
      </c>
      <c r="B12411" t="s">
        <v>20847</v>
      </c>
      <c r="C12411" t="s">
        <v>34</v>
      </c>
      <c r="D12411" t="s">
        <v>35</v>
      </c>
      <c r="E12411">
        <v>1</v>
      </c>
      <c r="F12411" s="2">
        <v>3.06</v>
      </c>
      <c r="G12411" s="3">
        <v>8.2544000000000004</v>
      </c>
      <c r="H12411" s="3">
        <v>3.0600000000000002E-2</v>
      </c>
      <c r="I12411" s="3">
        <v>0.14382</v>
      </c>
      <c r="J12411" s="3">
        <v>3.2344200000000001</v>
      </c>
      <c r="K12411" s="4">
        <v>0.35000000000000003</v>
      </c>
      <c r="L12411" s="73">
        <v>5.8717163076923082</v>
      </c>
    </row>
    <row r="12412" spans="1:12" x14ac:dyDescent="0.35">
      <c r="A12412" s="1" t="s">
        <v>20848</v>
      </c>
      <c r="B12412" t="s">
        <v>20849</v>
      </c>
      <c r="C12412" t="s">
        <v>363</v>
      </c>
      <c r="D12412" t="s">
        <v>364</v>
      </c>
      <c r="E12412">
        <v>1</v>
      </c>
      <c r="F12412" s="2">
        <v>2330.4</v>
      </c>
      <c r="G12412" s="3">
        <v>4625</v>
      </c>
      <c r="H12412" s="3">
        <v>23.304000000000002</v>
      </c>
      <c r="I12412" s="3">
        <v>109.5288</v>
      </c>
      <c r="J12412" s="3">
        <v>2463.2328000000002</v>
      </c>
      <c r="K12412" s="4">
        <v>0.35000000000000003</v>
      </c>
      <c r="L12412" s="73">
        <v>4471.7149292307695</v>
      </c>
    </row>
    <row r="12413" spans="1:12" x14ac:dyDescent="0.35">
      <c r="A12413" s="1" t="s">
        <v>20850</v>
      </c>
      <c r="B12413" t="s">
        <v>19624</v>
      </c>
      <c r="C12413" t="s">
        <v>363</v>
      </c>
      <c r="D12413" t="s">
        <v>364</v>
      </c>
      <c r="E12413">
        <v>1</v>
      </c>
      <c r="F12413" s="2">
        <v>312.8</v>
      </c>
      <c r="G12413" s="3">
        <v>680</v>
      </c>
      <c r="H12413" s="3">
        <v>3.1280000000000001</v>
      </c>
      <c r="I12413" s="3">
        <v>14.701600000000001</v>
      </c>
      <c r="J12413" s="3">
        <v>330.62959999999998</v>
      </c>
      <c r="K12413" s="4">
        <v>0.35</v>
      </c>
      <c r="L12413" s="73">
        <v>600.21988923076924</v>
      </c>
    </row>
    <row r="12414" spans="1:12" x14ac:dyDescent="0.35">
      <c r="A12414" s="1" t="s">
        <v>20851</v>
      </c>
      <c r="B12414" t="s">
        <v>20852</v>
      </c>
      <c r="C12414" t="s">
        <v>26</v>
      </c>
      <c r="D12414" t="s">
        <v>27</v>
      </c>
      <c r="E12414">
        <v>1</v>
      </c>
      <c r="F12414" s="2">
        <v>31.43</v>
      </c>
      <c r="G12414" s="3">
        <v>7489</v>
      </c>
      <c r="H12414" s="3">
        <v>0.31430000000000002</v>
      </c>
      <c r="I12414" s="3">
        <v>1.4772099999999999</v>
      </c>
      <c r="J12414" s="3">
        <v>33.221510000000002</v>
      </c>
      <c r="K12414" s="4">
        <v>0.35</v>
      </c>
      <c r="L12414" s="73">
        <v>60.309818153846159</v>
      </c>
    </row>
    <row r="12415" spans="1:12" x14ac:dyDescent="0.35">
      <c r="A12415" s="1" t="s">
        <v>20853</v>
      </c>
      <c r="B12415" t="s">
        <v>20854</v>
      </c>
      <c r="C12415" t="s">
        <v>363</v>
      </c>
      <c r="D12415" t="s">
        <v>364</v>
      </c>
      <c r="E12415">
        <v>1</v>
      </c>
      <c r="F12415" s="2">
        <v>171.99</v>
      </c>
      <c r="G12415" s="3">
        <v>458</v>
      </c>
      <c r="H12415" s="3">
        <v>1.7199000000000002</v>
      </c>
      <c r="I12415" s="3">
        <v>8.0835299999999997</v>
      </c>
      <c r="J12415" s="3">
        <v>181.79343</v>
      </c>
      <c r="K12415" s="4">
        <v>0.34999999999999992</v>
      </c>
      <c r="L12415" s="73">
        <v>330.02499599999999</v>
      </c>
    </row>
    <row r="12416" spans="1:12" x14ac:dyDescent="0.35">
      <c r="A12416" s="1" t="s">
        <v>20855</v>
      </c>
      <c r="B12416" t="s">
        <v>20856</v>
      </c>
      <c r="C12416" t="s">
        <v>34</v>
      </c>
      <c r="D12416" t="s">
        <v>35</v>
      </c>
      <c r="E12416">
        <v>1</v>
      </c>
      <c r="F12416" s="2">
        <v>531.34</v>
      </c>
      <c r="G12416" s="3">
        <v>1391</v>
      </c>
      <c r="H12416" s="3">
        <v>5.3134000000000006</v>
      </c>
      <c r="I12416" s="3">
        <v>24.972980000000003</v>
      </c>
      <c r="J12416" s="3">
        <v>561.62638000000004</v>
      </c>
      <c r="K12416" s="4">
        <v>0.35</v>
      </c>
      <c r="L12416" s="73">
        <v>1019.5678898461539</v>
      </c>
    </row>
    <row r="12417" spans="1:12" x14ac:dyDescent="0.35">
      <c r="A12417" s="1" t="s">
        <v>20857</v>
      </c>
      <c r="B12417" t="s">
        <v>20858</v>
      </c>
      <c r="C12417" t="s">
        <v>21</v>
      </c>
      <c r="D12417" t="s">
        <v>22</v>
      </c>
      <c r="E12417">
        <v>1</v>
      </c>
      <c r="F12417" s="2">
        <v>31.77</v>
      </c>
      <c r="G12417" s="3">
        <v>71</v>
      </c>
      <c r="H12417" s="3">
        <v>0.31769999999999998</v>
      </c>
      <c r="I12417" s="3">
        <v>1.49319</v>
      </c>
      <c r="J12417" s="3">
        <v>33.580889999999997</v>
      </c>
      <c r="K12417" s="4">
        <v>0.35</v>
      </c>
      <c r="L12417" s="73">
        <v>60.962231076923068</v>
      </c>
    </row>
    <row r="12418" spans="1:12" x14ac:dyDescent="0.35">
      <c r="A12418" s="1" t="s">
        <v>20859</v>
      </c>
      <c r="B12418" t="s">
        <v>20860</v>
      </c>
      <c r="C12418" t="s">
        <v>26</v>
      </c>
      <c r="D12418" t="s">
        <v>27</v>
      </c>
      <c r="E12418">
        <v>1</v>
      </c>
      <c r="F12418" s="2">
        <v>200.59</v>
      </c>
      <c r="G12418" s="3">
        <v>414</v>
      </c>
      <c r="H12418" s="3">
        <v>2.0059</v>
      </c>
      <c r="I12418" s="3">
        <v>9.4277300000000004</v>
      </c>
      <c r="J12418" s="3">
        <v>212.02363</v>
      </c>
      <c r="K12418" s="4">
        <v>0.35000000000000003</v>
      </c>
      <c r="L12418" s="73">
        <v>384.90443600000003</v>
      </c>
    </row>
    <row r="12419" spans="1:12" x14ac:dyDescent="0.35">
      <c r="A12419" s="1" t="s">
        <v>20861</v>
      </c>
      <c r="B12419" t="s">
        <v>20862</v>
      </c>
      <c r="C12419" t="s">
        <v>34</v>
      </c>
      <c r="D12419" t="s">
        <v>35</v>
      </c>
      <c r="E12419">
        <v>1</v>
      </c>
      <c r="F12419" s="2">
        <v>3483.45</v>
      </c>
      <c r="G12419" s="3">
        <v>8640</v>
      </c>
      <c r="H12419" s="3">
        <v>34.834499999999998</v>
      </c>
      <c r="I12419" s="3">
        <v>163.72215</v>
      </c>
      <c r="J12419" s="3">
        <v>3682.0066499999998</v>
      </c>
      <c r="K12419" s="4">
        <v>0.35000000000000003</v>
      </c>
      <c r="L12419" s="73">
        <v>6684.2582261538464</v>
      </c>
    </row>
    <row r="12420" spans="1:12" x14ac:dyDescent="0.35">
      <c r="A12420" s="1" t="s">
        <v>20863</v>
      </c>
      <c r="B12420" t="s">
        <v>1575</v>
      </c>
      <c r="C12420" t="s">
        <v>34</v>
      </c>
      <c r="D12420" t="s">
        <v>35</v>
      </c>
      <c r="E12420">
        <v>1</v>
      </c>
      <c r="F12420" s="2">
        <v>29501.01</v>
      </c>
      <c r="G12420" s="3">
        <v>81936</v>
      </c>
      <c r="H12420" s="3">
        <v>295.01009999999997</v>
      </c>
      <c r="I12420" s="3">
        <v>1386.54747</v>
      </c>
      <c r="J12420" s="3">
        <v>31182.567569999999</v>
      </c>
      <c r="K12420" s="4">
        <v>0.35000000000000003</v>
      </c>
      <c r="L12420" s="73">
        <v>56608.353434769233</v>
      </c>
    </row>
    <row r="12421" spans="1:12" x14ac:dyDescent="0.35">
      <c r="A12421" s="1" t="s">
        <v>20864</v>
      </c>
      <c r="B12421" t="s">
        <v>20865</v>
      </c>
      <c r="C12421" t="s">
        <v>363</v>
      </c>
      <c r="D12421" t="s">
        <v>364</v>
      </c>
      <c r="E12421">
        <v>1</v>
      </c>
      <c r="F12421" s="2">
        <v>1525</v>
      </c>
      <c r="G12421" s="3">
        <v>3176</v>
      </c>
      <c r="H12421" s="3">
        <v>15.25</v>
      </c>
      <c r="I12421" s="3">
        <v>71.674999999999997</v>
      </c>
      <c r="J12421" s="3">
        <v>1611.925</v>
      </c>
      <c r="K12421" s="4">
        <v>0.35</v>
      </c>
      <c r="L12421" s="73">
        <v>2926.2638461538459</v>
      </c>
    </row>
    <row r="12422" spans="1:12" x14ac:dyDescent="0.35">
      <c r="A12422" s="1">
        <v>762363</v>
      </c>
      <c r="B12422" t="s">
        <v>19567</v>
      </c>
      <c r="C12422" t="s">
        <v>34</v>
      </c>
      <c r="D12422" t="s">
        <v>35</v>
      </c>
      <c r="E12422">
        <v>1</v>
      </c>
      <c r="F12422" s="2">
        <v>0.14299999999999999</v>
      </c>
      <c r="G12422" s="3">
        <v>1</v>
      </c>
      <c r="H12422" s="3">
        <v>1.4299999999999998E-3</v>
      </c>
      <c r="I12422" s="3">
        <v>6.7209999999999995E-3</v>
      </c>
      <c r="J12422" s="3">
        <v>0.15115099999999998</v>
      </c>
      <c r="K12422" s="4">
        <v>0.35</v>
      </c>
      <c r="L12422" s="73">
        <v>0.27439719999999995</v>
      </c>
    </row>
    <row r="12423" spans="1:12" x14ac:dyDescent="0.35">
      <c r="A12423" s="1" t="s">
        <v>20866</v>
      </c>
      <c r="B12423" t="s">
        <v>20867</v>
      </c>
      <c r="C12423" t="s">
        <v>363</v>
      </c>
      <c r="D12423" t="s">
        <v>364</v>
      </c>
      <c r="E12423">
        <v>1</v>
      </c>
      <c r="F12423" s="2">
        <v>312.81</v>
      </c>
      <c r="G12423" s="3">
        <v>587</v>
      </c>
      <c r="H12423" s="3">
        <v>3.1280999999999999</v>
      </c>
      <c r="I12423" s="3">
        <v>14.702070000000001</v>
      </c>
      <c r="J12423" s="3">
        <v>330.64017000000001</v>
      </c>
      <c r="K12423" s="4">
        <v>0.34999999999999992</v>
      </c>
      <c r="L12423" s="73">
        <v>600.2390778461538</v>
      </c>
    </row>
    <row r="12424" spans="1:12" x14ac:dyDescent="0.35">
      <c r="A12424" s="1" t="s">
        <v>20868</v>
      </c>
      <c r="B12424" t="s">
        <v>1571</v>
      </c>
      <c r="C12424" t="s">
        <v>34</v>
      </c>
      <c r="D12424" t="s">
        <v>35</v>
      </c>
      <c r="E12424">
        <v>1</v>
      </c>
      <c r="F12424" s="2">
        <v>32644.46</v>
      </c>
      <c r="G12424" s="3">
        <v>90668</v>
      </c>
      <c r="H12424" s="3">
        <v>326.44459999999998</v>
      </c>
      <c r="I12424" s="3">
        <v>1534.28962</v>
      </c>
      <c r="J12424" s="3">
        <v>34505.194220000005</v>
      </c>
      <c r="K12424" s="4">
        <v>0.34999999999999992</v>
      </c>
      <c r="L12424" s="73">
        <v>62640.198737846156</v>
      </c>
    </row>
    <row r="12425" spans="1:12" x14ac:dyDescent="0.35">
      <c r="A12425" s="1" t="s">
        <v>20869</v>
      </c>
      <c r="B12425" t="s">
        <v>20870</v>
      </c>
      <c r="C12425" t="s">
        <v>363</v>
      </c>
      <c r="D12425" t="s">
        <v>364</v>
      </c>
      <c r="E12425">
        <v>1</v>
      </c>
      <c r="F12425" s="2">
        <v>845.96</v>
      </c>
      <c r="G12425" s="3">
        <v>405</v>
      </c>
      <c r="H12425" s="3">
        <v>8.4596</v>
      </c>
      <c r="I12425" s="3">
        <v>39.760120000000001</v>
      </c>
      <c r="J12425" s="3">
        <v>894.17972000000009</v>
      </c>
      <c r="K12425" s="4">
        <v>0.35</v>
      </c>
      <c r="L12425" s="73">
        <v>1623.2801070769231</v>
      </c>
    </row>
    <row r="12426" spans="1:12" x14ac:dyDescent="0.35">
      <c r="A12426" s="1" t="s">
        <v>20871</v>
      </c>
      <c r="B12426" t="s">
        <v>16911</v>
      </c>
      <c r="C12426" t="s">
        <v>26</v>
      </c>
      <c r="D12426" t="s">
        <v>27</v>
      </c>
      <c r="E12426">
        <v>1</v>
      </c>
      <c r="F12426" s="2">
        <v>966.9</v>
      </c>
      <c r="G12426" s="3">
        <v>2113.2199999999998</v>
      </c>
      <c r="H12426" s="3">
        <v>9.6690000000000005</v>
      </c>
      <c r="I12426" s="3">
        <v>45.444299999999998</v>
      </c>
      <c r="J12426" s="3">
        <v>1022.0133</v>
      </c>
      <c r="K12426" s="4">
        <v>0.35</v>
      </c>
      <c r="L12426" s="73">
        <v>1855.3472215384613</v>
      </c>
    </row>
    <row r="12427" spans="1:12" x14ac:dyDescent="0.35">
      <c r="A12427" s="1" t="s">
        <v>20872</v>
      </c>
      <c r="B12427" t="s">
        <v>20873</v>
      </c>
      <c r="C12427" t="s">
        <v>13</v>
      </c>
      <c r="D12427" t="s">
        <v>14</v>
      </c>
      <c r="E12427">
        <v>1</v>
      </c>
      <c r="F12427" s="2">
        <v>840</v>
      </c>
      <c r="G12427" s="3">
        <v>1684</v>
      </c>
      <c r="H12427" s="3">
        <v>8.4</v>
      </c>
      <c r="I12427" s="3">
        <v>39.479999999999997</v>
      </c>
      <c r="J12427" s="3">
        <v>887.88</v>
      </c>
      <c r="K12427" s="4">
        <v>0.35</v>
      </c>
      <c r="L12427" s="73">
        <v>1611.8436923076922</v>
      </c>
    </row>
    <row r="12428" spans="1:12" x14ac:dyDescent="0.35">
      <c r="A12428" s="1" t="s">
        <v>20874</v>
      </c>
      <c r="B12428" t="s">
        <v>20875</v>
      </c>
      <c r="C12428" t="s">
        <v>34</v>
      </c>
      <c r="D12428" t="s">
        <v>35</v>
      </c>
      <c r="E12428">
        <v>1</v>
      </c>
      <c r="F12428" s="2">
        <v>8.33</v>
      </c>
      <c r="G12428" s="3">
        <v>188</v>
      </c>
      <c r="H12428" s="3">
        <v>8.3299999999999999E-2</v>
      </c>
      <c r="I12428" s="3">
        <v>0.39151000000000002</v>
      </c>
      <c r="J12428" s="3">
        <v>8.8048099999999998</v>
      </c>
      <c r="K12428" s="4">
        <v>0.34999999999999992</v>
      </c>
      <c r="L12428" s="73">
        <v>15.984116615384615</v>
      </c>
    </row>
    <row r="12429" spans="1:12" x14ac:dyDescent="0.35">
      <c r="A12429" s="1" t="s">
        <v>20876</v>
      </c>
      <c r="B12429" t="s">
        <v>20472</v>
      </c>
      <c r="C12429" t="s">
        <v>34</v>
      </c>
      <c r="D12429" t="s">
        <v>35</v>
      </c>
      <c r="E12429">
        <v>1</v>
      </c>
      <c r="F12429" s="2">
        <v>15996</v>
      </c>
      <c r="G12429" s="3">
        <v>40702.211000000003</v>
      </c>
      <c r="H12429" s="3">
        <v>159.96</v>
      </c>
      <c r="I12429" s="3">
        <v>751.81200000000001</v>
      </c>
      <c r="J12429" s="3">
        <v>16907.772000000001</v>
      </c>
      <c r="K12429" s="4">
        <v>0.35</v>
      </c>
      <c r="L12429" s="73">
        <v>30694.109169230767</v>
      </c>
    </row>
    <row r="12430" spans="1:12" x14ac:dyDescent="0.35">
      <c r="A12430" s="1" t="s">
        <v>20877</v>
      </c>
      <c r="B12430" t="s">
        <v>20878</v>
      </c>
      <c r="C12430" t="s">
        <v>34</v>
      </c>
      <c r="D12430" t="s">
        <v>35</v>
      </c>
      <c r="E12430">
        <v>1</v>
      </c>
      <c r="F12430" s="2">
        <v>4959.8999999999996</v>
      </c>
      <c r="G12430" s="3">
        <v>13779</v>
      </c>
      <c r="H12430" s="3">
        <v>49.598999999999997</v>
      </c>
      <c r="I12430" s="3">
        <v>233.11529999999999</v>
      </c>
      <c r="J12430" s="3">
        <v>5242.6143000000002</v>
      </c>
      <c r="K12430" s="4">
        <v>0.35</v>
      </c>
      <c r="L12430" s="73">
        <v>9517.361344615385</v>
      </c>
    </row>
    <row r="12431" spans="1:12" x14ac:dyDescent="0.35">
      <c r="A12431" s="1" t="s">
        <v>20879</v>
      </c>
      <c r="B12431" t="s">
        <v>20880</v>
      </c>
      <c r="C12431" t="s">
        <v>363</v>
      </c>
      <c r="D12431" t="s">
        <v>364</v>
      </c>
      <c r="E12431">
        <v>1</v>
      </c>
      <c r="F12431" s="2">
        <v>45.54</v>
      </c>
      <c r="G12431" s="3">
        <v>90</v>
      </c>
      <c r="H12431" s="3">
        <v>0.45540000000000003</v>
      </c>
      <c r="I12431" s="3">
        <v>2.1403799999999999</v>
      </c>
      <c r="J12431" s="3">
        <v>48.135779999999997</v>
      </c>
      <c r="K12431" s="4">
        <v>0.35</v>
      </c>
      <c r="L12431" s="73">
        <v>87.384954461538456</v>
      </c>
    </row>
    <row r="12432" spans="1:12" x14ac:dyDescent="0.35">
      <c r="A12432" s="1" t="s">
        <v>20881</v>
      </c>
      <c r="B12432" t="s">
        <v>19748</v>
      </c>
      <c r="C12432" t="s">
        <v>34</v>
      </c>
      <c r="D12432" t="s">
        <v>35</v>
      </c>
      <c r="E12432">
        <v>1</v>
      </c>
      <c r="F12432" s="2">
        <v>257.32</v>
      </c>
      <c r="G12432" s="3">
        <v>629.8768</v>
      </c>
      <c r="H12432" s="3">
        <v>2.5731999999999999</v>
      </c>
      <c r="I12432" s="3">
        <v>12.09404</v>
      </c>
      <c r="J12432" s="3">
        <v>271.98723999999999</v>
      </c>
      <c r="K12432" s="4">
        <v>0.35</v>
      </c>
      <c r="L12432" s="73">
        <v>493.76145107692304</v>
      </c>
    </row>
    <row r="12433" spans="1:12" x14ac:dyDescent="0.35">
      <c r="A12433" s="1" t="s">
        <v>20882</v>
      </c>
      <c r="B12433" t="s">
        <v>20883</v>
      </c>
      <c r="C12433" t="s">
        <v>363</v>
      </c>
      <c r="D12433" t="s">
        <v>364</v>
      </c>
      <c r="E12433">
        <v>1</v>
      </c>
      <c r="F12433" s="2">
        <v>182.03</v>
      </c>
      <c r="G12433" s="3">
        <v>287</v>
      </c>
      <c r="H12433" s="3">
        <v>1.8203</v>
      </c>
      <c r="I12433" s="3">
        <v>8.5554100000000002</v>
      </c>
      <c r="J12433" s="3">
        <v>192.40571</v>
      </c>
      <c r="K12433" s="4">
        <v>0.35000000000000003</v>
      </c>
      <c r="L12433" s="73">
        <v>349.29036584615386</v>
      </c>
    </row>
    <row r="12434" spans="1:12" x14ac:dyDescent="0.35">
      <c r="A12434" s="1" t="s">
        <v>20884</v>
      </c>
      <c r="B12434" t="s">
        <v>20885</v>
      </c>
      <c r="C12434" t="s">
        <v>363</v>
      </c>
      <c r="D12434" t="s">
        <v>364</v>
      </c>
      <c r="E12434">
        <v>1</v>
      </c>
      <c r="F12434" s="2">
        <v>2341.9299999999998</v>
      </c>
      <c r="G12434" s="3">
        <v>4489</v>
      </c>
      <c r="H12434" s="3">
        <v>23.4193</v>
      </c>
      <c r="I12434" s="3">
        <v>110.07070999999999</v>
      </c>
      <c r="J12434" s="3">
        <v>2475.4200099999998</v>
      </c>
      <c r="K12434" s="4">
        <v>0.35</v>
      </c>
      <c r="L12434" s="73">
        <v>4493.8394027692302</v>
      </c>
    </row>
    <row r="12435" spans="1:12" x14ac:dyDescent="0.35">
      <c r="A12435" s="1" t="s">
        <v>20886</v>
      </c>
      <c r="B12435" t="s">
        <v>20887</v>
      </c>
      <c r="C12435" t="s">
        <v>34</v>
      </c>
      <c r="D12435" t="s">
        <v>35</v>
      </c>
      <c r="E12435">
        <v>1</v>
      </c>
      <c r="F12435" s="2">
        <v>0.1</v>
      </c>
      <c r="G12435" s="3">
        <v>180</v>
      </c>
      <c r="H12435" s="3">
        <v>1E-3</v>
      </c>
      <c r="I12435" s="3">
        <v>4.7000000000000002E-3</v>
      </c>
      <c r="J12435" s="3">
        <v>0.1057</v>
      </c>
      <c r="K12435" s="4">
        <v>0.34999999999999992</v>
      </c>
      <c r="L12435" s="73">
        <v>0.19188615384615385</v>
      </c>
    </row>
    <row r="12436" spans="1:12" x14ac:dyDescent="0.35">
      <c r="A12436" s="1" t="s">
        <v>20888</v>
      </c>
      <c r="B12436" t="s">
        <v>20889</v>
      </c>
      <c r="C12436" t="s">
        <v>13</v>
      </c>
      <c r="D12436" t="s">
        <v>14</v>
      </c>
      <c r="E12436">
        <v>1</v>
      </c>
      <c r="F12436" s="2">
        <v>590.52</v>
      </c>
      <c r="G12436" s="3">
        <v>1182</v>
      </c>
      <c r="H12436" s="3">
        <v>5.9051999999999998</v>
      </c>
      <c r="I12436" s="3">
        <v>27.754439999999999</v>
      </c>
      <c r="J12436" s="3">
        <v>624.17964000000006</v>
      </c>
      <c r="K12436" s="4">
        <v>0.35</v>
      </c>
      <c r="L12436" s="73">
        <v>1133.1261156923078</v>
      </c>
    </row>
    <row r="12437" spans="1:12" x14ac:dyDescent="0.35">
      <c r="A12437" s="1" t="s">
        <v>20890</v>
      </c>
      <c r="B12437" t="s">
        <v>20891</v>
      </c>
      <c r="C12437" t="s">
        <v>34</v>
      </c>
      <c r="D12437" t="s">
        <v>35</v>
      </c>
      <c r="E12437">
        <v>1</v>
      </c>
      <c r="F12437" s="2">
        <v>258.58</v>
      </c>
      <c r="G12437" s="3">
        <v>516</v>
      </c>
      <c r="H12437" s="3">
        <v>2.5857999999999999</v>
      </c>
      <c r="I12437" s="3">
        <v>12.15326</v>
      </c>
      <c r="J12437" s="3">
        <v>273.31905999999998</v>
      </c>
      <c r="K12437" s="4">
        <v>0.35</v>
      </c>
      <c r="L12437" s="73">
        <v>496.17921661538458</v>
      </c>
    </row>
    <row r="12438" spans="1:12" x14ac:dyDescent="0.35">
      <c r="A12438" s="1" t="s">
        <v>20892</v>
      </c>
      <c r="B12438" t="s">
        <v>20893</v>
      </c>
      <c r="C12438" t="s">
        <v>363</v>
      </c>
      <c r="D12438" t="s">
        <v>364</v>
      </c>
      <c r="E12438">
        <v>1</v>
      </c>
      <c r="F12438" s="2">
        <v>3.93</v>
      </c>
      <c r="G12438" s="3">
        <v>9.0272000000000006</v>
      </c>
      <c r="H12438" s="3">
        <v>3.9300000000000002E-2</v>
      </c>
      <c r="I12438" s="3">
        <v>0.18471000000000001</v>
      </c>
      <c r="J12438" s="3">
        <v>4.1540100000000004</v>
      </c>
      <c r="K12438" s="4">
        <v>0.35000000000000003</v>
      </c>
      <c r="L12438" s="73">
        <v>7.5411258461538466</v>
      </c>
    </row>
    <row r="12439" spans="1:12" x14ac:dyDescent="0.35">
      <c r="A12439" s="1" t="s">
        <v>20894</v>
      </c>
      <c r="B12439" t="s">
        <v>20895</v>
      </c>
      <c r="C12439" t="s">
        <v>363</v>
      </c>
      <c r="D12439" t="s">
        <v>364</v>
      </c>
      <c r="E12439">
        <v>1</v>
      </c>
      <c r="F12439" s="2">
        <v>589.26</v>
      </c>
      <c r="G12439" s="3">
        <v>1287.8699999999999</v>
      </c>
      <c r="H12439" s="3">
        <v>5.8925999999999998</v>
      </c>
      <c r="I12439" s="3">
        <v>27.695219999999999</v>
      </c>
      <c r="J12439" s="3">
        <v>622.84781999999996</v>
      </c>
      <c r="K12439" s="4">
        <v>0.35</v>
      </c>
      <c r="L12439" s="73">
        <v>1130.7083501538459</v>
      </c>
    </row>
    <row r="12440" spans="1:12" x14ac:dyDescent="0.35">
      <c r="A12440" s="1" t="s">
        <v>20896</v>
      </c>
      <c r="B12440" t="s">
        <v>20897</v>
      </c>
      <c r="C12440" t="s">
        <v>363</v>
      </c>
      <c r="D12440" t="s">
        <v>364</v>
      </c>
      <c r="E12440">
        <v>1</v>
      </c>
      <c r="F12440" s="2">
        <v>195.1</v>
      </c>
      <c r="G12440" s="3">
        <v>391</v>
      </c>
      <c r="H12440" s="3">
        <v>1.9510000000000001</v>
      </c>
      <c r="I12440" s="3">
        <v>9.1697000000000006</v>
      </c>
      <c r="J12440" s="3">
        <v>206.22069999999999</v>
      </c>
      <c r="K12440" s="4">
        <v>0.34999999999999992</v>
      </c>
      <c r="L12440" s="73">
        <v>374.3698861538461</v>
      </c>
    </row>
    <row r="12441" spans="1:12" x14ac:dyDescent="0.35">
      <c r="A12441" s="1" t="s">
        <v>20898</v>
      </c>
      <c r="B12441" t="s">
        <v>20899</v>
      </c>
      <c r="C12441" t="s">
        <v>363</v>
      </c>
      <c r="D12441" t="s">
        <v>364</v>
      </c>
      <c r="E12441">
        <v>1</v>
      </c>
      <c r="F12441" s="2">
        <v>366.3</v>
      </c>
      <c r="G12441" s="3">
        <v>701</v>
      </c>
      <c r="H12441" s="3">
        <v>3.6630000000000003</v>
      </c>
      <c r="I12441" s="3">
        <v>17.216100000000001</v>
      </c>
      <c r="J12441" s="3">
        <v>387.17910000000001</v>
      </c>
      <c r="K12441" s="4">
        <v>0.35000000000000003</v>
      </c>
      <c r="L12441" s="73">
        <v>702.87898153846163</v>
      </c>
    </row>
    <row r="12442" spans="1:12" x14ac:dyDescent="0.35">
      <c r="A12442" s="1" t="s">
        <v>20900</v>
      </c>
      <c r="B12442" t="s">
        <v>20901</v>
      </c>
      <c r="C12442" t="s">
        <v>363</v>
      </c>
      <c r="D12442" t="s">
        <v>364</v>
      </c>
      <c r="E12442">
        <v>1</v>
      </c>
      <c r="F12442" s="2">
        <v>9545.9699999999993</v>
      </c>
      <c r="G12442" s="3">
        <v>18964</v>
      </c>
      <c r="H12442" s="3">
        <v>95.459699999999998</v>
      </c>
      <c r="I12442" s="3">
        <v>448.66058999999996</v>
      </c>
      <c r="J12442" s="3">
        <v>10090.090289999998</v>
      </c>
      <c r="K12442" s="4">
        <v>0.35</v>
      </c>
      <c r="L12442" s="73">
        <v>18317.394680307691</v>
      </c>
    </row>
    <row r="12443" spans="1:12" x14ac:dyDescent="0.35">
      <c r="A12443" s="1" t="s">
        <v>20902</v>
      </c>
      <c r="B12443" t="s">
        <v>8452</v>
      </c>
      <c r="C12443" t="s">
        <v>34</v>
      </c>
      <c r="D12443" t="s">
        <v>35</v>
      </c>
      <c r="E12443">
        <v>1</v>
      </c>
      <c r="F12443" s="2">
        <v>268.91000000000003</v>
      </c>
      <c r="G12443" s="3">
        <v>670</v>
      </c>
      <c r="H12443" s="3">
        <v>2.6891000000000003</v>
      </c>
      <c r="I12443" s="3">
        <v>12.638770000000001</v>
      </c>
      <c r="J12443" s="3">
        <v>284.23787000000004</v>
      </c>
      <c r="K12443" s="4">
        <v>0.35</v>
      </c>
      <c r="L12443" s="73">
        <v>516.00105630769235</v>
      </c>
    </row>
    <row r="12444" spans="1:12" x14ac:dyDescent="0.35">
      <c r="A12444" s="1" t="s">
        <v>20903</v>
      </c>
      <c r="B12444" t="s">
        <v>20904</v>
      </c>
      <c r="C12444" t="s">
        <v>363</v>
      </c>
      <c r="D12444" t="s">
        <v>364</v>
      </c>
      <c r="E12444">
        <v>1</v>
      </c>
      <c r="F12444" s="2">
        <v>547.88</v>
      </c>
      <c r="G12444" s="3">
        <v>2431</v>
      </c>
      <c r="H12444" s="3">
        <v>5.4787999999999997</v>
      </c>
      <c r="I12444" s="3">
        <v>25.750360000000001</v>
      </c>
      <c r="J12444" s="3">
        <v>579.10915999999997</v>
      </c>
      <c r="K12444" s="4">
        <v>0.35000000000000003</v>
      </c>
      <c r="L12444" s="73">
        <v>1051.3058596923076</v>
      </c>
    </row>
    <row r="12445" spans="1:12" x14ac:dyDescent="0.35">
      <c r="A12445" s="1" t="s">
        <v>20905</v>
      </c>
      <c r="B12445" t="s">
        <v>20906</v>
      </c>
      <c r="C12445" t="s">
        <v>13</v>
      </c>
      <c r="D12445" t="s">
        <v>14</v>
      </c>
      <c r="E12445">
        <v>1</v>
      </c>
      <c r="F12445" s="2">
        <v>878.64</v>
      </c>
      <c r="G12445" s="3">
        <v>2502</v>
      </c>
      <c r="H12445" s="3">
        <v>8.7864000000000004</v>
      </c>
      <c r="I12445" s="3">
        <v>41.296079999999996</v>
      </c>
      <c r="J12445" s="3">
        <v>928.7224799999999</v>
      </c>
      <c r="K12445" s="4">
        <v>0.35000000000000003</v>
      </c>
      <c r="L12445" s="73">
        <v>1685.988502153846</v>
      </c>
    </row>
    <row r="12446" spans="1:12" x14ac:dyDescent="0.35">
      <c r="A12446" s="1" t="s">
        <v>20907</v>
      </c>
      <c r="B12446" t="s">
        <v>20908</v>
      </c>
      <c r="C12446" t="s">
        <v>34</v>
      </c>
      <c r="D12446" t="s">
        <v>35</v>
      </c>
      <c r="E12446">
        <v>1</v>
      </c>
      <c r="F12446" s="2">
        <v>498.09</v>
      </c>
      <c r="G12446" s="3">
        <v>1391</v>
      </c>
      <c r="H12446" s="3">
        <v>4.9809000000000001</v>
      </c>
      <c r="I12446" s="3">
        <v>23.410229999999999</v>
      </c>
      <c r="J12446" s="3">
        <v>526.48113000000001</v>
      </c>
      <c r="K12446" s="4">
        <v>0.35</v>
      </c>
      <c r="L12446" s="73">
        <v>955.76574369230775</v>
      </c>
    </row>
    <row r="12447" spans="1:12" x14ac:dyDescent="0.35">
      <c r="A12447" s="1" t="s">
        <v>20909</v>
      </c>
      <c r="B12447" t="s">
        <v>20910</v>
      </c>
      <c r="C12447" t="s">
        <v>34</v>
      </c>
      <c r="D12447" t="s">
        <v>35</v>
      </c>
      <c r="E12447">
        <v>1</v>
      </c>
      <c r="F12447" s="2">
        <v>5571.72</v>
      </c>
      <c r="G12447" s="3">
        <v>15475</v>
      </c>
      <c r="H12447" s="3">
        <v>55.717200000000005</v>
      </c>
      <c r="I12447" s="3">
        <v>261.87083999999999</v>
      </c>
      <c r="J12447" s="3">
        <v>5889.3080399999999</v>
      </c>
      <c r="K12447" s="4">
        <v>0.35</v>
      </c>
      <c r="L12447" s="73">
        <v>10691.359211076922</v>
      </c>
    </row>
    <row r="12448" spans="1:12" x14ac:dyDescent="0.35">
      <c r="A12448" s="1" t="s">
        <v>20911</v>
      </c>
      <c r="B12448" t="s">
        <v>20912</v>
      </c>
      <c r="C12448" t="s">
        <v>34</v>
      </c>
      <c r="D12448" t="s">
        <v>35</v>
      </c>
      <c r="E12448">
        <v>1</v>
      </c>
      <c r="F12448" s="2">
        <v>22221</v>
      </c>
      <c r="G12448" s="3">
        <v>48678</v>
      </c>
      <c r="H12448" s="3">
        <v>222.21</v>
      </c>
      <c r="I12448" s="3">
        <v>1044.3869999999999</v>
      </c>
      <c r="J12448" s="3">
        <v>23487.596999999998</v>
      </c>
      <c r="K12448" s="4">
        <v>0.35000000000000003</v>
      </c>
      <c r="L12448" s="73">
        <v>42639.022246153843</v>
      </c>
    </row>
    <row r="12449" spans="1:12" x14ac:dyDescent="0.35">
      <c r="A12449" s="1" t="s">
        <v>20913</v>
      </c>
      <c r="B12449" t="s">
        <v>14034</v>
      </c>
      <c r="C12449" t="s">
        <v>34</v>
      </c>
      <c r="D12449" t="s">
        <v>35</v>
      </c>
      <c r="E12449">
        <v>1</v>
      </c>
      <c r="F12449" s="2">
        <v>26.18</v>
      </c>
      <c r="G12449" s="3">
        <v>72</v>
      </c>
      <c r="H12449" s="3">
        <v>0.26179999999999998</v>
      </c>
      <c r="I12449" s="3">
        <v>1.2304599999999999</v>
      </c>
      <c r="J12449" s="3">
        <v>27.672260000000001</v>
      </c>
      <c r="K12449" s="4">
        <v>0.35000000000000003</v>
      </c>
      <c r="L12449" s="73">
        <v>50.235795076923083</v>
      </c>
    </row>
    <row r="12450" spans="1:12" x14ac:dyDescent="0.35">
      <c r="A12450" s="1" t="s">
        <v>20914</v>
      </c>
      <c r="B12450" t="s">
        <v>20915</v>
      </c>
      <c r="C12450" t="s">
        <v>21</v>
      </c>
      <c r="D12450" t="s">
        <v>22</v>
      </c>
      <c r="E12450">
        <v>1</v>
      </c>
      <c r="F12450" s="2">
        <v>57</v>
      </c>
      <c r="G12450" s="3">
        <v>148</v>
      </c>
      <c r="H12450" s="3">
        <v>0.57000000000000006</v>
      </c>
      <c r="I12450" s="3">
        <v>2.6789999999999998</v>
      </c>
      <c r="J12450" s="3">
        <v>60.249000000000002</v>
      </c>
      <c r="K12450" s="4">
        <v>0.35</v>
      </c>
      <c r="L12450" s="73">
        <v>109.37510769230769</v>
      </c>
    </row>
    <row r="12451" spans="1:12" x14ac:dyDescent="0.35">
      <c r="A12451" s="1" t="s">
        <v>20916</v>
      </c>
      <c r="B12451" t="s">
        <v>20917</v>
      </c>
      <c r="C12451" t="s">
        <v>363</v>
      </c>
      <c r="D12451" t="s">
        <v>364</v>
      </c>
      <c r="E12451">
        <v>1</v>
      </c>
      <c r="F12451" s="2">
        <v>575.9</v>
      </c>
      <c r="G12451" s="3">
        <v>1170</v>
      </c>
      <c r="H12451" s="3">
        <v>5.7589999999999995</v>
      </c>
      <c r="I12451" s="3">
        <v>27.067299999999999</v>
      </c>
      <c r="J12451" s="3">
        <v>608.72630000000004</v>
      </c>
      <c r="K12451" s="4">
        <v>0.35000000000000003</v>
      </c>
      <c r="L12451" s="73">
        <v>1105.0723600000001</v>
      </c>
    </row>
    <row r="12452" spans="1:12" x14ac:dyDescent="0.35">
      <c r="A12452" s="1" t="s">
        <v>20918</v>
      </c>
      <c r="B12452" t="s">
        <v>20919</v>
      </c>
      <c r="C12452" t="s">
        <v>363</v>
      </c>
      <c r="D12452" t="s">
        <v>364</v>
      </c>
      <c r="E12452">
        <v>1</v>
      </c>
      <c r="F12452" s="2">
        <v>554.63</v>
      </c>
      <c r="G12452" s="3">
        <v>1017</v>
      </c>
      <c r="H12452" s="3">
        <v>5.5463000000000005</v>
      </c>
      <c r="I12452" s="3">
        <v>26.067609999999998</v>
      </c>
      <c r="J12452" s="3">
        <v>586.24390999999991</v>
      </c>
      <c r="K12452" s="4">
        <v>0.35</v>
      </c>
      <c r="L12452" s="73">
        <v>1064.258175076923</v>
      </c>
    </row>
    <row r="12453" spans="1:12" x14ac:dyDescent="0.35">
      <c r="A12453" s="1" t="s">
        <v>20920</v>
      </c>
      <c r="B12453" t="s">
        <v>20921</v>
      </c>
      <c r="C12453" t="s">
        <v>34</v>
      </c>
      <c r="D12453" t="s">
        <v>35</v>
      </c>
      <c r="E12453">
        <v>1</v>
      </c>
      <c r="F12453" s="2">
        <v>7234.92</v>
      </c>
      <c r="G12453" s="3">
        <v>20092</v>
      </c>
      <c r="H12453" s="3">
        <v>72.349199999999996</v>
      </c>
      <c r="I12453" s="3">
        <v>340.04124000000002</v>
      </c>
      <c r="J12453" s="3">
        <v>7647.3104399999993</v>
      </c>
      <c r="K12453" s="4">
        <v>0.35</v>
      </c>
      <c r="L12453" s="73">
        <v>13882.809721846152</v>
      </c>
    </row>
    <row r="12454" spans="1:12" x14ac:dyDescent="0.35">
      <c r="A12454" s="1" t="s">
        <v>20922</v>
      </c>
      <c r="B12454" t="s">
        <v>20923</v>
      </c>
      <c r="C12454" t="s">
        <v>363</v>
      </c>
      <c r="D12454" t="s">
        <v>364</v>
      </c>
      <c r="E12454">
        <v>1</v>
      </c>
      <c r="F12454" s="2">
        <v>195.15</v>
      </c>
      <c r="G12454" s="3">
        <v>382</v>
      </c>
      <c r="H12454" s="3">
        <v>1.9515</v>
      </c>
      <c r="I12454" s="3">
        <v>9.1720500000000005</v>
      </c>
      <c r="J12454" s="3">
        <v>206.27355000000003</v>
      </c>
      <c r="K12454" s="4">
        <v>0.34999999999999992</v>
      </c>
      <c r="L12454" s="73">
        <v>374.46582923076926</v>
      </c>
    </row>
    <row r="12455" spans="1:12" x14ac:dyDescent="0.35">
      <c r="A12455" s="1" t="s">
        <v>20924</v>
      </c>
      <c r="B12455" t="s">
        <v>20925</v>
      </c>
      <c r="C12455" t="s">
        <v>363</v>
      </c>
      <c r="D12455" t="s">
        <v>364</v>
      </c>
      <c r="E12455">
        <v>1</v>
      </c>
      <c r="F12455" s="2">
        <v>454.02</v>
      </c>
      <c r="G12455" s="3">
        <v>992.29</v>
      </c>
      <c r="H12455" s="3">
        <v>4.5401999999999996</v>
      </c>
      <c r="I12455" s="3">
        <v>21.338940000000001</v>
      </c>
      <c r="J12455" s="3">
        <v>479.89913999999999</v>
      </c>
      <c r="K12455" s="4">
        <v>0.35</v>
      </c>
      <c r="L12455" s="73">
        <v>871.20151569230757</v>
      </c>
    </row>
    <row r="12456" spans="1:12" x14ac:dyDescent="0.35">
      <c r="A12456" s="1" t="s">
        <v>20926</v>
      </c>
      <c r="B12456" t="s">
        <v>20927</v>
      </c>
      <c r="C12456" t="s">
        <v>363</v>
      </c>
      <c r="D12456" t="s">
        <v>364</v>
      </c>
      <c r="E12456">
        <v>1</v>
      </c>
      <c r="F12456" s="2">
        <v>259.60000000000002</v>
      </c>
      <c r="G12456" s="3">
        <v>950</v>
      </c>
      <c r="H12456" s="3">
        <v>2.5960000000000001</v>
      </c>
      <c r="I12456" s="3">
        <v>12.201200000000002</v>
      </c>
      <c r="J12456" s="3">
        <v>274.39720000000005</v>
      </c>
      <c r="K12456" s="4">
        <v>0.35000000000000003</v>
      </c>
      <c r="L12456" s="73">
        <v>498.13645538461549</v>
      </c>
    </row>
    <row r="12457" spans="1:12" x14ac:dyDescent="0.35">
      <c r="A12457" s="1" t="s">
        <v>20928</v>
      </c>
      <c r="B12457" t="s">
        <v>20929</v>
      </c>
      <c r="C12457" t="s">
        <v>26</v>
      </c>
      <c r="D12457" t="s">
        <v>27</v>
      </c>
      <c r="E12457">
        <v>1</v>
      </c>
      <c r="F12457" s="2">
        <v>157.37</v>
      </c>
      <c r="G12457" s="3">
        <v>319</v>
      </c>
      <c r="H12457" s="3">
        <v>1.5737000000000001</v>
      </c>
      <c r="I12457" s="3">
        <v>7.3963900000000002</v>
      </c>
      <c r="J12457" s="3">
        <v>166.34009</v>
      </c>
      <c r="K12457" s="4">
        <v>0.35</v>
      </c>
      <c r="L12457" s="73">
        <v>301.97124030769231</v>
      </c>
    </row>
    <row r="12458" spans="1:12" x14ac:dyDescent="0.35">
      <c r="A12458" s="1" t="s">
        <v>20930</v>
      </c>
      <c r="B12458" t="s">
        <v>20931</v>
      </c>
      <c r="C12458" t="s">
        <v>363</v>
      </c>
      <c r="D12458" t="s">
        <v>364</v>
      </c>
      <c r="E12458">
        <v>1</v>
      </c>
      <c r="F12458" s="2">
        <v>296.67</v>
      </c>
      <c r="G12458" s="3">
        <v>648.39</v>
      </c>
      <c r="H12458" s="3">
        <v>2.9667000000000003</v>
      </c>
      <c r="I12458" s="3">
        <v>13.943490000000001</v>
      </c>
      <c r="J12458" s="3">
        <v>313.58019000000002</v>
      </c>
      <c r="K12458" s="4">
        <v>0.35</v>
      </c>
      <c r="L12458" s="73">
        <v>569.26865261538467</v>
      </c>
    </row>
    <row r="12459" spans="1:12" x14ac:dyDescent="0.35">
      <c r="A12459" s="1" t="s">
        <v>20932</v>
      </c>
      <c r="B12459" t="s">
        <v>20933</v>
      </c>
      <c r="C12459" t="s">
        <v>34</v>
      </c>
      <c r="D12459" t="s">
        <v>35</v>
      </c>
      <c r="E12459">
        <v>1</v>
      </c>
      <c r="F12459" s="2">
        <v>3938.22</v>
      </c>
      <c r="G12459" s="3">
        <v>10937</v>
      </c>
      <c r="H12459" s="3">
        <v>39.382199999999997</v>
      </c>
      <c r="I12459" s="3">
        <v>185.09634</v>
      </c>
      <c r="J12459" s="3">
        <v>4162.6985399999994</v>
      </c>
      <c r="K12459" s="4">
        <v>0.35000000000000003</v>
      </c>
      <c r="L12459" s="73">
        <v>7556.8988879999988</v>
      </c>
    </row>
    <row r="12460" spans="1:12" x14ac:dyDescent="0.35">
      <c r="A12460" s="1" t="s">
        <v>20934</v>
      </c>
      <c r="B12460" t="s">
        <v>20935</v>
      </c>
      <c r="C12460" t="s">
        <v>13</v>
      </c>
      <c r="D12460" t="s">
        <v>14</v>
      </c>
      <c r="E12460">
        <v>1</v>
      </c>
      <c r="F12460" s="2">
        <v>31.92</v>
      </c>
      <c r="G12460" s="3">
        <v>63</v>
      </c>
      <c r="H12460" s="3">
        <v>0.31920000000000004</v>
      </c>
      <c r="I12460" s="3">
        <v>1.50024</v>
      </c>
      <c r="J12460" s="3">
        <v>33.739440000000002</v>
      </c>
      <c r="K12460" s="4">
        <v>0.35000000000000003</v>
      </c>
      <c r="L12460" s="73">
        <v>61.250060307692308</v>
      </c>
    </row>
    <row r="12461" spans="1:12" x14ac:dyDescent="0.35">
      <c r="A12461" s="1" t="s">
        <v>20936</v>
      </c>
      <c r="B12461" t="s">
        <v>20415</v>
      </c>
      <c r="C12461" t="s">
        <v>363</v>
      </c>
      <c r="D12461" t="s">
        <v>364</v>
      </c>
      <c r="E12461">
        <v>1</v>
      </c>
      <c r="F12461" s="2">
        <v>523.20000000000005</v>
      </c>
      <c r="G12461" s="3">
        <v>1135.7919999999999</v>
      </c>
      <c r="H12461" s="3">
        <v>5.2320000000000002</v>
      </c>
      <c r="I12461" s="3">
        <v>24.590400000000002</v>
      </c>
      <c r="J12461" s="3">
        <v>553.02240000000006</v>
      </c>
      <c r="K12461" s="4">
        <v>0.35</v>
      </c>
      <c r="L12461" s="73">
        <v>1003.948356923077</v>
      </c>
    </row>
    <row r="12462" spans="1:12" x14ac:dyDescent="0.35">
      <c r="A12462" s="1" t="s">
        <v>20937</v>
      </c>
      <c r="B12462" t="s">
        <v>20938</v>
      </c>
      <c r="C12462" t="s">
        <v>363</v>
      </c>
      <c r="D12462" t="s">
        <v>364</v>
      </c>
      <c r="E12462">
        <v>1</v>
      </c>
      <c r="F12462" s="2">
        <v>23.45</v>
      </c>
      <c r="G12462" s="3">
        <v>45.819200000000002</v>
      </c>
      <c r="H12462" s="3">
        <v>0.23449999999999999</v>
      </c>
      <c r="I12462" s="3">
        <v>1.10215</v>
      </c>
      <c r="J12462" s="3">
        <v>24.786650000000002</v>
      </c>
      <c r="K12462" s="4">
        <v>0.35000000000000003</v>
      </c>
      <c r="L12462" s="73">
        <v>44.997303076923082</v>
      </c>
    </row>
    <row r="12463" spans="1:12" x14ac:dyDescent="0.35">
      <c r="A12463" s="1" t="s">
        <v>20939</v>
      </c>
      <c r="B12463" t="s">
        <v>20940</v>
      </c>
      <c r="C12463" t="s">
        <v>363</v>
      </c>
      <c r="D12463" t="s">
        <v>364</v>
      </c>
      <c r="E12463">
        <v>1</v>
      </c>
      <c r="F12463" s="2">
        <v>22426.172999999999</v>
      </c>
      <c r="G12463" s="3">
        <v>51020</v>
      </c>
      <c r="H12463" s="3">
        <v>224.26173</v>
      </c>
      <c r="I12463" s="3">
        <v>1054.030131</v>
      </c>
      <c r="J12463" s="3">
        <v>23704.464860999997</v>
      </c>
      <c r="K12463" s="4">
        <v>0.34999999999999992</v>
      </c>
      <c r="L12463" s="73">
        <v>43032.720824584605</v>
      </c>
    </row>
    <row r="12464" spans="1:12" x14ac:dyDescent="0.35">
      <c r="A12464" s="1" t="s">
        <v>20941</v>
      </c>
      <c r="B12464" t="s">
        <v>20942</v>
      </c>
      <c r="C12464" t="s">
        <v>34</v>
      </c>
      <c r="D12464" t="s">
        <v>35</v>
      </c>
      <c r="E12464">
        <v>1</v>
      </c>
      <c r="F12464" s="2">
        <v>1.44</v>
      </c>
      <c r="G12464" s="3">
        <v>5</v>
      </c>
      <c r="H12464" s="3">
        <v>1.44E-2</v>
      </c>
      <c r="I12464" s="3">
        <v>6.7680000000000004E-2</v>
      </c>
      <c r="J12464" s="3">
        <v>1.5220799999999999</v>
      </c>
      <c r="K12464" s="4">
        <v>0.35</v>
      </c>
      <c r="L12464" s="73">
        <v>2.7631606153846153</v>
      </c>
    </row>
    <row r="12465" spans="1:12" x14ac:dyDescent="0.35">
      <c r="A12465" s="1" t="s">
        <v>20943</v>
      </c>
      <c r="B12465" t="s">
        <v>20944</v>
      </c>
      <c r="C12465" t="s">
        <v>13</v>
      </c>
      <c r="D12465" t="s">
        <v>14</v>
      </c>
      <c r="E12465">
        <v>1</v>
      </c>
      <c r="F12465" s="2">
        <v>763.43600000000004</v>
      </c>
      <c r="G12465" s="3">
        <v>1714.7088000000001</v>
      </c>
      <c r="H12465" s="3">
        <v>7.6343600000000009</v>
      </c>
      <c r="I12465" s="3">
        <v>35.881492000000001</v>
      </c>
      <c r="J12465" s="3">
        <v>806.95185200000003</v>
      </c>
      <c r="K12465" s="4">
        <v>0.35000000000000003</v>
      </c>
      <c r="L12465" s="73">
        <v>1464.9279774769232</v>
      </c>
    </row>
    <row r="12466" spans="1:12" x14ac:dyDescent="0.35">
      <c r="A12466" s="1" t="s">
        <v>20945</v>
      </c>
      <c r="B12466" t="s">
        <v>3142</v>
      </c>
      <c r="C12466" t="s">
        <v>13</v>
      </c>
      <c r="D12466" t="s">
        <v>14</v>
      </c>
      <c r="E12466">
        <v>1</v>
      </c>
      <c r="F12466" s="2">
        <v>2415.84</v>
      </c>
      <c r="G12466" s="3">
        <v>4836</v>
      </c>
      <c r="H12466" s="3">
        <v>24.1584</v>
      </c>
      <c r="I12466" s="3">
        <v>113.54448000000001</v>
      </c>
      <c r="J12466" s="3">
        <v>2553.54288</v>
      </c>
      <c r="K12466" s="4">
        <v>0.35</v>
      </c>
      <c r="L12466" s="73">
        <v>4635.6624590769225</v>
      </c>
    </row>
    <row r="12467" spans="1:12" x14ac:dyDescent="0.35">
      <c r="A12467" s="1" t="s">
        <v>20946</v>
      </c>
      <c r="B12467" t="s">
        <v>19609</v>
      </c>
      <c r="C12467" t="s">
        <v>34</v>
      </c>
      <c r="D12467" t="s">
        <v>35</v>
      </c>
      <c r="E12467">
        <v>1</v>
      </c>
      <c r="F12467" s="2">
        <v>3647.16</v>
      </c>
      <c r="G12467" s="3">
        <v>9633</v>
      </c>
      <c r="H12467" s="3">
        <v>36.471600000000002</v>
      </c>
      <c r="I12467" s="3">
        <v>171.41651999999999</v>
      </c>
      <c r="J12467" s="3">
        <v>3855.0481199999995</v>
      </c>
      <c r="K12467" s="4">
        <v>0.35000000000000003</v>
      </c>
      <c r="L12467" s="73">
        <v>6998.3950486153835</v>
      </c>
    </row>
    <row r="12468" spans="1:12" x14ac:dyDescent="0.35">
      <c r="A12468" s="1" t="s">
        <v>20947</v>
      </c>
      <c r="B12468" t="s">
        <v>20948</v>
      </c>
      <c r="C12468" t="s">
        <v>363</v>
      </c>
      <c r="D12468" t="s">
        <v>364</v>
      </c>
      <c r="E12468">
        <v>1</v>
      </c>
      <c r="F12468" s="2">
        <v>5175</v>
      </c>
      <c r="G12468" s="3">
        <v>10549</v>
      </c>
      <c r="H12468" s="3">
        <v>51.75</v>
      </c>
      <c r="I12468" s="3">
        <v>243.22499999999999</v>
      </c>
      <c r="J12468" s="3">
        <v>5469.9750000000004</v>
      </c>
      <c r="K12468" s="4">
        <v>0.35</v>
      </c>
      <c r="L12468" s="73">
        <v>9930.1084615384625</v>
      </c>
    </row>
    <row r="12469" spans="1:12" x14ac:dyDescent="0.35">
      <c r="A12469" s="1" t="s">
        <v>20949</v>
      </c>
      <c r="B12469" t="s">
        <v>20950</v>
      </c>
      <c r="C12469" t="s">
        <v>34</v>
      </c>
      <c r="D12469" t="s">
        <v>35</v>
      </c>
      <c r="E12469">
        <v>1</v>
      </c>
      <c r="F12469" s="2">
        <v>3341.63</v>
      </c>
      <c r="G12469" s="3">
        <v>8598</v>
      </c>
      <c r="H12469" s="3">
        <v>33.4163</v>
      </c>
      <c r="I12469" s="3">
        <v>157.05661000000001</v>
      </c>
      <c r="J12469" s="3">
        <v>3532.1029100000001</v>
      </c>
      <c r="K12469" s="4">
        <v>0.35000000000000003</v>
      </c>
      <c r="L12469" s="73">
        <v>6412.1252827692315</v>
      </c>
    </row>
    <row r="12470" spans="1:12" x14ac:dyDescent="0.35">
      <c r="A12470" s="1" t="s">
        <v>20951</v>
      </c>
      <c r="B12470" t="s">
        <v>20952</v>
      </c>
      <c r="C12470" t="s">
        <v>26</v>
      </c>
      <c r="D12470" t="s">
        <v>27</v>
      </c>
      <c r="E12470">
        <v>1</v>
      </c>
      <c r="F12470" s="2">
        <v>18.89</v>
      </c>
      <c r="G12470" s="3">
        <v>39.340000000000003</v>
      </c>
      <c r="H12470" s="3">
        <v>0.18890000000000001</v>
      </c>
      <c r="I12470" s="3">
        <v>0.88783000000000001</v>
      </c>
      <c r="J12470" s="3">
        <v>19.966730000000002</v>
      </c>
      <c r="K12470" s="4">
        <v>0.35</v>
      </c>
      <c r="L12470" s="73">
        <v>36.247294461538466</v>
      </c>
    </row>
    <row r="12471" spans="1:12" x14ac:dyDescent="0.35">
      <c r="A12471" s="1" t="s">
        <v>20953</v>
      </c>
      <c r="B12471" t="s">
        <v>2152</v>
      </c>
      <c r="C12471" t="s">
        <v>34</v>
      </c>
      <c r="D12471" t="s">
        <v>35</v>
      </c>
      <c r="E12471">
        <v>1</v>
      </c>
      <c r="F12471" s="2">
        <v>12336.79</v>
      </c>
      <c r="G12471" s="3">
        <v>31434</v>
      </c>
      <c r="H12471" s="3">
        <v>123.36790000000001</v>
      </c>
      <c r="I12471" s="3">
        <v>579.82913000000008</v>
      </c>
      <c r="J12471" s="3">
        <v>13039.98703</v>
      </c>
      <c r="K12471" s="4">
        <v>0.35</v>
      </c>
      <c r="L12471" s="73">
        <v>23672.591839076922</v>
      </c>
    </row>
    <row r="12472" spans="1:12" x14ac:dyDescent="0.35">
      <c r="A12472" s="1" t="s">
        <v>20954</v>
      </c>
      <c r="B12472" t="s">
        <v>20955</v>
      </c>
      <c r="C12472" t="s">
        <v>363</v>
      </c>
      <c r="D12472" t="s">
        <v>364</v>
      </c>
      <c r="E12472">
        <v>1</v>
      </c>
      <c r="F12472" s="2">
        <v>1395.18</v>
      </c>
      <c r="G12472" s="3">
        <v>3033</v>
      </c>
      <c r="H12472" s="3">
        <v>13.9518</v>
      </c>
      <c r="I12472" s="3">
        <v>65.573459999999997</v>
      </c>
      <c r="J12472" s="3">
        <v>1474.7052600000002</v>
      </c>
      <c r="K12472" s="4">
        <v>0.35000000000000003</v>
      </c>
      <c r="L12472" s="73">
        <v>2677.1572412307696</v>
      </c>
    </row>
    <row r="12473" spans="1:12" x14ac:dyDescent="0.35">
      <c r="A12473" s="1" t="s">
        <v>20956</v>
      </c>
      <c r="B12473" t="s">
        <v>20957</v>
      </c>
      <c r="C12473" t="s">
        <v>363</v>
      </c>
      <c r="D12473" t="s">
        <v>364</v>
      </c>
      <c r="E12473">
        <v>1</v>
      </c>
      <c r="F12473" s="2">
        <v>3860.45</v>
      </c>
      <c r="G12473" s="3">
        <v>7722</v>
      </c>
      <c r="H12473" s="3">
        <v>38.604500000000002</v>
      </c>
      <c r="I12473" s="3">
        <v>181.44114999999999</v>
      </c>
      <c r="J12473" s="3">
        <v>4080.4956499999998</v>
      </c>
      <c r="K12473" s="4">
        <v>0.35</v>
      </c>
      <c r="L12473" s="73">
        <v>7407.6690261538452</v>
      </c>
    </row>
    <row r="12474" spans="1:12" x14ac:dyDescent="0.35">
      <c r="A12474" s="1" t="s">
        <v>20958</v>
      </c>
      <c r="B12474" t="s">
        <v>20591</v>
      </c>
      <c r="C12474" t="s">
        <v>363</v>
      </c>
      <c r="D12474" t="s">
        <v>364</v>
      </c>
      <c r="E12474">
        <v>1</v>
      </c>
      <c r="F12474" s="2">
        <v>3196</v>
      </c>
      <c r="G12474" s="3">
        <v>2246</v>
      </c>
      <c r="H12474" s="3">
        <v>31.96</v>
      </c>
      <c r="I12474" s="3">
        <v>150.21199999999999</v>
      </c>
      <c r="J12474" s="3">
        <v>3378.172</v>
      </c>
      <c r="K12474" s="4">
        <v>0.35000000000000003</v>
      </c>
      <c r="L12474" s="73">
        <v>6132.6814769230768</v>
      </c>
    </row>
    <row r="12475" spans="1:12" x14ac:dyDescent="0.35">
      <c r="A12475" s="1" t="s">
        <v>20959</v>
      </c>
      <c r="B12475" t="s">
        <v>20960</v>
      </c>
      <c r="C12475" t="s">
        <v>363</v>
      </c>
      <c r="D12475" t="s">
        <v>364</v>
      </c>
      <c r="E12475">
        <v>1</v>
      </c>
      <c r="F12475" s="2">
        <v>398.2</v>
      </c>
      <c r="G12475" s="3">
        <v>1633</v>
      </c>
      <c r="H12475" s="3">
        <v>3.9819999999999998</v>
      </c>
      <c r="I12475" s="3">
        <v>18.715399999999999</v>
      </c>
      <c r="J12475" s="3">
        <v>420.8974</v>
      </c>
      <c r="K12475" s="4">
        <v>0.35</v>
      </c>
      <c r="L12475" s="73">
        <v>764.09066461538464</v>
      </c>
    </row>
    <row r="12476" spans="1:12" x14ac:dyDescent="0.35">
      <c r="A12476" s="1" t="s">
        <v>20961</v>
      </c>
      <c r="B12476" t="s">
        <v>20962</v>
      </c>
      <c r="C12476" t="s">
        <v>363</v>
      </c>
      <c r="D12476" t="s">
        <v>364</v>
      </c>
      <c r="E12476">
        <v>1</v>
      </c>
      <c r="F12476" s="2">
        <v>257.33999999999997</v>
      </c>
      <c r="G12476" s="3">
        <v>6110</v>
      </c>
      <c r="H12476" s="3">
        <v>2.5733999999999999</v>
      </c>
      <c r="I12476" s="3">
        <v>12.09498</v>
      </c>
      <c r="J12476" s="3">
        <v>272.00837999999999</v>
      </c>
      <c r="K12476" s="4">
        <v>0.35000000000000003</v>
      </c>
      <c r="L12476" s="73">
        <v>493.79982830769228</v>
      </c>
    </row>
    <row r="12477" spans="1:12" x14ac:dyDescent="0.35">
      <c r="A12477" s="1" t="s">
        <v>20963</v>
      </c>
      <c r="B12477" t="s">
        <v>20964</v>
      </c>
      <c r="C12477" t="s">
        <v>363</v>
      </c>
      <c r="D12477" t="s">
        <v>364</v>
      </c>
      <c r="E12477">
        <v>1</v>
      </c>
      <c r="F12477" s="2">
        <v>6395.95</v>
      </c>
      <c r="G12477" s="3">
        <v>12802</v>
      </c>
      <c r="H12477" s="3">
        <v>63.959499999999998</v>
      </c>
      <c r="I12477" s="3">
        <v>300.60964999999999</v>
      </c>
      <c r="J12477" s="3">
        <v>6760.5191500000001</v>
      </c>
      <c r="K12477" s="4">
        <v>0.34999999999999992</v>
      </c>
      <c r="L12477" s="73">
        <v>12272.942456923076</v>
      </c>
    </row>
    <row r="12478" spans="1:12" x14ac:dyDescent="0.35">
      <c r="A12478" s="1" t="s">
        <v>20965</v>
      </c>
      <c r="B12478" t="s">
        <v>19609</v>
      </c>
      <c r="C12478" t="s">
        <v>34</v>
      </c>
      <c r="D12478" t="s">
        <v>35</v>
      </c>
      <c r="E12478">
        <v>1</v>
      </c>
      <c r="F12478" s="2">
        <v>3480.84</v>
      </c>
      <c r="G12478" s="3">
        <v>9174</v>
      </c>
      <c r="H12478" s="3">
        <v>34.808399999999999</v>
      </c>
      <c r="I12478" s="3">
        <v>163.59948</v>
      </c>
      <c r="J12478" s="3">
        <v>3679.2478799999999</v>
      </c>
      <c r="K12478" s="4">
        <v>0.35</v>
      </c>
      <c r="L12478" s="73">
        <v>6679.2499975384617</v>
      </c>
    </row>
    <row r="12479" spans="1:12" x14ac:dyDescent="0.35">
      <c r="A12479" s="1" t="s">
        <v>20966</v>
      </c>
      <c r="B12479" t="s">
        <v>20967</v>
      </c>
      <c r="C12479" t="s">
        <v>34</v>
      </c>
      <c r="D12479" t="s">
        <v>35</v>
      </c>
      <c r="E12479">
        <v>1</v>
      </c>
      <c r="F12479" s="2">
        <v>3645.85</v>
      </c>
      <c r="G12479" s="3">
        <v>9043</v>
      </c>
      <c r="H12479" s="3">
        <v>36.458500000000001</v>
      </c>
      <c r="I12479" s="3">
        <v>171.35495</v>
      </c>
      <c r="J12479" s="3">
        <v>3853.66345</v>
      </c>
      <c r="K12479" s="4">
        <v>0.35</v>
      </c>
      <c r="L12479" s="73">
        <v>6995.8813399999999</v>
      </c>
    </row>
    <row r="12480" spans="1:12" x14ac:dyDescent="0.35">
      <c r="A12480" s="1">
        <v>762323</v>
      </c>
      <c r="B12480" t="s">
        <v>20344</v>
      </c>
      <c r="C12480" t="s">
        <v>34</v>
      </c>
      <c r="D12480" t="s">
        <v>35</v>
      </c>
      <c r="E12480">
        <v>1</v>
      </c>
      <c r="F12480" s="2">
        <v>0.155</v>
      </c>
      <c r="G12480" s="3">
        <v>1</v>
      </c>
      <c r="H12480" s="3">
        <v>1.5499999999999999E-3</v>
      </c>
      <c r="I12480" s="3">
        <v>7.2849999999999998E-3</v>
      </c>
      <c r="J12480" s="3">
        <v>0.16383500000000001</v>
      </c>
      <c r="K12480" s="4">
        <v>0.35000000000000003</v>
      </c>
      <c r="L12480" s="73">
        <v>0.29742353846153852</v>
      </c>
    </row>
    <row r="12481" spans="1:12" x14ac:dyDescent="0.35">
      <c r="A12481" s="1" t="s">
        <v>20968</v>
      </c>
      <c r="B12481" t="s">
        <v>20969</v>
      </c>
      <c r="C12481" t="s">
        <v>363</v>
      </c>
      <c r="D12481" t="s">
        <v>364</v>
      </c>
      <c r="E12481">
        <v>1</v>
      </c>
      <c r="F12481" s="2">
        <v>251.16</v>
      </c>
      <c r="G12481" s="3">
        <v>548.92999999999995</v>
      </c>
      <c r="H12481" s="3">
        <v>2.5116000000000001</v>
      </c>
      <c r="I12481" s="3">
        <v>11.80452</v>
      </c>
      <c r="J12481" s="3">
        <v>265.47611999999998</v>
      </c>
      <c r="K12481" s="4">
        <v>0.35</v>
      </c>
      <c r="L12481" s="73">
        <v>481.94126399999993</v>
      </c>
    </row>
    <row r="12482" spans="1:12" x14ac:dyDescent="0.35">
      <c r="A12482" s="1" t="s">
        <v>20970</v>
      </c>
      <c r="B12482" t="s">
        <v>20971</v>
      </c>
      <c r="C12482" t="s">
        <v>13</v>
      </c>
      <c r="D12482" t="s">
        <v>14</v>
      </c>
      <c r="E12482">
        <v>1</v>
      </c>
      <c r="F12482" s="2">
        <v>711.48</v>
      </c>
      <c r="G12482" s="3">
        <v>1424</v>
      </c>
      <c r="H12482" s="3">
        <v>7.1148000000000007</v>
      </c>
      <c r="I12482" s="3">
        <v>33.43956</v>
      </c>
      <c r="J12482" s="3">
        <v>752.03435999999999</v>
      </c>
      <c r="K12482" s="4">
        <v>0.35</v>
      </c>
      <c r="L12482" s="73">
        <v>1365.2316073846152</v>
      </c>
    </row>
    <row r="12483" spans="1:12" x14ac:dyDescent="0.35">
      <c r="A12483" s="1" t="s">
        <v>20972</v>
      </c>
      <c r="B12483" t="s">
        <v>20973</v>
      </c>
      <c r="C12483" t="s">
        <v>363</v>
      </c>
      <c r="D12483" t="s">
        <v>364</v>
      </c>
      <c r="E12483">
        <v>1</v>
      </c>
      <c r="F12483" s="2">
        <v>21034.2</v>
      </c>
      <c r="G12483" s="3">
        <v>85297</v>
      </c>
      <c r="H12483" s="3">
        <v>210.34200000000001</v>
      </c>
      <c r="I12483" s="3">
        <v>988.60739999999998</v>
      </c>
      <c r="J12483" s="3">
        <v>22233.149400000002</v>
      </c>
      <c r="K12483" s="4">
        <v>0.35000000000000003</v>
      </c>
      <c r="L12483" s="73">
        <v>40361.717372307699</v>
      </c>
    </row>
    <row r="12484" spans="1:12" x14ac:dyDescent="0.35">
      <c r="A12484" s="1" t="s">
        <v>20974</v>
      </c>
      <c r="B12484" t="s">
        <v>20975</v>
      </c>
      <c r="C12484" t="s">
        <v>363</v>
      </c>
      <c r="D12484" t="s">
        <v>364</v>
      </c>
      <c r="E12484">
        <v>1</v>
      </c>
      <c r="F12484" s="2">
        <v>740.6</v>
      </c>
      <c r="G12484" s="3">
        <v>9</v>
      </c>
      <c r="H12484" s="3">
        <v>7.4060000000000006</v>
      </c>
      <c r="I12484" s="3">
        <v>34.808199999999999</v>
      </c>
      <c r="J12484" s="3">
        <v>782.81420000000003</v>
      </c>
      <c r="K12484" s="4">
        <v>0.35</v>
      </c>
      <c r="L12484" s="73">
        <v>1421.1088553846155</v>
      </c>
    </row>
    <row r="12485" spans="1:12" x14ac:dyDescent="0.35">
      <c r="A12485" s="1" t="s">
        <v>20976</v>
      </c>
      <c r="B12485" t="s">
        <v>20977</v>
      </c>
      <c r="C12485" t="s">
        <v>13</v>
      </c>
      <c r="D12485" t="s">
        <v>14</v>
      </c>
      <c r="E12485">
        <v>1</v>
      </c>
      <c r="F12485" s="2">
        <v>63.84</v>
      </c>
      <c r="G12485" s="3">
        <v>129</v>
      </c>
      <c r="H12485" s="3">
        <v>0.63840000000000008</v>
      </c>
      <c r="I12485" s="3">
        <v>3.00048</v>
      </c>
      <c r="J12485" s="3">
        <v>67.478880000000004</v>
      </c>
      <c r="K12485" s="4">
        <v>0.35000000000000003</v>
      </c>
      <c r="L12485" s="73">
        <v>122.50012061538462</v>
      </c>
    </row>
    <row r="12486" spans="1:12" x14ac:dyDescent="0.35">
      <c r="A12486" s="1" t="s">
        <v>20978</v>
      </c>
      <c r="B12486" t="s">
        <v>20979</v>
      </c>
      <c r="C12486" t="s">
        <v>363</v>
      </c>
      <c r="D12486" t="s">
        <v>364</v>
      </c>
      <c r="E12486">
        <v>1</v>
      </c>
      <c r="F12486" s="2">
        <v>10985</v>
      </c>
      <c r="G12486" s="3">
        <v>6842</v>
      </c>
      <c r="H12486" s="3">
        <v>109.85000000000001</v>
      </c>
      <c r="I12486" s="3">
        <v>516.29499999999996</v>
      </c>
      <c r="J12486" s="3">
        <v>11611.145</v>
      </c>
      <c r="K12486" s="4">
        <v>0.34999999999999992</v>
      </c>
      <c r="L12486" s="73">
        <v>21078.694</v>
      </c>
    </row>
    <row r="12487" spans="1:12" x14ac:dyDescent="0.35">
      <c r="A12487" s="1" t="s">
        <v>20980</v>
      </c>
      <c r="B12487" t="s">
        <v>19609</v>
      </c>
      <c r="C12487" t="s">
        <v>34</v>
      </c>
      <c r="D12487" t="s">
        <v>35</v>
      </c>
      <c r="E12487">
        <v>1</v>
      </c>
      <c r="F12487" s="2">
        <v>2720.52</v>
      </c>
      <c r="G12487" s="3">
        <v>7061</v>
      </c>
      <c r="H12487" s="3">
        <v>27.205200000000001</v>
      </c>
      <c r="I12487" s="3">
        <v>127.86444</v>
      </c>
      <c r="J12487" s="3">
        <v>2875.5896399999997</v>
      </c>
      <c r="K12487" s="4">
        <v>0.35</v>
      </c>
      <c r="L12487" s="73">
        <v>5220.301192615384</v>
      </c>
    </row>
    <row r="12488" spans="1:12" x14ac:dyDescent="0.35">
      <c r="A12488" s="1" t="s">
        <v>20981</v>
      </c>
      <c r="B12488" t="s">
        <v>20982</v>
      </c>
      <c r="C12488" t="s">
        <v>363</v>
      </c>
      <c r="D12488" t="s">
        <v>364</v>
      </c>
      <c r="E12488">
        <v>1</v>
      </c>
      <c r="F12488" s="2">
        <v>1595</v>
      </c>
      <c r="G12488" s="3">
        <v>3031.71</v>
      </c>
      <c r="H12488" s="3">
        <v>15.950000000000001</v>
      </c>
      <c r="I12488" s="3">
        <v>74.965000000000003</v>
      </c>
      <c r="J12488" s="3">
        <v>1685.915</v>
      </c>
      <c r="K12488" s="4">
        <v>0.35000000000000003</v>
      </c>
      <c r="L12488" s="73">
        <v>3060.5841538461536</v>
      </c>
    </row>
    <row r="12489" spans="1:12" x14ac:dyDescent="0.35">
      <c r="A12489" s="1" t="s">
        <v>20983</v>
      </c>
      <c r="B12489" t="s">
        <v>3626</v>
      </c>
      <c r="C12489" t="s">
        <v>13</v>
      </c>
      <c r="D12489" t="s">
        <v>14</v>
      </c>
      <c r="E12489">
        <v>1</v>
      </c>
      <c r="F12489" s="2">
        <v>171</v>
      </c>
      <c r="G12489" s="3">
        <v>443.78879999999998</v>
      </c>
      <c r="H12489" s="3">
        <v>1.71</v>
      </c>
      <c r="I12489" s="3">
        <v>8.0370000000000008</v>
      </c>
      <c r="J12489" s="3">
        <v>180.74700000000001</v>
      </c>
      <c r="K12489" s="4">
        <v>0.35000000000000003</v>
      </c>
      <c r="L12489" s="73">
        <v>328.12532307692311</v>
      </c>
    </row>
    <row r="12490" spans="1:12" x14ac:dyDescent="0.35">
      <c r="A12490" s="1" t="s">
        <v>20984</v>
      </c>
      <c r="B12490" t="s">
        <v>3729</v>
      </c>
      <c r="C12490" t="s">
        <v>13</v>
      </c>
      <c r="D12490" t="s">
        <v>14</v>
      </c>
      <c r="E12490">
        <v>1</v>
      </c>
      <c r="F12490" s="2">
        <v>10205.629999999999</v>
      </c>
      <c r="G12490" s="3">
        <v>24664.998</v>
      </c>
      <c r="H12490" s="3">
        <v>102.05629999999999</v>
      </c>
      <c r="I12490" s="3">
        <v>479.66460999999998</v>
      </c>
      <c r="J12490" s="3">
        <v>10787.350909999999</v>
      </c>
      <c r="K12490" s="4">
        <v>0.35</v>
      </c>
      <c r="L12490" s="73">
        <v>19583.190882769228</v>
      </c>
    </row>
    <row r="12491" spans="1:12" x14ac:dyDescent="0.35">
      <c r="A12491" s="1" t="s">
        <v>20985</v>
      </c>
      <c r="B12491" t="s">
        <v>20986</v>
      </c>
      <c r="C12491" t="s">
        <v>21</v>
      </c>
      <c r="D12491" t="s">
        <v>22</v>
      </c>
      <c r="E12491">
        <v>1</v>
      </c>
      <c r="F12491" s="2">
        <v>40.85</v>
      </c>
      <c r="G12491" s="3">
        <v>91</v>
      </c>
      <c r="H12491" s="3">
        <v>0.40850000000000003</v>
      </c>
      <c r="I12491" s="3">
        <v>1.91995</v>
      </c>
      <c r="J12491" s="3">
        <v>43.178449999999998</v>
      </c>
      <c r="K12491" s="4">
        <v>0.35000000000000003</v>
      </c>
      <c r="L12491" s="73">
        <v>78.38549384615385</v>
      </c>
    </row>
    <row r="12492" spans="1:12" x14ac:dyDescent="0.35">
      <c r="A12492" s="1">
        <v>442351</v>
      </c>
      <c r="B12492" t="s">
        <v>20987</v>
      </c>
      <c r="C12492" t="s">
        <v>34</v>
      </c>
      <c r="D12492" t="s">
        <v>35</v>
      </c>
      <c r="E12492">
        <v>1</v>
      </c>
      <c r="F12492" s="2">
        <v>0.376</v>
      </c>
      <c r="G12492" s="3">
        <v>1</v>
      </c>
      <c r="H12492" s="3">
        <v>3.7599999999999999E-3</v>
      </c>
      <c r="I12492" s="3">
        <v>1.7672E-2</v>
      </c>
      <c r="J12492" s="3">
        <v>0.39743200000000001</v>
      </c>
      <c r="K12492" s="4">
        <v>0.34999999999999992</v>
      </c>
      <c r="L12492" s="73">
        <v>0.72149193846153836</v>
      </c>
    </row>
    <row r="12493" spans="1:12" x14ac:dyDescent="0.35">
      <c r="A12493" s="1" t="s">
        <v>20988</v>
      </c>
      <c r="B12493" t="s">
        <v>20989</v>
      </c>
      <c r="C12493" t="s">
        <v>363</v>
      </c>
      <c r="D12493" t="s">
        <v>364</v>
      </c>
      <c r="E12493">
        <v>1</v>
      </c>
      <c r="F12493" s="2">
        <v>1565</v>
      </c>
      <c r="G12493" s="3">
        <v>2598.4</v>
      </c>
      <c r="H12493" s="3">
        <v>15.65</v>
      </c>
      <c r="I12493" s="3">
        <v>73.555000000000007</v>
      </c>
      <c r="J12493" s="3">
        <v>1654.2050000000002</v>
      </c>
      <c r="K12493" s="4">
        <v>0.35</v>
      </c>
      <c r="L12493" s="73">
        <v>3003.0183076923076</v>
      </c>
    </row>
    <row r="12494" spans="1:12" x14ac:dyDescent="0.35">
      <c r="A12494" s="1" t="s">
        <v>20990</v>
      </c>
      <c r="B12494" t="s">
        <v>20991</v>
      </c>
      <c r="C12494" t="s">
        <v>363</v>
      </c>
      <c r="D12494" t="s">
        <v>364</v>
      </c>
      <c r="E12494">
        <v>1</v>
      </c>
      <c r="F12494" s="2">
        <v>547.88</v>
      </c>
      <c r="G12494" s="3">
        <v>2433</v>
      </c>
      <c r="H12494" s="3">
        <v>5.4787999999999997</v>
      </c>
      <c r="I12494" s="3">
        <v>25.750360000000001</v>
      </c>
      <c r="J12494" s="3">
        <v>579.10915999999997</v>
      </c>
      <c r="K12494" s="4">
        <v>0.35000000000000003</v>
      </c>
      <c r="L12494" s="73">
        <v>1051.3058596923076</v>
      </c>
    </row>
    <row r="12495" spans="1:12" x14ac:dyDescent="0.35">
      <c r="A12495" s="1" t="s">
        <v>20992</v>
      </c>
      <c r="B12495" t="s">
        <v>20993</v>
      </c>
      <c r="C12495" t="s">
        <v>34</v>
      </c>
      <c r="D12495" t="s">
        <v>35</v>
      </c>
      <c r="E12495">
        <v>1</v>
      </c>
      <c r="F12495" s="2">
        <v>498.09</v>
      </c>
      <c r="G12495" s="3">
        <v>1236</v>
      </c>
      <c r="H12495" s="3">
        <v>4.9809000000000001</v>
      </c>
      <c r="I12495" s="3">
        <v>23.410229999999999</v>
      </c>
      <c r="J12495" s="3">
        <v>526.48113000000001</v>
      </c>
      <c r="K12495" s="4">
        <v>0.35</v>
      </c>
      <c r="L12495" s="73">
        <v>955.76574369230775</v>
      </c>
    </row>
    <row r="12496" spans="1:12" x14ac:dyDescent="0.35">
      <c r="A12496" s="1" t="s">
        <v>20994</v>
      </c>
      <c r="B12496" t="s">
        <v>20995</v>
      </c>
      <c r="C12496" t="s">
        <v>13</v>
      </c>
      <c r="D12496" t="s">
        <v>14</v>
      </c>
      <c r="E12496">
        <v>1</v>
      </c>
      <c r="F12496" s="2">
        <v>117</v>
      </c>
      <c r="G12496" s="3">
        <v>344.24</v>
      </c>
      <c r="H12496" s="3">
        <v>1.17</v>
      </c>
      <c r="I12496" s="3">
        <v>5.4989999999999997</v>
      </c>
      <c r="J12496" s="3">
        <v>123.669</v>
      </c>
      <c r="K12496" s="4">
        <v>0.35</v>
      </c>
      <c r="L12496" s="73">
        <v>224.5068</v>
      </c>
    </row>
    <row r="12497" spans="1:12" x14ac:dyDescent="0.35">
      <c r="A12497" s="1" t="s">
        <v>20996</v>
      </c>
      <c r="B12497" t="s">
        <v>5848</v>
      </c>
      <c r="C12497" t="s">
        <v>13</v>
      </c>
      <c r="D12497" t="s">
        <v>14</v>
      </c>
      <c r="E12497">
        <v>1</v>
      </c>
      <c r="F12497" s="2">
        <v>742.56</v>
      </c>
      <c r="G12497" s="3">
        <v>2469.8463999999999</v>
      </c>
      <c r="H12497" s="3">
        <v>7.4255999999999993</v>
      </c>
      <c r="I12497" s="3">
        <v>34.900320000000001</v>
      </c>
      <c r="J12497" s="3">
        <v>784.88591999999994</v>
      </c>
      <c r="K12497" s="4">
        <v>0.35</v>
      </c>
      <c r="L12497" s="73">
        <v>1424.8698239999999</v>
      </c>
    </row>
    <row r="12498" spans="1:12" x14ac:dyDescent="0.35">
      <c r="A12498" s="1" t="s">
        <v>20997</v>
      </c>
      <c r="B12498" t="s">
        <v>20998</v>
      </c>
      <c r="C12498" t="s">
        <v>363</v>
      </c>
      <c r="D12498" t="s">
        <v>364</v>
      </c>
      <c r="E12498">
        <v>1</v>
      </c>
      <c r="F12498" s="2">
        <v>1595</v>
      </c>
      <c r="G12498" s="3">
        <v>5297</v>
      </c>
      <c r="H12498" s="3">
        <v>15.950000000000001</v>
      </c>
      <c r="I12498" s="3">
        <v>74.965000000000003</v>
      </c>
      <c r="J12498" s="3">
        <v>1685.915</v>
      </c>
      <c r="K12498" s="4">
        <v>0.35000000000000003</v>
      </c>
      <c r="L12498" s="73">
        <v>3060.5841538461536</v>
      </c>
    </row>
    <row r="12499" spans="1:12" x14ac:dyDescent="0.35">
      <c r="A12499" s="1" t="s">
        <v>20999</v>
      </c>
      <c r="B12499" t="s">
        <v>1575</v>
      </c>
      <c r="C12499" t="s">
        <v>34</v>
      </c>
      <c r="D12499" t="s">
        <v>35</v>
      </c>
      <c r="E12499">
        <v>1</v>
      </c>
      <c r="F12499" s="2">
        <v>29501.01</v>
      </c>
      <c r="G12499" s="3">
        <v>72896.320000000007</v>
      </c>
      <c r="H12499" s="3">
        <v>295.01009999999997</v>
      </c>
      <c r="I12499" s="3">
        <v>1386.54747</v>
      </c>
      <c r="J12499" s="3">
        <v>31182.567569999999</v>
      </c>
      <c r="K12499" s="4">
        <v>0.35000000000000003</v>
      </c>
      <c r="L12499" s="73">
        <v>56608.353434769233</v>
      </c>
    </row>
    <row r="12500" spans="1:12" x14ac:dyDescent="0.35">
      <c r="A12500" s="1" t="s">
        <v>21000</v>
      </c>
      <c r="B12500" t="s">
        <v>21001</v>
      </c>
      <c r="C12500" t="s">
        <v>363</v>
      </c>
      <c r="D12500" t="s">
        <v>364</v>
      </c>
      <c r="E12500">
        <v>1</v>
      </c>
      <c r="F12500" s="2">
        <v>1560</v>
      </c>
      <c r="G12500" s="3">
        <v>2923</v>
      </c>
      <c r="H12500" s="3">
        <v>15.6</v>
      </c>
      <c r="I12500" s="3">
        <v>73.319999999999993</v>
      </c>
      <c r="J12500" s="3">
        <v>1648.9199999999998</v>
      </c>
      <c r="K12500" s="4">
        <v>0.35</v>
      </c>
      <c r="L12500" s="73">
        <v>2993.4239999999995</v>
      </c>
    </row>
    <row r="12501" spans="1:12" x14ac:dyDescent="0.35">
      <c r="A12501" s="1" t="s">
        <v>21002</v>
      </c>
      <c r="B12501" t="s">
        <v>21003</v>
      </c>
      <c r="C12501" t="s">
        <v>363</v>
      </c>
      <c r="D12501" t="s">
        <v>364</v>
      </c>
      <c r="E12501">
        <v>1</v>
      </c>
      <c r="F12501" s="2">
        <v>149.6</v>
      </c>
      <c r="G12501" s="3">
        <v>826.29</v>
      </c>
      <c r="H12501" s="3">
        <v>1.496</v>
      </c>
      <c r="I12501" s="3">
        <v>7.0312000000000001</v>
      </c>
      <c r="J12501" s="3">
        <v>158.12720000000002</v>
      </c>
      <c r="K12501" s="4">
        <v>0.35</v>
      </c>
      <c r="L12501" s="73">
        <v>287.06168615384615</v>
      </c>
    </row>
    <row r="12502" spans="1:12" x14ac:dyDescent="0.35">
      <c r="A12502" s="1">
        <v>761365</v>
      </c>
      <c r="B12502" t="s">
        <v>19930</v>
      </c>
      <c r="C12502" t="s">
        <v>34</v>
      </c>
      <c r="D12502" t="s">
        <v>35</v>
      </c>
      <c r="E12502">
        <v>1</v>
      </c>
      <c r="F12502" s="2">
        <v>0.182</v>
      </c>
      <c r="G12502" s="3">
        <v>1</v>
      </c>
      <c r="H12502" s="3">
        <v>1.82E-3</v>
      </c>
      <c r="I12502" s="3">
        <v>8.5539999999999991E-3</v>
      </c>
      <c r="J12502" s="3">
        <v>0.19237399999999999</v>
      </c>
      <c r="K12502" s="4">
        <v>0.35000000000000003</v>
      </c>
      <c r="L12502" s="73">
        <v>0.34923280000000001</v>
      </c>
    </row>
    <row r="12503" spans="1:12" x14ac:dyDescent="0.35">
      <c r="A12503" s="1" t="s">
        <v>21004</v>
      </c>
      <c r="B12503" t="s">
        <v>21005</v>
      </c>
      <c r="C12503" t="s">
        <v>26</v>
      </c>
      <c r="D12503" t="s">
        <v>27</v>
      </c>
      <c r="E12503">
        <v>2</v>
      </c>
      <c r="F12503" s="2">
        <v>1343.97</v>
      </c>
      <c r="G12503" s="3">
        <v>2794.232</v>
      </c>
      <c r="H12503" s="3">
        <v>13.4397</v>
      </c>
      <c r="I12503" s="3">
        <v>0</v>
      </c>
      <c r="J12503" s="3">
        <v>1357.4096999999999</v>
      </c>
      <c r="K12503" s="4">
        <v>0.35000000000000003</v>
      </c>
      <c r="L12503" s="73">
        <v>2464.2206861538461</v>
      </c>
    </row>
    <row r="12504" spans="1:12" x14ac:dyDescent="0.35">
      <c r="A12504" s="1" t="s">
        <v>21006</v>
      </c>
      <c r="B12504" t="s">
        <v>21007</v>
      </c>
      <c r="C12504" t="s">
        <v>363</v>
      </c>
      <c r="D12504" t="s">
        <v>364</v>
      </c>
      <c r="E12504">
        <v>1</v>
      </c>
      <c r="F12504" s="2">
        <v>4135.45</v>
      </c>
      <c r="G12504" s="3">
        <v>8278</v>
      </c>
      <c r="H12504" s="3">
        <v>41.354500000000002</v>
      </c>
      <c r="I12504" s="3">
        <v>194.36615</v>
      </c>
      <c r="J12504" s="3">
        <v>4371.17065</v>
      </c>
      <c r="K12504" s="4">
        <v>0.35000000000000003</v>
      </c>
      <c r="L12504" s="73">
        <v>7935.3559492307695</v>
      </c>
    </row>
    <row r="12505" spans="1:12" x14ac:dyDescent="0.35">
      <c r="A12505" s="1" t="s">
        <v>21008</v>
      </c>
      <c r="B12505" t="s">
        <v>20933</v>
      </c>
      <c r="C12505" t="s">
        <v>34</v>
      </c>
      <c r="D12505" t="s">
        <v>35</v>
      </c>
      <c r="E12505">
        <v>1</v>
      </c>
      <c r="F12505" s="2">
        <v>3938.22</v>
      </c>
      <c r="G12505" s="3">
        <v>10937</v>
      </c>
      <c r="H12505" s="3">
        <v>39.382199999999997</v>
      </c>
      <c r="I12505" s="3">
        <v>185.09634</v>
      </c>
      <c r="J12505" s="3">
        <v>4162.6985399999994</v>
      </c>
      <c r="K12505" s="4">
        <v>0.35000000000000003</v>
      </c>
      <c r="L12505" s="73">
        <v>7556.8988879999988</v>
      </c>
    </row>
    <row r="12506" spans="1:12" x14ac:dyDescent="0.35">
      <c r="A12506" s="1" t="s">
        <v>21009</v>
      </c>
      <c r="B12506" t="s">
        <v>21010</v>
      </c>
      <c r="C12506" t="s">
        <v>26</v>
      </c>
      <c r="D12506" t="s">
        <v>27</v>
      </c>
      <c r="E12506">
        <v>1</v>
      </c>
      <c r="F12506" s="2">
        <v>159.21</v>
      </c>
      <c r="G12506" s="3">
        <v>351</v>
      </c>
      <c r="H12506" s="3">
        <v>1.5921000000000001</v>
      </c>
      <c r="I12506" s="3">
        <v>7.4828700000000001</v>
      </c>
      <c r="J12506" s="3">
        <v>168.28496999999999</v>
      </c>
      <c r="K12506" s="4">
        <v>0.35000000000000003</v>
      </c>
      <c r="L12506" s="73">
        <v>305.50194553846154</v>
      </c>
    </row>
    <row r="12507" spans="1:12" x14ac:dyDescent="0.35">
      <c r="A12507" s="1" t="s">
        <v>21011</v>
      </c>
      <c r="B12507" t="s">
        <v>21012</v>
      </c>
      <c r="C12507" t="s">
        <v>363</v>
      </c>
      <c r="D12507" t="s">
        <v>364</v>
      </c>
      <c r="E12507">
        <v>1</v>
      </c>
      <c r="F12507" s="2">
        <v>264.04000000000002</v>
      </c>
      <c r="G12507" s="3">
        <v>655</v>
      </c>
      <c r="H12507" s="3">
        <v>2.6404000000000001</v>
      </c>
      <c r="I12507" s="3">
        <v>12.409880000000001</v>
      </c>
      <c r="J12507" s="3">
        <v>279.09028000000001</v>
      </c>
      <c r="K12507" s="4">
        <v>0.34999999999999992</v>
      </c>
      <c r="L12507" s="73">
        <v>506.65620061538459</v>
      </c>
    </row>
    <row r="12508" spans="1:12" x14ac:dyDescent="0.35">
      <c r="A12508" s="1" t="s">
        <v>21013</v>
      </c>
      <c r="B12508" t="s">
        <v>21014</v>
      </c>
      <c r="C12508" t="s">
        <v>34</v>
      </c>
      <c r="D12508" t="s">
        <v>35</v>
      </c>
      <c r="E12508">
        <v>1</v>
      </c>
      <c r="F12508" s="2">
        <v>298.58999999999997</v>
      </c>
      <c r="G12508" s="3">
        <v>772</v>
      </c>
      <c r="H12508" s="3">
        <v>2.9859</v>
      </c>
      <c r="I12508" s="3">
        <v>14.033729999999998</v>
      </c>
      <c r="J12508" s="3">
        <v>315.60962999999998</v>
      </c>
      <c r="K12508" s="4">
        <v>0.34999999999999992</v>
      </c>
      <c r="L12508" s="73">
        <v>572.9528667692307</v>
      </c>
    </row>
    <row r="12509" spans="1:12" x14ac:dyDescent="0.35">
      <c r="A12509" s="1" t="s">
        <v>21015</v>
      </c>
      <c r="B12509" t="s">
        <v>21016</v>
      </c>
      <c r="C12509" t="s">
        <v>363</v>
      </c>
      <c r="D12509" t="s">
        <v>364</v>
      </c>
      <c r="E12509">
        <v>1</v>
      </c>
      <c r="F12509" s="2">
        <v>6247.45</v>
      </c>
      <c r="G12509" s="3">
        <v>12508</v>
      </c>
      <c r="H12509" s="3">
        <v>62.474499999999999</v>
      </c>
      <c r="I12509" s="3">
        <v>293.63015000000001</v>
      </c>
      <c r="J12509" s="3">
        <v>6603.55465</v>
      </c>
      <c r="K12509" s="4">
        <v>0.35</v>
      </c>
      <c r="L12509" s="73">
        <v>11987.991518461538</v>
      </c>
    </row>
    <row r="12510" spans="1:12" x14ac:dyDescent="0.35">
      <c r="A12510" s="1" t="s">
        <v>21017</v>
      </c>
      <c r="B12510" t="s">
        <v>20156</v>
      </c>
      <c r="C12510" t="s">
        <v>363</v>
      </c>
      <c r="D12510" t="s">
        <v>364</v>
      </c>
      <c r="E12510">
        <v>1</v>
      </c>
      <c r="F12510" s="2">
        <v>499.1</v>
      </c>
      <c r="G12510" s="3">
        <v>1090.82</v>
      </c>
      <c r="H12510" s="3">
        <v>4.9910000000000005</v>
      </c>
      <c r="I12510" s="3">
        <v>23.457700000000003</v>
      </c>
      <c r="J12510" s="3">
        <v>527.54870000000005</v>
      </c>
      <c r="K12510" s="4">
        <v>0.35</v>
      </c>
      <c r="L12510" s="73">
        <v>957.70379384615399</v>
      </c>
    </row>
    <row r="12511" spans="1:12" x14ac:dyDescent="0.35">
      <c r="A12511" s="1" t="s">
        <v>21018</v>
      </c>
      <c r="B12511" t="s">
        <v>21019</v>
      </c>
      <c r="C12511" t="s">
        <v>34</v>
      </c>
      <c r="D12511" t="s">
        <v>35</v>
      </c>
      <c r="E12511">
        <v>1</v>
      </c>
      <c r="F12511" s="2">
        <v>369</v>
      </c>
      <c r="G12511" s="3">
        <v>1107.68</v>
      </c>
      <c r="H12511" s="3">
        <v>3.69</v>
      </c>
      <c r="I12511" s="3">
        <v>17.343</v>
      </c>
      <c r="J12511" s="3">
        <v>390.03300000000002</v>
      </c>
      <c r="K12511" s="4">
        <v>0.35</v>
      </c>
      <c r="L12511" s="73">
        <v>708.05990769230766</v>
      </c>
    </row>
    <row r="12512" spans="1:12" x14ac:dyDescent="0.35">
      <c r="A12512" s="1" t="s">
        <v>21020</v>
      </c>
      <c r="B12512" t="s">
        <v>21021</v>
      </c>
      <c r="C12512" t="s">
        <v>363</v>
      </c>
      <c r="D12512" t="s">
        <v>364</v>
      </c>
      <c r="E12512">
        <v>1</v>
      </c>
      <c r="F12512" s="2">
        <v>52.03</v>
      </c>
      <c r="G12512" s="3">
        <v>98</v>
      </c>
      <c r="H12512" s="3">
        <v>0.52029999999999998</v>
      </c>
      <c r="I12512" s="3">
        <v>2.4454099999999999</v>
      </c>
      <c r="J12512" s="3">
        <v>54.995710000000003</v>
      </c>
      <c r="K12512" s="4">
        <v>0.35000000000000003</v>
      </c>
      <c r="L12512" s="73">
        <v>99.838365846153849</v>
      </c>
    </row>
    <row r="12513" spans="1:12" x14ac:dyDescent="0.35">
      <c r="A12513" s="1" t="s">
        <v>21022</v>
      </c>
      <c r="B12513" t="s">
        <v>21023</v>
      </c>
      <c r="C12513" t="s">
        <v>363</v>
      </c>
      <c r="D12513" t="s">
        <v>364</v>
      </c>
      <c r="E12513">
        <v>1</v>
      </c>
      <c r="F12513" s="2">
        <v>186.76</v>
      </c>
      <c r="G12513" s="3">
        <v>408.18</v>
      </c>
      <c r="H12513" s="3">
        <v>1.8675999999999999</v>
      </c>
      <c r="I12513" s="3">
        <v>8.7777200000000004</v>
      </c>
      <c r="J12513" s="3">
        <v>197.40531999999999</v>
      </c>
      <c r="K12513" s="4">
        <v>0.35</v>
      </c>
      <c r="L12513" s="73">
        <v>358.36658092307687</v>
      </c>
    </row>
    <row r="12514" spans="1:12" x14ac:dyDescent="0.35">
      <c r="A12514" s="1" t="s">
        <v>21024</v>
      </c>
      <c r="B12514" t="s">
        <v>21025</v>
      </c>
      <c r="C12514" t="s">
        <v>363</v>
      </c>
      <c r="D12514" t="s">
        <v>364</v>
      </c>
      <c r="E12514">
        <v>1</v>
      </c>
      <c r="F12514" s="2">
        <v>3944.5</v>
      </c>
      <c r="G12514" s="3">
        <v>8620.9699999999993</v>
      </c>
      <c r="H12514" s="3">
        <v>39.445</v>
      </c>
      <c r="I12514" s="3">
        <v>185.39150000000001</v>
      </c>
      <c r="J12514" s="3">
        <v>4169.3365000000003</v>
      </c>
      <c r="K12514" s="4">
        <v>0.35</v>
      </c>
      <c r="L12514" s="73">
        <v>7568.9493384615389</v>
      </c>
    </row>
    <row r="12515" spans="1:12" x14ac:dyDescent="0.35">
      <c r="A12515" s="1" t="s">
        <v>21026</v>
      </c>
      <c r="B12515" t="s">
        <v>19609</v>
      </c>
      <c r="C12515" t="s">
        <v>34</v>
      </c>
      <c r="D12515" t="s">
        <v>35</v>
      </c>
      <c r="E12515">
        <v>1</v>
      </c>
      <c r="F12515" s="2">
        <v>4870.8</v>
      </c>
      <c r="G12515" s="3">
        <v>13032</v>
      </c>
      <c r="H12515" s="3">
        <v>48.708000000000006</v>
      </c>
      <c r="I12515" s="3">
        <v>228.92760000000001</v>
      </c>
      <c r="J12515" s="3">
        <v>5148.4355999999998</v>
      </c>
      <c r="K12515" s="4">
        <v>0.35</v>
      </c>
      <c r="L12515" s="73">
        <v>9346.3907815384609</v>
      </c>
    </row>
    <row r="12516" spans="1:12" x14ac:dyDescent="0.35">
      <c r="A12516" s="1" t="s">
        <v>21027</v>
      </c>
      <c r="B12516" t="s">
        <v>21028</v>
      </c>
      <c r="C12516" t="s">
        <v>34</v>
      </c>
      <c r="D12516" t="s">
        <v>35</v>
      </c>
      <c r="E12516">
        <v>1</v>
      </c>
      <c r="F12516" s="2">
        <v>444.89</v>
      </c>
      <c r="G12516" s="3">
        <v>1112</v>
      </c>
      <c r="H12516" s="3">
        <v>4.4489000000000001</v>
      </c>
      <c r="I12516" s="3">
        <v>20.909829999999999</v>
      </c>
      <c r="J12516" s="3">
        <v>470.24872999999997</v>
      </c>
      <c r="K12516" s="4">
        <v>0.35</v>
      </c>
      <c r="L12516" s="73">
        <v>853.68230984615377</v>
      </c>
    </row>
    <row r="12517" spans="1:12" x14ac:dyDescent="0.35">
      <c r="A12517" s="1" t="s">
        <v>21029</v>
      </c>
      <c r="B12517" t="s">
        <v>1575</v>
      </c>
      <c r="C12517" t="s">
        <v>34</v>
      </c>
      <c r="D12517" t="s">
        <v>35</v>
      </c>
      <c r="E12517">
        <v>1</v>
      </c>
      <c r="F12517" s="2">
        <v>20594.57</v>
      </c>
      <c r="G12517" s="3">
        <v>50888.32</v>
      </c>
      <c r="H12517" s="3">
        <v>205.94569999999999</v>
      </c>
      <c r="I12517" s="3">
        <v>967.94479000000001</v>
      </c>
      <c r="J12517" s="3">
        <v>21768.460490000001</v>
      </c>
      <c r="K12517" s="4">
        <v>0.34999999999999992</v>
      </c>
      <c r="L12517" s="73">
        <v>39518.128274153845</v>
      </c>
    </row>
    <row r="12518" spans="1:12" x14ac:dyDescent="0.35">
      <c r="A12518" s="1" t="s">
        <v>21030</v>
      </c>
      <c r="B12518" t="s">
        <v>21031</v>
      </c>
      <c r="C12518" t="s">
        <v>363</v>
      </c>
      <c r="D12518" t="s">
        <v>364</v>
      </c>
      <c r="E12518">
        <v>1</v>
      </c>
      <c r="F12518" s="2">
        <v>1445</v>
      </c>
      <c r="G12518" s="3">
        <v>2891</v>
      </c>
      <c r="H12518" s="3">
        <v>14.450000000000001</v>
      </c>
      <c r="I12518" s="3">
        <v>67.915000000000006</v>
      </c>
      <c r="J12518" s="3">
        <v>1527.365</v>
      </c>
      <c r="K12518" s="4">
        <v>0.35</v>
      </c>
      <c r="L12518" s="73">
        <v>2772.7549230769228</v>
      </c>
    </row>
    <row r="12519" spans="1:12" x14ac:dyDescent="0.35">
      <c r="A12519" s="1" t="s">
        <v>21032</v>
      </c>
      <c r="B12519" t="s">
        <v>21033</v>
      </c>
      <c r="C12519" t="s">
        <v>13</v>
      </c>
      <c r="D12519" t="s">
        <v>14</v>
      </c>
      <c r="E12519">
        <v>1</v>
      </c>
      <c r="F12519" s="2">
        <v>1073.52</v>
      </c>
      <c r="G12519" s="3">
        <v>2148</v>
      </c>
      <c r="H12519" s="3">
        <v>10.735200000000001</v>
      </c>
      <c r="I12519" s="3">
        <v>50.455439999999996</v>
      </c>
      <c r="J12519" s="3">
        <v>1134.71064</v>
      </c>
      <c r="K12519" s="4">
        <v>0.35</v>
      </c>
      <c r="L12519" s="73">
        <v>2059.9362387692308</v>
      </c>
    </row>
    <row r="12520" spans="1:12" x14ac:dyDescent="0.35">
      <c r="A12520" s="1" t="s">
        <v>21034</v>
      </c>
      <c r="B12520" t="s">
        <v>21035</v>
      </c>
      <c r="C12520" t="s">
        <v>363</v>
      </c>
      <c r="D12520" t="s">
        <v>364</v>
      </c>
      <c r="E12520">
        <v>1</v>
      </c>
      <c r="F12520" s="2">
        <v>2138.4</v>
      </c>
      <c r="G12520" s="3">
        <v>6</v>
      </c>
      <c r="H12520" s="3">
        <v>21.384</v>
      </c>
      <c r="I12520" s="3">
        <v>100.5048</v>
      </c>
      <c r="J12520" s="3">
        <v>2260.2888000000003</v>
      </c>
      <c r="K12520" s="4">
        <v>0.34999999999999992</v>
      </c>
      <c r="L12520" s="73">
        <v>4103.2935138461544</v>
      </c>
    </row>
    <row r="12521" spans="1:12" x14ac:dyDescent="0.35">
      <c r="A12521" s="1" t="s">
        <v>21036</v>
      </c>
      <c r="B12521" t="s">
        <v>21037</v>
      </c>
      <c r="C12521" t="s">
        <v>34</v>
      </c>
      <c r="D12521" t="s">
        <v>35</v>
      </c>
      <c r="E12521">
        <v>1</v>
      </c>
      <c r="F12521" s="2">
        <v>0.13800000000000001</v>
      </c>
      <c r="G12521" s="3">
        <v>1</v>
      </c>
      <c r="H12521" s="3">
        <v>1.3800000000000002E-3</v>
      </c>
      <c r="I12521" s="3">
        <v>6.4860000000000004E-3</v>
      </c>
      <c r="J12521" s="3">
        <v>0.145866</v>
      </c>
      <c r="K12521" s="4">
        <v>0.35</v>
      </c>
      <c r="L12521" s="73">
        <v>0.26480289230769227</v>
      </c>
    </row>
    <row r="12522" spans="1:12" x14ac:dyDescent="0.35">
      <c r="A12522" s="1" t="s">
        <v>21038</v>
      </c>
      <c r="B12522" t="s">
        <v>21039</v>
      </c>
      <c r="C12522" t="s">
        <v>363</v>
      </c>
      <c r="D12522" t="s">
        <v>364</v>
      </c>
      <c r="E12522">
        <v>1</v>
      </c>
      <c r="F12522" s="2">
        <v>128.89250000000001</v>
      </c>
      <c r="G12522" s="3">
        <v>491</v>
      </c>
      <c r="H12522" s="3">
        <v>1.2889250000000001</v>
      </c>
      <c r="I12522" s="3">
        <v>6.0579475000000009</v>
      </c>
      <c r="J12522" s="3">
        <v>136.23937250000003</v>
      </c>
      <c r="K12522" s="4">
        <v>0.35</v>
      </c>
      <c r="L12522" s="73">
        <v>247.32686084615389</v>
      </c>
    </row>
    <row r="12523" spans="1:12" x14ac:dyDescent="0.35">
      <c r="A12523" s="1" t="s">
        <v>21040</v>
      </c>
      <c r="B12523" t="s">
        <v>20415</v>
      </c>
      <c r="C12523" t="s">
        <v>363</v>
      </c>
      <c r="D12523" t="s">
        <v>364</v>
      </c>
      <c r="E12523">
        <v>1</v>
      </c>
      <c r="F12523" s="2">
        <v>582.05999999999995</v>
      </c>
      <c r="G12523" s="3">
        <v>1263.5727999999999</v>
      </c>
      <c r="H12523" s="3">
        <v>5.8205999999999998</v>
      </c>
      <c r="I12523" s="3">
        <v>27.356819999999999</v>
      </c>
      <c r="J12523" s="3">
        <v>615.23741999999993</v>
      </c>
      <c r="K12523" s="4">
        <v>0.35</v>
      </c>
      <c r="L12523" s="73">
        <v>1116.8925470769229</v>
      </c>
    </row>
    <row r="12524" spans="1:12" x14ac:dyDescent="0.35">
      <c r="A12524" s="1" t="s">
        <v>21041</v>
      </c>
      <c r="B12524" t="s">
        <v>21042</v>
      </c>
      <c r="C12524" t="s">
        <v>363</v>
      </c>
      <c r="D12524" t="s">
        <v>364</v>
      </c>
      <c r="E12524">
        <v>1</v>
      </c>
      <c r="F12524" s="2">
        <v>207.11</v>
      </c>
      <c r="G12524" s="3">
        <v>425</v>
      </c>
      <c r="H12524" s="3">
        <v>2.0711000000000004</v>
      </c>
      <c r="I12524" s="3">
        <v>9.7341700000000007</v>
      </c>
      <c r="J12524" s="3">
        <v>218.91527000000002</v>
      </c>
      <c r="K12524" s="4">
        <v>0.35</v>
      </c>
      <c r="L12524" s="73">
        <v>397.41541323076927</v>
      </c>
    </row>
    <row r="12525" spans="1:12" x14ac:dyDescent="0.35">
      <c r="A12525" s="1" t="s">
        <v>21043</v>
      </c>
      <c r="B12525" t="s">
        <v>21044</v>
      </c>
      <c r="C12525" t="s">
        <v>13</v>
      </c>
      <c r="D12525" t="s">
        <v>14</v>
      </c>
      <c r="E12525">
        <v>1</v>
      </c>
      <c r="F12525" s="2">
        <v>389.76</v>
      </c>
      <c r="G12525" s="3">
        <v>780</v>
      </c>
      <c r="H12525" s="3">
        <v>3.8976000000000002</v>
      </c>
      <c r="I12525" s="3">
        <v>18.318719999999999</v>
      </c>
      <c r="J12525" s="3">
        <v>411.97631999999999</v>
      </c>
      <c r="K12525" s="4">
        <v>0.35000000000000003</v>
      </c>
      <c r="L12525" s="73">
        <v>747.8954732307692</v>
      </c>
    </row>
    <row r="12526" spans="1:12" x14ac:dyDescent="0.35">
      <c r="A12526" s="1" t="s">
        <v>21045</v>
      </c>
      <c r="B12526" t="s">
        <v>17005</v>
      </c>
      <c r="C12526" t="s">
        <v>26</v>
      </c>
      <c r="D12526" t="s">
        <v>27</v>
      </c>
      <c r="E12526">
        <v>1</v>
      </c>
      <c r="F12526" s="2">
        <v>5051.25</v>
      </c>
      <c r="G12526" s="3">
        <v>11039.85</v>
      </c>
      <c r="H12526" s="3">
        <v>50.512500000000003</v>
      </c>
      <c r="I12526" s="3">
        <v>237.40875</v>
      </c>
      <c r="J12526" s="3">
        <v>5339.1712499999994</v>
      </c>
      <c r="K12526" s="4">
        <v>0.34999999999999992</v>
      </c>
      <c r="L12526" s="73">
        <v>9692.6493461538448</v>
      </c>
    </row>
    <row r="12527" spans="1:12" x14ac:dyDescent="0.35">
      <c r="A12527" s="1" t="s">
        <v>21046</v>
      </c>
      <c r="B12527" t="s">
        <v>21047</v>
      </c>
      <c r="C12527" t="s">
        <v>363</v>
      </c>
      <c r="D12527" t="s">
        <v>364</v>
      </c>
      <c r="E12527">
        <v>1</v>
      </c>
      <c r="F12527" s="2">
        <v>106.32</v>
      </c>
      <c r="G12527" s="3">
        <v>213</v>
      </c>
      <c r="H12527" s="3">
        <v>1.0631999999999999</v>
      </c>
      <c r="I12527" s="3">
        <v>4.9970399999999993</v>
      </c>
      <c r="J12527" s="3">
        <v>112.38023999999999</v>
      </c>
      <c r="K12527" s="4">
        <v>0.35</v>
      </c>
      <c r="L12527" s="73">
        <v>204.01335876923073</v>
      </c>
    </row>
    <row r="12528" spans="1:12" x14ac:dyDescent="0.35">
      <c r="A12528" s="1" t="s">
        <v>21048</v>
      </c>
      <c r="B12528" t="s">
        <v>21049</v>
      </c>
      <c r="C12528" t="s">
        <v>363</v>
      </c>
      <c r="D12528" t="s">
        <v>364</v>
      </c>
      <c r="E12528">
        <v>1</v>
      </c>
      <c r="F12528" s="2">
        <v>1465</v>
      </c>
      <c r="G12528" s="3">
        <v>25864</v>
      </c>
      <c r="H12528" s="3">
        <v>14.65</v>
      </c>
      <c r="I12528" s="3">
        <v>68.855000000000004</v>
      </c>
      <c r="J12528" s="3">
        <v>1548.5050000000001</v>
      </c>
      <c r="K12528" s="4">
        <v>0.34999999999999992</v>
      </c>
      <c r="L12528" s="73">
        <v>2811.1321538461539</v>
      </c>
    </row>
    <row r="12529" spans="1:12" x14ac:dyDescent="0.35">
      <c r="A12529" s="1" t="s">
        <v>21050</v>
      </c>
      <c r="B12529" t="s">
        <v>21051</v>
      </c>
      <c r="C12529" t="s">
        <v>363</v>
      </c>
      <c r="D12529" t="s">
        <v>364</v>
      </c>
      <c r="E12529">
        <v>1</v>
      </c>
      <c r="F12529" s="2">
        <v>154.56</v>
      </c>
      <c r="G12529" s="3">
        <v>337.8</v>
      </c>
      <c r="H12529" s="3">
        <v>1.5456000000000001</v>
      </c>
      <c r="I12529" s="3">
        <v>7.2643200000000006</v>
      </c>
      <c r="J12529" s="3">
        <v>163.36992000000001</v>
      </c>
      <c r="K12529" s="4">
        <v>0.35</v>
      </c>
      <c r="L12529" s="73">
        <v>296.57923938461539</v>
      </c>
    </row>
    <row r="12530" spans="1:12" x14ac:dyDescent="0.35">
      <c r="A12530" s="1" t="s">
        <v>21052</v>
      </c>
      <c r="B12530" t="s">
        <v>21053</v>
      </c>
      <c r="C12530" t="s">
        <v>26</v>
      </c>
      <c r="D12530" t="s">
        <v>27</v>
      </c>
      <c r="E12530">
        <v>1</v>
      </c>
      <c r="F12530" s="2">
        <v>23.46</v>
      </c>
      <c r="G12530" s="3">
        <v>396</v>
      </c>
      <c r="H12530" s="3">
        <v>0.2346</v>
      </c>
      <c r="I12530" s="3">
        <v>1.1026199999999999</v>
      </c>
      <c r="J12530" s="3">
        <v>24.797220000000003</v>
      </c>
      <c r="K12530" s="4">
        <v>0.34999999999999992</v>
      </c>
      <c r="L12530" s="73">
        <v>45.016491692307696</v>
      </c>
    </row>
    <row r="12531" spans="1:12" x14ac:dyDescent="0.35">
      <c r="A12531" s="1" t="s">
        <v>21054</v>
      </c>
      <c r="B12531" t="s">
        <v>21055</v>
      </c>
      <c r="C12531" t="s">
        <v>363</v>
      </c>
      <c r="D12531" t="s">
        <v>364</v>
      </c>
      <c r="E12531">
        <v>1</v>
      </c>
      <c r="F12531" s="2">
        <v>154.56</v>
      </c>
      <c r="G12531" s="3">
        <v>337.8</v>
      </c>
      <c r="H12531" s="3">
        <v>1.5456000000000001</v>
      </c>
      <c r="I12531" s="3">
        <v>7.2643200000000006</v>
      </c>
      <c r="J12531" s="3">
        <v>163.36992000000001</v>
      </c>
      <c r="K12531" s="4">
        <v>0.35</v>
      </c>
      <c r="L12531" s="73">
        <v>296.57923938461539</v>
      </c>
    </row>
    <row r="12532" spans="1:12" x14ac:dyDescent="0.35">
      <c r="A12532" s="1" t="s">
        <v>21056</v>
      </c>
      <c r="B12532" t="s">
        <v>21057</v>
      </c>
      <c r="C12532" t="s">
        <v>363</v>
      </c>
      <c r="D12532" t="s">
        <v>364</v>
      </c>
      <c r="E12532">
        <v>1</v>
      </c>
      <c r="F12532" s="2">
        <v>551.09</v>
      </c>
      <c r="G12532" s="3">
        <v>1062</v>
      </c>
      <c r="H12532" s="3">
        <v>5.5109000000000004</v>
      </c>
      <c r="I12532" s="3">
        <v>25.901230000000002</v>
      </c>
      <c r="J12532" s="3">
        <v>582.50213000000008</v>
      </c>
      <c r="K12532" s="4">
        <v>0.35</v>
      </c>
      <c r="L12532" s="73">
        <v>1057.4654052307694</v>
      </c>
    </row>
    <row r="12533" spans="1:12" x14ac:dyDescent="0.35">
      <c r="A12533" s="1" t="s">
        <v>21058</v>
      </c>
      <c r="B12533" t="s">
        <v>19811</v>
      </c>
      <c r="C12533" t="s">
        <v>34</v>
      </c>
      <c r="D12533" t="s">
        <v>35</v>
      </c>
      <c r="E12533">
        <v>1</v>
      </c>
      <c r="F12533" s="2">
        <v>17451.13</v>
      </c>
      <c r="G12533" s="3">
        <v>48470</v>
      </c>
      <c r="H12533" s="3">
        <v>174.51130000000001</v>
      </c>
      <c r="I12533" s="3">
        <v>820.20311000000004</v>
      </c>
      <c r="J12533" s="3">
        <v>18445.844409999998</v>
      </c>
      <c r="K12533" s="4">
        <v>0.35</v>
      </c>
      <c r="L12533" s="73">
        <v>33486.302159692306</v>
      </c>
    </row>
    <row r="12534" spans="1:12" x14ac:dyDescent="0.35">
      <c r="A12534" s="1" t="s">
        <v>21059</v>
      </c>
      <c r="B12534" t="s">
        <v>21060</v>
      </c>
      <c r="C12534" t="s">
        <v>26</v>
      </c>
      <c r="D12534" t="s">
        <v>27</v>
      </c>
      <c r="E12534">
        <v>1</v>
      </c>
      <c r="F12534" s="2">
        <v>329.54</v>
      </c>
      <c r="G12534" s="3">
        <v>671</v>
      </c>
      <c r="H12534" s="3">
        <v>3.2954000000000003</v>
      </c>
      <c r="I12534" s="3">
        <v>15.488380000000001</v>
      </c>
      <c r="J12534" s="3">
        <v>348.32378</v>
      </c>
      <c r="K12534" s="4">
        <v>0.35</v>
      </c>
      <c r="L12534" s="73">
        <v>632.34163138461531</v>
      </c>
    </row>
    <row r="12535" spans="1:12" x14ac:dyDescent="0.35">
      <c r="A12535" s="1" t="s">
        <v>21061</v>
      </c>
      <c r="B12535" t="s">
        <v>21062</v>
      </c>
      <c r="C12535" t="s">
        <v>363</v>
      </c>
      <c r="D12535" t="s">
        <v>364</v>
      </c>
      <c r="E12535">
        <v>1</v>
      </c>
      <c r="F12535" s="2">
        <v>4385.88</v>
      </c>
      <c r="G12535" s="3">
        <v>7293</v>
      </c>
      <c r="H12535" s="3">
        <v>43.858800000000002</v>
      </c>
      <c r="I12535" s="3">
        <v>206.13636</v>
      </c>
      <c r="J12535" s="3">
        <v>4635.8751600000005</v>
      </c>
      <c r="K12535" s="4">
        <v>0.35000000000000003</v>
      </c>
      <c r="L12535" s="73">
        <v>8415.8964443076929</v>
      </c>
    </row>
    <row r="12536" spans="1:12" x14ac:dyDescent="0.35">
      <c r="A12536" s="1" t="s">
        <v>21063</v>
      </c>
      <c r="B12536" t="s">
        <v>21064</v>
      </c>
      <c r="C12536" t="s">
        <v>363</v>
      </c>
      <c r="D12536" t="s">
        <v>364</v>
      </c>
      <c r="E12536">
        <v>1</v>
      </c>
      <c r="F12536" s="2">
        <v>694.53</v>
      </c>
      <c r="G12536" s="3">
        <v>1391</v>
      </c>
      <c r="H12536" s="3">
        <v>6.9452999999999996</v>
      </c>
      <c r="I12536" s="3">
        <v>32.642910000000001</v>
      </c>
      <c r="J12536" s="3">
        <v>734.11820999999998</v>
      </c>
      <c r="K12536" s="4">
        <v>0.34999999999999992</v>
      </c>
      <c r="L12536" s="73">
        <v>1332.7069043076922</v>
      </c>
    </row>
    <row r="12537" spans="1:12" x14ac:dyDescent="0.35">
      <c r="A12537" s="1" t="s">
        <v>21065</v>
      </c>
      <c r="B12537" t="s">
        <v>21066</v>
      </c>
      <c r="C12537" t="s">
        <v>363</v>
      </c>
      <c r="D12537" t="s">
        <v>364</v>
      </c>
      <c r="E12537">
        <v>1</v>
      </c>
      <c r="F12537" s="2">
        <v>1625</v>
      </c>
      <c r="G12537" s="3">
        <v>3257</v>
      </c>
      <c r="H12537" s="3">
        <v>16.25</v>
      </c>
      <c r="I12537" s="3">
        <v>76.375</v>
      </c>
      <c r="J12537" s="3">
        <v>1717.625</v>
      </c>
      <c r="K12537" s="4">
        <v>0.35</v>
      </c>
      <c r="L12537" s="73">
        <v>3118.15</v>
      </c>
    </row>
    <row r="12538" spans="1:12" x14ac:dyDescent="0.35">
      <c r="A12538" s="1" t="s">
        <v>21067</v>
      </c>
      <c r="B12538" t="s">
        <v>20169</v>
      </c>
      <c r="C12538" t="s">
        <v>13</v>
      </c>
      <c r="D12538" t="s">
        <v>14</v>
      </c>
      <c r="E12538">
        <v>1</v>
      </c>
      <c r="F12538" s="2">
        <v>215.04</v>
      </c>
      <c r="G12538" s="3">
        <v>430</v>
      </c>
      <c r="H12538" s="3">
        <v>2.1503999999999999</v>
      </c>
      <c r="I12538" s="3">
        <v>10.10688</v>
      </c>
      <c r="J12538" s="3">
        <v>227.29727999999997</v>
      </c>
      <c r="K12538" s="4">
        <v>0.35</v>
      </c>
      <c r="L12538" s="73">
        <v>412.63198523076915</v>
      </c>
    </row>
    <row r="12539" spans="1:12" x14ac:dyDescent="0.35">
      <c r="A12539" s="1" t="s">
        <v>21068</v>
      </c>
      <c r="B12539" t="s">
        <v>21069</v>
      </c>
      <c r="C12539" t="s">
        <v>363</v>
      </c>
      <c r="D12539" t="s">
        <v>364</v>
      </c>
      <c r="E12539">
        <v>1</v>
      </c>
      <c r="F12539" s="2">
        <v>1170.6600000000001</v>
      </c>
      <c r="G12539" s="3">
        <v>2219</v>
      </c>
      <c r="H12539" s="3">
        <v>11.706600000000002</v>
      </c>
      <c r="I12539" s="3">
        <v>55.021020000000007</v>
      </c>
      <c r="J12539" s="3">
        <v>1237.38762</v>
      </c>
      <c r="K12539" s="4">
        <v>0.35</v>
      </c>
      <c r="L12539" s="73">
        <v>2246.3344486153846</v>
      </c>
    </row>
    <row r="12540" spans="1:12" x14ac:dyDescent="0.35">
      <c r="A12540" s="1" t="s">
        <v>21070</v>
      </c>
      <c r="B12540" t="s">
        <v>21071</v>
      </c>
      <c r="C12540" t="s">
        <v>13</v>
      </c>
      <c r="D12540" t="s">
        <v>14</v>
      </c>
      <c r="E12540">
        <v>1</v>
      </c>
      <c r="F12540" s="2">
        <v>76.44</v>
      </c>
      <c r="G12540" s="3">
        <v>153</v>
      </c>
      <c r="H12540" s="3">
        <v>0.76439999999999997</v>
      </c>
      <c r="I12540" s="3">
        <v>3.5926800000000001</v>
      </c>
      <c r="J12540" s="3">
        <v>80.797079999999994</v>
      </c>
      <c r="K12540" s="4">
        <v>0.35</v>
      </c>
      <c r="L12540" s="73">
        <v>146.67777599999999</v>
      </c>
    </row>
    <row r="12541" spans="1:12" x14ac:dyDescent="0.35">
      <c r="A12541" s="1" t="s">
        <v>21072</v>
      </c>
      <c r="B12541" t="s">
        <v>20537</v>
      </c>
      <c r="C12541" t="s">
        <v>34</v>
      </c>
      <c r="D12541" t="s">
        <v>35</v>
      </c>
      <c r="E12541">
        <v>1</v>
      </c>
      <c r="F12541" s="2">
        <v>253.26</v>
      </c>
      <c r="G12541" s="3">
        <v>837</v>
      </c>
      <c r="H12541" s="3">
        <v>2.5326</v>
      </c>
      <c r="I12541" s="3">
        <v>11.903219999999999</v>
      </c>
      <c r="J12541" s="3">
        <v>267.69581999999997</v>
      </c>
      <c r="K12541" s="4">
        <v>0.35</v>
      </c>
      <c r="L12541" s="73">
        <v>485.97087323076914</v>
      </c>
    </row>
    <row r="12542" spans="1:12" x14ac:dyDescent="0.35">
      <c r="A12542" s="1" t="s">
        <v>21073</v>
      </c>
      <c r="B12542" t="s">
        <v>21074</v>
      </c>
      <c r="C12542" t="s">
        <v>363</v>
      </c>
      <c r="D12542" t="s">
        <v>364</v>
      </c>
      <c r="E12542">
        <v>1</v>
      </c>
      <c r="F12542" s="2">
        <v>1007.73</v>
      </c>
      <c r="G12542" s="3">
        <v>2437.13</v>
      </c>
      <c r="H12542" s="3">
        <v>10.077300000000001</v>
      </c>
      <c r="I12542" s="3">
        <v>47.363309999999998</v>
      </c>
      <c r="J12542" s="3">
        <v>1065.1706100000001</v>
      </c>
      <c r="K12542" s="4">
        <v>0.35</v>
      </c>
      <c r="L12542" s="73">
        <v>1933.6943381538463</v>
      </c>
    </row>
    <row r="12543" spans="1:12" x14ac:dyDescent="0.35">
      <c r="A12543" s="1" t="s">
        <v>21075</v>
      </c>
      <c r="B12543" t="s">
        <v>21076</v>
      </c>
      <c r="C12543" t="s">
        <v>363</v>
      </c>
      <c r="D12543" t="s">
        <v>364</v>
      </c>
      <c r="E12543">
        <v>1</v>
      </c>
      <c r="F12543" s="2">
        <v>19.186399999999999</v>
      </c>
      <c r="G12543" s="3">
        <v>40</v>
      </c>
      <c r="H12543" s="3">
        <v>0.19186400000000001</v>
      </c>
      <c r="I12543" s="3">
        <v>0.90176079999999992</v>
      </c>
      <c r="J12543" s="3">
        <v>20.2800248</v>
      </c>
      <c r="K12543" s="4">
        <v>0.35</v>
      </c>
      <c r="L12543" s="73">
        <v>36.816045021538457</v>
      </c>
    </row>
    <row r="12544" spans="1:12" x14ac:dyDescent="0.35">
      <c r="A12544" s="1" t="s">
        <v>21077</v>
      </c>
      <c r="B12544" t="s">
        <v>21078</v>
      </c>
      <c r="C12544" t="s">
        <v>363</v>
      </c>
      <c r="D12544" t="s">
        <v>364</v>
      </c>
      <c r="E12544">
        <v>1</v>
      </c>
      <c r="F12544" s="2">
        <v>10556.15</v>
      </c>
      <c r="G12544" s="3">
        <v>42823</v>
      </c>
      <c r="H12544" s="3">
        <v>105.5615</v>
      </c>
      <c r="I12544" s="3">
        <v>496.13905</v>
      </c>
      <c r="J12544" s="3">
        <v>11157.850549999999</v>
      </c>
      <c r="K12544" s="4">
        <v>0.34999999999999992</v>
      </c>
      <c r="L12544" s="73">
        <v>20255.790229230766</v>
      </c>
    </row>
    <row r="12545" spans="1:12" x14ac:dyDescent="0.35">
      <c r="A12545" s="1" t="s">
        <v>21079</v>
      </c>
      <c r="B12545" t="s">
        <v>21080</v>
      </c>
      <c r="C12545" t="s">
        <v>34</v>
      </c>
      <c r="D12545" t="s">
        <v>35</v>
      </c>
      <c r="E12545">
        <v>1</v>
      </c>
      <c r="F12545" s="2">
        <v>7425</v>
      </c>
      <c r="G12545" s="3">
        <v>20625</v>
      </c>
      <c r="H12545" s="3">
        <v>74.25</v>
      </c>
      <c r="I12545" s="3">
        <v>348.97500000000002</v>
      </c>
      <c r="J12545" s="3">
        <v>7848.2250000000004</v>
      </c>
      <c r="K12545" s="4">
        <v>0.35000000000000003</v>
      </c>
      <c r="L12545" s="73">
        <v>14247.546923076923</v>
      </c>
    </row>
    <row r="12546" spans="1:12" x14ac:dyDescent="0.35">
      <c r="A12546" s="1" t="s">
        <v>21081</v>
      </c>
      <c r="B12546" t="s">
        <v>21082</v>
      </c>
      <c r="C12546" t="s">
        <v>34</v>
      </c>
      <c r="D12546" t="s">
        <v>35</v>
      </c>
      <c r="E12546">
        <v>1</v>
      </c>
      <c r="F12546" s="2">
        <v>36</v>
      </c>
      <c r="G12546" s="3">
        <v>129.22999999999999</v>
      </c>
      <c r="H12546" s="3">
        <v>0.36</v>
      </c>
      <c r="I12546" s="3">
        <v>1.6919999999999999</v>
      </c>
      <c r="J12546" s="3">
        <v>38.052</v>
      </c>
      <c r="K12546" s="4">
        <v>0.35</v>
      </c>
      <c r="L12546" s="73">
        <v>69.079015384615374</v>
      </c>
    </row>
    <row r="12547" spans="1:12" x14ac:dyDescent="0.35">
      <c r="A12547" s="1" t="s">
        <v>21083</v>
      </c>
      <c r="B12547" t="s">
        <v>21084</v>
      </c>
      <c r="C12547" t="s">
        <v>34</v>
      </c>
      <c r="D12547" t="s">
        <v>35</v>
      </c>
      <c r="E12547">
        <v>1</v>
      </c>
      <c r="F12547" s="2">
        <v>63.41</v>
      </c>
      <c r="G12547" s="3">
        <v>188.16</v>
      </c>
      <c r="H12547" s="3">
        <v>0.6341</v>
      </c>
      <c r="I12547" s="3">
        <v>2.98027</v>
      </c>
      <c r="J12547" s="3">
        <v>67.024370000000005</v>
      </c>
      <c r="K12547" s="4">
        <v>0.35</v>
      </c>
      <c r="L12547" s="73">
        <v>121.67501015384616</v>
      </c>
    </row>
    <row r="12548" spans="1:12" x14ac:dyDescent="0.35">
      <c r="A12548" s="1" t="s">
        <v>21085</v>
      </c>
      <c r="B12548" t="s">
        <v>21086</v>
      </c>
      <c r="C12548" t="s">
        <v>13</v>
      </c>
      <c r="D12548" t="s">
        <v>14</v>
      </c>
      <c r="E12548">
        <v>1</v>
      </c>
      <c r="F12548" s="2">
        <v>84.84</v>
      </c>
      <c r="G12548" s="3">
        <v>170</v>
      </c>
      <c r="H12548" s="3">
        <v>0.84840000000000004</v>
      </c>
      <c r="I12548" s="3">
        <v>3.9874800000000001</v>
      </c>
      <c r="J12548" s="3">
        <v>89.675880000000006</v>
      </c>
      <c r="K12548" s="4">
        <v>0.34999999999999992</v>
      </c>
      <c r="L12548" s="73">
        <v>162.79621292307692</v>
      </c>
    </row>
    <row r="12549" spans="1:12" x14ac:dyDescent="0.35">
      <c r="A12549" s="1" t="s">
        <v>21087</v>
      </c>
      <c r="B12549" t="s">
        <v>21088</v>
      </c>
      <c r="C12549" t="s">
        <v>363</v>
      </c>
      <c r="D12549" t="s">
        <v>364</v>
      </c>
      <c r="E12549">
        <v>1</v>
      </c>
      <c r="F12549" s="2">
        <v>670.45</v>
      </c>
      <c r="G12549" s="3">
        <v>1338</v>
      </c>
      <c r="H12549" s="3">
        <v>6.7045000000000003</v>
      </c>
      <c r="I12549" s="3">
        <v>31.511150000000001</v>
      </c>
      <c r="J12549" s="3">
        <v>708.66565000000014</v>
      </c>
      <c r="K12549" s="4">
        <v>0.35</v>
      </c>
      <c r="L12549" s="73">
        <v>1286.5007184615386</v>
      </c>
    </row>
    <row r="12550" spans="1:12" x14ac:dyDescent="0.35">
      <c r="A12550" s="1" t="s">
        <v>21089</v>
      </c>
      <c r="B12550" t="s">
        <v>21090</v>
      </c>
      <c r="C12550" t="s">
        <v>363</v>
      </c>
      <c r="D12550" t="s">
        <v>364</v>
      </c>
      <c r="E12550">
        <v>1</v>
      </c>
      <c r="F12550" s="2">
        <v>500.51</v>
      </c>
      <c r="G12550" s="3">
        <v>939</v>
      </c>
      <c r="H12550" s="3">
        <v>5.0050999999999997</v>
      </c>
      <c r="I12550" s="3">
        <v>23.523969999999998</v>
      </c>
      <c r="J12550" s="3">
        <v>529.03907000000004</v>
      </c>
      <c r="K12550" s="4">
        <v>0.35</v>
      </c>
      <c r="L12550" s="73">
        <v>960.40938861538461</v>
      </c>
    </row>
    <row r="12551" spans="1:12" x14ac:dyDescent="0.35">
      <c r="A12551" s="1" t="s">
        <v>21091</v>
      </c>
      <c r="B12551" t="s">
        <v>21092</v>
      </c>
      <c r="C12551" t="s">
        <v>363</v>
      </c>
      <c r="D12551" t="s">
        <v>364</v>
      </c>
      <c r="E12551">
        <v>1</v>
      </c>
      <c r="F12551" s="2">
        <v>1800.9</v>
      </c>
      <c r="G12551" s="3">
        <v>3915</v>
      </c>
      <c r="H12551" s="3">
        <v>18.009</v>
      </c>
      <c r="I12551" s="3">
        <v>84.642300000000006</v>
      </c>
      <c r="J12551" s="3">
        <v>1903.5513000000001</v>
      </c>
      <c r="K12551" s="4">
        <v>0.34999999999999992</v>
      </c>
      <c r="L12551" s="73">
        <v>3455.6777446153847</v>
      </c>
    </row>
    <row r="12552" spans="1:12" x14ac:dyDescent="0.35">
      <c r="A12552" s="1" t="s">
        <v>21093</v>
      </c>
      <c r="B12552" t="s">
        <v>21094</v>
      </c>
      <c r="C12552" t="s">
        <v>13</v>
      </c>
      <c r="D12552" t="s">
        <v>14</v>
      </c>
      <c r="E12552">
        <v>1</v>
      </c>
      <c r="F12552" s="2">
        <v>72</v>
      </c>
      <c r="G12552" s="3">
        <v>191.25</v>
      </c>
      <c r="H12552" s="3">
        <v>0.72</v>
      </c>
      <c r="I12552" s="3">
        <v>3.3839999999999999</v>
      </c>
      <c r="J12552" s="3">
        <v>76.103999999999999</v>
      </c>
      <c r="K12552" s="4">
        <v>0.35</v>
      </c>
      <c r="L12552" s="73">
        <v>138.15803076923075</v>
      </c>
    </row>
    <row r="12553" spans="1:12" x14ac:dyDescent="0.35">
      <c r="A12553" s="1" t="s">
        <v>21095</v>
      </c>
      <c r="B12553" t="s">
        <v>21096</v>
      </c>
      <c r="C12553" t="s">
        <v>34</v>
      </c>
      <c r="D12553" t="s">
        <v>35</v>
      </c>
      <c r="E12553">
        <v>1</v>
      </c>
      <c r="F12553" s="2">
        <v>7.8100000000000003E-2</v>
      </c>
      <c r="G12553" s="3">
        <v>255</v>
      </c>
      <c r="H12553" s="3">
        <v>7.8100000000000001E-4</v>
      </c>
      <c r="I12553" s="3">
        <v>3.6707000000000003E-3</v>
      </c>
      <c r="J12553" s="3">
        <v>8.2551700000000006E-2</v>
      </c>
      <c r="K12553" s="4">
        <v>0.34999999999999992</v>
      </c>
      <c r="L12553" s="73">
        <v>0.14986308615384614</v>
      </c>
    </row>
    <row r="12554" spans="1:12" x14ac:dyDescent="0.35">
      <c r="A12554" s="1" t="s">
        <v>21097</v>
      </c>
      <c r="B12554" t="s">
        <v>21098</v>
      </c>
      <c r="C12554" t="s">
        <v>34</v>
      </c>
      <c r="D12554" t="s">
        <v>35</v>
      </c>
      <c r="E12554">
        <v>1</v>
      </c>
      <c r="F12554" s="2">
        <v>25.94</v>
      </c>
      <c r="G12554" s="3">
        <v>76</v>
      </c>
      <c r="H12554" s="3">
        <v>0.25940000000000002</v>
      </c>
      <c r="I12554" s="3">
        <v>1.2191800000000002</v>
      </c>
      <c r="J12554" s="3">
        <v>27.418580000000002</v>
      </c>
      <c r="K12554" s="4">
        <v>0.35</v>
      </c>
      <c r="L12554" s="73">
        <v>49.775268307692308</v>
      </c>
    </row>
    <row r="12555" spans="1:12" x14ac:dyDescent="0.35">
      <c r="A12555" s="1" t="s">
        <v>21099</v>
      </c>
      <c r="B12555" t="s">
        <v>21100</v>
      </c>
      <c r="C12555" t="s">
        <v>34</v>
      </c>
      <c r="D12555" t="s">
        <v>35</v>
      </c>
      <c r="E12555">
        <v>1</v>
      </c>
      <c r="F12555" s="2">
        <v>49.21</v>
      </c>
      <c r="G12555" s="3">
        <v>123</v>
      </c>
      <c r="H12555" s="3">
        <v>0.49210000000000004</v>
      </c>
      <c r="I12555" s="3">
        <v>2.3128700000000002</v>
      </c>
      <c r="J12555" s="3">
        <v>52.014970000000005</v>
      </c>
      <c r="K12555" s="4">
        <v>0.35</v>
      </c>
      <c r="L12555" s="73">
        <v>94.427176307692307</v>
      </c>
    </row>
    <row r="12556" spans="1:12" x14ac:dyDescent="0.35">
      <c r="A12556" s="1" t="s">
        <v>21101</v>
      </c>
      <c r="B12556" t="s">
        <v>21102</v>
      </c>
      <c r="C12556" t="s">
        <v>363</v>
      </c>
      <c r="D12556" t="s">
        <v>364</v>
      </c>
      <c r="E12556">
        <v>1</v>
      </c>
      <c r="F12556" s="2">
        <v>1255</v>
      </c>
      <c r="G12556" s="3">
        <v>1157</v>
      </c>
      <c r="H12556" s="3">
        <v>12.55</v>
      </c>
      <c r="I12556" s="3">
        <v>58.984999999999999</v>
      </c>
      <c r="J12556" s="3">
        <v>1326.5349999999999</v>
      </c>
      <c r="K12556" s="4">
        <v>0.34999999999999992</v>
      </c>
      <c r="L12556" s="73">
        <v>2408.1712307692305</v>
      </c>
    </row>
    <row r="12557" spans="1:12" x14ac:dyDescent="0.35">
      <c r="A12557" s="1" t="s">
        <v>21103</v>
      </c>
      <c r="B12557" t="s">
        <v>1575</v>
      </c>
      <c r="C12557" t="s">
        <v>34</v>
      </c>
      <c r="D12557" t="s">
        <v>35</v>
      </c>
      <c r="E12557">
        <v>1</v>
      </c>
      <c r="F12557" s="2">
        <v>31147.58</v>
      </c>
      <c r="G12557" s="3">
        <v>76964.160000000003</v>
      </c>
      <c r="H12557" s="3">
        <v>311.47580000000005</v>
      </c>
      <c r="I12557" s="3">
        <v>1463.9362600000002</v>
      </c>
      <c r="J12557" s="3">
        <v>32922.992060000004</v>
      </c>
      <c r="K12557" s="4">
        <v>0.34999999999999992</v>
      </c>
      <c r="L12557" s="73">
        <v>59767.893278153846</v>
      </c>
    </row>
    <row r="12558" spans="1:12" x14ac:dyDescent="0.35">
      <c r="A12558" s="1" t="s">
        <v>21104</v>
      </c>
      <c r="B12558" t="s">
        <v>2152</v>
      </c>
      <c r="C12558" t="s">
        <v>34</v>
      </c>
      <c r="D12558" t="s">
        <v>35</v>
      </c>
      <c r="E12558">
        <v>1</v>
      </c>
      <c r="F12558" s="2">
        <v>12336.79</v>
      </c>
      <c r="G12558" s="3">
        <v>31434</v>
      </c>
      <c r="H12558" s="3">
        <v>123.36790000000001</v>
      </c>
      <c r="I12558" s="3">
        <v>579.82913000000008</v>
      </c>
      <c r="J12558" s="3">
        <v>13039.98703</v>
      </c>
      <c r="K12558" s="4">
        <v>0.35</v>
      </c>
      <c r="L12558" s="73">
        <v>23672.591839076922</v>
      </c>
    </row>
    <row r="12559" spans="1:12" x14ac:dyDescent="0.35">
      <c r="A12559" s="1" t="s">
        <v>21105</v>
      </c>
      <c r="B12559" t="s">
        <v>13679</v>
      </c>
      <c r="C12559" t="s">
        <v>34</v>
      </c>
      <c r="D12559" t="s">
        <v>35</v>
      </c>
      <c r="E12559">
        <v>1</v>
      </c>
      <c r="F12559" s="2">
        <v>254.37360000000001</v>
      </c>
      <c r="G12559" s="3">
        <v>459</v>
      </c>
      <c r="H12559" s="3">
        <v>2.543736</v>
      </c>
      <c r="I12559" s="3">
        <v>11.9555592</v>
      </c>
      <c r="J12559" s="3">
        <v>268.87289520000002</v>
      </c>
      <c r="K12559" s="4">
        <v>0.35000000000000003</v>
      </c>
      <c r="L12559" s="73">
        <v>488.10771744000004</v>
      </c>
    </row>
    <row r="12560" spans="1:12" x14ac:dyDescent="0.35">
      <c r="A12560" s="1" t="s">
        <v>21106</v>
      </c>
      <c r="B12560" t="s">
        <v>21107</v>
      </c>
      <c r="C12560" t="s">
        <v>363</v>
      </c>
      <c r="D12560" t="s">
        <v>364</v>
      </c>
      <c r="E12560">
        <v>1</v>
      </c>
      <c r="F12560" s="2">
        <v>465.8</v>
      </c>
      <c r="G12560" s="3">
        <v>1052</v>
      </c>
      <c r="H12560" s="3">
        <v>4.6580000000000004</v>
      </c>
      <c r="I12560" s="3">
        <v>21.892600000000002</v>
      </c>
      <c r="J12560" s="3">
        <v>492.35060000000004</v>
      </c>
      <c r="K12560" s="4">
        <v>0.34999999999999992</v>
      </c>
      <c r="L12560" s="73">
        <v>893.80570461538457</v>
      </c>
    </row>
    <row r="12561" spans="1:12" x14ac:dyDescent="0.35">
      <c r="A12561" s="1" t="s">
        <v>21108</v>
      </c>
      <c r="B12561" t="s">
        <v>21109</v>
      </c>
      <c r="C12561" t="s">
        <v>26</v>
      </c>
      <c r="D12561" t="s">
        <v>27</v>
      </c>
      <c r="E12561">
        <v>1</v>
      </c>
      <c r="F12561" s="2">
        <v>79.94</v>
      </c>
      <c r="G12561" s="3">
        <v>168.29</v>
      </c>
      <c r="H12561" s="3">
        <v>0.7994</v>
      </c>
      <c r="I12561" s="3">
        <v>3.75718</v>
      </c>
      <c r="J12561" s="3">
        <v>84.496580000000009</v>
      </c>
      <c r="K12561" s="4">
        <v>0.35</v>
      </c>
      <c r="L12561" s="73">
        <v>153.39379138461541</v>
      </c>
    </row>
    <row r="12562" spans="1:12" x14ac:dyDescent="0.35">
      <c r="A12562" s="1" t="s">
        <v>21110</v>
      </c>
      <c r="B12562" t="s">
        <v>21111</v>
      </c>
      <c r="C12562" t="s">
        <v>363</v>
      </c>
      <c r="D12562" t="s">
        <v>364</v>
      </c>
      <c r="E12562">
        <v>1</v>
      </c>
      <c r="F12562" s="2">
        <v>3200</v>
      </c>
      <c r="G12562" s="3">
        <v>4473</v>
      </c>
      <c r="H12562" s="3">
        <v>32</v>
      </c>
      <c r="I12562" s="3">
        <v>150.4</v>
      </c>
      <c r="J12562" s="3">
        <v>3382.4</v>
      </c>
      <c r="K12562" s="4">
        <v>0.35</v>
      </c>
      <c r="L12562" s="73">
        <v>6140.3569230769226</v>
      </c>
    </row>
    <row r="12563" spans="1:12" x14ac:dyDescent="0.35">
      <c r="A12563" s="1" t="s">
        <v>21112</v>
      </c>
      <c r="B12563" t="s">
        <v>21113</v>
      </c>
      <c r="C12563" t="s">
        <v>363</v>
      </c>
      <c r="D12563" t="s">
        <v>364</v>
      </c>
      <c r="E12563">
        <v>1</v>
      </c>
      <c r="F12563" s="2">
        <v>9199.5400000000009</v>
      </c>
      <c r="G12563" s="3">
        <v>20106.21</v>
      </c>
      <c r="H12563" s="3">
        <v>91.995400000000004</v>
      </c>
      <c r="I12563" s="3">
        <v>432.37838000000005</v>
      </c>
      <c r="J12563" s="3">
        <v>9723.9137800000008</v>
      </c>
      <c r="K12563" s="4">
        <v>0.35000000000000003</v>
      </c>
      <c r="L12563" s="73">
        <v>17652.643477538462</v>
      </c>
    </row>
    <row r="12564" spans="1:12" x14ac:dyDescent="0.35">
      <c r="A12564" s="1" t="s">
        <v>21114</v>
      </c>
      <c r="B12564" t="s">
        <v>21115</v>
      </c>
      <c r="C12564" t="s">
        <v>363</v>
      </c>
      <c r="D12564" t="s">
        <v>364</v>
      </c>
      <c r="E12564">
        <v>1</v>
      </c>
      <c r="F12564" s="2">
        <v>4991</v>
      </c>
      <c r="G12564" s="3">
        <v>10908.16</v>
      </c>
      <c r="H12564" s="3">
        <v>49.910000000000004</v>
      </c>
      <c r="I12564" s="3">
        <v>234.577</v>
      </c>
      <c r="J12564" s="3">
        <v>5275.4870000000001</v>
      </c>
      <c r="K12564" s="4">
        <v>0.35</v>
      </c>
      <c r="L12564" s="73">
        <v>9577.0379384615389</v>
      </c>
    </row>
    <row r="12565" spans="1:12" x14ac:dyDescent="0.35">
      <c r="A12565" s="1" t="s">
        <v>21116</v>
      </c>
      <c r="B12565" t="s">
        <v>21117</v>
      </c>
      <c r="C12565" t="s">
        <v>13</v>
      </c>
      <c r="D12565" t="s">
        <v>14</v>
      </c>
      <c r="E12565">
        <v>1</v>
      </c>
      <c r="F12565" s="2">
        <v>4507.4399999999996</v>
      </c>
      <c r="G12565" s="3">
        <v>9024</v>
      </c>
      <c r="H12565" s="3">
        <v>45.074399999999997</v>
      </c>
      <c r="I12565" s="3">
        <v>211.84967999999998</v>
      </c>
      <c r="J12565" s="3">
        <v>4764.3640800000003</v>
      </c>
      <c r="K12565" s="4">
        <v>0.34999999999999992</v>
      </c>
      <c r="L12565" s="73">
        <v>8649.1532529230772</v>
      </c>
    </row>
    <row r="12566" spans="1:12" x14ac:dyDescent="0.35">
      <c r="A12566" s="1" t="s">
        <v>21118</v>
      </c>
      <c r="B12566" t="s">
        <v>21119</v>
      </c>
      <c r="C12566" t="s">
        <v>363</v>
      </c>
      <c r="D12566" t="s">
        <v>364</v>
      </c>
      <c r="E12566">
        <v>1</v>
      </c>
      <c r="F12566" s="2">
        <v>15.747</v>
      </c>
      <c r="G12566" s="3">
        <v>33</v>
      </c>
      <c r="H12566" s="3">
        <v>0.15747</v>
      </c>
      <c r="I12566" s="3">
        <v>0.74010900000000002</v>
      </c>
      <c r="J12566" s="3">
        <v>16.644579</v>
      </c>
      <c r="K12566" s="4">
        <v>0.35000000000000003</v>
      </c>
      <c r="L12566" s="73">
        <v>30.216312646153845</v>
      </c>
    </row>
    <row r="12567" spans="1:12" x14ac:dyDescent="0.35">
      <c r="A12567" s="1" t="s">
        <v>21120</v>
      </c>
      <c r="B12567" t="s">
        <v>21121</v>
      </c>
      <c r="C12567" t="s">
        <v>363</v>
      </c>
      <c r="D12567" t="s">
        <v>364</v>
      </c>
      <c r="E12567">
        <v>1</v>
      </c>
      <c r="F12567" s="2">
        <v>121.93</v>
      </c>
      <c r="G12567" s="3">
        <v>245</v>
      </c>
      <c r="H12567" s="3">
        <v>1.2193000000000001</v>
      </c>
      <c r="I12567" s="3">
        <v>5.7307100000000002</v>
      </c>
      <c r="J12567" s="3">
        <v>128.88001</v>
      </c>
      <c r="K12567" s="4">
        <v>0.35000000000000003</v>
      </c>
      <c r="L12567" s="73">
        <v>233.96678738461537</v>
      </c>
    </row>
    <row r="12568" spans="1:12" x14ac:dyDescent="0.35">
      <c r="A12568" s="1" t="s">
        <v>21122</v>
      </c>
      <c r="B12568" t="s">
        <v>21123</v>
      </c>
      <c r="C12568" t="s">
        <v>34</v>
      </c>
      <c r="D12568" t="s">
        <v>35</v>
      </c>
      <c r="E12568">
        <v>1</v>
      </c>
      <c r="F12568" s="2">
        <v>10798.92</v>
      </c>
      <c r="G12568" s="3">
        <v>29994</v>
      </c>
      <c r="H12568" s="3">
        <v>107.9892</v>
      </c>
      <c r="I12568" s="3">
        <v>507.54924</v>
      </c>
      <c r="J12568" s="3">
        <v>11414.45844</v>
      </c>
      <c r="K12568" s="4">
        <v>0.35</v>
      </c>
      <c r="L12568" s="73">
        <v>20721.632244923076</v>
      </c>
    </row>
    <row r="12569" spans="1:12" x14ac:dyDescent="0.35">
      <c r="A12569" s="1" t="s">
        <v>21124</v>
      </c>
      <c r="B12569" t="s">
        <v>21124</v>
      </c>
      <c r="C12569" t="s">
        <v>363</v>
      </c>
      <c r="D12569" t="s">
        <v>364</v>
      </c>
      <c r="E12569">
        <v>1</v>
      </c>
      <c r="F12569" s="2">
        <v>683</v>
      </c>
      <c r="G12569" s="3">
        <v>1310</v>
      </c>
      <c r="H12569" s="3">
        <v>6.83</v>
      </c>
      <c r="I12569" s="3">
        <v>32.100999999999999</v>
      </c>
      <c r="J12569" s="3">
        <v>721.93100000000004</v>
      </c>
      <c r="K12569" s="4">
        <v>0.35</v>
      </c>
      <c r="L12569" s="73">
        <v>1310.5824307692308</v>
      </c>
    </row>
    <row r="12570" spans="1:12" x14ac:dyDescent="0.35">
      <c r="A12570" s="1" t="s">
        <v>21125</v>
      </c>
      <c r="B12570" t="s">
        <v>21126</v>
      </c>
      <c r="C12570" t="s">
        <v>363</v>
      </c>
      <c r="D12570" t="s">
        <v>364</v>
      </c>
      <c r="E12570">
        <v>1</v>
      </c>
      <c r="F12570" s="2">
        <v>5.0999999999999996</v>
      </c>
      <c r="G12570" s="3">
        <v>11.15</v>
      </c>
      <c r="H12570" s="3">
        <v>5.0999999999999997E-2</v>
      </c>
      <c r="I12570" s="3">
        <v>0.2397</v>
      </c>
      <c r="J12570" s="3">
        <v>5.3906999999999998</v>
      </c>
      <c r="K12570" s="4">
        <v>0.34999999999999992</v>
      </c>
      <c r="L12570" s="73">
        <v>9.7861938461538447</v>
      </c>
    </row>
    <row r="12571" spans="1:12" x14ac:dyDescent="0.35">
      <c r="A12571" s="1" t="s">
        <v>21127</v>
      </c>
      <c r="B12571" t="s">
        <v>21128</v>
      </c>
      <c r="C12571" t="s">
        <v>13</v>
      </c>
      <c r="D12571" t="s">
        <v>14</v>
      </c>
      <c r="E12571">
        <v>1</v>
      </c>
      <c r="F12571" s="2">
        <v>912.24</v>
      </c>
      <c r="G12571" s="3">
        <v>1826</v>
      </c>
      <c r="H12571" s="3">
        <v>9.1224000000000007</v>
      </c>
      <c r="I12571" s="3">
        <v>42.875280000000004</v>
      </c>
      <c r="J12571" s="3">
        <v>964.23767999999995</v>
      </c>
      <c r="K12571" s="4">
        <v>0.35</v>
      </c>
      <c r="L12571" s="73">
        <v>1750.4622498461536</v>
      </c>
    </row>
    <row r="12572" spans="1:12" x14ac:dyDescent="0.35">
      <c r="A12572" s="1" t="s">
        <v>21129</v>
      </c>
      <c r="B12572" t="s">
        <v>21130</v>
      </c>
      <c r="C12572" t="s">
        <v>21</v>
      </c>
      <c r="D12572" t="s">
        <v>22</v>
      </c>
      <c r="E12572">
        <v>1</v>
      </c>
      <c r="F12572" s="2">
        <v>42</v>
      </c>
      <c r="G12572" s="3">
        <v>93</v>
      </c>
      <c r="H12572" s="3">
        <v>0.42</v>
      </c>
      <c r="I12572" s="3">
        <v>1.974</v>
      </c>
      <c r="J12572" s="3">
        <v>44.393999999999998</v>
      </c>
      <c r="K12572" s="4">
        <v>0.35000000000000003</v>
      </c>
      <c r="L12572" s="73">
        <v>80.59218461538461</v>
      </c>
    </row>
    <row r="12573" spans="1:12" x14ac:dyDescent="0.35">
      <c r="A12573" s="1" t="s">
        <v>21131</v>
      </c>
      <c r="B12573" t="s">
        <v>21132</v>
      </c>
      <c r="C12573" t="s">
        <v>363</v>
      </c>
      <c r="D12573" t="s">
        <v>364</v>
      </c>
      <c r="E12573">
        <v>2</v>
      </c>
      <c r="F12573" s="2">
        <v>10350</v>
      </c>
      <c r="G12573" s="3">
        <v>2433</v>
      </c>
      <c r="H12573" s="3">
        <v>103.5</v>
      </c>
      <c r="I12573" s="3">
        <v>0</v>
      </c>
      <c r="J12573" s="3">
        <v>10453.5</v>
      </c>
      <c r="K12573" s="4">
        <v>0.35</v>
      </c>
      <c r="L12573" s="73">
        <v>18977.123076923075</v>
      </c>
    </row>
    <row r="12574" spans="1:12" x14ac:dyDescent="0.35">
      <c r="A12574" s="1" t="s">
        <v>21133</v>
      </c>
      <c r="B12574" t="s">
        <v>21134</v>
      </c>
      <c r="C12574" t="s">
        <v>34</v>
      </c>
      <c r="D12574" t="s">
        <v>35</v>
      </c>
      <c r="E12574">
        <v>1</v>
      </c>
      <c r="F12574" s="2">
        <v>5292.54</v>
      </c>
      <c r="G12574" s="3">
        <v>14704</v>
      </c>
      <c r="H12574" s="3">
        <v>52.925400000000003</v>
      </c>
      <c r="I12574" s="3">
        <v>248.74938</v>
      </c>
      <c r="J12574" s="3">
        <v>5594.2147800000002</v>
      </c>
      <c r="K12574" s="4">
        <v>0.34999999999999992</v>
      </c>
      <c r="L12574" s="73">
        <v>10155.65144676923</v>
      </c>
    </row>
    <row r="12575" spans="1:12" x14ac:dyDescent="0.35">
      <c r="A12575" s="1" t="s">
        <v>21135</v>
      </c>
      <c r="B12575" t="s">
        <v>21136</v>
      </c>
      <c r="C12575" t="s">
        <v>363</v>
      </c>
      <c r="D12575" t="s">
        <v>364</v>
      </c>
      <c r="E12575">
        <v>1</v>
      </c>
      <c r="F12575" s="2">
        <v>105.8</v>
      </c>
      <c r="G12575" s="3">
        <v>230</v>
      </c>
      <c r="H12575" s="3">
        <v>1.0580000000000001</v>
      </c>
      <c r="I12575" s="3">
        <v>4.9725999999999999</v>
      </c>
      <c r="J12575" s="3">
        <v>111.8306</v>
      </c>
      <c r="K12575" s="4">
        <v>0.35</v>
      </c>
      <c r="L12575" s="73">
        <v>203.01555076923077</v>
      </c>
    </row>
    <row r="12576" spans="1:12" x14ac:dyDescent="0.35">
      <c r="A12576" s="1" t="s">
        <v>21137</v>
      </c>
      <c r="B12576" t="s">
        <v>21138</v>
      </c>
      <c r="C12576" t="s">
        <v>26</v>
      </c>
      <c r="D12576" t="s">
        <v>27</v>
      </c>
      <c r="E12576">
        <v>1</v>
      </c>
      <c r="F12576" s="2">
        <v>17.61</v>
      </c>
      <c r="G12576" s="3">
        <v>39</v>
      </c>
      <c r="H12576" s="3">
        <v>0.17610000000000001</v>
      </c>
      <c r="I12576" s="3">
        <v>0.82767000000000002</v>
      </c>
      <c r="J12576" s="3">
        <v>18.613770000000002</v>
      </c>
      <c r="K12576" s="4">
        <v>0.35</v>
      </c>
      <c r="L12576" s="73">
        <v>33.791151692307693</v>
      </c>
    </row>
    <row r="12577" spans="1:12" x14ac:dyDescent="0.35">
      <c r="A12577" s="1" t="s">
        <v>21139</v>
      </c>
      <c r="B12577" t="s">
        <v>3729</v>
      </c>
      <c r="C12577" t="s">
        <v>13</v>
      </c>
      <c r="D12577" t="s">
        <v>14</v>
      </c>
      <c r="E12577">
        <v>1</v>
      </c>
      <c r="F12577" s="2">
        <v>10024.379999999999</v>
      </c>
      <c r="G12577" s="3">
        <v>25191.286</v>
      </c>
      <c r="H12577" s="3">
        <v>100.24379999999999</v>
      </c>
      <c r="I12577" s="3">
        <v>471.14585999999997</v>
      </c>
      <c r="J12577" s="3">
        <v>10595.76966</v>
      </c>
      <c r="K12577" s="4">
        <v>0.35000000000000003</v>
      </c>
      <c r="L12577" s="73">
        <v>19235.397228923077</v>
      </c>
    </row>
    <row r="12578" spans="1:12" x14ac:dyDescent="0.35">
      <c r="A12578" s="1" t="s">
        <v>21140</v>
      </c>
      <c r="B12578" t="s">
        <v>21141</v>
      </c>
      <c r="C12578" t="s">
        <v>363</v>
      </c>
      <c r="D12578" t="s">
        <v>364</v>
      </c>
      <c r="E12578">
        <v>1</v>
      </c>
      <c r="F12578" s="2">
        <v>433.95</v>
      </c>
      <c r="G12578" s="3">
        <v>861</v>
      </c>
      <c r="H12578" s="3">
        <v>4.3395000000000001</v>
      </c>
      <c r="I12578" s="3">
        <v>20.39565</v>
      </c>
      <c r="J12578" s="3">
        <v>458.68514999999996</v>
      </c>
      <c r="K12578" s="4">
        <v>0.34999999999999992</v>
      </c>
      <c r="L12578" s="73">
        <v>832.6899646153845</v>
      </c>
    </row>
    <row r="12579" spans="1:12" x14ac:dyDescent="0.35">
      <c r="A12579" s="1" t="s">
        <v>21142</v>
      </c>
      <c r="B12579" t="s">
        <v>20889</v>
      </c>
      <c r="C12579" t="s">
        <v>13</v>
      </c>
      <c r="D12579" t="s">
        <v>14</v>
      </c>
      <c r="E12579">
        <v>1</v>
      </c>
      <c r="F12579" s="2">
        <v>703.08</v>
      </c>
      <c r="G12579" s="3">
        <v>1407</v>
      </c>
      <c r="H12579" s="3">
        <v>7.0308000000000002</v>
      </c>
      <c r="I12579" s="3">
        <v>33.044760000000004</v>
      </c>
      <c r="J12579" s="3">
        <v>743.15556000000004</v>
      </c>
      <c r="K12579" s="4">
        <v>0.35</v>
      </c>
      <c r="L12579" s="73">
        <v>1349.1131704615384</v>
      </c>
    </row>
    <row r="12580" spans="1:12" x14ac:dyDescent="0.35">
      <c r="A12580" s="1" t="s">
        <v>21143</v>
      </c>
      <c r="B12580" t="s">
        <v>21144</v>
      </c>
      <c r="C12580" t="s">
        <v>363</v>
      </c>
      <c r="D12580" t="s">
        <v>364</v>
      </c>
      <c r="E12580">
        <v>1</v>
      </c>
      <c r="F12580" s="2">
        <v>199.64</v>
      </c>
      <c r="G12580" s="3">
        <v>436.33</v>
      </c>
      <c r="H12580" s="3">
        <v>1.9964</v>
      </c>
      <c r="I12580" s="3">
        <v>9.3830799999999996</v>
      </c>
      <c r="J12580" s="3">
        <v>211.01947999999999</v>
      </c>
      <c r="K12580" s="4">
        <v>0.34999999999999992</v>
      </c>
      <c r="L12580" s="73">
        <v>383.08151753846147</v>
      </c>
    </row>
    <row r="12581" spans="1:12" x14ac:dyDescent="0.35">
      <c r="A12581" s="1" t="s">
        <v>21145</v>
      </c>
      <c r="B12581" t="s">
        <v>21146</v>
      </c>
      <c r="C12581" t="s">
        <v>13</v>
      </c>
      <c r="D12581" t="s">
        <v>14</v>
      </c>
      <c r="E12581">
        <v>1</v>
      </c>
      <c r="F12581" s="2">
        <v>145</v>
      </c>
      <c r="G12581" s="3">
        <v>341.91359999999997</v>
      </c>
      <c r="H12581" s="3">
        <v>1.45</v>
      </c>
      <c r="I12581" s="3">
        <v>6.8150000000000004</v>
      </c>
      <c r="J12581" s="3">
        <v>153.26499999999999</v>
      </c>
      <c r="K12581" s="4">
        <v>0.35000000000000003</v>
      </c>
      <c r="L12581" s="73">
        <v>278.23492307692305</v>
      </c>
    </row>
    <row r="12582" spans="1:12" x14ac:dyDescent="0.35">
      <c r="A12582" s="1" t="s">
        <v>21147</v>
      </c>
      <c r="B12582" t="s">
        <v>21148</v>
      </c>
      <c r="C12582" t="s">
        <v>363</v>
      </c>
      <c r="D12582" t="s">
        <v>364</v>
      </c>
      <c r="E12582">
        <v>1</v>
      </c>
      <c r="F12582" s="2">
        <v>21034.2</v>
      </c>
      <c r="G12582" s="3">
        <v>85297</v>
      </c>
      <c r="H12582" s="3">
        <v>210.34200000000001</v>
      </c>
      <c r="I12582" s="3">
        <v>988.60739999999998</v>
      </c>
      <c r="J12582" s="3">
        <v>22233.149400000002</v>
      </c>
      <c r="K12582" s="4">
        <v>0.35000000000000003</v>
      </c>
      <c r="L12582" s="73">
        <v>40361.717372307699</v>
      </c>
    </row>
    <row r="12583" spans="1:12" x14ac:dyDescent="0.35">
      <c r="A12583" s="1" t="s">
        <v>21149</v>
      </c>
      <c r="B12583" t="s">
        <v>1575</v>
      </c>
      <c r="C12583" t="s">
        <v>34</v>
      </c>
      <c r="D12583" t="s">
        <v>35</v>
      </c>
      <c r="E12583">
        <v>1</v>
      </c>
      <c r="F12583" s="2">
        <v>28652.78</v>
      </c>
      <c r="G12583" s="3">
        <v>70799.679999999993</v>
      </c>
      <c r="H12583" s="3">
        <v>286.52780000000001</v>
      </c>
      <c r="I12583" s="3">
        <v>1346.68066</v>
      </c>
      <c r="J12583" s="3">
        <v>30285.98846</v>
      </c>
      <c r="K12583" s="4">
        <v>0.35</v>
      </c>
      <c r="L12583" s="73">
        <v>54980.717511999996</v>
      </c>
    </row>
    <row r="12584" spans="1:12" x14ac:dyDescent="0.35">
      <c r="A12584" s="1" t="s">
        <v>21150</v>
      </c>
      <c r="B12584" t="s">
        <v>19609</v>
      </c>
      <c r="C12584" t="s">
        <v>34</v>
      </c>
      <c r="D12584" t="s">
        <v>35</v>
      </c>
      <c r="E12584">
        <v>1</v>
      </c>
      <c r="F12584" s="2">
        <v>4312.4399999999996</v>
      </c>
      <c r="G12584" s="3">
        <v>11482</v>
      </c>
      <c r="H12584" s="3">
        <v>43.124399999999994</v>
      </c>
      <c r="I12584" s="3">
        <v>202.68467999999999</v>
      </c>
      <c r="J12584" s="3">
        <v>4558.2490799999996</v>
      </c>
      <c r="K12584" s="4">
        <v>0.35</v>
      </c>
      <c r="L12584" s="73">
        <v>8274.9752529230755</v>
      </c>
    </row>
    <row r="12585" spans="1:12" x14ac:dyDescent="0.35">
      <c r="A12585" s="1" t="s">
        <v>21151</v>
      </c>
      <c r="B12585" t="s">
        <v>19609</v>
      </c>
      <c r="C12585" t="s">
        <v>34</v>
      </c>
      <c r="D12585" t="s">
        <v>35</v>
      </c>
      <c r="E12585">
        <v>1</v>
      </c>
      <c r="F12585" s="2">
        <v>4205.5200000000004</v>
      </c>
      <c r="G12585" s="3">
        <v>11189</v>
      </c>
      <c r="H12585" s="3">
        <v>42.055200000000006</v>
      </c>
      <c r="I12585" s="3">
        <v>197.65944000000002</v>
      </c>
      <c r="J12585" s="3">
        <v>4445.2346400000006</v>
      </c>
      <c r="K12585" s="4">
        <v>0.35</v>
      </c>
      <c r="L12585" s="73">
        <v>8069.8105772307699</v>
      </c>
    </row>
    <row r="12586" spans="1:12" x14ac:dyDescent="0.35">
      <c r="A12586" s="1" t="s">
        <v>21152</v>
      </c>
      <c r="B12586" t="s">
        <v>21153</v>
      </c>
      <c r="C12586" t="s">
        <v>13</v>
      </c>
      <c r="D12586" t="s">
        <v>14</v>
      </c>
      <c r="E12586">
        <v>1</v>
      </c>
      <c r="F12586" s="2">
        <v>102.48</v>
      </c>
      <c r="G12586" s="3">
        <v>205</v>
      </c>
      <c r="H12586" s="3">
        <v>1.0248000000000002</v>
      </c>
      <c r="I12586" s="3">
        <v>4.81656</v>
      </c>
      <c r="J12586" s="3">
        <v>108.32136</v>
      </c>
      <c r="K12586" s="4">
        <v>0.35</v>
      </c>
      <c r="L12586" s="73">
        <v>196.64493046153845</v>
      </c>
    </row>
    <row r="12587" spans="1:12" x14ac:dyDescent="0.35">
      <c r="A12587" s="1" t="s">
        <v>21154</v>
      </c>
      <c r="B12587" t="s">
        <v>21155</v>
      </c>
      <c r="C12587" t="s">
        <v>34</v>
      </c>
      <c r="D12587" t="s">
        <v>35</v>
      </c>
      <c r="E12587">
        <v>1</v>
      </c>
      <c r="F12587" s="2">
        <v>1459.01</v>
      </c>
      <c r="G12587" s="3">
        <v>3696</v>
      </c>
      <c r="H12587" s="3">
        <v>14.5901</v>
      </c>
      <c r="I12587" s="3">
        <v>68.57347</v>
      </c>
      <c r="J12587" s="3">
        <v>1542.1735699999999</v>
      </c>
      <c r="K12587" s="4">
        <v>0.35</v>
      </c>
      <c r="L12587" s="73">
        <v>2799.6381732307691</v>
      </c>
    </row>
    <row r="12588" spans="1:12" x14ac:dyDescent="0.35">
      <c r="A12588" s="1" t="s">
        <v>21156</v>
      </c>
      <c r="B12588" t="s">
        <v>21157</v>
      </c>
      <c r="C12588" t="s">
        <v>13</v>
      </c>
      <c r="D12588" t="s">
        <v>14</v>
      </c>
      <c r="E12588">
        <v>1</v>
      </c>
      <c r="F12588" s="2">
        <v>185.64</v>
      </c>
      <c r="G12588" s="3">
        <v>371</v>
      </c>
      <c r="H12588" s="3">
        <v>1.8563999999999998</v>
      </c>
      <c r="I12588" s="3">
        <v>8.7250800000000002</v>
      </c>
      <c r="J12588" s="3">
        <v>196.22147999999999</v>
      </c>
      <c r="K12588" s="4">
        <v>0.35</v>
      </c>
      <c r="L12588" s="73">
        <v>356.21745599999997</v>
      </c>
    </row>
    <row r="12589" spans="1:12" x14ac:dyDescent="0.35">
      <c r="A12589" s="1" t="s">
        <v>21158</v>
      </c>
      <c r="B12589" t="s">
        <v>21159</v>
      </c>
      <c r="C12589" t="s">
        <v>363</v>
      </c>
      <c r="D12589" t="s">
        <v>364</v>
      </c>
      <c r="E12589">
        <v>1</v>
      </c>
      <c r="F12589" s="2">
        <v>158.72</v>
      </c>
      <c r="G12589" s="3">
        <v>298</v>
      </c>
      <c r="H12589" s="3">
        <v>1.5871999999999999</v>
      </c>
      <c r="I12589" s="3">
        <v>7.4598399999999998</v>
      </c>
      <c r="J12589" s="3">
        <v>167.76704000000001</v>
      </c>
      <c r="K12589" s="4">
        <v>0.35000000000000003</v>
      </c>
      <c r="L12589" s="73">
        <v>304.56170338461544</v>
      </c>
    </row>
    <row r="12590" spans="1:12" x14ac:dyDescent="0.35">
      <c r="A12590" s="1" t="s">
        <v>21160</v>
      </c>
      <c r="B12590" t="s">
        <v>21161</v>
      </c>
      <c r="C12590" t="s">
        <v>26</v>
      </c>
      <c r="D12590" t="s">
        <v>27</v>
      </c>
      <c r="E12590">
        <v>1</v>
      </c>
      <c r="F12590" s="2">
        <v>68.61</v>
      </c>
      <c r="G12590" s="3">
        <v>142</v>
      </c>
      <c r="H12590" s="3">
        <v>0.68610000000000004</v>
      </c>
      <c r="I12590" s="3">
        <v>3.2246700000000001</v>
      </c>
      <c r="J12590" s="3">
        <v>72.520769999999999</v>
      </c>
      <c r="K12590" s="4">
        <v>0.34999999999999992</v>
      </c>
      <c r="L12590" s="73">
        <v>131.65309015384614</v>
      </c>
    </row>
    <row r="12591" spans="1:12" x14ac:dyDescent="0.35">
      <c r="A12591" s="1" t="s">
        <v>21162</v>
      </c>
      <c r="B12591" t="s">
        <v>21163</v>
      </c>
      <c r="C12591" t="s">
        <v>363</v>
      </c>
      <c r="D12591" t="s">
        <v>364</v>
      </c>
      <c r="E12591">
        <v>1</v>
      </c>
      <c r="F12591" s="2">
        <v>1726.42</v>
      </c>
      <c r="G12591" s="3">
        <v>2433</v>
      </c>
      <c r="H12591" s="3">
        <v>17.264200000000002</v>
      </c>
      <c r="I12591" s="3">
        <v>81.141739999999999</v>
      </c>
      <c r="J12591" s="3">
        <v>1824.8259400000002</v>
      </c>
      <c r="K12591" s="4">
        <v>0.35000000000000003</v>
      </c>
      <c r="L12591" s="73">
        <v>3312.7609372307697</v>
      </c>
    </row>
    <row r="12592" spans="1:12" x14ac:dyDescent="0.35">
      <c r="A12592" s="1" t="s">
        <v>21164</v>
      </c>
      <c r="B12592" t="s">
        <v>21165</v>
      </c>
      <c r="C12592" t="s">
        <v>363</v>
      </c>
      <c r="D12592" t="s">
        <v>364</v>
      </c>
      <c r="E12592">
        <v>1</v>
      </c>
      <c r="F12592" s="2">
        <v>99.83</v>
      </c>
      <c r="G12592" s="3">
        <v>805</v>
      </c>
      <c r="H12592" s="3">
        <v>0.99829999999999997</v>
      </c>
      <c r="I12592" s="3">
        <v>4.6920099999999998</v>
      </c>
      <c r="J12592" s="3">
        <v>105.52030999999999</v>
      </c>
      <c r="K12592" s="4">
        <v>0.35</v>
      </c>
      <c r="L12592" s="73">
        <v>191.55994738461536</v>
      </c>
    </row>
    <row r="12593" spans="1:12" x14ac:dyDescent="0.35">
      <c r="A12593" s="1" t="s">
        <v>21166</v>
      </c>
      <c r="B12593" t="s">
        <v>21167</v>
      </c>
      <c r="C12593" t="s">
        <v>13</v>
      </c>
      <c r="D12593" t="s">
        <v>14</v>
      </c>
      <c r="E12593">
        <v>1</v>
      </c>
      <c r="F12593" s="2">
        <v>476.28</v>
      </c>
      <c r="G12593" s="3">
        <v>953</v>
      </c>
      <c r="H12593" s="3">
        <v>4.7627999999999995</v>
      </c>
      <c r="I12593" s="3">
        <v>22.385159999999999</v>
      </c>
      <c r="J12593" s="3">
        <v>503.42795999999998</v>
      </c>
      <c r="K12593" s="4">
        <v>0.35000000000000003</v>
      </c>
      <c r="L12593" s="73">
        <v>913.91537353846149</v>
      </c>
    </row>
    <row r="12594" spans="1:12" x14ac:dyDescent="0.35">
      <c r="A12594" s="1" t="s">
        <v>21168</v>
      </c>
      <c r="B12594" t="s">
        <v>19989</v>
      </c>
      <c r="C12594" t="s">
        <v>363</v>
      </c>
      <c r="D12594" t="s">
        <v>364</v>
      </c>
      <c r="E12594">
        <v>1</v>
      </c>
      <c r="F12594" s="2">
        <v>1461.96</v>
      </c>
      <c r="G12594" s="3">
        <v>2431</v>
      </c>
      <c r="H12594" s="3">
        <v>14.6196</v>
      </c>
      <c r="I12594" s="3">
        <v>68.712119999999999</v>
      </c>
      <c r="J12594" s="3">
        <v>1545.2917199999999</v>
      </c>
      <c r="K12594" s="4">
        <v>0.35</v>
      </c>
      <c r="L12594" s="73">
        <v>2805.2988147692304</v>
      </c>
    </row>
    <row r="12595" spans="1:12" x14ac:dyDescent="0.35">
      <c r="A12595" s="1" t="s">
        <v>21169</v>
      </c>
      <c r="B12595" t="s">
        <v>21170</v>
      </c>
      <c r="C12595" t="s">
        <v>363</v>
      </c>
      <c r="D12595" t="s">
        <v>364</v>
      </c>
      <c r="E12595">
        <v>1</v>
      </c>
      <c r="F12595" s="2">
        <v>1461.96</v>
      </c>
      <c r="G12595" s="3">
        <v>2431</v>
      </c>
      <c r="H12595" s="3">
        <v>14.6196</v>
      </c>
      <c r="I12595" s="3">
        <v>68.712119999999999</v>
      </c>
      <c r="J12595" s="3">
        <v>1545.2917199999999</v>
      </c>
      <c r="K12595" s="4">
        <v>0.35</v>
      </c>
      <c r="L12595" s="73">
        <v>2805.2988147692304</v>
      </c>
    </row>
    <row r="12596" spans="1:12" x14ac:dyDescent="0.35">
      <c r="A12596" s="1" t="s">
        <v>21171</v>
      </c>
      <c r="B12596" t="s">
        <v>21172</v>
      </c>
      <c r="C12596" t="s">
        <v>363</v>
      </c>
      <c r="D12596" t="s">
        <v>364</v>
      </c>
      <c r="E12596">
        <v>1</v>
      </c>
      <c r="F12596" s="2">
        <v>446.58</v>
      </c>
      <c r="G12596" s="3">
        <v>861</v>
      </c>
      <c r="H12596" s="3">
        <v>4.4657999999999998</v>
      </c>
      <c r="I12596" s="3">
        <v>20.989259999999998</v>
      </c>
      <c r="J12596" s="3">
        <v>472.03505999999999</v>
      </c>
      <c r="K12596" s="4">
        <v>0.34999999999999992</v>
      </c>
      <c r="L12596" s="73">
        <v>856.92518584615368</v>
      </c>
    </row>
    <row r="12597" spans="1:12" x14ac:dyDescent="0.35">
      <c r="A12597" s="1" t="s">
        <v>21173</v>
      </c>
      <c r="B12597" t="s">
        <v>21174</v>
      </c>
      <c r="C12597" t="s">
        <v>21</v>
      </c>
      <c r="D12597" t="s">
        <v>22</v>
      </c>
      <c r="E12597">
        <v>1</v>
      </c>
      <c r="F12597" s="2">
        <v>21.63</v>
      </c>
      <c r="G12597" s="3">
        <v>55.563200000000002</v>
      </c>
      <c r="H12597" s="3">
        <v>0.21629999999999999</v>
      </c>
      <c r="I12597" s="3">
        <v>1.01661</v>
      </c>
      <c r="J12597" s="3">
        <v>22.862909999999999</v>
      </c>
      <c r="K12597" s="4">
        <v>0.34999999999999992</v>
      </c>
      <c r="L12597" s="73">
        <v>41.504975076923074</v>
      </c>
    </row>
    <row r="12598" spans="1:12" x14ac:dyDescent="0.35">
      <c r="A12598" s="1" t="s">
        <v>21175</v>
      </c>
      <c r="B12598" t="s">
        <v>21176</v>
      </c>
      <c r="C12598" t="s">
        <v>34</v>
      </c>
      <c r="D12598" t="s">
        <v>35</v>
      </c>
      <c r="E12598">
        <v>1</v>
      </c>
      <c r="F12598" s="2">
        <v>13964.34</v>
      </c>
      <c r="G12598" s="3">
        <v>35569</v>
      </c>
      <c r="H12598" s="3">
        <v>139.64340000000001</v>
      </c>
      <c r="I12598" s="3">
        <v>656.32398000000001</v>
      </c>
      <c r="J12598" s="3">
        <v>14760.30738</v>
      </c>
      <c r="K12598" s="4">
        <v>0.35</v>
      </c>
      <c r="L12598" s="73">
        <v>26795.634935999999</v>
      </c>
    </row>
    <row r="12599" spans="1:12" x14ac:dyDescent="0.35">
      <c r="A12599" s="1" t="s">
        <v>21177</v>
      </c>
      <c r="B12599" t="s">
        <v>21178</v>
      </c>
      <c r="C12599" t="s">
        <v>363</v>
      </c>
      <c r="D12599" t="s">
        <v>364</v>
      </c>
      <c r="E12599">
        <v>1</v>
      </c>
      <c r="F12599" s="2">
        <v>1461.96</v>
      </c>
      <c r="G12599" s="3">
        <v>2431</v>
      </c>
      <c r="H12599" s="3">
        <v>14.6196</v>
      </c>
      <c r="I12599" s="3">
        <v>68.712119999999999</v>
      </c>
      <c r="J12599" s="3">
        <v>1545.2917199999999</v>
      </c>
      <c r="K12599" s="4">
        <v>0.35</v>
      </c>
      <c r="L12599" s="73">
        <v>2805.2988147692304</v>
      </c>
    </row>
    <row r="12600" spans="1:12" x14ac:dyDescent="0.35">
      <c r="A12600" s="1" t="s">
        <v>21179</v>
      </c>
      <c r="B12600" t="s">
        <v>21180</v>
      </c>
      <c r="C12600" t="s">
        <v>26</v>
      </c>
      <c r="D12600" t="s">
        <v>27</v>
      </c>
      <c r="E12600">
        <v>1</v>
      </c>
      <c r="F12600" s="2">
        <v>5745</v>
      </c>
      <c r="G12600" s="3">
        <v>12067.61</v>
      </c>
      <c r="H12600" s="3">
        <v>57.45</v>
      </c>
      <c r="I12600" s="3">
        <v>270.01499999999999</v>
      </c>
      <c r="J12600" s="3">
        <v>6072.4650000000001</v>
      </c>
      <c r="K12600" s="4">
        <v>0.35</v>
      </c>
      <c r="L12600" s="73">
        <v>11023.859538461538</v>
      </c>
    </row>
    <row r="12601" spans="1:12" x14ac:dyDescent="0.35">
      <c r="A12601" s="1" t="s">
        <v>21181</v>
      </c>
      <c r="B12601" t="s">
        <v>21182</v>
      </c>
      <c r="C12601" t="s">
        <v>363</v>
      </c>
      <c r="D12601" t="s">
        <v>364</v>
      </c>
      <c r="E12601">
        <v>1</v>
      </c>
      <c r="F12601" s="2">
        <v>547.4</v>
      </c>
      <c r="G12601" s="3">
        <v>1196.3800000000001</v>
      </c>
      <c r="H12601" s="3">
        <v>5.4740000000000002</v>
      </c>
      <c r="I12601" s="3">
        <v>25.727799999999998</v>
      </c>
      <c r="J12601" s="3">
        <v>578.60180000000003</v>
      </c>
      <c r="K12601" s="4">
        <v>0.35</v>
      </c>
      <c r="L12601" s="73">
        <v>1050.3848061538461</v>
      </c>
    </row>
    <row r="12602" spans="1:12" x14ac:dyDescent="0.35">
      <c r="A12602" s="1" t="s">
        <v>21183</v>
      </c>
      <c r="B12602" t="s">
        <v>21184</v>
      </c>
      <c r="C12602" t="s">
        <v>363</v>
      </c>
      <c r="D12602" t="s">
        <v>364</v>
      </c>
      <c r="E12602">
        <v>1</v>
      </c>
      <c r="F12602" s="2">
        <v>4075</v>
      </c>
      <c r="G12602" s="3">
        <v>6260</v>
      </c>
      <c r="H12602" s="3">
        <v>40.75</v>
      </c>
      <c r="I12602" s="3">
        <v>191.52500000000001</v>
      </c>
      <c r="J12602" s="3">
        <v>4307.2749999999996</v>
      </c>
      <c r="K12602" s="4">
        <v>0.34999999999999992</v>
      </c>
      <c r="L12602" s="73">
        <v>7819.3607692307678</v>
      </c>
    </row>
    <row r="12603" spans="1:12" x14ac:dyDescent="0.35">
      <c r="A12603" s="1" t="s">
        <v>21185</v>
      </c>
      <c r="B12603" t="s">
        <v>21186</v>
      </c>
      <c r="C12603" t="s">
        <v>34</v>
      </c>
      <c r="D12603" t="s">
        <v>35</v>
      </c>
      <c r="E12603">
        <v>1</v>
      </c>
      <c r="F12603" s="2">
        <v>18698.53</v>
      </c>
      <c r="G12603" s="3">
        <v>51936</v>
      </c>
      <c r="H12603" s="3">
        <v>186.9853</v>
      </c>
      <c r="I12603" s="3">
        <v>878.8309099999999</v>
      </c>
      <c r="J12603" s="3">
        <v>19764.34621</v>
      </c>
      <c r="K12603" s="4">
        <v>0.35</v>
      </c>
      <c r="L12603" s="73">
        <v>35879.890042769228</v>
      </c>
    </row>
    <row r="12604" spans="1:12" x14ac:dyDescent="0.35">
      <c r="A12604" s="1" t="s">
        <v>21187</v>
      </c>
      <c r="B12604" t="s">
        <v>21188</v>
      </c>
      <c r="C12604" t="s">
        <v>363</v>
      </c>
      <c r="D12604" t="s">
        <v>364</v>
      </c>
      <c r="E12604">
        <v>1</v>
      </c>
      <c r="F12604" s="2">
        <v>406.3</v>
      </c>
      <c r="G12604" s="3">
        <v>5</v>
      </c>
      <c r="H12604" s="3">
        <v>4.0630000000000006</v>
      </c>
      <c r="I12604" s="3">
        <v>19.0961</v>
      </c>
      <c r="J12604" s="3">
        <v>429.45909999999998</v>
      </c>
      <c r="K12604" s="4">
        <v>0.35</v>
      </c>
      <c r="L12604" s="73">
        <v>779.63344307692296</v>
      </c>
    </row>
    <row r="12605" spans="1:12" x14ac:dyDescent="0.35">
      <c r="A12605" s="1" t="s">
        <v>21189</v>
      </c>
      <c r="B12605" t="s">
        <v>11177</v>
      </c>
      <c r="C12605" t="s">
        <v>21</v>
      </c>
      <c r="D12605" t="s">
        <v>22</v>
      </c>
      <c r="E12605">
        <v>1</v>
      </c>
      <c r="F12605" s="2">
        <v>52.48</v>
      </c>
      <c r="G12605" s="3">
        <v>144</v>
      </c>
      <c r="H12605" s="3">
        <v>0.52479999999999993</v>
      </c>
      <c r="I12605" s="3">
        <v>2.4665599999999999</v>
      </c>
      <c r="J12605" s="3">
        <v>55.471359999999997</v>
      </c>
      <c r="K12605" s="4">
        <v>0.35</v>
      </c>
      <c r="L12605" s="73">
        <v>100.70185353846153</v>
      </c>
    </row>
    <row r="12606" spans="1:12" x14ac:dyDescent="0.35">
      <c r="A12606" s="1" t="s">
        <v>21190</v>
      </c>
      <c r="B12606" t="s">
        <v>21191</v>
      </c>
      <c r="C12606" t="s">
        <v>26</v>
      </c>
      <c r="D12606" t="s">
        <v>27</v>
      </c>
      <c r="E12606">
        <v>1</v>
      </c>
      <c r="F12606" s="2">
        <v>1230</v>
      </c>
      <c r="G12606" s="3">
        <v>318</v>
      </c>
      <c r="H12606" s="3">
        <v>12.3</v>
      </c>
      <c r="I12606" s="3">
        <v>57.81</v>
      </c>
      <c r="J12606" s="3">
        <v>1300.1099999999999</v>
      </c>
      <c r="K12606" s="4">
        <v>0.35</v>
      </c>
      <c r="L12606" s="73">
        <v>2360.1996923076922</v>
      </c>
    </row>
    <row r="12607" spans="1:12" x14ac:dyDescent="0.35">
      <c r="A12607" s="1" t="s">
        <v>21192</v>
      </c>
      <c r="B12607" t="s">
        <v>21193</v>
      </c>
      <c r="C12607" t="s">
        <v>34</v>
      </c>
      <c r="D12607" t="s">
        <v>35</v>
      </c>
      <c r="E12607">
        <v>1</v>
      </c>
      <c r="F12607" s="2">
        <v>4104.54</v>
      </c>
      <c r="G12607" s="3">
        <v>11403</v>
      </c>
      <c r="H12607" s="3">
        <v>41.045400000000001</v>
      </c>
      <c r="I12607" s="3">
        <v>192.91337999999999</v>
      </c>
      <c r="J12607" s="3">
        <v>4338.4987799999999</v>
      </c>
      <c r="K12607" s="4">
        <v>0.35</v>
      </c>
      <c r="L12607" s="73">
        <v>7876.0439390769225</v>
      </c>
    </row>
    <row r="12608" spans="1:12" x14ac:dyDescent="0.35">
      <c r="A12608" s="1" t="s">
        <v>21194</v>
      </c>
      <c r="B12608" t="s">
        <v>21195</v>
      </c>
      <c r="C12608" t="s">
        <v>21</v>
      </c>
      <c r="D12608" t="s">
        <v>22</v>
      </c>
      <c r="E12608">
        <v>1</v>
      </c>
      <c r="F12608" s="2">
        <v>80</v>
      </c>
      <c r="G12608" s="3">
        <v>203</v>
      </c>
      <c r="H12608" s="3">
        <v>0.8</v>
      </c>
      <c r="I12608" s="3">
        <v>3.76</v>
      </c>
      <c r="J12608" s="3">
        <v>84.56</v>
      </c>
      <c r="K12608" s="4">
        <v>0.34999999999999992</v>
      </c>
      <c r="L12608" s="73">
        <v>153.50892307692305</v>
      </c>
    </row>
    <row r="12609" spans="1:12" x14ac:dyDescent="0.35">
      <c r="A12609" s="1" t="s">
        <v>21196</v>
      </c>
      <c r="B12609" t="s">
        <v>20852</v>
      </c>
      <c r="C12609" t="s">
        <v>26</v>
      </c>
      <c r="D12609" t="s">
        <v>27</v>
      </c>
      <c r="E12609">
        <v>1</v>
      </c>
      <c r="F12609" s="2">
        <v>31.43</v>
      </c>
      <c r="G12609" s="3">
        <v>11980</v>
      </c>
      <c r="H12609" s="3">
        <v>0.31430000000000002</v>
      </c>
      <c r="I12609" s="3">
        <v>1.4772099999999999</v>
      </c>
      <c r="J12609" s="3">
        <v>33.221510000000002</v>
      </c>
      <c r="K12609" s="4">
        <v>0.35</v>
      </c>
      <c r="L12609" s="73">
        <v>60.309818153846159</v>
      </c>
    </row>
    <row r="12610" spans="1:12" x14ac:dyDescent="0.35">
      <c r="A12610" s="1" t="s">
        <v>21197</v>
      </c>
      <c r="B12610" t="s">
        <v>21198</v>
      </c>
      <c r="C12610" t="s">
        <v>13</v>
      </c>
      <c r="D12610" t="s">
        <v>14</v>
      </c>
      <c r="E12610">
        <v>1</v>
      </c>
      <c r="F12610" s="2">
        <v>957</v>
      </c>
      <c r="G12610" s="3">
        <v>2516.6999999999998</v>
      </c>
      <c r="H12610" s="3">
        <v>9.57</v>
      </c>
      <c r="I12610" s="3">
        <v>44.978999999999999</v>
      </c>
      <c r="J12610" s="3">
        <v>1011.5490000000001</v>
      </c>
      <c r="K12610" s="4">
        <v>0.34999999999999992</v>
      </c>
      <c r="L12610" s="73">
        <v>1836.3504923076923</v>
      </c>
    </row>
    <row r="12611" spans="1:12" x14ac:dyDescent="0.35">
      <c r="A12611" s="1" t="s">
        <v>21199</v>
      </c>
      <c r="B12611" t="s">
        <v>21200</v>
      </c>
      <c r="C12611" t="s">
        <v>21</v>
      </c>
      <c r="D12611" t="s">
        <v>22</v>
      </c>
      <c r="E12611">
        <v>1</v>
      </c>
      <c r="F12611" s="2">
        <v>44</v>
      </c>
      <c r="G12611" s="3">
        <v>127.288</v>
      </c>
      <c r="H12611" s="3">
        <v>0.44</v>
      </c>
      <c r="I12611" s="3">
        <v>2.0680000000000001</v>
      </c>
      <c r="J12611" s="3">
        <v>46.507999999999996</v>
      </c>
      <c r="K12611" s="4">
        <v>0.35</v>
      </c>
      <c r="L12611" s="73">
        <v>84.42990769230768</v>
      </c>
    </row>
    <row r="12612" spans="1:12" x14ac:dyDescent="0.35">
      <c r="A12612" s="1" t="s">
        <v>21201</v>
      </c>
      <c r="B12612" t="s">
        <v>20912</v>
      </c>
      <c r="C12612" t="s">
        <v>34</v>
      </c>
      <c r="D12612" t="s">
        <v>35</v>
      </c>
      <c r="E12612">
        <v>1</v>
      </c>
      <c r="F12612" s="2">
        <v>22665.29</v>
      </c>
      <c r="G12612" s="3">
        <v>49652</v>
      </c>
      <c r="H12612" s="3">
        <v>226.65290000000002</v>
      </c>
      <c r="I12612" s="3">
        <v>1065.26863</v>
      </c>
      <c r="J12612" s="3">
        <v>23957.21153</v>
      </c>
      <c r="K12612" s="4">
        <v>0.34999999999999992</v>
      </c>
      <c r="L12612" s="73">
        <v>43491.553239076922</v>
      </c>
    </row>
    <row r="12613" spans="1:12" x14ac:dyDescent="0.35">
      <c r="A12613" s="1" t="s">
        <v>21202</v>
      </c>
      <c r="B12613" t="s">
        <v>19609</v>
      </c>
      <c r="C12613" t="s">
        <v>34</v>
      </c>
      <c r="D12613" t="s">
        <v>35</v>
      </c>
      <c r="E12613">
        <v>1</v>
      </c>
      <c r="F12613" s="2">
        <v>2720.52</v>
      </c>
      <c r="G12613" s="3">
        <v>7061</v>
      </c>
      <c r="H12613" s="3">
        <v>27.205200000000001</v>
      </c>
      <c r="I12613" s="3">
        <v>127.86444</v>
      </c>
      <c r="J12613" s="3">
        <v>2875.5896399999997</v>
      </c>
      <c r="K12613" s="4">
        <v>0.35</v>
      </c>
      <c r="L12613" s="73">
        <v>5220.301192615384</v>
      </c>
    </row>
    <row r="12614" spans="1:12" x14ac:dyDescent="0.35">
      <c r="A12614" s="1" t="s">
        <v>21203</v>
      </c>
      <c r="B12614" t="s">
        <v>21204</v>
      </c>
      <c r="C12614" t="s">
        <v>363</v>
      </c>
      <c r="D12614" t="s">
        <v>364</v>
      </c>
      <c r="E12614">
        <v>1</v>
      </c>
      <c r="F12614" s="2">
        <v>1525</v>
      </c>
      <c r="G12614" s="3">
        <v>1017</v>
      </c>
      <c r="H12614" s="3">
        <v>15.25</v>
      </c>
      <c r="I12614" s="3">
        <v>71.674999999999997</v>
      </c>
      <c r="J12614" s="3">
        <v>1611.925</v>
      </c>
      <c r="K12614" s="4">
        <v>0.35</v>
      </c>
      <c r="L12614" s="73">
        <v>2926.2638461538459</v>
      </c>
    </row>
    <row r="12615" spans="1:12" x14ac:dyDescent="0.35">
      <c r="A12615" s="1" t="s">
        <v>21205</v>
      </c>
      <c r="B12615" t="s">
        <v>21206</v>
      </c>
      <c r="C12615" t="s">
        <v>363</v>
      </c>
      <c r="D12615" t="s">
        <v>364</v>
      </c>
      <c r="E12615">
        <v>1</v>
      </c>
      <c r="F12615" s="2">
        <v>2205</v>
      </c>
      <c r="G12615" s="3">
        <v>3915</v>
      </c>
      <c r="H12615" s="3">
        <v>22.05</v>
      </c>
      <c r="I12615" s="3">
        <v>103.63500000000001</v>
      </c>
      <c r="J12615" s="3">
        <v>2330.6850000000004</v>
      </c>
      <c r="K12615" s="4">
        <v>0.34999999999999992</v>
      </c>
      <c r="L12615" s="73">
        <v>4231.0896923076925</v>
      </c>
    </row>
    <row r="12616" spans="1:12" x14ac:dyDescent="0.35">
      <c r="A12616" s="1" t="s">
        <v>21207</v>
      </c>
      <c r="B12616" t="s">
        <v>21208</v>
      </c>
      <c r="C12616" t="s">
        <v>363</v>
      </c>
      <c r="D12616" t="s">
        <v>364</v>
      </c>
      <c r="E12616">
        <v>1</v>
      </c>
      <c r="F12616" s="2">
        <v>98119.45</v>
      </c>
      <c r="G12616" s="3">
        <v>196412</v>
      </c>
      <c r="H12616" s="3">
        <v>981.19449999999995</v>
      </c>
      <c r="I12616" s="3">
        <v>4611.6141499999994</v>
      </c>
      <c r="J12616" s="3">
        <v>103712.25864999999</v>
      </c>
      <c r="K12616" s="4">
        <v>0.34999999999999992</v>
      </c>
      <c r="L12616" s="73">
        <v>188277.63877999995</v>
      </c>
    </row>
    <row r="12617" spans="1:12" x14ac:dyDescent="0.35">
      <c r="A12617" s="1" t="s">
        <v>21209</v>
      </c>
      <c r="B12617" t="s">
        <v>21210</v>
      </c>
      <c r="C12617" t="s">
        <v>13</v>
      </c>
      <c r="D12617" t="s">
        <v>14</v>
      </c>
      <c r="E12617">
        <v>1</v>
      </c>
      <c r="F12617" s="2">
        <v>869.4</v>
      </c>
      <c r="G12617" s="3">
        <v>1739</v>
      </c>
      <c r="H12617" s="3">
        <v>8.6940000000000008</v>
      </c>
      <c r="I12617" s="3">
        <v>40.861800000000002</v>
      </c>
      <c r="J12617" s="3">
        <v>918.95579999999995</v>
      </c>
      <c r="K12617" s="4">
        <v>0.35000000000000003</v>
      </c>
      <c r="L12617" s="73">
        <v>1668.2582215384614</v>
      </c>
    </row>
    <row r="12618" spans="1:12" x14ac:dyDescent="0.35">
      <c r="A12618" s="1" t="s">
        <v>21211</v>
      </c>
      <c r="B12618" t="s">
        <v>21212</v>
      </c>
      <c r="C12618" t="s">
        <v>363</v>
      </c>
      <c r="D12618" t="s">
        <v>364</v>
      </c>
      <c r="E12618">
        <v>1</v>
      </c>
      <c r="F12618" s="2">
        <v>130.88999999999999</v>
      </c>
      <c r="G12618" s="3">
        <v>262</v>
      </c>
      <c r="H12618" s="3">
        <v>1.3089</v>
      </c>
      <c r="I12618" s="3">
        <v>6.1518299999999995</v>
      </c>
      <c r="J12618" s="3">
        <v>138.35072999999997</v>
      </c>
      <c r="K12618" s="4">
        <v>0.35</v>
      </c>
      <c r="L12618" s="73">
        <v>251.15978676923069</v>
      </c>
    </row>
    <row r="12619" spans="1:12" x14ac:dyDescent="0.35">
      <c r="A12619" s="1" t="s">
        <v>21213</v>
      </c>
      <c r="B12619" t="s">
        <v>21214</v>
      </c>
      <c r="C12619" t="s">
        <v>34</v>
      </c>
      <c r="D12619" t="s">
        <v>35</v>
      </c>
      <c r="E12619">
        <v>1</v>
      </c>
      <c r="F12619" s="2">
        <v>428.26</v>
      </c>
      <c r="G12619" s="3">
        <v>1041</v>
      </c>
      <c r="H12619" s="3">
        <v>4.2826000000000004</v>
      </c>
      <c r="I12619" s="3">
        <v>20.128219999999999</v>
      </c>
      <c r="J12619" s="3">
        <v>452.67081999999999</v>
      </c>
      <c r="K12619" s="4">
        <v>0.35000000000000003</v>
      </c>
      <c r="L12619" s="73">
        <v>821.77164246153848</v>
      </c>
    </row>
    <row r="12620" spans="1:12" x14ac:dyDescent="0.35">
      <c r="A12620" s="1" t="s">
        <v>21215</v>
      </c>
      <c r="B12620" t="s">
        <v>21216</v>
      </c>
      <c r="C12620" t="s">
        <v>363</v>
      </c>
      <c r="D12620" t="s">
        <v>364</v>
      </c>
      <c r="E12620">
        <v>1</v>
      </c>
      <c r="F12620" s="2">
        <v>2675</v>
      </c>
      <c r="G12620" s="3">
        <v>4893.72</v>
      </c>
      <c r="H12620" s="3">
        <v>26.75</v>
      </c>
      <c r="I12620" s="3">
        <v>125.72499999999999</v>
      </c>
      <c r="J12620" s="3">
        <v>2827.4749999999999</v>
      </c>
      <c r="K12620" s="4">
        <v>0.35</v>
      </c>
      <c r="L12620" s="73">
        <v>5132.954615384615</v>
      </c>
    </row>
    <row r="12621" spans="1:12" x14ac:dyDescent="0.35">
      <c r="A12621" s="1" t="s">
        <v>21217</v>
      </c>
      <c r="B12621" t="s">
        <v>21218</v>
      </c>
      <c r="C12621" t="s">
        <v>363</v>
      </c>
      <c r="D12621" t="s">
        <v>364</v>
      </c>
      <c r="E12621">
        <v>1</v>
      </c>
      <c r="F12621" s="2">
        <v>660.1</v>
      </c>
      <c r="G12621" s="3">
        <v>440</v>
      </c>
      <c r="H12621" s="3">
        <v>6.601</v>
      </c>
      <c r="I12621" s="3">
        <v>31.024700000000003</v>
      </c>
      <c r="J12621" s="3">
        <v>697.72570000000007</v>
      </c>
      <c r="K12621" s="4">
        <v>0.35000000000000003</v>
      </c>
      <c r="L12621" s="73">
        <v>1266.6405015384616</v>
      </c>
    </row>
    <row r="12622" spans="1:12" x14ac:dyDescent="0.35">
      <c r="A12622" s="1" t="s">
        <v>21219</v>
      </c>
      <c r="B12622" t="s">
        <v>21220</v>
      </c>
      <c r="C12622" t="s">
        <v>363</v>
      </c>
      <c r="D12622" t="s">
        <v>364</v>
      </c>
      <c r="E12622">
        <v>1</v>
      </c>
      <c r="F12622" s="2">
        <v>5040</v>
      </c>
      <c r="G12622" s="3">
        <v>1029</v>
      </c>
      <c r="H12622" s="3">
        <v>50.4</v>
      </c>
      <c r="I12622" s="3">
        <v>236.88</v>
      </c>
      <c r="J12622" s="3">
        <v>5327.28</v>
      </c>
      <c r="K12622" s="4">
        <v>0.35</v>
      </c>
      <c r="L12622" s="73">
        <v>9671.0621538461528</v>
      </c>
    </row>
    <row r="12623" spans="1:12" x14ac:dyDescent="0.35">
      <c r="A12623" s="1" t="s">
        <v>21221</v>
      </c>
      <c r="B12623" t="s">
        <v>21222</v>
      </c>
      <c r="C12623" t="s">
        <v>21</v>
      </c>
      <c r="D12623" t="s">
        <v>22</v>
      </c>
      <c r="E12623">
        <v>1</v>
      </c>
      <c r="F12623" s="2">
        <v>13.64</v>
      </c>
      <c r="G12623" s="3">
        <v>36</v>
      </c>
      <c r="H12623" s="3">
        <v>0.13640000000000002</v>
      </c>
      <c r="I12623" s="3">
        <v>0.64107999999999998</v>
      </c>
      <c r="J12623" s="3">
        <v>14.417480000000001</v>
      </c>
      <c r="K12623" s="4">
        <v>0.35000000000000003</v>
      </c>
      <c r="L12623" s="73">
        <v>26.173271384615386</v>
      </c>
    </row>
    <row r="12624" spans="1:12" x14ac:dyDescent="0.35">
      <c r="A12624" s="1" t="s">
        <v>21223</v>
      </c>
      <c r="B12624" t="s">
        <v>21224</v>
      </c>
      <c r="C12624" t="s">
        <v>363</v>
      </c>
      <c r="D12624" t="s">
        <v>364</v>
      </c>
      <c r="E12624">
        <v>1</v>
      </c>
      <c r="F12624" s="2">
        <v>3.95</v>
      </c>
      <c r="G12624" s="3">
        <v>9.7888000000000002</v>
      </c>
      <c r="H12624" s="3">
        <v>3.95E-2</v>
      </c>
      <c r="I12624" s="3">
        <v>0.18565000000000001</v>
      </c>
      <c r="J12624" s="3">
        <v>4.1751500000000004</v>
      </c>
      <c r="K12624" s="4">
        <v>0.35</v>
      </c>
      <c r="L12624" s="73">
        <v>7.5795030769230767</v>
      </c>
    </row>
    <row r="12625" spans="1:12" x14ac:dyDescent="0.35">
      <c r="A12625" s="1" t="s">
        <v>21225</v>
      </c>
      <c r="B12625" t="s">
        <v>21226</v>
      </c>
      <c r="C12625" t="s">
        <v>363</v>
      </c>
      <c r="D12625" t="s">
        <v>364</v>
      </c>
      <c r="E12625">
        <v>1</v>
      </c>
      <c r="F12625" s="2">
        <v>433.55</v>
      </c>
      <c r="G12625" s="3">
        <v>813</v>
      </c>
      <c r="H12625" s="3">
        <v>4.3355000000000006</v>
      </c>
      <c r="I12625" s="3">
        <v>20.376850000000001</v>
      </c>
      <c r="J12625" s="3">
        <v>458.26235000000003</v>
      </c>
      <c r="K12625" s="4">
        <v>0.35</v>
      </c>
      <c r="L12625" s="73">
        <v>831.92241999999999</v>
      </c>
    </row>
    <row r="12626" spans="1:12" x14ac:dyDescent="0.35">
      <c r="A12626" s="1" t="s">
        <v>21227</v>
      </c>
      <c r="B12626" t="s">
        <v>19989</v>
      </c>
      <c r="C12626" t="s">
        <v>363</v>
      </c>
      <c r="D12626" t="s">
        <v>364</v>
      </c>
      <c r="E12626">
        <v>1</v>
      </c>
      <c r="F12626" s="2">
        <v>4385.88</v>
      </c>
      <c r="G12626" s="3">
        <v>7293</v>
      </c>
      <c r="H12626" s="3">
        <v>43.858800000000002</v>
      </c>
      <c r="I12626" s="3">
        <v>206.13636</v>
      </c>
      <c r="J12626" s="3">
        <v>4635.8751600000005</v>
      </c>
      <c r="K12626" s="4">
        <v>0.35000000000000003</v>
      </c>
      <c r="L12626" s="73">
        <v>8415.8964443076929</v>
      </c>
    </row>
    <row r="12627" spans="1:12" x14ac:dyDescent="0.35">
      <c r="A12627" s="1" t="s">
        <v>21228</v>
      </c>
      <c r="B12627" t="s">
        <v>21229</v>
      </c>
      <c r="C12627" t="s">
        <v>363</v>
      </c>
      <c r="D12627" t="s">
        <v>364</v>
      </c>
      <c r="E12627">
        <v>1</v>
      </c>
      <c r="F12627" s="2">
        <v>78.2</v>
      </c>
      <c r="G12627" s="3">
        <v>357</v>
      </c>
      <c r="H12627" s="3">
        <v>0.78200000000000003</v>
      </c>
      <c r="I12627" s="3">
        <v>3.6754000000000002</v>
      </c>
      <c r="J12627" s="3">
        <v>82.657399999999996</v>
      </c>
      <c r="K12627" s="4">
        <v>0.35</v>
      </c>
      <c r="L12627" s="73">
        <v>150.05497230769231</v>
      </c>
    </row>
    <row r="12628" spans="1:12" x14ac:dyDescent="0.35">
      <c r="A12628" s="1" t="s">
        <v>21230</v>
      </c>
      <c r="B12628" t="s">
        <v>1575</v>
      </c>
      <c r="C12628" t="s">
        <v>34</v>
      </c>
      <c r="D12628" t="s">
        <v>35</v>
      </c>
      <c r="E12628">
        <v>1</v>
      </c>
      <c r="F12628" s="2">
        <v>33891.86</v>
      </c>
      <c r="G12628" s="3">
        <v>83744.639999999999</v>
      </c>
      <c r="H12628" s="3">
        <v>338.91860000000003</v>
      </c>
      <c r="I12628" s="3">
        <v>1592.91742</v>
      </c>
      <c r="J12628" s="3">
        <v>35823.696019999996</v>
      </c>
      <c r="K12628" s="4">
        <v>0.35</v>
      </c>
      <c r="L12628" s="73">
        <v>65033.786620923063</v>
      </c>
    </row>
    <row r="12629" spans="1:12" x14ac:dyDescent="0.35">
      <c r="A12629" s="1" t="s">
        <v>21231</v>
      </c>
      <c r="B12629" t="s">
        <v>21232</v>
      </c>
      <c r="C12629" t="s">
        <v>13</v>
      </c>
      <c r="D12629" t="s">
        <v>14</v>
      </c>
      <c r="E12629">
        <v>1</v>
      </c>
      <c r="F12629" s="2">
        <v>2554.44</v>
      </c>
      <c r="G12629" s="3">
        <v>5113</v>
      </c>
      <c r="H12629" s="3">
        <v>25.5444</v>
      </c>
      <c r="I12629" s="3">
        <v>120.05868000000001</v>
      </c>
      <c r="J12629" s="3">
        <v>2700.0430800000004</v>
      </c>
      <c r="K12629" s="4">
        <v>0.34999999999999992</v>
      </c>
      <c r="L12629" s="73">
        <v>4901.6166683076926</v>
      </c>
    </row>
    <row r="12630" spans="1:12" x14ac:dyDescent="0.35">
      <c r="A12630" s="1" t="s">
        <v>21233</v>
      </c>
      <c r="B12630" t="s">
        <v>21234</v>
      </c>
      <c r="C12630" t="s">
        <v>34</v>
      </c>
      <c r="D12630" t="s">
        <v>35</v>
      </c>
      <c r="E12630">
        <v>1</v>
      </c>
      <c r="F12630" s="2">
        <v>1063.3399999999999</v>
      </c>
      <c r="G12630" s="3">
        <v>2628</v>
      </c>
      <c r="H12630" s="3">
        <v>10.6334</v>
      </c>
      <c r="I12630" s="3">
        <v>49.976979999999998</v>
      </c>
      <c r="J12630" s="3">
        <v>1123.9503799999998</v>
      </c>
      <c r="K12630" s="4">
        <v>0.35000000000000003</v>
      </c>
      <c r="L12630" s="73">
        <v>2040.402228307692</v>
      </c>
    </row>
    <row r="12631" spans="1:12" x14ac:dyDescent="0.35">
      <c r="A12631" s="1" t="s">
        <v>21235</v>
      </c>
      <c r="B12631" t="s">
        <v>21236</v>
      </c>
      <c r="C12631" t="s">
        <v>26</v>
      </c>
      <c r="D12631" t="s">
        <v>27</v>
      </c>
      <c r="E12631">
        <v>1</v>
      </c>
      <c r="F12631" s="2">
        <v>9616.5</v>
      </c>
      <c r="G12631" s="3">
        <v>19828</v>
      </c>
      <c r="H12631" s="3">
        <v>96.165000000000006</v>
      </c>
      <c r="I12631" s="3">
        <v>451.97550000000001</v>
      </c>
      <c r="J12631" s="3">
        <v>10164.640500000001</v>
      </c>
      <c r="K12631" s="4">
        <v>0.35</v>
      </c>
      <c r="L12631" s="73">
        <v>18452.731984615388</v>
      </c>
    </row>
    <row r="12632" spans="1:12" x14ac:dyDescent="0.35">
      <c r="A12632" s="1" t="s">
        <v>21237</v>
      </c>
      <c r="B12632" t="s">
        <v>21238</v>
      </c>
      <c r="C12632" t="s">
        <v>21</v>
      </c>
      <c r="D12632" t="s">
        <v>22</v>
      </c>
      <c r="E12632">
        <v>1</v>
      </c>
      <c r="F12632" s="2">
        <v>6.04</v>
      </c>
      <c r="G12632" s="3">
        <v>1638</v>
      </c>
      <c r="H12632" s="3">
        <v>6.0400000000000002E-2</v>
      </c>
      <c r="I12632" s="3">
        <v>0.28388000000000002</v>
      </c>
      <c r="J12632" s="3">
        <v>6.3842799999999995</v>
      </c>
      <c r="K12632" s="4">
        <v>0.35000000000000003</v>
      </c>
      <c r="L12632" s="73">
        <v>11.589923692307693</v>
      </c>
    </row>
    <row r="12633" spans="1:12" x14ac:dyDescent="0.35">
      <c r="A12633" s="1" t="s">
        <v>21239</v>
      </c>
      <c r="B12633" t="s">
        <v>21240</v>
      </c>
      <c r="C12633" t="s">
        <v>363</v>
      </c>
      <c r="D12633" t="s">
        <v>364</v>
      </c>
      <c r="E12633">
        <v>1</v>
      </c>
      <c r="F12633" s="2">
        <v>244.8</v>
      </c>
      <c r="G12633" s="3">
        <v>563</v>
      </c>
      <c r="H12633" s="3">
        <v>2.448</v>
      </c>
      <c r="I12633" s="3">
        <v>11.505600000000001</v>
      </c>
      <c r="J12633" s="3">
        <v>258.75360000000001</v>
      </c>
      <c r="K12633" s="4">
        <v>0.35</v>
      </c>
      <c r="L12633" s="73">
        <v>469.73730461538457</v>
      </c>
    </row>
    <row r="12634" spans="1:12" x14ac:dyDescent="0.35">
      <c r="A12634" s="1" t="s">
        <v>21241</v>
      </c>
      <c r="B12634" t="s">
        <v>21242</v>
      </c>
      <c r="C12634" t="s">
        <v>363</v>
      </c>
      <c r="D12634" t="s">
        <v>364</v>
      </c>
      <c r="E12634">
        <v>1</v>
      </c>
      <c r="F12634" s="2">
        <v>859.74</v>
      </c>
      <c r="G12634" s="3">
        <v>1869</v>
      </c>
      <c r="H12634" s="3">
        <v>8.5974000000000004</v>
      </c>
      <c r="I12634" s="3">
        <v>40.407780000000002</v>
      </c>
      <c r="J12634" s="3">
        <v>908.74518</v>
      </c>
      <c r="K12634" s="4">
        <v>0.35000000000000003</v>
      </c>
      <c r="L12634" s="73">
        <v>1649.7220190769231</v>
      </c>
    </row>
    <row r="12635" spans="1:12" x14ac:dyDescent="0.35">
      <c r="A12635" s="1" t="s">
        <v>21243</v>
      </c>
      <c r="B12635" t="s">
        <v>21244</v>
      </c>
      <c r="C12635" t="s">
        <v>363</v>
      </c>
      <c r="D12635" t="s">
        <v>364</v>
      </c>
      <c r="E12635">
        <v>1</v>
      </c>
      <c r="F12635" s="2">
        <v>121.54</v>
      </c>
      <c r="G12635" s="3">
        <v>243</v>
      </c>
      <c r="H12635" s="3">
        <v>1.2154</v>
      </c>
      <c r="I12635" s="3">
        <v>5.7123800000000005</v>
      </c>
      <c r="J12635" s="3">
        <v>128.46778</v>
      </c>
      <c r="K12635" s="4">
        <v>0.35000000000000003</v>
      </c>
      <c r="L12635" s="73">
        <v>233.2184313846154</v>
      </c>
    </row>
    <row r="12636" spans="1:12" x14ac:dyDescent="0.35">
      <c r="A12636" s="1" t="s">
        <v>21245</v>
      </c>
      <c r="B12636" t="s">
        <v>21246</v>
      </c>
      <c r="C12636" t="s">
        <v>34</v>
      </c>
      <c r="D12636" t="s">
        <v>35</v>
      </c>
      <c r="E12636">
        <v>1</v>
      </c>
      <c r="F12636" s="2">
        <v>6569.64</v>
      </c>
      <c r="G12636" s="3">
        <v>18249</v>
      </c>
      <c r="H12636" s="3">
        <v>65.696400000000011</v>
      </c>
      <c r="I12636" s="3">
        <v>308.77307999999999</v>
      </c>
      <c r="J12636" s="3">
        <v>6944.1094800000001</v>
      </c>
      <c r="K12636" s="4">
        <v>0.35000000000000003</v>
      </c>
      <c r="L12636" s="73">
        <v>12606.229517538462</v>
      </c>
    </row>
    <row r="12637" spans="1:12" x14ac:dyDescent="0.35">
      <c r="A12637" s="1" t="s">
        <v>21247</v>
      </c>
      <c r="B12637" t="s">
        <v>21248</v>
      </c>
      <c r="C12637" t="s">
        <v>363</v>
      </c>
      <c r="D12637" t="s">
        <v>364</v>
      </c>
      <c r="E12637">
        <v>1</v>
      </c>
      <c r="F12637" s="2">
        <v>66</v>
      </c>
      <c r="G12637" s="3">
        <v>321.89</v>
      </c>
      <c r="H12637" s="3">
        <v>0.66</v>
      </c>
      <c r="I12637" s="3">
        <v>3.1019999999999999</v>
      </c>
      <c r="J12637" s="3">
        <v>69.762</v>
      </c>
      <c r="K12637" s="4">
        <v>0.35</v>
      </c>
      <c r="L12637" s="73">
        <v>126.64486153846153</v>
      </c>
    </row>
    <row r="12638" spans="1:12" x14ac:dyDescent="0.35">
      <c r="A12638" s="1" t="s">
        <v>21249</v>
      </c>
      <c r="B12638" t="s">
        <v>21250</v>
      </c>
      <c r="C12638" t="s">
        <v>363</v>
      </c>
      <c r="D12638" t="s">
        <v>364</v>
      </c>
      <c r="E12638">
        <v>1</v>
      </c>
      <c r="F12638" s="2">
        <v>273.7</v>
      </c>
      <c r="G12638" s="3">
        <v>595</v>
      </c>
      <c r="H12638" s="3">
        <v>2.7370000000000001</v>
      </c>
      <c r="I12638" s="3">
        <v>12.863899999999999</v>
      </c>
      <c r="J12638" s="3">
        <v>289.30090000000001</v>
      </c>
      <c r="K12638" s="4">
        <v>0.35</v>
      </c>
      <c r="L12638" s="73">
        <v>525.19240307692303</v>
      </c>
    </row>
    <row r="12639" spans="1:12" x14ac:dyDescent="0.35">
      <c r="A12639" s="1" t="s">
        <v>21251</v>
      </c>
      <c r="B12639" t="s">
        <v>20077</v>
      </c>
      <c r="C12639" t="s">
        <v>34</v>
      </c>
      <c r="D12639" t="s">
        <v>35</v>
      </c>
      <c r="E12639">
        <v>1</v>
      </c>
      <c r="F12639" s="2">
        <v>13783.77</v>
      </c>
      <c r="G12639" s="3">
        <v>38286</v>
      </c>
      <c r="H12639" s="3">
        <v>137.83770000000001</v>
      </c>
      <c r="I12639" s="3">
        <v>647.83719000000008</v>
      </c>
      <c r="J12639" s="3">
        <v>14569.444890000001</v>
      </c>
      <c r="K12639" s="4">
        <v>0.35000000000000003</v>
      </c>
      <c r="L12639" s="73">
        <v>26449.146108000001</v>
      </c>
    </row>
    <row r="12640" spans="1:12" x14ac:dyDescent="0.35">
      <c r="A12640" s="1" t="s">
        <v>21252</v>
      </c>
      <c r="B12640" t="s">
        <v>21253</v>
      </c>
      <c r="C12640" t="s">
        <v>363</v>
      </c>
      <c r="D12640" t="s">
        <v>364</v>
      </c>
      <c r="E12640">
        <v>1</v>
      </c>
      <c r="F12640" s="2">
        <v>202</v>
      </c>
      <c r="G12640" s="3">
        <v>394.11</v>
      </c>
      <c r="H12640" s="3">
        <v>2.02</v>
      </c>
      <c r="I12640" s="3">
        <v>9.4939999999999998</v>
      </c>
      <c r="J12640" s="3">
        <v>213.51400000000001</v>
      </c>
      <c r="K12640" s="4">
        <v>0.34999999999999992</v>
      </c>
      <c r="L12640" s="73">
        <v>387.61003076923078</v>
      </c>
    </row>
    <row r="12641" spans="1:12" x14ac:dyDescent="0.35">
      <c r="A12641" s="1" t="s">
        <v>21254</v>
      </c>
      <c r="B12641" t="s">
        <v>21255</v>
      </c>
      <c r="C12641" t="s">
        <v>21</v>
      </c>
      <c r="D12641" t="s">
        <v>22</v>
      </c>
      <c r="E12641">
        <v>1</v>
      </c>
      <c r="F12641" s="2">
        <v>4</v>
      </c>
      <c r="G12641" s="3">
        <v>11</v>
      </c>
      <c r="H12641" s="3">
        <v>0.04</v>
      </c>
      <c r="I12641" s="3">
        <v>0.188</v>
      </c>
      <c r="J12641" s="3">
        <v>4.2279999999999998</v>
      </c>
      <c r="K12641" s="4">
        <v>0.35</v>
      </c>
      <c r="L12641" s="73">
        <v>7.6754461538461536</v>
      </c>
    </row>
    <row r="12642" spans="1:12" x14ac:dyDescent="0.35">
      <c r="A12642" s="1" t="s">
        <v>21256</v>
      </c>
      <c r="B12642" t="s">
        <v>21257</v>
      </c>
      <c r="C12642" t="s">
        <v>13</v>
      </c>
      <c r="D12642" t="s">
        <v>14</v>
      </c>
      <c r="E12642">
        <v>1</v>
      </c>
      <c r="F12642" s="2">
        <v>89.1</v>
      </c>
      <c r="G12642" s="3">
        <v>271</v>
      </c>
      <c r="H12642" s="3">
        <v>0.89100000000000001</v>
      </c>
      <c r="I12642" s="3">
        <v>4.1876999999999995</v>
      </c>
      <c r="J12642" s="3">
        <v>94.178699999999992</v>
      </c>
      <c r="K12642" s="4">
        <v>0.35000000000000003</v>
      </c>
      <c r="L12642" s="73">
        <v>170.97056307692307</v>
      </c>
    </row>
    <row r="12643" spans="1:12" x14ac:dyDescent="0.35">
      <c r="A12643" s="1" t="s">
        <v>21258</v>
      </c>
      <c r="B12643" t="s">
        <v>21259</v>
      </c>
      <c r="C12643" t="s">
        <v>363</v>
      </c>
      <c r="D12643" t="s">
        <v>364</v>
      </c>
      <c r="E12643">
        <v>1</v>
      </c>
      <c r="F12643" s="2">
        <v>3945</v>
      </c>
      <c r="G12643" s="3">
        <v>4600</v>
      </c>
      <c r="H12643" s="3">
        <v>39.450000000000003</v>
      </c>
      <c r="I12643" s="3">
        <v>185.41499999999999</v>
      </c>
      <c r="J12643" s="3">
        <v>4169.8649999999998</v>
      </c>
      <c r="K12643" s="4">
        <v>0.35</v>
      </c>
      <c r="L12643" s="73">
        <v>7569.9087692307685</v>
      </c>
    </row>
    <row r="12644" spans="1:12" x14ac:dyDescent="0.35">
      <c r="A12644" s="1" t="s">
        <v>21260</v>
      </c>
      <c r="B12644" t="s">
        <v>4199</v>
      </c>
      <c r="C12644" t="s">
        <v>34</v>
      </c>
      <c r="D12644" t="s">
        <v>35</v>
      </c>
      <c r="E12644">
        <v>1</v>
      </c>
      <c r="F12644" s="2">
        <v>15123.24</v>
      </c>
      <c r="G12644" s="3">
        <v>42003</v>
      </c>
      <c r="H12644" s="3">
        <v>151.23240000000001</v>
      </c>
      <c r="I12644" s="3">
        <v>710.79228000000001</v>
      </c>
      <c r="J12644" s="3">
        <v>15985.26468</v>
      </c>
      <c r="K12644" s="4">
        <v>0.35000000000000003</v>
      </c>
      <c r="L12644" s="73">
        <v>29019.403572923078</v>
      </c>
    </row>
    <row r="12645" spans="1:12" x14ac:dyDescent="0.35">
      <c r="A12645" s="1">
        <v>727306</v>
      </c>
      <c r="B12645" t="s">
        <v>21261</v>
      </c>
      <c r="C12645" t="s">
        <v>34</v>
      </c>
      <c r="D12645" t="s">
        <v>35</v>
      </c>
      <c r="E12645">
        <v>1</v>
      </c>
      <c r="F12645" s="2">
        <v>0.215</v>
      </c>
      <c r="G12645" s="3">
        <v>1</v>
      </c>
      <c r="H12645" s="3">
        <v>2.15E-3</v>
      </c>
      <c r="I12645" s="3">
        <v>1.0104999999999999E-2</v>
      </c>
      <c r="J12645" s="3">
        <v>0.22725500000000001</v>
      </c>
      <c r="K12645" s="4">
        <v>0.35</v>
      </c>
      <c r="L12645" s="73">
        <v>0.41255523076923079</v>
      </c>
    </row>
    <row r="12646" spans="1:12" x14ac:dyDescent="0.35">
      <c r="A12646" s="1" t="s">
        <v>21262</v>
      </c>
      <c r="B12646" t="s">
        <v>21263</v>
      </c>
      <c r="C12646" t="s">
        <v>34</v>
      </c>
      <c r="D12646" t="s">
        <v>35</v>
      </c>
      <c r="E12646">
        <v>1</v>
      </c>
      <c r="F12646" s="2">
        <v>3884.76</v>
      </c>
      <c r="G12646" s="3">
        <v>9713</v>
      </c>
      <c r="H12646" s="3">
        <v>38.8476</v>
      </c>
      <c r="I12646" s="3">
        <v>182.58372</v>
      </c>
      <c r="J12646" s="3">
        <v>4106.1913199999999</v>
      </c>
      <c r="K12646" s="4">
        <v>0.35000000000000003</v>
      </c>
      <c r="L12646" s="73">
        <v>7454.316550153846</v>
      </c>
    </row>
    <row r="12647" spans="1:12" x14ac:dyDescent="0.35">
      <c r="A12647" s="1" t="s">
        <v>21264</v>
      </c>
      <c r="B12647" t="s">
        <v>21265</v>
      </c>
      <c r="C12647" t="s">
        <v>26</v>
      </c>
      <c r="D12647" t="s">
        <v>27</v>
      </c>
      <c r="E12647">
        <v>1</v>
      </c>
      <c r="F12647" s="2">
        <v>46</v>
      </c>
      <c r="G12647" s="3">
        <v>100.54</v>
      </c>
      <c r="H12647" s="3">
        <v>0.46</v>
      </c>
      <c r="I12647" s="3">
        <v>2.1619999999999999</v>
      </c>
      <c r="J12647" s="3">
        <v>48.622</v>
      </c>
      <c r="K12647" s="4">
        <v>0.34999999999999992</v>
      </c>
      <c r="L12647" s="73">
        <v>88.267630769230763</v>
      </c>
    </row>
    <row r="12648" spans="1:12" x14ac:dyDescent="0.35">
      <c r="A12648" s="1" t="s">
        <v>21266</v>
      </c>
      <c r="B12648" t="s">
        <v>21267</v>
      </c>
      <c r="C12648" t="s">
        <v>34</v>
      </c>
      <c r="D12648" t="s">
        <v>35</v>
      </c>
      <c r="E12648">
        <v>1</v>
      </c>
      <c r="F12648" s="2">
        <v>8.5999999999999993E-2</v>
      </c>
      <c r="G12648" s="3">
        <v>1</v>
      </c>
      <c r="H12648" s="3">
        <v>8.5999999999999998E-4</v>
      </c>
      <c r="I12648" s="3">
        <v>4.0419999999999996E-3</v>
      </c>
      <c r="J12648" s="3">
        <v>9.0901999999999997E-2</v>
      </c>
      <c r="K12648" s="4">
        <v>0.35</v>
      </c>
      <c r="L12648" s="73">
        <v>0.1650220923076923</v>
      </c>
    </row>
    <row r="12649" spans="1:12" x14ac:dyDescent="0.35">
      <c r="A12649" s="1" t="s">
        <v>21268</v>
      </c>
      <c r="B12649" t="s">
        <v>1575</v>
      </c>
      <c r="C12649" t="s">
        <v>34</v>
      </c>
      <c r="D12649" t="s">
        <v>35</v>
      </c>
      <c r="E12649">
        <v>1</v>
      </c>
      <c r="F12649" s="2">
        <v>30149.66</v>
      </c>
      <c r="G12649" s="3">
        <v>76822</v>
      </c>
      <c r="H12649" s="3">
        <v>301.4966</v>
      </c>
      <c r="I12649" s="3">
        <v>1417.0340200000001</v>
      </c>
      <c r="J12649" s="3">
        <v>31868.190619999998</v>
      </c>
      <c r="K12649" s="4">
        <v>0.34999999999999992</v>
      </c>
      <c r="L12649" s="73">
        <v>57853.022971692299</v>
      </c>
    </row>
    <row r="12650" spans="1:12" x14ac:dyDescent="0.35">
      <c r="A12650" s="1" t="s">
        <v>21269</v>
      </c>
      <c r="B12650" t="s">
        <v>21270</v>
      </c>
      <c r="C12650" t="s">
        <v>363</v>
      </c>
      <c r="D12650" t="s">
        <v>364</v>
      </c>
      <c r="E12650">
        <v>1</v>
      </c>
      <c r="F12650" s="2">
        <v>20.608000000000001</v>
      </c>
      <c r="G12650" s="3">
        <v>45.04</v>
      </c>
      <c r="H12650" s="3">
        <v>0.20608000000000001</v>
      </c>
      <c r="I12650" s="3">
        <v>0.96857599999999999</v>
      </c>
      <c r="J12650" s="3">
        <v>21.782655999999999</v>
      </c>
      <c r="K12650" s="4">
        <v>0.35000000000000003</v>
      </c>
      <c r="L12650" s="73">
        <v>39.543898584615384</v>
      </c>
    </row>
    <row r="12651" spans="1:12" x14ac:dyDescent="0.35">
      <c r="A12651" s="1" t="s">
        <v>21271</v>
      </c>
      <c r="B12651" t="s">
        <v>1571</v>
      </c>
      <c r="C12651" t="s">
        <v>34</v>
      </c>
      <c r="D12651" t="s">
        <v>35</v>
      </c>
      <c r="E12651">
        <v>1</v>
      </c>
      <c r="F12651" s="2">
        <v>33891.86</v>
      </c>
      <c r="G12651" s="3">
        <v>94134</v>
      </c>
      <c r="H12651" s="3">
        <v>338.91860000000003</v>
      </c>
      <c r="I12651" s="3">
        <v>1592.91742</v>
      </c>
      <c r="J12651" s="3">
        <v>35823.696019999996</v>
      </c>
      <c r="K12651" s="4">
        <v>0.35</v>
      </c>
      <c r="L12651" s="73">
        <v>65033.786620923063</v>
      </c>
    </row>
    <row r="12652" spans="1:12" x14ac:dyDescent="0.35">
      <c r="A12652" s="1" t="s">
        <v>21272</v>
      </c>
      <c r="B12652" t="s">
        <v>19815</v>
      </c>
      <c r="C12652" t="s">
        <v>34</v>
      </c>
      <c r="D12652" t="s">
        <v>35</v>
      </c>
      <c r="E12652">
        <v>1</v>
      </c>
      <c r="F12652" s="2">
        <v>19503.23</v>
      </c>
      <c r="G12652" s="3">
        <v>42720</v>
      </c>
      <c r="H12652" s="3">
        <v>195.03229999999999</v>
      </c>
      <c r="I12652" s="3">
        <v>916.65180999999995</v>
      </c>
      <c r="J12652" s="3">
        <v>20614.914109999998</v>
      </c>
      <c r="K12652" s="4">
        <v>0.35</v>
      </c>
      <c r="L12652" s="73">
        <v>37423.997922769224</v>
      </c>
    </row>
    <row r="12653" spans="1:12" x14ac:dyDescent="0.35">
      <c r="A12653" s="1" t="s">
        <v>21273</v>
      </c>
      <c r="B12653" t="s">
        <v>21274</v>
      </c>
      <c r="C12653" t="s">
        <v>21</v>
      </c>
      <c r="D12653" t="s">
        <v>22</v>
      </c>
      <c r="E12653">
        <v>1</v>
      </c>
      <c r="F12653" s="2">
        <v>48.66</v>
      </c>
      <c r="G12653" s="3">
        <v>119</v>
      </c>
      <c r="H12653" s="3">
        <v>0.48659999999999998</v>
      </c>
      <c r="I12653" s="3">
        <v>2.2870200000000001</v>
      </c>
      <c r="J12653" s="3">
        <v>51.433619999999998</v>
      </c>
      <c r="K12653" s="4">
        <v>0.35</v>
      </c>
      <c r="L12653" s="73">
        <v>93.371802461538451</v>
      </c>
    </row>
    <row r="12654" spans="1:12" x14ac:dyDescent="0.35">
      <c r="A12654" s="1" t="s">
        <v>21275</v>
      </c>
      <c r="B12654" t="s">
        <v>21276</v>
      </c>
      <c r="C12654" t="s">
        <v>363</v>
      </c>
      <c r="D12654" t="s">
        <v>364</v>
      </c>
      <c r="E12654">
        <v>1</v>
      </c>
      <c r="F12654" s="2">
        <v>550.54660000000001</v>
      </c>
      <c r="G12654" s="3">
        <v>1243</v>
      </c>
      <c r="H12654" s="3">
        <v>5.5054660000000002</v>
      </c>
      <c r="I12654" s="3">
        <v>25.875690200000001</v>
      </c>
      <c r="J12654" s="3">
        <v>581.92775619999998</v>
      </c>
      <c r="K12654" s="4">
        <v>0.35</v>
      </c>
      <c r="L12654" s="73">
        <v>1056.4226958707691</v>
      </c>
    </row>
    <row r="12655" spans="1:12" x14ac:dyDescent="0.35">
      <c r="A12655" s="1">
        <v>5566050</v>
      </c>
      <c r="B12655" t="s">
        <v>21277</v>
      </c>
      <c r="C12655" t="s">
        <v>34</v>
      </c>
      <c r="D12655" t="s">
        <v>35</v>
      </c>
      <c r="E12655">
        <v>1</v>
      </c>
      <c r="F12655" s="2">
        <v>0.26900000000000002</v>
      </c>
      <c r="G12655" s="3">
        <v>1</v>
      </c>
      <c r="H12655" s="3">
        <v>2.6900000000000001E-3</v>
      </c>
      <c r="I12655" s="3">
        <v>1.2643000000000001E-2</v>
      </c>
      <c r="J12655" s="3">
        <v>0.28433300000000006</v>
      </c>
      <c r="K12655" s="4">
        <v>0.34999999999999992</v>
      </c>
      <c r="L12655" s="73">
        <v>0.51617375384615394</v>
      </c>
    </row>
    <row r="12656" spans="1:12" x14ac:dyDescent="0.35">
      <c r="A12656" s="1" t="s">
        <v>21278</v>
      </c>
      <c r="B12656" t="s">
        <v>21279</v>
      </c>
      <c r="C12656" t="s">
        <v>26</v>
      </c>
      <c r="D12656" t="s">
        <v>27</v>
      </c>
      <c r="E12656">
        <v>1</v>
      </c>
      <c r="F12656" s="2">
        <v>126</v>
      </c>
      <c r="G12656" s="3">
        <v>260</v>
      </c>
      <c r="H12656" s="3">
        <v>1.26</v>
      </c>
      <c r="I12656" s="3">
        <v>5.9219999999999997</v>
      </c>
      <c r="J12656" s="3">
        <v>133.18200000000002</v>
      </c>
      <c r="K12656" s="4">
        <v>0.35000000000000003</v>
      </c>
      <c r="L12656" s="73">
        <v>241.77655384615389</v>
      </c>
    </row>
    <row r="12657" spans="1:12" x14ac:dyDescent="0.35">
      <c r="A12657" s="1" t="s">
        <v>21280</v>
      </c>
      <c r="B12657" t="s">
        <v>21281</v>
      </c>
      <c r="C12657" t="s">
        <v>26</v>
      </c>
      <c r="D12657" t="s">
        <v>27</v>
      </c>
      <c r="E12657">
        <v>1</v>
      </c>
      <c r="F12657" s="2">
        <v>401.77</v>
      </c>
      <c r="G12657" s="3">
        <v>815</v>
      </c>
      <c r="H12657" s="3">
        <v>4.0176999999999996</v>
      </c>
      <c r="I12657" s="3">
        <v>18.883189999999999</v>
      </c>
      <c r="J12657" s="3">
        <v>424.67088999999999</v>
      </c>
      <c r="K12657" s="4">
        <v>0.35</v>
      </c>
      <c r="L12657" s="73">
        <v>770.94100030769232</v>
      </c>
    </row>
    <row r="12658" spans="1:12" x14ac:dyDescent="0.35">
      <c r="A12658" s="1" t="s">
        <v>21282</v>
      </c>
      <c r="B12658" t="s">
        <v>21283</v>
      </c>
      <c r="C12658" t="s">
        <v>363</v>
      </c>
      <c r="D12658" t="s">
        <v>364</v>
      </c>
      <c r="E12658">
        <v>1</v>
      </c>
      <c r="F12658" s="2">
        <v>1461.96</v>
      </c>
      <c r="G12658" s="3">
        <v>1017</v>
      </c>
      <c r="H12658" s="3">
        <v>14.6196</v>
      </c>
      <c r="I12658" s="3">
        <v>68.712119999999999</v>
      </c>
      <c r="J12658" s="3">
        <v>1545.2917199999999</v>
      </c>
      <c r="K12658" s="4">
        <v>0.35</v>
      </c>
      <c r="L12658" s="73">
        <v>2805.2988147692304</v>
      </c>
    </row>
    <row r="12659" spans="1:12" x14ac:dyDescent="0.35">
      <c r="A12659" s="1" t="s">
        <v>21284</v>
      </c>
      <c r="B12659" t="s">
        <v>21285</v>
      </c>
      <c r="C12659" t="s">
        <v>34</v>
      </c>
      <c r="D12659" t="s">
        <v>35</v>
      </c>
      <c r="E12659">
        <v>1</v>
      </c>
      <c r="F12659" s="2">
        <v>11453.66</v>
      </c>
      <c r="G12659" s="3">
        <v>17799</v>
      </c>
      <c r="H12659" s="3">
        <v>114.53660000000001</v>
      </c>
      <c r="I12659" s="3">
        <v>538.32201999999995</v>
      </c>
      <c r="J12659" s="3">
        <v>12106.518619999999</v>
      </c>
      <c r="K12659" s="4">
        <v>0.35</v>
      </c>
      <c r="L12659" s="73">
        <v>21977.987648615381</v>
      </c>
    </row>
    <row r="12660" spans="1:12" x14ac:dyDescent="0.35">
      <c r="A12660" s="1" t="s">
        <v>21286</v>
      </c>
      <c r="B12660" t="s">
        <v>21287</v>
      </c>
      <c r="C12660" t="s">
        <v>13</v>
      </c>
      <c r="D12660" t="s">
        <v>14</v>
      </c>
      <c r="E12660">
        <v>1</v>
      </c>
      <c r="F12660" s="2">
        <v>840</v>
      </c>
      <c r="G12660" s="3">
        <v>1684</v>
      </c>
      <c r="H12660" s="3">
        <v>8.4</v>
      </c>
      <c r="I12660" s="3">
        <v>39.479999999999997</v>
      </c>
      <c r="J12660" s="3">
        <v>887.88</v>
      </c>
      <c r="K12660" s="4">
        <v>0.35</v>
      </c>
      <c r="L12660" s="73">
        <v>1611.8436923076922</v>
      </c>
    </row>
    <row r="12661" spans="1:12" x14ac:dyDescent="0.35">
      <c r="A12661" s="1" t="s">
        <v>21288</v>
      </c>
      <c r="B12661" t="s">
        <v>13679</v>
      </c>
      <c r="C12661" t="s">
        <v>34</v>
      </c>
      <c r="D12661" t="s">
        <v>35</v>
      </c>
      <c r="E12661">
        <v>1</v>
      </c>
      <c r="F12661" s="2">
        <v>184.2516</v>
      </c>
      <c r="G12661" s="3">
        <v>407</v>
      </c>
      <c r="H12661" s="3">
        <v>1.842516</v>
      </c>
      <c r="I12661" s="3">
        <v>8.6598252000000002</v>
      </c>
      <c r="J12661" s="3">
        <v>194.75394119999999</v>
      </c>
      <c r="K12661" s="4">
        <v>0.35000000000000003</v>
      </c>
      <c r="L12661" s="73">
        <v>353.55330863999995</v>
      </c>
    </row>
    <row r="12662" spans="1:12" x14ac:dyDescent="0.35">
      <c r="A12662" s="1" t="s">
        <v>21289</v>
      </c>
      <c r="B12662" t="s">
        <v>20138</v>
      </c>
      <c r="C12662" t="s">
        <v>13</v>
      </c>
      <c r="D12662" t="s">
        <v>14</v>
      </c>
      <c r="E12662">
        <v>1</v>
      </c>
      <c r="F12662" s="2">
        <v>1357.44</v>
      </c>
      <c r="G12662" s="3">
        <v>2477</v>
      </c>
      <c r="H12662" s="3">
        <v>13.574400000000001</v>
      </c>
      <c r="I12662" s="3">
        <v>63.799680000000002</v>
      </c>
      <c r="J12662" s="3">
        <v>1434.8140800000001</v>
      </c>
      <c r="K12662" s="4">
        <v>0.34999999999999992</v>
      </c>
      <c r="L12662" s="73">
        <v>2604.7394067692308</v>
      </c>
    </row>
    <row r="12663" spans="1:12" x14ac:dyDescent="0.35">
      <c r="A12663" s="1" t="s">
        <v>21290</v>
      </c>
      <c r="B12663" t="s">
        <v>1575</v>
      </c>
      <c r="C12663" t="s">
        <v>34</v>
      </c>
      <c r="D12663" t="s">
        <v>35</v>
      </c>
      <c r="E12663">
        <v>1</v>
      </c>
      <c r="F12663" s="2">
        <v>26906.42</v>
      </c>
      <c r="G12663" s="3">
        <v>66484.320000000007</v>
      </c>
      <c r="H12663" s="3">
        <v>269.06419999999997</v>
      </c>
      <c r="I12663" s="3">
        <v>1264.6017399999998</v>
      </c>
      <c r="J12663" s="3">
        <v>28440.085939999997</v>
      </c>
      <c r="K12663" s="4">
        <v>0.34999999999999992</v>
      </c>
      <c r="L12663" s="73">
        <v>51629.694475692297</v>
      </c>
    </row>
    <row r="12664" spans="1:12" x14ac:dyDescent="0.35">
      <c r="A12664" s="1" t="s">
        <v>21291</v>
      </c>
      <c r="B12664" t="s">
        <v>3142</v>
      </c>
      <c r="C12664" t="s">
        <v>13</v>
      </c>
      <c r="D12664" t="s">
        <v>14</v>
      </c>
      <c r="E12664">
        <v>1</v>
      </c>
      <c r="F12664" s="2">
        <v>2415.84</v>
      </c>
      <c r="G12664" s="3">
        <v>4836</v>
      </c>
      <c r="H12664" s="3">
        <v>24.1584</v>
      </c>
      <c r="I12664" s="3">
        <v>113.54448000000001</v>
      </c>
      <c r="J12664" s="3">
        <v>2553.54288</v>
      </c>
      <c r="K12664" s="4">
        <v>0.35</v>
      </c>
      <c r="L12664" s="73">
        <v>4635.6624590769225</v>
      </c>
    </row>
    <row r="12665" spans="1:12" x14ac:dyDescent="0.35">
      <c r="A12665" s="1" t="s">
        <v>21292</v>
      </c>
      <c r="B12665" t="s">
        <v>21293</v>
      </c>
      <c r="C12665" t="s">
        <v>13</v>
      </c>
      <c r="D12665" t="s">
        <v>14</v>
      </c>
      <c r="E12665">
        <v>1</v>
      </c>
      <c r="F12665" s="2">
        <v>1044.1199999999999</v>
      </c>
      <c r="G12665" s="3">
        <v>1906</v>
      </c>
      <c r="H12665" s="3">
        <v>10.441199999999998</v>
      </c>
      <c r="I12665" s="3">
        <v>49.073639999999997</v>
      </c>
      <c r="J12665" s="3">
        <v>1103.6348399999999</v>
      </c>
      <c r="K12665" s="4">
        <v>0.35000000000000003</v>
      </c>
      <c r="L12665" s="73">
        <v>2003.5217095384614</v>
      </c>
    </row>
    <row r="12666" spans="1:12" x14ac:dyDescent="0.35">
      <c r="A12666" s="1" t="s">
        <v>21294</v>
      </c>
      <c r="B12666" t="s">
        <v>21295</v>
      </c>
      <c r="C12666" t="s">
        <v>363</v>
      </c>
      <c r="D12666" t="s">
        <v>364</v>
      </c>
      <c r="E12666">
        <v>1</v>
      </c>
      <c r="F12666" s="2">
        <v>139.78</v>
      </c>
      <c r="G12666" s="3">
        <v>275</v>
      </c>
      <c r="H12666" s="3">
        <v>1.3977999999999999</v>
      </c>
      <c r="I12666" s="3">
        <v>6.5696599999999998</v>
      </c>
      <c r="J12666" s="3">
        <v>147.74745999999999</v>
      </c>
      <c r="K12666" s="4">
        <v>0.35</v>
      </c>
      <c r="L12666" s="73">
        <v>268.21846584615383</v>
      </c>
    </row>
    <row r="12667" spans="1:12" x14ac:dyDescent="0.35">
      <c r="A12667" s="1" t="s">
        <v>21296</v>
      </c>
      <c r="B12667" t="s">
        <v>21297</v>
      </c>
      <c r="C12667" t="s">
        <v>21</v>
      </c>
      <c r="D12667" t="s">
        <v>22</v>
      </c>
      <c r="E12667">
        <v>1</v>
      </c>
      <c r="F12667" s="2">
        <v>874</v>
      </c>
      <c r="G12667" s="3">
        <v>2218</v>
      </c>
      <c r="H12667" s="3">
        <v>8.74</v>
      </c>
      <c r="I12667" s="3">
        <v>41.078000000000003</v>
      </c>
      <c r="J12667" s="3">
        <v>923.81799999999998</v>
      </c>
      <c r="K12667" s="4">
        <v>0.35</v>
      </c>
      <c r="L12667" s="73">
        <v>1677.0849846153844</v>
      </c>
    </row>
    <row r="12668" spans="1:12" x14ac:dyDescent="0.35">
      <c r="A12668" s="1" t="s">
        <v>21298</v>
      </c>
      <c r="B12668" t="s">
        <v>21299</v>
      </c>
      <c r="C12668" t="s">
        <v>21</v>
      </c>
      <c r="D12668" t="s">
        <v>22</v>
      </c>
      <c r="E12668">
        <v>1</v>
      </c>
      <c r="F12668" s="2">
        <v>3787.9</v>
      </c>
      <c r="G12668" s="3">
        <v>8202</v>
      </c>
      <c r="H12668" s="3">
        <v>37.879000000000005</v>
      </c>
      <c r="I12668" s="3">
        <v>178.03130000000002</v>
      </c>
      <c r="J12668" s="3">
        <v>4003.8103000000001</v>
      </c>
      <c r="K12668" s="4">
        <v>0.34999999999999992</v>
      </c>
      <c r="L12668" s="73">
        <v>7268.4556215384609</v>
      </c>
    </row>
    <row r="12669" spans="1:12" x14ac:dyDescent="0.35">
      <c r="A12669" s="1" t="s">
        <v>21300</v>
      </c>
      <c r="B12669" t="s">
        <v>19960</v>
      </c>
      <c r="C12669" t="s">
        <v>34</v>
      </c>
      <c r="D12669" t="s">
        <v>35</v>
      </c>
      <c r="E12669">
        <v>1</v>
      </c>
      <c r="F12669" s="2">
        <v>13908.51</v>
      </c>
      <c r="G12669" s="3">
        <v>35438</v>
      </c>
      <c r="H12669" s="3">
        <v>139.08510000000001</v>
      </c>
      <c r="I12669" s="3">
        <v>653.69997000000001</v>
      </c>
      <c r="J12669" s="3">
        <v>14701.29507</v>
      </c>
      <c r="K12669" s="4">
        <v>0.34999999999999992</v>
      </c>
      <c r="L12669" s="73">
        <v>26688.504896307688</v>
      </c>
    </row>
    <row r="12670" spans="1:12" x14ac:dyDescent="0.35">
      <c r="A12670" s="1" t="s">
        <v>21301</v>
      </c>
      <c r="B12670" t="s">
        <v>21302</v>
      </c>
      <c r="C12670" t="s">
        <v>363</v>
      </c>
      <c r="D12670" t="s">
        <v>364</v>
      </c>
      <c r="E12670">
        <v>1</v>
      </c>
      <c r="F12670" s="2">
        <v>69.290000000000006</v>
      </c>
      <c r="G12670" s="3">
        <v>139</v>
      </c>
      <c r="H12670" s="3">
        <v>0.69290000000000007</v>
      </c>
      <c r="I12670" s="3">
        <v>3.2566300000000004</v>
      </c>
      <c r="J12670" s="3">
        <v>73.239530000000002</v>
      </c>
      <c r="K12670" s="4">
        <v>0.34999999999999992</v>
      </c>
      <c r="L12670" s="73">
        <v>132.95791599999998</v>
      </c>
    </row>
    <row r="12671" spans="1:12" x14ac:dyDescent="0.35">
      <c r="A12671" s="1" t="s">
        <v>21303</v>
      </c>
      <c r="B12671" t="s">
        <v>21304</v>
      </c>
      <c r="C12671" t="s">
        <v>21</v>
      </c>
      <c r="D12671" t="s">
        <v>22</v>
      </c>
      <c r="E12671">
        <v>1</v>
      </c>
      <c r="F12671" s="2">
        <v>13.75</v>
      </c>
      <c r="G12671" s="3">
        <v>35</v>
      </c>
      <c r="H12671" s="3">
        <v>0.13750000000000001</v>
      </c>
      <c r="I12671" s="3">
        <v>0.64624999999999999</v>
      </c>
      <c r="J12671" s="3">
        <v>14.53375</v>
      </c>
      <c r="K12671" s="4">
        <v>0.35000000000000003</v>
      </c>
      <c r="L12671" s="73">
        <v>26.384346153846153</v>
      </c>
    </row>
    <row r="12672" spans="1:12" x14ac:dyDescent="0.35">
      <c r="A12672" s="1" t="s">
        <v>21305</v>
      </c>
      <c r="B12672" t="s">
        <v>21306</v>
      </c>
      <c r="C12672" t="s">
        <v>363</v>
      </c>
      <c r="D12672" t="s">
        <v>364</v>
      </c>
      <c r="E12672">
        <v>1</v>
      </c>
      <c r="F12672" s="2">
        <v>670.45</v>
      </c>
      <c r="G12672" s="3">
        <v>1338</v>
      </c>
      <c r="H12672" s="3">
        <v>6.7045000000000003</v>
      </c>
      <c r="I12672" s="3">
        <v>31.511150000000001</v>
      </c>
      <c r="J12672" s="3">
        <v>708.66565000000014</v>
      </c>
      <c r="K12672" s="4">
        <v>0.35</v>
      </c>
      <c r="L12672" s="73">
        <v>1286.5007184615386</v>
      </c>
    </row>
    <row r="12673" spans="1:12" x14ac:dyDescent="0.35">
      <c r="A12673" s="1" t="s">
        <v>21307</v>
      </c>
      <c r="B12673" t="s">
        <v>21308</v>
      </c>
      <c r="C12673" t="s">
        <v>363</v>
      </c>
      <c r="D12673" t="s">
        <v>364</v>
      </c>
      <c r="E12673">
        <v>1</v>
      </c>
      <c r="F12673" s="2">
        <v>96.83</v>
      </c>
      <c r="G12673" s="3">
        <v>182</v>
      </c>
      <c r="H12673" s="3">
        <v>0.96830000000000005</v>
      </c>
      <c r="I12673" s="3">
        <v>4.5510099999999998</v>
      </c>
      <c r="J12673" s="3">
        <v>102.34931</v>
      </c>
      <c r="K12673" s="4">
        <v>0.35</v>
      </c>
      <c r="L12673" s="73">
        <v>185.80336276923077</v>
      </c>
    </row>
    <row r="12674" spans="1:12" x14ac:dyDescent="0.35">
      <c r="A12674" s="1" t="s">
        <v>21309</v>
      </c>
      <c r="B12674" t="s">
        <v>21310</v>
      </c>
      <c r="C12674" t="s">
        <v>363</v>
      </c>
      <c r="D12674" t="s">
        <v>364</v>
      </c>
      <c r="E12674">
        <v>1</v>
      </c>
      <c r="F12674" s="2">
        <v>154.56</v>
      </c>
      <c r="G12674" s="3">
        <v>337.8</v>
      </c>
      <c r="H12674" s="3">
        <v>1.5456000000000001</v>
      </c>
      <c r="I12674" s="3">
        <v>7.2643200000000006</v>
      </c>
      <c r="J12674" s="3">
        <v>163.36992000000001</v>
      </c>
      <c r="K12674" s="4">
        <v>0.35</v>
      </c>
      <c r="L12674" s="73">
        <v>296.57923938461539</v>
      </c>
    </row>
    <row r="12675" spans="1:12" x14ac:dyDescent="0.35">
      <c r="A12675" s="1" t="s">
        <v>21311</v>
      </c>
      <c r="B12675" t="s">
        <v>21293</v>
      </c>
      <c r="C12675" t="s">
        <v>13</v>
      </c>
      <c r="D12675" t="s">
        <v>14</v>
      </c>
      <c r="E12675">
        <v>1</v>
      </c>
      <c r="F12675" s="2">
        <v>364.56</v>
      </c>
      <c r="G12675" s="3">
        <v>634</v>
      </c>
      <c r="H12675" s="3">
        <v>3.6456</v>
      </c>
      <c r="I12675" s="3">
        <v>17.134319999999999</v>
      </c>
      <c r="J12675" s="3">
        <v>385.33992000000001</v>
      </c>
      <c r="K12675" s="4">
        <v>0.35</v>
      </c>
      <c r="L12675" s="73">
        <v>699.54016246153844</v>
      </c>
    </row>
    <row r="12676" spans="1:12" x14ac:dyDescent="0.35">
      <c r="A12676" s="1" t="s">
        <v>21312</v>
      </c>
      <c r="B12676" t="s">
        <v>21313</v>
      </c>
      <c r="C12676" t="s">
        <v>363</v>
      </c>
      <c r="D12676" t="s">
        <v>364</v>
      </c>
      <c r="E12676">
        <v>1</v>
      </c>
      <c r="F12676" s="2">
        <v>23.8</v>
      </c>
      <c r="G12676" s="3">
        <v>67</v>
      </c>
      <c r="H12676" s="3">
        <v>0.23800000000000002</v>
      </c>
      <c r="I12676" s="3">
        <v>1.1186</v>
      </c>
      <c r="J12676" s="3">
        <v>25.156600000000001</v>
      </c>
      <c r="K12676" s="4">
        <v>0.35000000000000003</v>
      </c>
      <c r="L12676" s="73">
        <v>45.668904615384619</v>
      </c>
    </row>
    <row r="12677" spans="1:12" x14ac:dyDescent="0.35">
      <c r="A12677" s="1" t="s">
        <v>21314</v>
      </c>
      <c r="B12677" t="s">
        <v>21315</v>
      </c>
      <c r="C12677" t="s">
        <v>34</v>
      </c>
      <c r="D12677" t="s">
        <v>35</v>
      </c>
      <c r="E12677">
        <v>1</v>
      </c>
      <c r="F12677" s="2">
        <v>0.14399999999999999</v>
      </c>
      <c r="G12677" s="3">
        <v>1</v>
      </c>
      <c r="H12677" s="3">
        <v>1.4399999999999999E-3</v>
      </c>
      <c r="I12677" s="3">
        <v>6.7679999999999997E-3</v>
      </c>
      <c r="J12677" s="3">
        <v>0.15220799999999998</v>
      </c>
      <c r="K12677" s="4">
        <v>0.35</v>
      </c>
      <c r="L12677" s="73">
        <v>0.2763160615384615</v>
      </c>
    </row>
    <row r="12678" spans="1:12" x14ac:dyDescent="0.35">
      <c r="A12678" s="1" t="s">
        <v>21316</v>
      </c>
      <c r="B12678" t="s">
        <v>21317</v>
      </c>
      <c r="C12678" t="s">
        <v>34</v>
      </c>
      <c r="D12678" t="s">
        <v>35</v>
      </c>
      <c r="E12678">
        <v>1</v>
      </c>
      <c r="F12678" s="2">
        <v>41.86</v>
      </c>
      <c r="G12678" s="3">
        <v>78.13</v>
      </c>
      <c r="H12678" s="3">
        <v>0.41860000000000003</v>
      </c>
      <c r="I12678" s="3">
        <v>1.9674199999999999</v>
      </c>
      <c r="J12678" s="3">
        <v>44.246019999999994</v>
      </c>
      <c r="K12678" s="4">
        <v>0.35</v>
      </c>
      <c r="L12678" s="73">
        <v>80.323543999999984</v>
      </c>
    </row>
    <row r="12679" spans="1:12" x14ac:dyDescent="0.35">
      <c r="A12679" s="1" t="s">
        <v>21318</v>
      </c>
      <c r="B12679" t="s">
        <v>1973</v>
      </c>
      <c r="C12679" t="s">
        <v>13</v>
      </c>
      <c r="D12679" t="s">
        <v>14</v>
      </c>
      <c r="E12679">
        <v>1</v>
      </c>
      <c r="F12679" s="2">
        <v>2201.64</v>
      </c>
      <c r="G12679" s="3">
        <v>4407</v>
      </c>
      <c r="H12679" s="3">
        <v>22.016400000000001</v>
      </c>
      <c r="I12679" s="3">
        <v>103.47708</v>
      </c>
      <c r="J12679" s="3">
        <v>2327.13348</v>
      </c>
      <c r="K12679" s="4">
        <v>0.35</v>
      </c>
      <c r="L12679" s="73">
        <v>4224.6423175384616</v>
      </c>
    </row>
    <row r="12680" spans="1:12" x14ac:dyDescent="0.35">
      <c r="A12680" s="1" t="s">
        <v>21319</v>
      </c>
      <c r="B12680" t="s">
        <v>21320</v>
      </c>
      <c r="C12680" t="s">
        <v>34</v>
      </c>
      <c r="D12680" t="s">
        <v>35</v>
      </c>
      <c r="E12680">
        <v>1</v>
      </c>
      <c r="F12680" s="2">
        <v>43.7</v>
      </c>
      <c r="G12680" s="3">
        <v>26</v>
      </c>
      <c r="H12680" s="3">
        <v>0.43700000000000006</v>
      </c>
      <c r="I12680" s="3">
        <v>2.0539000000000001</v>
      </c>
      <c r="J12680" s="3">
        <v>46.190899999999999</v>
      </c>
      <c r="K12680" s="4">
        <v>0.34999999999999992</v>
      </c>
      <c r="L12680" s="73">
        <v>83.854249230769227</v>
      </c>
    </row>
    <row r="12681" spans="1:12" x14ac:dyDescent="0.35">
      <c r="A12681" s="1" t="s">
        <v>21321</v>
      </c>
      <c r="B12681" t="s">
        <v>21322</v>
      </c>
      <c r="C12681" t="s">
        <v>363</v>
      </c>
      <c r="D12681" t="s">
        <v>364</v>
      </c>
      <c r="E12681">
        <v>1</v>
      </c>
      <c r="F12681" s="2">
        <v>639.86</v>
      </c>
      <c r="G12681" s="3">
        <v>1391</v>
      </c>
      <c r="H12681" s="3">
        <v>6.3986000000000001</v>
      </c>
      <c r="I12681" s="3">
        <v>30.073420000000002</v>
      </c>
      <c r="J12681" s="3">
        <v>676.33202000000006</v>
      </c>
      <c r="K12681" s="4">
        <v>0.35</v>
      </c>
      <c r="L12681" s="73">
        <v>1227.8027440000001</v>
      </c>
    </row>
    <row r="12682" spans="1:12" x14ac:dyDescent="0.35">
      <c r="A12682" s="1">
        <v>4119468</v>
      </c>
      <c r="B12682" t="s">
        <v>21323</v>
      </c>
      <c r="C12682" t="s">
        <v>363</v>
      </c>
      <c r="D12682" t="s">
        <v>364</v>
      </c>
      <c r="E12682">
        <v>1</v>
      </c>
      <c r="F12682" s="2">
        <v>66.540000000000006</v>
      </c>
      <c r="G12682" s="3">
        <v>250</v>
      </c>
      <c r="H12682" s="3">
        <v>0.6654000000000001</v>
      </c>
      <c r="I12682" s="3">
        <v>3.1273800000000005</v>
      </c>
      <c r="J12682" s="3">
        <v>70.332780000000014</v>
      </c>
      <c r="K12682" s="4">
        <v>0.35000000000000003</v>
      </c>
      <c r="L12682" s="73">
        <v>127.68104676923079</v>
      </c>
    </row>
    <row r="12683" spans="1:12" x14ac:dyDescent="0.35">
      <c r="A12683" s="1" t="s">
        <v>21324</v>
      </c>
      <c r="B12683" t="s">
        <v>21325</v>
      </c>
      <c r="C12683" t="s">
        <v>363</v>
      </c>
      <c r="D12683" t="s">
        <v>364</v>
      </c>
      <c r="E12683">
        <v>1</v>
      </c>
      <c r="F12683" s="2">
        <v>83.28</v>
      </c>
      <c r="G12683" s="3">
        <v>145</v>
      </c>
      <c r="H12683" s="3">
        <v>0.83279999999999998</v>
      </c>
      <c r="I12683" s="3">
        <v>3.9141599999999999</v>
      </c>
      <c r="J12683" s="3">
        <v>88.026960000000003</v>
      </c>
      <c r="K12683" s="4">
        <v>0.34999999999999992</v>
      </c>
      <c r="L12683" s="73">
        <v>159.80278892307692</v>
      </c>
    </row>
    <row r="12684" spans="1:12" x14ac:dyDescent="0.35">
      <c r="A12684" s="1" t="s">
        <v>21326</v>
      </c>
      <c r="B12684" t="s">
        <v>21327</v>
      </c>
      <c r="C12684" t="s">
        <v>363</v>
      </c>
      <c r="D12684" t="s">
        <v>364</v>
      </c>
      <c r="E12684">
        <v>1</v>
      </c>
      <c r="F12684" s="2">
        <v>1625</v>
      </c>
      <c r="G12684" s="3">
        <v>1005</v>
      </c>
      <c r="H12684" s="3">
        <v>16.25</v>
      </c>
      <c r="I12684" s="3">
        <v>76.375</v>
      </c>
      <c r="J12684" s="3">
        <v>1717.625</v>
      </c>
      <c r="K12684" s="4">
        <v>0.35</v>
      </c>
      <c r="L12684" s="73">
        <v>3118.15</v>
      </c>
    </row>
    <row r="12685" spans="1:12" x14ac:dyDescent="0.35">
      <c r="A12685" s="1" t="s">
        <v>21328</v>
      </c>
      <c r="B12685" t="s">
        <v>20020</v>
      </c>
      <c r="C12685" t="s">
        <v>34</v>
      </c>
      <c r="D12685" t="s">
        <v>35</v>
      </c>
      <c r="E12685">
        <v>1</v>
      </c>
      <c r="F12685" s="2">
        <v>10166.66</v>
      </c>
      <c r="G12685" s="3">
        <v>15799</v>
      </c>
      <c r="H12685" s="3">
        <v>101.6666</v>
      </c>
      <c r="I12685" s="3">
        <v>477.83301999999998</v>
      </c>
      <c r="J12685" s="3">
        <v>10746.15962</v>
      </c>
      <c r="K12685" s="4">
        <v>0.35</v>
      </c>
      <c r="L12685" s="73">
        <v>19508.412848615386</v>
      </c>
    </row>
    <row r="12686" spans="1:12" x14ac:dyDescent="0.35">
      <c r="A12686" s="1" t="s">
        <v>21329</v>
      </c>
      <c r="B12686" t="s">
        <v>21330</v>
      </c>
      <c r="C12686" t="s">
        <v>363</v>
      </c>
      <c r="D12686" t="s">
        <v>364</v>
      </c>
      <c r="E12686">
        <v>1</v>
      </c>
      <c r="F12686" s="2">
        <v>4164.41</v>
      </c>
      <c r="G12686" s="3">
        <v>5990</v>
      </c>
      <c r="H12686" s="3">
        <v>41.644100000000002</v>
      </c>
      <c r="I12686" s="3">
        <v>195.72727</v>
      </c>
      <c r="J12686" s="3">
        <v>4401.7813700000006</v>
      </c>
      <c r="K12686" s="4">
        <v>0.34999999999999992</v>
      </c>
      <c r="L12686" s="73">
        <v>7990.9261793846163</v>
      </c>
    </row>
    <row r="12687" spans="1:12" x14ac:dyDescent="0.35">
      <c r="A12687" s="1" t="s">
        <v>21331</v>
      </c>
      <c r="B12687" t="s">
        <v>21332</v>
      </c>
      <c r="C12687" t="s">
        <v>363</v>
      </c>
      <c r="D12687" t="s">
        <v>364</v>
      </c>
      <c r="E12687">
        <v>1</v>
      </c>
      <c r="F12687" s="2">
        <v>4.42</v>
      </c>
      <c r="G12687" s="3">
        <v>2277</v>
      </c>
      <c r="H12687" s="3">
        <v>4.4200000000000003E-2</v>
      </c>
      <c r="I12687" s="3">
        <v>0.20774000000000001</v>
      </c>
      <c r="J12687" s="3">
        <v>4.6719400000000002</v>
      </c>
      <c r="K12687" s="4">
        <v>0.35</v>
      </c>
      <c r="L12687" s="73">
        <v>8.4813679999999998</v>
      </c>
    </row>
    <row r="12688" spans="1:12" x14ac:dyDescent="0.35">
      <c r="A12688" s="1" t="s">
        <v>21333</v>
      </c>
      <c r="B12688" t="s">
        <v>21334</v>
      </c>
      <c r="C12688" t="s">
        <v>363</v>
      </c>
      <c r="D12688" t="s">
        <v>364</v>
      </c>
      <c r="E12688">
        <v>1</v>
      </c>
      <c r="F12688" s="2">
        <v>271.92</v>
      </c>
      <c r="G12688" s="3">
        <v>10</v>
      </c>
      <c r="H12688" s="3">
        <v>2.7192000000000003</v>
      </c>
      <c r="I12688" s="3">
        <v>12.780240000000001</v>
      </c>
      <c r="J12688" s="3">
        <v>287.41944000000001</v>
      </c>
      <c r="K12688" s="4">
        <v>0.34999999999999992</v>
      </c>
      <c r="L12688" s="73">
        <v>521.77682953846147</v>
      </c>
    </row>
    <row r="12689" spans="1:12" x14ac:dyDescent="0.35">
      <c r="A12689" s="1" t="s">
        <v>21335</v>
      </c>
      <c r="B12689" t="s">
        <v>21336</v>
      </c>
      <c r="C12689" t="s">
        <v>363</v>
      </c>
      <c r="D12689" t="s">
        <v>364</v>
      </c>
      <c r="E12689">
        <v>1</v>
      </c>
      <c r="F12689" s="2">
        <v>3304.95</v>
      </c>
      <c r="G12689" s="3">
        <v>6611</v>
      </c>
      <c r="H12689" s="3">
        <v>33.049500000000002</v>
      </c>
      <c r="I12689" s="3">
        <v>155.33265</v>
      </c>
      <c r="J12689" s="3">
        <v>3493.3321499999997</v>
      </c>
      <c r="K12689" s="4">
        <v>0.34999999999999992</v>
      </c>
      <c r="L12689" s="73">
        <v>6341.7414415384601</v>
      </c>
    </row>
    <row r="12690" spans="1:12" x14ac:dyDescent="0.35">
      <c r="A12690" s="1" t="s">
        <v>21337</v>
      </c>
      <c r="B12690" t="s">
        <v>21338</v>
      </c>
      <c r="C12690" t="s">
        <v>363</v>
      </c>
      <c r="D12690" t="s">
        <v>364</v>
      </c>
      <c r="E12690">
        <v>1</v>
      </c>
      <c r="F12690" s="2">
        <v>2925</v>
      </c>
      <c r="G12690" s="3">
        <v>4862</v>
      </c>
      <c r="H12690" s="3">
        <v>29.25</v>
      </c>
      <c r="I12690" s="3">
        <v>137.47499999999999</v>
      </c>
      <c r="J12690" s="3">
        <v>3091.7249999999999</v>
      </c>
      <c r="K12690" s="4">
        <v>0.35000000000000003</v>
      </c>
      <c r="L12690" s="73">
        <v>5612.67</v>
      </c>
    </row>
    <row r="12691" spans="1:12" x14ac:dyDescent="0.35">
      <c r="A12691" s="1" t="s">
        <v>21339</v>
      </c>
      <c r="B12691" t="s">
        <v>21340</v>
      </c>
      <c r="C12691" t="s">
        <v>363</v>
      </c>
      <c r="D12691" t="s">
        <v>364</v>
      </c>
      <c r="E12691">
        <v>1</v>
      </c>
      <c r="F12691" s="2">
        <v>3.95</v>
      </c>
      <c r="G12691" s="3">
        <v>411</v>
      </c>
      <c r="H12691" s="3">
        <v>3.95E-2</v>
      </c>
      <c r="I12691" s="3">
        <v>0.18565000000000001</v>
      </c>
      <c r="J12691" s="3">
        <v>4.1751500000000004</v>
      </c>
      <c r="K12691" s="4">
        <v>0.35</v>
      </c>
      <c r="L12691" s="73">
        <v>7.5795030769230767</v>
      </c>
    </row>
    <row r="12692" spans="1:12" x14ac:dyDescent="0.35">
      <c r="A12692" s="1" t="s">
        <v>21341</v>
      </c>
      <c r="B12692" t="s">
        <v>21342</v>
      </c>
      <c r="C12692" t="s">
        <v>363</v>
      </c>
      <c r="D12692" t="s">
        <v>364</v>
      </c>
      <c r="E12692">
        <v>1</v>
      </c>
      <c r="F12692" s="2">
        <v>890.4</v>
      </c>
      <c r="G12692" s="3">
        <v>1950</v>
      </c>
      <c r="H12692" s="3">
        <v>8.9039999999999999</v>
      </c>
      <c r="I12692" s="3">
        <v>41.848799999999997</v>
      </c>
      <c r="J12692" s="3">
        <v>941.15279999999996</v>
      </c>
      <c r="K12692" s="4">
        <v>0.34999999999999992</v>
      </c>
      <c r="L12692" s="73">
        <v>1708.5543138461535</v>
      </c>
    </row>
    <row r="12693" spans="1:12" x14ac:dyDescent="0.35">
      <c r="A12693" s="1" t="s">
        <v>21343</v>
      </c>
      <c r="B12693" t="s">
        <v>21344</v>
      </c>
      <c r="C12693" t="s">
        <v>363</v>
      </c>
      <c r="D12693" t="s">
        <v>364</v>
      </c>
      <c r="E12693">
        <v>1</v>
      </c>
      <c r="F12693" s="2">
        <v>2441.4499999999998</v>
      </c>
      <c r="G12693" s="3">
        <v>4887</v>
      </c>
      <c r="H12693" s="3">
        <v>24.4145</v>
      </c>
      <c r="I12693" s="3">
        <v>114.74815</v>
      </c>
      <c r="J12693" s="3">
        <v>2580.6126499999996</v>
      </c>
      <c r="K12693" s="4">
        <v>0.35</v>
      </c>
      <c r="L12693" s="73">
        <v>4684.8045030769226</v>
      </c>
    </row>
    <row r="12694" spans="1:12" x14ac:dyDescent="0.35">
      <c r="A12694" s="1" t="s">
        <v>21345</v>
      </c>
      <c r="B12694" t="s">
        <v>21346</v>
      </c>
      <c r="C12694" t="s">
        <v>363</v>
      </c>
      <c r="D12694" t="s">
        <v>364</v>
      </c>
      <c r="E12694">
        <v>1</v>
      </c>
      <c r="F12694" s="2">
        <v>681.03</v>
      </c>
      <c r="G12694" s="3">
        <v>1371</v>
      </c>
      <c r="H12694" s="3">
        <v>6.8102999999999998</v>
      </c>
      <c r="I12694" s="3">
        <v>32.008409999999998</v>
      </c>
      <c r="J12694" s="3">
        <v>719.84870999999998</v>
      </c>
      <c r="K12694" s="4">
        <v>0.35</v>
      </c>
      <c r="L12694" s="73">
        <v>1306.8022735384613</v>
      </c>
    </row>
    <row r="12695" spans="1:12" x14ac:dyDescent="0.35">
      <c r="A12695" s="1" t="s">
        <v>21347</v>
      </c>
      <c r="B12695" t="s">
        <v>21348</v>
      </c>
      <c r="C12695" t="s">
        <v>363</v>
      </c>
      <c r="D12695" t="s">
        <v>364</v>
      </c>
      <c r="E12695">
        <v>1</v>
      </c>
      <c r="F12695" s="2">
        <v>474.79</v>
      </c>
      <c r="G12695" s="3">
        <v>1941</v>
      </c>
      <c r="H12695" s="3">
        <v>4.7479000000000005</v>
      </c>
      <c r="I12695" s="3">
        <v>22.31513</v>
      </c>
      <c r="J12695" s="3">
        <v>501.85303000000005</v>
      </c>
      <c r="K12695" s="4">
        <v>0.35000000000000003</v>
      </c>
      <c r="L12695" s="73">
        <v>911.05626984615401</v>
      </c>
    </row>
    <row r="12696" spans="1:12" x14ac:dyDescent="0.35">
      <c r="A12696" s="1" t="s">
        <v>21349</v>
      </c>
      <c r="B12696" t="s">
        <v>21350</v>
      </c>
      <c r="C12696" t="s">
        <v>363</v>
      </c>
      <c r="D12696" t="s">
        <v>364</v>
      </c>
      <c r="E12696">
        <v>1</v>
      </c>
      <c r="F12696" s="2">
        <v>38.83</v>
      </c>
      <c r="G12696" s="3">
        <v>82</v>
      </c>
      <c r="H12696" s="3">
        <v>0.38829999999999998</v>
      </c>
      <c r="I12696" s="3">
        <v>1.82501</v>
      </c>
      <c r="J12696" s="3">
        <v>41.043309999999998</v>
      </c>
      <c r="K12696" s="4">
        <v>0.35</v>
      </c>
      <c r="L12696" s="73">
        <v>74.509393538461538</v>
      </c>
    </row>
    <row r="12697" spans="1:12" x14ac:dyDescent="0.35">
      <c r="A12697" s="1" t="s">
        <v>21351</v>
      </c>
      <c r="B12697" t="s">
        <v>20766</v>
      </c>
      <c r="C12697" t="s">
        <v>34</v>
      </c>
      <c r="D12697" t="s">
        <v>35</v>
      </c>
      <c r="E12697">
        <v>1</v>
      </c>
      <c r="F12697" s="2">
        <v>1672.46</v>
      </c>
      <c r="G12697" s="3">
        <v>5289.2784000000001</v>
      </c>
      <c r="H12697" s="3">
        <v>16.724600000000002</v>
      </c>
      <c r="I12697" s="3">
        <v>78.605620000000002</v>
      </c>
      <c r="J12697" s="3">
        <v>1767.7902200000001</v>
      </c>
      <c r="K12697" s="4">
        <v>0.35</v>
      </c>
      <c r="L12697" s="73">
        <v>3209.2191686153847</v>
      </c>
    </row>
    <row r="12698" spans="1:12" x14ac:dyDescent="0.35">
      <c r="A12698" s="1" t="s">
        <v>21352</v>
      </c>
      <c r="B12698" t="s">
        <v>21353</v>
      </c>
      <c r="C12698" t="s">
        <v>13</v>
      </c>
      <c r="D12698" t="s">
        <v>14</v>
      </c>
      <c r="E12698">
        <v>1</v>
      </c>
      <c r="F12698" s="2">
        <v>1057.56</v>
      </c>
      <c r="G12698" s="3">
        <v>2117</v>
      </c>
      <c r="H12698" s="3">
        <v>10.5756</v>
      </c>
      <c r="I12698" s="3">
        <v>49.70532</v>
      </c>
      <c r="J12698" s="3">
        <v>1117.8409199999999</v>
      </c>
      <c r="K12698" s="4">
        <v>0.35000000000000003</v>
      </c>
      <c r="L12698" s="73">
        <v>2029.3112086153844</v>
      </c>
    </row>
    <row r="12699" spans="1:12" x14ac:dyDescent="0.35">
      <c r="A12699" s="1" t="s">
        <v>21354</v>
      </c>
      <c r="B12699" t="s">
        <v>21355</v>
      </c>
      <c r="C12699" t="s">
        <v>13</v>
      </c>
      <c r="D12699" t="s">
        <v>14</v>
      </c>
      <c r="E12699">
        <v>1</v>
      </c>
      <c r="F12699" s="2">
        <v>3026.52</v>
      </c>
      <c r="G12699" s="3">
        <v>5522</v>
      </c>
      <c r="H12699" s="3">
        <v>30.2652</v>
      </c>
      <c r="I12699" s="3">
        <v>142.24644000000001</v>
      </c>
      <c r="J12699" s="3">
        <v>3199.0316399999997</v>
      </c>
      <c r="K12699" s="4">
        <v>0.34999999999999992</v>
      </c>
      <c r="L12699" s="73">
        <v>5807.4728233846145</v>
      </c>
    </row>
    <row r="12700" spans="1:12" x14ac:dyDescent="0.35">
      <c r="A12700" s="1" t="s">
        <v>21356</v>
      </c>
      <c r="B12700" t="s">
        <v>21357</v>
      </c>
      <c r="C12700" t="s">
        <v>34</v>
      </c>
      <c r="D12700" t="s">
        <v>35</v>
      </c>
      <c r="E12700">
        <v>1</v>
      </c>
      <c r="F12700" s="2">
        <v>0.18</v>
      </c>
      <c r="G12700" s="3">
        <v>286.42</v>
      </c>
      <c r="H12700" s="3">
        <v>1.8E-3</v>
      </c>
      <c r="I12700" s="3">
        <v>8.4600000000000005E-3</v>
      </c>
      <c r="J12700" s="3">
        <v>0.19025999999999998</v>
      </c>
      <c r="K12700" s="4">
        <v>0.35</v>
      </c>
      <c r="L12700" s="73">
        <v>0.34539507692307692</v>
      </c>
    </row>
    <row r="12701" spans="1:12" x14ac:dyDescent="0.35">
      <c r="A12701" s="1" t="s">
        <v>21358</v>
      </c>
      <c r="B12701" t="s">
        <v>20077</v>
      </c>
      <c r="C12701" t="s">
        <v>34</v>
      </c>
      <c r="D12701" t="s">
        <v>35</v>
      </c>
      <c r="E12701">
        <v>1</v>
      </c>
      <c r="F12701" s="2">
        <v>14831.59</v>
      </c>
      <c r="G12701" s="3">
        <v>41195</v>
      </c>
      <c r="H12701" s="3">
        <v>148.3159</v>
      </c>
      <c r="I12701" s="3">
        <v>697.08473000000004</v>
      </c>
      <c r="J12701" s="3">
        <v>15676.99063</v>
      </c>
      <c r="K12701" s="4">
        <v>0.35</v>
      </c>
      <c r="L12701" s="73">
        <v>28459.767605230769</v>
      </c>
    </row>
    <row r="12702" spans="1:12" x14ac:dyDescent="0.35">
      <c r="A12702" s="1" t="s">
        <v>21359</v>
      </c>
      <c r="B12702" t="s">
        <v>21360</v>
      </c>
      <c r="C12702" t="s">
        <v>363</v>
      </c>
      <c r="D12702" t="s">
        <v>364</v>
      </c>
      <c r="E12702">
        <v>1</v>
      </c>
      <c r="F12702" s="2">
        <v>796</v>
      </c>
      <c r="G12702" s="3">
        <v>2246</v>
      </c>
      <c r="H12702" s="3">
        <v>7.96</v>
      </c>
      <c r="I12702" s="3">
        <v>37.411999999999999</v>
      </c>
      <c r="J12702" s="3">
        <v>841.37200000000007</v>
      </c>
      <c r="K12702" s="4">
        <v>0.34999999999999992</v>
      </c>
      <c r="L12702" s="73">
        <v>1527.4137846153847</v>
      </c>
    </row>
    <row r="12703" spans="1:12" x14ac:dyDescent="0.35">
      <c r="A12703" s="1" t="s">
        <v>21361</v>
      </c>
      <c r="B12703" t="s">
        <v>21362</v>
      </c>
      <c r="C12703" t="s">
        <v>363</v>
      </c>
      <c r="D12703" t="s">
        <v>364</v>
      </c>
      <c r="E12703">
        <v>1</v>
      </c>
      <c r="F12703" s="2">
        <v>1056</v>
      </c>
      <c r="G12703" s="3">
        <v>2627</v>
      </c>
      <c r="H12703" s="3">
        <v>10.56</v>
      </c>
      <c r="I12703" s="3">
        <v>49.631999999999998</v>
      </c>
      <c r="J12703" s="3">
        <v>1116.192</v>
      </c>
      <c r="K12703" s="4">
        <v>0.35</v>
      </c>
      <c r="L12703" s="73">
        <v>2026.3177846153844</v>
      </c>
    </row>
    <row r="12704" spans="1:12" x14ac:dyDescent="0.35">
      <c r="A12704" s="1" t="s">
        <v>21363</v>
      </c>
      <c r="B12704" t="s">
        <v>21364</v>
      </c>
      <c r="C12704" t="s">
        <v>34</v>
      </c>
      <c r="D12704" t="s">
        <v>35</v>
      </c>
      <c r="E12704">
        <v>1</v>
      </c>
      <c r="F12704" s="2">
        <v>5102.46</v>
      </c>
      <c r="G12704" s="3">
        <v>14171</v>
      </c>
      <c r="H12704" s="3">
        <v>51.0246</v>
      </c>
      <c r="I12704" s="3">
        <v>239.81562</v>
      </c>
      <c r="J12704" s="3">
        <v>5393.3002200000001</v>
      </c>
      <c r="K12704" s="4">
        <v>0.35000000000000003</v>
      </c>
      <c r="L12704" s="73">
        <v>9790.9142455384626</v>
      </c>
    </row>
    <row r="12705" spans="1:12" x14ac:dyDescent="0.35">
      <c r="A12705" s="1" t="s">
        <v>21365</v>
      </c>
      <c r="B12705" t="s">
        <v>21366</v>
      </c>
      <c r="C12705" t="s">
        <v>13</v>
      </c>
      <c r="D12705" t="s">
        <v>14</v>
      </c>
      <c r="E12705">
        <v>1</v>
      </c>
      <c r="F12705" s="2">
        <v>967.68</v>
      </c>
      <c r="G12705" s="3">
        <v>2756</v>
      </c>
      <c r="H12705" s="3">
        <v>9.6768000000000001</v>
      </c>
      <c r="I12705" s="3">
        <v>45.480959999999996</v>
      </c>
      <c r="J12705" s="3">
        <v>1022.8377599999999</v>
      </c>
      <c r="K12705" s="4">
        <v>0.35000000000000003</v>
      </c>
      <c r="L12705" s="73">
        <v>1856.8439335384614</v>
      </c>
    </row>
    <row r="12706" spans="1:12" x14ac:dyDescent="0.35">
      <c r="A12706" s="1" t="s">
        <v>21367</v>
      </c>
      <c r="B12706" t="s">
        <v>21368</v>
      </c>
      <c r="C12706" t="s">
        <v>363</v>
      </c>
      <c r="D12706" t="s">
        <v>364</v>
      </c>
      <c r="E12706">
        <v>1</v>
      </c>
      <c r="F12706" s="2">
        <v>54.99</v>
      </c>
      <c r="G12706" s="3">
        <v>110</v>
      </c>
      <c r="H12706" s="3">
        <v>0.54990000000000006</v>
      </c>
      <c r="I12706" s="3">
        <v>2.58453</v>
      </c>
      <c r="J12706" s="3">
        <v>58.124430000000004</v>
      </c>
      <c r="K12706" s="4">
        <v>0.35</v>
      </c>
      <c r="L12706" s="73">
        <v>105.518196</v>
      </c>
    </row>
    <row r="12707" spans="1:12" x14ac:dyDescent="0.35">
      <c r="A12707" s="1" t="s">
        <v>21369</v>
      </c>
      <c r="B12707" t="s">
        <v>21370</v>
      </c>
      <c r="C12707" t="s">
        <v>363</v>
      </c>
      <c r="D12707" t="s">
        <v>364</v>
      </c>
      <c r="E12707">
        <v>1</v>
      </c>
      <c r="F12707" s="2">
        <v>299.2</v>
      </c>
      <c r="G12707" s="3">
        <v>653.91999999999996</v>
      </c>
      <c r="H12707" s="3">
        <v>2.992</v>
      </c>
      <c r="I12707" s="3">
        <v>14.0624</v>
      </c>
      <c r="J12707" s="3">
        <v>316.25440000000003</v>
      </c>
      <c r="K12707" s="4">
        <v>0.35</v>
      </c>
      <c r="L12707" s="73">
        <v>574.12337230769231</v>
      </c>
    </row>
    <row r="12708" spans="1:12" x14ac:dyDescent="0.35">
      <c r="A12708" s="1" t="s">
        <v>21371</v>
      </c>
      <c r="B12708" t="s">
        <v>21372</v>
      </c>
      <c r="C12708" t="s">
        <v>363</v>
      </c>
      <c r="D12708" t="s">
        <v>364</v>
      </c>
      <c r="E12708">
        <v>1</v>
      </c>
      <c r="F12708" s="2">
        <v>447.97500000000002</v>
      </c>
      <c r="G12708" s="3">
        <v>2000</v>
      </c>
      <c r="H12708" s="3">
        <v>4.4797500000000001</v>
      </c>
      <c r="I12708" s="3">
        <v>21.054825000000001</v>
      </c>
      <c r="J12708" s="3">
        <v>473.50957500000004</v>
      </c>
      <c r="K12708" s="4">
        <v>0.35</v>
      </c>
      <c r="L12708" s="73">
        <v>859.6019976923078</v>
      </c>
    </row>
    <row r="12709" spans="1:12" x14ac:dyDescent="0.35">
      <c r="A12709" s="1" t="s">
        <v>21373</v>
      </c>
      <c r="B12709" t="s">
        <v>19659</v>
      </c>
      <c r="C12709" t="s">
        <v>34</v>
      </c>
      <c r="D12709" t="s">
        <v>35</v>
      </c>
      <c r="E12709">
        <v>1</v>
      </c>
      <c r="F12709" s="2">
        <v>16078.99</v>
      </c>
      <c r="G12709" s="3">
        <v>44661</v>
      </c>
      <c r="H12709" s="3">
        <v>160.78989999999999</v>
      </c>
      <c r="I12709" s="3">
        <v>755.71253000000002</v>
      </c>
      <c r="J12709" s="3">
        <v>16995.492429999998</v>
      </c>
      <c r="K12709" s="4">
        <v>0.35000000000000003</v>
      </c>
      <c r="L12709" s="73">
        <v>30853.35548830769</v>
      </c>
    </row>
    <row r="12710" spans="1:12" x14ac:dyDescent="0.35">
      <c r="A12710" s="1" t="s">
        <v>21374</v>
      </c>
      <c r="B12710" t="s">
        <v>21375</v>
      </c>
      <c r="C12710" t="s">
        <v>34</v>
      </c>
      <c r="D12710" t="s">
        <v>35</v>
      </c>
      <c r="E12710">
        <v>1</v>
      </c>
      <c r="F12710" s="2">
        <v>578.97</v>
      </c>
      <c r="G12710" s="3">
        <v>1417.2256</v>
      </c>
      <c r="H12710" s="3">
        <v>5.7897000000000007</v>
      </c>
      <c r="I12710" s="3">
        <v>27.211590000000001</v>
      </c>
      <c r="J12710" s="3">
        <v>611.97129000000007</v>
      </c>
      <c r="K12710" s="4">
        <v>0.35</v>
      </c>
      <c r="L12710" s="73">
        <v>1110.9632649230771</v>
      </c>
    </row>
    <row r="12711" spans="1:12" x14ac:dyDescent="0.35">
      <c r="A12711" s="1" t="s">
        <v>21376</v>
      </c>
      <c r="B12711" t="s">
        <v>21377</v>
      </c>
      <c r="C12711" t="s">
        <v>13</v>
      </c>
      <c r="D12711" t="s">
        <v>14</v>
      </c>
      <c r="E12711">
        <v>1</v>
      </c>
      <c r="F12711" s="2">
        <v>766.92</v>
      </c>
      <c r="G12711" s="3">
        <v>1535</v>
      </c>
      <c r="H12711" s="3">
        <v>7.6692</v>
      </c>
      <c r="I12711" s="3">
        <v>36.04524</v>
      </c>
      <c r="J12711" s="3">
        <v>810.63444000000004</v>
      </c>
      <c r="K12711" s="4">
        <v>0.35000000000000003</v>
      </c>
      <c r="L12711" s="73">
        <v>1471.6132910769231</v>
      </c>
    </row>
    <row r="12712" spans="1:12" x14ac:dyDescent="0.35">
      <c r="A12712" s="1" t="s">
        <v>21378</v>
      </c>
      <c r="B12712" t="s">
        <v>21379</v>
      </c>
      <c r="C12712" t="s">
        <v>363</v>
      </c>
      <c r="D12712" t="s">
        <v>364</v>
      </c>
      <c r="E12712">
        <v>1</v>
      </c>
      <c r="F12712" s="2">
        <v>805</v>
      </c>
      <c r="G12712" s="3">
        <v>1448</v>
      </c>
      <c r="H12712" s="3">
        <v>8.0500000000000007</v>
      </c>
      <c r="I12712" s="3">
        <v>37.835000000000001</v>
      </c>
      <c r="J12712" s="3">
        <v>850.88499999999999</v>
      </c>
      <c r="K12712" s="4">
        <v>0.35</v>
      </c>
      <c r="L12712" s="73">
        <v>1544.6835384615383</v>
      </c>
    </row>
    <row r="12713" spans="1:12" x14ac:dyDescent="0.35">
      <c r="A12713" s="1" t="s">
        <v>21380</v>
      </c>
      <c r="B12713" t="s">
        <v>21381</v>
      </c>
      <c r="C12713" t="s">
        <v>34</v>
      </c>
      <c r="D12713" t="s">
        <v>35</v>
      </c>
      <c r="E12713">
        <v>1</v>
      </c>
      <c r="F12713" s="2">
        <v>33.71</v>
      </c>
      <c r="G12713" s="3">
        <v>41</v>
      </c>
      <c r="H12713" s="3">
        <v>0.33710000000000001</v>
      </c>
      <c r="I12713" s="3">
        <v>1.5843700000000001</v>
      </c>
      <c r="J12713" s="3">
        <v>35.63147</v>
      </c>
      <c r="K12713" s="4">
        <v>0.35000000000000003</v>
      </c>
      <c r="L12713" s="73">
        <v>64.684822461538459</v>
      </c>
    </row>
    <row r="12714" spans="1:12" x14ac:dyDescent="0.35">
      <c r="A12714" s="1" t="s">
        <v>21382</v>
      </c>
      <c r="B12714" t="s">
        <v>1575</v>
      </c>
      <c r="C12714" t="s">
        <v>34</v>
      </c>
      <c r="D12714" t="s">
        <v>35</v>
      </c>
      <c r="E12714">
        <v>1</v>
      </c>
      <c r="F12714" s="2">
        <v>30748.41</v>
      </c>
      <c r="G12714" s="3">
        <v>85402</v>
      </c>
      <c r="H12714" s="3">
        <v>307.48410000000001</v>
      </c>
      <c r="I12714" s="3">
        <v>1445.17527</v>
      </c>
      <c r="J12714" s="3">
        <v>32501.069370000001</v>
      </c>
      <c r="K12714" s="4">
        <v>0.35000000000000003</v>
      </c>
      <c r="L12714" s="73">
        <v>59001.941317846155</v>
      </c>
    </row>
    <row r="12715" spans="1:12" x14ac:dyDescent="0.35">
      <c r="A12715" s="1" t="s">
        <v>21383</v>
      </c>
      <c r="B12715" t="s">
        <v>20064</v>
      </c>
      <c r="C12715" t="s">
        <v>34</v>
      </c>
      <c r="D12715" t="s">
        <v>35</v>
      </c>
      <c r="E12715">
        <v>1</v>
      </c>
      <c r="F12715" s="2">
        <v>11188.94</v>
      </c>
      <c r="G12715" s="3">
        <v>29990</v>
      </c>
      <c r="H12715" s="3">
        <v>111.88940000000001</v>
      </c>
      <c r="I12715" s="3">
        <v>525.88018</v>
      </c>
      <c r="J12715" s="3">
        <v>11826.709580000001</v>
      </c>
      <c r="K12715" s="4">
        <v>0.35</v>
      </c>
      <c r="L12715" s="73">
        <v>21470.026622153848</v>
      </c>
    </row>
    <row r="12716" spans="1:12" x14ac:dyDescent="0.35">
      <c r="A12716" s="1" t="s">
        <v>21384</v>
      </c>
      <c r="B12716" t="s">
        <v>21385</v>
      </c>
      <c r="C12716" t="s">
        <v>21</v>
      </c>
      <c r="D12716" t="s">
        <v>22</v>
      </c>
      <c r="E12716">
        <v>1</v>
      </c>
      <c r="F12716" s="2">
        <v>53.45</v>
      </c>
      <c r="G12716" s="3">
        <v>130</v>
      </c>
      <c r="H12716" s="3">
        <v>0.53450000000000009</v>
      </c>
      <c r="I12716" s="3">
        <v>2.5121500000000001</v>
      </c>
      <c r="J12716" s="3">
        <v>56.496650000000002</v>
      </c>
      <c r="K12716" s="4">
        <v>0.35</v>
      </c>
      <c r="L12716" s="73">
        <v>102.56314923076923</v>
      </c>
    </row>
    <row r="12717" spans="1:12" x14ac:dyDescent="0.35">
      <c r="A12717" s="1" t="s">
        <v>21386</v>
      </c>
      <c r="B12717" t="s">
        <v>21387</v>
      </c>
      <c r="C12717" t="s">
        <v>13</v>
      </c>
      <c r="D12717" t="s">
        <v>14</v>
      </c>
      <c r="E12717">
        <v>1</v>
      </c>
      <c r="F12717" s="2">
        <v>1425</v>
      </c>
      <c r="G12717" s="3">
        <v>4857.4399999999996</v>
      </c>
      <c r="H12717" s="3">
        <v>14.25</v>
      </c>
      <c r="I12717" s="3">
        <v>66.974999999999994</v>
      </c>
      <c r="J12717" s="3">
        <v>1506.2249999999999</v>
      </c>
      <c r="K12717" s="4">
        <v>0.35</v>
      </c>
      <c r="L12717" s="73">
        <v>2734.3776923076921</v>
      </c>
    </row>
    <row r="12718" spans="1:12" x14ac:dyDescent="0.35">
      <c r="A12718" s="1" t="s">
        <v>21388</v>
      </c>
      <c r="B12718" t="s">
        <v>21389</v>
      </c>
      <c r="C12718" t="s">
        <v>34</v>
      </c>
      <c r="D12718" t="s">
        <v>35</v>
      </c>
      <c r="E12718">
        <v>1</v>
      </c>
      <c r="F12718" s="2">
        <v>87.66</v>
      </c>
      <c r="G12718" s="3">
        <v>107</v>
      </c>
      <c r="H12718" s="3">
        <v>0.87659999999999993</v>
      </c>
      <c r="I12718" s="3">
        <v>4.1200200000000002</v>
      </c>
      <c r="J12718" s="3">
        <v>92.65661999999999</v>
      </c>
      <c r="K12718" s="4">
        <v>0.35</v>
      </c>
      <c r="L12718" s="73">
        <v>168.20740246153844</v>
      </c>
    </row>
    <row r="12719" spans="1:12" x14ac:dyDescent="0.35">
      <c r="A12719" s="1" t="s">
        <v>21390</v>
      </c>
      <c r="B12719" t="s">
        <v>21391</v>
      </c>
      <c r="C12719" t="s">
        <v>34</v>
      </c>
      <c r="D12719" t="s">
        <v>35</v>
      </c>
      <c r="E12719">
        <v>1</v>
      </c>
      <c r="F12719" s="2">
        <v>35.4</v>
      </c>
      <c r="G12719" s="3">
        <v>43</v>
      </c>
      <c r="H12719" s="3">
        <v>0.35399999999999998</v>
      </c>
      <c r="I12719" s="3">
        <v>1.6637999999999999</v>
      </c>
      <c r="J12719" s="3">
        <v>37.4178</v>
      </c>
      <c r="K12719" s="4">
        <v>0.35</v>
      </c>
      <c r="L12719" s="73">
        <v>67.927698461538455</v>
      </c>
    </row>
    <row r="12720" spans="1:12" x14ac:dyDescent="0.35">
      <c r="A12720" s="1" t="s">
        <v>21392</v>
      </c>
      <c r="B12720" t="s">
        <v>21393</v>
      </c>
      <c r="C12720" t="s">
        <v>363</v>
      </c>
      <c r="D12720" t="s">
        <v>364</v>
      </c>
      <c r="E12720">
        <v>1</v>
      </c>
      <c r="F12720" s="2">
        <v>350.1</v>
      </c>
      <c r="G12720" s="3">
        <v>576.79999999999995</v>
      </c>
      <c r="H12720" s="3">
        <v>3.5010000000000003</v>
      </c>
      <c r="I12720" s="3">
        <v>16.454700000000003</v>
      </c>
      <c r="J12720" s="3">
        <v>370.0557</v>
      </c>
      <c r="K12720" s="4">
        <v>0.35000000000000003</v>
      </c>
      <c r="L12720" s="73">
        <v>671.79342461538465</v>
      </c>
    </row>
    <row r="12721" spans="1:12" x14ac:dyDescent="0.35">
      <c r="A12721" s="1" t="s">
        <v>21394</v>
      </c>
      <c r="B12721" t="s">
        <v>19609</v>
      </c>
      <c r="C12721" t="s">
        <v>34</v>
      </c>
      <c r="D12721" t="s">
        <v>35</v>
      </c>
      <c r="E12721">
        <v>1</v>
      </c>
      <c r="F12721" s="2">
        <v>3385.8</v>
      </c>
      <c r="G12721" s="3">
        <v>8910</v>
      </c>
      <c r="H12721" s="3">
        <v>33.858000000000004</v>
      </c>
      <c r="I12721" s="3">
        <v>159.1326</v>
      </c>
      <c r="J12721" s="3">
        <v>3578.7906000000003</v>
      </c>
      <c r="K12721" s="4">
        <v>0.35</v>
      </c>
      <c r="L12721" s="73">
        <v>6496.8813969230778</v>
      </c>
    </row>
    <row r="12722" spans="1:12" x14ac:dyDescent="0.35">
      <c r="A12722" s="1" t="s">
        <v>21395</v>
      </c>
      <c r="B12722" t="s">
        <v>18046</v>
      </c>
      <c r="C12722" t="s">
        <v>363</v>
      </c>
      <c r="D12722" t="s">
        <v>364</v>
      </c>
      <c r="E12722">
        <v>1</v>
      </c>
      <c r="F12722" s="2">
        <v>400</v>
      </c>
      <c r="G12722" s="3">
        <v>1295</v>
      </c>
      <c r="H12722" s="3">
        <v>4</v>
      </c>
      <c r="I12722" s="3">
        <v>18.8</v>
      </c>
      <c r="J12722" s="3">
        <v>422.8</v>
      </c>
      <c r="K12722" s="4">
        <v>0.35</v>
      </c>
      <c r="L12722" s="73">
        <v>767.54461538461533</v>
      </c>
    </row>
    <row r="12723" spans="1:12" x14ac:dyDescent="0.35">
      <c r="A12723" s="1" t="s">
        <v>21396</v>
      </c>
      <c r="B12723" t="s">
        <v>19624</v>
      </c>
      <c r="C12723" t="s">
        <v>363</v>
      </c>
      <c r="D12723" t="s">
        <v>364</v>
      </c>
      <c r="E12723">
        <v>1</v>
      </c>
      <c r="F12723" s="2">
        <v>312.8</v>
      </c>
      <c r="G12723" s="3">
        <v>680</v>
      </c>
      <c r="H12723" s="3">
        <v>3.1280000000000001</v>
      </c>
      <c r="I12723" s="3">
        <v>14.701600000000001</v>
      </c>
      <c r="J12723" s="3">
        <v>330.62959999999998</v>
      </c>
      <c r="K12723" s="4">
        <v>0.35</v>
      </c>
      <c r="L12723" s="73">
        <v>600.21988923076924</v>
      </c>
    </row>
    <row r="12724" spans="1:12" x14ac:dyDescent="0.35">
      <c r="A12724" s="1" t="s">
        <v>21397</v>
      </c>
      <c r="B12724" t="s">
        <v>21398</v>
      </c>
      <c r="C12724" t="s">
        <v>363</v>
      </c>
      <c r="D12724" t="s">
        <v>364</v>
      </c>
      <c r="E12724">
        <v>1</v>
      </c>
      <c r="F12724" s="2">
        <v>2000</v>
      </c>
      <c r="G12724" s="3">
        <v>4046</v>
      </c>
      <c r="H12724" s="3">
        <v>20</v>
      </c>
      <c r="I12724" s="3">
        <v>94</v>
      </c>
      <c r="J12724" s="3">
        <v>2114</v>
      </c>
      <c r="K12724" s="4">
        <v>0.35000000000000003</v>
      </c>
      <c r="L12724" s="73">
        <v>3837.7230769230769</v>
      </c>
    </row>
    <row r="12725" spans="1:12" x14ac:dyDescent="0.35">
      <c r="A12725" s="1" t="s">
        <v>21399</v>
      </c>
      <c r="B12725" t="s">
        <v>21400</v>
      </c>
      <c r="C12725" t="s">
        <v>13</v>
      </c>
      <c r="D12725" t="s">
        <v>14</v>
      </c>
      <c r="E12725">
        <v>1</v>
      </c>
      <c r="F12725" s="2">
        <v>1145.6199999999999</v>
      </c>
      <c r="G12725" s="3">
        <v>2363</v>
      </c>
      <c r="H12725" s="3">
        <v>11.456199999999999</v>
      </c>
      <c r="I12725" s="3">
        <v>53.844139999999996</v>
      </c>
      <c r="J12725" s="3">
        <v>1210.9203399999999</v>
      </c>
      <c r="K12725" s="4">
        <v>0.35000000000000003</v>
      </c>
      <c r="L12725" s="73">
        <v>2198.2861556923076</v>
      </c>
    </row>
    <row r="12726" spans="1:12" x14ac:dyDescent="0.35">
      <c r="A12726" s="1" t="s">
        <v>21401</v>
      </c>
      <c r="B12726" t="s">
        <v>21402</v>
      </c>
      <c r="C12726" t="s">
        <v>363</v>
      </c>
      <c r="D12726" t="s">
        <v>364</v>
      </c>
      <c r="E12726">
        <v>1</v>
      </c>
      <c r="F12726" s="2">
        <v>3068.45</v>
      </c>
      <c r="G12726" s="3">
        <v>6134</v>
      </c>
      <c r="H12726" s="3">
        <v>30.6845</v>
      </c>
      <c r="I12726" s="3">
        <v>144.21715</v>
      </c>
      <c r="J12726" s="3">
        <v>3243.3516499999996</v>
      </c>
      <c r="K12726" s="4">
        <v>0.35000000000000003</v>
      </c>
      <c r="L12726" s="73">
        <v>5887.9306876923074</v>
      </c>
    </row>
    <row r="12727" spans="1:12" x14ac:dyDescent="0.35">
      <c r="A12727" s="1" t="s">
        <v>21403</v>
      </c>
      <c r="B12727" t="s">
        <v>19811</v>
      </c>
      <c r="C12727" t="s">
        <v>34</v>
      </c>
      <c r="D12727" t="s">
        <v>35</v>
      </c>
      <c r="E12727">
        <v>1</v>
      </c>
      <c r="F12727" s="2">
        <v>16403.310000000001</v>
      </c>
      <c r="G12727" s="3">
        <v>45561</v>
      </c>
      <c r="H12727" s="3">
        <v>164.03310000000002</v>
      </c>
      <c r="I12727" s="3">
        <v>770.95557000000008</v>
      </c>
      <c r="J12727" s="3">
        <v>17338.298670000004</v>
      </c>
      <c r="K12727" s="4">
        <v>0.35</v>
      </c>
      <c r="L12727" s="73">
        <v>31475.680662461542</v>
      </c>
    </row>
    <row r="12728" spans="1:12" x14ac:dyDescent="0.35">
      <c r="A12728" s="1" t="s">
        <v>21404</v>
      </c>
      <c r="B12728" t="s">
        <v>21405</v>
      </c>
      <c r="C12728" t="s">
        <v>363</v>
      </c>
      <c r="D12728" t="s">
        <v>364</v>
      </c>
      <c r="E12728">
        <v>1</v>
      </c>
      <c r="F12728" s="2">
        <v>335.8</v>
      </c>
      <c r="G12728" s="3">
        <v>730</v>
      </c>
      <c r="H12728" s="3">
        <v>3.3580000000000001</v>
      </c>
      <c r="I12728" s="3">
        <v>15.7826</v>
      </c>
      <c r="J12728" s="3">
        <v>354.94060000000002</v>
      </c>
      <c r="K12728" s="4">
        <v>0.35</v>
      </c>
      <c r="L12728" s="73">
        <v>644.35370461538469</v>
      </c>
    </row>
    <row r="12729" spans="1:12" x14ac:dyDescent="0.35">
      <c r="A12729" s="1" t="s">
        <v>21406</v>
      </c>
      <c r="B12729" t="s">
        <v>21407</v>
      </c>
      <c r="C12729" t="s">
        <v>363</v>
      </c>
      <c r="D12729" t="s">
        <v>364</v>
      </c>
      <c r="E12729">
        <v>1</v>
      </c>
      <c r="F12729" s="2">
        <v>1458.2</v>
      </c>
      <c r="G12729" s="3">
        <v>3170</v>
      </c>
      <c r="H12729" s="3">
        <v>14.582000000000001</v>
      </c>
      <c r="I12729" s="3">
        <v>68.535399999999996</v>
      </c>
      <c r="J12729" s="3">
        <v>1541.3174000000001</v>
      </c>
      <c r="K12729" s="4">
        <v>0.34999999999999992</v>
      </c>
      <c r="L12729" s="73">
        <v>2798.0838953846151</v>
      </c>
    </row>
    <row r="12730" spans="1:12" x14ac:dyDescent="0.35">
      <c r="A12730" s="1" t="s">
        <v>21408</v>
      </c>
      <c r="B12730" t="s">
        <v>21409</v>
      </c>
      <c r="C12730" t="s">
        <v>363</v>
      </c>
      <c r="D12730" t="s">
        <v>364</v>
      </c>
      <c r="E12730">
        <v>1</v>
      </c>
      <c r="F12730" s="2">
        <v>306.27999999999997</v>
      </c>
      <c r="G12730" s="3">
        <v>690</v>
      </c>
      <c r="H12730" s="3">
        <v>3.0627999999999997</v>
      </c>
      <c r="I12730" s="3">
        <v>14.395159999999999</v>
      </c>
      <c r="J12730" s="3">
        <v>323.73795999999993</v>
      </c>
      <c r="K12730" s="4">
        <v>0.35</v>
      </c>
      <c r="L12730" s="73">
        <v>587.70891199999983</v>
      </c>
    </row>
    <row r="12731" spans="1:12" x14ac:dyDescent="0.35">
      <c r="A12731" s="1" t="s">
        <v>21410</v>
      </c>
      <c r="B12731" t="s">
        <v>6085</v>
      </c>
      <c r="C12731" t="s">
        <v>13</v>
      </c>
      <c r="D12731" t="s">
        <v>14</v>
      </c>
      <c r="E12731">
        <v>1</v>
      </c>
      <c r="F12731" s="2">
        <v>100.1</v>
      </c>
      <c r="G12731" s="3">
        <v>0</v>
      </c>
      <c r="H12731" s="3">
        <v>1.0009999999999999</v>
      </c>
      <c r="I12731" s="3">
        <v>4.7046999999999999</v>
      </c>
      <c r="J12731" s="3">
        <v>105.8057</v>
      </c>
      <c r="K12731" s="4">
        <v>0.35</v>
      </c>
      <c r="L12731" s="73">
        <v>192.07803999999999</v>
      </c>
    </row>
    <row r="12732" spans="1:12" x14ac:dyDescent="0.35">
      <c r="A12732" s="1" t="s">
        <v>21411</v>
      </c>
      <c r="B12732" t="s">
        <v>1575</v>
      </c>
      <c r="C12732" t="s">
        <v>34</v>
      </c>
      <c r="D12732" t="s">
        <v>35</v>
      </c>
      <c r="E12732">
        <v>1</v>
      </c>
      <c r="F12732" s="2">
        <v>21642.39</v>
      </c>
      <c r="G12732" s="3">
        <v>53476.639999999999</v>
      </c>
      <c r="H12732" s="3">
        <v>216.4239</v>
      </c>
      <c r="I12732" s="3">
        <v>1017.19233</v>
      </c>
      <c r="J12732" s="3">
        <v>22876.006230000003</v>
      </c>
      <c r="K12732" s="4">
        <v>0.35</v>
      </c>
      <c r="L12732" s="73">
        <v>41528.749771384617</v>
      </c>
    </row>
    <row r="12733" spans="1:12" x14ac:dyDescent="0.35">
      <c r="A12733" s="1" t="s">
        <v>21412</v>
      </c>
      <c r="B12733" t="s">
        <v>21413</v>
      </c>
      <c r="C12733" t="s">
        <v>363</v>
      </c>
      <c r="D12733" t="s">
        <v>364</v>
      </c>
      <c r="E12733">
        <v>1</v>
      </c>
      <c r="F12733" s="2">
        <v>8500</v>
      </c>
      <c r="G12733" s="3">
        <v>18577.32</v>
      </c>
      <c r="H12733" s="3">
        <v>85</v>
      </c>
      <c r="I12733" s="3">
        <v>399.5</v>
      </c>
      <c r="J12733" s="3">
        <v>8984.5</v>
      </c>
      <c r="K12733" s="4">
        <v>0.35</v>
      </c>
      <c r="L12733" s="73">
        <v>16310.323076923076</v>
      </c>
    </row>
    <row r="12734" spans="1:12" x14ac:dyDescent="0.35">
      <c r="A12734" s="1" t="s">
        <v>21414</v>
      </c>
      <c r="B12734" t="s">
        <v>21415</v>
      </c>
      <c r="C12734" t="s">
        <v>363</v>
      </c>
      <c r="D12734" t="s">
        <v>364</v>
      </c>
      <c r="E12734">
        <v>1</v>
      </c>
      <c r="F12734" s="2">
        <v>3470.89</v>
      </c>
      <c r="G12734" s="3">
        <v>5735</v>
      </c>
      <c r="H12734" s="3">
        <v>34.7089</v>
      </c>
      <c r="I12734" s="3">
        <v>163.13183000000001</v>
      </c>
      <c r="J12734" s="3">
        <v>3668.7307299999998</v>
      </c>
      <c r="K12734" s="4">
        <v>0.34999999999999992</v>
      </c>
      <c r="L12734" s="73">
        <v>6660.157325230768</v>
      </c>
    </row>
    <row r="12735" spans="1:12" x14ac:dyDescent="0.35">
      <c r="A12735" s="1" t="s">
        <v>21416</v>
      </c>
      <c r="B12735" t="s">
        <v>21417</v>
      </c>
      <c r="C12735" t="s">
        <v>363</v>
      </c>
      <c r="D12735" t="s">
        <v>364</v>
      </c>
      <c r="E12735">
        <v>1</v>
      </c>
      <c r="F12735" s="2">
        <v>73.95</v>
      </c>
      <c r="G12735" s="3">
        <v>153</v>
      </c>
      <c r="H12735" s="3">
        <v>0.73950000000000005</v>
      </c>
      <c r="I12735" s="3">
        <v>3.4756500000000004</v>
      </c>
      <c r="J12735" s="3">
        <v>78.165150000000011</v>
      </c>
      <c r="K12735" s="4">
        <v>0.35</v>
      </c>
      <c r="L12735" s="73">
        <v>141.89981076923078</v>
      </c>
    </row>
    <row r="12736" spans="1:12" x14ac:dyDescent="0.35">
      <c r="A12736" s="1" t="s">
        <v>21418</v>
      </c>
      <c r="B12736" t="s">
        <v>4772</v>
      </c>
      <c r="C12736" t="s">
        <v>13</v>
      </c>
      <c r="D12736" t="s">
        <v>14</v>
      </c>
      <c r="E12736">
        <v>1</v>
      </c>
      <c r="F12736" s="2">
        <v>404.15</v>
      </c>
      <c r="G12736" s="3">
        <v>883</v>
      </c>
      <c r="H12736" s="3">
        <v>4.0415000000000001</v>
      </c>
      <c r="I12736" s="3">
        <v>18.995049999999999</v>
      </c>
      <c r="J12736" s="3">
        <v>427.18654999999995</v>
      </c>
      <c r="K12736" s="4">
        <v>0.35</v>
      </c>
      <c r="L12736" s="73">
        <v>775.5078907692307</v>
      </c>
    </row>
    <row r="12737" spans="1:12" x14ac:dyDescent="0.35">
      <c r="A12737" s="1" t="s">
        <v>21419</v>
      </c>
      <c r="B12737" t="s">
        <v>21420</v>
      </c>
      <c r="C12737" t="s">
        <v>34</v>
      </c>
      <c r="D12737" t="s">
        <v>35</v>
      </c>
      <c r="E12737">
        <v>1</v>
      </c>
      <c r="F12737" s="2">
        <v>8209.08</v>
      </c>
      <c r="G12737" s="3">
        <v>21115</v>
      </c>
      <c r="H12737" s="3">
        <v>82.090800000000002</v>
      </c>
      <c r="I12737" s="3">
        <v>385.82675999999998</v>
      </c>
      <c r="J12737" s="3">
        <v>8676.9975599999998</v>
      </c>
      <c r="K12737" s="4">
        <v>0.35</v>
      </c>
      <c r="L12737" s="73">
        <v>15752.087878153845</v>
      </c>
    </row>
    <row r="12738" spans="1:12" x14ac:dyDescent="0.35">
      <c r="A12738" s="1" t="s">
        <v>21421</v>
      </c>
      <c r="B12738" t="s">
        <v>19609</v>
      </c>
      <c r="C12738" t="s">
        <v>34</v>
      </c>
      <c r="D12738" t="s">
        <v>35</v>
      </c>
      <c r="E12738">
        <v>1</v>
      </c>
      <c r="F12738" s="2">
        <v>3480.84</v>
      </c>
      <c r="G12738" s="3">
        <v>9174</v>
      </c>
      <c r="H12738" s="3">
        <v>34.808399999999999</v>
      </c>
      <c r="I12738" s="3">
        <v>163.59948</v>
      </c>
      <c r="J12738" s="3">
        <v>3679.2478799999999</v>
      </c>
      <c r="K12738" s="4">
        <v>0.35</v>
      </c>
      <c r="L12738" s="73">
        <v>6679.2499975384617</v>
      </c>
    </row>
    <row r="12739" spans="1:12" x14ac:dyDescent="0.35">
      <c r="A12739" s="1" t="s">
        <v>21422</v>
      </c>
      <c r="B12739" t="s">
        <v>21423</v>
      </c>
      <c r="C12739" t="s">
        <v>363</v>
      </c>
      <c r="D12739" t="s">
        <v>364</v>
      </c>
      <c r="E12739">
        <v>1</v>
      </c>
      <c r="F12739" s="2">
        <v>32.200000000000003</v>
      </c>
      <c r="G12739" s="3">
        <v>70.38</v>
      </c>
      <c r="H12739" s="3">
        <v>0.32200000000000001</v>
      </c>
      <c r="I12739" s="3">
        <v>1.5134000000000001</v>
      </c>
      <c r="J12739" s="3">
        <v>34.035400000000003</v>
      </c>
      <c r="K12739" s="4">
        <v>0.35000000000000003</v>
      </c>
      <c r="L12739" s="73">
        <v>61.787341538461547</v>
      </c>
    </row>
    <row r="12740" spans="1:12" x14ac:dyDescent="0.35">
      <c r="A12740" s="1" t="s">
        <v>21424</v>
      </c>
      <c r="B12740" t="s">
        <v>21425</v>
      </c>
      <c r="C12740" t="s">
        <v>34</v>
      </c>
      <c r="D12740" t="s">
        <v>35</v>
      </c>
      <c r="E12740">
        <v>1</v>
      </c>
      <c r="F12740" s="2">
        <v>12.75</v>
      </c>
      <c r="G12740" s="3">
        <v>48.93</v>
      </c>
      <c r="H12740" s="3">
        <v>0.1275</v>
      </c>
      <c r="I12740" s="3">
        <v>0.59924999999999995</v>
      </c>
      <c r="J12740" s="3">
        <v>13.476749999999999</v>
      </c>
      <c r="K12740" s="4">
        <v>0.35</v>
      </c>
      <c r="L12740" s="73">
        <v>24.465484615384614</v>
      </c>
    </row>
    <row r="12741" spans="1:12" x14ac:dyDescent="0.35">
      <c r="A12741" s="1" t="s">
        <v>21426</v>
      </c>
      <c r="B12741" t="s">
        <v>21427</v>
      </c>
      <c r="C12741" t="s">
        <v>13</v>
      </c>
      <c r="D12741" t="s">
        <v>14</v>
      </c>
      <c r="E12741">
        <v>1</v>
      </c>
      <c r="F12741" s="2">
        <v>239.4</v>
      </c>
      <c r="G12741" s="3">
        <v>479</v>
      </c>
      <c r="H12741" s="3">
        <v>2.3940000000000001</v>
      </c>
      <c r="I12741" s="3">
        <v>11.251800000000001</v>
      </c>
      <c r="J12741" s="3">
        <v>253.04580000000001</v>
      </c>
      <c r="K12741" s="4">
        <v>0.34999999999999992</v>
      </c>
      <c r="L12741" s="73">
        <v>459.37545230769229</v>
      </c>
    </row>
    <row r="12742" spans="1:12" x14ac:dyDescent="0.35">
      <c r="A12742" s="1" t="s">
        <v>21428</v>
      </c>
      <c r="B12742" t="s">
        <v>21429</v>
      </c>
      <c r="C12742" t="s">
        <v>363</v>
      </c>
      <c r="D12742" t="s">
        <v>364</v>
      </c>
      <c r="E12742">
        <v>1</v>
      </c>
      <c r="F12742" s="2">
        <v>3777.95</v>
      </c>
      <c r="G12742" s="3">
        <v>7563</v>
      </c>
      <c r="H12742" s="3">
        <v>37.779499999999999</v>
      </c>
      <c r="I12742" s="3">
        <v>177.56365</v>
      </c>
      <c r="J12742" s="3">
        <v>3993.29315</v>
      </c>
      <c r="K12742" s="4">
        <v>0.35</v>
      </c>
      <c r="L12742" s="73">
        <v>7249.3629492307691</v>
      </c>
    </row>
    <row r="12743" spans="1:12" x14ac:dyDescent="0.35">
      <c r="A12743" s="1" t="s">
        <v>21430</v>
      </c>
      <c r="B12743" t="s">
        <v>21431</v>
      </c>
      <c r="C12743" t="s">
        <v>13</v>
      </c>
      <c r="D12743" t="s">
        <v>14</v>
      </c>
      <c r="E12743">
        <v>1</v>
      </c>
      <c r="F12743" s="2">
        <v>1662.36</v>
      </c>
      <c r="G12743" s="3">
        <v>5734.1760000000004</v>
      </c>
      <c r="H12743" s="3">
        <v>16.6236</v>
      </c>
      <c r="I12743" s="3">
        <v>78.130919999999989</v>
      </c>
      <c r="J12743" s="3">
        <v>1757.1145199999999</v>
      </c>
      <c r="K12743" s="4">
        <v>0.35</v>
      </c>
      <c r="L12743" s="73">
        <v>3189.8386670769228</v>
      </c>
    </row>
    <row r="12744" spans="1:12" x14ac:dyDescent="0.35">
      <c r="A12744" s="1" t="s">
        <v>21432</v>
      </c>
      <c r="B12744" t="s">
        <v>1571</v>
      </c>
      <c r="C12744" t="s">
        <v>34</v>
      </c>
      <c r="D12744" t="s">
        <v>35</v>
      </c>
      <c r="E12744">
        <v>1</v>
      </c>
      <c r="F12744" s="2">
        <v>23288.959999999999</v>
      </c>
      <c r="G12744" s="3">
        <v>64685</v>
      </c>
      <c r="H12744" s="3">
        <v>232.8896</v>
      </c>
      <c r="I12744" s="3">
        <v>1094.5811200000001</v>
      </c>
      <c r="J12744" s="3">
        <v>24616.430719999997</v>
      </c>
      <c r="K12744" s="4">
        <v>0.35000000000000003</v>
      </c>
      <c r="L12744" s="73">
        <v>44688.28961476923</v>
      </c>
    </row>
    <row r="12745" spans="1:12" x14ac:dyDescent="0.35">
      <c r="A12745" s="1" t="s">
        <v>21433</v>
      </c>
      <c r="B12745" t="s">
        <v>21434</v>
      </c>
      <c r="C12745" t="s">
        <v>363</v>
      </c>
      <c r="D12745" t="s">
        <v>364</v>
      </c>
      <c r="E12745">
        <v>1</v>
      </c>
      <c r="F12745" s="2">
        <v>409.3</v>
      </c>
      <c r="G12745" s="3">
        <v>820</v>
      </c>
      <c r="H12745" s="3">
        <v>4.093</v>
      </c>
      <c r="I12745" s="3">
        <v>19.237100000000002</v>
      </c>
      <c r="J12745" s="3">
        <v>432.63010000000003</v>
      </c>
      <c r="K12745" s="4">
        <v>0.34999999999999992</v>
      </c>
      <c r="L12745" s="73">
        <v>785.39002769230763</v>
      </c>
    </row>
    <row r="12746" spans="1:12" x14ac:dyDescent="0.35">
      <c r="A12746" s="1" t="s">
        <v>21435</v>
      </c>
      <c r="B12746" t="s">
        <v>20591</v>
      </c>
      <c r="C12746" t="s">
        <v>363</v>
      </c>
      <c r="D12746" t="s">
        <v>364</v>
      </c>
      <c r="E12746">
        <v>1</v>
      </c>
      <c r="F12746" s="2">
        <v>6000</v>
      </c>
      <c r="G12746" s="3">
        <v>6699</v>
      </c>
      <c r="H12746" s="3">
        <v>60</v>
      </c>
      <c r="I12746" s="3">
        <v>282</v>
      </c>
      <c r="J12746" s="3">
        <v>6342</v>
      </c>
      <c r="K12746" s="4">
        <v>0.35</v>
      </c>
      <c r="L12746" s="73">
        <v>11513.16923076923</v>
      </c>
    </row>
    <row r="12747" spans="1:12" x14ac:dyDescent="0.35">
      <c r="A12747" s="1" t="s">
        <v>21436</v>
      </c>
      <c r="B12747" t="s">
        <v>21437</v>
      </c>
      <c r="C12747" t="s">
        <v>363</v>
      </c>
      <c r="D12747" t="s">
        <v>364</v>
      </c>
      <c r="E12747">
        <v>1</v>
      </c>
      <c r="F12747" s="2">
        <v>373.53</v>
      </c>
      <c r="G12747" s="3">
        <v>748</v>
      </c>
      <c r="H12747" s="3">
        <v>3.7352999999999996</v>
      </c>
      <c r="I12747" s="3">
        <v>17.555909999999997</v>
      </c>
      <c r="J12747" s="3">
        <v>394.82120999999995</v>
      </c>
      <c r="K12747" s="4">
        <v>0.34999999999999992</v>
      </c>
      <c r="L12747" s="73">
        <v>716.7523504615383</v>
      </c>
    </row>
    <row r="12748" spans="1:12" x14ac:dyDescent="0.35">
      <c r="A12748" s="1" t="s">
        <v>21438</v>
      </c>
      <c r="B12748" t="s">
        <v>21439</v>
      </c>
      <c r="C12748" t="s">
        <v>13</v>
      </c>
      <c r="D12748" t="s">
        <v>14</v>
      </c>
      <c r="E12748">
        <v>1</v>
      </c>
      <c r="F12748" s="2">
        <v>51.502499999999998</v>
      </c>
      <c r="G12748" s="3">
        <v>106</v>
      </c>
      <c r="H12748" s="3">
        <v>0.51502499999999996</v>
      </c>
      <c r="I12748" s="3">
        <v>2.4206175000000001</v>
      </c>
      <c r="J12748" s="3">
        <v>54.438142499999998</v>
      </c>
      <c r="K12748" s="4">
        <v>0.35</v>
      </c>
      <c r="L12748" s="73">
        <v>98.826166384615377</v>
      </c>
    </row>
    <row r="12749" spans="1:12" x14ac:dyDescent="0.35">
      <c r="A12749" s="1" t="s">
        <v>21440</v>
      </c>
      <c r="B12749" t="s">
        <v>21441</v>
      </c>
      <c r="C12749" t="s">
        <v>34</v>
      </c>
      <c r="D12749" t="s">
        <v>35</v>
      </c>
      <c r="E12749">
        <v>1</v>
      </c>
      <c r="F12749" s="2">
        <v>19.29</v>
      </c>
      <c r="G12749" s="3">
        <v>61</v>
      </c>
      <c r="H12749" s="3">
        <v>0.19289999999999999</v>
      </c>
      <c r="I12749" s="3">
        <v>0.90662999999999994</v>
      </c>
      <c r="J12749" s="3">
        <v>20.389530000000001</v>
      </c>
      <c r="K12749" s="4">
        <v>0.35</v>
      </c>
      <c r="L12749" s="73">
        <v>37.014839076923074</v>
      </c>
    </row>
    <row r="12750" spans="1:12" x14ac:dyDescent="0.35">
      <c r="A12750" s="1" t="s">
        <v>21442</v>
      </c>
      <c r="B12750" t="s">
        <v>21443</v>
      </c>
      <c r="C12750" t="s">
        <v>34</v>
      </c>
      <c r="D12750" t="s">
        <v>35</v>
      </c>
      <c r="E12750">
        <v>1</v>
      </c>
      <c r="F12750" s="2">
        <v>464.84</v>
      </c>
      <c r="G12750" s="3">
        <v>1159</v>
      </c>
      <c r="H12750" s="3">
        <v>4.6483999999999996</v>
      </c>
      <c r="I12750" s="3">
        <v>21.847479999999997</v>
      </c>
      <c r="J12750" s="3">
        <v>491.33587999999997</v>
      </c>
      <c r="K12750" s="4">
        <v>0.35000000000000003</v>
      </c>
      <c r="L12750" s="73">
        <v>891.9635975384615</v>
      </c>
    </row>
    <row r="12751" spans="1:12" x14ac:dyDescent="0.35">
      <c r="A12751" s="1" t="s">
        <v>21444</v>
      </c>
      <c r="B12751" t="s">
        <v>21445</v>
      </c>
      <c r="C12751" t="s">
        <v>26</v>
      </c>
      <c r="D12751" t="s">
        <v>27</v>
      </c>
      <c r="E12751">
        <v>1</v>
      </c>
      <c r="F12751" s="2">
        <v>885.97</v>
      </c>
      <c r="G12751" s="3">
        <v>1770.31</v>
      </c>
      <c r="H12751" s="3">
        <v>8.8597000000000001</v>
      </c>
      <c r="I12751" s="3">
        <v>41.640590000000003</v>
      </c>
      <c r="J12751" s="3">
        <v>936.47028999999998</v>
      </c>
      <c r="K12751" s="4">
        <v>0.34999999999999992</v>
      </c>
      <c r="L12751" s="73">
        <v>1700.053757230769</v>
      </c>
    </row>
    <row r="12752" spans="1:12" x14ac:dyDescent="0.35">
      <c r="A12752" s="1" t="s">
        <v>21446</v>
      </c>
      <c r="B12752" t="s">
        <v>21447</v>
      </c>
      <c r="C12752" t="s">
        <v>34</v>
      </c>
      <c r="D12752" t="s">
        <v>35</v>
      </c>
      <c r="E12752">
        <v>1</v>
      </c>
      <c r="F12752" s="2">
        <v>172.99</v>
      </c>
      <c r="G12752" s="3">
        <v>30</v>
      </c>
      <c r="H12752" s="3">
        <v>1.7299000000000002</v>
      </c>
      <c r="I12752" s="3">
        <v>8.1305300000000003</v>
      </c>
      <c r="J12752" s="3">
        <v>182.85042999999999</v>
      </c>
      <c r="K12752" s="4">
        <v>0.34999999999999992</v>
      </c>
      <c r="L12752" s="73">
        <v>331.94385753846149</v>
      </c>
    </row>
    <row r="12753" spans="1:12" x14ac:dyDescent="0.35">
      <c r="A12753" s="1" t="s">
        <v>21448</v>
      </c>
      <c r="B12753" t="s">
        <v>21449</v>
      </c>
      <c r="C12753" t="s">
        <v>363</v>
      </c>
      <c r="D12753" t="s">
        <v>364</v>
      </c>
      <c r="E12753">
        <v>1</v>
      </c>
      <c r="F12753" s="2">
        <v>10086.450000000001</v>
      </c>
      <c r="G12753" s="3">
        <v>20185</v>
      </c>
      <c r="H12753" s="3">
        <v>100.86450000000001</v>
      </c>
      <c r="I12753" s="3">
        <v>474.06315000000001</v>
      </c>
      <c r="J12753" s="3">
        <v>10661.37765</v>
      </c>
      <c r="K12753" s="4">
        <v>0.35000000000000003</v>
      </c>
      <c r="L12753" s="73">
        <v>19354.500964615385</v>
      </c>
    </row>
    <row r="12754" spans="1:12" x14ac:dyDescent="0.35">
      <c r="A12754" s="1" t="s">
        <v>21450</v>
      </c>
      <c r="B12754" t="s">
        <v>21451</v>
      </c>
      <c r="C12754" t="s">
        <v>13</v>
      </c>
      <c r="D12754" t="s">
        <v>14</v>
      </c>
      <c r="E12754">
        <v>1</v>
      </c>
      <c r="F12754" s="2">
        <v>42</v>
      </c>
      <c r="G12754" s="3">
        <v>84</v>
      </c>
      <c r="H12754" s="3">
        <v>0.42</v>
      </c>
      <c r="I12754" s="3">
        <v>1.974</v>
      </c>
      <c r="J12754" s="3">
        <v>44.393999999999998</v>
      </c>
      <c r="K12754" s="4">
        <v>0.35000000000000003</v>
      </c>
      <c r="L12754" s="73">
        <v>80.59218461538461</v>
      </c>
    </row>
    <row r="12755" spans="1:12" x14ac:dyDescent="0.35">
      <c r="A12755" s="1" t="s">
        <v>21452</v>
      </c>
      <c r="B12755" t="s">
        <v>21453</v>
      </c>
      <c r="C12755" t="s">
        <v>26</v>
      </c>
      <c r="D12755" t="s">
        <v>27</v>
      </c>
      <c r="E12755">
        <v>1</v>
      </c>
      <c r="F12755" s="2">
        <v>1115</v>
      </c>
      <c r="G12755" s="3">
        <v>2262</v>
      </c>
      <c r="H12755" s="3">
        <v>11.15</v>
      </c>
      <c r="I12755" s="3">
        <v>52.405000000000001</v>
      </c>
      <c r="J12755" s="3">
        <v>1178.5550000000001</v>
      </c>
      <c r="K12755" s="4">
        <v>0.34999999999999992</v>
      </c>
      <c r="L12755" s="73">
        <v>2139.5306153846154</v>
      </c>
    </row>
    <row r="12756" spans="1:12" x14ac:dyDescent="0.35">
      <c r="A12756" s="1" t="s">
        <v>21454</v>
      </c>
      <c r="B12756" t="s">
        <v>21455</v>
      </c>
      <c r="C12756" t="s">
        <v>21</v>
      </c>
      <c r="D12756" t="s">
        <v>22</v>
      </c>
      <c r="E12756">
        <v>1</v>
      </c>
      <c r="F12756" s="2">
        <v>112.5</v>
      </c>
      <c r="G12756" s="3">
        <v>286</v>
      </c>
      <c r="H12756" s="3">
        <v>1.125</v>
      </c>
      <c r="I12756" s="3">
        <v>5.2874999999999996</v>
      </c>
      <c r="J12756" s="3">
        <v>118.91249999999999</v>
      </c>
      <c r="K12756" s="4">
        <v>0.35</v>
      </c>
      <c r="L12756" s="73">
        <v>215.87192307692305</v>
      </c>
    </row>
    <row r="12757" spans="1:12" x14ac:dyDescent="0.35">
      <c r="A12757" s="1" t="s">
        <v>21456</v>
      </c>
      <c r="B12757" t="s">
        <v>21457</v>
      </c>
      <c r="C12757" t="s">
        <v>21</v>
      </c>
      <c r="D12757" t="s">
        <v>22</v>
      </c>
      <c r="E12757">
        <v>1</v>
      </c>
      <c r="F12757" s="2">
        <v>9.27</v>
      </c>
      <c r="G12757" s="3">
        <v>39</v>
      </c>
      <c r="H12757" s="3">
        <v>9.2699999999999991E-2</v>
      </c>
      <c r="I12757" s="3">
        <v>0.43568999999999997</v>
      </c>
      <c r="J12757" s="3">
        <v>9.7983899999999995</v>
      </c>
      <c r="K12757" s="4">
        <v>0.34999999999999992</v>
      </c>
      <c r="L12757" s="73">
        <v>17.787846461538457</v>
      </c>
    </row>
    <row r="12758" spans="1:12" x14ac:dyDescent="0.35">
      <c r="A12758" s="1" t="s">
        <v>21458</v>
      </c>
      <c r="B12758" t="s">
        <v>19585</v>
      </c>
      <c r="C12758" t="s">
        <v>363</v>
      </c>
      <c r="D12758" t="s">
        <v>364</v>
      </c>
      <c r="E12758">
        <v>1</v>
      </c>
      <c r="F12758" s="2">
        <v>1461.96</v>
      </c>
      <c r="G12758" s="3">
        <v>2431</v>
      </c>
      <c r="H12758" s="3">
        <v>14.6196</v>
      </c>
      <c r="I12758" s="3">
        <v>68.712119999999999</v>
      </c>
      <c r="J12758" s="3">
        <v>1545.2917199999999</v>
      </c>
      <c r="K12758" s="4">
        <v>0.35</v>
      </c>
      <c r="L12758" s="73">
        <v>2805.2988147692304</v>
      </c>
    </row>
    <row r="12759" spans="1:12" x14ac:dyDescent="0.35">
      <c r="A12759" s="1" t="s">
        <v>21459</v>
      </c>
      <c r="B12759" t="s">
        <v>21186</v>
      </c>
      <c r="C12759" t="s">
        <v>34</v>
      </c>
      <c r="D12759" t="s">
        <v>35</v>
      </c>
      <c r="E12759">
        <v>1</v>
      </c>
      <c r="F12759" s="2">
        <v>17650.71</v>
      </c>
      <c r="G12759" s="3">
        <v>49027</v>
      </c>
      <c r="H12759" s="3">
        <v>176.50710000000001</v>
      </c>
      <c r="I12759" s="3">
        <v>829.58336999999995</v>
      </c>
      <c r="J12759" s="3">
        <v>18656.800469999998</v>
      </c>
      <c r="K12759" s="4">
        <v>0.35</v>
      </c>
      <c r="L12759" s="73">
        <v>33869.268545538456</v>
      </c>
    </row>
    <row r="12760" spans="1:12" x14ac:dyDescent="0.35">
      <c r="A12760" s="1" t="s">
        <v>21460</v>
      </c>
      <c r="B12760" t="s">
        <v>21461</v>
      </c>
      <c r="C12760" t="s">
        <v>34</v>
      </c>
      <c r="D12760" t="s">
        <v>35</v>
      </c>
      <c r="E12760">
        <v>1</v>
      </c>
      <c r="F12760" s="2">
        <v>365.09</v>
      </c>
      <c r="G12760" s="3">
        <v>927</v>
      </c>
      <c r="H12760" s="3">
        <v>3.6509</v>
      </c>
      <c r="I12760" s="3">
        <v>17.159229999999997</v>
      </c>
      <c r="J12760" s="3">
        <v>385.90012999999993</v>
      </c>
      <c r="K12760" s="4">
        <v>0.35</v>
      </c>
      <c r="L12760" s="73">
        <v>700.55715907692297</v>
      </c>
    </row>
    <row r="12761" spans="1:12" x14ac:dyDescent="0.35">
      <c r="A12761" s="1" t="s">
        <v>21462</v>
      </c>
      <c r="B12761" t="s">
        <v>21463</v>
      </c>
      <c r="C12761" t="s">
        <v>363</v>
      </c>
      <c r="D12761" t="s">
        <v>364</v>
      </c>
      <c r="E12761">
        <v>1</v>
      </c>
      <c r="F12761" s="2">
        <v>546.70770000000005</v>
      </c>
      <c r="G12761" s="3">
        <v>1234</v>
      </c>
      <c r="H12761" s="3">
        <v>5.4670770000000006</v>
      </c>
      <c r="I12761" s="3">
        <v>25.695261900000002</v>
      </c>
      <c r="J12761" s="3">
        <v>577.87003890000005</v>
      </c>
      <c r="K12761" s="4">
        <v>0.35000000000000003</v>
      </c>
      <c r="L12761" s="73">
        <v>1049.0563783107693</v>
      </c>
    </row>
    <row r="12762" spans="1:12" x14ac:dyDescent="0.35">
      <c r="A12762" s="1" t="s">
        <v>21464</v>
      </c>
      <c r="B12762" t="s">
        <v>21465</v>
      </c>
      <c r="C12762" t="s">
        <v>26</v>
      </c>
      <c r="D12762" t="s">
        <v>27</v>
      </c>
      <c r="E12762">
        <v>2</v>
      </c>
      <c r="F12762" s="2">
        <v>163.5</v>
      </c>
      <c r="G12762" s="3">
        <v>402.58</v>
      </c>
      <c r="H12762" s="3">
        <v>1.635</v>
      </c>
      <c r="I12762" s="3">
        <v>0</v>
      </c>
      <c r="J12762" s="3">
        <v>165.13499999999999</v>
      </c>
      <c r="K12762" s="4">
        <v>0.35</v>
      </c>
      <c r="L12762" s="73">
        <v>299.78353846153846</v>
      </c>
    </row>
    <row r="12763" spans="1:12" x14ac:dyDescent="0.35">
      <c r="A12763" s="1" t="s">
        <v>21466</v>
      </c>
      <c r="B12763" t="s">
        <v>21467</v>
      </c>
      <c r="C12763" t="s">
        <v>34</v>
      </c>
      <c r="D12763" t="s">
        <v>35</v>
      </c>
      <c r="E12763">
        <v>1</v>
      </c>
      <c r="F12763" s="2">
        <v>87.66</v>
      </c>
      <c r="G12763" s="3">
        <v>107</v>
      </c>
      <c r="H12763" s="3">
        <v>0.87659999999999993</v>
      </c>
      <c r="I12763" s="3">
        <v>4.1200200000000002</v>
      </c>
      <c r="J12763" s="3">
        <v>92.65661999999999</v>
      </c>
      <c r="K12763" s="4">
        <v>0.35</v>
      </c>
      <c r="L12763" s="73">
        <v>168.20740246153844</v>
      </c>
    </row>
    <row r="12764" spans="1:12" x14ac:dyDescent="0.35">
      <c r="A12764" s="1" t="s">
        <v>21468</v>
      </c>
      <c r="B12764" t="s">
        <v>1571</v>
      </c>
      <c r="C12764" t="s">
        <v>34</v>
      </c>
      <c r="D12764" t="s">
        <v>35</v>
      </c>
      <c r="E12764">
        <v>1</v>
      </c>
      <c r="F12764" s="2">
        <v>25509.33</v>
      </c>
      <c r="G12764" s="3">
        <v>70852</v>
      </c>
      <c r="H12764" s="3">
        <v>255.09330000000003</v>
      </c>
      <c r="I12764" s="3">
        <v>1198.9385100000002</v>
      </c>
      <c r="J12764" s="3">
        <v>26963.361810000002</v>
      </c>
      <c r="K12764" s="4">
        <v>0.35000000000000003</v>
      </c>
      <c r="L12764" s="73">
        <v>48948.87220892308</v>
      </c>
    </row>
    <row r="12765" spans="1:12" x14ac:dyDescent="0.35">
      <c r="A12765" s="1" t="s">
        <v>21469</v>
      </c>
      <c r="B12765" t="s">
        <v>21470</v>
      </c>
      <c r="C12765" t="s">
        <v>363</v>
      </c>
      <c r="D12765" t="s">
        <v>364</v>
      </c>
      <c r="E12765">
        <v>1</v>
      </c>
      <c r="F12765" s="2">
        <v>5.14</v>
      </c>
      <c r="G12765" s="3">
        <v>26</v>
      </c>
      <c r="H12765" s="3">
        <v>5.1400000000000001E-2</v>
      </c>
      <c r="I12765" s="3">
        <v>0.24157999999999999</v>
      </c>
      <c r="J12765" s="3">
        <v>5.4329799999999997</v>
      </c>
      <c r="K12765" s="4">
        <v>0.35</v>
      </c>
      <c r="L12765" s="73">
        <v>9.8629483076923066</v>
      </c>
    </row>
    <row r="12766" spans="1:12" x14ac:dyDescent="0.35">
      <c r="A12766" s="1" t="s">
        <v>21471</v>
      </c>
      <c r="B12766" t="s">
        <v>21472</v>
      </c>
      <c r="C12766" t="s">
        <v>13</v>
      </c>
      <c r="D12766" t="s">
        <v>14</v>
      </c>
      <c r="E12766">
        <v>1</v>
      </c>
      <c r="F12766" s="2">
        <v>727.44</v>
      </c>
      <c r="G12766" s="3">
        <v>1455</v>
      </c>
      <c r="H12766" s="3">
        <v>7.2744000000000009</v>
      </c>
      <c r="I12766" s="3">
        <v>34.189680000000003</v>
      </c>
      <c r="J12766" s="3">
        <v>768.90408000000002</v>
      </c>
      <c r="K12766" s="4">
        <v>0.35</v>
      </c>
      <c r="L12766" s="73">
        <v>1395.8566375384617</v>
      </c>
    </row>
    <row r="12767" spans="1:12" x14ac:dyDescent="0.35">
      <c r="A12767" s="1" t="s">
        <v>21473</v>
      </c>
      <c r="B12767" t="s">
        <v>21474</v>
      </c>
      <c r="C12767" t="s">
        <v>363</v>
      </c>
      <c r="D12767" t="s">
        <v>364</v>
      </c>
      <c r="E12767">
        <v>1</v>
      </c>
      <c r="F12767" s="2">
        <v>780.68</v>
      </c>
      <c r="G12767" s="3">
        <v>1464</v>
      </c>
      <c r="H12767" s="3">
        <v>7.8068</v>
      </c>
      <c r="I12767" s="3">
        <v>36.691959999999995</v>
      </c>
      <c r="J12767" s="3">
        <v>825.1787599999999</v>
      </c>
      <c r="K12767" s="4">
        <v>0.35000000000000003</v>
      </c>
      <c r="L12767" s="73">
        <v>1498.0168258461538</v>
      </c>
    </row>
    <row r="12768" spans="1:12" x14ac:dyDescent="0.35">
      <c r="A12768" s="1" t="s">
        <v>21475</v>
      </c>
      <c r="B12768" t="s">
        <v>21476</v>
      </c>
      <c r="C12768" t="s">
        <v>34</v>
      </c>
      <c r="D12768" t="s">
        <v>35</v>
      </c>
      <c r="E12768">
        <v>1</v>
      </c>
      <c r="F12768" s="2">
        <v>694.77</v>
      </c>
      <c r="G12768" s="3">
        <v>1862.56</v>
      </c>
      <c r="H12768" s="3">
        <v>6.9477000000000002</v>
      </c>
      <c r="I12768" s="3">
        <v>32.65419</v>
      </c>
      <c r="J12768" s="3">
        <v>734.37189000000001</v>
      </c>
      <c r="K12768" s="4">
        <v>0.34999999999999992</v>
      </c>
      <c r="L12768" s="73">
        <v>1333.1674310769229</v>
      </c>
    </row>
    <row r="12769" spans="1:12" x14ac:dyDescent="0.35">
      <c r="A12769" s="1" t="s">
        <v>21477</v>
      </c>
      <c r="B12769" t="s">
        <v>20213</v>
      </c>
      <c r="C12769" t="s">
        <v>363</v>
      </c>
      <c r="D12769" t="s">
        <v>364</v>
      </c>
      <c r="E12769">
        <v>1</v>
      </c>
      <c r="F12769" s="2">
        <v>939.36</v>
      </c>
      <c r="G12769" s="3">
        <v>2043</v>
      </c>
      <c r="H12769" s="3">
        <v>9.3936000000000011</v>
      </c>
      <c r="I12769" s="3">
        <v>44.149920000000002</v>
      </c>
      <c r="J12769" s="3">
        <v>992.90351999999996</v>
      </c>
      <c r="K12769" s="4">
        <v>0.35</v>
      </c>
      <c r="L12769" s="73">
        <v>1802.5017747692307</v>
      </c>
    </row>
    <row r="12770" spans="1:12" x14ac:dyDescent="0.35">
      <c r="A12770" s="1" t="s">
        <v>21478</v>
      </c>
      <c r="B12770" t="s">
        <v>21479</v>
      </c>
      <c r="C12770" t="s">
        <v>34</v>
      </c>
      <c r="D12770" t="s">
        <v>35</v>
      </c>
      <c r="E12770">
        <v>1</v>
      </c>
      <c r="F12770" s="2">
        <v>32.037199999999999</v>
      </c>
      <c r="G12770" s="3">
        <v>63</v>
      </c>
      <c r="H12770" s="3">
        <v>0.32037199999999999</v>
      </c>
      <c r="I12770" s="3">
        <v>1.5057483999999999</v>
      </c>
      <c r="J12770" s="3">
        <v>33.863320399999999</v>
      </c>
      <c r="K12770" s="4">
        <v>0.35</v>
      </c>
      <c r="L12770" s="73">
        <v>61.474950879999994</v>
      </c>
    </row>
    <row r="12771" spans="1:12" x14ac:dyDescent="0.35">
      <c r="A12771" s="1" t="s">
        <v>21480</v>
      </c>
      <c r="B12771" t="s">
        <v>21481</v>
      </c>
      <c r="C12771" t="s">
        <v>34</v>
      </c>
      <c r="D12771" t="s">
        <v>35</v>
      </c>
      <c r="E12771">
        <v>1</v>
      </c>
      <c r="F12771" s="2">
        <v>39.24</v>
      </c>
      <c r="G12771" s="3">
        <v>107</v>
      </c>
      <c r="H12771" s="3">
        <v>0.39240000000000003</v>
      </c>
      <c r="I12771" s="3">
        <v>1.8442800000000001</v>
      </c>
      <c r="J12771" s="3">
        <v>41.476680000000002</v>
      </c>
      <c r="K12771" s="4">
        <v>0.35000000000000003</v>
      </c>
      <c r="L12771" s="73">
        <v>75.296126769230767</v>
      </c>
    </row>
    <row r="12772" spans="1:12" x14ac:dyDescent="0.35">
      <c r="A12772" s="1" t="s">
        <v>21482</v>
      </c>
      <c r="B12772" t="s">
        <v>21483</v>
      </c>
      <c r="C12772" t="s">
        <v>46</v>
      </c>
      <c r="D12772" t="s">
        <v>47</v>
      </c>
      <c r="E12772">
        <v>1</v>
      </c>
      <c r="F12772" s="2">
        <v>391.75</v>
      </c>
      <c r="G12772" s="3">
        <v>3579.95</v>
      </c>
      <c r="H12772" s="3">
        <v>3.9175</v>
      </c>
      <c r="I12772" s="3">
        <v>18.41225</v>
      </c>
      <c r="J12772" s="3">
        <v>414.07974999999999</v>
      </c>
      <c r="K12772" s="4">
        <v>0.35000000000000003</v>
      </c>
      <c r="L12772" s="73">
        <v>751.71400769230763</v>
      </c>
    </row>
    <row r="12773" spans="1:12" x14ac:dyDescent="0.35">
      <c r="A12773" s="1" t="s">
        <v>21484</v>
      </c>
      <c r="B12773" t="s">
        <v>20277</v>
      </c>
      <c r="C12773" t="s">
        <v>13</v>
      </c>
      <c r="D12773" t="s">
        <v>14</v>
      </c>
      <c r="E12773">
        <v>1</v>
      </c>
      <c r="F12773" s="2">
        <v>1399.44</v>
      </c>
      <c r="G12773" s="3">
        <v>2799</v>
      </c>
      <c r="H12773" s="3">
        <v>13.994400000000001</v>
      </c>
      <c r="I12773" s="3">
        <v>65.773679999999999</v>
      </c>
      <c r="J12773" s="3">
        <v>1479.2080800000001</v>
      </c>
      <c r="K12773" s="4">
        <v>0.35</v>
      </c>
      <c r="L12773" s="73">
        <v>2685.3315913846154</v>
      </c>
    </row>
    <row r="12774" spans="1:12" x14ac:dyDescent="0.35">
      <c r="A12774" s="1" t="s">
        <v>21485</v>
      </c>
      <c r="B12774" t="s">
        <v>21486</v>
      </c>
      <c r="C12774" t="s">
        <v>13</v>
      </c>
      <c r="D12774" t="s">
        <v>14</v>
      </c>
      <c r="E12774">
        <v>1</v>
      </c>
      <c r="F12774" s="2">
        <v>1357.44</v>
      </c>
      <c r="G12774" s="3">
        <v>2477</v>
      </c>
      <c r="H12774" s="3">
        <v>13.574400000000001</v>
      </c>
      <c r="I12774" s="3">
        <v>63.799680000000002</v>
      </c>
      <c r="J12774" s="3">
        <v>1434.8140800000001</v>
      </c>
      <c r="K12774" s="4">
        <v>0.34999999999999992</v>
      </c>
      <c r="L12774" s="73">
        <v>2604.7394067692308</v>
      </c>
    </row>
    <row r="12775" spans="1:12" x14ac:dyDescent="0.35">
      <c r="A12775" s="1">
        <v>7679630</v>
      </c>
      <c r="B12775" t="s">
        <v>19599</v>
      </c>
      <c r="C12775" t="s">
        <v>34</v>
      </c>
      <c r="D12775" t="s">
        <v>35</v>
      </c>
      <c r="E12775">
        <v>1</v>
      </c>
      <c r="F12775" s="2">
        <v>0.253</v>
      </c>
      <c r="G12775" s="3">
        <v>1</v>
      </c>
      <c r="H12775" s="3">
        <v>2.5300000000000001E-3</v>
      </c>
      <c r="I12775" s="3">
        <v>1.1891000000000001E-2</v>
      </c>
      <c r="J12775" s="3">
        <v>0.26742099999999996</v>
      </c>
      <c r="K12775" s="4">
        <v>0.35</v>
      </c>
      <c r="L12775" s="73">
        <v>0.48547196923076918</v>
      </c>
    </row>
    <row r="12776" spans="1:12" x14ac:dyDescent="0.35">
      <c r="A12776" s="1" t="s">
        <v>21487</v>
      </c>
      <c r="B12776" t="s">
        <v>21488</v>
      </c>
      <c r="C12776" t="s">
        <v>363</v>
      </c>
      <c r="D12776" t="s">
        <v>364</v>
      </c>
      <c r="E12776">
        <v>1</v>
      </c>
      <c r="F12776" s="2">
        <v>6.2468000000000004</v>
      </c>
      <c r="G12776" s="3">
        <v>13.65</v>
      </c>
      <c r="H12776" s="3">
        <v>6.2468000000000003E-2</v>
      </c>
      <c r="I12776" s="3">
        <v>0.29359960000000002</v>
      </c>
      <c r="J12776" s="3">
        <v>6.6028676000000006</v>
      </c>
      <c r="K12776" s="4">
        <v>0.35</v>
      </c>
      <c r="L12776" s="73">
        <v>11.986744258461538</v>
      </c>
    </row>
    <row r="12777" spans="1:12" x14ac:dyDescent="0.35">
      <c r="A12777" s="1" t="s">
        <v>21489</v>
      </c>
      <c r="B12777" t="s">
        <v>21490</v>
      </c>
      <c r="C12777" t="s">
        <v>363</v>
      </c>
      <c r="D12777" t="s">
        <v>364</v>
      </c>
      <c r="E12777">
        <v>1</v>
      </c>
      <c r="F12777" s="2">
        <v>968.87</v>
      </c>
      <c r="G12777" s="3">
        <v>1662</v>
      </c>
      <c r="H12777" s="3">
        <v>9.6887000000000008</v>
      </c>
      <c r="I12777" s="3">
        <v>45.53689</v>
      </c>
      <c r="J12777" s="3">
        <v>1024.0955900000001</v>
      </c>
      <c r="K12777" s="4">
        <v>0.35000000000000003</v>
      </c>
      <c r="L12777" s="73">
        <v>1859.127378769231</v>
      </c>
    </row>
    <row r="12778" spans="1:12" x14ac:dyDescent="0.35">
      <c r="A12778" s="1" t="s">
        <v>21491</v>
      </c>
      <c r="B12778" t="s">
        <v>21492</v>
      </c>
      <c r="C12778" t="s">
        <v>363</v>
      </c>
      <c r="D12778" t="s">
        <v>364</v>
      </c>
      <c r="E12778">
        <v>1</v>
      </c>
      <c r="F12778" s="2">
        <v>579.94000000000005</v>
      </c>
      <c r="G12778" s="3">
        <v>1161</v>
      </c>
      <c r="H12778" s="3">
        <v>5.7994000000000003</v>
      </c>
      <c r="I12778" s="3">
        <v>27.257180000000002</v>
      </c>
      <c r="J12778" s="3">
        <v>612.99657999999999</v>
      </c>
      <c r="K12778" s="4">
        <v>0.35</v>
      </c>
      <c r="L12778" s="73">
        <v>1112.8245606153846</v>
      </c>
    </row>
    <row r="12779" spans="1:12" x14ac:dyDescent="0.35">
      <c r="A12779" s="1" t="s">
        <v>21493</v>
      </c>
      <c r="B12779" t="s">
        <v>1571</v>
      </c>
      <c r="C12779" t="s">
        <v>34</v>
      </c>
      <c r="D12779" t="s">
        <v>35</v>
      </c>
      <c r="E12779">
        <v>1</v>
      </c>
      <c r="F12779" s="2">
        <v>24336.77</v>
      </c>
      <c r="G12779" s="3">
        <v>67594</v>
      </c>
      <c r="H12779" s="3">
        <v>243.36770000000001</v>
      </c>
      <c r="I12779" s="3">
        <v>1143.8281899999999</v>
      </c>
      <c r="J12779" s="3">
        <v>25723.965889999999</v>
      </c>
      <c r="K12779" s="4">
        <v>0.34999999999999992</v>
      </c>
      <c r="L12779" s="73">
        <v>46698.89192338461</v>
      </c>
    </row>
    <row r="12780" spans="1:12" x14ac:dyDescent="0.35">
      <c r="A12780" s="1" t="s">
        <v>21494</v>
      </c>
      <c r="B12780" t="s">
        <v>1961</v>
      </c>
      <c r="C12780" t="s">
        <v>13</v>
      </c>
      <c r="D12780" t="s">
        <v>14</v>
      </c>
      <c r="E12780">
        <v>1</v>
      </c>
      <c r="F12780" s="2">
        <v>1782.48</v>
      </c>
      <c r="G12780" s="3">
        <v>3568</v>
      </c>
      <c r="H12780" s="3">
        <v>17.8248</v>
      </c>
      <c r="I12780" s="3">
        <v>83.776560000000003</v>
      </c>
      <c r="J12780" s="3">
        <v>1884.0813600000001</v>
      </c>
      <c r="K12780" s="4">
        <v>0.35</v>
      </c>
      <c r="L12780" s="73">
        <v>3420.3323150769229</v>
      </c>
    </row>
    <row r="12781" spans="1:12" x14ac:dyDescent="0.35">
      <c r="A12781" s="1" t="s">
        <v>21495</v>
      </c>
      <c r="B12781" t="s">
        <v>21496</v>
      </c>
      <c r="C12781" t="s">
        <v>13</v>
      </c>
      <c r="D12781" t="s">
        <v>14</v>
      </c>
      <c r="E12781">
        <v>1</v>
      </c>
      <c r="F12781" s="2">
        <v>351.12</v>
      </c>
      <c r="G12781" s="3">
        <v>704</v>
      </c>
      <c r="H12781" s="3">
        <v>3.5112000000000001</v>
      </c>
      <c r="I12781" s="3">
        <v>16.50264</v>
      </c>
      <c r="J12781" s="3">
        <v>371.13383999999996</v>
      </c>
      <c r="K12781" s="4">
        <v>0.34999999999999992</v>
      </c>
      <c r="L12781" s="73">
        <v>673.75066338461522</v>
      </c>
    </row>
    <row r="12782" spans="1:12" x14ac:dyDescent="0.35">
      <c r="A12782" s="1" t="s">
        <v>21497</v>
      </c>
      <c r="B12782" t="s">
        <v>1571</v>
      </c>
      <c r="C12782" t="s">
        <v>34</v>
      </c>
      <c r="D12782" t="s">
        <v>35</v>
      </c>
      <c r="E12782">
        <v>1</v>
      </c>
      <c r="F12782" s="2">
        <v>25659.02</v>
      </c>
      <c r="G12782" s="3">
        <v>71268</v>
      </c>
      <c r="H12782" s="3">
        <v>256.59019999999998</v>
      </c>
      <c r="I12782" s="3">
        <v>1205.9739400000001</v>
      </c>
      <c r="J12782" s="3">
        <v>27121.584139999999</v>
      </c>
      <c r="K12782" s="4">
        <v>0.35</v>
      </c>
      <c r="L12782" s="73">
        <v>49236.106592615382</v>
      </c>
    </row>
    <row r="12783" spans="1:12" x14ac:dyDescent="0.35">
      <c r="A12783" s="1" t="s">
        <v>21498</v>
      </c>
      <c r="B12783" t="s">
        <v>21499</v>
      </c>
      <c r="C12783" t="s">
        <v>363</v>
      </c>
      <c r="D12783" t="s">
        <v>364</v>
      </c>
      <c r="E12783">
        <v>1</v>
      </c>
      <c r="F12783" s="2">
        <v>83.59</v>
      </c>
      <c r="G12783" s="3">
        <v>167</v>
      </c>
      <c r="H12783" s="3">
        <v>0.83590000000000009</v>
      </c>
      <c r="I12783" s="3">
        <v>3.9287300000000003</v>
      </c>
      <c r="J12783" s="3">
        <v>88.35463</v>
      </c>
      <c r="K12783" s="4">
        <v>0.34999999999999992</v>
      </c>
      <c r="L12783" s="73">
        <v>160.39763599999998</v>
      </c>
    </row>
    <row r="12784" spans="1:12" x14ac:dyDescent="0.35">
      <c r="A12784" s="1" t="s">
        <v>21500</v>
      </c>
      <c r="B12784" t="s">
        <v>21501</v>
      </c>
      <c r="C12784" t="s">
        <v>21</v>
      </c>
      <c r="D12784" t="s">
        <v>22</v>
      </c>
      <c r="E12784">
        <v>1</v>
      </c>
      <c r="F12784" s="2">
        <v>12.5</v>
      </c>
      <c r="G12784" s="3">
        <v>35</v>
      </c>
      <c r="H12784" s="3">
        <v>0.125</v>
      </c>
      <c r="I12784" s="3">
        <v>0.58750000000000002</v>
      </c>
      <c r="J12784" s="3">
        <v>13.2125</v>
      </c>
      <c r="K12784" s="4">
        <v>0.35</v>
      </c>
      <c r="L12784" s="73">
        <v>23.985769230769229</v>
      </c>
    </row>
    <row r="12785" spans="1:12" x14ac:dyDescent="0.35">
      <c r="A12785" s="1" t="s">
        <v>21502</v>
      </c>
      <c r="B12785" t="s">
        <v>21503</v>
      </c>
      <c r="C12785" t="s">
        <v>21</v>
      </c>
      <c r="D12785" t="s">
        <v>22</v>
      </c>
      <c r="E12785">
        <v>1</v>
      </c>
      <c r="F12785" s="2">
        <v>3.3</v>
      </c>
      <c r="G12785" s="3">
        <v>10</v>
      </c>
      <c r="H12785" s="3">
        <v>3.3000000000000002E-2</v>
      </c>
      <c r="I12785" s="3">
        <v>0.15509999999999999</v>
      </c>
      <c r="J12785" s="3">
        <v>3.4880999999999998</v>
      </c>
      <c r="K12785" s="4">
        <v>0.35000000000000003</v>
      </c>
      <c r="L12785" s="73">
        <v>6.3322430769230769</v>
      </c>
    </row>
    <row r="12786" spans="1:12" x14ac:dyDescent="0.35">
      <c r="A12786" s="1" t="s">
        <v>21504</v>
      </c>
      <c r="B12786" t="s">
        <v>21505</v>
      </c>
      <c r="C12786" t="s">
        <v>363</v>
      </c>
      <c r="D12786" t="s">
        <v>364</v>
      </c>
      <c r="E12786">
        <v>1</v>
      </c>
      <c r="F12786" s="2">
        <v>30.9757</v>
      </c>
      <c r="G12786" s="3">
        <v>76</v>
      </c>
      <c r="H12786" s="3">
        <v>0.309757</v>
      </c>
      <c r="I12786" s="3">
        <v>1.4558579</v>
      </c>
      <c r="J12786" s="3">
        <v>32.741314899999999</v>
      </c>
      <c r="K12786" s="4">
        <v>0.35</v>
      </c>
      <c r="L12786" s="73">
        <v>59.438079356923076</v>
      </c>
    </row>
    <row r="12787" spans="1:12" x14ac:dyDescent="0.35">
      <c r="A12787" s="1" t="s">
        <v>21506</v>
      </c>
      <c r="B12787" t="s">
        <v>21507</v>
      </c>
      <c r="C12787" t="s">
        <v>363</v>
      </c>
      <c r="D12787" t="s">
        <v>364</v>
      </c>
      <c r="E12787">
        <v>1</v>
      </c>
      <c r="F12787" s="2">
        <v>1375.05</v>
      </c>
      <c r="G12787" s="3">
        <v>9</v>
      </c>
      <c r="H12787" s="3">
        <v>13.750500000000001</v>
      </c>
      <c r="I12787" s="3">
        <v>64.627349999999993</v>
      </c>
      <c r="J12787" s="3">
        <v>1453.42785</v>
      </c>
      <c r="K12787" s="4">
        <v>0.35000000000000003</v>
      </c>
      <c r="L12787" s="73">
        <v>2638.5305584615385</v>
      </c>
    </row>
    <row r="12788" spans="1:12" x14ac:dyDescent="0.35">
      <c r="A12788" s="1" t="s">
        <v>21508</v>
      </c>
      <c r="B12788" t="s">
        <v>21509</v>
      </c>
      <c r="C12788" t="s">
        <v>34</v>
      </c>
      <c r="D12788" t="s">
        <v>35</v>
      </c>
      <c r="E12788">
        <v>1</v>
      </c>
      <c r="F12788" s="2">
        <v>792.6</v>
      </c>
      <c r="G12788" s="3">
        <v>1940.1536000000001</v>
      </c>
      <c r="H12788" s="3">
        <v>7.9260000000000002</v>
      </c>
      <c r="I12788" s="3">
        <v>37.252200000000002</v>
      </c>
      <c r="J12788" s="3">
        <v>837.77820000000008</v>
      </c>
      <c r="K12788" s="4">
        <v>0.34999999999999992</v>
      </c>
      <c r="L12788" s="73">
        <v>1520.8896553846153</v>
      </c>
    </row>
    <row r="12789" spans="1:12" x14ac:dyDescent="0.35">
      <c r="A12789" s="1" t="s">
        <v>21510</v>
      </c>
      <c r="B12789" t="s">
        <v>21511</v>
      </c>
      <c r="C12789" t="s">
        <v>13</v>
      </c>
      <c r="D12789" t="s">
        <v>14</v>
      </c>
      <c r="E12789">
        <v>1</v>
      </c>
      <c r="F12789" s="2">
        <v>142.59229999999999</v>
      </c>
      <c r="G12789" s="3">
        <v>425</v>
      </c>
      <c r="H12789" s="3">
        <v>1.4259230000000001</v>
      </c>
      <c r="I12789" s="3">
        <v>6.7018380999999998</v>
      </c>
      <c r="J12789" s="3">
        <v>150.72006110000001</v>
      </c>
      <c r="K12789" s="4">
        <v>0.35000000000000003</v>
      </c>
      <c r="L12789" s="73">
        <v>273.61488015076924</v>
      </c>
    </row>
    <row r="12790" spans="1:12" x14ac:dyDescent="0.35">
      <c r="A12790" s="1" t="s">
        <v>21512</v>
      </c>
      <c r="B12790" t="s">
        <v>21513</v>
      </c>
      <c r="C12790" t="s">
        <v>21</v>
      </c>
      <c r="D12790" t="s">
        <v>22</v>
      </c>
      <c r="E12790">
        <v>1</v>
      </c>
      <c r="F12790" s="2">
        <v>59.21</v>
      </c>
      <c r="G12790" s="3">
        <v>131</v>
      </c>
      <c r="H12790" s="3">
        <v>0.59210000000000007</v>
      </c>
      <c r="I12790" s="3">
        <v>2.78287</v>
      </c>
      <c r="J12790" s="3">
        <v>62.584970000000006</v>
      </c>
      <c r="K12790" s="4">
        <v>0.35</v>
      </c>
      <c r="L12790" s="73">
        <v>113.6157916923077</v>
      </c>
    </row>
    <row r="12791" spans="1:12" x14ac:dyDescent="0.35">
      <c r="A12791" s="1" t="s">
        <v>21514</v>
      </c>
      <c r="B12791" t="s">
        <v>1575</v>
      </c>
      <c r="C12791" t="s">
        <v>34</v>
      </c>
      <c r="D12791" t="s">
        <v>35</v>
      </c>
      <c r="E12791">
        <v>1</v>
      </c>
      <c r="F12791" s="2">
        <v>30748.41</v>
      </c>
      <c r="G12791" s="3">
        <v>75978.559999999998</v>
      </c>
      <c r="H12791" s="3">
        <v>307.48410000000001</v>
      </c>
      <c r="I12791" s="3">
        <v>1445.17527</v>
      </c>
      <c r="J12791" s="3">
        <v>32501.069370000001</v>
      </c>
      <c r="K12791" s="4">
        <v>0.35000000000000003</v>
      </c>
      <c r="L12791" s="73">
        <v>59001.941317846155</v>
      </c>
    </row>
    <row r="12792" spans="1:12" x14ac:dyDescent="0.35">
      <c r="A12792" s="1">
        <v>7623650</v>
      </c>
      <c r="B12792" t="s">
        <v>19567</v>
      </c>
      <c r="C12792" t="s">
        <v>34</v>
      </c>
      <c r="D12792" t="s">
        <v>35</v>
      </c>
      <c r="E12792">
        <v>1</v>
      </c>
      <c r="F12792" s="2">
        <v>0.14299999999999999</v>
      </c>
      <c r="G12792" s="3">
        <v>1</v>
      </c>
      <c r="H12792" s="3">
        <v>1.4299999999999998E-3</v>
      </c>
      <c r="I12792" s="3">
        <v>6.7209999999999995E-3</v>
      </c>
      <c r="J12792" s="3">
        <v>0.15115099999999998</v>
      </c>
      <c r="K12792" s="4">
        <v>0.35</v>
      </c>
      <c r="L12792" s="73">
        <v>0.27439719999999995</v>
      </c>
    </row>
    <row r="12793" spans="1:12" x14ac:dyDescent="0.35">
      <c r="A12793" s="1" t="s">
        <v>21515</v>
      </c>
      <c r="B12793" t="s">
        <v>21516</v>
      </c>
      <c r="C12793" t="s">
        <v>363</v>
      </c>
      <c r="D12793" t="s">
        <v>364</v>
      </c>
      <c r="E12793">
        <v>1</v>
      </c>
      <c r="F12793" s="2">
        <v>1712.6297999999999</v>
      </c>
      <c r="G12793" s="3">
        <v>3846.0911999999998</v>
      </c>
      <c r="H12793" s="3">
        <v>17.126297999999998</v>
      </c>
      <c r="I12793" s="3">
        <v>80.493600599999994</v>
      </c>
      <c r="J12793" s="3">
        <v>1810.2496985999999</v>
      </c>
      <c r="K12793" s="4">
        <v>0.34999999999999992</v>
      </c>
      <c r="L12793" s="73">
        <v>3286.2994528430763</v>
      </c>
    </row>
    <row r="12794" spans="1:12" x14ac:dyDescent="0.35">
      <c r="A12794" s="1" t="s">
        <v>21517</v>
      </c>
      <c r="B12794" t="s">
        <v>21518</v>
      </c>
      <c r="C12794" t="s">
        <v>363</v>
      </c>
      <c r="D12794" t="s">
        <v>364</v>
      </c>
      <c r="E12794">
        <v>1</v>
      </c>
      <c r="F12794" s="2">
        <v>414</v>
      </c>
      <c r="G12794" s="3">
        <v>900</v>
      </c>
      <c r="H12794" s="3">
        <v>4.1399999999999997</v>
      </c>
      <c r="I12794" s="3">
        <v>19.457999999999998</v>
      </c>
      <c r="J12794" s="3">
        <v>437.59799999999996</v>
      </c>
      <c r="K12794" s="4">
        <v>0.35</v>
      </c>
      <c r="L12794" s="73">
        <v>794.40867692307688</v>
      </c>
    </row>
    <row r="12795" spans="1:12" x14ac:dyDescent="0.35">
      <c r="A12795" s="1" t="s">
        <v>21519</v>
      </c>
      <c r="B12795" t="s">
        <v>7933</v>
      </c>
      <c r="C12795" t="s">
        <v>34</v>
      </c>
      <c r="D12795" t="s">
        <v>35</v>
      </c>
      <c r="E12795">
        <v>1</v>
      </c>
      <c r="F12795" s="2">
        <v>79.14</v>
      </c>
      <c r="G12795" s="3">
        <v>200</v>
      </c>
      <c r="H12795" s="3">
        <v>0.79139999999999999</v>
      </c>
      <c r="I12795" s="3">
        <v>3.7195800000000001</v>
      </c>
      <c r="J12795" s="3">
        <v>83.65097999999999</v>
      </c>
      <c r="K12795" s="4">
        <v>0.35</v>
      </c>
      <c r="L12795" s="73">
        <v>151.85870215384614</v>
      </c>
    </row>
    <row r="12796" spans="1:12" x14ac:dyDescent="0.35">
      <c r="A12796" s="1" t="s">
        <v>21520</v>
      </c>
      <c r="B12796" t="s">
        <v>21521</v>
      </c>
      <c r="C12796" t="s">
        <v>13</v>
      </c>
      <c r="D12796" t="s">
        <v>14</v>
      </c>
      <c r="E12796">
        <v>1</v>
      </c>
      <c r="F12796" s="2">
        <v>1127.28</v>
      </c>
      <c r="G12796" s="3">
        <v>2256</v>
      </c>
      <c r="H12796" s="3">
        <v>11.2728</v>
      </c>
      <c r="I12796" s="3">
        <v>52.98216</v>
      </c>
      <c r="J12796" s="3">
        <v>1191.53496</v>
      </c>
      <c r="K12796" s="4">
        <v>0.35</v>
      </c>
      <c r="L12796" s="73">
        <v>2163.0942350769228</v>
      </c>
    </row>
    <row r="12797" spans="1:12" x14ac:dyDescent="0.35">
      <c r="A12797" s="1" t="s">
        <v>21522</v>
      </c>
      <c r="B12797" t="s">
        <v>21523</v>
      </c>
      <c r="C12797" t="s">
        <v>13</v>
      </c>
      <c r="D12797" t="s">
        <v>14</v>
      </c>
      <c r="E12797">
        <v>1</v>
      </c>
      <c r="F12797" s="2">
        <v>14.28</v>
      </c>
      <c r="G12797" s="3">
        <v>28</v>
      </c>
      <c r="H12797" s="3">
        <v>0.14280000000000001</v>
      </c>
      <c r="I12797" s="3">
        <v>0.67115999999999998</v>
      </c>
      <c r="J12797" s="3">
        <v>15.093959999999999</v>
      </c>
      <c r="K12797" s="4">
        <v>0.35</v>
      </c>
      <c r="L12797" s="73">
        <v>27.401342769230766</v>
      </c>
    </row>
    <row r="12798" spans="1:12" x14ac:dyDescent="0.35">
      <c r="A12798" s="1">
        <v>6300</v>
      </c>
      <c r="B12798" t="s">
        <v>21524</v>
      </c>
      <c r="C12798" t="s">
        <v>363</v>
      </c>
      <c r="D12798" t="s">
        <v>364</v>
      </c>
      <c r="E12798">
        <v>1</v>
      </c>
      <c r="F12798" s="2">
        <v>39</v>
      </c>
      <c r="G12798" s="3">
        <v>57.108800000000002</v>
      </c>
      <c r="H12798" s="3">
        <v>0.39</v>
      </c>
      <c r="I12798" s="3">
        <v>1.833</v>
      </c>
      <c r="J12798" s="3">
        <v>41.222999999999999</v>
      </c>
      <c r="K12798" s="4">
        <v>0.35</v>
      </c>
      <c r="L12798" s="73">
        <v>74.835599999999999</v>
      </c>
    </row>
    <row r="12799" spans="1:12" x14ac:dyDescent="0.35">
      <c r="A12799" s="1" t="s">
        <v>21525</v>
      </c>
      <c r="B12799" t="s">
        <v>21526</v>
      </c>
      <c r="C12799" t="s">
        <v>34</v>
      </c>
      <c r="D12799" t="s">
        <v>35</v>
      </c>
      <c r="E12799">
        <v>1</v>
      </c>
      <c r="F12799" s="2">
        <v>11464.2</v>
      </c>
      <c r="G12799" s="3">
        <v>31844</v>
      </c>
      <c r="H12799" s="3">
        <v>114.64200000000001</v>
      </c>
      <c r="I12799" s="3">
        <v>538.81740000000002</v>
      </c>
      <c r="J12799" s="3">
        <v>12117.6594</v>
      </c>
      <c r="K12799" s="4">
        <v>0.35000000000000003</v>
      </c>
      <c r="L12799" s="73">
        <v>21998.21244923077</v>
      </c>
    </row>
    <row r="12800" spans="1:12" x14ac:dyDescent="0.35">
      <c r="A12800" s="1" t="s">
        <v>21527</v>
      </c>
      <c r="B12800" t="s">
        <v>21528</v>
      </c>
      <c r="C12800" t="s">
        <v>34</v>
      </c>
      <c r="D12800" t="s">
        <v>35</v>
      </c>
      <c r="E12800">
        <v>1</v>
      </c>
      <c r="F12800" s="2">
        <v>8969.4</v>
      </c>
      <c r="G12800" s="3">
        <v>24912</v>
      </c>
      <c r="H12800" s="3">
        <v>89.694000000000003</v>
      </c>
      <c r="I12800" s="3">
        <v>421.56180000000001</v>
      </c>
      <c r="J12800" s="3">
        <v>9480.6557999999986</v>
      </c>
      <c r="K12800" s="4">
        <v>0.35</v>
      </c>
      <c r="L12800" s="73">
        <v>17211.03668307692</v>
      </c>
    </row>
    <row r="12801" spans="1:12" x14ac:dyDescent="0.35">
      <c r="A12801" s="1" t="s">
        <v>21529</v>
      </c>
      <c r="B12801" t="s">
        <v>21530</v>
      </c>
      <c r="C12801" t="s">
        <v>363</v>
      </c>
      <c r="D12801" t="s">
        <v>364</v>
      </c>
      <c r="E12801">
        <v>1</v>
      </c>
      <c r="F12801" s="2">
        <v>48.3</v>
      </c>
      <c r="G12801" s="3">
        <v>105.56</v>
      </c>
      <c r="H12801" s="3">
        <v>0.48299999999999998</v>
      </c>
      <c r="I12801" s="3">
        <v>2.2700999999999998</v>
      </c>
      <c r="J12801" s="3">
        <v>51.053099999999993</v>
      </c>
      <c r="K12801" s="4">
        <v>0.35000000000000003</v>
      </c>
      <c r="L12801" s="73">
        <v>92.681012307692299</v>
      </c>
    </row>
    <row r="12802" spans="1:12" x14ac:dyDescent="0.35">
      <c r="A12802" s="1" t="s">
        <v>21531</v>
      </c>
      <c r="B12802" t="s">
        <v>21532</v>
      </c>
      <c r="C12802" t="s">
        <v>34</v>
      </c>
      <c r="D12802" t="s">
        <v>35</v>
      </c>
      <c r="E12802">
        <v>1</v>
      </c>
      <c r="F12802" s="2">
        <v>8422.92</v>
      </c>
      <c r="G12802" s="3">
        <v>23393</v>
      </c>
      <c r="H12802" s="3">
        <v>84.229200000000006</v>
      </c>
      <c r="I12802" s="3">
        <v>395.87724000000003</v>
      </c>
      <c r="J12802" s="3">
        <v>8903.0264399999996</v>
      </c>
      <c r="K12802" s="4">
        <v>0.34999999999999992</v>
      </c>
      <c r="L12802" s="73">
        <v>16162.41722953846</v>
      </c>
    </row>
    <row r="12803" spans="1:12" x14ac:dyDescent="0.35">
      <c r="A12803" s="1" t="s">
        <v>21533</v>
      </c>
      <c r="B12803" t="s">
        <v>21534</v>
      </c>
      <c r="C12803" t="s">
        <v>363</v>
      </c>
      <c r="D12803" t="s">
        <v>364</v>
      </c>
      <c r="E12803">
        <v>1</v>
      </c>
      <c r="F12803" s="2">
        <v>4.03</v>
      </c>
      <c r="G12803" s="3">
        <v>1866</v>
      </c>
      <c r="H12803" s="3">
        <v>4.0300000000000002E-2</v>
      </c>
      <c r="I12803" s="3">
        <v>0.18941000000000002</v>
      </c>
      <c r="J12803" s="3">
        <v>4.2597100000000001</v>
      </c>
      <c r="K12803" s="4">
        <v>0.35</v>
      </c>
      <c r="L12803" s="73">
        <v>7.7330119999999996</v>
      </c>
    </row>
    <row r="12804" spans="1:12" x14ac:dyDescent="0.35">
      <c r="A12804" s="1" t="s">
        <v>21535</v>
      </c>
      <c r="B12804" t="s">
        <v>18634</v>
      </c>
      <c r="C12804" t="s">
        <v>363</v>
      </c>
      <c r="D12804" t="s">
        <v>364</v>
      </c>
      <c r="E12804">
        <v>1</v>
      </c>
      <c r="F12804" s="2">
        <v>386.4</v>
      </c>
      <c r="G12804" s="3">
        <v>844.5</v>
      </c>
      <c r="H12804" s="3">
        <v>3.8639999999999999</v>
      </c>
      <c r="I12804" s="3">
        <v>18.160799999999998</v>
      </c>
      <c r="J12804" s="3">
        <v>408.42479999999995</v>
      </c>
      <c r="K12804" s="4">
        <v>0.35000000000000003</v>
      </c>
      <c r="L12804" s="73">
        <v>741.44809846153839</v>
      </c>
    </row>
    <row r="12805" spans="1:12" x14ac:dyDescent="0.35">
      <c r="A12805" s="1" t="s">
        <v>21536</v>
      </c>
      <c r="B12805" t="s">
        <v>21537</v>
      </c>
      <c r="C12805" t="s">
        <v>363</v>
      </c>
      <c r="D12805" t="s">
        <v>364</v>
      </c>
      <c r="E12805">
        <v>1</v>
      </c>
      <c r="F12805" s="2">
        <v>244.72</v>
      </c>
      <c r="G12805" s="3">
        <v>607</v>
      </c>
      <c r="H12805" s="3">
        <v>2.4472</v>
      </c>
      <c r="I12805" s="3">
        <v>11.50184</v>
      </c>
      <c r="J12805" s="3">
        <v>258.66904</v>
      </c>
      <c r="K12805" s="4">
        <v>0.34999999999999992</v>
      </c>
      <c r="L12805" s="73">
        <v>469.58379569230766</v>
      </c>
    </row>
    <row r="12806" spans="1:12" x14ac:dyDescent="0.35">
      <c r="A12806" s="1" t="s">
        <v>21538</v>
      </c>
      <c r="B12806" t="s">
        <v>20439</v>
      </c>
      <c r="C12806" t="s">
        <v>26</v>
      </c>
      <c r="D12806" t="s">
        <v>27</v>
      </c>
      <c r="E12806">
        <v>1</v>
      </c>
      <c r="F12806" s="2">
        <v>15.2</v>
      </c>
      <c r="G12806" s="3">
        <v>4108</v>
      </c>
      <c r="H12806" s="3">
        <v>0.152</v>
      </c>
      <c r="I12806" s="3">
        <v>0.71439999999999992</v>
      </c>
      <c r="J12806" s="3">
        <v>16.066399999999998</v>
      </c>
      <c r="K12806" s="4">
        <v>0.34999999999999992</v>
      </c>
      <c r="L12806" s="73">
        <v>29.16669538461538</v>
      </c>
    </row>
    <row r="12807" spans="1:12" x14ac:dyDescent="0.35">
      <c r="A12807" s="1" t="s">
        <v>21539</v>
      </c>
      <c r="B12807" t="s">
        <v>21540</v>
      </c>
      <c r="C12807" t="s">
        <v>26</v>
      </c>
      <c r="D12807" t="s">
        <v>27</v>
      </c>
      <c r="E12807">
        <v>1</v>
      </c>
      <c r="F12807" s="2">
        <v>1120</v>
      </c>
      <c r="G12807" s="3">
        <v>2271</v>
      </c>
      <c r="H12807" s="3">
        <v>11.200000000000001</v>
      </c>
      <c r="I12807" s="3">
        <v>52.64</v>
      </c>
      <c r="J12807" s="3">
        <v>1183.8400000000001</v>
      </c>
      <c r="K12807" s="4">
        <v>0.34999999999999992</v>
      </c>
      <c r="L12807" s="73">
        <v>2149.1249230769231</v>
      </c>
    </row>
    <row r="12808" spans="1:12" x14ac:dyDescent="0.35">
      <c r="A12808" s="1" t="s">
        <v>21541</v>
      </c>
      <c r="B12808" t="s">
        <v>21542</v>
      </c>
      <c r="C12808" t="s">
        <v>34</v>
      </c>
      <c r="D12808" t="s">
        <v>35</v>
      </c>
      <c r="E12808">
        <v>1</v>
      </c>
      <c r="F12808" s="2">
        <v>7757.64</v>
      </c>
      <c r="G12808" s="3">
        <v>21544</v>
      </c>
      <c r="H12808" s="3">
        <v>77.576400000000007</v>
      </c>
      <c r="I12808" s="3">
        <v>364.60908000000001</v>
      </c>
      <c r="J12808" s="3">
        <v>8199.8254799999995</v>
      </c>
      <c r="K12808" s="4">
        <v>0.34999999999999992</v>
      </c>
      <c r="L12808" s="73">
        <v>14885.837025230767</v>
      </c>
    </row>
    <row r="12809" spans="1:12" x14ac:dyDescent="0.35">
      <c r="A12809" s="1" t="s">
        <v>21543</v>
      </c>
      <c r="B12809" t="s">
        <v>21544</v>
      </c>
      <c r="C12809" t="s">
        <v>363</v>
      </c>
      <c r="D12809" t="s">
        <v>364</v>
      </c>
      <c r="E12809">
        <v>1</v>
      </c>
      <c r="F12809" s="2">
        <v>496.06</v>
      </c>
      <c r="G12809" s="3">
        <v>990.39359999999999</v>
      </c>
      <c r="H12809" s="3">
        <v>4.9606000000000003</v>
      </c>
      <c r="I12809" s="3">
        <v>23.314820000000001</v>
      </c>
      <c r="J12809" s="3">
        <v>524.33542</v>
      </c>
      <c r="K12809" s="4">
        <v>0.35</v>
      </c>
      <c r="L12809" s="73">
        <v>951.87045476923072</v>
      </c>
    </row>
    <row r="12810" spans="1:12" x14ac:dyDescent="0.35">
      <c r="A12810" s="1" t="s">
        <v>21545</v>
      </c>
      <c r="B12810" t="s">
        <v>21546</v>
      </c>
      <c r="C12810" t="s">
        <v>363</v>
      </c>
      <c r="D12810" t="s">
        <v>364</v>
      </c>
      <c r="E12810">
        <v>1</v>
      </c>
      <c r="F12810" s="2">
        <v>268.83999999999997</v>
      </c>
      <c r="G12810" s="3">
        <v>544</v>
      </c>
      <c r="H12810" s="3">
        <v>2.6883999999999997</v>
      </c>
      <c r="I12810" s="3">
        <v>12.635479999999999</v>
      </c>
      <c r="J12810" s="3">
        <v>284.16387999999995</v>
      </c>
      <c r="K12810" s="4">
        <v>0.35</v>
      </c>
      <c r="L12810" s="73">
        <v>515.86673599999995</v>
      </c>
    </row>
    <row r="12811" spans="1:12" x14ac:dyDescent="0.35">
      <c r="A12811" s="1" t="s">
        <v>21547</v>
      </c>
      <c r="B12811" t="s">
        <v>21548</v>
      </c>
      <c r="C12811" t="s">
        <v>13</v>
      </c>
      <c r="D12811" t="s">
        <v>14</v>
      </c>
      <c r="E12811">
        <v>1</v>
      </c>
      <c r="F12811" s="2">
        <v>1671.6</v>
      </c>
      <c r="G12811" s="3">
        <v>3347</v>
      </c>
      <c r="H12811" s="3">
        <v>16.716000000000001</v>
      </c>
      <c r="I12811" s="3">
        <v>78.56519999999999</v>
      </c>
      <c r="J12811" s="3">
        <v>1766.8811999999998</v>
      </c>
      <c r="K12811" s="4">
        <v>0.35</v>
      </c>
      <c r="L12811" s="73">
        <v>3207.5689476923071</v>
      </c>
    </row>
    <row r="12812" spans="1:12" x14ac:dyDescent="0.35">
      <c r="A12812" s="1" t="s">
        <v>21549</v>
      </c>
      <c r="B12812" t="s">
        <v>21550</v>
      </c>
      <c r="C12812" t="s">
        <v>363</v>
      </c>
      <c r="D12812" t="s">
        <v>364</v>
      </c>
      <c r="E12812">
        <v>1</v>
      </c>
      <c r="F12812" s="2">
        <v>14865</v>
      </c>
      <c r="G12812" s="3">
        <v>1019</v>
      </c>
      <c r="H12812" s="3">
        <v>148.65</v>
      </c>
      <c r="I12812" s="3">
        <v>698.65499999999997</v>
      </c>
      <c r="J12812" s="3">
        <v>15712.305</v>
      </c>
      <c r="K12812" s="4">
        <v>0.35</v>
      </c>
      <c r="L12812" s="73">
        <v>28523.876769230767</v>
      </c>
    </row>
    <row r="12813" spans="1:12" x14ac:dyDescent="0.35">
      <c r="A12813" s="1" t="s">
        <v>21551</v>
      </c>
      <c r="B12813" t="s">
        <v>21552</v>
      </c>
      <c r="C12813" t="s">
        <v>21</v>
      </c>
      <c r="D12813" t="s">
        <v>22</v>
      </c>
      <c r="E12813">
        <v>1</v>
      </c>
      <c r="F12813" s="2">
        <v>603.20000000000005</v>
      </c>
      <c r="G12813" s="3">
        <v>1306</v>
      </c>
      <c r="H12813" s="3">
        <v>6.0320000000000009</v>
      </c>
      <c r="I12813" s="3">
        <v>28.3504</v>
      </c>
      <c r="J12813" s="3">
        <v>637.58240000000012</v>
      </c>
      <c r="K12813" s="4">
        <v>0.35</v>
      </c>
      <c r="L12813" s="73">
        <v>1157.4572800000003</v>
      </c>
    </row>
    <row r="12814" spans="1:12" x14ac:dyDescent="0.35">
      <c r="A12814" s="1" t="s">
        <v>21553</v>
      </c>
      <c r="B12814" t="s">
        <v>21554</v>
      </c>
      <c r="C12814" t="s">
        <v>363</v>
      </c>
      <c r="D12814" t="s">
        <v>364</v>
      </c>
      <c r="E12814">
        <v>1</v>
      </c>
      <c r="F12814" s="2">
        <v>149.6</v>
      </c>
      <c r="G12814" s="3">
        <v>343</v>
      </c>
      <c r="H12814" s="3">
        <v>1.496</v>
      </c>
      <c r="I12814" s="3">
        <v>7.0312000000000001</v>
      </c>
      <c r="J12814" s="3">
        <v>158.12720000000002</v>
      </c>
      <c r="K12814" s="4">
        <v>0.35</v>
      </c>
      <c r="L12814" s="73">
        <v>287.06168615384615</v>
      </c>
    </row>
    <row r="12815" spans="1:12" x14ac:dyDescent="0.35">
      <c r="A12815" s="1" t="s">
        <v>21555</v>
      </c>
      <c r="B12815" t="s">
        <v>21556</v>
      </c>
      <c r="C12815" t="s">
        <v>363</v>
      </c>
      <c r="D12815" t="s">
        <v>364</v>
      </c>
      <c r="E12815">
        <v>1</v>
      </c>
      <c r="F12815" s="2">
        <v>21.7</v>
      </c>
      <c r="G12815" s="3">
        <v>48</v>
      </c>
      <c r="H12815" s="3">
        <v>0.217</v>
      </c>
      <c r="I12815" s="3">
        <v>1.0199</v>
      </c>
      <c r="J12815" s="3">
        <v>22.936899999999998</v>
      </c>
      <c r="K12815" s="4">
        <v>0.35000000000000003</v>
      </c>
      <c r="L12815" s="73">
        <v>41.63929538461538</v>
      </c>
    </row>
    <row r="12816" spans="1:12" x14ac:dyDescent="0.35">
      <c r="A12816" s="1" t="s">
        <v>21557</v>
      </c>
      <c r="B12816" t="s">
        <v>21558</v>
      </c>
      <c r="C12816" t="s">
        <v>13</v>
      </c>
      <c r="D12816" t="s">
        <v>14</v>
      </c>
      <c r="E12816">
        <v>1</v>
      </c>
      <c r="F12816" s="2">
        <v>50.4</v>
      </c>
      <c r="G12816" s="3">
        <v>101</v>
      </c>
      <c r="H12816" s="3">
        <v>0.504</v>
      </c>
      <c r="I12816" s="3">
        <v>2.3687999999999998</v>
      </c>
      <c r="J12816" s="3">
        <v>53.272799999999997</v>
      </c>
      <c r="K12816" s="4">
        <v>0.34999999999999992</v>
      </c>
      <c r="L12816" s="73">
        <v>96.710621538461524</v>
      </c>
    </row>
    <row r="12817" spans="1:12" x14ac:dyDescent="0.35">
      <c r="A12817" s="1" t="s">
        <v>21559</v>
      </c>
      <c r="B12817" t="s">
        <v>21560</v>
      </c>
      <c r="C12817" t="s">
        <v>34</v>
      </c>
      <c r="D12817" t="s">
        <v>35</v>
      </c>
      <c r="E12817">
        <v>1</v>
      </c>
      <c r="F12817" s="2">
        <v>6649.34</v>
      </c>
      <c r="G12817" s="3">
        <v>16701</v>
      </c>
      <c r="H12817" s="3">
        <v>66.493400000000008</v>
      </c>
      <c r="I12817" s="3">
        <v>312.51898</v>
      </c>
      <c r="J12817" s="3">
        <v>7028.3523800000003</v>
      </c>
      <c r="K12817" s="4">
        <v>0.35</v>
      </c>
      <c r="L12817" s="73">
        <v>12759.162782153846</v>
      </c>
    </row>
    <row r="12818" spans="1:12" x14ac:dyDescent="0.35">
      <c r="A12818" s="1" t="s">
        <v>21561</v>
      </c>
      <c r="B12818" t="s">
        <v>21562</v>
      </c>
      <c r="C12818" t="s">
        <v>363</v>
      </c>
      <c r="D12818" t="s">
        <v>364</v>
      </c>
      <c r="E12818">
        <v>1</v>
      </c>
      <c r="F12818" s="2">
        <v>1665.92</v>
      </c>
      <c r="G12818" s="3">
        <v>2246</v>
      </c>
      <c r="H12818" s="3">
        <v>16.659200000000002</v>
      </c>
      <c r="I12818" s="3">
        <v>78.298240000000007</v>
      </c>
      <c r="J12818" s="3">
        <v>1760.8774400000002</v>
      </c>
      <c r="K12818" s="4">
        <v>0.35</v>
      </c>
      <c r="L12818" s="73">
        <v>3196.6698141538463</v>
      </c>
    </row>
    <row r="12819" spans="1:12" x14ac:dyDescent="0.35">
      <c r="A12819" s="1" t="s">
        <v>21563</v>
      </c>
      <c r="B12819" t="s">
        <v>20020</v>
      </c>
      <c r="C12819" t="s">
        <v>34</v>
      </c>
      <c r="D12819" t="s">
        <v>35</v>
      </c>
      <c r="E12819">
        <v>1</v>
      </c>
      <c r="F12819" s="2">
        <v>7463.96</v>
      </c>
      <c r="G12819" s="3">
        <v>11599</v>
      </c>
      <c r="H12819" s="3">
        <v>74.639600000000002</v>
      </c>
      <c r="I12819" s="3">
        <v>350.80612000000002</v>
      </c>
      <c r="J12819" s="3">
        <v>7889.4057200000007</v>
      </c>
      <c r="K12819" s="4">
        <v>0.35</v>
      </c>
      <c r="L12819" s="73">
        <v>14322.305768615386</v>
      </c>
    </row>
    <row r="12820" spans="1:12" x14ac:dyDescent="0.35">
      <c r="A12820" s="1" t="s">
        <v>21564</v>
      </c>
      <c r="B12820" t="s">
        <v>21565</v>
      </c>
      <c r="C12820" t="s">
        <v>363</v>
      </c>
      <c r="D12820" t="s">
        <v>364</v>
      </c>
      <c r="E12820">
        <v>1</v>
      </c>
      <c r="F12820" s="2">
        <v>670.45</v>
      </c>
      <c r="G12820" s="3">
        <v>1338</v>
      </c>
      <c r="H12820" s="3">
        <v>6.7045000000000003</v>
      </c>
      <c r="I12820" s="3">
        <v>31.511150000000001</v>
      </c>
      <c r="J12820" s="3">
        <v>708.66565000000014</v>
      </c>
      <c r="K12820" s="4">
        <v>0.35</v>
      </c>
      <c r="L12820" s="73">
        <v>1286.5007184615386</v>
      </c>
    </row>
    <row r="12821" spans="1:12" x14ac:dyDescent="0.35">
      <c r="A12821" s="1" t="s">
        <v>21566</v>
      </c>
      <c r="B12821" t="s">
        <v>21567</v>
      </c>
      <c r="C12821" t="s">
        <v>34</v>
      </c>
      <c r="D12821" t="s">
        <v>35</v>
      </c>
      <c r="E12821">
        <v>1</v>
      </c>
      <c r="F12821" s="2">
        <v>149.63</v>
      </c>
      <c r="G12821" s="3">
        <v>398.82080000000002</v>
      </c>
      <c r="H12821" s="3">
        <v>1.4963</v>
      </c>
      <c r="I12821" s="3">
        <v>7.03261</v>
      </c>
      <c r="J12821" s="3">
        <v>158.15890999999999</v>
      </c>
      <c r="K12821" s="4">
        <v>0.35</v>
      </c>
      <c r="L12821" s="73">
        <v>287.11925199999996</v>
      </c>
    </row>
    <row r="12822" spans="1:12" x14ac:dyDescent="0.35">
      <c r="A12822" s="1" t="s">
        <v>21568</v>
      </c>
      <c r="B12822" t="s">
        <v>21569</v>
      </c>
      <c r="C12822" t="s">
        <v>21</v>
      </c>
      <c r="D12822" t="s">
        <v>22</v>
      </c>
      <c r="E12822">
        <v>1</v>
      </c>
      <c r="F12822" s="2">
        <v>275</v>
      </c>
      <c r="G12822" s="3">
        <v>466</v>
      </c>
      <c r="H12822" s="3">
        <v>2.75</v>
      </c>
      <c r="I12822" s="3">
        <v>12.925000000000001</v>
      </c>
      <c r="J12822" s="3">
        <v>290.67500000000001</v>
      </c>
      <c r="K12822" s="4">
        <v>0.35</v>
      </c>
      <c r="L12822" s="73">
        <v>527.68692307692311</v>
      </c>
    </row>
    <row r="12823" spans="1:12" x14ac:dyDescent="0.35">
      <c r="A12823" s="1" t="s">
        <v>21570</v>
      </c>
      <c r="B12823" t="s">
        <v>21571</v>
      </c>
      <c r="C12823" t="s">
        <v>363</v>
      </c>
      <c r="D12823" t="s">
        <v>364</v>
      </c>
      <c r="E12823">
        <v>1</v>
      </c>
      <c r="F12823" s="2">
        <v>4568.2560000000003</v>
      </c>
      <c r="G12823" s="3">
        <v>11582</v>
      </c>
      <c r="H12823" s="3">
        <v>45.682560000000002</v>
      </c>
      <c r="I12823" s="3">
        <v>214.708032</v>
      </c>
      <c r="J12823" s="3">
        <v>4828.646592000001</v>
      </c>
      <c r="K12823" s="4">
        <v>0.35</v>
      </c>
      <c r="L12823" s="73">
        <v>8765.8507362461551</v>
      </c>
    </row>
    <row r="12824" spans="1:12" x14ac:dyDescent="0.35">
      <c r="A12824" s="1" t="s">
        <v>21572</v>
      </c>
      <c r="B12824" t="s">
        <v>21573</v>
      </c>
      <c r="C12824" t="s">
        <v>363</v>
      </c>
      <c r="D12824" t="s">
        <v>364</v>
      </c>
      <c r="E12824">
        <v>1</v>
      </c>
      <c r="F12824" s="2">
        <v>554.63</v>
      </c>
      <c r="G12824" s="3">
        <v>6176</v>
      </c>
      <c r="H12824" s="3">
        <v>5.5463000000000005</v>
      </c>
      <c r="I12824" s="3">
        <v>26.067609999999998</v>
      </c>
      <c r="J12824" s="3">
        <v>586.24390999999991</v>
      </c>
      <c r="K12824" s="4">
        <v>0.35</v>
      </c>
      <c r="L12824" s="73">
        <v>1064.258175076923</v>
      </c>
    </row>
    <row r="12825" spans="1:12" x14ac:dyDescent="0.35">
      <c r="A12825" s="1" t="s">
        <v>21574</v>
      </c>
      <c r="B12825" t="s">
        <v>2152</v>
      </c>
      <c r="C12825" t="s">
        <v>34</v>
      </c>
      <c r="D12825" t="s">
        <v>35</v>
      </c>
      <c r="E12825">
        <v>1</v>
      </c>
      <c r="F12825" s="2">
        <v>19147.59</v>
      </c>
      <c r="G12825" s="3">
        <v>48788</v>
      </c>
      <c r="H12825" s="3">
        <v>191.4759</v>
      </c>
      <c r="I12825" s="3">
        <v>899.93673000000001</v>
      </c>
      <c r="J12825" s="3">
        <v>20239.002630000003</v>
      </c>
      <c r="K12825" s="4">
        <v>0.35</v>
      </c>
      <c r="L12825" s="73">
        <v>36741.574005230774</v>
      </c>
    </row>
    <row r="12826" spans="1:12" x14ac:dyDescent="0.35">
      <c r="A12826" s="1" t="s">
        <v>21575</v>
      </c>
      <c r="B12826" t="s">
        <v>3729</v>
      </c>
      <c r="C12826" t="s">
        <v>13</v>
      </c>
      <c r="D12826" t="s">
        <v>14</v>
      </c>
      <c r="E12826">
        <v>1</v>
      </c>
      <c r="F12826" s="2">
        <v>12889.38</v>
      </c>
      <c r="G12826" s="3">
        <v>30720.333999999999</v>
      </c>
      <c r="H12826" s="3">
        <v>128.8938</v>
      </c>
      <c r="I12826" s="3">
        <v>605.80085999999994</v>
      </c>
      <c r="J12826" s="3">
        <v>13624.074659999998</v>
      </c>
      <c r="K12826" s="4">
        <v>0.35</v>
      </c>
      <c r="L12826" s="73">
        <v>24732.935536615383</v>
      </c>
    </row>
    <row r="12827" spans="1:12" x14ac:dyDescent="0.35">
      <c r="A12827" s="1" t="s">
        <v>21576</v>
      </c>
      <c r="B12827" t="s">
        <v>2480</v>
      </c>
      <c r="C12827" t="s">
        <v>13</v>
      </c>
      <c r="D12827" t="s">
        <v>14</v>
      </c>
      <c r="E12827">
        <v>1</v>
      </c>
      <c r="F12827" s="2">
        <v>10197.5</v>
      </c>
      <c r="G12827" s="3">
        <v>26519.236000000001</v>
      </c>
      <c r="H12827" s="3">
        <v>101.97500000000001</v>
      </c>
      <c r="I12827" s="3">
        <v>479.28250000000003</v>
      </c>
      <c r="J12827" s="3">
        <v>10778.7575</v>
      </c>
      <c r="K12827" s="4">
        <v>0.35000000000000003</v>
      </c>
      <c r="L12827" s="73">
        <v>19567.59053846154</v>
      </c>
    </row>
    <row r="12828" spans="1:12" x14ac:dyDescent="0.35">
      <c r="A12828" s="1" t="s">
        <v>21577</v>
      </c>
      <c r="B12828" t="s">
        <v>21578</v>
      </c>
      <c r="C12828" t="s">
        <v>13</v>
      </c>
      <c r="D12828" t="s">
        <v>14</v>
      </c>
      <c r="E12828">
        <v>1</v>
      </c>
      <c r="F12828" s="2">
        <v>20.62</v>
      </c>
      <c r="G12828" s="3">
        <v>46</v>
      </c>
      <c r="H12828" s="3">
        <v>0.20620000000000002</v>
      </c>
      <c r="I12828" s="3">
        <v>0.96914</v>
      </c>
      <c r="J12828" s="3">
        <v>21.795339999999999</v>
      </c>
      <c r="K12828" s="4">
        <v>0.34999999999999992</v>
      </c>
      <c r="L12828" s="73">
        <v>39.566924923076918</v>
      </c>
    </row>
    <row r="12829" spans="1:12" x14ac:dyDescent="0.35">
      <c r="A12829" s="1" t="s">
        <v>21579</v>
      </c>
      <c r="B12829" t="s">
        <v>21580</v>
      </c>
      <c r="C12829" t="s">
        <v>363</v>
      </c>
      <c r="D12829" t="s">
        <v>364</v>
      </c>
      <c r="E12829">
        <v>1</v>
      </c>
      <c r="F12829" s="2">
        <v>192.5</v>
      </c>
      <c r="G12829" s="3">
        <v>63</v>
      </c>
      <c r="H12829" s="3">
        <v>1.925</v>
      </c>
      <c r="I12829" s="3">
        <v>9.0474999999999994</v>
      </c>
      <c r="J12829" s="3">
        <v>203.47250000000003</v>
      </c>
      <c r="K12829" s="4">
        <v>0.34999999999999992</v>
      </c>
      <c r="L12829" s="73">
        <v>369.38084615384616</v>
      </c>
    </row>
    <row r="12830" spans="1:12" x14ac:dyDescent="0.35">
      <c r="A12830" s="1" t="s">
        <v>21581</v>
      </c>
      <c r="B12830" t="s">
        <v>21582</v>
      </c>
      <c r="C12830" t="s">
        <v>26</v>
      </c>
      <c r="D12830" t="s">
        <v>27</v>
      </c>
      <c r="E12830">
        <v>1</v>
      </c>
      <c r="F12830" s="2">
        <v>2.5026999999999999</v>
      </c>
      <c r="G12830" s="3">
        <v>5.46</v>
      </c>
      <c r="H12830" s="3">
        <v>2.5027000000000001E-2</v>
      </c>
      <c r="I12830" s="3">
        <v>0.11762689999999999</v>
      </c>
      <c r="J12830" s="3">
        <v>2.6453538999999999</v>
      </c>
      <c r="K12830" s="4">
        <v>0.34999999999999992</v>
      </c>
      <c r="L12830" s="73">
        <v>4.8023347723076917</v>
      </c>
    </row>
    <row r="12831" spans="1:12" x14ac:dyDescent="0.35">
      <c r="A12831" s="1" t="s">
        <v>21583</v>
      </c>
      <c r="B12831" t="s">
        <v>2152</v>
      </c>
      <c r="C12831" t="s">
        <v>34</v>
      </c>
      <c r="D12831" t="s">
        <v>35</v>
      </c>
      <c r="E12831">
        <v>1</v>
      </c>
      <c r="F12831" s="2">
        <v>18099.77</v>
      </c>
      <c r="G12831" s="3">
        <v>46118</v>
      </c>
      <c r="H12831" s="3">
        <v>180.99770000000001</v>
      </c>
      <c r="I12831" s="3">
        <v>850.68919000000005</v>
      </c>
      <c r="J12831" s="3">
        <v>19131.456890000001</v>
      </c>
      <c r="K12831" s="4">
        <v>0.35</v>
      </c>
      <c r="L12831" s="73">
        <v>34730.952508000002</v>
      </c>
    </row>
    <row r="12832" spans="1:12" x14ac:dyDescent="0.35">
      <c r="A12832" s="1" t="s">
        <v>21584</v>
      </c>
      <c r="B12832" t="s">
        <v>21585</v>
      </c>
      <c r="C12832" t="s">
        <v>34</v>
      </c>
      <c r="D12832" t="s">
        <v>35</v>
      </c>
      <c r="E12832">
        <v>1</v>
      </c>
      <c r="F12832" s="2">
        <v>15.96</v>
      </c>
      <c r="G12832" s="3">
        <v>45</v>
      </c>
      <c r="H12832" s="3">
        <v>0.15960000000000002</v>
      </c>
      <c r="I12832" s="3">
        <v>0.75012000000000001</v>
      </c>
      <c r="J12832" s="3">
        <v>16.869720000000001</v>
      </c>
      <c r="K12832" s="4">
        <v>0.35000000000000003</v>
      </c>
      <c r="L12832" s="73">
        <v>30.625030153846154</v>
      </c>
    </row>
    <row r="12833" spans="1:12" x14ac:dyDescent="0.35">
      <c r="A12833" s="1" t="s">
        <v>21586</v>
      </c>
      <c r="B12833" t="s">
        <v>21587</v>
      </c>
      <c r="C12833" t="s">
        <v>21</v>
      </c>
      <c r="D12833" t="s">
        <v>22</v>
      </c>
      <c r="E12833">
        <v>1</v>
      </c>
      <c r="F12833" s="2">
        <v>301.5</v>
      </c>
      <c r="G12833" s="3">
        <v>765</v>
      </c>
      <c r="H12833" s="3">
        <v>3.0150000000000001</v>
      </c>
      <c r="I12833" s="3">
        <v>14.170500000000001</v>
      </c>
      <c r="J12833" s="3">
        <v>318.68549999999999</v>
      </c>
      <c r="K12833" s="4">
        <v>0.35</v>
      </c>
      <c r="L12833" s="73">
        <v>578.53675384615383</v>
      </c>
    </row>
    <row r="12834" spans="1:12" x14ac:dyDescent="0.35">
      <c r="A12834" s="1" t="s">
        <v>21588</v>
      </c>
      <c r="B12834" t="s">
        <v>21589</v>
      </c>
      <c r="C12834" t="s">
        <v>363</v>
      </c>
      <c r="D12834" t="s">
        <v>364</v>
      </c>
      <c r="E12834">
        <v>1</v>
      </c>
      <c r="F12834" s="2">
        <v>1225.01</v>
      </c>
      <c r="G12834" s="3">
        <v>819</v>
      </c>
      <c r="H12834" s="3">
        <v>12.2501</v>
      </c>
      <c r="I12834" s="3">
        <v>57.575470000000003</v>
      </c>
      <c r="J12834" s="3">
        <v>1294.83557</v>
      </c>
      <c r="K12834" s="4">
        <v>0.35</v>
      </c>
      <c r="L12834" s="73">
        <v>2350.6245732307689</v>
      </c>
    </row>
    <row r="12835" spans="1:12" x14ac:dyDescent="0.35">
      <c r="A12835" s="1" t="s">
        <v>21590</v>
      </c>
      <c r="B12835" t="s">
        <v>1571</v>
      </c>
      <c r="C12835" t="s">
        <v>34</v>
      </c>
      <c r="D12835" t="s">
        <v>35</v>
      </c>
      <c r="E12835">
        <v>1</v>
      </c>
      <c r="F12835" s="2">
        <v>20594.57</v>
      </c>
      <c r="G12835" s="3">
        <v>57202</v>
      </c>
      <c r="H12835" s="3">
        <v>205.94569999999999</v>
      </c>
      <c r="I12835" s="3">
        <v>967.94479000000001</v>
      </c>
      <c r="J12835" s="3">
        <v>21768.460490000001</v>
      </c>
      <c r="K12835" s="4">
        <v>0.34999999999999992</v>
      </c>
      <c r="L12835" s="73">
        <v>39518.128274153845</v>
      </c>
    </row>
    <row r="12836" spans="1:12" x14ac:dyDescent="0.35">
      <c r="A12836" s="1" t="s">
        <v>21591</v>
      </c>
      <c r="B12836" t="s">
        <v>13923</v>
      </c>
      <c r="C12836" t="s">
        <v>34</v>
      </c>
      <c r="D12836" t="s">
        <v>35</v>
      </c>
      <c r="E12836">
        <v>1</v>
      </c>
      <c r="F12836" s="2">
        <v>89.09</v>
      </c>
      <c r="G12836" s="3">
        <v>148.96</v>
      </c>
      <c r="H12836" s="3">
        <v>0.89090000000000003</v>
      </c>
      <c r="I12836" s="3">
        <v>4.1872300000000005</v>
      </c>
      <c r="J12836" s="3">
        <v>94.168130000000005</v>
      </c>
      <c r="K12836" s="4">
        <v>0.35000000000000003</v>
      </c>
      <c r="L12836" s="73">
        <v>170.95137446153848</v>
      </c>
    </row>
    <row r="12837" spans="1:12" x14ac:dyDescent="0.35">
      <c r="A12837" s="1" t="s">
        <v>21592</v>
      </c>
      <c r="B12837" t="s">
        <v>21593</v>
      </c>
      <c r="C12837" t="s">
        <v>363</v>
      </c>
      <c r="D12837" t="s">
        <v>364</v>
      </c>
      <c r="E12837">
        <v>1</v>
      </c>
      <c r="F12837" s="2">
        <v>289.8</v>
      </c>
      <c r="G12837" s="3">
        <v>633.38</v>
      </c>
      <c r="H12837" s="3">
        <v>2.8980000000000001</v>
      </c>
      <c r="I12837" s="3">
        <v>13.620600000000001</v>
      </c>
      <c r="J12837" s="3">
        <v>306.31860000000006</v>
      </c>
      <c r="K12837" s="4">
        <v>0.35</v>
      </c>
      <c r="L12837" s="73">
        <v>556.08607384615391</v>
      </c>
    </row>
    <row r="12838" spans="1:12" x14ac:dyDescent="0.35">
      <c r="A12838" s="1" t="s">
        <v>21594</v>
      </c>
      <c r="B12838" t="s">
        <v>21595</v>
      </c>
      <c r="C12838" t="s">
        <v>363</v>
      </c>
      <c r="D12838" t="s">
        <v>364</v>
      </c>
      <c r="E12838">
        <v>1</v>
      </c>
      <c r="F12838" s="2">
        <v>554.4</v>
      </c>
      <c r="G12838" s="3">
        <v>1100</v>
      </c>
      <c r="H12838" s="3">
        <v>5.5439999999999996</v>
      </c>
      <c r="I12838" s="3">
        <v>26.056799999999999</v>
      </c>
      <c r="J12838" s="3">
        <v>586.00079999999991</v>
      </c>
      <c r="K12838" s="4">
        <v>0.35</v>
      </c>
      <c r="L12838" s="73">
        <v>1063.8168369230766</v>
      </c>
    </row>
    <row r="12839" spans="1:12" x14ac:dyDescent="0.35">
      <c r="A12839" s="1" t="s">
        <v>21596</v>
      </c>
      <c r="B12839" t="s">
        <v>10548</v>
      </c>
      <c r="C12839" t="s">
        <v>13</v>
      </c>
      <c r="D12839" t="s">
        <v>14</v>
      </c>
      <c r="E12839">
        <v>1</v>
      </c>
      <c r="F12839" s="2">
        <v>18.573599999999999</v>
      </c>
      <c r="G12839" s="3">
        <v>42</v>
      </c>
      <c r="H12839" s="3">
        <v>0.18573599999999998</v>
      </c>
      <c r="I12839" s="3">
        <v>0.87295919999999994</v>
      </c>
      <c r="J12839" s="3">
        <v>19.632295199999998</v>
      </c>
      <c r="K12839" s="4">
        <v>0.35000000000000003</v>
      </c>
      <c r="L12839" s="73">
        <v>35.640166670769226</v>
      </c>
    </row>
    <row r="12840" spans="1:12" x14ac:dyDescent="0.35">
      <c r="A12840" s="1" t="s">
        <v>21597</v>
      </c>
      <c r="B12840" t="s">
        <v>21598</v>
      </c>
      <c r="C12840" t="s">
        <v>363</v>
      </c>
      <c r="D12840" t="s">
        <v>364</v>
      </c>
      <c r="E12840">
        <v>1</v>
      </c>
      <c r="F12840" s="2">
        <v>45</v>
      </c>
      <c r="G12840" s="3">
        <v>86</v>
      </c>
      <c r="H12840" s="3">
        <v>0.45</v>
      </c>
      <c r="I12840" s="3">
        <v>2.1150000000000002</v>
      </c>
      <c r="J12840" s="3">
        <v>47.565000000000005</v>
      </c>
      <c r="K12840" s="4">
        <v>0.35000000000000003</v>
      </c>
      <c r="L12840" s="73">
        <v>86.34876923076925</v>
      </c>
    </row>
    <row r="12841" spans="1:12" x14ac:dyDescent="0.35">
      <c r="A12841" s="1" t="s">
        <v>21599</v>
      </c>
      <c r="B12841" t="s">
        <v>21600</v>
      </c>
      <c r="C12841" t="s">
        <v>363</v>
      </c>
      <c r="D12841" t="s">
        <v>364</v>
      </c>
      <c r="E12841">
        <v>1</v>
      </c>
      <c r="F12841" s="2">
        <v>6874.16</v>
      </c>
      <c r="G12841" s="3">
        <v>11418.4</v>
      </c>
      <c r="H12841" s="3">
        <v>68.741600000000005</v>
      </c>
      <c r="I12841" s="3">
        <v>323.08551999999997</v>
      </c>
      <c r="J12841" s="3">
        <v>7265.9871199999998</v>
      </c>
      <c r="K12841" s="4">
        <v>0.35000000000000003</v>
      </c>
      <c r="L12841" s="73">
        <v>13190.561233230768</v>
      </c>
    </row>
    <row r="12842" spans="1:12" x14ac:dyDescent="0.35">
      <c r="A12842" s="1" t="s">
        <v>21601</v>
      </c>
      <c r="B12842" t="s">
        <v>21360</v>
      </c>
      <c r="C12842" t="s">
        <v>363</v>
      </c>
      <c r="D12842" t="s">
        <v>364</v>
      </c>
      <c r="E12842">
        <v>1</v>
      </c>
      <c r="F12842" s="2">
        <v>3196</v>
      </c>
      <c r="G12842" s="3">
        <v>6699</v>
      </c>
      <c r="H12842" s="3">
        <v>31.96</v>
      </c>
      <c r="I12842" s="3">
        <v>150.21199999999999</v>
      </c>
      <c r="J12842" s="3">
        <v>3378.172</v>
      </c>
      <c r="K12842" s="4">
        <v>0.35000000000000003</v>
      </c>
      <c r="L12842" s="73">
        <v>6132.6814769230768</v>
      </c>
    </row>
    <row r="12843" spans="1:12" x14ac:dyDescent="0.35">
      <c r="A12843" s="1" t="s">
        <v>21602</v>
      </c>
      <c r="B12843" t="s">
        <v>20425</v>
      </c>
      <c r="C12843" t="s">
        <v>363</v>
      </c>
      <c r="D12843" t="s">
        <v>364</v>
      </c>
      <c r="E12843">
        <v>1</v>
      </c>
      <c r="F12843" s="2">
        <v>1.7065999999999999</v>
      </c>
      <c r="G12843" s="3">
        <v>4</v>
      </c>
      <c r="H12843" s="3">
        <v>1.7065999999999998E-2</v>
      </c>
      <c r="I12843" s="3">
        <v>8.0210199999999995E-2</v>
      </c>
      <c r="J12843" s="3">
        <v>1.8038761999999999</v>
      </c>
      <c r="K12843" s="4">
        <v>0.35</v>
      </c>
      <c r="L12843" s="73">
        <v>3.274729101538461</v>
      </c>
    </row>
    <row r="12844" spans="1:12" x14ac:dyDescent="0.35">
      <c r="A12844" s="1" t="s">
        <v>21603</v>
      </c>
      <c r="B12844" t="s">
        <v>21604</v>
      </c>
      <c r="C12844" t="s">
        <v>26</v>
      </c>
      <c r="D12844" t="s">
        <v>27</v>
      </c>
      <c r="E12844">
        <v>1</v>
      </c>
      <c r="F12844" s="2">
        <v>34</v>
      </c>
      <c r="G12844" s="3">
        <v>69</v>
      </c>
      <c r="H12844" s="3">
        <v>0.34</v>
      </c>
      <c r="I12844" s="3">
        <v>1.5980000000000001</v>
      </c>
      <c r="J12844" s="3">
        <v>35.938000000000002</v>
      </c>
      <c r="K12844" s="4">
        <v>0.35</v>
      </c>
      <c r="L12844" s="73">
        <v>65.241292307692305</v>
      </c>
    </row>
    <row r="12845" spans="1:12" x14ac:dyDescent="0.35">
      <c r="A12845" s="1" t="s">
        <v>21605</v>
      </c>
      <c r="B12845" t="s">
        <v>21606</v>
      </c>
      <c r="C12845" t="s">
        <v>363</v>
      </c>
      <c r="D12845" t="s">
        <v>364</v>
      </c>
      <c r="E12845">
        <v>1</v>
      </c>
      <c r="F12845" s="2">
        <v>4480</v>
      </c>
      <c r="G12845" s="3">
        <v>10652.98</v>
      </c>
      <c r="H12845" s="3">
        <v>44.800000000000004</v>
      </c>
      <c r="I12845" s="3">
        <v>210.56</v>
      </c>
      <c r="J12845" s="3">
        <v>4735.3600000000006</v>
      </c>
      <c r="K12845" s="4">
        <v>0.34999999999999992</v>
      </c>
      <c r="L12845" s="73">
        <v>8596.4996923076924</v>
      </c>
    </row>
    <row r="12846" spans="1:12" x14ac:dyDescent="0.35">
      <c r="A12846" s="1" t="s">
        <v>21607</v>
      </c>
      <c r="B12846" t="s">
        <v>21608</v>
      </c>
      <c r="C12846" t="s">
        <v>34</v>
      </c>
      <c r="D12846" t="s">
        <v>35</v>
      </c>
      <c r="E12846">
        <v>1</v>
      </c>
      <c r="F12846" s="2">
        <v>402.93</v>
      </c>
      <c r="G12846" s="3">
        <v>1104</v>
      </c>
      <c r="H12846" s="3">
        <v>4.0293000000000001</v>
      </c>
      <c r="I12846" s="3">
        <v>18.937709999999999</v>
      </c>
      <c r="J12846" s="3">
        <v>425.89700999999997</v>
      </c>
      <c r="K12846" s="4">
        <v>0.35000000000000003</v>
      </c>
      <c r="L12846" s="73">
        <v>773.16687969230759</v>
      </c>
    </row>
    <row r="12847" spans="1:12" x14ac:dyDescent="0.35">
      <c r="A12847" s="1" t="s">
        <v>21609</v>
      </c>
      <c r="B12847" t="s">
        <v>21610</v>
      </c>
      <c r="C12847" t="s">
        <v>363</v>
      </c>
      <c r="D12847" t="s">
        <v>364</v>
      </c>
      <c r="E12847">
        <v>1</v>
      </c>
      <c r="F12847" s="2">
        <v>245.41</v>
      </c>
      <c r="G12847" s="3">
        <v>485</v>
      </c>
      <c r="H12847" s="3">
        <v>2.4540999999999999</v>
      </c>
      <c r="I12847" s="3">
        <v>11.534269999999999</v>
      </c>
      <c r="J12847" s="3">
        <v>259.39837</v>
      </c>
      <c r="K12847" s="4">
        <v>0.34999999999999992</v>
      </c>
      <c r="L12847" s="73">
        <v>470.90781015384613</v>
      </c>
    </row>
    <row r="12848" spans="1:12" x14ac:dyDescent="0.35">
      <c r="A12848" s="1" t="s">
        <v>21611</v>
      </c>
      <c r="B12848" t="s">
        <v>21612</v>
      </c>
      <c r="C12848" t="s">
        <v>34</v>
      </c>
      <c r="D12848" t="s">
        <v>35</v>
      </c>
      <c r="E12848">
        <v>1</v>
      </c>
      <c r="F12848" s="2">
        <v>174.48</v>
      </c>
      <c r="G12848" s="3">
        <v>360</v>
      </c>
      <c r="H12848" s="3">
        <v>1.7447999999999999</v>
      </c>
      <c r="I12848" s="3">
        <v>8.2005599999999994</v>
      </c>
      <c r="J12848" s="3">
        <v>184.42535999999998</v>
      </c>
      <c r="K12848" s="4">
        <v>0.35</v>
      </c>
      <c r="L12848" s="73">
        <v>334.8029612307692</v>
      </c>
    </row>
    <row r="12849" spans="1:12" x14ac:dyDescent="0.35">
      <c r="A12849" s="1" t="s">
        <v>21613</v>
      </c>
      <c r="B12849" t="s">
        <v>21614</v>
      </c>
      <c r="C12849" t="s">
        <v>26</v>
      </c>
      <c r="D12849" t="s">
        <v>27</v>
      </c>
      <c r="E12849">
        <v>1</v>
      </c>
      <c r="F12849" s="2">
        <v>86.21</v>
      </c>
      <c r="G12849" s="3">
        <v>178</v>
      </c>
      <c r="H12849" s="3">
        <v>0.86209999999999998</v>
      </c>
      <c r="I12849" s="3">
        <v>4.0518700000000001</v>
      </c>
      <c r="J12849" s="3">
        <v>91.123969999999986</v>
      </c>
      <c r="K12849" s="4">
        <v>0.35000000000000003</v>
      </c>
      <c r="L12849" s="73">
        <v>165.42505323076921</v>
      </c>
    </row>
    <row r="12850" spans="1:12" x14ac:dyDescent="0.35">
      <c r="A12850" s="1" t="s">
        <v>21615</v>
      </c>
      <c r="B12850" t="s">
        <v>21616</v>
      </c>
      <c r="C12850" t="s">
        <v>363</v>
      </c>
      <c r="D12850" t="s">
        <v>364</v>
      </c>
      <c r="E12850">
        <v>1</v>
      </c>
      <c r="F12850" s="2">
        <v>1915</v>
      </c>
      <c r="G12850" s="3">
        <v>3686</v>
      </c>
      <c r="H12850" s="3">
        <v>19.150000000000002</v>
      </c>
      <c r="I12850" s="3">
        <v>90.004999999999995</v>
      </c>
      <c r="J12850" s="3">
        <v>2024.1550000000002</v>
      </c>
      <c r="K12850" s="4">
        <v>0.35</v>
      </c>
      <c r="L12850" s="73">
        <v>3674.6198461538461</v>
      </c>
    </row>
    <row r="12851" spans="1:12" x14ac:dyDescent="0.35">
      <c r="A12851" s="1" t="s">
        <v>21617</v>
      </c>
      <c r="B12851" t="s">
        <v>21618</v>
      </c>
      <c r="C12851" t="s">
        <v>363</v>
      </c>
      <c r="D12851" t="s">
        <v>364</v>
      </c>
      <c r="E12851">
        <v>1</v>
      </c>
      <c r="F12851" s="2">
        <v>312.92</v>
      </c>
      <c r="G12851" s="3">
        <v>627</v>
      </c>
      <c r="H12851" s="3">
        <v>3.1292000000000004</v>
      </c>
      <c r="I12851" s="3">
        <v>14.707240000000001</v>
      </c>
      <c r="J12851" s="3">
        <v>330.75644000000005</v>
      </c>
      <c r="K12851" s="4">
        <v>0.35000000000000003</v>
      </c>
      <c r="L12851" s="73">
        <v>600.4501526153847</v>
      </c>
    </row>
    <row r="12852" spans="1:12" x14ac:dyDescent="0.35">
      <c r="A12852" s="1" t="s">
        <v>21619</v>
      </c>
      <c r="B12852" t="s">
        <v>21620</v>
      </c>
      <c r="C12852" t="s">
        <v>21</v>
      </c>
      <c r="D12852" t="s">
        <v>22</v>
      </c>
      <c r="E12852">
        <v>1</v>
      </c>
      <c r="F12852" s="2">
        <v>42.75</v>
      </c>
      <c r="G12852" s="3">
        <v>114</v>
      </c>
      <c r="H12852" s="3">
        <v>0.42749999999999999</v>
      </c>
      <c r="I12852" s="3">
        <v>2.0092500000000002</v>
      </c>
      <c r="J12852" s="3">
        <v>45.186750000000004</v>
      </c>
      <c r="K12852" s="4">
        <v>0.35000000000000003</v>
      </c>
      <c r="L12852" s="73">
        <v>82.031330769230777</v>
      </c>
    </row>
    <row r="12853" spans="1:12" x14ac:dyDescent="0.35">
      <c r="A12853" s="1" t="s">
        <v>21621</v>
      </c>
      <c r="B12853" t="s">
        <v>21622</v>
      </c>
      <c r="C12853" t="s">
        <v>13</v>
      </c>
      <c r="D12853" t="s">
        <v>14</v>
      </c>
      <c r="E12853">
        <v>1</v>
      </c>
      <c r="F12853" s="2">
        <v>557.54999999999995</v>
      </c>
      <c r="G12853" s="3">
        <v>1218</v>
      </c>
      <c r="H12853" s="3">
        <v>5.5754999999999999</v>
      </c>
      <c r="I12853" s="3">
        <v>26.204849999999997</v>
      </c>
      <c r="J12853" s="3">
        <v>589.33034999999995</v>
      </c>
      <c r="K12853" s="4">
        <v>0.35</v>
      </c>
      <c r="L12853" s="73">
        <v>1069.8612507692305</v>
      </c>
    </row>
    <row r="12854" spans="1:12" x14ac:dyDescent="0.35">
      <c r="A12854" s="1" t="s">
        <v>21623</v>
      </c>
      <c r="B12854" t="s">
        <v>16692</v>
      </c>
      <c r="C12854" t="s">
        <v>363</v>
      </c>
      <c r="D12854" t="s">
        <v>364</v>
      </c>
      <c r="E12854">
        <v>1</v>
      </c>
      <c r="F12854" s="2">
        <v>3.16</v>
      </c>
      <c r="G12854" s="3">
        <v>7</v>
      </c>
      <c r="H12854" s="3">
        <v>3.1600000000000003E-2</v>
      </c>
      <c r="I12854" s="3">
        <v>0.14852000000000001</v>
      </c>
      <c r="J12854" s="3">
        <v>3.3401200000000002</v>
      </c>
      <c r="K12854" s="4">
        <v>0.35</v>
      </c>
      <c r="L12854" s="73">
        <v>6.0636024615384621</v>
      </c>
    </row>
    <row r="12855" spans="1:12" x14ac:dyDescent="0.35">
      <c r="A12855" s="1" t="s">
        <v>21624</v>
      </c>
      <c r="B12855" t="s">
        <v>19923</v>
      </c>
      <c r="C12855" t="s">
        <v>34</v>
      </c>
      <c r="D12855" t="s">
        <v>35</v>
      </c>
      <c r="E12855">
        <v>1</v>
      </c>
      <c r="F12855" s="2">
        <v>11557.46</v>
      </c>
      <c r="G12855" s="3">
        <v>28898</v>
      </c>
      <c r="H12855" s="3">
        <v>115.57459999999999</v>
      </c>
      <c r="I12855" s="3">
        <v>543.20061999999996</v>
      </c>
      <c r="J12855" s="3">
        <v>12216.235219999999</v>
      </c>
      <c r="K12855" s="4">
        <v>0.34999999999999992</v>
      </c>
      <c r="L12855" s="73">
        <v>22177.165476307688</v>
      </c>
    </row>
    <row r="12856" spans="1:12" x14ac:dyDescent="0.35">
      <c r="A12856" s="1" t="s">
        <v>21625</v>
      </c>
      <c r="B12856" t="s">
        <v>3142</v>
      </c>
      <c r="C12856" t="s">
        <v>13</v>
      </c>
      <c r="D12856" t="s">
        <v>14</v>
      </c>
      <c r="E12856">
        <v>1</v>
      </c>
      <c r="F12856" s="2">
        <v>1860.6</v>
      </c>
      <c r="G12856" s="3">
        <v>3724</v>
      </c>
      <c r="H12856" s="3">
        <v>18.605999999999998</v>
      </c>
      <c r="I12856" s="3">
        <v>87.4482</v>
      </c>
      <c r="J12856" s="3">
        <v>1966.6541999999999</v>
      </c>
      <c r="K12856" s="4">
        <v>0.35</v>
      </c>
      <c r="L12856" s="73">
        <v>3570.2337784615383</v>
      </c>
    </row>
    <row r="12857" spans="1:12" x14ac:dyDescent="0.35">
      <c r="A12857" s="1" t="s">
        <v>21626</v>
      </c>
      <c r="B12857" t="s">
        <v>21627</v>
      </c>
      <c r="C12857" t="s">
        <v>363</v>
      </c>
      <c r="D12857" t="s">
        <v>364</v>
      </c>
      <c r="E12857">
        <v>1</v>
      </c>
      <c r="F12857" s="2">
        <v>42.480899999999998</v>
      </c>
      <c r="G12857" s="3">
        <v>103</v>
      </c>
      <c r="H12857" s="3">
        <v>0.42480899999999999</v>
      </c>
      <c r="I12857" s="3">
        <v>1.9966022999999999</v>
      </c>
      <c r="J12857" s="3">
        <v>44.902311300000001</v>
      </c>
      <c r="K12857" s="4">
        <v>0.35</v>
      </c>
      <c r="L12857" s="73">
        <v>81.514965129230774</v>
      </c>
    </row>
    <row r="12858" spans="1:12" x14ac:dyDescent="0.35">
      <c r="A12858" s="1" t="s">
        <v>21628</v>
      </c>
      <c r="B12858" t="s">
        <v>21629</v>
      </c>
      <c r="C12858" t="s">
        <v>34</v>
      </c>
      <c r="D12858" t="s">
        <v>35</v>
      </c>
      <c r="E12858">
        <v>1</v>
      </c>
      <c r="F12858" s="2">
        <v>11530.43</v>
      </c>
      <c r="G12858" s="3">
        <v>25261</v>
      </c>
      <c r="H12858" s="3">
        <v>115.30430000000001</v>
      </c>
      <c r="I12858" s="3">
        <v>541.93020999999999</v>
      </c>
      <c r="J12858" s="3">
        <v>12187.664510000001</v>
      </c>
      <c r="K12858" s="4">
        <v>0.35</v>
      </c>
      <c r="L12858" s="73">
        <v>22125.298648923075</v>
      </c>
    </row>
    <row r="12859" spans="1:12" x14ac:dyDescent="0.35">
      <c r="A12859" s="1" t="s">
        <v>21630</v>
      </c>
      <c r="B12859" t="s">
        <v>21631</v>
      </c>
      <c r="C12859" t="s">
        <v>13</v>
      </c>
      <c r="D12859" t="s">
        <v>14</v>
      </c>
      <c r="E12859">
        <v>1</v>
      </c>
      <c r="F12859" s="2">
        <v>371.28</v>
      </c>
      <c r="G12859" s="3">
        <v>745</v>
      </c>
      <c r="H12859" s="3">
        <v>3.7127999999999997</v>
      </c>
      <c r="I12859" s="3">
        <v>17.45016</v>
      </c>
      <c r="J12859" s="3">
        <v>392.44295999999997</v>
      </c>
      <c r="K12859" s="4">
        <v>0.35</v>
      </c>
      <c r="L12859" s="73">
        <v>712.43491199999994</v>
      </c>
    </row>
    <row r="12860" spans="1:12" x14ac:dyDescent="0.35">
      <c r="A12860" s="1" t="s">
        <v>21632</v>
      </c>
      <c r="B12860" t="s">
        <v>21633</v>
      </c>
      <c r="C12860" t="s">
        <v>363</v>
      </c>
      <c r="D12860" t="s">
        <v>364</v>
      </c>
      <c r="E12860">
        <v>1</v>
      </c>
      <c r="F12860" s="2">
        <v>24.7805</v>
      </c>
      <c r="G12860" s="3">
        <v>64</v>
      </c>
      <c r="H12860" s="3">
        <v>0.247805</v>
      </c>
      <c r="I12860" s="3">
        <v>1.1646835</v>
      </c>
      <c r="J12860" s="3">
        <v>26.192988499999998</v>
      </c>
      <c r="K12860" s="4">
        <v>0.34999999999999992</v>
      </c>
      <c r="L12860" s="73">
        <v>47.550348353846147</v>
      </c>
    </row>
    <row r="12861" spans="1:12" x14ac:dyDescent="0.35">
      <c r="A12861" s="1" t="s">
        <v>21634</v>
      </c>
      <c r="B12861" t="s">
        <v>19624</v>
      </c>
      <c r="C12861" t="s">
        <v>363</v>
      </c>
      <c r="D12861" t="s">
        <v>364</v>
      </c>
      <c r="E12861">
        <v>1</v>
      </c>
      <c r="F12861" s="2">
        <v>340.4</v>
      </c>
      <c r="G12861" s="3">
        <v>740</v>
      </c>
      <c r="H12861" s="3">
        <v>3.4039999999999999</v>
      </c>
      <c r="I12861" s="3">
        <v>15.998799999999999</v>
      </c>
      <c r="J12861" s="3">
        <v>359.80279999999999</v>
      </c>
      <c r="K12861" s="4">
        <v>0.35</v>
      </c>
      <c r="L12861" s="73">
        <v>653.18046769230762</v>
      </c>
    </row>
    <row r="12862" spans="1:12" x14ac:dyDescent="0.35">
      <c r="A12862" s="1" t="s">
        <v>21635</v>
      </c>
      <c r="B12862" t="s">
        <v>21636</v>
      </c>
      <c r="C12862" t="s">
        <v>363</v>
      </c>
      <c r="D12862" t="s">
        <v>364</v>
      </c>
      <c r="E12862">
        <v>1</v>
      </c>
      <c r="F12862" s="2">
        <v>2572.56</v>
      </c>
      <c r="G12862" s="3">
        <v>62</v>
      </c>
      <c r="H12862" s="3">
        <v>25.7256</v>
      </c>
      <c r="I12862" s="3">
        <v>120.91032</v>
      </c>
      <c r="J12862" s="3">
        <v>2719.1959200000001</v>
      </c>
      <c r="K12862" s="4">
        <v>0.34999999999999992</v>
      </c>
      <c r="L12862" s="73">
        <v>4936.3864393846152</v>
      </c>
    </row>
    <row r="12863" spans="1:12" x14ac:dyDescent="0.35">
      <c r="A12863" s="1" t="s">
        <v>21637</v>
      </c>
      <c r="B12863" t="s">
        <v>21638</v>
      </c>
      <c r="C12863" t="s">
        <v>34</v>
      </c>
      <c r="D12863" t="s">
        <v>35</v>
      </c>
      <c r="E12863">
        <v>1</v>
      </c>
      <c r="F12863" s="2">
        <v>59.06</v>
      </c>
      <c r="G12863" s="3">
        <v>159</v>
      </c>
      <c r="H12863" s="3">
        <v>0.59060000000000001</v>
      </c>
      <c r="I12863" s="3">
        <v>2.77582</v>
      </c>
      <c r="J12863" s="3">
        <v>62.426420000000007</v>
      </c>
      <c r="K12863" s="4">
        <v>0.35000000000000003</v>
      </c>
      <c r="L12863" s="73">
        <v>113.32796246153848</v>
      </c>
    </row>
    <row r="12864" spans="1:12" x14ac:dyDescent="0.35">
      <c r="A12864" s="1" t="s">
        <v>21639</v>
      </c>
      <c r="B12864" t="s">
        <v>19923</v>
      </c>
      <c r="C12864" t="s">
        <v>34</v>
      </c>
      <c r="D12864" t="s">
        <v>35</v>
      </c>
      <c r="E12864">
        <v>1</v>
      </c>
      <c r="F12864" s="2">
        <v>12829.81</v>
      </c>
      <c r="G12864" s="3">
        <v>33301</v>
      </c>
      <c r="H12864" s="3">
        <v>128.29810000000001</v>
      </c>
      <c r="I12864" s="3">
        <v>603.00107000000003</v>
      </c>
      <c r="J12864" s="3">
        <v>13561.10917</v>
      </c>
      <c r="K12864" s="4">
        <v>0.35</v>
      </c>
      <c r="L12864" s="73">
        <v>24618.628954769229</v>
      </c>
    </row>
    <row r="12865" spans="1:12" x14ac:dyDescent="0.35">
      <c r="A12865" s="1" t="s">
        <v>21640</v>
      </c>
      <c r="B12865" t="s">
        <v>21641</v>
      </c>
      <c r="C12865" t="s">
        <v>34</v>
      </c>
      <c r="D12865" t="s">
        <v>35</v>
      </c>
      <c r="E12865">
        <v>1</v>
      </c>
      <c r="F12865" s="2">
        <v>0.31</v>
      </c>
      <c r="G12865" s="3">
        <v>1</v>
      </c>
      <c r="H12865" s="3">
        <v>3.0999999999999999E-3</v>
      </c>
      <c r="I12865" s="3">
        <v>1.457E-2</v>
      </c>
      <c r="J12865" s="3">
        <v>0.32767000000000002</v>
      </c>
      <c r="K12865" s="4">
        <v>0.35000000000000003</v>
      </c>
      <c r="L12865" s="73">
        <v>0.59484707692307703</v>
      </c>
    </row>
    <row r="12866" spans="1:12" x14ac:dyDescent="0.35">
      <c r="A12866" s="1" t="s">
        <v>21642</v>
      </c>
      <c r="B12866" t="s">
        <v>21643</v>
      </c>
      <c r="C12866" t="s">
        <v>26</v>
      </c>
      <c r="D12866" t="s">
        <v>27</v>
      </c>
      <c r="E12866">
        <v>1</v>
      </c>
      <c r="F12866" s="2">
        <v>368.34</v>
      </c>
      <c r="G12866" s="3">
        <v>749</v>
      </c>
      <c r="H12866" s="3">
        <v>3.6833999999999998</v>
      </c>
      <c r="I12866" s="3">
        <v>17.311979999999998</v>
      </c>
      <c r="J12866" s="3">
        <v>389.33537999999999</v>
      </c>
      <c r="K12866" s="4">
        <v>0.35</v>
      </c>
      <c r="L12866" s="73">
        <v>706.793459076923</v>
      </c>
    </row>
    <row r="12867" spans="1:12" x14ac:dyDescent="0.35">
      <c r="A12867" s="1" t="s">
        <v>21644</v>
      </c>
      <c r="B12867" t="s">
        <v>6884</v>
      </c>
      <c r="C12867" t="s">
        <v>13</v>
      </c>
      <c r="D12867" t="s">
        <v>14</v>
      </c>
      <c r="E12867">
        <v>1</v>
      </c>
      <c r="F12867" s="2">
        <v>120.12</v>
      </c>
      <c r="G12867" s="3">
        <v>240</v>
      </c>
      <c r="H12867" s="3">
        <v>1.2012</v>
      </c>
      <c r="I12867" s="3">
        <v>5.6456400000000002</v>
      </c>
      <c r="J12867" s="3">
        <v>126.96684</v>
      </c>
      <c r="K12867" s="4">
        <v>0.34999999999999992</v>
      </c>
      <c r="L12867" s="73">
        <v>230.49364799999998</v>
      </c>
    </row>
    <row r="12868" spans="1:12" x14ac:dyDescent="0.35">
      <c r="A12868" s="1" t="s">
        <v>21645</v>
      </c>
      <c r="B12868" t="s">
        <v>21646</v>
      </c>
      <c r="C12868" t="s">
        <v>363</v>
      </c>
      <c r="D12868" t="s">
        <v>364</v>
      </c>
      <c r="E12868">
        <v>1</v>
      </c>
      <c r="F12868" s="2">
        <v>1155</v>
      </c>
      <c r="G12868" s="3">
        <v>2431</v>
      </c>
      <c r="H12868" s="3">
        <v>11.55</v>
      </c>
      <c r="I12868" s="3">
        <v>54.284999999999997</v>
      </c>
      <c r="J12868" s="3">
        <v>1220.835</v>
      </c>
      <c r="K12868" s="4">
        <v>0.35</v>
      </c>
      <c r="L12868" s="73">
        <v>2216.2850769230768</v>
      </c>
    </row>
    <row r="12869" spans="1:12" x14ac:dyDescent="0.35">
      <c r="A12869" s="1" t="s">
        <v>21647</v>
      </c>
      <c r="B12869" t="s">
        <v>21526</v>
      </c>
      <c r="C12869" t="s">
        <v>34</v>
      </c>
      <c r="D12869" t="s">
        <v>35</v>
      </c>
      <c r="E12869">
        <v>1</v>
      </c>
      <c r="F12869" s="2">
        <v>9088.2000000000007</v>
      </c>
      <c r="G12869" s="3">
        <v>25242</v>
      </c>
      <c r="H12869" s="3">
        <v>90.882000000000005</v>
      </c>
      <c r="I12869" s="3">
        <v>427.14540000000005</v>
      </c>
      <c r="J12869" s="3">
        <v>9606.2273999999998</v>
      </c>
      <c r="K12869" s="4">
        <v>0.34999999999999992</v>
      </c>
      <c r="L12869" s="73">
        <v>17438.997433846151</v>
      </c>
    </row>
    <row r="12870" spans="1:12" x14ac:dyDescent="0.35">
      <c r="A12870" s="1" t="s">
        <v>21648</v>
      </c>
      <c r="B12870" t="s">
        <v>21528</v>
      </c>
      <c r="C12870" t="s">
        <v>34</v>
      </c>
      <c r="D12870" t="s">
        <v>35</v>
      </c>
      <c r="E12870">
        <v>1</v>
      </c>
      <c r="F12870" s="2">
        <v>8969.4</v>
      </c>
      <c r="G12870" s="3">
        <v>24912</v>
      </c>
      <c r="H12870" s="3">
        <v>89.694000000000003</v>
      </c>
      <c r="I12870" s="3">
        <v>421.56180000000001</v>
      </c>
      <c r="J12870" s="3">
        <v>9480.6557999999986</v>
      </c>
      <c r="K12870" s="4">
        <v>0.35</v>
      </c>
      <c r="L12870" s="73">
        <v>17211.03668307692</v>
      </c>
    </row>
    <row r="12871" spans="1:12" x14ac:dyDescent="0.35">
      <c r="A12871" s="1" t="s">
        <v>21649</v>
      </c>
      <c r="B12871" t="s">
        <v>21650</v>
      </c>
      <c r="C12871" t="s">
        <v>363</v>
      </c>
      <c r="D12871" t="s">
        <v>364</v>
      </c>
      <c r="E12871">
        <v>1</v>
      </c>
      <c r="F12871" s="2">
        <v>10340</v>
      </c>
      <c r="G12871" s="3">
        <v>17186.400000000001</v>
      </c>
      <c r="H12871" s="3">
        <v>103.4</v>
      </c>
      <c r="I12871" s="3">
        <v>485.98</v>
      </c>
      <c r="J12871" s="3">
        <v>10929.38</v>
      </c>
      <c r="K12871" s="4">
        <v>0.34999999999999992</v>
      </c>
      <c r="L12871" s="73">
        <v>19841.028307692304</v>
      </c>
    </row>
    <row r="12872" spans="1:12" x14ac:dyDescent="0.35">
      <c r="A12872" s="1" t="s">
        <v>21651</v>
      </c>
      <c r="B12872" t="s">
        <v>21652</v>
      </c>
      <c r="C12872" t="s">
        <v>363</v>
      </c>
      <c r="D12872" t="s">
        <v>364</v>
      </c>
      <c r="E12872">
        <v>1</v>
      </c>
      <c r="F12872" s="2">
        <v>59.39</v>
      </c>
      <c r="G12872" s="3">
        <v>118</v>
      </c>
      <c r="H12872" s="3">
        <v>0.59389999999999998</v>
      </c>
      <c r="I12872" s="3">
        <v>2.7913299999999999</v>
      </c>
      <c r="J12872" s="3">
        <v>62.775230000000001</v>
      </c>
      <c r="K12872" s="4">
        <v>0.35</v>
      </c>
      <c r="L12872" s="73">
        <v>113.96118676923076</v>
      </c>
    </row>
    <row r="12873" spans="1:12" x14ac:dyDescent="0.35">
      <c r="A12873" s="1" t="s">
        <v>21653</v>
      </c>
      <c r="B12873" t="s">
        <v>21654</v>
      </c>
      <c r="C12873" t="s">
        <v>13</v>
      </c>
      <c r="D12873" t="s">
        <v>14</v>
      </c>
      <c r="E12873">
        <v>1</v>
      </c>
      <c r="F12873" s="2">
        <v>128.72</v>
      </c>
      <c r="G12873" s="3">
        <v>402</v>
      </c>
      <c r="H12873" s="3">
        <v>1.2872000000000001</v>
      </c>
      <c r="I12873" s="3">
        <v>6.0498399999999997</v>
      </c>
      <c r="J12873" s="3">
        <v>136.05704</v>
      </c>
      <c r="K12873" s="4">
        <v>0.35</v>
      </c>
      <c r="L12873" s="73">
        <v>246.99585723076922</v>
      </c>
    </row>
    <row r="12874" spans="1:12" x14ac:dyDescent="0.35">
      <c r="A12874" s="1" t="s">
        <v>21655</v>
      </c>
      <c r="B12874" t="s">
        <v>21656</v>
      </c>
      <c r="C12874" t="s">
        <v>34</v>
      </c>
      <c r="D12874" t="s">
        <v>35</v>
      </c>
      <c r="E12874">
        <v>1</v>
      </c>
      <c r="F12874" s="2">
        <v>883.33</v>
      </c>
      <c r="G12874" s="3">
        <v>2273</v>
      </c>
      <c r="H12874" s="3">
        <v>8.8333000000000013</v>
      </c>
      <c r="I12874" s="3">
        <v>41.516510000000004</v>
      </c>
      <c r="J12874" s="3">
        <v>933.67981000000009</v>
      </c>
      <c r="K12874" s="4">
        <v>0.35000000000000003</v>
      </c>
      <c r="L12874" s="73">
        <v>1694.987962769231</v>
      </c>
    </row>
    <row r="12875" spans="1:12" x14ac:dyDescent="0.35">
      <c r="A12875" s="1" t="s">
        <v>21657</v>
      </c>
      <c r="B12875" t="s">
        <v>21658</v>
      </c>
      <c r="C12875" t="s">
        <v>363</v>
      </c>
      <c r="D12875" t="s">
        <v>364</v>
      </c>
      <c r="E12875">
        <v>1</v>
      </c>
      <c r="F12875" s="2">
        <v>208.684</v>
      </c>
      <c r="G12875" s="3">
        <v>431</v>
      </c>
      <c r="H12875" s="3">
        <v>2.08684</v>
      </c>
      <c r="I12875" s="3">
        <v>9.8081479999999992</v>
      </c>
      <c r="J12875" s="3">
        <v>220.57898799999998</v>
      </c>
      <c r="K12875" s="4">
        <v>0.35</v>
      </c>
      <c r="L12875" s="73">
        <v>400.43570129230767</v>
      </c>
    </row>
    <row r="12876" spans="1:12" x14ac:dyDescent="0.35">
      <c r="A12876" s="1" t="s">
        <v>21659</v>
      </c>
      <c r="B12876" t="s">
        <v>21660</v>
      </c>
      <c r="C12876" t="s">
        <v>363</v>
      </c>
      <c r="D12876" t="s">
        <v>364</v>
      </c>
      <c r="E12876">
        <v>1</v>
      </c>
      <c r="F12876" s="2">
        <v>405.72</v>
      </c>
      <c r="G12876" s="3">
        <v>886.73</v>
      </c>
      <c r="H12876" s="3">
        <v>4.0571999999999999</v>
      </c>
      <c r="I12876" s="3">
        <v>19.068840000000002</v>
      </c>
      <c r="J12876" s="3">
        <v>428.84604000000007</v>
      </c>
      <c r="K12876" s="4">
        <v>0.35</v>
      </c>
      <c r="L12876" s="73">
        <v>778.52050338461549</v>
      </c>
    </row>
    <row r="12877" spans="1:12" x14ac:dyDescent="0.35">
      <c r="A12877" s="1" t="s">
        <v>21661</v>
      </c>
      <c r="B12877" t="s">
        <v>21662</v>
      </c>
      <c r="C12877" t="s">
        <v>34</v>
      </c>
      <c r="D12877" t="s">
        <v>35</v>
      </c>
      <c r="E12877">
        <v>1</v>
      </c>
      <c r="F12877" s="2">
        <v>232.85</v>
      </c>
      <c r="G12877" s="3">
        <v>608</v>
      </c>
      <c r="H12877" s="3">
        <v>2.3285</v>
      </c>
      <c r="I12877" s="3">
        <v>10.943949999999999</v>
      </c>
      <c r="J12877" s="3">
        <v>246.12244999999999</v>
      </c>
      <c r="K12877" s="4">
        <v>0.34999999999999992</v>
      </c>
      <c r="L12877" s="73">
        <v>446.80690923076918</v>
      </c>
    </row>
    <row r="12878" spans="1:12" x14ac:dyDescent="0.35">
      <c r="A12878" s="1" t="s">
        <v>21663</v>
      </c>
      <c r="B12878" t="s">
        <v>21664</v>
      </c>
      <c r="C12878" t="s">
        <v>34</v>
      </c>
      <c r="D12878" t="s">
        <v>35</v>
      </c>
      <c r="E12878">
        <v>1</v>
      </c>
      <c r="F12878" s="2">
        <v>27.31</v>
      </c>
      <c r="G12878" s="3">
        <v>2523</v>
      </c>
      <c r="H12878" s="3">
        <v>0.27310000000000001</v>
      </c>
      <c r="I12878" s="3">
        <v>1.2835699999999999</v>
      </c>
      <c r="J12878" s="3">
        <v>28.866669999999999</v>
      </c>
      <c r="K12878" s="4">
        <v>0.34999999999999992</v>
      </c>
      <c r="L12878" s="73">
        <v>52.404108615384608</v>
      </c>
    </row>
    <row r="12879" spans="1:12" x14ac:dyDescent="0.35">
      <c r="A12879" s="1" t="s">
        <v>21665</v>
      </c>
      <c r="B12879" t="s">
        <v>21666</v>
      </c>
      <c r="C12879" t="s">
        <v>363</v>
      </c>
      <c r="D12879" t="s">
        <v>364</v>
      </c>
      <c r="E12879">
        <v>1</v>
      </c>
      <c r="F12879" s="2">
        <v>2915</v>
      </c>
      <c r="G12879" s="3">
        <v>5831</v>
      </c>
      <c r="H12879" s="3">
        <v>29.150000000000002</v>
      </c>
      <c r="I12879" s="3">
        <v>137.005</v>
      </c>
      <c r="J12879" s="3">
        <v>3081.1550000000002</v>
      </c>
      <c r="K12879" s="4">
        <v>0.35</v>
      </c>
      <c r="L12879" s="73">
        <v>5593.4813846153847</v>
      </c>
    </row>
    <row r="12880" spans="1:12" x14ac:dyDescent="0.35">
      <c r="A12880" s="1" t="s">
        <v>21667</v>
      </c>
      <c r="B12880" t="s">
        <v>21668</v>
      </c>
      <c r="C12880" t="s">
        <v>363</v>
      </c>
      <c r="D12880" t="s">
        <v>364</v>
      </c>
      <c r="E12880">
        <v>1</v>
      </c>
      <c r="F12880" s="2">
        <v>1055</v>
      </c>
      <c r="G12880" s="3">
        <v>1945</v>
      </c>
      <c r="H12880" s="3">
        <v>10.55</v>
      </c>
      <c r="I12880" s="3">
        <v>49.585000000000001</v>
      </c>
      <c r="J12880" s="3">
        <v>1115.135</v>
      </c>
      <c r="K12880" s="4">
        <v>0.35000000000000003</v>
      </c>
      <c r="L12880" s="73">
        <v>2024.398923076923</v>
      </c>
    </row>
    <row r="12881" spans="1:12" x14ac:dyDescent="0.35">
      <c r="A12881" s="1" t="s">
        <v>21669</v>
      </c>
      <c r="B12881" t="s">
        <v>21669</v>
      </c>
      <c r="C12881" t="s">
        <v>363</v>
      </c>
      <c r="D12881" t="s">
        <v>364</v>
      </c>
      <c r="E12881">
        <v>1</v>
      </c>
      <c r="F12881" s="2">
        <v>22.4</v>
      </c>
      <c r="G12881" s="3">
        <v>41</v>
      </c>
      <c r="H12881" s="3">
        <v>0.22399999999999998</v>
      </c>
      <c r="I12881" s="3">
        <v>1.0528</v>
      </c>
      <c r="J12881" s="3">
        <v>23.6768</v>
      </c>
      <c r="K12881" s="4">
        <v>0.35</v>
      </c>
      <c r="L12881" s="73">
        <v>42.982498461538455</v>
      </c>
    </row>
    <row r="12882" spans="1:12" x14ac:dyDescent="0.35">
      <c r="A12882" s="1" t="s">
        <v>21670</v>
      </c>
      <c r="B12882" t="s">
        <v>21671</v>
      </c>
      <c r="C12882" t="s">
        <v>34</v>
      </c>
      <c r="D12882" t="s">
        <v>35</v>
      </c>
      <c r="E12882">
        <v>1</v>
      </c>
      <c r="F12882" s="2">
        <v>265.33999999999997</v>
      </c>
      <c r="G12882" s="3">
        <v>664</v>
      </c>
      <c r="H12882" s="3">
        <v>2.6534</v>
      </c>
      <c r="I12882" s="3">
        <v>12.470979999999999</v>
      </c>
      <c r="J12882" s="3">
        <v>280.46437999999995</v>
      </c>
      <c r="K12882" s="4">
        <v>0.35</v>
      </c>
      <c r="L12882" s="73">
        <v>509.1507206153845</v>
      </c>
    </row>
    <row r="12883" spans="1:12" x14ac:dyDescent="0.35">
      <c r="A12883" s="1" t="s">
        <v>21672</v>
      </c>
      <c r="B12883" t="s">
        <v>21338</v>
      </c>
      <c r="C12883" t="s">
        <v>363</v>
      </c>
      <c r="D12883" t="s">
        <v>364</v>
      </c>
      <c r="E12883">
        <v>1</v>
      </c>
      <c r="F12883" s="2">
        <v>4385</v>
      </c>
      <c r="G12883" s="3">
        <v>7293</v>
      </c>
      <c r="H12883" s="3">
        <v>43.85</v>
      </c>
      <c r="I12883" s="3">
        <v>206.095</v>
      </c>
      <c r="J12883" s="3">
        <v>4634.9450000000006</v>
      </c>
      <c r="K12883" s="4">
        <v>0.35</v>
      </c>
      <c r="L12883" s="73">
        <v>8414.2078461538476</v>
      </c>
    </row>
    <row r="12884" spans="1:12" x14ac:dyDescent="0.35">
      <c r="A12884" s="1" t="s">
        <v>21673</v>
      </c>
      <c r="B12884" t="s">
        <v>21674</v>
      </c>
      <c r="C12884" t="s">
        <v>13</v>
      </c>
      <c r="D12884" t="s">
        <v>14</v>
      </c>
      <c r="E12884">
        <v>1</v>
      </c>
      <c r="F12884" s="2">
        <v>843.36</v>
      </c>
      <c r="G12884" s="3">
        <v>1691</v>
      </c>
      <c r="H12884" s="3">
        <v>8.4336000000000002</v>
      </c>
      <c r="I12884" s="3">
        <v>39.637920000000001</v>
      </c>
      <c r="J12884" s="3">
        <v>891.43151999999998</v>
      </c>
      <c r="K12884" s="4">
        <v>0.35</v>
      </c>
      <c r="L12884" s="73">
        <v>1618.2910670769229</v>
      </c>
    </row>
    <row r="12885" spans="1:12" x14ac:dyDescent="0.35">
      <c r="A12885" s="1" t="s">
        <v>21675</v>
      </c>
      <c r="B12885" t="s">
        <v>21676</v>
      </c>
      <c r="C12885" t="s">
        <v>363</v>
      </c>
      <c r="D12885" t="s">
        <v>364</v>
      </c>
      <c r="E12885">
        <v>1</v>
      </c>
      <c r="F12885" s="2">
        <v>208.36</v>
      </c>
      <c r="G12885" s="3">
        <v>600</v>
      </c>
      <c r="H12885" s="3">
        <v>2.0836000000000001</v>
      </c>
      <c r="I12885" s="3">
        <v>9.7929200000000005</v>
      </c>
      <c r="J12885" s="3">
        <v>220.23652000000001</v>
      </c>
      <c r="K12885" s="4">
        <v>0.35</v>
      </c>
      <c r="L12885" s="73">
        <v>399.81399015384613</v>
      </c>
    </row>
    <row r="12886" spans="1:12" x14ac:dyDescent="0.35">
      <c r="A12886" s="1" t="s">
        <v>21677</v>
      </c>
      <c r="B12886" t="s">
        <v>21678</v>
      </c>
      <c r="C12886" t="s">
        <v>363</v>
      </c>
      <c r="D12886" t="s">
        <v>364</v>
      </c>
      <c r="E12886">
        <v>1</v>
      </c>
      <c r="F12886" s="2">
        <v>90.74</v>
      </c>
      <c r="G12886" s="3">
        <v>182</v>
      </c>
      <c r="H12886" s="3">
        <v>0.90739999999999998</v>
      </c>
      <c r="I12886" s="3">
        <v>4.26478</v>
      </c>
      <c r="J12886" s="3">
        <v>95.912179999999992</v>
      </c>
      <c r="K12886" s="4">
        <v>0.35000000000000003</v>
      </c>
      <c r="L12886" s="73">
        <v>174.11749599999999</v>
      </c>
    </row>
    <row r="12887" spans="1:12" x14ac:dyDescent="0.35">
      <c r="A12887" s="1" t="s">
        <v>21679</v>
      </c>
      <c r="B12887" t="s">
        <v>21680</v>
      </c>
      <c r="C12887" t="s">
        <v>363</v>
      </c>
      <c r="D12887" t="s">
        <v>364</v>
      </c>
      <c r="E12887">
        <v>1</v>
      </c>
      <c r="F12887" s="2">
        <v>726.8</v>
      </c>
      <c r="G12887" s="3">
        <v>1580</v>
      </c>
      <c r="H12887" s="3">
        <v>7.2679999999999998</v>
      </c>
      <c r="I12887" s="3">
        <v>34.159599999999998</v>
      </c>
      <c r="J12887" s="3">
        <v>768.22759999999994</v>
      </c>
      <c r="K12887" s="4">
        <v>0.34999999999999992</v>
      </c>
      <c r="L12887" s="73">
        <v>1394.6285661538459</v>
      </c>
    </row>
    <row r="12888" spans="1:12" x14ac:dyDescent="0.35">
      <c r="A12888" s="1" t="s">
        <v>21681</v>
      </c>
      <c r="B12888" t="s">
        <v>21682</v>
      </c>
      <c r="C12888" t="s">
        <v>363</v>
      </c>
      <c r="D12888" t="s">
        <v>364</v>
      </c>
      <c r="E12888">
        <v>1</v>
      </c>
      <c r="F12888" s="2">
        <v>1250</v>
      </c>
      <c r="G12888" s="3">
        <v>2527</v>
      </c>
      <c r="H12888" s="3">
        <v>12.5</v>
      </c>
      <c r="I12888" s="3">
        <v>58.75</v>
      </c>
      <c r="J12888" s="3">
        <v>1321.25</v>
      </c>
      <c r="K12888" s="4">
        <v>0.35</v>
      </c>
      <c r="L12888" s="73">
        <v>2398.5769230769229</v>
      </c>
    </row>
    <row r="12889" spans="1:12" x14ac:dyDescent="0.35">
      <c r="A12889" s="1" t="s">
        <v>21683</v>
      </c>
      <c r="B12889" t="s">
        <v>21684</v>
      </c>
      <c r="C12889" t="s">
        <v>363</v>
      </c>
      <c r="D12889" t="s">
        <v>364</v>
      </c>
      <c r="E12889">
        <v>1</v>
      </c>
      <c r="F12889" s="2">
        <v>257.33999999999997</v>
      </c>
      <c r="G12889" s="3">
        <v>54</v>
      </c>
      <c r="H12889" s="3">
        <v>2.5733999999999999</v>
      </c>
      <c r="I12889" s="3">
        <v>12.09498</v>
      </c>
      <c r="J12889" s="3">
        <v>272.00837999999999</v>
      </c>
      <c r="K12889" s="4">
        <v>0.35000000000000003</v>
      </c>
      <c r="L12889" s="73">
        <v>493.79982830769228</v>
      </c>
    </row>
    <row r="12890" spans="1:12" x14ac:dyDescent="0.35">
      <c r="A12890" s="1" t="s">
        <v>21685</v>
      </c>
      <c r="B12890" t="s">
        <v>21686</v>
      </c>
      <c r="C12890" t="s">
        <v>34</v>
      </c>
      <c r="D12890" t="s">
        <v>35</v>
      </c>
      <c r="E12890">
        <v>1</v>
      </c>
      <c r="F12890" s="2">
        <v>41.85</v>
      </c>
      <c r="G12890" s="3">
        <v>93</v>
      </c>
      <c r="H12890" s="3">
        <v>0.41850000000000004</v>
      </c>
      <c r="I12890" s="3">
        <v>1.96695</v>
      </c>
      <c r="J12890" s="3">
        <v>44.23545</v>
      </c>
      <c r="K12890" s="4">
        <v>0.34999999999999992</v>
      </c>
      <c r="L12890" s="73">
        <v>80.304355384615377</v>
      </c>
    </row>
    <row r="12891" spans="1:12" x14ac:dyDescent="0.35">
      <c r="A12891" s="1" t="s">
        <v>21687</v>
      </c>
      <c r="B12891" t="s">
        <v>20183</v>
      </c>
      <c r="C12891" t="s">
        <v>26</v>
      </c>
      <c r="D12891" t="s">
        <v>27</v>
      </c>
      <c r="E12891">
        <v>1</v>
      </c>
      <c r="F12891" s="2">
        <v>866.8</v>
      </c>
      <c r="G12891" s="3">
        <v>1894.45</v>
      </c>
      <c r="H12891" s="3">
        <v>8.6679999999999993</v>
      </c>
      <c r="I12891" s="3">
        <v>40.739599999999996</v>
      </c>
      <c r="J12891" s="3">
        <v>916.20759999999996</v>
      </c>
      <c r="K12891" s="4">
        <v>0.35</v>
      </c>
      <c r="L12891" s="73">
        <v>1663.2691815384615</v>
      </c>
    </row>
    <row r="12892" spans="1:12" x14ac:dyDescent="0.35">
      <c r="A12892" s="1" t="s">
        <v>21688</v>
      </c>
      <c r="B12892" t="s">
        <v>21689</v>
      </c>
      <c r="C12892" t="s">
        <v>34</v>
      </c>
      <c r="D12892" t="s">
        <v>35</v>
      </c>
      <c r="E12892">
        <v>1</v>
      </c>
      <c r="F12892" s="2">
        <v>5571.72</v>
      </c>
      <c r="G12892" s="3">
        <v>15475</v>
      </c>
      <c r="H12892" s="3">
        <v>55.717200000000005</v>
      </c>
      <c r="I12892" s="3">
        <v>261.87083999999999</v>
      </c>
      <c r="J12892" s="3">
        <v>5889.3080399999999</v>
      </c>
      <c r="K12892" s="4">
        <v>0.35</v>
      </c>
      <c r="L12892" s="73">
        <v>10691.359211076922</v>
      </c>
    </row>
    <row r="12893" spans="1:12" x14ac:dyDescent="0.35">
      <c r="A12893" s="1" t="s">
        <v>21690</v>
      </c>
      <c r="B12893" t="s">
        <v>21691</v>
      </c>
      <c r="C12893" t="s">
        <v>34</v>
      </c>
      <c r="D12893" t="s">
        <v>35</v>
      </c>
      <c r="E12893">
        <v>1</v>
      </c>
      <c r="F12893" s="2">
        <v>35.523099999999999</v>
      </c>
      <c r="G12893" s="3">
        <v>92</v>
      </c>
      <c r="H12893" s="3">
        <v>0.35523100000000002</v>
      </c>
      <c r="I12893" s="3">
        <v>1.6695857000000001</v>
      </c>
      <c r="J12893" s="3">
        <v>37.547916700000002</v>
      </c>
      <c r="K12893" s="4">
        <v>0.35</v>
      </c>
      <c r="L12893" s="73">
        <v>68.163910316923079</v>
      </c>
    </row>
    <row r="12894" spans="1:12" x14ac:dyDescent="0.35">
      <c r="A12894" s="1" t="s">
        <v>21692</v>
      </c>
      <c r="B12894" t="s">
        <v>2152</v>
      </c>
      <c r="C12894" t="s">
        <v>34</v>
      </c>
      <c r="D12894" t="s">
        <v>35</v>
      </c>
      <c r="E12894">
        <v>1</v>
      </c>
      <c r="F12894" s="2">
        <v>11288.97</v>
      </c>
      <c r="G12894" s="3">
        <v>28764</v>
      </c>
      <c r="H12894" s="3">
        <v>112.88969999999999</v>
      </c>
      <c r="I12894" s="3">
        <v>530.58159000000001</v>
      </c>
      <c r="J12894" s="3">
        <v>11932.441289999999</v>
      </c>
      <c r="K12894" s="4">
        <v>0.35000000000000003</v>
      </c>
      <c r="L12894" s="73">
        <v>21661.97034184615</v>
      </c>
    </row>
    <row r="12895" spans="1:12" x14ac:dyDescent="0.35">
      <c r="A12895" s="1" t="s">
        <v>21693</v>
      </c>
      <c r="B12895" t="s">
        <v>21330</v>
      </c>
      <c r="C12895" t="s">
        <v>363</v>
      </c>
      <c r="D12895" t="s">
        <v>364</v>
      </c>
      <c r="E12895">
        <v>1</v>
      </c>
      <c r="F12895" s="2">
        <v>2606.5</v>
      </c>
      <c r="G12895" s="3">
        <v>417</v>
      </c>
      <c r="H12895" s="3">
        <v>26.065000000000001</v>
      </c>
      <c r="I12895" s="3">
        <v>122.5055</v>
      </c>
      <c r="J12895" s="3">
        <v>2755.0705000000003</v>
      </c>
      <c r="K12895" s="4">
        <v>0.35000000000000003</v>
      </c>
      <c r="L12895" s="73">
        <v>5001.5126000000009</v>
      </c>
    </row>
    <row r="12896" spans="1:12" x14ac:dyDescent="0.35">
      <c r="A12896" s="1" t="s">
        <v>21694</v>
      </c>
      <c r="B12896" t="s">
        <v>21695</v>
      </c>
      <c r="C12896" t="s">
        <v>363</v>
      </c>
      <c r="D12896" t="s">
        <v>364</v>
      </c>
      <c r="E12896">
        <v>1</v>
      </c>
      <c r="F12896" s="2">
        <v>17275</v>
      </c>
      <c r="G12896" s="3">
        <v>28722.400000000001</v>
      </c>
      <c r="H12896" s="3">
        <v>172.75</v>
      </c>
      <c r="I12896" s="3">
        <v>811.92499999999995</v>
      </c>
      <c r="J12896" s="3">
        <v>18259.674999999999</v>
      </c>
      <c r="K12896" s="4">
        <v>0.35000000000000003</v>
      </c>
      <c r="L12896" s="73">
        <v>33148.333076923074</v>
      </c>
    </row>
    <row r="12897" spans="1:12" x14ac:dyDescent="0.35">
      <c r="A12897" s="1" t="s">
        <v>21696</v>
      </c>
      <c r="B12897" t="s">
        <v>21697</v>
      </c>
      <c r="C12897" t="s">
        <v>363</v>
      </c>
      <c r="D12897" t="s">
        <v>364</v>
      </c>
      <c r="E12897">
        <v>1</v>
      </c>
      <c r="F12897" s="2">
        <v>398.5</v>
      </c>
      <c r="G12897" s="3">
        <v>788</v>
      </c>
      <c r="H12897" s="3">
        <v>3.9849999999999999</v>
      </c>
      <c r="I12897" s="3">
        <v>18.729500000000002</v>
      </c>
      <c r="J12897" s="3">
        <v>421.21450000000004</v>
      </c>
      <c r="K12897" s="4">
        <v>0.35000000000000003</v>
      </c>
      <c r="L12897" s="73">
        <v>764.66632307692316</v>
      </c>
    </row>
    <row r="12898" spans="1:12" x14ac:dyDescent="0.35">
      <c r="A12898" s="1" t="s">
        <v>21698</v>
      </c>
      <c r="B12898" t="s">
        <v>21699</v>
      </c>
      <c r="C12898" t="s">
        <v>363</v>
      </c>
      <c r="D12898" t="s">
        <v>364</v>
      </c>
      <c r="E12898">
        <v>1</v>
      </c>
      <c r="F12898" s="2">
        <v>535.6</v>
      </c>
      <c r="G12898" s="3">
        <v>1255</v>
      </c>
      <c r="H12898" s="3">
        <v>5.3560000000000008</v>
      </c>
      <c r="I12898" s="3">
        <v>25.173200000000001</v>
      </c>
      <c r="J12898" s="3">
        <v>566.12919999999997</v>
      </c>
      <c r="K12898" s="4">
        <v>0.35000000000000003</v>
      </c>
      <c r="L12898" s="73">
        <v>1027.74224</v>
      </c>
    </row>
    <row r="12899" spans="1:12" x14ac:dyDescent="0.35">
      <c r="A12899" s="1" t="s">
        <v>21700</v>
      </c>
      <c r="B12899" t="s">
        <v>21701</v>
      </c>
      <c r="C12899" t="s">
        <v>363</v>
      </c>
      <c r="D12899" t="s">
        <v>364</v>
      </c>
      <c r="E12899">
        <v>1</v>
      </c>
      <c r="F12899" s="2">
        <v>92.97</v>
      </c>
      <c r="G12899" s="3">
        <v>187</v>
      </c>
      <c r="H12899" s="3">
        <v>0.92969999999999997</v>
      </c>
      <c r="I12899" s="3">
        <v>4.3695899999999996</v>
      </c>
      <c r="J12899" s="3">
        <v>98.269289999999998</v>
      </c>
      <c r="K12899" s="4">
        <v>0.35000000000000003</v>
      </c>
      <c r="L12899" s="73">
        <v>178.39655723076925</v>
      </c>
    </row>
    <row r="12900" spans="1:12" x14ac:dyDescent="0.35">
      <c r="A12900" s="1" t="s">
        <v>21702</v>
      </c>
      <c r="B12900" t="s">
        <v>21703</v>
      </c>
      <c r="C12900" t="s">
        <v>34</v>
      </c>
      <c r="D12900" t="s">
        <v>35</v>
      </c>
      <c r="E12900">
        <v>1</v>
      </c>
      <c r="F12900" s="2">
        <v>3667.31</v>
      </c>
      <c r="G12900" s="3">
        <v>11288.826999999999</v>
      </c>
      <c r="H12900" s="3">
        <v>36.673099999999998</v>
      </c>
      <c r="I12900" s="3">
        <v>172.36357000000001</v>
      </c>
      <c r="J12900" s="3">
        <v>3876.3466699999999</v>
      </c>
      <c r="K12900" s="4">
        <v>0.35000000000000003</v>
      </c>
      <c r="L12900" s="73">
        <v>7037.0601086153847</v>
      </c>
    </row>
    <row r="12901" spans="1:12" x14ac:dyDescent="0.35">
      <c r="A12901" s="1" t="s">
        <v>21704</v>
      </c>
      <c r="B12901" t="s">
        <v>21705</v>
      </c>
      <c r="C12901" t="s">
        <v>363</v>
      </c>
      <c r="D12901" t="s">
        <v>364</v>
      </c>
      <c r="E12901">
        <v>1</v>
      </c>
      <c r="F12901" s="2">
        <v>6071.45</v>
      </c>
      <c r="G12901" s="3">
        <v>12145</v>
      </c>
      <c r="H12901" s="3">
        <v>60.714500000000001</v>
      </c>
      <c r="I12901" s="3">
        <v>285.35814999999997</v>
      </c>
      <c r="J12901" s="3">
        <v>6417.5226499999999</v>
      </c>
      <c r="K12901" s="4">
        <v>0.35</v>
      </c>
      <c r="L12901" s="73">
        <v>11650.271887692306</v>
      </c>
    </row>
    <row r="12902" spans="1:12" x14ac:dyDescent="0.35">
      <c r="A12902" s="1" t="s">
        <v>21706</v>
      </c>
      <c r="B12902" t="s">
        <v>17186</v>
      </c>
      <c r="C12902" t="s">
        <v>26</v>
      </c>
      <c r="D12902" t="s">
        <v>27</v>
      </c>
      <c r="E12902">
        <v>1</v>
      </c>
      <c r="F12902" s="2">
        <v>1800</v>
      </c>
      <c r="G12902" s="3">
        <v>3786.49</v>
      </c>
      <c r="H12902" s="3">
        <v>18</v>
      </c>
      <c r="I12902" s="3">
        <v>84.6</v>
      </c>
      <c r="J12902" s="3">
        <v>1902.6</v>
      </c>
      <c r="K12902" s="4">
        <v>0.35</v>
      </c>
      <c r="L12902" s="73">
        <v>3453.9507692307689</v>
      </c>
    </row>
    <row r="12903" spans="1:12" x14ac:dyDescent="0.35">
      <c r="A12903" s="1" t="s">
        <v>21707</v>
      </c>
      <c r="B12903" t="s">
        <v>19856</v>
      </c>
      <c r="C12903" t="s">
        <v>363</v>
      </c>
      <c r="D12903" t="s">
        <v>364</v>
      </c>
      <c r="E12903">
        <v>1</v>
      </c>
      <c r="F12903" s="2">
        <v>1461.96</v>
      </c>
      <c r="G12903" s="3">
        <v>2431</v>
      </c>
      <c r="H12903" s="3">
        <v>14.6196</v>
      </c>
      <c r="I12903" s="3">
        <v>68.712119999999999</v>
      </c>
      <c r="J12903" s="3">
        <v>1545.2917199999999</v>
      </c>
      <c r="K12903" s="4">
        <v>0.35</v>
      </c>
      <c r="L12903" s="73">
        <v>2805.2988147692304</v>
      </c>
    </row>
    <row r="12904" spans="1:12" x14ac:dyDescent="0.35">
      <c r="A12904" s="1">
        <v>729103</v>
      </c>
      <c r="B12904" t="s">
        <v>19826</v>
      </c>
      <c r="C12904" t="s">
        <v>34</v>
      </c>
      <c r="D12904" t="s">
        <v>35</v>
      </c>
      <c r="E12904">
        <v>1</v>
      </c>
      <c r="F12904" s="2">
        <v>0.245</v>
      </c>
      <c r="G12904" s="3">
        <v>1</v>
      </c>
      <c r="H12904" s="3">
        <v>2.4499999999999999E-3</v>
      </c>
      <c r="I12904" s="3">
        <v>1.1514999999999999E-2</v>
      </c>
      <c r="J12904" s="3">
        <v>0.258965</v>
      </c>
      <c r="K12904" s="4">
        <v>0.35</v>
      </c>
      <c r="L12904" s="73">
        <v>0.47012107692307692</v>
      </c>
    </row>
    <row r="12905" spans="1:12" x14ac:dyDescent="0.35">
      <c r="A12905" s="1" t="s">
        <v>21708</v>
      </c>
      <c r="B12905" t="s">
        <v>21709</v>
      </c>
      <c r="C12905" t="s">
        <v>34</v>
      </c>
      <c r="D12905" t="s">
        <v>35</v>
      </c>
      <c r="E12905">
        <v>1</v>
      </c>
      <c r="F12905" s="2">
        <v>165.59</v>
      </c>
      <c r="G12905" s="3">
        <v>417</v>
      </c>
      <c r="H12905" s="3">
        <v>1.6559000000000001</v>
      </c>
      <c r="I12905" s="3">
        <v>7.7827299999999999</v>
      </c>
      <c r="J12905" s="3">
        <v>175.02862999999999</v>
      </c>
      <c r="K12905" s="4">
        <v>0.34999999999999992</v>
      </c>
      <c r="L12905" s="73">
        <v>317.74428215384614</v>
      </c>
    </row>
    <row r="12906" spans="1:12" x14ac:dyDescent="0.35">
      <c r="A12906" s="1" t="s">
        <v>21710</v>
      </c>
      <c r="B12906" t="s">
        <v>21711</v>
      </c>
      <c r="C12906" t="s">
        <v>21</v>
      </c>
      <c r="D12906" t="s">
        <v>22</v>
      </c>
      <c r="E12906">
        <v>1</v>
      </c>
      <c r="F12906" s="2">
        <v>80.34</v>
      </c>
      <c r="G12906" s="3">
        <v>197</v>
      </c>
      <c r="H12906" s="3">
        <v>0.8034</v>
      </c>
      <c r="I12906" s="3">
        <v>3.7759800000000001</v>
      </c>
      <c r="J12906" s="3">
        <v>84.919380000000004</v>
      </c>
      <c r="K12906" s="4">
        <v>0.34999999999999992</v>
      </c>
      <c r="L12906" s="73">
        <v>154.16133599999998</v>
      </c>
    </row>
    <row r="12907" spans="1:12" x14ac:dyDescent="0.35">
      <c r="A12907" s="1" t="s">
        <v>21712</v>
      </c>
      <c r="B12907" t="s">
        <v>21713</v>
      </c>
      <c r="C12907" t="s">
        <v>363</v>
      </c>
      <c r="D12907" t="s">
        <v>364</v>
      </c>
      <c r="E12907">
        <v>1</v>
      </c>
      <c r="F12907" s="2">
        <v>20.239999999999998</v>
      </c>
      <c r="G12907" s="3">
        <v>40</v>
      </c>
      <c r="H12907" s="3">
        <v>0.2024</v>
      </c>
      <c r="I12907" s="3">
        <v>0.9512799999999999</v>
      </c>
      <c r="J12907" s="3">
        <v>21.39368</v>
      </c>
      <c r="K12907" s="4">
        <v>0.35000000000000003</v>
      </c>
      <c r="L12907" s="73">
        <v>38.837757538461538</v>
      </c>
    </row>
    <row r="12908" spans="1:12" x14ac:dyDescent="0.35">
      <c r="A12908" s="1" t="s">
        <v>21714</v>
      </c>
      <c r="B12908" t="s">
        <v>21715</v>
      </c>
      <c r="C12908" t="s">
        <v>363</v>
      </c>
      <c r="D12908" t="s">
        <v>364</v>
      </c>
      <c r="E12908">
        <v>1</v>
      </c>
      <c r="F12908" s="2">
        <v>12.644</v>
      </c>
      <c r="G12908" s="3">
        <v>33.6</v>
      </c>
      <c r="H12908" s="3">
        <v>0.12644</v>
      </c>
      <c r="I12908" s="3">
        <v>0.59426800000000002</v>
      </c>
      <c r="J12908" s="3">
        <v>13.364708</v>
      </c>
      <c r="K12908" s="4">
        <v>0.35</v>
      </c>
      <c r="L12908" s="73">
        <v>24.262085292307692</v>
      </c>
    </row>
    <row r="12909" spans="1:12" x14ac:dyDescent="0.35">
      <c r="A12909" s="1" t="s">
        <v>21716</v>
      </c>
      <c r="B12909" t="s">
        <v>21717</v>
      </c>
      <c r="C12909" t="s">
        <v>34</v>
      </c>
      <c r="D12909" t="s">
        <v>35</v>
      </c>
      <c r="E12909">
        <v>1</v>
      </c>
      <c r="F12909" s="2">
        <v>0.154</v>
      </c>
      <c r="G12909" s="3">
        <v>1</v>
      </c>
      <c r="H12909" s="3">
        <v>1.5399999999999999E-3</v>
      </c>
      <c r="I12909" s="3">
        <v>7.2379999999999996E-3</v>
      </c>
      <c r="J12909" s="3">
        <v>0.16277800000000001</v>
      </c>
      <c r="K12909" s="4">
        <v>0.34999999999999992</v>
      </c>
      <c r="L12909" s="73">
        <v>0.29550467692307691</v>
      </c>
    </row>
    <row r="12910" spans="1:12" x14ac:dyDescent="0.35">
      <c r="A12910" s="1" t="s">
        <v>21718</v>
      </c>
      <c r="B12910" t="s">
        <v>21719</v>
      </c>
      <c r="C12910" t="s">
        <v>363</v>
      </c>
      <c r="D12910" t="s">
        <v>364</v>
      </c>
      <c r="E12910">
        <v>1</v>
      </c>
      <c r="F12910" s="2">
        <v>457.24</v>
      </c>
      <c r="G12910" s="3">
        <v>999.33</v>
      </c>
      <c r="H12910" s="3">
        <v>4.5724</v>
      </c>
      <c r="I12910" s="3">
        <v>21.490280000000002</v>
      </c>
      <c r="J12910" s="3">
        <v>483.30268000000001</v>
      </c>
      <c r="K12910" s="4">
        <v>0.35</v>
      </c>
      <c r="L12910" s="73">
        <v>877.3802498461539</v>
      </c>
    </row>
    <row r="12911" spans="1:12" x14ac:dyDescent="0.35">
      <c r="A12911" s="1" t="s">
        <v>21720</v>
      </c>
      <c r="B12911" t="s">
        <v>21721</v>
      </c>
      <c r="C12911" t="s">
        <v>363</v>
      </c>
      <c r="D12911" t="s">
        <v>364</v>
      </c>
      <c r="E12911">
        <v>1</v>
      </c>
      <c r="F12911" s="2">
        <v>3121.76</v>
      </c>
      <c r="G12911" s="3">
        <v>6699.7280000000001</v>
      </c>
      <c r="H12911" s="3">
        <v>31.217600000000004</v>
      </c>
      <c r="I12911" s="3">
        <v>146.72272000000001</v>
      </c>
      <c r="J12911" s="3">
        <v>3299.7003200000004</v>
      </c>
      <c r="K12911" s="4">
        <v>0.35</v>
      </c>
      <c r="L12911" s="73">
        <v>5990.2251963076924</v>
      </c>
    </row>
    <row r="12912" spans="1:12" x14ac:dyDescent="0.35">
      <c r="A12912" s="1" t="s">
        <v>21722</v>
      </c>
      <c r="B12912" t="s">
        <v>21723</v>
      </c>
      <c r="C12912" t="s">
        <v>26</v>
      </c>
      <c r="D12912" t="s">
        <v>27</v>
      </c>
      <c r="E12912">
        <v>1</v>
      </c>
      <c r="F12912" s="2">
        <v>75.88</v>
      </c>
      <c r="G12912" s="3">
        <v>154</v>
      </c>
      <c r="H12912" s="3">
        <v>0.75879999999999992</v>
      </c>
      <c r="I12912" s="3">
        <v>3.56636</v>
      </c>
      <c r="J12912" s="3">
        <v>80.205159999999992</v>
      </c>
      <c r="K12912" s="4">
        <v>0.35</v>
      </c>
      <c r="L12912" s="73">
        <v>145.60321353846152</v>
      </c>
    </row>
    <row r="12913" spans="1:12" x14ac:dyDescent="0.35">
      <c r="A12913" s="1" t="s">
        <v>21724</v>
      </c>
      <c r="B12913" t="s">
        <v>13795</v>
      </c>
      <c r="C12913" t="s">
        <v>34</v>
      </c>
      <c r="D12913" t="s">
        <v>35</v>
      </c>
      <c r="E12913">
        <v>1</v>
      </c>
      <c r="F12913" s="2">
        <v>104.4576</v>
      </c>
      <c r="G12913" s="3">
        <v>306</v>
      </c>
      <c r="H12913" s="3">
        <v>1.0445759999999999</v>
      </c>
      <c r="I12913" s="3">
        <v>4.9095072000000002</v>
      </c>
      <c r="J12913" s="3">
        <v>110.4116832</v>
      </c>
      <c r="K12913" s="4">
        <v>0.35</v>
      </c>
      <c r="L12913" s="73">
        <v>200.43967104000001</v>
      </c>
    </row>
    <row r="12914" spans="1:12" x14ac:dyDescent="0.35">
      <c r="A12914" s="1">
        <v>1008001000</v>
      </c>
      <c r="B12914" t="s">
        <v>21725</v>
      </c>
      <c r="C12914" t="s">
        <v>13</v>
      </c>
      <c r="D12914" t="s">
        <v>14</v>
      </c>
      <c r="E12914">
        <v>1</v>
      </c>
      <c r="F12914" s="2">
        <v>720.3</v>
      </c>
      <c r="G12914" s="3">
        <v>1511.2944</v>
      </c>
      <c r="H12914" s="3">
        <v>7.2029999999999994</v>
      </c>
      <c r="I12914" s="3">
        <v>33.854099999999995</v>
      </c>
      <c r="J12914" s="3">
        <v>761.35709999999995</v>
      </c>
      <c r="K12914" s="4">
        <v>0.35</v>
      </c>
      <c r="L12914" s="73">
        <v>1382.1559661538458</v>
      </c>
    </row>
    <row r="12915" spans="1:12" x14ac:dyDescent="0.35">
      <c r="A12915" s="1" t="s">
        <v>21726</v>
      </c>
      <c r="B12915" t="s">
        <v>21727</v>
      </c>
      <c r="C12915" t="s">
        <v>363</v>
      </c>
      <c r="D12915" t="s">
        <v>364</v>
      </c>
      <c r="E12915">
        <v>1</v>
      </c>
      <c r="F12915" s="2">
        <v>441.46</v>
      </c>
      <c r="G12915" s="3">
        <v>884</v>
      </c>
      <c r="H12915" s="3">
        <v>4.4146000000000001</v>
      </c>
      <c r="I12915" s="3">
        <v>20.748619999999999</v>
      </c>
      <c r="J12915" s="3">
        <v>466.62322</v>
      </c>
      <c r="K12915" s="4">
        <v>0.35</v>
      </c>
      <c r="L12915" s="73">
        <v>847.10061476923079</v>
      </c>
    </row>
    <row r="12916" spans="1:12" x14ac:dyDescent="0.35">
      <c r="A12916" s="1">
        <v>423080</v>
      </c>
      <c r="B12916" t="s">
        <v>21728</v>
      </c>
      <c r="C12916" t="s">
        <v>17</v>
      </c>
      <c r="D12916" t="s">
        <v>18</v>
      </c>
      <c r="E12916">
        <v>1</v>
      </c>
      <c r="F12916" s="2">
        <v>0.25290000000000001</v>
      </c>
      <c r="G12916" s="3">
        <v>509.15199999999999</v>
      </c>
      <c r="H12916" s="3">
        <v>2.529E-3</v>
      </c>
      <c r="I12916" s="3">
        <v>1.1886300000000001E-2</v>
      </c>
      <c r="J12916" s="3">
        <v>0.26731530000000003</v>
      </c>
      <c r="K12916" s="4">
        <v>0.35000000000000003</v>
      </c>
      <c r="L12916" s="73">
        <v>0.48528008307692316</v>
      </c>
    </row>
    <row r="12917" spans="1:12" x14ac:dyDescent="0.35">
      <c r="A12917" s="1" t="s">
        <v>21729</v>
      </c>
      <c r="B12917" t="s">
        <v>21730</v>
      </c>
      <c r="C12917" t="s">
        <v>34</v>
      </c>
      <c r="D12917" t="s">
        <v>35</v>
      </c>
      <c r="E12917">
        <v>1</v>
      </c>
      <c r="F12917" s="2">
        <v>206.15</v>
      </c>
      <c r="G12917" s="3">
        <v>483</v>
      </c>
      <c r="H12917" s="3">
        <v>2.0615000000000001</v>
      </c>
      <c r="I12917" s="3">
        <v>9.6890499999999999</v>
      </c>
      <c r="J12917" s="3">
        <v>217.90055000000001</v>
      </c>
      <c r="K12917" s="4">
        <v>0.35</v>
      </c>
      <c r="L12917" s="73">
        <v>395.57330615384615</v>
      </c>
    </row>
    <row r="12918" spans="1:12" x14ac:dyDescent="0.35">
      <c r="A12918" s="1" t="s">
        <v>21731</v>
      </c>
      <c r="B12918" t="s">
        <v>4199</v>
      </c>
      <c r="C12918" t="s">
        <v>34</v>
      </c>
      <c r="D12918" t="s">
        <v>35</v>
      </c>
      <c r="E12918">
        <v>1</v>
      </c>
      <c r="F12918" s="2">
        <v>15123.24</v>
      </c>
      <c r="G12918" s="3">
        <v>42003</v>
      </c>
      <c r="H12918" s="3">
        <v>151.23240000000001</v>
      </c>
      <c r="I12918" s="3">
        <v>710.79228000000001</v>
      </c>
      <c r="J12918" s="3">
        <v>15985.26468</v>
      </c>
      <c r="K12918" s="4">
        <v>0.35000000000000003</v>
      </c>
      <c r="L12918" s="73">
        <v>29019.403572923078</v>
      </c>
    </row>
    <row r="12919" spans="1:12" x14ac:dyDescent="0.35">
      <c r="A12919" s="1" t="s">
        <v>21732</v>
      </c>
      <c r="B12919" t="s">
        <v>1586</v>
      </c>
      <c r="C12919" t="s">
        <v>34</v>
      </c>
      <c r="D12919" t="s">
        <v>35</v>
      </c>
      <c r="E12919">
        <v>1</v>
      </c>
      <c r="F12919" s="2">
        <v>11416.68</v>
      </c>
      <c r="G12919" s="3">
        <v>31709</v>
      </c>
      <c r="H12919" s="3">
        <v>114.16680000000001</v>
      </c>
      <c r="I12919" s="3">
        <v>536.58396000000005</v>
      </c>
      <c r="J12919" s="3">
        <v>12067.430760000001</v>
      </c>
      <c r="K12919" s="4">
        <v>0.35</v>
      </c>
      <c r="L12919" s="73">
        <v>21907.028148923077</v>
      </c>
    </row>
    <row r="12920" spans="1:12" x14ac:dyDescent="0.35">
      <c r="A12920" s="1" t="s">
        <v>21733</v>
      </c>
      <c r="B12920" t="s">
        <v>21734</v>
      </c>
      <c r="C12920" t="s">
        <v>26</v>
      </c>
      <c r="D12920" t="s">
        <v>27</v>
      </c>
      <c r="E12920">
        <v>1</v>
      </c>
      <c r="F12920" s="2">
        <v>320.86250000000001</v>
      </c>
      <c r="G12920" s="3">
        <v>701.26</v>
      </c>
      <c r="H12920" s="3">
        <v>3.2086250000000001</v>
      </c>
      <c r="I12920" s="3">
        <v>15.0805375</v>
      </c>
      <c r="J12920" s="3">
        <v>339.15166249999999</v>
      </c>
      <c r="K12920" s="4">
        <v>0.35000000000000003</v>
      </c>
      <c r="L12920" s="73">
        <v>615.69071038461539</v>
      </c>
    </row>
    <row r="12921" spans="1:12" x14ac:dyDescent="0.35">
      <c r="A12921" s="1" t="s">
        <v>21735</v>
      </c>
      <c r="B12921" t="s">
        <v>21736</v>
      </c>
      <c r="C12921" t="s">
        <v>13</v>
      </c>
      <c r="D12921" t="s">
        <v>14</v>
      </c>
      <c r="E12921">
        <v>1</v>
      </c>
      <c r="F12921" s="2">
        <v>1217.1600000000001</v>
      </c>
      <c r="G12921" s="3">
        <v>2436</v>
      </c>
      <c r="H12921" s="3">
        <v>12.171600000000002</v>
      </c>
      <c r="I12921" s="3">
        <v>57.206520000000005</v>
      </c>
      <c r="J12921" s="3">
        <v>1286.5381199999999</v>
      </c>
      <c r="K12921" s="4">
        <v>0.35</v>
      </c>
      <c r="L12921" s="73">
        <v>2335.561510153846</v>
      </c>
    </row>
    <row r="12922" spans="1:12" x14ac:dyDescent="0.35">
      <c r="A12922" s="1" t="s">
        <v>21737</v>
      </c>
      <c r="B12922" t="s">
        <v>21738</v>
      </c>
      <c r="C12922" t="s">
        <v>34</v>
      </c>
      <c r="D12922" t="s">
        <v>35</v>
      </c>
      <c r="E12922">
        <v>1</v>
      </c>
      <c r="F12922" s="2">
        <v>172.24</v>
      </c>
      <c r="G12922" s="3">
        <v>432</v>
      </c>
      <c r="H12922" s="3">
        <v>1.7224000000000002</v>
      </c>
      <c r="I12922" s="3">
        <v>8.0952800000000007</v>
      </c>
      <c r="J12922" s="3">
        <v>182.05768</v>
      </c>
      <c r="K12922" s="4">
        <v>0.35</v>
      </c>
      <c r="L12922" s="73">
        <v>330.5047113846154</v>
      </c>
    </row>
    <row r="12923" spans="1:12" x14ac:dyDescent="0.35">
      <c r="A12923" s="1" t="s">
        <v>21739</v>
      </c>
      <c r="B12923" t="s">
        <v>17016</v>
      </c>
      <c r="C12923" t="s">
        <v>26</v>
      </c>
      <c r="D12923" t="s">
        <v>27</v>
      </c>
      <c r="E12923">
        <v>1</v>
      </c>
      <c r="F12923" s="2">
        <v>622.6</v>
      </c>
      <c r="G12923" s="3">
        <v>1360.73</v>
      </c>
      <c r="H12923" s="3">
        <v>6.226</v>
      </c>
      <c r="I12923" s="3">
        <v>29.2622</v>
      </c>
      <c r="J12923" s="3">
        <v>658.08820000000003</v>
      </c>
      <c r="K12923" s="4">
        <v>0.35</v>
      </c>
      <c r="L12923" s="73">
        <v>1194.6831938461539</v>
      </c>
    </row>
    <row r="12924" spans="1:12" x14ac:dyDescent="0.35">
      <c r="A12924" s="1" t="s">
        <v>21740</v>
      </c>
      <c r="B12924" t="s">
        <v>21741</v>
      </c>
      <c r="C12924" t="s">
        <v>363</v>
      </c>
      <c r="D12924" t="s">
        <v>364</v>
      </c>
      <c r="E12924">
        <v>1</v>
      </c>
      <c r="F12924" s="2">
        <v>1740</v>
      </c>
      <c r="G12924" s="3">
        <v>44</v>
      </c>
      <c r="H12924" s="3">
        <v>17.400000000000002</v>
      </c>
      <c r="I12924" s="3">
        <v>81.78</v>
      </c>
      <c r="J12924" s="3">
        <v>1839.18</v>
      </c>
      <c r="K12924" s="4">
        <v>0.35</v>
      </c>
      <c r="L12924" s="73">
        <v>3338.8190769230769</v>
      </c>
    </row>
    <row r="12925" spans="1:12" x14ac:dyDescent="0.35">
      <c r="A12925" s="1" t="s">
        <v>21742</v>
      </c>
      <c r="B12925" t="s">
        <v>21743</v>
      </c>
      <c r="C12925" t="s">
        <v>21</v>
      </c>
      <c r="D12925" t="s">
        <v>22</v>
      </c>
      <c r="E12925">
        <v>1</v>
      </c>
      <c r="F12925" s="2">
        <v>39.32</v>
      </c>
      <c r="G12925" s="3">
        <v>97</v>
      </c>
      <c r="H12925" s="3">
        <v>0.39319999999999999</v>
      </c>
      <c r="I12925" s="3">
        <v>1.8480400000000001</v>
      </c>
      <c r="J12925" s="3">
        <v>41.561239999999998</v>
      </c>
      <c r="K12925" s="4">
        <v>0.35</v>
      </c>
      <c r="L12925" s="73">
        <v>75.449635692307695</v>
      </c>
    </row>
    <row r="12926" spans="1:12" x14ac:dyDescent="0.35">
      <c r="A12926" s="1" t="s">
        <v>21744</v>
      </c>
      <c r="B12926" t="s">
        <v>21745</v>
      </c>
      <c r="C12926" t="s">
        <v>26</v>
      </c>
      <c r="D12926" t="s">
        <v>27</v>
      </c>
      <c r="E12926">
        <v>1</v>
      </c>
      <c r="F12926" s="2">
        <v>24.45</v>
      </c>
      <c r="G12926" s="3">
        <v>49.18</v>
      </c>
      <c r="H12926" s="3">
        <v>0.2445</v>
      </c>
      <c r="I12926" s="3">
        <v>1.1491499999999999</v>
      </c>
      <c r="J12926" s="3">
        <v>25.843649999999997</v>
      </c>
      <c r="K12926" s="4">
        <v>0.34999999999999992</v>
      </c>
      <c r="L12926" s="73">
        <v>46.916164615384602</v>
      </c>
    </row>
    <row r="12927" spans="1:12" x14ac:dyDescent="0.35">
      <c r="A12927" s="1" t="s">
        <v>29</v>
      </c>
      <c r="B12927" t="s">
        <v>21746</v>
      </c>
      <c r="C12927" t="s">
        <v>363</v>
      </c>
      <c r="D12927" t="s">
        <v>364</v>
      </c>
      <c r="E12927">
        <v>1</v>
      </c>
      <c r="F12927" s="2">
        <v>480.21</v>
      </c>
      <c r="G12927" s="3">
        <v>71</v>
      </c>
      <c r="H12927" s="3">
        <v>4.8021000000000003</v>
      </c>
      <c r="I12927" s="3">
        <v>22.569869999999998</v>
      </c>
      <c r="J12927" s="3">
        <v>507.58196999999996</v>
      </c>
      <c r="K12927" s="4">
        <v>0.35</v>
      </c>
      <c r="L12927" s="73">
        <v>921.4564993846152</v>
      </c>
    </row>
    <row r="12928" spans="1:12" x14ac:dyDescent="0.35">
      <c r="A12928" s="1" t="s">
        <v>21747</v>
      </c>
      <c r="B12928" t="s">
        <v>19960</v>
      </c>
      <c r="C12928" t="s">
        <v>34</v>
      </c>
      <c r="D12928" t="s">
        <v>35</v>
      </c>
      <c r="E12928">
        <v>1</v>
      </c>
      <c r="F12928" s="2">
        <v>16004.14</v>
      </c>
      <c r="G12928" s="3">
        <v>40778</v>
      </c>
      <c r="H12928" s="3">
        <v>160.04140000000001</v>
      </c>
      <c r="I12928" s="3">
        <v>752.19457999999997</v>
      </c>
      <c r="J12928" s="3">
        <v>16916.375980000001</v>
      </c>
      <c r="K12928" s="4">
        <v>0.35000000000000003</v>
      </c>
      <c r="L12928" s="73">
        <v>30709.728702153847</v>
      </c>
    </row>
    <row r="12929" spans="1:12" x14ac:dyDescent="0.35">
      <c r="A12929" s="1" t="s">
        <v>21748</v>
      </c>
      <c r="B12929" t="s">
        <v>21749</v>
      </c>
      <c r="C12929" t="s">
        <v>363</v>
      </c>
      <c r="D12929" t="s">
        <v>364</v>
      </c>
      <c r="E12929">
        <v>1</v>
      </c>
      <c r="F12929" s="2">
        <v>4385.88</v>
      </c>
      <c r="G12929" s="3">
        <v>2343</v>
      </c>
      <c r="H12929" s="3">
        <v>43.858800000000002</v>
      </c>
      <c r="I12929" s="3">
        <v>206.13636</v>
      </c>
      <c r="J12929" s="3">
        <v>4635.8751600000005</v>
      </c>
      <c r="K12929" s="4">
        <v>0.35000000000000003</v>
      </c>
      <c r="L12929" s="73">
        <v>8415.8964443076929</v>
      </c>
    </row>
    <row r="12930" spans="1:12" x14ac:dyDescent="0.35">
      <c r="A12930" s="1" t="s">
        <v>21750</v>
      </c>
      <c r="B12930" t="s">
        <v>21751</v>
      </c>
      <c r="C12930" t="s">
        <v>13</v>
      </c>
      <c r="D12930" t="s">
        <v>14</v>
      </c>
      <c r="E12930">
        <v>1</v>
      </c>
      <c r="F12930" s="2">
        <v>40.32</v>
      </c>
      <c r="G12930" s="3">
        <v>80</v>
      </c>
      <c r="H12930" s="3">
        <v>0.4032</v>
      </c>
      <c r="I12930" s="3">
        <v>1.8950400000000001</v>
      </c>
      <c r="J12930" s="3">
        <v>42.61824</v>
      </c>
      <c r="K12930" s="4">
        <v>0.35</v>
      </c>
      <c r="L12930" s="73">
        <v>77.368497230769236</v>
      </c>
    </row>
    <row r="12931" spans="1:12" x14ac:dyDescent="0.35">
      <c r="A12931" s="1" t="s">
        <v>21752</v>
      </c>
      <c r="B12931" t="s">
        <v>21753</v>
      </c>
      <c r="C12931" t="s">
        <v>34</v>
      </c>
      <c r="D12931" t="s">
        <v>35</v>
      </c>
      <c r="E12931">
        <v>1</v>
      </c>
      <c r="F12931" s="2">
        <v>90.12</v>
      </c>
      <c r="G12931" s="3">
        <v>141</v>
      </c>
      <c r="H12931" s="3">
        <v>0.90120000000000011</v>
      </c>
      <c r="I12931" s="3">
        <v>4.2356400000000001</v>
      </c>
      <c r="J12931" s="3">
        <v>95.256840000000011</v>
      </c>
      <c r="K12931" s="4">
        <v>0.35</v>
      </c>
      <c r="L12931" s="73">
        <v>172.92780184615387</v>
      </c>
    </row>
    <row r="12932" spans="1:12" x14ac:dyDescent="0.35">
      <c r="A12932" s="1" t="s">
        <v>21754</v>
      </c>
      <c r="B12932" t="s">
        <v>21755</v>
      </c>
      <c r="C12932" t="s">
        <v>363</v>
      </c>
      <c r="D12932" t="s">
        <v>364</v>
      </c>
      <c r="E12932">
        <v>1</v>
      </c>
      <c r="F12932" s="2">
        <v>680</v>
      </c>
      <c r="G12932" s="3">
        <v>1486.19</v>
      </c>
      <c r="H12932" s="3">
        <v>6.8</v>
      </c>
      <c r="I12932" s="3">
        <v>31.96</v>
      </c>
      <c r="J12932" s="3">
        <v>718.76</v>
      </c>
      <c r="K12932" s="4">
        <v>0.35</v>
      </c>
      <c r="L12932" s="73">
        <v>1304.8258461538462</v>
      </c>
    </row>
    <row r="12933" spans="1:12" x14ac:dyDescent="0.35">
      <c r="A12933" s="1" t="s">
        <v>21756</v>
      </c>
      <c r="B12933" t="s">
        <v>4199</v>
      </c>
      <c r="C12933" t="s">
        <v>34</v>
      </c>
      <c r="D12933" t="s">
        <v>35</v>
      </c>
      <c r="E12933">
        <v>1</v>
      </c>
      <c r="F12933" s="2">
        <v>11416.68</v>
      </c>
      <c r="G12933" s="3">
        <v>31709</v>
      </c>
      <c r="H12933" s="3">
        <v>114.16680000000001</v>
      </c>
      <c r="I12933" s="3">
        <v>536.58396000000005</v>
      </c>
      <c r="J12933" s="3">
        <v>12067.430760000001</v>
      </c>
      <c r="K12933" s="4">
        <v>0.35</v>
      </c>
      <c r="L12933" s="73">
        <v>21907.028148923077</v>
      </c>
    </row>
    <row r="12934" spans="1:12" x14ac:dyDescent="0.35">
      <c r="A12934" s="1" t="s">
        <v>21757</v>
      </c>
      <c r="B12934" t="s">
        <v>21758</v>
      </c>
      <c r="C12934" t="s">
        <v>34</v>
      </c>
      <c r="D12934" t="s">
        <v>35</v>
      </c>
      <c r="E12934">
        <v>1</v>
      </c>
      <c r="F12934" s="2">
        <v>371.28</v>
      </c>
      <c r="G12934" s="3">
        <v>1558</v>
      </c>
      <c r="H12934" s="3">
        <v>3.7127999999999997</v>
      </c>
      <c r="I12934" s="3">
        <v>17.45016</v>
      </c>
      <c r="J12934" s="3">
        <v>392.44295999999997</v>
      </c>
      <c r="K12934" s="4">
        <v>0.35</v>
      </c>
      <c r="L12934" s="73">
        <v>712.43491199999994</v>
      </c>
    </row>
    <row r="12935" spans="1:12" x14ac:dyDescent="0.35">
      <c r="A12935" s="1" t="s">
        <v>21759</v>
      </c>
      <c r="B12935" t="s">
        <v>21760</v>
      </c>
      <c r="C12935" t="s">
        <v>363</v>
      </c>
      <c r="D12935" t="s">
        <v>364</v>
      </c>
      <c r="E12935">
        <v>1</v>
      </c>
      <c r="F12935" s="2">
        <v>531.77</v>
      </c>
      <c r="G12935" s="3">
        <v>1067.3800000000001</v>
      </c>
      <c r="H12935" s="3">
        <v>5.3177000000000003</v>
      </c>
      <c r="I12935" s="3">
        <v>24.993189999999998</v>
      </c>
      <c r="J12935" s="3">
        <v>562.08088999999995</v>
      </c>
      <c r="K12935" s="4">
        <v>0.35000000000000003</v>
      </c>
      <c r="L12935" s="73">
        <v>1020.3930003076922</v>
      </c>
    </row>
    <row r="12936" spans="1:12" x14ac:dyDescent="0.35">
      <c r="A12936" s="1" t="s">
        <v>21761</v>
      </c>
      <c r="B12936" t="s">
        <v>21762</v>
      </c>
      <c r="C12936" t="s">
        <v>363</v>
      </c>
      <c r="D12936" t="s">
        <v>364</v>
      </c>
      <c r="E12936">
        <v>1</v>
      </c>
      <c r="F12936" s="2">
        <v>83.04</v>
      </c>
      <c r="G12936" s="3">
        <v>166</v>
      </c>
      <c r="H12936" s="3">
        <v>0.83040000000000003</v>
      </c>
      <c r="I12936" s="3">
        <v>3.9028800000000001</v>
      </c>
      <c r="J12936" s="3">
        <v>87.77328</v>
      </c>
      <c r="K12936" s="4">
        <v>0.35</v>
      </c>
      <c r="L12936" s="73">
        <v>159.34226215384615</v>
      </c>
    </row>
    <row r="12937" spans="1:12" x14ac:dyDescent="0.35">
      <c r="A12937" s="1" t="s">
        <v>21763</v>
      </c>
      <c r="B12937" t="s">
        <v>21764</v>
      </c>
      <c r="C12937" t="s">
        <v>26</v>
      </c>
      <c r="D12937" t="s">
        <v>27</v>
      </c>
      <c r="E12937">
        <v>1</v>
      </c>
      <c r="F12937" s="2">
        <v>7537.5</v>
      </c>
      <c r="G12937" s="3">
        <v>15542</v>
      </c>
      <c r="H12937" s="3">
        <v>75.375</v>
      </c>
      <c r="I12937" s="3">
        <v>354.26249999999999</v>
      </c>
      <c r="J12937" s="3">
        <v>7967.1374999999998</v>
      </c>
      <c r="K12937" s="4">
        <v>0.35000000000000003</v>
      </c>
      <c r="L12937" s="73">
        <v>14463.418846153847</v>
      </c>
    </row>
    <row r="12938" spans="1:12" x14ac:dyDescent="0.35">
      <c r="A12938" s="1" t="s">
        <v>21765</v>
      </c>
      <c r="B12938" t="s">
        <v>21766</v>
      </c>
      <c r="C12938" t="s">
        <v>363</v>
      </c>
      <c r="D12938" t="s">
        <v>364</v>
      </c>
      <c r="E12938">
        <v>1</v>
      </c>
      <c r="F12938" s="2">
        <v>167.22</v>
      </c>
      <c r="G12938" s="3">
        <v>6110</v>
      </c>
      <c r="H12938" s="3">
        <v>1.6722000000000001</v>
      </c>
      <c r="I12938" s="3">
        <v>7.8593399999999995</v>
      </c>
      <c r="J12938" s="3">
        <v>176.75154000000001</v>
      </c>
      <c r="K12938" s="4">
        <v>0.35000000000000003</v>
      </c>
      <c r="L12938" s="73">
        <v>320.8720264615385</v>
      </c>
    </row>
    <row r="12939" spans="1:12" x14ac:dyDescent="0.35">
      <c r="A12939" s="1" t="s">
        <v>21767</v>
      </c>
      <c r="B12939" t="s">
        <v>21768</v>
      </c>
      <c r="C12939" t="s">
        <v>13</v>
      </c>
      <c r="D12939" t="s">
        <v>14</v>
      </c>
      <c r="E12939">
        <v>1</v>
      </c>
      <c r="F12939" s="2">
        <v>4228.5600000000004</v>
      </c>
      <c r="G12939" s="3">
        <v>7715</v>
      </c>
      <c r="H12939" s="3">
        <v>42.285600000000002</v>
      </c>
      <c r="I12939" s="3">
        <v>198.74232000000001</v>
      </c>
      <c r="J12939" s="3">
        <v>4469.5879200000008</v>
      </c>
      <c r="K12939" s="4">
        <v>0.35</v>
      </c>
      <c r="L12939" s="73">
        <v>8114.0211470769245</v>
      </c>
    </row>
    <row r="12940" spans="1:12" x14ac:dyDescent="0.35">
      <c r="A12940" s="1" t="s">
        <v>21769</v>
      </c>
      <c r="B12940" t="s">
        <v>21770</v>
      </c>
      <c r="C12940" t="s">
        <v>34</v>
      </c>
      <c r="D12940" t="s">
        <v>35</v>
      </c>
      <c r="E12940">
        <v>1</v>
      </c>
      <c r="F12940" s="2">
        <v>3808.25</v>
      </c>
      <c r="G12940" s="3">
        <v>9536</v>
      </c>
      <c r="H12940" s="3">
        <v>38.082500000000003</v>
      </c>
      <c r="I12940" s="3">
        <v>178.98775000000001</v>
      </c>
      <c r="J12940" s="3">
        <v>4025.3202499999998</v>
      </c>
      <c r="K12940" s="4">
        <v>0.35</v>
      </c>
      <c r="L12940" s="73">
        <v>7307.5044538461534</v>
      </c>
    </row>
    <row r="12941" spans="1:12" x14ac:dyDescent="0.35">
      <c r="A12941" s="1" t="s">
        <v>21771</v>
      </c>
      <c r="B12941" t="s">
        <v>21772</v>
      </c>
      <c r="C12941" t="s">
        <v>34</v>
      </c>
      <c r="D12941" t="s">
        <v>35</v>
      </c>
      <c r="E12941">
        <v>1</v>
      </c>
      <c r="F12941" s="2">
        <v>17.010000000000002</v>
      </c>
      <c r="G12941" s="3">
        <v>47</v>
      </c>
      <c r="H12941" s="3">
        <v>0.17010000000000003</v>
      </c>
      <c r="I12941" s="3">
        <v>0.79947000000000012</v>
      </c>
      <c r="J12941" s="3">
        <v>17.979570000000002</v>
      </c>
      <c r="K12941" s="4">
        <v>0.35</v>
      </c>
      <c r="L12941" s="73">
        <v>32.639834769230774</v>
      </c>
    </row>
    <row r="12942" spans="1:12" x14ac:dyDescent="0.35">
      <c r="A12942" s="1" t="s">
        <v>21773</v>
      </c>
      <c r="B12942" t="s">
        <v>21774</v>
      </c>
      <c r="C12942" t="s">
        <v>363</v>
      </c>
      <c r="D12942" t="s">
        <v>364</v>
      </c>
      <c r="E12942">
        <v>1</v>
      </c>
      <c r="F12942" s="2">
        <v>1825.45</v>
      </c>
      <c r="G12942" s="3">
        <v>3651</v>
      </c>
      <c r="H12942" s="3">
        <v>18.2545</v>
      </c>
      <c r="I12942" s="3">
        <v>85.796149999999997</v>
      </c>
      <c r="J12942" s="3">
        <v>1929.50065</v>
      </c>
      <c r="K12942" s="4">
        <v>0.35</v>
      </c>
      <c r="L12942" s="73">
        <v>3502.7857953846151</v>
      </c>
    </row>
    <row r="12943" spans="1:12" x14ac:dyDescent="0.35">
      <c r="A12943" s="1" t="s">
        <v>21775</v>
      </c>
      <c r="B12943" t="s">
        <v>21776</v>
      </c>
      <c r="C12943" t="s">
        <v>363</v>
      </c>
      <c r="D12943" t="s">
        <v>364</v>
      </c>
      <c r="E12943">
        <v>1</v>
      </c>
      <c r="F12943" s="2">
        <v>554.63</v>
      </c>
      <c r="G12943" s="3">
        <v>2433</v>
      </c>
      <c r="H12943" s="3">
        <v>5.5463000000000005</v>
      </c>
      <c r="I12943" s="3">
        <v>26.067609999999998</v>
      </c>
      <c r="J12943" s="3">
        <v>586.24390999999991</v>
      </c>
      <c r="K12943" s="4">
        <v>0.35</v>
      </c>
      <c r="L12943" s="73">
        <v>1064.258175076923</v>
      </c>
    </row>
    <row r="12944" spans="1:12" x14ac:dyDescent="0.35">
      <c r="A12944" s="1" t="s">
        <v>21777</v>
      </c>
      <c r="B12944" t="s">
        <v>21778</v>
      </c>
      <c r="C12944" t="s">
        <v>363</v>
      </c>
      <c r="D12944" t="s">
        <v>364</v>
      </c>
      <c r="E12944">
        <v>1</v>
      </c>
      <c r="F12944" s="2">
        <v>231.17</v>
      </c>
      <c r="G12944" s="3">
        <v>459</v>
      </c>
      <c r="H12944" s="3">
        <v>2.3117000000000001</v>
      </c>
      <c r="I12944" s="3">
        <v>10.864989999999999</v>
      </c>
      <c r="J12944" s="3">
        <v>244.34669</v>
      </c>
      <c r="K12944" s="4">
        <v>0.34999999999999992</v>
      </c>
      <c r="L12944" s="73">
        <v>443.58322184615378</v>
      </c>
    </row>
    <row r="12945" spans="1:12" x14ac:dyDescent="0.35">
      <c r="A12945" s="1" t="s">
        <v>21779</v>
      </c>
      <c r="B12945" t="s">
        <v>19815</v>
      </c>
      <c r="C12945" t="s">
        <v>34</v>
      </c>
      <c r="D12945" t="s">
        <v>35</v>
      </c>
      <c r="E12945">
        <v>1</v>
      </c>
      <c r="F12945" s="2">
        <v>19945.55</v>
      </c>
      <c r="G12945" s="3">
        <v>43687</v>
      </c>
      <c r="H12945" s="3">
        <v>199.4555</v>
      </c>
      <c r="I12945" s="3">
        <v>937.44084999999995</v>
      </c>
      <c r="J12945" s="3">
        <v>21082.446349999998</v>
      </c>
      <c r="K12945" s="4">
        <v>0.34999999999999992</v>
      </c>
      <c r="L12945" s="73">
        <v>38272.74875846153</v>
      </c>
    </row>
    <row r="12946" spans="1:12" x14ac:dyDescent="0.35">
      <c r="A12946" s="1" t="s">
        <v>21780</v>
      </c>
      <c r="B12946" t="s">
        <v>20587</v>
      </c>
      <c r="C12946" t="s">
        <v>363</v>
      </c>
      <c r="D12946" t="s">
        <v>364</v>
      </c>
      <c r="E12946">
        <v>1</v>
      </c>
      <c r="F12946" s="2">
        <v>227.20320000000001</v>
      </c>
      <c r="G12946" s="3">
        <v>524</v>
      </c>
      <c r="H12946" s="3">
        <v>2.2720320000000003</v>
      </c>
      <c r="I12946" s="3">
        <v>10.678550400000001</v>
      </c>
      <c r="J12946" s="3">
        <v>240.15378240000001</v>
      </c>
      <c r="K12946" s="4">
        <v>0.35</v>
      </c>
      <c r="L12946" s="73">
        <v>435.97148189538461</v>
      </c>
    </row>
    <row r="12947" spans="1:12" x14ac:dyDescent="0.35">
      <c r="A12947" s="1" t="s">
        <v>21781</v>
      </c>
      <c r="B12947" t="s">
        <v>21782</v>
      </c>
      <c r="C12947" t="s">
        <v>21</v>
      </c>
      <c r="D12947" t="s">
        <v>22</v>
      </c>
      <c r="E12947">
        <v>1</v>
      </c>
      <c r="F12947" s="2">
        <v>110.96</v>
      </c>
      <c r="G12947" s="3">
        <v>271.6112</v>
      </c>
      <c r="H12947" s="3">
        <v>1.1095999999999999</v>
      </c>
      <c r="I12947" s="3">
        <v>5.2151199999999998</v>
      </c>
      <c r="J12947" s="3">
        <v>117.28471999999999</v>
      </c>
      <c r="K12947" s="4">
        <v>0.35</v>
      </c>
      <c r="L12947" s="73">
        <v>212.91687630769229</v>
      </c>
    </row>
    <row r="12948" spans="1:12" x14ac:dyDescent="0.35">
      <c r="A12948" s="1" t="s">
        <v>21783</v>
      </c>
      <c r="B12948" t="s">
        <v>21784</v>
      </c>
      <c r="C12948" t="s">
        <v>13</v>
      </c>
      <c r="D12948" t="s">
        <v>14</v>
      </c>
      <c r="E12948">
        <v>1</v>
      </c>
      <c r="F12948" s="2">
        <v>55.197600000000001</v>
      </c>
      <c r="G12948" s="3">
        <v>125</v>
      </c>
      <c r="H12948" s="3">
        <v>0.55197600000000002</v>
      </c>
      <c r="I12948" s="3">
        <v>2.5942872000000001</v>
      </c>
      <c r="J12948" s="3">
        <v>58.343863200000001</v>
      </c>
      <c r="K12948" s="4">
        <v>0.34999999999999992</v>
      </c>
      <c r="L12948" s="73">
        <v>105.91655165538461</v>
      </c>
    </row>
    <row r="12949" spans="1:12" x14ac:dyDescent="0.35">
      <c r="A12949" s="1" t="s">
        <v>21785</v>
      </c>
      <c r="B12949" t="s">
        <v>21786</v>
      </c>
      <c r="C12949" t="s">
        <v>363</v>
      </c>
      <c r="D12949" t="s">
        <v>364</v>
      </c>
      <c r="E12949">
        <v>1</v>
      </c>
      <c r="F12949" s="2">
        <v>1.78</v>
      </c>
      <c r="G12949" s="3">
        <v>3.36</v>
      </c>
      <c r="H12949" s="3">
        <v>1.78E-2</v>
      </c>
      <c r="I12949" s="3">
        <v>8.3659999999999998E-2</v>
      </c>
      <c r="J12949" s="3">
        <v>1.8814600000000001</v>
      </c>
      <c r="K12949" s="4">
        <v>0.35</v>
      </c>
      <c r="L12949" s="73">
        <v>3.4155735384615387</v>
      </c>
    </row>
    <row r="12950" spans="1:12" x14ac:dyDescent="0.35">
      <c r="A12950" s="1" t="s">
        <v>21787</v>
      </c>
      <c r="B12950" t="s">
        <v>19609</v>
      </c>
      <c r="C12950" t="s">
        <v>34</v>
      </c>
      <c r="D12950" t="s">
        <v>35</v>
      </c>
      <c r="E12950">
        <v>1</v>
      </c>
      <c r="F12950" s="2">
        <v>3718.44</v>
      </c>
      <c r="G12950" s="3">
        <v>9829</v>
      </c>
      <c r="H12950" s="3">
        <v>37.184400000000004</v>
      </c>
      <c r="I12950" s="3">
        <v>174.76668000000001</v>
      </c>
      <c r="J12950" s="3">
        <v>3930.3910800000003</v>
      </c>
      <c r="K12950" s="4">
        <v>0.35</v>
      </c>
      <c r="L12950" s="73">
        <v>7135.1714990769233</v>
      </c>
    </row>
    <row r="12951" spans="1:12" x14ac:dyDescent="0.35">
      <c r="A12951" s="1" t="s">
        <v>21788</v>
      </c>
      <c r="B12951" t="s">
        <v>21789</v>
      </c>
      <c r="C12951" t="s">
        <v>17</v>
      </c>
      <c r="D12951" t="s">
        <v>18</v>
      </c>
      <c r="E12951">
        <v>1</v>
      </c>
      <c r="F12951" s="2">
        <v>278.93</v>
      </c>
      <c r="G12951" s="3">
        <v>39</v>
      </c>
      <c r="H12951" s="3">
        <v>2.7893000000000003</v>
      </c>
      <c r="I12951" s="3">
        <v>13.10971</v>
      </c>
      <c r="J12951" s="3">
        <v>294.82901000000004</v>
      </c>
      <c r="K12951" s="4">
        <v>0.35</v>
      </c>
      <c r="L12951" s="73">
        <v>535.22804892307704</v>
      </c>
    </row>
    <row r="12952" spans="1:12" x14ac:dyDescent="0.35">
      <c r="A12952" s="1" t="s">
        <v>21790</v>
      </c>
      <c r="B12952" t="s">
        <v>19533</v>
      </c>
      <c r="C12952" t="s">
        <v>26</v>
      </c>
      <c r="D12952" t="s">
        <v>27</v>
      </c>
      <c r="E12952">
        <v>1</v>
      </c>
      <c r="F12952" s="2">
        <v>470.18</v>
      </c>
      <c r="G12952" s="3">
        <v>956</v>
      </c>
      <c r="H12952" s="3">
        <v>4.7018000000000004</v>
      </c>
      <c r="I12952" s="3">
        <v>22.098459999999999</v>
      </c>
      <c r="J12952" s="3">
        <v>496.98025999999999</v>
      </c>
      <c r="K12952" s="4">
        <v>0.34999999999999992</v>
      </c>
      <c r="L12952" s="73">
        <v>902.21031815384606</v>
      </c>
    </row>
    <row r="12953" spans="1:12" x14ac:dyDescent="0.35">
      <c r="A12953" s="1" t="s">
        <v>21791</v>
      </c>
      <c r="B12953" t="s">
        <v>21792</v>
      </c>
      <c r="C12953" t="s">
        <v>26</v>
      </c>
      <c r="D12953" t="s">
        <v>27</v>
      </c>
      <c r="E12953">
        <v>1</v>
      </c>
      <c r="F12953" s="2">
        <v>79.94</v>
      </c>
      <c r="G12953" s="3">
        <v>168.29</v>
      </c>
      <c r="H12953" s="3">
        <v>0.7994</v>
      </c>
      <c r="I12953" s="3">
        <v>3.75718</v>
      </c>
      <c r="J12953" s="3">
        <v>84.496580000000009</v>
      </c>
      <c r="K12953" s="4">
        <v>0.35</v>
      </c>
      <c r="L12953" s="73">
        <v>153.39379138461541</v>
      </c>
    </row>
    <row r="12954" spans="1:12" x14ac:dyDescent="0.35">
      <c r="A12954" s="1" t="s">
        <v>21793</v>
      </c>
      <c r="B12954" t="s">
        <v>21794</v>
      </c>
      <c r="C12954" t="s">
        <v>13</v>
      </c>
      <c r="D12954" t="s">
        <v>14</v>
      </c>
      <c r="E12954">
        <v>1</v>
      </c>
      <c r="F12954" s="2">
        <v>2322.6</v>
      </c>
      <c r="G12954" s="3">
        <v>4084</v>
      </c>
      <c r="H12954" s="3">
        <v>23.225999999999999</v>
      </c>
      <c r="I12954" s="3">
        <v>109.1622</v>
      </c>
      <c r="J12954" s="3">
        <v>2454.9882000000002</v>
      </c>
      <c r="K12954" s="4">
        <v>0.35</v>
      </c>
      <c r="L12954" s="73">
        <v>4456.7478092307692</v>
      </c>
    </row>
    <row r="12955" spans="1:12" x14ac:dyDescent="0.35">
      <c r="A12955" s="1" t="s">
        <v>21795</v>
      </c>
      <c r="B12955" t="s">
        <v>21796</v>
      </c>
      <c r="C12955" t="s">
        <v>363</v>
      </c>
      <c r="D12955" t="s">
        <v>364</v>
      </c>
      <c r="E12955">
        <v>1</v>
      </c>
      <c r="F12955" s="2">
        <v>18.032</v>
      </c>
      <c r="G12955" s="3">
        <v>39.409999999999997</v>
      </c>
      <c r="H12955" s="3">
        <v>0.18032000000000001</v>
      </c>
      <c r="I12955" s="3">
        <v>0.84750400000000004</v>
      </c>
      <c r="J12955" s="3">
        <v>19.059823999999999</v>
      </c>
      <c r="K12955" s="4">
        <v>0.35</v>
      </c>
      <c r="L12955" s="73">
        <v>34.600911261538457</v>
      </c>
    </row>
    <row r="12956" spans="1:12" x14ac:dyDescent="0.35">
      <c r="A12956" s="1" t="s">
        <v>21797</v>
      </c>
      <c r="B12956" t="s">
        <v>17248</v>
      </c>
      <c r="C12956" t="s">
        <v>26</v>
      </c>
      <c r="D12956" t="s">
        <v>27</v>
      </c>
      <c r="E12956">
        <v>1</v>
      </c>
      <c r="F12956" s="2">
        <v>756.6</v>
      </c>
      <c r="G12956" s="3">
        <v>1314</v>
      </c>
      <c r="H12956" s="3">
        <v>7.5660000000000007</v>
      </c>
      <c r="I12956" s="3">
        <v>35.560200000000002</v>
      </c>
      <c r="J12956" s="3">
        <v>799.72620000000006</v>
      </c>
      <c r="K12956" s="4">
        <v>0.34999999999999992</v>
      </c>
      <c r="L12956" s="73">
        <v>1451.8106399999999</v>
      </c>
    </row>
    <row r="12957" spans="1:12" x14ac:dyDescent="0.35">
      <c r="A12957" s="1" t="s">
        <v>21798</v>
      </c>
      <c r="B12957" t="s">
        <v>21799</v>
      </c>
      <c r="C12957" t="s">
        <v>34</v>
      </c>
      <c r="D12957" t="s">
        <v>35</v>
      </c>
      <c r="E12957">
        <v>1</v>
      </c>
      <c r="F12957" s="2">
        <v>45.89</v>
      </c>
      <c r="G12957" s="3">
        <v>109</v>
      </c>
      <c r="H12957" s="3">
        <v>0.45890000000000003</v>
      </c>
      <c r="I12957" s="3">
        <v>2.1568300000000002</v>
      </c>
      <c r="J12957" s="3">
        <v>48.50573</v>
      </c>
      <c r="K12957" s="4">
        <v>0.35000000000000003</v>
      </c>
      <c r="L12957" s="73">
        <v>88.056556</v>
      </c>
    </row>
    <row r="12958" spans="1:12" x14ac:dyDescent="0.35">
      <c r="A12958" s="1" t="s">
        <v>21800</v>
      </c>
      <c r="B12958" t="s">
        <v>21801</v>
      </c>
      <c r="C12958" t="s">
        <v>363</v>
      </c>
      <c r="D12958" t="s">
        <v>364</v>
      </c>
      <c r="E12958">
        <v>1</v>
      </c>
      <c r="F12958" s="2">
        <v>99.7</v>
      </c>
      <c r="G12958" s="3">
        <v>200</v>
      </c>
      <c r="H12958" s="3">
        <v>0.997</v>
      </c>
      <c r="I12958" s="3">
        <v>4.6859000000000002</v>
      </c>
      <c r="J12958" s="3">
        <v>105.38290000000001</v>
      </c>
      <c r="K12958" s="4">
        <v>0.35000000000000003</v>
      </c>
      <c r="L12958" s="73">
        <v>191.31049538461539</v>
      </c>
    </row>
    <row r="12959" spans="1:12" x14ac:dyDescent="0.35">
      <c r="A12959" s="1" t="s">
        <v>21802</v>
      </c>
      <c r="B12959" t="s">
        <v>21803</v>
      </c>
      <c r="C12959" t="s">
        <v>13</v>
      </c>
      <c r="D12959" t="s">
        <v>14</v>
      </c>
      <c r="E12959">
        <v>1</v>
      </c>
      <c r="F12959" s="2">
        <v>15887.76</v>
      </c>
      <c r="G12959" s="3">
        <v>28990</v>
      </c>
      <c r="H12959" s="3">
        <v>158.8776</v>
      </c>
      <c r="I12959" s="3">
        <v>746.72472000000005</v>
      </c>
      <c r="J12959" s="3">
        <v>16793.36232</v>
      </c>
      <c r="K12959" s="4">
        <v>0.35</v>
      </c>
      <c r="L12959" s="73">
        <v>30486.411596307691</v>
      </c>
    </row>
    <row r="12960" spans="1:12" x14ac:dyDescent="0.35">
      <c r="A12960" s="1" t="s">
        <v>21804</v>
      </c>
      <c r="B12960" t="s">
        <v>21805</v>
      </c>
      <c r="C12960" t="s">
        <v>363</v>
      </c>
      <c r="D12960" t="s">
        <v>364</v>
      </c>
      <c r="E12960">
        <v>1</v>
      </c>
      <c r="F12960" s="2">
        <v>3400</v>
      </c>
      <c r="G12960" s="3">
        <v>5650.4</v>
      </c>
      <c r="H12960" s="3">
        <v>34</v>
      </c>
      <c r="I12960" s="3">
        <v>159.80000000000001</v>
      </c>
      <c r="J12960" s="3">
        <v>3593.8</v>
      </c>
      <c r="K12960" s="4">
        <v>0.35</v>
      </c>
      <c r="L12960" s="73">
        <v>6524.1292307692311</v>
      </c>
    </row>
    <row r="12961" spans="1:12" x14ac:dyDescent="0.35">
      <c r="A12961" s="1" t="s">
        <v>21806</v>
      </c>
      <c r="B12961" t="s">
        <v>21807</v>
      </c>
      <c r="C12961" t="s">
        <v>34</v>
      </c>
      <c r="D12961" t="s">
        <v>35</v>
      </c>
      <c r="E12961">
        <v>1</v>
      </c>
      <c r="F12961" s="2">
        <v>773.5</v>
      </c>
      <c r="G12961" s="3">
        <v>107</v>
      </c>
      <c r="H12961" s="3">
        <v>7.7350000000000003</v>
      </c>
      <c r="I12961" s="3">
        <v>36.354500000000002</v>
      </c>
      <c r="J12961" s="3">
        <v>817.58950000000004</v>
      </c>
      <c r="K12961" s="4">
        <v>0.34999999999999992</v>
      </c>
      <c r="L12961" s="73">
        <v>1484.2393999999999</v>
      </c>
    </row>
    <row r="12962" spans="1:12" x14ac:dyDescent="0.35">
      <c r="A12962" s="1" t="s">
        <v>21808</v>
      </c>
      <c r="B12962" t="s">
        <v>21809</v>
      </c>
      <c r="C12962" t="s">
        <v>13</v>
      </c>
      <c r="D12962" t="s">
        <v>14</v>
      </c>
      <c r="E12962">
        <v>1</v>
      </c>
      <c r="F12962" s="2">
        <v>584.64</v>
      </c>
      <c r="G12962" s="3">
        <v>1171</v>
      </c>
      <c r="H12962" s="3">
        <v>5.8464</v>
      </c>
      <c r="I12962" s="3">
        <v>27.478079999999999</v>
      </c>
      <c r="J12962" s="3">
        <v>617.96447999999998</v>
      </c>
      <c r="K12962" s="4">
        <v>0.35</v>
      </c>
      <c r="L12962" s="73">
        <v>1121.8432098461537</v>
      </c>
    </row>
    <row r="12963" spans="1:12" x14ac:dyDescent="0.35">
      <c r="A12963" s="1" t="s">
        <v>21810</v>
      </c>
      <c r="B12963" t="s">
        <v>21811</v>
      </c>
      <c r="C12963" t="s">
        <v>363</v>
      </c>
      <c r="D12963" t="s">
        <v>364</v>
      </c>
      <c r="E12963">
        <v>1</v>
      </c>
      <c r="F12963" s="2">
        <v>14.83</v>
      </c>
      <c r="G12963" s="3">
        <v>28</v>
      </c>
      <c r="H12963" s="3">
        <v>0.14830000000000002</v>
      </c>
      <c r="I12963" s="3">
        <v>0.69701000000000002</v>
      </c>
      <c r="J12963" s="3">
        <v>15.675310000000001</v>
      </c>
      <c r="K12963" s="4">
        <v>0.35000000000000003</v>
      </c>
      <c r="L12963" s="73">
        <v>28.456716615384618</v>
      </c>
    </row>
    <row r="12964" spans="1:12" x14ac:dyDescent="0.35">
      <c r="A12964" s="1" t="s">
        <v>21812</v>
      </c>
      <c r="B12964" t="s">
        <v>21813</v>
      </c>
      <c r="C12964" t="s">
        <v>34</v>
      </c>
      <c r="D12964" t="s">
        <v>35</v>
      </c>
      <c r="E12964">
        <v>1</v>
      </c>
      <c r="F12964" s="2">
        <v>60.86</v>
      </c>
      <c r="G12964" s="3">
        <v>159</v>
      </c>
      <c r="H12964" s="3">
        <v>0.60860000000000003</v>
      </c>
      <c r="I12964" s="3">
        <v>2.86042</v>
      </c>
      <c r="J12964" s="3">
        <v>64.32902</v>
      </c>
      <c r="K12964" s="4">
        <v>0.35000000000000003</v>
      </c>
      <c r="L12964" s="73">
        <v>116.78191323076923</v>
      </c>
    </row>
    <row r="12965" spans="1:12" x14ac:dyDescent="0.35">
      <c r="A12965" s="1" t="s">
        <v>21814</v>
      </c>
      <c r="B12965" t="s">
        <v>21815</v>
      </c>
      <c r="C12965" t="s">
        <v>21</v>
      </c>
      <c r="D12965" t="s">
        <v>22</v>
      </c>
      <c r="E12965">
        <v>1</v>
      </c>
      <c r="F12965" s="2">
        <v>112.5</v>
      </c>
      <c r="G12965" s="3">
        <v>245.88</v>
      </c>
      <c r="H12965" s="3">
        <v>1.125</v>
      </c>
      <c r="I12965" s="3">
        <v>5.2874999999999996</v>
      </c>
      <c r="J12965" s="3">
        <v>118.91249999999999</v>
      </c>
      <c r="K12965" s="4">
        <v>0.35</v>
      </c>
      <c r="L12965" s="73">
        <v>215.87192307692305</v>
      </c>
    </row>
    <row r="12966" spans="1:12" x14ac:dyDescent="0.35">
      <c r="A12966" s="1" t="s">
        <v>21816</v>
      </c>
      <c r="B12966" t="s">
        <v>21817</v>
      </c>
      <c r="C12966" t="s">
        <v>34</v>
      </c>
      <c r="D12966" t="s">
        <v>35</v>
      </c>
      <c r="E12966">
        <v>1</v>
      </c>
      <c r="F12966" s="2">
        <v>45.89</v>
      </c>
      <c r="G12966" s="3">
        <v>123</v>
      </c>
      <c r="H12966" s="3">
        <v>0.45890000000000003</v>
      </c>
      <c r="I12966" s="3">
        <v>2.1568300000000002</v>
      </c>
      <c r="J12966" s="3">
        <v>48.50573</v>
      </c>
      <c r="K12966" s="4">
        <v>0.35000000000000003</v>
      </c>
      <c r="L12966" s="73">
        <v>88.056556</v>
      </c>
    </row>
    <row r="12967" spans="1:12" x14ac:dyDescent="0.35">
      <c r="A12967" s="1" t="s">
        <v>21818</v>
      </c>
      <c r="B12967" t="s">
        <v>1571</v>
      </c>
      <c r="C12967" t="s">
        <v>34</v>
      </c>
      <c r="D12967" t="s">
        <v>35</v>
      </c>
      <c r="E12967">
        <v>1</v>
      </c>
      <c r="F12967" s="2">
        <v>30748.41</v>
      </c>
      <c r="G12967" s="3">
        <v>85402</v>
      </c>
      <c r="H12967" s="3">
        <v>307.48410000000001</v>
      </c>
      <c r="I12967" s="3">
        <v>1445.17527</v>
      </c>
      <c r="J12967" s="3">
        <v>32501.069370000001</v>
      </c>
      <c r="K12967" s="4">
        <v>0.35000000000000003</v>
      </c>
      <c r="L12967" s="73">
        <v>59001.941317846155</v>
      </c>
    </row>
    <row r="12968" spans="1:12" x14ac:dyDescent="0.35">
      <c r="A12968" s="1">
        <v>767960</v>
      </c>
      <c r="B12968" t="s">
        <v>19599</v>
      </c>
      <c r="C12968" t="s">
        <v>34</v>
      </c>
      <c r="D12968" t="s">
        <v>35</v>
      </c>
      <c r="E12968">
        <v>1</v>
      </c>
      <c r="F12968" s="2">
        <v>0.253</v>
      </c>
      <c r="G12968" s="3">
        <v>1</v>
      </c>
      <c r="H12968" s="3">
        <v>2.5300000000000001E-3</v>
      </c>
      <c r="I12968" s="3">
        <v>1.1891000000000001E-2</v>
      </c>
      <c r="J12968" s="3">
        <v>0.26742099999999996</v>
      </c>
      <c r="K12968" s="4">
        <v>0.35</v>
      </c>
      <c r="L12968" s="73">
        <v>0.48547196923076918</v>
      </c>
    </row>
    <row r="12969" spans="1:12" x14ac:dyDescent="0.35">
      <c r="A12969" s="1" t="s">
        <v>21819</v>
      </c>
      <c r="B12969" t="s">
        <v>8388</v>
      </c>
      <c r="C12969" t="s">
        <v>17</v>
      </c>
      <c r="D12969" t="s">
        <v>18</v>
      </c>
      <c r="E12969">
        <v>1</v>
      </c>
      <c r="F12969" s="2">
        <v>162.5</v>
      </c>
      <c r="G12969" s="3">
        <v>386</v>
      </c>
      <c r="H12969" s="3">
        <v>1.625</v>
      </c>
      <c r="I12969" s="3">
        <v>7.6375000000000002</v>
      </c>
      <c r="J12969" s="3">
        <v>171.76249999999999</v>
      </c>
      <c r="K12969" s="4">
        <v>0.35000000000000003</v>
      </c>
      <c r="L12969" s="73">
        <v>311.815</v>
      </c>
    </row>
    <row r="12970" spans="1:12" x14ac:dyDescent="0.35">
      <c r="A12970" s="1" t="s">
        <v>21820</v>
      </c>
      <c r="B12970" t="s">
        <v>21821</v>
      </c>
      <c r="C12970" t="s">
        <v>363</v>
      </c>
      <c r="D12970" t="s">
        <v>364</v>
      </c>
      <c r="E12970">
        <v>1</v>
      </c>
      <c r="F12970" s="2">
        <v>590.51</v>
      </c>
      <c r="G12970" s="3">
        <v>1881</v>
      </c>
      <c r="H12970" s="3">
        <v>5.9051</v>
      </c>
      <c r="I12970" s="3">
        <v>27.753969999999999</v>
      </c>
      <c r="J12970" s="3">
        <v>624.16906999999992</v>
      </c>
      <c r="K12970" s="4">
        <v>0.35</v>
      </c>
      <c r="L12970" s="73">
        <v>1133.1069270769228</v>
      </c>
    </row>
    <row r="12971" spans="1:12" x14ac:dyDescent="0.35">
      <c r="A12971" s="1" t="s">
        <v>21822</v>
      </c>
      <c r="B12971" t="s">
        <v>19624</v>
      </c>
      <c r="C12971" t="s">
        <v>363</v>
      </c>
      <c r="D12971" t="s">
        <v>364</v>
      </c>
      <c r="E12971">
        <v>1</v>
      </c>
      <c r="F12971" s="2">
        <v>312.8</v>
      </c>
      <c r="G12971" s="3">
        <v>680</v>
      </c>
      <c r="H12971" s="3">
        <v>3.1280000000000001</v>
      </c>
      <c r="I12971" s="3">
        <v>14.701600000000001</v>
      </c>
      <c r="J12971" s="3">
        <v>330.62959999999998</v>
      </c>
      <c r="K12971" s="4">
        <v>0.35</v>
      </c>
      <c r="L12971" s="73">
        <v>600.21988923076924</v>
      </c>
    </row>
    <row r="12972" spans="1:12" x14ac:dyDescent="0.35">
      <c r="A12972" s="1" t="s">
        <v>21823</v>
      </c>
      <c r="B12972" t="s">
        <v>17616</v>
      </c>
      <c r="C12972" t="s">
        <v>363</v>
      </c>
      <c r="D12972" t="s">
        <v>364</v>
      </c>
      <c r="E12972">
        <v>1</v>
      </c>
      <c r="F12972" s="2">
        <v>51.261499999999998</v>
      </c>
      <c r="G12972" s="3">
        <v>124</v>
      </c>
      <c r="H12972" s="3">
        <v>0.51261500000000004</v>
      </c>
      <c r="I12972" s="3">
        <v>2.4092905</v>
      </c>
      <c r="J12972" s="3">
        <v>54.183405499999992</v>
      </c>
      <c r="K12972" s="4">
        <v>0.35</v>
      </c>
      <c r="L12972" s="73">
        <v>98.363720753846138</v>
      </c>
    </row>
    <row r="12973" spans="1:12" x14ac:dyDescent="0.35">
      <c r="A12973" s="1" t="s">
        <v>21824</v>
      </c>
      <c r="B12973" t="s">
        <v>21825</v>
      </c>
      <c r="C12973" t="s">
        <v>34</v>
      </c>
      <c r="D12973" t="s">
        <v>35</v>
      </c>
      <c r="E12973">
        <v>1</v>
      </c>
      <c r="F12973" s="2">
        <v>0.497</v>
      </c>
      <c r="G12973" s="3">
        <v>1.04</v>
      </c>
      <c r="H12973" s="3">
        <v>4.9700000000000005E-3</v>
      </c>
      <c r="I12973" s="3">
        <v>2.3359000000000001E-2</v>
      </c>
      <c r="J12973" s="3">
        <v>0.52532900000000005</v>
      </c>
      <c r="K12973" s="4">
        <v>0.34999999999999992</v>
      </c>
      <c r="L12973" s="73">
        <v>0.95367418461538467</v>
      </c>
    </row>
    <row r="12974" spans="1:12" x14ac:dyDescent="0.35">
      <c r="A12974" s="1" t="s">
        <v>21826</v>
      </c>
      <c r="B12974" t="s">
        <v>21827</v>
      </c>
      <c r="C12974" t="s">
        <v>13</v>
      </c>
      <c r="D12974" t="s">
        <v>14</v>
      </c>
      <c r="E12974">
        <v>1</v>
      </c>
      <c r="F12974" s="2">
        <v>3284.4</v>
      </c>
      <c r="G12974" s="3">
        <v>6575</v>
      </c>
      <c r="H12974" s="3">
        <v>32.844000000000001</v>
      </c>
      <c r="I12974" s="3">
        <v>154.36680000000001</v>
      </c>
      <c r="J12974" s="3">
        <v>3471.6108000000004</v>
      </c>
      <c r="K12974" s="4">
        <v>0.35</v>
      </c>
      <c r="L12974" s="73">
        <v>6302.3088369230773</v>
      </c>
    </row>
    <row r="12975" spans="1:12" x14ac:dyDescent="0.35">
      <c r="A12975" s="1" t="s">
        <v>21828</v>
      </c>
      <c r="B12975" t="s">
        <v>17864</v>
      </c>
      <c r="C12975" t="s">
        <v>363</v>
      </c>
      <c r="D12975" t="s">
        <v>364</v>
      </c>
      <c r="E12975">
        <v>1</v>
      </c>
      <c r="F12975" s="2">
        <v>74.8</v>
      </c>
      <c r="G12975" s="3">
        <v>172</v>
      </c>
      <c r="H12975" s="3">
        <v>0.748</v>
      </c>
      <c r="I12975" s="3">
        <v>3.5156000000000001</v>
      </c>
      <c r="J12975" s="3">
        <v>79.063600000000008</v>
      </c>
      <c r="K12975" s="4">
        <v>0.35</v>
      </c>
      <c r="L12975" s="73">
        <v>143.53084307692308</v>
      </c>
    </row>
    <row r="12976" spans="1:12" x14ac:dyDescent="0.35">
      <c r="A12976" s="1" t="s">
        <v>21829</v>
      </c>
      <c r="B12976" t="s">
        <v>21830</v>
      </c>
      <c r="C12976" t="s">
        <v>363</v>
      </c>
      <c r="D12976" t="s">
        <v>364</v>
      </c>
      <c r="E12976">
        <v>1</v>
      </c>
      <c r="F12976" s="2">
        <v>56.800800000000002</v>
      </c>
      <c r="G12976" s="3">
        <v>124.14</v>
      </c>
      <c r="H12976" s="3">
        <v>0.56800800000000007</v>
      </c>
      <c r="I12976" s="3">
        <v>2.6696376000000002</v>
      </c>
      <c r="J12976" s="3">
        <v>60.038445600000003</v>
      </c>
      <c r="K12976" s="4">
        <v>0.35</v>
      </c>
      <c r="L12976" s="73">
        <v>108.99287047384615</v>
      </c>
    </row>
    <row r="12977" spans="1:12" x14ac:dyDescent="0.35">
      <c r="A12977" s="1" t="s">
        <v>21831</v>
      </c>
      <c r="B12977" t="s">
        <v>1575</v>
      </c>
      <c r="C12977" t="s">
        <v>34</v>
      </c>
      <c r="D12977" t="s">
        <v>35</v>
      </c>
      <c r="E12977">
        <v>1</v>
      </c>
      <c r="F12977" s="2">
        <v>22864.84</v>
      </c>
      <c r="G12977" s="3">
        <v>56498.400000000001</v>
      </c>
      <c r="H12977" s="3">
        <v>228.64840000000001</v>
      </c>
      <c r="I12977" s="3">
        <v>1074.6474800000001</v>
      </c>
      <c r="J12977" s="3">
        <v>24168.135879999998</v>
      </c>
      <c r="K12977" s="4">
        <v>0.34999999999999992</v>
      </c>
      <c r="L12977" s="73">
        <v>43874.462059076912</v>
      </c>
    </row>
    <row r="12978" spans="1:12" x14ac:dyDescent="0.35">
      <c r="A12978" s="1" t="s">
        <v>21832</v>
      </c>
      <c r="B12978" t="s">
        <v>21833</v>
      </c>
      <c r="C12978" t="s">
        <v>363</v>
      </c>
      <c r="D12978" t="s">
        <v>364</v>
      </c>
      <c r="E12978">
        <v>1</v>
      </c>
      <c r="F12978" s="2">
        <v>321.45999999999998</v>
      </c>
      <c r="G12978" s="3">
        <v>657.48479999999995</v>
      </c>
      <c r="H12978" s="3">
        <v>3.2145999999999999</v>
      </c>
      <c r="I12978" s="3">
        <v>15.108619999999998</v>
      </c>
      <c r="J12978" s="3">
        <v>339.78321999999997</v>
      </c>
      <c r="K12978" s="4">
        <v>0.35</v>
      </c>
      <c r="L12978" s="73">
        <v>616.83723015384612</v>
      </c>
    </row>
    <row r="12979" spans="1:12" x14ac:dyDescent="0.35">
      <c r="A12979" s="1" t="s">
        <v>21834</v>
      </c>
      <c r="B12979" t="s">
        <v>21835</v>
      </c>
      <c r="C12979" t="s">
        <v>34</v>
      </c>
      <c r="D12979" t="s">
        <v>35</v>
      </c>
      <c r="E12979">
        <v>1</v>
      </c>
      <c r="F12979" s="2">
        <v>1129.8399999999999</v>
      </c>
      <c r="G12979" s="3">
        <v>2829</v>
      </c>
      <c r="H12979" s="3">
        <v>11.298399999999999</v>
      </c>
      <c r="I12979" s="3">
        <v>53.102479999999993</v>
      </c>
      <c r="J12979" s="3">
        <v>1194.2408799999998</v>
      </c>
      <c r="K12979" s="4">
        <v>0.35</v>
      </c>
      <c r="L12979" s="73">
        <v>2168.006520615384</v>
      </c>
    </row>
    <row r="12980" spans="1:12" x14ac:dyDescent="0.35">
      <c r="A12980" s="1" t="s">
        <v>21836</v>
      </c>
      <c r="B12980" t="s">
        <v>20589</v>
      </c>
      <c r="C12980" t="s">
        <v>363</v>
      </c>
      <c r="D12980" t="s">
        <v>364</v>
      </c>
      <c r="E12980">
        <v>1</v>
      </c>
      <c r="F12980" s="2">
        <v>1465</v>
      </c>
      <c r="G12980" s="3">
        <v>312</v>
      </c>
      <c r="H12980" s="3">
        <v>14.65</v>
      </c>
      <c r="I12980" s="3">
        <v>68.855000000000004</v>
      </c>
      <c r="J12980" s="3">
        <v>1548.5050000000001</v>
      </c>
      <c r="K12980" s="4">
        <v>0.34999999999999992</v>
      </c>
      <c r="L12980" s="73">
        <v>2811.1321538461539</v>
      </c>
    </row>
    <row r="12981" spans="1:12" x14ac:dyDescent="0.35">
      <c r="A12981" s="1" t="s">
        <v>21837</v>
      </c>
      <c r="B12981" t="s">
        <v>21838</v>
      </c>
      <c r="C12981" t="s">
        <v>363</v>
      </c>
      <c r="D12981" t="s">
        <v>364</v>
      </c>
      <c r="E12981">
        <v>1</v>
      </c>
      <c r="F12981" s="2">
        <v>309.39999999999998</v>
      </c>
      <c r="G12981" s="3">
        <v>585</v>
      </c>
      <c r="H12981" s="3">
        <v>3.0939999999999999</v>
      </c>
      <c r="I12981" s="3">
        <v>14.541799999999999</v>
      </c>
      <c r="J12981" s="3">
        <v>327.03579999999999</v>
      </c>
      <c r="K12981" s="4">
        <v>0.34999999999999992</v>
      </c>
      <c r="L12981" s="73">
        <v>593.69575999999995</v>
      </c>
    </row>
    <row r="12982" spans="1:12" x14ac:dyDescent="0.35">
      <c r="A12982" s="1" t="s">
        <v>21839</v>
      </c>
      <c r="B12982" t="s">
        <v>21840</v>
      </c>
      <c r="C12982" t="s">
        <v>363</v>
      </c>
      <c r="D12982" t="s">
        <v>364</v>
      </c>
      <c r="E12982">
        <v>1</v>
      </c>
      <c r="F12982" s="2">
        <v>64.599999999999994</v>
      </c>
      <c r="G12982" s="3">
        <v>141.19</v>
      </c>
      <c r="H12982" s="3">
        <v>0.64599999999999991</v>
      </c>
      <c r="I12982" s="3">
        <v>3.0361999999999996</v>
      </c>
      <c r="J12982" s="3">
        <v>68.282199999999989</v>
      </c>
      <c r="K12982" s="4">
        <v>0.35000000000000003</v>
      </c>
      <c r="L12982" s="73">
        <v>123.95845538461536</v>
      </c>
    </row>
    <row r="12983" spans="1:12" x14ac:dyDescent="0.35">
      <c r="A12983" s="1" t="s">
        <v>21841</v>
      </c>
      <c r="B12983" t="s">
        <v>21842</v>
      </c>
      <c r="C12983" t="s">
        <v>13</v>
      </c>
      <c r="D12983" t="s">
        <v>14</v>
      </c>
      <c r="E12983">
        <v>1</v>
      </c>
      <c r="F12983" s="2">
        <v>111.3</v>
      </c>
      <c r="G12983" s="3">
        <v>279.2944</v>
      </c>
      <c r="H12983" s="3">
        <v>1.113</v>
      </c>
      <c r="I12983" s="3">
        <v>5.2310999999999996</v>
      </c>
      <c r="J12983" s="3">
        <v>117.64409999999999</v>
      </c>
      <c r="K12983" s="4">
        <v>0.34999999999999992</v>
      </c>
      <c r="L12983" s="73">
        <v>213.56928923076919</v>
      </c>
    </row>
    <row r="12984" spans="1:12" x14ac:dyDescent="0.35">
      <c r="A12984" s="1" t="s">
        <v>21843</v>
      </c>
      <c r="B12984" t="s">
        <v>21844</v>
      </c>
      <c r="C12984" t="s">
        <v>13</v>
      </c>
      <c r="D12984" t="s">
        <v>14</v>
      </c>
      <c r="E12984">
        <v>1</v>
      </c>
      <c r="F12984" s="2">
        <v>45.36</v>
      </c>
      <c r="G12984" s="3">
        <v>91</v>
      </c>
      <c r="H12984" s="3">
        <v>0.4536</v>
      </c>
      <c r="I12984" s="3">
        <v>2.13192</v>
      </c>
      <c r="J12984" s="3">
        <v>47.945520000000002</v>
      </c>
      <c r="K12984" s="4">
        <v>0.35</v>
      </c>
      <c r="L12984" s="73">
        <v>87.039559384615387</v>
      </c>
    </row>
    <row r="12985" spans="1:12" x14ac:dyDescent="0.35">
      <c r="A12985" s="1" t="s">
        <v>21845</v>
      </c>
      <c r="B12985" t="s">
        <v>21846</v>
      </c>
      <c r="C12985" t="s">
        <v>363</v>
      </c>
      <c r="D12985" t="s">
        <v>364</v>
      </c>
      <c r="E12985">
        <v>1</v>
      </c>
      <c r="F12985" s="2">
        <v>1365</v>
      </c>
      <c r="G12985" s="3">
        <v>2780</v>
      </c>
      <c r="H12985" s="3">
        <v>13.65</v>
      </c>
      <c r="I12985" s="3">
        <v>64.155000000000001</v>
      </c>
      <c r="J12985" s="3">
        <v>1442.8050000000001</v>
      </c>
      <c r="K12985" s="4">
        <v>0.34999999999999992</v>
      </c>
      <c r="L12985" s="73">
        <v>2619.2459999999996</v>
      </c>
    </row>
    <row r="12986" spans="1:12" x14ac:dyDescent="0.35">
      <c r="A12986" s="1" t="s">
        <v>21847</v>
      </c>
      <c r="B12986" t="s">
        <v>21848</v>
      </c>
      <c r="C12986" t="s">
        <v>13</v>
      </c>
      <c r="D12986" t="s">
        <v>14</v>
      </c>
      <c r="E12986">
        <v>1</v>
      </c>
      <c r="F12986" s="2">
        <v>87.55</v>
      </c>
      <c r="G12986" s="3">
        <v>231.84</v>
      </c>
      <c r="H12986" s="3">
        <v>0.87549999999999994</v>
      </c>
      <c r="I12986" s="3">
        <v>4.1148499999999997</v>
      </c>
      <c r="J12986" s="3">
        <v>92.540350000000004</v>
      </c>
      <c r="K12986" s="4">
        <v>0.35</v>
      </c>
      <c r="L12986" s="73">
        <v>167.99632769230769</v>
      </c>
    </row>
    <row r="12987" spans="1:12" x14ac:dyDescent="0.35">
      <c r="A12987" s="1" t="s">
        <v>21849</v>
      </c>
      <c r="B12987" t="s">
        <v>21850</v>
      </c>
      <c r="C12987" t="s">
        <v>26</v>
      </c>
      <c r="D12987" t="s">
        <v>27</v>
      </c>
      <c r="E12987">
        <v>1</v>
      </c>
      <c r="F12987" s="2">
        <v>416.73</v>
      </c>
      <c r="G12987" s="3">
        <v>860</v>
      </c>
      <c r="H12987" s="3">
        <v>4.1673</v>
      </c>
      <c r="I12987" s="3">
        <v>19.586310000000001</v>
      </c>
      <c r="J12987" s="3">
        <v>440.48361000000006</v>
      </c>
      <c r="K12987" s="4">
        <v>0.34999999999999992</v>
      </c>
      <c r="L12987" s="73">
        <v>799.64716892307695</v>
      </c>
    </row>
    <row r="12988" spans="1:12" x14ac:dyDescent="0.35">
      <c r="A12988" s="1" t="s">
        <v>21851</v>
      </c>
      <c r="B12988" t="s">
        <v>21852</v>
      </c>
      <c r="C12988" t="s">
        <v>26</v>
      </c>
      <c r="D12988" t="s">
        <v>27</v>
      </c>
      <c r="E12988">
        <v>1</v>
      </c>
      <c r="F12988" s="2">
        <v>470.43310000000002</v>
      </c>
      <c r="G12988" s="3">
        <v>1082</v>
      </c>
      <c r="H12988" s="3">
        <v>4.7043310000000007</v>
      </c>
      <c r="I12988" s="3">
        <v>22.1103557</v>
      </c>
      <c r="J12988" s="3">
        <v>497.24778670000006</v>
      </c>
      <c r="K12988" s="4">
        <v>0.34999999999999992</v>
      </c>
      <c r="L12988" s="73">
        <v>902.69598200923076</v>
      </c>
    </row>
    <row r="12989" spans="1:12" x14ac:dyDescent="0.35">
      <c r="A12989" s="1" t="s">
        <v>21853</v>
      </c>
      <c r="B12989" t="s">
        <v>21854</v>
      </c>
      <c r="C12989" t="s">
        <v>13</v>
      </c>
      <c r="D12989" t="s">
        <v>14</v>
      </c>
      <c r="E12989">
        <v>1</v>
      </c>
      <c r="F12989" s="2">
        <v>109.2</v>
      </c>
      <c r="G12989" s="3">
        <v>219</v>
      </c>
      <c r="H12989" s="3">
        <v>1.0920000000000001</v>
      </c>
      <c r="I12989" s="3">
        <v>5.1324000000000005</v>
      </c>
      <c r="J12989" s="3">
        <v>115.42440000000001</v>
      </c>
      <c r="K12989" s="4">
        <v>0.34999999999999992</v>
      </c>
      <c r="L12989" s="73">
        <v>209.53967999999998</v>
      </c>
    </row>
    <row r="12990" spans="1:12" x14ac:dyDescent="0.35">
      <c r="A12990" s="1" t="s">
        <v>21855</v>
      </c>
      <c r="B12990" t="s">
        <v>21618</v>
      </c>
      <c r="C12990" t="s">
        <v>363</v>
      </c>
      <c r="D12990" t="s">
        <v>364</v>
      </c>
      <c r="E12990">
        <v>1</v>
      </c>
      <c r="F12990" s="2">
        <v>326.5</v>
      </c>
      <c r="G12990" s="3">
        <v>654</v>
      </c>
      <c r="H12990" s="3">
        <v>3.2650000000000001</v>
      </c>
      <c r="I12990" s="3">
        <v>15.345499999999999</v>
      </c>
      <c r="J12990" s="3">
        <v>345.1105</v>
      </c>
      <c r="K12990" s="4">
        <v>0.35000000000000003</v>
      </c>
      <c r="L12990" s="73">
        <v>626.50829230769227</v>
      </c>
    </row>
    <row r="12991" spans="1:12" x14ac:dyDescent="0.35">
      <c r="A12991" s="1" t="s">
        <v>21856</v>
      </c>
      <c r="B12991" t="s">
        <v>21857</v>
      </c>
      <c r="C12991" t="s">
        <v>363</v>
      </c>
      <c r="D12991" t="s">
        <v>364</v>
      </c>
      <c r="E12991">
        <v>1</v>
      </c>
      <c r="F12991" s="2">
        <v>3468</v>
      </c>
      <c r="G12991" s="3">
        <v>7579.55</v>
      </c>
      <c r="H12991" s="3">
        <v>34.68</v>
      </c>
      <c r="I12991" s="3">
        <v>162.99600000000001</v>
      </c>
      <c r="J12991" s="3">
        <v>3665.6759999999999</v>
      </c>
      <c r="K12991" s="4">
        <v>0.35</v>
      </c>
      <c r="L12991" s="73">
        <v>6654.6118153846146</v>
      </c>
    </row>
    <row r="12992" spans="1:12" x14ac:dyDescent="0.35">
      <c r="A12992" s="1" t="s">
        <v>21858</v>
      </c>
      <c r="B12992" t="s">
        <v>17688</v>
      </c>
      <c r="C12992" t="s">
        <v>363</v>
      </c>
      <c r="D12992" t="s">
        <v>364</v>
      </c>
      <c r="E12992">
        <v>1</v>
      </c>
      <c r="F12992" s="2">
        <v>51</v>
      </c>
      <c r="G12992" s="3">
        <v>116</v>
      </c>
      <c r="H12992" s="3">
        <v>0.51</v>
      </c>
      <c r="I12992" s="3">
        <v>2.3969999999999998</v>
      </c>
      <c r="J12992" s="3">
        <v>53.906999999999996</v>
      </c>
      <c r="K12992" s="4">
        <v>0.35</v>
      </c>
      <c r="L12992" s="73">
        <v>97.861938461538458</v>
      </c>
    </row>
    <row r="12993" spans="1:12" x14ac:dyDescent="0.35">
      <c r="A12993" s="1" t="s">
        <v>21859</v>
      </c>
      <c r="B12993" t="s">
        <v>21860</v>
      </c>
      <c r="C12993" t="s">
        <v>363</v>
      </c>
      <c r="D12993" t="s">
        <v>364</v>
      </c>
      <c r="E12993">
        <v>1</v>
      </c>
      <c r="F12993" s="2">
        <v>614.11</v>
      </c>
      <c r="G12993" s="3">
        <v>1328</v>
      </c>
      <c r="H12993" s="3">
        <v>6.1411000000000007</v>
      </c>
      <c r="I12993" s="3">
        <v>28.86317</v>
      </c>
      <c r="J12993" s="3">
        <v>649.11427000000003</v>
      </c>
      <c r="K12993" s="4">
        <v>0.34999999999999992</v>
      </c>
      <c r="L12993" s="73">
        <v>1178.3920593846153</v>
      </c>
    </row>
    <row r="12994" spans="1:12" x14ac:dyDescent="0.35">
      <c r="A12994" s="1" t="s">
        <v>21861</v>
      </c>
      <c r="B12994" t="s">
        <v>19609</v>
      </c>
      <c r="C12994" t="s">
        <v>34</v>
      </c>
      <c r="D12994" t="s">
        <v>35</v>
      </c>
      <c r="E12994">
        <v>1</v>
      </c>
      <c r="F12994" s="2">
        <v>5536.08</v>
      </c>
      <c r="G12994" s="3">
        <v>14881</v>
      </c>
      <c r="H12994" s="3">
        <v>55.360799999999998</v>
      </c>
      <c r="I12994" s="3">
        <v>260.19576000000001</v>
      </c>
      <c r="J12994" s="3">
        <v>5851.6365599999999</v>
      </c>
      <c r="K12994" s="4">
        <v>0.34999999999999992</v>
      </c>
      <c r="L12994" s="73">
        <v>10622.970985846154</v>
      </c>
    </row>
    <row r="12995" spans="1:12" x14ac:dyDescent="0.35">
      <c r="A12995" s="1" t="s">
        <v>21862</v>
      </c>
      <c r="B12995" t="s">
        <v>21863</v>
      </c>
      <c r="C12995" t="s">
        <v>21</v>
      </c>
      <c r="D12995" t="s">
        <v>22</v>
      </c>
      <c r="E12995">
        <v>1</v>
      </c>
      <c r="F12995" s="2">
        <v>58</v>
      </c>
      <c r="G12995" s="3">
        <v>146</v>
      </c>
      <c r="H12995" s="3">
        <v>0.57999999999999996</v>
      </c>
      <c r="I12995" s="3">
        <v>2.726</v>
      </c>
      <c r="J12995" s="3">
        <v>61.305999999999997</v>
      </c>
      <c r="K12995" s="4">
        <v>0.35000000000000003</v>
      </c>
      <c r="L12995" s="73">
        <v>111.29396923076922</v>
      </c>
    </row>
    <row r="12996" spans="1:12" x14ac:dyDescent="0.35">
      <c r="A12996" s="1" t="s">
        <v>21864</v>
      </c>
      <c r="B12996" t="s">
        <v>19593</v>
      </c>
      <c r="C12996" t="s">
        <v>13</v>
      </c>
      <c r="D12996" t="s">
        <v>14</v>
      </c>
      <c r="E12996">
        <v>1</v>
      </c>
      <c r="F12996" s="2">
        <v>371.28</v>
      </c>
      <c r="G12996" s="3">
        <v>745</v>
      </c>
      <c r="H12996" s="3">
        <v>3.7127999999999997</v>
      </c>
      <c r="I12996" s="3">
        <v>17.45016</v>
      </c>
      <c r="J12996" s="3">
        <v>392.44295999999997</v>
      </c>
      <c r="K12996" s="4">
        <v>0.35</v>
      </c>
      <c r="L12996" s="73">
        <v>712.43491199999994</v>
      </c>
    </row>
    <row r="12997" spans="1:12" x14ac:dyDescent="0.35">
      <c r="A12997" s="1" t="s">
        <v>21865</v>
      </c>
      <c r="B12997" t="s">
        <v>21866</v>
      </c>
      <c r="C12997" t="s">
        <v>363</v>
      </c>
      <c r="D12997" t="s">
        <v>364</v>
      </c>
      <c r="E12997">
        <v>1</v>
      </c>
      <c r="F12997" s="2">
        <v>4850.45</v>
      </c>
      <c r="G12997" s="3">
        <v>9707</v>
      </c>
      <c r="H12997" s="3">
        <v>48.5045</v>
      </c>
      <c r="I12997" s="3">
        <v>227.97114999999999</v>
      </c>
      <c r="J12997" s="3">
        <v>5126.9256500000001</v>
      </c>
      <c r="K12997" s="4">
        <v>0.35</v>
      </c>
      <c r="L12997" s="73">
        <v>9307.3419492307694</v>
      </c>
    </row>
    <row r="12998" spans="1:12" x14ac:dyDescent="0.35">
      <c r="A12998" s="1" t="s">
        <v>21867</v>
      </c>
      <c r="B12998" t="s">
        <v>21868</v>
      </c>
      <c r="C12998" t="s">
        <v>34</v>
      </c>
      <c r="D12998" t="s">
        <v>35</v>
      </c>
      <c r="E12998">
        <v>1</v>
      </c>
      <c r="F12998" s="2">
        <v>237.15</v>
      </c>
      <c r="G12998" s="3">
        <v>937</v>
      </c>
      <c r="H12998" s="3">
        <v>2.3715000000000002</v>
      </c>
      <c r="I12998" s="3">
        <v>11.146050000000001</v>
      </c>
      <c r="J12998" s="3">
        <v>250.66755000000001</v>
      </c>
      <c r="K12998" s="4">
        <v>0.35000000000000003</v>
      </c>
      <c r="L12998" s="73">
        <v>455.05801384615387</v>
      </c>
    </row>
    <row r="12999" spans="1:12" x14ac:dyDescent="0.35">
      <c r="A12999" s="1">
        <v>7025</v>
      </c>
      <c r="B12999" t="s">
        <v>21869</v>
      </c>
      <c r="C12999" t="s">
        <v>363</v>
      </c>
      <c r="D12999" t="s">
        <v>364</v>
      </c>
      <c r="E12999">
        <v>1</v>
      </c>
      <c r="F12999" s="2">
        <v>506.16</v>
      </c>
      <c r="G12999" s="3">
        <v>209.68639999999999</v>
      </c>
      <c r="H12999" s="3">
        <v>5.0616000000000003</v>
      </c>
      <c r="I12999" s="3">
        <v>23.78952</v>
      </c>
      <c r="J12999" s="3">
        <v>535.01112000000001</v>
      </c>
      <c r="K12999" s="4">
        <v>0.34999999999999992</v>
      </c>
      <c r="L12999" s="73">
        <v>971.25095630769215</v>
      </c>
    </row>
    <row r="13000" spans="1:12" x14ac:dyDescent="0.35">
      <c r="A13000" s="1" t="s">
        <v>21870</v>
      </c>
      <c r="B13000" t="s">
        <v>20020</v>
      </c>
      <c r="C13000" t="s">
        <v>34</v>
      </c>
      <c r="D13000" t="s">
        <v>35</v>
      </c>
      <c r="E13000">
        <v>1</v>
      </c>
      <c r="F13000" s="2">
        <v>7335.26</v>
      </c>
      <c r="G13000" s="3">
        <v>11399</v>
      </c>
      <c r="H13000" s="3">
        <v>73.35260000000001</v>
      </c>
      <c r="I13000" s="3">
        <v>344.75722000000002</v>
      </c>
      <c r="J13000" s="3">
        <v>7753.3698200000008</v>
      </c>
      <c r="K13000" s="4">
        <v>0.35</v>
      </c>
      <c r="L13000" s="73">
        <v>14075.348288615385</v>
      </c>
    </row>
    <row r="13001" spans="1:12" x14ac:dyDescent="0.35">
      <c r="A13001" s="1" t="s">
        <v>21871</v>
      </c>
      <c r="B13001" t="s">
        <v>19609</v>
      </c>
      <c r="C13001" t="s">
        <v>34</v>
      </c>
      <c r="D13001" t="s">
        <v>35</v>
      </c>
      <c r="E13001">
        <v>1</v>
      </c>
      <c r="F13001" s="2">
        <v>3979.8</v>
      </c>
      <c r="G13001" s="3">
        <v>10558</v>
      </c>
      <c r="H13001" s="3">
        <v>39.798000000000002</v>
      </c>
      <c r="I13001" s="3">
        <v>187.0506</v>
      </c>
      <c r="J13001" s="3">
        <v>4206.6485999999995</v>
      </c>
      <c r="K13001" s="4">
        <v>0.35000000000000003</v>
      </c>
      <c r="L13001" s="73">
        <v>7636.6851507692299</v>
      </c>
    </row>
    <row r="13002" spans="1:12" x14ac:dyDescent="0.35">
      <c r="A13002" s="1" t="s">
        <v>21872</v>
      </c>
      <c r="B13002" t="s">
        <v>21873</v>
      </c>
      <c r="C13002" t="s">
        <v>363</v>
      </c>
      <c r="D13002" t="s">
        <v>364</v>
      </c>
      <c r="E13002">
        <v>1</v>
      </c>
      <c r="F13002" s="2">
        <v>121.44</v>
      </c>
      <c r="G13002" s="3">
        <v>240</v>
      </c>
      <c r="H13002" s="3">
        <v>1.2143999999999999</v>
      </c>
      <c r="I13002" s="3">
        <v>5.7076799999999999</v>
      </c>
      <c r="J13002" s="3">
        <v>128.36207999999999</v>
      </c>
      <c r="K13002" s="4">
        <v>0.35</v>
      </c>
      <c r="L13002" s="73">
        <v>233.02654523076922</v>
      </c>
    </row>
    <row r="13003" spans="1:12" x14ac:dyDescent="0.35">
      <c r="A13003" s="1" t="s">
        <v>21874</v>
      </c>
      <c r="B13003" t="s">
        <v>21875</v>
      </c>
      <c r="C13003" t="s">
        <v>34</v>
      </c>
      <c r="D13003" t="s">
        <v>35</v>
      </c>
      <c r="E13003">
        <v>1</v>
      </c>
      <c r="F13003" s="2">
        <v>19.29</v>
      </c>
      <c r="G13003" s="3">
        <v>61</v>
      </c>
      <c r="H13003" s="3">
        <v>0.19289999999999999</v>
      </c>
      <c r="I13003" s="3">
        <v>0.90662999999999994</v>
      </c>
      <c r="J13003" s="3">
        <v>20.389530000000001</v>
      </c>
      <c r="K13003" s="4">
        <v>0.35</v>
      </c>
      <c r="L13003" s="73">
        <v>37.014839076923074</v>
      </c>
    </row>
    <row r="13004" spans="1:12" x14ac:dyDescent="0.35">
      <c r="A13004" s="1" t="s">
        <v>21876</v>
      </c>
      <c r="B13004" t="s">
        <v>21877</v>
      </c>
      <c r="C13004" t="s">
        <v>13</v>
      </c>
      <c r="D13004" t="s">
        <v>14</v>
      </c>
      <c r="E13004">
        <v>1</v>
      </c>
      <c r="F13004" s="2">
        <v>30.24</v>
      </c>
      <c r="G13004" s="3">
        <v>59</v>
      </c>
      <c r="H13004" s="3">
        <v>0.3024</v>
      </c>
      <c r="I13004" s="3">
        <v>1.4212799999999999</v>
      </c>
      <c r="J13004" s="3">
        <v>31.963679999999997</v>
      </c>
      <c r="K13004" s="4">
        <v>0.35000000000000003</v>
      </c>
      <c r="L13004" s="73">
        <v>58.02637292307692</v>
      </c>
    </row>
    <row r="13005" spans="1:12" x14ac:dyDescent="0.35">
      <c r="A13005" s="1" t="s">
        <v>21878</v>
      </c>
      <c r="B13005" t="s">
        <v>21879</v>
      </c>
      <c r="C13005" t="s">
        <v>13</v>
      </c>
      <c r="D13005" t="s">
        <v>14</v>
      </c>
      <c r="E13005">
        <v>1</v>
      </c>
      <c r="F13005" s="2">
        <v>1357.44</v>
      </c>
      <c r="G13005" s="3">
        <v>2477</v>
      </c>
      <c r="H13005" s="3">
        <v>13.574400000000001</v>
      </c>
      <c r="I13005" s="3">
        <v>63.799680000000002</v>
      </c>
      <c r="J13005" s="3">
        <v>1434.8140800000001</v>
      </c>
      <c r="K13005" s="4">
        <v>0.34999999999999992</v>
      </c>
      <c r="L13005" s="73">
        <v>2604.7394067692308</v>
      </c>
    </row>
    <row r="13006" spans="1:12" x14ac:dyDescent="0.35">
      <c r="A13006" s="1" t="s">
        <v>21880</v>
      </c>
      <c r="B13006" t="s">
        <v>21881</v>
      </c>
      <c r="C13006" t="s">
        <v>26</v>
      </c>
      <c r="D13006" t="s">
        <v>27</v>
      </c>
      <c r="E13006">
        <v>1</v>
      </c>
      <c r="F13006" s="2">
        <v>24.41</v>
      </c>
      <c r="G13006" s="3">
        <v>52</v>
      </c>
      <c r="H13006" s="3">
        <v>0.24410000000000001</v>
      </c>
      <c r="I13006" s="3">
        <v>1.14727</v>
      </c>
      <c r="J13006" s="3">
        <v>25.801369999999999</v>
      </c>
      <c r="K13006" s="4">
        <v>0.35</v>
      </c>
      <c r="L13006" s="73">
        <v>46.839410153846153</v>
      </c>
    </row>
    <row r="13007" spans="1:12" x14ac:dyDescent="0.35">
      <c r="A13007" s="1" t="s">
        <v>21882</v>
      </c>
      <c r="B13007" t="s">
        <v>21774</v>
      </c>
      <c r="C13007" t="s">
        <v>363</v>
      </c>
      <c r="D13007" t="s">
        <v>364</v>
      </c>
      <c r="E13007">
        <v>1</v>
      </c>
      <c r="F13007" s="2">
        <v>1825.45</v>
      </c>
      <c r="G13007" s="3">
        <v>3651</v>
      </c>
      <c r="H13007" s="3">
        <v>18.2545</v>
      </c>
      <c r="I13007" s="3">
        <v>85.796149999999997</v>
      </c>
      <c r="J13007" s="3">
        <v>1929.50065</v>
      </c>
      <c r="K13007" s="4">
        <v>0.35</v>
      </c>
      <c r="L13007" s="73">
        <v>3502.7857953846151</v>
      </c>
    </row>
    <row r="13008" spans="1:12" x14ac:dyDescent="0.35">
      <c r="A13008" s="1" t="s">
        <v>21883</v>
      </c>
      <c r="B13008" t="s">
        <v>21884</v>
      </c>
      <c r="C13008" t="s">
        <v>13</v>
      </c>
      <c r="D13008" t="s">
        <v>14</v>
      </c>
      <c r="E13008">
        <v>1</v>
      </c>
      <c r="F13008" s="2">
        <v>1511.16</v>
      </c>
      <c r="G13008" s="3">
        <v>3024</v>
      </c>
      <c r="H13008" s="3">
        <v>15.111600000000001</v>
      </c>
      <c r="I13008" s="3">
        <v>71.02452000000001</v>
      </c>
      <c r="J13008" s="3">
        <v>1597.29612</v>
      </c>
      <c r="K13008" s="4">
        <v>0.35000000000000003</v>
      </c>
      <c r="L13008" s="73">
        <v>2899.7068024615382</v>
      </c>
    </row>
    <row r="13009" spans="1:12" x14ac:dyDescent="0.35">
      <c r="A13009" s="1" t="s">
        <v>21885</v>
      </c>
      <c r="B13009" t="s">
        <v>21886</v>
      </c>
      <c r="C13009" t="s">
        <v>34</v>
      </c>
      <c r="D13009" t="s">
        <v>35</v>
      </c>
      <c r="E13009">
        <v>1</v>
      </c>
      <c r="F13009" s="2">
        <v>11.9</v>
      </c>
      <c r="G13009" s="3">
        <v>36</v>
      </c>
      <c r="H13009" s="3">
        <v>0.11900000000000001</v>
      </c>
      <c r="I13009" s="3">
        <v>0.55930000000000002</v>
      </c>
      <c r="J13009" s="3">
        <v>12.5783</v>
      </c>
      <c r="K13009" s="4">
        <v>0.35000000000000003</v>
      </c>
      <c r="L13009" s="73">
        <v>22.83445230769231</v>
      </c>
    </row>
    <row r="13010" spans="1:12" x14ac:dyDescent="0.35">
      <c r="A13010" s="1" t="s">
        <v>21887</v>
      </c>
      <c r="B13010" t="s">
        <v>21888</v>
      </c>
      <c r="C13010" t="s">
        <v>26</v>
      </c>
      <c r="D13010" t="s">
        <v>27</v>
      </c>
      <c r="E13010">
        <v>1</v>
      </c>
      <c r="F13010" s="2">
        <v>24.26</v>
      </c>
      <c r="G13010" s="3">
        <v>49.22</v>
      </c>
      <c r="H13010" s="3">
        <v>0.24260000000000001</v>
      </c>
      <c r="I13010" s="3">
        <v>1.14022</v>
      </c>
      <c r="J13010" s="3">
        <v>25.64282</v>
      </c>
      <c r="K13010" s="4">
        <v>0.35</v>
      </c>
      <c r="L13010" s="73">
        <v>46.551580923076926</v>
      </c>
    </row>
    <row r="13011" spans="1:12" x14ac:dyDescent="0.35">
      <c r="A13011" s="1" t="s">
        <v>21889</v>
      </c>
      <c r="B13011" t="s">
        <v>21890</v>
      </c>
      <c r="C13011" t="s">
        <v>363</v>
      </c>
      <c r="D13011" t="s">
        <v>364</v>
      </c>
      <c r="E13011">
        <v>1</v>
      </c>
      <c r="F13011" s="2">
        <v>90.74</v>
      </c>
      <c r="G13011" s="3">
        <v>182</v>
      </c>
      <c r="H13011" s="3">
        <v>0.90739999999999998</v>
      </c>
      <c r="I13011" s="3">
        <v>4.26478</v>
      </c>
      <c r="J13011" s="3">
        <v>95.912179999999992</v>
      </c>
      <c r="K13011" s="4">
        <v>0.35000000000000003</v>
      </c>
      <c r="L13011" s="73">
        <v>174.11749599999999</v>
      </c>
    </row>
    <row r="13012" spans="1:12" x14ac:dyDescent="0.35">
      <c r="A13012" s="1" t="s">
        <v>21891</v>
      </c>
      <c r="B13012" t="s">
        <v>21892</v>
      </c>
      <c r="C13012" t="s">
        <v>34</v>
      </c>
      <c r="D13012" t="s">
        <v>35</v>
      </c>
      <c r="E13012">
        <v>1</v>
      </c>
      <c r="F13012" s="2">
        <v>4550.04</v>
      </c>
      <c r="G13012" s="3">
        <v>11482</v>
      </c>
      <c r="H13012" s="3">
        <v>45.500399999999999</v>
      </c>
      <c r="I13012" s="3">
        <v>213.85187999999999</v>
      </c>
      <c r="J13012" s="3">
        <v>4809.39228</v>
      </c>
      <c r="K13012" s="4">
        <v>0.35</v>
      </c>
      <c r="L13012" s="73">
        <v>8730.8967544615389</v>
      </c>
    </row>
    <row r="13013" spans="1:12" x14ac:dyDescent="0.35">
      <c r="A13013" s="1" t="s">
        <v>21893</v>
      </c>
      <c r="B13013" t="s">
        <v>21894</v>
      </c>
      <c r="C13013" t="s">
        <v>363</v>
      </c>
      <c r="D13013" t="s">
        <v>364</v>
      </c>
      <c r="E13013">
        <v>1</v>
      </c>
      <c r="F13013" s="2">
        <v>1040</v>
      </c>
      <c r="G13013" s="3">
        <v>1599</v>
      </c>
      <c r="H13013" s="3">
        <v>10.4</v>
      </c>
      <c r="I13013" s="3">
        <v>48.88</v>
      </c>
      <c r="J13013" s="3">
        <v>1099.2800000000002</v>
      </c>
      <c r="K13013" s="4">
        <v>0.35</v>
      </c>
      <c r="L13013" s="73">
        <v>1995.6160000000004</v>
      </c>
    </row>
    <row r="13014" spans="1:12" x14ac:dyDescent="0.35">
      <c r="A13014" s="1" t="s">
        <v>21895</v>
      </c>
      <c r="B13014" t="s">
        <v>21896</v>
      </c>
      <c r="C13014" t="s">
        <v>363</v>
      </c>
      <c r="D13014" t="s">
        <v>364</v>
      </c>
      <c r="E13014">
        <v>1</v>
      </c>
      <c r="F13014" s="2">
        <v>1204.8</v>
      </c>
      <c r="G13014" s="3">
        <v>2387</v>
      </c>
      <c r="H13014" s="3">
        <v>12.048</v>
      </c>
      <c r="I13014" s="3">
        <v>56.625599999999999</v>
      </c>
      <c r="J13014" s="3">
        <v>1273.4736</v>
      </c>
      <c r="K13014" s="4">
        <v>0.35</v>
      </c>
      <c r="L13014" s="73">
        <v>2311.8443815384617</v>
      </c>
    </row>
    <row r="13015" spans="1:12" x14ac:dyDescent="0.35">
      <c r="A13015" s="1">
        <v>7623630</v>
      </c>
      <c r="B13015" t="s">
        <v>21897</v>
      </c>
      <c r="C13015" t="s">
        <v>34</v>
      </c>
      <c r="D13015" t="s">
        <v>35</v>
      </c>
      <c r="E13015">
        <v>1</v>
      </c>
      <c r="F13015" s="2">
        <v>0.14299999999999999</v>
      </c>
      <c r="G13015" s="3">
        <v>1</v>
      </c>
      <c r="H13015" s="3">
        <v>1.4299999999999998E-3</v>
      </c>
      <c r="I13015" s="3">
        <v>6.7209999999999995E-3</v>
      </c>
      <c r="J13015" s="3">
        <v>0.15115099999999998</v>
      </c>
      <c r="K13015" s="4">
        <v>0.35</v>
      </c>
      <c r="L13015" s="73">
        <v>0.27439719999999995</v>
      </c>
    </row>
    <row r="13016" spans="1:12" x14ac:dyDescent="0.35">
      <c r="A13016" s="1" t="s">
        <v>21898</v>
      </c>
      <c r="B13016" t="s">
        <v>21899</v>
      </c>
      <c r="C13016" t="s">
        <v>363</v>
      </c>
      <c r="D13016" t="s">
        <v>364</v>
      </c>
      <c r="E13016">
        <v>1</v>
      </c>
      <c r="F13016" s="2">
        <v>37.96</v>
      </c>
      <c r="G13016" s="3">
        <v>949</v>
      </c>
      <c r="H13016" s="3">
        <v>0.37959999999999999</v>
      </c>
      <c r="I13016" s="3">
        <v>1.7841200000000002</v>
      </c>
      <c r="J13016" s="3">
        <v>40.123720000000006</v>
      </c>
      <c r="K13016" s="4">
        <v>0.35</v>
      </c>
      <c r="L13016" s="73">
        <v>72.839984000000015</v>
      </c>
    </row>
    <row r="13017" spans="1:12" x14ac:dyDescent="0.35">
      <c r="A13017" s="1" t="s">
        <v>21900</v>
      </c>
      <c r="B13017" t="s">
        <v>21901</v>
      </c>
      <c r="C13017" t="s">
        <v>34</v>
      </c>
      <c r="D13017" t="s">
        <v>35</v>
      </c>
      <c r="E13017">
        <v>1</v>
      </c>
      <c r="F13017" s="2">
        <v>0.1865</v>
      </c>
      <c r="G13017" s="3">
        <v>398</v>
      </c>
      <c r="H13017" s="3">
        <v>1.8650000000000001E-3</v>
      </c>
      <c r="I13017" s="3">
        <v>8.7655000000000007E-3</v>
      </c>
      <c r="J13017" s="3">
        <v>0.19713050000000001</v>
      </c>
      <c r="K13017" s="4">
        <v>0.34999999999999992</v>
      </c>
      <c r="L13017" s="73">
        <v>0.35786767692307692</v>
      </c>
    </row>
    <row r="13018" spans="1:12" x14ac:dyDescent="0.35">
      <c r="A13018" s="1" t="s">
        <v>21902</v>
      </c>
      <c r="B13018" t="s">
        <v>21903</v>
      </c>
      <c r="C13018" t="s">
        <v>363</v>
      </c>
      <c r="D13018" t="s">
        <v>364</v>
      </c>
      <c r="E13018">
        <v>1</v>
      </c>
      <c r="F13018" s="2">
        <v>83.28</v>
      </c>
      <c r="G13018" s="3">
        <v>145</v>
      </c>
      <c r="H13018" s="3">
        <v>0.83279999999999998</v>
      </c>
      <c r="I13018" s="3">
        <v>3.9141599999999999</v>
      </c>
      <c r="J13018" s="3">
        <v>88.026960000000003</v>
      </c>
      <c r="K13018" s="4">
        <v>0.34999999999999992</v>
      </c>
      <c r="L13018" s="73">
        <v>159.80278892307692</v>
      </c>
    </row>
    <row r="13019" spans="1:12" x14ac:dyDescent="0.35">
      <c r="A13019" s="1" t="s">
        <v>21904</v>
      </c>
      <c r="B13019" t="s">
        <v>21905</v>
      </c>
      <c r="C13019" t="s">
        <v>363</v>
      </c>
      <c r="D13019" t="s">
        <v>364</v>
      </c>
      <c r="E13019">
        <v>1</v>
      </c>
      <c r="F13019" s="2">
        <v>611.69780000000003</v>
      </c>
      <c r="G13019" s="3">
        <v>1404</v>
      </c>
      <c r="H13019" s="3">
        <v>6.1169780000000005</v>
      </c>
      <c r="I13019" s="3">
        <v>28.7497966</v>
      </c>
      <c r="J13019" s="3">
        <v>646.56457460000001</v>
      </c>
      <c r="K13019" s="4">
        <v>0.35</v>
      </c>
      <c r="L13019" s="73">
        <v>1173.7633815815384</v>
      </c>
    </row>
    <row r="13020" spans="1:12" x14ac:dyDescent="0.35">
      <c r="A13020" s="1" t="s">
        <v>21906</v>
      </c>
      <c r="B13020" t="s">
        <v>21907</v>
      </c>
      <c r="C13020" t="s">
        <v>363</v>
      </c>
      <c r="D13020" t="s">
        <v>364</v>
      </c>
      <c r="E13020">
        <v>1</v>
      </c>
      <c r="F13020" s="2">
        <v>3196</v>
      </c>
      <c r="G13020" s="3">
        <v>6699</v>
      </c>
      <c r="H13020" s="3">
        <v>31.96</v>
      </c>
      <c r="I13020" s="3">
        <v>150.21199999999999</v>
      </c>
      <c r="J13020" s="3">
        <v>3378.172</v>
      </c>
      <c r="K13020" s="4">
        <v>0.35000000000000003</v>
      </c>
      <c r="L13020" s="73">
        <v>6132.6814769230768</v>
      </c>
    </row>
    <row r="13021" spans="1:12" x14ac:dyDescent="0.35">
      <c r="A13021" s="1" t="s">
        <v>21908</v>
      </c>
      <c r="B13021" t="s">
        <v>19566</v>
      </c>
      <c r="C13021" t="s">
        <v>363</v>
      </c>
      <c r="D13021" t="s">
        <v>364</v>
      </c>
      <c r="E13021">
        <v>1</v>
      </c>
      <c r="F13021" s="2">
        <v>796</v>
      </c>
      <c r="G13021" s="3">
        <v>2246</v>
      </c>
      <c r="H13021" s="3">
        <v>7.96</v>
      </c>
      <c r="I13021" s="3">
        <v>37.411999999999999</v>
      </c>
      <c r="J13021" s="3">
        <v>841.37200000000007</v>
      </c>
      <c r="K13021" s="4">
        <v>0.34999999999999992</v>
      </c>
      <c r="L13021" s="73">
        <v>1527.4137846153847</v>
      </c>
    </row>
    <row r="13022" spans="1:12" x14ac:dyDescent="0.35">
      <c r="A13022" s="1" t="s">
        <v>21909</v>
      </c>
      <c r="B13022" t="s">
        <v>21910</v>
      </c>
      <c r="C13022" t="s">
        <v>34</v>
      </c>
      <c r="D13022" t="s">
        <v>35</v>
      </c>
      <c r="E13022">
        <v>1</v>
      </c>
      <c r="F13022" s="2">
        <v>65.84</v>
      </c>
      <c r="G13022" s="3">
        <v>169</v>
      </c>
      <c r="H13022" s="3">
        <v>0.6584000000000001</v>
      </c>
      <c r="I13022" s="3">
        <v>3.0944800000000003</v>
      </c>
      <c r="J13022" s="3">
        <v>69.592880000000008</v>
      </c>
      <c r="K13022" s="4">
        <v>0.35</v>
      </c>
      <c r="L13022" s="73">
        <v>126.3378436923077</v>
      </c>
    </row>
    <row r="13023" spans="1:12" x14ac:dyDescent="0.35">
      <c r="A13023" s="1" t="s">
        <v>21911</v>
      </c>
      <c r="B13023" t="s">
        <v>21912</v>
      </c>
      <c r="C13023" t="s">
        <v>34</v>
      </c>
      <c r="D13023" t="s">
        <v>35</v>
      </c>
      <c r="E13023">
        <v>1</v>
      </c>
      <c r="F13023" s="2">
        <v>32.31</v>
      </c>
      <c r="G13023" s="3">
        <v>69.790000000000006</v>
      </c>
      <c r="H13023" s="3">
        <v>0.32310000000000005</v>
      </c>
      <c r="I13023" s="3">
        <v>1.5185700000000002</v>
      </c>
      <c r="J13023" s="3">
        <v>34.151669999999996</v>
      </c>
      <c r="K13023" s="4">
        <v>0.34999999999999992</v>
      </c>
      <c r="L13023" s="73">
        <v>61.998416307692295</v>
      </c>
    </row>
    <row r="13024" spans="1:12" x14ac:dyDescent="0.35">
      <c r="A13024" s="1" t="s">
        <v>21913</v>
      </c>
      <c r="B13024" t="s">
        <v>21914</v>
      </c>
      <c r="C13024" t="s">
        <v>34</v>
      </c>
      <c r="D13024" t="s">
        <v>35</v>
      </c>
      <c r="E13024">
        <v>1</v>
      </c>
      <c r="F13024" s="2">
        <v>33.71</v>
      </c>
      <c r="G13024" s="3">
        <v>41</v>
      </c>
      <c r="H13024" s="3">
        <v>0.33710000000000001</v>
      </c>
      <c r="I13024" s="3">
        <v>1.5843700000000001</v>
      </c>
      <c r="J13024" s="3">
        <v>35.63147</v>
      </c>
      <c r="K13024" s="4">
        <v>0.35000000000000003</v>
      </c>
      <c r="L13024" s="73">
        <v>64.684822461538459</v>
      </c>
    </row>
    <row r="13025" spans="1:12" x14ac:dyDescent="0.35">
      <c r="A13025" s="1" t="s">
        <v>21915</v>
      </c>
      <c r="B13025" t="s">
        <v>21770</v>
      </c>
      <c r="C13025" t="s">
        <v>34</v>
      </c>
      <c r="D13025" t="s">
        <v>35</v>
      </c>
      <c r="E13025">
        <v>1</v>
      </c>
      <c r="F13025" s="2">
        <v>2824.77</v>
      </c>
      <c r="G13025" s="3">
        <v>7341</v>
      </c>
      <c r="H13025" s="3">
        <v>28.247700000000002</v>
      </c>
      <c r="I13025" s="3">
        <v>132.76419000000001</v>
      </c>
      <c r="J13025" s="3">
        <v>2985.7818899999997</v>
      </c>
      <c r="K13025" s="4">
        <v>0.35</v>
      </c>
      <c r="L13025" s="73">
        <v>5420.3425079999997</v>
      </c>
    </row>
    <row r="13026" spans="1:12" x14ac:dyDescent="0.35">
      <c r="A13026" s="1" t="s">
        <v>21916</v>
      </c>
      <c r="B13026" t="s">
        <v>21917</v>
      </c>
      <c r="C13026" t="s">
        <v>34</v>
      </c>
      <c r="D13026" t="s">
        <v>35</v>
      </c>
      <c r="E13026">
        <v>1</v>
      </c>
      <c r="F13026" s="2">
        <v>185.54</v>
      </c>
      <c r="G13026" s="3">
        <v>478</v>
      </c>
      <c r="H13026" s="3">
        <v>1.8553999999999999</v>
      </c>
      <c r="I13026" s="3">
        <v>8.7203800000000005</v>
      </c>
      <c r="J13026" s="3">
        <v>196.11578</v>
      </c>
      <c r="K13026" s="4">
        <v>0.34999999999999992</v>
      </c>
      <c r="L13026" s="73">
        <v>356.02556984615381</v>
      </c>
    </row>
    <row r="13027" spans="1:12" x14ac:dyDescent="0.35">
      <c r="A13027" s="1" t="s">
        <v>21918</v>
      </c>
      <c r="B13027" t="s">
        <v>21919</v>
      </c>
      <c r="C13027" t="s">
        <v>363</v>
      </c>
      <c r="D13027" t="s">
        <v>364</v>
      </c>
      <c r="E13027">
        <v>1</v>
      </c>
      <c r="F13027" s="2">
        <v>24225</v>
      </c>
      <c r="G13027" s="3">
        <v>40258.400000000001</v>
      </c>
      <c r="H13027" s="3">
        <v>242.25</v>
      </c>
      <c r="I13027" s="3">
        <v>1138.575</v>
      </c>
      <c r="J13027" s="3">
        <v>25605.825000000001</v>
      </c>
      <c r="K13027" s="4">
        <v>0.35</v>
      </c>
      <c r="L13027" s="73">
        <v>46484.420769230768</v>
      </c>
    </row>
    <row r="13028" spans="1:12" x14ac:dyDescent="0.35">
      <c r="A13028" s="1" t="s">
        <v>21920</v>
      </c>
      <c r="B13028" t="s">
        <v>21921</v>
      </c>
      <c r="C13028" t="s">
        <v>13</v>
      </c>
      <c r="D13028" t="s">
        <v>14</v>
      </c>
      <c r="E13028">
        <v>1</v>
      </c>
      <c r="F13028" s="2">
        <v>260.55</v>
      </c>
      <c r="G13028" s="3">
        <v>895</v>
      </c>
      <c r="H13028" s="3">
        <v>2.6055000000000001</v>
      </c>
      <c r="I13028" s="3">
        <v>12.245850000000001</v>
      </c>
      <c r="J13028" s="3">
        <v>275.40135000000004</v>
      </c>
      <c r="K13028" s="4">
        <v>0.35</v>
      </c>
      <c r="L13028" s="73">
        <v>499.95937384615388</v>
      </c>
    </row>
    <row r="13029" spans="1:12" x14ac:dyDescent="0.35">
      <c r="A13029" s="1">
        <v>729106</v>
      </c>
      <c r="B13029" t="s">
        <v>19826</v>
      </c>
      <c r="C13029" t="s">
        <v>34</v>
      </c>
      <c r="D13029" t="s">
        <v>35</v>
      </c>
      <c r="E13029">
        <v>1</v>
      </c>
      <c r="F13029" s="2">
        <v>0.245</v>
      </c>
      <c r="G13029" s="3">
        <v>1</v>
      </c>
      <c r="H13029" s="3">
        <v>2.4499999999999999E-3</v>
      </c>
      <c r="I13029" s="3">
        <v>1.1514999999999999E-2</v>
      </c>
      <c r="J13029" s="3">
        <v>0.258965</v>
      </c>
      <c r="K13029" s="4">
        <v>0.35</v>
      </c>
      <c r="L13029" s="73">
        <v>0.47012107692307692</v>
      </c>
    </row>
    <row r="13030" spans="1:12" x14ac:dyDescent="0.35">
      <c r="A13030" s="1" t="s">
        <v>21922</v>
      </c>
      <c r="B13030" t="s">
        <v>21923</v>
      </c>
      <c r="C13030" t="s">
        <v>34</v>
      </c>
      <c r="D13030" t="s">
        <v>35</v>
      </c>
      <c r="E13030">
        <v>1</v>
      </c>
      <c r="F13030" s="2">
        <v>65.84</v>
      </c>
      <c r="G13030" s="3">
        <v>169</v>
      </c>
      <c r="H13030" s="3">
        <v>0.6584000000000001</v>
      </c>
      <c r="I13030" s="3">
        <v>3.0944800000000003</v>
      </c>
      <c r="J13030" s="3">
        <v>69.592880000000008</v>
      </c>
      <c r="K13030" s="4">
        <v>0.35</v>
      </c>
      <c r="L13030" s="73">
        <v>126.3378436923077</v>
      </c>
    </row>
    <row r="13031" spans="1:12" x14ac:dyDescent="0.35">
      <c r="A13031" s="1" t="s">
        <v>21924</v>
      </c>
      <c r="B13031" t="s">
        <v>21925</v>
      </c>
      <c r="C13031" t="s">
        <v>363</v>
      </c>
      <c r="D13031" t="s">
        <v>364</v>
      </c>
      <c r="E13031">
        <v>1</v>
      </c>
      <c r="F13031" s="2">
        <v>212</v>
      </c>
      <c r="G13031" s="3">
        <v>426.46</v>
      </c>
      <c r="H13031" s="3">
        <v>2.12</v>
      </c>
      <c r="I13031" s="3">
        <v>9.9640000000000004</v>
      </c>
      <c r="J13031" s="3">
        <v>224.084</v>
      </c>
      <c r="K13031" s="4">
        <v>0.35</v>
      </c>
      <c r="L13031" s="73">
        <v>406.79864615384611</v>
      </c>
    </row>
    <row r="13032" spans="1:12" x14ac:dyDescent="0.35">
      <c r="A13032" s="1" t="s">
        <v>21926</v>
      </c>
      <c r="B13032" t="s">
        <v>1959</v>
      </c>
      <c r="C13032" t="s">
        <v>13</v>
      </c>
      <c r="D13032" t="s">
        <v>14</v>
      </c>
      <c r="E13032">
        <v>1</v>
      </c>
      <c r="F13032" s="2">
        <v>1884.96</v>
      </c>
      <c r="G13032" s="3">
        <v>3773</v>
      </c>
      <c r="H13032" s="3">
        <v>18.849600000000002</v>
      </c>
      <c r="I13032" s="3">
        <v>88.593119999999999</v>
      </c>
      <c r="J13032" s="3">
        <v>1992.40272</v>
      </c>
      <c r="K13032" s="4">
        <v>0.35000000000000003</v>
      </c>
      <c r="L13032" s="73">
        <v>3616.9772455384618</v>
      </c>
    </row>
    <row r="13033" spans="1:12" x14ac:dyDescent="0.35">
      <c r="A13033" s="1" t="s">
        <v>21927</v>
      </c>
      <c r="B13033" t="s">
        <v>21928</v>
      </c>
      <c r="C13033" t="s">
        <v>13</v>
      </c>
      <c r="D13033" t="s">
        <v>14</v>
      </c>
      <c r="E13033">
        <v>1</v>
      </c>
      <c r="F13033" s="2">
        <v>789</v>
      </c>
      <c r="G13033" s="3">
        <v>1834.77</v>
      </c>
      <c r="H13033" s="3">
        <v>7.8900000000000006</v>
      </c>
      <c r="I13033" s="3">
        <v>37.082999999999998</v>
      </c>
      <c r="J13033" s="3">
        <v>833.97299999999996</v>
      </c>
      <c r="K13033" s="4">
        <v>0.35000000000000003</v>
      </c>
      <c r="L13033" s="73">
        <v>1513.9817538461539</v>
      </c>
    </row>
    <row r="13034" spans="1:12" x14ac:dyDescent="0.35">
      <c r="A13034" s="1" t="s">
        <v>21929</v>
      </c>
      <c r="B13034" t="s">
        <v>19996</v>
      </c>
      <c r="C13034" t="s">
        <v>34</v>
      </c>
      <c r="D13034" t="s">
        <v>35</v>
      </c>
      <c r="E13034">
        <v>1</v>
      </c>
      <c r="F13034" s="2">
        <v>152.97999999999999</v>
      </c>
      <c r="G13034" s="3">
        <v>374.47199999999998</v>
      </c>
      <c r="H13034" s="3">
        <v>1.5297999999999998</v>
      </c>
      <c r="I13034" s="3">
        <v>7.1900599999999999</v>
      </c>
      <c r="J13034" s="3">
        <v>161.69985999999997</v>
      </c>
      <c r="K13034" s="4">
        <v>0.35</v>
      </c>
      <c r="L13034" s="73">
        <v>293.54743815384609</v>
      </c>
    </row>
    <row r="13035" spans="1:12" x14ac:dyDescent="0.35">
      <c r="A13035" s="1" t="s">
        <v>21930</v>
      </c>
      <c r="B13035" t="s">
        <v>19957</v>
      </c>
      <c r="C13035" t="s">
        <v>34</v>
      </c>
      <c r="D13035" t="s">
        <v>35</v>
      </c>
      <c r="E13035">
        <v>1</v>
      </c>
      <c r="F13035" s="2">
        <v>178.89</v>
      </c>
      <c r="G13035" s="3">
        <v>447</v>
      </c>
      <c r="H13035" s="3">
        <v>1.7888999999999999</v>
      </c>
      <c r="I13035" s="3">
        <v>8.4078299999999988</v>
      </c>
      <c r="J13035" s="3">
        <v>189.08672999999999</v>
      </c>
      <c r="K13035" s="4">
        <v>0.35000000000000003</v>
      </c>
      <c r="L13035" s="73">
        <v>343.26514061538461</v>
      </c>
    </row>
    <row r="13036" spans="1:12" x14ac:dyDescent="0.35">
      <c r="A13036" s="1" t="s">
        <v>21931</v>
      </c>
      <c r="B13036" t="s">
        <v>1973</v>
      </c>
      <c r="C13036" t="s">
        <v>13</v>
      </c>
      <c r="D13036" t="s">
        <v>14</v>
      </c>
      <c r="E13036">
        <v>1</v>
      </c>
      <c r="F13036" s="2">
        <v>1860.6</v>
      </c>
      <c r="G13036" s="3">
        <v>3724</v>
      </c>
      <c r="H13036" s="3">
        <v>18.605999999999998</v>
      </c>
      <c r="I13036" s="3">
        <v>87.4482</v>
      </c>
      <c r="J13036" s="3">
        <v>1966.6541999999999</v>
      </c>
      <c r="K13036" s="4">
        <v>0.35</v>
      </c>
      <c r="L13036" s="73">
        <v>3570.2337784615383</v>
      </c>
    </row>
    <row r="13037" spans="1:12" x14ac:dyDescent="0.35">
      <c r="A13037" s="1" t="s">
        <v>21932</v>
      </c>
      <c r="B13037" t="s">
        <v>21933</v>
      </c>
      <c r="C13037" t="s">
        <v>363</v>
      </c>
      <c r="D13037" t="s">
        <v>364</v>
      </c>
      <c r="E13037">
        <v>1</v>
      </c>
      <c r="F13037" s="2">
        <v>1460</v>
      </c>
      <c r="G13037" s="3">
        <v>2431</v>
      </c>
      <c r="H13037" s="3">
        <v>14.6</v>
      </c>
      <c r="I13037" s="3">
        <v>68.62</v>
      </c>
      <c r="J13037" s="3">
        <v>1543.2199999999998</v>
      </c>
      <c r="K13037" s="4">
        <v>0.35</v>
      </c>
      <c r="L13037" s="73">
        <v>2801.5378461538457</v>
      </c>
    </row>
    <row r="13038" spans="1:12" x14ac:dyDescent="0.35">
      <c r="A13038" s="1" t="s">
        <v>21934</v>
      </c>
      <c r="B13038" t="s">
        <v>21935</v>
      </c>
      <c r="C13038" t="s">
        <v>363</v>
      </c>
      <c r="D13038" t="s">
        <v>364</v>
      </c>
      <c r="E13038">
        <v>1</v>
      </c>
      <c r="F13038" s="2">
        <v>2530</v>
      </c>
      <c r="G13038" s="3">
        <v>5116</v>
      </c>
      <c r="H13038" s="3">
        <v>25.3</v>
      </c>
      <c r="I13038" s="3">
        <v>118.91</v>
      </c>
      <c r="J13038" s="3">
        <v>2674.21</v>
      </c>
      <c r="K13038" s="4">
        <v>0.35000000000000003</v>
      </c>
      <c r="L13038" s="73">
        <v>4854.7196923076926</v>
      </c>
    </row>
    <row r="13039" spans="1:12" x14ac:dyDescent="0.35">
      <c r="A13039" s="1" t="s">
        <v>21936</v>
      </c>
      <c r="B13039" t="s">
        <v>18484</v>
      </c>
      <c r="C13039" t="s">
        <v>363</v>
      </c>
      <c r="D13039" t="s">
        <v>364</v>
      </c>
      <c r="E13039">
        <v>1</v>
      </c>
      <c r="F13039" s="2">
        <v>1117.3399999999999</v>
      </c>
      <c r="G13039" s="3">
        <v>2442.02</v>
      </c>
      <c r="H13039" s="3">
        <v>11.173399999999999</v>
      </c>
      <c r="I13039" s="3">
        <v>52.514979999999994</v>
      </c>
      <c r="J13039" s="3">
        <v>1181.0283799999997</v>
      </c>
      <c r="K13039" s="4">
        <v>0.35</v>
      </c>
      <c r="L13039" s="73">
        <v>2144.0207513846149</v>
      </c>
    </row>
    <row r="13040" spans="1:12" x14ac:dyDescent="0.35">
      <c r="A13040" s="1" t="s">
        <v>21937</v>
      </c>
      <c r="B13040" t="s">
        <v>21938</v>
      </c>
      <c r="C13040" t="s">
        <v>34</v>
      </c>
      <c r="D13040" t="s">
        <v>35</v>
      </c>
      <c r="E13040">
        <v>1</v>
      </c>
      <c r="F13040" s="2">
        <v>34</v>
      </c>
      <c r="G13040" s="3">
        <v>106.02</v>
      </c>
      <c r="H13040" s="3">
        <v>0.34</v>
      </c>
      <c r="I13040" s="3">
        <v>1.5980000000000001</v>
      </c>
      <c r="J13040" s="3">
        <v>35.938000000000002</v>
      </c>
      <c r="K13040" s="4">
        <v>0.35</v>
      </c>
      <c r="L13040" s="73">
        <v>65.241292307692305</v>
      </c>
    </row>
    <row r="13041" spans="1:12" x14ac:dyDescent="0.35">
      <c r="A13041" s="1" t="s">
        <v>21939</v>
      </c>
      <c r="B13041" t="s">
        <v>21940</v>
      </c>
      <c r="C13041" t="s">
        <v>363</v>
      </c>
      <c r="D13041" t="s">
        <v>364</v>
      </c>
      <c r="E13041">
        <v>1</v>
      </c>
      <c r="F13041" s="2">
        <v>3.53</v>
      </c>
      <c r="G13041" s="3">
        <v>7.56</v>
      </c>
      <c r="H13041" s="3">
        <v>3.5299999999999998E-2</v>
      </c>
      <c r="I13041" s="3">
        <v>0.16591</v>
      </c>
      <c r="J13041" s="3">
        <v>3.7312099999999999</v>
      </c>
      <c r="K13041" s="4">
        <v>0.35000000000000003</v>
      </c>
      <c r="L13041" s="73">
        <v>6.7735812307692305</v>
      </c>
    </row>
    <row r="13042" spans="1:12" x14ac:dyDescent="0.35">
      <c r="A13042" s="1" t="s">
        <v>21941</v>
      </c>
      <c r="B13042" t="s">
        <v>21942</v>
      </c>
      <c r="C13042" t="s">
        <v>363</v>
      </c>
      <c r="D13042" t="s">
        <v>364</v>
      </c>
      <c r="E13042">
        <v>1</v>
      </c>
      <c r="F13042" s="2">
        <v>25167.45</v>
      </c>
      <c r="G13042" s="3">
        <v>50373</v>
      </c>
      <c r="H13042" s="3">
        <v>251.67450000000002</v>
      </c>
      <c r="I13042" s="3">
        <v>1182.87015</v>
      </c>
      <c r="J13042" s="3">
        <v>26601.994650000001</v>
      </c>
      <c r="K13042" s="4">
        <v>0.35</v>
      </c>
      <c r="L13042" s="73">
        <v>48292.851826153848</v>
      </c>
    </row>
    <row r="13043" spans="1:12" x14ac:dyDescent="0.35">
      <c r="A13043" s="1">
        <v>6221</v>
      </c>
      <c r="B13043" t="s">
        <v>21943</v>
      </c>
      <c r="C13043" t="s">
        <v>363</v>
      </c>
      <c r="D13043" t="s">
        <v>364</v>
      </c>
      <c r="E13043">
        <v>1</v>
      </c>
      <c r="F13043" s="2">
        <v>238.93</v>
      </c>
      <c r="G13043" s="3">
        <v>205.22880000000001</v>
      </c>
      <c r="H13043" s="3">
        <v>2.3893</v>
      </c>
      <c r="I13043" s="3">
        <v>11.229710000000001</v>
      </c>
      <c r="J13043" s="3">
        <v>252.54901000000001</v>
      </c>
      <c r="K13043" s="4">
        <v>0.35</v>
      </c>
      <c r="L13043" s="73">
        <v>458.47358738461537</v>
      </c>
    </row>
    <row r="13044" spans="1:12" x14ac:dyDescent="0.35">
      <c r="A13044" s="1" t="s">
        <v>21944</v>
      </c>
      <c r="B13044" t="s">
        <v>1961</v>
      </c>
      <c r="C13044" t="s">
        <v>13</v>
      </c>
      <c r="D13044" t="s">
        <v>14</v>
      </c>
      <c r="E13044">
        <v>1</v>
      </c>
      <c r="F13044" s="2">
        <v>2315.88</v>
      </c>
      <c r="G13044" s="3">
        <v>4635</v>
      </c>
      <c r="H13044" s="3">
        <v>23.158800000000003</v>
      </c>
      <c r="I13044" s="3">
        <v>108.84636</v>
      </c>
      <c r="J13044" s="3">
        <v>2447.8851600000003</v>
      </c>
      <c r="K13044" s="4">
        <v>0.35</v>
      </c>
      <c r="L13044" s="73">
        <v>4443.8530596923083</v>
      </c>
    </row>
    <row r="13045" spans="1:12" x14ac:dyDescent="0.35">
      <c r="A13045" s="1" t="s">
        <v>21945</v>
      </c>
      <c r="B13045" t="s">
        <v>21946</v>
      </c>
      <c r="C13045" t="s">
        <v>363</v>
      </c>
      <c r="D13045" t="s">
        <v>364</v>
      </c>
      <c r="E13045">
        <v>1</v>
      </c>
      <c r="F13045" s="2">
        <v>273.31</v>
      </c>
      <c r="G13045" s="3">
        <v>6176</v>
      </c>
      <c r="H13045" s="3">
        <v>2.7330999999999999</v>
      </c>
      <c r="I13045" s="3">
        <v>12.84557</v>
      </c>
      <c r="J13045" s="3">
        <v>288.88866999999999</v>
      </c>
      <c r="K13045" s="4">
        <v>0.35000000000000003</v>
      </c>
      <c r="L13045" s="73">
        <v>524.44404707692308</v>
      </c>
    </row>
    <row r="13046" spans="1:12" x14ac:dyDescent="0.35">
      <c r="A13046" s="1" t="s">
        <v>21947</v>
      </c>
      <c r="B13046" t="s">
        <v>18519</v>
      </c>
      <c r="C13046" t="s">
        <v>363</v>
      </c>
      <c r="D13046" t="s">
        <v>364</v>
      </c>
      <c r="E13046">
        <v>1</v>
      </c>
      <c r="F13046" s="2">
        <v>1463.2</v>
      </c>
      <c r="G13046" s="3">
        <v>2537</v>
      </c>
      <c r="H13046" s="3">
        <v>14.632000000000001</v>
      </c>
      <c r="I13046" s="3">
        <v>68.770400000000009</v>
      </c>
      <c r="J13046" s="3">
        <v>1546.6024000000002</v>
      </c>
      <c r="K13046" s="4">
        <v>0.35</v>
      </c>
      <c r="L13046" s="73">
        <v>2807.6782030769236</v>
      </c>
    </row>
    <row r="13047" spans="1:12" x14ac:dyDescent="0.35">
      <c r="A13047" s="1" t="s">
        <v>21948</v>
      </c>
      <c r="B13047" t="s">
        <v>21949</v>
      </c>
      <c r="C13047" t="s">
        <v>363</v>
      </c>
      <c r="D13047" t="s">
        <v>364</v>
      </c>
      <c r="E13047">
        <v>1</v>
      </c>
      <c r="F13047" s="2">
        <v>2841.739</v>
      </c>
      <c r="G13047" s="3">
        <v>6381.7488000000003</v>
      </c>
      <c r="H13047" s="3">
        <v>28.417390000000001</v>
      </c>
      <c r="I13047" s="3">
        <v>133.561733</v>
      </c>
      <c r="J13047" s="3">
        <v>3003.7181230000001</v>
      </c>
      <c r="K13047" s="4">
        <v>0.35</v>
      </c>
      <c r="L13047" s="73">
        <v>5452.9036694461538</v>
      </c>
    </row>
    <row r="13048" spans="1:12" x14ac:dyDescent="0.35">
      <c r="A13048" s="1">
        <v>7623260</v>
      </c>
      <c r="B13048" t="s">
        <v>20344</v>
      </c>
      <c r="C13048" t="s">
        <v>34</v>
      </c>
      <c r="D13048" t="s">
        <v>35</v>
      </c>
      <c r="E13048">
        <v>1</v>
      </c>
      <c r="F13048" s="2">
        <v>0.155</v>
      </c>
      <c r="G13048" s="3">
        <v>1</v>
      </c>
      <c r="H13048" s="3">
        <v>1.5499999999999999E-3</v>
      </c>
      <c r="I13048" s="3">
        <v>7.2849999999999998E-3</v>
      </c>
      <c r="J13048" s="3">
        <v>0.16383500000000001</v>
      </c>
      <c r="K13048" s="4">
        <v>0.35000000000000003</v>
      </c>
      <c r="L13048" s="73">
        <v>0.29742353846153852</v>
      </c>
    </row>
    <row r="13049" spans="1:12" x14ac:dyDescent="0.35">
      <c r="A13049" s="1" t="s">
        <v>21950</v>
      </c>
      <c r="B13049" t="s">
        <v>21951</v>
      </c>
      <c r="C13049" t="s">
        <v>363</v>
      </c>
      <c r="D13049" t="s">
        <v>364</v>
      </c>
      <c r="E13049">
        <v>1</v>
      </c>
      <c r="F13049" s="2">
        <v>3820</v>
      </c>
      <c r="G13049" s="3">
        <v>6310</v>
      </c>
      <c r="H13049" s="3">
        <v>38.200000000000003</v>
      </c>
      <c r="I13049" s="3">
        <v>179.54</v>
      </c>
      <c r="J13049" s="3">
        <v>4037.74</v>
      </c>
      <c r="K13049" s="4">
        <v>0.35</v>
      </c>
      <c r="L13049" s="73">
        <v>7330.0510769230768</v>
      </c>
    </row>
    <row r="13050" spans="1:12" x14ac:dyDescent="0.35">
      <c r="A13050" s="1" t="s">
        <v>21952</v>
      </c>
      <c r="B13050" t="s">
        <v>21953</v>
      </c>
      <c r="C13050" t="s">
        <v>34</v>
      </c>
      <c r="D13050" t="s">
        <v>35</v>
      </c>
      <c r="E13050">
        <v>1</v>
      </c>
      <c r="F13050" s="2">
        <v>0.25</v>
      </c>
      <c r="G13050" s="3">
        <v>0.45</v>
      </c>
      <c r="H13050" s="3">
        <v>2.5000000000000001E-3</v>
      </c>
      <c r="I13050" s="3">
        <v>1.175E-2</v>
      </c>
      <c r="J13050" s="3">
        <v>0.26424999999999998</v>
      </c>
      <c r="K13050" s="4">
        <v>0.35</v>
      </c>
      <c r="L13050" s="73">
        <v>0.4797153846153846</v>
      </c>
    </row>
    <row r="13051" spans="1:12" x14ac:dyDescent="0.35">
      <c r="A13051" s="1" t="s">
        <v>21954</v>
      </c>
      <c r="B13051" t="s">
        <v>21955</v>
      </c>
      <c r="C13051" t="s">
        <v>34</v>
      </c>
      <c r="D13051" t="s">
        <v>35</v>
      </c>
      <c r="E13051">
        <v>1</v>
      </c>
      <c r="F13051" s="2">
        <v>3353.29</v>
      </c>
      <c r="G13051" s="3">
        <v>8208.3008000000009</v>
      </c>
      <c r="H13051" s="3">
        <v>33.532899999999998</v>
      </c>
      <c r="I13051" s="3">
        <v>157.60462999999999</v>
      </c>
      <c r="J13051" s="3">
        <v>3544.4275299999999</v>
      </c>
      <c r="K13051" s="4">
        <v>0.35000000000000003</v>
      </c>
      <c r="L13051" s="73">
        <v>6434.4992083076922</v>
      </c>
    </row>
    <row r="13052" spans="1:12" x14ac:dyDescent="0.35">
      <c r="A13052" s="1" t="s">
        <v>21956</v>
      </c>
      <c r="B13052" t="s">
        <v>21957</v>
      </c>
      <c r="C13052" t="s">
        <v>34</v>
      </c>
      <c r="D13052" t="s">
        <v>35</v>
      </c>
      <c r="E13052">
        <v>1</v>
      </c>
      <c r="F13052" s="2">
        <v>198.84</v>
      </c>
      <c r="G13052" s="3">
        <v>494</v>
      </c>
      <c r="H13052" s="3">
        <v>1.9884000000000002</v>
      </c>
      <c r="I13052" s="3">
        <v>9.3454800000000002</v>
      </c>
      <c r="J13052" s="3">
        <v>210.17388000000003</v>
      </c>
      <c r="K13052" s="4">
        <v>0.34999999999999992</v>
      </c>
      <c r="L13052" s="73">
        <v>381.54642830769228</v>
      </c>
    </row>
    <row r="13053" spans="1:12" x14ac:dyDescent="0.35">
      <c r="A13053" s="1" t="s">
        <v>21958</v>
      </c>
      <c r="B13053" t="s">
        <v>21959</v>
      </c>
      <c r="C13053" t="s">
        <v>34</v>
      </c>
      <c r="D13053" t="s">
        <v>35</v>
      </c>
      <c r="E13053">
        <v>1</v>
      </c>
      <c r="F13053" s="2">
        <v>0.53500000000000003</v>
      </c>
      <c r="G13053" s="3">
        <v>2</v>
      </c>
      <c r="H13053" s="3">
        <v>5.3500000000000006E-3</v>
      </c>
      <c r="I13053" s="3">
        <v>2.5145000000000001E-2</v>
      </c>
      <c r="J13053" s="3">
        <v>0.56549499999999997</v>
      </c>
      <c r="K13053" s="4">
        <v>0.35</v>
      </c>
      <c r="L13053" s="73">
        <v>1.026590923076923</v>
      </c>
    </row>
    <row r="13054" spans="1:12" x14ac:dyDescent="0.35">
      <c r="A13054" s="1">
        <v>95900306161</v>
      </c>
      <c r="B13054" t="s">
        <v>21960</v>
      </c>
      <c r="C13054" t="s">
        <v>13</v>
      </c>
      <c r="D13054" t="s">
        <v>14</v>
      </c>
      <c r="E13054">
        <v>1</v>
      </c>
      <c r="F13054" s="2">
        <v>125.4</v>
      </c>
      <c r="G13054" s="3">
        <v>232</v>
      </c>
      <c r="H13054" s="3">
        <v>1.254</v>
      </c>
      <c r="I13054" s="3">
        <v>5.8938000000000006</v>
      </c>
      <c r="J13054" s="3">
        <v>132.54780000000002</v>
      </c>
      <c r="K13054" s="4">
        <v>0.35</v>
      </c>
      <c r="L13054" s="73">
        <v>240.62523692307695</v>
      </c>
    </row>
    <row r="13055" spans="1:12" x14ac:dyDescent="0.35">
      <c r="A13055" s="1" t="s">
        <v>21961</v>
      </c>
      <c r="B13055" t="s">
        <v>21962</v>
      </c>
      <c r="C13055" t="s">
        <v>363</v>
      </c>
      <c r="D13055" t="s">
        <v>364</v>
      </c>
      <c r="E13055">
        <v>1</v>
      </c>
      <c r="F13055" s="2">
        <v>479.04</v>
      </c>
      <c r="G13055" s="3">
        <v>959</v>
      </c>
      <c r="H13055" s="3">
        <v>4.7904</v>
      </c>
      <c r="I13055" s="3">
        <v>22.514880000000002</v>
      </c>
      <c r="J13055" s="3">
        <v>506.34528</v>
      </c>
      <c r="K13055" s="4">
        <v>0.35</v>
      </c>
      <c r="L13055" s="73">
        <v>919.21143138461537</v>
      </c>
    </row>
    <row r="13056" spans="1:12" x14ac:dyDescent="0.35">
      <c r="A13056" s="1" t="s">
        <v>21963</v>
      </c>
      <c r="B13056" t="s">
        <v>1571</v>
      </c>
      <c r="C13056" t="s">
        <v>34</v>
      </c>
      <c r="D13056" t="s">
        <v>35</v>
      </c>
      <c r="E13056">
        <v>1</v>
      </c>
      <c r="F13056" s="2">
        <v>36386.660000000003</v>
      </c>
      <c r="G13056" s="3">
        <v>101066</v>
      </c>
      <c r="H13056" s="3">
        <v>363.86660000000006</v>
      </c>
      <c r="I13056" s="3">
        <v>1710.1730200000002</v>
      </c>
      <c r="J13056" s="3">
        <v>38460.699620000007</v>
      </c>
      <c r="K13056" s="4">
        <v>0.35</v>
      </c>
      <c r="L13056" s="73">
        <v>69820.962387076928</v>
      </c>
    </row>
    <row r="13057" spans="1:12" x14ac:dyDescent="0.35">
      <c r="A13057" s="1" t="s">
        <v>21964</v>
      </c>
      <c r="B13057" t="s">
        <v>21965</v>
      </c>
      <c r="C13057" t="s">
        <v>34</v>
      </c>
      <c r="D13057" t="s">
        <v>35</v>
      </c>
      <c r="E13057">
        <v>1</v>
      </c>
      <c r="F13057" s="2">
        <v>2.68</v>
      </c>
      <c r="G13057" s="3">
        <v>7.2016</v>
      </c>
      <c r="H13057" s="3">
        <v>2.6800000000000001E-2</v>
      </c>
      <c r="I13057" s="3">
        <v>0.12596000000000002</v>
      </c>
      <c r="J13057" s="3">
        <v>2.8327600000000004</v>
      </c>
      <c r="K13057" s="4">
        <v>0.35</v>
      </c>
      <c r="L13057" s="73">
        <v>5.1425489230769239</v>
      </c>
    </row>
    <row r="13058" spans="1:12" x14ac:dyDescent="0.35">
      <c r="A13058" s="1" t="s">
        <v>21966</v>
      </c>
      <c r="B13058" t="s">
        <v>21967</v>
      </c>
      <c r="C13058" t="s">
        <v>34</v>
      </c>
      <c r="D13058" t="s">
        <v>35</v>
      </c>
      <c r="E13058">
        <v>1</v>
      </c>
      <c r="F13058" s="2">
        <v>126.49</v>
      </c>
      <c r="G13058" s="3">
        <v>330</v>
      </c>
      <c r="H13058" s="3">
        <v>1.2648999999999999</v>
      </c>
      <c r="I13058" s="3">
        <v>5.94503</v>
      </c>
      <c r="J13058" s="3">
        <v>133.69992999999999</v>
      </c>
      <c r="K13058" s="4">
        <v>0.35</v>
      </c>
      <c r="L13058" s="73">
        <v>242.71679599999999</v>
      </c>
    </row>
    <row r="13059" spans="1:12" x14ac:dyDescent="0.35">
      <c r="A13059" s="1" t="s">
        <v>21968</v>
      </c>
      <c r="B13059" t="s">
        <v>21969</v>
      </c>
      <c r="C13059" t="s">
        <v>363</v>
      </c>
      <c r="D13059" t="s">
        <v>364</v>
      </c>
      <c r="E13059">
        <v>1</v>
      </c>
      <c r="F13059" s="2">
        <v>360.4</v>
      </c>
      <c r="G13059" s="3">
        <v>815</v>
      </c>
      <c r="H13059" s="3">
        <v>3.6039999999999996</v>
      </c>
      <c r="I13059" s="3">
        <v>16.938800000000001</v>
      </c>
      <c r="J13059" s="3">
        <v>380.94279999999998</v>
      </c>
      <c r="K13059" s="4">
        <v>0.35</v>
      </c>
      <c r="L13059" s="73">
        <v>691.55769846153839</v>
      </c>
    </row>
    <row r="13060" spans="1:12" x14ac:dyDescent="0.35">
      <c r="A13060" s="1" t="s">
        <v>21970</v>
      </c>
      <c r="B13060" t="s">
        <v>21971</v>
      </c>
      <c r="C13060" t="s">
        <v>13</v>
      </c>
      <c r="D13060" t="s">
        <v>14</v>
      </c>
      <c r="E13060">
        <v>1</v>
      </c>
      <c r="F13060" s="2">
        <v>89.04</v>
      </c>
      <c r="G13060" s="3">
        <v>177</v>
      </c>
      <c r="H13060" s="3">
        <v>0.89040000000000008</v>
      </c>
      <c r="I13060" s="3">
        <v>4.1848800000000006</v>
      </c>
      <c r="J13060" s="3">
        <v>94.115280000000013</v>
      </c>
      <c r="K13060" s="4">
        <v>0.35</v>
      </c>
      <c r="L13060" s="73">
        <v>170.8554313846154</v>
      </c>
    </row>
    <row r="13061" spans="1:12" x14ac:dyDescent="0.35">
      <c r="A13061" s="1" t="s">
        <v>21972</v>
      </c>
      <c r="B13061" t="s">
        <v>14034</v>
      </c>
      <c r="C13061" t="s">
        <v>34</v>
      </c>
      <c r="D13061" t="s">
        <v>35</v>
      </c>
      <c r="E13061">
        <v>1</v>
      </c>
      <c r="F13061" s="2">
        <v>42.05</v>
      </c>
      <c r="G13061" s="3">
        <v>98</v>
      </c>
      <c r="H13061" s="3">
        <v>0.42049999999999998</v>
      </c>
      <c r="I13061" s="3">
        <v>1.9763499999999998</v>
      </c>
      <c r="J13061" s="3">
        <v>44.446849999999991</v>
      </c>
      <c r="K13061" s="4">
        <v>0.35</v>
      </c>
      <c r="L13061" s="73">
        <v>80.688127692307674</v>
      </c>
    </row>
    <row r="13062" spans="1:12" x14ac:dyDescent="0.35">
      <c r="A13062" s="1" t="s">
        <v>21973</v>
      </c>
      <c r="B13062" t="s">
        <v>19659</v>
      </c>
      <c r="C13062" t="s">
        <v>34</v>
      </c>
      <c r="D13062" t="s">
        <v>35</v>
      </c>
      <c r="E13062">
        <v>1</v>
      </c>
      <c r="F13062" s="2">
        <v>16078.99</v>
      </c>
      <c r="G13062" s="3">
        <v>44661</v>
      </c>
      <c r="H13062" s="3">
        <v>160.78989999999999</v>
      </c>
      <c r="I13062" s="3">
        <v>755.71253000000002</v>
      </c>
      <c r="J13062" s="3">
        <v>16995.492429999998</v>
      </c>
      <c r="K13062" s="4">
        <v>0.35000000000000003</v>
      </c>
      <c r="L13062" s="73">
        <v>30853.35548830769</v>
      </c>
    </row>
    <row r="13063" spans="1:12" x14ac:dyDescent="0.35">
      <c r="A13063" s="1" t="s">
        <v>21974</v>
      </c>
      <c r="B13063" t="s">
        <v>1897</v>
      </c>
      <c r="C13063" t="s">
        <v>363</v>
      </c>
      <c r="D13063" t="s">
        <v>364</v>
      </c>
      <c r="E13063">
        <v>1</v>
      </c>
      <c r="F13063" s="2">
        <v>182.04</v>
      </c>
      <c r="G13063" s="3">
        <v>364</v>
      </c>
      <c r="H13063" s="3">
        <v>1.8204</v>
      </c>
      <c r="I13063" s="3">
        <v>8.5558800000000002</v>
      </c>
      <c r="J13063" s="3">
        <v>192.41628</v>
      </c>
      <c r="K13063" s="4">
        <v>0.34999999999999992</v>
      </c>
      <c r="L13063" s="73">
        <v>349.30955446153843</v>
      </c>
    </row>
    <row r="13064" spans="1:12" x14ac:dyDescent="0.35">
      <c r="A13064" s="1" t="s">
        <v>21975</v>
      </c>
      <c r="B13064" t="s">
        <v>21976</v>
      </c>
      <c r="C13064" t="s">
        <v>34</v>
      </c>
      <c r="D13064" t="s">
        <v>35</v>
      </c>
      <c r="E13064">
        <v>1</v>
      </c>
      <c r="F13064" s="2">
        <v>140.61000000000001</v>
      </c>
      <c r="G13064" s="3">
        <v>290</v>
      </c>
      <c r="H13064" s="3">
        <v>1.4061000000000001</v>
      </c>
      <c r="I13064" s="3">
        <v>6.6086700000000009</v>
      </c>
      <c r="J13064" s="3">
        <v>148.62477000000001</v>
      </c>
      <c r="K13064" s="4">
        <v>0.35</v>
      </c>
      <c r="L13064" s="73">
        <v>269.81112092307694</v>
      </c>
    </row>
    <row r="13065" spans="1:12" x14ac:dyDescent="0.35">
      <c r="A13065" s="1" t="s">
        <v>21977</v>
      </c>
      <c r="B13065" t="s">
        <v>21978</v>
      </c>
      <c r="C13065" t="s">
        <v>363</v>
      </c>
      <c r="D13065" t="s">
        <v>364</v>
      </c>
      <c r="E13065">
        <v>1</v>
      </c>
      <c r="F13065" s="2">
        <v>426.32</v>
      </c>
      <c r="G13065" s="3">
        <v>802</v>
      </c>
      <c r="H13065" s="3">
        <v>4.2632000000000003</v>
      </c>
      <c r="I13065" s="3">
        <v>20.037040000000001</v>
      </c>
      <c r="J13065" s="3">
        <v>450.62023999999997</v>
      </c>
      <c r="K13065" s="4">
        <v>0.35000000000000003</v>
      </c>
      <c r="L13065" s="73">
        <v>818.04905107692298</v>
      </c>
    </row>
    <row r="13066" spans="1:12" x14ac:dyDescent="0.35">
      <c r="A13066" s="1" t="s">
        <v>21979</v>
      </c>
      <c r="B13066" t="s">
        <v>21980</v>
      </c>
      <c r="C13066" t="s">
        <v>34</v>
      </c>
      <c r="D13066" t="s">
        <v>35</v>
      </c>
      <c r="E13066">
        <v>1</v>
      </c>
      <c r="F13066" s="2">
        <v>7.31</v>
      </c>
      <c r="G13066" s="3">
        <v>15</v>
      </c>
      <c r="H13066" s="3">
        <v>7.3099999999999998E-2</v>
      </c>
      <c r="I13066" s="3">
        <v>0.34356999999999999</v>
      </c>
      <c r="J13066" s="3">
        <v>7.7266699999999995</v>
      </c>
      <c r="K13066" s="4">
        <v>0.35</v>
      </c>
      <c r="L13066" s="73">
        <v>14.026877846153845</v>
      </c>
    </row>
    <row r="13067" spans="1:12" x14ac:dyDescent="0.35">
      <c r="A13067" s="1" t="s">
        <v>21981</v>
      </c>
      <c r="B13067" t="s">
        <v>21982</v>
      </c>
      <c r="C13067" t="s">
        <v>363</v>
      </c>
      <c r="D13067" t="s">
        <v>364</v>
      </c>
      <c r="E13067">
        <v>1</v>
      </c>
      <c r="F13067" s="2">
        <v>306.77</v>
      </c>
      <c r="G13067" s="3">
        <v>957.32</v>
      </c>
      <c r="H13067" s="3">
        <v>3.0676999999999999</v>
      </c>
      <c r="I13067" s="3">
        <v>14.418189999999999</v>
      </c>
      <c r="J13067" s="3">
        <v>324.25588999999997</v>
      </c>
      <c r="K13067" s="4">
        <v>0.34999999999999992</v>
      </c>
      <c r="L13067" s="73">
        <v>588.64915415384598</v>
      </c>
    </row>
    <row r="13068" spans="1:12" x14ac:dyDescent="0.35">
      <c r="A13068" s="1" t="s">
        <v>21983</v>
      </c>
      <c r="B13068" t="s">
        <v>5746</v>
      </c>
      <c r="C13068" t="s">
        <v>34</v>
      </c>
      <c r="D13068" t="s">
        <v>35</v>
      </c>
      <c r="E13068">
        <v>1</v>
      </c>
      <c r="F13068" s="2">
        <v>2160.52</v>
      </c>
      <c r="G13068" s="3">
        <v>5288.5951999999997</v>
      </c>
      <c r="H13068" s="3">
        <v>21.6052</v>
      </c>
      <c r="I13068" s="3">
        <v>101.54443999999999</v>
      </c>
      <c r="J13068" s="3">
        <v>2283.6696400000001</v>
      </c>
      <c r="K13068" s="4">
        <v>0.35000000000000003</v>
      </c>
      <c r="L13068" s="73">
        <v>4145.7387310769236</v>
      </c>
    </row>
    <row r="13069" spans="1:12" x14ac:dyDescent="0.35">
      <c r="A13069" s="1" t="s">
        <v>21984</v>
      </c>
      <c r="B13069" t="s">
        <v>21985</v>
      </c>
      <c r="C13069" t="s">
        <v>13</v>
      </c>
      <c r="D13069" t="s">
        <v>14</v>
      </c>
      <c r="E13069">
        <v>1</v>
      </c>
      <c r="F13069" s="2">
        <v>429</v>
      </c>
      <c r="G13069" s="3">
        <v>997.62</v>
      </c>
      <c r="H13069" s="3">
        <v>4.29</v>
      </c>
      <c r="I13069" s="3">
        <v>20.163</v>
      </c>
      <c r="J13069" s="3">
        <v>453.45300000000003</v>
      </c>
      <c r="K13069" s="4">
        <v>0.35</v>
      </c>
      <c r="L13069" s="73">
        <v>823.19159999999999</v>
      </c>
    </row>
    <row r="13070" spans="1:12" x14ac:dyDescent="0.35">
      <c r="A13070" s="1" t="s">
        <v>21986</v>
      </c>
      <c r="B13070" t="s">
        <v>19609</v>
      </c>
      <c r="C13070" t="s">
        <v>34</v>
      </c>
      <c r="D13070" t="s">
        <v>35</v>
      </c>
      <c r="E13070">
        <v>1</v>
      </c>
      <c r="F13070" s="2">
        <v>2886.84</v>
      </c>
      <c r="G13070" s="3">
        <v>7520</v>
      </c>
      <c r="H13070" s="3">
        <v>28.868400000000001</v>
      </c>
      <c r="I13070" s="3">
        <v>135.68147999999999</v>
      </c>
      <c r="J13070" s="3">
        <v>3051.3898800000002</v>
      </c>
      <c r="K13070" s="4">
        <v>0.35</v>
      </c>
      <c r="L13070" s="73">
        <v>5539.4462436923077</v>
      </c>
    </row>
    <row r="13071" spans="1:12" x14ac:dyDescent="0.35">
      <c r="A13071" s="1" t="s">
        <v>21987</v>
      </c>
      <c r="B13071" t="s">
        <v>21988</v>
      </c>
      <c r="C13071" t="s">
        <v>34</v>
      </c>
      <c r="D13071" t="s">
        <v>35</v>
      </c>
      <c r="E13071">
        <v>1</v>
      </c>
      <c r="F13071" s="2">
        <v>6100.38</v>
      </c>
      <c r="G13071" s="3">
        <v>16945</v>
      </c>
      <c r="H13071" s="3">
        <v>61.003800000000005</v>
      </c>
      <c r="I13071" s="3">
        <v>286.71786000000003</v>
      </c>
      <c r="J13071" s="3">
        <v>6448.1016600000003</v>
      </c>
      <c r="K13071" s="4">
        <v>0.35</v>
      </c>
      <c r="L13071" s="73">
        <v>11705.784551999999</v>
      </c>
    </row>
    <row r="13072" spans="1:12" x14ac:dyDescent="0.35">
      <c r="A13072" s="1" t="s">
        <v>21989</v>
      </c>
      <c r="B13072" t="s">
        <v>21990</v>
      </c>
      <c r="C13072" t="s">
        <v>363</v>
      </c>
      <c r="D13072" t="s">
        <v>364</v>
      </c>
      <c r="E13072">
        <v>1</v>
      </c>
      <c r="F13072" s="2">
        <v>110.54</v>
      </c>
      <c r="G13072" s="3">
        <v>222</v>
      </c>
      <c r="H13072" s="3">
        <v>1.1054000000000002</v>
      </c>
      <c r="I13072" s="3">
        <v>5.1953800000000001</v>
      </c>
      <c r="J13072" s="3">
        <v>116.84078000000001</v>
      </c>
      <c r="K13072" s="4">
        <v>0.35</v>
      </c>
      <c r="L13072" s="73">
        <v>212.11095446153848</v>
      </c>
    </row>
    <row r="13073" spans="1:12" x14ac:dyDescent="0.35">
      <c r="A13073" s="1" t="s">
        <v>21991</v>
      </c>
      <c r="B13073" t="s">
        <v>21992</v>
      </c>
      <c r="C13073" t="s">
        <v>46</v>
      </c>
      <c r="D13073" t="s">
        <v>47</v>
      </c>
      <c r="E13073">
        <v>1</v>
      </c>
      <c r="F13073" s="2">
        <v>7.46</v>
      </c>
      <c r="G13073" s="3">
        <v>2</v>
      </c>
      <c r="H13073" s="3">
        <v>7.46E-2</v>
      </c>
      <c r="I13073" s="3">
        <v>0.35061999999999999</v>
      </c>
      <c r="J13073" s="3">
        <v>7.8852200000000003</v>
      </c>
      <c r="K13073" s="4">
        <v>0.35</v>
      </c>
      <c r="L13073" s="73">
        <v>14.314707076923076</v>
      </c>
    </row>
    <row r="13074" spans="1:12" x14ac:dyDescent="0.35">
      <c r="A13074" s="1" t="s">
        <v>21993</v>
      </c>
      <c r="B13074" t="s">
        <v>21994</v>
      </c>
      <c r="C13074" t="s">
        <v>363</v>
      </c>
      <c r="D13074" t="s">
        <v>364</v>
      </c>
      <c r="E13074">
        <v>1</v>
      </c>
      <c r="F13074" s="2">
        <v>816.63</v>
      </c>
      <c r="G13074" s="3">
        <v>30</v>
      </c>
      <c r="H13074" s="3">
        <v>8.1662999999999997</v>
      </c>
      <c r="I13074" s="3">
        <v>38.381610000000002</v>
      </c>
      <c r="J13074" s="3">
        <v>863.17791</v>
      </c>
      <c r="K13074" s="4">
        <v>0.34999999999999992</v>
      </c>
      <c r="L13074" s="73">
        <v>1566.9998981538461</v>
      </c>
    </row>
    <row r="13075" spans="1:12" x14ac:dyDescent="0.35">
      <c r="A13075" s="1" t="s">
        <v>21995</v>
      </c>
      <c r="B13075" t="s">
        <v>21996</v>
      </c>
      <c r="C13075" t="s">
        <v>363</v>
      </c>
      <c r="D13075" t="s">
        <v>364</v>
      </c>
      <c r="E13075">
        <v>1</v>
      </c>
      <c r="F13075" s="2">
        <v>1525</v>
      </c>
      <c r="G13075" s="3">
        <v>1</v>
      </c>
      <c r="H13075" s="3">
        <v>15.25</v>
      </c>
      <c r="I13075" s="3">
        <v>71.674999999999997</v>
      </c>
      <c r="J13075" s="3">
        <v>1611.925</v>
      </c>
      <c r="K13075" s="4">
        <v>0.35</v>
      </c>
      <c r="L13075" s="73">
        <v>2926.2638461538459</v>
      </c>
    </row>
    <row r="13076" spans="1:12" x14ac:dyDescent="0.35">
      <c r="A13076" s="1" t="s">
        <v>21997</v>
      </c>
      <c r="B13076" t="s">
        <v>21998</v>
      </c>
      <c r="C13076" t="s">
        <v>363</v>
      </c>
      <c r="D13076" t="s">
        <v>364</v>
      </c>
      <c r="E13076">
        <v>1</v>
      </c>
      <c r="F13076" s="2">
        <v>13.6</v>
      </c>
      <c r="G13076" s="3">
        <v>29.72</v>
      </c>
      <c r="H13076" s="3">
        <v>0.13600000000000001</v>
      </c>
      <c r="I13076" s="3">
        <v>0.63919999999999999</v>
      </c>
      <c r="J13076" s="3">
        <v>14.3752</v>
      </c>
      <c r="K13076" s="4">
        <v>0.35</v>
      </c>
      <c r="L13076" s="73">
        <v>26.096516923076923</v>
      </c>
    </row>
    <row r="13077" spans="1:12" x14ac:dyDescent="0.35">
      <c r="A13077" s="1" t="s">
        <v>21999</v>
      </c>
      <c r="B13077" t="s">
        <v>22000</v>
      </c>
      <c r="C13077" t="s">
        <v>34</v>
      </c>
      <c r="D13077" t="s">
        <v>35</v>
      </c>
      <c r="E13077">
        <v>1</v>
      </c>
      <c r="F13077" s="2">
        <v>65.84</v>
      </c>
      <c r="G13077" s="3">
        <v>169</v>
      </c>
      <c r="H13077" s="3">
        <v>0.6584000000000001</v>
      </c>
      <c r="I13077" s="3">
        <v>3.0944800000000003</v>
      </c>
      <c r="J13077" s="3">
        <v>69.592880000000008</v>
      </c>
      <c r="K13077" s="4">
        <v>0.35</v>
      </c>
      <c r="L13077" s="73">
        <v>126.3378436923077</v>
      </c>
    </row>
    <row r="13078" spans="1:12" x14ac:dyDescent="0.35">
      <c r="A13078" s="1" t="s">
        <v>22001</v>
      </c>
      <c r="B13078" t="s">
        <v>22002</v>
      </c>
      <c r="C13078" t="s">
        <v>363</v>
      </c>
      <c r="D13078" t="s">
        <v>364</v>
      </c>
      <c r="E13078">
        <v>1</v>
      </c>
      <c r="F13078" s="2">
        <v>148.75</v>
      </c>
      <c r="G13078" s="3">
        <v>378.56</v>
      </c>
      <c r="H13078" s="3">
        <v>1.4875</v>
      </c>
      <c r="I13078" s="3">
        <v>6.99125</v>
      </c>
      <c r="J13078" s="3">
        <v>157.22875000000002</v>
      </c>
      <c r="K13078" s="4">
        <v>0.35000000000000003</v>
      </c>
      <c r="L13078" s="73">
        <v>285.43065384615386</v>
      </c>
    </row>
    <row r="13079" spans="1:12" x14ac:dyDescent="0.35">
      <c r="A13079" s="1" t="s">
        <v>22003</v>
      </c>
      <c r="B13079" t="s">
        <v>20183</v>
      </c>
      <c r="C13079" t="s">
        <v>26</v>
      </c>
      <c r="D13079" t="s">
        <v>27</v>
      </c>
      <c r="E13079">
        <v>1</v>
      </c>
      <c r="F13079" s="2">
        <v>469.7</v>
      </c>
      <c r="G13079" s="3">
        <v>1026.56</v>
      </c>
      <c r="H13079" s="3">
        <v>4.6970000000000001</v>
      </c>
      <c r="I13079" s="3">
        <v>22.075900000000001</v>
      </c>
      <c r="J13079" s="3">
        <v>496.47289999999998</v>
      </c>
      <c r="K13079" s="4">
        <v>0.35</v>
      </c>
      <c r="L13079" s="73">
        <v>901.28926461538458</v>
      </c>
    </row>
    <row r="13080" spans="1:12" x14ac:dyDescent="0.35">
      <c r="A13080" s="1" t="s">
        <v>22004</v>
      </c>
      <c r="B13080" t="s">
        <v>22005</v>
      </c>
      <c r="C13080" t="s">
        <v>363</v>
      </c>
      <c r="D13080" t="s">
        <v>364</v>
      </c>
      <c r="E13080">
        <v>1</v>
      </c>
      <c r="F13080" s="2">
        <v>1555.26</v>
      </c>
      <c r="G13080" s="3">
        <v>3399.12</v>
      </c>
      <c r="H13080" s="3">
        <v>15.5526</v>
      </c>
      <c r="I13080" s="3">
        <v>73.097219999999993</v>
      </c>
      <c r="J13080" s="3">
        <v>1643.9098199999999</v>
      </c>
      <c r="K13080" s="4">
        <v>0.35</v>
      </c>
      <c r="L13080" s="73">
        <v>2984.3285963076919</v>
      </c>
    </row>
    <row r="13081" spans="1:12" x14ac:dyDescent="0.35">
      <c r="A13081" s="1" t="s">
        <v>22006</v>
      </c>
      <c r="B13081" t="s">
        <v>21377</v>
      </c>
      <c r="C13081" t="s">
        <v>13</v>
      </c>
      <c r="D13081" t="s">
        <v>14</v>
      </c>
      <c r="E13081">
        <v>1</v>
      </c>
      <c r="F13081" s="2">
        <v>835.8</v>
      </c>
      <c r="G13081" s="3">
        <v>1674</v>
      </c>
      <c r="H13081" s="3">
        <v>8.3580000000000005</v>
      </c>
      <c r="I13081" s="3">
        <v>39.282599999999995</v>
      </c>
      <c r="J13081" s="3">
        <v>883.4405999999999</v>
      </c>
      <c r="K13081" s="4">
        <v>0.35</v>
      </c>
      <c r="L13081" s="73">
        <v>1603.7844738461536</v>
      </c>
    </row>
    <row r="13082" spans="1:12" x14ac:dyDescent="0.35">
      <c r="A13082" s="1" t="s">
        <v>22007</v>
      </c>
      <c r="B13082" t="s">
        <v>22008</v>
      </c>
      <c r="C13082" t="s">
        <v>13</v>
      </c>
      <c r="D13082" t="s">
        <v>14</v>
      </c>
      <c r="E13082">
        <v>1</v>
      </c>
      <c r="F13082" s="2">
        <v>467.91520000000003</v>
      </c>
      <c r="G13082" s="3">
        <v>1264</v>
      </c>
      <c r="H13082" s="3">
        <v>4.6791520000000002</v>
      </c>
      <c r="I13082" s="3">
        <v>21.992014400000002</v>
      </c>
      <c r="J13082" s="3">
        <v>494.58636640000003</v>
      </c>
      <c r="K13082" s="4">
        <v>0.35</v>
      </c>
      <c r="L13082" s="73">
        <v>897.86448054153846</v>
      </c>
    </row>
    <row r="13083" spans="1:12" x14ac:dyDescent="0.35">
      <c r="A13083" s="1" t="s">
        <v>22009</v>
      </c>
      <c r="B13083" t="s">
        <v>22010</v>
      </c>
      <c r="C13083" t="s">
        <v>26</v>
      </c>
      <c r="D13083" t="s">
        <v>27</v>
      </c>
      <c r="E13083">
        <v>1</v>
      </c>
      <c r="F13083" s="2">
        <v>112.88</v>
      </c>
      <c r="G13083" s="3">
        <v>236.04</v>
      </c>
      <c r="H13083" s="3">
        <v>1.1288</v>
      </c>
      <c r="I13083" s="3">
        <v>5.3053599999999994</v>
      </c>
      <c r="J13083" s="3">
        <v>119.31415999999999</v>
      </c>
      <c r="K13083" s="4">
        <v>0.35</v>
      </c>
      <c r="L13083" s="73">
        <v>216.60109046153843</v>
      </c>
    </row>
    <row r="13084" spans="1:12" x14ac:dyDescent="0.35">
      <c r="A13084" s="1" t="s">
        <v>22011</v>
      </c>
      <c r="B13084" t="s">
        <v>20638</v>
      </c>
      <c r="C13084" t="s">
        <v>34</v>
      </c>
      <c r="D13084" t="s">
        <v>35</v>
      </c>
      <c r="E13084">
        <v>1</v>
      </c>
      <c r="F13084" s="2">
        <v>16403.310000000001</v>
      </c>
      <c r="G13084" s="3">
        <v>45561</v>
      </c>
      <c r="H13084" s="3">
        <v>164.03310000000002</v>
      </c>
      <c r="I13084" s="3">
        <v>770.95557000000008</v>
      </c>
      <c r="J13084" s="3">
        <v>17338.298670000004</v>
      </c>
      <c r="K13084" s="4">
        <v>0.35</v>
      </c>
      <c r="L13084" s="73">
        <v>31475.680662461542</v>
      </c>
    </row>
    <row r="13085" spans="1:12" x14ac:dyDescent="0.35">
      <c r="A13085" s="1" t="s">
        <v>22012</v>
      </c>
      <c r="B13085" t="s">
        <v>19624</v>
      </c>
      <c r="C13085" t="s">
        <v>363</v>
      </c>
      <c r="D13085" t="s">
        <v>364</v>
      </c>
      <c r="E13085">
        <v>1</v>
      </c>
      <c r="F13085" s="2">
        <v>312.8</v>
      </c>
      <c r="G13085" s="3">
        <v>680</v>
      </c>
      <c r="H13085" s="3">
        <v>3.1280000000000001</v>
      </c>
      <c r="I13085" s="3">
        <v>14.701600000000001</v>
      </c>
      <c r="J13085" s="3">
        <v>330.62959999999998</v>
      </c>
      <c r="K13085" s="4">
        <v>0.35</v>
      </c>
      <c r="L13085" s="73">
        <v>600.21988923076924</v>
      </c>
    </row>
    <row r="13086" spans="1:12" x14ac:dyDescent="0.35">
      <c r="A13086" s="1" t="s">
        <v>22013</v>
      </c>
      <c r="B13086" t="s">
        <v>22014</v>
      </c>
      <c r="C13086" t="s">
        <v>21</v>
      </c>
      <c r="D13086" t="s">
        <v>22</v>
      </c>
      <c r="E13086">
        <v>1</v>
      </c>
      <c r="F13086" s="2">
        <v>39.119999999999997</v>
      </c>
      <c r="G13086" s="3">
        <v>101</v>
      </c>
      <c r="H13086" s="3">
        <v>0.39119999999999999</v>
      </c>
      <c r="I13086" s="3">
        <v>1.8386399999999998</v>
      </c>
      <c r="J13086" s="3">
        <v>41.349839999999993</v>
      </c>
      <c r="K13086" s="4">
        <v>0.35</v>
      </c>
      <c r="L13086" s="73">
        <v>75.065863384615369</v>
      </c>
    </row>
    <row r="13087" spans="1:12" x14ac:dyDescent="0.35">
      <c r="A13087" s="1" t="s">
        <v>22015</v>
      </c>
      <c r="B13087" t="s">
        <v>22016</v>
      </c>
      <c r="C13087" t="s">
        <v>363</v>
      </c>
      <c r="D13087" t="s">
        <v>364</v>
      </c>
      <c r="E13087">
        <v>1</v>
      </c>
      <c r="F13087" s="2">
        <v>251.5068</v>
      </c>
      <c r="G13087" s="3">
        <v>578</v>
      </c>
      <c r="H13087" s="3">
        <v>2.5150679999999999</v>
      </c>
      <c r="I13087" s="3">
        <v>11.8208196</v>
      </c>
      <c r="J13087" s="3">
        <v>265.84268760000003</v>
      </c>
      <c r="K13087" s="4">
        <v>0.35</v>
      </c>
      <c r="L13087" s="73">
        <v>482.60672518153848</v>
      </c>
    </row>
    <row r="13088" spans="1:12" x14ac:dyDescent="0.35">
      <c r="A13088" s="1" t="s">
        <v>22017</v>
      </c>
      <c r="B13088" t="s">
        <v>20638</v>
      </c>
      <c r="C13088" t="s">
        <v>34</v>
      </c>
      <c r="D13088" t="s">
        <v>35</v>
      </c>
      <c r="E13088">
        <v>1</v>
      </c>
      <c r="F13088" s="2">
        <v>17451.13</v>
      </c>
      <c r="G13088" s="3">
        <v>48470</v>
      </c>
      <c r="H13088" s="3">
        <v>174.51130000000001</v>
      </c>
      <c r="I13088" s="3">
        <v>820.20311000000004</v>
      </c>
      <c r="J13088" s="3">
        <v>18445.844409999998</v>
      </c>
      <c r="K13088" s="4">
        <v>0.35</v>
      </c>
      <c r="L13088" s="73">
        <v>33486.302159692306</v>
      </c>
    </row>
    <row r="13089" spans="1:12" x14ac:dyDescent="0.35">
      <c r="A13089" s="1" t="s">
        <v>22018</v>
      </c>
      <c r="B13089" t="s">
        <v>22019</v>
      </c>
      <c r="C13089" t="s">
        <v>363</v>
      </c>
      <c r="D13089" t="s">
        <v>364</v>
      </c>
      <c r="E13089">
        <v>1</v>
      </c>
      <c r="F13089" s="2">
        <v>431.63810000000001</v>
      </c>
      <c r="G13089" s="3">
        <v>767</v>
      </c>
      <c r="H13089" s="3">
        <v>4.3163809999999998</v>
      </c>
      <c r="I13089" s="3">
        <v>20.2869907</v>
      </c>
      <c r="J13089" s="3">
        <v>456.24147169999998</v>
      </c>
      <c r="K13089" s="4">
        <v>0.35</v>
      </c>
      <c r="L13089" s="73">
        <v>828.25374862461535</v>
      </c>
    </row>
    <row r="13090" spans="1:12" x14ac:dyDescent="0.35">
      <c r="A13090" s="1" t="s">
        <v>22020</v>
      </c>
      <c r="B13090" t="s">
        <v>22021</v>
      </c>
      <c r="C13090" t="s">
        <v>26</v>
      </c>
      <c r="D13090" t="s">
        <v>27</v>
      </c>
      <c r="E13090">
        <v>1</v>
      </c>
      <c r="F13090" s="2">
        <v>60.48</v>
      </c>
      <c r="G13090" s="3">
        <v>234.08</v>
      </c>
      <c r="H13090" s="3">
        <v>0.6048</v>
      </c>
      <c r="I13090" s="3">
        <v>2.8425599999999998</v>
      </c>
      <c r="J13090" s="3">
        <v>63.927359999999993</v>
      </c>
      <c r="K13090" s="4">
        <v>0.35000000000000003</v>
      </c>
      <c r="L13090" s="73">
        <v>116.05274584615384</v>
      </c>
    </row>
    <row r="13091" spans="1:12" x14ac:dyDescent="0.35">
      <c r="A13091" s="1" t="s">
        <v>22022</v>
      </c>
      <c r="B13091" t="s">
        <v>18466</v>
      </c>
      <c r="C13091" t="s">
        <v>363</v>
      </c>
      <c r="D13091" t="s">
        <v>364</v>
      </c>
      <c r="E13091">
        <v>1</v>
      </c>
      <c r="F13091" s="2">
        <v>774.64</v>
      </c>
      <c r="G13091" s="3">
        <v>1640</v>
      </c>
      <c r="H13091" s="3">
        <v>7.7464000000000004</v>
      </c>
      <c r="I13091" s="3">
        <v>36.408079999999998</v>
      </c>
      <c r="J13091" s="3">
        <v>818.79448000000002</v>
      </c>
      <c r="K13091" s="4">
        <v>0.35</v>
      </c>
      <c r="L13091" s="73">
        <v>1486.4269021538462</v>
      </c>
    </row>
    <row r="13092" spans="1:12" x14ac:dyDescent="0.35">
      <c r="A13092" s="1" t="s">
        <v>22023</v>
      </c>
      <c r="B13092" t="s">
        <v>22024</v>
      </c>
      <c r="C13092" t="s">
        <v>26</v>
      </c>
      <c r="D13092" t="s">
        <v>27</v>
      </c>
      <c r="E13092">
        <v>1</v>
      </c>
      <c r="F13092" s="2">
        <v>293.25</v>
      </c>
      <c r="G13092" s="3">
        <v>694.4</v>
      </c>
      <c r="H13092" s="3">
        <v>2.9325000000000001</v>
      </c>
      <c r="I13092" s="3">
        <v>13.78275</v>
      </c>
      <c r="J13092" s="3">
        <v>309.96525000000003</v>
      </c>
      <c r="K13092" s="4">
        <v>0.35000000000000003</v>
      </c>
      <c r="L13092" s="73">
        <v>562.70614615384625</v>
      </c>
    </row>
    <row r="13093" spans="1:12" x14ac:dyDescent="0.35">
      <c r="A13093" s="1" t="s">
        <v>22025</v>
      </c>
      <c r="B13093" t="s">
        <v>22026</v>
      </c>
      <c r="C13093" t="s">
        <v>34</v>
      </c>
      <c r="D13093" t="s">
        <v>35</v>
      </c>
      <c r="E13093">
        <v>1</v>
      </c>
      <c r="F13093" s="2">
        <v>30.05</v>
      </c>
      <c r="G13093" s="3">
        <v>336</v>
      </c>
      <c r="H13093" s="3">
        <v>0.30049999999999999</v>
      </c>
      <c r="I13093" s="3">
        <v>1.41235</v>
      </c>
      <c r="J13093" s="3">
        <v>31.76285</v>
      </c>
      <c r="K13093" s="4">
        <v>0.35</v>
      </c>
      <c r="L13093" s="73">
        <v>57.66178923076923</v>
      </c>
    </row>
    <row r="13094" spans="1:12" x14ac:dyDescent="0.35">
      <c r="A13094" s="1">
        <v>762386</v>
      </c>
      <c r="B13094" t="s">
        <v>22027</v>
      </c>
      <c r="C13094" t="s">
        <v>34</v>
      </c>
      <c r="D13094" t="s">
        <v>35</v>
      </c>
      <c r="E13094">
        <v>1</v>
      </c>
      <c r="F13094" s="2">
        <v>0.214</v>
      </c>
      <c r="G13094" s="3">
        <v>1</v>
      </c>
      <c r="H13094" s="3">
        <v>2.14E-3</v>
      </c>
      <c r="I13094" s="3">
        <v>1.0057999999999999E-2</v>
      </c>
      <c r="J13094" s="3">
        <v>0.22619800000000001</v>
      </c>
      <c r="K13094" s="4">
        <v>0.35</v>
      </c>
      <c r="L13094" s="73">
        <v>0.41063636923076924</v>
      </c>
    </row>
    <row r="13095" spans="1:12" x14ac:dyDescent="0.35">
      <c r="A13095" s="1" t="s">
        <v>22028</v>
      </c>
      <c r="B13095" t="s">
        <v>17652</v>
      </c>
      <c r="C13095" t="s">
        <v>363</v>
      </c>
      <c r="D13095" t="s">
        <v>364</v>
      </c>
      <c r="E13095">
        <v>1</v>
      </c>
      <c r="F13095" s="2">
        <v>2923.92</v>
      </c>
      <c r="G13095" s="3">
        <v>4862</v>
      </c>
      <c r="H13095" s="3">
        <v>29.2392</v>
      </c>
      <c r="I13095" s="3">
        <v>137.42424</v>
      </c>
      <c r="J13095" s="3">
        <v>3090.5834399999999</v>
      </c>
      <c r="K13095" s="4">
        <v>0.35</v>
      </c>
      <c r="L13095" s="73">
        <v>5610.5976295384608</v>
      </c>
    </row>
    <row r="13096" spans="1:12" x14ac:dyDescent="0.35">
      <c r="A13096" s="1" t="s">
        <v>22029</v>
      </c>
      <c r="B13096" t="s">
        <v>22030</v>
      </c>
      <c r="C13096" t="s">
        <v>34</v>
      </c>
      <c r="D13096" t="s">
        <v>35</v>
      </c>
      <c r="E13096">
        <v>1</v>
      </c>
      <c r="F13096" s="2">
        <v>20145.509999999998</v>
      </c>
      <c r="G13096" s="3">
        <v>55953</v>
      </c>
      <c r="H13096" s="3">
        <v>201.45509999999999</v>
      </c>
      <c r="I13096" s="3">
        <v>946.8389699999999</v>
      </c>
      <c r="J13096" s="3">
        <v>21293.804069999998</v>
      </c>
      <c r="K13096" s="4">
        <v>0.35</v>
      </c>
      <c r="L13096" s="73">
        <v>38656.444311692299</v>
      </c>
    </row>
    <row r="13097" spans="1:12" x14ac:dyDescent="0.35">
      <c r="A13097" s="1" t="s">
        <v>22031</v>
      </c>
      <c r="B13097" t="s">
        <v>20287</v>
      </c>
      <c r="C13097" t="s">
        <v>34</v>
      </c>
      <c r="D13097" t="s">
        <v>35</v>
      </c>
      <c r="E13097">
        <v>1</v>
      </c>
      <c r="F13097" s="2">
        <v>221.71</v>
      </c>
      <c r="G13097" s="3">
        <v>542.70719999999994</v>
      </c>
      <c r="H13097" s="3">
        <v>2.2171000000000003</v>
      </c>
      <c r="I13097" s="3">
        <v>10.42037</v>
      </c>
      <c r="J13097" s="3">
        <v>234.34746999999999</v>
      </c>
      <c r="K13097" s="4">
        <v>0.35</v>
      </c>
      <c r="L13097" s="73">
        <v>425.43079169230765</v>
      </c>
    </row>
    <row r="13098" spans="1:12" x14ac:dyDescent="0.35">
      <c r="A13098" s="1" t="s">
        <v>22032</v>
      </c>
      <c r="B13098" t="s">
        <v>22033</v>
      </c>
      <c r="C13098" t="s">
        <v>363</v>
      </c>
      <c r="D13098" t="s">
        <v>364</v>
      </c>
      <c r="E13098">
        <v>1</v>
      </c>
      <c r="F13098" s="2">
        <v>394.77</v>
      </c>
      <c r="G13098" s="3">
        <v>9264</v>
      </c>
      <c r="H13098" s="3">
        <v>3.9476999999999998</v>
      </c>
      <c r="I13098" s="3">
        <v>18.554189999999998</v>
      </c>
      <c r="J13098" s="3">
        <v>417.27188999999998</v>
      </c>
      <c r="K13098" s="4">
        <v>0.35</v>
      </c>
      <c r="L13098" s="73">
        <v>757.50896953846143</v>
      </c>
    </row>
    <row r="13099" spans="1:12" x14ac:dyDescent="0.35">
      <c r="A13099" s="1" t="s">
        <v>22034</v>
      </c>
      <c r="B13099" t="s">
        <v>22035</v>
      </c>
      <c r="C13099" t="s">
        <v>34</v>
      </c>
      <c r="D13099" t="s">
        <v>35</v>
      </c>
      <c r="E13099">
        <v>1</v>
      </c>
      <c r="F13099" s="2">
        <v>21767.13</v>
      </c>
      <c r="G13099" s="3">
        <v>55469</v>
      </c>
      <c r="H13099" s="3">
        <v>217.6713</v>
      </c>
      <c r="I13099" s="3">
        <v>1023.05511</v>
      </c>
      <c r="J13099" s="3">
        <v>23007.856410000004</v>
      </c>
      <c r="K13099" s="4">
        <v>0.35</v>
      </c>
      <c r="L13099" s="73">
        <v>41768.108559692315</v>
      </c>
    </row>
    <row r="13100" spans="1:12" x14ac:dyDescent="0.35">
      <c r="A13100" s="1" t="s">
        <v>22036</v>
      </c>
      <c r="B13100" t="s">
        <v>19811</v>
      </c>
      <c r="C13100" t="s">
        <v>34</v>
      </c>
      <c r="D13100" t="s">
        <v>35</v>
      </c>
      <c r="E13100">
        <v>1</v>
      </c>
      <c r="F13100" s="2">
        <v>15355.49</v>
      </c>
      <c r="G13100" s="3">
        <v>42652</v>
      </c>
      <c r="H13100" s="3">
        <v>153.5549</v>
      </c>
      <c r="I13100" s="3">
        <v>721.70803000000001</v>
      </c>
      <c r="J13100" s="3">
        <v>16230.752929999999</v>
      </c>
      <c r="K13100" s="4">
        <v>0.34999999999999992</v>
      </c>
      <c r="L13100" s="73">
        <v>29465.059165230763</v>
      </c>
    </row>
    <row r="13101" spans="1:12" x14ac:dyDescent="0.35">
      <c r="A13101" s="1" t="s">
        <v>22037</v>
      </c>
      <c r="B13101" t="s">
        <v>22038</v>
      </c>
      <c r="C13101" t="s">
        <v>363</v>
      </c>
      <c r="D13101" t="s">
        <v>364</v>
      </c>
      <c r="E13101">
        <v>1</v>
      </c>
      <c r="F13101" s="2">
        <v>44.42</v>
      </c>
      <c r="G13101" s="3">
        <v>89</v>
      </c>
      <c r="H13101" s="3">
        <v>0.44420000000000004</v>
      </c>
      <c r="I13101" s="3">
        <v>2.0877400000000002</v>
      </c>
      <c r="J13101" s="3">
        <v>46.951940000000008</v>
      </c>
      <c r="K13101" s="4">
        <v>0.35000000000000003</v>
      </c>
      <c r="L13101" s="73">
        <v>85.235829538461559</v>
      </c>
    </row>
    <row r="13102" spans="1:12" x14ac:dyDescent="0.35">
      <c r="A13102" s="1" t="s">
        <v>22039</v>
      </c>
      <c r="B13102" t="s">
        <v>22040</v>
      </c>
      <c r="C13102" t="s">
        <v>26</v>
      </c>
      <c r="D13102" t="s">
        <v>27</v>
      </c>
      <c r="E13102">
        <v>1</v>
      </c>
      <c r="F13102" s="2">
        <v>33.54</v>
      </c>
      <c r="G13102" s="3">
        <v>73</v>
      </c>
      <c r="H13102" s="3">
        <v>0.33539999999999998</v>
      </c>
      <c r="I13102" s="3">
        <v>1.5763799999999999</v>
      </c>
      <c r="J13102" s="3">
        <v>35.451779999999999</v>
      </c>
      <c r="K13102" s="4">
        <v>0.35</v>
      </c>
      <c r="L13102" s="73">
        <v>64.358615999999998</v>
      </c>
    </row>
    <row r="13103" spans="1:12" x14ac:dyDescent="0.35">
      <c r="A13103" s="1" t="s">
        <v>22041</v>
      </c>
      <c r="B13103" t="s">
        <v>21167</v>
      </c>
      <c r="C13103" t="s">
        <v>13</v>
      </c>
      <c r="D13103" t="s">
        <v>14</v>
      </c>
      <c r="E13103">
        <v>1</v>
      </c>
      <c r="F13103" s="2">
        <v>476.28</v>
      </c>
      <c r="G13103" s="3">
        <v>953</v>
      </c>
      <c r="H13103" s="3">
        <v>4.7627999999999995</v>
      </c>
      <c r="I13103" s="3">
        <v>22.385159999999999</v>
      </c>
      <c r="J13103" s="3">
        <v>503.42795999999998</v>
      </c>
      <c r="K13103" s="4">
        <v>0.35000000000000003</v>
      </c>
      <c r="L13103" s="73">
        <v>913.91537353846149</v>
      </c>
    </row>
    <row r="13104" spans="1:12" x14ac:dyDescent="0.35">
      <c r="A13104" s="1" t="s">
        <v>22042</v>
      </c>
      <c r="B13104" t="s">
        <v>22043</v>
      </c>
      <c r="C13104" t="s">
        <v>34</v>
      </c>
      <c r="D13104" t="s">
        <v>35</v>
      </c>
      <c r="E13104">
        <v>1</v>
      </c>
      <c r="F13104" s="2">
        <v>2009.8</v>
      </c>
      <c r="G13104" s="3">
        <v>5225</v>
      </c>
      <c r="H13104" s="3">
        <v>20.097999999999999</v>
      </c>
      <c r="I13104" s="3">
        <v>94.460599999999999</v>
      </c>
      <c r="J13104" s="3">
        <v>2124.3586</v>
      </c>
      <c r="K13104" s="4">
        <v>0.35000000000000003</v>
      </c>
      <c r="L13104" s="73">
        <v>3856.52792</v>
      </c>
    </row>
    <row r="13105" spans="1:12" x14ac:dyDescent="0.35">
      <c r="A13105" s="1" t="s">
        <v>22044</v>
      </c>
      <c r="B13105" t="s">
        <v>22045</v>
      </c>
      <c r="C13105" t="s">
        <v>363</v>
      </c>
      <c r="D13105" t="s">
        <v>364</v>
      </c>
      <c r="E13105">
        <v>1</v>
      </c>
      <c r="F13105" s="2">
        <v>184.6026</v>
      </c>
      <c r="G13105" s="3">
        <v>403.46</v>
      </c>
      <c r="H13105" s="3">
        <v>1.8460259999999999</v>
      </c>
      <c r="I13105" s="3">
        <v>8.6763221999999995</v>
      </c>
      <c r="J13105" s="3">
        <v>195.12494819999998</v>
      </c>
      <c r="K13105" s="4">
        <v>0.35</v>
      </c>
      <c r="L13105" s="73">
        <v>354.22682903999993</v>
      </c>
    </row>
    <row r="13106" spans="1:12" x14ac:dyDescent="0.35">
      <c r="A13106" s="1" t="s">
        <v>22046</v>
      </c>
      <c r="B13106" t="s">
        <v>21170</v>
      </c>
      <c r="C13106" t="s">
        <v>363</v>
      </c>
      <c r="D13106" t="s">
        <v>364</v>
      </c>
      <c r="E13106">
        <v>1</v>
      </c>
      <c r="F13106" s="2">
        <v>4385.88</v>
      </c>
      <c r="G13106" s="3">
        <v>7293</v>
      </c>
      <c r="H13106" s="3">
        <v>43.858800000000002</v>
      </c>
      <c r="I13106" s="3">
        <v>206.13636</v>
      </c>
      <c r="J13106" s="3">
        <v>4635.8751600000005</v>
      </c>
      <c r="K13106" s="4">
        <v>0.35000000000000003</v>
      </c>
      <c r="L13106" s="73">
        <v>8415.8964443076929</v>
      </c>
    </row>
    <row r="13107" spans="1:12" x14ac:dyDescent="0.35">
      <c r="A13107" s="1" t="s">
        <v>22047</v>
      </c>
      <c r="B13107" t="s">
        <v>22048</v>
      </c>
      <c r="C13107" t="s">
        <v>34</v>
      </c>
      <c r="D13107" t="s">
        <v>35</v>
      </c>
      <c r="E13107">
        <v>1</v>
      </c>
      <c r="F13107" s="2">
        <v>165.59</v>
      </c>
      <c r="G13107" s="3">
        <v>417</v>
      </c>
      <c r="H13107" s="3">
        <v>1.6559000000000001</v>
      </c>
      <c r="I13107" s="3">
        <v>7.7827299999999999</v>
      </c>
      <c r="J13107" s="3">
        <v>175.02862999999999</v>
      </c>
      <c r="K13107" s="4">
        <v>0.34999999999999992</v>
      </c>
      <c r="L13107" s="73">
        <v>317.74428215384614</v>
      </c>
    </row>
    <row r="13108" spans="1:12" x14ac:dyDescent="0.35">
      <c r="A13108" s="1" t="s">
        <v>22049</v>
      </c>
      <c r="B13108" t="s">
        <v>21210</v>
      </c>
      <c r="C13108" t="s">
        <v>13</v>
      </c>
      <c r="D13108" t="s">
        <v>14</v>
      </c>
      <c r="E13108">
        <v>1</v>
      </c>
      <c r="F13108" s="2">
        <v>435.12</v>
      </c>
      <c r="G13108" s="3">
        <v>870</v>
      </c>
      <c r="H13108" s="3">
        <v>4.3512000000000004</v>
      </c>
      <c r="I13108" s="3">
        <v>20.45064</v>
      </c>
      <c r="J13108" s="3">
        <v>459.92184000000003</v>
      </c>
      <c r="K13108" s="4">
        <v>0.34999999999999992</v>
      </c>
      <c r="L13108" s="73">
        <v>834.93503261538456</v>
      </c>
    </row>
    <row r="13109" spans="1:12" x14ac:dyDescent="0.35">
      <c r="A13109" s="1" t="s">
        <v>22050</v>
      </c>
      <c r="B13109" t="s">
        <v>17007</v>
      </c>
      <c r="C13109" t="s">
        <v>26</v>
      </c>
      <c r="D13109" t="s">
        <v>27</v>
      </c>
      <c r="E13109">
        <v>1</v>
      </c>
      <c r="F13109" s="2">
        <v>15.55</v>
      </c>
      <c r="G13109" s="3">
        <v>34</v>
      </c>
      <c r="H13109" s="3">
        <v>0.1555</v>
      </c>
      <c r="I13109" s="3">
        <v>0.73085</v>
      </c>
      <c r="J13109" s="3">
        <v>16.436350000000001</v>
      </c>
      <c r="K13109" s="4">
        <v>0.35000000000000003</v>
      </c>
      <c r="L13109" s="73">
        <v>29.838296923076925</v>
      </c>
    </row>
    <row r="13110" spans="1:12" x14ac:dyDescent="0.35">
      <c r="A13110" s="1" t="s">
        <v>22051</v>
      </c>
      <c r="B13110" t="s">
        <v>22052</v>
      </c>
      <c r="C13110" t="s">
        <v>34</v>
      </c>
      <c r="D13110" t="s">
        <v>35</v>
      </c>
      <c r="E13110">
        <v>1</v>
      </c>
      <c r="F13110" s="2">
        <v>32.590000000000003</v>
      </c>
      <c r="G13110" s="3">
        <v>92</v>
      </c>
      <c r="H13110" s="3">
        <v>0.32590000000000002</v>
      </c>
      <c r="I13110" s="3">
        <v>1.5317300000000003</v>
      </c>
      <c r="J13110" s="3">
        <v>34.447630000000004</v>
      </c>
      <c r="K13110" s="4">
        <v>0.35</v>
      </c>
      <c r="L13110" s="73">
        <v>62.535697538461548</v>
      </c>
    </row>
    <row r="13111" spans="1:12" x14ac:dyDescent="0.35">
      <c r="A13111" s="1" t="s">
        <v>22053</v>
      </c>
      <c r="B13111" t="s">
        <v>21689</v>
      </c>
      <c r="C13111" t="s">
        <v>34</v>
      </c>
      <c r="D13111" t="s">
        <v>35</v>
      </c>
      <c r="E13111">
        <v>1</v>
      </c>
      <c r="F13111" s="2">
        <v>4270.8599999999997</v>
      </c>
      <c r="G13111" s="3">
        <v>11862</v>
      </c>
      <c r="H13111" s="3">
        <v>42.708599999999997</v>
      </c>
      <c r="I13111" s="3">
        <v>200.73041999999998</v>
      </c>
      <c r="J13111" s="3">
        <v>4514.2990199999995</v>
      </c>
      <c r="K13111" s="4">
        <v>0.35000000000000003</v>
      </c>
      <c r="L13111" s="73">
        <v>8195.1889901538452</v>
      </c>
    </row>
    <row r="13112" spans="1:12" x14ac:dyDescent="0.35">
      <c r="A13112" s="1" t="s">
        <v>22054</v>
      </c>
      <c r="B13112" t="s">
        <v>20673</v>
      </c>
      <c r="C13112" t="s">
        <v>34</v>
      </c>
      <c r="D13112" t="s">
        <v>35</v>
      </c>
      <c r="E13112">
        <v>1</v>
      </c>
      <c r="F13112" s="2">
        <v>133.02000000000001</v>
      </c>
      <c r="G13112" s="3">
        <v>325.60640000000001</v>
      </c>
      <c r="H13112" s="3">
        <v>1.3302</v>
      </c>
      <c r="I13112" s="3">
        <v>6.2519400000000003</v>
      </c>
      <c r="J13112" s="3">
        <v>140.60213999999999</v>
      </c>
      <c r="K13112" s="4">
        <v>0.35</v>
      </c>
      <c r="L13112" s="73">
        <v>255.24696184615382</v>
      </c>
    </row>
    <row r="13113" spans="1:12" x14ac:dyDescent="0.35">
      <c r="A13113" s="1" t="s">
        <v>22055</v>
      </c>
      <c r="B13113" t="s">
        <v>1575</v>
      </c>
      <c r="C13113" t="s">
        <v>34</v>
      </c>
      <c r="D13113" t="s">
        <v>35</v>
      </c>
      <c r="E13113">
        <v>1</v>
      </c>
      <c r="F13113" s="2">
        <v>23164.22</v>
      </c>
      <c r="G13113" s="3">
        <v>59027</v>
      </c>
      <c r="H13113" s="3">
        <v>231.6422</v>
      </c>
      <c r="I13113" s="3">
        <v>1088.7183400000001</v>
      </c>
      <c r="J13113" s="3">
        <v>24484.580539999999</v>
      </c>
      <c r="K13113" s="4">
        <v>0.34999999999999992</v>
      </c>
      <c r="L13113" s="73">
        <v>44448.930826461532</v>
      </c>
    </row>
    <row r="13114" spans="1:12" x14ac:dyDescent="0.35">
      <c r="A13114" s="1" t="s">
        <v>22056</v>
      </c>
      <c r="B13114" t="s">
        <v>4376</v>
      </c>
      <c r="C13114" t="s">
        <v>13</v>
      </c>
      <c r="D13114" t="s">
        <v>14</v>
      </c>
      <c r="E13114">
        <v>1</v>
      </c>
      <c r="F13114" s="2">
        <v>1947.12</v>
      </c>
      <c r="G13114" s="3">
        <v>3897</v>
      </c>
      <c r="H13114" s="3">
        <v>19.4712</v>
      </c>
      <c r="I13114" s="3">
        <v>91.51464</v>
      </c>
      <c r="J13114" s="3">
        <v>2058.1058399999997</v>
      </c>
      <c r="K13114" s="4">
        <v>0.35000000000000003</v>
      </c>
      <c r="L13114" s="73">
        <v>3736.2536787692302</v>
      </c>
    </row>
    <row r="13115" spans="1:12" x14ac:dyDescent="0.35">
      <c r="A13115" s="1" t="s">
        <v>22057</v>
      </c>
      <c r="B13115" t="s">
        <v>22058</v>
      </c>
      <c r="C13115" t="s">
        <v>13</v>
      </c>
      <c r="D13115" t="s">
        <v>14</v>
      </c>
      <c r="E13115">
        <v>1</v>
      </c>
      <c r="F13115" s="2">
        <v>868.56</v>
      </c>
      <c r="G13115" s="3">
        <v>1739</v>
      </c>
      <c r="H13115" s="3">
        <v>8.6855999999999991</v>
      </c>
      <c r="I13115" s="3">
        <v>40.822319999999998</v>
      </c>
      <c r="J13115" s="3">
        <v>918.06791999999996</v>
      </c>
      <c r="K13115" s="4">
        <v>0.35000000000000003</v>
      </c>
      <c r="L13115" s="73">
        <v>1666.6463778461539</v>
      </c>
    </row>
    <row r="13116" spans="1:12" x14ac:dyDescent="0.35">
      <c r="A13116" s="1" t="s">
        <v>22059</v>
      </c>
      <c r="B13116" t="s">
        <v>22060</v>
      </c>
      <c r="C13116" t="s">
        <v>34</v>
      </c>
      <c r="D13116" t="s">
        <v>35</v>
      </c>
      <c r="E13116">
        <v>1</v>
      </c>
      <c r="F13116" s="2">
        <v>44.17</v>
      </c>
      <c r="G13116" s="3">
        <v>114</v>
      </c>
      <c r="H13116" s="3">
        <v>0.44170000000000004</v>
      </c>
      <c r="I13116" s="3">
        <v>2.07599</v>
      </c>
      <c r="J13116" s="3">
        <v>46.687689999999996</v>
      </c>
      <c r="K13116" s="4">
        <v>0.34999999999999992</v>
      </c>
      <c r="L13116" s="73">
        <v>84.756114153846141</v>
      </c>
    </row>
    <row r="13117" spans="1:12" x14ac:dyDescent="0.35">
      <c r="A13117" s="1" t="s">
        <v>22061</v>
      </c>
      <c r="B13117" t="s">
        <v>22062</v>
      </c>
      <c r="C13117" t="s">
        <v>34</v>
      </c>
      <c r="D13117" t="s">
        <v>35</v>
      </c>
      <c r="E13117">
        <v>1</v>
      </c>
      <c r="F13117" s="2">
        <v>1.33</v>
      </c>
      <c r="G13117" s="3">
        <v>4</v>
      </c>
      <c r="H13117" s="3">
        <v>1.3300000000000001E-2</v>
      </c>
      <c r="I13117" s="3">
        <v>6.251000000000001E-2</v>
      </c>
      <c r="J13117" s="3">
        <v>1.4058100000000002</v>
      </c>
      <c r="K13117" s="4">
        <v>0.34999999999999992</v>
      </c>
      <c r="L13117" s="73">
        <v>2.5520858461538465</v>
      </c>
    </row>
    <row r="13118" spans="1:12" x14ac:dyDescent="0.35">
      <c r="A13118" s="1" t="s">
        <v>22063</v>
      </c>
      <c r="B13118" t="s">
        <v>18519</v>
      </c>
      <c r="C13118" t="s">
        <v>363</v>
      </c>
      <c r="D13118" t="s">
        <v>364</v>
      </c>
      <c r="E13118">
        <v>1</v>
      </c>
      <c r="F13118" s="2">
        <v>1525</v>
      </c>
      <c r="G13118" s="3">
        <v>3382</v>
      </c>
      <c r="H13118" s="3">
        <v>15.25</v>
      </c>
      <c r="I13118" s="3">
        <v>71.674999999999997</v>
      </c>
      <c r="J13118" s="3">
        <v>1611.925</v>
      </c>
      <c r="K13118" s="4">
        <v>0.35</v>
      </c>
      <c r="L13118" s="73">
        <v>2926.2638461538459</v>
      </c>
    </row>
    <row r="13119" spans="1:12" x14ac:dyDescent="0.35">
      <c r="A13119" s="1" t="s">
        <v>22064</v>
      </c>
      <c r="B13119" t="s">
        <v>22065</v>
      </c>
      <c r="C13119" t="s">
        <v>363</v>
      </c>
      <c r="D13119" t="s">
        <v>364</v>
      </c>
      <c r="E13119">
        <v>1</v>
      </c>
      <c r="F13119" s="2">
        <v>5059.45</v>
      </c>
      <c r="G13119" s="3">
        <v>10126</v>
      </c>
      <c r="H13119" s="3">
        <v>50.594499999999996</v>
      </c>
      <c r="I13119" s="3">
        <v>237.79415</v>
      </c>
      <c r="J13119" s="3">
        <v>5347.8386499999997</v>
      </c>
      <c r="K13119" s="4">
        <v>0.35000000000000003</v>
      </c>
      <c r="L13119" s="73">
        <v>9708.3840107692304</v>
      </c>
    </row>
    <row r="13120" spans="1:12" x14ac:dyDescent="0.35">
      <c r="A13120" s="1" t="s">
        <v>22066</v>
      </c>
      <c r="B13120" t="s">
        <v>19609</v>
      </c>
      <c r="C13120" t="s">
        <v>34</v>
      </c>
      <c r="D13120" t="s">
        <v>35</v>
      </c>
      <c r="E13120">
        <v>1</v>
      </c>
      <c r="F13120" s="2">
        <v>3979.8</v>
      </c>
      <c r="G13120" s="3">
        <v>10558</v>
      </c>
      <c r="H13120" s="3">
        <v>39.798000000000002</v>
      </c>
      <c r="I13120" s="3">
        <v>187.0506</v>
      </c>
      <c r="J13120" s="3">
        <v>4206.6485999999995</v>
      </c>
      <c r="K13120" s="4">
        <v>0.35000000000000003</v>
      </c>
      <c r="L13120" s="73">
        <v>7636.6851507692299</v>
      </c>
    </row>
    <row r="13121" spans="1:12" x14ac:dyDescent="0.35">
      <c r="A13121" s="1" t="s">
        <v>22067</v>
      </c>
      <c r="B13121" t="s">
        <v>22068</v>
      </c>
      <c r="C13121" t="s">
        <v>21</v>
      </c>
      <c r="D13121" t="s">
        <v>22</v>
      </c>
      <c r="E13121">
        <v>1</v>
      </c>
      <c r="F13121" s="2">
        <v>500</v>
      </c>
      <c r="G13121" s="3">
        <v>1266</v>
      </c>
      <c r="H13121" s="3">
        <v>5</v>
      </c>
      <c r="I13121" s="3">
        <v>23.5</v>
      </c>
      <c r="J13121" s="3">
        <v>528.5</v>
      </c>
      <c r="K13121" s="4">
        <v>0.35000000000000003</v>
      </c>
      <c r="L13121" s="73">
        <v>959.43076923076922</v>
      </c>
    </row>
    <row r="13122" spans="1:12" x14ac:dyDescent="0.35">
      <c r="A13122" s="1" t="s">
        <v>22069</v>
      </c>
      <c r="B13122" t="s">
        <v>22070</v>
      </c>
      <c r="C13122" t="s">
        <v>363</v>
      </c>
      <c r="D13122" t="s">
        <v>364</v>
      </c>
      <c r="E13122">
        <v>1</v>
      </c>
      <c r="F13122" s="2">
        <v>89.09</v>
      </c>
      <c r="G13122" s="3">
        <v>179</v>
      </c>
      <c r="H13122" s="3">
        <v>0.89090000000000003</v>
      </c>
      <c r="I13122" s="3">
        <v>4.1872300000000005</v>
      </c>
      <c r="J13122" s="3">
        <v>94.168130000000005</v>
      </c>
      <c r="K13122" s="4">
        <v>0.35000000000000003</v>
      </c>
      <c r="L13122" s="73">
        <v>170.95137446153848</v>
      </c>
    </row>
    <row r="13123" spans="1:12" x14ac:dyDescent="0.35">
      <c r="A13123" s="1" t="s">
        <v>22071</v>
      </c>
      <c r="B13123" t="s">
        <v>22072</v>
      </c>
      <c r="C13123" t="s">
        <v>363</v>
      </c>
      <c r="D13123" t="s">
        <v>364</v>
      </c>
      <c r="E13123">
        <v>1</v>
      </c>
      <c r="F13123" s="2">
        <v>2925</v>
      </c>
      <c r="G13123" s="3">
        <v>4862</v>
      </c>
      <c r="H13123" s="3">
        <v>29.25</v>
      </c>
      <c r="I13123" s="3">
        <v>137.47499999999999</v>
      </c>
      <c r="J13123" s="3">
        <v>3091.7249999999999</v>
      </c>
      <c r="K13123" s="4">
        <v>0.35000000000000003</v>
      </c>
      <c r="L13123" s="73">
        <v>5612.67</v>
      </c>
    </row>
    <row r="13124" spans="1:12" x14ac:dyDescent="0.35">
      <c r="A13124" s="1" t="s">
        <v>22073</v>
      </c>
      <c r="B13124" t="s">
        <v>22074</v>
      </c>
      <c r="C13124" t="s">
        <v>363</v>
      </c>
      <c r="D13124" t="s">
        <v>364</v>
      </c>
      <c r="E13124">
        <v>1</v>
      </c>
      <c r="F13124" s="2">
        <v>400</v>
      </c>
      <c r="G13124" s="3">
        <v>1017</v>
      </c>
      <c r="H13124" s="3">
        <v>4</v>
      </c>
      <c r="I13124" s="3">
        <v>18.8</v>
      </c>
      <c r="J13124" s="3">
        <v>422.8</v>
      </c>
      <c r="K13124" s="4">
        <v>0.35</v>
      </c>
      <c r="L13124" s="73">
        <v>767.54461538461533</v>
      </c>
    </row>
    <row r="13125" spans="1:12" x14ac:dyDescent="0.35">
      <c r="A13125" s="1" t="s">
        <v>22075</v>
      </c>
      <c r="B13125" t="s">
        <v>22076</v>
      </c>
      <c r="C13125" t="s">
        <v>363</v>
      </c>
      <c r="D13125" t="s">
        <v>364</v>
      </c>
      <c r="E13125">
        <v>1</v>
      </c>
      <c r="F13125" s="2">
        <v>1397.48</v>
      </c>
      <c r="G13125" s="3">
        <v>9264</v>
      </c>
      <c r="H13125" s="3">
        <v>13.9748</v>
      </c>
      <c r="I13125" s="3">
        <v>65.681560000000005</v>
      </c>
      <c r="J13125" s="3">
        <v>1477.13636</v>
      </c>
      <c r="K13125" s="4">
        <v>0.34999999999999992</v>
      </c>
      <c r="L13125" s="73">
        <v>2681.5706227692303</v>
      </c>
    </row>
    <row r="13126" spans="1:12" x14ac:dyDescent="0.35">
      <c r="A13126" s="1" t="s">
        <v>22077</v>
      </c>
      <c r="B13126" t="s">
        <v>5679</v>
      </c>
      <c r="C13126" t="s">
        <v>13</v>
      </c>
      <c r="D13126" t="s">
        <v>14</v>
      </c>
      <c r="E13126">
        <v>1</v>
      </c>
      <c r="F13126" s="2">
        <v>1490.16</v>
      </c>
      <c r="G13126" s="3">
        <v>2983</v>
      </c>
      <c r="H13126" s="3">
        <v>14.901600000000002</v>
      </c>
      <c r="I13126" s="3">
        <v>70.037520000000001</v>
      </c>
      <c r="J13126" s="3">
        <v>1575.0991200000001</v>
      </c>
      <c r="K13126" s="4">
        <v>0.35000000000000003</v>
      </c>
      <c r="L13126" s="73">
        <v>2859.4107101538461</v>
      </c>
    </row>
    <row r="13127" spans="1:12" x14ac:dyDescent="0.35">
      <c r="A13127" s="1" t="s">
        <v>22078</v>
      </c>
      <c r="B13127" t="s">
        <v>22079</v>
      </c>
      <c r="C13127" t="s">
        <v>363</v>
      </c>
      <c r="D13127" t="s">
        <v>364</v>
      </c>
      <c r="E13127">
        <v>1</v>
      </c>
      <c r="F13127" s="2">
        <v>83.59</v>
      </c>
      <c r="G13127" s="3">
        <v>167</v>
      </c>
      <c r="H13127" s="3">
        <v>0.83590000000000009</v>
      </c>
      <c r="I13127" s="3">
        <v>3.9287300000000003</v>
      </c>
      <c r="J13127" s="3">
        <v>88.35463</v>
      </c>
      <c r="K13127" s="4">
        <v>0.34999999999999992</v>
      </c>
      <c r="L13127" s="73">
        <v>160.39763599999998</v>
      </c>
    </row>
    <row r="13128" spans="1:12" x14ac:dyDescent="0.35">
      <c r="A13128" s="1" t="s">
        <v>22080</v>
      </c>
      <c r="B13128" t="s">
        <v>22081</v>
      </c>
      <c r="C13128" t="s">
        <v>363</v>
      </c>
      <c r="D13128" t="s">
        <v>364</v>
      </c>
      <c r="E13128">
        <v>1</v>
      </c>
      <c r="F13128" s="2">
        <v>5.09</v>
      </c>
      <c r="G13128" s="3">
        <v>149</v>
      </c>
      <c r="H13128" s="3">
        <v>5.0900000000000001E-2</v>
      </c>
      <c r="I13128" s="3">
        <v>0.23923</v>
      </c>
      <c r="J13128" s="3">
        <v>5.3801300000000003</v>
      </c>
      <c r="K13128" s="4">
        <v>0.35</v>
      </c>
      <c r="L13128" s="73">
        <v>9.7670052307692306</v>
      </c>
    </row>
    <row r="13129" spans="1:12" x14ac:dyDescent="0.35">
      <c r="A13129" s="1" t="s">
        <v>22082</v>
      </c>
      <c r="B13129" t="s">
        <v>19609</v>
      </c>
      <c r="C13129" t="s">
        <v>34</v>
      </c>
      <c r="D13129" t="s">
        <v>35</v>
      </c>
      <c r="E13129">
        <v>1</v>
      </c>
      <c r="F13129" s="2">
        <v>4051.08</v>
      </c>
      <c r="G13129" s="3">
        <v>10754</v>
      </c>
      <c r="H13129" s="3">
        <v>40.510800000000003</v>
      </c>
      <c r="I13129" s="3">
        <v>190.40075999999999</v>
      </c>
      <c r="J13129" s="3">
        <v>4281.9915600000004</v>
      </c>
      <c r="K13129" s="4">
        <v>0.35</v>
      </c>
      <c r="L13129" s="73">
        <v>7773.4616012307697</v>
      </c>
    </row>
    <row r="13130" spans="1:12" x14ac:dyDescent="0.35">
      <c r="A13130" s="1" t="s">
        <v>22083</v>
      </c>
      <c r="B13130" t="s">
        <v>22084</v>
      </c>
      <c r="C13130" t="s">
        <v>13</v>
      </c>
      <c r="D13130" t="s">
        <v>14</v>
      </c>
      <c r="E13130">
        <v>1</v>
      </c>
      <c r="F13130" s="2">
        <v>223.44</v>
      </c>
      <c r="G13130" s="3">
        <v>447</v>
      </c>
      <c r="H13130" s="3">
        <v>2.2343999999999999</v>
      </c>
      <c r="I13130" s="3">
        <v>10.50168</v>
      </c>
      <c r="J13130" s="3">
        <v>236.17607999999998</v>
      </c>
      <c r="K13130" s="4">
        <v>0.34999999999999992</v>
      </c>
      <c r="L13130" s="73">
        <v>428.7504221538461</v>
      </c>
    </row>
    <row r="13131" spans="1:12" x14ac:dyDescent="0.35">
      <c r="A13131" s="1" t="s">
        <v>22085</v>
      </c>
      <c r="B13131" t="s">
        <v>19869</v>
      </c>
      <c r="C13131" t="s">
        <v>363</v>
      </c>
      <c r="D13131" t="s">
        <v>364</v>
      </c>
      <c r="E13131">
        <v>1</v>
      </c>
      <c r="F13131" s="2">
        <v>2515</v>
      </c>
      <c r="G13131" s="3">
        <v>4000</v>
      </c>
      <c r="H13131" s="3">
        <v>25.150000000000002</v>
      </c>
      <c r="I13131" s="3">
        <v>118.205</v>
      </c>
      <c r="J13131" s="3">
        <v>2658.355</v>
      </c>
      <c r="K13131" s="4">
        <v>0.35</v>
      </c>
      <c r="L13131" s="73">
        <v>4825.9367692307696</v>
      </c>
    </row>
    <row r="13132" spans="1:12" x14ac:dyDescent="0.35">
      <c r="A13132" s="1" t="s">
        <v>22086</v>
      </c>
      <c r="B13132" t="s">
        <v>22087</v>
      </c>
      <c r="C13132" t="s">
        <v>363</v>
      </c>
      <c r="D13132" t="s">
        <v>364</v>
      </c>
      <c r="E13132">
        <v>1</v>
      </c>
      <c r="F13132" s="2">
        <v>13115</v>
      </c>
      <c r="G13132" s="3">
        <v>21662</v>
      </c>
      <c r="H13132" s="3">
        <v>131.15</v>
      </c>
      <c r="I13132" s="3">
        <v>616.40499999999997</v>
      </c>
      <c r="J13132" s="3">
        <v>13862.555</v>
      </c>
      <c r="K13132" s="4">
        <v>0.35</v>
      </c>
      <c r="L13132" s="73">
        <v>25165.869076923078</v>
      </c>
    </row>
    <row r="13133" spans="1:12" x14ac:dyDescent="0.35">
      <c r="A13133" s="1" t="s">
        <v>22088</v>
      </c>
      <c r="B13133" t="s">
        <v>22089</v>
      </c>
      <c r="C13133" t="s">
        <v>363</v>
      </c>
      <c r="D13133" t="s">
        <v>364</v>
      </c>
      <c r="E13133">
        <v>1</v>
      </c>
      <c r="F13133" s="2">
        <v>2305</v>
      </c>
      <c r="G13133" s="3">
        <v>4438</v>
      </c>
      <c r="H13133" s="3">
        <v>23.05</v>
      </c>
      <c r="I13133" s="3">
        <v>108.33499999999999</v>
      </c>
      <c r="J13133" s="3">
        <v>2436.3850000000002</v>
      </c>
      <c r="K13133" s="4">
        <v>0.35000000000000003</v>
      </c>
      <c r="L13133" s="73">
        <v>4422.9758461538468</v>
      </c>
    </row>
    <row r="13134" spans="1:12" x14ac:dyDescent="0.35">
      <c r="A13134" s="1" t="s">
        <v>22090</v>
      </c>
      <c r="B13134" t="s">
        <v>19853</v>
      </c>
      <c r="C13134" t="s">
        <v>13</v>
      </c>
      <c r="D13134" t="s">
        <v>14</v>
      </c>
      <c r="E13134">
        <v>1</v>
      </c>
      <c r="F13134" s="2">
        <v>68.040000000000006</v>
      </c>
      <c r="G13134" s="3">
        <v>136</v>
      </c>
      <c r="H13134" s="3">
        <v>0.68040000000000012</v>
      </c>
      <c r="I13134" s="3">
        <v>3.1978800000000005</v>
      </c>
      <c r="J13134" s="3">
        <v>71.91828000000001</v>
      </c>
      <c r="K13134" s="4">
        <v>0.35</v>
      </c>
      <c r="L13134" s="73">
        <v>130.5593390769231</v>
      </c>
    </row>
    <row r="13135" spans="1:12" x14ac:dyDescent="0.35">
      <c r="A13135" s="1" t="s">
        <v>22091</v>
      </c>
      <c r="B13135" t="s">
        <v>7968</v>
      </c>
      <c r="C13135" t="s">
        <v>34</v>
      </c>
      <c r="D13135" t="s">
        <v>35</v>
      </c>
      <c r="E13135">
        <v>1</v>
      </c>
      <c r="F13135" s="2">
        <v>11464.2</v>
      </c>
      <c r="G13135" s="3">
        <v>31844</v>
      </c>
      <c r="H13135" s="3">
        <v>114.64200000000001</v>
      </c>
      <c r="I13135" s="3">
        <v>538.81740000000002</v>
      </c>
      <c r="J13135" s="3">
        <v>12117.6594</v>
      </c>
      <c r="K13135" s="4">
        <v>0.35000000000000003</v>
      </c>
      <c r="L13135" s="73">
        <v>21998.21244923077</v>
      </c>
    </row>
    <row r="13136" spans="1:12" x14ac:dyDescent="0.35">
      <c r="A13136" s="1" t="s">
        <v>22092</v>
      </c>
      <c r="B13136" t="s">
        <v>21776</v>
      </c>
      <c r="C13136" t="s">
        <v>363</v>
      </c>
      <c r="D13136" t="s">
        <v>364</v>
      </c>
      <c r="E13136">
        <v>1</v>
      </c>
      <c r="F13136" s="2">
        <v>1463.2</v>
      </c>
      <c r="G13136" s="3">
        <v>1017</v>
      </c>
      <c r="H13136" s="3">
        <v>14.632000000000001</v>
      </c>
      <c r="I13136" s="3">
        <v>68.770400000000009</v>
      </c>
      <c r="J13136" s="3">
        <v>1546.6024000000002</v>
      </c>
      <c r="K13136" s="4">
        <v>0.35</v>
      </c>
      <c r="L13136" s="73">
        <v>2807.6782030769236</v>
      </c>
    </row>
    <row r="13137" spans="1:12" x14ac:dyDescent="0.35">
      <c r="A13137" s="1" t="s">
        <v>22093</v>
      </c>
      <c r="B13137" t="s">
        <v>21526</v>
      </c>
      <c r="C13137" t="s">
        <v>34</v>
      </c>
      <c r="D13137" t="s">
        <v>35</v>
      </c>
      <c r="E13137">
        <v>1</v>
      </c>
      <c r="F13137" s="2">
        <v>7900.2</v>
      </c>
      <c r="G13137" s="3">
        <v>21942</v>
      </c>
      <c r="H13137" s="3">
        <v>79.001999999999995</v>
      </c>
      <c r="I13137" s="3">
        <v>371.30939999999998</v>
      </c>
      <c r="J13137" s="3">
        <v>8350.5113999999994</v>
      </c>
      <c r="K13137" s="4">
        <v>0.35</v>
      </c>
      <c r="L13137" s="73">
        <v>15159.389926153844</v>
      </c>
    </row>
    <row r="13138" spans="1:12" x14ac:dyDescent="0.35">
      <c r="A13138" s="1" t="s">
        <v>22094</v>
      </c>
      <c r="B13138" t="s">
        <v>22095</v>
      </c>
      <c r="C13138" t="s">
        <v>13</v>
      </c>
      <c r="D13138" t="s">
        <v>14</v>
      </c>
      <c r="E13138">
        <v>1</v>
      </c>
      <c r="F13138" s="2">
        <v>1070.1600000000001</v>
      </c>
      <c r="G13138" s="3">
        <v>2145</v>
      </c>
      <c r="H13138" s="3">
        <v>10.701600000000001</v>
      </c>
      <c r="I13138" s="3">
        <v>50.297520000000006</v>
      </c>
      <c r="J13138" s="3">
        <v>1131.1591200000003</v>
      </c>
      <c r="K13138" s="4">
        <v>0.35</v>
      </c>
      <c r="L13138" s="73">
        <v>2053.4888640000004</v>
      </c>
    </row>
    <row r="13139" spans="1:12" x14ac:dyDescent="0.35">
      <c r="A13139" s="1" t="s">
        <v>22096</v>
      </c>
      <c r="B13139" t="s">
        <v>22097</v>
      </c>
      <c r="C13139" t="s">
        <v>13</v>
      </c>
      <c r="D13139" t="s">
        <v>14</v>
      </c>
      <c r="E13139">
        <v>1</v>
      </c>
      <c r="F13139" s="2">
        <v>798</v>
      </c>
      <c r="G13139" s="3">
        <v>1455</v>
      </c>
      <c r="H13139" s="3">
        <v>7.98</v>
      </c>
      <c r="I13139" s="3">
        <v>37.506</v>
      </c>
      <c r="J13139" s="3">
        <v>843.48599999999999</v>
      </c>
      <c r="K13139" s="4">
        <v>0.34999999999999992</v>
      </c>
      <c r="L13139" s="73">
        <v>1531.2515076923075</v>
      </c>
    </row>
    <row r="13140" spans="1:12" x14ac:dyDescent="0.35">
      <c r="A13140" s="1" t="s">
        <v>22098</v>
      </c>
      <c r="B13140" t="s">
        <v>22099</v>
      </c>
      <c r="C13140" t="s">
        <v>363</v>
      </c>
      <c r="D13140" t="s">
        <v>364</v>
      </c>
      <c r="E13140">
        <v>1</v>
      </c>
      <c r="F13140" s="2">
        <v>7924.9</v>
      </c>
      <c r="G13140" s="3">
        <v>16875.990000000002</v>
      </c>
      <c r="H13140" s="3">
        <v>79.248999999999995</v>
      </c>
      <c r="I13140" s="3">
        <v>372.47030000000001</v>
      </c>
      <c r="J13140" s="3">
        <v>8376.6193000000003</v>
      </c>
      <c r="K13140" s="4">
        <v>0.35</v>
      </c>
      <c r="L13140" s="73">
        <v>15206.785806153846</v>
      </c>
    </row>
    <row r="13141" spans="1:12" x14ac:dyDescent="0.35">
      <c r="A13141" s="1" t="s">
        <v>22100</v>
      </c>
      <c r="B13141" t="s">
        <v>22101</v>
      </c>
      <c r="C13141" t="s">
        <v>363</v>
      </c>
      <c r="D13141" t="s">
        <v>364</v>
      </c>
      <c r="E13141">
        <v>1</v>
      </c>
      <c r="F13141" s="2">
        <v>22.54</v>
      </c>
      <c r="G13141" s="3">
        <v>49.26</v>
      </c>
      <c r="H13141" s="3">
        <v>0.22539999999999999</v>
      </c>
      <c r="I13141" s="3">
        <v>1.05938</v>
      </c>
      <c r="J13141" s="3">
        <v>23.824780000000001</v>
      </c>
      <c r="K13141" s="4">
        <v>0.35</v>
      </c>
      <c r="L13141" s="73">
        <v>43.251139076923074</v>
      </c>
    </row>
    <row r="13142" spans="1:12" x14ac:dyDescent="0.35">
      <c r="A13142" s="1" t="s">
        <v>22102</v>
      </c>
      <c r="B13142" t="s">
        <v>19593</v>
      </c>
      <c r="C13142" t="s">
        <v>13</v>
      </c>
      <c r="D13142" t="s">
        <v>14</v>
      </c>
      <c r="E13142">
        <v>1</v>
      </c>
      <c r="F13142" s="2">
        <v>319.2</v>
      </c>
      <c r="G13142" s="3">
        <v>641</v>
      </c>
      <c r="H13142" s="3">
        <v>3.1920000000000002</v>
      </c>
      <c r="I13142" s="3">
        <v>15.0024</v>
      </c>
      <c r="J13142" s="3">
        <v>337.39440000000002</v>
      </c>
      <c r="K13142" s="4">
        <v>0.35</v>
      </c>
      <c r="L13142" s="73">
        <v>612.50060307692308</v>
      </c>
    </row>
    <row r="13143" spans="1:12" x14ac:dyDescent="0.35">
      <c r="A13143" s="1" t="s">
        <v>22103</v>
      </c>
      <c r="B13143" t="s">
        <v>19624</v>
      </c>
      <c r="C13143" t="s">
        <v>363</v>
      </c>
      <c r="D13143" t="s">
        <v>364</v>
      </c>
      <c r="E13143">
        <v>1</v>
      </c>
      <c r="F13143" s="2">
        <v>312.8</v>
      </c>
      <c r="G13143" s="3">
        <v>680</v>
      </c>
      <c r="H13143" s="3">
        <v>3.1280000000000001</v>
      </c>
      <c r="I13143" s="3">
        <v>14.701600000000001</v>
      </c>
      <c r="J13143" s="3">
        <v>330.62959999999998</v>
      </c>
      <c r="K13143" s="4">
        <v>0.35</v>
      </c>
      <c r="L13143" s="73">
        <v>600.21988923076924</v>
      </c>
    </row>
    <row r="13144" spans="1:12" x14ac:dyDescent="0.35">
      <c r="A13144" s="1" t="s">
        <v>22104</v>
      </c>
      <c r="B13144" t="s">
        <v>22105</v>
      </c>
      <c r="C13144" t="s">
        <v>363</v>
      </c>
      <c r="D13144" t="s">
        <v>364</v>
      </c>
      <c r="E13144">
        <v>1</v>
      </c>
      <c r="F13144" s="2">
        <v>547.88</v>
      </c>
      <c r="G13144" s="3">
        <v>2537</v>
      </c>
      <c r="H13144" s="3">
        <v>5.4787999999999997</v>
      </c>
      <c r="I13144" s="3">
        <v>25.750360000000001</v>
      </c>
      <c r="J13144" s="3">
        <v>579.10915999999997</v>
      </c>
      <c r="K13144" s="4">
        <v>0.35000000000000003</v>
      </c>
      <c r="L13144" s="73">
        <v>1051.3058596923076</v>
      </c>
    </row>
    <row r="13145" spans="1:12" x14ac:dyDescent="0.35">
      <c r="A13145" s="1" t="s">
        <v>22106</v>
      </c>
      <c r="B13145" t="s">
        <v>22107</v>
      </c>
      <c r="C13145" t="s">
        <v>34</v>
      </c>
      <c r="D13145" t="s">
        <v>35</v>
      </c>
      <c r="E13145">
        <v>1</v>
      </c>
      <c r="F13145" s="2">
        <v>364.42</v>
      </c>
      <c r="G13145" s="3">
        <v>855</v>
      </c>
      <c r="H13145" s="3">
        <v>3.6442000000000001</v>
      </c>
      <c r="I13145" s="3">
        <v>17.127739999999999</v>
      </c>
      <c r="J13145" s="3">
        <v>385.19194000000005</v>
      </c>
      <c r="K13145" s="4">
        <v>0.35</v>
      </c>
      <c r="L13145" s="73">
        <v>699.27152184615397</v>
      </c>
    </row>
    <row r="13146" spans="1:12" x14ac:dyDescent="0.35">
      <c r="A13146" s="1" t="s">
        <v>22108</v>
      </c>
      <c r="B13146" t="s">
        <v>1575</v>
      </c>
      <c r="C13146" t="s">
        <v>34</v>
      </c>
      <c r="D13146" t="s">
        <v>35</v>
      </c>
      <c r="E13146">
        <v>1</v>
      </c>
      <c r="F13146" s="2">
        <v>25509.33</v>
      </c>
      <c r="G13146" s="3">
        <v>70852</v>
      </c>
      <c r="H13146" s="3">
        <v>255.09330000000003</v>
      </c>
      <c r="I13146" s="3">
        <v>1198.9385100000002</v>
      </c>
      <c r="J13146" s="3">
        <v>26963.361810000002</v>
      </c>
      <c r="K13146" s="4">
        <v>0.35000000000000003</v>
      </c>
      <c r="L13146" s="73">
        <v>48948.87220892308</v>
      </c>
    </row>
    <row r="13147" spans="1:12" x14ac:dyDescent="0.35">
      <c r="A13147" s="1" t="s">
        <v>22109</v>
      </c>
      <c r="B13147" t="s">
        <v>22110</v>
      </c>
      <c r="C13147" t="s">
        <v>363</v>
      </c>
      <c r="D13147" t="s">
        <v>364</v>
      </c>
      <c r="E13147">
        <v>2</v>
      </c>
      <c r="F13147" s="2">
        <v>1300</v>
      </c>
      <c r="G13147" s="3">
        <v>2986</v>
      </c>
      <c r="H13147" s="3">
        <v>13</v>
      </c>
      <c r="I13147" s="3">
        <v>0</v>
      </c>
      <c r="J13147" s="3">
        <v>1313</v>
      </c>
      <c r="K13147" s="4">
        <v>0.35</v>
      </c>
      <c r="L13147" s="73">
        <v>2383.6</v>
      </c>
    </row>
    <row r="13148" spans="1:12" x14ac:dyDescent="0.35">
      <c r="A13148" s="1" t="s">
        <v>22111</v>
      </c>
      <c r="B13148" t="s">
        <v>22112</v>
      </c>
      <c r="C13148" t="s">
        <v>363</v>
      </c>
      <c r="D13148" t="s">
        <v>364</v>
      </c>
      <c r="E13148">
        <v>1</v>
      </c>
      <c r="F13148" s="2">
        <v>1840</v>
      </c>
      <c r="G13148" s="3">
        <v>18200</v>
      </c>
      <c r="H13148" s="3">
        <v>18.400000000000002</v>
      </c>
      <c r="I13148" s="3">
        <v>86.48</v>
      </c>
      <c r="J13148" s="3">
        <v>1944.88</v>
      </c>
      <c r="K13148" s="4">
        <v>0.35</v>
      </c>
      <c r="L13148" s="73">
        <v>3530.7052307692306</v>
      </c>
    </row>
    <row r="13149" spans="1:12" x14ac:dyDescent="0.35">
      <c r="A13149" s="1" t="s">
        <v>22113</v>
      </c>
      <c r="B13149" t="s">
        <v>22114</v>
      </c>
      <c r="C13149" t="s">
        <v>363</v>
      </c>
      <c r="D13149" t="s">
        <v>364</v>
      </c>
      <c r="E13149">
        <v>1</v>
      </c>
      <c r="F13149" s="2">
        <v>7.77</v>
      </c>
      <c r="G13149" s="3">
        <v>64</v>
      </c>
      <c r="H13149" s="3">
        <v>7.7699999999999991E-2</v>
      </c>
      <c r="I13149" s="3">
        <v>0.36518999999999996</v>
      </c>
      <c r="J13149" s="3">
        <v>8.2128899999999998</v>
      </c>
      <c r="K13149" s="4">
        <v>0.35</v>
      </c>
      <c r="L13149" s="73">
        <v>14.909554153846152</v>
      </c>
    </row>
    <row r="13150" spans="1:12" x14ac:dyDescent="0.35">
      <c r="A13150" s="1" t="s">
        <v>22115</v>
      </c>
      <c r="B13150" t="s">
        <v>18241</v>
      </c>
      <c r="C13150" t="s">
        <v>363</v>
      </c>
      <c r="D13150" t="s">
        <v>364</v>
      </c>
      <c r="E13150">
        <v>1</v>
      </c>
      <c r="F13150" s="2">
        <v>937.02</v>
      </c>
      <c r="G13150" s="3">
        <v>2047.92</v>
      </c>
      <c r="H13150" s="3">
        <v>9.3702000000000005</v>
      </c>
      <c r="I13150" s="3">
        <v>44.039940000000001</v>
      </c>
      <c r="J13150" s="3">
        <v>990.43013999999994</v>
      </c>
      <c r="K13150" s="4">
        <v>0.35</v>
      </c>
      <c r="L13150" s="73">
        <v>1798.0116387692306</v>
      </c>
    </row>
    <row r="13151" spans="1:12" x14ac:dyDescent="0.35">
      <c r="A13151" s="1" t="s">
        <v>22116</v>
      </c>
      <c r="B13151" t="s">
        <v>19609</v>
      </c>
      <c r="C13151" t="s">
        <v>34</v>
      </c>
      <c r="D13151" t="s">
        <v>35</v>
      </c>
      <c r="E13151">
        <v>1</v>
      </c>
      <c r="F13151" s="2">
        <v>3385.8</v>
      </c>
      <c r="G13151" s="3">
        <v>8910</v>
      </c>
      <c r="H13151" s="3">
        <v>33.858000000000004</v>
      </c>
      <c r="I13151" s="3">
        <v>159.1326</v>
      </c>
      <c r="J13151" s="3">
        <v>3578.7906000000003</v>
      </c>
      <c r="K13151" s="4">
        <v>0.35</v>
      </c>
      <c r="L13151" s="73">
        <v>6496.8813969230778</v>
      </c>
    </row>
    <row r="13152" spans="1:12" x14ac:dyDescent="0.35">
      <c r="A13152" s="1" t="s">
        <v>22117</v>
      </c>
      <c r="B13152" t="s">
        <v>22118</v>
      </c>
      <c r="C13152" t="s">
        <v>363</v>
      </c>
      <c r="D13152" t="s">
        <v>364</v>
      </c>
      <c r="E13152">
        <v>1</v>
      </c>
      <c r="F13152" s="2">
        <v>83.59</v>
      </c>
      <c r="G13152" s="3">
        <v>167</v>
      </c>
      <c r="H13152" s="3">
        <v>0.83590000000000009</v>
      </c>
      <c r="I13152" s="3">
        <v>3.9287300000000003</v>
      </c>
      <c r="J13152" s="3">
        <v>88.35463</v>
      </c>
      <c r="K13152" s="4">
        <v>0.34999999999999992</v>
      </c>
      <c r="L13152" s="73">
        <v>160.39763599999998</v>
      </c>
    </row>
    <row r="13153" spans="1:12" x14ac:dyDescent="0.35">
      <c r="A13153" s="1" t="s">
        <v>22119</v>
      </c>
      <c r="B13153" t="s">
        <v>22120</v>
      </c>
      <c r="C13153" t="s">
        <v>13</v>
      </c>
      <c r="D13153" t="s">
        <v>14</v>
      </c>
      <c r="E13153">
        <v>1</v>
      </c>
      <c r="F13153" s="2">
        <v>1567.44</v>
      </c>
      <c r="G13153" s="3">
        <v>3139</v>
      </c>
      <c r="H13153" s="3">
        <v>15.6744</v>
      </c>
      <c r="I13153" s="3">
        <v>73.66968</v>
      </c>
      <c r="J13153" s="3">
        <v>1656.7840800000001</v>
      </c>
      <c r="K13153" s="4">
        <v>0.34999999999999992</v>
      </c>
      <c r="L13153" s="73">
        <v>3007.7003298461536</v>
      </c>
    </row>
    <row r="13154" spans="1:12" x14ac:dyDescent="0.35">
      <c r="A13154" s="1" t="s">
        <v>22121</v>
      </c>
      <c r="B13154" t="s">
        <v>22122</v>
      </c>
      <c r="C13154" t="s">
        <v>363</v>
      </c>
      <c r="D13154" t="s">
        <v>364</v>
      </c>
      <c r="E13154">
        <v>1</v>
      </c>
      <c r="F13154" s="2">
        <v>161</v>
      </c>
      <c r="G13154" s="3">
        <v>657</v>
      </c>
      <c r="H13154" s="3">
        <v>1.61</v>
      </c>
      <c r="I13154" s="3">
        <v>7.5670000000000002</v>
      </c>
      <c r="J13154" s="3">
        <v>170.17700000000002</v>
      </c>
      <c r="K13154" s="4">
        <v>0.35000000000000003</v>
      </c>
      <c r="L13154" s="73">
        <v>308.93670769230772</v>
      </c>
    </row>
    <row r="13155" spans="1:12" x14ac:dyDescent="0.35">
      <c r="A13155" s="1" t="s">
        <v>22123</v>
      </c>
      <c r="B13155" t="s">
        <v>22124</v>
      </c>
      <c r="C13155" t="s">
        <v>13</v>
      </c>
      <c r="D13155" t="s">
        <v>14</v>
      </c>
      <c r="E13155">
        <v>1</v>
      </c>
      <c r="F13155" s="2">
        <v>458.64</v>
      </c>
      <c r="G13155" s="3">
        <v>918</v>
      </c>
      <c r="H13155" s="3">
        <v>4.5864000000000003</v>
      </c>
      <c r="I13155" s="3">
        <v>21.556079999999998</v>
      </c>
      <c r="J13155" s="3">
        <v>484.78248000000002</v>
      </c>
      <c r="K13155" s="4">
        <v>0.35</v>
      </c>
      <c r="L13155" s="73">
        <v>880.06665599999997</v>
      </c>
    </row>
    <row r="13156" spans="1:12" x14ac:dyDescent="0.35">
      <c r="A13156" s="1" t="s">
        <v>22125</v>
      </c>
      <c r="B13156" t="s">
        <v>1571</v>
      </c>
      <c r="C13156" t="s">
        <v>34</v>
      </c>
      <c r="D13156" t="s">
        <v>35</v>
      </c>
      <c r="E13156">
        <v>1</v>
      </c>
      <c r="F13156" s="2">
        <v>20594.57</v>
      </c>
      <c r="G13156" s="3">
        <v>57202</v>
      </c>
      <c r="H13156" s="3">
        <v>205.94569999999999</v>
      </c>
      <c r="I13156" s="3">
        <v>967.94479000000001</v>
      </c>
      <c r="J13156" s="3">
        <v>21768.460490000001</v>
      </c>
      <c r="K13156" s="4">
        <v>0.34999999999999992</v>
      </c>
      <c r="L13156" s="73">
        <v>39518.128274153845</v>
      </c>
    </row>
    <row r="13157" spans="1:12" x14ac:dyDescent="0.35">
      <c r="A13157" s="1" t="s">
        <v>22126</v>
      </c>
      <c r="B13157" t="s">
        <v>22127</v>
      </c>
      <c r="C13157" t="s">
        <v>34</v>
      </c>
      <c r="D13157" t="s">
        <v>35</v>
      </c>
      <c r="E13157">
        <v>1</v>
      </c>
      <c r="F13157" s="2">
        <v>79.14</v>
      </c>
      <c r="G13157" s="3">
        <v>200</v>
      </c>
      <c r="H13157" s="3">
        <v>0.79139999999999999</v>
      </c>
      <c r="I13157" s="3">
        <v>3.7195800000000001</v>
      </c>
      <c r="J13157" s="3">
        <v>83.65097999999999</v>
      </c>
      <c r="K13157" s="4">
        <v>0.35</v>
      </c>
      <c r="L13157" s="73">
        <v>151.85870215384614</v>
      </c>
    </row>
    <row r="13158" spans="1:12" x14ac:dyDescent="0.35">
      <c r="A13158" s="1" t="s">
        <v>22128</v>
      </c>
      <c r="B13158" t="s">
        <v>22129</v>
      </c>
      <c r="C13158" t="s">
        <v>34</v>
      </c>
      <c r="D13158" t="s">
        <v>35</v>
      </c>
      <c r="E13158">
        <v>1</v>
      </c>
      <c r="F13158" s="2">
        <v>1025.48</v>
      </c>
      <c r="G13158" s="3">
        <v>67</v>
      </c>
      <c r="H13158" s="3">
        <v>10.254800000000001</v>
      </c>
      <c r="I13158" s="3">
        <v>48.197560000000003</v>
      </c>
      <c r="J13158" s="3">
        <v>1083.93236</v>
      </c>
      <c r="K13158" s="4">
        <v>0.35</v>
      </c>
      <c r="L13158" s="73">
        <v>1967.7541304615384</v>
      </c>
    </row>
    <row r="13159" spans="1:12" x14ac:dyDescent="0.35">
      <c r="A13159" s="1" t="s">
        <v>22130</v>
      </c>
      <c r="B13159" t="s">
        <v>20472</v>
      </c>
      <c r="C13159" t="s">
        <v>34</v>
      </c>
      <c r="D13159" t="s">
        <v>35</v>
      </c>
      <c r="E13159">
        <v>1</v>
      </c>
      <c r="F13159" s="2">
        <v>16668</v>
      </c>
      <c r="G13159" s="3">
        <v>42412.148000000001</v>
      </c>
      <c r="H13159" s="3">
        <v>166.68</v>
      </c>
      <c r="I13159" s="3">
        <v>783.39599999999996</v>
      </c>
      <c r="J13159" s="3">
        <v>17618.076000000001</v>
      </c>
      <c r="K13159" s="4">
        <v>0.35000000000000003</v>
      </c>
      <c r="L13159" s="73">
        <v>31983.584123076926</v>
      </c>
    </row>
    <row r="13160" spans="1:12" x14ac:dyDescent="0.35">
      <c r="A13160" s="1" t="s">
        <v>22131</v>
      </c>
      <c r="B13160" t="s">
        <v>22132</v>
      </c>
      <c r="C13160" t="s">
        <v>21</v>
      </c>
      <c r="D13160" t="s">
        <v>22</v>
      </c>
      <c r="E13160">
        <v>1</v>
      </c>
      <c r="F13160" s="2">
        <v>74.69</v>
      </c>
      <c r="G13160" s="3">
        <v>182</v>
      </c>
      <c r="H13160" s="3">
        <v>0.74690000000000001</v>
      </c>
      <c r="I13160" s="3">
        <v>3.5104299999999999</v>
      </c>
      <c r="J13160" s="3">
        <v>78.947329999999994</v>
      </c>
      <c r="K13160" s="4">
        <v>0.35</v>
      </c>
      <c r="L13160" s="73">
        <v>143.3197683076923</v>
      </c>
    </row>
    <row r="13161" spans="1:12" x14ac:dyDescent="0.35">
      <c r="A13161" s="1" t="s">
        <v>22133</v>
      </c>
      <c r="B13161" t="s">
        <v>22134</v>
      </c>
      <c r="C13161" t="s">
        <v>26</v>
      </c>
      <c r="D13161" t="s">
        <v>27</v>
      </c>
      <c r="E13161">
        <v>1</v>
      </c>
      <c r="F13161" s="2">
        <v>308.47000000000003</v>
      </c>
      <c r="G13161" s="3">
        <v>1119.9215999999999</v>
      </c>
      <c r="H13161" s="3">
        <v>3.0847000000000002</v>
      </c>
      <c r="I13161" s="3">
        <v>14.498090000000001</v>
      </c>
      <c r="J13161" s="3">
        <v>326.05279000000002</v>
      </c>
      <c r="K13161" s="4">
        <v>0.35000000000000003</v>
      </c>
      <c r="L13161" s="73">
        <v>591.9112187692308</v>
      </c>
    </row>
    <row r="13162" spans="1:12" x14ac:dyDescent="0.35">
      <c r="A13162" s="1" t="s">
        <v>22135</v>
      </c>
      <c r="B13162" t="s">
        <v>22136</v>
      </c>
      <c r="C13162" t="s">
        <v>34</v>
      </c>
      <c r="D13162" t="s">
        <v>35</v>
      </c>
      <c r="E13162">
        <v>1</v>
      </c>
      <c r="F13162" s="2">
        <v>2.42</v>
      </c>
      <c r="G13162" s="3">
        <v>6.5072000000000001</v>
      </c>
      <c r="H13162" s="3">
        <v>2.4199999999999999E-2</v>
      </c>
      <c r="I13162" s="3">
        <v>0.11373999999999999</v>
      </c>
      <c r="J13162" s="3">
        <v>2.5579399999999999</v>
      </c>
      <c r="K13162" s="4">
        <v>0.34999999999999992</v>
      </c>
      <c r="L13162" s="73">
        <v>4.6436449230769226</v>
      </c>
    </row>
    <row r="13163" spans="1:12" x14ac:dyDescent="0.35">
      <c r="A13163" s="1" t="s">
        <v>22137</v>
      </c>
      <c r="B13163" t="s">
        <v>22138</v>
      </c>
      <c r="C13163" t="s">
        <v>34</v>
      </c>
      <c r="D13163" t="s">
        <v>35</v>
      </c>
      <c r="E13163">
        <v>1</v>
      </c>
      <c r="F13163" s="2">
        <v>7.8100000000000003E-2</v>
      </c>
      <c r="G13163" s="3">
        <v>252</v>
      </c>
      <c r="H13163" s="3">
        <v>7.8100000000000001E-4</v>
      </c>
      <c r="I13163" s="3">
        <v>3.6707000000000003E-3</v>
      </c>
      <c r="J13163" s="3">
        <v>8.2551700000000006E-2</v>
      </c>
      <c r="K13163" s="4">
        <v>0.34999999999999992</v>
      </c>
      <c r="L13163" s="73">
        <v>0.14986308615384614</v>
      </c>
    </row>
    <row r="13164" spans="1:12" x14ac:dyDescent="0.35">
      <c r="A13164" s="1" t="s">
        <v>22139</v>
      </c>
      <c r="B13164" t="s">
        <v>22140</v>
      </c>
      <c r="C13164" t="s">
        <v>363</v>
      </c>
      <c r="D13164" t="s">
        <v>364</v>
      </c>
      <c r="E13164">
        <v>1</v>
      </c>
      <c r="F13164" s="2">
        <v>62.23</v>
      </c>
      <c r="G13164" s="3">
        <v>162</v>
      </c>
      <c r="H13164" s="3">
        <v>0.62229999999999996</v>
      </c>
      <c r="I13164" s="3">
        <v>2.9248099999999999</v>
      </c>
      <c r="J13164" s="3">
        <v>65.777109999999993</v>
      </c>
      <c r="K13164" s="4">
        <v>0.35</v>
      </c>
      <c r="L13164" s="73">
        <v>119.41075353846152</v>
      </c>
    </row>
    <row r="13165" spans="1:12" x14ac:dyDescent="0.35">
      <c r="A13165" s="1">
        <v>44240</v>
      </c>
      <c r="B13165" t="s">
        <v>22141</v>
      </c>
      <c r="C13165" t="s">
        <v>363</v>
      </c>
      <c r="D13165" t="s">
        <v>364</v>
      </c>
      <c r="E13165">
        <v>1</v>
      </c>
      <c r="F13165" s="2">
        <v>46</v>
      </c>
      <c r="G13165" s="3">
        <v>179.2</v>
      </c>
      <c r="H13165" s="3">
        <v>0.46</v>
      </c>
      <c r="I13165" s="3">
        <v>2.1619999999999999</v>
      </c>
      <c r="J13165" s="3">
        <v>48.622</v>
      </c>
      <c r="K13165" s="4">
        <v>0.34999999999999992</v>
      </c>
      <c r="L13165" s="73">
        <v>88.267630769230763</v>
      </c>
    </row>
    <row r="13166" spans="1:12" x14ac:dyDescent="0.35">
      <c r="A13166" s="1" t="s">
        <v>22142</v>
      </c>
      <c r="B13166" t="s">
        <v>22143</v>
      </c>
      <c r="C13166" t="s">
        <v>363</v>
      </c>
      <c r="D13166" t="s">
        <v>364</v>
      </c>
      <c r="E13166">
        <v>1</v>
      </c>
      <c r="F13166" s="2">
        <v>4455</v>
      </c>
      <c r="G13166" s="3">
        <v>7488</v>
      </c>
      <c r="H13166" s="3">
        <v>44.550000000000004</v>
      </c>
      <c r="I13166" s="3">
        <v>209.38499999999999</v>
      </c>
      <c r="J13166" s="3">
        <v>4708.9350000000004</v>
      </c>
      <c r="K13166" s="4">
        <v>0.35000000000000003</v>
      </c>
      <c r="L13166" s="73">
        <v>8548.528153846155</v>
      </c>
    </row>
    <row r="13167" spans="1:12" x14ac:dyDescent="0.35">
      <c r="A13167" s="1" t="s">
        <v>22144</v>
      </c>
      <c r="B13167" t="s">
        <v>22145</v>
      </c>
      <c r="C13167" t="s">
        <v>13</v>
      </c>
      <c r="D13167" t="s">
        <v>14</v>
      </c>
      <c r="E13167">
        <v>1</v>
      </c>
      <c r="F13167" s="2">
        <v>229.95</v>
      </c>
      <c r="G13167" s="3">
        <v>605.84159999999997</v>
      </c>
      <c r="H13167" s="3">
        <v>2.2995000000000001</v>
      </c>
      <c r="I13167" s="3">
        <v>10.807649999999999</v>
      </c>
      <c r="J13167" s="3">
        <v>243.05714999999998</v>
      </c>
      <c r="K13167" s="4">
        <v>0.35</v>
      </c>
      <c r="L13167" s="73">
        <v>441.24221076923072</v>
      </c>
    </row>
    <row r="13168" spans="1:12" x14ac:dyDescent="0.35">
      <c r="A13168" s="1" t="s">
        <v>22146</v>
      </c>
      <c r="B13168" t="s">
        <v>22147</v>
      </c>
      <c r="C13168" t="s">
        <v>26</v>
      </c>
      <c r="D13168" t="s">
        <v>27</v>
      </c>
      <c r="E13168">
        <v>1</v>
      </c>
      <c r="F13168" s="2">
        <v>394.47</v>
      </c>
      <c r="G13168" s="3">
        <v>1200</v>
      </c>
      <c r="H13168" s="3">
        <v>3.9447000000000005</v>
      </c>
      <c r="I13168" s="3">
        <v>18.540090000000003</v>
      </c>
      <c r="J13168" s="3">
        <v>416.95479000000006</v>
      </c>
      <c r="K13168" s="4">
        <v>0.35</v>
      </c>
      <c r="L13168" s="73">
        <v>756.93331107692313</v>
      </c>
    </row>
    <row r="13169" spans="1:12" x14ac:dyDescent="0.35">
      <c r="A13169" s="1" t="s">
        <v>22148</v>
      </c>
      <c r="B13169" t="s">
        <v>17143</v>
      </c>
      <c r="C13169" t="s">
        <v>26</v>
      </c>
      <c r="D13169" t="s">
        <v>27</v>
      </c>
      <c r="E13169">
        <v>1</v>
      </c>
      <c r="F13169" s="2">
        <v>640.75</v>
      </c>
      <c r="G13169" s="3">
        <v>1400.4</v>
      </c>
      <c r="H13169" s="3">
        <v>6.4074999999999998</v>
      </c>
      <c r="I13169" s="3">
        <v>30.11525</v>
      </c>
      <c r="J13169" s="3">
        <v>677.27274999999997</v>
      </c>
      <c r="K13169" s="4">
        <v>0.34999999999999992</v>
      </c>
      <c r="L13169" s="73">
        <v>1229.5105307692306</v>
      </c>
    </row>
    <row r="13170" spans="1:12" x14ac:dyDescent="0.35">
      <c r="A13170" s="1" t="s">
        <v>22149</v>
      </c>
      <c r="B13170" t="s">
        <v>22150</v>
      </c>
      <c r="C13170" t="s">
        <v>13</v>
      </c>
      <c r="D13170" t="s">
        <v>14</v>
      </c>
      <c r="E13170">
        <v>1</v>
      </c>
      <c r="F13170" s="2">
        <v>75.046499999999995</v>
      </c>
      <c r="G13170" s="3">
        <v>182.56</v>
      </c>
      <c r="H13170" s="3">
        <v>0.75046499999999994</v>
      </c>
      <c r="I13170" s="3">
        <v>3.5271854999999999</v>
      </c>
      <c r="J13170" s="3">
        <v>79.324150500000002</v>
      </c>
      <c r="K13170" s="4">
        <v>0.34999999999999992</v>
      </c>
      <c r="L13170" s="73">
        <v>144.00384244615384</v>
      </c>
    </row>
    <row r="13171" spans="1:12" x14ac:dyDescent="0.35">
      <c r="A13171" s="1" t="s">
        <v>22151</v>
      </c>
      <c r="B13171" t="s">
        <v>22151</v>
      </c>
      <c r="C13171" t="s">
        <v>363</v>
      </c>
      <c r="D13171" t="s">
        <v>364</v>
      </c>
      <c r="E13171">
        <v>1</v>
      </c>
      <c r="F13171" s="2">
        <v>683</v>
      </c>
      <c r="G13171" s="3">
        <v>1310</v>
      </c>
      <c r="H13171" s="3">
        <v>6.83</v>
      </c>
      <c r="I13171" s="3">
        <v>32.100999999999999</v>
      </c>
      <c r="J13171" s="3">
        <v>721.93100000000004</v>
      </c>
      <c r="K13171" s="4">
        <v>0.35</v>
      </c>
      <c r="L13171" s="73">
        <v>1310.5824307692308</v>
      </c>
    </row>
    <row r="13172" spans="1:12" x14ac:dyDescent="0.35">
      <c r="A13172" s="1" t="s">
        <v>22152</v>
      </c>
      <c r="B13172" t="s">
        <v>22153</v>
      </c>
      <c r="C13172" t="s">
        <v>13</v>
      </c>
      <c r="D13172" t="s">
        <v>14</v>
      </c>
      <c r="E13172">
        <v>1</v>
      </c>
      <c r="F13172" s="2">
        <v>7224</v>
      </c>
      <c r="G13172" s="3">
        <v>13181</v>
      </c>
      <c r="H13172" s="3">
        <v>72.239999999999995</v>
      </c>
      <c r="I13172" s="3">
        <v>339.52800000000002</v>
      </c>
      <c r="J13172" s="3">
        <v>7635.768</v>
      </c>
      <c r="K13172" s="4">
        <v>0.35</v>
      </c>
      <c r="L13172" s="73">
        <v>13861.855753846154</v>
      </c>
    </row>
    <row r="13173" spans="1:12" x14ac:dyDescent="0.35">
      <c r="A13173" s="1" t="s">
        <v>22154</v>
      </c>
      <c r="B13173" t="s">
        <v>22155</v>
      </c>
      <c r="C13173" t="s">
        <v>34</v>
      </c>
      <c r="D13173" t="s">
        <v>35</v>
      </c>
      <c r="E13173">
        <v>1</v>
      </c>
      <c r="F13173" s="2">
        <v>8.61</v>
      </c>
      <c r="G13173" s="3">
        <v>17</v>
      </c>
      <c r="H13173" s="3">
        <v>8.6099999999999996E-2</v>
      </c>
      <c r="I13173" s="3">
        <v>0.40466999999999997</v>
      </c>
      <c r="J13173" s="3">
        <v>9.1007699999999989</v>
      </c>
      <c r="K13173" s="4">
        <v>0.35</v>
      </c>
      <c r="L13173" s="73">
        <v>16.521397846153842</v>
      </c>
    </row>
    <row r="13174" spans="1:12" x14ac:dyDescent="0.35">
      <c r="A13174" s="1" t="s">
        <v>22156</v>
      </c>
      <c r="B13174" t="s">
        <v>22157</v>
      </c>
      <c r="C13174" t="s">
        <v>363</v>
      </c>
      <c r="D13174" t="s">
        <v>364</v>
      </c>
      <c r="E13174">
        <v>1</v>
      </c>
      <c r="F13174" s="2">
        <v>57.48</v>
      </c>
      <c r="G13174" s="3">
        <v>186</v>
      </c>
      <c r="H13174" s="3">
        <v>0.57479999999999998</v>
      </c>
      <c r="I13174" s="3">
        <v>2.7015599999999997</v>
      </c>
      <c r="J13174" s="3">
        <v>60.756360000000001</v>
      </c>
      <c r="K13174" s="4">
        <v>0.34999999999999992</v>
      </c>
      <c r="L13174" s="73">
        <v>110.29616123076923</v>
      </c>
    </row>
    <row r="13175" spans="1:12" x14ac:dyDescent="0.35">
      <c r="A13175" s="1" t="s">
        <v>22158</v>
      </c>
      <c r="B13175" t="s">
        <v>13679</v>
      </c>
      <c r="C13175" t="s">
        <v>34</v>
      </c>
      <c r="D13175" t="s">
        <v>35</v>
      </c>
      <c r="E13175">
        <v>1</v>
      </c>
      <c r="F13175" s="2">
        <v>137.5</v>
      </c>
      <c r="G13175" s="3">
        <v>534</v>
      </c>
      <c r="H13175" s="3">
        <v>1.375</v>
      </c>
      <c r="I13175" s="3">
        <v>6.4625000000000004</v>
      </c>
      <c r="J13175" s="3">
        <v>145.33750000000001</v>
      </c>
      <c r="K13175" s="4">
        <v>0.35</v>
      </c>
      <c r="L13175" s="73">
        <v>263.84346153846155</v>
      </c>
    </row>
    <row r="13176" spans="1:12" x14ac:dyDescent="0.35">
      <c r="A13176" s="1" t="s">
        <v>22159</v>
      </c>
      <c r="B13176" t="s">
        <v>22160</v>
      </c>
      <c r="C13176" t="s">
        <v>34</v>
      </c>
      <c r="D13176" t="s">
        <v>35</v>
      </c>
      <c r="E13176">
        <v>1</v>
      </c>
      <c r="F13176" s="2">
        <v>18.91</v>
      </c>
      <c r="G13176" s="3">
        <v>81</v>
      </c>
      <c r="H13176" s="3">
        <v>0.18910000000000002</v>
      </c>
      <c r="I13176" s="3">
        <v>0.88877000000000006</v>
      </c>
      <c r="J13176" s="3">
        <v>19.987870000000001</v>
      </c>
      <c r="K13176" s="4">
        <v>0.35</v>
      </c>
      <c r="L13176" s="73">
        <v>36.285671692307687</v>
      </c>
    </row>
    <row r="13177" spans="1:12" x14ac:dyDescent="0.35">
      <c r="A13177" s="1" t="s">
        <v>22161</v>
      </c>
      <c r="B13177" t="s">
        <v>22162</v>
      </c>
      <c r="C13177" t="s">
        <v>34</v>
      </c>
      <c r="D13177" t="s">
        <v>35</v>
      </c>
      <c r="E13177">
        <v>1</v>
      </c>
      <c r="F13177" s="2">
        <v>65.05</v>
      </c>
      <c r="G13177" s="3">
        <v>130</v>
      </c>
      <c r="H13177" s="3">
        <v>0.65049999999999997</v>
      </c>
      <c r="I13177" s="3">
        <v>3.05735</v>
      </c>
      <c r="J13177" s="3">
        <v>68.757849999999991</v>
      </c>
      <c r="K13177" s="4">
        <v>0.35</v>
      </c>
      <c r="L13177" s="73">
        <v>124.82194307692306</v>
      </c>
    </row>
    <row r="13178" spans="1:12" x14ac:dyDescent="0.35">
      <c r="A13178" s="1">
        <v>4310</v>
      </c>
      <c r="B13178" t="s">
        <v>22163</v>
      </c>
      <c r="C13178" t="s">
        <v>363</v>
      </c>
      <c r="D13178" t="s">
        <v>364</v>
      </c>
      <c r="E13178">
        <v>1</v>
      </c>
      <c r="F13178" s="2">
        <v>2.718</v>
      </c>
      <c r="G13178" s="3">
        <v>53.536000000000001</v>
      </c>
      <c r="H13178" s="3">
        <v>2.7179999999999999E-2</v>
      </c>
      <c r="I13178" s="3">
        <v>0.127746</v>
      </c>
      <c r="J13178" s="3">
        <v>2.8729260000000001</v>
      </c>
      <c r="K13178" s="4">
        <v>0.34999999999999992</v>
      </c>
      <c r="L13178" s="73">
        <v>5.2154656615384614</v>
      </c>
    </row>
    <row r="13179" spans="1:12" x14ac:dyDescent="0.35">
      <c r="A13179" s="1" t="s">
        <v>22164</v>
      </c>
      <c r="B13179" t="s">
        <v>22165</v>
      </c>
      <c r="C13179" t="s">
        <v>363</v>
      </c>
      <c r="D13179" t="s">
        <v>364</v>
      </c>
      <c r="E13179">
        <v>1</v>
      </c>
      <c r="F13179" s="2">
        <v>125.39</v>
      </c>
      <c r="G13179" s="3">
        <v>251</v>
      </c>
      <c r="H13179" s="3">
        <v>1.2539</v>
      </c>
      <c r="I13179" s="3">
        <v>5.8933299999999997</v>
      </c>
      <c r="J13179" s="3">
        <v>132.53722999999999</v>
      </c>
      <c r="K13179" s="4">
        <v>0.35000000000000003</v>
      </c>
      <c r="L13179" s="73">
        <v>240.6060483076923</v>
      </c>
    </row>
    <row r="13180" spans="1:12" x14ac:dyDescent="0.35">
      <c r="A13180" s="1" t="s">
        <v>22166</v>
      </c>
      <c r="B13180" t="s">
        <v>22167</v>
      </c>
      <c r="C13180" t="s">
        <v>34</v>
      </c>
      <c r="D13180" t="s">
        <v>35</v>
      </c>
      <c r="E13180">
        <v>1</v>
      </c>
      <c r="F13180" s="2">
        <v>5738.04</v>
      </c>
      <c r="G13180" s="3">
        <v>15934</v>
      </c>
      <c r="H13180" s="3">
        <v>57.380400000000002</v>
      </c>
      <c r="I13180" s="3">
        <v>269.68788000000001</v>
      </c>
      <c r="J13180" s="3">
        <v>6065.1082800000004</v>
      </c>
      <c r="K13180" s="4">
        <v>0.34999999999999992</v>
      </c>
      <c r="L13180" s="73">
        <v>11010.504262153845</v>
      </c>
    </row>
    <row r="13181" spans="1:12" x14ac:dyDescent="0.35">
      <c r="A13181" s="1" t="s">
        <v>22168</v>
      </c>
      <c r="B13181" t="s">
        <v>19780</v>
      </c>
      <c r="C13181" t="s">
        <v>34</v>
      </c>
      <c r="D13181" t="s">
        <v>35</v>
      </c>
      <c r="E13181">
        <v>1</v>
      </c>
      <c r="F13181" s="2">
        <v>3.25</v>
      </c>
      <c r="G13181" s="3">
        <v>7</v>
      </c>
      <c r="H13181" s="3">
        <v>3.2500000000000001E-2</v>
      </c>
      <c r="I13181" s="3">
        <v>0.15275</v>
      </c>
      <c r="J13181" s="3">
        <v>3.4352500000000004</v>
      </c>
      <c r="K13181" s="4">
        <v>0.34999999999999992</v>
      </c>
      <c r="L13181" s="73">
        <v>6.2363</v>
      </c>
    </row>
    <row r="13182" spans="1:12" x14ac:dyDescent="0.35">
      <c r="A13182" s="1" t="s">
        <v>22169</v>
      </c>
      <c r="B13182" t="s">
        <v>22170</v>
      </c>
      <c r="C13182" t="s">
        <v>34</v>
      </c>
      <c r="D13182" t="s">
        <v>35</v>
      </c>
      <c r="E13182">
        <v>1</v>
      </c>
      <c r="F13182" s="2">
        <v>1129.8399999999999</v>
      </c>
      <c r="G13182" s="3">
        <v>2829</v>
      </c>
      <c r="H13182" s="3">
        <v>11.298399999999999</v>
      </c>
      <c r="I13182" s="3">
        <v>53.102479999999993</v>
      </c>
      <c r="J13182" s="3">
        <v>1194.2408799999998</v>
      </c>
      <c r="K13182" s="4">
        <v>0.35</v>
      </c>
      <c r="L13182" s="73">
        <v>2168.006520615384</v>
      </c>
    </row>
    <row r="13183" spans="1:12" x14ac:dyDescent="0.35">
      <c r="A13183" s="1" t="s">
        <v>22171</v>
      </c>
      <c r="B13183" t="s">
        <v>22172</v>
      </c>
      <c r="C13183" t="s">
        <v>363</v>
      </c>
      <c r="D13183" t="s">
        <v>364</v>
      </c>
      <c r="E13183">
        <v>1</v>
      </c>
      <c r="F13183" s="2">
        <v>2025</v>
      </c>
      <c r="G13183" s="3">
        <v>4051</v>
      </c>
      <c r="H13183" s="3">
        <v>20.25</v>
      </c>
      <c r="I13183" s="3">
        <v>95.174999999999997</v>
      </c>
      <c r="J13183" s="3">
        <v>2140.4250000000002</v>
      </c>
      <c r="K13183" s="4">
        <v>0.35</v>
      </c>
      <c r="L13183" s="73">
        <v>3885.6946153846156</v>
      </c>
    </row>
    <row r="13184" spans="1:12" x14ac:dyDescent="0.35">
      <c r="A13184" s="1" t="s">
        <v>22173</v>
      </c>
      <c r="B13184" t="s">
        <v>22174</v>
      </c>
      <c r="C13184" t="s">
        <v>26</v>
      </c>
      <c r="D13184" t="s">
        <v>27</v>
      </c>
      <c r="E13184">
        <v>1</v>
      </c>
      <c r="F13184" s="2">
        <v>476.15</v>
      </c>
      <c r="G13184" s="3">
        <v>982</v>
      </c>
      <c r="H13184" s="3">
        <v>4.7614999999999998</v>
      </c>
      <c r="I13184" s="3">
        <v>22.379049999999999</v>
      </c>
      <c r="J13184" s="3">
        <v>503.29055</v>
      </c>
      <c r="K13184" s="4">
        <v>0.35</v>
      </c>
      <c r="L13184" s="73">
        <v>913.66592153846148</v>
      </c>
    </row>
    <row r="13185" spans="1:12" x14ac:dyDescent="0.35">
      <c r="A13185" s="1" t="s">
        <v>22175</v>
      </c>
      <c r="B13185" t="s">
        <v>22176</v>
      </c>
      <c r="C13185" t="s">
        <v>363</v>
      </c>
      <c r="D13185" t="s">
        <v>364</v>
      </c>
      <c r="E13185">
        <v>1</v>
      </c>
      <c r="F13185" s="2">
        <v>29.04</v>
      </c>
      <c r="G13185" s="3">
        <v>55</v>
      </c>
      <c r="H13185" s="3">
        <v>0.29039999999999999</v>
      </c>
      <c r="I13185" s="3">
        <v>1.3648799999999999</v>
      </c>
      <c r="J13185" s="3">
        <v>30.695279999999997</v>
      </c>
      <c r="K13185" s="4">
        <v>0.35</v>
      </c>
      <c r="L13185" s="73">
        <v>55.723739076923067</v>
      </c>
    </row>
    <row r="13186" spans="1:12" x14ac:dyDescent="0.35">
      <c r="A13186" s="1" t="s">
        <v>22177</v>
      </c>
      <c r="B13186" t="s">
        <v>22178</v>
      </c>
      <c r="C13186" t="s">
        <v>363</v>
      </c>
      <c r="D13186" t="s">
        <v>364</v>
      </c>
      <c r="E13186">
        <v>1</v>
      </c>
      <c r="F13186" s="2">
        <v>20.010000000000002</v>
      </c>
      <c r="G13186" s="3">
        <v>38</v>
      </c>
      <c r="H13186" s="3">
        <v>0.20010000000000003</v>
      </c>
      <c r="I13186" s="3">
        <v>0.94047000000000003</v>
      </c>
      <c r="J13186" s="3">
        <v>21.150570000000002</v>
      </c>
      <c r="K13186" s="4">
        <v>0.35</v>
      </c>
      <c r="L13186" s="73">
        <v>38.396419384615385</v>
      </c>
    </row>
    <row r="13187" spans="1:12" x14ac:dyDescent="0.35">
      <c r="A13187" s="1" t="s">
        <v>22179</v>
      </c>
      <c r="B13187" t="s">
        <v>22180</v>
      </c>
      <c r="C13187" t="s">
        <v>26</v>
      </c>
      <c r="D13187" t="s">
        <v>27</v>
      </c>
      <c r="E13187">
        <v>1</v>
      </c>
      <c r="F13187" s="2">
        <v>7998.75</v>
      </c>
      <c r="G13187" s="3">
        <v>18472.16</v>
      </c>
      <c r="H13187" s="3">
        <v>79.987499999999997</v>
      </c>
      <c r="I13187" s="3">
        <v>375.94125000000003</v>
      </c>
      <c r="J13187" s="3">
        <v>8454.6787500000009</v>
      </c>
      <c r="K13187" s="4">
        <v>0.35</v>
      </c>
      <c r="L13187" s="73">
        <v>15348.493730769231</v>
      </c>
    </row>
    <row r="13188" spans="1:12" x14ac:dyDescent="0.35">
      <c r="A13188" s="1" t="s">
        <v>22181</v>
      </c>
      <c r="B13188" t="s">
        <v>3175</v>
      </c>
      <c r="C13188" t="s">
        <v>13</v>
      </c>
      <c r="D13188" t="s">
        <v>14</v>
      </c>
      <c r="E13188">
        <v>1</v>
      </c>
      <c r="F13188" s="2">
        <v>423.36</v>
      </c>
      <c r="G13188" s="3">
        <v>849</v>
      </c>
      <c r="H13188" s="3">
        <v>4.2336</v>
      </c>
      <c r="I13188" s="3">
        <v>19.897919999999999</v>
      </c>
      <c r="J13188" s="3">
        <v>447.49152000000004</v>
      </c>
      <c r="K13188" s="4">
        <v>0.35000000000000003</v>
      </c>
      <c r="L13188" s="73">
        <v>812.36922092307702</v>
      </c>
    </row>
    <row r="13189" spans="1:12" x14ac:dyDescent="0.35">
      <c r="A13189" s="1" t="s">
        <v>22182</v>
      </c>
      <c r="B13189" t="s">
        <v>22183</v>
      </c>
      <c r="C13189" t="s">
        <v>13</v>
      </c>
      <c r="D13189" t="s">
        <v>14</v>
      </c>
      <c r="E13189">
        <v>1</v>
      </c>
      <c r="F13189" s="2">
        <v>278.61599999999999</v>
      </c>
      <c r="G13189" s="3">
        <v>669.33</v>
      </c>
      <c r="H13189" s="3">
        <v>2.7861599999999997</v>
      </c>
      <c r="I13189" s="3">
        <v>13.094951999999999</v>
      </c>
      <c r="J13189" s="3">
        <v>294.49711199999996</v>
      </c>
      <c r="K13189" s="4">
        <v>0.35</v>
      </c>
      <c r="L13189" s="73">
        <v>534.6255263999999</v>
      </c>
    </row>
    <row r="13190" spans="1:12" x14ac:dyDescent="0.35">
      <c r="A13190" s="1" t="s">
        <v>22184</v>
      </c>
      <c r="B13190" t="s">
        <v>19730</v>
      </c>
      <c r="C13190" t="s">
        <v>34</v>
      </c>
      <c r="D13190" t="s">
        <v>35</v>
      </c>
      <c r="E13190">
        <v>1</v>
      </c>
      <c r="F13190" s="2">
        <v>6759.72</v>
      </c>
      <c r="G13190" s="3">
        <v>18776</v>
      </c>
      <c r="H13190" s="3">
        <v>67.597200000000001</v>
      </c>
      <c r="I13190" s="3">
        <v>317.70684</v>
      </c>
      <c r="J13190" s="3">
        <v>7145.0240400000002</v>
      </c>
      <c r="K13190" s="4">
        <v>0.35000000000000003</v>
      </c>
      <c r="L13190" s="73">
        <v>12970.966718769232</v>
      </c>
    </row>
    <row r="13191" spans="1:12" x14ac:dyDescent="0.35">
      <c r="A13191" s="1">
        <v>7271030</v>
      </c>
      <c r="B13191" t="s">
        <v>19537</v>
      </c>
      <c r="C13191" t="s">
        <v>34</v>
      </c>
      <c r="D13191" t="s">
        <v>35</v>
      </c>
      <c r="E13191">
        <v>1</v>
      </c>
      <c r="F13191" s="2">
        <v>0.129</v>
      </c>
      <c r="G13191" s="3">
        <v>1</v>
      </c>
      <c r="H13191" s="3">
        <v>1.2900000000000001E-3</v>
      </c>
      <c r="I13191" s="3">
        <v>6.0629999999999998E-3</v>
      </c>
      <c r="J13191" s="3">
        <v>0.13635300000000003</v>
      </c>
      <c r="K13191" s="4">
        <v>0.35</v>
      </c>
      <c r="L13191" s="73">
        <v>0.24753313846153852</v>
      </c>
    </row>
    <row r="13192" spans="1:12" x14ac:dyDescent="0.35">
      <c r="A13192" s="1" t="s">
        <v>22185</v>
      </c>
      <c r="B13192" t="s">
        <v>22186</v>
      </c>
      <c r="C13192" t="s">
        <v>13</v>
      </c>
      <c r="D13192" t="s">
        <v>14</v>
      </c>
      <c r="E13192">
        <v>1</v>
      </c>
      <c r="F13192" s="2">
        <v>208.82</v>
      </c>
      <c r="G13192" s="3">
        <v>535.46</v>
      </c>
      <c r="H13192" s="3">
        <v>2.0882000000000001</v>
      </c>
      <c r="I13192" s="3">
        <v>9.8145399999999992</v>
      </c>
      <c r="J13192" s="3">
        <v>220.72273999999999</v>
      </c>
      <c r="K13192" s="4">
        <v>0.35</v>
      </c>
      <c r="L13192" s="73">
        <v>400.69666646153843</v>
      </c>
    </row>
    <row r="13193" spans="1:12" x14ac:dyDescent="0.35">
      <c r="A13193" s="1" t="s">
        <v>22187</v>
      </c>
      <c r="B13193" t="s">
        <v>22188</v>
      </c>
      <c r="C13193" t="s">
        <v>34</v>
      </c>
      <c r="D13193" t="s">
        <v>35</v>
      </c>
      <c r="E13193">
        <v>1</v>
      </c>
      <c r="F13193" s="2">
        <v>22.61</v>
      </c>
      <c r="G13193" s="3">
        <v>118</v>
      </c>
      <c r="H13193" s="3">
        <v>0.2261</v>
      </c>
      <c r="I13193" s="3">
        <v>1.06267</v>
      </c>
      <c r="J13193" s="3">
        <v>23.898769999999999</v>
      </c>
      <c r="K13193" s="4">
        <v>0.35</v>
      </c>
      <c r="L13193" s="73">
        <v>43.38545938461538</v>
      </c>
    </row>
    <row r="13194" spans="1:12" x14ac:dyDescent="0.35">
      <c r="A13194" s="1" t="s">
        <v>22189</v>
      </c>
      <c r="B13194" t="s">
        <v>22190</v>
      </c>
      <c r="C13194" t="s">
        <v>34</v>
      </c>
      <c r="D13194" t="s">
        <v>35</v>
      </c>
      <c r="E13194">
        <v>1</v>
      </c>
      <c r="F13194" s="2">
        <v>0.29499999999999998</v>
      </c>
      <c r="G13194" s="3">
        <v>1</v>
      </c>
      <c r="H13194" s="3">
        <v>2.9499999999999999E-3</v>
      </c>
      <c r="I13194" s="3">
        <v>1.3864999999999999E-2</v>
      </c>
      <c r="J13194" s="3">
        <v>0.31181500000000001</v>
      </c>
      <c r="K13194" s="4">
        <v>0.35</v>
      </c>
      <c r="L13194" s="73">
        <v>0.56606415384615383</v>
      </c>
    </row>
    <row r="13195" spans="1:12" x14ac:dyDescent="0.35">
      <c r="A13195" s="1">
        <v>89000</v>
      </c>
      <c r="B13195" t="s">
        <v>22191</v>
      </c>
      <c r="C13195" t="s">
        <v>363</v>
      </c>
      <c r="D13195" t="s">
        <v>364</v>
      </c>
      <c r="E13195">
        <v>1</v>
      </c>
      <c r="F13195" s="2">
        <v>1917.6</v>
      </c>
      <c r="G13195" s="3">
        <v>4596.1776</v>
      </c>
      <c r="H13195" s="3">
        <v>19.175999999999998</v>
      </c>
      <c r="I13195" s="3">
        <v>90.127200000000002</v>
      </c>
      <c r="J13195" s="3">
        <v>2026.9031999999997</v>
      </c>
      <c r="K13195" s="4">
        <v>0.34999999999999992</v>
      </c>
      <c r="L13195" s="73">
        <v>3679.6088861538456</v>
      </c>
    </row>
    <row r="13196" spans="1:12" x14ac:dyDescent="0.35">
      <c r="A13196" s="1" t="s">
        <v>22192</v>
      </c>
      <c r="B13196" t="s">
        <v>22193</v>
      </c>
      <c r="C13196" t="s">
        <v>363</v>
      </c>
      <c r="D13196" t="s">
        <v>364</v>
      </c>
      <c r="E13196">
        <v>1</v>
      </c>
      <c r="F13196" s="2">
        <v>836.05</v>
      </c>
      <c r="G13196" s="3">
        <v>4031</v>
      </c>
      <c r="H13196" s="3">
        <v>8.3605</v>
      </c>
      <c r="I13196" s="3">
        <v>39.294350000000001</v>
      </c>
      <c r="J13196" s="3">
        <v>883.70484999999996</v>
      </c>
      <c r="K13196" s="4">
        <v>0.34999999999999992</v>
      </c>
      <c r="L13196" s="73">
        <v>1604.264189230769</v>
      </c>
    </row>
    <row r="13197" spans="1:12" x14ac:dyDescent="0.35">
      <c r="A13197" s="1" t="s">
        <v>22194</v>
      </c>
      <c r="B13197" t="s">
        <v>21186</v>
      </c>
      <c r="C13197" t="s">
        <v>34</v>
      </c>
      <c r="D13197" t="s">
        <v>35</v>
      </c>
      <c r="E13197">
        <v>1</v>
      </c>
      <c r="F13197" s="2">
        <v>16602.89</v>
      </c>
      <c r="G13197" s="3">
        <v>46112</v>
      </c>
      <c r="H13197" s="3">
        <v>166.02889999999999</v>
      </c>
      <c r="I13197" s="3">
        <v>780.33582999999999</v>
      </c>
      <c r="J13197" s="3">
        <v>17549.254730000001</v>
      </c>
      <c r="K13197" s="4">
        <v>0.35</v>
      </c>
      <c r="L13197" s="73">
        <v>31858.647048307692</v>
      </c>
    </row>
    <row r="13198" spans="1:12" x14ac:dyDescent="0.35">
      <c r="A13198" s="1" t="s">
        <v>22195</v>
      </c>
      <c r="B13198" t="s">
        <v>3134</v>
      </c>
      <c r="C13198" t="s">
        <v>13</v>
      </c>
      <c r="D13198" t="s">
        <v>14</v>
      </c>
      <c r="E13198">
        <v>1</v>
      </c>
      <c r="F13198" s="2">
        <v>1501.08</v>
      </c>
      <c r="G13198" s="3">
        <v>3004</v>
      </c>
      <c r="H13198" s="3">
        <v>15.0108</v>
      </c>
      <c r="I13198" s="3">
        <v>70.550759999999997</v>
      </c>
      <c r="J13198" s="3">
        <v>1586.64156</v>
      </c>
      <c r="K13198" s="4">
        <v>0.35000000000000003</v>
      </c>
      <c r="L13198" s="73">
        <v>2880.3646781538464</v>
      </c>
    </row>
    <row r="13199" spans="1:12" x14ac:dyDescent="0.35">
      <c r="A13199" s="1" t="s">
        <v>22196</v>
      </c>
      <c r="B13199" t="s">
        <v>22197</v>
      </c>
      <c r="C13199" t="s">
        <v>363</v>
      </c>
      <c r="D13199" t="s">
        <v>364</v>
      </c>
      <c r="E13199">
        <v>1</v>
      </c>
      <c r="F13199" s="2">
        <v>1455.44</v>
      </c>
      <c r="G13199" s="3">
        <v>1337</v>
      </c>
      <c r="H13199" s="3">
        <v>14.554400000000001</v>
      </c>
      <c r="I13199" s="3">
        <v>68.405680000000004</v>
      </c>
      <c r="J13199" s="3">
        <v>1538.4000800000001</v>
      </c>
      <c r="K13199" s="4">
        <v>0.35</v>
      </c>
      <c r="L13199" s="73">
        <v>2792.7878375384616</v>
      </c>
    </row>
    <row r="13200" spans="1:12" x14ac:dyDescent="0.35">
      <c r="A13200" s="1" t="s">
        <v>22198</v>
      </c>
      <c r="B13200" t="s">
        <v>22199</v>
      </c>
      <c r="C13200" t="s">
        <v>363</v>
      </c>
      <c r="D13200" t="s">
        <v>364</v>
      </c>
      <c r="E13200">
        <v>1</v>
      </c>
      <c r="F13200" s="2">
        <v>7110.95</v>
      </c>
      <c r="G13200" s="3">
        <v>14231</v>
      </c>
      <c r="H13200" s="3">
        <v>71.109499999999997</v>
      </c>
      <c r="I13200" s="3">
        <v>334.21465000000001</v>
      </c>
      <c r="J13200" s="3">
        <v>7516.2741499999993</v>
      </c>
      <c r="K13200" s="4">
        <v>0.35</v>
      </c>
      <c r="L13200" s="73">
        <v>13644.928456923075</v>
      </c>
    </row>
    <row r="13201" spans="1:12" x14ac:dyDescent="0.35">
      <c r="A13201" s="1" t="s">
        <v>22200</v>
      </c>
      <c r="B13201" t="s">
        <v>22101</v>
      </c>
      <c r="C13201" t="s">
        <v>363</v>
      </c>
      <c r="D13201" t="s">
        <v>364</v>
      </c>
      <c r="E13201">
        <v>1</v>
      </c>
      <c r="F13201" s="2">
        <v>22.54</v>
      </c>
      <c r="G13201" s="3">
        <v>49.26</v>
      </c>
      <c r="H13201" s="3">
        <v>0.22539999999999999</v>
      </c>
      <c r="I13201" s="3">
        <v>1.05938</v>
      </c>
      <c r="J13201" s="3">
        <v>23.824780000000001</v>
      </c>
      <c r="K13201" s="4">
        <v>0.35</v>
      </c>
      <c r="L13201" s="73">
        <v>43.251139076923074</v>
      </c>
    </row>
    <row r="13202" spans="1:12" x14ac:dyDescent="0.35">
      <c r="A13202" s="1" t="s">
        <v>22201</v>
      </c>
      <c r="B13202" t="s">
        <v>22202</v>
      </c>
      <c r="C13202" t="s">
        <v>363</v>
      </c>
      <c r="D13202" t="s">
        <v>364</v>
      </c>
      <c r="E13202">
        <v>1</v>
      </c>
      <c r="F13202" s="2">
        <v>183.6</v>
      </c>
      <c r="G13202" s="3">
        <v>332.49439999999998</v>
      </c>
      <c r="H13202" s="3">
        <v>1.8360000000000001</v>
      </c>
      <c r="I13202" s="3">
        <v>8.6291999999999991</v>
      </c>
      <c r="J13202" s="3">
        <v>194.0652</v>
      </c>
      <c r="K13202" s="4">
        <v>0.35</v>
      </c>
      <c r="L13202" s="73">
        <v>352.30297846153843</v>
      </c>
    </row>
    <row r="13203" spans="1:12" x14ac:dyDescent="0.35">
      <c r="A13203" s="1" t="s">
        <v>22203</v>
      </c>
      <c r="B13203" t="s">
        <v>1575</v>
      </c>
      <c r="C13203" t="s">
        <v>34</v>
      </c>
      <c r="D13203" t="s">
        <v>35</v>
      </c>
      <c r="E13203">
        <v>1</v>
      </c>
      <c r="F13203" s="2">
        <v>28652.78</v>
      </c>
      <c r="G13203" s="3">
        <v>79584</v>
      </c>
      <c r="H13203" s="3">
        <v>286.52780000000001</v>
      </c>
      <c r="I13203" s="3">
        <v>1346.68066</v>
      </c>
      <c r="J13203" s="3">
        <v>30285.98846</v>
      </c>
      <c r="K13203" s="4">
        <v>0.35</v>
      </c>
      <c r="L13203" s="73">
        <v>54980.717511999996</v>
      </c>
    </row>
    <row r="13204" spans="1:12" x14ac:dyDescent="0.35">
      <c r="A13204" s="1" t="s">
        <v>22204</v>
      </c>
      <c r="B13204" t="s">
        <v>2716</v>
      </c>
      <c r="C13204" t="s">
        <v>34</v>
      </c>
      <c r="D13204" t="s">
        <v>35</v>
      </c>
      <c r="E13204">
        <v>1</v>
      </c>
      <c r="F13204" s="2">
        <v>117.07</v>
      </c>
      <c r="G13204" s="3">
        <v>205</v>
      </c>
      <c r="H13204" s="3">
        <v>1.1706999999999999</v>
      </c>
      <c r="I13204" s="3">
        <v>5.5022899999999995</v>
      </c>
      <c r="J13204" s="3">
        <v>123.74298999999999</v>
      </c>
      <c r="K13204" s="4">
        <v>0.35</v>
      </c>
      <c r="L13204" s="73">
        <v>224.64112030769229</v>
      </c>
    </row>
    <row r="13205" spans="1:12" x14ac:dyDescent="0.35">
      <c r="A13205" s="1" t="s">
        <v>22205</v>
      </c>
      <c r="B13205" t="s">
        <v>1571</v>
      </c>
      <c r="C13205" t="s">
        <v>34</v>
      </c>
      <c r="D13205" t="s">
        <v>35</v>
      </c>
      <c r="E13205">
        <v>1</v>
      </c>
      <c r="F13205" s="2">
        <v>24910.58</v>
      </c>
      <c r="G13205" s="3">
        <v>63473</v>
      </c>
      <c r="H13205" s="3">
        <v>249.10580000000002</v>
      </c>
      <c r="I13205" s="3">
        <v>1170.7972600000001</v>
      </c>
      <c r="J13205" s="3">
        <v>26330.483060000002</v>
      </c>
      <c r="K13205" s="4">
        <v>0.35</v>
      </c>
      <c r="L13205" s="73">
        <v>47799.953862769231</v>
      </c>
    </row>
    <row r="13206" spans="1:12" x14ac:dyDescent="0.35">
      <c r="A13206" s="1" t="s">
        <v>22206</v>
      </c>
      <c r="B13206" t="s">
        <v>22207</v>
      </c>
      <c r="C13206" t="s">
        <v>13</v>
      </c>
      <c r="D13206" t="s">
        <v>14</v>
      </c>
      <c r="E13206">
        <v>1</v>
      </c>
      <c r="F13206" s="2">
        <v>484.68</v>
      </c>
      <c r="G13206" s="3">
        <v>970</v>
      </c>
      <c r="H13206" s="3">
        <v>4.8468</v>
      </c>
      <c r="I13206" s="3">
        <v>22.779959999999999</v>
      </c>
      <c r="J13206" s="3">
        <v>512.30675999999994</v>
      </c>
      <c r="K13206" s="4">
        <v>0.35000000000000003</v>
      </c>
      <c r="L13206" s="73">
        <v>930.03381046153834</v>
      </c>
    </row>
    <row r="13207" spans="1:12" x14ac:dyDescent="0.35">
      <c r="A13207" s="1" t="s">
        <v>22208</v>
      </c>
      <c r="B13207" t="s">
        <v>22174</v>
      </c>
      <c r="C13207" t="s">
        <v>26</v>
      </c>
      <c r="D13207" t="s">
        <v>27</v>
      </c>
      <c r="E13207">
        <v>1</v>
      </c>
      <c r="F13207" s="2">
        <v>476.15</v>
      </c>
      <c r="G13207" s="3">
        <v>982</v>
      </c>
      <c r="H13207" s="3">
        <v>4.7614999999999998</v>
      </c>
      <c r="I13207" s="3">
        <v>22.379049999999999</v>
      </c>
      <c r="J13207" s="3">
        <v>503.29055</v>
      </c>
      <c r="K13207" s="4">
        <v>0.35</v>
      </c>
      <c r="L13207" s="73">
        <v>913.66592153846148</v>
      </c>
    </row>
    <row r="13208" spans="1:12" x14ac:dyDescent="0.35">
      <c r="A13208" s="1" t="s">
        <v>22209</v>
      </c>
      <c r="B13208" t="s">
        <v>22210</v>
      </c>
      <c r="C13208" t="s">
        <v>34</v>
      </c>
      <c r="D13208" t="s">
        <v>35</v>
      </c>
      <c r="E13208">
        <v>1</v>
      </c>
      <c r="F13208" s="2">
        <v>20145.509999999998</v>
      </c>
      <c r="G13208" s="3">
        <v>52291</v>
      </c>
      <c r="H13208" s="3">
        <v>201.45509999999999</v>
      </c>
      <c r="I13208" s="3">
        <v>946.8389699999999</v>
      </c>
      <c r="J13208" s="3">
        <v>21293.804069999998</v>
      </c>
      <c r="K13208" s="4">
        <v>0.35</v>
      </c>
      <c r="L13208" s="73">
        <v>38656.444311692299</v>
      </c>
    </row>
    <row r="13209" spans="1:12" x14ac:dyDescent="0.35">
      <c r="A13209" s="1" t="s">
        <v>22211</v>
      </c>
      <c r="B13209" t="s">
        <v>22212</v>
      </c>
      <c r="C13209" t="s">
        <v>34</v>
      </c>
      <c r="D13209" t="s">
        <v>35</v>
      </c>
      <c r="E13209">
        <v>1</v>
      </c>
      <c r="F13209" s="2">
        <v>61.88</v>
      </c>
      <c r="G13209" s="3">
        <v>329</v>
      </c>
      <c r="H13209" s="3">
        <v>0.61880000000000002</v>
      </c>
      <c r="I13209" s="3">
        <v>2.9083600000000001</v>
      </c>
      <c r="J13209" s="3">
        <v>65.407160000000005</v>
      </c>
      <c r="K13209" s="4">
        <v>0.35</v>
      </c>
      <c r="L13209" s="73">
        <v>118.739152</v>
      </c>
    </row>
    <row r="13210" spans="1:12" x14ac:dyDescent="0.35">
      <c r="A13210" s="1" t="s">
        <v>22213</v>
      </c>
      <c r="B13210" t="s">
        <v>22214</v>
      </c>
      <c r="C13210" t="s">
        <v>34</v>
      </c>
      <c r="D13210" t="s">
        <v>35</v>
      </c>
      <c r="E13210">
        <v>1</v>
      </c>
      <c r="F13210" s="2">
        <v>9539.64</v>
      </c>
      <c r="G13210" s="3">
        <v>24765</v>
      </c>
      <c r="H13210" s="3">
        <v>95.3964</v>
      </c>
      <c r="I13210" s="3">
        <v>448.36307999999997</v>
      </c>
      <c r="J13210" s="3">
        <v>10083.399479999998</v>
      </c>
      <c r="K13210" s="4">
        <v>0.34999999999999992</v>
      </c>
      <c r="L13210" s="73">
        <v>18305.248286769227</v>
      </c>
    </row>
    <row r="13211" spans="1:12" x14ac:dyDescent="0.35">
      <c r="A13211" s="1" t="s">
        <v>22215</v>
      </c>
      <c r="B13211" t="s">
        <v>22216</v>
      </c>
      <c r="C13211" t="s">
        <v>34</v>
      </c>
      <c r="D13211" t="s">
        <v>35</v>
      </c>
      <c r="E13211">
        <v>1</v>
      </c>
      <c r="F13211" s="2">
        <v>651.64559999999994</v>
      </c>
      <c r="G13211" s="3">
        <v>1468</v>
      </c>
      <c r="H13211" s="3">
        <v>6.5164559999999998</v>
      </c>
      <c r="I13211" s="3">
        <v>30.627343199999999</v>
      </c>
      <c r="J13211" s="3">
        <v>688.78939919999993</v>
      </c>
      <c r="K13211" s="4">
        <v>0.34999999999999992</v>
      </c>
      <c r="L13211" s="73">
        <v>1250.417678547692</v>
      </c>
    </row>
    <row r="13212" spans="1:12" x14ac:dyDescent="0.35">
      <c r="A13212" s="1" t="s">
        <v>22217</v>
      </c>
      <c r="B13212" t="s">
        <v>22218</v>
      </c>
      <c r="C13212" t="s">
        <v>363</v>
      </c>
      <c r="D13212" t="s">
        <v>364</v>
      </c>
      <c r="E13212">
        <v>1</v>
      </c>
      <c r="F13212" s="2">
        <v>109.97</v>
      </c>
      <c r="G13212" s="3">
        <v>214</v>
      </c>
      <c r="H13212" s="3">
        <v>1.0997000000000001</v>
      </c>
      <c r="I13212" s="3">
        <v>5.16859</v>
      </c>
      <c r="J13212" s="3">
        <v>116.23828999999999</v>
      </c>
      <c r="K13212" s="4">
        <v>0.34999999999999992</v>
      </c>
      <c r="L13212" s="73">
        <v>211.01720338461536</v>
      </c>
    </row>
    <row r="13213" spans="1:12" x14ac:dyDescent="0.35">
      <c r="A13213" s="1" t="s">
        <v>22219</v>
      </c>
      <c r="B13213" t="s">
        <v>20921</v>
      </c>
      <c r="C13213" t="s">
        <v>34</v>
      </c>
      <c r="D13213" t="s">
        <v>35</v>
      </c>
      <c r="E13213">
        <v>1</v>
      </c>
      <c r="F13213" s="2">
        <v>7234.92</v>
      </c>
      <c r="G13213" s="3">
        <v>20092</v>
      </c>
      <c r="H13213" s="3">
        <v>72.349199999999996</v>
      </c>
      <c r="I13213" s="3">
        <v>340.04124000000002</v>
      </c>
      <c r="J13213" s="3">
        <v>7647.3104399999993</v>
      </c>
      <c r="K13213" s="4">
        <v>0.35</v>
      </c>
      <c r="L13213" s="73">
        <v>13882.809721846152</v>
      </c>
    </row>
    <row r="13214" spans="1:12" x14ac:dyDescent="0.35">
      <c r="A13214" s="1" t="s">
        <v>22220</v>
      </c>
      <c r="B13214" t="s">
        <v>19659</v>
      </c>
      <c r="C13214" t="s">
        <v>34</v>
      </c>
      <c r="D13214" t="s">
        <v>35</v>
      </c>
      <c r="E13214">
        <v>1</v>
      </c>
      <c r="F13214" s="2">
        <v>15729.71</v>
      </c>
      <c r="G13214" s="3">
        <v>43687</v>
      </c>
      <c r="H13214" s="3">
        <v>157.2971</v>
      </c>
      <c r="I13214" s="3">
        <v>739.29636999999991</v>
      </c>
      <c r="J13214" s="3">
        <v>16626.303469999999</v>
      </c>
      <c r="K13214" s="4">
        <v>0.35</v>
      </c>
      <c r="L13214" s="73">
        <v>30183.135530153842</v>
      </c>
    </row>
    <row r="13215" spans="1:12" x14ac:dyDescent="0.35">
      <c r="A13215" s="1" t="s">
        <v>22221</v>
      </c>
      <c r="B13215" t="s">
        <v>22222</v>
      </c>
      <c r="C13215" t="s">
        <v>363</v>
      </c>
      <c r="D13215" t="s">
        <v>364</v>
      </c>
      <c r="E13215">
        <v>1</v>
      </c>
      <c r="F13215" s="2">
        <v>531.29999999999995</v>
      </c>
      <c r="G13215" s="3">
        <v>1628</v>
      </c>
      <c r="H13215" s="3">
        <v>5.3129999999999997</v>
      </c>
      <c r="I13215" s="3">
        <v>24.971099999999996</v>
      </c>
      <c r="J13215" s="3">
        <v>561.58409999999992</v>
      </c>
      <c r="K13215" s="4">
        <v>0.35000000000000003</v>
      </c>
      <c r="L13215" s="73">
        <v>1019.4911353846153</v>
      </c>
    </row>
    <row r="13216" spans="1:12" x14ac:dyDescent="0.35">
      <c r="A13216" s="1" t="s">
        <v>22223</v>
      </c>
      <c r="B13216" t="s">
        <v>22224</v>
      </c>
      <c r="C13216" t="s">
        <v>34</v>
      </c>
      <c r="D13216" t="s">
        <v>35</v>
      </c>
      <c r="E13216">
        <v>1</v>
      </c>
      <c r="F13216" s="2">
        <v>13964.34</v>
      </c>
      <c r="G13216" s="3">
        <v>28455</v>
      </c>
      <c r="H13216" s="3">
        <v>139.64340000000001</v>
      </c>
      <c r="I13216" s="3">
        <v>656.32398000000001</v>
      </c>
      <c r="J13216" s="3">
        <v>14760.30738</v>
      </c>
      <c r="K13216" s="4">
        <v>0.35</v>
      </c>
      <c r="L13216" s="73">
        <v>26795.634935999999</v>
      </c>
    </row>
    <row r="13217" spans="1:12" x14ac:dyDescent="0.35">
      <c r="A13217" s="1" t="s">
        <v>22225</v>
      </c>
      <c r="B13217" t="s">
        <v>22226</v>
      </c>
      <c r="C13217" t="s">
        <v>363</v>
      </c>
      <c r="D13217" t="s">
        <v>364</v>
      </c>
      <c r="E13217">
        <v>1</v>
      </c>
      <c r="F13217" s="2">
        <v>273.76580000000001</v>
      </c>
      <c r="G13217" s="3">
        <v>565</v>
      </c>
      <c r="H13217" s="3">
        <v>2.7376580000000001</v>
      </c>
      <c r="I13217" s="3">
        <v>12.866992600000001</v>
      </c>
      <c r="J13217" s="3">
        <v>289.37045060000003</v>
      </c>
      <c r="K13217" s="4">
        <v>0.35</v>
      </c>
      <c r="L13217" s="73">
        <v>525.31866416615389</v>
      </c>
    </row>
    <row r="13218" spans="1:12" x14ac:dyDescent="0.35">
      <c r="A13218" s="1" t="s">
        <v>22227</v>
      </c>
      <c r="B13218" t="s">
        <v>22228</v>
      </c>
      <c r="C13218" t="s">
        <v>363</v>
      </c>
      <c r="D13218" t="s">
        <v>364</v>
      </c>
      <c r="E13218">
        <v>1</v>
      </c>
      <c r="F13218" s="2">
        <v>9074.4500000000007</v>
      </c>
      <c r="G13218" s="3">
        <v>18166</v>
      </c>
      <c r="H13218" s="3">
        <v>90.744500000000002</v>
      </c>
      <c r="I13218" s="3">
        <v>426.49915000000004</v>
      </c>
      <c r="J13218" s="3">
        <v>9591.6936500000011</v>
      </c>
      <c r="K13218" s="4">
        <v>0.35</v>
      </c>
      <c r="L13218" s="73">
        <v>17412.613087692309</v>
      </c>
    </row>
    <row r="13219" spans="1:12" x14ac:dyDescent="0.35">
      <c r="A13219" s="1" t="s">
        <v>22229</v>
      </c>
      <c r="B13219" t="s">
        <v>20353</v>
      </c>
      <c r="C13219" t="s">
        <v>34</v>
      </c>
      <c r="D13219" t="s">
        <v>35</v>
      </c>
      <c r="E13219">
        <v>1</v>
      </c>
      <c r="F13219" s="2">
        <v>12981.28</v>
      </c>
      <c r="G13219" s="3">
        <v>34793</v>
      </c>
      <c r="H13219" s="3">
        <v>129.81280000000001</v>
      </c>
      <c r="I13219" s="3">
        <v>610.12016000000006</v>
      </c>
      <c r="J13219" s="3">
        <v>13721.212960000001</v>
      </c>
      <c r="K13219" s="4">
        <v>0.35000000000000003</v>
      </c>
      <c r="L13219" s="73">
        <v>24909.278912000002</v>
      </c>
    </row>
    <row r="13220" spans="1:12" x14ac:dyDescent="0.35">
      <c r="A13220" s="1" t="s">
        <v>22230</v>
      </c>
      <c r="B13220" t="s">
        <v>22231</v>
      </c>
      <c r="C13220" t="s">
        <v>363</v>
      </c>
      <c r="D13220" t="s">
        <v>364</v>
      </c>
      <c r="E13220">
        <v>1</v>
      </c>
      <c r="F13220" s="2">
        <v>12600</v>
      </c>
      <c r="G13220" s="3">
        <v>27538.14</v>
      </c>
      <c r="H13220" s="3">
        <v>126</v>
      </c>
      <c r="I13220" s="3">
        <v>592.20000000000005</v>
      </c>
      <c r="J13220" s="3">
        <v>13318.2</v>
      </c>
      <c r="K13220" s="4">
        <v>0.34999999999999992</v>
      </c>
      <c r="L13220" s="73">
        <v>24177.655384615384</v>
      </c>
    </row>
    <row r="13221" spans="1:12" x14ac:dyDescent="0.35">
      <c r="A13221" s="1" t="s">
        <v>22232</v>
      </c>
      <c r="B13221" t="s">
        <v>22233</v>
      </c>
      <c r="C13221" t="s">
        <v>34</v>
      </c>
      <c r="D13221" t="s">
        <v>35</v>
      </c>
      <c r="E13221">
        <v>1</v>
      </c>
      <c r="F13221" s="2">
        <v>19616.84</v>
      </c>
      <c r="G13221" s="3">
        <v>49487</v>
      </c>
      <c r="H13221" s="3">
        <v>196.16840000000002</v>
      </c>
      <c r="I13221" s="3">
        <v>921.99148000000002</v>
      </c>
      <c r="J13221" s="3">
        <v>20734.999879999999</v>
      </c>
      <c r="K13221" s="4">
        <v>0.35</v>
      </c>
      <c r="L13221" s="73">
        <v>37641.999782153842</v>
      </c>
    </row>
    <row r="13222" spans="1:12" x14ac:dyDescent="0.35">
      <c r="A13222" s="1" t="s">
        <v>22234</v>
      </c>
      <c r="B13222" t="s">
        <v>22235</v>
      </c>
      <c r="C13222" t="s">
        <v>363</v>
      </c>
      <c r="D13222" t="s">
        <v>364</v>
      </c>
      <c r="E13222">
        <v>1</v>
      </c>
      <c r="F13222" s="2">
        <v>88.48</v>
      </c>
      <c r="G13222" s="3">
        <v>166.2304</v>
      </c>
      <c r="H13222" s="3">
        <v>0.88480000000000003</v>
      </c>
      <c r="I13222" s="3">
        <v>4.1585600000000005</v>
      </c>
      <c r="J13222" s="3">
        <v>93.523359999999997</v>
      </c>
      <c r="K13222" s="4">
        <v>0.34999999999999992</v>
      </c>
      <c r="L13222" s="73">
        <v>169.78086892307689</v>
      </c>
    </row>
    <row r="13223" spans="1:12" x14ac:dyDescent="0.35">
      <c r="A13223" s="1" t="s">
        <v>22236</v>
      </c>
      <c r="B13223" t="s">
        <v>22237</v>
      </c>
      <c r="C13223" t="s">
        <v>363</v>
      </c>
      <c r="D13223" t="s">
        <v>364</v>
      </c>
      <c r="E13223">
        <v>1</v>
      </c>
      <c r="F13223" s="2">
        <v>211.46</v>
      </c>
      <c r="G13223" s="3">
        <v>424</v>
      </c>
      <c r="H13223" s="3">
        <v>2.1146000000000003</v>
      </c>
      <c r="I13223" s="3">
        <v>9.9386200000000002</v>
      </c>
      <c r="J13223" s="3">
        <v>223.51321999999999</v>
      </c>
      <c r="K13223" s="4">
        <v>0.35</v>
      </c>
      <c r="L13223" s="73">
        <v>405.7624609230769</v>
      </c>
    </row>
    <row r="13224" spans="1:12" x14ac:dyDescent="0.35">
      <c r="A13224" s="1">
        <v>729100</v>
      </c>
      <c r="B13224" t="s">
        <v>19826</v>
      </c>
      <c r="C13224" t="s">
        <v>34</v>
      </c>
      <c r="D13224" t="s">
        <v>35</v>
      </c>
      <c r="E13224">
        <v>1</v>
      </c>
      <c r="F13224" s="2">
        <v>0.245</v>
      </c>
      <c r="G13224" s="3">
        <v>1</v>
      </c>
      <c r="H13224" s="3">
        <v>2.4499999999999999E-3</v>
      </c>
      <c r="I13224" s="3">
        <v>1.1514999999999999E-2</v>
      </c>
      <c r="J13224" s="3">
        <v>0.258965</v>
      </c>
      <c r="K13224" s="4">
        <v>0.35</v>
      </c>
      <c r="L13224" s="73">
        <v>0.47012107692307692</v>
      </c>
    </row>
    <row r="13225" spans="1:12" x14ac:dyDescent="0.35">
      <c r="A13225" s="1" t="s">
        <v>22238</v>
      </c>
      <c r="B13225" t="s">
        <v>22239</v>
      </c>
      <c r="C13225" t="s">
        <v>34</v>
      </c>
      <c r="D13225" t="s">
        <v>35</v>
      </c>
      <c r="E13225">
        <v>1</v>
      </c>
      <c r="F13225" s="2">
        <v>3878.82</v>
      </c>
      <c r="G13225" s="3">
        <v>10068</v>
      </c>
      <c r="H13225" s="3">
        <v>38.788200000000003</v>
      </c>
      <c r="I13225" s="3">
        <v>182.30454</v>
      </c>
      <c r="J13225" s="3">
        <v>4099.9127399999998</v>
      </c>
      <c r="K13225" s="4">
        <v>0.34999999999999992</v>
      </c>
      <c r="L13225" s="73">
        <v>7442.9185126153834</v>
      </c>
    </row>
    <row r="13226" spans="1:12" x14ac:dyDescent="0.35">
      <c r="A13226" s="1" t="s">
        <v>22240</v>
      </c>
      <c r="B13226" t="s">
        <v>22241</v>
      </c>
      <c r="C13226" t="s">
        <v>13</v>
      </c>
      <c r="D13226" t="s">
        <v>14</v>
      </c>
      <c r="E13226">
        <v>1</v>
      </c>
      <c r="F13226" s="2">
        <v>4228.5600000000004</v>
      </c>
      <c r="G13226" s="3">
        <v>7715</v>
      </c>
      <c r="H13226" s="3">
        <v>42.285600000000002</v>
      </c>
      <c r="I13226" s="3">
        <v>198.74232000000001</v>
      </c>
      <c r="J13226" s="3">
        <v>4469.5879200000008</v>
      </c>
      <c r="K13226" s="4">
        <v>0.35</v>
      </c>
      <c r="L13226" s="73">
        <v>8114.0211470769245</v>
      </c>
    </row>
    <row r="13227" spans="1:12" x14ac:dyDescent="0.35">
      <c r="A13227" s="1" t="s">
        <v>22242</v>
      </c>
      <c r="B13227" t="s">
        <v>22243</v>
      </c>
      <c r="C13227" t="s">
        <v>363</v>
      </c>
      <c r="D13227" t="s">
        <v>364</v>
      </c>
      <c r="E13227">
        <v>1</v>
      </c>
      <c r="F13227" s="2">
        <v>220.5</v>
      </c>
      <c r="G13227" s="3">
        <v>444</v>
      </c>
      <c r="H13227" s="3">
        <v>2.2050000000000001</v>
      </c>
      <c r="I13227" s="3">
        <v>10.3635</v>
      </c>
      <c r="J13227" s="3">
        <v>233.0685</v>
      </c>
      <c r="K13227" s="4">
        <v>0.34999999999999992</v>
      </c>
      <c r="L13227" s="73">
        <v>423.10896923076916</v>
      </c>
    </row>
    <row r="13228" spans="1:12" x14ac:dyDescent="0.35">
      <c r="A13228" s="1" t="s">
        <v>22244</v>
      </c>
      <c r="B13228" t="s">
        <v>17925</v>
      </c>
      <c r="C13228" t="s">
        <v>363</v>
      </c>
      <c r="D13228" t="s">
        <v>364</v>
      </c>
      <c r="E13228">
        <v>1</v>
      </c>
      <c r="F13228" s="2">
        <v>74.8</v>
      </c>
      <c r="G13228" s="3">
        <v>172</v>
      </c>
      <c r="H13228" s="3">
        <v>0.748</v>
      </c>
      <c r="I13228" s="3">
        <v>3.5156000000000001</v>
      </c>
      <c r="J13228" s="3">
        <v>79.063600000000008</v>
      </c>
      <c r="K13228" s="4">
        <v>0.35</v>
      </c>
      <c r="L13228" s="73">
        <v>143.53084307692308</v>
      </c>
    </row>
    <row r="13229" spans="1:12" x14ac:dyDescent="0.35">
      <c r="A13229" s="1" t="s">
        <v>22245</v>
      </c>
      <c r="B13229" t="s">
        <v>22246</v>
      </c>
      <c r="C13229" t="s">
        <v>363</v>
      </c>
      <c r="D13229" t="s">
        <v>364</v>
      </c>
      <c r="E13229">
        <v>1</v>
      </c>
      <c r="F13229" s="2">
        <v>6000</v>
      </c>
      <c r="G13229" s="3">
        <v>15937</v>
      </c>
      <c r="H13229" s="3">
        <v>60</v>
      </c>
      <c r="I13229" s="3">
        <v>282</v>
      </c>
      <c r="J13229" s="3">
        <v>6342</v>
      </c>
      <c r="K13229" s="4">
        <v>0.35</v>
      </c>
      <c r="L13229" s="73">
        <v>11513.16923076923</v>
      </c>
    </row>
    <row r="13230" spans="1:12" x14ac:dyDescent="0.35">
      <c r="A13230" s="1" t="s">
        <v>22247</v>
      </c>
      <c r="B13230" t="s">
        <v>22248</v>
      </c>
      <c r="C13230" t="s">
        <v>13</v>
      </c>
      <c r="D13230" t="s">
        <v>14</v>
      </c>
      <c r="E13230">
        <v>1</v>
      </c>
      <c r="F13230" s="2">
        <v>153.99340000000001</v>
      </c>
      <c r="G13230" s="3">
        <v>453.58879999999999</v>
      </c>
      <c r="H13230" s="3">
        <v>1.5399340000000001</v>
      </c>
      <c r="I13230" s="3">
        <v>7.2376898000000001</v>
      </c>
      <c r="J13230" s="3">
        <v>162.77102379999999</v>
      </c>
      <c r="K13230" s="4">
        <v>0.35</v>
      </c>
      <c r="L13230" s="73">
        <v>295.49201243692306</v>
      </c>
    </row>
    <row r="13231" spans="1:12" x14ac:dyDescent="0.35">
      <c r="A13231" s="1" t="s">
        <v>22249</v>
      </c>
      <c r="B13231" t="s">
        <v>22250</v>
      </c>
      <c r="C13231" t="s">
        <v>363</v>
      </c>
      <c r="D13231" t="s">
        <v>364</v>
      </c>
      <c r="E13231">
        <v>1</v>
      </c>
      <c r="F13231" s="2">
        <v>332.5</v>
      </c>
      <c r="G13231" s="3">
        <v>724.64</v>
      </c>
      <c r="H13231" s="3">
        <v>3.3250000000000002</v>
      </c>
      <c r="I13231" s="3">
        <v>15.6275</v>
      </c>
      <c r="J13231" s="3">
        <v>351.45249999999999</v>
      </c>
      <c r="K13231" s="4">
        <v>0.35000000000000003</v>
      </c>
      <c r="L13231" s="73">
        <v>638.02146153846149</v>
      </c>
    </row>
    <row r="13232" spans="1:12" x14ac:dyDescent="0.35">
      <c r="A13232" s="1" t="s">
        <v>22251</v>
      </c>
      <c r="B13232" t="s">
        <v>22252</v>
      </c>
      <c r="C13232" t="s">
        <v>21</v>
      </c>
      <c r="D13232" t="s">
        <v>22</v>
      </c>
      <c r="E13232">
        <v>1</v>
      </c>
      <c r="F13232" s="2">
        <v>20.05</v>
      </c>
      <c r="G13232" s="3">
        <v>45</v>
      </c>
      <c r="H13232" s="3">
        <v>0.20050000000000001</v>
      </c>
      <c r="I13232" s="3">
        <v>0.94235000000000002</v>
      </c>
      <c r="J13232" s="3">
        <v>21.192850000000004</v>
      </c>
      <c r="K13232" s="4">
        <v>0.34999999999999992</v>
      </c>
      <c r="L13232" s="73">
        <v>38.473173846153848</v>
      </c>
    </row>
    <row r="13233" spans="1:12" x14ac:dyDescent="0.35">
      <c r="A13233" s="1" t="s">
        <v>22253</v>
      </c>
      <c r="B13233" t="s">
        <v>22254</v>
      </c>
      <c r="C13233" t="s">
        <v>363</v>
      </c>
      <c r="D13233" t="s">
        <v>364</v>
      </c>
      <c r="E13233">
        <v>1</v>
      </c>
      <c r="F13233" s="2">
        <v>2.46</v>
      </c>
      <c r="G13233" s="3">
        <v>146</v>
      </c>
      <c r="H13233" s="3">
        <v>2.46E-2</v>
      </c>
      <c r="I13233" s="3">
        <v>0.11562</v>
      </c>
      <c r="J13233" s="3">
        <v>2.6002199999999998</v>
      </c>
      <c r="K13233" s="4">
        <v>0.35</v>
      </c>
      <c r="L13233" s="73">
        <v>4.7203993846153836</v>
      </c>
    </row>
    <row r="13234" spans="1:12" x14ac:dyDescent="0.35">
      <c r="A13234" s="1" t="s">
        <v>22255</v>
      </c>
      <c r="B13234" t="s">
        <v>22256</v>
      </c>
      <c r="C13234" t="s">
        <v>13</v>
      </c>
      <c r="D13234" t="s">
        <v>14</v>
      </c>
      <c r="E13234">
        <v>1</v>
      </c>
      <c r="F13234" s="2">
        <v>423.36</v>
      </c>
      <c r="G13234" s="3">
        <v>849</v>
      </c>
      <c r="H13234" s="3">
        <v>4.2336</v>
      </c>
      <c r="I13234" s="3">
        <v>19.897919999999999</v>
      </c>
      <c r="J13234" s="3">
        <v>447.49152000000004</v>
      </c>
      <c r="K13234" s="4">
        <v>0.35000000000000003</v>
      </c>
      <c r="L13234" s="73">
        <v>812.36922092307702</v>
      </c>
    </row>
    <row r="13235" spans="1:12" x14ac:dyDescent="0.35">
      <c r="A13235" s="1" t="s">
        <v>22257</v>
      </c>
      <c r="B13235" t="s">
        <v>22258</v>
      </c>
      <c r="C13235" t="s">
        <v>363</v>
      </c>
      <c r="D13235" t="s">
        <v>364</v>
      </c>
      <c r="E13235">
        <v>1</v>
      </c>
      <c r="F13235" s="2">
        <v>547.88</v>
      </c>
      <c r="G13235" s="3">
        <v>3382</v>
      </c>
      <c r="H13235" s="3">
        <v>5.4787999999999997</v>
      </c>
      <c r="I13235" s="3">
        <v>25.750360000000001</v>
      </c>
      <c r="J13235" s="3">
        <v>579.10915999999997</v>
      </c>
      <c r="K13235" s="4">
        <v>0.35000000000000003</v>
      </c>
      <c r="L13235" s="73">
        <v>1051.3058596923076</v>
      </c>
    </row>
    <row r="13236" spans="1:12" x14ac:dyDescent="0.35">
      <c r="A13236" s="1" t="s">
        <v>22259</v>
      </c>
      <c r="B13236" t="s">
        <v>22260</v>
      </c>
      <c r="C13236" t="s">
        <v>34</v>
      </c>
      <c r="D13236" t="s">
        <v>35</v>
      </c>
      <c r="E13236">
        <v>1</v>
      </c>
      <c r="F13236" s="2">
        <v>0.376</v>
      </c>
      <c r="G13236" s="3">
        <v>1</v>
      </c>
      <c r="H13236" s="3">
        <v>3.7599999999999999E-3</v>
      </c>
      <c r="I13236" s="3">
        <v>1.7672E-2</v>
      </c>
      <c r="J13236" s="3">
        <v>0.39743200000000001</v>
      </c>
      <c r="K13236" s="4">
        <v>0.34999999999999992</v>
      </c>
      <c r="L13236" s="73">
        <v>0.72149193846153836</v>
      </c>
    </row>
    <row r="13237" spans="1:12" x14ac:dyDescent="0.35">
      <c r="A13237" s="1" t="s">
        <v>22261</v>
      </c>
      <c r="B13237" t="s">
        <v>19624</v>
      </c>
      <c r="C13237" t="s">
        <v>363</v>
      </c>
      <c r="D13237" t="s">
        <v>364</v>
      </c>
      <c r="E13237">
        <v>1</v>
      </c>
      <c r="F13237" s="2">
        <v>312.8</v>
      </c>
      <c r="G13237" s="3">
        <v>680</v>
      </c>
      <c r="H13237" s="3">
        <v>3.1280000000000001</v>
      </c>
      <c r="I13237" s="3">
        <v>14.701600000000001</v>
      </c>
      <c r="J13237" s="3">
        <v>330.62959999999998</v>
      </c>
      <c r="K13237" s="4">
        <v>0.35</v>
      </c>
      <c r="L13237" s="73">
        <v>600.21988923076924</v>
      </c>
    </row>
    <row r="13238" spans="1:12" x14ac:dyDescent="0.35">
      <c r="A13238" s="1" t="s">
        <v>22262</v>
      </c>
      <c r="B13238" t="s">
        <v>22263</v>
      </c>
      <c r="C13238" t="s">
        <v>363</v>
      </c>
      <c r="D13238" t="s">
        <v>364</v>
      </c>
      <c r="E13238">
        <v>1</v>
      </c>
      <c r="F13238" s="2">
        <v>469.1</v>
      </c>
      <c r="G13238" s="3">
        <v>880</v>
      </c>
      <c r="H13238" s="3">
        <v>4.6910000000000007</v>
      </c>
      <c r="I13238" s="3">
        <v>22.047700000000003</v>
      </c>
      <c r="J13238" s="3">
        <v>495.83870000000002</v>
      </c>
      <c r="K13238" s="4">
        <v>0.35</v>
      </c>
      <c r="L13238" s="73">
        <v>900.13794769230776</v>
      </c>
    </row>
    <row r="13239" spans="1:12" x14ac:dyDescent="0.35">
      <c r="A13239" s="1" t="s">
        <v>22264</v>
      </c>
      <c r="B13239" t="s">
        <v>22265</v>
      </c>
      <c r="C13239" t="s">
        <v>363</v>
      </c>
      <c r="D13239" t="s">
        <v>364</v>
      </c>
      <c r="E13239">
        <v>1</v>
      </c>
      <c r="F13239" s="2">
        <v>2530</v>
      </c>
      <c r="G13239" s="3">
        <v>5116</v>
      </c>
      <c r="H13239" s="3">
        <v>25.3</v>
      </c>
      <c r="I13239" s="3">
        <v>118.91</v>
      </c>
      <c r="J13239" s="3">
        <v>2674.21</v>
      </c>
      <c r="K13239" s="4">
        <v>0.35000000000000003</v>
      </c>
      <c r="L13239" s="73">
        <v>4854.7196923076926</v>
      </c>
    </row>
    <row r="13240" spans="1:12" x14ac:dyDescent="0.35">
      <c r="A13240" s="1" t="s">
        <v>22266</v>
      </c>
      <c r="B13240" t="s">
        <v>22267</v>
      </c>
      <c r="C13240" t="s">
        <v>34</v>
      </c>
      <c r="D13240" t="s">
        <v>35</v>
      </c>
      <c r="E13240">
        <v>1</v>
      </c>
      <c r="F13240" s="2">
        <v>14496.34</v>
      </c>
      <c r="G13240" s="3">
        <v>37115</v>
      </c>
      <c r="H13240" s="3">
        <v>144.96340000000001</v>
      </c>
      <c r="I13240" s="3">
        <v>681.32798000000003</v>
      </c>
      <c r="J13240" s="3">
        <v>15322.631380000001</v>
      </c>
      <c r="K13240" s="4">
        <v>0.35</v>
      </c>
      <c r="L13240" s="73">
        <v>27816.469274461539</v>
      </c>
    </row>
    <row r="13241" spans="1:12" x14ac:dyDescent="0.35">
      <c r="A13241" s="1" t="s">
        <v>22268</v>
      </c>
      <c r="B13241" t="s">
        <v>22269</v>
      </c>
      <c r="C13241" t="s">
        <v>363</v>
      </c>
      <c r="D13241" t="s">
        <v>364</v>
      </c>
      <c r="E13241">
        <v>1</v>
      </c>
      <c r="F13241" s="2">
        <v>156.84</v>
      </c>
      <c r="G13241" s="3">
        <v>294</v>
      </c>
      <c r="H13241" s="3">
        <v>1.5684</v>
      </c>
      <c r="I13241" s="3">
        <v>7.37148</v>
      </c>
      <c r="J13241" s="3">
        <v>165.77987999999999</v>
      </c>
      <c r="K13241" s="4">
        <v>0.35</v>
      </c>
      <c r="L13241" s="73">
        <v>300.95424369230767</v>
      </c>
    </row>
    <row r="13242" spans="1:12" x14ac:dyDescent="0.35">
      <c r="A13242" s="1" t="s">
        <v>22270</v>
      </c>
      <c r="B13242" t="s">
        <v>22271</v>
      </c>
      <c r="C13242" t="s">
        <v>363</v>
      </c>
      <c r="D13242" t="s">
        <v>364</v>
      </c>
      <c r="E13242">
        <v>1</v>
      </c>
      <c r="F13242" s="2">
        <v>17.984999999999999</v>
      </c>
      <c r="G13242" s="3">
        <v>71</v>
      </c>
      <c r="H13242" s="3">
        <v>0.17985000000000001</v>
      </c>
      <c r="I13242" s="3">
        <v>0.84529500000000002</v>
      </c>
      <c r="J13242" s="3">
        <v>19.010144999999998</v>
      </c>
      <c r="K13242" s="4">
        <v>0.35</v>
      </c>
      <c r="L13242" s="73">
        <v>34.510724769230762</v>
      </c>
    </row>
    <row r="13243" spans="1:12" x14ac:dyDescent="0.35">
      <c r="A13243" s="1" t="s">
        <v>22272</v>
      </c>
      <c r="B13243" t="s">
        <v>22273</v>
      </c>
      <c r="C13243" t="s">
        <v>26</v>
      </c>
      <c r="D13243" t="s">
        <v>27</v>
      </c>
      <c r="E13243">
        <v>1</v>
      </c>
      <c r="F13243" s="2">
        <v>25.07</v>
      </c>
      <c r="G13243" s="3">
        <v>56</v>
      </c>
      <c r="H13243" s="3">
        <v>0.25070000000000003</v>
      </c>
      <c r="I13243" s="3">
        <v>1.1782900000000001</v>
      </c>
      <c r="J13243" s="3">
        <v>26.498989999999999</v>
      </c>
      <c r="K13243" s="4">
        <v>0.35</v>
      </c>
      <c r="L13243" s="73">
        <v>48.105858769230764</v>
      </c>
    </row>
    <row r="13244" spans="1:12" x14ac:dyDescent="0.35">
      <c r="A13244" s="1" t="s">
        <v>22274</v>
      </c>
      <c r="B13244" t="s">
        <v>22275</v>
      </c>
      <c r="C13244" t="s">
        <v>34</v>
      </c>
      <c r="D13244" t="s">
        <v>35</v>
      </c>
      <c r="E13244">
        <v>1</v>
      </c>
      <c r="F13244" s="2">
        <v>5880.6</v>
      </c>
      <c r="G13244" s="3">
        <v>14985</v>
      </c>
      <c r="H13244" s="3">
        <v>58.806000000000004</v>
      </c>
      <c r="I13244" s="3">
        <v>276.38820000000004</v>
      </c>
      <c r="J13244" s="3">
        <v>6215.7942000000003</v>
      </c>
      <c r="K13244" s="4">
        <v>0.35</v>
      </c>
      <c r="L13244" s="73">
        <v>11284.057163076923</v>
      </c>
    </row>
    <row r="13245" spans="1:12" x14ac:dyDescent="0.35">
      <c r="A13245" s="1" t="s">
        <v>22276</v>
      </c>
      <c r="B13245" t="s">
        <v>22277</v>
      </c>
      <c r="C13245" t="s">
        <v>13</v>
      </c>
      <c r="D13245" t="s">
        <v>14</v>
      </c>
      <c r="E13245">
        <v>1</v>
      </c>
      <c r="F13245" s="2">
        <v>658.56</v>
      </c>
      <c r="G13245" s="3">
        <v>1320</v>
      </c>
      <c r="H13245" s="3">
        <v>6.5855999999999995</v>
      </c>
      <c r="I13245" s="3">
        <v>30.952319999999997</v>
      </c>
      <c r="J13245" s="3">
        <v>696.09791999999993</v>
      </c>
      <c r="K13245" s="4">
        <v>0.35</v>
      </c>
      <c r="L13245" s="73">
        <v>1263.6854547692305</v>
      </c>
    </row>
    <row r="13246" spans="1:12" x14ac:dyDescent="0.35">
      <c r="A13246" s="1" t="s">
        <v>22278</v>
      </c>
      <c r="B13246" t="s">
        <v>22279</v>
      </c>
      <c r="C13246" t="s">
        <v>34</v>
      </c>
      <c r="D13246" t="s">
        <v>35</v>
      </c>
      <c r="E13246">
        <v>1</v>
      </c>
      <c r="F13246" s="2">
        <v>11559.24</v>
      </c>
      <c r="G13246" s="3">
        <v>32107</v>
      </c>
      <c r="H13246" s="3">
        <v>115.5924</v>
      </c>
      <c r="I13246" s="3">
        <v>543.28427999999997</v>
      </c>
      <c r="J13246" s="3">
        <v>12218.116679999999</v>
      </c>
      <c r="K13246" s="4">
        <v>0.35</v>
      </c>
      <c r="L13246" s="73">
        <v>22180.581049846151</v>
      </c>
    </row>
    <row r="13247" spans="1:12" x14ac:dyDescent="0.35">
      <c r="A13247" s="1" t="s">
        <v>22280</v>
      </c>
      <c r="B13247" t="s">
        <v>20423</v>
      </c>
      <c r="C13247" t="s">
        <v>34</v>
      </c>
      <c r="D13247" t="s">
        <v>35</v>
      </c>
      <c r="E13247">
        <v>1</v>
      </c>
      <c r="F13247" s="2">
        <v>85.97</v>
      </c>
      <c r="G13247" s="3">
        <v>105</v>
      </c>
      <c r="H13247" s="3">
        <v>0.85970000000000002</v>
      </c>
      <c r="I13247" s="3">
        <v>4.0405899999999999</v>
      </c>
      <c r="J13247" s="3">
        <v>90.870289999999997</v>
      </c>
      <c r="K13247" s="4">
        <v>0.34999999999999992</v>
      </c>
      <c r="L13247" s="73">
        <v>164.96452646153844</v>
      </c>
    </row>
    <row r="13248" spans="1:12" x14ac:dyDescent="0.35">
      <c r="A13248" s="1" t="s">
        <v>22281</v>
      </c>
      <c r="B13248" t="s">
        <v>22282</v>
      </c>
      <c r="C13248" t="s">
        <v>34</v>
      </c>
      <c r="D13248" t="s">
        <v>35</v>
      </c>
      <c r="E13248">
        <v>1</v>
      </c>
      <c r="F13248" s="2">
        <v>132.04</v>
      </c>
      <c r="G13248" s="3">
        <v>323.94880000000001</v>
      </c>
      <c r="H13248" s="3">
        <v>1.3204</v>
      </c>
      <c r="I13248" s="3">
        <v>6.2058799999999996</v>
      </c>
      <c r="J13248" s="3">
        <v>139.56628000000001</v>
      </c>
      <c r="K13248" s="4">
        <v>0.35</v>
      </c>
      <c r="L13248" s="73">
        <v>253.36647753846154</v>
      </c>
    </row>
    <row r="13249" spans="1:12" x14ac:dyDescent="0.35">
      <c r="A13249" s="1" t="s">
        <v>22283</v>
      </c>
      <c r="B13249" t="s">
        <v>22284</v>
      </c>
      <c r="C13249" t="s">
        <v>363</v>
      </c>
      <c r="D13249" t="s">
        <v>364</v>
      </c>
      <c r="E13249">
        <v>1</v>
      </c>
      <c r="F13249" s="2">
        <v>258.5</v>
      </c>
      <c r="G13249" s="3">
        <v>306</v>
      </c>
      <c r="H13249" s="3">
        <v>2.585</v>
      </c>
      <c r="I13249" s="3">
        <v>12.1495</v>
      </c>
      <c r="J13249" s="3">
        <v>273.23449999999997</v>
      </c>
      <c r="K13249" s="4">
        <v>0.35</v>
      </c>
      <c r="L13249" s="73">
        <v>496.02570769230761</v>
      </c>
    </row>
    <row r="13250" spans="1:12" x14ac:dyDescent="0.35">
      <c r="A13250" s="1">
        <v>7291090</v>
      </c>
      <c r="B13250" t="s">
        <v>19826</v>
      </c>
      <c r="C13250" t="s">
        <v>34</v>
      </c>
      <c r="D13250" t="s">
        <v>35</v>
      </c>
      <c r="E13250">
        <v>1</v>
      </c>
      <c r="F13250" s="2">
        <v>0.245</v>
      </c>
      <c r="G13250" s="3">
        <v>1</v>
      </c>
      <c r="H13250" s="3">
        <v>2.4499999999999999E-3</v>
      </c>
      <c r="I13250" s="3">
        <v>1.1514999999999999E-2</v>
      </c>
      <c r="J13250" s="3">
        <v>0.258965</v>
      </c>
      <c r="K13250" s="4">
        <v>0.35</v>
      </c>
      <c r="L13250" s="73">
        <v>0.47012107692307692</v>
      </c>
    </row>
    <row r="13251" spans="1:12" x14ac:dyDescent="0.35">
      <c r="A13251" s="1" t="s">
        <v>22285</v>
      </c>
      <c r="B13251" t="s">
        <v>22286</v>
      </c>
      <c r="C13251" t="s">
        <v>13</v>
      </c>
      <c r="D13251" t="s">
        <v>14</v>
      </c>
      <c r="E13251">
        <v>1</v>
      </c>
      <c r="F13251" s="2">
        <v>39.7196</v>
      </c>
      <c r="G13251" s="3">
        <v>94</v>
      </c>
      <c r="H13251" s="3">
        <v>0.39719599999999999</v>
      </c>
      <c r="I13251" s="3">
        <v>1.8668212</v>
      </c>
      <c r="J13251" s="3">
        <v>41.983617199999998</v>
      </c>
      <c r="K13251" s="4">
        <v>0.35000000000000003</v>
      </c>
      <c r="L13251" s="73">
        <v>76.216412763076917</v>
      </c>
    </row>
    <row r="13252" spans="1:12" x14ac:dyDescent="0.35">
      <c r="A13252" s="1" t="s">
        <v>22287</v>
      </c>
      <c r="B13252" t="s">
        <v>22288</v>
      </c>
      <c r="C13252" t="s">
        <v>13</v>
      </c>
      <c r="D13252" t="s">
        <v>14</v>
      </c>
      <c r="E13252">
        <v>1</v>
      </c>
      <c r="F13252" s="2">
        <v>12.6</v>
      </c>
      <c r="G13252" s="3">
        <v>46.536000000000001</v>
      </c>
      <c r="H13252" s="3">
        <v>0.126</v>
      </c>
      <c r="I13252" s="3">
        <v>0.59219999999999995</v>
      </c>
      <c r="J13252" s="3">
        <v>13.318199999999999</v>
      </c>
      <c r="K13252" s="4">
        <v>0.34999999999999992</v>
      </c>
      <c r="L13252" s="73">
        <v>24.177655384615381</v>
      </c>
    </row>
    <row r="13253" spans="1:12" x14ac:dyDescent="0.35">
      <c r="A13253" s="1" t="s">
        <v>22289</v>
      </c>
      <c r="B13253" t="s">
        <v>22290</v>
      </c>
      <c r="C13253" t="s">
        <v>363</v>
      </c>
      <c r="D13253" t="s">
        <v>364</v>
      </c>
      <c r="E13253">
        <v>1</v>
      </c>
      <c r="F13253" s="2">
        <v>257.60000000000002</v>
      </c>
      <c r="G13253" s="3">
        <v>563</v>
      </c>
      <c r="H13253" s="3">
        <v>2.5760000000000001</v>
      </c>
      <c r="I13253" s="3">
        <v>12.107200000000001</v>
      </c>
      <c r="J13253" s="3">
        <v>272.28320000000002</v>
      </c>
      <c r="K13253" s="4">
        <v>0.35000000000000003</v>
      </c>
      <c r="L13253" s="73">
        <v>494.29873230769238</v>
      </c>
    </row>
    <row r="13254" spans="1:12" x14ac:dyDescent="0.35">
      <c r="A13254" s="1" t="s">
        <v>22291</v>
      </c>
      <c r="B13254" t="s">
        <v>22292</v>
      </c>
      <c r="C13254" t="s">
        <v>34</v>
      </c>
      <c r="D13254" t="s">
        <v>35</v>
      </c>
      <c r="E13254">
        <v>1</v>
      </c>
      <c r="F13254" s="2">
        <v>192.19</v>
      </c>
      <c r="G13254" s="3">
        <v>478</v>
      </c>
      <c r="H13254" s="3">
        <v>1.9218999999999999</v>
      </c>
      <c r="I13254" s="3">
        <v>9.0329300000000003</v>
      </c>
      <c r="J13254" s="3">
        <v>203.14482999999998</v>
      </c>
      <c r="K13254" s="4">
        <v>0.35</v>
      </c>
      <c r="L13254" s="73">
        <v>368.78599907692302</v>
      </c>
    </row>
    <row r="13255" spans="1:12" x14ac:dyDescent="0.35">
      <c r="A13255" s="1" t="s">
        <v>22293</v>
      </c>
      <c r="B13255" t="s">
        <v>19585</v>
      </c>
      <c r="C13255" t="s">
        <v>363</v>
      </c>
      <c r="D13255" t="s">
        <v>364</v>
      </c>
      <c r="E13255">
        <v>1</v>
      </c>
      <c r="F13255" s="2">
        <v>4385</v>
      </c>
      <c r="G13255" s="3">
        <v>7293</v>
      </c>
      <c r="H13255" s="3">
        <v>43.85</v>
      </c>
      <c r="I13255" s="3">
        <v>206.095</v>
      </c>
      <c r="J13255" s="3">
        <v>4634.9450000000006</v>
      </c>
      <c r="K13255" s="4">
        <v>0.35</v>
      </c>
      <c r="L13255" s="73">
        <v>8414.2078461538476</v>
      </c>
    </row>
    <row r="13256" spans="1:12" x14ac:dyDescent="0.35">
      <c r="A13256" s="1" t="s">
        <v>22294</v>
      </c>
      <c r="B13256" t="s">
        <v>22295</v>
      </c>
      <c r="C13256" t="s">
        <v>21</v>
      </c>
      <c r="D13256" t="s">
        <v>22</v>
      </c>
      <c r="E13256">
        <v>1</v>
      </c>
      <c r="F13256" s="2">
        <v>133.63</v>
      </c>
      <c r="G13256" s="3">
        <v>342</v>
      </c>
      <c r="H13256" s="3">
        <v>1.3363</v>
      </c>
      <c r="I13256" s="3">
        <v>6.2806099999999994</v>
      </c>
      <c r="J13256" s="3">
        <v>141.24690999999999</v>
      </c>
      <c r="K13256" s="4">
        <v>0.35000000000000003</v>
      </c>
      <c r="L13256" s="73">
        <v>256.41746738461535</v>
      </c>
    </row>
    <row r="13257" spans="1:12" x14ac:dyDescent="0.35">
      <c r="A13257" s="1" t="s">
        <v>22296</v>
      </c>
      <c r="B13257" t="s">
        <v>22297</v>
      </c>
      <c r="C13257" t="s">
        <v>13</v>
      </c>
      <c r="D13257" t="s">
        <v>14</v>
      </c>
      <c r="E13257">
        <v>1</v>
      </c>
      <c r="F13257" s="2">
        <v>368.76</v>
      </c>
      <c r="G13257" s="3">
        <v>738</v>
      </c>
      <c r="H13257" s="3">
        <v>3.6875999999999998</v>
      </c>
      <c r="I13257" s="3">
        <v>17.331720000000001</v>
      </c>
      <c r="J13257" s="3">
        <v>389.77931999999998</v>
      </c>
      <c r="K13257" s="4">
        <v>0.35</v>
      </c>
      <c r="L13257" s="73">
        <v>707.59938092307686</v>
      </c>
    </row>
    <row r="13258" spans="1:12" x14ac:dyDescent="0.35">
      <c r="A13258" s="1" t="s">
        <v>22298</v>
      </c>
      <c r="B13258" t="s">
        <v>22299</v>
      </c>
      <c r="C13258" t="s">
        <v>34</v>
      </c>
      <c r="D13258" t="s">
        <v>35</v>
      </c>
      <c r="E13258">
        <v>1</v>
      </c>
      <c r="F13258" s="2">
        <v>0.254</v>
      </c>
      <c r="G13258" s="3">
        <v>1</v>
      </c>
      <c r="H13258" s="3">
        <v>2.5400000000000002E-3</v>
      </c>
      <c r="I13258" s="3">
        <v>1.1938000000000001E-2</v>
      </c>
      <c r="J13258" s="3">
        <v>0.26847799999999999</v>
      </c>
      <c r="K13258" s="4">
        <v>0.35</v>
      </c>
      <c r="L13258" s="73">
        <v>0.48739083076923073</v>
      </c>
    </row>
    <row r="13259" spans="1:12" x14ac:dyDescent="0.35">
      <c r="A13259" s="1" t="s">
        <v>22300</v>
      </c>
      <c r="B13259" t="s">
        <v>22301</v>
      </c>
      <c r="C13259" t="s">
        <v>26</v>
      </c>
      <c r="D13259" t="s">
        <v>27</v>
      </c>
      <c r="E13259">
        <v>1</v>
      </c>
      <c r="F13259" s="2">
        <v>344.33</v>
      </c>
      <c r="G13259" s="3">
        <v>702</v>
      </c>
      <c r="H13259" s="3">
        <v>3.4432999999999998</v>
      </c>
      <c r="I13259" s="3">
        <v>16.183509999999998</v>
      </c>
      <c r="J13259" s="3">
        <v>363.95681000000002</v>
      </c>
      <c r="K13259" s="4">
        <v>0.34999999999999992</v>
      </c>
      <c r="L13259" s="73">
        <v>660.72159353846155</v>
      </c>
    </row>
    <row r="13260" spans="1:12" x14ac:dyDescent="0.35">
      <c r="A13260" s="1" t="s">
        <v>22302</v>
      </c>
      <c r="B13260" t="s">
        <v>17373</v>
      </c>
      <c r="C13260" t="s">
        <v>26</v>
      </c>
      <c r="D13260" t="s">
        <v>27</v>
      </c>
      <c r="E13260">
        <v>1</v>
      </c>
      <c r="F13260" s="2">
        <v>4632.75</v>
      </c>
      <c r="G13260" s="3">
        <v>10125.19</v>
      </c>
      <c r="H13260" s="3">
        <v>46.327500000000001</v>
      </c>
      <c r="I13260" s="3">
        <v>217.73925</v>
      </c>
      <c r="J13260" s="3">
        <v>4896.81675</v>
      </c>
      <c r="K13260" s="4">
        <v>0.35</v>
      </c>
      <c r="L13260" s="73">
        <v>8889.6057923076914</v>
      </c>
    </row>
    <row r="13261" spans="1:12" x14ac:dyDescent="0.35">
      <c r="A13261" s="1" t="s">
        <v>22303</v>
      </c>
      <c r="B13261" t="s">
        <v>22304</v>
      </c>
      <c r="C13261" t="s">
        <v>34</v>
      </c>
      <c r="D13261" t="s">
        <v>35</v>
      </c>
      <c r="E13261">
        <v>1</v>
      </c>
      <c r="F13261" s="2">
        <v>1728.34</v>
      </c>
      <c r="G13261" s="3">
        <v>4345</v>
      </c>
      <c r="H13261" s="3">
        <v>17.2834</v>
      </c>
      <c r="I13261" s="3">
        <v>81.231979999999993</v>
      </c>
      <c r="J13261" s="3">
        <v>1826.85538</v>
      </c>
      <c r="K13261" s="4">
        <v>0.34999999999999992</v>
      </c>
      <c r="L13261" s="73">
        <v>3316.4451513846147</v>
      </c>
    </row>
    <row r="13262" spans="1:12" x14ac:dyDescent="0.35">
      <c r="A13262" s="1" t="s">
        <v>22305</v>
      </c>
      <c r="B13262" t="s">
        <v>22306</v>
      </c>
      <c r="C13262" t="s">
        <v>34</v>
      </c>
      <c r="D13262" t="s">
        <v>35</v>
      </c>
      <c r="E13262">
        <v>1</v>
      </c>
      <c r="F13262" s="2">
        <v>198.84</v>
      </c>
      <c r="G13262" s="3">
        <v>494</v>
      </c>
      <c r="H13262" s="3">
        <v>1.9884000000000002</v>
      </c>
      <c r="I13262" s="3">
        <v>9.3454800000000002</v>
      </c>
      <c r="J13262" s="3">
        <v>210.17388000000003</v>
      </c>
      <c r="K13262" s="4">
        <v>0.34999999999999992</v>
      </c>
      <c r="L13262" s="73">
        <v>381.54642830769228</v>
      </c>
    </row>
    <row r="13263" spans="1:12" x14ac:dyDescent="0.35">
      <c r="A13263" s="1" t="s">
        <v>22307</v>
      </c>
      <c r="B13263" t="s">
        <v>10469</v>
      </c>
      <c r="C13263" t="s">
        <v>34</v>
      </c>
      <c r="D13263" t="s">
        <v>35</v>
      </c>
      <c r="E13263">
        <v>1</v>
      </c>
      <c r="F13263" s="2">
        <v>2686.43</v>
      </c>
      <c r="G13263" s="3">
        <v>6496</v>
      </c>
      <c r="H13263" s="3">
        <v>26.8643</v>
      </c>
      <c r="I13263" s="3">
        <v>126.26221</v>
      </c>
      <c r="J13263" s="3">
        <v>2839.5565099999999</v>
      </c>
      <c r="K13263" s="4">
        <v>0.35000000000000003</v>
      </c>
      <c r="L13263" s="73">
        <v>5154.8872027692305</v>
      </c>
    </row>
    <row r="13264" spans="1:12" x14ac:dyDescent="0.35">
      <c r="A13264" s="1" t="s">
        <v>22308</v>
      </c>
      <c r="B13264" t="s">
        <v>19673</v>
      </c>
      <c r="C13264" t="s">
        <v>34</v>
      </c>
      <c r="D13264" t="s">
        <v>35</v>
      </c>
      <c r="E13264">
        <v>1</v>
      </c>
      <c r="F13264" s="2">
        <v>7092.36</v>
      </c>
      <c r="G13264" s="3">
        <v>19700</v>
      </c>
      <c r="H13264" s="3">
        <v>70.923599999999993</v>
      </c>
      <c r="I13264" s="3">
        <v>333.34091999999998</v>
      </c>
      <c r="J13264" s="3">
        <v>7496.6245199999994</v>
      </c>
      <c r="K13264" s="4">
        <v>0.34999999999999992</v>
      </c>
      <c r="L13264" s="73">
        <v>13609.256820923074</v>
      </c>
    </row>
    <row r="13265" spans="1:12" x14ac:dyDescent="0.35">
      <c r="A13265" s="1" t="s">
        <v>22309</v>
      </c>
      <c r="B13265" t="s">
        <v>22310</v>
      </c>
      <c r="C13265" t="s">
        <v>13</v>
      </c>
      <c r="D13265" t="s">
        <v>14</v>
      </c>
      <c r="E13265">
        <v>1</v>
      </c>
      <c r="F13265" s="2">
        <v>99.12</v>
      </c>
      <c r="G13265" s="3">
        <v>198</v>
      </c>
      <c r="H13265" s="3">
        <v>0.99120000000000008</v>
      </c>
      <c r="I13265" s="3">
        <v>4.6586400000000001</v>
      </c>
      <c r="J13265" s="3">
        <v>104.76984000000002</v>
      </c>
      <c r="K13265" s="4">
        <v>0.35</v>
      </c>
      <c r="L13265" s="73">
        <v>190.1975556923077</v>
      </c>
    </row>
    <row r="13266" spans="1:12" x14ac:dyDescent="0.35">
      <c r="A13266" s="1" t="s">
        <v>22311</v>
      </c>
      <c r="B13266" t="s">
        <v>20183</v>
      </c>
      <c r="C13266" t="s">
        <v>26</v>
      </c>
      <c r="D13266" t="s">
        <v>27</v>
      </c>
      <c r="E13266">
        <v>1</v>
      </c>
      <c r="F13266" s="2">
        <v>579.15</v>
      </c>
      <c r="G13266" s="3">
        <v>1265.77</v>
      </c>
      <c r="H13266" s="3">
        <v>5.7915000000000001</v>
      </c>
      <c r="I13266" s="3">
        <v>27.220050000000001</v>
      </c>
      <c r="J13266" s="3">
        <v>612.16155000000003</v>
      </c>
      <c r="K13266" s="4">
        <v>0.35</v>
      </c>
      <c r="L13266" s="73">
        <v>1111.3086600000001</v>
      </c>
    </row>
    <row r="13267" spans="1:12" x14ac:dyDescent="0.35">
      <c r="A13267" s="1" t="s">
        <v>22312</v>
      </c>
      <c r="B13267" t="s">
        <v>20313</v>
      </c>
      <c r="C13267" t="s">
        <v>363</v>
      </c>
      <c r="D13267" t="s">
        <v>364</v>
      </c>
      <c r="E13267">
        <v>1</v>
      </c>
      <c r="F13267" s="2">
        <v>2305.52</v>
      </c>
      <c r="G13267" s="3">
        <v>2792</v>
      </c>
      <c r="H13267" s="3">
        <v>23.055199999999999</v>
      </c>
      <c r="I13267" s="3">
        <v>108.35944000000001</v>
      </c>
      <c r="J13267" s="3">
        <v>2436.9346399999999</v>
      </c>
      <c r="K13267" s="4">
        <v>0.34999999999999992</v>
      </c>
      <c r="L13267" s="73">
        <v>4423.9736541538459</v>
      </c>
    </row>
    <row r="13268" spans="1:12" x14ac:dyDescent="0.35">
      <c r="A13268" s="1" t="s">
        <v>22313</v>
      </c>
      <c r="B13268" t="s">
        <v>1575</v>
      </c>
      <c r="C13268" t="s">
        <v>34</v>
      </c>
      <c r="D13268" t="s">
        <v>35</v>
      </c>
      <c r="E13268">
        <v>1</v>
      </c>
      <c r="F13268" s="2">
        <v>26607.040000000001</v>
      </c>
      <c r="G13268" s="3">
        <v>73901</v>
      </c>
      <c r="H13268" s="3">
        <v>266.07040000000001</v>
      </c>
      <c r="I13268" s="3">
        <v>1250.53088</v>
      </c>
      <c r="J13268" s="3">
        <v>28123.64128</v>
      </c>
      <c r="K13268" s="4">
        <v>0.35</v>
      </c>
      <c r="L13268" s="73">
        <v>51055.225708307691</v>
      </c>
    </row>
    <row r="13269" spans="1:12" x14ac:dyDescent="0.35">
      <c r="A13269" s="1" t="s">
        <v>22314</v>
      </c>
      <c r="B13269" t="s">
        <v>22315</v>
      </c>
      <c r="C13269" t="s">
        <v>363</v>
      </c>
      <c r="D13269" t="s">
        <v>364</v>
      </c>
      <c r="E13269">
        <v>1</v>
      </c>
      <c r="F13269" s="2">
        <v>162.15</v>
      </c>
      <c r="G13269" s="3">
        <v>319</v>
      </c>
      <c r="H13269" s="3">
        <v>1.6215000000000002</v>
      </c>
      <c r="I13269" s="3">
        <v>7.6210500000000003</v>
      </c>
      <c r="J13269" s="3">
        <v>171.39255</v>
      </c>
      <c r="K13269" s="4">
        <v>0.34999999999999992</v>
      </c>
      <c r="L13269" s="73">
        <v>311.14339846153842</v>
      </c>
    </row>
    <row r="13270" spans="1:12" x14ac:dyDescent="0.35">
      <c r="A13270" s="1" t="s">
        <v>22316</v>
      </c>
      <c r="B13270" t="s">
        <v>22317</v>
      </c>
      <c r="C13270" t="s">
        <v>46</v>
      </c>
      <c r="D13270" t="s">
        <v>47</v>
      </c>
      <c r="E13270">
        <v>1</v>
      </c>
      <c r="F13270" s="2">
        <v>338</v>
      </c>
      <c r="G13270" s="3">
        <v>913.29280000000006</v>
      </c>
      <c r="H13270" s="3">
        <v>3.38</v>
      </c>
      <c r="I13270" s="3">
        <v>15.885999999999999</v>
      </c>
      <c r="J13270" s="3">
        <v>357.26600000000002</v>
      </c>
      <c r="K13270" s="4">
        <v>0.34999999999999992</v>
      </c>
      <c r="L13270" s="73">
        <v>648.5752</v>
      </c>
    </row>
    <row r="13271" spans="1:12" x14ac:dyDescent="0.35">
      <c r="A13271" s="1" t="s">
        <v>22318</v>
      </c>
      <c r="B13271" t="s">
        <v>22319</v>
      </c>
      <c r="C13271" t="s">
        <v>363</v>
      </c>
      <c r="D13271" t="s">
        <v>364</v>
      </c>
      <c r="E13271">
        <v>1</v>
      </c>
      <c r="F13271" s="2">
        <v>1014.53</v>
      </c>
      <c r="G13271" s="3">
        <v>2005</v>
      </c>
      <c r="H13271" s="3">
        <v>10.145300000000001</v>
      </c>
      <c r="I13271" s="3">
        <v>47.68291</v>
      </c>
      <c r="J13271" s="3">
        <v>1072.3582099999999</v>
      </c>
      <c r="K13271" s="4">
        <v>0.35</v>
      </c>
      <c r="L13271" s="73">
        <v>1946.7425966153842</v>
      </c>
    </row>
    <row r="13272" spans="1:12" x14ac:dyDescent="0.35">
      <c r="A13272" s="1" t="s">
        <v>22320</v>
      </c>
      <c r="B13272" t="s">
        <v>1973</v>
      </c>
      <c r="C13272" t="s">
        <v>13</v>
      </c>
      <c r="D13272" t="s">
        <v>14</v>
      </c>
      <c r="E13272">
        <v>1</v>
      </c>
      <c r="F13272" s="2">
        <v>2859.36</v>
      </c>
      <c r="G13272" s="3">
        <v>5723</v>
      </c>
      <c r="H13272" s="3">
        <v>28.593600000000002</v>
      </c>
      <c r="I13272" s="3">
        <v>134.38992000000002</v>
      </c>
      <c r="J13272" s="3">
        <v>3022.3435200000004</v>
      </c>
      <c r="K13272" s="4">
        <v>0.35</v>
      </c>
      <c r="L13272" s="73">
        <v>5486.7159286153856</v>
      </c>
    </row>
    <row r="13273" spans="1:12" x14ac:dyDescent="0.35">
      <c r="A13273" s="1" t="s">
        <v>22321</v>
      </c>
      <c r="B13273" t="s">
        <v>22322</v>
      </c>
      <c r="C13273" t="s">
        <v>13</v>
      </c>
      <c r="D13273" t="s">
        <v>14</v>
      </c>
      <c r="E13273">
        <v>1</v>
      </c>
      <c r="F13273" s="2">
        <v>840</v>
      </c>
      <c r="G13273" s="3">
        <v>1684</v>
      </c>
      <c r="H13273" s="3">
        <v>8.4</v>
      </c>
      <c r="I13273" s="3">
        <v>39.479999999999997</v>
      </c>
      <c r="J13273" s="3">
        <v>887.88</v>
      </c>
      <c r="K13273" s="4">
        <v>0.35</v>
      </c>
      <c r="L13273" s="73">
        <v>1611.8436923076922</v>
      </c>
    </row>
    <row r="13274" spans="1:12" x14ac:dyDescent="0.35">
      <c r="A13274" s="1" t="s">
        <v>22323</v>
      </c>
      <c r="B13274" t="s">
        <v>22324</v>
      </c>
      <c r="C13274" t="s">
        <v>26</v>
      </c>
      <c r="D13274" t="s">
        <v>27</v>
      </c>
      <c r="E13274">
        <v>1</v>
      </c>
      <c r="F13274" s="2">
        <v>44.59</v>
      </c>
      <c r="G13274" s="3">
        <v>91.79</v>
      </c>
      <c r="H13274" s="3">
        <v>0.44590000000000002</v>
      </c>
      <c r="I13274" s="3">
        <v>2.0957300000000001</v>
      </c>
      <c r="J13274" s="3">
        <v>47.131630000000008</v>
      </c>
      <c r="K13274" s="4">
        <v>0.35</v>
      </c>
      <c r="L13274" s="73">
        <v>85.562036000000006</v>
      </c>
    </row>
    <row r="13275" spans="1:12" x14ac:dyDescent="0.35">
      <c r="A13275" s="1" t="s">
        <v>22325</v>
      </c>
      <c r="B13275" t="s">
        <v>22326</v>
      </c>
      <c r="C13275" t="s">
        <v>13</v>
      </c>
      <c r="D13275" t="s">
        <v>14</v>
      </c>
      <c r="E13275">
        <v>1</v>
      </c>
      <c r="F13275" s="2">
        <v>957.6</v>
      </c>
      <c r="G13275" s="3">
        <v>1916</v>
      </c>
      <c r="H13275" s="3">
        <v>9.5760000000000005</v>
      </c>
      <c r="I13275" s="3">
        <v>45.007200000000005</v>
      </c>
      <c r="J13275" s="3">
        <v>1012.1832000000001</v>
      </c>
      <c r="K13275" s="4">
        <v>0.34999999999999992</v>
      </c>
      <c r="L13275" s="73">
        <v>1837.5018092307691</v>
      </c>
    </row>
    <row r="13276" spans="1:12" x14ac:dyDescent="0.35">
      <c r="A13276" s="1" t="s">
        <v>22327</v>
      </c>
      <c r="B13276" t="s">
        <v>20948</v>
      </c>
      <c r="C13276" t="s">
        <v>363</v>
      </c>
      <c r="D13276" t="s">
        <v>364</v>
      </c>
      <c r="E13276">
        <v>1</v>
      </c>
      <c r="F13276" s="2">
        <v>6810</v>
      </c>
      <c r="G13276" s="3">
        <v>1005</v>
      </c>
      <c r="H13276" s="3">
        <v>68.099999999999994</v>
      </c>
      <c r="I13276" s="3">
        <v>320.07</v>
      </c>
      <c r="J13276" s="3">
        <v>7198.17</v>
      </c>
      <c r="K13276" s="4">
        <v>0.35000000000000003</v>
      </c>
      <c r="L13276" s="73">
        <v>13067.447076923077</v>
      </c>
    </row>
    <row r="13277" spans="1:12" x14ac:dyDescent="0.35">
      <c r="A13277" s="1" t="s">
        <v>22328</v>
      </c>
      <c r="B13277" t="s">
        <v>22329</v>
      </c>
      <c r="C13277" t="s">
        <v>363</v>
      </c>
      <c r="D13277" t="s">
        <v>364</v>
      </c>
      <c r="E13277">
        <v>1</v>
      </c>
      <c r="F13277" s="2">
        <v>14.200200000000001</v>
      </c>
      <c r="G13277" s="3">
        <v>26</v>
      </c>
      <c r="H13277" s="3">
        <v>0.14200200000000002</v>
      </c>
      <c r="I13277" s="3">
        <v>0.66740940000000004</v>
      </c>
      <c r="J13277" s="3">
        <v>15.009611400000001</v>
      </c>
      <c r="K13277" s="4">
        <v>0.35</v>
      </c>
      <c r="L13277" s="73">
        <v>27.248217618461538</v>
      </c>
    </row>
    <row r="13278" spans="1:12" x14ac:dyDescent="0.35">
      <c r="A13278" s="1" t="s">
        <v>22330</v>
      </c>
      <c r="B13278" t="s">
        <v>22331</v>
      </c>
      <c r="C13278" t="s">
        <v>363</v>
      </c>
      <c r="D13278" t="s">
        <v>364</v>
      </c>
      <c r="E13278">
        <v>1</v>
      </c>
      <c r="F13278" s="2">
        <v>4105</v>
      </c>
      <c r="G13278" s="3">
        <v>8450</v>
      </c>
      <c r="H13278" s="3">
        <v>41.050000000000004</v>
      </c>
      <c r="I13278" s="3">
        <v>192.935</v>
      </c>
      <c r="J13278" s="3">
        <v>4338.9850000000006</v>
      </c>
      <c r="K13278" s="4">
        <v>0.35000000000000003</v>
      </c>
      <c r="L13278" s="73">
        <v>7876.9266153846165</v>
      </c>
    </row>
    <row r="13279" spans="1:12" x14ac:dyDescent="0.35">
      <c r="A13279" s="1" t="s">
        <v>22332</v>
      </c>
      <c r="B13279" t="s">
        <v>22333</v>
      </c>
      <c r="C13279" t="s">
        <v>363</v>
      </c>
      <c r="D13279" t="s">
        <v>364</v>
      </c>
      <c r="E13279">
        <v>1</v>
      </c>
      <c r="F13279" s="2">
        <v>1100</v>
      </c>
      <c r="G13279" s="3">
        <v>3046.0079999999998</v>
      </c>
      <c r="H13279" s="3">
        <v>11</v>
      </c>
      <c r="I13279" s="3">
        <v>51.7</v>
      </c>
      <c r="J13279" s="3">
        <v>1162.7</v>
      </c>
      <c r="K13279" s="4">
        <v>0.35</v>
      </c>
      <c r="L13279" s="73">
        <v>2110.7476923076924</v>
      </c>
    </row>
    <row r="13280" spans="1:12" x14ac:dyDescent="0.35">
      <c r="A13280" s="1" t="s">
        <v>22334</v>
      </c>
      <c r="B13280" t="s">
        <v>22335</v>
      </c>
      <c r="C13280" t="s">
        <v>363</v>
      </c>
      <c r="D13280" t="s">
        <v>364</v>
      </c>
      <c r="E13280">
        <v>1</v>
      </c>
      <c r="F13280" s="2">
        <v>125.58</v>
      </c>
      <c r="G13280" s="3">
        <v>274.45999999999998</v>
      </c>
      <c r="H13280" s="3">
        <v>1.2558</v>
      </c>
      <c r="I13280" s="3">
        <v>5.9022600000000001</v>
      </c>
      <c r="J13280" s="3">
        <v>132.73805999999999</v>
      </c>
      <c r="K13280" s="4">
        <v>0.35</v>
      </c>
      <c r="L13280" s="73">
        <v>240.97063199999997</v>
      </c>
    </row>
    <row r="13281" spans="1:12" x14ac:dyDescent="0.35">
      <c r="A13281" s="1" t="s">
        <v>22336</v>
      </c>
      <c r="B13281" t="s">
        <v>22337</v>
      </c>
      <c r="C13281" t="s">
        <v>363</v>
      </c>
      <c r="D13281" t="s">
        <v>364</v>
      </c>
      <c r="E13281">
        <v>1</v>
      </c>
      <c r="F13281" s="2">
        <v>207.91749999999999</v>
      </c>
      <c r="G13281" s="3">
        <v>719</v>
      </c>
      <c r="H13281" s="3">
        <v>2.0791749999999998</v>
      </c>
      <c r="I13281" s="3">
        <v>9.7721225</v>
      </c>
      <c r="J13281" s="3">
        <v>219.76879749999998</v>
      </c>
      <c r="K13281" s="4">
        <v>0.35000000000000003</v>
      </c>
      <c r="L13281" s="73">
        <v>398.96489392307689</v>
      </c>
    </row>
    <row r="13282" spans="1:12" x14ac:dyDescent="0.35">
      <c r="A13282" s="1" t="s">
        <v>22338</v>
      </c>
      <c r="B13282" t="s">
        <v>20080</v>
      </c>
      <c r="C13282" t="s">
        <v>363</v>
      </c>
      <c r="D13282" t="s">
        <v>364</v>
      </c>
      <c r="E13282">
        <v>1</v>
      </c>
      <c r="F13282" s="2">
        <v>0.51</v>
      </c>
      <c r="G13282" s="3">
        <v>2</v>
      </c>
      <c r="H13282" s="3">
        <v>5.1000000000000004E-3</v>
      </c>
      <c r="I13282" s="3">
        <v>2.3970000000000002E-2</v>
      </c>
      <c r="J13282" s="3">
        <v>0.53907000000000005</v>
      </c>
      <c r="K13282" s="4">
        <v>0.35</v>
      </c>
      <c r="L13282" s="73">
        <v>0.97861938461538467</v>
      </c>
    </row>
    <row r="13283" spans="1:12" x14ac:dyDescent="0.35">
      <c r="A13283" s="1" t="s">
        <v>22339</v>
      </c>
      <c r="B13283" t="s">
        <v>22340</v>
      </c>
      <c r="C13283" t="s">
        <v>13</v>
      </c>
      <c r="D13283" t="s">
        <v>14</v>
      </c>
      <c r="E13283">
        <v>1</v>
      </c>
      <c r="F13283" s="2">
        <v>114.24</v>
      </c>
      <c r="G13283" s="3">
        <v>229</v>
      </c>
      <c r="H13283" s="3">
        <v>1.1424000000000001</v>
      </c>
      <c r="I13283" s="3">
        <v>5.3692799999999998</v>
      </c>
      <c r="J13283" s="3">
        <v>120.75167999999999</v>
      </c>
      <c r="K13283" s="4">
        <v>0.35</v>
      </c>
      <c r="L13283" s="73">
        <v>219.21074215384613</v>
      </c>
    </row>
    <row r="13284" spans="1:12" x14ac:dyDescent="0.35">
      <c r="A13284" s="1" t="s">
        <v>22341</v>
      </c>
      <c r="B13284" t="s">
        <v>22342</v>
      </c>
      <c r="C13284" t="s">
        <v>363</v>
      </c>
      <c r="D13284" t="s">
        <v>364</v>
      </c>
      <c r="E13284">
        <v>1</v>
      </c>
      <c r="F13284" s="2">
        <v>2925</v>
      </c>
      <c r="G13284" s="3">
        <v>4796</v>
      </c>
      <c r="H13284" s="3">
        <v>29.25</v>
      </c>
      <c r="I13284" s="3">
        <v>137.47499999999999</v>
      </c>
      <c r="J13284" s="3">
        <v>3091.7249999999999</v>
      </c>
      <c r="K13284" s="4">
        <v>0.35000000000000003</v>
      </c>
      <c r="L13284" s="73">
        <v>5612.67</v>
      </c>
    </row>
    <row r="13285" spans="1:12" x14ac:dyDescent="0.35">
      <c r="A13285" s="1" t="s">
        <v>22343</v>
      </c>
      <c r="B13285" t="s">
        <v>22344</v>
      </c>
      <c r="C13285" t="s">
        <v>363</v>
      </c>
      <c r="D13285" t="s">
        <v>364</v>
      </c>
      <c r="E13285">
        <v>1</v>
      </c>
      <c r="F13285" s="2">
        <v>3115</v>
      </c>
      <c r="G13285" s="3">
        <v>5841</v>
      </c>
      <c r="H13285" s="3">
        <v>31.150000000000002</v>
      </c>
      <c r="I13285" s="3">
        <v>146.405</v>
      </c>
      <c r="J13285" s="3">
        <v>3292.5550000000003</v>
      </c>
      <c r="K13285" s="4">
        <v>0.35</v>
      </c>
      <c r="L13285" s="73">
        <v>5977.2536923076932</v>
      </c>
    </row>
    <row r="13286" spans="1:12" x14ac:dyDescent="0.35">
      <c r="A13286" s="1" t="s">
        <v>22345</v>
      </c>
      <c r="B13286" t="s">
        <v>22346</v>
      </c>
      <c r="C13286" t="s">
        <v>363</v>
      </c>
      <c r="D13286" t="s">
        <v>364</v>
      </c>
      <c r="E13286">
        <v>1</v>
      </c>
      <c r="F13286" s="2">
        <v>1110</v>
      </c>
      <c r="G13286" s="3">
        <v>1848</v>
      </c>
      <c r="H13286" s="3">
        <v>11.1</v>
      </c>
      <c r="I13286" s="3">
        <v>52.17</v>
      </c>
      <c r="J13286" s="3">
        <v>1173.27</v>
      </c>
      <c r="K13286" s="4">
        <v>0.35000000000000003</v>
      </c>
      <c r="L13286" s="73">
        <v>2129.9363076923078</v>
      </c>
    </row>
    <row r="13287" spans="1:12" x14ac:dyDescent="0.35">
      <c r="A13287" s="1" t="s">
        <v>22347</v>
      </c>
      <c r="B13287" t="s">
        <v>22348</v>
      </c>
      <c r="C13287" t="s">
        <v>34</v>
      </c>
      <c r="D13287" t="s">
        <v>35</v>
      </c>
      <c r="E13287">
        <v>1</v>
      </c>
      <c r="F13287" s="2">
        <v>3771.9</v>
      </c>
      <c r="G13287" s="3">
        <v>10478</v>
      </c>
      <c r="H13287" s="3">
        <v>37.719000000000001</v>
      </c>
      <c r="I13287" s="3">
        <v>177.27930000000001</v>
      </c>
      <c r="J13287" s="3">
        <v>3986.8983000000003</v>
      </c>
      <c r="K13287" s="4">
        <v>0.35000000000000003</v>
      </c>
      <c r="L13287" s="73">
        <v>7237.7538369230779</v>
      </c>
    </row>
    <row r="13288" spans="1:12" x14ac:dyDescent="0.35">
      <c r="A13288" s="1" t="s">
        <v>22349</v>
      </c>
      <c r="B13288" t="s">
        <v>19609</v>
      </c>
      <c r="C13288" t="s">
        <v>34</v>
      </c>
      <c r="D13288" t="s">
        <v>35</v>
      </c>
      <c r="E13288">
        <v>1</v>
      </c>
      <c r="F13288" s="2">
        <v>2720.52</v>
      </c>
      <c r="G13288" s="3">
        <v>7061</v>
      </c>
      <c r="H13288" s="3">
        <v>27.205200000000001</v>
      </c>
      <c r="I13288" s="3">
        <v>127.86444</v>
      </c>
      <c r="J13288" s="3">
        <v>2875.5896399999997</v>
      </c>
      <c r="K13288" s="4">
        <v>0.35</v>
      </c>
      <c r="L13288" s="73">
        <v>5220.301192615384</v>
      </c>
    </row>
    <row r="13289" spans="1:12" x14ac:dyDescent="0.35">
      <c r="A13289" s="1" t="s">
        <v>22350</v>
      </c>
      <c r="B13289" t="s">
        <v>20322</v>
      </c>
      <c r="C13289" t="s">
        <v>34</v>
      </c>
      <c r="D13289" t="s">
        <v>35</v>
      </c>
      <c r="E13289">
        <v>1</v>
      </c>
      <c r="F13289" s="2">
        <v>11516.71</v>
      </c>
      <c r="G13289" s="3">
        <v>30861</v>
      </c>
      <c r="H13289" s="3">
        <v>115.16709999999999</v>
      </c>
      <c r="I13289" s="3">
        <v>541.28536999999994</v>
      </c>
      <c r="J13289" s="3">
        <v>12173.162469999999</v>
      </c>
      <c r="K13289" s="4">
        <v>0.35000000000000003</v>
      </c>
      <c r="L13289" s="73">
        <v>22098.971868615383</v>
      </c>
    </row>
    <row r="13290" spans="1:12" x14ac:dyDescent="0.35">
      <c r="A13290" s="1" t="s">
        <v>22351</v>
      </c>
      <c r="B13290" t="s">
        <v>22352</v>
      </c>
      <c r="C13290" t="s">
        <v>363</v>
      </c>
      <c r="D13290" t="s">
        <v>364</v>
      </c>
      <c r="E13290">
        <v>1</v>
      </c>
      <c r="F13290" s="2">
        <v>23.98</v>
      </c>
      <c r="G13290" s="3">
        <v>95</v>
      </c>
      <c r="H13290" s="3">
        <v>0.23980000000000001</v>
      </c>
      <c r="I13290" s="3">
        <v>1.12706</v>
      </c>
      <c r="J13290" s="3">
        <v>25.34686</v>
      </c>
      <c r="K13290" s="4">
        <v>0.35</v>
      </c>
      <c r="L13290" s="73">
        <v>46.014299692307688</v>
      </c>
    </row>
    <row r="13291" spans="1:12" x14ac:dyDescent="0.35">
      <c r="A13291" s="1" t="s">
        <v>22353</v>
      </c>
      <c r="B13291" t="s">
        <v>22354</v>
      </c>
      <c r="C13291" t="s">
        <v>363</v>
      </c>
      <c r="D13291" t="s">
        <v>364</v>
      </c>
      <c r="E13291">
        <v>1</v>
      </c>
      <c r="F13291" s="2">
        <v>408</v>
      </c>
      <c r="G13291" s="3">
        <v>915</v>
      </c>
      <c r="H13291" s="3">
        <v>4.08</v>
      </c>
      <c r="I13291" s="3">
        <v>19.175999999999998</v>
      </c>
      <c r="J13291" s="3">
        <v>431.25599999999997</v>
      </c>
      <c r="K13291" s="4">
        <v>0.35</v>
      </c>
      <c r="L13291" s="73">
        <v>782.89550769230766</v>
      </c>
    </row>
    <row r="13292" spans="1:12" x14ac:dyDescent="0.35">
      <c r="A13292" s="1" t="s">
        <v>22355</v>
      </c>
      <c r="B13292" t="s">
        <v>22356</v>
      </c>
      <c r="C13292" t="s">
        <v>34</v>
      </c>
      <c r="D13292" t="s">
        <v>35</v>
      </c>
      <c r="E13292">
        <v>1</v>
      </c>
      <c r="F13292" s="2">
        <v>0.376</v>
      </c>
      <c r="G13292" s="3">
        <v>1</v>
      </c>
      <c r="H13292" s="3">
        <v>3.7599999999999999E-3</v>
      </c>
      <c r="I13292" s="3">
        <v>1.7672E-2</v>
      </c>
      <c r="J13292" s="3">
        <v>0.39743200000000001</v>
      </c>
      <c r="K13292" s="4">
        <v>0.34999999999999992</v>
      </c>
      <c r="L13292" s="73">
        <v>0.72149193846153836</v>
      </c>
    </row>
    <row r="13293" spans="1:12" x14ac:dyDescent="0.35">
      <c r="A13293" s="1" t="s">
        <v>22357</v>
      </c>
      <c r="B13293" t="s">
        <v>22358</v>
      </c>
      <c r="C13293" t="s">
        <v>21</v>
      </c>
      <c r="D13293" t="s">
        <v>22</v>
      </c>
      <c r="E13293">
        <v>1</v>
      </c>
      <c r="F13293" s="2">
        <v>47.15</v>
      </c>
      <c r="G13293" s="3">
        <v>145</v>
      </c>
      <c r="H13293" s="3">
        <v>0.47149999999999997</v>
      </c>
      <c r="I13293" s="3">
        <v>2.2160500000000001</v>
      </c>
      <c r="J13293" s="3">
        <v>49.83755</v>
      </c>
      <c r="K13293" s="4">
        <v>0.34999999999999992</v>
      </c>
      <c r="L13293" s="73">
        <v>90.474321538461524</v>
      </c>
    </row>
    <row r="13294" spans="1:12" x14ac:dyDescent="0.35">
      <c r="A13294" s="1" t="s">
        <v>22359</v>
      </c>
      <c r="B13294" t="s">
        <v>22340</v>
      </c>
      <c r="C13294" t="s">
        <v>13</v>
      </c>
      <c r="D13294" t="s">
        <v>14</v>
      </c>
      <c r="E13294">
        <v>1</v>
      </c>
      <c r="F13294" s="2">
        <v>175.56</v>
      </c>
      <c r="G13294" s="3">
        <v>350</v>
      </c>
      <c r="H13294" s="3">
        <v>1.7556</v>
      </c>
      <c r="I13294" s="3">
        <v>8.2513199999999998</v>
      </c>
      <c r="J13294" s="3">
        <v>185.56691999999998</v>
      </c>
      <c r="K13294" s="4">
        <v>0.34999999999999992</v>
      </c>
      <c r="L13294" s="73">
        <v>336.87533169230761</v>
      </c>
    </row>
    <row r="13295" spans="1:12" x14ac:dyDescent="0.35">
      <c r="A13295" s="1" t="s">
        <v>22360</v>
      </c>
      <c r="B13295" t="s">
        <v>22361</v>
      </c>
      <c r="C13295" t="s">
        <v>34</v>
      </c>
      <c r="D13295" t="s">
        <v>35</v>
      </c>
      <c r="E13295">
        <v>1</v>
      </c>
      <c r="F13295" s="2">
        <v>14629.34</v>
      </c>
      <c r="G13295" s="3">
        <v>37115</v>
      </c>
      <c r="H13295" s="3">
        <v>146.29339999999999</v>
      </c>
      <c r="I13295" s="3">
        <v>687.57898</v>
      </c>
      <c r="J13295" s="3">
        <v>15463.212380000001</v>
      </c>
      <c r="K13295" s="4">
        <v>0.35</v>
      </c>
      <c r="L13295" s="73">
        <v>28071.677859076925</v>
      </c>
    </row>
    <row r="13296" spans="1:12" x14ac:dyDescent="0.35">
      <c r="A13296" s="1" t="s">
        <v>22362</v>
      </c>
      <c r="B13296" t="s">
        <v>22363</v>
      </c>
      <c r="C13296" t="s">
        <v>34</v>
      </c>
      <c r="D13296" t="s">
        <v>35</v>
      </c>
      <c r="E13296">
        <v>1</v>
      </c>
      <c r="F13296" s="2">
        <v>207.1</v>
      </c>
      <c r="G13296" s="3">
        <v>714</v>
      </c>
      <c r="H13296" s="3">
        <v>2.0710000000000002</v>
      </c>
      <c r="I13296" s="3">
        <v>9.7336999999999989</v>
      </c>
      <c r="J13296" s="3">
        <v>218.90469999999999</v>
      </c>
      <c r="K13296" s="4">
        <v>0.34999999999999992</v>
      </c>
      <c r="L13296" s="73">
        <v>397.39622461538454</v>
      </c>
    </row>
    <row r="13297" spans="1:12" x14ac:dyDescent="0.35">
      <c r="A13297" s="1" t="s">
        <v>22364</v>
      </c>
      <c r="B13297" t="s">
        <v>22365</v>
      </c>
      <c r="C13297" t="s">
        <v>363</v>
      </c>
      <c r="D13297" t="s">
        <v>364</v>
      </c>
      <c r="E13297">
        <v>1</v>
      </c>
      <c r="F13297" s="2">
        <v>154.56</v>
      </c>
      <c r="G13297" s="3">
        <v>341</v>
      </c>
      <c r="H13297" s="3">
        <v>1.5456000000000001</v>
      </c>
      <c r="I13297" s="3">
        <v>7.2643200000000006</v>
      </c>
      <c r="J13297" s="3">
        <v>163.36992000000001</v>
      </c>
      <c r="K13297" s="4">
        <v>0.35</v>
      </c>
      <c r="L13297" s="73">
        <v>296.57923938461539</v>
      </c>
    </row>
    <row r="13298" spans="1:12" x14ac:dyDescent="0.35">
      <c r="A13298" s="1" t="s">
        <v>22366</v>
      </c>
      <c r="B13298" t="s">
        <v>22367</v>
      </c>
      <c r="C13298" t="s">
        <v>34</v>
      </c>
      <c r="D13298" t="s">
        <v>35</v>
      </c>
      <c r="E13298">
        <v>1</v>
      </c>
      <c r="F13298" s="2">
        <v>140.78</v>
      </c>
      <c r="G13298" s="3">
        <v>344.60160000000002</v>
      </c>
      <c r="H13298" s="3">
        <v>1.4077999999999999</v>
      </c>
      <c r="I13298" s="3">
        <v>6.6166600000000004</v>
      </c>
      <c r="J13298" s="3">
        <v>148.80446000000001</v>
      </c>
      <c r="K13298" s="4">
        <v>0.35</v>
      </c>
      <c r="L13298" s="73">
        <v>270.13732738461539</v>
      </c>
    </row>
    <row r="13299" spans="1:12" x14ac:dyDescent="0.35">
      <c r="A13299" s="1" t="s">
        <v>22368</v>
      </c>
      <c r="B13299" t="s">
        <v>22369</v>
      </c>
      <c r="C13299" t="s">
        <v>363</v>
      </c>
      <c r="D13299" t="s">
        <v>364</v>
      </c>
      <c r="E13299">
        <v>1</v>
      </c>
      <c r="F13299" s="2">
        <v>1204.8</v>
      </c>
      <c r="G13299" s="3">
        <v>2552</v>
      </c>
      <c r="H13299" s="3">
        <v>12.048</v>
      </c>
      <c r="I13299" s="3">
        <v>56.625599999999999</v>
      </c>
      <c r="J13299" s="3">
        <v>1273.4736</v>
      </c>
      <c r="K13299" s="4">
        <v>0.35</v>
      </c>
      <c r="L13299" s="73">
        <v>2311.8443815384617</v>
      </c>
    </row>
    <row r="13300" spans="1:12" x14ac:dyDescent="0.35">
      <c r="A13300" s="1" t="s">
        <v>22370</v>
      </c>
      <c r="B13300" t="s">
        <v>22371</v>
      </c>
      <c r="C13300" t="s">
        <v>363</v>
      </c>
      <c r="D13300" t="s">
        <v>364</v>
      </c>
      <c r="E13300">
        <v>1</v>
      </c>
      <c r="F13300" s="2">
        <v>2000</v>
      </c>
      <c r="G13300" s="3">
        <v>4046</v>
      </c>
      <c r="H13300" s="3">
        <v>20</v>
      </c>
      <c r="I13300" s="3">
        <v>94</v>
      </c>
      <c r="J13300" s="3">
        <v>2114</v>
      </c>
      <c r="K13300" s="4">
        <v>0.35000000000000003</v>
      </c>
      <c r="L13300" s="73">
        <v>3837.7230769230769</v>
      </c>
    </row>
    <row r="13301" spans="1:12" x14ac:dyDescent="0.35">
      <c r="A13301" s="1" t="s">
        <v>22372</v>
      </c>
      <c r="B13301" t="s">
        <v>22373</v>
      </c>
      <c r="C13301" t="s">
        <v>26</v>
      </c>
      <c r="D13301" t="s">
        <v>27</v>
      </c>
      <c r="E13301">
        <v>1</v>
      </c>
      <c r="F13301" s="2">
        <v>2.0375999999999999</v>
      </c>
      <c r="G13301" s="3">
        <v>4.9951999999999996</v>
      </c>
      <c r="H13301" s="3">
        <v>2.0375999999999998E-2</v>
      </c>
      <c r="I13301" s="3">
        <v>9.5767199999999997E-2</v>
      </c>
      <c r="J13301" s="3">
        <v>2.1537432000000001</v>
      </c>
      <c r="K13301" s="4">
        <v>0.35</v>
      </c>
      <c r="L13301" s="73">
        <v>3.9098722707692306</v>
      </c>
    </row>
    <row r="13302" spans="1:12" x14ac:dyDescent="0.35">
      <c r="A13302" s="1" t="s">
        <v>22374</v>
      </c>
      <c r="B13302" t="s">
        <v>22375</v>
      </c>
      <c r="C13302" t="s">
        <v>34</v>
      </c>
      <c r="D13302" t="s">
        <v>35</v>
      </c>
      <c r="E13302">
        <v>1</v>
      </c>
      <c r="F13302" s="2">
        <v>105.74</v>
      </c>
      <c r="G13302" s="3">
        <v>262</v>
      </c>
      <c r="H13302" s="3">
        <v>1.0573999999999999</v>
      </c>
      <c r="I13302" s="3">
        <v>4.9697800000000001</v>
      </c>
      <c r="J13302" s="3">
        <v>111.76718</v>
      </c>
      <c r="K13302" s="4">
        <v>0.35000000000000003</v>
      </c>
      <c r="L13302" s="73">
        <v>202.90041907692307</v>
      </c>
    </row>
    <row r="13303" spans="1:12" x14ac:dyDescent="0.35">
      <c r="A13303" s="1" t="s">
        <v>22376</v>
      </c>
      <c r="B13303" t="s">
        <v>22377</v>
      </c>
      <c r="C13303" t="s">
        <v>34</v>
      </c>
      <c r="D13303" t="s">
        <v>35</v>
      </c>
      <c r="E13303">
        <v>1</v>
      </c>
      <c r="F13303" s="2">
        <v>135.91999999999999</v>
      </c>
      <c r="G13303" s="3">
        <v>328</v>
      </c>
      <c r="H13303" s="3">
        <v>1.3592</v>
      </c>
      <c r="I13303" s="3">
        <v>6.3882399999999997</v>
      </c>
      <c r="J13303" s="3">
        <v>143.66743999999997</v>
      </c>
      <c r="K13303" s="4">
        <v>0.35</v>
      </c>
      <c r="L13303" s="73">
        <v>260.81166030769225</v>
      </c>
    </row>
    <row r="13304" spans="1:12" x14ac:dyDescent="0.35">
      <c r="A13304" s="1" t="s">
        <v>22378</v>
      </c>
      <c r="B13304" t="s">
        <v>22379</v>
      </c>
      <c r="C13304" t="s">
        <v>363</v>
      </c>
      <c r="D13304" t="s">
        <v>364</v>
      </c>
      <c r="E13304">
        <v>1</v>
      </c>
      <c r="F13304" s="2">
        <v>18.690000000000001</v>
      </c>
      <c r="G13304" s="3">
        <v>38</v>
      </c>
      <c r="H13304" s="3">
        <v>0.18690000000000001</v>
      </c>
      <c r="I13304" s="3">
        <v>0.87843000000000004</v>
      </c>
      <c r="J13304" s="3">
        <v>19.755330000000004</v>
      </c>
      <c r="K13304" s="4">
        <v>0.35</v>
      </c>
      <c r="L13304" s="73">
        <v>35.863522153846162</v>
      </c>
    </row>
    <row r="13305" spans="1:12" x14ac:dyDescent="0.35">
      <c r="A13305" s="1" t="s">
        <v>22380</v>
      </c>
      <c r="B13305" t="s">
        <v>21023</v>
      </c>
      <c r="C13305" t="s">
        <v>363</v>
      </c>
      <c r="D13305" t="s">
        <v>364</v>
      </c>
      <c r="E13305">
        <v>1</v>
      </c>
      <c r="F13305" s="2">
        <v>113.33</v>
      </c>
      <c r="G13305" s="3">
        <v>64</v>
      </c>
      <c r="H13305" s="3">
        <v>1.1333</v>
      </c>
      <c r="I13305" s="3">
        <v>5.3265099999999999</v>
      </c>
      <c r="J13305" s="3">
        <v>119.78981</v>
      </c>
      <c r="K13305" s="4">
        <v>0.35</v>
      </c>
      <c r="L13305" s="73">
        <v>217.46457815384616</v>
      </c>
    </row>
    <row r="13306" spans="1:12" x14ac:dyDescent="0.35">
      <c r="A13306" s="1" t="s">
        <v>22381</v>
      </c>
      <c r="B13306" t="s">
        <v>22382</v>
      </c>
      <c r="C13306" t="s">
        <v>13</v>
      </c>
      <c r="D13306" t="s">
        <v>14</v>
      </c>
      <c r="E13306">
        <v>1</v>
      </c>
      <c r="F13306" s="2">
        <v>120.12</v>
      </c>
      <c r="G13306" s="3">
        <v>240</v>
      </c>
      <c r="H13306" s="3">
        <v>1.2012</v>
      </c>
      <c r="I13306" s="3">
        <v>5.6456400000000002</v>
      </c>
      <c r="J13306" s="3">
        <v>126.96684</v>
      </c>
      <c r="K13306" s="4">
        <v>0.34999999999999992</v>
      </c>
      <c r="L13306" s="73">
        <v>230.49364799999998</v>
      </c>
    </row>
    <row r="13307" spans="1:12" x14ac:dyDescent="0.35">
      <c r="A13307" s="1" t="s">
        <v>22383</v>
      </c>
      <c r="B13307" t="s">
        <v>22384</v>
      </c>
      <c r="C13307" t="s">
        <v>13</v>
      </c>
      <c r="D13307" t="s">
        <v>14</v>
      </c>
      <c r="E13307">
        <v>1</v>
      </c>
      <c r="F13307" s="2">
        <v>967.68</v>
      </c>
      <c r="G13307" s="3">
        <v>1937</v>
      </c>
      <c r="H13307" s="3">
        <v>9.6768000000000001</v>
      </c>
      <c r="I13307" s="3">
        <v>45.480959999999996</v>
      </c>
      <c r="J13307" s="3">
        <v>1022.8377599999999</v>
      </c>
      <c r="K13307" s="4">
        <v>0.35000000000000003</v>
      </c>
      <c r="L13307" s="73">
        <v>1856.8439335384614</v>
      </c>
    </row>
    <row r="13308" spans="1:12" x14ac:dyDescent="0.35">
      <c r="A13308" s="1" t="s">
        <v>22385</v>
      </c>
      <c r="B13308" t="s">
        <v>20232</v>
      </c>
      <c r="C13308" t="s">
        <v>34</v>
      </c>
      <c r="D13308" t="s">
        <v>35</v>
      </c>
      <c r="E13308">
        <v>1</v>
      </c>
      <c r="F13308" s="2">
        <v>2886.84</v>
      </c>
      <c r="G13308" s="3">
        <v>7496</v>
      </c>
      <c r="H13308" s="3">
        <v>28.868400000000001</v>
      </c>
      <c r="I13308" s="3">
        <v>135.68147999999999</v>
      </c>
      <c r="J13308" s="3">
        <v>3051.3898800000002</v>
      </c>
      <c r="K13308" s="4">
        <v>0.35</v>
      </c>
      <c r="L13308" s="73">
        <v>5539.4462436923077</v>
      </c>
    </row>
    <row r="13309" spans="1:12" x14ac:dyDescent="0.35">
      <c r="A13309" s="1" t="s">
        <v>22386</v>
      </c>
      <c r="B13309" t="s">
        <v>22387</v>
      </c>
      <c r="C13309" t="s">
        <v>26</v>
      </c>
      <c r="D13309" t="s">
        <v>27</v>
      </c>
      <c r="E13309">
        <v>1</v>
      </c>
      <c r="F13309" s="2">
        <v>139.74</v>
      </c>
      <c r="G13309" s="3">
        <v>291.70999999999998</v>
      </c>
      <c r="H13309" s="3">
        <v>1.3974000000000002</v>
      </c>
      <c r="I13309" s="3">
        <v>6.5677800000000008</v>
      </c>
      <c r="J13309" s="3">
        <v>147.70518000000001</v>
      </c>
      <c r="K13309" s="4">
        <v>0.35</v>
      </c>
      <c r="L13309" s="73">
        <v>268.14171138461541</v>
      </c>
    </row>
    <row r="13310" spans="1:12" x14ac:dyDescent="0.35">
      <c r="A13310" s="1" t="s">
        <v>22388</v>
      </c>
      <c r="B13310" t="s">
        <v>22389</v>
      </c>
      <c r="C13310" t="s">
        <v>363</v>
      </c>
      <c r="D13310" t="s">
        <v>364</v>
      </c>
      <c r="E13310">
        <v>1</v>
      </c>
      <c r="F13310" s="2">
        <v>2142</v>
      </c>
      <c r="G13310" s="3">
        <v>5287.3184000000001</v>
      </c>
      <c r="H13310" s="3">
        <v>21.42</v>
      </c>
      <c r="I13310" s="3">
        <v>100.67400000000001</v>
      </c>
      <c r="J13310" s="3">
        <v>2264.0940000000001</v>
      </c>
      <c r="K13310" s="4">
        <v>0.35</v>
      </c>
      <c r="L13310" s="73">
        <v>4110.2014153846148</v>
      </c>
    </row>
    <row r="13311" spans="1:12" x14ac:dyDescent="0.35">
      <c r="A13311" s="1" t="s">
        <v>22390</v>
      </c>
      <c r="B13311" t="s">
        <v>1571</v>
      </c>
      <c r="C13311" t="s">
        <v>34</v>
      </c>
      <c r="D13311" t="s">
        <v>35</v>
      </c>
      <c r="E13311">
        <v>1</v>
      </c>
      <c r="F13311" s="2">
        <v>19546.759999999998</v>
      </c>
      <c r="G13311" s="3">
        <v>54287</v>
      </c>
      <c r="H13311" s="3">
        <v>195.46759999999998</v>
      </c>
      <c r="I13311" s="3">
        <v>918.69771999999989</v>
      </c>
      <c r="J13311" s="3">
        <v>20660.925319999998</v>
      </c>
      <c r="K13311" s="4">
        <v>0.35</v>
      </c>
      <c r="L13311" s="73">
        <v>37507.525965538458</v>
      </c>
    </row>
    <row r="13312" spans="1:12" x14ac:dyDescent="0.35">
      <c r="A13312" s="1" t="s">
        <v>22391</v>
      </c>
      <c r="B13312" t="s">
        <v>8309</v>
      </c>
      <c r="C13312" t="s">
        <v>13</v>
      </c>
      <c r="D13312" t="s">
        <v>14</v>
      </c>
      <c r="E13312">
        <v>1</v>
      </c>
      <c r="F13312" s="2">
        <v>614.88</v>
      </c>
      <c r="G13312" s="3">
        <v>1230</v>
      </c>
      <c r="H13312" s="3">
        <v>6.1488000000000005</v>
      </c>
      <c r="I13312" s="3">
        <v>28.899360000000001</v>
      </c>
      <c r="J13312" s="3">
        <v>649.92816000000005</v>
      </c>
      <c r="K13312" s="4">
        <v>0.35</v>
      </c>
      <c r="L13312" s="73">
        <v>1179.8695827692309</v>
      </c>
    </row>
    <row r="13313" spans="1:12" x14ac:dyDescent="0.35">
      <c r="A13313" s="1" t="s">
        <v>22392</v>
      </c>
      <c r="B13313" t="s">
        <v>22393</v>
      </c>
      <c r="C13313" t="s">
        <v>21</v>
      </c>
      <c r="D13313" t="s">
        <v>22</v>
      </c>
      <c r="E13313">
        <v>1</v>
      </c>
      <c r="F13313" s="2">
        <v>33.32</v>
      </c>
      <c r="G13313" s="3">
        <v>81</v>
      </c>
      <c r="H13313" s="3">
        <v>0.3332</v>
      </c>
      <c r="I13313" s="3">
        <v>1.5660400000000001</v>
      </c>
      <c r="J13313" s="3">
        <v>35.219239999999999</v>
      </c>
      <c r="K13313" s="4">
        <v>0.34999999999999992</v>
      </c>
      <c r="L13313" s="73">
        <v>63.936466461538458</v>
      </c>
    </row>
    <row r="13314" spans="1:12" x14ac:dyDescent="0.35">
      <c r="A13314" s="1" t="s">
        <v>22394</v>
      </c>
      <c r="B13314" t="s">
        <v>22395</v>
      </c>
      <c r="C13314" t="s">
        <v>13</v>
      </c>
      <c r="D13314" t="s">
        <v>14</v>
      </c>
      <c r="E13314">
        <v>1</v>
      </c>
      <c r="F13314" s="2">
        <v>657.44</v>
      </c>
      <c r="G13314" s="3">
        <v>1606.3936000000001</v>
      </c>
      <c r="H13314" s="3">
        <v>6.5744000000000007</v>
      </c>
      <c r="I13314" s="3">
        <v>30.899680000000004</v>
      </c>
      <c r="J13314" s="3">
        <v>694.91408000000001</v>
      </c>
      <c r="K13314" s="4">
        <v>0.35000000000000003</v>
      </c>
      <c r="L13314" s="73">
        <v>1261.5363298461539</v>
      </c>
    </row>
    <row r="13315" spans="1:12" x14ac:dyDescent="0.35">
      <c r="A13315" s="1" t="s">
        <v>22396</v>
      </c>
      <c r="B13315" t="s">
        <v>22397</v>
      </c>
      <c r="C13315" t="s">
        <v>34</v>
      </c>
      <c r="D13315" t="s">
        <v>35</v>
      </c>
      <c r="E13315">
        <v>1</v>
      </c>
      <c r="F13315" s="2">
        <v>35.152500000000003</v>
      </c>
      <c r="G13315" s="3">
        <v>84</v>
      </c>
      <c r="H13315" s="3">
        <v>0.35152500000000003</v>
      </c>
      <c r="I13315" s="3">
        <v>1.6521675000000002</v>
      </c>
      <c r="J13315" s="3">
        <v>37.156192500000003</v>
      </c>
      <c r="K13315" s="4">
        <v>0.35</v>
      </c>
      <c r="L13315" s="73">
        <v>67.452780230769235</v>
      </c>
    </row>
    <row r="13316" spans="1:12" x14ac:dyDescent="0.35">
      <c r="A13316" s="1" t="s">
        <v>22398</v>
      </c>
      <c r="B13316" t="s">
        <v>22279</v>
      </c>
      <c r="C13316" t="s">
        <v>34</v>
      </c>
      <c r="D13316" t="s">
        <v>35</v>
      </c>
      <c r="E13316">
        <v>1</v>
      </c>
      <c r="F13316" s="2">
        <v>11559.24</v>
      </c>
      <c r="G13316" s="3">
        <v>32107</v>
      </c>
      <c r="H13316" s="3">
        <v>115.5924</v>
      </c>
      <c r="I13316" s="3">
        <v>543.28427999999997</v>
      </c>
      <c r="J13316" s="3">
        <v>12218.116679999999</v>
      </c>
      <c r="K13316" s="4">
        <v>0.35</v>
      </c>
      <c r="L13316" s="73">
        <v>22180.581049846151</v>
      </c>
    </row>
    <row r="13317" spans="1:12" x14ac:dyDescent="0.35">
      <c r="A13317" s="1" t="s">
        <v>22399</v>
      </c>
      <c r="B13317" t="s">
        <v>22400</v>
      </c>
      <c r="C13317" t="s">
        <v>13</v>
      </c>
      <c r="D13317" t="s">
        <v>14</v>
      </c>
      <c r="E13317">
        <v>1</v>
      </c>
      <c r="F13317" s="2">
        <v>50.4</v>
      </c>
      <c r="G13317" s="3">
        <v>101</v>
      </c>
      <c r="H13317" s="3">
        <v>0.504</v>
      </c>
      <c r="I13317" s="3">
        <v>2.3687999999999998</v>
      </c>
      <c r="J13317" s="3">
        <v>53.272799999999997</v>
      </c>
      <c r="K13317" s="4">
        <v>0.34999999999999992</v>
      </c>
      <c r="L13317" s="73">
        <v>96.710621538461524</v>
      </c>
    </row>
    <row r="13318" spans="1:12" x14ac:dyDescent="0.35">
      <c r="A13318" s="1" t="s">
        <v>22401</v>
      </c>
      <c r="B13318" t="s">
        <v>22402</v>
      </c>
      <c r="C13318" t="s">
        <v>34</v>
      </c>
      <c r="D13318" t="s">
        <v>35</v>
      </c>
      <c r="E13318">
        <v>1</v>
      </c>
      <c r="F13318" s="2">
        <v>2334.6</v>
      </c>
      <c r="G13318" s="3">
        <v>6067</v>
      </c>
      <c r="H13318" s="3">
        <v>23.346</v>
      </c>
      <c r="I13318" s="3">
        <v>109.72619999999999</v>
      </c>
      <c r="J13318" s="3">
        <v>2467.6722</v>
      </c>
      <c r="K13318" s="4">
        <v>0.35</v>
      </c>
      <c r="L13318" s="73">
        <v>4479.7741476923075</v>
      </c>
    </row>
    <row r="13319" spans="1:12" x14ac:dyDescent="0.35">
      <c r="A13319" s="1" t="s">
        <v>22403</v>
      </c>
      <c r="B13319" t="s">
        <v>22404</v>
      </c>
      <c r="C13319" t="s">
        <v>363</v>
      </c>
      <c r="D13319" t="s">
        <v>364</v>
      </c>
      <c r="E13319">
        <v>1</v>
      </c>
      <c r="F13319" s="2">
        <v>828.46</v>
      </c>
      <c r="G13319" s="3">
        <v>1801</v>
      </c>
      <c r="H13319" s="3">
        <v>8.2846000000000011</v>
      </c>
      <c r="I13319" s="3">
        <v>38.937620000000003</v>
      </c>
      <c r="J13319" s="3">
        <v>875.68222000000003</v>
      </c>
      <c r="K13319" s="4">
        <v>0.35000000000000003</v>
      </c>
      <c r="L13319" s="73">
        <v>1589.7000301538462</v>
      </c>
    </row>
    <row r="13320" spans="1:12" x14ac:dyDescent="0.35">
      <c r="A13320" s="1" t="s">
        <v>22405</v>
      </c>
      <c r="B13320" t="s">
        <v>22406</v>
      </c>
      <c r="C13320" t="s">
        <v>21</v>
      </c>
      <c r="D13320" t="s">
        <v>22</v>
      </c>
      <c r="E13320">
        <v>1</v>
      </c>
      <c r="F13320" s="2">
        <v>7.37</v>
      </c>
      <c r="G13320" s="3">
        <v>18</v>
      </c>
      <c r="H13320" s="3">
        <v>7.3700000000000002E-2</v>
      </c>
      <c r="I13320" s="3">
        <v>0.34639000000000003</v>
      </c>
      <c r="J13320" s="3">
        <v>7.7900900000000002</v>
      </c>
      <c r="K13320" s="4">
        <v>0.34999999999999992</v>
      </c>
      <c r="L13320" s="73">
        <v>14.142009538461537</v>
      </c>
    </row>
    <row r="13321" spans="1:12" x14ac:dyDescent="0.35">
      <c r="A13321" s="1" t="s">
        <v>22407</v>
      </c>
      <c r="B13321" t="s">
        <v>22408</v>
      </c>
      <c r="C13321" t="s">
        <v>363</v>
      </c>
      <c r="D13321" t="s">
        <v>364</v>
      </c>
      <c r="E13321">
        <v>1</v>
      </c>
      <c r="F13321" s="2">
        <v>108.80540000000001</v>
      </c>
      <c r="G13321" s="3">
        <v>343</v>
      </c>
      <c r="H13321" s="3">
        <v>1.0880540000000001</v>
      </c>
      <c r="I13321" s="3">
        <v>5.1138538000000002</v>
      </c>
      <c r="J13321" s="3">
        <v>115.00730780000001</v>
      </c>
      <c r="K13321" s="4">
        <v>0.35</v>
      </c>
      <c r="L13321" s="73">
        <v>208.78249723692309</v>
      </c>
    </row>
    <row r="13322" spans="1:12" x14ac:dyDescent="0.35">
      <c r="A13322" s="1" t="s">
        <v>22409</v>
      </c>
      <c r="B13322" t="s">
        <v>22410</v>
      </c>
      <c r="C13322" t="s">
        <v>13</v>
      </c>
      <c r="D13322" t="s">
        <v>14</v>
      </c>
      <c r="E13322">
        <v>1</v>
      </c>
      <c r="F13322" s="2">
        <v>954.40800000000002</v>
      </c>
      <c r="G13322" s="3">
        <v>2730.87</v>
      </c>
      <c r="H13322" s="3">
        <v>9.544080000000001</v>
      </c>
      <c r="I13322" s="3">
        <v>44.857176000000003</v>
      </c>
      <c r="J13322" s="3">
        <v>1008.809256</v>
      </c>
      <c r="K13322" s="4">
        <v>0.35</v>
      </c>
      <c r="L13322" s="73">
        <v>1831.3768032</v>
      </c>
    </row>
    <row r="13323" spans="1:12" x14ac:dyDescent="0.35">
      <c r="A13323" s="1" t="s">
        <v>22411</v>
      </c>
      <c r="B13323" t="s">
        <v>22412</v>
      </c>
      <c r="C13323" t="s">
        <v>363</v>
      </c>
      <c r="D13323" t="s">
        <v>364</v>
      </c>
      <c r="E13323">
        <v>1</v>
      </c>
      <c r="F13323" s="2">
        <v>380.72</v>
      </c>
      <c r="G13323" s="3">
        <v>763</v>
      </c>
      <c r="H13323" s="3">
        <v>3.8072000000000004</v>
      </c>
      <c r="I13323" s="3">
        <v>17.893840000000001</v>
      </c>
      <c r="J13323" s="3">
        <v>402.42104000000006</v>
      </c>
      <c r="K13323" s="4">
        <v>0.35</v>
      </c>
      <c r="L13323" s="73">
        <v>730.54896492307705</v>
      </c>
    </row>
    <row r="13324" spans="1:12" x14ac:dyDescent="0.35">
      <c r="A13324" s="1" t="s">
        <v>22413</v>
      </c>
      <c r="B13324" t="s">
        <v>22414</v>
      </c>
      <c r="C13324" t="s">
        <v>26</v>
      </c>
      <c r="D13324" t="s">
        <v>27</v>
      </c>
      <c r="E13324">
        <v>1</v>
      </c>
      <c r="F13324" s="2">
        <v>559.29999999999995</v>
      </c>
      <c r="G13324" s="3">
        <v>1146.7568000000001</v>
      </c>
      <c r="H13324" s="3">
        <v>5.593</v>
      </c>
      <c r="I13324" s="3">
        <v>26.287099999999999</v>
      </c>
      <c r="J13324" s="3">
        <v>591.18009999999992</v>
      </c>
      <c r="K13324" s="4">
        <v>0.35</v>
      </c>
      <c r="L13324" s="73">
        <v>1073.2192584615382</v>
      </c>
    </row>
    <row r="13325" spans="1:12" x14ac:dyDescent="0.35">
      <c r="A13325" s="1" t="s">
        <v>22415</v>
      </c>
      <c r="B13325" t="s">
        <v>22416</v>
      </c>
      <c r="C13325" t="s">
        <v>363</v>
      </c>
      <c r="D13325" t="s">
        <v>364</v>
      </c>
      <c r="E13325">
        <v>1</v>
      </c>
      <c r="F13325" s="2">
        <v>581.01</v>
      </c>
      <c r="G13325" s="3">
        <v>1017</v>
      </c>
      <c r="H13325" s="3">
        <v>5.8101000000000003</v>
      </c>
      <c r="I13325" s="3">
        <v>27.307469999999999</v>
      </c>
      <c r="J13325" s="3">
        <v>614.12756999999999</v>
      </c>
      <c r="K13325" s="4">
        <v>0.35</v>
      </c>
      <c r="L13325" s="73">
        <v>1114.8777424615384</v>
      </c>
    </row>
    <row r="13326" spans="1:12" x14ac:dyDescent="0.35">
      <c r="A13326" s="1" t="s">
        <v>22417</v>
      </c>
      <c r="B13326" t="s">
        <v>22418</v>
      </c>
      <c r="C13326" t="s">
        <v>363</v>
      </c>
      <c r="D13326" t="s">
        <v>364</v>
      </c>
      <c r="E13326">
        <v>1</v>
      </c>
      <c r="F13326" s="2">
        <v>778.1</v>
      </c>
      <c r="G13326" s="3">
        <v>37452</v>
      </c>
      <c r="H13326" s="3">
        <v>7.7810000000000006</v>
      </c>
      <c r="I13326" s="3">
        <v>36.570700000000002</v>
      </c>
      <c r="J13326" s="3">
        <v>822.45169999999996</v>
      </c>
      <c r="K13326" s="4">
        <v>0.35</v>
      </c>
      <c r="L13326" s="73">
        <v>1493.066163076923</v>
      </c>
    </row>
    <row r="13327" spans="1:12" x14ac:dyDescent="0.35">
      <c r="A13327" s="1" t="s">
        <v>22419</v>
      </c>
      <c r="B13327" t="s">
        <v>22420</v>
      </c>
      <c r="C13327" t="s">
        <v>13</v>
      </c>
      <c r="D13327" t="s">
        <v>14</v>
      </c>
      <c r="E13327">
        <v>1</v>
      </c>
      <c r="F13327" s="2">
        <v>550.46090000000004</v>
      </c>
      <c r="G13327" s="3">
        <v>1233</v>
      </c>
      <c r="H13327" s="3">
        <v>5.5046090000000003</v>
      </c>
      <c r="I13327" s="3">
        <v>25.871662300000001</v>
      </c>
      <c r="J13327" s="3">
        <v>581.83717130000002</v>
      </c>
      <c r="K13327" s="4">
        <v>0.35</v>
      </c>
      <c r="L13327" s="73">
        <v>1056.2582494369231</v>
      </c>
    </row>
    <row r="13328" spans="1:12" x14ac:dyDescent="0.35">
      <c r="A13328" s="1" t="s">
        <v>22421</v>
      </c>
      <c r="B13328" t="s">
        <v>22422</v>
      </c>
      <c r="C13328" t="s">
        <v>26</v>
      </c>
      <c r="D13328" t="s">
        <v>27</v>
      </c>
      <c r="E13328">
        <v>1</v>
      </c>
      <c r="F13328" s="2">
        <v>1186.588</v>
      </c>
      <c r="G13328" s="3">
        <v>2681.1343999999999</v>
      </c>
      <c r="H13328" s="3">
        <v>11.865880000000001</v>
      </c>
      <c r="I13328" s="3">
        <v>55.769635999999998</v>
      </c>
      <c r="J13328" s="3">
        <v>1254.223516</v>
      </c>
      <c r="K13328" s="4">
        <v>0.35000000000000003</v>
      </c>
      <c r="L13328" s="73">
        <v>2276.8980752000002</v>
      </c>
    </row>
    <row r="13329" spans="1:12" x14ac:dyDescent="0.35">
      <c r="A13329" s="1" t="s">
        <v>22423</v>
      </c>
      <c r="B13329" t="s">
        <v>22424</v>
      </c>
      <c r="C13329" t="s">
        <v>363</v>
      </c>
      <c r="D13329" t="s">
        <v>364</v>
      </c>
      <c r="E13329">
        <v>1</v>
      </c>
      <c r="F13329" s="2">
        <v>351.75</v>
      </c>
      <c r="G13329" s="3">
        <v>691</v>
      </c>
      <c r="H13329" s="3">
        <v>3.5175000000000001</v>
      </c>
      <c r="I13329" s="3">
        <v>16.532250000000001</v>
      </c>
      <c r="J13329" s="3">
        <v>371.79974999999996</v>
      </c>
      <c r="K13329" s="4">
        <v>0.34999999999999992</v>
      </c>
      <c r="L13329" s="73">
        <v>674.95954615384596</v>
      </c>
    </row>
    <row r="13330" spans="1:12" x14ac:dyDescent="0.35">
      <c r="A13330" s="1" t="s">
        <v>22425</v>
      </c>
      <c r="B13330" t="s">
        <v>17410</v>
      </c>
      <c r="C13330" t="s">
        <v>363</v>
      </c>
      <c r="D13330" t="s">
        <v>364</v>
      </c>
      <c r="E13330">
        <v>1</v>
      </c>
      <c r="F13330" s="2">
        <v>162.87</v>
      </c>
      <c r="G13330" s="3">
        <v>306</v>
      </c>
      <c r="H13330" s="3">
        <v>1.6287</v>
      </c>
      <c r="I13330" s="3">
        <v>7.65489</v>
      </c>
      <c r="J13330" s="3">
        <v>172.15359000000001</v>
      </c>
      <c r="K13330" s="4">
        <v>0.35</v>
      </c>
      <c r="L13330" s="73">
        <v>312.52497876923076</v>
      </c>
    </row>
    <row r="13331" spans="1:12" x14ac:dyDescent="0.35">
      <c r="A13331" s="1" t="s">
        <v>22426</v>
      </c>
      <c r="B13331" t="s">
        <v>22427</v>
      </c>
      <c r="C13331" t="s">
        <v>363</v>
      </c>
      <c r="D13331" t="s">
        <v>364</v>
      </c>
      <c r="E13331">
        <v>1</v>
      </c>
      <c r="F13331" s="2">
        <v>49.61</v>
      </c>
      <c r="G13331" s="3">
        <v>93</v>
      </c>
      <c r="H13331" s="3">
        <v>0.49609999999999999</v>
      </c>
      <c r="I13331" s="3">
        <v>2.3316699999999999</v>
      </c>
      <c r="J13331" s="3">
        <v>52.43777</v>
      </c>
      <c r="K13331" s="4">
        <v>0.34999999999999992</v>
      </c>
      <c r="L13331" s="73">
        <v>95.194720923076915</v>
      </c>
    </row>
    <row r="13332" spans="1:12" x14ac:dyDescent="0.35">
      <c r="A13332" s="1" t="s">
        <v>22428</v>
      </c>
      <c r="B13332" t="s">
        <v>22429</v>
      </c>
      <c r="C13332" t="s">
        <v>363</v>
      </c>
      <c r="D13332" t="s">
        <v>364</v>
      </c>
      <c r="E13332">
        <v>1</v>
      </c>
      <c r="F13332" s="2">
        <v>150</v>
      </c>
      <c r="G13332" s="3">
        <v>232.24</v>
      </c>
      <c r="H13332" s="3">
        <v>1.5</v>
      </c>
      <c r="I13332" s="3">
        <v>7.05</v>
      </c>
      <c r="J13332" s="3">
        <v>158.55000000000001</v>
      </c>
      <c r="K13332" s="4">
        <v>0.35</v>
      </c>
      <c r="L13332" s="73">
        <v>287.82923076923078</v>
      </c>
    </row>
    <row r="13333" spans="1:12" x14ac:dyDescent="0.35">
      <c r="A13333" s="1" t="s">
        <v>22430</v>
      </c>
      <c r="B13333" t="s">
        <v>2152</v>
      </c>
      <c r="C13333" t="s">
        <v>34</v>
      </c>
      <c r="D13333" t="s">
        <v>35</v>
      </c>
      <c r="E13333">
        <v>1</v>
      </c>
      <c r="F13333" s="2">
        <v>19147.59</v>
      </c>
      <c r="G13333" s="3">
        <v>48788</v>
      </c>
      <c r="H13333" s="3">
        <v>191.4759</v>
      </c>
      <c r="I13333" s="3">
        <v>899.93673000000001</v>
      </c>
      <c r="J13333" s="3">
        <v>20239.002630000003</v>
      </c>
      <c r="K13333" s="4">
        <v>0.35</v>
      </c>
      <c r="L13333" s="73">
        <v>36741.574005230774</v>
      </c>
    </row>
    <row r="13334" spans="1:12" x14ac:dyDescent="0.35">
      <c r="A13334" s="1" t="s">
        <v>22431</v>
      </c>
      <c r="B13334" t="s">
        <v>22432</v>
      </c>
      <c r="C13334" t="s">
        <v>363</v>
      </c>
      <c r="D13334" t="s">
        <v>364</v>
      </c>
      <c r="E13334">
        <v>1</v>
      </c>
      <c r="F13334" s="2">
        <v>727.72</v>
      </c>
      <c r="G13334" s="3">
        <v>1112</v>
      </c>
      <c r="H13334" s="3">
        <v>7.2772000000000006</v>
      </c>
      <c r="I13334" s="3">
        <v>34.202840000000002</v>
      </c>
      <c r="J13334" s="3">
        <v>769.20004000000006</v>
      </c>
      <c r="K13334" s="4">
        <v>0.35</v>
      </c>
      <c r="L13334" s="73">
        <v>1396.3939187692308</v>
      </c>
    </row>
    <row r="13335" spans="1:12" x14ac:dyDescent="0.35">
      <c r="A13335" s="1" t="s">
        <v>22433</v>
      </c>
      <c r="B13335" t="s">
        <v>22434</v>
      </c>
      <c r="C13335" t="s">
        <v>363</v>
      </c>
      <c r="D13335" t="s">
        <v>364</v>
      </c>
      <c r="E13335">
        <v>1</v>
      </c>
      <c r="F13335" s="2">
        <v>25.76</v>
      </c>
      <c r="G13335" s="3">
        <v>56.3</v>
      </c>
      <c r="H13335" s="3">
        <v>0.2576</v>
      </c>
      <c r="I13335" s="3">
        <v>1.21072</v>
      </c>
      <c r="J13335" s="3">
        <v>27.22832</v>
      </c>
      <c r="K13335" s="4">
        <v>0.35</v>
      </c>
      <c r="L13335" s="73">
        <v>49.429873230769232</v>
      </c>
    </row>
    <row r="13336" spans="1:12" x14ac:dyDescent="0.35">
      <c r="A13336" s="1" t="s">
        <v>22435</v>
      </c>
      <c r="B13336" t="s">
        <v>22436</v>
      </c>
      <c r="C13336" t="s">
        <v>363</v>
      </c>
      <c r="D13336" t="s">
        <v>364</v>
      </c>
      <c r="E13336">
        <v>1</v>
      </c>
      <c r="F13336" s="2">
        <v>2730</v>
      </c>
      <c r="G13336" s="3">
        <v>7823.28</v>
      </c>
      <c r="H13336" s="3">
        <v>27.3</v>
      </c>
      <c r="I13336" s="3">
        <v>128.31</v>
      </c>
      <c r="J13336" s="3">
        <v>2885.61</v>
      </c>
      <c r="K13336" s="4">
        <v>0.34999999999999992</v>
      </c>
      <c r="L13336" s="73">
        <v>5238.4919999999993</v>
      </c>
    </row>
    <row r="13337" spans="1:12" x14ac:dyDescent="0.35">
      <c r="A13337" s="1" t="s">
        <v>22437</v>
      </c>
      <c r="B13337" t="s">
        <v>22438</v>
      </c>
      <c r="C13337" t="s">
        <v>363</v>
      </c>
      <c r="D13337" t="s">
        <v>364</v>
      </c>
      <c r="E13337">
        <v>1</v>
      </c>
      <c r="F13337" s="2">
        <v>554.63</v>
      </c>
      <c r="G13337" s="3">
        <v>1945</v>
      </c>
      <c r="H13337" s="3">
        <v>5.5463000000000005</v>
      </c>
      <c r="I13337" s="3">
        <v>26.067609999999998</v>
      </c>
      <c r="J13337" s="3">
        <v>586.24390999999991</v>
      </c>
      <c r="K13337" s="4">
        <v>0.35</v>
      </c>
      <c r="L13337" s="73">
        <v>1064.258175076923</v>
      </c>
    </row>
    <row r="13338" spans="1:12" x14ac:dyDescent="0.35">
      <c r="A13338" s="1" t="s">
        <v>22439</v>
      </c>
      <c r="B13338" t="s">
        <v>22440</v>
      </c>
      <c r="C13338" t="s">
        <v>363</v>
      </c>
      <c r="D13338" t="s">
        <v>364</v>
      </c>
      <c r="E13338">
        <v>1</v>
      </c>
      <c r="F13338" s="2">
        <v>3.73</v>
      </c>
      <c r="G13338" s="3">
        <v>48</v>
      </c>
      <c r="H13338" s="3">
        <v>3.73E-2</v>
      </c>
      <c r="I13338" s="3">
        <v>0.17530999999999999</v>
      </c>
      <c r="J13338" s="3">
        <v>3.9426100000000002</v>
      </c>
      <c r="K13338" s="4">
        <v>0.35</v>
      </c>
      <c r="L13338" s="73">
        <v>7.1573535384615381</v>
      </c>
    </row>
    <row r="13339" spans="1:12" x14ac:dyDescent="0.35">
      <c r="A13339" s="1" t="s">
        <v>22441</v>
      </c>
      <c r="B13339" t="s">
        <v>19624</v>
      </c>
      <c r="C13339" t="s">
        <v>363</v>
      </c>
      <c r="D13339" t="s">
        <v>364</v>
      </c>
      <c r="E13339">
        <v>1</v>
      </c>
      <c r="F13339" s="2">
        <v>312.8</v>
      </c>
      <c r="G13339" s="3">
        <v>680</v>
      </c>
      <c r="H13339" s="3">
        <v>3.1280000000000001</v>
      </c>
      <c r="I13339" s="3">
        <v>14.701600000000001</v>
      </c>
      <c r="J13339" s="3">
        <v>330.62959999999998</v>
      </c>
      <c r="K13339" s="4">
        <v>0.35</v>
      </c>
      <c r="L13339" s="73">
        <v>600.21988923076924</v>
      </c>
    </row>
    <row r="13340" spans="1:12" x14ac:dyDescent="0.35">
      <c r="A13340" s="1" t="s">
        <v>22442</v>
      </c>
      <c r="B13340" t="s">
        <v>22443</v>
      </c>
      <c r="C13340" t="s">
        <v>13</v>
      </c>
      <c r="D13340" t="s">
        <v>14</v>
      </c>
      <c r="E13340">
        <v>1</v>
      </c>
      <c r="F13340" s="2">
        <v>458.64</v>
      </c>
      <c r="G13340" s="3">
        <v>918</v>
      </c>
      <c r="H13340" s="3">
        <v>4.5864000000000003</v>
      </c>
      <c r="I13340" s="3">
        <v>21.556079999999998</v>
      </c>
      <c r="J13340" s="3">
        <v>484.78248000000002</v>
      </c>
      <c r="K13340" s="4">
        <v>0.35</v>
      </c>
      <c r="L13340" s="73">
        <v>880.06665599999997</v>
      </c>
    </row>
    <row r="13341" spans="1:12" x14ac:dyDescent="0.35">
      <c r="A13341" s="1" t="s">
        <v>22444</v>
      </c>
      <c r="B13341" t="s">
        <v>22445</v>
      </c>
      <c r="C13341" t="s">
        <v>363</v>
      </c>
      <c r="D13341" t="s">
        <v>364</v>
      </c>
      <c r="E13341">
        <v>1</v>
      </c>
      <c r="F13341" s="2">
        <v>2089.4499999999998</v>
      </c>
      <c r="G13341" s="3">
        <v>4184</v>
      </c>
      <c r="H13341" s="3">
        <v>20.894499999999997</v>
      </c>
      <c r="I13341" s="3">
        <v>98.204149999999998</v>
      </c>
      <c r="J13341" s="3">
        <v>2208.5486499999997</v>
      </c>
      <c r="K13341" s="4">
        <v>0.35</v>
      </c>
      <c r="L13341" s="73">
        <v>4009.3652415384609</v>
      </c>
    </row>
    <row r="13342" spans="1:12" x14ac:dyDescent="0.35">
      <c r="A13342" s="1">
        <v>7623660</v>
      </c>
      <c r="B13342" t="s">
        <v>19567</v>
      </c>
      <c r="C13342" t="s">
        <v>34</v>
      </c>
      <c r="D13342" t="s">
        <v>35</v>
      </c>
      <c r="E13342">
        <v>1</v>
      </c>
      <c r="F13342" s="2">
        <v>0.14299999999999999</v>
      </c>
      <c r="G13342" s="3">
        <v>1</v>
      </c>
      <c r="H13342" s="3">
        <v>1.4299999999999998E-3</v>
      </c>
      <c r="I13342" s="3">
        <v>6.7209999999999995E-3</v>
      </c>
      <c r="J13342" s="3">
        <v>0.15115099999999998</v>
      </c>
      <c r="K13342" s="4">
        <v>0.35</v>
      </c>
      <c r="L13342" s="73">
        <v>0.27439719999999995</v>
      </c>
    </row>
    <row r="13343" spans="1:12" x14ac:dyDescent="0.35">
      <c r="A13343" s="1" t="s">
        <v>22446</v>
      </c>
      <c r="B13343" t="s">
        <v>22447</v>
      </c>
      <c r="C13343" t="s">
        <v>363</v>
      </c>
      <c r="D13343" t="s">
        <v>364</v>
      </c>
      <c r="E13343">
        <v>1</v>
      </c>
      <c r="F13343" s="2">
        <v>13.6</v>
      </c>
      <c r="G13343" s="3">
        <v>29.72</v>
      </c>
      <c r="H13343" s="3">
        <v>0.13600000000000001</v>
      </c>
      <c r="I13343" s="3">
        <v>0.63919999999999999</v>
      </c>
      <c r="J13343" s="3">
        <v>14.3752</v>
      </c>
      <c r="K13343" s="4">
        <v>0.35</v>
      </c>
      <c r="L13343" s="73">
        <v>26.096516923076923</v>
      </c>
    </row>
    <row r="13344" spans="1:12" x14ac:dyDescent="0.35">
      <c r="A13344" s="1" t="s">
        <v>22448</v>
      </c>
      <c r="B13344" t="s">
        <v>22449</v>
      </c>
      <c r="C13344" t="s">
        <v>363</v>
      </c>
      <c r="D13344" t="s">
        <v>364</v>
      </c>
      <c r="E13344">
        <v>1</v>
      </c>
      <c r="F13344" s="2">
        <v>1345.96</v>
      </c>
      <c r="G13344" s="3">
        <v>4704</v>
      </c>
      <c r="H13344" s="3">
        <v>13.4596</v>
      </c>
      <c r="I13344" s="3">
        <v>63.260120000000001</v>
      </c>
      <c r="J13344" s="3">
        <v>1422.6797199999999</v>
      </c>
      <c r="K13344" s="4">
        <v>0.35000000000000003</v>
      </c>
      <c r="L13344" s="73">
        <v>2582.7108763076922</v>
      </c>
    </row>
    <row r="13345" spans="1:12" x14ac:dyDescent="0.35">
      <c r="A13345" s="1" t="s">
        <v>22450</v>
      </c>
      <c r="B13345" t="s">
        <v>22451</v>
      </c>
      <c r="C13345" t="s">
        <v>21</v>
      </c>
      <c r="D13345" t="s">
        <v>22</v>
      </c>
      <c r="E13345">
        <v>1</v>
      </c>
      <c r="F13345" s="2">
        <v>60.91</v>
      </c>
      <c r="G13345" s="3">
        <v>135</v>
      </c>
      <c r="H13345" s="3">
        <v>0.60909999999999997</v>
      </c>
      <c r="I13345" s="3">
        <v>2.8627699999999998</v>
      </c>
      <c r="J13345" s="3">
        <v>64.381869999999992</v>
      </c>
      <c r="K13345" s="4">
        <v>0.35</v>
      </c>
      <c r="L13345" s="73">
        <v>116.87785630769228</v>
      </c>
    </row>
    <row r="13346" spans="1:12" x14ac:dyDescent="0.35">
      <c r="A13346" s="1" t="s">
        <v>22452</v>
      </c>
      <c r="B13346" t="s">
        <v>22453</v>
      </c>
      <c r="C13346" t="s">
        <v>363</v>
      </c>
      <c r="D13346" t="s">
        <v>364</v>
      </c>
      <c r="E13346">
        <v>1</v>
      </c>
      <c r="F13346" s="2">
        <v>887.8</v>
      </c>
      <c r="G13346" s="3">
        <v>1831</v>
      </c>
      <c r="H13346" s="3">
        <v>8.8780000000000001</v>
      </c>
      <c r="I13346" s="3">
        <v>41.726599999999998</v>
      </c>
      <c r="J13346" s="3">
        <v>938.40459999999996</v>
      </c>
      <c r="K13346" s="4">
        <v>0.35000000000000003</v>
      </c>
      <c r="L13346" s="73">
        <v>1703.5652738461538</v>
      </c>
    </row>
    <row r="13347" spans="1:12" x14ac:dyDescent="0.35">
      <c r="A13347" s="1" t="s">
        <v>22454</v>
      </c>
      <c r="B13347" t="s">
        <v>20062</v>
      </c>
      <c r="C13347" t="s">
        <v>13</v>
      </c>
      <c r="D13347" t="s">
        <v>14</v>
      </c>
      <c r="E13347">
        <v>1</v>
      </c>
      <c r="F13347" s="2">
        <v>598.91999999999996</v>
      </c>
      <c r="G13347" s="3">
        <v>1199</v>
      </c>
      <c r="H13347" s="3">
        <v>5.9891999999999994</v>
      </c>
      <c r="I13347" s="3">
        <v>28.149239999999999</v>
      </c>
      <c r="J13347" s="3">
        <v>633.05843999999991</v>
      </c>
      <c r="K13347" s="4">
        <v>0.35</v>
      </c>
      <c r="L13347" s="73">
        <v>1149.2445526153842</v>
      </c>
    </row>
    <row r="13348" spans="1:12" x14ac:dyDescent="0.35">
      <c r="A13348" s="1" t="s">
        <v>22455</v>
      </c>
      <c r="B13348" t="s">
        <v>22456</v>
      </c>
      <c r="C13348" t="s">
        <v>363</v>
      </c>
      <c r="D13348" t="s">
        <v>364</v>
      </c>
      <c r="E13348">
        <v>1</v>
      </c>
      <c r="F13348" s="2">
        <v>15.427</v>
      </c>
      <c r="G13348" s="3">
        <v>37</v>
      </c>
      <c r="H13348" s="3">
        <v>0.15426999999999999</v>
      </c>
      <c r="I13348" s="3">
        <v>0.72506899999999996</v>
      </c>
      <c r="J13348" s="3">
        <v>16.306339000000001</v>
      </c>
      <c r="K13348" s="4">
        <v>0.35</v>
      </c>
      <c r="L13348" s="73">
        <v>29.602276953846157</v>
      </c>
    </row>
    <row r="13349" spans="1:12" x14ac:dyDescent="0.35">
      <c r="A13349" s="1" t="s">
        <v>22457</v>
      </c>
      <c r="B13349" t="s">
        <v>22458</v>
      </c>
      <c r="C13349" t="s">
        <v>26</v>
      </c>
      <c r="D13349" t="s">
        <v>27</v>
      </c>
      <c r="E13349">
        <v>1</v>
      </c>
      <c r="F13349" s="2">
        <v>319.66000000000003</v>
      </c>
      <c r="G13349" s="3">
        <v>653</v>
      </c>
      <c r="H13349" s="3">
        <v>3.1966000000000001</v>
      </c>
      <c r="I13349" s="3">
        <v>15.024020000000002</v>
      </c>
      <c r="J13349" s="3">
        <v>337.88062000000002</v>
      </c>
      <c r="K13349" s="4">
        <v>0.35000000000000003</v>
      </c>
      <c r="L13349" s="73">
        <v>613.38327938461543</v>
      </c>
    </row>
    <row r="13350" spans="1:12" x14ac:dyDescent="0.35">
      <c r="A13350" s="1" t="s">
        <v>22459</v>
      </c>
      <c r="B13350" t="s">
        <v>22460</v>
      </c>
      <c r="C13350" t="s">
        <v>34</v>
      </c>
      <c r="D13350" t="s">
        <v>35</v>
      </c>
      <c r="E13350">
        <v>1</v>
      </c>
      <c r="F13350" s="2">
        <v>10133.64</v>
      </c>
      <c r="G13350" s="3">
        <v>28145</v>
      </c>
      <c r="H13350" s="3">
        <v>101.3364</v>
      </c>
      <c r="I13350" s="3">
        <v>476.28107999999997</v>
      </c>
      <c r="J13350" s="3">
        <v>10711.25748</v>
      </c>
      <c r="K13350" s="4">
        <v>0.35000000000000003</v>
      </c>
      <c r="L13350" s="73">
        <v>19445.052040615385</v>
      </c>
    </row>
    <row r="13351" spans="1:12" x14ac:dyDescent="0.35">
      <c r="A13351" s="1" t="s">
        <v>22461</v>
      </c>
      <c r="B13351" t="s">
        <v>22462</v>
      </c>
      <c r="C13351" t="s">
        <v>363</v>
      </c>
      <c r="D13351" t="s">
        <v>364</v>
      </c>
      <c r="E13351">
        <v>1</v>
      </c>
      <c r="F13351" s="2">
        <v>6.8440000000000003</v>
      </c>
      <c r="G13351" s="3">
        <v>15</v>
      </c>
      <c r="H13351" s="3">
        <v>6.8440000000000001E-2</v>
      </c>
      <c r="I13351" s="3">
        <v>0.32166800000000001</v>
      </c>
      <c r="J13351" s="3">
        <v>7.234108</v>
      </c>
      <c r="K13351" s="4">
        <v>0.35000000000000003</v>
      </c>
      <c r="L13351" s="73">
        <v>13.13268836923077</v>
      </c>
    </row>
    <row r="13352" spans="1:12" x14ac:dyDescent="0.35">
      <c r="A13352" s="1" t="s">
        <v>22463</v>
      </c>
      <c r="B13352" t="s">
        <v>22060</v>
      </c>
      <c r="C13352" t="s">
        <v>34</v>
      </c>
      <c r="D13352" t="s">
        <v>35</v>
      </c>
      <c r="E13352">
        <v>1</v>
      </c>
      <c r="F13352" s="2">
        <v>71.28</v>
      </c>
      <c r="G13352" s="3">
        <v>160</v>
      </c>
      <c r="H13352" s="3">
        <v>0.71279999999999999</v>
      </c>
      <c r="I13352" s="3">
        <v>3.3501600000000002</v>
      </c>
      <c r="J13352" s="3">
        <v>75.342960000000005</v>
      </c>
      <c r="K13352" s="4">
        <v>0.35</v>
      </c>
      <c r="L13352" s="73">
        <v>136.77645046153847</v>
      </c>
    </row>
    <row r="13353" spans="1:12" x14ac:dyDescent="0.35">
      <c r="A13353" s="1" t="s">
        <v>22464</v>
      </c>
      <c r="B13353" t="s">
        <v>22465</v>
      </c>
      <c r="C13353" t="s">
        <v>363</v>
      </c>
      <c r="D13353" t="s">
        <v>364</v>
      </c>
      <c r="E13353">
        <v>1</v>
      </c>
      <c r="F13353" s="2">
        <v>30.2</v>
      </c>
      <c r="G13353" s="3">
        <v>84</v>
      </c>
      <c r="H13353" s="3">
        <v>0.30199999999999999</v>
      </c>
      <c r="I13353" s="3">
        <v>1.4194</v>
      </c>
      <c r="J13353" s="3">
        <v>31.921399999999998</v>
      </c>
      <c r="K13353" s="4">
        <v>0.35</v>
      </c>
      <c r="L13353" s="73">
        <v>57.949618461538456</v>
      </c>
    </row>
    <row r="13354" spans="1:12" x14ac:dyDescent="0.35">
      <c r="A13354" s="1" t="s">
        <v>22466</v>
      </c>
      <c r="B13354" t="s">
        <v>13698</v>
      </c>
      <c r="C13354" t="s">
        <v>34</v>
      </c>
      <c r="D13354" t="s">
        <v>35</v>
      </c>
      <c r="E13354">
        <v>1</v>
      </c>
      <c r="F13354" s="2">
        <v>188</v>
      </c>
      <c r="G13354" s="3">
        <v>556</v>
      </c>
      <c r="H13354" s="3">
        <v>1.8800000000000001</v>
      </c>
      <c r="I13354" s="3">
        <v>8.8360000000000003</v>
      </c>
      <c r="J13354" s="3">
        <v>198.71600000000001</v>
      </c>
      <c r="K13354" s="4">
        <v>0.35</v>
      </c>
      <c r="L13354" s="73">
        <v>360.74596923076922</v>
      </c>
    </row>
    <row r="13355" spans="1:12" x14ac:dyDescent="0.35">
      <c r="A13355" s="1" t="s">
        <v>22467</v>
      </c>
      <c r="B13355" t="s">
        <v>22468</v>
      </c>
      <c r="C13355" t="s">
        <v>13</v>
      </c>
      <c r="D13355" t="s">
        <v>14</v>
      </c>
      <c r="E13355">
        <v>1</v>
      </c>
      <c r="F13355" s="2">
        <v>500.0779</v>
      </c>
      <c r="G13355" s="3">
        <v>1715</v>
      </c>
      <c r="H13355" s="3">
        <v>5.0007790000000005</v>
      </c>
      <c r="I13355" s="3">
        <v>23.503661300000001</v>
      </c>
      <c r="J13355" s="3">
        <v>528.58234030000006</v>
      </c>
      <c r="K13355" s="4">
        <v>0.35</v>
      </c>
      <c r="L13355" s="73">
        <v>959.58024854461542</v>
      </c>
    </row>
    <row r="13356" spans="1:12" x14ac:dyDescent="0.35">
      <c r="A13356" s="1" t="s">
        <v>22469</v>
      </c>
      <c r="B13356" t="s">
        <v>22470</v>
      </c>
      <c r="C13356" t="s">
        <v>363</v>
      </c>
      <c r="D13356" t="s">
        <v>364</v>
      </c>
      <c r="E13356">
        <v>1</v>
      </c>
      <c r="F13356" s="2">
        <v>863.21</v>
      </c>
      <c r="G13356" s="3">
        <v>2009</v>
      </c>
      <c r="H13356" s="3">
        <v>8.6321000000000012</v>
      </c>
      <c r="I13356" s="3">
        <v>40.570869999999999</v>
      </c>
      <c r="J13356" s="3">
        <v>912.41297000000009</v>
      </c>
      <c r="K13356" s="4">
        <v>0.35000000000000003</v>
      </c>
      <c r="L13356" s="73">
        <v>1656.3804686153849</v>
      </c>
    </row>
    <row r="13357" spans="1:12" x14ac:dyDescent="0.35">
      <c r="A13357" s="1" t="s">
        <v>22471</v>
      </c>
      <c r="B13357" t="s">
        <v>19653</v>
      </c>
      <c r="C13357" t="s">
        <v>363</v>
      </c>
      <c r="D13357" t="s">
        <v>364</v>
      </c>
      <c r="E13357">
        <v>1</v>
      </c>
      <c r="F13357" s="2">
        <v>217.8</v>
      </c>
      <c r="G13357" s="3">
        <v>436</v>
      </c>
      <c r="H13357" s="3">
        <v>2.1780000000000004</v>
      </c>
      <c r="I13357" s="3">
        <v>10.236600000000001</v>
      </c>
      <c r="J13357" s="3">
        <v>230.21460000000002</v>
      </c>
      <c r="K13357" s="4">
        <v>0.35</v>
      </c>
      <c r="L13357" s="73">
        <v>417.92804307692313</v>
      </c>
    </row>
    <row r="13358" spans="1:12" x14ac:dyDescent="0.35">
      <c r="A13358" s="1" t="s">
        <v>22472</v>
      </c>
      <c r="B13358" t="s">
        <v>22473</v>
      </c>
      <c r="C13358" t="s">
        <v>21</v>
      </c>
      <c r="D13358" t="s">
        <v>22</v>
      </c>
      <c r="E13358">
        <v>1</v>
      </c>
      <c r="F13358" s="2">
        <v>57.312199999999997</v>
      </c>
      <c r="G13358" s="3">
        <v>118</v>
      </c>
      <c r="H13358" s="3">
        <v>0.57312200000000002</v>
      </c>
      <c r="I13358" s="3">
        <v>2.6936733999999998</v>
      </c>
      <c r="J13358" s="3">
        <v>60.578995399999997</v>
      </c>
      <c r="K13358" s="4">
        <v>0.34999999999999992</v>
      </c>
      <c r="L13358" s="73">
        <v>109.97417626461537</v>
      </c>
    </row>
    <row r="13359" spans="1:12" x14ac:dyDescent="0.35">
      <c r="A13359" s="1" t="s">
        <v>22474</v>
      </c>
      <c r="B13359" t="s">
        <v>22475</v>
      </c>
      <c r="C13359" t="s">
        <v>34</v>
      </c>
      <c r="D13359" t="s">
        <v>35</v>
      </c>
      <c r="E13359">
        <v>1</v>
      </c>
      <c r="F13359" s="2">
        <v>187.09</v>
      </c>
      <c r="G13359" s="3">
        <v>605</v>
      </c>
      <c r="H13359" s="3">
        <v>1.8709</v>
      </c>
      <c r="I13359" s="3">
        <v>8.7932299999999994</v>
      </c>
      <c r="J13359" s="3">
        <v>197.75413</v>
      </c>
      <c r="K13359" s="4">
        <v>0.35</v>
      </c>
      <c r="L13359" s="73">
        <v>358.9998052307692</v>
      </c>
    </row>
    <row r="13360" spans="1:12" x14ac:dyDescent="0.35">
      <c r="A13360" s="1" t="s">
        <v>22476</v>
      </c>
      <c r="B13360" t="s">
        <v>22477</v>
      </c>
      <c r="C13360" t="s">
        <v>34</v>
      </c>
      <c r="D13360" t="s">
        <v>35</v>
      </c>
      <c r="E13360">
        <v>1</v>
      </c>
      <c r="F13360" s="2">
        <v>252.84</v>
      </c>
      <c r="G13360" s="3">
        <v>837</v>
      </c>
      <c r="H13360" s="3">
        <v>2.5284</v>
      </c>
      <c r="I13360" s="3">
        <v>11.88348</v>
      </c>
      <c r="J13360" s="3">
        <v>267.25188000000003</v>
      </c>
      <c r="K13360" s="4">
        <v>0.35000000000000003</v>
      </c>
      <c r="L13360" s="73">
        <v>485.16495138461545</v>
      </c>
    </row>
    <row r="13361" spans="1:12" x14ac:dyDescent="0.35">
      <c r="A13361" s="1">
        <v>762369</v>
      </c>
      <c r="B13361" t="s">
        <v>19567</v>
      </c>
      <c r="C13361" t="s">
        <v>34</v>
      </c>
      <c r="D13361" t="s">
        <v>35</v>
      </c>
      <c r="E13361">
        <v>1</v>
      </c>
      <c r="F13361" s="2">
        <v>0.14299999999999999</v>
      </c>
      <c r="G13361" s="3">
        <v>1</v>
      </c>
      <c r="H13361" s="3">
        <v>1.4299999999999998E-3</v>
      </c>
      <c r="I13361" s="3">
        <v>6.7209999999999995E-3</v>
      </c>
      <c r="J13361" s="3">
        <v>0.15115099999999998</v>
      </c>
      <c r="K13361" s="4">
        <v>0.35</v>
      </c>
      <c r="L13361" s="73">
        <v>0.27439719999999995</v>
      </c>
    </row>
    <row r="13362" spans="1:12" x14ac:dyDescent="0.35">
      <c r="A13362" s="1" t="s">
        <v>22478</v>
      </c>
      <c r="B13362" t="s">
        <v>22479</v>
      </c>
      <c r="C13362" t="s">
        <v>13</v>
      </c>
      <c r="D13362" t="s">
        <v>14</v>
      </c>
      <c r="E13362">
        <v>1</v>
      </c>
      <c r="F13362" s="2">
        <v>106.9312</v>
      </c>
      <c r="G13362" s="3">
        <v>322</v>
      </c>
      <c r="H13362" s="3">
        <v>1.069312</v>
      </c>
      <c r="I13362" s="3">
        <v>5.0257664000000002</v>
      </c>
      <c r="J13362" s="3">
        <v>113.0262784</v>
      </c>
      <c r="K13362" s="4">
        <v>0.35000000000000003</v>
      </c>
      <c r="L13362" s="73">
        <v>205.18616694153846</v>
      </c>
    </row>
    <row r="13363" spans="1:12" x14ac:dyDescent="0.35">
      <c r="A13363" s="1" t="s">
        <v>22480</v>
      </c>
      <c r="B13363" t="s">
        <v>22481</v>
      </c>
      <c r="C13363" t="s">
        <v>34</v>
      </c>
      <c r="D13363" t="s">
        <v>35</v>
      </c>
      <c r="E13363">
        <v>1</v>
      </c>
      <c r="F13363" s="2">
        <v>3.95</v>
      </c>
      <c r="G13363" s="3">
        <v>8</v>
      </c>
      <c r="H13363" s="3">
        <v>3.95E-2</v>
      </c>
      <c r="I13363" s="3">
        <v>0.18565000000000001</v>
      </c>
      <c r="J13363" s="3">
        <v>4.1751500000000004</v>
      </c>
      <c r="K13363" s="4">
        <v>0.35</v>
      </c>
      <c r="L13363" s="73">
        <v>7.5795030769230767</v>
      </c>
    </row>
    <row r="13364" spans="1:12" x14ac:dyDescent="0.35">
      <c r="A13364" s="1" t="s">
        <v>22482</v>
      </c>
      <c r="B13364" t="s">
        <v>20749</v>
      </c>
      <c r="C13364" t="s">
        <v>34</v>
      </c>
      <c r="D13364" t="s">
        <v>35</v>
      </c>
      <c r="E13364">
        <v>1</v>
      </c>
      <c r="F13364" s="2">
        <v>18573.79</v>
      </c>
      <c r="G13364" s="3">
        <v>51587</v>
      </c>
      <c r="H13364" s="3">
        <v>185.73790000000002</v>
      </c>
      <c r="I13364" s="3">
        <v>872.96813000000009</v>
      </c>
      <c r="J13364" s="3">
        <v>19632.496030000002</v>
      </c>
      <c r="K13364" s="4">
        <v>0.35</v>
      </c>
      <c r="L13364" s="73">
        <v>35640.531254461537</v>
      </c>
    </row>
    <row r="13365" spans="1:12" x14ac:dyDescent="0.35">
      <c r="A13365" s="1">
        <v>2012</v>
      </c>
      <c r="B13365" t="s">
        <v>22483</v>
      </c>
      <c r="C13365" t="s">
        <v>26</v>
      </c>
      <c r="D13365" t="s">
        <v>27</v>
      </c>
      <c r="E13365">
        <v>1</v>
      </c>
      <c r="F13365" s="2">
        <v>172.45</v>
      </c>
      <c r="G13365" s="3">
        <v>1531.82</v>
      </c>
      <c r="H13365" s="3">
        <v>1.7244999999999999</v>
      </c>
      <c r="I13365" s="3">
        <v>8.1051500000000001</v>
      </c>
      <c r="J13365" s="3">
        <v>182.27965</v>
      </c>
      <c r="K13365" s="4">
        <v>0.35</v>
      </c>
      <c r="L13365" s="73">
        <v>330.90767230769234</v>
      </c>
    </row>
    <row r="13366" spans="1:12" x14ac:dyDescent="0.35">
      <c r="A13366" s="1" t="s">
        <v>22484</v>
      </c>
      <c r="B13366" t="s">
        <v>22485</v>
      </c>
      <c r="C13366" t="s">
        <v>363</v>
      </c>
      <c r="D13366" t="s">
        <v>364</v>
      </c>
      <c r="E13366">
        <v>1</v>
      </c>
      <c r="F13366" s="2">
        <v>4411.3999999999996</v>
      </c>
      <c r="G13366" s="3">
        <v>9641.41</v>
      </c>
      <c r="H13366" s="3">
        <v>44.113999999999997</v>
      </c>
      <c r="I13366" s="3">
        <v>207.33579999999998</v>
      </c>
      <c r="J13366" s="3">
        <v>4662.849799999999</v>
      </c>
      <c r="K13366" s="4">
        <v>0.35</v>
      </c>
      <c r="L13366" s="73">
        <v>8464.8657907692286</v>
      </c>
    </row>
    <row r="13367" spans="1:12" x14ac:dyDescent="0.35">
      <c r="A13367" s="1" t="s">
        <v>22486</v>
      </c>
      <c r="B13367" t="s">
        <v>22487</v>
      </c>
      <c r="C13367" t="s">
        <v>363</v>
      </c>
      <c r="D13367" t="s">
        <v>364</v>
      </c>
      <c r="E13367">
        <v>1</v>
      </c>
      <c r="F13367" s="2">
        <v>160</v>
      </c>
      <c r="G13367" s="3">
        <v>246.97</v>
      </c>
      <c r="H13367" s="3">
        <v>1.6</v>
      </c>
      <c r="I13367" s="3">
        <v>7.52</v>
      </c>
      <c r="J13367" s="3">
        <v>169.12</v>
      </c>
      <c r="K13367" s="4">
        <v>0.34999999999999992</v>
      </c>
      <c r="L13367" s="73">
        <v>307.01784615384611</v>
      </c>
    </row>
    <row r="13368" spans="1:12" x14ac:dyDescent="0.35">
      <c r="A13368" s="1" t="s">
        <v>22488</v>
      </c>
      <c r="B13368" t="s">
        <v>22489</v>
      </c>
      <c r="C13368" t="s">
        <v>26</v>
      </c>
      <c r="D13368" t="s">
        <v>27</v>
      </c>
      <c r="E13368">
        <v>1</v>
      </c>
      <c r="F13368" s="2">
        <v>23.28</v>
      </c>
      <c r="G13368" s="3">
        <v>77.28</v>
      </c>
      <c r="H13368" s="3">
        <v>0.23280000000000001</v>
      </c>
      <c r="I13368" s="3">
        <v>1.09416</v>
      </c>
      <c r="J13368" s="3">
        <v>24.606960000000001</v>
      </c>
      <c r="K13368" s="4">
        <v>0.35</v>
      </c>
      <c r="L13368" s="73">
        <v>44.671096615384613</v>
      </c>
    </row>
    <row r="13369" spans="1:12" x14ac:dyDescent="0.35">
      <c r="A13369" s="1" t="s">
        <v>22490</v>
      </c>
      <c r="B13369" t="s">
        <v>22491</v>
      </c>
      <c r="C13369" t="s">
        <v>363</v>
      </c>
      <c r="D13369" t="s">
        <v>364</v>
      </c>
      <c r="E13369">
        <v>1</v>
      </c>
      <c r="F13369" s="2">
        <v>1723.94</v>
      </c>
      <c r="G13369" s="3">
        <v>2918</v>
      </c>
      <c r="H13369" s="3">
        <v>17.2394</v>
      </c>
      <c r="I13369" s="3">
        <v>81.025180000000006</v>
      </c>
      <c r="J13369" s="3">
        <v>1822.2045800000001</v>
      </c>
      <c r="K13369" s="4">
        <v>0.35</v>
      </c>
      <c r="L13369" s="73">
        <v>3308.0021606153846</v>
      </c>
    </row>
    <row r="13370" spans="1:12" x14ac:dyDescent="0.35">
      <c r="A13370" s="1" t="s">
        <v>22492</v>
      </c>
      <c r="B13370" t="s">
        <v>22493</v>
      </c>
      <c r="C13370" t="s">
        <v>34</v>
      </c>
      <c r="D13370" t="s">
        <v>35</v>
      </c>
      <c r="E13370">
        <v>1</v>
      </c>
      <c r="F13370" s="2">
        <v>21.58</v>
      </c>
      <c r="G13370" s="3">
        <v>58</v>
      </c>
      <c r="H13370" s="3">
        <v>0.21579999999999999</v>
      </c>
      <c r="I13370" s="3">
        <v>1.0142599999999999</v>
      </c>
      <c r="J13370" s="3">
        <v>22.81006</v>
      </c>
      <c r="K13370" s="4">
        <v>0.35</v>
      </c>
      <c r="L13370" s="73">
        <v>41.409031999999996</v>
      </c>
    </row>
    <row r="13371" spans="1:12" x14ac:dyDescent="0.35">
      <c r="A13371" s="1" t="s">
        <v>22494</v>
      </c>
      <c r="B13371" t="s">
        <v>22495</v>
      </c>
      <c r="C13371" t="s">
        <v>13</v>
      </c>
      <c r="D13371" t="s">
        <v>14</v>
      </c>
      <c r="E13371">
        <v>1</v>
      </c>
      <c r="F13371" s="2">
        <v>206.64</v>
      </c>
      <c r="G13371" s="3">
        <v>413</v>
      </c>
      <c r="H13371" s="3">
        <v>2.0663999999999998</v>
      </c>
      <c r="I13371" s="3">
        <v>9.7120800000000003</v>
      </c>
      <c r="J13371" s="3">
        <v>218.41847999999999</v>
      </c>
      <c r="K13371" s="4">
        <v>0.35</v>
      </c>
      <c r="L13371" s="73">
        <v>396.51354830769225</v>
      </c>
    </row>
    <row r="13372" spans="1:12" x14ac:dyDescent="0.35">
      <c r="A13372" s="1" t="s">
        <v>22496</v>
      </c>
      <c r="B13372" t="s">
        <v>20378</v>
      </c>
      <c r="C13372" t="s">
        <v>34</v>
      </c>
      <c r="D13372" t="s">
        <v>35</v>
      </c>
      <c r="E13372">
        <v>1</v>
      </c>
      <c r="F13372" s="2">
        <v>4603.5</v>
      </c>
      <c r="G13372" s="3">
        <v>12787</v>
      </c>
      <c r="H13372" s="3">
        <v>46.035000000000004</v>
      </c>
      <c r="I13372" s="3">
        <v>216.36449999999999</v>
      </c>
      <c r="J13372" s="3">
        <v>4865.8994999999995</v>
      </c>
      <c r="K13372" s="4">
        <v>0.35</v>
      </c>
      <c r="L13372" s="73">
        <v>8833.4790923076907</v>
      </c>
    </row>
    <row r="13373" spans="1:12" x14ac:dyDescent="0.35">
      <c r="A13373" s="1" t="s">
        <v>22497</v>
      </c>
      <c r="B13373" t="s">
        <v>22498</v>
      </c>
      <c r="C13373" t="s">
        <v>363</v>
      </c>
      <c r="D13373" t="s">
        <v>364</v>
      </c>
      <c r="E13373">
        <v>1</v>
      </c>
      <c r="F13373" s="2">
        <v>756.7</v>
      </c>
      <c r="G13373" s="3">
        <v>1654</v>
      </c>
      <c r="H13373" s="3">
        <v>7.5670000000000002</v>
      </c>
      <c r="I13373" s="3">
        <v>35.564900000000002</v>
      </c>
      <c r="J13373" s="3">
        <v>799.83190000000002</v>
      </c>
      <c r="K13373" s="4">
        <v>0.35000000000000003</v>
      </c>
      <c r="L13373" s="73">
        <v>1452.0025261538462</v>
      </c>
    </row>
    <row r="13374" spans="1:12" x14ac:dyDescent="0.35">
      <c r="A13374" s="1" t="s">
        <v>22499</v>
      </c>
      <c r="B13374" t="s">
        <v>22500</v>
      </c>
      <c r="C13374" t="s">
        <v>34</v>
      </c>
      <c r="D13374" t="s">
        <v>35</v>
      </c>
      <c r="E13374">
        <v>1</v>
      </c>
      <c r="F13374" s="2">
        <v>9302.0400000000009</v>
      </c>
      <c r="G13374" s="3">
        <v>25836</v>
      </c>
      <c r="H13374" s="3">
        <v>93.020400000000009</v>
      </c>
      <c r="I13374" s="3">
        <v>437.19588000000005</v>
      </c>
      <c r="J13374" s="3">
        <v>9832.2562799999996</v>
      </c>
      <c r="K13374" s="4">
        <v>0.35</v>
      </c>
      <c r="L13374" s="73">
        <v>17849.326785230769</v>
      </c>
    </row>
    <row r="13375" spans="1:12" x14ac:dyDescent="0.35">
      <c r="A13375" s="1" t="s">
        <v>22501</v>
      </c>
      <c r="B13375" t="s">
        <v>22502</v>
      </c>
      <c r="C13375" t="s">
        <v>46</v>
      </c>
      <c r="D13375" t="s">
        <v>47</v>
      </c>
      <c r="E13375">
        <v>1</v>
      </c>
      <c r="F13375" s="2">
        <v>9.94</v>
      </c>
      <c r="G13375" s="3">
        <v>10</v>
      </c>
      <c r="H13375" s="3">
        <v>9.9400000000000002E-2</v>
      </c>
      <c r="I13375" s="3">
        <v>0.46717999999999998</v>
      </c>
      <c r="J13375" s="3">
        <v>10.50658</v>
      </c>
      <c r="K13375" s="4">
        <v>0.35</v>
      </c>
      <c r="L13375" s="73">
        <v>19.07348369230769</v>
      </c>
    </row>
    <row r="13376" spans="1:12" x14ac:dyDescent="0.35">
      <c r="A13376" s="1" t="s">
        <v>22503</v>
      </c>
      <c r="B13376" t="s">
        <v>20277</v>
      </c>
      <c r="C13376" t="s">
        <v>13</v>
      </c>
      <c r="D13376" t="s">
        <v>14</v>
      </c>
      <c r="E13376">
        <v>1</v>
      </c>
      <c r="F13376" s="2">
        <v>843.36</v>
      </c>
      <c r="G13376" s="3">
        <v>1691</v>
      </c>
      <c r="H13376" s="3">
        <v>8.4336000000000002</v>
      </c>
      <c r="I13376" s="3">
        <v>39.637920000000001</v>
      </c>
      <c r="J13376" s="3">
        <v>891.43151999999998</v>
      </c>
      <c r="K13376" s="4">
        <v>0.35</v>
      </c>
      <c r="L13376" s="73">
        <v>1618.2910670769229</v>
      </c>
    </row>
    <row r="13377" spans="1:12" x14ac:dyDescent="0.35">
      <c r="A13377" s="1">
        <v>2351</v>
      </c>
      <c r="B13377" t="s">
        <v>20987</v>
      </c>
      <c r="C13377" t="s">
        <v>34</v>
      </c>
      <c r="D13377" t="s">
        <v>35</v>
      </c>
      <c r="E13377">
        <v>1</v>
      </c>
      <c r="F13377" s="2">
        <v>0.376</v>
      </c>
      <c r="G13377" s="3">
        <v>1</v>
      </c>
      <c r="H13377" s="3">
        <v>3.7599999999999999E-3</v>
      </c>
      <c r="I13377" s="3">
        <v>1.7672E-2</v>
      </c>
      <c r="J13377" s="3">
        <v>0.39743200000000001</v>
      </c>
      <c r="K13377" s="4">
        <v>0.34999999999999992</v>
      </c>
      <c r="L13377" s="73">
        <v>0.72149193846153836</v>
      </c>
    </row>
    <row r="13378" spans="1:12" x14ac:dyDescent="0.35">
      <c r="A13378" s="1" t="s">
        <v>22504</v>
      </c>
      <c r="B13378" t="s">
        <v>22505</v>
      </c>
      <c r="C13378" t="s">
        <v>363</v>
      </c>
      <c r="D13378" t="s">
        <v>364</v>
      </c>
      <c r="E13378">
        <v>1</v>
      </c>
      <c r="F13378" s="2">
        <v>1465</v>
      </c>
      <c r="G13378" s="3">
        <v>1005</v>
      </c>
      <c r="H13378" s="3">
        <v>14.65</v>
      </c>
      <c r="I13378" s="3">
        <v>68.855000000000004</v>
      </c>
      <c r="J13378" s="3">
        <v>1548.5050000000001</v>
      </c>
      <c r="K13378" s="4">
        <v>0.34999999999999992</v>
      </c>
      <c r="L13378" s="73">
        <v>2811.1321538461539</v>
      </c>
    </row>
    <row r="13379" spans="1:12" x14ac:dyDescent="0.35">
      <c r="A13379" s="1" t="s">
        <v>22506</v>
      </c>
      <c r="B13379" t="s">
        <v>22507</v>
      </c>
      <c r="C13379" t="s">
        <v>363</v>
      </c>
      <c r="D13379" t="s">
        <v>364</v>
      </c>
      <c r="E13379">
        <v>1</v>
      </c>
      <c r="F13379" s="2">
        <v>542</v>
      </c>
      <c r="G13379" s="3">
        <v>1760</v>
      </c>
      <c r="H13379" s="3">
        <v>5.42</v>
      </c>
      <c r="I13379" s="3">
        <v>25.474</v>
      </c>
      <c r="J13379" s="3">
        <v>572.89400000000001</v>
      </c>
      <c r="K13379" s="4">
        <v>0.35000000000000003</v>
      </c>
      <c r="L13379" s="73">
        <v>1040.0229538461538</v>
      </c>
    </row>
    <row r="13380" spans="1:12" x14ac:dyDescent="0.35">
      <c r="A13380" s="1" t="s">
        <v>22508</v>
      </c>
      <c r="B13380" t="s">
        <v>22509</v>
      </c>
      <c r="C13380" t="s">
        <v>363</v>
      </c>
      <c r="D13380" t="s">
        <v>364</v>
      </c>
      <c r="E13380">
        <v>1</v>
      </c>
      <c r="F13380" s="2">
        <v>611.29999999999995</v>
      </c>
      <c r="G13380" s="3">
        <v>1213</v>
      </c>
      <c r="H13380" s="3">
        <v>6.1129999999999995</v>
      </c>
      <c r="I13380" s="3">
        <v>28.731099999999998</v>
      </c>
      <c r="J13380" s="3">
        <v>646.14409999999998</v>
      </c>
      <c r="K13380" s="4">
        <v>0.35</v>
      </c>
      <c r="L13380" s="73">
        <v>1173.0000584615384</v>
      </c>
    </row>
    <row r="13381" spans="1:12" x14ac:dyDescent="0.35">
      <c r="A13381" s="1" t="s">
        <v>22510</v>
      </c>
      <c r="B13381" t="s">
        <v>22511</v>
      </c>
      <c r="C13381" t="s">
        <v>363</v>
      </c>
      <c r="D13381" t="s">
        <v>364</v>
      </c>
      <c r="E13381">
        <v>1</v>
      </c>
      <c r="F13381" s="2">
        <v>208.63</v>
      </c>
      <c r="G13381" s="3">
        <v>399.48</v>
      </c>
      <c r="H13381" s="3">
        <v>2.0863</v>
      </c>
      <c r="I13381" s="3">
        <v>9.8056099999999997</v>
      </c>
      <c r="J13381" s="3">
        <v>220.52190999999999</v>
      </c>
      <c r="K13381" s="4">
        <v>0.34999999999999992</v>
      </c>
      <c r="L13381" s="73">
        <v>400.33208276923068</v>
      </c>
    </row>
    <row r="13382" spans="1:12" x14ac:dyDescent="0.35">
      <c r="A13382" s="1" t="s">
        <v>22512</v>
      </c>
      <c r="B13382" t="s">
        <v>22513</v>
      </c>
      <c r="C13382" t="s">
        <v>13</v>
      </c>
      <c r="D13382" t="s">
        <v>14</v>
      </c>
      <c r="E13382">
        <v>1</v>
      </c>
      <c r="F13382" s="2">
        <v>1028.1600000000001</v>
      </c>
      <c r="G13382" s="3">
        <v>2058</v>
      </c>
      <c r="H13382" s="3">
        <v>10.281600000000001</v>
      </c>
      <c r="I13382" s="3">
        <v>48.323520000000002</v>
      </c>
      <c r="J13382" s="3">
        <v>1086.76512</v>
      </c>
      <c r="K13382" s="4">
        <v>0.35000000000000003</v>
      </c>
      <c r="L13382" s="73">
        <v>1972.8966793846155</v>
      </c>
    </row>
    <row r="13383" spans="1:12" x14ac:dyDescent="0.35">
      <c r="A13383" s="1" t="s">
        <v>22514</v>
      </c>
      <c r="B13383" t="s">
        <v>22515</v>
      </c>
      <c r="C13383" t="s">
        <v>363</v>
      </c>
      <c r="D13383" t="s">
        <v>364</v>
      </c>
      <c r="E13383">
        <v>1</v>
      </c>
      <c r="F13383" s="2">
        <v>736.48</v>
      </c>
      <c r="G13383" s="3">
        <v>2003</v>
      </c>
      <c r="H13383" s="3">
        <v>7.3648000000000007</v>
      </c>
      <c r="I13383" s="3">
        <v>34.614560000000004</v>
      </c>
      <c r="J13383" s="3">
        <v>778.45935999999995</v>
      </c>
      <c r="K13383" s="4">
        <v>0.35000000000000003</v>
      </c>
      <c r="L13383" s="73">
        <v>1413.2031458461538</v>
      </c>
    </row>
    <row r="13384" spans="1:12" x14ac:dyDescent="0.35">
      <c r="A13384" s="1">
        <v>49400</v>
      </c>
      <c r="B13384" t="s">
        <v>22516</v>
      </c>
      <c r="C13384" t="s">
        <v>363</v>
      </c>
      <c r="D13384" t="s">
        <v>364</v>
      </c>
      <c r="E13384">
        <v>1</v>
      </c>
      <c r="F13384" s="2">
        <v>2450.5700000000002</v>
      </c>
      <c r="G13384" s="3">
        <v>6556.6031999999996</v>
      </c>
      <c r="H13384" s="3">
        <v>24.505700000000001</v>
      </c>
      <c r="I13384" s="3">
        <v>115.17679000000001</v>
      </c>
      <c r="J13384" s="3">
        <v>2590.2524900000003</v>
      </c>
      <c r="K13384" s="4">
        <v>0.35</v>
      </c>
      <c r="L13384" s="73">
        <v>4702.3045203076927</v>
      </c>
    </row>
    <row r="13385" spans="1:12" x14ac:dyDescent="0.35">
      <c r="A13385" s="1" t="s">
        <v>22517</v>
      </c>
      <c r="B13385" t="s">
        <v>1575</v>
      </c>
      <c r="C13385" t="s">
        <v>34</v>
      </c>
      <c r="D13385" t="s">
        <v>35</v>
      </c>
      <c r="E13385">
        <v>1</v>
      </c>
      <c r="F13385" s="2">
        <v>24910.58</v>
      </c>
      <c r="G13385" s="3">
        <v>63473</v>
      </c>
      <c r="H13385" s="3">
        <v>249.10580000000002</v>
      </c>
      <c r="I13385" s="3">
        <v>1170.7972600000001</v>
      </c>
      <c r="J13385" s="3">
        <v>26330.483060000002</v>
      </c>
      <c r="K13385" s="4">
        <v>0.35</v>
      </c>
      <c r="L13385" s="73">
        <v>47799.953862769231</v>
      </c>
    </row>
    <row r="13386" spans="1:12" x14ac:dyDescent="0.35">
      <c r="A13386" s="1" t="s">
        <v>22518</v>
      </c>
      <c r="B13386" t="s">
        <v>22519</v>
      </c>
      <c r="C13386" t="s">
        <v>363</v>
      </c>
      <c r="D13386" t="s">
        <v>364</v>
      </c>
      <c r="E13386">
        <v>1</v>
      </c>
      <c r="F13386" s="2">
        <v>639.20000000000005</v>
      </c>
      <c r="G13386" s="3">
        <v>1710</v>
      </c>
      <c r="H13386" s="3">
        <v>6.3920000000000003</v>
      </c>
      <c r="I13386" s="3">
        <v>30.042400000000001</v>
      </c>
      <c r="J13386" s="3">
        <v>675.63440000000014</v>
      </c>
      <c r="K13386" s="4">
        <v>0.35</v>
      </c>
      <c r="L13386" s="73">
        <v>1226.5362953846156</v>
      </c>
    </row>
    <row r="13387" spans="1:12" x14ac:dyDescent="0.35">
      <c r="A13387" s="1" t="s">
        <v>22520</v>
      </c>
      <c r="B13387" t="s">
        <v>22521</v>
      </c>
      <c r="C13387" t="s">
        <v>34</v>
      </c>
      <c r="D13387" t="s">
        <v>35</v>
      </c>
      <c r="E13387">
        <v>1</v>
      </c>
      <c r="F13387" s="2">
        <v>392.35</v>
      </c>
      <c r="G13387" s="3">
        <v>842</v>
      </c>
      <c r="H13387" s="3">
        <v>3.9235000000000002</v>
      </c>
      <c r="I13387" s="3">
        <v>18.440450000000002</v>
      </c>
      <c r="J13387" s="3">
        <v>414.71395000000001</v>
      </c>
      <c r="K13387" s="4">
        <v>0.34999999999999992</v>
      </c>
      <c r="L13387" s="73">
        <v>752.86532461538457</v>
      </c>
    </row>
    <row r="13388" spans="1:12" x14ac:dyDescent="0.35">
      <c r="A13388" s="1" t="s">
        <v>22522</v>
      </c>
      <c r="B13388" t="s">
        <v>22523</v>
      </c>
      <c r="C13388" t="s">
        <v>363</v>
      </c>
      <c r="D13388" t="s">
        <v>364</v>
      </c>
      <c r="E13388">
        <v>1</v>
      </c>
      <c r="F13388" s="2">
        <v>428.26</v>
      </c>
      <c r="G13388" s="3">
        <v>935.99</v>
      </c>
      <c r="H13388" s="3">
        <v>4.2826000000000004</v>
      </c>
      <c r="I13388" s="3">
        <v>20.128219999999999</v>
      </c>
      <c r="J13388" s="3">
        <v>452.67081999999999</v>
      </c>
      <c r="K13388" s="4">
        <v>0.35000000000000003</v>
      </c>
      <c r="L13388" s="73">
        <v>821.77164246153848</v>
      </c>
    </row>
    <row r="13389" spans="1:12" x14ac:dyDescent="0.35">
      <c r="A13389" s="1" t="s">
        <v>22524</v>
      </c>
      <c r="B13389" t="s">
        <v>22525</v>
      </c>
      <c r="C13389" t="s">
        <v>363</v>
      </c>
      <c r="D13389" t="s">
        <v>364</v>
      </c>
      <c r="E13389">
        <v>1</v>
      </c>
      <c r="F13389" s="2">
        <v>3196</v>
      </c>
      <c r="G13389" s="3">
        <v>2246</v>
      </c>
      <c r="H13389" s="3">
        <v>31.96</v>
      </c>
      <c r="I13389" s="3">
        <v>150.21199999999999</v>
      </c>
      <c r="J13389" s="3">
        <v>3378.172</v>
      </c>
      <c r="K13389" s="4">
        <v>0.35000000000000003</v>
      </c>
      <c r="L13389" s="73">
        <v>6132.6814769230768</v>
      </c>
    </row>
    <row r="13390" spans="1:12" x14ac:dyDescent="0.35">
      <c r="A13390" s="1" t="s">
        <v>22526</v>
      </c>
      <c r="B13390" t="s">
        <v>22527</v>
      </c>
      <c r="C13390" t="s">
        <v>363</v>
      </c>
      <c r="D13390" t="s">
        <v>364</v>
      </c>
      <c r="E13390">
        <v>1</v>
      </c>
      <c r="F13390" s="2">
        <v>15.39</v>
      </c>
      <c r="G13390" s="3">
        <v>31</v>
      </c>
      <c r="H13390" s="3">
        <v>0.15390000000000001</v>
      </c>
      <c r="I13390" s="3">
        <v>0.72333000000000003</v>
      </c>
      <c r="J13390" s="3">
        <v>16.267230000000001</v>
      </c>
      <c r="K13390" s="4">
        <v>0.35</v>
      </c>
      <c r="L13390" s="73">
        <v>29.531279076923077</v>
      </c>
    </row>
    <row r="13391" spans="1:12" x14ac:dyDescent="0.35">
      <c r="A13391" s="1" t="s">
        <v>22528</v>
      </c>
      <c r="B13391" t="s">
        <v>22529</v>
      </c>
      <c r="C13391" t="s">
        <v>34</v>
      </c>
      <c r="D13391" t="s">
        <v>35</v>
      </c>
      <c r="E13391">
        <v>1</v>
      </c>
      <c r="F13391" s="2">
        <v>1841.4</v>
      </c>
      <c r="G13391" s="3">
        <v>1439.4688000000001</v>
      </c>
      <c r="H13391" s="3">
        <v>18.414000000000001</v>
      </c>
      <c r="I13391" s="3">
        <v>86.5458</v>
      </c>
      <c r="J13391" s="3">
        <v>1946.3598000000002</v>
      </c>
      <c r="K13391" s="4">
        <v>0.35</v>
      </c>
      <c r="L13391" s="73">
        <v>3533.3916369230774</v>
      </c>
    </row>
    <row r="13392" spans="1:12" x14ac:dyDescent="0.35">
      <c r="A13392" s="1">
        <v>40027</v>
      </c>
      <c r="B13392" t="s">
        <v>22530</v>
      </c>
      <c r="C13392" t="s">
        <v>34</v>
      </c>
      <c r="D13392" t="s">
        <v>35</v>
      </c>
      <c r="E13392">
        <v>1</v>
      </c>
      <c r="F13392" s="2">
        <v>75</v>
      </c>
      <c r="G13392" s="3">
        <v>352</v>
      </c>
      <c r="H13392" s="3">
        <v>0.75</v>
      </c>
      <c r="I13392" s="3">
        <v>3.5249999999999999</v>
      </c>
      <c r="J13392" s="3">
        <v>79.275000000000006</v>
      </c>
      <c r="K13392" s="4">
        <v>0.35</v>
      </c>
      <c r="L13392" s="73">
        <v>143.91461538461539</v>
      </c>
    </row>
    <row r="13393" spans="1:12" x14ac:dyDescent="0.35">
      <c r="A13393" s="1" t="s">
        <v>22531</v>
      </c>
      <c r="B13393" t="s">
        <v>22532</v>
      </c>
      <c r="C13393" t="s">
        <v>363</v>
      </c>
      <c r="D13393" t="s">
        <v>364</v>
      </c>
      <c r="E13393">
        <v>1</v>
      </c>
      <c r="F13393" s="2">
        <v>505.54</v>
      </c>
      <c r="G13393" s="3">
        <v>1104.8900000000001</v>
      </c>
      <c r="H13393" s="3">
        <v>5.0554000000000006</v>
      </c>
      <c r="I13393" s="3">
        <v>23.760380000000001</v>
      </c>
      <c r="J13393" s="3">
        <v>534.3557800000001</v>
      </c>
      <c r="K13393" s="4">
        <v>0.35000000000000003</v>
      </c>
      <c r="L13393" s="73">
        <v>970.06126215384631</v>
      </c>
    </row>
    <row r="13394" spans="1:12" x14ac:dyDescent="0.35">
      <c r="A13394" s="1" t="s">
        <v>22533</v>
      </c>
      <c r="B13394" t="s">
        <v>22534</v>
      </c>
      <c r="C13394" t="s">
        <v>363</v>
      </c>
      <c r="D13394" t="s">
        <v>364</v>
      </c>
      <c r="E13394">
        <v>1</v>
      </c>
      <c r="F13394" s="2">
        <v>65.023799999999994</v>
      </c>
      <c r="G13394" s="3">
        <v>135</v>
      </c>
      <c r="H13394" s="3">
        <v>0.65023799999999998</v>
      </c>
      <c r="I13394" s="3">
        <v>3.0561185999999996</v>
      </c>
      <c r="J13394" s="3">
        <v>68.730156600000001</v>
      </c>
      <c r="K13394" s="4">
        <v>0.35000000000000003</v>
      </c>
      <c r="L13394" s="73">
        <v>124.77166890461538</v>
      </c>
    </row>
    <row r="13395" spans="1:12" x14ac:dyDescent="0.35">
      <c r="A13395" s="1" t="s">
        <v>22535</v>
      </c>
      <c r="B13395" t="s">
        <v>22536</v>
      </c>
      <c r="C13395" t="s">
        <v>13</v>
      </c>
      <c r="D13395" t="s">
        <v>14</v>
      </c>
      <c r="E13395">
        <v>1</v>
      </c>
      <c r="F13395" s="2">
        <v>28.55</v>
      </c>
      <c r="G13395" s="3">
        <v>65.680000000000007</v>
      </c>
      <c r="H13395" s="3">
        <v>0.28550000000000003</v>
      </c>
      <c r="I13395" s="3">
        <v>1.34185</v>
      </c>
      <c r="J13395" s="3">
        <v>30.177350000000001</v>
      </c>
      <c r="K13395" s="4">
        <v>0.35</v>
      </c>
      <c r="L13395" s="73">
        <v>54.783496923076925</v>
      </c>
    </row>
    <row r="13396" spans="1:12" x14ac:dyDescent="0.35">
      <c r="A13396" s="1" t="s">
        <v>22537</v>
      </c>
      <c r="B13396" t="s">
        <v>22538</v>
      </c>
      <c r="C13396" t="s">
        <v>34</v>
      </c>
      <c r="D13396" t="s">
        <v>35</v>
      </c>
      <c r="E13396">
        <v>1</v>
      </c>
      <c r="F13396" s="2">
        <v>4550.04</v>
      </c>
      <c r="G13396" s="3">
        <v>11482</v>
      </c>
      <c r="H13396" s="3">
        <v>45.500399999999999</v>
      </c>
      <c r="I13396" s="3">
        <v>213.85187999999999</v>
      </c>
      <c r="J13396" s="3">
        <v>4809.39228</v>
      </c>
      <c r="K13396" s="4">
        <v>0.35</v>
      </c>
      <c r="L13396" s="73">
        <v>8730.8967544615389</v>
      </c>
    </row>
    <row r="13397" spans="1:12" x14ac:dyDescent="0.35">
      <c r="A13397" s="1" t="s">
        <v>22539</v>
      </c>
      <c r="B13397" t="s">
        <v>22540</v>
      </c>
      <c r="C13397" t="s">
        <v>13</v>
      </c>
      <c r="D13397" t="s">
        <v>14</v>
      </c>
      <c r="E13397">
        <v>1</v>
      </c>
      <c r="F13397" s="2">
        <v>425.25</v>
      </c>
      <c r="G13397" s="3">
        <v>1233</v>
      </c>
      <c r="H13397" s="3">
        <v>4.2525000000000004</v>
      </c>
      <c r="I13397" s="3">
        <v>19.986750000000001</v>
      </c>
      <c r="J13397" s="3">
        <v>449.48924999999997</v>
      </c>
      <c r="K13397" s="4">
        <v>0.35</v>
      </c>
      <c r="L13397" s="73">
        <v>815.99586923076913</v>
      </c>
    </row>
    <row r="13398" spans="1:12" x14ac:dyDescent="0.35">
      <c r="A13398" s="1" t="s">
        <v>22541</v>
      </c>
      <c r="B13398" t="s">
        <v>22542</v>
      </c>
      <c r="C13398" t="s">
        <v>34</v>
      </c>
      <c r="D13398" t="s">
        <v>35</v>
      </c>
      <c r="E13398">
        <v>1</v>
      </c>
      <c r="F13398" s="2">
        <v>0.52500000000000002</v>
      </c>
      <c r="G13398" s="3">
        <v>1</v>
      </c>
      <c r="H13398" s="3">
        <v>5.2500000000000003E-3</v>
      </c>
      <c r="I13398" s="3">
        <v>2.4675000000000002E-2</v>
      </c>
      <c r="J13398" s="3">
        <v>0.554925</v>
      </c>
      <c r="K13398" s="4">
        <v>0.35</v>
      </c>
      <c r="L13398" s="73">
        <v>1.0074023076923075</v>
      </c>
    </row>
    <row r="13399" spans="1:12" x14ac:dyDescent="0.35">
      <c r="A13399" s="1" t="s">
        <v>22543</v>
      </c>
      <c r="B13399" t="s">
        <v>19609</v>
      </c>
      <c r="C13399" t="s">
        <v>34</v>
      </c>
      <c r="D13399" t="s">
        <v>35</v>
      </c>
      <c r="E13399">
        <v>1</v>
      </c>
      <c r="F13399" s="2">
        <v>2886.84</v>
      </c>
      <c r="G13399" s="3">
        <v>7520</v>
      </c>
      <c r="H13399" s="3">
        <v>28.868400000000001</v>
      </c>
      <c r="I13399" s="3">
        <v>135.68147999999999</v>
      </c>
      <c r="J13399" s="3">
        <v>3051.3898800000002</v>
      </c>
      <c r="K13399" s="4">
        <v>0.35</v>
      </c>
      <c r="L13399" s="73">
        <v>5539.4462436923077</v>
      </c>
    </row>
    <row r="13400" spans="1:12" x14ac:dyDescent="0.35">
      <c r="A13400" s="1" t="s">
        <v>22544</v>
      </c>
      <c r="B13400" t="s">
        <v>13303</v>
      </c>
      <c r="C13400" t="s">
        <v>34</v>
      </c>
      <c r="D13400" t="s">
        <v>35</v>
      </c>
      <c r="E13400">
        <v>1</v>
      </c>
      <c r="F13400" s="2">
        <v>120.51</v>
      </c>
      <c r="G13400" s="3">
        <v>461</v>
      </c>
      <c r="H13400" s="3">
        <v>1.2051000000000001</v>
      </c>
      <c r="I13400" s="3">
        <v>5.6639699999999999</v>
      </c>
      <c r="J13400" s="3">
        <v>127.37907000000001</v>
      </c>
      <c r="K13400" s="4">
        <v>0.35</v>
      </c>
      <c r="L13400" s="73">
        <v>231.24200400000001</v>
      </c>
    </row>
    <row r="13401" spans="1:12" x14ac:dyDescent="0.35">
      <c r="A13401" s="1" t="s">
        <v>22545</v>
      </c>
      <c r="B13401" t="s">
        <v>22546</v>
      </c>
      <c r="C13401" t="s">
        <v>363</v>
      </c>
      <c r="D13401" t="s">
        <v>364</v>
      </c>
      <c r="E13401">
        <v>1</v>
      </c>
      <c r="F13401" s="2">
        <v>106.26</v>
      </c>
      <c r="G13401" s="3">
        <v>232.24</v>
      </c>
      <c r="H13401" s="3">
        <v>1.0626</v>
      </c>
      <c r="I13401" s="3">
        <v>4.9942200000000003</v>
      </c>
      <c r="J13401" s="3">
        <v>112.31682000000001</v>
      </c>
      <c r="K13401" s="4">
        <v>0.35000000000000003</v>
      </c>
      <c r="L13401" s="73">
        <v>203.89822707692309</v>
      </c>
    </row>
    <row r="13402" spans="1:12" x14ac:dyDescent="0.35">
      <c r="A13402" s="1" t="s">
        <v>22547</v>
      </c>
      <c r="B13402" t="s">
        <v>19624</v>
      </c>
      <c r="C13402" t="s">
        <v>363</v>
      </c>
      <c r="D13402" t="s">
        <v>364</v>
      </c>
      <c r="E13402">
        <v>1</v>
      </c>
      <c r="F13402" s="2">
        <v>340.4</v>
      </c>
      <c r="G13402" s="3">
        <v>740</v>
      </c>
      <c r="H13402" s="3">
        <v>3.4039999999999999</v>
      </c>
      <c r="I13402" s="3">
        <v>15.998799999999999</v>
      </c>
      <c r="J13402" s="3">
        <v>359.80279999999999</v>
      </c>
      <c r="K13402" s="4">
        <v>0.35</v>
      </c>
      <c r="L13402" s="73">
        <v>653.18046769230762</v>
      </c>
    </row>
    <row r="13403" spans="1:12" x14ac:dyDescent="0.35">
      <c r="A13403" s="1" t="s">
        <v>22548</v>
      </c>
      <c r="B13403" t="s">
        <v>22549</v>
      </c>
      <c r="C13403" t="s">
        <v>363</v>
      </c>
      <c r="D13403" t="s">
        <v>364</v>
      </c>
      <c r="E13403">
        <v>1</v>
      </c>
      <c r="F13403" s="2">
        <v>379.2</v>
      </c>
      <c r="G13403" s="3">
        <v>716</v>
      </c>
      <c r="H13403" s="3">
        <v>3.7919999999999998</v>
      </c>
      <c r="I13403" s="3">
        <v>17.822399999999998</v>
      </c>
      <c r="J13403" s="3">
        <v>400.81439999999998</v>
      </c>
      <c r="K13403" s="4">
        <v>0.35</v>
      </c>
      <c r="L13403" s="73">
        <v>727.6322953846153</v>
      </c>
    </row>
    <row r="13404" spans="1:12" x14ac:dyDescent="0.35">
      <c r="A13404" s="1">
        <v>2340</v>
      </c>
      <c r="B13404" t="s">
        <v>22550</v>
      </c>
      <c r="C13404" t="s">
        <v>34</v>
      </c>
      <c r="D13404" t="s">
        <v>35</v>
      </c>
      <c r="E13404">
        <v>1</v>
      </c>
      <c r="F13404" s="2">
        <v>0.27300000000000002</v>
      </c>
      <c r="G13404" s="3">
        <v>1</v>
      </c>
      <c r="H13404" s="3">
        <v>2.7300000000000002E-3</v>
      </c>
      <c r="I13404" s="3">
        <v>1.2831E-2</v>
      </c>
      <c r="J13404" s="3">
        <v>0.28856100000000001</v>
      </c>
      <c r="K13404" s="4">
        <v>0.35</v>
      </c>
      <c r="L13404" s="73">
        <v>0.52384920000000001</v>
      </c>
    </row>
    <row r="13405" spans="1:12" x14ac:dyDescent="0.35">
      <c r="A13405" s="1">
        <v>762320</v>
      </c>
      <c r="B13405" t="s">
        <v>20344</v>
      </c>
      <c r="C13405" t="s">
        <v>34</v>
      </c>
      <c r="D13405" t="s">
        <v>35</v>
      </c>
      <c r="E13405">
        <v>1</v>
      </c>
      <c r="F13405" s="2">
        <v>0.155</v>
      </c>
      <c r="G13405" s="3">
        <v>1</v>
      </c>
      <c r="H13405" s="3">
        <v>1.5499999999999999E-3</v>
      </c>
      <c r="I13405" s="3">
        <v>7.2849999999999998E-3</v>
      </c>
      <c r="J13405" s="3">
        <v>0.16383500000000001</v>
      </c>
      <c r="K13405" s="4">
        <v>0.35000000000000003</v>
      </c>
      <c r="L13405" s="73">
        <v>0.29742353846153852</v>
      </c>
    </row>
    <row r="13406" spans="1:12" x14ac:dyDescent="0.35">
      <c r="A13406" s="1" t="s">
        <v>22551</v>
      </c>
      <c r="B13406" t="s">
        <v>22552</v>
      </c>
      <c r="C13406" t="s">
        <v>363</v>
      </c>
      <c r="D13406" t="s">
        <v>364</v>
      </c>
      <c r="E13406">
        <v>1</v>
      </c>
      <c r="F13406" s="2">
        <v>88.501999999999995</v>
      </c>
      <c r="G13406" s="3">
        <v>209</v>
      </c>
      <c r="H13406" s="3">
        <v>0.88501999999999992</v>
      </c>
      <c r="I13406" s="3">
        <v>4.1595939999999993</v>
      </c>
      <c r="J13406" s="3">
        <v>93.546613999999991</v>
      </c>
      <c r="K13406" s="4">
        <v>0.35000000000000003</v>
      </c>
      <c r="L13406" s="73">
        <v>169.82308387692305</v>
      </c>
    </row>
    <row r="13407" spans="1:12" x14ac:dyDescent="0.35">
      <c r="A13407" s="1">
        <v>442380</v>
      </c>
      <c r="B13407" t="s">
        <v>22553</v>
      </c>
      <c r="C13407" t="s">
        <v>34</v>
      </c>
      <c r="D13407" t="s">
        <v>35</v>
      </c>
      <c r="E13407">
        <v>1</v>
      </c>
      <c r="F13407" s="2">
        <v>0.254</v>
      </c>
      <c r="G13407" s="3">
        <v>1</v>
      </c>
      <c r="H13407" s="3">
        <v>2.5400000000000002E-3</v>
      </c>
      <c r="I13407" s="3">
        <v>1.1938000000000001E-2</v>
      </c>
      <c r="J13407" s="3">
        <v>0.26847799999999999</v>
      </c>
      <c r="K13407" s="4">
        <v>0.35</v>
      </c>
      <c r="L13407" s="73">
        <v>0.48739083076923073</v>
      </c>
    </row>
    <row r="13408" spans="1:12" x14ac:dyDescent="0.35">
      <c r="A13408" s="1" t="s">
        <v>22554</v>
      </c>
      <c r="B13408" t="s">
        <v>22555</v>
      </c>
      <c r="C13408" t="s">
        <v>363</v>
      </c>
      <c r="D13408" t="s">
        <v>364</v>
      </c>
      <c r="E13408">
        <v>1</v>
      </c>
      <c r="F13408" s="2">
        <v>74.8</v>
      </c>
      <c r="G13408" s="3">
        <v>5071</v>
      </c>
      <c r="H13408" s="3">
        <v>0.748</v>
      </c>
      <c r="I13408" s="3">
        <v>3.5156000000000001</v>
      </c>
      <c r="J13408" s="3">
        <v>79.063600000000008</v>
      </c>
      <c r="K13408" s="4">
        <v>0.35</v>
      </c>
      <c r="L13408" s="73">
        <v>143.53084307692308</v>
      </c>
    </row>
    <row r="13409" spans="1:12" x14ac:dyDescent="0.35">
      <c r="A13409" s="1" t="s">
        <v>22556</v>
      </c>
      <c r="B13409" t="s">
        <v>22557</v>
      </c>
      <c r="C13409" t="s">
        <v>363</v>
      </c>
      <c r="D13409" t="s">
        <v>364</v>
      </c>
      <c r="E13409">
        <v>1</v>
      </c>
      <c r="F13409" s="2">
        <v>2244.9839999999999</v>
      </c>
      <c r="G13409" s="3">
        <v>5100</v>
      </c>
      <c r="H13409" s="3">
        <v>22.449839999999998</v>
      </c>
      <c r="I13409" s="3">
        <v>105.51424799999999</v>
      </c>
      <c r="J13409" s="3">
        <v>2372.9480880000001</v>
      </c>
      <c r="K13409" s="4">
        <v>0.35</v>
      </c>
      <c r="L13409" s="73">
        <v>4307.8134520615386</v>
      </c>
    </row>
    <row r="13410" spans="1:12" x14ac:dyDescent="0.35">
      <c r="A13410" s="1" t="s">
        <v>22558</v>
      </c>
      <c r="B13410" t="s">
        <v>1571</v>
      </c>
      <c r="C13410" t="s">
        <v>34</v>
      </c>
      <c r="D13410" t="s">
        <v>35</v>
      </c>
      <c r="E13410">
        <v>1</v>
      </c>
      <c r="F13410" s="2">
        <v>21642.39</v>
      </c>
      <c r="G13410" s="3">
        <v>60111</v>
      </c>
      <c r="H13410" s="3">
        <v>216.4239</v>
      </c>
      <c r="I13410" s="3">
        <v>1017.19233</v>
      </c>
      <c r="J13410" s="3">
        <v>22876.006230000003</v>
      </c>
      <c r="K13410" s="4">
        <v>0.35</v>
      </c>
      <c r="L13410" s="73">
        <v>41528.749771384617</v>
      </c>
    </row>
    <row r="13411" spans="1:12" x14ac:dyDescent="0.35">
      <c r="A13411" s="1" t="s">
        <v>22559</v>
      </c>
      <c r="B13411" t="s">
        <v>22560</v>
      </c>
      <c r="C13411" t="s">
        <v>363</v>
      </c>
      <c r="D13411" t="s">
        <v>364</v>
      </c>
      <c r="E13411">
        <v>1</v>
      </c>
      <c r="F13411" s="2">
        <v>3.8</v>
      </c>
      <c r="G13411" s="3">
        <v>26</v>
      </c>
      <c r="H13411" s="3">
        <v>3.7999999999999999E-2</v>
      </c>
      <c r="I13411" s="3">
        <v>0.17859999999999998</v>
      </c>
      <c r="J13411" s="3">
        <v>4.0165999999999995</v>
      </c>
      <c r="K13411" s="4">
        <v>0.34999999999999992</v>
      </c>
      <c r="L13411" s="73">
        <v>7.2916738461538451</v>
      </c>
    </row>
    <row r="13412" spans="1:12" x14ac:dyDescent="0.35">
      <c r="A13412" s="1" t="s">
        <v>22561</v>
      </c>
      <c r="B13412" t="s">
        <v>3910</v>
      </c>
      <c r="C13412" t="s">
        <v>13</v>
      </c>
      <c r="D13412" t="s">
        <v>14</v>
      </c>
      <c r="E13412">
        <v>1</v>
      </c>
      <c r="F13412" s="2">
        <v>12411.88</v>
      </c>
      <c r="G13412" s="3">
        <v>28205.184000000001</v>
      </c>
      <c r="H13412" s="3">
        <v>124.11879999999999</v>
      </c>
      <c r="I13412" s="3">
        <v>583.35835999999995</v>
      </c>
      <c r="J13412" s="3">
        <v>13119.35716</v>
      </c>
      <c r="K13412" s="4">
        <v>0.34999999999999992</v>
      </c>
      <c r="L13412" s="73">
        <v>23816.679151999997</v>
      </c>
    </row>
    <row r="13413" spans="1:12" x14ac:dyDescent="0.35">
      <c r="A13413" s="1" t="s">
        <v>22562</v>
      </c>
      <c r="B13413" t="s">
        <v>18016</v>
      </c>
      <c r="C13413" t="s">
        <v>363</v>
      </c>
      <c r="D13413" t="s">
        <v>364</v>
      </c>
      <c r="E13413">
        <v>1</v>
      </c>
      <c r="F13413" s="2">
        <v>1313.76</v>
      </c>
      <c r="G13413" s="3">
        <v>2871.31</v>
      </c>
      <c r="H13413" s="3">
        <v>13.137600000000001</v>
      </c>
      <c r="I13413" s="3">
        <v>61.746719999999996</v>
      </c>
      <c r="J13413" s="3">
        <v>1388.6443200000001</v>
      </c>
      <c r="K13413" s="4">
        <v>0.35000000000000003</v>
      </c>
      <c r="L13413" s="73">
        <v>2520.9235347692311</v>
      </c>
    </row>
    <row r="13414" spans="1:12" x14ac:dyDescent="0.35">
      <c r="A13414" s="1" t="s">
        <v>22563</v>
      </c>
      <c r="B13414" t="s">
        <v>22564</v>
      </c>
      <c r="C13414" t="s">
        <v>363</v>
      </c>
      <c r="D13414" t="s">
        <v>364</v>
      </c>
      <c r="E13414">
        <v>1</v>
      </c>
      <c r="F13414" s="2">
        <v>4165</v>
      </c>
      <c r="G13414" s="3">
        <v>6877</v>
      </c>
      <c r="H13414" s="3">
        <v>41.65</v>
      </c>
      <c r="I13414" s="3">
        <v>195.755</v>
      </c>
      <c r="J13414" s="3">
        <v>4402.4049999999997</v>
      </c>
      <c r="K13414" s="4">
        <v>0.35</v>
      </c>
      <c r="L13414" s="73">
        <v>7992.0583076923067</v>
      </c>
    </row>
    <row r="13415" spans="1:12" x14ac:dyDescent="0.35">
      <c r="A13415" s="1">
        <v>2809016080</v>
      </c>
      <c r="B13415" t="s">
        <v>22565</v>
      </c>
      <c r="C13415" t="s">
        <v>13</v>
      </c>
      <c r="D13415" t="s">
        <v>14</v>
      </c>
      <c r="E13415">
        <v>1</v>
      </c>
      <c r="F13415" s="2">
        <v>2897.4</v>
      </c>
      <c r="G13415" s="3">
        <v>5649</v>
      </c>
      <c r="H13415" s="3">
        <v>28.974</v>
      </c>
      <c r="I13415" s="3">
        <v>136.17779999999999</v>
      </c>
      <c r="J13415" s="3">
        <v>3062.5518000000002</v>
      </c>
      <c r="K13415" s="4">
        <v>0.35000000000000003</v>
      </c>
      <c r="L13415" s="73">
        <v>5559.7094215384623</v>
      </c>
    </row>
    <row r="13416" spans="1:12" x14ac:dyDescent="0.35">
      <c r="A13416" s="1" t="s">
        <v>22566</v>
      </c>
      <c r="B13416" t="s">
        <v>22567</v>
      </c>
      <c r="C13416" t="s">
        <v>26</v>
      </c>
      <c r="D13416" t="s">
        <v>27</v>
      </c>
      <c r="E13416">
        <v>1</v>
      </c>
      <c r="F13416" s="2">
        <v>531.63919999999996</v>
      </c>
      <c r="G13416" s="3">
        <v>1161.93</v>
      </c>
      <c r="H13416" s="3">
        <v>5.3163919999999996</v>
      </c>
      <c r="I13416" s="3">
        <v>24.987042399999996</v>
      </c>
      <c r="J13416" s="3">
        <v>561.94263439999986</v>
      </c>
      <c r="K13416" s="4">
        <v>0.35</v>
      </c>
      <c r="L13416" s="73">
        <v>1020.1420132184612</v>
      </c>
    </row>
    <row r="13417" spans="1:12" x14ac:dyDescent="0.35">
      <c r="A13417" s="1" t="s">
        <v>22568</v>
      </c>
      <c r="B13417" t="s">
        <v>22569</v>
      </c>
      <c r="C13417" t="s">
        <v>363</v>
      </c>
      <c r="D13417" t="s">
        <v>364</v>
      </c>
      <c r="E13417">
        <v>1</v>
      </c>
      <c r="F13417" s="2">
        <v>4385.88</v>
      </c>
      <c r="G13417" s="3">
        <v>1017</v>
      </c>
      <c r="H13417" s="3">
        <v>43.858800000000002</v>
      </c>
      <c r="I13417" s="3">
        <v>206.13636</v>
      </c>
      <c r="J13417" s="3">
        <v>4635.8751600000005</v>
      </c>
      <c r="K13417" s="4">
        <v>0.35000000000000003</v>
      </c>
      <c r="L13417" s="73">
        <v>8415.8964443076929</v>
      </c>
    </row>
    <row r="13418" spans="1:12" x14ac:dyDescent="0.35">
      <c r="A13418" s="1" t="s">
        <v>22570</v>
      </c>
      <c r="B13418" t="s">
        <v>22571</v>
      </c>
      <c r="C13418" t="s">
        <v>34</v>
      </c>
      <c r="D13418" t="s">
        <v>35</v>
      </c>
      <c r="E13418">
        <v>1</v>
      </c>
      <c r="F13418" s="2">
        <v>16964.64</v>
      </c>
      <c r="G13418" s="3">
        <v>44036</v>
      </c>
      <c r="H13418" s="3">
        <v>169.6464</v>
      </c>
      <c r="I13418" s="3">
        <v>797.33807999999999</v>
      </c>
      <c r="J13418" s="3">
        <v>17931.624480000002</v>
      </c>
      <c r="K13418" s="4">
        <v>0.35000000000000003</v>
      </c>
      <c r="L13418" s="73">
        <v>32552.795209846157</v>
      </c>
    </row>
    <row r="13419" spans="1:12" x14ac:dyDescent="0.35">
      <c r="A13419" s="1" t="s">
        <v>22572</v>
      </c>
      <c r="B13419" t="s">
        <v>19798</v>
      </c>
      <c r="C13419" t="s">
        <v>13</v>
      </c>
      <c r="D13419" t="s">
        <v>14</v>
      </c>
      <c r="E13419">
        <v>1</v>
      </c>
      <c r="F13419" s="2">
        <v>1201.2</v>
      </c>
      <c r="G13419" s="3">
        <v>2404</v>
      </c>
      <c r="H13419" s="3">
        <v>12.012</v>
      </c>
      <c r="I13419" s="3">
        <v>56.456400000000002</v>
      </c>
      <c r="J13419" s="3">
        <v>1269.6684</v>
      </c>
      <c r="K13419" s="4">
        <v>0.35</v>
      </c>
      <c r="L13419" s="73">
        <v>2304.9364799999998</v>
      </c>
    </row>
    <row r="13420" spans="1:12" x14ac:dyDescent="0.35">
      <c r="A13420" s="1" t="s">
        <v>22573</v>
      </c>
      <c r="B13420" t="s">
        <v>22574</v>
      </c>
      <c r="C13420" t="s">
        <v>34</v>
      </c>
      <c r="D13420" t="s">
        <v>35</v>
      </c>
      <c r="E13420">
        <v>1</v>
      </c>
      <c r="F13420" s="2">
        <v>1250.58</v>
      </c>
      <c r="G13420" s="3">
        <v>3203.2</v>
      </c>
      <c r="H13420" s="3">
        <v>12.505799999999999</v>
      </c>
      <c r="I13420" s="3">
        <v>58.777259999999998</v>
      </c>
      <c r="J13420" s="3">
        <v>1321.8630599999999</v>
      </c>
      <c r="K13420" s="4">
        <v>0.35000000000000003</v>
      </c>
      <c r="L13420" s="73">
        <v>2399.6898627692308</v>
      </c>
    </row>
    <row r="13421" spans="1:12" x14ac:dyDescent="0.35">
      <c r="A13421" s="1">
        <v>761363</v>
      </c>
      <c r="B13421" t="s">
        <v>19930</v>
      </c>
      <c r="C13421" t="s">
        <v>34</v>
      </c>
      <c r="D13421" t="s">
        <v>35</v>
      </c>
      <c r="E13421">
        <v>1</v>
      </c>
      <c r="F13421" s="2">
        <v>0.182</v>
      </c>
      <c r="G13421" s="3">
        <v>1</v>
      </c>
      <c r="H13421" s="3">
        <v>1.82E-3</v>
      </c>
      <c r="I13421" s="3">
        <v>8.5539999999999991E-3</v>
      </c>
      <c r="J13421" s="3">
        <v>0.19237399999999999</v>
      </c>
      <c r="K13421" s="4">
        <v>0.35000000000000003</v>
      </c>
      <c r="L13421" s="73">
        <v>0.34923280000000001</v>
      </c>
    </row>
    <row r="13422" spans="1:12" x14ac:dyDescent="0.35">
      <c r="A13422" s="1" t="s">
        <v>22575</v>
      </c>
      <c r="B13422" t="s">
        <v>22576</v>
      </c>
      <c r="C13422" t="s">
        <v>363</v>
      </c>
      <c r="D13422" t="s">
        <v>364</v>
      </c>
      <c r="E13422">
        <v>1</v>
      </c>
      <c r="F13422" s="2">
        <v>2087.13</v>
      </c>
      <c r="G13422" s="3">
        <v>2330</v>
      </c>
      <c r="H13422" s="3">
        <v>20.871300000000002</v>
      </c>
      <c r="I13422" s="3">
        <v>98.095110000000005</v>
      </c>
      <c r="J13422" s="3">
        <v>2206.0964100000001</v>
      </c>
      <c r="K13422" s="4">
        <v>0.35</v>
      </c>
      <c r="L13422" s="73">
        <v>4004.9134827692305</v>
      </c>
    </row>
    <row r="13423" spans="1:12" x14ac:dyDescent="0.35">
      <c r="A13423" s="1" t="s">
        <v>22577</v>
      </c>
      <c r="B13423" t="s">
        <v>22578</v>
      </c>
      <c r="C13423" t="s">
        <v>363</v>
      </c>
      <c r="D13423" t="s">
        <v>364</v>
      </c>
      <c r="E13423">
        <v>1</v>
      </c>
      <c r="F13423" s="2">
        <v>3.5</v>
      </c>
      <c r="G13423" s="3">
        <v>8</v>
      </c>
      <c r="H13423" s="3">
        <v>3.5000000000000003E-2</v>
      </c>
      <c r="I13423" s="3">
        <v>0.16450000000000001</v>
      </c>
      <c r="J13423" s="3">
        <v>3.6995</v>
      </c>
      <c r="K13423" s="4">
        <v>0.35</v>
      </c>
      <c r="L13423" s="73">
        <v>6.7160153846153845</v>
      </c>
    </row>
    <row r="13424" spans="1:12" x14ac:dyDescent="0.35">
      <c r="A13424" s="1" t="s">
        <v>22579</v>
      </c>
      <c r="B13424" t="s">
        <v>22580</v>
      </c>
      <c r="C13424" t="s">
        <v>21</v>
      </c>
      <c r="D13424" t="s">
        <v>22</v>
      </c>
      <c r="E13424">
        <v>1</v>
      </c>
      <c r="F13424" s="2">
        <v>309.12</v>
      </c>
      <c r="G13424" s="3">
        <v>775.86879999999996</v>
      </c>
      <c r="H13424" s="3">
        <v>3.0912000000000002</v>
      </c>
      <c r="I13424" s="3">
        <v>14.528640000000001</v>
      </c>
      <c r="J13424" s="3">
        <v>326.73984000000002</v>
      </c>
      <c r="K13424" s="4">
        <v>0.35</v>
      </c>
      <c r="L13424" s="73">
        <v>593.15847876923078</v>
      </c>
    </row>
    <row r="13425" spans="1:12" x14ac:dyDescent="0.35">
      <c r="A13425" s="1" t="s">
        <v>22581</v>
      </c>
      <c r="B13425" t="s">
        <v>22582</v>
      </c>
      <c r="C13425" t="s">
        <v>13</v>
      </c>
      <c r="D13425" t="s">
        <v>14</v>
      </c>
      <c r="E13425">
        <v>1</v>
      </c>
      <c r="F13425" s="2">
        <v>1263.3599999999999</v>
      </c>
      <c r="G13425" s="3">
        <v>2529</v>
      </c>
      <c r="H13425" s="3">
        <v>12.633599999999999</v>
      </c>
      <c r="I13425" s="3">
        <v>59.377919999999996</v>
      </c>
      <c r="J13425" s="3">
        <v>1335.3715199999997</v>
      </c>
      <c r="K13425" s="4">
        <v>0.34999999999999992</v>
      </c>
      <c r="L13425" s="73">
        <v>2424.2129132307682</v>
      </c>
    </row>
    <row r="13426" spans="1:12" x14ac:dyDescent="0.35">
      <c r="A13426" s="1" t="s">
        <v>22583</v>
      </c>
      <c r="B13426" t="s">
        <v>22584</v>
      </c>
      <c r="C13426" t="s">
        <v>363</v>
      </c>
      <c r="D13426" t="s">
        <v>364</v>
      </c>
      <c r="E13426">
        <v>1</v>
      </c>
      <c r="F13426" s="2">
        <v>830.39</v>
      </c>
      <c r="G13426" s="3">
        <v>9</v>
      </c>
      <c r="H13426" s="3">
        <v>8.3039000000000005</v>
      </c>
      <c r="I13426" s="3">
        <v>39.028329999999997</v>
      </c>
      <c r="J13426" s="3">
        <v>877.72222999999997</v>
      </c>
      <c r="K13426" s="4">
        <v>0.35</v>
      </c>
      <c r="L13426" s="73">
        <v>1593.4034329230767</v>
      </c>
    </row>
    <row r="13427" spans="1:12" x14ac:dyDescent="0.35">
      <c r="A13427" s="1" t="s">
        <v>22585</v>
      </c>
      <c r="B13427" t="s">
        <v>1575</v>
      </c>
      <c r="C13427" t="s">
        <v>34</v>
      </c>
      <c r="D13427" t="s">
        <v>35</v>
      </c>
      <c r="E13427">
        <v>1</v>
      </c>
      <c r="F13427" s="2">
        <v>36386.660000000003</v>
      </c>
      <c r="G13427" s="3">
        <v>89909.119999999995</v>
      </c>
      <c r="H13427" s="3">
        <v>363.86660000000006</v>
      </c>
      <c r="I13427" s="3">
        <v>1710.1730200000002</v>
      </c>
      <c r="J13427" s="3">
        <v>38460.699620000007</v>
      </c>
      <c r="K13427" s="4">
        <v>0.35</v>
      </c>
      <c r="L13427" s="73">
        <v>69820.962387076928</v>
      </c>
    </row>
    <row r="13428" spans="1:12" x14ac:dyDescent="0.35">
      <c r="A13428" s="1" t="s">
        <v>22586</v>
      </c>
      <c r="B13428" t="s">
        <v>22587</v>
      </c>
      <c r="C13428" t="s">
        <v>363</v>
      </c>
      <c r="D13428" t="s">
        <v>364</v>
      </c>
      <c r="E13428">
        <v>1</v>
      </c>
      <c r="F13428" s="2">
        <v>1810</v>
      </c>
      <c r="G13428" s="3">
        <v>140</v>
      </c>
      <c r="H13428" s="3">
        <v>18.100000000000001</v>
      </c>
      <c r="I13428" s="3">
        <v>85.07</v>
      </c>
      <c r="J13428" s="3">
        <v>1913.1699999999998</v>
      </c>
      <c r="K13428" s="4">
        <v>0.35</v>
      </c>
      <c r="L13428" s="73">
        <v>3473.1393846153842</v>
      </c>
    </row>
    <row r="13429" spans="1:12" x14ac:dyDescent="0.35">
      <c r="A13429" s="1" t="s">
        <v>22588</v>
      </c>
      <c r="B13429" t="s">
        <v>22589</v>
      </c>
      <c r="C13429" t="s">
        <v>34</v>
      </c>
      <c r="D13429" t="s">
        <v>35</v>
      </c>
      <c r="E13429">
        <v>1</v>
      </c>
      <c r="F13429" s="2">
        <v>26.09</v>
      </c>
      <c r="G13429" s="3">
        <v>64</v>
      </c>
      <c r="H13429" s="3">
        <v>0.26090000000000002</v>
      </c>
      <c r="I13429" s="3">
        <v>1.2262299999999999</v>
      </c>
      <c r="J13429" s="3">
        <v>27.57713</v>
      </c>
      <c r="K13429" s="4">
        <v>0.35</v>
      </c>
      <c r="L13429" s="73">
        <v>50.063097538461534</v>
      </c>
    </row>
    <row r="13430" spans="1:12" x14ac:dyDescent="0.35">
      <c r="A13430" s="1" t="s">
        <v>22590</v>
      </c>
      <c r="B13430" t="s">
        <v>22591</v>
      </c>
      <c r="C13430" t="s">
        <v>363</v>
      </c>
      <c r="D13430" t="s">
        <v>364</v>
      </c>
      <c r="E13430">
        <v>1</v>
      </c>
      <c r="F13430" s="2">
        <v>84.32</v>
      </c>
      <c r="G13430" s="3">
        <v>184.29</v>
      </c>
      <c r="H13430" s="3">
        <v>0.84319999999999995</v>
      </c>
      <c r="I13430" s="3">
        <v>3.9630399999999999</v>
      </c>
      <c r="J13430" s="3">
        <v>89.126239999999996</v>
      </c>
      <c r="K13430" s="4">
        <v>0.35000000000000003</v>
      </c>
      <c r="L13430" s="73">
        <v>161.79840492307693</v>
      </c>
    </row>
    <row r="13431" spans="1:12" x14ac:dyDescent="0.35">
      <c r="A13431" s="1" t="s">
        <v>22592</v>
      </c>
      <c r="B13431" t="s">
        <v>3033</v>
      </c>
      <c r="C13431" t="s">
        <v>34</v>
      </c>
      <c r="D13431" t="s">
        <v>35</v>
      </c>
      <c r="E13431">
        <v>1</v>
      </c>
      <c r="F13431" s="2">
        <v>12462.12</v>
      </c>
      <c r="G13431" s="3">
        <v>34612</v>
      </c>
      <c r="H13431" s="3">
        <v>124.62120000000002</v>
      </c>
      <c r="I13431" s="3">
        <v>585.71964000000003</v>
      </c>
      <c r="J13431" s="3">
        <v>13172.46084</v>
      </c>
      <c r="K13431" s="4">
        <v>0.35000000000000003</v>
      </c>
      <c r="L13431" s="73">
        <v>23913.082755692307</v>
      </c>
    </row>
    <row r="13432" spans="1:12" x14ac:dyDescent="0.35">
      <c r="A13432" s="1" t="s">
        <v>22593</v>
      </c>
      <c r="B13432" t="s">
        <v>22594</v>
      </c>
      <c r="C13432" t="s">
        <v>363</v>
      </c>
      <c r="D13432" t="s">
        <v>364</v>
      </c>
      <c r="E13432">
        <v>1</v>
      </c>
      <c r="F13432" s="2">
        <v>547.88</v>
      </c>
      <c r="G13432" s="3">
        <v>3089</v>
      </c>
      <c r="H13432" s="3">
        <v>5.4787999999999997</v>
      </c>
      <c r="I13432" s="3">
        <v>25.750360000000001</v>
      </c>
      <c r="J13432" s="3">
        <v>579.10915999999997</v>
      </c>
      <c r="K13432" s="4">
        <v>0.35000000000000003</v>
      </c>
      <c r="L13432" s="73">
        <v>1051.3058596923076</v>
      </c>
    </row>
    <row r="13433" spans="1:12" x14ac:dyDescent="0.35">
      <c r="A13433" s="1" t="s">
        <v>22595</v>
      </c>
      <c r="B13433" t="s">
        <v>22596</v>
      </c>
      <c r="C13433" t="s">
        <v>34</v>
      </c>
      <c r="D13433" t="s">
        <v>35</v>
      </c>
      <c r="E13433">
        <v>1</v>
      </c>
      <c r="F13433" s="2">
        <v>40.78</v>
      </c>
      <c r="G13433" s="3">
        <v>83.72</v>
      </c>
      <c r="H13433" s="3">
        <v>0.4078</v>
      </c>
      <c r="I13433" s="3">
        <v>1.91666</v>
      </c>
      <c r="J13433" s="3">
        <v>43.104460000000003</v>
      </c>
      <c r="K13433" s="4">
        <v>0.34999999999999992</v>
      </c>
      <c r="L13433" s="73">
        <v>78.251173538461529</v>
      </c>
    </row>
    <row r="13434" spans="1:12" x14ac:dyDescent="0.35">
      <c r="A13434" s="1" t="s">
        <v>22597</v>
      </c>
      <c r="B13434" t="s">
        <v>21377</v>
      </c>
      <c r="C13434" t="s">
        <v>13</v>
      </c>
      <c r="D13434" t="s">
        <v>14</v>
      </c>
      <c r="E13434">
        <v>1</v>
      </c>
      <c r="F13434" s="2">
        <v>817.32</v>
      </c>
      <c r="G13434" s="3">
        <v>1635</v>
      </c>
      <c r="H13434" s="3">
        <v>8.1732000000000014</v>
      </c>
      <c r="I13434" s="3">
        <v>38.41404</v>
      </c>
      <c r="J13434" s="3">
        <v>863.90724</v>
      </c>
      <c r="K13434" s="4">
        <v>0.35</v>
      </c>
      <c r="L13434" s="73">
        <v>1568.3239126153846</v>
      </c>
    </row>
    <row r="13435" spans="1:12" x14ac:dyDescent="0.35">
      <c r="A13435" s="1" t="s">
        <v>22598</v>
      </c>
      <c r="B13435" t="s">
        <v>14078</v>
      </c>
      <c r="C13435" t="s">
        <v>34</v>
      </c>
      <c r="D13435" t="s">
        <v>35</v>
      </c>
      <c r="E13435">
        <v>1</v>
      </c>
      <c r="F13435" s="2">
        <v>201.38</v>
      </c>
      <c r="G13435" s="3">
        <v>618</v>
      </c>
      <c r="H13435" s="3">
        <v>2.0137999999999998</v>
      </c>
      <c r="I13435" s="3">
        <v>9.4648599999999998</v>
      </c>
      <c r="J13435" s="3">
        <v>212.85865999999999</v>
      </c>
      <c r="K13435" s="4">
        <v>0.34999999999999992</v>
      </c>
      <c r="L13435" s="73">
        <v>386.42033661538454</v>
      </c>
    </row>
    <row r="13436" spans="1:12" x14ac:dyDescent="0.35">
      <c r="A13436" s="1" t="s">
        <v>22599</v>
      </c>
      <c r="B13436" t="s">
        <v>22600</v>
      </c>
      <c r="C13436" t="s">
        <v>363</v>
      </c>
      <c r="D13436" t="s">
        <v>364</v>
      </c>
      <c r="E13436">
        <v>1</v>
      </c>
      <c r="F13436" s="2">
        <v>289.8</v>
      </c>
      <c r="G13436" s="3">
        <v>633.38</v>
      </c>
      <c r="H13436" s="3">
        <v>2.8980000000000001</v>
      </c>
      <c r="I13436" s="3">
        <v>13.620600000000001</v>
      </c>
      <c r="J13436" s="3">
        <v>306.31860000000006</v>
      </c>
      <c r="K13436" s="4">
        <v>0.35</v>
      </c>
      <c r="L13436" s="73">
        <v>556.08607384615391</v>
      </c>
    </row>
    <row r="13437" spans="1:12" x14ac:dyDescent="0.35">
      <c r="A13437" s="1" t="s">
        <v>22601</v>
      </c>
      <c r="B13437" t="s">
        <v>22602</v>
      </c>
      <c r="C13437" t="s">
        <v>363</v>
      </c>
      <c r="D13437" t="s">
        <v>364</v>
      </c>
      <c r="E13437">
        <v>1</v>
      </c>
      <c r="F13437" s="2">
        <v>106.32</v>
      </c>
      <c r="G13437" s="3">
        <v>202</v>
      </c>
      <c r="H13437" s="3">
        <v>1.0631999999999999</v>
      </c>
      <c r="I13437" s="3">
        <v>4.9970399999999993</v>
      </c>
      <c r="J13437" s="3">
        <v>112.38023999999999</v>
      </c>
      <c r="K13437" s="4">
        <v>0.35</v>
      </c>
      <c r="L13437" s="73">
        <v>204.01335876923073</v>
      </c>
    </row>
    <row r="13438" spans="1:12" x14ac:dyDescent="0.35">
      <c r="A13438" s="1" t="s">
        <v>22603</v>
      </c>
      <c r="B13438" t="s">
        <v>22604</v>
      </c>
      <c r="C13438" t="s">
        <v>13</v>
      </c>
      <c r="D13438" t="s">
        <v>14</v>
      </c>
      <c r="E13438">
        <v>1</v>
      </c>
      <c r="F13438" s="2">
        <v>216.72</v>
      </c>
      <c r="G13438" s="3">
        <v>433</v>
      </c>
      <c r="H13438" s="3">
        <v>2.1672000000000002</v>
      </c>
      <c r="I13438" s="3">
        <v>10.185840000000001</v>
      </c>
      <c r="J13438" s="3">
        <v>229.07304000000002</v>
      </c>
      <c r="K13438" s="4">
        <v>0.34999999999999992</v>
      </c>
      <c r="L13438" s="73">
        <v>415.85567261538461</v>
      </c>
    </row>
    <row r="13439" spans="1:12" x14ac:dyDescent="0.35">
      <c r="A13439" s="1" t="s">
        <v>22605</v>
      </c>
      <c r="B13439" t="s">
        <v>22606</v>
      </c>
      <c r="C13439" t="s">
        <v>363</v>
      </c>
      <c r="D13439" t="s">
        <v>364</v>
      </c>
      <c r="E13439">
        <v>1</v>
      </c>
      <c r="F13439" s="2">
        <v>5.5</v>
      </c>
      <c r="G13439" s="3">
        <v>10.08</v>
      </c>
      <c r="H13439" s="3">
        <v>5.5E-2</v>
      </c>
      <c r="I13439" s="3">
        <v>0.25850000000000001</v>
      </c>
      <c r="J13439" s="3">
        <v>5.8134999999999994</v>
      </c>
      <c r="K13439" s="4">
        <v>0.35</v>
      </c>
      <c r="L13439" s="73">
        <v>10.55373846153846</v>
      </c>
    </row>
    <row r="13440" spans="1:12" x14ac:dyDescent="0.35">
      <c r="A13440" s="1" t="s">
        <v>22607</v>
      </c>
      <c r="B13440" t="s">
        <v>1575</v>
      </c>
      <c r="C13440" t="s">
        <v>34</v>
      </c>
      <c r="D13440" t="s">
        <v>35</v>
      </c>
      <c r="E13440">
        <v>1</v>
      </c>
      <c r="F13440" s="2">
        <v>31147.58</v>
      </c>
      <c r="G13440" s="3">
        <v>86510</v>
      </c>
      <c r="H13440" s="3">
        <v>311.47580000000005</v>
      </c>
      <c r="I13440" s="3">
        <v>1463.9362600000002</v>
      </c>
      <c r="J13440" s="3">
        <v>32922.992060000004</v>
      </c>
      <c r="K13440" s="4">
        <v>0.34999999999999992</v>
      </c>
      <c r="L13440" s="73">
        <v>59767.893278153846</v>
      </c>
    </row>
    <row r="13441" spans="1:12" x14ac:dyDescent="0.35">
      <c r="A13441" s="1">
        <v>882580</v>
      </c>
      <c r="B13441" t="s">
        <v>22608</v>
      </c>
      <c r="C13441" t="s">
        <v>363</v>
      </c>
      <c r="D13441" t="s">
        <v>364</v>
      </c>
      <c r="E13441">
        <v>1</v>
      </c>
      <c r="F13441" s="2">
        <v>129</v>
      </c>
      <c r="G13441" s="3">
        <v>550.76</v>
      </c>
      <c r="H13441" s="3">
        <v>1.29</v>
      </c>
      <c r="I13441" s="3">
        <v>6.0629999999999997</v>
      </c>
      <c r="J13441" s="3">
        <v>136.35299999999998</v>
      </c>
      <c r="K13441" s="4">
        <v>0.35</v>
      </c>
      <c r="L13441" s="73">
        <v>247.53313846153841</v>
      </c>
    </row>
    <row r="13442" spans="1:12" x14ac:dyDescent="0.35">
      <c r="A13442" s="1" t="s">
        <v>22609</v>
      </c>
      <c r="B13442" t="s">
        <v>20060</v>
      </c>
      <c r="C13442" t="s">
        <v>34</v>
      </c>
      <c r="D13442" t="s">
        <v>35</v>
      </c>
      <c r="E13442">
        <v>1</v>
      </c>
      <c r="F13442" s="2">
        <v>17650.71</v>
      </c>
      <c r="G13442" s="3">
        <v>49027</v>
      </c>
      <c r="H13442" s="3">
        <v>176.50710000000001</v>
      </c>
      <c r="I13442" s="3">
        <v>829.58336999999995</v>
      </c>
      <c r="J13442" s="3">
        <v>18656.800469999998</v>
      </c>
      <c r="K13442" s="4">
        <v>0.35</v>
      </c>
      <c r="L13442" s="73">
        <v>33869.268545538456</v>
      </c>
    </row>
    <row r="13443" spans="1:12" x14ac:dyDescent="0.35">
      <c r="A13443" s="1" t="s">
        <v>22610</v>
      </c>
      <c r="B13443" t="s">
        <v>22611</v>
      </c>
      <c r="C13443" t="s">
        <v>13</v>
      </c>
      <c r="D13443" t="s">
        <v>14</v>
      </c>
      <c r="E13443">
        <v>1</v>
      </c>
      <c r="F13443" s="2">
        <v>4273.92</v>
      </c>
      <c r="G13443" s="3">
        <v>7798</v>
      </c>
      <c r="H13443" s="3">
        <v>42.739200000000004</v>
      </c>
      <c r="I13443" s="3">
        <v>200.87424000000001</v>
      </c>
      <c r="J13443" s="3">
        <v>4517.5334400000002</v>
      </c>
      <c r="K13443" s="4">
        <v>0.35</v>
      </c>
      <c r="L13443" s="73">
        <v>8201.0607064615378</v>
      </c>
    </row>
    <row r="13444" spans="1:12" x14ac:dyDescent="0.35">
      <c r="A13444" s="1" t="s">
        <v>22612</v>
      </c>
      <c r="B13444" t="s">
        <v>22613</v>
      </c>
      <c r="C13444" t="s">
        <v>21</v>
      </c>
      <c r="D13444" t="s">
        <v>22</v>
      </c>
      <c r="E13444">
        <v>1</v>
      </c>
      <c r="F13444" s="2">
        <v>13.75</v>
      </c>
      <c r="G13444" s="3">
        <v>35</v>
      </c>
      <c r="H13444" s="3">
        <v>0.13750000000000001</v>
      </c>
      <c r="I13444" s="3">
        <v>0.64624999999999999</v>
      </c>
      <c r="J13444" s="3">
        <v>14.53375</v>
      </c>
      <c r="K13444" s="4">
        <v>0.35000000000000003</v>
      </c>
      <c r="L13444" s="73">
        <v>26.384346153846153</v>
      </c>
    </row>
    <row r="13445" spans="1:12" x14ac:dyDescent="0.35">
      <c r="A13445" s="1" t="s">
        <v>22614</v>
      </c>
      <c r="B13445" t="s">
        <v>13685</v>
      </c>
      <c r="C13445" t="s">
        <v>34</v>
      </c>
      <c r="D13445" t="s">
        <v>35</v>
      </c>
      <c r="E13445">
        <v>1</v>
      </c>
      <c r="F13445" s="2">
        <v>92.58</v>
      </c>
      <c r="G13445" s="3">
        <v>157.91999999999999</v>
      </c>
      <c r="H13445" s="3">
        <v>0.92579999999999996</v>
      </c>
      <c r="I13445" s="3">
        <v>4.3512599999999999</v>
      </c>
      <c r="J13445" s="3">
        <v>97.85705999999999</v>
      </c>
      <c r="K13445" s="4">
        <v>0.35</v>
      </c>
      <c r="L13445" s="73">
        <v>177.64820123076922</v>
      </c>
    </row>
    <row r="13446" spans="1:12" x14ac:dyDescent="0.35">
      <c r="A13446" s="1" t="s">
        <v>22615</v>
      </c>
      <c r="B13446" t="s">
        <v>22616</v>
      </c>
      <c r="C13446" t="s">
        <v>363</v>
      </c>
      <c r="D13446" t="s">
        <v>364</v>
      </c>
      <c r="E13446">
        <v>1</v>
      </c>
      <c r="F13446" s="2">
        <v>260.58</v>
      </c>
      <c r="G13446" s="3">
        <v>522</v>
      </c>
      <c r="H13446" s="3">
        <v>2.6057999999999999</v>
      </c>
      <c r="I13446" s="3">
        <v>12.247259999999999</v>
      </c>
      <c r="J13446" s="3">
        <v>275.43305999999995</v>
      </c>
      <c r="K13446" s="4">
        <v>0.34999999999999992</v>
      </c>
      <c r="L13446" s="73">
        <v>500.01693969230757</v>
      </c>
    </row>
    <row r="13447" spans="1:12" x14ac:dyDescent="0.35">
      <c r="A13447" s="1" t="s">
        <v>22617</v>
      </c>
      <c r="B13447" t="s">
        <v>16985</v>
      </c>
      <c r="C13447" t="s">
        <v>26</v>
      </c>
      <c r="D13447" t="s">
        <v>27</v>
      </c>
      <c r="E13447">
        <v>1</v>
      </c>
      <c r="F13447" s="2">
        <v>431.75</v>
      </c>
      <c r="G13447" s="3">
        <v>943.62</v>
      </c>
      <c r="H13447" s="3">
        <v>4.3174999999999999</v>
      </c>
      <c r="I13447" s="3">
        <v>20.292249999999999</v>
      </c>
      <c r="J13447" s="3">
        <v>456.35975000000002</v>
      </c>
      <c r="K13447" s="4">
        <v>0.35</v>
      </c>
      <c r="L13447" s="73">
        <v>828.46846923076919</v>
      </c>
    </row>
    <row r="13448" spans="1:12" x14ac:dyDescent="0.35">
      <c r="A13448" s="1" t="s">
        <v>22618</v>
      </c>
      <c r="B13448" t="s">
        <v>22619</v>
      </c>
      <c r="C13448" t="s">
        <v>21</v>
      </c>
      <c r="D13448" t="s">
        <v>22</v>
      </c>
      <c r="E13448">
        <v>1</v>
      </c>
      <c r="F13448" s="2">
        <v>52.32</v>
      </c>
      <c r="G13448" s="3">
        <v>114.35</v>
      </c>
      <c r="H13448" s="3">
        <v>0.5232</v>
      </c>
      <c r="I13448" s="3">
        <v>2.4590399999999999</v>
      </c>
      <c r="J13448" s="3">
        <v>55.302240000000005</v>
      </c>
      <c r="K13448" s="4">
        <v>0.35</v>
      </c>
      <c r="L13448" s="73">
        <v>100.39483569230769</v>
      </c>
    </row>
    <row r="13449" spans="1:12" x14ac:dyDescent="0.35">
      <c r="A13449" s="1" t="s">
        <v>22620</v>
      </c>
      <c r="B13449" t="s">
        <v>22621</v>
      </c>
      <c r="C13449" t="s">
        <v>363</v>
      </c>
      <c r="D13449" t="s">
        <v>364</v>
      </c>
      <c r="E13449">
        <v>1</v>
      </c>
      <c r="F13449" s="2">
        <v>798.56</v>
      </c>
      <c r="G13449" s="3">
        <v>4650</v>
      </c>
      <c r="H13449" s="3">
        <v>7.9855999999999998</v>
      </c>
      <c r="I13449" s="3">
        <v>37.532319999999999</v>
      </c>
      <c r="J13449" s="3">
        <v>844.07791999999995</v>
      </c>
      <c r="K13449" s="4">
        <v>0.34999999999999992</v>
      </c>
      <c r="L13449" s="73">
        <v>1532.3260701538459</v>
      </c>
    </row>
    <row r="13450" spans="1:12" x14ac:dyDescent="0.35">
      <c r="A13450" s="1" t="s">
        <v>22622</v>
      </c>
      <c r="B13450" t="s">
        <v>22279</v>
      </c>
      <c r="C13450" t="s">
        <v>34</v>
      </c>
      <c r="D13450" t="s">
        <v>35</v>
      </c>
      <c r="E13450">
        <v>1</v>
      </c>
      <c r="F13450" s="2">
        <v>10228.68</v>
      </c>
      <c r="G13450" s="3">
        <v>28408</v>
      </c>
      <c r="H13450" s="3">
        <v>102.2868</v>
      </c>
      <c r="I13450" s="3">
        <v>480.74796000000003</v>
      </c>
      <c r="J13450" s="3">
        <v>10811.714760000001</v>
      </c>
      <c r="K13450" s="4">
        <v>0.35000000000000003</v>
      </c>
      <c r="L13450" s="73">
        <v>19627.420641230772</v>
      </c>
    </row>
    <row r="13451" spans="1:12" x14ac:dyDescent="0.35">
      <c r="A13451" s="1" t="s">
        <v>22623</v>
      </c>
      <c r="B13451" t="s">
        <v>22624</v>
      </c>
      <c r="C13451" t="s">
        <v>21</v>
      </c>
      <c r="D13451" t="s">
        <v>22</v>
      </c>
      <c r="E13451">
        <v>1</v>
      </c>
      <c r="F13451" s="2">
        <v>69.5</v>
      </c>
      <c r="G13451" s="3">
        <v>151.9</v>
      </c>
      <c r="H13451" s="3">
        <v>0.69500000000000006</v>
      </c>
      <c r="I13451" s="3">
        <v>3.2665000000000002</v>
      </c>
      <c r="J13451" s="3">
        <v>73.461499999999987</v>
      </c>
      <c r="K13451" s="4">
        <v>0.35</v>
      </c>
      <c r="L13451" s="73">
        <v>133.36087692307689</v>
      </c>
    </row>
    <row r="13452" spans="1:12" x14ac:dyDescent="0.35">
      <c r="A13452" s="1" t="s">
        <v>22625</v>
      </c>
      <c r="B13452" t="s">
        <v>21389</v>
      </c>
      <c r="C13452" t="s">
        <v>34</v>
      </c>
      <c r="D13452" t="s">
        <v>35</v>
      </c>
      <c r="E13452">
        <v>1</v>
      </c>
      <c r="F13452" s="2">
        <v>87.66</v>
      </c>
      <c r="G13452" s="3">
        <v>107</v>
      </c>
      <c r="H13452" s="3">
        <v>0.87659999999999993</v>
      </c>
      <c r="I13452" s="3">
        <v>4.1200200000000002</v>
      </c>
      <c r="J13452" s="3">
        <v>92.65661999999999</v>
      </c>
      <c r="K13452" s="4">
        <v>0.35</v>
      </c>
      <c r="L13452" s="73">
        <v>168.20740246153844</v>
      </c>
    </row>
    <row r="13453" spans="1:12" x14ac:dyDescent="0.35">
      <c r="A13453" s="1" t="s">
        <v>22626</v>
      </c>
      <c r="B13453" t="s">
        <v>22627</v>
      </c>
      <c r="C13453" t="s">
        <v>363</v>
      </c>
      <c r="D13453" t="s">
        <v>364</v>
      </c>
      <c r="E13453">
        <v>1</v>
      </c>
      <c r="F13453" s="2">
        <v>1.83</v>
      </c>
      <c r="G13453" s="3">
        <v>9</v>
      </c>
      <c r="H13453" s="3">
        <v>1.83E-2</v>
      </c>
      <c r="I13453" s="3">
        <v>8.6010000000000003E-2</v>
      </c>
      <c r="J13453" s="3">
        <v>1.93431</v>
      </c>
      <c r="K13453" s="4">
        <v>0.34999999999999992</v>
      </c>
      <c r="L13453" s="73">
        <v>3.5115166153846147</v>
      </c>
    </row>
    <row r="13454" spans="1:12" x14ac:dyDescent="0.35">
      <c r="A13454" s="1" t="s">
        <v>22628</v>
      </c>
      <c r="B13454" t="s">
        <v>22629</v>
      </c>
      <c r="C13454" t="s">
        <v>34</v>
      </c>
      <c r="D13454" t="s">
        <v>35</v>
      </c>
      <c r="E13454">
        <v>1</v>
      </c>
      <c r="F13454" s="2">
        <v>79.14</v>
      </c>
      <c r="G13454" s="3">
        <v>200</v>
      </c>
      <c r="H13454" s="3">
        <v>0.79139999999999999</v>
      </c>
      <c r="I13454" s="3">
        <v>3.7195800000000001</v>
      </c>
      <c r="J13454" s="3">
        <v>83.65097999999999</v>
      </c>
      <c r="K13454" s="4">
        <v>0.35</v>
      </c>
      <c r="L13454" s="73">
        <v>151.85870215384614</v>
      </c>
    </row>
    <row r="13455" spans="1:12" x14ac:dyDescent="0.35">
      <c r="A13455" s="1" t="s">
        <v>22630</v>
      </c>
      <c r="B13455" t="s">
        <v>22631</v>
      </c>
      <c r="C13455" t="s">
        <v>34</v>
      </c>
      <c r="D13455" t="s">
        <v>35</v>
      </c>
      <c r="E13455">
        <v>1</v>
      </c>
      <c r="F13455" s="2">
        <v>13.3</v>
      </c>
      <c r="G13455" s="3">
        <v>45</v>
      </c>
      <c r="H13455" s="3">
        <v>0.13300000000000001</v>
      </c>
      <c r="I13455" s="3">
        <v>0.62509999999999999</v>
      </c>
      <c r="J13455" s="3">
        <v>14.0581</v>
      </c>
      <c r="K13455" s="4">
        <v>0.35000000000000003</v>
      </c>
      <c r="L13455" s="73">
        <v>25.520858461538459</v>
      </c>
    </row>
    <row r="13456" spans="1:12" x14ac:dyDescent="0.35">
      <c r="A13456" s="1" t="s">
        <v>22632</v>
      </c>
      <c r="B13456" t="s">
        <v>22633</v>
      </c>
      <c r="C13456" t="s">
        <v>363</v>
      </c>
      <c r="D13456" t="s">
        <v>364</v>
      </c>
      <c r="E13456">
        <v>1</v>
      </c>
      <c r="F13456" s="2">
        <v>712.61</v>
      </c>
      <c r="G13456" s="3">
        <v>1827</v>
      </c>
      <c r="H13456" s="3">
        <v>7.1261000000000001</v>
      </c>
      <c r="I13456" s="3">
        <v>33.492670000000004</v>
      </c>
      <c r="J13456" s="3">
        <v>753.22876999999994</v>
      </c>
      <c r="K13456" s="4">
        <v>0.35000000000000003</v>
      </c>
      <c r="L13456" s="73">
        <v>1367.3999209230769</v>
      </c>
    </row>
    <row r="13457" spans="1:12" x14ac:dyDescent="0.35">
      <c r="A13457" s="1" t="s">
        <v>22634</v>
      </c>
      <c r="B13457" t="s">
        <v>22635</v>
      </c>
      <c r="C13457" t="s">
        <v>34</v>
      </c>
      <c r="D13457" t="s">
        <v>35</v>
      </c>
      <c r="E13457">
        <v>1</v>
      </c>
      <c r="F13457" s="2">
        <v>2548.2600000000002</v>
      </c>
      <c r="G13457" s="3">
        <v>6614</v>
      </c>
      <c r="H13457" s="3">
        <v>25.482600000000001</v>
      </c>
      <c r="I13457" s="3">
        <v>119.76822000000001</v>
      </c>
      <c r="J13457" s="3">
        <v>2693.51082</v>
      </c>
      <c r="K13457" s="4">
        <v>0.35</v>
      </c>
      <c r="L13457" s="73">
        <v>4889.7581039999995</v>
      </c>
    </row>
    <row r="13458" spans="1:12" x14ac:dyDescent="0.35">
      <c r="A13458" s="1" t="s">
        <v>22636</v>
      </c>
      <c r="B13458" t="s">
        <v>22637</v>
      </c>
      <c r="C13458" t="s">
        <v>34</v>
      </c>
      <c r="D13458" t="s">
        <v>35</v>
      </c>
      <c r="E13458">
        <v>1</v>
      </c>
      <c r="F13458" s="2">
        <v>292.60000000000002</v>
      </c>
      <c r="G13458" s="3">
        <v>700</v>
      </c>
      <c r="H13458" s="3">
        <v>2.9260000000000002</v>
      </c>
      <c r="I13458" s="3">
        <v>13.752200000000002</v>
      </c>
      <c r="J13458" s="3">
        <v>309.27820000000003</v>
      </c>
      <c r="K13458" s="4">
        <v>0.35</v>
      </c>
      <c r="L13458" s="73">
        <v>561.45888615384615</v>
      </c>
    </row>
    <row r="13459" spans="1:12" x14ac:dyDescent="0.35">
      <c r="A13459" s="1" t="s">
        <v>22638</v>
      </c>
      <c r="B13459" t="s">
        <v>22639</v>
      </c>
      <c r="C13459" t="s">
        <v>363</v>
      </c>
      <c r="D13459" t="s">
        <v>364</v>
      </c>
      <c r="E13459">
        <v>1</v>
      </c>
      <c r="F13459" s="2">
        <v>296.33</v>
      </c>
      <c r="G13459" s="3">
        <v>2800</v>
      </c>
      <c r="H13459" s="3">
        <v>2.9632999999999998</v>
      </c>
      <c r="I13459" s="3">
        <v>13.92751</v>
      </c>
      <c r="J13459" s="3">
        <v>313.22080999999997</v>
      </c>
      <c r="K13459" s="4">
        <v>0.35</v>
      </c>
      <c r="L13459" s="73">
        <v>568.61623969230766</v>
      </c>
    </row>
    <row r="13460" spans="1:12" x14ac:dyDescent="0.35">
      <c r="A13460" s="1" t="s">
        <v>22640</v>
      </c>
      <c r="B13460" t="s">
        <v>22641</v>
      </c>
      <c r="C13460" t="s">
        <v>363</v>
      </c>
      <c r="D13460" t="s">
        <v>364</v>
      </c>
      <c r="E13460">
        <v>1</v>
      </c>
      <c r="F13460" s="2">
        <v>1471.2</v>
      </c>
      <c r="G13460" s="3">
        <v>3916</v>
      </c>
      <c r="H13460" s="3">
        <v>14.712000000000002</v>
      </c>
      <c r="I13460" s="3">
        <v>69.1464</v>
      </c>
      <c r="J13460" s="3">
        <v>1555.0584000000001</v>
      </c>
      <c r="K13460" s="4">
        <v>0.35000000000000003</v>
      </c>
      <c r="L13460" s="73">
        <v>2823.0290953846156</v>
      </c>
    </row>
    <row r="13461" spans="1:12" x14ac:dyDescent="0.35">
      <c r="A13461" s="1" t="s">
        <v>22642</v>
      </c>
      <c r="B13461" t="s">
        <v>22643</v>
      </c>
      <c r="C13461" t="s">
        <v>363</v>
      </c>
      <c r="D13461" t="s">
        <v>364</v>
      </c>
      <c r="E13461">
        <v>1</v>
      </c>
      <c r="F13461" s="2">
        <v>131.68</v>
      </c>
      <c r="G13461" s="3">
        <v>264</v>
      </c>
      <c r="H13461" s="3">
        <v>1.3168000000000002</v>
      </c>
      <c r="I13461" s="3">
        <v>6.1889600000000007</v>
      </c>
      <c r="J13461" s="3">
        <v>139.18576000000002</v>
      </c>
      <c r="K13461" s="4">
        <v>0.35</v>
      </c>
      <c r="L13461" s="73">
        <v>252.6756873846154</v>
      </c>
    </row>
    <row r="13462" spans="1:12" x14ac:dyDescent="0.35">
      <c r="A13462" s="1">
        <v>5566060</v>
      </c>
      <c r="B13462" t="s">
        <v>22644</v>
      </c>
      <c r="C13462" t="s">
        <v>34</v>
      </c>
      <c r="D13462" t="s">
        <v>35</v>
      </c>
      <c r="E13462">
        <v>1</v>
      </c>
      <c r="F13462" s="2">
        <v>0.26900000000000002</v>
      </c>
      <c r="G13462" s="3">
        <v>1</v>
      </c>
      <c r="H13462" s="3">
        <v>2.6900000000000001E-3</v>
      </c>
      <c r="I13462" s="3">
        <v>1.2643000000000001E-2</v>
      </c>
      <c r="J13462" s="3">
        <v>0.28433300000000006</v>
      </c>
      <c r="K13462" s="4">
        <v>0.34999999999999992</v>
      </c>
      <c r="L13462" s="73">
        <v>0.51617375384615394</v>
      </c>
    </row>
    <row r="13463" spans="1:12" x14ac:dyDescent="0.35">
      <c r="A13463" s="1" t="s">
        <v>22645</v>
      </c>
      <c r="B13463" t="s">
        <v>22646</v>
      </c>
      <c r="C13463" t="s">
        <v>34</v>
      </c>
      <c r="D13463" t="s">
        <v>35</v>
      </c>
      <c r="E13463">
        <v>1</v>
      </c>
      <c r="F13463" s="2">
        <v>105.74</v>
      </c>
      <c r="G13463" s="3">
        <v>262</v>
      </c>
      <c r="H13463" s="3">
        <v>1.0573999999999999</v>
      </c>
      <c r="I13463" s="3">
        <v>4.9697800000000001</v>
      </c>
      <c r="J13463" s="3">
        <v>111.76718</v>
      </c>
      <c r="K13463" s="4">
        <v>0.35000000000000003</v>
      </c>
      <c r="L13463" s="73">
        <v>202.90041907692307</v>
      </c>
    </row>
    <row r="13464" spans="1:12" x14ac:dyDescent="0.35">
      <c r="A13464" s="1" t="s">
        <v>22647</v>
      </c>
      <c r="B13464" t="s">
        <v>22648</v>
      </c>
      <c r="C13464" t="s">
        <v>363</v>
      </c>
      <c r="D13464" t="s">
        <v>364</v>
      </c>
      <c r="E13464">
        <v>1</v>
      </c>
      <c r="F13464" s="2">
        <v>2177.4499999999998</v>
      </c>
      <c r="G13464" s="3">
        <v>4354</v>
      </c>
      <c r="H13464" s="3">
        <v>21.7745</v>
      </c>
      <c r="I13464" s="3">
        <v>102.34014999999999</v>
      </c>
      <c r="J13464" s="3">
        <v>2301.5646499999998</v>
      </c>
      <c r="K13464" s="4">
        <v>0.35000000000000003</v>
      </c>
      <c r="L13464" s="73">
        <v>4178.2250569230764</v>
      </c>
    </row>
    <row r="13465" spans="1:12" x14ac:dyDescent="0.35">
      <c r="A13465" s="1" t="s">
        <v>22649</v>
      </c>
      <c r="B13465" t="s">
        <v>22650</v>
      </c>
      <c r="C13465" t="s">
        <v>363</v>
      </c>
      <c r="D13465" t="s">
        <v>364</v>
      </c>
      <c r="E13465">
        <v>1</v>
      </c>
      <c r="F13465" s="2">
        <v>28.776</v>
      </c>
      <c r="G13465" s="3">
        <v>64.623999999999995</v>
      </c>
      <c r="H13465" s="3">
        <v>0.28776000000000002</v>
      </c>
      <c r="I13465" s="3">
        <v>1.3524719999999999</v>
      </c>
      <c r="J13465" s="3">
        <v>30.416231999999997</v>
      </c>
      <c r="K13465" s="4">
        <v>0.34999999999999992</v>
      </c>
      <c r="L13465" s="73">
        <v>55.217159630769217</v>
      </c>
    </row>
    <row r="13466" spans="1:12" x14ac:dyDescent="0.35">
      <c r="A13466" s="1" t="s">
        <v>22651</v>
      </c>
      <c r="B13466" t="s">
        <v>22652</v>
      </c>
      <c r="C13466" t="s">
        <v>363</v>
      </c>
      <c r="D13466" t="s">
        <v>364</v>
      </c>
      <c r="E13466">
        <v>1</v>
      </c>
      <c r="F13466" s="2">
        <v>40.33</v>
      </c>
      <c r="G13466" s="3">
        <v>2755</v>
      </c>
      <c r="H13466" s="3">
        <v>0.40329999999999999</v>
      </c>
      <c r="I13466" s="3">
        <v>1.89551</v>
      </c>
      <c r="J13466" s="3">
        <v>42.628810000000001</v>
      </c>
      <c r="K13466" s="4">
        <v>0.34999999999999992</v>
      </c>
      <c r="L13466" s="73">
        <v>77.387685846153843</v>
      </c>
    </row>
    <row r="13467" spans="1:12" x14ac:dyDescent="0.35">
      <c r="A13467" s="1" t="s">
        <v>22653</v>
      </c>
      <c r="B13467" t="s">
        <v>19946</v>
      </c>
      <c r="C13467" t="s">
        <v>13</v>
      </c>
      <c r="D13467" t="s">
        <v>14</v>
      </c>
      <c r="E13467">
        <v>1</v>
      </c>
      <c r="F13467" s="2">
        <v>611.52</v>
      </c>
      <c r="G13467" s="3">
        <v>1223</v>
      </c>
      <c r="H13467" s="3">
        <v>6.1151999999999997</v>
      </c>
      <c r="I13467" s="3">
        <v>28.741440000000001</v>
      </c>
      <c r="J13467" s="3">
        <v>646.37663999999995</v>
      </c>
      <c r="K13467" s="4">
        <v>0.35</v>
      </c>
      <c r="L13467" s="73">
        <v>1173.422208</v>
      </c>
    </row>
    <row r="13468" spans="1:12" x14ac:dyDescent="0.35">
      <c r="A13468" s="1" t="s">
        <v>22654</v>
      </c>
      <c r="B13468" t="s">
        <v>22655</v>
      </c>
      <c r="C13468" t="s">
        <v>34</v>
      </c>
      <c r="D13468" t="s">
        <v>35</v>
      </c>
      <c r="E13468">
        <v>1</v>
      </c>
      <c r="F13468" s="2">
        <v>19.920000000000002</v>
      </c>
      <c r="G13468" s="3">
        <v>57.72</v>
      </c>
      <c r="H13468" s="3">
        <v>0.19920000000000002</v>
      </c>
      <c r="I13468" s="3">
        <v>0.93624000000000007</v>
      </c>
      <c r="J13468" s="3">
        <v>21.055440000000004</v>
      </c>
      <c r="K13468" s="4">
        <v>0.35</v>
      </c>
      <c r="L13468" s="73">
        <v>38.22372184615385</v>
      </c>
    </row>
    <row r="13469" spans="1:12" x14ac:dyDescent="0.35">
      <c r="A13469" s="1" t="s">
        <v>22656</v>
      </c>
      <c r="B13469" t="s">
        <v>22657</v>
      </c>
      <c r="C13469" t="s">
        <v>34</v>
      </c>
      <c r="D13469" t="s">
        <v>35</v>
      </c>
      <c r="E13469">
        <v>1</v>
      </c>
      <c r="F13469" s="2">
        <v>14.75</v>
      </c>
      <c r="G13469" s="3">
        <v>25</v>
      </c>
      <c r="H13469" s="3">
        <v>0.14749999999999999</v>
      </c>
      <c r="I13469" s="3">
        <v>0.69325000000000003</v>
      </c>
      <c r="J13469" s="3">
        <v>15.590750000000002</v>
      </c>
      <c r="K13469" s="4">
        <v>0.35</v>
      </c>
      <c r="L13469" s="73">
        <v>28.303207692307694</v>
      </c>
    </row>
    <row r="13470" spans="1:12" x14ac:dyDescent="0.35">
      <c r="A13470" s="1" t="s">
        <v>22658</v>
      </c>
      <c r="B13470" t="s">
        <v>19763</v>
      </c>
      <c r="C13470" t="s">
        <v>34</v>
      </c>
      <c r="D13470" t="s">
        <v>35</v>
      </c>
      <c r="E13470">
        <v>1</v>
      </c>
      <c r="F13470" s="2">
        <v>17478.310000000001</v>
      </c>
      <c r="G13470" s="3">
        <v>38286</v>
      </c>
      <c r="H13470" s="3">
        <v>174.78310000000002</v>
      </c>
      <c r="I13470" s="3">
        <v>821.48057000000006</v>
      </c>
      <c r="J13470" s="3">
        <v>18474.573670000002</v>
      </c>
      <c r="K13470" s="4">
        <v>0.35000000000000003</v>
      </c>
      <c r="L13470" s="73">
        <v>33538.456816307698</v>
      </c>
    </row>
    <row r="13471" spans="1:12" x14ac:dyDescent="0.35">
      <c r="A13471" s="1" t="s">
        <v>22659</v>
      </c>
      <c r="B13471" t="s">
        <v>22660</v>
      </c>
      <c r="C13471" t="s">
        <v>363</v>
      </c>
      <c r="D13471" t="s">
        <v>364</v>
      </c>
      <c r="E13471">
        <v>1</v>
      </c>
      <c r="F13471" s="2">
        <v>1915</v>
      </c>
      <c r="G13471" s="3">
        <v>3686</v>
      </c>
      <c r="H13471" s="3">
        <v>19.150000000000002</v>
      </c>
      <c r="I13471" s="3">
        <v>90.004999999999995</v>
      </c>
      <c r="J13471" s="3">
        <v>2024.1550000000002</v>
      </c>
      <c r="K13471" s="4">
        <v>0.35</v>
      </c>
      <c r="L13471" s="73">
        <v>3674.6198461538461</v>
      </c>
    </row>
    <row r="13472" spans="1:12" x14ac:dyDescent="0.35">
      <c r="A13472" s="1" t="s">
        <v>22661</v>
      </c>
      <c r="B13472" t="s">
        <v>21838</v>
      </c>
      <c r="C13472" t="s">
        <v>363</v>
      </c>
      <c r="D13472" t="s">
        <v>364</v>
      </c>
      <c r="E13472">
        <v>1</v>
      </c>
      <c r="F13472" s="2">
        <v>316.2</v>
      </c>
      <c r="G13472" s="3">
        <v>729</v>
      </c>
      <c r="H13472" s="3">
        <v>3.1619999999999999</v>
      </c>
      <c r="I13472" s="3">
        <v>14.8614</v>
      </c>
      <c r="J13472" s="3">
        <v>334.22339999999997</v>
      </c>
      <c r="K13472" s="4">
        <v>0.35000000000000003</v>
      </c>
      <c r="L13472" s="73">
        <v>606.74401846153842</v>
      </c>
    </row>
    <row r="13473" spans="1:12" x14ac:dyDescent="0.35">
      <c r="A13473" s="1" t="s">
        <v>22662</v>
      </c>
      <c r="B13473" t="s">
        <v>22663</v>
      </c>
      <c r="C13473" t="s">
        <v>34</v>
      </c>
      <c r="D13473" t="s">
        <v>35</v>
      </c>
      <c r="E13473">
        <v>1</v>
      </c>
      <c r="F13473" s="2">
        <v>0.14829999999999999</v>
      </c>
      <c r="G13473" s="3">
        <v>431</v>
      </c>
      <c r="H13473" s="3">
        <v>1.4829999999999999E-3</v>
      </c>
      <c r="I13473" s="3">
        <v>6.970099999999999E-3</v>
      </c>
      <c r="J13473" s="3">
        <v>0.15675310000000001</v>
      </c>
      <c r="K13473" s="4">
        <v>0.35</v>
      </c>
      <c r="L13473" s="73">
        <v>0.28456716615384614</v>
      </c>
    </row>
    <row r="13474" spans="1:12" x14ac:dyDescent="0.35">
      <c r="A13474" s="1" t="s">
        <v>22664</v>
      </c>
      <c r="B13474" t="s">
        <v>22030</v>
      </c>
      <c r="C13474" t="s">
        <v>34</v>
      </c>
      <c r="D13474" t="s">
        <v>35</v>
      </c>
      <c r="E13474">
        <v>1</v>
      </c>
      <c r="F13474" s="2">
        <v>19097.689999999999</v>
      </c>
      <c r="G13474" s="3">
        <v>53044</v>
      </c>
      <c r="H13474" s="3">
        <v>190.9769</v>
      </c>
      <c r="I13474" s="3">
        <v>897.59142999999995</v>
      </c>
      <c r="J13474" s="3">
        <v>20186.258330000001</v>
      </c>
      <c r="K13474" s="4">
        <v>0.35</v>
      </c>
      <c r="L13474" s="73">
        <v>36645.822814461542</v>
      </c>
    </row>
    <row r="13475" spans="1:12" x14ac:dyDescent="0.35">
      <c r="A13475" s="1" t="s">
        <v>22665</v>
      </c>
      <c r="B13475" t="s">
        <v>22666</v>
      </c>
      <c r="C13475" t="s">
        <v>363</v>
      </c>
      <c r="D13475" t="s">
        <v>364</v>
      </c>
      <c r="E13475">
        <v>1</v>
      </c>
      <c r="F13475" s="2">
        <v>2986.4</v>
      </c>
      <c r="G13475" s="3">
        <v>6052.8383999999996</v>
      </c>
      <c r="H13475" s="3">
        <v>29.864000000000001</v>
      </c>
      <c r="I13475" s="3">
        <v>140.36080000000001</v>
      </c>
      <c r="J13475" s="3">
        <v>3156.6248000000001</v>
      </c>
      <c r="K13475" s="4">
        <v>0.34999999999999992</v>
      </c>
      <c r="L13475" s="73">
        <v>5730.4880984615374</v>
      </c>
    </row>
    <row r="13476" spans="1:12" x14ac:dyDescent="0.35">
      <c r="A13476" s="1" t="s">
        <v>22667</v>
      </c>
      <c r="B13476" t="s">
        <v>22668</v>
      </c>
      <c r="C13476" t="s">
        <v>363</v>
      </c>
      <c r="D13476" t="s">
        <v>364</v>
      </c>
      <c r="E13476">
        <v>1</v>
      </c>
      <c r="F13476" s="2">
        <v>350.1</v>
      </c>
      <c r="G13476" s="3">
        <v>2685</v>
      </c>
      <c r="H13476" s="3">
        <v>3.5010000000000003</v>
      </c>
      <c r="I13476" s="3">
        <v>16.454700000000003</v>
      </c>
      <c r="J13476" s="3">
        <v>370.0557</v>
      </c>
      <c r="K13476" s="4">
        <v>0.35000000000000003</v>
      </c>
      <c r="L13476" s="73">
        <v>671.79342461538465</v>
      </c>
    </row>
    <row r="13477" spans="1:12" x14ac:dyDescent="0.35">
      <c r="A13477" s="1" t="s">
        <v>22669</v>
      </c>
      <c r="B13477" t="s">
        <v>22670</v>
      </c>
      <c r="C13477" t="s">
        <v>363</v>
      </c>
      <c r="D13477" t="s">
        <v>364</v>
      </c>
      <c r="E13477">
        <v>1</v>
      </c>
      <c r="F13477" s="2">
        <v>547.88</v>
      </c>
      <c r="G13477" s="3">
        <v>2537</v>
      </c>
      <c r="H13477" s="3">
        <v>5.4787999999999997</v>
      </c>
      <c r="I13477" s="3">
        <v>25.750360000000001</v>
      </c>
      <c r="J13477" s="3">
        <v>579.10915999999997</v>
      </c>
      <c r="K13477" s="4">
        <v>0.35000000000000003</v>
      </c>
      <c r="L13477" s="73">
        <v>1051.3058596923076</v>
      </c>
    </row>
    <row r="13478" spans="1:12" x14ac:dyDescent="0.35">
      <c r="A13478" s="1" t="s">
        <v>22671</v>
      </c>
      <c r="B13478" t="s">
        <v>22672</v>
      </c>
      <c r="C13478" t="s">
        <v>363</v>
      </c>
      <c r="D13478" t="s">
        <v>364</v>
      </c>
      <c r="E13478">
        <v>1</v>
      </c>
      <c r="F13478" s="2">
        <v>436.5</v>
      </c>
      <c r="G13478" s="3">
        <v>2438</v>
      </c>
      <c r="H13478" s="3">
        <v>4.3650000000000002</v>
      </c>
      <c r="I13478" s="3">
        <v>20.515499999999999</v>
      </c>
      <c r="J13478" s="3">
        <v>461.38049999999998</v>
      </c>
      <c r="K13478" s="4">
        <v>0.35000000000000003</v>
      </c>
      <c r="L13478" s="73">
        <v>837.58306153846149</v>
      </c>
    </row>
    <row r="13479" spans="1:12" x14ac:dyDescent="0.35">
      <c r="A13479" s="1" t="s">
        <v>22673</v>
      </c>
      <c r="B13479" t="s">
        <v>1571</v>
      </c>
      <c r="C13479" t="s">
        <v>34</v>
      </c>
      <c r="D13479" t="s">
        <v>35</v>
      </c>
      <c r="E13479">
        <v>1</v>
      </c>
      <c r="F13479" s="2">
        <v>33243.21</v>
      </c>
      <c r="G13479" s="3">
        <v>92334</v>
      </c>
      <c r="H13479" s="3">
        <v>332.43209999999999</v>
      </c>
      <c r="I13479" s="3">
        <v>1562.4308699999999</v>
      </c>
      <c r="J13479" s="3">
        <v>35138.072969999994</v>
      </c>
      <c r="K13479" s="4">
        <v>0.35000000000000003</v>
      </c>
      <c r="L13479" s="73">
        <v>63789.11708399999</v>
      </c>
    </row>
    <row r="13480" spans="1:12" x14ac:dyDescent="0.35">
      <c r="A13480" s="1" t="s">
        <v>22674</v>
      </c>
      <c r="B13480" t="s">
        <v>21134</v>
      </c>
      <c r="C13480" t="s">
        <v>34</v>
      </c>
      <c r="D13480" t="s">
        <v>35</v>
      </c>
      <c r="E13480">
        <v>1</v>
      </c>
      <c r="F13480" s="2">
        <v>5292.54</v>
      </c>
      <c r="G13480" s="3">
        <v>14704</v>
      </c>
      <c r="H13480" s="3">
        <v>52.925400000000003</v>
      </c>
      <c r="I13480" s="3">
        <v>248.74938</v>
      </c>
      <c r="J13480" s="3">
        <v>5594.2147800000002</v>
      </c>
      <c r="K13480" s="4">
        <v>0.34999999999999992</v>
      </c>
      <c r="L13480" s="73">
        <v>10155.65144676923</v>
      </c>
    </row>
    <row r="13481" spans="1:12" x14ac:dyDescent="0.35">
      <c r="A13481" s="1" t="s">
        <v>22675</v>
      </c>
      <c r="B13481" t="s">
        <v>4758</v>
      </c>
      <c r="C13481" t="s">
        <v>21</v>
      </c>
      <c r="D13481" t="s">
        <v>22</v>
      </c>
      <c r="E13481">
        <v>1</v>
      </c>
      <c r="F13481" s="2">
        <v>14.74</v>
      </c>
      <c r="G13481" s="3">
        <v>108</v>
      </c>
      <c r="H13481" s="3">
        <v>0.1474</v>
      </c>
      <c r="I13481" s="3">
        <v>0.69278000000000006</v>
      </c>
      <c r="J13481" s="3">
        <v>15.58018</v>
      </c>
      <c r="K13481" s="4">
        <v>0.34999999999999992</v>
      </c>
      <c r="L13481" s="73">
        <v>28.284019076923073</v>
      </c>
    </row>
    <row r="13482" spans="1:12" x14ac:dyDescent="0.35">
      <c r="A13482" s="1" t="s">
        <v>22676</v>
      </c>
      <c r="B13482" t="s">
        <v>3910</v>
      </c>
      <c r="C13482" t="s">
        <v>13</v>
      </c>
      <c r="D13482" t="s">
        <v>14</v>
      </c>
      <c r="E13482">
        <v>1</v>
      </c>
      <c r="F13482" s="2">
        <v>11573.75</v>
      </c>
      <c r="G13482" s="3">
        <v>26623.261999999999</v>
      </c>
      <c r="H13482" s="3">
        <v>115.7375</v>
      </c>
      <c r="I13482" s="3">
        <v>543.96624999999995</v>
      </c>
      <c r="J13482" s="3">
        <v>12233.453749999999</v>
      </c>
      <c r="K13482" s="4">
        <v>0.35000000000000003</v>
      </c>
      <c r="L13482" s="73">
        <v>22208.423730769231</v>
      </c>
    </row>
    <row r="13483" spans="1:12" x14ac:dyDescent="0.35">
      <c r="A13483" s="1" t="s">
        <v>22677</v>
      </c>
      <c r="B13483" t="s">
        <v>22678</v>
      </c>
      <c r="C13483" t="s">
        <v>363</v>
      </c>
      <c r="D13483" t="s">
        <v>364</v>
      </c>
      <c r="E13483">
        <v>1</v>
      </c>
      <c r="F13483" s="2">
        <v>1127.46</v>
      </c>
      <c r="G13483" s="3">
        <v>2451</v>
      </c>
      <c r="H13483" s="3">
        <v>11.274600000000001</v>
      </c>
      <c r="I13483" s="3">
        <v>52.99062</v>
      </c>
      <c r="J13483" s="3">
        <v>1191.72522</v>
      </c>
      <c r="K13483" s="4">
        <v>0.34999999999999992</v>
      </c>
      <c r="L13483" s="73">
        <v>2163.4396301538459</v>
      </c>
    </row>
    <row r="13484" spans="1:12" x14ac:dyDescent="0.35">
      <c r="A13484" s="1" t="s">
        <v>22679</v>
      </c>
      <c r="B13484" t="s">
        <v>22680</v>
      </c>
      <c r="C13484" t="s">
        <v>26</v>
      </c>
      <c r="D13484" t="s">
        <v>27</v>
      </c>
      <c r="E13484">
        <v>1</v>
      </c>
      <c r="F13484" s="2">
        <v>539.54999999999995</v>
      </c>
      <c r="G13484" s="3">
        <v>1143</v>
      </c>
      <c r="H13484" s="3">
        <v>5.3954999999999993</v>
      </c>
      <c r="I13484" s="3">
        <v>25.358849999999997</v>
      </c>
      <c r="J13484" s="3">
        <v>570.30434999999989</v>
      </c>
      <c r="K13484" s="4">
        <v>0.35</v>
      </c>
      <c r="L13484" s="73">
        <v>1035.3217430769228</v>
      </c>
    </row>
    <row r="13485" spans="1:12" x14ac:dyDescent="0.35">
      <c r="A13485" s="1" t="s">
        <v>22681</v>
      </c>
      <c r="B13485" t="s">
        <v>22682</v>
      </c>
      <c r="C13485" t="s">
        <v>13</v>
      </c>
      <c r="D13485" t="s">
        <v>14</v>
      </c>
      <c r="E13485">
        <v>1</v>
      </c>
      <c r="F13485" s="2">
        <v>428.4</v>
      </c>
      <c r="G13485" s="3">
        <v>860</v>
      </c>
      <c r="H13485" s="3">
        <v>4.2839999999999998</v>
      </c>
      <c r="I13485" s="3">
        <v>20.134799999999998</v>
      </c>
      <c r="J13485" s="3">
        <v>452.81879999999995</v>
      </c>
      <c r="K13485" s="4">
        <v>0.35</v>
      </c>
      <c r="L13485" s="73">
        <v>822.04028307692295</v>
      </c>
    </row>
    <row r="13486" spans="1:12" x14ac:dyDescent="0.35">
      <c r="A13486" s="1" t="s">
        <v>22683</v>
      </c>
      <c r="B13486" t="s">
        <v>22684</v>
      </c>
      <c r="C13486" t="s">
        <v>363</v>
      </c>
      <c r="D13486" t="s">
        <v>364</v>
      </c>
      <c r="E13486">
        <v>1</v>
      </c>
      <c r="F13486" s="2">
        <v>1110.9000000000001</v>
      </c>
      <c r="G13486" s="3">
        <v>2335</v>
      </c>
      <c r="H13486" s="3">
        <v>11.109000000000002</v>
      </c>
      <c r="I13486" s="3">
        <v>52.212300000000006</v>
      </c>
      <c r="J13486" s="3">
        <v>1174.2212999999999</v>
      </c>
      <c r="K13486" s="4">
        <v>0.35</v>
      </c>
      <c r="L13486" s="73">
        <v>2131.6632830769231</v>
      </c>
    </row>
    <row r="13487" spans="1:12" x14ac:dyDescent="0.35">
      <c r="A13487" s="1" t="s">
        <v>22685</v>
      </c>
      <c r="B13487" t="s">
        <v>22686</v>
      </c>
      <c r="C13487" t="s">
        <v>363</v>
      </c>
      <c r="D13487" t="s">
        <v>364</v>
      </c>
      <c r="E13487">
        <v>1</v>
      </c>
      <c r="F13487" s="2">
        <v>2740.587</v>
      </c>
      <c r="G13487" s="3">
        <v>6154.5904</v>
      </c>
      <c r="H13487" s="3">
        <v>27.40587</v>
      </c>
      <c r="I13487" s="3">
        <v>128.80758900000001</v>
      </c>
      <c r="J13487" s="3">
        <v>2896.800459</v>
      </c>
      <c r="K13487" s="4">
        <v>0.35000000000000003</v>
      </c>
      <c r="L13487" s="73">
        <v>5258.8069871076923</v>
      </c>
    </row>
    <row r="13488" spans="1:12" x14ac:dyDescent="0.35">
      <c r="A13488" s="1" t="s">
        <v>22687</v>
      </c>
      <c r="B13488" t="s">
        <v>19609</v>
      </c>
      <c r="C13488" t="s">
        <v>34</v>
      </c>
      <c r="D13488" t="s">
        <v>35</v>
      </c>
      <c r="E13488">
        <v>1</v>
      </c>
      <c r="F13488" s="2">
        <v>4870.8</v>
      </c>
      <c r="G13488" s="3">
        <v>13032</v>
      </c>
      <c r="H13488" s="3">
        <v>48.708000000000006</v>
      </c>
      <c r="I13488" s="3">
        <v>228.92760000000001</v>
      </c>
      <c r="J13488" s="3">
        <v>5148.4355999999998</v>
      </c>
      <c r="K13488" s="4">
        <v>0.35</v>
      </c>
      <c r="L13488" s="73">
        <v>9346.3907815384609</v>
      </c>
    </row>
    <row r="13489" spans="1:12" x14ac:dyDescent="0.35">
      <c r="A13489" s="1" t="s">
        <v>22688</v>
      </c>
      <c r="B13489" t="s">
        <v>1575</v>
      </c>
      <c r="C13489" t="s">
        <v>34</v>
      </c>
      <c r="D13489" t="s">
        <v>35</v>
      </c>
      <c r="E13489">
        <v>1</v>
      </c>
      <c r="F13489" s="2">
        <v>20370.04</v>
      </c>
      <c r="G13489" s="3">
        <v>51905</v>
      </c>
      <c r="H13489" s="3">
        <v>203.7004</v>
      </c>
      <c r="I13489" s="3">
        <v>957.39188000000001</v>
      </c>
      <c r="J13489" s="3">
        <v>21531.132280000002</v>
      </c>
      <c r="K13489" s="4">
        <v>0.35000000000000003</v>
      </c>
      <c r="L13489" s="73">
        <v>39087.286292923083</v>
      </c>
    </row>
    <row r="13490" spans="1:12" x14ac:dyDescent="0.35">
      <c r="A13490" s="1" t="s">
        <v>22689</v>
      </c>
      <c r="B13490" t="s">
        <v>13923</v>
      </c>
      <c r="C13490" t="s">
        <v>34</v>
      </c>
      <c r="D13490" t="s">
        <v>35</v>
      </c>
      <c r="E13490">
        <v>1</v>
      </c>
      <c r="F13490" s="2">
        <v>89.09</v>
      </c>
      <c r="G13490" s="3">
        <v>148.96</v>
      </c>
      <c r="H13490" s="3">
        <v>0.89090000000000003</v>
      </c>
      <c r="I13490" s="3">
        <v>4.1872300000000005</v>
      </c>
      <c r="J13490" s="3">
        <v>94.168130000000005</v>
      </c>
      <c r="K13490" s="4">
        <v>0.35000000000000003</v>
      </c>
      <c r="L13490" s="73">
        <v>170.95137446153848</v>
      </c>
    </row>
    <row r="13491" spans="1:12" x14ac:dyDescent="0.35">
      <c r="A13491" s="1" t="s">
        <v>22690</v>
      </c>
      <c r="B13491" t="s">
        <v>22691</v>
      </c>
      <c r="C13491" t="s">
        <v>363</v>
      </c>
      <c r="D13491" t="s">
        <v>364</v>
      </c>
      <c r="E13491">
        <v>1</v>
      </c>
      <c r="F13491" s="2">
        <v>553.83000000000004</v>
      </c>
      <c r="G13491" s="3">
        <v>1109</v>
      </c>
      <c r="H13491" s="3">
        <v>5.5383000000000004</v>
      </c>
      <c r="I13491" s="3">
        <v>26.030010000000001</v>
      </c>
      <c r="J13491" s="3">
        <v>585.39831000000004</v>
      </c>
      <c r="K13491" s="4">
        <v>0.35</v>
      </c>
      <c r="L13491" s="73">
        <v>1062.7230858461539</v>
      </c>
    </row>
    <row r="13492" spans="1:12" x14ac:dyDescent="0.35">
      <c r="A13492" s="1" t="s">
        <v>22692</v>
      </c>
      <c r="B13492" t="s">
        <v>22693</v>
      </c>
      <c r="C13492" t="s">
        <v>34</v>
      </c>
      <c r="D13492" t="s">
        <v>35</v>
      </c>
      <c r="E13492">
        <v>1</v>
      </c>
      <c r="F13492" s="2">
        <v>126.49</v>
      </c>
      <c r="G13492" s="3">
        <v>330</v>
      </c>
      <c r="H13492" s="3">
        <v>1.2648999999999999</v>
      </c>
      <c r="I13492" s="3">
        <v>5.94503</v>
      </c>
      <c r="J13492" s="3">
        <v>133.69992999999999</v>
      </c>
      <c r="K13492" s="4">
        <v>0.35</v>
      </c>
      <c r="L13492" s="73">
        <v>242.71679599999999</v>
      </c>
    </row>
    <row r="13493" spans="1:12" x14ac:dyDescent="0.35">
      <c r="A13493" s="1" t="s">
        <v>22694</v>
      </c>
      <c r="B13493" t="s">
        <v>22695</v>
      </c>
      <c r="C13493" t="s">
        <v>363</v>
      </c>
      <c r="D13493" t="s">
        <v>364</v>
      </c>
      <c r="E13493">
        <v>1</v>
      </c>
      <c r="F13493" s="2">
        <v>54.99</v>
      </c>
      <c r="G13493" s="3">
        <v>110</v>
      </c>
      <c r="H13493" s="3">
        <v>0.54990000000000006</v>
      </c>
      <c r="I13493" s="3">
        <v>2.58453</v>
      </c>
      <c r="J13493" s="3">
        <v>58.124430000000004</v>
      </c>
      <c r="K13493" s="4">
        <v>0.35</v>
      </c>
      <c r="L13493" s="73">
        <v>105.518196</v>
      </c>
    </row>
    <row r="13494" spans="1:12" x14ac:dyDescent="0.35">
      <c r="A13494" s="1" t="s">
        <v>22696</v>
      </c>
      <c r="B13494" t="s">
        <v>22697</v>
      </c>
      <c r="C13494" t="s">
        <v>363</v>
      </c>
      <c r="D13494" t="s">
        <v>364</v>
      </c>
      <c r="E13494">
        <v>1</v>
      </c>
      <c r="F13494" s="2">
        <v>4008.95</v>
      </c>
      <c r="G13494" s="3">
        <v>8017</v>
      </c>
      <c r="H13494" s="3">
        <v>40.089500000000001</v>
      </c>
      <c r="I13494" s="3">
        <v>188.42064999999999</v>
      </c>
      <c r="J13494" s="3">
        <v>4237.4601499999999</v>
      </c>
      <c r="K13494" s="4">
        <v>0.35</v>
      </c>
      <c r="L13494" s="73">
        <v>7692.6199646153846</v>
      </c>
    </row>
    <row r="13495" spans="1:12" x14ac:dyDescent="0.35">
      <c r="A13495" s="1" t="s">
        <v>22698</v>
      </c>
      <c r="B13495" t="s">
        <v>22699</v>
      </c>
      <c r="C13495" t="s">
        <v>13</v>
      </c>
      <c r="D13495" t="s">
        <v>14</v>
      </c>
      <c r="E13495">
        <v>1</v>
      </c>
      <c r="F13495" s="2">
        <v>925.68</v>
      </c>
      <c r="G13495" s="3">
        <v>1854</v>
      </c>
      <c r="H13495" s="3">
        <v>9.2568000000000001</v>
      </c>
      <c r="I13495" s="3">
        <v>43.506959999999999</v>
      </c>
      <c r="J13495" s="3">
        <v>978.44376</v>
      </c>
      <c r="K13495" s="4">
        <v>0.35</v>
      </c>
      <c r="L13495" s="73">
        <v>1776.2517489230768</v>
      </c>
    </row>
    <row r="13496" spans="1:12" x14ac:dyDescent="0.35">
      <c r="A13496" s="1" t="s">
        <v>22700</v>
      </c>
      <c r="B13496" t="s">
        <v>22701</v>
      </c>
      <c r="C13496" t="s">
        <v>26</v>
      </c>
      <c r="D13496" t="s">
        <v>27</v>
      </c>
      <c r="E13496">
        <v>1</v>
      </c>
      <c r="F13496" s="2">
        <v>2510</v>
      </c>
      <c r="G13496" s="3">
        <v>5099</v>
      </c>
      <c r="H13496" s="3">
        <v>25.1</v>
      </c>
      <c r="I13496" s="3">
        <v>117.97</v>
      </c>
      <c r="J13496" s="3">
        <v>2653.0699999999997</v>
      </c>
      <c r="K13496" s="4">
        <v>0.34999999999999992</v>
      </c>
      <c r="L13496" s="73">
        <v>4816.3424615384611</v>
      </c>
    </row>
    <row r="13497" spans="1:12" x14ac:dyDescent="0.35">
      <c r="A13497" s="1" t="s">
        <v>22702</v>
      </c>
      <c r="B13497" t="s">
        <v>22703</v>
      </c>
      <c r="C13497" t="s">
        <v>13</v>
      </c>
      <c r="D13497" t="s">
        <v>14</v>
      </c>
      <c r="E13497">
        <v>1</v>
      </c>
      <c r="F13497" s="2">
        <v>1.99</v>
      </c>
      <c r="G13497" s="3">
        <v>5.9695999999999998</v>
      </c>
      <c r="H13497" s="3">
        <v>1.9900000000000001E-2</v>
      </c>
      <c r="I13497" s="3">
        <v>9.3530000000000002E-2</v>
      </c>
      <c r="J13497" s="3">
        <v>2.1034299999999999</v>
      </c>
      <c r="K13497" s="4">
        <v>0.35</v>
      </c>
      <c r="L13497" s="73">
        <v>3.8185344615384613</v>
      </c>
    </row>
    <row r="13498" spans="1:12" x14ac:dyDescent="0.35">
      <c r="A13498" s="1" t="s">
        <v>22704</v>
      </c>
      <c r="B13498" t="s">
        <v>21542</v>
      </c>
      <c r="C13498" t="s">
        <v>34</v>
      </c>
      <c r="D13498" t="s">
        <v>35</v>
      </c>
      <c r="E13498">
        <v>1</v>
      </c>
      <c r="F13498" s="2">
        <v>7757.64</v>
      </c>
      <c r="G13498" s="3">
        <v>21544</v>
      </c>
      <c r="H13498" s="3">
        <v>77.576400000000007</v>
      </c>
      <c r="I13498" s="3">
        <v>364.60908000000001</v>
      </c>
      <c r="J13498" s="3">
        <v>8199.8254799999995</v>
      </c>
      <c r="K13498" s="4">
        <v>0.34999999999999992</v>
      </c>
      <c r="L13498" s="73">
        <v>14885.837025230767</v>
      </c>
    </row>
    <row r="13499" spans="1:12" x14ac:dyDescent="0.35">
      <c r="A13499" s="1" t="s">
        <v>22705</v>
      </c>
      <c r="B13499" t="s">
        <v>19996</v>
      </c>
      <c r="C13499" t="s">
        <v>34</v>
      </c>
      <c r="D13499" t="s">
        <v>35</v>
      </c>
      <c r="E13499">
        <v>1</v>
      </c>
      <c r="F13499" s="2">
        <v>152.97999999999999</v>
      </c>
      <c r="G13499" s="3">
        <v>374.47199999999998</v>
      </c>
      <c r="H13499" s="3">
        <v>1.5297999999999998</v>
      </c>
      <c r="I13499" s="3">
        <v>7.1900599999999999</v>
      </c>
      <c r="J13499" s="3">
        <v>161.69985999999997</v>
      </c>
      <c r="K13499" s="4">
        <v>0.35</v>
      </c>
      <c r="L13499" s="73">
        <v>293.54743815384609</v>
      </c>
    </row>
    <row r="13500" spans="1:12" x14ac:dyDescent="0.35">
      <c r="A13500" s="1" t="s">
        <v>22706</v>
      </c>
      <c r="B13500" t="s">
        <v>22707</v>
      </c>
      <c r="C13500" t="s">
        <v>34</v>
      </c>
      <c r="D13500" t="s">
        <v>35</v>
      </c>
      <c r="E13500">
        <v>1</v>
      </c>
      <c r="F13500" s="2">
        <v>35.33</v>
      </c>
      <c r="G13500" s="3">
        <v>421</v>
      </c>
      <c r="H13500" s="3">
        <v>0.3533</v>
      </c>
      <c r="I13500" s="3">
        <v>1.6605099999999999</v>
      </c>
      <c r="J13500" s="3">
        <v>37.343809999999998</v>
      </c>
      <c r="K13500" s="4">
        <v>0.35</v>
      </c>
      <c r="L13500" s="73">
        <v>67.793378153846149</v>
      </c>
    </row>
    <row r="13501" spans="1:12" x14ac:dyDescent="0.35">
      <c r="A13501" s="1" t="s">
        <v>22708</v>
      </c>
      <c r="B13501" t="s">
        <v>22709</v>
      </c>
      <c r="C13501" t="s">
        <v>34</v>
      </c>
      <c r="D13501" t="s">
        <v>35</v>
      </c>
      <c r="E13501">
        <v>1</v>
      </c>
      <c r="F13501" s="2">
        <v>178.89</v>
      </c>
      <c r="G13501" s="3">
        <v>447</v>
      </c>
      <c r="H13501" s="3">
        <v>1.7888999999999999</v>
      </c>
      <c r="I13501" s="3">
        <v>8.4078299999999988</v>
      </c>
      <c r="J13501" s="3">
        <v>189.08672999999999</v>
      </c>
      <c r="K13501" s="4">
        <v>0.35000000000000003</v>
      </c>
      <c r="L13501" s="73">
        <v>343.26514061538461</v>
      </c>
    </row>
    <row r="13502" spans="1:12" x14ac:dyDescent="0.35">
      <c r="A13502" s="1" t="s">
        <v>22710</v>
      </c>
      <c r="B13502" t="s">
        <v>22711</v>
      </c>
      <c r="C13502" t="s">
        <v>34</v>
      </c>
      <c r="D13502" t="s">
        <v>35</v>
      </c>
      <c r="E13502">
        <v>1</v>
      </c>
      <c r="F13502" s="2">
        <v>8969.4</v>
      </c>
      <c r="G13502" s="3">
        <v>24912</v>
      </c>
      <c r="H13502" s="3">
        <v>89.694000000000003</v>
      </c>
      <c r="I13502" s="3">
        <v>421.56180000000001</v>
      </c>
      <c r="J13502" s="3">
        <v>9480.6557999999986</v>
      </c>
      <c r="K13502" s="4">
        <v>0.35</v>
      </c>
      <c r="L13502" s="73">
        <v>17211.03668307692</v>
      </c>
    </row>
    <row r="13503" spans="1:12" x14ac:dyDescent="0.35">
      <c r="A13503" s="1" t="s">
        <v>22712</v>
      </c>
      <c r="B13503" t="s">
        <v>22713</v>
      </c>
      <c r="C13503" t="s">
        <v>34</v>
      </c>
      <c r="D13503" t="s">
        <v>35</v>
      </c>
      <c r="E13503">
        <v>1</v>
      </c>
      <c r="F13503" s="2">
        <v>6569.64</v>
      </c>
      <c r="G13503" s="3">
        <v>18249</v>
      </c>
      <c r="H13503" s="3">
        <v>65.696400000000011</v>
      </c>
      <c r="I13503" s="3">
        <v>308.77307999999999</v>
      </c>
      <c r="J13503" s="3">
        <v>6944.1094800000001</v>
      </c>
      <c r="K13503" s="4">
        <v>0.35000000000000003</v>
      </c>
      <c r="L13503" s="73">
        <v>12606.229517538462</v>
      </c>
    </row>
    <row r="13504" spans="1:12" x14ac:dyDescent="0.35">
      <c r="A13504" s="1" t="s">
        <v>22714</v>
      </c>
      <c r="B13504" t="s">
        <v>22715</v>
      </c>
      <c r="C13504" t="s">
        <v>363</v>
      </c>
      <c r="D13504" t="s">
        <v>364</v>
      </c>
      <c r="E13504">
        <v>1</v>
      </c>
      <c r="F13504" s="2">
        <v>63.75</v>
      </c>
      <c r="G13504" s="3">
        <v>120</v>
      </c>
      <c r="H13504" s="3">
        <v>0.63750000000000007</v>
      </c>
      <c r="I13504" s="3">
        <v>2.9962499999999999</v>
      </c>
      <c r="J13504" s="3">
        <v>67.383750000000006</v>
      </c>
      <c r="K13504" s="4">
        <v>0.35</v>
      </c>
      <c r="L13504" s="73">
        <v>122.32742307692308</v>
      </c>
    </row>
    <row r="13505" spans="1:12" x14ac:dyDescent="0.35">
      <c r="A13505" s="1" t="s">
        <v>22716</v>
      </c>
      <c r="B13505" t="s">
        <v>20982</v>
      </c>
      <c r="C13505" t="s">
        <v>363</v>
      </c>
      <c r="D13505" t="s">
        <v>364</v>
      </c>
      <c r="E13505">
        <v>1</v>
      </c>
      <c r="F13505" s="2">
        <v>2945</v>
      </c>
      <c r="G13505" s="3">
        <v>5601.11</v>
      </c>
      <c r="H13505" s="3">
        <v>29.45</v>
      </c>
      <c r="I13505" s="3">
        <v>138.41499999999999</v>
      </c>
      <c r="J13505" s="3">
        <v>3112.8649999999998</v>
      </c>
      <c r="K13505" s="4">
        <v>0.35</v>
      </c>
      <c r="L13505" s="73">
        <v>5651.0472307692307</v>
      </c>
    </row>
    <row r="13506" spans="1:12" x14ac:dyDescent="0.35">
      <c r="A13506" s="1" t="s">
        <v>22717</v>
      </c>
      <c r="B13506" t="s">
        <v>22718</v>
      </c>
      <c r="C13506" t="s">
        <v>13</v>
      </c>
      <c r="D13506" t="s">
        <v>14</v>
      </c>
      <c r="E13506">
        <v>1</v>
      </c>
      <c r="F13506" s="2">
        <v>99.12</v>
      </c>
      <c r="G13506" s="3">
        <v>198</v>
      </c>
      <c r="H13506" s="3">
        <v>0.99120000000000008</v>
      </c>
      <c r="I13506" s="3">
        <v>4.6586400000000001</v>
      </c>
      <c r="J13506" s="3">
        <v>104.76984000000002</v>
      </c>
      <c r="K13506" s="4">
        <v>0.35</v>
      </c>
      <c r="L13506" s="73">
        <v>190.1975556923077</v>
      </c>
    </row>
    <row r="13507" spans="1:12" x14ac:dyDescent="0.35">
      <c r="A13507" s="1" t="s">
        <v>22719</v>
      </c>
      <c r="B13507" t="s">
        <v>22720</v>
      </c>
      <c r="C13507" t="s">
        <v>363</v>
      </c>
      <c r="D13507" t="s">
        <v>364</v>
      </c>
      <c r="E13507">
        <v>1</v>
      </c>
      <c r="F13507" s="2">
        <v>4385.88</v>
      </c>
      <c r="G13507" s="3">
        <v>1017</v>
      </c>
      <c r="H13507" s="3">
        <v>43.858800000000002</v>
      </c>
      <c r="I13507" s="3">
        <v>206.13636</v>
      </c>
      <c r="J13507" s="3">
        <v>4635.8751600000005</v>
      </c>
      <c r="K13507" s="4">
        <v>0.35000000000000003</v>
      </c>
      <c r="L13507" s="73">
        <v>8415.8964443076929</v>
      </c>
    </row>
    <row r="13508" spans="1:12" x14ac:dyDescent="0.35">
      <c r="A13508" s="1" t="s">
        <v>22721</v>
      </c>
      <c r="B13508" t="s">
        <v>22722</v>
      </c>
      <c r="C13508" t="s">
        <v>34</v>
      </c>
      <c r="D13508" t="s">
        <v>35</v>
      </c>
      <c r="E13508">
        <v>1</v>
      </c>
      <c r="F13508" s="2">
        <v>4104.54</v>
      </c>
      <c r="G13508" s="3">
        <v>11403</v>
      </c>
      <c r="H13508" s="3">
        <v>41.045400000000001</v>
      </c>
      <c r="I13508" s="3">
        <v>192.91337999999999</v>
      </c>
      <c r="J13508" s="3">
        <v>4338.4987799999999</v>
      </c>
      <c r="K13508" s="4">
        <v>0.35</v>
      </c>
      <c r="L13508" s="73">
        <v>7876.0439390769225</v>
      </c>
    </row>
    <row r="13509" spans="1:12" x14ac:dyDescent="0.35">
      <c r="A13509" s="1" t="s">
        <v>22723</v>
      </c>
      <c r="B13509" t="s">
        <v>22724</v>
      </c>
      <c r="C13509" t="s">
        <v>13</v>
      </c>
      <c r="D13509" t="s">
        <v>14</v>
      </c>
      <c r="E13509">
        <v>1</v>
      </c>
      <c r="F13509" s="2">
        <v>203.77549999999999</v>
      </c>
      <c r="G13509" s="3">
        <v>470</v>
      </c>
      <c r="H13509" s="3">
        <v>2.0377549999999998</v>
      </c>
      <c r="I13509" s="3">
        <v>9.5774484999999991</v>
      </c>
      <c r="J13509" s="3">
        <v>215.3907035</v>
      </c>
      <c r="K13509" s="4">
        <v>0.35000000000000003</v>
      </c>
      <c r="L13509" s="73">
        <v>391.01696943076922</v>
      </c>
    </row>
    <row r="13510" spans="1:12" x14ac:dyDescent="0.35">
      <c r="A13510" s="1" t="s">
        <v>22725</v>
      </c>
      <c r="B13510" t="s">
        <v>20757</v>
      </c>
      <c r="C13510" t="s">
        <v>26</v>
      </c>
      <c r="D13510" t="s">
        <v>27</v>
      </c>
      <c r="E13510">
        <v>1</v>
      </c>
      <c r="F13510" s="2">
        <v>149.76</v>
      </c>
      <c r="G13510" s="3">
        <v>314.72000000000003</v>
      </c>
      <c r="H13510" s="3">
        <v>1.4976</v>
      </c>
      <c r="I13510" s="3">
        <v>7.0387199999999996</v>
      </c>
      <c r="J13510" s="3">
        <v>158.29632000000001</v>
      </c>
      <c r="K13510" s="4">
        <v>0.35</v>
      </c>
      <c r="L13510" s="73">
        <v>287.36870399999998</v>
      </c>
    </row>
    <row r="13511" spans="1:12" x14ac:dyDescent="0.35">
      <c r="A13511" s="1" t="s">
        <v>22726</v>
      </c>
      <c r="B13511" t="s">
        <v>22727</v>
      </c>
      <c r="C13511" t="s">
        <v>363</v>
      </c>
      <c r="D13511" t="s">
        <v>364</v>
      </c>
      <c r="E13511">
        <v>1</v>
      </c>
      <c r="F13511" s="2">
        <v>141.68</v>
      </c>
      <c r="G13511" s="3">
        <v>349</v>
      </c>
      <c r="H13511" s="3">
        <v>1.4168000000000001</v>
      </c>
      <c r="I13511" s="3">
        <v>6.6589600000000004</v>
      </c>
      <c r="J13511" s="3">
        <v>149.75576000000001</v>
      </c>
      <c r="K13511" s="4">
        <v>0.34999999999999992</v>
      </c>
      <c r="L13511" s="73">
        <v>271.86430276923079</v>
      </c>
    </row>
    <row r="13512" spans="1:12" x14ac:dyDescent="0.35">
      <c r="A13512" s="1" t="s">
        <v>22728</v>
      </c>
      <c r="B13512" t="s">
        <v>22729</v>
      </c>
      <c r="C13512" t="s">
        <v>34</v>
      </c>
      <c r="D13512" t="s">
        <v>35</v>
      </c>
      <c r="E13512">
        <v>1</v>
      </c>
      <c r="F13512" s="2">
        <v>165.59</v>
      </c>
      <c r="G13512" s="3">
        <v>417</v>
      </c>
      <c r="H13512" s="3">
        <v>1.6559000000000001</v>
      </c>
      <c r="I13512" s="3">
        <v>7.7827299999999999</v>
      </c>
      <c r="J13512" s="3">
        <v>175.02862999999999</v>
      </c>
      <c r="K13512" s="4">
        <v>0.34999999999999992</v>
      </c>
      <c r="L13512" s="73">
        <v>317.74428215384614</v>
      </c>
    </row>
    <row r="13513" spans="1:12" x14ac:dyDescent="0.35">
      <c r="A13513" s="1" t="s">
        <v>22730</v>
      </c>
      <c r="B13513" t="s">
        <v>22731</v>
      </c>
      <c r="C13513" t="s">
        <v>363</v>
      </c>
      <c r="D13513" t="s">
        <v>364</v>
      </c>
      <c r="E13513">
        <v>1</v>
      </c>
      <c r="F13513" s="2">
        <v>5180.45</v>
      </c>
      <c r="G13513" s="3">
        <v>10364</v>
      </c>
      <c r="H13513" s="3">
        <v>51.804499999999997</v>
      </c>
      <c r="I13513" s="3">
        <v>243.48114999999999</v>
      </c>
      <c r="J13513" s="3">
        <v>5475.7356499999996</v>
      </c>
      <c r="K13513" s="4">
        <v>0.35</v>
      </c>
      <c r="L13513" s="73">
        <v>9940.5662569230753</v>
      </c>
    </row>
    <row r="13514" spans="1:12" x14ac:dyDescent="0.35">
      <c r="A13514" s="1" t="s">
        <v>22732</v>
      </c>
      <c r="B13514" t="s">
        <v>1571</v>
      </c>
      <c r="C13514" t="s">
        <v>34</v>
      </c>
      <c r="D13514" t="s">
        <v>35</v>
      </c>
      <c r="E13514">
        <v>1</v>
      </c>
      <c r="F13514" s="2">
        <v>19013.82</v>
      </c>
      <c r="G13514" s="3">
        <v>50960</v>
      </c>
      <c r="H13514" s="3">
        <v>190.13820000000001</v>
      </c>
      <c r="I13514" s="3">
        <v>893.64954</v>
      </c>
      <c r="J13514" s="3">
        <v>20097.607739999999</v>
      </c>
      <c r="K13514" s="4">
        <v>0.35</v>
      </c>
      <c r="L13514" s="73">
        <v>36484.887897230765</v>
      </c>
    </row>
    <row r="13515" spans="1:12" x14ac:dyDescent="0.35">
      <c r="A13515" s="1" t="s">
        <v>22733</v>
      </c>
      <c r="B13515" t="s">
        <v>22734</v>
      </c>
      <c r="C13515" t="s">
        <v>34</v>
      </c>
      <c r="D13515" t="s">
        <v>35</v>
      </c>
      <c r="E13515">
        <v>1</v>
      </c>
      <c r="F13515" s="2">
        <v>10.0062</v>
      </c>
      <c r="G13515" s="3">
        <v>30</v>
      </c>
      <c r="H13515" s="3">
        <v>0.100062</v>
      </c>
      <c r="I13515" s="3">
        <v>0.47029139999999997</v>
      </c>
      <c r="J13515" s="3">
        <v>10.5765534</v>
      </c>
      <c r="K13515" s="4">
        <v>0.34999999999999992</v>
      </c>
      <c r="L13515" s="73">
        <v>19.200512326153842</v>
      </c>
    </row>
    <row r="13516" spans="1:12" x14ac:dyDescent="0.35">
      <c r="A13516" s="1" t="s">
        <v>22735</v>
      </c>
      <c r="B13516" t="s">
        <v>22736</v>
      </c>
      <c r="C13516" t="s">
        <v>13</v>
      </c>
      <c r="D13516" t="s">
        <v>14</v>
      </c>
      <c r="E13516">
        <v>1</v>
      </c>
      <c r="F13516" s="2">
        <v>441.84</v>
      </c>
      <c r="G13516" s="3">
        <v>884</v>
      </c>
      <c r="H13516" s="3">
        <v>4.4184000000000001</v>
      </c>
      <c r="I13516" s="3">
        <v>20.766479999999998</v>
      </c>
      <c r="J13516" s="3">
        <v>467.02488</v>
      </c>
      <c r="K13516" s="4">
        <v>0.34999999999999992</v>
      </c>
      <c r="L13516" s="73">
        <v>847.82978215384605</v>
      </c>
    </row>
    <row r="13517" spans="1:12" x14ac:dyDescent="0.35">
      <c r="A13517" s="1" t="s">
        <v>22737</v>
      </c>
      <c r="B13517" t="s">
        <v>22738</v>
      </c>
      <c r="C13517" t="s">
        <v>26</v>
      </c>
      <c r="D13517" t="s">
        <v>27</v>
      </c>
      <c r="E13517">
        <v>1</v>
      </c>
      <c r="F13517" s="2">
        <v>29025</v>
      </c>
      <c r="G13517" s="3">
        <v>60977.32</v>
      </c>
      <c r="H13517" s="3">
        <v>290.25</v>
      </c>
      <c r="I13517" s="3">
        <v>1364.175</v>
      </c>
      <c r="J13517" s="3">
        <v>30679.424999999999</v>
      </c>
      <c r="K13517" s="4">
        <v>0.35</v>
      </c>
      <c r="L13517" s="73">
        <v>55694.956153846149</v>
      </c>
    </row>
    <row r="13518" spans="1:12" x14ac:dyDescent="0.35">
      <c r="A13518" s="1" t="s">
        <v>22739</v>
      </c>
      <c r="B13518" t="s">
        <v>22740</v>
      </c>
      <c r="C13518" t="s">
        <v>13</v>
      </c>
      <c r="D13518" t="s">
        <v>14</v>
      </c>
      <c r="E13518">
        <v>1</v>
      </c>
      <c r="F13518" s="2">
        <v>94.31</v>
      </c>
      <c r="G13518" s="3">
        <v>15</v>
      </c>
      <c r="H13518" s="3">
        <v>0.94310000000000005</v>
      </c>
      <c r="I13518" s="3">
        <v>4.4325700000000001</v>
      </c>
      <c r="J13518" s="3">
        <v>99.685670000000002</v>
      </c>
      <c r="K13518" s="4">
        <v>0.35</v>
      </c>
      <c r="L13518" s="73">
        <v>180.9678316923077</v>
      </c>
    </row>
    <row r="13519" spans="1:12" x14ac:dyDescent="0.35">
      <c r="A13519" s="1" t="s">
        <v>22741</v>
      </c>
      <c r="B13519" t="s">
        <v>20749</v>
      </c>
      <c r="C13519" t="s">
        <v>34</v>
      </c>
      <c r="D13519" t="s">
        <v>35</v>
      </c>
      <c r="E13519">
        <v>1</v>
      </c>
      <c r="F13519" s="2">
        <v>17525.97</v>
      </c>
      <c r="G13519" s="3">
        <v>48678</v>
      </c>
      <c r="H13519" s="3">
        <v>175.25970000000001</v>
      </c>
      <c r="I13519" s="3">
        <v>823.72059000000002</v>
      </c>
      <c r="J13519" s="3">
        <v>18524.950290000001</v>
      </c>
      <c r="K13519" s="4">
        <v>0.35</v>
      </c>
      <c r="L13519" s="73">
        <v>33629.909757230766</v>
      </c>
    </row>
    <row r="13520" spans="1:12" x14ac:dyDescent="0.35">
      <c r="A13520" s="1" t="s">
        <v>22742</v>
      </c>
      <c r="B13520" t="s">
        <v>1571</v>
      </c>
      <c r="C13520" t="s">
        <v>34</v>
      </c>
      <c r="D13520" t="s">
        <v>35</v>
      </c>
      <c r="E13520">
        <v>1</v>
      </c>
      <c r="F13520" s="2">
        <v>24112.240000000002</v>
      </c>
      <c r="G13520" s="3">
        <v>66969</v>
      </c>
      <c r="H13520" s="3">
        <v>241.12240000000003</v>
      </c>
      <c r="I13520" s="3">
        <v>1133.2752800000001</v>
      </c>
      <c r="J13520" s="3">
        <v>25486.637680000003</v>
      </c>
      <c r="K13520" s="4">
        <v>0.34999999999999992</v>
      </c>
      <c r="L13520" s="73">
        <v>46268.049942153848</v>
      </c>
    </row>
    <row r="13521" spans="1:12" x14ac:dyDescent="0.35">
      <c r="A13521" s="1" t="s">
        <v>22743</v>
      </c>
      <c r="B13521" t="s">
        <v>19609</v>
      </c>
      <c r="C13521" t="s">
        <v>34</v>
      </c>
      <c r="D13521" t="s">
        <v>35</v>
      </c>
      <c r="E13521">
        <v>1</v>
      </c>
      <c r="F13521" s="2">
        <v>4538.16</v>
      </c>
      <c r="G13521" s="3">
        <v>12107</v>
      </c>
      <c r="H13521" s="3">
        <v>45.381599999999999</v>
      </c>
      <c r="I13521" s="3">
        <v>213.29352</v>
      </c>
      <c r="J13521" s="3">
        <v>4796.8351199999997</v>
      </c>
      <c r="K13521" s="4">
        <v>0.35</v>
      </c>
      <c r="L13521" s="73">
        <v>8708.1006793846136</v>
      </c>
    </row>
    <row r="13522" spans="1:12" x14ac:dyDescent="0.35">
      <c r="A13522" s="1" t="s">
        <v>22744</v>
      </c>
      <c r="B13522" t="s">
        <v>22745</v>
      </c>
      <c r="C13522" t="s">
        <v>363</v>
      </c>
      <c r="D13522" t="s">
        <v>364</v>
      </c>
      <c r="E13522">
        <v>1</v>
      </c>
      <c r="F13522" s="2">
        <v>557.05999999999995</v>
      </c>
      <c r="G13522" s="3">
        <v>1149</v>
      </c>
      <c r="H13522" s="3">
        <v>5.5705999999999998</v>
      </c>
      <c r="I13522" s="3">
        <v>26.181819999999998</v>
      </c>
      <c r="J13522" s="3">
        <v>588.81241999999997</v>
      </c>
      <c r="K13522" s="4">
        <v>0.35</v>
      </c>
      <c r="L13522" s="73">
        <v>1068.9210086153846</v>
      </c>
    </row>
    <row r="13523" spans="1:12" x14ac:dyDescent="0.35">
      <c r="A13523" s="1" t="s">
        <v>22746</v>
      </c>
      <c r="B13523" t="s">
        <v>22747</v>
      </c>
      <c r="C13523" t="s">
        <v>13</v>
      </c>
      <c r="D13523" t="s">
        <v>14</v>
      </c>
      <c r="E13523">
        <v>1</v>
      </c>
      <c r="F13523" s="2">
        <v>376.64</v>
      </c>
      <c r="G13523" s="3">
        <v>1124</v>
      </c>
      <c r="H13523" s="3">
        <v>3.7664</v>
      </c>
      <c r="I13523" s="3">
        <v>17.702079999999999</v>
      </c>
      <c r="J13523" s="3">
        <v>398.10847999999999</v>
      </c>
      <c r="K13523" s="4">
        <v>0.35000000000000003</v>
      </c>
      <c r="L13523" s="73">
        <v>722.72000984615386</v>
      </c>
    </row>
    <row r="13524" spans="1:12" x14ac:dyDescent="0.35">
      <c r="A13524" s="1" t="s">
        <v>22748</v>
      </c>
      <c r="B13524" t="s">
        <v>22749</v>
      </c>
      <c r="C13524" t="s">
        <v>13</v>
      </c>
      <c r="D13524" t="s">
        <v>14</v>
      </c>
      <c r="E13524">
        <v>1</v>
      </c>
      <c r="F13524" s="2">
        <v>41.790599999999998</v>
      </c>
      <c r="G13524" s="3">
        <v>114</v>
      </c>
      <c r="H13524" s="3">
        <v>0.417906</v>
      </c>
      <c r="I13524" s="3">
        <v>1.9641582</v>
      </c>
      <c r="J13524" s="3">
        <v>44.1726642</v>
      </c>
      <c r="K13524" s="4">
        <v>0.35</v>
      </c>
      <c r="L13524" s="73">
        <v>80.190375009230763</v>
      </c>
    </row>
    <row r="13525" spans="1:12" x14ac:dyDescent="0.35">
      <c r="A13525" s="1" t="s">
        <v>22750</v>
      </c>
      <c r="B13525" t="s">
        <v>22751</v>
      </c>
      <c r="C13525" t="s">
        <v>34</v>
      </c>
      <c r="D13525" t="s">
        <v>35</v>
      </c>
      <c r="E13525">
        <v>1</v>
      </c>
      <c r="F13525" s="2">
        <v>32.26</v>
      </c>
      <c r="G13525" s="3">
        <v>64</v>
      </c>
      <c r="H13525" s="3">
        <v>0.3226</v>
      </c>
      <c r="I13525" s="3">
        <v>1.5162199999999999</v>
      </c>
      <c r="J13525" s="3">
        <v>34.098819999999996</v>
      </c>
      <c r="K13525" s="4">
        <v>0.35</v>
      </c>
      <c r="L13525" s="73">
        <v>61.902473230769218</v>
      </c>
    </row>
    <row r="13526" spans="1:12" x14ac:dyDescent="0.35">
      <c r="A13526" s="1" t="s">
        <v>22752</v>
      </c>
      <c r="B13526" t="s">
        <v>22753</v>
      </c>
      <c r="C13526" t="s">
        <v>363</v>
      </c>
      <c r="D13526" t="s">
        <v>364</v>
      </c>
      <c r="E13526">
        <v>1</v>
      </c>
      <c r="F13526" s="2">
        <v>135.38</v>
      </c>
      <c r="G13526" s="3">
        <v>228</v>
      </c>
      <c r="H13526" s="3">
        <v>1.3537999999999999</v>
      </c>
      <c r="I13526" s="3">
        <v>6.3628599999999995</v>
      </c>
      <c r="J13526" s="3">
        <v>143.09666000000001</v>
      </c>
      <c r="K13526" s="4">
        <v>0.35</v>
      </c>
      <c r="L13526" s="73">
        <v>259.7754750769231</v>
      </c>
    </row>
    <row r="13527" spans="1:12" x14ac:dyDescent="0.35">
      <c r="A13527" s="1" t="s">
        <v>22754</v>
      </c>
      <c r="B13527" t="s">
        <v>18441</v>
      </c>
      <c r="C13527" t="s">
        <v>363</v>
      </c>
      <c r="D13527" t="s">
        <v>364</v>
      </c>
      <c r="E13527">
        <v>1</v>
      </c>
      <c r="F13527" s="2">
        <v>1908.54</v>
      </c>
      <c r="G13527" s="3">
        <v>3936</v>
      </c>
      <c r="H13527" s="3">
        <v>19.0854</v>
      </c>
      <c r="I13527" s="3">
        <v>89.70138</v>
      </c>
      <c r="J13527" s="3">
        <v>2017.3267799999999</v>
      </c>
      <c r="K13527" s="4">
        <v>0.34999999999999992</v>
      </c>
      <c r="L13527" s="73">
        <v>3662.2240006153843</v>
      </c>
    </row>
    <row r="13528" spans="1:12" x14ac:dyDescent="0.35">
      <c r="A13528" s="1" t="s">
        <v>22755</v>
      </c>
      <c r="B13528" t="s">
        <v>22756</v>
      </c>
      <c r="C13528" t="s">
        <v>363</v>
      </c>
      <c r="D13528" t="s">
        <v>364</v>
      </c>
      <c r="E13528">
        <v>1</v>
      </c>
      <c r="F13528" s="2">
        <v>2426.77</v>
      </c>
      <c r="G13528" s="3">
        <v>4985.2655999999997</v>
      </c>
      <c r="H13528" s="3">
        <v>24.267700000000001</v>
      </c>
      <c r="I13528" s="3">
        <v>114.05819</v>
      </c>
      <c r="J13528" s="3">
        <v>2565.0958900000001</v>
      </c>
      <c r="K13528" s="4">
        <v>0.35</v>
      </c>
      <c r="L13528" s="73">
        <v>4656.6356156923075</v>
      </c>
    </row>
    <row r="13529" spans="1:12" x14ac:dyDescent="0.35">
      <c r="A13529" s="1" t="s">
        <v>22757</v>
      </c>
      <c r="B13529" t="s">
        <v>22758</v>
      </c>
      <c r="C13529" t="s">
        <v>26</v>
      </c>
      <c r="D13529" t="s">
        <v>27</v>
      </c>
      <c r="E13529">
        <v>1</v>
      </c>
      <c r="F13529" s="2">
        <v>3830</v>
      </c>
      <c r="G13529" s="3">
        <v>7781</v>
      </c>
      <c r="H13529" s="3">
        <v>38.300000000000004</v>
      </c>
      <c r="I13529" s="3">
        <v>180.01</v>
      </c>
      <c r="J13529" s="3">
        <v>4048.3100000000004</v>
      </c>
      <c r="K13529" s="4">
        <v>0.35</v>
      </c>
      <c r="L13529" s="73">
        <v>7349.2396923076922</v>
      </c>
    </row>
    <row r="13530" spans="1:12" x14ac:dyDescent="0.35">
      <c r="A13530" s="1" t="s">
        <v>22759</v>
      </c>
      <c r="B13530" t="s">
        <v>22760</v>
      </c>
      <c r="C13530" t="s">
        <v>363</v>
      </c>
      <c r="D13530" t="s">
        <v>364</v>
      </c>
      <c r="E13530">
        <v>1</v>
      </c>
      <c r="F13530" s="2">
        <v>521.64</v>
      </c>
      <c r="G13530" s="3">
        <v>1140.08</v>
      </c>
      <c r="H13530" s="3">
        <v>5.2164000000000001</v>
      </c>
      <c r="I13530" s="3">
        <v>24.51708</v>
      </c>
      <c r="J13530" s="3">
        <v>551.37347999999997</v>
      </c>
      <c r="K13530" s="4">
        <v>0.35000000000000003</v>
      </c>
      <c r="L13530" s="73">
        <v>1000.9549329230769</v>
      </c>
    </row>
    <row r="13531" spans="1:12" x14ac:dyDescent="0.35">
      <c r="A13531" s="1" t="s">
        <v>22761</v>
      </c>
      <c r="B13531" t="s">
        <v>22762</v>
      </c>
      <c r="C13531" t="s">
        <v>363</v>
      </c>
      <c r="D13531" t="s">
        <v>364</v>
      </c>
      <c r="E13531">
        <v>1</v>
      </c>
      <c r="F13531" s="2">
        <v>83.73</v>
      </c>
      <c r="G13531" s="3">
        <v>168</v>
      </c>
      <c r="H13531" s="3">
        <v>0.83730000000000004</v>
      </c>
      <c r="I13531" s="3">
        <v>3.9353100000000003</v>
      </c>
      <c r="J13531" s="3">
        <v>88.502610000000004</v>
      </c>
      <c r="K13531" s="4">
        <v>0.34999999999999992</v>
      </c>
      <c r="L13531" s="73">
        <v>160.66627661538462</v>
      </c>
    </row>
    <row r="13532" spans="1:12" x14ac:dyDescent="0.35">
      <c r="A13532" s="1" t="s">
        <v>22763</v>
      </c>
      <c r="B13532" t="s">
        <v>22764</v>
      </c>
      <c r="C13532" t="s">
        <v>21</v>
      </c>
      <c r="D13532" t="s">
        <v>22</v>
      </c>
      <c r="E13532">
        <v>1</v>
      </c>
      <c r="F13532" s="2">
        <v>145</v>
      </c>
      <c r="G13532" s="3">
        <v>369</v>
      </c>
      <c r="H13532" s="3">
        <v>1.45</v>
      </c>
      <c r="I13532" s="3">
        <v>6.8150000000000004</v>
      </c>
      <c r="J13532" s="3">
        <v>153.26499999999999</v>
      </c>
      <c r="K13532" s="4">
        <v>0.35000000000000003</v>
      </c>
      <c r="L13532" s="73">
        <v>278.23492307692305</v>
      </c>
    </row>
    <row r="13533" spans="1:12" x14ac:dyDescent="0.35">
      <c r="A13533" s="1" t="s">
        <v>22765</v>
      </c>
      <c r="B13533" t="s">
        <v>22766</v>
      </c>
      <c r="C13533" t="s">
        <v>363</v>
      </c>
      <c r="D13533" t="s">
        <v>364</v>
      </c>
      <c r="E13533">
        <v>1</v>
      </c>
      <c r="F13533" s="2">
        <v>435.21</v>
      </c>
      <c r="G13533" s="3">
        <v>682.77440000000001</v>
      </c>
      <c r="H13533" s="3">
        <v>4.3521000000000001</v>
      </c>
      <c r="I13533" s="3">
        <v>20.45487</v>
      </c>
      <c r="J13533" s="3">
        <v>460.01697000000001</v>
      </c>
      <c r="K13533" s="4">
        <v>0.35</v>
      </c>
      <c r="L13533" s="73">
        <v>835.10773015384609</v>
      </c>
    </row>
    <row r="13534" spans="1:12" x14ac:dyDescent="0.35">
      <c r="A13534" s="1" t="s">
        <v>22767</v>
      </c>
      <c r="B13534" t="s">
        <v>22768</v>
      </c>
      <c r="C13534" t="s">
        <v>363</v>
      </c>
      <c r="D13534" t="s">
        <v>364</v>
      </c>
      <c r="E13534">
        <v>1</v>
      </c>
      <c r="F13534" s="2">
        <v>421.82</v>
      </c>
      <c r="G13534" s="3">
        <v>921.92</v>
      </c>
      <c r="H13534" s="3">
        <v>4.2182000000000004</v>
      </c>
      <c r="I13534" s="3">
        <v>19.82554</v>
      </c>
      <c r="J13534" s="3">
        <v>445.86374000000001</v>
      </c>
      <c r="K13534" s="4">
        <v>0.35000000000000003</v>
      </c>
      <c r="L13534" s="73">
        <v>809.41417415384615</v>
      </c>
    </row>
    <row r="13535" spans="1:12" x14ac:dyDescent="0.35">
      <c r="A13535" s="1" t="s">
        <v>22769</v>
      </c>
      <c r="B13535" t="s">
        <v>22770</v>
      </c>
      <c r="C13535" t="s">
        <v>363</v>
      </c>
      <c r="D13535" t="s">
        <v>364</v>
      </c>
      <c r="E13535">
        <v>1</v>
      </c>
      <c r="F13535" s="2">
        <v>675.26800000000003</v>
      </c>
      <c r="G13535" s="3">
        <v>1475.84</v>
      </c>
      <c r="H13535" s="3">
        <v>6.7526800000000007</v>
      </c>
      <c r="I13535" s="3">
        <v>31.737596</v>
      </c>
      <c r="J13535" s="3">
        <v>713.75827600000014</v>
      </c>
      <c r="K13535" s="4">
        <v>0.35</v>
      </c>
      <c r="L13535" s="73">
        <v>1295.7457933538462</v>
      </c>
    </row>
    <row r="13536" spans="1:12" x14ac:dyDescent="0.35">
      <c r="A13536" s="1">
        <v>7291030</v>
      </c>
      <c r="B13536" t="s">
        <v>19826</v>
      </c>
      <c r="C13536" t="s">
        <v>34</v>
      </c>
      <c r="D13536" t="s">
        <v>35</v>
      </c>
      <c r="E13536">
        <v>1</v>
      </c>
      <c r="F13536" s="2">
        <v>0.245</v>
      </c>
      <c r="G13536" s="3">
        <v>1</v>
      </c>
      <c r="H13536" s="3">
        <v>2.4499999999999999E-3</v>
      </c>
      <c r="I13536" s="3">
        <v>1.1514999999999999E-2</v>
      </c>
      <c r="J13536" s="3">
        <v>0.258965</v>
      </c>
      <c r="K13536" s="4">
        <v>0.35</v>
      </c>
      <c r="L13536" s="73">
        <v>0.47012107692307692</v>
      </c>
    </row>
    <row r="13537" spans="1:12" x14ac:dyDescent="0.35">
      <c r="A13537" s="1" t="s">
        <v>22771</v>
      </c>
      <c r="B13537" t="s">
        <v>19609</v>
      </c>
      <c r="C13537" t="s">
        <v>34</v>
      </c>
      <c r="D13537" t="s">
        <v>35</v>
      </c>
      <c r="E13537">
        <v>1</v>
      </c>
      <c r="F13537" s="2">
        <v>3148.2</v>
      </c>
      <c r="G13537" s="3">
        <v>8249</v>
      </c>
      <c r="H13537" s="3">
        <v>31.481999999999999</v>
      </c>
      <c r="I13537" s="3">
        <v>147.96539999999999</v>
      </c>
      <c r="J13537" s="3">
        <v>3327.6473999999998</v>
      </c>
      <c r="K13537" s="4">
        <v>0.35</v>
      </c>
      <c r="L13537" s="73">
        <v>6040.9598953846153</v>
      </c>
    </row>
    <row r="13538" spans="1:12" x14ac:dyDescent="0.35">
      <c r="A13538" s="1" t="s">
        <v>22772</v>
      </c>
      <c r="B13538" t="s">
        <v>22773</v>
      </c>
      <c r="C13538" t="s">
        <v>13</v>
      </c>
      <c r="D13538" t="s">
        <v>14</v>
      </c>
      <c r="E13538">
        <v>1</v>
      </c>
      <c r="F13538" s="2">
        <v>13.930199999999999</v>
      </c>
      <c r="G13538" s="3">
        <v>35</v>
      </c>
      <c r="H13538" s="3">
        <v>0.13930200000000001</v>
      </c>
      <c r="I13538" s="3">
        <v>0.65471939999999995</v>
      </c>
      <c r="J13538" s="3">
        <v>14.724221399999999</v>
      </c>
      <c r="K13538" s="4">
        <v>0.35</v>
      </c>
      <c r="L13538" s="73">
        <v>26.730125003076921</v>
      </c>
    </row>
    <row r="13539" spans="1:12" x14ac:dyDescent="0.35">
      <c r="A13539" s="1" t="s">
        <v>22774</v>
      </c>
      <c r="B13539" t="s">
        <v>22775</v>
      </c>
      <c r="C13539" t="s">
        <v>363</v>
      </c>
      <c r="D13539" t="s">
        <v>364</v>
      </c>
      <c r="E13539">
        <v>1</v>
      </c>
      <c r="F13539" s="2">
        <v>76.989999999999995</v>
      </c>
      <c r="G13539" s="3">
        <v>154</v>
      </c>
      <c r="H13539" s="3">
        <v>0.76989999999999992</v>
      </c>
      <c r="I13539" s="3">
        <v>3.6185299999999998</v>
      </c>
      <c r="J13539" s="3">
        <v>81.378430000000009</v>
      </c>
      <c r="K13539" s="4">
        <v>0.35</v>
      </c>
      <c r="L13539" s="73">
        <v>147.73314984615385</v>
      </c>
    </row>
    <row r="13540" spans="1:12" x14ac:dyDescent="0.35">
      <c r="A13540" s="1" t="s">
        <v>22776</v>
      </c>
      <c r="B13540" t="s">
        <v>22777</v>
      </c>
      <c r="C13540" t="s">
        <v>13</v>
      </c>
      <c r="D13540" t="s">
        <v>14</v>
      </c>
      <c r="E13540">
        <v>1</v>
      </c>
      <c r="F13540" s="2">
        <v>371.28</v>
      </c>
      <c r="G13540" s="3">
        <v>745</v>
      </c>
      <c r="H13540" s="3">
        <v>3.7127999999999997</v>
      </c>
      <c r="I13540" s="3">
        <v>17.45016</v>
      </c>
      <c r="J13540" s="3">
        <v>392.44295999999997</v>
      </c>
      <c r="K13540" s="4">
        <v>0.35</v>
      </c>
      <c r="L13540" s="73">
        <v>712.43491199999994</v>
      </c>
    </row>
    <row r="13541" spans="1:12" x14ac:dyDescent="0.35">
      <c r="A13541" s="1" t="s">
        <v>22778</v>
      </c>
      <c r="B13541" t="s">
        <v>19960</v>
      </c>
      <c r="C13541" t="s">
        <v>34</v>
      </c>
      <c r="D13541" t="s">
        <v>35</v>
      </c>
      <c r="E13541">
        <v>1</v>
      </c>
      <c r="F13541" s="2">
        <v>12860.69</v>
      </c>
      <c r="G13541" s="3">
        <v>32768</v>
      </c>
      <c r="H13541" s="3">
        <v>128.6069</v>
      </c>
      <c r="I13541" s="3">
        <v>604.45243000000005</v>
      </c>
      <c r="J13541" s="3">
        <v>13593.749330000001</v>
      </c>
      <c r="K13541" s="4">
        <v>0.35</v>
      </c>
      <c r="L13541" s="73">
        <v>24677.883399076924</v>
      </c>
    </row>
    <row r="13542" spans="1:12" x14ac:dyDescent="0.35">
      <c r="A13542" s="1" t="s">
        <v>22779</v>
      </c>
      <c r="B13542" t="s">
        <v>22780</v>
      </c>
      <c r="C13542" t="s">
        <v>34</v>
      </c>
      <c r="D13542" t="s">
        <v>35</v>
      </c>
      <c r="E13542">
        <v>1</v>
      </c>
      <c r="F13542" s="2">
        <v>3341.63</v>
      </c>
      <c r="G13542" s="3">
        <v>8288</v>
      </c>
      <c r="H13542" s="3">
        <v>33.4163</v>
      </c>
      <c r="I13542" s="3">
        <v>157.05661000000001</v>
      </c>
      <c r="J13542" s="3">
        <v>3532.1029100000001</v>
      </c>
      <c r="K13542" s="4">
        <v>0.35000000000000003</v>
      </c>
      <c r="L13542" s="73">
        <v>6412.1252827692315</v>
      </c>
    </row>
    <row r="13543" spans="1:12" x14ac:dyDescent="0.35">
      <c r="A13543" s="1" t="s">
        <v>22781</v>
      </c>
      <c r="B13543" t="s">
        <v>22782</v>
      </c>
      <c r="C13543" t="s">
        <v>363</v>
      </c>
      <c r="D13543" t="s">
        <v>364</v>
      </c>
      <c r="E13543">
        <v>1</v>
      </c>
      <c r="F13543" s="2">
        <v>767.5</v>
      </c>
      <c r="G13543" s="3">
        <v>1507</v>
      </c>
      <c r="H13543" s="3">
        <v>7.6749999999999998</v>
      </c>
      <c r="I13543" s="3">
        <v>36.072499999999998</v>
      </c>
      <c r="J13543" s="3">
        <v>811.24749999999995</v>
      </c>
      <c r="K13543" s="4">
        <v>0.35</v>
      </c>
      <c r="L13543" s="73">
        <v>1472.7262307692306</v>
      </c>
    </row>
    <row r="13544" spans="1:12" x14ac:dyDescent="0.35">
      <c r="A13544" s="1" t="s">
        <v>22783</v>
      </c>
      <c r="B13544" t="s">
        <v>22784</v>
      </c>
      <c r="C13544" t="s">
        <v>363</v>
      </c>
      <c r="D13544" t="s">
        <v>364</v>
      </c>
      <c r="E13544">
        <v>1</v>
      </c>
      <c r="F13544" s="2">
        <v>1045</v>
      </c>
      <c r="G13544" s="3">
        <v>1555</v>
      </c>
      <c r="H13544" s="3">
        <v>10.450000000000001</v>
      </c>
      <c r="I13544" s="3">
        <v>49.115000000000002</v>
      </c>
      <c r="J13544" s="3">
        <v>1104.5650000000001</v>
      </c>
      <c r="K13544" s="4">
        <v>0.35</v>
      </c>
      <c r="L13544" s="73">
        <v>2005.2103076923077</v>
      </c>
    </row>
    <row r="13545" spans="1:12" x14ac:dyDescent="0.35">
      <c r="A13545" s="1" t="s">
        <v>22785</v>
      </c>
      <c r="B13545" t="s">
        <v>22786</v>
      </c>
      <c r="C13545" t="s">
        <v>363</v>
      </c>
      <c r="D13545" t="s">
        <v>364</v>
      </c>
      <c r="E13545">
        <v>1</v>
      </c>
      <c r="F13545" s="2">
        <v>3600.6</v>
      </c>
      <c r="G13545" s="3">
        <v>8813.6720000000005</v>
      </c>
      <c r="H13545" s="3">
        <v>36.006</v>
      </c>
      <c r="I13545" s="3">
        <v>169.22819999999999</v>
      </c>
      <c r="J13545" s="3">
        <v>3805.8341999999998</v>
      </c>
      <c r="K13545" s="4">
        <v>0.35</v>
      </c>
      <c r="L13545" s="73">
        <v>6909.0528553846143</v>
      </c>
    </row>
    <row r="13546" spans="1:12" x14ac:dyDescent="0.35">
      <c r="A13546" s="1" t="s">
        <v>22787</v>
      </c>
      <c r="B13546" t="s">
        <v>22788</v>
      </c>
      <c r="C13546" t="s">
        <v>13</v>
      </c>
      <c r="D13546" t="s">
        <v>14</v>
      </c>
      <c r="E13546">
        <v>1</v>
      </c>
      <c r="F13546" s="2">
        <v>20</v>
      </c>
      <c r="G13546" s="3">
        <v>182.19040000000001</v>
      </c>
      <c r="H13546" s="3">
        <v>0.2</v>
      </c>
      <c r="I13546" s="3">
        <v>0.94</v>
      </c>
      <c r="J13546" s="3">
        <v>21.14</v>
      </c>
      <c r="K13546" s="4">
        <v>0.34999999999999992</v>
      </c>
      <c r="L13546" s="73">
        <v>38.377230769230763</v>
      </c>
    </row>
    <row r="13547" spans="1:12" x14ac:dyDescent="0.35">
      <c r="A13547" s="1" t="s">
        <v>22789</v>
      </c>
      <c r="B13547" t="s">
        <v>22790</v>
      </c>
      <c r="C13547" t="s">
        <v>34</v>
      </c>
      <c r="D13547" t="s">
        <v>35</v>
      </c>
      <c r="E13547">
        <v>1</v>
      </c>
      <c r="F13547" s="2">
        <v>42.34</v>
      </c>
      <c r="G13547" s="3">
        <v>129.22999999999999</v>
      </c>
      <c r="H13547" s="3">
        <v>0.42340000000000005</v>
      </c>
      <c r="I13547" s="3">
        <v>1.9899800000000001</v>
      </c>
      <c r="J13547" s="3">
        <v>44.753380000000007</v>
      </c>
      <c r="K13547" s="4">
        <v>0.35</v>
      </c>
      <c r="L13547" s="73">
        <v>81.244597538461548</v>
      </c>
    </row>
    <row r="13548" spans="1:12" x14ac:dyDescent="0.35">
      <c r="A13548" s="1" t="s">
        <v>22791</v>
      </c>
      <c r="B13548" t="s">
        <v>22792</v>
      </c>
      <c r="C13548" t="s">
        <v>363</v>
      </c>
      <c r="D13548" t="s">
        <v>364</v>
      </c>
      <c r="E13548">
        <v>1</v>
      </c>
      <c r="F13548" s="2">
        <v>186.76</v>
      </c>
      <c r="G13548" s="3">
        <v>408.18</v>
      </c>
      <c r="H13548" s="3">
        <v>1.8675999999999999</v>
      </c>
      <c r="I13548" s="3">
        <v>8.7777200000000004</v>
      </c>
      <c r="J13548" s="3">
        <v>197.40531999999999</v>
      </c>
      <c r="K13548" s="4">
        <v>0.35</v>
      </c>
      <c r="L13548" s="73">
        <v>358.36658092307687</v>
      </c>
    </row>
    <row r="13549" spans="1:12" x14ac:dyDescent="0.35">
      <c r="A13549" s="1" t="s">
        <v>22793</v>
      </c>
      <c r="B13549" t="s">
        <v>19635</v>
      </c>
      <c r="C13549" t="s">
        <v>13</v>
      </c>
      <c r="D13549" t="s">
        <v>14</v>
      </c>
      <c r="E13549">
        <v>1</v>
      </c>
      <c r="F13549" s="2">
        <v>78.12</v>
      </c>
      <c r="G13549" s="3">
        <v>156</v>
      </c>
      <c r="H13549" s="3">
        <v>0.78120000000000012</v>
      </c>
      <c r="I13549" s="3">
        <v>3.67164</v>
      </c>
      <c r="J13549" s="3">
        <v>82.572839999999999</v>
      </c>
      <c r="K13549" s="4">
        <v>0.35</v>
      </c>
      <c r="L13549" s="73">
        <v>149.90146338461537</v>
      </c>
    </row>
    <row r="13550" spans="1:12" x14ac:dyDescent="0.35">
      <c r="A13550" s="1" t="s">
        <v>22794</v>
      </c>
      <c r="B13550" t="s">
        <v>22342</v>
      </c>
      <c r="C13550" t="s">
        <v>363</v>
      </c>
      <c r="D13550" t="s">
        <v>364</v>
      </c>
      <c r="E13550">
        <v>1</v>
      </c>
      <c r="F13550" s="2">
        <v>4385.88</v>
      </c>
      <c r="G13550" s="3">
        <v>8753</v>
      </c>
      <c r="H13550" s="3">
        <v>43.858800000000002</v>
      </c>
      <c r="I13550" s="3">
        <v>206.13636</v>
      </c>
      <c r="J13550" s="3">
        <v>4635.8751600000005</v>
      </c>
      <c r="K13550" s="4">
        <v>0.35000000000000003</v>
      </c>
      <c r="L13550" s="73">
        <v>8415.8964443076929</v>
      </c>
    </row>
    <row r="13551" spans="1:12" x14ac:dyDescent="0.35">
      <c r="A13551" s="1" t="s">
        <v>22795</v>
      </c>
      <c r="B13551" t="s">
        <v>19609</v>
      </c>
      <c r="C13551" t="s">
        <v>34</v>
      </c>
      <c r="D13551" t="s">
        <v>35</v>
      </c>
      <c r="E13551">
        <v>1</v>
      </c>
      <c r="F13551" s="2">
        <v>4645.08</v>
      </c>
      <c r="G13551" s="3">
        <v>12407</v>
      </c>
      <c r="H13551" s="3">
        <v>46.450800000000001</v>
      </c>
      <c r="I13551" s="3">
        <v>218.31876</v>
      </c>
      <c r="J13551" s="3">
        <v>4909.8495599999997</v>
      </c>
      <c r="K13551" s="4">
        <v>0.35</v>
      </c>
      <c r="L13551" s="73">
        <v>8913.2653550769228</v>
      </c>
    </row>
    <row r="13552" spans="1:12" x14ac:dyDescent="0.35">
      <c r="A13552" s="1" t="s">
        <v>22796</v>
      </c>
      <c r="B13552" t="s">
        <v>22797</v>
      </c>
      <c r="C13552" t="s">
        <v>363</v>
      </c>
      <c r="D13552" t="s">
        <v>364</v>
      </c>
      <c r="E13552">
        <v>1</v>
      </c>
      <c r="F13552" s="2">
        <v>578.5</v>
      </c>
      <c r="G13552" s="3">
        <v>1092</v>
      </c>
      <c r="H13552" s="3">
        <v>5.7850000000000001</v>
      </c>
      <c r="I13552" s="3">
        <v>27.189499999999999</v>
      </c>
      <c r="J13552" s="3">
        <v>611.47449999999992</v>
      </c>
      <c r="K13552" s="4">
        <v>0.34999999999999992</v>
      </c>
      <c r="L13552" s="73">
        <v>1110.0613999999998</v>
      </c>
    </row>
    <row r="13553" spans="1:12" x14ac:dyDescent="0.35">
      <c r="A13553" s="1" t="s">
        <v>22798</v>
      </c>
      <c r="B13553" t="s">
        <v>22799</v>
      </c>
      <c r="C13553" t="s">
        <v>13</v>
      </c>
      <c r="D13553" t="s">
        <v>14</v>
      </c>
      <c r="E13553">
        <v>1</v>
      </c>
      <c r="F13553" s="2">
        <v>95.156999999999996</v>
      </c>
      <c r="G13553" s="3">
        <v>240</v>
      </c>
      <c r="H13553" s="3">
        <v>0.95157000000000003</v>
      </c>
      <c r="I13553" s="3">
        <v>4.4723790000000001</v>
      </c>
      <c r="J13553" s="3">
        <v>100.580949</v>
      </c>
      <c r="K13553" s="4">
        <v>0.35</v>
      </c>
      <c r="L13553" s="73">
        <v>182.59310741538462</v>
      </c>
    </row>
    <row r="13554" spans="1:12" x14ac:dyDescent="0.35">
      <c r="A13554" s="1" t="s">
        <v>22800</v>
      </c>
      <c r="B13554" t="s">
        <v>22801</v>
      </c>
      <c r="C13554" t="s">
        <v>363</v>
      </c>
      <c r="D13554" t="s">
        <v>364</v>
      </c>
      <c r="E13554">
        <v>1</v>
      </c>
      <c r="F13554" s="2">
        <v>7110.95</v>
      </c>
      <c r="G13554" s="3">
        <v>14231</v>
      </c>
      <c r="H13554" s="3">
        <v>71.109499999999997</v>
      </c>
      <c r="I13554" s="3">
        <v>334.21465000000001</v>
      </c>
      <c r="J13554" s="3">
        <v>7516.2741499999993</v>
      </c>
      <c r="K13554" s="4">
        <v>0.35</v>
      </c>
      <c r="L13554" s="73">
        <v>13644.928456923075</v>
      </c>
    </row>
    <row r="13555" spans="1:12" x14ac:dyDescent="0.35">
      <c r="A13555" s="1" t="s">
        <v>22802</v>
      </c>
      <c r="B13555" t="s">
        <v>22803</v>
      </c>
      <c r="C13555" t="s">
        <v>363</v>
      </c>
      <c r="D13555" t="s">
        <v>364</v>
      </c>
      <c r="E13555">
        <v>1</v>
      </c>
      <c r="F13555" s="2">
        <v>547.88</v>
      </c>
      <c r="G13555" s="3">
        <v>2433</v>
      </c>
      <c r="H13555" s="3">
        <v>5.4787999999999997</v>
      </c>
      <c r="I13555" s="3">
        <v>25.750360000000001</v>
      </c>
      <c r="J13555" s="3">
        <v>579.10915999999997</v>
      </c>
      <c r="K13555" s="4">
        <v>0.35000000000000003</v>
      </c>
      <c r="L13555" s="73">
        <v>1051.3058596923076</v>
      </c>
    </row>
    <row r="13556" spans="1:12" x14ac:dyDescent="0.35">
      <c r="A13556" s="1" t="s">
        <v>22804</v>
      </c>
      <c r="B13556" t="s">
        <v>22805</v>
      </c>
      <c r="C13556" t="s">
        <v>34</v>
      </c>
      <c r="D13556" t="s">
        <v>35</v>
      </c>
      <c r="E13556">
        <v>1</v>
      </c>
      <c r="F13556" s="2">
        <v>3379.86</v>
      </c>
      <c r="G13556" s="3">
        <v>8776</v>
      </c>
      <c r="H13556" s="3">
        <v>33.7986</v>
      </c>
      <c r="I13556" s="3">
        <v>158.85342</v>
      </c>
      <c r="J13556" s="3">
        <v>3572.5120200000001</v>
      </c>
      <c r="K13556" s="4">
        <v>0.35000000000000003</v>
      </c>
      <c r="L13556" s="73">
        <v>6485.4833593846161</v>
      </c>
    </row>
    <row r="13557" spans="1:12" x14ac:dyDescent="0.35">
      <c r="A13557" s="1" t="s">
        <v>22806</v>
      </c>
      <c r="B13557" t="s">
        <v>22807</v>
      </c>
      <c r="C13557" t="s">
        <v>363</v>
      </c>
      <c r="D13557" t="s">
        <v>364</v>
      </c>
      <c r="E13557">
        <v>1</v>
      </c>
      <c r="F13557" s="2">
        <v>694.06</v>
      </c>
      <c r="G13557" s="3">
        <v>1153.5999999999999</v>
      </c>
      <c r="H13557" s="3">
        <v>6.9405999999999999</v>
      </c>
      <c r="I13557" s="3">
        <v>32.620819999999995</v>
      </c>
      <c r="J13557" s="3">
        <v>733.62141999999994</v>
      </c>
      <c r="K13557" s="4">
        <v>0.34999999999999992</v>
      </c>
      <c r="L13557" s="73">
        <v>1331.8050393846152</v>
      </c>
    </row>
    <row r="13558" spans="1:12" x14ac:dyDescent="0.35">
      <c r="A13558" s="1" t="s">
        <v>22808</v>
      </c>
      <c r="B13558" t="s">
        <v>22809</v>
      </c>
      <c r="C13558" t="s">
        <v>34</v>
      </c>
      <c r="D13558" t="s">
        <v>35</v>
      </c>
      <c r="E13558">
        <v>1</v>
      </c>
      <c r="F13558" s="2">
        <v>0.92</v>
      </c>
      <c r="G13558" s="3">
        <v>3</v>
      </c>
      <c r="H13558" s="3">
        <v>9.1999999999999998E-3</v>
      </c>
      <c r="I13558" s="3">
        <v>4.3240000000000001E-2</v>
      </c>
      <c r="J13558" s="3">
        <v>0.97243999999999997</v>
      </c>
      <c r="K13558" s="4">
        <v>0.35</v>
      </c>
      <c r="L13558" s="73">
        <v>1.7653526153846153</v>
      </c>
    </row>
    <row r="13559" spans="1:12" x14ac:dyDescent="0.35">
      <c r="A13559" s="1" t="s">
        <v>22810</v>
      </c>
      <c r="B13559" t="s">
        <v>22811</v>
      </c>
      <c r="C13559" t="s">
        <v>363</v>
      </c>
      <c r="D13559" t="s">
        <v>364</v>
      </c>
      <c r="E13559">
        <v>1</v>
      </c>
      <c r="F13559" s="2">
        <v>396.06</v>
      </c>
      <c r="G13559" s="3">
        <v>865.62</v>
      </c>
      <c r="H13559" s="3">
        <v>3.9605999999999999</v>
      </c>
      <c r="I13559" s="3">
        <v>18.614820000000002</v>
      </c>
      <c r="J13559" s="3">
        <v>418.63542000000001</v>
      </c>
      <c r="K13559" s="4">
        <v>0.34999999999999992</v>
      </c>
      <c r="L13559" s="73">
        <v>759.98430092307683</v>
      </c>
    </row>
    <row r="13560" spans="1:12" x14ac:dyDescent="0.35">
      <c r="A13560" s="1" t="s">
        <v>22812</v>
      </c>
      <c r="B13560" t="s">
        <v>20232</v>
      </c>
      <c r="C13560" t="s">
        <v>34</v>
      </c>
      <c r="D13560" t="s">
        <v>35</v>
      </c>
      <c r="E13560">
        <v>1</v>
      </c>
      <c r="F13560" s="2">
        <v>1888.92</v>
      </c>
      <c r="G13560" s="3">
        <v>4906</v>
      </c>
      <c r="H13560" s="3">
        <v>18.889200000000002</v>
      </c>
      <c r="I13560" s="3">
        <v>88.779240000000001</v>
      </c>
      <c r="J13560" s="3">
        <v>1996.5884400000002</v>
      </c>
      <c r="K13560" s="4">
        <v>0.35</v>
      </c>
      <c r="L13560" s="73">
        <v>3624.5759372307693</v>
      </c>
    </row>
    <row r="13561" spans="1:12" x14ac:dyDescent="0.35">
      <c r="A13561" s="1" t="s">
        <v>22813</v>
      </c>
      <c r="B13561" t="s">
        <v>18245</v>
      </c>
      <c r="C13561" t="s">
        <v>363</v>
      </c>
      <c r="D13561" t="s">
        <v>364</v>
      </c>
      <c r="E13561">
        <v>1</v>
      </c>
      <c r="F13561" s="2">
        <v>3.3166000000000002</v>
      </c>
      <c r="G13561" s="3">
        <v>9</v>
      </c>
      <c r="H13561" s="3">
        <v>3.3166000000000001E-2</v>
      </c>
      <c r="I13561" s="3">
        <v>0.15588020000000002</v>
      </c>
      <c r="J13561" s="3">
        <v>3.5056462000000002</v>
      </c>
      <c r="K13561" s="4">
        <v>0.34999999999999992</v>
      </c>
      <c r="L13561" s="73">
        <v>6.364096178461538</v>
      </c>
    </row>
    <row r="13562" spans="1:12" x14ac:dyDescent="0.35">
      <c r="A13562" s="1" t="s">
        <v>22814</v>
      </c>
      <c r="B13562" t="s">
        <v>22815</v>
      </c>
      <c r="C13562" t="s">
        <v>13</v>
      </c>
      <c r="D13562" t="s">
        <v>14</v>
      </c>
      <c r="E13562">
        <v>1</v>
      </c>
      <c r="F13562" s="2">
        <v>209.45439999999999</v>
      </c>
      <c r="G13562" s="3">
        <v>486</v>
      </c>
      <c r="H13562" s="3">
        <v>2.094544</v>
      </c>
      <c r="I13562" s="3">
        <v>9.8443567999999999</v>
      </c>
      <c r="J13562" s="3">
        <v>221.39330080000002</v>
      </c>
      <c r="K13562" s="4">
        <v>0.35000000000000003</v>
      </c>
      <c r="L13562" s="73">
        <v>401.91399222153848</v>
      </c>
    </row>
    <row r="13563" spans="1:12" x14ac:dyDescent="0.35">
      <c r="A13563" s="1" t="s">
        <v>22816</v>
      </c>
      <c r="B13563" t="s">
        <v>22817</v>
      </c>
      <c r="C13563" t="s">
        <v>363</v>
      </c>
      <c r="D13563" t="s">
        <v>364</v>
      </c>
      <c r="E13563">
        <v>1</v>
      </c>
      <c r="F13563" s="2">
        <v>1995</v>
      </c>
      <c r="G13563" s="3">
        <v>3918</v>
      </c>
      <c r="H13563" s="3">
        <v>19.95</v>
      </c>
      <c r="I13563" s="3">
        <v>93.765000000000001</v>
      </c>
      <c r="J13563" s="3">
        <v>2108.7150000000001</v>
      </c>
      <c r="K13563" s="4">
        <v>0.35</v>
      </c>
      <c r="L13563" s="73">
        <v>3828.1287692307696</v>
      </c>
    </row>
    <row r="13564" spans="1:12" x14ac:dyDescent="0.35">
      <c r="A13564" s="1" t="s">
        <v>22818</v>
      </c>
      <c r="B13564" t="s">
        <v>19912</v>
      </c>
      <c r="C13564" t="s">
        <v>13</v>
      </c>
      <c r="D13564" t="s">
        <v>14</v>
      </c>
      <c r="E13564">
        <v>1</v>
      </c>
      <c r="F13564" s="2">
        <v>112.4662</v>
      </c>
      <c r="G13564" s="3">
        <v>247</v>
      </c>
      <c r="H13564" s="3">
        <v>1.1246620000000001</v>
      </c>
      <c r="I13564" s="3">
        <v>5.2859113999999998</v>
      </c>
      <c r="J13564" s="3">
        <v>118.8767734</v>
      </c>
      <c r="K13564" s="4">
        <v>0.35</v>
      </c>
      <c r="L13564" s="73">
        <v>215.80706555692308</v>
      </c>
    </row>
    <row r="13565" spans="1:12" x14ac:dyDescent="0.35">
      <c r="A13565" s="1" t="s">
        <v>22819</v>
      </c>
      <c r="B13565" t="s">
        <v>19923</v>
      </c>
      <c r="C13565" t="s">
        <v>34</v>
      </c>
      <c r="D13565" t="s">
        <v>35</v>
      </c>
      <c r="E13565">
        <v>1</v>
      </c>
      <c r="F13565" s="2">
        <v>14102.15</v>
      </c>
      <c r="G13565" s="3">
        <v>36608</v>
      </c>
      <c r="H13565" s="3">
        <v>141.0215</v>
      </c>
      <c r="I13565" s="3">
        <v>662.80105000000003</v>
      </c>
      <c r="J13565" s="3">
        <v>14905.97255</v>
      </c>
      <c r="K13565" s="4">
        <v>0.34999999999999992</v>
      </c>
      <c r="L13565" s="73">
        <v>27060.073244615382</v>
      </c>
    </row>
    <row r="13566" spans="1:12" x14ac:dyDescent="0.35">
      <c r="A13566" s="1" t="s">
        <v>22820</v>
      </c>
      <c r="B13566" t="s">
        <v>21186</v>
      </c>
      <c r="C13566" t="s">
        <v>34</v>
      </c>
      <c r="D13566" t="s">
        <v>35</v>
      </c>
      <c r="E13566">
        <v>1</v>
      </c>
      <c r="F13566" s="2">
        <v>16602.89</v>
      </c>
      <c r="G13566" s="3">
        <v>46112</v>
      </c>
      <c r="H13566" s="3">
        <v>166.02889999999999</v>
      </c>
      <c r="I13566" s="3">
        <v>780.33582999999999</v>
      </c>
      <c r="J13566" s="3">
        <v>17549.254730000001</v>
      </c>
      <c r="K13566" s="4">
        <v>0.35</v>
      </c>
      <c r="L13566" s="73">
        <v>31858.647048307692</v>
      </c>
    </row>
    <row r="13567" spans="1:12" x14ac:dyDescent="0.35">
      <c r="A13567" s="1" t="s">
        <v>22821</v>
      </c>
      <c r="B13567" t="s">
        <v>17688</v>
      </c>
      <c r="C13567" t="s">
        <v>363</v>
      </c>
      <c r="D13567" t="s">
        <v>364</v>
      </c>
      <c r="E13567">
        <v>1</v>
      </c>
      <c r="F13567" s="2">
        <v>51</v>
      </c>
      <c r="G13567" s="3">
        <v>116</v>
      </c>
      <c r="H13567" s="3">
        <v>0.51</v>
      </c>
      <c r="I13567" s="3">
        <v>2.3969999999999998</v>
      </c>
      <c r="J13567" s="3">
        <v>53.906999999999996</v>
      </c>
      <c r="K13567" s="4">
        <v>0.35</v>
      </c>
      <c r="L13567" s="73">
        <v>97.861938461538458</v>
      </c>
    </row>
    <row r="13568" spans="1:12" x14ac:dyDescent="0.35">
      <c r="A13568" s="1" t="s">
        <v>22822</v>
      </c>
      <c r="B13568" t="s">
        <v>22823</v>
      </c>
      <c r="C13568" t="s">
        <v>363</v>
      </c>
      <c r="D13568" t="s">
        <v>364</v>
      </c>
      <c r="E13568">
        <v>1</v>
      </c>
      <c r="F13568" s="2">
        <v>2943.2</v>
      </c>
      <c r="G13568" s="3">
        <v>7813</v>
      </c>
      <c r="H13568" s="3">
        <v>29.431999999999999</v>
      </c>
      <c r="I13568" s="3">
        <v>138.3304</v>
      </c>
      <c r="J13568" s="3">
        <v>3110.9623999999994</v>
      </c>
      <c r="K13568" s="4">
        <v>0.34999999999999992</v>
      </c>
      <c r="L13568" s="73">
        <v>5647.5932799999982</v>
      </c>
    </row>
    <row r="13569" spans="1:12" x14ac:dyDescent="0.35">
      <c r="A13569" s="1" t="s">
        <v>22824</v>
      </c>
      <c r="B13569" t="s">
        <v>22825</v>
      </c>
      <c r="C13569" t="s">
        <v>26</v>
      </c>
      <c r="D13569" t="s">
        <v>27</v>
      </c>
      <c r="E13569">
        <v>1</v>
      </c>
      <c r="F13569" s="2">
        <v>353.21</v>
      </c>
      <c r="G13569" s="3">
        <v>719</v>
      </c>
      <c r="H13569" s="3">
        <v>3.5320999999999998</v>
      </c>
      <c r="I13569" s="3">
        <v>16.60087</v>
      </c>
      <c r="J13569" s="3">
        <v>373.34296999999998</v>
      </c>
      <c r="K13569" s="4">
        <v>0.35</v>
      </c>
      <c r="L13569" s="73">
        <v>677.76108399999998</v>
      </c>
    </row>
    <row r="13570" spans="1:12" x14ac:dyDescent="0.35">
      <c r="A13570" s="1" t="s">
        <v>22826</v>
      </c>
      <c r="B13570" t="s">
        <v>22827</v>
      </c>
      <c r="C13570" t="s">
        <v>363</v>
      </c>
      <c r="D13570" t="s">
        <v>364</v>
      </c>
      <c r="E13570">
        <v>1</v>
      </c>
      <c r="F13570" s="2">
        <v>1463.2</v>
      </c>
      <c r="G13570" s="3">
        <v>4862</v>
      </c>
      <c r="H13570" s="3">
        <v>14.632000000000001</v>
      </c>
      <c r="I13570" s="3">
        <v>68.770400000000009</v>
      </c>
      <c r="J13570" s="3">
        <v>1546.6024000000002</v>
      </c>
      <c r="K13570" s="4">
        <v>0.35</v>
      </c>
      <c r="L13570" s="73">
        <v>2807.6782030769236</v>
      </c>
    </row>
    <row r="13571" spans="1:12" x14ac:dyDescent="0.35">
      <c r="A13571" s="1" t="s">
        <v>22828</v>
      </c>
      <c r="B13571" t="s">
        <v>22829</v>
      </c>
      <c r="C13571" t="s">
        <v>363</v>
      </c>
      <c r="D13571" t="s">
        <v>364</v>
      </c>
      <c r="E13571">
        <v>1</v>
      </c>
      <c r="F13571" s="2">
        <v>41.36</v>
      </c>
      <c r="G13571" s="3">
        <v>78</v>
      </c>
      <c r="H13571" s="3">
        <v>0.41360000000000002</v>
      </c>
      <c r="I13571" s="3">
        <v>1.9439199999999999</v>
      </c>
      <c r="J13571" s="3">
        <v>43.71752</v>
      </c>
      <c r="K13571" s="4">
        <v>0.34999999999999992</v>
      </c>
      <c r="L13571" s="73">
        <v>79.36411323076922</v>
      </c>
    </row>
    <row r="13572" spans="1:12" x14ac:dyDescent="0.35">
      <c r="A13572" s="1" t="s">
        <v>22830</v>
      </c>
      <c r="B13572" t="s">
        <v>22831</v>
      </c>
      <c r="C13572" t="s">
        <v>34</v>
      </c>
      <c r="D13572" t="s">
        <v>35</v>
      </c>
      <c r="E13572">
        <v>1</v>
      </c>
      <c r="F13572" s="2">
        <v>0.48499999999999999</v>
      </c>
      <c r="G13572" s="3">
        <v>0.93</v>
      </c>
      <c r="H13572" s="3">
        <v>4.8500000000000001E-3</v>
      </c>
      <c r="I13572" s="3">
        <v>2.2794999999999999E-2</v>
      </c>
      <c r="J13572" s="3">
        <v>0.51264500000000002</v>
      </c>
      <c r="K13572" s="4">
        <v>0.35000000000000003</v>
      </c>
      <c r="L13572" s="73">
        <v>0.93064784615384621</v>
      </c>
    </row>
    <row r="13573" spans="1:12" x14ac:dyDescent="0.35">
      <c r="A13573" s="1" t="s">
        <v>22832</v>
      </c>
      <c r="B13573" t="s">
        <v>22833</v>
      </c>
      <c r="C13573" t="s">
        <v>34</v>
      </c>
      <c r="D13573" t="s">
        <v>35</v>
      </c>
      <c r="E13573">
        <v>1</v>
      </c>
      <c r="F13573" s="2">
        <v>39.229999999999997</v>
      </c>
      <c r="G13573" s="3">
        <v>1026</v>
      </c>
      <c r="H13573" s="3">
        <v>0.39229999999999998</v>
      </c>
      <c r="I13573" s="3">
        <v>1.8438099999999999</v>
      </c>
      <c r="J13573" s="3">
        <v>41.466109999999993</v>
      </c>
      <c r="K13573" s="4">
        <v>0.35</v>
      </c>
      <c r="L13573" s="73">
        <v>75.276938153846132</v>
      </c>
    </row>
    <row r="13574" spans="1:12" x14ac:dyDescent="0.35">
      <c r="A13574" s="1" t="s">
        <v>22834</v>
      </c>
      <c r="B13574" t="s">
        <v>19825</v>
      </c>
      <c r="C13574" t="s">
        <v>363</v>
      </c>
      <c r="D13574" t="s">
        <v>364</v>
      </c>
      <c r="E13574">
        <v>1</v>
      </c>
      <c r="F13574" s="2">
        <v>1463.2</v>
      </c>
      <c r="G13574" s="3">
        <v>2656</v>
      </c>
      <c r="H13574" s="3">
        <v>14.632000000000001</v>
      </c>
      <c r="I13574" s="3">
        <v>68.770400000000009</v>
      </c>
      <c r="J13574" s="3">
        <v>1546.6024000000002</v>
      </c>
      <c r="K13574" s="4">
        <v>0.35</v>
      </c>
      <c r="L13574" s="73">
        <v>2807.6782030769236</v>
      </c>
    </row>
    <row r="13575" spans="1:12" x14ac:dyDescent="0.35">
      <c r="A13575" s="1" t="s">
        <v>22835</v>
      </c>
      <c r="B13575" t="s">
        <v>22836</v>
      </c>
      <c r="C13575" t="s">
        <v>363</v>
      </c>
      <c r="D13575" t="s">
        <v>364</v>
      </c>
      <c r="E13575">
        <v>1</v>
      </c>
      <c r="F13575" s="2">
        <v>4228.95</v>
      </c>
      <c r="G13575" s="3">
        <v>8459</v>
      </c>
      <c r="H13575" s="3">
        <v>42.289499999999997</v>
      </c>
      <c r="I13575" s="3">
        <v>198.76065</v>
      </c>
      <c r="J13575" s="3">
        <v>4470.0001499999998</v>
      </c>
      <c r="K13575" s="4">
        <v>0.35</v>
      </c>
      <c r="L13575" s="73">
        <v>8114.7695030769228</v>
      </c>
    </row>
    <row r="13576" spans="1:12" x14ac:dyDescent="0.35">
      <c r="A13576" s="1" t="s">
        <v>22837</v>
      </c>
      <c r="B13576" t="s">
        <v>22838</v>
      </c>
      <c r="C13576" t="s">
        <v>363</v>
      </c>
      <c r="D13576" t="s">
        <v>364</v>
      </c>
      <c r="E13576">
        <v>1</v>
      </c>
      <c r="F13576" s="2">
        <v>6846.95</v>
      </c>
      <c r="G13576" s="3">
        <v>13698</v>
      </c>
      <c r="H13576" s="3">
        <v>68.469499999999996</v>
      </c>
      <c r="I13576" s="3">
        <v>321.80664999999999</v>
      </c>
      <c r="J13576" s="3">
        <v>7237.2261500000004</v>
      </c>
      <c r="K13576" s="4">
        <v>0.35</v>
      </c>
      <c r="L13576" s="73">
        <v>13138.349010769231</v>
      </c>
    </row>
    <row r="13577" spans="1:12" x14ac:dyDescent="0.35">
      <c r="A13577" s="1" t="s">
        <v>22839</v>
      </c>
      <c r="B13577" t="s">
        <v>22840</v>
      </c>
      <c r="C13577" t="s">
        <v>34</v>
      </c>
      <c r="D13577" t="s">
        <v>35</v>
      </c>
      <c r="E13577">
        <v>1</v>
      </c>
      <c r="F13577" s="2">
        <v>198.84</v>
      </c>
      <c r="G13577" s="3">
        <v>494</v>
      </c>
      <c r="H13577" s="3">
        <v>1.9884000000000002</v>
      </c>
      <c r="I13577" s="3">
        <v>9.3454800000000002</v>
      </c>
      <c r="J13577" s="3">
        <v>210.17388000000003</v>
      </c>
      <c r="K13577" s="4">
        <v>0.34999999999999992</v>
      </c>
      <c r="L13577" s="73">
        <v>381.54642830769228</v>
      </c>
    </row>
    <row r="13578" spans="1:12" x14ac:dyDescent="0.35">
      <c r="A13578" s="1" t="s">
        <v>22841</v>
      </c>
      <c r="B13578" t="s">
        <v>22842</v>
      </c>
      <c r="C13578" t="s">
        <v>13</v>
      </c>
      <c r="D13578" t="s">
        <v>14</v>
      </c>
      <c r="E13578">
        <v>1</v>
      </c>
      <c r="F13578" s="2">
        <v>324.24</v>
      </c>
      <c r="G13578" s="3">
        <v>648</v>
      </c>
      <c r="H13578" s="3">
        <v>3.2423999999999999</v>
      </c>
      <c r="I13578" s="3">
        <v>15.239280000000001</v>
      </c>
      <c r="J13578" s="3">
        <v>342.72167999999999</v>
      </c>
      <c r="K13578" s="4">
        <v>0.35</v>
      </c>
      <c r="L13578" s="73">
        <v>622.17166523076924</v>
      </c>
    </row>
    <row r="13579" spans="1:12" x14ac:dyDescent="0.35">
      <c r="A13579" s="1" t="s">
        <v>22843</v>
      </c>
      <c r="B13579" t="s">
        <v>22844</v>
      </c>
      <c r="C13579" t="s">
        <v>363</v>
      </c>
      <c r="D13579" t="s">
        <v>364</v>
      </c>
      <c r="E13579">
        <v>1</v>
      </c>
      <c r="F13579" s="2">
        <v>2798.95</v>
      </c>
      <c r="G13579" s="3">
        <v>5601</v>
      </c>
      <c r="H13579" s="3">
        <v>27.9895</v>
      </c>
      <c r="I13579" s="3">
        <v>131.55064999999999</v>
      </c>
      <c r="J13579" s="3">
        <v>2958.4901500000001</v>
      </c>
      <c r="K13579" s="4">
        <v>0.35</v>
      </c>
      <c r="L13579" s="73">
        <v>5370.797503076923</v>
      </c>
    </row>
    <row r="13580" spans="1:12" x14ac:dyDescent="0.35">
      <c r="A13580" s="1" t="s">
        <v>22845</v>
      </c>
      <c r="B13580" t="s">
        <v>22846</v>
      </c>
      <c r="C13580" t="s">
        <v>363</v>
      </c>
      <c r="D13580" t="s">
        <v>364</v>
      </c>
      <c r="E13580">
        <v>1</v>
      </c>
      <c r="F13580" s="2">
        <v>795.25</v>
      </c>
      <c r="G13580" s="3">
        <v>1592</v>
      </c>
      <c r="H13580" s="3">
        <v>7.9525000000000006</v>
      </c>
      <c r="I13580" s="3">
        <v>37.376750000000001</v>
      </c>
      <c r="J13580" s="3">
        <v>840.57925</v>
      </c>
      <c r="K13580" s="4">
        <v>0.34999999999999992</v>
      </c>
      <c r="L13580" s="73">
        <v>1525.9746384615382</v>
      </c>
    </row>
    <row r="13581" spans="1:12" x14ac:dyDescent="0.35">
      <c r="A13581" s="1" t="s">
        <v>22847</v>
      </c>
      <c r="B13581" t="s">
        <v>22848</v>
      </c>
      <c r="C13581" t="s">
        <v>363</v>
      </c>
      <c r="D13581" t="s">
        <v>364</v>
      </c>
      <c r="E13581">
        <v>1</v>
      </c>
      <c r="F13581" s="2">
        <v>149.6</v>
      </c>
      <c r="G13581" s="3">
        <v>413</v>
      </c>
      <c r="H13581" s="3">
        <v>1.496</v>
      </c>
      <c r="I13581" s="3">
        <v>7.0312000000000001</v>
      </c>
      <c r="J13581" s="3">
        <v>158.12720000000002</v>
      </c>
      <c r="K13581" s="4">
        <v>0.35</v>
      </c>
      <c r="L13581" s="73">
        <v>287.06168615384615</v>
      </c>
    </row>
    <row r="13582" spans="1:12" x14ac:dyDescent="0.35">
      <c r="A13582" s="1" t="s">
        <v>22849</v>
      </c>
      <c r="B13582" t="s">
        <v>22850</v>
      </c>
      <c r="C13582" t="s">
        <v>13</v>
      </c>
      <c r="D13582" t="s">
        <v>14</v>
      </c>
      <c r="E13582">
        <v>1</v>
      </c>
      <c r="F13582" s="2">
        <v>925.57470000000001</v>
      </c>
      <c r="G13582" s="3">
        <v>2779</v>
      </c>
      <c r="H13582" s="3">
        <v>9.2557469999999995</v>
      </c>
      <c r="I13582" s="3">
        <v>43.502010900000002</v>
      </c>
      <c r="J13582" s="3">
        <v>978.33245790000001</v>
      </c>
      <c r="K13582" s="4">
        <v>0.35000000000000003</v>
      </c>
      <c r="L13582" s="73">
        <v>1776.0496928030771</v>
      </c>
    </row>
    <row r="13583" spans="1:12" x14ac:dyDescent="0.35">
      <c r="A13583" s="1" t="s">
        <v>22851</v>
      </c>
      <c r="B13583" t="s">
        <v>22852</v>
      </c>
      <c r="C13583" t="s">
        <v>363</v>
      </c>
      <c r="D13583" t="s">
        <v>364</v>
      </c>
      <c r="E13583">
        <v>1</v>
      </c>
      <c r="F13583" s="2">
        <v>3684.78</v>
      </c>
      <c r="G13583" s="3">
        <v>16636.95</v>
      </c>
      <c r="H13583" s="3">
        <v>36.847799999999999</v>
      </c>
      <c r="I13583" s="3">
        <v>173.18466000000001</v>
      </c>
      <c r="J13583" s="3">
        <v>3894.8124600000001</v>
      </c>
      <c r="K13583" s="4">
        <v>0.35</v>
      </c>
      <c r="L13583" s="73">
        <v>7070.5826196923072</v>
      </c>
    </row>
    <row r="13584" spans="1:12" x14ac:dyDescent="0.35">
      <c r="A13584" s="1" t="s">
        <v>22853</v>
      </c>
      <c r="B13584" t="s">
        <v>1575</v>
      </c>
      <c r="C13584" t="s">
        <v>34</v>
      </c>
      <c r="D13584" t="s">
        <v>35</v>
      </c>
      <c r="E13584">
        <v>1</v>
      </c>
      <c r="F13584" s="2">
        <v>20794.16</v>
      </c>
      <c r="G13584" s="3">
        <v>57753</v>
      </c>
      <c r="H13584" s="3">
        <v>207.94159999999999</v>
      </c>
      <c r="I13584" s="3">
        <v>977.32551999999998</v>
      </c>
      <c r="J13584" s="3">
        <v>21979.427119999997</v>
      </c>
      <c r="K13584" s="4">
        <v>0.35</v>
      </c>
      <c r="L13584" s="73">
        <v>39901.11384861538</v>
      </c>
    </row>
    <row r="13585" spans="1:12" x14ac:dyDescent="0.35">
      <c r="A13585" s="1" t="s">
        <v>22854</v>
      </c>
      <c r="B13585" t="s">
        <v>22855</v>
      </c>
      <c r="C13585" t="s">
        <v>13</v>
      </c>
      <c r="D13585" t="s">
        <v>14</v>
      </c>
      <c r="E13585">
        <v>1</v>
      </c>
      <c r="F13585" s="2">
        <v>724.08</v>
      </c>
      <c r="G13585" s="3">
        <v>1448</v>
      </c>
      <c r="H13585" s="3">
        <v>7.2408000000000001</v>
      </c>
      <c r="I13585" s="3">
        <v>34.031759999999998</v>
      </c>
      <c r="J13585" s="3">
        <v>765.35256000000004</v>
      </c>
      <c r="K13585" s="4">
        <v>0.35</v>
      </c>
      <c r="L13585" s="73">
        <v>1389.4092627692307</v>
      </c>
    </row>
    <row r="13586" spans="1:12" x14ac:dyDescent="0.35">
      <c r="A13586" s="1" t="s">
        <v>22856</v>
      </c>
      <c r="B13586" t="s">
        <v>3033</v>
      </c>
      <c r="C13586" t="s">
        <v>34</v>
      </c>
      <c r="D13586" t="s">
        <v>35</v>
      </c>
      <c r="E13586">
        <v>1</v>
      </c>
      <c r="F13586" s="2">
        <v>8898.1200000000008</v>
      </c>
      <c r="G13586" s="3">
        <v>24716</v>
      </c>
      <c r="H13586" s="3">
        <v>88.981200000000015</v>
      </c>
      <c r="I13586" s="3">
        <v>418.21164000000005</v>
      </c>
      <c r="J13586" s="3">
        <v>9405.3128400000005</v>
      </c>
      <c r="K13586" s="4">
        <v>0.34999999999999992</v>
      </c>
      <c r="L13586" s="73">
        <v>17074.260232615383</v>
      </c>
    </row>
    <row r="13587" spans="1:12" x14ac:dyDescent="0.35">
      <c r="A13587" s="1" t="s">
        <v>22857</v>
      </c>
      <c r="B13587" t="s">
        <v>22858</v>
      </c>
      <c r="C13587" t="s">
        <v>363</v>
      </c>
      <c r="D13587" t="s">
        <v>364</v>
      </c>
      <c r="E13587">
        <v>1</v>
      </c>
      <c r="F13587" s="2">
        <v>218.96</v>
      </c>
      <c r="G13587" s="3">
        <v>478.55</v>
      </c>
      <c r="H13587" s="3">
        <v>2.1896</v>
      </c>
      <c r="I13587" s="3">
        <v>10.291120000000001</v>
      </c>
      <c r="J13587" s="3">
        <v>231.44072000000003</v>
      </c>
      <c r="K13587" s="4">
        <v>0.35</v>
      </c>
      <c r="L13587" s="73">
        <v>420.15392246153851</v>
      </c>
    </row>
    <row r="13588" spans="1:12" x14ac:dyDescent="0.35">
      <c r="A13588" s="1" t="s">
        <v>22859</v>
      </c>
      <c r="B13588" t="s">
        <v>22860</v>
      </c>
      <c r="C13588" t="s">
        <v>34</v>
      </c>
      <c r="D13588" t="s">
        <v>35</v>
      </c>
      <c r="E13588">
        <v>1</v>
      </c>
      <c r="F13588" s="2">
        <v>18873.16</v>
      </c>
      <c r="G13588" s="3">
        <v>48990</v>
      </c>
      <c r="H13588" s="3">
        <v>188.73160000000001</v>
      </c>
      <c r="I13588" s="3">
        <v>887.03851999999995</v>
      </c>
      <c r="J13588" s="3">
        <v>19948.930119999997</v>
      </c>
      <c r="K13588" s="4">
        <v>0.35</v>
      </c>
      <c r="L13588" s="73">
        <v>36214.980833230766</v>
      </c>
    </row>
    <row r="13589" spans="1:12" x14ac:dyDescent="0.35">
      <c r="A13589" s="1" t="s">
        <v>22861</v>
      </c>
      <c r="B13589" t="s">
        <v>22862</v>
      </c>
      <c r="C13589" t="s">
        <v>13</v>
      </c>
      <c r="D13589" t="s">
        <v>14</v>
      </c>
      <c r="E13589">
        <v>1</v>
      </c>
      <c r="F13589" s="2">
        <v>97.44</v>
      </c>
      <c r="G13589" s="3">
        <v>194</v>
      </c>
      <c r="H13589" s="3">
        <v>0.97440000000000004</v>
      </c>
      <c r="I13589" s="3">
        <v>4.5796799999999998</v>
      </c>
      <c r="J13589" s="3">
        <v>102.99408</v>
      </c>
      <c r="K13589" s="4">
        <v>0.35000000000000003</v>
      </c>
      <c r="L13589" s="73">
        <v>186.9738683076923</v>
      </c>
    </row>
    <row r="13590" spans="1:12" x14ac:dyDescent="0.35">
      <c r="A13590" s="1" t="s">
        <v>22863</v>
      </c>
      <c r="B13590" t="s">
        <v>22864</v>
      </c>
      <c r="C13590" t="s">
        <v>363</v>
      </c>
      <c r="D13590" t="s">
        <v>364</v>
      </c>
      <c r="E13590">
        <v>1</v>
      </c>
      <c r="F13590" s="2">
        <v>116.95699999999999</v>
      </c>
      <c r="G13590" s="3">
        <v>262.65120000000002</v>
      </c>
      <c r="H13590" s="3">
        <v>1.16957</v>
      </c>
      <c r="I13590" s="3">
        <v>5.4969789999999996</v>
      </c>
      <c r="J13590" s="3">
        <v>123.62354899999998</v>
      </c>
      <c r="K13590" s="4">
        <v>0.34999999999999992</v>
      </c>
      <c r="L13590" s="73">
        <v>224.42428895384609</v>
      </c>
    </row>
    <row r="13591" spans="1:12" x14ac:dyDescent="0.35">
      <c r="A13591" s="1" t="s">
        <v>22865</v>
      </c>
      <c r="B13591" t="s">
        <v>22862</v>
      </c>
      <c r="C13591" t="s">
        <v>13</v>
      </c>
      <c r="D13591" t="s">
        <v>14</v>
      </c>
      <c r="E13591">
        <v>1</v>
      </c>
      <c r="F13591" s="2">
        <v>97.44</v>
      </c>
      <c r="G13591" s="3">
        <v>194</v>
      </c>
      <c r="H13591" s="3">
        <v>0.97440000000000004</v>
      </c>
      <c r="I13591" s="3">
        <v>4.5796799999999998</v>
      </c>
      <c r="J13591" s="3">
        <v>102.99408</v>
      </c>
      <c r="K13591" s="4">
        <v>0.35000000000000003</v>
      </c>
      <c r="L13591" s="73">
        <v>186.9738683076923</v>
      </c>
    </row>
    <row r="13592" spans="1:12" x14ac:dyDescent="0.35">
      <c r="A13592" s="1" t="s">
        <v>22866</v>
      </c>
      <c r="B13592" t="s">
        <v>19624</v>
      </c>
      <c r="C13592" t="s">
        <v>363</v>
      </c>
      <c r="D13592" t="s">
        <v>364</v>
      </c>
      <c r="E13592">
        <v>1</v>
      </c>
      <c r="F13592" s="2">
        <v>312.8</v>
      </c>
      <c r="G13592" s="3">
        <v>680</v>
      </c>
      <c r="H13592" s="3">
        <v>3.1280000000000001</v>
      </c>
      <c r="I13592" s="3">
        <v>14.701600000000001</v>
      </c>
      <c r="J13592" s="3">
        <v>330.62959999999998</v>
      </c>
      <c r="K13592" s="4">
        <v>0.35</v>
      </c>
      <c r="L13592" s="73">
        <v>600.21988923076924</v>
      </c>
    </row>
    <row r="13593" spans="1:12" x14ac:dyDescent="0.35">
      <c r="A13593" s="1" t="s">
        <v>22867</v>
      </c>
      <c r="B13593" t="s">
        <v>22868</v>
      </c>
      <c r="C13593" t="s">
        <v>21</v>
      </c>
      <c r="D13593" t="s">
        <v>22</v>
      </c>
      <c r="E13593">
        <v>1</v>
      </c>
      <c r="F13593" s="2">
        <v>8.75</v>
      </c>
      <c r="G13593" s="3">
        <v>22</v>
      </c>
      <c r="H13593" s="3">
        <v>8.7500000000000008E-2</v>
      </c>
      <c r="I13593" s="3">
        <v>0.41125</v>
      </c>
      <c r="J13593" s="3">
        <v>9.2487500000000011</v>
      </c>
      <c r="K13593" s="4">
        <v>0.34999999999999992</v>
      </c>
      <c r="L13593" s="73">
        <v>16.790038461538462</v>
      </c>
    </row>
    <row r="13594" spans="1:12" x14ac:dyDescent="0.35">
      <c r="A13594" s="1" t="s">
        <v>22869</v>
      </c>
      <c r="B13594" t="s">
        <v>14150</v>
      </c>
      <c r="C13594" t="s">
        <v>34</v>
      </c>
      <c r="D13594" t="s">
        <v>35</v>
      </c>
      <c r="E13594">
        <v>1</v>
      </c>
      <c r="F13594" s="2">
        <v>3.2</v>
      </c>
      <c r="G13594" s="3">
        <v>12</v>
      </c>
      <c r="H13594" s="3">
        <v>3.2000000000000001E-2</v>
      </c>
      <c r="I13594" s="3">
        <v>0.15040000000000001</v>
      </c>
      <c r="J13594" s="3">
        <v>3.3824000000000001</v>
      </c>
      <c r="K13594" s="4">
        <v>0.34999999999999992</v>
      </c>
      <c r="L13594" s="73">
        <v>6.140356923076923</v>
      </c>
    </row>
    <row r="13595" spans="1:12" x14ac:dyDescent="0.35">
      <c r="A13595" s="1" t="s">
        <v>22870</v>
      </c>
      <c r="B13595" t="s">
        <v>22871</v>
      </c>
      <c r="C13595" t="s">
        <v>363</v>
      </c>
      <c r="D13595" t="s">
        <v>364</v>
      </c>
      <c r="E13595">
        <v>1</v>
      </c>
      <c r="F13595" s="2">
        <v>1400</v>
      </c>
      <c r="G13595" s="3">
        <v>136.37119999999999</v>
      </c>
      <c r="H13595" s="3">
        <v>14</v>
      </c>
      <c r="I13595" s="3">
        <v>65.8</v>
      </c>
      <c r="J13595" s="3">
        <v>1479.8</v>
      </c>
      <c r="K13595" s="4">
        <v>0.34999999999999992</v>
      </c>
      <c r="L13595" s="73">
        <v>2686.4061538461533</v>
      </c>
    </row>
    <row r="13596" spans="1:12" x14ac:dyDescent="0.35">
      <c r="A13596" s="1" t="s">
        <v>22872</v>
      </c>
      <c r="B13596" t="s">
        <v>22873</v>
      </c>
      <c r="C13596" t="s">
        <v>363</v>
      </c>
      <c r="D13596" t="s">
        <v>364</v>
      </c>
      <c r="E13596">
        <v>1</v>
      </c>
      <c r="F13596" s="2">
        <v>1176</v>
      </c>
      <c r="G13596" s="3">
        <v>2619</v>
      </c>
      <c r="H13596" s="3">
        <v>11.76</v>
      </c>
      <c r="I13596" s="3">
        <v>55.271999999999998</v>
      </c>
      <c r="J13596" s="3">
        <v>1243.0319999999999</v>
      </c>
      <c r="K13596" s="4">
        <v>0.35</v>
      </c>
      <c r="L13596" s="73">
        <v>2256.5811692307689</v>
      </c>
    </row>
    <row r="13597" spans="1:12" x14ac:dyDescent="0.35">
      <c r="A13597" s="1" t="s">
        <v>22874</v>
      </c>
      <c r="B13597" t="s">
        <v>20066</v>
      </c>
      <c r="C13597" t="s">
        <v>13</v>
      </c>
      <c r="D13597" t="s">
        <v>14</v>
      </c>
      <c r="E13597">
        <v>1</v>
      </c>
      <c r="F13597" s="2">
        <v>614.88</v>
      </c>
      <c r="G13597" s="3">
        <v>1230</v>
      </c>
      <c r="H13597" s="3">
        <v>6.1488000000000005</v>
      </c>
      <c r="I13597" s="3">
        <v>28.899360000000001</v>
      </c>
      <c r="J13597" s="3">
        <v>649.92816000000005</v>
      </c>
      <c r="K13597" s="4">
        <v>0.35</v>
      </c>
      <c r="L13597" s="73">
        <v>1179.8695827692309</v>
      </c>
    </row>
    <row r="13598" spans="1:12" x14ac:dyDescent="0.35">
      <c r="A13598" s="1" t="s">
        <v>22875</v>
      </c>
      <c r="B13598" t="s">
        <v>22876</v>
      </c>
      <c r="C13598" t="s">
        <v>363</v>
      </c>
      <c r="D13598" t="s">
        <v>364</v>
      </c>
      <c r="E13598">
        <v>1</v>
      </c>
      <c r="F13598" s="2">
        <v>19.186399999999999</v>
      </c>
      <c r="G13598" s="3">
        <v>40</v>
      </c>
      <c r="H13598" s="3">
        <v>0.19186400000000001</v>
      </c>
      <c r="I13598" s="3">
        <v>0.90176079999999992</v>
      </c>
      <c r="J13598" s="3">
        <v>20.2800248</v>
      </c>
      <c r="K13598" s="4">
        <v>0.35</v>
      </c>
      <c r="L13598" s="73">
        <v>36.816045021538457</v>
      </c>
    </row>
    <row r="13599" spans="1:12" x14ac:dyDescent="0.35">
      <c r="A13599" s="1" t="s">
        <v>22877</v>
      </c>
      <c r="B13599" t="s">
        <v>22878</v>
      </c>
      <c r="C13599" t="s">
        <v>26</v>
      </c>
      <c r="D13599" t="s">
        <v>27</v>
      </c>
      <c r="E13599">
        <v>1</v>
      </c>
      <c r="F13599" s="2">
        <v>1780</v>
      </c>
      <c r="G13599" s="3">
        <v>3613</v>
      </c>
      <c r="H13599" s="3">
        <v>17.8</v>
      </c>
      <c r="I13599" s="3">
        <v>83.66</v>
      </c>
      <c r="J13599" s="3">
        <v>1881.46</v>
      </c>
      <c r="K13599" s="4">
        <v>0.35000000000000003</v>
      </c>
      <c r="L13599" s="73">
        <v>3415.5735384615386</v>
      </c>
    </row>
    <row r="13600" spans="1:12" x14ac:dyDescent="0.35">
      <c r="A13600" s="1" t="s">
        <v>22879</v>
      </c>
      <c r="B13600" t="s">
        <v>22880</v>
      </c>
      <c r="C13600" t="s">
        <v>363</v>
      </c>
      <c r="D13600" t="s">
        <v>364</v>
      </c>
      <c r="E13600">
        <v>1</v>
      </c>
      <c r="F13600" s="2">
        <v>118.25</v>
      </c>
      <c r="G13600" s="3">
        <v>594</v>
      </c>
      <c r="H13600" s="3">
        <v>1.1825000000000001</v>
      </c>
      <c r="I13600" s="3">
        <v>5.5577500000000004</v>
      </c>
      <c r="J13600" s="3">
        <v>124.99025</v>
      </c>
      <c r="K13600" s="4">
        <v>0.35</v>
      </c>
      <c r="L13600" s="73">
        <v>226.90537692307691</v>
      </c>
    </row>
    <row r="13601" spans="1:12" x14ac:dyDescent="0.35">
      <c r="A13601" s="1">
        <v>100006061201</v>
      </c>
      <c r="B13601" t="s">
        <v>22881</v>
      </c>
      <c r="C13601" t="s">
        <v>13</v>
      </c>
      <c r="D13601" t="s">
        <v>14</v>
      </c>
      <c r="E13601">
        <v>1</v>
      </c>
      <c r="F13601" s="2">
        <v>355.2</v>
      </c>
      <c r="G13601" s="3">
        <v>754.02</v>
      </c>
      <c r="H13601" s="3">
        <v>3.552</v>
      </c>
      <c r="I13601" s="3">
        <v>16.694399999999998</v>
      </c>
      <c r="J13601" s="3">
        <v>375.44639999999998</v>
      </c>
      <c r="K13601" s="4">
        <v>0.35</v>
      </c>
      <c r="L13601" s="73">
        <v>681.57961846153842</v>
      </c>
    </row>
    <row r="13602" spans="1:12" x14ac:dyDescent="0.35">
      <c r="A13602" s="1" t="s">
        <v>22882</v>
      </c>
      <c r="B13602" t="s">
        <v>22883</v>
      </c>
      <c r="C13602" t="s">
        <v>363</v>
      </c>
      <c r="D13602" t="s">
        <v>364</v>
      </c>
      <c r="E13602">
        <v>1</v>
      </c>
      <c r="F13602" s="2">
        <v>662.4</v>
      </c>
      <c r="G13602" s="3">
        <v>1326</v>
      </c>
      <c r="H13602" s="3">
        <v>6.6239999999999997</v>
      </c>
      <c r="I13602" s="3">
        <v>31.1328</v>
      </c>
      <c r="J13602" s="3">
        <v>700.15679999999998</v>
      </c>
      <c r="K13602" s="4">
        <v>0.35</v>
      </c>
      <c r="L13602" s="73">
        <v>1271.0538830769231</v>
      </c>
    </row>
    <row r="13603" spans="1:12" x14ac:dyDescent="0.35">
      <c r="A13603" s="1" t="s">
        <v>22884</v>
      </c>
      <c r="B13603" t="s">
        <v>22885</v>
      </c>
      <c r="C13603" t="s">
        <v>363</v>
      </c>
      <c r="D13603" t="s">
        <v>364</v>
      </c>
      <c r="E13603">
        <v>1</v>
      </c>
      <c r="F13603" s="2">
        <v>550</v>
      </c>
      <c r="G13603" s="3">
        <v>1199.52</v>
      </c>
      <c r="H13603" s="3">
        <v>5.5</v>
      </c>
      <c r="I13603" s="3">
        <v>25.85</v>
      </c>
      <c r="J13603" s="3">
        <v>581.35</v>
      </c>
      <c r="K13603" s="4">
        <v>0.35</v>
      </c>
      <c r="L13603" s="73">
        <v>1055.3738461538462</v>
      </c>
    </row>
    <row r="13604" spans="1:12" x14ac:dyDescent="0.35">
      <c r="A13604" s="1" t="s">
        <v>22886</v>
      </c>
      <c r="B13604" t="s">
        <v>22887</v>
      </c>
      <c r="C13604" t="s">
        <v>363</v>
      </c>
      <c r="D13604" t="s">
        <v>364</v>
      </c>
      <c r="E13604">
        <v>1</v>
      </c>
      <c r="F13604" s="2">
        <v>547.88</v>
      </c>
      <c r="G13604" s="3">
        <v>1005</v>
      </c>
      <c r="H13604" s="3">
        <v>5.4787999999999997</v>
      </c>
      <c r="I13604" s="3">
        <v>25.750360000000001</v>
      </c>
      <c r="J13604" s="3">
        <v>579.10915999999997</v>
      </c>
      <c r="K13604" s="4">
        <v>0.35000000000000003</v>
      </c>
      <c r="L13604" s="73">
        <v>1051.3058596923076</v>
      </c>
    </row>
    <row r="13605" spans="1:12" x14ac:dyDescent="0.35">
      <c r="A13605" s="1" t="s">
        <v>22888</v>
      </c>
      <c r="B13605" t="s">
        <v>22889</v>
      </c>
      <c r="C13605" t="s">
        <v>363</v>
      </c>
      <c r="D13605" t="s">
        <v>364</v>
      </c>
      <c r="E13605">
        <v>1</v>
      </c>
      <c r="F13605" s="2">
        <v>74.06</v>
      </c>
      <c r="G13605" s="3">
        <v>294</v>
      </c>
      <c r="H13605" s="3">
        <v>0.74060000000000004</v>
      </c>
      <c r="I13605" s="3">
        <v>3.48082</v>
      </c>
      <c r="J13605" s="3">
        <v>78.281419999999997</v>
      </c>
      <c r="K13605" s="4">
        <v>0.35</v>
      </c>
      <c r="L13605" s="73">
        <v>142.11088553846153</v>
      </c>
    </row>
    <row r="13606" spans="1:12" x14ac:dyDescent="0.35">
      <c r="A13606" s="1" t="s">
        <v>22890</v>
      </c>
      <c r="B13606" t="s">
        <v>22891</v>
      </c>
      <c r="C13606" t="s">
        <v>363</v>
      </c>
      <c r="D13606" t="s">
        <v>364</v>
      </c>
      <c r="E13606">
        <v>1</v>
      </c>
      <c r="F13606" s="2">
        <v>555.75</v>
      </c>
      <c r="G13606" s="3">
        <v>1064</v>
      </c>
      <c r="H13606" s="3">
        <v>5.5575000000000001</v>
      </c>
      <c r="I13606" s="3">
        <v>26.120249999999999</v>
      </c>
      <c r="J13606" s="3">
        <v>587.42775000000006</v>
      </c>
      <c r="K13606" s="4">
        <v>0.34999999999999992</v>
      </c>
      <c r="L13606" s="73">
        <v>1066.4073000000001</v>
      </c>
    </row>
    <row r="13607" spans="1:12" x14ac:dyDescent="0.35">
      <c r="A13607" s="1" t="s">
        <v>22892</v>
      </c>
      <c r="B13607" t="s">
        <v>22893</v>
      </c>
      <c r="C13607" t="s">
        <v>363</v>
      </c>
      <c r="D13607" t="s">
        <v>364</v>
      </c>
      <c r="E13607">
        <v>1</v>
      </c>
      <c r="F13607" s="2">
        <v>1465</v>
      </c>
      <c r="G13607" s="3">
        <v>9264</v>
      </c>
      <c r="H13607" s="3">
        <v>14.65</v>
      </c>
      <c r="I13607" s="3">
        <v>68.855000000000004</v>
      </c>
      <c r="J13607" s="3">
        <v>1548.5050000000001</v>
      </c>
      <c r="K13607" s="4">
        <v>0.34999999999999992</v>
      </c>
      <c r="L13607" s="73">
        <v>2811.1321538461539</v>
      </c>
    </row>
    <row r="13608" spans="1:12" x14ac:dyDescent="0.35">
      <c r="A13608" s="1" t="s">
        <v>22894</v>
      </c>
      <c r="B13608" t="s">
        <v>22895</v>
      </c>
      <c r="C13608" t="s">
        <v>13</v>
      </c>
      <c r="D13608" t="s">
        <v>14</v>
      </c>
      <c r="E13608">
        <v>1</v>
      </c>
      <c r="F13608" s="2">
        <v>510.72</v>
      </c>
      <c r="G13608" s="3">
        <v>1022</v>
      </c>
      <c r="H13608" s="3">
        <v>5.1072000000000006</v>
      </c>
      <c r="I13608" s="3">
        <v>24.00384</v>
      </c>
      <c r="J13608" s="3">
        <v>539.83104000000003</v>
      </c>
      <c r="K13608" s="4">
        <v>0.35000000000000003</v>
      </c>
      <c r="L13608" s="73">
        <v>980.00096492307694</v>
      </c>
    </row>
    <row r="13609" spans="1:12" x14ac:dyDescent="0.35">
      <c r="A13609" s="1" t="s">
        <v>22896</v>
      </c>
      <c r="B13609" t="s">
        <v>22897</v>
      </c>
      <c r="C13609" t="s">
        <v>34</v>
      </c>
      <c r="D13609" t="s">
        <v>35</v>
      </c>
      <c r="E13609">
        <v>1</v>
      </c>
      <c r="F13609" s="2">
        <v>6.85</v>
      </c>
      <c r="G13609" s="3">
        <v>18</v>
      </c>
      <c r="H13609" s="3">
        <v>6.8499999999999991E-2</v>
      </c>
      <c r="I13609" s="3">
        <v>0.32194999999999996</v>
      </c>
      <c r="J13609" s="3">
        <v>7.2404500000000001</v>
      </c>
      <c r="K13609" s="4">
        <v>0.35</v>
      </c>
      <c r="L13609" s="73">
        <v>13.144201538461537</v>
      </c>
    </row>
    <row r="13610" spans="1:12" x14ac:dyDescent="0.35">
      <c r="A13610" s="1" t="s">
        <v>22898</v>
      </c>
      <c r="B13610" t="s">
        <v>22899</v>
      </c>
      <c r="C13610" t="s">
        <v>13</v>
      </c>
      <c r="D13610" t="s">
        <v>14</v>
      </c>
      <c r="E13610">
        <v>1</v>
      </c>
      <c r="F13610" s="2">
        <v>7224</v>
      </c>
      <c r="G13610" s="3">
        <v>13181</v>
      </c>
      <c r="H13610" s="3">
        <v>72.239999999999995</v>
      </c>
      <c r="I13610" s="3">
        <v>339.52800000000002</v>
      </c>
      <c r="J13610" s="3">
        <v>7635.768</v>
      </c>
      <c r="K13610" s="4">
        <v>0.35</v>
      </c>
      <c r="L13610" s="73">
        <v>13861.855753846154</v>
      </c>
    </row>
    <row r="13611" spans="1:12" x14ac:dyDescent="0.35">
      <c r="A13611" s="1" t="s">
        <v>22900</v>
      </c>
      <c r="B13611" t="s">
        <v>17005</v>
      </c>
      <c r="C13611" t="s">
        <v>26</v>
      </c>
      <c r="D13611" t="s">
        <v>27</v>
      </c>
      <c r="E13611">
        <v>1</v>
      </c>
      <c r="F13611" s="2">
        <v>11710</v>
      </c>
      <c r="G13611" s="3">
        <v>23789</v>
      </c>
      <c r="H13611" s="3">
        <v>117.10000000000001</v>
      </c>
      <c r="I13611" s="3">
        <v>550.37</v>
      </c>
      <c r="J13611" s="3">
        <v>12377.470000000001</v>
      </c>
      <c r="K13611" s="4">
        <v>0.34999999999999992</v>
      </c>
      <c r="L13611" s="73">
        <v>22469.868615384614</v>
      </c>
    </row>
    <row r="13612" spans="1:12" x14ac:dyDescent="0.35">
      <c r="A13612" s="1" t="s">
        <v>22901</v>
      </c>
      <c r="B13612" t="s">
        <v>22902</v>
      </c>
      <c r="C13612" t="s">
        <v>363</v>
      </c>
      <c r="D13612" t="s">
        <v>364</v>
      </c>
      <c r="E13612">
        <v>1</v>
      </c>
      <c r="F13612" s="2">
        <v>759.92</v>
      </c>
      <c r="G13612" s="3">
        <v>710</v>
      </c>
      <c r="H13612" s="3">
        <v>7.5991999999999997</v>
      </c>
      <c r="I13612" s="3">
        <v>35.716239999999999</v>
      </c>
      <c r="J13612" s="3">
        <v>803.23543999999993</v>
      </c>
      <c r="K13612" s="4">
        <v>0.35</v>
      </c>
      <c r="L13612" s="73">
        <v>1458.1812603076921</v>
      </c>
    </row>
    <row r="13613" spans="1:12" x14ac:dyDescent="0.35">
      <c r="A13613" s="1" t="s">
        <v>22903</v>
      </c>
      <c r="B13613" t="s">
        <v>22904</v>
      </c>
      <c r="C13613" t="s">
        <v>363</v>
      </c>
      <c r="D13613" t="s">
        <v>364</v>
      </c>
      <c r="E13613">
        <v>1</v>
      </c>
      <c r="F13613" s="2">
        <v>7</v>
      </c>
      <c r="G13613" s="3">
        <v>17.48</v>
      </c>
      <c r="H13613" s="3">
        <v>7.0000000000000007E-2</v>
      </c>
      <c r="I13613" s="3">
        <v>0.32900000000000001</v>
      </c>
      <c r="J13613" s="3">
        <v>7.399</v>
      </c>
      <c r="K13613" s="4">
        <v>0.35</v>
      </c>
      <c r="L13613" s="73">
        <v>13.432030769230769</v>
      </c>
    </row>
    <row r="13614" spans="1:12" x14ac:dyDescent="0.35">
      <c r="A13614" s="1" t="s">
        <v>22905</v>
      </c>
      <c r="B13614" t="s">
        <v>19960</v>
      </c>
      <c r="C13614" t="s">
        <v>34</v>
      </c>
      <c r="D13614" t="s">
        <v>35</v>
      </c>
      <c r="E13614">
        <v>1</v>
      </c>
      <c r="F13614" s="2">
        <v>12860.69</v>
      </c>
      <c r="G13614" s="3">
        <v>32768</v>
      </c>
      <c r="H13614" s="3">
        <v>128.6069</v>
      </c>
      <c r="I13614" s="3">
        <v>604.45243000000005</v>
      </c>
      <c r="J13614" s="3">
        <v>13593.749330000001</v>
      </c>
      <c r="K13614" s="4">
        <v>0.35</v>
      </c>
      <c r="L13614" s="73">
        <v>24677.883399076924</v>
      </c>
    </row>
    <row r="13615" spans="1:12" x14ac:dyDescent="0.35">
      <c r="A13615" s="1" t="s">
        <v>22906</v>
      </c>
      <c r="B13615" t="s">
        <v>22907</v>
      </c>
      <c r="C13615" t="s">
        <v>34</v>
      </c>
      <c r="D13615" t="s">
        <v>35</v>
      </c>
      <c r="E13615">
        <v>1</v>
      </c>
      <c r="F13615" s="2">
        <v>59.19</v>
      </c>
      <c r="G13615" s="3">
        <v>154</v>
      </c>
      <c r="H13615" s="3">
        <v>0.59189999999999998</v>
      </c>
      <c r="I13615" s="3">
        <v>2.78193</v>
      </c>
      <c r="J13615" s="3">
        <v>62.563830000000003</v>
      </c>
      <c r="K13615" s="4">
        <v>0.35</v>
      </c>
      <c r="L13615" s="73">
        <v>113.57741446153847</v>
      </c>
    </row>
    <row r="13616" spans="1:12" x14ac:dyDescent="0.35">
      <c r="A13616" s="1" t="s">
        <v>22908</v>
      </c>
      <c r="B13616" t="s">
        <v>22909</v>
      </c>
      <c r="C13616" t="s">
        <v>363</v>
      </c>
      <c r="D13616" t="s">
        <v>364</v>
      </c>
      <c r="E13616">
        <v>1</v>
      </c>
      <c r="F13616" s="2">
        <v>6395.95</v>
      </c>
      <c r="G13616" s="3">
        <v>12802</v>
      </c>
      <c r="H13616" s="3">
        <v>63.959499999999998</v>
      </c>
      <c r="I13616" s="3">
        <v>300.60964999999999</v>
      </c>
      <c r="J13616" s="3">
        <v>6760.5191500000001</v>
      </c>
      <c r="K13616" s="4">
        <v>0.34999999999999992</v>
      </c>
      <c r="L13616" s="73">
        <v>12272.942456923076</v>
      </c>
    </row>
    <row r="13617" spans="1:12" x14ac:dyDescent="0.35">
      <c r="A13617" s="1" t="s">
        <v>22910</v>
      </c>
      <c r="B13617" t="s">
        <v>22911</v>
      </c>
      <c r="C13617" t="s">
        <v>34</v>
      </c>
      <c r="D13617" t="s">
        <v>35</v>
      </c>
      <c r="E13617">
        <v>1</v>
      </c>
      <c r="F13617" s="2">
        <v>52.54</v>
      </c>
      <c r="G13617" s="3">
        <v>138</v>
      </c>
      <c r="H13617" s="3">
        <v>0.52539999999999998</v>
      </c>
      <c r="I13617" s="3">
        <v>2.4693800000000001</v>
      </c>
      <c r="J13617" s="3">
        <v>55.534779999999998</v>
      </c>
      <c r="K13617" s="4">
        <v>0.35000000000000003</v>
      </c>
      <c r="L13617" s="73">
        <v>100.81698523076923</v>
      </c>
    </row>
    <row r="13618" spans="1:12" x14ac:dyDescent="0.35">
      <c r="A13618" s="1" t="s">
        <v>22912</v>
      </c>
      <c r="B13618" t="s">
        <v>3033</v>
      </c>
      <c r="C13618" t="s">
        <v>34</v>
      </c>
      <c r="D13618" t="s">
        <v>35</v>
      </c>
      <c r="E13618">
        <v>1</v>
      </c>
      <c r="F13618" s="2">
        <v>10086.120000000001</v>
      </c>
      <c r="G13618" s="3">
        <v>28016</v>
      </c>
      <c r="H13618" s="3">
        <v>100.86120000000001</v>
      </c>
      <c r="I13618" s="3">
        <v>474.04764000000006</v>
      </c>
      <c r="J13618" s="3">
        <v>10661.028840000001</v>
      </c>
      <c r="K13618" s="4">
        <v>0.35</v>
      </c>
      <c r="L13618" s="73">
        <v>19353.867740307694</v>
      </c>
    </row>
    <row r="13619" spans="1:12" x14ac:dyDescent="0.35">
      <c r="A13619" s="1" t="s">
        <v>22913</v>
      </c>
      <c r="B13619" t="s">
        <v>22914</v>
      </c>
      <c r="C13619" t="s">
        <v>363</v>
      </c>
      <c r="D13619" t="s">
        <v>364</v>
      </c>
      <c r="E13619">
        <v>1</v>
      </c>
      <c r="F13619" s="2">
        <v>19360</v>
      </c>
      <c r="G13619" s="3">
        <v>31974</v>
      </c>
      <c r="H13619" s="3">
        <v>193.6</v>
      </c>
      <c r="I13619" s="3">
        <v>909.92</v>
      </c>
      <c r="J13619" s="3">
        <v>20463.519999999997</v>
      </c>
      <c r="K13619" s="4">
        <v>0.35</v>
      </c>
      <c r="L13619" s="73">
        <v>37149.159384615377</v>
      </c>
    </row>
    <row r="13620" spans="1:12" x14ac:dyDescent="0.35">
      <c r="A13620" s="1" t="s">
        <v>22915</v>
      </c>
      <c r="B13620" t="s">
        <v>22916</v>
      </c>
      <c r="C13620" t="s">
        <v>363</v>
      </c>
      <c r="D13620" t="s">
        <v>364</v>
      </c>
      <c r="E13620">
        <v>1</v>
      </c>
      <c r="F13620" s="2">
        <v>1235</v>
      </c>
      <c r="G13620" s="3">
        <v>2433</v>
      </c>
      <c r="H13620" s="3">
        <v>12.35</v>
      </c>
      <c r="I13620" s="3">
        <v>58.045000000000002</v>
      </c>
      <c r="J13620" s="3">
        <v>1305.395</v>
      </c>
      <c r="K13620" s="4">
        <v>0.35</v>
      </c>
      <c r="L13620" s="73">
        <v>2369.7939999999999</v>
      </c>
    </row>
    <row r="13621" spans="1:12" x14ac:dyDescent="0.35">
      <c r="A13621" s="1" t="s">
        <v>22917</v>
      </c>
      <c r="B13621" t="s">
        <v>22918</v>
      </c>
      <c r="C13621" t="s">
        <v>26</v>
      </c>
      <c r="D13621" t="s">
        <v>27</v>
      </c>
      <c r="E13621">
        <v>1</v>
      </c>
      <c r="F13621" s="2">
        <v>69.81</v>
      </c>
      <c r="G13621" s="3">
        <v>141</v>
      </c>
      <c r="H13621" s="3">
        <v>0.69810000000000005</v>
      </c>
      <c r="I13621" s="3">
        <v>3.2810700000000002</v>
      </c>
      <c r="J13621" s="3">
        <v>73.789169999999999</v>
      </c>
      <c r="K13621" s="4">
        <v>0.35000000000000003</v>
      </c>
      <c r="L13621" s="73">
        <v>133.955724</v>
      </c>
    </row>
    <row r="13622" spans="1:12" x14ac:dyDescent="0.35">
      <c r="A13622" s="1" t="s">
        <v>22919</v>
      </c>
      <c r="B13622" t="s">
        <v>4923</v>
      </c>
      <c r="C13622" t="s">
        <v>13</v>
      </c>
      <c r="D13622" t="s">
        <v>14</v>
      </c>
      <c r="E13622">
        <v>1</v>
      </c>
      <c r="F13622" s="2">
        <v>1308.125</v>
      </c>
      <c r="G13622" s="3">
        <v>3021</v>
      </c>
      <c r="H13622" s="3">
        <v>13.081250000000001</v>
      </c>
      <c r="I13622" s="3">
        <v>61.481875000000002</v>
      </c>
      <c r="J13622" s="3">
        <v>1382.6881249999999</v>
      </c>
      <c r="K13622" s="4">
        <v>0.34999999999999992</v>
      </c>
      <c r="L13622" s="73">
        <v>2510.1107499999994</v>
      </c>
    </row>
    <row r="13623" spans="1:12" x14ac:dyDescent="0.35">
      <c r="A13623" s="1" t="s">
        <v>22920</v>
      </c>
      <c r="B13623" t="s">
        <v>1886</v>
      </c>
      <c r="C13623" t="s">
        <v>13</v>
      </c>
      <c r="D13623" t="s">
        <v>14</v>
      </c>
      <c r="E13623">
        <v>1</v>
      </c>
      <c r="F13623" s="2">
        <v>8550.2800000000007</v>
      </c>
      <c r="G13623" s="3">
        <v>22171.261999999999</v>
      </c>
      <c r="H13623" s="3">
        <v>85.502800000000008</v>
      </c>
      <c r="I13623" s="3">
        <v>401.86316000000005</v>
      </c>
      <c r="J13623" s="3">
        <v>9037.6459600000017</v>
      </c>
      <c r="K13623" s="4">
        <v>0.35</v>
      </c>
      <c r="L13623" s="73">
        <v>16406.803435076927</v>
      </c>
    </row>
    <row r="13624" spans="1:12" x14ac:dyDescent="0.35">
      <c r="A13624" s="1" t="s">
        <v>22921</v>
      </c>
      <c r="B13624" t="s">
        <v>22922</v>
      </c>
      <c r="C13624" t="s">
        <v>26</v>
      </c>
      <c r="D13624" t="s">
        <v>27</v>
      </c>
      <c r="E13624">
        <v>1</v>
      </c>
      <c r="F13624" s="2">
        <v>205.71</v>
      </c>
      <c r="G13624" s="3">
        <v>416</v>
      </c>
      <c r="H13624" s="3">
        <v>2.0571000000000002</v>
      </c>
      <c r="I13624" s="3">
        <v>9.6683700000000012</v>
      </c>
      <c r="J13624" s="3">
        <v>217.43547000000001</v>
      </c>
      <c r="K13624" s="4">
        <v>0.35</v>
      </c>
      <c r="L13624" s="73">
        <v>394.72900707692304</v>
      </c>
    </row>
    <row r="13625" spans="1:12" x14ac:dyDescent="0.35">
      <c r="A13625" s="1" t="s">
        <v>22923</v>
      </c>
      <c r="B13625" t="s">
        <v>2152</v>
      </c>
      <c r="C13625" t="s">
        <v>34</v>
      </c>
      <c r="D13625" t="s">
        <v>35</v>
      </c>
      <c r="E13625">
        <v>1</v>
      </c>
      <c r="F13625" s="2">
        <v>11288.97</v>
      </c>
      <c r="G13625" s="3">
        <v>28764</v>
      </c>
      <c r="H13625" s="3">
        <v>112.88969999999999</v>
      </c>
      <c r="I13625" s="3">
        <v>530.58159000000001</v>
      </c>
      <c r="J13625" s="3">
        <v>11932.441289999999</v>
      </c>
      <c r="K13625" s="4">
        <v>0.35000000000000003</v>
      </c>
      <c r="L13625" s="73">
        <v>21661.97034184615</v>
      </c>
    </row>
    <row r="13626" spans="1:12" x14ac:dyDescent="0.35">
      <c r="A13626" s="1" t="s">
        <v>22924</v>
      </c>
      <c r="B13626" t="s">
        <v>22925</v>
      </c>
      <c r="C13626" t="s">
        <v>34</v>
      </c>
      <c r="D13626" t="s">
        <v>35</v>
      </c>
      <c r="E13626">
        <v>1</v>
      </c>
      <c r="F13626" s="2">
        <v>930.34</v>
      </c>
      <c r="G13626" s="3">
        <v>2319</v>
      </c>
      <c r="H13626" s="3">
        <v>9.3033999999999999</v>
      </c>
      <c r="I13626" s="3">
        <v>43.72598</v>
      </c>
      <c r="J13626" s="3">
        <v>983.36938000000009</v>
      </c>
      <c r="K13626" s="4">
        <v>0.34999999999999992</v>
      </c>
      <c r="L13626" s="73">
        <v>1785.1936436923077</v>
      </c>
    </row>
    <row r="13627" spans="1:12" x14ac:dyDescent="0.35">
      <c r="A13627" s="1" t="s">
        <v>22926</v>
      </c>
      <c r="B13627" t="s">
        <v>22927</v>
      </c>
      <c r="C13627" t="s">
        <v>363</v>
      </c>
      <c r="D13627" t="s">
        <v>364</v>
      </c>
      <c r="E13627">
        <v>1</v>
      </c>
      <c r="F13627" s="2">
        <v>588.13</v>
      </c>
      <c r="G13627" s="3">
        <v>1885</v>
      </c>
      <c r="H13627" s="3">
        <v>5.8813000000000004</v>
      </c>
      <c r="I13627" s="3">
        <v>27.642109999999999</v>
      </c>
      <c r="J13627" s="3">
        <v>621.65341000000001</v>
      </c>
      <c r="K13627" s="4">
        <v>0.35000000000000003</v>
      </c>
      <c r="L13627" s="73">
        <v>1128.5400366153847</v>
      </c>
    </row>
    <row r="13628" spans="1:12" x14ac:dyDescent="0.35">
      <c r="A13628" s="1" t="s">
        <v>22928</v>
      </c>
      <c r="B13628" t="s">
        <v>20982</v>
      </c>
      <c r="C13628" t="s">
        <v>363</v>
      </c>
      <c r="D13628" t="s">
        <v>364</v>
      </c>
      <c r="E13628">
        <v>1</v>
      </c>
      <c r="F13628" s="2">
        <v>2705</v>
      </c>
      <c r="G13628" s="3">
        <v>5138.7700000000004</v>
      </c>
      <c r="H13628" s="3">
        <v>27.05</v>
      </c>
      <c r="I13628" s="3">
        <v>127.13500000000001</v>
      </c>
      <c r="J13628" s="3">
        <v>2859.1850000000004</v>
      </c>
      <c r="K13628" s="4">
        <v>0.34999999999999992</v>
      </c>
      <c r="L13628" s="73">
        <v>5190.5204615384619</v>
      </c>
    </row>
    <row r="13629" spans="1:12" x14ac:dyDescent="0.35">
      <c r="A13629" s="1" t="s">
        <v>22929</v>
      </c>
      <c r="B13629" t="s">
        <v>22930</v>
      </c>
      <c r="C13629" t="s">
        <v>34</v>
      </c>
      <c r="D13629" t="s">
        <v>35</v>
      </c>
      <c r="E13629">
        <v>1</v>
      </c>
      <c r="F13629" s="2">
        <v>0.14399999999999999</v>
      </c>
      <c r="G13629" s="3">
        <v>1</v>
      </c>
      <c r="H13629" s="3">
        <v>1.4399999999999999E-3</v>
      </c>
      <c r="I13629" s="3">
        <v>6.7679999999999997E-3</v>
      </c>
      <c r="J13629" s="3">
        <v>0.15220799999999998</v>
      </c>
      <c r="K13629" s="4">
        <v>0.35</v>
      </c>
      <c r="L13629" s="73">
        <v>0.2763160615384615</v>
      </c>
    </row>
    <row r="13630" spans="1:12" x14ac:dyDescent="0.35">
      <c r="A13630" s="1" t="s">
        <v>22931</v>
      </c>
      <c r="B13630" t="s">
        <v>19533</v>
      </c>
      <c r="C13630" t="s">
        <v>26</v>
      </c>
      <c r="D13630" t="s">
        <v>27</v>
      </c>
      <c r="E13630">
        <v>1</v>
      </c>
      <c r="F13630" s="2">
        <v>3514.45</v>
      </c>
      <c r="G13630" s="3">
        <v>7139</v>
      </c>
      <c r="H13630" s="3">
        <v>35.144500000000001</v>
      </c>
      <c r="I13630" s="3">
        <v>165.17914999999999</v>
      </c>
      <c r="J13630" s="3">
        <v>3714.7736499999996</v>
      </c>
      <c r="K13630" s="4">
        <v>0.35000000000000003</v>
      </c>
      <c r="L13630" s="73">
        <v>6743.7429338461534</v>
      </c>
    </row>
    <row r="13631" spans="1:12" x14ac:dyDescent="0.35">
      <c r="A13631" s="1" t="s">
        <v>22932</v>
      </c>
      <c r="B13631" t="s">
        <v>5679</v>
      </c>
      <c r="C13631" t="s">
        <v>13</v>
      </c>
      <c r="D13631" t="s">
        <v>14</v>
      </c>
      <c r="E13631">
        <v>1</v>
      </c>
      <c r="F13631" s="2">
        <v>1947.12</v>
      </c>
      <c r="G13631" s="3">
        <v>3897</v>
      </c>
      <c r="H13631" s="3">
        <v>19.4712</v>
      </c>
      <c r="I13631" s="3">
        <v>91.51464</v>
      </c>
      <c r="J13631" s="3">
        <v>2058.1058399999997</v>
      </c>
      <c r="K13631" s="4">
        <v>0.35000000000000003</v>
      </c>
      <c r="L13631" s="73">
        <v>3736.2536787692302</v>
      </c>
    </row>
    <row r="13632" spans="1:12" x14ac:dyDescent="0.35">
      <c r="A13632" s="1" t="s">
        <v>22933</v>
      </c>
      <c r="B13632" t="s">
        <v>22934</v>
      </c>
      <c r="C13632" t="s">
        <v>363</v>
      </c>
      <c r="D13632" t="s">
        <v>364</v>
      </c>
      <c r="E13632">
        <v>1</v>
      </c>
      <c r="F13632" s="2">
        <v>1436.7289000000001</v>
      </c>
      <c r="G13632" s="3">
        <v>3293</v>
      </c>
      <c r="H13632" s="3">
        <v>14.367289000000001</v>
      </c>
      <c r="I13632" s="3">
        <v>67.526258300000009</v>
      </c>
      <c r="J13632" s="3">
        <v>1518.6224473000002</v>
      </c>
      <c r="K13632" s="4">
        <v>0.35</v>
      </c>
      <c r="L13632" s="73">
        <v>2756.8838274061541</v>
      </c>
    </row>
    <row r="13633" spans="1:12" x14ac:dyDescent="0.35">
      <c r="A13633" s="1" t="s">
        <v>22935</v>
      </c>
      <c r="B13633" t="s">
        <v>22936</v>
      </c>
      <c r="C13633" t="s">
        <v>363</v>
      </c>
      <c r="D13633" t="s">
        <v>364</v>
      </c>
      <c r="E13633">
        <v>1</v>
      </c>
      <c r="F13633" s="2">
        <v>473.86</v>
      </c>
      <c r="G13633" s="3">
        <v>949</v>
      </c>
      <c r="H13633" s="3">
        <v>4.7385999999999999</v>
      </c>
      <c r="I13633" s="3">
        <v>22.271419999999999</v>
      </c>
      <c r="J13633" s="3">
        <v>500.87002000000001</v>
      </c>
      <c r="K13633" s="4">
        <v>0.35</v>
      </c>
      <c r="L13633" s="73">
        <v>909.27172861538463</v>
      </c>
    </row>
    <row r="13634" spans="1:12" x14ac:dyDescent="0.35">
      <c r="A13634" s="1" t="s">
        <v>22937</v>
      </c>
      <c r="B13634" t="s">
        <v>22938</v>
      </c>
      <c r="C13634" t="s">
        <v>363</v>
      </c>
      <c r="D13634" t="s">
        <v>364</v>
      </c>
      <c r="E13634">
        <v>1</v>
      </c>
      <c r="F13634" s="2">
        <v>11510.95</v>
      </c>
      <c r="G13634" s="3">
        <v>23043</v>
      </c>
      <c r="H13634" s="3">
        <v>115.10950000000001</v>
      </c>
      <c r="I13634" s="3">
        <v>541.01465000000007</v>
      </c>
      <c r="J13634" s="3">
        <v>12167.07415</v>
      </c>
      <c r="K13634" s="4">
        <v>0.35</v>
      </c>
      <c r="L13634" s="73">
        <v>22087.919226153848</v>
      </c>
    </row>
    <row r="13635" spans="1:12" x14ac:dyDescent="0.35">
      <c r="A13635" s="1" t="s">
        <v>22939</v>
      </c>
      <c r="B13635" t="s">
        <v>20425</v>
      </c>
      <c r="C13635" t="s">
        <v>363</v>
      </c>
      <c r="D13635" t="s">
        <v>364</v>
      </c>
      <c r="E13635">
        <v>1</v>
      </c>
      <c r="F13635" s="2">
        <v>1.3846000000000001</v>
      </c>
      <c r="G13635" s="3">
        <v>3.03</v>
      </c>
      <c r="H13635" s="3">
        <v>1.3846000000000001E-2</v>
      </c>
      <c r="I13635" s="3">
        <v>6.5076200000000001E-2</v>
      </c>
      <c r="J13635" s="3">
        <v>1.4635222000000001</v>
      </c>
      <c r="K13635" s="4">
        <v>0.35000000000000003</v>
      </c>
      <c r="L13635" s="73">
        <v>2.6568556861538464</v>
      </c>
    </row>
    <row r="13636" spans="1:12" x14ac:dyDescent="0.35">
      <c r="A13636" s="1" t="s">
        <v>22940</v>
      </c>
      <c r="B13636" t="s">
        <v>22941</v>
      </c>
      <c r="C13636" t="s">
        <v>363</v>
      </c>
      <c r="D13636" t="s">
        <v>364</v>
      </c>
      <c r="E13636">
        <v>1</v>
      </c>
      <c r="F13636" s="2">
        <v>1786.95</v>
      </c>
      <c r="G13636" s="3">
        <v>3572</v>
      </c>
      <c r="H13636" s="3">
        <v>17.869500000000002</v>
      </c>
      <c r="I13636" s="3">
        <v>83.986649999999997</v>
      </c>
      <c r="J13636" s="3">
        <v>1888.8061500000001</v>
      </c>
      <c r="K13636" s="4">
        <v>0.34999999999999992</v>
      </c>
      <c r="L13636" s="73">
        <v>3428.9096261538461</v>
      </c>
    </row>
    <row r="13637" spans="1:12" x14ac:dyDescent="0.35">
      <c r="A13637" s="1" t="s">
        <v>22942</v>
      </c>
      <c r="B13637" t="s">
        <v>22943</v>
      </c>
      <c r="C13637" t="s">
        <v>363</v>
      </c>
      <c r="D13637" t="s">
        <v>364</v>
      </c>
      <c r="E13637">
        <v>1</v>
      </c>
      <c r="F13637" s="2">
        <v>4.4757999999999996</v>
      </c>
      <c r="G13637" s="3">
        <v>11</v>
      </c>
      <c r="H13637" s="3">
        <v>4.4757999999999999E-2</v>
      </c>
      <c r="I13637" s="3">
        <v>0.21036259999999998</v>
      </c>
      <c r="J13637" s="3">
        <v>4.7309205999999993</v>
      </c>
      <c r="K13637" s="4">
        <v>0.35</v>
      </c>
      <c r="L13637" s="73">
        <v>8.5884404738461519</v>
      </c>
    </row>
    <row r="13638" spans="1:12" x14ac:dyDescent="0.35">
      <c r="A13638" s="1" t="s">
        <v>22944</v>
      </c>
      <c r="B13638" t="s">
        <v>22945</v>
      </c>
      <c r="C13638" t="s">
        <v>363</v>
      </c>
      <c r="D13638" t="s">
        <v>364</v>
      </c>
      <c r="E13638">
        <v>1</v>
      </c>
      <c r="F13638" s="2">
        <v>136.81</v>
      </c>
      <c r="G13638" s="3">
        <v>176</v>
      </c>
      <c r="H13638" s="3">
        <v>1.3681000000000001</v>
      </c>
      <c r="I13638" s="3">
        <v>6.4300699999999997</v>
      </c>
      <c r="J13638" s="3">
        <v>144.60817</v>
      </c>
      <c r="K13638" s="4">
        <v>0.35</v>
      </c>
      <c r="L13638" s="73">
        <v>262.51944707692309</v>
      </c>
    </row>
    <row r="13639" spans="1:12" x14ac:dyDescent="0.35">
      <c r="A13639" s="1" t="s">
        <v>22946</v>
      </c>
      <c r="B13639" t="s">
        <v>22947</v>
      </c>
      <c r="C13639" t="s">
        <v>363</v>
      </c>
      <c r="D13639" t="s">
        <v>364</v>
      </c>
      <c r="E13639">
        <v>1</v>
      </c>
      <c r="F13639" s="2">
        <v>547.88</v>
      </c>
      <c r="G13639" s="3">
        <v>1005</v>
      </c>
      <c r="H13639" s="3">
        <v>5.4787999999999997</v>
      </c>
      <c r="I13639" s="3">
        <v>25.750360000000001</v>
      </c>
      <c r="J13639" s="3">
        <v>579.10915999999997</v>
      </c>
      <c r="K13639" s="4">
        <v>0.35000000000000003</v>
      </c>
      <c r="L13639" s="73">
        <v>1051.3058596923076</v>
      </c>
    </row>
    <row r="13640" spans="1:12" x14ac:dyDescent="0.35">
      <c r="A13640" s="1" t="s">
        <v>22948</v>
      </c>
      <c r="B13640" t="s">
        <v>22949</v>
      </c>
      <c r="C13640" t="s">
        <v>363</v>
      </c>
      <c r="D13640" t="s">
        <v>364</v>
      </c>
      <c r="E13640">
        <v>1</v>
      </c>
      <c r="F13640" s="2">
        <v>20332.400000000001</v>
      </c>
      <c r="G13640" s="3">
        <v>82452</v>
      </c>
      <c r="H13640" s="3">
        <v>203.32400000000001</v>
      </c>
      <c r="I13640" s="3">
        <v>955.6228000000001</v>
      </c>
      <c r="J13640" s="3">
        <v>21491.346800000003</v>
      </c>
      <c r="K13640" s="4">
        <v>0.35000000000000003</v>
      </c>
      <c r="L13640" s="73">
        <v>39015.060344615391</v>
      </c>
    </row>
    <row r="13641" spans="1:12" x14ac:dyDescent="0.35">
      <c r="A13641" s="1" t="s">
        <v>22950</v>
      </c>
      <c r="B13641" t="s">
        <v>22951</v>
      </c>
      <c r="C13641" t="s">
        <v>363</v>
      </c>
      <c r="D13641" t="s">
        <v>364</v>
      </c>
      <c r="E13641">
        <v>1</v>
      </c>
      <c r="F13641" s="2">
        <v>4510</v>
      </c>
      <c r="G13641" s="3">
        <v>7498.4</v>
      </c>
      <c r="H13641" s="3">
        <v>45.1</v>
      </c>
      <c r="I13641" s="3">
        <v>211.97</v>
      </c>
      <c r="J13641" s="3">
        <v>4767.0700000000006</v>
      </c>
      <c r="K13641" s="4">
        <v>0.35</v>
      </c>
      <c r="L13641" s="73">
        <v>8654.0655384615384</v>
      </c>
    </row>
    <row r="13642" spans="1:12" x14ac:dyDescent="0.35">
      <c r="A13642" s="1" t="s">
        <v>22952</v>
      </c>
      <c r="B13642" t="s">
        <v>22953</v>
      </c>
      <c r="C13642" t="s">
        <v>363</v>
      </c>
      <c r="D13642" t="s">
        <v>364</v>
      </c>
      <c r="E13642">
        <v>1</v>
      </c>
      <c r="F13642" s="2">
        <v>1093.95</v>
      </c>
      <c r="G13642" s="3">
        <v>2188</v>
      </c>
      <c r="H13642" s="3">
        <v>10.939500000000001</v>
      </c>
      <c r="I13642" s="3">
        <v>51.415649999999999</v>
      </c>
      <c r="J13642" s="3">
        <v>1156.3051499999999</v>
      </c>
      <c r="K13642" s="4">
        <v>0.35</v>
      </c>
      <c r="L13642" s="73">
        <v>2099.1385799999998</v>
      </c>
    </row>
    <row r="13643" spans="1:12" x14ac:dyDescent="0.35">
      <c r="A13643" s="1" t="s">
        <v>22954</v>
      </c>
      <c r="B13643" t="s">
        <v>22955</v>
      </c>
      <c r="C13643" t="s">
        <v>17</v>
      </c>
      <c r="D13643" t="s">
        <v>18</v>
      </c>
      <c r="E13643">
        <v>1</v>
      </c>
      <c r="F13643" s="2">
        <v>42.05</v>
      </c>
      <c r="G13643" s="3">
        <v>229.52</v>
      </c>
      <c r="H13643" s="3">
        <v>0.42049999999999998</v>
      </c>
      <c r="I13643" s="3">
        <v>1.9763499999999998</v>
      </c>
      <c r="J13643" s="3">
        <v>44.446849999999991</v>
      </c>
      <c r="K13643" s="4">
        <v>0.35</v>
      </c>
      <c r="L13643" s="73">
        <v>80.688127692307674</v>
      </c>
    </row>
    <row r="13644" spans="1:12" x14ac:dyDescent="0.35">
      <c r="A13644" s="1" t="s">
        <v>22956</v>
      </c>
      <c r="B13644" t="s">
        <v>22957</v>
      </c>
      <c r="C13644" t="s">
        <v>13</v>
      </c>
      <c r="D13644" t="s">
        <v>14</v>
      </c>
      <c r="E13644">
        <v>1</v>
      </c>
      <c r="F13644" s="2">
        <v>1348.2</v>
      </c>
      <c r="G13644" s="3">
        <v>2699</v>
      </c>
      <c r="H13644" s="3">
        <v>13.482000000000001</v>
      </c>
      <c r="I13644" s="3">
        <v>63.365400000000001</v>
      </c>
      <c r="J13644" s="3">
        <v>1425.0473999999999</v>
      </c>
      <c r="K13644" s="4">
        <v>0.35000000000000003</v>
      </c>
      <c r="L13644" s="73">
        <v>2587.009126153846</v>
      </c>
    </row>
    <row r="13645" spans="1:12" x14ac:dyDescent="0.35">
      <c r="A13645" s="1" t="s">
        <v>22958</v>
      </c>
      <c r="B13645" t="s">
        <v>22959</v>
      </c>
      <c r="C13645" t="s">
        <v>26</v>
      </c>
      <c r="D13645" t="s">
        <v>27</v>
      </c>
      <c r="E13645">
        <v>1</v>
      </c>
      <c r="F13645" s="2">
        <v>738.54</v>
      </c>
      <c r="G13645" s="3">
        <v>108</v>
      </c>
      <c r="H13645" s="3">
        <v>7.3853999999999997</v>
      </c>
      <c r="I13645" s="3">
        <v>34.711379999999998</v>
      </c>
      <c r="J13645" s="3">
        <v>780.63677999999993</v>
      </c>
      <c r="K13645" s="4">
        <v>0.35</v>
      </c>
      <c r="L13645" s="73">
        <v>1417.1560006153845</v>
      </c>
    </row>
    <row r="13646" spans="1:12" x14ac:dyDescent="0.35">
      <c r="A13646" s="1" t="s">
        <v>22960</v>
      </c>
      <c r="B13646" t="s">
        <v>19960</v>
      </c>
      <c r="C13646" t="s">
        <v>34</v>
      </c>
      <c r="D13646" t="s">
        <v>35</v>
      </c>
      <c r="E13646">
        <v>1</v>
      </c>
      <c r="F13646" s="2">
        <v>14956.33</v>
      </c>
      <c r="G13646" s="3">
        <v>38108</v>
      </c>
      <c r="H13646" s="3">
        <v>149.5633</v>
      </c>
      <c r="I13646" s="3">
        <v>702.94750999999997</v>
      </c>
      <c r="J13646" s="3">
        <v>15808.84081</v>
      </c>
      <c r="K13646" s="4">
        <v>0.35</v>
      </c>
      <c r="L13646" s="73">
        <v>28699.12639353846</v>
      </c>
    </row>
    <row r="13647" spans="1:12" x14ac:dyDescent="0.35">
      <c r="A13647" s="1" t="s">
        <v>22961</v>
      </c>
      <c r="B13647" t="s">
        <v>22962</v>
      </c>
      <c r="C13647" t="s">
        <v>363</v>
      </c>
      <c r="D13647" t="s">
        <v>364</v>
      </c>
      <c r="E13647">
        <v>1</v>
      </c>
      <c r="F13647" s="2">
        <v>16.5</v>
      </c>
      <c r="G13647" s="3">
        <v>302.91520000000003</v>
      </c>
      <c r="H13647" s="3">
        <v>0.16500000000000001</v>
      </c>
      <c r="I13647" s="3">
        <v>0.77549999999999997</v>
      </c>
      <c r="J13647" s="3">
        <v>17.4405</v>
      </c>
      <c r="K13647" s="4">
        <v>0.35</v>
      </c>
      <c r="L13647" s="73">
        <v>31.661215384615382</v>
      </c>
    </row>
    <row r="13648" spans="1:12" x14ac:dyDescent="0.35">
      <c r="A13648" s="1" t="s">
        <v>22963</v>
      </c>
      <c r="B13648" t="s">
        <v>22400</v>
      </c>
      <c r="C13648" t="s">
        <v>13</v>
      </c>
      <c r="D13648" t="s">
        <v>14</v>
      </c>
      <c r="E13648">
        <v>1</v>
      </c>
      <c r="F13648" s="2">
        <v>50.4</v>
      </c>
      <c r="G13648" s="3">
        <v>101</v>
      </c>
      <c r="H13648" s="3">
        <v>0.504</v>
      </c>
      <c r="I13648" s="3">
        <v>2.3687999999999998</v>
      </c>
      <c r="J13648" s="3">
        <v>53.272799999999997</v>
      </c>
      <c r="K13648" s="4">
        <v>0.34999999999999992</v>
      </c>
      <c r="L13648" s="73">
        <v>96.710621538461524</v>
      </c>
    </row>
    <row r="13649" spans="1:12" x14ac:dyDescent="0.35">
      <c r="A13649" s="1" t="s">
        <v>22964</v>
      </c>
      <c r="B13649" t="s">
        <v>22965</v>
      </c>
      <c r="C13649" t="s">
        <v>363</v>
      </c>
      <c r="D13649" t="s">
        <v>364</v>
      </c>
      <c r="E13649">
        <v>1</v>
      </c>
      <c r="F13649" s="2">
        <v>261.8</v>
      </c>
      <c r="G13649" s="3">
        <v>600</v>
      </c>
      <c r="H13649" s="3">
        <v>2.6180000000000003</v>
      </c>
      <c r="I13649" s="3">
        <v>12.304600000000001</v>
      </c>
      <c r="J13649" s="3">
        <v>276.7226</v>
      </c>
      <c r="K13649" s="4">
        <v>0.35000000000000003</v>
      </c>
      <c r="L13649" s="73">
        <v>502.3579507692308</v>
      </c>
    </row>
    <row r="13650" spans="1:12" x14ac:dyDescent="0.35">
      <c r="A13650" s="1" t="s">
        <v>22966</v>
      </c>
      <c r="B13650" t="s">
        <v>22967</v>
      </c>
      <c r="C13650" t="s">
        <v>363</v>
      </c>
      <c r="D13650" t="s">
        <v>364</v>
      </c>
      <c r="E13650">
        <v>1</v>
      </c>
      <c r="F13650" s="2">
        <v>1525</v>
      </c>
      <c r="G13650" s="3">
        <v>3005</v>
      </c>
      <c r="H13650" s="3">
        <v>15.25</v>
      </c>
      <c r="I13650" s="3">
        <v>71.674999999999997</v>
      </c>
      <c r="J13650" s="3">
        <v>1611.925</v>
      </c>
      <c r="K13650" s="4">
        <v>0.35</v>
      </c>
      <c r="L13650" s="73">
        <v>2926.2638461538459</v>
      </c>
    </row>
    <row r="13651" spans="1:12" x14ac:dyDescent="0.35">
      <c r="A13651" s="1" t="s">
        <v>22968</v>
      </c>
      <c r="B13651" t="s">
        <v>1575</v>
      </c>
      <c r="C13651" t="s">
        <v>34</v>
      </c>
      <c r="D13651" t="s">
        <v>35</v>
      </c>
      <c r="E13651">
        <v>1</v>
      </c>
      <c r="F13651" s="2">
        <v>25509.33</v>
      </c>
      <c r="G13651" s="3">
        <v>63032.480000000003</v>
      </c>
      <c r="H13651" s="3">
        <v>255.09330000000003</v>
      </c>
      <c r="I13651" s="3">
        <v>1198.9385100000002</v>
      </c>
      <c r="J13651" s="3">
        <v>26963.361810000002</v>
      </c>
      <c r="K13651" s="4">
        <v>0.35000000000000003</v>
      </c>
      <c r="L13651" s="73">
        <v>48948.87220892308</v>
      </c>
    </row>
    <row r="13652" spans="1:12" x14ac:dyDescent="0.35">
      <c r="A13652" s="1" t="s">
        <v>22969</v>
      </c>
      <c r="B13652" t="s">
        <v>22970</v>
      </c>
      <c r="C13652" t="s">
        <v>363</v>
      </c>
      <c r="D13652" t="s">
        <v>364</v>
      </c>
      <c r="E13652">
        <v>1</v>
      </c>
      <c r="F13652" s="2">
        <v>511.65</v>
      </c>
      <c r="G13652" s="3">
        <v>965</v>
      </c>
      <c r="H13652" s="3">
        <v>5.1165000000000003</v>
      </c>
      <c r="I13652" s="3">
        <v>24.047549999999998</v>
      </c>
      <c r="J13652" s="3">
        <v>540.81404999999995</v>
      </c>
      <c r="K13652" s="4">
        <v>0.35</v>
      </c>
      <c r="L13652" s="73">
        <v>981.78550615384609</v>
      </c>
    </row>
    <row r="13653" spans="1:12" x14ac:dyDescent="0.35">
      <c r="A13653" s="1" t="s">
        <v>22971</v>
      </c>
      <c r="B13653" t="s">
        <v>22972</v>
      </c>
      <c r="C13653" t="s">
        <v>13</v>
      </c>
      <c r="D13653" t="s">
        <v>14</v>
      </c>
      <c r="E13653">
        <v>1</v>
      </c>
      <c r="F13653" s="2">
        <v>92.4</v>
      </c>
      <c r="G13653" s="3">
        <v>184</v>
      </c>
      <c r="H13653" s="3">
        <v>0.92400000000000004</v>
      </c>
      <c r="I13653" s="3">
        <v>4.3428000000000004</v>
      </c>
      <c r="J13653" s="3">
        <v>97.666800000000009</v>
      </c>
      <c r="K13653" s="4">
        <v>0.35000000000000003</v>
      </c>
      <c r="L13653" s="73">
        <v>177.30280615384618</v>
      </c>
    </row>
    <row r="13654" spans="1:12" x14ac:dyDescent="0.35">
      <c r="A13654" s="1" t="s">
        <v>22973</v>
      </c>
      <c r="B13654" t="s">
        <v>22974</v>
      </c>
      <c r="C13654" t="s">
        <v>13</v>
      </c>
      <c r="D13654" t="s">
        <v>14</v>
      </c>
      <c r="E13654">
        <v>1</v>
      </c>
      <c r="F13654" s="2">
        <v>10.9</v>
      </c>
      <c r="G13654" s="3">
        <v>27.664000000000001</v>
      </c>
      <c r="H13654" s="3">
        <v>0.109</v>
      </c>
      <c r="I13654" s="3">
        <v>0.51229999999999998</v>
      </c>
      <c r="J13654" s="3">
        <v>11.5213</v>
      </c>
      <c r="K13654" s="4">
        <v>0.35</v>
      </c>
      <c r="L13654" s="73">
        <v>20.915590769230768</v>
      </c>
    </row>
    <row r="13655" spans="1:12" x14ac:dyDescent="0.35">
      <c r="A13655" s="1" t="s">
        <v>22975</v>
      </c>
      <c r="B13655" t="s">
        <v>22976</v>
      </c>
      <c r="C13655" t="s">
        <v>363</v>
      </c>
      <c r="D13655" t="s">
        <v>364</v>
      </c>
      <c r="E13655">
        <v>1</v>
      </c>
      <c r="F13655" s="2">
        <v>299.45</v>
      </c>
      <c r="G13655" s="3">
        <v>2085</v>
      </c>
      <c r="H13655" s="3">
        <v>2.9944999999999999</v>
      </c>
      <c r="I13655" s="3">
        <v>14.074149999999999</v>
      </c>
      <c r="J13655" s="3">
        <v>316.51864999999998</v>
      </c>
      <c r="K13655" s="4">
        <v>0.35</v>
      </c>
      <c r="L13655" s="73">
        <v>574.60308769230767</v>
      </c>
    </row>
    <row r="13656" spans="1:12" x14ac:dyDescent="0.35">
      <c r="A13656" s="1" t="s">
        <v>22977</v>
      </c>
      <c r="B13656" t="s">
        <v>22978</v>
      </c>
      <c r="C13656" t="s">
        <v>363</v>
      </c>
      <c r="D13656" t="s">
        <v>364</v>
      </c>
      <c r="E13656">
        <v>1</v>
      </c>
      <c r="F13656" s="2">
        <v>150.97399999999999</v>
      </c>
      <c r="G13656" s="3">
        <v>312</v>
      </c>
      <c r="H13656" s="3">
        <v>1.5097399999999999</v>
      </c>
      <c r="I13656" s="3">
        <v>7.0957779999999993</v>
      </c>
      <c r="J13656" s="3">
        <v>159.57951799999998</v>
      </c>
      <c r="K13656" s="4">
        <v>0.35000000000000003</v>
      </c>
      <c r="L13656" s="73">
        <v>289.69820190769229</v>
      </c>
    </row>
    <row r="13657" spans="1:12" x14ac:dyDescent="0.35">
      <c r="A13657" s="1" t="s">
        <v>22979</v>
      </c>
      <c r="B13657" t="s">
        <v>22980</v>
      </c>
      <c r="C13657" t="s">
        <v>363</v>
      </c>
      <c r="D13657" t="s">
        <v>364</v>
      </c>
      <c r="E13657">
        <v>1</v>
      </c>
      <c r="F13657" s="2">
        <v>357.67</v>
      </c>
      <c r="G13657" s="3">
        <v>892</v>
      </c>
      <c r="H13657" s="3">
        <v>3.5767000000000002</v>
      </c>
      <c r="I13657" s="3">
        <v>16.810490000000001</v>
      </c>
      <c r="J13657" s="3">
        <v>378.05719000000005</v>
      </c>
      <c r="K13657" s="4">
        <v>0.35000000000000003</v>
      </c>
      <c r="L13657" s="73">
        <v>686.31920646153856</v>
      </c>
    </row>
    <row r="13658" spans="1:12" x14ac:dyDescent="0.35">
      <c r="A13658" s="1" t="s">
        <v>22981</v>
      </c>
      <c r="B13658" t="s">
        <v>22982</v>
      </c>
      <c r="C13658" t="s">
        <v>363</v>
      </c>
      <c r="D13658" t="s">
        <v>364</v>
      </c>
      <c r="E13658">
        <v>1</v>
      </c>
      <c r="F13658" s="2">
        <v>22.54</v>
      </c>
      <c r="G13658" s="3">
        <v>57</v>
      </c>
      <c r="H13658" s="3">
        <v>0.22539999999999999</v>
      </c>
      <c r="I13658" s="3">
        <v>1.05938</v>
      </c>
      <c r="J13658" s="3">
        <v>23.824780000000001</v>
      </c>
      <c r="K13658" s="4">
        <v>0.35</v>
      </c>
      <c r="L13658" s="73">
        <v>43.251139076923074</v>
      </c>
    </row>
    <row r="13659" spans="1:12" x14ac:dyDescent="0.35">
      <c r="A13659" s="1" t="s">
        <v>22983</v>
      </c>
      <c r="B13659" t="s">
        <v>22842</v>
      </c>
      <c r="C13659" t="s">
        <v>13</v>
      </c>
      <c r="D13659" t="s">
        <v>14</v>
      </c>
      <c r="E13659">
        <v>1</v>
      </c>
      <c r="F13659" s="2">
        <v>2582.16</v>
      </c>
      <c r="G13659" s="3">
        <v>5169</v>
      </c>
      <c r="H13659" s="3">
        <v>25.8216</v>
      </c>
      <c r="I13659" s="3">
        <v>121.36152</v>
      </c>
      <c r="J13659" s="3">
        <v>2729.34312</v>
      </c>
      <c r="K13659" s="4">
        <v>0.35</v>
      </c>
      <c r="L13659" s="73">
        <v>4954.8075101538461</v>
      </c>
    </row>
    <row r="13660" spans="1:12" x14ac:dyDescent="0.35">
      <c r="A13660" s="1" t="s">
        <v>22984</v>
      </c>
      <c r="B13660" t="s">
        <v>1586</v>
      </c>
      <c r="C13660" t="s">
        <v>34</v>
      </c>
      <c r="D13660" t="s">
        <v>35</v>
      </c>
      <c r="E13660">
        <v>1</v>
      </c>
      <c r="F13660" s="2">
        <v>15123.24</v>
      </c>
      <c r="G13660" s="3">
        <v>42003</v>
      </c>
      <c r="H13660" s="3">
        <v>151.23240000000001</v>
      </c>
      <c r="I13660" s="3">
        <v>710.79228000000001</v>
      </c>
      <c r="J13660" s="3">
        <v>15985.26468</v>
      </c>
      <c r="K13660" s="4">
        <v>0.35000000000000003</v>
      </c>
      <c r="L13660" s="73">
        <v>29019.403572923078</v>
      </c>
    </row>
    <row r="13661" spans="1:12" x14ac:dyDescent="0.35">
      <c r="A13661" s="1" t="s">
        <v>22985</v>
      </c>
      <c r="B13661" t="s">
        <v>22986</v>
      </c>
      <c r="C13661" t="s">
        <v>34</v>
      </c>
      <c r="D13661" t="s">
        <v>35</v>
      </c>
      <c r="E13661">
        <v>1</v>
      </c>
      <c r="F13661" s="2">
        <v>190.3</v>
      </c>
      <c r="G13661" s="3">
        <v>364</v>
      </c>
      <c r="H13661" s="3">
        <v>1.9030000000000002</v>
      </c>
      <c r="I13661" s="3">
        <v>8.9441000000000006</v>
      </c>
      <c r="J13661" s="3">
        <v>201.14709999999999</v>
      </c>
      <c r="K13661" s="4">
        <v>0.35</v>
      </c>
      <c r="L13661" s="73">
        <v>365.15935076923074</v>
      </c>
    </row>
    <row r="13662" spans="1:12" x14ac:dyDescent="0.35">
      <c r="A13662" s="1" t="s">
        <v>22987</v>
      </c>
      <c r="B13662" t="s">
        <v>22988</v>
      </c>
      <c r="C13662" t="s">
        <v>26</v>
      </c>
      <c r="D13662" t="s">
        <v>27</v>
      </c>
      <c r="E13662">
        <v>1</v>
      </c>
      <c r="F13662" s="2">
        <v>56.25</v>
      </c>
      <c r="G13662" s="3">
        <v>140</v>
      </c>
      <c r="H13662" s="3">
        <v>0.5625</v>
      </c>
      <c r="I13662" s="3">
        <v>2.6437499999999998</v>
      </c>
      <c r="J13662" s="3">
        <v>59.456249999999997</v>
      </c>
      <c r="K13662" s="4">
        <v>0.35</v>
      </c>
      <c r="L13662" s="73">
        <v>107.93596153846153</v>
      </c>
    </row>
    <row r="13663" spans="1:12" x14ac:dyDescent="0.35">
      <c r="A13663" s="1" t="s">
        <v>22989</v>
      </c>
      <c r="B13663" t="s">
        <v>22990</v>
      </c>
      <c r="C13663" t="s">
        <v>34</v>
      </c>
      <c r="D13663" t="s">
        <v>35</v>
      </c>
      <c r="E13663">
        <v>1</v>
      </c>
      <c r="F13663" s="2">
        <v>9302.0400000000009</v>
      </c>
      <c r="G13663" s="3">
        <v>25836</v>
      </c>
      <c r="H13663" s="3">
        <v>93.020400000000009</v>
      </c>
      <c r="I13663" s="3">
        <v>437.19588000000005</v>
      </c>
      <c r="J13663" s="3">
        <v>9832.2562799999996</v>
      </c>
      <c r="K13663" s="4">
        <v>0.35</v>
      </c>
      <c r="L13663" s="73">
        <v>17849.326785230769</v>
      </c>
    </row>
    <row r="13664" spans="1:12" x14ac:dyDescent="0.35">
      <c r="A13664" s="1" t="s">
        <v>22991</v>
      </c>
      <c r="B13664" t="s">
        <v>19609</v>
      </c>
      <c r="C13664" t="s">
        <v>34</v>
      </c>
      <c r="D13664" t="s">
        <v>35</v>
      </c>
      <c r="E13664">
        <v>1</v>
      </c>
      <c r="F13664" s="2">
        <v>3053.16</v>
      </c>
      <c r="G13664" s="3">
        <v>7986</v>
      </c>
      <c r="H13664" s="3">
        <v>30.531599999999997</v>
      </c>
      <c r="I13664" s="3">
        <v>143.49851999999998</v>
      </c>
      <c r="J13664" s="3">
        <v>3227.1901199999998</v>
      </c>
      <c r="K13664" s="4">
        <v>0.35</v>
      </c>
      <c r="L13664" s="73">
        <v>5858.5912947692304</v>
      </c>
    </row>
    <row r="13665" spans="1:12" x14ac:dyDescent="0.35">
      <c r="A13665" s="1" t="s">
        <v>22992</v>
      </c>
      <c r="B13665" t="s">
        <v>22993</v>
      </c>
      <c r="C13665" t="s">
        <v>26</v>
      </c>
      <c r="D13665" t="s">
        <v>27</v>
      </c>
      <c r="E13665">
        <v>1</v>
      </c>
      <c r="F13665" s="2">
        <v>24.41</v>
      </c>
      <c r="G13665" s="3">
        <v>45</v>
      </c>
      <c r="H13665" s="3">
        <v>0.24410000000000001</v>
      </c>
      <c r="I13665" s="3">
        <v>1.14727</v>
      </c>
      <c r="J13665" s="3">
        <v>25.801369999999999</v>
      </c>
      <c r="K13665" s="4">
        <v>0.35</v>
      </c>
      <c r="L13665" s="73">
        <v>46.839410153846153</v>
      </c>
    </row>
    <row r="13666" spans="1:12" x14ac:dyDescent="0.35">
      <c r="A13666" s="1" t="s">
        <v>22994</v>
      </c>
      <c r="B13666" t="s">
        <v>22995</v>
      </c>
      <c r="C13666" t="s">
        <v>13</v>
      </c>
      <c r="D13666" t="s">
        <v>14</v>
      </c>
      <c r="E13666">
        <v>1</v>
      </c>
      <c r="F13666" s="2">
        <v>84.84</v>
      </c>
      <c r="G13666" s="3">
        <v>170</v>
      </c>
      <c r="H13666" s="3">
        <v>0.84840000000000004</v>
      </c>
      <c r="I13666" s="3">
        <v>3.9874800000000001</v>
      </c>
      <c r="J13666" s="3">
        <v>89.675880000000006</v>
      </c>
      <c r="K13666" s="4">
        <v>0.34999999999999992</v>
      </c>
      <c r="L13666" s="73">
        <v>162.79621292307692</v>
      </c>
    </row>
    <row r="13667" spans="1:12" x14ac:dyDescent="0.35">
      <c r="A13667" s="1" t="s">
        <v>22996</v>
      </c>
      <c r="B13667" t="s">
        <v>19609</v>
      </c>
      <c r="C13667" t="s">
        <v>34</v>
      </c>
      <c r="D13667" t="s">
        <v>35</v>
      </c>
      <c r="E13667">
        <v>1</v>
      </c>
      <c r="F13667" s="2">
        <v>4051.08</v>
      </c>
      <c r="G13667" s="3">
        <v>10754</v>
      </c>
      <c r="H13667" s="3">
        <v>40.510800000000003</v>
      </c>
      <c r="I13667" s="3">
        <v>190.40075999999999</v>
      </c>
      <c r="J13667" s="3">
        <v>4281.9915600000004</v>
      </c>
      <c r="K13667" s="4">
        <v>0.35</v>
      </c>
      <c r="L13667" s="73">
        <v>7773.4616012307697</v>
      </c>
    </row>
    <row r="13668" spans="1:12" x14ac:dyDescent="0.35">
      <c r="A13668" s="1" t="s">
        <v>22997</v>
      </c>
      <c r="B13668" t="s">
        <v>22275</v>
      </c>
      <c r="C13668" t="s">
        <v>34</v>
      </c>
      <c r="D13668" t="s">
        <v>35</v>
      </c>
      <c r="E13668">
        <v>1</v>
      </c>
      <c r="F13668" s="2">
        <v>6878.52</v>
      </c>
      <c r="G13668" s="3">
        <v>17527</v>
      </c>
      <c r="H13668" s="3">
        <v>68.785200000000003</v>
      </c>
      <c r="I13668" s="3">
        <v>323.29044000000005</v>
      </c>
      <c r="J13668" s="3">
        <v>7270.5956400000005</v>
      </c>
      <c r="K13668" s="4">
        <v>0.35000000000000003</v>
      </c>
      <c r="L13668" s="73">
        <v>13198.927469538463</v>
      </c>
    </row>
    <row r="13669" spans="1:12" x14ac:dyDescent="0.35">
      <c r="A13669" s="1" t="s">
        <v>22998</v>
      </c>
      <c r="B13669" t="s">
        <v>22999</v>
      </c>
      <c r="C13669" t="s">
        <v>34</v>
      </c>
      <c r="D13669" t="s">
        <v>35</v>
      </c>
      <c r="E13669">
        <v>1</v>
      </c>
      <c r="F13669" s="2">
        <v>35.4</v>
      </c>
      <c r="G13669" s="3">
        <v>43</v>
      </c>
      <c r="H13669" s="3">
        <v>0.35399999999999998</v>
      </c>
      <c r="I13669" s="3">
        <v>1.6637999999999999</v>
      </c>
      <c r="J13669" s="3">
        <v>37.4178</v>
      </c>
      <c r="K13669" s="4">
        <v>0.35</v>
      </c>
      <c r="L13669" s="73">
        <v>67.927698461538455</v>
      </c>
    </row>
    <row r="13670" spans="1:12" x14ac:dyDescent="0.35">
      <c r="A13670" s="1" t="s">
        <v>23000</v>
      </c>
      <c r="B13670" t="s">
        <v>23001</v>
      </c>
      <c r="C13670" t="s">
        <v>363</v>
      </c>
      <c r="D13670" t="s">
        <v>364</v>
      </c>
      <c r="E13670">
        <v>1</v>
      </c>
      <c r="F13670" s="2">
        <v>4987.18</v>
      </c>
      <c r="G13670" s="3">
        <v>9570</v>
      </c>
      <c r="H13670" s="3">
        <v>49.871800000000007</v>
      </c>
      <c r="I13670" s="3">
        <v>234.39746000000002</v>
      </c>
      <c r="J13670" s="3">
        <v>5271.4492600000003</v>
      </c>
      <c r="K13670" s="4">
        <v>0.35</v>
      </c>
      <c r="L13670" s="73">
        <v>9569.7078873846167</v>
      </c>
    </row>
    <row r="13671" spans="1:12" x14ac:dyDescent="0.35">
      <c r="A13671" s="1" t="s">
        <v>23002</v>
      </c>
      <c r="B13671" t="s">
        <v>23003</v>
      </c>
      <c r="C13671" t="s">
        <v>34</v>
      </c>
      <c r="D13671" t="s">
        <v>35</v>
      </c>
      <c r="E13671">
        <v>1</v>
      </c>
      <c r="F13671" s="2">
        <v>7.8100000000000003E-2</v>
      </c>
      <c r="G13671" s="3">
        <v>252</v>
      </c>
      <c r="H13671" s="3">
        <v>7.8100000000000001E-4</v>
      </c>
      <c r="I13671" s="3">
        <v>3.6707000000000003E-3</v>
      </c>
      <c r="J13671" s="3">
        <v>8.2551700000000006E-2</v>
      </c>
      <c r="K13671" s="4">
        <v>0.34999999999999992</v>
      </c>
      <c r="L13671" s="73">
        <v>0.14986308615384614</v>
      </c>
    </row>
    <row r="13672" spans="1:12" x14ac:dyDescent="0.35">
      <c r="A13672" s="1" t="s">
        <v>23004</v>
      </c>
      <c r="B13672" t="s">
        <v>23005</v>
      </c>
      <c r="C13672" t="s">
        <v>363</v>
      </c>
      <c r="D13672" t="s">
        <v>364</v>
      </c>
      <c r="E13672">
        <v>1</v>
      </c>
      <c r="F13672" s="2">
        <v>741.2</v>
      </c>
      <c r="G13672" s="3">
        <v>1619.94</v>
      </c>
      <c r="H13672" s="3">
        <v>7.4120000000000008</v>
      </c>
      <c r="I13672" s="3">
        <v>34.836400000000005</v>
      </c>
      <c r="J13672" s="3">
        <v>783.44840000000011</v>
      </c>
      <c r="K13672" s="4">
        <v>0.35000000000000003</v>
      </c>
      <c r="L13672" s="73">
        <v>1422.2601723076925</v>
      </c>
    </row>
    <row r="13673" spans="1:12" x14ac:dyDescent="0.35">
      <c r="A13673" s="1" t="s">
        <v>23006</v>
      </c>
      <c r="B13673" t="s">
        <v>20016</v>
      </c>
      <c r="C13673" t="s">
        <v>34</v>
      </c>
      <c r="D13673" t="s">
        <v>35</v>
      </c>
      <c r="E13673">
        <v>1</v>
      </c>
      <c r="F13673" s="2">
        <v>3884.76</v>
      </c>
      <c r="G13673" s="3">
        <v>9713</v>
      </c>
      <c r="H13673" s="3">
        <v>38.8476</v>
      </c>
      <c r="I13673" s="3">
        <v>182.58372</v>
      </c>
      <c r="J13673" s="3">
        <v>4106.1913199999999</v>
      </c>
      <c r="K13673" s="4">
        <v>0.35000000000000003</v>
      </c>
      <c r="L13673" s="73">
        <v>7454.316550153846</v>
      </c>
    </row>
    <row r="13674" spans="1:12" x14ac:dyDescent="0.35">
      <c r="A13674" s="1" t="s">
        <v>23007</v>
      </c>
      <c r="B13674" t="s">
        <v>10546</v>
      </c>
      <c r="C13674" t="s">
        <v>13</v>
      </c>
      <c r="D13674" t="s">
        <v>14</v>
      </c>
      <c r="E13674">
        <v>1</v>
      </c>
      <c r="F13674" s="2">
        <v>6.1912000000000003</v>
      </c>
      <c r="G13674" s="3">
        <v>30.85</v>
      </c>
      <c r="H13674" s="3">
        <v>6.1912000000000002E-2</v>
      </c>
      <c r="I13674" s="3">
        <v>0.29098640000000003</v>
      </c>
      <c r="J13674" s="3">
        <v>6.5440984000000011</v>
      </c>
      <c r="K13674" s="4">
        <v>0.35</v>
      </c>
      <c r="L13674" s="73">
        <v>11.880055556923079</v>
      </c>
    </row>
    <row r="13675" spans="1:12" x14ac:dyDescent="0.35">
      <c r="A13675" s="1" t="s">
        <v>23008</v>
      </c>
      <c r="B13675" t="s">
        <v>19778</v>
      </c>
      <c r="C13675" t="s">
        <v>34</v>
      </c>
      <c r="D13675" t="s">
        <v>35</v>
      </c>
      <c r="E13675">
        <v>1</v>
      </c>
      <c r="F13675" s="2">
        <v>692.83</v>
      </c>
      <c r="G13675" s="3">
        <v>1695.9376</v>
      </c>
      <c r="H13675" s="3">
        <v>6.9283000000000001</v>
      </c>
      <c r="I13675" s="3">
        <v>32.563009999999998</v>
      </c>
      <c r="J13675" s="3">
        <v>732.32131000000004</v>
      </c>
      <c r="K13675" s="4">
        <v>0.35000000000000003</v>
      </c>
      <c r="L13675" s="73">
        <v>1329.4448396923078</v>
      </c>
    </row>
    <row r="13676" spans="1:12" x14ac:dyDescent="0.35">
      <c r="A13676" s="1" t="s">
        <v>23009</v>
      </c>
      <c r="B13676" t="s">
        <v>23010</v>
      </c>
      <c r="C13676" t="s">
        <v>363</v>
      </c>
      <c r="D13676" t="s">
        <v>364</v>
      </c>
      <c r="E13676">
        <v>1</v>
      </c>
      <c r="F13676" s="2">
        <v>36.06</v>
      </c>
      <c r="G13676" s="3">
        <v>75</v>
      </c>
      <c r="H13676" s="3">
        <v>0.36060000000000003</v>
      </c>
      <c r="I13676" s="3">
        <v>1.6948200000000002</v>
      </c>
      <c r="J13676" s="3">
        <v>38.11542</v>
      </c>
      <c r="K13676" s="4">
        <v>0.35</v>
      </c>
      <c r="L13676" s="73">
        <v>69.194147076923073</v>
      </c>
    </row>
    <row r="13677" spans="1:12" x14ac:dyDescent="0.35">
      <c r="A13677" s="1" t="s">
        <v>23011</v>
      </c>
      <c r="B13677" t="s">
        <v>1571</v>
      </c>
      <c r="C13677" t="s">
        <v>34</v>
      </c>
      <c r="D13677" t="s">
        <v>35</v>
      </c>
      <c r="E13677">
        <v>1</v>
      </c>
      <c r="F13677" s="2">
        <v>26906.42</v>
      </c>
      <c r="G13677" s="3">
        <v>74734</v>
      </c>
      <c r="H13677" s="3">
        <v>269.06419999999997</v>
      </c>
      <c r="I13677" s="3">
        <v>1264.6017399999998</v>
      </c>
      <c r="J13677" s="3">
        <v>28440.085939999997</v>
      </c>
      <c r="K13677" s="4">
        <v>0.34999999999999992</v>
      </c>
      <c r="L13677" s="73">
        <v>51629.694475692297</v>
      </c>
    </row>
    <row r="13678" spans="1:12" x14ac:dyDescent="0.35">
      <c r="A13678" s="1" t="s">
        <v>23012</v>
      </c>
      <c r="B13678" t="s">
        <v>23013</v>
      </c>
      <c r="C13678" t="s">
        <v>363</v>
      </c>
      <c r="D13678" t="s">
        <v>364</v>
      </c>
      <c r="E13678">
        <v>1</v>
      </c>
      <c r="F13678" s="2">
        <v>53.13</v>
      </c>
      <c r="G13678" s="3">
        <v>105</v>
      </c>
      <c r="H13678" s="3">
        <v>0.53129999999999999</v>
      </c>
      <c r="I13678" s="3">
        <v>2.4971100000000002</v>
      </c>
      <c r="J13678" s="3">
        <v>56.158410000000003</v>
      </c>
      <c r="K13678" s="4">
        <v>0.35000000000000003</v>
      </c>
      <c r="L13678" s="73">
        <v>101.94911353846155</v>
      </c>
    </row>
    <row r="13679" spans="1:12" x14ac:dyDescent="0.35">
      <c r="A13679" s="1" t="s">
        <v>23014</v>
      </c>
      <c r="B13679" t="s">
        <v>19562</v>
      </c>
      <c r="C13679" t="s">
        <v>363</v>
      </c>
      <c r="D13679" t="s">
        <v>364</v>
      </c>
      <c r="E13679">
        <v>1</v>
      </c>
      <c r="F13679" s="2">
        <v>1461.96</v>
      </c>
      <c r="G13679" s="3">
        <v>2431</v>
      </c>
      <c r="H13679" s="3">
        <v>14.6196</v>
      </c>
      <c r="I13679" s="3">
        <v>68.712119999999999</v>
      </c>
      <c r="J13679" s="3">
        <v>1545.2917199999999</v>
      </c>
      <c r="K13679" s="4">
        <v>0.35</v>
      </c>
      <c r="L13679" s="73">
        <v>2805.2988147692304</v>
      </c>
    </row>
    <row r="13680" spans="1:12" x14ac:dyDescent="0.35">
      <c r="A13680" s="1" t="s">
        <v>23015</v>
      </c>
      <c r="B13680" t="s">
        <v>23016</v>
      </c>
      <c r="C13680" t="s">
        <v>363</v>
      </c>
      <c r="D13680" t="s">
        <v>364</v>
      </c>
      <c r="E13680">
        <v>1</v>
      </c>
      <c r="F13680" s="2">
        <v>2039.2</v>
      </c>
      <c r="G13680" s="3">
        <v>4073</v>
      </c>
      <c r="H13680" s="3">
        <v>20.391999999999999</v>
      </c>
      <c r="I13680" s="3">
        <v>95.842399999999998</v>
      </c>
      <c r="J13680" s="3">
        <v>2155.4344000000001</v>
      </c>
      <c r="K13680" s="4">
        <v>0.35</v>
      </c>
      <c r="L13680" s="73">
        <v>3912.9424492307689</v>
      </c>
    </row>
    <row r="13681" spans="1:12" x14ac:dyDescent="0.35">
      <c r="A13681" s="1" t="s">
        <v>23017</v>
      </c>
      <c r="B13681" t="s">
        <v>19609</v>
      </c>
      <c r="C13681" t="s">
        <v>34</v>
      </c>
      <c r="D13681" t="s">
        <v>35</v>
      </c>
      <c r="E13681">
        <v>1</v>
      </c>
      <c r="F13681" s="2">
        <v>2554.1999999999998</v>
      </c>
      <c r="G13681" s="3">
        <v>6602</v>
      </c>
      <c r="H13681" s="3">
        <v>25.541999999999998</v>
      </c>
      <c r="I13681" s="3">
        <v>120.0474</v>
      </c>
      <c r="J13681" s="3">
        <v>2699.7893999999997</v>
      </c>
      <c r="K13681" s="4">
        <v>0.34999999999999992</v>
      </c>
      <c r="L13681" s="73">
        <v>4901.1561415384604</v>
      </c>
    </row>
    <row r="13682" spans="1:12" x14ac:dyDescent="0.35">
      <c r="A13682" s="1" t="s">
        <v>23018</v>
      </c>
      <c r="B13682" t="s">
        <v>23019</v>
      </c>
      <c r="C13682" t="s">
        <v>26</v>
      </c>
      <c r="D13682" t="s">
        <v>27</v>
      </c>
      <c r="E13682">
        <v>1</v>
      </c>
      <c r="F13682" s="2">
        <v>353.21</v>
      </c>
      <c r="G13682" s="3">
        <v>719</v>
      </c>
      <c r="H13682" s="3">
        <v>3.5320999999999998</v>
      </c>
      <c r="I13682" s="3">
        <v>16.60087</v>
      </c>
      <c r="J13682" s="3">
        <v>373.34296999999998</v>
      </c>
      <c r="K13682" s="4">
        <v>0.35</v>
      </c>
      <c r="L13682" s="73">
        <v>677.76108399999998</v>
      </c>
    </row>
    <row r="13683" spans="1:12" x14ac:dyDescent="0.35">
      <c r="A13683" s="1">
        <v>728103</v>
      </c>
      <c r="B13683" t="s">
        <v>23020</v>
      </c>
      <c r="C13683" t="s">
        <v>34</v>
      </c>
      <c r="D13683" t="s">
        <v>35</v>
      </c>
      <c r="E13683">
        <v>1</v>
      </c>
      <c r="F13683" s="2">
        <v>0.17499999999999999</v>
      </c>
      <c r="G13683" s="3">
        <v>1</v>
      </c>
      <c r="H13683" s="3">
        <v>1.7499999999999998E-3</v>
      </c>
      <c r="I13683" s="3">
        <v>8.2249999999999997E-3</v>
      </c>
      <c r="J13683" s="3">
        <v>0.184975</v>
      </c>
      <c r="K13683" s="4">
        <v>0.35</v>
      </c>
      <c r="L13683" s="73">
        <v>0.33580076923076918</v>
      </c>
    </row>
    <row r="13684" spans="1:12" x14ac:dyDescent="0.35">
      <c r="A13684" s="1" t="s">
        <v>23021</v>
      </c>
      <c r="B13684" t="s">
        <v>23022</v>
      </c>
      <c r="C13684" t="s">
        <v>363</v>
      </c>
      <c r="D13684" t="s">
        <v>364</v>
      </c>
      <c r="E13684">
        <v>1</v>
      </c>
      <c r="F13684" s="2">
        <v>253.54</v>
      </c>
      <c r="G13684" s="3">
        <v>507</v>
      </c>
      <c r="H13684" s="3">
        <v>2.5354000000000001</v>
      </c>
      <c r="I13684" s="3">
        <v>11.91638</v>
      </c>
      <c r="J13684" s="3">
        <v>267.99178000000001</v>
      </c>
      <c r="K13684" s="4">
        <v>0.35</v>
      </c>
      <c r="L13684" s="73">
        <v>486.50815446153848</v>
      </c>
    </row>
    <row r="13685" spans="1:12" x14ac:dyDescent="0.35">
      <c r="A13685" s="1" t="s">
        <v>23023</v>
      </c>
      <c r="B13685" t="s">
        <v>23024</v>
      </c>
      <c r="C13685" t="s">
        <v>21</v>
      </c>
      <c r="D13685" t="s">
        <v>22</v>
      </c>
      <c r="E13685">
        <v>1</v>
      </c>
      <c r="F13685" s="2">
        <v>58.6</v>
      </c>
      <c r="G13685" s="3">
        <v>127</v>
      </c>
      <c r="H13685" s="3">
        <v>0.58600000000000008</v>
      </c>
      <c r="I13685" s="3">
        <v>2.7542</v>
      </c>
      <c r="J13685" s="3">
        <v>61.940199999999997</v>
      </c>
      <c r="K13685" s="4">
        <v>0.35</v>
      </c>
      <c r="L13685" s="73">
        <v>112.44528615384614</v>
      </c>
    </row>
    <row r="13686" spans="1:12" x14ac:dyDescent="0.35">
      <c r="A13686" s="1">
        <v>727308</v>
      </c>
      <c r="B13686" t="s">
        <v>21261</v>
      </c>
      <c r="C13686" t="s">
        <v>34</v>
      </c>
      <c r="D13686" t="s">
        <v>35</v>
      </c>
      <c r="E13686">
        <v>1</v>
      </c>
      <c r="F13686" s="2">
        <v>0.215</v>
      </c>
      <c r="G13686" s="3">
        <v>1</v>
      </c>
      <c r="H13686" s="3">
        <v>2.15E-3</v>
      </c>
      <c r="I13686" s="3">
        <v>1.0104999999999999E-2</v>
      </c>
      <c r="J13686" s="3">
        <v>0.22725500000000001</v>
      </c>
      <c r="K13686" s="4">
        <v>0.35</v>
      </c>
      <c r="L13686" s="73">
        <v>0.41255523076923079</v>
      </c>
    </row>
    <row r="13687" spans="1:12" x14ac:dyDescent="0.35">
      <c r="A13687" s="1" t="s">
        <v>23025</v>
      </c>
      <c r="B13687" t="s">
        <v>1973</v>
      </c>
      <c r="C13687" t="s">
        <v>13</v>
      </c>
      <c r="D13687" t="s">
        <v>14</v>
      </c>
      <c r="E13687">
        <v>1</v>
      </c>
      <c r="F13687" s="2">
        <v>2415.84</v>
      </c>
      <c r="G13687" s="3">
        <v>4836</v>
      </c>
      <c r="H13687" s="3">
        <v>24.1584</v>
      </c>
      <c r="I13687" s="3">
        <v>113.54448000000001</v>
      </c>
      <c r="J13687" s="3">
        <v>2553.54288</v>
      </c>
      <c r="K13687" s="4">
        <v>0.35</v>
      </c>
      <c r="L13687" s="73">
        <v>4635.6624590769225</v>
      </c>
    </row>
    <row r="13688" spans="1:12" x14ac:dyDescent="0.35">
      <c r="A13688" s="1" t="s">
        <v>23026</v>
      </c>
      <c r="B13688" t="s">
        <v>23027</v>
      </c>
      <c r="C13688" t="s">
        <v>34</v>
      </c>
      <c r="D13688" t="s">
        <v>35</v>
      </c>
      <c r="E13688">
        <v>1</v>
      </c>
      <c r="F13688" s="2">
        <v>4217.3999999999996</v>
      </c>
      <c r="G13688" s="3">
        <v>10546</v>
      </c>
      <c r="H13688" s="3">
        <v>42.173999999999999</v>
      </c>
      <c r="I13688" s="3">
        <v>198.21779999999998</v>
      </c>
      <c r="J13688" s="3">
        <v>4457.7918</v>
      </c>
      <c r="K13688" s="4">
        <v>0.35000000000000003</v>
      </c>
      <c r="L13688" s="73">
        <v>8092.6066523076925</v>
      </c>
    </row>
    <row r="13689" spans="1:12" x14ac:dyDescent="0.35">
      <c r="A13689" s="1" t="s">
        <v>23028</v>
      </c>
      <c r="B13689" t="s">
        <v>3729</v>
      </c>
      <c r="C13689" t="s">
        <v>13</v>
      </c>
      <c r="D13689" t="s">
        <v>14</v>
      </c>
      <c r="E13689">
        <v>1</v>
      </c>
      <c r="F13689" s="2">
        <v>10323.75</v>
      </c>
      <c r="G13689" s="3">
        <v>24961.797999999999</v>
      </c>
      <c r="H13689" s="3">
        <v>103.2375</v>
      </c>
      <c r="I13689" s="3">
        <v>485.21625</v>
      </c>
      <c r="J13689" s="3">
        <v>10912.203749999999</v>
      </c>
      <c r="K13689" s="4">
        <v>0.35</v>
      </c>
      <c r="L13689" s="73">
        <v>19809.846807692305</v>
      </c>
    </row>
    <row r="13690" spans="1:12" x14ac:dyDescent="0.35">
      <c r="A13690" s="1" t="s">
        <v>23029</v>
      </c>
      <c r="B13690" t="s">
        <v>23030</v>
      </c>
      <c r="C13690" t="s">
        <v>363</v>
      </c>
      <c r="D13690" t="s">
        <v>364</v>
      </c>
      <c r="E13690">
        <v>1</v>
      </c>
      <c r="F13690" s="2">
        <v>549.45000000000005</v>
      </c>
      <c r="G13690" s="3">
        <v>1099</v>
      </c>
      <c r="H13690" s="3">
        <v>5.4945000000000004</v>
      </c>
      <c r="I13690" s="3">
        <v>25.824150000000003</v>
      </c>
      <c r="J13690" s="3">
        <v>580.76865000000009</v>
      </c>
      <c r="K13690" s="4">
        <v>0.34999999999999992</v>
      </c>
      <c r="L13690" s="73">
        <v>1054.3184723076924</v>
      </c>
    </row>
    <row r="13691" spans="1:12" x14ac:dyDescent="0.35">
      <c r="A13691" s="1" t="s">
        <v>23031</v>
      </c>
      <c r="B13691" t="s">
        <v>23032</v>
      </c>
      <c r="C13691" t="s">
        <v>26</v>
      </c>
      <c r="D13691" t="s">
        <v>27</v>
      </c>
      <c r="E13691">
        <v>1</v>
      </c>
      <c r="F13691" s="2">
        <v>39.909999999999997</v>
      </c>
      <c r="G13691" s="3">
        <v>110.88</v>
      </c>
      <c r="H13691" s="3">
        <v>0.39909999999999995</v>
      </c>
      <c r="I13691" s="3">
        <v>1.8757699999999999</v>
      </c>
      <c r="J13691" s="3">
        <v>42.184869999999997</v>
      </c>
      <c r="K13691" s="4">
        <v>0.35000000000000003</v>
      </c>
      <c r="L13691" s="73">
        <v>76.581763999999993</v>
      </c>
    </row>
    <row r="13692" spans="1:12" x14ac:dyDescent="0.35">
      <c r="A13692" s="1" t="s">
        <v>23033</v>
      </c>
      <c r="B13692" t="s">
        <v>23034</v>
      </c>
      <c r="C13692" t="s">
        <v>363</v>
      </c>
      <c r="D13692" t="s">
        <v>364</v>
      </c>
      <c r="E13692">
        <v>1</v>
      </c>
      <c r="F13692" s="2">
        <v>1713.6</v>
      </c>
      <c r="G13692" s="3">
        <v>3745.19</v>
      </c>
      <c r="H13692" s="3">
        <v>17.135999999999999</v>
      </c>
      <c r="I13692" s="3">
        <v>80.539199999999994</v>
      </c>
      <c r="J13692" s="3">
        <v>1811.2751999999998</v>
      </c>
      <c r="K13692" s="4">
        <v>0.35</v>
      </c>
      <c r="L13692" s="73">
        <v>3288.1611323076918</v>
      </c>
    </row>
    <row r="13693" spans="1:12" x14ac:dyDescent="0.35">
      <c r="A13693" s="1" t="s">
        <v>23035</v>
      </c>
      <c r="B13693" t="s">
        <v>23036</v>
      </c>
      <c r="C13693" t="s">
        <v>13</v>
      </c>
      <c r="D13693" t="s">
        <v>14</v>
      </c>
      <c r="E13693">
        <v>1</v>
      </c>
      <c r="F13693" s="2">
        <v>2194.92</v>
      </c>
      <c r="G13693" s="3">
        <v>4393</v>
      </c>
      <c r="H13693" s="3">
        <v>21.949200000000001</v>
      </c>
      <c r="I13693" s="3">
        <v>103.16124000000001</v>
      </c>
      <c r="J13693" s="3">
        <v>2320.03044</v>
      </c>
      <c r="K13693" s="4">
        <v>0.35</v>
      </c>
      <c r="L13693" s="73">
        <v>4211.7475679999998</v>
      </c>
    </row>
    <row r="13694" spans="1:12" x14ac:dyDescent="0.35">
      <c r="A13694" s="1" t="s">
        <v>23037</v>
      </c>
      <c r="B13694" t="s">
        <v>1586</v>
      </c>
      <c r="C13694" t="s">
        <v>34</v>
      </c>
      <c r="D13694" t="s">
        <v>35</v>
      </c>
      <c r="E13694">
        <v>1</v>
      </c>
      <c r="F13694" s="2">
        <v>15123.24</v>
      </c>
      <c r="G13694" s="3">
        <v>42003</v>
      </c>
      <c r="H13694" s="3">
        <v>151.23240000000001</v>
      </c>
      <c r="I13694" s="3">
        <v>710.79228000000001</v>
      </c>
      <c r="J13694" s="3">
        <v>15985.26468</v>
      </c>
      <c r="K13694" s="4">
        <v>0.35000000000000003</v>
      </c>
      <c r="L13694" s="73">
        <v>29019.403572923078</v>
      </c>
    </row>
    <row r="13695" spans="1:12" x14ac:dyDescent="0.35">
      <c r="A13695" s="1" t="s">
        <v>23038</v>
      </c>
      <c r="B13695" t="s">
        <v>4839</v>
      </c>
      <c r="C13695" t="s">
        <v>13</v>
      </c>
      <c r="D13695" t="s">
        <v>14</v>
      </c>
      <c r="E13695">
        <v>1</v>
      </c>
      <c r="F13695" s="2">
        <v>85.346999999999994</v>
      </c>
      <c r="G13695" s="3">
        <v>177</v>
      </c>
      <c r="H13695" s="3">
        <v>0.85346999999999995</v>
      </c>
      <c r="I13695" s="3">
        <v>4.0113089999999998</v>
      </c>
      <c r="J13695" s="3">
        <v>90.211778999999993</v>
      </c>
      <c r="K13695" s="4">
        <v>0.35</v>
      </c>
      <c r="L13695" s="73">
        <v>163.7690757230769</v>
      </c>
    </row>
    <row r="13696" spans="1:12" x14ac:dyDescent="0.35">
      <c r="A13696" s="1" t="s">
        <v>23039</v>
      </c>
      <c r="B13696" t="s">
        <v>23040</v>
      </c>
      <c r="C13696" t="s">
        <v>363</v>
      </c>
      <c r="D13696" t="s">
        <v>364</v>
      </c>
      <c r="E13696">
        <v>1</v>
      </c>
      <c r="F13696" s="2">
        <v>30.8</v>
      </c>
      <c r="G13696" s="3">
        <v>74</v>
      </c>
      <c r="H13696" s="3">
        <v>0.308</v>
      </c>
      <c r="I13696" s="3">
        <v>1.4476</v>
      </c>
      <c r="J13696" s="3">
        <v>32.555599999999998</v>
      </c>
      <c r="K13696" s="4">
        <v>0.35</v>
      </c>
      <c r="L13696" s="73">
        <v>59.100935384615376</v>
      </c>
    </row>
    <row r="13697" spans="1:12" x14ac:dyDescent="0.35">
      <c r="A13697" s="1" t="s">
        <v>23041</v>
      </c>
      <c r="B13697" t="s">
        <v>23042</v>
      </c>
      <c r="C13697" t="s">
        <v>21</v>
      </c>
      <c r="D13697" t="s">
        <v>22</v>
      </c>
      <c r="E13697">
        <v>1</v>
      </c>
      <c r="F13697" s="2">
        <v>10.4</v>
      </c>
      <c r="G13697" s="3">
        <v>29</v>
      </c>
      <c r="H13697" s="3">
        <v>0.10400000000000001</v>
      </c>
      <c r="I13697" s="3">
        <v>0.48880000000000001</v>
      </c>
      <c r="J13697" s="3">
        <v>10.992799999999999</v>
      </c>
      <c r="K13697" s="4">
        <v>0.35000000000000003</v>
      </c>
      <c r="L13697" s="73">
        <v>19.956159999999997</v>
      </c>
    </row>
    <row r="13698" spans="1:12" x14ac:dyDescent="0.35">
      <c r="A13698" s="1" t="s">
        <v>23043</v>
      </c>
      <c r="B13698" t="s">
        <v>23044</v>
      </c>
      <c r="C13698" t="s">
        <v>26</v>
      </c>
      <c r="D13698" t="s">
        <v>27</v>
      </c>
      <c r="E13698">
        <v>1</v>
      </c>
      <c r="F13698" s="2">
        <v>30.93</v>
      </c>
      <c r="G13698" s="3">
        <v>63</v>
      </c>
      <c r="H13698" s="3">
        <v>0.30930000000000002</v>
      </c>
      <c r="I13698" s="3">
        <v>1.4537100000000001</v>
      </c>
      <c r="J13698" s="3">
        <v>32.693010000000001</v>
      </c>
      <c r="K13698" s="4">
        <v>0.35</v>
      </c>
      <c r="L13698" s="73">
        <v>59.350387384615381</v>
      </c>
    </row>
    <row r="13699" spans="1:12" x14ac:dyDescent="0.35">
      <c r="A13699" s="1" t="s">
        <v>23045</v>
      </c>
      <c r="B13699" t="s">
        <v>23046</v>
      </c>
      <c r="C13699" t="s">
        <v>13</v>
      </c>
      <c r="D13699" t="s">
        <v>14</v>
      </c>
      <c r="E13699">
        <v>1</v>
      </c>
      <c r="F13699" s="2">
        <v>283.92</v>
      </c>
      <c r="G13699" s="3">
        <v>569</v>
      </c>
      <c r="H13699" s="3">
        <v>2.8392000000000004</v>
      </c>
      <c r="I13699" s="3">
        <v>13.344240000000001</v>
      </c>
      <c r="J13699" s="3">
        <v>300.10344000000003</v>
      </c>
      <c r="K13699" s="4">
        <v>0.35</v>
      </c>
      <c r="L13699" s="73">
        <v>544.80316800000003</v>
      </c>
    </row>
    <row r="13700" spans="1:12" x14ac:dyDescent="0.35">
      <c r="A13700" s="1" t="s">
        <v>23047</v>
      </c>
      <c r="B13700" t="s">
        <v>1571</v>
      </c>
      <c r="C13700" t="s">
        <v>34</v>
      </c>
      <c r="D13700" t="s">
        <v>35</v>
      </c>
      <c r="E13700">
        <v>1</v>
      </c>
      <c r="F13700" s="2">
        <v>31147.58</v>
      </c>
      <c r="G13700" s="3">
        <v>86510</v>
      </c>
      <c r="H13700" s="3">
        <v>311.47580000000005</v>
      </c>
      <c r="I13700" s="3">
        <v>1463.9362600000002</v>
      </c>
      <c r="J13700" s="3">
        <v>32922.992060000004</v>
      </c>
      <c r="K13700" s="4">
        <v>0.34999999999999992</v>
      </c>
      <c r="L13700" s="73">
        <v>59767.893278153846</v>
      </c>
    </row>
    <row r="13701" spans="1:12" x14ac:dyDescent="0.35">
      <c r="A13701" s="1" t="s">
        <v>23048</v>
      </c>
      <c r="B13701" t="s">
        <v>23049</v>
      </c>
      <c r="C13701" t="s">
        <v>13</v>
      </c>
      <c r="D13701" t="s">
        <v>14</v>
      </c>
      <c r="E13701">
        <v>1</v>
      </c>
      <c r="F13701" s="2">
        <v>83.570300000000003</v>
      </c>
      <c r="G13701" s="3">
        <v>193</v>
      </c>
      <c r="H13701" s="3">
        <v>0.83570300000000008</v>
      </c>
      <c r="I13701" s="3">
        <v>3.9278041000000004</v>
      </c>
      <c r="J13701" s="3">
        <v>88.333807100000001</v>
      </c>
      <c r="K13701" s="4">
        <v>0.34999999999999992</v>
      </c>
      <c r="L13701" s="73">
        <v>160.35983442769231</v>
      </c>
    </row>
    <row r="13702" spans="1:12" x14ac:dyDescent="0.35">
      <c r="A13702" s="1" t="s">
        <v>23050</v>
      </c>
      <c r="B13702" t="s">
        <v>23051</v>
      </c>
      <c r="C13702" t="s">
        <v>363</v>
      </c>
      <c r="D13702" t="s">
        <v>364</v>
      </c>
      <c r="E13702">
        <v>1</v>
      </c>
      <c r="F13702" s="2">
        <v>1503.2</v>
      </c>
      <c r="G13702" s="3">
        <v>3998</v>
      </c>
      <c r="H13702" s="3">
        <v>15.032</v>
      </c>
      <c r="I13702" s="3">
        <v>70.650400000000005</v>
      </c>
      <c r="J13702" s="3">
        <v>1588.8824</v>
      </c>
      <c r="K13702" s="4">
        <v>0.35000000000000003</v>
      </c>
      <c r="L13702" s="73">
        <v>2884.4326646153845</v>
      </c>
    </row>
    <row r="13703" spans="1:12" x14ac:dyDescent="0.35">
      <c r="A13703" s="1" t="s">
        <v>23052</v>
      </c>
      <c r="B13703" t="s">
        <v>7968</v>
      </c>
      <c r="C13703" t="s">
        <v>34</v>
      </c>
      <c r="D13703" t="s">
        <v>35</v>
      </c>
      <c r="E13703">
        <v>1</v>
      </c>
      <c r="F13703" s="2">
        <v>7900.2</v>
      </c>
      <c r="G13703" s="3">
        <v>21942</v>
      </c>
      <c r="H13703" s="3">
        <v>79.001999999999995</v>
      </c>
      <c r="I13703" s="3">
        <v>371.30939999999998</v>
      </c>
      <c r="J13703" s="3">
        <v>8350.5113999999994</v>
      </c>
      <c r="K13703" s="4">
        <v>0.35</v>
      </c>
      <c r="L13703" s="73">
        <v>15159.389926153844</v>
      </c>
    </row>
    <row r="13704" spans="1:12" x14ac:dyDescent="0.35">
      <c r="A13704" s="1" t="s">
        <v>23053</v>
      </c>
      <c r="B13704" t="s">
        <v>13358</v>
      </c>
      <c r="C13704" t="s">
        <v>363</v>
      </c>
      <c r="D13704" t="s">
        <v>364</v>
      </c>
      <c r="E13704">
        <v>1</v>
      </c>
      <c r="F13704" s="2">
        <v>174.79660000000001</v>
      </c>
      <c r="G13704" s="3">
        <v>411</v>
      </c>
      <c r="H13704" s="3">
        <v>1.7479660000000001</v>
      </c>
      <c r="I13704" s="3">
        <v>8.2154401999999997</v>
      </c>
      <c r="J13704" s="3">
        <v>184.76000619999999</v>
      </c>
      <c r="K13704" s="4">
        <v>0.35000000000000003</v>
      </c>
      <c r="L13704" s="73">
        <v>335.41047279384617</v>
      </c>
    </row>
    <row r="13705" spans="1:12" x14ac:dyDescent="0.35">
      <c r="A13705" s="1" t="s">
        <v>23054</v>
      </c>
      <c r="B13705" t="s">
        <v>23055</v>
      </c>
      <c r="C13705" t="s">
        <v>363</v>
      </c>
      <c r="D13705" t="s">
        <v>364</v>
      </c>
      <c r="E13705">
        <v>1</v>
      </c>
      <c r="F13705" s="2">
        <v>165.39</v>
      </c>
      <c r="G13705" s="3">
        <v>349</v>
      </c>
      <c r="H13705" s="3">
        <v>1.6538999999999999</v>
      </c>
      <c r="I13705" s="3">
        <v>7.7733299999999996</v>
      </c>
      <c r="J13705" s="3">
        <v>174.81722999999997</v>
      </c>
      <c r="K13705" s="4">
        <v>0.34999999999999992</v>
      </c>
      <c r="L13705" s="73">
        <v>317.36050984615378</v>
      </c>
    </row>
    <row r="13706" spans="1:12" x14ac:dyDescent="0.35">
      <c r="A13706" s="1" t="s">
        <v>23056</v>
      </c>
      <c r="B13706" t="s">
        <v>13679</v>
      </c>
      <c r="C13706" t="s">
        <v>34</v>
      </c>
      <c r="D13706" t="s">
        <v>35</v>
      </c>
      <c r="E13706">
        <v>1</v>
      </c>
      <c r="F13706" s="2">
        <v>158.52000000000001</v>
      </c>
      <c r="G13706" s="3">
        <v>312</v>
      </c>
      <c r="H13706" s="3">
        <v>1.5852000000000002</v>
      </c>
      <c r="I13706" s="3">
        <v>7.4504400000000004</v>
      </c>
      <c r="J13706" s="3">
        <v>167.55563999999998</v>
      </c>
      <c r="K13706" s="4">
        <v>0.35000000000000003</v>
      </c>
      <c r="L13706" s="73">
        <v>304.17793107692307</v>
      </c>
    </row>
    <row r="13707" spans="1:12" x14ac:dyDescent="0.35">
      <c r="A13707" s="1" t="s">
        <v>23057</v>
      </c>
      <c r="B13707" t="s">
        <v>23058</v>
      </c>
      <c r="C13707" t="s">
        <v>363</v>
      </c>
      <c r="D13707" t="s">
        <v>364</v>
      </c>
      <c r="E13707">
        <v>1</v>
      </c>
      <c r="F13707" s="2">
        <v>16.4832</v>
      </c>
      <c r="G13707" s="3">
        <v>41</v>
      </c>
      <c r="H13707" s="3">
        <v>0.16483200000000001</v>
      </c>
      <c r="I13707" s="3">
        <v>0.77471040000000002</v>
      </c>
      <c r="J13707" s="3">
        <v>17.422742400000001</v>
      </c>
      <c r="K13707" s="4">
        <v>0.34999999999999992</v>
      </c>
      <c r="L13707" s="73">
        <v>31.62897851076923</v>
      </c>
    </row>
    <row r="13708" spans="1:12" x14ac:dyDescent="0.35">
      <c r="A13708" s="1" t="s">
        <v>23059</v>
      </c>
      <c r="B13708" t="s">
        <v>23060</v>
      </c>
      <c r="C13708" t="s">
        <v>34</v>
      </c>
      <c r="D13708" t="s">
        <v>35</v>
      </c>
      <c r="E13708">
        <v>1</v>
      </c>
      <c r="F13708" s="2">
        <v>6.8900000000000003E-2</v>
      </c>
      <c r="G13708" s="3">
        <v>116</v>
      </c>
      <c r="H13708" s="3">
        <v>6.8900000000000005E-4</v>
      </c>
      <c r="I13708" s="3">
        <v>3.2382999999999999E-3</v>
      </c>
      <c r="J13708" s="3">
        <v>7.2827299999999998E-2</v>
      </c>
      <c r="K13708" s="4">
        <v>0.35</v>
      </c>
      <c r="L13708" s="73">
        <v>0.13220955999999998</v>
      </c>
    </row>
    <row r="13709" spans="1:12" x14ac:dyDescent="0.35">
      <c r="A13709" s="1" t="s">
        <v>23061</v>
      </c>
      <c r="B13709" t="s">
        <v>23062</v>
      </c>
      <c r="C13709" t="s">
        <v>363</v>
      </c>
      <c r="D13709" t="s">
        <v>364</v>
      </c>
      <c r="E13709">
        <v>1</v>
      </c>
      <c r="F13709" s="2">
        <v>1375</v>
      </c>
      <c r="G13709" s="3">
        <v>2215</v>
      </c>
      <c r="H13709" s="3">
        <v>13.75</v>
      </c>
      <c r="I13709" s="3">
        <v>64.625</v>
      </c>
      <c r="J13709" s="3">
        <v>1453.375</v>
      </c>
      <c r="K13709" s="4">
        <v>0.35000000000000003</v>
      </c>
      <c r="L13709" s="73">
        <v>2638.4346153846154</v>
      </c>
    </row>
    <row r="13710" spans="1:12" x14ac:dyDescent="0.35">
      <c r="A13710" s="1" t="s">
        <v>23063</v>
      </c>
      <c r="B13710" t="s">
        <v>1575</v>
      </c>
      <c r="C13710" t="s">
        <v>34</v>
      </c>
      <c r="D13710" t="s">
        <v>35</v>
      </c>
      <c r="E13710">
        <v>1</v>
      </c>
      <c r="F13710" s="2">
        <v>24261.93</v>
      </c>
      <c r="G13710" s="3">
        <v>59950.239999999998</v>
      </c>
      <c r="H13710" s="3">
        <v>242.61930000000001</v>
      </c>
      <c r="I13710" s="3">
        <v>1140.31071</v>
      </c>
      <c r="J13710" s="3">
        <v>25644.86001</v>
      </c>
      <c r="K13710" s="4">
        <v>0.35000000000000003</v>
      </c>
      <c r="L13710" s="73">
        <v>46555.284325846158</v>
      </c>
    </row>
    <row r="13711" spans="1:12" x14ac:dyDescent="0.35">
      <c r="A13711" s="1" t="s">
        <v>23064</v>
      </c>
      <c r="B13711" t="s">
        <v>23065</v>
      </c>
      <c r="C13711" t="s">
        <v>13</v>
      </c>
      <c r="D13711" t="s">
        <v>14</v>
      </c>
      <c r="E13711">
        <v>1</v>
      </c>
      <c r="F13711" s="2">
        <v>1050</v>
      </c>
      <c r="G13711" s="3">
        <v>2730.87</v>
      </c>
      <c r="H13711" s="3">
        <v>10.5</v>
      </c>
      <c r="I13711" s="3">
        <v>49.35</v>
      </c>
      <c r="J13711" s="3">
        <v>1109.8499999999999</v>
      </c>
      <c r="K13711" s="4">
        <v>0.35000000000000003</v>
      </c>
      <c r="L13711" s="73">
        <v>2014.8046153846153</v>
      </c>
    </row>
    <row r="13712" spans="1:12" x14ac:dyDescent="0.35">
      <c r="A13712" s="1" t="s">
        <v>23066</v>
      </c>
      <c r="B13712" t="s">
        <v>10193</v>
      </c>
      <c r="C13712" t="s">
        <v>363</v>
      </c>
      <c r="D13712" t="s">
        <v>364</v>
      </c>
      <c r="E13712">
        <v>1</v>
      </c>
      <c r="F13712" s="2">
        <v>4477.72</v>
      </c>
      <c r="G13712" s="3">
        <v>17689</v>
      </c>
      <c r="H13712" s="3">
        <v>44.777200000000001</v>
      </c>
      <c r="I13712" s="3">
        <v>210.45284000000001</v>
      </c>
      <c r="J13712" s="3">
        <v>4732.9500400000006</v>
      </c>
      <c r="K13712" s="4">
        <v>0.35</v>
      </c>
      <c r="L13712" s="73">
        <v>8592.1246879999999</v>
      </c>
    </row>
    <row r="13713" spans="1:12" x14ac:dyDescent="0.35">
      <c r="A13713" s="1" t="s">
        <v>23067</v>
      </c>
      <c r="B13713" t="s">
        <v>23068</v>
      </c>
      <c r="C13713" t="s">
        <v>34</v>
      </c>
      <c r="D13713" t="s">
        <v>35</v>
      </c>
      <c r="E13713">
        <v>1</v>
      </c>
      <c r="F13713" s="2">
        <v>28.22</v>
      </c>
      <c r="G13713" s="3">
        <v>104.74</v>
      </c>
      <c r="H13713" s="3">
        <v>0.28220000000000001</v>
      </c>
      <c r="I13713" s="3">
        <v>1.3263399999999999</v>
      </c>
      <c r="J13713" s="3">
        <v>29.828539999999997</v>
      </c>
      <c r="K13713" s="4">
        <v>0.35</v>
      </c>
      <c r="L13713" s="73">
        <v>54.150272615384608</v>
      </c>
    </row>
    <row r="13714" spans="1:12" x14ac:dyDescent="0.35">
      <c r="A13714" s="1" t="s">
        <v>23069</v>
      </c>
      <c r="B13714" t="s">
        <v>23070</v>
      </c>
      <c r="C13714" t="s">
        <v>363</v>
      </c>
      <c r="D13714" t="s">
        <v>364</v>
      </c>
      <c r="E13714">
        <v>1</v>
      </c>
      <c r="F13714" s="2">
        <v>97.24</v>
      </c>
      <c r="G13714" s="3">
        <v>403</v>
      </c>
      <c r="H13714" s="3">
        <v>0.97239999999999993</v>
      </c>
      <c r="I13714" s="3">
        <v>4.5702799999999995</v>
      </c>
      <c r="J13714" s="3">
        <v>102.78267999999998</v>
      </c>
      <c r="K13714" s="4">
        <v>0.34999999999999992</v>
      </c>
      <c r="L13714" s="73">
        <v>186.59009599999996</v>
      </c>
    </row>
    <row r="13715" spans="1:12" x14ac:dyDescent="0.35">
      <c r="A13715" s="1" t="s">
        <v>23071</v>
      </c>
      <c r="B13715" t="s">
        <v>23072</v>
      </c>
      <c r="C13715" t="s">
        <v>363</v>
      </c>
      <c r="D13715" t="s">
        <v>364</v>
      </c>
      <c r="E13715">
        <v>1</v>
      </c>
      <c r="F13715" s="2">
        <v>180.67500000000001</v>
      </c>
      <c r="G13715" s="3">
        <v>221</v>
      </c>
      <c r="H13715" s="3">
        <v>1.8067500000000001</v>
      </c>
      <c r="I13715" s="3">
        <v>8.4917250000000006</v>
      </c>
      <c r="J13715" s="3">
        <v>190.97347500000001</v>
      </c>
      <c r="K13715" s="4">
        <v>0.34999999999999992</v>
      </c>
      <c r="L13715" s="73">
        <v>346.69030846153845</v>
      </c>
    </row>
    <row r="13716" spans="1:12" x14ac:dyDescent="0.35">
      <c r="A13716" s="1" t="s">
        <v>23073</v>
      </c>
      <c r="B13716" t="s">
        <v>23074</v>
      </c>
      <c r="C13716" t="s">
        <v>34</v>
      </c>
      <c r="D13716" t="s">
        <v>35</v>
      </c>
      <c r="E13716">
        <v>1</v>
      </c>
      <c r="F13716" s="2">
        <v>6.61</v>
      </c>
      <c r="G13716" s="3">
        <v>23</v>
      </c>
      <c r="H13716" s="3">
        <v>6.6100000000000006E-2</v>
      </c>
      <c r="I13716" s="3">
        <v>0.31067</v>
      </c>
      <c r="J13716" s="3">
        <v>6.9867699999999999</v>
      </c>
      <c r="K13716" s="4">
        <v>0.35</v>
      </c>
      <c r="L13716" s="73">
        <v>12.683674769230768</v>
      </c>
    </row>
    <row r="13717" spans="1:12" x14ac:dyDescent="0.35">
      <c r="A13717" s="1" t="s">
        <v>23075</v>
      </c>
      <c r="B13717" t="s">
        <v>23076</v>
      </c>
      <c r="C13717" t="s">
        <v>26</v>
      </c>
      <c r="D13717" t="s">
        <v>27</v>
      </c>
      <c r="E13717">
        <v>1</v>
      </c>
      <c r="F13717" s="2">
        <v>37.450000000000003</v>
      </c>
      <c r="G13717" s="3">
        <v>78.680000000000007</v>
      </c>
      <c r="H13717" s="3">
        <v>0.37450000000000006</v>
      </c>
      <c r="I13717" s="3">
        <v>1.7601500000000001</v>
      </c>
      <c r="J13717" s="3">
        <v>39.584650000000003</v>
      </c>
      <c r="K13717" s="4">
        <v>0.35000000000000003</v>
      </c>
      <c r="L13717" s="73">
        <v>71.861364615384616</v>
      </c>
    </row>
    <row r="13718" spans="1:12" x14ac:dyDescent="0.35">
      <c r="A13718" s="1" t="s">
        <v>23077</v>
      </c>
      <c r="B13718" t="s">
        <v>23078</v>
      </c>
      <c r="C13718" t="s">
        <v>34</v>
      </c>
      <c r="D13718" t="s">
        <v>35</v>
      </c>
      <c r="E13718">
        <v>1</v>
      </c>
      <c r="F13718" s="2">
        <v>42.42</v>
      </c>
      <c r="G13718" s="3">
        <v>229</v>
      </c>
      <c r="H13718" s="3">
        <v>0.42420000000000002</v>
      </c>
      <c r="I13718" s="3">
        <v>1.9937400000000001</v>
      </c>
      <c r="J13718" s="3">
        <v>44.837940000000003</v>
      </c>
      <c r="K13718" s="4">
        <v>0.34999999999999992</v>
      </c>
      <c r="L13718" s="73">
        <v>81.398106461538461</v>
      </c>
    </row>
    <row r="13719" spans="1:12" x14ac:dyDescent="0.35">
      <c r="A13719" s="1" t="s">
        <v>23079</v>
      </c>
      <c r="B13719" t="s">
        <v>23080</v>
      </c>
      <c r="C13719" t="s">
        <v>13</v>
      </c>
      <c r="D13719" t="s">
        <v>14</v>
      </c>
      <c r="E13719">
        <v>1</v>
      </c>
      <c r="F13719" s="2">
        <v>242.76</v>
      </c>
      <c r="G13719" s="3">
        <v>485</v>
      </c>
      <c r="H13719" s="3">
        <v>2.4276</v>
      </c>
      <c r="I13719" s="3">
        <v>11.40972</v>
      </c>
      <c r="J13719" s="3">
        <v>256.59732000000002</v>
      </c>
      <c r="K13719" s="4">
        <v>0.35</v>
      </c>
      <c r="L13719" s="73">
        <v>465.82282707692309</v>
      </c>
    </row>
    <row r="13720" spans="1:12" x14ac:dyDescent="0.35">
      <c r="A13720" s="1" t="s">
        <v>23081</v>
      </c>
      <c r="B13720" t="s">
        <v>23082</v>
      </c>
      <c r="C13720" t="s">
        <v>363</v>
      </c>
      <c r="D13720" t="s">
        <v>364</v>
      </c>
      <c r="E13720">
        <v>1</v>
      </c>
      <c r="F13720" s="2">
        <v>1389.2</v>
      </c>
      <c r="G13720" s="3">
        <v>3020</v>
      </c>
      <c r="H13720" s="3">
        <v>13.892000000000001</v>
      </c>
      <c r="I13720" s="3">
        <v>65.292400000000001</v>
      </c>
      <c r="J13720" s="3">
        <v>1468.3844000000001</v>
      </c>
      <c r="K13720" s="4">
        <v>0.35000000000000003</v>
      </c>
      <c r="L13720" s="73">
        <v>2665.6824492307696</v>
      </c>
    </row>
    <row r="13721" spans="1:12" x14ac:dyDescent="0.35">
      <c r="A13721" s="1" t="s">
        <v>23083</v>
      </c>
      <c r="B13721" t="s">
        <v>23084</v>
      </c>
      <c r="C13721" t="s">
        <v>363</v>
      </c>
      <c r="D13721" t="s">
        <v>364</v>
      </c>
      <c r="E13721">
        <v>1</v>
      </c>
      <c r="F13721" s="2">
        <v>51.14</v>
      </c>
      <c r="G13721" s="3">
        <v>103</v>
      </c>
      <c r="H13721" s="3">
        <v>0.51139999999999997</v>
      </c>
      <c r="I13721" s="3">
        <v>2.4035799999999998</v>
      </c>
      <c r="J13721" s="3">
        <v>54.05498</v>
      </c>
      <c r="K13721" s="4">
        <v>0.35000000000000003</v>
      </c>
      <c r="L13721" s="73">
        <v>98.130579076923084</v>
      </c>
    </row>
    <row r="13722" spans="1:12" x14ac:dyDescent="0.35">
      <c r="A13722" s="1" t="s">
        <v>23085</v>
      </c>
      <c r="B13722" t="s">
        <v>8309</v>
      </c>
      <c r="C13722" t="s">
        <v>13</v>
      </c>
      <c r="D13722" t="s">
        <v>14</v>
      </c>
      <c r="E13722">
        <v>1</v>
      </c>
      <c r="F13722" s="2">
        <v>515.76</v>
      </c>
      <c r="G13722" s="3">
        <v>1033</v>
      </c>
      <c r="H13722" s="3">
        <v>5.1576000000000004</v>
      </c>
      <c r="I13722" s="3">
        <v>24.24072</v>
      </c>
      <c r="J13722" s="3">
        <v>545.15832</v>
      </c>
      <c r="K13722" s="4">
        <v>0.35000000000000003</v>
      </c>
      <c r="L13722" s="73">
        <v>989.67202707692309</v>
      </c>
    </row>
    <row r="13723" spans="1:12" x14ac:dyDescent="0.35">
      <c r="A13723" s="1" t="s">
        <v>23086</v>
      </c>
      <c r="B13723" t="s">
        <v>19609</v>
      </c>
      <c r="C13723" t="s">
        <v>34</v>
      </c>
      <c r="D13723" t="s">
        <v>35</v>
      </c>
      <c r="E13723">
        <v>1</v>
      </c>
      <c r="F13723" s="2">
        <v>4039.2</v>
      </c>
      <c r="G13723" s="3">
        <v>10723</v>
      </c>
      <c r="H13723" s="3">
        <v>40.391999999999996</v>
      </c>
      <c r="I13723" s="3">
        <v>189.8424</v>
      </c>
      <c r="J13723" s="3">
        <v>4269.4344000000001</v>
      </c>
      <c r="K13723" s="4">
        <v>0.34999999999999992</v>
      </c>
      <c r="L13723" s="73">
        <v>7750.6655261538453</v>
      </c>
    </row>
    <row r="13724" spans="1:12" x14ac:dyDescent="0.35">
      <c r="A13724" s="1" t="s">
        <v>23087</v>
      </c>
      <c r="B13724" t="s">
        <v>1586</v>
      </c>
      <c r="C13724" t="s">
        <v>34</v>
      </c>
      <c r="D13724" t="s">
        <v>35</v>
      </c>
      <c r="E13724">
        <v>1</v>
      </c>
      <c r="F13724" s="2">
        <v>12747.24</v>
      </c>
      <c r="G13724" s="3">
        <v>35402</v>
      </c>
      <c r="H13724" s="3">
        <v>127.47240000000001</v>
      </c>
      <c r="I13724" s="3">
        <v>599.12027999999998</v>
      </c>
      <c r="J13724" s="3">
        <v>13473.83268</v>
      </c>
      <c r="K13724" s="4">
        <v>0.34999999999999992</v>
      </c>
      <c r="L13724" s="73">
        <v>24460.188557538459</v>
      </c>
    </row>
    <row r="13725" spans="1:12" x14ac:dyDescent="0.35">
      <c r="A13725" s="1" t="s">
        <v>23088</v>
      </c>
      <c r="B13725" t="s">
        <v>23089</v>
      </c>
      <c r="C13725" t="s">
        <v>13</v>
      </c>
      <c r="D13725" t="s">
        <v>14</v>
      </c>
      <c r="E13725">
        <v>1</v>
      </c>
      <c r="F13725" s="2">
        <v>66.36</v>
      </c>
      <c r="G13725" s="3">
        <v>132</v>
      </c>
      <c r="H13725" s="3">
        <v>0.66359999999999997</v>
      </c>
      <c r="I13725" s="3">
        <v>3.1189200000000001</v>
      </c>
      <c r="J13725" s="3">
        <v>70.142520000000005</v>
      </c>
      <c r="K13725" s="4">
        <v>0.35</v>
      </c>
      <c r="L13725" s="73">
        <v>127.33565169230769</v>
      </c>
    </row>
    <row r="13726" spans="1:12" x14ac:dyDescent="0.35">
      <c r="A13726" s="1" t="s">
        <v>23090</v>
      </c>
      <c r="B13726" t="s">
        <v>23091</v>
      </c>
      <c r="C13726" t="s">
        <v>34</v>
      </c>
      <c r="D13726" t="s">
        <v>35</v>
      </c>
      <c r="E13726">
        <v>1</v>
      </c>
      <c r="F13726" s="2">
        <v>41.99</v>
      </c>
      <c r="G13726" s="3">
        <v>106.02</v>
      </c>
      <c r="H13726" s="3">
        <v>0.41990000000000005</v>
      </c>
      <c r="I13726" s="3">
        <v>1.97353</v>
      </c>
      <c r="J13726" s="3">
        <v>44.383429999999997</v>
      </c>
      <c r="K13726" s="4">
        <v>0.34999999999999992</v>
      </c>
      <c r="L13726" s="73">
        <v>80.572995999999989</v>
      </c>
    </row>
    <row r="13727" spans="1:12" x14ac:dyDescent="0.35">
      <c r="A13727" s="1" t="s">
        <v>23092</v>
      </c>
      <c r="B13727" t="s">
        <v>23093</v>
      </c>
      <c r="C13727" t="s">
        <v>26</v>
      </c>
      <c r="D13727" t="s">
        <v>27</v>
      </c>
      <c r="E13727">
        <v>1</v>
      </c>
      <c r="F13727" s="2">
        <v>133.11000000000001</v>
      </c>
      <c r="G13727" s="3">
        <v>300.16000000000003</v>
      </c>
      <c r="H13727" s="3">
        <v>1.3311000000000002</v>
      </c>
      <c r="I13727" s="3">
        <v>6.2561700000000009</v>
      </c>
      <c r="J13727" s="3">
        <v>140.69727</v>
      </c>
      <c r="K13727" s="4">
        <v>0.35</v>
      </c>
      <c r="L13727" s="73">
        <v>255.41965938461539</v>
      </c>
    </row>
    <row r="13728" spans="1:12" x14ac:dyDescent="0.35">
      <c r="A13728" s="1" t="s">
        <v>23094</v>
      </c>
      <c r="B13728" t="s">
        <v>23095</v>
      </c>
      <c r="C13728" t="s">
        <v>13</v>
      </c>
      <c r="D13728" t="s">
        <v>14</v>
      </c>
      <c r="E13728">
        <v>1</v>
      </c>
      <c r="F13728" s="2">
        <v>81.599999999999994</v>
      </c>
      <c r="G13728" s="3">
        <v>174</v>
      </c>
      <c r="H13728" s="3">
        <v>0.81599999999999995</v>
      </c>
      <c r="I13728" s="3">
        <v>3.8351999999999999</v>
      </c>
      <c r="J13728" s="3">
        <v>86.251199999999997</v>
      </c>
      <c r="K13728" s="4">
        <v>0.34999999999999992</v>
      </c>
      <c r="L13728" s="73">
        <v>156.57910153846152</v>
      </c>
    </row>
    <row r="13729" spans="1:12" x14ac:dyDescent="0.35">
      <c r="A13729" s="1" t="s">
        <v>23096</v>
      </c>
      <c r="B13729" t="s">
        <v>23097</v>
      </c>
      <c r="C13729" t="s">
        <v>34</v>
      </c>
      <c r="D13729" t="s">
        <v>35</v>
      </c>
      <c r="E13729">
        <v>1</v>
      </c>
      <c r="F13729" s="2">
        <v>39.188000000000002</v>
      </c>
      <c r="G13729" s="3">
        <v>77</v>
      </c>
      <c r="H13729" s="3">
        <v>0.39188000000000001</v>
      </c>
      <c r="I13729" s="3">
        <v>1.841836</v>
      </c>
      <c r="J13729" s="3">
        <v>41.421716000000004</v>
      </c>
      <c r="K13729" s="4">
        <v>0.34999999999999992</v>
      </c>
      <c r="L13729" s="73">
        <v>75.196345969230777</v>
      </c>
    </row>
    <row r="13730" spans="1:12" x14ac:dyDescent="0.35">
      <c r="A13730" s="1" t="s">
        <v>23098</v>
      </c>
      <c r="B13730" t="s">
        <v>23099</v>
      </c>
      <c r="C13730" t="s">
        <v>26</v>
      </c>
      <c r="D13730" t="s">
        <v>27</v>
      </c>
      <c r="E13730">
        <v>1</v>
      </c>
      <c r="F13730" s="2">
        <v>4.992</v>
      </c>
      <c r="G13730" s="3">
        <v>12.32</v>
      </c>
      <c r="H13730" s="3">
        <v>4.9919999999999999E-2</v>
      </c>
      <c r="I13730" s="3">
        <v>0.234624</v>
      </c>
      <c r="J13730" s="3">
        <v>5.2765440000000003</v>
      </c>
      <c r="K13730" s="4">
        <v>0.35</v>
      </c>
      <c r="L13730" s="73">
        <v>9.5789568000000003</v>
      </c>
    </row>
    <row r="13731" spans="1:12" x14ac:dyDescent="0.35">
      <c r="A13731" s="1" t="s">
        <v>23100</v>
      </c>
      <c r="B13731" t="s">
        <v>23101</v>
      </c>
      <c r="C13731" t="s">
        <v>363</v>
      </c>
      <c r="D13731" t="s">
        <v>364</v>
      </c>
      <c r="E13731">
        <v>1</v>
      </c>
      <c r="F13731" s="2">
        <v>3450</v>
      </c>
      <c r="G13731" s="3">
        <v>2918</v>
      </c>
      <c r="H13731" s="3">
        <v>34.5</v>
      </c>
      <c r="I13731" s="3">
        <v>162.15</v>
      </c>
      <c r="J13731" s="3">
        <v>3646.65</v>
      </c>
      <c r="K13731" s="4">
        <v>0.35000000000000003</v>
      </c>
      <c r="L13731" s="73">
        <v>6620.0723076923077</v>
      </c>
    </row>
    <row r="13732" spans="1:12" x14ac:dyDescent="0.35">
      <c r="A13732" s="1" t="s">
        <v>23102</v>
      </c>
      <c r="B13732" t="s">
        <v>19811</v>
      </c>
      <c r="C13732" t="s">
        <v>34</v>
      </c>
      <c r="D13732" t="s">
        <v>35</v>
      </c>
      <c r="E13732">
        <v>1</v>
      </c>
      <c r="F13732" s="2">
        <v>16403.310000000001</v>
      </c>
      <c r="G13732" s="3">
        <v>45561</v>
      </c>
      <c r="H13732" s="3">
        <v>164.03310000000002</v>
      </c>
      <c r="I13732" s="3">
        <v>770.95557000000008</v>
      </c>
      <c r="J13732" s="3">
        <v>17338.298670000004</v>
      </c>
      <c r="K13732" s="4">
        <v>0.35</v>
      </c>
      <c r="L13732" s="73">
        <v>31475.680662461542</v>
      </c>
    </row>
    <row r="13733" spans="1:12" x14ac:dyDescent="0.35">
      <c r="A13733" s="1" t="s">
        <v>23103</v>
      </c>
      <c r="B13733" t="s">
        <v>1586</v>
      </c>
      <c r="C13733" t="s">
        <v>34</v>
      </c>
      <c r="D13733" t="s">
        <v>35</v>
      </c>
      <c r="E13733">
        <v>1</v>
      </c>
      <c r="F13733" s="2">
        <v>10228.68</v>
      </c>
      <c r="G13733" s="3">
        <v>28408</v>
      </c>
      <c r="H13733" s="3">
        <v>102.2868</v>
      </c>
      <c r="I13733" s="3">
        <v>480.74796000000003</v>
      </c>
      <c r="J13733" s="3">
        <v>10811.714760000001</v>
      </c>
      <c r="K13733" s="4">
        <v>0.35000000000000003</v>
      </c>
      <c r="L13733" s="73">
        <v>19627.420641230772</v>
      </c>
    </row>
    <row r="13734" spans="1:12" x14ac:dyDescent="0.35">
      <c r="A13734" s="1" t="s">
        <v>23104</v>
      </c>
      <c r="B13734" t="s">
        <v>23105</v>
      </c>
      <c r="C13734" t="s">
        <v>363</v>
      </c>
      <c r="D13734" t="s">
        <v>364</v>
      </c>
      <c r="E13734">
        <v>1</v>
      </c>
      <c r="F13734" s="2">
        <v>2081.3588</v>
      </c>
      <c r="G13734" s="3">
        <v>4611</v>
      </c>
      <c r="H13734" s="3">
        <v>20.813587999999999</v>
      </c>
      <c r="I13734" s="3">
        <v>97.823863599999996</v>
      </c>
      <c r="J13734" s="3">
        <v>2199.9962516000001</v>
      </c>
      <c r="K13734" s="4">
        <v>0.35</v>
      </c>
      <c r="L13734" s="73">
        <v>3993.8393490584617</v>
      </c>
    </row>
    <row r="13735" spans="1:12" x14ac:dyDescent="0.35">
      <c r="A13735" s="1" t="s">
        <v>23106</v>
      </c>
      <c r="B13735" t="s">
        <v>23107</v>
      </c>
      <c r="C13735" t="s">
        <v>363</v>
      </c>
      <c r="D13735" t="s">
        <v>364</v>
      </c>
      <c r="E13735">
        <v>1</v>
      </c>
      <c r="F13735" s="2">
        <v>1138.82</v>
      </c>
      <c r="G13735" s="3">
        <v>2316</v>
      </c>
      <c r="H13735" s="3">
        <v>11.388199999999999</v>
      </c>
      <c r="I13735" s="3">
        <v>53.524539999999995</v>
      </c>
      <c r="J13735" s="3">
        <v>1203.7327399999999</v>
      </c>
      <c r="K13735" s="4">
        <v>0.35</v>
      </c>
      <c r="L13735" s="73">
        <v>2185.2378972307688</v>
      </c>
    </row>
    <row r="13736" spans="1:12" x14ac:dyDescent="0.35">
      <c r="A13736" s="1" t="s">
        <v>23108</v>
      </c>
      <c r="B13736" t="s">
        <v>6884</v>
      </c>
      <c r="C13736" t="s">
        <v>13</v>
      </c>
      <c r="D13736" t="s">
        <v>14</v>
      </c>
      <c r="E13736">
        <v>1</v>
      </c>
      <c r="F13736" s="2">
        <v>120.12</v>
      </c>
      <c r="G13736" s="3">
        <v>240</v>
      </c>
      <c r="H13736" s="3">
        <v>1.2012</v>
      </c>
      <c r="I13736" s="3">
        <v>5.6456400000000002</v>
      </c>
      <c r="J13736" s="3">
        <v>126.96684</v>
      </c>
      <c r="K13736" s="4">
        <v>0.34999999999999992</v>
      </c>
      <c r="L13736" s="73">
        <v>230.49364799999998</v>
      </c>
    </row>
    <row r="13737" spans="1:12" x14ac:dyDescent="0.35">
      <c r="A13737" s="1" t="s">
        <v>23109</v>
      </c>
      <c r="B13737" t="s">
        <v>23110</v>
      </c>
      <c r="C13737" t="s">
        <v>26</v>
      </c>
      <c r="D13737" t="s">
        <v>27</v>
      </c>
      <c r="E13737">
        <v>1</v>
      </c>
      <c r="F13737" s="2">
        <v>16.2</v>
      </c>
      <c r="G13737" s="3">
        <v>34</v>
      </c>
      <c r="H13737" s="3">
        <v>0.16200000000000001</v>
      </c>
      <c r="I13737" s="3">
        <v>0.76139999999999997</v>
      </c>
      <c r="J13737" s="3">
        <v>17.123399999999997</v>
      </c>
      <c r="K13737" s="4">
        <v>0.35</v>
      </c>
      <c r="L13737" s="73">
        <v>31.085556923076915</v>
      </c>
    </row>
    <row r="13738" spans="1:12" x14ac:dyDescent="0.35">
      <c r="A13738" s="1" t="s">
        <v>23111</v>
      </c>
      <c r="B13738" t="s">
        <v>23112</v>
      </c>
      <c r="C13738" t="s">
        <v>34</v>
      </c>
      <c r="D13738" t="s">
        <v>35</v>
      </c>
      <c r="E13738">
        <v>1</v>
      </c>
      <c r="F13738" s="2">
        <v>3552.12</v>
      </c>
      <c r="G13738" s="3">
        <v>8800</v>
      </c>
      <c r="H13738" s="3">
        <v>35.5212</v>
      </c>
      <c r="I13738" s="3">
        <v>166.94963999999999</v>
      </c>
      <c r="J13738" s="3">
        <v>3754.5908399999998</v>
      </c>
      <c r="K13738" s="4">
        <v>0.35000000000000003</v>
      </c>
      <c r="L13738" s="73">
        <v>6816.0264479999996</v>
      </c>
    </row>
    <row r="13739" spans="1:12" x14ac:dyDescent="0.35">
      <c r="A13739" s="1" t="s">
        <v>23113</v>
      </c>
      <c r="B13739" t="s">
        <v>23114</v>
      </c>
      <c r="C13739" t="s">
        <v>363</v>
      </c>
      <c r="D13739" t="s">
        <v>364</v>
      </c>
      <c r="E13739">
        <v>1</v>
      </c>
      <c r="F13739" s="2">
        <v>2.04</v>
      </c>
      <c r="G13739" s="3">
        <v>197</v>
      </c>
      <c r="H13739" s="3">
        <v>2.0400000000000001E-2</v>
      </c>
      <c r="I13739" s="3">
        <v>9.5880000000000007E-2</v>
      </c>
      <c r="J13739" s="3">
        <v>2.1562800000000002</v>
      </c>
      <c r="K13739" s="4">
        <v>0.35</v>
      </c>
      <c r="L13739" s="73">
        <v>3.9144775384615387</v>
      </c>
    </row>
    <row r="13740" spans="1:12" x14ac:dyDescent="0.35">
      <c r="A13740" s="1" t="s">
        <v>23115</v>
      </c>
      <c r="B13740" t="s">
        <v>1575</v>
      </c>
      <c r="C13740" t="s">
        <v>34</v>
      </c>
      <c r="D13740" t="s">
        <v>35</v>
      </c>
      <c r="E13740">
        <v>1</v>
      </c>
      <c r="F13740" s="2">
        <v>25384.59</v>
      </c>
      <c r="G13740" s="3">
        <v>62723.360000000001</v>
      </c>
      <c r="H13740" s="3">
        <v>253.8459</v>
      </c>
      <c r="I13740" s="3">
        <v>1193.07573</v>
      </c>
      <c r="J13740" s="3">
        <v>26831.511630000001</v>
      </c>
      <c r="K13740" s="4">
        <v>0.35</v>
      </c>
      <c r="L13740" s="73">
        <v>48709.513420615389</v>
      </c>
    </row>
    <row r="13741" spans="1:12" x14ac:dyDescent="0.35">
      <c r="A13741" s="1" t="s">
        <v>23116</v>
      </c>
      <c r="B13741" t="s">
        <v>23117</v>
      </c>
      <c r="C13741" t="s">
        <v>13</v>
      </c>
      <c r="D13741" t="s">
        <v>14</v>
      </c>
      <c r="E13741">
        <v>1</v>
      </c>
      <c r="F13741" s="2">
        <v>112.33</v>
      </c>
      <c r="G13741" s="3">
        <v>287.62</v>
      </c>
      <c r="H13741" s="3">
        <v>1.1233</v>
      </c>
      <c r="I13741" s="3">
        <v>5.2795100000000001</v>
      </c>
      <c r="J13741" s="3">
        <v>118.73281</v>
      </c>
      <c r="K13741" s="4">
        <v>0.35000000000000003</v>
      </c>
      <c r="L13741" s="73">
        <v>215.54571661538461</v>
      </c>
    </row>
    <row r="13742" spans="1:12" x14ac:dyDescent="0.35">
      <c r="A13742" s="1" t="s">
        <v>23118</v>
      </c>
      <c r="B13742" t="s">
        <v>23119</v>
      </c>
      <c r="C13742" t="s">
        <v>363</v>
      </c>
      <c r="D13742" t="s">
        <v>364</v>
      </c>
      <c r="E13742">
        <v>1</v>
      </c>
      <c r="F13742" s="2">
        <v>742.78859999999997</v>
      </c>
      <c r="G13742" s="3">
        <v>1532</v>
      </c>
      <c r="H13742" s="3">
        <v>7.427886</v>
      </c>
      <c r="I13742" s="3">
        <v>34.911064199999998</v>
      </c>
      <c r="J13742" s="3">
        <v>785.12755019999986</v>
      </c>
      <c r="K13742" s="4">
        <v>0.35</v>
      </c>
      <c r="L13742" s="73">
        <v>1425.308475747692</v>
      </c>
    </row>
    <row r="13743" spans="1:12" x14ac:dyDescent="0.35">
      <c r="A13743" s="1" t="s">
        <v>23120</v>
      </c>
      <c r="B13743" t="s">
        <v>21971</v>
      </c>
      <c r="C13743" t="s">
        <v>13</v>
      </c>
      <c r="D13743" t="s">
        <v>14</v>
      </c>
      <c r="E13743">
        <v>1</v>
      </c>
      <c r="F13743" s="2">
        <v>73.08</v>
      </c>
      <c r="G13743" s="3">
        <v>146</v>
      </c>
      <c r="H13743" s="3">
        <v>0.73080000000000001</v>
      </c>
      <c r="I13743" s="3">
        <v>3.4347599999999998</v>
      </c>
      <c r="J13743" s="3">
        <v>77.245559999999998</v>
      </c>
      <c r="K13743" s="4">
        <v>0.35</v>
      </c>
      <c r="L13743" s="73">
        <v>140.23040123076922</v>
      </c>
    </row>
    <row r="13744" spans="1:12" x14ac:dyDescent="0.35">
      <c r="A13744" s="1" t="s">
        <v>23121</v>
      </c>
      <c r="B13744" t="s">
        <v>23122</v>
      </c>
      <c r="C13744" t="s">
        <v>34</v>
      </c>
      <c r="D13744" t="s">
        <v>35</v>
      </c>
      <c r="E13744">
        <v>1</v>
      </c>
      <c r="F13744" s="2">
        <v>3291.09</v>
      </c>
      <c r="G13744" s="3">
        <v>8257</v>
      </c>
      <c r="H13744" s="3">
        <v>32.910900000000005</v>
      </c>
      <c r="I13744" s="3">
        <v>154.68123</v>
      </c>
      <c r="J13744" s="3">
        <v>3478.6821300000001</v>
      </c>
      <c r="K13744" s="4">
        <v>0.34999999999999992</v>
      </c>
      <c r="L13744" s="73">
        <v>6315.1460206153843</v>
      </c>
    </row>
    <row r="13745" spans="1:12" x14ac:dyDescent="0.35">
      <c r="A13745" s="1" t="s">
        <v>23123</v>
      </c>
      <c r="B13745" t="s">
        <v>23124</v>
      </c>
      <c r="C13745" t="s">
        <v>21</v>
      </c>
      <c r="D13745" t="s">
        <v>22</v>
      </c>
      <c r="E13745">
        <v>1</v>
      </c>
      <c r="F13745" s="2">
        <v>87.5</v>
      </c>
      <c r="G13745" s="3">
        <v>222</v>
      </c>
      <c r="H13745" s="3">
        <v>0.875</v>
      </c>
      <c r="I13745" s="3">
        <v>4.1124999999999998</v>
      </c>
      <c r="J13745" s="3">
        <v>92.487499999999997</v>
      </c>
      <c r="K13745" s="4">
        <v>0.34999999999999992</v>
      </c>
      <c r="L13745" s="73">
        <v>167.90038461538458</v>
      </c>
    </row>
    <row r="13746" spans="1:12" x14ac:dyDescent="0.35">
      <c r="A13746" s="1" t="s">
        <v>23125</v>
      </c>
      <c r="B13746" t="s">
        <v>21530</v>
      </c>
      <c r="C13746" t="s">
        <v>363</v>
      </c>
      <c r="D13746" t="s">
        <v>364</v>
      </c>
      <c r="E13746">
        <v>1</v>
      </c>
      <c r="F13746" s="2">
        <v>47.024999999999999</v>
      </c>
      <c r="G13746" s="3">
        <v>81</v>
      </c>
      <c r="H13746" s="3">
        <v>0.47025</v>
      </c>
      <c r="I13746" s="3">
        <v>2.210175</v>
      </c>
      <c r="J13746" s="3">
        <v>49.705424999999998</v>
      </c>
      <c r="K13746" s="4">
        <v>0.35000000000000003</v>
      </c>
      <c r="L13746" s="73">
        <v>90.234463846153844</v>
      </c>
    </row>
    <row r="13747" spans="1:12" x14ac:dyDescent="0.35">
      <c r="A13747" s="1" t="s">
        <v>23126</v>
      </c>
      <c r="B13747" t="s">
        <v>23127</v>
      </c>
      <c r="C13747" t="s">
        <v>13</v>
      </c>
      <c r="D13747" t="s">
        <v>14</v>
      </c>
      <c r="E13747">
        <v>1</v>
      </c>
      <c r="F13747" s="2">
        <v>151.19999999999999</v>
      </c>
      <c r="G13747" s="3">
        <v>302</v>
      </c>
      <c r="H13747" s="3">
        <v>1.512</v>
      </c>
      <c r="I13747" s="3">
        <v>7.1063999999999998</v>
      </c>
      <c r="J13747" s="3">
        <v>159.8184</v>
      </c>
      <c r="K13747" s="4">
        <v>0.35</v>
      </c>
      <c r="L13747" s="73">
        <v>290.13186461538459</v>
      </c>
    </row>
    <row r="13748" spans="1:12" x14ac:dyDescent="0.35">
      <c r="A13748" s="1" t="s">
        <v>23128</v>
      </c>
      <c r="B13748" t="s">
        <v>23129</v>
      </c>
      <c r="C13748" t="s">
        <v>363</v>
      </c>
      <c r="D13748" t="s">
        <v>364</v>
      </c>
      <c r="E13748">
        <v>1</v>
      </c>
      <c r="F13748" s="2">
        <v>83.04</v>
      </c>
      <c r="G13748" s="3">
        <v>166</v>
      </c>
      <c r="H13748" s="3">
        <v>0.83040000000000003</v>
      </c>
      <c r="I13748" s="3">
        <v>3.9028800000000001</v>
      </c>
      <c r="J13748" s="3">
        <v>87.77328</v>
      </c>
      <c r="K13748" s="4">
        <v>0.35</v>
      </c>
      <c r="L13748" s="73">
        <v>159.34226215384615</v>
      </c>
    </row>
    <row r="13749" spans="1:12" x14ac:dyDescent="0.35">
      <c r="A13749" s="1" t="s">
        <v>23130</v>
      </c>
      <c r="B13749" t="s">
        <v>20923</v>
      </c>
      <c r="C13749" t="s">
        <v>363</v>
      </c>
      <c r="D13749" t="s">
        <v>364</v>
      </c>
      <c r="E13749">
        <v>1</v>
      </c>
      <c r="F13749" s="2">
        <v>202.2</v>
      </c>
      <c r="G13749" s="3">
        <v>397</v>
      </c>
      <c r="H13749" s="3">
        <v>2.0219999999999998</v>
      </c>
      <c r="I13749" s="3">
        <v>9.5033999999999992</v>
      </c>
      <c r="J13749" s="3">
        <v>213.72539999999998</v>
      </c>
      <c r="K13749" s="4">
        <v>0.35000000000000003</v>
      </c>
      <c r="L13749" s="73">
        <v>387.99380307692303</v>
      </c>
    </row>
    <row r="13750" spans="1:12" x14ac:dyDescent="0.35">
      <c r="A13750" s="1" t="s">
        <v>23131</v>
      </c>
      <c r="B13750" t="s">
        <v>22400</v>
      </c>
      <c r="C13750" t="s">
        <v>13</v>
      </c>
      <c r="D13750" t="s">
        <v>14</v>
      </c>
      <c r="E13750">
        <v>1</v>
      </c>
      <c r="F13750" s="2">
        <v>50.4</v>
      </c>
      <c r="G13750" s="3">
        <v>101</v>
      </c>
      <c r="H13750" s="3">
        <v>0.504</v>
      </c>
      <c r="I13750" s="3">
        <v>2.3687999999999998</v>
      </c>
      <c r="J13750" s="3">
        <v>53.272799999999997</v>
      </c>
      <c r="K13750" s="4">
        <v>0.34999999999999992</v>
      </c>
      <c r="L13750" s="73">
        <v>96.710621538461524</v>
      </c>
    </row>
    <row r="13751" spans="1:12" x14ac:dyDescent="0.35">
      <c r="A13751" s="1" t="s">
        <v>23132</v>
      </c>
      <c r="B13751" t="s">
        <v>21220</v>
      </c>
      <c r="C13751" t="s">
        <v>363</v>
      </c>
      <c r="D13751" t="s">
        <v>364</v>
      </c>
      <c r="E13751">
        <v>1</v>
      </c>
      <c r="F13751" s="2">
        <v>3360</v>
      </c>
      <c r="G13751" s="3">
        <v>2122</v>
      </c>
      <c r="H13751" s="3">
        <v>33.6</v>
      </c>
      <c r="I13751" s="3">
        <v>157.91999999999999</v>
      </c>
      <c r="J13751" s="3">
        <v>3551.52</v>
      </c>
      <c r="K13751" s="4">
        <v>0.35</v>
      </c>
      <c r="L13751" s="73">
        <v>6447.3747692307688</v>
      </c>
    </row>
    <row r="13752" spans="1:12" x14ac:dyDescent="0.35">
      <c r="A13752" s="1" t="s">
        <v>23133</v>
      </c>
      <c r="B13752" t="s">
        <v>23134</v>
      </c>
      <c r="C13752" t="s">
        <v>363</v>
      </c>
      <c r="D13752" t="s">
        <v>364</v>
      </c>
      <c r="E13752">
        <v>1</v>
      </c>
      <c r="F13752" s="2">
        <v>67.78</v>
      </c>
      <c r="G13752" s="3">
        <v>136</v>
      </c>
      <c r="H13752" s="3">
        <v>0.67780000000000007</v>
      </c>
      <c r="I13752" s="3">
        <v>3.1856599999999999</v>
      </c>
      <c r="J13752" s="3">
        <v>71.643460000000005</v>
      </c>
      <c r="K13752" s="4">
        <v>0.35</v>
      </c>
      <c r="L13752" s="73">
        <v>130.06043507692308</v>
      </c>
    </row>
    <row r="13753" spans="1:12" x14ac:dyDescent="0.35">
      <c r="A13753" s="1" t="s">
        <v>23135</v>
      </c>
      <c r="B13753" t="s">
        <v>23136</v>
      </c>
      <c r="C13753" t="s">
        <v>363</v>
      </c>
      <c r="D13753" t="s">
        <v>364</v>
      </c>
      <c r="E13753">
        <v>1</v>
      </c>
      <c r="F13753" s="2">
        <v>422.71</v>
      </c>
      <c r="G13753" s="3">
        <v>2431</v>
      </c>
      <c r="H13753" s="3">
        <v>4.2271000000000001</v>
      </c>
      <c r="I13753" s="3">
        <v>19.867369999999998</v>
      </c>
      <c r="J13753" s="3">
        <v>446.80446999999998</v>
      </c>
      <c r="K13753" s="4">
        <v>0.35</v>
      </c>
      <c r="L13753" s="73">
        <v>811.12196092307681</v>
      </c>
    </row>
    <row r="13754" spans="1:12" x14ac:dyDescent="0.35">
      <c r="A13754" s="1" t="s">
        <v>23137</v>
      </c>
      <c r="B13754" t="s">
        <v>23080</v>
      </c>
      <c r="C13754" t="s">
        <v>13</v>
      </c>
      <c r="D13754" t="s">
        <v>14</v>
      </c>
      <c r="E13754">
        <v>1</v>
      </c>
      <c r="F13754" s="2">
        <v>223.44</v>
      </c>
      <c r="G13754" s="3">
        <v>447</v>
      </c>
      <c r="H13754" s="3">
        <v>2.2343999999999999</v>
      </c>
      <c r="I13754" s="3">
        <v>10.50168</v>
      </c>
      <c r="J13754" s="3">
        <v>236.17607999999998</v>
      </c>
      <c r="K13754" s="4">
        <v>0.34999999999999992</v>
      </c>
      <c r="L13754" s="73">
        <v>428.7504221538461</v>
      </c>
    </row>
    <row r="13755" spans="1:12" x14ac:dyDescent="0.35">
      <c r="A13755" s="1" t="s">
        <v>23138</v>
      </c>
      <c r="B13755" t="s">
        <v>19719</v>
      </c>
      <c r="C13755" t="s">
        <v>13</v>
      </c>
      <c r="D13755" t="s">
        <v>14</v>
      </c>
      <c r="E13755">
        <v>1</v>
      </c>
      <c r="F13755" s="2">
        <v>739.2</v>
      </c>
      <c r="G13755" s="3">
        <v>1480</v>
      </c>
      <c r="H13755" s="3">
        <v>7.3920000000000003</v>
      </c>
      <c r="I13755" s="3">
        <v>34.742400000000004</v>
      </c>
      <c r="J13755" s="3">
        <v>781.33440000000007</v>
      </c>
      <c r="K13755" s="4">
        <v>0.35000000000000003</v>
      </c>
      <c r="L13755" s="73">
        <v>1418.4224492307694</v>
      </c>
    </row>
    <row r="13756" spans="1:12" x14ac:dyDescent="0.35">
      <c r="A13756" s="1">
        <v>86204</v>
      </c>
      <c r="B13756" t="s">
        <v>23139</v>
      </c>
      <c r="C13756" t="s">
        <v>363</v>
      </c>
      <c r="D13756" t="s">
        <v>364</v>
      </c>
      <c r="E13756">
        <v>1</v>
      </c>
      <c r="F13756" s="2">
        <v>20.8</v>
      </c>
      <c r="G13756" s="3">
        <v>56</v>
      </c>
      <c r="H13756" s="3">
        <v>0.20800000000000002</v>
      </c>
      <c r="I13756" s="3">
        <v>0.97760000000000002</v>
      </c>
      <c r="J13756" s="3">
        <v>21.985599999999998</v>
      </c>
      <c r="K13756" s="4">
        <v>0.35000000000000003</v>
      </c>
      <c r="L13756" s="73">
        <v>39.912319999999994</v>
      </c>
    </row>
    <row r="13757" spans="1:12" x14ac:dyDescent="0.35">
      <c r="A13757" s="1" t="s">
        <v>23140</v>
      </c>
      <c r="B13757" t="s">
        <v>8309</v>
      </c>
      <c r="C13757" t="s">
        <v>13</v>
      </c>
      <c r="D13757" t="s">
        <v>14</v>
      </c>
      <c r="E13757">
        <v>1</v>
      </c>
      <c r="F13757" s="2">
        <v>1720.32</v>
      </c>
      <c r="G13757" s="3">
        <v>3444</v>
      </c>
      <c r="H13757" s="3">
        <v>17.203199999999999</v>
      </c>
      <c r="I13757" s="3">
        <v>80.855040000000002</v>
      </c>
      <c r="J13757" s="3">
        <v>1818.3782399999998</v>
      </c>
      <c r="K13757" s="4">
        <v>0.35</v>
      </c>
      <c r="L13757" s="73">
        <v>3301.0558818461532</v>
      </c>
    </row>
    <row r="13758" spans="1:12" x14ac:dyDescent="0.35">
      <c r="A13758" s="1" t="s">
        <v>23141</v>
      </c>
      <c r="B13758" t="s">
        <v>23142</v>
      </c>
      <c r="C13758" t="s">
        <v>363</v>
      </c>
      <c r="D13758" t="s">
        <v>364</v>
      </c>
      <c r="E13758">
        <v>1</v>
      </c>
      <c r="F13758" s="2">
        <v>2.1</v>
      </c>
      <c r="G13758" s="3">
        <v>5</v>
      </c>
      <c r="H13758" s="3">
        <v>2.1000000000000001E-2</v>
      </c>
      <c r="I13758" s="3">
        <v>9.870000000000001E-2</v>
      </c>
      <c r="J13758" s="3">
        <v>2.2197</v>
      </c>
      <c r="K13758" s="4">
        <v>0.35</v>
      </c>
      <c r="L13758" s="73">
        <v>4.0296092307692302</v>
      </c>
    </row>
    <row r="13759" spans="1:12" x14ac:dyDescent="0.35">
      <c r="A13759" s="1" t="s">
        <v>23143</v>
      </c>
      <c r="B13759" t="s">
        <v>23144</v>
      </c>
      <c r="C13759" t="s">
        <v>34</v>
      </c>
      <c r="D13759" t="s">
        <v>35</v>
      </c>
      <c r="E13759">
        <v>1</v>
      </c>
      <c r="F13759" s="2">
        <v>3878.82</v>
      </c>
      <c r="G13759" s="3">
        <v>10068</v>
      </c>
      <c r="H13759" s="3">
        <v>38.788200000000003</v>
      </c>
      <c r="I13759" s="3">
        <v>182.30454</v>
      </c>
      <c r="J13759" s="3">
        <v>4099.9127399999998</v>
      </c>
      <c r="K13759" s="4">
        <v>0.34999999999999992</v>
      </c>
      <c r="L13759" s="73">
        <v>7442.9185126153834</v>
      </c>
    </row>
    <row r="13760" spans="1:12" x14ac:dyDescent="0.35">
      <c r="A13760" s="1" t="s">
        <v>23145</v>
      </c>
      <c r="B13760" t="s">
        <v>23146</v>
      </c>
      <c r="C13760" t="s">
        <v>34</v>
      </c>
      <c r="D13760" t="s">
        <v>35</v>
      </c>
      <c r="E13760">
        <v>1</v>
      </c>
      <c r="F13760" s="2">
        <v>5215.32</v>
      </c>
      <c r="G13760" s="3">
        <v>13166</v>
      </c>
      <c r="H13760" s="3">
        <v>52.153199999999998</v>
      </c>
      <c r="I13760" s="3">
        <v>245.12003999999999</v>
      </c>
      <c r="J13760" s="3">
        <v>5512.5932399999992</v>
      </c>
      <c r="K13760" s="4">
        <v>0.35</v>
      </c>
      <c r="L13760" s="73">
        <v>10007.476958769228</v>
      </c>
    </row>
    <row r="13761" spans="1:12" x14ac:dyDescent="0.35">
      <c r="A13761" s="1" t="s">
        <v>23147</v>
      </c>
      <c r="B13761" t="s">
        <v>23148</v>
      </c>
      <c r="C13761" t="s">
        <v>363</v>
      </c>
      <c r="D13761" t="s">
        <v>364</v>
      </c>
      <c r="E13761">
        <v>1</v>
      </c>
      <c r="F13761" s="2">
        <v>6265</v>
      </c>
      <c r="G13761" s="3">
        <v>6988</v>
      </c>
      <c r="H13761" s="3">
        <v>62.65</v>
      </c>
      <c r="I13761" s="3">
        <v>294.45499999999998</v>
      </c>
      <c r="J13761" s="3">
        <v>6622.1049999999996</v>
      </c>
      <c r="K13761" s="4">
        <v>0.34999999999999992</v>
      </c>
      <c r="L13761" s="73">
        <v>12021.667538461537</v>
      </c>
    </row>
    <row r="13762" spans="1:12" x14ac:dyDescent="0.35">
      <c r="A13762" s="1" t="s">
        <v>23149</v>
      </c>
      <c r="B13762" t="s">
        <v>2152</v>
      </c>
      <c r="C13762" t="s">
        <v>34</v>
      </c>
      <c r="D13762" t="s">
        <v>35</v>
      </c>
      <c r="E13762">
        <v>1</v>
      </c>
      <c r="F13762" s="2">
        <v>11196</v>
      </c>
      <c r="G13762" s="3">
        <v>29658</v>
      </c>
      <c r="H13762" s="3">
        <v>111.96000000000001</v>
      </c>
      <c r="I13762" s="3">
        <v>526.21199999999999</v>
      </c>
      <c r="J13762" s="3">
        <v>11834.171999999999</v>
      </c>
      <c r="K13762" s="4">
        <v>0.35</v>
      </c>
      <c r="L13762" s="73">
        <v>21483.573784615379</v>
      </c>
    </row>
    <row r="13763" spans="1:12" x14ac:dyDescent="0.35">
      <c r="A13763" s="1" t="s">
        <v>23150</v>
      </c>
      <c r="B13763" t="s">
        <v>23151</v>
      </c>
      <c r="C13763" t="s">
        <v>26</v>
      </c>
      <c r="D13763" t="s">
        <v>27</v>
      </c>
      <c r="E13763">
        <v>1</v>
      </c>
      <c r="F13763" s="2">
        <v>1661.55</v>
      </c>
      <c r="G13763" s="3">
        <v>3631.43</v>
      </c>
      <c r="H13763" s="3">
        <v>16.615500000000001</v>
      </c>
      <c r="I13763" s="3">
        <v>78.092849999999999</v>
      </c>
      <c r="J13763" s="3">
        <v>1756.2583500000001</v>
      </c>
      <c r="K13763" s="4">
        <v>0.35000000000000003</v>
      </c>
      <c r="L13763" s="73">
        <v>3188.2843892307692</v>
      </c>
    </row>
    <row r="13764" spans="1:12" x14ac:dyDescent="0.35">
      <c r="A13764" s="1" t="s">
        <v>23152</v>
      </c>
      <c r="B13764" t="s">
        <v>23153</v>
      </c>
      <c r="C13764" t="s">
        <v>26</v>
      </c>
      <c r="D13764" t="s">
        <v>27</v>
      </c>
      <c r="E13764">
        <v>1</v>
      </c>
      <c r="F13764" s="2">
        <v>157.59</v>
      </c>
      <c r="G13764" s="3">
        <v>355.04</v>
      </c>
      <c r="H13764" s="3">
        <v>1.5759000000000001</v>
      </c>
      <c r="I13764" s="3">
        <v>7.4067300000000005</v>
      </c>
      <c r="J13764" s="3">
        <v>166.57263</v>
      </c>
      <c r="K13764" s="4">
        <v>0.35000000000000003</v>
      </c>
      <c r="L13764" s="73">
        <v>302.39338984615387</v>
      </c>
    </row>
    <row r="13765" spans="1:12" x14ac:dyDescent="0.35">
      <c r="A13765" s="1" t="s">
        <v>23154</v>
      </c>
      <c r="B13765" t="s">
        <v>19609</v>
      </c>
      <c r="C13765" t="s">
        <v>34</v>
      </c>
      <c r="D13765" t="s">
        <v>35</v>
      </c>
      <c r="E13765">
        <v>1</v>
      </c>
      <c r="F13765" s="2">
        <v>4205.5200000000004</v>
      </c>
      <c r="G13765" s="3">
        <v>11189</v>
      </c>
      <c r="H13765" s="3">
        <v>42.055200000000006</v>
      </c>
      <c r="I13765" s="3">
        <v>197.65944000000002</v>
      </c>
      <c r="J13765" s="3">
        <v>4445.2346400000006</v>
      </c>
      <c r="K13765" s="4">
        <v>0.35</v>
      </c>
      <c r="L13765" s="73">
        <v>8069.8105772307699</v>
      </c>
    </row>
    <row r="13766" spans="1:12" x14ac:dyDescent="0.35">
      <c r="A13766" s="1" t="s">
        <v>23155</v>
      </c>
      <c r="B13766" t="s">
        <v>23156</v>
      </c>
      <c r="C13766" t="s">
        <v>363</v>
      </c>
      <c r="D13766" t="s">
        <v>364</v>
      </c>
      <c r="E13766">
        <v>1</v>
      </c>
      <c r="F13766" s="2">
        <v>19.033100000000001</v>
      </c>
      <c r="G13766" s="3">
        <v>47</v>
      </c>
      <c r="H13766" s="3">
        <v>0.19033100000000003</v>
      </c>
      <c r="I13766" s="3">
        <v>0.89455570000000006</v>
      </c>
      <c r="J13766" s="3">
        <v>20.117986700000003</v>
      </c>
      <c r="K13766" s="4">
        <v>0.35000000000000003</v>
      </c>
      <c r="L13766" s="73">
        <v>36.521883547692312</v>
      </c>
    </row>
    <row r="13767" spans="1:12" x14ac:dyDescent="0.35">
      <c r="A13767" s="1" t="s">
        <v>23157</v>
      </c>
      <c r="B13767" t="s">
        <v>19815</v>
      </c>
      <c r="C13767" t="s">
        <v>34</v>
      </c>
      <c r="D13767" t="s">
        <v>35</v>
      </c>
      <c r="E13767">
        <v>1</v>
      </c>
      <c r="F13767" s="2">
        <v>19058.95</v>
      </c>
      <c r="G13767" s="3">
        <v>41746</v>
      </c>
      <c r="H13767" s="3">
        <v>190.58950000000002</v>
      </c>
      <c r="I13767" s="3">
        <v>895.77065000000005</v>
      </c>
      <c r="J13767" s="3">
        <v>20145.310149999998</v>
      </c>
      <c r="K13767" s="4">
        <v>0.35</v>
      </c>
      <c r="L13767" s="73">
        <v>36571.486118461529</v>
      </c>
    </row>
    <row r="13768" spans="1:12" x14ac:dyDescent="0.35">
      <c r="A13768" s="1" t="s">
        <v>23158</v>
      </c>
      <c r="B13768" t="s">
        <v>23159</v>
      </c>
      <c r="C13768" t="s">
        <v>363</v>
      </c>
      <c r="D13768" t="s">
        <v>364</v>
      </c>
      <c r="E13768">
        <v>1</v>
      </c>
      <c r="F13768" s="2">
        <v>51.52</v>
      </c>
      <c r="G13768" s="3">
        <v>112.6</v>
      </c>
      <c r="H13768" s="3">
        <v>0.51519999999999999</v>
      </c>
      <c r="I13768" s="3">
        <v>2.42144</v>
      </c>
      <c r="J13768" s="3">
        <v>54.45664</v>
      </c>
      <c r="K13768" s="4">
        <v>0.35</v>
      </c>
      <c r="L13768" s="73">
        <v>98.859746461538464</v>
      </c>
    </row>
    <row r="13769" spans="1:12" x14ac:dyDescent="0.35">
      <c r="A13769" s="1" t="s">
        <v>23160</v>
      </c>
      <c r="B13769" t="s">
        <v>23161</v>
      </c>
      <c r="C13769" t="s">
        <v>26</v>
      </c>
      <c r="D13769" t="s">
        <v>27</v>
      </c>
      <c r="E13769">
        <v>1</v>
      </c>
      <c r="F13769" s="2">
        <v>26.01</v>
      </c>
      <c r="G13769" s="3">
        <v>59.36</v>
      </c>
      <c r="H13769" s="3">
        <v>0.2601</v>
      </c>
      <c r="I13769" s="3">
        <v>1.2224700000000002</v>
      </c>
      <c r="J13769" s="3">
        <v>27.492570000000004</v>
      </c>
      <c r="K13769" s="4">
        <v>0.35</v>
      </c>
      <c r="L13769" s="73">
        <v>49.909588615384621</v>
      </c>
    </row>
    <row r="13770" spans="1:12" x14ac:dyDescent="0.35">
      <c r="A13770" s="1" t="s">
        <v>23162</v>
      </c>
      <c r="B13770" t="s">
        <v>23163</v>
      </c>
      <c r="C13770" t="s">
        <v>363</v>
      </c>
      <c r="D13770" t="s">
        <v>364</v>
      </c>
      <c r="E13770">
        <v>1</v>
      </c>
      <c r="F13770" s="2">
        <v>193.2</v>
      </c>
      <c r="G13770" s="3">
        <v>1638</v>
      </c>
      <c r="H13770" s="3">
        <v>1.9319999999999999</v>
      </c>
      <c r="I13770" s="3">
        <v>9.0803999999999991</v>
      </c>
      <c r="J13770" s="3">
        <v>204.21239999999997</v>
      </c>
      <c r="K13770" s="4">
        <v>0.35000000000000003</v>
      </c>
      <c r="L13770" s="73">
        <v>370.7240492307692</v>
      </c>
    </row>
    <row r="13771" spans="1:12" x14ac:dyDescent="0.35">
      <c r="A13771" s="1" t="s">
        <v>23164</v>
      </c>
      <c r="B13771" t="s">
        <v>5728</v>
      </c>
      <c r="C13771" t="s">
        <v>13</v>
      </c>
      <c r="D13771" t="s">
        <v>14</v>
      </c>
      <c r="E13771">
        <v>1</v>
      </c>
      <c r="F13771" s="2">
        <v>2876.16</v>
      </c>
      <c r="G13771" s="3">
        <v>5758</v>
      </c>
      <c r="H13771" s="3">
        <v>28.761599999999998</v>
      </c>
      <c r="I13771" s="3">
        <v>135.17952</v>
      </c>
      <c r="J13771" s="3">
        <v>3040.1011199999998</v>
      </c>
      <c r="K13771" s="4">
        <v>0.35</v>
      </c>
      <c r="L13771" s="73">
        <v>5518.9528024615374</v>
      </c>
    </row>
    <row r="13772" spans="1:12" x14ac:dyDescent="0.35">
      <c r="A13772" s="1" t="s">
        <v>23165</v>
      </c>
      <c r="B13772" t="s">
        <v>23166</v>
      </c>
      <c r="C13772" t="s">
        <v>363</v>
      </c>
      <c r="D13772" t="s">
        <v>364</v>
      </c>
      <c r="E13772">
        <v>1</v>
      </c>
      <c r="F13772" s="2">
        <v>1555.26</v>
      </c>
      <c r="G13772" s="3">
        <v>19983.84</v>
      </c>
      <c r="H13772" s="3">
        <v>15.5526</v>
      </c>
      <c r="I13772" s="3">
        <v>73.097219999999993</v>
      </c>
      <c r="J13772" s="3">
        <v>1643.9098199999999</v>
      </c>
      <c r="K13772" s="4">
        <v>0.35</v>
      </c>
      <c r="L13772" s="73">
        <v>2984.3285963076919</v>
      </c>
    </row>
    <row r="13773" spans="1:12" x14ac:dyDescent="0.35">
      <c r="A13773" s="1" t="s">
        <v>23167</v>
      </c>
      <c r="B13773" t="s">
        <v>23168</v>
      </c>
      <c r="C13773" t="s">
        <v>363</v>
      </c>
      <c r="D13773" t="s">
        <v>364</v>
      </c>
      <c r="E13773">
        <v>1</v>
      </c>
      <c r="F13773" s="2">
        <v>1740</v>
      </c>
      <c r="G13773" s="3">
        <v>266</v>
      </c>
      <c r="H13773" s="3">
        <v>17.400000000000002</v>
      </c>
      <c r="I13773" s="3">
        <v>81.78</v>
      </c>
      <c r="J13773" s="3">
        <v>1839.18</v>
      </c>
      <c r="K13773" s="4">
        <v>0.35</v>
      </c>
      <c r="L13773" s="73">
        <v>3338.8190769230769</v>
      </c>
    </row>
    <row r="13774" spans="1:12" x14ac:dyDescent="0.35">
      <c r="A13774" s="1" t="s">
        <v>23169</v>
      </c>
      <c r="B13774" t="s">
        <v>23170</v>
      </c>
      <c r="C13774" t="s">
        <v>13</v>
      </c>
      <c r="D13774" t="s">
        <v>14</v>
      </c>
      <c r="E13774">
        <v>1</v>
      </c>
      <c r="F13774" s="2">
        <v>263.31939999999997</v>
      </c>
      <c r="G13774" s="3">
        <v>756</v>
      </c>
      <c r="H13774" s="3">
        <v>2.6331939999999996</v>
      </c>
      <c r="I13774" s="3">
        <v>12.376011799999999</v>
      </c>
      <c r="J13774" s="3">
        <v>278.32860579999999</v>
      </c>
      <c r="K13774" s="4">
        <v>0.35000000000000003</v>
      </c>
      <c r="L13774" s="73">
        <v>505.27346899076923</v>
      </c>
    </row>
    <row r="13775" spans="1:12" x14ac:dyDescent="0.35">
      <c r="A13775" s="1" t="s">
        <v>23171</v>
      </c>
      <c r="B13775" t="s">
        <v>23172</v>
      </c>
      <c r="C13775" t="s">
        <v>13</v>
      </c>
      <c r="D13775" t="s">
        <v>14</v>
      </c>
      <c r="E13775">
        <v>1</v>
      </c>
      <c r="F13775" s="2">
        <v>231.12360000000001</v>
      </c>
      <c r="G13775" s="3">
        <v>531</v>
      </c>
      <c r="H13775" s="3">
        <v>2.3112360000000001</v>
      </c>
      <c r="I13775" s="3">
        <v>10.862809200000001</v>
      </c>
      <c r="J13775" s="3">
        <v>244.29764520000003</v>
      </c>
      <c r="K13775" s="4">
        <v>0.35000000000000003</v>
      </c>
      <c r="L13775" s="73">
        <v>443.4941866707693</v>
      </c>
    </row>
    <row r="13776" spans="1:12" x14ac:dyDescent="0.35">
      <c r="A13776" s="1" t="s">
        <v>23173</v>
      </c>
      <c r="B13776" t="s">
        <v>23174</v>
      </c>
      <c r="C13776" t="s">
        <v>363</v>
      </c>
      <c r="D13776" t="s">
        <v>364</v>
      </c>
      <c r="E13776">
        <v>1</v>
      </c>
      <c r="F13776" s="2">
        <v>6395.95</v>
      </c>
      <c r="G13776" s="3">
        <v>12802</v>
      </c>
      <c r="H13776" s="3">
        <v>63.959499999999998</v>
      </c>
      <c r="I13776" s="3">
        <v>300.60964999999999</v>
      </c>
      <c r="J13776" s="3">
        <v>6760.5191500000001</v>
      </c>
      <c r="K13776" s="4">
        <v>0.34999999999999992</v>
      </c>
      <c r="L13776" s="73">
        <v>12272.942456923076</v>
      </c>
    </row>
    <row r="13777" spans="1:12" x14ac:dyDescent="0.35">
      <c r="A13777" s="1" t="s">
        <v>23175</v>
      </c>
      <c r="B13777" t="s">
        <v>19609</v>
      </c>
      <c r="C13777" t="s">
        <v>34</v>
      </c>
      <c r="D13777" t="s">
        <v>35</v>
      </c>
      <c r="E13777">
        <v>1</v>
      </c>
      <c r="F13777" s="2">
        <v>4205.5200000000004</v>
      </c>
      <c r="G13777" s="3">
        <v>11189</v>
      </c>
      <c r="H13777" s="3">
        <v>42.055200000000006</v>
      </c>
      <c r="I13777" s="3">
        <v>197.65944000000002</v>
      </c>
      <c r="J13777" s="3">
        <v>4445.2346400000006</v>
      </c>
      <c r="K13777" s="4">
        <v>0.35</v>
      </c>
      <c r="L13777" s="73">
        <v>8069.8105772307699</v>
      </c>
    </row>
    <row r="13778" spans="1:12" x14ac:dyDescent="0.35">
      <c r="A13778" s="1" t="s">
        <v>23176</v>
      </c>
      <c r="B13778" t="s">
        <v>23177</v>
      </c>
      <c r="C13778" t="s">
        <v>13</v>
      </c>
      <c r="D13778" t="s">
        <v>14</v>
      </c>
      <c r="E13778">
        <v>1</v>
      </c>
      <c r="F13778" s="2">
        <v>187.32</v>
      </c>
      <c r="G13778" s="3">
        <v>375</v>
      </c>
      <c r="H13778" s="3">
        <v>1.8732</v>
      </c>
      <c r="I13778" s="3">
        <v>8.8040400000000005</v>
      </c>
      <c r="J13778" s="3">
        <v>197.99723999999998</v>
      </c>
      <c r="K13778" s="4">
        <v>0.35</v>
      </c>
      <c r="L13778" s="73">
        <v>359.44114338461532</v>
      </c>
    </row>
    <row r="13779" spans="1:12" x14ac:dyDescent="0.35">
      <c r="A13779" s="1" t="s">
        <v>23178</v>
      </c>
      <c r="B13779" t="s">
        <v>23179</v>
      </c>
      <c r="C13779" t="s">
        <v>363</v>
      </c>
      <c r="D13779" t="s">
        <v>364</v>
      </c>
      <c r="E13779">
        <v>1</v>
      </c>
      <c r="F13779" s="2">
        <v>1605.12</v>
      </c>
      <c r="G13779" s="3">
        <v>3262</v>
      </c>
      <c r="H13779" s="3">
        <v>16.051199999999998</v>
      </c>
      <c r="I13779" s="3">
        <v>75.440640000000002</v>
      </c>
      <c r="J13779" s="3">
        <v>1696.61184</v>
      </c>
      <c r="K13779" s="4">
        <v>0.35</v>
      </c>
      <c r="L13779" s="73">
        <v>3080.0030326153847</v>
      </c>
    </row>
    <row r="13780" spans="1:12" x14ac:dyDescent="0.35">
      <c r="A13780" s="1" t="s">
        <v>23180</v>
      </c>
      <c r="B13780" t="s">
        <v>23181</v>
      </c>
      <c r="C13780" t="s">
        <v>363</v>
      </c>
      <c r="D13780" t="s">
        <v>364</v>
      </c>
      <c r="E13780">
        <v>1</v>
      </c>
      <c r="F13780" s="2">
        <v>486.2</v>
      </c>
      <c r="G13780" s="3">
        <v>1117</v>
      </c>
      <c r="H13780" s="3">
        <v>4.8620000000000001</v>
      </c>
      <c r="I13780" s="3">
        <v>22.851399999999998</v>
      </c>
      <c r="J13780" s="3">
        <v>513.91340000000002</v>
      </c>
      <c r="K13780" s="4">
        <v>0.34999999999999992</v>
      </c>
      <c r="L13780" s="73">
        <v>932.95047999999997</v>
      </c>
    </row>
    <row r="13781" spans="1:12" x14ac:dyDescent="0.35">
      <c r="A13781" s="1" t="s">
        <v>23182</v>
      </c>
      <c r="B13781" t="s">
        <v>23183</v>
      </c>
      <c r="C13781" t="s">
        <v>363</v>
      </c>
      <c r="D13781" t="s">
        <v>364</v>
      </c>
      <c r="E13781">
        <v>1</v>
      </c>
      <c r="F13781" s="2">
        <v>99.54</v>
      </c>
      <c r="G13781" s="3">
        <v>198</v>
      </c>
      <c r="H13781" s="3">
        <v>0.99540000000000006</v>
      </c>
      <c r="I13781" s="3">
        <v>4.6783800000000006</v>
      </c>
      <c r="J13781" s="3">
        <v>105.21378000000001</v>
      </c>
      <c r="K13781" s="4">
        <v>0.35</v>
      </c>
      <c r="L13781" s="73">
        <v>191.00347753846157</v>
      </c>
    </row>
    <row r="13782" spans="1:12" x14ac:dyDescent="0.35">
      <c r="A13782" s="1">
        <v>1349</v>
      </c>
      <c r="B13782" t="s">
        <v>23184</v>
      </c>
      <c r="C13782" t="s">
        <v>26</v>
      </c>
      <c r="D13782" t="s">
        <v>27</v>
      </c>
      <c r="E13782">
        <v>1</v>
      </c>
      <c r="F13782" s="2">
        <v>199.93</v>
      </c>
      <c r="G13782" s="3">
        <v>657.96</v>
      </c>
      <c r="H13782" s="3">
        <v>1.9993000000000001</v>
      </c>
      <c r="I13782" s="3">
        <v>9.3967100000000006</v>
      </c>
      <c r="J13782" s="3">
        <v>211.32601000000003</v>
      </c>
      <c r="K13782" s="4">
        <v>0.35</v>
      </c>
      <c r="L13782" s="73">
        <v>383.63798738461543</v>
      </c>
    </row>
    <row r="13783" spans="1:12" x14ac:dyDescent="0.35">
      <c r="A13783" s="1" t="s">
        <v>23185</v>
      </c>
      <c r="B13783" t="s">
        <v>23186</v>
      </c>
      <c r="C13783" t="s">
        <v>363</v>
      </c>
      <c r="D13783" t="s">
        <v>364</v>
      </c>
      <c r="E13783">
        <v>1</v>
      </c>
      <c r="F13783" s="2">
        <v>987.68</v>
      </c>
      <c r="G13783" s="3">
        <v>1833</v>
      </c>
      <c r="H13783" s="3">
        <v>9.8767999999999994</v>
      </c>
      <c r="I13783" s="3">
        <v>46.420960000000001</v>
      </c>
      <c r="J13783" s="3">
        <v>1043.97776</v>
      </c>
      <c r="K13783" s="4">
        <v>0.35</v>
      </c>
      <c r="L13783" s="73">
        <v>1895.2211643076923</v>
      </c>
    </row>
    <row r="13784" spans="1:12" x14ac:dyDescent="0.35">
      <c r="A13784" s="1" t="s">
        <v>23187</v>
      </c>
      <c r="B13784" t="s">
        <v>23188</v>
      </c>
      <c r="C13784" t="s">
        <v>363</v>
      </c>
      <c r="D13784" t="s">
        <v>364</v>
      </c>
      <c r="E13784">
        <v>1</v>
      </c>
      <c r="F13784" s="2">
        <v>473.60500000000002</v>
      </c>
      <c r="G13784" s="3">
        <v>1813</v>
      </c>
      <c r="H13784" s="3">
        <v>4.7360500000000005</v>
      </c>
      <c r="I13784" s="3">
        <v>22.259435</v>
      </c>
      <c r="J13784" s="3">
        <v>500.60048499999999</v>
      </c>
      <c r="K13784" s="4">
        <v>0.35</v>
      </c>
      <c r="L13784" s="73">
        <v>908.78241892307688</v>
      </c>
    </row>
    <row r="13785" spans="1:12" x14ac:dyDescent="0.35">
      <c r="A13785" s="1" t="s">
        <v>23189</v>
      </c>
      <c r="B13785" t="s">
        <v>23190</v>
      </c>
      <c r="C13785" t="s">
        <v>34</v>
      </c>
      <c r="D13785" t="s">
        <v>35</v>
      </c>
      <c r="E13785">
        <v>1</v>
      </c>
      <c r="F13785" s="2">
        <v>100.7</v>
      </c>
      <c r="G13785" s="3">
        <v>132.16</v>
      </c>
      <c r="H13785" s="3">
        <v>1.0070000000000001</v>
      </c>
      <c r="I13785" s="3">
        <v>4.7328999999999999</v>
      </c>
      <c r="J13785" s="3">
        <v>106.43990000000001</v>
      </c>
      <c r="K13785" s="4">
        <v>0.35</v>
      </c>
      <c r="L13785" s="73">
        <v>193.22935692307692</v>
      </c>
    </row>
    <row r="13786" spans="1:12" x14ac:dyDescent="0.35">
      <c r="A13786" s="1" t="s">
        <v>23191</v>
      </c>
      <c r="B13786" t="s">
        <v>23192</v>
      </c>
      <c r="C13786" t="s">
        <v>363</v>
      </c>
      <c r="D13786" t="s">
        <v>364</v>
      </c>
      <c r="E13786">
        <v>1</v>
      </c>
      <c r="F13786" s="2">
        <v>516.15</v>
      </c>
      <c r="G13786" s="3">
        <v>1024</v>
      </c>
      <c r="H13786" s="3">
        <v>5.1615000000000002</v>
      </c>
      <c r="I13786" s="3">
        <v>24.259049999999998</v>
      </c>
      <c r="J13786" s="3">
        <v>545.57055000000003</v>
      </c>
      <c r="K13786" s="4">
        <v>0.35</v>
      </c>
      <c r="L13786" s="73">
        <v>990.42038307692303</v>
      </c>
    </row>
    <row r="13787" spans="1:12" x14ac:dyDescent="0.35">
      <c r="A13787" s="1" t="s">
        <v>23193</v>
      </c>
      <c r="B13787" t="s">
        <v>23194</v>
      </c>
      <c r="C13787" t="s">
        <v>363</v>
      </c>
      <c r="D13787" t="s">
        <v>364</v>
      </c>
      <c r="E13787">
        <v>1</v>
      </c>
      <c r="F13787" s="2">
        <v>163.89</v>
      </c>
      <c r="G13787" s="3">
        <v>328</v>
      </c>
      <c r="H13787" s="3">
        <v>1.6388999999999998</v>
      </c>
      <c r="I13787" s="3">
        <v>7.7028299999999996</v>
      </c>
      <c r="J13787" s="3">
        <v>173.23173</v>
      </c>
      <c r="K13787" s="4">
        <v>0.35000000000000003</v>
      </c>
      <c r="L13787" s="73">
        <v>314.48221753846155</v>
      </c>
    </row>
    <row r="13788" spans="1:12" x14ac:dyDescent="0.35">
      <c r="A13788" s="1" t="s">
        <v>23195</v>
      </c>
      <c r="B13788" t="s">
        <v>23196</v>
      </c>
      <c r="C13788" t="s">
        <v>363</v>
      </c>
      <c r="D13788" t="s">
        <v>364</v>
      </c>
      <c r="E13788">
        <v>1</v>
      </c>
      <c r="F13788" s="2">
        <v>757.16</v>
      </c>
      <c r="G13788" s="3">
        <v>1842</v>
      </c>
      <c r="H13788" s="3">
        <v>7.5716000000000001</v>
      </c>
      <c r="I13788" s="3">
        <v>35.58652</v>
      </c>
      <c r="J13788" s="3">
        <v>800.31811999999991</v>
      </c>
      <c r="K13788" s="4">
        <v>0.35000000000000003</v>
      </c>
      <c r="L13788" s="73">
        <v>1452.8852024615383</v>
      </c>
    </row>
    <row r="13789" spans="1:12" x14ac:dyDescent="0.35">
      <c r="A13789" s="1" t="s">
        <v>23197</v>
      </c>
      <c r="B13789" t="s">
        <v>23198</v>
      </c>
      <c r="C13789" t="s">
        <v>13</v>
      </c>
      <c r="D13789" t="s">
        <v>14</v>
      </c>
      <c r="E13789">
        <v>1</v>
      </c>
      <c r="F13789" s="2">
        <v>34.11</v>
      </c>
      <c r="G13789" s="3">
        <v>88.19</v>
      </c>
      <c r="H13789" s="3">
        <v>0.34110000000000001</v>
      </c>
      <c r="I13789" s="3">
        <v>1.60317</v>
      </c>
      <c r="J13789" s="3">
        <v>36.054269999999995</v>
      </c>
      <c r="K13789" s="4">
        <v>0.35</v>
      </c>
      <c r="L13789" s="73">
        <v>65.452367076923068</v>
      </c>
    </row>
    <row r="13790" spans="1:12" x14ac:dyDescent="0.35">
      <c r="A13790" s="1" t="s">
        <v>23199</v>
      </c>
      <c r="B13790" t="s">
        <v>22315</v>
      </c>
      <c r="C13790" t="s">
        <v>363</v>
      </c>
      <c r="D13790" t="s">
        <v>364</v>
      </c>
      <c r="E13790">
        <v>1</v>
      </c>
      <c r="F13790" s="2">
        <v>162.15</v>
      </c>
      <c r="G13790" s="3">
        <v>319</v>
      </c>
      <c r="H13790" s="3">
        <v>1.6215000000000002</v>
      </c>
      <c r="I13790" s="3">
        <v>7.6210500000000003</v>
      </c>
      <c r="J13790" s="3">
        <v>171.39255</v>
      </c>
      <c r="K13790" s="4">
        <v>0.34999999999999992</v>
      </c>
      <c r="L13790" s="73">
        <v>311.14339846153842</v>
      </c>
    </row>
    <row r="13791" spans="1:12" x14ac:dyDescent="0.35">
      <c r="A13791" s="1" t="s">
        <v>23200</v>
      </c>
      <c r="B13791" t="s">
        <v>23201</v>
      </c>
      <c r="C13791" t="s">
        <v>21</v>
      </c>
      <c r="D13791" t="s">
        <v>22</v>
      </c>
      <c r="E13791">
        <v>1</v>
      </c>
      <c r="F13791" s="2">
        <v>37.1</v>
      </c>
      <c r="G13791" s="3">
        <v>92</v>
      </c>
      <c r="H13791" s="3">
        <v>0.371</v>
      </c>
      <c r="I13791" s="3">
        <v>1.7437</v>
      </c>
      <c r="J13791" s="3">
        <v>39.214700000000001</v>
      </c>
      <c r="K13791" s="4">
        <v>0.35</v>
      </c>
      <c r="L13791" s="73">
        <v>71.189763076923072</v>
      </c>
    </row>
    <row r="13792" spans="1:12" x14ac:dyDescent="0.35">
      <c r="A13792" s="1" t="s">
        <v>23202</v>
      </c>
      <c r="B13792" t="s">
        <v>23203</v>
      </c>
      <c r="C13792" t="s">
        <v>34</v>
      </c>
      <c r="D13792" t="s">
        <v>35</v>
      </c>
      <c r="E13792">
        <v>1</v>
      </c>
      <c r="F13792" s="2">
        <v>265.33999999999997</v>
      </c>
      <c r="G13792" s="3">
        <v>695</v>
      </c>
      <c r="H13792" s="3">
        <v>2.6534</v>
      </c>
      <c r="I13792" s="3">
        <v>12.470979999999999</v>
      </c>
      <c r="J13792" s="3">
        <v>280.46437999999995</v>
      </c>
      <c r="K13792" s="4">
        <v>0.35</v>
      </c>
      <c r="L13792" s="73">
        <v>509.1507206153845</v>
      </c>
    </row>
    <row r="13793" spans="1:12" x14ac:dyDescent="0.35">
      <c r="A13793" s="1" t="s">
        <v>23204</v>
      </c>
      <c r="B13793" t="s">
        <v>23205</v>
      </c>
      <c r="C13793" t="s">
        <v>363</v>
      </c>
      <c r="D13793" t="s">
        <v>364</v>
      </c>
      <c r="E13793">
        <v>1</v>
      </c>
      <c r="F13793" s="2">
        <v>18.57</v>
      </c>
      <c r="G13793" s="3">
        <v>38</v>
      </c>
      <c r="H13793" s="3">
        <v>0.1857</v>
      </c>
      <c r="I13793" s="3">
        <v>0.87279000000000007</v>
      </c>
      <c r="J13793" s="3">
        <v>19.628489999999999</v>
      </c>
      <c r="K13793" s="4">
        <v>0.34999999999999992</v>
      </c>
      <c r="L13793" s="73">
        <v>35.633258769230764</v>
      </c>
    </row>
    <row r="13794" spans="1:12" x14ac:dyDescent="0.35">
      <c r="A13794" s="1" t="s">
        <v>23206</v>
      </c>
      <c r="B13794" t="s">
        <v>23207</v>
      </c>
      <c r="C13794" t="s">
        <v>363</v>
      </c>
      <c r="D13794" t="s">
        <v>364</v>
      </c>
      <c r="E13794">
        <v>1</v>
      </c>
      <c r="F13794" s="2">
        <v>128.80000000000001</v>
      </c>
      <c r="G13794" s="3">
        <v>281.5</v>
      </c>
      <c r="H13794" s="3">
        <v>1.288</v>
      </c>
      <c r="I13794" s="3">
        <v>6.0536000000000003</v>
      </c>
      <c r="J13794" s="3">
        <v>136.14160000000001</v>
      </c>
      <c r="K13794" s="4">
        <v>0.35000000000000003</v>
      </c>
      <c r="L13794" s="73">
        <v>247.14936615384619</v>
      </c>
    </row>
    <row r="13795" spans="1:12" x14ac:dyDescent="0.35">
      <c r="A13795" s="1" t="s">
        <v>23208</v>
      </c>
      <c r="B13795" t="s">
        <v>23209</v>
      </c>
      <c r="C13795" t="s">
        <v>34</v>
      </c>
      <c r="D13795" t="s">
        <v>35</v>
      </c>
      <c r="E13795">
        <v>1</v>
      </c>
      <c r="F13795" s="2">
        <v>730.84</v>
      </c>
      <c r="G13795" s="3">
        <v>1824</v>
      </c>
      <c r="H13795" s="3">
        <v>7.3084000000000007</v>
      </c>
      <c r="I13795" s="3">
        <v>34.34948</v>
      </c>
      <c r="J13795" s="3">
        <v>772.49788000000001</v>
      </c>
      <c r="K13795" s="4">
        <v>0.35</v>
      </c>
      <c r="L13795" s="73">
        <v>1402.3807667692308</v>
      </c>
    </row>
    <row r="13796" spans="1:12" x14ac:dyDescent="0.35">
      <c r="A13796" s="1" t="s">
        <v>23210</v>
      </c>
      <c r="B13796" t="s">
        <v>23211</v>
      </c>
      <c r="C13796" t="s">
        <v>26</v>
      </c>
      <c r="D13796" t="s">
        <v>27</v>
      </c>
      <c r="E13796">
        <v>1</v>
      </c>
      <c r="F13796" s="2">
        <v>2834.4960000000001</v>
      </c>
      <c r="G13796" s="3">
        <v>5624</v>
      </c>
      <c r="H13796" s="3">
        <v>28.34496</v>
      </c>
      <c r="I13796" s="3">
        <v>133.22131200000001</v>
      </c>
      <c r="J13796" s="3">
        <v>2996.0622720000001</v>
      </c>
      <c r="K13796" s="4">
        <v>0.34999999999999992</v>
      </c>
      <c r="L13796" s="73">
        <v>5439.0053553230764</v>
      </c>
    </row>
    <row r="13797" spans="1:12" x14ac:dyDescent="0.35">
      <c r="A13797" s="1" t="s">
        <v>23212</v>
      </c>
      <c r="B13797" t="s">
        <v>23213</v>
      </c>
      <c r="C13797" t="s">
        <v>363</v>
      </c>
      <c r="D13797" t="s">
        <v>364</v>
      </c>
      <c r="E13797">
        <v>1</v>
      </c>
      <c r="F13797" s="2">
        <v>6245</v>
      </c>
      <c r="G13797" s="3">
        <v>10314</v>
      </c>
      <c r="H13797" s="3">
        <v>62.45</v>
      </c>
      <c r="I13797" s="3">
        <v>293.51499999999999</v>
      </c>
      <c r="J13797" s="3">
        <v>6600.9650000000001</v>
      </c>
      <c r="K13797" s="4">
        <v>0.35000000000000003</v>
      </c>
      <c r="L13797" s="73">
        <v>11983.290307692308</v>
      </c>
    </row>
    <row r="13798" spans="1:12" x14ac:dyDescent="0.35">
      <c r="A13798" s="1" t="s">
        <v>23214</v>
      </c>
      <c r="B13798" t="s">
        <v>17652</v>
      </c>
      <c r="C13798" t="s">
        <v>363</v>
      </c>
      <c r="D13798" t="s">
        <v>364</v>
      </c>
      <c r="E13798">
        <v>1</v>
      </c>
      <c r="F13798" s="2">
        <v>1461.96</v>
      </c>
      <c r="G13798" s="3">
        <v>2431</v>
      </c>
      <c r="H13798" s="3">
        <v>14.6196</v>
      </c>
      <c r="I13798" s="3">
        <v>68.712119999999999</v>
      </c>
      <c r="J13798" s="3">
        <v>1545.2917199999999</v>
      </c>
      <c r="K13798" s="4">
        <v>0.35</v>
      </c>
      <c r="L13798" s="73">
        <v>2805.2988147692304</v>
      </c>
    </row>
    <row r="13799" spans="1:12" x14ac:dyDescent="0.35">
      <c r="A13799" s="1" t="s">
        <v>23215</v>
      </c>
      <c r="B13799" t="s">
        <v>23216</v>
      </c>
      <c r="C13799" t="s">
        <v>363</v>
      </c>
      <c r="D13799" t="s">
        <v>364</v>
      </c>
      <c r="E13799">
        <v>1</v>
      </c>
      <c r="F13799" s="2">
        <v>1450.84</v>
      </c>
      <c r="G13799" s="3">
        <v>2992</v>
      </c>
      <c r="H13799" s="3">
        <v>14.5084</v>
      </c>
      <c r="I13799" s="3">
        <v>68.189480000000003</v>
      </c>
      <c r="J13799" s="3">
        <v>1533.5378799999999</v>
      </c>
      <c r="K13799" s="4">
        <v>0.35</v>
      </c>
      <c r="L13799" s="73">
        <v>2783.9610744615384</v>
      </c>
    </row>
    <row r="13800" spans="1:12" x14ac:dyDescent="0.35">
      <c r="A13800" s="1" t="s">
        <v>23217</v>
      </c>
      <c r="B13800" t="s">
        <v>23218</v>
      </c>
      <c r="C13800" t="s">
        <v>34</v>
      </c>
      <c r="D13800" t="s">
        <v>35</v>
      </c>
      <c r="E13800">
        <v>1</v>
      </c>
      <c r="F13800" s="2">
        <v>462.84</v>
      </c>
      <c r="G13800" s="3">
        <v>1104</v>
      </c>
      <c r="H13800" s="3">
        <v>4.6284000000000001</v>
      </c>
      <c r="I13800" s="3">
        <v>21.75348</v>
      </c>
      <c r="J13800" s="3">
        <v>489.22188</v>
      </c>
      <c r="K13800" s="4">
        <v>0.35</v>
      </c>
      <c r="L13800" s="73">
        <v>888.12587446153839</v>
      </c>
    </row>
    <row r="13801" spans="1:12" x14ac:dyDescent="0.35">
      <c r="A13801" s="1" t="s">
        <v>23219</v>
      </c>
      <c r="B13801" t="s">
        <v>23220</v>
      </c>
      <c r="C13801" t="s">
        <v>363</v>
      </c>
      <c r="D13801" t="s">
        <v>364</v>
      </c>
      <c r="E13801">
        <v>1</v>
      </c>
      <c r="F13801" s="2">
        <v>624.57000000000005</v>
      </c>
      <c r="G13801" s="3">
        <v>1186</v>
      </c>
      <c r="H13801" s="3">
        <v>6.2457000000000003</v>
      </c>
      <c r="I13801" s="3">
        <v>29.354790000000001</v>
      </c>
      <c r="J13801" s="3">
        <v>660.17049000000009</v>
      </c>
      <c r="K13801" s="4">
        <v>0.35</v>
      </c>
      <c r="L13801" s="73">
        <v>1198.4633510769231</v>
      </c>
    </row>
    <row r="13802" spans="1:12" x14ac:dyDescent="0.35">
      <c r="A13802" s="1" t="s">
        <v>23221</v>
      </c>
      <c r="B13802" t="s">
        <v>23222</v>
      </c>
      <c r="C13802" t="s">
        <v>363</v>
      </c>
      <c r="D13802" t="s">
        <v>364</v>
      </c>
      <c r="E13802">
        <v>1</v>
      </c>
      <c r="F13802" s="2">
        <v>636.32000000000005</v>
      </c>
      <c r="G13802" s="3">
        <v>11</v>
      </c>
      <c r="H13802" s="3">
        <v>6.3632000000000009</v>
      </c>
      <c r="I13802" s="3">
        <v>29.907040000000002</v>
      </c>
      <c r="J13802" s="3">
        <v>672.59024000000011</v>
      </c>
      <c r="K13802" s="4">
        <v>0.34999999999999992</v>
      </c>
      <c r="L13802" s="73">
        <v>1221.0099741538463</v>
      </c>
    </row>
    <row r="13803" spans="1:12" x14ac:dyDescent="0.35">
      <c r="A13803" s="1" t="s">
        <v>23223</v>
      </c>
      <c r="B13803" t="s">
        <v>23224</v>
      </c>
      <c r="C13803" t="s">
        <v>13</v>
      </c>
      <c r="D13803" t="s">
        <v>14</v>
      </c>
      <c r="E13803">
        <v>1</v>
      </c>
      <c r="F13803" s="2">
        <v>708.12</v>
      </c>
      <c r="G13803" s="3">
        <v>1417</v>
      </c>
      <c r="H13803" s="3">
        <v>7.0811999999999999</v>
      </c>
      <c r="I13803" s="3">
        <v>33.281640000000003</v>
      </c>
      <c r="J13803" s="3">
        <v>748.48284000000001</v>
      </c>
      <c r="K13803" s="4">
        <v>0.35</v>
      </c>
      <c r="L13803" s="73">
        <v>1358.7842326153846</v>
      </c>
    </row>
    <row r="13804" spans="1:12" x14ac:dyDescent="0.35">
      <c r="A13804" s="1" t="s">
        <v>23225</v>
      </c>
      <c r="B13804" t="s">
        <v>23226</v>
      </c>
      <c r="C13804" t="s">
        <v>34</v>
      </c>
      <c r="D13804" t="s">
        <v>35</v>
      </c>
      <c r="E13804">
        <v>1</v>
      </c>
      <c r="F13804" s="2">
        <v>331.84</v>
      </c>
      <c r="G13804" s="3">
        <v>834</v>
      </c>
      <c r="H13804" s="3">
        <v>3.3184</v>
      </c>
      <c r="I13804" s="3">
        <v>15.59648</v>
      </c>
      <c r="J13804" s="3">
        <v>350.75487999999996</v>
      </c>
      <c r="K13804" s="4">
        <v>0.35000000000000003</v>
      </c>
      <c r="L13804" s="73">
        <v>636.75501292307683</v>
      </c>
    </row>
    <row r="13805" spans="1:12" x14ac:dyDescent="0.35">
      <c r="A13805" s="1" t="s">
        <v>23227</v>
      </c>
      <c r="B13805" t="s">
        <v>23228</v>
      </c>
      <c r="C13805" t="s">
        <v>34</v>
      </c>
      <c r="D13805" t="s">
        <v>35</v>
      </c>
      <c r="E13805">
        <v>1</v>
      </c>
      <c r="F13805" s="2">
        <v>132.34</v>
      </c>
      <c r="G13805" s="3">
        <v>324</v>
      </c>
      <c r="H13805" s="3">
        <v>1.3234000000000001</v>
      </c>
      <c r="I13805" s="3">
        <v>6.2199800000000005</v>
      </c>
      <c r="J13805" s="3">
        <v>139.88337999999999</v>
      </c>
      <c r="K13805" s="4">
        <v>0.34999999999999992</v>
      </c>
      <c r="L13805" s="73">
        <v>253.94213599999995</v>
      </c>
    </row>
    <row r="13806" spans="1:12" x14ac:dyDescent="0.35">
      <c r="A13806" s="1" t="s">
        <v>23229</v>
      </c>
      <c r="B13806" t="s">
        <v>23230</v>
      </c>
      <c r="C13806" t="s">
        <v>13</v>
      </c>
      <c r="D13806" t="s">
        <v>14</v>
      </c>
      <c r="E13806">
        <v>1</v>
      </c>
      <c r="F13806" s="2">
        <v>2407.44</v>
      </c>
      <c r="G13806" s="3">
        <v>4819</v>
      </c>
      <c r="H13806" s="3">
        <v>24.074400000000001</v>
      </c>
      <c r="I13806" s="3">
        <v>113.14968</v>
      </c>
      <c r="J13806" s="3">
        <v>2544.66408</v>
      </c>
      <c r="K13806" s="4">
        <v>0.35</v>
      </c>
      <c r="L13806" s="73">
        <v>4619.5440221538465</v>
      </c>
    </row>
    <row r="13807" spans="1:12" x14ac:dyDescent="0.35">
      <c r="A13807" s="1" t="s">
        <v>23231</v>
      </c>
      <c r="B13807" t="s">
        <v>23232</v>
      </c>
      <c r="C13807" t="s">
        <v>13</v>
      </c>
      <c r="D13807" t="s">
        <v>14</v>
      </c>
      <c r="E13807">
        <v>1</v>
      </c>
      <c r="F13807" s="2">
        <v>999.6</v>
      </c>
      <c r="G13807" s="3">
        <v>1999</v>
      </c>
      <c r="H13807" s="3">
        <v>9.9960000000000004</v>
      </c>
      <c r="I13807" s="3">
        <v>46.981200000000001</v>
      </c>
      <c r="J13807" s="3">
        <v>1056.5771999999999</v>
      </c>
      <c r="K13807" s="4">
        <v>0.35</v>
      </c>
      <c r="L13807" s="73">
        <v>1918.0939938461536</v>
      </c>
    </row>
    <row r="13808" spans="1:12" x14ac:dyDescent="0.35">
      <c r="A13808" s="1" t="s">
        <v>23233</v>
      </c>
      <c r="B13808" t="s">
        <v>23234</v>
      </c>
      <c r="C13808" t="s">
        <v>34</v>
      </c>
      <c r="D13808" t="s">
        <v>35</v>
      </c>
      <c r="E13808">
        <v>1</v>
      </c>
      <c r="F13808" s="2">
        <v>9468.36</v>
      </c>
      <c r="G13808" s="3">
        <v>26302</v>
      </c>
      <c r="H13808" s="3">
        <v>94.683600000000013</v>
      </c>
      <c r="I13808" s="3">
        <v>445.01292000000001</v>
      </c>
      <c r="J13808" s="3">
        <v>10008.05652</v>
      </c>
      <c r="K13808" s="4">
        <v>0.35</v>
      </c>
      <c r="L13808" s="73">
        <v>18168.47183630769</v>
      </c>
    </row>
    <row r="13809" spans="1:12" x14ac:dyDescent="0.35">
      <c r="A13809" s="1" t="s">
        <v>23235</v>
      </c>
      <c r="B13809" t="s">
        <v>3033</v>
      </c>
      <c r="C13809" t="s">
        <v>34</v>
      </c>
      <c r="D13809" t="s">
        <v>35</v>
      </c>
      <c r="E13809">
        <v>1</v>
      </c>
      <c r="F13809" s="2">
        <v>8898.1200000000008</v>
      </c>
      <c r="G13809" s="3">
        <v>24716</v>
      </c>
      <c r="H13809" s="3">
        <v>88.981200000000015</v>
      </c>
      <c r="I13809" s="3">
        <v>418.21164000000005</v>
      </c>
      <c r="J13809" s="3">
        <v>9405.3128400000005</v>
      </c>
      <c r="K13809" s="4">
        <v>0.34999999999999992</v>
      </c>
      <c r="L13809" s="73">
        <v>17074.260232615383</v>
      </c>
    </row>
    <row r="13810" spans="1:12" x14ac:dyDescent="0.35">
      <c r="A13810" s="1" t="s">
        <v>23236</v>
      </c>
      <c r="B13810" t="s">
        <v>23237</v>
      </c>
      <c r="C13810" t="s">
        <v>363</v>
      </c>
      <c r="D13810" t="s">
        <v>364</v>
      </c>
      <c r="E13810">
        <v>1</v>
      </c>
      <c r="F13810" s="2">
        <v>6104.45</v>
      </c>
      <c r="G13810" s="3">
        <v>12213</v>
      </c>
      <c r="H13810" s="3">
        <v>61.044499999999999</v>
      </c>
      <c r="I13810" s="3">
        <v>286.90915000000001</v>
      </c>
      <c r="J13810" s="3">
        <v>6452.4036500000002</v>
      </c>
      <c r="K13810" s="4">
        <v>0.35000000000000003</v>
      </c>
      <c r="L13810" s="73">
        <v>11713.594318461539</v>
      </c>
    </row>
    <row r="13811" spans="1:12" x14ac:dyDescent="0.35">
      <c r="A13811" s="1" t="s">
        <v>23238</v>
      </c>
      <c r="B13811" t="s">
        <v>23239</v>
      </c>
      <c r="C13811" t="s">
        <v>363</v>
      </c>
      <c r="D13811" t="s">
        <v>364</v>
      </c>
      <c r="E13811">
        <v>1</v>
      </c>
      <c r="F13811" s="2">
        <v>7.14</v>
      </c>
      <c r="G13811" s="3">
        <v>60</v>
      </c>
      <c r="H13811" s="3">
        <v>7.1400000000000005E-2</v>
      </c>
      <c r="I13811" s="3">
        <v>0.33557999999999999</v>
      </c>
      <c r="J13811" s="3">
        <v>7.5469799999999996</v>
      </c>
      <c r="K13811" s="4">
        <v>0.35</v>
      </c>
      <c r="L13811" s="73">
        <v>13.700671384615383</v>
      </c>
    </row>
    <row r="13812" spans="1:12" x14ac:dyDescent="0.35">
      <c r="A13812" s="1" t="s">
        <v>23240</v>
      </c>
      <c r="B13812" t="s">
        <v>23241</v>
      </c>
      <c r="C13812" t="s">
        <v>363</v>
      </c>
      <c r="D13812" t="s">
        <v>364</v>
      </c>
      <c r="E13812">
        <v>1</v>
      </c>
      <c r="F13812" s="2">
        <v>4385</v>
      </c>
      <c r="G13812" s="3">
        <v>7293</v>
      </c>
      <c r="H13812" s="3">
        <v>43.85</v>
      </c>
      <c r="I13812" s="3">
        <v>206.095</v>
      </c>
      <c r="J13812" s="3">
        <v>4634.9450000000006</v>
      </c>
      <c r="K13812" s="4">
        <v>0.35</v>
      </c>
      <c r="L13812" s="73">
        <v>8414.2078461538476</v>
      </c>
    </row>
    <row r="13813" spans="1:12" x14ac:dyDescent="0.35">
      <c r="A13813" s="1" t="s">
        <v>23242</v>
      </c>
      <c r="B13813" t="s">
        <v>23243</v>
      </c>
      <c r="C13813" t="s">
        <v>13</v>
      </c>
      <c r="D13813" t="s">
        <v>14</v>
      </c>
      <c r="E13813">
        <v>1</v>
      </c>
      <c r="F13813" s="2">
        <v>536.76</v>
      </c>
      <c r="G13813" s="3">
        <v>1074</v>
      </c>
      <c r="H13813" s="3">
        <v>5.3676000000000004</v>
      </c>
      <c r="I13813" s="3">
        <v>25.227719999999998</v>
      </c>
      <c r="J13813" s="3">
        <v>567.35532000000001</v>
      </c>
      <c r="K13813" s="4">
        <v>0.35</v>
      </c>
      <c r="L13813" s="73">
        <v>1029.9681193846154</v>
      </c>
    </row>
    <row r="13814" spans="1:12" x14ac:dyDescent="0.35">
      <c r="A13814" s="1" t="s">
        <v>23244</v>
      </c>
      <c r="B13814" t="s">
        <v>21062</v>
      </c>
      <c r="C13814" t="s">
        <v>363</v>
      </c>
      <c r="D13814" t="s">
        <v>364</v>
      </c>
      <c r="E13814">
        <v>1</v>
      </c>
      <c r="F13814" s="2">
        <v>1461.96</v>
      </c>
      <c r="G13814" s="3">
        <v>2431</v>
      </c>
      <c r="H13814" s="3">
        <v>14.6196</v>
      </c>
      <c r="I13814" s="3">
        <v>68.712119999999999</v>
      </c>
      <c r="J13814" s="3">
        <v>1545.2917199999999</v>
      </c>
      <c r="K13814" s="4">
        <v>0.35</v>
      </c>
      <c r="L13814" s="73">
        <v>2805.2988147692304</v>
      </c>
    </row>
    <row r="13815" spans="1:12" x14ac:dyDescent="0.35">
      <c r="A13815" s="1" t="s">
        <v>23245</v>
      </c>
      <c r="B13815" t="s">
        <v>23246</v>
      </c>
      <c r="C13815" t="s">
        <v>363</v>
      </c>
      <c r="D13815" t="s">
        <v>364</v>
      </c>
      <c r="E13815">
        <v>1</v>
      </c>
      <c r="F13815" s="2">
        <v>80.84</v>
      </c>
      <c r="G13815" s="3">
        <v>162</v>
      </c>
      <c r="H13815" s="3">
        <v>0.80840000000000001</v>
      </c>
      <c r="I13815" s="3">
        <v>3.79948</v>
      </c>
      <c r="J13815" s="3">
        <v>85.447880000000012</v>
      </c>
      <c r="K13815" s="4">
        <v>0.35</v>
      </c>
      <c r="L13815" s="73">
        <v>155.12076676923078</v>
      </c>
    </row>
    <row r="13816" spans="1:12" x14ac:dyDescent="0.35">
      <c r="A13816" s="1" t="s">
        <v>23247</v>
      </c>
      <c r="B13816" t="s">
        <v>1575</v>
      </c>
      <c r="C13816" t="s">
        <v>34</v>
      </c>
      <c r="D13816" t="s">
        <v>35</v>
      </c>
      <c r="E13816">
        <v>1</v>
      </c>
      <c r="F13816" s="2">
        <v>21642.39</v>
      </c>
      <c r="G13816" s="3">
        <v>60111</v>
      </c>
      <c r="H13816" s="3">
        <v>216.4239</v>
      </c>
      <c r="I13816" s="3">
        <v>1017.19233</v>
      </c>
      <c r="J13816" s="3">
        <v>22876.006230000003</v>
      </c>
      <c r="K13816" s="4">
        <v>0.35</v>
      </c>
      <c r="L13816" s="73">
        <v>41528.749771384617</v>
      </c>
    </row>
    <row r="13817" spans="1:12" x14ac:dyDescent="0.35">
      <c r="A13817" s="1" t="s">
        <v>23248</v>
      </c>
      <c r="B13817" t="s">
        <v>23249</v>
      </c>
      <c r="C13817" t="s">
        <v>363</v>
      </c>
      <c r="D13817" t="s">
        <v>364</v>
      </c>
      <c r="E13817">
        <v>1</v>
      </c>
      <c r="F13817" s="2">
        <v>479.4</v>
      </c>
      <c r="G13817" s="3">
        <v>1104</v>
      </c>
      <c r="H13817" s="3">
        <v>4.7939999999999996</v>
      </c>
      <c r="I13817" s="3">
        <v>22.5318</v>
      </c>
      <c r="J13817" s="3">
        <v>506.72579999999994</v>
      </c>
      <c r="K13817" s="4">
        <v>0.34999999999999992</v>
      </c>
      <c r="L13817" s="73">
        <v>919.90222153846139</v>
      </c>
    </row>
    <row r="13818" spans="1:12" x14ac:dyDescent="0.35">
      <c r="A13818" s="1" t="s">
        <v>23250</v>
      </c>
      <c r="B13818" t="s">
        <v>23251</v>
      </c>
      <c r="C13818" t="s">
        <v>363</v>
      </c>
      <c r="D13818" t="s">
        <v>364</v>
      </c>
      <c r="E13818">
        <v>1</v>
      </c>
      <c r="F13818" s="2">
        <v>11914</v>
      </c>
      <c r="G13818" s="3">
        <v>26038.85</v>
      </c>
      <c r="H13818" s="3">
        <v>119.14</v>
      </c>
      <c r="I13818" s="3">
        <v>559.95799999999997</v>
      </c>
      <c r="J13818" s="3">
        <v>12593.098</v>
      </c>
      <c r="K13818" s="4">
        <v>0.35000000000000003</v>
      </c>
      <c r="L13818" s="73">
        <v>22861.316369230772</v>
      </c>
    </row>
    <row r="13819" spans="1:12" x14ac:dyDescent="0.35">
      <c r="A13819" s="1" t="s">
        <v>23252</v>
      </c>
      <c r="B13819" t="s">
        <v>23253</v>
      </c>
      <c r="C13819" t="s">
        <v>34</v>
      </c>
      <c r="D13819" t="s">
        <v>35</v>
      </c>
      <c r="E13819">
        <v>1</v>
      </c>
      <c r="F13819" s="2">
        <v>135.91999999999999</v>
      </c>
      <c r="G13819" s="3">
        <v>328</v>
      </c>
      <c r="H13819" s="3">
        <v>1.3592</v>
      </c>
      <c r="I13819" s="3">
        <v>6.3882399999999997</v>
      </c>
      <c r="J13819" s="3">
        <v>143.66743999999997</v>
      </c>
      <c r="K13819" s="4">
        <v>0.35</v>
      </c>
      <c r="L13819" s="73">
        <v>260.81166030769225</v>
      </c>
    </row>
    <row r="13820" spans="1:12" x14ac:dyDescent="0.35">
      <c r="A13820" s="1" t="s">
        <v>23254</v>
      </c>
      <c r="B13820" t="s">
        <v>23255</v>
      </c>
      <c r="C13820" t="s">
        <v>34</v>
      </c>
      <c r="D13820" t="s">
        <v>35</v>
      </c>
      <c r="E13820">
        <v>1</v>
      </c>
      <c r="F13820" s="2">
        <v>7397.03</v>
      </c>
      <c r="G13820" s="3">
        <v>11495</v>
      </c>
      <c r="H13820" s="3">
        <v>73.970299999999995</v>
      </c>
      <c r="I13820" s="3">
        <v>347.66041000000001</v>
      </c>
      <c r="J13820" s="3">
        <v>7818.6607100000001</v>
      </c>
      <c r="K13820" s="4">
        <v>0.35</v>
      </c>
      <c r="L13820" s="73">
        <v>14193.876365846154</v>
      </c>
    </row>
    <row r="13821" spans="1:12" x14ac:dyDescent="0.35">
      <c r="A13821" s="1">
        <v>7679610</v>
      </c>
      <c r="B13821" t="s">
        <v>19599</v>
      </c>
      <c r="C13821" t="s">
        <v>34</v>
      </c>
      <c r="D13821" t="s">
        <v>35</v>
      </c>
      <c r="E13821">
        <v>1</v>
      </c>
      <c r="F13821" s="2">
        <v>0.253</v>
      </c>
      <c r="G13821" s="3">
        <v>1</v>
      </c>
      <c r="H13821" s="3">
        <v>2.5300000000000001E-3</v>
      </c>
      <c r="I13821" s="3">
        <v>1.1891000000000001E-2</v>
      </c>
      <c r="J13821" s="3">
        <v>0.26742099999999996</v>
      </c>
      <c r="K13821" s="4">
        <v>0.35</v>
      </c>
      <c r="L13821" s="73">
        <v>0.48547196923076918</v>
      </c>
    </row>
    <row r="13822" spans="1:12" x14ac:dyDescent="0.35">
      <c r="A13822" s="1" t="s">
        <v>23256</v>
      </c>
      <c r="B13822" t="s">
        <v>23257</v>
      </c>
      <c r="C13822" t="s">
        <v>13</v>
      </c>
      <c r="D13822" t="s">
        <v>14</v>
      </c>
      <c r="E13822">
        <v>1</v>
      </c>
      <c r="F13822" s="2">
        <v>119.2278</v>
      </c>
      <c r="G13822" s="3">
        <v>337</v>
      </c>
      <c r="H13822" s="3">
        <v>1.1922779999999999</v>
      </c>
      <c r="I13822" s="3">
        <v>5.6037065999999998</v>
      </c>
      <c r="J13822" s="3">
        <v>126.0237846</v>
      </c>
      <c r="K13822" s="4">
        <v>0.35</v>
      </c>
      <c r="L13822" s="73">
        <v>228.7816397353846</v>
      </c>
    </row>
    <row r="13823" spans="1:12" x14ac:dyDescent="0.35">
      <c r="A13823" s="1" t="s">
        <v>23258</v>
      </c>
      <c r="B13823" t="s">
        <v>23259</v>
      </c>
      <c r="C13823" t="s">
        <v>363</v>
      </c>
      <c r="D13823" t="s">
        <v>364</v>
      </c>
      <c r="E13823">
        <v>1</v>
      </c>
      <c r="F13823" s="2">
        <v>90.19</v>
      </c>
      <c r="G13823" s="3">
        <v>181</v>
      </c>
      <c r="H13823" s="3">
        <v>0.90190000000000003</v>
      </c>
      <c r="I13823" s="3">
        <v>4.2389299999999999</v>
      </c>
      <c r="J13823" s="3">
        <v>95.330829999999992</v>
      </c>
      <c r="K13823" s="4">
        <v>0.34999999999999992</v>
      </c>
      <c r="L13823" s="73">
        <v>173.06212215384613</v>
      </c>
    </row>
    <row r="13824" spans="1:12" x14ac:dyDescent="0.35">
      <c r="A13824" s="1" t="s">
        <v>23260</v>
      </c>
      <c r="B13824" t="s">
        <v>3132</v>
      </c>
      <c r="C13824" t="s">
        <v>34</v>
      </c>
      <c r="D13824" t="s">
        <v>35</v>
      </c>
      <c r="E13824">
        <v>1</v>
      </c>
      <c r="F13824" s="2">
        <v>3120.06</v>
      </c>
      <c r="G13824" s="3">
        <v>7747.04</v>
      </c>
      <c r="H13824" s="3">
        <v>31.200600000000001</v>
      </c>
      <c r="I13824" s="3">
        <v>146.64282</v>
      </c>
      <c r="J13824" s="3">
        <v>3297.9034200000001</v>
      </c>
      <c r="K13824" s="4">
        <v>0.35000000000000003</v>
      </c>
      <c r="L13824" s="73">
        <v>5986.9631316923078</v>
      </c>
    </row>
    <row r="13825" spans="1:12" x14ac:dyDescent="0.35">
      <c r="A13825" s="1" t="s">
        <v>23261</v>
      </c>
      <c r="B13825" t="s">
        <v>20010</v>
      </c>
      <c r="C13825" t="s">
        <v>363</v>
      </c>
      <c r="D13825" t="s">
        <v>364</v>
      </c>
      <c r="E13825">
        <v>1</v>
      </c>
      <c r="F13825" s="2">
        <v>660.42</v>
      </c>
      <c r="G13825" s="3">
        <v>1030</v>
      </c>
      <c r="H13825" s="3">
        <v>6.6041999999999996</v>
      </c>
      <c r="I13825" s="3">
        <v>31.039739999999998</v>
      </c>
      <c r="J13825" s="3">
        <v>698.06394</v>
      </c>
      <c r="K13825" s="4">
        <v>0.35000000000000003</v>
      </c>
      <c r="L13825" s="73">
        <v>1267.2545372307693</v>
      </c>
    </row>
    <row r="13826" spans="1:12" x14ac:dyDescent="0.35">
      <c r="A13826" s="1" t="s">
        <v>23262</v>
      </c>
      <c r="B13826" t="s">
        <v>23263</v>
      </c>
      <c r="C13826" t="s">
        <v>21</v>
      </c>
      <c r="D13826" t="s">
        <v>22</v>
      </c>
      <c r="E13826">
        <v>1</v>
      </c>
      <c r="F13826" s="2">
        <v>131.72999999999999</v>
      </c>
      <c r="G13826" s="3">
        <v>763</v>
      </c>
      <c r="H13826" s="3">
        <v>1.3172999999999999</v>
      </c>
      <c r="I13826" s="3">
        <v>6.1913099999999996</v>
      </c>
      <c r="J13826" s="3">
        <v>139.23860999999997</v>
      </c>
      <c r="K13826" s="4">
        <v>0.35</v>
      </c>
      <c r="L13826" s="73">
        <v>252.77163046153839</v>
      </c>
    </row>
    <row r="13827" spans="1:12" x14ac:dyDescent="0.35">
      <c r="A13827" s="1" t="s">
        <v>23264</v>
      </c>
      <c r="B13827" t="s">
        <v>23265</v>
      </c>
      <c r="C13827" t="s">
        <v>34</v>
      </c>
      <c r="D13827" t="s">
        <v>35</v>
      </c>
      <c r="E13827">
        <v>1</v>
      </c>
      <c r="F13827" s="2">
        <v>145.1</v>
      </c>
      <c r="G13827" s="3">
        <v>137.69</v>
      </c>
      <c r="H13827" s="3">
        <v>1.4510000000000001</v>
      </c>
      <c r="I13827" s="3">
        <v>6.8197000000000001</v>
      </c>
      <c r="J13827" s="3">
        <v>153.3707</v>
      </c>
      <c r="K13827" s="4">
        <v>0.35000000000000003</v>
      </c>
      <c r="L13827" s="73">
        <v>278.42680923076921</v>
      </c>
    </row>
    <row r="13828" spans="1:12" x14ac:dyDescent="0.35">
      <c r="A13828" s="1" t="s">
        <v>23266</v>
      </c>
      <c r="B13828" t="s">
        <v>1575</v>
      </c>
      <c r="C13828" t="s">
        <v>34</v>
      </c>
      <c r="D13828" t="s">
        <v>35</v>
      </c>
      <c r="E13828">
        <v>1</v>
      </c>
      <c r="F13828" s="2">
        <v>22889.79</v>
      </c>
      <c r="G13828" s="3">
        <v>63577</v>
      </c>
      <c r="H13828" s="3">
        <v>228.89790000000002</v>
      </c>
      <c r="I13828" s="3">
        <v>1075.8201300000001</v>
      </c>
      <c r="J13828" s="3">
        <v>24194.508030000001</v>
      </c>
      <c r="K13828" s="4">
        <v>0.34999999999999992</v>
      </c>
      <c r="L13828" s="73">
        <v>43922.337654461531</v>
      </c>
    </row>
    <row r="13829" spans="1:12" x14ac:dyDescent="0.35">
      <c r="A13829" s="1" t="s">
        <v>23267</v>
      </c>
      <c r="B13829" t="s">
        <v>23268</v>
      </c>
      <c r="C13829" t="s">
        <v>34</v>
      </c>
      <c r="D13829" t="s">
        <v>35</v>
      </c>
      <c r="E13829">
        <v>1</v>
      </c>
      <c r="F13829" s="2">
        <v>35.4</v>
      </c>
      <c r="G13829" s="3">
        <v>43</v>
      </c>
      <c r="H13829" s="3">
        <v>0.35399999999999998</v>
      </c>
      <c r="I13829" s="3">
        <v>1.6637999999999999</v>
      </c>
      <c r="J13829" s="3">
        <v>37.4178</v>
      </c>
      <c r="K13829" s="4">
        <v>0.35</v>
      </c>
      <c r="L13829" s="73">
        <v>67.927698461538455</v>
      </c>
    </row>
    <row r="13830" spans="1:12" x14ac:dyDescent="0.35">
      <c r="A13830" s="1" t="s">
        <v>23269</v>
      </c>
      <c r="B13830" t="s">
        <v>20255</v>
      </c>
      <c r="C13830" t="s">
        <v>363</v>
      </c>
      <c r="D13830" t="s">
        <v>364</v>
      </c>
      <c r="E13830">
        <v>1</v>
      </c>
      <c r="F13830" s="2">
        <v>1460</v>
      </c>
      <c r="G13830" s="3">
        <v>2431</v>
      </c>
      <c r="H13830" s="3">
        <v>14.6</v>
      </c>
      <c r="I13830" s="3">
        <v>68.62</v>
      </c>
      <c r="J13830" s="3">
        <v>1543.2199999999998</v>
      </c>
      <c r="K13830" s="4">
        <v>0.35</v>
      </c>
      <c r="L13830" s="73">
        <v>2801.5378461538457</v>
      </c>
    </row>
    <row r="13831" spans="1:12" x14ac:dyDescent="0.35">
      <c r="A13831" s="1" t="s">
        <v>23270</v>
      </c>
      <c r="B13831" t="s">
        <v>21210</v>
      </c>
      <c r="C13831" t="s">
        <v>13</v>
      </c>
      <c r="D13831" t="s">
        <v>14</v>
      </c>
      <c r="E13831">
        <v>1</v>
      </c>
      <c r="F13831" s="2">
        <v>109.2</v>
      </c>
      <c r="G13831" s="3">
        <v>219</v>
      </c>
      <c r="H13831" s="3">
        <v>1.0920000000000001</v>
      </c>
      <c r="I13831" s="3">
        <v>5.1324000000000005</v>
      </c>
      <c r="J13831" s="3">
        <v>115.42440000000001</v>
      </c>
      <c r="K13831" s="4">
        <v>0.34999999999999992</v>
      </c>
      <c r="L13831" s="73">
        <v>209.53967999999998</v>
      </c>
    </row>
    <row r="13832" spans="1:12" x14ac:dyDescent="0.35">
      <c r="A13832" s="1" t="s">
        <v>23271</v>
      </c>
      <c r="B13832" t="s">
        <v>23272</v>
      </c>
      <c r="C13832" t="s">
        <v>13</v>
      </c>
      <c r="D13832" t="s">
        <v>14</v>
      </c>
      <c r="E13832">
        <v>1</v>
      </c>
      <c r="F13832" s="2">
        <v>50.4</v>
      </c>
      <c r="G13832" s="3">
        <v>146.8656</v>
      </c>
      <c r="H13832" s="3">
        <v>0.504</v>
      </c>
      <c r="I13832" s="3">
        <v>2.3687999999999998</v>
      </c>
      <c r="J13832" s="3">
        <v>53.272799999999997</v>
      </c>
      <c r="K13832" s="4">
        <v>0.34999999999999992</v>
      </c>
      <c r="L13832" s="73">
        <v>96.710621538461524</v>
      </c>
    </row>
    <row r="13833" spans="1:12" x14ac:dyDescent="0.35">
      <c r="A13833" s="1" t="s">
        <v>23273</v>
      </c>
      <c r="B13833" t="s">
        <v>5182</v>
      </c>
      <c r="C13833" t="s">
        <v>13</v>
      </c>
      <c r="D13833" t="s">
        <v>14</v>
      </c>
      <c r="E13833">
        <v>1</v>
      </c>
      <c r="F13833" s="2">
        <v>286.32119999999998</v>
      </c>
      <c r="G13833" s="3">
        <v>661</v>
      </c>
      <c r="H13833" s="3">
        <v>2.8632119999999999</v>
      </c>
      <c r="I13833" s="3">
        <v>13.457096399999999</v>
      </c>
      <c r="J13833" s="3">
        <v>302.64150839999996</v>
      </c>
      <c r="K13833" s="4">
        <v>0.35</v>
      </c>
      <c r="L13833" s="73">
        <v>549.41073832615371</v>
      </c>
    </row>
    <row r="13834" spans="1:12" x14ac:dyDescent="0.35">
      <c r="A13834" s="1" t="s">
        <v>23274</v>
      </c>
      <c r="B13834" t="s">
        <v>23275</v>
      </c>
      <c r="C13834" t="s">
        <v>26</v>
      </c>
      <c r="D13834" t="s">
        <v>27</v>
      </c>
      <c r="E13834">
        <v>1</v>
      </c>
      <c r="F13834" s="2">
        <v>126</v>
      </c>
      <c r="G13834" s="3">
        <v>260</v>
      </c>
      <c r="H13834" s="3">
        <v>1.26</v>
      </c>
      <c r="I13834" s="3">
        <v>5.9219999999999997</v>
      </c>
      <c r="J13834" s="3">
        <v>133.18200000000002</v>
      </c>
      <c r="K13834" s="4">
        <v>0.35000000000000003</v>
      </c>
      <c r="L13834" s="73">
        <v>241.77655384615389</v>
      </c>
    </row>
    <row r="13835" spans="1:12" x14ac:dyDescent="0.35">
      <c r="A13835" s="1" t="s">
        <v>23276</v>
      </c>
      <c r="B13835" t="s">
        <v>23277</v>
      </c>
      <c r="C13835" t="s">
        <v>363</v>
      </c>
      <c r="D13835" t="s">
        <v>364</v>
      </c>
      <c r="E13835">
        <v>1</v>
      </c>
      <c r="F13835" s="2">
        <v>9107.4500000000007</v>
      </c>
      <c r="G13835" s="3">
        <v>18223</v>
      </c>
      <c r="H13835" s="3">
        <v>91.074500000000015</v>
      </c>
      <c r="I13835" s="3">
        <v>428.05015000000003</v>
      </c>
      <c r="J13835" s="3">
        <v>9626.5746500000023</v>
      </c>
      <c r="K13835" s="4">
        <v>0.35</v>
      </c>
      <c r="L13835" s="73">
        <v>17475.935518461542</v>
      </c>
    </row>
    <row r="13836" spans="1:12" x14ac:dyDescent="0.35">
      <c r="A13836" s="1" t="s">
        <v>23278</v>
      </c>
      <c r="B13836" t="s">
        <v>23279</v>
      </c>
      <c r="C13836" t="s">
        <v>363</v>
      </c>
      <c r="D13836" t="s">
        <v>364</v>
      </c>
      <c r="E13836">
        <v>1</v>
      </c>
      <c r="F13836" s="2">
        <v>36403.949999999997</v>
      </c>
      <c r="G13836" s="3">
        <v>72872</v>
      </c>
      <c r="H13836" s="3">
        <v>364.03949999999998</v>
      </c>
      <c r="I13836" s="3">
        <v>1710.9856499999999</v>
      </c>
      <c r="J13836" s="3">
        <v>38478.975149999998</v>
      </c>
      <c r="K13836" s="4">
        <v>0.35</v>
      </c>
      <c r="L13836" s="73">
        <v>69854.13950307692</v>
      </c>
    </row>
    <row r="13837" spans="1:12" x14ac:dyDescent="0.35">
      <c r="A13837" s="1" t="s">
        <v>23280</v>
      </c>
      <c r="B13837" t="s">
        <v>23281</v>
      </c>
      <c r="C13837" t="s">
        <v>363</v>
      </c>
      <c r="D13837" t="s">
        <v>364</v>
      </c>
      <c r="E13837">
        <v>1</v>
      </c>
      <c r="F13837" s="2">
        <v>248.69059999999999</v>
      </c>
      <c r="G13837" s="3">
        <v>699</v>
      </c>
      <c r="H13837" s="3">
        <v>2.4869059999999998</v>
      </c>
      <c r="I13837" s="3">
        <v>11.688458199999999</v>
      </c>
      <c r="J13837" s="3">
        <v>262.86596420000001</v>
      </c>
      <c r="K13837" s="4">
        <v>0.35000000000000003</v>
      </c>
      <c r="L13837" s="73">
        <v>477.20282731692311</v>
      </c>
    </row>
    <row r="13838" spans="1:12" x14ac:dyDescent="0.35">
      <c r="A13838" s="1" t="s">
        <v>23282</v>
      </c>
      <c r="B13838" t="s">
        <v>23283</v>
      </c>
      <c r="C13838" t="s">
        <v>363</v>
      </c>
      <c r="D13838" t="s">
        <v>364</v>
      </c>
      <c r="E13838">
        <v>1</v>
      </c>
      <c r="F13838" s="2">
        <v>3885</v>
      </c>
      <c r="G13838" s="3">
        <v>7776</v>
      </c>
      <c r="H13838" s="3">
        <v>38.85</v>
      </c>
      <c r="I13838" s="3">
        <v>182.595</v>
      </c>
      <c r="J13838" s="3">
        <v>4106.4449999999997</v>
      </c>
      <c r="K13838" s="4">
        <v>0.35</v>
      </c>
      <c r="L13838" s="73">
        <v>7454.7770769230756</v>
      </c>
    </row>
    <row r="13839" spans="1:12" x14ac:dyDescent="0.35">
      <c r="A13839" s="1" t="s">
        <v>23284</v>
      </c>
      <c r="B13839" t="s">
        <v>23285</v>
      </c>
      <c r="C13839" t="s">
        <v>21</v>
      </c>
      <c r="D13839" t="s">
        <v>22</v>
      </c>
      <c r="E13839">
        <v>1</v>
      </c>
      <c r="F13839" s="2">
        <v>65.569999999999993</v>
      </c>
      <c r="G13839" s="3">
        <v>172</v>
      </c>
      <c r="H13839" s="3">
        <v>0.65569999999999995</v>
      </c>
      <c r="I13839" s="3">
        <v>3.0817899999999998</v>
      </c>
      <c r="J13839" s="3">
        <v>69.307489999999987</v>
      </c>
      <c r="K13839" s="4">
        <v>0.35</v>
      </c>
      <c r="L13839" s="73">
        <v>125.81975107692304</v>
      </c>
    </row>
    <row r="13840" spans="1:12" x14ac:dyDescent="0.35">
      <c r="A13840" s="1" t="s">
        <v>23286</v>
      </c>
      <c r="B13840" t="s">
        <v>19609</v>
      </c>
      <c r="C13840" t="s">
        <v>34</v>
      </c>
      <c r="D13840" t="s">
        <v>35</v>
      </c>
      <c r="E13840">
        <v>1</v>
      </c>
      <c r="F13840" s="2">
        <v>3314.52</v>
      </c>
      <c r="G13840" s="3">
        <v>8708</v>
      </c>
      <c r="H13840" s="3">
        <v>33.145200000000003</v>
      </c>
      <c r="I13840" s="3">
        <v>155.78244000000001</v>
      </c>
      <c r="J13840" s="3">
        <v>3503.4476399999999</v>
      </c>
      <c r="K13840" s="4">
        <v>0.34999999999999992</v>
      </c>
      <c r="L13840" s="73">
        <v>6360.1049464615371</v>
      </c>
    </row>
    <row r="13841" spans="1:12" x14ac:dyDescent="0.35">
      <c r="A13841" s="1" t="s">
        <v>23287</v>
      </c>
      <c r="B13841" t="s">
        <v>23288</v>
      </c>
      <c r="C13841" t="s">
        <v>363</v>
      </c>
      <c r="D13841" t="s">
        <v>364</v>
      </c>
      <c r="E13841">
        <v>1</v>
      </c>
      <c r="F13841" s="2">
        <v>455.6</v>
      </c>
      <c r="G13841" s="3">
        <v>840</v>
      </c>
      <c r="H13841" s="3">
        <v>4.556</v>
      </c>
      <c r="I13841" s="3">
        <v>21.4132</v>
      </c>
      <c r="J13841" s="3">
        <v>481.56920000000002</v>
      </c>
      <c r="K13841" s="4">
        <v>0.35000000000000003</v>
      </c>
      <c r="L13841" s="73">
        <v>874.23331692307693</v>
      </c>
    </row>
    <row r="13842" spans="1:12" x14ac:dyDescent="0.35">
      <c r="A13842" s="1" t="s">
        <v>23289</v>
      </c>
      <c r="B13842" t="s">
        <v>23290</v>
      </c>
      <c r="C13842" t="s">
        <v>34</v>
      </c>
      <c r="D13842" t="s">
        <v>35</v>
      </c>
      <c r="E13842">
        <v>1</v>
      </c>
      <c r="F13842" s="2">
        <v>132.34</v>
      </c>
      <c r="G13842" s="3">
        <v>324</v>
      </c>
      <c r="H13842" s="3">
        <v>1.3234000000000001</v>
      </c>
      <c r="I13842" s="3">
        <v>6.2199800000000005</v>
      </c>
      <c r="J13842" s="3">
        <v>139.88337999999999</v>
      </c>
      <c r="K13842" s="4">
        <v>0.34999999999999992</v>
      </c>
      <c r="L13842" s="73">
        <v>253.94213599999995</v>
      </c>
    </row>
    <row r="13843" spans="1:12" x14ac:dyDescent="0.35">
      <c r="A13843" s="1" t="s">
        <v>23291</v>
      </c>
      <c r="B13843" t="s">
        <v>23292</v>
      </c>
      <c r="C13843" t="s">
        <v>26</v>
      </c>
      <c r="D13843" t="s">
        <v>27</v>
      </c>
      <c r="E13843">
        <v>1</v>
      </c>
      <c r="F13843" s="2">
        <v>86.1</v>
      </c>
      <c r="G13843" s="3">
        <v>177.03</v>
      </c>
      <c r="H13843" s="3">
        <v>0.86099999999999999</v>
      </c>
      <c r="I13843" s="3">
        <v>4.0466999999999995</v>
      </c>
      <c r="J13843" s="3">
        <v>91.0077</v>
      </c>
      <c r="K13843" s="4">
        <v>0.34999999999999992</v>
      </c>
      <c r="L13843" s="73">
        <v>165.21397846153843</v>
      </c>
    </row>
    <row r="13844" spans="1:12" x14ac:dyDescent="0.35">
      <c r="A13844" s="1" t="s">
        <v>23293</v>
      </c>
      <c r="B13844" t="s">
        <v>23294</v>
      </c>
      <c r="C13844" t="s">
        <v>363</v>
      </c>
      <c r="D13844" t="s">
        <v>364</v>
      </c>
      <c r="E13844">
        <v>1</v>
      </c>
      <c r="F13844" s="2">
        <v>3095.95</v>
      </c>
      <c r="G13844" s="3">
        <v>6191</v>
      </c>
      <c r="H13844" s="3">
        <v>30.959499999999998</v>
      </c>
      <c r="I13844" s="3">
        <v>145.50964999999999</v>
      </c>
      <c r="J13844" s="3">
        <v>3272.4191499999997</v>
      </c>
      <c r="K13844" s="4">
        <v>0.34999999999999992</v>
      </c>
      <c r="L13844" s="73">
        <v>5940.6993799999991</v>
      </c>
    </row>
    <row r="13845" spans="1:12" x14ac:dyDescent="0.35">
      <c r="A13845" s="1" t="s">
        <v>23295</v>
      </c>
      <c r="B13845" t="s">
        <v>19609</v>
      </c>
      <c r="C13845" t="s">
        <v>34</v>
      </c>
      <c r="D13845" t="s">
        <v>35</v>
      </c>
      <c r="E13845">
        <v>1</v>
      </c>
      <c r="F13845" s="2">
        <v>5536.08</v>
      </c>
      <c r="G13845" s="3">
        <v>14881</v>
      </c>
      <c r="H13845" s="3">
        <v>55.360799999999998</v>
      </c>
      <c r="I13845" s="3">
        <v>260.19576000000001</v>
      </c>
      <c r="J13845" s="3">
        <v>5851.6365599999999</v>
      </c>
      <c r="K13845" s="4">
        <v>0.34999999999999992</v>
      </c>
      <c r="L13845" s="73">
        <v>10622.970985846154</v>
      </c>
    </row>
    <row r="13846" spans="1:12" x14ac:dyDescent="0.35">
      <c r="A13846" s="1" t="s">
        <v>23296</v>
      </c>
      <c r="B13846" t="s">
        <v>19763</v>
      </c>
      <c r="C13846" t="s">
        <v>34</v>
      </c>
      <c r="D13846" t="s">
        <v>35</v>
      </c>
      <c r="E13846">
        <v>1</v>
      </c>
      <c r="F13846" s="2">
        <v>18804.57</v>
      </c>
      <c r="G13846" s="3">
        <v>41195</v>
      </c>
      <c r="H13846" s="3">
        <v>188.04570000000001</v>
      </c>
      <c r="I13846" s="3">
        <v>883.81479000000002</v>
      </c>
      <c r="J13846" s="3">
        <v>19876.430489999999</v>
      </c>
      <c r="K13846" s="4">
        <v>0.35000000000000003</v>
      </c>
      <c r="L13846" s="73">
        <v>36083.366120307692</v>
      </c>
    </row>
    <row r="13847" spans="1:12" x14ac:dyDescent="0.35">
      <c r="A13847" s="1" t="s">
        <v>23297</v>
      </c>
      <c r="B13847" t="s">
        <v>23298</v>
      </c>
      <c r="C13847" t="s">
        <v>13</v>
      </c>
      <c r="D13847" t="s">
        <v>14</v>
      </c>
      <c r="E13847">
        <v>1</v>
      </c>
      <c r="F13847" s="2">
        <v>239.4</v>
      </c>
      <c r="G13847" s="3">
        <v>479</v>
      </c>
      <c r="H13847" s="3">
        <v>2.3940000000000001</v>
      </c>
      <c r="I13847" s="3">
        <v>11.251800000000001</v>
      </c>
      <c r="J13847" s="3">
        <v>253.04580000000001</v>
      </c>
      <c r="K13847" s="4">
        <v>0.34999999999999992</v>
      </c>
      <c r="L13847" s="73">
        <v>459.37545230769229</v>
      </c>
    </row>
    <row r="13848" spans="1:12" x14ac:dyDescent="0.35">
      <c r="A13848" s="1" t="s">
        <v>23299</v>
      </c>
      <c r="B13848" t="s">
        <v>23300</v>
      </c>
      <c r="C13848" t="s">
        <v>363</v>
      </c>
      <c r="D13848" t="s">
        <v>364</v>
      </c>
      <c r="E13848">
        <v>1</v>
      </c>
      <c r="F13848" s="2">
        <v>1621.82</v>
      </c>
      <c r="G13848" s="3">
        <v>2616</v>
      </c>
      <c r="H13848" s="3">
        <v>16.2182</v>
      </c>
      <c r="I13848" s="3">
        <v>76.225539999999995</v>
      </c>
      <c r="J13848" s="3">
        <v>1714.2637399999999</v>
      </c>
      <c r="K13848" s="4">
        <v>0.35</v>
      </c>
      <c r="L13848" s="73">
        <v>3112.0480203076922</v>
      </c>
    </row>
    <row r="13849" spans="1:12" x14ac:dyDescent="0.35">
      <c r="A13849" s="1" t="s">
        <v>23301</v>
      </c>
      <c r="B13849" t="s">
        <v>20734</v>
      </c>
      <c r="C13849" t="s">
        <v>363</v>
      </c>
      <c r="D13849" t="s">
        <v>364</v>
      </c>
      <c r="E13849">
        <v>1</v>
      </c>
      <c r="F13849" s="2">
        <v>318.45</v>
      </c>
      <c r="G13849" s="3">
        <v>634</v>
      </c>
      <c r="H13849" s="3">
        <v>3.1844999999999999</v>
      </c>
      <c r="I13849" s="3">
        <v>14.96715</v>
      </c>
      <c r="J13849" s="3">
        <v>336.60165000000001</v>
      </c>
      <c r="K13849" s="4">
        <v>0.35</v>
      </c>
      <c r="L13849" s="73">
        <v>611.06145692307689</v>
      </c>
    </row>
    <row r="13850" spans="1:12" x14ac:dyDescent="0.35">
      <c r="A13850" s="1" t="s">
        <v>23302</v>
      </c>
      <c r="B13850" t="s">
        <v>23303</v>
      </c>
      <c r="C13850" t="s">
        <v>363</v>
      </c>
      <c r="D13850" t="s">
        <v>364</v>
      </c>
      <c r="E13850">
        <v>1</v>
      </c>
      <c r="F13850" s="2">
        <v>1071.95</v>
      </c>
      <c r="G13850" s="3">
        <v>2143</v>
      </c>
      <c r="H13850" s="3">
        <v>10.7195</v>
      </c>
      <c r="I13850" s="3">
        <v>50.38165</v>
      </c>
      <c r="J13850" s="3">
        <v>1133.05115</v>
      </c>
      <c r="K13850" s="4">
        <v>0.35000000000000003</v>
      </c>
      <c r="L13850" s="73">
        <v>2056.9236261538463</v>
      </c>
    </row>
    <row r="13851" spans="1:12" x14ac:dyDescent="0.35">
      <c r="A13851" s="1" t="s">
        <v>23304</v>
      </c>
      <c r="B13851" t="s">
        <v>23305</v>
      </c>
      <c r="C13851" t="s">
        <v>363</v>
      </c>
      <c r="D13851" t="s">
        <v>364</v>
      </c>
      <c r="E13851">
        <v>1</v>
      </c>
      <c r="F13851" s="2">
        <v>1461.96</v>
      </c>
      <c r="G13851" s="3">
        <v>4862</v>
      </c>
      <c r="H13851" s="3">
        <v>14.6196</v>
      </c>
      <c r="I13851" s="3">
        <v>68.712119999999999</v>
      </c>
      <c r="J13851" s="3">
        <v>1545.2917199999999</v>
      </c>
      <c r="K13851" s="4">
        <v>0.35</v>
      </c>
      <c r="L13851" s="73">
        <v>2805.2988147692304</v>
      </c>
    </row>
    <row r="13852" spans="1:12" x14ac:dyDescent="0.35">
      <c r="A13852" s="1" t="s">
        <v>23306</v>
      </c>
      <c r="B13852" t="s">
        <v>23307</v>
      </c>
      <c r="C13852" t="s">
        <v>363</v>
      </c>
      <c r="D13852" t="s">
        <v>364</v>
      </c>
      <c r="E13852">
        <v>1</v>
      </c>
      <c r="F13852" s="2">
        <v>14.824</v>
      </c>
      <c r="G13852" s="3">
        <v>36</v>
      </c>
      <c r="H13852" s="3">
        <v>0.14824000000000001</v>
      </c>
      <c r="I13852" s="3">
        <v>0.69672800000000001</v>
      </c>
      <c r="J13852" s="3">
        <v>15.668968</v>
      </c>
      <c r="K13852" s="4">
        <v>0.34999999999999992</v>
      </c>
      <c r="L13852" s="73">
        <v>28.445203446153844</v>
      </c>
    </row>
    <row r="13853" spans="1:12" x14ac:dyDescent="0.35">
      <c r="A13853" s="1" t="s">
        <v>23308</v>
      </c>
      <c r="B13853" t="s">
        <v>19533</v>
      </c>
      <c r="C13853" t="s">
        <v>26</v>
      </c>
      <c r="D13853" t="s">
        <v>27</v>
      </c>
      <c r="E13853">
        <v>1</v>
      </c>
      <c r="F13853" s="2">
        <v>470.18</v>
      </c>
      <c r="G13853" s="3">
        <v>956</v>
      </c>
      <c r="H13853" s="3">
        <v>4.7018000000000004</v>
      </c>
      <c r="I13853" s="3">
        <v>22.098459999999999</v>
      </c>
      <c r="J13853" s="3">
        <v>496.98025999999999</v>
      </c>
      <c r="K13853" s="4">
        <v>0.34999999999999992</v>
      </c>
      <c r="L13853" s="73">
        <v>902.21031815384606</v>
      </c>
    </row>
    <row r="13854" spans="1:12" x14ac:dyDescent="0.35">
      <c r="A13854" s="1" t="s">
        <v>23309</v>
      </c>
      <c r="B13854" t="s">
        <v>23310</v>
      </c>
      <c r="C13854" t="s">
        <v>363</v>
      </c>
      <c r="D13854" t="s">
        <v>364</v>
      </c>
      <c r="E13854">
        <v>1</v>
      </c>
      <c r="F13854" s="2">
        <v>2610</v>
      </c>
      <c r="G13854" s="3">
        <v>2918</v>
      </c>
      <c r="H13854" s="3">
        <v>26.1</v>
      </c>
      <c r="I13854" s="3">
        <v>122.67</v>
      </c>
      <c r="J13854" s="3">
        <v>2758.77</v>
      </c>
      <c r="K13854" s="4">
        <v>0.35</v>
      </c>
      <c r="L13854" s="73">
        <v>5008.2286153846153</v>
      </c>
    </row>
    <row r="13855" spans="1:12" x14ac:dyDescent="0.35">
      <c r="A13855" s="1" t="s">
        <v>23311</v>
      </c>
      <c r="B13855" t="s">
        <v>20322</v>
      </c>
      <c r="C13855" t="s">
        <v>34</v>
      </c>
      <c r="D13855" t="s">
        <v>35</v>
      </c>
      <c r="E13855">
        <v>1</v>
      </c>
      <c r="F13855" s="2">
        <v>17871.080000000002</v>
      </c>
      <c r="G13855" s="3">
        <v>47900</v>
      </c>
      <c r="H13855" s="3">
        <v>178.71080000000003</v>
      </c>
      <c r="I13855" s="3">
        <v>839.94076000000007</v>
      </c>
      <c r="J13855" s="3">
        <v>18889.731560000004</v>
      </c>
      <c r="K13855" s="4">
        <v>0.34999999999999992</v>
      </c>
      <c r="L13855" s="73">
        <v>34292.128062769232</v>
      </c>
    </row>
    <row r="13856" spans="1:12" x14ac:dyDescent="0.35">
      <c r="A13856" s="1" t="s">
        <v>23312</v>
      </c>
      <c r="B13856" t="s">
        <v>23313</v>
      </c>
      <c r="C13856" t="s">
        <v>13</v>
      </c>
      <c r="D13856" t="s">
        <v>14</v>
      </c>
      <c r="E13856">
        <v>1</v>
      </c>
      <c r="F13856" s="2">
        <v>327.60000000000002</v>
      </c>
      <c r="G13856" s="3">
        <v>655</v>
      </c>
      <c r="H13856" s="3">
        <v>3.2760000000000002</v>
      </c>
      <c r="I13856" s="3">
        <v>15.397200000000002</v>
      </c>
      <c r="J13856" s="3">
        <v>346.27320000000003</v>
      </c>
      <c r="K13856" s="4">
        <v>0.35000000000000003</v>
      </c>
      <c r="L13856" s="73">
        <v>628.61904000000004</v>
      </c>
    </row>
    <row r="13857" spans="1:12" x14ac:dyDescent="0.35">
      <c r="A13857" s="1" t="s">
        <v>23314</v>
      </c>
      <c r="B13857" t="s">
        <v>19763</v>
      </c>
      <c r="C13857" t="s">
        <v>34</v>
      </c>
      <c r="D13857" t="s">
        <v>35</v>
      </c>
      <c r="E13857">
        <v>1</v>
      </c>
      <c r="F13857" s="2">
        <v>17921.68</v>
      </c>
      <c r="G13857" s="3">
        <v>39253</v>
      </c>
      <c r="H13857" s="3">
        <v>179.21680000000001</v>
      </c>
      <c r="I13857" s="3">
        <v>842.31896000000006</v>
      </c>
      <c r="J13857" s="3">
        <v>18943.215759999999</v>
      </c>
      <c r="K13857" s="4">
        <v>0.35000000000000003</v>
      </c>
      <c r="L13857" s="73">
        <v>34389.222456615382</v>
      </c>
    </row>
    <row r="13858" spans="1:12" x14ac:dyDescent="0.35">
      <c r="A13858" s="1" t="s">
        <v>23315</v>
      </c>
      <c r="B13858" t="s">
        <v>23316</v>
      </c>
      <c r="C13858" t="s">
        <v>34</v>
      </c>
      <c r="D13858" t="s">
        <v>35</v>
      </c>
      <c r="E13858">
        <v>1</v>
      </c>
      <c r="F13858" s="2">
        <v>7234.92</v>
      </c>
      <c r="G13858" s="3">
        <v>20092</v>
      </c>
      <c r="H13858" s="3">
        <v>72.349199999999996</v>
      </c>
      <c r="I13858" s="3">
        <v>340.04124000000002</v>
      </c>
      <c r="J13858" s="3">
        <v>7647.3104399999993</v>
      </c>
      <c r="K13858" s="4">
        <v>0.35</v>
      </c>
      <c r="L13858" s="73">
        <v>13882.809721846152</v>
      </c>
    </row>
    <row r="13859" spans="1:12" x14ac:dyDescent="0.35">
      <c r="A13859" s="1" t="s">
        <v>23317</v>
      </c>
      <c r="B13859" t="s">
        <v>20982</v>
      </c>
      <c r="C13859" t="s">
        <v>363</v>
      </c>
      <c r="D13859" t="s">
        <v>364</v>
      </c>
      <c r="E13859">
        <v>1</v>
      </c>
      <c r="F13859" s="2">
        <v>569.64</v>
      </c>
      <c r="G13859" s="3">
        <v>1075.76</v>
      </c>
      <c r="H13859" s="3">
        <v>5.6963999999999997</v>
      </c>
      <c r="I13859" s="3">
        <v>26.77308</v>
      </c>
      <c r="J13859" s="3">
        <v>602.10948000000008</v>
      </c>
      <c r="K13859" s="4">
        <v>0.35</v>
      </c>
      <c r="L13859" s="73">
        <v>1093.0602867692307</v>
      </c>
    </row>
    <row r="13860" spans="1:12" x14ac:dyDescent="0.35">
      <c r="A13860" s="1" t="s">
        <v>23318</v>
      </c>
      <c r="B13860" t="s">
        <v>23319</v>
      </c>
      <c r="C13860" t="s">
        <v>34</v>
      </c>
      <c r="D13860" t="s">
        <v>35</v>
      </c>
      <c r="E13860">
        <v>1</v>
      </c>
      <c r="F13860" s="2">
        <v>975</v>
      </c>
      <c r="G13860" s="3">
        <v>2391.1999999999998</v>
      </c>
      <c r="H13860" s="3">
        <v>9.75</v>
      </c>
      <c r="I13860" s="3">
        <v>45.825000000000003</v>
      </c>
      <c r="J13860" s="3">
        <v>1030.575</v>
      </c>
      <c r="K13860" s="4">
        <v>0.35</v>
      </c>
      <c r="L13860" s="73">
        <v>1870.8899999999999</v>
      </c>
    </row>
    <row r="13861" spans="1:12" x14ac:dyDescent="0.35">
      <c r="A13861" s="1" t="s">
        <v>23320</v>
      </c>
      <c r="B13861" t="s">
        <v>23321</v>
      </c>
      <c r="C13861" t="s">
        <v>363</v>
      </c>
      <c r="D13861" t="s">
        <v>364</v>
      </c>
      <c r="E13861">
        <v>1</v>
      </c>
      <c r="F13861" s="2">
        <v>2092.06</v>
      </c>
      <c r="G13861" s="3">
        <v>4319.4480000000003</v>
      </c>
      <c r="H13861" s="3">
        <v>20.9206</v>
      </c>
      <c r="I13861" s="3">
        <v>98.326819999999998</v>
      </c>
      <c r="J13861" s="3">
        <v>2211.3074200000001</v>
      </c>
      <c r="K13861" s="4">
        <v>0.34999999999999992</v>
      </c>
      <c r="L13861" s="73">
        <v>4014.373470153846</v>
      </c>
    </row>
    <row r="13862" spans="1:12" x14ac:dyDescent="0.35">
      <c r="A13862" s="1" t="s">
        <v>23322</v>
      </c>
      <c r="B13862" t="s">
        <v>23323</v>
      </c>
      <c r="C13862" t="s">
        <v>21</v>
      </c>
      <c r="D13862" t="s">
        <v>22</v>
      </c>
      <c r="E13862">
        <v>1</v>
      </c>
      <c r="F13862" s="2">
        <v>109</v>
      </c>
      <c r="G13862" s="3">
        <v>277</v>
      </c>
      <c r="H13862" s="3">
        <v>1.0900000000000001</v>
      </c>
      <c r="I13862" s="3">
        <v>5.1230000000000002</v>
      </c>
      <c r="J13862" s="3">
        <v>115.21300000000001</v>
      </c>
      <c r="K13862" s="4">
        <v>0.35</v>
      </c>
      <c r="L13862" s="73">
        <v>209.15590769230769</v>
      </c>
    </row>
    <row r="13863" spans="1:12" x14ac:dyDescent="0.35">
      <c r="A13863" s="1" t="s">
        <v>23324</v>
      </c>
      <c r="B13863" t="s">
        <v>23325</v>
      </c>
      <c r="C13863" t="s">
        <v>363</v>
      </c>
      <c r="D13863" t="s">
        <v>364</v>
      </c>
      <c r="E13863">
        <v>1</v>
      </c>
      <c r="F13863" s="2">
        <v>1463.2</v>
      </c>
      <c r="G13863" s="3">
        <v>2</v>
      </c>
      <c r="H13863" s="3">
        <v>14.632000000000001</v>
      </c>
      <c r="I13863" s="3">
        <v>68.770400000000009</v>
      </c>
      <c r="J13863" s="3">
        <v>1546.6024000000002</v>
      </c>
      <c r="K13863" s="4">
        <v>0.35</v>
      </c>
      <c r="L13863" s="73">
        <v>2807.6782030769236</v>
      </c>
    </row>
    <row r="13864" spans="1:12" x14ac:dyDescent="0.35">
      <c r="A13864" s="1" t="s">
        <v>23326</v>
      </c>
      <c r="B13864" t="s">
        <v>16963</v>
      </c>
      <c r="C13864" t="s">
        <v>26</v>
      </c>
      <c r="D13864" t="s">
        <v>27</v>
      </c>
      <c r="E13864">
        <v>1</v>
      </c>
      <c r="F13864" s="2">
        <v>866.8</v>
      </c>
      <c r="G13864" s="3">
        <v>1894.45</v>
      </c>
      <c r="H13864" s="3">
        <v>8.6679999999999993</v>
      </c>
      <c r="I13864" s="3">
        <v>40.739599999999996</v>
      </c>
      <c r="J13864" s="3">
        <v>916.20759999999996</v>
      </c>
      <c r="K13864" s="4">
        <v>0.35</v>
      </c>
      <c r="L13864" s="73">
        <v>1663.2691815384615</v>
      </c>
    </row>
    <row r="13865" spans="1:12" x14ac:dyDescent="0.35">
      <c r="A13865" s="1" t="s">
        <v>23327</v>
      </c>
      <c r="B13865" t="s">
        <v>23328</v>
      </c>
      <c r="C13865" t="s">
        <v>363</v>
      </c>
      <c r="D13865" t="s">
        <v>364</v>
      </c>
      <c r="E13865">
        <v>1</v>
      </c>
      <c r="F13865" s="2">
        <v>17527.400000000001</v>
      </c>
      <c r="G13865" s="3">
        <v>71091</v>
      </c>
      <c r="H13865" s="3">
        <v>175.27400000000003</v>
      </c>
      <c r="I13865" s="3">
        <v>823.78780000000006</v>
      </c>
      <c r="J13865" s="3">
        <v>18526.461800000005</v>
      </c>
      <c r="K13865" s="4">
        <v>0.34999999999999992</v>
      </c>
      <c r="L13865" s="73">
        <v>33632.653729230777</v>
      </c>
    </row>
    <row r="13866" spans="1:12" x14ac:dyDescent="0.35">
      <c r="A13866" s="1" t="s">
        <v>23329</v>
      </c>
      <c r="B13866" t="s">
        <v>23330</v>
      </c>
      <c r="C13866" t="s">
        <v>363</v>
      </c>
      <c r="D13866" t="s">
        <v>364</v>
      </c>
      <c r="E13866">
        <v>1</v>
      </c>
      <c r="F13866" s="2">
        <v>16.100000000000001</v>
      </c>
      <c r="G13866" s="3">
        <v>35.19</v>
      </c>
      <c r="H13866" s="3">
        <v>0.161</v>
      </c>
      <c r="I13866" s="3">
        <v>0.75670000000000004</v>
      </c>
      <c r="J13866" s="3">
        <v>17.017700000000001</v>
      </c>
      <c r="K13866" s="4">
        <v>0.35000000000000003</v>
      </c>
      <c r="L13866" s="73">
        <v>30.893670769230773</v>
      </c>
    </row>
    <row r="13867" spans="1:12" x14ac:dyDescent="0.35">
      <c r="A13867" s="1" t="s">
        <v>23331</v>
      </c>
      <c r="B13867" t="s">
        <v>23332</v>
      </c>
      <c r="C13867" t="s">
        <v>363</v>
      </c>
      <c r="D13867" t="s">
        <v>364</v>
      </c>
      <c r="E13867">
        <v>1</v>
      </c>
      <c r="F13867" s="2">
        <v>420</v>
      </c>
      <c r="G13867" s="3">
        <v>917.94</v>
      </c>
      <c r="H13867" s="3">
        <v>4.2</v>
      </c>
      <c r="I13867" s="3">
        <v>19.739999999999998</v>
      </c>
      <c r="J13867" s="3">
        <v>443.94</v>
      </c>
      <c r="K13867" s="4">
        <v>0.35</v>
      </c>
      <c r="L13867" s="73">
        <v>805.9218461538461</v>
      </c>
    </row>
    <row r="13868" spans="1:12" x14ac:dyDescent="0.35">
      <c r="A13868" s="1" t="s">
        <v>23333</v>
      </c>
      <c r="B13868" t="s">
        <v>23334</v>
      </c>
      <c r="C13868" t="s">
        <v>363</v>
      </c>
      <c r="D13868" t="s">
        <v>364</v>
      </c>
      <c r="E13868">
        <v>1</v>
      </c>
      <c r="F13868" s="2">
        <v>5.62</v>
      </c>
      <c r="G13868" s="3">
        <v>446</v>
      </c>
      <c r="H13868" s="3">
        <v>5.62E-2</v>
      </c>
      <c r="I13868" s="3">
        <v>0.26413999999999999</v>
      </c>
      <c r="J13868" s="3">
        <v>5.94034</v>
      </c>
      <c r="K13868" s="4">
        <v>0.35</v>
      </c>
      <c r="L13868" s="73">
        <v>10.784001846153846</v>
      </c>
    </row>
    <row r="13869" spans="1:12" x14ac:dyDescent="0.35">
      <c r="A13869" s="1" t="s">
        <v>23335</v>
      </c>
      <c r="B13869" t="s">
        <v>23336</v>
      </c>
      <c r="C13869" t="s">
        <v>34</v>
      </c>
      <c r="D13869" t="s">
        <v>35</v>
      </c>
      <c r="E13869">
        <v>1</v>
      </c>
      <c r="F13869" s="2">
        <v>10133.64</v>
      </c>
      <c r="G13869" s="3">
        <v>28145</v>
      </c>
      <c r="H13869" s="3">
        <v>101.3364</v>
      </c>
      <c r="I13869" s="3">
        <v>476.28107999999997</v>
      </c>
      <c r="J13869" s="3">
        <v>10711.25748</v>
      </c>
      <c r="K13869" s="4">
        <v>0.35000000000000003</v>
      </c>
      <c r="L13869" s="73">
        <v>19445.052040615385</v>
      </c>
    </row>
    <row r="13870" spans="1:12" x14ac:dyDescent="0.35">
      <c r="A13870" s="1" t="s">
        <v>23337</v>
      </c>
      <c r="B13870" t="s">
        <v>23338</v>
      </c>
      <c r="C13870" t="s">
        <v>363</v>
      </c>
      <c r="D13870" t="s">
        <v>364</v>
      </c>
      <c r="E13870">
        <v>1</v>
      </c>
      <c r="F13870" s="2">
        <v>837.66499999999996</v>
      </c>
      <c r="G13870" s="3">
        <v>1881.1632</v>
      </c>
      <c r="H13870" s="3">
        <v>8.3766499999999997</v>
      </c>
      <c r="I13870" s="3">
        <v>39.370255</v>
      </c>
      <c r="J13870" s="3">
        <v>885.41190500000005</v>
      </c>
      <c r="K13870" s="4">
        <v>0.35</v>
      </c>
      <c r="L13870" s="73">
        <v>1607.3631506153847</v>
      </c>
    </row>
    <row r="13871" spans="1:12" x14ac:dyDescent="0.35">
      <c r="A13871" s="1" t="s">
        <v>23339</v>
      </c>
      <c r="B13871" t="s">
        <v>23340</v>
      </c>
      <c r="C13871" t="s">
        <v>363</v>
      </c>
      <c r="D13871" t="s">
        <v>364</v>
      </c>
      <c r="E13871">
        <v>1</v>
      </c>
      <c r="F13871" s="2">
        <v>669.34</v>
      </c>
      <c r="G13871" s="3">
        <v>1340</v>
      </c>
      <c r="H13871" s="3">
        <v>6.6934000000000005</v>
      </c>
      <c r="I13871" s="3">
        <v>31.45898</v>
      </c>
      <c r="J13871" s="3">
        <v>707.49238000000003</v>
      </c>
      <c r="K13871" s="4">
        <v>0.35000000000000003</v>
      </c>
      <c r="L13871" s="73">
        <v>1284.3707821538462</v>
      </c>
    </row>
    <row r="13872" spans="1:12" x14ac:dyDescent="0.35">
      <c r="A13872" s="1" t="s">
        <v>23341</v>
      </c>
      <c r="B13872" t="s">
        <v>5679</v>
      </c>
      <c r="C13872" t="s">
        <v>13</v>
      </c>
      <c r="D13872" t="s">
        <v>14</v>
      </c>
      <c r="E13872">
        <v>1</v>
      </c>
      <c r="F13872" s="2">
        <v>1947.12</v>
      </c>
      <c r="G13872" s="3">
        <v>3897</v>
      </c>
      <c r="H13872" s="3">
        <v>19.4712</v>
      </c>
      <c r="I13872" s="3">
        <v>91.51464</v>
      </c>
      <c r="J13872" s="3">
        <v>2058.1058399999997</v>
      </c>
      <c r="K13872" s="4">
        <v>0.35000000000000003</v>
      </c>
      <c r="L13872" s="73">
        <v>3736.2536787692302</v>
      </c>
    </row>
    <row r="13873" spans="1:12" x14ac:dyDescent="0.35">
      <c r="A13873" s="1" t="s">
        <v>23342</v>
      </c>
      <c r="B13873" t="s">
        <v>23343</v>
      </c>
      <c r="C13873" t="s">
        <v>34</v>
      </c>
      <c r="D13873" t="s">
        <v>35</v>
      </c>
      <c r="E13873">
        <v>1</v>
      </c>
      <c r="F13873" s="2">
        <v>25.94</v>
      </c>
      <c r="G13873" s="3">
        <v>76</v>
      </c>
      <c r="H13873" s="3">
        <v>0.25940000000000002</v>
      </c>
      <c r="I13873" s="3">
        <v>1.2191800000000002</v>
      </c>
      <c r="J13873" s="3">
        <v>27.418580000000002</v>
      </c>
      <c r="K13873" s="4">
        <v>0.35</v>
      </c>
      <c r="L13873" s="73">
        <v>49.775268307692308</v>
      </c>
    </row>
    <row r="13874" spans="1:12" x14ac:dyDescent="0.35">
      <c r="A13874" s="1" t="s">
        <v>23344</v>
      </c>
      <c r="B13874" t="s">
        <v>23345</v>
      </c>
      <c r="C13874" t="s">
        <v>363</v>
      </c>
      <c r="D13874" t="s">
        <v>364</v>
      </c>
      <c r="E13874">
        <v>1</v>
      </c>
      <c r="F13874" s="2">
        <v>202.2</v>
      </c>
      <c r="G13874" s="3">
        <v>397</v>
      </c>
      <c r="H13874" s="3">
        <v>2.0219999999999998</v>
      </c>
      <c r="I13874" s="3">
        <v>9.5033999999999992</v>
      </c>
      <c r="J13874" s="3">
        <v>213.72539999999998</v>
      </c>
      <c r="K13874" s="4">
        <v>0.35000000000000003</v>
      </c>
      <c r="L13874" s="73">
        <v>387.99380307692303</v>
      </c>
    </row>
    <row r="13875" spans="1:12" x14ac:dyDescent="0.35">
      <c r="A13875" s="1" t="s">
        <v>23346</v>
      </c>
      <c r="B13875" t="s">
        <v>23347</v>
      </c>
      <c r="C13875" t="s">
        <v>363</v>
      </c>
      <c r="D13875" t="s">
        <v>364</v>
      </c>
      <c r="E13875">
        <v>1</v>
      </c>
      <c r="F13875" s="2">
        <v>1090</v>
      </c>
      <c r="G13875" s="3">
        <v>7293</v>
      </c>
      <c r="H13875" s="3">
        <v>10.9</v>
      </c>
      <c r="I13875" s="3">
        <v>51.23</v>
      </c>
      <c r="J13875" s="3">
        <v>1152.1300000000001</v>
      </c>
      <c r="K13875" s="4">
        <v>0.35</v>
      </c>
      <c r="L13875" s="73">
        <v>2091.5590769230771</v>
      </c>
    </row>
    <row r="13876" spans="1:12" x14ac:dyDescent="0.35">
      <c r="A13876" s="1" t="s">
        <v>23348</v>
      </c>
      <c r="B13876" t="s">
        <v>23349</v>
      </c>
      <c r="C13876" t="s">
        <v>363</v>
      </c>
      <c r="D13876" t="s">
        <v>364</v>
      </c>
      <c r="E13876">
        <v>1</v>
      </c>
      <c r="F13876" s="2">
        <v>25.76</v>
      </c>
      <c r="G13876" s="3">
        <v>56.3</v>
      </c>
      <c r="H13876" s="3">
        <v>0.2576</v>
      </c>
      <c r="I13876" s="3">
        <v>1.21072</v>
      </c>
      <c r="J13876" s="3">
        <v>27.22832</v>
      </c>
      <c r="K13876" s="4">
        <v>0.35</v>
      </c>
      <c r="L13876" s="73">
        <v>49.429873230769232</v>
      </c>
    </row>
    <row r="13877" spans="1:12" x14ac:dyDescent="0.35">
      <c r="A13877" s="1" t="s">
        <v>23350</v>
      </c>
      <c r="B13877" t="s">
        <v>23351</v>
      </c>
      <c r="C13877" t="s">
        <v>26</v>
      </c>
      <c r="D13877" t="s">
        <v>27</v>
      </c>
      <c r="E13877">
        <v>1</v>
      </c>
      <c r="F13877" s="2">
        <v>879</v>
      </c>
      <c r="G13877" s="3">
        <v>3248</v>
      </c>
      <c r="H13877" s="3">
        <v>8.7900000000000009</v>
      </c>
      <c r="I13877" s="3">
        <v>41.313000000000002</v>
      </c>
      <c r="J13877" s="3">
        <v>929.10299999999995</v>
      </c>
      <c r="K13877" s="4">
        <v>0.35</v>
      </c>
      <c r="L13877" s="73">
        <v>1686.6792923076921</v>
      </c>
    </row>
    <row r="13878" spans="1:12" x14ac:dyDescent="0.35">
      <c r="A13878" s="1" t="s">
        <v>23352</v>
      </c>
      <c r="B13878" t="s">
        <v>23353</v>
      </c>
      <c r="C13878" t="s">
        <v>363</v>
      </c>
      <c r="D13878" t="s">
        <v>364</v>
      </c>
      <c r="E13878">
        <v>1</v>
      </c>
      <c r="F13878" s="2">
        <v>10275</v>
      </c>
      <c r="G13878" s="3">
        <v>16875.990000000002</v>
      </c>
      <c r="H13878" s="3">
        <v>102.75</v>
      </c>
      <c r="I13878" s="3">
        <v>482.92500000000001</v>
      </c>
      <c r="J13878" s="3">
        <v>10860.674999999999</v>
      </c>
      <c r="K13878" s="4">
        <v>0.34999999999999992</v>
      </c>
      <c r="L13878" s="73">
        <v>19716.302307692305</v>
      </c>
    </row>
    <row r="13879" spans="1:12" x14ac:dyDescent="0.35">
      <c r="A13879" s="1" t="s">
        <v>23354</v>
      </c>
      <c r="B13879" t="s">
        <v>23355</v>
      </c>
      <c r="C13879" t="s">
        <v>13</v>
      </c>
      <c r="D13879" t="s">
        <v>14</v>
      </c>
      <c r="E13879">
        <v>1</v>
      </c>
      <c r="F13879" s="2">
        <v>369.37920000000003</v>
      </c>
      <c r="G13879" s="3">
        <v>824</v>
      </c>
      <c r="H13879" s="3">
        <v>3.6937920000000002</v>
      </c>
      <c r="I13879" s="3">
        <v>17.3608224</v>
      </c>
      <c r="J13879" s="3">
        <v>390.43381440000002</v>
      </c>
      <c r="K13879" s="4">
        <v>0.35</v>
      </c>
      <c r="L13879" s="73">
        <v>708.7875399876923</v>
      </c>
    </row>
    <row r="13880" spans="1:12" x14ac:dyDescent="0.35">
      <c r="A13880" s="1" t="s">
        <v>23356</v>
      </c>
      <c r="B13880" t="s">
        <v>23357</v>
      </c>
      <c r="C13880" t="s">
        <v>34</v>
      </c>
      <c r="D13880" t="s">
        <v>35</v>
      </c>
      <c r="E13880">
        <v>1</v>
      </c>
      <c r="F13880" s="2">
        <v>0.35</v>
      </c>
      <c r="G13880" s="3">
        <v>0.65</v>
      </c>
      <c r="H13880" s="3">
        <v>3.4999999999999996E-3</v>
      </c>
      <c r="I13880" s="3">
        <v>1.6449999999999999E-2</v>
      </c>
      <c r="J13880" s="3">
        <v>0.36995</v>
      </c>
      <c r="K13880" s="4">
        <v>0.35</v>
      </c>
      <c r="L13880" s="73">
        <v>0.67160153846153836</v>
      </c>
    </row>
    <row r="13881" spans="1:12" x14ac:dyDescent="0.35">
      <c r="A13881" s="1" t="s">
        <v>23358</v>
      </c>
      <c r="B13881" t="s">
        <v>1961</v>
      </c>
      <c r="C13881" t="s">
        <v>13</v>
      </c>
      <c r="D13881" t="s">
        <v>14</v>
      </c>
      <c r="E13881">
        <v>1</v>
      </c>
      <c r="F13881" s="2">
        <v>2758.56</v>
      </c>
      <c r="G13881" s="3">
        <v>5522</v>
      </c>
      <c r="H13881" s="3">
        <v>27.585599999999999</v>
      </c>
      <c r="I13881" s="3">
        <v>129.65232</v>
      </c>
      <c r="J13881" s="3">
        <v>2915.79792</v>
      </c>
      <c r="K13881" s="4">
        <v>0.34999999999999992</v>
      </c>
      <c r="L13881" s="73">
        <v>5293.2946855384607</v>
      </c>
    </row>
    <row r="13882" spans="1:12" x14ac:dyDescent="0.35">
      <c r="A13882" s="1" t="s">
        <v>23359</v>
      </c>
      <c r="B13882" t="s">
        <v>23360</v>
      </c>
      <c r="C13882" t="s">
        <v>363</v>
      </c>
      <c r="D13882" t="s">
        <v>364</v>
      </c>
      <c r="E13882">
        <v>1</v>
      </c>
      <c r="F13882" s="2">
        <v>626.12</v>
      </c>
      <c r="G13882" s="3">
        <v>1174</v>
      </c>
      <c r="H13882" s="3">
        <v>6.2612000000000005</v>
      </c>
      <c r="I13882" s="3">
        <v>29.42764</v>
      </c>
      <c r="J13882" s="3">
        <v>661.80884000000003</v>
      </c>
      <c r="K13882" s="4">
        <v>0.35</v>
      </c>
      <c r="L13882" s="73">
        <v>1201.4375864615386</v>
      </c>
    </row>
    <row r="13883" spans="1:12" x14ac:dyDescent="0.35">
      <c r="A13883" s="1" t="s">
        <v>23361</v>
      </c>
      <c r="B13883" t="s">
        <v>23362</v>
      </c>
      <c r="C13883" t="s">
        <v>21</v>
      </c>
      <c r="D13883" t="s">
        <v>22</v>
      </c>
      <c r="E13883">
        <v>1</v>
      </c>
      <c r="F13883" s="2">
        <v>9.94</v>
      </c>
      <c r="G13883" s="3">
        <v>25</v>
      </c>
      <c r="H13883" s="3">
        <v>9.9400000000000002E-2</v>
      </c>
      <c r="I13883" s="3">
        <v>0.46717999999999998</v>
      </c>
      <c r="J13883" s="3">
        <v>10.50658</v>
      </c>
      <c r="K13883" s="4">
        <v>0.35</v>
      </c>
      <c r="L13883" s="73">
        <v>19.07348369230769</v>
      </c>
    </row>
    <row r="13884" spans="1:12" x14ac:dyDescent="0.35">
      <c r="A13884" s="1" t="s">
        <v>23363</v>
      </c>
      <c r="B13884" t="s">
        <v>23364</v>
      </c>
      <c r="C13884" t="s">
        <v>13</v>
      </c>
      <c r="D13884" t="s">
        <v>14</v>
      </c>
      <c r="E13884">
        <v>1</v>
      </c>
      <c r="F13884" s="2">
        <v>647.64</v>
      </c>
      <c r="G13884" s="3">
        <v>1296</v>
      </c>
      <c r="H13884" s="3">
        <v>6.4763999999999999</v>
      </c>
      <c r="I13884" s="3">
        <v>30.439080000000001</v>
      </c>
      <c r="J13884" s="3">
        <v>684.55547999999999</v>
      </c>
      <c r="K13884" s="4">
        <v>0.35</v>
      </c>
      <c r="L13884" s="73">
        <v>1242.7314867692307</v>
      </c>
    </row>
    <row r="13885" spans="1:12" x14ac:dyDescent="0.35">
      <c r="A13885" s="1" t="s">
        <v>23365</v>
      </c>
      <c r="B13885" t="s">
        <v>20277</v>
      </c>
      <c r="C13885" t="s">
        <v>13</v>
      </c>
      <c r="D13885" t="s">
        <v>14</v>
      </c>
      <c r="E13885">
        <v>1</v>
      </c>
      <c r="F13885" s="2">
        <v>109.2</v>
      </c>
      <c r="G13885" s="3">
        <v>219</v>
      </c>
      <c r="H13885" s="3">
        <v>1.0920000000000001</v>
      </c>
      <c r="I13885" s="3">
        <v>5.1324000000000005</v>
      </c>
      <c r="J13885" s="3">
        <v>115.42440000000001</v>
      </c>
      <c r="K13885" s="4">
        <v>0.34999999999999992</v>
      </c>
      <c r="L13885" s="73">
        <v>209.53967999999998</v>
      </c>
    </row>
    <row r="13886" spans="1:12" x14ac:dyDescent="0.35">
      <c r="A13886" s="1" t="s">
        <v>23366</v>
      </c>
      <c r="B13886" t="s">
        <v>21293</v>
      </c>
      <c r="C13886" t="s">
        <v>13</v>
      </c>
      <c r="D13886" t="s">
        <v>14</v>
      </c>
      <c r="E13886">
        <v>1</v>
      </c>
      <c r="F13886" s="2">
        <v>3026.52</v>
      </c>
      <c r="G13886" s="3">
        <v>5522</v>
      </c>
      <c r="H13886" s="3">
        <v>30.2652</v>
      </c>
      <c r="I13886" s="3">
        <v>142.24644000000001</v>
      </c>
      <c r="J13886" s="3">
        <v>3199.0316399999997</v>
      </c>
      <c r="K13886" s="4">
        <v>0.34999999999999992</v>
      </c>
      <c r="L13886" s="73">
        <v>5807.4728233846145</v>
      </c>
    </row>
    <row r="13887" spans="1:12" x14ac:dyDescent="0.35">
      <c r="A13887" s="1" t="s">
        <v>23367</v>
      </c>
      <c r="B13887" t="s">
        <v>1575</v>
      </c>
      <c r="C13887" t="s">
        <v>34</v>
      </c>
      <c r="D13887" t="s">
        <v>35</v>
      </c>
      <c r="E13887">
        <v>1</v>
      </c>
      <c r="F13887" s="2">
        <v>21841.97</v>
      </c>
      <c r="G13887" s="3">
        <v>60668</v>
      </c>
      <c r="H13887" s="3">
        <v>218.41970000000001</v>
      </c>
      <c r="I13887" s="3">
        <v>1026.57259</v>
      </c>
      <c r="J13887" s="3">
        <v>23086.962289999999</v>
      </c>
      <c r="K13887" s="4">
        <v>0.35</v>
      </c>
      <c r="L13887" s="73">
        <v>41911.716157230767</v>
      </c>
    </row>
    <row r="13888" spans="1:12" x14ac:dyDescent="0.35">
      <c r="A13888" s="1" t="s">
        <v>23368</v>
      </c>
      <c r="B13888" t="s">
        <v>13780</v>
      </c>
      <c r="C13888" t="s">
        <v>34</v>
      </c>
      <c r="D13888" t="s">
        <v>35</v>
      </c>
      <c r="E13888">
        <v>1</v>
      </c>
      <c r="F13888" s="2">
        <v>283.67970000000003</v>
      </c>
      <c r="G13888" s="3">
        <v>487</v>
      </c>
      <c r="H13888" s="3">
        <v>2.8367970000000002</v>
      </c>
      <c r="I13888" s="3">
        <v>13.3329459</v>
      </c>
      <c r="J13888" s="3">
        <v>299.84944290000004</v>
      </c>
      <c r="K13888" s="4">
        <v>0.34999999999999992</v>
      </c>
      <c r="L13888" s="73">
        <v>544.34206557230777</v>
      </c>
    </row>
    <row r="13889" spans="1:12" x14ac:dyDescent="0.35">
      <c r="A13889" s="1" t="s">
        <v>23369</v>
      </c>
      <c r="B13889" t="s">
        <v>23370</v>
      </c>
      <c r="C13889" t="s">
        <v>21</v>
      </c>
      <c r="D13889" t="s">
        <v>22</v>
      </c>
      <c r="E13889">
        <v>1</v>
      </c>
      <c r="F13889" s="2">
        <v>21.8</v>
      </c>
      <c r="G13889" s="3">
        <v>66</v>
      </c>
      <c r="H13889" s="3">
        <v>0.218</v>
      </c>
      <c r="I13889" s="3">
        <v>1.0246</v>
      </c>
      <c r="J13889" s="3">
        <v>23.0426</v>
      </c>
      <c r="K13889" s="4">
        <v>0.35</v>
      </c>
      <c r="L13889" s="73">
        <v>41.831181538461536</v>
      </c>
    </row>
    <row r="13890" spans="1:12" x14ac:dyDescent="0.35">
      <c r="A13890" s="1">
        <v>556609</v>
      </c>
      <c r="B13890" t="s">
        <v>23371</v>
      </c>
      <c r="C13890" t="s">
        <v>34</v>
      </c>
      <c r="D13890" t="s">
        <v>35</v>
      </c>
      <c r="E13890">
        <v>1</v>
      </c>
      <c r="F13890" s="2">
        <v>0.26900000000000002</v>
      </c>
      <c r="G13890" s="3">
        <v>1</v>
      </c>
      <c r="H13890" s="3">
        <v>2.6900000000000001E-3</v>
      </c>
      <c r="I13890" s="3">
        <v>1.2643000000000001E-2</v>
      </c>
      <c r="J13890" s="3">
        <v>0.28433300000000006</v>
      </c>
      <c r="K13890" s="4">
        <v>0.34999999999999992</v>
      </c>
      <c r="L13890" s="73">
        <v>0.51617375384615394</v>
      </c>
    </row>
    <row r="13891" spans="1:12" x14ac:dyDescent="0.35">
      <c r="A13891" s="1" t="s">
        <v>23372</v>
      </c>
      <c r="B13891" t="s">
        <v>19830</v>
      </c>
      <c r="C13891" t="s">
        <v>363</v>
      </c>
      <c r="D13891" t="s">
        <v>364</v>
      </c>
      <c r="E13891">
        <v>1</v>
      </c>
      <c r="F13891" s="2">
        <v>1461.96</v>
      </c>
      <c r="G13891" s="3">
        <v>2431</v>
      </c>
      <c r="H13891" s="3">
        <v>14.6196</v>
      </c>
      <c r="I13891" s="3">
        <v>68.712119999999999</v>
      </c>
      <c r="J13891" s="3">
        <v>1545.2917199999999</v>
      </c>
      <c r="K13891" s="4">
        <v>0.35</v>
      </c>
      <c r="L13891" s="73">
        <v>2805.2988147692304</v>
      </c>
    </row>
    <row r="13892" spans="1:12" x14ac:dyDescent="0.35">
      <c r="A13892" s="1" t="s">
        <v>23373</v>
      </c>
      <c r="B13892" t="s">
        <v>20878</v>
      </c>
      <c r="C13892" t="s">
        <v>34</v>
      </c>
      <c r="D13892" t="s">
        <v>35</v>
      </c>
      <c r="E13892">
        <v>1</v>
      </c>
      <c r="F13892" s="2">
        <v>4959.8999999999996</v>
      </c>
      <c r="G13892" s="3">
        <v>13779</v>
      </c>
      <c r="H13892" s="3">
        <v>49.598999999999997</v>
      </c>
      <c r="I13892" s="3">
        <v>233.11529999999999</v>
      </c>
      <c r="J13892" s="3">
        <v>5242.6143000000002</v>
      </c>
      <c r="K13892" s="4">
        <v>0.35</v>
      </c>
      <c r="L13892" s="73">
        <v>9517.361344615385</v>
      </c>
    </row>
    <row r="13893" spans="1:12" x14ac:dyDescent="0.35">
      <c r="A13893" s="1" t="s">
        <v>23374</v>
      </c>
      <c r="B13893" t="s">
        <v>23375</v>
      </c>
      <c r="C13893" t="s">
        <v>34</v>
      </c>
      <c r="D13893" t="s">
        <v>35</v>
      </c>
      <c r="E13893">
        <v>1</v>
      </c>
      <c r="F13893" s="2">
        <v>7.5</v>
      </c>
      <c r="G13893" s="3">
        <v>24.45</v>
      </c>
      <c r="H13893" s="3">
        <v>7.4999999999999997E-2</v>
      </c>
      <c r="I13893" s="3">
        <v>0.35249999999999998</v>
      </c>
      <c r="J13893" s="3">
        <v>7.9275000000000002</v>
      </c>
      <c r="K13893" s="4">
        <v>0.35</v>
      </c>
      <c r="L13893" s="73">
        <v>14.391461538461538</v>
      </c>
    </row>
    <row r="13894" spans="1:12" x14ac:dyDescent="0.35">
      <c r="A13894" s="1" t="s">
        <v>23376</v>
      </c>
      <c r="B13894" t="s">
        <v>23377</v>
      </c>
      <c r="C13894" t="s">
        <v>363</v>
      </c>
      <c r="D13894" t="s">
        <v>364</v>
      </c>
      <c r="E13894">
        <v>1</v>
      </c>
      <c r="F13894" s="2">
        <v>383.92</v>
      </c>
      <c r="G13894" s="3">
        <v>31</v>
      </c>
      <c r="H13894" s="3">
        <v>3.8392000000000004</v>
      </c>
      <c r="I13894" s="3">
        <v>18.044240000000002</v>
      </c>
      <c r="J13894" s="3">
        <v>405.80344000000002</v>
      </c>
      <c r="K13894" s="4">
        <v>0.35</v>
      </c>
      <c r="L13894" s="73">
        <v>736.6893218461538</v>
      </c>
    </row>
    <row r="13895" spans="1:12" x14ac:dyDescent="0.35">
      <c r="A13895" s="1" t="s">
        <v>23378</v>
      </c>
      <c r="B13895" t="s">
        <v>22076</v>
      </c>
      <c r="C13895" t="s">
        <v>363</v>
      </c>
      <c r="D13895" t="s">
        <v>364</v>
      </c>
      <c r="E13895">
        <v>1</v>
      </c>
      <c r="F13895" s="2">
        <v>528.75</v>
      </c>
      <c r="G13895" s="3">
        <v>18262</v>
      </c>
      <c r="H13895" s="3">
        <v>5.2875000000000005</v>
      </c>
      <c r="I13895" s="3">
        <v>24.85125</v>
      </c>
      <c r="J13895" s="3">
        <v>558.88875000000007</v>
      </c>
      <c r="K13895" s="4">
        <v>0.35</v>
      </c>
      <c r="L13895" s="73">
        <v>1014.5980384615386</v>
      </c>
    </row>
    <row r="13896" spans="1:12" x14ac:dyDescent="0.35">
      <c r="A13896" s="1" t="s">
        <v>23379</v>
      </c>
      <c r="B13896" t="s">
        <v>23380</v>
      </c>
      <c r="C13896" t="s">
        <v>13</v>
      </c>
      <c r="D13896" t="s">
        <v>14</v>
      </c>
      <c r="E13896">
        <v>1</v>
      </c>
      <c r="F13896" s="2">
        <v>15887.76</v>
      </c>
      <c r="G13896" s="3">
        <v>28990</v>
      </c>
      <c r="H13896" s="3">
        <v>158.8776</v>
      </c>
      <c r="I13896" s="3">
        <v>746.72472000000005</v>
      </c>
      <c r="J13896" s="3">
        <v>16793.36232</v>
      </c>
      <c r="K13896" s="4">
        <v>0.35</v>
      </c>
      <c r="L13896" s="73">
        <v>30486.411596307691</v>
      </c>
    </row>
    <row r="13897" spans="1:12" x14ac:dyDescent="0.35">
      <c r="A13897" s="1" t="s">
        <v>23381</v>
      </c>
      <c r="B13897" t="s">
        <v>23382</v>
      </c>
      <c r="C13897" t="s">
        <v>363</v>
      </c>
      <c r="D13897" t="s">
        <v>364</v>
      </c>
      <c r="E13897">
        <v>1</v>
      </c>
      <c r="F13897" s="2">
        <v>79.040000000000006</v>
      </c>
      <c r="G13897" s="3">
        <v>182</v>
      </c>
      <c r="H13897" s="3">
        <v>0.7904000000000001</v>
      </c>
      <c r="I13897" s="3">
        <v>3.7148800000000004</v>
      </c>
      <c r="J13897" s="3">
        <v>83.545280000000005</v>
      </c>
      <c r="K13897" s="4">
        <v>0.35000000000000003</v>
      </c>
      <c r="L13897" s="73">
        <v>151.66681600000001</v>
      </c>
    </row>
    <row r="13898" spans="1:12" x14ac:dyDescent="0.35">
      <c r="A13898" s="1" t="s">
        <v>23383</v>
      </c>
      <c r="B13898" t="s">
        <v>23384</v>
      </c>
      <c r="C13898" t="s">
        <v>34</v>
      </c>
      <c r="D13898" t="s">
        <v>35</v>
      </c>
      <c r="E13898">
        <v>1</v>
      </c>
      <c r="F13898" s="2">
        <v>10642.92</v>
      </c>
      <c r="G13898" s="3">
        <v>23313</v>
      </c>
      <c r="H13898" s="3">
        <v>106.42920000000001</v>
      </c>
      <c r="I13898" s="3">
        <v>500.21724</v>
      </c>
      <c r="J13898" s="3">
        <v>11249.566440000001</v>
      </c>
      <c r="K13898" s="4">
        <v>0.34999999999999992</v>
      </c>
      <c r="L13898" s="73">
        <v>20422.289844923074</v>
      </c>
    </row>
    <row r="13899" spans="1:12" x14ac:dyDescent="0.35">
      <c r="A13899" s="1" t="s">
        <v>23385</v>
      </c>
      <c r="B13899" t="s">
        <v>23386</v>
      </c>
      <c r="C13899" t="s">
        <v>34</v>
      </c>
      <c r="D13899" t="s">
        <v>35</v>
      </c>
      <c r="E13899">
        <v>1</v>
      </c>
      <c r="F13899" s="2">
        <v>398.34</v>
      </c>
      <c r="G13899" s="3">
        <v>1082</v>
      </c>
      <c r="H13899" s="3">
        <v>3.9834000000000001</v>
      </c>
      <c r="I13899" s="3">
        <v>18.721979999999999</v>
      </c>
      <c r="J13899" s="3">
        <v>421.04537999999997</v>
      </c>
      <c r="K13899" s="4">
        <v>0.35</v>
      </c>
      <c r="L13899" s="73">
        <v>764.35930523076911</v>
      </c>
    </row>
    <row r="13900" spans="1:12" x14ac:dyDescent="0.35">
      <c r="A13900" s="1" t="s">
        <v>23387</v>
      </c>
      <c r="B13900" t="s">
        <v>20169</v>
      </c>
      <c r="C13900" t="s">
        <v>13</v>
      </c>
      <c r="D13900" t="s">
        <v>14</v>
      </c>
      <c r="E13900">
        <v>1</v>
      </c>
      <c r="F13900" s="2">
        <v>180.6</v>
      </c>
      <c r="G13900" s="3">
        <v>361</v>
      </c>
      <c r="H13900" s="3">
        <v>1.806</v>
      </c>
      <c r="I13900" s="3">
        <v>8.4881999999999991</v>
      </c>
      <c r="J13900" s="3">
        <v>190.89420000000001</v>
      </c>
      <c r="K13900" s="4">
        <v>0.35</v>
      </c>
      <c r="L13900" s="73">
        <v>346.54639384615388</v>
      </c>
    </row>
    <row r="13901" spans="1:12" x14ac:dyDescent="0.35">
      <c r="A13901" s="1" t="s">
        <v>23388</v>
      </c>
      <c r="B13901" t="s">
        <v>23389</v>
      </c>
      <c r="C13901" t="s">
        <v>363</v>
      </c>
      <c r="D13901" t="s">
        <v>364</v>
      </c>
      <c r="E13901">
        <v>1</v>
      </c>
      <c r="F13901" s="2">
        <v>796</v>
      </c>
      <c r="G13901" s="3">
        <v>2246</v>
      </c>
      <c r="H13901" s="3">
        <v>7.96</v>
      </c>
      <c r="I13901" s="3">
        <v>37.411999999999999</v>
      </c>
      <c r="J13901" s="3">
        <v>841.37200000000007</v>
      </c>
      <c r="K13901" s="4">
        <v>0.34999999999999992</v>
      </c>
      <c r="L13901" s="73">
        <v>1527.4137846153847</v>
      </c>
    </row>
    <row r="13902" spans="1:12" x14ac:dyDescent="0.35">
      <c r="A13902" s="1" t="s">
        <v>23390</v>
      </c>
      <c r="B13902" t="s">
        <v>23391</v>
      </c>
      <c r="C13902" t="s">
        <v>363</v>
      </c>
      <c r="D13902" t="s">
        <v>364</v>
      </c>
      <c r="E13902">
        <v>1</v>
      </c>
      <c r="F13902" s="2">
        <v>1565</v>
      </c>
      <c r="G13902" s="3">
        <v>3131</v>
      </c>
      <c r="H13902" s="3">
        <v>15.65</v>
      </c>
      <c r="I13902" s="3">
        <v>73.555000000000007</v>
      </c>
      <c r="J13902" s="3">
        <v>1654.2050000000002</v>
      </c>
      <c r="K13902" s="4">
        <v>0.35</v>
      </c>
      <c r="L13902" s="73">
        <v>3003.0183076923076</v>
      </c>
    </row>
    <row r="13903" spans="1:12" x14ac:dyDescent="0.35">
      <c r="A13903" s="1" t="s">
        <v>23392</v>
      </c>
      <c r="B13903" t="s">
        <v>23393</v>
      </c>
      <c r="C13903" t="s">
        <v>34</v>
      </c>
      <c r="D13903" t="s">
        <v>35</v>
      </c>
      <c r="E13903">
        <v>1</v>
      </c>
      <c r="F13903" s="2">
        <v>12368.34</v>
      </c>
      <c r="G13903" s="3">
        <v>31068</v>
      </c>
      <c r="H13903" s="3">
        <v>123.68340000000001</v>
      </c>
      <c r="I13903" s="3">
        <v>581.31198000000006</v>
      </c>
      <c r="J13903" s="3">
        <v>13073.33538</v>
      </c>
      <c r="K13903" s="4">
        <v>0.35000000000000003</v>
      </c>
      <c r="L13903" s="73">
        <v>23733.131920615386</v>
      </c>
    </row>
    <row r="13904" spans="1:12" x14ac:dyDescent="0.35">
      <c r="A13904" s="1" t="s">
        <v>23394</v>
      </c>
      <c r="B13904" t="s">
        <v>22030</v>
      </c>
      <c r="C13904" t="s">
        <v>34</v>
      </c>
      <c r="D13904" t="s">
        <v>35</v>
      </c>
      <c r="E13904">
        <v>1</v>
      </c>
      <c r="F13904" s="2">
        <v>19097.689999999999</v>
      </c>
      <c r="G13904" s="3">
        <v>53044</v>
      </c>
      <c r="H13904" s="3">
        <v>190.9769</v>
      </c>
      <c r="I13904" s="3">
        <v>897.59142999999995</v>
      </c>
      <c r="J13904" s="3">
        <v>20186.258330000001</v>
      </c>
      <c r="K13904" s="4">
        <v>0.35</v>
      </c>
      <c r="L13904" s="73">
        <v>36645.822814461542</v>
      </c>
    </row>
    <row r="13905" spans="1:12" x14ac:dyDescent="0.35">
      <c r="A13905" s="1" t="s">
        <v>23395</v>
      </c>
      <c r="B13905" t="s">
        <v>23396</v>
      </c>
      <c r="C13905" t="s">
        <v>13</v>
      </c>
      <c r="D13905" t="s">
        <v>14</v>
      </c>
      <c r="E13905">
        <v>1</v>
      </c>
      <c r="F13905" s="2">
        <v>10.8346</v>
      </c>
      <c r="G13905" s="3">
        <v>26</v>
      </c>
      <c r="H13905" s="3">
        <v>0.108346</v>
      </c>
      <c r="I13905" s="3">
        <v>0.50922619999999996</v>
      </c>
      <c r="J13905" s="3">
        <v>11.4521722</v>
      </c>
      <c r="K13905" s="4">
        <v>0.35000000000000003</v>
      </c>
      <c r="L13905" s="73">
        <v>20.790097224615383</v>
      </c>
    </row>
    <row r="13906" spans="1:12" x14ac:dyDescent="0.35">
      <c r="A13906" s="1" t="s">
        <v>23397</v>
      </c>
      <c r="B13906" t="s">
        <v>21389</v>
      </c>
      <c r="C13906" t="s">
        <v>34</v>
      </c>
      <c r="D13906" t="s">
        <v>35</v>
      </c>
      <c r="E13906">
        <v>1</v>
      </c>
      <c r="F13906" s="2">
        <v>87.66</v>
      </c>
      <c r="G13906" s="3">
        <v>107</v>
      </c>
      <c r="H13906" s="3">
        <v>0.87659999999999993</v>
      </c>
      <c r="I13906" s="3">
        <v>4.1200200000000002</v>
      </c>
      <c r="J13906" s="3">
        <v>92.65661999999999</v>
      </c>
      <c r="K13906" s="4">
        <v>0.35</v>
      </c>
      <c r="L13906" s="73">
        <v>168.20740246153844</v>
      </c>
    </row>
    <row r="13907" spans="1:12" x14ac:dyDescent="0.35">
      <c r="A13907" s="1" t="s">
        <v>23398</v>
      </c>
      <c r="B13907" t="s">
        <v>23399</v>
      </c>
      <c r="C13907" t="s">
        <v>363</v>
      </c>
      <c r="D13907" t="s">
        <v>364</v>
      </c>
      <c r="E13907">
        <v>1</v>
      </c>
      <c r="F13907" s="2">
        <v>264.04000000000002</v>
      </c>
      <c r="G13907" s="3">
        <v>577.08000000000004</v>
      </c>
      <c r="H13907" s="3">
        <v>2.6404000000000001</v>
      </c>
      <c r="I13907" s="3">
        <v>12.409880000000001</v>
      </c>
      <c r="J13907" s="3">
        <v>279.09028000000001</v>
      </c>
      <c r="K13907" s="4">
        <v>0.34999999999999992</v>
      </c>
      <c r="L13907" s="73">
        <v>506.65620061538459</v>
      </c>
    </row>
    <row r="13908" spans="1:12" x14ac:dyDescent="0.35">
      <c r="A13908" s="1" t="s">
        <v>23400</v>
      </c>
      <c r="B13908" t="s">
        <v>23401</v>
      </c>
      <c r="C13908" t="s">
        <v>363</v>
      </c>
      <c r="D13908" t="s">
        <v>364</v>
      </c>
      <c r="E13908">
        <v>1</v>
      </c>
      <c r="F13908" s="2">
        <v>8325</v>
      </c>
      <c r="G13908" s="3">
        <v>13843.2</v>
      </c>
      <c r="H13908" s="3">
        <v>83.25</v>
      </c>
      <c r="I13908" s="3">
        <v>391.27499999999998</v>
      </c>
      <c r="J13908" s="3">
        <v>8799.5249999999996</v>
      </c>
      <c r="K13908" s="4">
        <v>0.35</v>
      </c>
      <c r="L13908" s="73">
        <v>15974.522307692307</v>
      </c>
    </row>
    <row r="13909" spans="1:12" x14ac:dyDescent="0.35">
      <c r="A13909" s="1" t="s">
        <v>23402</v>
      </c>
      <c r="B13909" t="s">
        <v>23403</v>
      </c>
      <c r="C13909" t="s">
        <v>363</v>
      </c>
      <c r="D13909" t="s">
        <v>364</v>
      </c>
      <c r="E13909">
        <v>1</v>
      </c>
      <c r="F13909" s="2">
        <v>84.32</v>
      </c>
      <c r="G13909" s="3">
        <v>181</v>
      </c>
      <c r="H13909" s="3">
        <v>0.84319999999999995</v>
      </c>
      <c r="I13909" s="3">
        <v>3.9630399999999999</v>
      </c>
      <c r="J13909" s="3">
        <v>89.126239999999996</v>
      </c>
      <c r="K13909" s="4">
        <v>0.35000000000000003</v>
      </c>
      <c r="L13909" s="73">
        <v>161.79840492307693</v>
      </c>
    </row>
    <row r="13910" spans="1:12" x14ac:dyDescent="0.35">
      <c r="A13910" s="1" t="s">
        <v>23404</v>
      </c>
      <c r="B13910" t="s">
        <v>23405</v>
      </c>
      <c r="C13910" t="s">
        <v>26</v>
      </c>
      <c r="D13910" t="s">
        <v>27</v>
      </c>
      <c r="E13910">
        <v>1</v>
      </c>
      <c r="F13910" s="2">
        <v>1290</v>
      </c>
      <c r="G13910" s="3">
        <v>2626</v>
      </c>
      <c r="H13910" s="3">
        <v>12.9</v>
      </c>
      <c r="I13910" s="3">
        <v>60.63</v>
      </c>
      <c r="J13910" s="3">
        <v>1363.5300000000002</v>
      </c>
      <c r="K13910" s="4">
        <v>0.35</v>
      </c>
      <c r="L13910" s="73">
        <v>2475.3313846153846</v>
      </c>
    </row>
    <row r="13911" spans="1:12" x14ac:dyDescent="0.35">
      <c r="A13911" s="1" t="s">
        <v>23406</v>
      </c>
      <c r="B13911" t="s">
        <v>1571</v>
      </c>
      <c r="C13911" t="s">
        <v>34</v>
      </c>
      <c r="D13911" t="s">
        <v>35</v>
      </c>
      <c r="E13911">
        <v>1</v>
      </c>
      <c r="F13911" s="2">
        <v>26607.040000000001</v>
      </c>
      <c r="G13911" s="3">
        <v>73901</v>
      </c>
      <c r="H13911" s="3">
        <v>266.07040000000001</v>
      </c>
      <c r="I13911" s="3">
        <v>1250.53088</v>
      </c>
      <c r="J13911" s="3">
        <v>28123.64128</v>
      </c>
      <c r="K13911" s="4">
        <v>0.35</v>
      </c>
      <c r="L13911" s="73">
        <v>51055.225708307691</v>
      </c>
    </row>
    <row r="13912" spans="1:12" x14ac:dyDescent="0.35">
      <c r="A13912" s="1" t="s">
        <v>23407</v>
      </c>
      <c r="B13912" t="s">
        <v>1571</v>
      </c>
      <c r="C13912" t="s">
        <v>34</v>
      </c>
      <c r="D13912" t="s">
        <v>35</v>
      </c>
      <c r="E13912">
        <v>1</v>
      </c>
      <c r="F13912" s="2">
        <v>24336.77</v>
      </c>
      <c r="G13912" s="3">
        <v>67594</v>
      </c>
      <c r="H13912" s="3">
        <v>243.36770000000001</v>
      </c>
      <c r="I13912" s="3">
        <v>1143.8281899999999</v>
      </c>
      <c r="J13912" s="3">
        <v>25723.965889999999</v>
      </c>
      <c r="K13912" s="4">
        <v>0.34999999999999992</v>
      </c>
      <c r="L13912" s="73">
        <v>46698.89192338461</v>
      </c>
    </row>
    <row r="13913" spans="1:12" x14ac:dyDescent="0.35">
      <c r="A13913" s="1" t="s">
        <v>23408</v>
      </c>
      <c r="B13913" t="s">
        <v>18973</v>
      </c>
      <c r="C13913" t="s">
        <v>363</v>
      </c>
      <c r="D13913" t="s">
        <v>364</v>
      </c>
      <c r="E13913">
        <v>1</v>
      </c>
      <c r="F13913" s="2">
        <v>1073.26</v>
      </c>
      <c r="G13913" s="3">
        <v>1808</v>
      </c>
      <c r="H13913" s="3">
        <v>10.7326</v>
      </c>
      <c r="I13913" s="3">
        <v>50.443219999999997</v>
      </c>
      <c r="J13913" s="3">
        <v>1134.4358200000001</v>
      </c>
      <c r="K13913" s="4">
        <v>0.34999999999999992</v>
      </c>
      <c r="L13913" s="73">
        <v>2059.4373347692308</v>
      </c>
    </row>
    <row r="13914" spans="1:12" x14ac:dyDescent="0.35">
      <c r="A13914" s="1" t="s">
        <v>23409</v>
      </c>
      <c r="B13914" t="s">
        <v>23410</v>
      </c>
      <c r="C13914" t="s">
        <v>26</v>
      </c>
      <c r="D13914" t="s">
        <v>27</v>
      </c>
      <c r="E13914">
        <v>1</v>
      </c>
      <c r="F13914" s="2">
        <v>236.12</v>
      </c>
      <c r="G13914" s="3">
        <v>684</v>
      </c>
      <c r="H13914" s="3">
        <v>2.3612000000000002</v>
      </c>
      <c r="I13914" s="3">
        <v>11.09764</v>
      </c>
      <c r="J13914" s="3">
        <v>249.57884000000001</v>
      </c>
      <c r="K13914" s="4">
        <v>0.34999999999999992</v>
      </c>
      <c r="L13914" s="73">
        <v>453.08158646153845</v>
      </c>
    </row>
    <row r="13915" spans="1:12" x14ac:dyDescent="0.35">
      <c r="A13915" s="1" t="s">
        <v>23411</v>
      </c>
      <c r="B13915" t="s">
        <v>23412</v>
      </c>
      <c r="C13915" t="s">
        <v>363</v>
      </c>
      <c r="D13915" t="s">
        <v>364</v>
      </c>
      <c r="E13915">
        <v>1</v>
      </c>
      <c r="F13915" s="2">
        <v>173.88</v>
      </c>
      <c r="G13915" s="3">
        <v>380.03</v>
      </c>
      <c r="H13915" s="3">
        <v>1.7387999999999999</v>
      </c>
      <c r="I13915" s="3">
        <v>8.1723599999999994</v>
      </c>
      <c r="J13915" s="3">
        <v>183.79115999999999</v>
      </c>
      <c r="K13915" s="4">
        <v>0.34999999999999992</v>
      </c>
      <c r="L13915" s="73">
        <v>333.65164430769227</v>
      </c>
    </row>
    <row r="13916" spans="1:12" x14ac:dyDescent="0.35">
      <c r="A13916" s="1" t="s">
        <v>23413</v>
      </c>
      <c r="B13916" t="s">
        <v>20912</v>
      </c>
      <c r="C13916" t="s">
        <v>34</v>
      </c>
      <c r="D13916" t="s">
        <v>35</v>
      </c>
      <c r="E13916">
        <v>1</v>
      </c>
      <c r="F13916" s="2">
        <v>23550.97</v>
      </c>
      <c r="G13916" s="3">
        <v>51587</v>
      </c>
      <c r="H13916" s="3">
        <v>235.50970000000001</v>
      </c>
      <c r="I13916" s="3">
        <v>1106.8955900000001</v>
      </c>
      <c r="J13916" s="3">
        <v>24893.37529</v>
      </c>
      <c r="K13916" s="4">
        <v>0.35000000000000003</v>
      </c>
      <c r="L13916" s="73">
        <v>45191.050526461542</v>
      </c>
    </row>
    <row r="13917" spans="1:12" x14ac:dyDescent="0.35">
      <c r="A13917" s="1" t="s">
        <v>23414</v>
      </c>
      <c r="B13917" t="s">
        <v>23415</v>
      </c>
      <c r="C13917" t="s">
        <v>363</v>
      </c>
      <c r="D13917" t="s">
        <v>364</v>
      </c>
      <c r="E13917">
        <v>1</v>
      </c>
      <c r="F13917" s="2">
        <v>1560</v>
      </c>
      <c r="G13917" s="3">
        <v>2923</v>
      </c>
      <c r="H13917" s="3">
        <v>15.6</v>
      </c>
      <c r="I13917" s="3">
        <v>73.319999999999993</v>
      </c>
      <c r="J13917" s="3">
        <v>1648.9199999999998</v>
      </c>
      <c r="K13917" s="4">
        <v>0.35</v>
      </c>
      <c r="L13917" s="73">
        <v>2993.4239999999995</v>
      </c>
    </row>
    <row r="13918" spans="1:12" x14ac:dyDescent="0.35">
      <c r="A13918" s="1" t="s">
        <v>23416</v>
      </c>
      <c r="B13918" t="s">
        <v>23417</v>
      </c>
      <c r="C13918" t="s">
        <v>363</v>
      </c>
      <c r="D13918" t="s">
        <v>364</v>
      </c>
      <c r="E13918">
        <v>1</v>
      </c>
      <c r="F13918" s="2">
        <v>799.24</v>
      </c>
      <c r="G13918" s="3">
        <v>1926</v>
      </c>
      <c r="H13918" s="3">
        <v>7.9923999999999999</v>
      </c>
      <c r="I13918" s="3">
        <v>37.564280000000004</v>
      </c>
      <c r="J13918" s="3">
        <v>844.79668000000004</v>
      </c>
      <c r="K13918" s="4">
        <v>0.35000000000000003</v>
      </c>
      <c r="L13918" s="73">
        <v>1533.6308960000001</v>
      </c>
    </row>
    <row r="13919" spans="1:12" x14ac:dyDescent="0.35">
      <c r="A13919" s="1" t="s">
        <v>23418</v>
      </c>
      <c r="B13919" t="s">
        <v>23419</v>
      </c>
      <c r="C13919" t="s">
        <v>363</v>
      </c>
      <c r="D13919" t="s">
        <v>364</v>
      </c>
      <c r="E13919">
        <v>1</v>
      </c>
      <c r="F13919" s="2">
        <v>1588.79</v>
      </c>
      <c r="G13919" s="3">
        <v>2</v>
      </c>
      <c r="H13919" s="3">
        <v>15.8879</v>
      </c>
      <c r="I13919" s="3">
        <v>74.67313</v>
      </c>
      <c r="J13919" s="3">
        <v>1679.3510299999998</v>
      </c>
      <c r="K13919" s="4">
        <v>0.35000000000000003</v>
      </c>
      <c r="L13919" s="73">
        <v>3048.6680236923075</v>
      </c>
    </row>
    <row r="13920" spans="1:12" x14ac:dyDescent="0.35">
      <c r="A13920" s="1" t="s">
        <v>23420</v>
      </c>
      <c r="B13920" t="s">
        <v>23421</v>
      </c>
      <c r="C13920" t="s">
        <v>363</v>
      </c>
      <c r="D13920" t="s">
        <v>364</v>
      </c>
      <c r="E13920">
        <v>1</v>
      </c>
      <c r="F13920" s="2">
        <v>527.23</v>
      </c>
      <c r="G13920" s="3">
        <v>865</v>
      </c>
      <c r="H13920" s="3">
        <v>5.2723000000000004</v>
      </c>
      <c r="I13920" s="3">
        <v>24.779810000000001</v>
      </c>
      <c r="J13920" s="3">
        <v>557.28210999999999</v>
      </c>
      <c r="K13920" s="4">
        <v>0.35</v>
      </c>
      <c r="L13920" s="73">
        <v>1011.6813689230769</v>
      </c>
    </row>
    <row r="13921" spans="1:12" x14ac:dyDescent="0.35">
      <c r="A13921" s="1" t="s">
        <v>23422</v>
      </c>
      <c r="B13921" t="s">
        <v>23423</v>
      </c>
      <c r="C13921" t="s">
        <v>363</v>
      </c>
      <c r="D13921" t="s">
        <v>364</v>
      </c>
      <c r="E13921">
        <v>1</v>
      </c>
      <c r="F13921" s="2">
        <v>3050</v>
      </c>
      <c r="G13921" s="3">
        <v>5038</v>
      </c>
      <c r="H13921" s="3">
        <v>30.5</v>
      </c>
      <c r="I13921" s="3">
        <v>143.35</v>
      </c>
      <c r="J13921" s="3">
        <v>3223.85</v>
      </c>
      <c r="K13921" s="4">
        <v>0.35</v>
      </c>
      <c r="L13921" s="73">
        <v>5852.5276923076917</v>
      </c>
    </row>
    <row r="13922" spans="1:12" x14ac:dyDescent="0.35">
      <c r="A13922" s="1" t="s">
        <v>23424</v>
      </c>
      <c r="B13922" t="s">
        <v>23425</v>
      </c>
      <c r="C13922" t="s">
        <v>363</v>
      </c>
      <c r="D13922" t="s">
        <v>364</v>
      </c>
      <c r="E13922">
        <v>1</v>
      </c>
      <c r="F13922" s="2">
        <v>653.66</v>
      </c>
      <c r="G13922" s="3">
        <v>1421</v>
      </c>
      <c r="H13922" s="3">
        <v>6.5366</v>
      </c>
      <c r="I13922" s="3">
        <v>30.722019999999997</v>
      </c>
      <c r="J13922" s="3">
        <v>690.91862000000003</v>
      </c>
      <c r="K13922" s="4">
        <v>0.35000000000000003</v>
      </c>
      <c r="L13922" s="73">
        <v>1254.2830332307692</v>
      </c>
    </row>
    <row r="13923" spans="1:12" x14ac:dyDescent="0.35">
      <c r="A13923" s="1" t="s">
        <v>23426</v>
      </c>
      <c r="B13923" t="s">
        <v>20167</v>
      </c>
      <c r="C13923" t="s">
        <v>34</v>
      </c>
      <c r="D13923" t="s">
        <v>35</v>
      </c>
      <c r="E13923">
        <v>1</v>
      </c>
      <c r="F13923" s="2">
        <v>5762.99</v>
      </c>
      <c r="G13923" s="3">
        <v>14712</v>
      </c>
      <c r="H13923" s="3">
        <v>57.629899999999999</v>
      </c>
      <c r="I13923" s="3">
        <v>270.86052999999998</v>
      </c>
      <c r="J13923" s="3">
        <v>6091.4804299999996</v>
      </c>
      <c r="K13923" s="4">
        <v>0.35</v>
      </c>
      <c r="L13923" s="73">
        <v>11058.379857538461</v>
      </c>
    </row>
    <row r="13924" spans="1:12" x14ac:dyDescent="0.35">
      <c r="A13924" s="1" t="s">
        <v>23427</v>
      </c>
      <c r="B13924" t="s">
        <v>23428</v>
      </c>
      <c r="C13924" t="s">
        <v>363</v>
      </c>
      <c r="D13924" t="s">
        <v>364</v>
      </c>
      <c r="E13924">
        <v>1</v>
      </c>
      <c r="F13924" s="2">
        <v>5226.04</v>
      </c>
      <c r="G13924" s="3">
        <v>10611.36</v>
      </c>
      <c r="H13924" s="3">
        <v>52.260400000000004</v>
      </c>
      <c r="I13924" s="3">
        <v>245.62387999999999</v>
      </c>
      <c r="J13924" s="3">
        <v>5523.9242800000002</v>
      </c>
      <c r="K13924" s="4">
        <v>0.35000000000000003</v>
      </c>
      <c r="L13924" s="73">
        <v>10028.047154461539</v>
      </c>
    </row>
    <row r="13925" spans="1:12" x14ac:dyDescent="0.35">
      <c r="A13925" s="1" t="s">
        <v>23429</v>
      </c>
      <c r="B13925" t="s">
        <v>6884</v>
      </c>
      <c r="C13925" t="s">
        <v>13</v>
      </c>
      <c r="D13925" t="s">
        <v>14</v>
      </c>
      <c r="E13925">
        <v>1</v>
      </c>
      <c r="F13925" s="2">
        <v>120.12</v>
      </c>
      <c r="G13925" s="3">
        <v>240</v>
      </c>
      <c r="H13925" s="3">
        <v>1.2012</v>
      </c>
      <c r="I13925" s="3">
        <v>5.6456400000000002</v>
      </c>
      <c r="J13925" s="3">
        <v>126.96684</v>
      </c>
      <c r="K13925" s="4">
        <v>0.34999999999999992</v>
      </c>
      <c r="L13925" s="73">
        <v>230.49364799999998</v>
      </c>
    </row>
    <row r="13926" spans="1:12" x14ac:dyDescent="0.35">
      <c r="A13926" s="1">
        <v>7001</v>
      </c>
      <c r="B13926" t="s">
        <v>23430</v>
      </c>
      <c r="C13926" t="s">
        <v>1441</v>
      </c>
      <c r="D13926" t="s">
        <v>1442</v>
      </c>
      <c r="E13926">
        <v>1</v>
      </c>
      <c r="F13926" s="2">
        <v>89</v>
      </c>
      <c r="G13926" s="3">
        <v>145.42080000000001</v>
      </c>
      <c r="H13926" s="3">
        <v>0.89</v>
      </c>
      <c r="I13926" s="3">
        <v>4.1829999999999998</v>
      </c>
      <c r="J13926" s="3">
        <v>94.073000000000008</v>
      </c>
      <c r="K13926" s="4">
        <v>0.35</v>
      </c>
      <c r="L13926" s="73">
        <v>170.77867692307692</v>
      </c>
    </row>
    <row r="13927" spans="1:12" x14ac:dyDescent="0.35">
      <c r="A13927" s="1" t="s">
        <v>23431</v>
      </c>
      <c r="B13927" t="s">
        <v>23432</v>
      </c>
      <c r="C13927" t="s">
        <v>13</v>
      </c>
      <c r="D13927" t="s">
        <v>14</v>
      </c>
      <c r="E13927">
        <v>1</v>
      </c>
      <c r="F13927" s="2">
        <v>14.28</v>
      </c>
      <c r="G13927" s="3">
        <v>28</v>
      </c>
      <c r="H13927" s="3">
        <v>0.14280000000000001</v>
      </c>
      <c r="I13927" s="3">
        <v>0.67115999999999998</v>
      </c>
      <c r="J13927" s="3">
        <v>15.093959999999999</v>
      </c>
      <c r="K13927" s="4">
        <v>0.35</v>
      </c>
      <c r="L13927" s="73">
        <v>27.401342769230766</v>
      </c>
    </row>
    <row r="13928" spans="1:12" x14ac:dyDescent="0.35">
      <c r="A13928" s="1" t="s">
        <v>23433</v>
      </c>
      <c r="B13928" t="s">
        <v>20398</v>
      </c>
      <c r="C13928" t="s">
        <v>34</v>
      </c>
      <c r="D13928" t="s">
        <v>35</v>
      </c>
      <c r="E13928">
        <v>1</v>
      </c>
      <c r="F13928" s="2">
        <v>5791.5</v>
      </c>
      <c r="G13928" s="3">
        <v>16087</v>
      </c>
      <c r="H13928" s="3">
        <v>57.914999999999999</v>
      </c>
      <c r="I13928" s="3">
        <v>272.20049999999998</v>
      </c>
      <c r="J13928" s="3">
        <v>6121.6154999999999</v>
      </c>
      <c r="K13928" s="4">
        <v>0.34999999999999992</v>
      </c>
      <c r="L13928" s="73">
        <v>11113.086599999999</v>
      </c>
    </row>
    <row r="13929" spans="1:12" x14ac:dyDescent="0.35">
      <c r="A13929" s="1" t="s">
        <v>23434</v>
      </c>
      <c r="B13929" t="s">
        <v>23435</v>
      </c>
      <c r="C13929" t="s">
        <v>363</v>
      </c>
      <c r="D13929" t="s">
        <v>364</v>
      </c>
      <c r="E13929">
        <v>1</v>
      </c>
      <c r="F13929" s="2">
        <v>20618.95</v>
      </c>
      <c r="G13929" s="3">
        <v>41266</v>
      </c>
      <c r="H13929" s="3">
        <v>206.18950000000001</v>
      </c>
      <c r="I13929" s="3">
        <v>969.09064999999998</v>
      </c>
      <c r="J13929" s="3">
        <v>21794.230149999999</v>
      </c>
      <c r="K13929" s="4">
        <v>0.34999999999999992</v>
      </c>
      <c r="L13929" s="73">
        <v>39564.910118461528</v>
      </c>
    </row>
    <row r="13930" spans="1:12" x14ac:dyDescent="0.35">
      <c r="A13930" s="1" t="s">
        <v>23436</v>
      </c>
      <c r="B13930" t="s">
        <v>23437</v>
      </c>
      <c r="C13930" t="s">
        <v>363</v>
      </c>
      <c r="D13930" t="s">
        <v>364</v>
      </c>
      <c r="E13930">
        <v>1</v>
      </c>
      <c r="F13930" s="2">
        <v>359.7</v>
      </c>
      <c r="G13930" s="3">
        <v>1380</v>
      </c>
      <c r="H13930" s="3">
        <v>3.597</v>
      </c>
      <c r="I13930" s="3">
        <v>16.905899999999999</v>
      </c>
      <c r="J13930" s="3">
        <v>380.20289999999994</v>
      </c>
      <c r="K13930" s="4">
        <v>0.35</v>
      </c>
      <c r="L13930" s="73">
        <v>690.21449538461525</v>
      </c>
    </row>
    <row r="13931" spans="1:12" x14ac:dyDescent="0.35">
      <c r="A13931" s="1" t="s">
        <v>23438</v>
      </c>
      <c r="B13931" t="s">
        <v>1575</v>
      </c>
      <c r="C13931" t="s">
        <v>34</v>
      </c>
      <c r="D13931" t="s">
        <v>35</v>
      </c>
      <c r="E13931">
        <v>1</v>
      </c>
      <c r="F13931" s="2">
        <v>20794.16</v>
      </c>
      <c r="G13931" s="3">
        <v>57753</v>
      </c>
      <c r="H13931" s="3">
        <v>207.94159999999999</v>
      </c>
      <c r="I13931" s="3">
        <v>977.32551999999998</v>
      </c>
      <c r="J13931" s="3">
        <v>21979.427119999997</v>
      </c>
      <c r="K13931" s="4">
        <v>0.35</v>
      </c>
      <c r="L13931" s="73">
        <v>39901.11384861538</v>
      </c>
    </row>
    <row r="13932" spans="1:12" x14ac:dyDescent="0.35">
      <c r="A13932" s="1" t="s">
        <v>23439</v>
      </c>
      <c r="B13932" t="s">
        <v>23440</v>
      </c>
      <c r="C13932" t="s">
        <v>13</v>
      </c>
      <c r="D13932" t="s">
        <v>14</v>
      </c>
      <c r="E13932">
        <v>1</v>
      </c>
      <c r="F13932" s="2">
        <v>467.40289999999999</v>
      </c>
      <c r="G13932" s="3">
        <v>1249</v>
      </c>
      <c r="H13932" s="3">
        <v>4.674029</v>
      </c>
      <c r="I13932" s="3">
        <v>21.967936299999998</v>
      </c>
      <c r="J13932" s="3">
        <v>494.04486530000003</v>
      </c>
      <c r="K13932" s="4">
        <v>0.35</v>
      </c>
      <c r="L13932" s="73">
        <v>896.88144777538469</v>
      </c>
    </row>
    <row r="13933" spans="1:12" x14ac:dyDescent="0.35">
      <c r="A13933" s="1" t="s">
        <v>23441</v>
      </c>
      <c r="B13933" t="s">
        <v>23442</v>
      </c>
      <c r="C13933" t="s">
        <v>13</v>
      </c>
      <c r="D13933" t="s">
        <v>14</v>
      </c>
      <c r="E13933">
        <v>1</v>
      </c>
      <c r="F13933" s="2">
        <v>445.2</v>
      </c>
      <c r="G13933" s="3">
        <v>891</v>
      </c>
      <c r="H13933" s="3">
        <v>4.452</v>
      </c>
      <c r="I13933" s="3">
        <v>20.924399999999999</v>
      </c>
      <c r="J13933" s="3">
        <v>470.57639999999998</v>
      </c>
      <c r="K13933" s="4">
        <v>0.34999999999999992</v>
      </c>
      <c r="L13933" s="73">
        <v>854.27715692307675</v>
      </c>
    </row>
    <row r="13934" spans="1:12" x14ac:dyDescent="0.35">
      <c r="A13934" s="1">
        <v>2003</v>
      </c>
      <c r="B13934" t="s">
        <v>23443</v>
      </c>
      <c r="C13934" t="s">
        <v>26</v>
      </c>
      <c r="D13934" t="s">
        <v>27</v>
      </c>
      <c r="E13934">
        <v>2</v>
      </c>
      <c r="F13934" s="2">
        <v>119.46</v>
      </c>
      <c r="G13934" s="3">
        <v>576.99</v>
      </c>
      <c r="H13934" s="3">
        <v>1.1945999999999999</v>
      </c>
      <c r="I13934" s="3">
        <v>0</v>
      </c>
      <c r="J13934" s="3">
        <v>120.65459999999999</v>
      </c>
      <c r="K13934" s="4">
        <v>0.35000000000000003</v>
      </c>
      <c r="L13934" s="73">
        <v>219.03450461538461</v>
      </c>
    </row>
    <row r="13935" spans="1:12" x14ac:dyDescent="0.35">
      <c r="A13935" s="1" t="s">
        <v>23444</v>
      </c>
      <c r="B13935" t="s">
        <v>23445</v>
      </c>
      <c r="C13935" t="s">
        <v>34</v>
      </c>
      <c r="D13935" t="s">
        <v>35</v>
      </c>
      <c r="E13935">
        <v>1</v>
      </c>
      <c r="F13935" s="2">
        <v>332.56</v>
      </c>
      <c r="G13935" s="3">
        <v>894.6336</v>
      </c>
      <c r="H13935" s="3">
        <v>3.3256000000000001</v>
      </c>
      <c r="I13935" s="3">
        <v>15.630319999999999</v>
      </c>
      <c r="J13935" s="3">
        <v>351.51591999999999</v>
      </c>
      <c r="K13935" s="4">
        <v>0.34999999999999992</v>
      </c>
      <c r="L13935" s="73">
        <v>638.13659323076911</v>
      </c>
    </row>
    <row r="13936" spans="1:12" x14ac:dyDescent="0.35">
      <c r="A13936" s="1" t="s">
        <v>23446</v>
      </c>
      <c r="B13936" t="s">
        <v>23447</v>
      </c>
      <c r="C13936" t="s">
        <v>21</v>
      </c>
      <c r="D13936" t="s">
        <v>22</v>
      </c>
      <c r="E13936">
        <v>1</v>
      </c>
      <c r="F13936" s="2">
        <v>58.89</v>
      </c>
      <c r="G13936" s="3">
        <v>147</v>
      </c>
      <c r="H13936" s="3">
        <v>0.58889999999999998</v>
      </c>
      <c r="I13936" s="3">
        <v>2.76783</v>
      </c>
      <c r="J13936" s="3">
        <v>62.246729999999999</v>
      </c>
      <c r="K13936" s="4">
        <v>0.35000000000000003</v>
      </c>
      <c r="L13936" s="73">
        <v>113.001756</v>
      </c>
    </row>
    <row r="13937" spans="1:12" x14ac:dyDescent="0.35">
      <c r="A13937" s="1" t="s">
        <v>23448</v>
      </c>
      <c r="B13937" t="s">
        <v>23449</v>
      </c>
      <c r="C13937" t="s">
        <v>13</v>
      </c>
      <c r="D13937" t="s">
        <v>14</v>
      </c>
      <c r="E13937">
        <v>1</v>
      </c>
      <c r="F13937" s="2">
        <v>371.28</v>
      </c>
      <c r="G13937" s="3">
        <v>745</v>
      </c>
      <c r="H13937" s="3">
        <v>3.7127999999999997</v>
      </c>
      <c r="I13937" s="3">
        <v>17.45016</v>
      </c>
      <c r="J13937" s="3">
        <v>392.44295999999997</v>
      </c>
      <c r="K13937" s="4">
        <v>0.35</v>
      </c>
      <c r="L13937" s="73">
        <v>712.43491199999994</v>
      </c>
    </row>
    <row r="13938" spans="1:12" x14ac:dyDescent="0.35">
      <c r="A13938" s="1" t="s">
        <v>23450</v>
      </c>
      <c r="B13938" t="s">
        <v>23451</v>
      </c>
      <c r="C13938" t="s">
        <v>21</v>
      </c>
      <c r="D13938" t="s">
        <v>22</v>
      </c>
      <c r="E13938">
        <v>1</v>
      </c>
      <c r="F13938" s="2">
        <v>42</v>
      </c>
      <c r="G13938" s="3">
        <v>93</v>
      </c>
      <c r="H13938" s="3">
        <v>0.42</v>
      </c>
      <c r="I13938" s="3">
        <v>1.974</v>
      </c>
      <c r="J13938" s="3">
        <v>44.393999999999998</v>
      </c>
      <c r="K13938" s="4">
        <v>0.35000000000000003</v>
      </c>
      <c r="L13938" s="73">
        <v>80.59218461538461</v>
      </c>
    </row>
    <row r="13939" spans="1:12" x14ac:dyDescent="0.35">
      <c r="A13939" s="1" t="s">
        <v>23452</v>
      </c>
      <c r="B13939" t="s">
        <v>21838</v>
      </c>
      <c r="C13939" t="s">
        <v>363</v>
      </c>
      <c r="D13939" t="s">
        <v>364</v>
      </c>
      <c r="E13939">
        <v>1</v>
      </c>
      <c r="F13939" s="2">
        <v>315.35660000000001</v>
      </c>
      <c r="G13939" s="3">
        <v>726</v>
      </c>
      <c r="H13939" s="3">
        <v>3.1535660000000001</v>
      </c>
      <c r="I13939" s="3">
        <v>14.8217602</v>
      </c>
      <c r="J13939" s="3">
        <v>333.3319262</v>
      </c>
      <c r="K13939" s="4">
        <v>0.35000000000000003</v>
      </c>
      <c r="L13939" s="73">
        <v>605.12565064</v>
      </c>
    </row>
    <row r="13940" spans="1:12" x14ac:dyDescent="0.35">
      <c r="A13940" s="1" t="s">
        <v>23453</v>
      </c>
      <c r="B13940" t="s">
        <v>23454</v>
      </c>
      <c r="C13940" t="s">
        <v>363</v>
      </c>
      <c r="D13940" t="s">
        <v>364</v>
      </c>
      <c r="E13940">
        <v>1</v>
      </c>
      <c r="F13940" s="2">
        <v>88.4</v>
      </c>
      <c r="G13940" s="3">
        <v>201</v>
      </c>
      <c r="H13940" s="3">
        <v>0.88400000000000012</v>
      </c>
      <c r="I13940" s="3">
        <v>4.1548000000000007</v>
      </c>
      <c r="J13940" s="3">
        <v>93.438800000000001</v>
      </c>
      <c r="K13940" s="4">
        <v>0.35000000000000003</v>
      </c>
      <c r="L13940" s="73">
        <v>169.62736000000001</v>
      </c>
    </row>
    <row r="13941" spans="1:12" x14ac:dyDescent="0.35">
      <c r="A13941" s="1" t="s">
        <v>23455</v>
      </c>
      <c r="B13941" t="s">
        <v>23456</v>
      </c>
      <c r="C13941" t="s">
        <v>363</v>
      </c>
      <c r="D13941" t="s">
        <v>364</v>
      </c>
      <c r="E13941">
        <v>1</v>
      </c>
      <c r="F13941" s="2">
        <v>657.27</v>
      </c>
      <c r="G13941" s="3">
        <v>1426.8463999999999</v>
      </c>
      <c r="H13941" s="3">
        <v>6.5727000000000002</v>
      </c>
      <c r="I13941" s="3">
        <v>30.891690000000001</v>
      </c>
      <c r="J13941" s="3">
        <v>694.73439000000008</v>
      </c>
      <c r="K13941" s="4">
        <v>0.35</v>
      </c>
      <c r="L13941" s="73">
        <v>1261.2101233846156</v>
      </c>
    </row>
    <row r="13942" spans="1:12" x14ac:dyDescent="0.35">
      <c r="A13942" s="1" t="s">
        <v>23457</v>
      </c>
      <c r="B13942" t="s">
        <v>23458</v>
      </c>
      <c r="C13942" t="s">
        <v>13</v>
      </c>
      <c r="D13942" t="s">
        <v>14</v>
      </c>
      <c r="E13942">
        <v>1</v>
      </c>
      <c r="F13942" s="2">
        <v>221.76</v>
      </c>
      <c r="G13942" s="3">
        <v>444</v>
      </c>
      <c r="H13942" s="3">
        <v>2.2176</v>
      </c>
      <c r="I13942" s="3">
        <v>10.42272</v>
      </c>
      <c r="J13942" s="3">
        <v>234.40031999999999</v>
      </c>
      <c r="K13942" s="4">
        <v>0.34999999999999992</v>
      </c>
      <c r="L13942" s="73">
        <v>425.5267347692307</v>
      </c>
    </row>
    <row r="13943" spans="1:12" x14ac:dyDescent="0.35">
      <c r="A13943" s="1" t="s">
        <v>23459</v>
      </c>
      <c r="B13943" t="s">
        <v>23460</v>
      </c>
      <c r="C13943" t="s">
        <v>363</v>
      </c>
      <c r="D13943" t="s">
        <v>364</v>
      </c>
      <c r="E13943">
        <v>1</v>
      </c>
      <c r="F13943" s="2">
        <v>4369.54</v>
      </c>
      <c r="G13943" s="3">
        <v>9549.92</v>
      </c>
      <c r="H13943" s="3">
        <v>43.695399999999999</v>
      </c>
      <c r="I13943" s="3">
        <v>205.36838</v>
      </c>
      <c r="J13943" s="3">
        <v>4618.6037799999995</v>
      </c>
      <c r="K13943" s="4">
        <v>0.35</v>
      </c>
      <c r="L13943" s="73">
        <v>8384.5422467692297</v>
      </c>
    </row>
    <row r="13944" spans="1:12" x14ac:dyDescent="0.35">
      <c r="A13944" s="1" t="s">
        <v>23461</v>
      </c>
      <c r="B13944" t="s">
        <v>19609</v>
      </c>
      <c r="C13944" t="s">
        <v>34</v>
      </c>
      <c r="D13944" t="s">
        <v>35</v>
      </c>
      <c r="E13944">
        <v>1</v>
      </c>
      <c r="F13944" s="2">
        <v>3148.2</v>
      </c>
      <c r="G13944" s="3">
        <v>8249</v>
      </c>
      <c r="H13944" s="3">
        <v>31.481999999999999</v>
      </c>
      <c r="I13944" s="3">
        <v>147.96539999999999</v>
      </c>
      <c r="J13944" s="3">
        <v>3327.6473999999998</v>
      </c>
      <c r="K13944" s="4">
        <v>0.35</v>
      </c>
      <c r="L13944" s="73">
        <v>6040.9598953846153</v>
      </c>
    </row>
    <row r="13945" spans="1:12" x14ac:dyDescent="0.35">
      <c r="A13945" s="1" t="s">
        <v>23462</v>
      </c>
      <c r="B13945" t="s">
        <v>23463</v>
      </c>
      <c r="C13945" t="s">
        <v>363</v>
      </c>
      <c r="D13945" t="s">
        <v>364</v>
      </c>
      <c r="E13945">
        <v>1</v>
      </c>
      <c r="F13945" s="2">
        <v>146.86000000000001</v>
      </c>
      <c r="G13945" s="3">
        <v>294</v>
      </c>
      <c r="H13945" s="3">
        <v>1.4686000000000001</v>
      </c>
      <c r="I13945" s="3">
        <v>6.9024200000000002</v>
      </c>
      <c r="J13945" s="3">
        <v>155.23102000000003</v>
      </c>
      <c r="K13945" s="4">
        <v>0.35000000000000003</v>
      </c>
      <c r="L13945" s="73">
        <v>281.80400553846158</v>
      </c>
    </row>
    <row r="13946" spans="1:12" x14ac:dyDescent="0.35">
      <c r="A13946" s="1" t="s">
        <v>23464</v>
      </c>
      <c r="B13946" t="s">
        <v>23465</v>
      </c>
      <c r="C13946" t="s">
        <v>363</v>
      </c>
      <c r="D13946" t="s">
        <v>364</v>
      </c>
      <c r="E13946">
        <v>1</v>
      </c>
      <c r="F13946" s="2">
        <v>645.33000000000004</v>
      </c>
      <c r="G13946" s="3">
        <v>1292</v>
      </c>
      <c r="H13946" s="3">
        <v>6.4533000000000005</v>
      </c>
      <c r="I13946" s="3">
        <v>30.33051</v>
      </c>
      <c r="J13946" s="3">
        <v>682.11381000000006</v>
      </c>
      <c r="K13946" s="4">
        <v>0.34999999999999992</v>
      </c>
      <c r="L13946" s="73">
        <v>1238.2989166153845</v>
      </c>
    </row>
    <row r="13947" spans="1:12" x14ac:dyDescent="0.35">
      <c r="A13947" s="1" t="s">
        <v>23466</v>
      </c>
      <c r="B13947" t="s">
        <v>23467</v>
      </c>
      <c r="C13947" t="s">
        <v>363</v>
      </c>
      <c r="D13947" t="s">
        <v>364</v>
      </c>
      <c r="E13947">
        <v>1</v>
      </c>
      <c r="F13947" s="2">
        <v>312.81</v>
      </c>
      <c r="G13947" s="3">
        <v>587</v>
      </c>
      <c r="H13947" s="3">
        <v>3.1280999999999999</v>
      </c>
      <c r="I13947" s="3">
        <v>14.702070000000001</v>
      </c>
      <c r="J13947" s="3">
        <v>330.64017000000001</v>
      </c>
      <c r="K13947" s="4">
        <v>0.34999999999999992</v>
      </c>
      <c r="L13947" s="73">
        <v>600.2390778461538</v>
      </c>
    </row>
    <row r="13948" spans="1:12" x14ac:dyDescent="0.35">
      <c r="A13948" s="1" t="s">
        <v>23468</v>
      </c>
      <c r="B13948" t="s">
        <v>23469</v>
      </c>
      <c r="C13948" t="s">
        <v>363</v>
      </c>
      <c r="D13948" t="s">
        <v>364</v>
      </c>
      <c r="E13948">
        <v>1</v>
      </c>
      <c r="F13948" s="2">
        <v>4.05</v>
      </c>
      <c r="G13948" s="3">
        <v>1565</v>
      </c>
      <c r="H13948" s="3">
        <v>4.0500000000000001E-2</v>
      </c>
      <c r="I13948" s="3">
        <v>0.19034999999999999</v>
      </c>
      <c r="J13948" s="3">
        <v>4.2808499999999992</v>
      </c>
      <c r="K13948" s="4">
        <v>0.35</v>
      </c>
      <c r="L13948" s="73">
        <v>7.7713892307692287</v>
      </c>
    </row>
    <row r="13949" spans="1:12" x14ac:dyDescent="0.35">
      <c r="A13949" s="1" t="s">
        <v>23470</v>
      </c>
      <c r="B13949" t="s">
        <v>23471</v>
      </c>
      <c r="C13949" t="s">
        <v>13</v>
      </c>
      <c r="D13949" t="s">
        <v>14</v>
      </c>
      <c r="E13949">
        <v>1</v>
      </c>
      <c r="F13949" s="2">
        <v>957</v>
      </c>
      <c r="G13949" s="3">
        <v>2225.4499999999998</v>
      </c>
      <c r="H13949" s="3">
        <v>9.57</v>
      </c>
      <c r="I13949" s="3">
        <v>44.978999999999999</v>
      </c>
      <c r="J13949" s="3">
        <v>1011.5490000000001</v>
      </c>
      <c r="K13949" s="4">
        <v>0.34999999999999992</v>
      </c>
      <c r="L13949" s="73">
        <v>1836.3504923076923</v>
      </c>
    </row>
    <row r="13950" spans="1:12" x14ac:dyDescent="0.35">
      <c r="A13950" s="1" t="s">
        <v>23472</v>
      </c>
      <c r="B13950" t="s">
        <v>23473</v>
      </c>
      <c r="C13950" t="s">
        <v>34</v>
      </c>
      <c r="D13950" t="s">
        <v>35</v>
      </c>
      <c r="E13950">
        <v>1</v>
      </c>
      <c r="F13950" s="2">
        <v>132.34</v>
      </c>
      <c r="G13950" s="3">
        <v>324</v>
      </c>
      <c r="H13950" s="3">
        <v>1.3234000000000001</v>
      </c>
      <c r="I13950" s="3">
        <v>6.2199800000000005</v>
      </c>
      <c r="J13950" s="3">
        <v>139.88337999999999</v>
      </c>
      <c r="K13950" s="4">
        <v>0.34999999999999992</v>
      </c>
      <c r="L13950" s="73">
        <v>253.94213599999995</v>
      </c>
    </row>
    <row r="13951" spans="1:12" x14ac:dyDescent="0.35">
      <c r="A13951" s="1" t="s">
        <v>23474</v>
      </c>
      <c r="B13951" t="s">
        <v>23475</v>
      </c>
      <c r="C13951" t="s">
        <v>34</v>
      </c>
      <c r="D13951" t="s">
        <v>35</v>
      </c>
      <c r="E13951">
        <v>1</v>
      </c>
      <c r="F13951" s="2">
        <v>32.590000000000003</v>
      </c>
      <c r="G13951" s="3">
        <v>92</v>
      </c>
      <c r="H13951" s="3">
        <v>0.32590000000000002</v>
      </c>
      <c r="I13951" s="3">
        <v>1.5317300000000003</v>
      </c>
      <c r="J13951" s="3">
        <v>34.447630000000004</v>
      </c>
      <c r="K13951" s="4">
        <v>0.35</v>
      </c>
      <c r="L13951" s="73">
        <v>62.535697538461548</v>
      </c>
    </row>
    <row r="13952" spans="1:12" x14ac:dyDescent="0.35">
      <c r="A13952" s="1" t="s">
        <v>23476</v>
      </c>
      <c r="B13952" t="s">
        <v>23477</v>
      </c>
      <c r="C13952" t="s">
        <v>363</v>
      </c>
      <c r="D13952" t="s">
        <v>364</v>
      </c>
      <c r="E13952">
        <v>1</v>
      </c>
      <c r="F13952" s="2">
        <v>3777.95</v>
      </c>
      <c r="G13952" s="3">
        <v>7563</v>
      </c>
      <c r="H13952" s="3">
        <v>37.779499999999999</v>
      </c>
      <c r="I13952" s="3">
        <v>177.56365</v>
      </c>
      <c r="J13952" s="3">
        <v>3993.29315</v>
      </c>
      <c r="K13952" s="4">
        <v>0.35</v>
      </c>
      <c r="L13952" s="73">
        <v>7249.3629492307691</v>
      </c>
    </row>
    <row r="13953" spans="1:12" x14ac:dyDescent="0.35">
      <c r="A13953" s="1" t="s">
        <v>23478</v>
      </c>
      <c r="B13953" t="s">
        <v>23479</v>
      </c>
      <c r="C13953" t="s">
        <v>34</v>
      </c>
      <c r="D13953" t="s">
        <v>35</v>
      </c>
      <c r="E13953">
        <v>1</v>
      </c>
      <c r="F13953" s="2">
        <v>19.29</v>
      </c>
      <c r="G13953" s="3">
        <v>61</v>
      </c>
      <c r="H13953" s="3">
        <v>0.19289999999999999</v>
      </c>
      <c r="I13953" s="3">
        <v>0.90662999999999994</v>
      </c>
      <c r="J13953" s="3">
        <v>20.389530000000001</v>
      </c>
      <c r="K13953" s="4">
        <v>0.35</v>
      </c>
      <c r="L13953" s="73">
        <v>37.014839076923074</v>
      </c>
    </row>
    <row r="13954" spans="1:12" x14ac:dyDescent="0.35">
      <c r="A13954" s="1" t="s">
        <v>23480</v>
      </c>
      <c r="B13954" t="s">
        <v>21703</v>
      </c>
      <c r="C13954" t="s">
        <v>34</v>
      </c>
      <c r="D13954" t="s">
        <v>35</v>
      </c>
      <c r="E13954">
        <v>1</v>
      </c>
      <c r="F13954" s="2">
        <v>2122.91</v>
      </c>
      <c r="G13954" s="3">
        <v>6534.7856000000002</v>
      </c>
      <c r="H13954" s="3">
        <v>21.229099999999999</v>
      </c>
      <c r="I13954" s="3">
        <v>99.776769999999999</v>
      </c>
      <c r="J13954" s="3">
        <v>2243.9158699999998</v>
      </c>
      <c r="K13954" s="4">
        <v>0.35000000000000003</v>
      </c>
      <c r="L13954" s="73">
        <v>4073.5703486153843</v>
      </c>
    </row>
    <row r="13955" spans="1:12" x14ac:dyDescent="0.35">
      <c r="A13955" s="1">
        <v>728100</v>
      </c>
      <c r="B13955" t="s">
        <v>23020</v>
      </c>
      <c r="C13955" t="s">
        <v>34</v>
      </c>
      <c r="D13955" t="s">
        <v>35</v>
      </c>
      <c r="E13955">
        <v>1</v>
      </c>
      <c r="F13955" s="2">
        <v>0.17499999999999999</v>
      </c>
      <c r="G13955" s="3">
        <v>1</v>
      </c>
      <c r="H13955" s="3">
        <v>1.7499999999999998E-3</v>
      </c>
      <c r="I13955" s="3">
        <v>8.2249999999999997E-3</v>
      </c>
      <c r="J13955" s="3">
        <v>0.184975</v>
      </c>
      <c r="K13955" s="4">
        <v>0.35</v>
      </c>
      <c r="L13955" s="73">
        <v>0.33580076923076918</v>
      </c>
    </row>
    <row r="13956" spans="1:12" x14ac:dyDescent="0.35">
      <c r="A13956" s="1" t="s">
        <v>23481</v>
      </c>
      <c r="B13956" t="s">
        <v>23482</v>
      </c>
      <c r="C13956" t="s">
        <v>13</v>
      </c>
      <c r="D13956" t="s">
        <v>14</v>
      </c>
      <c r="E13956">
        <v>1</v>
      </c>
      <c r="F13956" s="2">
        <v>12.57</v>
      </c>
      <c r="G13956" s="3">
        <v>29.29</v>
      </c>
      <c r="H13956" s="3">
        <v>0.12570000000000001</v>
      </c>
      <c r="I13956" s="3">
        <v>0.59079000000000004</v>
      </c>
      <c r="J13956" s="3">
        <v>13.286490000000001</v>
      </c>
      <c r="K13956" s="4">
        <v>0.35</v>
      </c>
      <c r="L13956" s="73">
        <v>24.120089538461539</v>
      </c>
    </row>
    <row r="13957" spans="1:12" x14ac:dyDescent="0.35">
      <c r="A13957" s="1" t="s">
        <v>23483</v>
      </c>
      <c r="B13957" t="s">
        <v>13698</v>
      </c>
      <c r="C13957" t="s">
        <v>34</v>
      </c>
      <c r="D13957" t="s">
        <v>35</v>
      </c>
      <c r="E13957">
        <v>1</v>
      </c>
      <c r="F13957" s="2">
        <v>296.2</v>
      </c>
      <c r="G13957" s="3">
        <v>977</v>
      </c>
      <c r="H13957" s="3">
        <v>2.9619999999999997</v>
      </c>
      <c r="I13957" s="3">
        <v>13.9214</v>
      </c>
      <c r="J13957" s="3">
        <v>313.08339999999998</v>
      </c>
      <c r="K13957" s="4">
        <v>0.35</v>
      </c>
      <c r="L13957" s="73">
        <v>568.36678769230764</v>
      </c>
    </row>
    <row r="13958" spans="1:12" x14ac:dyDescent="0.35">
      <c r="A13958" s="1" t="s">
        <v>23484</v>
      </c>
      <c r="B13958" t="s">
        <v>23485</v>
      </c>
      <c r="C13958" t="s">
        <v>363</v>
      </c>
      <c r="D13958" t="s">
        <v>364</v>
      </c>
      <c r="E13958">
        <v>1</v>
      </c>
      <c r="F13958" s="2">
        <v>178.88</v>
      </c>
      <c r="G13958" s="3">
        <v>349</v>
      </c>
      <c r="H13958" s="3">
        <v>1.7887999999999999</v>
      </c>
      <c r="I13958" s="3">
        <v>8.4073600000000006</v>
      </c>
      <c r="J13958" s="3">
        <v>189.07616000000002</v>
      </c>
      <c r="K13958" s="4">
        <v>0.35000000000000003</v>
      </c>
      <c r="L13958" s="73">
        <v>343.24595200000005</v>
      </c>
    </row>
    <row r="13959" spans="1:12" x14ac:dyDescent="0.35">
      <c r="A13959" s="1" t="s">
        <v>23486</v>
      </c>
      <c r="B13959" t="s">
        <v>2152</v>
      </c>
      <c r="C13959" t="s">
        <v>34</v>
      </c>
      <c r="D13959" t="s">
        <v>35</v>
      </c>
      <c r="E13959">
        <v>1</v>
      </c>
      <c r="F13959" s="2">
        <v>18099.77</v>
      </c>
      <c r="G13959" s="3">
        <v>46118</v>
      </c>
      <c r="H13959" s="3">
        <v>180.99770000000001</v>
      </c>
      <c r="I13959" s="3">
        <v>850.68919000000005</v>
      </c>
      <c r="J13959" s="3">
        <v>19131.456890000001</v>
      </c>
      <c r="K13959" s="4">
        <v>0.35</v>
      </c>
      <c r="L13959" s="73">
        <v>34730.952508000002</v>
      </c>
    </row>
    <row r="13960" spans="1:12" x14ac:dyDescent="0.35">
      <c r="A13960" s="1" t="s">
        <v>23487</v>
      </c>
      <c r="B13960" t="s">
        <v>23488</v>
      </c>
      <c r="C13960" t="s">
        <v>363</v>
      </c>
      <c r="D13960" t="s">
        <v>364</v>
      </c>
      <c r="E13960">
        <v>1</v>
      </c>
      <c r="F13960" s="2">
        <v>9.91</v>
      </c>
      <c r="G13960" s="3">
        <v>1627</v>
      </c>
      <c r="H13960" s="3">
        <v>9.9100000000000008E-2</v>
      </c>
      <c r="I13960" s="3">
        <v>0.46577000000000002</v>
      </c>
      <c r="J13960" s="3">
        <v>10.474869999999999</v>
      </c>
      <c r="K13960" s="4">
        <v>0.35</v>
      </c>
      <c r="L13960" s="73">
        <v>19.015917846153844</v>
      </c>
    </row>
    <row r="13961" spans="1:12" x14ac:dyDescent="0.35">
      <c r="A13961" s="1" t="s">
        <v>23489</v>
      </c>
      <c r="B13961" t="s">
        <v>23490</v>
      </c>
      <c r="C13961" t="s">
        <v>13</v>
      </c>
      <c r="D13961" t="s">
        <v>14</v>
      </c>
      <c r="E13961">
        <v>1</v>
      </c>
      <c r="F13961" s="2">
        <v>681.29880000000003</v>
      </c>
      <c r="G13961" s="3">
        <v>2361</v>
      </c>
      <c r="H13961" s="3">
        <v>6.8129880000000007</v>
      </c>
      <c r="I13961" s="3">
        <v>32.021043599999999</v>
      </c>
      <c r="J13961" s="3">
        <v>720.13283160000003</v>
      </c>
      <c r="K13961" s="4">
        <v>0.35000000000000003</v>
      </c>
      <c r="L13961" s="73">
        <v>1307.3180635200001</v>
      </c>
    </row>
    <row r="13962" spans="1:12" x14ac:dyDescent="0.35">
      <c r="A13962" s="1" t="s">
        <v>23491</v>
      </c>
      <c r="B13962" t="s">
        <v>18519</v>
      </c>
      <c r="C13962" t="s">
        <v>363</v>
      </c>
      <c r="D13962" t="s">
        <v>364</v>
      </c>
      <c r="E13962">
        <v>1</v>
      </c>
      <c r="F13962" s="2">
        <v>1465</v>
      </c>
      <c r="G13962" s="3">
        <v>4607</v>
      </c>
      <c r="H13962" s="3">
        <v>14.65</v>
      </c>
      <c r="I13962" s="3">
        <v>68.855000000000004</v>
      </c>
      <c r="J13962" s="3">
        <v>1548.5050000000001</v>
      </c>
      <c r="K13962" s="4">
        <v>0.34999999999999992</v>
      </c>
      <c r="L13962" s="73">
        <v>2811.1321538461539</v>
      </c>
    </row>
    <row r="13963" spans="1:12" x14ac:dyDescent="0.35">
      <c r="A13963" s="1" t="s">
        <v>23492</v>
      </c>
      <c r="B13963" t="s">
        <v>21988</v>
      </c>
      <c r="C13963" t="s">
        <v>34</v>
      </c>
      <c r="D13963" t="s">
        <v>35</v>
      </c>
      <c r="E13963">
        <v>1</v>
      </c>
      <c r="F13963" s="2">
        <v>6100.38</v>
      </c>
      <c r="G13963" s="3">
        <v>16945</v>
      </c>
      <c r="H13963" s="3">
        <v>61.003800000000005</v>
      </c>
      <c r="I13963" s="3">
        <v>286.71786000000003</v>
      </c>
      <c r="J13963" s="3">
        <v>6448.1016600000003</v>
      </c>
      <c r="K13963" s="4">
        <v>0.35</v>
      </c>
      <c r="L13963" s="73">
        <v>11705.784551999999</v>
      </c>
    </row>
    <row r="13964" spans="1:12" x14ac:dyDescent="0.35">
      <c r="A13964" s="1" t="s">
        <v>23493</v>
      </c>
      <c r="B13964" t="s">
        <v>13681</v>
      </c>
      <c r="C13964" t="s">
        <v>34</v>
      </c>
      <c r="D13964" t="s">
        <v>35</v>
      </c>
      <c r="E13964">
        <v>1</v>
      </c>
      <c r="F13964" s="2">
        <v>174.86</v>
      </c>
      <c r="G13964" s="3">
        <v>245.28</v>
      </c>
      <c r="H13964" s="3">
        <v>1.7486000000000002</v>
      </c>
      <c r="I13964" s="3">
        <v>8.2184200000000001</v>
      </c>
      <c r="J13964" s="3">
        <v>184.82702000000003</v>
      </c>
      <c r="K13964" s="4">
        <v>0.35</v>
      </c>
      <c r="L13964" s="73">
        <v>335.53212861538464</v>
      </c>
    </row>
    <row r="13965" spans="1:12" x14ac:dyDescent="0.35">
      <c r="A13965" s="1" t="s">
        <v>23494</v>
      </c>
      <c r="B13965" t="s">
        <v>23495</v>
      </c>
      <c r="C13965" t="s">
        <v>363</v>
      </c>
      <c r="D13965" t="s">
        <v>364</v>
      </c>
      <c r="E13965">
        <v>1</v>
      </c>
      <c r="F13965" s="2">
        <v>547.88</v>
      </c>
      <c r="G13965" s="3">
        <v>2537</v>
      </c>
      <c r="H13965" s="3">
        <v>5.4787999999999997</v>
      </c>
      <c r="I13965" s="3">
        <v>25.750360000000001</v>
      </c>
      <c r="J13965" s="3">
        <v>579.10915999999997</v>
      </c>
      <c r="K13965" s="4">
        <v>0.35000000000000003</v>
      </c>
      <c r="L13965" s="73">
        <v>1051.3058596923076</v>
      </c>
    </row>
    <row r="13966" spans="1:12" x14ac:dyDescent="0.35">
      <c r="A13966" s="1" t="s">
        <v>23496</v>
      </c>
      <c r="B13966" t="s">
        <v>23497</v>
      </c>
      <c r="C13966" t="s">
        <v>363</v>
      </c>
      <c r="D13966" t="s">
        <v>364</v>
      </c>
      <c r="E13966">
        <v>1</v>
      </c>
      <c r="F13966" s="2">
        <v>154.88999999999999</v>
      </c>
      <c r="G13966" s="3">
        <v>220</v>
      </c>
      <c r="H13966" s="3">
        <v>1.5488999999999999</v>
      </c>
      <c r="I13966" s="3">
        <v>7.2798299999999996</v>
      </c>
      <c r="J13966" s="3">
        <v>163.71872999999999</v>
      </c>
      <c r="K13966" s="4">
        <v>0.35</v>
      </c>
      <c r="L13966" s="73">
        <v>297.21246369230767</v>
      </c>
    </row>
    <row r="13967" spans="1:12" x14ac:dyDescent="0.35">
      <c r="A13967" s="1" t="s">
        <v>23498</v>
      </c>
      <c r="B13967" t="s">
        <v>23499</v>
      </c>
      <c r="C13967" t="s">
        <v>13</v>
      </c>
      <c r="D13967" t="s">
        <v>14</v>
      </c>
      <c r="E13967">
        <v>1</v>
      </c>
      <c r="F13967" s="2">
        <v>159.6</v>
      </c>
      <c r="G13967" s="3">
        <v>319</v>
      </c>
      <c r="H13967" s="3">
        <v>1.5960000000000001</v>
      </c>
      <c r="I13967" s="3">
        <v>7.5011999999999999</v>
      </c>
      <c r="J13967" s="3">
        <v>168.69720000000001</v>
      </c>
      <c r="K13967" s="4">
        <v>0.35</v>
      </c>
      <c r="L13967" s="73">
        <v>306.25030153846154</v>
      </c>
    </row>
    <row r="13968" spans="1:12" x14ac:dyDescent="0.35">
      <c r="A13968" s="1" t="s">
        <v>23500</v>
      </c>
      <c r="B13968" t="s">
        <v>23501</v>
      </c>
      <c r="C13968" t="s">
        <v>13</v>
      </c>
      <c r="D13968" t="s">
        <v>14</v>
      </c>
      <c r="E13968">
        <v>1</v>
      </c>
      <c r="F13968" s="2">
        <v>46.2</v>
      </c>
      <c r="G13968" s="3">
        <v>89</v>
      </c>
      <c r="H13968" s="3">
        <v>0.46200000000000002</v>
      </c>
      <c r="I13968" s="3">
        <v>2.1714000000000002</v>
      </c>
      <c r="J13968" s="3">
        <v>48.833400000000005</v>
      </c>
      <c r="K13968" s="4">
        <v>0.35000000000000003</v>
      </c>
      <c r="L13968" s="73">
        <v>88.651403076923089</v>
      </c>
    </row>
    <row r="13969" spans="1:12" x14ac:dyDescent="0.35">
      <c r="A13969" s="1" t="s">
        <v>23502</v>
      </c>
      <c r="B13969" t="s">
        <v>23503</v>
      </c>
      <c r="C13969" t="s">
        <v>363</v>
      </c>
      <c r="D13969" t="s">
        <v>364</v>
      </c>
      <c r="E13969">
        <v>1</v>
      </c>
      <c r="F13969" s="2">
        <v>2924.76</v>
      </c>
      <c r="G13969" s="3">
        <v>5651.0720000000001</v>
      </c>
      <c r="H13969" s="3">
        <v>29.247600000000002</v>
      </c>
      <c r="I13969" s="3">
        <v>137.46372000000002</v>
      </c>
      <c r="J13969" s="3">
        <v>3091.4713200000006</v>
      </c>
      <c r="K13969" s="4">
        <v>0.35</v>
      </c>
      <c r="L13969" s="73">
        <v>5612.2094732307696</v>
      </c>
    </row>
    <row r="13970" spans="1:12" x14ac:dyDescent="0.35">
      <c r="A13970" s="1" t="s">
        <v>23504</v>
      </c>
      <c r="B13970" t="s">
        <v>23505</v>
      </c>
      <c r="C13970" t="s">
        <v>34</v>
      </c>
      <c r="D13970" t="s">
        <v>35</v>
      </c>
      <c r="E13970">
        <v>1</v>
      </c>
      <c r="F13970" s="2">
        <v>250.86</v>
      </c>
      <c r="G13970" s="3">
        <v>518</v>
      </c>
      <c r="H13970" s="3">
        <v>2.5086000000000004</v>
      </c>
      <c r="I13970" s="3">
        <v>11.790420000000001</v>
      </c>
      <c r="J13970" s="3">
        <v>265.15902</v>
      </c>
      <c r="K13970" s="4">
        <v>0.35</v>
      </c>
      <c r="L13970" s="73">
        <v>481.36560553846152</v>
      </c>
    </row>
    <row r="13971" spans="1:12" x14ac:dyDescent="0.35">
      <c r="A13971" s="1" t="s">
        <v>23506</v>
      </c>
      <c r="B13971" t="s">
        <v>23507</v>
      </c>
      <c r="C13971" t="s">
        <v>363</v>
      </c>
      <c r="D13971" t="s">
        <v>364</v>
      </c>
      <c r="E13971">
        <v>1</v>
      </c>
      <c r="F13971" s="2">
        <v>2738.45</v>
      </c>
      <c r="G13971" s="3">
        <v>5477</v>
      </c>
      <c r="H13971" s="3">
        <v>27.384499999999999</v>
      </c>
      <c r="I13971" s="3">
        <v>128.70714999999998</v>
      </c>
      <c r="J13971" s="3">
        <v>2894.5416500000001</v>
      </c>
      <c r="K13971" s="4">
        <v>0.34999999999999992</v>
      </c>
      <c r="L13971" s="73">
        <v>5254.7063799999996</v>
      </c>
    </row>
    <row r="13972" spans="1:12" x14ac:dyDescent="0.35">
      <c r="A13972" s="1" t="s">
        <v>23508</v>
      </c>
      <c r="B13972" t="s">
        <v>23509</v>
      </c>
      <c r="C13972" t="s">
        <v>363</v>
      </c>
      <c r="D13972" t="s">
        <v>364</v>
      </c>
      <c r="E13972">
        <v>1</v>
      </c>
      <c r="F13972" s="2">
        <v>463.68</v>
      </c>
      <c r="G13972" s="3">
        <v>1013.4</v>
      </c>
      <c r="H13972" s="3">
        <v>4.6368</v>
      </c>
      <c r="I13972" s="3">
        <v>21.792960000000001</v>
      </c>
      <c r="J13972" s="3">
        <v>490.10975999999999</v>
      </c>
      <c r="K13972" s="4">
        <v>0.35</v>
      </c>
      <c r="L13972" s="73">
        <v>889.73771815384612</v>
      </c>
    </row>
    <row r="13973" spans="1:12" x14ac:dyDescent="0.35">
      <c r="A13973" s="1" t="s">
        <v>23510</v>
      </c>
      <c r="B13973" t="s">
        <v>1575</v>
      </c>
      <c r="C13973" t="s">
        <v>34</v>
      </c>
      <c r="D13973" t="s">
        <v>35</v>
      </c>
      <c r="E13973">
        <v>1</v>
      </c>
      <c r="F13973" s="2">
        <v>25659.02</v>
      </c>
      <c r="G13973" s="3">
        <v>71268</v>
      </c>
      <c r="H13973" s="3">
        <v>256.59019999999998</v>
      </c>
      <c r="I13973" s="3">
        <v>1205.9739400000001</v>
      </c>
      <c r="J13973" s="3">
        <v>27121.584139999999</v>
      </c>
      <c r="K13973" s="4">
        <v>0.35</v>
      </c>
      <c r="L13973" s="73">
        <v>49236.106592615382</v>
      </c>
    </row>
    <row r="13974" spans="1:12" x14ac:dyDescent="0.35">
      <c r="A13974" s="1" t="s">
        <v>23511</v>
      </c>
      <c r="B13974" t="s">
        <v>23512</v>
      </c>
      <c r="C13974" t="s">
        <v>363</v>
      </c>
      <c r="D13974" t="s">
        <v>364</v>
      </c>
      <c r="E13974">
        <v>1</v>
      </c>
      <c r="F13974" s="2">
        <v>1314.9981</v>
      </c>
      <c r="G13974" s="3">
        <v>2712</v>
      </c>
      <c r="H13974" s="3">
        <v>13.149981</v>
      </c>
      <c r="I13974" s="3">
        <v>61.804910700000001</v>
      </c>
      <c r="J13974" s="3">
        <v>1389.9529917</v>
      </c>
      <c r="K13974" s="4">
        <v>0.34999999999999992</v>
      </c>
      <c r="L13974" s="73">
        <v>2523.2992772399998</v>
      </c>
    </row>
    <row r="13975" spans="1:12" x14ac:dyDescent="0.35">
      <c r="A13975" s="1">
        <v>728104</v>
      </c>
      <c r="B13975" t="s">
        <v>23020</v>
      </c>
      <c r="C13975" t="s">
        <v>34</v>
      </c>
      <c r="D13975" t="s">
        <v>35</v>
      </c>
      <c r="E13975">
        <v>1</v>
      </c>
      <c r="F13975" s="2">
        <v>0.17499999999999999</v>
      </c>
      <c r="G13975" s="3">
        <v>1</v>
      </c>
      <c r="H13975" s="3">
        <v>1.7499999999999998E-3</v>
      </c>
      <c r="I13975" s="3">
        <v>8.2249999999999997E-3</v>
      </c>
      <c r="J13975" s="3">
        <v>0.184975</v>
      </c>
      <c r="K13975" s="4">
        <v>0.35</v>
      </c>
      <c r="L13975" s="73">
        <v>0.33580076923076918</v>
      </c>
    </row>
    <row r="13976" spans="1:12" x14ac:dyDescent="0.35">
      <c r="A13976" s="1" t="s">
        <v>23513</v>
      </c>
      <c r="B13976" t="s">
        <v>20006</v>
      </c>
      <c r="C13976" t="s">
        <v>363</v>
      </c>
      <c r="D13976" t="s">
        <v>364</v>
      </c>
      <c r="E13976">
        <v>1</v>
      </c>
      <c r="F13976" s="2">
        <v>632.91</v>
      </c>
      <c r="G13976" s="3">
        <v>1120</v>
      </c>
      <c r="H13976" s="3">
        <v>6.3290999999999995</v>
      </c>
      <c r="I13976" s="3">
        <v>29.746769999999998</v>
      </c>
      <c r="J13976" s="3">
        <v>668.98586999999998</v>
      </c>
      <c r="K13976" s="4">
        <v>0.34999999999999992</v>
      </c>
      <c r="L13976" s="73">
        <v>1214.4666563076921</v>
      </c>
    </row>
    <row r="13977" spans="1:12" x14ac:dyDescent="0.35">
      <c r="A13977" s="1" t="s">
        <v>23514</v>
      </c>
      <c r="B13977" t="s">
        <v>20441</v>
      </c>
      <c r="C13977" t="s">
        <v>363</v>
      </c>
      <c r="D13977" t="s">
        <v>364</v>
      </c>
      <c r="E13977">
        <v>1</v>
      </c>
      <c r="F13977" s="2">
        <v>2923.92</v>
      </c>
      <c r="G13977" s="3">
        <v>4862</v>
      </c>
      <c r="H13977" s="3">
        <v>29.2392</v>
      </c>
      <c r="I13977" s="3">
        <v>137.42424</v>
      </c>
      <c r="J13977" s="3">
        <v>3090.5834399999999</v>
      </c>
      <c r="K13977" s="4">
        <v>0.35</v>
      </c>
      <c r="L13977" s="73">
        <v>5610.5976295384608</v>
      </c>
    </row>
    <row r="13978" spans="1:12" x14ac:dyDescent="0.35">
      <c r="A13978" s="1" t="s">
        <v>23515</v>
      </c>
      <c r="B13978" t="s">
        <v>23516</v>
      </c>
      <c r="C13978" t="s">
        <v>34</v>
      </c>
      <c r="D13978" t="s">
        <v>35</v>
      </c>
      <c r="E13978">
        <v>1</v>
      </c>
      <c r="F13978" s="2">
        <v>5126.22</v>
      </c>
      <c r="G13978" s="3">
        <v>14238</v>
      </c>
      <c r="H13978" s="3">
        <v>51.262200000000007</v>
      </c>
      <c r="I13978" s="3">
        <v>240.93234000000001</v>
      </c>
      <c r="J13978" s="3">
        <v>5418.4145400000007</v>
      </c>
      <c r="K13978" s="4">
        <v>0.35</v>
      </c>
      <c r="L13978" s="73">
        <v>9836.5063956923077</v>
      </c>
    </row>
    <row r="13979" spans="1:12" x14ac:dyDescent="0.35">
      <c r="A13979" s="1" t="s">
        <v>23517</v>
      </c>
      <c r="B13979" t="s">
        <v>23518</v>
      </c>
      <c r="C13979" t="s">
        <v>363</v>
      </c>
      <c r="D13979" t="s">
        <v>364</v>
      </c>
      <c r="E13979">
        <v>1</v>
      </c>
      <c r="F13979" s="2">
        <v>1070.4000000000001</v>
      </c>
      <c r="G13979" s="3">
        <v>2598</v>
      </c>
      <c r="H13979" s="3">
        <v>10.704000000000001</v>
      </c>
      <c r="I13979" s="3">
        <v>50.308800000000005</v>
      </c>
      <c r="J13979" s="3">
        <v>1131.4128000000001</v>
      </c>
      <c r="K13979" s="4">
        <v>0.35</v>
      </c>
      <c r="L13979" s="73">
        <v>2053.9493907692308</v>
      </c>
    </row>
    <row r="13980" spans="1:12" x14ac:dyDescent="0.35">
      <c r="A13980" s="1" t="s">
        <v>23519</v>
      </c>
      <c r="B13980" t="s">
        <v>23520</v>
      </c>
      <c r="C13980" t="s">
        <v>363</v>
      </c>
      <c r="D13980" t="s">
        <v>364</v>
      </c>
      <c r="E13980">
        <v>1</v>
      </c>
      <c r="F13980" s="2">
        <v>1236</v>
      </c>
      <c r="G13980" s="3">
        <v>2648</v>
      </c>
      <c r="H13980" s="3">
        <v>12.36</v>
      </c>
      <c r="I13980" s="3">
        <v>58.091999999999999</v>
      </c>
      <c r="J13980" s="3">
        <v>1306.452</v>
      </c>
      <c r="K13980" s="4">
        <v>0.35</v>
      </c>
      <c r="L13980" s="73">
        <v>2371.7128615384613</v>
      </c>
    </row>
    <row r="13981" spans="1:12" x14ac:dyDescent="0.35">
      <c r="A13981" s="1" t="s">
        <v>23521</v>
      </c>
      <c r="B13981" t="s">
        <v>22030</v>
      </c>
      <c r="C13981" t="s">
        <v>34</v>
      </c>
      <c r="D13981" t="s">
        <v>35</v>
      </c>
      <c r="E13981">
        <v>1</v>
      </c>
      <c r="F13981" s="2">
        <v>22241.14</v>
      </c>
      <c r="G13981" s="3">
        <v>61776</v>
      </c>
      <c r="H13981" s="3">
        <v>222.41139999999999</v>
      </c>
      <c r="I13981" s="3">
        <v>1045.33358</v>
      </c>
      <c r="J13981" s="3">
        <v>23508.884979999999</v>
      </c>
      <c r="K13981" s="4">
        <v>0.35000000000000003</v>
      </c>
      <c r="L13981" s="73">
        <v>42677.668117538458</v>
      </c>
    </row>
    <row r="13982" spans="1:12" x14ac:dyDescent="0.35">
      <c r="A13982" s="1" t="s">
        <v>23522</v>
      </c>
      <c r="B13982" t="s">
        <v>23523</v>
      </c>
      <c r="C13982" t="s">
        <v>363</v>
      </c>
      <c r="D13982" t="s">
        <v>364</v>
      </c>
      <c r="E13982">
        <v>1</v>
      </c>
      <c r="F13982" s="2">
        <v>33</v>
      </c>
      <c r="G13982" s="3">
        <v>62</v>
      </c>
      <c r="H13982" s="3">
        <v>0.33</v>
      </c>
      <c r="I13982" s="3">
        <v>1.5509999999999999</v>
      </c>
      <c r="J13982" s="3">
        <v>34.881</v>
      </c>
      <c r="K13982" s="4">
        <v>0.35</v>
      </c>
      <c r="L13982" s="73">
        <v>63.322430769230763</v>
      </c>
    </row>
    <row r="13983" spans="1:12" x14ac:dyDescent="0.35">
      <c r="A13983" s="1" t="s">
        <v>23524</v>
      </c>
      <c r="B13983" t="s">
        <v>23525</v>
      </c>
      <c r="C13983" t="s">
        <v>363</v>
      </c>
      <c r="D13983" t="s">
        <v>364</v>
      </c>
      <c r="E13983">
        <v>1</v>
      </c>
      <c r="F13983" s="2">
        <v>195.96019999999999</v>
      </c>
      <c r="G13983" s="3">
        <v>626</v>
      </c>
      <c r="H13983" s="3">
        <v>1.9596019999999998</v>
      </c>
      <c r="I13983" s="3">
        <v>9.2101293999999996</v>
      </c>
      <c r="J13983" s="3">
        <v>207.12993139999998</v>
      </c>
      <c r="K13983" s="4">
        <v>0.34999999999999992</v>
      </c>
      <c r="L13983" s="73">
        <v>376.02049084923067</v>
      </c>
    </row>
    <row r="13984" spans="1:12" x14ac:dyDescent="0.35">
      <c r="A13984" s="1" t="s">
        <v>23526</v>
      </c>
      <c r="B13984" t="s">
        <v>23527</v>
      </c>
      <c r="C13984" t="s">
        <v>13</v>
      </c>
      <c r="D13984" t="s">
        <v>14</v>
      </c>
      <c r="E13984">
        <v>1</v>
      </c>
      <c r="F13984" s="2">
        <v>198</v>
      </c>
      <c r="G13984" s="3">
        <v>504.86</v>
      </c>
      <c r="H13984" s="3">
        <v>1.98</v>
      </c>
      <c r="I13984" s="3">
        <v>9.3059999999999992</v>
      </c>
      <c r="J13984" s="3">
        <v>209.286</v>
      </c>
      <c r="K13984" s="4">
        <v>0.35000000000000003</v>
      </c>
      <c r="L13984" s="73">
        <v>379.93458461538461</v>
      </c>
    </row>
    <row r="13985" spans="1:12" x14ac:dyDescent="0.35">
      <c r="A13985" s="1" t="s">
        <v>23528</v>
      </c>
      <c r="B13985" t="s">
        <v>18769</v>
      </c>
      <c r="C13985" t="s">
        <v>363</v>
      </c>
      <c r="D13985" t="s">
        <v>364</v>
      </c>
      <c r="E13985">
        <v>1</v>
      </c>
      <c r="F13985" s="2">
        <v>153</v>
      </c>
      <c r="G13985" s="3">
        <v>357</v>
      </c>
      <c r="H13985" s="3">
        <v>1.53</v>
      </c>
      <c r="I13985" s="3">
        <v>7.1909999999999998</v>
      </c>
      <c r="J13985" s="3">
        <v>161.721</v>
      </c>
      <c r="K13985" s="4">
        <v>0.35</v>
      </c>
      <c r="L13985" s="73">
        <v>293.58581538461539</v>
      </c>
    </row>
    <row r="13986" spans="1:12" x14ac:dyDescent="0.35">
      <c r="A13986" s="1" t="s">
        <v>23529</v>
      </c>
      <c r="B13986" t="s">
        <v>18164</v>
      </c>
      <c r="C13986" t="s">
        <v>363</v>
      </c>
      <c r="D13986" t="s">
        <v>364</v>
      </c>
      <c r="E13986">
        <v>1</v>
      </c>
      <c r="F13986" s="2">
        <v>6243.58</v>
      </c>
      <c r="G13986" s="3">
        <v>13645.76</v>
      </c>
      <c r="H13986" s="3">
        <v>62.4358</v>
      </c>
      <c r="I13986" s="3">
        <v>293.44826</v>
      </c>
      <c r="J13986" s="3">
        <v>6599.4640600000002</v>
      </c>
      <c r="K13986" s="4">
        <v>0.35000000000000003</v>
      </c>
      <c r="L13986" s="73">
        <v>11980.565524307693</v>
      </c>
    </row>
    <row r="13987" spans="1:12" x14ac:dyDescent="0.35">
      <c r="A13987" s="1" t="s">
        <v>23530</v>
      </c>
      <c r="B13987" t="s">
        <v>23531</v>
      </c>
      <c r="C13987" t="s">
        <v>26</v>
      </c>
      <c r="D13987" t="s">
        <v>27</v>
      </c>
      <c r="E13987">
        <v>1</v>
      </c>
      <c r="F13987" s="2">
        <v>11700</v>
      </c>
      <c r="G13987" s="3">
        <v>20508</v>
      </c>
      <c r="H13987" s="3">
        <v>117</v>
      </c>
      <c r="I13987" s="3">
        <v>549.9</v>
      </c>
      <c r="J13987" s="3">
        <v>12366.9</v>
      </c>
      <c r="K13987" s="4">
        <v>0.35000000000000003</v>
      </c>
      <c r="L13987" s="73">
        <v>22450.68</v>
      </c>
    </row>
    <row r="13988" spans="1:12" x14ac:dyDescent="0.35">
      <c r="A13988" s="1" t="s">
        <v>23532</v>
      </c>
      <c r="B13988" t="s">
        <v>19938</v>
      </c>
      <c r="C13988" t="s">
        <v>363</v>
      </c>
      <c r="D13988" t="s">
        <v>364</v>
      </c>
      <c r="E13988">
        <v>1</v>
      </c>
      <c r="F13988" s="2">
        <v>2923.92</v>
      </c>
      <c r="G13988" s="3">
        <v>4862</v>
      </c>
      <c r="H13988" s="3">
        <v>29.2392</v>
      </c>
      <c r="I13988" s="3">
        <v>137.42424</v>
      </c>
      <c r="J13988" s="3">
        <v>3090.5834399999999</v>
      </c>
      <c r="K13988" s="4">
        <v>0.35</v>
      </c>
      <c r="L13988" s="73">
        <v>5610.5976295384608</v>
      </c>
    </row>
    <row r="13989" spans="1:12" x14ac:dyDescent="0.35">
      <c r="A13989" s="1" t="s">
        <v>23533</v>
      </c>
      <c r="B13989" t="s">
        <v>23534</v>
      </c>
      <c r="C13989" t="s">
        <v>34</v>
      </c>
      <c r="D13989" t="s">
        <v>35</v>
      </c>
      <c r="E13989">
        <v>1</v>
      </c>
      <c r="F13989" s="2">
        <v>697.59</v>
      </c>
      <c r="G13989" s="3">
        <v>1747</v>
      </c>
      <c r="H13989" s="3">
        <v>6.9759000000000002</v>
      </c>
      <c r="I13989" s="3">
        <v>32.786729999999999</v>
      </c>
      <c r="J13989" s="3">
        <v>737.35263000000009</v>
      </c>
      <c r="K13989" s="4">
        <v>0.35000000000000003</v>
      </c>
      <c r="L13989" s="73">
        <v>1338.5786206153848</v>
      </c>
    </row>
    <row r="13990" spans="1:12" x14ac:dyDescent="0.35">
      <c r="A13990" s="1" t="s">
        <v>23535</v>
      </c>
      <c r="B13990" t="s">
        <v>23536</v>
      </c>
      <c r="C13990" t="s">
        <v>34</v>
      </c>
      <c r="D13990" t="s">
        <v>35</v>
      </c>
      <c r="E13990">
        <v>1</v>
      </c>
      <c r="F13990" s="2">
        <v>6110.03</v>
      </c>
      <c r="G13990" s="3">
        <v>9495</v>
      </c>
      <c r="H13990" s="3">
        <v>61.100299999999997</v>
      </c>
      <c r="I13990" s="3">
        <v>287.17140999999998</v>
      </c>
      <c r="J13990" s="3">
        <v>6458.3017099999997</v>
      </c>
      <c r="K13990" s="4">
        <v>0.35</v>
      </c>
      <c r="L13990" s="73">
        <v>11724.301565846154</v>
      </c>
    </row>
    <row r="13991" spans="1:12" x14ac:dyDescent="0.35">
      <c r="A13991" s="1" t="s">
        <v>23537</v>
      </c>
      <c r="B13991" t="s">
        <v>23538</v>
      </c>
      <c r="C13991" t="s">
        <v>13</v>
      </c>
      <c r="D13991" t="s">
        <v>14</v>
      </c>
      <c r="E13991">
        <v>1</v>
      </c>
      <c r="F13991" s="2">
        <v>14.28</v>
      </c>
      <c r="G13991" s="3">
        <v>28</v>
      </c>
      <c r="H13991" s="3">
        <v>0.14280000000000001</v>
      </c>
      <c r="I13991" s="3">
        <v>0.67115999999999998</v>
      </c>
      <c r="J13991" s="3">
        <v>15.093959999999999</v>
      </c>
      <c r="K13991" s="4">
        <v>0.35</v>
      </c>
      <c r="L13991" s="73">
        <v>27.401342769230766</v>
      </c>
    </row>
    <row r="13992" spans="1:12" x14ac:dyDescent="0.35">
      <c r="A13992" s="1" t="s">
        <v>23539</v>
      </c>
      <c r="B13992" t="s">
        <v>23540</v>
      </c>
      <c r="C13992" t="s">
        <v>13</v>
      </c>
      <c r="D13992" t="s">
        <v>14</v>
      </c>
      <c r="E13992">
        <v>1</v>
      </c>
      <c r="F13992" s="2">
        <v>575.4</v>
      </c>
      <c r="G13992" s="3">
        <v>1050</v>
      </c>
      <c r="H13992" s="3">
        <v>5.7539999999999996</v>
      </c>
      <c r="I13992" s="3">
        <v>27.043799999999997</v>
      </c>
      <c r="J13992" s="3">
        <v>608.19780000000003</v>
      </c>
      <c r="K13992" s="4">
        <v>0.35</v>
      </c>
      <c r="L13992" s="73">
        <v>1104.1129292307692</v>
      </c>
    </row>
    <row r="13993" spans="1:12" x14ac:dyDescent="0.35">
      <c r="A13993" s="1" t="s">
        <v>23541</v>
      </c>
      <c r="B13993" t="s">
        <v>23542</v>
      </c>
      <c r="C13993" t="s">
        <v>363</v>
      </c>
      <c r="D13993" t="s">
        <v>364</v>
      </c>
      <c r="E13993">
        <v>1</v>
      </c>
      <c r="F13993" s="2">
        <v>1570</v>
      </c>
      <c r="G13993" s="3">
        <v>3144</v>
      </c>
      <c r="H13993" s="3">
        <v>15.700000000000001</v>
      </c>
      <c r="I13993" s="3">
        <v>73.790000000000006</v>
      </c>
      <c r="J13993" s="3">
        <v>1659.49</v>
      </c>
      <c r="K13993" s="4">
        <v>0.35</v>
      </c>
      <c r="L13993" s="73">
        <v>3012.6126153846153</v>
      </c>
    </row>
    <row r="13994" spans="1:12" x14ac:dyDescent="0.35">
      <c r="A13994" s="1" t="s">
        <v>23543</v>
      </c>
      <c r="B13994" t="s">
        <v>23544</v>
      </c>
      <c r="C13994" t="s">
        <v>26</v>
      </c>
      <c r="D13994" t="s">
        <v>27</v>
      </c>
      <c r="E13994">
        <v>1</v>
      </c>
      <c r="F13994" s="2">
        <v>3.34</v>
      </c>
      <c r="G13994" s="3">
        <v>49.862400000000001</v>
      </c>
      <c r="H13994" s="3">
        <v>3.3399999999999999E-2</v>
      </c>
      <c r="I13994" s="3">
        <v>0.15697999999999998</v>
      </c>
      <c r="J13994" s="3">
        <v>3.5303799999999996</v>
      </c>
      <c r="K13994" s="4">
        <v>0.35</v>
      </c>
      <c r="L13994" s="73">
        <v>6.4089975384615379</v>
      </c>
    </row>
    <row r="13995" spans="1:12" x14ac:dyDescent="0.35">
      <c r="A13995" s="1" t="s">
        <v>23545</v>
      </c>
      <c r="B13995" t="s">
        <v>23546</v>
      </c>
      <c r="C13995" t="s">
        <v>13</v>
      </c>
      <c r="D13995" t="s">
        <v>14</v>
      </c>
      <c r="E13995">
        <v>1</v>
      </c>
      <c r="F13995" s="2">
        <v>604.20000000000005</v>
      </c>
      <c r="G13995" s="3">
        <v>794</v>
      </c>
      <c r="H13995" s="3">
        <v>6.0420000000000007</v>
      </c>
      <c r="I13995" s="3">
        <v>28.397400000000001</v>
      </c>
      <c r="J13995" s="3">
        <v>638.63940000000002</v>
      </c>
      <c r="K13995" s="4">
        <v>0.35</v>
      </c>
      <c r="L13995" s="73">
        <v>1159.3761415384615</v>
      </c>
    </row>
    <row r="13996" spans="1:12" x14ac:dyDescent="0.35">
      <c r="A13996" s="1" t="s">
        <v>23547</v>
      </c>
      <c r="B13996" t="s">
        <v>23548</v>
      </c>
      <c r="C13996" t="s">
        <v>21</v>
      </c>
      <c r="D13996" t="s">
        <v>22</v>
      </c>
      <c r="E13996">
        <v>1</v>
      </c>
      <c r="F13996" s="2">
        <v>12.5</v>
      </c>
      <c r="G13996" s="3">
        <v>32</v>
      </c>
      <c r="H13996" s="3">
        <v>0.125</v>
      </c>
      <c r="I13996" s="3">
        <v>0.58750000000000002</v>
      </c>
      <c r="J13996" s="3">
        <v>13.2125</v>
      </c>
      <c r="K13996" s="4">
        <v>0.35</v>
      </c>
      <c r="L13996" s="73">
        <v>23.985769230769229</v>
      </c>
    </row>
    <row r="13997" spans="1:12" x14ac:dyDescent="0.35">
      <c r="A13997" s="1" t="s">
        <v>23549</v>
      </c>
      <c r="B13997" t="s">
        <v>22589</v>
      </c>
      <c r="C13997" t="s">
        <v>34</v>
      </c>
      <c r="D13997" t="s">
        <v>35</v>
      </c>
      <c r="E13997">
        <v>1</v>
      </c>
      <c r="F13997" s="2">
        <v>30.02</v>
      </c>
      <c r="G13997" s="3">
        <v>74</v>
      </c>
      <c r="H13997" s="3">
        <v>0.30020000000000002</v>
      </c>
      <c r="I13997" s="3">
        <v>1.4109400000000001</v>
      </c>
      <c r="J13997" s="3">
        <v>31.73114</v>
      </c>
      <c r="K13997" s="4">
        <v>0.35000000000000003</v>
      </c>
      <c r="L13997" s="73">
        <v>57.604223384615388</v>
      </c>
    </row>
    <row r="13998" spans="1:12" x14ac:dyDescent="0.35">
      <c r="A13998" s="1" t="s">
        <v>23550</v>
      </c>
      <c r="B13998" t="s">
        <v>23551</v>
      </c>
      <c r="C13998" t="s">
        <v>363</v>
      </c>
      <c r="D13998" t="s">
        <v>364</v>
      </c>
      <c r="E13998">
        <v>1</v>
      </c>
      <c r="F13998" s="2">
        <v>158.72</v>
      </c>
      <c r="G13998" s="3">
        <v>298</v>
      </c>
      <c r="H13998" s="3">
        <v>1.5871999999999999</v>
      </c>
      <c r="I13998" s="3">
        <v>7.4598399999999998</v>
      </c>
      <c r="J13998" s="3">
        <v>167.76704000000001</v>
      </c>
      <c r="K13998" s="4">
        <v>0.35000000000000003</v>
      </c>
      <c r="L13998" s="73">
        <v>304.56170338461544</v>
      </c>
    </row>
    <row r="13999" spans="1:12" x14ac:dyDescent="0.35">
      <c r="A13999" s="1" t="s">
        <v>23552</v>
      </c>
      <c r="B13999" t="s">
        <v>20102</v>
      </c>
      <c r="C13999" t="s">
        <v>363</v>
      </c>
      <c r="D13999" t="s">
        <v>364</v>
      </c>
      <c r="E13999">
        <v>1</v>
      </c>
      <c r="F13999" s="2">
        <v>943.95</v>
      </c>
      <c r="G13999" s="3">
        <v>1819</v>
      </c>
      <c r="H13999" s="3">
        <v>9.4395000000000007</v>
      </c>
      <c r="I13999" s="3">
        <v>44.365650000000002</v>
      </c>
      <c r="J13999" s="3">
        <v>997.75514999999996</v>
      </c>
      <c r="K13999" s="4">
        <v>0.35</v>
      </c>
      <c r="L13999" s="73">
        <v>1811.3093492307689</v>
      </c>
    </row>
    <row r="14000" spans="1:12" x14ac:dyDescent="0.35">
      <c r="A14000" s="1" t="s">
        <v>23553</v>
      </c>
      <c r="B14000" t="s">
        <v>19653</v>
      </c>
      <c r="C14000" t="s">
        <v>363</v>
      </c>
      <c r="D14000" t="s">
        <v>364</v>
      </c>
      <c r="E14000">
        <v>1</v>
      </c>
      <c r="F14000" s="2">
        <v>213.9</v>
      </c>
      <c r="G14000" s="3">
        <v>429</v>
      </c>
      <c r="H14000" s="3">
        <v>2.1390000000000002</v>
      </c>
      <c r="I14000" s="3">
        <v>10.0533</v>
      </c>
      <c r="J14000" s="3">
        <v>226.09230000000002</v>
      </c>
      <c r="K14000" s="4">
        <v>0.35000000000000003</v>
      </c>
      <c r="L14000" s="73">
        <v>410.44448307692312</v>
      </c>
    </row>
    <row r="14001" spans="1:12" x14ac:dyDescent="0.35">
      <c r="A14001" s="1" t="s">
        <v>23554</v>
      </c>
      <c r="B14001" t="s">
        <v>23555</v>
      </c>
      <c r="C14001" t="s">
        <v>363</v>
      </c>
      <c r="D14001" t="s">
        <v>364</v>
      </c>
      <c r="E14001">
        <v>1</v>
      </c>
      <c r="F14001" s="2">
        <v>4885.8</v>
      </c>
      <c r="G14001" s="3">
        <v>10678.24</v>
      </c>
      <c r="H14001" s="3">
        <v>48.858000000000004</v>
      </c>
      <c r="I14001" s="3">
        <v>229.6326</v>
      </c>
      <c r="J14001" s="3">
        <v>5164.2906000000003</v>
      </c>
      <c r="K14001" s="4">
        <v>0.34999999999999992</v>
      </c>
      <c r="L14001" s="73">
        <v>9375.1737046153848</v>
      </c>
    </row>
    <row r="14002" spans="1:12" x14ac:dyDescent="0.35">
      <c r="A14002" s="1" t="s">
        <v>23556</v>
      </c>
      <c r="B14002" t="s">
        <v>23557</v>
      </c>
      <c r="C14002" t="s">
        <v>13</v>
      </c>
      <c r="D14002" t="s">
        <v>14</v>
      </c>
      <c r="E14002">
        <v>1</v>
      </c>
      <c r="F14002" s="2">
        <v>2554.44</v>
      </c>
      <c r="G14002" s="3">
        <v>5113</v>
      </c>
      <c r="H14002" s="3">
        <v>25.5444</v>
      </c>
      <c r="I14002" s="3">
        <v>120.05868000000001</v>
      </c>
      <c r="J14002" s="3">
        <v>2700.0430800000004</v>
      </c>
      <c r="K14002" s="4">
        <v>0.34999999999999992</v>
      </c>
      <c r="L14002" s="73">
        <v>4901.6166683076926</v>
      </c>
    </row>
    <row r="14003" spans="1:12" x14ac:dyDescent="0.35">
      <c r="A14003" s="1" t="s">
        <v>23558</v>
      </c>
      <c r="B14003" t="s">
        <v>23559</v>
      </c>
      <c r="C14003" t="s">
        <v>13</v>
      </c>
      <c r="D14003" t="s">
        <v>14</v>
      </c>
      <c r="E14003">
        <v>1</v>
      </c>
      <c r="F14003" s="2">
        <v>89.616</v>
      </c>
      <c r="G14003" s="3">
        <v>279</v>
      </c>
      <c r="H14003" s="3">
        <v>0.89616000000000007</v>
      </c>
      <c r="I14003" s="3">
        <v>4.2119520000000001</v>
      </c>
      <c r="J14003" s="3">
        <v>94.724111999999991</v>
      </c>
      <c r="K14003" s="4">
        <v>0.35</v>
      </c>
      <c r="L14003" s="73">
        <v>171.96069563076921</v>
      </c>
    </row>
    <row r="14004" spans="1:12" x14ac:dyDescent="0.35">
      <c r="A14004" s="1" t="s">
        <v>23560</v>
      </c>
      <c r="B14004" t="s">
        <v>23561</v>
      </c>
      <c r="C14004" t="s">
        <v>363</v>
      </c>
      <c r="D14004" t="s">
        <v>364</v>
      </c>
      <c r="E14004">
        <v>1</v>
      </c>
      <c r="F14004" s="2">
        <v>308.25</v>
      </c>
      <c r="G14004" s="3">
        <v>540</v>
      </c>
      <c r="H14004" s="3">
        <v>3.0825</v>
      </c>
      <c r="I14004" s="3">
        <v>14.48775</v>
      </c>
      <c r="J14004" s="3">
        <v>325.82024999999999</v>
      </c>
      <c r="K14004" s="4">
        <v>0.35</v>
      </c>
      <c r="L14004" s="73">
        <v>591.48906923076925</v>
      </c>
    </row>
    <row r="14005" spans="1:12" x14ac:dyDescent="0.35">
      <c r="A14005" s="1" t="s">
        <v>23562</v>
      </c>
      <c r="B14005" t="s">
        <v>3142</v>
      </c>
      <c r="C14005" t="s">
        <v>13</v>
      </c>
      <c r="D14005" t="s">
        <v>14</v>
      </c>
      <c r="E14005">
        <v>1</v>
      </c>
      <c r="F14005" s="2">
        <v>2859.36</v>
      </c>
      <c r="G14005" s="3">
        <v>5723</v>
      </c>
      <c r="H14005" s="3">
        <v>28.593600000000002</v>
      </c>
      <c r="I14005" s="3">
        <v>134.38992000000002</v>
      </c>
      <c r="J14005" s="3">
        <v>3022.3435200000004</v>
      </c>
      <c r="K14005" s="4">
        <v>0.35</v>
      </c>
      <c r="L14005" s="73">
        <v>5486.7159286153856</v>
      </c>
    </row>
    <row r="14006" spans="1:12" x14ac:dyDescent="0.35">
      <c r="A14006" s="1" t="s">
        <v>23563</v>
      </c>
      <c r="B14006" t="s">
        <v>23564</v>
      </c>
      <c r="C14006" t="s">
        <v>363</v>
      </c>
      <c r="D14006" t="s">
        <v>364</v>
      </c>
      <c r="E14006">
        <v>1</v>
      </c>
      <c r="F14006" s="2">
        <v>3722.95</v>
      </c>
      <c r="G14006" s="3">
        <v>7450</v>
      </c>
      <c r="H14006" s="3">
        <v>37.229500000000002</v>
      </c>
      <c r="I14006" s="3">
        <v>174.97864999999999</v>
      </c>
      <c r="J14006" s="3">
        <v>3935.1581499999998</v>
      </c>
      <c r="K14006" s="4">
        <v>0.35000000000000003</v>
      </c>
      <c r="L14006" s="73">
        <v>7143.8255646153848</v>
      </c>
    </row>
    <row r="14007" spans="1:12" x14ac:dyDescent="0.35">
      <c r="A14007" s="1" t="s">
        <v>23565</v>
      </c>
      <c r="B14007" t="s">
        <v>23566</v>
      </c>
      <c r="C14007" t="s">
        <v>363</v>
      </c>
      <c r="D14007" t="s">
        <v>364</v>
      </c>
      <c r="E14007">
        <v>1</v>
      </c>
      <c r="F14007" s="2">
        <v>2738.45</v>
      </c>
      <c r="G14007" s="3">
        <v>5477</v>
      </c>
      <c r="H14007" s="3">
        <v>27.384499999999999</v>
      </c>
      <c r="I14007" s="3">
        <v>128.70714999999998</v>
      </c>
      <c r="J14007" s="3">
        <v>2894.5416500000001</v>
      </c>
      <c r="K14007" s="4">
        <v>0.34999999999999992</v>
      </c>
      <c r="L14007" s="73">
        <v>5254.7063799999996</v>
      </c>
    </row>
    <row r="14008" spans="1:12" x14ac:dyDescent="0.35">
      <c r="A14008" s="1" t="s">
        <v>23567</v>
      </c>
      <c r="B14008" t="s">
        <v>23568</v>
      </c>
      <c r="C14008" t="s">
        <v>363</v>
      </c>
      <c r="D14008" t="s">
        <v>364</v>
      </c>
      <c r="E14008">
        <v>1</v>
      </c>
      <c r="F14008" s="2">
        <v>5410</v>
      </c>
      <c r="G14008" s="3">
        <v>11140</v>
      </c>
      <c r="H14008" s="3">
        <v>54.1</v>
      </c>
      <c r="I14008" s="3">
        <v>254.27</v>
      </c>
      <c r="J14008" s="3">
        <v>5718.3700000000008</v>
      </c>
      <c r="K14008" s="4">
        <v>0.34999999999999992</v>
      </c>
      <c r="L14008" s="73">
        <v>10381.040923076924</v>
      </c>
    </row>
    <row r="14009" spans="1:12" x14ac:dyDescent="0.35">
      <c r="A14009" s="1" t="s">
        <v>23569</v>
      </c>
      <c r="B14009" t="s">
        <v>23570</v>
      </c>
      <c r="C14009" t="s">
        <v>363</v>
      </c>
      <c r="D14009" t="s">
        <v>364</v>
      </c>
      <c r="E14009">
        <v>1</v>
      </c>
      <c r="F14009" s="2">
        <v>6441.9</v>
      </c>
      <c r="G14009" s="3">
        <v>14466.704</v>
      </c>
      <c r="H14009" s="3">
        <v>64.418999999999997</v>
      </c>
      <c r="I14009" s="3">
        <v>302.76929999999999</v>
      </c>
      <c r="J14009" s="3">
        <v>6809.0882999999994</v>
      </c>
      <c r="K14009" s="4">
        <v>0.35000000000000003</v>
      </c>
      <c r="L14009" s="73">
        <v>12361.114144615383</v>
      </c>
    </row>
    <row r="14010" spans="1:12" x14ac:dyDescent="0.35">
      <c r="A14010" s="1" t="s">
        <v>23571</v>
      </c>
      <c r="B14010" t="s">
        <v>23572</v>
      </c>
      <c r="C14010" t="s">
        <v>363</v>
      </c>
      <c r="D14010" t="s">
        <v>364</v>
      </c>
      <c r="E14010">
        <v>1</v>
      </c>
      <c r="F14010" s="2">
        <v>111.8</v>
      </c>
      <c r="G14010" s="3">
        <v>474.26</v>
      </c>
      <c r="H14010" s="3">
        <v>1.1180000000000001</v>
      </c>
      <c r="I14010" s="3">
        <v>5.2545999999999999</v>
      </c>
      <c r="J14010" s="3">
        <v>118.17259999999999</v>
      </c>
      <c r="K14010" s="4">
        <v>0.35</v>
      </c>
      <c r="L14010" s="73">
        <v>214.52871999999996</v>
      </c>
    </row>
    <row r="14011" spans="1:12" x14ac:dyDescent="0.35">
      <c r="A14011" s="1" t="s">
        <v>23573</v>
      </c>
      <c r="B14011" t="s">
        <v>3729</v>
      </c>
      <c r="C14011" t="s">
        <v>13</v>
      </c>
      <c r="D14011" t="s">
        <v>14</v>
      </c>
      <c r="E14011">
        <v>1</v>
      </c>
      <c r="F14011" s="2">
        <v>9370.6299999999992</v>
      </c>
      <c r="G14011" s="3">
        <v>23575.707999999999</v>
      </c>
      <c r="H14011" s="3">
        <v>93.706299999999999</v>
      </c>
      <c r="I14011" s="3">
        <v>440.41960999999998</v>
      </c>
      <c r="J14011" s="3">
        <v>9904.7559099999999</v>
      </c>
      <c r="K14011" s="4">
        <v>0.35</v>
      </c>
      <c r="L14011" s="73">
        <v>17980.941498153847</v>
      </c>
    </row>
    <row r="14012" spans="1:12" x14ac:dyDescent="0.35">
      <c r="A14012" s="1" t="s">
        <v>23574</v>
      </c>
      <c r="B14012" t="s">
        <v>23575</v>
      </c>
      <c r="C14012" t="s">
        <v>13</v>
      </c>
      <c r="D14012" t="s">
        <v>14</v>
      </c>
      <c r="E14012">
        <v>1</v>
      </c>
      <c r="F14012" s="2">
        <v>109.2</v>
      </c>
      <c r="G14012" s="3">
        <v>219</v>
      </c>
      <c r="H14012" s="3">
        <v>1.0920000000000001</v>
      </c>
      <c r="I14012" s="3">
        <v>5.1324000000000005</v>
      </c>
      <c r="J14012" s="3">
        <v>115.42440000000001</v>
      </c>
      <c r="K14012" s="4">
        <v>0.34999999999999992</v>
      </c>
      <c r="L14012" s="73">
        <v>209.53967999999998</v>
      </c>
    </row>
    <row r="14013" spans="1:12" x14ac:dyDescent="0.35">
      <c r="A14013" s="1" t="s">
        <v>23576</v>
      </c>
      <c r="B14013" t="s">
        <v>23577</v>
      </c>
      <c r="C14013" t="s">
        <v>34</v>
      </c>
      <c r="D14013" t="s">
        <v>35</v>
      </c>
      <c r="E14013">
        <v>1</v>
      </c>
      <c r="F14013" s="2">
        <v>0.40799999999999997</v>
      </c>
      <c r="G14013" s="3">
        <v>0.73</v>
      </c>
      <c r="H14013" s="3">
        <v>4.0799999999999994E-3</v>
      </c>
      <c r="I14013" s="3">
        <v>1.9175999999999999E-2</v>
      </c>
      <c r="J14013" s="3">
        <v>0.43125599999999997</v>
      </c>
      <c r="K14013" s="4">
        <v>0.35000000000000003</v>
      </c>
      <c r="L14013" s="73">
        <v>0.78289550769230765</v>
      </c>
    </row>
    <row r="14014" spans="1:12" x14ac:dyDescent="0.35">
      <c r="A14014" s="1" t="s">
        <v>23578</v>
      </c>
      <c r="B14014" t="s">
        <v>23579</v>
      </c>
      <c r="C14014" t="s">
        <v>363</v>
      </c>
      <c r="D14014" t="s">
        <v>364</v>
      </c>
      <c r="E14014">
        <v>1</v>
      </c>
      <c r="F14014" s="2">
        <v>75.5</v>
      </c>
      <c r="G14014" s="3">
        <v>164</v>
      </c>
      <c r="H14014" s="3">
        <v>0.755</v>
      </c>
      <c r="I14014" s="3">
        <v>3.5485000000000002</v>
      </c>
      <c r="J14014" s="3">
        <v>79.8035</v>
      </c>
      <c r="K14014" s="4">
        <v>0.34999999999999992</v>
      </c>
      <c r="L14014" s="73">
        <v>144.87404615384614</v>
      </c>
    </row>
    <row r="14015" spans="1:12" x14ac:dyDescent="0.35">
      <c r="A14015" s="1" t="s">
        <v>23580</v>
      </c>
      <c r="B14015" t="s">
        <v>20719</v>
      </c>
      <c r="C14015" t="s">
        <v>34</v>
      </c>
      <c r="D14015" t="s">
        <v>35</v>
      </c>
      <c r="E14015">
        <v>1</v>
      </c>
      <c r="F14015" s="2">
        <v>7757.64</v>
      </c>
      <c r="G14015" s="3">
        <v>21544</v>
      </c>
      <c r="H14015" s="3">
        <v>77.576400000000007</v>
      </c>
      <c r="I14015" s="3">
        <v>364.60908000000001</v>
      </c>
      <c r="J14015" s="3">
        <v>8199.8254799999995</v>
      </c>
      <c r="K14015" s="4">
        <v>0.34999999999999992</v>
      </c>
      <c r="L14015" s="73">
        <v>14885.837025230767</v>
      </c>
    </row>
    <row r="14016" spans="1:12" x14ac:dyDescent="0.35">
      <c r="A14016" s="1" t="s">
        <v>23581</v>
      </c>
      <c r="B14016" t="s">
        <v>17550</v>
      </c>
      <c r="C14016" t="s">
        <v>363</v>
      </c>
      <c r="D14016" t="s">
        <v>364</v>
      </c>
      <c r="E14016">
        <v>1</v>
      </c>
      <c r="F14016" s="2">
        <v>759.2</v>
      </c>
      <c r="G14016" s="3">
        <v>1463</v>
      </c>
      <c r="H14016" s="3">
        <v>7.5920000000000005</v>
      </c>
      <c r="I14016" s="3">
        <v>35.682400000000001</v>
      </c>
      <c r="J14016" s="3">
        <v>802.47440000000006</v>
      </c>
      <c r="K14016" s="4">
        <v>0.35</v>
      </c>
      <c r="L14016" s="73">
        <v>1456.7996800000001</v>
      </c>
    </row>
    <row r="14017" spans="1:12" x14ac:dyDescent="0.35">
      <c r="A14017" s="1" t="s">
        <v>23582</v>
      </c>
      <c r="B14017" t="s">
        <v>23583</v>
      </c>
      <c r="C14017" t="s">
        <v>34</v>
      </c>
      <c r="D14017" t="s">
        <v>35</v>
      </c>
      <c r="E14017">
        <v>1</v>
      </c>
      <c r="F14017" s="2">
        <v>152.29</v>
      </c>
      <c r="G14017" s="3">
        <v>386</v>
      </c>
      <c r="H14017" s="3">
        <v>1.5228999999999999</v>
      </c>
      <c r="I14017" s="3">
        <v>7.1576299999999993</v>
      </c>
      <c r="J14017" s="3">
        <v>160.97053</v>
      </c>
      <c r="K14017" s="4">
        <v>0.35000000000000003</v>
      </c>
      <c r="L14017" s="73">
        <v>292.22342369230768</v>
      </c>
    </row>
    <row r="14018" spans="1:12" x14ac:dyDescent="0.35">
      <c r="A14018" s="1" t="s">
        <v>23584</v>
      </c>
      <c r="B14018" t="s">
        <v>23585</v>
      </c>
      <c r="C14018" t="s">
        <v>363</v>
      </c>
      <c r="D14018" t="s">
        <v>364</v>
      </c>
      <c r="E14018">
        <v>1</v>
      </c>
      <c r="F14018" s="2">
        <v>269.47000000000003</v>
      </c>
      <c r="G14018" s="3">
        <v>506</v>
      </c>
      <c r="H14018" s="3">
        <v>2.6947000000000005</v>
      </c>
      <c r="I14018" s="3">
        <v>12.665090000000001</v>
      </c>
      <c r="J14018" s="3">
        <v>284.82979000000006</v>
      </c>
      <c r="K14018" s="4">
        <v>0.35</v>
      </c>
      <c r="L14018" s="73">
        <v>517.0756187692308</v>
      </c>
    </row>
    <row r="14019" spans="1:12" x14ac:dyDescent="0.35">
      <c r="A14019" s="1" t="s">
        <v>23586</v>
      </c>
      <c r="B14019" t="s">
        <v>23587</v>
      </c>
      <c r="C14019" t="s">
        <v>13</v>
      </c>
      <c r="D14019" t="s">
        <v>14</v>
      </c>
      <c r="E14019">
        <v>1</v>
      </c>
      <c r="F14019" s="2">
        <v>661.05</v>
      </c>
      <c r="G14019" s="3">
        <v>1916</v>
      </c>
      <c r="H14019" s="3">
        <v>6.6105</v>
      </c>
      <c r="I14019" s="3">
        <v>31.069349999999996</v>
      </c>
      <c r="J14019" s="3">
        <v>698.72984999999994</v>
      </c>
      <c r="K14019" s="4">
        <v>0.34999999999999992</v>
      </c>
      <c r="L14019" s="73">
        <v>1268.4634199999998</v>
      </c>
    </row>
    <row r="14020" spans="1:12" x14ac:dyDescent="0.35">
      <c r="A14020" s="1" t="s">
        <v>23588</v>
      </c>
      <c r="B14020" t="s">
        <v>23589</v>
      </c>
      <c r="C14020" t="s">
        <v>34</v>
      </c>
      <c r="D14020" t="s">
        <v>35</v>
      </c>
      <c r="E14020">
        <v>1</v>
      </c>
      <c r="F14020" s="2">
        <v>2499.96</v>
      </c>
      <c r="G14020" s="3">
        <v>6494</v>
      </c>
      <c r="H14020" s="3">
        <v>24.999600000000001</v>
      </c>
      <c r="I14020" s="3">
        <v>117.49812</v>
      </c>
      <c r="J14020" s="3">
        <v>2642.4577200000003</v>
      </c>
      <c r="K14020" s="4">
        <v>0.35</v>
      </c>
      <c r="L14020" s="73">
        <v>4797.0770916923084</v>
      </c>
    </row>
    <row r="14021" spans="1:12" x14ac:dyDescent="0.35">
      <c r="A14021" s="1" t="s">
        <v>23590</v>
      </c>
      <c r="B14021" t="s">
        <v>23591</v>
      </c>
      <c r="C14021" t="s">
        <v>13</v>
      </c>
      <c r="D14021" t="s">
        <v>14</v>
      </c>
      <c r="E14021">
        <v>1</v>
      </c>
      <c r="F14021" s="2">
        <v>92.4</v>
      </c>
      <c r="G14021" s="3">
        <v>184</v>
      </c>
      <c r="H14021" s="3">
        <v>0.92400000000000004</v>
      </c>
      <c r="I14021" s="3">
        <v>4.3428000000000004</v>
      </c>
      <c r="J14021" s="3">
        <v>97.666800000000009</v>
      </c>
      <c r="K14021" s="4">
        <v>0.35000000000000003</v>
      </c>
      <c r="L14021" s="73">
        <v>177.30280615384618</v>
      </c>
    </row>
    <row r="14022" spans="1:12" x14ac:dyDescent="0.35">
      <c r="A14022" s="1" t="s">
        <v>23592</v>
      </c>
      <c r="B14022" t="s">
        <v>23593</v>
      </c>
      <c r="C14022" t="s">
        <v>13</v>
      </c>
      <c r="D14022" t="s">
        <v>14</v>
      </c>
      <c r="E14022">
        <v>1</v>
      </c>
      <c r="F14022" s="2">
        <v>397.84249999999997</v>
      </c>
      <c r="G14022" s="3">
        <v>1197</v>
      </c>
      <c r="H14022" s="3">
        <v>3.9784249999999997</v>
      </c>
      <c r="I14022" s="3">
        <v>18.698597499999998</v>
      </c>
      <c r="J14022" s="3">
        <v>420.51952249999999</v>
      </c>
      <c r="K14022" s="4">
        <v>0.35</v>
      </c>
      <c r="L14022" s="73">
        <v>763.40467161538459</v>
      </c>
    </row>
    <row r="14023" spans="1:12" x14ac:dyDescent="0.35">
      <c r="A14023" s="1" t="s">
        <v>23594</v>
      </c>
      <c r="B14023" t="s">
        <v>20232</v>
      </c>
      <c r="C14023" t="s">
        <v>34</v>
      </c>
      <c r="D14023" t="s">
        <v>35</v>
      </c>
      <c r="E14023">
        <v>1</v>
      </c>
      <c r="F14023" s="2">
        <v>2554.1999999999998</v>
      </c>
      <c r="G14023" s="3">
        <v>6632</v>
      </c>
      <c r="H14023" s="3">
        <v>25.541999999999998</v>
      </c>
      <c r="I14023" s="3">
        <v>120.0474</v>
      </c>
      <c r="J14023" s="3">
        <v>2699.7893999999997</v>
      </c>
      <c r="K14023" s="4">
        <v>0.34999999999999992</v>
      </c>
      <c r="L14023" s="73">
        <v>4901.1561415384604</v>
      </c>
    </row>
    <row r="14024" spans="1:12" x14ac:dyDescent="0.35">
      <c r="A14024" s="1" t="s">
        <v>23595</v>
      </c>
      <c r="B14024" t="s">
        <v>21907</v>
      </c>
      <c r="C14024" t="s">
        <v>363</v>
      </c>
      <c r="D14024" t="s">
        <v>364</v>
      </c>
      <c r="E14024">
        <v>1</v>
      </c>
      <c r="F14024" s="2">
        <v>6000</v>
      </c>
      <c r="G14024" s="3">
        <v>15607</v>
      </c>
      <c r="H14024" s="3">
        <v>60</v>
      </c>
      <c r="I14024" s="3">
        <v>282</v>
      </c>
      <c r="J14024" s="3">
        <v>6342</v>
      </c>
      <c r="K14024" s="4">
        <v>0.35</v>
      </c>
      <c r="L14024" s="73">
        <v>11513.16923076923</v>
      </c>
    </row>
    <row r="14025" spans="1:12" x14ac:dyDescent="0.35">
      <c r="A14025" s="1" t="s">
        <v>23596</v>
      </c>
      <c r="B14025" t="s">
        <v>23597</v>
      </c>
      <c r="C14025" t="s">
        <v>34</v>
      </c>
      <c r="D14025" t="s">
        <v>35</v>
      </c>
      <c r="E14025">
        <v>1</v>
      </c>
      <c r="F14025" s="2">
        <v>121.38</v>
      </c>
      <c r="G14025" s="3">
        <v>142</v>
      </c>
      <c r="H14025" s="3">
        <v>1.2138</v>
      </c>
      <c r="I14025" s="3">
        <v>5.70486</v>
      </c>
      <c r="J14025" s="3">
        <v>128.29866000000001</v>
      </c>
      <c r="K14025" s="4">
        <v>0.35</v>
      </c>
      <c r="L14025" s="73">
        <v>232.91141353846155</v>
      </c>
    </row>
    <row r="14026" spans="1:12" x14ac:dyDescent="0.35">
      <c r="A14026" s="1" t="s">
        <v>23598</v>
      </c>
      <c r="B14026" t="s">
        <v>23599</v>
      </c>
      <c r="C14026" t="s">
        <v>34</v>
      </c>
      <c r="D14026" t="s">
        <v>35</v>
      </c>
      <c r="E14026">
        <v>1</v>
      </c>
      <c r="F14026" s="2">
        <v>147.22</v>
      </c>
      <c r="G14026" s="3">
        <v>406</v>
      </c>
      <c r="H14026" s="3">
        <v>1.4722</v>
      </c>
      <c r="I14026" s="3">
        <v>6.91934</v>
      </c>
      <c r="J14026" s="3">
        <v>155.61153999999999</v>
      </c>
      <c r="K14026" s="4">
        <v>0.35</v>
      </c>
      <c r="L14026" s="73">
        <v>282.49479569230766</v>
      </c>
    </row>
    <row r="14027" spans="1:12" x14ac:dyDescent="0.35">
      <c r="A14027" s="1" t="s">
        <v>23600</v>
      </c>
      <c r="B14027" t="s">
        <v>23601</v>
      </c>
      <c r="C14027" t="s">
        <v>34</v>
      </c>
      <c r="D14027" t="s">
        <v>35</v>
      </c>
      <c r="E14027">
        <v>1</v>
      </c>
      <c r="F14027" s="2">
        <v>0.03</v>
      </c>
      <c r="G14027" s="3">
        <v>6</v>
      </c>
      <c r="H14027" s="3">
        <v>2.9999999999999997E-4</v>
      </c>
      <c r="I14027" s="3">
        <v>1.41E-3</v>
      </c>
      <c r="J14027" s="3">
        <v>3.1710000000000002E-2</v>
      </c>
      <c r="K14027" s="4">
        <v>0.35</v>
      </c>
      <c r="L14027" s="73">
        <v>5.7565846153846155E-2</v>
      </c>
    </row>
    <row r="14028" spans="1:12" x14ac:dyDescent="0.35">
      <c r="A14028" s="1" t="s">
        <v>23602</v>
      </c>
      <c r="B14028" t="s">
        <v>23603</v>
      </c>
      <c r="C14028" t="s">
        <v>34</v>
      </c>
      <c r="D14028" t="s">
        <v>35</v>
      </c>
      <c r="E14028">
        <v>1</v>
      </c>
      <c r="F14028" s="2">
        <v>32.840000000000003</v>
      </c>
      <c r="G14028" s="3">
        <v>92</v>
      </c>
      <c r="H14028" s="3">
        <v>0.32840000000000003</v>
      </c>
      <c r="I14028" s="3">
        <v>1.5434800000000002</v>
      </c>
      <c r="J14028" s="3">
        <v>34.711880000000008</v>
      </c>
      <c r="K14028" s="4">
        <v>0.35</v>
      </c>
      <c r="L14028" s="73">
        <v>63.015412923076937</v>
      </c>
    </row>
    <row r="14029" spans="1:12" x14ac:dyDescent="0.35">
      <c r="A14029" s="1" t="s">
        <v>23604</v>
      </c>
      <c r="B14029" t="s">
        <v>23605</v>
      </c>
      <c r="C14029" t="s">
        <v>34</v>
      </c>
      <c r="D14029" t="s">
        <v>35</v>
      </c>
      <c r="E14029">
        <v>1</v>
      </c>
      <c r="F14029" s="2">
        <v>437.24</v>
      </c>
      <c r="G14029" s="3">
        <v>1102</v>
      </c>
      <c r="H14029" s="3">
        <v>4.3723999999999998</v>
      </c>
      <c r="I14029" s="3">
        <v>20.550280000000001</v>
      </c>
      <c r="J14029" s="3">
        <v>462.16268000000002</v>
      </c>
      <c r="K14029" s="4">
        <v>0.35</v>
      </c>
      <c r="L14029" s="73">
        <v>839.00301907692301</v>
      </c>
    </row>
    <row r="14030" spans="1:12" x14ac:dyDescent="0.35">
      <c r="A14030" s="1" t="s">
        <v>23606</v>
      </c>
      <c r="B14030" t="s">
        <v>23607</v>
      </c>
      <c r="C14030" t="s">
        <v>26</v>
      </c>
      <c r="D14030" t="s">
        <v>27</v>
      </c>
      <c r="E14030">
        <v>1</v>
      </c>
      <c r="F14030" s="2">
        <v>470.18</v>
      </c>
      <c r="G14030" s="3">
        <v>1170</v>
      </c>
      <c r="H14030" s="3">
        <v>4.7018000000000004</v>
      </c>
      <c r="I14030" s="3">
        <v>22.098459999999999</v>
      </c>
      <c r="J14030" s="3">
        <v>496.98025999999999</v>
      </c>
      <c r="K14030" s="4">
        <v>0.34999999999999992</v>
      </c>
      <c r="L14030" s="73">
        <v>902.21031815384606</v>
      </c>
    </row>
    <row r="14031" spans="1:12" x14ac:dyDescent="0.35">
      <c r="A14031" s="1" t="s">
        <v>23608</v>
      </c>
      <c r="B14031" t="s">
        <v>23609</v>
      </c>
      <c r="C14031" t="s">
        <v>363</v>
      </c>
      <c r="D14031" t="s">
        <v>364</v>
      </c>
      <c r="E14031">
        <v>1</v>
      </c>
      <c r="F14031" s="2">
        <v>25.76</v>
      </c>
      <c r="G14031" s="3">
        <v>56.3</v>
      </c>
      <c r="H14031" s="3">
        <v>0.2576</v>
      </c>
      <c r="I14031" s="3">
        <v>1.21072</v>
      </c>
      <c r="J14031" s="3">
        <v>27.22832</v>
      </c>
      <c r="K14031" s="4">
        <v>0.35</v>
      </c>
      <c r="L14031" s="73">
        <v>49.429873230769232</v>
      </c>
    </row>
    <row r="14032" spans="1:12" x14ac:dyDescent="0.35">
      <c r="A14032" s="1" t="s">
        <v>23610</v>
      </c>
      <c r="B14032" t="s">
        <v>14031</v>
      </c>
      <c r="C14032" t="s">
        <v>34</v>
      </c>
      <c r="D14032" t="s">
        <v>35</v>
      </c>
      <c r="E14032">
        <v>1</v>
      </c>
      <c r="F14032" s="2">
        <v>68.95</v>
      </c>
      <c r="G14032" s="3">
        <v>188</v>
      </c>
      <c r="H14032" s="3">
        <v>0.6895</v>
      </c>
      <c r="I14032" s="3">
        <v>3.24065</v>
      </c>
      <c r="J14032" s="3">
        <v>72.88015</v>
      </c>
      <c r="K14032" s="4">
        <v>0.35</v>
      </c>
      <c r="L14032" s="73">
        <v>132.30550307692306</v>
      </c>
    </row>
    <row r="14033" spans="1:12" x14ac:dyDescent="0.35">
      <c r="A14033" s="1" t="s">
        <v>23611</v>
      </c>
      <c r="B14033" t="s">
        <v>23612</v>
      </c>
      <c r="C14033" t="s">
        <v>34</v>
      </c>
      <c r="D14033" t="s">
        <v>35</v>
      </c>
      <c r="E14033">
        <v>1</v>
      </c>
      <c r="F14033" s="2">
        <v>5466.53</v>
      </c>
      <c r="G14033" s="3">
        <v>17288.296999999999</v>
      </c>
      <c r="H14033" s="3">
        <v>54.665300000000002</v>
      </c>
      <c r="I14033" s="3">
        <v>256.92690999999996</v>
      </c>
      <c r="J14033" s="3">
        <v>5778.1222099999995</v>
      </c>
      <c r="K14033" s="4">
        <v>0.35</v>
      </c>
      <c r="L14033" s="73">
        <v>10489.514165846153</v>
      </c>
    </row>
    <row r="14034" spans="1:12" x14ac:dyDescent="0.35">
      <c r="A14034" s="1" t="s">
        <v>23613</v>
      </c>
      <c r="B14034" t="s">
        <v>20358</v>
      </c>
      <c r="C14034" t="s">
        <v>13</v>
      </c>
      <c r="D14034" t="s">
        <v>14</v>
      </c>
      <c r="E14034">
        <v>1</v>
      </c>
      <c r="F14034" s="2">
        <v>456.96</v>
      </c>
      <c r="G14034" s="3">
        <v>915</v>
      </c>
      <c r="H14034" s="3">
        <v>4.5696000000000003</v>
      </c>
      <c r="I14034" s="3">
        <v>21.477119999999999</v>
      </c>
      <c r="J14034" s="3">
        <v>483.00671999999997</v>
      </c>
      <c r="K14034" s="4">
        <v>0.35</v>
      </c>
      <c r="L14034" s="73">
        <v>876.84296861538451</v>
      </c>
    </row>
    <row r="14035" spans="1:12" x14ac:dyDescent="0.35">
      <c r="A14035" s="1" t="s">
        <v>23614</v>
      </c>
      <c r="B14035" t="s">
        <v>23615</v>
      </c>
      <c r="C14035" t="s">
        <v>34</v>
      </c>
      <c r="D14035" t="s">
        <v>35</v>
      </c>
      <c r="E14035">
        <v>1</v>
      </c>
      <c r="F14035" s="2">
        <v>6926.04</v>
      </c>
      <c r="G14035" s="3">
        <v>19235</v>
      </c>
      <c r="H14035" s="3">
        <v>69.260400000000004</v>
      </c>
      <c r="I14035" s="3">
        <v>325.52388000000002</v>
      </c>
      <c r="J14035" s="3">
        <v>7320.8242799999998</v>
      </c>
      <c r="K14035" s="4">
        <v>0.35</v>
      </c>
      <c r="L14035" s="73">
        <v>13290.111769846153</v>
      </c>
    </row>
    <row r="14036" spans="1:12" x14ac:dyDescent="0.35">
      <c r="A14036" s="1" t="s">
        <v>23616</v>
      </c>
      <c r="B14036" t="s">
        <v>20982</v>
      </c>
      <c r="C14036" t="s">
        <v>363</v>
      </c>
      <c r="D14036" t="s">
        <v>364</v>
      </c>
      <c r="E14036">
        <v>1</v>
      </c>
      <c r="F14036" s="2">
        <v>939.26</v>
      </c>
      <c r="G14036" s="3">
        <v>1778.11</v>
      </c>
      <c r="H14036" s="3">
        <v>9.3925999999999998</v>
      </c>
      <c r="I14036" s="3">
        <v>44.145220000000002</v>
      </c>
      <c r="J14036" s="3">
        <v>992.79782</v>
      </c>
      <c r="K14036" s="4">
        <v>0.35000000000000003</v>
      </c>
      <c r="L14036" s="73">
        <v>1802.3098886153846</v>
      </c>
    </row>
    <row r="14037" spans="1:12" x14ac:dyDescent="0.35">
      <c r="A14037" s="1" t="s">
        <v>23617</v>
      </c>
      <c r="B14037" t="s">
        <v>23618</v>
      </c>
      <c r="C14037" t="s">
        <v>363</v>
      </c>
      <c r="D14037" t="s">
        <v>364</v>
      </c>
      <c r="E14037">
        <v>1</v>
      </c>
      <c r="F14037" s="2">
        <v>1525.2</v>
      </c>
      <c r="G14037" s="3">
        <v>1046</v>
      </c>
      <c r="H14037" s="3">
        <v>15.252000000000001</v>
      </c>
      <c r="I14037" s="3">
        <v>71.684399999999997</v>
      </c>
      <c r="J14037" s="3">
        <v>1612.1364000000001</v>
      </c>
      <c r="K14037" s="4">
        <v>0.35</v>
      </c>
      <c r="L14037" s="73">
        <v>2926.6476184615385</v>
      </c>
    </row>
    <row r="14038" spans="1:12" x14ac:dyDescent="0.35">
      <c r="A14038" s="1" t="s">
        <v>23619</v>
      </c>
      <c r="B14038" t="s">
        <v>23620</v>
      </c>
      <c r="C14038" t="s">
        <v>34</v>
      </c>
      <c r="D14038" t="s">
        <v>35</v>
      </c>
      <c r="E14038">
        <v>1</v>
      </c>
      <c r="F14038" s="2">
        <v>10.91</v>
      </c>
      <c r="G14038" s="3">
        <v>29</v>
      </c>
      <c r="H14038" s="3">
        <v>0.1091</v>
      </c>
      <c r="I14038" s="3">
        <v>0.51277000000000006</v>
      </c>
      <c r="J14038" s="3">
        <v>11.53187</v>
      </c>
      <c r="K14038" s="4">
        <v>0.35000000000000003</v>
      </c>
      <c r="L14038" s="73">
        <v>20.934779384615386</v>
      </c>
    </row>
    <row r="14039" spans="1:12" x14ac:dyDescent="0.35">
      <c r="A14039" s="1" t="s">
        <v>23621</v>
      </c>
      <c r="B14039" t="s">
        <v>23622</v>
      </c>
      <c r="C14039" t="s">
        <v>34</v>
      </c>
      <c r="D14039" t="s">
        <v>35</v>
      </c>
      <c r="E14039">
        <v>1</v>
      </c>
      <c r="F14039" s="2">
        <v>3291.09</v>
      </c>
      <c r="G14039" s="3">
        <v>8257</v>
      </c>
      <c r="H14039" s="3">
        <v>32.910900000000005</v>
      </c>
      <c r="I14039" s="3">
        <v>154.68123</v>
      </c>
      <c r="J14039" s="3">
        <v>3478.6821300000001</v>
      </c>
      <c r="K14039" s="4">
        <v>0.34999999999999992</v>
      </c>
      <c r="L14039" s="73">
        <v>6315.1460206153843</v>
      </c>
    </row>
    <row r="14040" spans="1:12" x14ac:dyDescent="0.35">
      <c r="A14040" s="1" t="s">
        <v>23623</v>
      </c>
      <c r="B14040" t="s">
        <v>23624</v>
      </c>
      <c r="C14040" t="s">
        <v>34</v>
      </c>
      <c r="D14040" t="s">
        <v>35</v>
      </c>
      <c r="E14040">
        <v>1</v>
      </c>
      <c r="F14040" s="2">
        <v>539.32000000000005</v>
      </c>
      <c r="G14040" s="3">
        <v>1262</v>
      </c>
      <c r="H14040" s="3">
        <v>5.3932000000000002</v>
      </c>
      <c r="I14040" s="3">
        <v>25.348040000000001</v>
      </c>
      <c r="J14040" s="3">
        <v>570.06124</v>
      </c>
      <c r="K14040" s="4">
        <v>0.35</v>
      </c>
      <c r="L14040" s="73">
        <v>1034.8804049230769</v>
      </c>
    </row>
    <row r="14041" spans="1:12" x14ac:dyDescent="0.35">
      <c r="A14041" s="1" t="s">
        <v>23625</v>
      </c>
      <c r="B14041" t="s">
        <v>23626</v>
      </c>
      <c r="C14041" t="s">
        <v>363</v>
      </c>
      <c r="D14041" t="s">
        <v>364</v>
      </c>
      <c r="E14041">
        <v>1</v>
      </c>
      <c r="F14041" s="2">
        <v>1648.18</v>
      </c>
      <c r="G14041" s="3">
        <v>3583</v>
      </c>
      <c r="H14041" s="3">
        <v>16.4818</v>
      </c>
      <c r="I14041" s="3">
        <v>77.464460000000003</v>
      </c>
      <c r="J14041" s="3">
        <v>1742.12626</v>
      </c>
      <c r="K14041" s="4">
        <v>0.35</v>
      </c>
      <c r="L14041" s="73">
        <v>3162.6292104615382</v>
      </c>
    </row>
    <row r="14042" spans="1:12" x14ac:dyDescent="0.35">
      <c r="A14042" s="1" t="s">
        <v>23627</v>
      </c>
      <c r="B14042" t="s">
        <v>23628</v>
      </c>
      <c r="C14042" t="s">
        <v>13</v>
      </c>
      <c r="D14042" t="s">
        <v>14</v>
      </c>
      <c r="E14042">
        <v>1</v>
      </c>
      <c r="F14042" s="2">
        <v>120.96</v>
      </c>
      <c r="G14042" s="3">
        <v>243</v>
      </c>
      <c r="H14042" s="3">
        <v>1.2096</v>
      </c>
      <c r="I14042" s="3">
        <v>5.6851199999999995</v>
      </c>
      <c r="J14042" s="3">
        <v>127.85471999999999</v>
      </c>
      <c r="K14042" s="4">
        <v>0.35000000000000003</v>
      </c>
      <c r="L14042" s="73">
        <v>232.10549169230768</v>
      </c>
    </row>
    <row r="14043" spans="1:12" x14ac:dyDescent="0.35">
      <c r="A14043" s="1" t="s">
        <v>23629</v>
      </c>
      <c r="B14043" t="s">
        <v>23630</v>
      </c>
      <c r="C14043" t="s">
        <v>363</v>
      </c>
      <c r="D14043" t="s">
        <v>364</v>
      </c>
      <c r="E14043">
        <v>1</v>
      </c>
      <c r="F14043" s="2">
        <v>800.64</v>
      </c>
      <c r="G14043" s="3">
        <v>1861</v>
      </c>
      <c r="H14043" s="3">
        <v>8.0063999999999993</v>
      </c>
      <c r="I14043" s="3">
        <v>37.63008</v>
      </c>
      <c r="J14043" s="3">
        <v>846.27647999999999</v>
      </c>
      <c r="K14043" s="4">
        <v>0.35</v>
      </c>
      <c r="L14043" s="73">
        <v>1536.3173021538462</v>
      </c>
    </row>
    <row r="14044" spans="1:12" x14ac:dyDescent="0.35">
      <c r="A14044" s="1" t="s">
        <v>23631</v>
      </c>
      <c r="B14044" t="s">
        <v>23632</v>
      </c>
      <c r="C14044" t="s">
        <v>363</v>
      </c>
      <c r="D14044" t="s">
        <v>364</v>
      </c>
      <c r="E14044">
        <v>1</v>
      </c>
      <c r="F14044" s="2">
        <v>317.68</v>
      </c>
      <c r="G14044" s="3">
        <v>624.19839999999999</v>
      </c>
      <c r="H14044" s="3">
        <v>3.1768000000000001</v>
      </c>
      <c r="I14044" s="3">
        <v>14.930960000000001</v>
      </c>
      <c r="J14044" s="3">
        <v>335.78776000000005</v>
      </c>
      <c r="K14044" s="4">
        <v>0.35000000000000003</v>
      </c>
      <c r="L14044" s="73">
        <v>609.58393353846168</v>
      </c>
    </row>
    <row r="14045" spans="1:12" x14ac:dyDescent="0.35">
      <c r="A14045" s="1" t="s">
        <v>23633</v>
      </c>
      <c r="B14045" t="s">
        <v>23634</v>
      </c>
      <c r="C14045" t="s">
        <v>34</v>
      </c>
      <c r="D14045" t="s">
        <v>35</v>
      </c>
      <c r="E14045">
        <v>1</v>
      </c>
      <c r="F14045" s="2">
        <v>9971.0300000000007</v>
      </c>
      <c r="G14045" s="3">
        <v>15495</v>
      </c>
      <c r="H14045" s="3">
        <v>99.710300000000004</v>
      </c>
      <c r="I14045" s="3">
        <v>468.63841000000002</v>
      </c>
      <c r="J14045" s="3">
        <v>10539.378710000001</v>
      </c>
      <c r="K14045" s="4">
        <v>0.35</v>
      </c>
      <c r="L14045" s="73">
        <v>19133.025965846155</v>
      </c>
    </row>
    <row r="14046" spans="1:12" x14ac:dyDescent="0.35">
      <c r="A14046" s="1" t="s">
        <v>23635</v>
      </c>
      <c r="B14046" t="s">
        <v>23636</v>
      </c>
      <c r="C14046" t="s">
        <v>21</v>
      </c>
      <c r="D14046" t="s">
        <v>22</v>
      </c>
      <c r="E14046">
        <v>1</v>
      </c>
      <c r="F14046" s="2">
        <v>2.6</v>
      </c>
      <c r="G14046" s="3">
        <v>7</v>
      </c>
      <c r="H14046" s="3">
        <v>2.6000000000000002E-2</v>
      </c>
      <c r="I14046" s="3">
        <v>0.1222</v>
      </c>
      <c r="J14046" s="3">
        <v>2.7481999999999998</v>
      </c>
      <c r="K14046" s="4">
        <v>0.35000000000000003</v>
      </c>
      <c r="L14046" s="73">
        <v>4.9890399999999993</v>
      </c>
    </row>
    <row r="14047" spans="1:12" x14ac:dyDescent="0.35">
      <c r="A14047" s="1" t="s">
        <v>23637</v>
      </c>
      <c r="B14047" t="s">
        <v>23638</v>
      </c>
      <c r="C14047" t="s">
        <v>34</v>
      </c>
      <c r="D14047" t="s">
        <v>35</v>
      </c>
      <c r="E14047">
        <v>1</v>
      </c>
      <c r="F14047" s="2">
        <v>49.21</v>
      </c>
      <c r="G14047" s="3">
        <v>123</v>
      </c>
      <c r="H14047" s="3">
        <v>0.49210000000000004</v>
      </c>
      <c r="I14047" s="3">
        <v>2.3128700000000002</v>
      </c>
      <c r="J14047" s="3">
        <v>52.014970000000005</v>
      </c>
      <c r="K14047" s="4">
        <v>0.35</v>
      </c>
      <c r="L14047" s="73">
        <v>94.427176307692307</v>
      </c>
    </row>
    <row r="14048" spans="1:12" x14ac:dyDescent="0.35">
      <c r="A14048" s="1" t="s">
        <v>23639</v>
      </c>
      <c r="B14048" t="s">
        <v>23640</v>
      </c>
      <c r="C14048" t="s">
        <v>363</v>
      </c>
      <c r="D14048" t="s">
        <v>364</v>
      </c>
      <c r="E14048">
        <v>1</v>
      </c>
      <c r="F14048" s="2">
        <v>47</v>
      </c>
      <c r="G14048" s="3">
        <v>90</v>
      </c>
      <c r="H14048" s="3">
        <v>0.47000000000000003</v>
      </c>
      <c r="I14048" s="3">
        <v>2.2090000000000001</v>
      </c>
      <c r="J14048" s="3">
        <v>49.679000000000002</v>
      </c>
      <c r="K14048" s="4">
        <v>0.35</v>
      </c>
      <c r="L14048" s="73">
        <v>90.186492307692305</v>
      </c>
    </row>
    <row r="14049" spans="1:12" x14ac:dyDescent="0.35">
      <c r="A14049" s="1" t="s">
        <v>23641</v>
      </c>
      <c r="B14049" t="s">
        <v>23642</v>
      </c>
      <c r="C14049" t="s">
        <v>26</v>
      </c>
      <c r="D14049" t="s">
        <v>27</v>
      </c>
      <c r="E14049">
        <v>1</v>
      </c>
      <c r="F14049" s="2">
        <v>492.48</v>
      </c>
      <c r="G14049" s="3">
        <v>1066</v>
      </c>
      <c r="H14049" s="3">
        <v>4.9248000000000003</v>
      </c>
      <c r="I14049" s="3">
        <v>23.146560000000001</v>
      </c>
      <c r="J14049" s="3">
        <v>520.55136000000005</v>
      </c>
      <c r="K14049" s="4">
        <v>0.35</v>
      </c>
      <c r="L14049" s="73">
        <v>945.00093046153847</v>
      </c>
    </row>
    <row r="14050" spans="1:12" x14ac:dyDescent="0.35">
      <c r="A14050" s="1" t="s">
        <v>23643</v>
      </c>
      <c r="B14050" t="s">
        <v>18769</v>
      </c>
      <c r="C14050" t="s">
        <v>363</v>
      </c>
      <c r="D14050" t="s">
        <v>364</v>
      </c>
      <c r="E14050">
        <v>1</v>
      </c>
      <c r="F14050" s="2">
        <v>153</v>
      </c>
      <c r="G14050" s="3">
        <v>357</v>
      </c>
      <c r="H14050" s="3">
        <v>1.53</v>
      </c>
      <c r="I14050" s="3">
        <v>7.1909999999999998</v>
      </c>
      <c r="J14050" s="3">
        <v>161.721</v>
      </c>
      <c r="K14050" s="4">
        <v>0.35</v>
      </c>
      <c r="L14050" s="73">
        <v>293.58581538461539</v>
      </c>
    </row>
    <row r="14051" spans="1:12" x14ac:dyDescent="0.35">
      <c r="A14051" s="1" t="s">
        <v>23644</v>
      </c>
      <c r="B14051" t="s">
        <v>23645</v>
      </c>
      <c r="C14051" t="s">
        <v>363</v>
      </c>
      <c r="D14051" t="s">
        <v>364</v>
      </c>
      <c r="E14051">
        <v>1</v>
      </c>
      <c r="F14051" s="2">
        <v>6395.95</v>
      </c>
      <c r="G14051" s="3">
        <v>12802</v>
      </c>
      <c r="H14051" s="3">
        <v>63.959499999999998</v>
      </c>
      <c r="I14051" s="3">
        <v>300.60964999999999</v>
      </c>
      <c r="J14051" s="3">
        <v>6760.5191500000001</v>
      </c>
      <c r="K14051" s="4">
        <v>0.34999999999999992</v>
      </c>
      <c r="L14051" s="73">
        <v>12272.942456923076</v>
      </c>
    </row>
    <row r="14052" spans="1:12" x14ac:dyDescent="0.35">
      <c r="A14052" s="1" t="s">
        <v>23646</v>
      </c>
      <c r="B14052" t="s">
        <v>1575</v>
      </c>
      <c r="C14052" t="s">
        <v>34</v>
      </c>
      <c r="D14052" t="s">
        <v>35</v>
      </c>
      <c r="E14052">
        <v>1</v>
      </c>
      <c r="F14052" s="2">
        <v>26607.040000000001</v>
      </c>
      <c r="G14052" s="3">
        <v>65745.119999999995</v>
      </c>
      <c r="H14052" s="3">
        <v>266.07040000000001</v>
      </c>
      <c r="I14052" s="3">
        <v>1250.53088</v>
      </c>
      <c r="J14052" s="3">
        <v>28123.64128</v>
      </c>
      <c r="K14052" s="4">
        <v>0.35</v>
      </c>
      <c r="L14052" s="73">
        <v>51055.225708307691</v>
      </c>
    </row>
    <row r="14053" spans="1:12" x14ac:dyDescent="0.35">
      <c r="A14053" s="1" t="s">
        <v>23647</v>
      </c>
      <c r="B14053" t="s">
        <v>1571</v>
      </c>
      <c r="C14053" t="s">
        <v>34</v>
      </c>
      <c r="D14053" t="s">
        <v>35</v>
      </c>
      <c r="E14053">
        <v>1</v>
      </c>
      <c r="F14053" s="2">
        <v>29501.01</v>
      </c>
      <c r="G14053" s="3">
        <v>81936</v>
      </c>
      <c r="H14053" s="3">
        <v>295.01009999999997</v>
      </c>
      <c r="I14053" s="3">
        <v>1386.54747</v>
      </c>
      <c r="J14053" s="3">
        <v>31182.567569999999</v>
      </c>
      <c r="K14053" s="4">
        <v>0.35000000000000003</v>
      </c>
      <c r="L14053" s="73">
        <v>56608.353434769233</v>
      </c>
    </row>
    <row r="14054" spans="1:12" x14ac:dyDescent="0.35">
      <c r="A14054" s="1" t="s">
        <v>23648</v>
      </c>
      <c r="B14054" t="s">
        <v>3729</v>
      </c>
      <c r="C14054" t="s">
        <v>13</v>
      </c>
      <c r="D14054" t="s">
        <v>14</v>
      </c>
      <c r="E14054">
        <v>1</v>
      </c>
      <c r="F14054" s="2">
        <v>9379.3799999999992</v>
      </c>
      <c r="G14054" s="3">
        <v>22691.435000000001</v>
      </c>
      <c r="H14054" s="3">
        <v>93.79379999999999</v>
      </c>
      <c r="I14054" s="3">
        <v>440.83085999999997</v>
      </c>
      <c r="J14054" s="3">
        <v>9914.0046599999987</v>
      </c>
      <c r="K14054" s="4">
        <v>0.35000000000000003</v>
      </c>
      <c r="L14054" s="73">
        <v>17997.731536615382</v>
      </c>
    </row>
    <row r="14055" spans="1:12" x14ac:dyDescent="0.35">
      <c r="A14055" s="1" t="s">
        <v>23649</v>
      </c>
      <c r="B14055" t="s">
        <v>23650</v>
      </c>
      <c r="C14055" t="s">
        <v>13</v>
      </c>
      <c r="D14055" t="s">
        <v>14</v>
      </c>
      <c r="E14055">
        <v>1</v>
      </c>
      <c r="F14055" s="2">
        <v>1071.8399999999999</v>
      </c>
      <c r="G14055" s="3">
        <v>2145</v>
      </c>
      <c r="H14055" s="3">
        <v>10.718399999999999</v>
      </c>
      <c r="I14055" s="3">
        <v>50.376479999999994</v>
      </c>
      <c r="J14055" s="3">
        <v>1132.9348799999998</v>
      </c>
      <c r="K14055" s="4">
        <v>0.35000000000000003</v>
      </c>
      <c r="L14055" s="73">
        <v>2056.7125513846149</v>
      </c>
    </row>
    <row r="14056" spans="1:12" x14ac:dyDescent="0.35">
      <c r="A14056" s="1" t="s">
        <v>23651</v>
      </c>
      <c r="B14056" t="s">
        <v>23652</v>
      </c>
      <c r="C14056" t="s">
        <v>363</v>
      </c>
      <c r="D14056" t="s">
        <v>364</v>
      </c>
      <c r="E14056">
        <v>1</v>
      </c>
      <c r="F14056" s="2">
        <v>141.68</v>
      </c>
      <c r="G14056" s="3">
        <v>309.64999999999998</v>
      </c>
      <c r="H14056" s="3">
        <v>1.4168000000000001</v>
      </c>
      <c r="I14056" s="3">
        <v>6.6589600000000004</v>
      </c>
      <c r="J14056" s="3">
        <v>149.75576000000001</v>
      </c>
      <c r="K14056" s="4">
        <v>0.34999999999999992</v>
      </c>
      <c r="L14056" s="73">
        <v>271.86430276923079</v>
      </c>
    </row>
    <row r="14057" spans="1:12" x14ac:dyDescent="0.35">
      <c r="A14057" s="1" t="s">
        <v>23653</v>
      </c>
      <c r="B14057" t="s">
        <v>23654</v>
      </c>
      <c r="C14057" t="s">
        <v>363</v>
      </c>
      <c r="D14057" t="s">
        <v>364</v>
      </c>
      <c r="E14057">
        <v>1</v>
      </c>
      <c r="F14057" s="2">
        <v>408</v>
      </c>
      <c r="G14057" s="3">
        <v>939.97</v>
      </c>
      <c r="H14057" s="3">
        <v>4.08</v>
      </c>
      <c r="I14057" s="3">
        <v>19.175999999999998</v>
      </c>
      <c r="J14057" s="3">
        <v>431.25599999999997</v>
      </c>
      <c r="K14057" s="4">
        <v>0.35</v>
      </c>
      <c r="L14057" s="73">
        <v>782.89550769230766</v>
      </c>
    </row>
    <row r="14058" spans="1:12" x14ac:dyDescent="0.35">
      <c r="A14058" s="1" t="s">
        <v>23655</v>
      </c>
      <c r="B14058" t="s">
        <v>23656</v>
      </c>
      <c r="C14058" t="s">
        <v>26</v>
      </c>
      <c r="D14058" t="s">
        <v>27</v>
      </c>
      <c r="E14058">
        <v>1</v>
      </c>
      <c r="F14058" s="2">
        <v>295.31</v>
      </c>
      <c r="G14058" s="3">
        <v>102</v>
      </c>
      <c r="H14058" s="3">
        <v>2.9531000000000001</v>
      </c>
      <c r="I14058" s="3">
        <v>13.879569999999999</v>
      </c>
      <c r="J14058" s="3">
        <v>312.14267000000001</v>
      </c>
      <c r="K14058" s="4">
        <v>0.35</v>
      </c>
      <c r="L14058" s="73">
        <v>566.65900092307686</v>
      </c>
    </row>
    <row r="14059" spans="1:12" x14ac:dyDescent="0.35">
      <c r="A14059" s="1" t="s">
        <v>23657</v>
      </c>
      <c r="B14059" t="s">
        <v>23658</v>
      </c>
      <c r="C14059" t="s">
        <v>363</v>
      </c>
      <c r="D14059" t="s">
        <v>364</v>
      </c>
      <c r="E14059">
        <v>1</v>
      </c>
      <c r="F14059" s="2">
        <v>512.62</v>
      </c>
      <c r="G14059" s="3">
        <v>1057</v>
      </c>
      <c r="H14059" s="3">
        <v>5.1261999999999999</v>
      </c>
      <c r="I14059" s="3">
        <v>24.093140000000002</v>
      </c>
      <c r="J14059" s="3">
        <v>541.83933999999999</v>
      </c>
      <c r="K14059" s="4">
        <v>0.35</v>
      </c>
      <c r="L14059" s="73">
        <v>983.64680184615372</v>
      </c>
    </row>
    <row r="14060" spans="1:12" x14ac:dyDescent="0.35">
      <c r="A14060" s="1" t="s">
        <v>23659</v>
      </c>
      <c r="B14060" t="s">
        <v>23660</v>
      </c>
      <c r="C14060" t="s">
        <v>363</v>
      </c>
      <c r="D14060" t="s">
        <v>364</v>
      </c>
      <c r="E14060">
        <v>1</v>
      </c>
      <c r="F14060" s="2">
        <v>549.45000000000005</v>
      </c>
      <c r="G14060" s="3">
        <v>1099</v>
      </c>
      <c r="H14060" s="3">
        <v>5.4945000000000004</v>
      </c>
      <c r="I14060" s="3">
        <v>25.824150000000003</v>
      </c>
      <c r="J14060" s="3">
        <v>580.76865000000009</v>
      </c>
      <c r="K14060" s="4">
        <v>0.34999999999999992</v>
      </c>
      <c r="L14060" s="73">
        <v>1054.3184723076924</v>
      </c>
    </row>
    <row r="14061" spans="1:12" x14ac:dyDescent="0.35">
      <c r="A14061" s="1" t="s">
        <v>23661</v>
      </c>
      <c r="B14061" t="s">
        <v>23662</v>
      </c>
      <c r="C14061" t="s">
        <v>363</v>
      </c>
      <c r="D14061" t="s">
        <v>364</v>
      </c>
      <c r="E14061">
        <v>1</v>
      </c>
      <c r="F14061" s="2">
        <v>1684.06</v>
      </c>
      <c r="G14061" s="3">
        <v>3739</v>
      </c>
      <c r="H14061" s="3">
        <v>16.840599999999998</v>
      </c>
      <c r="I14061" s="3">
        <v>79.150819999999996</v>
      </c>
      <c r="J14061" s="3">
        <v>1780.05142</v>
      </c>
      <c r="K14061" s="4">
        <v>0.35</v>
      </c>
      <c r="L14061" s="73">
        <v>3231.477962461538</v>
      </c>
    </row>
    <row r="14062" spans="1:12" x14ac:dyDescent="0.35">
      <c r="A14062" s="1" t="s">
        <v>23663</v>
      </c>
      <c r="B14062" t="s">
        <v>23664</v>
      </c>
      <c r="C14062" t="s">
        <v>363</v>
      </c>
      <c r="D14062" t="s">
        <v>364</v>
      </c>
      <c r="E14062">
        <v>1</v>
      </c>
      <c r="F14062" s="2">
        <v>751.18</v>
      </c>
      <c r="G14062" s="3">
        <v>1633</v>
      </c>
      <c r="H14062" s="3">
        <v>7.5118</v>
      </c>
      <c r="I14062" s="3">
        <v>35.305459999999997</v>
      </c>
      <c r="J14062" s="3">
        <v>793.99725999999998</v>
      </c>
      <c r="K14062" s="4">
        <v>0.35000000000000003</v>
      </c>
      <c r="L14062" s="73">
        <v>1441.4104104615385</v>
      </c>
    </row>
    <row r="14063" spans="1:12" x14ac:dyDescent="0.35">
      <c r="A14063" s="1" t="s">
        <v>23665</v>
      </c>
      <c r="B14063" t="s">
        <v>23666</v>
      </c>
      <c r="C14063" t="s">
        <v>26</v>
      </c>
      <c r="D14063" t="s">
        <v>27</v>
      </c>
      <c r="E14063">
        <v>1</v>
      </c>
      <c r="F14063" s="2">
        <v>171.92</v>
      </c>
      <c r="G14063" s="3">
        <v>349</v>
      </c>
      <c r="H14063" s="3">
        <v>1.7191999999999998</v>
      </c>
      <c r="I14063" s="3">
        <v>8.0802399999999999</v>
      </c>
      <c r="J14063" s="3">
        <v>181.71943999999999</v>
      </c>
      <c r="K14063" s="4">
        <v>0.35000000000000003</v>
      </c>
      <c r="L14063" s="73">
        <v>329.8906756923077</v>
      </c>
    </row>
    <row r="14064" spans="1:12" x14ac:dyDescent="0.35">
      <c r="A14064" s="1" t="s">
        <v>23667</v>
      </c>
      <c r="B14064" t="s">
        <v>23668</v>
      </c>
      <c r="C14064" t="s">
        <v>34</v>
      </c>
      <c r="D14064" t="s">
        <v>35</v>
      </c>
      <c r="E14064">
        <v>1</v>
      </c>
      <c r="F14064" s="2">
        <v>5738.04</v>
      </c>
      <c r="G14064" s="3">
        <v>15934</v>
      </c>
      <c r="H14064" s="3">
        <v>57.380400000000002</v>
      </c>
      <c r="I14064" s="3">
        <v>269.68788000000001</v>
      </c>
      <c r="J14064" s="3">
        <v>6065.1082800000004</v>
      </c>
      <c r="K14064" s="4">
        <v>0.34999999999999992</v>
      </c>
      <c r="L14064" s="73">
        <v>11010.504262153845</v>
      </c>
    </row>
    <row r="14065" spans="1:12" x14ac:dyDescent="0.35">
      <c r="A14065" s="1" t="s">
        <v>23669</v>
      </c>
      <c r="B14065" t="s">
        <v>1571</v>
      </c>
      <c r="C14065" t="s">
        <v>34</v>
      </c>
      <c r="D14065" t="s">
        <v>35</v>
      </c>
      <c r="E14065">
        <v>1</v>
      </c>
      <c r="F14065" s="2">
        <v>28652.78</v>
      </c>
      <c r="G14065" s="3">
        <v>79584</v>
      </c>
      <c r="H14065" s="3">
        <v>286.52780000000001</v>
      </c>
      <c r="I14065" s="3">
        <v>1346.68066</v>
      </c>
      <c r="J14065" s="3">
        <v>30285.98846</v>
      </c>
      <c r="K14065" s="4">
        <v>0.35</v>
      </c>
      <c r="L14065" s="73">
        <v>54980.717511999996</v>
      </c>
    </row>
    <row r="14066" spans="1:12" x14ac:dyDescent="0.35">
      <c r="A14066" s="1" t="s">
        <v>23670</v>
      </c>
      <c r="B14066" t="s">
        <v>23671</v>
      </c>
      <c r="C14066" t="s">
        <v>13</v>
      </c>
      <c r="D14066" t="s">
        <v>14</v>
      </c>
      <c r="E14066">
        <v>1</v>
      </c>
      <c r="F14066" s="2">
        <v>305.55</v>
      </c>
      <c r="G14066" s="3">
        <v>895</v>
      </c>
      <c r="H14066" s="3">
        <v>3.0555000000000003</v>
      </c>
      <c r="I14066" s="3">
        <v>14.360850000000001</v>
      </c>
      <c r="J14066" s="3">
        <v>322.96635000000003</v>
      </c>
      <c r="K14066" s="4">
        <v>0.35</v>
      </c>
      <c r="L14066" s="73">
        <v>586.3081430769231</v>
      </c>
    </row>
    <row r="14067" spans="1:12" x14ac:dyDescent="0.35">
      <c r="A14067" s="1" t="s">
        <v>23672</v>
      </c>
      <c r="B14067" t="s">
        <v>23673</v>
      </c>
      <c r="C14067" t="s">
        <v>34</v>
      </c>
      <c r="D14067" t="s">
        <v>35</v>
      </c>
      <c r="E14067">
        <v>1</v>
      </c>
      <c r="F14067" s="2">
        <v>132.34</v>
      </c>
      <c r="G14067" s="3">
        <v>324</v>
      </c>
      <c r="H14067" s="3">
        <v>1.3234000000000001</v>
      </c>
      <c r="I14067" s="3">
        <v>6.2199800000000005</v>
      </c>
      <c r="J14067" s="3">
        <v>139.88337999999999</v>
      </c>
      <c r="K14067" s="4">
        <v>0.34999999999999992</v>
      </c>
      <c r="L14067" s="73">
        <v>253.94213599999995</v>
      </c>
    </row>
    <row r="14068" spans="1:12" x14ac:dyDescent="0.35">
      <c r="A14068" s="1" t="s">
        <v>23674</v>
      </c>
      <c r="B14068" t="s">
        <v>23675</v>
      </c>
      <c r="C14068" t="s">
        <v>34</v>
      </c>
      <c r="D14068" t="s">
        <v>35</v>
      </c>
      <c r="E14068">
        <v>1</v>
      </c>
      <c r="F14068" s="2">
        <v>0.219</v>
      </c>
      <c r="G14068" s="3">
        <v>1</v>
      </c>
      <c r="H14068" s="3">
        <v>2.1900000000000001E-3</v>
      </c>
      <c r="I14068" s="3">
        <v>1.0293E-2</v>
      </c>
      <c r="J14068" s="3">
        <v>0.23148299999999999</v>
      </c>
      <c r="K14068" s="4">
        <v>0.35000000000000003</v>
      </c>
      <c r="L14068" s="73">
        <v>0.42023067692307692</v>
      </c>
    </row>
    <row r="14069" spans="1:12" x14ac:dyDescent="0.35">
      <c r="A14069" s="1" t="s">
        <v>23676</v>
      </c>
      <c r="B14069" t="s">
        <v>23677</v>
      </c>
      <c r="C14069" t="s">
        <v>363</v>
      </c>
      <c r="D14069" t="s">
        <v>364</v>
      </c>
      <c r="E14069">
        <v>1</v>
      </c>
      <c r="F14069" s="2">
        <v>1735</v>
      </c>
      <c r="G14069" s="3">
        <v>2862</v>
      </c>
      <c r="H14069" s="3">
        <v>17.350000000000001</v>
      </c>
      <c r="I14069" s="3">
        <v>81.545000000000002</v>
      </c>
      <c r="J14069" s="3">
        <v>1833.895</v>
      </c>
      <c r="K14069" s="4">
        <v>0.35</v>
      </c>
      <c r="L14069" s="73">
        <v>3329.2247692307692</v>
      </c>
    </row>
    <row r="14070" spans="1:12" x14ac:dyDescent="0.35">
      <c r="A14070" s="1" t="s">
        <v>23678</v>
      </c>
      <c r="B14070" t="s">
        <v>23679</v>
      </c>
      <c r="C14070" t="s">
        <v>363</v>
      </c>
      <c r="D14070" t="s">
        <v>364</v>
      </c>
      <c r="E14070">
        <v>1</v>
      </c>
      <c r="F14070" s="2">
        <v>104.5</v>
      </c>
      <c r="G14070" s="3">
        <v>196</v>
      </c>
      <c r="H14070" s="3">
        <v>1.0449999999999999</v>
      </c>
      <c r="I14070" s="3">
        <v>4.9115000000000002</v>
      </c>
      <c r="J14070" s="3">
        <v>110.45650000000001</v>
      </c>
      <c r="K14070" s="4">
        <v>0.35</v>
      </c>
      <c r="L14070" s="73">
        <v>200.52103076923078</v>
      </c>
    </row>
    <row r="14071" spans="1:12" x14ac:dyDescent="0.35">
      <c r="A14071" s="1">
        <v>7067</v>
      </c>
      <c r="B14071" t="s">
        <v>23680</v>
      </c>
      <c r="C14071" t="s">
        <v>34</v>
      </c>
      <c r="D14071" t="s">
        <v>35</v>
      </c>
      <c r="E14071">
        <v>1</v>
      </c>
      <c r="F14071" s="2">
        <v>62.8</v>
      </c>
      <c r="G14071" s="3">
        <v>159.10720000000001</v>
      </c>
      <c r="H14071" s="3">
        <v>0.628</v>
      </c>
      <c r="I14071" s="3">
        <v>2.9516</v>
      </c>
      <c r="J14071" s="3">
        <v>66.379599999999996</v>
      </c>
      <c r="K14071" s="4">
        <v>0.35000000000000003</v>
      </c>
      <c r="L14071" s="73">
        <v>120.5045046153846</v>
      </c>
    </row>
    <row r="14072" spans="1:12" x14ac:dyDescent="0.35">
      <c r="A14072" s="1" t="s">
        <v>23681</v>
      </c>
      <c r="B14072" t="s">
        <v>20219</v>
      </c>
      <c r="C14072" t="s">
        <v>34</v>
      </c>
      <c r="D14072" t="s">
        <v>35</v>
      </c>
      <c r="E14072">
        <v>1</v>
      </c>
      <c r="F14072" s="2">
        <v>5739.64</v>
      </c>
      <c r="G14072" s="3">
        <v>8400</v>
      </c>
      <c r="H14072" s="3">
        <v>57.396400000000007</v>
      </c>
      <c r="I14072" s="3">
        <v>269.76308</v>
      </c>
      <c r="J14072" s="3">
        <v>6066.7994799999997</v>
      </c>
      <c r="K14072" s="4">
        <v>0.35000000000000003</v>
      </c>
      <c r="L14072" s="73">
        <v>11013.574440615384</v>
      </c>
    </row>
    <row r="14073" spans="1:12" x14ac:dyDescent="0.35">
      <c r="A14073" s="1" t="s">
        <v>23682</v>
      </c>
      <c r="B14073" t="s">
        <v>23683</v>
      </c>
      <c r="C14073" t="s">
        <v>13</v>
      </c>
      <c r="D14073" t="s">
        <v>14</v>
      </c>
      <c r="E14073">
        <v>1</v>
      </c>
      <c r="F14073" s="2">
        <v>714.84</v>
      </c>
      <c r="G14073" s="3">
        <v>1431</v>
      </c>
      <c r="H14073" s="3">
        <v>7.1484000000000005</v>
      </c>
      <c r="I14073" s="3">
        <v>33.597480000000004</v>
      </c>
      <c r="J14073" s="3">
        <v>755.58588000000009</v>
      </c>
      <c r="K14073" s="4">
        <v>0.35</v>
      </c>
      <c r="L14073" s="73">
        <v>1371.6789821538464</v>
      </c>
    </row>
    <row r="14074" spans="1:12" x14ac:dyDescent="0.35">
      <c r="A14074" s="1" t="s">
        <v>23684</v>
      </c>
      <c r="B14074" t="s">
        <v>20287</v>
      </c>
      <c r="C14074" t="s">
        <v>34</v>
      </c>
      <c r="D14074" t="s">
        <v>35</v>
      </c>
      <c r="E14074">
        <v>1</v>
      </c>
      <c r="F14074" s="2">
        <v>221.71</v>
      </c>
      <c r="G14074" s="3">
        <v>542.70719999999994</v>
      </c>
      <c r="H14074" s="3">
        <v>2.2171000000000003</v>
      </c>
      <c r="I14074" s="3">
        <v>10.42037</v>
      </c>
      <c r="J14074" s="3">
        <v>234.34746999999999</v>
      </c>
      <c r="K14074" s="4">
        <v>0.35</v>
      </c>
      <c r="L14074" s="73">
        <v>425.43079169230765</v>
      </c>
    </row>
    <row r="14075" spans="1:12" x14ac:dyDescent="0.35">
      <c r="A14075" s="1" t="s">
        <v>23685</v>
      </c>
      <c r="B14075" t="s">
        <v>20060</v>
      </c>
      <c r="C14075" t="s">
        <v>34</v>
      </c>
      <c r="D14075" t="s">
        <v>35</v>
      </c>
      <c r="E14075">
        <v>1</v>
      </c>
      <c r="F14075" s="2">
        <v>18698.53</v>
      </c>
      <c r="G14075" s="3">
        <v>51936</v>
      </c>
      <c r="H14075" s="3">
        <v>186.9853</v>
      </c>
      <c r="I14075" s="3">
        <v>878.8309099999999</v>
      </c>
      <c r="J14075" s="3">
        <v>19764.34621</v>
      </c>
      <c r="K14075" s="4">
        <v>0.35</v>
      </c>
      <c r="L14075" s="73">
        <v>35879.890042769228</v>
      </c>
    </row>
    <row r="14076" spans="1:12" x14ac:dyDescent="0.35">
      <c r="A14076" s="1" t="s">
        <v>23686</v>
      </c>
      <c r="B14076" t="s">
        <v>23687</v>
      </c>
      <c r="C14076" t="s">
        <v>13</v>
      </c>
      <c r="D14076" t="s">
        <v>14</v>
      </c>
      <c r="E14076">
        <v>1</v>
      </c>
      <c r="F14076" s="2">
        <v>1433.04</v>
      </c>
      <c r="G14076" s="3">
        <v>4081</v>
      </c>
      <c r="H14076" s="3">
        <v>14.330399999999999</v>
      </c>
      <c r="I14076" s="3">
        <v>67.352879999999999</v>
      </c>
      <c r="J14076" s="3">
        <v>1514.7232799999999</v>
      </c>
      <c r="K14076" s="4">
        <v>0.35</v>
      </c>
      <c r="L14076" s="73">
        <v>2749.8053390769228</v>
      </c>
    </row>
    <row r="14077" spans="1:12" x14ac:dyDescent="0.35">
      <c r="A14077" s="1" t="s">
        <v>23688</v>
      </c>
      <c r="B14077" t="s">
        <v>23689</v>
      </c>
      <c r="C14077" t="s">
        <v>13</v>
      </c>
      <c r="D14077" t="s">
        <v>14</v>
      </c>
      <c r="E14077">
        <v>1</v>
      </c>
      <c r="F14077" s="2">
        <v>411.75</v>
      </c>
      <c r="G14077" s="3">
        <v>1194</v>
      </c>
      <c r="H14077" s="3">
        <v>4.1174999999999997</v>
      </c>
      <c r="I14077" s="3">
        <v>19.352250000000002</v>
      </c>
      <c r="J14077" s="3">
        <v>435.21975000000003</v>
      </c>
      <c r="K14077" s="4">
        <v>0.34999999999999992</v>
      </c>
      <c r="L14077" s="73">
        <v>790.09123846153841</v>
      </c>
    </row>
    <row r="14078" spans="1:12" x14ac:dyDescent="0.35">
      <c r="A14078" s="1" t="s">
        <v>23690</v>
      </c>
      <c r="B14078" t="s">
        <v>23691</v>
      </c>
      <c r="C14078" t="s">
        <v>363</v>
      </c>
      <c r="D14078" t="s">
        <v>364</v>
      </c>
      <c r="E14078">
        <v>1</v>
      </c>
      <c r="F14078" s="2">
        <v>821.63</v>
      </c>
      <c r="G14078" s="3">
        <v>1584</v>
      </c>
      <c r="H14078" s="3">
        <v>8.2163000000000004</v>
      </c>
      <c r="I14078" s="3">
        <v>38.616610000000001</v>
      </c>
      <c r="J14078" s="3">
        <v>868.46291000000008</v>
      </c>
      <c r="K14078" s="4">
        <v>0.35</v>
      </c>
      <c r="L14078" s="73">
        <v>1576.594205846154</v>
      </c>
    </row>
    <row r="14079" spans="1:12" x14ac:dyDescent="0.35">
      <c r="A14079" s="1" t="s">
        <v>23692</v>
      </c>
      <c r="B14079" t="s">
        <v>23693</v>
      </c>
      <c r="C14079" t="s">
        <v>363</v>
      </c>
      <c r="D14079" t="s">
        <v>364</v>
      </c>
      <c r="E14079">
        <v>1</v>
      </c>
      <c r="F14079" s="2">
        <v>79.88</v>
      </c>
      <c r="G14079" s="3">
        <v>1019</v>
      </c>
      <c r="H14079" s="3">
        <v>0.79879999999999995</v>
      </c>
      <c r="I14079" s="3">
        <v>3.7543599999999997</v>
      </c>
      <c r="J14079" s="3">
        <v>84.433160000000001</v>
      </c>
      <c r="K14079" s="4">
        <v>0.35000000000000003</v>
      </c>
      <c r="L14079" s="73">
        <v>153.27865969230771</v>
      </c>
    </row>
    <row r="14080" spans="1:12" x14ac:dyDescent="0.35">
      <c r="A14080" s="1" t="s">
        <v>23694</v>
      </c>
      <c r="B14080" t="s">
        <v>13837</v>
      </c>
      <c r="C14080" t="s">
        <v>34</v>
      </c>
      <c r="D14080" t="s">
        <v>35</v>
      </c>
      <c r="E14080">
        <v>1</v>
      </c>
      <c r="F14080" s="2">
        <v>245</v>
      </c>
      <c r="G14080" s="3">
        <v>469</v>
      </c>
      <c r="H14080" s="3">
        <v>2.4500000000000002</v>
      </c>
      <c r="I14080" s="3">
        <v>11.515000000000001</v>
      </c>
      <c r="J14080" s="3">
        <v>258.96499999999997</v>
      </c>
      <c r="K14080" s="4">
        <v>0.34999999999999992</v>
      </c>
      <c r="L14080" s="73">
        <v>470.12107692307683</v>
      </c>
    </row>
    <row r="14081" spans="1:12" x14ac:dyDescent="0.35">
      <c r="A14081" s="1" t="s">
        <v>23695</v>
      </c>
      <c r="B14081" t="s">
        <v>20912</v>
      </c>
      <c r="C14081" t="s">
        <v>34</v>
      </c>
      <c r="D14081" t="s">
        <v>35</v>
      </c>
      <c r="E14081">
        <v>1</v>
      </c>
      <c r="F14081" s="2">
        <v>23550.97</v>
      </c>
      <c r="G14081" s="3">
        <v>51587</v>
      </c>
      <c r="H14081" s="3">
        <v>235.50970000000001</v>
      </c>
      <c r="I14081" s="3">
        <v>1106.8955900000001</v>
      </c>
      <c r="J14081" s="3">
        <v>24893.37529</v>
      </c>
      <c r="K14081" s="4">
        <v>0.35000000000000003</v>
      </c>
      <c r="L14081" s="73">
        <v>45191.050526461542</v>
      </c>
    </row>
    <row r="14082" spans="1:12" x14ac:dyDescent="0.35">
      <c r="A14082" s="1" t="s">
        <v>23696</v>
      </c>
      <c r="B14082" t="s">
        <v>23697</v>
      </c>
      <c r="C14082" t="s">
        <v>21</v>
      </c>
      <c r="D14082" t="s">
        <v>22</v>
      </c>
      <c r="E14082">
        <v>1</v>
      </c>
      <c r="F14082" s="2">
        <v>654.46</v>
      </c>
      <c r="G14082" s="3">
        <v>1417</v>
      </c>
      <c r="H14082" s="3">
        <v>6.5446000000000009</v>
      </c>
      <c r="I14082" s="3">
        <v>30.759620000000002</v>
      </c>
      <c r="J14082" s="3">
        <v>691.76422000000002</v>
      </c>
      <c r="K14082" s="4">
        <v>0.35</v>
      </c>
      <c r="L14082" s="73">
        <v>1255.8181224615385</v>
      </c>
    </row>
    <row r="14083" spans="1:12" x14ac:dyDescent="0.35">
      <c r="A14083" s="1" t="s">
        <v>23698</v>
      </c>
      <c r="B14083" t="s">
        <v>23699</v>
      </c>
      <c r="C14083" t="s">
        <v>363</v>
      </c>
      <c r="D14083" t="s">
        <v>364</v>
      </c>
      <c r="E14083">
        <v>1</v>
      </c>
      <c r="F14083" s="2">
        <v>16065</v>
      </c>
      <c r="G14083" s="3">
        <v>1005</v>
      </c>
      <c r="H14083" s="3">
        <v>160.65</v>
      </c>
      <c r="I14083" s="3">
        <v>755.05499999999995</v>
      </c>
      <c r="J14083" s="3">
        <v>16980.704999999998</v>
      </c>
      <c r="K14083" s="4">
        <v>0.35000000000000003</v>
      </c>
      <c r="L14083" s="73">
        <v>30826.510615384614</v>
      </c>
    </row>
    <row r="14084" spans="1:12" x14ac:dyDescent="0.35">
      <c r="A14084" s="1" t="s">
        <v>23700</v>
      </c>
      <c r="B14084" t="s">
        <v>23701</v>
      </c>
      <c r="C14084" t="s">
        <v>363</v>
      </c>
      <c r="D14084" t="s">
        <v>364</v>
      </c>
      <c r="E14084">
        <v>1</v>
      </c>
      <c r="F14084" s="2">
        <v>1652.78</v>
      </c>
      <c r="G14084" s="3">
        <v>3408</v>
      </c>
      <c r="H14084" s="3">
        <v>16.527799999999999</v>
      </c>
      <c r="I14084" s="3">
        <v>77.680660000000003</v>
      </c>
      <c r="J14084" s="3">
        <v>1746.98846</v>
      </c>
      <c r="K14084" s="4">
        <v>0.34999999999999992</v>
      </c>
      <c r="L14084" s="73">
        <v>3171.4559735384614</v>
      </c>
    </row>
    <row r="14085" spans="1:12" x14ac:dyDescent="0.35">
      <c r="A14085" s="1" t="s">
        <v>23702</v>
      </c>
      <c r="B14085" t="s">
        <v>23703</v>
      </c>
      <c r="C14085" t="s">
        <v>363</v>
      </c>
      <c r="D14085" t="s">
        <v>364</v>
      </c>
      <c r="E14085">
        <v>1</v>
      </c>
      <c r="F14085" s="2">
        <v>2108</v>
      </c>
      <c r="G14085" s="3">
        <v>4977</v>
      </c>
      <c r="H14085" s="3">
        <v>21.080000000000002</v>
      </c>
      <c r="I14085" s="3">
        <v>99.075999999999993</v>
      </c>
      <c r="J14085" s="3">
        <v>2228.1559999999999</v>
      </c>
      <c r="K14085" s="4">
        <v>0.35</v>
      </c>
      <c r="L14085" s="73">
        <v>4044.9601230769226</v>
      </c>
    </row>
    <row r="14086" spans="1:12" x14ac:dyDescent="0.35">
      <c r="A14086" s="1" t="s">
        <v>23704</v>
      </c>
      <c r="B14086" t="s">
        <v>23705</v>
      </c>
      <c r="C14086" t="s">
        <v>26</v>
      </c>
      <c r="D14086" t="s">
        <v>27</v>
      </c>
      <c r="E14086">
        <v>1</v>
      </c>
      <c r="F14086" s="2">
        <v>2510</v>
      </c>
      <c r="G14086" s="3">
        <v>5099</v>
      </c>
      <c r="H14086" s="3">
        <v>25.1</v>
      </c>
      <c r="I14086" s="3">
        <v>117.97</v>
      </c>
      <c r="J14086" s="3">
        <v>2653.0699999999997</v>
      </c>
      <c r="K14086" s="4">
        <v>0.34999999999999992</v>
      </c>
      <c r="L14086" s="73">
        <v>4816.3424615384611</v>
      </c>
    </row>
    <row r="14087" spans="1:12" x14ac:dyDescent="0.35">
      <c r="A14087" s="1" t="s">
        <v>23706</v>
      </c>
      <c r="B14087" t="s">
        <v>23707</v>
      </c>
      <c r="C14087" t="s">
        <v>13</v>
      </c>
      <c r="D14087" t="s">
        <v>14</v>
      </c>
      <c r="E14087">
        <v>1</v>
      </c>
      <c r="F14087" s="2">
        <v>471</v>
      </c>
      <c r="G14087" s="3">
        <v>1095.28</v>
      </c>
      <c r="H14087" s="3">
        <v>4.71</v>
      </c>
      <c r="I14087" s="3">
        <v>22.137</v>
      </c>
      <c r="J14087" s="3">
        <v>497.84699999999998</v>
      </c>
      <c r="K14087" s="4">
        <v>0.34999999999999992</v>
      </c>
      <c r="L14087" s="73">
        <v>903.78378461538455</v>
      </c>
    </row>
    <row r="14088" spans="1:12" x14ac:dyDescent="0.35">
      <c r="A14088" s="1" t="s">
        <v>23708</v>
      </c>
      <c r="B14088" t="s">
        <v>23709</v>
      </c>
      <c r="C14088" t="s">
        <v>13</v>
      </c>
      <c r="D14088" t="s">
        <v>14</v>
      </c>
      <c r="E14088">
        <v>1</v>
      </c>
      <c r="F14088" s="2">
        <v>1665.57</v>
      </c>
      <c r="G14088" s="3">
        <v>3638</v>
      </c>
      <c r="H14088" s="3">
        <v>16.6557</v>
      </c>
      <c r="I14088" s="3">
        <v>78.281790000000001</v>
      </c>
      <c r="J14088" s="3">
        <v>1760.50749</v>
      </c>
      <c r="K14088" s="4">
        <v>0.35</v>
      </c>
      <c r="L14088" s="73">
        <v>3195.9982126153845</v>
      </c>
    </row>
    <row r="14089" spans="1:12" x14ac:dyDescent="0.35">
      <c r="A14089" s="1" t="s">
        <v>23710</v>
      </c>
      <c r="B14089" t="s">
        <v>20472</v>
      </c>
      <c r="C14089" t="s">
        <v>34</v>
      </c>
      <c r="D14089" t="s">
        <v>35</v>
      </c>
      <c r="E14089">
        <v>1</v>
      </c>
      <c r="F14089" s="2">
        <v>15660</v>
      </c>
      <c r="G14089" s="3">
        <v>39847.258999999998</v>
      </c>
      <c r="H14089" s="3">
        <v>156.6</v>
      </c>
      <c r="I14089" s="3">
        <v>736.02</v>
      </c>
      <c r="J14089" s="3">
        <v>16552.62</v>
      </c>
      <c r="K14089" s="4">
        <v>0.35000000000000003</v>
      </c>
      <c r="L14089" s="73">
        <v>30049.37169230769</v>
      </c>
    </row>
    <row r="14090" spans="1:12" x14ac:dyDescent="0.35">
      <c r="A14090" s="1" t="s">
        <v>23711</v>
      </c>
      <c r="B14090" t="s">
        <v>23712</v>
      </c>
      <c r="C14090" t="s">
        <v>363</v>
      </c>
      <c r="D14090" t="s">
        <v>364</v>
      </c>
      <c r="E14090">
        <v>1</v>
      </c>
      <c r="F14090" s="2">
        <v>73.37</v>
      </c>
      <c r="G14090" s="3">
        <v>138</v>
      </c>
      <c r="H14090" s="3">
        <v>0.73370000000000002</v>
      </c>
      <c r="I14090" s="3">
        <v>3.4483900000000003</v>
      </c>
      <c r="J14090" s="3">
        <v>77.552090000000007</v>
      </c>
      <c r="K14090" s="4">
        <v>0.35</v>
      </c>
      <c r="L14090" s="73">
        <v>140.78687107692309</v>
      </c>
    </row>
    <row r="14091" spans="1:12" x14ac:dyDescent="0.35">
      <c r="A14091" s="1" t="s">
        <v>23713</v>
      </c>
      <c r="B14091" t="s">
        <v>23714</v>
      </c>
      <c r="C14091" t="s">
        <v>34</v>
      </c>
      <c r="D14091" t="s">
        <v>35</v>
      </c>
      <c r="E14091">
        <v>1</v>
      </c>
      <c r="F14091" s="2">
        <v>7397.03</v>
      </c>
      <c r="G14091" s="3">
        <v>11495</v>
      </c>
      <c r="H14091" s="3">
        <v>73.970299999999995</v>
      </c>
      <c r="I14091" s="3">
        <v>347.66041000000001</v>
      </c>
      <c r="J14091" s="3">
        <v>7818.6607100000001</v>
      </c>
      <c r="K14091" s="4">
        <v>0.35</v>
      </c>
      <c r="L14091" s="73">
        <v>14193.876365846154</v>
      </c>
    </row>
    <row r="14092" spans="1:12" x14ac:dyDescent="0.35">
      <c r="A14092" s="1" t="s">
        <v>23715</v>
      </c>
      <c r="B14092" t="s">
        <v>23716</v>
      </c>
      <c r="C14092" t="s">
        <v>34</v>
      </c>
      <c r="D14092" t="s">
        <v>35</v>
      </c>
      <c r="E14092">
        <v>1</v>
      </c>
      <c r="F14092" s="2">
        <v>6926.04</v>
      </c>
      <c r="G14092" s="3">
        <v>19235</v>
      </c>
      <c r="H14092" s="3">
        <v>69.260400000000004</v>
      </c>
      <c r="I14092" s="3">
        <v>325.52388000000002</v>
      </c>
      <c r="J14092" s="3">
        <v>7320.8242799999998</v>
      </c>
      <c r="K14092" s="4">
        <v>0.35</v>
      </c>
      <c r="L14092" s="73">
        <v>13290.111769846153</v>
      </c>
    </row>
    <row r="14093" spans="1:12" x14ac:dyDescent="0.35">
      <c r="A14093" s="1" t="s">
        <v>23717</v>
      </c>
      <c r="B14093" t="s">
        <v>23718</v>
      </c>
      <c r="C14093" t="s">
        <v>363</v>
      </c>
      <c r="D14093" t="s">
        <v>364</v>
      </c>
      <c r="E14093">
        <v>1</v>
      </c>
      <c r="F14093" s="2">
        <v>244.8</v>
      </c>
      <c r="G14093" s="3">
        <v>563</v>
      </c>
      <c r="H14093" s="3">
        <v>2.448</v>
      </c>
      <c r="I14093" s="3">
        <v>11.505600000000001</v>
      </c>
      <c r="J14093" s="3">
        <v>258.75360000000001</v>
      </c>
      <c r="K14093" s="4">
        <v>0.35</v>
      </c>
      <c r="L14093" s="73">
        <v>469.73730461538457</v>
      </c>
    </row>
    <row r="14094" spans="1:12" x14ac:dyDescent="0.35">
      <c r="A14094" s="1" t="s">
        <v>23719</v>
      </c>
      <c r="B14094" t="s">
        <v>19609</v>
      </c>
      <c r="C14094" t="s">
        <v>34</v>
      </c>
      <c r="D14094" t="s">
        <v>35</v>
      </c>
      <c r="E14094">
        <v>1</v>
      </c>
      <c r="F14094" s="2">
        <v>3718.44</v>
      </c>
      <c r="G14094" s="3">
        <v>9829</v>
      </c>
      <c r="H14094" s="3">
        <v>37.184400000000004</v>
      </c>
      <c r="I14094" s="3">
        <v>174.76668000000001</v>
      </c>
      <c r="J14094" s="3">
        <v>3930.3910800000003</v>
      </c>
      <c r="K14094" s="4">
        <v>0.35</v>
      </c>
      <c r="L14094" s="73">
        <v>7135.1714990769233</v>
      </c>
    </row>
    <row r="14095" spans="1:12" x14ac:dyDescent="0.35">
      <c r="A14095" s="1" t="s">
        <v>23720</v>
      </c>
      <c r="B14095" t="s">
        <v>23721</v>
      </c>
      <c r="C14095" t="s">
        <v>13</v>
      </c>
      <c r="D14095" t="s">
        <v>14</v>
      </c>
      <c r="E14095">
        <v>1</v>
      </c>
      <c r="F14095" s="2">
        <v>474</v>
      </c>
      <c r="G14095" s="3">
        <v>1102.26</v>
      </c>
      <c r="H14095" s="3">
        <v>4.74</v>
      </c>
      <c r="I14095" s="3">
        <v>22.277999999999999</v>
      </c>
      <c r="J14095" s="3">
        <v>501.01800000000003</v>
      </c>
      <c r="K14095" s="4">
        <v>0.35</v>
      </c>
      <c r="L14095" s="73">
        <v>909.54036923076933</v>
      </c>
    </row>
    <row r="14096" spans="1:12" x14ac:dyDescent="0.35">
      <c r="A14096" s="1" t="s">
        <v>23722</v>
      </c>
      <c r="B14096" t="s">
        <v>23723</v>
      </c>
      <c r="C14096" t="s">
        <v>363</v>
      </c>
      <c r="D14096" t="s">
        <v>364</v>
      </c>
      <c r="E14096">
        <v>1</v>
      </c>
      <c r="F14096" s="2">
        <v>251.16</v>
      </c>
      <c r="G14096" s="3">
        <v>771</v>
      </c>
      <c r="H14096" s="3">
        <v>2.5116000000000001</v>
      </c>
      <c r="I14096" s="3">
        <v>11.80452</v>
      </c>
      <c r="J14096" s="3">
        <v>265.47611999999998</v>
      </c>
      <c r="K14096" s="4">
        <v>0.35</v>
      </c>
      <c r="L14096" s="73">
        <v>481.94126399999993</v>
      </c>
    </row>
    <row r="14097" spans="1:12" x14ac:dyDescent="0.35">
      <c r="A14097" s="1" t="s">
        <v>23724</v>
      </c>
      <c r="B14097" t="s">
        <v>23725</v>
      </c>
      <c r="C14097" t="s">
        <v>363</v>
      </c>
      <c r="D14097" t="s">
        <v>364</v>
      </c>
      <c r="E14097">
        <v>1</v>
      </c>
      <c r="F14097" s="2">
        <v>187</v>
      </c>
      <c r="G14097" s="3">
        <v>435</v>
      </c>
      <c r="H14097" s="3">
        <v>1.87</v>
      </c>
      <c r="I14097" s="3">
        <v>8.7889999999999997</v>
      </c>
      <c r="J14097" s="3">
        <v>197.65899999999999</v>
      </c>
      <c r="K14097" s="4">
        <v>0.34999999999999992</v>
      </c>
      <c r="L14097" s="73">
        <v>358.82710769230766</v>
      </c>
    </row>
    <row r="14098" spans="1:12" x14ac:dyDescent="0.35">
      <c r="A14098" s="1" t="s">
        <v>23726</v>
      </c>
      <c r="B14098" t="s">
        <v>23727</v>
      </c>
      <c r="C14098" t="s">
        <v>363</v>
      </c>
      <c r="D14098" t="s">
        <v>364</v>
      </c>
      <c r="E14098">
        <v>1</v>
      </c>
      <c r="F14098" s="2">
        <v>90.74</v>
      </c>
      <c r="G14098" s="3">
        <v>182</v>
      </c>
      <c r="H14098" s="3">
        <v>0.90739999999999998</v>
      </c>
      <c r="I14098" s="3">
        <v>4.26478</v>
      </c>
      <c r="J14098" s="3">
        <v>95.912179999999992</v>
      </c>
      <c r="K14098" s="4">
        <v>0.35000000000000003</v>
      </c>
      <c r="L14098" s="73">
        <v>174.11749599999999</v>
      </c>
    </row>
    <row r="14099" spans="1:12" x14ac:dyDescent="0.35">
      <c r="A14099" s="1" t="s">
        <v>23728</v>
      </c>
      <c r="B14099" t="s">
        <v>23729</v>
      </c>
      <c r="C14099" t="s">
        <v>34</v>
      </c>
      <c r="D14099" t="s">
        <v>35</v>
      </c>
      <c r="E14099">
        <v>1</v>
      </c>
      <c r="F14099" s="2">
        <v>87.26</v>
      </c>
      <c r="G14099" s="3">
        <v>254.24</v>
      </c>
      <c r="H14099" s="3">
        <v>0.87260000000000004</v>
      </c>
      <c r="I14099" s="3">
        <v>4.1012200000000005</v>
      </c>
      <c r="J14099" s="3">
        <v>92.233820000000009</v>
      </c>
      <c r="K14099" s="4">
        <v>0.35</v>
      </c>
      <c r="L14099" s="73">
        <v>167.43985784615384</v>
      </c>
    </row>
    <row r="14100" spans="1:12" x14ac:dyDescent="0.35">
      <c r="A14100" s="1" t="s">
        <v>23730</v>
      </c>
      <c r="B14100" t="s">
        <v>23731</v>
      </c>
      <c r="C14100" t="s">
        <v>13</v>
      </c>
      <c r="D14100" t="s">
        <v>14</v>
      </c>
      <c r="E14100">
        <v>1</v>
      </c>
      <c r="F14100" s="2">
        <v>609.84</v>
      </c>
      <c r="G14100" s="3">
        <v>1220</v>
      </c>
      <c r="H14100" s="3">
        <v>6.0984000000000007</v>
      </c>
      <c r="I14100" s="3">
        <v>28.662480000000002</v>
      </c>
      <c r="J14100" s="3">
        <v>644.60087999999996</v>
      </c>
      <c r="K14100" s="4">
        <v>0.35</v>
      </c>
      <c r="L14100" s="73">
        <v>1170.1985206153845</v>
      </c>
    </row>
    <row r="14101" spans="1:12" x14ac:dyDescent="0.35">
      <c r="A14101" s="1" t="s">
        <v>23732</v>
      </c>
      <c r="B14101" t="s">
        <v>23733</v>
      </c>
      <c r="C14101" t="s">
        <v>21</v>
      </c>
      <c r="D14101" t="s">
        <v>22</v>
      </c>
      <c r="E14101">
        <v>1</v>
      </c>
      <c r="F14101" s="2">
        <v>37.630000000000003</v>
      </c>
      <c r="G14101" s="3">
        <v>150</v>
      </c>
      <c r="H14101" s="3">
        <v>0.37630000000000002</v>
      </c>
      <c r="I14101" s="3">
        <v>1.76861</v>
      </c>
      <c r="J14101" s="3">
        <v>39.774910000000006</v>
      </c>
      <c r="K14101" s="4">
        <v>0.35</v>
      </c>
      <c r="L14101" s="73">
        <v>72.206759692307699</v>
      </c>
    </row>
    <row r="14102" spans="1:12" x14ac:dyDescent="0.35">
      <c r="A14102" s="1" t="s">
        <v>23734</v>
      </c>
      <c r="B14102" t="s">
        <v>23735</v>
      </c>
      <c r="C14102" t="s">
        <v>363</v>
      </c>
      <c r="D14102" t="s">
        <v>364</v>
      </c>
      <c r="E14102">
        <v>1</v>
      </c>
      <c r="F14102" s="2">
        <v>3131.74</v>
      </c>
      <c r="G14102" s="3">
        <v>4970</v>
      </c>
      <c r="H14102" s="3">
        <v>31.317399999999999</v>
      </c>
      <c r="I14102" s="3">
        <v>147.19177999999999</v>
      </c>
      <c r="J14102" s="3">
        <v>3310.2491799999998</v>
      </c>
      <c r="K14102" s="4">
        <v>0.35</v>
      </c>
      <c r="L14102" s="73">
        <v>6009.3754344615372</v>
      </c>
    </row>
    <row r="14103" spans="1:12" x14ac:dyDescent="0.35">
      <c r="A14103" s="1" t="s">
        <v>23736</v>
      </c>
      <c r="B14103" t="s">
        <v>4199</v>
      </c>
      <c r="C14103" t="s">
        <v>34</v>
      </c>
      <c r="D14103" t="s">
        <v>35</v>
      </c>
      <c r="E14103">
        <v>1</v>
      </c>
      <c r="F14103" s="2">
        <v>13792.68</v>
      </c>
      <c r="G14103" s="3">
        <v>38310</v>
      </c>
      <c r="H14103" s="3">
        <v>137.92680000000001</v>
      </c>
      <c r="I14103" s="3">
        <v>648.25595999999996</v>
      </c>
      <c r="J14103" s="3">
        <v>14578.86276</v>
      </c>
      <c r="K14103" s="4">
        <v>0.35000000000000003</v>
      </c>
      <c r="L14103" s="73">
        <v>26466.243164307692</v>
      </c>
    </row>
    <row r="14104" spans="1:12" x14ac:dyDescent="0.35">
      <c r="A14104" s="1" t="s">
        <v>23737</v>
      </c>
      <c r="B14104" t="s">
        <v>23738</v>
      </c>
      <c r="C14104" t="s">
        <v>363</v>
      </c>
      <c r="D14104" t="s">
        <v>364</v>
      </c>
      <c r="E14104">
        <v>1</v>
      </c>
      <c r="F14104" s="2">
        <v>33.630699999999997</v>
      </c>
      <c r="G14104" s="3">
        <v>78</v>
      </c>
      <c r="H14104" s="3">
        <v>0.33630699999999997</v>
      </c>
      <c r="I14104" s="3">
        <v>1.5806429</v>
      </c>
      <c r="J14104" s="3">
        <v>35.547649899999996</v>
      </c>
      <c r="K14104" s="4">
        <v>0.35</v>
      </c>
      <c r="L14104" s="73">
        <v>64.53265674153846</v>
      </c>
    </row>
    <row r="14105" spans="1:12" x14ac:dyDescent="0.35">
      <c r="A14105" s="1" t="s">
        <v>23739</v>
      </c>
      <c r="B14105" t="s">
        <v>17412</v>
      </c>
      <c r="C14105" t="s">
        <v>26</v>
      </c>
      <c r="D14105" t="s">
        <v>27</v>
      </c>
      <c r="E14105">
        <v>1</v>
      </c>
      <c r="F14105" s="2">
        <v>445.76</v>
      </c>
      <c r="G14105" s="3">
        <v>906</v>
      </c>
      <c r="H14105" s="3">
        <v>4.4576000000000002</v>
      </c>
      <c r="I14105" s="3">
        <v>20.95072</v>
      </c>
      <c r="J14105" s="3">
        <v>471.16831999999999</v>
      </c>
      <c r="K14105" s="4">
        <v>0.35</v>
      </c>
      <c r="L14105" s="73">
        <v>855.35171938461531</v>
      </c>
    </row>
    <row r="14106" spans="1:12" x14ac:dyDescent="0.35">
      <c r="A14106" s="1" t="s">
        <v>23740</v>
      </c>
      <c r="B14106" t="s">
        <v>23741</v>
      </c>
      <c r="C14106" t="s">
        <v>363</v>
      </c>
      <c r="D14106" t="s">
        <v>364</v>
      </c>
      <c r="E14106">
        <v>1</v>
      </c>
      <c r="F14106" s="2">
        <v>150.41999999999999</v>
      </c>
      <c r="G14106" s="3">
        <v>327</v>
      </c>
      <c r="H14106" s="3">
        <v>1.5042</v>
      </c>
      <c r="I14106" s="3">
        <v>7.0697399999999995</v>
      </c>
      <c r="J14106" s="3">
        <v>158.99393999999998</v>
      </c>
      <c r="K14106" s="4">
        <v>0.34999999999999992</v>
      </c>
      <c r="L14106" s="73">
        <v>288.63515261538453</v>
      </c>
    </row>
    <row r="14107" spans="1:12" x14ac:dyDescent="0.35">
      <c r="A14107" s="1" t="s">
        <v>23742</v>
      </c>
      <c r="B14107" t="s">
        <v>23743</v>
      </c>
      <c r="C14107" t="s">
        <v>363</v>
      </c>
      <c r="D14107" t="s">
        <v>364</v>
      </c>
      <c r="E14107">
        <v>1</v>
      </c>
      <c r="F14107" s="2">
        <v>501.47</v>
      </c>
      <c r="G14107" s="3">
        <v>1025.47</v>
      </c>
      <c r="H14107" s="3">
        <v>5.0147000000000004</v>
      </c>
      <c r="I14107" s="3">
        <v>23.569090000000003</v>
      </c>
      <c r="J14107" s="3">
        <v>530.05379000000005</v>
      </c>
      <c r="K14107" s="4">
        <v>0.34999999999999992</v>
      </c>
      <c r="L14107" s="73">
        <v>962.25149569230769</v>
      </c>
    </row>
    <row r="14108" spans="1:12" x14ac:dyDescent="0.35">
      <c r="A14108" s="1" t="s">
        <v>23744</v>
      </c>
      <c r="B14108" t="s">
        <v>23745</v>
      </c>
      <c r="C14108" t="s">
        <v>363</v>
      </c>
      <c r="D14108" t="s">
        <v>364</v>
      </c>
      <c r="E14108">
        <v>1</v>
      </c>
      <c r="F14108" s="2">
        <v>1461.96</v>
      </c>
      <c r="G14108" s="3">
        <v>780</v>
      </c>
      <c r="H14108" s="3">
        <v>14.6196</v>
      </c>
      <c r="I14108" s="3">
        <v>68.712119999999999</v>
      </c>
      <c r="J14108" s="3">
        <v>1545.2917199999999</v>
      </c>
      <c r="K14108" s="4">
        <v>0.35</v>
      </c>
      <c r="L14108" s="73">
        <v>2805.2988147692304</v>
      </c>
    </row>
    <row r="14109" spans="1:12" x14ac:dyDescent="0.35">
      <c r="A14109" s="1" t="s">
        <v>23746</v>
      </c>
      <c r="B14109" t="s">
        <v>23747</v>
      </c>
      <c r="C14109" t="s">
        <v>363</v>
      </c>
      <c r="D14109" t="s">
        <v>364</v>
      </c>
      <c r="E14109">
        <v>1</v>
      </c>
      <c r="F14109" s="2">
        <v>309.61</v>
      </c>
      <c r="G14109" s="3">
        <v>34</v>
      </c>
      <c r="H14109" s="3">
        <v>3.0961000000000003</v>
      </c>
      <c r="I14109" s="3">
        <v>14.551670000000001</v>
      </c>
      <c r="J14109" s="3">
        <v>327.25776999999999</v>
      </c>
      <c r="K14109" s="4">
        <v>0.34999999999999992</v>
      </c>
      <c r="L14109" s="73">
        <v>594.09872092307683</v>
      </c>
    </row>
    <row r="14110" spans="1:12" x14ac:dyDescent="0.35">
      <c r="A14110" s="1" t="s">
        <v>23748</v>
      </c>
      <c r="B14110" t="s">
        <v>23749</v>
      </c>
      <c r="C14110" t="s">
        <v>363</v>
      </c>
      <c r="D14110" t="s">
        <v>364</v>
      </c>
      <c r="E14110">
        <v>1</v>
      </c>
      <c r="F14110" s="2">
        <v>1007.2</v>
      </c>
      <c r="G14110" s="3">
        <v>2679</v>
      </c>
      <c r="H14110" s="3">
        <v>10.072000000000001</v>
      </c>
      <c r="I14110" s="3">
        <v>47.3384</v>
      </c>
      <c r="J14110" s="3">
        <v>1064.6104</v>
      </c>
      <c r="K14110" s="4">
        <v>0.35</v>
      </c>
      <c r="L14110" s="73">
        <v>1932.6773415384616</v>
      </c>
    </row>
    <row r="14111" spans="1:12" x14ac:dyDescent="0.35">
      <c r="A14111" s="1" t="s">
        <v>23750</v>
      </c>
      <c r="B14111" t="s">
        <v>23751</v>
      </c>
      <c r="C14111" t="s">
        <v>13</v>
      </c>
      <c r="D14111" t="s">
        <v>14</v>
      </c>
      <c r="E14111">
        <v>1</v>
      </c>
      <c r="F14111" s="2">
        <v>675.36</v>
      </c>
      <c r="G14111" s="3">
        <v>1351</v>
      </c>
      <c r="H14111" s="3">
        <v>6.7536000000000005</v>
      </c>
      <c r="I14111" s="3">
        <v>31.74192</v>
      </c>
      <c r="J14111" s="3">
        <v>713.85552000000007</v>
      </c>
      <c r="K14111" s="4">
        <v>0.34999999999999992</v>
      </c>
      <c r="L14111" s="73">
        <v>1295.9223286153847</v>
      </c>
    </row>
    <row r="14112" spans="1:12" x14ac:dyDescent="0.35">
      <c r="A14112" s="1" t="s">
        <v>23752</v>
      </c>
      <c r="B14112" t="s">
        <v>23753</v>
      </c>
      <c r="C14112" t="s">
        <v>363</v>
      </c>
      <c r="D14112" t="s">
        <v>364</v>
      </c>
      <c r="E14112">
        <v>1</v>
      </c>
      <c r="F14112" s="2">
        <v>393.04</v>
      </c>
      <c r="G14112" s="3">
        <v>734</v>
      </c>
      <c r="H14112" s="3">
        <v>3.9304000000000001</v>
      </c>
      <c r="I14112" s="3">
        <v>18.47288</v>
      </c>
      <c r="J14112" s="3">
        <v>415.44328000000002</v>
      </c>
      <c r="K14112" s="4">
        <v>0.35</v>
      </c>
      <c r="L14112" s="73">
        <v>754.18933907692303</v>
      </c>
    </row>
    <row r="14113" spans="1:12" x14ac:dyDescent="0.35">
      <c r="A14113" s="1" t="s">
        <v>23754</v>
      </c>
      <c r="B14113" t="s">
        <v>23755</v>
      </c>
      <c r="C14113" t="s">
        <v>34</v>
      </c>
      <c r="D14113" t="s">
        <v>35</v>
      </c>
      <c r="E14113">
        <v>1</v>
      </c>
      <c r="F14113" s="2">
        <v>26.12</v>
      </c>
      <c r="G14113" s="3">
        <v>87.19</v>
      </c>
      <c r="H14113" s="3">
        <v>0.26119999999999999</v>
      </c>
      <c r="I14113" s="3">
        <v>1.2276400000000001</v>
      </c>
      <c r="J14113" s="3">
        <v>27.608840000000001</v>
      </c>
      <c r="K14113" s="4">
        <v>0.35000000000000003</v>
      </c>
      <c r="L14113" s="73">
        <v>50.120663384615384</v>
      </c>
    </row>
    <row r="14114" spans="1:12" x14ac:dyDescent="0.35">
      <c r="A14114" s="1" t="s">
        <v>23756</v>
      </c>
      <c r="B14114" t="s">
        <v>1575</v>
      </c>
      <c r="C14114" t="s">
        <v>34</v>
      </c>
      <c r="D14114" t="s">
        <v>35</v>
      </c>
      <c r="E14114">
        <v>1</v>
      </c>
      <c r="F14114" s="2">
        <v>27405.38</v>
      </c>
      <c r="G14114" s="3">
        <v>76118</v>
      </c>
      <c r="H14114" s="3">
        <v>274.05380000000002</v>
      </c>
      <c r="I14114" s="3">
        <v>1288.05286</v>
      </c>
      <c r="J14114" s="3">
        <v>28967.486660000002</v>
      </c>
      <c r="K14114" s="4">
        <v>0.35000000000000003</v>
      </c>
      <c r="L14114" s="73">
        <v>52587.129628923081</v>
      </c>
    </row>
    <row r="14115" spans="1:12" x14ac:dyDescent="0.35">
      <c r="A14115" s="1" t="s">
        <v>23757</v>
      </c>
      <c r="B14115" t="s">
        <v>22990</v>
      </c>
      <c r="C14115" t="s">
        <v>34</v>
      </c>
      <c r="D14115" t="s">
        <v>35</v>
      </c>
      <c r="E14115">
        <v>1</v>
      </c>
      <c r="F14115" s="2">
        <v>9302.0400000000009</v>
      </c>
      <c r="G14115" s="3">
        <v>25836</v>
      </c>
      <c r="H14115" s="3">
        <v>93.020400000000009</v>
      </c>
      <c r="I14115" s="3">
        <v>437.19588000000005</v>
      </c>
      <c r="J14115" s="3">
        <v>9832.2562799999996</v>
      </c>
      <c r="K14115" s="4">
        <v>0.35</v>
      </c>
      <c r="L14115" s="73">
        <v>17849.326785230769</v>
      </c>
    </row>
    <row r="14116" spans="1:12" x14ac:dyDescent="0.35">
      <c r="A14116" s="1" t="s">
        <v>23758</v>
      </c>
      <c r="B14116" t="s">
        <v>23759</v>
      </c>
      <c r="C14116" t="s">
        <v>34</v>
      </c>
      <c r="D14116" t="s">
        <v>35</v>
      </c>
      <c r="E14116">
        <v>1</v>
      </c>
      <c r="F14116" s="2">
        <v>1060.68</v>
      </c>
      <c r="G14116" s="3">
        <v>4419.5200000000004</v>
      </c>
      <c r="H14116" s="3">
        <v>10.606800000000002</v>
      </c>
      <c r="I14116" s="3">
        <v>49.851960000000005</v>
      </c>
      <c r="J14116" s="3">
        <v>1121.13876</v>
      </c>
      <c r="K14116" s="4">
        <v>0.35</v>
      </c>
      <c r="L14116" s="73">
        <v>2035.2980566153847</v>
      </c>
    </row>
    <row r="14117" spans="1:12" x14ac:dyDescent="0.35">
      <c r="A14117" s="1" t="s">
        <v>23760</v>
      </c>
      <c r="B14117" t="s">
        <v>23761</v>
      </c>
      <c r="C14117" t="s">
        <v>363</v>
      </c>
      <c r="D14117" t="s">
        <v>364</v>
      </c>
      <c r="E14117">
        <v>1</v>
      </c>
      <c r="F14117" s="2">
        <v>1894.74</v>
      </c>
      <c r="G14117" s="3">
        <v>3907</v>
      </c>
      <c r="H14117" s="3">
        <v>18.947400000000002</v>
      </c>
      <c r="I14117" s="3">
        <v>89.052779999999998</v>
      </c>
      <c r="J14117" s="3">
        <v>2002.74018</v>
      </c>
      <c r="K14117" s="4">
        <v>0.34999999999999992</v>
      </c>
      <c r="L14117" s="73">
        <v>3635.7437113846149</v>
      </c>
    </row>
    <row r="14118" spans="1:12" x14ac:dyDescent="0.35">
      <c r="A14118" s="1" t="s">
        <v>23762</v>
      </c>
      <c r="B14118" t="s">
        <v>23763</v>
      </c>
      <c r="C14118" t="s">
        <v>363</v>
      </c>
      <c r="D14118" t="s">
        <v>364</v>
      </c>
      <c r="E14118">
        <v>1</v>
      </c>
      <c r="F14118" s="2">
        <v>66.7</v>
      </c>
      <c r="G14118" s="3">
        <v>145</v>
      </c>
      <c r="H14118" s="3">
        <v>0.66700000000000004</v>
      </c>
      <c r="I14118" s="3">
        <v>3.1349</v>
      </c>
      <c r="J14118" s="3">
        <v>70.501900000000006</v>
      </c>
      <c r="K14118" s="4">
        <v>0.35000000000000003</v>
      </c>
      <c r="L14118" s="73">
        <v>127.98806461538463</v>
      </c>
    </row>
    <row r="14119" spans="1:12" x14ac:dyDescent="0.35">
      <c r="A14119" s="1" t="s">
        <v>23764</v>
      </c>
      <c r="B14119" t="s">
        <v>22342</v>
      </c>
      <c r="C14119" t="s">
        <v>363</v>
      </c>
      <c r="D14119" t="s">
        <v>364</v>
      </c>
      <c r="E14119">
        <v>1</v>
      </c>
      <c r="F14119" s="2">
        <v>1461.96</v>
      </c>
      <c r="G14119" s="3">
        <v>5836</v>
      </c>
      <c r="H14119" s="3">
        <v>14.6196</v>
      </c>
      <c r="I14119" s="3">
        <v>68.712119999999999</v>
      </c>
      <c r="J14119" s="3">
        <v>1545.2917199999999</v>
      </c>
      <c r="K14119" s="4">
        <v>0.35</v>
      </c>
      <c r="L14119" s="73">
        <v>2805.2988147692304</v>
      </c>
    </row>
    <row r="14120" spans="1:12" x14ac:dyDescent="0.35">
      <c r="A14120" s="1" t="s">
        <v>23765</v>
      </c>
      <c r="B14120" t="s">
        <v>5728</v>
      </c>
      <c r="C14120" t="s">
        <v>13</v>
      </c>
      <c r="D14120" t="s">
        <v>14</v>
      </c>
      <c r="E14120">
        <v>1</v>
      </c>
      <c r="F14120" s="2">
        <v>735.84</v>
      </c>
      <c r="G14120" s="3">
        <v>1473</v>
      </c>
      <c r="H14120" s="3">
        <v>7.3584000000000005</v>
      </c>
      <c r="I14120" s="3">
        <v>34.584479999999999</v>
      </c>
      <c r="J14120" s="3">
        <v>777.78287999999998</v>
      </c>
      <c r="K14120" s="4">
        <v>0.35</v>
      </c>
      <c r="L14120" s="73">
        <v>1411.9750744615385</v>
      </c>
    </row>
    <row r="14121" spans="1:12" x14ac:dyDescent="0.35">
      <c r="A14121" s="1" t="s">
        <v>23766</v>
      </c>
      <c r="B14121" t="s">
        <v>23080</v>
      </c>
      <c r="C14121" t="s">
        <v>13</v>
      </c>
      <c r="D14121" t="s">
        <v>14</v>
      </c>
      <c r="E14121">
        <v>1</v>
      </c>
      <c r="F14121" s="2">
        <v>414.12</v>
      </c>
      <c r="G14121" s="3">
        <v>828</v>
      </c>
      <c r="H14121" s="3">
        <v>4.1412000000000004</v>
      </c>
      <c r="I14121" s="3">
        <v>19.463640000000002</v>
      </c>
      <c r="J14121" s="3">
        <v>437.72484000000003</v>
      </c>
      <c r="K14121" s="4">
        <v>0.35</v>
      </c>
      <c r="L14121" s="73">
        <v>794.63894030769234</v>
      </c>
    </row>
    <row r="14122" spans="1:12" x14ac:dyDescent="0.35">
      <c r="A14122" s="1" t="s">
        <v>23767</v>
      </c>
      <c r="B14122" t="s">
        <v>23768</v>
      </c>
      <c r="C14122" t="s">
        <v>34</v>
      </c>
      <c r="D14122" t="s">
        <v>35</v>
      </c>
      <c r="E14122">
        <v>1</v>
      </c>
      <c r="F14122" s="2">
        <v>30.94</v>
      </c>
      <c r="G14122" s="3">
        <v>67</v>
      </c>
      <c r="H14122" s="3">
        <v>0.30940000000000001</v>
      </c>
      <c r="I14122" s="3">
        <v>1.45418</v>
      </c>
      <c r="J14122" s="3">
        <v>32.703580000000002</v>
      </c>
      <c r="K14122" s="4">
        <v>0.35</v>
      </c>
      <c r="L14122" s="73">
        <v>59.369576000000002</v>
      </c>
    </row>
    <row r="14123" spans="1:12" x14ac:dyDescent="0.35">
      <c r="A14123" s="1" t="s">
        <v>23769</v>
      </c>
      <c r="B14123" t="s">
        <v>23770</v>
      </c>
      <c r="C14123" t="s">
        <v>21</v>
      </c>
      <c r="D14123" t="s">
        <v>22</v>
      </c>
      <c r="E14123">
        <v>1</v>
      </c>
      <c r="F14123" s="2">
        <v>52.646999999999998</v>
      </c>
      <c r="G14123" s="3">
        <v>207</v>
      </c>
      <c r="H14123" s="3">
        <v>0.52646999999999999</v>
      </c>
      <c r="I14123" s="3">
        <v>2.4744090000000001</v>
      </c>
      <c r="J14123" s="3">
        <v>55.647879000000003</v>
      </c>
      <c r="K14123" s="4">
        <v>0.35</v>
      </c>
      <c r="L14123" s="73">
        <v>101.02230341538461</v>
      </c>
    </row>
    <row r="14124" spans="1:12" x14ac:dyDescent="0.35">
      <c r="A14124" s="1" t="s">
        <v>23771</v>
      </c>
      <c r="B14124" t="s">
        <v>23772</v>
      </c>
      <c r="C14124" t="s">
        <v>363</v>
      </c>
      <c r="D14124" t="s">
        <v>364</v>
      </c>
      <c r="E14124">
        <v>1</v>
      </c>
      <c r="F14124" s="2">
        <v>152.92439999999999</v>
      </c>
      <c r="G14124" s="3">
        <v>350</v>
      </c>
      <c r="H14124" s="3">
        <v>1.529244</v>
      </c>
      <c r="I14124" s="3">
        <v>7.1874468</v>
      </c>
      <c r="J14124" s="3">
        <v>161.6410908</v>
      </c>
      <c r="K14124" s="4">
        <v>0.35</v>
      </c>
      <c r="L14124" s="73">
        <v>293.44074945230767</v>
      </c>
    </row>
    <row r="14125" spans="1:12" x14ac:dyDescent="0.35">
      <c r="A14125" s="1" t="s">
        <v>23773</v>
      </c>
      <c r="B14125" t="s">
        <v>23774</v>
      </c>
      <c r="C14125" t="s">
        <v>21</v>
      </c>
      <c r="D14125" t="s">
        <v>22</v>
      </c>
      <c r="E14125">
        <v>1</v>
      </c>
      <c r="F14125" s="2">
        <v>128.06</v>
      </c>
      <c r="G14125" s="3">
        <v>315.79520000000002</v>
      </c>
      <c r="H14125" s="3">
        <v>1.2806</v>
      </c>
      <c r="I14125" s="3">
        <v>6.0188199999999998</v>
      </c>
      <c r="J14125" s="3">
        <v>135.35942</v>
      </c>
      <c r="K14125" s="4">
        <v>0.35</v>
      </c>
      <c r="L14125" s="73">
        <v>245.72940861538461</v>
      </c>
    </row>
    <row r="14126" spans="1:12" x14ac:dyDescent="0.35">
      <c r="A14126" s="1">
        <v>761364</v>
      </c>
      <c r="B14126" t="s">
        <v>19930</v>
      </c>
      <c r="C14126" t="s">
        <v>34</v>
      </c>
      <c r="D14126" t="s">
        <v>35</v>
      </c>
      <c r="E14126">
        <v>1</v>
      </c>
      <c r="F14126" s="2">
        <v>0.182</v>
      </c>
      <c r="G14126" s="3">
        <v>1</v>
      </c>
      <c r="H14126" s="3">
        <v>1.82E-3</v>
      </c>
      <c r="I14126" s="3">
        <v>8.5539999999999991E-3</v>
      </c>
      <c r="J14126" s="3">
        <v>0.19237399999999999</v>
      </c>
      <c r="K14126" s="4">
        <v>0.35000000000000003</v>
      </c>
      <c r="L14126" s="73">
        <v>0.34923280000000001</v>
      </c>
    </row>
    <row r="14127" spans="1:12" x14ac:dyDescent="0.35">
      <c r="A14127" s="1" t="s">
        <v>23775</v>
      </c>
      <c r="B14127" t="s">
        <v>23776</v>
      </c>
      <c r="C14127" t="s">
        <v>13</v>
      </c>
      <c r="D14127" t="s">
        <v>14</v>
      </c>
      <c r="E14127">
        <v>1</v>
      </c>
      <c r="F14127" s="2">
        <v>114.24</v>
      </c>
      <c r="G14127" s="3">
        <v>229</v>
      </c>
      <c r="H14127" s="3">
        <v>1.1424000000000001</v>
      </c>
      <c r="I14127" s="3">
        <v>5.3692799999999998</v>
      </c>
      <c r="J14127" s="3">
        <v>120.75167999999999</v>
      </c>
      <c r="K14127" s="4">
        <v>0.35</v>
      </c>
      <c r="L14127" s="73">
        <v>219.21074215384613</v>
      </c>
    </row>
    <row r="14128" spans="1:12" x14ac:dyDescent="0.35">
      <c r="A14128" s="1">
        <v>1490001010</v>
      </c>
      <c r="B14128" t="s">
        <v>23777</v>
      </c>
      <c r="C14128" t="s">
        <v>13</v>
      </c>
      <c r="D14128" t="s">
        <v>14</v>
      </c>
      <c r="E14128">
        <v>1</v>
      </c>
      <c r="F14128" s="2">
        <v>320.39999999999998</v>
      </c>
      <c r="G14128" s="3">
        <v>760.78240000000005</v>
      </c>
      <c r="H14128" s="3">
        <v>3.2039999999999997</v>
      </c>
      <c r="I14128" s="3">
        <v>15.0588</v>
      </c>
      <c r="J14128" s="3">
        <v>338.6628</v>
      </c>
      <c r="K14128" s="4">
        <v>0.34999999999999992</v>
      </c>
      <c r="L14128" s="73">
        <v>614.80323692307684</v>
      </c>
    </row>
    <row r="14129" spans="1:12" x14ac:dyDescent="0.35">
      <c r="A14129" s="1">
        <v>4129742</v>
      </c>
      <c r="B14129" t="s">
        <v>23778</v>
      </c>
      <c r="C14129" t="s">
        <v>363</v>
      </c>
      <c r="D14129" t="s">
        <v>364</v>
      </c>
      <c r="E14129">
        <v>1</v>
      </c>
      <c r="F14129" s="2">
        <v>54.44</v>
      </c>
      <c r="G14129" s="3">
        <v>205</v>
      </c>
      <c r="H14129" s="3">
        <v>0.5444</v>
      </c>
      <c r="I14129" s="3">
        <v>2.5586799999999998</v>
      </c>
      <c r="J14129" s="3">
        <v>57.543080000000003</v>
      </c>
      <c r="K14129" s="4">
        <v>0.34999999999999992</v>
      </c>
      <c r="L14129" s="73">
        <v>104.46282215384615</v>
      </c>
    </row>
    <row r="14130" spans="1:12" x14ac:dyDescent="0.35">
      <c r="A14130" s="1" t="s">
        <v>23779</v>
      </c>
      <c r="B14130" t="s">
        <v>4376</v>
      </c>
      <c r="C14130" t="s">
        <v>13</v>
      </c>
      <c r="D14130" t="s">
        <v>14</v>
      </c>
      <c r="E14130">
        <v>1</v>
      </c>
      <c r="F14130" s="2">
        <v>1855.56</v>
      </c>
      <c r="G14130" s="3">
        <v>3714</v>
      </c>
      <c r="H14130" s="3">
        <v>18.555599999999998</v>
      </c>
      <c r="I14130" s="3">
        <v>87.211320000000001</v>
      </c>
      <c r="J14130" s="3">
        <v>1961.32692</v>
      </c>
      <c r="K14130" s="4">
        <v>0.35</v>
      </c>
      <c r="L14130" s="73">
        <v>3560.5627163076924</v>
      </c>
    </row>
    <row r="14131" spans="1:12" x14ac:dyDescent="0.35">
      <c r="A14131" s="1" t="s">
        <v>23780</v>
      </c>
      <c r="B14131" t="s">
        <v>23781</v>
      </c>
      <c r="C14131" t="s">
        <v>363</v>
      </c>
      <c r="D14131" t="s">
        <v>364</v>
      </c>
      <c r="E14131">
        <v>1</v>
      </c>
      <c r="F14131" s="2">
        <v>715.95</v>
      </c>
      <c r="G14131" s="3">
        <v>1355</v>
      </c>
      <c r="H14131" s="3">
        <v>7.1595000000000004</v>
      </c>
      <c r="I14131" s="3">
        <v>33.649650000000001</v>
      </c>
      <c r="J14131" s="3">
        <v>756.75914999999998</v>
      </c>
      <c r="K14131" s="4">
        <v>0.35</v>
      </c>
      <c r="L14131" s="73">
        <v>1373.8089184615383</v>
      </c>
    </row>
    <row r="14132" spans="1:12" x14ac:dyDescent="0.35">
      <c r="A14132" s="1" t="s">
        <v>23782</v>
      </c>
      <c r="B14132" t="s">
        <v>16989</v>
      </c>
      <c r="C14132" t="s">
        <v>26</v>
      </c>
      <c r="D14132" t="s">
        <v>27</v>
      </c>
      <c r="E14132">
        <v>1</v>
      </c>
      <c r="F14132" s="2">
        <v>289.3</v>
      </c>
      <c r="G14132" s="3">
        <v>632.28</v>
      </c>
      <c r="H14132" s="3">
        <v>2.8930000000000002</v>
      </c>
      <c r="I14132" s="3">
        <v>13.597100000000001</v>
      </c>
      <c r="J14132" s="3">
        <v>305.7901</v>
      </c>
      <c r="K14132" s="4">
        <v>0.34999999999999992</v>
      </c>
      <c r="L14132" s="73">
        <v>555.12664307692307</v>
      </c>
    </row>
    <row r="14133" spans="1:12" x14ac:dyDescent="0.35">
      <c r="A14133" s="1" t="s">
        <v>23783</v>
      </c>
      <c r="B14133" t="s">
        <v>23784</v>
      </c>
      <c r="C14133" t="s">
        <v>363</v>
      </c>
      <c r="D14133" t="s">
        <v>364</v>
      </c>
      <c r="E14133">
        <v>1</v>
      </c>
      <c r="F14133" s="2">
        <v>244.72</v>
      </c>
      <c r="G14133" s="3">
        <v>534.85</v>
      </c>
      <c r="H14133" s="3">
        <v>2.4472</v>
      </c>
      <c r="I14133" s="3">
        <v>11.50184</v>
      </c>
      <c r="J14133" s="3">
        <v>258.66904</v>
      </c>
      <c r="K14133" s="4">
        <v>0.34999999999999992</v>
      </c>
      <c r="L14133" s="73">
        <v>469.58379569230766</v>
      </c>
    </row>
    <row r="14134" spans="1:12" x14ac:dyDescent="0.35">
      <c r="A14134" s="1" t="s">
        <v>23785</v>
      </c>
      <c r="B14134" t="s">
        <v>23786</v>
      </c>
      <c r="C14134" t="s">
        <v>363</v>
      </c>
      <c r="D14134" t="s">
        <v>364</v>
      </c>
      <c r="E14134">
        <v>1</v>
      </c>
      <c r="F14134" s="2">
        <v>183.03</v>
      </c>
      <c r="G14134" s="3">
        <v>324</v>
      </c>
      <c r="H14134" s="3">
        <v>1.8303</v>
      </c>
      <c r="I14134" s="3">
        <v>8.6024100000000008</v>
      </c>
      <c r="J14134" s="3">
        <v>193.46270999999999</v>
      </c>
      <c r="K14134" s="4">
        <v>0.34999999999999992</v>
      </c>
      <c r="L14134" s="73">
        <v>351.2092273846153</v>
      </c>
    </row>
    <row r="14135" spans="1:12" x14ac:dyDescent="0.35">
      <c r="A14135" s="1" t="s">
        <v>23787</v>
      </c>
      <c r="B14135" t="s">
        <v>23788</v>
      </c>
      <c r="C14135" t="s">
        <v>34</v>
      </c>
      <c r="D14135" t="s">
        <v>35</v>
      </c>
      <c r="E14135">
        <v>1</v>
      </c>
      <c r="F14135" s="2">
        <v>2381.94</v>
      </c>
      <c r="G14135" s="3">
        <v>6179</v>
      </c>
      <c r="H14135" s="3">
        <v>23.819400000000002</v>
      </c>
      <c r="I14135" s="3">
        <v>111.95118000000001</v>
      </c>
      <c r="J14135" s="3">
        <v>2517.7105799999999</v>
      </c>
      <c r="K14135" s="4">
        <v>0.35</v>
      </c>
      <c r="L14135" s="73">
        <v>4570.6130529230768</v>
      </c>
    </row>
    <row r="14136" spans="1:12" x14ac:dyDescent="0.35">
      <c r="A14136" s="1" t="s">
        <v>23789</v>
      </c>
      <c r="B14136" t="s">
        <v>23790</v>
      </c>
      <c r="C14136" t="s">
        <v>363</v>
      </c>
      <c r="D14136" t="s">
        <v>364</v>
      </c>
      <c r="E14136">
        <v>1</v>
      </c>
      <c r="F14136" s="2">
        <v>32.39</v>
      </c>
      <c r="G14136" s="3">
        <v>67</v>
      </c>
      <c r="H14136" s="3">
        <v>0.32390000000000002</v>
      </c>
      <c r="I14136" s="3">
        <v>1.52233</v>
      </c>
      <c r="J14136" s="3">
        <v>34.236229999999999</v>
      </c>
      <c r="K14136" s="4">
        <v>0.35</v>
      </c>
      <c r="L14136" s="73">
        <v>62.151925230769223</v>
      </c>
    </row>
    <row r="14137" spans="1:12" x14ac:dyDescent="0.35">
      <c r="A14137" s="1" t="s">
        <v>23791</v>
      </c>
      <c r="B14137" t="s">
        <v>23792</v>
      </c>
      <c r="C14137" t="s">
        <v>363</v>
      </c>
      <c r="D14137" t="s">
        <v>364</v>
      </c>
      <c r="E14137">
        <v>1</v>
      </c>
      <c r="F14137" s="2">
        <v>5713.95</v>
      </c>
      <c r="G14137" s="3">
        <v>11430</v>
      </c>
      <c r="H14137" s="3">
        <v>57.139499999999998</v>
      </c>
      <c r="I14137" s="3">
        <v>268.55565000000001</v>
      </c>
      <c r="J14137" s="3">
        <v>6039.6451500000003</v>
      </c>
      <c r="K14137" s="4">
        <v>0.34999999999999992</v>
      </c>
      <c r="L14137" s="73">
        <v>10964.278887692308</v>
      </c>
    </row>
    <row r="14138" spans="1:12" x14ac:dyDescent="0.35">
      <c r="A14138" s="1" t="s">
        <v>23793</v>
      </c>
      <c r="B14138" t="s">
        <v>23794</v>
      </c>
      <c r="C14138" t="s">
        <v>21</v>
      </c>
      <c r="D14138" t="s">
        <v>22</v>
      </c>
      <c r="E14138">
        <v>1</v>
      </c>
      <c r="F14138" s="2">
        <v>34</v>
      </c>
      <c r="G14138" s="3">
        <v>139</v>
      </c>
      <c r="H14138" s="3">
        <v>0.34</v>
      </c>
      <c r="I14138" s="3">
        <v>1.5980000000000001</v>
      </c>
      <c r="J14138" s="3">
        <v>35.938000000000002</v>
      </c>
      <c r="K14138" s="4">
        <v>0.35</v>
      </c>
      <c r="L14138" s="73">
        <v>65.241292307692305</v>
      </c>
    </row>
    <row r="14139" spans="1:12" x14ac:dyDescent="0.35">
      <c r="A14139" s="1" t="s">
        <v>23795</v>
      </c>
      <c r="B14139" t="s">
        <v>23796</v>
      </c>
      <c r="C14139" t="s">
        <v>363</v>
      </c>
      <c r="D14139" t="s">
        <v>364</v>
      </c>
      <c r="E14139">
        <v>1</v>
      </c>
      <c r="F14139" s="2">
        <v>396.67</v>
      </c>
      <c r="G14139" s="3">
        <v>648</v>
      </c>
      <c r="H14139" s="3">
        <v>3.9667000000000003</v>
      </c>
      <c r="I14139" s="3">
        <v>18.64349</v>
      </c>
      <c r="J14139" s="3">
        <v>419.28019</v>
      </c>
      <c r="K14139" s="4">
        <v>0.34999999999999992</v>
      </c>
      <c r="L14139" s="73">
        <v>761.15480646153833</v>
      </c>
    </row>
    <row r="14140" spans="1:12" x14ac:dyDescent="0.35">
      <c r="A14140" s="1" t="s">
        <v>23797</v>
      </c>
      <c r="B14140" t="s">
        <v>23798</v>
      </c>
      <c r="C14140" t="s">
        <v>21</v>
      </c>
      <c r="D14140" t="s">
        <v>22</v>
      </c>
      <c r="E14140">
        <v>1</v>
      </c>
      <c r="F14140" s="2">
        <v>39.32</v>
      </c>
      <c r="G14140" s="3">
        <v>97</v>
      </c>
      <c r="H14140" s="3">
        <v>0.39319999999999999</v>
      </c>
      <c r="I14140" s="3">
        <v>1.8480400000000001</v>
      </c>
      <c r="J14140" s="3">
        <v>41.561239999999998</v>
      </c>
      <c r="K14140" s="4">
        <v>0.35</v>
      </c>
      <c r="L14140" s="73">
        <v>75.449635692307695</v>
      </c>
    </row>
    <row r="14141" spans="1:12" x14ac:dyDescent="0.35">
      <c r="A14141" s="1" t="s">
        <v>23799</v>
      </c>
      <c r="B14141" t="s">
        <v>23800</v>
      </c>
      <c r="C14141" t="s">
        <v>13</v>
      </c>
      <c r="D14141" t="s">
        <v>14</v>
      </c>
      <c r="E14141">
        <v>1</v>
      </c>
      <c r="F14141" s="2">
        <v>346.08</v>
      </c>
      <c r="G14141" s="3">
        <v>693</v>
      </c>
      <c r="H14141" s="3">
        <v>3.4607999999999999</v>
      </c>
      <c r="I14141" s="3">
        <v>16.26576</v>
      </c>
      <c r="J14141" s="3">
        <v>365.80655999999999</v>
      </c>
      <c r="K14141" s="4">
        <v>0.34999999999999992</v>
      </c>
      <c r="L14141" s="73">
        <v>664.07960123076919</v>
      </c>
    </row>
    <row r="14142" spans="1:12" x14ac:dyDescent="0.35">
      <c r="A14142" s="1" t="s">
        <v>23801</v>
      </c>
      <c r="B14142" t="s">
        <v>23802</v>
      </c>
      <c r="C14142" t="s">
        <v>363</v>
      </c>
      <c r="D14142" t="s">
        <v>364</v>
      </c>
      <c r="E14142">
        <v>1</v>
      </c>
      <c r="F14142" s="2">
        <v>357.42</v>
      </c>
      <c r="G14142" s="3">
        <v>781.17</v>
      </c>
      <c r="H14142" s="3">
        <v>3.5742000000000003</v>
      </c>
      <c r="I14142" s="3">
        <v>16.798740000000002</v>
      </c>
      <c r="J14142" s="3">
        <v>377.79294000000004</v>
      </c>
      <c r="K14142" s="4">
        <v>0.35</v>
      </c>
      <c r="L14142" s="73">
        <v>685.8394910769232</v>
      </c>
    </row>
    <row r="14143" spans="1:12" x14ac:dyDescent="0.35">
      <c r="A14143" s="1" t="s">
        <v>23803</v>
      </c>
      <c r="B14143" t="s">
        <v>23804</v>
      </c>
      <c r="C14143" t="s">
        <v>363</v>
      </c>
      <c r="D14143" t="s">
        <v>364</v>
      </c>
      <c r="E14143">
        <v>1</v>
      </c>
      <c r="F14143" s="2">
        <v>8183.45</v>
      </c>
      <c r="G14143" s="3">
        <v>16375</v>
      </c>
      <c r="H14143" s="3">
        <v>81.834500000000006</v>
      </c>
      <c r="I14143" s="3">
        <v>384.62214999999998</v>
      </c>
      <c r="J14143" s="3">
        <v>8649.906649999999</v>
      </c>
      <c r="K14143" s="4">
        <v>0.34999999999999992</v>
      </c>
      <c r="L14143" s="73">
        <v>15702.907456923074</v>
      </c>
    </row>
    <row r="14144" spans="1:12" x14ac:dyDescent="0.35">
      <c r="A14144" s="1" t="s">
        <v>23805</v>
      </c>
      <c r="B14144" t="s">
        <v>19531</v>
      </c>
      <c r="C14144" t="s">
        <v>13</v>
      </c>
      <c r="D14144" t="s">
        <v>14</v>
      </c>
      <c r="E14144">
        <v>1</v>
      </c>
      <c r="F14144" s="2">
        <v>725.76</v>
      </c>
      <c r="G14144" s="3">
        <v>1452</v>
      </c>
      <c r="H14144" s="3">
        <v>7.2576000000000001</v>
      </c>
      <c r="I14144" s="3">
        <v>34.110720000000001</v>
      </c>
      <c r="J14144" s="3">
        <v>767.12832000000003</v>
      </c>
      <c r="K14144" s="4">
        <v>0.35</v>
      </c>
      <c r="L14144" s="73">
        <v>1392.6329501538462</v>
      </c>
    </row>
    <row r="14145" spans="1:12" x14ac:dyDescent="0.35">
      <c r="A14145" s="1" t="s">
        <v>23806</v>
      </c>
      <c r="B14145" t="s">
        <v>23807</v>
      </c>
      <c r="C14145" t="s">
        <v>363</v>
      </c>
      <c r="D14145" t="s">
        <v>364</v>
      </c>
      <c r="E14145">
        <v>1</v>
      </c>
      <c r="F14145" s="2">
        <v>506.25</v>
      </c>
      <c r="G14145" s="3">
        <v>863.3</v>
      </c>
      <c r="H14145" s="3">
        <v>5.0625</v>
      </c>
      <c r="I14145" s="3">
        <v>23.793749999999999</v>
      </c>
      <c r="J14145" s="3">
        <v>535.10625000000005</v>
      </c>
      <c r="K14145" s="4">
        <v>0.35</v>
      </c>
      <c r="L14145" s="73">
        <v>971.42365384615391</v>
      </c>
    </row>
    <row r="14146" spans="1:12" x14ac:dyDescent="0.35">
      <c r="A14146" s="1" t="s">
        <v>23808</v>
      </c>
      <c r="B14146" t="s">
        <v>2152</v>
      </c>
      <c r="C14146" t="s">
        <v>34</v>
      </c>
      <c r="D14146" t="s">
        <v>35</v>
      </c>
      <c r="E14146">
        <v>1</v>
      </c>
      <c r="F14146" s="2">
        <v>11987.51</v>
      </c>
      <c r="G14146" s="3">
        <v>30546</v>
      </c>
      <c r="H14146" s="3">
        <v>119.8751</v>
      </c>
      <c r="I14146" s="3">
        <v>563.41296999999997</v>
      </c>
      <c r="J14146" s="3">
        <v>12670.798069999999</v>
      </c>
      <c r="K14146" s="4">
        <v>0.34999999999999992</v>
      </c>
      <c r="L14146" s="73">
        <v>23002.37188092307</v>
      </c>
    </row>
    <row r="14147" spans="1:12" x14ac:dyDescent="0.35">
      <c r="A14147" s="1" t="s">
        <v>23809</v>
      </c>
      <c r="B14147" t="s">
        <v>23810</v>
      </c>
      <c r="C14147" t="s">
        <v>363</v>
      </c>
      <c r="D14147" t="s">
        <v>364</v>
      </c>
      <c r="E14147">
        <v>1</v>
      </c>
      <c r="F14147" s="2">
        <v>14.4</v>
      </c>
      <c r="G14147" s="3">
        <v>31.5</v>
      </c>
      <c r="H14147" s="3">
        <v>0.14400000000000002</v>
      </c>
      <c r="I14147" s="3">
        <v>0.67680000000000007</v>
      </c>
      <c r="J14147" s="3">
        <v>15.220800000000001</v>
      </c>
      <c r="K14147" s="4">
        <v>0.34999999999999992</v>
      </c>
      <c r="L14147" s="73">
        <v>27.631606153846153</v>
      </c>
    </row>
    <row r="14148" spans="1:12" x14ac:dyDescent="0.35">
      <c r="A14148" s="1" t="s">
        <v>23811</v>
      </c>
      <c r="B14148" t="s">
        <v>23812</v>
      </c>
      <c r="C14148" t="s">
        <v>26</v>
      </c>
      <c r="D14148" t="s">
        <v>27</v>
      </c>
      <c r="E14148">
        <v>1</v>
      </c>
      <c r="F14148" s="2">
        <v>44.63</v>
      </c>
      <c r="G14148" s="3">
        <v>91.79</v>
      </c>
      <c r="H14148" s="3">
        <v>0.44630000000000003</v>
      </c>
      <c r="I14148" s="3">
        <v>2.09761</v>
      </c>
      <c r="J14148" s="3">
        <v>47.173910000000006</v>
      </c>
      <c r="K14148" s="4">
        <v>0.35000000000000003</v>
      </c>
      <c r="L14148" s="73">
        <v>85.638790461538477</v>
      </c>
    </row>
    <row r="14149" spans="1:12" x14ac:dyDescent="0.35">
      <c r="A14149" s="1" t="s">
        <v>23813</v>
      </c>
      <c r="B14149" t="s">
        <v>23814</v>
      </c>
      <c r="C14149" t="s">
        <v>363</v>
      </c>
      <c r="D14149" t="s">
        <v>364</v>
      </c>
      <c r="E14149">
        <v>1</v>
      </c>
      <c r="F14149" s="2">
        <v>604.95000000000005</v>
      </c>
      <c r="G14149" s="3">
        <v>1313.2672</v>
      </c>
      <c r="H14149" s="3">
        <v>6.049500000000001</v>
      </c>
      <c r="I14149" s="3">
        <v>28.432650000000002</v>
      </c>
      <c r="J14149" s="3">
        <v>639.43214999999998</v>
      </c>
      <c r="K14149" s="4">
        <v>0.35</v>
      </c>
      <c r="L14149" s="73">
        <v>1160.8152876923075</v>
      </c>
    </row>
    <row r="14150" spans="1:12" x14ac:dyDescent="0.35">
      <c r="A14150" s="1" t="s">
        <v>23815</v>
      </c>
      <c r="B14150" t="s">
        <v>23816</v>
      </c>
      <c r="C14150" t="s">
        <v>363</v>
      </c>
      <c r="D14150" t="s">
        <v>364</v>
      </c>
      <c r="E14150">
        <v>1</v>
      </c>
      <c r="F14150" s="2">
        <v>234.78</v>
      </c>
      <c r="G14150" s="3">
        <v>510.76</v>
      </c>
      <c r="H14150" s="3">
        <v>2.3477999999999999</v>
      </c>
      <c r="I14150" s="3">
        <v>11.034660000000001</v>
      </c>
      <c r="J14150" s="3">
        <v>248.16246000000001</v>
      </c>
      <c r="K14150" s="4">
        <v>0.35000000000000003</v>
      </c>
      <c r="L14150" s="73">
        <v>450.510312</v>
      </c>
    </row>
    <row r="14151" spans="1:12" x14ac:dyDescent="0.35">
      <c r="A14151" s="1" t="s">
        <v>23817</v>
      </c>
      <c r="B14151" t="s">
        <v>23818</v>
      </c>
      <c r="C14151" t="s">
        <v>34</v>
      </c>
      <c r="D14151" t="s">
        <v>35</v>
      </c>
      <c r="E14151">
        <v>1</v>
      </c>
      <c r="F14151" s="2">
        <v>5.95</v>
      </c>
      <c r="G14151" s="3">
        <v>137</v>
      </c>
      <c r="H14151" s="3">
        <v>5.9500000000000004E-2</v>
      </c>
      <c r="I14151" s="3">
        <v>0.27965000000000001</v>
      </c>
      <c r="J14151" s="3">
        <v>6.2891500000000002</v>
      </c>
      <c r="K14151" s="4">
        <v>0.35000000000000003</v>
      </c>
      <c r="L14151" s="73">
        <v>11.417226153846155</v>
      </c>
    </row>
    <row r="14152" spans="1:12" x14ac:dyDescent="0.35">
      <c r="A14152" s="1" t="s">
        <v>23819</v>
      </c>
      <c r="B14152" t="s">
        <v>23820</v>
      </c>
      <c r="C14152" t="s">
        <v>26</v>
      </c>
      <c r="D14152" t="s">
        <v>27</v>
      </c>
      <c r="E14152">
        <v>1</v>
      </c>
      <c r="F14152" s="2">
        <v>347.63</v>
      </c>
      <c r="G14152" s="3">
        <v>708</v>
      </c>
      <c r="H14152" s="3">
        <v>3.4763000000000002</v>
      </c>
      <c r="I14152" s="3">
        <v>16.338609999999999</v>
      </c>
      <c r="J14152" s="3">
        <v>367.44490999999999</v>
      </c>
      <c r="K14152" s="4">
        <v>0.35</v>
      </c>
      <c r="L14152" s="73">
        <v>667.05383661538463</v>
      </c>
    </row>
    <row r="14153" spans="1:12" x14ac:dyDescent="0.35">
      <c r="A14153" s="1" t="s">
        <v>23821</v>
      </c>
      <c r="B14153" t="s">
        <v>23822</v>
      </c>
      <c r="C14153" t="s">
        <v>13</v>
      </c>
      <c r="D14153" t="s">
        <v>14</v>
      </c>
      <c r="E14153">
        <v>1</v>
      </c>
      <c r="F14153" s="2">
        <v>2554.44</v>
      </c>
      <c r="G14153" s="3">
        <v>5113</v>
      </c>
      <c r="H14153" s="3">
        <v>25.5444</v>
      </c>
      <c r="I14153" s="3">
        <v>120.05868000000001</v>
      </c>
      <c r="J14153" s="3">
        <v>2700.0430800000004</v>
      </c>
      <c r="K14153" s="4">
        <v>0.34999999999999992</v>
      </c>
      <c r="L14153" s="73">
        <v>4901.6166683076926</v>
      </c>
    </row>
    <row r="14154" spans="1:12" x14ac:dyDescent="0.35">
      <c r="A14154" s="1" t="s">
        <v>23823</v>
      </c>
      <c r="B14154" t="s">
        <v>23824</v>
      </c>
      <c r="C14154" t="s">
        <v>34</v>
      </c>
      <c r="D14154" t="s">
        <v>35</v>
      </c>
      <c r="E14154">
        <v>1</v>
      </c>
      <c r="F14154" s="2">
        <v>664.34</v>
      </c>
      <c r="G14154" s="3">
        <v>1700</v>
      </c>
      <c r="H14154" s="3">
        <v>6.6434000000000006</v>
      </c>
      <c r="I14154" s="3">
        <v>31.223980000000001</v>
      </c>
      <c r="J14154" s="3">
        <v>702.20738000000006</v>
      </c>
      <c r="K14154" s="4">
        <v>0.34999999999999992</v>
      </c>
      <c r="L14154" s="73">
        <v>1274.7764744615383</v>
      </c>
    </row>
    <row r="14155" spans="1:12" x14ac:dyDescent="0.35">
      <c r="A14155" s="1" t="s">
        <v>23825</v>
      </c>
      <c r="B14155" t="s">
        <v>23313</v>
      </c>
      <c r="C14155" t="s">
        <v>13</v>
      </c>
      <c r="D14155" t="s">
        <v>14</v>
      </c>
      <c r="E14155">
        <v>1</v>
      </c>
      <c r="F14155" s="2">
        <v>315</v>
      </c>
      <c r="G14155" s="3">
        <v>631</v>
      </c>
      <c r="H14155" s="3">
        <v>3.15</v>
      </c>
      <c r="I14155" s="3">
        <v>14.805</v>
      </c>
      <c r="J14155" s="3">
        <v>332.95499999999998</v>
      </c>
      <c r="K14155" s="4">
        <v>0.35</v>
      </c>
      <c r="L14155" s="73">
        <v>604.44138461538455</v>
      </c>
    </row>
    <row r="14156" spans="1:12" x14ac:dyDescent="0.35">
      <c r="A14156" s="1" t="s">
        <v>23826</v>
      </c>
      <c r="B14156" t="s">
        <v>23827</v>
      </c>
      <c r="C14156" t="s">
        <v>34</v>
      </c>
      <c r="D14156" t="s">
        <v>35</v>
      </c>
      <c r="E14156">
        <v>1</v>
      </c>
      <c r="F14156" s="2">
        <v>64.5</v>
      </c>
      <c r="G14156" s="3">
        <v>128</v>
      </c>
      <c r="H14156" s="3">
        <v>0.64500000000000002</v>
      </c>
      <c r="I14156" s="3">
        <v>3.0314999999999999</v>
      </c>
      <c r="J14156" s="3">
        <v>68.17649999999999</v>
      </c>
      <c r="K14156" s="4">
        <v>0.35</v>
      </c>
      <c r="L14156" s="73">
        <v>123.76656923076921</v>
      </c>
    </row>
    <row r="14157" spans="1:12" x14ac:dyDescent="0.35">
      <c r="A14157" s="1" t="s">
        <v>23828</v>
      </c>
      <c r="B14157" t="s">
        <v>1571</v>
      </c>
      <c r="C14157" t="s">
        <v>34</v>
      </c>
      <c r="D14157" t="s">
        <v>35</v>
      </c>
      <c r="E14157">
        <v>1</v>
      </c>
      <c r="F14157" s="2">
        <v>25659.02</v>
      </c>
      <c r="G14157" s="3">
        <v>71268</v>
      </c>
      <c r="H14157" s="3">
        <v>256.59019999999998</v>
      </c>
      <c r="I14157" s="3">
        <v>1205.9739400000001</v>
      </c>
      <c r="J14157" s="3">
        <v>27121.584139999999</v>
      </c>
      <c r="K14157" s="4">
        <v>0.35</v>
      </c>
      <c r="L14157" s="73">
        <v>49236.106592615382</v>
      </c>
    </row>
    <row r="14158" spans="1:12" x14ac:dyDescent="0.35">
      <c r="A14158" s="1" t="s">
        <v>23829</v>
      </c>
      <c r="B14158" t="s">
        <v>9611</v>
      </c>
      <c r="C14158" t="s">
        <v>13</v>
      </c>
      <c r="D14158" t="s">
        <v>14</v>
      </c>
      <c r="E14158">
        <v>1</v>
      </c>
      <c r="F14158" s="2">
        <v>619.91999999999996</v>
      </c>
      <c r="G14158" s="3">
        <v>1241</v>
      </c>
      <c r="H14158" s="3">
        <v>6.1991999999999994</v>
      </c>
      <c r="I14158" s="3">
        <v>29.136239999999997</v>
      </c>
      <c r="J14158" s="3">
        <v>655.25544000000002</v>
      </c>
      <c r="K14158" s="4">
        <v>0.35</v>
      </c>
      <c r="L14158" s="73">
        <v>1189.5406449230768</v>
      </c>
    </row>
    <row r="14159" spans="1:12" x14ac:dyDescent="0.35">
      <c r="A14159" s="1" t="s">
        <v>23830</v>
      </c>
      <c r="B14159" t="s">
        <v>23831</v>
      </c>
      <c r="C14159" t="s">
        <v>26</v>
      </c>
      <c r="D14159" t="s">
        <v>27</v>
      </c>
      <c r="E14159">
        <v>1</v>
      </c>
      <c r="F14159" s="2">
        <v>50.69</v>
      </c>
      <c r="G14159" s="3">
        <v>103.27</v>
      </c>
      <c r="H14159" s="3">
        <v>0.50690000000000002</v>
      </c>
      <c r="I14159" s="3">
        <v>2.3824299999999998</v>
      </c>
      <c r="J14159" s="3">
        <v>53.579329999999999</v>
      </c>
      <c r="K14159" s="4">
        <v>0.35000000000000003</v>
      </c>
      <c r="L14159" s="73">
        <v>97.267091384615384</v>
      </c>
    </row>
    <row r="14160" spans="1:12" x14ac:dyDescent="0.35">
      <c r="A14160" s="1" t="s">
        <v>23832</v>
      </c>
      <c r="B14160" t="s">
        <v>1571</v>
      </c>
      <c r="C14160" t="s">
        <v>34</v>
      </c>
      <c r="D14160" t="s">
        <v>35</v>
      </c>
      <c r="E14160">
        <v>1</v>
      </c>
      <c r="F14160" s="2">
        <v>23164.22</v>
      </c>
      <c r="G14160" s="3">
        <v>59027</v>
      </c>
      <c r="H14160" s="3">
        <v>231.6422</v>
      </c>
      <c r="I14160" s="3">
        <v>1088.7183400000001</v>
      </c>
      <c r="J14160" s="3">
        <v>24484.580539999999</v>
      </c>
      <c r="K14160" s="4">
        <v>0.34999999999999992</v>
      </c>
      <c r="L14160" s="73">
        <v>44448.930826461532</v>
      </c>
    </row>
    <row r="14161" spans="1:12" x14ac:dyDescent="0.35">
      <c r="A14161" s="1">
        <v>7271010</v>
      </c>
      <c r="B14161" t="s">
        <v>19537</v>
      </c>
      <c r="C14161" t="s">
        <v>34</v>
      </c>
      <c r="D14161" t="s">
        <v>35</v>
      </c>
      <c r="E14161">
        <v>1</v>
      </c>
      <c r="F14161" s="2">
        <v>0.129</v>
      </c>
      <c r="G14161" s="3">
        <v>1</v>
      </c>
      <c r="H14161" s="3">
        <v>1.2900000000000001E-3</v>
      </c>
      <c r="I14161" s="3">
        <v>6.0629999999999998E-3</v>
      </c>
      <c r="J14161" s="3">
        <v>0.13635300000000003</v>
      </c>
      <c r="K14161" s="4">
        <v>0.35</v>
      </c>
      <c r="L14161" s="73">
        <v>0.24753313846153852</v>
      </c>
    </row>
    <row r="14162" spans="1:12" x14ac:dyDescent="0.35">
      <c r="A14162" s="1" t="s">
        <v>23833</v>
      </c>
      <c r="B14162" t="s">
        <v>13681</v>
      </c>
      <c r="C14162" t="s">
        <v>34</v>
      </c>
      <c r="D14162" t="s">
        <v>35</v>
      </c>
      <c r="E14162">
        <v>1</v>
      </c>
      <c r="F14162" s="2">
        <v>274.99</v>
      </c>
      <c r="G14162" s="3">
        <v>372.96</v>
      </c>
      <c r="H14162" s="3">
        <v>2.7499000000000002</v>
      </c>
      <c r="I14162" s="3">
        <v>12.924530000000001</v>
      </c>
      <c r="J14162" s="3">
        <v>290.66443000000004</v>
      </c>
      <c r="K14162" s="4">
        <v>0.35</v>
      </c>
      <c r="L14162" s="73">
        <v>527.66773446153854</v>
      </c>
    </row>
    <row r="14163" spans="1:12" x14ac:dyDescent="0.35">
      <c r="A14163" s="1" t="s">
        <v>23834</v>
      </c>
      <c r="B14163" t="s">
        <v>23835</v>
      </c>
      <c r="C14163" t="s">
        <v>363</v>
      </c>
      <c r="D14163" t="s">
        <v>364</v>
      </c>
      <c r="E14163">
        <v>1</v>
      </c>
      <c r="F14163" s="2">
        <v>59.5428</v>
      </c>
      <c r="G14163" s="3">
        <v>123</v>
      </c>
      <c r="H14163" s="3">
        <v>0.59542799999999996</v>
      </c>
      <c r="I14163" s="3">
        <v>2.7985115999999999</v>
      </c>
      <c r="J14163" s="3">
        <v>62.936739599999996</v>
      </c>
      <c r="K14163" s="4">
        <v>0.35</v>
      </c>
      <c r="L14163" s="73">
        <v>114.25438881230768</v>
      </c>
    </row>
    <row r="14164" spans="1:12" x14ac:dyDescent="0.35">
      <c r="A14164" s="1" t="s">
        <v>23836</v>
      </c>
      <c r="B14164" t="s">
        <v>1575</v>
      </c>
      <c r="C14164" t="s">
        <v>34</v>
      </c>
      <c r="D14164" t="s">
        <v>35</v>
      </c>
      <c r="E14164">
        <v>1</v>
      </c>
      <c r="F14164" s="2">
        <v>19013.82</v>
      </c>
      <c r="G14164" s="3">
        <v>50960</v>
      </c>
      <c r="H14164" s="3">
        <v>190.13820000000001</v>
      </c>
      <c r="I14164" s="3">
        <v>893.64954</v>
      </c>
      <c r="J14164" s="3">
        <v>20097.607739999999</v>
      </c>
      <c r="K14164" s="4">
        <v>0.35</v>
      </c>
      <c r="L14164" s="73">
        <v>36484.887897230765</v>
      </c>
    </row>
    <row r="14165" spans="1:12" x14ac:dyDescent="0.35">
      <c r="A14165" s="1">
        <v>4160201</v>
      </c>
      <c r="B14165" t="s">
        <v>23837</v>
      </c>
      <c r="C14165" t="s">
        <v>34</v>
      </c>
      <c r="D14165" t="s">
        <v>35</v>
      </c>
      <c r="E14165">
        <v>1</v>
      </c>
      <c r="F14165" s="2">
        <v>0.51900000000000002</v>
      </c>
      <c r="G14165" s="3">
        <v>2</v>
      </c>
      <c r="H14165" s="3">
        <v>5.1900000000000002E-3</v>
      </c>
      <c r="I14165" s="3">
        <v>2.4393000000000001E-2</v>
      </c>
      <c r="J14165" s="3">
        <v>0.54858300000000004</v>
      </c>
      <c r="K14165" s="4">
        <v>0.35</v>
      </c>
      <c r="L14165" s="73">
        <v>0.99588913846153848</v>
      </c>
    </row>
    <row r="14166" spans="1:12" x14ac:dyDescent="0.35">
      <c r="A14166" s="1" t="s">
        <v>23838</v>
      </c>
      <c r="B14166" t="s">
        <v>23839</v>
      </c>
      <c r="C14166" t="s">
        <v>363</v>
      </c>
      <c r="D14166" t="s">
        <v>364</v>
      </c>
      <c r="E14166">
        <v>1</v>
      </c>
      <c r="F14166" s="2">
        <v>431.8</v>
      </c>
      <c r="G14166" s="3">
        <v>943.73</v>
      </c>
      <c r="H14166" s="3">
        <v>4.3180000000000005</v>
      </c>
      <c r="I14166" s="3">
        <v>20.294599999999999</v>
      </c>
      <c r="J14166" s="3">
        <v>456.4126</v>
      </c>
      <c r="K14166" s="4">
        <v>0.35</v>
      </c>
      <c r="L14166" s="73">
        <v>828.56441230769224</v>
      </c>
    </row>
    <row r="14167" spans="1:12" x14ac:dyDescent="0.35">
      <c r="A14167" s="1" t="s">
        <v>23840</v>
      </c>
      <c r="B14167" t="s">
        <v>23841</v>
      </c>
      <c r="C14167" t="s">
        <v>363</v>
      </c>
      <c r="D14167" t="s">
        <v>364</v>
      </c>
      <c r="E14167">
        <v>1</v>
      </c>
      <c r="F14167" s="2">
        <v>3541.45</v>
      </c>
      <c r="G14167" s="3">
        <v>7087</v>
      </c>
      <c r="H14167" s="3">
        <v>35.414499999999997</v>
      </c>
      <c r="I14167" s="3">
        <v>166.44815</v>
      </c>
      <c r="J14167" s="3">
        <v>3743.3126499999998</v>
      </c>
      <c r="K14167" s="4">
        <v>0.35</v>
      </c>
      <c r="L14167" s="73">
        <v>6795.5521953846146</v>
      </c>
    </row>
    <row r="14168" spans="1:12" x14ac:dyDescent="0.35">
      <c r="A14168" s="1" t="s">
        <v>23842</v>
      </c>
      <c r="B14168" t="s">
        <v>19815</v>
      </c>
      <c r="C14168" t="s">
        <v>34</v>
      </c>
      <c r="D14168" t="s">
        <v>35</v>
      </c>
      <c r="E14168">
        <v>1</v>
      </c>
      <c r="F14168" s="2">
        <v>20388.78</v>
      </c>
      <c r="G14168" s="3">
        <v>44661</v>
      </c>
      <c r="H14168" s="3">
        <v>203.8878</v>
      </c>
      <c r="I14168" s="3">
        <v>958.27265999999997</v>
      </c>
      <c r="J14168" s="3">
        <v>21550.940459999998</v>
      </c>
      <c r="K14168" s="4">
        <v>0.35</v>
      </c>
      <c r="L14168" s="73">
        <v>39123.24575815384</v>
      </c>
    </row>
    <row r="14169" spans="1:12" x14ac:dyDescent="0.35">
      <c r="A14169" s="1" t="s">
        <v>23843</v>
      </c>
      <c r="B14169" t="s">
        <v>23844</v>
      </c>
      <c r="C14169" t="s">
        <v>34</v>
      </c>
      <c r="D14169" t="s">
        <v>35</v>
      </c>
      <c r="E14169">
        <v>1</v>
      </c>
      <c r="F14169" s="2">
        <v>4217.3999999999996</v>
      </c>
      <c r="G14169" s="3">
        <v>10546</v>
      </c>
      <c r="H14169" s="3">
        <v>42.173999999999999</v>
      </c>
      <c r="I14169" s="3">
        <v>198.21779999999998</v>
      </c>
      <c r="J14169" s="3">
        <v>4457.7918</v>
      </c>
      <c r="K14169" s="4">
        <v>0.35000000000000003</v>
      </c>
      <c r="L14169" s="73">
        <v>8092.6066523076925</v>
      </c>
    </row>
    <row r="14170" spans="1:12" x14ac:dyDescent="0.35">
      <c r="A14170" s="1" t="s">
        <v>23845</v>
      </c>
      <c r="B14170" t="s">
        <v>20064</v>
      </c>
      <c r="C14170" t="s">
        <v>34</v>
      </c>
      <c r="D14170" t="s">
        <v>35</v>
      </c>
      <c r="E14170">
        <v>1</v>
      </c>
      <c r="F14170" s="2">
        <v>10864.14</v>
      </c>
      <c r="G14170" s="3">
        <v>29118</v>
      </c>
      <c r="H14170" s="3">
        <v>108.64139999999999</v>
      </c>
      <c r="I14170" s="3">
        <v>510.61457999999999</v>
      </c>
      <c r="J14170" s="3">
        <v>11483.395979999999</v>
      </c>
      <c r="K14170" s="4">
        <v>0.34999999999999992</v>
      </c>
      <c r="L14170" s="73">
        <v>20846.780394461533</v>
      </c>
    </row>
    <row r="14171" spans="1:12" x14ac:dyDescent="0.35">
      <c r="A14171" s="1" t="s">
        <v>23846</v>
      </c>
      <c r="B14171" t="s">
        <v>1571</v>
      </c>
      <c r="C14171" t="s">
        <v>34</v>
      </c>
      <c r="D14171" t="s">
        <v>35</v>
      </c>
      <c r="E14171">
        <v>1</v>
      </c>
      <c r="F14171" s="2">
        <v>27405.38</v>
      </c>
      <c r="G14171" s="3">
        <v>76118</v>
      </c>
      <c r="H14171" s="3">
        <v>274.05380000000002</v>
      </c>
      <c r="I14171" s="3">
        <v>1288.05286</v>
      </c>
      <c r="J14171" s="3">
        <v>28967.486660000002</v>
      </c>
      <c r="K14171" s="4">
        <v>0.35000000000000003</v>
      </c>
      <c r="L14171" s="73">
        <v>52587.129628923081</v>
      </c>
    </row>
    <row r="14172" spans="1:12" x14ac:dyDescent="0.35">
      <c r="A14172" s="1" t="s">
        <v>23847</v>
      </c>
      <c r="B14172" t="s">
        <v>23848</v>
      </c>
      <c r="C14172" t="s">
        <v>13</v>
      </c>
      <c r="D14172" t="s">
        <v>14</v>
      </c>
      <c r="E14172">
        <v>1</v>
      </c>
      <c r="F14172" s="2">
        <v>365.4</v>
      </c>
      <c r="G14172" s="3">
        <v>731</v>
      </c>
      <c r="H14172" s="3">
        <v>3.6539999999999999</v>
      </c>
      <c r="I14172" s="3">
        <v>17.1738</v>
      </c>
      <c r="J14172" s="3">
        <v>386.2278</v>
      </c>
      <c r="K14172" s="4">
        <v>0.35</v>
      </c>
      <c r="L14172" s="73">
        <v>701.15200615384617</v>
      </c>
    </row>
    <row r="14173" spans="1:12" x14ac:dyDescent="0.35">
      <c r="A14173" s="1" t="s">
        <v>23849</v>
      </c>
      <c r="B14173" t="s">
        <v>23850</v>
      </c>
      <c r="C14173" t="s">
        <v>363</v>
      </c>
      <c r="D14173" t="s">
        <v>364</v>
      </c>
      <c r="E14173">
        <v>1</v>
      </c>
      <c r="F14173" s="2">
        <v>573.16</v>
      </c>
      <c r="G14173" s="3">
        <v>1252.68</v>
      </c>
      <c r="H14173" s="3">
        <v>5.7315999999999994</v>
      </c>
      <c r="I14173" s="3">
        <v>26.938519999999997</v>
      </c>
      <c r="J14173" s="3">
        <v>605.83011999999997</v>
      </c>
      <c r="K14173" s="4">
        <v>0.35000000000000003</v>
      </c>
      <c r="L14173" s="73">
        <v>1099.8146793846154</v>
      </c>
    </row>
    <row r="14174" spans="1:12" x14ac:dyDescent="0.35">
      <c r="A14174" s="1" t="s">
        <v>23851</v>
      </c>
      <c r="B14174" t="s">
        <v>23852</v>
      </c>
      <c r="C14174" t="s">
        <v>21</v>
      </c>
      <c r="D14174" t="s">
        <v>22</v>
      </c>
      <c r="E14174">
        <v>1</v>
      </c>
      <c r="F14174" s="2">
        <v>139</v>
      </c>
      <c r="G14174" s="3">
        <v>352</v>
      </c>
      <c r="H14174" s="3">
        <v>1.3900000000000001</v>
      </c>
      <c r="I14174" s="3">
        <v>6.5330000000000004</v>
      </c>
      <c r="J14174" s="3">
        <v>146.92299999999997</v>
      </c>
      <c r="K14174" s="4">
        <v>0.35</v>
      </c>
      <c r="L14174" s="73">
        <v>266.72175384615377</v>
      </c>
    </row>
    <row r="14175" spans="1:12" x14ac:dyDescent="0.35">
      <c r="A14175" s="1" t="s">
        <v>23853</v>
      </c>
      <c r="B14175" t="s">
        <v>20694</v>
      </c>
      <c r="C14175" t="s">
        <v>34</v>
      </c>
      <c r="D14175" t="s">
        <v>35</v>
      </c>
      <c r="E14175">
        <v>1</v>
      </c>
      <c r="F14175" s="2">
        <v>242.76</v>
      </c>
      <c r="G14175" s="3">
        <v>594.23839999999996</v>
      </c>
      <c r="H14175" s="3">
        <v>2.4276</v>
      </c>
      <c r="I14175" s="3">
        <v>11.40972</v>
      </c>
      <c r="J14175" s="3">
        <v>256.59732000000002</v>
      </c>
      <c r="K14175" s="4">
        <v>0.35</v>
      </c>
      <c r="L14175" s="73">
        <v>465.82282707692309</v>
      </c>
    </row>
    <row r="14176" spans="1:12" x14ac:dyDescent="0.35">
      <c r="A14176" s="1" t="s">
        <v>23854</v>
      </c>
      <c r="B14176" t="s">
        <v>19624</v>
      </c>
      <c r="C14176" t="s">
        <v>363</v>
      </c>
      <c r="D14176" t="s">
        <v>364</v>
      </c>
      <c r="E14176">
        <v>1</v>
      </c>
      <c r="F14176" s="2">
        <v>312.8</v>
      </c>
      <c r="G14176" s="3">
        <v>680</v>
      </c>
      <c r="H14176" s="3">
        <v>3.1280000000000001</v>
      </c>
      <c r="I14176" s="3">
        <v>14.701600000000001</v>
      </c>
      <c r="J14176" s="3">
        <v>330.62959999999998</v>
      </c>
      <c r="K14176" s="4">
        <v>0.35</v>
      </c>
      <c r="L14176" s="73">
        <v>600.21988923076924</v>
      </c>
    </row>
    <row r="14177" spans="1:12" x14ac:dyDescent="0.35">
      <c r="A14177" s="1" t="s">
        <v>23855</v>
      </c>
      <c r="B14177" t="s">
        <v>23856</v>
      </c>
      <c r="C14177" t="s">
        <v>363</v>
      </c>
      <c r="D14177" t="s">
        <v>364</v>
      </c>
      <c r="E14177">
        <v>1</v>
      </c>
      <c r="F14177" s="2">
        <v>4.32</v>
      </c>
      <c r="G14177" s="3">
        <v>6.56</v>
      </c>
      <c r="H14177" s="3">
        <v>4.3200000000000002E-2</v>
      </c>
      <c r="I14177" s="3">
        <v>0.20304000000000003</v>
      </c>
      <c r="J14177" s="3">
        <v>4.5662399999999996</v>
      </c>
      <c r="K14177" s="4">
        <v>0.34999999999999992</v>
      </c>
      <c r="L14177" s="73">
        <v>8.2894818461538442</v>
      </c>
    </row>
    <row r="14178" spans="1:12" x14ac:dyDescent="0.35">
      <c r="A14178" s="1">
        <v>44230</v>
      </c>
      <c r="B14178" t="s">
        <v>23857</v>
      </c>
      <c r="C14178" t="s">
        <v>363</v>
      </c>
      <c r="D14178" t="s">
        <v>364</v>
      </c>
      <c r="E14178">
        <v>1</v>
      </c>
      <c r="F14178" s="2">
        <v>58.603999999999999</v>
      </c>
      <c r="G14178" s="3">
        <v>179.2</v>
      </c>
      <c r="H14178" s="3">
        <v>0.58604000000000001</v>
      </c>
      <c r="I14178" s="3">
        <v>2.7543880000000001</v>
      </c>
      <c r="J14178" s="3">
        <v>61.944427999999995</v>
      </c>
      <c r="K14178" s="4">
        <v>0.35</v>
      </c>
      <c r="L14178" s="73">
        <v>112.45296159999998</v>
      </c>
    </row>
    <row r="14179" spans="1:12" x14ac:dyDescent="0.35">
      <c r="A14179" s="1" t="s">
        <v>23858</v>
      </c>
      <c r="B14179" t="s">
        <v>23859</v>
      </c>
      <c r="C14179" t="s">
        <v>363</v>
      </c>
      <c r="D14179" t="s">
        <v>364</v>
      </c>
      <c r="E14179">
        <v>1</v>
      </c>
      <c r="F14179" s="2">
        <v>219.48490000000001</v>
      </c>
      <c r="G14179" s="3">
        <v>496</v>
      </c>
      <c r="H14179" s="3">
        <v>2.194849</v>
      </c>
      <c r="I14179" s="3">
        <v>10.3157903</v>
      </c>
      <c r="J14179" s="3">
        <v>231.99553930000002</v>
      </c>
      <c r="K14179" s="4">
        <v>0.35</v>
      </c>
      <c r="L14179" s="73">
        <v>421.1611328830769</v>
      </c>
    </row>
    <row r="14180" spans="1:12" x14ac:dyDescent="0.35">
      <c r="A14180" s="1" t="s">
        <v>23860</v>
      </c>
      <c r="B14180" t="s">
        <v>23861</v>
      </c>
      <c r="C14180" t="s">
        <v>26</v>
      </c>
      <c r="D14180" t="s">
        <v>27</v>
      </c>
      <c r="E14180">
        <v>1</v>
      </c>
      <c r="F14180" s="2">
        <v>57.61</v>
      </c>
      <c r="G14180" s="3">
        <v>115</v>
      </c>
      <c r="H14180" s="3">
        <v>0.57610000000000006</v>
      </c>
      <c r="I14180" s="3">
        <v>2.7076699999999998</v>
      </c>
      <c r="J14180" s="3">
        <v>60.893769999999996</v>
      </c>
      <c r="K14180" s="4">
        <v>0.35</v>
      </c>
      <c r="L14180" s="73">
        <v>110.54561323076922</v>
      </c>
    </row>
    <row r="14181" spans="1:12" x14ac:dyDescent="0.35">
      <c r="A14181" s="1" t="s">
        <v>23862</v>
      </c>
      <c r="B14181" t="s">
        <v>23863</v>
      </c>
      <c r="C14181" t="s">
        <v>363</v>
      </c>
      <c r="D14181" t="s">
        <v>364</v>
      </c>
      <c r="E14181">
        <v>1</v>
      </c>
      <c r="F14181" s="2">
        <v>160.26</v>
      </c>
      <c r="G14181" s="3">
        <v>294</v>
      </c>
      <c r="H14181" s="3">
        <v>1.6026</v>
      </c>
      <c r="I14181" s="3">
        <v>7.5322199999999997</v>
      </c>
      <c r="J14181" s="3">
        <v>169.39481999999998</v>
      </c>
      <c r="K14181" s="4">
        <v>0.35000000000000003</v>
      </c>
      <c r="L14181" s="73">
        <v>307.51675015384615</v>
      </c>
    </row>
    <row r="14182" spans="1:12" x14ac:dyDescent="0.35">
      <c r="A14182" s="1" t="s">
        <v>23864</v>
      </c>
      <c r="B14182" t="s">
        <v>23865</v>
      </c>
      <c r="C14182" t="s">
        <v>363</v>
      </c>
      <c r="D14182" t="s">
        <v>364</v>
      </c>
      <c r="E14182">
        <v>1</v>
      </c>
      <c r="F14182" s="2">
        <v>23.8</v>
      </c>
      <c r="G14182" s="3">
        <v>67</v>
      </c>
      <c r="H14182" s="3">
        <v>0.23800000000000002</v>
      </c>
      <c r="I14182" s="3">
        <v>1.1186</v>
      </c>
      <c r="J14182" s="3">
        <v>25.156600000000001</v>
      </c>
      <c r="K14182" s="4">
        <v>0.35000000000000003</v>
      </c>
      <c r="L14182" s="73">
        <v>45.668904615384619</v>
      </c>
    </row>
    <row r="14183" spans="1:12" x14ac:dyDescent="0.35">
      <c r="A14183" s="1" t="s">
        <v>23866</v>
      </c>
      <c r="B14183" t="s">
        <v>19960</v>
      </c>
      <c r="C14183" t="s">
        <v>34</v>
      </c>
      <c r="D14183" t="s">
        <v>35</v>
      </c>
      <c r="E14183">
        <v>1</v>
      </c>
      <c r="F14183" s="2">
        <v>14956.33</v>
      </c>
      <c r="G14183" s="3">
        <v>38108</v>
      </c>
      <c r="H14183" s="3">
        <v>149.5633</v>
      </c>
      <c r="I14183" s="3">
        <v>702.94750999999997</v>
      </c>
      <c r="J14183" s="3">
        <v>15808.84081</v>
      </c>
      <c r="K14183" s="4">
        <v>0.35</v>
      </c>
      <c r="L14183" s="73">
        <v>28699.12639353846</v>
      </c>
    </row>
    <row r="14184" spans="1:12" x14ac:dyDescent="0.35">
      <c r="A14184" s="1" t="s">
        <v>23867</v>
      </c>
      <c r="B14184" t="s">
        <v>23868</v>
      </c>
      <c r="C14184" t="s">
        <v>13</v>
      </c>
      <c r="D14184" t="s">
        <v>14</v>
      </c>
      <c r="E14184">
        <v>1</v>
      </c>
      <c r="F14184" s="2">
        <v>14.28</v>
      </c>
      <c r="G14184" s="3">
        <v>28</v>
      </c>
      <c r="H14184" s="3">
        <v>0.14280000000000001</v>
      </c>
      <c r="I14184" s="3">
        <v>0.67115999999999998</v>
      </c>
      <c r="J14184" s="3">
        <v>15.093959999999999</v>
      </c>
      <c r="K14184" s="4">
        <v>0.35</v>
      </c>
      <c r="L14184" s="73">
        <v>27.401342769230766</v>
      </c>
    </row>
    <row r="14185" spans="1:12" x14ac:dyDescent="0.35">
      <c r="A14185" s="1" t="s">
        <v>23869</v>
      </c>
      <c r="B14185" t="s">
        <v>23870</v>
      </c>
      <c r="C14185" t="s">
        <v>34</v>
      </c>
      <c r="D14185" t="s">
        <v>35</v>
      </c>
      <c r="E14185">
        <v>1</v>
      </c>
      <c r="F14185" s="2">
        <v>311.89</v>
      </c>
      <c r="G14185" s="3">
        <v>772</v>
      </c>
      <c r="H14185" s="3">
        <v>3.1189</v>
      </c>
      <c r="I14185" s="3">
        <v>14.65883</v>
      </c>
      <c r="J14185" s="3">
        <v>329.66773000000001</v>
      </c>
      <c r="K14185" s="4">
        <v>0.35</v>
      </c>
      <c r="L14185" s="73">
        <v>598.47372523076922</v>
      </c>
    </row>
    <row r="14186" spans="1:12" x14ac:dyDescent="0.35">
      <c r="A14186" s="1">
        <v>767961</v>
      </c>
      <c r="B14186" t="s">
        <v>19599</v>
      </c>
      <c r="C14186" t="s">
        <v>34</v>
      </c>
      <c r="D14186" t="s">
        <v>35</v>
      </c>
      <c r="E14186">
        <v>1</v>
      </c>
      <c r="F14186" s="2">
        <v>0.253</v>
      </c>
      <c r="G14186" s="3">
        <v>1</v>
      </c>
      <c r="H14186" s="3">
        <v>2.5300000000000001E-3</v>
      </c>
      <c r="I14186" s="3">
        <v>1.1891000000000001E-2</v>
      </c>
      <c r="J14186" s="3">
        <v>0.26742099999999996</v>
      </c>
      <c r="K14186" s="4">
        <v>0.35</v>
      </c>
      <c r="L14186" s="73">
        <v>0.48547196923076918</v>
      </c>
    </row>
    <row r="14187" spans="1:12" x14ac:dyDescent="0.35">
      <c r="A14187" s="1" t="s">
        <v>23871</v>
      </c>
      <c r="B14187" t="s">
        <v>23872</v>
      </c>
      <c r="C14187" t="s">
        <v>13</v>
      </c>
      <c r="D14187" t="s">
        <v>14</v>
      </c>
      <c r="E14187">
        <v>1</v>
      </c>
      <c r="F14187" s="2">
        <v>270.48</v>
      </c>
      <c r="G14187" s="3">
        <v>541</v>
      </c>
      <c r="H14187" s="3">
        <v>2.7048000000000001</v>
      </c>
      <c r="I14187" s="3">
        <v>12.712560000000002</v>
      </c>
      <c r="J14187" s="3">
        <v>285.89735999999999</v>
      </c>
      <c r="K14187" s="4">
        <v>0.35</v>
      </c>
      <c r="L14187" s="73">
        <v>519.01366892307692</v>
      </c>
    </row>
    <row r="14188" spans="1:12" x14ac:dyDescent="0.35">
      <c r="A14188" s="1" t="s">
        <v>23873</v>
      </c>
      <c r="B14188" t="s">
        <v>23874</v>
      </c>
      <c r="C14188" t="s">
        <v>13</v>
      </c>
      <c r="D14188" t="s">
        <v>14</v>
      </c>
      <c r="E14188">
        <v>1</v>
      </c>
      <c r="F14188" s="2">
        <v>45</v>
      </c>
      <c r="G14188" s="3">
        <v>365.6576</v>
      </c>
      <c r="H14188" s="3">
        <v>0.45</v>
      </c>
      <c r="I14188" s="3">
        <v>2.1150000000000002</v>
      </c>
      <c r="J14188" s="3">
        <v>47.565000000000005</v>
      </c>
      <c r="K14188" s="4">
        <v>0.35000000000000003</v>
      </c>
      <c r="L14188" s="73">
        <v>86.34876923076925</v>
      </c>
    </row>
    <row r="14189" spans="1:12" x14ac:dyDescent="0.35">
      <c r="A14189" s="1" t="s">
        <v>23875</v>
      </c>
      <c r="B14189" t="s">
        <v>23876</v>
      </c>
      <c r="C14189" t="s">
        <v>363</v>
      </c>
      <c r="D14189" t="s">
        <v>364</v>
      </c>
      <c r="E14189">
        <v>1</v>
      </c>
      <c r="F14189" s="2">
        <v>160.6</v>
      </c>
      <c r="G14189" s="3">
        <v>116</v>
      </c>
      <c r="H14189" s="3">
        <v>1.6059999999999999</v>
      </c>
      <c r="I14189" s="3">
        <v>7.5481999999999996</v>
      </c>
      <c r="J14189" s="3">
        <v>169.7542</v>
      </c>
      <c r="K14189" s="4">
        <v>0.35000000000000003</v>
      </c>
      <c r="L14189" s="73">
        <v>308.1691630769231</v>
      </c>
    </row>
    <row r="14190" spans="1:12" x14ac:dyDescent="0.35">
      <c r="A14190" s="1" t="s">
        <v>23877</v>
      </c>
      <c r="B14190" t="s">
        <v>5728</v>
      </c>
      <c r="C14190" t="s">
        <v>13</v>
      </c>
      <c r="D14190" t="s">
        <v>14</v>
      </c>
      <c r="E14190">
        <v>1</v>
      </c>
      <c r="F14190" s="2">
        <v>766.92</v>
      </c>
      <c r="G14190" s="3">
        <v>1535</v>
      </c>
      <c r="H14190" s="3">
        <v>7.6692</v>
      </c>
      <c r="I14190" s="3">
        <v>36.04524</v>
      </c>
      <c r="J14190" s="3">
        <v>810.63444000000004</v>
      </c>
      <c r="K14190" s="4">
        <v>0.35000000000000003</v>
      </c>
      <c r="L14190" s="73">
        <v>1471.6132910769231</v>
      </c>
    </row>
    <row r="14191" spans="1:12" x14ac:dyDescent="0.35">
      <c r="A14191" s="1" t="s">
        <v>23878</v>
      </c>
      <c r="B14191" t="s">
        <v>23879</v>
      </c>
      <c r="C14191" t="s">
        <v>363</v>
      </c>
      <c r="D14191" t="s">
        <v>364</v>
      </c>
      <c r="E14191">
        <v>1</v>
      </c>
      <c r="F14191" s="2">
        <v>138.05000000000001</v>
      </c>
      <c r="G14191" s="3">
        <v>249</v>
      </c>
      <c r="H14191" s="3">
        <v>1.3805000000000001</v>
      </c>
      <c r="I14191" s="3">
        <v>6.4883500000000005</v>
      </c>
      <c r="J14191" s="3">
        <v>145.91885000000002</v>
      </c>
      <c r="K14191" s="4">
        <v>0.35</v>
      </c>
      <c r="L14191" s="73">
        <v>264.89883538461538</v>
      </c>
    </row>
    <row r="14192" spans="1:12" x14ac:dyDescent="0.35">
      <c r="A14192" s="1" t="s">
        <v>23880</v>
      </c>
      <c r="B14192" t="s">
        <v>23881</v>
      </c>
      <c r="C14192" t="s">
        <v>13</v>
      </c>
      <c r="D14192" t="s">
        <v>14</v>
      </c>
      <c r="E14192">
        <v>1</v>
      </c>
      <c r="F14192" s="2">
        <v>62.424300000000002</v>
      </c>
      <c r="G14192" s="3">
        <v>158</v>
      </c>
      <c r="H14192" s="3">
        <v>0.62424299999999999</v>
      </c>
      <c r="I14192" s="3">
        <v>2.9339421000000003</v>
      </c>
      <c r="J14192" s="3">
        <v>65.982485100000005</v>
      </c>
      <c r="K14192" s="4">
        <v>0.34999999999999992</v>
      </c>
      <c r="L14192" s="73">
        <v>119.78358833538462</v>
      </c>
    </row>
    <row r="14193" spans="1:12" x14ac:dyDescent="0.35">
      <c r="A14193" s="1" t="s">
        <v>23882</v>
      </c>
      <c r="B14193" t="s">
        <v>23883</v>
      </c>
      <c r="C14193" t="s">
        <v>363</v>
      </c>
      <c r="D14193" t="s">
        <v>364</v>
      </c>
      <c r="E14193">
        <v>1</v>
      </c>
      <c r="F14193" s="2">
        <v>3196</v>
      </c>
      <c r="G14193" s="3">
        <v>6823</v>
      </c>
      <c r="H14193" s="3">
        <v>31.96</v>
      </c>
      <c r="I14193" s="3">
        <v>150.21199999999999</v>
      </c>
      <c r="J14193" s="3">
        <v>3378.172</v>
      </c>
      <c r="K14193" s="4">
        <v>0.35000000000000003</v>
      </c>
      <c r="L14193" s="73">
        <v>6132.6814769230768</v>
      </c>
    </row>
    <row r="14194" spans="1:12" x14ac:dyDescent="0.35">
      <c r="A14194" s="1" t="s">
        <v>23884</v>
      </c>
      <c r="B14194" t="s">
        <v>23885</v>
      </c>
      <c r="C14194" t="s">
        <v>34</v>
      </c>
      <c r="D14194" t="s">
        <v>35</v>
      </c>
      <c r="E14194">
        <v>1</v>
      </c>
      <c r="F14194" s="2">
        <v>33.71</v>
      </c>
      <c r="G14194" s="3">
        <v>41</v>
      </c>
      <c r="H14194" s="3">
        <v>0.33710000000000001</v>
      </c>
      <c r="I14194" s="3">
        <v>1.5843700000000001</v>
      </c>
      <c r="J14194" s="3">
        <v>35.63147</v>
      </c>
      <c r="K14194" s="4">
        <v>0.35000000000000003</v>
      </c>
      <c r="L14194" s="73">
        <v>64.684822461538459</v>
      </c>
    </row>
    <row r="14195" spans="1:12" x14ac:dyDescent="0.35">
      <c r="A14195" s="1" t="s">
        <v>23886</v>
      </c>
      <c r="B14195" t="s">
        <v>23887</v>
      </c>
      <c r="C14195" t="s">
        <v>363</v>
      </c>
      <c r="D14195" t="s">
        <v>364</v>
      </c>
      <c r="E14195">
        <v>1</v>
      </c>
      <c r="F14195" s="2">
        <v>1058.4000000000001</v>
      </c>
      <c r="G14195" s="3">
        <v>2627</v>
      </c>
      <c r="H14195" s="3">
        <v>10.584000000000001</v>
      </c>
      <c r="I14195" s="3">
        <v>49.744800000000005</v>
      </c>
      <c r="J14195" s="3">
        <v>1118.7288000000001</v>
      </c>
      <c r="K14195" s="4">
        <v>0.35</v>
      </c>
      <c r="L14195" s="73">
        <v>2030.9230523076924</v>
      </c>
    </row>
    <row r="14196" spans="1:12" x14ac:dyDescent="0.35">
      <c r="A14196" s="1" t="s">
        <v>23888</v>
      </c>
      <c r="B14196" t="s">
        <v>23889</v>
      </c>
      <c r="C14196" t="s">
        <v>34</v>
      </c>
      <c r="D14196" t="s">
        <v>35</v>
      </c>
      <c r="E14196">
        <v>1</v>
      </c>
      <c r="F14196" s="2">
        <v>636.87</v>
      </c>
      <c r="G14196" s="3">
        <v>1396.64</v>
      </c>
      <c r="H14196" s="3">
        <v>6.3687000000000005</v>
      </c>
      <c r="I14196" s="3">
        <v>29.93289</v>
      </c>
      <c r="J14196" s="3">
        <v>673.17159000000004</v>
      </c>
      <c r="K14196" s="4">
        <v>0.35</v>
      </c>
      <c r="L14196" s="73">
        <v>1222.0653480000001</v>
      </c>
    </row>
    <row r="14197" spans="1:12" x14ac:dyDescent="0.35">
      <c r="A14197" s="1" t="s">
        <v>23890</v>
      </c>
      <c r="B14197" t="s">
        <v>23891</v>
      </c>
      <c r="C14197" t="s">
        <v>34</v>
      </c>
      <c r="D14197" t="s">
        <v>35</v>
      </c>
      <c r="E14197">
        <v>1</v>
      </c>
      <c r="F14197" s="2">
        <v>365.75</v>
      </c>
      <c r="G14197" s="3">
        <v>1154.1264000000001</v>
      </c>
      <c r="H14197" s="3">
        <v>3.6575000000000002</v>
      </c>
      <c r="I14197" s="3">
        <v>17.190249999999999</v>
      </c>
      <c r="J14197" s="3">
        <v>386.59775000000002</v>
      </c>
      <c r="K14197" s="4">
        <v>0.35</v>
      </c>
      <c r="L14197" s="73">
        <v>701.82360769230775</v>
      </c>
    </row>
    <row r="14198" spans="1:12" x14ac:dyDescent="0.35">
      <c r="A14198" s="1" t="s">
        <v>23892</v>
      </c>
      <c r="B14198" t="s">
        <v>20638</v>
      </c>
      <c r="C14198" t="s">
        <v>34</v>
      </c>
      <c r="D14198" t="s">
        <v>35</v>
      </c>
      <c r="E14198">
        <v>1</v>
      </c>
      <c r="F14198" s="2">
        <v>16403.310000000001</v>
      </c>
      <c r="G14198" s="3">
        <v>45561</v>
      </c>
      <c r="H14198" s="3">
        <v>164.03310000000002</v>
      </c>
      <c r="I14198" s="3">
        <v>770.95557000000008</v>
      </c>
      <c r="J14198" s="3">
        <v>17338.298670000004</v>
      </c>
      <c r="K14198" s="4">
        <v>0.35</v>
      </c>
      <c r="L14198" s="73">
        <v>31475.680662461542</v>
      </c>
    </row>
    <row r="14199" spans="1:12" x14ac:dyDescent="0.35">
      <c r="A14199" s="1" t="s">
        <v>23893</v>
      </c>
      <c r="B14199" t="s">
        <v>23894</v>
      </c>
      <c r="C14199" t="s">
        <v>363</v>
      </c>
      <c r="D14199" t="s">
        <v>364</v>
      </c>
      <c r="E14199">
        <v>1</v>
      </c>
      <c r="F14199" s="2">
        <v>22.54</v>
      </c>
      <c r="G14199" s="3">
        <v>49.26</v>
      </c>
      <c r="H14199" s="3">
        <v>0.22539999999999999</v>
      </c>
      <c r="I14199" s="3">
        <v>1.05938</v>
      </c>
      <c r="J14199" s="3">
        <v>23.824780000000001</v>
      </c>
      <c r="K14199" s="4">
        <v>0.35</v>
      </c>
      <c r="L14199" s="73">
        <v>43.251139076923074</v>
      </c>
    </row>
    <row r="14200" spans="1:12" x14ac:dyDescent="0.35">
      <c r="A14200" s="1">
        <v>762365</v>
      </c>
      <c r="B14200" t="s">
        <v>19567</v>
      </c>
      <c r="C14200" t="s">
        <v>34</v>
      </c>
      <c r="D14200" t="s">
        <v>35</v>
      </c>
      <c r="E14200">
        <v>1</v>
      </c>
      <c r="F14200" s="2">
        <v>0.14299999999999999</v>
      </c>
      <c r="G14200" s="3">
        <v>1</v>
      </c>
      <c r="H14200" s="3">
        <v>1.4299999999999998E-3</v>
      </c>
      <c r="I14200" s="3">
        <v>6.7209999999999995E-3</v>
      </c>
      <c r="J14200" s="3">
        <v>0.15115099999999998</v>
      </c>
      <c r="K14200" s="4">
        <v>0.35</v>
      </c>
      <c r="L14200" s="73">
        <v>0.27439719999999995</v>
      </c>
    </row>
    <row r="14201" spans="1:12" x14ac:dyDescent="0.35">
      <c r="A14201" s="1" t="s">
        <v>23895</v>
      </c>
      <c r="B14201" t="s">
        <v>23896</v>
      </c>
      <c r="C14201" t="s">
        <v>34</v>
      </c>
      <c r="D14201" t="s">
        <v>35</v>
      </c>
      <c r="E14201">
        <v>1</v>
      </c>
      <c r="F14201" s="2">
        <v>8684.0300000000007</v>
      </c>
      <c r="G14201" s="3">
        <v>13495</v>
      </c>
      <c r="H14201" s="3">
        <v>86.840300000000013</v>
      </c>
      <c r="I14201" s="3">
        <v>408.14941000000005</v>
      </c>
      <c r="J14201" s="3">
        <v>9179.0197100000005</v>
      </c>
      <c r="K14201" s="4">
        <v>0.35</v>
      </c>
      <c r="L14201" s="73">
        <v>16663.451165846156</v>
      </c>
    </row>
    <row r="14202" spans="1:12" x14ac:dyDescent="0.35">
      <c r="A14202" s="1" t="s">
        <v>23897</v>
      </c>
      <c r="B14202" t="s">
        <v>20409</v>
      </c>
      <c r="C14202" t="s">
        <v>363</v>
      </c>
      <c r="D14202" t="s">
        <v>364</v>
      </c>
      <c r="E14202">
        <v>1</v>
      </c>
      <c r="F14202" s="2">
        <v>6000</v>
      </c>
      <c r="G14202" s="3">
        <v>4555</v>
      </c>
      <c r="H14202" s="3">
        <v>60</v>
      </c>
      <c r="I14202" s="3">
        <v>282</v>
      </c>
      <c r="J14202" s="3">
        <v>6342</v>
      </c>
      <c r="K14202" s="4">
        <v>0.35</v>
      </c>
      <c r="L14202" s="73">
        <v>11513.16923076923</v>
      </c>
    </row>
    <row r="14203" spans="1:12" x14ac:dyDescent="0.35">
      <c r="A14203" s="1" t="s">
        <v>23898</v>
      </c>
      <c r="B14203" t="s">
        <v>23899</v>
      </c>
      <c r="C14203" t="s">
        <v>363</v>
      </c>
      <c r="D14203" t="s">
        <v>364</v>
      </c>
      <c r="E14203">
        <v>1</v>
      </c>
      <c r="F14203" s="2">
        <v>524.59</v>
      </c>
      <c r="G14203" s="3">
        <v>868</v>
      </c>
      <c r="H14203" s="3">
        <v>5.2459000000000007</v>
      </c>
      <c r="I14203" s="3">
        <v>24.655730000000002</v>
      </c>
      <c r="J14203" s="3">
        <v>554.49162999999999</v>
      </c>
      <c r="K14203" s="4">
        <v>0.35</v>
      </c>
      <c r="L14203" s="73">
        <v>1006.6155744615384</v>
      </c>
    </row>
    <row r="14204" spans="1:12" x14ac:dyDescent="0.35">
      <c r="A14204" s="1" t="s">
        <v>23900</v>
      </c>
      <c r="B14204" t="s">
        <v>23901</v>
      </c>
      <c r="C14204" t="s">
        <v>363</v>
      </c>
      <c r="D14204" t="s">
        <v>364</v>
      </c>
      <c r="E14204">
        <v>1</v>
      </c>
      <c r="F14204" s="2">
        <v>2.4500000000000002</v>
      </c>
      <c r="G14204" s="3">
        <v>6</v>
      </c>
      <c r="H14204" s="3">
        <v>2.4500000000000001E-2</v>
      </c>
      <c r="I14204" s="3">
        <v>0.11515</v>
      </c>
      <c r="J14204" s="3">
        <v>2.5896500000000002</v>
      </c>
      <c r="K14204" s="4">
        <v>0.35</v>
      </c>
      <c r="L14204" s="73">
        <v>4.7012107692307694</v>
      </c>
    </row>
    <row r="14205" spans="1:12" x14ac:dyDescent="0.35">
      <c r="A14205" s="1" t="s">
        <v>23902</v>
      </c>
      <c r="B14205" t="s">
        <v>23093</v>
      </c>
      <c r="C14205" t="s">
        <v>26</v>
      </c>
      <c r="D14205" t="s">
        <v>27</v>
      </c>
      <c r="E14205">
        <v>1</v>
      </c>
      <c r="F14205" s="2">
        <v>157.59</v>
      </c>
      <c r="G14205" s="3">
        <v>355.04</v>
      </c>
      <c r="H14205" s="3">
        <v>1.5759000000000001</v>
      </c>
      <c r="I14205" s="3">
        <v>7.4067300000000005</v>
      </c>
      <c r="J14205" s="3">
        <v>166.57263</v>
      </c>
      <c r="K14205" s="4">
        <v>0.35000000000000003</v>
      </c>
      <c r="L14205" s="73">
        <v>302.39338984615387</v>
      </c>
    </row>
    <row r="14206" spans="1:12" x14ac:dyDescent="0.35">
      <c r="A14206" s="1" t="s">
        <v>23903</v>
      </c>
      <c r="B14206" t="s">
        <v>23904</v>
      </c>
      <c r="C14206" t="s">
        <v>21</v>
      </c>
      <c r="D14206" t="s">
        <v>22</v>
      </c>
      <c r="E14206">
        <v>1</v>
      </c>
      <c r="F14206" s="2">
        <v>11.49</v>
      </c>
      <c r="G14206" s="3">
        <v>29.12</v>
      </c>
      <c r="H14206" s="3">
        <v>0.1149</v>
      </c>
      <c r="I14206" s="3">
        <v>0.54003000000000001</v>
      </c>
      <c r="J14206" s="3">
        <v>12.14493</v>
      </c>
      <c r="K14206" s="4">
        <v>0.35000000000000003</v>
      </c>
      <c r="L14206" s="73">
        <v>22.04771907692308</v>
      </c>
    </row>
    <row r="14207" spans="1:12" x14ac:dyDescent="0.35">
      <c r="A14207" s="1" t="s">
        <v>23905</v>
      </c>
      <c r="B14207" t="s">
        <v>23906</v>
      </c>
      <c r="C14207" t="s">
        <v>363</v>
      </c>
      <c r="D14207" t="s">
        <v>364</v>
      </c>
      <c r="E14207">
        <v>1</v>
      </c>
      <c r="F14207" s="2">
        <v>1207.21</v>
      </c>
      <c r="G14207" s="3">
        <v>2543</v>
      </c>
      <c r="H14207" s="3">
        <v>12.072100000000001</v>
      </c>
      <c r="I14207" s="3">
        <v>56.738869999999999</v>
      </c>
      <c r="J14207" s="3">
        <v>1276.02097</v>
      </c>
      <c r="K14207" s="4">
        <v>0.34999999999999992</v>
      </c>
      <c r="L14207" s="73">
        <v>2316.4688378461537</v>
      </c>
    </row>
    <row r="14208" spans="1:12" x14ac:dyDescent="0.35">
      <c r="A14208" s="1" t="s">
        <v>23907</v>
      </c>
      <c r="B14208" t="s">
        <v>23908</v>
      </c>
      <c r="C14208" t="s">
        <v>34</v>
      </c>
      <c r="D14208" t="s">
        <v>35</v>
      </c>
      <c r="E14208">
        <v>1</v>
      </c>
      <c r="F14208" s="2">
        <v>39.24</v>
      </c>
      <c r="G14208" s="3">
        <v>107</v>
      </c>
      <c r="H14208" s="3">
        <v>0.39240000000000003</v>
      </c>
      <c r="I14208" s="3">
        <v>1.8442800000000001</v>
      </c>
      <c r="J14208" s="3">
        <v>41.476680000000002</v>
      </c>
      <c r="K14208" s="4">
        <v>0.35000000000000003</v>
      </c>
      <c r="L14208" s="73">
        <v>75.296126769230767</v>
      </c>
    </row>
    <row r="14209" spans="1:12" x14ac:dyDescent="0.35">
      <c r="A14209" s="1" t="s">
        <v>23909</v>
      </c>
      <c r="B14209" t="s">
        <v>23910</v>
      </c>
      <c r="C14209" t="s">
        <v>21</v>
      </c>
      <c r="D14209" t="s">
        <v>22</v>
      </c>
      <c r="E14209">
        <v>1</v>
      </c>
      <c r="F14209" s="2">
        <v>250</v>
      </c>
      <c r="G14209" s="3">
        <v>445</v>
      </c>
      <c r="H14209" s="3">
        <v>2.5</v>
      </c>
      <c r="I14209" s="3">
        <v>11.75</v>
      </c>
      <c r="J14209" s="3">
        <v>264.25</v>
      </c>
      <c r="K14209" s="4">
        <v>0.35000000000000003</v>
      </c>
      <c r="L14209" s="73">
        <v>479.71538461538461</v>
      </c>
    </row>
    <row r="14210" spans="1:12" x14ac:dyDescent="0.35">
      <c r="A14210" s="1" t="s">
        <v>23911</v>
      </c>
      <c r="B14210" t="s">
        <v>23912</v>
      </c>
      <c r="C14210" t="s">
        <v>34</v>
      </c>
      <c r="D14210" t="s">
        <v>35</v>
      </c>
      <c r="E14210">
        <v>1</v>
      </c>
      <c r="F14210" s="2">
        <v>855</v>
      </c>
      <c r="G14210" s="3">
        <v>2148.16</v>
      </c>
      <c r="H14210" s="3">
        <v>8.5500000000000007</v>
      </c>
      <c r="I14210" s="3">
        <v>40.185000000000002</v>
      </c>
      <c r="J14210" s="3">
        <v>903.7349999999999</v>
      </c>
      <c r="K14210" s="4">
        <v>0.35</v>
      </c>
      <c r="L14210" s="73">
        <v>1640.626615384615</v>
      </c>
    </row>
    <row r="14211" spans="1:12" x14ac:dyDescent="0.35">
      <c r="A14211" s="1" t="s">
        <v>23913</v>
      </c>
      <c r="B14211" t="s">
        <v>13576</v>
      </c>
      <c r="C14211" t="s">
        <v>34</v>
      </c>
      <c r="D14211" t="s">
        <v>35</v>
      </c>
      <c r="E14211">
        <v>1</v>
      </c>
      <c r="F14211" s="2">
        <v>55.55</v>
      </c>
      <c r="G14211" s="3">
        <v>115</v>
      </c>
      <c r="H14211" s="3">
        <v>0.55549999999999999</v>
      </c>
      <c r="I14211" s="3">
        <v>2.6108499999999997</v>
      </c>
      <c r="J14211" s="3">
        <v>58.716349999999998</v>
      </c>
      <c r="K14211" s="4">
        <v>0.35</v>
      </c>
      <c r="L14211" s="73">
        <v>106.59275846153845</v>
      </c>
    </row>
    <row r="14212" spans="1:12" x14ac:dyDescent="0.35">
      <c r="A14212" s="1" t="s">
        <v>23914</v>
      </c>
      <c r="B14212" t="s">
        <v>22167</v>
      </c>
      <c r="C14212" t="s">
        <v>34</v>
      </c>
      <c r="D14212" t="s">
        <v>35</v>
      </c>
      <c r="E14212">
        <v>1</v>
      </c>
      <c r="F14212" s="2">
        <v>5738.04</v>
      </c>
      <c r="G14212" s="3">
        <v>15934</v>
      </c>
      <c r="H14212" s="3">
        <v>57.380400000000002</v>
      </c>
      <c r="I14212" s="3">
        <v>269.68788000000001</v>
      </c>
      <c r="J14212" s="3">
        <v>6065.1082800000004</v>
      </c>
      <c r="K14212" s="4">
        <v>0.34999999999999992</v>
      </c>
      <c r="L14212" s="73">
        <v>11010.504262153845</v>
      </c>
    </row>
    <row r="14213" spans="1:12" x14ac:dyDescent="0.35">
      <c r="A14213" s="1" t="s">
        <v>23915</v>
      </c>
      <c r="B14213" t="s">
        <v>1586</v>
      </c>
      <c r="C14213" t="s">
        <v>34</v>
      </c>
      <c r="D14213" t="s">
        <v>35</v>
      </c>
      <c r="E14213">
        <v>1</v>
      </c>
      <c r="F14213" s="2">
        <v>11416.68</v>
      </c>
      <c r="G14213" s="3">
        <v>31709</v>
      </c>
      <c r="H14213" s="3">
        <v>114.16680000000001</v>
      </c>
      <c r="I14213" s="3">
        <v>536.58396000000005</v>
      </c>
      <c r="J14213" s="3">
        <v>12067.430760000001</v>
      </c>
      <c r="K14213" s="4">
        <v>0.35</v>
      </c>
      <c r="L14213" s="73">
        <v>21907.028148923077</v>
      </c>
    </row>
    <row r="14214" spans="1:12" x14ac:dyDescent="0.35">
      <c r="A14214" s="1" t="s">
        <v>23916</v>
      </c>
      <c r="B14214" t="s">
        <v>23917</v>
      </c>
      <c r="C14214" t="s">
        <v>26</v>
      </c>
      <c r="D14214" t="s">
        <v>27</v>
      </c>
      <c r="E14214">
        <v>1</v>
      </c>
      <c r="F14214" s="2">
        <v>8510</v>
      </c>
      <c r="G14214" s="3">
        <v>61553</v>
      </c>
      <c r="H14214" s="3">
        <v>85.100000000000009</v>
      </c>
      <c r="I14214" s="3">
        <v>399.97</v>
      </c>
      <c r="J14214" s="3">
        <v>8995.07</v>
      </c>
      <c r="K14214" s="4">
        <v>0.35</v>
      </c>
      <c r="L14214" s="73">
        <v>16329.511692307691</v>
      </c>
    </row>
    <row r="14215" spans="1:12" x14ac:dyDescent="0.35">
      <c r="A14215" s="1" t="s">
        <v>23918</v>
      </c>
      <c r="B14215" t="s">
        <v>23919</v>
      </c>
      <c r="C14215" t="s">
        <v>13</v>
      </c>
      <c r="D14215" t="s">
        <v>14</v>
      </c>
      <c r="E14215">
        <v>1</v>
      </c>
      <c r="F14215" s="2">
        <v>1602.72</v>
      </c>
      <c r="G14215" s="3">
        <v>2924</v>
      </c>
      <c r="H14215" s="3">
        <v>16.027200000000001</v>
      </c>
      <c r="I14215" s="3">
        <v>75.327839999999995</v>
      </c>
      <c r="J14215" s="3">
        <v>1694.0750399999999</v>
      </c>
      <c r="K14215" s="4">
        <v>0.34999999999999992</v>
      </c>
      <c r="L14215" s="73">
        <v>3075.3977649230765</v>
      </c>
    </row>
    <row r="14216" spans="1:12" x14ac:dyDescent="0.35">
      <c r="A14216" s="1" t="s">
        <v>23920</v>
      </c>
      <c r="B14216" t="s">
        <v>23800</v>
      </c>
      <c r="C14216" t="s">
        <v>13</v>
      </c>
      <c r="D14216" t="s">
        <v>14</v>
      </c>
      <c r="E14216">
        <v>1</v>
      </c>
      <c r="F14216" s="2">
        <v>393.12</v>
      </c>
      <c r="G14216" s="3">
        <v>787</v>
      </c>
      <c r="H14216" s="3">
        <v>3.9312</v>
      </c>
      <c r="I14216" s="3">
        <v>18.47664</v>
      </c>
      <c r="J14216" s="3">
        <v>415.52783999999997</v>
      </c>
      <c r="K14216" s="4">
        <v>0.35000000000000003</v>
      </c>
      <c r="L14216" s="73">
        <v>754.342848</v>
      </c>
    </row>
    <row r="14217" spans="1:12" x14ac:dyDescent="0.35">
      <c r="A14217" s="1" t="s">
        <v>23921</v>
      </c>
      <c r="B14217" t="s">
        <v>23922</v>
      </c>
      <c r="C14217" t="s">
        <v>34</v>
      </c>
      <c r="D14217" t="s">
        <v>35</v>
      </c>
      <c r="E14217">
        <v>1</v>
      </c>
      <c r="F14217" s="2">
        <v>0.105</v>
      </c>
      <c r="G14217" s="3">
        <v>1</v>
      </c>
      <c r="H14217" s="3">
        <v>1.0499999999999999E-3</v>
      </c>
      <c r="I14217" s="3">
        <v>4.9350000000000002E-3</v>
      </c>
      <c r="J14217" s="3">
        <v>0.11098499999999999</v>
      </c>
      <c r="K14217" s="4">
        <v>0.35</v>
      </c>
      <c r="L14217" s="73">
        <v>0.2014804615384615</v>
      </c>
    </row>
    <row r="14218" spans="1:12" x14ac:dyDescent="0.35">
      <c r="A14218" s="1">
        <v>86200</v>
      </c>
      <c r="B14218" t="s">
        <v>23923</v>
      </c>
      <c r="C14218" t="s">
        <v>363</v>
      </c>
      <c r="D14218" t="s">
        <v>364</v>
      </c>
      <c r="E14218">
        <v>1</v>
      </c>
      <c r="F14218" s="2">
        <v>112.11199999999999</v>
      </c>
      <c r="G14218" s="3">
        <v>372.96</v>
      </c>
      <c r="H14218" s="3">
        <v>1.1211199999999999</v>
      </c>
      <c r="I14218" s="3">
        <v>5.2692639999999997</v>
      </c>
      <c r="J14218" s="3">
        <v>118.50238400000001</v>
      </c>
      <c r="K14218" s="4">
        <v>0.35</v>
      </c>
      <c r="L14218" s="73">
        <v>215.12740480000002</v>
      </c>
    </row>
    <row r="14219" spans="1:12" x14ac:dyDescent="0.35">
      <c r="A14219" s="1" t="s">
        <v>23924</v>
      </c>
      <c r="B14219" t="s">
        <v>23925</v>
      </c>
      <c r="C14219" t="s">
        <v>13</v>
      </c>
      <c r="D14219" t="s">
        <v>14</v>
      </c>
      <c r="E14219">
        <v>1</v>
      </c>
      <c r="F14219" s="2">
        <v>40.377699999999997</v>
      </c>
      <c r="G14219" s="3">
        <v>114</v>
      </c>
      <c r="H14219" s="3">
        <v>0.403777</v>
      </c>
      <c r="I14219" s="3">
        <v>1.8977518999999998</v>
      </c>
      <c r="J14219" s="3">
        <v>42.679228899999998</v>
      </c>
      <c r="K14219" s="4">
        <v>0.35</v>
      </c>
      <c r="L14219" s="73">
        <v>77.479215541538451</v>
      </c>
    </row>
    <row r="14220" spans="1:12" x14ac:dyDescent="0.35">
      <c r="A14220" s="1" t="s">
        <v>23926</v>
      </c>
      <c r="B14220" t="s">
        <v>23927</v>
      </c>
      <c r="C14220" t="s">
        <v>363</v>
      </c>
      <c r="D14220" t="s">
        <v>364</v>
      </c>
      <c r="E14220">
        <v>1</v>
      </c>
      <c r="F14220" s="2">
        <v>782.46</v>
      </c>
      <c r="G14220" s="3">
        <v>4650</v>
      </c>
      <c r="H14220" s="3">
        <v>7.8246000000000002</v>
      </c>
      <c r="I14220" s="3">
        <v>36.775620000000004</v>
      </c>
      <c r="J14220" s="3">
        <v>827.06022000000007</v>
      </c>
      <c r="K14220" s="4">
        <v>0.34999999999999992</v>
      </c>
      <c r="L14220" s="73">
        <v>1501.4323993846153</v>
      </c>
    </row>
    <row r="14221" spans="1:12" x14ac:dyDescent="0.35">
      <c r="A14221" s="1" t="s">
        <v>23928</v>
      </c>
      <c r="B14221" t="s">
        <v>2278</v>
      </c>
      <c r="C14221" t="s">
        <v>363</v>
      </c>
      <c r="D14221" t="s">
        <v>364</v>
      </c>
      <c r="E14221">
        <v>1</v>
      </c>
      <c r="F14221" s="2">
        <v>796</v>
      </c>
      <c r="G14221" s="3">
        <v>2246</v>
      </c>
      <c r="H14221" s="3">
        <v>7.96</v>
      </c>
      <c r="I14221" s="3">
        <v>37.411999999999999</v>
      </c>
      <c r="J14221" s="3">
        <v>841.37200000000007</v>
      </c>
      <c r="K14221" s="4">
        <v>0.34999999999999992</v>
      </c>
      <c r="L14221" s="73">
        <v>1527.4137846153847</v>
      </c>
    </row>
    <row r="14222" spans="1:12" x14ac:dyDescent="0.35">
      <c r="A14222" s="1" t="s">
        <v>23929</v>
      </c>
      <c r="B14222" t="s">
        <v>23930</v>
      </c>
      <c r="C14222" t="s">
        <v>363</v>
      </c>
      <c r="D14222" t="s">
        <v>364</v>
      </c>
      <c r="E14222">
        <v>1</v>
      </c>
      <c r="F14222" s="2">
        <v>660.56</v>
      </c>
      <c r="G14222" s="3">
        <v>1436</v>
      </c>
      <c r="H14222" s="3">
        <v>6.6055999999999999</v>
      </c>
      <c r="I14222" s="3">
        <v>31.046319999999998</v>
      </c>
      <c r="J14222" s="3">
        <v>698.21191999999996</v>
      </c>
      <c r="K14222" s="4">
        <v>0.35000000000000003</v>
      </c>
      <c r="L14222" s="73">
        <v>1267.5231778461539</v>
      </c>
    </row>
    <row r="14223" spans="1:12" x14ac:dyDescent="0.35">
      <c r="A14223" s="1" t="s">
        <v>23931</v>
      </c>
      <c r="B14223" t="s">
        <v>23932</v>
      </c>
      <c r="C14223" t="s">
        <v>363</v>
      </c>
      <c r="D14223" t="s">
        <v>364</v>
      </c>
      <c r="E14223">
        <v>1</v>
      </c>
      <c r="F14223" s="2">
        <v>1935</v>
      </c>
      <c r="G14223" s="3">
        <v>3913</v>
      </c>
      <c r="H14223" s="3">
        <v>19.350000000000001</v>
      </c>
      <c r="I14223" s="3">
        <v>90.944999999999993</v>
      </c>
      <c r="J14223" s="3">
        <v>2045.2949999999998</v>
      </c>
      <c r="K14223" s="4">
        <v>0.35000000000000003</v>
      </c>
      <c r="L14223" s="73">
        <v>3712.9970769230767</v>
      </c>
    </row>
    <row r="14224" spans="1:12" x14ac:dyDescent="0.35">
      <c r="A14224" s="1" t="s">
        <v>23933</v>
      </c>
      <c r="B14224" t="s">
        <v>19780</v>
      </c>
      <c r="C14224" t="s">
        <v>34</v>
      </c>
      <c r="D14224" t="s">
        <v>35</v>
      </c>
      <c r="E14224">
        <v>1</v>
      </c>
      <c r="F14224" s="2">
        <v>3.25</v>
      </c>
      <c r="G14224" s="3">
        <v>7</v>
      </c>
      <c r="H14224" s="3">
        <v>3.2500000000000001E-2</v>
      </c>
      <c r="I14224" s="3">
        <v>0.15275</v>
      </c>
      <c r="J14224" s="3">
        <v>3.4352500000000004</v>
      </c>
      <c r="K14224" s="4">
        <v>0.34999999999999992</v>
      </c>
      <c r="L14224" s="73">
        <v>6.2363</v>
      </c>
    </row>
    <row r="14225" spans="1:12" x14ac:dyDescent="0.35">
      <c r="A14225" s="1" t="s">
        <v>23934</v>
      </c>
      <c r="B14225" t="s">
        <v>23935</v>
      </c>
      <c r="C14225" t="s">
        <v>363</v>
      </c>
      <c r="D14225" t="s">
        <v>364</v>
      </c>
      <c r="E14225">
        <v>1</v>
      </c>
      <c r="F14225" s="2">
        <v>50.231999999999999</v>
      </c>
      <c r="G14225" s="3">
        <v>109.79</v>
      </c>
      <c r="H14225" s="3">
        <v>0.50231999999999999</v>
      </c>
      <c r="I14225" s="3">
        <v>2.3609040000000001</v>
      </c>
      <c r="J14225" s="3">
        <v>53.095223999999995</v>
      </c>
      <c r="K14225" s="4">
        <v>0.35</v>
      </c>
      <c r="L14225" s="73">
        <v>96.388252799999989</v>
      </c>
    </row>
    <row r="14226" spans="1:12" x14ac:dyDescent="0.35">
      <c r="A14226" s="1" t="s">
        <v>23936</v>
      </c>
      <c r="B14226" t="s">
        <v>23937</v>
      </c>
      <c r="C14226" t="s">
        <v>363</v>
      </c>
      <c r="D14226" t="s">
        <v>364</v>
      </c>
      <c r="E14226">
        <v>1</v>
      </c>
      <c r="F14226" s="2">
        <v>4601.38</v>
      </c>
      <c r="G14226" s="3">
        <v>10056.620000000001</v>
      </c>
      <c r="H14226" s="3">
        <v>46.013800000000003</v>
      </c>
      <c r="I14226" s="3">
        <v>216.26486</v>
      </c>
      <c r="J14226" s="3">
        <v>4863.6586600000001</v>
      </c>
      <c r="K14226" s="4">
        <v>0.35</v>
      </c>
      <c r="L14226" s="73">
        <v>8829.4111058461531</v>
      </c>
    </row>
    <row r="14227" spans="1:12" x14ac:dyDescent="0.35">
      <c r="A14227" s="1" t="s">
        <v>23938</v>
      </c>
      <c r="B14227" t="s">
        <v>23939</v>
      </c>
      <c r="C14227" t="s">
        <v>21</v>
      </c>
      <c r="D14227" t="s">
        <v>22</v>
      </c>
      <c r="E14227">
        <v>1</v>
      </c>
      <c r="F14227" s="2">
        <v>5.25</v>
      </c>
      <c r="G14227" s="3">
        <v>23.52</v>
      </c>
      <c r="H14227" s="3">
        <v>5.2499999999999998E-2</v>
      </c>
      <c r="I14227" s="3">
        <v>0.24675</v>
      </c>
      <c r="J14227" s="3">
        <v>5.5492499999999998</v>
      </c>
      <c r="K14227" s="4">
        <v>0.35000000000000003</v>
      </c>
      <c r="L14227" s="73">
        <v>10.074023076923076</v>
      </c>
    </row>
    <row r="14228" spans="1:12" x14ac:dyDescent="0.35">
      <c r="A14228" s="1" t="s">
        <v>23940</v>
      </c>
      <c r="B14228" t="s">
        <v>23941</v>
      </c>
      <c r="C14228" t="s">
        <v>363</v>
      </c>
      <c r="D14228" t="s">
        <v>364</v>
      </c>
      <c r="E14228">
        <v>1</v>
      </c>
      <c r="F14228" s="2">
        <v>5059.45</v>
      </c>
      <c r="G14228" s="3">
        <v>10126</v>
      </c>
      <c r="H14228" s="3">
        <v>50.594499999999996</v>
      </c>
      <c r="I14228" s="3">
        <v>237.79415</v>
      </c>
      <c r="J14228" s="3">
        <v>5347.8386499999997</v>
      </c>
      <c r="K14228" s="4">
        <v>0.35000000000000003</v>
      </c>
      <c r="L14228" s="73">
        <v>9708.3840107692304</v>
      </c>
    </row>
    <row r="14229" spans="1:12" x14ac:dyDescent="0.35">
      <c r="A14229" s="1" t="s">
        <v>23942</v>
      </c>
      <c r="B14229" t="s">
        <v>23943</v>
      </c>
      <c r="C14229" t="s">
        <v>363</v>
      </c>
      <c r="D14229" t="s">
        <v>364</v>
      </c>
      <c r="E14229">
        <v>1</v>
      </c>
      <c r="F14229" s="2">
        <v>242</v>
      </c>
      <c r="G14229" s="3">
        <v>1218.8599999999999</v>
      </c>
      <c r="H14229" s="3">
        <v>2.42</v>
      </c>
      <c r="I14229" s="3">
        <v>11.374000000000001</v>
      </c>
      <c r="J14229" s="3">
        <v>255.79399999999998</v>
      </c>
      <c r="K14229" s="4">
        <v>0.34999999999999992</v>
      </c>
      <c r="L14229" s="73">
        <v>464.36449230769222</v>
      </c>
    </row>
    <row r="14230" spans="1:12" x14ac:dyDescent="0.35">
      <c r="A14230" s="1" t="s">
        <v>23944</v>
      </c>
      <c r="B14230" t="s">
        <v>23945</v>
      </c>
      <c r="C14230" t="s">
        <v>13</v>
      </c>
      <c r="D14230" t="s">
        <v>14</v>
      </c>
      <c r="E14230">
        <v>1</v>
      </c>
      <c r="F14230" s="2">
        <v>364.2235</v>
      </c>
      <c r="G14230" s="3">
        <v>815</v>
      </c>
      <c r="H14230" s="3">
        <v>3.6422349999999999</v>
      </c>
      <c r="I14230" s="3">
        <v>17.1185045</v>
      </c>
      <c r="J14230" s="3">
        <v>384.98423950000006</v>
      </c>
      <c r="K14230" s="4">
        <v>0.35</v>
      </c>
      <c r="L14230" s="73">
        <v>698.8944655538462</v>
      </c>
    </row>
    <row r="14231" spans="1:12" x14ac:dyDescent="0.35">
      <c r="A14231" s="1" t="s">
        <v>23946</v>
      </c>
      <c r="B14231" t="s">
        <v>1575</v>
      </c>
      <c r="C14231" t="s">
        <v>34</v>
      </c>
      <c r="D14231" t="s">
        <v>35</v>
      </c>
      <c r="E14231">
        <v>1</v>
      </c>
      <c r="F14231" s="2">
        <v>24910.58</v>
      </c>
      <c r="G14231" s="3">
        <v>63473</v>
      </c>
      <c r="H14231" s="3">
        <v>249.10580000000002</v>
      </c>
      <c r="I14231" s="3">
        <v>1170.7972600000001</v>
      </c>
      <c r="J14231" s="3">
        <v>26330.483060000002</v>
      </c>
      <c r="K14231" s="4">
        <v>0.35</v>
      </c>
      <c r="L14231" s="73">
        <v>47799.953862769231</v>
      </c>
    </row>
    <row r="14232" spans="1:12" x14ac:dyDescent="0.35">
      <c r="A14232" s="1" t="s">
        <v>23947</v>
      </c>
      <c r="B14232" t="s">
        <v>19609</v>
      </c>
      <c r="C14232" t="s">
        <v>34</v>
      </c>
      <c r="D14232" t="s">
        <v>35</v>
      </c>
      <c r="E14232">
        <v>1</v>
      </c>
      <c r="F14232" s="2">
        <v>3148.2</v>
      </c>
      <c r="G14232" s="3">
        <v>8249</v>
      </c>
      <c r="H14232" s="3">
        <v>31.481999999999999</v>
      </c>
      <c r="I14232" s="3">
        <v>147.96539999999999</v>
      </c>
      <c r="J14232" s="3">
        <v>3327.6473999999998</v>
      </c>
      <c r="K14232" s="4">
        <v>0.35</v>
      </c>
      <c r="L14232" s="73">
        <v>6040.9598953846153</v>
      </c>
    </row>
    <row r="14233" spans="1:12" x14ac:dyDescent="0.35">
      <c r="A14233" s="1" t="s">
        <v>23948</v>
      </c>
      <c r="B14233" t="s">
        <v>23949</v>
      </c>
      <c r="C14233" t="s">
        <v>363</v>
      </c>
      <c r="D14233" t="s">
        <v>364</v>
      </c>
      <c r="E14233">
        <v>1</v>
      </c>
      <c r="F14233" s="2">
        <v>978.86</v>
      </c>
      <c r="G14233" s="3">
        <v>1512.41</v>
      </c>
      <c r="H14233" s="3">
        <v>9.7886000000000006</v>
      </c>
      <c r="I14233" s="3">
        <v>46.006419999999999</v>
      </c>
      <c r="J14233" s="3">
        <v>1034.6550199999999</v>
      </c>
      <c r="K14233" s="4">
        <v>0.35</v>
      </c>
      <c r="L14233" s="73">
        <v>1878.2968055384613</v>
      </c>
    </row>
    <row r="14234" spans="1:12" x14ac:dyDescent="0.35">
      <c r="A14234" s="1" t="s">
        <v>23950</v>
      </c>
      <c r="B14234" t="s">
        <v>23951</v>
      </c>
      <c r="C14234" t="s">
        <v>363</v>
      </c>
      <c r="D14234" t="s">
        <v>364</v>
      </c>
      <c r="E14234">
        <v>1</v>
      </c>
      <c r="F14234" s="2">
        <v>1786.95</v>
      </c>
      <c r="G14234" s="3">
        <v>3572</v>
      </c>
      <c r="H14234" s="3">
        <v>17.869500000000002</v>
      </c>
      <c r="I14234" s="3">
        <v>83.986649999999997</v>
      </c>
      <c r="J14234" s="3">
        <v>1888.8061500000001</v>
      </c>
      <c r="K14234" s="4">
        <v>0.34999999999999992</v>
      </c>
      <c r="L14234" s="73">
        <v>3428.9096261538461</v>
      </c>
    </row>
    <row r="14235" spans="1:12" x14ac:dyDescent="0.35">
      <c r="A14235" s="1" t="s">
        <v>23952</v>
      </c>
      <c r="B14235" t="s">
        <v>23953</v>
      </c>
      <c r="C14235" t="s">
        <v>34</v>
      </c>
      <c r="D14235" t="s">
        <v>35</v>
      </c>
      <c r="E14235">
        <v>1</v>
      </c>
      <c r="F14235" s="2">
        <v>178.56</v>
      </c>
      <c r="G14235" s="3">
        <v>172</v>
      </c>
      <c r="H14235" s="3">
        <v>1.7856000000000001</v>
      </c>
      <c r="I14235" s="3">
        <v>8.3923199999999998</v>
      </c>
      <c r="J14235" s="3">
        <v>188.73792</v>
      </c>
      <c r="K14235" s="4">
        <v>0.34999999999999992</v>
      </c>
      <c r="L14235" s="73">
        <v>342.63191630769228</v>
      </c>
    </row>
    <row r="14236" spans="1:12" x14ac:dyDescent="0.35">
      <c r="A14236" s="1" t="s">
        <v>23954</v>
      </c>
      <c r="B14236" t="s">
        <v>23955</v>
      </c>
      <c r="C14236" t="s">
        <v>363</v>
      </c>
      <c r="D14236" t="s">
        <v>364</v>
      </c>
      <c r="E14236">
        <v>1</v>
      </c>
      <c r="F14236" s="2">
        <v>2631.2</v>
      </c>
      <c r="G14236" s="3">
        <v>5261</v>
      </c>
      <c r="H14236" s="3">
        <v>26.311999999999998</v>
      </c>
      <c r="I14236" s="3">
        <v>123.6664</v>
      </c>
      <c r="J14236" s="3">
        <v>2781.1783999999998</v>
      </c>
      <c r="K14236" s="4">
        <v>0.35000000000000003</v>
      </c>
      <c r="L14236" s="73">
        <v>5048.9084800000001</v>
      </c>
    </row>
    <row r="14237" spans="1:12" x14ac:dyDescent="0.35">
      <c r="A14237" s="1" t="s">
        <v>23956</v>
      </c>
      <c r="B14237" t="s">
        <v>23957</v>
      </c>
      <c r="C14237" t="s">
        <v>34</v>
      </c>
      <c r="D14237" t="s">
        <v>35</v>
      </c>
      <c r="E14237">
        <v>1</v>
      </c>
      <c r="F14237" s="2">
        <v>165.59</v>
      </c>
      <c r="G14237" s="3">
        <v>417</v>
      </c>
      <c r="H14237" s="3">
        <v>1.6559000000000001</v>
      </c>
      <c r="I14237" s="3">
        <v>7.7827299999999999</v>
      </c>
      <c r="J14237" s="3">
        <v>175.02862999999999</v>
      </c>
      <c r="K14237" s="4">
        <v>0.34999999999999992</v>
      </c>
      <c r="L14237" s="73">
        <v>317.74428215384614</v>
      </c>
    </row>
    <row r="14238" spans="1:12" x14ac:dyDescent="0.35">
      <c r="A14238" s="1" t="s">
        <v>23958</v>
      </c>
      <c r="B14238" t="s">
        <v>2152</v>
      </c>
      <c r="C14238" t="s">
        <v>34</v>
      </c>
      <c r="D14238" t="s">
        <v>35</v>
      </c>
      <c r="E14238">
        <v>1</v>
      </c>
      <c r="F14238" s="2">
        <v>11532</v>
      </c>
      <c r="G14238" s="3">
        <v>30546</v>
      </c>
      <c r="H14238" s="3">
        <v>115.32000000000001</v>
      </c>
      <c r="I14238" s="3">
        <v>542.00400000000002</v>
      </c>
      <c r="J14238" s="3">
        <v>12189.324000000001</v>
      </c>
      <c r="K14238" s="4">
        <v>0.35000000000000003</v>
      </c>
      <c r="L14238" s="73">
        <v>22128.311261538463</v>
      </c>
    </row>
    <row r="14239" spans="1:12" x14ac:dyDescent="0.35">
      <c r="A14239" s="1" t="s">
        <v>23959</v>
      </c>
      <c r="B14239" t="s">
        <v>7976</v>
      </c>
      <c r="C14239" t="s">
        <v>34</v>
      </c>
      <c r="D14239" t="s">
        <v>35</v>
      </c>
      <c r="E14239">
        <v>1</v>
      </c>
      <c r="F14239" s="2">
        <v>12747.24</v>
      </c>
      <c r="G14239" s="3">
        <v>35402</v>
      </c>
      <c r="H14239" s="3">
        <v>127.47240000000001</v>
      </c>
      <c r="I14239" s="3">
        <v>599.12027999999998</v>
      </c>
      <c r="J14239" s="3">
        <v>13473.83268</v>
      </c>
      <c r="K14239" s="4">
        <v>0.34999999999999992</v>
      </c>
      <c r="L14239" s="73">
        <v>24460.188557538459</v>
      </c>
    </row>
    <row r="14240" spans="1:12" x14ac:dyDescent="0.35">
      <c r="A14240" s="1" t="s">
        <v>23960</v>
      </c>
      <c r="B14240" t="s">
        <v>23961</v>
      </c>
      <c r="C14240" t="s">
        <v>363</v>
      </c>
      <c r="D14240" t="s">
        <v>364</v>
      </c>
      <c r="E14240">
        <v>1</v>
      </c>
      <c r="F14240" s="2">
        <v>34.229999999999997</v>
      </c>
      <c r="G14240" s="3">
        <v>69</v>
      </c>
      <c r="H14240" s="3">
        <v>0.34229999999999999</v>
      </c>
      <c r="I14240" s="3">
        <v>1.6088099999999999</v>
      </c>
      <c r="J14240" s="3">
        <v>36.181109999999997</v>
      </c>
      <c r="K14240" s="4">
        <v>0.35</v>
      </c>
      <c r="L14240" s="73">
        <v>65.682630461538452</v>
      </c>
    </row>
    <row r="14241" spans="1:12" x14ac:dyDescent="0.35">
      <c r="A14241" s="1" t="s">
        <v>23962</v>
      </c>
      <c r="B14241" t="s">
        <v>23963</v>
      </c>
      <c r="C14241" t="s">
        <v>34</v>
      </c>
      <c r="D14241" t="s">
        <v>35</v>
      </c>
      <c r="E14241">
        <v>1</v>
      </c>
      <c r="F14241" s="2">
        <v>0.23</v>
      </c>
      <c r="G14241" s="3">
        <v>713</v>
      </c>
      <c r="H14241" s="3">
        <v>2.3E-3</v>
      </c>
      <c r="I14241" s="3">
        <v>1.081E-2</v>
      </c>
      <c r="J14241" s="3">
        <v>0.24310999999999999</v>
      </c>
      <c r="K14241" s="4">
        <v>0.35</v>
      </c>
      <c r="L14241" s="73">
        <v>0.44133815384615382</v>
      </c>
    </row>
    <row r="14242" spans="1:12" x14ac:dyDescent="0.35">
      <c r="A14242" s="1" t="s">
        <v>23964</v>
      </c>
      <c r="B14242" t="s">
        <v>23965</v>
      </c>
      <c r="C14242" t="s">
        <v>363</v>
      </c>
      <c r="D14242" t="s">
        <v>364</v>
      </c>
      <c r="E14242">
        <v>1</v>
      </c>
      <c r="F14242" s="2">
        <v>1471.2</v>
      </c>
      <c r="G14242" s="3">
        <v>3916</v>
      </c>
      <c r="H14242" s="3">
        <v>14.712000000000002</v>
      </c>
      <c r="I14242" s="3">
        <v>69.1464</v>
      </c>
      <c r="J14242" s="3">
        <v>1555.0584000000001</v>
      </c>
      <c r="K14242" s="4">
        <v>0.35000000000000003</v>
      </c>
      <c r="L14242" s="73">
        <v>2823.0290953846156</v>
      </c>
    </row>
    <row r="14243" spans="1:12" x14ac:dyDescent="0.35">
      <c r="A14243" s="1" t="s">
        <v>23966</v>
      </c>
      <c r="B14243" t="s">
        <v>23967</v>
      </c>
      <c r="C14243" t="s">
        <v>363</v>
      </c>
      <c r="D14243" t="s">
        <v>364</v>
      </c>
      <c r="E14243">
        <v>1</v>
      </c>
      <c r="F14243" s="2">
        <v>1525</v>
      </c>
      <c r="G14243" s="3">
        <v>1005</v>
      </c>
      <c r="H14243" s="3">
        <v>15.25</v>
      </c>
      <c r="I14243" s="3">
        <v>71.674999999999997</v>
      </c>
      <c r="J14243" s="3">
        <v>1611.925</v>
      </c>
      <c r="K14243" s="4">
        <v>0.35</v>
      </c>
      <c r="L14243" s="73">
        <v>2926.2638461538459</v>
      </c>
    </row>
    <row r="14244" spans="1:12" x14ac:dyDescent="0.35">
      <c r="A14244" s="1" t="s">
        <v>23968</v>
      </c>
      <c r="B14244" t="s">
        <v>2152</v>
      </c>
      <c r="C14244" t="s">
        <v>34</v>
      </c>
      <c r="D14244" t="s">
        <v>35</v>
      </c>
      <c r="E14244">
        <v>1</v>
      </c>
      <c r="F14244" s="2">
        <v>17051.96</v>
      </c>
      <c r="G14244" s="3">
        <v>43448</v>
      </c>
      <c r="H14244" s="3">
        <v>170.5196</v>
      </c>
      <c r="I14244" s="3">
        <v>801.44211999999993</v>
      </c>
      <c r="J14244" s="3">
        <v>18023.921719999998</v>
      </c>
      <c r="K14244" s="4">
        <v>0.35</v>
      </c>
      <c r="L14244" s="73">
        <v>32720.350199384611</v>
      </c>
    </row>
    <row r="14245" spans="1:12" x14ac:dyDescent="0.35">
      <c r="A14245" s="1" t="s">
        <v>23969</v>
      </c>
      <c r="B14245" t="s">
        <v>23241</v>
      </c>
      <c r="C14245" t="s">
        <v>363</v>
      </c>
      <c r="D14245" t="s">
        <v>364</v>
      </c>
      <c r="E14245">
        <v>1</v>
      </c>
      <c r="F14245" s="2">
        <v>1460</v>
      </c>
      <c r="G14245" s="3">
        <v>2431</v>
      </c>
      <c r="H14245" s="3">
        <v>14.6</v>
      </c>
      <c r="I14245" s="3">
        <v>68.62</v>
      </c>
      <c r="J14245" s="3">
        <v>1543.2199999999998</v>
      </c>
      <c r="K14245" s="4">
        <v>0.35</v>
      </c>
      <c r="L14245" s="73">
        <v>2801.5378461538457</v>
      </c>
    </row>
    <row r="14246" spans="1:12" x14ac:dyDescent="0.35">
      <c r="A14246" s="1" t="s">
        <v>23970</v>
      </c>
      <c r="B14246" t="s">
        <v>23971</v>
      </c>
      <c r="C14246" t="s">
        <v>13</v>
      </c>
      <c r="D14246" t="s">
        <v>14</v>
      </c>
      <c r="E14246">
        <v>1</v>
      </c>
      <c r="F14246" s="2">
        <v>489.72</v>
      </c>
      <c r="G14246" s="3">
        <v>981</v>
      </c>
      <c r="H14246" s="3">
        <v>4.8972000000000007</v>
      </c>
      <c r="I14246" s="3">
        <v>23.016840000000002</v>
      </c>
      <c r="J14246" s="3">
        <v>517.63404000000003</v>
      </c>
      <c r="K14246" s="4">
        <v>0.35</v>
      </c>
      <c r="L14246" s="73">
        <v>939.7048726153846</v>
      </c>
    </row>
    <row r="14247" spans="1:12" x14ac:dyDescent="0.35">
      <c r="A14247" s="1" t="s">
        <v>23972</v>
      </c>
      <c r="B14247" t="s">
        <v>22720</v>
      </c>
      <c r="C14247" t="s">
        <v>363</v>
      </c>
      <c r="D14247" t="s">
        <v>364</v>
      </c>
      <c r="E14247">
        <v>1</v>
      </c>
      <c r="F14247" s="2">
        <v>1461.96</v>
      </c>
      <c r="G14247" s="3">
        <v>4862</v>
      </c>
      <c r="H14247" s="3">
        <v>14.6196</v>
      </c>
      <c r="I14247" s="3">
        <v>68.712119999999999</v>
      </c>
      <c r="J14247" s="3">
        <v>1545.2917199999999</v>
      </c>
      <c r="K14247" s="4">
        <v>0.35</v>
      </c>
      <c r="L14247" s="73">
        <v>2805.2988147692304</v>
      </c>
    </row>
    <row r="14248" spans="1:12" x14ac:dyDescent="0.35">
      <c r="A14248" s="1" t="s">
        <v>23973</v>
      </c>
      <c r="B14248" t="s">
        <v>2152</v>
      </c>
      <c r="C14248" t="s">
        <v>34</v>
      </c>
      <c r="D14248" t="s">
        <v>35</v>
      </c>
      <c r="E14248">
        <v>1</v>
      </c>
      <c r="F14248" s="2">
        <v>17051.96</v>
      </c>
      <c r="G14248" s="3">
        <v>43448</v>
      </c>
      <c r="H14248" s="3">
        <v>170.5196</v>
      </c>
      <c r="I14248" s="3">
        <v>801.44211999999993</v>
      </c>
      <c r="J14248" s="3">
        <v>18023.921719999998</v>
      </c>
      <c r="K14248" s="4">
        <v>0.35</v>
      </c>
      <c r="L14248" s="73">
        <v>32720.350199384611</v>
      </c>
    </row>
    <row r="14249" spans="1:12" x14ac:dyDescent="0.35">
      <c r="A14249" s="1" t="s">
        <v>23974</v>
      </c>
      <c r="B14249" t="s">
        <v>23975</v>
      </c>
      <c r="C14249" t="s">
        <v>26</v>
      </c>
      <c r="D14249" t="s">
        <v>27</v>
      </c>
      <c r="E14249">
        <v>1</v>
      </c>
      <c r="F14249" s="2">
        <v>662.23</v>
      </c>
      <c r="G14249" s="3">
        <v>687</v>
      </c>
      <c r="H14249" s="3">
        <v>6.6223000000000001</v>
      </c>
      <c r="I14249" s="3">
        <v>31.12481</v>
      </c>
      <c r="J14249" s="3">
        <v>699.97711000000004</v>
      </c>
      <c r="K14249" s="4">
        <v>0.34999999999999992</v>
      </c>
      <c r="L14249" s="73">
        <v>1270.7276766153846</v>
      </c>
    </row>
    <row r="14250" spans="1:12" x14ac:dyDescent="0.35">
      <c r="A14250" s="1" t="s">
        <v>23976</v>
      </c>
      <c r="B14250" t="s">
        <v>23977</v>
      </c>
      <c r="C14250" t="s">
        <v>363</v>
      </c>
      <c r="D14250" t="s">
        <v>364</v>
      </c>
      <c r="E14250">
        <v>1</v>
      </c>
      <c r="F14250" s="2">
        <v>38.43</v>
      </c>
      <c r="G14250" s="3">
        <v>80.16</v>
      </c>
      <c r="H14250" s="3">
        <v>0.38430000000000003</v>
      </c>
      <c r="I14250" s="3">
        <v>1.8062100000000001</v>
      </c>
      <c r="J14250" s="3">
        <v>40.620510000000003</v>
      </c>
      <c r="K14250" s="4">
        <v>0.35</v>
      </c>
      <c r="L14250" s="73">
        <v>73.74184892307693</v>
      </c>
    </row>
    <row r="14251" spans="1:12" x14ac:dyDescent="0.35">
      <c r="A14251" s="1" t="s">
        <v>23978</v>
      </c>
      <c r="B14251" t="s">
        <v>23979</v>
      </c>
      <c r="C14251" t="s">
        <v>13</v>
      </c>
      <c r="D14251" t="s">
        <v>14</v>
      </c>
      <c r="E14251">
        <v>1</v>
      </c>
      <c r="F14251" s="2">
        <v>1357.44</v>
      </c>
      <c r="G14251" s="3">
        <v>2477</v>
      </c>
      <c r="H14251" s="3">
        <v>13.574400000000001</v>
      </c>
      <c r="I14251" s="3">
        <v>63.799680000000002</v>
      </c>
      <c r="J14251" s="3">
        <v>1434.8140800000001</v>
      </c>
      <c r="K14251" s="4">
        <v>0.34999999999999992</v>
      </c>
      <c r="L14251" s="73">
        <v>2604.7394067692308</v>
      </c>
    </row>
    <row r="14252" spans="1:12" x14ac:dyDescent="0.35">
      <c r="A14252" s="1" t="s">
        <v>23980</v>
      </c>
      <c r="B14252" t="s">
        <v>23981</v>
      </c>
      <c r="C14252" t="s">
        <v>363</v>
      </c>
      <c r="D14252" t="s">
        <v>364</v>
      </c>
      <c r="E14252">
        <v>1</v>
      </c>
      <c r="F14252" s="2">
        <v>1525</v>
      </c>
      <c r="G14252" s="3">
        <v>2352</v>
      </c>
      <c r="H14252" s="3">
        <v>15.25</v>
      </c>
      <c r="I14252" s="3">
        <v>71.674999999999997</v>
      </c>
      <c r="J14252" s="3">
        <v>1611.925</v>
      </c>
      <c r="K14252" s="4">
        <v>0.35</v>
      </c>
      <c r="L14252" s="73">
        <v>2926.2638461538459</v>
      </c>
    </row>
    <row r="14253" spans="1:12" x14ac:dyDescent="0.35">
      <c r="A14253" s="1" t="s">
        <v>23982</v>
      </c>
      <c r="B14253" t="s">
        <v>1571</v>
      </c>
      <c r="C14253" t="s">
        <v>34</v>
      </c>
      <c r="D14253" t="s">
        <v>35</v>
      </c>
      <c r="E14253">
        <v>1</v>
      </c>
      <c r="F14253" s="2">
        <v>21767.13</v>
      </c>
      <c r="G14253" s="3">
        <v>55469</v>
      </c>
      <c r="H14253" s="3">
        <v>217.6713</v>
      </c>
      <c r="I14253" s="3">
        <v>1023.05511</v>
      </c>
      <c r="J14253" s="3">
        <v>23007.856410000004</v>
      </c>
      <c r="K14253" s="4">
        <v>0.35</v>
      </c>
      <c r="L14253" s="73">
        <v>41768.108559692315</v>
      </c>
    </row>
    <row r="14254" spans="1:12" x14ac:dyDescent="0.35">
      <c r="A14254" s="1" t="s">
        <v>23983</v>
      </c>
      <c r="B14254" t="s">
        <v>20077</v>
      </c>
      <c r="C14254" t="s">
        <v>34</v>
      </c>
      <c r="D14254" t="s">
        <v>35</v>
      </c>
      <c r="E14254">
        <v>1</v>
      </c>
      <c r="F14254" s="2">
        <v>14133.04</v>
      </c>
      <c r="G14254" s="3">
        <v>39253</v>
      </c>
      <c r="H14254" s="3">
        <v>141.33040000000003</v>
      </c>
      <c r="I14254" s="3">
        <v>664.25288</v>
      </c>
      <c r="J14254" s="3">
        <v>14938.623280000002</v>
      </c>
      <c r="K14254" s="4">
        <v>0.35</v>
      </c>
      <c r="L14254" s="73">
        <v>27119.346877538464</v>
      </c>
    </row>
    <row r="14255" spans="1:12" x14ac:dyDescent="0.35">
      <c r="A14255" s="1" t="s">
        <v>23984</v>
      </c>
      <c r="B14255" t="s">
        <v>23985</v>
      </c>
      <c r="C14255" t="s">
        <v>34</v>
      </c>
      <c r="D14255" t="s">
        <v>35</v>
      </c>
      <c r="E14255">
        <v>1</v>
      </c>
      <c r="F14255" s="2">
        <v>59.19</v>
      </c>
      <c r="G14255" s="3">
        <v>154</v>
      </c>
      <c r="H14255" s="3">
        <v>0.59189999999999998</v>
      </c>
      <c r="I14255" s="3">
        <v>2.78193</v>
      </c>
      <c r="J14255" s="3">
        <v>62.563830000000003</v>
      </c>
      <c r="K14255" s="4">
        <v>0.35</v>
      </c>
      <c r="L14255" s="73">
        <v>113.57741446153847</v>
      </c>
    </row>
    <row r="14256" spans="1:12" x14ac:dyDescent="0.35">
      <c r="A14256" s="1" t="s">
        <v>23986</v>
      </c>
      <c r="B14256" t="s">
        <v>23987</v>
      </c>
      <c r="C14256" t="s">
        <v>363</v>
      </c>
      <c r="D14256" t="s">
        <v>364</v>
      </c>
      <c r="E14256">
        <v>1</v>
      </c>
      <c r="F14256" s="2">
        <v>20332.400000000001</v>
      </c>
      <c r="G14256" s="3">
        <v>82452</v>
      </c>
      <c r="H14256" s="3">
        <v>203.32400000000001</v>
      </c>
      <c r="I14256" s="3">
        <v>955.6228000000001</v>
      </c>
      <c r="J14256" s="3">
        <v>21491.346800000003</v>
      </c>
      <c r="K14256" s="4">
        <v>0.35000000000000003</v>
      </c>
      <c r="L14256" s="73">
        <v>39015.060344615391</v>
      </c>
    </row>
    <row r="14257" spans="1:12" x14ac:dyDescent="0.35">
      <c r="A14257" s="1" t="s">
        <v>23988</v>
      </c>
      <c r="B14257" t="s">
        <v>19609</v>
      </c>
      <c r="C14257" t="s">
        <v>34</v>
      </c>
      <c r="D14257" t="s">
        <v>35</v>
      </c>
      <c r="E14257">
        <v>1</v>
      </c>
      <c r="F14257" s="2">
        <v>2554.1999999999998</v>
      </c>
      <c r="G14257" s="3">
        <v>6602</v>
      </c>
      <c r="H14257" s="3">
        <v>25.541999999999998</v>
      </c>
      <c r="I14257" s="3">
        <v>120.0474</v>
      </c>
      <c r="J14257" s="3">
        <v>2699.7893999999997</v>
      </c>
      <c r="K14257" s="4">
        <v>0.34999999999999992</v>
      </c>
      <c r="L14257" s="73">
        <v>4901.1561415384604</v>
      </c>
    </row>
    <row r="14258" spans="1:12" x14ac:dyDescent="0.35">
      <c r="A14258" s="1" t="s">
        <v>23989</v>
      </c>
      <c r="B14258" t="s">
        <v>23990</v>
      </c>
      <c r="C14258" t="s">
        <v>363</v>
      </c>
      <c r="D14258" t="s">
        <v>364</v>
      </c>
      <c r="E14258">
        <v>1</v>
      </c>
      <c r="F14258" s="2">
        <v>119.5</v>
      </c>
      <c r="G14258" s="3">
        <v>236</v>
      </c>
      <c r="H14258" s="3">
        <v>1.1950000000000001</v>
      </c>
      <c r="I14258" s="3">
        <v>5.6165000000000003</v>
      </c>
      <c r="J14258" s="3">
        <v>126.3115</v>
      </c>
      <c r="K14258" s="4">
        <v>0.34999999999999992</v>
      </c>
      <c r="L14258" s="73">
        <v>229.30395384615383</v>
      </c>
    </row>
    <row r="14259" spans="1:12" x14ac:dyDescent="0.35">
      <c r="A14259" s="1">
        <v>86208</v>
      </c>
      <c r="B14259" t="s">
        <v>23991</v>
      </c>
      <c r="C14259" t="s">
        <v>363</v>
      </c>
      <c r="D14259" t="s">
        <v>364</v>
      </c>
      <c r="E14259">
        <v>1</v>
      </c>
      <c r="F14259" s="2">
        <v>26.56</v>
      </c>
      <c r="G14259" s="3">
        <v>39</v>
      </c>
      <c r="H14259" s="3">
        <v>0.2656</v>
      </c>
      <c r="I14259" s="3">
        <v>1.2483199999999999</v>
      </c>
      <c r="J14259" s="3">
        <v>28.073919999999998</v>
      </c>
      <c r="K14259" s="4">
        <v>0.34999999999999992</v>
      </c>
      <c r="L14259" s="73">
        <v>50.964962461538448</v>
      </c>
    </row>
    <row r="14260" spans="1:12" x14ac:dyDescent="0.35">
      <c r="A14260" s="1" t="s">
        <v>23992</v>
      </c>
      <c r="B14260" t="s">
        <v>23993</v>
      </c>
      <c r="C14260" t="s">
        <v>26</v>
      </c>
      <c r="D14260" t="s">
        <v>27</v>
      </c>
      <c r="E14260">
        <v>1</v>
      </c>
      <c r="F14260" s="2">
        <v>90.48</v>
      </c>
      <c r="G14260" s="3">
        <v>190.14</v>
      </c>
      <c r="H14260" s="3">
        <v>0.90480000000000005</v>
      </c>
      <c r="I14260" s="3">
        <v>4.2525599999999999</v>
      </c>
      <c r="J14260" s="3">
        <v>95.637360000000001</v>
      </c>
      <c r="K14260" s="4">
        <v>0.35</v>
      </c>
      <c r="L14260" s="73">
        <v>173.61859200000001</v>
      </c>
    </row>
    <row r="14261" spans="1:12" x14ac:dyDescent="0.35">
      <c r="A14261" s="1" t="s">
        <v>23994</v>
      </c>
      <c r="B14261" t="s">
        <v>23995</v>
      </c>
      <c r="C14261" t="s">
        <v>34</v>
      </c>
      <c r="D14261" t="s">
        <v>35</v>
      </c>
      <c r="E14261">
        <v>1</v>
      </c>
      <c r="F14261" s="2">
        <v>797.34</v>
      </c>
      <c r="G14261" s="3">
        <v>2164</v>
      </c>
      <c r="H14261" s="3">
        <v>7.9734000000000007</v>
      </c>
      <c r="I14261" s="3">
        <v>37.474980000000002</v>
      </c>
      <c r="J14261" s="3">
        <v>842.78837999999996</v>
      </c>
      <c r="K14261" s="4">
        <v>0.35</v>
      </c>
      <c r="L14261" s="73">
        <v>1529.9850590769229</v>
      </c>
    </row>
    <row r="14262" spans="1:12" x14ac:dyDescent="0.35">
      <c r="A14262" s="1" t="s">
        <v>23996</v>
      </c>
      <c r="B14262" t="s">
        <v>20621</v>
      </c>
      <c r="C14262" t="s">
        <v>34</v>
      </c>
      <c r="D14262" t="s">
        <v>35</v>
      </c>
      <c r="E14262">
        <v>1</v>
      </c>
      <c r="F14262" s="2">
        <v>140.78</v>
      </c>
      <c r="G14262" s="3">
        <v>344.60160000000002</v>
      </c>
      <c r="H14262" s="3">
        <v>1.4077999999999999</v>
      </c>
      <c r="I14262" s="3">
        <v>6.6166600000000004</v>
      </c>
      <c r="J14262" s="3">
        <v>148.80446000000001</v>
      </c>
      <c r="K14262" s="4">
        <v>0.35</v>
      </c>
      <c r="L14262" s="73">
        <v>270.13732738461539</v>
      </c>
    </row>
    <row r="14263" spans="1:12" x14ac:dyDescent="0.35">
      <c r="A14263" s="1" t="s">
        <v>23997</v>
      </c>
      <c r="B14263" t="s">
        <v>20022</v>
      </c>
      <c r="C14263" t="s">
        <v>363</v>
      </c>
      <c r="D14263" t="s">
        <v>364</v>
      </c>
      <c r="E14263">
        <v>1</v>
      </c>
      <c r="F14263" s="2">
        <v>191.64</v>
      </c>
      <c r="G14263" s="3">
        <v>2433</v>
      </c>
      <c r="H14263" s="3">
        <v>1.9163999999999999</v>
      </c>
      <c r="I14263" s="3">
        <v>9.0070800000000002</v>
      </c>
      <c r="J14263" s="3">
        <v>202.56348</v>
      </c>
      <c r="K14263" s="4">
        <v>0.35</v>
      </c>
      <c r="L14263" s="73">
        <v>367.73062523076919</v>
      </c>
    </row>
    <row r="14264" spans="1:12" x14ac:dyDescent="0.35">
      <c r="A14264" s="1" t="s">
        <v>23998</v>
      </c>
      <c r="B14264" t="s">
        <v>23999</v>
      </c>
      <c r="C14264" t="s">
        <v>13</v>
      </c>
      <c r="D14264" t="s">
        <v>14</v>
      </c>
      <c r="E14264">
        <v>1</v>
      </c>
      <c r="F14264" s="2">
        <v>649.32000000000005</v>
      </c>
      <c r="G14264" s="3">
        <v>1299</v>
      </c>
      <c r="H14264" s="3">
        <v>6.4932000000000007</v>
      </c>
      <c r="I14264" s="3">
        <v>30.518040000000003</v>
      </c>
      <c r="J14264" s="3">
        <v>686.33124000000009</v>
      </c>
      <c r="K14264" s="4">
        <v>0.35000000000000003</v>
      </c>
      <c r="L14264" s="73">
        <v>1245.9551741538464</v>
      </c>
    </row>
    <row r="14265" spans="1:12" x14ac:dyDescent="0.35">
      <c r="A14265" s="1" t="s">
        <v>24000</v>
      </c>
      <c r="B14265" t="s">
        <v>24001</v>
      </c>
      <c r="C14265" t="s">
        <v>34</v>
      </c>
      <c r="D14265" t="s">
        <v>35</v>
      </c>
      <c r="E14265">
        <v>1</v>
      </c>
      <c r="F14265" s="2">
        <v>0.36199999999999999</v>
      </c>
      <c r="G14265" s="3">
        <v>1</v>
      </c>
      <c r="H14265" s="3">
        <v>3.62E-3</v>
      </c>
      <c r="I14265" s="3">
        <v>1.7013999999999998E-2</v>
      </c>
      <c r="J14265" s="3">
        <v>0.38263399999999997</v>
      </c>
      <c r="K14265" s="4">
        <v>0.35</v>
      </c>
      <c r="L14265" s="73">
        <v>0.69462787692307681</v>
      </c>
    </row>
    <row r="14266" spans="1:12" x14ac:dyDescent="0.35">
      <c r="A14266" s="1" t="s">
        <v>24002</v>
      </c>
      <c r="B14266" t="s">
        <v>24003</v>
      </c>
      <c r="C14266" t="s">
        <v>26</v>
      </c>
      <c r="D14266" t="s">
        <v>27</v>
      </c>
      <c r="E14266">
        <v>1</v>
      </c>
      <c r="F14266" s="2">
        <v>692.27</v>
      </c>
      <c r="G14266" s="3">
        <v>1344.12</v>
      </c>
      <c r="H14266" s="3">
        <v>6.9226999999999999</v>
      </c>
      <c r="I14266" s="3">
        <v>32.53669</v>
      </c>
      <c r="J14266" s="3">
        <v>731.72938999999997</v>
      </c>
      <c r="K14266" s="4">
        <v>0.35</v>
      </c>
      <c r="L14266" s="73">
        <v>1328.3702772307693</v>
      </c>
    </row>
    <row r="14267" spans="1:12" x14ac:dyDescent="0.35">
      <c r="A14267" s="1" t="s">
        <v>24004</v>
      </c>
      <c r="B14267" t="s">
        <v>24005</v>
      </c>
      <c r="C14267" t="s">
        <v>363</v>
      </c>
      <c r="D14267" t="s">
        <v>364</v>
      </c>
      <c r="E14267">
        <v>1</v>
      </c>
      <c r="F14267" s="2">
        <v>244.72</v>
      </c>
      <c r="G14267" s="3">
        <v>534.85</v>
      </c>
      <c r="H14267" s="3">
        <v>2.4472</v>
      </c>
      <c r="I14267" s="3">
        <v>11.50184</v>
      </c>
      <c r="J14267" s="3">
        <v>258.66904</v>
      </c>
      <c r="K14267" s="4">
        <v>0.34999999999999992</v>
      </c>
      <c r="L14267" s="73">
        <v>469.58379569230766</v>
      </c>
    </row>
    <row r="14268" spans="1:12" x14ac:dyDescent="0.35">
      <c r="A14268" s="1" t="s">
        <v>24006</v>
      </c>
      <c r="B14268" t="s">
        <v>24007</v>
      </c>
      <c r="C14268" t="s">
        <v>363</v>
      </c>
      <c r="D14268" t="s">
        <v>364</v>
      </c>
      <c r="E14268">
        <v>1</v>
      </c>
      <c r="F14268" s="2">
        <v>554.63</v>
      </c>
      <c r="G14268" s="3">
        <v>9132</v>
      </c>
      <c r="H14268" s="3">
        <v>5.5463000000000005</v>
      </c>
      <c r="I14268" s="3">
        <v>26.067609999999998</v>
      </c>
      <c r="J14268" s="3">
        <v>586.24390999999991</v>
      </c>
      <c r="K14268" s="4">
        <v>0.35</v>
      </c>
      <c r="L14268" s="73">
        <v>1064.258175076923</v>
      </c>
    </row>
    <row r="14269" spans="1:12" x14ac:dyDescent="0.35">
      <c r="A14269" s="1" t="s">
        <v>24008</v>
      </c>
      <c r="B14269" t="s">
        <v>21355</v>
      </c>
      <c r="C14269" t="s">
        <v>13</v>
      </c>
      <c r="D14269" t="s">
        <v>14</v>
      </c>
      <c r="E14269">
        <v>1</v>
      </c>
      <c r="F14269" s="2">
        <v>1099.56</v>
      </c>
      <c r="G14269" s="3">
        <v>2006</v>
      </c>
      <c r="H14269" s="3">
        <v>10.9956</v>
      </c>
      <c r="I14269" s="3">
        <v>51.679319999999997</v>
      </c>
      <c r="J14269" s="3">
        <v>1162.2349199999999</v>
      </c>
      <c r="K14269" s="4">
        <v>0.35</v>
      </c>
      <c r="L14269" s="73">
        <v>2109.9033932307689</v>
      </c>
    </row>
    <row r="14270" spans="1:12" x14ac:dyDescent="0.35">
      <c r="A14270" s="1" t="s">
        <v>24009</v>
      </c>
      <c r="B14270" t="s">
        <v>20638</v>
      </c>
      <c r="C14270" t="s">
        <v>34</v>
      </c>
      <c r="D14270" t="s">
        <v>35</v>
      </c>
      <c r="E14270">
        <v>1</v>
      </c>
      <c r="F14270" s="2">
        <v>15355.49</v>
      </c>
      <c r="G14270" s="3">
        <v>42652</v>
      </c>
      <c r="H14270" s="3">
        <v>153.5549</v>
      </c>
      <c r="I14270" s="3">
        <v>721.70803000000001</v>
      </c>
      <c r="J14270" s="3">
        <v>16230.752929999999</v>
      </c>
      <c r="K14270" s="4">
        <v>0.34999999999999992</v>
      </c>
      <c r="L14270" s="73">
        <v>29465.059165230763</v>
      </c>
    </row>
    <row r="14271" spans="1:12" x14ac:dyDescent="0.35">
      <c r="A14271" s="1" t="s">
        <v>24010</v>
      </c>
      <c r="B14271" t="s">
        <v>24011</v>
      </c>
      <c r="C14271" t="s">
        <v>13</v>
      </c>
      <c r="D14271" t="s">
        <v>14</v>
      </c>
      <c r="E14271">
        <v>1</v>
      </c>
      <c r="F14271" s="2">
        <v>661.08</v>
      </c>
      <c r="G14271" s="3">
        <v>1324</v>
      </c>
      <c r="H14271" s="3">
        <v>6.6108000000000002</v>
      </c>
      <c r="I14271" s="3">
        <v>31.070760000000003</v>
      </c>
      <c r="J14271" s="3">
        <v>698.76156000000003</v>
      </c>
      <c r="K14271" s="4">
        <v>0.35000000000000003</v>
      </c>
      <c r="L14271" s="73">
        <v>1268.520985846154</v>
      </c>
    </row>
    <row r="14272" spans="1:12" x14ac:dyDescent="0.35">
      <c r="A14272" s="1" t="s">
        <v>24012</v>
      </c>
      <c r="B14272" t="s">
        <v>24013</v>
      </c>
      <c r="C14272" t="s">
        <v>363</v>
      </c>
      <c r="D14272" t="s">
        <v>364</v>
      </c>
      <c r="E14272">
        <v>1</v>
      </c>
      <c r="F14272" s="2">
        <v>263.58999999999997</v>
      </c>
      <c r="G14272" s="3">
        <v>528</v>
      </c>
      <c r="H14272" s="3">
        <v>2.6358999999999999</v>
      </c>
      <c r="I14272" s="3">
        <v>12.388729999999999</v>
      </c>
      <c r="J14272" s="3">
        <v>278.61462999999998</v>
      </c>
      <c r="K14272" s="4">
        <v>0.35</v>
      </c>
      <c r="L14272" s="73">
        <v>505.79271292307686</v>
      </c>
    </row>
    <row r="14273" spans="1:12" x14ac:dyDescent="0.35">
      <c r="A14273" s="1" t="s">
        <v>24014</v>
      </c>
      <c r="B14273" t="s">
        <v>24015</v>
      </c>
      <c r="C14273" t="s">
        <v>13</v>
      </c>
      <c r="D14273" t="s">
        <v>14</v>
      </c>
      <c r="E14273">
        <v>1</v>
      </c>
      <c r="F14273" s="2">
        <v>262.08</v>
      </c>
      <c r="G14273" s="3">
        <v>524</v>
      </c>
      <c r="H14273" s="3">
        <v>2.6208</v>
      </c>
      <c r="I14273" s="3">
        <v>12.31776</v>
      </c>
      <c r="J14273" s="3">
        <v>277.01855999999998</v>
      </c>
      <c r="K14273" s="4">
        <v>0.35000000000000003</v>
      </c>
      <c r="L14273" s="73">
        <v>502.89523199999996</v>
      </c>
    </row>
    <row r="14274" spans="1:12" x14ac:dyDescent="0.35">
      <c r="A14274" s="1" t="s">
        <v>24016</v>
      </c>
      <c r="B14274" t="s">
        <v>24017</v>
      </c>
      <c r="C14274" t="s">
        <v>363</v>
      </c>
      <c r="D14274" t="s">
        <v>364</v>
      </c>
      <c r="E14274">
        <v>1</v>
      </c>
      <c r="F14274" s="2">
        <v>1093.42</v>
      </c>
      <c r="G14274" s="3">
        <v>2255</v>
      </c>
      <c r="H14274" s="3">
        <v>10.934200000000001</v>
      </c>
      <c r="I14274" s="3">
        <v>51.390740000000001</v>
      </c>
      <c r="J14274" s="3">
        <v>1155.74494</v>
      </c>
      <c r="K14274" s="4">
        <v>0.34999999999999992</v>
      </c>
      <c r="L14274" s="73">
        <v>2098.1215833846154</v>
      </c>
    </row>
    <row r="14275" spans="1:12" x14ac:dyDescent="0.35">
      <c r="A14275" s="1" t="s">
        <v>24018</v>
      </c>
      <c r="B14275" t="s">
        <v>22265</v>
      </c>
      <c r="C14275" t="s">
        <v>363</v>
      </c>
      <c r="D14275" t="s">
        <v>364</v>
      </c>
      <c r="E14275">
        <v>1</v>
      </c>
      <c r="F14275" s="2">
        <v>1035</v>
      </c>
      <c r="G14275" s="3">
        <v>2072</v>
      </c>
      <c r="H14275" s="3">
        <v>10.35</v>
      </c>
      <c r="I14275" s="3">
        <v>48.645000000000003</v>
      </c>
      <c r="J14275" s="3">
        <v>1093.9949999999999</v>
      </c>
      <c r="K14275" s="4">
        <v>0.34999999999999992</v>
      </c>
      <c r="L14275" s="73">
        <v>1986.0216923076919</v>
      </c>
    </row>
    <row r="14276" spans="1:12" x14ac:dyDescent="0.35">
      <c r="A14276" s="1" t="s">
        <v>24019</v>
      </c>
      <c r="B14276" t="s">
        <v>24020</v>
      </c>
      <c r="C14276" t="s">
        <v>363</v>
      </c>
      <c r="D14276" t="s">
        <v>364</v>
      </c>
      <c r="E14276">
        <v>1</v>
      </c>
      <c r="F14276" s="2">
        <v>2177.4499999999998</v>
      </c>
      <c r="G14276" s="3">
        <v>4354</v>
      </c>
      <c r="H14276" s="3">
        <v>21.7745</v>
      </c>
      <c r="I14276" s="3">
        <v>102.34014999999999</v>
      </c>
      <c r="J14276" s="3">
        <v>2301.5646499999998</v>
      </c>
      <c r="K14276" s="4">
        <v>0.35000000000000003</v>
      </c>
      <c r="L14276" s="73">
        <v>4178.2250569230764</v>
      </c>
    </row>
    <row r="14277" spans="1:12" x14ac:dyDescent="0.35">
      <c r="A14277" s="1">
        <v>70013</v>
      </c>
      <c r="B14277" t="s">
        <v>24021</v>
      </c>
      <c r="C14277" t="s">
        <v>34</v>
      </c>
      <c r="D14277" t="s">
        <v>35</v>
      </c>
      <c r="E14277">
        <v>1</v>
      </c>
      <c r="F14277" s="2">
        <v>263</v>
      </c>
      <c r="G14277" s="3">
        <v>3604</v>
      </c>
      <c r="H14277" s="3">
        <v>2.63</v>
      </c>
      <c r="I14277" s="3">
        <v>12.361000000000001</v>
      </c>
      <c r="J14277" s="3">
        <v>277.99099999999999</v>
      </c>
      <c r="K14277" s="4">
        <v>0.34999999999999992</v>
      </c>
      <c r="L14277" s="73">
        <v>504.66058461538455</v>
      </c>
    </row>
    <row r="14278" spans="1:12" x14ac:dyDescent="0.35">
      <c r="A14278" s="1" t="s">
        <v>24022</v>
      </c>
      <c r="B14278" t="s">
        <v>20246</v>
      </c>
      <c r="C14278" t="s">
        <v>363</v>
      </c>
      <c r="D14278" t="s">
        <v>364</v>
      </c>
      <c r="E14278">
        <v>1</v>
      </c>
      <c r="F14278" s="2">
        <v>1362.98</v>
      </c>
      <c r="G14278" s="3">
        <v>2811</v>
      </c>
      <c r="H14278" s="3">
        <v>13.629800000000001</v>
      </c>
      <c r="I14278" s="3">
        <v>64.060060000000007</v>
      </c>
      <c r="J14278" s="3">
        <v>1440.66986</v>
      </c>
      <c r="K14278" s="4">
        <v>0.35</v>
      </c>
      <c r="L14278" s="73">
        <v>2615.3698996923076</v>
      </c>
    </row>
    <row r="14279" spans="1:12" x14ac:dyDescent="0.35">
      <c r="A14279" s="1" t="s">
        <v>24023</v>
      </c>
      <c r="B14279" t="s">
        <v>24024</v>
      </c>
      <c r="C14279" t="s">
        <v>363</v>
      </c>
      <c r="D14279" t="s">
        <v>364</v>
      </c>
      <c r="E14279">
        <v>1</v>
      </c>
      <c r="F14279" s="2">
        <v>287.5</v>
      </c>
      <c r="G14279" s="3">
        <v>667.04</v>
      </c>
      <c r="H14279" s="3">
        <v>2.875</v>
      </c>
      <c r="I14279" s="3">
        <v>13.512499999999999</v>
      </c>
      <c r="J14279" s="3">
        <v>303.88749999999999</v>
      </c>
      <c r="K14279" s="4">
        <v>0.35</v>
      </c>
      <c r="L14279" s="73">
        <v>551.67269230769227</v>
      </c>
    </row>
    <row r="14280" spans="1:12" x14ac:dyDescent="0.35">
      <c r="A14280" s="1" t="s">
        <v>24025</v>
      </c>
      <c r="B14280" t="s">
        <v>24026</v>
      </c>
      <c r="C14280" t="s">
        <v>13</v>
      </c>
      <c r="D14280" t="s">
        <v>14</v>
      </c>
      <c r="E14280">
        <v>1</v>
      </c>
      <c r="F14280" s="2">
        <v>283.92</v>
      </c>
      <c r="G14280" s="3">
        <v>569</v>
      </c>
      <c r="H14280" s="3">
        <v>2.8392000000000004</v>
      </c>
      <c r="I14280" s="3">
        <v>13.344240000000001</v>
      </c>
      <c r="J14280" s="3">
        <v>300.10344000000003</v>
      </c>
      <c r="K14280" s="4">
        <v>0.35</v>
      </c>
      <c r="L14280" s="73">
        <v>544.80316800000003</v>
      </c>
    </row>
    <row r="14281" spans="1:12" x14ac:dyDescent="0.35">
      <c r="A14281" s="1" t="s">
        <v>24027</v>
      </c>
      <c r="B14281" t="s">
        <v>1571</v>
      </c>
      <c r="C14281" t="s">
        <v>34</v>
      </c>
      <c r="D14281" t="s">
        <v>35</v>
      </c>
      <c r="E14281">
        <v>1</v>
      </c>
      <c r="F14281" s="2">
        <v>31147.58</v>
      </c>
      <c r="G14281" s="3">
        <v>86510</v>
      </c>
      <c r="H14281" s="3">
        <v>311.47580000000005</v>
      </c>
      <c r="I14281" s="3">
        <v>1463.9362600000002</v>
      </c>
      <c r="J14281" s="3">
        <v>32922.992060000004</v>
      </c>
      <c r="K14281" s="4">
        <v>0.34999999999999992</v>
      </c>
      <c r="L14281" s="73">
        <v>59767.893278153846</v>
      </c>
    </row>
    <row r="14282" spans="1:12" x14ac:dyDescent="0.35">
      <c r="A14282" s="1" t="s">
        <v>24028</v>
      </c>
      <c r="B14282" t="s">
        <v>7968</v>
      </c>
      <c r="C14282" t="s">
        <v>34</v>
      </c>
      <c r="D14282" t="s">
        <v>35</v>
      </c>
      <c r="E14282">
        <v>1</v>
      </c>
      <c r="F14282" s="2">
        <v>10086.120000000001</v>
      </c>
      <c r="G14282" s="3">
        <v>28016</v>
      </c>
      <c r="H14282" s="3">
        <v>100.86120000000001</v>
      </c>
      <c r="I14282" s="3">
        <v>474.04764000000006</v>
      </c>
      <c r="J14282" s="3">
        <v>10661.028840000001</v>
      </c>
      <c r="K14282" s="4">
        <v>0.35</v>
      </c>
      <c r="L14282" s="73">
        <v>19353.867740307694</v>
      </c>
    </row>
    <row r="14283" spans="1:12" x14ac:dyDescent="0.35">
      <c r="A14283" s="1" t="s">
        <v>24029</v>
      </c>
      <c r="B14283" t="s">
        <v>24030</v>
      </c>
      <c r="C14283" t="s">
        <v>363</v>
      </c>
      <c r="D14283" t="s">
        <v>364</v>
      </c>
      <c r="E14283">
        <v>1</v>
      </c>
      <c r="F14283" s="2">
        <v>196.29</v>
      </c>
      <c r="G14283" s="3">
        <v>385</v>
      </c>
      <c r="H14283" s="3">
        <v>1.9628999999999999</v>
      </c>
      <c r="I14283" s="3">
        <v>9.2256299999999989</v>
      </c>
      <c r="J14283" s="3">
        <v>207.47852999999998</v>
      </c>
      <c r="K14283" s="4">
        <v>0.34999999999999992</v>
      </c>
      <c r="L14283" s="73">
        <v>376.65333138461529</v>
      </c>
    </row>
    <row r="14284" spans="1:12" x14ac:dyDescent="0.35">
      <c r="A14284" s="1" t="s">
        <v>24031</v>
      </c>
      <c r="B14284" t="s">
        <v>23389</v>
      </c>
      <c r="C14284" t="s">
        <v>363</v>
      </c>
      <c r="D14284" t="s">
        <v>364</v>
      </c>
      <c r="E14284">
        <v>1</v>
      </c>
      <c r="F14284" s="2">
        <v>6000</v>
      </c>
      <c r="G14284" s="3">
        <v>15607</v>
      </c>
      <c r="H14284" s="3">
        <v>60</v>
      </c>
      <c r="I14284" s="3">
        <v>282</v>
      </c>
      <c r="J14284" s="3">
        <v>6342</v>
      </c>
      <c r="K14284" s="4">
        <v>0.35</v>
      </c>
      <c r="L14284" s="73">
        <v>11513.16923076923</v>
      </c>
    </row>
    <row r="14285" spans="1:12" x14ac:dyDescent="0.35">
      <c r="A14285" s="1" t="s">
        <v>24032</v>
      </c>
      <c r="B14285" t="s">
        <v>24033</v>
      </c>
      <c r="C14285" t="s">
        <v>26</v>
      </c>
      <c r="D14285" t="s">
        <v>27</v>
      </c>
      <c r="E14285">
        <v>1</v>
      </c>
      <c r="F14285" s="2">
        <v>22.42</v>
      </c>
      <c r="G14285" s="3">
        <v>3747</v>
      </c>
      <c r="H14285" s="3">
        <v>0.22420000000000001</v>
      </c>
      <c r="I14285" s="3">
        <v>1.0537400000000001</v>
      </c>
      <c r="J14285" s="3">
        <v>23.697940000000003</v>
      </c>
      <c r="K14285" s="4">
        <v>0.35000000000000003</v>
      </c>
      <c r="L14285" s="73">
        <v>43.020875692307698</v>
      </c>
    </row>
    <row r="14286" spans="1:12" x14ac:dyDescent="0.35">
      <c r="A14286" s="1" t="s">
        <v>24034</v>
      </c>
      <c r="B14286" t="s">
        <v>24035</v>
      </c>
      <c r="C14286" t="s">
        <v>363</v>
      </c>
      <c r="D14286" t="s">
        <v>364</v>
      </c>
      <c r="E14286">
        <v>1</v>
      </c>
      <c r="F14286" s="2">
        <v>560.28</v>
      </c>
      <c r="G14286" s="3">
        <v>1224.53</v>
      </c>
      <c r="H14286" s="3">
        <v>5.6028000000000002</v>
      </c>
      <c r="I14286" s="3">
        <v>26.333159999999999</v>
      </c>
      <c r="J14286" s="3">
        <v>592.21596</v>
      </c>
      <c r="K14286" s="4">
        <v>0.35</v>
      </c>
      <c r="L14286" s="73">
        <v>1075.0997427692307</v>
      </c>
    </row>
    <row r="14287" spans="1:12" x14ac:dyDescent="0.35">
      <c r="A14287" s="1" t="s">
        <v>24036</v>
      </c>
      <c r="B14287" t="s">
        <v>19923</v>
      </c>
      <c r="C14287" t="s">
        <v>34</v>
      </c>
      <c r="D14287" t="s">
        <v>35</v>
      </c>
      <c r="E14287">
        <v>1</v>
      </c>
      <c r="F14287" s="2">
        <v>11239.07</v>
      </c>
      <c r="G14287" s="3">
        <v>29174</v>
      </c>
      <c r="H14287" s="3">
        <v>112.3907</v>
      </c>
      <c r="I14287" s="3">
        <v>528.23628999999994</v>
      </c>
      <c r="J14287" s="3">
        <v>11879.69699</v>
      </c>
      <c r="K14287" s="4">
        <v>0.35</v>
      </c>
      <c r="L14287" s="73">
        <v>21566.219151076923</v>
      </c>
    </row>
    <row r="14288" spans="1:12" x14ac:dyDescent="0.35">
      <c r="A14288" s="1" t="s">
        <v>24037</v>
      </c>
      <c r="B14288" t="s">
        <v>24038</v>
      </c>
      <c r="C14288" t="s">
        <v>34</v>
      </c>
      <c r="D14288" t="s">
        <v>35</v>
      </c>
      <c r="E14288">
        <v>1</v>
      </c>
      <c r="F14288" s="2">
        <v>2078.0500000000002</v>
      </c>
      <c r="G14288" s="3">
        <v>5159.84</v>
      </c>
      <c r="H14288" s="3">
        <v>20.780500000000004</v>
      </c>
      <c r="I14288" s="3">
        <v>97.668350000000004</v>
      </c>
      <c r="J14288" s="3">
        <v>2196.4988499999999</v>
      </c>
      <c r="K14288" s="4">
        <v>0.35</v>
      </c>
      <c r="L14288" s="73">
        <v>3987.4902199999997</v>
      </c>
    </row>
    <row r="14289" spans="1:12" x14ac:dyDescent="0.35">
      <c r="A14289" s="1" t="s">
        <v>24039</v>
      </c>
      <c r="B14289" t="s">
        <v>24040</v>
      </c>
      <c r="C14289" t="s">
        <v>46</v>
      </c>
      <c r="D14289" t="s">
        <v>47</v>
      </c>
      <c r="E14289">
        <v>1</v>
      </c>
      <c r="F14289" s="2">
        <v>174.24</v>
      </c>
      <c r="G14289" s="3">
        <v>327</v>
      </c>
      <c r="H14289" s="3">
        <v>1.7424000000000002</v>
      </c>
      <c r="I14289" s="3">
        <v>8.1892800000000001</v>
      </c>
      <c r="J14289" s="3">
        <v>184.17168000000001</v>
      </c>
      <c r="K14289" s="4">
        <v>0.35</v>
      </c>
      <c r="L14289" s="73">
        <v>334.34243446153846</v>
      </c>
    </row>
    <row r="14290" spans="1:12" x14ac:dyDescent="0.35">
      <c r="A14290" s="1" t="s">
        <v>24041</v>
      </c>
      <c r="B14290" t="s">
        <v>24042</v>
      </c>
      <c r="C14290" t="s">
        <v>21</v>
      </c>
      <c r="D14290" t="s">
        <v>22</v>
      </c>
      <c r="E14290">
        <v>1</v>
      </c>
      <c r="F14290" s="2">
        <v>116.51</v>
      </c>
      <c r="G14290" s="3">
        <v>387.52</v>
      </c>
      <c r="H14290" s="3">
        <v>1.1651</v>
      </c>
      <c r="I14290" s="3">
        <v>5.4759700000000002</v>
      </c>
      <c r="J14290" s="3">
        <v>123.15107</v>
      </c>
      <c r="K14290" s="4">
        <v>0.35</v>
      </c>
      <c r="L14290" s="73">
        <v>223.56655784615384</v>
      </c>
    </row>
    <row r="14291" spans="1:12" x14ac:dyDescent="0.35">
      <c r="A14291" s="1" t="s">
        <v>24043</v>
      </c>
      <c r="B14291" t="s">
        <v>24044</v>
      </c>
      <c r="C14291" t="s">
        <v>13</v>
      </c>
      <c r="D14291" t="s">
        <v>14</v>
      </c>
      <c r="E14291">
        <v>1</v>
      </c>
      <c r="F14291" s="2">
        <v>241.08</v>
      </c>
      <c r="G14291" s="3">
        <v>482</v>
      </c>
      <c r="H14291" s="3">
        <v>2.4108000000000001</v>
      </c>
      <c r="I14291" s="3">
        <v>11.330760000000001</v>
      </c>
      <c r="J14291" s="3">
        <v>254.82156000000001</v>
      </c>
      <c r="K14291" s="4">
        <v>0.34999999999999992</v>
      </c>
      <c r="L14291" s="73">
        <v>462.59913969230763</v>
      </c>
    </row>
    <row r="14292" spans="1:12" x14ac:dyDescent="0.35">
      <c r="A14292" s="1" t="s">
        <v>24045</v>
      </c>
      <c r="B14292" t="s">
        <v>24046</v>
      </c>
      <c r="C14292" t="s">
        <v>363</v>
      </c>
      <c r="D14292" t="s">
        <v>364</v>
      </c>
      <c r="E14292">
        <v>1</v>
      </c>
      <c r="F14292" s="2">
        <v>199.64</v>
      </c>
      <c r="G14292" s="3">
        <v>436.33</v>
      </c>
      <c r="H14292" s="3">
        <v>1.9964</v>
      </c>
      <c r="I14292" s="3">
        <v>9.3830799999999996</v>
      </c>
      <c r="J14292" s="3">
        <v>211.01947999999999</v>
      </c>
      <c r="K14292" s="4">
        <v>0.34999999999999992</v>
      </c>
      <c r="L14292" s="73">
        <v>383.08151753846147</v>
      </c>
    </row>
    <row r="14293" spans="1:12" x14ac:dyDescent="0.35">
      <c r="A14293" s="1" t="s">
        <v>24047</v>
      </c>
      <c r="B14293" t="s">
        <v>20060</v>
      </c>
      <c r="C14293" t="s">
        <v>34</v>
      </c>
      <c r="D14293" t="s">
        <v>35</v>
      </c>
      <c r="E14293">
        <v>1</v>
      </c>
      <c r="F14293" s="2">
        <v>16602.89</v>
      </c>
      <c r="G14293" s="3">
        <v>46112</v>
      </c>
      <c r="H14293" s="3">
        <v>166.02889999999999</v>
      </c>
      <c r="I14293" s="3">
        <v>780.33582999999999</v>
      </c>
      <c r="J14293" s="3">
        <v>17549.254730000001</v>
      </c>
      <c r="K14293" s="4">
        <v>0.35</v>
      </c>
      <c r="L14293" s="73">
        <v>31858.647048307692</v>
      </c>
    </row>
    <row r="14294" spans="1:12" x14ac:dyDescent="0.35">
      <c r="A14294" s="1" t="s">
        <v>24048</v>
      </c>
      <c r="B14294" t="s">
        <v>24049</v>
      </c>
      <c r="C14294" t="s">
        <v>363</v>
      </c>
      <c r="D14294" t="s">
        <v>364</v>
      </c>
      <c r="E14294">
        <v>1</v>
      </c>
      <c r="F14294" s="2">
        <v>48.3</v>
      </c>
      <c r="G14294" s="3">
        <v>105.56</v>
      </c>
      <c r="H14294" s="3">
        <v>0.48299999999999998</v>
      </c>
      <c r="I14294" s="3">
        <v>2.2700999999999998</v>
      </c>
      <c r="J14294" s="3">
        <v>51.053099999999993</v>
      </c>
      <c r="K14294" s="4">
        <v>0.35000000000000003</v>
      </c>
      <c r="L14294" s="73">
        <v>92.681012307692299</v>
      </c>
    </row>
    <row r="14295" spans="1:12" x14ac:dyDescent="0.35">
      <c r="A14295" s="1" t="s">
        <v>24050</v>
      </c>
      <c r="B14295" t="s">
        <v>24051</v>
      </c>
      <c r="C14295" t="s">
        <v>363</v>
      </c>
      <c r="D14295" t="s">
        <v>364</v>
      </c>
      <c r="E14295">
        <v>1</v>
      </c>
      <c r="F14295" s="2">
        <v>1758.58</v>
      </c>
      <c r="G14295" s="3">
        <v>3626</v>
      </c>
      <c r="H14295" s="3">
        <v>17.585799999999999</v>
      </c>
      <c r="I14295" s="3">
        <v>82.653260000000003</v>
      </c>
      <c r="J14295" s="3">
        <v>1858.81906</v>
      </c>
      <c r="K14295" s="4">
        <v>0.35</v>
      </c>
      <c r="L14295" s="73">
        <v>3374.4715243076921</v>
      </c>
    </row>
    <row r="14296" spans="1:12" x14ac:dyDescent="0.35">
      <c r="A14296" s="1" t="s">
        <v>24052</v>
      </c>
      <c r="B14296" t="s">
        <v>24053</v>
      </c>
      <c r="C14296" t="s">
        <v>363</v>
      </c>
      <c r="D14296" t="s">
        <v>364</v>
      </c>
      <c r="E14296">
        <v>1</v>
      </c>
      <c r="F14296" s="2">
        <v>270.48</v>
      </c>
      <c r="G14296" s="3">
        <v>591.15</v>
      </c>
      <c r="H14296" s="3">
        <v>2.7048000000000001</v>
      </c>
      <c r="I14296" s="3">
        <v>12.712560000000002</v>
      </c>
      <c r="J14296" s="3">
        <v>285.89735999999999</v>
      </c>
      <c r="K14296" s="4">
        <v>0.35</v>
      </c>
      <c r="L14296" s="73">
        <v>519.01366892307692</v>
      </c>
    </row>
    <row r="14297" spans="1:12" x14ac:dyDescent="0.35">
      <c r="A14297" s="1" t="s">
        <v>24054</v>
      </c>
      <c r="B14297" t="s">
        <v>24055</v>
      </c>
      <c r="C14297" t="s">
        <v>13</v>
      </c>
      <c r="D14297" t="s">
        <v>14</v>
      </c>
      <c r="E14297">
        <v>1</v>
      </c>
      <c r="F14297" s="2">
        <v>2220</v>
      </c>
      <c r="G14297" s="3">
        <v>6547.96</v>
      </c>
      <c r="H14297" s="3">
        <v>22.2</v>
      </c>
      <c r="I14297" s="3">
        <v>104.34</v>
      </c>
      <c r="J14297" s="3">
        <v>2346.54</v>
      </c>
      <c r="K14297" s="4">
        <v>0.35000000000000003</v>
      </c>
      <c r="L14297" s="73">
        <v>4259.8726153846155</v>
      </c>
    </row>
    <row r="14298" spans="1:12" x14ac:dyDescent="0.35">
      <c r="A14298" s="1" t="s">
        <v>24056</v>
      </c>
      <c r="B14298" t="s">
        <v>19975</v>
      </c>
      <c r="C14298" t="s">
        <v>363</v>
      </c>
      <c r="D14298" t="s">
        <v>364</v>
      </c>
      <c r="E14298">
        <v>1</v>
      </c>
      <c r="F14298" s="2">
        <v>344.32</v>
      </c>
      <c r="G14298" s="3">
        <v>600</v>
      </c>
      <c r="H14298" s="3">
        <v>3.4432</v>
      </c>
      <c r="I14298" s="3">
        <v>16.183039999999998</v>
      </c>
      <c r="J14298" s="3">
        <v>363.94623999999999</v>
      </c>
      <c r="K14298" s="4">
        <v>0.35</v>
      </c>
      <c r="L14298" s="73">
        <v>660.70240492307687</v>
      </c>
    </row>
    <row r="14299" spans="1:12" x14ac:dyDescent="0.35">
      <c r="A14299" s="1" t="s">
        <v>24057</v>
      </c>
      <c r="B14299" t="s">
        <v>24058</v>
      </c>
      <c r="C14299" t="s">
        <v>363</v>
      </c>
      <c r="D14299" t="s">
        <v>364</v>
      </c>
      <c r="E14299">
        <v>1</v>
      </c>
      <c r="F14299" s="2">
        <v>711.9</v>
      </c>
      <c r="G14299" s="3">
        <v>1432</v>
      </c>
      <c r="H14299" s="3">
        <v>7.1189999999999998</v>
      </c>
      <c r="I14299" s="3">
        <v>33.459299999999999</v>
      </c>
      <c r="J14299" s="3">
        <v>752.47829999999999</v>
      </c>
      <c r="K14299" s="4">
        <v>0.35</v>
      </c>
      <c r="L14299" s="73">
        <v>1366.037529230769</v>
      </c>
    </row>
    <row r="14300" spans="1:12" x14ac:dyDescent="0.35">
      <c r="A14300" s="1" t="s">
        <v>24059</v>
      </c>
      <c r="B14300" t="s">
        <v>24060</v>
      </c>
      <c r="C14300" t="s">
        <v>363</v>
      </c>
      <c r="D14300" t="s">
        <v>364</v>
      </c>
      <c r="E14300">
        <v>1</v>
      </c>
      <c r="F14300" s="2">
        <v>177.73</v>
      </c>
      <c r="G14300" s="3">
        <v>2928</v>
      </c>
      <c r="H14300" s="3">
        <v>1.7772999999999999</v>
      </c>
      <c r="I14300" s="3">
        <v>8.3533099999999987</v>
      </c>
      <c r="J14300" s="3">
        <v>187.86060999999998</v>
      </c>
      <c r="K14300" s="4">
        <v>0.34999999999999992</v>
      </c>
      <c r="L14300" s="73">
        <v>341.03926123076917</v>
      </c>
    </row>
    <row r="14301" spans="1:12" x14ac:dyDescent="0.35">
      <c r="A14301" s="1" t="s">
        <v>24061</v>
      </c>
      <c r="B14301" t="s">
        <v>24062</v>
      </c>
      <c r="C14301" t="s">
        <v>363</v>
      </c>
      <c r="D14301" t="s">
        <v>364</v>
      </c>
      <c r="E14301">
        <v>1</v>
      </c>
      <c r="F14301" s="2">
        <v>1440</v>
      </c>
      <c r="G14301" s="3">
        <v>2320</v>
      </c>
      <c r="H14301" s="3">
        <v>14.4</v>
      </c>
      <c r="I14301" s="3">
        <v>67.680000000000007</v>
      </c>
      <c r="J14301" s="3">
        <v>1522.0800000000002</v>
      </c>
      <c r="K14301" s="4">
        <v>0.35000000000000003</v>
      </c>
      <c r="L14301" s="73">
        <v>2763.160615384616</v>
      </c>
    </row>
    <row r="14302" spans="1:12" x14ac:dyDescent="0.35">
      <c r="A14302" s="1" t="s">
        <v>24063</v>
      </c>
      <c r="B14302" t="s">
        <v>24063</v>
      </c>
      <c r="C14302" t="s">
        <v>363</v>
      </c>
      <c r="D14302" t="s">
        <v>364</v>
      </c>
      <c r="E14302">
        <v>1</v>
      </c>
      <c r="F14302" s="2">
        <v>6.95</v>
      </c>
      <c r="G14302" s="3">
        <v>14</v>
      </c>
      <c r="H14302" s="3">
        <v>6.9500000000000006E-2</v>
      </c>
      <c r="I14302" s="3">
        <v>0.32665</v>
      </c>
      <c r="J14302" s="3">
        <v>7.3461499999999997</v>
      </c>
      <c r="K14302" s="4">
        <v>0.35</v>
      </c>
      <c r="L14302" s="73">
        <v>13.336087692307691</v>
      </c>
    </row>
    <row r="14303" spans="1:12" x14ac:dyDescent="0.35">
      <c r="A14303" s="1" t="s">
        <v>24064</v>
      </c>
      <c r="B14303" t="s">
        <v>20982</v>
      </c>
      <c r="C14303" t="s">
        <v>363</v>
      </c>
      <c r="D14303" t="s">
        <v>364</v>
      </c>
      <c r="E14303">
        <v>1</v>
      </c>
      <c r="F14303" s="2">
        <v>244.44</v>
      </c>
      <c r="G14303" s="3">
        <v>467.65</v>
      </c>
      <c r="H14303" s="3">
        <v>2.4443999999999999</v>
      </c>
      <c r="I14303" s="3">
        <v>11.48868</v>
      </c>
      <c r="J14303" s="3">
        <v>258.37308000000002</v>
      </c>
      <c r="K14303" s="4">
        <v>0.35</v>
      </c>
      <c r="L14303" s="73">
        <v>469.04651446153844</v>
      </c>
    </row>
    <row r="14304" spans="1:12" x14ac:dyDescent="0.35">
      <c r="A14304" s="1" t="s">
        <v>24065</v>
      </c>
      <c r="B14304" t="s">
        <v>24066</v>
      </c>
      <c r="C14304" t="s">
        <v>26</v>
      </c>
      <c r="D14304" t="s">
        <v>27</v>
      </c>
      <c r="E14304">
        <v>1</v>
      </c>
      <c r="F14304" s="2">
        <v>10885</v>
      </c>
      <c r="G14304" s="3">
        <v>22110</v>
      </c>
      <c r="H14304" s="3">
        <v>108.85000000000001</v>
      </c>
      <c r="I14304" s="3">
        <v>511.59500000000003</v>
      </c>
      <c r="J14304" s="3">
        <v>11505.445</v>
      </c>
      <c r="K14304" s="4">
        <v>0.34999999999999992</v>
      </c>
      <c r="L14304" s="73">
        <v>20886.807846153843</v>
      </c>
    </row>
    <row r="14305" spans="1:12" x14ac:dyDescent="0.35">
      <c r="A14305" s="1" t="s">
        <v>24067</v>
      </c>
      <c r="B14305" t="s">
        <v>13747</v>
      </c>
      <c r="C14305" t="s">
        <v>34</v>
      </c>
      <c r="D14305" t="s">
        <v>35</v>
      </c>
      <c r="E14305">
        <v>1</v>
      </c>
      <c r="F14305" s="2">
        <v>317.74</v>
      </c>
      <c r="G14305" s="3">
        <v>1216</v>
      </c>
      <c r="H14305" s="3">
        <v>3.1774</v>
      </c>
      <c r="I14305" s="3">
        <v>14.93378</v>
      </c>
      <c r="J14305" s="3">
        <v>335.85118</v>
      </c>
      <c r="K14305" s="4">
        <v>0.34999999999999992</v>
      </c>
      <c r="L14305" s="73">
        <v>609.69906523076918</v>
      </c>
    </row>
    <row r="14306" spans="1:12" x14ac:dyDescent="0.35">
      <c r="A14306" s="1" t="s">
        <v>24068</v>
      </c>
      <c r="B14306" t="s">
        <v>24069</v>
      </c>
      <c r="C14306" t="s">
        <v>363</v>
      </c>
      <c r="D14306" t="s">
        <v>364</v>
      </c>
      <c r="E14306">
        <v>1</v>
      </c>
      <c r="F14306" s="2">
        <v>99.83</v>
      </c>
      <c r="G14306" s="3">
        <v>79</v>
      </c>
      <c r="H14306" s="3">
        <v>0.99829999999999997</v>
      </c>
      <c r="I14306" s="3">
        <v>4.6920099999999998</v>
      </c>
      <c r="J14306" s="3">
        <v>105.52030999999999</v>
      </c>
      <c r="K14306" s="4">
        <v>0.35</v>
      </c>
      <c r="L14306" s="73">
        <v>191.55994738461536</v>
      </c>
    </row>
    <row r="14307" spans="1:12" x14ac:dyDescent="0.35">
      <c r="A14307" s="1" t="s">
        <v>24070</v>
      </c>
      <c r="B14307" t="s">
        <v>21420</v>
      </c>
      <c r="C14307" t="s">
        <v>34</v>
      </c>
      <c r="D14307" t="s">
        <v>35</v>
      </c>
      <c r="E14307">
        <v>1</v>
      </c>
      <c r="F14307" s="2">
        <v>9539.64</v>
      </c>
      <c r="G14307" s="3">
        <v>24765</v>
      </c>
      <c r="H14307" s="3">
        <v>95.3964</v>
      </c>
      <c r="I14307" s="3">
        <v>448.36307999999997</v>
      </c>
      <c r="J14307" s="3">
        <v>10083.399479999998</v>
      </c>
      <c r="K14307" s="4">
        <v>0.34999999999999992</v>
      </c>
      <c r="L14307" s="73">
        <v>18305.248286769227</v>
      </c>
    </row>
    <row r="14308" spans="1:12" x14ac:dyDescent="0.35">
      <c r="A14308" s="1" t="s">
        <v>24071</v>
      </c>
      <c r="B14308" t="s">
        <v>1575</v>
      </c>
      <c r="C14308" t="s">
        <v>34</v>
      </c>
      <c r="D14308" t="s">
        <v>35</v>
      </c>
      <c r="E14308">
        <v>1</v>
      </c>
      <c r="F14308" s="2">
        <v>23288.959999999999</v>
      </c>
      <c r="G14308" s="3">
        <v>64685</v>
      </c>
      <c r="H14308" s="3">
        <v>232.8896</v>
      </c>
      <c r="I14308" s="3">
        <v>1094.5811200000001</v>
      </c>
      <c r="J14308" s="3">
        <v>24616.430719999997</v>
      </c>
      <c r="K14308" s="4">
        <v>0.35000000000000003</v>
      </c>
      <c r="L14308" s="73">
        <v>44688.28961476923</v>
      </c>
    </row>
    <row r="14309" spans="1:12" x14ac:dyDescent="0.35">
      <c r="A14309" s="1" t="s">
        <v>24072</v>
      </c>
      <c r="B14309" t="s">
        <v>24073</v>
      </c>
      <c r="C14309" t="s">
        <v>34</v>
      </c>
      <c r="D14309" t="s">
        <v>35</v>
      </c>
      <c r="E14309">
        <v>1</v>
      </c>
      <c r="F14309" s="2">
        <v>14.16</v>
      </c>
      <c r="G14309" s="3">
        <v>1288</v>
      </c>
      <c r="H14309" s="3">
        <v>0.1416</v>
      </c>
      <c r="I14309" s="3">
        <v>0.66552</v>
      </c>
      <c r="J14309" s="3">
        <v>14.967120000000001</v>
      </c>
      <c r="K14309" s="4">
        <v>0.34999999999999992</v>
      </c>
      <c r="L14309" s="73">
        <v>27.171079384615386</v>
      </c>
    </row>
    <row r="14310" spans="1:12" x14ac:dyDescent="0.35">
      <c r="A14310" s="1" t="s">
        <v>24074</v>
      </c>
      <c r="B14310" t="s">
        <v>24075</v>
      </c>
      <c r="C14310" t="s">
        <v>13</v>
      </c>
      <c r="D14310" t="s">
        <v>14</v>
      </c>
      <c r="E14310">
        <v>1</v>
      </c>
      <c r="F14310" s="2">
        <v>270.94099999999997</v>
      </c>
      <c r="G14310" s="3">
        <v>810</v>
      </c>
      <c r="H14310" s="3">
        <v>2.7094099999999997</v>
      </c>
      <c r="I14310" s="3">
        <v>12.734226999999999</v>
      </c>
      <c r="J14310" s="3">
        <v>286.38463699999994</v>
      </c>
      <c r="K14310" s="4">
        <v>0.35000000000000003</v>
      </c>
      <c r="L14310" s="73">
        <v>519.89826409230761</v>
      </c>
    </row>
    <row r="14311" spans="1:12" x14ac:dyDescent="0.35">
      <c r="A14311" s="1" t="s">
        <v>24076</v>
      </c>
      <c r="B14311" t="s">
        <v>24077</v>
      </c>
      <c r="C14311" t="s">
        <v>363</v>
      </c>
      <c r="D14311" t="s">
        <v>364</v>
      </c>
      <c r="E14311">
        <v>1</v>
      </c>
      <c r="F14311" s="2">
        <v>5653.45</v>
      </c>
      <c r="G14311" s="3">
        <v>11317</v>
      </c>
      <c r="H14311" s="3">
        <v>56.534500000000001</v>
      </c>
      <c r="I14311" s="3">
        <v>265.71215000000001</v>
      </c>
      <c r="J14311" s="3">
        <v>5975.6966499999999</v>
      </c>
      <c r="K14311" s="4">
        <v>0.35</v>
      </c>
      <c r="L14311" s="73">
        <v>10848.187764615384</v>
      </c>
    </row>
    <row r="14312" spans="1:12" x14ac:dyDescent="0.35">
      <c r="A14312" s="1" t="s">
        <v>24078</v>
      </c>
      <c r="B14312" t="s">
        <v>24079</v>
      </c>
      <c r="C14312" t="s">
        <v>363</v>
      </c>
      <c r="D14312" t="s">
        <v>364</v>
      </c>
      <c r="E14312">
        <v>1</v>
      </c>
      <c r="F14312" s="2">
        <v>18143.95</v>
      </c>
      <c r="G14312" s="3">
        <v>36322</v>
      </c>
      <c r="H14312" s="3">
        <v>181.43950000000001</v>
      </c>
      <c r="I14312" s="3">
        <v>852.76565000000005</v>
      </c>
      <c r="J14312" s="3">
        <v>19178.155150000002</v>
      </c>
      <c r="K14312" s="4">
        <v>0.35</v>
      </c>
      <c r="L14312" s="73">
        <v>34815.727810769233</v>
      </c>
    </row>
    <row r="14313" spans="1:12" x14ac:dyDescent="0.35">
      <c r="A14313" s="1" t="s">
        <v>24080</v>
      </c>
      <c r="B14313" t="s">
        <v>22389</v>
      </c>
      <c r="C14313" t="s">
        <v>363</v>
      </c>
      <c r="D14313" t="s">
        <v>364</v>
      </c>
      <c r="E14313">
        <v>1</v>
      </c>
      <c r="F14313" s="2">
        <v>1700</v>
      </c>
      <c r="G14313" s="3">
        <v>4112.3599999999997</v>
      </c>
      <c r="H14313" s="3">
        <v>17</v>
      </c>
      <c r="I14313" s="3">
        <v>79.900000000000006</v>
      </c>
      <c r="J14313" s="3">
        <v>1796.9</v>
      </c>
      <c r="K14313" s="4">
        <v>0.35</v>
      </c>
      <c r="L14313" s="73">
        <v>3262.0646153846155</v>
      </c>
    </row>
    <row r="14314" spans="1:12" x14ac:dyDescent="0.35">
      <c r="A14314" s="1" t="s">
        <v>24081</v>
      </c>
      <c r="B14314" t="s">
        <v>24082</v>
      </c>
      <c r="C14314" t="s">
        <v>13</v>
      </c>
      <c r="D14314" t="s">
        <v>14</v>
      </c>
      <c r="E14314">
        <v>1</v>
      </c>
      <c r="F14314" s="2">
        <v>153.79900000000001</v>
      </c>
      <c r="G14314" s="3">
        <v>302.39999999999998</v>
      </c>
      <c r="H14314" s="3">
        <v>1.5379900000000002</v>
      </c>
      <c r="I14314" s="3">
        <v>7.2285530000000007</v>
      </c>
      <c r="J14314" s="3">
        <v>162.56554300000002</v>
      </c>
      <c r="K14314" s="4">
        <v>0.35</v>
      </c>
      <c r="L14314" s="73">
        <v>295.11898575384618</v>
      </c>
    </row>
    <row r="14315" spans="1:12" x14ac:dyDescent="0.35">
      <c r="A14315" s="1">
        <v>762380</v>
      </c>
      <c r="B14315" t="s">
        <v>22027</v>
      </c>
      <c r="C14315" t="s">
        <v>34</v>
      </c>
      <c r="D14315" t="s">
        <v>35</v>
      </c>
      <c r="E14315">
        <v>1</v>
      </c>
      <c r="F14315" s="2">
        <v>0.214</v>
      </c>
      <c r="G14315" s="3">
        <v>1</v>
      </c>
      <c r="H14315" s="3">
        <v>2.14E-3</v>
      </c>
      <c r="I14315" s="3">
        <v>1.0057999999999999E-2</v>
      </c>
      <c r="J14315" s="3">
        <v>0.22619800000000001</v>
      </c>
      <c r="K14315" s="4">
        <v>0.35</v>
      </c>
      <c r="L14315" s="73">
        <v>0.41063636923076924</v>
      </c>
    </row>
    <row r="14316" spans="1:12" x14ac:dyDescent="0.35">
      <c r="A14316" s="1" t="s">
        <v>24083</v>
      </c>
      <c r="B14316" t="s">
        <v>24084</v>
      </c>
      <c r="C14316" t="s">
        <v>13</v>
      </c>
      <c r="D14316" t="s">
        <v>14</v>
      </c>
      <c r="E14316">
        <v>1</v>
      </c>
      <c r="F14316" s="2">
        <v>212.16849999999999</v>
      </c>
      <c r="G14316" s="3">
        <v>476.59359999999998</v>
      </c>
      <c r="H14316" s="3">
        <v>2.1216849999999998</v>
      </c>
      <c r="I14316" s="3">
        <v>9.9719195000000003</v>
      </c>
      <c r="J14316" s="3">
        <v>224.26210450000002</v>
      </c>
      <c r="K14316" s="4">
        <v>0.35</v>
      </c>
      <c r="L14316" s="73">
        <v>407.12197432307698</v>
      </c>
    </row>
    <row r="14317" spans="1:12" x14ac:dyDescent="0.35">
      <c r="A14317" s="1" t="s">
        <v>24085</v>
      </c>
      <c r="B14317" t="s">
        <v>13780</v>
      </c>
      <c r="C14317" t="s">
        <v>34</v>
      </c>
      <c r="D14317" t="s">
        <v>35</v>
      </c>
      <c r="E14317">
        <v>1</v>
      </c>
      <c r="F14317" s="2">
        <v>127.46</v>
      </c>
      <c r="G14317" s="3">
        <v>411</v>
      </c>
      <c r="H14317" s="3">
        <v>1.2746</v>
      </c>
      <c r="I14317" s="3">
        <v>5.9906199999999998</v>
      </c>
      <c r="J14317" s="3">
        <v>134.72522000000001</v>
      </c>
      <c r="K14317" s="4">
        <v>0.35</v>
      </c>
      <c r="L14317" s="73">
        <v>244.57809169230768</v>
      </c>
    </row>
    <row r="14318" spans="1:12" x14ac:dyDescent="0.35">
      <c r="A14318" s="1">
        <v>41573</v>
      </c>
      <c r="B14318" t="s">
        <v>12760</v>
      </c>
      <c r="C14318" t="s">
        <v>34</v>
      </c>
      <c r="D14318" t="s">
        <v>35</v>
      </c>
      <c r="E14318">
        <v>1</v>
      </c>
      <c r="F14318" s="2">
        <v>148.30000000000001</v>
      </c>
      <c r="G14318" s="3">
        <v>746</v>
      </c>
      <c r="H14318" s="3">
        <v>1.4830000000000001</v>
      </c>
      <c r="I14318" s="3">
        <v>6.9701000000000004</v>
      </c>
      <c r="J14318" s="3">
        <v>156.75310000000002</v>
      </c>
      <c r="K14318" s="4">
        <v>0.35000000000000003</v>
      </c>
      <c r="L14318" s="73">
        <v>284.56716615384619</v>
      </c>
    </row>
    <row r="14319" spans="1:12" x14ac:dyDescent="0.35">
      <c r="A14319" s="1" t="s">
        <v>24086</v>
      </c>
      <c r="B14319" t="s">
        <v>24087</v>
      </c>
      <c r="C14319" t="s">
        <v>34</v>
      </c>
      <c r="D14319" t="s">
        <v>35</v>
      </c>
      <c r="E14319">
        <v>1</v>
      </c>
      <c r="F14319" s="2">
        <v>1199.23</v>
      </c>
      <c r="G14319" s="3">
        <v>2971</v>
      </c>
      <c r="H14319" s="3">
        <v>11.9923</v>
      </c>
      <c r="I14319" s="3">
        <v>56.363810000000001</v>
      </c>
      <c r="J14319" s="3">
        <v>1267.58611</v>
      </c>
      <c r="K14319" s="4">
        <v>0.35</v>
      </c>
      <c r="L14319" s="73">
        <v>2301.1563227692309</v>
      </c>
    </row>
    <row r="14320" spans="1:12" x14ac:dyDescent="0.35">
      <c r="A14320" s="1" t="s">
        <v>24088</v>
      </c>
      <c r="B14320" t="s">
        <v>24089</v>
      </c>
      <c r="C14320" t="s">
        <v>363</v>
      </c>
      <c r="D14320" t="s">
        <v>364</v>
      </c>
      <c r="E14320">
        <v>1</v>
      </c>
      <c r="F14320" s="2">
        <v>37.4</v>
      </c>
      <c r="G14320" s="3">
        <v>81.739999999999995</v>
      </c>
      <c r="H14320" s="3">
        <v>0.374</v>
      </c>
      <c r="I14320" s="3">
        <v>1.7578</v>
      </c>
      <c r="J14320" s="3">
        <v>39.531800000000004</v>
      </c>
      <c r="K14320" s="4">
        <v>0.35</v>
      </c>
      <c r="L14320" s="73">
        <v>71.765421538461538</v>
      </c>
    </row>
    <row r="14321" spans="1:12" x14ac:dyDescent="0.35">
      <c r="A14321" s="1" t="s">
        <v>24090</v>
      </c>
      <c r="B14321" t="s">
        <v>24091</v>
      </c>
      <c r="C14321" t="s">
        <v>363</v>
      </c>
      <c r="D14321" t="s">
        <v>364</v>
      </c>
      <c r="E14321">
        <v>1</v>
      </c>
      <c r="F14321" s="2">
        <v>161</v>
      </c>
      <c r="G14321" s="3">
        <v>397</v>
      </c>
      <c r="H14321" s="3">
        <v>1.61</v>
      </c>
      <c r="I14321" s="3">
        <v>7.5670000000000002</v>
      </c>
      <c r="J14321" s="3">
        <v>170.17700000000002</v>
      </c>
      <c r="K14321" s="4">
        <v>0.35000000000000003</v>
      </c>
      <c r="L14321" s="73">
        <v>308.93670769230772</v>
      </c>
    </row>
    <row r="14322" spans="1:12" x14ac:dyDescent="0.35">
      <c r="A14322" s="1" t="s">
        <v>24092</v>
      </c>
      <c r="B14322" t="s">
        <v>24093</v>
      </c>
      <c r="C14322" t="s">
        <v>363</v>
      </c>
      <c r="D14322" t="s">
        <v>364</v>
      </c>
      <c r="E14322">
        <v>1</v>
      </c>
      <c r="F14322" s="2">
        <v>234.03</v>
      </c>
      <c r="G14322" s="3">
        <v>439</v>
      </c>
      <c r="H14322" s="3">
        <v>2.3403</v>
      </c>
      <c r="I14322" s="3">
        <v>10.999409999999999</v>
      </c>
      <c r="J14322" s="3">
        <v>247.36971000000003</v>
      </c>
      <c r="K14322" s="4">
        <v>0.35</v>
      </c>
      <c r="L14322" s="73">
        <v>449.07116584615386</v>
      </c>
    </row>
    <row r="14323" spans="1:12" x14ac:dyDescent="0.35">
      <c r="A14323" s="1" t="s">
        <v>24094</v>
      </c>
      <c r="B14323" t="s">
        <v>24095</v>
      </c>
      <c r="C14323" t="s">
        <v>26</v>
      </c>
      <c r="D14323" t="s">
        <v>27</v>
      </c>
      <c r="E14323">
        <v>1</v>
      </c>
      <c r="F14323" s="2">
        <v>40.42</v>
      </c>
      <c r="G14323" s="3">
        <v>83.6</v>
      </c>
      <c r="H14323" s="3">
        <v>0.4042</v>
      </c>
      <c r="I14323" s="3">
        <v>1.89974</v>
      </c>
      <c r="J14323" s="3">
        <v>42.723940000000006</v>
      </c>
      <c r="K14323" s="4">
        <v>0.35</v>
      </c>
      <c r="L14323" s="73">
        <v>77.560383384615392</v>
      </c>
    </row>
    <row r="14324" spans="1:12" x14ac:dyDescent="0.35">
      <c r="A14324" s="1" t="s">
        <v>24096</v>
      </c>
      <c r="B14324" t="s">
        <v>24097</v>
      </c>
      <c r="C14324" t="s">
        <v>363</v>
      </c>
      <c r="D14324" t="s">
        <v>364</v>
      </c>
      <c r="E14324">
        <v>1</v>
      </c>
      <c r="F14324" s="2">
        <v>4855.2</v>
      </c>
      <c r="G14324" s="3">
        <v>10611.36</v>
      </c>
      <c r="H14324" s="3">
        <v>48.552</v>
      </c>
      <c r="I14324" s="3">
        <v>228.1944</v>
      </c>
      <c r="J14324" s="3">
        <v>5131.9463999999998</v>
      </c>
      <c r="K14324" s="4">
        <v>0.35</v>
      </c>
      <c r="L14324" s="73">
        <v>9316.4565415384604</v>
      </c>
    </row>
    <row r="14325" spans="1:12" x14ac:dyDescent="0.35">
      <c r="A14325" s="1" t="s">
        <v>24098</v>
      </c>
      <c r="B14325" t="s">
        <v>24099</v>
      </c>
      <c r="C14325" t="s">
        <v>34</v>
      </c>
      <c r="D14325" t="s">
        <v>35</v>
      </c>
      <c r="E14325">
        <v>1</v>
      </c>
      <c r="F14325" s="2">
        <v>85.97</v>
      </c>
      <c r="G14325" s="3">
        <v>105</v>
      </c>
      <c r="H14325" s="3">
        <v>0.85970000000000002</v>
      </c>
      <c r="I14325" s="3">
        <v>4.0405899999999999</v>
      </c>
      <c r="J14325" s="3">
        <v>90.870289999999997</v>
      </c>
      <c r="K14325" s="4">
        <v>0.34999999999999992</v>
      </c>
      <c r="L14325" s="73">
        <v>164.96452646153844</v>
      </c>
    </row>
    <row r="14326" spans="1:12" x14ac:dyDescent="0.35">
      <c r="A14326" s="1" t="s">
        <v>24100</v>
      </c>
      <c r="B14326" t="s">
        <v>24101</v>
      </c>
      <c r="C14326" t="s">
        <v>34</v>
      </c>
      <c r="D14326" t="s">
        <v>35</v>
      </c>
      <c r="E14326">
        <v>1</v>
      </c>
      <c r="F14326" s="2">
        <v>564.59</v>
      </c>
      <c r="G14326" s="3">
        <v>1391</v>
      </c>
      <c r="H14326" s="3">
        <v>5.6459000000000001</v>
      </c>
      <c r="I14326" s="3">
        <v>26.535730000000001</v>
      </c>
      <c r="J14326" s="3">
        <v>596.77162999999996</v>
      </c>
      <c r="K14326" s="4">
        <v>0.34999999999999992</v>
      </c>
      <c r="L14326" s="73">
        <v>1083.3700359999998</v>
      </c>
    </row>
    <row r="14327" spans="1:12" x14ac:dyDescent="0.35">
      <c r="A14327" s="1" t="s">
        <v>24102</v>
      </c>
      <c r="B14327" t="s">
        <v>24103</v>
      </c>
      <c r="C14327" t="s">
        <v>363</v>
      </c>
      <c r="D14327" t="s">
        <v>364</v>
      </c>
      <c r="E14327">
        <v>1</v>
      </c>
      <c r="F14327" s="2">
        <v>4415</v>
      </c>
      <c r="G14327" s="3">
        <v>7835</v>
      </c>
      <c r="H14327" s="3">
        <v>44.15</v>
      </c>
      <c r="I14327" s="3">
        <v>207.505</v>
      </c>
      <c r="J14327" s="3">
        <v>4666.6549999999997</v>
      </c>
      <c r="K14327" s="4">
        <v>0.35</v>
      </c>
      <c r="L14327" s="73">
        <v>8471.7736923076918</v>
      </c>
    </row>
    <row r="14328" spans="1:12" x14ac:dyDescent="0.35">
      <c r="A14328" s="1" t="s">
        <v>24104</v>
      </c>
      <c r="B14328" t="s">
        <v>23405</v>
      </c>
      <c r="C14328" t="s">
        <v>26</v>
      </c>
      <c r="D14328" t="s">
        <v>27</v>
      </c>
      <c r="E14328">
        <v>1</v>
      </c>
      <c r="F14328" s="2">
        <v>3077.34</v>
      </c>
      <c r="G14328" s="3">
        <v>6251</v>
      </c>
      <c r="H14328" s="3">
        <v>30.773400000000002</v>
      </c>
      <c r="I14328" s="3">
        <v>144.63498000000001</v>
      </c>
      <c r="J14328" s="3">
        <v>3252.74838</v>
      </c>
      <c r="K14328" s="4">
        <v>0.35</v>
      </c>
      <c r="L14328" s="73">
        <v>5904.9893667692304</v>
      </c>
    </row>
    <row r="14329" spans="1:12" x14ac:dyDescent="0.35">
      <c r="A14329" s="1" t="s">
        <v>24105</v>
      </c>
      <c r="B14329" t="s">
        <v>24106</v>
      </c>
      <c r="C14329" t="s">
        <v>363</v>
      </c>
      <c r="D14329" t="s">
        <v>364</v>
      </c>
      <c r="E14329">
        <v>1</v>
      </c>
      <c r="F14329" s="2">
        <v>29.69</v>
      </c>
      <c r="G14329" s="3">
        <v>59</v>
      </c>
      <c r="H14329" s="3">
        <v>0.2969</v>
      </c>
      <c r="I14329" s="3">
        <v>1.3954300000000002</v>
      </c>
      <c r="J14329" s="3">
        <v>31.382330000000003</v>
      </c>
      <c r="K14329" s="4">
        <v>0.35</v>
      </c>
      <c r="L14329" s="73">
        <v>56.970999076923079</v>
      </c>
    </row>
    <row r="14330" spans="1:12" x14ac:dyDescent="0.35">
      <c r="A14330" s="1" t="s">
        <v>24107</v>
      </c>
      <c r="B14330" t="s">
        <v>21838</v>
      </c>
      <c r="C14330" t="s">
        <v>363</v>
      </c>
      <c r="D14330" t="s">
        <v>364</v>
      </c>
      <c r="E14330">
        <v>1</v>
      </c>
      <c r="F14330" s="2">
        <v>302.60000000000002</v>
      </c>
      <c r="G14330" s="3">
        <v>693</v>
      </c>
      <c r="H14330" s="3">
        <v>3.0260000000000002</v>
      </c>
      <c r="I14330" s="3">
        <v>14.222200000000001</v>
      </c>
      <c r="J14330" s="3">
        <v>319.84820000000002</v>
      </c>
      <c r="K14330" s="4">
        <v>0.35</v>
      </c>
      <c r="L14330" s="73">
        <v>580.6475015384616</v>
      </c>
    </row>
    <row r="14331" spans="1:12" x14ac:dyDescent="0.35">
      <c r="A14331" s="1" t="s">
        <v>24108</v>
      </c>
      <c r="B14331" t="s">
        <v>20409</v>
      </c>
      <c r="C14331" t="s">
        <v>363</v>
      </c>
      <c r="D14331" t="s">
        <v>364</v>
      </c>
      <c r="E14331">
        <v>1</v>
      </c>
      <c r="F14331" s="2">
        <v>3196</v>
      </c>
      <c r="G14331" s="3">
        <v>2246</v>
      </c>
      <c r="H14331" s="3">
        <v>31.96</v>
      </c>
      <c r="I14331" s="3">
        <v>150.21199999999999</v>
      </c>
      <c r="J14331" s="3">
        <v>3378.172</v>
      </c>
      <c r="K14331" s="4">
        <v>0.35000000000000003</v>
      </c>
      <c r="L14331" s="73">
        <v>6132.6814769230768</v>
      </c>
    </row>
    <row r="14332" spans="1:12" x14ac:dyDescent="0.35">
      <c r="A14332" s="1" t="s">
        <v>24109</v>
      </c>
      <c r="B14332" t="s">
        <v>1571</v>
      </c>
      <c r="C14332" t="s">
        <v>34</v>
      </c>
      <c r="D14332" t="s">
        <v>35</v>
      </c>
      <c r="E14332">
        <v>1</v>
      </c>
      <c r="F14332" s="2">
        <v>24112.240000000002</v>
      </c>
      <c r="G14332" s="3">
        <v>66969</v>
      </c>
      <c r="H14332" s="3">
        <v>241.12240000000003</v>
      </c>
      <c r="I14332" s="3">
        <v>1133.2752800000001</v>
      </c>
      <c r="J14332" s="3">
        <v>25486.637680000003</v>
      </c>
      <c r="K14332" s="4">
        <v>0.34999999999999992</v>
      </c>
      <c r="L14332" s="73">
        <v>46268.049942153848</v>
      </c>
    </row>
    <row r="14333" spans="1:12" x14ac:dyDescent="0.35">
      <c r="A14333" s="1" t="s">
        <v>24110</v>
      </c>
      <c r="B14333" t="s">
        <v>24111</v>
      </c>
      <c r="C14333" t="s">
        <v>21</v>
      </c>
      <c r="D14333" t="s">
        <v>22</v>
      </c>
      <c r="E14333">
        <v>1</v>
      </c>
      <c r="F14333" s="2">
        <v>48.6</v>
      </c>
      <c r="G14333" s="3">
        <v>124</v>
      </c>
      <c r="H14333" s="3">
        <v>0.48600000000000004</v>
      </c>
      <c r="I14333" s="3">
        <v>2.2842000000000002</v>
      </c>
      <c r="J14333" s="3">
        <v>51.370199999999997</v>
      </c>
      <c r="K14333" s="4">
        <v>0.34999999999999992</v>
      </c>
      <c r="L14333" s="73">
        <v>93.256670769230752</v>
      </c>
    </row>
    <row r="14334" spans="1:12" x14ac:dyDescent="0.35">
      <c r="A14334" s="1" t="s">
        <v>24112</v>
      </c>
      <c r="B14334" t="s">
        <v>24113</v>
      </c>
      <c r="C14334" t="s">
        <v>363</v>
      </c>
      <c r="D14334" t="s">
        <v>364</v>
      </c>
      <c r="E14334">
        <v>1</v>
      </c>
      <c r="F14334" s="2">
        <v>27.5</v>
      </c>
      <c r="G14334" s="3">
        <v>62</v>
      </c>
      <c r="H14334" s="3">
        <v>0.27500000000000002</v>
      </c>
      <c r="I14334" s="3">
        <v>1.2925</v>
      </c>
      <c r="J14334" s="3">
        <v>29.067499999999999</v>
      </c>
      <c r="K14334" s="4">
        <v>0.35000000000000003</v>
      </c>
      <c r="L14334" s="73">
        <v>52.768692307692305</v>
      </c>
    </row>
    <row r="14335" spans="1:12" x14ac:dyDescent="0.35">
      <c r="A14335" s="1" t="s">
        <v>24114</v>
      </c>
      <c r="B14335" t="s">
        <v>24115</v>
      </c>
      <c r="C14335" t="s">
        <v>363</v>
      </c>
      <c r="D14335" t="s">
        <v>364</v>
      </c>
      <c r="E14335">
        <v>1</v>
      </c>
      <c r="F14335" s="2">
        <v>21.2</v>
      </c>
      <c r="G14335" s="3">
        <v>8</v>
      </c>
      <c r="H14335" s="3">
        <v>0.21199999999999999</v>
      </c>
      <c r="I14335" s="3">
        <v>0.99639999999999995</v>
      </c>
      <c r="J14335" s="3">
        <v>22.4084</v>
      </c>
      <c r="K14335" s="4">
        <v>0.35000000000000003</v>
      </c>
      <c r="L14335" s="73">
        <v>40.679864615384616</v>
      </c>
    </row>
    <row r="14336" spans="1:12" x14ac:dyDescent="0.35">
      <c r="A14336" s="1">
        <v>2809016010</v>
      </c>
      <c r="B14336" t="s">
        <v>24116</v>
      </c>
      <c r="C14336" t="s">
        <v>13</v>
      </c>
      <c r="D14336" t="s">
        <v>14</v>
      </c>
      <c r="E14336">
        <v>1</v>
      </c>
      <c r="F14336" s="2">
        <v>3292.2</v>
      </c>
      <c r="G14336" s="3">
        <v>6447</v>
      </c>
      <c r="H14336" s="3">
        <v>32.921999999999997</v>
      </c>
      <c r="I14336" s="3">
        <v>154.73339999999999</v>
      </c>
      <c r="J14336" s="3">
        <v>3479.8553999999999</v>
      </c>
      <c r="K14336" s="4">
        <v>0.35</v>
      </c>
      <c r="L14336" s="73">
        <v>6317.2759569230766</v>
      </c>
    </row>
    <row r="14337" spans="1:12" x14ac:dyDescent="0.35">
      <c r="A14337" s="1" t="s">
        <v>24117</v>
      </c>
      <c r="B14337" t="s">
        <v>19609</v>
      </c>
      <c r="C14337" t="s">
        <v>34</v>
      </c>
      <c r="D14337" t="s">
        <v>35</v>
      </c>
      <c r="E14337">
        <v>1</v>
      </c>
      <c r="F14337" s="2">
        <v>4645.08</v>
      </c>
      <c r="G14337" s="3">
        <v>12407</v>
      </c>
      <c r="H14337" s="3">
        <v>46.450800000000001</v>
      </c>
      <c r="I14337" s="3">
        <v>218.31876</v>
      </c>
      <c r="J14337" s="3">
        <v>4909.8495599999997</v>
      </c>
      <c r="K14337" s="4">
        <v>0.35</v>
      </c>
      <c r="L14337" s="73">
        <v>8913.2653550769228</v>
      </c>
    </row>
    <row r="14338" spans="1:12" x14ac:dyDescent="0.35">
      <c r="A14338" s="1" t="s">
        <v>24118</v>
      </c>
      <c r="B14338" t="s">
        <v>24119</v>
      </c>
      <c r="C14338" t="s">
        <v>363</v>
      </c>
      <c r="D14338" t="s">
        <v>364</v>
      </c>
      <c r="E14338">
        <v>1</v>
      </c>
      <c r="F14338" s="2">
        <v>1465</v>
      </c>
      <c r="G14338" s="3">
        <v>1945</v>
      </c>
      <c r="H14338" s="3">
        <v>14.65</v>
      </c>
      <c r="I14338" s="3">
        <v>68.855000000000004</v>
      </c>
      <c r="J14338" s="3">
        <v>1548.5050000000001</v>
      </c>
      <c r="K14338" s="4">
        <v>0.34999999999999992</v>
      </c>
      <c r="L14338" s="73">
        <v>2811.1321538461539</v>
      </c>
    </row>
    <row r="14339" spans="1:12" x14ac:dyDescent="0.35">
      <c r="A14339" s="1" t="s">
        <v>24120</v>
      </c>
      <c r="B14339" t="s">
        <v>24121</v>
      </c>
      <c r="C14339" t="s">
        <v>363</v>
      </c>
      <c r="D14339" t="s">
        <v>364</v>
      </c>
      <c r="E14339">
        <v>1</v>
      </c>
      <c r="F14339" s="2">
        <v>380.72</v>
      </c>
      <c r="G14339" s="3">
        <v>763</v>
      </c>
      <c r="H14339" s="3">
        <v>3.8072000000000004</v>
      </c>
      <c r="I14339" s="3">
        <v>17.893840000000001</v>
      </c>
      <c r="J14339" s="3">
        <v>402.42104000000006</v>
      </c>
      <c r="K14339" s="4">
        <v>0.35</v>
      </c>
      <c r="L14339" s="73">
        <v>730.54896492307705</v>
      </c>
    </row>
    <row r="14340" spans="1:12" x14ac:dyDescent="0.35">
      <c r="A14340" s="1" t="s">
        <v>24122</v>
      </c>
      <c r="B14340" t="s">
        <v>20002</v>
      </c>
      <c r="C14340" t="s">
        <v>363</v>
      </c>
      <c r="D14340" t="s">
        <v>364</v>
      </c>
      <c r="E14340">
        <v>1</v>
      </c>
      <c r="F14340" s="2">
        <v>1460</v>
      </c>
      <c r="G14340" s="3">
        <v>800</v>
      </c>
      <c r="H14340" s="3">
        <v>14.6</v>
      </c>
      <c r="I14340" s="3">
        <v>68.62</v>
      </c>
      <c r="J14340" s="3">
        <v>1543.2199999999998</v>
      </c>
      <c r="K14340" s="4">
        <v>0.35</v>
      </c>
      <c r="L14340" s="73">
        <v>2801.5378461538457</v>
      </c>
    </row>
    <row r="14341" spans="1:12" x14ac:dyDescent="0.35">
      <c r="A14341" s="1" t="s">
        <v>24123</v>
      </c>
      <c r="B14341" t="s">
        <v>24124</v>
      </c>
      <c r="C14341" t="s">
        <v>13</v>
      </c>
      <c r="D14341" t="s">
        <v>14</v>
      </c>
      <c r="E14341">
        <v>1</v>
      </c>
      <c r="F14341" s="2">
        <v>1057.56</v>
      </c>
      <c r="G14341" s="3">
        <v>2117</v>
      </c>
      <c r="H14341" s="3">
        <v>10.5756</v>
      </c>
      <c r="I14341" s="3">
        <v>49.70532</v>
      </c>
      <c r="J14341" s="3">
        <v>1117.8409199999999</v>
      </c>
      <c r="K14341" s="4">
        <v>0.35000000000000003</v>
      </c>
      <c r="L14341" s="73">
        <v>2029.3112086153844</v>
      </c>
    </row>
    <row r="14342" spans="1:12" x14ac:dyDescent="0.35">
      <c r="A14342" s="1" t="s">
        <v>24125</v>
      </c>
      <c r="B14342" t="s">
        <v>24126</v>
      </c>
      <c r="C14342" t="s">
        <v>363</v>
      </c>
      <c r="D14342" t="s">
        <v>364</v>
      </c>
      <c r="E14342">
        <v>1</v>
      </c>
      <c r="F14342" s="2">
        <v>835.2</v>
      </c>
      <c r="G14342" s="3">
        <v>1825.39</v>
      </c>
      <c r="H14342" s="3">
        <v>8.3520000000000003</v>
      </c>
      <c r="I14342" s="3">
        <v>39.254400000000004</v>
      </c>
      <c r="J14342" s="3">
        <v>882.80640000000005</v>
      </c>
      <c r="K14342" s="4">
        <v>0.35</v>
      </c>
      <c r="L14342" s="73">
        <v>1602.633156923077</v>
      </c>
    </row>
    <row r="14343" spans="1:12" x14ac:dyDescent="0.35">
      <c r="A14343" s="1" t="s">
        <v>24127</v>
      </c>
      <c r="B14343" t="s">
        <v>1571</v>
      </c>
      <c r="C14343" t="s">
        <v>34</v>
      </c>
      <c r="D14343" t="s">
        <v>35</v>
      </c>
      <c r="E14343">
        <v>1</v>
      </c>
      <c r="F14343" s="2">
        <v>21642.39</v>
      </c>
      <c r="G14343" s="3">
        <v>60111</v>
      </c>
      <c r="H14343" s="3">
        <v>216.4239</v>
      </c>
      <c r="I14343" s="3">
        <v>1017.19233</v>
      </c>
      <c r="J14343" s="3">
        <v>22876.006230000003</v>
      </c>
      <c r="K14343" s="4">
        <v>0.35</v>
      </c>
      <c r="L14343" s="73">
        <v>41528.749771384617</v>
      </c>
    </row>
    <row r="14344" spans="1:12" x14ac:dyDescent="0.35">
      <c r="A14344" s="1" t="s">
        <v>24128</v>
      </c>
      <c r="B14344" t="s">
        <v>24129</v>
      </c>
      <c r="C14344" t="s">
        <v>363</v>
      </c>
      <c r="D14344" t="s">
        <v>364</v>
      </c>
      <c r="E14344">
        <v>1</v>
      </c>
      <c r="F14344" s="2">
        <v>8183.45</v>
      </c>
      <c r="G14344" s="3">
        <v>16375</v>
      </c>
      <c r="H14344" s="3">
        <v>81.834500000000006</v>
      </c>
      <c r="I14344" s="3">
        <v>384.62214999999998</v>
      </c>
      <c r="J14344" s="3">
        <v>8649.906649999999</v>
      </c>
      <c r="K14344" s="4">
        <v>0.34999999999999992</v>
      </c>
      <c r="L14344" s="73">
        <v>15702.907456923074</v>
      </c>
    </row>
    <row r="14345" spans="1:12" x14ac:dyDescent="0.35">
      <c r="A14345" s="1" t="s">
        <v>24130</v>
      </c>
      <c r="B14345" t="s">
        <v>24131</v>
      </c>
      <c r="C14345" t="s">
        <v>34</v>
      </c>
      <c r="D14345" t="s">
        <v>35</v>
      </c>
      <c r="E14345">
        <v>1</v>
      </c>
      <c r="F14345" s="2">
        <v>1.095</v>
      </c>
      <c r="G14345" s="3">
        <v>3</v>
      </c>
      <c r="H14345" s="3">
        <v>1.095E-2</v>
      </c>
      <c r="I14345" s="3">
        <v>5.1464999999999997E-2</v>
      </c>
      <c r="J14345" s="3">
        <v>1.1574150000000001</v>
      </c>
      <c r="K14345" s="4">
        <v>0.35</v>
      </c>
      <c r="L14345" s="73">
        <v>2.1011533846153849</v>
      </c>
    </row>
    <row r="14346" spans="1:12" x14ac:dyDescent="0.35">
      <c r="A14346" s="1">
        <v>25141</v>
      </c>
      <c r="B14346" t="s">
        <v>24132</v>
      </c>
      <c r="C14346" t="s">
        <v>13</v>
      </c>
      <c r="D14346" t="s">
        <v>14</v>
      </c>
      <c r="E14346">
        <v>1</v>
      </c>
      <c r="F14346" s="2">
        <v>51</v>
      </c>
      <c r="G14346" s="3">
        <v>113.5</v>
      </c>
      <c r="H14346" s="3">
        <v>0.51</v>
      </c>
      <c r="I14346" s="3">
        <v>2.3969999999999998</v>
      </c>
      <c r="J14346" s="3">
        <v>53.906999999999996</v>
      </c>
      <c r="K14346" s="4">
        <v>0.35</v>
      </c>
      <c r="L14346" s="73">
        <v>97.861938461538458</v>
      </c>
    </row>
    <row r="14347" spans="1:12" x14ac:dyDescent="0.35">
      <c r="A14347" s="1" t="s">
        <v>24133</v>
      </c>
      <c r="B14347" t="s">
        <v>24134</v>
      </c>
      <c r="C14347" t="s">
        <v>363</v>
      </c>
      <c r="D14347" t="s">
        <v>364</v>
      </c>
      <c r="E14347">
        <v>1</v>
      </c>
      <c r="F14347" s="2">
        <v>386.31639999999999</v>
      </c>
      <c r="G14347" s="3">
        <v>938</v>
      </c>
      <c r="H14347" s="3">
        <v>3.8631639999999998</v>
      </c>
      <c r="I14347" s="3">
        <v>18.1568708</v>
      </c>
      <c r="J14347" s="3">
        <v>408.33643479999995</v>
      </c>
      <c r="K14347" s="4">
        <v>0.34999999999999992</v>
      </c>
      <c r="L14347" s="73">
        <v>741.28768163692291</v>
      </c>
    </row>
    <row r="14348" spans="1:12" x14ac:dyDescent="0.35">
      <c r="A14348" s="1" t="s">
        <v>24135</v>
      </c>
      <c r="B14348" t="s">
        <v>20425</v>
      </c>
      <c r="C14348" t="s">
        <v>363</v>
      </c>
      <c r="D14348" t="s">
        <v>364</v>
      </c>
      <c r="E14348">
        <v>1</v>
      </c>
      <c r="F14348" s="2">
        <v>0.86939999999999995</v>
      </c>
      <c r="G14348" s="3">
        <v>4716</v>
      </c>
      <c r="H14348" s="3">
        <v>8.6940000000000003E-3</v>
      </c>
      <c r="I14348" s="3">
        <v>4.0861799999999997E-2</v>
      </c>
      <c r="J14348" s="3">
        <v>0.91895579999999988</v>
      </c>
      <c r="K14348" s="4">
        <v>0.35</v>
      </c>
      <c r="L14348" s="73">
        <v>1.6682582215384612</v>
      </c>
    </row>
    <row r="14349" spans="1:12" x14ac:dyDescent="0.35">
      <c r="A14349" s="1" t="s">
        <v>24136</v>
      </c>
      <c r="B14349" t="s">
        <v>20415</v>
      </c>
      <c r="C14349" t="s">
        <v>363</v>
      </c>
      <c r="D14349" t="s">
        <v>364</v>
      </c>
      <c r="E14349">
        <v>1</v>
      </c>
      <c r="F14349" s="2">
        <v>555.9</v>
      </c>
      <c r="G14349" s="3">
        <v>1206.7775999999999</v>
      </c>
      <c r="H14349" s="3">
        <v>5.5590000000000002</v>
      </c>
      <c r="I14349" s="3">
        <v>26.127299999999998</v>
      </c>
      <c r="J14349" s="3">
        <v>587.58629999999994</v>
      </c>
      <c r="K14349" s="4">
        <v>0.34999999999999992</v>
      </c>
      <c r="L14349" s="73">
        <v>1066.695129230769</v>
      </c>
    </row>
    <row r="14350" spans="1:12" x14ac:dyDescent="0.35">
      <c r="A14350" s="1" t="s">
        <v>24137</v>
      </c>
      <c r="B14350" t="s">
        <v>24138</v>
      </c>
      <c r="C14350" t="s">
        <v>26</v>
      </c>
      <c r="D14350" t="s">
        <v>27</v>
      </c>
      <c r="E14350">
        <v>1</v>
      </c>
      <c r="F14350" s="2">
        <v>41.02</v>
      </c>
      <c r="G14350" s="3">
        <v>113.12</v>
      </c>
      <c r="H14350" s="3">
        <v>0.41020000000000006</v>
      </c>
      <c r="I14350" s="3">
        <v>1.9279400000000002</v>
      </c>
      <c r="J14350" s="3">
        <v>43.358140000000006</v>
      </c>
      <c r="K14350" s="4">
        <v>0.35000000000000003</v>
      </c>
      <c r="L14350" s="73">
        <v>78.711700307692325</v>
      </c>
    </row>
    <row r="14351" spans="1:12" x14ac:dyDescent="0.35">
      <c r="A14351" s="1" t="s">
        <v>24139</v>
      </c>
      <c r="B14351" t="s">
        <v>24140</v>
      </c>
      <c r="C14351" t="s">
        <v>363</v>
      </c>
      <c r="D14351" t="s">
        <v>364</v>
      </c>
      <c r="E14351">
        <v>1</v>
      </c>
      <c r="F14351" s="2">
        <v>416.48</v>
      </c>
      <c r="G14351" s="3">
        <v>1112</v>
      </c>
      <c r="H14351" s="3">
        <v>4.1648000000000005</v>
      </c>
      <c r="I14351" s="3">
        <v>19.574560000000002</v>
      </c>
      <c r="J14351" s="3">
        <v>440.21936000000005</v>
      </c>
      <c r="K14351" s="4">
        <v>0.35</v>
      </c>
      <c r="L14351" s="73">
        <v>799.16745353846159</v>
      </c>
    </row>
    <row r="14352" spans="1:12" x14ac:dyDescent="0.35">
      <c r="A14352" s="1" t="s">
        <v>24141</v>
      </c>
      <c r="B14352" t="s">
        <v>1571</v>
      </c>
      <c r="C14352" t="s">
        <v>34</v>
      </c>
      <c r="D14352" t="s">
        <v>35</v>
      </c>
      <c r="E14352">
        <v>1</v>
      </c>
      <c r="F14352" s="2">
        <v>25509.33</v>
      </c>
      <c r="G14352" s="3">
        <v>70852</v>
      </c>
      <c r="H14352" s="3">
        <v>255.09330000000003</v>
      </c>
      <c r="I14352" s="3">
        <v>1198.9385100000002</v>
      </c>
      <c r="J14352" s="3">
        <v>26963.361810000002</v>
      </c>
      <c r="K14352" s="4">
        <v>0.35000000000000003</v>
      </c>
      <c r="L14352" s="73">
        <v>48948.87220892308</v>
      </c>
    </row>
    <row r="14353" spans="1:12" x14ac:dyDescent="0.35">
      <c r="A14353" s="1" t="s">
        <v>24142</v>
      </c>
      <c r="B14353" t="s">
        <v>24143</v>
      </c>
      <c r="C14353" t="s">
        <v>34</v>
      </c>
      <c r="D14353" t="s">
        <v>35</v>
      </c>
      <c r="E14353">
        <v>1</v>
      </c>
      <c r="F14353" s="2">
        <v>136.28</v>
      </c>
      <c r="G14353" s="3">
        <v>385</v>
      </c>
      <c r="H14353" s="3">
        <v>1.3628</v>
      </c>
      <c r="I14353" s="3">
        <v>6.4051600000000004</v>
      </c>
      <c r="J14353" s="3">
        <v>144.04795999999999</v>
      </c>
      <c r="K14353" s="4">
        <v>0.35000000000000003</v>
      </c>
      <c r="L14353" s="73">
        <v>261.50245046153844</v>
      </c>
    </row>
    <row r="14354" spans="1:12" x14ac:dyDescent="0.35">
      <c r="A14354" s="1" t="s">
        <v>24144</v>
      </c>
      <c r="B14354" t="s">
        <v>24145</v>
      </c>
      <c r="C14354" t="s">
        <v>13</v>
      </c>
      <c r="D14354" t="s">
        <v>14</v>
      </c>
      <c r="E14354">
        <v>1</v>
      </c>
      <c r="F14354" s="2">
        <v>293.16000000000003</v>
      </c>
      <c r="G14354" s="3">
        <v>586</v>
      </c>
      <c r="H14354" s="3">
        <v>2.9316000000000004</v>
      </c>
      <c r="I14354" s="3">
        <v>13.77852</v>
      </c>
      <c r="J14354" s="3">
        <v>309.87012000000004</v>
      </c>
      <c r="K14354" s="4">
        <v>0.35</v>
      </c>
      <c r="L14354" s="73">
        <v>562.53344861538471</v>
      </c>
    </row>
    <row r="14355" spans="1:12" x14ac:dyDescent="0.35">
      <c r="A14355" s="1" t="s">
        <v>24146</v>
      </c>
      <c r="B14355" t="s">
        <v>24147</v>
      </c>
      <c r="C14355" t="s">
        <v>21</v>
      </c>
      <c r="D14355" t="s">
        <v>22</v>
      </c>
      <c r="E14355">
        <v>1</v>
      </c>
      <c r="F14355" s="2">
        <v>48.25</v>
      </c>
      <c r="G14355" s="3">
        <v>149.3184</v>
      </c>
      <c r="H14355" s="3">
        <v>0.48249999999999998</v>
      </c>
      <c r="I14355" s="3">
        <v>2.2677499999999999</v>
      </c>
      <c r="J14355" s="3">
        <v>51.000250000000001</v>
      </c>
      <c r="K14355" s="4">
        <v>0.34999999999999992</v>
      </c>
      <c r="L14355" s="73">
        <v>92.585069230769221</v>
      </c>
    </row>
    <row r="14356" spans="1:12" x14ac:dyDescent="0.35">
      <c r="A14356" s="1" t="s">
        <v>24148</v>
      </c>
      <c r="B14356" t="s">
        <v>24149</v>
      </c>
      <c r="C14356" t="s">
        <v>363</v>
      </c>
      <c r="D14356" t="s">
        <v>364</v>
      </c>
      <c r="E14356">
        <v>1</v>
      </c>
      <c r="F14356" s="2">
        <v>71.819999999999993</v>
      </c>
      <c r="G14356" s="3">
        <v>143</v>
      </c>
      <c r="H14356" s="3">
        <v>0.71819999999999995</v>
      </c>
      <c r="I14356" s="3">
        <v>3.3755399999999995</v>
      </c>
      <c r="J14356" s="3">
        <v>75.91373999999999</v>
      </c>
      <c r="K14356" s="4">
        <v>0.35</v>
      </c>
      <c r="L14356" s="73">
        <v>137.81263569230768</v>
      </c>
    </row>
    <row r="14357" spans="1:12" x14ac:dyDescent="0.35">
      <c r="A14357" s="1" t="s">
        <v>24150</v>
      </c>
      <c r="B14357" t="s">
        <v>21509</v>
      </c>
      <c r="C14357" t="s">
        <v>34</v>
      </c>
      <c r="D14357" t="s">
        <v>35</v>
      </c>
      <c r="E14357">
        <v>1</v>
      </c>
      <c r="F14357" s="2">
        <v>621.88</v>
      </c>
      <c r="G14357" s="3">
        <v>1383.8607999999999</v>
      </c>
      <c r="H14357" s="3">
        <v>6.2187999999999999</v>
      </c>
      <c r="I14357" s="3">
        <v>29.228359999999999</v>
      </c>
      <c r="J14357" s="3">
        <v>657.32715999999994</v>
      </c>
      <c r="K14357" s="4">
        <v>0.35000000000000003</v>
      </c>
      <c r="L14357" s="73">
        <v>1193.3016135384614</v>
      </c>
    </row>
    <row r="14358" spans="1:12" x14ac:dyDescent="0.35">
      <c r="A14358" s="1" t="s">
        <v>24151</v>
      </c>
      <c r="B14358" t="s">
        <v>24152</v>
      </c>
      <c r="C14358" t="s">
        <v>34</v>
      </c>
      <c r="D14358" t="s">
        <v>35</v>
      </c>
      <c r="E14358">
        <v>1</v>
      </c>
      <c r="F14358" s="2">
        <v>25.94</v>
      </c>
      <c r="G14358" s="3">
        <v>76</v>
      </c>
      <c r="H14358" s="3">
        <v>0.25940000000000002</v>
      </c>
      <c r="I14358" s="3">
        <v>1.2191800000000002</v>
      </c>
      <c r="J14358" s="3">
        <v>27.418580000000002</v>
      </c>
      <c r="K14358" s="4">
        <v>0.35</v>
      </c>
      <c r="L14358" s="73">
        <v>49.775268307692308</v>
      </c>
    </row>
    <row r="14359" spans="1:12" x14ac:dyDescent="0.35">
      <c r="A14359" s="1" t="s">
        <v>24153</v>
      </c>
      <c r="B14359" t="s">
        <v>24154</v>
      </c>
      <c r="C14359" t="s">
        <v>17</v>
      </c>
      <c r="D14359" t="s">
        <v>18</v>
      </c>
      <c r="E14359">
        <v>1</v>
      </c>
      <c r="F14359" s="2">
        <v>247.5</v>
      </c>
      <c r="G14359" s="3">
        <v>585</v>
      </c>
      <c r="H14359" s="3">
        <v>2.4750000000000001</v>
      </c>
      <c r="I14359" s="3">
        <v>11.6325</v>
      </c>
      <c r="J14359" s="3">
        <v>261.60750000000002</v>
      </c>
      <c r="K14359" s="4">
        <v>0.35</v>
      </c>
      <c r="L14359" s="73">
        <v>474.91823076923077</v>
      </c>
    </row>
    <row r="14360" spans="1:12" x14ac:dyDescent="0.35">
      <c r="A14360" s="1" t="s">
        <v>24155</v>
      </c>
      <c r="B14360" t="s">
        <v>19609</v>
      </c>
      <c r="C14360" t="s">
        <v>34</v>
      </c>
      <c r="D14360" t="s">
        <v>35</v>
      </c>
      <c r="E14360">
        <v>1</v>
      </c>
      <c r="F14360" s="2">
        <v>3480.84</v>
      </c>
      <c r="G14360" s="3">
        <v>9174</v>
      </c>
      <c r="H14360" s="3">
        <v>34.808399999999999</v>
      </c>
      <c r="I14360" s="3">
        <v>163.59948</v>
      </c>
      <c r="J14360" s="3">
        <v>3679.2478799999999</v>
      </c>
      <c r="K14360" s="4">
        <v>0.35</v>
      </c>
      <c r="L14360" s="73">
        <v>6679.2499975384617</v>
      </c>
    </row>
    <row r="14361" spans="1:12" x14ac:dyDescent="0.35">
      <c r="A14361" s="1" t="s">
        <v>24156</v>
      </c>
      <c r="B14361" t="s">
        <v>24157</v>
      </c>
      <c r="C14361" t="s">
        <v>363</v>
      </c>
      <c r="D14361" t="s">
        <v>364</v>
      </c>
      <c r="E14361">
        <v>1</v>
      </c>
      <c r="F14361" s="2">
        <v>167.44</v>
      </c>
      <c r="G14361" s="3">
        <v>365.95</v>
      </c>
      <c r="H14361" s="3">
        <v>1.6744000000000001</v>
      </c>
      <c r="I14361" s="3">
        <v>7.8696799999999998</v>
      </c>
      <c r="J14361" s="3">
        <v>176.98407999999998</v>
      </c>
      <c r="K14361" s="4">
        <v>0.35</v>
      </c>
      <c r="L14361" s="73">
        <v>321.29417599999994</v>
      </c>
    </row>
    <row r="14362" spans="1:12" x14ac:dyDescent="0.35">
      <c r="A14362" s="1" t="s">
        <v>24158</v>
      </c>
      <c r="B14362" t="s">
        <v>24159</v>
      </c>
      <c r="C14362" t="s">
        <v>13</v>
      </c>
      <c r="D14362" t="s">
        <v>14</v>
      </c>
      <c r="E14362">
        <v>1</v>
      </c>
      <c r="F14362" s="2">
        <v>1357.44</v>
      </c>
      <c r="G14362" s="3">
        <v>2477</v>
      </c>
      <c r="H14362" s="3">
        <v>13.574400000000001</v>
      </c>
      <c r="I14362" s="3">
        <v>63.799680000000002</v>
      </c>
      <c r="J14362" s="3">
        <v>1434.8140800000001</v>
      </c>
      <c r="K14362" s="4">
        <v>0.34999999999999992</v>
      </c>
      <c r="L14362" s="73">
        <v>2604.7394067692308</v>
      </c>
    </row>
    <row r="14363" spans="1:12" x14ac:dyDescent="0.35">
      <c r="A14363" s="1">
        <v>7623220</v>
      </c>
      <c r="B14363" t="s">
        <v>20344</v>
      </c>
      <c r="C14363" t="s">
        <v>34</v>
      </c>
      <c r="D14363" t="s">
        <v>35</v>
      </c>
      <c r="E14363">
        <v>1</v>
      </c>
      <c r="F14363" s="2">
        <v>0.155</v>
      </c>
      <c r="G14363" s="3">
        <v>1</v>
      </c>
      <c r="H14363" s="3">
        <v>1.5499999999999999E-3</v>
      </c>
      <c r="I14363" s="3">
        <v>7.2849999999999998E-3</v>
      </c>
      <c r="J14363" s="3">
        <v>0.16383500000000001</v>
      </c>
      <c r="K14363" s="4">
        <v>0.35000000000000003</v>
      </c>
      <c r="L14363" s="73">
        <v>0.29742353846153852</v>
      </c>
    </row>
    <row r="14364" spans="1:12" x14ac:dyDescent="0.35">
      <c r="A14364" s="1" t="s">
        <v>24160</v>
      </c>
      <c r="B14364" t="s">
        <v>24161</v>
      </c>
      <c r="C14364" t="s">
        <v>363</v>
      </c>
      <c r="D14364" t="s">
        <v>364</v>
      </c>
      <c r="E14364">
        <v>1</v>
      </c>
      <c r="F14364" s="2">
        <v>5520</v>
      </c>
      <c r="G14364" s="3">
        <v>35000</v>
      </c>
      <c r="H14364" s="3">
        <v>55.2</v>
      </c>
      <c r="I14364" s="3">
        <v>259.44</v>
      </c>
      <c r="J14364" s="3">
        <v>5834.6399999999994</v>
      </c>
      <c r="K14364" s="4">
        <v>0.34999999999999992</v>
      </c>
      <c r="L14364" s="73">
        <v>10592.115692307691</v>
      </c>
    </row>
    <row r="14365" spans="1:12" x14ac:dyDescent="0.35">
      <c r="A14365" s="1" t="s">
        <v>24162</v>
      </c>
      <c r="B14365" t="s">
        <v>24163</v>
      </c>
      <c r="C14365" t="s">
        <v>13</v>
      </c>
      <c r="D14365" t="s">
        <v>14</v>
      </c>
      <c r="E14365">
        <v>1</v>
      </c>
      <c r="F14365" s="2">
        <v>687.12</v>
      </c>
      <c r="G14365" s="3">
        <v>1376</v>
      </c>
      <c r="H14365" s="3">
        <v>6.8712</v>
      </c>
      <c r="I14365" s="3">
        <v>32.294640000000001</v>
      </c>
      <c r="J14365" s="3">
        <v>726.28584000000001</v>
      </c>
      <c r="K14365" s="4">
        <v>0.34999999999999992</v>
      </c>
      <c r="L14365" s="73">
        <v>1318.4881403076922</v>
      </c>
    </row>
    <row r="14366" spans="1:12" x14ac:dyDescent="0.35">
      <c r="A14366" s="1" t="s">
        <v>24164</v>
      </c>
      <c r="B14366" t="s">
        <v>24165</v>
      </c>
      <c r="C14366" t="s">
        <v>13</v>
      </c>
      <c r="D14366" t="s">
        <v>14</v>
      </c>
      <c r="E14366">
        <v>1</v>
      </c>
      <c r="F14366" s="2">
        <v>260.55</v>
      </c>
      <c r="G14366" s="3">
        <v>790</v>
      </c>
      <c r="H14366" s="3">
        <v>2.6055000000000001</v>
      </c>
      <c r="I14366" s="3">
        <v>12.245850000000001</v>
      </c>
      <c r="J14366" s="3">
        <v>275.40135000000004</v>
      </c>
      <c r="K14366" s="4">
        <v>0.35</v>
      </c>
      <c r="L14366" s="73">
        <v>499.95937384615388</v>
      </c>
    </row>
    <row r="14367" spans="1:12" x14ac:dyDescent="0.35">
      <c r="A14367" s="1" t="s">
        <v>24166</v>
      </c>
      <c r="B14367" t="s">
        <v>24167</v>
      </c>
      <c r="C14367" t="s">
        <v>26</v>
      </c>
      <c r="D14367" t="s">
        <v>27</v>
      </c>
      <c r="E14367">
        <v>1</v>
      </c>
      <c r="F14367" s="2">
        <v>15.2</v>
      </c>
      <c r="G14367" s="3">
        <v>279</v>
      </c>
      <c r="H14367" s="3">
        <v>0.152</v>
      </c>
      <c r="I14367" s="3">
        <v>0.71439999999999992</v>
      </c>
      <c r="J14367" s="3">
        <v>16.066399999999998</v>
      </c>
      <c r="K14367" s="4">
        <v>0.34999999999999992</v>
      </c>
      <c r="L14367" s="73">
        <v>29.16669538461538</v>
      </c>
    </row>
    <row r="14368" spans="1:12" x14ac:dyDescent="0.35">
      <c r="A14368" s="1" t="s">
        <v>24168</v>
      </c>
      <c r="B14368" t="s">
        <v>24169</v>
      </c>
      <c r="C14368" t="s">
        <v>363</v>
      </c>
      <c r="D14368" t="s">
        <v>364</v>
      </c>
      <c r="E14368">
        <v>1</v>
      </c>
      <c r="F14368" s="2">
        <v>796</v>
      </c>
      <c r="G14368" s="3">
        <v>2246</v>
      </c>
      <c r="H14368" s="3">
        <v>7.96</v>
      </c>
      <c r="I14368" s="3">
        <v>37.411999999999999</v>
      </c>
      <c r="J14368" s="3">
        <v>841.37200000000007</v>
      </c>
      <c r="K14368" s="4">
        <v>0.34999999999999992</v>
      </c>
      <c r="L14368" s="73">
        <v>1527.4137846153847</v>
      </c>
    </row>
    <row r="14369" spans="1:12" x14ac:dyDescent="0.35">
      <c r="A14369" s="1" t="s">
        <v>24170</v>
      </c>
      <c r="B14369" t="s">
        <v>24171</v>
      </c>
      <c r="C14369" t="s">
        <v>363</v>
      </c>
      <c r="D14369" t="s">
        <v>364</v>
      </c>
      <c r="E14369">
        <v>1</v>
      </c>
      <c r="F14369" s="2">
        <v>2.4794</v>
      </c>
      <c r="G14369" s="3">
        <v>6</v>
      </c>
      <c r="H14369" s="3">
        <v>2.4794E-2</v>
      </c>
      <c r="I14369" s="3">
        <v>0.1165318</v>
      </c>
      <c r="J14369" s="3">
        <v>2.6207258000000002</v>
      </c>
      <c r="K14369" s="4">
        <v>0.35</v>
      </c>
      <c r="L14369" s="73">
        <v>4.757625298461539</v>
      </c>
    </row>
    <row r="14370" spans="1:12" x14ac:dyDescent="0.35">
      <c r="A14370" s="1" t="s">
        <v>24172</v>
      </c>
      <c r="B14370" t="s">
        <v>24173</v>
      </c>
      <c r="C14370" t="s">
        <v>13</v>
      </c>
      <c r="D14370" t="s">
        <v>14</v>
      </c>
      <c r="E14370">
        <v>1</v>
      </c>
      <c r="F14370" s="2">
        <v>10.199999999999999</v>
      </c>
      <c r="G14370" s="3">
        <v>436.04</v>
      </c>
      <c r="H14370" s="3">
        <v>0.10199999999999999</v>
      </c>
      <c r="I14370" s="3">
        <v>0.47939999999999999</v>
      </c>
      <c r="J14370" s="3">
        <v>10.7814</v>
      </c>
      <c r="K14370" s="4">
        <v>0.34999999999999992</v>
      </c>
      <c r="L14370" s="73">
        <v>19.572387692307689</v>
      </c>
    </row>
    <row r="14371" spans="1:12" x14ac:dyDescent="0.35">
      <c r="A14371" s="1" t="s">
        <v>24174</v>
      </c>
      <c r="B14371" t="s">
        <v>24175</v>
      </c>
      <c r="C14371" t="s">
        <v>363</v>
      </c>
      <c r="D14371" t="s">
        <v>364</v>
      </c>
      <c r="E14371">
        <v>1</v>
      </c>
      <c r="F14371" s="2">
        <v>33</v>
      </c>
      <c r="G14371" s="3">
        <v>264</v>
      </c>
      <c r="H14371" s="3">
        <v>0.33</v>
      </c>
      <c r="I14371" s="3">
        <v>1.5509999999999999</v>
      </c>
      <c r="J14371" s="3">
        <v>34.881</v>
      </c>
      <c r="K14371" s="4">
        <v>0.35</v>
      </c>
      <c r="L14371" s="73">
        <v>63.322430769230763</v>
      </c>
    </row>
    <row r="14372" spans="1:12" x14ac:dyDescent="0.35">
      <c r="A14372" s="1" t="s">
        <v>24176</v>
      </c>
      <c r="B14372" t="s">
        <v>24177</v>
      </c>
      <c r="C14372" t="s">
        <v>363</v>
      </c>
      <c r="D14372" t="s">
        <v>364</v>
      </c>
      <c r="E14372">
        <v>1</v>
      </c>
      <c r="F14372" s="2">
        <v>796</v>
      </c>
      <c r="G14372" s="3">
        <v>2246</v>
      </c>
      <c r="H14372" s="3">
        <v>7.96</v>
      </c>
      <c r="I14372" s="3">
        <v>37.411999999999999</v>
      </c>
      <c r="J14372" s="3">
        <v>841.37200000000007</v>
      </c>
      <c r="K14372" s="4">
        <v>0.34999999999999992</v>
      </c>
      <c r="L14372" s="73">
        <v>1527.4137846153847</v>
      </c>
    </row>
    <row r="14373" spans="1:12" x14ac:dyDescent="0.35">
      <c r="A14373" s="1" t="s">
        <v>24178</v>
      </c>
      <c r="B14373" t="s">
        <v>20077</v>
      </c>
      <c r="C14373" t="s">
        <v>34</v>
      </c>
      <c r="D14373" t="s">
        <v>35</v>
      </c>
      <c r="E14373">
        <v>1</v>
      </c>
      <c r="F14373" s="2">
        <v>13783.77</v>
      </c>
      <c r="G14373" s="3">
        <v>38286</v>
      </c>
      <c r="H14373" s="3">
        <v>137.83770000000001</v>
      </c>
      <c r="I14373" s="3">
        <v>647.83719000000008</v>
      </c>
      <c r="J14373" s="3">
        <v>14569.444890000001</v>
      </c>
      <c r="K14373" s="4">
        <v>0.35000000000000003</v>
      </c>
      <c r="L14373" s="73">
        <v>26449.146108000001</v>
      </c>
    </row>
    <row r="14374" spans="1:12" x14ac:dyDescent="0.35">
      <c r="A14374" s="1" t="s">
        <v>24179</v>
      </c>
      <c r="B14374" t="s">
        <v>19710</v>
      </c>
      <c r="C14374" t="s">
        <v>363</v>
      </c>
      <c r="D14374" t="s">
        <v>364</v>
      </c>
      <c r="E14374">
        <v>1</v>
      </c>
      <c r="F14374" s="2">
        <v>5040</v>
      </c>
      <c r="G14374" s="3">
        <v>8778</v>
      </c>
      <c r="H14374" s="3">
        <v>50.4</v>
      </c>
      <c r="I14374" s="3">
        <v>236.88</v>
      </c>
      <c r="J14374" s="3">
        <v>5327.28</v>
      </c>
      <c r="K14374" s="4">
        <v>0.35</v>
      </c>
      <c r="L14374" s="73">
        <v>9671.0621538461528</v>
      </c>
    </row>
    <row r="14375" spans="1:12" x14ac:dyDescent="0.35">
      <c r="A14375" s="1" t="s">
        <v>24180</v>
      </c>
      <c r="B14375" t="s">
        <v>1961</v>
      </c>
      <c r="C14375" t="s">
        <v>13</v>
      </c>
      <c r="D14375" t="s">
        <v>14</v>
      </c>
      <c r="E14375">
        <v>1</v>
      </c>
      <c r="F14375" s="2">
        <v>2239.44</v>
      </c>
      <c r="G14375" s="3">
        <v>4483</v>
      </c>
      <c r="H14375" s="3">
        <v>22.394400000000001</v>
      </c>
      <c r="I14375" s="3">
        <v>105.25368</v>
      </c>
      <c r="J14375" s="3">
        <v>2367.08808</v>
      </c>
      <c r="K14375" s="4">
        <v>0.35</v>
      </c>
      <c r="L14375" s="73">
        <v>4297.1752836923079</v>
      </c>
    </row>
    <row r="14376" spans="1:12" x14ac:dyDescent="0.35">
      <c r="A14376" s="1" t="s">
        <v>24181</v>
      </c>
      <c r="B14376" t="s">
        <v>24181</v>
      </c>
      <c r="C14376" t="s">
        <v>363</v>
      </c>
      <c r="D14376" t="s">
        <v>364</v>
      </c>
      <c r="E14376">
        <v>1</v>
      </c>
      <c r="F14376" s="2">
        <v>98.4</v>
      </c>
      <c r="G14376" s="3">
        <v>208</v>
      </c>
      <c r="H14376" s="3">
        <v>0.9840000000000001</v>
      </c>
      <c r="I14376" s="3">
        <v>4.6248000000000005</v>
      </c>
      <c r="J14376" s="3">
        <v>104.00880000000001</v>
      </c>
      <c r="K14376" s="4">
        <v>0.35</v>
      </c>
      <c r="L14376" s="73">
        <v>188.8159753846154</v>
      </c>
    </row>
    <row r="14377" spans="1:12" x14ac:dyDescent="0.35">
      <c r="A14377" s="1" t="s">
        <v>24182</v>
      </c>
      <c r="B14377" t="s">
        <v>24183</v>
      </c>
      <c r="C14377" t="s">
        <v>26</v>
      </c>
      <c r="D14377" t="s">
        <v>27</v>
      </c>
      <c r="E14377">
        <v>1</v>
      </c>
      <c r="F14377" s="2">
        <v>98.18</v>
      </c>
      <c r="G14377" s="3">
        <v>198</v>
      </c>
      <c r="H14377" s="3">
        <v>0.98180000000000012</v>
      </c>
      <c r="I14377" s="3">
        <v>4.6144600000000002</v>
      </c>
      <c r="J14377" s="3">
        <v>103.77626000000001</v>
      </c>
      <c r="K14377" s="4">
        <v>0.35</v>
      </c>
      <c r="L14377" s="73">
        <v>188.39382584615385</v>
      </c>
    </row>
    <row r="14378" spans="1:12" x14ac:dyDescent="0.35">
      <c r="A14378" s="1" t="s">
        <v>24184</v>
      </c>
      <c r="B14378" t="s">
        <v>24185</v>
      </c>
      <c r="C14378" t="s">
        <v>26</v>
      </c>
      <c r="D14378" t="s">
        <v>27</v>
      </c>
      <c r="E14378">
        <v>1</v>
      </c>
      <c r="F14378" s="2">
        <v>44.26</v>
      </c>
      <c r="G14378" s="3">
        <v>82</v>
      </c>
      <c r="H14378" s="3">
        <v>0.44259999999999999</v>
      </c>
      <c r="I14378" s="3">
        <v>2.0802199999999997</v>
      </c>
      <c r="J14378" s="3">
        <v>46.782819999999994</v>
      </c>
      <c r="K14378" s="4">
        <v>0.34999999999999992</v>
      </c>
      <c r="L14378" s="73">
        <v>84.928811692307676</v>
      </c>
    </row>
    <row r="14379" spans="1:12" x14ac:dyDescent="0.35">
      <c r="A14379" s="1" t="s">
        <v>24186</v>
      </c>
      <c r="B14379" t="s">
        <v>19624</v>
      </c>
      <c r="C14379" t="s">
        <v>363</v>
      </c>
      <c r="D14379" t="s">
        <v>364</v>
      </c>
      <c r="E14379">
        <v>1</v>
      </c>
      <c r="F14379" s="2">
        <v>312.8</v>
      </c>
      <c r="G14379" s="3">
        <v>680</v>
      </c>
      <c r="H14379" s="3">
        <v>3.1280000000000001</v>
      </c>
      <c r="I14379" s="3">
        <v>14.701600000000001</v>
      </c>
      <c r="J14379" s="3">
        <v>330.62959999999998</v>
      </c>
      <c r="K14379" s="4">
        <v>0.35</v>
      </c>
      <c r="L14379" s="73">
        <v>600.21988923076924</v>
      </c>
    </row>
    <row r="14380" spans="1:12" x14ac:dyDescent="0.35">
      <c r="A14380" s="1" t="s">
        <v>24187</v>
      </c>
      <c r="B14380" t="s">
        <v>24188</v>
      </c>
      <c r="C14380" t="s">
        <v>363</v>
      </c>
      <c r="D14380" t="s">
        <v>364</v>
      </c>
      <c r="E14380">
        <v>1</v>
      </c>
      <c r="F14380" s="2">
        <v>52.5</v>
      </c>
      <c r="G14380" s="3">
        <v>152.94999999999999</v>
      </c>
      <c r="H14380" s="3">
        <v>0.52500000000000002</v>
      </c>
      <c r="I14380" s="3">
        <v>2.4674999999999998</v>
      </c>
      <c r="J14380" s="3">
        <v>55.4925</v>
      </c>
      <c r="K14380" s="4">
        <v>0.35</v>
      </c>
      <c r="L14380" s="73">
        <v>100.74023076923076</v>
      </c>
    </row>
    <row r="14381" spans="1:12" x14ac:dyDescent="0.35">
      <c r="A14381" s="1" t="s">
        <v>24189</v>
      </c>
      <c r="B14381" t="s">
        <v>24190</v>
      </c>
      <c r="C14381" t="s">
        <v>26</v>
      </c>
      <c r="D14381" t="s">
        <v>27</v>
      </c>
      <c r="E14381">
        <v>1</v>
      </c>
      <c r="F14381" s="2">
        <v>153</v>
      </c>
      <c r="G14381" s="3">
        <v>316</v>
      </c>
      <c r="H14381" s="3">
        <v>1.53</v>
      </c>
      <c r="I14381" s="3">
        <v>7.1909999999999998</v>
      </c>
      <c r="J14381" s="3">
        <v>161.721</v>
      </c>
      <c r="K14381" s="4">
        <v>0.35</v>
      </c>
      <c r="L14381" s="73">
        <v>293.58581538461539</v>
      </c>
    </row>
    <row r="14382" spans="1:12" x14ac:dyDescent="0.35">
      <c r="A14382" s="1" t="s">
        <v>24191</v>
      </c>
      <c r="B14382" t="s">
        <v>24192</v>
      </c>
      <c r="C14382" t="s">
        <v>363</v>
      </c>
      <c r="D14382" t="s">
        <v>364</v>
      </c>
      <c r="E14382">
        <v>1</v>
      </c>
      <c r="F14382" s="2">
        <v>287.5</v>
      </c>
      <c r="G14382" s="3">
        <v>667.04</v>
      </c>
      <c r="H14382" s="3">
        <v>2.875</v>
      </c>
      <c r="I14382" s="3">
        <v>13.512499999999999</v>
      </c>
      <c r="J14382" s="3">
        <v>303.88749999999999</v>
      </c>
      <c r="K14382" s="4">
        <v>0.35</v>
      </c>
      <c r="L14382" s="73">
        <v>551.67269230769227</v>
      </c>
    </row>
    <row r="14383" spans="1:12" x14ac:dyDescent="0.35">
      <c r="A14383" s="1" t="s">
        <v>24193</v>
      </c>
      <c r="B14383" t="s">
        <v>24194</v>
      </c>
      <c r="C14383" t="s">
        <v>363</v>
      </c>
      <c r="D14383" t="s">
        <v>364</v>
      </c>
      <c r="E14383">
        <v>1</v>
      </c>
      <c r="F14383" s="2">
        <v>981</v>
      </c>
      <c r="G14383" s="3">
        <v>2117</v>
      </c>
      <c r="H14383" s="3">
        <v>9.81</v>
      </c>
      <c r="I14383" s="3">
        <v>46.106999999999999</v>
      </c>
      <c r="J14383" s="3">
        <v>1036.9169999999999</v>
      </c>
      <c r="K14383" s="4">
        <v>0.35</v>
      </c>
      <c r="L14383" s="73">
        <v>1882.403169230769</v>
      </c>
    </row>
    <row r="14384" spans="1:12" x14ac:dyDescent="0.35">
      <c r="A14384" s="1" t="s">
        <v>24195</v>
      </c>
      <c r="B14384" t="s">
        <v>3033</v>
      </c>
      <c r="C14384" t="s">
        <v>34</v>
      </c>
      <c r="D14384" t="s">
        <v>35</v>
      </c>
      <c r="E14384">
        <v>1</v>
      </c>
      <c r="F14384" s="2">
        <v>8898.1200000000008</v>
      </c>
      <c r="G14384" s="3">
        <v>24716</v>
      </c>
      <c r="H14384" s="3">
        <v>88.981200000000015</v>
      </c>
      <c r="I14384" s="3">
        <v>418.21164000000005</v>
      </c>
      <c r="J14384" s="3">
        <v>9405.3128400000005</v>
      </c>
      <c r="K14384" s="4">
        <v>0.34999999999999992</v>
      </c>
      <c r="L14384" s="73">
        <v>17074.260232615383</v>
      </c>
    </row>
    <row r="14385" spans="1:12" x14ac:dyDescent="0.35">
      <c r="A14385" s="1" t="s">
        <v>24196</v>
      </c>
      <c r="B14385" t="s">
        <v>24197</v>
      </c>
      <c r="C14385" t="s">
        <v>26</v>
      </c>
      <c r="D14385" t="s">
        <v>27</v>
      </c>
      <c r="E14385">
        <v>1</v>
      </c>
      <c r="F14385" s="2">
        <v>26.45</v>
      </c>
      <c r="G14385" s="3">
        <v>54.09</v>
      </c>
      <c r="H14385" s="3">
        <v>0.26450000000000001</v>
      </c>
      <c r="I14385" s="3">
        <v>1.24315</v>
      </c>
      <c r="J14385" s="3">
        <v>27.957650000000001</v>
      </c>
      <c r="K14385" s="4">
        <v>0.35</v>
      </c>
      <c r="L14385" s="73">
        <v>50.753887692307693</v>
      </c>
    </row>
    <row r="14386" spans="1:12" x14ac:dyDescent="0.35">
      <c r="A14386" s="1" t="s">
        <v>24198</v>
      </c>
      <c r="B14386" t="s">
        <v>1575</v>
      </c>
      <c r="C14386" t="s">
        <v>34</v>
      </c>
      <c r="D14386" t="s">
        <v>35</v>
      </c>
      <c r="E14386">
        <v>1</v>
      </c>
      <c r="F14386" s="2">
        <v>36386.660000000003</v>
      </c>
      <c r="G14386" s="3">
        <v>101066</v>
      </c>
      <c r="H14386" s="3">
        <v>363.86660000000006</v>
      </c>
      <c r="I14386" s="3">
        <v>1710.1730200000002</v>
      </c>
      <c r="J14386" s="3">
        <v>38460.699620000007</v>
      </c>
      <c r="K14386" s="4">
        <v>0.35</v>
      </c>
      <c r="L14386" s="73">
        <v>69820.962387076928</v>
      </c>
    </row>
    <row r="14387" spans="1:12" x14ac:dyDescent="0.35">
      <c r="A14387" s="1">
        <v>40108</v>
      </c>
      <c r="B14387" t="s">
        <v>24199</v>
      </c>
      <c r="C14387" t="s">
        <v>34</v>
      </c>
      <c r="D14387" t="s">
        <v>35</v>
      </c>
      <c r="E14387">
        <v>1</v>
      </c>
      <c r="F14387" s="2">
        <v>168.68</v>
      </c>
      <c r="G14387" s="3">
        <v>86</v>
      </c>
      <c r="H14387" s="3">
        <v>1.6868000000000001</v>
      </c>
      <c r="I14387" s="3">
        <v>7.9279600000000006</v>
      </c>
      <c r="J14387" s="3">
        <v>178.29476000000003</v>
      </c>
      <c r="K14387" s="4">
        <v>0.35000000000000003</v>
      </c>
      <c r="L14387" s="73">
        <v>323.67356430769235</v>
      </c>
    </row>
    <row r="14388" spans="1:12" x14ac:dyDescent="0.35">
      <c r="A14388" s="1">
        <v>1072104900</v>
      </c>
      <c r="B14388" t="s">
        <v>24200</v>
      </c>
      <c r="C14388" t="s">
        <v>13</v>
      </c>
      <c r="D14388" t="s">
        <v>14</v>
      </c>
      <c r="E14388">
        <v>1</v>
      </c>
      <c r="F14388" s="2">
        <v>323.39999999999998</v>
      </c>
      <c r="G14388" s="3">
        <v>633</v>
      </c>
      <c r="H14388" s="3">
        <v>3.234</v>
      </c>
      <c r="I14388" s="3">
        <v>15.1998</v>
      </c>
      <c r="J14388" s="3">
        <v>341.83379999999994</v>
      </c>
      <c r="K14388" s="4">
        <v>0.35</v>
      </c>
      <c r="L14388" s="73">
        <v>620.55982153846139</v>
      </c>
    </row>
    <row r="14389" spans="1:12" x14ac:dyDescent="0.35">
      <c r="A14389" s="1" t="s">
        <v>24201</v>
      </c>
      <c r="B14389" t="s">
        <v>24202</v>
      </c>
      <c r="C14389" t="s">
        <v>363</v>
      </c>
      <c r="D14389" t="s">
        <v>364</v>
      </c>
      <c r="E14389">
        <v>1</v>
      </c>
      <c r="F14389" s="2">
        <v>1055</v>
      </c>
      <c r="G14389" s="3">
        <v>2433</v>
      </c>
      <c r="H14389" s="3">
        <v>10.55</v>
      </c>
      <c r="I14389" s="3">
        <v>49.585000000000001</v>
      </c>
      <c r="J14389" s="3">
        <v>1115.135</v>
      </c>
      <c r="K14389" s="4">
        <v>0.35000000000000003</v>
      </c>
      <c r="L14389" s="73">
        <v>2024.398923076923</v>
      </c>
    </row>
    <row r="14390" spans="1:12" x14ac:dyDescent="0.35">
      <c r="A14390" s="1" t="s">
        <v>24203</v>
      </c>
      <c r="B14390" t="s">
        <v>24204</v>
      </c>
      <c r="C14390" t="s">
        <v>363</v>
      </c>
      <c r="D14390" t="s">
        <v>364</v>
      </c>
      <c r="E14390">
        <v>1</v>
      </c>
      <c r="F14390" s="2">
        <v>1275</v>
      </c>
      <c r="G14390" s="3">
        <v>7293</v>
      </c>
      <c r="H14390" s="3">
        <v>12.75</v>
      </c>
      <c r="I14390" s="3">
        <v>59.924999999999997</v>
      </c>
      <c r="J14390" s="3">
        <v>1347.675</v>
      </c>
      <c r="K14390" s="4">
        <v>0.35000000000000003</v>
      </c>
      <c r="L14390" s="73">
        <v>2446.5484615384617</v>
      </c>
    </row>
    <row r="14391" spans="1:12" x14ac:dyDescent="0.35">
      <c r="A14391" s="1" t="s">
        <v>24205</v>
      </c>
      <c r="B14391" t="s">
        <v>17602</v>
      </c>
      <c r="C14391" t="s">
        <v>363</v>
      </c>
      <c r="D14391" t="s">
        <v>364</v>
      </c>
      <c r="E14391">
        <v>1</v>
      </c>
      <c r="F14391" s="2">
        <v>1143.56</v>
      </c>
      <c r="G14391" s="3">
        <v>2358</v>
      </c>
      <c r="H14391" s="3">
        <v>11.435599999999999</v>
      </c>
      <c r="I14391" s="3">
        <v>53.747319999999995</v>
      </c>
      <c r="J14391" s="3">
        <v>1208.7429199999999</v>
      </c>
      <c r="K14391" s="4">
        <v>0.34999999999999992</v>
      </c>
      <c r="L14391" s="73">
        <v>2194.3333009230764</v>
      </c>
    </row>
    <row r="14392" spans="1:12" x14ac:dyDescent="0.35">
      <c r="A14392" s="1" t="s">
        <v>24206</v>
      </c>
      <c r="B14392" t="s">
        <v>24207</v>
      </c>
      <c r="C14392" t="s">
        <v>13</v>
      </c>
      <c r="D14392" t="s">
        <v>14</v>
      </c>
      <c r="E14392">
        <v>1</v>
      </c>
      <c r="F14392" s="2">
        <v>698.88</v>
      </c>
      <c r="G14392" s="3">
        <v>1400</v>
      </c>
      <c r="H14392" s="3">
        <v>6.9888000000000003</v>
      </c>
      <c r="I14392" s="3">
        <v>32.847360000000002</v>
      </c>
      <c r="J14392" s="3">
        <v>738.71615999999995</v>
      </c>
      <c r="K14392" s="4">
        <v>0.34999999999999992</v>
      </c>
      <c r="L14392" s="73">
        <v>1341.0539519999998</v>
      </c>
    </row>
    <row r="14393" spans="1:12" x14ac:dyDescent="0.35">
      <c r="A14393" s="1" t="s">
        <v>24208</v>
      </c>
      <c r="B14393" t="s">
        <v>24209</v>
      </c>
      <c r="C14393" t="s">
        <v>363</v>
      </c>
      <c r="D14393" t="s">
        <v>364</v>
      </c>
      <c r="E14393">
        <v>1</v>
      </c>
      <c r="F14393" s="2">
        <v>1463.2</v>
      </c>
      <c r="G14393" s="3">
        <v>3089</v>
      </c>
      <c r="H14393" s="3">
        <v>14.632000000000001</v>
      </c>
      <c r="I14393" s="3">
        <v>68.770400000000009</v>
      </c>
      <c r="J14393" s="3">
        <v>1546.6024000000002</v>
      </c>
      <c r="K14393" s="4">
        <v>0.35</v>
      </c>
      <c r="L14393" s="73">
        <v>2807.6782030769236</v>
      </c>
    </row>
    <row r="14394" spans="1:12" x14ac:dyDescent="0.35">
      <c r="A14394" s="1" t="s">
        <v>24210</v>
      </c>
      <c r="B14394" t="s">
        <v>24211</v>
      </c>
      <c r="C14394" t="s">
        <v>363</v>
      </c>
      <c r="D14394" t="s">
        <v>364</v>
      </c>
      <c r="E14394">
        <v>1</v>
      </c>
      <c r="F14394" s="2">
        <v>270.13</v>
      </c>
      <c r="G14394" s="3">
        <v>104</v>
      </c>
      <c r="H14394" s="3">
        <v>2.7012999999999998</v>
      </c>
      <c r="I14394" s="3">
        <v>12.696109999999999</v>
      </c>
      <c r="J14394" s="3">
        <v>285.52740999999997</v>
      </c>
      <c r="K14394" s="4">
        <v>0.34999999999999992</v>
      </c>
      <c r="L14394" s="73">
        <v>518.34206738461535</v>
      </c>
    </row>
    <row r="14395" spans="1:12" x14ac:dyDescent="0.35">
      <c r="A14395" s="1" t="s">
        <v>24212</v>
      </c>
      <c r="B14395" t="s">
        <v>24213</v>
      </c>
      <c r="C14395" t="s">
        <v>34</v>
      </c>
      <c r="D14395" t="s">
        <v>35</v>
      </c>
      <c r="E14395">
        <v>1</v>
      </c>
      <c r="F14395" s="2">
        <v>186.79</v>
      </c>
      <c r="G14395" s="3">
        <v>608</v>
      </c>
      <c r="H14395" s="3">
        <v>1.8678999999999999</v>
      </c>
      <c r="I14395" s="3">
        <v>8.7791300000000003</v>
      </c>
      <c r="J14395" s="3">
        <v>197.43702999999999</v>
      </c>
      <c r="K14395" s="4">
        <v>0.34999999999999992</v>
      </c>
      <c r="L14395" s="73">
        <v>358.42414676923073</v>
      </c>
    </row>
    <row r="14396" spans="1:12" x14ac:dyDescent="0.35">
      <c r="A14396" s="1" t="s">
        <v>24214</v>
      </c>
      <c r="B14396" t="s">
        <v>24215</v>
      </c>
      <c r="C14396" t="s">
        <v>363</v>
      </c>
      <c r="D14396" t="s">
        <v>364</v>
      </c>
      <c r="E14396">
        <v>1</v>
      </c>
      <c r="F14396" s="2">
        <v>251.5068</v>
      </c>
      <c r="G14396" s="3">
        <v>578</v>
      </c>
      <c r="H14396" s="3">
        <v>2.5150679999999999</v>
      </c>
      <c r="I14396" s="3">
        <v>11.8208196</v>
      </c>
      <c r="J14396" s="3">
        <v>265.84268760000003</v>
      </c>
      <c r="K14396" s="4">
        <v>0.35</v>
      </c>
      <c r="L14396" s="73">
        <v>482.60672518153848</v>
      </c>
    </row>
    <row r="14397" spans="1:12" x14ac:dyDescent="0.35">
      <c r="A14397" s="1" t="s">
        <v>24216</v>
      </c>
      <c r="B14397" t="s">
        <v>24217</v>
      </c>
      <c r="C14397" t="s">
        <v>26</v>
      </c>
      <c r="D14397" t="s">
        <v>27</v>
      </c>
      <c r="E14397">
        <v>1</v>
      </c>
      <c r="F14397" s="2">
        <v>492.94</v>
      </c>
      <c r="G14397" s="3">
        <v>1003</v>
      </c>
      <c r="H14397" s="3">
        <v>4.9294000000000002</v>
      </c>
      <c r="I14397" s="3">
        <v>23.16818</v>
      </c>
      <c r="J14397" s="3">
        <v>521.03757999999993</v>
      </c>
      <c r="K14397" s="4">
        <v>0.34999999999999992</v>
      </c>
      <c r="L14397" s="73">
        <v>945.88360676923048</v>
      </c>
    </row>
    <row r="14398" spans="1:12" x14ac:dyDescent="0.35">
      <c r="A14398" s="1" t="s">
        <v>24218</v>
      </c>
      <c r="B14398" t="s">
        <v>22277</v>
      </c>
      <c r="C14398" t="s">
        <v>13</v>
      </c>
      <c r="D14398" t="s">
        <v>14</v>
      </c>
      <c r="E14398">
        <v>1</v>
      </c>
      <c r="F14398" s="2">
        <v>371.28</v>
      </c>
      <c r="G14398" s="3">
        <v>745</v>
      </c>
      <c r="H14398" s="3">
        <v>3.7127999999999997</v>
      </c>
      <c r="I14398" s="3">
        <v>17.45016</v>
      </c>
      <c r="J14398" s="3">
        <v>392.44295999999997</v>
      </c>
      <c r="K14398" s="4">
        <v>0.35</v>
      </c>
      <c r="L14398" s="73">
        <v>712.43491199999994</v>
      </c>
    </row>
    <row r="14399" spans="1:12" x14ac:dyDescent="0.35">
      <c r="A14399" s="1">
        <v>260097</v>
      </c>
      <c r="B14399" t="s">
        <v>24219</v>
      </c>
      <c r="C14399" t="s">
        <v>34</v>
      </c>
      <c r="D14399" t="s">
        <v>35</v>
      </c>
      <c r="E14399">
        <v>1</v>
      </c>
      <c r="F14399" s="2">
        <v>256.76</v>
      </c>
      <c r="G14399" s="3">
        <v>519.84799999999996</v>
      </c>
      <c r="H14399" s="3">
        <v>2.5676000000000001</v>
      </c>
      <c r="I14399" s="3">
        <v>12.06772</v>
      </c>
      <c r="J14399" s="3">
        <v>271.39532000000003</v>
      </c>
      <c r="K14399" s="4">
        <v>0.35000000000000003</v>
      </c>
      <c r="L14399" s="73">
        <v>492.68688861538465</v>
      </c>
    </row>
    <row r="14400" spans="1:12" x14ac:dyDescent="0.35">
      <c r="A14400" s="1" t="s">
        <v>24220</v>
      </c>
      <c r="B14400" t="s">
        <v>24221</v>
      </c>
      <c r="C14400" t="s">
        <v>34</v>
      </c>
      <c r="D14400" t="s">
        <v>35</v>
      </c>
      <c r="E14400">
        <v>1</v>
      </c>
      <c r="F14400" s="2">
        <v>25.94</v>
      </c>
      <c r="G14400" s="3">
        <v>76</v>
      </c>
      <c r="H14400" s="3">
        <v>0.25940000000000002</v>
      </c>
      <c r="I14400" s="3">
        <v>1.2191800000000002</v>
      </c>
      <c r="J14400" s="3">
        <v>27.418580000000002</v>
      </c>
      <c r="K14400" s="4">
        <v>0.35</v>
      </c>
      <c r="L14400" s="73">
        <v>49.775268307692308</v>
      </c>
    </row>
    <row r="14401" spans="1:12" x14ac:dyDescent="0.35">
      <c r="A14401" s="1" t="s">
        <v>24222</v>
      </c>
      <c r="B14401" t="s">
        <v>24223</v>
      </c>
      <c r="C14401" t="s">
        <v>21</v>
      </c>
      <c r="D14401" t="s">
        <v>22</v>
      </c>
      <c r="E14401">
        <v>1</v>
      </c>
      <c r="F14401" s="2">
        <v>64.900000000000006</v>
      </c>
      <c r="G14401" s="3">
        <v>144</v>
      </c>
      <c r="H14401" s="3">
        <v>0.64900000000000002</v>
      </c>
      <c r="I14401" s="3">
        <v>3.0503000000000005</v>
      </c>
      <c r="J14401" s="3">
        <v>68.599300000000014</v>
      </c>
      <c r="K14401" s="4">
        <v>0.35000000000000003</v>
      </c>
      <c r="L14401" s="73">
        <v>124.53411384615387</v>
      </c>
    </row>
    <row r="14402" spans="1:12" x14ac:dyDescent="0.35">
      <c r="A14402" s="1" t="s">
        <v>24224</v>
      </c>
      <c r="B14402" t="s">
        <v>24225</v>
      </c>
      <c r="C14402" t="s">
        <v>13</v>
      </c>
      <c r="D14402" t="s">
        <v>14</v>
      </c>
      <c r="E14402">
        <v>1</v>
      </c>
      <c r="F14402" s="2">
        <v>13.48</v>
      </c>
      <c r="G14402" s="3">
        <v>29</v>
      </c>
      <c r="H14402" s="3">
        <v>0.1348</v>
      </c>
      <c r="I14402" s="3">
        <v>0.63356000000000001</v>
      </c>
      <c r="J14402" s="3">
        <v>14.24836</v>
      </c>
      <c r="K14402" s="4">
        <v>0.34999999999999992</v>
      </c>
      <c r="L14402" s="73">
        <v>25.866253538461535</v>
      </c>
    </row>
    <row r="14403" spans="1:12" x14ac:dyDescent="0.35">
      <c r="A14403" s="1" t="s">
        <v>24226</v>
      </c>
      <c r="B14403" t="s">
        <v>24227</v>
      </c>
      <c r="C14403" t="s">
        <v>363</v>
      </c>
      <c r="D14403" t="s">
        <v>364</v>
      </c>
      <c r="E14403">
        <v>1</v>
      </c>
      <c r="F14403" s="2">
        <v>14161.78</v>
      </c>
      <c r="G14403" s="3">
        <v>32688.65</v>
      </c>
      <c r="H14403" s="3">
        <v>141.61780000000002</v>
      </c>
      <c r="I14403" s="3">
        <v>665.60365999999999</v>
      </c>
      <c r="J14403" s="3">
        <v>14969.001460000001</v>
      </c>
      <c r="K14403" s="4">
        <v>0.35</v>
      </c>
      <c r="L14403" s="73">
        <v>27174.494958153846</v>
      </c>
    </row>
    <row r="14404" spans="1:12" x14ac:dyDescent="0.35">
      <c r="A14404" s="1" t="s">
        <v>24228</v>
      </c>
      <c r="B14404" t="s">
        <v>24229</v>
      </c>
      <c r="C14404" t="s">
        <v>13</v>
      </c>
      <c r="D14404" t="s">
        <v>14</v>
      </c>
      <c r="E14404">
        <v>1</v>
      </c>
      <c r="F14404" s="2">
        <v>141.96</v>
      </c>
      <c r="G14404" s="3">
        <v>285</v>
      </c>
      <c r="H14404" s="3">
        <v>1.4196000000000002</v>
      </c>
      <c r="I14404" s="3">
        <v>6.6721200000000005</v>
      </c>
      <c r="J14404" s="3">
        <v>150.05172000000002</v>
      </c>
      <c r="K14404" s="4">
        <v>0.35</v>
      </c>
      <c r="L14404" s="73">
        <v>272.40158400000001</v>
      </c>
    </row>
    <row r="14405" spans="1:12" x14ac:dyDescent="0.35">
      <c r="A14405" s="1" t="s">
        <v>24230</v>
      </c>
      <c r="B14405" t="s">
        <v>21062</v>
      </c>
      <c r="C14405" t="s">
        <v>363</v>
      </c>
      <c r="D14405" t="s">
        <v>364</v>
      </c>
      <c r="E14405">
        <v>1</v>
      </c>
      <c r="F14405" s="2">
        <v>2923.92</v>
      </c>
      <c r="G14405" s="3">
        <v>4862</v>
      </c>
      <c r="H14405" s="3">
        <v>29.2392</v>
      </c>
      <c r="I14405" s="3">
        <v>137.42424</v>
      </c>
      <c r="J14405" s="3">
        <v>3090.5834399999999</v>
      </c>
      <c r="K14405" s="4">
        <v>0.35</v>
      </c>
      <c r="L14405" s="73">
        <v>5610.5976295384608</v>
      </c>
    </row>
    <row r="14406" spans="1:12" x14ac:dyDescent="0.35">
      <c r="A14406" s="1" t="s">
        <v>24231</v>
      </c>
      <c r="B14406" t="s">
        <v>24232</v>
      </c>
      <c r="C14406" t="s">
        <v>363</v>
      </c>
      <c r="D14406" t="s">
        <v>364</v>
      </c>
      <c r="E14406">
        <v>1</v>
      </c>
      <c r="F14406" s="2">
        <v>553.84</v>
      </c>
      <c r="G14406" s="3">
        <v>1210.45</v>
      </c>
      <c r="H14406" s="3">
        <v>5.5384000000000002</v>
      </c>
      <c r="I14406" s="3">
        <v>26.030480000000001</v>
      </c>
      <c r="J14406" s="3">
        <v>585.40888000000007</v>
      </c>
      <c r="K14406" s="4">
        <v>0.35000000000000003</v>
      </c>
      <c r="L14406" s="73">
        <v>1062.7422744615385</v>
      </c>
    </row>
    <row r="14407" spans="1:12" x14ac:dyDescent="0.35">
      <c r="A14407" s="1" t="s">
        <v>24233</v>
      </c>
      <c r="B14407" t="s">
        <v>24234</v>
      </c>
      <c r="C14407" t="s">
        <v>13</v>
      </c>
      <c r="D14407" t="s">
        <v>14</v>
      </c>
      <c r="E14407">
        <v>1</v>
      </c>
      <c r="F14407" s="2">
        <v>2955.12</v>
      </c>
      <c r="G14407" s="3">
        <v>5917</v>
      </c>
      <c r="H14407" s="3">
        <v>29.551199999999998</v>
      </c>
      <c r="I14407" s="3">
        <v>138.89063999999999</v>
      </c>
      <c r="J14407" s="3">
        <v>3123.5618399999998</v>
      </c>
      <c r="K14407" s="4">
        <v>0.35</v>
      </c>
      <c r="L14407" s="73">
        <v>5670.4661095384608</v>
      </c>
    </row>
    <row r="14408" spans="1:12" x14ac:dyDescent="0.35">
      <c r="A14408" s="1" t="s">
        <v>24235</v>
      </c>
      <c r="B14408" t="s">
        <v>24236</v>
      </c>
      <c r="C14408" t="s">
        <v>363</v>
      </c>
      <c r="D14408" t="s">
        <v>364</v>
      </c>
      <c r="E14408">
        <v>1</v>
      </c>
      <c r="F14408" s="2">
        <v>445.5</v>
      </c>
      <c r="G14408" s="3">
        <v>1360</v>
      </c>
      <c r="H14408" s="3">
        <v>4.4550000000000001</v>
      </c>
      <c r="I14408" s="3">
        <v>20.938500000000001</v>
      </c>
      <c r="J14408" s="3">
        <v>470.89349999999996</v>
      </c>
      <c r="K14408" s="4">
        <v>0.35</v>
      </c>
      <c r="L14408" s="73">
        <v>854.85281538461527</v>
      </c>
    </row>
    <row r="14409" spans="1:12" x14ac:dyDescent="0.35">
      <c r="A14409" s="1" t="s">
        <v>24237</v>
      </c>
      <c r="B14409" t="s">
        <v>24238</v>
      </c>
      <c r="C14409" t="s">
        <v>13</v>
      </c>
      <c r="D14409" t="s">
        <v>14</v>
      </c>
      <c r="E14409">
        <v>1</v>
      </c>
      <c r="F14409" s="2">
        <v>417.48</v>
      </c>
      <c r="G14409" s="3">
        <v>835</v>
      </c>
      <c r="H14409" s="3">
        <v>4.1748000000000003</v>
      </c>
      <c r="I14409" s="3">
        <v>19.621560000000002</v>
      </c>
      <c r="J14409" s="3">
        <v>441.27636000000001</v>
      </c>
      <c r="K14409" s="4">
        <v>0.35</v>
      </c>
      <c r="L14409" s="73">
        <v>801.08631507692303</v>
      </c>
    </row>
    <row r="14410" spans="1:12" x14ac:dyDescent="0.35">
      <c r="A14410" s="1" t="s">
        <v>24239</v>
      </c>
      <c r="B14410" t="s">
        <v>24240</v>
      </c>
      <c r="C14410" t="s">
        <v>363</v>
      </c>
      <c r="D14410" t="s">
        <v>364</v>
      </c>
      <c r="E14410">
        <v>1</v>
      </c>
      <c r="F14410" s="2">
        <v>1135</v>
      </c>
      <c r="G14410" s="3">
        <v>12</v>
      </c>
      <c r="H14410" s="3">
        <v>11.35</v>
      </c>
      <c r="I14410" s="3">
        <v>53.344999999999999</v>
      </c>
      <c r="J14410" s="3">
        <v>1199.6949999999999</v>
      </c>
      <c r="K14410" s="4">
        <v>0.35</v>
      </c>
      <c r="L14410" s="73">
        <v>2177.9078461538461</v>
      </c>
    </row>
    <row r="14411" spans="1:12" x14ac:dyDescent="0.35">
      <c r="A14411" s="1" t="s">
        <v>24241</v>
      </c>
      <c r="B14411" t="s">
        <v>24242</v>
      </c>
      <c r="C14411" t="s">
        <v>26</v>
      </c>
      <c r="D14411" t="s">
        <v>27</v>
      </c>
      <c r="E14411">
        <v>1</v>
      </c>
      <c r="F14411" s="2">
        <v>639.62</v>
      </c>
      <c r="G14411" s="3">
        <v>2600</v>
      </c>
      <c r="H14411" s="3">
        <v>6.3962000000000003</v>
      </c>
      <c r="I14411" s="3">
        <v>30.062139999999999</v>
      </c>
      <c r="J14411" s="3">
        <v>676.07834000000003</v>
      </c>
      <c r="K14411" s="4">
        <v>0.35</v>
      </c>
      <c r="L14411" s="73">
        <v>1227.3422172307692</v>
      </c>
    </row>
    <row r="14412" spans="1:12" x14ac:dyDescent="0.35">
      <c r="A14412" s="1" t="s">
        <v>24243</v>
      </c>
      <c r="B14412" t="s">
        <v>24244</v>
      </c>
      <c r="C14412" t="s">
        <v>363</v>
      </c>
      <c r="D14412" t="s">
        <v>364</v>
      </c>
      <c r="E14412">
        <v>1</v>
      </c>
      <c r="F14412" s="2">
        <v>1148.95</v>
      </c>
      <c r="G14412" s="3">
        <v>2301</v>
      </c>
      <c r="H14412" s="3">
        <v>11.489500000000001</v>
      </c>
      <c r="I14412" s="3">
        <v>54.00065</v>
      </c>
      <c r="J14412" s="3">
        <v>1214.4401499999999</v>
      </c>
      <c r="K14412" s="4">
        <v>0.35</v>
      </c>
      <c r="L14412" s="73">
        <v>2204.6759646153841</v>
      </c>
    </row>
    <row r="14413" spans="1:12" x14ac:dyDescent="0.35">
      <c r="A14413" s="1" t="s">
        <v>24245</v>
      </c>
      <c r="B14413" t="s">
        <v>24246</v>
      </c>
      <c r="C14413" t="s">
        <v>34</v>
      </c>
      <c r="D14413" t="s">
        <v>35</v>
      </c>
      <c r="E14413">
        <v>1</v>
      </c>
      <c r="F14413" s="2">
        <v>67.34</v>
      </c>
      <c r="G14413" s="3">
        <v>238</v>
      </c>
      <c r="H14413" s="3">
        <v>0.6734</v>
      </c>
      <c r="I14413" s="3">
        <v>3.1649800000000003</v>
      </c>
      <c r="J14413" s="3">
        <v>71.178380000000004</v>
      </c>
      <c r="K14413" s="4">
        <v>0.35</v>
      </c>
      <c r="L14413" s="73">
        <v>129.21613600000001</v>
      </c>
    </row>
    <row r="14414" spans="1:12" x14ac:dyDescent="0.35">
      <c r="A14414" s="1" t="s">
        <v>24247</v>
      </c>
      <c r="B14414" t="s">
        <v>24248</v>
      </c>
      <c r="C14414" t="s">
        <v>13</v>
      </c>
      <c r="D14414" t="s">
        <v>14</v>
      </c>
      <c r="E14414">
        <v>1</v>
      </c>
      <c r="F14414" s="2">
        <v>1.04</v>
      </c>
      <c r="G14414" s="3">
        <v>38</v>
      </c>
      <c r="H14414" s="3">
        <v>1.0400000000000001E-2</v>
      </c>
      <c r="I14414" s="3">
        <v>4.888E-2</v>
      </c>
      <c r="J14414" s="3">
        <v>1.09928</v>
      </c>
      <c r="K14414" s="4">
        <v>0.35</v>
      </c>
      <c r="L14414" s="73">
        <v>1.9956160000000001</v>
      </c>
    </row>
    <row r="14415" spans="1:12" x14ac:dyDescent="0.35">
      <c r="A14415" s="1" t="s">
        <v>24249</v>
      </c>
      <c r="B14415" t="s">
        <v>24250</v>
      </c>
      <c r="C14415" t="s">
        <v>363</v>
      </c>
      <c r="D14415" t="s">
        <v>364</v>
      </c>
      <c r="E14415">
        <v>1</v>
      </c>
      <c r="F14415" s="2">
        <v>418.17</v>
      </c>
      <c r="G14415" s="3">
        <v>839.36</v>
      </c>
      <c r="H14415" s="3">
        <v>4.1817000000000002</v>
      </c>
      <c r="I14415" s="3">
        <v>19.65399</v>
      </c>
      <c r="J14415" s="3">
        <v>442.00569000000002</v>
      </c>
      <c r="K14415" s="4">
        <v>0.34999999999999992</v>
      </c>
      <c r="L14415" s="73">
        <v>802.4103295384615</v>
      </c>
    </row>
    <row r="14416" spans="1:12" x14ac:dyDescent="0.35">
      <c r="A14416" s="1" t="s">
        <v>24251</v>
      </c>
      <c r="B14416" t="s">
        <v>24051</v>
      </c>
      <c r="C14416" t="s">
        <v>363</v>
      </c>
      <c r="D14416" t="s">
        <v>364</v>
      </c>
      <c r="E14416">
        <v>1</v>
      </c>
      <c r="F14416" s="2">
        <v>1721.32</v>
      </c>
      <c r="G14416" s="3">
        <v>3550</v>
      </c>
      <c r="H14416" s="3">
        <v>17.213200000000001</v>
      </c>
      <c r="I14416" s="3">
        <v>80.90204</v>
      </c>
      <c r="J14416" s="3">
        <v>1819.4352399999998</v>
      </c>
      <c r="K14416" s="4">
        <v>0.34999999999999992</v>
      </c>
      <c r="L14416" s="73">
        <v>3302.9747433846146</v>
      </c>
    </row>
    <row r="14417" spans="1:12" x14ac:dyDescent="0.35">
      <c r="A14417" s="1" t="s">
        <v>24252</v>
      </c>
      <c r="B14417" t="s">
        <v>23786</v>
      </c>
      <c r="C14417" t="s">
        <v>363</v>
      </c>
      <c r="D14417" t="s">
        <v>364</v>
      </c>
      <c r="E14417">
        <v>1</v>
      </c>
      <c r="F14417" s="2">
        <v>191.41</v>
      </c>
      <c r="G14417" s="3">
        <v>309</v>
      </c>
      <c r="H14417" s="3">
        <v>1.9140999999999999</v>
      </c>
      <c r="I14417" s="3">
        <v>8.9962699999999991</v>
      </c>
      <c r="J14417" s="3">
        <v>202.32037</v>
      </c>
      <c r="K14417" s="4">
        <v>0.35</v>
      </c>
      <c r="L14417" s="73">
        <v>367.28928707692307</v>
      </c>
    </row>
    <row r="14418" spans="1:12" x14ac:dyDescent="0.35">
      <c r="A14418" s="1" t="s">
        <v>24253</v>
      </c>
      <c r="B14418" t="s">
        <v>24254</v>
      </c>
      <c r="C14418" t="s">
        <v>21</v>
      </c>
      <c r="D14418" t="s">
        <v>22</v>
      </c>
      <c r="E14418">
        <v>1</v>
      </c>
      <c r="F14418" s="2">
        <v>437.5</v>
      </c>
      <c r="G14418" s="3">
        <v>972</v>
      </c>
      <c r="H14418" s="3">
        <v>4.375</v>
      </c>
      <c r="I14418" s="3">
        <v>20.5625</v>
      </c>
      <c r="J14418" s="3">
        <v>462.4375</v>
      </c>
      <c r="K14418" s="4">
        <v>0.34999999999999992</v>
      </c>
      <c r="L14418" s="73">
        <v>839.50192307692305</v>
      </c>
    </row>
    <row r="14419" spans="1:12" x14ac:dyDescent="0.35">
      <c r="A14419" s="1" t="s">
        <v>24255</v>
      </c>
      <c r="B14419" t="s">
        <v>24256</v>
      </c>
      <c r="C14419" t="s">
        <v>363</v>
      </c>
      <c r="D14419" t="s">
        <v>364</v>
      </c>
      <c r="E14419">
        <v>1</v>
      </c>
      <c r="F14419" s="2">
        <v>211.78700000000001</v>
      </c>
      <c r="G14419" s="3">
        <v>475.61919999999998</v>
      </c>
      <c r="H14419" s="3">
        <v>2.1178699999999999</v>
      </c>
      <c r="I14419" s="3">
        <v>9.953989</v>
      </c>
      <c r="J14419" s="3">
        <v>223.85885900000002</v>
      </c>
      <c r="K14419" s="4">
        <v>0.34999999999999992</v>
      </c>
      <c r="L14419" s="73">
        <v>406.38992864615386</v>
      </c>
    </row>
    <row r="14420" spans="1:12" x14ac:dyDescent="0.35">
      <c r="A14420" s="1" t="s">
        <v>24257</v>
      </c>
      <c r="B14420" t="s">
        <v>24258</v>
      </c>
      <c r="C14420" t="s">
        <v>363</v>
      </c>
      <c r="D14420" t="s">
        <v>364</v>
      </c>
      <c r="E14420">
        <v>1</v>
      </c>
      <c r="F14420" s="2">
        <v>142.80000000000001</v>
      </c>
      <c r="G14420" s="3">
        <v>286</v>
      </c>
      <c r="H14420" s="3">
        <v>1.4280000000000002</v>
      </c>
      <c r="I14420" s="3">
        <v>6.7116000000000007</v>
      </c>
      <c r="J14420" s="3">
        <v>150.93960000000001</v>
      </c>
      <c r="K14420" s="4">
        <v>0.35</v>
      </c>
      <c r="L14420" s="73">
        <v>274.01342769230769</v>
      </c>
    </row>
    <row r="14421" spans="1:12" x14ac:dyDescent="0.35">
      <c r="A14421" s="1" t="s">
        <v>24259</v>
      </c>
      <c r="B14421" t="s">
        <v>24260</v>
      </c>
      <c r="C14421" t="s">
        <v>363</v>
      </c>
      <c r="D14421" t="s">
        <v>364</v>
      </c>
      <c r="E14421">
        <v>1</v>
      </c>
      <c r="F14421" s="2">
        <v>52.24</v>
      </c>
      <c r="G14421" s="3">
        <v>105</v>
      </c>
      <c r="H14421" s="3">
        <v>0.52239999999999998</v>
      </c>
      <c r="I14421" s="3">
        <v>2.4552800000000001</v>
      </c>
      <c r="J14421" s="3">
        <v>55.217680000000001</v>
      </c>
      <c r="K14421" s="4">
        <v>0.35000000000000003</v>
      </c>
      <c r="L14421" s="73">
        <v>100.24132676923077</v>
      </c>
    </row>
    <row r="14422" spans="1:12" x14ac:dyDescent="0.35">
      <c r="A14422" s="1" t="s">
        <v>24261</v>
      </c>
      <c r="B14422" t="s">
        <v>4441</v>
      </c>
      <c r="C14422" t="s">
        <v>13</v>
      </c>
      <c r="D14422" t="s">
        <v>14</v>
      </c>
      <c r="E14422">
        <v>1</v>
      </c>
      <c r="F14422" s="2">
        <v>109.2</v>
      </c>
      <c r="G14422" s="3">
        <v>219</v>
      </c>
      <c r="H14422" s="3">
        <v>1.0920000000000001</v>
      </c>
      <c r="I14422" s="3">
        <v>5.1324000000000005</v>
      </c>
      <c r="J14422" s="3">
        <v>115.42440000000001</v>
      </c>
      <c r="K14422" s="4">
        <v>0.34999999999999992</v>
      </c>
      <c r="L14422" s="73">
        <v>209.53967999999998</v>
      </c>
    </row>
    <row r="14423" spans="1:12" x14ac:dyDescent="0.35">
      <c r="A14423" s="1" t="s">
        <v>24262</v>
      </c>
      <c r="B14423" t="s">
        <v>22030</v>
      </c>
      <c r="C14423" t="s">
        <v>34</v>
      </c>
      <c r="D14423" t="s">
        <v>35</v>
      </c>
      <c r="E14423">
        <v>1</v>
      </c>
      <c r="F14423" s="2">
        <v>20145.509999999998</v>
      </c>
      <c r="G14423" s="3">
        <v>55953</v>
      </c>
      <c r="H14423" s="3">
        <v>201.45509999999999</v>
      </c>
      <c r="I14423" s="3">
        <v>946.8389699999999</v>
      </c>
      <c r="J14423" s="3">
        <v>21293.804069999998</v>
      </c>
      <c r="K14423" s="4">
        <v>0.35</v>
      </c>
      <c r="L14423" s="73">
        <v>38656.444311692299</v>
      </c>
    </row>
    <row r="14424" spans="1:12" x14ac:dyDescent="0.35">
      <c r="A14424" s="1" t="s">
        <v>24263</v>
      </c>
      <c r="B14424" t="s">
        <v>24264</v>
      </c>
      <c r="C14424" t="s">
        <v>363</v>
      </c>
      <c r="D14424" t="s">
        <v>364</v>
      </c>
      <c r="E14424">
        <v>1</v>
      </c>
      <c r="F14424" s="2">
        <v>1819.11</v>
      </c>
      <c r="G14424" s="3">
        <v>3704</v>
      </c>
      <c r="H14424" s="3">
        <v>18.191099999999999</v>
      </c>
      <c r="I14424" s="3">
        <v>85.498170000000002</v>
      </c>
      <c r="J14424" s="3">
        <v>1922.79927</v>
      </c>
      <c r="K14424" s="4">
        <v>0.35</v>
      </c>
      <c r="L14424" s="73">
        <v>3490.620213230769</v>
      </c>
    </row>
    <row r="14425" spans="1:12" x14ac:dyDescent="0.35">
      <c r="A14425" s="1" t="s">
        <v>24265</v>
      </c>
      <c r="B14425" t="s">
        <v>24266</v>
      </c>
      <c r="C14425" t="s">
        <v>13</v>
      </c>
      <c r="D14425" t="s">
        <v>14</v>
      </c>
      <c r="E14425">
        <v>1</v>
      </c>
      <c r="F14425" s="2">
        <v>283.92</v>
      </c>
      <c r="G14425" s="3">
        <v>569</v>
      </c>
      <c r="H14425" s="3">
        <v>2.8392000000000004</v>
      </c>
      <c r="I14425" s="3">
        <v>13.344240000000001</v>
      </c>
      <c r="J14425" s="3">
        <v>300.10344000000003</v>
      </c>
      <c r="K14425" s="4">
        <v>0.35</v>
      </c>
      <c r="L14425" s="73">
        <v>544.80316800000003</v>
      </c>
    </row>
    <row r="14426" spans="1:12" x14ac:dyDescent="0.35">
      <c r="A14426" s="1" t="s">
        <v>24267</v>
      </c>
      <c r="B14426" t="s">
        <v>24267</v>
      </c>
      <c r="C14426" t="s">
        <v>363</v>
      </c>
      <c r="D14426" t="s">
        <v>364</v>
      </c>
      <c r="E14426">
        <v>1</v>
      </c>
      <c r="F14426" s="2">
        <v>7.65</v>
      </c>
      <c r="G14426" s="3">
        <v>14</v>
      </c>
      <c r="H14426" s="3">
        <v>7.6499999999999999E-2</v>
      </c>
      <c r="I14426" s="3">
        <v>0.35955000000000004</v>
      </c>
      <c r="J14426" s="3">
        <v>8.0860500000000002</v>
      </c>
      <c r="K14426" s="4">
        <v>0.35</v>
      </c>
      <c r="L14426" s="73">
        <v>14.679290769230768</v>
      </c>
    </row>
    <row r="14427" spans="1:12" x14ac:dyDescent="0.35">
      <c r="A14427" s="1" t="s">
        <v>24268</v>
      </c>
      <c r="B14427" t="s">
        <v>22310</v>
      </c>
      <c r="C14427" t="s">
        <v>13</v>
      </c>
      <c r="D14427" t="s">
        <v>14</v>
      </c>
      <c r="E14427">
        <v>1</v>
      </c>
      <c r="F14427" s="2">
        <v>112.56</v>
      </c>
      <c r="G14427" s="3">
        <v>226</v>
      </c>
      <c r="H14427" s="3">
        <v>1.1256000000000002</v>
      </c>
      <c r="I14427" s="3">
        <v>5.2903200000000004</v>
      </c>
      <c r="J14427" s="3">
        <v>118.97592</v>
      </c>
      <c r="K14427" s="4">
        <v>0.35</v>
      </c>
      <c r="L14427" s="73">
        <v>215.98705476923075</v>
      </c>
    </row>
    <row r="14428" spans="1:12" x14ac:dyDescent="0.35">
      <c r="A14428" s="1" t="s">
        <v>24269</v>
      </c>
      <c r="B14428" t="s">
        <v>24270</v>
      </c>
      <c r="C14428" t="s">
        <v>46</v>
      </c>
      <c r="D14428" t="s">
        <v>47</v>
      </c>
      <c r="E14428">
        <v>1</v>
      </c>
      <c r="F14428" s="2">
        <v>145.65</v>
      </c>
      <c r="G14428" s="3">
        <v>274</v>
      </c>
      <c r="H14428" s="3">
        <v>1.4565000000000001</v>
      </c>
      <c r="I14428" s="3">
        <v>6.8455500000000002</v>
      </c>
      <c r="J14428" s="3">
        <v>153.95205000000001</v>
      </c>
      <c r="K14428" s="4">
        <v>0.35000000000000003</v>
      </c>
      <c r="L14428" s="73">
        <v>279.48218307692309</v>
      </c>
    </row>
    <row r="14429" spans="1:12" x14ac:dyDescent="0.35">
      <c r="A14429" s="1" t="s">
        <v>24271</v>
      </c>
      <c r="B14429" t="s">
        <v>24272</v>
      </c>
      <c r="C14429" t="s">
        <v>13</v>
      </c>
      <c r="D14429" t="s">
        <v>14</v>
      </c>
      <c r="E14429">
        <v>1</v>
      </c>
      <c r="F14429" s="2">
        <v>2172.2399999999998</v>
      </c>
      <c r="G14429" s="3">
        <v>4348</v>
      </c>
      <c r="H14429" s="3">
        <v>21.722399999999997</v>
      </c>
      <c r="I14429" s="3">
        <v>102.09527999999999</v>
      </c>
      <c r="J14429" s="3">
        <v>2296.0576799999999</v>
      </c>
      <c r="K14429" s="4">
        <v>0.35</v>
      </c>
      <c r="L14429" s="73">
        <v>4168.2277883076922</v>
      </c>
    </row>
    <row r="14430" spans="1:12" x14ac:dyDescent="0.35">
      <c r="A14430" s="1" t="s">
        <v>24273</v>
      </c>
      <c r="B14430" t="s">
        <v>22477</v>
      </c>
      <c r="C14430" t="s">
        <v>34</v>
      </c>
      <c r="D14430" t="s">
        <v>35</v>
      </c>
      <c r="E14430">
        <v>1</v>
      </c>
      <c r="F14430" s="2">
        <v>198.56</v>
      </c>
      <c r="G14430" s="3">
        <v>667</v>
      </c>
      <c r="H14430" s="3">
        <v>1.9856</v>
      </c>
      <c r="I14430" s="3">
        <v>9.3323199999999993</v>
      </c>
      <c r="J14430" s="3">
        <v>209.87792000000002</v>
      </c>
      <c r="K14430" s="4">
        <v>0.35000000000000003</v>
      </c>
      <c r="L14430" s="73">
        <v>381.00914707692311</v>
      </c>
    </row>
    <row r="14431" spans="1:12" x14ac:dyDescent="0.35">
      <c r="A14431" s="1" t="s">
        <v>24274</v>
      </c>
      <c r="B14431" t="s">
        <v>24275</v>
      </c>
      <c r="C14431" t="s">
        <v>363</v>
      </c>
      <c r="D14431" t="s">
        <v>364</v>
      </c>
      <c r="E14431">
        <v>1</v>
      </c>
      <c r="F14431" s="2">
        <v>2116.8000000000002</v>
      </c>
      <c r="G14431" s="3">
        <v>5413</v>
      </c>
      <c r="H14431" s="3">
        <v>21.168000000000003</v>
      </c>
      <c r="I14431" s="3">
        <v>99.48960000000001</v>
      </c>
      <c r="J14431" s="3">
        <v>2237.4576000000002</v>
      </c>
      <c r="K14431" s="4">
        <v>0.35</v>
      </c>
      <c r="L14431" s="73">
        <v>4061.8461046153848</v>
      </c>
    </row>
    <row r="14432" spans="1:12" x14ac:dyDescent="0.35">
      <c r="A14432" s="1" t="s">
        <v>24276</v>
      </c>
      <c r="B14432" t="s">
        <v>20638</v>
      </c>
      <c r="C14432" t="s">
        <v>34</v>
      </c>
      <c r="D14432" t="s">
        <v>35</v>
      </c>
      <c r="E14432">
        <v>1</v>
      </c>
      <c r="F14432" s="2">
        <v>17451.13</v>
      </c>
      <c r="G14432" s="3">
        <v>48470</v>
      </c>
      <c r="H14432" s="3">
        <v>174.51130000000001</v>
      </c>
      <c r="I14432" s="3">
        <v>820.20311000000004</v>
      </c>
      <c r="J14432" s="3">
        <v>18445.844409999998</v>
      </c>
      <c r="K14432" s="4">
        <v>0.35</v>
      </c>
      <c r="L14432" s="73">
        <v>33486.302159692306</v>
      </c>
    </row>
    <row r="14433" spans="1:12" x14ac:dyDescent="0.35">
      <c r="A14433" s="1" t="s">
        <v>24277</v>
      </c>
      <c r="B14433" t="s">
        <v>24278</v>
      </c>
      <c r="C14433" t="s">
        <v>34</v>
      </c>
      <c r="D14433" t="s">
        <v>35</v>
      </c>
      <c r="E14433">
        <v>1</v>
      </c>
      <c r="F14433" s="2">
        <v>46.57</v>
      </c>
      <c r="G14433" s="3">
        <v>121</v>
      </c>
      <c r="H14433" s="3">
        <v>0.4657</v>
      </c>
      <c r="I14433" s="3">
        <v>2.18879</v>
      </c>
      <c r="J14433" s="3">
        <v>49.224489999999996</v>
      </c>
      <c r="K14433" s="4">
        <v>0.35</v>
      </c>
      <c r="L14433" s="73">
        <v>89.361381846153833</v>
      </c>
    </row>
    <row r="14434" spans="1:12" x14ac:dyDescent="0.35">
      <c r="A14434" s="1" t="s">
        <v>24279</v>
      </c>
      <c r="B14434" t="s">
        <v>24280</v>
      </c>
      <c r="C14434" t="s">
        <v>363</v>
      </c>
      <c r="D14434" t="s">
        <v>364</v>
      </c>
      <c r="E14434">
        <v>1</v>
      </c>
      <c r="F14434" s="2">
        <v>708.4</v>
      </c>
      <c r="G14434" s="3">
        <v>1548.26</v>
      </c>
      <c r="H14434" s="3">
        <v>7.0839999999999996</v>
      </c>
      <c r="I14434" s="3">
        <v>33.294800000000002</v>
      </c>
      <c r="J14434" s="3">
        <v>748.77879999999993</v>
      </c>
      <c r="K14434" s="4">
        <v>0.34999999999999992</v>
      </c>
      <c r="L14434" s="73">
        <v>1359.3215138461535</v>
      </c>
    </row>
    <row r="14435" spans="1:12" x14ac:dyDescent="0.35">
      <c r="A14435" s="1" t="s">
        <v>24281</v>
      </c>
      <c r="B14435" t="s">
        <v>19533</v>
      </c>
      <c r="C14435" t="s">
        <v>26</v>
      </c>
      <c r="D14435" t="s">
        <v>27</v>
      </c>
      <c r="E14435">
        <v>1</v>
      </c>
      <c r="F14435" s="2">
        <v>3515</v>
      </c>
      <c r="G14435" s="3">
        <v>7139</v>
      </c>
      <c r="H14435" s="3">
        <v>35.15</v>
      </c>
      <c r="I14435" s="3">
        <v>165.20500000000001</v>
      </c>
      <c r="J14435" s="3">
        <v>3715.355</v>
      </c>
      <c r="K14435" s="4">
        <v>0.35000000000000003</v>
      </c>
      <c r="L14435" s="73">
        <v>6744.7983076923083</v>
      </c>
    </row>
    <row r="14436" spans="1:12" x14ac:dyDescent="0.35">
      <c r="A14436" s="1" t="s">
        <v>24282</v>
      </c>
      <c r="B14436" t="s">
        <v>19609</v>
      </c>
      <c r="C14436" t="s">
        <v>34</v>
      </c>
      <c r="D14436" t="s">
        <v>35</v>
      </c>
      <c r="E14436">
        <v>1</v>
      </c>
      <c r="F14436" s="2">
        <v>5536.08</v>
      </c>
      <c r="G14436" s="3">
        <v>14881</v>
      </c>
      <c r="H14436" s="3">
        <v>55.360799999999998</v>
      </c>
      <c r="I14436" s="3">
        <v>260.19576000000001</v>
      </c>
      <c r="J14436" s="3">
        <v>5851.6365599999999</v>
      </c>
      <c r="K14436" s="4">
        <v>0.34999999999999992</v>
      </c>
      <c r="L14436" s="73">
        <v>10622.970985846154</v>
      </c>
    </row>
    <row r="14437" spans="1:12" x14ac:dyDescent="0.35">
      <c r="A14437" s="1" t="s">
        <v>24283</v>
      </c>
      <c r="B14437" t="s">
        <v>1575</v>
      </c>
      <c r="C14437" t="s">
        <v>34</v>
      </c>
      <c r="D14437" t="s">
        <v>35</v>
      </c>
      <c r="E14437">
        <v>1</v>
      </c>
      <c r="F14437" s="2">
        <v>27006.21</v>
      </c>
      <c r="G14437" s="3">
        <v>68813</v>
      </c>
      <c r="H14437" s="3">
        <v>270.06209999999999</v>
      </c>
      <c r="I14437" s="3">
        <v>1269.29187</v>
      </c>
      <c r="J14437" s="3">
        <v>28545.563969999999</v>
      </c>
      <c r="K14437" s="4">
        <v>0.35</v>
      </c>
      <c r="L14437" s="73">
        <v>51821.177668615383</v>
      </c>
    </row>
    <row r="14438" spans="1:12" x14ac:dyDescent="0.35">
      <c r="A14438" s="1" t="s">
        <v>24284</v>
      </c>
      <c r="B14438" t="s">
        <v>24285</v>
      </c>
      <c r="C14438" t="s">
        <v>26</v>
      </c>
      <c r="D14438" t="s">
        <v>27</v>
      </c>
      <c r="E14438">
        <v>1</v>
      </c>
      <c r="F14438" s="2">
        <v>28.39</v>
      </c>
      <c r="G14438" s="3">
        <v>61</v>
      </c>
      <c r="H14438" s="3">
        <v>0.28389999999999999</v>
      </c>
      <c r="I14438" s="3">
        <v>1.33433</v>
      </c>
      <c r="J14438" s="3">
        <v>30.008230000000001</v>
      </c>
      <c r="K14438" s="4">
        <v>0.34999999999999992</v>
      </c>
      <c r="L14438" s="73">
        <v>54.47647907692307</v>
      </c>
    </row>
    <row r="14439" spans="1:12" x14ac:dyDescent="0.35">
      <c r="A14439" s="1" t="s">
        <v>24286</v>
      </c>
      <c r="B14439" t="s">
        <v>20109</v>
      </c>
      <c r="C14439" t="s">
        <v>363</v>
      </c>
      <c r="D14439" t="s">
        <v>364</v>
      </c>
      <c r="E14439">
        <v>1</v>
      </c>
      <c r="F14439" s="2">
        <v>554.63</v>
      </c>
      <c r="G14439" s="3">
        <v>2537</v>
      </c>
      <c r="H14439" s="3">
        <v>5.5463000000000005</v>
      </c>
      <c r="I14439" s="3">
        <v>26.067609999999998</v>
      </c>
      <c r="J14439" s="3">
        <v>586.24390999999991</v>
      </c>
      <c r="K14439" s="4">
        <v>0.35</v>
      </c>
      <c r="L14439" s="73">
        <v>1064.258175076923</v>
      </c>
    </row>
    <row r="14440" spans="1:12" x14ac:dyDescent="0.35">
      <c r="A14440" s="1">
        <v>4150102</v>
      </c>
      <c r="B14440" t="s">
        <v>24287</v>
      </c>
      <c r="C14440" t="s">
        <v>34</v>
      </c>
      <c r="D14440" t="s">
        <v>35</v>
      </c>
      <c r="E14440">
        <v>1</v>
      </c>
      <c r="F14440" s="2">
        <v>0.17199999999999999</v>
      </c>
      <c r="G14440" s="3">
        <v>1</v>
      </c>
      <c r="H14440" s="3">
        <v>1.72E-3</v>
      </c>
      <c r="I14440" s="3">
        <v>8.0839999999999992E-3</v>
      </c>
      <c r="J14440" s="3">
        <v>0.18180399999999999</v>
      </c>
      <c r="K14440" s="4">
        <v>0.35</v>
      </c>
      <c r="L14440" s="73">
        <v>0.33004418461538459</v>
      </c>
    </row>
    <row r="14441" spans="1:12" x14ac:dyDescent="0.35">
      <c r="A14441" s="1">
        <v>44242</v>
      </c>
      <c r="B14441" t="s">
        <v>24288</v>
      </c>
      <c r="C14441" t="s">
        <v>363</v>
      </c>
      <c r="D14441" t="s">
        <v>364</v>
      </c>
      <c r="E14441">
        <v>1</v>
      </c>
      <c r="F14441" s="2">
        <v>50.96</v>
      </c>
      <c r="G14441" s="3">
        <v>114.49760000000001</v>
      </c>
      <c r="H14441" s="3">
        <v>0.50960000000000005</v>
      </c>
      <c r="I14441" s="3">
        <v>2.3951199999999999</v>
      </c>
      <c r="J14441" s="3">
        <v>53.864719999999998</v>
      </c>
      <c r="K14441" s="4">
        <v>0.35</v>
      </c>
      <c r="L14441" s="73">
        <v>97.785183999999987</v>
      </c>
    </row>
    <row r="14442" spans="1:12" x14ac:dyDescent="0.35">
      <c r="A14442" s="1" t="s">
        <v>24289</v>
      </c>
      <c r="B14442" t="s">
        <v>24290</v>
      </c>
      <c r="C14442" t="s">
        <v>363</v>
      </c>
      <c r="D14442" t="s">
        <v>364</v>
      </c>
      <c r="E14442">
        <v>1</v>
      </c>
      <c r="F14442" s="2">
        <v>60.92</v>
      </c>
      <c r="G14442" s="3">
        <v>118</v>
      </c>
      <c r="H14442" s="3">
        <v>0.60920000000000007</v>
      </c>
      <c r="I14442" s="3">
        <v>2.8632400000000002</v>
      </c>
      <c r="J14442" s="3">
        <v>64.392440000000008</v>
      </c>
      <c r="K14442" s="4">
        <v>0.35</v>
      </c>
      <c r="L14442" s="73">
        <v>116.89704492307693</v>
      </c>
    </row>
    <row r="14443" spans="1:12" x14ac:dyDescent="0.35">
      <c r="A14443" s="1" t="s">
        <v>24291</v>
      </c>
      <c r="B14443" t="s">
        <v>24292</v>
      </c>
      <c r="C14443" t="s">
        <v>34</v>
      </c>
      <c r="D14443" t="s">
        <v>35</v>
      </c>
      <c r="E14443">
        <v>1</v>
      </c>
      <c r="F14443" s="2">
        <v>103</v>
      </c>
      <c r="G14443" s="3">
        <v>328</v>
      </c>
      <c r="H14443" s="3">
        <v>1.03</v>
      </c>
      <c r="I14443" s="3">
        <v>4.8410000000000002</v>
      </c>
      <c r="J14443" s="3">
        <v>108.871</v>
      </c>
      <c r="K14443" s="4">
        <v>0.35</v>
      </c>
      <c r="L14443" s="73">
        <v>197.64273846153844</v>
      </c>
    </row>
    <row r="14444" spans="1:12" x14ac:dyDescent="0.35">
      <c r="A14444" s="1" t="s">
        <v>24293</v>
      </c>
      <c r="B14444" t="s">
        <v>24294</v>
      </c>
      <c r="C14444" t="s">
        <v>363</v>
      </c>
      <c r="D14444" t="s">
        <v>364</v>
      </c>
      <c r="E14444">
        <v>1</v>
      </c>
      <c r="F14444" s="2">
        <v>1525.2</v>
      </c>
      <c r="G14444" s="3">
        <v>1005</v>
      </c>
      <c r="H14444" s="3">
        <v>15.252000000000001</v>
      </c>
      <c r="I14444" s="3">
        <v>71.684399999999997</v>
      </c>
      <c r="J14444" s="3">
        <v>1612.1364000000001</v>
      </c>
      <c r="K14444" s="4">
        <v>0.35</v>
      </c>
      <c r="L14444" s="73">
        <v>2926.6476184615385</v>
      </c>
    </row>
    <row r="14445" spans="1:12" x14ac:dyDescent="0.35">
      <c r="A14445" s="1" t="s">
        <v>24295</v>
      </c>
      <c r="B14445" t="s">
        <v>24296</v>
      </c>
      <c r="C14445" t="s">
        <v>363</v>
      </c>
      <c r="D14445" t="s">
        <v>364</v>
      </c>
      <c r="E14445">
        <v>1</v>
      </c>
      <c r="F14445" s="2">
        <v>1118</v>
      </c>
      <c r="G14445" s="3">
        <v>2065</v>
      </c>
      <c r="H14445" s="3">
        <v>11.18</v>
      </c>
      <c r="I14445" s="3">
        <v>52.545999999999999</v>
      </c>
      <c r="J14445" s="3">
        <v>1181.7260000000001</v>
      </c>
      <c r="K14445" s="4">
        <v>0.35000000000000003</v>
      </c>
      <c r="L14445" s="73">
        <v>2145.2872000000002</v>
      </c>
    </row>
    <row r="14446" spans="1:12" x14ac:dyDescent="0.35">
      <c r="A14446" s="1" t="s">
        <v>24297</v>
      </c>
      <c r="B14446" t="s">
        <v>21854</v>
      </c>
      <c r="C14446" t="s">
        <v>13</v>
      </c>
      <c r="D14446" t="s">
        <v>14</v>
      </c>
      <c r="E14446">
        <v>1</v>
      </c>
      <c r="F14446" s="2">
        <v>428.4</v>
      </c>
      <c r="G14446" s="3">
        <v>860</v>
      </c>
      <c r="H14446" s="3">
        <v>4.2839999999999998</v>
      </c>
      <c r="I14446" s="3">
        <v>20.134799999999998</v>
      </c>
      <c r="J14446" s="3">
        <v>452.81879999999995</v>
      </c>
      <c r="K14446" s="4">
        <v>0.35</v>
      </c>
      <c r="L14446" s="73">
        <v>822.04028307692295</v>
      </c>
    </row>
    <row r="14447" spans="1:12" x14ac:dyDescent="0.35">
      <c r="A14447" s="1" t="s">
        <v>24298</v>
      </c>
      <c r="B14447" t="s">
        <v>24299</v>
      </c>
      <c r="C14447" t="s">
        <v>363</v>
      </c>
      <c r="D14447" t="s">
        <v>364</v>
      </c>
      <c r="E14447">
        <v>1</v>
      </c>
      <c r="F14447" s="2">
        <v>63.25</v>
      </c>
      <c r="G14447" s="3">
        <v>125</v>
      </c>
      <c r="H14447" s="3">
        <v>0.63250000000000006</v>
      </c>
      <c r="I14447" s="3">
        <v>2.97275</v>
      </c>
      <c r="J14447" s="3">
        <v>66.855249999999998</v>
      </c>
      <c r="K14447" s="4">
        <v>0.35000000000000003</v>
      </c>
      <c r="L14447" s="73">
        <v>121.3679923076923</v>
      </c>
    </row>
    <row r="14448" spans="1:12" x14ac:dyDescent="0.35">
      <c r="A14448" s="1">
        <v>761360</v>
      </c>
      <c r="B14448" t="s">
        <v>19930</v>
      </c>
      <c r="C14448" t="s">
        <v>34</v>
      </c>
      <c r="D14448" t="s">
        <v>35</v>
      </c>
      <c r="E14448">
        <v>1</v>
      </c>
      <c r="F14448" s="2">
        <v>0.182</v>
      </c>
      <c r="G14448" s="3">
        <v>1</v>
      </c>
      <c r="H14448" s="3">
        <v>1.82E-3</v>
      </c>
      <c r="I14448" s="3">
        <v>8.5539999999999991E-3</v>
      </c>
      <c r="J14448" s="3">
        <v>0.19237399999999999</v>
      </c>
      <c r="K14448" s="4">
        <v>0.35000000000000003</v>
      </c>
      <c r="L14448" s="73">
        <v>0.34923280000000001</v>
      </c>
    </row>
    <row r="14449" spans="1:12" x14ac:dyDescent="0.35">
      <c r="A14449" s="1" t="s">
        <v>24300</v>
      </c>
      <c r="B14449" t="s">
        <v>24301</v>
      </c>
      <c r="C14449" t="s">
        <v>34</v>
      </c>
      <c r="D14449" t="s">
        <v>35</v>
      </c>
      <c r="E14449">
        <v>1</v>
      </c>
      <c r="F14449" s="2">
        <v>265.33999999999997</v>
      </c>
      <c r="G14449" s="3">
        <v>664</v>
      </c>
      <c r="H14449" s="3">
        <v>2.6534</v>
      </c>
      <c r="I14449" s="3">
        <v>12.470979999999999</v>
      </c>
      <c r="J14449" s="3">
        <v>280.46437999999995</v>
      </c>
      <c r="K14449" s="4">
        <v>0.35</v>
      </c>
      <c r="L14449" s="73">
        <v>509.1507206153845</v>
      </c>
    </row>
    <row r="14450" spans="1:12" x14ac:dyDescent="0.35">
      <c r="A14450" s="1">
        <v>727101</v>
      </c>
      <c r="B14450" t="s">
        <v>19537</v>
      </c>
      <c r="C14450" t="s">
        <v>34</v>
      </c>
      <c r="D14450" t="s">
        <v>35</v>
      </c>
      <c r="E14450">
        <v>1</v>
      </c>
      <c r="F14450" s="2">
        <v>0.129</v>
      </c>
      <c r="G14450" s="3">
        <v>1</v>
      </c>
      <c r="H14450" s="3">
        <v>1.2900000000000001E-3</v>
      </c>
      <c r="I14450" s="3">
        <v>6.0629999999999998E-3</v>
      </c>
      <c r="J14450" s="3">
        <v>0.13635300000000003</v>
      </c>
      <c r="K14450" s="4">
        <v>0.35</v>
      </c>
      <c r="L14450" s="73">
        <v>0.24753313846153852</v>
      </c>
    </row>
    <row r="14451" spans="1:12" x14ac:dyDescent="0.35">
      <c r="A14451" s="1" t="s">
        <v>24302</v>
      </c>
      <c r="B14451" t="s">
        <v>24303</v>
      </c>
      <c r="C14451" t="s">
        <v>34</v>
      </c>
      <c r="D14451" t="s">
        <v>35</v>
      </c>
      <c r="E14451">
        <v>1</v>
      </c>
      <c r="F14451" s="2">
        <v>9971.0300000000007</v>
      </c>
      <c r="G14451" s="3">
        <v>15495</v>
      </c>
      <c r="H14451" s="3">
        <v>99.710300000000004</v>
      </c>
      <c r="I14451" s="3">
        <v>468.63841000000002</v>
      </c>
      <c r="J14451" s="3">
        <v>10539.378710000001</v>
      </c>
      <c r="K14451" s="4">
        <v>0.35</v>
      </c>
      <c r="L14451" s="73">
        <v>19133.025965846155</v>
      </c>
    </row>
    <row r="14452" spans="1:12" x14ac:dyDescent="0.35">
      <c r="A14452" s="1" t="s">
        <v>24304</v>
      </c>
      <c r="B14452" t="s">
        <v>24305</v>
      </c>
      <c r="C14452" t="s">
        <v>363</v>
      </c>
      <c r="D14452" t="s">
        <v>364</v>
      </c>
      <c r="E14452">
        <v>1</v>
      </c>
      <c r="F14452" s="2">
        <v>7.45</v>
      </c>
      <c r="G14452" s="3">
        <v>15</v>
      </c>
      <c r="H14452" s="3">
        <v>7.4499999999999997E-2</v>
      </c>
      <c r="I14452" s="3">
        <v>0.35015000000000002</v>
      </c>
      <c r="J14452" s="3">
        <v>7.8746499999999999</v>
      </c>
      <c r="K14452" s="4">
        <v>0.35</v>
      </c>
      <c r="L14452" s="73">
        <v>14.29551846153846</v>
      </c>
    </row>
    <row r="14453" spans="1:12" x14ac:dyDescent="0.35">
      <c r="A14453" s="1" t="s">
        <v>24306</v>
      </c>
      <c r="B14453" t="s">
        <v>24307</v>
      </c>
      <c r="C14453" t="s">
        <v>363</v>
      </c>
      <c r="D14453" t="s">
        <v>364</v>
      </c>
      <c r="E14453">
        <v>1</v>
      </c>
      <c r="F14453" s="2">
        <v>516.15</v>
      </c>
      <c r="G14453" s="3">
        <v>1024</v>
      </c>
      <c r="H14453" s="3">
        <v>5.1615000000000002</v>
      </c>
      <c r="I14453" s="3">
        <v>24.259049999999998</v>
      </c>
      <c r="J14453" s="3">
        <v>545.57055000000003</v>
      </c>
      <c r="K14453" s="4">
        <v>0.35</v>
      </c>
      <c r="L14453" s="73">
        <v>990.42038307692303</v>
      </c>
    </row>
    <row r="14454" spans="1:12" x14ac:dyDescent="0.35">
      <c r="A14454" s="1" t="s">
        <v>24308</v>
      </c>
      <c r="B14454" t="s">
        <v>24309</v>
      </c>
      <c r="C14454" t="s">
        <v>34</v>
      </c>
      <c r="D14454" t="s">
        <v>35</v>
      </c>
      <c r="E14454">
        <v>1</v>
      </c>
      <c r="F14454" s="2">
        <v>59.19</v>
      </c>
      <c r="G14454" s="3">
        <v>154</v>
      </c>
      <c r="H14454" s="3">
        <v>0.59189999999999998</v>
      </c>
      <c r="I14454" s="3">
        <v>2.78193</v>
      </c>
      <c r="J14454" s="3">
        <v>62.563830000000003</v>
      </c>
      <c r="K14454" s="4">
        <v>0.35</v>
      </c>
      <c r="L14454" s="73">
        <v>113.57741446153847</v>
      </c>
    </row>
    <row r="14455" spans="1:12" x14ac:dyDescent="0.35">
      <c r="A14455" s="1" t="s">
        <v>24310</v>
      </c>
      <c r="B14455" t="s">
        <v>17143</v>
      </c>
      <c r="C14455" t="s">
        <v>26</v>
      </c>
      <c r="D14455" t="s">
        <v>27</v>
      </c>
      <c r="E14455">
        <v>1</v>
      </c>
      <c r="F14455" s="2">
        <v>596.20000000000005</v>
      </c>
      <c r="G14455" s="3">
        <v>1303.04</v>
      </c>
      <c r="H14455" s="3">
        <v>5.9620000000000006</v>
      </c>
      <c r="I14455" s="3">
        <v>28.021400000000003</v>
      </c>
      <c r="J14455" s="3">
        <v>630.18340000000001</v>
      </c>
      <c r="K14455" s="4">
        <v>0.35</v>
      </c>
      <c r="L14455" s="73">
        <v>1144.0252492307691</v>
      </c>
    </row>
    <row r="14456" spans="1:12" x14ac:dyDescent="0.35">
      <c r="A14456" s="1" t="s">
        <v>24311</v>
      </c>
      <c r="B14456" t="s">
        <v>24312</v>
      </c>
      <c r="C14456" t="s">
        <v>363</v>
      </c>
      <c r="D14456" t="s">
        <v>364</v>
      </c>
      <c r="E14456">
        <v>1</v>
      </c>
      <c r="F14456" s="2">
        <v>534.52</v>
      </c>
      <c r="G14456" s="3">
        <v>1168.23</v>
      </c>
      <c r="H14456" s="3">
        <v>5.3452000000000002</v>
      </c>
      <c r="I14456" s="3">
        <v>25.122439999999997</v>
      </c>
      <c r="J14456" s="3">
        <v>564.98763999999994</v>
      </c>
      <c r="K14456" s="4">
        <v>0.35000000000000003</v>
      </c>
      <c r="L14456" s="73">
        <v>1025.6698695384614</v>
      </c>
    </row>
    <row r="14457" spans="1:12" x14ac:dyDescent="0.35">
      <c r="A14457" s="1" t="s">
        <v>24313</v>
      </c>
      <c r="B14457" t="s">
        <v>24314</v>
      </c>
      <c r="C14457" t="s">
        <v>363</v>
      </c>
      <c r="D14457" t="s">
        <v>364</v>
      </c>
      <c r="E14457">
        <v>1</v>
      </c>
      <c r="F14457" s="2">
        <v>4486.5870000000004</v>
      </c>
      <c r="G14457" s="3">
        <v>10205</v>
      </c>
      <c r="H14457" s="3">
        <v>44.865870000000008</v>
      </c>
      <c r="I14457" s="3">
        <v>210.86958900000002</v>
      </c>
      <c r="J14457" s="3">
        <v>4742.322459</v>
      </c>
      <c r="K14457" s="4">
        <v>0.34999999999999992</v>
      </c>
      <c r="L14457" s="73">
        <v>8609.1392332615378</v>
      </c>
    </row>
    <row r="14458" spans="1:12" x14ac:dyDescent="0.35">
      <c r="A14458" s="1" t="s">
        <v>24315</v>
      </c>
      <c r="B14458" t="s">
        <v>24316</v>
      </c>
      <c r="C14458" t="s">
        <v>13</v>
      </c>
      <c r="D14458" t="s">
        <v>14</v>
      </c>
      <c r="E14458">
        <v>1</v>
      </c>
      <c r="F14458" s="2">
        <v>1826.16</v>
      </c>
      <c r="G14458" s="3">
        <v>3655</v>
      </c>
      <c r="H14458" s="3">
        <v>18.261600000000001</v>
      </c>
      <c r="I14458" s="3">
        <v>85.829520000000002</v>
      </c>
      <c r="J14458" s="3">
        <v>1930.2511200000001</v>
      </c>
      <c r="K14458" s="4">
        <v>0.35</v>
      </c>
      <c r="L14458" s="73">
        <v>3504.148187076923</v>
      </c>
    </row>
    <row r="14459" spans="1:12" x14ac:dyDescent="0.35">
      <c r="A14459" s="1" t="s">
        <v>24317</v>
      </c>
      <c r="B14459" t="s">
        <v>1575</v>
      </c>
      <c r="C14459" t="s">
        <v>34</v>
      </c>
      <c r="D14459" t="s">
        <v>35</v>
      </c>
      <c r="E14459">
        <v>1</v>
      </c>
      <c r="F14459" s="2">
        <v>19546.759999999998</v>
      </c>
      <c r="G14459" s="3">
        <v>54287</v>
      </c>
      <c r="H14459" s="3">
        <v>195.46759999999998</v>
      </c>
      <c r="I14459" s="3">
        <v>918.69771999999989</v>
      </c>
      <c r="J14459" s="3">
        <v>20660.925319999998</v>
      </c>
      <c r="K14459" s="4">
        <v>0.35</v>
      </c>
      <c r="L14459" s="73">
        <v>37507.525965538458</v>
      </c>
    </row>
    <row r="14460" spans="1:12" x14ac:dyDescent="0.35">
      <c r="A14460" s="1" t="s">
        <v>24318</v>
      </c>
      <c r="B14460" t="s">
        <v>24145</v>
      </c>
      <c r="C14460" t="s">
        <v>13</v>
      </c>
      <c r="D14460" t="s">
        <v>14</v>
      </c>
      <c r="E14460">
        <v>1</v>
      </c>
      <c r="F14460" s="2">
        <v>293.16000000000003</v>
      </c>
      <c r="G14460" s="3">
        <v>586</v>
      </c>
      <c r="H14460" s="3">
        <v>2.9316000000000004</v>
      </c>
      <c r="I14460" s="3">
        <v>13.77852</v>
      </c>
      <c r="J14460" s="3">
        <v>309.87012000000004</v>
      </c>
      <c r="K14460" s="4">
        <v>0.35</v>
      </c>
      <c r="L14460" s="73">
        <v>562.53344861538471</v>
      </c>
    </row>
    <row r="14461" spans="1:12" x14ac:dyDescent="0.35">
      <c r="A14461" s="1" t="s">
        <v>24319</v>
      </c>
      <c r="B14461" t="s">
        <v>22315</v>
      </c>
      <c r="C14461" t="s">
        <v>363</v>
      </c>
      <c r="D14461" t="s">
        <v>364</v>
      </c>
      <c r="E14461">
        <v>1</v>
      </c>
      <c r="F14461" s="2">
        <v>167.74</v>
      </c>
      <c r="G14461" s="3">
        <v>330</v>
      </c>
      <c r="H14461" s="3">
        <v>1.6774000000000002</v>
      </c>
      <c r="I14461" s="3">
        <v>7.8837800000000007</v>
      </c>
      <c r="J14461" s="3">
        <v>177.30118000000002</v>
      </c>
      <c r="K14461" s="4">
        <v>0.34999999999999992</v>
      </c>
      <c r="L14461" s="73">
        <v>321.86983446153846</v>
      </c>
    </row>
    <row r="14462" spans="1:12" x14ac:dyDescent="0.35">
      <c r="A14462" s="1" t="s">
        <v>24320</v>
      </c>
      <c r="B14462" t="s">
        <v>24321</v>
      </c>
      <c r="C14462" t="s">
        <v>13</v>
      </c>
      <c r="D14462" t="s">
        <v>14</v>
      </c>
      <c r="E14462">
        <v>1</v>
      </c>
      <c r="F14462" s="2">
        <v>185.64</v>
      </c>
      <c r="G14462" s="3">
        <v>371</v>
      </c>
      <c r="H14462" s="3">
        <v>1.8563999999999998</v>
      </c>
      <c r="I14462" s="3">
        <v>8.7250800000000002</v>
      </c>
      <c r="J14462" s="3">
        <v>196.22147999999999</v>
      </c>
      <c r="K14462" s="4">
        <v>0.35</v>
      </c>
      <c r="L14462" s="73">
        <v>356.21745599999997</v>
      </c>
    </row>
    <row r="14463" spans="1:12" x14ac:dyDescent="0.35">
      <c r="A14463" s="1">
        <v>728101</v>
      </c>
      <c r="B14463" t="s">
        <v>23020</v>
      </c>
      <c r="C14463" t="s">
        <v>34</v>
      </c>
      <c r="D14463" t="s">
        <v>35</v>
      </c>
      <c r="E14463">
        <v>1</v>
      </c>
      <c r="F14463" s="2">
        <v>0.17499999999999999</v>
      </c>
      <c r="G14463" s="3">
        <v>1</v>
      </c>
      <c r="H14463" s="3">
        <v>1.7499999999999998E-3</v>
      </c>
      <c r="I14463" s="3">
        <v>8.2249999999999997E-3</v>
      </c>
      <c r="J14463" s="3">
        <v>0.184975</v>
      </c>
      <c r="K14463" s="4">
        <v>0.35</v>
      </c>
      <c r="L14463" s="73">
        <v>0.33580076923076918</v>
      </c>
    </row>
    <row r="14464" spans="1:12" x14ac:dyDescent="0.35">
      <c r="A14464" s="1" t="s">
        <v>24322</v>
      </c>
      <c r="B14464" t="s">
        <v>19609</v>
      </c>
      <c r="C14464" t="s">
        <v>34</v>
      </c>
      <c r="D14464" t="s">
        <v>35</v>
      </c>
      <c r="E14464">
        <v>1</v>
      </c>
      <c r="F14464" s="2">
        <v>5203.4399999999996</v>
      </c>
      <c r="G14464" s="3">
        <v>13956</v>
      </c>
      <c r="H14464" s="3">
        <v>52.034399999999998</v>
      </c>
      <c r="I14464" s="3">
        <v>244.56168</v>
      </c>
      <c r="J14464" s="3">
        <v>5500.0360799999989</v>
      </c>
      <c r="K14464" s="4">
        <v>0.35</v>
      </c>
      <c r="L14464" s="73">
        <v>9984.6808836923046</v>
      </c>
    </row>
    <row r="14465" spans="1:12" x14ac:dyDescent="0.35">
      <c r="A14465" s="1" t="s">
        <v>24323</v>
      </c>
      <c r="B14465" t="s">
        <v>20587</v>
      </c>
      <c r="C14465" t="s">
        <v>363</v>
      </c>
      <c r="D14465" t="s">
        <v>364</v>
      </c>
      <c r="E14465">
        <v>1</v>
      </c>
      <c r="F14465" s="2">
        <v>231.0985</v>
      </c>
      <c r="G14465" s="3">
        <v>529</v>
      </c>
      <c r="H14465" s="3">
        <v>2.3109850000000001</v>
      </c>
      <c r="I14465" s="3">
        <v>10.861629499999999</v>
      </c>
      <c r="J14465" s="3">
        <v>244.27111449999998</v>
      </c>
      <c r="K14465" s="4">
        <v>0.35</v>
      </c>
      <c r="L14465" s="73">
        <v>443.4460232461538</v>
      </c>
    </row>
    <row r="14466" spans="1:12" x14ac:dyDescent="0.35">
      <c r="A14466" s="1" t="s">
        <v>24324</v>
      </c>
      <c r="B14466" t="s">
        <v>2152</v>
      </c>
      <c r="C14466" t="s">
        <v>34</v>
      </c>
      <c r="D14466" t="s">
        <v>35</v>
      </c>
      <c r="E14466">
        <v>1</v>
      </c>
      <c r="F14466" s="2">
        <v>11868</v>
      </c>
      <c r="G14466" s="3">
        <v>31434</v>
      </c>
      <c r="H14466" s="3">
        <v>118.68</v>
      </c>
      <c r="I14466" s="3">
        <v>557.79600000000005</v>
      </c>
      <c r="J14466" s="3">
        <v>12544.476000000001</v>
      </c>
      <c r="K14466" s="4">
        <v>0.34999999999999992</v>
      </c>
      <c r="L14466" s="73">
        <v>22773.048738461537</v>
      </c>
    </row>
    <row r="14467" spans="1:12" x14ac:dyDescent="0.35">
      <c r="A14467" s="1" t="s">
        <v>24325</v>
      </c>
      <c r="B14467" t="s">
        <v>1571</v>
      </c>
      <c r="C14467" t="s">
        <v>34</v>
      </c>
      <c r="D14467" t="s">
        <v>35</v>
      </c>
      <c r="E14467">
        <v>1</v>
      </c>
      <c r="F14467" s="2">
        <v>19546.759999999998</v>
      </c>
      <c r="G14467" s="3">
        <v>54287</v>
      </c>
      <c r="H14467" s="3">
        <v>195.46759999999998</v>
      </c>
      <c r="I14467" s="3">
        <v>918.69771999999989</v>
      </c>
      <c r="J14467" s="3">
        <v>20660.925319999998</v>
      </c>
      <c r="K14467" s="4">
        <v>0.35</v>
      </c>
      <c r="L14467" s="73">
        <v>37507.525965538458</v>
      </c>
    </row>
    <row r="14468" spans="1:12" x14ac:dyDescent="0.35">
      <c r="A14468" s="1" t="s">
        <v>24326</v>
      </c>
      <c r="B14468" t="s">
        <v>24327</v>
      </c>
      <c r="C14468" t="s">
        <v>34</v>
      </c>
      <c r="D14468" t="s">
        <v>35</v>
      </c>
      <c r="E14468">
        <v>1</v>
      </c>
      <c r="F14468" s="2">
        <v>25.04</v>
      </c>
      <c r="G14468" s="3">
        <v>75</v>
      </c>
      <c r="H14468" s="3">
        <v>0.25040000000000001</v>
      </c>
      <c r="I14468" s="3">
        <v>1.1768799999999999</v>
      </c>
      <c r="J14468" s="3">
        <v>26.467279999999999</v>
      </c>
      <c r="K14468" s="4">
        <v>0.35000000000000003</v>
      </c>
      <c r="L14468" s="73">
        <v>48.048292923076922</v>
      </c>
    </row>
    <row r="14469" spans="1:12" x14ac:dyDescent="0.35">
      <c r="A14469" s="1" t="s">
        <v>24328</v>
      </c>
      <c r="B14469" t="s">
        <v>24329</v>
      </c>
      <c r="C14469" t="s">
        <v>363</v>
      </c>
      <c r="D14469" t="s">
        <v>364</v>
      </c>
      <c r="E14469">
        <v>1</v>
      </c>
      <c r="F14469" s="2">
        <v>432.84</v>
      </c>
      <c r="G14469" s="3">
        <v>775</v>
      </c>
      <c r="H14469" s="3">
        <v>4.3284000000000002</v>
      </c>
      <c r="I14469" s="3">
        <v>20.34348</v>
      </c>
      <c r="J14469" s="3">
        <v>457.51187999999996</v>
      </c>
      <c r="K14469" s="4">
        <v>0.35</v>
      </c>
      <c r="L14469" s="73">
        <v>830.56002830769216</v>
      </c>
    </row>
    <row r="14470" spans="1:12" x14ac:dyDescent="0.35">
      <c r="A14470" s="1" t="s">
        <v>24330</v>
      </c>
      <c r="B14470" t="s">
        <v>24331</v>
      </c>
      <c r="C14470" t="s">
        <v>13</v>
      </c>
      <c r="D14470" t="s">
        <v>14</v>
      </c>
      <c r="E14470">
        <v>1</v>
      </c>
      <c r="F14470" s="2">
        <v>63.84</v>
      </c>
      <c r="G14470" s="3">
        <v>129</v>
      </c>
      <c r="H14470" s="3">
        <v>0.63840000000000008</v>
      </c>
      <c r="I14470" s="3">
        <v>3.00048</v>
      </c>
      <c r="J14470" s="3">
        <v>67.478880000000004</v>
      </c>
      <c r="K14470" s="4">
        <v>0.35000000000000003</v>
      </c>
      <c r="L14470" s="73">
        <v>122.50012061538462</v>
      </c>
    </row>
    <row r="14471" spans="1:12" x14ac:dyDescent="0.35">
      <c r="A14471" s="1" t="s">
        <v>24332</v>
      </c>
      <c r="B14471" t="s">
        <v>24333</v>
      </c>
      <c r="C14471" t="s">
        <v>363</v>
      </c>
      <c r="D14471" t="s">
        <v>364</v>
      </c>
      <c r="E14471">
        <v>1</v>
      </c>
      <c r="F14471" s="2">
        <v>985.92</v>
      </c>
      <c r="G14471" s="3">
        <v>1605</v>
      </c>
      <c r="H14471" s="3">
        <v>9.8591999999999995</v>
      </c>
      <c r="I14471" s="3">
        <v>46.338239999999999</v>
      </c>
      <c r="J14471" s="3">
        <v>1042.11744</v>
      </c>
      <c r="K14471" s="4">
        <v>0.35</v>
      </c>
      <c r="L14471" s="73">
        <v>1891.8439679999999</v>
      </c>
    </row>
    <row r="14472" spans="1:12" x14ac:dyDescent="0.35">
      <c r="A14472" s="1" t="s">
        <v>24334</v>
      </c>
      <c r="B14472" t="s">
        <v>24335</v>
      </c>
      <c r="C14472" t="s">
        <v>34</v>
      </c>
      <c r="D14472" t="s">
        <v>35</v>
      </c>
      <c r="E14472">
        <v>1</v>
      </c>
      <c r="F14472" s="2">
        <v>29.16</v>
      </c>
      <c r="G14472" s="3">
        <v>58</v>
      </c>
      <c r="H14472" s="3">
        <v>0.29160000000000003</v>
      </c>
      <c r="I14472" s="3">
        <v>1.37052</v>
      </c>
      <c r="J14472" s="3">
        <v>30.822119999999998</v>
      </c>
      <c r="K14472" s="4">
        <v>0.34999999999999992</v>
      </c>
      <c r="L14472" s="73">
        <v>55.954002461538451</v>
      </c>
    </row>
    <row r="14473" spans="1:12" x14ac:dyDescent="0.35">
      <c r="A14473" s="1" t="s">
        <v>24336</v>
      </c>
      <c r="B14473" t="s">
        <v>21246</v>
      </c>
      <c r="C14473" t="s">
        <v>34</v>
      </c>
      <c r="D14473" t="s">
        <v>35</v>
      </c>
      <c r="E14473">
        <v>1</v>
      </c>
      <c r="F14473" s="2">
        <v>6569.64</v>
      </c>
      <c r="G14473" s="3">
        <v>18249</v>
      </c>
      <c r="H14473" s="3">
        <v>65.696400000000011</v>
      </c>
      <c r="I14473" s="3">
        <v>308.77307999999999</v>
      </c>
      <c r="J14473" s="3">
        <v>6944.1094800000001</v>
      </c>
      <c r="K14473" s="4">
        <v>0.35000000000000003</v>
      </c>
      <c r="L14473" s="73">
        <v>12606.229517538462</v>
      </c>
    </row>
    <row r="14474" spans="1:12" x14ac:dyDescent="0.35">
      <c r="A14474" s="1" t="s">
        <v>24337</v>
      </c>
      <c r="B14474" t="s">
        <v>19938</v>
      </c>
      <c r="C14474" t="s">
        <v>363</v>
      </c>
      <c r="D14474" t="s">
        <v>364</v>
      </c>
      <c r="E14474">
        <v>1</v>
      </c>
      <c r="F14474" s="2">
        <v>4385.88</v>
      </c>
      <c r="G14474" s="3">
        <v>7293</v>
      </c>
      <c r="H14474" s="3">
        <v>43.858800000000002</v>
      </c>
      <c r="I14474" s="3">
        <v>206.13636</v>
      </c>
      <c r="J14474" s="3">
        <v>4635.8751600000005</v>
      </c>
      <c r="K14474" s="4">
        <v>0.35000000000000003</v>
      </c>
      <c r="L14474" s="73">
        <v>8415.8964443076929</v>
      </c>
    </row>
    <row r="14475" spans="1:12" x14ac:dyDescent="0.35">
      <c r="A14475" s="1" t="s">
        <v>24338</v>
      </c>
      <c r="B14475" t="s">
        <v>17444</v>
      </c>
      <c r="C14475" t="s">
        <v>26</v>
      </c>
      <c r="D14475" t="s">
        <v>27</v>
      </c>
      <c r="E14475">
        <v>1</v>
      </c>
      <c r="F14475" s="2">
        <v>18</v>
      </c>
      <c r="G14475" s="3">
        <v>38</v>
      </c>
      <c r="H14475" s="3">
        <v>0.18</v>
      </c>
      <c r="I14475" s="3">
        <v>0.84599999999999997</v>
      </c>
      <c r="J14475" s="3">
        <v>19.026</v>
      </c>
      <c r="K14475" s="4">
        <v>0.35</v>
      </c>
      <c r="L14475" s="73">
        <v>34.539507692307687</v>
      </c>
    </row>
    <row r="14476" spans="1:12" x14ac:dyDescent="0.35">
      <c r="A14476" s="1" t="s">
        <v>24339</v>
      </c>
      <c r="B14476" t="s">
        <v>24340</v>
      </c>
      <c r="C14476" t="s">
        <v>363</v>
      </c>
      <c r="D14476" t="s">
        <v>364</v>
      </c>
      <c r="E14476">
        <v>1</v>
      </c>
      <c r="F14476" s="2">
        <v>2542</v>
      </c>
      <c r="G14476" s="3">
        <v>5273</v>
      </c>
      <c r="H14476" s="3">
        <v>25.42</v>
      </c>
      <c r="I14476" s="3">
        <v>119.474</v>
      </c>
      <c r="J14476" s="3">
        <v>2686.8940000000002</v>
      </c>
      <c r="K14476" s="4">
        <v>0.35000000000000003</v>
      </c>
      <c r="L14476" s="73">
        <v>4877.7460307692309</v>
      </c>
    </row>
    <row r="14477" spans="1:12" x14ac:dyDescent="0.35">
      <c r="A14477" s="1" t="s">
        <v>24341</v>
      </c>
      <c r="B14477" t="s">
        <v>21988</v>
      </c>
      <c r="C14477" t="s">
        <v>34</v>
      </c>
      <c r="D14477" t="s">
        <v>35</v>
      </c>
      <c r="E14477">
        <v>1</v>
      </c>
      <c r="F14477" s="2">
        <v>5601.42</v>
      </c>
      <c r="G14477" s="3">
        <v>15561</v>
      </c>
      <c r="H14477" s="3">
        <v>56.014200000000002</v>
      </c>
      <c r="I14477" s="3">
        <v>263.26674000000003</v>
      </c>
      <c r="J14477" s="3">
        <v>5920.7009399999997</v>
      </c>
      <c r="K14477" s="4">
        <v>0.34999999999999992</v>
      </c>
      <c r="L14477" s="73">
        <v>10748.349398769229</v>
      </c>
    </row>
    <row r="14478" spans="1:12" x14ac:dyDescent="0.35">
      <c r="A14478" s="1" t="s">
        <v>24342</v>
      </c>
      <c r="B14478" t="s">
        <v>21496</v>
      </c>
      <c r="C14478" t="s">
        <v>13</v>
      </c>
      <c r="D14478" t="s">
        <v>14</v>
      </c>
      <c r="E14478">
        <v>1</v>
      </c>
      <c r="F14478" s="2">
        <v>351.12</v>
      </c>
      <c r="G14478" s="3">
        <v>704</v>
      </c>
      <c r="H14478" s="3">
        <v>3.5112000000000001</v>
      </c>
      <c r="I14478" s="3">
        <v>16.50264</v>
      </c>
      <c r="J14478" s="3">
        <v>371.13383999999996</v>
      </c>
      <c r="K14478" s="4">
        <v>0.34999999999999992</v>
      </c>
      <c r="L14478" s="73">
        <v>673.75066338461522</v>
      </c>
    </row>
    <row r="14479" spans="1:12" x14ac:dyDescent="0.35">
      <c r="A14479" s="1" t="s">
        <v>24343</v>
      </c>
      <c r="B14479" t="s">
        <v>17016</v>
      </c>
      <c r="C14479" t="s">
        <v>26</v>
      </c>
      <c r="D14479" t="s">
        <v>27</v>
      </c>
      <c r="E14479">
        <v>1</v>
      </c>
      <c r="F14479" s="2">
        <v>646.79999999999995</v>
      </c>
      <c r="G14479" s="3">
        <v>1413.62</v>
      </c>
      <c r="H14479" s="3">
        <v>6.468</v>
      </c>
      <c r="I14479" s="3">
        <v>30.3996</v>
      </c>
      <c r="J14479" s="3">
        <v>683.66759999999988</v>
      </c>
      <c r="K14479" s="4">
        <v>0.35</v>
      </c>
      <c r="L14479" s="73">
        <v>1241.1196430769228</v>
      </c>
    </row>
    <row r="14480" spans="1:12" x14ac:dyDescent="0.35">
      <c r="A14480" s="1" t="s">
        <v>24344</v>
      </c>
      <c r="B14480" t="s">
        <v>24345</v>
      </c>
      <c r="C14480" t="s">
        <v>363</v>
      </c>
      <c r="D14480" t="s">
        <v>364</v>
      </c>
      <c r="E14480">
        <v>1</v>
      </c>
      <c r="F14480" s="2">
        <v>228.1104</v>
      </c>
      <c r="G14480" s="3">
        <v>582</v>
      </c>
      <c r="H14480" s="3">
        <v>2.281104</v>
      </c>
      <c r="I14480" s="3">
        <v>10.7211888</v>
      </c>
      <c r="J14480" s="3">
        <v>241.11269279999999</v>
      </c>
      <c r="K14480" s="4">
        <v>0.35000000000000003</v>
      </c>
      <c r="L14480" s="73">
        <v>437.71227308307692</v>
      </c>
    </row>
    <row r="14481" spans="1:12" x14ac:dyDescent="0.35">
      <c r="A14481" s="1" t="s">
        <v>24346</v>
      </c>
      <c r="B14481" t="s">
        <v>20472</v>
      </c>
      <c r="C14481" t="s">
        <v>34</v>
      </c>
      <c r="D14481" t="s">
        <v>35</v>
      </c>
      <c r="E14481">
        <v>1</v>
      </c>
      <c r="F14481" s="2">
        <v>15996</v>
      </c>
      <c r="G14481" s="3">
        <v>40702.211000000003</v>
      </c>
      <c r="H14481" s="3">
        <v>159.96</v>
      </c>
      <c r="I14481" s="3">
        <v>751.81200000000001</v>
      </c>
      <c r="J14481" s="3">
        <v>16907.772000000001</v>
      </c>
      <c r="K14481" s="4">
        <v>0.35</v>
      </c>
      <c r="L14481" s="73">
        <v>30694.109169230767</v>
      </c>
    </row>
    <row r="14482" spans="1:12" x14ac:dyDescent="0.35">
      <c r="A14482" s="1" t="s">
        <v>24347</v>
      </c>
      <c r="B14482" t="s">
        <v>24348</v>
      </c>
      <c r="C14482" t="s">
        <v>363</v>
      </c>
      <c r="D14482" t="s">
        <v>364</v>
      </c>
      <c r="E14482">
        <v>1</v>
      </c>
      <c r="F14482" s="2">
        <v>506.25</v>
      </c>
      <c r="G14482" s="3">
        <v>1017</v>
      </c>
      <c r="H14482" s="3">
        <v>5.0625</v>
      </c>
      <c r="I14482" s="3">
        <v>23.793749999999999</v>
      </c>
      <c r="J14482" s="3">
        <v>535.10625000000005</v>
      </c>
      <c r="K14482" s="4">
        <v>0.35</v>
      </c>
      <c r="L14482" s="73">
        <v>971.42365384615391</v>
      </c>
    </row>
    <row r="14483" spans="1:12" x14ac:dyDescent="0.35">
      <c r="A14483" s="1" t="s">
        <v>24349</v>
      </c>
      <c r="B14483" t="s">
        <v>24350</v>
      </c>
      <c r="C14483" t="s">
        <v>363</v>
      </c>
      <c r="D14483" t="s">
        <v>364</v>
      </c>
      <c r="E14483">
        <v>1</v>
      </c>
      <c r="F14483" s="2">
        <v>24.03</v>
      </c>
      <c r="G14483" s="3">
        <v>49</v>
      </c>
      <c r="H14483" s="3">
        <v>0.24030000000000001</v>
      </c>
      <c r="I14483" s="3">
        <v>1.12941</v>
      </c>
      <c r="J14483" s="3">
        <v>25.399710000000002</v>
      </c>
      <c r="K14483" s="4">
        <v>0.35</v>
      </c>
      <c r="L14483" s="73">
        <v>46.110242769230773</v>
      </c>
    </row>
    <row r="14484" spans="1:12" x14ac:dyDescent="0.35">
      <c r="A14484" s="1" t="s">
        <v>24351</v>
      </c>
      <c r="B14484" t="s">
        <v>21295</v>
      </c>
      <c r="C14484" t="s">
        <v>363</v>
      </c>
      <c r="D14484" t="s">
        <v>364</v>
      </c>
      <c r="E14484">
        <v>1</v>
      </c>
      <c r="F14484" s="2">
        <v>145.37</v>
      </c>
      <c r="G14484" s="3">
        <v>286</v>
      </c>
      <c r="H14484" s="3">
        <v>1.4537</v>
      </c>
      <c r="I14484" s="3">
        <v>6.8323900000000002</v>
      </c>
      <c r="J14484" s="3">
        <v>153.65609000000001</v>
      </c>
      <c r="K14484" s="4">
        <v>0.35</v>
      </c>
      <c r="L14484" s="73">
        <v>278.94490184615387</v>
      </c>
    </row>
    <row r="14485" spans="1:12" x14ac:dyDescent="0.35">
      <c r="A14485" s="1" t="s">
        <v>24352</v>
      </c>
      <c r="B14485" t="s">
        <v>24353</v>
      </c>
      <c r="C14485" t="s">
        <v>363</v>
      </c>
      <c r="D14485" t="s">
        <v>364</v>
      </c>
      <c r="E14485">
        <v>1</v>
      </c>
      <c r="F14485" s="2">
        <v>429.87</v>
      </c>
      <c r="G14485" s="3">
        <v>861</v>
      </c>
      <c r="H14485" s="3">
        <v>4.2987000000000002</v>
      </c>
      <c r="I14485" s="3">
        <v>20.203890000000001</v>
      </c>
      <c r="J14485" s="3">
        <v>454.37259</v>
      </c>
      <c r="K14485" s="4">
        <v>0.35000000000000003</v>
      </c>
      <c r="L14485" s="73">
        <v>824.86100953846153</v>
      </c>
    </row>
    <row r="14486" spans="1:12" x14ac:dyDescent="0.35">
      <c r="A14486" s="1" t="s">
        <v>24354</v>
      </c>
      <c r="B14486" t="s">
        <v>20634</v>
      </c>
      <c r="C14486" t="s">
        <v>26</v>
      </c>
      <c r="D14486" t="s">
        <v>27</v>
      </c>
      <c r="E14486">
        <v>1</v>
      </c>
      <c r="F14486" s="2">
        <v>198.28</v>
      </c>
      <c r="G14486" s="3">
        <v>403</v>
      </c>
      <c r="H14486" s="3">
        <v>1.9828000000000001</v>
      </c>
      <c r="I14486" s="3">
        <v>9.3191600000000001</v>
      </c>
      <c r="J14486" s="3">
        <v>209.58196000000001</v>
      </c>
      <c r="K14486" s="4">
        <v>0.35000000000000003</v>
      </c>
      <c r="L14486" s="73">
        <v>380.47186584615389</v>
      </c>
    </row>
    <row r="14487" spans="1:12" x14ac:dyDescent="0.35">
      <c r="A14487" s="1" t="s">
        <v>24355</v>
      </c>
      <c r="B14487" t="s">
        <v>19624</v>
      </c>
      <c r="C14487" t="s">
        <v>363</v>
      </c>
      <c r="D14487" t="s">
        <v>364</v>
      </c>
      <c r="E14487">
        <v>1</v>
      </c>
      <c r="F14487" s="2">
        <v>312.8</v>
      </c>
      <c r="G14487" s="3">
        <v>680</v>
      </c>
      <c r="H14487" s="3">
        <v>3.1280000000000001</v>
      </c>
      <c r="I14487" s="3">
        <v>14.701600000000001</v>
      </c>
      <c r="J14487" s="3">
        <v>330.62959999999998</v>
      </c>
      <c r="K14487" s="4">
        <v>0.35</v>
      </c>
      <c r="L14487" s="73">
        <v>600.21988923076924</v>
      </c>
    </row>
    <row r="14488" spans="1:12" x14ac:dyDescent="0.35">
      <c r="A14488" s="1" t="s">
        <v>24356</v>
      </c>
      <c r="B14488" t="s">
        <v>21703</v>
      </c>
      <c r="C14488" t="s">
        <v>34</v>
      </c>
      <c r="D14488" t="s">
        <v>35</v>
      </c>
      <c r="E14488">
        <v>1</v>
      </c>
      <c r="F14488" s="2">
        <v>2380.31</v>
      </c>
      <c r="G14488" s="3">
        <v>7327.1296000000002</v>
      </c>
      <c r="H14488" s="3">
        <v>23.803100000000001</v>
      </c>
      <c r="I14488" s="3">
        <v>111.87456999999999</v>
      </c>
      <c r="J14488" s="3">
        <v>2515.98767</v>
      </c>
      <c r="K14488" s="4">
        <v>0.35</v>
      </c>
      <c r="L14488" s="73">
        <v>4567.4853086153844</v>
      </c>
    </row>
    <row r="14489" spans="1:12" x14ac:dyDescent="0.35">
      <c r="A14489" s="1" t="s">
        <v>24357</v>
      </c>
      <c r="B14489" t="s">
        <v>21123</v>
      </c>
      <c r="C14489" t="s">
        <v>34</v>
      </c>
      <c r="D14489" t="s">
        <v>35</v>
      </c>
      <c r="E14489">
        <v>1</v>
      </c>
      <c r="F14489" s="2">
        <v>10798.92</v>
      </c>
      <c r="G14489" s="3">
        <v>29994</v>
      </c>
      <c r="H14489" s="3">
        <v>107.9892</v>
      </c>
      <c r="I14489" s="3">
        <v>507.54924</v>
      </c>
      <c r="J14489" s="3">
        <v>11414.45844</v>
      </c>
      <c r="K14489" s="4">
        <v>0.35</v>
      </c>
      <c r="L14489" s="73">
        <v>20721.632244923076</v>
      </c>
    </row>
    <row r="14490" spans="1:12" x14ac:dyDescent="0.35">
      <c r="A14490" s="1" t="s">
        <v>24358</v>
      </c>
      <c r="B14490" t="s">
        <v>24359</v>
      </c>
      <c r="C14490" t="s">
        <v>363</v>
      </c>
      <c r="D14490" t="s">
        <v>364</v>
      </c>
      <c r="E14490">
        <v>1</v>
      </c>
      <c r="F14490" s="2">
        <v>1230</v>
      </c>
      <c r="G14490" s="3">
        <v>2491</v>
      </c>
      <c r="H14490" s="3">
        <v>12.3</v>
      </c>
      <c r="I14490" s="3">
        <v>57.81</v>
      </c>
      <c r="J14490" s="3">
        <v>1300.1099999999999</v>
      </c>
      <c r="K14490" s="4">
        <v>0.35</v>
      </c>
      <c r="L14490" s="73">
        <v>2360.1996923076922</v>
      </c>
    </row>
    <row r="14491" spans="1:12" x14ac:dyDescent="0.35">
      <c r="A14491" s="1" t="s">
        <v>24360</v>
      </c>
      <c r="B14491" t="s">
        <v>24361</v>
      </c>
      <c r="C14491" t="s">
        <v>13</v>
      </c>
      <c r="D14491" t="s">
        <v>14</v>
      </c>
      <c r="E14491">
        <v>1</v>
      </c>
      <c r="F14491" s="2">
        <v>109.2</v>
      </c>
      <c r="G14491" s="3">
        <v>339.06880000000001</v>
      </c>
      <c r="H14491" s="3">
        <v>1.0920000000000001</v>
      </c>
      <c r="I14491" s="3">
        <v>5.1324000000000005</v>
      </c>
      <c r="J14491" s="3">
        <v>115.42440000000001</v>
      </c>
      <c r="K14491" s="4">
        <v>0.34999999999999992</v>
      </c>
      <c r="L14491" s="73">
        <v>209.53967999999998</v>
      </c>
    </row>
    <row r="14492" spans="1:12" x14ac:dyDescent="0.35">
      <c r="A14492" s="1" t="s">
        <v>24362</v>
      </c>
      <c r="B14492" t="s">
        <v>19607</v>
      </c>
      <c r="C14492" t="s">
        <v>13</v>
      </c>
      <c r="D14492" t="s">
        <v>14</v>
      </c>
      <c r="E14492">
        <v>1</v>
      </c>
      <c r="F14492" s="2">
        <v>428.4</v>
      </c>
      <c r="G14492" s="3">
        <v>860</v>
      </c>
      <c r="H14492" s="3">
        <v>4.2839999999999998</v>
      </c>
      <c r="I14492" s="3">
        <v>20.134799999999998</v>
      </c>
      <c r="J14492" s="3">
        <v>452.81879999999995</v>
      </c>
      <c r="K14492" s="4">
        <v>0.35</v>
      </c>
      <c r="L14492" s="73">
        <v>822.04028307692295</v>
      </c>
    </row>
    <row r="14493" spans="1:12" x14ac:dyDescent="0.35">
      <c r="A14493" s="1" t="s">
        <v>24363</v>
      </c>
      <c r="B14493" t="s">
        <v>19609</v>
      </c>
      <c r="C14493" t="s">
        <v>34</v>
      </c>
      <c r="D14493" t="s">
        <v>35</v>
      </c>
      <c r="E14493">
        <v>1</v>
      </c>
      <c r="F14493" s="2">
        <v>4645.08</v>
      </c>
      <c r="G14493" s="3">
        <v>12407</v>
      </c>
      <c r="H14493" s="3">
        <v>46.450800000000001</v>
      </c>
      <c r="I14493" s="3">
        <v>218.31876</v>
      </c>
      <c r="J14493" s="3">
        <v>4909.8495599999997</v>
      </c>
      <c r="K14493" s="4">
        <v>0.35</v>
      </c>
      <c r="L14493" s="73">
        <v>8913.2653550769228</v>
      </c>
    </row>
    <row r="14494" spans="1:12" x14ac:dyDescent="0.35">
      <c r="A14494" s="1" t="s">
        <v>24364</v>
      </c>
      <c r="B14494" t="s">
        <v>24365</v>
      </c>
      <c r="C14494" t="s">
        <v>13</v>
      </c>
      <c r="D14494" t="s">
        <v>14</v>
      </c>
      <c r="E14494">
        <v>1</v>
      </c>
      <c r="F14494" s="2">
        <v>267.89999999999998</v>
      </c>
      <c r="G14494" s="3">
        <v>749.65</v>
      </c>
      <c r="H14494" s="3">
        <v>2.6789999999999998</v>
      </c>
      <c r="I14494" s="3">
        <v>12.591299999999999</v>
      </c>
      <c r="J14494" s="3">
        <v>283.17029999999994</v>
      </c>
      <c r="K14494" s="4">
        <v>0.35000000000000003</v>
      </c>
      <c r="L14494" s="73">
        <v>514.063006153846</v>
      </c>
    </row>
    <row r="14495" spans="1:12" x14ac:dyDescent="0.35">
      <c r="A14495" s="1" t="s">
        <v>24366</v>
      </c>
      <c r="B14495" t="s">
        <v>24367</v>
      </c>
      <c r="C14495" t="s">
        <v>363</v>
      </c>
      <c r="D14495" t="s">
        <v>364</v>
      </c>
      <c r="E14495">
        <v>1</v>
      </c>
      <c r="F14495" s="2">
        <v>1577.8</v>
      </c>
      <c r="G14495" s="3">
        <v>3448.39</v>
      </c>
      <c r="H14495" s="3">
        <v>15.778</v>
      </c>
      <c r="I14495" s="3">
        <v>74.156599999999997</v>
      </c>
      <c r="J14495" s="3">
        <v>1667.7346</v>
      </c>
      <c r="K14495" s="4">
        <v>0.34999999999999992</v>
      </c>
      <c r="L14495" s="73">
        <v>3027.5797353846151</v>
      </c>
    </row>
    <row r="14496" spans="1:12" x14ac:dyDescent="0.35">
      <c r="A14496" s="1" t="s">
        <v>24368</v>
      </c>
      <c r="B14496" t="s">
        <v>24369</v>
      </c>
      <c r="C14496" t="s">
        <v>26</v>
      </c>
      <c r="D14496" t="s">
        <v>27</v>
      </c>
      <c r="E14496">
        <v>1</v>
      </c>
      <c r="F14496" s="2">
        <v>4270</v>
      </c>
      <c r="G14496" s="3">
        <v>8672</v>
      </c>
      <c r="H14496" s="3">
        <v>42.7</v>
      </c>
      <c r="I14496" s="3">
        <v>200.69</v>
      </c>
      <c r="J14496" s="3">
        <v>4513.3899999999994</v>
      </c>
      <c r="K14496" s="4">
        <v>0.35000000000000003</v>
      </c>
      <c r="L14496" s="73">
        <v>8193.5387692307686</v>
      </c>
    </row>
    <row r="14497" spans="1:12" x14ac:dyDescent="0.35">
      <c r="A14497" s="1" t="s">
        <v>24370</v>
      </c>
      <c r="B14497" t="s">
        <v>9611</v>
      </c>
      <c r="C14497" t="s">
        <v>13</v>
      </c>
      <c r="D14497" t="s">
        <v>14</v>
      </c>
      <c r="E14497">
        <v>1</v>
      </c>
      <c r="F14497" s="2">
        <v>1237.32</v>
      </c>
      <c r="G14497" s="3">
        <v>2477</v>
      </c>
      <c r="H14497" s="3">
        <v>12.373199999999999</v>
      </c>
      <c r="I14497" s="3">
        <v>58.154039999999995</v>
      </c>
      <c r="J14497" s="3">
        <v>1307.8472399999998</v>
      </c>
      <c r="K14497" s="4">
        <v>0.35</v>
      </c>
      <c r="L14497" s="73">
        <v>2374.2457587692306</v>
      </c>
    </row>
    <row r="14498" spans="1:12" x14ac:dyDescent="0.35">
      <c r="A14498" s="1" t="s">
        <v>24371</v>
      </c>
      <c r="B14498" t="s">
        <v>24372</v>
      </c>
      <c r="C14498" t="s">
        <v>34</v>
      </c>
      <c r="D14498" t="s">
        <v>35</v>
      </c>
      <c r="E14498">
        <v>1</v>
      </c>
      <c r="F14498" s="2">
        <v>464.84</v>
      </c>
      <c r="G14498" s="3">
        <v>1159</v>
      </c>
      <c r="H14498" s="3">
        <v>4.6483999999999996</v>
      </c>
      <c r="I14498" s="3">
        <v>21.847479999999997</v>
      </c>
      <c r="J14498" s="3">
        <v>491.33587999999997</v>
      </c>
      <c r="K14498" s="4">
        <v>0.35000000000000003</v>
      </c>
      <c r="L14498" s="73">
        <v>891.9635975384615</v>
      </c>
    </row>
    <row r="14499" spans="1:12" x14ac:dyDescent="0.35">
      <c r="A14499" s="1">
        <v>761260</v>
      </c>
      <c r="B14499" t="s">
        <v>24373</v>
      </c>
      <c r="C14499" t="s">
        <v>34</v>
      </c>
      <c r="D14499" t="s">
        <v>35</v>
      </c>
      <c r="E14499">
        <v>1</v>
      </c>
      <c r="F14499" s="2">
        <v>0.36499999999999999</v>
      </c>
      <c r="G14499" s="3">
        <v>1</v>
      </c>
      <c r="H14499" s="3">
        <v>3.65E-3</v>
      </c>
      <c r="I14499" s="3">
        <v>1.7155E-2</v>
      </c>
      <c r="J14499" s="3">
        <v>0.38580499999999995</v>
      </c>
      <c r="K14499" s="4">
        <v>0.34999999999999992</v>
      </c>
      <c r="L14499" s="73">
        <v>0.70038446153846134</v>
      </c>
    </row>
    <row r="14500" spans="1:12" x14ac:dyDescent="0.35">
      <c r="A14500" s="1" t="s">
        <v>24374</v>
      </c>
      <c r="B14500" t="s">
        <v>3033</v>
      </c>
      <c r="C14500" t="s">
        <v>34</v>
      </c>
      <c r="D14500" t="s">
        <v>35</v>
      </c>
      <c r="E14500">
        <v>1</v>
      </c>
      <c r="F14500" s="2">
        <v>12462.12</v>
      </c>
      <c r="G14500" s="3">
        <v>34612</v>
      </c>
      <c r="H14500" s="3">
        <v>124.62120000000002</v>
      </c>
      <c r="I14500" s="3">
        <v>585.71964000000003</v>
      </c>
      <c r="J14500" s="3">
        <v>13172.46084</v>
      </c>
      <c r="K14500" s="4">
        <v>0.35000000000000003</v>
      </c>
      <c r="L14500" s="73">
        <v>23913.082755692307</v>
      </c>
    </row>
    <row r="14501" spans="1:12" x14ac:dyDescent="0.35">
      <c r="A14501" s="1" t="s">
        <v>24375</v>
      </c>
      <c r="B14501" t="s">
        <v>24376</v>
      </c>
      <c r="C14501" t="s">
        <v>13</v>
      </c>
      <c r="D14501" t="s">
        <v>14</v>
      </c>
      <c r="E14501">
        <v>1</v>
      </c>
      <c r="F14501" s="2">
        <v>464.52</v>
      </c>
      <c r="G14501" s="3">
        <v>929</v>
      </c>
      <c r="H14501" s="3">
        <v>4.6452</v>
      </c>
      <c r="I14501" s="3">
        <v>21.832439999999998</v>
      </c>
      <c r="J14501" s="3">
        <v>490.99763999999999</v>
      </c>
      <c r="K14501" s="4">
        <v>0.35</v>
      </c>
      <c r="L14501" s="73">
        <v>891.34956184615385</v>
      </c>
    </row>
    <row r="14502" spans="1:12" x14ac:dyDescent="0.35">
      <c r="A14502" s="1" t="s">
        <v>24377</v>
      </c>
      <c r="B14502" t="s">
        <v>1586</v>
      </c>
      <c r="C14502" t="s">
        <v>34</v>
      </c>
      <c r="D14502" t="s">
        <v>35</v>
      </c>
      <c r="E14502">
        <v>1</v>
      </c>
      <c r="F14502" s="2">
        <v>10228.68</v>
      </c>
      <c r="G14502" s="3">
        <v>28408</v>
      </c>
      <c r="H14502" s="3">
        <v>102.2868</v>
      </c>
      <c r="I14502" s="3">
        <v>480.74796000000003</v>
      </c>
      <c r="J14502" s="3">
        <v>10811.714760000001</v>
      </c>
      <c r="K14502" s="4">
        <v>0.35000000000000003</v>
      </c>
      <c r="L14502" s="73">
        <v>19627.420641230772</v>
      </c>
    </row>
    <row r="14503" spans="1:12" x14ac:dyDescent="0.35">
      <c r="A14503" s="1" t="s">
        <v>24378</v>
      </c>
      <c r="B14503" t="s">
        <v>21389</v>
      </c>
      <c r="C14503" t="s">
        <v>34</v>
      </c>
      <c r="D14503" t="s">
        <v>35</v>
      </c>
      <c r="E14503">
        <v>1</v>
      </c>
      <c r="F14503" s="2">
        <v>87.66</v>
      </c>
      <c r="G14503" s="3">
        <v>107</v>
      </c>
      <c r="H14503" s="3">
        <v>0.87659999999999993</v>
      </c>
      <c r="I14503" s="3">
        <v>4.1200200000000002</v>
      </c>
      <c r="J14503" s="3">
        <v>92.65661999999999</v>
      </c>
      <c r="K14503" s="4">
        <v>0.35</v>
      </c>
      <c r="L14503" s="73">
        <v>168.20740246153844</v>
      </c>
    </row>
    <row r="14504" spans="1:12" x14ac:dyDescent="0.35">
      <c r="A14504" s="1" t="s">
        <v>24379</v>
      </c>
      <c r="B14504" t="s">
        <v>24380</v>
      </c>
      <c r="C14504" t="s">
        <v>34</v>
      </c>
      <c r="D14504" t="s">
        <v>35</v>
      </c>
      <c r="E14504">
        <v>1</v>
      </c>
      <c r="F14504" s="2">
        <v>49.88</v>
      </c>
      <c r="G14504" s="3">
        <v>133.48159999999999</v>
      </c>
      <c r="H14504" s="3">
        <v>0.49880000000000002</v>
      </c>
      <c r="I14504" s="3">
        <v>2.34436</v>
      </c>
      <c r="J14504" s="3">
        <v>52.723160000000007</v>
      </c>
      <c r="K14504" s="4">
        <v>0.35000000000000003</v>
      </c>
      <c r="L14504" s="73">
        <v>95.712813538461546</v>
      </c>
    </row>
    <row r="14505" spans="1:12" x14ac:dyDescent="0.35">
      <c r="A14505" s="1" t="s">
        <v>24381</v>
      </c>
      <c r="B14505" t="s">
        <v>1575</v>
      </c>
      <c r="C14505" t="s">
        <v>34</v>
      </c>
      <c r="D14505" t="s">
        <v>35</v>
      </c>
      <c r="E14505">
        <v>1</v>
      </c>
      <c r="F14505" s="2">
        <v>22864.84</v>
      </c>
      <c r="G14505" s="3">
        <v>63510</v>
      </c>
      <c r="H14505" s="3">
        <v>228.64840000000001</v>
      </c>
      <c r="I14505" s="3">
        <v>1074.6474800000001</v>
      </c>
      <c r="J14505" s="3">
        <v>24168.135879999998</v>
      </c>
      <c r="K14505" s="4">
        <v>0.34999999999999992</v>
      </c>
      <c r="L14505" s="73">
        <v>43874.462059076912</v>
      </c>
    </row>
    <row r="14506" spans="1:12" x14ac:dyDescent="0.35">
      <c r="A14506" s="1" t="s">
        <v>24382</v>
      </c>
      <c r="B14506" t="s">
        <v>24383</v>
      </c>
      <c r="C14506" t="s">
        <v>34</v>
      </c>
      <c r="D14506" t="s">
        <v>35</v>
      </c>
      <c r="E14506">
        <v>1</v>
      </c>
      <c r="F14506" s="2">
        <v>1.1539999999999999</v>
      </c>
      <c r="G14506" s="3">
        <v>3</v>
      </c>
      <c r="H14506" s="3">
        <v>1.154E-2</v>
      </c>
      <c r="I14506" s="3">
        <v>5.4237999999999995E-2</v>
      </c>
      <c r="J14506" s="3">
        <v>1.219778</v>
      </c>
      <c r="K14506" s="4">
        <v>0.35000000000000003</v>
      </c>
      <c r="L14506" s="73">
        <v>2.2143662153846155</v>
      </c>
    </row>
    <row r="14507" spans="1:12" x14ac:dyDescent="0.35">
      <c r="A14507" s="1" t="s">
        <v>24384</v>
      </c>
      <c r="B14507" t="s">
        <v>24385</v>
      </c>
      <c r="C14507" t="s">
        <v>13</v>
      </c>
      <c r="D14507" t="s">
        <v>14</v>
      </c>
      <c r="E14507">
        <v>1</v>
      </c>
      <c r="F14507" s="2">
        <v>925.68</v>
      </c>
      <c r="G14507" s="3">
        <v>1854</v>
      </c>
      <c r="H14507" s="3">
        <v>9.2568000000000001</v>
      </c>
      <c r="I14507" s="3">
        <v>43.506959999999999</v>
      </c>
      <c r="J14507" s="3">
        <v>978.44376</v>
      </c>
      <c r="K14507" s="4">
        <v>0.35</v>
      </c>
      <c r="L14507" s="73">
        <v>1776.2517489230768</v>
      </c>
    </row>
    <row r="14508" spans="1:12" x14ac:dyDescent="0.35">
      <c r="A14508" s="1" t="s">
        <v>24386</v>
      </c>
      <c r="B14508" t="s">
        <v>23615</v>
      </c>
      <c r="C14508" t="s">
        <v>34</v>
      </c>
      <c r="D14508" t="s">
        <v>35</v>
      </c>
      <c r="E14508">
        <v>1</v>
      </c>
      <c r="F14508" s="2">
        <v>6926.04</v>
      </c>
      <c r="G14508" s="3">
        <v>19235</v>
      </c>
      <c r="H14508" s="3">
        <v>69.260400000000004</v>
      </c>
      <c r="I14508" s="3">
        <v>325.52388000000002</v>
      </c>
      <c r="J14508" s="3">
        <v>7320.8242799999998</v>
      </c>
      <c r="K14508" s="4">
        <v>0.35</v>
      </c>
      <c r="L14508" s="73">
        <v>13290.111769846153</v>
      </c>
    </row>
    <row r="14509" spans="1:12" x14ac:dyDescent="0.35">
      <c r="A14509" s="1" t="s">
        <v>24387</v>
      </c>
      <c r="B14509" t="s">
        <v>24388</v>
      </c>
      <c r="C14509" t="s">
        <v>13</v>
      </c>
      <c r="D14509" t="s">
        <v>14</v>
      </c>
      <c r="E14509">
        <v>1</v>
      </c>
      <c r="F14509" s="2">
        <v>1357.44</v>
      </c>
      <c r="G14509" s="3">
        <v>2477</v>
      </c>
      <c r="H14509" s="3">
        <v>13.574400000000001</v>
      </c>
      <c r="I14509" s="3">
        <v>63.799680000000002</v>
      </c>
      <c r="J14509" s="3">
        <v>1434.8140800000001</v>
      </c>
      <c r="K14509" s="4">
        <v>0.34999999999999992</v>
      </c>
      <c r="L14509" s="73">
        <v>2604.7394067692308</v>
      </c>
    </row>
    <row r="14510" spans="1:12" x14ac:dyDescent="0.35">
      <c r="A14510" s="1" t="s">
        <v>24389</v>
      </c>
      <c r="B14510" t="s">
        <v>24390</v>
      </c>
      <c r="C14510" t="s">
        <v>13</v>
      </c>
      <c r="D14510" t="s">
        <v>14</v>
      </c>
      <c r="E14510">
        <v>1</v>
      </c>
      <c r="F14510" s="2">
        <v>67.2</v>
      </c>
      <c r="G14510" s="3">
        <v>179</v>
      </c>
      <c r="H14510" s="3">
        <v>0.67200000000000004</v>
      </c>
      <c r="I14510" s="3">
        <v>3.1584000000000003</v>
      </c>
      <c r="J14510" s="3">
        <v>71.0304</v>
      </c>
      <c r="K14510" s="4">
        <v>0.35</v>
      </c>
      <c r="L14510" s="73">
        <v>128.94749538461537</v>
      </c>
    </row>
    <row r="14511" spans="1:12" x14ac:dyDescent="0.35">
      <c r="A14511" s="1" t="s">
        <v>24391</v>
      </c>
      <c r="B14511" t="s">
        <v>1961</v>
      </c>
      <c r="C14511" t="s">
        <v>13</v>
      </c>
      <c r="D14511" t="s">
        <v>14</v>
      </c>
      <c r="E14511">
        <v>1</v>
      </c>
      <c r="F14511" s="2">
        <v>2758.56</v>
      </c>
      <c r="G14511" s="3">
        <v>5522</v>
      </c>
      <c r="H14511" s="3">
        <v>27.585599999999999</v>
      </c>
      <c r="I14511" s="3">
        <v>129.65232</v>
      </c>
      <c r="J14511" s="3">
        <v>2915.79792</v>
      </c>
      <c r="K14511" s="4">
        <v>0.34999999999999992</v>
      </c>
      <c r="L14511" s="73">
        <v>5293.2946855384607</v>
      </c>
    </row>
    <row r="14512" spans="1:12" x14ac:dyDescent="0.35">
      <c r="A14512" s="1" t="s">
        <v>24392</v>
      </c>
      <c r="B14512" t="s">
        <v>18484</v>
      </c>
      <c r="C14512" t="s">
        <v>363</v>
      </c>
      <c r="D14512" t="s">
        <v>364</v>
      </c>
      <c r="E14512">
        <v>1</v>
      </c>
      <c r="F14512" s="2">
        <v>1120.56</v>
      </c>
      <c r="G14512" s="3">
        <v>2449.06</v>
      </c>
      <c r="H14512" s="3">
        <v>11.2056</v>
      </c>
      <c r="I14512" s="3">
        <v>52.666319999999999</v>
      </c>
      <c r="J14512" s="3">
        <v>1184.43192</v>
      </c>
      <c r="K14512" s="4">
        <v>0.35</v>
      </c>
      <c r="L14512" s="73">
        <v>2150.1994855384614</v>
      </c>
    </row>
    <row r="14513" spans="1:12" x14ac:dyDescent="0.35">
      <c r="A14513" s="1" t="s">
        <v>24393</v>
      </c>
      <c r="B14513" t="s">
        <v>24394</v>
      </c>
      <c r="C14513" t="s">
        <v>363</v>
      </c>
      <c r="D14513" t="s">
        <v>364</v>
      </c>
      <c r="E14513">
        <v>1</v>
      </c>
      <c r="F14513" s="2">
        <v>51</v>
      </c>
      <c r="G14513" s="3">
        <v>113</v>
      </c>
      <c r="H14513" s="3">
        <v>0.51</v>
      </c>
      <c r="I14513" s="3">
        <v>2.3969999999999998</v>
      </c>
      <c r="J14513" s="3">
        <v>53.906999999999996</v>
      </c>
      <c r="K14513" s="4">
        <v>0.35</v>
      </c>
      <c r="L14513" s="73">
        <v>97.861938461538458</v>
      </c>
    </row>
    <row r="14514" spans="1:12" x14ac:dyDescent="0.35">
      <c r="A14514" s="1" t="s">
        <v>24395</v>
      </c>
      <c r="B14514" t="s">
        <v>22315</v>
      </c>
      <c r="C14514" t="s">
        <v>363</v>
      </c>
      <c r="D14514" t="s">
        <v>364</v>
      </c>
      <c r="E14514">
        <v>1</v>
      </c>
      <c r="F14514" s="2">
        <v>167.74</v>
      </c>
      <c r="G14514" s="3">
        <v>330</v>
      </c>
      <c r="H14514" s="3">
        <v>1.6774000000000002</v>
      </c>
      <c r="I14514" s="3">
        <v>7.8837800000000007</v>
      </c>
      <c r="J14514" s="3">
        <v>177.30118000000002</v>
      </c>
      <c r="K14514" s="4">
        <v>0.34999999999999992</v>
      </c>
      <c r="L14514" s="73">
        <v>321.86983446153846</v>
      </c>
    </row>
    <row r="14515" spans="1:12" x14ac:dyDescent="0.35">
      <c r="A14515" s="1" t="s">
        <v>24396</v>
      </c>
      <c r="B14515" t="s">
        <v>24397</v>
      </c>
      <c r="C14515" t="s">
        <v>363</v>
      </c>
      <c r="D14515" t="s">
        <v>364</v>
      </c>
      <c r="E14515">
        <v>1</v>
      </c>
      <c r="F14515" s="2">
        <v>194.97</v>
      </c>
      <c r="G14515" s="3">
        <v>383</v>
      </c>
      <c r="H14515" s="3">
        <v>1.9497</v>
      </c>
      <c r="I14515" s="3">
        <v>9.1635899999999992</v>
      </c>
      <c r="J14515" s="3">
        <v>206.08329000000001</v>
      </c>
      <c r="K14515" s="4">
        <v>0.35</v>
      </c>
      <c r="L14515" s="73">
        <v>374.12043415384613</v>
      </c>
    </row>
    <row r="14516" spans="1:12" x14ac:dyDescent="0.35">
      <c r="A14516" s="1" t="s">
        <v>24398</v>
      </c>
      <c r="B14516" t="s">
        <v>21355</v>
      </c>
      <c r="C14516" t="s">
        <v>13</v>
      </c>
      <c r="D14516" t="s">
        <v>14</v>
      </c>
      <c r="E14516">
        <v>1</v>
      </c>
      <c r="F14516" s="2">
        <v>1611.96</v>
      </c>
      <c r="G14516" s="3">
        <v>2941</v>
      </c>
      <c r="H14516" s="3">
        <v>16.119600000000002</v>
      </c>
      <c r="I14516" s="3">
        <v>75.762119999999996</v>
      </c>
      <c r="J14516" s="3">
        <v>1703.8417200000001</v>
      </c>
      <c r="K14516" s="4">
        <v>0.35</v>
      </c>
      <c r="L14516" s="73">
        <v>3093.1280455384617</v>
      </c>
    </row>
    <row r="14517" spans="1:12" x14ac:dyDescent="0.35">
      <c r="A14517" s="1" t="s">
        <v>24399</v>
      </c>
      <c r="B14517" t="s">
        <v>21907</v>
      </c>
      <c r="C14517" t="s">
        <v>363</v>
      </c>
      <c r="D14517" t="s">
        <v>364</v>
      </c>
      <c r="E14517">
        <v>1</v>
      </c>
      <c r="F14517" s="2">
        <v>796</v>
      </c>
      <c r="G14517" s="3">
        <v>2287</v>
      </c>
      <c r="H14517" s="3">
        <v>7.96</v>
      </c>
      <c r="I14517" s="3">
        <v>37.411999999999999</v>
      </c>
      <c r="J14517" s="3">
        <v>841.37200000000007</v>
      </c>
      <c r="K14517" s="4">
        <v>0.34999999999999992</v>
      </c>
      <c r="L14517" s="73">
        <v>1527.4137846153847</v>
      </c>
    </row>
    <row r="14518" spans="1:12" x14ac:dyDescent="0.35">
      <c r="A14518" s="1" t="s">
        <v>24400</v>
      </c>
      <c r="B14518" t="s">
        <v>20334</v>
      </c>
      <c r="C14518" t="s">
        <v>34</v>
      </c>
      <c r="D14518" t="s">
        <v>35</v>
      </c>
      <c r="E14518">
        <v>1</v>
      </c>
      <c r="F14518" s="2">
        <v>286</v>
      </c>
      <c r="G14518" s="3">
        <v>700.07839999999999</v>
      </c>
      <c r="H14518" s="3">
        <v>2.86</v>
      </c>
      <c r="I14518" s="3">
        <v>13.442</v>
      </c>
      <c r="J14518" s="3">
        <v>302.30200000000002</v>
      </c>
      <c r="K14518" s="4">
        <v>0.35000000000000003</v>
      </c>
      <c r="L14518" s="73">
        <v>548.7944</v>
      </c>
    </row>
    <row r="14519" spans="1:12" x14ac:dyDescent="0.35">
      <c r="A14519" s="1" t="s">
        <v>24401</v>
      </c>
      <c r="B14519" t="s">
        <v>24402</v>
      </c>
      <c r="C14519" t="s">
        <v>34</v>
      </c>
      <c r="D14519" t="s">
        <v>35</v>
      </c>
      <c r="E14519">
        <v>1</v>
      </c>
      <c r="F14519" s="2">
        <v>0.154</v>
      </c>
      <c r="G14519" s="3">
        <v>1</v>
      </c>
      <c r="H14519" s="3">
        <v>1.5399999999999999E-3</v>
      </c>
      <c r="I14519" s="3">
        <v>7.2379999999999996E-3</v>
      </c>
      <c r="J14519" s="3">
        <v>0.16277800000000001</v>
      </c>
      <c r="K14519" s="4">
        <v>0.34999999999999992</v>
      </c>
      <c r="L14519" s="73">
        <v>0.29550467692307691</v>
      </c>
    </row>
    <row r="14520" spans="1:12" x14ac:dyDescent="0.35">
      <c r="A14520" s="1" t="s">
        <v>24403</v>
      </c>
      <c r="B14520" t="s">
        <v>24404</v>
      </c>
      <c r="C14520" t="s">
        <v>13</v>
      </c>
      <c r="D14520" t="s">
        <v>14</v>
      </c>
      <c r="E14520">
        <v>1</v>
      </c>
      <c r="F14520" s="2">
        <v>446.88</v>
      </c>
      <c r="G14520" s="3">
        <v>894</v>
      </c>
      <c r="H14520" s="3">
        <v>4.4687999999999999</v>
      </c>
      <c r="I14520" s="3">
        <v>21.003360000000001</v>
      </c>
      <c r="J14520" s="3">
        <v>472.35215999999997</v>
      </c>
      <c r="K14520" s="4">
        <v>0.34999999999999992</v>
      </c>
      <c r="L14520" s="73">
        <v>857.5008443076922</v>
      </c>
    </row>
    <row r="14521" spans="1:12" x14ac:dyDescent="0.35">
      <c r="A14521" s="1" t="s">
        <v>24405</v>
      </c>
      <c r="B14521" t="s">
        <v>19609</v>
      </c>
      <c r="C14521" t="s">
        <v>34</v>
      </c>
      <c r="D14521" t="s">
        <v>35</v>
      </c>
      <c r="E14521">
        <v>1</v>
      </c>
      <c r="F14521" s="2">
        <v>2886.84</v>
      </c>
      <c r="G14521" s="3">
        <v>7520</v>
      </c>
      <c r="H14521" s="3">
        <v>28.868400000000001</v>
      </c>
      <c r="I14521" s="3">
        <v>135.68147999999999</v>
      </c>
      <c r="J14521" s="3">
        <v>3051.3898800000002</v>
      </c>
      <c r="K14521" s="4">
        <v>0.35</v>
      </c>
      <c r="L14521" s="73">
        <v>5539.4462436923077</v>
      </c>
    </row>
    <row r="14522" spans="1:12" x14ac:dyDescent="0.35">
      <c r="A14522" s="1" t="s">
        <v>24406</v>
      </c>
      <c r="B14522" t="s">
        <v>19609</v>
      </c>
      <c r="C14522" t="s">
        <v>34</v>
      </c>
      <c r="D14522" t="s">
        <v>35</v>
      </c>
      <c r="E14522">
        <v>1</v>
      </c>
      <c r="F14522" s="2">
        <v>3053.16</v>
      </c>
      <c r="G14522" s="3">
        <v>7986</v>
      </c>
      <c r="H14522" s="3">
        <v>30.531599999999997</v>
      </c>
      <c r="I14522" s="3">
        <v>143.49851999999998</v>
      </c>
      <c r="J14522" s="3">
        <v>3227.1901199999998</v>
      </c>
      <c r="K14522" s="4">
        <v>0.35</v>
      </c>
      <c r="L14522" s="73">
        <v>5858.5912947692304</v>
      </c>
    </row>
    <row r="14523" spans="1:12" x14ac:dyDescent="0.35">
      <c r="A14523" s="1" t="s">
        <v>24407</v>
      </c>
      <c r="B14523" t="s">
        <v>20638</v>
      </c>
      <c r="C14523" t="s">
        <v>34</v>
      </c>
      <c r="D14523" t="s">
        <v>35</v>
      </c>
      <c r="E14523">
        <v>1</v>
      </c>
      <c r="F14523" s="2">
        <v>18498.939999999999</v>
      </c>
      <c r="G14523" s="3">
        <v>51378</v>
      </c>
      <c r="H14523" s="3">
        <v>184.98939999999999</v>
      </c>
      <c r="I14523" s="3">
        <v>869.45017999999993</v>
      </c>
      <c r="J14523" s="3">
        <v>19553.379579999997</v>
      </c>
      <c r="K14523" s="4">
        <v>0.35</v>
      </c>
      <c r="L14523" s="73">
        <v>35496.904468307686</v>
      </c>
    </row>
    <row r="14524" spans="1:12" x14ac:dyDescent="0.35">
      <c r="A14524" s="1" t="s">
        <v>24408</v>
      </c>
      <c r="B14524" t="s">
        <v>24409</v>
      </c>
      <c r="C14524" t="s">
        <v>363</v>
      </c>
      <c r="D14524" t="s">
        <v>364</v>
      </c>
      <c r="E14524">
        <v>1</v>
      </c>
      <c r="F14524" s="2">
        <v>1465</v>
      </c>
      <c r="G14524" s="3">
        <v>592</v>
      </c>
      <c r="H14524" s="3">
        <v>14.65</v>
      </c>
      <c r="I14524" s="3">
        <v>68.855000000000004</v>
      </c>
      <c r="J14524" s="3">
        <v>1548.5050000000001</v>
      </c>
      <c r="K14524" s="4">
        <v>0.34999999999999992</v>
      </c>
      <c r="L14524" s="73">
        <v>2811.1321538461539</v>
      </c>
    </row>
    <row r="14525" spans="1:12" x14ac:dyDescent="0.35">
      <c r="A14525" s="1" t="s">
        <v>24410</v>
      </c>
      <c r="B14525" t="s">
        <v>24411</v>
      </c>
      <c r="C14525" t="s">
        <v>363</v>
      </c>
      <c r="D14525" t="s">
        <v>364</v>
      </c>
      <c r="E14525">
        <v>1</v>
      </c>
      <c r="F14525" s="2">
        <v>25.66</v>
      </c>
      <c r="G14525" s="3">
        <v>49</v>
      </c>
      <c r="H14525" s="3">
        <v>0.25659999999999999</v>
      </c>
      <c r="I14525" s="3">
        <v>1.2060200000000001</v>
      </c>
      <c r="J14525" s="3">
        <v>27.122619999999998</v>
      </c>
      <c r="K14525" s="4">
        <v>0.35000000000000003</v>
      </c>
      <c r="L14525" s="73">
        <v>49.237987076923076</v>
      </c>
    </row>
    <row r="14526" spans="1:12" x14ac:dyDescent="0.35">
      <c r="A14526" s="1" t="s">
        <v>24412</v>
      </c>
      <c r="B14526" t="s">
        <v>21023</v>
      </c>
      <c r="C14526" t="s">
        <v>363</v>
      </c>
      <c r="D14526" t="s">
        <v>364</v>
      </c>
      <c r="E14526">
        <v>1</v>
      </c>
      <c r="F14526" s="2">
        <v>149.32</v>
      </c>
      <c r="G14526" s="3">
        <v>309.64999999999998</v>
      </c>
      <c r="H14526" s="3">
        <v>1.4931999999999999</v>
      </c>
      <c r="I14526" s="3">
        <v>7.0180400000000001</v>
      </c>
      <c r="J14526" s="3">
        <v>157.83124000000001</v>
      </c>
      <c r="K14526" s="4">
        <v>0.34999999999999992</v>
      </c>
      <c r="L14526" s="73">
        <v>286.52440492307693</v>
      </c>
    </row>
    <row r="14527" spans="1:12" x14ac:dyDescent="0.35">
      <c r="A14527" s="1" t="s">
        <v>24413</v>
      </c>
      <c r="B14527" t="s">
        <v>24414</v>
      </c>
      <c r="C14527" t="s">
        <v>363</v>
      </c>
      <c r="D14527" t="s">
        <v>364</v>
      </c>
      <c r="E14527">
        <v>1</v>
      </c>
      <c r="F14527" s="2">
        <v>1315.6</v>
      </c>
      <c r="G14527" s="3">
        <v>2860</v>
      </c>
      <c r="H14527" s="3">
        <v>13.155999999999999</v>
      </c>
      <c r="I14527" s="3">
        <v>61.833199999999998</v>
      </c>
      <c r="J14527" s="3">
        <v>1390.5891999999999</v>
      </c>
      <c r="K14527" s="4">
        <v>0.35000000000000003</v>
      </c>
      <c r="L14527" s="73">
        <v>2524.45424</v>
      </c>
    </row>
    <row r="14528" spans="1:12" x14ac:dyDescent="0.35">
      <c r="A14528" s="1" t="s">
        <v>24415</v>
      </c>
      <c r="B14528" t="s">
        <v>24416</v>
      </c>
      <c r="C14528" t="s">
        <v>363</v>
      </c>
      <c r="D14528" t="s">
        <v>364</v>
      </c>
      <c r="E14528">
        <v>1</v>
      </c>
      <c r="F14528" s="2">
        <v>8915</v>
      </c>
      <c r="G14528" s="3">
        <v>17844</v>
      </c>
      <c r="H14528" s="3">
        <v>89.15</v>
      </c>
      <c r="I14528" s="3">
        <v>419.005</v>
      </c>
      <c r="J14528" s="3">
        <v>9423.1549999999988</v>
      </c>
      <c r="K14528" s="4">
        <v>0.35</v>
      </c>
      <c r="L14528" s="73">
        <v>17106.650615384613</v>
      </c>
    </row>
    <row r="14529" spans="1:12" x14ac:dyDescent="0.35">
      <c r="A14529" s="1">
        <v>60010</v>
      </c>
      <c r="B14529" t="s">
        <v>24417</v>
      </c>
      <c r="C14529" t="s">
        <v>1596</v>
      </c>
      <c r="D14529" t="s">
        <v>1597</v>
      </c>
      <c r="E14529">
        <v>1</v>
      </c>
      <c r="F14529" s="2">
        <v>969.54</v>
      </c>
      <c r="G14529" s="3">
        <v>256.95</v>
      </c>
      <c r="H14529" s="3">
        <v>9.6953999999999994</v>
      </c>
      <c r="I14529" s="3">
        <v>45.568379999999998</v>
      </c>
      <c r="J14529" s="3">
        <v>1024.80378</v>
      </c>
      <c r="K14529" s="4">
        <v>0.25999999999999995</v>
      </c>
      <c r="L14529" s="73">
        <v>1634.1465681081079</v>
      </c>
    </row>
    <row r="14530" spans="1:12" x14ac:dyDescent="0.35">
      <c r="A14530" s="1" t="s">
        <v>24418</v>
      </c>
      <c r="B14530" t="s">
        <v>21838</v>
      </c>
      <c r="C14530" t="s">
        <v>363</v>
      </c>
      <c r="D14530" t="s">
        <v>364</v>
      </c>
      <c r="E14530">
        <v>1</v>
      </c>
      <c r="F14530" s="2">
        <v>312.8</v>
      </c>
      <c r="G14530" s="3">
        <v>720</v>
      </c>
      <c r="H14530" s="3">
        <v>3.1280000000000001</v>
      </c>
      <c r="I14530" s="3">
        <v>14.701600000000001</v>
      </c>
      <c r="J14530" s="3">
        <v>330.62959999999998</v>
      </c>
      <c r="K14530" s="4">
        <v>0.35</v>
      </c>
      <c r="L14530" s="73">
        <v>600.21988923076924</v>
      </c>
    </row>
    <row r="14531" spans="1:12" x14ac:dyDescent="0.35">
      <c r="A14531" s="1" t="s">
        <v>24419</v>
      </c>
      <c r="B14531" t="s">
        <v>20734</v>
      </c>
      <c r="C14531" t="s">
        <v>363</v>
      </c>
      <c r="D14531" t="s">
        <v>364</v>
      </c>
      <c r="E14531">
        <v>1</v>
      </c>
      <c r="F14531" s="2">
        <v>271.14</v>
      </c>
      <c r="G14531" s="3">
        <v>543</v>
      </c>
      <c r="H14531" s="3">
        <v>2.7113999999999998</v>
      </c>
      <c r="I14531" s="3">
        <v>12.74358</v>
      </c>
      <c r="J14531" s="3">
        <v>286.59498000000002</v>
      </c>
      <c r="K14531" s="4">
        <v>0.35000000000000003</v>
      </c>
      <c r="L14531" s="73">
        <v>520.28011753846158</v>
      </c>
    </row>
    <row r="14532" spans="1:12" x14ac:dyDescent="0.35">
      <c r="A14532" s="1" t="s">
        <v>24420</v>
      </c>
      <c r="B14532" t="s">
        <v>24421</v>
      </c>
      <c r="C14532" t="s">
        <v>363</v>
      </c>
      <c r="D14532" t="s">
        <v>364</v>
      </c>
      <c r="E14532">
        <v>1</v>
      </c>
      <c r="F14532" s="2">
        <v>84.32</v>
      </c>
      <c r="G14532" s="3">
        <v>181</v>
      </c>
      <c r="H14532" s="3">
        <v>0.84319999999999995</v>
      </c>
      <c r="I14532" s="3">
        <v>3.9630399999999999</v>
      </c>
      <c r="J14532" s="3">
        <v>89.126239999999996</v>
      </c>
      <c r="K14532" s="4">
        <v>0.35000000000000003</v>
      </c>
      <c r="L14532" s="73">
        <v>161.79840492307693</v>
      </c>
    </row>
    <row r="14533" spans="1:12" x14ac:dyDescent="0.35">
      <c r="A14533" s="1" t="s">
        <v>24422</v>
      </c>
      <c r="B14533" t="s">
        <v>24423</v>
      </c>
      <c r="C14533" t="s">
        <v>363</v>
      </c>
      <c r="D14533" t="s">
        <v>364</v>
      </c>
      <c r="E14533">
        <v>1</v>
      </c>
      <c r="F14533" s="2">
        <v>1274.7331999999999</v>
      </c>
      <c r="G14533" s="3">
        <v>1998</v>
      </c>
      <c r="H14533" s="3">
        <v>12.747332</v>
      </c>
      <c r="I14533" s="3">
        <v>59.912460399999993</v>
      </c>
      <c r="J14533" s="3">
        <v>1347.3929923999999</v>
      </c>
      <c r="K14533" s="4">
        <v>0.35000000000000003</v>
      </c>
      <c r="L14533" s="73">
        <v>2446.0365092799998</v>
      </c>
    </row>
    <row r="14534" spans="1:12" x14ac:dyDescent="0.35">
      <c r="A14534" s="1">
        <v>767963</v>
      </c>
      <c r="B14534" t="s">
        <v>19599</v>
      </c>
      <c r="C14534" t="s">
        <v>34</v>
      </c>
      <c r="D14534" t="s">
        <v>35</v>
      </c>
      <c r="E14534">
        <v>1</v>
      </c>
      <c r="F14534" s="2">
        <v>0.253</v>
      </c>
      <c r="G14534" s="3">
        <v>1</v>
      </c>
      <c r="H14534" s="3">
        <v>2.5300000000000001E-3</v>
      </c>
      <c r="I14534" s="3">
        <v>1.1891000000000001E-2</v>
      </c>
      <c r="J14534" s="3">
        <v>0.26742099999999996</v>
      </c>
      <c r="K14534" s="4">
        <v>0.35</v>
      </c>
      <c r="L14534" s="73">
        <v>0.48547196923076918</v>
      </c>
    </row>
    <row r="14535" spans="1:12" x14ac:dyDescent="0.35">
      <c r="A14535" s="1" t="s">
        <v>24424</v>
      </c>
      <c r="B14535" t="s">
        <v>24425</v>
      </c>
      <c r="C14535" t="s">
        <v>34</v>
      </c>
      <c r="D14535" t="s">
        <v>35</v>
      </c>
      <c r="E14535">
        <v>1</v>
      </c>
      <c r="F14535" s="2">
        <v>364.27</v>
      </c>
      <c r="G14535" s="3">
        <v>890</v>
      </c>
      <c r="H14535" s="3">
        <v>3.6427</v>
      </c>
      <c r="I14535" s="3">
        <v>17.12069</v>
      </c>
      <c r="J14535" s="3">
        <v>385.03339</v>
      </c>
      <c r="K14535" s="4">
        <v>0.35000000000000003</v>
      </c>
      <c r="L14535" s="73">
        <v>698.9836926153846</v>
      </c>
    </row>
    <row r="14536" spans="1:12" x14ac:dyDescent="0.35">
      <c r="A14536" s="1" t="s">
        <v>24426</v>
      </c>
      <c r="B14536" t="s">
        <v>24427</v>
      </c>
      <c r="C14536" t="s">
        <v>363</v>
      </c>
      <c r="D14536" t="s">
        <v>364</v>
      </c>
      <c r="E14536">
        <v>1</v>
      </c>
      <c r="F14536" s="2">
        <v>95.582099999999997</v>
      </c>
      <c r="G14536" s="3">
        <v>223</v>
      </c>
      <c r="H14536" s="3">
        <v>0.95582100000000003</v>
      </c>
      <c r="I14536" s="3">
        <v>4.4923586999999996</v>
      </c>
      <c r="J14536" s="3">
        <v>101.03027969999999</v>
      </c>
      <c r="K14536" s="4">
        <v>0.35</v>
      </c>
      <c r="L14536" s="73">
        <v>183.4088154553846</v>
      </c>
    </row>
    <row r="14537" spans="1:12" x14ac:dyDescent="0.35">
      <c r="A14537" s="1" t="s">
        <v>24428</v>
      </c>
      <c r="B14537" t="s">
        <v>24429</v>
      </c>
      <c r="C14537" t="s">
        <v>34</v>
      </c>
      <c r="D14537" t="s">
        <v>35</v>
      </c>
      <c r="E14537">
        <v>1</v>
      </c>
      <c r="F14537" s="2">
        <v>99.09</v>
      </c>
      <c r="G14537" s="3">
        <v>246</v>
      </c>
      <c r="H14537" s="3">
        <v>0.9909</v>
      </c>
      <c r="I14537" s="3">
        <v>4.6572300000000002</v>
      </c>
      <c r="J14537" s="3">
        <v>104.73813</v>
      </c>
      <c r="K14537" s="4">
        <v>0.35</v>
      </c>
      <c r="L14537" s="73">
        <v>190.13998984615384</v>
      </c>
    </row>
    <row r="14538" spans="1:12" x14ac:dyDescent="0.35">
      <c r="A14538" s="1" t="s">
        <v>24430</v>
      </c>
      <c r="B14538" t="s">
        <v>20430</v>
      </c>
      <c r="C14538" t="s">
        <v>34</v>
      </c>
      <c r="D14538" t="s">
        <v>35</v>
      </c>
      <c r="E14538">
        <v>1</v>
      </c>
      <c r="F14538" s="2">
        <v>9801</v>
      </c>
      <c r="G14538" s="3">
        <v>27220</v>
      </c>
      <c r="H14538" s="3">
        <v>98.01</v>
      </c>
      <c r="I14538" s="3">
        <v>460.64699999999999</v>
      </c>
      <c r="J14538" s="3">
        <v>10359.657000000001</v>
      </c>
      <c r="K14538" s="4">
        <v>0.34999999999999992</v>
      </c>
      <c r="L14538" s="73">
        <v>18806.761938461539</v>
      </c>
    </row>
    <row r="14539" spans="1:12" x14ac:dyDescent="0.35">
      <c r="A14539" s="1" t="s">
        <v>24431</v>
      </c>
      <c r="B14539" t="s">
        <v>24432</v>
      </c>
      <c r="C14539" t="s">
        <v>363</v>
      </c>
      <c r="D14539" t="s">
        <v>364</v>
      </c>
      <c r="E14539">
        <v>1</v>
      </c>
      <c r="F14539" s="2">
        <v>981.6</v>
      </c>
      <c r="G14539" s="3">
        <v>2387</v>
      </c>
      <c r="H14539" s="3">
        <v>9.8160000000000007</v>
      </c>
      <c r="I14539" s="3">
        <v>46.135200000000005</v>
      </c>
      <c r="J14539" s="3">
        <v>1037.5512000000001</v>
      </c>
      <c r="K14539" s="4">
        <v>0.35</v>
      </c>
      <c r="L14539" s="73">
        <v>1883.5544861538463</v>
      </c>
    </row>
    <row r="14540" spans="1:12" x14ac:dyDescent="0.35">
      <c r="A14540" s="1" t="s">
        <v>24433</v>
      </c>
      <c r="B14540" t="s">
        <v>24434</v>
      </c>
      <c r="C14540" t="s">
        <v>363</v>
      </c>
      <c r="D14540" t="s">
        <v>364</v>
      </c>
      <c r="E14540">
        <v>1</v>
      </c>
      <c r="F14540" s="2">
        <v>2064.73</v>
      </c>
      <c r="G14540" s="3">
        <v>448</v>
      </c>
      <c r="H14540" s="3">
        <v>20.647300000000001</v>
      </c>
      <c r="I14540" s="3">
        <v>97.042310000000001</v>
      </c>
      <c r="J14540" s="3">
        <v>2182.4196099999999</v>
      </c>
      <c r="K14540" s="4">
        <v>0.34999999999999992</v>
      </c>
      <c r="L14540" s="73">
        <v>3961.9309843076917</v>
      </c>
    </row>
    <row r="14541" spans="1:12" x14ac:dyDescent="0.35">
      <c r="A14541" s="1" t="s">
        <v>24435</v>
      </c>
      <c r="B14541" t="s">
        <v>1571</v>
      </c>
      <c r="C14541" t="s">
        <v>34</v>
      </c>
      <c r="D14541" t="s">
        <v>35</v>
      </c>
      <c r="E14541">
        <v>1</v>
      </c>
      <c r="F14541" s="2">
        <v>29501.01</v>
      </c>
      <c r="G14541" s="3">
        <v>81936</v>
      </c>
      <c r="H14541" s="3">
        <v>295.01009999999997</v>
      </c>
      <c r="I14541" s="3">
        <v>1386.54747</v>
      </c>
      <c r="J14541" s="3">
        <v>31182.567569999999</v>
      </c>
      <c r="K14541" s="4">
        <v>0.35000000000000003</v>
      </c>
      <c r="L14541" s="73">
        <v>56608.353434769233</v>
      </c>
    </row>
    <row r="14542" spans="1:12" x14ac:dyDescent="0.35">
      <c r="A14542" s="1" t="s">
        <v>24436</v>
      </c>
      <c r="B14542" t="s">
        <v>24437</v>
      </c>
      <c r="C14542" t="s">
        <v>363</v>
      </c>
      <c r="D14542" t="s">
        <v>364</v>
      </c>
      <c r="E14542">
        <v>1</v>
      </c>
      <c r="F14542" s="2">
        <v>13.6</v>
      </c>
      <c r="G14542" s="3">
        <v>29.72</v>
      </c>
      <c r="H14542" s="3">
        <v>0.13600000000000001</v>
      </c>
      <c r="I14542" s="3">
        <v>0.63919999999999999</v>
      </c>
      <c r="J14542" s="3">
        <v>14.3752</v>
      </c>
      <c r="K14542" s="4">
        <v>0.35</v>
      </c>
      <c r="L14542" s="73">
        <v>26.096516923076923</v>
      </c>
    </row>
    <row r="14543" spans="1:12" x14ac:dyDescent="0.35">
      <c r="A14543" s="1" t="s">
        <v>24438</v>
      </c>
      <c r="B14543" t="s">
        <v>20077</v>
      </c>
      <c r="C14543" t="s">
        <v>34</v>
      </c>
      <c r="D14543" t="s">
        <v>35</v>
      </c>
      <c r="E14543">
        <v>1</v>
      </c>
      <c r="F14543" s="2">
        <v>14133.04</v>
      </c>
      <c r="G14543" s="3">
        <v>39253</v>
      </c>
      <c r="H14543" s="3">
        <v>141.33040000000003</v>
      </c>
      <c r="I14543" s="3">
        <v>664.25288</v>
      </c>
      <c r="J14543" s="3">
        <v>14938.623280000002</v>
      </c>
      <c r="K14543" s="4">
        <v>0.35</v>
      </c>
      <c r="L14543" s="73">
        <v>27119.346877538464</v>
      </c>
    </row>
    <row r="14544" spans="1:12" x14ac:dyDescent="0.35">
      <c r="A14544" s="1" t="s">
        <v>24439</v>
      </c>
      <c r="B14544" t="s">
        <v>24440</v>
      </c>
      <c r="C14544" t="s">
        <v>363</v>
      </c>
      <c r="D14544" t="s">
        <v>364</v>
      </c>
      <c r="E14544">
        <v>1</v>
      </c>
      <c r="F14544" s="2">
        <v>1627.3175000000001</v>
      </c>
      <c r="G14544" s="3">
        <v>3733</v>
      </c>
      <c r="H14544" s="3">
        <v>16.273175000000002</v>
      </c>
      <c r="I14544" s="3">
        <v>76.483922500000006</v>
      </c>
      <c r="J14544" s="3">
        <v>1720.0745975000002</v>
      </c>
      <c r="K14544" s="4">
        <v>0.35</v>
      </c>
      <c r="L14544" s="73">
        <v>3122.5969616153848</v>
      </c>
    </row>
    <row r="14545" spans="1:12" x14ac:dyDescent="0.35">
      <c r="A14545" s="1" t="s">
        <v>24441</v>
      </c>
      <c r="B14545" t="s">
        <v>7968</v>
      </c>
      <c r="C14545" t="s">
        <v>34</v>
      </c>
      <c r="D14545" t="s">
        <v>35</v>
      </c>
      <c r="E14545">
        <v>1</v>
      </c>
      <c r="F14545" s="2">
        <v>8898.1200000000008</v>
      </c>
      <c r="G14545" s="3">
        <v>24716</v>
      </c>
      <c r="H14545" s="3">
        <v>88.981200000000015</v>
      </c>
      <c r="I14545" s="3">
        <v>418.21164000000005</v>
      </c>
      <c r="J14545" s="3">
        <v>9405.3128400000005</v>
      </c>
      <c r="K14545" s="4">
        <v>0.34999999999999992</v>
      </c>
      <c r="L14545" s="73">
        <v>17074.260232615383</v>
      </c>
    </row>
    <row r="14546" spans="1:12" x14ac:dyDescent="0.35">
      <c r="A14546" s="1" t="s">
        <v>24442</v>
      </c>
      <c r="B14546" t="s">
        <v>24443</v>
      </c>
      <c r="C14546" t="s">
        <v>363</v>
      </c>
      <c r="D14546" t="s">
        <v>364</v>
      </c>
      <c r="E14546">
        <v>1</v>
      </c>
      <c r="F14546" s="2">
        <v>1740</v>
      </c>
      <c r="G14546" s="3">
        <v>2937.4</v>
      </c>
      <c r="H14546" s="3">
        <v>17.400000000000002</v>
      </c>
      <c r="I14546" s="3">
        <v>81.78</v>
      </c>
      <c r="J14546" s="3">
        <v>1839.18</v>
      </c>
      <c r="K14546" s="4">
        <v>0.35</v>
      </c>
      <c r="L14546" s="73">
        <v>3338.8190769230769</v>
      </c>
    </row>
    <row r="14547" spans="1:12" x14ac:dyDescent="0.35">
      <c r="A14547" s="1" t="s">
        <v>24444</v>
      </c>
      <c r="B14547" t="s">
        <v>24445</v>
      </c>
      <c r="C14547" t="s">
        <v>13</v>
      </c>
      <c r="D14547" t="s">
        <v>14</v>
      </c>
      <c r="E14547">
        <v>1</v>
      </c>
      <c r="F14547" s="2">
        <v>658.56</v>
      </c>
      <c r="G14547" s="3">
        <v>1320</v>
      </c>
      <c r="H14547" s="3">
        <v>6.5855999999999995</v>
      </c>
      <c r="I14547" s="3">
        <v>30.952319999999997</v>
      </c>
      <c r="J14547" s="3">
        <v>696.09791999999993</v>
      </c>
      <c r="K14547" s="4">
        <v>0.35</v>
      </c>
      <c r="L14547" s="73">
        <v>1263.6854547692305</v>
      </c>
    </row>
    <row r="14548" spans="1:12" x14ac:dyDescent="0.35">
      <c r="A14548" s="1" t="s">
        <v>24446</v>
      </c>
      <c r="B14548" t="s">
        <v>22030</v>
      </c>
      <c r="C14548" t="s">
        <v>34</v>
      </c>
      <c r="D14548" t="s">
        <v>35</v>
      </c>
      <c r="E14548">
        <v>1</v>
      </c>
      <c r="F14548" s="2">
        <v>21193.33</v>
      </c>
      <c r="G14548" s="3">
        <v>58862</v>
      </c>
      <c r="H14548" s="3">
        <v>211.93330000000003</v>
      </c>
      <c r="I14548" s="3">
        <v>996.08651000000009</v>
      </c>
      <c r="J14548" s="3">
        <v>22401.349810000003</v>
      </c>
      <c r="K14548" s="4">
        <v>0.34999999999999992</v>
      </c>
      <c r="L14548" s="73">
        <v>40667.065808923078</v>
      </c>
    </row>
    <row r="14549" spans="1:12" x14ac:dyDescent="0.35">
      <c r="A14549" s="1" t="s">
        <v>24447</v>
      </c>
      <c r="B14549" t="s">
        <v>24448</v>
      </c>
      <c r="C14549" t="s">
        <v>363</v>
      </c>
      <c r="D14549" t="s">
        <v>364</v>
      </c>
      <c r="E14549">
        <v>1</v>
      </c>
      <c r="F14549" s="2">
        <v>2095</v>
      </c>
      <c r="G14549" s="3">
        <v>4310</v>
      </c>
      <c r="H14549" s="3">
        <v>20.95</v>
      </c>
      <c r="I14549" s="3">
        <v>98.465000000000003</v>
      </c>
      <c r="J14549" s="3">
        <v>2214.415</v>
      </c>
      <c r="K14549" s="4">
        <v>0.35</v>
      </c>
      <c r="L14549" s="73">
        <v>4020.014923076923</v>
      </c>
    </row>
    <row r="14550" spans="1:12" x14ac:dyDescent="0.35">
      <c r="A14550" s="1" t="s">
        <v>24449</v>
      </c>
      <c r="B14550" t="s">
        <v>24450</v>
      </c>
      <c r="C14550" t="s">
        <v>363</v>
      </c>
      <c r="D14550" t="s">
        <v>364</v>
      </c>
      <c r="E14550">
        <v>1</v>
      </c>
      <c r="F14550" s="2">
        <v>190</v>
      </c>
      <c r="G14550" s="3">
        <v>382.84</v>
      </c>
      <c r="H14550" s="3">
        <v>1.9000000000000001</v>
      </c>
      <c r="I14550" s="3">
        <v>8.93</v>
      </c>
      <c r="J14550" s="3">
        <v>200.83</v>
      </c>
      <c r="K14550" s="4">
        <v>0.34999999999999992</v>
      </c>
      <c r="L14550" s="73">
        <v>364.58369230769227</v>
      </c>
    </row>
    <row r="14551" spans="1:12" x14ac:dyDescent="0.35">
      <c r="A14551" s="1">
        <v>444340</v>
      </c>
      <c r="B14551" t="s">
        <v>24451</v>
      </c>
      <c r="C14551" t="s">
        <v>34</v>
      </c>
      <c r="D14551" t="s">
        <v>35</v>
      </c>
      <c r="E14551">
        <v>1</v>
      </c>
      <c r="F14551" s="2">
        <v>0.14399999999999999</v>
      </c>
      <c r="G14551" s="3">
        <v>1</v>
      </c>
      <c r="H14551" s="3">
        <v>1.4399999999999999E-3</v>
      </c>
      <c r="I14551" s="3">
        <v>6.7679999999999997E-3</v>
      </c>
      <c r="J14551" s="3">
        <v>0.15220799999999998</v>
      </c>
      <c r="K14551" s="4">
        <v>0.35</v>
      </c>
      <c r="L14551" s="73">
        <v>0.2763160615384615</v>
      </c>
    </row>
    <row r="14552" spans="1:12" x14ac:dyDescent="0.35">
      <c r="A14552" s="1" t="s">
        <v>24452</v>
      </c>
      <c r="B14552" t="s">
        <v>17143</v>
      </c>
      <c r="C14552" t="s">
        <v>26</v>
      </c>
      <c r="D14552" t="s">
        <v>27</v>
      </c>
      <c r="E14552">
        <v>1</v>
      </c>
      <c r="F14552" s="2">
        <v>596.20000000000005</v>
      </c>
      <c r="G14552" s="3">
        <v>1303.04</v>
      </c>
      <c r="H14552" s="3">
        <v>5.9620000000000006</v>
      </c>
      <c r="I14552" s="3">
        <v>28.021400000000003</v>
      </c>
      <c r="J14552" s="3">
        <v>630.18340000000001</v>
      </c>
      <c r="K14552" s="4">
        <v>0.35</v>
      </c>
      <c r="L14552" s="73">
        <v>1144.0252492307691</v>
      </c>
    </row>
    <row r="14553" spans="1:12" x14ac:dyDescent="0.35">
      <c r="A14553" s="1" t="s">
        <v>24453</v>
      </c>
      <c r="B14553" t="s">
        <v>24454</v>
      </c>
      <c r="C14553" t="s">
        <v>363</v>
      </c>
      <c r="D14553" t="s">
        <v>364</v>
      </c>
      <c r="E14553">
        <v>1</v>
      </c>
      <c r="F14553" s="2">
        <v>135.24</v>
      </c>
      <c r="G14553" s="3">
        <v>341</v>
      </c>
      <c r="H14553" s="3">
        <v>1.3524</v>
      </c>
      <c r="I14553" s="3">
        <v>6.3562800000000008</v>
      </c>
      <c r="J14553" s="3">
        <v>142.94868</v>
      </c>
      <c r="K14553" s="4">
        <v>0.35</v>
      </c>
      <c r="L14553" s="73">
        <v>259.50683446153846</v>
      </c>
    </row>
    <row r="14554" spans="1:12" x14ac:dyDescent="0.35">
      <c r="A14554" s="1" t="s">
        <v>24455</v>
      </c>
      <c r="B14554" t="s">
        <v>24456</v>
      </c>
      <c r="C14554" t="s">
        <v>26</v>
      </c>
      <c r="D14554" t="s">
        <v>27</v>
      </c>
      <c r="E14554">
        <v>1</v>
      </c>
      <c r="F14554" s="2">
        <v>1415</v>
      </c>
      <c r="G14554" s="3">
        <v>2874</v>
      </c>
      <c r="H14554" s="3">
        <v>14.15</v>
      </c>
      <c r="I14554" s="3">
        <v>66.504999999999995</v>
      </c>
      <c r="J14554" s="3">
        <v>1495.6550000000002</v>
      </c>
      <c r="K14554" s="4">
        <v>0.35000000000000003</v>
      </c>
      <c r="L14554" s="73">
        <v>2715.1890769230772</v>
      </c>
    </row>
    <row r="14555" spans="1:12" x14ac:dyDescent="0.35">
      <c r="A14555" s="1" t="s">
        <v>24457</v>
      </c>
      <c r="B14555" t="s">
        <v>24458</v>
      </c>
      <c r="C14555" t="s">
        <v>363</v>
      </c>
      <c r="D14555" t="s">
        <v>364</v>
      </c>
      <c r="E14555">
        <v>1</v>
      </c>
      <c r="F14555" s="2">
        <v>176.4</v>
      </c>
      <c r="G14555" s="3">
        <v>349.55200000000002</v>
      </c>
      <c r="H14555" s="3">
        <v>1.764</v>
      </c>
      <c r="I14555" s="3">
        <v>8.2908000000000008</v>
      </c>
      <c r="J14555" s="3">
        <v>186.45480000000001</v>
      </c>
      <c r="K14555" s="4">
        <v>0.35</v>
      </c>
      <c r="L14555" s="73">
        <v>338.4871753846154</v>
      </c>
    </row>
    <row r="14556" spans="1:12" x14ac:dyDescent="0.35">
      <c r="A14556" s="1" t="s">
        <v>24459</v>
      </c>
      <c r="B14556" t="s">
        <v>7968</v>
      </c>
      <c r="C14556" t="s">
        <v>34</v>
      </c>
      <c r="D14556" t="s">
        <v>35</v>
      </c>
      <c r="E14556">
        <v>1</v>
      </c>
      <c r="F14556" s="2">
        <v>12462.12</v>
      </c>
      <c r="G14556" s="3">
        <v>34612</v>
      </c>
      <c r="H14556" s="3">
        <v>124.62120000000002</v>
      </c>
      <c r="I14556" s="3">
        <v>585.71964000000003</v>
      </c>
      <c r="J14556" s="3">
        <v>13172.46084</v>
      </c>
      <c r="K14556" s="4">
        <v>0.35000000000000003</v>
      </c>
      <c r="L14556" s="73">
        <v>23913.082755692307</v>
      </c>
    </row>
    <row r="14557" spans="1:12" x14ac:dyDescent="0.35">
      <c r="A14557" s="1" t="s">
        <v>24460</v>
      </c>
      <c r="B14557" t="s">
        <v>24461</v>
      </c>
      <c r="C14557" t="s">
        <v>363</v>
      </c>
      <c r="D14557" t="s">
        <v>364</v>
      </c>
      <c r="E14557">
        <v>1</v>
      </c>
      <c r="F14557" s="2">
        <v>1890.89</v>
      </c>
      <c r="G14557" s="3">
        <v>2462</v>
      </c>
      <c r="H14557" s="3">
        <v>18.908900000000003</v>
      </c>
      <c r="I14557" s="3">
        <v>88.871830000000003</v>
      </c>
      <c r="J14557" s="3">
        <v>1998.67073</v>
      </c>
      <c r="K14557" s="4">
        <v>0.35000000000000003</v>
      </c>
      <c r="L14557" s="73">
        <v>3628.3560944615388</v>
      </c>
    </row>
    <row r="14558" spans="1:12" x14ac:dyDescent="0.35">
      <c r="A14558" s="1" t="s">
        <v>24462</v>
      </c>
      <c r="B14558" t="s">
        <v>2152</v>
      </c>
      <c r="C14558" t="s">
        <v>34</v>
      </c>
      <c r="D14558" t="s">
        <v>35</v>
      </c>
      <c r="E14558">
        <v>1</v>
      </c>
      <c r="F14558" s="2">
        <v>11196</v>
      </c>
      <c r="G14558" s="3">
        <v>29658</v>
      </c>
      <c r="H14558" s="3">
        <v>111.96000000000001</v>
      </c>
      <c r="I14558" s="3">
        <v>526.21199999999999</v>
      </c>
      <c r="J14558" s="3">
        <v>11834.171999999999</v>
      </c>
      <c r="K14558" s="4">
        <v>0.35</v>
      </c>
      <c r="L14558" s="73">
        <v>21483.573784615379</v>
      </c>
    </row>
    <row r="14559" spans="1:12" x14ac:dyDescent="0.35">
      <c r="A14559" s="1" t="s">
        <v>24463</v>
      </c>
      <c r="B14559" t="s">
        <v>24464</v>
      </c>
      <c r="C14559" t="s">
        <v>26</v>
      </c>
      <c r="D14559" t="s">
        <v>27</v>
      </c>
      <c r="E14559">
        <v>1</v>
      </c>
      <c r="F14559" s="2">
        <v>16385</v>
      </c>
      <c r="G14559" s="3">
        <v>34422.68</v>
      </c>
      <c r="H14559" s="3">
        <v>163.85</v>
      </c>
      <c r="I14559" s="3">
        <v>770.09500000000003</v>
      </c>
      <c r="J14559" s="3">
        <v>17318.945</v>
      </c>
      <c r="K14559" s="4">
        <v>0.35</v>
      </c>
      <c r="L14559" s="73">
        <v>31440.546307692308</v>
      </c>
    </row>
    <row r="14560" spans="1:12" x14ac:dyDescent="0.35">
      <c r="A14560" s="1" t="s">
        <v>24465</v>
      </c>
      <c r="B14560" t="s">
        <v>24466</v>
      </c>
      <c r="C14560" t="s">
        <v>34</v>
      </c>
      <c r="D14560" t="s">
        <v>35</v>
      </c>
      <c r="E14560">
        <v>1</v>
      </c>
      <c r="F14560" s="2">
        <v>29</v>
      </c>
      <c r="G14560" s="3">
        <v>79</v>
      </c>
      <c r="H14560" s="3">
        <v>0.28999999999999998</v>
      </c>
      <c r="I14560" s="3">
        <v>1.363</v>
      </c>
      <c r="J14560" s="3">
        <v>30.652999999999999</v>
      </c>
      <c r="K14560" s="4">
        <v>0.35000000000000003</v>
      </c>
      <c r="L14560" s="73">
        <v>55.646984615384611</v>
      </c>
    </row>
    <row r="14561" spans="1:12" x14ac:dyDescent="0.35">
      <c r="A14561" s="1" t="s">
        <v>24467</v>
      </c>
      <c r="B14561" t="s">
        <v>24468</v>
      </c>
      <c r="C14561" t="s">
        <v>13</v>
      </c>
      <c r="D14561" t="s">
        <v>14</v>
      </c>
      <c r="E14561">
        <v>1</v>
      </c>
      <c r="F14561" s="2">
        <v>140.28</v>
      </c>
      <c r="G14561" s="3">
        <v>281</v>
      </c>
      <c r="H14561" s="3">
        <v>1.4028</v>
      </c>
      <c r="I14561" s="3">
        <v>6.5931600000000001</v>
      </c>
      <c r="J14561" s="3">
        <v>148.27596000000003</v>
      </c>
      <c r="K14561" s="4">
        <v>0.35</v>
      </c>
      <c r="L14561" s="73">
        <v>269.17789661538467</v>
      </c>
    </row>
    <row r="14562" spans="1:12" x14ac:dyDescent="0.35">
      <c r="A14562" s="1" t="s">
        <v>24469</v>
      </c>
      <c r="B14562" t="s">
        <v>24470</v>
      </c>
      <c r="C14562" t="s">
        <v>363</v>
      </c>
      <c r="D14562" t="s">
        <v>364</v>
      </c>
      <c r="E14562">
        <v>1</v>
      </c>
      <c r="F14562" s="2">
        <v>4434.8599999999997</v>
      </c>
      <c r="G14562" s="3">
        <v>6959</v>
      </c>
      <c r="H14562" s="3">
        <v>44.348599999999998</v>
      </c>
      <c r="I14562" s="3">
        <v>208.43841999999998</v>
      </c>
      <c r="J14562" s="3">
        <v>4687.6470200000003</v>
      </c>
      <c r="K14562" s="4">
        <v>0.34999999999999992</v>
      </c>
      <c r="L14562" s="73">
        <v>8509.8822824615381</v>
      </c>
    </row>
    <row r="14563" spans="1:12" x14ac:dyDescent="0.35">
      <c r="A14563" s="1" t="s">
        <v>24471</v>
      </c>
      <c r="B14563" t="s">
        <v>24472</v>
      </c>
      <c r="C14563" t="s">
        <v>363</v>
      </c>
      <c r="D14563" t="s">
        <v>364</v>
      </c>
      <c r="E14563">
        <v>1</v>
      </c>
      <c r="F14563" s="2">
        <v>33.07</v>
      </c>
      <c r="G14563" s="3">
        <v>372</v>
      </c>
      <c r="H14563" s="3">
        <v>0.33069999999999999</v>
      </c>
      <c r="I14563" s="3">
        <v>1.5542899999999999</v>
      </c>
      <c r="J14563" s="3">
        <v>34.954990000000002</v>
      </c>
      <c r="K14563" s="4">
        <v>0.35</v>
      </c>
      <c r="L14563" s="73">
        <v>63.456751076923084</v>
      </c>
    </row>
    <row r="14564" spans="1:12" x14ac:dyDescent="0.35">
      <c r="A14564" s="1" t="s">
        <v>24473</v>
      </c>
      <c r="B14564" t="s">
        <v>24474</v>
      </c>
      <c r="C14564" t="s">
        <v>363</v>
      </c>
      <c r="D14564" t="s">
        <v>364</v>
      </c>
      <c r="E14564">
        <v>1</v>
      </c>
      <c r="F14564" s="2">
        <v>1313.76</v>
      </c>
      <c r="G14564" s="3">
        <v>18</v>
      </c>
      <c r="H14564" s="3">
        <v>13.137600000000001</v>
      </c>
      <c r="I14564" s="3">
        <v>61.746719999999996</v>
      </c>
      <c r="J14564" s="3">
        <v>1388.6443200000001</v>
      </c>
      <c r="K14564" s="4">
        <v>0.35000000000000003</v>
      </c>
      <c r="L14564" s="73">
        <v>2520.9235347692311</v>
      </c>
    </row>
    <row r="14565" spans="1:12" x14ac:dyDescent="0.35">
      <c r="A14565" s="1" t="s">
        <v>24475</v>
      </c>
      <c r="B14565" t="s">
        <v>23735</v>
      </c>
      <c r="C14565" t="s">
        <v>363</v>
      </c>
      <c r="D14565" t="s">
        <v>364</v>
      </c>
      <c r="E14565">
        <v>1</v>
      </c>
      <c r="F14565" s="2">
        <v>2140.9299999999998</v>
      </c>
      <c r="G14565" s="3">
        <v>192</v>
      </c>
      <c r="H14565" s="3">
        <v>21.409299999999998</v>
      </c>
      <c r="I14565" s="3">
        <v>100.62370999999999</v>
      </c>
      <c r="J14565" s="3">
        <v>2262.9630099999995</v>
      </c>
      <c r="K14565" s="4">
        <v>0.35</v>
      </c>
      <c r="L14565" s="73">
        <v>4108.1482335384608</v>
      </c>
    </row>
    <row r="14566" spans="1:12" x14ac:dyDescent="0.35">
      <c r="A14566" s="1" t="s">
        <v>24476</v>
      </c>
      <c r="B14566" t="s">
        <v>19609</v>
      </c>
      <c r="C14566" t="s">
        <v>34</v>
      </c>
      <c r="D14566" t="s">
        <v>35</v>
      </c>
      <c r="E14566">
        <v>1</v>
      </c>
      <c r="F14566" s="2">
        <v>4538.16</v>
      </c>
      <c r="G14566" s="3">
        <v>12107</v>
      </c>
      <c r="H14566" s="3">
        <v>45.381599999999999</v>
      </c>
      <c r="I14566" s="3">
        <v>213.29352</v>
      </c>
      <c r="J14566" s="3">
        <v>4796.8351199999997</v>
      </c>
      <c r="K14566" s="4">
        <v>0.35</v>
      </c>
      <c r="L14566" s="73">
        <v>8708.1006793846136</v>
      </c>
    </row>
    <row r="14567" spans="1:12" x14ac:dyDescent="0.35">
      <c r="A14567" s="1" t="s">
        <v>24477</v>
      </c>
      <c r="B14567" t="s">
        <v>24478</v>
      </c>
      <c r="C14567" t="s">
        <v>363</v>
      </c>
      <c r="D14567" t="s">
        <v>364</v>
      </c>
      <c r="E14567">
        <v>1</v>
      </c>
      <c r="F14567" s="2">
        <v>7635</v>
      </c>
      <c r="G14567" s="3">
        <v>13976.16</v>
      </c>
      <c r="H14567" s="3">
        <v>76.350000000000009</v>
      </c>
      <c r="I14567" s="3">
        <v>358.84500000000003</v>
      </c>
      <c r="J14567" s="3">
        <v>8070.1950000000006</v>
      </c>
      <c r="K14567" s="4">
        <v>0.35</v>
      </c>
      <c r="L14567" s="73">
        <v>14650.507846153847</v>
      </c>
    </row>
    <row r="14568" spans="1:12" x14ac:dyDescent="0.35">
      <c r="A14568" s="1" t="s">
        <v>24479</v>
      </c>
      <c r="B14568" t="s">
        <v>24480</v>
      </c>
      <c r="C14568" t="s">
        <v>363</v>
      </c>
      <c r="D14568" t="s">
        <v>364</v>
      </c>
      <c r="E14568">
        <v>1</v>
      </c>
      <c r="F14568" s="2">
        <v>850.2</v>
      </c>
      <c r="G14568" s="3">
        <v>1313</v>
      </c>
      <c r="H14568" s="3">
        <v>8.5020000000000007</v>
      </c>
      <c r="I14568" s="3">
        <v>39.959400000000002</v>
      </c>
      <c r="J14568" s="3">
        <v>898.66139999999996</v>
      </c>
      <c r="K14568" s="4">
        <v>0.34999999999999992</v>
      </c>
      <c r="L14568" s="73">
        <v>1631.4160799999997</v>
      </c>
    </row>
    <row r="14569" spans="1:12" x14ac:dyDescent="0.35">
      <c r="A14569" s="1" t="s">
        <v>24481</v>
      </c>
      <c r="B14569" t="s">
        <v>24482</v>
      </c>
      <c r="C14569" t="s">
        <v>13</v>
      </c>
      <c r="D14569" t="s">
        <v>14</v>
      </c>
      <c r="E14569">
        <v>1</v>
      </c>
      <c r="F14569" s="2">
        <v>159.6</v>
      </c>
      <c r="G14569" s="3">
        <v>319</v>
      </c>
      <c r="H14569" s="3">
        <v>1.5960000000000001</v>
      </c>
      <c r="I14569" s="3">
        <v>7.5011999999999999</v>
      </c>
      <c r="J14569" s="3">
        <v>168.69720000000001</v>
      </c>
      <c r="K14569" s="4">
        <v>0.35</v>
      </c>
      <c r="L14569" s="73">
        <v>306.25030153846154</v>
      </c>
    </row>
    <row r="14570" spans="1:12" x14ac:dyDescent="0.35">
      <c r="A14570" s="1" t="s">
        <v>24483</v>
      </c>
      <c r="B14570" t="s">
        <v>24484</v>
      </c>
      <c r="C14570" t="s">
        <v>21</v>
      </c>
      <c r="D14570" t="s">
        <v>22</v>
      </c>
      <c r="E14570">
        <v>1</v>
      </c>
      <c r="F14570" s="2">
        <v>32.47</v>
      </c>
      <c r="G14570" s="3">
        <v>78</v>
      </c>
      <c r="H14570" s="3">
        <v>0.32469999999999999</v>
      </c>
      <c r="I14570" s="3">
        <v>1.5260899999999999</v>
      </c>
      <c r="J14570" s="3">
        <v>34.320790000000002</v>
      </c>
      <c r="K14570" s="4">
        <v>0.35000000000000003</v>
      </c>
      <c r="L14570" s="73">
        <v>62.305434153846157</v>
      </c>
    </row>
    <row r="14571" spans="1:12" x14ac:dyDescent="0.35">
      <c r="A14571" s="1" t="s">
        <v>24485</v>
      </c>
      <c r="B14571" t="s">
        <v>24486</v>
      </c>
      <c r="C14571" t="s">
        <v>363</v>
      </c>
      <c r="D14571" t="s">
        <v>364</v>
      </c>
      <c r="E14571">
        <v>1</v>
      </c>
      <c r="F14571" s="2">
        <v>9.7200000000000006</v>
      </c>
      <c r="G14571" s="3">
        <v>21</v>
      </c>
      <c r="H14571" s="3">
        <v>9.7200000000000009E-2</v>
      </c>
      <c r="I14571" s="3">
        <v>0.45684000000000002</v>
      </c>
      <c r="J14571" s="3">
        <v>10.274040000000001</v>
      </c>
      <c r="K14571" s="4">
        <v>0.35000000000000003</v>
      </c>
      <c r="L14571" s="73">
        <v>18.651334153846157</v>
      </c>
    </row>
    <row r="14572" spans="1:12" x14ac:dyDescent="0.35">
      <c r="A14572" s="1" t="s">
        <v>24487</v>
      </c>
      <c r="B14572" t="s">
        <v>24488</v>
      </c>
      <c r="C14572" t="s">
        <v>26</v>
      </c>
      <c r="D14572" t="s">
        <v>27</v>
      </c>
      <c r="E14572">
        <v>1</v>
      </c>
      <c r="F14572" s="2">
        <v>24.39</v>
      </c>
      <c r="G14572" s="3">
        <v>60</v>
      </c>
      <c r="H14572" s="3">
        <v>0.24390000000000001</v>
      </c>
      <c r="I14572" s="3">
        <v>1.1463300000000001</v>
      </c>
      <c r="J14572" s="3">
        <v>25.78023</v>
      </c>
      <c r="K14572" s="4">
        <v>0.35</v>
      </c>
      <c r="L14572" s="73">
        <v>46.801032923076917</v>
      </c>
    </row>
    <row r="14573" spans="1:12" x14ac:dyDescent="0.35">
      <c r="A14573" s="1" t="s">
        <v>24489</v>
      </c>
      <c r="B14573" t="s">
        <v>24490</v>
      </c>
      <c r="C14573" t="s">
        <v>363</v>
      </c>
      <c r="D14573" t="s">
        <v>364</v>
      </c>
      <c r="E14573">
        <v>1</v>
      </c>
      <c r="F14573" s="2">
        <v>241.5</v>
      </c>
      <c r="G14573" s="3">
        <v>527.80999999999995</v>
      </c>
      <c r="H14573" s="3">
        <v>2.415</v>
      </c>
      <c r="I14573" s="3">
        <v>11.3505</v>
      </c>
      <c r="J14573" s="3">
        <v>255.2655</v>
      </c>
      <c r="K14573" s="4">
        <v>0.34999999999999992</v>
      </c>
      <c r="L14573" s="73">
        <v>463.4050615384615</v>
      </c>
    </row>
    <row r="14574" spans="1:12" x14ac:dyDescent="0.35">
      <c r="A14574" s="1" t="s">
        <v>24491</v>
      </c>
      <c r="B14574" t="s">
        <v>1575</v>
      </c>
      <c r="C14574" t="s">
        <v>34</v>
      </c>
      <c r="D14574" t="s">
        <v>35</v>
      </c>
      <c r="E14574">
        <v>1</v>
      </c>
      <c r="F14574" s="2">
        <v>20315.990000000002</v>
      </c>
      <c r="G14574" s="3">
        <v>54459</v>
      </c>
      <c r="H14574" s="3">
        <v>203.15990000000002</v>
      </c>
      <c r="I14574" s="3">
        <v>954.85153000000003</v>
      </c>
      <c r="J14574" s="3">
        <v>21474.00143</v>
      </c>
      <c r="K14574" s="4">
        <v>0.34999999999999992</v>
      </c>
      <c r="L14574" s="73">
        <v>38983.571826769228</v>
      </c>
    </row>
    <row r="14575" spans="1:12" x14ac:dyDescent="0.35">
      <c r="A14575" s="1" t="s">
        <v>24492</v>
      </c>
      <c r="B14575" t="s">
        <v>24493</v>
      </c>
      <c r="C14575" t="s">
        <v>13</v>
      </c>
      <c r="D14575" t="s">
        <v>14</v>
      </c>
      <c r="E14575">
        <v>1</v>
      </c>
      <c r="F14575" s="2">
        <v>351.96</v>
      </c>
      <c r="G14575" s="3">
        <v>704</v>
      </c>
      <c r="H14575" s="3">
        <v>3.5196000000000001</v>
      </c>
      <c r="I14575" s="3">
        <v>16.542120000000001</v>
      </c>
      <c r="J14575" s="3">
        <v>372.02172000000002</v>
      </c>
      <c r="K14575" s="4">
        <v>0.35</v>
      </c>
      <c r="L14575" s="73">
        <v>675.36250707692307</v>
      </c>
    </row>
    <row r="14576" spans="1:12" x14ac:dyDescent="0.35">
      <c r="A14576" s="1" t="s">
        <v>24494</v>
      </c>
      <c r="B14576" t="s">
        <v>24495</v>
      </c>
      <c r="C14576" t="s">
        <v>34</v>
      </c>
      <c r="D14576" t="s">
        <v>35</v>
      </c>
      <c r="E14576">
        <v>1</v>
      </c>
      <c r="F14576" s="2">
        <v>75.599999999999994</v>
      </c>
      <c r="G14576" s="3">
        <v>204</v>
      </c>
      <c r="H14576" s="3">
        <v>0.75600000000000001</v>
      </c>
      <c r="I14576" s="3">
        <v>3.5531999999999999</v>
      </c>
      <c r="J14576" s="3">
        <v>79.909199999999998</v>
      </c>
      <c r="K14576" s="4">
        <v>0.35</v>
      </c>
      <c r="L14576" s="73">
        <v>145.06593230769229</v>
      </c>
    </row>
    <row r="14577" spans="1:12" x14ac:dyDescent="0.35">
      <c r="A14577" s="1" t="s">
        <v>24496</v>
      </c>
      <c r="B14577" t="s">
        <v>19609</v>
      </c>
      <c r="C14577" t="s">
        <v>34</v>
      </c>
      <c r="D14577" t="s">
        <v>35</v>
      </c>
      <c r="E14577">
        <v>1</v>
      </c>
      <c r="F14577" s="2">
        <v>4039.2</v>
      </c>
      <c r="G14577" s="3">
        <v>10723</v>
      </c>
      <c r="H14577" s="3">
        <v>40.391999999999996</v>
      </c>
      <c r="I14577" s="3">
        <v>189.8424</v>
      </c>
      <c r="J14577" s="3">
        <v>4269.4344000000001</v>
      </c>
      <c r="K14577" s="4">
        <v>0.34999999999999992</v>
      </c>
      <c r="L14577" s="73">
        <v>7750.6655261538453</v>
      </c>
    </row>
    <row r="14578" spans="1:12" x14ac:dyDescent="0.35">
      <c r="A14578" s="1" t="s">
        <v>24497</v>
      </c>
      <c r="B14578" t="s">
        <v>22525</v>
      </c>
      <c r="C14578" t="s">
        <v>363</v>
      </c>
      <c r="D14578" t="s">
        <v>364</v>
      </c>
      <c r="E14578">
        <v>1</v>
      </c>
      <c r="F14578" s="2">
        <v>796</v>
      </c>
      <c r="G14578" s="3">
        <v>1112</v>
      </c>
      <c r="H14578" s="3">
        <v>7.96</v>
      </c>
      <c r="I14578" s="3">
        <v>37.411999999999999</v>
      </c>
      <c r="J14578" s="3">
        <v>841.37200000000007</v>
      </c>
      <c r="K14578" s="4">
        <v>0.34999999999999992</v>
      </c>
      <c r="L14578" s="73">
        <v>1527.4137846153847</v>
      </c>
    </row>
    <row r="14579" spans="1:12" x14ac:dyDescent="0.35">
      <c r="A14579" s="1" t="s">
        <v>24498</v>
      </c>
      <c r="B14579" t="s">
        <v>22709</v>
      </c>
      <c r="C14579" t="s">
        <v>34</v>
      </c>
      <c r="D14579" t="s">
        <v>35</v>
      </c>
      <c r="E14579">
        <v>1</v>
      </c>
      <c r="F14579" s="2">
        <v>165.59</v>
      </c>
      <c r="G14579" s="3">
        <v>417</v>
      </c>
      <c r="H14579" s="3">
        <v>1.6559000000000001</v>
      </c>
      <c r="I14579" s="3">
        <v>7.7827299999999999</v>
      </c>
      <c r="J14579" s="3">
        <v>175.02862999999999</v>
      </c>
      <c r="K14579" s="4">
        <v>0.34999999999999992</v>
      </c>
      <c r="L14579" s="73">
        <v>317.74428215384614</v>
      </c>
    </row>
    <row r="14580" spans="1:12" x14ac:dyDescent="0.35">
      <c r="A14580" s="1" t="s">
        <v>24499</v>
      </c>
      <c r="B14580" t="s">
        <v>24500</v>
      </c>
      <c r="C14580" t="s">
        <v>13</v>
      </c>
      <c r="D14580" t="s">
        <v>14</v>
      </c>
      <c r="E14580">
        <v>1</v>
      </c>
      <c r="F14580" s="2">
        <v>301.56</v>
      </c>
      <c r="G14580" s="3">
        <v>603</v>
      </c>
      <c r="H14580" s="3">
        <v>3.0156000000000001</v>
      </c>
      <c r="I14580" s="3">
        <v>14.17332</v>
      </c>
      <c r="J14580" s="3">
        <v>318.74892</v>
      </c>
      <c r="K14580" s="4">
        <v>0.35</v>
      </c>
      <c r="L14580" s="73">
        <v>578.65188553846156</v>
      </c>
    </row>
    <row r="14581" spans="1:12" x14ac:dyDescent="0.35">
      <c r="A14581" s="1" t="s">
        <v>24501</v>
      </c>
      <c r="B14581" t="s">
        <v>24502</v>
      </c>
      <c r="C14581" t="s">
        <v>26</v>
      </c>
      <c r="D14581" t="s">
        <v>27</v>
      </c>
      <c r="E14581">
        <v>1</v>
      </c>
      <c r="F14581" s="2">
        <v>397.94</v>
      </c>
      <c r="G14581" s="3">
        <v>791.72</v>
      </c>
      <c r="H14581" s="3">
        <v>3.9794</v>
      </c>
      <c r="I14581" s="3">
        <v>18.70318</v>
      </c>
      <c r="J14581" s="3">
        <v>420.62257999999997</v>
      </c>
      <c r="K14581" s="4">
        <v>0.35</v>
      </c>
      <c r="L14581" s="73">
        <v>763.5917606153846</v>
      </c>
    </row>
    <row r="14582" spans="1:12" x14ac:dyDescent="0.35">
      <c r="A14582" s="1" t="s">
        <v>24503</v>
      </c>
      <c r="B14582" t="s">
        <v>24504</v>
      </c>
      <c r="C14582" t="s">
        <v>363</v>
      </c>
      <c r="D14582" t="s">
        <v>364</v>
      </c>
      <c r="E14582">
        <v>1</v>
      </c>
      <c r="F14582" s="2">
        <v>4385.88</v>
      </c>
      <c r="G14582" s="3">
        <v>7293</v>
      </c>
      <c r="H14582" s="3">
        <v>43.858800000000002</v>
      </c>
      <c r="I14582" s="3">
        <v>206.13636</v>
      </c>
      <c r="J14582" s="3">
        <v>4635.8751600000005</v>
      </c>
      <c r="K14582" s="4">
        <v>0.35000000000000003</v>
      </c>
      <c r="L14582" s="73">
        <v>8415.8964443076929</v>
      </c>
    </row>
    <row r="14583" spans="1:12" x14ac:dyDescent="0.35">
      <c r="A14583" s="1" t="s">
        <v>24505</v>
      </c>
      <c r="B14583" t="s">
        <v>24506</v>
      </c>
      <c r="C14583" t="s">
        <v>13</v>
      </c>
      <c r="D14583" t="s">
        <v>14</v>
      </c>
      <c r="E14583">
        <v>1</v>
      </c>
      <c r="F14583" s="2">
        <v>9.24</v>
      </c>
      <c r="G14583" s="3">
        <v>33.241599999999998</v>
      </c>
      <c r="H14583" s="3">
        <v>9.240000000000001E-2</v>
      </c>
      <c r="I14583" s="3">
        <v>0.43428</v>
      </c>
      <c r="J14583" s="3">
        <v>9.7666799999999991</v>
      </c>
      <c r="K14583" s="4">
        <v>0.35</v>
      </c>
      <c r="L14583" s="73">
        <v>17.730280615384611</v>
      </c>
    </row>
    <row r="14584" spans="1:12" x14ac:dyDescent="0.35">
      <c r="A14584" s="1" t="s">
        <v>24507</v>
      </c>
      <c r="B14584" t="s">
        <v>24508</v>
      </c>
      <c r="C14584" t="s">
        <v>363</v>
      </c>
      <c r="D14584" t="s">
        <v>364</v>
      </c>
      <c r="E14584">
        <v>1</v>
      </c>
      <c r="F14584" s="2">
        <v>68</v>
      </c>
      <c r="G14584" s="3">
        <v>177</v>
      </c>
      <c r="H14584" s="3">
        <v>0.68</v>
      </c>
      <c r="I14584" s="3">
        <v>3.1960000000000002</v>
      </c>
      <c r="J14584" s="3">
        <v>71.876000000000005</v>
      </c>
      <c r="K14584" s="4">
        <v>0.35</v>
      </c>
      <c r="L14584" s="73">
        <v>130.48258461538461</v>
      </c>
    </row>
    <row r="14585" spans="1:12" x14ac:dyDescent="0.35">
      <c r="A14585" s="1" t="s">
        <v>24509</v>
      </c>
      <c r="B14585" t="s">
        <v>21526</v>
      </c>
      <c r="C14585" t="s">
        <v>34</v>
      </c>
      <c r="D14585" t="s">
        <v>35</v>
      </c>
      <c r="E14585">
        <v>1</v>
      </c>
      <c r="F14585" s="2">
        <v>11464.2</v>
      </c>
      <c r="G14585" s="3">
        <v>31844</v>
      </c>
      <c r="H14585" s="3">
        <v>114.64200000000001</v>
      </c>
      <c r="I14585" s="3">
        <v>538.81740000000002</v>
      </c>
      <c r="J14585" s="3">
        <v>12117.6594</v>
      </c>
      <c r="K14585" s="4">
        <v>0.35000000000000003</v>
      </c>
      <c r="L14585" s="73">
        <v>21998.21244923077</v>
      </c>
    </row>
    <row r="14586" spans="1:12" x14ac:dyDescent="0.35">
      <c r="A14586" s="1" t="s">
        <v>24510</v>
      </c>
      <c r="B14586" t="s">
        <v>19975</v>
      </c>
      <c r="C14586" t="s">
        <v>363</v>
      </c>
      <c r="D14586" t="s">
        <v>364</v>
      </c>
      <c r="E14586">
        <v>1</v>
      </c>
      <c r="F14586" s="2">
        <v>5745</v>
      </c>
      <c r="G14586" s="3">
        <v>10000</v>
      </c>
      <c r="H14586" s="3">
        <v>57.45</v>
      </c>
      <c r="I14586" s="3">
        <v>270.01499999999999</v>
      </c>
      <c r="J14586" s="3">
        <v>6072.4650000000001</v>
      </c>
      <c r="K14586" s="4">
        <v>0.35</v>
      </c>
      <c r="L14586" s="73">
        <v>11023.859538461538</v>
      </c>
    </row>
    <row r="14587" spans="1:12" x14ac:dyDescent="0.35">
      <c r="A14587" s="1" t="s">
        <v>24511</v>
      </c>
      <c r="B14587" t="s">
        <v>24512</v>
      </c>
      <c r="C14587" t="s">
        <v>13</v>
      </c>
      <c r="D14587" t="s">
        <v>14</v>
      </c>
      <c r="E14587">
        <v>1</v>
      </c>
      <c r="F14587" s="2">
        <v>644.28</v>
      </c>
      <c r="G14587" s="3">
        <v>1289</v>
      </c>
      <c r="H14587" s="3">
        <v>6.4428000000000001</v>
      </c>
      <c r="I14587" s="3">
        <v>30.28116</v>
      </c>
      <c r="J14587" s="3">
        <v>681.00396000000001</v>
      </c>
      <c r="K14587" s="4">
        <v>0.35</v>
      </c>
      <c r="L14587" s="73">
        <v>1236.2841120000001</v>
      </c>
    </row>
    <row r="14588" spans="1:12" x14ac:dyDescent="0.35">
      <c r="A14588" s="1" t="s">
        <v>24513</v>
      </c>
      <c r="B14588" t="s">
        <v>24514</v>
      </c>
      <c r="C14588" t="s">
        <v>34</v>
      </c>
      <c r="D14588" t="s">
        <v>35</v>
      </c>
      <c r="E14588">
        <v>1</v>
      </c>
      <c r="F14588" s="2">
        <v>0.34100000000000003</v>
      </c>
      <c r="G14588" s="3">
        <v>1</v>
      </c>
      <c r="H14588" s="3">
        <v>3.4100000000000003E-3</v>
      </c>
      <c r="I14588" s="3">
        <v>1.6027E-2</v>
      </c>
      <c r="J14588" s="3">
        <v>0.36043700000000006</v>
      </c>
      <c r="K14588" s="4">
        <v>0.35</v>
      </c>
      <c r="L14588" s="73">
        <v>0.65433178461538466</v>
      </c>
    </row>
    <row r="14589" spans="1:12" x14ac:dyDescent="0.35">
      <c r="A14589" s="1" t="s">
        <v>24515</v>
      </c>
      <c r="B14589" t="s">
        <v>24516</v>
      </c>
      <c r="C14589" t="s">
        <v>363</v>
      </c>
      <c r="D14589" t="s">
        <v>364</v>
      </c>
      <c r="E14589">
        <v>1</v>
      </c>
      <c r="F14589" s="2">
        <v>15.6</v>
      </c>
      <c r="G14589" s="3">
        <v>32</v>
      </c>
      <c r="H14589" s="3">
        <v>0.156</v>
      </c>
      <c r="I14589" s="3">
        <v>0.73319999999999996</v>
      </c>
      <c r="J14589" s="3">
        <v>16.4892</v>
      </c>
      <c r="K14589" s="4">
        <v>0.35</v>
      </c>
      <c r="L14589" s="73">
        <v>29.934239999999999</v>
      </c>
    </row>
    <row r="14590" spans="1:12" x14ac:dyDescent="0.35">
      <c r="A14590" s="1" t="s">
        <v>24517</v>
      </c>
      <c r="B14590" t="s">
        <v>24177</v>
      </c>
      <c r="C14590" t="s">
        <v>363</v>
      </c>
      <c r="D14590" t="s">
        <v>364</v>
      </c>
      <c r="E14590">
        <v>1</v>
      </c>
      <c r="F14590" s="2">
        <v>6000</v>
      </c>
      <c r="G14590" s="3">
        <v>15607</v>
      </c>
      <c r="H14590" s="3">
        <v>60</v>
      </c>
      <c r="I14590" s="3">
        <v>282</v>
      </c>
      <c r="J14590" s="3">
        <v>6342</v>
      </c>
      <c r="K14590" s="4">
        <v>0.35</v>
      </c>
      <c r="L14590" s="73">
        <v>11513.16923076923</v>
      </c>
    </row>
    <row r="14591" spans="1:12" x14ac:dyDescent="0.35">
      <c r="A14591" s="1" t="s">
        <v>24518</v>
      </c>
      <c r="B14591" t="s">
        <v>24519</v>
      </c>
      <c r="C14591" t="s">
        <v>13</v>
      </c>
      <c r="D14591" t="s">
        <v>14</v>
      </c>
      <c r="E14591">
        <v>1</v>
      </c>
      <c r="F14591" s="2">
        <v>533.4</v>
      </c>
      <c r="G14591" s="3">
        <v>1067</v>
      </c>
      <c r="H14591" s="3">
        <v>5.3339999999999996</v>
      </c>
      <c r="I14591" s="3">
        <v>25.069800000000001</v>
      </c>
      <c r="J14591" s="3">
        <v>563.80379999999991</v>
      </c>
      <c r="K14591" s="4">
        <v>0.35000000000000003</v>
      </c>
      <c r="L14591" s="73">
        <v>1023.5207446153845</v>
      </c>
    </row>
    <row r="14592" spans="1:12" x14ac:dyDescent="0.35">
      <c r="A14592" s="1" t="s">
        <v>24520</v>
      </c>
      <c r="B14592" t="s">
        <v>24521</v>
      </c>
      <c r="C14592" t="s">
        <v>363</v>
      </c>
      <c r="D14592" t="s">
        <v>364</v>
      </c>
      <c r="E14592">
        <v>1</v>
      </c>
      <c r="F14592" s="2">
        <v>15671.15</v>
      </c>
      <c r="G14592" s="3">
        <v>63545</v>
      </c>
      <c r="H14592" s="3">
        <v>156.7115</v>
      </c>
      <c r="I14592" s="3">
        <v>736.54404999999997</v>
      </c>
      <c r="J14592" s="3">
        <v>16564.405549999999</v>
      </c>
      <c r="K14592" s="4">
        <v>0.35000000000000003</v>
      </c>
      <c r="L14592" s="73">
        <v>30070.766998461539</v>
      </c>
    </row>
    <row r="14593" spans="1:12" x14ac:dyDescent="0.35">
      <c r="A14593" s="1" t="s">
        <v>24522</v>
      </c>
      <c r="B14593" t="s">
        <v>24523</v>
      </c>
      <c r="C14593" t="s">
        <v>363</v>
      </c>
      <c r="D14593" t="s">
        <v>364</v>
      </c>
      <c r="E14593">
        <v>1</v>
      </c>
      <c r="F14593" s="2">
        <v>1552.04</v>
      </c>
      <c r="G14593" s="3">
        <v>3446</v>
      </c>
      <c r="H14593" s="3">
        <v>15.5204</v>
      </c>
      <c r="I14593" s="3">
        <v>72.945880000000002</v>
      </c>
      <c r="J14593" s="3">
        <v>1640.5062800000001</v>
      </c>
      <c r="K14593" s="4">
        <v>0.34999999999999992</v>
      </c>
      <c r="L14593" s="73">
        <v>2978.1498621538458</v>
      </c>
    </row>
    <row r="14594" spans="1:12" x14ac:dyDescent="0.35">
      <c r="A14594" s="1" t="s">
        <v>24524</v>
      </c>
      <c r="B14594" t="s">
        <v>19839</v>
      </c>
      <c r="C14594" t="s">
        <v>13</v>
      </c>
      <c r="D14594" t="s">
        <v>14</v>
      </c>
      <c r="E14594">
        <v>1</v>
      </c>
      <c r="F14594" s="2">
        <v>50.4</v>
      </c>
      <c r="G14594" s="3">
        <v>101</v>
      </c>
      <c r="H14594" s="3">
        <v>0.504</v>
      </c>
      <c r="I14594" s="3">
        <v>2.3687999999999998</v>
      </c>
      <c r="J14594" s="3">
        <v>53.272799999999997</v>
      </c>
      <c r="K14594" s="4">
        <v>0.34999999999999992</v>
      </c>
      <c r="L14594" s="73">
        <v>96.710621538461524</v>
      </c>
    </row>
    <row r="14595" spans="1:12" x14ac:dyDescent="0.35">
      <c r="A14595" s="1" t="s">
        <v>24525</v>
      </c>
      <c r="B14595" t="s">
        <v>24526</v>
      </c>
      <c r="C14595" t="s">
        <v>363</v>
      </c>
      <c r="D14595" t="s">
        <v>364</v>
      </c>
      <c r="E14595">
        <v>1</v>
      </c>
      <c r="F14595" s="2">
        <v>1465</v>
      </c>
      <c r="G14595" s="3">
        <v>2433</v>
      </c>
      <c r="H14595" s="3">
        <v>14.65</v>
      </c>
      <c r="I14595" s="3">
        <v>68.855000000000004</v>
      </c>
      <c r="J14595" s="3">
        <v>1548.5050000000001</v>
      </c>
      <c r="K14595" s="4">
        <v>0.34999999999999992</v>
      </c>
      <c r="L14595" s="73">
        <v>2811.1321538461539</v>
      </c>
    </row>
    <row r="14596" spans="1:12" x14ac:dyDescent="0.35">
      <c r="A14596" s="1" t="s">
        <v>24527</v>
      </c>
      <c r="B14596" t="s">
        <v>24528</v>
      </c>
      <c r="C14596" t="s">
        <v>26</v>
      </c>
      <c r="D14596" t="s">
        <v>27</v>
      </c>
      <c r="E14596">
        <v>1</v>
      </c>
      <c r="F14596" s="2">
        <v>26.41</v>
      </c>
      <c r="G14596" s="3">
        <v>50</v>
      </c>
      <c r="H14596" s="3">
        <v>0.2641</v>
      </c>
      <c r="I14596" s="3">
        <v>1.2412700000000001</v>
      </c>
      <c r="J14596" s="3">
        <v>27.915369999999999</v>
      </c>
      <c r="K14596" s="4">
        <v>0.34999999999999992</v>
      </c>
      <c r="L14596" s="73">
        <v>50.677133230769222</v>
      </c>
    </row>
    <row r="14597" spans="1:12" x14ac:dyDescent="0.35">
      <c r="A14597" s="1" t="s">
        <v>24529</v>
      </c>
      <c r="B14597" t="s">
        <v>24530</v>
      </c>
      <c r="C14597" t="s">
        <v>363</v>
      </c>
      <c r="D14597" t="s">
        <v>364</v>
      </c>
      <c r="E14597">
        <v>1</v>
      </c>
      <c r="F14597" s="2">
        <v>379.96</v>
      </c>
      <c r="G14597" s="3">
        <v>830.43</v>
      </c>
      <c r="H14597" s="3">
        <v>3.7995999999999999</v>
      </c>
      <c r="I14597" s="3">
        <v>17.85812</v>
      </c>
      <c r="J14597" s="3">
        <v>401.61771999999996</v>
      </c>
      <c r="K14597" s="4">
        <v>0.35</v>
      </c>
      <c r="L14597" s="73">
        <v>729.09063015384606</v>
      </c>
    </row>
    <row r="14598" spans="1:12" x14ac:dyDescent="0.35">
      <c r="A14598" s="1" t="s">
        <v>24531</v>
      </c>
      <c r="B14598" t="s">
        <v>13891</v>
      </c>
      <c r="C14598" t="s">
        <v>34</v>
      </c>
      <c r="D14598" t="s">
        <v>35</v>
      </c>
      <c r="E14598">
        <v>1</v>
      </c>
      <c r="F14598" s="2">
        <v>111.22799999999999</v>
      </c>
      <c r="G14598" s="3">
        <v>246</v>
      </c>
      <c r="H14598" s="3">
        <v>1.1122799999999999</v>
      </c>
      <c r="I14598" s="3">
        <v>5.227716</v>
      </c>
      <c r="J14598" s="3">
        <v>117.56799599999999</v>
      </c>
      <c r="K14598" s="4">
        <v>0.34999999999999992</v>
      </c>
      <c r="L14598" s="73">
        <v>213.43113119999998</v>
      </c>
    </row>
    <row r="14599" spans="1:12" x14ac:dyDescent="0.35">
      <c r="A14599" s="1" t="s">
        <v>24532</v>
      </c>
      <c r="B14599" t="s">
        <v>19778</v>
      </c>
      <c r="C14599" t="s">
        <v>34</v>
      </c>
      <c r="D14599" t="s">
        <v>35</v>
      </c>
      <c r="E14599">
        <v>1</v>
      </c>
      <c r="F14599" s="2">
        <v>387.98</v>
      </c>
      <c r="G14599" s="3">
        <v>949.71519999999998</v>
      </c>
      <c r="H14599" s="3">
        <v>3.8798000000000004</v>
      </c>
      <c r="I14599" s="3">
        <v>18.235060000000001</v>
      </c>
      <c r="J14599" s="3">
        <v>410.09485999999998</v>
      </c>
      <c r="K14599" s="4">
        <v>0.34999999999999992</v>
      </c>
      <c r="L14599" s="73">
        <v>744.47989969230764</v>
      </c>
    </row>
    <row r="14600" spans="1:12" x14ac:dyDescent="0.35">
      <c r="A14600" s="1" t="s">
        <v>24533</v>
      </c>
      <c r="B14600" t="s">
        <v>19635</v>
      </c>
      <c r="C14600" t="s">
        <v>13</v>
      </c>
      <c r="D14600" t="s">
        <v>14</v>
      </c>
      <c r="E14600">
        <v>1</v>
      </c>
      <c r="F14600" s="2">
        <v>78.12</v>
      </c>
      <c r="G14600" s="3">
        <v>156</v>
      </c>
      <c r="H14600" s="3">
        <v>0.78120000000000012</v>
      </c>
      <c r="I14600" s="3">
        <v>3.67164</v>
      </c>
      <c r="J14600" s="3">
        <v>82.572839999999999</v>
      </c>
      <c r="K14600" s="4">
        <v>0.35</v>
      </c>
      <c r="L14600" s="73">
        <v>149.90146338461537</v>
      </c>
    </row>
    <row r="14601" spans="1:12" x14ac:dyDescent="0.35">
      <c r="A14601" s="1" t="s">
        <v>24534</v>
      </c>
      <c r="B14601" t="s">
        <v>24535</v>
      </c>
      <c r="C14601" t="s">
        <v>363</v>
      </c>
      <c r="D14601" t="s">
        <v>364</v>
      </c>
      <c r="E14601">
        <v>1</v>
      </c>
      <c r="F14601" s="2">
        <v>1722.06</v>
      </c>
      <c r="G14601" s="3">
        <v>3653.6415999999999</v>
      </c>
      <c r="H14601" s="3">
        <v>17.220600000000001</v>
      </c>
      <c r="I14601" s="3">
        <v>80.936819999999997</v>
      </c>
      <c r="J14601" s="3">
        <v>1820.2174199999999</v>
      </c>
      <c r="K14601" s="4">
        <v>0.35</v>
      </c>
      <c r="L14601" s="73">
        <v>3304.3947009230765</v>
      </c>
    </row>
    <row r="14602" spans="1:12" x14ac:dyDescent="0.35">
      <c r="A14602" s="1" t="s">
        <v>24536</v>
      </c>
      <c r="B14602" t="s">
        <v>24537</v>
      </c>
      <c r="C14602" t="s">
        <v>363</v>
      </c>
      <c r="D14602" t="s">
        <v>364</v>
      </c>
      <c r="E14602">
        <v>1</v>
      </c>
      <c r="F14602" s="2">
        <v>7855</v>
      </c>
      <c r="G14602" s="3">
        <v>1019</v>
      </c>
      <c r="H14602" s="3">
        <v>78.55</v>
      </c>
      <c r="I14602" s="3">
        <v>369.185</v>
      </c>
      <c r="J14602" s="3">
        <v>8302.7350000000006</v>
      </c>
      <c r="K14602" s="4">
        <v>0.35</v>
      </c>
      <c r="L14602" s="73">
        <v>15072.657384615386</v>
      </c>
    </row>
    <row r="14603" spans="1:12" x14ac:dyDescent="0.35">
      <c r="A14603" s="1" t="s">
        <v>24538</v>
      </c>
      <c r="B14603" t="s">
        <v>24539</v>
      </c>
      <c r="C14603" t="s">
        <v>363</v>
      </c>
      <c r="D14603" t="s">
        <v>364</v>
      </c>
      <c r="E14603">
        <v>1</v>
      </c>
      <c r="F14603" s="2">
        <v>981</v>
      </c>
      <c r="G14603" s="3">
        <v>2129.6127999999999</v>
      </c>
      <c r="H14603" s="3">
        <v>9.81</v>
      </c>
      <c r="I14603" s="3">
        <v>46.106999999999999</v>
      </c>
      <c r="J14603" s="3">
        <v>1036.9169999999999</v>
      </c>
      <c r="K14603" s="4">
        <v>0.35</v>
      </c>
      <c r="L14603" s="73">
        <v>1882.403169230769</v>
      </c>
    </row>
    <row r="14604" spans="1:12" x14ac:dyDescent="0.35">
      <c r="A14604" s="1" t="s">
        <v>24540</v>
      </c>
      <c r="B14604" t="s">
        <v>24541</v>
      </c>
      <c r="C14604" t="s">
        <v>34</v>
      </c>
      <c r="D14604" t="s">
        <v>35</v>
      </c>
      <c r="E14604">
        <v>1</v>
      </c>
      <c r="F14604" s="2">
        <v>32.590000000000003</v>
      </c>
      <c r="G14604" s="3">
        <v>92</v>
      </c>
      <c r="H14604" s="3">
        <v>0.32590000000000002</v>
      </c>
      <c r="I14604" s="3">
        <v>1.5317300000000003</v>
      </c>
      <c r="J14604" s="3">
        <v>34.447630000000004</v>
      </c>
      <c r="K14604" s="4">
        <v>0.35</v>
      </c>
      <c r="L14604" s="73">
        <v>62.535697538461548</v>
      </c>
    </row>
    <row r="14605" spans="1:12" x14ac:dyDescent="0.35">
      <c r="A14605" s="1" t="s">
        <v>24542</v>
      </c>
      <c r="B14605" t="s">
        <v>24543</v>
      </c>
      <c r="C14605" t="s">
        <v>13</v>
      </c>
      <c r="D14605" t="s">
        <v>14</v>
      </c>
      <c r="E14605">
        <v>1</v>
      </c>
      <c r="F14605" s="2">
        <v>365.4</v>
      </c>
      <c r="G14605" s="3">
        <v>731</v>
      </c>
      <c r="H14605" s="3">
        <v>3.6539999999999999</v>
      </c>
      <c r="I14605" s="3">
        <v>17.1738</v>
      </c>
      <c r="J14605" s="3">
        <v>386.2278</v>
      </c>
      <c r="K14605" s="4">
        <v>0.35</v>
      </c>
      <c r="L14605" s="73">
        <v>701.15200615384617</v>
      </c>
    </row>
    <row r="14606" spans="1:12" x14ac:dyDescent="0.35">
      <c r="A14606" s="1" t="s">
        <v>24544</v>
      </c>
      <c r="B14606" t="s">
        <v>24545</v>
      </c>
      <c r="C14606" t="s">
        <v>363</v>
      </c>
      <c r="D14606" t="s">
        <v>364</v>
      </c>
      <c r="E14606">
        <v>1</v>
      </c>
      <c r="F14606" s="2">
        <v>3196</v>
      </c>
      <c r="G14606" s="3">
        <v>6699</v>
      </c>
      <c r="H14606" s="3">
        <v>31.96</v>
      </c>
      <c r="I14606" s="3">
        <v>150.21199999999999</v>
      </c>
      <c r="J14606" s="3">
        <v>3378.172</v>
      </c>
      <c r="K14606" s="4">
        <v>0.35000000000000003</v>
      </c>
      <c r="L14606" s="73">
        <v>6132.6814769230768</v>
      </c>
    </row>
    <row r="14607" spans="1:12" x14ac:dyDescent="0.35">
      <c r="A14607" s="1" t="s">
        <v>24546</v>
      </c>
      <c r="B14607" t="s">
        <v>19609</v>
      </c>
      <c r="C14607" t="s">
        <v>34</v>
      </c>
      <c r="D14607" t="s">
        <v>35</v>
      </c>
      <c r="E14607">
        <v>1</v>
      </c>
      <c r="F14607" s="2">
        <v>2429.46</v>
      </c>
      <c r="G14607" s="3">
        <v>6749</v>
      </c>
      <c r="H14607" s="3">
        <v>24.294600000000003</v>
      </c>
      <c r="I14607" s="3">
        <v>114.18462</v>
      </c>
      <c r="J14607" s="3">
        <v>2567.9392200000002</v>
      </c>
      <c r="K14607" s="4">
        <v>0.34999999999999992</v>
      </c>
      <c r="L14607" s="73">
        <v>4661.7973532307697</v>
      </c>
    </row>
    <row r="14608" spans="1:12" x14ac:dyDescent="0.35">
      <c r="A14608" s="1" t="s">
        <v>24547</v>
      </c>
      <c r="B14608" t="s">
        <v>20840</v>
      </c>
      <c r="C14608" t="s">
        <v>363</v>
      </c>
      <c r="D14608" t="s">
        <v>364</v>
      </c>
      <c r="E14608">
        <v>1</v>
      </c>
      <c r="F14608" s="2">
        <v>2.76</v>
      </c>
      <c r="G14608" s="3">
        <v>6.57</v>
      </c>
      <c r="H14608" s="3">
        <v>2.76E-2</v>
      </c>
      <c r="I14608" s="3">
        <v>0.12972</v>
      </c>
      <c r="J14608" s="3">
        <v>2.9173199999999997</v>
      </c>
      <c r="K14608" s="4">
        <v>0.35</v>
      </c>
      <c r="L14608" s="73">
        <v>5.296057846153845</v>
      </c>
    </row>
    <row r="14609" spans="1:12" x14ac:dyDescent="0.35">
      <c r="A14609" s="1" t="s">
        <v>24548</v>
      </c>
      <c r="B14609" t="s">
        <v>24549</v>
      </c>
      <c r="C14609" t="s">
        <v>363</v>
      </c>
      <c r="D14609" t="s">
        <v>364</v>
      </c>
      <c r="E14609">
        <v>1</v>
      </c>
      <c r="F14609" s="2">
        <v>431.2</v>
      </c>
      <c r="G14609" s="3">
        <v>1153</v>
      </c>
      <c r="H14609" s="3">
        <v>4.3120000000000003</v>
      </c>
      <c r="I14609" s="3">
        <v>20.266400000000001</v>
      </c>
      <c r="J14609" s="3">
        <v>455.77839999999998</v>
      </c>
      <c r="K14609" s="4">
        <v>0.35000000000000003</v>
      </c>
      <c r="L14609" s="73">
        <v>827.41309538461542</v>
      </c>
    </row>
    <row r="14610" spans="1:12" x14ac:dyDescent="0.35">
      <c r="A14610" s="1" t="s">
        <v>24550</v>
      </c>
      <c r="B14610" t="s">
        <v>24551</v>
      </c>
      <c r="C14610" t="s">
        <v>34</v>
      </c>
      <c r="D14610" t="s">
        <v>35</v>
      </c>
      <c r="E14610">
        <v>1</v>
      </c>
      <c r="F14610" s="2">
        <v>712.56</v>
      </c>
      <c r="G14610" s="3">
        <v>1527.4784</v>
      </c>
      <c r="H14610" s="3">
        <v>7.1255999999999995</v>
      </c>
      <c r="I14610" s="3">
        <v>33.490319999999997</v>
      </c>
      <c r="J14610" s="3">
        <v>753.17591999999991</v>
      </c>
      <c r="K14610" s="4">
        <v>0.35000000000000003</v>
      </c>
      <c r="L14610" s="73">
        <v>1367.3039778461537</v>
      </c>
    </row>
    <row r="14611" spans="1:12" x14ac:dyDescent="0.35">
      <c r="A14611" s="1" t="s">
        <v>24552</v>
      </c>
      <c r="B14611" t="s">
        <v>24553</v>
      </c>
      <c r="C14611" t="s">
        <v>363</v>
      </c>
      <c r="D14611" t="s">
        <v>364</v>
      </c>
      <c r="E14611">
        <v>1</v>
      </c>
      <c r="F14611" s="2">
        <v>225.4</v>
      </c>
      <c r="G14611" s="3">
        <v>561</v>
      </c>
      <c r="H14611" s="3">
        <v>2.254</v>
      </c>
      <c r="I14611" s="3">
        <v>10.5938</v>
      </c>
      <c r="J14611" s="3">
        <v>238.24779999999998</v>
      </c>
      <c r="K14611" s="4">
        <v>0.35</v>
      </c>
      <c r="L14611" s="73">
        <v>432.51139076923073</v>
      </c>
    </row>
    <row r="14612" spans="1:12" x14ac:dyDescent="0.35">
      <c r="A14612" s="1" t="s">
        <v>24554</v>
      </c>
      <c r="B14612" t="s">
        <v>24555</v>
      </c>
      <c r="C14612" t="s">
        <v>13</v>
      </c>
      <c r="D14612" t="s">
        <v>14</v>
      </c>
      <c r="E14612">
        <v>1</v>
      </c>
      <c r="F14612" s="2">
        <v>517.44000000000005</v>
      </c>
      <c r="G14612" s="3">
        <v>1474</v>
      </c>
      <c r="H14612" s="3">
        <v>5.1744000000000003</v>
      </c>
      <c r="I14612" s="3">
        <v>24.319680000000002</v>
      </c>
      <c r="J14612" s="3">
        <v>546.93407999999999</v>
      </c>
      <c r="K14612" s="4">
        <v>0.35000000000000003</v>
      </c>
      <c r="L14612" s="73">
        <v>992.89571446153843</v>
      </c>
    </row>
    <row r="14613" spans="1:12" x14ac:dyDescent="0.35">
      <c r="A14613" s="1" t="s">
        <v>24556</v>
      </c>
      <c r="B14613" t="s">
        <v>24557</v>
      </c>
      <c r="C14613" t="s">
        <v>13</v>
      </c>
      <c r="D14613" t="s">
        <v>14</v>
      </c>
      <c r="E14613">
        <v>1</v>
      </c>
      <c r="F14613" s="2">
        <v>283.92</v>
      </c>
      <c r="G14613" s="3">
        <v>569</v>
      </c>
      <c r="H14613" s="3">
        <v>2.8392000000000004</v>
      </c>
      <c r="I14613" s="3">
        <v>13.344240000000001</v>
      </c>
      <c r="J14613" s="3">
        <v>300.10344000000003</v>
      </c>
      <c r="K14613" s="4">
        <v>0.35</v>
      </c>
      <c r="L14613" s="73">
        <v>544.80316800000003</v>
      </c>
    </row>
    <row r="14614" spans="1:12" x14ac:dyDescent="0.35">
      <c r="A14614" s="1" t="s">
        <v>24558</v>
      </c>
      <c r="B14614" t="s">
        <v>23814</v>
      </c>
      <c r="C14614" t="s">
        <v>363</v>
      </c>
      <c r="D14614" t="s">
        <v>364</v>
      </c>
      <c r="E14614">
        <v>1</v>
      </c>
      <c r="F14614" s="2">
        <v>578.79</v>
      </c>
      <c r="G14614" s="3">
        <v>1256.472</v>
      </c>
      <c r="H14614" s="3">
        <v>5.7878999999999996</v>
      </c>
      <c r="I14614" s="3">
        <v>27.203129999999998</v>
      </c>
      <c r="J14614" s="3">
        <v>611.78102999999999</v>
      </c>
      <c r="K14614" s="4">
        <v>0.35000000000000003</v>
      </c>
      <c r="L14614" s="73">
        <v>1110.6178698461538</v>
      </c>
    </row>
    <row r="14615" spans="1:12" x14ac:dyDescent="0.35">
      <c r="A14615" s="1" t="s">
        <v>24559</v>
      </c>
      <c r="B14615" t="s">
        <v>24560</v>
      </c>
      <c r="C14615" t="s">
        <v>34</v>
      </c>
      <c r="D14615" t="s">
        <v>35</v>
      </c>
      <c r="E14615">
        <v>1</v>
      </c>
      <c r="F14615" s="2">
        <v>3.64</v>
      </c>
      <c r="G14615" s="3">
        <v>69</v>
      </c>
      <c r="H14615" s="3">
        <v>3.6400000000000002E-2</v>
      </c>
      <c r="I14615" s="3">
        <v>0.17108000000000001</v>
      </c>
      <c r="J14615" s="3">
        <v>3.84748</v>
      </c>
      <c r="K14615" s="4">
        <v>0.35</v>
      </c>
      <c r="L14615" s="73">
        <v>6.9846560000000002</v>
      </c>
    </row>
    <row r="14616" spans="1:12" x14ac:dyDescent="0.35">
      <c r="A14616" s="1" t="s">
        <v>24561</v>
      </c>
      <c r="B14616" t="s">
        <v>21295</v>
      </c>
      <c r="C14616" t="s">
        <v>363</v>
      </c>
      <c r="D14616" t="s">
        <v>364</v>
      </c>
      <c r="E14616">
        <v>1</v>
      </c>
      <c r="F14616" s="2">
        <v>139.78</v>
      </c>
      <c r="G14616" s="3">
        <v>275</v>
      </c>
      <c r="H14616" s="3">
        <v>1.3977999999999999</v>
      </c>
      <c r="I14616" s="3">
        <v>6.5696599999999998</v>
      </c>
      <c r="J14616" s="3">
        <v>147.74745999999999</v>
      </c>
      <c r="K14616" s="4">
        <v>0.35</v>
      </c>
      <c r="L14616" s="73">
        <v>268.21846584615383</v>
      </c>
    </row>
    <row r="14617" spans="1:12" x14ac:dyDescent="0.35">
      <c r="A14617" s="1" t="s">
        <v>24562</v>
      </c>
      <c r="B14617" t="s">
        <v>24563</v>
      </c>
      <c r="C14617" t="s">
        <v>363</v>
      </c>
      <c r="D14617" t="s">
        <v>364</v>
      </c>
      <c r="E14617">
        <v>1</v>
      </c>
      <c r="F14617" s="2">
        <v>630.61</v>
      </c>
      <c r="G14617" s="3">
        <v>4862</v>
      </c>
      <c r="H14617" s="3">
        <v>6.3061000000000007</v>
      </c>
      <c r="I14617" s="3">
        <v>29.638670000000001</v>
      </c>
      <c r="J14617" s="3">
        <v>666.55477000000008</v>
      </c>
      <c r="K14617" s="4">
        <v>0.35</v>
      </c>
      <c r="L14617" s="73">
        <v>1210.0532747692309</v>
      </c>
    </row>
    <row r="14618" spans="1:12" x14ac:dyDescent="0.35">
      <c r="A14618" s="1" t="s">
        <v>24564</v>
      </c>
      <c r="B14618" t="s">
        <v>4376</v>
      </c>
      <c r="C14618" t="s">
        <v>13</v>
      </c>
      <c r="D14618" t="s">
        <v>14</v>
      </c>
      <c r="E14618">
        <v>1</v>
      </c>
      <c r="F14618" s="2">
        <v>1490.16</v>
      </c>
      <c r="G14618" s="3">
        <v>2983</v>
      </c>
      <c r="H14618" s="3">
        <v>14.901600000000002</v>
      </c>
      <c r="I14618" s="3">
        <v>70.037520000000001</v>
      </c>
      <c r="J14618" s="3">
        <v>1575.0991200000001</v>
      </c>
      <c r="K14618" s="4">
        <v>0.35000000000000003</v>
      </c>
      <c r="L14618" s="73">
        <v>2859.4107101538461</v>
      </c>
    </row>
    <row r="14619" spans="1:12" x14ac:dyDescent="0.35">
      <c r="A14619" s="1" t="s">
        <v>24565</v>
      </c>
      <c r="B14619" t="s">
        <v>19546</v>
      </c>
      <c r="C14619" t="s">
        <v>34</v>
      </c>
      <c r="D14619" t="s">
        <v>35</v>
      </c>
      <c r="E14619">
        <v>1</v>
      </c>
      <c r="F14619" s="2">
        <v>9468.36</v>
      </c>
      <c r="G14619" s="3">
        <v>26302</v>
      </c>
      <c r="H14619" s="3">
        <v>94.683600000000013</v>
      </c>
      <c r="I14619" s="3">
        <v>445.01292000000001</v>
      </c>
      <c r="J14619" s="3">
        <v>10008.05652</v>
      </c>
      <c r="K14619" s="4">
        <v>0.35</v>
      </c>
      <c r="L14619" s="73">
        <v>18168.47183630769</v>
      </c>
    </row>
    <row r="14620" spans="1:12" x14ac:dyDescent="0.35">
      <c r="A14620" s="1" t="s">
        <v>24566</v>
      </c>
      <c r="B14620" t="s">
        <v>22691</v>
      </c>
      <c r="C14620" t="s">
        <v>363</v>
      </c>
      <c r="D14620" t="s">
        <v>364</v>
      </c>
      <c r="E14620">
        <v>1</v>
      </c>
      <c r="F14620" s="2">
        <v>637</v>
      </c>
      <c r="G14620" s="3">
        <v>1228</v>
      </c>
      <c r="H14620" s="3">
        <v>6.37</v>
      </c>
      <c r="I14620" s="3">
        <v>29.939</v>
      </c>
      <c r="J14620" s="3">
        <v>673.30899999999997</v>
      </c>
      <c r="K14620" s="4">
        <v>0.35</v>
      </c>
      <c r="L14620" s="73">
        <v>1222.3147999999999</v>
      </c>
    </row>
    <row r="14621" spans="1:12" x14ac:dyDescent="0.35">
      <c r="A14621" s="1" t="s">
        <v>24567</v>
      </c>
      <c r="B14621" t="s">
        <v>24568</v>
      </c>
      <c r="C14621" t="s">
        <v>34</v>
      </c>
      <c r="D14621" t="s">
        <v>35</v>
      </c>
      <c r="E14621">
        <v>1</v>
      </c>
      <c r="F14621" s="2">
        <v>180.34</v>
      </c>
      <c r="G14621" s="3">
        <v>3481</v>
      </c>
      <c r="H14621" s="3">
        <v>1.8034000000000001</v>
      </c>
      <c r="I14621" s="3">
        <v>8.4759799999999998</v>
      </c>
      <c r="J14621" s="3">
        <v>190.61938000000001</v>
      </c>
      <c r="K14621" s="4">
        <v>0.35000000000000003</v>
      </c>
      <c r="L14621" s="73">
        <v>346.04748984615384</v>
      </c>
    </row>
    <row r="14622" spans="1:12" x14ac:dyDescent="0.35">
      <c r="A14622" s="1" t="s">
        <v>24569</v>
      </c>
      <c r="B14622" t="s">
        <v>24570</v>
      </c>
      <c r="C14622" t="s">
        <v>21</v>
      </c>
      <c r="D14622" t="s">
        <v>22</v>
      </c>
      <c r="E14622">
        <v>1</v>
      </c>
      <c r="F14622" s="2">
        <v>28.84</v>
      </c>
      <c r="G14622" s="3">
        <v>102</v>
      </c>
      <c r="H14622" s="3">
        <v>0.28839999999999999</v>
      </c>
      <c r="I14622" s="3">
        <v>1.35548</v>
      </c>
      <c r="J14622" s="3">
        <v>30.483879999999999</v>
      </c>
      <c r="K14622" s="4">
        <v>0.35</v>
      </c>
      <c r="L14622" s="73">
        <v>55.33996676923077</v>
      </c>
    </row>
    <row r="14623" spans="1:12" x14ac:dyDescent="0.35">
      <c r="A14623" s="1" t="s">
        <v>24571</v>
      </c>
      <c r="B14623" t="s">
        <v>24572</v>
      </c>
      <c r="C14623" t="s">
        <v>363</v>
      </c>
      <c r="D14623" t="s">
        <v>364</v>
      </c>
      <c r="E14623">
        <v>1</v>
      </c>
      <c r="F14623" s="2">
        <v>20380</v>
      </c>
      <c r="G14623" s="3">
        <v>1005</v>
      </c>
      <c r="H14623" s="3">
        <v>203.8</v>
      </c>
      <c r="I14623" s="3">
        <v>957.86</v>
      </c>
      <c r="J14623" s="3">
        <v>21541.66</v>
      </c>
      <c r="K14623" s="4">
        <v>0.35</v>
      </c>
      <c r="L14623" s="73">
        <v>39106.398153846152</v>
      </c>
    </row>
    <row r="14624" spans="1:12" x14ac:dyDescent="0.35">
      <c r="A14624" s="1" t="s">
        <v>24573</v>
      </c>
      <c r="B14624" t="s">
        <v>24574</v>
      </c>
      <c r="C14624" t="s">
        <v>363</v>
      </c>
      <c r="D14624" t="s">
        <v>364</v>
      </c>
      <c r="E14624">
        <v>1</v>
      </c>
      <c r="F14624" s="2">
        <v>18292.45</v>
      </c>
      <c r="G14624" s="3">
        <v>36617</v>
      </c>
      <c r="H14624" s="3">
        <v>182.92450000000002</v>
      </c>
      <c r="I14624" s="3">
        <v>859.74515000000008</v>
      </c>
      <c r="J14624" s="3">
        <v>19335.119650000001</v>
      </c>
      <c r="K14624" s="4">
        <v>0.35000000000000003</v>
      </c>
      <c r="L14624" s="73">
        <v>35100.67874923077</v>
      </c>
    </row>
    <row r="14625" spans="1:12" x14ac:dyDescent="0.35">
      <c r="A14625" s="1" t="s">
        <v>24575</v>
      </c>
      <c r="B14625" t="s">
        <v>20439</v>
      </c>
      <c r="C14625" t="s">
        <v>26</v>
      </c>
      <c r="D14625" t="s">
        <v>27</v>
      </c>
      <c r="E14625">
        <v>1</v>
      </c>
      <c r="F14625" s="2">
        <v>15.2</v>
      </c>
      <c r="G14625" s="3">
        <v>2110</v>
      </c>
      <c r="H14625" s="3">
        <v>0.152</v>
      </c>
      <c r="I14625" s="3">
        <v>0.71439999999999992</v>
      </c>
      <c r="J14625" s="3">
        <v>16.066399999999998</v>
      </c>
      <c r="K14625" s="4">
        <v>0.34999999999999992</v>
      </c>
      <c r="L14625" s="73">
        <v>29.16669538461538</v>
      </c>
    </row>
    <row r="14626" spans="1:12" x14ac:dyDescent="0.35">
      <c r="A14626" s="1" t="s">
        <v>24576</v>
      </c>
      <c r="B14626" t="s">
        <v>24577</v>
      </c>
      <c r="C14626" t="s">
        <v>363</v>
      </c>
      <c r="D14626" t="s">
        <v>364</v>
      </c>
      <c r="E14626">
        <v>1</v>
      </c>
      <c r="F14626" s="2">
        <v>250.15</v>
      </c>
      <c r="G14626" s="3">
        <v>31</v>
      </c>
      <c r="H14626" s="3">
        <v>2.5015000000000001</v>
      </c>
      <c r="I14626" s="3">
        <v>11.75705</v>
      </c>
      <c r="J14626" s="3">
        <v>264.40854999999999</v>
      </c>
      <c r="K14626" s="4">
        <v>0.35000000000000003</v>
      </c>
      <c r="L14626" s="73">
        <v>480.00321384615381</v>
      </c>
    </row>
    <row r="14627" spans="1:12" x14ac:dyDescent="0.35">
      <c r="A14627" s="1" t="s">
        <v>24578</v>
      </c>
      <c r="B14627" t="s">
        <v>21220</v>
      </c>
      <c r="C14627" t="s">
        <v>363</v>
      </c>
      <c r="D14627" t="s">
        <v>364</v>
      </c>
      <c r="E14627">
        <v>1</v>
      </c>
      <c r="F14627" s="2">
        <v>1680</v>
      </c>
      <c r="G14627" s="3">
        <v>1530</v>
      </c>
      <c r="H14627" s="3">
        <v>16.8</v>
      </c>
      <c r="I14627" s="3">
        <v>78.959999999999994</v>
      </c>
      <c r="J14627" s="3">
        <v>1775.76</v>
      </c>
      <c r="K14627" s="4">
        <v>0.35</v>
      </c>
      <c r="L14627" s="73">
        <v>3223.6873846153844</v>
      </c>
    </row>
    <row r="14628" spans="1:12" x14ac:dyDescent="0.35">
      <c r="A14628" s="1" t="s">
        <v>24579</v>
      </c>
      <c r="B14628" t="s">
        <v>1571</v>
      </c>
      <c r="C14628" t="s">
        <v>34</v>
      </c>
      <c r="D14628" t="s">
        <v>35</v>
      </c>
      <c r="E14628">
        <v>1</v>
      </c>
      <c r="F14628" s="2">
        <v>25384.59</v>
      </c>
      <c r="G14628" s="3">
        <v>70503</v>
      </c>
      <c r="H14628" s="3">
        <v>253.8459</v>
      </c>
      <c r="I14628" s="3">
        <v>1193.07573</v>
      </c>
      <c r="J14628" s="3">
        <v>26831.511630000001</v>
      </c>
      <c r="K14628" s="4">
        <v>0.35</v>
      </c>
      <c r="L14628" s="73">
        <v>48709.513420615389</v>
      </c>
    </row>
    <row r="14629" spans="1:12" x14ac:dyDescent="0.35">
      <c r="A14629" s="1" t="s">
        <v>24580</v>
      </c>
      <c r="B14629" t="s">
        <v>24581</v>
      </c>
      <c r="C14629" t="s">
        <v>363</v>
      </c>
      <c r="D14629" t="s">
        <v>364</v>
      </c>
      <c r="E14629">
        <v>1</v>
      </c>
      <c r="F14629" s="2">
        <v>842.4</v>
      </c>
      <c r="G14629" s="3">
        <v>2044</v>
      </c>
      <c r="H14629" s="3">
        <v>8.4239999999999995</v>
      </c>
      <c r="I14629" s="3">
        <v>39.592799999999997</v>
      </c>
      <c r="J14629" s="3">
        <v>890.41679999999997</v>
      </c>
      <c r="K14629" s="4">
        <v>0.35</v>
      </c>
      <c r="L14629" s="73">
        <v>1616.4489599999997</v>
      </c>
    </row>
    <row r="14630" spans="1:12" x14ac:dyDescent="0.35">
      <c r="A14630" s="1" t="s">
        <v>24582</v>
      </c>
      <c r="B14630" t="s">
        <v>24583</v>
      </c>
      <c r="C14630" t="s">
        <v>363</v>
      </c>
      <c r="D14630" t="s">
        <v>364</v>
      </c>
      <c r="E14630">
        <v>1</v>
      </c>
      <c r="F14630" s="2">
        <v>521.95000000000005</v>
      </c>
      <c r="G14630" s="3">
        <v>1043</v>
      </c>
      <c r="H14630" s="3">
        <v>5.2195000000000009</v>
      </c>
      <c r="I14630" s="3">
        <v>24.531650000000003</v>
      </c>
      <c r="J14630" s="3">
        <v>551.7011500000001</v>
      </c>
      <c r="K14630" s="4">
        <v>0.34999999999999992</v>
      </c>
      <c r="L14630" s="73">
        <v>1001.5497800000001</v>
      </c>
    </row>
    <row r="14631" spans="1:12" x14ac:dyDescent="0.35">
      <c r="A14631" s="1" t="s">
        <v>24584</v>
      </c>
      <c r="B14631" t="s">
        <v>19659</v>
      </c>
      <c r="C14631" t="s">
        <v>34</v>
      </c>
      <c r="D14631" t="s">
        <v>35</v>
      </c>
      <c r="E14631">
        <v>1</v>
      </c>
      <c r="F14631" s="2">
        <v>15729.71</v>
      </c>
      <c r="G14631" s="3">
        <v>43687</v>
      </c>
      <c r="H14631" s="3">
        <v>157.2971</v>
      </c>
      <c r="I14631" s="3">
        <v>739.29636999999991</v>
      </c>
      <c r="J14631" s="3">
        <v>16626.303469999999</v>
      </c>
      <c r="K14631" s="4">
        <v>0.35</v>
      </c>
      <c r="L14631" s="73">
        <v>30183.135530153842</v>
      </c>
    </row>
    <row r="14632" spans="1:12" x14ac:dyDescent="0.35">
      <c r="A14632" s="1" t="s">
        <v>24585</v>
      </c>
      <c r="B14632" t="s">
        <v>20749</v>
      </c>
      <c r="C14632" t="s">
        <v>34</v>
      </c>
      <c r="D14632" t="s">
        <v>35</v>
      </c>
      <c r="E14632">
        <v>1</v>
      </c>
      <c r="F14632" s="2">
        <v>17875.240000000002</v>
      </c>
      <c r="G14632" s="3">
        <v>49652</v>
      </c>
      <c r="H14632" s="3">
        <v>178.75240000000002</v>
      </c>
      <c r="I14632" s="3">
        <v>840.13628000000006</v>
      </c>
      <c r="J14632" s="3">
        <v>18894.128680000002</v>
      </c>
      <c r="K14632" s="4">
        <v>0.34999999999999992</v>
      </c>
      <c r="L14632" s="73">
        <v>34300.110526769233</v>
      </c>
    </row>
    <row r="14633" spans="1:12" x14ac:dyDescent="0.35">
      <c r="A14633" s="1" t="s">
        <v>24586</v>
      </c>
      <c r="B14633" t="s">
        <v>24587</v>
      </c>
      <c r="C14633" t="s">
        <v>34</v>
      </c>
      <c r="D14633" t="s">
        <v>35</v>
      </c>
      <c r="E14633">
        <v>1</v>
      </c>
      <c r="F14633" s="2">
        <v>597.84</v>
      </c>
      <c r="G14633" s="3">
        <v>1545</v>
      </c>
      <c r="H14633" s="3">
        <v>5.9784000000000006</v>
      </c>
      <c r="I14633" s="3">
        <v>28.098480000000002</v>
      </c>
      <c r="J14633" s="3">
        <v>631.91687999999999</v>
      </c>
      <c r="K14633" s="4">
        <v>0.35000000000000003</v>
      </c>
      <c r="L14633" s="73">
        <v>1147.1721821538461</v>
      </c>
    </row>
    <row r="14634" spans="1:12" x14ac:dyDescent="0.35">
      <c r="A14634" s="1" t="s">
        <v>24588</v>
      </c>
      <c r="B14634" t="s">
        <v>20080</v>
      </c>
      <c r="C14634" t="s">
        <v>363</v>
      </c>
      <c r="D14634" t="s">
        <v>364</v>
      </c>
      <c r="E14634">
        <v>1</v>
      </c>
      <c r="F14634" s="2">
        <v>0.51</v>
      </c>
      <c r="G14634" s="3">
        <v>2</v>
      </c>
      <c r="H14634" s="3">
        <v>5.1000000000000004E-3</v>
      </c>
      <c r="I14634" s="3">
        <v>2.3970000000000002E-2</v>
      </c>
      <c r="J14634" s="3">
        <v>0.53907000000000005</v>
      </c>
      <c r="K14634" s="4">
        <v>0.35</v>
      </c>
      <c r="L14634" s="73">
        <v>0.97861938461538467</v>
      </c>
    </row>
    <row r="14635" spans="1:12" x14ac:dyDescent="0.35">
      <c r="A14635" s="1" t="s">
        <v>24589</v>
      </c>
      <c r="B14635" t="s">
        <v>24590</v>
      </c>
      <c r="C14635" t="s">
        <v>363</v>
      </c>
      <c r="D14635" t="s">
        <v>364</v>
      </c>
      <c r="E14635">
        <v>1</v>
      </c>
      <c r="F14635" s="2">
        <v>462.4</v>
      </c>
      <c r="G14635" s="3">
        <v>1058</v>
      </c>
      <c r="H14635" s="3">
        <v>4.6239999999999997</v>
      </c>
      <c r="I14635" s="3">
        <v>21.732799999999997</v>
      </c>
      <c r="J14635" s="3">
        <v>488.7568</v>
      </c>
      <c r="K14635" s="4">
        <v>0.35</v>
      </c>
      <c r="L14635" s="73">
        <v>887.28157538461528</v>
      </c>
    </row>
    <row r="14636" spans="1:12" x14ac:dyDescent="0.35">
      <c r="A14636" s="1" t="s">
        <v>24591</v>
      </c>
      <c r="B14636" t="s">
        <v>24592</v>
      </c>
      <c r="C14636" t="s">
        <v>34</v>
      </c>
      <c r="D14636" t="s">
        <v>35</v>
      </c>
      <c r="E14636">
        <v>1</v>
      </c>
      <c r="F14636" s="2">
        <v>6290.46</v>
      </c>
      <c r="G14636" s="3">
        <v>17471</v>
      </c>
      <c r="H14636" s="3">
        <v>62.904600000000002</v>
      </c>
      <c r="I14636" s="3">
        <v>295.65161999999998</v>
      </c>
      <c r="J14636" s="3">
        <v>6649.0162199999995</v>
      </c>
      <c r="K14636" s="4">
        <v>0.35</v>
      </c>
      <c r="L14636" s="73">
        <v>12070.521753230767</v>
      </c>
    </row>
    <row r="14637" spans="1:12" x14ac:dyDescent="0.35">
      <c r="A14637" s="1" t="s">
        <v>24593</v>
      </c>
      <c r="B14637" t="s">
        <v>24594</v>
      </c>
      <c r="C14637" t="s">
        <v>363</v>
      </c>
      <c r="D14637" t="s">
        <v>364</v>
      </c>
      <c r="E14637">
        <v>1</v>
      </c>
      <c r="F14637" s="2">
        <v>9673.9500000000007</v>
      </c>
      <c r="G14637" s="3">
        <v>19357</v>
      </c>
      <c r="H14637" s="3">
        <v>96.739500000000007</v>
      </c>
      <c r="I14637" s="3">
        <v>454.67565000000002</v>
      </c>
      <c r="J14637" s="3">
        <v>10225.36515</v>
      </c>
      <c r="K14637" s="4">
        <v>0.35</v>
      </c>
      <c r="L14637" s="73">
        <v>18562.970579999997</v>
      </c>
    </row>
    <row r="14638" spans="1:12" x14ac:dyDescent="0.35">
      <c r="A14638" s="1" t="s">
        <v>24595</v>
      </c>
      <c r="B14638" t="s">
        <v>24596</v>
      </c>
      <c r="C14638" t="s">
        <v>363</v>
      </c>
      <c r="D14638" t="s">
        <v>364</v>
      </c>
      <c r="E14638">
        <v>1</v>
      </c>
      <c r="F14638" s="2">
        <v>461.50650000000002</v>
      </c>
      <c r="G14638" s="3">
        <v>1008.65</v>
      </c>
      <c r="H14638" s="3">
        <v>4.6150650000000004</v>
      </c>
      <c r="I14638" s="3">
        <v>21.6908055</v>
      </c>
      <c r="J14638" s="3">
        <v>487.81237050000004</v>
      </c>
      <c r="K14638" s="4">
        <v>0.35</v>
      </c>
      <c r="L14638" s="73">
        <v>885.56707260000007</v>
      </c>
    </row>
    <row r="14639" spans="1:12" x14ac:dyDescent="0.35">
      <c r="A14639" s="1" t="s">
        <v>24597</v>
      </c>
      <c r="B14639" t="s">
        <v>19609</v>
      </c>
      <c r="C14639" t="s">
        <v>34</v>
      </c>
      <c r="D14639" t="s">
        <v>35</v>
      </c>
      <c r="E14639">
        <v>1</v>
      </c>
      <c r="F14639" s="2">
        <v>3385.8</v>
      </c>
      <c r="G14639" s="3">
        <v>8910</v>
      </c>
      <c r="H14639" s="3">
        <v>33.858000000000004</v>
      </c>
      <c r="I14639" s="3">
        <v>159.1326</v>
      </c>
      <c r="J14639" s="3">
        <v>3578.7906000000003</v>
      </c>
      <c r="K14639" s="4">
        <v>0.35</v>
      </c>
      <c r="L14639" s="73">
        <v>6496.8813969230778</v>
      </c>
    </row>
    <row r="14640" spans="1:12" x14ac:dyDescent="0.35">
      <c r="A14640" s="1" t="s">
        <v>24598</v>
      </c>
      <c r="B14640" t="s">
        <v>24599</v>
      </c>
      <c r="C14640" t="s">
        <v>34</v>
      </c>
      <c r="D14640" t="s">
        <v>35</v>
      </c>
      <c r="E14640">
        <v>1</v>
      </c>
      <c r="F14640" s="2">
        <v>12.64</v>
      </c>
      <c r="G14640" s="3">
        <v>45</v>
      </c>
      <c r="H14640" s="3">
        <v>0.12640000000000001</v>
      </c>
      <c r="I14640" s="3">
        <v>0.59408000000000005</v>
      </c>
      <c r="J14640" s="3">
        <v>13.360480000000001</v>
      </c>
      <c r="K14640" s="4">
        <v>0.35</v>
      </c>
      <c r="L14640" s="73">
        <v>24.254409846153848</v>
      </c>
    </row>
    <row r="14641" spans="1:12" x14ac:dyDescent="0.35">
      <c r="A14641" s="1" t="s">
        <v>24600</v>
      </c>
      <c r="B14641" t="s">
        <v>3142</v>
      </c>
      <c r="C14641" t="s">
        <v>13</v>
      </c>
      <c r="D14641" t="s">
        <v>14</v>
      </c>
      <c r="E14641">
        <v>1</v>
      </c>
      <c r="F14641" s="2">
        <v>2859.36</v>
      </c>
      <c r="G14641" s="3">
        <v>5723</v>
      </c>
      <c r="H14641" s="3">
        <v>28.593600000000002</v>
      </c>
      <c r="I14641" s="3">
        <v>134.38992000000002</v>
      </c>
      <c r="J14641" s="3">
        <v>3022.3435200000004</v>
      </c>
      <c r="K14641" s="4">
        <v>0.35</v>
      </c>
      <c r="L14641" s="73">
        <v>5486.7159286153856</v>
      </c>
    </row>
    <row r="14642" spans="1:12" x14ac:dyDescent="0.35">
      <c r="A14642" s="1" t="s">
        <v>24601</v>
      </c>
      <c r="B14642" t="s">
        <v>24602</v>
      </c>
      <c r="C14642" t="s">
        <v>363</v>
      </c>
      <c r="D14642" t="s">
        <v>364</v>
      </c>
      <c r="E14642">
        <v>1</v>
      </c>
      <c r="F14642" s="2">
        <v>888.72</v>
      </c>
      <c r="G14642" s="3">
        <v>1807</v>
      </c>
      <c r="H14642" s="3">
        <v>8.8872</v>
      </c>
      <c r="I14642" s="3">
        <v>41.769840000000002</v>
      </c>
      <c r="J14642" s="3">
        <v>939.37704000000008</v>
      </c>
      <c r="K14642" s="4">
        <v>0.35</v>
      </c>
      <c r="L14642" s="73">
        <v>1705.3306264615385</v>
      </c>
    </row>
    <row r="14643" spans="1:12" x14ac:dyDescent="0.35">
      <c r="A14643" s="1" t="s">
        <v>24603</v>
      </c>
      <c r="B14643" t="s">
        <v>24604</v>
      </c>
      <c r="C14643" t="s">
        <v>363</v>
      </c>
      <c r="D14643" t="s">
        <v>364</v>
      </c>
      <c r="E14643">
        <v>1</v>
      </c>
      <c r="F14643" s="2">
        <v>44.2</v>
      </c>
      <c r="G14643" s="3">
        <v>96.6</v>
      </c>
      <c r="H14643" s="3">
        <v>0.44200000000000006</v>
      </c>
      <c r="I14643" s="3">
        <v>2.0774000000000004</v>
      </c>
      <c r="J14643" s="3">
        <v>46.7194</v>
      </c>
      <c r="K14643" s="4">
        <v>0.35000000000000003</v>
      </c>
      <c r="L14643" s="73">
        <v>84.813680000000005</v>
      </c>
    </row>
    <row r="14644" spans="1:12" x14ac:dyDescent="0.35">
      <c r="A14644" s="1" t="s">
        <v>24605</v>
      </c>
      <c r="B14644" t="s">
        <v>24606</v>
      </c>
      <c r="C14644" t="s">
        <v>363</v>
      </c>
      <c r="D14644" t="s">
        <v>364</v>
      </c>
      <c r="E14644">
        <v>1</v>
      </c>
      <c r="F14644" s="2">
        <v>3895</v>
      </c>
      <c r="G14644" s="3">
        <v>7100</v>
      </c>
      <c r="H14644" s="3">
        <v>38.950000000000003</v>
      </c>
      <c r="I14644" s="3">
        <v>183.065</v>
      </c>
      <c r="J14644" s="3">
        <v>4117.0149999999994</v>
      </c>
      <c r="K14644" s="4">
        <v>0.35000000000000003</v>
      </c>
      <c r="L14644" s="73">
        <v>7473.9656923076909</v>
      </c>
    </row>
    <row r="14645" spans="1:12" x14ac:dyDescent="0.35">
      <c r="A14645" s="1" t="s">
        <v>24607</v>
      </c>
      <c r="B14645" t="s">
        <v>19609</v>
      </c>
      <c r="C14645" t="s">
        <v>34</v>
      </c>
      <c r="D14645" t="s">
        <v>35</v>
      </c>
      <c r="E14645">
        <v>1</v>
      </c>
      <c r="F14645" s="2">
        <v>3314.52</v>
      </c>
      <c r="G14645" s="3">
        <v>8708</v>
      </c>
      <c r="H14645" s="3">
        <v>33.145200000000003</v>
      </c>
      <c r="I14645" s="3">
        <v>155.78244000000001</v>
      </c>
      <c r="J14645" s="3">
        <v>3503.4476399999999</v>
      </c>
      <c r="K14645" s="4">
        <v>0.34999999999999992</v>
      </c>
      <c r="L14645" s="73">
        <v>6360.1049464615371</v>
      </c>
    </row>
    <row r="14646" spans="1:12" x14ac:dyDescent="0.35">
      <c r="A14646" s="1" t="s">
        <v>24608</v>
      </c>
      <c r="B14646" t="s">
        <v>19719</v>
      </c>
      <c r="C14646" t="s">
        <v>13</v>
      </c>
      <c r="D14646" t="s">
        <v>14</v>
      </c>
      <c r="E14646">
        <v>1</v>
      </c>
      <c r="F14646" s="2">
        <v>428.4</v>
      </c>
      <c r="G14646" s="3">
        <v>860</v>
      </c>
      <c r="H14646" s="3">
        <v>4.2839999999999998</v>
      </c>
      <c r="I14646" s="3">
        <v>20.134799999999998</v>
      </c>
      <c r="J14646" s="3">
        <v>452.81879999999995</v>
      </c>
      <c r="K14646" s="4">
        <v>0.35</v>
      </c>
      <c r="L14646" s="73">
        <v>822.04028307692295</v>
      </c>
    </row>
    <row r="14647" spans="1:12" x14ac:dyDescent="0.35">
      <c r="A14647" s="1" t="s">
        <v>24609</v>
      </c>
      <c r="B14647" t="s">
        <v>24610</v>
      </c>
      <c r="C14647" t="s">
        <v>13</v>
      </c>
      <c r="D14647" t="s">
        <v>14</v>
      </c>
      <c r="E14647">
        <v>1</v>
      </c>
      <c r="F14647" s="2">
        <v>429</v>
      </c>
      <c r="G14647" s="3">
        <v>997.62</v>
      </c>
      <c r="H14647" s="3">
        <v>4.29</v>
      </c>
      <c r="I14647" s="3">
        <v>20.163</v>
      </c>
      <c r="J14647" s="3">
        <v>453.45300000000003</v>
      </c>
      <c r="K14647" s="4">
        <v>0.35</v>
      </c>
      <c r="L14647" s="73">
        <v>823.19159999999999</v>
      </c>
    </row>
    <row r="14648" spans="1:12" x14ac:dyDescent="0.35">
      <c r="A14648" s="1" t="s">
        <v>24611</v>
      </c>
      <c r="B14648" t="s">
        <v>24612</v>
      </c>
      <c r="C14648" t="s">
        <v>363</v>
      </c>
      <c r="D14648" t="s">
        <v>364</v>
      </c>
      <c r="E14648">
        <v>1</v>
      </c>
      <c r="F14648" s="2">
        <v>1.33</v>
      </c>
      <c r="G14648" s="3">
        <v>3.5</v>
      </c>
      <c r="H14648" s="3">
        <v>1.3300000000000001E-2</v>
      </c>
      <c r="I14648" s="3">
        <v>6.251000000000001E-2</v>
      </c>
      <c r="J14648" s="3">
        <v>1.4058100000000002</v>
      </c>
      <c r="K14648" s="4">
        <v>0.34999999999999992</v>
      </c>
      <c r="L14648" s="73">
        <v>2.5520858461538465</v>
      </c>
    </row>
    <row r="14649" spans="1:12" x14ac:dyDescent="0.35">
      <c r="A14649" s="1" t="s">
        <v>24613</v>
      </c>
      <c r="B14649" t="s">
        <v>24614</v>
      </c>
      <c r="C14649" t="s">
        <v>363</v>
      </c>
      <c r="D14649" t="s">
        <v>364</v>
      </c>
      <c r="E14649">
        <v>1</v>
      </c>
      <c r="F14649" s="2">
        <v>8183.45</v>
      </c>
      <c r="G14649" s="3">
        <v>16375</v>
      </c>
      <c r="H14649" s="3">
        <v>81.834500000000006</v>
      </c>
      <c r="I14649" s="3">
        <v>384.62214999999998</v>
      </c>
      <c r="J14649" s="3">
        <v>8649.906649999999</v>
      </c>
      <c r="K14649" s="4">
        <v>0.34999999999999992</v>
      </c>
      <c r="L14649" s="73">
        <v>15702.907456923074</v>
      </c>
    </row>
    <row r="14650" spans="1:12" x14ac:dyDescent="0.35">
      <c r="A14650" s="1" t="s">
        <v>24615</v>
      </c>
      <c r="B14650" t="s">
        <v>24616</v>
      </c>
      <c r="C14650" t="s">
        <v>13</v>
      </c>
      <c r="D14650" t="s">
        <v>14</v>
      </c>
      <c r="E14650">
        <v>1</v>
      </c>
      <c r="F14650" s="2">
        <v>1348.2</v>
      </c>
      <c r="G14650" s="3">
        <v>2699</v>
      </c>
      <c r="H14650" s="3">
        <v>13.482000000000001</v>
      </c>
      <c r="I14650" s="3">
        <v>63.365400000000001</v>
      </c>
      <c r="J14650" s="3">
        <v>1425.0473999999999</v>
      </c>
      <c r="K14650" s="4">
        <v>0.35000000000000003</v>
      </c>
      <c r="L14650" s="73">
        <v>2587.009126153846</v>
      </c>
    </row>
    <row r="14651" spans="1:12" x14ac:dyDescent="0.35">
      <c r="A14651" s="1" t="s">
        <v>24617</v>
      </c>
      <c r="B14651" t="s">
        <v>24618</v>
      </c>
      <c r="C14651" t="s">
        <v>34</v>
      </c>
      <c r="D14651" t="s">
        <v>35</v>
      </c>
      <c r="E14651">
        <v>1</v>
      </c>
      <c r="F14651" s="2">
        <v>251.23</v>
      </c>
      <c r="G14651" s="3">
        <v>528</v>
      </c>
      <c r="H14651" s="3">
        <v>2.5122999999999998</v>
      </c>
      <c r="I14651" s="3">
        <v>11.80781</v>
      </c>
      <c r="J14651" s="3">
        <v>265.55011000000002</v>
      </c>
      <c r="K14651" s="4">
        <v>0.35</v>
      </c>
      <c r="L14651" s="73">
        <v>482.07558430769234</v>
      </c>
    </row>
    <row r="14652" spans="1:12" x14ac:dyDescent="0.35">
      <c r="A14652" s="1" t="s">
        <v>24619</v>
      </c>
      <c r="B14652" t="s">
        <v>24620</v>
      </c>
      <c r="C14652" t="s">
        <v>363</v>
      </c>
      <c r="D14652" t="s">
        <v>364</v>
      </c>
      <c r="E14652">
        <v>1</v>
      </c>
      <c r="F14652" s="2">
        <v>1525</v>
      </c>
      <c r="G14652" s="3">
        <v>2352</v>
      </c>
      <c r="H14652" s="3">
        <v>15.25</v>
      </c>
      <c r="I14652" s="3">
        <v>71.674999999999997</v>
      </c>
      <c r="J14652" s="3">
        <v>1611.925</v>
      </c>
      <c r="K14652" s="4">
        <v>0.35</v>
      </c>
      <c r="L14652" s="73">
        <v>2926.2638461538459</v>
      </c>
    </row>
    <row r="14653" spans="1:12" x14ac:dyDescent="0.35">
      <c r="A14653" s="1" t="s">
        <v>24621</v>
      </c>
      <c r="B14653" t="s">
        <v>24622</v>
      </c>
      <c r="C14653" t="s">
        <v>13</v>
      </c>
      <c r="D14653" t="s">
        <v>14</v>
      </c>
      <c r="E14653">
        <v>1</v>
      </c>
      <c r="F14653" s="2">
        <v>520.20000000000005</v>
      </c>
      <c r="G14653" s="3">
        <v>2009</v>
      </c>
      <c r="H14653" s="3">
        <v>5.2020000000000008</v>
      </c>
      <c r="I14653" s="3">
        <v>24.449400000000001</v>
      </c>
      <c r="J14653" s="3">
        <v>549.85140000000001</v>
      </c>
      <c r="K14653" s="4">
        <v>0.35</v>
      </c>
      <c r="L14653" s="73">
        <v>998.1917723076923</v>
      </c>
    </row>
    <row r="14654" spans="1:12" x14ac:dyDescent="0.35">
      <c r="A14654" s="1" t="s">
        <v>24623</v>
      </c>
      <c r="B14654" t="s">
        <v>22340</v>
      </c>
      <c r="C14654" t="s">
        <v>13</v>
      </c>
      <c r="D14654" t="s">
        <v>14</v>
      </c>
      <c r="E14654">
        <v>1</v>
      </c>
      <c r="F14654" s="2">
        <v>69.72</v>
      </c>
      <c r="G14654" s="3">
        <v>139</v>
      </c>
      <c r="H14654" s="3">
        <v>0.69720000000000004</v>
      </c>
      <c r="I14654" s="3">
        <v>3.27684</v>
      </c>
      <c r="J14654" s="3">
        <v>73.694040000000001</v>
      </c>
      <c r="K14654" s="4">
        <v>0.35</v>
      </c>
      <c r="L14654" s="73">
        <v>133.78302646153847</v>
      </c>
    </row>
    <row r="14655" spans="1:12" x14ac:dyDescent="0.35">
      <c r="A14655" s="1" t="s">
        <v>24624</v>
      </c>
      <c r="B14655" t="s">
        <v>17106</v>
      </c>
      <c r="C14655" t="s">
        <v>26</v>
      </c>
      <c r="D14655" t="s">
        <v>27</v>
      </c>
      <c r="E14655">
        <v>1</v>
      </c>
      <c r="F14655" s="2">
        <v>52.8</v>
      </c>
      <c r="G14655" s="3">
        <v>106</v>
      </c>
      <c r="H14655" s="3">
        <v>0.52800000000000002</v>
      </c>
      <c r="I14655" s="3">
        <v>2.4815999999999998</v>
      </c>
      <c r="J14655" s="3">
        <v>55.809599999999996</v>
      </c>
      <c r="K14655" s="4">
        <v>0.35000000000000003</v>
      </c>
      <c r="L14655" s="73">
        <v>101.31588923076923</v>
      </c>
    </row>
    <row r="14656" spans="1:12" x14ac:dyDescent="0.35">
      <c r="A14656" s="1" t="s">
        <v>24625</v>
      </c>
      <c r="B14656" t="s">
        <v>24626</v>
      </c>
      <c r="C14656" t="s">
        <v>13</v>
      </c>
      <c r="D14656" t="s">
        <v>14</v>
      </c>
      <c r="E14656">
        <v>1</v>
      </c>
      <c r="F14656" s="2">
        <v>40.32</v>
      </c>
      <c r="G14656" s="3">
        <v>80</v>
      </c>
      <c r="H14656" s="3">
        <v>0.4032</v>
      </c>
      <c r="I14656" s="3">
        <v>1.8950400000000001</v>
      </c>
      <c r="J14656" s="3">
        <v>42.61824</v>
      </c>
      <c r="K14656" s="4">
        <v>0.35</v>
      </c>
      <c r="L14656" s="73">
        <v>77.368497230769236</v>
      </c>
    </row>
    <row r="14657" spans="1:12" x14ac:dyDescent="0.35">
      <c r="A14657" s="1" t="s">
        <v>24627</v>
      </c>
      <c r="B14657" t="s">
        <v>24628</v>
      </c>
      <c r="C14657" t="s">
        <v>13</v>
      </c>
      <c r="D14657" t="s">
        <v>14</v>
      </c>
      <c r="E14657">
        <v>1</v>
      </c>
      <c r="F14657" s="2">
        <v>52.08</v>
      </c>
      <c r="G14657" s="3">
        <v>104</v>
      </c>
      <c r="H14657" s="3">
        <v>0.52080000000000004</v>
      </c>
      <c r="I14657" s="3">
        <v>2.4477599999999997</v>
      </c>
      <c r="J14657" s="3">
        <v>55.048560000000002</v>
      </c>
      <c r="K14657" s="4">
        <v>0.35</v>
      </c>
      <c r="L14657" s="73">
        <v>99.934308923076927</v>
      </c>
    </row>
    <row r="14658" spans="1:12" x14ac:dyDescent="0.35">
      <c r="A14658" s="1">
        <v>150100</v>
      </c>
      <c r="B14658" t="s">
        <v>24629</v>
      </c>
      <c r="C14658" t="s">
        <v>34</v>
      </c>
      <c r="D14658" t="s">
        <v>35</v>
      </c>
      <c r="E14658">
        <v>1</v>
      </c>
      <c r="F14658" s="2">
        <v>0.16600000000000001</v>
      </c>
      <c r="G14658" s="3">
        <v>1</v>
      </c>
      <c r="H14658" s="3">
        <v>1.66E-3</v>
      </c>
      <c r="I14658" s="3">
        <v>7.8020000000000008E-3</v>
      </c>
      <c r="J14658" s="3">
        <v>0.17546200000000001</v>
      </c>
      <c r="K14658" s="4">
        <v>0.35</v>
      </c>
      <c r="L14658" s="73">
        <v>0.31853101538461537</v>
      </c>
    </row>
    <row r="14659" spans="1:12" x14ac:dyDescent="0.35">
      <c r="A14659" s="1" t="s">
        <v>24630</v>
      </c>
      <c r="B14659" t="s">
        <v>24631</v>
      </c>
      <c r="C14659" t="s">
        <v>13</v>
      </c>
      <c r="D14659" t="s">
        <v>14</v>
      </c>
      <c r="E14659">
        <v>1</v>
      </c>
      <c r="F14659" s="2">
        <v>217.71</v>
      </c>
      <c r="G14659" s="3">
        <v>476</v>
      </c>
      <c r="H14659" s="3">
        <v>2.1771000000000003</v>
      </c>
      <c r="I14659" s="3">
        <v>10.23237</v>
      </c>
      <c r="J14659" s="3">
        <v>230.11947000000001</v>
      </c>
      <c r="K14659" s="4">
        <v>0.35</v>
      </c>
      <c r="L14659" s="73">
        <v>417.75534553846154</v>
      </c>
    </row>
    <row r="14660" spans="1:12" x14ac:dyDescent="0.35">
      <c r="A14660" s="1" t="s">
        <v>24632</v>
      </c>
      <c r="B14660" t="s">
        <v>22297</v>
      </c>
      <c r="C14660" t="s">
        <v>13</v>
      </c>
      <c r="D14660" t="s">
        <v>14</v>
      </c>
      <c r="E14660">
        <v>1</v>
      </c>
      <c r="F14660" s="2">
        <v>386.4</v>
      </c>
      <c r="G14660" s="3">
        <v>773</v>
      </c>
      <c r="H14660" s="3">
        <v>3.8639999999999999</v>
      </c>
      <c r="I14660" s="3">
        <v>18.160799999999998</v>
      </c>
      <c r="J14660" s="3">
        <v>408.42479999999995</v>
      </c>
      <c r="K14660" s="4">
        <v>0.35000000000000003</v>
      </c>
      <c r="L14660" s="73">
        <v>741.44809846153839</v>
      </c>
    </row>
    <row r="14661" spans="1:12" x14ac:dyDescent="0.35">
      <c r="A14661" s="1" t="s">
        <v>24633</v>
      </c>
      <c r="B14661" t="s">
        <v>24634</v>
      </c>
      <c r="C14661" t="s">
        <v>26</v>
      </c>
      <c r="D14661" t="s">
        <v>27</v>
      </c>
      <c r="E14661">
        <v>1</v>
      </c>
      <c r="F14661" s="2">
        <v>15.55</v>
      </c>
      <c r="G14661" s="3">
        <v>34</v>
      </c>
      <c r="H14661" s="3">
        <v>0.1555</v>
      </c>
      <c r="I14661" s="3">
        <v>0.73085</v>
      </c>
      <c r="J14661" s="3">
        <v>16.436350000000001</v>
      </c>
      <c r="K14661" s="4">
        <v>0.35000000000000003</v>
      </c>
      <c r="L14661" s="73">
        <v>29.838296923076925</v>
      </c>
    </row>
    <row r="14662" spans="1:12" x14ac:dyDescent="0.35">
      <c r="A14662" s="1" t="s">
        <v>24635</v>
      </c>
      <c r="B14662" t="s">
        <v>24636</v>
      </c>
      <c r="C14662" t="s">
        <v>34</v>
      </c>
      <c r="D14662" t="s">
        <v>35</v>
      </c>
      <c r="E14662">
        <v>1</v>
      </c>
      <c r="F14662" s="2">
        <v>174.64</v>
      </c>
      <c r="G14662" s="3">
        <v>455</v>
      </c>
      <c r="H14662" s="3">
        <v>1.7464</v>
      </c>
      <c r="I14662" s="3">
        <v>8.2080799999999989</v>
      </c>
      <c r="J14662" s="3">
        <v>184.59447999999998</v>
      </c>
      <c r="K14662" s="4">
        <v>0.35000000000000003</v>
      </c>
      <c r="L14662" s="73">
        <v>335.10997907692303</v>
      </c>
    </row>
    <row r="14663" spans="1:12" x14ac:dyDescent="0.35">
      <c r="A14663" s="1" t="s">
        <v>24637</v>
      </c>
      <c r="B14663" t="s">
        <v>24638</v>
      </c>
      <c r="C14663" t="s">
        <v>363</v>
      </c>
      <c r="D14663" t="s">
        <v>364</v>
      </c>
      <c r="E14663">
        <v>1</v>
      </c>
      <c r="F14663" s="2">
        <v>2248.1799999999998</v>
      </c>
      <c r="G14663" s="3">
        <v>4319.4480000000003</v>
      </c>
      <c r="H14663" s="3">
        <v>22.4818</v>
      </c>
      <c r="I14663" s="3">
        <v>105.66445999999999</v>
      </c>
      <c r="J14663" s="3">
        <v>2376.3262599999998</v>
      </c>
      <c r="K14663" s="4">
        <v>0.34999999999999992</v>
      </c>
      <c r="L14663" s="73">
        <v>4313.9461335384603</v>
      </c>
    </row>
    <row r="14664" spans="1:12" x14ac:dyDescent="0.35">
      <c r="A14664" s="1" t="s">
        <v>24639</v>
      </c>
      <c r="B14664" t="s">
        <v>24640</v>
      </c>
      <c r="C14664" t="s">
        <v>363</v>
      </c>
      <c r="D14664" t="s">
        <v>364</v>
      </c>
      <c r="E14664">
        <v>1</v>
      </c>
      <c r="F14664" s="2">
        <v>5990</v>
      </c>
      <c r="G14664" s="3">
        <v>9838.4599999999991</v>
      </c>
      <c r="H14664" s="3">
        <v>59.9</v>
      </c>
      <c r="I14664" s="3">
        <v>281.52999999999997</v>
      </c>
      <c r="J14664" s="3">
        <v>6331.4299999999994</v>
      </c>
      <c r="K14664" s="4">
        <v>0.35000000000000003</v>
      </c>
      <c r="L14664" s="73">
        <v>11493.980615384615</v>
      </c>
    </row>
    <row r="14665" spans="1:12" x14ac:dyDescent="0.35">
      <c r="A14665" s="1" t="s">
        <v>24641</v>
      </c>
      <c r="B14665" t="s">
        <v>24642</v>
      </c>
      <c r="C14665" t="s">
        <v>21</v>
      </c>
      <c r="D14665" t="s">
        <v>22</v>
      </c>
      <c r="E14665">
        <v>1</v>
      </c>
      <c r="F14665" s="2">
        <v>43.43</v>
      </c>
      <c r="G14665" s="3">
        <v>108.19199999999999</v>
      </c>
      <c r="H14665" s="3">
        <v>0.43430000000000002</v>
      </c>
      <c r="I14665" s="3">
        <v>2.04121</v>
      </c>
      <c r="J14665" s="3">
        <v>45.90551</v>
      </c>
      <c r="K14665" s="4">
        <v>0.35000000000000003</v>
      </c>
      <c r="L14665" s="73">
        <v>83.336156615384624</v>
      </c>
    </row>
    <row r="14666" spans="1:12" x14ac:dyDescent="0.35">
      <c r="A14666" s="1" t="s">
        <v>24643</v>
      </c>
      <c r="B14666" t="s">
        <v>24644</v>
      </c>
      <c r="C14666" t="s">
        <v>363</v>
      </c>
      <c r="D14666" t="s">
        <v>364</v>
      </c>
      <c r="E14666">
        <v>1</v>
      </c>
      <c r="F14666" s="2">
        <v>184.7</v>
      </c>
      <c r="G14666" s="3">
        <v>367</v>
      </c>
      <c r="H14666" s="3">
        <v>1.847</v>
      </c>
      <c r="I14666" s="3">
        <v>8.6808999999999994</v>
      </c>
      <c r="J14666" s="3">
        <v>195.22790000000001</v>
      </c>
      <c r="K14666" s="4">
        <v>0.34999999999999992</v>
      </c>
      <c r="L14666" s="73">
        <v>354.41372615384614</v>
      </c>
    </row>
    <row r="14667" spans="1:12" x14ac:dyDescent="0.35">
      <c r="A14667" s="1" t="s">
        <v>24645</v>
      </c>
      <c r="B14667" t="s">
        <v>13679</v>
      </c>
      <c r="C14667" t="s">
        <v>34</v>
      </c>
      <c r="D14667" t="s">
        <v>35</v>
      </c>
      <c r="E14667">
        <v>1</v>
      </c>
      <c r="F14667" s="2">
        <v>165.23</v>
      </c>
      <c r="G14667" s="3">
        <v>534</v>
      </c>
      <c r="H14667" s="3">
        <v>1.6522999999999999</v>
      </c>
      <c r="I14667" s="3">
        <v>7.7658099999999992</v>
      </c>
      <c r="J14667" s="3">
        <v>174.64810999999997</v>
      </c>
      <c r="K14667" s="4">
        <v>0.35000000000000003</v>
      </c>
      <c r="L14667" s="73">
        <v>317.05349199999995</v>
      </c>
    </row>
    <row r="14668" spans="1:12" x14ac:dyDescent="0.35">
      <c r="A14668" s="1" t="s">
        <v>24646</v>
      </c>
      <c r="B14668" t="s">
        <v>24647</v>
      </c>
      <c r="C14668" t="s">
        <v>363</v>
      </c>
      <c r="D14668" t="s">
        <v>364</v>
      </c>
      <c r="E14668">
        <v>1</v>
      </c>
      <c r="F14668" s="2">
        <v>1241.6600000000001</v>
      </c>
      <c r="G14668" s="3">
        <v>5</v>
      </c>
      <c r="H14668" s="3">
        <v>12.416600000000001</v>
      </c>
      <c r="I14668" s="3">
        <v>58.358020000000003</v>
      </c>
      <c r="J14668" s="3">
        <v>1312.43462</v>
      </c>
      <c r="K14668" s="4">
        <v>0.34999999999999992</v>
      </c>
      <c r="L14668" s="73">
        <v>2382.5736178461539</v>
      </c>
    </row>
    <row r="14669" spans="1:12" x14ac:dyDescent="0.35">
      <c r="A14669" s="1" t="s">
        <v>24648</v>
      </c>
      <c r="B14669" t="s">
        <v>20232</v>
      </c>
      <c r="C14669" t="s">
        <v>34</v>
      </c>
      <c r="D14669" t="s">
        <v>35</v>
      </c>
      <c r="E14669">
        <v>1</v>
      </c>
      <c r="F14669" s="2">
        <v>2221.56</v>
      </c>
      <c r="G14669" s="3">
        <v>5769</v>
      </c>
      <c r="H14669" s="3">
        <v>22.215599999999998</v>
      </c>
      <c r="I14669" s="3">
        <v>104.41332</v>
      </c>
      <c r="J14669" s="3">
        <v>2348.1889200000001</v>
      </c>
      <c r="K14669" s="4">
        <v>0.35</v>
      </c>
      <c r="L14669" s="73">
        <v>4262.8660393846149</v>
      </c>
    </row>
    <row r="14670" spans="1:12" x14ac:dyDescent="0.35">
      <c r="A14670" s="1" t="s">
        <v>24649</v>
      </c>
      <c r="B14670" t="s">
        <v>1571</v>
      </c>
      <c r="C14670" t="s">
        <v>34</v>
      </c>
      <c r="D14670" t="s">
        <v>35</v>
      </c>
      <c r="E14670">
        <v>1</v>
      </c>
      <c r="F14670" s="2">
        <v>26906.42</v>
      </c>
      <c r="G14670" s="3">
        <v>74734</v>
      </c>
      <c r="H14670" s="3">
        <v>269.06419999999997</v>
      </c>
      <c r="I14670" s="3">
        <v>1264.6017399999998</v>
      </c>
      <c r="J14670" s="3">
        <v>28440.085939999997</v>
      </c>
      <c r="K14670" s="4">
        <v>0.34999999999999992</v>
      </c>
      <c r="L14670" s="73">
        <v>51629.694475692297</v>
      </c>
    </row>
    <row r="14671" spans="1:12" x14ac:dyDescent="0.35">
      <c r="A14671" s="1" t="s">
        <v>24650</v>
      </c>
      <c r="B14671" t="s">
        <v>24651</v>
      </c>
      <c r="C14671" t="s">
        <v>34</v>
      </c>
      <c r="D14671" t="s">
        <v>35</v>
      </c>
      <c r="E14671">
        <v>1</v>
      </c>
      <c r="F14671" s="2">
        <v>4.25</v>
      </c>
      <c r="G14671" s="3">
        <v>8</v>
      </c>
      <c r="H14671" s="3">
        <v>4.2500000000000003E-2</v>
      </c>
      <c r="I14671" s="3">
        <v>0.19975000000000001</v>
      </c>
      <c r="J14671" s="3">
        <v>4.4922500000000003</v>
      </c>
      <c r="K14671" s="4">
        <v>0.35</v>
      </c>
      <c r="L14671" s="73">
        <v>8.1551615384615381</v>
      </c>
    </row>
    <row r="14672" spans="1:12" x14ac:dyDescent="0.35">
      <c r="A14672" s="1" t="s">
        <v>24652</v>
      </c>
      <c r="B14672" t="s">
        <v>24653</v>
      </c>
      <c r="C14672" t="s">
        <v>34</v>
      </c>
      <c r="D14672" t="s">
        <v>35</v>
      </c>
      <c r="E14672">
        <v>1</v>
      </c>
      <c r="F14672" s="2">
        <v>172</v>
      </c>
      <c r="G14672" s="3">
        <v>414.4</v>
      </c>
      <c r="H14672" s="3">
        <v>1.72</v>
      </c>
      <c r="I14672" s="3">
        <v>8.0839999999999996</v>
      </c>
      <c r="J14672" s="3">
        <v>181.804</v>
      </c>
      <c r="K14672" s="4">
        <v>0.34999999999999992</v>
      </c>
      <c r="L14672" s="73">
        <v>330.04418461538461</v>
      </c>
    </row>
    <row r="14673" spans="1:12" x14ac:dyDescent="0.35">
      <c r="A14673" s="1" t="s">
        <v>24654</v>
      </c>
      <c r="B14673" t="s">
        <v>24655</v>
      </c>
      <c r="C14673" t="s">
        <v>363</v>
      </c>
      <c r="D14673" t="s">
        <v>364</v>
      </c>
      <c r="E14673">
        <v>1</v>
      </c>
      <c r="F14673" s="2">
        <v>385.08</v>
      </c>
      <c r="G14673" s="3">
        <v>1219</v>
      </c>
      <c r="H14673" s="3">
        <v>3.8508</v>
      </c>
      <c r="I14673" s="3">
        <v>18.098759999999999</v>
      </c>
      <c r="J14673" s="3">
        <v>407.02955999999995</v>
      </c>
      <c r="K14673" s="4">
        <v>0.35</v>
      </c>
      <c r="L14673" s="73">
        <v>738.91520123076907</v>
      </c>
    </row>
    <row r="14674" spans="1:12" x14ac:dyDescent="0.35">
      <c r="A14674" s="1" t="s">
        <v>24656</v>
      </c>
      <c r="B14674" t="s">
        <v>24657</v>
      </c>
      <c r="C14674" t="s">
        <v>363</v>
      </c>
      <c r="D14674" t="s">
        <v>364</v>
      </c>
      <c r="E14674">
        <v>1</v>
      </c>
      <c r="F14674" s="2">
        <v>2745</v>
      </c>
      <c r="G14674" s="3">
        <v>1017</v>
      </c>
      <c r="H14674" s="3">
        <v>27.45</v>
      </c>
      <c r="I14674" s="3">
        <v>129.01499999999999</v>
      </c>
      <c r="J14674" s="3">
        <v>2901.4649999999997</v>
      </c>
      <c r="K14674" s="4">
        <v>0.35</v>
      </c>
      <c r="L14674" s="73">
        <v>5267.2749230769223</v>
      </c>
    </row>
    <row r="14675" spans="1:12" x14ac:dyDescent="0.35">
      <c r="A14675" s="1" t="s">
        <v>24658</v>
      </c>
      <c r="B14675" t="s">
        <v>24659</v>
      </c>
      <c r="C14675" t="s">
        <v>34</v>
      </c>
      <c r="D14675" t="s">
        <v>35</v>
      </c>
      <c r="E14675">
        <v>1</v>
      </c>
      <c r="F14675" s="2">
        <v>6237</v>
      </c>
      <c r="G14675" s="3">
        <v>17324</v>
      </c>
      <c r="H14675" s="3">
        <v>62.370000000000005</v>
      </c>
      <c r="I14675" s="3">
        <v>293.13900000000001</v>
      </c>
      <c r="J14675" s="3">
        <v>6592.509</v>
      </c>
      <c r="K14675" s="4">
        <v>0.35</v>
      </c>
      <c r="L14675" s="73">
        <v>11967.939415384615</v>
      </c>
    </row>
    <row r="14676" spans="1:12" x14ac:dyDescent="0.35">
      <c r="A14676" s="1" t="s">
        <v>24660</v>
      </c>
      <c r="B14676" t="s">
        <v>24661</v>
      </c>
      <c r="C14676" t="s">
        <v>34</v>
      </c>
      <c r="D14676" t="s">
        <v>35</v>
      </c>
      <c r="E14676">
        <v>1</v>
      </c>
      <c r="F14676" s="2">
        <v>112.79</v>
      </c>
      <c r="G14676" s="3">
        <v>4518</v>
      </c>
      <c r="H14676" s="3">
        <v>1.1279000000000001</v>
      </c>
      <c r="I14676" s="3">
        <v>5.3011300000000006</v>
      </c>
      <c r="J14676" s="3">
        <v>119.21903</v>
      </c>
      <c r="K14676" s="4">
        <v>0.34999999999999992</v>
      </c>
      <c r="L14676" s="73">
        <v>216.4283929230769</v>
      </c>
    </row>
    <row r="14677" spans="1:12" x14ac:dyDescent="0.35">
      <c r="A14677" s="1" t="s">
        <v>24662</v>
      </c>
      <c r="B14677" t="s">
        <v>24663</v>
      </c>
      <c r="C14677" t="s">
        <v>363</v>
      </c>
      <c r="D14677" t="s">
        <v>364</v>
      </c>
      <c r="E14677">
        <v>1</v>
      </c>
      <c r="F14677" s="2">
        <v>1587.92</v>
      </c>
      <c r="G14677" s="3">
        <v>3452</v>
      </c>
      <c r="H14677" s="3">
        <v>15.879200000000001</v>
      </c>
      <c r="I14677" s="3">
        <v>74.63224000000001</v>
      </c>
      <c r="J14677" s="3">
        <v>1678.4314400000001</v>
      </c>
      <c r="K14677" s="4">
        <v>0.35000000000000003</v>
      </c>
      <c r="L14677" s="73">
        <v>3046.9986141538466</v>
      </c>
    </row>
    <row r="14678" spans="1:12" x14ac:dyDescent="0.35">
      <c r="A14678" s="1" t="s">
        <v>24664</v>
      </c>
      <c r="B14678" t="s">
        <v>24665</v>
      </c>
      <c r="C14678" t="s">
        <v>34</v>
      </c>
      <c r="D14678" t="s">
        <v>35</v>
      </c>
      <c r="E14678">
        <v>1</v>
      </c>
      <c r="F14678" s="2">
        <v>167.47</v>
      </c>
      <c r="G14678" s="3">
        <v>424.45760000000001</v>
      </c>
      <c r="H14678" s="3">
        <v>1.6747000000000001</v>
      </c>
      <c r="I14678" s="3">
        <v>7.8710899999999997</v>
      </c>
      <c r="J14678" s="3">
        <v>177.01579000000001</v>
      </c>
      <c r="K14678" s="4">
        <v>0.35</v>
      </c>
      <c r="L14678" s="73">
        <v>321.35174184615386</v>
      </c>
    </row>
    <row r="14679" spans="1:12" x14ac:dyDescent="0.35">
      <c r="A14679" s="1" t="s">
        <v>24666</v>
      </c>
      <c r="B14679" t="s">
        <v>22815</v>
      </c>
      <c r="C14679" t="s">
        <v>13</v>
      </c>
      <c r="D14679" t="s">
        <v>14</v>
      </c>
      <c r="E14679">
        <v>1</v>
      </c>
      <c r="F14679" s="2">
        <v>175.92599999999999</v>
      </c>
      <c r="G14679" s="3">
        <v>408</v>
      </c>
      <c r="H14679" s="3">
        <v>1.7592599999999998</v>
      </c>
      <c r="I14679" s="3">
        <v>8.268521999999999</v>
      </c>
      <c r="J14679" s="3">
        <v>185.95378199999999</v>
      </c>
      <c r="K14679" s="4">
        <v>0.35</v>
      </c>
      <c r="L14679" s="73">
        <v>337.57763501538454</v>
      </c>
    </row>
    <row r="14680" spans="1:12" x14ac:dyDescent="0.35">
      <c r="A14680" s="1" t="s">
        <v>24667</v>
      </c>
      <c r="B14680" t="s">
        <v>24668</v>
      </c>
      <c r="C14680" t="s">
        <v>34</v>
      </c>
      <c r="D14680" t="s">
        <v>35</v>
      </c>
      <c r="E14680">
        <v>1</v>
      </c>
      <c r="F14680" s="2">
        <v>3257.84</v>
      </c>
      <c r="G14680" s="3">
        <v>8195</v>
      </c>
      <c r="H14680" s="3">
        <v>32.578400000000002</v>
      </c>
      <c r="I14680" s="3">
        <v>153.11848000000001</v>
      </c>
      <c r="J14680" s="3">
        <v>3443.5368800000001</v>
      </c>
      <c r="K14680" s="4">
        <v>0.35000000000000003</v>
      </c>
      <c r="L14680" s="73">
        <v>6251.3438744615387</v>
      </c>
    </row>
    <row r="14681" spans="1:12" x14ac:dyDescent="0.35">
      <c r="A14681" s="1" t="s">
        <v>24669</v>
      </c>
      <c r="B14681" t="s">
        <v>24670</v>
      </c>
      <c r="C14681" t="s">
        <v>363</v>
      </c>
      <c r="D14681" t="s">
        <v>364</v>
      </c>
      <c r="E14681">
        <v>1</v>
      </c>
      <c r="F14681" s="2">
        <v>53</v>
      </c>
      <c r="G14681" s="3">
        <v>102</v>
      </c>
      <c r="H14681" s="3">
        <v>0.53</v>
      </c>
      <c r="I14681" s="3">
        <v>2.4910000000000001</v>
      </c>
      <c r="J14681" s="3">
        <v>56.021000000000001</v>
      </c>
      <c r="K14681" s="4">
        <v>0.35</v>
      </c>
      <c r="L14681" s="73">
        <v>101.69966153846153</v>
      </c>
    </row>
    <row r="14682" spans="1:12" x14ac:dyDescent="0.35">
      <c r="A14682" s="1" t="s">
        <v>24671</v>
      </c>
      <c r="B14682" t="s">
        <v>1571</v>
      </c>
      <c r="C14682" t="s">
        <v>34</v>
      </c>
      <c r="D14682" t="s">
        <v>35</v>
      </c>
      <c r="E14682">
        <v>1</v>
      </c>
      <c r="F14682" s="2">
        <v>22889.79</v>
      </c>
      <c r="G14682" s="3">
        <v>63577</v>
      </c>
      <c r="H14682" s="3">
        <v>228.89790000000002</v>
      </c>
      <c r="I14682" s="3">
        <v>1075.8201300000001</v>
      </c>
      <c r="J14682" s="3">
        <v>24194.508030000001</v>
      </c>
      <c r="K14682" s="4">
        <v>0.34999999999999992</v>
      </c>
      <c r="L14682" s="73">
        <v>43922.337654461531</v>
      </c>
    </row>
    <row r="14683" spans="1:12" x14ac:dyDescent="0.35">
      <c r="A14683" s="1" t="s">
        <v>24672</v>
      </c>
      <c r="B14683" t="s">
        <v>24673</v>
      </c>
      <c r="C14683" t="s">
        <v>363</v>
      </c>
      <c r="D14683" t="s">
        <v>364</v>
      </c>
      <c r="E14683">
        <v>1</v>
      </c>
      <c r="F14683" s="2">
        <v>180.2</v>
      </c>
      <c r="G14683" s="3">
        <v>393.84</v>
      </c>
      <c r="H14683" s="3">
        <v>1.8019999999999998</v>
      </c>
      <c r="I14683" s="3">
        <v>8.4694000000000003</v>
      </c>
      <c r="J14683" s="3">
        <v>190.47139999999999</v>
      </c>
      <c r="K14683" s="4">
        <v>0.35</v>
      </c>
      <c r="L14683" s="73">
        <v>345.7788492307692</v>
      </c>
    </row>
    <row r="14684" spans="1:12" x14ac:dyDescent="0.35">
      <c r="A14684" s="1" t="s">
        <v>24674</v>
      </c>
      <c r="B14684" t="s">
        <v>17602</v>
      </c>
      <c r="C14684" t="s">
        <v>363</v>
      </c>
      <c r="D14684" t="s">
        <v>364</v>
      </c>
      <c r="E14684">
        <v>1</v>
      </c>
      <c r="F14684" s="2">
        <v>1202.9000000000001</v>
      </c>
      <c r="G14684" s="3">
        <v>2481</v>
      </c>
      <c r="H14684" s="3">
        <v>12.029000000000002</v>
      </c>
      <c r="I14684" s="3">
        <v>56.536300000000004</v>
      </c>
      <c r="J14684" s="3">
        <v>1271.4653000000001</v>
      </c>
      <c r="K14684" s="4">
        <v>0.35</v>
      </c>
      <c r="L14684" s="73">
        <v>2308.1985446153844</v>
      </c>
    </row>
    <row r="14685" spans="1:12" x14ac:dyDescent="0.35">
      <c r="A14685" s="1" t="s">
        <v>24675</v>
      </c>
      <c r="B14685" t="s">
        <v>24676</v>
      </c>
      <c r="C14685" t="s">
        <v>34</v>
      </c>
      <c r="D14685" t="s">
        <v>35</v>
      </c>
      <c r="E14685">
        <v>1</v>
      </c>
      <c r="F14685" s="2">
        <v>1063.3399999999999</v>
      </c>
      <c r="G14685" s="3">
        <v>2628</v>
      </c>
      <c r="H14685" s="3">
        <v>10.6334</v>
      </c>
      <c r="I14685" s="3">
        <v>49.976979999999998</v>
      </c>
      <c r="J14685" s="3">
        <v>1123.9503799999998</v>
      </c>
      <c r="K14685" s="4">
        <v>0.35000000000000003</v>
      </c>
      <c r="L14685" s="73">
        <v>2040.402228307692</v>
      </c>
    </row>
    <row r="14686" spans="1:12" x14ac:dyDescent="0.35">
      <c r="A14686" s="1" t="s">
        <v>24677</v>
      </c>
      <c r="B14686" t="s">
        <v>24678</v>
      </c>
      <c r="C14686" t="s">
        <v>363</v>
      </c>
      <c r="D14686" t="s">
        <v>364</v>
      </c>
      <c r="E14686">
        <v>1</v>
      </c>
      <c r="F14686" s="2">
        <v>348.75</v>
      </c>
      <c r="G14686" s="3">
        <v>701</v>
      </c>
      <c r="H14686" s="3">
        <v>3.4875000000000003</v>
      </c>
      <c r="I14686" s="3">
        <v>16.391249999999999</v>
      </c>
      <c r="J14686" s="3">
        <v>368.62875000000003</v>
      </c>
      <c r="K14686" s="4">
        <v>0.35000000000000003</v>
      </c>
      <c r="L14686" s="73">
        <v>669.20296153846164</v>
      </c>
    </row>
    <row r="14687" spans="1:12" x14ac:dyDescent="0.35">
      <c r="A14687" s="1" t="s">
        <v>24679</v>
      </c>
      <c r="B14687" t="s">
        <v>24680</v>
      </c>
      <c r="C14687" t="s">
        <v>363</v>
      </c>
      <c r="D14687" t="s">
        <v>364</v>
      </c>
      <c r="E14687">
        <v>1</v>
      </c>
      <c r="F14687" s="2">
        <v>1786.95</v>
      </c>
      <c r="G14687" s="3">
        <v>3572</v>
      </c>
      <c r="H14687" s="3">
        <v>17.869500000000002</v>
      </c>
      <c r="I14687" s="3">
        <v>83.986649999999997</v>
      </c>
      <c r="J14687" s="3">
        <v>1888.8061500000001</v>
      </c>
      <c r="K14687" s="4">
        <v>0.34999999999999992</v>
      </c>
      <c r="L14687" s="73">
        <v>3428.9096261538461</v>
      </c>
    </row>
    <row r="14688" spans="1:12" x14ac:dyDescent="0.35">
      <c r="A14688" s="1" t="s">
        <v>24681</v>
      </c>
      <c r="B14688" t="s">
        <v>19736</v>
      </c>
      <c r="C14688" t="s">
        <v>34</v>
      </c>
      <c r="D14688" t="s">
        <v>35</v>
      </c>
      <c r="E14688">
        <v>1</v>
      </c>
      <c r="F14688" s="2">
        <v>22241.14</v>
      </c>
      <c r="G14688" s="3">
        <v>61776</v>
      </c>
      <c r="H14688" s="3">
        <v>222.41139999999999</v>
      </c>
      <c r="I14688" s="3">
        <v>1045.33358</v>
      </c>
      <c r="J14688" s="3">
        <v>23508.884979999999</v>
      </c>
      <c r="K14688" s="4">
        <v>0.35000000000000003</v>
      </c>
      <c r="L14688" s="73">
        <v>42677.668117538458</v>
      </c>
    </row>
    <row r="14689" spans="1:12" x14ac:dyDescent="0.35">
      <c r="A14689" s="1" t="s">
        <v>24682</v>
      </c>
      <c r="B14689" t="s">
        <v>18918</v>
      </c>
      <c r="C14689" t="s">
        <v>363</v>
      </c>
      <c r="D14689" t="s">
        <v>364</v>
      </c>
      <c r="E14689">
        <v>1</v>
      </c>
      <c r="F14689" s="2">
        <v>2220.1999999999998</v>
      </c>
      <c r="G14689" s="3">
        <v>4852.3999999999996</v>
      </c>
      <c r="H14689" s="3">
        <v>22.201999999999998</v>
      </c>
      <c r="I14689" s="3">
        <v>104.34939999999999</v>
      </c>
      <c r="J14689" s="3">
        <v>2346.7514000000001</v>
      </c>
      <c r="K14689" s="4">
        <v>0.35000000000000003</v>
      </c>
      <c r="L14689" s="73">
        <v>4260.2563876923077</v>
      </c>
    </row>
    <row r="14690" spans="1:12" x14ac:dyDescent="0.35">
      <c r="A14690" s="1" t="s">
        <v>24683</v>
      </c>
      <c r="B14690" t="s">
        <v>24684</v>
      </c>
      <c r="C14690" t="s">
        <v>363</v>
      </c>
      <c r="D14690" t="s">
        <v>364</v>
      </c>
      <c r="E14690">
        <v>1</v>
      </c>
      <c r="F14690" s="2">
        <v>62.87</v>
      </c>
      <c r="G14690" s="3">
        <v>126</v>
      </c>
      <c r="H14690" s="3">
        <v>0.62870000000000004</v>
      </c>
      <c r="I14690" s="3">
        <v>2.9548899999999998</v>
      </c>
      <c r="J14690" s="3">
        <v>66.453590000000005</v>
      </c>
      <c r="K14690" s="4">
        <v>0.35</v>
      </c>
      <c r="L14690" s="73">
        <v>120.63882492307692</v>
      </c>
    </row>
    <row r="14691" spans="1:12" x14ac:dyDescent="0.35">
      <c r="A14691" s="1" t="s">
        <v>24685</v>
      </c>
      <c r="B14691" t="s">
        <v>24686</v>
      </c>
      <c r="C14691" t="s">
        <v>34</v>
      </c>
      <c r="D14691" t="s">
        <v>35</v>
      </c>
      <c r="E14691">
        <v>1</v>
      </c>
      <c r="F14691" s="2">
        <v>9135.7199999999993</v>
      </c>
      <c r="G14691" s="3">
        <v>25377</v>
      </c>
      <c r="H14691" s="3">
        <v>91.357199999999992</v>
      </c>
      <c r="I14691" s="3">
        <v>429.37883999999997</v>
      </c>
      <c r="J14691" s="3">
        <v>9656.4560399999991</v>
      </c>
      <c r="K14691" s="4">
        <v>0.35</v>
      </c>
      <c r="L14691" s="73">
        <v>17530.181734153844</v>
      </c>
    </row>
    <row r="14692" spans="1:12" x14ac:dyDescent="0.35">
      <c r="A14692" s="1" t="s">
        <v>24687</v>
      </c>
      <c r="B14692" t="s">
        <v>3132</v>
      </c>
      <c r="C14692" t="s">
        <v>34</v>
      </c>
      <c r="D14692" t="s">
        <v>35</v>
      </c>
      <c r="E14692">
        <v>1</v>
      </c>
      <c r="F14692" s="2">
        <v>5064.8500000000004</v>
      </c>
      <c r="G14692" s="3">
        <v>12397.918</v>
      </c>
      <c r="H14692" s="3">
        <v>50.648500000000006</v>
      </c>
      <c r="I14692" s="3">
        <v>238.04795000000001</v>
      </c>
      <c r="J14692" s="3">
        <v>5353.5464500000007</v>
      </c>
      <c r="K14692" s="4">
        <v>0.34999999999999992</v>
      </c>
      <c r="L14692" s="73">
        <v>9718.7458630769233</v>
      </c>
    </row>
    <row r="14693" spans="1:12" x14ac:dyDescent="0.35">
      <c r="A14693" s="1" t="s">
        <v>24688</v>
      </c>
      <c r="B14693" t="s">
        <v>24689</v>
      </c>
      <c r="C14693" t="s">
        <v>363</v>
      </c>
      <c r="D14693" t="s">
        <v>364</v>
      </c>
      <c r="E14693">
        <v>1</v>
      </c>
      <c r="F14693" s="2">
        <v>559.85</v>
      </c>
      <c r="G14693" s="3">
        <v>29524</v>
      </c>
      <c r="H14693" s="3">
        <v>5.5985000000000005</v>
      </c>
      <c r="I14693" s="3">
        <v>26.312950000000001</v>
      </c>
      <c r="J14693" s="3">
        <v>591.76144999999997</v>
      </c>
      <c r="K14693" s="4">
        <v>0.34999999999999992</v>
      </c>
      <c r="L14693" s="73">
        <v>1074.2746323076922</v>
      </c>
    </row>
    <row r="14694" spans="1:12" x14ac:dyDescent="0.35">
      <c r="A14694" s="1" t="s">
        <v>24690</v>
      </c>
      <c r="B14694" t="s">
        <v>24691</v>
      </c>
      <c r="C14694" t="s">
        <v>13</v>
      </c>
      <c r="D14694" t="s">
        <v>14</v>
      </c>
      <c r="E14694">
        <v>1</v>
      </c>
      <c r="F14694" s="2">
        <v>1043.28</v>
      </c>
      <c r="G14694" s="3">
        <v>2089</v>
      </c>
      <c r="H14694" s="3">
        <v>10.4328</v>
      </c>
      <c r="I14694" s="3">
        <v>49.03416</v>
      </c>
      <c r="J14694" s="3">
        <v>1102.7469599999999</v>
      </c>
      <c r="K14694" s="4">
        <v>0.35000000000000003</v>
      </c>
      <c r="L14694" s="73">
        <v>2001.9098658461537</v>
      </c>
    </row>
    <row r="14695" spans="1:12" x14ac:dyDescent="0.35">
      <c r="A14695" s="1" t="s">
        <v>24692</v>
      </c>
      <c r="B14695" t="s">
        <v>24693</v>
      </c>
      <c r="C14695" t="s">
        <v>34</v>
      </c>
      <c r="D14695" t="s">
        <v>35</v>
      </c>
      <c r="E14695">
        <v>1</v>
      </c>
      <c r="F14695" s="2">
        <v>14.57</v>
      </c>
      <c r="G14695" s="3">
        <v>69</v>
      </c>
      <c r="H14695" s="3">
        <v>0.1457</v>
      </c>
      <c r="I14695" s="3">
        <v>0.68479000000000001</v>
      </c>
      <c r="J14695" s="3">
        <v>15.40049</v>
      </c>
      <c r="K14695" s="4">
        <v>0.35000000000000003</v>
      </c>
      <c r="L14695" s="73">
        <v>27.957812615384615</v>
      </c>
    </row>
    <row r="14696" spans="1:12" x14ac:dyDescent="0.35">
      <c r="A14696" s="1" t="s">
        <v>24694</v>
      </c>
      <c r="B14696" t="s">
        <v>24695</v>
      </c>
      <c r="C14696" t="s">
        <v>26</v>
      </c>
      <c r="D14696" t="s">
        <v>27</v>
      </c>
      <c r="E14696">
        <v>1</v>
      </c>
      <c r="F14696" s="2">
        <v>112.88</v>
      </c>
      <c r="G14696" s="3">
        <v>236.04</v>
      </c>
      <c r="H14696" s="3">
        <v>1.1288</v>
      </c>
      <c r="I14696" s="3">
        <v>5.3053599999999994</v>
      </c>
      <c r="J14696" s="3">
        <v>119.31415999999999</v>
      </c>
      <c r="K14696" s="4">
        <v>0.35</v>
      </c>
      <c r="L14696" s="73">
        <v>216.60109046153843</v>
      </c>
    </row>
    <row r="14697" spans="1:12" x14ac:dyDescent="0.35">
      <c r="A14697" s="1" t="s">
        <v>24696</v>
      </c>
      <c r="B14697" t="s">
        <v>24697</v>
      </c>
      <c r="C14697" t="s">
        <v>363</v>
      </c>
      <c r="D14697" t="s">
        <v>364</v>
      </c>
      <c r="E14697">
        <v>1</v>
      </c>
      <c r="F14697" s="2">
        <v>257.33999999999997</v>
      </c>
      <c r="G14697" s="3">
        <v>54</v>
      </c>
      <c r="H14697" s="3">
        <v>2.5733999999999999</v>
      </c>
      <c r="I14697" s="3">
        <v>12.09498</v>
      </c>
      <c r="J14697" s="3">
        <v>272.00837999999999</v>
      </c>
      <c r="K14697" s="4">
        <v>0.35000000000000003</v>
      </c>
      <c r="L14697" s="73">
        <v>493.79982830769228</v>
      </c>
    </row>
    <row r="14698" spans="1:12" x14ac:dyDescent="0.35">
      <c r="A14698" s="1" t="s">
        <v>24698</v>
      </c>
      <c r="B14698" t="s">
        <v>24699</v>
      </c>
      <c r="C14698" t="s">
        <v>363</v>
      </c>
      <c r="D14698" t="s">
        <v>364</v>
      </c>
      <c r="E14698">
        <v>1</v>
      </c>
      <c r="F14698" s="2">
        <v>83.43</v>
      </c>
      <c r="G14698" s="3">
        <v>168</v>
      </c>
      <c r="H14698" s="3">
        <v>0.83430000000000004</v>
      </c>
      <c r="I14698" s="3">
        <v>3.9212100000000003</v>
      </c>
      <c r="J14698" s="3">
        <v>88.185510000000008</v>
      </c>
      <c r="K14698" s="4">
        <v>0.35</v>
      </c>
      <c r="L14698" s="73">
        <v>160.09061815384618</v>
      </c>
    </row>
    <row r="14699" spans="1:12" x14ac:dyDescent="0.35">
      <c r="A14699" s="1" t="s">
        <v>24700</v>
      </c>
      <c r="B14699" t="s">
        <v>24701</v>
      </c>
      <c r="C14699" t="s">
        <v>363</v>
      </c>
      <c r="D14699" t="s">
        <v>364</v>
      </c>
      <c r="E14699">
        <v>1</v>
      </c>
      <c r="F14699" s="2">
        <v>320.68959999999998</v>
      </c>
      <c r="G14699" s="3">
        <v>670</v>
      </c>
      <c r="H14699" s="3">
        <v>3.206896</v>
      </c>
      <c r="I14699" s="3">
        <v>15.072411199999999</v>
      </c>
      <c r="J14699" s="3">
        <v>338.96890719999993</v>
      </c>
      <c r="K14699" s="4">
        <v>0.35</v>
      </c>
      <c r="L14699" s="73">
        <v>615.35893922461526</v>
      </c>
    </row>
    <row r="14700" spans="1:12" x14ac:dyDescent="0.35">
      <c r="A14700" s="1" t="s">
        <v>24702</v>
      </c>
      <c r="B14700" t="s">
        <v>24703</v>
      </c>
      <c r="C14700" t="s">
        <v>363</v>
      </c>
      <c r="D14700" t="s">
        <v>364</v>
      </c>
      <c r="E14700">
        <v>1</v>
      </c>
      <c r="F14700" s="2">
        <v>128.93</v>
      </c>
      <c r="G14700" s="3">
        <v>315.83999999999997</v>
      </c>
      <c r="H14700" s="3">
        <v>1.2893000000000001</v>
      </c>
      <c r="I14700" s="3">
        <v>6.0597099999999999</v>
      </c>
      <c r="J14700" s="3">
        <v>136.27901</v>
      </c>
      <c r="K14700" s="4">
        <v>0.35</v>
      </c>
      <c r="L14700" s="73">
        <v>247.39881815384615</v>
      </c>
    </row>
    <row r="14701" spans="1:12" x14ac:dyDescent="0.35">
      <c r="A14701" s="1">
        <v>727300</v>
      </c>
      <c r="B14701" t="s">
        <v>21261</v>
      </c>
      <c r="C14701" t="s">
        <v>34</v>
      </c>
      <c r="D14701" t="s">
        <v>35</v>
      </c>
      <c r="E14701">
        <v>1</v>
      </c>
      <c r="F14701" s="2">
        <v>0.215</v>
      </c>
      <c r="G14701" s="3">
        <v>1</v>
      </c>
      <c r="H14701" s="3">
        <v>2.15E-3</v>
      </c>
      <c r="I14701" s="3">
        <v>1.0104999999999999E-2</v>
      </c>
      <c r="J14701" s="3">
        <v>0.22725500000000001</v>
      </c>
      <c r="K14701" s="4">
        <v>0.35</v>
      </c>
      <c r="L14701" s="73">
        <v>0.41255523076923079</v>
      </c>
    </row>
    <row r="14702" spans="1:12" x14ac:dyDescent="0.35">
      <c r="A14702" s="1" t="s">
        <v>24704</v>
      </c>
      <c r="B14702" t="s">
        <v>24705</v>
      </c>
      <c r="C14702" t="s">
        <v>363</v>
      </c>
      <c r="D14702" t="s">
        <v>364</v>
      </c>
      <c r="E14702">
        <v>1</v>
      </c>
      <c r="F14702" s="2">
        <v>11051.15</v>
      </c>
      <c r="G14702" s="3">
        <v>44823</v>
      </c>
      <c r="H14702" s="3">
        <v>110.5115</v>
      </c>
      <c r="I14702" s="3">
        <v>519.40404999999998</v>
      </c>
      <c r="J14702" s="3">
        <v>11681.065549999999</v>
      </c>
      <c r="K14702" s="4">
        <v>0.34999999999999992</v>
      </c>
      <c r="L14702" s="73">
        <v>21205.626690769226</v>
      </c>
    </row>
    <row r="14703" spans="1:12" x14ac:dyDescent="0.35">
      <c r="A14703" s="1" t="s">
        <v>24706</v>
      </c>
      <c r="B14703" t="s">
        <v>21764</v>
      </c>
      <c r="C14703" t="s">
        <v>26</v>
      </c>
      <c r="D14703" t="s">
        <v>27</v>
      </c>
      <c r="E14703">
        <v>1</v>
      </c>
      <c r="F14703" s="2">
        <v>12757.5</v>
      </c>
      <c r="G14703" s="3">
        <v>26305</v>
      </c>
      <c r="H14703" s="3">
        <v>127.575</v>
      </c>
      <c r="I14703" s="3">
        <v>599.60249999999996</v>
      </c>
      <c r="J14703" s="3">
        <v>13484.677500000002</v>
      </c>
      <c r="K14703" s="4">
        <v>0.35</v>
      </c>
      <c r="L14703" s="73">
        <v>24479.876076923079</v>
      </c>
    </row>
    <row r="14704" spans="1:12" x14ac:dyDescent="0.35">
      <c r="A14704" s="1" t="s">
        <v>24707</v>
      </c>
      <c r="B14704" t="s">
        <v>24708</v>
      </c>
      <c r="C14704" t="s">
        <v>363</v>
      </c>
      <c r="D14704" t="s">
        <v>364</v>
      </c>
      <c r="E14704">
        <v>1</v>
      </c>
      <c r="F14704" s="2">
        <v>74779.600000000006</v>
      </c>
      <c r="G14704" s="3">
        <v>163435.82999999999</v>
      </c>
      <c r="H14704" s="3">
        <v>747.79600000000005</v>
      </c>
      <c r="I14704" s="3">
        <v>3514.6412000000005</v>
      </c>
      <c r="J14704" s="3">
        <v>79042.037200000006</v>
      </c>
      <c r="K14704" s="4">
        <v>0.35</v>
      </c>
      <c r="L14704" s="73">
        <v>143491.69830153848</v>
      </c>
    </row>
    <row r="14705" spans="1:12" x14ac:dyDescent="0.35">
      <c r="A14705" s="1" t="s">
        <v>24709</v>
      </c>
      <c r="B14705" t="s">
        <v>24710</v>
      </c>
      <c r="C14705" t="s">
        <v>34</v>
      </c>
      <c r="D14705" t="s">
        <v>35</v>
      </c>
      <c r="E14705">
        <v>1</v>
      </c>
      <c r="F14705" s="2">
        <v>132.34</v>
      </c>
      <c r="G14705" s="3">
        <v>229</v>
      </c>
      <c r="H14705" s="3">
        <v>1.3234000000000001</v>
      </c>
      <c r="I14705" s="3">
        <v>6.2199800000000005</v>
      </c>
      <c r="J14705" s="3">
        <v>139.88337999999999</v>
      </c>
      <c r="K14705" s="4">
        <v>0.34999999999999992</v>
      </c>
      <c r="L14705" s="73">
        <v>253.94213599999995</v>
      </c>
    </row>
    <row r="14706" spans="1:12" x14ac:dyDescent="0.35">
      <c r="A14706" s="1" t="s">
        <v>24711</v>
      </c>
      <c r="B14706" t="s">
        <v>23336</v>
      </c>
      <c r="C14706" t="s">
        <v>34</v>
      </c>
      <c r="D14706" t="s">
        <v>35</v>
      </c>
      <c r="E14706">
        <v>1</v>
      </c>
      <c r="F14706" s="2">
        <v>10133.64</v>
      </c>
      <c r="G14706" s="3">
        <v>28145</v>
      </c>
      <c r="H14706" s="3">
        <v>101.3364</v>
      </c>
      <c r="I14706" s="3">
        <v>476.28107999999997</v>
      </c>
      <c r="J14706" s="3">
        <v>10711.25748</v>
      </c>
      <c r="K14706" s="4">
        <v>0.35000000000000003</v>
      </c>
      <c r="L14706" s="73">
        <v>19445.052040615385</v>
      </c>
    </row>
    <row r="14707" spans="1:12" x14ac:dyDescent="0.35">
      <c r="A14707" s="1" t="s">
        <v>24712</v>
      </c>
      <c r="B14707" t="s">
        <v>19578</v>
      </c>
      <c r="C14707" t="s">
        <v>26</v>
      </c>
      <c r="D14707" t="s">
        <v>27</v>
      </c>
      <c r="E14707">
        <v>1</v>
      </c>
      <c r="F14707" s="2">
        <v>985.12</v>
      </c>
      <c r="G14707" s="3">
        <v>213</v>
      </c>
      <c r="H14707" s="3">
        <v>9.8512000000000004</v>
      </c>
      <c r="I14707" s="3">
        <v>46.300640000000001</v>
      </c>
      <c r="J14707" s="3">
        <v>1041.2718399999999</v>
      </c>
      <c r="K14707" s="4">
        <v>0.35</v>
      </c>
      <c r="L14707" s="73">
        <v>1890.3088787692304</v>
      </c>
    </row>
    <row r="14708" spans="1:12" x14ac:dyDescent="0.35">
      <c r="A14708" s="1" t="s">
        <v>24713</v>
      </c>
      <c r="B14708" t="s">
        <v>20232</v>
      </c>
      <c r="C14708" t="s">
        <v>34</v>
      </c>
      <c r="D14708" t="s">
        <v>35</v>
      </c>
      <c r="E14708">
        <v>1</v>
      </c>
      <c r="F14708" s="2">
        <v>2554.1999999999998</v>
      </c>
      <c r="G14708" s="3">
        <v>6632</v>
      </c>
      <c r="H14708" s="3">
        <v>25.541999999999998</v>
      </c>
      <c r="I14708" s="3">
        <v>120.0474</v>
      </c>
      <c r="J14708" s="3">
        <v>2699.7893999999997</v>
      </c>
      <c r="K14708" s="4">
        <v>0.34999999999999992</v>
      </c>
      <c r="L14708" s="73">
        <v>4901.1561415384604</v>
      </c>
    </row>
    <row r="14709" spans="1:12" x14ac:dyDescent="0.35">
      <c r="A14709" s="1" t="s">
        <v>24714</v>
      </c>
      <c r="B14709" t="s">
        <v>24715</v>
      </c>
      <c r="C14709" t="s">
        <v>363</v>
      </c>
      <c r="D14709" t="s">
        <v>364</v>
      </c>
      <c r="E14709">
        <v>1</v>
      </c>
      <c r="F14709" s="2">
        <v>32.729999999999997</v>
      </c>
      <c r="G14709" s="3">
        <v>102</v>
      </c>
      <c r="H14709" s="3">
        <v>0.32729999999999998</v>
      </c>
      <c r="I14709" s="3">
        <v>1.5383099999999998</v>
      </c>
      <c r="J14709" s="3">
        <v>34.595610000000001</v>
      </c>
      <c r="K14709" s="4">
        <v>0.35</v>
      </c>
      <c r="L14709" s="73">
        <v>62.804338153846153</v>
      </c>
    </row>
    <row r="14710" spans="1:12" x14ac:dyDescent="0.35">
      <c r="A14710" s="1" t="s">
        <v>24716</v>
      </c>
      <c r="B14710" t="s">
        <v>24717</v>
      </c>
      <c r="C14710" t="s">
        <v>363</v>
      </c>
      <c r="D14710" t="s">
        <v>364</v>
      </c>
      <c r="E14710">
        <v>1</v>
      </c>
      <c r="F14710" s="2">
        <v>547.88</v>
      </c>
      <c r="G14710" s="3">
        <v>213</v>
      </c>
      <c r="H14710" s="3">
        <v>5.4787999999999997</v>
      </c>
      <c r="I14710" s="3">
        <v>25.750360000000001</v>
      </c>
      <c r="J14710" s="3">
        <v>579.10915999999997</v>
      </c>
      <c r="K14710" s="4">
        <v>0.35000000000000003</v>
      </c>
      <c r="L14710" s="73">
        <v>1051.3058596923076</v>
      </c>
    </row>
    <row r="14711" spans="1:12" x14ac:dyDescent="0.35">
      <c r="A14711" s="1" t="s">
        <v>24718</v>
      </c>
      <c r="B14711" t="s">
        <v>1571</v>
      </c>
      <c r="C14711" t="s">
        <v>34</v>
      </c>
      <c r="D14711" t="s">
        <v>35</v>
      </c>
      <c r="E14711">
        <v>1</v>
      </c>
      <c r="F14711" s="2">
        <v>33243.21</v>
      </c>
      <c r="G14711" s="3">
        <v>92334</v>
      </c>
      <c r="H14711" s="3">
        <v>332.43209999999999</v>
      </c>
      <c r="I14711" s="3">
        <v>1562.4308699999999</v>
      </c>
      <c r="J14711" s="3">
        <v>35138.072969999994</v>
      </c>
      <c r="K14711" s="4">
        <v>0.35000000000000003</v>
      </c>
      <c r="L14711" s="73">
        <v>63789.11708399999</v>
      </c>
    </row>
    <row r="14712" spans="1:12" x14ac:dyDescent="0.35">
      <c r="A14712" s="1" t="s">
        <v>24719</v>
      </c>
      <c r="B14712" t="s">
        <v>24720</v>
      </c>
      <c r="C14712" t="s">
        <v>13</v>
      </c>
      <c r="D14712" t="s">
        <v>14</v>
      </c>
      <c r="E14712">
        <v>1</v>
      </c>
      <c r="F14712" s="2">
        <v>15887.76</v>
      </c>
      <c r="G14712" s="3">
        <v>28990</v>
      </c>
      <c r="H14712" s="3">
        <v>158.8776</v>
      </c>
      <c r="I14712" s="3">
        <v>746.72472000000005</v>
      </c>
      <c r="J14712" s="3">
        <v>16793.36232</v>
      </c>
      <c r="K14712" s="4">
        <v>0.35</v>
      </c>
      <c r="L14712" s="73">
        <v>30486.411596307691</v>
      </c>
    </row>
    <row r="14713" spans="1:12" x14ac:dyDescent="0.35">
      <c r="A14713" s="1" t="s">
        <v>24721</v>
      </c>
      <c r="B14713" t="s">
        <v>1571</v>
      </c>
      <c r="C14713" t="s">
        <v>34</v>
      </c>
      <c r="D14713" t="s">
        <v>35</v>
      </c>
      <c r="E14713">
        <v>1</v>
      </c>
      <c r="F14713" s="2">
        <v>21841.97</v>
      </c>
      <c r="G14713" s="3">
        <v>60668</v>
      </c>
      <c r="H14713" s="3">
        <v>218.41970000000001</v>
      </c>
      <c r="I14713" s="3">
        <v>1026.57259</v>
      </c>
      <c r="J14713" s="3">
        <v>23086.962289999999</v>
      </c>
      <c r="K14713" s="4">
        <v>0.35</v>
      </c>
      <c r="L14713" s="73">
        <v>41911.716157230767</v>
      </c>
    </row>
    <row r="14714" spans="1:12" x14ac:dyDescent="0.35">
      <c r="A14714" s="1" t="s">
        <v>24722</v>
      </c>
      <c r="B14714" t="s">
        <v>24723</v>
      </c>
      <c r="C14714" t="s">
        <v>363</v>
      </c>
      <c r="D14714" t="s">
        <v>364</v>
      </c>
      <c r="E14714">
        <v>1</v>
      </c>
      <c r="F14714" s="2">
        <v>469.1</v>
      </c>
      <c r="G14714" s="3">
        <v>880</v>
      </c>
      <c r="H14714" s="3">
        <v>4.6910000000000007</v>
      </c>
      <c r="I14714" s="3">
        <v>22.047700000000003</v>
      </c>
      <c r="J14714" s="3">
        <v>495.83870000000002</v>
      </c>
      <c r="K14714" s="4">
        <v>0.35</v>
      </c>
      <c r="L14714" s="73">
        <v>900.13794769230776</v>
      </c>
    </row>
    <row r="14715" spans="1:12" x14ac:dyDescent="0.35">
      <c r="A14715" s="1" t="s">
        <v>24724</v>
      </c>
      <c r="B14715" t="s">
        <v>19730</v>
      </c>
      <c r="C14715" t="s">
        <v>34</v>
      </c>
      <c r="D14715" t="s">
        <v>35</v>
      </c>
      <c r="E14715">
        <v>1</v>
      </c>
      <c r="F14715" s="2">
        <v>5458.86</v>
      </c>
      <c r="G14715" s="3">
        <v>15163</v>
      </c>
      <c r="H14715" s="3">
        <v>54.5886</v>
      </c>
      <c r="I14715" s="3">
        <v>256.56641999999999</v>
      </c>
      <c r="J14715" s="3">
        <v>5770.0150199999998</v>
      </c>
      <c r="K14715" s="4">
        <v>0.35000000000000003</v>
      </c>
      <c r="L14715" s="73">
        <v>10474.796497846153</v>
      </c>
    </row>
    <row r="14716" spans="1:12" x14ac:dyDescent="0.35">
      <c r="A14716" s="1" t="s">
        <v>24725</v>
      </c>
      <c r="B14716" t="s">
        <v>19885</v>
      </c>
      <c r="C14716" t="s">
        <v>363</v>
      </c>
      <c r="D14716" t="s">
        <v>364</v>
      </c>
      <c r="E14716">
        <v>1</v>
      </c>
      <c r="F14716" s="2">
        <v>4385.88</v>
      </c>
      <c r="G14716" s="3">
        <v>7293</v>
      </c>
      <c r="H14716" s="3">
        <v>43.858800000000002</v>
      </c>
      <c r="I14716" s="3">
        <v>206.13636</v>
      </c>
      <c r="J14716" s="3">
        <v>4635.8751600000005</v>
      </c>
      <c r="K14716" s="4">
        <v>0.35000000000000003</v>
      </c>
      <c r="L14716" s="73">
        <v>8415.8964443076929</v>
      </c>
    </row>
    <row r="14717" spans="1:12" x14ac:dyDescent="0.35">
      <c r="A14717" s="1" t="s">
        <v>24726</v>
      </c>
      <c r="B14717" t="s">
        <v>24727</v>
      </c>
      <c r="C14717" t="s">
        <v>21</v>
      </c>
      <c r="D14717" t="s">
        <v>22</v>
      </c>
      <c r="E14717">
        <v>1</v>
      </c>
      <c r="F14717" s="2">
        <v>40.58</v>
      </c>
      <c r="G14717" s="3">
        <v>90</v>
      </c>
      <c r="H14717" s="3">
        <v>0.40579999999999999</v>
      </c>
      <c r="I14717" s="3">
        <v>1.90726</v>
      </c>
      <c r="J14717" s="3">
        <v>42.893059999999998</v>
      </c>
      <c r="K14717" s="4">
        <v>0.35</v>
      </c>
      <c r="L14717" s="73">
        <v>77.867401230769218</v>
      </c>
    </row>
    <row r="14718" spans="1:12" x14ac:dyDescent="0.35">
      <c r="A14718" s="1" t="s">
        <v>24728</v>
      </c>
      <c r="B14718" t="s">
        <v>24729</v>
      </c>
      <c r="C14718" t="s">
        <v>13</v>
      </c>
      <c r="D14718" t="s">
        <v>14</v>
      </c>
      <c r="E14718">
        <v>1</v>
      </c>
      <c r="F14718" s="2">
        <v>206.64</v>
      </c>
      <c r="G14718" s="3">
        <v>413</v>
      </c>
      <c r="H14718" s="3">
        <v>2.0663999999999998</v>
      </c>
      <c r="I14718" s="3">
        <v>9.7120800000000003</v>
      </c>
      <c r="J14718" s="3">
        <v>218.41847999999999</v>
      </c>
      <c r="K14718" s="4">
        <v>0.35</v>
      </c>
      <c r="L14718" s="73">
        <v>396.51354830769225</v>
      </c>
    </row>
    <row r="14719" spans="1:12" x14ac:dyDescent="0.35">
      <c r="A14719" s="1" t="s">
        <v>24730</v>
      </c>
      <c r="B14719" t="s">
        <v>24731</v>
      </c>
      <c r="C14719" t="s">
        <v>34</v>
      </c>
      <c r="D14719" t="s">
        <v>35</v>
      </c>
      <c r="E14719">
        <v>1</v>
      </c>
      <c r="F14719" s="2">
        <v>100.68</v>
      </c>
      <c r="G14719" s="3">
        <v>236.32</v>
      </c>
      <c r="H14719" s="3">
        <v>1.0068000000000001</v>
      </c>
      <c r="I14719" s="3">
        <v>4.7319599999999999</v>
      </c>
      <c r="J14719" s="3">
        <v>106.41876000000001</v>
      </c>
      <c r="K14719" s="4">
        <v>0.34999999999999992</v>
      </c>
      <c r="L14719" s="73">
        <v>193.19097969230768</v>
      </c>
    </row>
    <row r="14720" spans="1:12" x14ac:dyDescent="0.35">
      <c r="A14720" s="1" t="s">
        <v>24732</v>
      </c>
      <c r="B14720" t="s">
        <v>21933</v>
      </c>
      <c r="C14720" t="s">
        <v>363</v>
      </c>
      <c r="D14720" t="s">
        <v>364</v>
      </c>
      <c r="E14720">
        <v>1</v>
      </c>
      <c r="F14720" s="2">
        <v>2925</v>
      </c>
      <c r="G14720" s="3">
        <v>4862</v>
      </c>
      <c r="H14720" s="3">
        <v>29.25</v>
      </c>
      <c r="I14720" s="3">
        <v>137.47499999999999</v>
      </c>
      <c r="J14720" s="3">
        <v>3091.7249999999999</v>
      </c>
      <c r="K14720" s="4">
        <v>0.35000000000000003</v>
      </c>
      <c r="L14720" s="73">
        <v>5612.67</v>
      </c>
    </row>
    <row r="14721" spans="1:12" x14ac:dyDescent="0.35">
      <c r="A14721" s="1" t="s">
        <v>24733</v>
      </c>
      <c r="B14721" t="s">
        <v>24734</v>
      </c>
      <c r="C14721" t="s">
        <v>363</v>
      </c>
      <c r="D14721" t="s">
        <v>364</v>
      </c>
      <c r="E14721">
        <v>1</v>
      </c>
      <c r="F14721" s="2">
        <v>197.45</v>
      </c>
      <c r="G14721" s="3">
        <v>502</v>
      </c>
      <c r="H14721" s="3">
        <v>1.9744999999999999</v>
      </c>
      <c r="I14721" s="3">
        <v>9.280149999999999</v>
      </c>
      <c r="J14721" s="3">
        <v>208.70464999999999</v>
      </c>
      <c r="K14721" s="4">
        <v>0.35000000000000003</v>
      </c>
      <c r="L14721" s="73">
        <v>378.87921076923072</v>
      </c>
    </row>
    <row r="14722" spans="1:12" x14ac:dyDescent="0.35">
      <c r="A14722" s="1" t="s">
        <v>24735</v>
      </c>
      <c r="B14722" t="s">
        <v>24736</v>
      </c>
      <c r="C14722" t="s">
        <v>363</v>
      </c>
      <c r="D14722" t="s">
        <v>364</v>
      </c>
      <c r="E14722">
        <v>1</v>
      </c>
      <c r="F14722" s="2">
        <v>1291.95</v>
      </c>
      <c r="G14722" s="3">
        <v>2585</v>
      </c>
      <c r="H14722" s="3">
        <v>12.919500000000001</v>
      </c>
      <c r="I14722" s="3">
        <v>60.721650000000004</v>
      </c>
      <c r="J14722" s="3">
        <v>1365.59115</v>
      </c>
      <c r="K14722" s="4">
        <v>0.35000000000000003</v>
      </c>
      <c r="L14722" s="73">
        <v>2479.0731646153845</v>
      </c>
    </row>
    <row r="14723" spans="1:12" x14ac:dyDescent="0.35">
      <c r="A14723" s="1" t="s">
        <v>24737</v>
      </c>
      <c r="B14723" t="s">
        <v>24738</v>
      </c>
      <c r="C14723" t="s">
        <v>363</v>
      </c>
      <c r="D14723" t="s">
        <v>364</v>
      </c>
      <c r="E14723">
        <v>1</v>
      </c>
      <c r="F14723" s="2">
        <v>969.23</v>
      </c>
      <c r="G14723" s="3">
        <v>10</v>
      </c>
      <c r="H14723" s="3">
        <v>9.6923000000000012</v>
      </c>
      <c r="I14723" s="3">
        <v>45.553809999999999</v>
      </c>
      <c r="J14723" s="3">
        <v>1024.4761100000001</v>
      </c>
      <c r="K14723" s="4">
        <v>0.34999999999999992</v>
      </c>
      <c r="L14723" s="73">
        <v>1859.8181689230769</v>
      </c>
    </row>
    <row r="14724" spans="1:12" x14ac:dyDescent="0.35">
      <c r="A14724" s="1" t="s">
        <v>24739</v>
      </c>
      <c r="B14724" t="s">
        <v>24740</v>
      </c>
      <c r="C14724" t="s">
        <v>363</v>
      </c>
      <c r="D14724" t="s">
        <v>364</v>
      </c>
      <c r="E14724">
        <v>1</v>
      </c>
      <c r="F14724" s="2">
        <v>65.944999999999993</v>
      </c>
      <c r="G14724" s="3">
        <v>248</v>
      </c>
      <c r="H14724" s="3">
        <v>0.65944999999999998</v>
      </c>
      <c r="I14724" s="3">
        <v>3.0994149999999996</v>
      </c>
      <c r="J14724" s="3">
        <v>69.703864999999993</v>
      </c>
      <c r="K14724" s="4">
        <v>0.34999999999999992</v>
      </c>
      <c r="L14724" s="73">
        <v>126.53932415384614</v>
      </c>
    </row>
    <row r="14725" spans="1:12" x14ac:dyDescent="0.35">
      <c r="A14725" s="1" t="s">
        <v>24741</v>
      </c>
      <c r="B14725" t="s">
        <v>24742</v>
      </c>
      <c r="C14725" t="s">
        <v>363</v>
      </c>
      <c r="D14725" t="s">
        <v>364</v>
      </c>
      <c r="E14725">
        <v>1</v>
      </c>
      <c r="F14725" s="2">
        <v>29.04</v>
      </c>
      <c r="G14725" s="3">
        <v>55</v>
      </c>
      <c r="H14725" s="3">
        <v>0.29039999999999999</v>
      </c>
      <c r="I14725" s="3">
        <v>1.3648799999999999</v>
      </c>
      <c r="J14725" s="3">
        <v>30.695279999999997</v>
      </c>
      <c r="K14725" s="4">
        <v>0.35</v>
      </c>
      <c r="L14725" s="73">
        <v>55.723739076923067</v>
      </c>
    </row>
    <row r="14726" spans="1:12" x14ac:dyDescent="0.35">
      <c r="A14726" s="1" t="s">
        <v>24743</v>
      </c>
      <c r="B14726" t="s">
        <v>24744</v>
      </c>
      <c r="C14726" t="s">
        <v>34</v>
      </c>
      <c r="D14726" t="s">
        <v>35</v>
      </c>
      <c r="E14726">
        <v>1</v>
      </c>
      <c r="F14726" s="2">
        <v>6759.72</v>
      </c>
      <c r="G14726" s="3">
        <v>18776</v>
      </c>
      <c r="H14726" s="3">
        <v>67.597200000000001</v>
      </c>
      <c r="I14726" s="3">
        <v>317.70684</v>
      </c>
      <c r="J14726" s="3">
        <v>7145.0240400000002</v>
      </c>
      <c r="K14726" s="4">
        <v>0.35000000000000003</v>
      </c>
      <c r="L14726" s="73">
        <v>12970.966718769232</v>
      </c>
    </row>
    <row r="14727" spans="1:12" x14ac:dyDescent="0.35">
      <c r="A14727" s="1" t="s">
        <v>24745</v>
      </c>
      <c r="B14727" t="s">
        <v>22030</v>
      </c>
      <c r="C14727" t="s">
        <v>34</v>
      </c>
      <c r="D14727" t="s">
        <v>35</v>
      </c>
      <c r="E14727">
        <v>1</v>
      </c>
      <c r="F14727" s="2">
        <v>21193.33</v>
      </c>
      <c r="G14727" s="3">
        <v>58862</v>
      </c>
      <c r="H14727" s="3">
        <v>211.93330000000003</v>
      </c>
      <c r="I14727" s="3">
        <v>996.08651000000009</v>
      </c>
      <c r="J14727" s="3">
        <v>22401.349810000003</v>
      </c>
      <c r="K14727" s="4">
        <v>0.34999999999999992</v>
      </c>
      <c r="L14727" s="73">
        <v>40667.065808923078</v>
      </c>
    </row>
    <row r="14728" spans="1:12" x14ac:dyDescent="0.35">
      <c r="A14728" s="1" t="s">
        <v>24746</v>
      </c>
      <c r="B14728" t="s">
        <v>24747</v>
      </c>
      <c r="C14728" t="s">
        <v>363</v>
      </c>
      <c r="D14728" t="s">
        <v>364</v>
      </c>
      <c r="E14728">
        <v>1</v>
      </c>
      <c r="F14728" s="2">
        <v>27.83</v>
      </c>
      <c r="G14728" s="3">
        <v>55</v>
      </c>
      <c r="H14728" s="3">
        <v>0.27829999999999999</v>
      </c>
      <c r="I14728" s="3">
        <v>1.3080099999999999</v>
      </c>
      <c r="J14728" s="3">
        <v>29.416309999999999</v>
      </c>
      <c r="K14728" s="4">
        <v>0.35000000000000003</v>
      </c>
      <c r="L14728" s="73">
        <v>53.401916615384614</v>
      </c>
    </row>
    <row r="14729" spans="1:12" x14ac:dyDescent="0.35">
      <c r="A14729" s="1" t="s">
        <v>24748</v>
      </c>
      <c r="B14729" t="s">
        <v>24749</v>
      </c>
      <c r="C14729" t="s">
        <v>26</v>
      </c>
      <c r="D14729" t="s">
        <v>27</v>
      </c>
      <c r="E14729">
        <v>1</v>
      </c>
      <c r="F14729" s="2">
        <v>14750</v>
      </c>
      <c r="G14729" s="3">
        <v>30980.41</v>
      </c>
      <c r="H14729" s="3">
        <v>147.5</v>
      </c>
      <c r="I14729" s="3">
        <v>693.25</v>
      </c>
      <c r="J14729" s="3">
        <v>15590.75</v>
      </c>
      <c r="K14729" s="4">
        <v>0.35</v>
      </c>
      <c r="L14729" s="73">
        <v>28303.207692307693</v>
      </c>
    </row>
    <row r="14730" spans="1:12" x14ac:dyDescent="0.35">
      <c r="A14730" s="1" t="s">
        <v>24750</v>
      </c>
      <c r="B14730" t="s">
        <v>24751</v>
      </c>
      <c r="C14730" t="s">
        <v>363</v>
      </c>
      <c r="D14730" t="s">
        <v>364</v>
      </c>
      <c r="E14730">
        <v>1</v>
      </c>
      <c r="F14730" s="2">
        <v>40.36</v>
      </c>
      <c r="G14730" s="3">
        <v>74</v>
      </c>
      <c r="H14730" s="3">
        <v>0.40360000000000001</v>
      </c>
      <c r="I14730" s="3">
        <v>1.8969199999999999</v>
      </c>
      <c r="J14730" s="3">
        <v>42.660519999999998</v>
      </c>
      <c r="K14730" s="4">
        <v>0.35000000000000003</v>
      </c>
      <c r="L14730" s="73">
        <v>77.445251692307693</v>
      </c>
    </row>
    <row r="14731" spans="1:12" x14ac:dyDescent="0.35">
      <c r="A14731" s="1" t="s">
        <v>24752</v>
      </c>
      <c r="B14731" t="s">
        <v>24753</v>
      </c>
      <c r="C14731" t="s">
        <v>34</v>
      </c>
      <c r="D14731" t="s">
        <v>35</v>
      </c>
      <c r="E14731">
        <v>1</v>
      </c>
      <c r="F14731" s="2">
        <v>406</v>
      </c>
      <c r="G14731" s="3">
        <v>841.83680000000004</v>
      </c>
      <c r="H14731" s="3">
        <v>4.0600000000000005</v>
      </c>
      <c r="I14731" s="3">
        <v>19.082000000000001</v>
      </c>
      <c r="J14731" s="3">
        <v>429.142</v>
      </c>
      <c r="K14731" s="4">
        <v>0.35</v>
      </c>
      <c r="L14731" s="73">
        <v>779.05778461538455</v>
      </c>
    </row>
    <row r="14732" spans="1:12" x14ac:dyDescent="0.35">
      <c r="A14732" s="1" t="s">
        <v>24754</v>
      </c>
      <c r="B14732" t="s">
        <v>23449</v>
      </c>
      <c r="C14732" t="s">
        <v>13</v>
      </c>
      <c r="D14732" t="s">
        <v>14</v>
      </c>
      <c r="E14732">
        <v>1</v>
      </c>
      <c r="F14732" s="2">
        <v>371.28</v>
      </c>
      <c r="G14732" s="3">
        <v>745</v>
      </c>
      <c r="H14732" s="3">
        <v>3.7127999999999997</v>
      </c>
      <c r="I14732" s="3">
        <v>17.45016</v>
      </c>
      <c r="J14732" s="3">
        <v>392.44295999999997</v>
      </c>
      <c r="K14732" s="4">
        <v>0.35</v>
      </c>
      <c r="L14732" s="73">
        <v>712.43491199999994</v>
      </c>
    </row>
    <row r="14733" spans="1:12" x14ac:dyDescent="0.35">
      <c r="A14733" s="1">
        <v>727100</v>
      </c>
      <c r="B14733" t="s">
        <v>19537</v>
      </c>
      <c r="C14733" t="s">
        <v>34</v>
      </c>
      <c r="D14733" t="s">
        <v>35</v>
      </c>
      <c r="E14733">
        <v>1</v>
      </c>
      <c r="F14733" s="2">
        <v>0.129</v>
      </c>
      <c r="G14733" s="3">
        <v>1</v>
      </c>
      <c r="H14733" s="3">
        <v>1.2900000000000001E-3</v>
      </c>
      <c r="I14733" s="3">
        <v>6.0629999999999998E-3</v>
      </c>
      <c r="J14733" s="3">
        <v>0.13635300000000003</v>
      </c>
      <c r="K14733" s="4">
        <v>0.35</v>
      </c>
      <c r="L14733" s="73">
        <v>0.24753313846153852</v>
      </c>
    </row>
    <row r="14734" spans="1:12" x14ac:dyDescent="0.35">
      <c r="A14734" s="1" t="s">
        <v>24755</v>
      </c>
      <c r="B14734" t="s">
        <v>24756</v>
      </c>
      <c r="C14734" t="s">
        <v>34</v>
      </c>
      <c r="D14734" t="s">
        <v>35</v>
      </c>
      <c r="E14734">
        <v>1</v>
      </c>
      <c r="F14734" s="2">
        <v>22.4</v>
      </c>
      <c r="G14734" s="3">
        <v>101.9</v>
      </c>
      <c r="H14734" s="3">
        <v>0.22399999999999998</v>
      </c>
      <c r="I14734" s="3">
        <v>1.0528</v>
      </c>
      <c r="J14734" s="3">
        <v>23.6768</v>
      </c>
      <c r="K14734" s="4">
        <v>0.35</v>
      </c>
      <c r="L14734" s="73">
        <v>42.982498461538455</v>
      </c>
    </row>
    <row r="14735" spans="1:12" x14ac:dyDescent="0.35">
      <c r="A14735" s="1" t="s">
        <v>24757</v>
      </c>
      <c r="B14735" t="s">
        <v>3729</v>
      </c>
      <c r="C14735" t="s">
        <v>13</v>
      </c>
      <c r="D14735" t="s">
        <v>14</v>
      </c>
      <c r="E14735">
        <v>1</v>
      </c>
      <c r="F14735" s="2">
        <v>8895</v>
      </c>
      <c r="G14735" s="3">
        <v>23038.723999999998</v>
      </c>
      <c r="H14735" s="3">
        <v>88.95</v>
      </c>
      <c r="I14735" s="3">
        <v>418.065</v>
      </c>
      <c r="J14735" s="3">
        <v>9402.0150000000012</v>
      </c>
      <c r="K14735" s="4">
        <v>0.35</v>
      </c>
      <c r="L14735" s="73">
        <v>17068.273384615386</v>
      </c>
    </row>
    <row r="14736" spans="1:12" x14ac:dyDescent="0.35">
      <c r="A14736" s="1" t="s">
        <v>24758</v>
      </c>
      <c r="B14736" t="s">
        <v>24759</v>
      </c>
      <c r="C14736" t="s">
        <v>363</v>
      </c>
      <c r="D14736" t="s">
        <v>364</v>
      </c>
      <c r="E14736">
        <v>1</v>
      </c>
      <c r="F14736" s="2">
        <v>232.76</v>
      </c>
      <c r="G14736" s="3">
        <v>460</v>
      </c>
      <c r="H14736" s="3">
        <v>2.3275999999999999</v>
      </c>
      <c r="I14736" s="3">
        <v>10.939719999999999</v>
      </c>
      <c r="J14736" s="3">
        <v>246.02731999999997</v>
      </c>
      <c r="K14736" s="4">
        <v>0.35</v>
      </c>
      <c r="L14736" s="73">
        <v>446.63421169230764</v>
      </c>
    </row>
    <row r="14737" spans="1:12" x14ac:dyDescent="0.35">
      <c r="A14737" s="1" t="s">
        <v>24760</v>
      </c>
      <c r="B14737" t="s">
        <v>24761</v>
      </c>
      <c r="C14737" t="s">
        <v>363</v>
      </c>
      <c r="D14737" t="s">
        <v>364</v>
      </c>
      <c r="E14737">
        <v>1</v>
      </c>
      <c r="F14737" s="2">
        <v>554.63</v>
      </c>
      <c r="G14737" s="3">
        <v>16219</v>
      </c>
      <c r="H14737" s="3">
        <v>5.5463000000000005</v>
      </c>
      <c r="I14737" s="3">
        <v>26.067609999999998</v>
      </c>
      <c r="J14737" s="3">
        <v>586.24390999999991</v>
      </c>
      <c r="K14737" s="4">
        <v>0.35</v>
      </c>
      <c r="L14737" s="73">
        <v>1064.258175076923</v>
      </c>
    </row>
    <row r="14738" spans="1:12" x14ac:dyDescent="0.35">
      <c r="A14738" s="1" t="s">
        <v>24762</v>
      </c>
      <c r="B14738" t="s">
        <v>24763</v>
      </c>
      <c r="C14738" t="s">
        <v>363</v>
      </c>
      <c r="D14738" t="s">
        <v>364</v>
      </c>
      <c r="E14738">
        <v>1</v>
      </c>
      <c r="F14738" s="2">
        <v>2.34</v>
      </c>
      <c r="G14738" s="3">
        <v>135</v>
      </c>
      <c r="H14738" s="3">
        <v>2.3400000000000001E-2</v>
      </c>
      <c r="I14738" s="3">
        <v>0.10997999999999999</v>
      </c>
      <c r="J14738" s="3">
        <v>2.4733800000000001</v>
      </c>
      <c r="K14738" s="4">
        <v>0.35</v>
      </c>
      <c r="L14738" s="73">
        <v>4.4901359999999997</v>
      </c>
    </row>
    <row r="14739" spans="1:12" x14ac:dyDescent="0.35">
      <c r="A14739" s="1" t="s">
        <v>24764</v>
      </c>
      <c r="B14739" t="s">
        <v>24765</v>
      </c>
      <c r="C14739" t="s">
        <v>34</v>
      </c>
      <c r="D14739" t="s">
        <v>35</v>
      </c>
      <c r="E14739">
        <v>1</v>
      </c>
      <c r="F14739" s="2">
        <v>165.59</v>
      </c>
      <c r="G14739" s="3">
        <v>417</v>
      </c>
      <c r="H14739" s="3">
        <v>1.6559000000000001</v>
      </c>
      <c r="I14739" s="3">
        <v>7.7827299999999999</v>
      </c>
      <c r="J14739" s="3">
        <v>175.02862999999999</v>
      </c>
      <c r="K14739" s="4">
        <v>0.34999999999999992</v>
      </c>
      <c r="L14739" s="73">
        <v>317.74428215384614</v>
      </c>
    </row>
    <row r="14740" spans="1:12" x14ac:dyDescent="0.35">
      <c r="A14740" s="1" t="s">
        <v>24766</v>
      </c>
      <c r="B14740" t="s">
        <v>24767</v>
      </c>
      <c r="C14740" t="s">
        <v>21</v>
      </c>
      <c r="D14740" t="s">
        <v>22</v>
      </c>
      <c r="E14740">
        <v>1</v>
      </c>
      <c r="F14740" s="2">
        <v>129.76</v>
      </c>
      <c r="G14740" s="3">
        <v>346</v>
      </c>
      <c r="H14740" s="3">
        <v>1.2975999999999999</v>
      </c>
      <c r="I14740" s="3">
        <v>6.0987199999999993</v>
      </c>
      <c r="J14740" s="3">
        <v>137.15631999999997</v>
      </c>
      <c r="K14740" s="4">
        <v>0.35</v>
      </c>
      <c r="L14740" s="73">
        <v>248.99147323076917</v>
      </c>
    </row>
    <row r="14741" spans="1:12" x14ac:dyDescent="0.35">
      <c r="A14741" s="1" t="s">
        <v>24768</v>
      </c>
      <c r="B14741" t="s">
        <v>24769</v>
      </c>
      <c r="C14741" t="s">
        <v>13</v>
      </c>
      <c r="D14741" t="s">
        <v>14</v>
      </c>
      <c r="E14741">
        <v>1</v>
      </c>
      <c r="F14741" s="2">
        <v>270.33089999999999</v>
      </c>
      <c r="G14741" s="3">
        <v>629</v>
      </c>
      <c r="H14741" s="3">
        <v>2.703309</v>
      </c>
      <c r="I14741" s="3">
        <v>12.705552299999999</v>
      </c>
      <c r="J14741" s="3">
        <v>285.7397613</v>
      </c>
      <c r="K14741" s="4">
        <v>0.35</v>
      </c>
      <c r="L14741" s="73">
        <v>518.72756666769226</v>
      </c>
    </row>
    <row r="14742" spans="1:12" x14ac:dyDescent="0.35">
      <c r="A14742" s="1" t="s">
        <v>24770</v>
      </c>
      <c r="B14742" t="s">
        <v>24771</v>
      </c>
      <c r="C14742" t="s">
        <v>363</v>
      </c>
      <c r="D14742" t="s">
        <v>364</v>
      </c>
      <c r="E14742">
        <v>1</v>
      </c>
      <c r="F14742" s="2">
        <v>400.49</v>
      </c>
      <c r="G14742" s="3">
        <v>751</v>
      </c>
      <c r="H14742" s="3">
        <v>4.0049000000000001</v>
      </c>
      <c r="I14742" s="3">
        <v>18.823029999999999</v>
      </c>
      <c r="J14742" s="3">
        <v>423.31793000000005</v>
      </c>
      <c r="K14742" s="4">
        <v>0.35</v>
      </c>
      <c r="L14742" s="73">
        <v>768.4848575384616</v>
      </c>
    </row>
    <row r="14743" spans="1:12" x14ac:dyDescent="0.35">
      <c r="A14743" s="1" t="s">
        <v>24772</v>
      </c>
      <c r="B14743" t="s">
        <v>24773</v>
      </c>
      <c r="C14743" t="s">
        <v>363</v>
      </c>
      <c r="D14743" t="s">
        <v>364</v>
      </c>
      <c r="E14743">
        <v>1</v>
      </c>
      <c r="F14743" s="2">
        <v>220</v>
      </c>
      <c r="G14743" s="3">
        <v>509</v>
      </c>
      <c r="H14743" s="3">
        <v>2.2000000000000002</v>
      </c>
      <c r="I14743" s="3">
        <v>10.34</v>
      </c>
      <c r="J14743" s="3">
        <v>232.54</v>
      </c>
      <c r="K14743" s="4">
        <v>0.35000000000000003</v>
      </c>
      <c r="L14743" s="73">
        <v>422.14953846153844</v>
      </c>
    </row>
    <row r="14744" spans="1:12" x14ac:dyDescent="0.35">
      <c r="A14744" s="1" t="s">
        <v>24774</v>
      </c>
      <c r="B14744" t="s">
        <v>24775</v>
      </c>
      <c r="C14744" t="s">
        <v>26</v>
      </c>
      <c r="D14744" t="s">
        <v>27</v>
      </c>
      <c r="E14744">
        <v>1</v>
      </c>
      <c r="F14744" s="2">
        <v>245.74</v>
      </c>
      <c r="G14744" s="3">
        <v>572.79039999999998</v>
      </c>
      <c r="H14744" s="3">
        <v>2.4574000000000003</v>
      </c>
      <c r="I14744" s="3">
        <v>11.54978</v>
      </c>
      <c r="J14744" s="3">
        <v>259.74718000000001</v>
      </c>
      <c r="K14744" s="4">
        <v>0.35000000000000003</v>
      </c>
      <c r="L14744" s="73">
        <v>471.54103446153852</v>
      </c>
    </row>
    <row r="14745" spans="1:12" x14ac:dyDescent="0.35">
      <c r="A14745" s="1" t="s">
        <v>24776</v>
      </c>
      <c r="B14745" t="s">
        <v>24777</v>
      </c>
      <c r="C14745" t="s">
        <v>363</v>
      </c>
      <c r="D14745" t="s">
        <v>364</v>
      </c>
      <c r="E14745">
        <v>1</v>
      </c>
      <c r="F14745" s="2">
        <v>3068.45</v>
      </c>
      <c r="G14745" s="3">
        <v>6134</v>
      </c>
      <c r="H14745" s="3">
        <v>30.6845</v>
      </c>
      <c r="I14745" s="3">
        <v>144.21715</v>
      </c>
      <c r="J14745" s="3">
        <v>3243.3516499999996</v>
      </c>
      <c r="K14745" s="4">
        <v>0.35000000000000003</v>
      </c>
      <c r="L14745" s="73">
        <v>5887.9306876923074</v>
      </c>
    </row>
    <row r="14746" spans="1:12" x14ac:dyDescent="0.35">
      <c r="A14746" s="1" t="s">
        <v>24778</v>
      </c>
      <c r="B14746" t="s">
        <v>24779</v>
      </c>
      <c r="C14746" t="s">
        <v>13</v>
      </c>
      <c r="D14746" t="s">
        <v>14</v>
      </c>
      <c r="E14746">
        <v>1</v>
      </c>
      <c r="F14746" s="2">
        <v>337.68</v>
      </c>
      <c r="G14746" s="3">
        <v>676</v>
      </c>
      <c r="H14746" s="3">
        <v>3.3768000000000002</v>
      </c>
      <c r="I14746" s="3">
        <v>15.87096</v>
      </c>
      <c r="J14746" s="3">
        <v>356.92776000000003</v>
      </c>
      <c r="K14746" s="4">
        <v>0.34999999999999992</v>
      </c>
      <c r="L14746" s="73">
        <v>647.96116430769234</v>
      </c>
    </row>
    <row r="14747" spans="1:12" x14ac:dyDescent="0.35">
      <c r="A14747" s="1" t="s">
        <v>24780</v>
      </c>
      <c r="B14747" t="s">
        <v>24781</v>
      </c>
      <c r="C14747" t="s">
        <v>363</v>
      </c>
      <c r="D14747" t="s">
        <v>364</v>
      </c>
      <c r="E14747">
        <v>1</v>
      </c>
      <c r="F14747" s="2">
        <v>3200</v>
      </c>
      <c r="G14747" s="3">
        <v>2246</v>
      </c>
      <c r="H14747" s="3">
        <v>32</v>
      </c>
      <c r="I14747" s="3">
        <v>150.4</v>
      </c>
      <c r="J14747" s="3">
        <v>3382.4</v>
      </c>
      <c r="K14747" s="4">
        <v>0.35</v>
      </c>
      <c r="L14747" s="73">
        <v>6140.3569230769226</v>
      </c>
    </row>
    <row r="14748" spans="1:12" x14ac:dyDescent="0.35">
      <c r="A14748" s="1" t="s">
        <v>24782</v>
      </c>
      <c r="B14748" t="s">
        <v>19830</v>
      </c>
      <c r="C14748" t="s">
        <v>363</v>
      </c>
      <c r="D14748" t="s">
        <v>364</v>
      </c>
      <c r="E14748">
        <v>1</v>
      </c>
      <c r="F14748" s="2">
        <v>2923.92</v>
      </c>
      <c r="G14748" s="3">
        <v>4862</v>
      </c>
      <c r="H14748" s="3">
        <v>29.2392</v>
      </c>
      <c r="I14748" s="3">
        <v>137.42424</v>
      </c>
      <c r="J14748" s="3">
        <v>3090.5834399999999</v>
      </c>
      <c r="K14748" s="4">
        <v>0.35</v>
      </c>
      <c r="L14748" s="73">
        <v>5610.5976295384608</v>
      </c>
    </row>
    <row r="14749" spans="1:12" x14ac:dyDescent="0.35">
      <c r="A14749" s="1" t="s">
        <v>24783</v>
      </c>
      <c r="B14749" t="s">
        <v>24784</v>
      </c>
      <c r="C14749" t="s">
        <v>21</v>
      </c>
      <c r="D14749" t="s">
        <v>22</v>
      </c>
      <c r="E14749">
        <v>1</v>
      </c>
      <c r="F14749" s="2">
        <v>35.090000000000003</v>
      </c>
      <c r="G14749" s="3">
        <v>78</v>
      </c>
      <c r="H14749" s="3">
        <v>0.35090000000000005</v>
      </c>
      <c r="I14749" s="3">
        <v>1.6492300000000002</v>
      </c>
      <c r="J14749" s="3">
        <v>37.090130000000009</v>
      </c>
      <c r="K14749" s="4">
        <v>0.35</v>
      </c>
      <c r="L14749" s="73">
        <v>67.332851384615395</v>
      </c>
    </row>
    <row r="14750" spans="1:12" x14ac:dyDescent="0.35">
      <c r="A14750" s="1" t="s">
        <v>24785</v>
      </c>
      <c r="B14750" t="s">
        <v>24786</v>
      </c>
      <c r="C14750" t="s">
        <v>363</v>
      </c>
      <c r="D14750" t="s">
        <v>364</v>
      </c>
      <c r="E14750">
        <v>1</v>
      </c>
      <c r="F14750" s="2">
        <v>404.35</v>
      </c>
      <c r="G14750" s="3">
        <v>758</v>
      </c>
      <c r="H14750" s="3">
        <v>4.0434999999999999</v>
      </c>
      <c r="I14750" s="3">
        <v>19.004450000000002</v>
      </c>
      <c r="J14750" s="3">
        <v>427.39795000000004</v>
      </c>
      <c r="K14750" s="4">
        <v>0.34999999999999992</v>
      </c>
      <c r="L14750" s="73">
        <v>775.89166307692312</v>
      </c>
    </row>
    <row r="14751" spans="1:12" x14ac:dyDescent="0.35">
      <c r="A14751" s="1" t="s">
        <v>24787</v>
      </c>
      <c r="B14751" t="s">
        <v>4199</v>
      </c>
      <c r="C14751" t="s">
        <v>34</v>
      </c>
      <c r="D14751" t="s">
        <v>35</v>
      </c>
      <c r="E14751">
        <v>1</v>
      </c>
      <c r="F14751" s="2">
        <v>6789.42</v>
      </c>
      <c r="G14751" s="3">
        <v>18855</v>
      </c>
      <c r="H14751" s="3">
        <v>67.894199999999998</v>
      </c>
      <c r="I14751" s="3">
        <v>319.10273999999998</v>
      </c>
      <c r="J14751" s="3">
        <v>7176.4169400000001</v>
      </c>
      <c r="K14751" s="4">
        <v>0.35</v>
      </c>
      <c r="L14751" s="73">
        <v>13027.956906461539</v>
      </c>
    </row>
    <row r="14752" spans="1:12" x14ac:dyDescent="0.35">
      <c r="A14752" s="1" t="s">
        <v>24788</v>
      </c>
      <c r="B14752" t="s">
        <v>24011</v>
      </c>
      <c r="C14752" t="s">
        <v>13</v>
      </c>
      <c r="D14752" t="s">
        <v>14</v>
      </c>
      <c r="E14752">
        <v>1</v>
      </c>
      <c r="F14752" s="2">
        <v>661.08</v>
      </c>
      <c r="G14752" s="3">
        <v>1324</v>
      </c>
      <c r="H14752" s="3">
        <v>6.6108000000000002</v>
      </c>
      <c r="I14752" s="3">
        <v>31.070760000000003</v>
      </c>
      <c r="J14752" s="3">
        <v>698.76156000000003</v>
      </c>
      <c r="K14752" s="4">
        <v>0.35000000000000003</v>
      </c>
      <c r="L14752" s="73">
        <v>1268.520985846154</v>
      </c>
    </row>
    <row r="14753" spans="1:12" x14ac:dyDescent="0.35">
      <c r="A14753" s="1" t="s">
        <v>24789</v>
      </c>
      <c r="B14753" t="s">
        <v>19906</v>
      </c>
      <c r="C14753" t="s">
        <v>13</v>
      </c>
      <c r="D14753" t="s">
        <v>14</v>
      </c>
      <c r="E14753">
        <v>1</v>
      </c>
      <c r="F14753" s="2">
        <v>541.79999999999995</v>
      </c>
      <c r="G14753" s="3">
        <v>1085</v>
      </c>
      <c r="H14753" s="3">
        <v>5.4179999999999993</v>
      </c>
      <c r="I14753" s="3">
        <v>25.464599999999997</v>
      </c>
      <c r="J14753" s="3">
        <v>572.68259999999998</v>
      </c>
      <c r="K14753" s="4">
        <v>0.35</v>
      </c>
      <c r="L14753" s="73">
        <v>1039.6391815384613</v>
      </c>
    </row>
    <row r="14754" spans="1:12" x14ac:dyDescent="0.35">
      <c r="A14754" s="1" t="s">
        <v>24790</v>
      </c>
      <c r="B14754" t="s">
        <v>24791</v>
      </c>
      <c r="C14754" t="s">
        <v>13</v>
      </c>
      <c r="D14754" t="s">
        <v>14</v>
      </c>
      <c r="E14754">
        <v>1</v>
      </c>
      <c r="F14754" s="2">
        <v>94.503</v>
      </c>
      <c r="G14754" s="3">
        <v>212.22880000000001</v>
      </c>
      <c r="H14754" s="3">
        <v>0.94503000000000004</v>
      </c>
      <c r="I14754" s="3">
        <v>4.4416409999999997</v>
      </c>
      <c r="J14754" s="3">
        <v>99.889671000000007</v>
      </c>
      <c r="K14754" s="4">
        <v>0.35000000000000003</v>
      </c>
      <c r="L14754" s="73">
        <v>181.33817196923079</v>
      </c>
    </row>
    <row r="14755" spans="1:12" x14ac:dyDescent="0.35">
      <c r="A14755" s="1" t="s">
        <v>24792</v>
      </c>
      <c r="B14755" t="s">
        <v>21191</v>
      </c>
      <c r="C14755" t="s">
        <v>26</v>
      </c>
      <c r="D14755" t="s">
        <v>27</v>
      </c>
      <c r="E14755">
        <v>1</v>
      </c>
      <c r="F14755" s="2">
        <v>1228.6500000000001</v>
      </c>
      <c r="G14755" s="3">
        <v>2495</v>
      </c>
      <c r="H14755" s="3">
        <v>12.286500000000002</v>
      </c>
      <c r="I14755" s="3">
        <v>57.746550000000006</v>
      </c>
      <c r="J14755" s="3">
        <v>1298.6830500000001</v>
      </c>
      <c r="K14755" s="4">
        <v>0.35000000000000003</v>
      </c>
      <c r="L14755" s="73">
        <v>2357.6092292307694</v>
      </c>
    </row>
    <row r="14756" spans="1:12" x14ac:dyDescent="0.35">
      <c r="A14756" s="1" t="s">
        <v>24793</v>
      </c>
      <c r="B14756" t="s">
        <v>20889</v>
      </c>
      <c r="C14756" t="s">
        <v>13</v>
      </c>
      <c r="D14756" t="s">
        <v>14</v>
      </c>
      <c r="E14756">
        <v>1</v>
      </c>
      <c r="F14756" s="2">
        <v>711.48</v>
      </c>
      <c r="G14756" s="3">
        <v>1424</v>
      </c>
      <c r="H14756" s="3">
        <v>7.1148000000000007</v>
      </c>
      <c r="I14756" s="3">
        <v>33.43956</v>
      </c>
      <c r="J14756" s="3">
        <v>752.03435999999999</v>
      </c>
      <c r="K14756" s="4">
        <v>0.35</v>
      </c>
      <c r="L14756" s="73">
        <v>1365.2316073846152</v>
      </c>
    </row>
    <row r="14757" spans="1:12" x14ac:dyDescent="0.35">
      <c r="A14757" s="1" t="s">
        <v>24794</v>
      </c>
      <c r="B14757" t="s">
        <v>24795</v>
      </c>
      <c r="C14757" t="s">
        <v>21</v>
      </c>
      <c r="D14757" t="s">
        <v>22</v>
      </c>
      <c r="E14757">
        <v>1</v>
      </c>
      <c r="F14757" s="2">
        <v>199.18</v>
      </c>
      <c r="G14757" s="3">
        <v>441</v>
      </c>
      <c r="H14757" s="3">
        <v>1.9918</v>
      </c>
      <c r="I14757" s="3">
        <v>9.361460000000001</v>
      </c>
      <c r="J14757" s="3">
        <v>210.53326000000001</v>
      </c>
      <c r="K14757" s="4">
        <v>0.35000000000000003</v>
      </c>
      <c r="L14757" s="73">
        <v>382.19884123076923</v>
      </c>
    </row>
    <row r="14758" spans="1:12" x14ac:dyDescent="0.35">
      <c r="A14758" s="1" t="s">
        <v>24796</v>
      </c>
      <c r="B14758" t="s">
        <v>20064</v>
      </c>
      <c r="C14758" t="s">
        <v>34</v>
      </c>
      <c r="D14758" t="s">
        <v>35</v>
      </c>
      <c r="E14758">
        <v>1</v>
      </c>
      <c r="F14758" s="2">
        <v>11516.71</v>
      </c>
      <c r="G14758" s="3">
        <v>30861</v>
      </c>
      <c r="H14758" s="3">
        <v>115.16709999999999</v>
      </c>
      <c r="I14758" s="3">
        <v>541.28536999999994</v>
      </c>
      <c r="J14758" s="3">
        <v>12173.162469999999</v>
      </c>
      <c r="K14758" s="4">
        <v>0.35000000000000003</v>
      </c>
      <c r="L14758" s="73">
        <v>22098.971868615383</v>
      </c>
    </row>
    <row r="14759" spans="1:12" x14ac:dyDescent="0.35">
      <c r="A14759" s="1" t="s">
        <v>24797</v>
      </c>
      <c r="B14759" t="s">
        <v>21186</v>
      </c>
      <c r="C14759" t="s">
        <v>34</v>
      </c>
      <c r="D14759" t="s">
        <v>35</v>
      </c>
      <c r="E14759">
        <v>1</v>
      </c>
      <c r="F14759" s="2">
        <v>19746.34</v>
      </c>
      <c r="G14759" s="3">
        <v>54844</v>
      </c>
      <c r="H14759" s="3">
        <v>197.46340000000001</v>
      </c>
      <c r="I14759" s="3">
        <v>928.07798000000003</v>
      </c>
      <c r="J14759" s="3">
        <v>20871.881379999999</v>
      </c>
      <c r="K14759" s="4">
        <v>0.34999999999999992</v>
      </c>
      <c r="L14759" s="73">
        <v>37890.492351384608</v>
      </c>
    </row>
    <row r="14760" spans="1:12" x14ac:dyDescent="0.35">
      <c r="A14760" s="1">
        <v>50070</v>
      </c>
      <c r="B14760" t="s">
        <v>24798</v>
      </c>
      <c r="C14760" t="s">
        <v>1596</v>
      </c>
      <c r="D14760" t="s">
        <v>1597</v>
      </c>
      <c r="E14760">
        <v>1</v>
      </c>
      <c r="F14760" s="2">
        <v>913.93</v>
      </c>
      <c r="G14760" s="3">
        <v>367.08</v>
      </c>
      <c r="H14760" s="3">
        <v>9.1393000000000004</v>
      </c>
      <c r="I14760" s="3">
        <v>42.954709999999999</v>
      </c>
      <c r="J14760" s="3">
        <v>966.02400999999998</v>
      </c>
      <c r="K14760" s="4">
        <v>0.26</v>
      </c>
      <c r="L14760" s="73">
        <v>1540.4166645945945</v>
      </c>
    </row>
    <row r="14761" spans="1:12" x14ac:dyDescent="0.35">
      <c r="A14761" s="1" t="s">
        <v>24799</v>
      </c>
      <c r="B14761" t="s">
        <v>24800</v>
      </c>
      <c r="C14761" t="s">
        <v>13</v>
      </c>
      <c r="D14761" t="s">
        <v>14</v>
      </c>
      <c r="E14761">
        <v>1</v>
      </c>
      <c r="F14761" s="2">
        <v>280.5</v>
      </c>
      <c r="G14761" s="3">
        <v>462</v>
      </c>
      <c r="H14761" s="3">
        <v>2.8050000000000002</v>
      </c>
      <c r="I14761" s="3">
        <v>13.1835</v>
      </c>
      <c r="J14761" s="3">
        <v>296.48849999999999</v>
      </c>
      <c r="K14761" s="4">
        <v>0.35000000000000003</v>
      </c>
      <c r="L14761" s="73">
        <v>538.2406615384615</v>
      </c>
    </row>
    <row r="14762" spans="1:12" x14ac:dyDescent="0.35">
      <c r="A14762" s="1" t="s">
        <v>24801</v>
      </c>
      <c r="B14762" t="s">
        <v>24802</v>
      </c>
      <c r="C14762" t="s">
        <v>363</v>
      </c>
      <c r="D14762" t="s">
        <v>364</v>
      </c>
      <c r="E14762">
        <v>1</v>
      </c>
      <c r="F14762" s="2">
        <v>25.76</v>
      </c>
      <c r="G14762" s="3">
        <v>56.3</v>
      </c>
      <c r="H14762" s="3">
        <v>0.2576</v>
      </c>
      <c r="I14762" s="3">
        <v>1.21072</v>
      </c>
      <c r="J14762" s="3">
        <v>27.22832</v>
      </c>
      <c r="K14762" s="4">
        <v>0.35</v>
      </c>
      <c r="L14762" s="73">
        <v>49.429873230769232</v>
      </c>
    </row>
    <row r="14763" spans="1:12" x14ac:dyDescent="0.35">
      <c r="A14763" s="1" t="s">
        <v>24803</v>
      </c>
      <c r="B14763" t="s">
        <v>24804</v>
      </c>
      <c r="C14763" t="s">
        <v>363</v>
      </c>
      <c r="D14763" t="s">
        <v>364</v>
      </c>
      <c r="E14763">
        <v>1</v>
      </c>
      <c r="F14763" s="2">
        <v>1463.2</v>
      </c>
      <c r="G14763" s="3">
        <v>5137</v>
      </c>
      <c r="H14763" s="3">
        <v>14.632000000000001</v>
      </c>
      <c r="I14763" s="3">
        <v>68.770400000000009</v>
      </c>
      <c r="J14763" s="3">
        <v>1546.6024000000002</v>
      </c>
      <c r="K14763" s="4">
        <v>0.35</v>
      </c>
      <c r="L14763" s="73">
        <v>2807.6782030769236</v>
      </c>
    </row>
    <row r="14764" spans="1:12" x14ac:dyDescent="0.35">
      <c r="A14764" s="1" t="s">
        <v>24805</v>
      </c>
      <c r="B14764" t="s">
        <v>24806</v>
      </c>
      <c r="C14764" t="s">
        <v>363</v>
      </c>
      <c r="D14764" t="s">
        <v>364</v>
      </c>
      <c r="E14764">
        <v>1</v>
      </c>
      <c r="F14764" s="2">
        <v>224.15</v>
      </c>
      <c r="G14764" s="3">
        <v>449</v>
      </c>
      <c r="H14764" s="3">
        <v>2.2415000000000003</v>
      </c>
      <c r="I14764" s="3">
        <v>10.53505</v>
      </c>
      <c r="J14764" s="3">
        <v>236.92655000000002</v>
      </c>
      <c r="K14764" s="4">
        <v>0.35</v>
      </c>
      <c r="L14764" s="73">
        <v>430.11281384615387</v>
      </c>
    </row>
    <row r="14765" spans="1:12" x14ac:dyDescent="0.35">
      <c r="A14765" s="1" t="s">
        <v>24807</v>
      </c>
      <c r="B14765" t="s">
        <v>22310</v>
      </c>
      <c r="C14765" t="s">
        <v>13</v>
      </c>
      <c r="D14765" t="s">
        <v>14</v>
      </c>
      <c r="E14765">
        <v>1</v>
      </c>
      <c r="F14765" s="2">
        <v>99.12</v>
      </c>
      <c r="G14765" s="3">
        <v>198</v>
      </c>
      <c r="H14765" s="3">
        <v>0.99120000000000008</v>
      </c>
      <c r="I14765" s="3">
        <v>4.6586400000000001</v>
      </c>
      <c r="J14765" s="3">
        <v>104.76984000000002</v>
      </c>
      <c r="K14765" s="4">
        <v>0.35</v>
      </c>
      <c r="L14765" s="73">
        <v>190.1975556923077</v>
      </c>
    </row>
    <row r="14766" spans="1:12" x14ac:dyDescent="0.35">
      <c r="A14766" s="1" t="s">
        <v>24808</v>
      </c>
      <c r="B14766" t="s">
        <v>13368</v>
      </c>
      <c r="C14766" t="s">
        <v>363</v>
      </c>
      <c r="D14766" t="s">
        <v>364</v>
      </c>
      <c r="E14766">
        <v>1</v>
      </c>
      <c r="F14766" s="2">
        <v>106.2024</v>
      </c>
      <c r="G14766" s="3">
        <v>259</v>
      </c>
      <c r="H14766" s="3">
        <v>1.0620240000000001</v>
      </c>
      <c r="I14766" s="3">
        <v>4.9915127999999997</v>
      </c>
      <c r="J14766" s="3">
        <v>112.25593679999999</v>
      </c>
      <c r="K14766" s="4">
        <v>0.35</v>
      </c>
      <c r="L14766" s="73">
        <v>203.78770065230765</v>
      </c>
    </row>
    <row r="14767" spans="1:12" x14ac:dyDescent="0.35">
      <c r="A14767" s="1" t="s">
        <v>24809</v>
      </c>
      <c r="B14767" t="s">
        <v>20183</v>
      </c>
      <c r="C14767" t="s">
        <v>26</v>
      </c>
      <c r="D14767" t="s">
        <v>27</v>
      </c>
      <c r="E14767">
        <v>1</v>
      </c>
      <c r="F14767" s="2">
        <v>427.35</v>
      </c>
      <c r="G14767" s="3">
        <v>934</v>
      </c>
      <c r="H14767" s="3">
        <v>4.2735000000000003</v>
      </c>
      <c r="I14767" s="3">
        <v>20.085450000000002</v>
      </c>
      <c r="J14767" s="3">
        <v>451.70895000000002</v>
      </c>
      <c r="K14767" s="4">
        <v>0.35000000000000003</v>
      </c>
      <c r="L14767" s="73">
        <v>820.02547846153857</v>
      </c>
    </row>
    <row r="14768" spans="1:12" x14ac:dyDescent="0.35">
      <c r="A14768" s="1" t="s">
        <v>24810</v>
      </c>
      <c r="B14768" t="s">
        <v>19721</v>
      </c>
      <c r="C14768" t="s">
        <v>34</v>
      </c>
      <c r="D14768" t="s">
        <v>35</v>
      </c>
      <c r="E14768">
        <v>1</v>
      </c>
      <c r="F14768" s="2">
        <v>12981.28</v>
      </c>
      <c r="G14768" s="3">
        <v>34793</v>
      </c>
      <c r="H14768" s="3">
        <v>129.81280000000001</v>
      </c>
      <c r="I14768" s="3">
        <v>610.12016000000006</v>
      </c>
      <c r="J14768" s="3">
        <v>13721.212960000001</v>
      </c>
      <c r="K14768" s="4">
        <v>0.35000000000000003</v>
      </c>
      <c r="L14768" s="73">
        <v>24909.278912000002</v>
      </c>
    </row>
    <row r="14769" spans="1:12" x14ac:dyDescent="0.35">
      <c r="A14769" s="1" t="s">
        <v>24811</v>
      </c>
      <c r="B14769" t="s">
        <v>24812</v>
      </c>
      <c r="C14769" t="s">
        <v>363</v>
      </c>
      <c r="D14769" t="s">
        <v>364</v>
      </c>
      <c r="E14769">
        <v>1</v>
      </c>
      <c r="F14769" s="2">
        <v>94.53</v>
      </c>
      <c r="G14769" s="3">
        <v>233</v>
      </c>
      <c r="H14769" s="3">
        <v>0.94530000000000003</v>
      </c>
      <c r="I14769" s="3">
        <v>4.4429100000000004</v>
      </c>
      <c r="J14769" s="3">
        <v>99.918210000000002</v>
      </c>
      <c r="K14769" s="4">
        <v>0.35</v>
      </c>
      <c r="L14769" s="73">
        <v>181.38998123076922</v>
      </c>
    </row>
    <row r="14770" spans="1:12" x14ac:dyDescent="0.35">
      <c r="A14770" s="1" t="s">
        <v>24813</v>
      </c>
      <c r="B14770" t="s">
        <v>20456</v>
      </c>
      <c r="C14770" t="s">
        <v>363</v>
      </c>
      <c r="D14770" t="s">
        <v>364</v>
      </c>
      <c r="E14770">
        <v>1</v>
      </c>
      <c r="F14770" s="2">
        <v>4395</v>
      </c>
      <c r="G14770" s="3">
        <v>1347</v>
      </c>
      <c r="H14770" s="3">
        <v>43.95</v>
      </c>
      <c r="I14770" s="3">
        <v>206.565</v>
      </c>
      <c r="J14770" s="3">
        <v>4645.5149999999994</v>
      </c>
      <c r="K14770" s="4">
        <v>0.35</v>
      </c>
      <c r="L14770" s="73">
        <v>8433.3964615384612</v>
      </c>
    </row>
    <row r="14771" spans="1:12" x14ac:dyDescent="0.35">
      <c r="A14771" s="1" t="s">
        <v>24814</v>
      </c>
      <c r="B14771" t="s">
        <v>19719</v>
      </c>
      <c r="C14771" t="s">
        <v>13</v>
      </c>
      <c r="D14771" t="s">
        <v>14</v>
      </c>
      <c r="E14771">
        <v>1</v>
      </c>
      <c r="F14771" s="2">
        <v>925.68</v>
      </c>
      <c r="G14771" s="3">
        <v>1854</v>
      </c>
      <c r="H14771" s="3">
        <v>9.2568000000000001</v>
      </c>
      <c r="I14771" s="3">
        <v>43.506959999999999</v>
      </c>
      <c r="J14771" s="3">
        <v>978.44376</v>
      </c>
      <c r="K14771" s="4">
        <v>0.35</v>
      </c>
      <c r="L14771" s="73">
        <v>1776.2517489230768</v>
      </c>
    </row>
    <row r="14772" spans="1:12" x14ac:dyDescent="0.35">
      <c r="A14772" s="1" t="s">
        <v>24815</v>
      </c>
      <c r="B14772" t="s">
        <v>21348</v>
      </c>
      <c r="C14772" t="s">
        <v>363</v>
      </c>
      <c r="D14772" t="s">
        <v>364</v>
      </c>
      <c r="E14772">
        <v>1</v>
      </c>
      <c r="F14772" s="2">
        <v>497.59</v>
      </c>
      <c r="G14772" s="3">
        <v>545</v>
      </c>
      <c r="H14772" s="3">
        <v>4.9759000000000002</v>
      </c>
      <c r="I14772" s="3">
        <v>23.38673</v>
      </c>
      <c r="J14772" s="3">
        <v>525.95263</v>
      </c>
      <c r="K14772" s="4">
        <v>0.34999999999999992</v>
      </c>
      <c r="L14772" s="73">
        <v>954.8063129230768</v>
      </c>
    </row>
    <row r="14773" spans="1:12" x14ac:dyDescent="0.35">
      <c r="A14773" s="1" t="s">
        <v>24816</v>
      </c>
      <c r="B14773" t="s">
        <v>24817</v>
      </c>
      <c r="C14773" t="s">
        <v>363</v>
      </c>
      <c r="D14773" t="s">
        <v>364</v>
      </c>
      <c r="E14773">
        <v>1</v>
      </c>
      <c r="F14773" s="2">
        <v>1680</v>
      </c>
      <c r="G14773" s="3">
        <v>4699</v>
      </c>
      <c r="H14773" s="3">
        <v>16.8</v>
      </c>
      <c r="I14773" s="3">
        <v>78.959999999999994</v>
      </c>
      <c r="J14773" s="3">
        <v>1775.76</v>
      </c>
      <c r="K14773" s="4">
        <v>0.35</v>
      </c>
      <c r="L14773" s="73">
        <v>3223.6873846153844</v>
      </c>
    </row>
    <row r="14774" spans="1:12" x14ac:dyDescent="0.35">
      <c r="A14774" s="1" t="s">
        <v>24818</v>
      </c>
      <c r="B14774" t="s">
        <v>24819</v>
      </c>
      <c r="C14774" t="s">
        <v>34</v>
      </c>
      <c r="D14774" t="s">
        <v>35</v>
      </c>
      <c r="E14774">
        <v>1</v>
      </c>
      <c r="F14774" s="2">
        <v>1.1539999999999999</v>
      </c>
      <c r="G14774" s="3">
        <v>3</v>
      </c>
      <c r="H14774" s="3">
        <v>1.154E-2</v>
      </c>
      <c r="I14774" s="3">
        <v>5.4237999999999995E-2</v>
      </c>
      <c r="J14774" s="3">
        <v>1.219778</v>
      </c>
      <c r="K14774" s="4">
        <v>0.35000000000000003</v>
      </c>
      <c r="L14774" s="73">
        <v>2.2143662153846155</v>
      </c>
    </row>
    <row r="14775" spans="1:12" x14ac:dyDescent="0.35">
      <c r="A14775" s="1" t="s">
        <v>24820</v>
      </c>
      <c r="B14775" t="s">
        <v>24404</v>
      </c>
      <c r="C14775" t="s">
        <v>13</v>
      </c>
      <c r="D14775" t="s">
        <v>14</v>
      </c>
      <c r="E14775">
        <v>1</v>
      </c>
      <c r="F14775" s="2">
        <v>425.88</v>
      </c>
      <c r="G14775" s="3">
        <v>853</v>
      </c>
      <c r="H14775" s="3">
        <v>4.2587999999999999</v>
      </c>
      <c r="I14775" s="3">
        <v>20.016359999999999</v>
      </c>
      <c r="J14775" s="3">
        <v>450.15516000000002</v>
      </c>
      <c r="K14775" s="4">
        <v>0.35000000000000003</v>
      </c>
      <c r="L14775" s="73">
        <v>817.2047520000001</v>
      </c>
    </row>
    <row r="14776" spans="1:12" x14ac:dyDescent="0.35">
      <c r="A14776" s="1" t="s">
        <v>24821</v>
      </c>
      <c r="B14776" t="s">
        <v>24822</v>
      </c>
      <c r="C14776" t="s">
        <v>13</v>
      </c>
      <c r="D14776" t="s">
        <v>14</v>
      </c>
      <c r="E14776">
        <v>1</v>
      </c>
      <c r="F14776" s="2">
        <v>92.857100000000003</v>
      </c>
      <c r="G14776" s="3">
        <v>217</v>
      </c>
      <c r="H14776" s="3">
        <v>0.92857100000000004</v>
      </c>
      <c r="I14776" s="3">
        <v>4.3642837000000005</v>
      </c>
      <c r="J14776" s="3">
        <v>98.149954700000009</v>
      </c>
      <c r="K14776" s="4">
        <v>0.35000000000000003</v>
      </c>
      <c r="L14776" s="73">
        <v>178.17991776307693</v>
      </c>
    </row>
    <row r="14777" spans="1:12" x14ac:dyDescent="0.35">
      <c r="A14777" s="1" t="s">
        <v>24823</v>
      </c>
      <c r="B14777" t="s">
        <v>24824</v>
      </c>
      <c r="C14777" t="s">
        <v>26</v>
      </c>
      <c r="D14777" t="s">
        <v>27</v>
      </c>
      <c r="E14777">
        <v>1</v>
      </c>
      <c r="F14777" s="2">
        <v>34.549999999999997</v>
      </c>
      <c r="G14777" s="3">
        <v>77</v>
      </c>
      <c r="H14777" s="3">
        <v>0.34549999999999997</v>
      </c>
      <c r="I14777" s="3">
        <v>1.6238499999999998</v>
      </c>
      <c r="J14777" s="3">
        <v>36.519349999999996</v>
      </c>
      <c r="K14777" s="4">
        <v>0.35000000000000003</v>
      </c>
      <c r="L14777" s="73">
        <v>66.296666153846147</v>
      </c>
    </row>
    <row r="14778" spans="1:12" x14ac:dyDescent="0.35">
      <c r="A14778" s="1" t="s">
        <v>24825</v>
      </c>
      <c r="B14778" t="s">
        <v>24826</v>
      </c>
      <c r="C14778" t="s">
        <v>363</v>
      </c>
      <c r="D14778" t="s">
        <v>364</v>
      </c>
      <c r="E14778">
        <v>1</v>
      </c>
      <c r="F14778" s="2">
        <v>2738.45</v>
      </c>
      <c r="G14778" s="3">
        <v>5477</v>
      </c>
      <c r="H14778" s="3">
        <v>27.384499999999999</v>
      </c>
      <c r="I14778" s="3">
        <v>128.70714999999998</v>
      </c>
      <c r="J14778" s="3">
        <v>2894.5416500000001</v>
      </c>
      <c r="K14778" s="4">
        <v>0.34999999999999992</v>
      </c>
      <c r="L14778" s="73">
        <v>5254.7063799999996</v>
      </c>
    </row>
    <row r="14779" spans="1:12" x14ac:dyDescent="0.35">
      <c r="A14779" s="1" t="s">
        <v>24827</v>
      </c>
      <c r="B14779" t="s">
        <v>20196</v>
      </c>
      <c r="C14779" t="s">
        <v>34</v>
      </c>
      <c r="D14779" t="s">
        <v>35</v>
      </c>
      <c r="E14779">
        <v>1</v>
      </c>
      <c r="F14779" s="2">
        <v>19.62</v>
      </c>
      <c r="G14779" s="3">
        <v>49</v>
      </c>
      <c r="H14779" s="3">
        <v>0.19620000000000001</v>
      </c>
      <c r="I14779" s="3">
        <v>0.92214000000000007</v>
      </c>
      <c r="J14779" s="3">
        <v>20.738340000000001</v>
      </c>
      <c r="K14779" s="4">
        <v>0.35000000000000003</v>
      </c>
      <c r="L14779" s="73">
        <v>37.648063384615384</v>
      </c>
    </row>
    <row r="14780" spans="1:12" x14ac:dyDescent="0.35">
      <c r="A14780" s="1" t="s">
        <v>24828</v>
      </c>
      <c r="B14780" t="s">
        <v>24829</v>
      </c>
      <c r="C14780" t="s">
        <v>363</v>
      </c>
      <c r="D14780" t="s">
        <v>364</v>
      </c>
      <c r="E14780">
        <v>1</v>
      </c>
      <c r="F14780" s="2">
        <v>176.5284</v>
      </c>
      <c r="G14780" s="3">
        <v>1691</v>
      </c>
      <c r="H14780" s="3">
        <v>1.7652840000000001</v>
      </c>
      <c r="I14780" s="3">
        <v>8.296834800000001</v>
      </c>
      <c r="J14780" s="3">
        <v>186.59051880000001</v>
      </c>
      <c r="K14780" s="4">
        <v>0.35000000000000003</v>
      </c>
      <c r="L14780" s="73">
        <v>338.73355720615388</v>
      </c>
    </row>
    <row r="14781" spans="1:12" x14ac:dyDescent="0.35">
      <c r="A14781" s="1" t="s">
        <v>24830</v>
      </c>
      <c r="B14781" t="s">
        <v>24831</v>
      </c>
      <c r="C14781" t="s">
        <v>26</v>
      </c>
      <c r="D14781" t="s">
        <v>27</v>
      </c>
      <c r="E14781">
        <v>1</v>
      </c>
      <c r="F14781" s="2">
        <v>52.1</v>
      </c>
      <c r="G14781" s="3">
        <v>122</v>
      </c>
      <c r="H14781" s="3">
        <v>0.52100000000000002</v>
      </c>
      <c r="I14781" s="3">
        <v>2.4487000000000001</v>
      </c>
      <c r="J14781" s="3">
        <v>55.069700000000005</v>
      </c>
      <c r="K14781" s="4">
        <v>0.35000000000000003</v>
      </c>
      <c r="L14781" s="73">
        <v>99.972686153846169</v>
      </c>
    </row>
    <row r="14782" spans="1:12" x14ac:dyDescent="0.35">
      <c r="A14782" s="1" t="s">
        <v>24832</v>
      </c>
      <c r="B14782" t="s">
        <v>19609</v>
      </c>
      <c r="C14782" t="s">
        <v>34</v>
      </c>
      <c r="D14782" t="s">
        <v>35</v>
      </c>
      <c r="E14782">
        <v>1</v>
      </c>
      <c r="F14782" s="2">
        <v>3385.8</v>
      </c>
      <c r="G14782" s="3">
        <v>8910</v>
      </c>
      <c r="H14782" s="3">
        <v>33.858000000000004</v>
      </c>
      <c r="I14782" s="3">
        <v>159.1326</v>
      </c>
      <c r="J14782" s="3">
        <v>3578.7906000000003</v>
      </c>
      <c r="K14782" s="4">
        <v>0.35</v>
      </c>
      <c r="L14782" s="73">
        <v>6496.8813969230778</v>
      </c>
    </row>
    <row r="14783" spans="1:12" x14ac:dyDescent="0.35">
      <c r="A14783" s="1" t="s">
        <v>24833</v>
      </c>
      <c r="B14783" t="s">
        <v>24834</v>
      </c>
      <c r="C14783" t="s">
        <v>26</v>
      </c>
      <c r="D14783" t="s">
        <v>27</v>
      </c>
      <c r="E14783">
        <v>1</v>
      </c>
      <c r="F14783" s="2">
        <v>664.34</v>
      </c>
      <c r="G14783" s="3">
        <v>1623</v>
      </c>
      <c r="H14783" s="3">
        <v>6.6434000000000006</v>
      </c>
      <c r="I14783" s="3">
        <v>31.223980000000001</v>
      </c>
      <c r="J14783" s="3">
        <v>702.20738000000006</v>
      </c>
      <c r="K14783" s="4">
        <v>0.34999999999999992</v>
      </c>
      <c r="L14783" s="73">
        <v>1274.7764744615383</v>
      </c>
    </row>
    <row r="14784" spans="1:12" x14ac:dyDescent="0.35">
      <c r="A14784" s="1" t="s">
        <v>24835</v>
      </c>
      <c r="B14784" t="s">
        <v>24836</v>
      </c>
      <c r="C14784" t="s">
        <v>26</v>
      </c>
      <c r="D14784" t="s">
        <v>27</v>
      </c>
      <c r="E14784">
        <v>1</v>
      </c>
      <c r="F14784" s="2">
        <v>23390</v>
      </c>
      <c r="G14784" s="3">
        <v>35159</v>
      </c>
      <c r="H14784" s="3">
        <v>233.9</v>
      </c>
      <c r="I14784" s="3">
        <v>1099.33</v>
      </c>
      <c r="J14784" s="3">
        <v>24723.230000000003</v>
      </c>
      <c r="K14784" s="4">
        <v>0.35</v>
      </c>
      <c r="L14784" s="73">
        <v>44882.171384615387</v>
      </c>
    </row>
    <row r="14785" spans="1:12" x14ac:dyDescent="0.35">
      <c r="A14785" s="1" t="s">
        <v>24837</v>
      </c>
      <c r="B14785" t="s">
        <v>24838</v>
      </c>
      <c r="C14785" t="s">
        <v>13</v>
      </c>
      <c r="D14785" t="s">
        <v>14</v>
      </c>
      <c r="E14785">
        <v>1</v>
      </c>
      <c r="F14785" s="2">
        <v>739.2</v>
      </c>
      <c r="G14785" s="3">
        <v>1480</v>
      </c>
      <c r="H14785" s="3">
        <v>7.3920000000000003</v>
      </c>
      <c r="I14785" s="3">
        <v>34.742400000000004</v>
      </c>
      <c r="J14785" s="3">
        <v>781.33440000000007</v>
      </c>
      <c r="K14785" s="4">
        <v>0.35000000000000003</v>
      </c>
      <c r="L14785" s="73">
        <v>1418.4224492307694</v>
      </c>
    </row>
    <row r="14786" spans="1:12" x14ac:dyDescent="0.35">
      <c r="A14786" s="1" t="s">
        <v>24839</v>
      </c>
      <c r="B14786" t="s">
        <v>24840</v>
      </c>
      <c r="C14786" t="s">
        <v>26</v>
      </c>
      <c r="D14786" t="s">
        <v>27</v>
      </c>
      <c r="E14786">
        <v>1</v>
      </c>
      <c r="F14786" s="2">
        <v>14.25</v>
      </c>
      <c r="G14786" s="3">
        <v>29.51</v>
      </c>
      <c r="H14786" s="3">
        <v>0.14250000000000002</v>
      </c>
      <c r="I14786" s="3">
        <v>0.66974999999999996</v>
      </c>
      <c r="J14786" s="3">
        <v>15.062250000000001</v>
      </c>
      <c r="K14786" s="4">
        <v>0.35</v>
      </c>
      <c r="L14786" s="73">
        <v>27.343776923076923</v>
      </c>
    </row>
    <row r="14787" spans="1:12" x14ac:dyDescent="0.35">
      <c r="A14787" s="1" t="s">
        <v>24841</v>
      </c>
      <c r="B14787" t="s">
        <v>24842</v>
      </c>
      <c r="C14787" t="s">
        <v>363</v>
      </c>
      <c r="D14787" t="s">
        <v>364</v>
      </c>
      <c r="E14787">
        <v>1</v>
      </c>
      <c r="F14787" s="2">
        <v>112.21</v>
      </c>
      <c r="G14787" s="3">
        <v>220</v>
      </c>
      <c r="H14787" s="3">
        <v>1.1220999999999999</v>
      </c>
      <c r="I14787" s="3">
        <v>5.2738699999999996</v>
      </c>
      <c r="J14787" s="3">
        <v>118.60597</v>
      </c>
      <c r="K14787" s="4">
        <v>0.35</v>
      </c>
      <c r="L14787" s="73">
        <v>215.31545323076921</v>
      </c>
    </row>
    <row r="14788" spans="1:12" x14ac:dyDescent="0.35">
      <c r="A14788" s="1" t="s">
        <v>24843</v>
      </c>
      <c r="B14788" t="s">
        <v>2716</v>
      </c>
      <c r="C14788" t="s">
        <v>34</v>
      </c>
      <c r="D14788" t="s">
        <v>35</v>
      </c>
      <c r="E14788">
        <v>1</v>
      </c>
      <c r="F14788" s="2">
        <v>117.07</v>
      </c>
      <c r="G14788" s="3">
        <v>205</v>
      </c>
      <c r="H14788" s="3">
        <v>1.1706999999999999</v>
      </c>
      <c r="I14788" s="3">
        <v>5.5022899999999995</v>
      </c>
      <c r="J14788" s="3">
        <v>123.74298999999999</v>
      </c>
      <c r="K14788" s="4">
        <v>0.35</v>
      </c>
      <c r="L14788" s="73">
        <v>224.64112030769229</v>
      </c>
    </row>
    <row r="14789" spans="1:12" x14ac:dyDescent="0.35">
      <c r="A14789" s="1" t="s">
        <v>24844</v>
      </c>
      <c r="B14789" t="s">
        <v>24845</v>
      </c>
      <c r="C14789" t="s">
        <v>363</v>
      </c>
      <c r="D14789" t="s">
        <v>364</v>
      </c>
      <c r="E14789">
        <v>1</v>
      </c>
      <c r="F14789" s="2">
        <v>492.66</v>
      </c>
      <c r="G14789" s="3">
        <v>1076.74</v>
      </c>
      <c r="H14789" s="3">
        <v>4.9266000000000005</v>
      </c>
      <c r="I14789" s="3">
        <v>23.15502</v>
      </c>
      <c r="J14789" s="3">
        <v>520.74162000000001</v>
      </c>
      <c r="K14789" s="4">
        <v>0.35</v>
      </c>
      <c r="L14789" s="73">
        <v>945.34632553846154</v>
      </c>
    </row>
    <row r="14790" spans="1:12" x14ac:dyDescent="0.35">
      <c r="A14790" s="1" t="s">
        <v>24846</v>
      </c>
      <c r="B14790" t="s">
        <v>23405</v>
      </c>
      <c r="C14790" t="s">
        <v>26</v>
      </c>
      <c r="D14790" t="s">
        <v>27</v>
      </c>
      <c r="E14790">
        <v>1</v>
      </c>
      <c r="F14790" s="2">
        <v>1848.16</v>
      </c>
      <c r="G14790" s="3">
        <v>3755</v>
      </c>
      <c r="H14790" s="3">
        <v>18.4816</v>
      </c>
      <c r="I14790" s="3">
        <v>86.863520000000008</v>
      </c>
      <c r="J14790" s="3">
        <v>1953.5051200000003</v>
      </c>
      <c r="K14790" s="4">
        <v>0.34999999999999992</v>
      </c>
      <c r="L14790" s="73">
        <v>3546.363140923077</v>
      </c>
    </row>
    <row r="14791" spans="1:12" x14ac:dyDescent="0.35">
      <c r="A14791" s="1" t="s">
        <v>24847</v>
      </c>
      <c r="B14791" t="s">
        <v>24848</v>
      </c>
      <c r="C14791" t="s">
        <v>363</v>
      </c>
      <c r="D14791" t="s">
        <v>364</v>
      </c>
      <c r="E14791">
        <v>1</v>
      </c>
      <c r="F14791" s="2">
        <v>300.83999999999997</v>
      </c>
      <c r="G14791" s="3">
        <v>675.60640000000001</v>
      </c>
      <c r="H14791" s="3">
        <v>3.0084</v>
      </c>
      <c r="I14791" s="3">
        <v>14.139479999999999</v>
      </c>
      <c r="J14791" s="3">
        <v>317.98787999999996</v>
      </c>
      <c r="K14791" s="4">
        <v>0.34999999999999992</v>
      </c>
      <c r="L14791" s="73">
        <v>577.27030523076905</v>
      </c>
    </row>
    <row r="14792" spans="1:12" x14ac:dyDescent="0.35">
      <c r="A14792" s="1" t="s">
        <v>24849</v>
      </c>
      <c r="B14792" t="s">
        <v>24850</v>
      </c>
      <c r="C14792" t="s">
        <v>363</v>
      </c>
      <c r="D14792" t="s">
        <v>364</v>
      </c>
      <c r="E14792">
        <v>1</v>
      </c>
      <c r="F14792" s="2">
        <v>1155</v>
      </c>
      <c r="G14792" s="3">
        <v>2537</v>
      </c>
      <c r="H14792" s="3">
        <v>11.55</v>
      </c>
      <c r="I14792" s="3">
        <v>54.284999999999997</v>
      </c>
      <c r="J14792" s="3">
        <v>1220.835</v>
      </c>
      <c r="K14792" s="4">
        <v>0.35</v>
      </c>
      <c r="L14792" s="73">
        <v>2216.2850769230768</v>
      </c>
    </row>
    <row r="14793" spans="1:12" x14ac:dyDescent="0.35">
      <c r="A14793" s="1" t="s">
        <v>24851</v>
      </c>
      <c r="B14793" t="s">
        <v>19609</v>
      </c>
      <c r="C14793" t="s">
        <v>34</v>
      </c>
      <c r="D14793" t="s">
        <v>35</v>
      </c>
      <c r="E14793">
        <v>1</v>
      </c>
      <c r="F14793" s="2">
        <v>2554.1999999999998</v>
      </c>
      <c r="G14793" s="3">
        <v>6602</v>
      </c>
      <c r="H14793" s="3">
        <v>25.541999999999998</v>
      </c>
      <c r="I14793" s="3">
        <v>120.0474</v>
      </c>
      <c r="J14793" s="3">
        <v>2699.7893999999997</v>
      </c>
      <c r="K14793" s="4">
        <v>0.34999999999999992</v>
      </c>
      <c r="L14793" s="73">
        <v>4901.1561415384604</v>
      </c>
    </row>
    <row r="14794" spans="1:12" x14ac:dyDescent="0.35">
      <c r="A14794" s="1" t="s">
        <v>24852</v>
      </c>
      <c r="B14794" t="s">
        <v>24853</v>
      </c>
      <c r="C14794" t="s">
        <v>34</v>
      </c>
      <c r="D14794" t="s">
        <v>35</v>
      </c>
      <c r="E14794">
        <v>1</v>
      </c>
      <c r="F14794" s="2">
        <v>14.75</v>
      </c>
      <c r="G14794" s="3">
        <v>23</v>
      </c>
      <c r="H14794" s="3">
        <v>0.14749999999999999</v>
      </c>
      <c r="I14794" s="3">
        <v>0.69325000000000003</v>
      </c>
      <c r="J14794" s="3">
        <v>15.590750000000002</v>
      </c>
      <c r="K14794" s="4">
        <v>0.35</v>
      </c>
      <c r="L14794" s="73">
        <v>28.303207692307694</v>
      </c>
    </row>
    <row r="14795" spans="1:12" x14ac:dyDescent="0.35">
      <c r="A14795" s="1" t="s">
        <v>24854</v>
      </c>
      <c r="B14795" t="s">
        <v>22367</v>
      </c>
      <c r="C14795" t="s">
        <v>34</v>
      </c>
      <c r="D14795" t="s">
        <v>35</v>
      </c>
      <c r="E14795">
        <v>1</v>
      </c>
      <c r="F14795" s="2">
        <v>237.23</v>
      </c>
      <c r="G14795" s="3">
        <v>580.69759999999997</v>
      </c>
      <c r="H14795" s="3">
        <v>2.3723000000000001</v>
      </c>
      <c r="I14795" s="3">
        <v>11.149809999999999</v>
      </c>
      <c r="J14795" s="3">
        <v>250.75210999999999</v>
      </c>
      <c r="K14795" s="4">
        <v>0.35000000000000003</v>
      </c>
      <c r="L14795" s="73">
        <v>455.21152276923078</v>
      </c>
    </row>
    <row r="14796" spans="1:12" x14ac:dyDescent="0.35">
      <c r="A14796" s="1" t="s">
        <v>24855</v>
      </c>
      <c r="B14796" t="s">
        <v>24856</v>
      </c>
      <c r="C14796" t="s">
        <v>34</v>
      </c>
      <c r="D14796" t="s">
        <v>35</v>
      </c>
      <c r="E14796">
        <v>1</v>
      </c>
      <c r="F14796" s="2">
        <v>331.84</v>
      </c>
      <c r="G14796" s="3">
        <v>834</v>
      </c>
      <c r="H14796" s="3">
        <v>3.3184</v>
      </c>
      <c r="I14796" s="3">
        <v>15.59648</v>
      </c>
      <c r="J14796" s="3">
        <v>350.75487999999996</v>
      </c>
      <c r="K14796" s="4">
        <v>0.35000000000000003</v>
      </c>
      <c r="L14796" s="73">
        <v>636.75501292307683</v>
      </c>
    </row>
    <row r="14797" spans="1:12" x14ac:dyDescent="0.35">
      <c r="A14797" s="1" t="s">
        <v>24857</v>
      </c>
      <c r="B14797" t="s">
        <v>19748</v>
      </c>
      <c r="C14797" t="s">
        <v>34</v>
      </c>
      <c r="D14797" t="s">
        <v>35</v>
      </c>
      <c r="E14797">
        <v>1</v>
      </c>
      <c r="F14797" s="2">
        <v>257.32</v>
      </c>
      <c r="G14797" s="3">
        <v>582.4</v>
      </c>
      <c r="H14797" s="3">
        <v>2.5731999999999999</v>
      </c>
      <c r="I14797" s="3">
        <v>12.09404</v>
      </c>
      <c r="J14797" s="3">
        <v>271.98723999999999</v>
      </c>
      <c r="K14797" s="4">
        <v>0.35</v>
      </c>
      <c r="L14797" s="73">
        <v>493.76145107692304</v>
      </c>
    </row>
    <row r="14798" spans="1:12" x14ac:dyDescent="0.35">
      <c r="A14798" s="1" t="s">
        <v>24858</v>
      </c>
      <c r="B14798" t="s">
        <v>24859</v>
      </c>
      <c r="C14798" t="s">
        <v>363</v>
      </c>
      <c r="D14798" t="s">
        <v>364</v>
      </c>
      <c r="E14798">
        <v>1</v>
      </c>
      <c r="F14798" s="2">
        <v>905</v>
      </c>
      <c r="G14798" s="3">
        <v>2072</v>
      </c>
      <c r="H14798" s="3">
        <v>9.0500000000000007</v>
      </c>
      <c r="I14798" s="3">
        <v>42.534999999999997</v>
      </c>
      <c r="J14798" s="3">
        <v>956.58499999999992</v>
      </c>
      <c r="K14798" s="4">
        <v>0.35</v>
      </c>
      <c r="L14798" s="73">
        <v>1736.5696923076921</v>
      </c>
    </row>
    <row r="14799" spans="1:12" x14ac:dyDescent="0.35">
      <c r="A14799" s="1" t="s">
        <v>24860</v>
      </c>
      <c r="B14799" t="s">
        <v>24861</v>
      </c>
      <c r="C14799" t="s">
        <v>363</v>
      </c>
      <c r="D14799" t="s">
        <v>364</v>
      </c>
      <c r="E14799">
        <v>1</v>
      </c>
      <c r="F14799" s="2">
        <v>2815</v>
      </c>
      <c r="G14799" s="3">
        <v>5636</v>
      </c>
      <c r="H14799" s="3">
        <v>28.150000000000002</v>
      </c>
      <c r="I14799" s="3">
        <v>132.30500000000001</v>
      </c>
      <c r="J14799" s="3">
        <v>2975.4549999999999</v>
      </c>
      <c r="K14799" s="4">
        <v>0.35000000000000003</v>
      </c>
      <c r="L14799" s="73">
        <v>5401.5952307692305</v>
      </c>
    </row>
    <row r="14800" spans="1:12" x14ac:dyDescent="0.35">
      <c r="A14800" s="1" t="s">
        <v>24862</v>
      </c>
      <c r="B14800" t="s">
        <v>24863</v>
      </c>
      <c r="C14800" t="s">
        <v>34</v>
      </c>
      <c r="D14800" t="s">
        <v>35</v>
      </c>
      <c r="E14800">
        <v>1</v>
      </c>
      <c r="F14800" s="2">
        <v>1.4950000000000001</v>
      </c>
      <c r="G14800" s="3">
        <v>3</v>
      </c>
      <c r="H14800" s="3">
        <v>1.4950000000000001E-2</v>
      </c>
      <c r="I14800" s="3">
        <v>7.0265000000000008E-2</v>
      </c>
      <c r="J14800" s="3">
        <v>1.5802150000000001</v>
      </c>
      <c r="K14800" s="4">
        <v>0.35000000000000003</v>
      </c>
      <c r="L14800" s="73">
        <v>2.8686980000000002</v>
      </c>
    </row>
    <row r="14801" spans="1:12" x14ac:dyDescent="0.35">
      <c r="A14801" s="1" t="s">
        <v>24864</v>
      </c>
      <c r="B14801" t="s">
        <v>24865</v>
      </c>
      <c r="C14801" t="s">
        <v>13</v>
      </c>
      <c r="D14801" t="s">
        <v>14</v>
      </c>
      <c r="E14801">
        <v>1</v>
      </c>
      <c r="F14801" s="2">
        <v>45.125999999999998</v>
      </c>
      <c r="G14801" s="3">
        <v>113</v>
      </c>
      <c r="H14801" s="3">
        <v>0.45125999999999999</v>
      </c>
      <c r="I14801" s="3">
        <v>2.1209219999999998</v>
      </c>
      <c r="J14801" s="3">
        <v>47.698181999999996</v>
      </c>
      <c r="K14801" s="4">
        <v>0.35000000000000003</v>
      </c>
      <c r="L14801" s="73">
        <v>86.590545784615387</v>
      </c>
    </row>
    <row r="14802" spans="1:12" x14ac:dyDescent="0.35">
      <c r="A14802" s="1" t="s">
        <v>24866</v>
      </c>
      <c r="B14802" t="s">
        <v>21021</v>
      </c>
      <c r="C14802" t="s">
        <v>363</v>
      </c>
      <c r="D14802" t="s">
        <v>364</v>
      </c>
      <c r="E14802">
        <v>1</v>
      </c>
      <c r="F14802" s="2">
        <v>35.380000000000003</v>
      </c>
      <c r="G14802" s="3">
        <v>74</v>
      </c>
      <c r="H14802" s="3">
        <v>0.35380000000000006</v>
      </c>
      <c r="I14802" s="3">
        <v>1.6628600000000002</v>
      </c>
      <c r="J14802" s="3">
        <v>37.396660000000004</v>
      </c>
      <c r="K14802" s="4">
        <v>0.35</v>
      </c>
      <c r="L14802" s="73">
        <v>67.889321230769241</v>
      </c>
    </row>
    <row r="14803" spans="1:12" x14ac:dyDescent="0.35">
      <c r="A14803" s="1" t="s">
        <v>24867</v>
      </c>
      <c r="B14803" t="s">
        <v>24868</v>
      </c>
      <c r="C14803" t="s">
        <v>363</v>
      </c>
      <c r="D14803" t="s">
        <v>364</v>
      </c>
      <c r="E14803">
        <v>1</v>
      </c>
      <c r="F14803" s="2">
        <v>22.54</v>
      </c>
      <c r="G14803" s="3">
        <v>49.26</v>
      </c>
      <c r="H14803" s="3">
        <v>0.22539999999999999</v>
      </c>
      <c r="I14803" s="3">
        <v>1.05938</v>
      </c>
      <c r="J14803" s="3">
        <v>23.824780000000001</v>
      </c>
      <c r="K14803" s="4">
        <v>0.35</v>
      </c>
      <c r="L14803" s="73">
        <v>43.251139076923074</v>
      </c>
    </row>
    <row r="14804" spans="1:12" x14ac:dyDescent="0.35">
      <c r="A14804" s="1" t="s">
        <v>24869</v>
      </c>
      <c r="B14804" t="s">
        <v>24870</v>
      </c>
      <c r="C14804" t="s">
        <v>34</v>
      </c>
      <c r="D14804" t="s">
        <v>35</v>
      </c>
      <c r="E14804">
        <v>1</v>
      </c>
      <c r="F14804" s="2">
        <v>25.94</v>
      </c>
      <c r="G14804" s="3">
        <v>76</v>
      </c>
      <c r="H14804" s="3">
        <v>0.25940000000000002</v>
      </c>
      <c r="I14804" s="3">
        <v>1.2191800000000002</v>
      </c>
      <c r="J14804" s="3">
        <v>27.418580000000002</v>
      </c>
      <c r="K14804" s="4">
        <v>0.35</v>
      </c>
      <c r="L14804" s="73">
        <v>49.775268307692308</v>
      </c>
    </row>
    <row r="14805" spans="1:12" x14ac:dyDescent="0.35">
      <c r="A14805" s="1" t="s">
        <v>24871</v>
      </c>
      <c r="B14805" t="s">
        <v>24872</v>
      </c>
      <c r="C14805" t="s">
        <v>13</v>
      </c>
      <c r="D14805" t="s">
        <v>14</v>
      </c>
      <c r="E14805">
        <v>1</v>
      </c>
      <c r="F14805" s="2">
        <v>1308.72</v>
      </c>
      <c r="G14805" s="3">
        <v>2619</v>
      </c>
      <c r="H14805" s="3">
        <v>13.087200000000001</v>
      </c>
      <c r="I14805" s="3">
        <v>61.509840000000004</v>
      </c>
      <c r="J14805" s="3">
        <v>1383.3170399999999</v>
      </c>
      <c r="K14805" s="4">
        <v>0.35</v>
      </c>
      <c r="L14805" s="73">
        <v>2511.2524726153842</v>
      </c>
    </row>
    <row r="14806" spans="1:12" x14ac:dyDescent="0.35">
      <c r="A14806" s="1" t="s">
        <v>24873</v>
      </c>
      <c r="B14806" t="s">
        <v>17652</v>
      </c>
      <c r="C14806" t="s">
        <v>363</v>
      </c>
      <c r="D14806" t="s">
        <v>364</v>
      </c>
      <c r="E14806">
        <v>1</v>
      </c>
      <c r="F14806" s="2">
        <v>1461.96</v>
      </c>
      <c r="G14806" s="3">
        <v>2431</v>
      </c>
      <c r="H14806" s="3">
        <v>14.6196</v>
      </c>
      <c r="I14806" s="3">
        <v>68.712119999999999</v>
      </c>
      <c r="J14806" s="3">
        <v>1545.2917199999999</v>
      </c>
      <c r="K14806" s="4">
        <v>0.35</v>
      </c>
      <c r="L14806" s="73">
        <v>2805.2988147692304</v>
      </c>
    </row>
    <row r="14807" spans="1:12" x14ac:dyDescent="0.35">
      <c r="A14807" s="1" t="s">
        <v>24874</v>
      </c>
      <c r="B14807" t="s">
        <v>19782</v>
      </c>
      <c r="C14807" t="s">
        <v>13</v>
      </c>
      <c r="D14807" t="s">
        <v>14</v>
      </c>
      <c r="E14807">
        <v>1</v>
      </c>
      <c r="F14807" s="2">
        <v>59.64</v>
      </c>
      <c r="G14807" s="3">
        <v>118</v>
      </c>
      <c r="H14807" s="3">
        <v>0.59640000000000004</v>
      </c>
      <c r="I14807" s="3">
        <v>2.80308</v>
      </c>
      <c r="J14807" s="3">
        <v>63.039480000000005</v>
      </c>
      <c r="K14807" s="4">
        <v>0.34999999999999992</v>
      </c>
      <c r="L14807" s="73">
        <v>114.44090215384615</v>
      </c>
    </row>
    <row r="14808" spans="1:12" x14ac:dyDescent="0.35">
      <c r="A14808" s="1" t="s">
        <v>24875</v>
      </c>
      <c r="B14808" t="s">
        <v>22275</v>
      </c>
      <c r="C14808" t="s">
        <v>34</v>
      </c>
      <c r="D14808" t="s">
        <v>35</v>
      </c>
      <c r="E14808">
        <v>1</v>
      </c>
      <c r="F14808" s="2">
        <v>5880.6</v>
      </c>
      <c r="G14808" s="3">
        <v>14985</v>
      </c>
      <c r="H14808" s="3">
        <v>58.806000000000004</v>
      </c>
      <c r="I14808" s="3">
        <v>276.38820000000004</v>
      </c>
      <c r="J14808" s="3">
        <v>6215.7942000000003</v>
      </c>
      <c r="K14808" s="4">
        <v>0.35</v>
      </c>
      <c r="L14808" s="73">
        <v>11284.057163076923</v>
      </c>
    </row>
    <row r="14809" spans="1:12" x14ac:dyDescent="0.35">
      <c r="A14809" s="1" t="s">
        <v>24876</v>
      </c>
      <c r="B14809" t="s">
        <v>24877</v>
      </c>
      <c r="C14809" t="s">
        <v>363</v>
      </c>
      <c r="D14809" t="s">
        <v>364</v>
      </c>
      <c r="E14809">
        <v>1</v>
      </c>
      <c r="F14809" s="2">
        <v>958.60050000000001</v>
      </c>
      <c r="G14809" s="3">
        <v>2152.752</v>
      </c>
      <c r="H14809" s="3">
        <v>9.5860050000000001</v>
      </c>
      <c r="I14809" s="3">
        <v>45.054223499999999</v>
      </c>
      <c r="J14809" s="3">
        <v>1013.2407285</v>
      </c>
      <c r="K14809" s="4">
        <v>0.34999999999999992</v>
      </c>
      <c r="L14809" s="73">
        <v>1839.4216302</v>
      </c>
    </row>
    <row r="14810" spans="1:12" x14ac:dyDescent="0.35">
      <c r="A14810" s="1" t="s">
        <v>24878</v>
      </c>
      <c r="B14810" t="s">
        <v>24879</v>
      </c>
      <c r="C14810" t="s">
        <v>363</v>
      </c>
      <c r="D14810" t="s">
        <v>364</v>
      </c>
      <c r="E14810">
        <v>1</v>
      </c>
      <c r="F14810" s="2">
        <v>28.6</v>
      </c>
      <c r="G14810" s="3">
        <v>254</v>
      </c>
      <c r="H14810" s="3">
        <v>0.28600000000000003</v>
      </c>
      <c r="I14810" s="3">
        <v>1.3442000000000001</v>
      </c>
      <c r="J14810" s="3">
        <v>30.230200000000004</v>
      </c>
      <c r="K14810" s="4">
        <v>0.35</v>
      </c>
      <c r="L14810" s="73">
        <v>54.879440000000002</v>
      </c>
    </row>
    <row r="14811" spans="1:12" x14ac:dyDescent="0.35">
      <c r="A14811" s="1">
        <v>1009930200</v>
      </c>
      <c r="B14811" t="s">
        <v>24880</v>
      </c>
      <c r="C14811" t="s">
        <v>13</v>
      </c>
      <c r="D14811" t="s">
        <v>14</v>
      </c>
      <c r="E14811">
        <v>1</v>
      </c>
      <c r="F14811" s="2">
        <v>146</v>
      </c>
      <c r="G14811" s="3">
        <v>281</v>
      </c>
      <c r="H14811" s="3">
        <v>1.46</v>
      </c>
      <c r="I14811" s="3">
        <v>6.8620000000000001</v>
      </c>
      <c r="J14811" s="3">
        <v>154.322</v>
      </c>
      <c r="K14811" s="4">
        <v>0.35</v>
      </c>
      <c r="L14811" s="73">
        <v>280.15378461538461</v>
      </c>
    </row>
    <row r="14812" spans="1:12" x14ac:dyDescent="0.35">
      <c r="A14812" s="1">
        <v>23430</v>
      </c>
      <c r="B14812" t="s">
        <v>24881</v>
      </c>
      <c r="C14812" t="s">
        <v>34</v>
      </c>
      <c r="D14812" t="s">
        <v>35</v>
      </c>
      <c r="E14812">
        <v>1</v>
      </c>
      <c r="F14812" s="2">
        <v>0.27300000000000002</v>
      </c>
      <c r="G14812" s="3">
        <v>1</v>
      </c>
      <c r="H14812" s="3">
        <v>2.7300000000000002E-3</v>
      </c>
      <c r="I14812" s="3">
        <v>1.2831E-2</v>
      </c>
      <c r="J14812" s="3">
        <v>0.28856100000000001</v>
      </c>
      <c r="K14812" s="4">
        <v>0.35</v>
      </c>
      <c r="L14812" s="73">
        <v>0.52384920000000001</v>
      </c>
    </row>
    <row r="14813" spans="1:12" x14ac:dyDescent="0.35">
      <c r="A14813" s="1" t="s">
        <v>24882</v>
      </c>
      <c r="B14813" t="s">
        <v>24883</v>
      </c>
      <c r="C14813" t="s">
        <v>363</v>
      </c>
      <c r="D14813" t="s">
        <v>364</v>
      </c>
      <c r="E14813">
        <v>1</v>
      </c>
      <c r="F14813" s="2">
        <v>1465</v>
      </c>
      <c r="G14813" s="3">
        <v>2508</v>
      </c>
      <c r="H14813" s="3">
        <v>14.65</v>
      </c>
      <c r="I14813" s="3">
        <v>68.855000000000004</v>
      </c>
      <c r="J14813" s="3">
        <v>1548.5050000000001</v>
      </c>
      <c r="K14813" s="4">
        <v>0.34999999999999992</v>
      </c>
      <c r="L14813" s="73">
        <v>2811.1321538461539</v>
      </c>
    </row>
    <row r="14814" spans="1:12" x14ac:dyDescent="0.35">
      <c r="A14814" s="1" t="s">
        <v>24884</v>
      </c>
      <c r="B14814" t="s">
        <v>24885</v>
      </c>
      <c r="C14814" t="s">
        <v>363</v>
      </c>
      <c r="D14814" t="s">
        <v>364</v>
      </c>
      <c r="E14814">
        <v>1</v>
      </c>
      <c r="F14814" s="2">
        <v>727.77</v>
      </c>
      <c r="G14814" s="3">
        <v>1490</v>
      </c>
      <c r="H14814" s="3">
        <v>7.2777000000000003</v>
      </c>
      <c r="I14814" s="3">
        <v>34.205190000000002</v>
      </c>
      <c r="J14814" s="3">
        <v>769.25288999999998</v>
      </c>
      <c r="K14814" s="4">
        <v>0.35</v>
      </c>
      <c r="L14814" s="73">
        <v>1396.4898618461536</v>
      </c>
    </row>
    <row r="14815" spans="1:12" x14ac:dyDescent="0.35">
      <c r="A14815" s="1" t="s">
        <v>24886</v>
      </c>
      <c r="B14815" t="s">
        <v>21044</v>
      </c>
      <c r="C14815" t="s">
        <v>13</v>
      </c>
      <c r="D14815" t="s">
        <v>14</v>
      </c>
      <c r="E14815">
        <v>1</v>
      </c>
      <c r="F14815" s="2">
        <v>362.04</v>
      </c>
      <c r="G14815" s="3">
        <v>724</v>
      </c>
      <c r="H14815" s="3">
        <v>3.6204000000000001</v>
      </c>
      <c r="I14815" s="3">
        <v>17.015879999999999</v>
      </c>
      <c r="J14815" s="3">
        <v>382.67628000000002</v>
      </c>
      <c r="K14815" s="4">
        <v>0.35</v>
      </c>
      <c r="L14815" s="73">
        <v>694.70463138461537</v>
      </c>
    </row>
    <row r="14816" spans="1:12" x14ac:dyDescent="0.35">
      <c r="A14816" s="1" t="s">
        <v>24887</v>
      </c>
      <c r="B14816" t="s">
        <v>16989</v>
      </c>
      <c r="C14816" t="s">
        <v>26</v>
      </c>
      <c r="D14816" t="s">
        <v>27</v>
      </c>
      <c r="E14816">
        <v>1</v>
      </c>
      <c r="F14816" s="2">
        <v>18.149999999999999</v>
      </c>
      <c r="G14816" s="3">
        <v>39.67</v>
      </c>
      <c r="H14816" s="3">
        <v>0.18149999999999999</v>
      </c>
      <c r="I14816" s="3">
        <v>0.85304999999999997</v>
      </c>
      <c r="J14816" s="3">
        <v>19.184549999999998</v>
      </c>
      <c r="K14816" s="4">
        <v>0.35</v>
      </c>
      <c r="L14816" s="73">
        <v>34.827336923076921</v>
      </c>
    </row>
    <row r="14817" spans="1:12" x14ac:dyDescent="0.35">
      <c r="A14817" s="1" t="s">
        <v>24888</v>
      </c>
      <c r="B14817" t="s">
        <v>24889</v>
      </c>
      <c r="C14817" t="s">
        <v>17</v>
      </c>
      <c r="D14817" t="s">
        <v>18</v>
      </c>
      <c r="E14817">
        <v>1</v>
      </c>
      <c r="F14817" s="2">
        <v>21.5</v>
      </c>
      <c r="G14817" s="3">
        <v>59</v>
      </c>
      <c r="H14817" s="3">
        <v>0.215</v>
      </c>
      <c r="I14817" s="3">
        <v>1.0105</v>
      </c>
      <c r="J14817" s="3">
        <v>22.7255</v>
      </c>
      <c r="K14817" s="4">
        <v>0.34999999999999992</v>
      </c>
      <c r="L14817" s="73">
        <v>41.255523076923076</v>
      </c>
    </row>
    <row r="14818" spans="1:12" x14ac:dyDescent="0.35">
      <c r="A14818" s="1" t="s">
        <v>24890</v>
      </c>
      <c r="B14818" t="s">
        <v>24891</v>
      </c>
      <c r="C14818" t="s">
        <v>34</v>
      </c>
      <c r="D14818" t="s">
        <v>35</v>
      </c>
      <c r="E14818">
        <v>1</v>
      </c>
      <c r="F14818" s="2">
        <v>2172.1999999999998</v>
      </c>
      <c r="G14818" s="3">
        <v>5646</v>
      </c>
      <c r="H14818" s="3">
        <v>21.721999999999998</v>
      </c>
      <c r="I14818" s="3">
        <v>102.09339999999999</v>
      </c>
      <c r="J14818" s="3">
        <v>2296.0154000000002</v>
      </c>
      <c r="K14818" s="4">
        <v>0.34999999999999992</v>
      </c>
      <c r="L14818" s="73">
        <v>4168.151033846154</v>
      </c>
    </row>
    <row r="14819" spans="1:12" x14ac:dyDescent="0.35">
      <c r="A14819" s="1">
        <v>1008000000</v>
      </c>
      <c r="B14819" t="s">
        <v>24892</v>
      </c>
      <c r="C14819" t="s">
        <v>13</v>
      </c>
      <c r="D14819" t="s">
        <v>14</v>
      </c>
      <c r="E14819">
        <v>1</v>
      </c>
      <c r="F14819" s="2">
        <v>566.29999999999995</v>
      </c>
      <c r="G14819" s="3">
        <v>1152.9280000000001</v>
      </c>
      <c r="H14819" s="3">
        <v>5.6629999999999994</v>
      </c>
      <c r="I14819" s="3">
        <v>26.616099999999999</v>
      </c>
      <c r="J14819" s="3">
        <v>598.57909999999993</v>
      </c>
      <c r="K14819" s="4">
        <v>0.35</v>
      </c>
      <c r="L14819" s="73">
        <v>1086.6512892307692</v>
      </c>
    </row>
    <row r="14820" spans="1:12" x14ac:dyDescent="0.35">
      <c r="A14820" s="1" t="s">
        <v>24893</v>
      </c>
      <c r="B14820" t="s">
        <v>2276</v>
      </c>
      <c r="C14820" t="s">
        <v>363</v>
      </c>
      <c r="D14820" t="s">
        <v>364</v>
      </c>
      <c r="E14820">
        <v>1</v>
      </c>
      <c r="F14820" s="2">
        <v>3196</v>
      </c>
      <c r="G14820" s="3">
        <v>6699</v>
      </c>
      <c r="H14820" s="3">
        <v>31.96</v>
      </c>
      <c r="I14820" s="3">
        <v>150.21199999999999</v>
      </c>
      <c r="J14820" s="3">
        <v>3378.172</v>
      </c>
      <c r="K14820" s="4">
        <v>0.35000000000000003</v>
      </c>
      <c r="L14820" s="73">
        <v>6132.6814769230768</v>
      </c>
    </row>
    <row r="14821" spans="1:12" x14ac:dyDescent="0.35">
      <c r="A14821" s="1" t="s">
        <v>24894</v>
      </c>
      <c r="B14821" t="s">
        <v>24895</v>
      </c>
      <c r="C14821" t="s">
        <v>26</v>
      </c>
      <c r="D14821" t="s">
        <v>27</v>
      </c>
      <c r="E14821">
        <v>1</v>
      </c>
      <c r="F14821" s="2">
        <v>2438</v>
      </c>
      <c r="G14821" s="3">
        <v>4641</v>
      </c>
      <c r="H14821" s="3">
        <v>24.38</v>
      </c>
      <c r="I14821" s="3">
        <v>114.586</v>
      </c>
      <c r="J14821" s="3">
        <v>2576.9659999999999</v>
      </c>
      <c r="K14821" s="4">
        <v>0.35</v>
      </c>
      <c r="L14821" s="73">
        <v>4678.1844307692299</v>
      </c>
    </row>
    <row r="14822" spans="1:12" x14ac:dyDescent="0.35">
      <c r="A14822" s="1" t="s">
        <v>24896</v>
      </c>
      <c r="B14822" t="s">
        <v>1973</v>
      </c>
      <c r="C14822" t="s">
        <v>13</v>
      </c>
      <c r="D14822" t="s">
        <v>14</v>
      </c>
      <c r="E14822">
        <v>1</v>
      </c>
      <c r="F14822" s="2">
        <v>2319.2399999999998</v>
      </c>
      <c r="G14822" s="3">
        <v>4642</v>
      </c>
      <c r="H14822" s="3">
        <v>23.192399999999999</v>
      </c>
      <c r="I14822" s="3">
        <v>109.00427999999999</v>
      </c>
      <c r="J14822" s="3">
        <v>2451.4366799999998</v>
      </c>
      <c r="K14822" s="4">
        <v>0.34999999999999992</v>
      </c>
      <c r="L14822" s="73">
        <v>4450.3004344615374</v>
      </c>
    </row>
    <row r="14823" spans="1:12" x14ac:dyDescent="0.35">
      <c r="A14823" s="1" t="s">
        <v>24897</v>
      </c>
      <c r="B14823" t="s">
        <v>24898</v>
      </c>
      <c r="C14823" t="s">
        <v>363</v>
      </c>
      <c r="D14823" t="s">
        <v>364</v>
      </c>
      <c r="E14823">
        <v>1</v>
      </c>
      <c r="F14823" s="2">
        <v>1020</v>
      </c>
      <c r="G14823" s="3">
        <v>1818.98</v>
      </c>
      <c r="H14823" s="3">
        <v>10.200000000000001</v>
      </c>
      <c r="I14823" s="3">
        <v>47.94</v>
      </c>
      <c r="J14823" s="3">
        <v>1078.1400000000001</v>
      </c>
      <c r="K14823" s="4">
        <v>0.35</v>
      </c>
      <c r="L14823" s="73">
        <v>1957.2387692307693</v>
      </c>
    </row>
    <row r="14824" spans="1:12" x14ac:dyDescent="0.35">
      <c r="A14824" s="1" t="s">
        <v>24899</v>
      </c>
      <c r="B14824" t="s">
        <v>24900</v>
      </c>
      <c r="C14824" t="s">
        <v>34</v>
      </c>
      <c r="D14824" t="s">
        <v>35</v>
      </c>
      <c r="E14824">
        <v>1</v>
      </c>
      <c r="F14824" s="2">
        <v>5215.32</v>
      </c>
      <c r="G14824" s="3">
        <v>13166</v>
      </c>
      <c r="H14824" s="3">
        <v>52.153199999999998</v>
      </c>
      <c r="I14824" s="3">
        <v>245.12003999999999</v>
      </c>
      <c r="J14824" s="3">
        <v>5512.5932399999992</v>
      </c>
      <c r="K14824" s="4">
        <v>0.35</v>
      </c>
      <c r="L14824" s="73">
        <v>10007.476958769228</v>
      </c>
    </row>
    <row r="14825" spans="1:12" x14ac:dyDescent="0.35">
      <c r="A14825" s="1" t="s">
        <v>24901</v>
      </c>
      <c r="B14825" t="s">
        <v>24902</v>
      </c>
      <c r="C14825" t="s">
        <v>363</v>
      </c>
      <c r="D14825" t="s">
        <v>364</v>
      </c>
      <c r="E14825">
        <v>1</v>
      </c>
      <c r="F14825" s="2">
        <v>64.599999999999994</v>
      </c>
      <c r="G14825" s="3">
        <v>122</v>
      </c>
      <c r="H14825" s="3">
        <v>0.64599999999999991</v>
      </c>
      <c r="I14825" s="3">
        <v>3.0361999999999996</v>
      </c>
      <c r="J14825" s="3">
        <v>68.282199999999989</v>
      </c>
      <c r="K14825" s="4">
        <v>0.35000000000000003</v>
      </c>
      <c r="L14825" s="73">
        <v>123.95845538461536</v>
      </c>
    </row>
    <row r="14826" spans="1:12" x14ac:dyDescent="0.35">
      <c r="A14826" s="1" t="s">
        <v>24903</v>
      </c>
      <c r="B14826" t="s">
        <v>24904</v>
      </c>
      <c r="C14826" t="s">
        <v>34</v>
      </c>
      <c r="D14826" t="s">
        <v>35</v>
      </c>
      <c r="E14826">
        <v>1</v>
      </c>
      <c r="F14826" s="2">
        <v>8117.8</v>
      </c>
      <c r="G14826" s="3">
        <v>13</v>
      </c>
      <c r="H14826" s="3">
        <v>81.177999999999997</v>
      </c>
      <c r="I14826" s="3">
        <v>381.53660000000002</v>
      </c>
      <c r="J14826" s="3">
        <v>8580.5146000000004</v>
      </c>
      <c r="K14826" s="4">
        <v>0.34999999999999992</v>
      </c>
      <c r="L14826" s="73">
        <v>15576.934196923077</v>
      </c>
    </row>
    <row r="14827" spans="1:12" x14ac:dyDescent="0.35">
      <c r="A14827" s="1" t="s">
        <v>24905</v>
      </c>
      <c r="B14827" t="s">
        <v>24906</v>
      </c>
      <c r="C14827" t="s">
        <v>363</v>
      </c>
      <c r="D14827" t="s">
        <v>364</v>
      </c>
      <c r="E14827">
        <v>1</v>
      </c>
      <c r="F14827" s="2">
        <v>303.60000000000002</v>
      </c>
      <c r="G14827" s="3">
        <v>776</v>
      </c>
      <c r="H14827" s="3">
        <v>3.0360000000000005</v>
      </c>
      <c r="I14827" s="3">
        <v>14.269200000000001</v>
      </c>
      <c r="J14827" s="3">
        <v>320.90520000000004</v>
      </c>
      <c r="K14827" s="4">
        <v>0.35</v>
      </c>
      <c r="L14827" s="73">
        <v>582.56636307692315</v>
      </c>
    </row>
    <row r="14828" spans="1:12" x14ac:dyDescent="0.35">
      <c r="A14828" s="1" t="s">
        <v>24907</v>
      </c>
      <c r="B14828" t="s">
        <v>24908</v>
      </c>
      <c r="C14828" t="s">
        <v>363</v>
      </c>
      <c r="D14828" t="s">
        <v>364</v>
      </c>
      <c r="E14828">
        <v>1</v>
      </c>
      <c r="F14828" s="2">
        <v>4135.45</v>
      </c>
      <c r="G14828" s="3">
        <v>8278</v>
      </c>
      <c r="H14828" s="3">
        <v>41.354500000000002</v>
      </c>
      <c r="I14828" s="3">
        <v>194.36615</v>
      </c>
      <c r="J14828" s="3">
        <v>4371.17065</v>
      </c>
      <c r="K14828" s="4">
        <v>0.35000000000000003</v>
      </c>
      <c r="L14828" s="73">
        <v>7935.3559492307695</v>
      </c>
    </row>
    <row r="14829" spans="1:12" x14ac:dyDescent="0.35">
      <c r="A14829" s="1" t="s">
        <v>24909</v>
      </c>
      <c r="B14829" t="s">
        <v>21276</v>
      </c>
      <c r="C14829" t="s">
        <v>363</v>
      </c>
      <c r="D14829" t="s">
        <v>364</v>
      </c>
      <c r="E14829">
        <v>1</v>
      </c>
      <c r="F14829" s="2">
        <v>777.46100000000001</v>
      </c>
      <c r="G14829" s="3">
        <v>1785</v>
      </c>
      <c r="H14829" s="3">
        <v>7.77461</v>
      </c>
      <c r="I14829" s="3">
        <v>36.540666999999999</v>
      </c>
      <c r="J14829" s="3">
        <v>821.77627700000005</v>
      </c>
      <c r="K14829" s="4">
        <v>0.34999999999999992</v>
      </c>
      <c r="L14829" s="73">
        <v>1491.840010553846</v>
      </c>
    </row>
    <row r="14830" spans="1:12" x14ac:dyDescent="0.35">
      <c r="A14830" s="1" t="s">
        <v>24910</v>
      </c>
      <c r="B14830" t="s">
        <v>24911</v>
      </c>
      <c r="C14830" t="s">
        <v>34</v>
      </c>
      <c r="D14830" t="s">
        <v>35</v>
      </c>
      <c r="E14830">
        <v>1</v>
      </c>
      <c r="F14830" s="2">
        <v>232.09</v>
      </c>
      <c r="G14830" s="3">
        <v>587</v>
      </c>
      <c r="H14830" s="3">
        <v>2.3209</v>
      </c>
      <c r="I14830" s="3">
        <v>10.90823</v>
      </c>
      <c r="J14830" s="3">
        <v>245.31913</v>
      </c>
      <c r="K14830" s="4">
        <v>0.35</v>
      </c>
      <c r="L14830" s="73">
        <v>445.34857446153842</v>
      </c>
    </row>
    <row r="14831" spans="1:12" x14ac:dyDescent="0.35">
      <c r="A14831" s="1" t="s">
        <v>24912</v>
      </c>
      <c r="B14831" t="s">
        <v>24913</v>
      </c>
      <c r="C14831" t="s">
        <v>34</v>
      </c>
      <c r="D14831" t="s">
        <v>35</v>
      </c>
      <c r="E14831">
        <v>1</v>
      </c>
      <c r="F14831" s="2">
        <v>464.84</v>
      </c>
      <c r="G14831" s="3">
        <v>716</v>
      </c>
      <c r="H14831" s="3">
        <v>4.6483999999999996</v>
      </c>
      <c r="I14831" s="3">
        <v>21.847479999999997</v>
      </c>
      <c r="J14831" s="3">
        <v>491.33587999999997</v>
      </c>
      <c r="K14831" s="4">
        <v>0.35000000000000003</v>
      </c>
      <c r="L14831" s="73">
        <v>891.9635975384615</v>
      </c>
    </row>
    <row r="14832" spans="1:12" x14ac:dyDescent="0.35">
      <c r="A14832" s="1" t="s">
        <v>24914</v>
      </c>
      <c r="B14832" t="s">
        <v>8288</v>
      </c>
      <c r="C14832" t="s">
        <v>13</v>
      </c>
      <c r="D14832" t="s">
        <v>14</v>
      </c>
      <c r="E14832">
        <v>1</v>
      </c>
      <c r="F14832" s="2">
        <v>1086.96</v>
      </c>
      <c r="G14832" s="3">
        <v>2176</v>
      </c>
      <c r="H14832" s="3">
        <v>10.8696</v>
      </c>
      <c r="I14832" s="3">
        <v>51.087119999999999</v>
      </c>
      <c r="J14832" s="3">
        <v>1148.9167199999999</v>
      </c>
      <c r="K14832" s="4">
        <v>0.35</v>
      </c>
      <c r="L14832" s="73">
        <v>2085.7257378461536</v>
      </c>
    </row>
    <row r="14833" spans="1:12" x14ac:dyDescent="0.35">
      <c r="A14833" s="1" t="s">
        <v>24915</v>
      </c>
      <c r="B14833" t="s">
        <v>24916</v>
      </c>
      <c r="C14833" t="s">
        <v>363</v>
      </c>
      <c r="D14833" t="s">
        <v>364</v>
      </c>
      <c r="E14833">
        <v>1</v>
      </c>
      <c r="F14833" s="2">
        <v>299.45</v>
      </c>
      <c r="G14833" s="3">
        <v>561</v>
      </c>
      <c r="H14833" s="3">
        <v>2.9944999999999999</v>
      </c>
      <c r="I14833" s="3">
        <v>14.074149999999999</v>
      </c>
      <c r="J14833" s="3">
        <v>316.51864999999998</v>
      </c>
      <c r="K14833" s="4">
        <v>0.35</v>
      </c>
      <c r="L14833" s="73">
        <v>574.60308769230767</v>
      </c>
    </row>
    <row r="14834" spans="1:12" x14ac:dyDescent="0.35">
      <c r="A14834" s="1" t="s">
        <v>24917</v>
      </c>
      <c r="B14834" t="s">
        <v>19975</v>
      </c>
      <c r="C14834" t="s">
        <v>363</v>
      </c>
      <c r="D14834" t="s">
        <v>364</v>
      </c>
      <c r="E14834">
        <v>1</v>
      </c>
      <c r="F14834" s="2">
        <v>20100.650000000001</v>
      </c>
      <c r="G14834" s="3">
        <v>35000</v>
      </c>
      <c r="H14834" s="3">
        <v>201.00650000000002</v>
      </c>
      <c r="I14834" s="3">
        <v>944.73055000000011</v>
      </c>
      <c r="J14834" s="3">
        <v>21246.387050000001</v>
      </c>
      <c r="K14834" s="4">
        <v>0.35</v>
      </c>
      <c r="L14834" s="73">
        <v>38570.364183076927</v>
      </c>
    </row>
    <row r="14835" spans="1:12" x14ac:dyDescent="0.35">
      <c r="A14835" s="1" t="s">
        <v>24918</v>
      </c>
      <c r="B14835" t="s">
        <v>24919</v>
      </c>
      <c r="C14835" t="s">
        <v>13</v>
      </c>
      <c r="D14835" t="s">
        <v>14</v>
      </c>
      <c r="E14835">
        <v>1</v>
      </c>
      <c r="F14835" s="2">
        <v>239.4</v>
      </c>
      <c r="G14835" s="3">
        <v>479</v>
      </c>
      <c r="H14835" s="3">
        <v>2.3940000000000001</v>
      </c>
      <c r="I14835" s="3">
        <v>11.251800000000001</v>
      </c>
      <c r="J14835" s="3">
        <v>253.04580000000001</v>
      </c>
      <c r="K14835" s="4">
        <v>0.34999999999999992</v>
      </c>
      <c r="L14835" s="73">
        <v>459.37545230769229</v>
      </c>
    </row>
    <row r="14836" spans="1:12" x14ac:dyDescent="0.35">
      <c r="A14836" s="1" t="s">
        <v>24920</v>
      </c>
      <c r="B14836" t="s">
        <v>24921</v>
      </c>
      <c r="C14836" t="s">
        <v>363</v>
      </c>
      <c r="D14836" t="s">
        <v>364</v>
      </c>
      <c r="E14836">
        <v>1</v>
      </c>
      <c r="F14836" s="2">
        <v>19.186399999999999</v>
      </c>
      <c r="G14836" s="3">
        <v>40</v>
      </c>
      <c r="H14836" s="3">
        <v>0.19186400000000001</v>
      </c>
      <c r="I14836" s="3">
        <v>0.90176079999999992</v>
      </c>
      <c r="J14836" s="3">
        <v>20.2800248</v>
      </c>
      <c r="K14836" s="4">
        <v>0.35</v>
      </c>
      <c r="L14836" s="73">
        <v>36.816045021538457</v>
      </c>
    </row>
    <row r="14837" spans="1:12" x14ac:dyDescent="0.35">
      <c r="A14837" s="1" t="s">
        <v>24922</v>
      </c>
      <c r="B14837" t="s">
        <v>24923</v>
      </c>
      <c r="C14837" t="s">
        <v>363</v>
      </c>
      <c r="D14837" t="s">
        <v>364</v>
      </c>
      <c r="E14837">
        <v>1</v>
      </c>
      <c r="F14837" s="2">
        <v>193.8</v>
      </c>
      <c r="G14837" s="3">
        <v>423.56</v>
      </c>
      <c r="H14837" s="3">
        <v>1.9380000000000002</v>
      </c>
      <c r="I14837" s="3">
        <v>9.1086000000000009</v>
      </c>
      <c r="J14837" s="3">
        <v>204.8466</v>
      </c>
      <c r="K14837" s="4">
        <v>0.35</v>
      </c>
      <c r="L14837" s="73">
        <v>371.87536615384613</v>
      </c>
    </row>
    <row r="14838" spans="1:12" x14ac:dyDescent="0.35">
      <c r="A14838" s="1" t="s">
        <v>24924</v>
      </c>
      <c r="B14838" t="s">
        <v>22569</v>
      </c>
      <c r="C14838" t="s">
        <v>363</v>
      </c>
      <c r="D14838" t="s">
        <v>364</v>
      </c>
      <c r="E14838">
        <v>1</v>
      </c>
      <c r="F14838" s="2">
        <v>2925</v>
      </c>
      <c r="G14838" s="3">
        <v>7293</v>
      </c>
      <c r="H14838" s="3">
        <v>29.25</v>
      </c>
      <c r="I14838" s="3">
        <v>137.47499999999999</v>
      </c>
      <c r="J14838" s="3">
        <v>3091.7249999999999</v>
      </c>
      <c r="K14838" s="4">
        <v>0.35000000000000003</v>
      </c>
      <c r="L14838" s="73">
        <v>5612.67</v>
      </c>
    </row>
    <row r="14839" spans="1:12" x14ac:dyDescent="0.35">
      <c r="A14839" s="1" t="s">
        <v>24925</v>
      </c>
      <c r="B14839" t="s">
        <v>24926</v>
      </c>
      <c r="C14839" t="s">
        <v>363</v>
      </c>
      <c r="D14839" t="s">
        <v>364</v>
      </c>
      <c r="E14839">
        <v>1</v>
      </c>
      <c r="F14839" s="2">
        <v>34625</v>
      </c>
      <c r="G14839" s="3">
        <v>57186</v>
      </c>
      <c r="H14839" s="3">
        <v>346.25</v>
      </c>
      <c r="I14839" s="3">
        <v>1627.375</v>
      </c>
      <c r="J14839" s="3">
        <v>36598.625</v>
      </c>
      <c r="K14839" s="4">
        <v>0.35</v>
      </c>
      <c r="L14839" s="73">
        <v>66440.580769230772</v>
      </c>
    </row>
    <row r="14840" spans="1:12" x14ac:dyDescent="0.35">
      <c r="A14840" s="1" t="s">
        <v>24927</v>
      </c>
      <c r="B14840" t="s">
        <v>24928</v>
      </c>
      <c r="C14840" t="s">
        <v>34</v>
      </c>
      <c r="D14840" t="s">
        <v>35</v>
      </c>
      <c r="E14840">
        <v>1</v>
      </c>
      <c r="F14840" s="2">
        <v>6.55</v>
      </c>
      <c r="G14840" s="3">
        <v>96</v>
      </c>
      <c r="H14840" s="3">
        <v>6.5500000000000003E-2</v>
      </c>
      <c r="I14840" s="3">
        <v>0.30785000000000001</v>
      </c>
      <c r="J14840" s="3">
        <v>6.9233500000000001</v>
      </c>
      <c r="K14840" s="4">
        <v>0.34999999999999992</v>
      </c>
      <c r="L14840" s="73">
        <v>12.568543076923076</v>
      </c>
    </row>
    <row r="14841" spans="1:12" x14ac:dyDescent="0.35">
      <c r="A14841" s="1" t="s">
        <v>24929</v>
      </c>
      <c r="B14841" t="s">
        <v>5728</v>
      </c>
      <c r="C14841" t="s">
        <v>13</v>
      </c>
      <c r="D14841" t="s">
        <v>14</v>
      </c>
      <c r="E14841">
        <v>1</v>
      </c>
      <c r="F14841" s="2">
        <v>817.32</v>
      </c>
      <c r="G14841" s="3">
        <v>1635</v>
      </c>
      <c r="H14841" s="3">
        <v>8.1732000000000014</v>
      </c>
      <c r="I14841" s="3">
        <v>38.41404</v>
      </c>
      <c r="J14841" s="3">
        <v>863.90724</v>
      </c>
      <c r="K14841" s="4">
        <v>0.35</v>
      </c>
      <c r="L14841" s="73">
        <v>1568.3239126153846</v>
      </c>
    </row>
    <row r="14842" spans="1:12" x14ac:dyDescent="0.35">
      <c r="A14842" s="1" t="s">
        <v>24930</v>
      </c>
      <c r="B14842" t="s">
        <v>24931</v>
      </c>
      <c r="C14842" t="s">
        <v>363</v>
      </c>
      <c r="D14842" t="s">
        <v>364</v>
      </c>
      <c r="E14842">
        <v>1</v>
      </c>
      <c r="F14842" s="2">
        <v>36.26</v>
      </c>
      <c r="G14842" s="3">
        <v>73</v>
      </c>
      <c r="H14842" s="3">
        <v>0.36259999999999998</v>
      </c>
      <c r="I14842" s="3">
        <v>1.7042199999999998</v>
      </c>
      <c r="J14842" s="3">
        <v>38.326819999999998</v>
      </c>
      <c r="K14842" s="4">
        <v>0.34999999999999992</v>
      </c>
      <c r="L14842" s="73">
        <v>69.57791938461537</v>
      </c>
    </row>
    <row r="14843" spans="1:12" x14ac:dyDescent="0.35">
      <c r="A14843" s="1" t="s">
        <v>24932</v>
      </c>
      <c r="B14843" t="s">
        <v>22460</v>
      </c>
      <c r="C14843" t="s">
        <v>34</v>
      </c>
      <c r="D14843" t="s">
        <v>35</v>
      </c>
      <c r="E14843">
        <v>1</v>
      </c>
      <c r="F14843" s="2">
        <v>10133.64</v>
      </c>
      <c r="G14843" s="3">
        <v>28145</v>
      </c>
      <c r="H14843" s="3">
        <v>101.3364</v>
      </c>
      <c r="I14843" s="3">
        <v>476.28107999999997</v>
      </c>
      <c r="J14843" s="3">
        <v>10711.25748</v>
      </c>
      <c r="K14843" s="4">
        <v>0.35000000000000003</v>
      </c>
      <c r="L14843" s="73">
        <v>19445.052040615385</v>
      </c>
    </row>
    <row r="14844" spans="1:12" x14ac:dyDescent="0.35">
      <c r="A14844" s="1" t="s">
        <v>24933</v>
      </c>
      <c r="B14844" t="s">
        <v>20020</v>
      </c>
      <c r="C14844" t="s">
        <v>34</v>
      </c>
      <c r="D14844" t="s">
        <v>35</v>
      </c>
      <c r="E14844">
        <v>1</v>
      </c>
      <c r="F14844" s="2">
        <v>6048.26</v>
      </c>
      <c r="G14844" s="3">
        <v>9399</v>
      </c>
      <c r="H14844" s="3">
        <v>60.482600000000005</v>
      </c>
      <c r="I14844" s="3">
        <v>284.26821999999999</v>
      </c>
      <c r="J14844" s="3">
        <v>6393.0108200000004</v>
      </c>
      <c r="K14844" s="4">
        <v>0.35</v>
      </c>
      <c r="L14844" s="73">
        <v>11605.773488615385</v>
      </c>
    </row>
    <row r="14845" spans="1:12" x14ac:dyDescent="0.35">
      <c r="A14845" s="1" t="s">
        <v>24934</v>
      </c>
      <c r="B14845" t="s">
        <v>24935</v>
      </c>
      <c r="C14845" t="s">
        <v>363</v>
      </c>
      <c r="D14845" t="s">
        <v>364</v>
      </c>
      <c r="E14845">
        <v>1</v>
      </c>
      <c r="F14845" s="2">
        <v>384.37</v>
      </c>
      <c r="G14845" s="3">
        <v>692</v>
      </c>
      <c r="H14845" s="3">
        <v>3.8437000000000001</v>
      </c>
      <c r="I14845" s="3">
        <v>18.065390000000001</v>
      </c>
      <c r="J14845" s="3">
        <v>406.27909</v>
      </c>
      <c r="K14845" s="4">
        <v>0.35000000000000003</v>
      </c>
      <c r="L14845" s="73">
        <v>737.55280953846159</v>
      </c>
    </row>
    <row r="14846" spans="1:12" x14ac:dyDescent="0.35">
      <c r="A14846" s="1" t="s">
        <v>24936</v>
      </c>
      <c r="B14846" t="s">
        <v>19624</v>
      </c>
      <c r="C14846" t="s">
        <v>363</v>
      </c>
      <c r="D14846" t="s">
        <v>364</v>
      </c>
      <c r="E14846">
        <v>1</v>
      </c>
      <c r="F14846" s="2">
        <v>312.8</v>
      </c>
      <c r="G14846" s="3">
        <v>680</v>
      </c>
      <c r="H14846" s="3">
        <v>3.1280000000000001</v>
      </c>
      <c r="I14846" s="3">
        <v>14.701600000000001</v>
      </c>
      <c r="J14846" s="3">
        <v>330.62959999999998</v>
      </c>
      <c r="K14846" s="4">
        <v>0.35</v>
      </c>
      <c r="L14846" s="73">
        <v>600.21988923076924</v>
      </c>
    </row>
    <row r="14847" spans="1:12" x14ac:dyDescent="0.35">
      <c r="A14847" s="1" t="s">
        <v>24937</v>
      </c>
      <c r="B14847" t="s">
        <v>24898</v>
      </c>
      <c r="C14847" t="s">
        <v>363</v>
      </c>
      <c r="D14847" t="s">
        <v>364</v>
      </c>
      <c r="E14847">
        <v>1</v>
      </c>
      <c r="F14847" s="2">
        <v>979.4</v>
      </c>
      <c r="G14847" s="3">
        <v>1735</v>
      </c>
      <c r="H14847" s="3">
        <v>9.7940000000000005</v>
      </c>
      <c r="I14847" s="3">
        <v>46.031799999999997</v>
      </c>
      <c r="J14847" s="3">
        <v>1035.2257999999999</v>
      </c>
      <c r="K14847" s="4">
        <v>0.35000000000000003</v>
      </c>
      <c r="L14847" s="73">
        <v>1879.3329907692307</v>
      </c>
    </row>
    <row r="14848" spans="1:12" x14ac:dyDescent="0.35">
      <c r="A14848" s="1" t="s">
        <v>24938</v>
      </c>
      <c r="B14848" t="s">
        <v>24939</v>
      </c>
      <c r="C14848" t="s">
        <v>34</v>
      </c>
      <c r="D14848" t="s">
        <v>35</v>
      </c>
      <c r="E14848">
        <v>1</v>
      </c>
      <c r="F14848" s="2">
        <v>498.09</v>
      </c>
      <c r="G14848" s="3">
        <v>1236</v>
      </c>
      <c r="H14848" s="3">
        <v>4.9809000000000001</v>
      </c>
      <c r="I14848" s="3">
        <v>23.410229999999999</v>
      </c>
      <c r="J14848" s="3">
        <v>526.48113000000001</v>
      </c>
      <c r="K14848" s="4">
        <v>0.35</v>
      </c>
      <c r="L14848" s="73">
        <v>955.76574369230775</v>
      </c>
    </row>
    <row r="14849" spans="1:12" x14ac:dyDescent="0.35">
      <c r="A14849" s="1" t="s">
        <v>24940</v>
      </c>
      <c r="B14849" t="s">
        <v>24941</v>
      </c>
      <c r="C14849" t="s">
        <v>34</v>
      </c>
      <c r="D14849" t="s">
        <v>35</v>
      </c>
      <c r="E14849">
        <v>1</v>
      </c>
      <c r="F14849" s="2">
        <v>9135.7199999999993</v>
      </c>
      <c r="G14849" s="3">
        <v>25377</v>
      </c>
      <c r="H14849" s="3">
        <v>91.357199999999992</v>
      </c>
      <c r="I14849" s="3">
        <v>429.37883999999997</v>
      </c>
      <c r="J14849" s="3">
        <v>9656.4560399999991</v>
      </c>
      <c r="K14849" s="4">
        <v>0.35</v>
      </c>
      <c r="L14849" s="73">
        <v>17530.181734153844</v>
      </c>
    </row>
    <row r="14850" spans="1:12" x14ac:dyDescent="0.35">
      <c r="A14850" s="1" t="s">
        <v>24942</v>
      </c>
      <c r="B14850" t="s">
        <v>7068</v>
      </c>
      <c r="C14850" t="s">
        <v>34</v>
      </c>
      <c r="D14850" t="s">
        <v>35</v>
      </c>
      <c r="E14850">
        <v>1</v>
      </c>
      <c r="F14850" s="2">
        <v>0.63</v>
      </c>
      <c r="G14850" s="3">
        <v>1.5680000000000001</v>
      </c>
      <c r="H14850" s="3">
        <v>6.3E-3</v>
      </c>
      <c r="I14850" s="3">
        <v>2.9610000000000001E-2</v>
      </c>
      <c r="J14850" s="3">
        <v>0.66591</v>
      </c>
      <c r="K14850" s="4">
        <v>0.35</v>
      </c>
      <c r="L14850" s="73">
        <v>1.2088827692307693</v>
      </c>
    </row>
    <row r="14851" spans="1:12" x14ac:dyDescent="0.35">
      <c r="A14851" s="1" t="s">
        <v>24943</v>
      </c>
      <c r="B14851" t="s">
        <v>24944</v>
      </c>
      <c r="C14851" t="s">
        <v>34</v>
      </c>
      <c r="D14851" t="s">
        <v>35</v>
      </c>
      <c r="E14851">
        <v>1</v>
      </c>
      <c r="F14851" s="2">
        <v>6383.34</v>
      </c>
      <c r="G14851" s="3">
        <v>14227</v>
      </c>
      <c r="H14851" s="3">
        <v>63.833400000000005</v>
      </c>
      <c r="I14851" s="3">
        <v>300.01697999999999</v>
      </c>
      <c r="J14851" s="3">
        <v>6747.1903800000009</v>
      </c>
      <c r="K14851" s="4">
        <v>0.34999999999999992</v>
      </c>
      <c r="L14851" s="73">
        <v>12248.745612923078</v>
      </c>
    </row>
    <row r="14852" spans="1:12" x14ac:dyDescent="0.35">
      <c r="A14852" s="1" t="s">
        <v>24945</v>
      </c>
      <c r="B14852" t="s">
        <v>24946</v>
      </c>
      <c r="C14852" t="s">
        <v>13</v>
      </c>
      <c r="D14852" t="s">
        <v>14</v>
      </c>
      <c r="E14852">
        <v>1</v>
      </c>
      <c r="F14852" s="2">
        <v>540.12</v>
      </c>
      <c r="G14852" s="3">
        <v>1081</v>
      </c>
      <c r="H14852" s="3">
        <v>5.4012000000000002</v>
      </c>
      <c r="I14852" s="3">
        <v>25.385639999999999</v>
      </c>
      <c r="J14852" s="3">
        <v>570.90683999999999</v>
      </c>
      <c r="K14852" s="4">
        <v>0.35</v>
      </c>
      <c r="L14852" s="73">
        <v>1036.4154941538461</v>
      </c>
    </row>
    <row r="14853" spans="1:12" x14ac:dyDescent="0.35">
      <c r="A14853" s="1">
        <v>86003</v>
      </c>
      <c r="B14853" t="s">
        <v>24947</v>
      </c>
      <c r="C14853" t="s">
        <v>363</v>
      </c>
      <c r="D14853" t="s">
        <v>364</v>
      </c>
      <c r="E14853">
        <v>1</v>
      </c>
      <c r="F14853" s="2">
        <v>20.803100000000001</v>
      </c>
      <c r="G14853" s="3">
        <v>98.56</v>
      </c>
      <c r="H14853" s="3">
        <v>0.20803100000000002</v>
      </c>
      <c r="I14853" s="3">
        <v>0.97774570000000005</v>
      </c>
      <c r="J14853" s="3">
        <v>21.988876699999999</v>
      </c>
      <c r="K14853" s="4">
        <v>0.35000000000000003</v>
      </c>
      <c r="L14853" s="73">
        <v>39.918268470769227</v>
      </c>
    </row>
    <row r="14854" spans="1:12" x14ac:dyDescent="0.35">
      <c r="A14854" s="1" t="s">
        <v>24948</v>
      </c>
      <c r="B14854" t="s">
        <v>24949</v>
      </c>
      <c r="C14854" t="s">
        <v>363</v>
      </c>
      <c r="D14854" t="s">
        <v>364</v>
      </c>
      <c r="E14854">
        <v>1</v>
      </c>
      <c r="F14854" s="2">
        <v>4275</v>
      </c>
      <c r="G14854" s="3">
        <v>7570</v>
      </c>
      <c r="H14854" s="3">
        <v>42.75</v>
      </c>
      <c r="I14854" s="3">
        <v>200.92500000000001</v>
      </c>
      <c r="J14854" s="3">
        <v>4518.6750000000002</v>
      </c>
      <c r="K14854" s="4">
        <v>0.35</v>
      </c>
      <c r="L14854" s="73">
        <v>8203.1330769230772</v>
      </c>
    </row>
    <row r="14855" spans="1:12" x14ac:dyDescent="0.35">
      <c r="A14855" s="1" t="s">
        <v>24950</v>
      </c>
      <c r="B14855" t="s">
        <v>24951</v>
      </c>
      <c r="C14855" t="s">
        <v>34</v>
      </c>
      <c r="D14855" t="s">
        <v>35</v>
      </c>
      <c r="E14855">
        <v>1</v>
      </c>
      <c r="F14855" s="2">
        <v>24.73</v>
      </c>
      <c r="G14855" s="3">
        <v>63</v>
      </c>
      <c r="H14855" s="3">
        <v>0.24730000000000002</v>
      </c>
      <c r="I14855" s="3">
        <v>1.16231</v>
      </c>
      <c r="J14855" s="3">
        <v>26.139610000000001</v>
      </c>
      <c r="K14855" s="4">
        <v>0.35</v>
      </c>
      <c r="L14855" s="73">
        <v>47.453445846153848</v>
      </c>
    </row>
    <row r="14856" spans="1:12" x14ac:dyDescent="0.35">
      <c r="A14856" s="1" t="s">
        <v>24952</v>
      </c>
      <c r="B14856" t="s">
        <v>1575</v>
      </c>
      <c r="C14856" t="s">
        <v>34</v>
      </c>
      <c r="D14856" t="s">
        <v>35</v>
      </c>
      <c r="E14856">
        <v>1</v>
      </c>
      <c r="F14856" s="2">
        <v>21841.97</v>
      </c>
      <c r="G14856" s="3">
        <v>53970.559999999998</v>
      </c>
      <c r="H14856" s="3">
        <v>218.41970000000001</v>
      </c>
      <c r="I14856" s="3">
        <v>1026.57259</v>
      </c>
      <c r="J14856" s="3">
        <v>23086.962289999999</v>
      </c>
      <c r="K14856" s="4">
        <v>0.35</v>
      </c>
      <c r="L14856" s="73">
        <v>41911.716157230767</v>
      </c>
    </row>
    <row r="14857" spans="1:12" x14ac:dyDescent="0.35">
      <c r="A14857" s="1" t="s">
        <v>24953</v>
      </c>
      <c r="B14857" t="s">
        <v>24954</v>
      </c>
      <c r="C14857" t="s">
        <v>363</v>
      </c>
      <c r="D14857" t="s">
        <v>364</v>
      </c>
      <c r="E14857">
        <v>1</v>
      </c>
      <c r="F14857" s="2">
        <v>3926.45</v>
      </c>
      <c r="G14857" s="3">
        <v>7858</v>
      </c>
      <c r="H14857" s="3">
        <v>39.264499999999998</v>
      </c>
      <c r="I14857" s="3">
        <v>184.54315</v>
      </c>
      <c r="J14857" s="3">
        <v>4150.2576500000005</v>
      </c>
      <c r="K14857" s="4">
        <v>0.35</v>
      </c>
      <c r="L14857" s="73">
        <v>7534.3138876923076</v>
      </c>
    </row>
    <row r="14858" spans="1:12" x14ac:dyDescent="0.35">
      <c r="A14858" s="1" t="s">
        <v>24955</v>
      </c>
      <c r="B14858" t="s">
        <v>22525</v>
      </c>
      <c r="C14858" t="s">
        <v>363</v>
      </c>
      <c r="D14858" t="s">
        <v>364</v>
      </c>
      <c r="E14858">
        <v>1</v>
      </c>
      <c r="F14858" s="2">
        <v>6000</v>
      </c>
      <c r="G14858" s="3">
        <v>4473</v>
      </c>
      <c r="H14858" s="3">
        <v>60</v>
      </c>
      <c r="I14858" s="3">
        <v>282</v>
      </c>
      <c r="J14858" s="3">
        <v>6342</v>
      </c>
      <c r="K14858" s="4">
        <v>0.35</v>
      </c>
      <c r="L14858" s="73">
        <v>11513.16923076923</v>
      </c>
    </row>
    <row r="14859" spans="1:12" x14ac:dyDescent="0.35">
      <c r="A14859" s="1" t="s">
        <v>24956</v>
      </c>
      <c r="B14859" t="s">
        <v>24957</v>
      </c>
      <c r="C14859" t="s">
        <v>46</v>
      </c>
      <c r="D14859" t="s">
        <v>47</v>
      </c>
      <c r="E14859">
        <v>1</v>
      </c>
      <c r="F14859" s="2">
        <v>233.92</v>
      </c>
      <c r="G14859" s="3">
        <v>439</v>
      </c>
      <c r="H14859" s="3">
        <v>2.3391999999999999</v>
      </c>
      <c r="I14859" s="3">
        <v>10.99424</v>
      </c>
      <c r="J14859" s="3">
        <v>247.25343999999998</v>
      </c>
      <c r="K14859" s="4">
        <v>0.35</v>
      </c>
      <c r="L14859" s="73">
        <v>448.86009107692303</v>
      </c>
    </row>
    <row r="14860" spans="1:12" x14ac:dyDescent="0.35">
      <c r="A14860" s="1" t="s">
        <v>24958</v>
      </c>
      <c r="B14860" t="s">
        <v>24959</v>
      </c>
      <c r="C14860" t="s">
        <v>34</v>
      </c>
      <c r="D14860" t="s">
        <v>35</v>
      </c>
      <c r="E14860">
        <v>1</v>
      </c>
      <c r="F14860" s="2">
        <v>19.29</v>
      </c>
      <c r="G14860" s="3">
        <v>61</v>
      </c>
      <c r="H14860" s="3">
        <v>0.19289999999999999</v>
      </c>
      <c r="I14860" s="3">
        <v>0.90662999999999994</v>
      </c>
      <c r="J14860" s="3">
        <v>20.389530000000001</v>
      </c>
      <c r="K14860" s="4">
        <v>0.35</v>
      </c>
      <c r="L14860" s="73">
        <v>37.014839076923074</v>
      </c>
    </row>
    <row r="14861" spans="1:12" x14ac:dyDescent="0.35">
      <c r="A14861" s="1" t="s">
        <v>24960</v>
      </c>
      <c r="B14861" t="s">
        <v>3690</v>
      </c>
      <c r="C14861" t="s">
        <v>21</v>
      </c>
      <c r="D14861" t="s">
        <v>22</v>
      </c>
      <c r="E14861">
        <v>1</v>
      </c>
      <c r="F14861" s="2">
        <v>36</v>
      </c>
      <c r="G14861" s="3">
        <v>94</v>
      </c>
      <c r="H14861" s="3">
        <v>0.36</v>
      </c>
      <c r="I14861" s="3">
        <v>1.6919999999999999</v>
      </c>
      <c r="J14861" s="3">
        <v>38.052</v>
      </c>
      <c r="K14861" s="4">
        <v>0.35</v>
      </c>
      <c r="L14861" s="73">
        <v>69.079015384615374</v>
      </c>
    </row>
    <row r="14862" spans="1:12" x14ac:dyDescent="0.35">
      <c r="A14862" s="1" t="s">
        <v>24961</v>
      </c>
      <c r="B14862" t="s">
        <v>24962</v>
      </c>
      <c r="C14862" t="s">
        <v>13</v>
      </c>
      <c r="D14862" t="s">
        <v>14</v>
      </c>
      <c r="E14862">
        <v>1</v>
      </c>
      <c r="F14862" s="2">
        <v>798</v>
      </c>
      <c r="G14862" s="3">
        <v>1455</v>
      </c>
      <c r="H14862" s="3">
        <v>7.98</v>
      </c>
      <c r="I14862" s="3">
        <v>37.506</v>
      </c>
      <c r="J14862" s="3">
        <v>843.48599999999999</v>
      </c>
      <c r="K14862" s="4">
        <v>0.34999999999999992</v>
      </c>
      <c r="L14862" s="73">
        <v>1531.2515076923075</v>
      </c>
    </row>
    <row r="14863" spans="1:12" x14ac:dyDescent="0.35">
      <c r="A14863" s="1" t="s">
        <v>24963</v>
      </c>
      <c r="B14863" t="s">
        <v>24964</v>
      </c>
      <c r="C14863" t="s">
        <v>363</v>
      </c>
      <c r="D14863" t="s">
        <v>364</v>
      </c>
      <c r="E14863">
        <v>1</v>
      </c>
      <c r="F14863" s="2">
        <v>111.384</v>
      </c>
      <c r="G14863" s="3">
        <v>10</v>
      </c>
      <c r="H14863" s="3">
        <v>1.1138399999999999</v>
      </c>
      <c r="I14863" s="3">
        <v>5.2350479999999999</v>
      </c>
      <c r="J14863" s="3">
        <v>117.732888</v>
      </c>
      <c r="K14863" s="4">
        <v>0.35</v>
      </c>
      <c r="L14863" s="73">
        <v>213.73047360000001</v>
      </c>
    </row>
    <row r="14864" spans="1:12" x14ac:dyDescent="0.35">
      <c r="A14864" s="1" t="s">
        <v>24965</v>
      </c>
      <c r="B14864" t="s">
        <v>17652</v>
      </c>
      <c r="C14864" t="s">
        <v>363</v>
      </c>
      <c r="D14864" t="s">
        <v>364</v>
      </c>
      <c r="E14864">
        <v>1</v>
      </c>
      <c r="F14864" s="2">
        <v>4385.88</v>
      </c>
      <c r="G14864" s="3">
        <v>7293</v>
      </c>
      <c r="H14864" s="3">
        <v>43.858800000000002</v>
      </c>
      <c r="I14864" s="3">
        <v>206.13636</v>
      </c>
      <c r="J14864" s="3">
        <v>4635.8751600000005</v>
      </c>
      <c r="K14864" s="4">
        <v>0.35000000000000003</v>
      </c>
      <c r="L14864" s="73">
        <v>8415.8964443076929</v>
      </c>
    </row>
    <row r="14865" spans="1:12" x14ac:dyDescent="0.35">
      <c r="A14865" s="1" t="s">
        <v>24966</v>
      </c>
      <c r="B14865" t="s">
        <v>24967</v>
      </c>
      <c r="C14865" t="s">
        <v>21</v>
      </c>
      <c r="D14865" t="s">
        <v>22</v>
      </c>
      <c r="E14865">
        <v>1</v>
      </c>
      <c r="F14865" s="2">
        <v>42</v>
      </c>
      <c r="G14865" s="3">
        <v>124.8352</v>
      </c>
      <c r="H14865" s="3">
        <v>0.42</v>
      </c>
      <c r="I14865" s="3">
        <v>1.974</v>
      </c>
      <c r="J14865" s="3">
        <v>44.393999999999998</v>
      </c>
      <c r="K14865" s="4">
        <v>0.35000000000000003</v>
      </c>
      <c r="L14865" s="73">
        <v>80.59218461538461</v>
      </c>
    </row>
    <row r="14866" spans="1:12" x14ac:dyDescent="0.35">
      <c r="A14866" s="1" t="s">
        <v>24968</v>
      </c>
      <c r="B14866" t="s">
        <v>24969</v>
      </c>
      <c r="C14866" t="s">
        <v>363</v>
      </c>
      <c r="D14866" t="s">
        <v>364</v>
      </c>
      <c r="E14866">
        <v>1</v>
      </c>
      <c r="F14866" s="2">
        <v>2276.4499999999998</v>
      </c>
      <c r="G14866" s="3">
        <v>4558</v>
      </c>
      <c r="H14866" s="3">
        <v>22.764499999999998</v>
      </c>
      <c r="I14866" s="3">
        <v>106.99314999999999</v>
      </c>
      <c r="J14866" s="3">
        <v>2406.2076499999998</v>
      </c>
      <c r="K14866" s="4">
        <v>0.35</v>
      </c>
      <c r="L14866" s="73">
        <v>4368.1923492307687</v>
      </c>
    </row>
    <row r="14867" spans="1:12" x14ac:dyDescent="0.35">
      <c r="A14867" s="1" t="s">
        <v>24970</v>
      </c>
      <c r="B14867" t="s">
        <v>17652</v>
      </c>
      <c r="C14867" t="s">
        <v>363</v>
      </c>
      <c r="D14867" t="s">
        <v>364</v>
      </c>
      <c r="E14867">
        <v>1</v>
      </c>
      <c r="F14867" s="2">
        <v>2923.92</v>
      </c>
      <c r="G14867" s="3">
        <v>4862</v>
      </c>
      <c r="H14867" s="3">
        <v>29.2392</v>
      </c>
      <c r="I14867" s="3">
        <v>137.42424</v>
      </c>
      <c r="J14867" s="3">
        <v>3090.5834399999999</v>
      </c>
      <c r="K14867" s="4">
        <v>0.35</v>
      </c>
      <c r="L14867" s="73">
        <v>5610.5976295384608</v>
      </c>
    </row>
    <row r="14868" spans="1:12" x14ac:dyDescent="0.35">
      <c r="A14868" s="1" t="s">
        <v>24971</v>
      </c>
      <c r="B14868" t="s">
        <v>24972</v>
      </c>
      <c r="C14868" t="s">
        <v>363</v>
      </c>
      <c r="D14868" t="s">
        <v>364</v>
      </c>
      <c r="E14868">
        <v>1</v>
      </c>
      <c r="F14868" s="2">
        <v>699.2</v>
      </c>
      <c r="G14868" s="3">
        <v>1520</v>
      </c>
      <c r="H14868" s="3">
        <v>6.9920000000000009</v>
      </c>
      <c r="I14868" s="3">
        <v>32.862400000000001</v>
      </c>
      <c r="J14868" s="3">
        <v>739.05439999999999</v>
      </c>
      <c r="K14868" s="4">
        <v>0.34999999999999992</v>
      </c>
      <c r="L14868" s="73">
        <v>1341.6679876923076</v>
      </c>
    </row>
    <row r="14869" spans="1:12" x14ac:dyDescent="0.35">
      <c r="A14869" s="1" t="s">
        <v>24973</v>
      </c>
      <c r="B14869" t="s">
        <v>22711</v>
      </c>
      <c r="C14869" t="s">
        <v>34</v>
      </c>
      <c r="D14869" t="s">
        <v>35</v>
      </c>
      <c r="E14869">
        <v>1</v>
      </c>
      <c r="F14869" s="2">
        <v>8969.4</v>
      </c>
      <c r="G14869" s="3">
        <v>24912</v>
      </c>
      <c r="H14869" s="3">
        <v>89.694000000000003</v>
      </c>
      <c r="I14869" s="3">
        <v>421.56180000000001</v>
      </c>
      <c r="J14869" s="3">
        <v>9480.6557999999986</v>
      </c>
      <c r="K14869" s="4">
        <v>0.35</v>
      </c>
      <c r="L14869" s="73">
        <v>17211.03668307692</v>
      </c>
    </row>
    <row r="14870" spans="1:12" x14ac:dyDescent="0.35">
      <c r="A14870" s="1">
        <v>761361</v>
      </c>
      <c r="B14870" t="s">
        <v>19930</v>
      </c>
      <c r="C14870" t="s">
        <v>34</v>
      </c>
      <c r="D14870" t="s">
        <v>35</v>
      </c>
      <c r="E14870">
        <v>1</v>
      </c>
      <c r="F14870" s="2">
        <v>0.182</v>
      </c>
      <c r="G14870" s="3">
        <v>1</v>
      </c>
      <c r="H14870" s="3">
        <v>1.82E-3</v>
      </c>
      <c r="I14870" s="3">
        <v>8.5539999999999991E-3</v>
      </c>
      <c r="J14870" s="3">
        <v>0.19237399999999999</v>
      </c>
      <c r="K14870" s="4">
        <v>0.35000000000000003</v>
      </c>
      <c r="L14870" s="73">
        <v>0.34923280000000001</v>
      </c>
    </row>
    <row r="14871" spans="1:12" x14ac:dyDescent="0.35">
      <c r="A14871" s="1" t="s">
        <v>24974</v>
      </c>
      <c r="B14871" t="s">
        <v>20020</v>
      </c>
      <c r="C14871" t="s">
        <v>34</v>
      </c>
      <c r="D14871" t="s">
        <v>35</v>
      </c>
      <c r="E14871">
        <v>1</v>
      </c>
      <c r="F14871" s="2">
        <v>4503.8599999999997</v>
      </c>
      <c r="G14871" s="3">
        <v>14243.755999999999</v>
      </c>
      <c r="H14871" s="3">
        <v>45.038599999999995</v>
      </c>
      <c r="I14871" s="3">
        <v>211.68141999999997</v>
      </c>
      <c r="J14871" s="3">
        <v>4760.5800199999994</v>
      </c>
      <c r="K14871" s="4">
        <v>0.35</v>
      </c>
      <c r="L14871" s="73">
        <v>8642.2837286153826</v>
      </c>
    </row>
    <row r="14872" spans="1:12" x14ac:dyDescent="0.35">
      <c r="A14872" s="1" t="s">
        <v>24975</v>
      </c>
      <c r="B14872" t="s">
        <v>24976</v>
      </c>
      <c r="C14872" t="s">
        <v>363</v>
      </c>
      <c r="D14872" t="s">
        <v>364</v>
      </c>
      <c r="E14872">
        <v>1</v>
      </c>
      <c r="F14872" s="2">
        <v>3497.45</v>
      </c>
      <c r="G14872" s="3">
        <v>6996</v>
      </c>
      <c r="H14872" s="3">
        <v>34.974499999999999</v>
      </c>
      <c r="I14872" s="3">
        <v>164.38014999999999</v>
      </c>
      <c r="J14872" s="3">
        <v>3696.8046499999996</v>
      </c>
      <c r="K14872" s="4">
        <v>0.35000000000000003</v>
      </c>
      <c r="L14872" s="73">
        <v>6711.1222876923066</v>
      </c>
    </row>
    <row r="14873" spans="1:12" x14ac:dyDescent="0.35">
      <c r="A14873" s="1" t="s">
        <v>24977</v>
      </c>
      <c r="B14873" t="s">
        <v>20340</v>
      </c>
      <c r="C14873" t="s">
        <v>26</v>
      </c>
      <c r="D14873" t="s">
        <v>27</v>
      </c>
      <c r="E14873">
        <v>1</v>
      </c>
      <c r="F14873" s="2">
        <v>483.36</v>
      </c>
      <c r="G14873" s="3">
        <v>963.84</v>
      </c>
      <c r="H14873" s="3">
        <v>4.8336000000000006</v>
      </c>
      <c r="I14873" s="3">
        <v>22.717919999999999</v>
      </c>
      <c r="J14873" s="3">
        <v>510.91152</v>
      </c>
      <c r="K14873" s="4">
        <v>0.35</v>
      </c>
      <c r="L14873" s="73">
        <v>927.50091323076924</v>
      </c>
    </row>
    <row r="14874" spans="1:12" x14ac:dyDescent="0.35">
      <c r="A14874" s="1" t="s">
        <v>24978</v>
      </c>
      <c r="B14874" t="s">
        <v>24979</v>
      </c>
      <c r="C14874" t="s">
        <v>363</v>
      </c>
      <c r="D14874" t="s">
        <v>364</v>
      </c>
      <c r="E14874">
        <v>1</v>
      </c>
      <c r="F14874" s="2">
        <v>37.442999999999998</v>
      </c>
      <c r="G14874" s="3">
        <v>101</v>
      </c>
      <c r="H14874" s="3">
        <v>0.37442999999999999</v>
      </c>
      <c r="I14874" s="3">
        <v>1.7598209999999999</v>
      </c>
      <c r="J14874" s="3">
        <v>39.577250999999997</v>
      </c>
      <c r="K14874" s="4">
        <v>0.35</v>
      </c>
      <c r="L14874" s="73">
        <v>71.847932584615378</v>
      </c>
    </row>
    <row r="14875" spans="1:12" x14ac:dyDescent="0.35">
      <c r="A14875" s="1" t="s">
        <v>24980</v>
      </c>
      <c r="B14875" t="s">
        <v>19960</v>
      </c>
      <c r="C14875" t="s">
        <v>34</v>
      </c>
      <c r="D14875" t="s">
        <v>35</v>
      </c>
      <c r="E14875">
        <v>1</v>
      </c>
      <c r="F14875" s="2">
        <v>16004.14</v>
      </c>
      <c r="G14875" s="3">
        <v>40778</v>
      </c>
      <c r="H14875" s="3">
        <v>160.04140000000001</v>
      </c>
      <c r="I14875" s="3">
        <v>752.19457999999997</v>
      </c>
      <c r="J14875" s="3">
        <v>16916.375980000001</v>
      </c>
      <c r="K14875" s="4">
        <v>0.35000000000000003</v>
      </c>
      <c r="L14875" s="73">
        <v>30709.728702153847</v>
      </c>
    </row>
    <row r="14876" spans="1:12" x14ac:dyDescent="0.35">
      <c r="A14876" s="1" t="s">
        <v>24981</v>
      </c>
      <c r="B14876" t="s">
        <v>19694</v>
      </c>
      <c r="C14876" t="s">
        <v>363</v>
      </c>
      <c r="D14876" t="s">
        <v>364</v>
      </c>
      <c r="E14876">
        <v>1</v>
      </c>
      <c r="F14876" s="2">
        <v>7221.63</v>
      </c>
      <c r="G14876" s="3">
        <v>14182</v>
      </c>
      <c r="H14876" s="3">
        <v>72.216300000000004</v>
      </c>
      <c r="I14876" s="3">
        <v>339.41660999999999</v>
      </c>
      <c r="J14876" s="3">
        <v>7633.2629100000004</v>
      </c>
      <c r="K14876" s="4">
        <v>0.35</v>
      </c>
      <c r="L14876" s="73">
        <v>13857.308052</v>
      </c>
    </row>
    <row r="14877" spans="1:12" x14ac:dyDescent="0.35">
      <c r="A14877" s="1" t="s">
        <v>24982</v>
      </c>
      <c r="B14877" t="s">
        <v>23288</v>
      </c>
      <c r="C14877" t="s">
        <v>363</v>
      </c>
      <c r="D14877" t="s">
        <v>364</v>
      </c>
      <c r="E14877">
        <v>1</v>
      </c>
      <c r="F14877" s="2">
        <v>660.30930000000001</v>
      </c>
      <c r="G14877" s="3">
        <v>1443.15</v>
      </c>
      <c r="H14877" s="3">
        <v>6.6030930000000003</v>
      </c>
      <c r="I14877" s="3">
        <v>31.034537100000001</v>
      </c>
      <c r="J14877" s="3">
        <v>697.94693009999992</v>
      </c>
      <c r="K14877" s="4">
        <v>0.35</v>
      </c>
      <c r="L14877" s="73">
        <v>1267.0421192584613</v>
      </c>
    </row>
    <row r="14878" spans="1:12" x14ac:dyDescent="0.35">
      <c r="A14878" s="1" t="s">
        <v>24983</v>
      </c>
      <c r="B14878" t="s">
        <v>24984</v>
      </c>
      <c r="C14878" t="s">
        <v>34</v>
      </c>
      <c r="D14878" t="s">
        <v>35</v>
      </c>
      <c r="E14878">
        <v>1</v>
      </c>
      <c r="F14878" s="2">
        <v>46.41</v>
      </c>
      <c r="G14878" s="3">
        <v>340</v>
      </c>
      <c r="H14878" s="3">
        <v>0.46409999999999996</v>
      </c>
      <c r="I14878" s="3">
        <v>2.18127</v>
      </c>
      <c r="J14878" s="3">
        <v>49.055369999999996</v>
      </c>
      <c r="K14878" s="4">
        <v>0.35</v>
      </c>
      <c r="L14878" s="73">
        <v>89.054363999999993</v>
      </c>
    </row>
    <row r="14879" spans="1:12" x14ac:dyDescent="0.35">
      <c r="A14879" s="1" t="s">
        <v>24985</v>
      </c>
      <c r="B14879" t="s">
        <v>24986</v>
      </c>
      <c r="C14879" t="s">
        <v>363</v>
      </c>
      <c r="D14879" t="s">
        <v>364</v>
      </c>
      <c r="E14879">
        <v>1</v>
      </c>
      <c r="F14879" s="2">
        <v>328.44</v>
      </c>
      <c r="G14879" s="3">
        <v>717.83</v>
      </c>
      <c r="H14879" s="3">
        <v>3.2844000000000002</v>
      </c>
      <c r="I14879" s="3">
        <v>15.436679999999999</v>
      </c>
      <c r="J14879" s="3">
        <v>347.16108000000003</v>
      </c>
      <c r="K14879" s="4">
        <v>0.35000000000000003</v>
      </c>
      <c r="L14879" s="73">
        <v>630.23088369230777</v>
      </c>
    </row>
    <row r="14880" spans="1:12" x14ac:dyDescent="0.35">
      <c r="A14880" s="1" t="s">
        <v>24987</v>
      </c>
      <c r="B14880" t="s">
        <v>24988</v>
      </c>
      <c r="C14880" t="s">
        <v>13</v>
      </c>
      <c r="D14880" t="s">
        <v>14</v>
      </c>
      <c r="E14880">
        <v>1</v>
      </c>
      <c r="F14880" s="2">
        <v>14.28</v>
      </c>
      <c r="G14880" s="3">
        <v>28</v>
      </c>
      <c r="H14880" s="3">
        <v>0.14280000000000001</v>
      </c>
      <c r="I14880" s="3">
        <v>0.67115999999999998</v>
      </c>
      <c r="J14880" s="3">
        <v>15.093959999999999</v>
      </c>
      <c r="K14880" s="4">
        <v>0.35</v>
      </c>
      <c r="L14880" s="73">
        <v>27.401342769230766</v>
      </c>
    </row>
    <row r="14881" spans="1:12" x14ac:dyDescent="0.35">
      <c r="A14881" s="1" t="s">
        <v>24989</v>
      </c>
      <c r="B14881" t="s">
        <v>24990</v>
      </c>
      <c r="C14881" t="s">
        <v>34</v>
      </c>
      <c r="D14881" t="s">
        <v>35</v>
      </c>
      <c r="E14881">
        <v>1</v>
      </c>
      <c r="F14881" s="2">
        <v>29.451599999999999</v>
      </c>
      <c r="G14881" s="3">
        <v>58</v>
      </c>
      <c r="H14881" s="3">
        <v>0.294516</v>
      </c>
      <c r="I14881" s="3">
        <v>1.3842251999999999</v>
      </c>
      <c r="J14881" s="3">
        <v>31.1303412</v>
      </c>
      <c r="K14881" s="4">
        <v>0.35</v>
      </c>
      <c r="L14881" s="73">
        <v>56.513542486153845</v>
      </c>
    </row>
    <row r="14882" spans="1:12" x14ac:dyDescent="0.35">
      <c r="A14882" s="1" t="s">
        <v>24991</v>
      </c>
      <c r="B14882" t="s">
        <v>24992</v>
      </c>
      <c r="C14882" t="s">
        <v>363</v>
      </c>
      <c r="D14882" t="s">
        <v>364</v>
      </c>
      <c r="E14882">
        <v>1</v>
      </c>
      <c r="F14882" s="2">
        <v>537.20000000000005</v>
      </c>
      <c r="G14882" s="3">
        <v>954</v>
      </c>
      <c r="H14882" s="3">
        <v>5.3720000000000008</v>
      </c>
      <c r="I14882" s="3">
        <v>25.248400000000004</v>
      </c>
      <c r="J14882" s="3">
        <v>567.82040000000006</v>
      </c>
      <c r="K14882" s="4">
        <v>0.35</v>
      </c>
      <c r="L14882" s="73">
        <v>1030.8124184615385</v>
      </c>
    </row>
    <row r="14883" spans="1:12" x14ac:dyDescent="0.35">
      <c r="A14883" s="1" t="s">
        <v>24993</v>
      </c>
      <c r="B14883" t="s">
        <v>24994</v>
      </c>
      <c r="C14883" t="s">
        <v>363</v>
      </c>
      <c r="D14883" t="s">
        <v>364</v>
      </c>
      <c r="E14883">
        <v>1</v>
      </c>
      <c r="F14883" s="2">
        <v>92.39</v>
      </c>
      <c r="G14883" s="3">
        <v>185</v>
      </c>
      <c r="H14883" s="3">
        <v>0.92390000000000005</v>
      </c>
      <c r="I14883" s="3">
        <v>4.3423300000000005</v>
      </c>
      <c r="J14883" s="3">
        <v>97.656230000000008</v>
      </c>
      <c r="K14883" s="4">
        <v>0.35</v>
      </c>
      <c r="L14883" s="73">
        <v>177.28361753846156</v>
      </c>
    </row>
    <row r="14884" spans="1:12" x14ac:dyDescent="0.35">
      <c r="A14884" s="1" t="s">
        <v>24995</v>
      </c>
      <c r="B14884" t="s">
        <v>19885</v>
      </c>
      <c r="C14884" t="s">
        <v>363</v>
      </c>
      <c r="D14884" t="s">
        <v>364</v>
      </c>
      <c r="E14884">
        <v>1</v>
      </c>
      <c r="F14884" s="2">
        <v>1461.96</v>
      </c>
      <c r="G14884" s="3">
        <v>2431</v>
      </c>
      <c r="H14884" s="3">
        <v>14.6196</v>
      </c>
      <c r="I14884" s="3">
        <v>68.712119999999999</v>
      </c>
      <c r="J14884" s="3">
        <v>1545.2917199999999</v>
      </c>
      <c r="K14884" s="4">
        <v>0.35</v>
      </c>
      <c r="L14884" s="73">
        <v>2805.2988147692304</v>
      </c>
    </row>
    <row r="14885" spans="1:12" x14ac:dyDescent="0.35">
      <c r="A14885" s="1" t="s">
        <v>24996</v>
      </c>
      <c r="B14885" t="s">
        <v>16985</v>
      </c>
      <c r="C14885" t="s">
        <v>26</v>
      </c>
      <c r="D14885" t="s">
        <v>27</v>
      </c>
      <c r="E14885">
        <v>1</v>
      </c>
      <c r="F14885" s="2">
        <v>306.89999999999998</v>
      </c>
      <c r="G14885" s="3">
        <v>670.75</v>
      </c>
      <c r="H14885" s="3">
        <v>3.069</v>
      </c>
      <c r="I14885" s="3">
        <v>14.424299999999999</v>
      </c>
      <c r="J14885" s="3">
        <v>324.39330000000001</v>
      </c>
      <c r="K14885" s="4">
        <v>0.35</v>
      </c>
      <c r="L14885" s="73">
        <v>588.89860615384612</v>
      </c>
    </row>
    <row r="14886" spans="1:12" x14ac:dyDescent="0.35">
      <c r="A14886" s="1" t="s">
        <v>24997</v>
      </c>
      <c r="B14886" t="s">
        <v>24998</v>
      </c>
      <c r="C14886" t="s">
        <v>13</v>
      </c>
      <c r="D14886" t="s">
        <v>14</v>
      </c>
      <c r="E14886">
        <v>1</v>
      </c>
      <c r="F14886" s="2">
        <v>658.56</v>
      </c>
      <c r="G14886" s="3">
        <v>1320</v>
      </c>
      <c r="H14886" s="3">
        <v>6.5855999999999995</v>
      </c>
      <c r="I14886" s="3">
        <v>30.952319999999997</v>
      </c>
      <c r="J14886" s="3">
        <v>696.09791999999993</v>
      </c>
      <c r="K14886" s="4">
        <v>0.35</v>
      </c>
      <c r="L14886" s="73">
        <v>1263.6854547692305</v>
      </c>
    </row>
    <row r="14887" spans="1:12" x14ac:dyDescent="0.35">
      <c r="A14887" s="1">
        <v>7623640</v>
      </c>
      <c r="B14887" t="s">
        <v>19567</v>
      </c>
      <c r="C14887" t="s">
        <v>34</v>
      </c>
      <c r="D14887" t="s">
        <v>35</v>
      </c>
      <c r="E14887">
        <v>1</v>
      </c>
      <c r="F14887" s="2">
        <v>0.14299999999999999</v>
      </c>
      <c r="G14887" s="3">
        <v>1</v>
      </c>
      <c r="H14887" s="3">
        <v>1.4299999999999998E-3</v>
      </c>
      <c r="I14887" s="3">
        <v>6.7209999999999995E-3</v>
      </c>
      <c r="J14887" s="3">
        <v>0.15115099999999998</v>
      </c>
      <c r="K14887" s="4">
        <v>0.35</v>
      </c>
      <c r="L14887" s="73">
        <v>0.27439719999999995</v>
      </c>
    </row>
    <row r="14888" spans="1:12" x14ac:dyDescent="0.35">
      <c r="A14888" s="1" t="s">
        <v>24999</v>
      </c>
      <c r="B14888" t="s">
        <v>25000</v>
      </c>
      <c r="C14888" t="s">
        <v>34</v>
      </c>
      <c r="D14888" t="s">
        <v>35</v>
      </c>
      <c r="E14888">
        <v>1</v>
      </c>
      <c r="F14888" s="2">
        <v>3</v>
      </c>
      <c r="G14888" s="3">
        <v>239.15</v>
      </c>
      <c r="H14888" s="3">
        <v>0.03</v>
      </c>
      <c r="I14888" s="3">
        <v>0.14100000000000001</v>
      </c>
      <c r="J14888" s="3">
        <v>3.1709999999999998</v>
      </c>
      <c r="K14888" s="4">
        <v>0.35</v>
      </c>
      <c r="L14888" s="73">
        <v>5.7565846153846154</v>
      </c>
    </row>
    <row r="14889" spans="1:12" x14ac:dyDescent="0.35">
      <c r="A14889" s="1" t="s">
        <v>25001</v>
      </c>
      <c r="B14889" t="s">
        <v>19763</v>
      </c>
      <c r="C14889" t="s">
        <v>34</v>
      </c>
      <c r="D14889" t="s">
        <v>35</v>
      </c>
      <c r="E14889">
        <v>1</v>
      </c>
      <c r="F14889" s="2">
        <v>17478.310000000001</v>
      </c>
      <c r="G14889" s="3">
        <v>38286</v>
      </c>
      <c r="H14889" s="3">
        <v>174.78310000000002</v>
      </c>
      <c r="I14889" s="3">
        <v>821.48057000000006</v>
      </c>
      <c r="J14889" s="3">
        <v>18474.573670000002</v>
      </c>
      <c r="K14889" s="4">
        <v>0.35000000000000003</v>
      </c>
      <c r="L14889" s="73">
        <v>33538.456816307698</v>
      </c>
    </row>
    <row r="14890" spans="1:12" x14ac:dyDescent="0.35">
      <c r="A14890" s="1" t="s">
        <v>25002</v>
      </c>
      <c r="B14890" t="s">
        <v>25003</v>
      </c>
      <c r="C14890" t="s">
        <v>363</v>
      </c>
      <c r="D14890" t="s">
        <v>364</v>
      </c>
      <c r="E14890">
        <v>1</v>
      </c>
      <c r="F14890" s="2">
        <v>6846.95</v>
      </c>
      <c r="G14890" s="3">
        <v>13698</v>
      </c>
      <c r="H14890" s="3">
        <v>68.469499999999996</v>
      </c>
      <c r="I14890" s="3">
        <v>321.80664999999999</v>
      </c>
      <c r="J14890" s="3">
        <v>7237.2261500000004</v>
      </c>
      <c r="K14890" s="4">
        <v>0.35</v>
      </c>
      <c r="L14890" s="73">
        <v>13138.349010769231</v>
      </c>
    </row>
    <row r="14891" spans="1:12" x14ac:dyDescent="0.35">
      <c r="A14891" s="1" t="s">
        <v>25004</v>
      </c>
      <c r="B14891" t="s">
        <v>25005</v>
      </c>
      <c r="C14891" t="s">
        <v>34</v>
      </c>
      <c r="D14891" t="s">
        <v>35</v>
      </c>
      <c r="E14891">
        <v>1</v>
      </c>
      <c r="F14891" s="2">
        <v>33.71</v>
      </c>
      <c r="G14891" s="3">
        <v>41</v>
      </c>
      <c r="H14891" s="3">
        <v>0.33710000000000001</v>
      </c>
      <c r="I14891" s="3">
        <v>1.5843700000000001</v>
      </c>
      <c r="J14891" s="3">
        <v>35.63147</v>
      </c>
      <c r="K14891" s="4">
        <v>0.35000000000000003</v>
      </c>
      <c r="L14891" s="73">
        <v>64.684822461538459</v>
      </c>
    </row>
    <row r="14892" spans="1:12" x14ac:dyDescent="0.35">
      <c r="A14892" s="1" t="s">
        <v>25006</v>
      </c>
      <c r="B14892" t="s">
        <v>20542</v>
      </c>
      <c r="C14892" t="s">
        <v>13</v>
      </c>
      <c r="D14892" t="s">
        <v>14</v>
      </c>
      <c r="E14892">
        <v>1</v>
      </c>
      <c r="F14892" s="2">
        <v>1703.52</v>
      </c>
      <c r="G14892" s="3">
        <v>3409</v>
      </c>
      <c r="H14892" s="3">
        <v>17.0352</v>
      </c>
      <c r="I14892" s="3">
        <v>80.065439999999995</v>
      </c>
      <c r="J14892" s="3">
        <v>1800.6206400000001</v>
      </c>
      <c r="K14892" s="4">
        <v>0.35000000000000003</v>
      </c>
      <c r="L14892" s="73">
        <v>3268.8190080000004</v>
      </c>
    </row>
    <row r="14893" spans="1:12" x14ac:dyDescent="0.35">
      <c r="A14893" s="1" t="s">
        <v>25007</v>
      </c>
      <c r="B14893" t="s">
        <v>20546</v>
      </c>
      <c r="C14893" t="s">
        <v>363</v>
      </c>
      <c r="D14893" t="s">
        <v>364</v>
      </c>
      <c r="E14893">
        <v>1</v>
      </c>
      <c r="F14893" s="2">
        <v>395.45</v>
      </c>
      <c r="G14893" s="3">
        <v>793</v>
      </c>
      <c r="H14893" s="3">
        <v>3.9544999999999999</v>
      </c>
      <c r="I14893" s="3">
        <v>18.58615</v>
      </c>
      <c r="J14893" s="3">
        <v>417.99064999999996</v>
      </c>
      <c r="K14893" s="4">
        <v>0.34999999999999992</v>
      </c>
      <c r="L14893" s="73">
        <v>758.81379538461522</v>
      </c>
    </row>
    <row r="14894" spans="1:12" x14ac:dyDescent="0.35">
      <c r="A14894" s="1" t="s">
        <v>25008</v>
      </c>
      <c r="B14894" t="s">
        <v>1575</v>
      </c>
      <c r="C14894" t="s">
        <v>34</v>
      </c>
      <c r="D14894" t="s">
        <v>35</v>
      </c>
      <c r="E14894">
        <v>1</v>
      </c>
      <c r="F14894" s="2">
        <v>23164.22</v>
      </c>
      <c r="G14894" s="3">
        <v>59027</v>
      </c>
      <c r="H14894" s="3">
        <v>231.6422</v>
      </c>
      <c r="I14894" s="3">
        <v>1088.7183400000001</v>
      </c>
      <c r="J14894" s="3">
        <v>24484.580539999999</v>
      </c>
      <c r="K14894" s="4">
        <v>0.34999999999999992</v>
      </c>
      <c r="L14894" s="73">
        <v>44448.930826461532</v>
      </c>
    </row>
    <row r="14895" spans="1:12" x14ac:dyDescent="0.35">
      <c r="A14895" s="1" t="s">
        <v>25009</v>
      </c>
      <c r="B14895" t="s">
        <v>1973</v>
      </c>
      <c r="C14895" t="s">
        <v>13</v>
      </c>
      <c r="D14895" t="s">
        <v>14</v>
      </c>
      <c r="E14895">
        <v>1</v>
      </c>
      <c r="F14895" s="2">
        <v>2415.84</v>
      </c>
      <c r="G14895" s="3">
        <v>4836</v>
      </c>
      <c r="H14895" s="3">
        <v>24.1584</v>
      </c>
      <c r="I14895" s="3">
        <v>113.54448000000001</v>
      </c>
      <c r="J14895" s="3">
        <v>2553.54288</v>
      </c>
      <c r="K14895" s="4">
        <v>0.35</v>
      </c>
      <c r="L14895" s="73">
        <v>4635.6624590769225</v>
      </c>
    </row>
    <row r="14896" spans="1:12" x14ac:dyDescent="0.35">
      <c r="A14896" s="1" t="s">
        <v>25010</v>
      </c>
      <c r="B14896" t="s">
        <v>19763</v>
      </c>
      <c r="C14896" t="s">
        <v>34</v>
      </c>
      <c r="D14896" t="s">
        <v>35</v>
      </c>
      <c r="E14896">
        <v>1</v>
      </c>
      <c r="F14896" s="2">
        <v>18362.38</v>
      </c>
      <c r="G14896" s="3">
        <v>40221</v>
      </c>
      <c r="H14896" s="3">
        <v>183.62380000000002</v>
      </c>
      <c r="I14896" s="3">
        <v>863.03186000000005</v>
      </c>
      <c r="J14896" s="3">
        <v>19409.035660000001</v>
      </c>
      <c r="K14896" s="4">
        <v>0.35</v>
      </c>
      <c r="L14896" s="73">
        <v>35234.864736615382</v>
      </c>
    </row>
    <row r="14897" spans="1:12" x14ac:dyDescent="0.35">
      <c r="A14897" s="1" t="s">
        <v>25011</v>
      </c>
      <c r="B14897" t="s">
        <v>25012</v>
      </c>
      <c r="C14897" t="s">
        <v>363</v>
      </c>
      <c r="D14897" t="s">
        <v>364</v>
      </c>
      <c r="E14897">
        <v>1</v>
      </c>
      <c r="F14897" s="2">
        <v>266</v>
      </c>
      <c r="G14897" s="3">
        <v>163</v>
      </c>
      <c r="H14897" s="3">
        <v>2.66</v>
      </c>
      <c r="I14897" s="3">
        <v>12.502000000000001</v>
      </c>
      <c r="J14897" s="3">
        <v>281.16200000000003</v>
      </c>
      <c r="K14897" s="4">
        <v>0.35</v>
      </c>
      <c r="L14897" s="73">
        <v>510.41716923076928</v>
      </c>
    </row>
    <row r="14898" spans="1:12" x14ac:dyDescent="0.35">
      <c r="A14898" s="1" t="s">
        <v>25013</v>
      </c>
      <c r="B14898" t="s">
        <v>25014</v>
      </c>
      <c r="C14898" t="s">
        <v>26</v>
      </c>
      <c r="D14898" t="s">
        <v>27</v>
      </c>
      <c r="E14898">
        <v>1</v>
      </c>
      <c r="F14898" s="2">
        <v>57.71</v>
      </c>
      <c r="G14898" s="3">
        <v>118.02</v>
      </c>
      <c r="H14898" s="3">
        <v>0.57710000000000006</v>
      </c>
      <c r="I14898" s="3">
        <v>2.7123699999999999</v>
      </c>
      <c r="J14898" s="3">
        <v>60.999470000000002</v>
      </c>
      <c r="K14898" s="4">
        <v>0.35</v>
      </c>
      <c r="L14898" s="73">
        <v>110.73749938461538</v>
      </c>
    </row>
    <row r="14899" spans="1:12" x14ac:dyDescent="0.35">
      <c r="A14899" s="1" t="s">
        <v>25015</v>
      </c>
      <c r="B14899" t="s">
        <v>20020</v>
      </c>
      <c r="C14899" t="s">
        <v>34</v>
      </c>
      <c r="D14899" t="s">
        <v>35</v>
      </c>
      <c r="E14899">
        <v>1</v>
      </c>
      <c r="F14899" s="2">
        <v>5533.46</v>
      </c>
      <c r="G14899" s="3">
        <v>17499.944</v>
      </c>
      <c r="H14899" s="3">
        <v>55.334600000000002</v>
      </c>
      <c r="I14899" s="3">
        <v>260.07262000000003</v>
      </c>
      <c r="J14899" s="3">
        <v>5848.8672200000001</v>
      </c>
      <c r="K14899" s="4">
        <v>0.35</v>
      </c>
      <c r="L14899" s="73">
        <v>10617.943568615385</v>
      </c>
    </row>
    <row r="14900" spans="1:12" x14ac:dyDescent="0.35">
      <c r="A14900" s="1" t="s">
        <v>25016</v>
      </c>
      <c r="B14900" t="s">
        <v>13780</v>
      </c>
      <c r="C14900" t="s">
        <v>34</v>
      </c>
      <c r="D14900" t="s">
        <v>35</v>
      </c>
      <c r="E14900">
        <v>1</v>
      </c>
      <c r="F14900" s="2">
        <v>145.5</v>
      </c>
      <c r="G14900" s="3">
        <v>548</v>
      </c>
      <c r="H14900" s="3">
        <v>1.4550000000000001</v>
      </c>
      <c r="I14900" s="3">
        <v>6.8384999999999998</v>
      </c>
      <c r="J14900" s="3">
        <v>153.79350000000002</v>
      </c>
      <c r="K14900" s="4">
        <v>0.35</v>
      </c>
      <c r="L14900" s="73">
        <v>279.19435384615389</v>
      </c>
    </row>
    <row r="14901" spans="1:12" x14ac:dyDescent="0.35">
      <c r="A14901" s="1" t="s">
        <v>25017</v>
      </c>
      <c r="B14901" t="s">
        <v>25018</v>
      </c>
      <c r="C14901" t="s">
        <v>363</v>
      </c>
      <c r="D14901" t="s">
        <v>364</v>
      </c>
      <c r="E14901">
        <v>1</v>
      </c>
      <c r="F14901" s="2">
        <v>80.5</v>
      </c>
      <c r="G14901" s="3">
        <v>175.94</v>
      </c>
      <c r="H14901" s="3">
        <v>0.80500000000000005</v>
      </c>
      <c r="I14901" s="3">
        <v>3.7835000000000001</v>
      </c>
      <c r="J14901" s="3">
        <v>85.08850000000001</v>
      </c>
      <c r="K14901" s="4">
        <v>0.35000000000000003</v>
      </c>
      <c r="L14901" s="73">
        <v>154.46835384615386</v>
      </c>
    </row>
    <row r="14902" spans="1:12" x14ac:dyDescent="0.35">
      <c r="A14902" s="1" t="s">
        <v>25019</v>
      </c>
      <c r="B14902" t="s">
        <v>25020</v>
      </c>
      <c r="C14902" t="s">
        <v>363</v>
      </c>
      <c r="D14902" t="s">
        <v>364</v>
      </c>
      <c r="E14902">
        <v>1</v>
      </c>
      <c r="F14902" s="2">
        <v>326.37</v>
      </c>
      <c r="G14902" s="3">
        <v>994</v>
      </c>
      <c r="H14902" s="3">
        <v>3.2637</v>
      </c>
      <c r="I14902" s="3">
        <v>15.33939</v>
      </c>
      <c r="J14902" s="3">
        <v>344.97308999999996</v>
      </c>
      <c r="K14902" s="4">
        <v>0.34999999999999992</v>
      </c>
      <c r="L14902" s="73">
        <v>626.25884030769214</v>
      </c>
    </row>
    <row r="14903" spans="1:12" x14ac:dyDescent="0.35">
      <c r="A14903" s="1" t="s">
        <v>25021</v>
      </c>
      <c r="B14903" t="s">
        <v>19609</v>
      </c>
      <c r="C14903" t="s">
        <v>34</v>
      </c>
      <c r="D14903" t="s">
        <v>35</v>
      </c>
      <c r="E14903">
        <v>1</v>
      </c>
      <c r="F14903" s="2">
        <v>4371.84</v>
      </c>
      <c r="G14903" s="3">
        <v>11648</v>
      </c>
      <c r="H14903" s="3">
        <v>43.718400000000003</v>
      </c>
      <c r="I14903" s="3">
        <v>205.47648000000001</v>
      </c>
      <c r="J14903" s="3">
        <v>4621.0348800000002</v>
      </c>
      <c r="K14903" s="4">
        <v>0.35000000000000003</v>
      </c>
      <c r="L14903" s="73">
        <v>8388.9556283076927</v>
      </c>
    </row>
    <row r="14904" spans="1:12" x14ac:dyDescent="0.35">
      <c r="A14904" s="1" t="s">
        <v>25022</v>
      </c>
      <c r="B14904" t="s">
        <v>25023</v>
      </c>
      <c r="C14904" t="s">
        <v>363</v>
      </c>
      <c r="D14904" t="s">
        <v>364</v>
      </c>
      <c r="E14904">
        <v>1</v>
      </c>
      <c r="F14904" s="2">
        <v>675.95</v>
      </c>
      <c r="G14904" s="3">
        <v>1349</v>
      </c>
      <c r="H14904" s="3">
        <v>6.759500000000001</v>
      </c>
      <c r="I14904" s="3">
        <v>31.769650000000002</v>
      </c>
      <c r="J14904" s="3">
        <v>714.47915</v>
      </c>
      <c r="K14904" s="4">
        <v>0.34999999999999992</v>
      </c>
      <c r="L14904" s="73">
        <v>1297.0544569230769</v>
      </c>
    </row>
    <row r="14905" spans="1:12" x14ac:dyDescent="0.35">
      <c r="A14905" s="1" t="s">
        <v>25024</v>
      </c>
      <c r="B14905" t="s">
        <v>25025</v>
      </c>
      <c r="C14905" t="s">
        <v>34</v>
      </c>
      <c r="D14905" t="s">
        <v>35</v>
      </c>
      <c r="E14905">
        <v>1</v>
      </c>
      <c r="F14905" s="2">
        <v>0.18</v>
      </c>
      <c r="G14905" s="3">
        <v>296</v>
      </c>
      <c r="H14905" s="3">
        <v>1.8E-3</v>
      </c>
      <c r="I14905" s="3">
        <v>8.4600000000000005E-3</v>
      </c>
      <c r="J14905" s="3">
        <v>0.19025999999999998</v>
      </c>
      <c r="K14905" s="4">
        <v>0.35</v>
      </c>
      <c r="L14905" s="73">
        <v>0.34539507692307692</v>
      </c>
    </row>
    <row r="14906" spans="1:12" x14ac:dyDescent="0.35">
      <c r="A14906" s="1" t="s">
        <v>25026</v>
      </c>
      <c r="B14906" t="s">
        <v>25027</v>
      </c>
      <c r="C14906" t="s">
        <v>363</v>
      </c>
      <c r="D14906" t="s">
        <v>364</v>
      </c>
      <c r="E14906">
        <v>1</v>
      </c>
      <c r="F14906" s="2">
        <v>617.72</v>
      </c>
      <c r="G14906" s="3">
        <v>1181</v>
      </c>
      <c r="H14906" s="3">
        <v>6.1772</v>
      </c>
      <c r="I14906" s="3">
        <v>29.03284</v>
      </c>
      <c r="J14906" s="3">
        <v>652.93003999999996</v>
      </c>
      <c r="K14906" s="4">
        <v>0.35</v>
      </c>
      <c r="L14906" s="73">
        <v>1185.3191495384613</v>
      </c>
    </row>
    <row r="14907" spans="1:12" x14ac:dyDescent="0.35">
      <c r="A14907" s="1" t="s">
        <v>25028</v>
      </c>
      <c r="B14907" t="s">
        <v>25029</v>
      </c>
      <c r="C14907" t="s">
        <v>363</v>
      </c>
      <c r="D14907" t="s">
        <v>364</v>
      </c>
      <c r="E14907">
        <v>1</v>
      </c>
      <c r="F14907" s="2">
        <v>5210</v>
      </c>
      <c r="G14907" s="3">
        <v>9250</v>
      </c>
      <c r="H14907" s="3">
        <v>52.1</v>
      </c>
      <c r="I14907" s="3">
        <v>244.87</v>
      </c>
      <c r="J14907" s="3">
        <v>5506.97</v>
      </c>
      <c r="K14907" s="4">
        <v>0.35</v>
      </c>
      <c r="L14907" s="73">
        <v>9997.2686153846153</v>
      </c>
    </row>
    <row r="14908" spans="1:12" x14ac:dyDescent="0.35">
      <c r="A14908" s="1" t="s">
        <v>25030</v>
      </c>
      <c r="B14908" t="s">
        <v>21364</v>
      </c>
      <c r="C14908" t="s">
        <v>34</v>
      </c>
      <c r="D14908" t="s">
        <v>35</v>
      </c>
      <c r="E14908">
        <v>1</v>
      </c>
      <c r="F14908" s="2">
        <v>6290.46</v>
      </c>
      <c r="G14908" s="3">
        <v>17471</v>
      </c>
      <c r="H14908" s="3">
        <v>62.904600000000002</v>
      </c>
      <c r="I14908" s="3">
        <v>295.65161999999998</v>
      </c>
      <c r="J14908" s="3">
        <v>6649.0162199999995</v>
      </c>
      <c r="K14908" s="4">
        <v>0.35</v>
      </c>
      <c r="L14908" s="73">
        <v>12070.521753230767</v>
      </c>
    </row>
    <row r="14909" spans="1:12" x14ac:dyDescent="0.35">
      <c r="A14909" s="1" t="s">
        <v>25031</v>
      </c>
      <c r="B14909" t="s">
        <v>25032</v>
      </c>
      <c r="C14909" t="s">
        <v>363</v>
      </c>
      <c r="D14909" t="s">
        <v>364</v>
      </c>
      <c r="E14909">
        <v>1</v>
      </c>
      <c r="F14909" s="2">
        <v>547.88</v>
      </c>
      <c r="G14909" s="3">
        <v>2537</v>
      </c>
      <c r="H14909" s="3">
        <v>5.4787999999999997</v>
      </c>
      <c r="I14909" s="3">
        <v>25.750360000000001</v>
      </c>
      <c r="J14909" s="3">
        <v>579.10915999999997</v>
      </c>
      <c r="K14909" s="4">
        <v>0.35000000000000003</v>
      </c>
      <c r="L14909" s="73">
        <v>1051.3058596923076</v>
      </c>
    </row>
    <row r="14910" spans="1:12" x14ac:dyDescent="0.35">
      <c r="A14910" s="1" t="s">
        <v>25033</v>
      </c>
      <c r="B14910" t="s">
        <v>22030</v>
      </c>
      <c r="C14910" t="s">
        <v>34</v>
      </c>
      <c r="D14910" t="s">
        <v>35</v>
      </c>
      <c r="E14910">
        <v>1</v>
      </c>
      <c r="F14910" s="2">
        <v>22241.14</v>
      </c>
      <c r="G14910" s="3">
        <v>61776</v>
      </c>
      <c r="H14910" s="3">
        <v>222.41139999999999</v>
      </c>
      <c r="I14910" s="3">
        <v>1045.33358</v>
      </c>
      <c r="J14910" s="3">
        <v>23508.884979999999</v>
      </c>
      <c r="K14910" s="4">
        <v>0.35000000000000003</v>
      </c>
      <c r="L14910" s="73">
        <v>42677.668117538458</v>
      </c>
    </row>
    <row r="14911" spans="1:12" x14ac:dyDescent="0.35">
      <c r="A14911" s="1" t="s">
        <v>25034</v>
      </c>
      <c r="B14911" t="s">
        <v>19531</v>
      </c>
      <c r="C14911" t="s">
        <v>13</v>
      </c>
      <c r="D14911" t="s">
        <v>14</v>
      </c>
      <c r="E14911">
        <v>1</v>
      </c>
      <c r="F14911" s="2">
        <v>637.55999999999995</v>
      </c>
      <c r="G14911" s="3">
        <v>1275</v>
      </c>
      <c r="H14911" s="3">
        <v>6.3755999999999995</v>
      </c>
      <c r="I14911" s="3">
        <v>29.965319999999998</v>
      </c>
      <c r="J14911" s="3">
        <v>673.90091999999993</v>
      </c>
      <c r="K14911" s="4">
        <v>0.35</v>
      </c>
      <c r="L14911" s="73">
        <v>1223.3893624615382</v>
      </c>
    </row>
    <row r="14912" spans="1:12" x14ac:dyDescent="0.35">
      <c r="A14912" s="1" t="s">
        <v>25035</v>
      </c>
      <c r="B14912" t="s">
        <v>25036</v>
      </c>
      <c r="C14912" t="s">
        <v>34</v>
      </c>
      <c r="D14912" t="s">
        <v>35</v>
      </c>
      <c r="E14912">
        <v>1</v>
      </c>
      <c r="F14912" s="2">
        <v>0.18</v>
      </c>
      <c r="G14912" s="3">
        <v>508</v>
      </c>
      <c r="H14912" s="3">
        <v>1.8E-3</v>
      </c>
      <c r="I14912" s="3">
        <v>8.4600000000000005E-3</v>
      </c>
      <c r="J14912" s="3">
        <v>0.19025999999999998</v>
      </c>
      <c r="K14912" s="4">
        <v>0.35</v>
      </c>
      <c r="L14912" s="73">
        <v>0.34539507692307692</v>
      </c>
    </row>
    <row r="14913" spans="1:12" x14ac:dyDescent="0.35">
      <c r="A14913" s="1" t="s">
        <v>25037</v>
      </c>
      <c r="B14913" t="s">
        <v>25038</v>
      </c>
      <c r="C14913" t="s">
        <v>34</v>
      </c>
      <c r="D14913" t="s">
        <v>35</v>
      </c>
      <c r="E14913">
        <v>1</v>
      </c>
      <c r="F14913" s="2">
        <v>304.55</v>
      </c>
      <c r="G14913" s="3">
        <v>560</v>
      </c>
      <c r="H14913" s="3">
        <v>3.0455000000000001</v>
      </c>
      <c r="I14913" s="3">
        <v>14.31385</v>
      </c>
      <c r="J14913" s="3">
        <v>321.90935000000002</v>
      </c>
      <c r="K14913" s="4">
        <v>0.35</v>
      </c>
      <c r="L14913" s="73">
        <v>584.38928153846155</v>
      </c>
    </row>
    <row r="14914" spans="1:12" x14ac:dyDescent="0.35">
      <c r="A14914" s="1" t="s">
        <v>25039</v>
      </c>
      <c r="B14914" t="s">
        <v>25040</v>
      </c>
      <c r="C14914" t="s">
        <v>17</v>
      </c>
      <c r="D14914" t="s">
        <v>18</v>
      </c>
      <c r="E14914">
        <v>1</v>
      </c>
      <c r="F14914" s="2">
        <v>38</v>
      </c>
      <c r="G14914" s="3">
        <v>227</v>
      </c>
      <c r="H14914" s="3">
        <v>0.38</v>
      </c>
      <c r="I14914" s="3">
        <v>1.786</v>
      </c>
      <c r="J14914" s="3">
        <v>40.166000000000004</v>
      </c>
      <c r="K14914" s="4">
        <v>0.35000000000000003</v>
      </c>
      <c r="L14914" s="73">
        <v>72.916738461538472</v>
      </c>
    </row>
    <row r="14915" spans="1:12" x14ac:dyDescent="0.35">
      <c r="A14915" s="1" t="s">
        <v>25041</v>
      </c>
      <c r="B14915" t="s">
        <v>25042</v>
      </c>
      <c r="C14915" t="s">
        <v>363</v>
      </c>
      <c r="D14915" t="s">
        <v>364</v>
      </c>
      <c r="E14915">
        <v>1</v>
      </c>
      <c r="F14915" s="2">
        <v>554.63</v>
      </c>
      <c r="G14915" s="3">
        <v>271</v>
      </c>
      <c r="H14915" s="3">
        <v>5.5463000000000005</v>
      </c>
      <c r="I14915" s="3">
        <v>26.067609999999998</v>
      </c>
      <c r="J14915" s="3">
        <v>586.24390999999991</v>
      </c>
      <c r="K14915" s="4">
        <v>0.35</v>
      </c>
      <c r="L14915" s="73">
        <v>1064.258175076923</v>
      </c>
    </row>
    <row r="14916" spans="1:12" x14ac:dyDescent="0.35">
      <c r="A14916" s="1" t="s">
        <v>25043</v>
      </c>
      <c r="B14916" t="s">
        <v>25044</v>
      </c>
      <c r="C14916" t="s">
        <v>26</v>
      </c>
      <c r="D14916" t="s">
        <v>27</v>
      </c>
      <c r="E14916">
        <v>1</v>
      </c>
      <c r="F14916" s="2">
        <v>263.82</v>
      </c>
      <c r="G14916" s="3">
        <v>538</v>
      </c>
      <c r="H14916" s="3">
        <v>2.6381999999999999</v>
      </c>
      <c r="I14916" s="3">
        <v>12.39954</v>
      </c>
      <c r="J14916" s="3">
        <v>278.85773999999998</v>
      </c>
      <c r="K14916" s="4">
        <v>0.35</v>
      </c>
      <c r="L14916" s="73">
        <v>506.23405107692304</v>
      </c>
    </row>
    <row r="14917" spans="1:12" x14ac:dyDescent="0.35">
      <c r="A14917" s="1" t="s">
        <v>25045</v>
      </c>
      <c r="B14917" t="s">
        <v>25046</v>
      </c>
      <c r="C14917" t="s">
        <v>363</v>
      </c>
      <c r="D14917" t="s">
        <v>364</v>
      </c>
      <c r="E14917">
        <v>1</v>
      </c>
      <c r="F14917" s="2">
        <v>15280</v>
      </c>
      <c r="G14917" s="3">
        <v>25229</v>
      </c>
      <c r="H14917" s="3">
        <v>152.80000000000001</v>
      </c>
      <c r="I14917" s="3">
        <v>718.16</v>
      </c>
      <c r="J14917" s="3">
        <v>16150.96</v>
      </c>
      <c r="K14917" s="4">
        <v>0.35</v>
      </c>
      <c r="L14917" s="73">
        <v>29320.204307692307</v>
      </c>
    </row>
    <row r="14918" spans="1:12" x14ac:dyDescent="0.35">
      <c r="A14918" s="1" t="s">
        <v>25047</v>
      </c>
      <c r="B14918" t="s">
        <v>1571</v>
      </c>
      <c r="C14918" t="s">
        <v>34</v>
      </c>
      <c r="D14918" t="s">
        <v>35</v>
      </c>
      <c r="E14918">
        <v>1</v>
      </c>
      <c r="F14918" s="2">
        <v>29401.22</v>
      </c>
      <c r="G14918" s="3">
        <v>81660</v>
      </c>
      <c r="H14918" s="3">
        <v>294.01220000000001</v>
      </c>
      <c r="I14918" s="3">
        <v>1381.85734</v>
      </c>
      <c r="J14918" s="3">
        <v>31077.089540000001</v>
      </c>
      <c r="K14918" s="4">
        <v>0.35000000000000003</v>
      </c>
      <c r="L14918" s="73">
        <v>56416.870241846154</v>
      </c>
    </row>
    <row r="14919" spans="1:12" x14ac:dyDescent="0.35">
      <c r="A14919" s="1" t="s">
        <v>25048</v>
      </c>
      <c r="B14919" t="s">
        <v>21134</v>
      </c>
      <c r="C14919" t="s">
        <v>34</v>
      </c>
      <c r="D14919" t="s">
        <v>35</v>
      </c>
      <c r="E14919">
        <v>1</v>
      </c>
      <c r="F14919" s="2">
        <v>6593.4</v>
      </c>
      <c r="G14919" s="3">
        <v>18310</v>
      </c>
      <c r="H14919" s="3">
        <v>65.933999999999997</v>
      </c>
      <c r="I14919" s="3">
        <v>309.88979999999998</v>
      </c>
      <c r="J14919" s="3">
        <v>6969.2237999999998</v>
      </c>
      <c r="K14919" s="4">
        <v>0.34999999999999992</v>
      </c>
      <c r="L14919" s="73">
        <v>12651.821667692306</v>
      </c>
    </row>
    <row r="14920" spans="1:12" x14ac:dyDescent="0.35">
      <c r="A14920" s="1" t="s">
        <v>25049</v>
      </c>
      <c r="B14920" t="s">
        <v>24044</v>
      </c>
      <c r="C14920" t="s">
        <v>13</v>
      </c>
      <c r="D14920" t="s">
        <v>14</v>
      </c>
      <c r="E14920">
        <v>1</v>
      </c>
      <c r="F14920" s="2">
        <v>283.92</v>
      </c>
      <c r="G14920" s="3">
        <v>569</v>
      </c>
      <c r="H14920" s="3">
        <v>2.8392000000000004</v>
      </c>
      <c r="I14920" s="3">
        <v>13.344240000000001</v>
      </c>
      <c r="J14920" s="3">
        <v>300.10344000000003</v>
      </c>
      <c r="K14920" s="4">
        <v>0.35</v>
      </c>
      <c r="L14920" s="73">
        <v>544.80316800000003</v>
      </c>
    </row>
    <row r="14921" spans="1:12" x14ac:dyDescent="0.35">
      <c r="A14921" s="1" t="s">
        <v>25050</v>
      </c>
      <c r="B14921" t="s">
        <v>25051</v>
      </c>
      <c r="C14921" t="s">
        <v>363</v>
      </c>
      <c r="D14921" t="s">
        <v>364</v>
      </c>
      <c r="E14921">
        <v>1</v>
      </c>
      <c r="F14921" s="2">
        <v>29.71</v>
      </c>
      <c r="G14921" s="3">
        <v>60</v>
      </c>
      <c r="H14921" s="3">
        <v>0.29710000000000003</v>
      </c>
      <c r="I14921" s="3">
        <v>1.3963700000000001</v>
      </c>
      <c r="J14921" s="3">
        <v>31.403470000000002</v>
      </c>
      <c r="K14921" s="4">
        <v>0.35</v>
      </c>
      <c r="L14921" s="73">
        <v>57.009376307692307</v>
      </c>
    </row>
    <row r="14922" spans="1:12" x14ac:dyDescent="0.35">
      <c r="A14922" s="1" t="s">
        <v>25052</v>
      </c>
      <c r="B14922" t="s">
        <v>25053</v>
      </c>
      <c r="C14922" t="s">
        <v>363</v>
      </c>
      <c r="D14922" t="s">
        <v>364</v>
      </c>
      <c r="E14922">
        <v>1</v>
      </c>
      <c r="F14922" s="2">
        <v>170.66</v>
      </c>
      <c r="G14922" s="3">
        <v>372.99</v>
      </c>
      <c r="H14922" s="3">
        <v>1.7065999999999999</v>
      </c>
      <c r="I14922" s="3">
        <v>8.02102</v>
      </c>
      <c r="J14922" s="3">
        <v>180.38762</v>
      </c>
      <c r="K14922" s="4">
        <v>0.35000000000000003</v>
      </c>
      <c r="L14922" s="73">
        <v>327.47291015384616</v>
      </c>
    </row>
    <row r="14923" spans="1:12" x14ac:dyDescent="0.35">
      <c r="A14923" s="1" t="s">
        <v>25054</v>
      </c>
      <c r="B14923" t="s">
        <v>25055</v>
      </c>
      <c r="C14923" t="s">
        <v>363</v>
      </c>
      <c r="D14923" t="s">
        <v>364</v>
      </c>
      <c r="E14923">
        <v>1</v>
      </c>
      <c r="F14923" s="2">
        <v>148.5</v>
      </c>
      <c r="G14923" s="3">
        <v>285</v>
      </c>
      <c r="H14923" s="3">
        <v>1.4850000000000001</v>
      </c>
      <c r="I14923" s="3">
        <v>6.9794999999999998</v>
      </c>
      <c r="J14923" s="3">
        <v>156.96450000000002</v>
      </c>
      <c r="K14923" s="4">
        <v>0.35</v>
      </c>
      <c r="L14923" s="73">
        <v>284.9509384615385</v>
      </c>
    </row>
    <row r="14924" spans="1:12" x14ac:dyDescent="0.35">
      <c r="A14924" s="1" t="s">
        <v>25056</v>
      </c>
      <c r="B14924" t="s">
        <v>25057</v>
      </c>
      <c r="C14924" t="s">
        <v>363</v>
      </c>
      <c r="D14924" t="s">
        <v>364</v>
      </c>
      <c r="E14924">
        <v>1</v>
      </c>
      <c r="F14924" s="2">
        <v>106</v>
      </c>
      <c r="G14924" s="3">
        <v>433</v>
      </c>
      <c r="H14924" s="3">
        <v>1.06</v>
      </c>
      <c r="I14924" s="3">
        <v>4.9820000000000002</v>
      </c>
      <c r="J14924" s="3">
        <v>112.042</v>
      </c>
      <c r="K14924" s="4">
        <v>0.35</v>
      </c>
      <c r="L14924" s="73">
        <v>203.39932307692305</v>
      </c>
    </row>
    <row r="14925" spans="1:12" x14ac:dyDescent="0.35">
      <c r="A14925" s="1" t="s">
        <v>25058</v>
      </c>
      <c r="B14925" t="s">
        <v>25059</v>
      </c>
      <c r="C14925" t="s">
        <v>13</v>
      </c>
      <c r="D14925" t="s">
        <v>14</v>
      </c>
      <c r="E14925">
        <v>1</v>
      </c>
      <c r="F14925" s="2">
        <v>345.1</v>
      </c>
      <c r="G14925" s="3">
        <v>550</v>
      </c>
      <c r="H14925" s="3">
        <v>3.4510000000000005</v>
      </c>
      <c r="I14925" s="3">
        <v>16.2197</v>
      </c>
      <c r="J14925" s="3">
        <v>364.77070000000003</v>
      </c>
      <c r="K14925" s="4">
        <v>0.34999999999999992</v>
      </c>
      <c r="L14925" s="73">
        <v>662.19911692307687</v>
      </c>
    </row>
    <row r="14926" spans="1:12" x14ac:dyDescent="0.35">
      <c r="A14926" s="1" t="s">
        <v>25060</v>
      </c>
      <c r="B14926" t="s">
        <v>22310</v>
      </c>
      <c r="C14926" t="s">
        <v>13</v>
      </c>
      <c r="D14926" t="s">
        <v>14</v>
      </c>
      <c r="E14926">
        <v>1</v>
      </c>
      <c r="F14926" s="2">
        <v>112.56</v>
      </c>
      <c r="G14926" s="3">
        <v>226</v>
      </c>
      <c r="H14926" s="3">
        <v>1.1256000000000002</v>
      </c>
      <c r="I14926" s="3">
        <v>5.2903200000000004</v>
      </c>
      <c r="J14926" s="3">
        <v>118.97592</v>
      </c>
      <c r="K14926" s="4">
        <v>0.35</v>
      </c>
      <c r="L14926" s="73">
        <v>215.98705476923075</v>
      </c>
    </row>
    <row r="14927" spans="1:12" x14ac:dyDescent="0.35">
      <c r="A14927" s="1" t="s">
        <v>25061</v>
      </c>
      <c r="B14927" t="s">
        <v>19719</v>
      </c>
      <c r="C14927" t="s">
        <v>13</v>
      </c>
      <c r="D14927" t="s">
        <v>14</v>
      </c>
      <c r="E14927">
        <v>1</v>
      </c>
      <c r="F14927" s="2">
        <v>1478.4</v>
      </c>
      <c r="G14927" s="3">
        <v>2959</v>
      </c>
      <c r="H14927" s="3">
        <v>14.784000000000001</v>
      </c>
      <c r="I14927" s="3">
        <v>69.484800000000007</v>
      </c>
      <c r="J14927" s="3">
        <v>1562.6688000000001</v>
      </c>
      <c r="K14927" s="4">
        <v>0.35000000000000003</v>
      </c>
      <c r="L14927" s="73">
        <v>2836.8448984615388</v>
      </c>
    </row>
    <row r="14928" spans="1:12" x14ac:dyDescent="0.35">
      <c r="A14928" s="1" t="s">
        <v>25062</v>
      </c>
      <c r="B14928" t="s">
        <v>25063</v>
      </c>
      <c r="C14928" t="s">
        <v>13</v>
      </c>
      <c r="D14928" t="s">
        <v>14</v>
      </c>
      <c r="E14928">
        <v>1</v>
      </c>
      <c r="F14928" s="2">
        <v>925.68</v>
      </c>
      <c r="G14928" s="3">
        <v>1854</v>
      </c>
      <c r="H14928" s="3">
        <v>9.2568000000000001</v>
      </c>
      <c r="I14928" s="3">
        <v>43.506959999999999</v>
      </c>
      <c r="J14928" s="3">
        <v>978.44376</v>
      </c>
      <c r="K14928" s="4">
        <v>0.35</v>
      </c>
      <c r="L14928" s="73">
        <v>1776.2517489230768</v>
      </c>
    </row>
    <row r="14929" spans="1:12" x14ac:dyDescent="0.35">
      <c r="A14929" s="1" t="s">
        <v>25064</v>
      </c>
      <c r="B14929" t="s">
        <v>25065</v>
      </c>
      <c r="C14929" t="s">
        <v>13</v>
      </c>
      <c r="D14929" t="s">
        <v>14</v>
      </c>
      <c r="E14929">
        <v>1</v>
      </c>
      <c r="F14929" s="2">
        <v>12.6</v>
      </c>
      <c r="G14929" s="3">
        <v>25</v>
      </c>
      <c r="H14929" s="3">
        <v>0.126</v>
      </c>
      <c r="I14929" s="3">
        <v>0.59219999999999995</v>
      </c>
      <c r="J14929" s="3">
        <v>13.318199999999999</v>
      </c>
      <c r="K14929" s="4">
        <v>0.34999999999999992</v>
      </c>
      <c r="L14929" s="73">
        <v>24.177655384615381</v>
      </c>
    </row>
    <row r="14930" spans="1:12" x14ac:dyDescent="0.35">
      <c r="A14930" s="1" t="s">
        <v>25066</v>
      </c>
      <c r="B14930" t="s">
        <v>1961</v>
      </c>
      <c r="C14930" t="s">
        <v>13</v>
      </c>
      <c r="D14930" t="s">
        <v>14</v>
      </c>
      <c r="E14930">
        <v>1</v>
      </c>
      <c r="F14930" s="2">
        <v>2239.44</v>
      </c>
      <c r="G14930" s="3">
        <v>4483</v>
      </c>
      <c r="H14930" s="3">
        <v>22.394400000000001</v>
      </c>
      <c r="I14930" s="3">
        <v>105.25368</v>
      </c>
      <c r="J14930" s="3">
        <v>2367.08808</v>
      </c>
      <c r="K14930" s="4">
        <v>0.35</v>
      </c>
      <c r="L14930" s="73">
        <v>4297.1752836923079</v>
      </c>
    </row>
    <row r="14931" spans="1:12" x14ac:dyDescent="0.35">
      <c r="A14931" s="1" t="s">
        <v>25067</v>
      </c>
      <c r="B14931" t="s">
        <v>25068</v>
      </c>
      <c r="C14931" t="s">
        <v>363</v>
      </c>
      <c r="D14931" t="s">
        <v>364</v>
      </c>
      <c r="E14931">
        <v>1</v>
      </c>
      <c r="F14931" s="2">
        <v>4135.45</v>
      </c>
      <c r="G14931" s="3">
        <v>8278</v>
      </c>
      <c r="H14931" s="3">
        <v>41.354500000000002</v>
      </c>
      <c r="I14931" s="3">
        <v>194.36615</v>
      </c>
      <c r="J14931" s="3">
        <v>4371.17065</v>
      </c>
      <c r="K14931" s="4">
        <v>0.35000000000000003</v>
      </c>
      <c r="L14931" s="73">
        <v>7935.3559492307695</v>
      </c>
    </row>
    <row r="14932" spans="1:12" x14ac:dyDescent="0.35">
      <c r="A14932" s="1" t="s">
        <v>25069</v>
      </c>
      <c r="B14932" t="s">
        <v>25070</v>
      </c>
      <c r="C14932" t="s">
        <v>34</v>
      </c>
      <c r="D14932" t="s">
        <v>35</v>
      </c>
      <c r="E14932">
        <v>1</v>
      </c>
      <c r="F14932" s="2">
        <v>140.78</v>
      </c>
      <c r="G14932" s="3">
        <v>344.60160000000002</v>
      </c>
      <c r="H14932" s="3">
        <v>1.4077999999999999</v>
      </c>
      <c r="I14932" s="3">
        <v>6.6166600000000004</v>
      </c>
      <c r="J14932" s="3">
        <v>148.80446000000001</v>
      </c>
      <c r="K14932" s="4">
        <v>0.35</v>
      </c>
      <c r="L14932" s="73">
        <v>270.13732738461539</v>
      </c>
    </row>
    <row r="14933" spans="1:12" x14ac:dyDescent="0.35">
      <c r="A14933" s="1" t="s">
        <v>25071</v>
      </c>
      <c r="B14933" t="s">
        <v>25072</v>
      </c>
      <c r="C14933" t="s">
        <v>13</v>
      </c>
      <c r="D14933" t="s">
        <v>14</v>
      </c>
      <c r="E14933">
        <v>1</v>
      </c>
      <c r="F14933" s="2">
        <v>24.36</v>
      </c>
      <c r="G14933" s="3">
        <v>49</v>
      </c>
      <c r="H14933" s="3">
        <v>0.24360000000000001</v>
      </c>
      <c r="I14933" s="3">
        <v>1.1449199999999999</v>
      </c>
      <c r="J14933" s="3">
        <v>25.748519999999999</v>
      </c>
      <c r="K14933" s="4">
        <v>0.35000000000000003</v>
      </c>
      <c r="L14933" s="73">
        <v>46.743467076923075</v>
      </c>
    </row>
    <row r="14934" spans="1:12" x14ac:dyDescent="0.35">
      <c r="A14934" s="1" t="s">
        <v>25073</v>
      </c>
      <c r="B14934" t="s">
        <v>1571</v>
      </c>
      <c r="C14934" t="s">
        <v>34</v>
      </c>
      <c r="D14934" t="s">
        <v>35</v>
      </c>
      <c r="E14934">
        <v>1</v>
      </c>
      <c r="F14934" s="2">
        <v>27405.38</v>
      </c>
      <c r="G14934" s="3">
        <v>76118</v>
      </c>
      <c r="H14934" s="3">
        <v>274.05380000000002</v>
      </c>
      <c r="I14934" s="3">
        <v>1288.05286</v>
      </c>
      <c r="J14934" s="3">
        <v>28967.486660000002</v>
      </c>
      <c r="K14934" s="4">
        <v>0.35000000000000003</v>
      </c>
      <c r="L14934" s="73">
        <v>52587.129628923081</v>
      </c>
    </row>
    <row r="14935" spans="1:12" x14ac:dyDescent="0.35">
      <c r="A14935" s="1">
        <v>23450</v>
      </c>
      <c r="B14935" t="s">
        <v>25074</v>
      </c>
      <c r="C14935" t="s">
        <v>34</v>
      </c>
      <c r="D14935" t="s">
        <v>35</v>
      </c>
      <c r="E14935">
        <v>1</v>
      </c>
      <c r="F14935" s="2">
        <v>0.27300000000000002</v>
      </c>
      <c r="G14935" s="3">
        <v>1</v>
      </c>
      <c r="H14935" s="3">
        <v>2.7300000000000002E-3</v>
      </c>
      <c r="I14935" s="3">
        <v>1.2831E-2</v>
      </c>
      <c r="J14935" s="3">
        <v>0.28856100000000001</v>
      </c>
      <c r="K14935" s="4">
        <v>0.35</v>
      </c>
      <c r="L14935" s="73">
        <v>0.52384920000000001</v>
      </c>
    </row>
    <row r="14936" spans="1:12" x14ac:dyDescent="0.35">
      <c r="A14936" s="1" t="s">
        <v>25075</v>
      </c>
      <c r="B14936" t="s">
        <v>25076</v>
      </c>
      <c r="C14936" t="s">
        <v>363</v>
      </c>
      <c r="D14936" t="s">
        <v>364</v>
      </c>
      <c r="E14936">
        <v>1</v>
      </c>
      <c r="F14936" s="2">
        <v>1040.06</v>
      </c>
      <c r="G14936" s="3">
        <v>137</v>
      </c>
      <c r="H14936" s="3">
        <v>10.400599999999999</v>
      </c>
      <c r="I14936" s="3">
        <v>48.882819999999995</v>
      </c>
      <c r="J14936" s="3">
        <v>1099.3434199999999</v>
      </c>
      <c r="K14936" s="4">
        <v>0.35</v>
      </c>
      <c r="L14936" s="73">
        <v>1995.7311316923076</v>
      </c>
    </row>
    <row r="14937" spans="1:12" x14ac:dyDescent="0.35">
      <c r="A14937" s="1" t="s">
        <v>25077</v>
      </c>
      <c r="B14937" t="s">
        <v>20322</v>
      </c>
      <c r="C14937" t="s">
        <v>34</v>
      </c>
      <c r="D14937" t="s">
        <v>35</v>
      </c>
      <c r="E14937">
        <v>1</v>
      </c>
      <c r="F14937" s="2">
        <v>15916.35</v>
      </c>
      <c r="G14937" s="3">
        <v>42657</v>
      </c>
      <c r="H14937" s="3">
        <v>159.1635</v>
      </c>
      <c r="I14937" s="3">
        <v>748.06844999999998</v>
      </c>
      <c r="J14937" s="3">
        <v>16823.58195</v>
      </c>
      <c r="K14937" s="4">
        <v>0.35</v>
      </c>
      <c r="L14937" s="73">
        <v>30541.271847692304</v>
      </c>
    </row>
    <row r="14938" spans="1:12" x14ac:dyDescent="0.35">
      <c r="A14938" s="1">
        <v>728102</v>
      </c>
      <c r="B14938" t="s">
        <v>23020</v>
      </c>
      <c r="C14938" t="s">
        <v>34</v>
      </c>
      <c r="D14938" t="s">
        <v>35</v>
      </c>
      <c r="E14938">
        <v>1</v>
      </c>
      <c r="F14938" s="2">
        <v>0.17499999999999999</v>
      </c>
      <c r="G14938" s="3">
        <v>1</v>
      </c>
      <c r="H14938" s="3">
        <v>1.7499999999999998E-3</v>
      </c>
      <c r="I14938" s="3">
        <v>8.2249999999999997E-3</v>
      </c>
      <c r="J14938" s="3">
        <v>0.184975</v>
      </c>
      <c r="K14938" s="4">
        <v>0.35</v>
      </c>
      <c r="L14938" s="73">
        <v>0.33580076923076918</v>
      </c>
    </row>
    <row r="14939" spans="1:12" x14ac:dyDescent="0.35">
      <c r="A14939" s="1" t="s">
        <v>25078</v>
      </c>
      <c r="B14939" t="s">
        <v>25079</v>
      </c>
      <c r="C14939" t="s">
        <v>13</v>
      </c>
      <c r="D14939" t="s">
        <v>14</v>
      </c>
      <c r="E14939">
        <v>1</v>
      </c>
      <c r="F14939" s="2">
        <v>255.36519999999999</v>
      </c>
      <c r="G14939" s="3">
        <v>584</v>
      </c>
      <c r="H14939" s="3">
        <v>2.553652</v>
      </c>
      <c r="I14939" s="3">
        <v>12.0021644</v>
      </c>
      <c r="J14939" s="3">
        <v>269.92101640000004</v>
      </c>
      <c r="K14939" s="4">
        <v>0.35</v>
      </c>
      <c r="L14939" s="73">
        <v>490.01046054153852</v>
      </c>
    </row>
    <row r="14940" spans="1:12" x14ac:dyDescent="0.35">
      <c r="A14940" s="1" t="s">
        <v>25080</v>
      </c>
      <c r="B14940" t="s">
        <v>25081</v>
      </c>
      <c r="C14940" t="s">
        <v>363</v>
      </c>
      <c r="D14940" t="s">
        <v>364</v>
      </c>
      <c r="E14940">
        <v>1</v>
      </c>
      <c r="F14940" s="2">
        <v>51.52</v>
      </c>
      <c r="G14940" s="3">
        <v>112.6</v>
      </c>
      <c r="H14940" s="3">
        <v>0.51519999999999999</v>
      </c>
      <c r="I14940" s="3">
        <v>2.42144</v>
      </c>
      <c r="J14940" s="3">
        <v>54.45664</v>
      </c>
      <c r="K14940" s="4">
        <v>0.35</v>
      </c>
      <c r="L14940" s="73">
        <v>98.859746461538464</v>
      </c>
    </row>
    <row r="14941" spans="1:12" x14ac:dyDescent="0.35">
      <c r="A14941" s="1" t="s">
        <v>25082</v>
      </c>
      <c r="B14941" t="s">
        <v>22180</v>
      </c>
      <c r="C14941" t="s">
        <v>26</v>
      </c>
      <c r="D14941" t="s">
        <v>27</v>
      </c>
      <c r="E14941">
        <v>1</v>
      </c>
      <c r="F14941" s="2">
        <v>10125</v>
      </c>
      <c r="G14941" s="3">
        <v>23382.240000000002</v>
      </c>
      <c r="H14941" s="3">
        <v>101.25</v>
      </c>
      <c r="I14941" s="3">
        <v>475.875</v>
      </c>
      <c r="J14941" s="3">
        <v>10702.125</v>
      </c>
      <c r="K14941" s="4">
        <v>0.35</v>
      </c>
      <c r="L14941" s="73">
        <v>19428.473076923077</v>
      </c>
    </row>
    <row r="14942" spans="1:12" x14ac:dyDescent="0.35">
      <c r="A14942" s="1" t="s">
        <v>25083</v>
      </c>
      <c r="B14942" t="s">
        <v>1973</v>
      </c>
      <c r="C14942" t="s">
        <v>13</v>
      </c>
      <c r="D14942" t="s">
        <v>14</v>
      </c>
      <c r="E14942">
        <v>1</v>
      </c>
      <c r="F14942" s="2">
        <v>1860.6</v>
      </c>
      <c r="G14942" s="3">
        <v>3724</v>
      </c>
      <c r="H14942" s="3">
        <v>18.605999999999998</v>
      </c>
      <c r="I14942" s="3">
        <v>87.4482</v>
      </c>
      <c r="J14942" s="3">
        <v>1966.6541999999999</v>
      </c>
      <c r="K14942" s="4">
        <v>0.35</v>
      </c>
      <c r="L14942" s="73">
        <v>3570.2337784615383</v>
      </c>
    </row>
    <row r="14943" spans="1:12" x14ac:dyDescent="0.35">
      <c r="A14943" s="1" t="s">
        <v>25084</v>
      </c>
      <c r="B14943" t="s">
        <v>25085</v>
      </c>
      <c r="C14943" t="s">
        <v>363</v>
      </c>
      <c r="D14943" t="s">
        <v>364</v>
      </c>
      <c r="E14943">
        <v>1</v>
      </c>
      <c r="F14943" s="2">
        <v>457.8</v>
      </c>
      <c r="G14943" s="3">
        <v>1028.0927999999999</v>
      </c>
      <c r="H14943" s="3">
        <v>4.5780000000000003</v>
      </c>
      <c r="I14943" s="3">
        <v>21.5166</v>
      </c>
      <c r="J14943" s="3">
        <v>483.89459999999997</v>
      </c>
      <c r="K14943" s="4">
        <v>0.35</v>
      </c>
      <c r="L14943" s="73">
        <v>878.45481230769224</v>
      </c>
    </row>
    <row r="14944" spans="1:12" x14ac:dyDescent="0.35">
      <c r="A14944" s="1" t="s">
        <v>25086</v>
      </c>
      <c r="B14944" t="s">
        <v>25087</v>
      </c>
      <c r="C14944" t="s">
        <v>26</v>
      </c>
      <c r="D14944" t="s">
        <v>27</v>
      </c>
      <c r="E14944">
        <v>1</v>
      </c>
      <c r="F14944" s="2">
        <v>435.6</v>
      </c>
      <c r="G14944" s="3">
        <v>952.03</v>
      </c>
      <c r="H14944" s="3">
        <v>4.3560000000000008</v>
      </c>
      <c r="I14944" s="3">
        <v>20.473200000000002</v>
      </c>
      <c r="J14944" s="3">
        <v>460.42920000000004</v>
      </c>
      <c r="K14944" s="4">
        <v>0.35</v>
      </c>
      <c r="L14944" s="73">
        <v>835.85608615384626</v>
      </c>
    </row>
    <row r="14945" spans="1:12" x14ac:dyDescent="0.35">
      <c r="A14945" s="1" t="s">
        <v>25088</v>
      </c>
      <c r="B14945" t="s">
        <v>20982</v>
      </c>
      <c r="C14945" t="s">
        <v>363</v>
      </c>
      <c r="D14945" t="s">
        <v>364</v>
      </c>
      <c r="E14945">
        <v>1</v>
      </c>
      <c r="F14945" s="2">
        <v>369.61</v>
      </c>
      <c r="G14945" s="3">
        <v>700.58</v>
      </c>
      <c r="H14945" s="3">
        <v>3.6961000000000004</v>
      </c>
      <c r="I14945" s="3">
        <v>17.371670000000002</v>
      </c>
      <c r="J14945" s="3">
        <v>390.67777000000001</v>
      </c>
      <c r="K14945" s="4">
        <v>0.34999999999999992</v>
      </c>
      <c r="L14945" s="73">
        <v>709.23041323076916</v>
      </c>
    </row>
    <row r="14946" spans="1:12" x14ac:dyDescent="0.35">
      <c r="A14946" s="1" t="s">
        <v>25089</v>
      </c>
      <c r="B14946" t="s">
        <v>20060</v>
      </c>
      <c r="C14946" t="s">
        <v>34</v>
      </c>
      <c r="D14946" t="s">
        <v>35</v>
      </c>
      <c r="E14946">
        <v>1</v>
      </c>
      <c r="F14946" s="2">
        <v>19746.34</v>
      </c>
      <c r="G14946" s="3">
        <v>54844</v>
      </c>
      <c r="H14946" s="3">
        <v>197.46340000000001</v>
      </c>
      <c r="I14946" s="3">
        <v>928.07798000000003</v>
      </c>
      <c r="J14946" s="3">
        <v>20871.881379999999</v>
      </c>
      <c r="K14946" s="4">
        <v>0.34999999999999992</v>
      </c>
      <c r="L14946" s="73">
        <v>37890.492351384608</v>
      </c>
    </row>
    <row r="14947" spans="1:12" x14ac:dyDescent="0.35">
      <c r="A14947" s="1" t="s">
        <v>25090</v>
      </c>
      <c r="B14947" t="s">
        <v>25091</v>
      </c>
      <c r="C14947" t="s">
        <v>13</v>
      </c>
      <c r="D14947" t="s">
        <v>14</v>
      </c>
      <c r="E14947">
        <v>1</v>
      </c>
      <c r="F14947" s="2">
        <v>124.151</v>
      </c>
      <c r="G14947" s="3">
        <v>295.68</v>
      </c>
      <c r="H14947" s="3">
        <v>1.2415099999999999</v>
      </c>
      <c r="I14947" s="3">
        <v>5.8350970000000002</v>
      </c>
      <c r="J14947" s="3">
        <v>131.22760700000001</v>
      </c>
      <c r="K14947" s="4">
        <v>0.35</v>
      </c>
      <c r="L14947" s="73">
        <v>238.22857886153847</v>
      </c>
    </row>
    <row r="14948" spans="1:12" x14ac:dyDescent="0.35">
      <c r="A14948" s="1" t="s">
        <v>25092</v>
      </c>
      <c r="B14948" t="s">
        <v>25093</v>
      </c>
      <c r="C14948" t="s">
        <v>363</v>
      </c>
      <c r="D14948" t="s">
        <v>364</v>
      </c>
      <c r="E14948">
        <v>1</v>
      </c>
      <c r="F14948" s="2">
        <v>23.8</v>
      </c>
      <c r="G14948" s="3">
        <v>52.02</v>
      </c>
      <c r="H14948" s="3">
        <v>0.23800000000000002</v>
      </c>
      <c r="I14948" s="3">
        <v>1.1186</v>
      </c>
      <c r="J14948" s="3">
        <v>25.156600000000001</v>
      </c>
      <c r="K14948" s="4">
        <v>0.35000000000000003</v>
      </c>
      <c r="L14948" s="73">
        <v>45.668904615384619</v>
      </c>
    </row>
    <row r="14949" spans="1:12" x14ac:dyDescent="0.35">
      <c r="A14949" s="1" t="s">
        <v>25094</v>
      </c>
      <c r="B14949" t="s">
        <v>2152</v>
      </c>
      <c r="C14949" t="s">
        <v>34</v>
      </c>
      <c r="D14949" t="s">
        <v>35</v>
      </c>
      <c r="E14949">
        <v>1</v>
      </c>
      <c r="F14949" s="2">
        <v>12694.41</v>
      </c>
      <c r="G14949" s="3">
        <v>28764</v>
      </c>
      <c r="H14949" s="3">
        <v>126.94410000000001</v>
      </c>
      <c r="I14949" s="3">
        <v>596.63726999999994</v>
      </c>
      <c r="J14949" s="3">
        <v>13417.99137</v>
      </c>
      <c r="K14949" s="4">
        <v>0.35</v>
      </c>
      <c r="L14949" s="73">
        <v>24358.815102461536</v>
      </c>
    </row>
    <row r="14950" spans="1:12" x14ac:dyDescent="0.35">
      <c r="A14950" s="1" t="s">
        <v>25095</v>
      </c>
      <c r="B14950" t="s">
        <v>25096</v>
      </c>
      <c r="C14950" t="s">
        <v>363</v>
      </c>
      <c r="D14950" t="s">
        <v>364</v>
      </c>
      <c r="E14950">
        <v>1</v>
      </c>
      <c r="F14950" s="2">
        <v>510.95</v>
      </c>
      <c r="G14950" s="3">
        <v>1020</v>
      </c>
      <c r="H14950" s="3">
        <v>5.1094999999999997</v>
      </c>
      <c r="I14950" s="3">
        <v>24.01465</v>
      </c>
      <c r="J14950" s="3">
        <v>540.07414999999992</v>
      </c>
      <c r="K14950" s="4">
        <v>0.35</v>
      </c>
      <c r="L14950" s="73">
        <v>980.44230307692283</v>
      </c>
    </row>
    <row r="14951" spans="1:12" x14ac:dyDescent="0.35">
      <c r="A14951" s="1" t="s">
        <v>25097</v>
      </c>
      <c r="B14951" t="s">
        <v>21170</v>
      </c>
      <c r="C14951" t="s">
        <v>363</v>
      </c>
      <c r="D14951" t="s">
        <v>364</v>
      </c>
      <c r="E14951">
        <v>1</v>
      </c>
      <c r="F14951" s="2">
        <v>2923.92</v>
      </c>
      <c r="G14951" s="3">
        <v>4862</v>
      </c>
      <c r="H14951" s="3">
        <v>29.2392</v>
      </c>
      <c r="I14951" s="3">
        <v>137.42424</v>
      </c>
      <c r="J14951" s="3">
        <v>3090.5834399999999</v>
      </c>
      <c r="K14951" s="4">
        <v>0.35</v>
      </c>
      <c r="L14951" s="73">
        <v>5610.5976295384608</v>
      </c>
    </row>
    <row r="14952" spans="1:12" x14ac:dyDescent="0.35">
      <c r="A14952" s="1" t="s">
        <v>25098</v>
      </c>
      <c r="B14952" t="s">
        <v>23391</v>
      </c>
      <c r="C14952" t="s">
        <v>363</v>
      </c>
      <c r="D14952" t="s">
        <v>364</v>
      </c>
      <c r="E14952">
        <v>1</v>
      </c>
      <c r="F14952" s="2">
        <v>1620</v>
      </c>
      <c r="G14952" s="3">
        <v>3242</v>
      </c>
      <c r="H14952" s="3">
        <v>16.2</v>
      </c>
      <c r="I14952" s="3">
        <v>76.14</v>
      </c>
      <c r="J14952" s="3">
        <v>1712.3400000000001</v>
      </c>
      <c r="K14952" s="4">
        <v>0.35</v>
      </c>
      <c r="L14952" s="73">
        <v>3108.5556923076924</v>
      </c>
    </row>
    <row r="14953" spans="1:12" x14ac:dyDescent="0.35">
      <c r="A14953" s="1" t="s">
        <v>25099</v>
      </c>
      <c r="B14953" t="s">
        <v>17752</v>
      </c>
      <c r="C14953" t="s">
        <v>363</v>
      </c>
      <c r="D14953" t="s">
        <v>364</v>
      </c>
      <c r="E14953">
        <v>1</v>
      </c>
      <c r="F14953" s="2">
        <v>85</v>
      </c>
      <c r="G14953" s="3">
        <v>185.77</v>
      </c>
      <c r="H14953" s="3">
        <v>0.85</v>
      </c>
      <c r="I14953" s="3">
        <v>3.9950000000000001</v>
      </c>
      <c r="J14953" s="3">
        <v>89.844999999999999</v>
      </c>
      <c r="K14953" s="4">
        <v>0.35</v>
      </c>
      <c r="L14953" s="73">
        <v>163.10323076923078</v>
      </c>
    </row>
    <row r="14954" spans="1:12" x14ac:dyDescent="0.35">
      <c r="A14954" s="1" t="s">
        <v>25100</v>
      </c>
      <c r="B14954" t="s">
        <v>25101</v>
      </c>
      <c r="C14954" t="s">
        <v>363</v>
      </c>
      <c r="D14954" t="s">
        <v>364</v>
      </c>
      <c r="E14954">
        <v>1</v>
      </c>
      <c r="F14954" s="2">
        <v>948.7</v>
      </c>
      <c r="G14954" s="3">
        <v>1914.2031999999999</v>
      </c>
      <c r="H14954" s="3">
        <v>9.4870000000000001</v>
      </c>
      <c r="I14954" s="3">
        <v>44.588900000000002</v>
      </c>
      <c r="J14954" s="3">
        <v>1002.7759</v>
      </c>
      <c r="K14954" s="4">
        <v>0.35</v>
      </c>
      <c r="L14954" s="73">
        <v>1820.4239415384613</v>
      </c>
    </row>
    <row r="14955" spans="1:12" x14ac:dyDescent="0.35">
      <c r="A14955" s="1" t="s">
        <v>25102</v>
      </c>
      <c r="B14955" t="s">
        <v>25103</v>
      </c>
      <c r="C14955" t="s">
        <v>34</v>
      </c>
      <c r="D14955" t="s">
        <v>35</v>
      </c>
      <c r="E14955">
        <v>1</v>
      </c>
      <c r="F14955" s="2">
        <v>372.57</v>
      </c>
      <c r="G14955" s="3">
        <v>1311</v>
      </c>
      <c r="H14955" s="3">
        <v>3.7256999999999998</v>
      </c>
      <c r="I14955" s="3">
        <v>17.51079</v>
      </c>
      <c r="J14955" s="3">
        <v>393.80649</v>
      </c>
      <c r="K14955" s="4">
        <v>0.35</v>
      </c>
      <c r="L14955" s="73">
        <v>714.91024338461534</v>
      </c>
    </row>
    <row r="14956" spans="1:12" x14ac:dyDescent="0.35">
      <c r="A14956" s="1" t="s">
        <v>25104</v>
      </c>
      <c r="B14956" t="s">
        <v>19736</v>
      </c>
      <c r="C14956" t="s">
        <v>34</v>
      </c>
      <c r="D14956" t="s">
        <v>35</v>
      </c>
      <c r="E14956">
        <v>1</v>
      </c>
      <c r="F14956" s="2">
        <v>19097.689999999999</v>
      </c>
      <c r="G14956" s="3">
        <v>53044</v>
      </c>
      <c r="H14956" s="3">
        <v>190.9769</v>
      </c>
      <c r="I14956" s="3">
        <v>897.59142999999995</v>
      </c>
      <c r="J14956" s="3">
        <v>20186.258330000001</v>
      </c>
      <c r="K14956" s="4">
        <v>0.35</v>
      </c>
      <c r="L14956" s="73">
        <v>36645.822814461542</v>
      </c>
    </row>
    <row r="14957" spans="1:12" x14ac:dyDescent="0.35">
      <c r="A14957" s="1" t="s">
        <v>25105</v>
      </c>
      <c r="B14957" t="s">
        <v>19981</v>
      </c>
      <c r="C14957" t="s">
        <v>363</v>
      </c>
      <c r="D14957" t="s">
        <v>364</v>
      </c>
      <c r="E14957">
        <v>1</v>
      </c>
      <c r="F14957" s="2">
        <v>14075</v>
      </c>
      <c r="G14957" s="3">
        <v>1005</v>
      </c>
      <c r="H14957" s="3">
        <v>140.75</v>
      </c>
      <c r="I14957" s="3">
        <v>661.52499999999998</v>
      </c>
      <c r="J14957" s="3">
        <v>14877.275</v>
      </c>
      <c r="K14957" s="4">
        <v>0.35</v>
      </c>
      <c r="L14957" s="73">
        <v>27007.976153846153</v>
      </c>
    </row>
    <row r="14958" spans="1:12" x14ac:dyDescent="0.35">
      <c r="A14958" s="1" t="s">
        <v>25106</v>
      </c>
      <c r="B14958" t="s">
        <v>25107</v>
      </c>
      <c r="C14958" t="s">
        <v>363</v>
      </c>
      <c r="D14958" t="s">
        <v>364</v>
      </c>
      <c r="E14958">
        <v>1</v>
      </c>
      <c r="F14958" s="2">
        <v>649.41999999999996</v>
      </c>
      <c r="G14958" s="3">
        <v>1300</v>
      </c>
      <c r="H14958" s="3">
        <v>6.4941999999999993</v>
      </c>
      <c r="I14958" s="3">
        <v>30.522739999999999</v>
      </c>
      <c r="J14958" s="3">
        <v>686.43693999999994</v>
      </c>
      <c r="K14958" s="4">
        <v>0.35</v>
      </c>
      <c r="L14958" s="73">
        <v>1246.1470603076921</v>
      </c>
    </row>
    <row r="14959" spans="1:12" x14ac:dyDescent="0.35">
      <c r="A14959" s="1" t="s">
        <v>25108</v>
      </c>
      <c r="B14959" t="s">
        <v>1961</v>
      </c>
      <c r="C14959" t="s">
        <v>13</v>
      </c>
      <c r="D14959" t="s">
        <v>14</v>
      </c>
      <c r="E14959">
        <v>1</v>
      </c>
      <c r="F14959" s="2">
        <v>2123.52</v>
      </c>
      <c r="G14959" s="3">
        <v>4251</v>
      </c>
      <c r="H14959" s="3">
        <v>21.235199999999999</v>
      </c>
      <c r="I14959" s="3">
        <v>99.805440000000004</v>
      </c>
      <c r="J14959" s="3">
        <v>2244.5606400000001</v>
      </c>
      <c r="K14959" s="4">
        <v>0.35</v>
      </c>
      <c r="L14959" s="73">
        <v>4074.7408541538462</v>
      </c>
    </row>
    <row r="14960" spans="1:12" x14ac:dyDescent="0.35">
      <c r="A14960" s="1" t="s">
        <v>25109</v>
      </c>
      <c r="B14960" t="s">
        <v>24051</v>
      </c>
      <c r="C14960" t="s">
        <v>363</v>
      </c>
      <c r="D14960" t="s">
        <v>364</v>
      </c>
      <c r="E14960">
        <v>1</v>
      </c>
      <c r="F14960" s="2">
        <v>1863.92</v>
      </c>
      <c r="G14960" s="3">
        <v>3844</v>
      </c>
      <c r="H14960" s="3">
        <v>18.639200000000002</v>
      </c>
      <c r="I14960" s="3">
        <v>87.604240000000004</v>
      </c>
      <c r="J14960" s="3">
        <v>1970.1634400000003</v>
      </c>
      <c r="K14960" s="4">
        <v>0.35</v>
      </c>
      <c r="L14960" s="73">
        <v>3576.604398769231</v>
      </c>
    </row>
    <row r="14961" spans="1:12" x14ac:dyDescent="0.35">
      <c r="A14961" s="1" t="s">
        <v>25110</v>
      </c>
      <c r="B14961" t="s">
        <v>25111</v>
      </c>
      <c r="C14961" t="s">
        <v>363</v>
      </c>
      <c r="D14961" t="s">
        <v>364</v>
      </c>
      <c r="E14961">
        <v>1</v>
      </c>
      <c r="F14961" s="2">
        <v>37970.239999999998</v>
      </c>
      <c r="G14961" s="3">
        <v>82986.5</v>
      </c>
      <c r="H14961" s="3">
        <v>379.70240000000001</v>
      </c>
      <c r="I14961" s="3">
        <v>1784.6012799999999</v>
      </c>
      <c r="J14961" s="3">
        <v>40134.543680000002</v>
      </c>
      <c r="K14961" s="4">
        <v>0.35</v>
      </c>
      <c r="L14961" s="73">
        <v>72859.633142153849</v>
      </c>
    </row>
    <row r="14962" spans="1:12" x14ac:dyDescent="0.35">
      <c r="A14962" s="1">
        <v>2809016022</v>
      </c>
      <c r="B14962" t="s">
        <v>25112</v>
      </c>
      <c r="C14962" t="s">
        <v>13</v>
      </c>
      <c r="D14962" t="s">
        <v>14</v>
      </c>
      <c r="E14962">
        <v>1</v>
      </c>
      <c r="F14962" s="2">
        <v>3550.2</v>
      </c>
      <c r="G14962" s="3">
        <v>6583</v>
      </c>
      <c r="H14962" s="3">
        <v>35.502000000000002</v>
      </c>
      <c r="I14962" s="3">
        <v>166.85939999999999</v>
      </c>
      <c r="J14962" s="3">
        <v>3752.5613999999996</v>
      </c>
      <c r="K14962" s="4">
        <v>0.34999999999999992</v>
      </c>
      <c r="L14962" s="73">
        <v>6812.3422338461523</v>
      </c>
    </row>
    <row r="14963" spans="1:12" x14ac:dyDescent="0.35">
      <c r="A14963" s="1" t="s">
        <v>25113</v>
      </c>
      <c r="B14963" t="s">
        <v>1961</v>
      </c>
      <c r="C14963" t="s">
        <v>13</v>
      </c>
      <c r="D14963" t="s">
        <v>14</v>
      </c>
      <c r="E14963">
        <v>1</v>
      </c>
      <c r="F14963" s="2">
        <v>2908.92</v>
      </c>
      <c r="G14963" s="3">
        <v>5823</v>
      </c>
      <c r="H14963" s="3">
        <v>29.089200000000002</v>
      </c>
      <c r="I14963" s="3">
        <v>136.71924000000001</v>
      </c>
      <c r="J14963" s="3">
        <v>3074.7284399999999</v>
      </c>
      <c r="K14963" s="4">
        <v>0.35000000000000003</v>
      </c>
      <c r="L14963" s="73">
        <v>5581.8147064615387</v>
      </c>
    </row>
    <row r="14964" spans="1:12" x14ac:dyDescent="0.35">
      <c r="A14964" s="1" t="s">
        <v>25114</v>
      </c>
      <c r="B14964" t="s">
        <v>25115</v>
      </c>
      <c r="C14964" t="s">
        <v>363</v>
      </c>
      <c r="D14964" t="s">
        <v>364</v>
      </c>
      <c r="E14964">
        <v>1</v>
      </c>
      <c r="F14964" s="2">
        <v>211.46</v>
      </c>
      <c r="G14964" s="3">
        <v>424</v>
      </c>
      <c r="H14964" s="3">
        <v>2.1146000000000003</v>
      </c>
      <c r="I14964" s="3">
        <v>9.9386200000000002</v>
      </c>
      <c r="J14964" s="3">
        <v>223.51321999999999</v>
      </c>
      <c r="K14964" s="4">
        <v>0.35</v>
      </c>
      <c r="L14964" s="73">
        <v>405.7624609230769</v>
      </c>
    </row>
    <row r="14965" spans="1:12" x14ac:dyDescent="0.35">
      <c r="A14965" s="1" t="s">
        <v>25116</v>
      </c>
      <c r="B14965" t="s">
        <v>25117</v>
      </c>
      <c r="C14965" t="s">
        <v>363</v>
      </c>
      <c r="D14965" t="s">
        <v>364</v>
      </c>
      <c r="E14965">
        <v>1</v>
      </c>
      <c r="F14965" s="2">
        <v>555.75</v>
      </c>
      <c r="G14965" s="3">
        <v>3431</v>
      </c>
      <c r="H14965" s="3">
        <v>5.5575000000000001</v>
      </c>
      <c r="I14965" s="3">
        <v>26.120249999999999</v>
      </c>
      <c r="J14965" s="3">
        <v>587.42775000000006</v>
      </c>
      <c r="K14965" s="4">
        <v>0.34999999999999992</v>
      </c>
      <c r="L14965" s="73">
        <v>1066.4073000000001</v>
      </c>
    </row>
    <row r="14966" spans="1:12" x14ac:dyDescent="0.35">
      <c r="A14966" s="1" t="s">
        <v>25118</v>
      </c>
      <c r="B14966" t="s">
        <v>1959</v>
      </c>
      <c r="C14966" t="s">
        <v>13</v>
      </c>
      <c r="D14966" t="s">
        <v>14</v>
      </c>
      <c r="E14966">
        <v>1</v>
      </c>
      <c r="F14966" s="2">
        <v>1426.32</v>
      </c>
      <c r="G14966" s="3">
        <v>2855</v>
      </c>
      <c r="H14966" s="3">
        <v>14.263199999999999</v>
      </c>
      <c r="I14966" s="3">
        <v>67.03703999999999</v>
      </c>
      <c r="J14966" s="3">
        <v>1507.62024</v>
      </c>
      <c r="K14966" s="4">
        <v>0.35</v>
      </c>
      <c r="L14966" s="73">
        <v>2736.9105895384614</v>
      </c>
    </row>
    <row r="14967" spans="1:12" x14ac:dyDescent="0.35">
      <c r="A14967" s="1" t="s">
        <v>25119</v>
      </c>
      <c r="B14967" t="s">
        <v>25120</v>
      </c>
      <c r="C14967" t="s">
        <v>363</v>
      </c>
      <c r="D14967" t="s">
        <v>364</v>
      </c>
      <c r="E14967">
        <v>1</v>
      </c>
      <c r="F14967" s="2">
        <v>309.61</v>
      </c>
      <c r="G14967" s="3">
        <v>355</v>
      </c>
      <c r="H14967" s="3">
        <v>3.0961000000000003</v>
      </c>
      <c r="I14967" s="3">
        <v>14.551670000000001</v>
      </c>
      <c r="J14967" s="3">
        <v>327.25776999999999</v>
      </c>
      <c r="K14967" s="4">
        <v>0.34999999999999992</v>
      </c>
      <c r="L14967" s="73">
        <v>594.09872092307683</v>
      </c>
    </row>
    <row r="14968" spans="1:12" x14ac:dyDescent="0.35">
      <c r="A14968" s="1" t="s">
        <v>25121</v>
      </c>
      <c r="B14968" t="s">
        <v>25122</v>
      </c>
      <c r="C14968" t="s">
        <v>363</v>
      </c>
      <c r="D14968" t="s">
        <v>364</v>
      </c>
      <c r="E14968">
        <v>1</v>
      </c>
      <c r="F14968" s="2">
        <v>1480</v>
      </c>
      <c r="G14968" s="3">
        <v>136.37119999999999</v>
      </c>
      <c r="H14968" s="3">
        <v>14.8</v>
      </c>
      <c r="I14968" s="3">
        <v>69.56</v>
      </c>
      <c r="J14968" s="3">
        <v>1564.36</v>
      </c>
      <c r="K14968" s="4">
        <v>0.35</v>
      </c>
      <c r="L14968" s="73">
        <v>2839.9150769230764</v>
      </c>
    </row>
    <row r="14969" spans="1:12" x14ac:dyDescent="0.35">
      <c r="A14969" s="1" t="s">
        <v>25123</v>
      </c>
      <c r="B14969" t="s">
        <v>23030</v>
      </c>
      <c r="C14969" t="s">
        <v>363</v>
      </c>
      <c r="D14969" t="s">
        <v>364</v>
      </c>
      <c r="E14969">
        <v>1</v>
      </c>
      <c r="F14969" s="2">
        <v>549.45000000000005</v>
      </c>
      <c r="G14969" s="3">
        <v>1099</v>
      </c>
      <c r="H14969" s="3">
        <v>5.4945000000000004</v>
      </c>
      <c r="I14969" s="3">
        <v>25.824150000000003</v>
      </c>
      <c r="J14969" s="3">
        <v>580.76865000000009</v>
      </c>
      <c r="K14969" s="4">
        <v>0.34999999999999992</v>
      </c>
      <c r="L14969" s="73">
        <v>1054.3184723076924</v>
      </c>
    </row>
    <row r="14970" spans="1:12" x14ac:dyDescent="0.35">
      <c r="A14970" s="1" t="s">
        <v>25124</v>
      </c>
      <c r="B14970" t="s">
        <v>25125</v>
      </c>
      <c r="C14970" t="s">
        <v>363</v>
      </c>
      <c r="D14970" t="s">
        <v>364</v>
      </c>
      <c r="E14970">
        <v>1</v>
      </c>
      <c r="F14970" s="2">
        <v>3.54</v>
      </c>
      <c r="G14970" s="3">
        <v>7.3472</v>
      </c>
      <c r="H14970" s="3">
        <v>3.5400000000000001E-2</v>
      </c>
      <c r="I14970" s="3">
        <v>0.16638</v>
      </c>
      <c r="J14970" s="3">
        <v>3.7417800000000003</v>
      </c>
      <c r="K14970" s="4">
        <v>0.34999999999999992</v>
      </c>
      <c r="L14970" s="73">
        <v>6.7927698461538464</v>
      </c>
    </row>
    <row r="14971" spans="1:12" x14ac:dyDescent="0.35">
      <c r="A14971" s="1" t="s">
        <v>25126</v>
      </c>
      <c r="B14971" t="s">
        <v>25127</v>
      </c>
      <c r="C14971" t="s">
        <v>363</v>
      </c>
      <c r="D14971" t="s">
        <v>364</v>
      </c>
      <c r="E14971">
        <v>1</v>
      </c>
      <c r="F14971" s="2">
        <v>2772</v>
      </c>
      <c r="G14971" s="3">
        <v>5500</v>
      </c>
      <c r="H14971" s="3">
        <v>27.72</v>
      </c>
      <c r="I14971" s="3">
        <v>130.28399999999999</v>
      </c>
      <c r="J14971" s="3">
        <v>2930.0039999999999</v>
      </c>
      <c r="K14971" s="4">
        <v>0.34999999999999992</v>
      </c>
      <c r="L14971" s="73">
        <v>5319.0841846153835</v>
      </c>
    </row>
    <row r="14972" spans="1:12" x14ac:dyDescent="0.35">
      <c r="A14972" s="1">
        <v>1072104000</v>
      </c>
      <c r="B14972" t="s">
        <v>25128</v>
      </c>
      <c r="C14972" t="s">
        <v>13</v>
      </c>
      <c r="D14972" t="s">
        <v>14</v>
      </c>
      <c r="E14972">
        <v>1</v>
      </c>
      <c r="F14972" s="2">
        <v>222</v>
      </c>
      <c r="G14972" s="3">
        <v>424</v>
      </c>
      <c r="H14972" s="3">
        <v>2.2200000000000002</v>
      </c>
      <c r="I14972" s="3">
        <v>10.433999999999999</v>
      </c>
      <c r="J14972" s="3">
        <v>234.654</v>
      </c>
      <c r="K14972" s="4">
        <v>0.35</v>
      </c>
      <c r="L14972" s="73">
        <v>425.98726153846155</v>
      </c>
    </row>
    <row r="14973" spans="1:12" x14ac:dyDescent="0.35">
      <c r="A14973" s="1" t="s">
        <v>25129</v>
      </c>
      <c r="B14973" t="s">
        <v>19960</v>
      </c>
      <c r="C14973" t="s">
        <v>34</v>
      </c>
      <c r="D14973" t="s">
        <v>35</v>
      </c>
      <c r="E14973">
        <v>1</v>
      </c>
      <c r="F14973" s="2">
        <v>16004.14</v>
      </c>
      <c r="G14973" s="3">
        <v>40778</v>
      </c>
      <c r="H14973" s="3">
        <v>160.04140000000001</v>
      </c>
      <c r="I14973" s="3">
        <v>752.19457999999997</v>
      </c>
      <c r="J14973" s="3">
        <v>16916.375980000001</v>
      </c>
      <c r="K14973" s="4">
        <v>0.35000000000000003</v>
      </c>
      <c r="L14973" s="73">
        <v>30709.728702153847</v>
      </c>
    </row>
    <row r="14974" spans="1:12" x14ac:dyDescent="0.35">
      <c r="A14974" s="1" t="s">
        <v>25130</v>
      </c>
      <c r="B14974" t="s">
        <v>20077</v>
      </c>
      <c r="C14974" t="s">
        <v>34</v>
      </c>
      <c r="D14974" t="s">
        <v>35</v>
      </c>
      <c r="E14974">
        <v>1</v>
      </c>
      <c r="F14974" s="2">
        <v>14831.59</v>
      </c>
      <c r="G14974" s="3">
        <v>41195</v>
      </c>
      <c r="H14974" s="3">
        <v>148.3159</v>
      </c>
      <c r="I14974" s="3">
        <v>697.08473000000004</v>
      </c>
      <c r="J14974" s="3">
        <v>15676.99063</v>
      </c>
      <c r="K14974" s="4">
        <v>0.35</v>
      </c>
      <c r="L14974" s="73">
        <v>28459.767605230769</v>
      </c>
    </row>
    <row r="14975" spans="1:12" x14ac:dyDescent="0.35">
      <c r="A14975" s="1" t="s">
        <v>25131</v>
      </c>
      <c r="B14975" t="s">
        <v>19609</v>
      </c>
      <c r="C14975" t="s">
        <v>34</v>
      </c>
      <c r="D14975" t="s">
        <v>35</v>
      </c>
      <c r="E14975">
        <v>1</v>
      </c>
      <c r="F14975" s="2">
        <v>4371.84</v>
      </c>
      <c r="G14975" s="3">
        <v>11648</v>
      </c>
      <c r="H14975" s="3">
        <v>43.718400000000003</v>
      </c>
      <c r="I14975" s="3">
        <v>205.47648000000001</v>
      </c>
      <c r="J14975" s="3">
        <v>4621.0348800000002</v>
      </c>
      <c r="K14975" s="4">
        <v>0.35000000000000003</v>
      </c>
      <c r="L14975" s="73">
        <v>8388.9556283076927</v>
      </c>
    </row>
    <row r="14976" spans="1:12" x14ac:dyDescent="0.35">
      <c r="A14976" s="1" t="s">
        <v>25132</v>
      </c>
      <c r="B14976" t="s">
        <v>25133</v>
      </c>
      <c r="C14976" t="s">
        <v>363</v>
      </c>
      <c r="D14976" t="s">
        <v>364</v>
      </c>
      <c r="E14976">
        <v>1</v>
      </c>
      <c r="F14976" s="2">
        <v>3792.3436999999999</v>
      </c>
      <c r="G14976" s="3">
        <v>9312</v>
      </c>
      <c r="H14976" s="3">
        <v>37.923437</v>
      </c>
      <c r="I14976" s="3">
        <v>178.2401539</v>
      </c>
      <c r="J14976" s="3">
        <v>4008.5072909</v>
      </c>
      <c r="K14976" s="4">
        <v>0.35</v>
      </c>
      <c r="L14976" s="73">
        <v>7276.9824665569231</v>
      </c>
    </row>
    <row r="14977" spans="1:12" x14ac:dyDescent="0.35">
      <c r="A14977" s="1" t="s">
        <v>25134</v>
      </c>
      <c r="B14977" t="s">
        <v>25135</v>
      </c>
      <c r="C14977" t="s">
        <v>26</v>
      </c>
      <c r="D14977" t="s">
        <v>27</v>
      </c>
      <c r="E14977">
        <v>1</v>
      </c>
      <c r="F14977" s="2">
        <v>40.799999999999997</v>
      </c>
      <c r="G14977" s="3">
        <v>89</v>
      </c>
      <c r="H14977" s="3">
        <v>0.40799999999999997</v>
      </c>
      <c r="I14977" s="3">
        <v>1.9176</v>
      </c>
      <c r="J14977" s="3">
        <v>43.125599999999999</v>
      </c>
      <c r="K14977" s="4">
        <v>0.34999999999999992</v>
      </c>
      <c r="L14977" s="73">
        <v>78.289550769230758</v>
      </c>
    </row>
    <row r="14978" spans="1:12" x14ac:dyDescent="0.35">
      <c r="A14978" s="1" t="s">
        <v>25136</v>
      </c>
      <c r="B14978" t="s">
        <v>1575</v>
      </c>
      <c r="C14978" t="s">
        <v>34</v>
      </c>
      <c r="D14978" t="s">
        <v>35</v>
      </c>
      <c r="E14978">
        <v>1</v>
      </c>
      <c r="F14978" s="2">
        <v>24336.77</v>
      </c>
      <c r="G14978" s="3">
        <v>67594</v>
      </c>
      <c r="H14978" s="3">
        <v>243.36770000000001</v>
      </c>
      <c r="I14978" s="3">
        <v>1143.8281899999999</v>
      </c>
      <c r="J14978" s="3">
        <v>25723.965889999999</v>
      </c>
      <c r="K14978" s="4">
        <v>0.34999999999999992</v>
      </c>
      <c r="L14978" s="73">
        <v>46698.89192338461</v>
      </c>
    </row>
    <row r="14979" spans="1:12" x14ac:dyDescent="0.35">
      <c r="A14979" s="1" t="s">
        <v>25137</v>
      </c>
      <c r="B14979" t="s">
        <v>25138</v>
      </c>
      <c r="C14979" t="s">
        <v>363</v>
      </c>
      <c r="D14979" t="s">
        <v>364</v>
      </c>
      <c r="E14979">
        <v>1</v>
      </c>
      <c r="F14979" s="2">
        <v>139.59</v>
      </c>
      <c r="G14979" s="3">
        <v>218.16</v>
      </c>
      <c r="H14979" s="3">
        <v>1.3959000000000001</v>
      </c>
      <c r="I14979" s="3">
        <v>6.5607300000000004</v>
      </c>
      <c r="J14979" s="3">
        <v>147.54663000000002</v>
      </c>
      <c r="K14979" s="4">
        <v>0.35</v>
      </c>
      <c r="L14979" s="73">
        <v>267.8538821538462</v>
      </c>
    </row>
    <row r="14980" spans="1:12" x14ac:dyDescent="0.35">
      <c r="A14980" s="1" t="s">
        <v>25139</v>
      </c>
      <c r="B14980" t="s">
        <v>25140</v>
      </c>
      <c r="C14980" t="s">
        <v>363</v>
      </c>
      <c r="D14980" t="s">
        <v>364</v>
      </c>
      <c r="E14980">
        <v>1</v>
      </c>
      <c r="F14980" s="2">
        <v>3284.4</v>
      </c>
      <c r="G14980" s="3">
        <v>7178.28</v>
      </c>
      <c r="H14980" s="3">
        <v>32.844000000000001</v>
      </c>
      <c r="I14980" s="3">
        <v>154.36680000000001</v>
      </c>
      <c r="J14980" s="3">
        <v>3471.6108000000004</v>
      </c>
      <c r="K14980" s="4">
        <v>0.35</v>
      </c>
      <c r="L14980" s="73">
        <v>6302.3088369230773</v>
      </c>
    </row>
    <row r="14981" spans="1:12" x14ac:dyDescent="0.35">
      <c r="A14981" s="1" t="s">
        <v>25141</v>
      </c>
      <c r="B14981" t="s">
        <v>24502</v>
      </c>
      <c r="C14981" t="s">
        <v>26</v>
      </c>
      <c r="D14981" t="s">
        <v>27</v>
      </c>
      <c r="E14981">
        <v>1</v>
      </c>
      <c r="F14981" s="2">
        <v>443.94</v>
      </c>
      <c r="G14981" s="3">
        <v>885.15</v>
      </c>
      <c r="H14981" s="3">
        <v>4.4394</v>
      </c>
      <c r="I14981" s="3">
        <v>20.865179999999999</v>
      </c>
      <c r="J14981" s="3">
        <v>469.24457999999998</v>
      </c>
      <c r="K14981" s="4">
        <v>0.34999999999999992</v>
      </c>
      <c r="L14981" s="73">
        <v>851.85939138461526</v>
      </c>
    </row>
    <row r="14982" spans="1:12" x14ac:dyDescent="0.35">
      <c r="A14982" s="1" t="s">
        <v>25142</v>
      </c>
      <c r="B14982" t="s">
        <v>23080</v>
      </c>
      <c r="C14982" t="s">
        <v>13</v>
      </c>
      <c r="D14982" t="s">
        <v>14</v>
      </c>
      <c r="E14982">
        <v>1</v>
      </c>
      <c r="F14982" s="2">
        <v>414.12</v>
      </c>
      <c r="G14982" s="3">
        <v>828</v>
      </c>
      <c r="H14982" s="3">
        <v>4.1412000000000004</v>
      </c>
      <c r="I14982" s="3">
        <v>19.463640000000002</v>
      </c>
      <c r="J14982" s="3">
        <v>437.72484000000003</v>
      </c>
      <c r="K14982" s="4">
        <v>0.35</v>
      </c>
      <c r="L14982" s="73">
        <v>794.63894030769234</v>
      </c>
    </row>
    <row r="14983" spans="1:12" x14ac:dyDescent="0.35">
      <c r="A14983" s="1" t="s">
        <v>25143</v>
      </c>
      <c r="B14983" t="s">
        <v>25144</v>
      </c>
      <c r="C14983" t="s">
        <v>363</v>
      </c>
      <c r="D14983" t="s">
        <v>364</v>
      </c>
      <c r="E14983">
        <v>1</v>
      </c>
      <c r="F14983" s="2">
        <v>3320</v>
      </c>
      <c r="G14983" s="3">
        <v>6303.46</v>
      </c>
      <c r="H14983" s="3">
        <v>33.200000000000003</v>
      </c>
      <c r="I14983" s="3">
        <v>156.04</v>
      </c>
      <c r="J14983" s="3">
        <v>3509.24</v>
      </c>
      <c r="K14983" s="4">
        <v>0.35000000000000003</v>
      </c>
      <c r="L14983" s="73">
        <v>6370.6203076923075</v>
      </c>
    </row>
    <row r="14984" spans="1:12" x14ac:dyDescent="0.35">
      <c r="A14984" s="1" t="s">
        <v>25145</v>
      </c>
      <c r="B14984" t="s">
        <v>19960</v>
      </c>
      <c r="C14984" t="s">
        <v>34</v>
      </c>
      <c r="D14984" t="s">
        <v>35</v>
      </c>
      <c r="E14984">
        <v>1</v>
      </c>
      <c r="F14984" s="2">
        <v>13908.51</v>
      </c>
      <c r="G14984" s="3">
        <v>35438</v>
      </c>
      <c r="H14984" s="3">
        <v>139.08510000000001</v>
      </c>
      <c r="I14984" s="3">
        <v>653.69997000000001</v>
      </c>
      <c r="J14984" s="3">
        <v>14701.29507</v>
      </c>
      <c r="K14984" s="4">
        <v>0.34999999999999992</v>
      </c>
      <c r="L14984" s="73">
        <v>26688.504896307688</v>
      </c>
    </row>
    <row r="14985" spans="1:12" x14ac:dyDescent="0.35">
      <c r="A14985" s="1" t="s">
        <v>25146</v>
      </c>
      <c r="B14985" t="s">
        <v>25147</v>
      </c>
      <c r="C14985" t="s">
        <v>13</v>
      </c>
      <c r="D14985" t="s">
        <v>14</v>
      </c>
      <c r="E14985">
        <v>1</v>
      </c>
      <c r="F14985" s="2">
        <v>855.12</v>
      </c>
      <c r="G14985" s="3">
        <v>1712</v>
      </c>
      <c r="H14985" s="3">
        <v>8.5511999999999997</v>
      </c>
      <c r="I14985" s="3">
        <v>40.190640000000002</v>
      </c>
      <c r="J14985" s="3">
        <v>903.86184000000003</v>
      </c>
      <c r="K14985" s="4">
        <v>0.35000000000000003</v>
      </c>
      <c r="L14985" s="73">
        <v>1640.8568787692309</v>
      </c>
    </row>
    <row r="14986" spans="1:12" x14ac:dyDescent="0.35">
      <c r="A14986" s="1" t="s">
        <v>25148</v>
      </c>
      <c r="B14986" t="s">
        <v>25149</v>
      </c>
      <c r="C14986" t="s">
        <v>363</v>
      </c>
      <c r="D14986" t="s">
        <v>364</v>
      </c>
      <c r="E14986">
        <v>1</v>
      </c>
      <c r="F14986" s="2">
        <v>3068.16</v>
      </c>
      <c r="G14986" s="3">
        <v>5891</v>
      </c>
      <c r="H14986" s="3">
        <v>30.6816</v>
      </c>
      <c r="I14986" s="3">
        <v>144.20352</v>
      </c>
      <c r="J14986" s="3">
        <v>3243.0451199999998</v>
      </c>
      <c r="K14986" s="4">
        <v>0.34999999999999992</v>
      </c>
      <c r="L14986" s="73">
        <v>5887.3742178461525</v>
      </c>
    </row>
    <row r="14987" spans="1:12" x14ac:dyDescent="0.35">
      <c r="A14987" s="1">
        <v>44202</v>
      </c>
      <c r="B14987" t="s">
        <v>25150</v>
      </c>
      <c r="C14987" t="s">
        <v>363</v>
      </c>
      <c r="D14987" t="s">
        <v>364</v>
      </c>
      <c r="E14987">
        <v>1</v>
      </c>
      <c r="F14987" s="2">
        <v>17.739999999999998</v>
      </c>
      <c r="G14987" s="3">
        <v>26</v>
      </c>
      <c r="H14987" s="3">
        <v>0.17739999999999997</v>
      </c>
      <c r="I14987" s="3">
        <v>0.83377999999999997</v>
      </c>
      <c r="J14987" s="3">
        <v>18.751179999999998</v>
      </c>
      <c r="K14987" s="4">
        <v>0.35</v>
      </c>
      <c r="L14987" s="73">
        <v>34.040603692307684</v>
      </c>
    </row>
    <row r="14988" spans="1:12" x14ac:dyDescent="0.35">
      <c r="A14988" s="1" t="s">
        <v>25151</v>
      </c>
      <c r="B14988" t="s">
        <v>20979</v>
      </c>
      <c r="C14988" t="s">
        <v>363</v>
      </c>
      <c r="D14988" t="s">
        <v>364</v>
      </c>
      <c r="E14988">
        <v>1</v>
      </c>
      <c r="F14988" s="2">
        <v>5490</v>
      </c>
      <c r="G14988" s="3">
        <v>2433</v>
      </c>
      <c r="H14988" s="3">
        <v>54.9</v>
      </c>
      <c r="I14988" s="3">
        <v>258.02999999999997</v>
      </c>
      <c r="J14988" s="3">
        <v>5802.9299999999994</v>
      </c>
      <c r="K14988" s="4">
        <v>0.35</v>
      </c>
      <c r="L14988" s="73">
        <v>10534.549846153845</v>
      </c>
    </row>
    <row r="14989" spans="1:12" x14ac:dyDescent="0.35">
      <c r="A14989" s="1" t="s">
        <v>25152</v>
      </c>
      <c r="B14989" t="s">
        <v>21526</v>
      </c>
      <c r="C14989" t="s">
        <v>34</v>
      </c>
      <c r="D14989" t="s">
        <v>35</v>
      </c>
      <c r="E14989">
        <v>1</v>
      </c>
      <c r="F14989" s="2">
        <v>11464.2</v>
      </c>
      <c r="G14989" s="3">
        <v>31844</v>
      </c>
      <c r="H14989" s="3">
        <v>114.64200000000001</v>
      </c>
      <c r="I14989" s="3">
        <v>538.81740000000002</v>
      </c>
      <c r="J14989" s="3">
        <v>12117.6594</v>
      </c>
      <c r="K14989" s="4">
        <v>0.35000000000000003</v>
      </c>
      <c r="L14989" s="73">
        <v>21998.21244923077</v>
      </c>
    </row>
    <row r="14990" spans="1:12" x14ac:dyDescent="0.35">
      <c r="A14990" s="1" t="s">
        <v>25153</v>
      </c>
      <c r="B14990" t="s">
        <v>20217</v>
      </c>
      <c r="C14990" t="s">
        <v>13</v>
      </c>
      <c r="D14990" t="s">
        <v>14</v>
      </c>
      <c r="E14990">
        <v>1</v>
      </c>
      <c r="F14990" s="2">
        <v>2012.64</v>
      </c>
      <c r="G14990" s="3">
        <v>4029</v>
      </c>
      <c r="H14990" s="3">
        <v>20.1264</v>
      </c>
      <c r="I14990" s="3">
        <v>94.594080000000005</v>
      </c>
      <c r="J14990" s="3">
        <v>2127.3604800000003</v>
      </c>
      <c r="K14990" s="4">
        <v>0.35000000000000003</v>
      </c>
      <c r="L14990" s="73">
        <v>3861.9774867692313</v>
      </c>
    </row>
    <row r="14991" spans="1:12" x14ac:dyDescent="0.35">
      <c r="A14991" s="1" t="s">
        <v>25154</v>
      </c>
      <c r="B14991" t="s">
        <v>25155</v>
      </c>
      <c r="C14991" t="s">
        <v>363</v>
      </c>
      <c r="D14991" t="s">
        <v>364</v>
      </c>
      <c r="E14991">
        <v>1</v>
      </c>
      <c r="F14991" s="2">
        <v>149.6</v>
      </c>
      <c r="G14991" s="3">
        <v>826.29</v>
      </c>
      <c r="H14991" s="3">
        <v>1.496</v>
      </c>
      <c r="I14991" s="3">
        <v>7.0312000000000001</v>
      </c>
      <c r="J14991" s="3">
        <v>158.12720000000002</v>
      </c>
      <c r="K14991" s="4">
        <v>0.35</v>
      </c>
      <c r="L14991" s="73">
        <v>287.06168615384615</v>
      </c>
    </row>
    <row r="14992" spans="1:12" x14ac:dyDescent="0.35">
      <c r="A14992" s="1" t="s">
        <v>25156</v>
      </c>
      <c r="B14992" t="s">
        <v>25157</v>
      </c>
      <c r="C14992" t="s">
        <v>34</v>
      </c>
      <c r="D14992" t="s">
        <v>35</v>
      </c>
      <c r="E14992">
        <v>1</v>
      </c>
      <c r="F14992" s="2">
        <v>132.34</v>
      </c>
      <c r="G14992" s="3">
        <v>289.24</v>
      </c>
      <c r="H14992" s="3">
        <v>1.3234000000000001</v>
      </c>
      <c r="I14992" s="3">
        <v>6.2199800000000005</v>
      </c>
      <c r="J14992" s="3">
        <v>139.88337999999999</v>
      </c>
      <c r="K14992" s="4">
        <v>0.34999999999999992</v>
      </c>
      <c r="L14992" s="73">
        <v>253.94213599999995</v>
      </c>
    </row>
    <row r="14993" spans="1:12" x14ac:dyDescent="0.35">
      <c r="A14993" s="1" t="s">
        <v>25158</v>
      </c>
      <c r="B14993" t="s">
        <v>20217</v>
      </c>
      <c r="C14993" t="s">
        <v>13</v>
      </c>
      <c r="D14993" t="s">
        <v>14</v>
      </c>
      <c r="E14993">
        <v>1</v>
      </c>
      <c r="F14993" s="2">
        <v>1955.52</v>
      </c>
      <c r="G14993" s="3">
        <v>3915</v>
      </c>
      <c r="H14993" s="3">
        <v>19.555199999999999</v>
      </c>
      <c r="I14993" s="3">
        <v>91.909440000000004</v>
      </c>
      <c r="J14993" s="3">
        <v>2066.9846400000001</v>
      </c>
      <c r="K14993" s="4">
        <v>0.35</v>
      </c>
      <c r="L14993" s="73">
        <v>3752.3721156923075</v>
      </c>
    </row>
    <row r="14994" spans="1:12" x14ac:dyDescent="0.35">
      <c r="A14994" s="1" t="s">
        <v>25159</v>
      </c>
      <c r="B14994" t="s">
        <v>19609</v>
      </c>
      <c r="C14994" t="s">
        <v>34</v>
      </c>
      <c r="D14994" t="s">
        <v>35</v>
      </c>
      <c r="E14994">
        <v>1</v>
      </c>
      <c r="F14994" s="2">
        <v>3053.16</v>
      </c>
      <c r="G14994" s="3">
        <v>7986</v>
      </c>
      <c r="H14994" s="3">
        <v>30.531599999999997</v>
      </c>
      <c r="I14994" s="3">
        <v>143.49851999999998</v>
      </c>
      <c r="J14994" s="3">
        <v>3227.1901199999998</v>
      </c>
      <c r="K14994" s="4">
        <v>0.35</v>
      </c>
      <c r="L14994" s="73">
        <v>5858.5912947692304</v>
      </c>
    </row>
    <row r="14995" spans="1:12" x14ac:dyDescent="0.35">
      <c r="A14995" s="1" t="s">
        <v>25160</v>
      </c>
      <c r="B14995" t="s">
        <v>25161</v>
      </c>
      <c r="C14995" t="s">
        <v>363</v>
      </c>
      <c r="D14995" t="s">
        <v>364</v>
      </c>
      <c r="E14995">
        <v>1</v>
      </c>
      <c r="F14995" s="2">
        <v>2185.92</v>
      </c>
      <c r="G14995" s="3">
        <v>4508</v>
      </c>
      <c r="H14995" s="3">
        <v>21.859200000000001</v>
      </c>
      <c r="I14995" s="3">
        <v>102.73824</v>
      </c>
      <c r="J14995" s="3">
        <v>2310.5174400000001</v>
      </c>
      <c r="K14995" s="4">
        <v>0.35000000000000003</v>
      </c>
      <c r="L14995" s="73">
        <v>4194.4778141538463</v>
      </c>
    </row>
    <row r="14996" spans="1:12" x14ac:dyDescent="0.35">
      <c r="A14996" s="1" t="s">
        <v>25162</v>
      </c>
      <c r="B14996" t="s">
        <v>25163</v>
      </c>
      <c r="C14996" t="s">
        <v>13</v>
      </c>
      <c r="D14996" t="s">
        <v>14</v>
      </c>
      <c r="E14996">
        <v>1</v>
      </c>
      <c r="F14996" s="2">
        <v>1599.36</v>
      </c>
      <c r="G14996" s="3">
        <v>3201</v>
      </c>
      <c r="H14996" s="3">
        <v>15.993599999999999</v>
      </c>
      <c r="I14996" s="3">
        <v>75.169919999999991</v>
      </c>
      <c r="J14996" s="3">
        <v>1690.52352</v>
      </c>
      <c r="K14996" s="4">
        <v>0.34999999999999992</v>
      </c>
      <c r="L14996" s="73">
        <v>3068.950390153846</v>
      </c>
    </row>
    <row r="14997" spans="1:12" x14ac:dyDescent="0.35">
      <c r="A14997" s="1" t="s">
        <v>25164</v>
      </c>
      <c r="B14997" t="s">
        <v>20749</v>
      </c>
      <c r="C14997" t="s">
        <v>34</v>
      </c>
      <c r="D14997" t="s">
        <v>35</v>
      </c>
      <c r="E14997">
        <v>1</v>
      </c>
      <c r="F14997" s="2">
        <v>17525.97</v>
      </c>
      <c r="G14997" s="3">
        <v>48678</v>
      </c>
      <c r="H14997" s="3">
        <v>175.25970000000001</v>
      </c>
      <c r="I14997" s="3">
        <v>823.72059000000002</v>
      </c>
      <c r="J14997" s="3">
        <v>18524.950290000001</v>
      </c>
      <c r="K14997" s="4">
        <v>0.35</v>
      </c>
      <c r="L14997" s="73">
        <v>33629.909757230766</v>
      </c>
    </row>
    <row r="14998" spans="1:12" x14ac:dyDescent="0.35">
      <c r="A14998" s="1" t="s">
        <v>25165</v>
      </c>
      <c r="B14998" t="s">
        <v>25166</v>
      </c>
      <c r="C14998" t="s">
        <v>26</v>
      </c>
      <c r="D14998" t="s">
        <v>27</v>
      </c>
      <c r="E14998">
        <v>1</v>
      </c>
      <c r="F14998" s="2">
        <v>319.12650000000002</v>
      </c>
      <c r="G14998" s="3">
        <v>697.48</v>
      </c>
      <c r="H14998" s="3">
        <v>3.1912650000000005</v>
      </c>
      <c r="I14998" s="3">
        <v>14.998945500000001</v>
      </c>
      <c r="J14998" s="3">
        <v>337.3167105</v>
      </c>
      <c r="K14998" s="4">
        <v>0.35</v>
      </c>
      <c r="L14998" s="73">
        <v>612.35956675384614</v>
      </c>
    </row>
    <row r="14999" spans="1:12" x14ac:dyDescent="0.35">
      <c r="A14999" s="1" t="s">
        <v>25167</v>
      </c>
      <c r="B14999" t="s">
        <v>20232</v>
      </c>
      <c r="C14999" t="s">
        <v>34</v>
      </c>
      <c r="D14999" t="s">
        <v>35</v>
      </c>
      <c r="E14999">
        <v>1</v>
      </c>
      <c r="F14999" s="2">
        <v>3219.48</v>
      </c>
      <c r="G14999" s="3">
        <v>8359</v>
      </c>
      <c r="H14999" s="3">
        <v>32.194800000000001</v>
      </c>
      <c r="I14999" s="3">
        <v>151.31556</v>
      </c>
      <c r="J14999" s="3">
        <v>3402.9903600000002</v>
      </c>
      <c r="K14999" s="4">
        <v>0.34999999999999992</v>
      </c>
      <c r="L14999" s="73">
        <v>6177.7363458461541</v>
      </c>
    </row>
    <row r="15000" spans="1:12" x14ac:dyDescent="0.35">
      <c r="A15000" s="1" t="s">
        <v>25168</v>
      </c>
      <c r="B15000" t="s">
        <v>25169</v>
      </c>
      <c r="C15000" t="s">
        <v>363</v>
      </c>
      <c r="D15000" t="s">
        <v>364</v>
      </c>
      <c r="E15000">
        <v>1</v>
      </c>
      <c r="F15000" s="2">
        <v>734.16</v>
      </c>
      <c r="G15000" s="3">
        <v>2254</v>
      </c>
      <c r="H15000" s="3">
        <v>7.3415999999999997</v>
      </c>
      <c r="I15000" s="3">
        <v>34.505519999999997</v>
      </c>
      <c r="J15000" s="3">
        <v>776.00711999999999</v>
      </c>
      <c r="K15000" s="4">
        <v>0.35</v>
      </c>
      <c r="L15000" s="73">
        <v>1408.751387076923</v>
      </c>
    </row>
    <row r="15001" spans="1:12" x14ac:dyDescent="0.35">
      <c r="A15001" s="1" t="s">
        <v>25170</v>
      </c>
      <c r="B15001" t="s">
        <v>6884</v>
      </c>
      <c r="C15001" t="s">
        <v>13</v>
      </c>
      <c r="D15001" t="s">
        <v>14</v>
      </c>
      <c r="E15001">
        <v>1</v>
      </c>
      <c r="F15001" s="2">
        <v>131.88</v>
      </c>
      <c r="G15001" s="3">
        <v>264</v>
      </c>
      <c r="H15001" s="3">
        <v>1.3188</v>
      </c>
      <c r="I15001" s="3">
        <v>6.1983600000000001</v>
      </c>
      <c r="J15001" s="3">
        <v>139.39716000000001</v>
      </c>
      <c r="K15001" s="4">
        <v>0.35</v>
      </c>
      <c r="L15001" s="73">
        <v>253.05945969230771</v>
      </c>
    </row>
    <row r="15002" spans="1:12" x14ac:dyDescent="0.35">
      <c r="A15002" s="1" t="s">
        <v>25171</v>
      </c>
      <c r="B15002" t="s">
        <v>19609</v>
      </c>
      <c r="C15002" t="s">
        <v>34</v>
      </c>
      <c r="D15002" t="s">
        <v>35</v>
      </c>
      <c r="E15002">
        <v>1</v>
      </c>
      <c r="F15002" s="2">
        <v>2376</v>
      </c>
      <c r="G15002" s="3">
        <v>6602</v>
      </c>
      <c r="H15002" s="3">
        <v>23.76</v>
      </c>
      <c r="I15002" s="3">
        <v>111.672</v>
      </c>
      <c r="J15002" s="3">
        <v>2511.4320000000002</v>
      </c>
      <c r="K15002" s="4">
        <v>0.35</v>
      </c>
      <c r="L15002" s="73">
        <v>4559.215015384616</v>
      </c>
    </row>
    <row r="15003" spans="1:12" x14ac:dyDescent="0.35">
      <c r="A15003" s="1" t="s">
        <v>25172</v>
      </c>
      <c r="B15003" t="s">
        <v>25173</v>
      </c>
      <c r="C15003" t="s">
        <v>34</v>
      </c>
      <c r="D15003" t="s">
        <v>35</v>
      </c>
      <c r="E15003">
        <v>1</v>
      </c>
      <c r="F15003" s="2">
        <v>11.97</v>
      </c>
      <c r="G15003" s="3">
        <v>45</v>
      </c>
      <c r="H15003" s="3">
        <v>0.11970000000000001</v>
      </c>
      <c r="I15003" s="3">
        <v>0.56259000000000003</v>
      </c>
      <c r="J15003" s="3">
        <v>12.652290000000001</v>
      </c>
      <c r="K15003" s="4">
        <v>0.35000000000000003</v>
      </c>
      <c r="L15003" s="73">
        <v>22.968772615384619</v>
      </c>
    </row>
    <row r="15004" spans="1:12" x14ac:dyDescent="0.35">
      <c r="A15004" s="1" t="s">
        <v>25174</v>
      </c>
      <c r="B15004" t="s">
        <v>25175</v>
      </c>
      <c r="C15004" t="s">
        <v>363</v>
      </c>
      <c r="D15004" t="s">
        <v>364</v>
      </c>
      <c r="E15004">
        <v>1</v>
      </c>
      <c r="F15004" s="2">
        <v>518.41999999999996</v>
      </c>
      <c r="G15004" s="3">
        <v>1133.04</v>
      </c>
      <c r="H15004" s="3">
        <v>5.1841999999999997</v>
      </c>
      <c r="I15004" s="3">
        <v>24.365739999999999</v>
      </c>
      <c r="J15004" s="3">
        <v>547.96993999999995</v>
      </c>
      <c r="K15004" s="4">
        <v>0.35</v>
      </c>
      <c r="L15004" s="73">
        <v>994.77619876923063</v>
      </c>
    </row>
    <row r="15005" spans="1:12" x14ac:dyDescent="0.35">
      <c r="A15005" s="1" t="s">
        <v>25176</v>
      </c>
      <c r="B15005" t="s">
        <v>7933</v>
      </c>
      <c r="C15005" t="s">
        <v>34</v>
      </c>
      <c r="D15005" t="s">
        <v>35</v>
      </c>
      <c r="E15005">
        <v>1</v>
      </c>
      <c r="F15005" s="2">
        <v>92.44</v>
      </c>
      <c r="G15005" s="3">
        <v>231</v>
      </c>
      <c r="H15005" s="3">
        <v>0.9244</v>
      </c>
      <c r="I15005" s="3">
        <v>4.3446800000000003</v>
      </c>
      <c r="J15005" s="3">
        <v>97.70908</v>
      </c>
      <c r="K15005" s="4">
        <v>0.35000000000000003</v>
      </c>
      <c r="L15005" s="73">
        <v>177.37956061538461</v>
      </c>
    </row>
    <row r="15006" spans="1:12" x14ac:dyDescent="0.35">
      <c r="A15006" s="1" t="s">
        <v>25177</v>
      </c>
      <c r="B15006" t="s">
        <v>25178</v>
      </c>
      <c r="C15006" t="s">
        <v>363</v>
      </c>
      <c r="D15006" t="s">
        <v>364</v>
      </c>
      <c r="E15006">
        <v>1</v>
      </c>
      <c r="F15006" s="2">
        <v>14.42</v>
      </c>
      <c r="G15006" s="3">
        <v>28</v>
      </c>
      <c r="H15006" s="3">
        <v>0.14419999999999999</v>
      </c>
      <c r="I15006" s="3">
        <v>0.67774000000000001</v>
      </c>
      <c r="J15006" s="3">
        <v>15.24194</v>
      </c>
      <c r="K15006" s="4">
        <v>0.35</v>
      </c>
      <c r="L15006" s="73">
        <v>27.669983384615385</v>
      </c>
    </row>
    <row r="15007" spans="1:12" x14ac:dyDescent="0.35">
      <c r="A15007" s="1" t="s">
        <v>25179</v>
      </c>
      <c r="B15007" t="s">
        <v>1571</v>
      </c>
      <c r="C15007" t="s">
        <v>34</v>
      </c>
      <c r="D15007" t="s">
        <v>35</v>
      </c>
      <c r="E15007">
        <v>1</v>
      </c>
      <c r="F15007" s="2">
        <v>28004.13</v>
      </c>
      <c r="G15007" s="3">
        <v>77784</v>
      </c>
      <c r="H15007" s="3">
        <v>280.04130000000004</v>
      </c>
      <c r="I15007" s="3">
        <v>1316.1941100000001</v>
      </c>
      <c r="J15007" s="3">
        <v>29600.365410000002</v>
      </c>
      <c r="K15007" s="4">
        <v>0.35</v>
      </c>
      <c r="L15007" s="73">
        <v>53736.047975076923</v>
      </c>
    </row>
    <row r="15008" spans="1:12" x14ac:dyDescent="0.35">
      <c r="A15008" s="1" t="s">
        <v>25180</v>
      </c>
      <c r="B15008" t="s">
        <v>25181</v>
      </c>
      <c r="C15008" t="s">
        <v>363</v>
      </c>
      <c r="D15008" t="s">
        <v>364</v>
      </c>
      <c r="E15008">
        <v>1</v>
      </c>
      <c r="F15008" s="2">
        <v>2923.92</v>
      </c>
      <c r="G15008" s="3">
        <v>1553</v>
      </c>
      <c r="H15008" s="3">
        <v>29.2392</v>
      </c>
      <c r="I15008" s="3">
        <v>137.42424</v>
      </c>
      <c r="J15008" s="3">
        <v>3090.5834399999999</v>
      </c>
      <c r="K15008" s="4">
        <v>0.35</v>
      </c>
      <c r="L15008" s="73">
        <v>5610.5976295384608</v>
      </c>
    </row>
    <row r="15009" spans="1:12" x14ac:dyDescent="0.35">
      <c r="A15009" s="1">
        <v>7623690</v>
      </c>
      <c r="B15009" t="s">
        <v>19567</v>
      </c>
      <c r="C15009" t="s">
        <v>34</v>
      </c>
      <c r="D15009" t="s">
        <v>35</v>
      </c>
      <c r="E15009">
        <v>1</v>
      </c>
      <c r="F15009" s="2">
        <v>0.14299999999999999</v>
      </c>
      <c r="G15009" s="3">
        <v>1</v>
      </c>
      <c r="H15009" s="3">
        <v>1.4299999999999998E-3</v>
      </c>
      <c r="I15009" s="3">
        <v>6.7209999999999995E-3</v>
      </c>
      <c r="J15009" s="3">
        <v>0.15115099999999998</v>
      </c>
      <c r="K15009" s="4">
        <v>0.35</v>
      </c>
      <c r="L15009" s="73">
        <v>0.27439719999999995</v>
      </c>
    </row>
    <row r="15010" spans="1:12" x14ac:dyDescent="0.35">
      <c r="A15010" s="1" t="s">
        <v>25182</v>
      </c>
      <c r="B15010" t="s">
        <v>25183</v>
      </c>
      <c r="C15010" t="s">
        <v>363</v>
      </c>
      <c r="D15010" t="s">
        <v>364</v>
      </c>
      <c r="E15010">
        <v>1</v>
      </c>
      <c r="F15010" s="2">
        <v>318</v>
      </c>
      <c r="G15010" s="3">
        <v>712.32</v>
      </c>
      <c r="H15010" s="3">
        <v>3.18</v>
      </c>
      <c r="I15010" s="3">
        <v>14.946</v>
      </c>
      <c r="J15010" s="3">
        <v>336.12600000000003</v>
      </c>
      <c r="K15010" s="4">
        <v>0.34999999999999992</v>
      </c>
      <c r="L15010" s="73">
        <v>610.19796923076922</v>
      </c>
    </row>
    <row r="15011" spans="1:12" x14ac:dyDescent="0.35">
      <c r="A15011" s="1" t="s">
        <v>25184</v>
      </c>
      <c r="B15011" t="s">
        <v>1575</v>
      </c>
      <c r="C15011" t="s">
        <v>34</v>
      </c>
      <c r="D15011" t="s">
        <v>35</v>
      </c>
      <c r="E15011">
        <v>1</v>
      </c>
      <c r="F15011" s="2">
        <v>24261.93</v>
      </c>
      <c r="G15011" s="3">
        <v>67386</v>
      </c>
      <c r="H15011" s="3">
        <v>242.61930000000001</v>
      </c>
      <c r="I15011" s="3">
        <v>1140.31071</v>
      </c>
      <c r="J15011" s="3">
        <v>25644.86001</v>
      </c>
      <c r="K15011" s="4">
        <v>0.35000000000000003</v>
      </c>
      <c r="L15011" s="73">
        <v>46555.284325846158</v>
      </c>
    </row>
    <row r="15012" spans="1:12" x14ac:dyDescent="0.35">
      <c r="A15012" s="1" t="s">
        <v>25185</v>
      </c>
      <c r="B15012" t="s">
        <v>25186</v>
      </c>
      <c r="C15012" t="s">
        <v>363</v>
      </c>
      <c r="D15012" t="s">
        <v>364</v>
      </c>
      <c r="E15012">
        <v>1</v>
      </c>
      <c r="F15012" s="2">
        <v>221</v>
      </c>
      <c r="G15012" s="3">
        <v>483.01</v>
      </c>
      <c r="H15012" s="3">
        <v>2.21</v>
      </c>
      <c r="I15012" s="3">
        <v>10.387</v>
      </c>
      <c r="J15012" s="3">
        <v>233.59700000000001</v>
      </c>
      <c r="K15012" s="4">
        <v>0.35</v>
      </c>
      <c r="L15012" s="73">
        <v>424.0684</v>
      </c>
    </row>
    <row r="15013" spans="1:12" x14ac:dyDescent="0.35">
      <c r="A15013" s="1" t="s">
        <v>25187</v>
      </c>
      <c r="B15013" t="s">
        <v>21364</v>
      </c>
      <c r="C15013" t="s">
        <v>34</v>
      </c>
      <c r="D15013" t="s">
        <v>35</v>
      </c>
      <c r="E15013">
        <v>1</v>
      </c>
      <c r="F15013" s="2">
        <v>6290.46</v>
      </c>
      <c r="G15013" s="3">
        <v>17471</v>
      </c>
      <c r="H15013" s="3">
        <v>62.904600000000002</v>
      </c>
      <c r="I15013" s="3">
        <v>295.65161999999998</v>
      </c>
      <c r="J15013" s="3">
        <v>6649.0162199999995</v>
      </c>
      <c r="K15013" s="4">
        <v>0.35</v>
      </c>
      <c r="L15013" s="73">
        <v>12070.521753230767</v>
      </c>
    </row>
    <row r="15014" spans="1:12" x14ac:dyDescent="0.35">
      <c r="A15014" s="1" t="s">
        <v>25188</v>
      </c>
      <c r="B15014" t="s">
        <v>20667</v>
      </c>
      <c r="C15014" t="s">
        <v>34</v>
      </c>
      <c r="D15014" t="s">
        <v>35</v>
      </c>
      <c r="E15014">
        <v>1</v>
      </c>
      <c r="F15014" s="2">
        <v>797.34</v>
      </c>
      <c r="G15014" s="3">
        <v>1994</v>
      </c>
      <c r="H15014" s="3">
        <v>7.9734000000000007</v>
      </c>
      <c r="I15014" s="3">
        <v>37.474980000000002</v>
      </c>
      <c r="J15014" s="3">
        <v>842.78837999999996</v>
      </c>
      <c r="K15014" s="4">
        <v>0.35</v>
      </c>
      <c r="L15014" s="73">
        <v>1529.9850590769229</v>
      </c>
    </row>
    <row r="15015" spans="1:12" x14ac:dyDescent="0.35">
      <c r="A15015" s="1" t="s">
        <v>25189</v>
      </c>
      <c r="B15015" t="s">
        <v>25190</v>
      </c>
      <c r="C15015" t="s">
        <v>363</v>
      </c>
      <c r="D15015" t="s">
        <v>364</v>
      </c>
      <c r="E15015">
        <v>1</v>
      </c>
      <c r="F15015" s="2">
        <v>2305</v>
      </c>
      <c r="G15015" s="3">
        <v>4438</v>
      </c>
      <c r="H15015" s="3">
        <v>23.05</v>
      </c>
      <c r="I15015" s="3">
        <v>108.33499999999999</v>
      </c>
      <c r="J15015" s="3">
        <v>2436.3850000000002</v>
      </c>
      <c r="K15015" s="4">
        <v>0.35000000000000003</v>
      </c>
      <c r="L15015" s="73">
        <v>4422.9758461538468</v>
      </c>
    </row>
    <row r="15016" spans="1:12" x14ac:dyDescent="0.35">
      <c r="A15016" s="1" t="s">
        <v>25191</v>
      </c>
      <c r="B15016" t="s">
        <v>19624</v>
      </c>
      <c r="C15016" t="s">
        <v>363</v>
      </c>
      <c r="D15016" t="s">
        <v>364</v>
      </c>
      <c r="E15016">
        <v>1</v>
      </c>
      <c r="F15016" s="2">
        <v>312.8</v>
      </c>
      <c r="G15016" s="3">
        <v>680</v>
      </c>
      <c r="H15016" s="3">
        <v>3.1280000000000001</v>
      </c>
      <c r="I15016" s="3">
        <v>14.701600000000001</v>
      </c>
      <c r="J15016" s="3">
        <v>330.62959999999998</v>
      </c>
      <c r="K15016" s="4">
        <v>0.35</v>
      </c>
      <c r="L15016" s="73">
        <v>600.21988923076924</v>
      </c>
    </row>
    <row r="15017" spans="1:12" x14ac:dyDescent="0.35">
      <c r="A15017" s="1" t="s">
        <v>25192</v>
      </c>
      <c r="B15017" t="s">
        <v>25193</v>
      </c>
      <c r="C15017" t="s">
        <v>34</v>
      </c>
      <c r="D15017" t="s">
        <v>35</v>
      </c>
      <c r="E15017">
        <v>1</v>
      </c>
      <c r="F15017" s="2">
        <v>431.59</v>
      </c>
      <c r="G15017" s="3">
        <v>959</v>
      </c>
      <c r="H15017" s="3">
        <v>4.3159000000000001</v>
      </c>
      <c r="I15017" s="3">
        <v>20.28473</v>
      </c>
      <c r="J15017" s="3">
        <v>456.19063</v>
      </c>
      <c r="K15017" s="4">
        <v>0.35</v>
      </c>
      <c r="L15017" s="73">
        <v>828.16145138461536</v>
      </c>
    </row>
    <row r="15018" spans="1:12" x14ac:dyDescent="0.35">
      <c r="A15018" s="1" t="s">
        <v>25194</v>
      </c>
      <c r="B15018" t="s">
        <v>25195</v>
      </c>
      <c r="C15018" t="s">
        <v>13</v>
      </c>
      <c r="D15018" t="s">
        <v>14</v>
      </c>
      <c r="E15018">
        <v>1</v>
      </c>
      <c r="F15018" s="2">
        <v>111.3</v>
      </c>
      <c r="G15018" s="3">
        <v>279.2944</v>
      </c>
      <c r="H15018" s="3">
        <v>1.113</v>
      </c>
      <c r="I15018" s="3">
        <v>5.2310999999999996</v>
      </c>
      <c r="J15018" s="3">
        <v>117.64409999999999</v>
      </c>
      <c r="K15018" s="4">
        <v>0.34999999999999992</v>
      </c>
      <c r="L15018" s="73">
        <v>213.56928923076919</v>
      </c>
    </row>
    <row r="15019" spans="1:12" x14ac:dyDescent="0.35">
      <c r="A15019" s="1" t="s">
        <v>25196</v>
      </c>
      <c r="B15019" t="s">
        <v>25197</v>
      </c>
      <c r="C15019" t="s">
        <v>363</v>
      </c>
      <c r="D15019" t="s">
        <v>364</v>
      </c>
      <c r="E15019">
        <v>1</v>
      </c>
      <c r="F15019" s="2">
        <v>409.91</v>
      </c>
      <c r="G15019" s="3">
        <v>821</v>
      </c>
      <c r="H15019" s="3">
        <v>4.0991</v>
      </c>
      <c r="I15019" s="3">
        <v>19.26577</v>
      </c>
      <c r="J15019" s="3">
        <v>433.27487000000002</v>
      </c>
      <c r="K15019" s="4">
        <v>0.34999999999999992</v>
      </c>
      <c r="L15019" s="73">
        <v>786.56053323076912</v>
      </c>
    </row>
    <row r="15020" spans="1:12" x14ac:dyDescent="0.35">
      <c r="A15020" s="1" t="s">
        <v>25198</v>
      </c>
      <c r="B15020" t="s">
        <v>20425</v>
      </c>
      <c r="C15020" t="s">
        <v>363</v>
      </c>
      <c r="D15020" t="s">
        <v>364</v>
      </c>
      <c r="E15020">
        <v>1</v>
      </c>
      <c r="F15020" s="2">
        <v>0.77280000000000004</v>
      </c>
      <c r="G15020" s="3">
        <v>66</v>
      </c>
      <c r="H15020" s="3">
        <v>7.7280000000000005E-3</v>
      </c>
      <c r="I15020" s="3">
        <v>3.6321600000000002E-2</v>
      </c>
      <c r="J15020" s="3">
        <v>0.81684959999999995</v>
      </c>
      <c r="K15020" s="4">
        <v>0.35000000000000003</v>
      </c>
      <c r="L15020" s="73">
        <v>1.4828961969230769</v>
      </c>
    </row>
    <row r="15021" spans="1:12" x14ac:dyDescent="0.35">
      <c r="A15021" s="1">
        <v>7613630</v>
      </c>
      <c r="B15021" t="s">
        <v>19930</v>
      </c>
      <c r="C15021" t="s">
        <v>34</v>
      </c>
      <c r="D15021" t="s">
        <v>35</v>
      </c>
      <c r="E15021">
        <v>1</v>
      </c>
      <c r="F15021" s="2">
        <v>0.182</v>
      </c>
      <c r="G15021" s="3">
        <v>1</v>
      </c>
      <c r="H15021" s="3">
        <v>1.82E-3</v>
      </c>
      <c r="I15021" s="3">
        <v>8.5539999999999991E-3</v>
      </c>
      <c r="J15021" s="3">
        <v>0.19237399999999999</v>
      </c>
      <c r="K15021" s="4">
        <v>0.35000000000000003</v>
      </c>
      <c r="L15021" s="73">
        <v>0.34923280000000001</v>
      </c>
    </row>
    <row r="15022" spans="1:12" x14ac:dyDescent="0.35">
      <c r="A15022" s="1" t="s">
        <v>25199</v>
      </c>
      <c r="B15022" t="s">
        <v>23389</v>
      </c>
      <c r="C15022" t="s">
        <v>363</v>
      </c>
      <c r="D15022" t="s">
        <v>364</v>
      </c>
      <c r="E15022">
        <v>1</v>
      </c>
      <c r="F15022" s="2">
        <v>3196</v>
      </c>
      <c r="G15022" s="3">
        <v>6699</v>
      </c>
      <c r="H15022" s="3">
        <v>31.96</v>
      </c>
      <c r="I15022" s="3">
        <v>150.21199999999999</v>
      </c>
      <c r="J15022" s="3">
        <v>3378.172</v>
      </c>
      <c r="K15022" s="4">
        <v>0.35000000000000003</v>
      </c>
      <c r="L15022" s="73">
        <v>6132.6814769230768</v>
      </c>
    </row>
    <row r="15023" spans="1:12" x14ac:dyDescent="0.35">
      <c r="A15023" s="1" t="s">
        <v>25200</v>
      </c>
      <c r="B15023" t="s">
        <v>19763</v>
      </c>
      <c r="C15023" t="s">
        <v>34</v>
      </c>
      <c r="D15023" t="s">
        <v>35</v>
      </c>
      <c r="E15023">
        <v>1</v>
      </c>
      <c r="F15023" s="2">
        <v>18362.38</v>
      </c>
      <c r="G15023" s="3">
        <v>40221</v>
      </c>
      <c r="H15023" s="3">
        <v>183.62380000000002</v>
      </c>
      <c r="I15023" s="3">
        <v>863.03186000000005</v>
      </c>
      <c r="J15023" s="3">
        <v>19409.035660000001</v>
      </c>
      <c r="K15023" s="4">
        <v>0.35</v>
      </c>
      <c r="L15023" s="73">
        <v>35234.864736615382</v>
      </c>
    </row>
    <row r="15024" spans="1:12" x14ac:dyDescent="0.35">
      <c r="A15024" s="1" t="s">
        <v>25201</v>
      </c>
      <c r="B15024" t="s">
        <v>25202</v>
      </c>
      <c r="C15024" t="s">
        <v>34</v>
      </c>
      <c r="D15024" t="s">
        <v>35</v>
      </c>
      <c r="E15024">
        <v>1</v>
      </c>
      <c r="F15024" s="2">
        <v>7134</v>
      </c>
      <c r="G15024" s="3">
        <v>18450.555</v>
      </c>
      <c r="H15024" s="3">
        <v>71.34</v>
      </c>
      <c r="I15024" s="3">
        <v>335.298</v>
      </c>
      <c r="J15024" s="3">
        <v>7540.6379999999999</v>
      </c>
      <c r="K15024" s="4">
        <v>0.35</v>
      </c>
      <c r="L15024" s="73">
        <v>13689.158215384614</v>
      </c>
    </row>
    <row r="15025" spans="1:12" x14ac:dyDescent="0.35">
      <c r="A15025" s="1" t="s">
        <v>25203</v>
      </c>
      <c r="B15025" t="s">
        <v>25204</v>
      </c>
      <c r="C15025" t="s">
        <v>363</v>
      </c>
      <c r="D15025" t="s">
        <v>364</v>
      </c>
      <c r="E15025">
        <v>1</v>
      </c>
      <c r="F15025" s="2">
        <v>4.6500000000000004</v>
      </c>
      <c r="G15025" s="3">
        <v>31</v>
      </c>
      <c r="H15025" s="3">
        <v>4.6500000000000007E-2</v>
      </c>
      <c r="I15025" s="3">
        <v>0.21855000000000002</v>
      </c>
      <c r="J15025" s="3">
        <v>4.9150500000000008</v>
      </c>
      <c r="K15025" s="4">
        <v>0.35</v>
      </c>
      <c r="L15025" s="73">
        <v>8.9227061538461552</v>
      </c>
    </row>
    <row r="15026" spans="1:12" x14ac:dyDescent="0.35">
      <c r="A15026" s="1" t="s">
        <v>25205</v>
      </c>
      <c r="B15026" t="s">
        <v>3142</v>
      </c>
      <c r="C15026" t="s">
        <v>13</v>
      </c>
      <c r="D15026" t="s">
        <v>14</v>
      </c>
      <c r="E15026">
        <v>1</v>
      </c>
      <c r="F15026" s="2">
        <v>1860.6</v>
      </c>
      <c r="G15026" s="3">
        <v>3724</v>
      </c>
      <c r="H15026" s="3">
        <v>18.605999999999998</v>
      </c>
      <c r="I15026" s="3">
        <v>87.4482</v>
      </c>
      <c r="J15026" s="3">
        <v>1966.6541999999999</v>
      </c>
      <c r="K15026" s="4">
        <v>0.35</v>
      </c>
      <c r="L15026" s="73">
        <v>3570.2337784615383</v>
      </c>
    </row>
    <row r="15027" spans="1:12" x14ac:dyDescent="0.35">
      <c r="A15027" s="1" t="s">
        <v>25206</v>
      </c>
      <c r="B15027" t="s">
        <v>20749</v>
      </c>
      <c r="C15027" t="s">
        <v>34</v>
      </c>
      <c r="D15027" t="s">
        <v>35</v>
      </c>
      <c r="E15027">
        <v>1</v>
      </c>
      <c r="F15027" s="2">
        <v>18224.509999999998</v>
      </c>
      <c r="G15027" s="3">
        <v>50619</v>
      </c>
      <c r="H15027" s="3">
        <v>182.24509999999998</v>
      </c>
      <c r="I15027" s="3">
        <v>856.55196999999998</v>
      </c>
      <c r="J15027" s="3">
        <v>19263.307069999999</v>
      </c>
      <c r="K15027" s="4">
        <v>0.35</v>
      </c>
      <c r="L15027" s="73">
        <v>34970.311296307686</v>
      </c>
    </row>
    <row r="15028" spans="1:12" x14ac:dyDescent="0.35">
      <c r="A15028" s="1" t="s">
        <v>25207</v>
      </c>
      <c r="B15028" t="s">
        <v>24686</v>
      </c>
      <c r="C15028" t="s">
        <v>34</v>
      </c>
      <c r="D15028" t="s">
        <v>35</v>
      </c>
      <c r="E15028">
        <v>1</v>
      </c>
      <c r="F15028" s="2">
        <v>9135.7199999999993</v>
      </c>
      <c r="G15028" s="3">
        <v>25377</v>
      </c>
      <c r="H15028" s="3">
        <v>91.357199999999992</v>
      </c>
      <c r="I15028" s="3">
        <v>429.37883999999997</v>
      </c>
      <c r="J15028" s="3">
        <v>9656.4560399999991</v>
      </c>
      <c r="K15028" s="4">
        <v>0.35</v>
      </c>
      <c r="L15028" s="73">
        <v>17530.181734153844</v>
      </c>
    </row>
    <row r="15029" spans="1:12" x14ac:dyDescent="0.35">
      <c r="A15029" s="1" t="s">
        <v>25208</v>
      </c>
      <c r="B15029" t="s">
        <v>25209</v>
      </c>
      <c r="C15029" t="s">
        <v>34</v>
      </c>
      <c r="D15029" t="s">
        <v>35</v>
      </c>
      <c r="E15029">
        <v>1</v>
      </c>
      <c r="F15029" s="2">
        <v>32.590000000000003</v>
      </c>
      <c r="G15029" s="3">
        <v>92</v>
      </c>
      <c r="H15029" s="3">
        <v>0.32590000000000002</v>
      </c>
      <c r="I15029" s="3">
        <v>1.5317300000000003</v>
      </c>
      <c r="J15029" s="3">
        <v>34.447630000000004</v>
      </c>
      <c r="K15029" s="4">
        <v>0.35</v>
      </c>
      <c r="L15029" s="73">
        <v>62.535697538461548</v>
      </c>
    </row>
    <row r="15030" spans="1:12" x14ac:dyDescent="0.35">
      <c r="A15030" s="1" t="s">
        <v>25210</v>
      </c>
      <c r="B15030" t="s">
        <v>22072</v>
      </c>
      <c r="C15030" t="s">
        <v>363</v>
      </c>
      <c r="D15030" t="s">
        <v>364</v>
      </c>
      <c r="E15030">
        <v>1</v>
      </c>
      <c r="F15030" s="2">
        <v>1460</v>
      </c>
      <c r="G15030" s="3">
        <v>2431</v>
      </c>
      <c r="H15030" s="3">
        <v>14.6</v>
      </c>
      <c r="I15030" s="3">
        <v>68.62</v>
      </c>
      <c r="J15030" s="3">
        <v>1543.2199999999998</v>
      </c>
      <c r="K15030" s="4">
        <v>0.35</v>
      </c>
      <c r="L15030" s="73">
        <v>2801.5378461538457</v>
      </c>
    </row>
    <row r="15031" spans="1:12" x14ac:dyDescent="0.35">
      <c r="A15031" s="1" t="s">
        <v>25211</v>
      </c>
      <c r="B15031" t="s">
        <v>25212</v>
      </c>
      <c r="C15031" t="s">
        <v>26</v>
      </c>
      <c r="D15031" t="s">
        <v>27</v>
      </c>
      <c r="E15031">
        <v>1</v>
      </c>
      <c r="F15031" s="2">
        <v>1280</v>
      </c>
      <c r="G15031" s="3">
        <v>2495</v>
      </c>
      <c r="H15031" s="3">
        <v>12.8</v>
      </c>
      <c r="I15031" s="3">
        <v>60.16</v>
      </c>
      <c r="J15031" s="3">
        <v>1352.96</v>
      </c>
      <c r="K15031" s="4">
        <v>0.34999999999999992</v>
      </c>
      <c r="L15031" s="73">
        <v>2456.1427692307689</v>
      </c>
    </row>
    <row r="15032" spans="1:12" x14ac:dyDescent="0.35">
      <c r="A15032" s="1" t="s">
        <v>25213</v>
      </c>
      <c r="B15032" t="s">
        <v>25214</v>
      </c>
      <c r="C15032" t="s">
        <v>13</v>
      </c>
      <c r="D15032" t="s">
        <v>14</v>
      </c>
      <c r="E15032">
        <v>1</v>
      </c>
      <c r="F15032" s="2">
        <v>73.08</v>
      </c>
      <c r="G15032" s="3">
        <v>146</v>
      </c>
      <c r="H15032" s="3">
        <v>0.73080000000000001</v>
      </c>
      <c r="I15032" s="3">
        <v>3.4347599999999998</v>
      </c>
      <c r="J15032" s="3">
        <v>77.245559999999998</v>
      </c>
      <c r="K15032" s="4">
        <v>0.35</v>
      </c>
      <c r="L15032" s="73">
        <v>140.23040123076922</v>
      </c>
    </row>
    <row r="15033" spans="1:12" x14ac:dyDescent="0.35">
      <c r="A15033" s="1" t="s">
        <v>25215</v>
      </c>
      <c r="B15033" t="s">
        <v>25216</v>
      </c>
      <c r="C15033" t="s">
        <v>363</v>
      </c>
      <c r="D15033" t="s">
        <v>364</v>
      </c>
      <c r="E15033">
        <v>1</v>
      </c>
      <c r="F15033" s="2">
        <v>6000</v>
      </c>
      <c r="G15033" s="3">
        <v>4473</v>
      </c>
      <c r="H15033" s="3">
        <v>60</v>
      </c>
      <c r="I15033" s="3">
        <v>282</v>
      </c>
      <c r="J15033" s="3">
        <v>6342</v>
      </c>
      <c r="K15033" s="4">
        <v>0.35</v>
      </c>
      <c r="L15033" s="73">
        <v>11513.16923076923</v>
      </c>
    </row>
    <row r="15034" spans="1:12" x14ac:dyDescent="0.35">
      <c r="A15034" s="1" t="s">
        <v>25217</v>
      </c>
      <c r="B15034" t="s">
        <v>25218</v>
      </c>
      <c r="C15034" t="s">
        <v>363</v>
      </c>
      <c r="D15034" t="s">
        <v>364</v>
      </c>
      <c r="E15034">
        <v>1</v>
      </c>
      <c r="F15034" s="2">
        <v>298.48</v>
      </c>
      <c r="G15034" s="3">
        <v>685</v>
      </c>
      <c r="H15034" s="3">
        <v>2.9848000000000003</v>
      </c>
      <c r="I15034" s="3">
        <v>14.028560000000001</v>
      </c>
      <c r="J15034" s="3">
        <v>315.49336000000005</v>
      </c>
      <c r="K15034" s="4">
        <v>0.34999999999999992</v>
      </c>
      <c r="L15034" s="73">
        <v>572.74179200000003</v>
      </c>
    </row>
    <row r="15035" spans="1:12" x14ac:dyDescent="0.35">
      <c r="A15035" s="1" t="s">
        <v>25219</v>
      </c>
      <c r="B15035" t="s">
        <v>2716</v>
      </c>
      <c r="C15035" t="s">
        <v>34</v>
      </c>
      <c r="D15035" t="s">
        <v>35</v>
      </c>
      <c r="E15035">
        <v>2</v>
      </c>
      <c r="F15035" s="2">
        <v>169.93</v>
      </c>
      <c r="G15035" s="3">
        <v>293</v>
      </c>
      <c r="H15035" s="3">
        <v>1.6993</v>
      </c>
      <c r="I15035" s="3">
        <v>0</v>
      </c>
      <c r="J15035" s="3">
        <v>171.6293</v>
      </c>
      <c r="K15035" s="4">
        <v>0.35</v>
      </c>
      <c r="L15035" s="73">
        <v>311.57319076923079</v>
      </c>
    </row>
    <row r="15036" spans="1:12" x14ac:dyDescent="0.35">
      <c r="A15036" s="1" t="s">
        <v>25220</v>
      </c>
      <c r="B15036" t="s">
        <v>25221</v>
      </c>
      <c r="C15036" t="s">
        <v>34</v>
      </c>
      <c r="D15036" t="s">
        <v>35</v>
      </c>
      <c r="E15036">
        <v>1</v>
      </c>
      <c r="F15036" s="2">
        <v>237.23</v>
      </c>
      <c r="G15036" s="3">
        <v>580.69759999999997</v>
      </c>
      <c r="H15036" s="3">
        <v>2.3723000000000001</v>
      </c>
      <c r="I15036" s="3">
        <v>11.149809999999999</v>
      </c>
      <c r="J15036" s="3">
        <v>250.75210999999999</v>
      </c>
      <c r="K15036" s="4">
        <v>0.35000000000000003</v>
      </c>
      <c r="L15036" s="73">
        <v>455.21152276923078</v>
      </c>
    </row>
    <row r="15037" spans="1:12" x14ac:dyDescent="0.35">
      <c r="A15037" s="1" t="s">
        <v>25222</v>
      </c>
      <c r="B15037" t="s">
        <v>19923</v>
      </c>
      <c r="C15037" t="s">
        <v>34</v>
      </c>
      <c r="D15037" t="s">
        <v>35</v>
      </c>
      <c r="E15037">
        <v>1</v>
      </c>
      <c r="F15037" s="2">
        <v>15374.5</v>
      </c>
      <c r="G15037" s="3">
        <v>39909</v>
      </c>
      <c r="H15037" s="3">
        <v>153.745</v>
      </c>
      <c r="I15037" s="3">
        <v>722.60149999999999</v>
      </c>
      <c r="J15037" s="3">
        <v>16250.846500000001</v>
      </c>
      <c r="K15037" s="4">
        <v>0.35</v>
      </c>
      <c r="L15037" s="73">
        <v>29501.536723076926</v>
      </c>
    </row>
    <row r="15038" spans="1:12" x14ac:dyDescent="0.35">
      <c r="A15038" s="1" t="s">
        <v>25223</v>
      </c>
      <c r="B15038" t="s">
        <v>25224</v>
      </c>
      <c r="C15038" t="s">
        <v>363</v>
      </c>
      <c r="D15038" t="s">
        <v>364</v>
      </c>
      <c r="E15038">
        <v>1</v>
      </c>
      <c r="F15038" s="2">
        <v>1185.1199999999999</v>
      </c>
      <c r="G15038" s="3">
        <v>1132</v>
      </c>
      <c r="H15038" s="3">
        <v>11.851199999999999</v>
      </c>
      <c r="I15038" s="3">
        <v>55.700639999999993</v>
      </c>
      <c r="J15038" s="3">
        <v>1252.67184</v>
      </c>
      <c r="K15038" s="4">
        <v>0.34999999999999992</v>
      </c>
      <c r="L15038" s="73">
        <v>2274.081186461538</v>
      </c>
    </row>
    <row r="15039" spans="1:12" x14ac:dyDescent="0.35">
      <c r="A15039" s="1" t="s">
        <v>25225</v>
      </c>
      <c r="B15039" t="s">
        <v>25226</v>
      </c>
      <c r="C15039" t="s">
        <v>34</v>
      </c>
      <c r="D15039" t="s">
        <v>35</v>
      </c>
      <c r="E15039">
        <v>1</v>
      </c>
      <c r="F15039" s="2">
        <v>342.48</v>
      </c>
      <c r="G15039" s="3">
        <v>856</v>
      </c>
      <c r="H15039" s="3">
        <v>3.4248000000000003</v>
      </c>
      <c r="I15039" s="3">
        <v>16.09656</v>
      </c>
      <c r="J15039" s="3">
        <v>362.00136000000003</v>
      </c>
      <c r="K15039" s="4">
        <v>0.35</v>
      </c>
      <c r="L15039" s="73">
        <v>657.1716996923077</v>
      </c>
    </row>
    <row r="15040" spans="1:12" x14ac:dyDescent="0.35">
      <c r="A15040" s="1" t="s">
        <v>25227</v>
      </c>
      <c r="B15040" t="s">
        <v>25228</v>
      </c>
      <c r="C15040" t="s">
        <v>34</v>
      </c>
      <c r="D15040" t="s">
        <v>35</v>
      </c>
      <c r="E15040">
        <v>1</v>
      </c>
      <c r="F15040" s="2">
        <v>0.502</v>
      </c>
      <c r="G15040" s="3">
        <v>0.97</v>
      </c>
      <c r="H15040" s="3">
        <v>5.0200000000000002E-3</v>
      </c>
      <c r="I15040" s="3">
        <v>2.3594E-2</v>
      </c>
      <c r="J15040" s="3">
        <v>0.53061400000000003</v>
      </c>
      <c r="K15040" s="4">
        <v>0.35</v>
      </c>
      <c r="L15040" s="73">
        <v>0.9632684923076924</v>
      </c>
    </row>
    <row r="15041" spans="1:12" x14ac:dyDescent="0.35">
      <c r="A15041" s="1" t="s">
        <v>25229</v>
      </c>
      <c r="B15041" t="s">
        <v>1575</v>
      </c>
      <c r="C15041" t="s">
        <v>34</v>
      </c>
      <c r="D15041" t="s">
        <v>35</v>
      </c>
      <c r="E15041">
        <v>1</v>
      </c>
      <c r="F15041" s="2">
        <v>26906.42</v>
      </c>
      <c r="G15041" s="3">
        <v>74734</v>
      </c>
      <c r="H15041" s="3">
        <v>269.06419999999997</v>
      </c>
      <c r="I15041" s="3">
        <v>1264.6017399999998</v>
      </c>
      <c r="J15041" s="3">
        <v>28440.085939999997</v>
      </c>
      <c r="K15041" s="4">
        <v>0.34999999999999992</v>
      </c>
      <c r="L15041" s="73">
        <v>51629.694475692297</v>
      </c>
    </row>
    <row r="15042" spans="1:12" x14ac:dyDescent="0.35">
      <c r="A15042" s="1" t="s">
        <v>25230</v>
      </c>
      <c r="B15042" t="s">
        <v>3729</v>
      </c>
      <c r="C15042" t="s">
        <v>13</v>
      </c>
      <c r="D15042" t="s">
        <v>14</v>
      </c>
      <c r="E15042">
        <v>1</v>
      </c>
      <c r="F15042" s="2">
        <v>12045.63</v>
      </c>
      <c r="G15042" s="3">
        <v>29087.945</v>
      </c>
      <c r="H15042" s="3">
        <v>120.4563</v>
      </c>
      <c r="I15042" s="3">
        <v>566.14460999999994</v>
      </c>
      <c r="J15042" s="3">
        <v>12732.230909999998</v>
      </c>
      <c r="K15042" s="4">
        <v>0.35</v>
      </c>
      <c r="L15042" s="73">
        <v>23113.896113538456</v>
      </c>
    </row>
    <row r="15043" spans="1:12" x14ac:dyDescent="0.35">
      <c r="A15043" s="1" t="s">
        <v>25231</v>
      </c>
      <c r="B15043" t="s">
        <v>25232</v>
      </c>
      <c r="C15043" t="s">
        <v>13</v>
      </c>
      <c r="D15043" t="s">
        <v>14</v>
      </c>
      <c r="E15043">
        <v>1</v>
      </c>
      <c r="F15043" s="2">
        <v>45.36</v>
      </c>
      <c r="G15043" s="3">
        <v>91</v>
      </c>
      <c r="H15043" s="3">
        <v>0.4536</v>
      </c>
      <c r="I15043" s="3">
        <v>2.13192</v>
      </c>
      <c r="J15043" s="3">
        <v>47.945520000000002</v>
      </c>
      <c r="K15043" s="4">
        <v>0.35</v>
      </c>
      <c r="L15043" s="73">
        <v>87.039559384615387</v>
      </c>
    </row>
    <row r="15044" spans="1:12" x14ac:dyDescent="0.35">
      <c r="A15044" s="1" t="s">
        <v>25233</v>
      </c>
      <c r="B15044" t="s">
        <v>25234</v>
      </c>
      <c r="C15044" t="s">
        <v>13</v>
      </c>
      <c r="D15044" t="s">
        <v>14</v>
      </c>
      <c r="E15044">
        <v>1</v>
      </c>
      <c r="F15044" s="2">
        <v>14.28</v>
      </c>
      <c r="G15044" s="3">
        <v>28</v>
      </c>
      <c r="H15044" s="3">
        <v>0.14280000000000001</v>
      </c>
      <c r="I15044" s="3">
        <v>0.67115999999999998</v>
      </c>
      <c r="J15044" s="3">
        <v>15.093959999999999</v>
      </c>
      <c r="K15044" s="4">
        <v>0.35</v>
      </c>
      <c r="L15044" s="73">
        <v>27.401342769230766</v>
      </c>
    </row>
    <row r="15045" spans="1:12" x14ac:dyDescent="0.35">
      <c r="A15045" s="1" t="s">
        <v>25235</v>
      </c>
      <c r="B15045" t="s">
        <v>19811</v>
      </c>
      <c r="C15045" t="s">
        <v>34</v>
      </c>
      <c r="D15045" t="s">
        <v>35</v>
      </c>
      <c r="E15045">
        <v>1</v>
      </c>
      <c r="F15045" s="2">
        <v>17451.13</v>
      </c>
      <c r="G15045" s="3">
        <v>48470</v>
      </c>
      <c r="H15045" s="3">
        <v>174.51130000000001</v>
      </c>
      <c r="I15045" s="3">
        <v>820.20311000000004</v>
      </c>
      <c r="J15045" s="3">
        <v>18445.844409999998</v>
      </c>
      <c r="K15045" s="4">
        <v>0.35</v>
      </c>
      <c r="L15045" s="73">
        <v>33486.302159692306</v>
      </c>
    </row>
    <row r="15046" spans="1:12" x14ac:dyDescent="0.35">
      <c r="A15046" s="1" t="s">
        <v>25236</v>
      </c>
      <c r="B15046" t="s">
        <v>25237</v>
      </c>
      <c r="C15046" t="s">
        <v>34</v>
      </c>
      <c r="D15046" t="s">
        <v>35</v>
      </c>
      <c r="E15046">
        <v>1</v>
      </c>
      <c r="F15046" s="2">
        <v>6237</v>
      </c>
      <c r="G15046" s="3">
        <v>17324</v>
      </c>
      <c r="H15046" s="3">
        <v>62.370000000000005</v>
      </c>
      <c r="I15046" s="3">
        <v>293.13900000000001</v>
      </c>
      <c r="J15046" s="3">
        <v>6592.509</v>
      </c>
      <c r="K15046" s="4">
        <v>0.35</v>
      </c>
      <c r="L15046" s="73">
        <v>11967.939415384615</v>
      </c>
    </row>
    <row r="15047" spans="1:12" x14ac:dyDescent="0.35">
      <c r="A15047" s="1" t="s">
        <v>25238</v>
      </c>
      <c r="B15047" t="s">
        <v>17652</v>
      </c>
      <c r="C15047" t="s">
        <v>363</v>
      </c>
      <c r="D15047" t="s">
        <v>364</v>
      </c>
      <c r="E15047">
        <v>1</v>
      </c>
      <c r="F15047" s="2">
        <v>4385.88</v>
      </c>
      <c r="G15047" s="3">
        <v>7293</v>
      </c>
      <c r="H15047" s="3">
        <v>43.858800000000002</v>
      </c>
      <c r="I15047" s="3">
        <v>206.13636</v>
      </c>
      <c r="J15047" s="3">
        <v>4635.8751600000005</v>
      </c>
      <c r="K15047" s="4">
        <v>0.35000000000000003</v>
      </c>
      <c r="L15047" s="73">
        <v>8415.8964443076929</v>
      </c>
    </row>
    <row r="15048" spans="1:12" x14ac:dyDescent="0.35">
      <c r="A15048" s="1" t="s">
        <v>25239</v>
      </c>
      <c r="B15048" t="s">
        <v>19811</v>
      </c>
      <c r="C15048" t="s">
        <v>34</v>
      </c>
      <c r="D15048" t="s">
        <v>35</v>
      </c>
      <c r="E15048">
        <v>1</v>
      </c>
      <c r="F15048" s="2">
        <v>18498.939999999999</v>
      </c>
      <c r="G15048" s="3">
        <v>51378</v>
      </c>
      <c r="H15048" s="3">
        <v>184.98939999999999</v>
      </c>
      <c r="I15048" s="3">
        <v>869.45017999999993</v>
      </c>
      <c r="J15048" s="3">
        <v>19553.379579999997</v>
      </c>
      <c r="K15048" s="4">
        <v>0.35</v>
      </c>
      <c r="L15048" s="73">
        <v>35496.904468307686</v>
      </c>
    </row>
    <row r="15049" spans="1:12" x14ac:dyDescent="0.35">
      <c r="A15049" s="1" t="s">
        <v>25240</v>
      </c>
      <c r="B15049" t="s">
        <v>25241</v>
      </c>
      <c r="C15049" t="s">
        <v>363</v>
      </c>
      <c r="D15049" t="s">
        <v>364</v>
      </c>
      <c r="E15049">
        <v>1</v>
      </c>
      <c r="F15049" s="2">
        <v>8480.4500000000007</v>
      </c>
      <c r="G15049" s="3">
        <v>16976</v>
      </c>
      <c r="H15049" s="3">
        <v>84.804500000000004</v>
      </c>
      <c r="I15049" s="3">
        <v>398.58115000000004</v>
      </c>
      <c r="J15049" s="3">
        <v>8963.8356500000009</v>
      </c>
      <c r="K15049" s="4">
        <v>0.35000000000000003</v>
      </c>
      <c r="L15049" s="73">
        <v>16272.809333846155</v>
      </c>
    </row>
    <row r="15050" spans="1:12" x14ac:dyDescent="0.35">
      <c r="A15050" s="1" t="s">
        <v>25242</v>
      </c>
      <c r="B15050" t="s">
        <v>25243</v>
      </c>
      <c r="C15050" t="s">
        <v>363</v>
      </c>
      <c r="D15050" t="s">
        <v>364</v>
      </c>
      <c r="E15050">
        <v>1</v>
      </c>
      <c r="F15050" s="2">
        <v>88.4</v>
      </c>
      <c r="G15050" s="3">
        <v>193.2</v>
      </c>
      <c r="H15050" s="3">
        <v>0.88400000000000012</v>
      </c>
      <c r="I15050" s="3">
        <v>4.1548000000000007</v>
      </c>
      <c r="J15050" s="3">
        <v>93.438800000000001</v>
      </c>
      <c r="K15050" s="4">
        <v>0.35000000000000003</v>
      </c>
      <c r="L15050" s="73">
        <v>169.62736000000001</v>
      </c>
    </row>
    <row r="15051" spans="1:12" x14ac:dyDescent="0.35">
      <c r="A15051" s="1" t="s">
        <v>25244</v>
      </c>
      <c r="B15051" t="s">
        <v>25245</v>
      </c>
      <c r="C15051" t="s">
        <v>363</v>
      </c>
      <c r="D15051" t="s">
        <v>364</v>
      </c>
      <c r="E15051">
        <v>1</v>
      </c>
      <c r="F15051" s="2">
        <v>423.29</v>
      </c>
      <c r="G15051" s="3">
        <v>1778</v>
      </c>
      <c r="H15051" s="3">
        <v>4.2328999999999999</v>
      </c>
      <c r="I15051" s="3">
        <v>19.894629999999999</v>
      </c>
      <c r="J15051" s="3">
        <v>447.41753</v>
      </c>
      <c r="K15051" s="4">
        <v>0.35000000000000003</v>
      </c>
      <c r="L15051" s="73">
        <v>812.23490061538462</v>
      </c>
    </row>
    <row r="15052" spans="1:12" x14ac:dyDescent="0.35">
      <c r="A15052" s="1" t="s">
        <v>25246</v>
      </c>
      <c r="B15052" t="s">
        <v>25247</v>
      </c>
      <c r="C15052" t="s">
        <v>26</v>
      </c>
      <c r="D15052" t="s">
        <v>27</v>
      </c>
      <c r="E15052">
        <v>1</v>
      </c>
      <c r="F15052" s="2">
        <v>304.33</v>
      </c>
      <c r="G15052" s="3">
        <v>619</v>
      </c>
      <c r="H15052" s="3">
        <v>3.0432999999999999</v>
      </c>
      <c r="I15052" s="3">
        <v>14.303509999999999</v>
      </c>
      <c r="J15052" s="3">
        <v>321.67680999999999</v>
      </c>
      <c r="K15052" s="4">
        <v>0.35</v>
      </c>
      <c r="L15052" s="73">
        <v>583.96713199999999</v>
      </c>
    </row>
    <row r="15053" spans="1:12" x14ac:dyDescent="0.35">
      <c r="A15053" s="1" t="s">
        <v>25248</v>
      </c>
      <c r="B15053" t="s">
        <v>25249</v>
      </c>
      <c r="C15053" t="s">
        <v>21</v>
      </c>
      <c r="D15053" t="s">
        <v>22</v>
      </c>
      <c r="E15053">
        <v>1</v>
      </c>
      <c r="F15053" s="2">
        <v>1700</v>
      </c>
      <c r="G15053" s="3">
        <v>4478.3087999999998</v>
      </c>
      <c r="H15053" s="3">
        <v>17</v>
      </c>
      <c r="I15053" s="3">
        <v>79.900000000000006</v>
      </c>
      <c r="J15053" s="3">
        <v>1796.9</v>
      </c>
      <c r="K15053" s="4">
        <v>0.35</v>
      </c>
      <c r="L15053" s="73">
        <v>3262.0646153846155</v>
      </c>
    </row>
    <row r="15054" spans="1:12" x14ac:dyDescent="0.35">
      <c r="A15054" s="1" t="s">
        <v>25250</v>
      </c>
      <c r="B15054" t="s">
        <v>21295</v>
      </c>
      <c r="C15054" t="s">
        <v>363</v>
      </c>
      <c r="D15054" t="s">
        <v>364</v>
      </c>
      <c r="E15054">
        <v>1</v>
      </c>
      <c r="F15054" s="2">
        <v>145.37</v>
      </c>
      <c r="G15054" s="3">
        <v>286</v>
      </c>
      <c r="H15054" s="3">
        <v>1.4537</v>
      </c>
      <c r="I15054" s="3">
        <v>6.8323900000000002</v>
      </c>
      <c r="J15054" s="3">
        <v>153.65609000000001</v>
      </c>
      <c r="K15054" s="4">
        <v>0.35</v>
      </c>
      <c r="L15054" s="73">
        <v>278.94490184615387</v>
      </c>
    </row>
    <row r="15055" spans="1:12" x14ac:dyDescent="0.35">
      <c r="A15055" s="1" t="s">
        <v>25251</v>
      </c>
      <c r="B15055" t="s">
        <v>25252</v>
      </c>
      <c r="C15055" t="s">
        <v>363</v>
      </c>
      <c r="D15055" t="s">
        <v>364</v>
      </c>
      <c r="E15055">
        <v>1</v>
      </c>
      <c r="F15055" s="2">
        <v>1463.2</v>
      </c>
      <c r="G15055" s="3">
        <v>6176</v>
      </c>
      <c r="H15055" s="3">
        <v>14.632000000000001</v>
      </c>
      <c r="I15055" s="3">
        <v>68.770400000000009</v>
      </c>
      <c r="J15055" s="3">
        <v>1546.6024000000002</v>
      </c>
      <c r="K15055" s="4">
        <v>0.35</v>
      </c>
      <c r="L15055" s="73">
        <v>2807.6782030769236</v>
      </c>
    </row>
    <row r="15056" spans="1:12" x14ac:dyDescent="0.35">
      <c r="A15056" s="1" t="s">
        <v>25253</v>
      </c>
      <c r="B15056" t="s">
        <v>25254</v>
      </c>
      <c r="C15056" t="s">
        <v>34</v>
      </c>
      <c r="D15056" t="s">
        <v>35</v>
      </c>
      <c r="E15056">
        <v>1</v>
      </c>
      <c r="F15056" s="2">
        <v>2.42</v>
      </c>
      <c r="G15056" s="3">
        <v>6.5072000000000001</v>
      </c>
      <c r="H15056" s="3">
        <v>2.4199999999999999E-2</v>
      </c>
      <c r="I15056" s="3">
        <v>0.11373999999999999</v>
      </c>
      <c r="J15056" s="3">
        <v>2.5579399999999999</v>
      </c>
      <c r="K15056" s="4">
        <v>0.34999999999999992</v>
      </c>
      <c r="L15056" s="73">
        <v>4.6436449230769226</v>
      </c>
    </row>
    <row r="15057" spans="1:12" x14ac:dyDescent="0.35">
      <c r="A15057" s="1" t="s">
        <v>25255</v>
      </c>
      <c r="B15057" t="s">
        <v>20444</v>
      </c>
      <c r="C15057" t="s">
        <v>363</v>
      </c>
      <c r="D15057" t="s">
        <v>364</v>
      </c>
      <c r="E15057">
        <v>1</v>
      </c>
      <c r="F15057" s="2">
        <v>3650</v>
      </c>
      <c r="G15057" s="3">
        <v>6940.49</v>
      </c>
      <c r="H15057" s="3">
        <v>36.5</v>
      </c>
      <c r="I15057" s="3">
        <v>171.55</v>
      </c>
      <c r="J15057" s="3">
        <v>3858.05</v>
      </c>
      <c r="K15057" s="4">
        <v>0.34999999999999992</v>
      </c>
      <c r="L15057" s="73">
        <v>7003.8446153846144</v>
      </c>
    </row>
    <row r="15058" spans="1:12" x14ac:dyDescent="0.35">
      <c r="A15058" s="1" t="s">
        <v>25256</v>
      </c>
      <c r="B15058" t="s">
        <v>21938</v>
      </c>
      <c r="C15058" t="s">
        <v>34</v>
      </c>
      <c r="D15058" t="s">
        <v>35</v>
      </c>
      <c r="E15058">
        <v>1</v>
      </c>
      <c r="F15058" s="2">
        <v>41.18</v>
      </c>
      <c r="G15058" s="3">
        <v>101</v>
      </c>
      <c r="H15058" s="3">
        <v>0.4118</v>
      </c>
      <c r="I15058" s="3">
        <v>1.93546</v>
      </c>
      <c r="J15058" s="3">
        <v>43.527259999999998</v>
      </c>
      <c r="K15058" s="4">
        <v>0.35000000000000003</v>
      </c>
      <c r="L15058" s="73">
        <v>79.018718153846152</v>
      </c>
    </row>
    <row r="15059" spans="1:12" x14ac:dyDescent="0.35">
      <c r="A15059" s="1" t="s">
        <v>25257</v>
      </c>
      <c r="B15059" t="s">
        <v>25237</v>
      </c>
      <c r="C15059" t="s">
        <v>34</v>
      </c>
      <c r="D15059" t="s">
        <v>35</v>
      </c>
      <c r="E15059">
        <v>1</v>
      </c>
      <c r="F15059" s="2">
        <v>6237</v>
      </c>
      <c r="G15059" s="3">
        <v>17324</v>
      </c>
      <c r="H15059" s="3">
        <v>62.370000000000005</v>
      </c>
      <c r="I15059" s="3">
        <v>293.13900000000001</v>
      </c>
      <c r="J15059" s="3">
        <v>6592.509</v>
      </c>
      <c r="K15059" s="4">
        <v>0.35</v>
      </c>
      <c r="L15059" s="73">
        <v>11967.939415384615</v>
      </c>
    </row>
    <row r="15060" spans="1:12" x14ac:dyDescent="0.35">
      <c r="A15060" s="1" t="s">
        <v>25258</v>
      </c>
      <c r="B15060" t="s">
        <v>24504</v>
      </c>
      <c r="C15060" t="s">
        <v>363</v>
      </c>
      <c r="D15060" t="s">
        <v>364</v>
      </c>
      <c r="E15060">
        <v>1</v>
      </c>
      <c r="F15060" s="2">
        <v>2925</v>
      </c>
      <c r="G15060" s="3">
        <v>4862</v>
      </c>
      <c r="H15060" s="3">
        <v>29.25</v>
      </c>
      <c r="I15060" s="3">
        <v>137.47499999999999</v>
      </c>
      <c r="J15060" s="3">
        <v>3091.7249999999999</v>
      </c>
      <c r="K15060" s="4">
        <v>0.35000000000000003</v>
      </c>
      <c r="L15060" s="73">
        <v>5612.67</v>
      </c>
    </row>
    <row r="15061" spans="1:12" x14ac:dyDescent="0.35">
      <c r="A15061" s="1" t="s">
        <v>25259</v>
      </c>
      <c r="B15061" t="s">
        <v>25260</v>
      </c>
      <c r="C15061" t="s">
        <v>363</v>
      </c>
      <c r="D15061" t="s">
        <v>364</v>
      </c>
      <c r="E15061">
        <v>1</v>
      </c>
      <c r="F15061" s="2">
        <v>272.79000000000002</v>
      </c>
      <c r="G15061" s="3">
        <v>546</v>
      </c>
      <c r="H15061" s="3">
        <v>2.7279000000000004</v>
      </c>
      <c r="I15061" s="3">
        <v>12.82113</v>
      </c>
      <c r="J15061" s="3">
        <v>288.33902999999998</v>
      </c>
      <c r="K15061" s="4">
        <v>0.35</v>
      </c>
      <c r="L15061" s="73">
        <v>523.44623907692301</v>
      </c>
    </row>
    <row r="15062" spans="1:12" x14ac:dyDescent="0.35">
      <c r="A15062" s="1" t="s">
        <v>25261</v>
      </c>
      <c r="B15062" t="s">
        <v>25262</v>
      </c>
      <c r="C15062" t="s">
        <v>46</v>
      </c>
      <c r="D15062" t="s">
        <v>47</v>
      </c>
      <c r="E15062">
        <v>1</v>
      </c>
      <c r="F15062" s="2">
        <v>163.57</v>
      </c>
      <c r="G15062" s="3">
        <v>307</v>
      </c>
      <c r="H15062" s="3">
        <v>1.6356999999999999</v>
      </c>
      <c r="I15062" s="3">
        <v>7.6877899999999997</v>
      </c>
      <c r="J15062" s="3">
        <v>172.89348999999999</v>
      </c>
      <c r="K15062" s="4">
        <v>0.34999999999999992</v>
      </c>
      <c r="L15062" s="73">
        <v>313.86818184615379</v>
      </c>
    </row>
    <row r="15063" spans="1:12" x14ac:dyDescent="0.35">
      <c r="A15063" s="1" t="s">
        <v>25263</v>
      </c>
      <c r="B15063" t="s">
        <v>9375</v>
      </c>
      <c r="C15063" t="s">
        <v>13</v>
      </c>
      <c r="D15063" t="s">
        <v>14</v>
      </c>
      <c r="E15063">
        <v>1</v>
      </c>
      <c r="F15063" s="2">
        <v>14.535</v>
      </c>
      <c r="G15063" s="3">
        <v>54.095999999999997</v>
      </c>
      <c r="H15063" s="3">
        <v>0.14535000000000001</v>
      </c>
      <c r="I15063" s="3">
        <v>0.683145</v>
      </c>
      <c r="J15063" s="3">
        <v>15.363495</v>
      </c>
      <c r="K15063" s="4">
        <v>0.34999999999999992</v>
      </c>
      <c r="L15063" s="73">
        <v>27.890652461538458</v>
      </c>
    </row>
    <row r="15064" spans="1:12" x14ac:dyDescent="0.35">
      <c r="A15064" s="1" t="s">
        <v>25264</v>
      </c>
      <c r="B15064" t="s">
        <v>25265</v>
      </c>
      <c r="C15064" t="s">
        <v>13</v>
      </c>
      <c r="D15064" t="s">
        <v>14</v>
      </c>
      <c r="E15064">
        <v>1</v>
      </c>
      <c r="F15064" s="2">
        <v>396.48</v>
      </c>
      <c r="G15064" s="3">
        <v>794</v>
      </c>
      <c r="H15064" s="3">
        <v>3.9648000000000003</v>
      </c>
      <c r="I15064" s="3">
        <v>18.63456</v>
      </c>
      <c r="J15064" s="3">
        <v>419.07936000000007</v>
      </c>
      <c r="K15064" s="4">
        <v>0.35</v>
      </c>
      <c r="L15064" s="73">
        <v>760.79022276923081</v>
      </c>
    </row>
    <row r="15065" spans="1:12" x14ac:dyDescent="0.35">
      <c r="A15065" s="1" t="s">
        <v>25266</v>
      </c>
      <c r="B15065" t="s">
        <v>25267</v>
      </c>
      <c r="C15065" t="s">
        <v>13</v>
      </c>
      <c r="D15065" t="s">
        <v>14</v>
      </c>
      <c r="E15065">
        <v>1</v>
      </c>
      <c r="F15065" s="2">
        <v>718.62</v>
      </c>
      <c r="G15065" s="3">
        <v>1570</v>
      </c>
      <c r="H15065" s="3">
        <v>7.1862000000000004</v>
      </c>
      <c r="I15065" s="3">
        <v>33.77514</v>
      </c>
      <c r="J15065" s="3">
        <v>759.58133999999995</v>
      </c>
      <c r="K15065" s="4">
        <v>0.35</v>
      </c>
      <c r="L15065" s="73">
        <v>1378.9322787692306</v>
      </c>
    </row>
    <row r="15066" spans="1:12" x14ac:dyDescent="0.35">
      <c r="A15066" s="1" t="s">
        <v>25268</v>
      </c>
      <c r="B15066" t="s">
        <v>25269</v>
      </c>
      <c r="C15066" t="s">
        <v>13</v>
      </c>
      <c r="D15066" t="s">
        <v>14</v>
      </c>
      <c r="E15066">
        <v>1</v>
      </c>
      <c r="F15066" s="2">
        <v>84</v>
      </c>
      <c r="G15066" s="3">
        <v>205.00479999999999</v>
      </c>
      <c r="H15066" s="3">
        <v>0.84</v>
      </c>
      <c r="I15066" s="3">
        <v>3.948</v>
      </c>
      <c r="J15066" s="3">
        <v>88.787999999999997</v>
      </c>
      <c r="K15066" s="4">
        <v>0.35000000000000003</v>
      </c>
      <c r="L15066" s="73">
        <v>161.18436923076922</v>
      </c>
    </row>
    <row r="15067" spans="1:12" x14ac:dyDescent="0.35">
      <c r="A15067" s="1" t="s">
        <v>25270</v>
      </c>
      <c r="B15067" t="s">
        <v>25271</v>
      </c>
      <c r="C15067" t="s">
        <v>363</v>
      </c>
      <c r="D15067" t="s">
        <v>364</v>
      </c>
      <c r="E15067">
        <v>1</v>
      </c>
      <c r="F15067" s="2">
        <v>23.8</v>
      </c>
      <c r="G15067" s="3">
        <v>67</v>
      </c>
      <c r="H15067" s="3">
        <v>0.23800000000000002</v>
      </c>
      <c r="I15067" s="3">
        <v>1.1186</v>
      </c>
      <c r="J15067" s="3">
        <v>25.156600000000001</v>
      </c>
      <c r="K15067" s="4">
        <v>0.35000000000000003</v>
      </c>
      <c r="L15067" s="73">
        <v>45.668904615384619</v>
      </c>
    </row>
    <row r="15068" spans="1:12" x14ac:dyDescent="0.35">
      <c r="A15068" s="1" t="s">
        <v>25272</v>
      </c>
      <c r="B15068" t="s">
        <v>20060</v>
      </c>
      <c r="C15068" t="s">
        <v>34</v>
      </c>
      <c r="D15068" t="s">
        <v>35</v>
      </c>
      <c r="E15068">
        <v>1</v>
      </c>
      <c r="F15068" s="2">
        <v>16602.89</v>
      </c>
      <c r="G15068" s="3">
        <v>46112</v>
      </c>
      <c r="H15068" s="3">
        <v>166.02889999999999</v>
      </c>
      <c r="I15068" s="3">
        <v>780.33582999999999</v>
      </c>
      <c r="J15068" s="3">
        <v>17549.254730000001</v>
      </c>
      <c r="K15068" s="4">
        <v>0.35</v>
      </c>
      <c r="L15068" s="73">
        <v>31858.647048307692</v>
      </c>
    </row>
    <row r="15069" spans="1:12" x14ac:dyDescent="0.35">
      <c r="A15069" s="1" t="s">
        <v>25273</v>
      </c>
      <c r="B15069" t="s">
        <v>25274</v>
      </c>
      <c r="C15069" t="s">
        <v>26</v>
      </c>
      <c r="D15069" t="s">
        <v>27</v>
      </c>
      <c r="E15069">
        <v>1</v>
      </c>
      <c r="F15069" s="2">
        <v>34.47</v>
      </c>
      <c r="G15069" s="3">
        <v>1066</v>
      </c>
      <c r="H15069" s="3">
        <v>0.34470000000000001</v>
      </c>
      <c r="I15069" s="3">
        <v>1.62009</v>
      </c>
      <c r="J15069" s="3">
        <v>36.43479</v>
      </c>
      <c r="K15069" s="4">
        <v>0.34999999999999992</v>
      </c>
      <c r="L15069" s="73">
        <v>66.143157230769219</v>
      </c>
    </row>
    <row r="15070" spans="1:12" x14ac:dyDescent="0.35">
      <c r="A15070" s="1" t="s">
        <v>25275</v>
      </c>
      <c r="B15070" t="s">
        <v>25276</v>
      </c>
      <c r="C15070" t="s">
        <v>26</v>
      </c>
      <c r="D15070" t="s">
        <v>27</v>
      </c>
      <c r="E15070">
        <v>1</v>
      </c>
      <c r="F15070" s="2">
        <v>65.84</v>
      </c>
      <c r="G15070" s="3">
        <v>164</v>
      </c>
      <c r="H15070" s="3">
        <v>0.6584000000000001</v>
      </c>
      <c r="I15070" s="3">
        <v>3.0944800000000003</v>
      </c>
      <c r="J15070" s="3">
        <v>69.592880000000008</v>
      </c>
      <c r="K15070" s="4">
        <v>0.35</v>
      </c>
      <c r="L15070" s="73">
        <v>126.3378436923077</v>
      </c>
    </row>
    <row r="15071" spans="1:12" x14ac:dyDescent="0.35">
      <c r="A15071" s="1" t="s">
        <v>25277</v>
      </c>
      <c r="B15071" t="s">
        <v>25278</v>
      </c>
      <c r="C15071" t="s">
        <v>363</v>
      </c>
      <c r="D15071" t="s">
        <v>364</v>
      </c>
      <c r="E15071">
        <v>1</v>
      </c>
      <c r="F15071" s="2">
        <v>153.94999999999999</v>
      </c>
      <c r="G15071" s="3">
        <v>16</v>
      </c>
      <c r="H15071" s="3">
        <v>1.5394999999999999</v>
      </c>
      <c r="I15071" s="3">
        <v>7.2356499999999997</v>
      </c>
      <c r="J15071" s="3">
        <v>162.72514999999999</v>
      </c>
      <c r="K15071" s="4">
        <v>0.35</v>
      </c>
      <c r="L15071" s="73">
        <v>295.40873384615378</v>
      </c>
    </row>
    <row r="15072" spans="1:12" x14ac:dyDescent="0.35">
      <c r="A15072" s="1" t="s">
        <v>25279</v>
      </c>
      <c r="B15072" t="s">
        <v>19609</v>
      </c>
      <c r="C15072" t="s">
        <v>34</v>
      </c>
      <c r="D15072" t="s">
        <v>35</v>
      </c>
      <c r="E15072">
        <v>1</v>
      </c>
      <c r="F15072" s="2">
        <v>3314.52</v>
      </c>
      <c r="G15072" s="3">
        <v>8708</v>
      </c>
      <c r="H15072" s="3">
        <v>33.145200000000003</v>
      </c>
      <c r="I15072" s="3">
        <v>155.78244000000001</v>
      </c>
      <c r="J15072" s="3">
        <v>3503.4476399999999</v>
      </c>
      <c r="K15072" s="4">
        <v>0.34999999999999992</v>
      </c>
      <c r="L15072" s="73">
        <v>6360.1049464615371</v>
      </c>
    </row>
    <row r="15073" spans="1:12" x14ac:dyDescent="0.35">
      <c r="A15073" s="1" t="s">
        <v>25280</v>
      </c>
      <c r="B15073" t="s">
        <v>24404</v>
      </c>
      <c r="C15073" t="s">
        <v>13</v>
      </c>
      <c r="D15073" t="s">
        <v>14</v>
      </c>
      <c r="E15073">
        <v>1</v>
      </c>
      <c r="F15073" s="2">
        <v>446.88</v>
      </c>
      <c r="G15073" s="3">
        <v>894</v>
      </c>
      <c r="H15073" s="3">
        <v>4.4687999999999999</v>
      </c>
      <c r="I15073" s="3">
        <v>21.003360000000001</v>
      </c>
      <c r="J15073" s="3">
        <v>472.35215999999997</v>
      </c>
      <c r="K15073" s="4">
        <v>0.34999999999999992</v>
      </c>
      <c r="L15073" s="73">
        <v>857.5008443076922</v>
      </c>
    </row>
    <row r="15074" spans="1:12" x14ac:dyDescent="0.35">
      <c r="A15074" s="1" t="s">
        <v>25281</v>
      </c>
      <c r="B15074" t="s">
        <v>20587</v>
      </c>
      <c r="C15074" t="s">
        <v>363</v>
      </c>
      <c r="D15074" t="s">
        <v>364</v>
      </c>
      <c r="E15074">
        <v>1</v>
      </c>
      <c r="F15074" s="2">
        <v>237.9042</v>
      </c>
      <c r="G15074" s="3">
        <v>549</v>
      </c>
      <c r="H15074" s="3">
        <v>2.3790420000000001</v>
      </c>
      <c r="I15074" s="3">
        <v>11.1814974</v>
      </c>
      <c r="J15074" s="3">
        <v>251.46473940000001</v>
      </c>
      <c r="K15074" s="4">
        <v>0.35</v>
      </c>
      <c r="L15074" s="73">
        <v>456.50521921846155</v>
      </c>
    </row>
    <row r="15075" spans="1:12" x14ac:dyDescent="0.35">
      <c r="A15075" s="1" t="s">
        <v>25282</v>
      </c>
      <c r="B15075" t="s">
        <v>23234</v>
      </c>
      <c r="C15075" t="s">
        <v>34</v>
      </c>
      <c r="D15075" t="s">
        <v>35</v>
      </c>
      <c r="E15075">
        <v>1</v>
      </c>
      <c r="F15075" s="2">
        <v>9468.36</v>
      </c>
      <c r="G15075" s="3">
        <v>26302</v>
      </c>
      <c r="H15075" s="3">
        <v>94.683600000000013</v>
      </c>
      <c r="I15075" s="3">
        <v>445.01292000000001</v>
      </c>
      <c r="J15075" s="3">
        <v>10008.05652</v>
      </c>
      <c r="K15075" s="4">
        <v>0.35</v>
      </c>
      <c r="L15075" s="73">
        <v>18168.47183630769</v>
      </c>
    </row>
    <row r="15076" spans="1:12" x14ac:dyDescent="0.35">
      <c r="A15076" s="1" t="s">
        <v>25283</v>
      </c>
      <c r="B15076" t="s">
        <v>25284</v>
      </c>
      <c r="C15076" t="s">
        <v>363</v>
      </c>
      <c r="D15076" t="s">
        <v>364</v>
      </c>
      <c r="E15076">
        <v>1</v>
      </c>
      <c r="F15076" s="2">
        <v>4316.95</v>
      </c>
      <c r="G15076" s="3">
        <v>8641</v>
      </c>
      <c r="H15076" s="3">
        <v>43.169499999999999</v>
      </c>
      <c r="I15076" s="3">
        <v>202.89664999999999</v>
      </c>
      <c r="J15076" s="3">
        <v>4563.0161499999995</v>
      </c>
      <c r="K15076" s="4">
        <v>0.35</v>
      </c>
      <c r="L15076" s="73">
        <v>8283.629318461537</v>
      </c>
    </row>
    <row r="15077" spans="1:12" x14ac:dyDescent="0.35">
      <c r="A15077" s="1" t="s">
        <v>25285</v>
      </c>
      <c r="B15077" t="s">
        <v>25286</v>
      </c>
      <c r="C15077" t="s">
        <v>26</v>
      </c>
      <c r="D15077" t="s">
        <v>27</v>
      </c>
      <c r="E15077">
        <v>1</v>
      </c>
      <c r="F15077" s="2">
        <v>159.02000000000001</v>
      </c>
      <c r="G15077" s="3">
        <v>473</v>
      </c>
      <c r="H15077" s="3">
        <v>1.5902000000000001</v>
      </c>
      <c r="I15077" s="3">
        <v>7.4739400000000007</v>
      </c>
      <c r="J15077" s="3">
        <v>168.08414000000002</v>
      </c>
      <c r="K15077" s="4">
        <v>0.35</v>
      </c>
      <c r="L15077" s="73">
        <v>305.13736184615385</v>
      </c>
    </row>
    <row r="15078" spans="1:12" x14ac:dyDescent="0.35">
      <c r="A15078" s="1" t="s">
        <v>25287</v>
      </c>
      <c r="B15078" t="s">
        <v>25288</v>
      </c>
      <c r="C15078" t="s">
        <v>34</v>
      </c>
      <c r="D15078" t="s">
        <v>35</v>
      </c>
      <c r="E15078">
        <v>1</v>
      </c>
      <c r="F15078" s="2">
        <v>98.93</v>
      </c>
      <c r="G15078" s="3">
        <v>272</v>
      </c>
      <c r="H15078" s="3">
        <v>0.98930000000000007</v>
      </c>
      <c r="I15078" s="3">
        <v>4.6497100000000007</v>
      </c>
      <c r="J15078" s="3">
        <v>104.56901000000001</v>
      </c>
      <c r="K15078" s="4">
        <v>0.35000000000000003</v>
      </c>
      <c r="L15078" s="73">
        <v>189.83297200000001</v>
      </c>
    </row>
    <row r="15079" spans="1:12" x14ac:dyDescent="0.35">
      <c r="A15079" s="1" t="s">
        <v>25289</v>
      </c>
      <c r="B15079" t="s">
        <v>20638</v>
      </c>
      <c r="C15079" t="s">
        <v>34</v>
      </c>
      <c r="D15079" t="s">
        <v>35</v>
      </c>
      <c r="E15079">
        <v>1</v>
      </c>
      <c r="F15079" s="2">
        <v>18498.939999999999</v>
      </c>
      <c r="G15079" s="3">
        <v>51378</v>
      </c>
      <c r="H15079" s="3">
        <v>184.98939999999999</v>
      </c>
      <c r="I15079" s="3">
        <v>869.45017999999993</v>
      </c>
      <c r="J15079" s="3">
        <v>19553.379579999997</v>
      </c>
      <c r="K15079" s="4">
        <v>0.35</v>
      </c>
      <c r="L15079" s="73">
        <v>35496.904468307686</v>
      </c>
    </row>
    <row r="15080" spans="1:12" x14ac:dyDescent="0.35">
      <c r="A15080" s="1" t="s">
        <v>25290</v>
      </c>
      <c r="B15080" t="s">
        <v>23036</v>
      </c>
      <c r="C15080" t="s">
        <v>13</v>
      </c>
      <c r="D15080" t="s">
        <v>14</v>
      </c>
      <c r="E15080">
        <v>1</v>
      </c>
      <c r="F15080" s="2">
        <v>2084.04</v>
      </c>
      <c r="G15080" s="3">
        <v>4171</v>
      </c>
      <c r="H15080" s="3">
        <v>20.840399999999999</v>
      </c>
      <c r="I15080" s="3">
        <v>97.949879999999993</v>
      </c>
      <c r="J15080" s="3">
        <v>2202.8302800000001</v>
      </c>
      <c r="K15080" s="4">
        <v>0.34999999999999992</v>
      </c>
      <c r="L15080" s="73">
        <v>3998.9842006153845</v>
      </c>
    </row>
    <row r="15081" spans="1:12" x14ac:dyDescent="0.35">
      <c r="A15081" s="1" t="s">
        <v>25291</v>
      </c>
      <c r="B15081" t="s">
        <v>20472</v>
      </c>
      <c r="C15081" t="s">
        <v>34</v>
      </c>
      <c r="D15081" t="s">
        <v>35</v>
      </c>
      <c r="E15081">
        <v>1</v>
      </c>
      <c r="F15081" s="2">
        <v>16668</v>
      </c>
      <c r="G15081" s="3">
        <v>42412.148000000001</v>
      </c>
      <c r="H15081" s="3">
        <v>166.68</v>
      </c>
      <c r="I15081" s="3">
        <v>783.39599999999996</v>
      </c>
      <c r="J15081" s="3">
        <v>17618.076000000001</v>
      </c>
      <c r="K15081" s="4">
        <v>0.35000000000000003</v>
      </c>
      <c r="L15081" s="73">
        <v>31983.584123076926</v>
      </c>
    </row>
    <row r="15082" spans="1:12" x14ac:dyDescent="0.35">
      <c r="A15082" s="1">
        <v>50101</v>
      </c>
      <c r="B15082" t="s">
        <v>25292</v>
      </c>
      <c r="C15082" t="s">
        <v>21</v>
      </c>
      <c r="D15082" t="s">
        <v>22</v>
      </c>
      <c r="E15082">
        <v>1</v>
      </c>
      <c r="F15082" s="2">
        <v>6.4</v>
      </c>
      <c r="G15082" s="3">
        <v>2322.9920000000002</v>
      </c>
      <c r="H15082" s="3">
        <v>6.4000000000000001E-2</v>
      </c>
      <c r="I15082" s="3">
        <v>0.30080000000000001</v>
      </c>
      <c r="J15082" s="3">
        <v>6.7648000000000001</v>
      </c>
      <c r="K15082" s="4">
        <v>0.34999999999999992</v>
      </c>
      <c r="L15082" s="73">
        <v>12.280713846153846</v>
      </c>
    </row>
    <row r="15083" spans="1:12" x14ac:dyDescent="0.35">
      <c r="A15083" s="1" t="s">
        <v>25293</v>
      </c>
      <c r="B15083" t="s">
        <v>25294</v>
      </c>
      <c r="C15083" t="s">
        <v>34</v>
      </c>
      <c r="D15083" t="s">
        <v>35</v>
      </c>
      <c r="E15083">
        <v>1</v>
      </c>
      <c r="F15083" s="2">
        <v>4787.34</v>
      </c>
      <c r="G15083" s="3">
        <v>12371</v>
      </c>
      <c r="H15083" s="3">
        <v>47.873400000000004</v>
      </c>
      <c r="I15083" s="3">
        <v>225.00498000000002</v>
      </c>
      <c r="J15083" s="3">
        <v>5060.2183800000003</v>
      </c>
      <c r="K15083" s="4">
        <v>0.35</v>
      </c>
      <c r="L15083" s="73">
        <v>9186.2425975384613</v>
      </c>
    </row>
    <row r="15084" spans="1:12" x14ac:dyDescent="0.35">
      <c r="A15084" s="1" t="s">
        <v>25295</v>
      </c>
      <c r="B15084" t="s">
        <v>25296</v>
      </c>
      <c r="C15084" t="s">
        <v>21</v>
      </c>
      <c r="D15084" t="s">
        <v>22</v>
      </c>
      <c r="E15084">
        <v>1</v>
      </c>
      <c r="F15084" s="2">
        <v>32.06</v>
      </c>
      <c r="G15084" s="3">
        <v>80</v>
      </c>
      <c r="H15084" s="3">
        <v>0.32060000000000005</v>
      </c>
      <c r="I15084" s="3">
        <v>1.50682</v>
      </c>
      <c r="J15084" s="3">
        <v>33.887419999999999</v>
      </c>
      <c r="K15084" s="4">
        <v>0.35</v>
      </c>
      <c r="L15084" s="73">
        <v>61.518700923076921</v>
      </c>
    </row>
    <row r="15085" spans="1:12" x14ac:dyDescent="0.35">
      <c r="A15085" s="1" t="s">
        <v>25297</v>
      </c>
      <c r="B15085" t="s">
        <v>25298</v>
      </c>
      <c r="C15085" t="s">
        <v>34</v>
      </c>
      <c r="D15085" t="s">
        <v>35</v>
      </c>
      <c r="E15085">
        <v>1</v>
      </c>
      <c r="F15085" s="2">
        <v>198.84</v>
      </c>
      <c r="G15085" s="3">
        <v>494</v>
      </c>
      <c r="H15085" s="3">
        <v>1.9884000000000002</v>
      </c>
      <c r="I15085" s="3">
        <v>9.3454800000000002</v>
      </c>
      <c r="J15085" s="3">
        <v>210.17388000000003</v>
      </c>
      <c r="K15085" s="4">
        <v>0.34999999999999992</v>
      </c>
      <c r="L15085" s="73">
        <v>381.54642830769228</v>
      </c>
    </row>
    <row r="15086" spans="1:12" x14ac:dyDescent="0.35">
      <c r="A15086" s="1" t="s">
        <v>25299</v>
      </c>
      <c r="B15086" t="s">
        <v>25300</v>
      </c>
      <c r="C15086" t="s">
        <v>34</v>
      </c>
      <c r="D15086" t="s">
        <v>35</v>
      </c>
      <c r="E15086">
        <v>1</v>
      </c>
      <c r="F15086" s="2">
        <v>41.31</v>
      </c>
      <c r="G15086" s="3">
        <v>203</v>
      </c>
      <c r="H15086" s="3">
        <v>0.41310000000000002</v>
      </c>
      <c r="I15086" s="3">
        <v>1.94157</v>
      </c>
      <c r="J15086" s="3">
        <v>43.664670000000001</v>
      </c>
      <c r="K15086" s="4">
        <v>0.35</v>
      </c>
      <c r="L15086" s="73">
        <v>79.268170153846143</v>
      </c>
    </row>
    <row r="15087" spans="1:12" x14ac:dyDescent="0.35">
      <c r="A15087" s="1" t="s">
        <v>25301</v>
      </c>
      <c r="B15087" t="s">
        <v>25302</v>
      </c>
      <c r="C15087" t="s">
        <v>26</v>
      </c>
      <c r="D15087" t="s">
        <v>27</v>
      </c>
      <c r="E15087">
        <v>1</v>
      </c>
      <c r="F15087" s="2">
        <v>722.13</v>
      </c>
      <c r="G15087" s="3">
        <v>1469</v>
      </c>
      <c r="H15087" s="3">
        <v>7.2213000000000003</v>
      </c>
      <c r="I15087" s="3">
        <v>33.940109999999997</v>
      </c>
      <c r="J15087" s="3">
        <v>763.29141000000004</v>
      </c>
      <c r="K15087" s="4">
        <v>0.35</v>
      </c>
      <c r="L15087" s="73">
        <v>1385.6674827692307</v>
      </c>
    </row>
    <row r="15088" spans="1:12" x14ac:dyDescent="0.35">
      <c r="A15088" s="1" t="s">
        <v>25303</v>
      </c>
      <c r="B15088" t="s">
        <v>25304</v>
      </c>
      <c r="C15088" t="s">
        <v>363</v>
      </c>
      <c r="D15088" t="s">
        <v>364</v>
      </c>
      <c r="E15088">
        <v>1</v>
      </c>
      <c r="F15088" s="2">
        <v>24.03</v>
      </c>
      <c r="G15088" s="3">
        <v>49</v>
      </c>
      <c r="H15088" s="3">
        <v>0.24030000000000001</v>
      </c>
      <c r="I15088" s="3">
        <v>1.12941</v>
      </c>
      <c r="J15088" s="3">
        <v>25.399710000000002</v>
      </c>
      <c r="K15088" s="4">
        <v>0.35</v>
      </c>
      <c r="L15088" s="73">
        <v>46.110242769230773</v>
      </c>
    </row>
    <row r="15089" spans="1:12" x14ac:dyDescent="0.35">
      <c r="A15089" s="1" t="s">
        <v>25305</v>
      </c>
      <c r="B15089" t="s">
        <v>1586</v>
      </c>
      <c r="C15089" t="s">
        <v>34</v>
      </c>
      <c r="D15089" t="s">
        <v>35</v>
      </c>
      <c r="E15089">
        <v>1</v>
      </c>
      <c r="F15089" s="2">
        <v>12747.24</v>
      </c>
      <c r="G15089" s="3">
        <v>35402</v>
      </c>
      <c r="H15089" s="3">
        <v>127.47240000000001</v>
      </c>
      <c r="I15089" s="3">
        <v>599.12027999999998</v>
      </c>
      <c r="J15089" s="3">
        <v>13473.83268</v>
      </c>
      <c r="K15089" s="4">
        <v>0.34999999999999992</v>
      </c>
      <c r="L15089" s="73">
        <v>24460.188557538459</v>
      </c>
    </row>
    <row r="15090" spans="1:12" x14ac:dyDescent="0.35">
      <c r="A15090" s="1" t="s">
        <v>25306</v>
      </c>
      <c r="B15090" t="s">
        <v>25307</v>
      </c>
      <c r="C15090" t="s">
        <v>26</v>
      </c>
      <c r="D15090" t="s">
        <v>27</v>
      </c>
      <c r="E15090">
        <v>1</v>
      </c>
      <c r="F15090" s="2">
        <v>33.450000000000003</v>
      </c>
      <c r="G15090" s="3">
        <v>68.849999999999994</v>
      </c>
      <c r="H15090" s="3">
        <v>0.33450000000000002</v>
      </c>
      <c r="I15090" s="3">
        <v>1.5721500000000002</v>
      </c>
      <c r="J15090" s="3">
        <v>35.356650000000002</v>
      </c>
      <c r="K15090" s="4">
        <v>0.35</v>
      </c>
      <c r="L15090" s="73">
        <v>64.185918461538463</v>
      </c>
    </row>
    <row r="15091" spans="1:12" x14ac:dyDescent="0.35">
      <c r="A15091" s="1" t="s">
        <v>25308</v>
      </c>
      <c r="B15091" t="s">
        <v>25309</v>
      </c>
      <c r="C15091" t="s">
        <v>26</v>
      </c>
      <c r="D15091" t="s">
        <v>27</v>
      </c>
      <c r="E15091">
        <v>1</v>
      </c>
      <c r="F15091" s="2">
        <v>125.02</v>
      </c>
      <c r="G15091" s="3">
        <v>256</v>
      </c>
      <c r="H15091" s="3">
        <v>1.2502</v>
      </c>
      <c r="I15091" s="3">
        <v>5.8759399999999999</v>
      </c>
      <c r="J15091" s="3">
        <v>132.14614</v>
      </c>
      <c r="K15091" s="4">
        <v>0.35</v>
      </c>
      <c r="L15091" s="73">
        <v>239.89606953846152</v>
      </c>
    </row>
    <row r="15092" spans="1:12" x14ac:dyDescent="0.35">
      <c r="A15092" s="1" t="s">
        <v>25310</v>
      </c>
      <c r="B15092" t="s">
        <v>25311</v>
      </c>
      <c r="C15092" t="s">
        <v>13</v>
      </c>
      <c r="D15092" t="s">
        <v>14</v>
      </c>
      <c r="E15092">
        <v>1</v>
      </c>
      <c r="F15092" s="2">
        <v>56.2331</v>
      </c>
      <c r="G15092" s="3">
        <v>131</v>
      </c>
      <c r="H15092" s="3">
        <v>0.56233100000000003</v>
      </c>
      <c r="I15092" s="3">
        <v>2.6429556999999999</v>
      </c>
      <c r="J15092" s="3">
        <v>59.438386700000002</v>
      </c>
      <c r="K15092" s="4">
        <v>0.35</v>
      </c>
      <c r="L15092" s="73">
        <v>107.90353277846154</v>
      </c>
    </row>
    <row r="15093" spans="1:12" x14ac:dyDescent="0.35">
      <c r="A15093" s="1" t="s">
        <v>25312</v>
      </c>
      <c r="B15093" t="s">
        <v>20064</v>
      </c>
      <c r="C15093" t="s">
        <v>34</v>
      </c>
      <c r="D15093" t="s">
        <v>35</v>
      </c>
      <c r="E15093">
        <v>1</v>
      </c>
      <c r="F15093" s="2">
        <v>12003.91</v>
      </c>
      <c r="G15093" s="3">
        <v>32172</v>
      </c>
      <c r="H15093" s="3">
        <v>120.0391</v>
      </c>
      <c r="I15093" s="3">
        <v>564.18376999999998</v>
      </c>
      <c r="J15093" s="3">
        <v>12688.132869999999</v>
      </c>
      <c r="K15093" s="4">
        <v>0.35</v>
      </c>
      <c r="L15093" s="73">
        <v>23033.841210153845</v>
      </c>
    </row>
    <row r="15094" spans="1:12" x14ac:dyDescent="0.35">
      <c r="A15094" s="1" t="s">
        <v>25313</v>
      </c>
      <c r="B15094" t="s">
        <v>25314</v>
      </c>
      <c r="C15094" t="s">
        <v>363</v>
      </c>
      <c r="D15094" t="s">
        <v>364</v>
      </c>
      <c r="E15094">
        <v>1</v>
      </c>
      <c r="F15094" s="2">
        <v>191.89</v>
      </c>
      <c r="G15094" s="3">
        <v>324</v>
      </c>
      <c r="H15094" s="3">
        <v>1.9188999999999998</v>
      </c>
      <c r="I15094" s="3">
        <v>9.0188299999999995</v>
      </c>
      <c r="J15094" s="3">
        <v>202.82773</v>
      </c>
      <c r="K15094" s="4">
        <v>0.34999999999999992</v>
      </c>
      <c r="L15094" s="73">
        <v>368.21034061538461</v>
      </c>
    </row>
    <row r="15095" spans="1:12" x14ac:dyDescent="0.35">
      <c r="A15095" s="1">
        <v>7291020</v>
      </c>
      <c r="B15095" t="s">
        <v>19826</v>
      </c>
      <c r="C15095" t="s">
        <v>34</v>
      </c>
      <c r="D15095" t="s">
        <v>35</v>
      </c>
      <c r="E15095">
        <v>1</v>
      </c>
      <c r="F15095" s="2">
        <v>0.245</v>
      </c>
      <c r="G15095" s="3">
        <v>1</v>
      </c>
      <c r="H15095" s="3">
        <v>2.4499999999999999E-3</v>
      </c>
      <c r="I15095" s="3">
        <v>1.1514999999999999E-2</v>
      </c>
      <c r="J15095" s="3">
        <v>0.258965</v>
      </c>
      <c r="K15095" s="4">
        <v>0.35</v>
      </c>
      <c r="L15095" s="73">
        <v>0.47012107692307692</v>
      </c>
    </row>
    <row r="15096" spans="1:12" x14ac:dyDescent="0.35">
      <c r="A15096" s="1">
        <v>441380</v>
      </c>
      <c r="B15096" t="s">
        <v>25315</v>
      </c>
      <c r="C15096" t="s">
        <v>34</v>
      </c>
      <c r="D15096" t="s">
        <v>35</v>
      </c>
      <c r="E15096">
        <v>1</v>
      </c>
      <c r="F15096" s="2">
        <v>0.43</v>
      </c>
      <c r="G15096" s="3">
        <v>5581.79</v>
      </c>
      <c r="H15096" s="3">
        <v>4.3E-3</v>
      </c>
      <c r="I15096" s="3">
        <v>2.0209999999999999E-2</v>
      </c>
      <c r="J15096" s="3">
        <v>0.45451000000000003</v>
      </c>
      <c r="K15096" s="4">
        <v>0.35</v>
      </c>
      <c r="L15096" s="73">
        <v>0.82511046153846157</v>
      </c>
    </row>
    <row r="15097" spans="1:12" x14ac:dyDescent="0.35">
      <c r="A15097" s="1" t="s">
        <v>25316</v>
      </c>
      <c r="B15097" t="s">
        <v>25317</v>
      </c>
      <c r="C15097" t="s">
        <v>26</v>
      </c>
      <c r="D15097" t="s">
        <v>27</v>
      </c>
      <c r="E15097">
        <v>1</v>
      </c>
      <c r="F15097" s="2">
        <v>64.849999999999994</v>
      </c>
      <c r="G15097" s="3">
        <v>135.51</v>
      </c>
      <c r="H15097" s="3">
        <v>0.64849999999999997</v>
      </c>
      <c r="I15097" s="3">
        <v>3.0479499999999997</v>
      </c>
      <c r="J15097" s="3">
        <v>68.546449999999993</v>
      </c>
      <c r="K15097" s="4">
        <v>0.35</v>
      </c>
      <c r="L15097" s="73">
        <v>124.43817076923075</v>
      </c>
    </row>
    <row r="15098" spans="1:12" x14ac:dyDescent="0.35">
      <c r="A15098" s="1" t="s">
        <v>25318</v>
      </c>
      <c r="B15098" t="s">
        <v>25319</v>
      </c>
      <c r="C15098" t="s">
        <v>363</v>
      </c>
      <c r="D15098" t="s">
        <v>364</v>
      </c>
      <c r="E15098">
        <v>1</v>
      </c>
      <c r="F15098" s="2">
        <v>41.231499999999997</v>
      </c>
      <c r="G15098" s="3">
        <v>174.13</v>
      </c>
      <c r="H15098" s="3">
        <v>0.41231499999999999</v>
      </c>
      <c r="I15098" s="3">
        <v>1.9378804999999999</v>
      </c>
      <c r="J15098" s="3">
        <v>43.581695499999995</v>
      </c>
      <c r="K15098" s="4">
        <v>0.35</v>
      </c>
      <c r="L15098" s="73">
        <v>79.117539523076914</v>
      </c>
    </row>
    <row r="15099" spans="1:12" x14ac:dyDescent="0.35">
      <c r="A15099" s="1" t="s">
        <v>25320</v>
      </c>
      <c r="B15099" t="s">
        <v>25321</v>
      </c>
      <c r="C15099" t="s">
        <v>34</v>
      </c>
      <c r="D15099" t="s">
        <v>35</v>
      </c>
      <c r="E15099">
        <v>1</v>
      </c>
      <c r="F15099" s="2">
        <v>202.54</v>
      </c>
      <c r="G15099" s="3">
        <v>495</v>
      </c>
      <c r="H15099" s="3">
        <v>2.0253999999999999</v>
      </c>
      <c r="I15099" s="3">
        <v>9.51938</v>
      </c>
      <c r="J15099" s="3">
        <v>214.08477999999999</v>
      </c>
      <c r="K15099" s="4">
        <v>0.35000000000000003</v>
      </c>
      <c r="L15099" s="73">
        <v>388.64621599999998</v>
      </c>
    </row>
    <row r="15100" spans="1:12" x14ac:dyDescent="0.35">
      <c r="A15100" s="1" t="s">
        <v>25322</v>
      </c>
      <c r="B15100" t="s">
        <v>25323</v>
      </c>
      <c r="C15100" t="s">
        <v>26</v>
      </c>
      <c r="D15100" t="s">
        <v>27</v>
      </c>
      <c r="E15100">
        <v>1</v>
      </c>
      <c r="F15100" s="2">
        <v>456.92</v>
      </c>
      <c r="G15100" s="3">
        <v>943</v>
      </c>
      <c r="H15100" s="3">
        <v>4.5692000000000004</v>
      </c>
      <c r="I15100" s="3">
        <v>21.475239999999999</v>
      </c>
      <c r="J15100" s="3">
        <v>482.96444000000002</v>
      </c>
      <c r="K15100" s="4">
        <v>0.35</v>
      </c>
      <c r="L15100" s="73">
        <v>876.76621415384614</v>
      </c>
    </row>
    <row r="15101" spans="1:12" x14ac:dyDescent="0.35">
      <c r="A15101" s="1">
        <v>5566080</v>
      </c>
      <c r="B15101" t="s">
        <v>25324</v>
      </c>
      <c r="C15101" t="s">
        <v>34</v>
      </c>
      <c r="D15101" t="s">
        <v>35</v>
      </c>
      <c r="E15101">
        <v>1</v>
      </c>
      <c r="F15101" s="2">
        <v>0.26900000000000002</v>
      </c>
      <c r="G15101" s="3">
        <v>1</v>
      </c>
      <c r="H15101" s="3">
        <v>2.6900000000000001E-3</v>
      </c>
      <c r="I15101" s="3">
        <v>1.2643000000000001E-2</v>
      </c>
      <c r="J15101" s="3">
        <v>0.28433300000000006</v>
      </c>
      <c r="K15101" s="4">
        <v>0.34999999999999992</v>
      </c>
      <c r="L15101" s="73">
        <v>0.51617375384615394</v>
      </c>
    </row>
    <row r="15102" spans="1:12" x14ac:dyDescent="0.35">
      <c r="A15102" s="1" t="s">
        <v>25325</v>
      </c>
      <c r="B15102" t="s">
        <v>25325</v>
      </c>
      <c r="C15102" t="s">
        <v>363</v>
      </c>
      <c r="D15102" t="s">
        <v>364</v>
      </c>
      <c r="E15102">
        <v>1</v>
      </c>
      <c r="F15102" s="2">
        <v>13.3</v>
      </c>
      <c r="G15102" s="3">
        <v>25</v>
      </c>
      <c r="H15102" s="3">
        <v>0.13300000000000001</v>
      </c>
      <c r="I15102" s="3">
        <v>0.62509999999999999</v>
      </c>
      <c r="J15102" s="3">
        <v>14.0581</v>
      </c>
      <c r="K15102" s="4">
        <v>0.35000000000000003</v>
      </c>
      <c r="L15102" s="73">
        <v>25.520858461538459</v>
      </c>
    </row>
    <row r="15103" spans="1:12" x14ac:dyDescent="0.35">
      <c r="A15103" s="1" t="s">
        <v>25326</v>
      </c>
      <c r="B15103" t="s">
        <v>25327</v>
      </c>
      <c r="C15103" t="s">
        <v>363</v>
      </c>
      <c r="D15103" t="s">
        <v>364</v>
      </c>
      <c r="E15103">
        <v>1</v>
      </c>
      <c r="F15103" s="2">
        <v>1132.1300000000001</v>
      </c>
      <c r="G15103" s="3">
        <v>2219</v>
      </c>
      <c r="H15103" s="3">
        <v>11.321300000000001</v>
      </c>
      <c r="I15103" s="3">
        <v>53.210110000000007</v>
      </c>
      <c r="J15103" s="3">
        <v>1196.6614100000002</v>
      </c>
      <c r="K15103" s="4">
        <v>0.35</v>
      </c>
      <c r="L15103" s="73">
        <v>2172.4007135384618</v>
      </c>
    </row>
    <row r="15104" spans="1:12" x14ac:dyDescent="0.35">
      <c r="A15104" s="1" t="s">
        <v>25328</v>
      </c>
      <c r="B15104" t="s">
        <v>25329</v>
      </c>
      <c r="C15104" t="s">
        <v>363</v>
      </c>
      <c r="D15104" t="s">
        <v>364</v>
      </c>
      <c r="E15104">
        <v>1</v>
      </c>
      <c r="F15104" s="2">
        <v>54.44</v>
      </c>
      <c r="G15104" s="3">
        <v>109</v>
      </c>
      <c r="H15104" s="3">
        <v>0.5444</v>
      </c>
      <c r="I15104" s="3">
        <v>2.5586799999999998</v>
      </c>
      <c r="J15104" s="3">
        <v>57.543080000000003</v>
      </c>
      <c r="K15104" s="4">
        <v>0.34999999999999992</v>
      </c>
      <c r="L15104" s="73">
        <v>104.46282215384615</v>
      </c>
    </row>
    <row r="15105" spans="1:12" x14ac:dyDescent="0.35">
      <c r="A15105" s="1">
        <v>762329</v>
      </c>
      <c r="B15105" t="s">
        <v>20344</v>
      </c>
      <c r="C15105" t="s">
        <v>34</v>
      </c>
      <c r="D15105" t="s">
        <v>35</v>
      </c>
      <c r="E15105">
        <v>1</v>
      </c>
      <c r="F15105" s="2">
        <v>0.155</v>
      </c>
      <c r="G15105" s="3">
        <v>1</v>
      </c>
      <c r="H15105" s="3">
        <v>1.5499999999999999E-3</v>
      </c>
      <c r="I15105" s="3">
        <v>7.2849999999999998E-3</v>
      </c>
      <c r="J15105" s="3">
        <v>0.16383500000000001</v>
      </c>
      <c r="K15105" s="4">
        <v>0.35000000000000003</v>
      </c>
      <c r="L15105" s="73">
        <v>0.29742353846153852</v>
      </c>
    </row>
    <row r="15106" spans="1:12" x14ac:dyDescent="0.35">
      <c r="A15106" s="1" t="s">
        <v>25330</v>
      </c>
      <c r="B15106" t="s">
        <v>6880</v>
      </c>
      <c r="C15106" t="s">
        <v>13</v>
      </c>
      <c r="D15106" t="s">
        <v>14</v>
      </c>
      <c r="E15106">
        <v>1</v>
      </c>
      <c r="F15106" s="2">
        <v>273.83999999999997</v>
      </c>
      <c r="G15106" s="3">
        <v>548</v>
      </c>
      <c r="H15106" s="3">
        <v>2.7383999999999999</v>
      </c>
      <c r="I15106" s="3">
        <v>12.870479999999999</v>
      </c>
      <c r="J15106" s="3">
        <v>289.44887999999997</v>
      </c>
      <c r="K15106" s="4">
        <v>0.35</v>
      </c>
      <c r="L15106" s="73">
        <v>525.46104369230761</v>
      </c>
    </row>
    <row r="15107" spans="1:12" x14ac:dyDescent="0.35">
      <c r="A15107" s="1" t="s">
        <v>25331</v>
      </c>
      <c r="B15107" t="s">
        <v>25332</v>
      </c>
      <c r="C15107" t="s">
        <v>13</v>
      </c>
      <c r="D15107" t="s">
        <v>14</v>
      </c>
      <c r="E15107">
        <v>1</v>
      </c>
      <c r="F15107" s="2">
        <v>146.51779999999999</v>
      </c>
      <c r="G15107" s="3">
        <v>347</v>
      </c>
      <c r="H15107" s="3">
        <v>1.4651779999999999</v>
      </c>
      <c r="I15107" s="3">
        <v>6.8863365999999999</v>
      </c>
      <c r="J15107" s="3">
        <v>154.8693146</v>
      </c>
      <c r="K15107" s="4">
        <v>0.35</v>
      </c>
      <c r="L15107" s="73">
        <v>281.14737112</v>
      </c>
    </row>
    <row r="15108" spans="1:12" x14ac:dyDescent="0.35">
      <c r="A15108" s="1" t="s">
        <v>25333</v>
      </c>
      <c r="B15108" t="s">
        <v>25334</v>
      </c>
      <c r="C15108" t="s">
        <v>13</v>
      </c>
      <c r="D15108" t="s">
        <v>14</v>
      </c>
      <c r="E15108">
        <v>1</v>
      </c>
      <c r="F15108" s="2">
        <v>5128.2</v>
      </c>
      <c r="G15108" s="3">
        <v>9357</v>
      </c>
      <c r="H15108" s="3">
        <v>51.281999999999996</v>
      </c>
      <c r="I15108" s="3">
        <v>241.02539999999999</v>
      </c>
      <c r="J15108" s="3">
        <v>5420.5074000000004</v>
      </c>
      <c r="K15108" s="4">
        <v>0.35000000000000003</v>
      </c>
      <c r="L15108" s="73">
        <v>9840.3057415384628</v>
      </c>
    </row>
    <row r="15109" spans="1:12" x14ac:dyDescent="0.35">
      <c r="A15109" s="1" t="s">
        <v>25335</v>
      </c>
      <c r="B15109" t="s">
        <v>25336</v>
      </c>
      <c r="C15109" t="s">
        <v>34</v>
      </c>
      <c r="D15109" t="s">
        <v>35</v>
      </c>
      <c r="E15109">
        <v>1</v>
      </c>
      <c r="F15109" s="2">
        <v>6753.53</v>
      </c>
      <c r="G15109" s="3">
        <v>10495</v>
      </c>
      <c r="H15109" s="3">
        <v>67.535299999999992</v>
      </c>
      <c r="I15109" s="3">
        <v>317.41591</v>
      </c>
      <c r="J15109" s="3">
        <v>7138.481209999999</v>
      </c>
      <c r="K15109" s="4">
        <v>0.35</v>
      </c>
      <c r="L15109" s="73">
        <v>12959.088965846151</v>
      </c>
    </row>
    <row r="15110" spans="1:12" x14ac:dyDescent="0.35">
      <c r="A15110" s="1" t="s">
        <v>25337</v>
      </c>
      <c r="B15110" t="s">
        <v>25338</v>
      </c>
      <c r="C15110" t="s">
        <v>26</v>
      </c>
      <c r="D15110" t="s">
        <v>27</v>
      </c>
      <c r="E15110">
        <v>1</v>
      </c>
      <c r="F15110" s="2">
        <v>38.375999999999998</v>
      </c>
      <c r="G15110" s="3">
        <v>154.33600000000001</v>
      </c>
      <c r="H15110" s="3">
        <v>0.38375999999999999</v>
      </c>
      <c r="I15110" s="3">
        <v>1.8036719999999999</v>
      </c>
      <c r="J15110" s="3">
        <v>40.563431999999999</v>
      </c>
      <c r="K15110" s="4">
        <v>0.35</v>
      </c>
      <c r="L15110" s="73">
        <v>73.638230399999998</v>
      </c>
    </row>
    <row r="15111" spans="1:12" x14ac:dyDescent="0.35">
      <c r="A15111" s="1" t="s">
        <v>25339</v>
      </c>
      <c r="B15111" t="s">
        <v>3132</v>
      </c>
      <c r="C15111" t="s">
        <v>34</v>
      </c>
      <c r="D15111" t="s">
        <v>35</v>
      </c>
      <c r="E15111">
        <v>1</v>
      </c>
      <c r="F15111" s="2">
        <v>3160.41</v>
      </c>
      <c r="G15111" s="3">
        <v>7736.1647999999996</v>
      </c>
      <c r="H15111" s="3">
        <v>31.604099999999999</v>
      </c>
      <c r="I15111" s="3">
        <v>148.53926999999999</v>
      </c>
      <c r="J15111" s="3">
        <v>3340.5533699999996</v>
      </c>
      <c r="K15111" s="4">
        <v>0.35</v>
      </c>
      <c r="L15111" s="73">
        <v>6064.38919476923</v>
      </c>
    </row>
    <row r="15112" spans="1:12" x14ac:dyDescent="0.35">
      <c r="A15112" s="1" t="s">
        <v>25340</v>
      </c>
      <c r="B15112" t="s">
        <v>25341</v>
      </c>
      <c r="C15112" t="s">
        <v>363</v>
      </c>
      <c r="D15112" t="s">
        <v>364</v>
      </c>
      <c r="E15112">
        <v>1</v>
      </c>
      <c r="F15112" s="2">
        <v>149.6</v>
      </c>
      <c r="G15112" s="3">
        <v>451</v>
      </c>
      <c r="H15112" s="3">
        <v>1.496</v>
      </c>
      <c r="I15112" s="3">
        <v>7.0312000000000001</v>
      </c>
      <c r="J15112" s="3">
        <v>158.12720000000002</v>
      </c>
      <c r="K15112" s="4">
        <v>0.35</v>
      </c>
      <c r="L15112" s="73">
        <v>287.06168615384615</v>
      </c>
    </row>
    <row r="15113" spans="1:12" x14ac:dyDescent="0.35">
      <c r="A15113" s="1" t="s">
        <v>25342</v>
      </c>
      <c r="B15113" t="s">
        <v>25343</v>
      </c>
      <c r="C15113" t="s">
        <v>363</v>
      </c>
      <c r="D15113" t="s">
        <v>364</v>
      </c>
      <c r="E15113">
        <v>1</v>
      </c>
      <c r="F15113" s="2">
        <v>1040</v>
      </c>
      <c r="G15113" s="3">
        <v>1730.4</v>
      </c>
      <c r="H15113" s="3">
        <v>10.4</v>
      </c>
      <c r="I15113" s="3">
        <v>48.88</v>
      </c>
      <c r="J15113" s="3">
        <v>1099.2800000000002</v>
      </c>
      <c r="K15113" s="4">
        <v>0.35</v>
      </c>
      <c r="L15113" s="73">
        <v>1995.6160000000004</v>
      </c>
    </row>
    <row r="15114" spans="1:12" x14ac:dyDescent="0.35">
      <c r="A15114" s="1" t="s">
        <v>25344</v>
      </c>
      <c r="B15114" t="s">
        <v>25345</v>
      </c>
      <c r="C15114" t="s">
        <v>363</v>
      </c>
      <c r="D15114" t="s">
        <v>364</v>
      </c>
      <c r="E15114">
        <v>1</v>
      </c>
      <c r="F15114" s="2">
        <v>2490.9499999999998</v>
      </c>
      <c r="G15114" s="3">
        <v>4979</v>
      </c>
      <c r="H15114" s="3">
        <v>24.909499999999998</v>
      </c>
      <c r="I15114" s="3">
        <v>117.07464999999999</v>
      </c>
      <c r="J15114" s="3">
        <v>2632.93415</v>
      </c>
      <c r="K15114" s="4">
        <v>0.35000000000000003</v>
      </c>
      <c r="L15114" s="73">
        <v>4779.7881492307697</v>
      </c>
    </row>
    <row r="15115" spans="1:12" x14ac:dyDescent="0.35">
      <c r="A15115" s="1" t="s">
        <v>25346</v>
      </c>
      <c r="B15115" t="s">
        <v>25347</v>
      </c>
      <c r="C15115" t="s">
        <v>363</v>
      </c>
      <c r="D15115" t="s">
        <v>364</v>
      </c>
      <c r="E15115">
        <v>1</v>
      </c>
      <c r="F15115" s="2">
        <v>5280</v>
      </c>
      <c r="G15115" s="3">
        <v>8720</v>
      </c>
      <c r="H15115" s="3">
        <v>52.800000000000004</v>
      </c>
      <c r="I15115" s="3">
        <v>248.16</v>
      </c>
      <c r="J15115" s="3">
        <v>5580.96</v>
      </c>
      <c r="K15115" s="4">
        <v>0.35000000000000003</v>
      </c>
      <c r="L15115" s="73">
        <v>10131.588923076924</v>
      </c>
    </row>
    <row r="15116" spans="1:12" x14ac:dyDescent="0.35">
      <c r="A15116" s="1" t="s">
        <v>25348</v>
      </c>
      <c r="B15116" t="s">
        <v>25349</v>
      </c>
      <c r="C15116" t="s">
        <v>363</v>
      </c>
      <c r="D15116" t="s">
        <v>364</v>
      </c>
      <c r="E15116">
        <v>1</v>
      </c>
      <c r="F15116" s="2">
        <v>26.550599999999999</v>
      </c>
      <c r="G15116" s="3">
        <v>67</v>
      </c>
      <c r="H15116" s="3">
        <v>0.26550600000000002</v>
      </c>
      <c r="I15116" s="3">
        <v>1.2478781999999999</v>
      </c>
      <c r="J15116" s="3">
        <v>28.063984199999997</v>
      </c>
      <c r="K15116" s="4">
        <v>0.35</v>
      </c>
      <c r="L15116" s="73">
        <v>50.946925163076912</v>
      </c>
    </row>
    <row r="15117" spans="1:12" x14ac:dyDescent="0.35">
      <c r="A15117" s="1" t="s">
        <v>25350</v>
      </c>
      <c r="B15117" t="s">
        <v>25351</v>
      </c>
      <c r="C15117" t="s">
        <v>363</v>
      </c>
      <c r="D15117" t="s">
        <v>364</v>
      </c>
      <c r="E15117">
        <v>1</v>
      </c>
      <c r="F15117" s="2">
        <v>457.24</v>
      </c>
      <c r="G15117" s="3">
        <v>999.33</v>
      </c>
      <c r="H15117" s="3">
        <v>4.5724</v>
      </c>
      <c r="I15117" s="3">
        <v>21.490280000000002</v>
      </c>
      <c r="J15117" s="3">
        <v>483.30268000000001</v>
      </c>
      <c r="K15117" s="4">
        <v>0.35</v>
      </c>
      <c r="L15117" s="73">
        <v>877.3802498461539</v>
      </c>
    </row>
    <row r="15118" spans="1:12" x14ac:dyDescent="0.35">
      <c r="A15118" s="1" t="s">
        <v>25352</v>
      </c>
      <c r="B15118" t="s">
        <v>25353</v>
      </c>
      <c r="C15118" t="s">
        <v>363</v>
      </c>
      <c r="D15118" t="s">
        <v>364</v>
      </c>
      <c r="E15118">
        <v>1</v>
      </c>
      <c r="F15118" s="2">
        <v>439.23</v>
      </c>
      <c r="G15118" s="3">
        <v>824</v>
      </c>
      <c r="H15118" s="3">
        <v>4.3923000000000005</v>
      </c>
      <c r="I15118" s="3">
        <v>20.643810000000002</v>
      </c>
      <c r="J15118" s="3">
        <v>464.26611000000003</v>
      </c>
      <c r="K15118" s="4">
        <v>0.34999999999999992</v>
      </c>
      <c r="L15118" s="73">
        <v>842.82155353846156</v>
      </c>
    </row>
    <row r="15119" spans="1:12" x14ac:dyDescent="0.35">
      <c r="A15119" s="1" t="s">
        <v>25354</v>
      </c>
      <c r="B15119" t="s">
        <v>19609</v>
      </c>
      <c r="C15119" t="s">
        <v>34</v>
      </c>
      <c r="D15119" t="s">
        <v>35</v>
      </c>
      <c r="E15119">
        <v>1</v>
      </c>
      <c r="F15119" s="2">
        <v>3314.52</v>
      </c>
      <c r="G15119" s="3">
        <v>8708</v>
      </c>
      <c r="H15119" s="3">
        <v>33.145200000000003</v>
      </c>
      <c r="I15119" s="3">
        <v>155.78244000000001</v>
      </c>
      <c r="J15119" s="3">
        <v>3503.4476399999999</v>
      </c>
      <c r="K15119" s="4">
        <v>0.34999999999999992</v>
      </c>
      <c r="L15119" s="73">
        <v>6360.1049464615371</v>
      </c>
    </row>
    <row r="15120" spans="1:12" x14ac:dyDescent="0.35">
      <c r="A15120" s="1" t="s">
        <v>25355</v>
      </c>
      <c r="B15120" t="s">
        <v>25356</v>
      </c>
      <c r="C15120" t="s">
        <v>26</v>
      </c>
      <c r="D15120" t="s">
        <v>27</v>
      </c>
      <c r="E15120">
        <v>1</v>
      </c>
      <c r="F15120" s="2">
        <v>1100</v>
      </c>
      <c r="G15120" s="3">
        <v>2236</v>
      </c>
      <c r="H15120" s="3">
        <v>11</v>
      </c>
      <c r="I15120" s="3">
        <v>51.7</v>
      </c>
      <c r="J15120" s="3">
        <v>1162.7</v>
      </c>
      <c r="K15120" s="4">
        <v>0.35</v>
      </c>
      <c r="L15120" s="73">
        <v>2110.7476923076924</v>
      </c>
    </row>
    <row r="15121" spans="1:12" x14ac:dyDescent="0.35">
      <c r="A15121" s="1">
        <v>728109</v>
      </c>
      <c r="B15121" t="s">
        <v>23020</v>
      </c>
      <c r="C15121" t="s">
        <v>34</v>
      </c>
      <c r="D15121" t="s">
        <v>35</v>
      </c>
      <c r="E15121">
        <v>1</v>
      </c>
      <c r="F15121" s="2">
        <v>0.17499999999999999</v>
      </c>
      <c r="G15121" s="3">
        <v>1</v>
      </c>
      <c r="H15121" s="3">
        <v>1.7499999999999998E-3</v>
      </c>
      <c r="I15121" s="3">
        <v>8.2249999999999997E-3</v>
      </c>
      <c r="J15121" s="3">
        <v>0.184975</v>
      </c>
      <c r="K15121" s="4">
        <v>0.35</v>
      </c>
      <c r="L15121" s="73">
        <v>0.33580076923076918</v>
      </c>
    </row>
    <row r="15122" spans="1:12" x14ac:dyDescent="0.35">
      <c r="A15122" s="1" t="s">
        <v>25357</v>
      </c>
      <c r="B15122" t="s">
        <v>23668</v>
      </c>
      <c r="C15122" t="s">
        <v>34</v>
      </c>
      <c r="D15122" t="s">
        <v>35</v>
      </c>
      <c r="E15122">
        <v>1</v>
      </c>
      <c r="F15122" s="2">
        <v>5738.04</v>
      </c>
      <c r="G15122" s="3">
        <v>15934</v>
      </c>
      <c r="H15122" s="3">
        <v>57.380400000000002</v>
      </c>
      <c r="I15122" s="3">
        <v>269.68788000000001</v>
      </c>
      <c r="J15122" s="3">
        <v>6065.1082800000004</v>
      </c>
      <c r="K15122" s="4">
        <v>0.34999999999999992</v>
      </c>
      <c r="L15122" s="73">
        <v>11010.504262153845</v>
      </c>
    </row>
    <row r="15123" spans="1:12" x14ac:dyDescent="0.35">
      <c r="A15123" s="1" t="s">
        <v>25358</v>
      </c>
      <c r="B15123" t="s">
        <v>25359</v>
      </c>
      <c r="C15123" t="s">
        <v>363</v>
      </c>
      <c r="D15123" t="s">
        <v>364</v>
      </c>
      <c r="E15123">
        <v>1</v>
      </c>
      <c r="F15123" s="2">
        <v>711.9</v>
      </c>
      <c r="G15123" s="3">
        <v>1432</v>
      </c>
      <c r="H15123" s="3">
        <v>7.1189999999999998</v>
      </c>
      <c r="I15123" s="3">
        <v>33.459299999999999</v>
      </c>
      <c r="J15123" s="3">
        <v>752.47829999999999</v>
      </c>
      <c r="K15123" s="4">
        <v>0.35</v>
      </c>
      <c r="L15123" s="73">
        <v>1366.037529230769</v>
      </c>
    </row>
    <row r="15124" spans="1:12" x14ac:dyDescent="0.35">
      <c r="A15124" s="1" t="s">
        <v>25360</v>
      </c>
      <c r="B15124" t="s">
        <v>3033</v>
      </c>
      <c r="C15124" t="s">
        <v>34</v>
      </c>
      <c r="D15124" t="s">
        <v>35</v>
      </c>
      <c r="E15124">
        <v>1</v>
      </c>
      <c r="F15124" s="2">
        <v>12462.12</v>
      </c>
      <c r="G15124" s="3">
        <v>34612</v>
      </c>
      <c r="H15124" s="3">
        <v>124.62120000000002</v>
      </c>
      <c r="I15124" s="3">
        <v>585.71964000000003</v>
      </c>
      <c r="J15124" s="3">
        <v>13172.46084</v>
      </c>
      <c r="K15124" s="4">
        <v>0.35000000000000003</v>
      </c>
      <c r="L15124" s="73">
        <v>23913.082755692307</v>
      </c>
    </row>
    <row r="15125" spans="1:12" x14ac:dyDescent="0.35">
      <c r="A15125" s="1" t="s">
        <v>25361</v>
      </c>
      <c r="B15125" t="s">
        <v>1575</v>
      </c>
      <c r="C15125" t="s">
        <v>34</v>
      </c>
      <c r="D15125" t="s">
        <v>35</v>
      </c>
      <c r="E15125">
        <v>1</v>
      </c>
      <c r="F15125" s="2">
        <v>27006.21</v>
      </c>
      <c r="G15125" s="3">
        <v>68813</v>
      </c>
      <c r="H15125" s="3">
        <v>270.06209999999999</v>
      </c>
      <c r="I15125" s="3">
        <v>1269.29187</v>
      </c>
      <c r="J15125" s="3">
        <v>28545.563969999999</v>
      </c>
      <c r="K15125" s="4">
        <v>0.35</v>
      </c>
      <c r="L15125" s="73">
        <v>51821.177668615383</v>
      </c>
    </row>
    <row r="15126" spans="1:12" x14ac:dyDescent="0.35">
      <c r="A15126" s="1" t="s">
        <v>25362</v>
      </c>
      <c r="B15126" t="s">
        <v>25363</v>
      </c>
      <c r="C15126" t="s">
        <v>363</v>
      </c>
      <c r="D15126" t="s">
        <v>364</v>
      </c>
      <c r="E15126">
        <v>1</v>
      </c>
      <c r="F15126" s="2">
        <v>515.20000000000005</v>
      </c>
      <c r="G15126" s="3">
        <v>1126</v>
      </c>
      <c r="H15126" s="3">
        <v>5.1520000000000001</v>
      </c>
      <c r="I15126" s="3">
        <v>24.214400000000001</v>
      </c>
      <c r="J15126" s="3">
        <v>544.56640000000004</v>
      </c>
      <c r="K15126" s="4">
        <v>0.35000000000000003</v>
      </c>
      <c r="L15126" s="73">
        <v>988.59746461538475</v>
      </c>
    </row>
    <row r="15127" spans="1:12" x14ac:dyDescent="0.35">
      <c r="A15127" s="1" t="s">
        <v>25364</v>
      </c>
      <c r="B15127" t="s">
        <v>22720</v>
      </c>
      <c r="C15127" t="s">
        <v>363</v>
      </c>
      <c r="D15127" t="s">
        <v>364</v>
      </c>
      <c r="E15127">
        <v>1</v>
      </c>
      <c r="F15127" s="2">
        <v>2923.92</v>
      </c>
      <c r="G15127" s="3">
        <v>7293</v>
      </c>
      <c r="H15127" s="3">
        <v>29.2392</v>
      </c>
      <c r="I15127" s="3">
        <v>137.42424</v>
      </c>
      <c r="J15127" s="3">
        <v>3090.5834399999999</v>
      </c>
      <c r="K15127" s="4">
        <v>0.35</v>
      </c>
      <c r="L15127" s="73">
        <v>5610.5976295384608</v>
      </c>
    </row>
    <row r="15128" spans="1:12" x14ac:dyDescent="0.35">
      <c r="A15128" s="1" t="s">
        <v>25365</v>
      </c>
      <c r="B15128" t="s">
        <v>25366</v>
      </c>
      <c r="C15128" t="s">
        <v>363</v>
      </c>
      <c r="D15128" t="s">
        <v>364</v>
      </c>
      <c r="E15128">
        <v>1</v>
      </c>
      <c r="F15128" s="2">
        <v>1953.62</v>
      </c>
      <c r="G15128" s="3">
        <v>4029</v>
      </c>
      <c r="H15128" s="3">
        <v>19.536200000000001</v>
      </c>
      <c r="I15128" s="3">
        <v>91.820139999999995</v>
      </c>
      <c r="J15128" s="3">
        <v>2064.9763399999997</v>
      </c>
      <c r="K15128" s="4">
        <v>0.35</v>
      </c>
      <c r="L15128" s="73">
        <v>3748.7262787692298</v>
      </c>
    </row>
    <row r="15129" spans="1:12" x14ac:dyDescent="0.35">
      <c r="A15129" s="1" t="s">
        <v>25367</v>
      </c>
      <c r="B15129" t="s">
        <v>25368</v>
      </c>
      <c r="C15129" t="s">
        <v>34</v>
      </c>
      <c r="D15129" t="s">
        <v>35</v>
      </c>
      <c r="E15129">
        <v>1</v>
      </c>
      <c r="F15129" s="2">
        <v>0.18</v>
      </c>
      <c r="G15129" s="3">
        <v>541</v>
      </c>
      <c r="H15129" s="3">
        <v>1.8E-3</v>
      </c>
      <c r="I15129" s="3">
        <v>8.4600000000000005E-3</v>
      </c>
      <c r="J15129" s="3">
        <v>0.19025999999999998</v>
      </c>
      <c r="K15129" s="4">
        <v>0.35</v>
      </c>
      <c r="L15129" s="73">
        <v>0.34539507692307692</v>
      </c>
    </row>
    <row r="15130" spans="1:12" x14ac:dyDescent="0.35">
      <c r="A15130" s="1" t="s">
        <v>25369</v>
      </c>
      <c r="B15130" t="s">
        <v>22233</v>
      </c>
      <c r="C15130" t="s">
        <v>34</v>
      </c>
      <c r="D15130" t="s">
        <v>35</v>
      </c>
      <c r="E15130">
        <v>1</v>
      </c>
      <c r="F15130" s="2">
        <v>19949.34</v>
      </c>
      <c r="G15130" s="3">
        <v>50261</v>
      </c>
      <c r="H15130" s="3">
        <v>199.49340000000001</v>
      </c>
      <c r="I15130" s="3">
        <v>937.61897999999997</v>
      </c>
      <c r="J15130" s="3">
        <v>21086.452379999999</v>
      </c>
      <c r="K15130" s="4">
        <v>0.34999999999999992</v>
      </c>
      <c r="L15130" s="73">
        <v>38280.021243692303</v>
      </c>
    </row>
    <row r="15131" spans="1:12" x14ac:dyDescent="0.35">
      <c r="A15131" s="1" t="s">
        <v>25370</v>
      </c>
      <c r="B15131" t="s">
        <v>25371</v>
      </c>
      <c r="C15131" t="s">
        <v>363</v>
      </c>
      <c r="D15131" t="s">
        <v>364</v>
      </c>
      <c r="E15131">
        <v>1</v>
      </c>
      <c r="F15131" s="2">
        <v>989.4</v>
      </c>
      <c r="G15131" s="3">
        <v>2162.4</v>
      </c>
      <c r="H15131" s="3">
        <v>9.8940000000000001</v>
      </c>
      <c r="I15131" s="3">
        <v>46.501799999999996</v>
      </c>
      <c r="J15131" s="3">
        <v>1045.7957999999999</v>
      </c>
      <c r="K15131" s="4">
        <v>0.35</v>
      </c>
      <c r="L15131" s="73">
        <v>1898.5216061538458</v>
      </c>
    </row>
    <row r="15132" spans="1:12" x14ac:dyDescent="0.35">
      <c r="A15132" s="1" t="s">
        <v>25372</v>
      </c>
      <c r="B15132" t="s">
        <v>20553</v>
      </c>
      <c r="C15132" t="s">
        <v>13</v>
      </c>
      <c r="D15132" t="s">
        <v>14</v>
      </c>
      <c r="E15132">
        <v>1</v>
      </c>
      <c r="F15132" s="2">
        <v>1727.04</v>
      </c>
      <c r="G15132" s="3">
        <v>3457</v>
      </c>
      <c r="H15132" s="3">
        <v>17.270399999999999</v>
      </c>
      <c r="I15132" s="3">
        <v>81.170879999999997</v>
      </c>
      <c r="J15132" s="3">
        <v>1825.48128</v>
      </c>
      <c r="K15132" s="4">
        <v>0.35000000000000003</v>
      </c>
      <c r="L15132" s="73">
        <v>3313.9506313846155</v>
      </c>
    </row>
    <row r="15133" spans="1:12" x14ac:dyDescent="0.35">
      <c r="A15133" s="1" t="s">
        <v>25373</v>
      </c>
      <c r="B15133" t="s">
        <v>25374</v>
      </c>
      <c r="C15133" t="s">
        <v>363</v>
      </c>
      <c r="D15133" t="s">
        <v>364</v>
      </c>
      <c r="E15133">
        <v>1</v>
      </c>
      <c r="F15133" s="2">
        <v>3068.45</v>
      </c>
      <c r="G15133" s="3">
        <v>6134</v>
      </c>
      <c r="H15133" s="3">
        <v>30.6845</v>
      </c>
      <c r="I15133" s="3">
        <v>144.21715</v>
      </c>
      <c r="J15133" s="3">
        <v>3243.3516499999996</v>
      </c>
      <c r="K15133" s="4">
        <v>0.35000000000000003</v>
      </c>
      <c r="L15133" s="73">
        <v>5887.9306876923074</v>
      </c>
    </row>
    <row r="15134" spans="1:12" x14ac:dyDescent="0.35">
      <c r="A15134" s="1" t="s">
        <v>25375</v>
      </c>
      <c r="B15134" t="s">
        <v>25376</v>
      </c>
      <c r="C15134" t="s">
        <v>26</v>
      </c>
      <c r="D15134" t="s">
        <v>27</v>
      </c>
      <c r="E15134">
        <v>1</v>
      </c>
      <c r="F15134" s="2">
        <v>76.400000000000006</v>
      </c>
      <c r="G15134" s="3">
        <v>168</v>
      </c>
      <c r="H15134" s="3">
        <v>0.76400000000000012</v>
      </c>
      <c r="I15134" s="3">
        <v>3.5908000000000002</v>
      </c>
      <c r="J15134" s="3">
        <v>80.754800000000003</v>
      </c>
      <c r="K15134" s="4">
        <v>0.35</v>
      </c>
      <c r="L15134" s="73">
        <v>146.60102153846154</v>
      </c>
    </row>
    <row r="15135" spans="1:12" x14ac:dyDescent="0.35">
      <c r="A15135" s="1" t="s">
        <v>25377</v>
      </c>
      <c r="B15135" t="s">
        <v>25378</v>
      </c>
      <c r="C15135" t="s">
        <v>363</v>
      </c>
      <c r="D15135" t="s">
        <v>364</v>
      </c>
      <c r="E15135">
        <v>1</v>
      </c>
      <c r="F15135" s="2">
        <v>32.18</v>
      </c>
      <c r="G15135" s="3">
        <v>5299</v>
      </c>
      <c r="H15135" s="3">
        <v>0.32180000000000003</v>
      </c>
      <c r="I15135" s="3">
        <v>1.5124599999999999</v>
      </c>
      <c r="J15135" s="3">
        <v>34.01426</v>
      </c>
      <c r="K15135" s="4">
        <v>0.35</v>
      </c>
      <c r="L15135" s="73">
        <v>61.748964307692304</v>
      </c>
    </row>
    <row r="15136" spans="1:12" x14ac:dyDescent="0.35">
      <c r="A15136" s="1">
        <v>86002</v>
      </c>
      <c r="B15136" t="s">
        <v>7924</v>
      </c>
      <c r="C15136" t="s">
        <v>363</v>
      </c>
      <c r="D15136" t="s">
        <v>364</v>
      </c>
      <c r="E15136">
        <v>1</v>
      </c>
      <c r="F15136" s="2">
        <v>215.46</v>
      </c>
      <c r="G15136" s="3">
        <v>1234.24</v>
      </c>
      <c r="H15136" s="3">
        <v>2.1546000000000003</v>
      </c>
      <c r="I15136" s="3">
        <v>10.126620000000001</v>
      </c>
      <c r="J15136" s="3">
        <v>227.74122</v>
      </c>
      <c r="K15136" s="4">
        <v>0.35000000000000003</v>
      </c>
      <c r="L15136" s="73">
        <v>413.43790707692307</v>
      </c>
    </row>
    <row r="15137" spans="1:12" x14ac:dyDescent="0.35">
      <c r="A15137" s="1" t="s">
        <v>25379</v>
      </c>
      <c r="B15137" t="s">
        <v>25380</v>
      </c>
      <c r="C15137" t="s">
        <v>363</v>
      </c>
      <c r="D15137" t="s">
        <v>364</v>
      </c>
      <c r="E15137">
        <v>1</v>
      </c>
      <c r="F15137" s="2">
        <v>9600</v>
      </c>
      <c r="G15137" s="3">
        <v>26761</v>
      </c>
      <c r="H15137" s="3">
        <v>96</v>
      </c>
      <c r="I15137" s="3">
        <v>451.2</v>
      </c>
      <c r="J15137" s="3">
        <v>10147.200000000001</v>
      </c>
      <c r="K15137" s="4">
        <v>0.35</v>
      </c>
      <c r="L15137" s="73">
        <v>18421.07076923077</v>
      </c>
    </row>
    <row r="15138" spans="1:12" x14ac:dyDescent="0.35">
      <c r="A15138" s="1" t="s">
        <v>25381</v>
      </c>
      <c r="B15138" t="s">
        <v>19624</v>
      </c>
      <c r="C15138" t="s">
        <v>363</v>
      </c>
      <c r="D15138" t="s">
        <v>364</v>
      </c>
      <c r="E15138">
        <v>1</v>
      </c>
      <c r="F15138" s="2">
        <v>312.8</v>
      </c>
      <c r="G15138" s="3">
        <v>680</v>
      </c>
      <c r="H15138" s="3">
        <v>3.1280000000000001</v>
      </c>
      <c r="I15138" s="3">
        <v>14.701600000000001</v>
      </c>
      <c r="J15138" s="3">
        <v>330.62959999999998</v>
      </c>
      <c r="K15138" s="4">
        <v>0.35</v>
      </c>
      <c r="L15138" s="73">
        <v>600.21988923076924</v>
      </c>
    </row>
    <row r="15139" spans="1:12" x14ac:dyDescent="0.35">
      <c r="A15139" s="1" t="s">
        <v>25382</v>
      </c>
      <c r="B15139" t="s">
        <v>25383</v>
      </c>
      <c r="C15139" t="s">
        <v>363</v>
      </c>
      <c r="D15139" t="s">
        <v>364</v>
      </c>
      <c r="E15139">
        <v>1</v>
      </c>
      <c r="F15139" s="2">
        <v>2305.52</v>
      </c>
      <c r="G15139" s="3">
        <v>106</v>
      </c>
      <c r="H15139" s="3">
        <v>23.055199999999999</v>
      </c>
      <c r="I15139" s="3">
        <v>108.35944000000001</v>
      </c>
      <c r="J15139" s="3">
        <v>2436.9346399999999</v>
      </c>
      <c r="K15139" s="4">
        <v>0.34999999999999992</v>
      </c>
      <c r="L15139" s="73">
        <v>4423.9736541538459</v>
      </c>
    </row>
    <row r="15140" spans="1:12" x14ac:dyDescent="0.35">
      <c r="A15140" s="1" t="s">
        <v>25384</v>
      </c>
      <c r="B15140" t="s">
        <v>25385</v>
      </c>
      <c r="C15140" t="s">
        <v>363</v>
      </c>
      <c r="D15140" t="s">
        <v>364</v>
      </c>
      <c r="E15140">
        <v>1</v>
      </c>
      <c r="F15140" s="2">
        <v>2.46</v>
      </c>
      <c r="G15140" s="3">
        <v>95</v>
      </c>
      <c r="H15140" s="3">
        <v>2.46E-2</v>
      </c>
      <c r="I15140" s="3">
        <v>0.11562</v>
      </c>
      <c r="J15140" s="3">
        <v>2.6002199999999998</v>
      </c>
      <c r="K15140" s="4">
        <v>0.35</v>
      </c>
      <c r="L15140" s="73">
        <v>4.7203993846153836</v>
      </c>
    </row>
    <row r="15141" spans="1:12" x14ac:dyDescent="0.35">
      <c r="A15141" s="1" t="s">
        <v>25386</v>
      </c>
      <c r="B15141" t="s">
        <v>25387</v>
      </c>
      <c r="C15141" t="s">
        <v>34</v>
      </c>
      <c r="D15141" t="s">
        <v>35</v>
      </c>
      <c r="E15141">
        <v>1</v>
      </c>
      <c r="F15141" s="2">
        <v>1305</v>
      </c>
      <c r="G15141" s="3">
        <v>3194.4191999999998</v>
      </c>
      <c r="H15141" s="3">
        <v>13.05</v>
      </c>
      <c r="I15141" s="3">
        <v>61.335000000000001</v>
      </c>
      <c r="J15141" s="3">
        <v>1379.385</v>
      </c>
      <c r="K15141" s="4">
        <v>0.35</v>
      </c>
      <c r="L15141" s="73">
        <v>2504.1143076923076</v>
      </c>
    </row>
    <row r="15142" spans="1:12" x14ac:dyDescent="0.35">
      <c r="A15142" s="1" t="s">
        <v>25388</v>
      </c>
      <c r="B15142" t="s">
        <v>24545</v>
      </c>
      <c r="C15142" t="s">
        <v>363</v>
      </c>
      <c r="D15142" t="s">
        <v>364</v>
      </c>
      <c r="E15142">
        <v>1</v>
      </c>
      <c r="F15142" s="2">
        <v>6000</v>
      </c>
      <c r="G15142" s="3">
        <v>15937</v>
      </c>
      <c r="H15142" s="3">
        <v>60</v>
      </c>
      <c r="I15142" s="3">
        <v>282</v>
      </c>
      <c r="J15142" s="3">
        <v>6342</v>
      </c>
      <c r="K15142" s="4">
        <v>0.35</v>
      </c>
      <c r="L15142" s="73">
        <v>11513.16923076923</v>
      </c>
    </row>
    <row r="15143" spans="1:12" x14ac:dyDescent="0.35">
      <c r="A15143" s="1" t="s">
        <v>25389</v>
      </c>
      <c r="B15143" t="s">
        <v>25390</v>
      </c>
      <c r="C15143" t="s">
        <v>34</v>
      </c>
      <c r="D15143" t="s">
        <v>35</v>
      </c>
      <c r="E15143">
        <v>1</v>
      </c>
      <c r="F15143" s="2">
        <v>32.590000000000003</v>
      </c>
      <c r="G15143" s="3">
        <v>62</v>
      </c>
      <c r="H15143" s="3">
        <v>0.32590000000000002</v>
      </c>
      <c r="I15143" s="3">
        <v>1.5317300000000003</v>
      </c>
      <c r="J15143" s="3">
        <v>34.447630000000004</v>
      </c>
      <c r="K15143" s="4">
        <v>0.35</v>
      </c>
      <c r="L15143" s="73">
        <v>62.535697538461548</v>
      </c>
    </row>
    <row r="15144" spans="1:12" x14ac:dyDescent="0.35">
      <c r="A15144" s="1" t="s">
        <v>25391</v>
      </c>
      <c r="B15144" t="s">
        <v>25392</v>
      </c>
      <c r="C15144" t="s">
        <v>363</v>
      </c>
      <c r="D15144" t="s">
        <v>364</v>
      </c>
      <c r="E15144">
        <v>1</v>
      </c>
      <c r="F15144" s="2">
        <v>22</v>
      </c>
      <c r="G15144" s="3">
        <v>208.35</v>
      </c>
      <c r="H15144" s="3">
        <v>0.22</v>
      </c>
      <c r="I15144" s="3">
        <v>1.034</v>
      </c>
      <c r="J15144" s="3">
        <v>23.253999999999998</v>
      </c>
      <c r="K15144" s="4">
        <v>0.35</v>
      </c>
      <c r="L15144" s="73">
        <v>42.21495384615384</v>
      </c>
    </row>
    <row r="15145" spans="1:12" x14ac:dyDescent="0.35">
      <c r="A15145" s="1" t="s">
        <v>25393</v>
      </c>
      <c r="B15145" t="s">
        <v>25394</v>
      </c>
      <c r="C15145" t="s">
        <v>34</v>
      </c>
      <c r="D15145" t="s">
        <v>35</v>
      </c>
      <c r="E15145">
        <v>1</v>
      </c>
      <c r="F15145" s="2">
        <v>2.98</v>
      </c>
      <c r="G15145" s="3">
        <v>90</v>
      </c>
      <c r="H15145" s="3">
        <v>2.98E-2</v>
      </c>
      <c r="I15145" s="3">
        <v>0.14005999999999999</v>
      </c>
      <c r="J15145" s="3">
        <v>3.1498599999999999</v>
      </c>
      <c r="K15145" s="4">
        <v>0.35</v>
      </c>
      <c r="L15145" s="73">
        <v>5.7182073846153845</v>
      </c>
    </row>
    <row r="15146" spans="1:12" x14ac:dyDescent="0.35">
      <c r="A15146" s="1" t="s">
        <v>25395</v>
      </c>
      <c r="B15146" t="s">
        <v>21526</v>
      </c>
      <c r="C15146" t="s">
        <v>34</v>
      </c>
      <c r="D15146" t="s">
        <v>35</v>
      </c>
      <c r="E15146">
        <v>1</v>
      </c>
      <c r="F15146" s="2">
        <v>9088.2000000000007</v>
      </c>
      <c r="G15146" s="3">
        <v>25242</v>
      </c>
      <c r="H15146" s="3">
        <v>90.882000000000005</v>
      </c>
      <c r="I15146" s="3">
        <v>427.14540000000005</v>
      </c>
      <c r="J15146" s="3">
        <v>9606.2273999999998</v>
      </c>
      <c r="K15146" s="4">
        <v>0.34999999999999992</v>
      </c>
      <c r="L15146" s="73">
        <v>17438.997433846151</v>
      </c>
    </row>
    <row r="15147" spans="1:12" x14ac:dyDescent="0.35">
      <c r="A15147" s="1" t="s">
        <v>25396</v>
      </c>
      <c r="B15147" t="s">
        <v>25397</v>
      </c>
      <c r="C15147" t="s">
        <v>363</v>
      </c>
      <c r="D15147" t="s">
        <v>364</v>
      </c>
      <c r="E15147">
        <v>1</v>
      </c>
      <c r="F15147" s="2">
        <v>110.54</v>
      </c>
      <c r="G15147" s="3">
        <v>222</v>
      </c>
      <c r="H15147" s="3">
        <v>1.1054000000000002</v>
      </c>
      <c r="I15147" s="3">
        <v>5.1953800000000001</v>
      </c>
      <c r="J15147" s="3">
        <v>116.84078000000001</v>
      </c>
      <c r="K15147" s="4">
        <v>0.35</v>
      </c>
      <c r="L15147" s="73">
        <v>212.11095446153848</v>
      </c>
    </row>
    <row r="15148" spans="1:12" x14ac:dyDescent="0.35">
      <c r="A15148" s="1" t="s">
        <v>25398</v>
      </c>
      <c r="B15148" t="s">
        <v>22371</v>
      </c>
      <c r="C15148" t="s">
        <v>363</v>
      </c>
      <c r="D15148" t="s">
        <v>364</v>
      </c>
      <c r="E15148">
        <v>1</v>
      </c>
      <c r="F15148" s="2">
        <v>2135</v>
      </c>
      <c r="G15148" s="3">
        <v>4318</v>
      </c>
      <c r="H15148" s="3">
        <v>21.35</v>
      </c>
      <c r="I15148" s="3">
        <v>100.345</v>
      </c>
      <c r="J15148" s="3">
        <v>2256.6949999999997</v>
      </c>
      <c r="K15148" s="4">
        <v>0.35000000000000003</v>
      </c>
      <c r="L15148" s="73">
        <v>4096.7693846153843</v>
      </c>
    </row>
    <row r="15149" spans="1:12" x14ac:dyDescent="0.35">
      <c r="A15149" s="1" t="s">
        <v>25399</v>
      </c>
      <c r="B15149" t="s">
        <v>25400</v>
      </c>
      <c r="C15149" t="s">
        <v>26</v>
      </c>
      <c r="D15149" t="s">
        <v>27</v>
      </c>
      <c r="E15149">
        <v>1</v>
      </c>
      <c r="F15149" s="2">
        <v>72.290000000000006</v>
      </c>
      <c r="G15149" s="3">
        <v>150</v>
      </c>
      <c r="H15149" s="3">
        <v>0.7229000000000001</v>
      </c>
      <c r="I15149" s="3">
        <v>3.3976300000000004</v>
      </c>
      <c r="J15149" s="3">
        <v>76.410530000000008</v>
      </c>
      <c r="K15149" s="4">
        <v>0.35</v>
      </c>
      <c r="L15149" s="73">
        <v>138.71450061538462</v>
      </c>
    </row>
    <row r="15150" spans="1:12" x14ac:dyDescent="0.35">
      <c r="A15150" s="1" t="s">
        <v>25401</v>
      </c>
      <c r="B15150" t="s">
        <v>25402</v>
      </c>
      <c r="C15150" t="s">
        <v>363</v>
      </c>
      <c r="D15150" t="s">
        <v>364</v>
      </c>
      <c r="E15150">
        <v>1</v>
      </c>
      <c r="F15150" s="2">
        <v>616.0489</v>
      </c>
      <c r="G15150" s="3">
        <v>1034</v>
      </c>
      <c r="H15150" s="3">
        <v>6.1604890000000001</v>
      </c>
      <c r="I15150" s="3">
        <v>28.954298300000001</v>
      </c>
      <c r="J15150" s="3">
        <v>651.16368729999999</v>
      </c>
      <c r="K15150" s="4">
        <v>0.34999999999999992</v>
      </c>
      <c r="L15150" s="73">
        <v>1182.1125400215383</v>
      </c>
    </row>
    <row r="15151" spans="1:12" x14ac:dyDescent="0.35">
      <c r="A15151" s="1" t="s">
        <v>25403</v>
      </c>
      <c r="B15151" t="s">
        <v>24962</v>
      </c>
      <c r="C15151" t="s">
        <v>13</v>
      </c>
      <c r="D15151" t="s">
        <v>14</v>
      </c>
      <c r="E15151">
        <v>1</v>
      </c>
      <c r="F15151" s="2">
        <v>277.2</v>
      </c>
      <c r="G15151" s="3">
        <v>506</v>
      </c>
      <c r="H15151" s="3">
        <v>2.7719999999999998</v>
      </c>
      <c r="I15151" s="3">
        <v>13.0284</v>
      </c>
      <c r="J15151" s="3">
        <v>293.00039999999996</v>
      </c>
      <c r="K15151" s="4">
        <v>0.35</v>
      </c>
      <c r="L15151" s="73">
        <v>531.9084184615383</v>
      </c>
    </row>
    <row r="15152" spans="1:12" x14ac:dyDescent="0.35">
      <c r="A15152" s="1" t="s">
        <v>25404</v>
      </c>
      <c r="B15152" t="s">
        <v>19609</v>
      </c>
      <c r="C15152" t="s">
        <v>34</v>
      </c>
      <c r="D15152" t="s">
        <v>35</v>
      </c>
      <c r="E15152">
        <v>1</v>
      </c>
      <c r="F15152" s="2">
        <v>2886.84</v>
      </c>
      <c r="G15152" s="3">
        <v>7520</v>
      </c>
      <c r="H15152" s="3">
        <v>28.868400000000001</v>
      </c>
      <c r="I15152" s="3">
        <v>135.68147999999999</v>
      </c>
      <c r="J15152" s="3">
        <v>3051.3898800000002</v>
      </c>
      <c r="K15152" s="4">
        <v>0.35</v>
      </c>
      <c r="L15152" s="73">
        <v>5539.4462436923077</v>
      </c>
    </row>
    <row r="15153" spans="1:12" x14ac:dyDescent="0.35">
      <c r="A15153" s="1" t="s">
        <v>25405</v>
      </c>
      <c r="B15153" t="s">
        <v>25406</v>
      </c>
      <c r="C15153" t="s">
        <v>363</v>
      </c>
      <c r="D15153" t="s">
        <v>364</v>
      </c>
      <c r="E15153">
        <v>1</v>
      </c>
      <c r="F15153" s="2">
        <v>330.68</v>
      </c>
      <c r="G15153" s="3">
        <v>655</v>
      </c>
      <c r="H15153" s="3">
        <v>3.3068</v>
      </c>
      <c r="I15153" s="3">
        <v>15.54196</v>
      </c>
      <c r="J15153" s="3">
        <v>349.52876000000003</v>
      </c>
      <c r="K15153" s="4">
        <v>0.35000000000000003</v>
      </c>
      <c r="L15153" s="73">
        <v>634.52913353846156</v>
      </c>
    </row>
    <row r="15154" spans="1:12" x14ac:dyDescent="0.35">
      <c r="A15154" s="1" t="s">
        <v>25407</v>
      </c>
      <c r="B15154" t="s">
        <v>25408</v>
      </c>
      <c r="C15154" t="s">
        <v>363</v>
      </c>
      <c r="D15154" t="s">
        <v>364</v>
      </c>
      <c r="E15154">
        <v>1</v>
      </c>
      <c r="F15154" s="2">
        <v>67.78</v>
      </c>
      <c r="G15154" s="3">
        <v>136</v>
      </c>
      <c r="H15154" s="3">
        <v>0.67780000000000007</v>
      </c>
      <c r="I15154" s="3">
        <v>3.1856599999999999</v>
      </c>
      <c r="J15154" s="3">
        <v>71.643460000000005</v>
      </c>
      <c r="K15154" s="4">
        <v>0.35</v>
      </c>
      <c r="L15154" s="73">
        <v>130.06043507692308</v>
      </c>
    </row>
    <row r="15155" spans="1:12" x14ac:dyDescent="0.35">
      <c r="A15155" s="1" t="s">
        <v>25409</v>
      </c>
      <c r="B15155" t="s">
        <v>20232</v>
      </c>
      <c r="C15155" t="s">
        <v>34</v>
      </c>
      <c r="D15155" t="s">
        <v>35</v>
      </c>
      <c r="E15155">
        <v>1</v>
      </c>
      <c r="F15155" s="2">
        <v>2886.84</v>
      </c>
      <c r="G15155" s="3">
        <v>7496</v>
      </c>
      <c r="H15155" s="3">
        <v>28.868400000000001</v>
      </c>
      <c r="I15155" s="3">
        <v>135.68147999999999</v>
      </c>
      <c r="J15155" s="3">
        <v>3051.3898800000002</v>
      </c>
      <c r="K15155" s="4">
        <v>0.35</v>
      </c>
      <c r="L15155" s="73">
        <v>5539.4462436923077</v>
      </c>
    </row>
    <row r="15156" spans="1:12" x14ac:dyDescent="0.35">
      <c r="A15156" s="1" t="s">
        <v>25410</v>
      </c>
      <c r="B15156" t="s">
        <v>21764</v>
      </c>
      <c r="C15156" t="s">
        <v>26</v>
      </c>
      <c r="D15156" t="s">
        <v>27</v>
      </c>
      <c r="E15156">
        <v>1</v>
      </c>
      <c r="F15156" s="2">
        <v>7537.5</v>
      </c>
      <c r="G15156" s="3">
        <v>15542</v>
      </c>
      <c r="H15156" s="3">
        <v>75.375</v>
      </c>
      <c r="I15156" s="3">
        <v>354.26249999999999</v>
      </c>
      <c r="J15156" s="3">
        <v>7967.1374999999998</v>
      </c>
      <c r="K15156" s="4">
        <v>0.35000000000000003</v>
      </c>
      <c r="L15156" s="73">
        <v>14463.418846153847</v>
      </c>
    </row>
    <row r="15157" spans="1:12" x14ac:dyDescent="0.35">
      <c r="A15157" s="1" t="s">
        <v>25411</v>
      </c>
      <c r="B15157" t="s">
        <v>25412</v>
      </c>
      <c r="C15157" t="s">
        <v>363</v>
      </c>
      <c r="D15157" t="s">
        <v>364</v>
      </c>
      <c r="E15157">
        <v>1</v>
      </c>
      <c r="F15157" s="2">
        <v>83.43</v>
      </c>
      <c r="G15157" s="3">
        <v>168</v>
      </c>
      <c r="H15157" s="3">
        <v>0.83430000000000004</v>
      </c>
      <c r="I15157" s="3">
        <v>3.9212100000000003</v>
      </c>
      <c r="J15157" s="3">
        <v>88.185510000000008</v>
      </c>
      <c r="K15157" s="4">
        <v>0.35</v>
      </c>
      <c r="L15157" s="73">
        <v>160.09061815384618</v>
      </c>
    </row>
    <row r="15158" spans="1:12" x14ac:dyDescent="0.35">
      <c r="A15158" s="1" t="s">
        <v>25413</v>
      </c>
      <c r="B15158" t="s">
        <v>25414</v>
      </c>
      <c r="C15158" t="s">
        <v>363</v>
      </c>
      <c r="D15158" t="s">
        <v>364</v>
      </c>
      <c r="E15158">
        <v>1</v>
      </c>
      <c r="F15158" s="2">
        <v>2319.7800000000002</v>
      </c>
      <c r="G15158" s="3">
        <v>2588</v>
      </c>
      <c r="H15158" s="3">
        <v>23.197800000000001</v>
      </c>
      <c r="I15158" s="3">
        <v>109.02966000000001</v>
      </c>
      <c r="J15158" s="3">
        <v>2452.0074600000003</v>
      </c>
      <c r="K15158" s="4">
        <v>0.35</v>
      </c>
      <c r="L15158" s="73">
        <v>4451.336619692308</v>
      </c>
    </row>
    <row r="15159" spans="1:12" x14ac:dyDescent="0.35">
      <c r="A15159" s="1" t="s">
        <v>25415</v>
      </c>
      <c r="B15159" t="s">
        <v>19609</v>
      </c>
      <c r="C15159" t="s">
        <v>34</v>
      </c>
      <c r="D15159" t="s">
        <v>35</v>
      </c>
      <c r="E15159">
        <v>1</v>
      </c>
      <c r="F15159" s="2">
        <v>4312.4399999999996</v>
      </c>
      <c r="G15159" s="3">
        <v>11482</v>
      </c>
      <c r="H15159" s="3">
        <v>43.124399999999994</v>
      </c>
      <c r="I15159" s="3">
        <v>202.68467999999999</v>
      </c>
      <c r="J15159" s="3">
        <v>4558.2490799999996</v>
      </c>
      <c r="K15159" s="4">
        <v>0.35</v>
      </c>
      <c r="L15159" s="73">
        <v>8274.9752529230755</v>
      </c>
    </row>
    <row r="15160" spans="1:12" x14ac:dyDescent="0.35">
      <c r="A15160" s="1" t="s">
        <v>25416</v>
      </c>
      <c r="B15160" t="s">
        <v>19609</v>
      </c>
      <c r="C15160" t="s">
        <v>34</v>
      </c>
      <c r="D15160" t="s">
        <v>35</v>
      </c>
      <c r="E15160">
        <v>1</v>
      </c>
      <c r="F15160" s="2">
        <v>3979.8</v>
      </c>
      <c r="G15160" s="3">
        <v>10558</v>
      </c>
      <c r="H15160" s="3">
        <v>39.798000000000002</v>
      </c>
      <c r="I15160" s="3">
        <v>187.0506</v>
      </c>
      <c r="J15160" s="3">
        <v>4206.6485999999995</v>
      </c>
      <c r="K15160" s="4">
        <v>0.35000000000000003</v>
      </c>
      <c r="L15160" s="73">
        <v>7636.6851507692299</v>
      </c>
    </row>
    <row r="15161" spans="1:12" x14ac:dyDescent="0.35">
      <c r="A15161" s="1" t="s">
        <v>25417</v>
      </c>
      <c r="B15161" t="s">
        <v>25418</v>
      </c>
      <c r="C15161" t="s">
        <v>26</v>
      </c>
      <c r="D15161" t="s">
        <v>27</v>
      </c>
      <c r="E15161">
        <v>1</v>
      </c>
      <c r="F15161" s="2">
        <v>56.9</v>
      </c>
      <c r="G15161" s="3">
        <v>128.5872</v>
      </c>
      <c r="H15161" s="3">
        <v>0.56899999999999995</v>
      </c>
      <c r="I15161" s="3">
        <v>2.6743000000000001</v>
      </c>
      <c r="J15161" s="3">
        <v>60.143300000000004</v>
      </c>
      <c r="K15161" s="4">
        <v>0.34999999999999992</v>
      </c>
      <c r="L15161" s="73">
        <v>109.18322153846154</v>
      </c>
    </row>
    <row r="15162" spans="1:12" x14ac:dyDescent="0.35">
      <c r="A15162" s="1" t="s">
        <v>25419</v>
      </c>
      <c r="B15162" t="s">
        <v>20673</v>
      </c>
      <c r="C15162" t="s">
        <v>34</v>
      </c>
      <c r="D15162" t="s">
        <v>35</v>
      </c>
      <c r="E15162">
        <v>1</v>
      </c>
      <c r="F15162" s="2">
        <v>133.02000000000001</v>
      </c>
      <c r="G15162" s="3">
        <v>325.60640000000001</v>
      </c>
      <c r="H15162" s="3">
        <v>1.3302</v>
      </c>
      <c r="I15162" s="3">
        <v>6.2519400000000003</v>
      </c>
      <c r="J15162" s="3">
        <v>140.60213999999999</v>
      </c>
      <c r="K15162" s="4">
        <v>0.35</v>
      </c>
      <c r="L15162" s="73">
        <v>255.24696184615382</v>
      </c>
    </row>
    <row r="15163" spans="1:12" x14ac:dyDescent="0.35">
      <c r="A15163" s="1" t="s">
        <v>25420</v>
      </c>
      <c r="B15163" t="s">
        <v>25421</v>
      </c>
      <c r="C15163" t="s">
        <v>363</v>
      </c>
      <c r="D15163" t="s">
        <v>364</v>
      </c>
      <c r="E15163">
        <v>1</v>
      </c>
      <c r="F15163" s="2">
        <v>268.10000000000002</v>
      </c>
      <c r="G15163" s="3">
        <v>409</v>
      </c>
      <c r="H15163" s="3">
        <v>2.6810000000000005</v>
      </c>
      <c r="I15163" s="3">
        <v>12.600700000000002</v>
      </c>
      <c r="J15163" s="3">
        <v>283.38170000000002</v>
      </c>
      <c r="K15163" s="4">
        <v>0.35</v>
      </c>
      <c r="L15163" s="73">
        <v>514.44677846153854</v>
      </c>
    </row>
    <row r="15164" spans="1:12" x14ac:dyDescent="0.35">
      <c r="A15164" s="1" t="s">
        <v>25422</v>
      </c>
      <c r="B15164" t="s">
        <v>25423</v>
      </c>
      <c r="C15164" t="s">
        <v>26</v>
      </c>
      <c r="D15164" t="s">
        <v>27</v>
      </c>
      <c r="E15164">
        <v>1</v>
      </c>
      <c r="F15164" s="2">
        <v>2.5099999999999998</v>
      </c>
      <c r="G15164" s="3">
        <v>4.96</v>
      </c>
      <c r="H15164" s="3">
        <v>2.5099999999999997E-2</v>
      </c>
      <c r="I15164" s="3">
        <v>0.11796999999999999</v>
      </c>
      <c r="J15164" s="3">
        <v>2.65307</v>
      </c>
      <c r="K15164" s="4">
        <v>0.35</v>
      </c>
      <c r="L15164" s="73">
        <v>4.8163424615384614</v>
      </c>
    </row>
    <row r="15165" spans="1:12" x14ac:dyDescent="0.35">
      <c r="A15165" s="1" t="s">
        <v>25424</v>
      </c>
      <c r="B15165" t="s">
        <v>25425</v>
      </c>
      <c r="C15165" t="s">
        <v>363</v>
      </c>
      <c r="D15165" t="s">
        <v>364</v>
      </c>
      <c r="E15165">
        <v>1</v>
      </c>
      <c r="F15165" s="2">
        <v>504.92</v>
      </c>
      <c r="G15165" s="3">
        <v>1161</v>
      </c>
      <c r="H15165" s="3">
        <v>5.0491999999999999</v>
      </c>
      <c r="I15165" s="3">
        <v>23.73124</v>
      </c>
      <c r="J15165" s="3">
        <v>533.70043999999996</v>
      </c>
      <c r="K15165" s="4">
        <v>0.35000000000000003</v>
      </c>
      <c r="L15165" s="73">
        <v>968.87156799999991</v>
      </c>
    </row>
    <row r="15166" spans="1:12" x14ac:dyDescent="0.35">
      <c r="A15166" s="1" t="s">
        <v>25426</v>
      </c>
      <c r="B15166" t="s">
        <v>25427</v>
      </c>
      <c r="C15166" t="s">
        <v>26</v>
      </c>
      <c r="D15166" t="s">
        <v>27</v>
      </c>
      <c r="E15166">
        <v>1</v>
      </c>
      <c r="F15166" s="2">
        <v>27.44</v>
      </c>
      <c r="G15166" s="3">
        <v>56.41</v>
      </c>
      <c r="H15166" s="3">
        <v>0.27440000000000003</v>
      </c>
      <c r="I15166" s="3">
        <v>1.2896800000000002</v>
      </c>
      <c r="J15166" s="3">
        <v>29.004080000000002</v>
      </c>
      <c r="K15166" s="4">
        <v>0.35</v>
      </c>
      <c r="L15166" s="73">
        <v>52.653560615384613</v>
      </c>
    </row>
    <row r="15167" spans="1:12" x14ac:dyDescent="0.35">
      <c r="A15167" s="1" t="s">
        <v>25428</v>
      </c>
      <c r="B15167" t="s">
        <v>25429</v>
      </c>
      <c r="C15167" t="s">
        <v>13</v>
      </c>
      <c r="D15167" t="s">
        <v>14</v>
      </c>
      <c r="E15167">
        <v>1</v>
      </c>
      <c r="F15167" s="2">
        <v>1599.36</v>
      </c>
      <c r="G15167" s="3">
        <v>3201</v>
      </c>
      <c r="H15167" s="3">
        <v>15.993599999999999</v>
      </c>
      <c r="I15167" s="3">
        <v>75.169919999999991</v>
      </c>
      <c r="J15167" s="3">
        <v>1690.52352</v>
      </c>
      <c r="K15167" s="4">
        <v>0.34999999999999992</v>
      </c>
      <c r="L15167" s="73">
        <v>3068.950390153846</v>
      </c>
    </row>
    <row r="15168" spans="1:12" x14ac:dyDescent="0.35">
      <c r="A15168" s="1" t="s">
        <v>25430</v>
      </c>
      <c r="B15168" t="s">
        <v>1603</v>
      </c>
      <c r="C15168" t="s">
        <v>34</v>
      </c>
      <c r="D15168" t="s">
        <v>35</v>
      </c>
      <c r="E15168">
        <v>1</v>
      </c>
      <c r="F15168" s="2">
        <v>797.34</v>
      </c>
      <c r="G15168" s="3">
        <v>2009</v>
      </c>
      <c r="H15168" s="3">
        <v>7.9734000000000007</v>
      </c>
      <c r="I15168" s="3">
        <v>37.474980000000002</v>
      </c>
      <c r="J15168" s="3">
        <v>842.78837999999996</v>
      </c>
      <c r="K15168" s="4">
        <v>0.35</v>
      </c>
      <c r="L15168" s="73">
        <v>1529.9850590769229</v>
      </c>
    </row>
    <row r="15169" spans="1:12" x14ac:dyDescent="0.35">
      <c r="A15169" s="1" t="s">
        <v>25431</v>
      </c>
      <c r="B15169" t="s">
        <v>25432</v>
      </c>
      <c r="C15169" t="s">
        <v>363</v>
      </c>
      <c r="D15169" t="s">
        <v>364</v>
      </c>
      <c r="E15169">
        <v>1</v>
      </c>
      <c r="F15169" s="2">
        <v>143.52000000000001</v>
      </c>
      <c r="G15169" s="3">
        <v>309</v>
      </c>
      <c r="H15169" s="3">
        <v>1.4352</v>
      </c>
      <c r="I15169" s="3">
        <v>6.7454400000000003</v>
      </c>
      <c r="J15169" s="3">
        <v>151.70064000000002</v>
      </c>
      <c r="K15169" s="4">
        <v>0.34999999999999992</v>
      </c>
      <c r="L15169" s="73">
        <v>275.39500800000002</v>
      </c>
    </row>
    <row r="15170" spans="1:12" x14ac:dyDescent="0.35">
      <c r="A15170" s="1" t="s">
        <v>25433</v>
      </c>
      <c r="B15170" t="s">
        <v>25434</v>
      </c>
      <c r="C15170" t="s">
        <v>34</v>
      </c>
      <c r="D15170" t="s">
        <v>35</v>
      </c>
      <c r="E15170">
        <v>1</v>
      </c>
      <c r="F15170" s="2">
        <v>6.8900000000000003E-2</v>
      </c>
      <c r="G15170" s="3">
        <v>168</v>
      </c>
      <c r="H15170" s="3">
        <v>6.8900000000000005E-4</v>
      </c>
      <c r="I15170" s="3">
        <v>3.2382999999999999E-3</v>
      </c>
      <c r="J15170" s="3">
        <v>7.2827299999999998E-2</v>
      </c>
      <c r="K15170" s="4">
        <v>0.35</v>
      </c>
      <c r="L15170" s="73">
        <v>0.13220955999999998</v>
      </c>
    </row>
    <row r="15171" spans="1:12" x14ac:dyDescent="0.35">
      <c r="A15171" s="1" t="s">
        <v>25435</v>
      </c>
      <c r="B15171" t="s">
        <v>19659</v>
      </c>
      <c r="C15171" t="s">
        <v>34</v>
      </c>
      <c r="D15171" t="s">
        <v>35</v>
      </c>
      <c r="E15171">
        <v>1</v>
      </c>
      <c r="F15171" s="2">
        <v>15380.44</v>
      </c>
      <c r="G15171" s="3">
        <v>42720</v>
      </c>
      <c r="H15171" s="3">
        <v>153.80440000000002</v>
      </c>
      <c r="I15171" s="3">
        <v>722.88067999999998</v>
      </c>
      <c r="J15171" s="3">
        <v>16257.125080000002</v>
      </c>
      <c r="K15171" s="4">
        <v>0.34999999999999992</v>
      </c>
      <c r="L15171" s="73">
        <v>29512.934760615386</v>
      </c>
    </row>
    <row r="15172" spans="1:12" x14ac:dyDescent="0.35">
      <c r="A15172" s="1" t="s">
        <v>25436</v>
      </c>
      <c r="B15172" t="s">
        <v>19815</v>
      </c>
      <c r="C15172" t="s">
        <v>34</v>
      </c>
      <c r="D15172" t="s">
        <v>35</v>
      </c>
      <c r="E15172">
        <v>1</v>
      </c>
      <c r="F15172" s="2">
        <v>19945.55</v>
      </c>
      <c r="G15172" s="3">
        <v>43687</v>
      </c>
      <c r="H15172" s="3">
        <v>199.4555</v>
      </c>
      <c r="I15172" s="3">
        <v>937.44084999999995</v>
      </c>
      <c r="J15172" s="3">
        <v>21082.446349999998</v>
      </c>
      <c r="K15172" s="4">
        <v>0.34999999999999992</v>
      </c>
      <c r="L15172" s="73">
        <v>38272.74875846153</v>
      </c>
    </row>
    <row r="15173" spans="1:12" x14ac:dyDescent="0.35">
      <c r="A15173" s="1" t="s">
        <v>25437</v>
      </c>
      <c r="B15173" t="s">
        <v>25438</v>
      </c>
      <c r="C15173" t="s">
        <v>13</v>
      </c>
      <c r="D15173" t="s">
        <v>14</v>
      </c>
      <c r="E15173">
        <v>1</v>
      </c>
      <c r="F15173" s="2">
        <v>83.16</v>
      </c>
      <c r="G15173" s="3">
        <v>167</v>
      </c>
      <c r="H15173" s="3">
        <v>0.83160000000000001</v>
      </c>
      <c r="I15173" s="3">
        <v>3.9085199999999998</v>
      </c>
      <c r="J15173" s="3">
        <v>87.900119999999987</v>
      </c>
      <c r="K15173" s="4">
        <v>0.35</v>
      </c>
      <c r="L15173" s="73">
        <v>159.57252553846152</v>
      </c>
    </row>
    <row r="15174" spans="1:12" x14ac:dyDescent="0.35">
      <c r="A15174" s="1" t="s">
        <v>25439</v>
      </c>
      <c r="B15174" t="s">
        <v>20425</v>
      </c>
      <c r="C15174" t="s">
        <v>363</v>
      </c>
      <c r="D15174" t="s">
        <v>364</v>
      </c>
      <c r="E15174">
        <v>1</v>
      </c>
      <c r="F15174" s="2">
        <v>1.0304</v>
      </c>
      <c r="G15174" s="3">
        <v>3</v>
      </c>
      <c r="H15174" s="3">
        <v>1.0304000000000001E-2</v>
      </c>
      <c r="I15174" s="3">
        <v>4.8428800000000001E-2</v>
      </c>
      <c r="J15174" s="3">
        <v>1.0891328</v>
      </c>
      <c r="K15174" s="4">
        <v>0.35</v>
      </c>
      <c r="L15174" s="73">
        <v>1.9771949292307691</v>
      </c>
    </row>
    <row r="15175" spans="1:12" x14ac:dyDescent="0.35">
      <c r="A15175" s="1">
        <v>82249</v>
      </c>
      <c r="B15175" t="s">
        <v>25440</v>
      </c>
      <c r="C15175" t="s">
        <v>363</v>
      </c>
      <c r="D15175" t="s">
        <v>364</v>
      </c>
      <c r="E15175">
        <v>1</v>
      </c>
      <c r="F15175" s="2">
        <v>55</v>
      </c>
      <c r="G15175" s="3">
        <v>119.952</v>
      </c>
      <c r="H15175" s="3">
        <v>0.55000000000000004</v>
      </c>
      <c r="I15175" s="3">
        <v>2.585</v>
      </c>
      <c r="J15175" s="3">
        <v>58.134999999999998</v>
      </c>
      <c r="K15175" s="4">
        <v>0.35000000000000003</v>
      </c>
      <c r="L15175" s="73">
        <v>105.53738461538461</v>
      </c>
    </row>
    <row r="15176" spans="1:12" x14ac:dyDescent="0.35">
      <c r="A15176" s="1" t="s">
        <v>25441</v>
      </c>
      <c r="B15176" t="s">
        <v>25442</v>
      </c>
      <c r="C15176" t="s">
        <v>13</v>
      </c>
      <c r="D15176" t="s">
        <v>14</v>
      </c>
      <c r="E15176">
        <v>1</v>
      </c>
      <c r="F15176" s="2">
        <v>277.55759999999998</v>
      </c>
      <c r="G15176" s="3">
        <v>640</v>
      </c>
      <c r="H15176" s="3">
        <v>2.775576</v>
      </c>
      <c r="I15176" s="3">
        <v>13.045207199999998</v>
      </c>
      <c r="J15176" s="3">
        <v>293.37838319999997</v>
      </c>
      <c r="K15176" s="4">
        <v>0.35</v>
      </c>
      <c r="L15176" s="73">
        <v>532.59460334769221</v>
      </c>
    </row>
    <row r="15177" spans="1:12" x14ac:dyDescent="0.35">
      <c r="A15177" s="1" t="s">
        <v>25443</v>
      </c>
      <c r="B15177" t="s">
        <v>19721</v>
      </c>
      <c r="C15177" t="s">
        <v>34</v>
      </c>
      <c r="D15177" t="s">
        <v>35</v>
      </c>
      <c r="E15177">
        <v>1</v>
      </c>
      <c r="F15177" s="2">
        <v>13961.62</v>
      </c>
      <c r="G15177" s="3">
        <v>37415</v>
      </c>
      <c r="H15177" s="3">
        <v>139.61620000000002</v>
      </c>
      <c r="I15177" s="3">
        <v>656.19614000000001</v>
      </c>
      <c r="J15177" s="3">
        <v>14757.432340000001</v>
      </c>
      <c r="K15177" s="4">
        <v>0.35</v>
      </c>
      <c r="L15177" s="73">
        <v>26790.415632615386</v>
      </c>
    </row>
    <row r="15178" spans="1:12" x14ac:dyDescent="0.35">
      <c r="A15178" s="1" t="s">
        <v>25444</v>
      </c>
      <c r="B15178" t="s">
        <v>25445</v>
      </c>
      <c r="C15178" t="s">
        <v>26</v>
      </c>
      <c r="D15178" t="s">
        <v>27</v>
      </c>
      <c r="E15178">
        <v>1</v>
      </c>
      <c r="F15178" s="2">
        <v>796.5</v>
      </c>
      <c r="G15178" s="3">
        <v>1621</v>
      </c>
      <c r="H15178" s="3">
        <v>7.9649999999999999</v>
      </c>
      <c r="I15178" s="3">
        <v>37.435499999999998</v>
      </c>
      <c r="J15178" s="3">
        <v>841.90050000000008</v>
      </c>
      <c r="K15178" s="4">
        <v>0.35</v>
      </c>
      <c r="L15178" s="73">
        <v>1528.3732153846154</v>
      </c>
    </row>
    <row r="15179" spans="1:12" x14ac:dyDescent="0.35">
      <c r="A15179" s="1" t="s">
        <v>25446</v>
      </c>
      <c r="B15179" t="s">
        <v>25447</v>
      </c>
      <c r="C15179" t="s">
        <v>363</v>
      </c>
      <c r="D15179" t="s">
        <v>364</v>
      </c>
      <c r="E15179">
        <v>1</v>
      </c>
      <c r="F15179" s="2">
        <v>12.88</v>
      </c>
      <c r="G15179" s="3">
        <v>28.15</v>
      </c>
      <c r="H15179" s="3">
        <v>0.1288</v>
      </c>
      <c r="I15179" s="3">
        <v>0.60536000000000001</v>
      </c>
      <c r="J15179" s="3">
        <v>13.61416</v>
      </c>
      <c r="K15179" s="4">
        <v>0.35</v>
      </c>
      <c r="L15179" s="73">
        <v>24.714936615384616</v>
      </c>
    </row>
    <row r="15180" spans="1:12" x14ac:dyDescent="0.35">
      <c r="A15180" s="1" t="s">
        <v>25448</v>
      </c>
      <c r="B15180" t="s">
        <v>25449</v>
      </c>
      <c r="C15180" t="s">
        <v>13</v>
      </c>
      <c r="D15180" t="s">
        <v>14</v>
      </c>
      <c r="E15180">
        <v>1</v>
      </c>
      <c r="F15180" s="2">
        <v>2373</v>
      </c>
      <c r="G15180" s="3">
        <v>3437</v>
      </c>
      <c r="H15180" s="3">
        <v>23.73</v>
      </c>
      <c r="I15180" s="3">
        <v>111.53100000000001</v>
      </c>
      <c r="J15180" s="3">
        <v>2508.261</v>
      </c>
      <c r="K15180" s="4">
        <v>0.35</v>
      </c>
      <c r="L15180" s="73">
        <v>4553.4584307692303</v>
      </c>
    </row>
    <row r="15181" spans="1:12" x14ac:dyDescent="0.35">
      <c r="A15181" s="1" t="s">
        <v>25450</v>
      </c>
      <c r="B15181" t="s">
        <v>25451</v>
      </c>
      <c r="C15181" t="s">
        <v>363</v>
      </c>
      <c r="D15181" t="s">
        <v>364</v>
      </c>
      <c r="E15181">
        <v>1</v>
      </c>
      <c r="F15181" s="2">
        <v>610.60860000000002</v>
      </c>
      <c r="G15181" s="3">
        <v>1404</v>
      </c>
      <c r="H15181" s="3">
        <v>6.1060860000000003</v>
      </c>
      <c r="I15181" s="3">
        <v>28.698604200000002</v>
      </c>
      <c r="J15181" s="3">
        <v>645.41329020000001</v>
      </c>
      <c r="K15181" s="4">
        <v>0.35</v>
      </c>
      <c r="L15181" s="73">
        <v>1171.673357593846</v>
      </c>
    </row>
    <row r="15182" spans="1:12" x14ac:dyDescent="0.35">
      <c r="A15182" s="1" t="s">
        <v>25452</v>
      </c>
      <c r="B15182" t="s">
        <v>19969</v>
      </c>
      <c r="C15182" t="s">
        <v>13</v>
      </c>
      <c r="D15182" t="s">
        <v>14</v>
      </c>
      <c r="E15182">
        <v>1</v>
      </c>
      <c r="F15182" s="2">
        <v>154.9409</v>
      </c>
      <c r="G15182" s="3">
        <v>464</v>
      </c>
      <c r="H15182" s="3">
        <v>1.549409</v>
      </c>
      <c r="I15182" s="3">
        <v>7.2822222999999999</v>
      </c>
      <c r="J15182" s="3">
        <v>163.7725313</v>
      </c>
      <c r="K15182" s="4">
        <v>0.34999999999999992</v>
      </c>
      <c r="L15182" s="73">
        <v>297.31013374461537</v>
      </c>
    </row>
    <row r="15183" spans="1:12" x14ac:dyDescent="0.35">
      <c r="A15183" s="1" t="s">
        <v>25453</v>
      </c>
      <c r="B15183" t="s">
        <v>25454</v>
      </c>
      <c r="C15183" t="s">
        <v>21</v>
      </c>
      <c r="D15183" t="s">
        <v>22</v>
      </c>
      <c r="E15183">
        <v>1</v>
      </c>
      <c r="F15183" s="2">
        <v>39.29</v>
      </c>
      <c r="G15183" s="3">
        <v>98</v>
      </c>
      <c r="H15183" s="3">
        <v>0.39290000000000003</v>
      </c>
      <c r="I15183" s="3">
        <v>1.84663</v>
      </c>
      <c r="J15183" s="3">
        <v>41.529529999999994</v>
      </c>
      <c r="K15183" s="4">
        <v>0.35</v>
      </c>
      <c r="L15183" s="73">
        <v>75.392069846153831</v>
      </c>
    </row>
    <row r="15184" spans="1:12" x14ac:dyDescent="0.35">
      <c r="A15184" s="1" t="s">
        <v>25455</v>
      </c>
      <c r="B15184" t="s">
        <v>25456</v>
      </c>
      <c r="C15184" t="s">
        <v>363</v>
      </c>
      <c r="D15184" t="s">
        <v>364</v>
      </c>
      <c r="E15184">
        <v>1</v>
      </c>
      <c r="F15184" s="2">
        <v>2035</v>
      </c>
      <c r="G15184" s="3">
        <v>2433</v>
      </c>
      <c r="H15184" s="3">
        <v>20.350000000000001</v>
      </c>
      <c r="I15184" s="3">
        <v>95.644999999999996</v>
      </c>
      <c r="J15184" s="3">
        <v>2150.9949999999999</v>
      </c>
      <c r="K15184" s="4">
        <v>0.35000000000000003</v>
      </c>
      <c r="L15184" s="73">
        <v>3904.8832307692305</v>
      </c>
    </row>
    <row r="15185" spans="1:12" x14ac:dyDescent="0.35">
      <c r="A15185" s="1" t="s">
        <v>25457</v>
      </c>
      <c r="B15185" t="s">
        <v>25458</v>
      </c>
      <c r="C15185" t="s">
        <v>13</v>
      </c>
      <c r="D15185" t="s">
        <v>14</v>
      </c>
      <c r="E15185">
        <v>1</v>
      </c>
      <c r="F15185" s="2">
        <v>153.7336</v>
      </c>
      <c r="G15185" s="3">
        <v>356</v>
      </c>
      <c r="H15185" s="3">
        <v>1.537336</v>
      </c>
      <c r="I15185" s="3">
        <v>7.2254791999999997</v>
      </c>
      <c r="J15185" s="3">
        <v>162.4964152</v>
      </c>
      <c r="K15185" s="4">
        <v>0.35</v>
      </c>
      <c r="L15185" s="73">
        <v>294.99349220923079</v>
      </c>
    </row>
    <row r="15186" spans="1:12" x14ac:dyDescent="0.35">
      <c r="A15186" s="1">
        <v>790</v>
      </c>
      <c r="B15186" t="s">
        <v>25459</v>
      </c>
      <c r="C15186" t="s">
        <v>34</v>
      </c>
      <c r="D15186" t="s">
        <v>35</v>
      </c>
      <c r="E15186">
        <v>1</v>
      </c>
      <c r="F15186" s="2">
        <v>79.400000000000006</v>
      </c>
      <c r="G15186" s="3">
        <v>930</v>
      </c>
      <c r="H15186" s="3">
        <v>0.79400000000000004</v>
      </c>
      <c r="I15186" s="3">
        <v>3.7318000000000002</v>
      </c>
      <c r="J15186" s="3">
        <v>83.92580000000001</v>
      </c>
      <c r="K15186" s="4">
        <v>0.34999999999999992</v>
      </c>
      <c r="L15186" s="73">
        <v>152.35760615384615</v>
      </c>
    </row>
    <row r="15187" spans="1:12" x14ac:dyDescent="0.35">
      <c r="A15187" s="1" t="s">
        <v>25460</v>
      </c>
      <c r="B15187" t="s">
        <v>19609</v>
      </c>
      <c r="C15187" t="s">
        <v>34</v>
      </c>
      <c r="D15187" t="s">
        <v>35</v>
      </c>
      <c r="E15187">
        <v>1</v>
      </c>
      <c r="F15187" s="2">
        <v>3718.44</v>
      </c>
      <c r="G15187" s="3">
        <v>9829</v>
      </c>
      <c r="H15187" s="3">
        <v>37.184400000000004</v>
      </c>
      <c r="I15187" s="3">
        <v>174.76668000000001</v>
      </c>
      <c r="J15187" s="3">
        <v>3930.3910800000003</v>
      </c>
      <c r="K15187" s="4">
        <v>0.35</v>
      </c>
      <c r="L15187" s="73">
        <v>7135.1714990769233</v>
      </c>
    </row>
    <row r="15188" spans="1:12" x14ac:dyDescent="0.35">
      <c r="A15188" s="1" t="s">
        <v>25461</v>
      </c>
      <c r="B15188" t="s">
        <v>25462</v>
      </c>
      <c r="C15188" t="s">
        <v>21</v>
      </c>
      <c r="D15188" t="s">
        <v>22</v>
      </c>
      <c r="E15188">
        <v>1</v>
      </c>
      <c r="F15188" s="2">
        <v>25</v>
      </c>
      <c r="G15188" s="3">
        <v>64</v>
      </c>
      <c r="H15188" s="3">
        <v>0.25</v>
      </c>
      <c r="I15188" s="3">
        <v>1.175</v>
      </c>
      <c r="J15188" s="3">
        <v>26.425000000000001</v>
      </c>
      <c r="K15188" s="4">
        <v>0.35</v>
      </c>
      <c r="L15188" s="73">
        <v>47.971538461538458</v>
      </c>
    </row>
    <row r="15189" spans="1:12" x14ac:dyDescent="0.35">
      <c r="A15189" s="1">
        <v>761362</v>
      </c>
      <c r="B15189" t="s">
        <v>19930</v>
      </c>
      <c r="C15189" t="s">
        <v>34</v>
      </c>
      <c r="D15189" t="s">
        <v>35</v>
      </c>
      <c r="E15189">
        <v>1</v>
      </c>
      <c r="F15189" s="2">
        <v>0.182</v>
      </c>
      <c r="G15189" s="3">
        <v>1</v>
      </c>
      <c r="H15189" s="3">
        <v>1.82E-3</v>
      </c>
      <c r="I15189" s="3">
        <v>8.5539999999999991E-3</v>
      </c>
      <c r="J15189" s="3">
        <v>0.19237399999999999</v>
      </c>
      <c r="K15189" s="4">
        <v>0.35000000000000003</v>
      </c>
      <c r="L15189" s="73">
        <v>0.34923280000000001</v>
      </c>
    </row>
    <row r="15190" spans="1:12" x14ac:dyDescent="0.35">
      <c r="A15190" s="1" t="s">
        <v>25463</v>
      </c>
      <c r="B15190" t="s">
        <v>21186</v>
      </c>
      <c r="C15190" t="s">
        <v>34</v>
      </c>
      <c r="D15190" t="s">
        <v>35</v>
      </c>
      <c r="E15190">
        <v>1</v>
      </c>
      <c r="F15190" s="2">
        <v>17650.71</v>
      </c>
      <c r="G15190" s="3">
        <v>49027</v>
      </c>
      <c r="H15190" s="3">
        <v>176.50710000000001</v>
      </c>
      <c r="I15190" s="3">
        <v>829.58336999999995</v>
      </c>
      <c r="J15190" s="3">
        <v>18656.800469999998</v>
      </c>
      <c r="K15190" s="4">
        <v>0.35</v>
      </c>
      <c r="L15190" s="73">
        <v>33869.268545538456</v>
      </c>
    </row>
    <row r="15191" spans="1:12" x14ac:dyDescent="0.35">
      <c r="A15191" s="1" t="s">
        <v>25464</v>
      </c>
      <c r="B15191" t="s">
        <v>19566</v>
      </c>
      <c r="C15191" t="s">
        <v>363</v>
      </c>
      <c r="D15191" t="s">
        <v>364</v>
      </c>
      <c r="E15191">
        <v>1</v>
      </c>
      <c r="F15191" s="2">
        <v>3196</v>
      </c>
      <c r="G15191" s="3">
        <v>6699</v>
      </c>
      <c r="H15191" s="3">
        <v>31.96</v>
      </c>
      <c r="I15191" s="3">
        <v>150.21199999999999</v>
      </c>
      <c r="J15191" s="3">
        <v>3378.172</v>
      </c>
      <c r="K15191" s="4">
        <v>0.35000000000000003</v>
      </c>
      <c r="L15191" s="73">
        <v>6132.6814769230768</v>
      </c>
    </row>
    <row r="15192" spans="1:12" x14ac:dyDescent="0.35">
      <c r="A15192" s="1">
        <v>7613650</v>
      </c>
      <c r="B15192" t="s">
        <v>19930</v>
      </c>
      <c r="C15192" t="s">
        <v>34</v>
      </c>
      <c r="D15192" t="s">
        <v>35</v>
      </c>
      <c r="E15192">
        <v>1</v>
      </c>
      <c r="F15192" s="2">
        <v>0.182</v>
      </c>
      <c r="G15192" s="3">
        <v>1</v>
      </c>
      <c r="H15192" s="3">
        <v>1.82E-3</v>
      </c>
      <c r="I15192" s="3">
        <v>8.5539999999999991E-3</v>
      </c>
      <c r="J15192" s="3">
        <v>0.19237399999999999</v>
      </c>
      <c r="K15192" s="4">
        <v>0.35000000000000003</v>
      </c>
      <c r="L15192" s="73">
        <v>0.34923280000000001</v>
      </c>
    </row>
    <row r="15193" spans="1:12" x14ac:dyDescent="0.35">
      <c r="A15193" s="1" t="s">
        <v>25465</v>
      </c>
      <c r="B15193" t="s">
        <v>25466</v>
      </c>
      <c r="C15193" t="s">
        <v>363</v>
      </c>
      <c r="D15193" t="s">
        <v>364</v>
      </c>
      <c r="E15193">
        <v>1</v>
      </c>
      <c r="F15193" s="2">
        <v>12371.15</v>
      </c>
      <c r="G15193" s="3">
        <v>50163</v>
      </c>
      <c r="H15193" s="3">
        <v>123.7115</v>
      </c>
      <c r="I15193" s="3">
        <v>581.44404999999995</v>
      </c>
      <c r="J15193" s="3">
        <v>13076.305549999999</v>
      </c>
      <c r="K15193" s="4">
        <v>0.35</v>
      </c>
      <c r="L15193" s="73">
        <v>23738.523921538457</v>
      </c>
    </row>
    <row r="15194" spans="1:12" x14ac:dyDescent="0.35">
      <c r="A15194" s="1" t="s">
        <v>25467</v>
      </c>
      <c r="B15194" t="s">
        <v>5679</v>
      </c>
      <c r="C15194" t="s">
        <v>13</v>
      </c>
      <c r="D15194" t="s">
        <v>14</v>
      </c>
      <c r="E15194">
        <v>1</v>
      </c>
      <c r="F15194" s="2">
        <v>1855.56</v>
      </c>
      <c r="G15194" s="3">
        <v>3714</v>
      </c>
      <c r="H15194" s="3">
        <v>18.555599999999998</v>
      </c>
      <c r="I15194" s="3">
        <v>87.211320000000001</v>
      </c>
      <c r="J15194" s="3">
        <v>1961.32692</v>
      </c>
      <c r="K15194" s="4">
        <v>0.35</v>
      </c>
      <c r="L15194" s="73">
        <v>3560.5627163076924</v>
      </c>
    </row>
    <row r="15195" spans="1:12" x14ac:dyDescent="0.35">
      <c r="A15195" s="1" t="s">
        <v>25468</v>
      </c>
      <c r="B15195" t="s">
        <v>25469</v>
      </c>
      <c r="C15195" t="s">
        <v>363</v>
      </c>
      <c r="D15195" t="s">
        <v>364</v>
      </c>
      <c r="E15195">
        <v>1</v>
      </c>
      <c r="F15195" s="2">
        <v>24.68</v>
      </c>
      <c r="G15195" s="3">
        <v>68.319999999999993</v>
      </c>
      <c r="H15195" s="3">
        <v>0.24679999999999999</v>
      </c>
      <c r="I15195" s="3">
        <v>1.1599599999999999</v>
      </c>
      <c r="J15195" s="3">
        <v>26.086759999999998</v>
      </c>
      <c r="K15195" s="4">
        <v>0.35</v>
      </c>
      <c r="L15195" s="73">
        <v>47.357502769230763</v>
      </c>
    </row>
    <row r="15196" spans="1:12" x14ac:dyDescent="0.35">
      <c r="A15196" s="1" t="s">
        <v>25470</v>
      </c>
      <c r="B15196" t="s">
        <v>19228</v>
      </c>
      <c r="C15196" t="s">
        <v>363</v>
      </c>
      <c r="D15196" t="s">
        <v>364</v>
      </c>
      <c r="E15196">
        <v>1</v>
      </c>
      <c r="F15196" s="2">
        <v>985.32</v>
      </c>
      <c r="G15196" s="3">
        <v>2153.48</v>
      </c>
      <c r="H15196" s="3">
        <v>9.8532000000000011</v>
      </c>
      <c r="I15196" s="3">
        <v>46.310040000000001</v>
      </c>
      <c r="J15196" s="3">
        <v>1041.48324</v>
      </c>
      <c r="K15196" s="4">
        <v>0.35</v>
      </c>
      <c r="L15196" s="73">
        <v>1890.6926510769231</v>
      </c>
    </row>
    <row r="15197" spans="1:12" x14ac:dyDescent="0.35">
      <c r="A15197" s="1" t="s">
        <v>25471</v>
      </c>
      <c r="B15197" t="s">
        <v>20272</v>
      </c>
      <c r="C15197" t="s">
        <v>363</v>
      </c>
      <c r="D15197" t="s">
        <v>364</v>
      </c>
      <c r="E15197">
        <v>1</v>
      </c>
      <c r="F15197" s="2">
        <v>3360</v>
      </c>
      <c r="G15197" s="3">
        <v>2122</v>
      </c>
      <c r="H15197" s="3">
        <v>33.6</v>
      </c>
      <c r="I15197" s="3">
        <v>157.91999999999999</v>
      </c>
      <c r="J15197" s="3">
        <v>3551.52</v>
      </c>
      <c r="K15197" s="4">
        <v>0.35</v>
      </c>
      <c r="L15197" s="73">
        <v>6447.3747692307688</v>
      </c>
    </row>
    <row r="15198" spans="1:12" x14ac:dyDescent="0.35">
      <c r="A15198" s="1" t="s">
        <v>25472</v>
      </c>
      <c r="B15198" t="s">
        <v>25473</v>
      </c>
      <c r="C15198" t="s">
        <v>363</v>
      </c>
      <c r="D15198" t="s">
        <v>364</v>
      </c>
      <c r="E15198">
        <v>1</v>
      </c>
      <c r="F15198" s="2">
        <v>77.28</v>
      </c>
      <c r="G15198" s="3">
        <v>168.9</v>
      </c>
      <c r="H15198" s="3">
        <v>0.77280000000000004</v>
      </c>
      <c r="I15198" s="3">
        <v>3.6321600000000003</v>
      </c>
      <c r="J15198" s="3">
        <v>81.684960000000004</v>
      </c>
      <c r="K15198" s="4">
        <v>0.35</v>
      </c>
      <c r="L15198" s="73">
        <v>148.2896196923077</v>
      </c>
    </row>
    <row r="15199" spans="1:12" x14ac:dyDescent="0.35">
      <c r="A15199" s="1" t="s">
        <v>25474</v>
      </c>
      <c r="B15199" t="s">
        <v>25475</v>
      </c>
      <c r="C15199" t="s">
        <v>363</v>
      </c>
      <c r="D15199" t="s">
        <v>364</v>
      </c>
      <c r="E15199">
        <v>1</v>
      </c>
      <c r="F15199" s="2">
        <v>469.755</v>
      </c>
      <c r="G15199" s="3">
        <v>1899</v>
      </c>
      <c r="H15199" s="3">
        <v>4.6975499999999997</v>
      </c>
      <c r="I15199" s="3">
        <v>22.078485000000001</v>
      </c>
      <c r="J15199" s="3">
        <v>496.53103499999997</v>
      </c>
      <c r="K15199" s="4">
        <v>0.35</v>
      </c>
      <c r="L15199" s="73">
        <v>901.39480199999991</v>
      </c>
    </row>
    <row r="15200" spans="1:12" x14ac:dyDescent="0.35">
      <c r="A15200" s="1" t="s">
        <v>25476</v>
      </c>
      <c r="B15200" t="s">
        <v>25477</v>
      </c>
      <c r="C15200" t="s">
        <v>26</v>
      </c>
      <c r="D15200" t="s">
        <v>27</v>
      </c>
      <c r="E15200">
        <v>1</v>
      </c>
      <c r="F15200" s="2">
        <v>197.61</v>
      </c>
      <c r="G15200" s="3">
        <v>14</v>
      </c>
      <c r="H15200" s="3">
        <v>1.9761000000000002</v>
      </c>
      <c r="I15200" s="3">
        <v>9.2876700000000003</v>
      </c>
      <c r="J15200" s="3">
        <v>208.87377000000001</v>
      </c>
      <c r="K15200" s="4">
        <v>0.34999999999999992</v>
      </c>
      <c r="L15200" s="73">
        <v>379.18622861538461</v>
      </c>
    </row>
    <row r="15201" spans="1:12" x14ac:dyDescent="0.35">
      <c r="A15201" s="1" t="s">
        <v>25478</v>
      </c>
      <c r="B15201" t="s">
        <v>25479</v>
      </c>
      <c r="C15201" t="s">
        <v>26</v>
      </c>
      <c r="D15201" t="s">
        <v>27</v>
      </c>
      <c r="E15201">
        <v>1</v>
      </c>
      <c r="F15201" s="2">
        <v>42.24</v>
      </c>
      <c r="G15201" s="3">
        <v>110</v>
      </c>
      <c r="H15201" s="3">
        <v>0.42240000000000005</v>
      </c>
      <c r="I15201" s="3">
        <v>1.9852800000000002</v>
      </c>
      <c r="J15201" s="3">
        <v>44.647680000000008</v>
      </c>
      <c r="K15201" s="4">
        <v>0.35000000000000003</v>
      </c>
      <c r="L15201" s="73">
        <v>81.052711384615407</v>
      </c>
    </row>
    <row r="15202" spans="1:12" x14ac:dyDescent="0.35">
      <c r="A15202" s="1" t="s">
        <v>25480</v>
      </c>
      <c r="B15202" t="s">
        <v>1961</v>
      </c>
      <c r="C15202" t="s">
        <v>13</v>
      </c>
      <c r="D15202" t="s">
        <v>14</v>
      </c>
      <c r="E15202">
        <v>1</v>
      </c>
      <c r="F15202" s="2">
        <v>2908.92</v>
      </c>
      <c r="G15202" s="3">
        <v>5823</v>
      </c>
      <c r="H15202" s="3">
        <v>29.089200000000002</v>
      </c>
      <c r="I15202" s="3">
        <v>136.71924000000001</v>
      </c>
      <c r="J15202" s="3">
        <v>3074.7284399999999</v>
      </c>
      <c r="K15202" s="4">
        <v>0.35000000000000003</v>
      </c>
      <c r="L15202" s="73">
        <v>5581.8147064615387</v>
      </c>
    </row>
    <row r="15203" spans="1:12" x14ac:dyDescent="0.35">
      <c r="A15203" s="1" t="s">
        <v>25481</v>
      </c>
      <c r="B15203" t="s">
        <v>25482</v>
      </c>
      <c r="C15203" t="s">
        <v>13</v>
      </c>
      <c r="D15203" t="s">
        <v>14</v>
      </c>
      <c r="E15203">
        <v>1</v>
      </c>
      <c r="F15203" s="2">
        <v>68.95</v>
      </c>
      <c r="G15203" s="3">
        <v>145</v>
      </c>
      <c r="H15203" s="3">
        <v>0.6895</v>
      </c>
      <c r="I15203" s="3">
        <v>3.24065</v>
      </c>
      <c r="J15203" s="3">
        <v>72.88015</v>
      </c>
      <c r="K15203" s="4">
        <v>0.35</v>
      </c>
      <c r="L15203" s="73">
        <v>132.30550307692306</v>
      </c>
    </row>
    <row r="15204" spans="1:12" x14ac:dyDescent="0.35">
      <c r="A15204" s="1" t="s">
        <v>25483</v>
      </c>
      <c r="B15204" t="s">
        <v>25484</v>
      </c>
      <c r="C15204" t="s">
        <v>363</v>
      </c>
      <c r="D15204" t="s">
        <v>364</v>
      </c>
      <c r="E15204">
        <v>1</v>
      </c>
      <c r="F15204" s="2">
        <v>247.94</v>
      </c>
      <c r="G15204" s="3">
        <v>541.89</v>
      </c>
      <c r="H15204" s="3">
        <v>2.4794</v>
      </c>
      <c r="I15204" s="3">
        <v>11.653180000000001</v>
      </c>
      <c r="J15204" s="3">
        <v>262.07258000000002</v>
      </c>
      <c r="K15204" s="4">
        <v>0.35</v>
      </c>
      <c r="L15204" s="73">
        <v>475.76252984615383</v>
      </c>
    </row>
    <row r="15205" spans="1:12" x14ac:dyDescent="0.35">
      <c r="A15205" s="1" t="s">
        <v>25485</v>
      </c>
      <c r="B15205" t="s">
        <v>16864</v>
      </c>
      <c r="C15205" t="s">
        <v>26</v>
      </c>
      <c r="D15205" t="s">
        <v>27</v>
      </c>
      <c r="E15205">
        <v>1</v>
      </c>
      <c r="F15205" s="2">
        <v>15444.55</v>
      </c>
      <c r="G15205" s="3">
        <v>28605.47</v>
      </c>
      <c r="H15205" s="3">
        <v>154.44550000000001</v>
      </c>
      <c r="I15205" s="3">
        <v>725.89384999999993</v>
      </c>
      <c r="J15205" s="3">
        <v>16324.889349999999</v>
      </c>
      <c r="K15205" s="4">
        <v>0.34999999999999992</v>
      </c>
      <c r="L15205" s="73">
        <v>29635.95297384615</v>
      </c>
    </row>
    <row r="15206" spans="1:12" x14ac:dyDescent="0.35">
      <c r="A15206" s="1" t="s">
        <v>25486</v>
      </c>
      <c r="B15206" t="s">
        <v>25487</v>
      </c>
      <c r="C15206" t="s">
        <v>363</v>
      </c>
      <c r="D15206" t="s">
        <v>364</v>
      </c>
      <c r="E15206">
        <v>1</v>
      </c>
      <c r="F15206" s="2">
        <v>578.95000000000005</v>
      </c>
      <c r="G15206" s="3">
        <v>1159</v>
      </c>
      <c r="H15206" s="3">
        <v>5.7895000000000003</v>
      </c>
      <c r="I15206" s="3">
        <v>27.210650000000001</v>
      </c>
      <c r="J15206" s="3">
        <v>611.95015000000001</v>
      </c>
      <c r="K15206" s="4">
        <v>0.34999999999999992</v>
      </c>
      <c r="L15206" s="73">
        <v>1110.9248876923075</v>
      </c>
    </row>
    <row r="15207" spans="1:12" x14ac:dyDescent="0.35">
      <c r="A15207" s="1" t="s">
        <v>25488</v>
      </c>
      <c r="B15207" t="s">
        <v>25489</v>
      </c>
      <c r="C15207" t="s">
        <v>363</v>
      </c>
      <c r="D15207" t="s">
        <v>364</v>
      </c>
      <c r="E15207">
        <v>1</v>
      </c>
      <c r="F15207" s="2">
        <v>182.54</v>
      </c>
      <c r="G15207" s="3">
        <v>362</v>
      </c>
      <c r="H15207" s="3">
        <v>1.8253999999999999</v>
      </c>
      <c r="I15207" s="3">
        <v>8.5793800000000005</v>
      </c>
      <c r="J15207" s="3">
        <v>192.94477999999998</v>
      </c>
      <c r="K15207" s="4">
        <v>0.34999999999999992</v>
      </c>
      <c r="L15207" s="73">
        <v>350.26898523076915</v>
      </c>
    </row>
    <row r="15208" spans="1:12" x14ac:dyDescent="0.35">
      <c r="A15208" s="1" t="s">
        <v>25490</v>
      </c>
      <c r="B15208" t="s">
        <v>25491</v>
      </c>
      <c r="C15208" t="s">
        <v>363</v>
      </c>
      <c r="D15208" t="s">
        <v>364</v>
      </c>
      <c r="E15208">
        <v>1</v>
      </c>
      <c r="F15208" s="2">
        <v>22.75</v>
      </c>
      <c r="G15208" s="3">
        <v>36.96</v>
      </c>
      <c r="H15208" s="3">
        <v>0.22750000000000001</v>
      </c>
      <c r="I15208" s="3">
        <v>1.06925</v>
      </c>
      <c r="J15208" s="3">
        <v>24.046749999999999</v>
      </c>
      <c r="K15208" s="4">
        <v>0.35</v>
      </c>
      <c r="L15208" s="73">
        <v>43.6541</v>
      </c>
    </row>
    <row r="15209" spans="1:12" x14ac:dyDescent="0.35">
      <c r="A15209" s="1" t="s">
        <v>25492</v>
      </c>
      <c r="B15209" t="s">
        <v>25493</v>
      </c>
      <c r="C15209" t="s">
        <v>363</v>
      </c>
      <c r="D15209" t="s">
        <v>364</v>
      </c>
      <c r="E15209">
        <v>1</v>
      </c>
      <c r="F15209" s="2">
        <v>1935.2</v>
      </c>
      <c r="G15209" s="3">
        <v>5153</v>
      </c>
      <c r="H15209" s="3">
        <v>19.352</v>
      </c>
      <c r="I15209" s="3">
        <v>90.954400000000007</v>
      </c>
      <c r="J15209" s="3">
        <v>2045.5064000000002</v>
      </c>
      <c r="K15209" s="4">
        <v>0.34999999999999992</v>
      </c>
      <c r="L15209" s="73">
        <v>3713.3808492307689</v>
      </c>
    </row>
    <row r="15210" spans="1:12" x14ac:dyDescent="0.35">
      <c r="A15210" s="1" t="s">
        <v>25494</v>
      </c>
      <c r="B15210" t="s">
        <v>25495</v>
      </c>
      <c r="C15210" t="s">
        <v>34</v>
      </c>
      <c r="D15210" t="s">
        <v>35</v>
      </c>
      <c r="E15210">
        <v>1</v>
      </c>
      <c r="F15210" s="2">
        <v>3718.44</v>
      </c>
      <c r="G15210" s="3">
        <v>9211</v>
      </c>
      <c r="H15210" s="3">
        <v>37.184400000000004</v>
      </c>
      <c r="I15210" s="3">
        <v>174.76668000000001</v>
      </c>
      <c r="J15210" s="3">
        <v>3930.3910800000003</v>
      </c>
      <c r="K15210" s="4">
        <v>0.35</v>
      </c>
      <c r="L15210" s="73">
        <v>7135.1714990769233</v>
      </c>
    </row>
    <row r="15211" spans="1:12" x14ac:dyDescent="0.35">
      <c r="A15211" s="1" t="s">
        <v>25496</v>
      </c>
      <c r="B15211" t="s">
        <v>25497</v>
      </c>
      <c r="C15211" t="s">
        <v>363</v>
      </c>
      <c r="D15211" t="s">
        <v>364</v>
      </c>
      <c r="E15211">
        <v>1</v>
      </c>
      <c r="F15211" s="2">
        <v>367.08</v>
      </c>
      <c r="G15211" s="3">
        <v>802.28</v>
      </c>
      <c r="H15211" s="3">
        <v>3.6707999999999998</v>
      </c>
      <c r="I15211" s="3">
        <v>17.252759999999999</v>
      </c>
      <c r="J15211" s="3">
        <v>388.00355999999999</v>
      </c>
      <c r="K15211" s="4">
        <v>0.35</v>
      </c>
      <c r="L15211" s="73">
        <v>704.37569353846152</v>
      </c>
    </row>
    <row r="15212" spans="1:12" x14ac:dyDescent="0.35">
      <c r="A15212" s="1" t="s">
        <v>25498</v>
      </c>
      <c r="B15212" t="s">
        <v>25499</v>
      </c>
      <c r="C15212" t="s">
        <v>26</v>
      </c>
      <c r="D15212" t="s">
        <v>27</v>
      </c>
      <c r="E15212">
        <v>1</v>
      </c>
      <c r="F15212" s="2">
        <v>318.3</v>
      </c>
      <c r="G15212" s="3">
        <v>1066</v>
      </c>
      <c r="H15212" s="3">
        <v>3.1830000000000003</v>
      </c>
      <c r="I15212" s="3">
        <v>14.960100000000001</v>
      </c>
      <c r="J15212" s="3">
        <v>336.44310000000002</v>
      </c>
      <c r="K15212" s="4">
        <v>0.34999999999999992</v>
      </c>
      <c r="L15212" s="73">
        <v>610.77362769230763</v>
      </c>
    </row>
    <row r="15213" spans="1:12" x14ac:dyDescent="0.35">
      <c r="A15213" s="1" t="s">
        <v>25500</v>
      </c>
      <c r="B15213" t="s">
        <v>22060</v>
      </c>
      <c r="C15213" t="s">
        <v>34</v>
      </c>
      <c r="D15213" t="s">
        <v>35</v>
      </c>
      <c r="E15213">
        <v>1</v>
      </c>
      <c r="F15213" s="2">
        <v>44.55</v>
      </c>
      <c r="G15213" s="3">
        <v>100</v>
      </c>
      <c r="H15213" s="3">
        <v>0.44550000000000001</v>
      </c>
      <c r="I15213" s="3">
        <v>2.0938499999999998</v>
      </c>
      <c r="J15213" s="3">
        <v>47.089349999999996</v>
      </c>
      <c r="K15213" s="4">
        <v>0.35000000000000003</v>
      </c>
      <c r="L15213" s="73">
        <v>85.485281538461535</v>
      </c>
    </row>
    <row r="15214" spans="1:12" x14ac:dyDescent="0.35">
      <c r="A15214" s="1" t="s">
        <v>25501</v>
      </c>
      <c r="B15214" t="s">
        <v>25502</v>
      </c>
      <c r="C15214" t="s">
        <v>13</v>
      </c>
      <c r="D15214" t="s">
        <v>14</v>
      </c>
      <c r="E15214">
        <v>1</v>
      </c>
      <c r="F15214" s="2">
        <v>111.3</v>
      </c>
      <c r="G15214" s="3">
        <v>279.2944</v>
      </c>
      <c r="H15214" s="3">
        <v>1.113</v>
      </c>
      <c r="I15214" s="3">
        <v>5.2310999999999996</v>
      </c>
      <c r="J15214" s="3">
        <v>117.64409999999999</v>
      </c>
      <c r="K15214" s="4">
        <v>0.34999999999999992</v>
      </c>
      <c r="L15214" s="73">
        <v>213.56928923076919</v>
      </c>
    </row>
    <row r="15215" spans="1:12" x14ac:dyDescent="0.35">
      <c r="A15215" s="1" t="s">
        <v>25503</v>
      </c>
      <c r="B15215" t="s">
        <v>25504</v>
      </c>
      <c r="C15215" t="s">
        <v>34</v>
      </c>
      <c r="D15215" t="s">
        <v>35</v>
      </c>
      <c r="E15215">
        <v>1</v>
      </c>
      <c r="F15215" s="2">
        <v>15.17</v>
      </c>
      <c r="G15215" s="3">
        <v>95</v>
      </c>
      <c r="H15215" s="3">
        <v>0.1517</v>
      </c>
      <c r="I15215" s="3">
        <v>0.71299000000000001</v>
      </c>
      <c r="J15215" s="3">
        <v>16.034690000000001</v>
      </c>
      <c r="K15215" s="4">
        <v>0.35</v>
      </c>
      <c r="L15215" s="73">
        <v>29.109129538461541</v>
      </c>
    </row>
    <row r="15216" spans="1:12" x14ac:dyDescent="0.35">
      <c r="A15216" s="1">
        <v>45003</v>
      </c>
      <c r="B15216" t="s">
        <v>25505</v>
      </c>
      <c r="C15216" t="s">
        <v>34</v>
      </c>
      <c r="D15216" t="s">
        <v>35</v>
      </c>
      <c r="E15216">
        <v>1</v>
      </c>
      <c r="F15216" s="2">
        <v>2.78</v>
      </c>
      <c r="G15216" s="3">
        <v>2143</v>
      </c>
      <c r="H15216" s="3">
        <v>2.7799999999999998E-2</v>
      </c>
      <c r="I15216" s="3">
        <v>0.13066</v>
      </c>
      <c r="J15216" s="3">
        <v>2.9384600000000001</v>
      </c>
      <c r="K15216" s="4">
        <v>0.34999999999999992</v>
      </c>
      <c r="L15216" s="73">
        <v>5.3344350769230768</v>
      </c>
    </row>
    <row r="15217" spans="1:12" x14ac:dyDescent="0.35">
      <c r="A15217" s="1" t="s">
        <v>25506</v>
      </c>
      <c r="B15217" t="s">
        <v>25507</v>
      </c>
      <c r="C15217" t="s">
        <v>34</v>
      </c>
      <c r="D15217" t="s">
        <v>35</v>
      </c>
      <c r="E15217">
        <v>1</v>
      </c>
      <c r="F15217" s="2">
        <v>7.14</v>
      </c>
      <c r="G15217" s="3">
        <v>13</v>
      </c>
      <c r="H15217" s="3">
        <v>7.1400000000000005E-2</v>
      </c>
      <c r="I15217" s="3">
        <v>0.33557999999999999</v>
      </c>
      <c r="J15217" s="3">
        <v>7.5469799999999996</v>
      </c>
      <c r="K15217" s="4">
        <v>0.35</v>
      </c>
      <c r="L15217" s="73">
        <v>13.700671384615383</v>
      </c>
    </row>
    <row r="15218" spans="1:12" x14ac:dyDescent="0.35">
      <c r="A15218" s="1" t="s">
        <v>25508</v>
      </c>
      <c r="B15218" t="s">
        <v>25509</v>
      </c>
      <c r="C15218" t="s">
        <v>363</v>
      </c>
      <c r="D15218" t="s">
        <v>364</v>
      </c>
      <c r="E15218">
        <v>1</v>
      </c>
      <c r="F15218" s="2">
        <v>184.79</v>
      </c>
      <c r="G15218" s="3">
        <v>370</v>
      </c>
      <c r="H15218" s="3">
        <v>1.8478999999999999</v>
      </c>
      <c r="I15218" s="3">
        <v>8.6851299999999991</v>
      </c>
      <c r="J15218" s="3">
        <v>195.32302999999999</v>
      </c>
      <c r="K15218" s="4">
        <v>0.35</v>
      </c>
      <c r="L15218" s="73">
        <v>354.58642369230768</v>
      </c>
    </row>
    <row r="15219" spans="1:12" x14ac:dyDescent="0.35">
      <c r="A15219" s="1" t="s">
        <v>25510</v>
      </c>
      <c r="B15219" t="s">
        <v>25511</v>
      </c>
      <c r="C15219" t="s">
        <v>363</v>
      </c>
      <c r="D15219" t="s">
        <v>364</v>
      </c>
      <c r="E15219">
        <v>1</v>
      </c>
      <c r="F15219" s="2">
        <v>2.76</v>
      </c>
      <c r="G15219" s="3">
        <v>6.57</v>
      </c>
      <c r="H15219" s="3">
        <v>2.76E-2</v>
      </c>
      <c r="I15219" s="3">
        <v>0.12972</v>
      </c>
      <c r="J15219" s="3">
        <v>2.9173199999999997</v>
      </c>
      <c r="K15219" s="4">
        <v>0.35</v>
      </c>
      <c r="L15219" s="73">
        <v>5.296057846153845</v>
      </c>
    </row>
    <row r="15220" spans="1:12" x14ac:dyDescent="0.35">
      <c r="A15220" s="1" t="s">
        <v>25512</v>
      </c>
      <c r="B15220" t="s">
        <v>19531</v>
      </c>
      <c r="C15220" t="s">
        <v>13</v>
      </c>
      <c r="D15220" t="s">
        <v>14</v>
      </c>
      <c r="E15220">
        <v>1</v>
      </c>
      <c r="F15220" s="2">
        <v>1222.2</v>
      </c>
      <c r="G15220" s="3">
        <v>2446</v>
      </c>
      <c r="H15220" s="3">
        <v>12.222000000000001</v>
      </c>
      <c r="I15220" s="3">
        <v>57.443400000000004</v>
      </c>
      <c r="J15220" s="3">
        <v>1291.8654000000001</v>
      </c>
      <c r="K15220" s="4">
        <v>0.35</v>
      </c>
      <c r="L15220" s="73">
        <v>2345.2325723076924</v>
      </c>
    </row>
    <row r="15221" spans="1:12" x14ac:dyDescent="0.35">
      <c r="A15221" s="1" t="s">
        <v>25513</v>
      </c>
      <c r="B15221" t="s">
        <v>25514</v>
      </c>
      <c r="C15221" t="s">
        <v>21</v>
      </c>
      <c r="D15221" t="s">
        <v>22</v>
      </c>
      <c r="E15221">
        <v>1</v>
      </c>
      <c r="F15221" s="2">
        <v>84</v>
      </c>
      <c r="G15221" s="3">
        <v>214</v>
      </c>
      <c r="H15221" s="3">
        <v>0.84</v>
      </c>
      <c r="I15221" s="3">
        <v>3.948</v>
      </c>
      <c r="J15221" s="3">
        <v>88.787999999999997</v>
      </c>
      <c r="K15221" s="4">
        <v>0.35000000000000003</v>
      </c>
      <c r="L15221" s="73">
        <v>161.18436923076922</v>
      </c>
    </row>
    <row r="15222" spans="1:12" x14ac:dyDescent="0.35">
      <c r="A15222" s="1" t="s">
        <v>25515</v>
      </c>
      <c r="B15222" t="s">
        <v>25516</v>
      </c>
      <c r="C15222" t="s">
        <v>363</v>
      </c>
      <c r="D15222" t="s">
        <v>364</v>
      </c>
      <c r="E15222">
        <v>1</v>
      </c>
      <c r="F15222" s="2">
        <v>3604.1</v>
      </c>
      <c r="G15222" s="3">
        <v>7835</v>
      </c>
      <c r="H15222" s="3">
        <v>36.040999999999997</v>
      </c>
      <c r="I15222" s="3">
        <v>169.39269999999999</v>
      </c>
      <c r="J15222" s="3">
        <v>3809.5337</v>
      </c>
      <c r="K15222" s="4">
        <v>0.34999999999999992</v>
      </c>
      <c r="L15222" s="73">
        <v>6915.7688707692305</v>
      </c>
    </row>
    <row r="15223" spans="1:12" x14ac:dyDescent="0.35">
      <c r="A15223" s="1" t="s">
        <v>25517</v>
      </c>
      <c r="B15223" t="s">
        <v>25518</v>
      </c>
      <c r="C15223" t="s">
        <v>13</v>
      </c>
      <c r="D15223" t="s">
        <v>14</v>
      </c>
      <c r="E15223">
        <v>1</v>
      </c>
      <c r="F15223" s="2">
        <v>785.19240000000002</v>
      </c>
      <c r="G15223" s="3">
        <v>1753</v>
      </c>
      <c r="H15223" s="3">
        <v>7.8519240000000003</v>
      </c>
      <c r="I15223" s="3">
        <v>36.904042799999999</v>
      </c>
      <c r="J15223" s="3">
        <v>829.94836680000003</v>
      </c>
      <c r="K15223" s="4">
        <v>0.35</v>
      </c>
      <c r="L15223" s="73">
        <v>1506.6754966523076</v>
      </c>
    </row>
    <row r="15224" spans="1:12" x14ac:dyDescent="0.35">
      <c r="A15224" s="1" t="s">
        <v>25519</v>
      </c>
      <c r="B15224" t="s">
        <v>24044</v>
      </c>
      <c r="C15224" t="s">
        <v>13</v>
      </c>
      <c r="D15224" t="s">
        <v>14</v>
      </c>
      <c r="E15224">
        <v>1</v>
      </c>
      <c r="F15224" s="2">
        <v>283.92</v>
      </c>
      <c r="G15224" s="3">
        <v>569</v>
      </c>
      <c r="H15224" s="3">
        <v>2.8392000000000004</v>
      </c>
      <c r="I15224" s="3">
        <v>13.344240000000001</v>
      </c>
      <c r="J15224" s="3">
        <v>300.10344000000003</v>
      </c>
      <c r="K15224" s="4">
        <v>0.35</v>
      </c>
      <c r="L15224" s="73">
        <v>544.80316800000003</v>
      </c>
    </row>
    <row r="15225" spans="1:12" x14ac:dyDescent="0.35">
      <c r="A15225" s="1" t="s">
        <v>25520</v>
      </c>
      <c r="B15225" t="s">
        <v>11261</v>
      </c>
      <c r="C15225" t="s">
        <v>34</v>
      </c>
      <c r="D15225" t="s">
        <v>35</v>
      </c>
      <c r="E15225">
        <v>1</v>
      </c>
      <c r="F15225" s="2">
        <v>48.92</v>
      </c>
      <c r="G15225" s="3">
        <v>143</v>
      </c>
      <c r="H15225" s="3">
        <v>0.48920000000000002</v>
      </c>
      <c r="I15225" s="3">
        <v>2.2992400000000002</v>
      </c>
      <c r="J15225" s="3">
        <v>51.708439999999996</v>
      </c>
      <c r="K15225" s="4">
        <v>0.35</v>
      </c>
      <c r="L15225" s="73">
        <v>93.870706461538447</v>
      </c>
    </row>
    <row r="15226" spans="1:12" x14ac:dyDescent="0.35">
      <c r="A15226" s="1" t="s">
        <v>25521</v>
      </c>
      <c r="B15226" t="s">
        <v>19923</v>
      </c>
      <c r="C15226" t="s">
        <v>34</v>
      </c>
      <c r="D15226" t="s">
        <v>35</v>
      </c>
      <c r="E15226">
        <v>1</v>
      </c>
      <c r="F15226" s="2">
        <v>10814.96</v>
      </c>
      <c r="G15226" s="3">
        <v>27043</v>
      </c>
      <c r="H15226" s="3">
        <v>108.14959999999999</v>
      </c>
      <c r="I15226" s="3">
        <v>508.30311999999998</v>
      </c>
      <c r="J15226" s="3">
        <v>11431.41272</v>
      </c>
      <c r="K15226" s="4">
        <v>0.34999999999999992</v>
      </c>
      <c r="L15226" s="73">
        <v>20752.410784</v>
      </c>
    </row>
    <row r="15227" spans="1:12" x14ac:dyDescent="0.35">
      <c r="A15227" s="1" t="s">
        <v>25522</v>
      </c>
      <c r="B15227" t="s">
        <v>25523</v>
      </c>
      <c r="C15227" t="s">
        <v>13</v>
      </c>
      <c r="D15227" t="s">
        <v>14</v>
      </c>
      <c r="E15227">
        <v>1</v>
      </c>
      <c r="F15227" s="2">
        <v>184.8</v>
      </c>
      <c r="G15227" s="3">
        <v>371</v>
      </c>
      <c r="H15227" s="3">
        <v>1.8480000000000001</v>
      </c>
      <c r="I15227" s="3">
        <v>8.6856000000000009</v>
      </c>
      <c r="J15227" s="3">
        <v>195.33360000000002</v>
      </c>
      <c r="K15227" s="4">
        <v>0.35000000000000003</v>
      </c>
      <c r="L15227" s="73">
        <v>354.60561230769235</v>
      </c>
    </row>
    <row r="15228" spans="1:12" x14ac:dyDescent="0.35">
      <c r="A15228" s="1" t="s">
        <v>25524</v>
      </c>
      <c r="B15228" t="s">
        <v>25525</v>
      </c>
      <c r="C15228" t="s">
        <v>363</v>
      </c>
      <c r="D15228" t="s">
        <v>364</v>
      </c>
      <c r="E15228">
        <v>1</v>
      </c>
      <c r="F15228" s="2">
        <v>132.6</v>
      </c>
      <c r="G15228" s="3">
        <v>324.5872</v>
      </c>
      <c r="H15228" s="3">
        <v>1.3260000000000001</v>
      </c>
      <c r="I15228" s="3">
        <v>6.2321999999999997</v>
      </c>
      <c r="J15228" s="3">
        <v>140.15819999999999</v>
      </c>
      <c r="K15228" s="4">
        <v>0.35</v>
      </c>
      <c r="L15228" s="73">
        <v>254.44103999999999</v>
      </c>
    </row>
    <row r="15229" spans="1:12" x14ac:dyDescent="0.35">
      <c r="A15229" s="1" t="s">
        <v>25526</v>
      </c>
      <c r="B15229" t="s">
        <v>25527</v>
      </c>
      <c r="C15229" t="s">
        <v>363</v>
      </c>
      <c r="D15229" t="s">
        <v>364</v>
      </c>
      <c r="E15229">
        <v>1</v>
      </c>
      <c r="F15229" s="2">
        <v>14.84</v>
      </c>
      <c r="G15229" s="3">
        <v>30</v>
      </c>
      <c r="H15229" s="3">
        <v>0.1484</v>
      </c>
      <c r="I15229" s="3">
        <v>0.69747999999999999</v>
      </c>
      <c r="J15229" s="3">
        <v>15.685880000000001</v>
      </c>
      <c r="K15229" s="4">
        <v>0.34999999999999992</v>
      </c>
      <c r="L15229" s="73">
        <v>28.475905230769229</v>
      </c>
    </row>
    <row r="15230" spans="1:12" x14ac:dyDescent="0.35">
      <c r="A15230" s="1" t="s">
        <v>25528</v>
      </c>
      <c r="B15230" t="s">
        <v>25529</v>
      </c>
      <c r="C15230" t="s">
        <v>26</v>
      </c>
      <c r="D15230" t="s">
        <v>27</v>
      </c>
      <c r="E15230">
        <v>1</v>
      </c>
      <c r="F15230" s="2">
        <v>54.72</v>
      </c>
      <c r="G15230" s="3">
        <v>181.44</v>
      </c>
      <c r="H15230" s="3">
        <v>0.54720000000000002</v>
      </c>
      <c r="I15230" s="3">
        <v>2.5718399999999999</v>
      </c>
      <c r="J15230" s="3">
        <v>57.839039999999997</v>
      </c>
      <c r="K15230" s="4">
        <v>0.35000000000000003</v>
      </c>
      <c r="L15230" s="73">
        <v>105.00010338461539</v>
      </c>
    </row>
    <row r="15231" spans="1:12" x14ac:dyDescent="0.35">
      <c r="A15231" s="1" t="s">
        <v>25530</v>
      </c>
      <c r="B15231" t="s">
        <v>25531</v>
      </c>
      <c r="C15231" t="s">
        <v>34</v>
      </c>
      <c r="D15231" t="s">
        <v>35</v>
      </c>
      <c r="E15231">
        <v>1</v>
      </c>
      <c r="F15231" s="2">
        <v>16.489999999999998</v>
      </c>
      <c r="G15231" s="3">
        <v>43</v>
      </c>
      <c r="H15231" s="3">
        <v>0.16489999999999999</v>
      </c>
      <c r="I15231" s="3">
        <v>0.77502999999999989</v>
      </c>
      <c r="J15231" s="3">
        <v>17.429929999999999</v>
      </c>
      <c r="K15231" s="4">
        <v>0.34999999999999992</v>
      </c>
      <c r="L15231" s="73">
        <v>31.642026769230764</v>
      </c>
    </row>
    <row r="15232" spans="1:12" x14ac:dyDescent="0.35">
      <c r="A15232" s="1" t="s">
        <v>25532</v>
      </c>
      <c r="B15232" t="s">
        <v>22842</v>
      </c>
      <c r="C15232" t="s">
        <v>13</v>
      </c>
      <c r="D15232" t="s">
        <v>14</v>
      </c>
      <c r="E15232">
        <v>1</v>
      </c>
      <c r="F15232" s="2">
        <v>1291.08</v>
      </c>
      <c r="G15232" s="3">
        <v>2585</v>
      </c>
      <c r="H15232" s="3">
        <v>12.9108</v>
      </c>
      <c r="I15232" s="3">
        <v>60.680759999999999</v>
      </c>
      <c r="J15232" s="3">
        <v>1364.67156</v>
      </c>
      <c r="K15232" s="4">
        <v>0.35</v>
      </c>
      <c r="L15232" s="73">
        <v>2477.4037550769231</v>
      </c>
    </row>
    <row r="15233" spans="1:12" x14ac:dyDescent="0.35">
      <c r="A15233" s="1" t="s">
        <v>25533</v>
      </c>
      <c r="B15233" t="s">
        <v>19736</v>
      </c>
      <c r="C15233" t="s">
        <v>34</v>
      </c>
      <c r="D15233" t="s">
        <v>35</v>
      </c>
      <c r="E15233">
        <v>1</v>
      </c>
      <c r="F15233" s="2">
        <v>21193.33</v>
      </c>
      <c r="G15233" s="3">
        <v>58862</v>
      </c>
      <c r="H15233" s="3">
        <v>211.93330000000003</v>
      </c>
      <c r="I15233" s="3">
        <v>996.08651000000009</v>
      </c>
      <c r="J15233" s="3">
        <v>22401.349810000003</v>
      </c>
      <c r="K15233" s="4">
        <v>0.34999999999999992</v>
      </c>
      <c r="L15233" s="73">
        <v>40667.065808923078</v>
      </c>
    </row>
    <row r="15234" spans="1:12" x14ac:dyDescent="0.35">
      <c r="A15234" s="1" t="s">
        <v>25534</v>
      </c>
      <c r="B15234" t="s">
        <v>25535</v>
      </c>
      <c r="C15234" t="s">
        <v>21</v>
      </c>
      <c r="D15234" t="s">
        <v>22</v>
      </c>
      <c r="E15234">
        <v>1</v>
      </c>
      <c r="F15234" s="2">
        <v>72.489999999999995</v>
      </c>
      <c r="G15234" s="3">
        <v>160</v>
      </c>
      <c r="H15234" s="3">
        <v>0.72489999999999999</v>
      </c>
      <c r="I15234" s="3">
        <v>3.4070299999999998</v>
      </c>
      <c r="J15234" s="3">
        <v>76.621930000000006</v>
      </c>
      <c r="K15234" s="4">
        <v>0.35</v>
      </c>
      <c r="L15234" s="73">
        <v>139.09827292307693</v>
      </c>
    </row>
    <row r="15235" spans="1:12" x14ac:dyDescent="0.35">
      <c r="A15235" s="1" t="s">
        <v>25536</v>
      </c>
      <c r="B15235" t="s">
        <v>25537</v>
      </c>
      <c r="C15235" t="s">
        <v>363</v>
      </c>
      <c r="D15235" t="s">
        <v>364</v>
      </c>
      <c r="E15235">
        <v>1</v>
      </c>
      <c r="F15235" s="2">
        <v>8960</v>
      </c>
      <c r="G15235" s="3">
        <v>14796</v>
      </c>
      <c r="H15235" s="3">
        <v>89.600000000000009</v>
      </c>
      <c r="I15235" s="3">
        <v>421.12</v>
      </c>
      <c r="J15235" s="3">
        <v>9470.7200000000012</v>
      </c>
      <c r="K15235" s="4">
        <v>0.34999999999999992</v>
      </c>
      <c r="L15235" s="73">
        <v>17192.999384615385</v>
      </c>
    </row>
    <row r="15236" spans="1:12" x14ac:dyDescent="0.35">
      <c r="A15236" s="1" t="s">
        <v>25538</v>
      </c>
      <c r="B15236" t="s">
        <v>22713</v>
      </c>
      <c r="C15236" t="s">
        <v>34</v>
      </c>
      <c r="D15236" t="s">
        <v>35</v>
      </c>
      <c r="E15236">
        <v>1</v>
      </c>
      <c r="F15236" s="2">
        <v>6569.64</v>
      </c>
      <c r="G15236" s="3">
        <v>18249</v>
      </c>
      <c r="H15236" s="3">
        <v>65.696400000000011</v>
      </c>
      <c r="I15236" s="3">
        <v>308.77307999999999</v>
      </c>
      <c r="J15236" s="3">
        <v>6944.1094800000001</v>
      </c>
      <c r="K15236" s="4">
        <v>0.35000000000000003</v>
      </c>
      <c r="L15236" s="73">
        <v>12606.229517538462</v>
      </c>
    </row>
    <row r="15237" spans="1:12" x14ac:dyDescent="0.35">
      <c r="A15237" s="1" t="s">
        <v>25539</v>
      </c>
      <c r="B15237" t="s">
        <v>25540</v>
      </c>
      <c r="C15237" t="s">
        <v>13</v>
      </c>
      <c r="D15237" t="s">
        <v>14</v>
      </c>
      <c r="E15237">
        <v>1</v>
      </c>
      <c r="F15237" s="2">
        <v>1156.68</v>
      </c>
      <c r="G15237" s="3">
        <v>2314</v>
      </c>
      <c r="H15237" s="3">
        <v>11.566800000000001</v>
      </c>
      <c r="I15237" s="3">
        <v>54.363960000000006</v>
      </c>
      <c r="J15237" s="3">
        <v>1222.61076</v>
      </c>
      <c r="K15237" s="4">
        <v>0.35</v>
      </c>
      <c r="L15237" s="73">
        <v>2219.5087643076922</v>
      </c>
    </row>
    <row r="15238" spans="1:12" x14ac:dyDescent="0.35">
      <c r="A15238" s="1" t="s">
        <v>25541</v>
      </c>
      <c r="B15238" t="s">
        <v>25542</v>
      </c>
      <c r="C15238" t="s">
        <v>34</v>
      </c>
      <c r="D15238" t="s">
        <v>35</v>
      </c>
      <c r="E15238">
        <v>1</v>
      </c>
      <c r="F15238" s="2">
        <v>43.23</v>
      </c>
      <c r="G15238" s="3">
        <v>115.584</v>
      </c>
      <c r="H15238" s="3">
        <v>0.43229999999999996</v>
      </c>
      <c r="I15238" s="3">
        <v>2.0318099999999997</v>
      </c>
      <c r="J15238" s="3">
        <v>45.694109999999995</v>
      </c>
      <c r="K15238" s="4">
        <v>0.34999999999999992</v>
      </c>
      <c r="L15238" s="73">
        <v>82.952384307692284</v>
      </c>
    </row>
    <row r="15239" spans="1:12" x14ac:dyDescent="0.35">
      <c r="A15239" s="1" t="s">
        <v>25543</v>
      </c>
      <c r="B15239" t="s">
        <v>25544</v>
      </c>
      <c r="C15239" t="s">
        <v>363</v>
      </c>
      <c r="D15239" t="s">
        <v>364</v>
      </c>
      <c r="E15239">
        <v>1</v>
      </c>
      <c r="F15239" s="2">
        <v>289.88</v>
      </c>
      <c r="G15239" s="3">
        <v>544</v>
      </c>
      <c r="H15239" s="3">
        <v>2.8988</v>
      </c>
      <c r="I15239" s="3">
        <v>13.624359999999999</v>
      </c>
      <c r="J15239" s="3">
        <v>306.40316000000001</v>
      </c>
      <c r="K15239" s="4">
        <v>0.35</v>
      </c>
      <c r="L15239" s="73">
        <v>556.23958276923076</v>
      </c>
    </row>
    <row r="15240" spans="1:12" x14ac:dyDescent="0.35">
      <c r="A15240" s="1" t="s">
        <v>25545</v>
      </c>
      <c r="B15240" t="s">
        <v>19778</v>
      </c>
      <c r="C15240" t="s">
        <v>34</v>
      </c>
      <c r="D15240" t="s">
        <v>35</v>
      </c>
      <c r="E15240">
        <v>1</v>
      </c>
      <c r="F15240" s="2">
        <v>570.89</v>
      </c>
      <c r="G15240" s="3">
        <v>1397.4464</v>
      </c>
      <c r="H15240" s="3">
        <v>5.7088999999999999</v>
      </c>
      <c r="I15240" s="3">
        <v>26.83183</v>
      </c>
      <c r="J15240" s="3">
        <v>603.43072999999993</v>
      </c>
      <c r="K15240" s="4">
        <v>0.34999999999999992</v>
      </c>
      <c r="L15240" s="73">
        <v>1095.4588636923074</v>
      </c>
    </row>
    <row r="15241" spans="1:12" x14ac:dyDescent="0.35">
      <c r="A15241" s="1" t="s">
        <v>25546</v>
      </c>
      <c r="B15241" t="s">
        <v>25547</v>
      </c>
      <c r="C15241" t="s">
        <v>363</v>
      </c>
      <c r="D15241" t="s">
        <v>364</v>
      </c>
      <c r="E15241">
        <v>1</v>
      </c>
      <c r="F15241" s="2">
        <v>2.46</v>
      </c>
      <c r="G15241" s="3">
        <v>5</v>
      </c>
      <c r="H15241" s="3">
        <v>2.46E-2</v>
      </c>
      <c r="I15241" s="3">
        <v>0.11562</v>
      </c>
      <c r="J15241" s="3">
        <v>2.6002199999999998</v>
      </c>
      <c r="K15241" s="4">
        <v>0.35</v>
      </c>
      <c r="L15241" s="73">
        <v>4.7203993846153836</v>
      </c>
    </row>
    <row r="15242" spans="1:12" x14ac:dyDescent="0.35">
      <c r="A15242" s="1" t="s">
        <v>25548</v>
      </c>
      <c r="B15242" t="s">
        <v>25549</v>
      </c>
      <c r="C15242" t="s">
        <v>34</v>
      </c>
      <c r="D15242" t="s">
        <v>35</v>
      </c>
      <c r="E15242">
        <v>1</v>
      </c>
      <c r="F15242" s="2">
        <v>25.94</v>
      </c>
      <c r="G15242" s="3">
        <v>76</v>
      </c>
      <c r="H15242" s="3">
        <v>0.25940000000000002</v>
      </c>
      <c r="I15242" s="3">
        <v>1.2191800000000002</v>
      </c>
      <c r="J15242" s="3">
        <v>27.418580000000002</v>
      </c>
      <c r="K15242" s="4">
        <v>0.35</v>
      </c>
      <c r="L15242" s="73">
        <v>49.775268307692308</v>
      </c>
    </row>
    <row r="15243" spans="1:12" x14ac:dyDescent="0.35">
      <c r="A15243" s="1" t="s">
        <v>25550</v>
      </c>
      <c r="B15243" t="s">
        <v>25551</v>
      </c>
      <c r="C15243" t="s">
        <v>363</v>
      </c>
      <c r="D15243" t="s">
        <v>364</v>
      </c>
      <c r="E15243">
        <v>1</v>
      </c>
      <c r="F15243" s="2">
        <v>1308</v>
      </c>
      <c r="G15243" s="3">
        <v>2860</v>
      </c>
      <c r="H15243" s="3">
        <v>13.08</v>
      </c>
      <c r="I15243" s="3">
        <v>61.475999999999999</v>
      </c>
      <c r="J15243" s="3">
        <v>1382.556</v>
      </c>
      <c r="K15243" s="4">
        <v>0.35</v>
      </c>
      <c r="L15243" s="73">
        <v>2509.8708923076924</v>
      </c>
    </row>
    <row r="15244" spans="1:12" x14ac:dyDescent="0.35">
      <c r="A15244" s="1" t="s">
        <v>25552</v>
      </c>
      <c r="B15244" t="s">
        <v>22635</v>
      </c>
      <c r="C15244" t="s">
        <v>34</v>
      </c>
      <c r="D15244" t="s">
        <v>35</v>
      </c>
      <c r="E15244">
        <v>1</v>
      </c>
      <c r="F15244" s="2">
        <v>3552.12</v>
      </c>
      <c r="G15244" s="3">
        <v>8800</v>
      </c>
      <c r="H15244" s="3">
        <v>35.5212</v>
      </c>
      <c r="I15244" s="3">
        <v>166.94963999999999</v>
      </c>
      <c r="J15244" s="3">
        <v>3754.5908399999998</v>
      </c>
      <c r="K15244" s="4">
        <v>0.35000000000000003</v>
      </c>
      <c r="L15244" s="73">
        <v>6816.0264479999996</v>
      </c>
    </row>
    <row r="15245" spans="1:12" x14ac:dyDescent="0.35">
      <c r="A15245" s="1" t="s">
        <v>25553</v>
      </c>
      <c r="B15245" t="s">
        <v>25554</v>
      </c>
      <c r="C15245" t="s">
        <v>13</v>
      </c>
      <c r="D15245" t="s">
        <v>14</v>
      </c>
      <c r="E15245">
        <v>1</v>
      </c>
      <c r="F15245" s="2">
        <v>1301.8</v>
      </c>
      <c r="G15245" s="3">
        <v>2983.3</v>
      </c>
      <c r="H15245" s="3">
        <v>13.018000000000001</v>
      </c>
      <c r="I15245" s="3">
        <v>61.184599999999996</v>
      </c>
      <c r="J15245" s="3">
        <v>1376.0026</v>
      </c>
      <c r="K15245" s="4">
        <v>0.35000000000000003</v>
      </c>
      <c r="L15245" s="73">
        <v>2497.9739507692311</v>
      </c>
    </row>
    <row r="15246" spans="1:12" x14ac:dyDescent="0.35">
      <c r="A15246" s="1" t="s">
        <v>25555</v>
      </c>
      <c r="B15246" t="s">
        <v>25556</v>
      </c>
      <c r="C15246" t="s">
        <v>363</v>
      </c>
      <c r="D15246" t="s">
        <v>364</v>
      </c>
      <c r="E15246">
        <v>1</v>
      </c>
      <c r="F15246" s="2">
        <v>304.23</v>
      </c>
      <c r="G15246" s="3">
        <v>619.29999999999995</v>
      </c>
      <c r="H15246" s="3">
        <v>3.0423000000000004</v>
      </c>
      <c r="I15246" s="3">
        <v>14.298810000000001</v>
      </c>
      <c r="J15246" s="3">
        <v>321.57111000000003</v>
      </c>
      <c r="K15246" s="4">
        <v>0.35</v>
      </c>
      <c r="L15246" s="73">
        <v>583.77524584615389</v>
      </c>
    </row>
    <row r="15247" spans="1:12" x14ac:dyDescent="0.35">
      <c r="A15247" s="1" t="s">
        <v>25557</v>
      </c>
      <c r="B15247" t="s">
        <v>25558</v>
      </c>
      <c r="C15247" t="s">
        <v>13</v>
      </c>
      <c r="D15247" t="s">
        <v>14</v>
      </c>
      <c r="E15247">
        <v>1</v>
      </c>
      <c r="F15247" s="2">
        <v>57.75</v>
      </c>
      <c r="G15247" s="3">
        <v>208.0624</v>
      </c>
      <c r="H15247" s="3">
        <v>0.57750000000000001</v>
      </c>
      <c r="I15247" s="3">
        <v>2.7142499999999998</v>
      </c>
      <c r="J15247" s="3">
        <v>61.04175</v>
      </c>
      <c r="K15247" s="4">
        <v>0.35</v>
      </c>
      <c r="L15247" s="73">
        <v>110.81425384615385</v>
      </c>
    </row>
    <row r="15248" spans="1:12" x14ac:dyDescent="0.35">
      <c r="A15248" s="1" t="s">
        <v>25559</v>
      </c>
      <c r="B15248" t="s">
        <v>25560</v>
      </c>
      <c r="C15248" t="s">
        <v>26</v>
      </c>
      <c r="D15248" t="s">
        <v>27</v>
      </c>
      <c r="E15248">
        <v>1</v>
      </c>
      <c r="F15248" s="2">
        <v>1526.9760000000001</v>
      </c>
      <c r="G15248" s="3">
        <v>3337.32</v>
      </c>
      <c r="H15248" s="3">
        <v>15.269760000000002</v>
      </c>
      <c r="I15248" s="3">
        <v>71.767872000000011</v>
      </c>
      <c r="J15248" s="3">
        <v>1614.0136320000001</v>
      </c>
      <c r="K15248" s="4">
        <v>0.35000000000000003</v>
      </c>
      <c r="L15248" s="73">
        <v>2930.0555165538462</v>
      </c>
    </row>
    <row r="15249" spans="1:12" x14ac:dyDescent="0.35">
      <c r="A15249" s="1" t="s">
        <v>25561</v>
      </c>
      <c r="B15249" t="s">
        <v>20398</v>
      </c>
      <c r="C15249" t="s">
        <v>34</v>
      </c>
      <c r="D15249" t="s">
        <v>35</v>
      </c>
      <c r="E15249">
        <v>1</v>
      </c>
      <c r="F15249" s="2">
        <v>7092.36</v>
      </c>
      <c r="G15249" s="3">
        <v>19700</v>
      </c>
      <c r="H15249" s="3">
        <v>70.923599999999993</v>
      </c>
      <c r="I15249" s="3">
        <v>333.34091999999998</v>
      </c>
      <c r="J15249" s="3">
        <v>7496.6245199999994</v>
      </c>
      <c r="K15249" s="4">
        <v>0.34999999999999992</v>
      </c>
      <c r="L15249" s="73">
        <v>13609.256820923074</v>
      </c>
    </row>
    <row r="15250" spans="1:12" x14ac:dyDescent="0.35">
      <c r="A15250" s="1" t="s">
        <v>25562</v>
      </c>
      <c r="B15250" t="s">
        <v>25563</v>
      </c>
      <c r="C15250" t="s">
        <v>26</v>
      </c>
      <c r="D15250" t="s">
        <v>27</v>
      </c>
      <c r="E15250">
        <v>1</v>
      </c>
      <c r="F15250" s="2">
        <v>26.01</v>
      </c>
      <c r="G15250" s="3">
        <v>59.36</v>
      </c>
      <c r="H15250" s="3">
        <v>0.2601</v>
      </c>
      <c r="I15250" s="3">
        <v>1.2224700000000002</v>
      </c>
      <c r="J15250" s="3">
        <v>27.492570000000004</v>
      </c>
      <c r="K15250" s="4">
        <v>0.35</v>
      </c>
      <c r="L15250" s="73">
        <v>49.909588615384621</v>
      </c>
    </row>
    <row r="15251" spans="1:12" x14ac:dyDescent="0.35">
      <c r="A15251" s="1" t="s">
        <v>25564</v>
      </c>
      <c r="B15251" t="s">
        <v>25565</v>
      </c>
      <c r="C15251" t="s">
        <v>363</v>
      </c>
      <c r="D15251" t="s">
        <v>364</v>
      </c>
      <c r="E15251">
        <v>1</v>
      </c>
      <c r="F15251" s="2">
        <v>171.62</v>
      </c>
      <c r="G15251" s="3">
        <v>324.5872</v>
      </c>
      <c r="H15251" s="3">
        <v>1.7162000000000002</v>
      </c>
      <c r="I15251" s="3">
        <v>8.0661400000000008</v>
      </c>
      <c r="J15251" s="3">
        <v>181.40233999999998</v>
      </c>
      <c r="K15251" s="4">
        <v>0.35</v>
      </c>
      <c r="L15251" s="73">
        <v>329.31501723076917</v>
      </c>
    </row>
    <row r="15252" spans="1:12" x14ac:dyDescent="0.35">
      <c r="A15252" s="1" t="s">
        <v>25566</v>
      </c>
      <c r="B15252" t="s">
        <v>19721</v>
      </c>
      <c r="C15252" t="s">
        <v>34</v>
      </c>
      <c r="D15252" t="s">
        <v>35</v>
      </c>
      <c r="E15252">
        <v>1</v>
      </c>
      <c r="F15252" s="2">
        <v>12003.91</v>
      </c>
      <c r="G15252" s="3">
        <v>32172</v>
      </c>
      <c r="H15252" s="3">
        <v>120.0391</v>
      </c>
      <c r="I15252" s="3">
        <v>564.18376999999998</v>
      </c>
      <c r="J15252" s="3">
        <v>12688.132869999999</v>
      </c>
      <c r="K15252" s="4">
        <v>0.35</v>
      </c>
      <c r="L15252" s="73">
        <v>23033.841210153845</v>
      </c>
    </row>
    <row r="15253" spans="1:12" x14ac:dyDescent="0.35">
      <c r="A15253" s="1" t="s">
        <v>25567</v>
      </c>
      <c r="B15253" t="s">
        <v>25568</v>
      </c>
      <c r="C15253" t="s">
        <v>363</v>
      </c>
      <c r="D15253" t="s">
        <v>364</v>
      </c>
      <c r="E15253">
        <v>1</v>
      </c>
      <c r="F15253" s="2">
        <v>1051.0999999999999</v>
      </c>
      <c r="G15253" s="3">
        <v>2285</v>
      </c>
      <c r="H15253" s="3">
        <v>10.510999999999999</v>
      </c>
      <c r="I15253" s="3">
        <v>49.401699999999998</v>
      </c>
      <c r="J15253" s="3">
        <v>1111.0126999999998</v>
      </c>
      <c r="K15253" s="4">
        <v>0.35000000000000003</v>
      </c>
      <c r="L15253" s="73">
        <v>2016.9153630769226</v>
      </c>
    </row>
    <row r="15254" spans="1:12" x14ac:dyDescent="0.35">
      <c r="A15254" s="1" t="s">
        <v>25569</v>
      </c>
      <c r="B15254" t="s">
        <v>25570</v>
      </c>
      <c r="C15254" t="s">
        <v>13</v>
      </c>
      <c r="D15254" t="s">
        <v>14</v>
      </c>
      <c r="E15254">
        <v>1</v>
      </c>
      <c r="F15254" s="2">
        <v>13.95</v>
      </c>
      <c r="G15254" s="3">
        <v>42</v>
      </c>
      <c r="H15254" s="3">
        <v>0.13949999999999999</v>
      </c>
      <c r="I15254" s="3">
        <v>0.65564999999999996</v>
      </c>
      <c r="J15254" s="3">
        <v>14.745149999999999</v>
      </c>
      <c r="K15254" s="4">
        <v>0.35</v>
      </c>
      <c r="L15254" s="73">
        <v>26.76811846153846</v>
      </c>
    </row>
    <row r="15255" spans="1:12" x14ac:dyDescent="0.35">
      <c r="A15255" s="1" t="s">
        <v>25571</v>
      </c>
      <c r="B15255" t="s">
        <v>25572</v>
      </c>
      <c r="C15255" t="s">
        <v>34</v>
      </c>
      <c r="D15255" t="s">
        <v>35</v>
      </c>
      <c r="E15255">
        <v>1</v>
      </c>
      <c r="F15255" s="2">
        <v>11258.03</v>
      </c>
      <c r="G15255" s="3">
        <v>17495</v>
      </c>
      <c r="H15255" s="3">
        <v>112.58030000000001</v>
      </c>
      <c r="I15255" s="3">
        <v>529.12741000000005</v>
      </c>
      <c r="J15255" s="3">
        <v>11899.737710000001</v>
      </c>
      <c r="K15255" s="4">
        <v>0.35</v>
      </c>
      <c r="L15255" s="73">
        <v>21602.600765846157</v>
      </c>
    </row>
    <row r="15256" spans="1:12" x14ac:dyDescent="0.35">
      <c r="A15256" s="1" t="s">
        <v>25573</v>
      </c>
      <c r="B15256" t="s">
        <v>20232</v>
      </c>
      <c r="C15256" t="s">
        <v>34</v>
      </c>
      <c r="D15256" t="s">
        <v>35</v>
      </c>
      <c r="E15256">
        <v>1</v>
      </c>
      <c r="F15256" s="2">
        <v>1722.6</v>
      </c>
      <c r="G15256" s="3">
        <v>4471</v>
      </c>
      <c r="H15256" s="3">
        <v>17.225999999999999</v>
      </c>
      <c r="I15256" s="3">
        <v>80.962199999999996</v>
      </c>
      <c r="J15256" s="3">
        <v>1820.7882</v>
      </c>
      <c r="K15256" s="4">
        <v>0.35</v>
      </c>
      <c r="L15256" s="73">
        <v>3305.4308861538461</v>
      </c>
    </row>
    <row r="15257" spans="1:12" x14ac:dyDescent="0.35">
      <c r="A15257" s="1" t="s">
        <v>25574</v>
      </c>
      <c r="B15257" t="s">
        <v>25575</v>
      </c>
      <c r="C15257" t="s">
        <v>363</v>
      </c>
      <c r="D15257" t="s">
        <v>364</v>
      </c>
      <c r="E15257">
        <v>1</v>
      </c>
      <c r="F15257" s="2">
        <v>58.68</v>
      </c>
      <c r="G15257" s="3">
        <v>121</v>
      </c>
      <c r="H15257" s="3">
        <v>0.58679999999999999</v>
      </c>
      <c r="I15257" s="3">
        <v>2.7579600000000002</v>
      </c>
      <c r="J15257" s="3">
        <v>62.024759999999993</v>
      </c>
      <c r="K15257" s="4">
        <v>0.35</v>
      </c>
      <c r="L15257" s="73">
        <v>112.59879507692307</v>
      </c>
    </row>
    <row r="15258" spans="1:12" x14ac:dyDescent="0.35">
      <c r="A15258" s="1" t="s">
        <v>25576</v>
      </c>
      <c r="B15258" t="s">
        <v>25577</v>
      </c>
      <c r="C15258" t="s">
        <v>13</v>
      </c>
      <c r="D15258" t="s">
        <v>14</v>
      </c>
      <c r="E15258">
        <v>1</v>
      </c>
      <c r="F15258" s="2">
        <v>175</v>
      </c>
      <c r="G15258" s="3">
        <v>270</v>
      </c>
      <c r="H15258" s="3">
        <v>1.75</v>
      </c>
      <c r="I15258" s="3">
        <v>8.2249999999999996</v>
      </c>
      <c r="J15258" s="3">
        <v>184.97499999999999</v>
      </c>
      <c r="K15258" s="4">
        <v>0.34999999999999992</v>
      </c>
      <c r="L15258" s="73">
        <v>335.80076923076916</v>
      </c>
    </row>
    <row r="15259" spans="1:12" x14ac:dyDescent="0.35">
      <c r="A15259" s="1" t="s">
        <v>25578</v>
      </c>
      <c r="B15259" t="s">
        <v>17197</v>
      </c>
      <c r="C15259" t="s">
        <v>363</v>
      </c>
      <c r="D15259" t="s">
        <v>364</v>
      </c>
      <c r="E15259">
        <v>1</v>
      </c>
      <c r="F15259" s="2">
        <v>119.43</v>
      </c>
      <c r="G15259" s="3">
        <v>224</v>
      </c>
      <c r="H15259" s="3">
        <v>1.1943000000000001</v>
      </c>
      <c r="I15259" s="3">
        <v>5.6132100000000005</v>
      </c>
      <c r="J15259" s="3">
        <v>126.23751</v>
      </c>
      <c r="K15259" s="4">
        <v>0.35</v>
      </c>
      <c r="L15259" s="73">
        <v>229.16963353846154</v>
      </c>
    </row>
    <row r="15260" spans="1:12" x14ac:dyDescent="0.35">
      <c r="A15260" s="1" t="s">
        <v>25579</v>
      </c>
      <c r="B15260" t="s">
        <v>22277</v>
      </c>
      <c r="C15260" t="s">
        <v>13</v>
      </c>
      <c r="D15260" t="s">
        <v>14</v>
      </c>
      <c r="E15260">
        <v>1</v>
      </c>
      <c r="F15260" s="2">
        <v>295.68</v>
      </c>
      <c r="G15260" s="3">
        <v>593</v>
      </c>
      <c r="H15260" s="3">
        <v>2.9568000000000003</v>
      </c>
      <c r="I15260" s="3">
        <v>13.89696</v>
      </c>
      <c r="J15260" s="3">
        <v>312.53375999999997</v>
      </c>
      <c r="K15260" s="4">
        <v>0.35</v>
      </c>
      <c r="L15260" s="73">
        <v>567.36897969230756</v>
      </c>
    </row>
    <row r="15261" spans="1:12" x14ac:dyDescent="0.35">
      <c r="A15261" s="1" t="s">
        <v>25580</v>
      </c>
      <c r="B15261" t="s">
        <v>25581</v>
      </c>
      <c r="C15261" t="s">
        <v>21</v>
      </c>
      <c r="D15261" t="s">
        <v>22</v>
      </c>
      <c r="E15261">
        <v>1</v>
      </c>
      <c r="F15261" s="2">
        <v>54.13</v>
      </c>
      <c r="G15261" s="3">
        <v>120</v>
      </c>
      <c r="H15261" s="3">
        <v>0.5413</v>
      </c>
      <c r="I15261" s="3">
        <v>2.5441100000000003</v>
      </c>
      <c r="J15261" s="3">
        <v>57.215410000000006</v>
      </c>
      <c r="K15261" s="4">
        <v>0.35</v>
      </c>
      <c r="L15261" s="73">
        <v>103.86797507692307</v>
      </c>
    </row>
    <row r="15262" spans="1:12" x14ac:dyDescent="0.35">
      <c r="A15262" s="1" t="s">
        <v>25582</v>
      </c>
      <c r="B15262" t="s">
        <v>25583</v>
      </c>
      <c r="C15262" t="s">
        <v>26</v>
      </c>
      <c r="D15262" t="s">
        <v>27</v>
      </c>
      <c r="E15262">
        <v>1</v>
      </c>
      <c r="F15262" s="2">
        <v>126</v>
      </c>
      <c r="G15262" s="3">
        <v>260</v>
      </c>
      <c r="H15262" s="3">
        <v>1.26</v>
      </c>
      <c r="I15262" s="3">
        <v>5.9219999999999997</v>
      </c>
      <c r="J15262" s="3">
        <v>133.18200000000002</v>
      </c>
      <c r="K15262" s="4">
        <v>0.35000000000000003</v>
      </c>
      <c r="L15262" s="73">
        <v>241.77655384615389</v>
      </c>
    </row>
    <row r="15263" spans="1:12" x14ac:dyDescent="0.35">
      <c r="A15263" s="1" t="s">
        <v>25584</v>
      </c>
      <c r="B15263" t="s">
        <v>4199</v>
      </c>
      <c r="C15263" t="s">
        <v>34</v>
      </c>
      <c r="D15263" t="s">
        <v>35</v>
      </c>
      <c r="E15263">
        <v>1</v>
      </c>
      <c r="F15263" s="2">
        <v>11416.68</v>
      </c>
      <c r="G15263" s="3">
        <v>31709</v>
      </c>
      <c r="H15263" s="3">
        <v>114.16680000000001</v>
      </c>
      <c r="I15263" s="3">
        <v>536.58396000000005</v>
      </c>
      <c r="J15263" s="3">
        <v>12067.430760000001</v>
      </c>
      <c r="K15263" s="4">
        <v>0.35</v>
      </c>
      <c r="L15263" s="73">
        <v>21907.028148923077</v>
      </c>
    </row>
    <row r="15264" spans="1:12" x14ac:dyDescent="0.35">
      <c r="A15264" s="1" t="s">
        <v>25585</v>
      </c>
      <c r="B15264" t="s">
        <v>19710</v>
      </c>
      <c r="C15264" t="s">
        <v>363</v>
      </c>
      <c r="D15264" t="s">
        <v>364</v>
      </c>
      <c r="E15264">
        <v>1</v>
      </c>
      <c r="F15264" s="2">
        <v>1680</v>
      </c>
      <c r="G15264" s="3">
        <v>1017</v>
      </c>
      <c r="H15264" s="3">
        <v>16.8</v>
      </c>
      <c r="I15264" s="3">
        <v>78.959999999999994</v>
      </c>
      <c r="J15264" s="3">
        <v>1775.76</v>
      </c>
      <c r="K15264" s="4">
        <v>0.35</v>
      </c>
      <c r="L15264" s="73">
        <v>3223.6873846153844</v>
      </c>
    </row>
    <row r="15265" spans="1:12" x14ac:dyDescent="0.35">
      <c r="A15265" s="1" t="s">
        <v>25586</v>
      </c>
      <c r="B15265" t="s">
        <v>13780</v>
      </c>
      <c r="C15265" t="s">
        <v>34</v>
      </c>
      <c r="D15265" t="s">
        <v>35</v>
      </c>
      <c r="E15265">
        <v>1</v>
      </c>
      <c r="F15265" s="2">
        <v>171.19</v>
      </c>
      <c r="G15265" s="3">
        <v>245.28</v>
      </c>
      <c r="H15265" s="3">
        <v>1.7119</v>
      </c>
      <c r="I15265" s="3">
        <v>8.0459300000000002</v>
      </c>
      <c r="J15265" s="3">
        <v>180.94783000000001</v>
      </c>
      <c r="K15265" s="4">
        <v>0.35</v>
      </c>
      <c r="L15265" s="73">
        <v>328.4899067692308</v>
      </c>
    </row>
    <row r="15266" spans="1:12" x14ac:dyDescent="0.35">
      <c r="A15266" s="1" t="s">
        <v>25587</v>
      </c>
      <c r="B15266" t="s">
        <v>24211</v>
      </c>
      <c r="C15266" t="s">
        <v>363</v>
      </c>
      <c r="D15266" t="s">
        <v>364</v>
      </c>
      <c r="E15266">
        <v>1</v>
      </c>
      <c r="F15266" s="2">
        <v>250.66</v>
      </c>
      <c r="G15266" s="3">
        <v>2854</v>
      </c>
      <c r="H15266" s="3">
        <v>2.5066000000000002</v>
      </c>
      <c r="I15266" s="3">
        <v>11.78102</v>
      </c>
      <c r="J15266" s="3">
        <v>264.94761999999997</v>
      </c>
      <c r="K15266" s="4">
        <v>0.34999999999999992</v>
      </c>
      <c r="L15266" s="73">
        <v>480.98183323076915</v>
      </c>
    </row>
    <row r="15267" spans="1:12" x14ac:dyDescent="0.35">
      <c r="A15267" s="1" t="s">
        <v>25588</v>
      </c>
      <c r="B15267" t="s">
        <v>25589</v>
      </c>
      <c r="C15267" t="s">
        <v>363</v>
      </c>
      <c r="D15267" t="s">
        <v>364</v>
      </c>
      <c r="E15267">
        <v>1</v>
      </c>
      <c r="F15267" s="2">
        <v>50</v>
      </c>
      <c r="G15267" s="3">
        <v>2392</v>
      </c>
      <c r="H15267" s="3">
        <v>0.5</v>
      </c>
      <c r="I15267" s="3">
        <v>2.35</v>
      </c>
      <c r="J15267" s="3">
        <v>52.85</v>
      </c>
      <c r="K15267" s="4">
        <v>0.35</v>
      </c>
      <c r="L15267" s="73">
        <v>95.943076923076916</v>
      </c>
    </row>
    <row r="15268" spans="1:12" x14ac:dyDescent="0.35">
      <c r="A15268" s="1" t="s">
        <v>25590</v>
      </c>
      <c r="B15268" t="s">
        <v>25591</v>
      </c>
      <c r="C15268" t="s">
        <v>13</v>
      </c>
      <c r="D15268" t="s">
        <v>14</v>
      </c>
      <c r="E15268">
        <v>1</v>
      </c>
      <c r="F15268" s="2">
        <v>92.4</v>
      </c>
      <c r="G15268" s="3">
        <v>184</v>
      </c>
      <c r="H15268" s="3">
        <v>0.92400000000000004</v>
      </c>
      <c r="I15268" s="3">
        <v>4.3428000000000004</v>
      </c>
      <c r="J15268" s="3">
        <v>97.666800000000009</v>
      </c>
      <c r="K15268" s="4">
        <v>0.35000000000000003</v>
      </c>
      <c r="L15268" s="73">
        <v>177.30280615384618</v>
      </c>
    </row>
    <row r="15269" spans="1:12" x14ac:dyDescent="0.35">
      <c r="A15269" s="1" t="s">
        <v>25592</v>
      </c>
      <c r="B15269" t="s">
        <v>25593</v>
      </c>
      <c r="C15269" t="s">
        <v>363</v>
      </c>
      <c r="D15269" t="s">
        <v>364</v>
      </c>
      <c r="E15269">
        <v>1</v>
      </c>
      <c r="F15269" s="2">
        <v>114.7</v>
      </c>
      <c r="G15269" s="3">
        <v>230</v>
      </c>
      <c r="H15269" s="3">
        <v>1.147</v>
      </c>
      <c r="I15269" s="3">
        <v>5.3909000000000002</v>
      </c>
      <c r="J15269" s="3">
        <v>121.23790000000001</v>
      </c>
      <c r="K15269" s="4">
        <v>0.35000000000000003</v>
      </c>
      <c r="L15269" s="73">
        <v>220.09341846153848</v>
      </c>
    </row>
    <row r="15270" spans="1:12" x14ac:dyDescent="0.35">
      <c r="A15270" s="1" t="s">
        <v>25594</v>
      </c>
      <c r="B15270" t="s">
        <v>20912</v>
      </c>
      <c r="C15270" t="s">
        <v>34</v>
      </c>
      <c r="D15270" t="s">
        <v>35</v>
      </c>
      <c r="E15270">
        <v>1</v>
      </c>
      <c r="F15270" s="2">
        <v>22221</v>
      </c>
      <c r="G15270" s="3">
        <v>48678</v>
      </c>
      <c r="H15270" s="3">
        <v>222.21</v>
      </c>
      <c r="I15270" s="3">
        <v>1044.3869999999999</v>
      </c>
      <c r="J15270" s="3">
        <v>23487.596999999998</v>
      </c>
      <c r="K15270" s="4">
        <v>0.35000000000000003</v>
      </c>
      <c r="L15270" s="73">
        <v>42639.022246153843</v>
      </c>
    </row>
    <row r="15271" spans="1:12" x14ac:dyDescent="0.35">
      <c r="A15271" s="1" t="s">
        <v>25595</v>
      </c>
      <c r="B15271" t="s">
        <v>19609</v>
      </c>
      <c r="C15271" t="s">
        <v>34</v>
      </c>
      <c r="D15271" t="s">
        <v>35</v>
      </c>
      <c r="E15271">
        <v>1</v>
      </c>
      <c r="F15271" s="2">
        <v>4205.5200000000004</v>
      </c>
      <c r="G15271" s="3">
        <v>11189</v>
      </c>
      <c r="H15271" s="3">
        <v>42.055200000000006</v>
      </c>
      <c r="I15271" s="3">
        <v>197.65944000000002</v>
      </c>
      <c r="J15271" s="3">
        <v>4445.2346400000006</v>
      </c>
      <c r="K15271" s="4">
        <v>0.35</v>
      </c>
      <c r="L15271" s="73">
        <v>8069.8105772307699</v>
      </c>
    </row>
    <row r="15272" spans="1:12" x14ac:dyDescent="0.35">
      <c r="A15272" s="1" t="s">
        <v>25596</v>
      </c>
      <c r="B15272" t="s">
        <v>13780</v>
      </c>
      <c r="C15272" t="s">
        <v>34</v>
      </c>
      <c r="D15272" t="s">
        <v>35</v>
      </c>
      <c r="E15272">
        <v>1</v>
      </c>
      <c r="F15272" s="2">
        <v>127.46</v>
      </c>
      <c r="G15272" s="3">
        <v>397</v>
      </c>
      <c r="H15272" s="3">
        <v>1.2746</v>
      </c>
      <c r="I15272" s="3">
        <v>5.9906199999999998</v>
      </c>
      <c r="J15272" s="3">
        <v>134.72522000000001</v>
      </c>
      <c r="K15272" s="4">
        <v>0.35</v>
      </c>
      <c r="L15272" s="73">
        <v>244.57809169230768</v>
      </c>
    </row>
    <row r="15273" spans="1:12" x14ac:dyDescent="0.35">
      <c r="A15273" s="1" t="s">
        <v>25597</v>
      </c>
      <c r="B15273" t="s">
        <v>25598</v>
      </c>
      <c r="C15273" t="s">
        <v>363</v>
      </c>
      <c r="D15273" t="s">
        <v>364</v>
      </c>
      <c r="E15273">
        <v>1</v>
      </c>
      <c r="F15273" s="2">
        <v>1463.2</v>
      </c>
      <c r="G15273" s="3">
        <v>2</v>
      </c>
      <c r="H15273" s="3">
        <v>14.632000000000001</v>
      </c>
      <c r="I15273" s="3">
        <v>68.770400000000009</v>
      </c>
      <c r="J15273" s="3">
        <v>1546.6024000000002</v>
      </c>
      <c r="K15273" s="4">
        <v>0.35</v>
      </c>
      <c r="L15273" s="73">
        <v>2807.6782030769236</v>
      </c>
    </row>
    <row r="15274" spans="1:12" x14ac:dyDescent="0.35">
      <c r="A15274" s="1" t="s">
        <v>25599</v>
      </c>
      <c r="B15274" t="s">
        <v>22147</v>
      </c>
      <c r="C15274" t="s">
        <v>26</v>
      </c>
      <c r="D15274" t="s">
        <v>27</v>
      </c>
      <c r="E15274">
        <v>1</v>
      </c>
      <c r="F15274" s="2">
        <v>443.49</v>
      </c>
      <c r="G15274" s="3">
        <v>1347</v>
      </c>
      <c r="H15274" s="3">
        <v>4.4348999999999998</v>
      </c>
      <c r="I15274" s="3">
        <v>20.84403</v>
      </c>
      <c r="J15274" s="3">
        <v>468.76893000000001</v>
      </c>
      <c r="K15274" s="4">
        <v>0.35</v>
      </c>
      <c r="L15274" s="73">
        <v>850.99590369230771</v>
      </c>
    </row>
    <row r="15275" spans="1:12" x14ac:dyDescent="0.35">
      <c r="A15275" s="1" t="s">
        <v>25600</v>
      </c>
      <c r="B15275" t="s">
        <v>25601</v>
      </c>
      <c r="C15275" t="s">
        <v>363</v>
      </c>
      <c r="D15275" t="s">
        <v>364</v>
      </c>
      <c r="E15275">
        <v>1</v>
      </c>
      <c r="F15275" s="2">
        <v>25.76</v>
      </c>
      <c r="G15275" s="3">
        <v>56.3</v>
      </c>
      <c r="H15275" s="3">
        <v>0.2576</v>
      </c>
      <c r="I15275" s="3">
        <v>1.21072</v>
      </c>
      <c r="J15275" s="3">
        <v>27.22832</v>
      </c>
      <c r="K15275" s="4">
        <v>0.35</v>
      </c>
      <c r="L15275" s="73">
        <v>49.429873230769232</v>
      </c>
    </row>
    <row r="15276" spans="1:12" x14ac:dyDescent="0.35">
      <c r="A15276" s="1" t="s">
        <v>25602</v>
      </c>
      <c r="B15276" t="s">
        <v>25603</v>
      </c>
      <c r="C15276" t="s">
        <v>363</v>
      </c>
      <c r="D15276" t="s">
        <v>364</v>
      </c>
      <c r="E15276">
        <v>1</v>
      </c>
      <c r="F15276" s="2">
        <v>1840</v>
      </c>
      <c r="G15276" s="3">
        <v>1005</v>
      </c>
      <c r="H15276" s="3">
        <v>18.400000000000002</v>
      </c>
      <c r="I15276" s="3">
        <v>86.48</v>
      </c>
      <c r="J15276" s="3">
        <v>1944.88</v>
      </c>
      <c r="K15276" s="4">
        <v>0.35</v>
      </c>
      <c r="L15276" s="73">
        <v>3530.7052307692306</v>
      </c>
    </row>
    <row r="15277" spans="1:12" x14ac:dyDescent="0.35">
      <c r="A15277" s="1" t="s">
        <v>25604</v>
      </c>
      <c r="B15277" t="s">
        <v>25605</v>
      </c>
      <c r="C15277" t="s">
        <v>363</v>
      </c>
      <c r="D15277" t="s">
        <v>364</v>
      </c>
      <c r="E15277">
        <v>1</v>
      </c>
      <c r="F15277" s="2">
        <v>135.24</v>
      </c>
      <c r="G15277" s="3">
        <v>382</v>
      </c>
      <c r="H15277" s="3">
        <v>1.3524</v>
      </c>
      <c r="I15277" s="3">
        <v>6.3562800000000008</v>
      </c>
      <c r="J15277" s="3">
        <v>142.94868</v>
      </c>
      <c r="K15277" s="4">
        <v>0.35</v>
      </c>
      <c r="L15277" s="73">
        <v>259.50683446153846</v>
      </c>
    </row>
    <row r="15278" spans="1:12" x14ac:dyDescent="0.35">
      <c r="A15278" s="1" t="s">
        <v>25606</v>
      </c>
      <c r="B15278" t="s">
        <v>25607</v>
      </c>
      <c r="C15278" t="s">
        <v>26</v>
      </c>
      <c r="D15278" t="s">
        <v>27</v>
      </c>
      <c r="E15278">
        <v>1</v>
      </c>
      <c r="F15278" s="2">
        <v>663.6</v>
      </c>
      <c r="G15278" s="3">
        <v>149</v>
      </c>
      <c r="H15278" s="3">
        <v>6.6360000000000001</v>
      </c>
      <c r="I15278" s="3">
        <v>31.1892</v>
      </c>
      <c r="J15278" s="3">
        <v>701.42520000000002</v>
      </c>
      <c r="K15278" s="4">
        <v>0.35000000000000003</v>
      </c>
      <c r="L15278" s="73">
        <v>1273.3565169230769</v>
      </c>
    </row>
    <row r="15279" spans="1:12" x14ac:dyDescent="0.35">
      <c r="A15279" s="1" t="s">
        <v>25608</v>
      </c>
      <c r="B15279" t="s">
        <v>21080</v>
      </c>
      <c r="C15279" t="s">
        <v>34</v>
      </c>
      <c r="D15279" t="s">
        <v>35</v>
      </c>
      <c r="E15279">
        <v>1</v>
      </c>
      <c r="F15279" s="2">
        <v>7425</v>
      </c>
      <c r="G15279" s="3">
        <v>20625</v>
      </c>
      <c r="H15279" s="3">
        <v>74.25</v>
      </c>
      <c r="I15279" s="3">
        <v>348.97500000000002</v>
      </c>
      <c r="J15279" s="3">
        <v>7848.2250000000004</v>
      </c>
      <c r="K15279" s="4">
        <v>0.35000000000000003</v>
      </c>
      <c r="L15279" s="73">
        <v>14247.546923076923</v>
      </c>
    </row>
    <row r="15280" spans="1:12" x14ac:dyDescent="0.35">
      <c r="A15280" s="1" t="s">
        <v>25609</v>
      </c>
      <c r="B15280" t="s">
        <v>25610</v>
      </c>
      <c r="C15280" t="s">
        <v>363</v>
      </c>
      <c r="D15280" t="s">
        <v>364</v>
      </c>
      <c r="E15280">
        <v>1</v>
      </c>
      <c r="F15280" s="2">
        <v>2738.45</v>
      </c>
      <c r="G15280" s="3">
        <v>5477</v>
      </c>
      <c r="H15280" s="3">
        <v>27.384499999999999</v>
      </c>
      <c r="I15280" s="3">
        <v>128.70714999999998</v>
      </c>
      <c r="J15280" s="3">
        <v>2894.5416500000001</v>
      </c>
      <c r="K15280" s="4">
        <v>0.34999999999999992</v>
      </c>
      <c r="L15280" s="73">
        <v>5254.7063799999996</v>
      </c>
    </row>
    <row r="15281" spans="1:12" x14ac:dyDescent="0.35">
      <c r="A15281" s="1" t="s">
        <v>25611</v>
      </c>
      <c r="B15281" t="s">
        <v>25612</v>
      </c>
      <c r="C15281" t="s">
        <v>363</v>
      </c>
      <c r="D15281" t="s">
        <v>364</v>
      </c>
      <c r="E15281">
        <v>1</v>
      </c>
      <c r="F15281" s="2">
        <v>210.63470000000001</v>
      </c>
      <c r="G15281" s="3">
        <v>600</v>
      </c>
      <c r="H15281" s="3">
        <v>2.106347</v>
      </c>
      <c r="I15281" s="3">
        <v>9.8998309000000013</v>
      </c>
      <c r="J15281" s="3">
        <v>222.64087790000002</v>
      </c>
      <c r="K15281" s="4">
        <v>0.35</v>
      </c>
      <c r="L15281" s="73">
        <v>404.17882449538467</v>
      </c>
    </row>
    <row r="15282" spans="1:12" x14ac:dyDescent="0.35">
      <c r="A15282" s="1" t="s">
        <v>25613</v>
      </c>
      <c r="B15282" t="s">
        <v>25614</v>
      </c>
      <c r="C15282" t="s">
        <v>363</v>
      </c>
      <c r="D15282" t="s">
        <v>364</v>
      </c>
      <c r="E15282">
        <v>1</v>
      </c>
      <c r="F15282" s="2">
        <v>88.92</v>
      </c>
      <c r="G15282" s="3">
        <v>204</v>
      </c>
      <c r="H15282" s="3">
        <v>0.88919999999999999</v>
      </c>
      <c r="I15282" s="3">
        <v>4.1792400000000001</v>
      </c>
      <c r="J15282" s="3">
        <v>93.988439999999997</v>
      </c>
      <c r="K15282" s="4">
        <v>0.35000000000000003</v>
      </c>
      <c r="L15282" s="73">
        <v>170.625168</v>
      </c>
    </row>
    <row r="15283" spans="1:12" x14ac:dyDescent="0.35">
      <c r="A15283" s="1" t="s">
        <v>25615</v>
      </c>
      <c r="B15283" t="s">
        <v>25616</v>
      </c>
      <c r="C15283" t="s">
        <v>363</v>
      </c>
      <c r="D15283" t="s">
        <v>364</v>
      </c>
      <c r="E15283">
        <v>1</v>
      </c>
      <c r="F15283" s="2">
        <v>694.06</v>
      </c>
      <c r="G15283" s="3">
        <v>1656</v>
      </c>
      <c r="H15283" s="3">
        <v>6.9405999999999999</v>
      </c>
      <c r="I15283" s="3">
        <v>32.620819999999995</v>
      </c>
      <c r="J15283" s="3">
        <v>733.62141999999994</v>
      </c>
      <c r="K15283" s="4">
        <v>0.34999999999999992</v>
      </c>
      <c r="L15283" s="73">
        <v>1331.8050393846152</v>
      </c>
    </row>
    <row r="15284" spans="1:12" x14ac:dyDescent="0.35">
      <c r="A15284" s="1" t="s">
        <v>25617</v>
      </c>
      <c r="B15284" t="s">
        <v>25618</v>
      </c>
      <c r="C15284" t="s">
        <v>34</v>
      </c>
      <c r="D15284" t="s">
        <v>35</v>
      </c>
      <c r="E15284">
        <v>1</v>
      </c>
      <c r="F15284" s="2">
        <v>3119.5</v>
      </c>
      <c r="G15284" s="3">
        <v>7042.56</v>
      </c>
      <c r="H15284" s="3">
        <v>31.195</v>
      </c>
      <c r="I15284" s="3">
        <v>146.6165</v>
      </c>
      <c r="J15284" s="3">
        <v>3297.3115000000003</v>
      </c>
      <c r="K15284" s="4">
        <v>0.34999999999999992</v>
      </c>
      <c r="L15284" s="73">
        <v>5985.8885692307686</v>
      </c>
    </row>
    <row r="15285" spans="1:12" x14ac:dyDescent="0.35">
      <c r="A15285" s="1" t="s">
        <v>25619</v>
      </c>
      <c r="B15285" t="s">
        <v>25620</v>
      </c>
      <c r="C15285" t="s">
        <v>363</v>
      </c>
      <c r="D15285" t="s">
        <v>364</v>
      </c>
      <c r="E15285">
        <v>1</v>
      </c>
      <c r="F15285" s="2">
        <v>341.32</v>
      </c>
      <c r="G15285" s="3">
        <v>745.98</v>
      </c>
      <c r="H15285" s="3">
        <v>3.4131999999999998</v>
      </c>
      <c r="I15285" s="3">
        <v>16.04204</v>
      </c>
      <c r="J15285" s="3">
        <v>360.77524</v>
      </c>
      <c r="K15285" s="4">
        <v>0.35000000000000003</v>
      </c>
      <c r="L15285" s="73">
        <v>654.94582030769232</v>
      </c>
    </row>
    <row r="15286" spans="1:12" x14ac:dyDescent="0.35">
      <c r="A15286" s="1" t="s">
        <v>25621</v>
      </c>
      <c r="B15286" t="s">
        <v>25622</v>
      </c>
      <c r="C15286" t="s">
        <v>363</v>
      </c>
      <c r="D15286" t="s">
        <v>364</v>
      </c>
      <c r="E15286">
        <v>1</v>
      </c>
      <c r="F15286" s="2">
        <v>44852.345999999998</v>
      </c>
      <c r="G15286" s="3">
        <v>102000</v>
      </c>
      <c r="H15286" s="3">
        <v>448.52346</v>
      </c>
      <c r="I15286" s="3">
        <v>2108.060262</v>
      </c>
      <c r="J15286" s="3">
        <v>47408.929721999993</v>
      </c>
      <c r="K15286" s="4">
        <v>0.34999999999999992</v>
      </c>
      <c r="L15286" s="73">
        <v>86065.44164916921</v>
      </c>
    </row>
    <row r="15287" spans="1:12" x14ac:dyDescent="0.35">
      <c r="A15287" s="1" t="s">
        <v>25623</v>
      </c>
      <c r="B15287" t="s">
        <v>25624</v>
      </c>
      <c r="C15287" t="s">
        <v>363</v>
      </c>
      <c r="D15287" t="s">
        <v>364</v>
      </c>
      <c r="E15287">
        <v>1</v>
      </c>
      <c r="F15287" s="2">
        <v>503.2</v>
      </c>
      <c r="G15287" s="3">
        <v>1099.78</v>
      </c>
      <c r="H15287" s="3">
        <v>5.032</v>
      </c>
      <c r="I15287" s="3">
        <v>23.650400000000001</v>
      </c>
      <c r="J15287" s="3">
        <v>531.88239999999996</v>
      </c>
      <c r="K15287" s="4">
        <v>0.35</v>
      </c>
      <c r="L15287" s="73">
        <v>965.57112615384608</v>
      </c>
    </row>
    <row r="15288" spans="1:12" x14ac:dyDescent="0.35">
      <c r="A15288" s="1" t="s">
        <v>25625</v>
      </c>
      <c r="B15288" t="s">
        <v>20064</v>
      </c>
      <c r="C15288" t="s">
        <v>34</v>
      </c>
      <c r="D15288" t="s">
        <v>35</v>
      </c>
      <c r="E15288">
        <v>1</v>
      </c>
      <c r="F15288" s="2">
        <v>17871.080000000002</v>
      </c>
      <c r="G15288" s="3">
        <v>47900</v>
      </c>
      <c r="H15288" s="3">
        <v>178.71080000000003</v>
      </c>
      <c r="I15288" s="3">
        <v>839.94076000000007</v>
      </c>
      <c r="J15288" s="3">
        <v>18889.731560000004</v>
      </c>
      <c r="K15288" s="4">
        <v>0.34999999999999992</v>
      </c>
      <c r="L15288" s="73">
        <v>34292.128062769232</v>
      </c>
    </row>
    <row r="15289" spans="1:12" x14ac:dyDescent="0.35">
      <c r="A15289" s="1" t="s">
        <v>25626</v>
      </c>
      <c r="B15289" t="s">
        <v>25627</v>
      </c>
      <c r="C15289" t="s">
        <v>34</v>
      </c>
      <c r="D15289" t="s">
        <v>35</v>
      </c>
      <c r="E15289">
        <v>1</v>
      </c>
      <c r="F15289" s="2">
        <v>338.84</v>
      </c>
      <c r="G15289" s="3">
        <v>672</v>
      </c>
      <c r="H15289" s="3">
        <v>3.3883999999999999</v>
      </c>
      <c r="I15289" s="3">
        <v>15.925479999999999</v>
      </c>
      <c r="J15289" s="3">
        <v>358.15387999999996</v>
      </c>
      <c r="K15289" s="4">
        <v>0.34999999999999992</v>
      </c>
      <c r="L15289" s="73">
        <v>650.1870436923075</v>
      </c>
    </row>
    <row r="15290" spans="1:12" x14ac:dyDescent="0.35">
      <c r="A15290" s="1" t="s">
        <v>25628</v>
      </c>
      <c r="B15290" t="s">
        <v>25629</v>
      </c>
      <c r="C15290" t="s">
        <v>13</v>
      </c>
      <c r="D15290" t="s">
        <v>14</v>
      </c>
      <c r="E15290">
        <v>1</v>
      </c>
      <c r="F15290" s="2">
        <v>498.96</v>
      </c>
      <c r="G15290" s="3">
        <v>998</v>
      </c>
      <c r="H15290" s="3">
        <v>4.9896000000000003</v>
      </c>
      <c r="I15290" s="3">
        <v>23.45112</v>
      </c>
      <c r="J15290" s="3">
        <v>527.40071999999998</v>
      </c>
      <c r="K15290" s="4">
        <v>0.35</v>
      </c>
      <c r="L15290" s="73">
        <v>957.43515323076917</v>
      </c>
    </row>
    <row r="15291" spans="1:12" x14ac:dyDescent="0.35">
      <c r="A15291" s="1" t="s">
        <v>25630</v>
      </c>
      <c r="B15291" t="s">
        <v>25631</v>
      </c>
      <c r="C15291" t="s">
        <v>26</v>
      </c>
      <c r="D15291" t="s">
        <v>27</v>
      </c>
      <c r="E15291">
        <v>1</v>
      </c>
      <c r="F15291" s="2">
        <v>914.35</v>
      </c>
      <c r="G15291" s="3">
        <v>1917.84</v>
      </c>
      <c r="H15291" s="3">
        <v>9.1435000000000013</v>
      </c>
      <c r="I15291" s="3">
        <v>42.974450000000004</v>
      </c>
      <c r="J15291" s="3">
        <v>966.46795000000009</v>
      </c>
      <c r="K15291" s="4">
        <v>0.35</v>
      </c>
      <c r="L15291" s="73">
        <v>1754.5110476923078</v>
      </c>
    </row>
    <row r="15292" spans="1:12" x14ac:dyDescent="0.35">
      <c r="A15292" s="1" t="s">
        <v>25632</v>
      </c>
      <c r="B15292" t="s">
        <v>20979</v>
      </c>
      <c r="C15292" t="s">
        <v>363</v>
      </c>
      <c r="D15292" t="s">
        <v>364</v>
      </c>
      <c r="E15292">
        <v>1</v>
      </c>
      <c r="F15292" s="2">
        <v>16475</v>
      </c>
      <c r="G15292" s="3">
        <v>4089</v>
      </c>
      <c r="H15292" s="3">
        <v>164.75</v>
      </c>
      <c r="I15292" s="3">
        <v>774.32500000000005</v>
      </c>
      <c r="J15292" s="3">
        <v>17414.075000000001</v>
      </c>
      <c r="K15292" s="4">
        <v>0.35000000000000003</v>
      </c>
      <c r="L15292" s="73">
        <v>31613.243846153848</v>
      </c>
    </row>
    <row r="15293" spans="1:12" x14ac:dyDescent="0.35">
      <c r="A15293" s="1" t="s">
        <v>25633</v>
      </c>
      <c r="B15293" t="s">
        <v>25634</v>
      </c>
      <c r="C15293" t="s">
        <v>34</v>
      </c>
      <c r="D15293" t="s">
        <v>35</v>
      </c>
      <c r="E15293">
        <v>1</v>
      </c>
      <c r="F15293" s="2">
        <v>1119.3</v>
      </c>
      <c r="G15293" s="3">
        <v>2114.5376000000001</v>
      </c>
      <c r="H15293" s="3">
        <v>11.193</v>
      </c>
      <c r="I15293" s="3">
        <v>52.607099999999996</v>
      </c>
      <c r="J15293" s="3">
        <v>1183.1000999999999</v>
      </c>
      <c r="K15293" s="4">
        <v>0.35</v>
      </c>
      <c r="L15293" s="73">
        <v>2147.78172</v>
      </c>
    </row>
    <row r="15294" spans="1:12" x14ac:dyDescent="0.35">
      <c r="A15294" s="1" t="s">
        <v>25635</v>
      </c>
      <c r="B15294" t="s">
        <v>25636</v>
      </c>
      <c r="C15294" t="s">
        <v>363</v>
      </c>
      <c r="D15294" t="s">
        <v>364</v>
      </c>
      <c r="E15294">
        <v>1</v>
      </c>
      <c r="F15294" s="2">
        <v>545.48</v>
      </c>
      <c r="G15294" s="3">
        <v>1254</v>
      </c>
      <c r="H15294" s="3">
        <v>5.4548000000000005</v>
      </c>
      <c r="I15294" s="3">
        <v>25.637560000000001</v>
      </c>
      <c r="J15294" s="3">
        <v>576.57236</v>
      </c>
      <c r="K15294" s="4">
        <v>0.35</v>
      </c>
      <c r="L15294" s="73">
        <v>1046.7005919999999</v>
      </c>
    </row>
    <row r="15295" spans="1:12" x14ac:dyDescent="0.35">
      <c r="A15295" s="1" t="s">
        <v>25637</v>
      </c>
      <c r="B15295" t="s">
        <v>25638</v>
      </c>
      <c r="C15295" t="s">
        <v>21</v>
      </c>
      <c r="D15295" t="s">
        <v>22</v>
      </c>
      <c r="E15295">
        <v>1</v>
      </c>
      <c r="F15295" s="2">
        <v>23.35</v>
      </c>
      <c r="G15295" s="3">
        <v>49</v>
      </c>
      <c r="H15295" s="3">
        <v>0.23350000000000001</v>
      </c>
      <c r="I15295" s="3">
        <v>1.09745</v>
      </c>
      <c r="J15295" s="3">
        <v>24.680949999999999</v>
      </c>
      <c r="K15295" s="4">
        <v>0.34999999999999992</v>
      </c>
      <c r="L15295" s="73">
        <v>44.805416923076919</v>
      </c>
    </row>
    <row r="15296" spans="1:12" x14ac:dyDescent="0.35">
      <c r="A15296" s="1" t="s">
        <v>25639</v>
      </c>
      <c r="B15296" t="s">
        <v>25640</v>
      </c>
      <c r="C15296" t="s">
        <v>363</v>
      </c>
      <c r="D15296" t="s">
        <v>364</v>
      </c>
      <c r="E15296">
        <v>1</v>
      </c>
      <c r="F15296" s="2">
        <v>3535.2</v>
      </c>
      <c r="G15296" s="3">
        <v>7075</v>
      </c>
      <c r="H15296" s="3">
        <v>35.351999999999997</v>
      </c>
      <c r="I15296" s="3">
        <v>166.15439999999998</v>
      </c>
      <c r="J15296" s="3">
        <v>3736.7063999999996</v>
      </c>
      <c r="K15296" s="4">
        <v>0.35</v>
      </c>
      <c r="L15296" s="73">
        <v>6783.5593107692293</v>
      </c>
    </row>
    <row r="15297" spans="1:12" x14ac:dyDescent="0.35">
      <c r="A15297" s="1" t="s">
        <v>25641</v>
      </c>
      <c r="B15297" t="s">
        <v>25642</v>
      </c>
      <c r="C15297" t="s">
        <v>26</v>
      </c>
      <c r="D15297" t="s">
        <v>27</v>
      </c>
      <c r="E15297">
        <v>1</v>
      </c>
      <c r="F15297" s="2">
        <v>332.98410000000001</v>
      </c>
      <c r="G15297" s="3">
        <v>757.12</v>
      </c>
      <c r="H15297" s="3">
        <v>3.3298410000000001</v>
      </c>
      <c r="I15297" s="3">
        <v>15.650252700000001</v>
      </c>
      <c r="J15297" s="3">
        <v>351.96419370000001</v>
      </c>
      <c r="K15297" s="4">
        <v>0.34999999999999992</v>
      </c>
      <c r="L15297" s="73">
        <v>638.95038240923077</v>
      </c>
    </row>
    <row r="15298" spans="1:12" x14ac:dyDescent="0.35">
      <c r="A15298" s="1" t="s">
        <v>25643</v>
      </c>
      <c r="B15298" t="s">
        <v>25644</v>
      </c>
      <c r="C15298" t="s">
        <v>34</v>
      </c>
      <c r="D15298" t="s">
        <v>35</v>
      </c>
      <c r="E15298">
        <v>1</v>
      </c>
      <c r="F15298" s="2">
        <v>404.49</v>
      </c>
      <c r="G15298" s="3">
        <v>939</v>
      </c>
      <c r="H15298" s="3">
        <v>4.0449000000000002</v>
      </c>
      <c r="I15298" s="3">
        <v>19.011030000000002</v>
      </c>
      <c r="J15298" s="3">
        <v>427.54593</v>
      </c>
      <c r="K15298" s="4">
        <v>0.34999999999999992</v>
      </c>
      <c r="L15298" s="73">
        <v>776.16030369230759</v>
      </c>
    </row>
    <row r="15299" spans="1:12" x14ac:dyDescent="0.35">
      <c r="A15299" s="1" t="s">
        <v>25645</v>
      </c>
      <c r="B15299" t="s">
        <v>9277</v>
      </c>
      <c r="C15299" t="s">
        <v>13</v>
      </c>
      <c r="D15299" t="s">
        <v>14</v>
      </c>
      <c r="E15299">
        <v>1</v>
      </c>
      <c r="F15299" s="2">
        <v>13.930199999999999</v>
      </c>
      <c r="G15299" s="3">
        <v>33</v>
      </c>
      <c r="H15299" s="3">
        <v>0.13930200000000001</v>
      </c>
      <c r="I15299" s="3">
        <v>0.65471939999999995</v>
      </c>
      <c r="J15299" s="3">
        <v>14.724221399999999</v>
      </c>
      <c r="K15299" s="4">
        <v>0.35</v>
      </c>
      <c r="L15299" s="73">
        <v>26.730125003076921</v>
      </c>
    </row>
    <row r="15300" spans="1:12" x14ac:dyDescent="0.35">
      <c r="A15300" s="1" t="s">
        <v>25646</v>
      </c>
      <c r="B15300" t="s">
        <v>25647</v>
      </c>
      <c r="C15300" t="s">
        <v>363</v>
      </c>
      <c r="D15300" t="s">
        <v>364</v>
      </c>
      <c r="E15300">
        <v>1</v>
      </c>
      <c r="F15300" s="2">
        <v>470.12</v>
      </c>
      <c r="G15300" s="3">
        <v>1027.48</v>
      </c>
      <c r="H15300" s="3">
        <v>4.7012</v>
      </c>
      <c r="I15300" s="3">
        <v>22.09564</v>
      </c>
      <c r="J15300" s="3">
        <v>496.91683999999998</v>
      </c>
      <c r="K15300" s="4">
        <v>0.35</v>
      </c>
      <c r="L15300" s="73">
        <v>902.09518646153845</v>
      </c>
    </row>
    <row r="15301" spans="1:12" x14ac:dyDescent="0.35">
      <c r="A15301" s="1" t="s">
        <v>25648</v>
      </c>
      <c r="B15301" t="s">
        <v>25649</v>
      </c>
      <c r="C15301" t="s">
        <v>13</v>
      </c>
      <c r="D15301" t="s">
        <v>14</v>
      </c>
      <c r="E15301">
        <v>1</v>
      </c>
      <c r="F15301" s="2">
        <v>495.6</v>
      </c>
      <c r="G15301" s="3">
        <v>991</v>
      </c>
      <c r="H15301" s="3">
        <v>4.9560000000000004</v>
      </c>
      <c r="I15301" s="3">
        <v>23.293200000000002</v>
      </c>
      <c r="J15301" s="3">
        <v>523.8492</v>
      </c>
      <c r="K15301" s="4">
        <v>0.35</v>
      </c>
      <c r="L15301" s="73">
        <v>950.98777846153837</v>
      </c>
    </row>
    <row r="15302" spans="1:12" x14ac:dyDescent="0.35">
      <c r="A15302" s="1" t="s">
        <v>25650</v>
      </c>
      <c r="B15302" t="s">
        <v>25651</v>
      </c>
      <c r="C15302" t="s">
        <v>363</v>
      </c>
      <c r="D15302" t="s">
        <v>364</v>
      </c>
      <c r="E15302">
        <v>1</v>
      </c>
      <c r="F15302" s="2">
        <v>862.14</v>
      </c>
      <c r="G15302" s="3">
        <v>1747.7488000000001</v>
      </c>
      <c r="H15302" s="3">
        <v>8.6213999999999995</v>
      </c>
      <c r="I15302" s="3">
        <v>40.520580000000002</v>
      </c>
      <c r="J15302" s="3">
        <v>911.28197999999998</v>
      </c>
      <c r="K15302" s="4">
        <v>0.35</v>
      </c>
      <c r="L15302" s="73">
        <v>1654.3272867692306</v>
      </c>
    </row>
    <row r="15303" spans="1:12" x14ac:dyDescent="0.35">
      <c r="A15303" s="1" t="s">
        <v>25652</v>
      </c>
      <c r="B15303" t="s">
        <v>25653</v>
      </c>
      <c r="C15303" t="s">
        <v>363</v>
      </c>
      <c r="D15303" t="s">
        <v>364</v>
      </c>
      <c r="E15303">
        <v>1</v>
      </c>
      <c r="F15303" s="2">
        <v>1555.26</v>
      </c>
      <c r="G15303" s="3">
        <v>9019.2900000000009</v>
      </c>
      <c r="H15303" s="3">
        <v>15.5526</v>
      </c>
      <c r="I15303" s="3">
        <v>73.097219999999993</v>
      </c>
      <c r="J15303" s="3">
        <v>1643.9098199999999</v>
      </c>
      <c r="K15303" s="4">
        <v>0.35</v>
      </c>
      <c r="L15303" s="73">
        <v>2984.3285963076919</v>
      </c>
    </row>
    <row r="15304" spans="1:12" x14ac:dyDescent="0.35">
      <c r="A15304" s="1" t="s">
        <v>25654</v>
      </c>
      <c r="B15304" t="s">
        <v>25655</v>
      </c>
      <c r="C15304" t="s">
        <v>363</v>
      </c>
      <c r="D15304" t="s">
        <v>364</v>
      </c>
      <c r="E15304">
        <v>1</v>
      </c>
      <c r="F15304" s="2">
        <v>829.84</v>
      </c>
      <c r="G15304" s="3">
        <v>1804</v>
      </c>
      <c r="H15304" s="3">
        <v>8.2984000000000009</v>
      </c>
      <c r="I15304" s="3">
        <v>39.002479999999998</v>
      </c>
      <c r="J15304" s="3">
        <v>877.14088000000004</v>
      </c>
      <c r="K15304" s="4">
        <v>0.35</v>
      </c>
      <c r="L15304" s="73">
        <v>1592.3480590769232</v>
      </c>
    </row>
    <row r="15305" spans="1:12" x14ac:dyDescent="0.35">
      <c r="A15305" s="1" t="s">
        <v>25656</v>
      </c>
      <c r="B15305" t="s">
        <v>23241</v>
      </c>
      <c r="C15305" t="s">
        <v>363</v>
      </c>
      <c r="D15305" t="s">
        <v>364</v>
      </c>
      <c r="E15305">
        <v>1</v>
      </c>
      <c r="F15305" s="2">
        <v>2925</v>
      </c>
      <c r="G15305" s="3">
        <v>4862</v>
      </c>
      <c r="H15305" s="3">
        <v>29.25</v>
      </c>
      <c r="I15305" s="3">
        <v>137.47499999999999</v>
      </c>
      <c r="J15305" s="3">
        <v>3091.7249999999999</v>
      </c>
      <c r="K15305" s="4">
        <v>0.35000000000000003</v>
      </c>
      <c r="L15305" s="73">
        <v>5612.67</v>
      </c>
    </row>
    <row r="15306" spans="1:12" x14ac:dyDescent="0.35">
      <c r="A15306" s="1" t="s">
        <v>25657</v>
      </c>
      <c r="B15306" t="s">
        <v>2152</v>
      </c>
      <c r="C15306" t="s">
        <v>34</v>
      </c>
      <c r="D15306" t="s">
        <v>35</v>
      </c>
      <c r="E15306">
        <v>1</v>
      </c>
      <c r="F15306" s="2">
        <v>17051.96</v>
      </c>
      <c r="G15306" s="3">
        <v>43448</v>
      </c>
      <c r="H15306" s="3">
        <v>170.5196</v>
      </c>
      <c r="I15306" s="3">
        <v>801.44211999999993</v>
      </c>
      <c r="J15306" s="3">
        <v>18023.921719999998</v>
      </c>
      <c r="K15306" s="4">
        <v>0.35</v>
      </c>
      <c r="L15306" s="73">
        <v>32720.350199384611</v>
      </c>
    </row>
    <row r="15307" spans="1:12" x14ac:dyDescent="0.35">
      <c r="A15307" s="1" t="s">
        <v>25658</v>
      </c>
      <c r="B15307" t="s">
        <v>25659</v>
      </c>
      <c r="C15307" t="s">
        <v>46</v>
      </c>
      <c r="D15307" t="s">
        <v>47</v>
      </c>
      <c r="E15307">
        <v>1</v>
      </c>
      <c r="F15307" s="2">
        <v>702</v>
      </c>
      <c r="G15307" s="3">
        <v>1896.5856000000001</v>
      </c>
      <c r="H15307" s="3">
        <v>7.0200000000000005</v>
      </c>
      <c r="I15307" s="3">
        <v>32.994</v>
      </c>
      <c r="J15307" s="3">
        <v>742.01400000000001</v>
      </c>
      <c r="K15307" s="4">
        <v>0.35</v>
      </c>
      <c r="L15307" s="73">
        <v>1347.0408</v>
      </c>
    </row>
    <row r="15308" spans="1:12" x14ac:dyDescent="0.35">
      <c r="A15308" s="1" t="s">
        <v>25660</v>
      </c>
      <c r="B15308" t="s">
        <v>25661</v>
      </c>
      <c r="C15308" t="s">
        <v>363</v>
      </c>
      <c r="D15308" t="s">
        <v>364</v>
      </c>
      <c r="E15308">
        <v>1</v>
      </c>
      <c r="F15308" s="2">
        <v>14.58</v>
      </c>
      <c r="G15308" s="3">
        <v>29</v>
      </c>
      <c r="H15308" s="3">
        <v>0.14580000000000001</v>
      </c>
      <c r="I15308" s="3">
        <v>0.68525999999999998</v>
      </c>
      <c r="J15308" s="3">
        <v>15.411059999999999</v>
      </c>
      <c r="K15308" s="4">
        <v>0.34999999999999992</v>
      </c>
      <c r="L15308" s="73">
        <v>27.977001230769226</v>
      </c>
    </row>
    <row r="15309" spans="1:12" x14ac:dyDescent="0.35">
      <c r="A15309" s="1" t="s">
        <v>25662</v>
      </c>
      <c r="B15309" t="s">
        <v>20910</v>
      </c>
      <c r="C15309" t="s">
        <v>34</v>
      </c>
      <c r="D15309" t="s">
        <v>35</v>
      </c>
      <c r="E15309">
        <v>1</v>
      </c>
      <c r="F15309" s="2">
        <v>5571.72</v>
      </c>
      <c r="G15309" s="3">
        <v>15475</v>
      </c>
      <c r="H15309" s="3">
        <v>55.717200000000005</v>
      </c>
      <c r="I15309" s="3">
        <v>261.87083999999999</v>
      </c>
      <c r="J15309" s="3">
        <v>5889.3080399999999</v>
      </c>
      <c r="K15309" s="4">
        <v>0.35</v>
      </c>
      <c r="L15309" s="73">
        <v>10691.359211076922</v>
      </c>
    </row>
    <row r="15310" spans="1:12" x14ac:dyDescent="0.35">
      <c r="A15310" s="1" t="s">
        <v>25663</v>
      </c>
      <c r="B15310" t="s">
        <v>25664</v>
      </c>
      <c r="C15310" t="s">
        <v>26</v>
      </c>
      <c r="D15310" t="s">
        <v>27</v>
      </c>
      <c r="E15310">
        <v>1</v>
      </c>
      <c r="F15310" s="2">
        <v>357</v>
      </c>
      <c r="G15310" s="3">
        <v>1021.44</v>
      </c>
      <c r="H15310" s="3">
        <v>3.5700000000000003</v>
      </c>
      <c r="I15310" s="3">
        <v>16.779</v>
      </c>
      <c r="J15310" s="3">
        <v>377.34899999999999</v>
      </c>
      <c r="K15310" s="4">
        <v>0.35</v>
      </c>
      <c r="L15310" s="73">
        <v>685.03356923076922</v>
      </c>
    </row>
    <row r="15311" spans="1:12" x14ac:dyDescent="0.35">
      <c r="A15311" s="1" t="s">
        <v>25665</v>
      </c>
      <c r="B15311" t="s">
        <v>20472</v>
      </c>
      <c r="C15311" t="s">
        <v>34</v>
      </c>
      <c r="D15311" t="s">
        <v>35</v>
      </c>
      <c r="E15311">
        <v>1</v>
      </c>
      <c r="F15311" s="2">
        <v>15660</v>
      </c>
      <c r="G15311" s="3">
        <v>39847.258999999998</v>
      </c>
      <c r="H15311" s="3">
        <v>156.6</v>
      </c>
      <c r="I15311" s="3">
        <v>736.02</v>
      </c>
      <c r="J15311" s="3">
        <v>16552.62</v>
      </c>
      <c r="K15311" s="4">
        <v>0.35000000000000003</v>
      </c>
      <c r="L15311" s="73">
        <v>30049.37169230769</v>
      </c>
    </row>
    <row r="15312" spans="1:12" x14ac:dyDescent="0.35">
      <c r="A15312" s="1" t="s">
        <v>25666</v>
      </c>
      <c r="B15312" t="s">
        <v>19923</v>
      </c>
      <c r="C15312" t="s">
        <v>34</v>
      </c>
      <c r="D15312" t="s">
        <v>35</v>
      </c>
      <c r="E15312">
        <v>1</v>
      </c>
      <c r="F15312" s="2">
        <v>12193.63</v>
      </c>
      <c r="G15312" s="3">
        <v>31072</v>
      </c>
      <c r="H15312" s="3">
        <v>121.93629999999999</v>
      </c>
      <c r="I15312" s="3">
        <v>573.10060999999996</v>
      </c>
      <c r="J15312" s="3">
        <v>12888.666909999998</v>
      </c>
      <c r="K15312" s="4">
        <v>0.35</v>
      </c>
      <c r="L15312" s="73">
        <v>23397.887621230766</v>
      </c>
    </row>
    <row r="15313" spans="1:12" x14ac:dyDescent="0.35">
      <c r="A15313" s="1" t="s">
        <v>25667</v>
      </c>
      <c r="B15313" t="s">
        <v>25495</v>
      </c>
      <c r="C15313" t="s">
        <v>34</v>
      </c>
      <c r="D15313" t="s">
        <v>35</v>
      </c>
      <c r="E15313">
        <v>1</v>
      </c>
      <c r="F15313" s="2">
        <v>3718.44</v>
      </c>
      <c r="G15313" s="3">
        <v>9211</v>
      </c>
      <c r="H15313" s="3">
        <v>37.184400000000004</v>
      </c>
      <c r="I15313" s="3">
        <v>174.76668000000001</v>
      </c>
      <c r="J15313" s="3">
        <v>3930.3910800000003</v>
      </c>
      <c r="K15313" s="4">
        <v>0.35</v>
      </c>
      <c r="L15313" s="73">
        <v>7135.1714990769233</v>
      </c>
    </row>
    <row r="15314" spans="1:12" x14ac:dyDescent="0.35">
      <c r="A15314" s="1" t="s">
        <v>25668</v>
      </c>
      <c r="B15314" t="s">
        <v>24916</v>
      </c>
      <c r="C15314" t="s">
        <v>363</v>
      </c>
      <c r="D15314" t="s">
        <v>364</v>
      </c>
      <c r="E15314">
        <v>1</v>
      </c>
      <c r="F15314" s="2">
        <v>284.33</v>
      </c>
      <c r="G15314" s="3">
        <v>108</v>
      </c>
      <c r="H15314" s="3">
        <v>2.8432999999999997</v>
      </c>
      <c r="I15314" s="3">
        <v>13.36351</v>
      </c>
      <c r="J15314" s="3">
        <v>300.53681</v>
      </c>
      <c r="K15314" s="4">
        <v>0.35000000000000003</v>
      </c>
      <c r="L15314" s="73">
        <v>545.58990123076921</v>
      </c>
    </row>
    <row r="15315" spans="1:12" x14ac:dyDescent="0.35">
      <c r="A15315" s="1" t="s">
        <v>25669</v>
      </c>
      <c r="B15315" t="s">
        <v>25670</v>
      </c>
      <c r="C15315" t="s">
        <v>34</v>
      </c>
      <c r="D15315" t="s">
        <v>35</v>
      </c>
      <c r="E15315">
        <v>1</v>
      </c>
      <c r="F15315" s="2">
        <v>178.89</v>
      </c>
      <c r="G15315" s="3">
        <v>447</v>
      </c>
      <c r="H15315" s="3">
        <v>1.7888999999999999</v>
      </c>
      <c r="I15315" s="3">
        <v>8.4078299999999988</v>
      </c>
      <c r="J15315" s="3">
        <v>189.08672999999999</v>
      </c>
      <c r="K15315" s="4">
        <v>0.35000000000000003</v>
      </c>
      <c r="L15315" s="73">
        <v>343.26514061538461</v>
      </c>
    </row>
    <row r="15316" spans="1:12" x14ac:dyDescent="0.35">
      <c r="A15316" s="1" t="s">
        <v>25671</v>
      </c>
      <c r="B15316" t="s">
        <v>20062</v>
      </c>
      <c r="C15316" t="s">
        <v>13</v>
      </c>
      <c r="D15316" t="s">
        <v>14</v>
      </c>
      <c r="E15316">
        <v>1</v>
      </c>
      <c r="F15316" s="2">
        <v>571.20000000000005</v>
      </c>
      <c r="G15316" s="3">
        <v>1144</v>
      </c>
      <c r="H15316" s="3">
        <v>5.7120000000000006</v>
      </c>
      <c r="I15316" s="3">
        <v>26.846400000000003</v>
      </c>
      <c r="J15316" s="3">
        <v>603.75840000000005</v>
      </c>
      <c r="K15316" s="4">
        <v>0.35</v>
      </c>
      <c r="L15316" s="73">
        <v>1096.0537107692307</v>
      </c>
    </row>
    <row r="15317" spans="1:12" x14ac:dyDescent="0.35">
      <c r="A15317" s="1" t="s">
        <v>25672</v>
      </c>
      <c r="B15317" t="s">
        <v>1973</v>
      </c>
      <c r="C15317" t="s">
        <v>13</v>
      </c>
      <c r="D15317" t="s">
        <v>14</v>
      </c>
      <c r="E15317">
        <v>1</v>
      </c>
      <c r="F15317" s="2">
        <v>2201.64</v>
      </c>
      <c r="G15317" s="3">
        <v>4407</v>
      </c>
      <c r="H15317" s="3">
        <v>22.016400000000001</v>
      </c>
      <c r="I15317" s="3">
        <v>103.47708</v>
      </c>
      <c r="J15317" s="3">
        <v>2327.13348</v>
      </c>
      <c r="K15317" s="4">
        <v>0.35</v>
      </c>
      <c r="L15317" s="73">
        <v>4224.6423175384616</v>
      </c>
    </row>
    <row r="15318" spans="1:12" x14ac:dyDescent="0.35">
      <c r="A15318" s="1" t="s">
        <v>25673</v>
      </c>
      <c r="B15318" t="s">
        <v>25674</v>
      </c>
      <c r="C15318" t="s">
        <v>17</v>
      </c>
      <c r="D15318" t="s">
        <v>18</v>
      </c>
      <c r="E15318">
        <v>1</v>
      </c>
      <c r="F15318" s="2">
        <v>21.5</v>
      </c>
      <c r="G15318" s="3">
        <v>64</v>
      </c>
      <c r="H15318" s="3">
        <v>0.215</v>
      </c>
      <c r="I15318" s="3">
        <v>1.0105</v>
      </c>
      <c r="J15318" s="3">
        <v>22.7255</v>
      </c>
      <c r="K15318" s="4">
        <v>0.34999999999999992</v>
      </c>
      <c r="L15318" s="73">
        <v>41.255523076923076</v>
      </c>
    </row>
    <row r="15319" spans="1:12" x14ac:dyDescent="0.35">
      <c r="A15319" s="1" t="s">
        <v>25675</v>
      </c>
      <c r="B15319" t="s">
        <v>25676</v>
      </c>
      <c r="C15319" t="s">
        <v>13</v>
      </c>
      <c r="D15319" t="s">
        <v>14</v>
      </c>
      <c r="E15319">
        <v>1</v>
      </c>
      <c r="F15319" s="2">
        <v>37.799999999999997</v>
      </c>
      <c r="G15319" s="3">
        <v>126.31359999999999</v>
      </c>
      <c r="H15319" s="3">
        <v>0.378</v>
      </c>
      <c r="I15319" s="3">
        <v>1.7766</v>
      </c>
      <c r="J15319" s="3">
        <v>39.954599999999999</v>
      </c>
      <c r="K15319" s="4">
        <v>0.35</v>
      </c>
      <c r="L15319" s="73">
        <v>72.532966153846147</v>
      </c>
    </row>
    <row r="15320" spans="1:12" x14ac:dyDescent="0.35">
      <c r="A15320" s="1" t="s">
        <v>25677</v>
      </c>
      <c r="B15320" t="s">
        <v>1571</v>
      </c>
      <c r="C15320" t="s">
        <v>34</v>
      </c>
      <c r="D15320" t="s">
        <v>35</v>
      </c>
      <c r="E15320">
        <v>1</v>
      </c>
      <c r="F15320" s="2">
        <v>36386.660000000003</v>
      </c>
      <c r="G15320" s="3">
        <v>101066</v>
      </c>
      <c r="H15320" s="3">
        <v>363.86660000000006</v>
      </c>
      <c r="I15320" s="3">
        <v>1710.1730200000002</v>
      </c>
      <c r="J15320" s="3">
        <v>38460.699620000007</v>
      </c>
      <c r="K15320" s="4">
        <v>0.35</v>
      </c>
      <c r="L15320" s="73">
        <v>69820.962387076928</v>
      </c>
    </row>
    <row r="15321" spans="1:12" x14ac:dyDescent="0.35">
      <c r="A15321" s="1" t="s">
        <v>25678</v>
      </c>
      <c r="B15321" t="s">
        <v>20064</v>
      </c>
      <c r="C15321" t="s">
        <v>34</v>
      </c>
      <c r="D15321" t="s">
        <v>35</v>
      </c>
      <c r="E15321">
        <v>1</v>
      </c>
      <c r="F15321" s="2">
        <v>15916.35</v>
      </c>
      <c r="G15321" s="3">
        <v>42657</v>
      </c>
      <c r="H15321" s="3">
        <v>159.1635</v>
      </c>
      <c r="I15321" s="3">
        <v>748.06844999999998</v>
      </c>
      <c r="J15321" s="3">
        <v>16823.58195</v>
      </c>
      <c r="K15321" s="4">
        <v>0.35</v>
      </c>
      <c r="L15321" s="73">
        <v>30541.271847692304</v>
      </c>
    </row>
    <row r="15322" spans="1:12" x14ac:dyDescent="0.35">
      <c r="A15322" s="1" t="s">
        <v>25679</v>
      </c>
      <c r="B15322" t="s">
        <v>25680</v>
      </c>
      <c r="C15322" t="s">
        <v>34</v>
      </c>
      <c r="D15322" t="s">
        <v>35</v>
      </c>
      <c r="E15322">
        <v>1</v>
      </c>
      <c r="F15322" s="2">
        <v>7425</v>
      </c>
      <c r="G15322" s="3">
        <v>20625</v>
      </c>
      <c r="H15322" s="3">
        <v>74.25</v>
      </c>
      <c r="I15322" s="3">
        <v>348.97500000000002</v>
      </c>
      <c r="J15322" s="3">
        <v>7848.2250000000004</v>
      </c>
      <c r="K15322" s="4">
        <v>0.35000000000000003</v>
      </c>
      <c r="L15322" s="73">
        <v>14247.546923076923</v>
      </c>
    </row>
    <row r="15323" spans="1:12" x14ac:dyDescent="0.35">
      <c r="A15323" s="1" t="s">
        <v>25681</v>
      </c>
      <c r="B15323" t="s">
        <v>20255</v>
      </c>
      <c r="C15323" t="s">
        <v>363</v>
      </c>
      <c r="D15323" t="s">
        <v>364</v>
      </c>
      <c r="E15323">
        <v>1</v>
      </c>
      <c r="F15323" s="2">
        <v>4385.88</v>
      </c>
      <c r="G15323" s="3">
        <v>7293</v>
      </c>
      <c r="H15323" s="3">
        <v>43.858800000000002</v>
      </c>
      <c r="I15323" s="3">
        <v>206.13636</v>
      </c>
      <c r="J15323" s="3">
        <v>4635.8751600000005</v>
      </c>
      <c r="K15323" s="4">
        <v>0.35000000000000003</v>
      </c>
      <c r="L15323" s="73">
        <v>8415.8964443076929</v>
      </c>
    </row>
    <row r="15324" spans="1:12" x14ac:dyDescent="0.35">
      <c r="A15324" s="1" t="s">
        <v>25682</v>
      </c>
      <c r="B15324" t="s">
        <v>25683</v>
      </c>
      <c r="C15324" t="s">
        <v>13</v>
      </c>
      <c r="D15324" t="s">
        <v>14</v>
      </c>
      <c r="E15324">
        <v>1</v>
      </c>
      <c r="F15324" s="2">
        <v>293.0247</v>
      </c>
      <c r="G15324" s="3">
        <v>681</v>
      </c>
      <c r="H15324" s="3">
        <v>2.930247</v>
      </c>
      <c r="I15324" s="3">
        <v>13.772160899999999</v>
      </c>
      <c r="J15324" s="3">
        <v>309.72710790000002</v>
      </c>
      <c r="K15324" s="4">
        <v>0.35</v>
      </c>
      <c r="L15324" s="73">
        <v>562.27382664923073</v>
      </c>
    </row>
    <row r="15325" spans="1:12" x14ac:dyDescent="0.35">
      <c r="A15325" s="1" t="s">
        <v>25684</v>
      </c>
      <c r="B15325" t="s">
        <v>25685</v>
      </c>
      <c r="C15325" t="s">
        <v>21</v>
      </c>
      <c r="D15325" t="s">
        <v>22</v>
      </c>
      <c r="E15325">
        <v>1</v>
      </c>
      <c r="F15325" s="2">
        <v>3.2</v>
      </c>
      <c r="G15325" s="3">
        <v>10</v>
      </c>
      <c r="H15325" s="3">
        <v>3.2000000000000001E-2</v>
      </c>
      <c r="I15325" s="3">
        <v>0.15040000000000001</v>
      </c>
      <c r="J15325" s="3">
        <v>3.3824000000000001</v>
      </c>
      <c r="K15325" s="4">
        <v>0.34999999999999992</v>
      </c>
      <c r="L15325" s="73">
        <v>6.140356923076923</v>
      </c>
    </row>
    <row r="15326" spans="1:12" x14ac:dyDescent="0.35">
      <c r="A15326" s="1" t="s">
        <v>25686</v>
      </c>
      <c r="B15326" t="s">
        <v>25687</v>
      </c>
      <c r="C15326" t="s">
        <v>13</v>
      </c>
      <c r="D15326" t="s">
        <v>14</v>
      </c>
      <c r="E15326">
        <v>1</v>
      </c>
      <c r="F15326" s="2">
        <v>574.55999999999995</v>
      </c>
      <c r="G15326" s="3">
        <v>1151</v>
      </c>
      <c r="H15326" s="3">
        <v>5.7455999999999996</v>
      </c>
      <c r="I15326" s="3">
        <v>27.004319999999996</v>
      </c>
      <c r="J15326" s="3">
        <v>607.30991999999992</v>
      </c>
      <c r="K15326" s="4">
        <v>0.35</v>
      </c>
      <c r="L15326" s="73">
        <v>1102.5010855384614</v>
      </c>
    </row>
    <row r="15327" spans="1:12" x14ac:dyDescent="0.35">
      <c r="A15327" s="1" t="s">
        <v>25688</v>
      </c>
      <c r="B15327" t="s">
        <v>22310</v>
      </c>
      <c r="C15327" t="s">
        <v>13</v>
      </c>
      <c r="D15327" t="s">
        <v>14</v>
      </c>
      <c r="E15327">
        <v>1</v>
      </c>
      <c r="F15327" s="2">
        <v>99.12</v>
      </c>
      <c r="G15327" s="3">
        <v>198</v>
      </c>
      <c r="H15327" s="3">
        <v>0.99120000000000008</v>
      </c>
      <c r="I15327" s="3">
        <v>4.6586400000000001</v>
      </c>
      <c r="J15327" s="3">
        <v>104.76984000000002</v>
      </c>
      <c r="K15327" s="4">
        <v>0.35</v>
      </c>
      <c r="L15327" s="73">
        <v>190.1975556923077</v>
      </c>
    </row>
    <row r="15328" spans="1:12" x14ac:dyDescent="0.35">
      <c r="A15328" s="1" t="s">
        <v>25689</v>
      </c>
      <c r="B15328" t="s">
        <v>7156</v>
      </c>
      <c r="C15328" t="s">
        <v>26</v>
      </c>
      <c r="D15328" t="s">
        <v>27</v>
      </c>
      <c r="E15328">
        <v>1</v>
      </c>
      <c r="F15328" s="2">
        <v>18.899999999999999</v>
      </c>
      <c r="G15328" s="3">
        <v>42</v>
      </c>
      <c r="H15328" s="3">
        <v>0.189</v>
      </c>
      <c r="I15328" s="3">
        <v>0.88829999999999998</v>
      </c>
      <c r="J15328" s="3">
        <v>19.9773</v>
      </c>
      <c r="K15328" s="4">
        <v>0.35</v>
      </c>
      <c r="L15328" s="73">
        <v>36.266483076923073</v>
      </c>
    </row>
    <row r="15329" spans="1:12" x14ac:dyDescent="0.35">
      <c r="A15329" s="1" t="s">
        <v>25690</v>
      </c>
      <c r="B15329" t="s">
        <v>25691</v>
      </c>
      <c r="C15329" t="s">
        <v>34</v>
      </c>
      <c r="D15329" t="s">
        <v>35</v>
      </c>
      <c r="E15329">
        <v>1</v>
      </c>
      <c r="F15329" s="2">
        <v>26.06</v>
      </c>
      <c r="G15329" s="3">
        <v>112</v>
      </c>
      <c r="H15329" s="3">
        <v>0.2606</v>
      </c>
      <c r="I15329" s="3">
        <v>1.22482</v>
      </c>
      <c r="J15329" s="3">
        <v>27.54542</v>
      </c>
      <c r="K15329" s="4">
        <v>0.35000000000000003</v>
      </c>
      <c r="L15329" s="73">
        <v>50.005531692307692</v>
      </c>
    </row>
    <row r="15330" spans="1:12" x14ac:dyDescent="0.35">
      <c r="A15330" s="1" t="s">
        <v>25692</v>
      </c>
      <c r="B15330" t="s">
        <v>25693</v>
      </c>
      <c r="C15330" t="s">
        <v>363</v>
      </c>
      <c r="D15330" t="s">
        <v>364</v>
      </c>
      <c r="E15330">
        <v>1</v>
      </c>
      <c r="F15330" s="2">
        <v>167.39</v>
      </c>
      <c r="G15330" s="3">
        <v>353.71</v>
      </c>
      <c r="H15330" s="3">
        <v>1.6738999999999999</v>
      </c>
      <c r="I15330" s="3">
        <v>7.867329999999999</v>
      </c>
      <c r="J15330" s="3">
        <v>176.93123</v>
      </c>
      <c r="K15330" s="4">
        <v>0.34999999999999992</v>
      </c>
      <c r="L15330" s="73">
        <v>321.19823292307689</v>
      </c>
    </row>
    <row r="15331" spans="1:12" x14ac:dyDescent="0.35">
      <c r="A15331" s="1" t="s">
        <v>25694</v>
      </c>
      <c r="B15331" t="s">
        <v>25695</v>
      </c>
      <c r="C15331" t="s">
        <v>363</v>
      </c>
      <c r="D15331" t="s">
        <v>364</v>
      </c>
      <c r="E15331">
        <v>1</v>
      </c>
      <c r="F15331" s="2">
        <v>1552.04</v>
      </c>
      <c r="G15331" s="3">
        <v>3446</v>
      </c>
      <c r="H15331" s="3">
        <v>15.5204</v>
      </c>
      <c r="I15331" s="3">
        <v>72.945880000000002</v>
      </c>
      <c r="J15331" s="3">
        <v>1640.5062800000001</v>
      </c>
      <c r="K15331" s="4">
        <v>0.34999999999999992</v>
      </c>
      <c r="L15331" s="73">
        <v>2978.1498621538458</v>
      </c>
    </row>
    <row r="15332" spans="1:12" x14ac:dyDescent="0.35">
      <c r="A15332" s="1" t="s">
        <v>25696</v>
      </c>
      <c r="B15332" t="s">
        <v>25697</v>
      </c>
      <c r="C15332" t="s">
        <v>13</v>
      </c>
      <c r="D15332" t="s">
        <v>14</v>
      </c>
      <c r="E15332">
        <v>1</v>
      </c>
      <c r="F15332" s="2">
        <v>806.65</v>
      </c>
      <c r="G15332" s="3">
        <v>1974.5488</v>
      </c>
      <c r="H15332" s="3">
        <v>8.0664999999999996</v>
      </c>
      <c r="I15332" s="3">
        <v>37.912549999999996</v>
      </c>
      <c r="J15332" s="3">
        <v>852.62905000000001</v>
      </c>
      <c r="K15332" s="4">
        <v>0.34999999999999992</v>
      </c>
      <c r="L15332" s="73">
        <v>1547.8496599999999</v>
      </c>
    </row>
    <row r="15333" spans="1:12" x14ac:dyDescent="0.35">
      <c r="A15333" s="1" t="s">
        <v>25698</v>
      </c>
      <c r="B15333" t="s">
        <v>25598</v>
      </c>
      <c r="C15333" t="s">
        <v>363</v>
      </c>
      <c r="D15333" t="s">
        <v>364</v>
      </c>
      <c r="E15333">
        <v>1</v>
      </c>
      <c r="F15333" s="2">
        <v>554.63</v>
      </c>
      <c r="G15333" s="3">
        <v>6908</v>
      </c>
      <c r="H15333" s="3">
        <v>5.5463000000000005</v>
      </c>
      <c r="I15333" s="3">
        <v>26.067609999999998</v>
      </c>
      <c r="J15333" s="3">
        <v>586.24390999999991</v>
      </c>
      <c r="K15333" s="4">
        <v>0.35</v>
      </c>
      <c r="L15333" s="73">
        <v>1064.258175076923</v>
      </c>
    </row>
    <row r="15334" spans="1:12" x14ac:dyDescent="0.35">
      <c r="A15334" s="1" t="s">
        <v>25699</v>
      </c>
      <c r="B15334" t="s">
        <v>25700</v>
      </c>
      <c r="C15334" t="s">
        <v>363</v>
      </c>
      <c r="D15334" t="s">
        <v>364</v>
      </c>
      <c r="E15334">
        <v>1</v>
      </c>
      <c r="F15334" s="2">
        <v>11.56</v>
      </c>
      <c r="G15334" s="3">
        <v>25.27</v>
      </c>
      <c r="H15334" s="3">
        <v>0.11560000000000001</v>
      </c>
      <c r="I15334" s="3">
        <v>0.54332000000000003</v>
      </c>
      <c r="J15334" s="3">
        <v>12.218920000000001</v>
      </c>
      <c r="K15334" s="4">
        <v>0.35000000000000003</v>
      </c>
      <c r="L15334" s="73">
        <v>22.182039384615386</v>
      </c>
    </row>
    <row r="15335" spans="1:12" x14ac:dyDescent="0.35">
      <c r="A15335" s="1" t="s">
        <v>25701</v>
      </c>
      <c r="B15335" t="s">
        <v>25702</v>
      </c>
      <c r="C15335" t="s">
        <v>363</v>
      </c>
      <c r="D15335" t="s">
        <v>364</v>
      </c>
      <c r="E15335">
        <v>1</v>
      </c>
      <c r="F15335" s="2">
        <v>1465</v>
      </c>
      <c r="G15335" s="3">
        <v>35570</v>
      </c>
      <c r="H15335" s="3">
        <v>14.65</v>
      </c>
      <c r="I15335" s="3">
        <v>68.855000000000004</v>
      </c>
      <c r="J15335" s="3">
        <v>1548.5050000000001</v>
      </c>
      <c r="K15335" s="4">
        <v>0.34999999999999992</v>
      </c>
      <c r="L15335" s="73">
        <v>2811.1321538461539</v>
      </c>
    </row>
    <row r="15336" spans="1:12" x14ac:dyDescent="0.35">
      <c r="A15336" s="1" t="s">
        <v>25703</v>
      </c>
      <c r="B15336" t="s">
        <v>25704</v>
      </c>
      <c r="C15336" t="s">
        <v>13</v>
      </c>
      <c r="D15336" t="s">
        <v>14</v>
      </c>
      <c r="E15336">
        <v>1</v>
      </c>
      <c r="F15336" s="2">
        <v>590.79999999999995</v>
      </c>
      <c r="G15336" s="3">
        <v>1728.9104</v>
      </c>
      <c r="H15336" s="3">
        <v>5.9079999999999995</v>
      </c>
      <c r="I15336" s="3">
        <v>27.767599999999998</v>
      </c>
      <c r="J15336" s="3">
        <v>624.47559999999999</v>
      </c>
      <c r="K15336" s="4">
        <v>0.35</v>
      </c>
      <c r="L15336" s="73">
        <v>1133.6633969230768</v>
      </c>
    </row>
    <row r="15337" spans="1:12" x14ac:dyDescent="0.35">
      <c r="A15337" s="1" t="s">
        <v>25705</v>
      </c>
      <c r="B15337" t="s">
        <v>25706</v>
      </c>
      <c r="C15337" t="s">
        <v>363</v>
      </c>
      <c r="D15337" t="s">
        <v>364</v>
      </c>
      <c r="E15337">
        <v>1</v>
      </c>
      <c r="F15337" s="2">
        <v>163.89</v>
      </c>
      <c r="G15337" s="3">
        <v>328</v>
      </c>
      <c r="H15337" s="3">
        <v>1.6388999999999998</v>
      </c>
      <c r="I15337" s="3">
        <v>7.7028299999999996</v>
      </c>
      <c r="J15337" s="3">
        <v>173.23173</v>
      </c>
      <c r="K15337" s="4">
        <v>0.35000000000000003</v>
      </c>
      <c r="L15337" s="73">
        <v>314.48221753846155</v>
      </c>
    </row>
    <row r="15338" spans="1:12" x14ac:dyDescent="0.35">
      <c r="A15338" s="1" t="s">
        <v>25707</v>
      </c>
      <c r="B15338" t="s">
        <v>25708</v>
      </c>
      <c r="C15338" t="s">
        <v>34</v>
      </c>
      <c r="D15338" t="s">
        <v>35</v>
      </c>
      <c r="E15338">
        <v>1</v>
      </c>
      <c r="F15338" s="2">
        <v>200.65</v>
      </c>
      <c r="G15338" s="3">
        <v>491.15359999999998</v>
      </c>
      <c r="H15338" s="3">
        <v>2.0065</v>
      </c>
      <c r="I15338" s="3">
        <v>9.4305500000000002</v>
      </c>
      <c r="J15338" s="3">
        <v>212.08705</v>
      </c>
      <c r="K15338" s="4">
        <v>0.35000000000000003</v>
      </c>
      <c r="L15338" s="73">
        <v>385.0195676923077</v>
      </c>
    </row>
    <row r="15339" spans="1:12" x14ac:dyDescent="0.35">
      <c r="A15339" s="1" t="s">
        <v>25709</v>
      </c>
      <c r="B15339" t="s">
        <v>25710</v>
      </c>
      <c r="C15339" t="s">
        <v>363</v>
      </c>
      <c r="D15339" t="s">
        <v>364</v>
      </c>
      <c r="E15339">
        <v>1</v>
      </c>
      <c r="F15339" s="2">
        <v>35.380000000000003</v>
      </c>
      <c r="G15339" s="3">
        <v>67</v>
      </c>
      <c r="H15339" s="3">
        <v>0.35380000000000006</v>
      </c>
      <c r="I15339" s="3">
        <v>1.6628600000000002</v>
      </c>
      <c r="J15339" s="3">
        <v>37.396660000000004</v>
      </c>
      <c r="K15339" s="4">
        <v>0.35</v>
      </c>
      <c r="L15339" s="73">
        <v>67.889321230769241</v>
      </c>
    </row>
    <row r="15340" spans="1:12" x14ac:dyDescent="0.35">
      <c r="A15340" s="1" t="s">
        <v>25711</v>
      </c>
      <c r="B15340" t="s">
        <v>25712</v>
      </c>
      <c r="C15340" t="s">
        <v>34</v>
      </c>
      <c r="D15340" t="s">
        <v>35</v>
      </c>
      <c r="E15340">
        <v>1</v>
      </c>
      <c r="F15340" s="2">
        <v>10.96</v>
      </c>
      <c r="G15340" s="3">
        <v>28</v>
      </c>
      <c r="H15340" s="3">
        <v>0.10960000000000002</v>
      </c>
      <c r="I15340" s="3">
        <v>0.51512000000000002</v>
      </c>
      <c r="J15340" s="3">
        <v>11.584720000000001</v>
      </c>
      <c r="K15340" s="4">
        <v>0.35</v>
      </c>
      <c r="L15340" s="73">
        <v>21.030722461538463</v>
      </c>
    </row>
    <row r="15341" spans="1:12" x14ac:dyDescent="0.35">
      <c r="A15341" s="1">
        <v>23260</v>
      </c>
      <c r="B15341" t="s">
        <v>25713</v>
      </c>
      <c r="C15341" t="s">
        <v>34</v>
      </c>
      <c r="D15341" t="s">
        <v>35</v>
      </c>
      <c r="E15341">
        <v>1</v>
      </c>
      <c r="F15341" s="2">
        <v>0.154</v>
      </c>
      <c r="G15341" s="3">
        <v>1</v>
      </c>
      <c r="H15341" s="3">
        <v>1.5399999999999999E-3</v>
      </c>
      <c r="I15341" s="3">
        <v>7.2379999999999996E-3</v>
      </c>
      <c r="J15341" s="3">
        <v>0.16277800000000001</v>
      </c>
      <c r="K15341" s="4">
        <v>0.34999999999999992</v>
      </c>
      <c r="L15341" s="73">
        <v>0.29550467692307691</v>
      </c>
    </row>
    <row r="15342" spans="1:12" x14ac:dyDescent="0.35">
      <c r="A15342" s="1" t="s">
        <v>25714</v>
      </c>
      <c r="B15342" t="s">
        <v>25702</v>
      </c>
      <c r="C15342" t="s">
        <v>363</v>
      </c>
      <c r="D15342" t="s">
        <v>364</v>
      </c>
      <c r="E15342">
        <v>1</v>
      </c>
      <c r="F15342" s="2">
        <v>555.75</v>
      </c>
      <c r="G15342" s="3">
        <v>27316</v>
      </c>
      <c r="H15342" s="3">
        <v>5.5575000000000001</v>
      </c>
      <c r="I15342" s="3">
        <v>26.120249999999999</v>
      </c>
      <c r="J15342" s="3">
        <v>587.42775000000006</v>
      </c>
      <c r="K15342" s="4">
        <v>0.34999999999999992</v>
      </c>
      <c r="L15342" s="73">
        <v>1066.4073000000001</v>
      </c>
    </row>
    <row r="15343" spans="1:12" x14ac:dyDescent="0.35">
      <c r="A15343" s="1" t="s">
        <v>25715</v>
      </c>
      <c r="B15343" t="s">
        <v>1571</v>
      </c>
      <c r="C15343" t="s">
        <v>34</v>
      </c>
      <c r="D15343" t="s">
        <v>35</v>
      </c>
      <c r="E15343">
        <v>1</v>
      </c>
      <c r="F15343" s="2">
        <v>23164.22</v>
      </c>
      <c r="G15343" s="3">
        <v>59027</v>
      </c>
      <c r="H15343" s="3">
        <v>231.6422</v>
      </c>
      <c r="I15343" s="3">
        <v>1088.7183400000001</v>
      </c>
      <c r="J15343" s="3">
        <v>24484.580539999999</v>
      </c>
      <c r="K15343" s="4">
        <v>0.34999999999999992</v>
      </c>
      <c r="L15343" s="73">
        <v>44448.930826461532</v>
      </c>
    </row>
    <row r="15344" spans="1:12" x14ac:dyDescent="0.35">
      <c r="A15344" s="1">
        <v>84053</v>
      </c>
      <c r="B15344" t="s">
        <v>25716</v>
      </c>
      <c r="C15344" t="s">
        <v>363</v>
      </c>
      <c r="D15344" t="s">
        <v>364</v>
      </c>
      <c r="E15344">
        <v>1</v>
      </c>
      <c r="F15344" s="2">
        <v>72</v>
      </c>
      <c r="G15344" s="3">
        <v>210.56</v>
      </c>
      <c r="H15344" s="3">
        <v>0.72</v>
      </c>
      <c r="I15344" s="3">
        <v>3.3839999999999999</v>
      </c>
      <c r="J15344" s="3">
        <v>76.103999999999999</v>
      </c>
      <c r="K15344" s="4">
        <v>0.35</v>
      </c>
      <c r="L15344" s="73">
        <v>138.15803076923075</v>
      </c>
    </row>
    <row r="15345" spans="1:12" x14ac:dyDescent="0.35">
      <c r="A15345" s="1">
        <v>762321</v>
      </c>
      <c r="B15345" t="s">
        <v>20344</v>
      </c>
      <c r="C15345" t="s">
        <v>34</v>
      </c>
      <c r="D15345" t="s">
        <v>35</v>
      </c>
      <c r="E15345">
        <v>1</v>
      </c>
      <c r="F15345" s="2">
        <v>0.155</v>
      </c>
      <c r="G15345" s="3">
        <v>1</v>
      </c>
      <c r="H15345" s="3">
        <v>1.5499999999999999E-3</v>
      </c>
      <c r="I15345" s="3">
        <v>7.2849999999999998E-3</v>
      </c>
      <c r="J15345" s="3">
        <v>0.16383500000000001</v>
      </c>
      <c r="K15345" s="4">
        <v>0.35000000000000003</v>
      </c>
      <c r="L15345" s="73">
        <v>0.29742353846153852</v>
      </c>
    </row>
    <row r="15346" spans="1:12" x14ac:dyDescent="0.35">
      <c r="A15346" s="1" t="s">
        <v>25717</v>
      </c>
      <c r="B15346" t="s">
        <v>23364</v>
      </c>
      <c r="C15346" t="s">
        <v>13</v>
      </c>
      <c r="D15346" t="s">
        <v>14</v>
      </c>
      <c r="E15346">
        <v>1</v>
      </c>
      <c r="F15346" s="2">
        <v>162.96</v>
      </c>
      <c r="G15346" s="3">
        <v>326</v>
      </c>
      <c r="H15346" s="3">
        <v>1.6296000000000002</v>
      </c>
      <c r="I15346" s="3">
        <v>7.6591200000000006</v>
      </c>
      <c r="J15346" s="3">
        <v>172.24872000000002</v>
      </c>
      <c r="K15346" s="4">
        <v>0.35000000000000003</v>
      </c>
      <c r="L15346" s="73">
        <v>312.69767630769235</v>
      </c>
    </row>
    <row r="15347" spans="1:12" x14ac:dyDescent="0.35">
      <c r="A15347" s="1" t="s">
        <v>25718</v>
      </c>
      <c r="B15347" t="s">
        <v>25719</v>
      </c>
      <c r="C15347" t="s">
        <v>363</v>
      </c>
      <c r="D15347" t="s">
        <v>364</v>
      </c>
      <c r="E15347">
        <v>1</v>
      </c>
      <c r="F15347" s="2">
        <v>119.22</v>
      </c>
      <c r="G15347" s="3">
        <v>232</v>
      </c>
      <c r="H15347" s="3">
        <v>1.1921999999999999</v>
      </c>
      <c r="I15347" s="3">
        <v>5.6033400000000002</v>
      </c>
      <c r="J15347" s="3">
        <v>126.01554</v>
      </c>
      <c r="K15347" s="4">
        <v>0.35</v>
      </c>
      <c r="L15347" s="73">
        <v>228.76667261538461</v>
      </c>
    </row>
    <row r="15348" spans="1:12" x14ac:dyDescent="0.35">
      <c r="A15348" s="1" t="s">
        <v>25720</v>
      </c>
      <c r="B15348" t="s">
        <v>25721</v>
      </c>
      <c r="C15348" t="s">
        <v>26</v>
      </c>
      <c r="D15348" t="s">
        <v>27</v>
      </c>
      <c r="E15348">
        <v>1</v>
      </c>
      <c r="F15348" s="2">
        <v>42.12</v>
      </c>
      <c r="G15348" s="3">
        <v>113.12</v>
      </c>
      <c r="H15348" s="3">
        <v>0.42119999999999996</v>
      </c>
      <c r="I15348" s="3">
        <v>1.9796399999999998</v>
      </c>
      <c r="J15348" s="3">
        <v>44.520839999999993</v>
      </c>
      <c r="K15348" s="4">
        <v>0.35</v>
      </c>
      <c r="L15348" s="73">
        <v>80.82244799999998</v>
      </c>
    </row>
    <row r="15349" spans="1:12" x14ac:dyDescent="0.35">
      <c r="A15349" s="1" t="s">
        <v>25722</v>
      </c>
      <c r="B15349" t="s">
        <v>6722</v>
      </c>
      <c r="C15349" t="s">
        <v>34</v>
      </c>
      <c r="D15349" t="s">
        <v>35</v>
      </c>
      <c r="E15349">
        <v>1</v>
      </c>
      <c r="F15349" s="2">
        <v>438.08</v>
      </c>
      <c r="G15349" s="3">
        <v>1070.664</v>
      </c>
      <c r="H15349" s="3">
        <v>4.3807999999999998</v>
      </c>
      <c r="I15349" s="3">
        <v>20.589759999999998</v>
      </c>
      <c r="J15349" s="3">
        <v>463.05056000000002</v>
      </c>
      <c r="K15349" s="4">
        <v>0.35</v>
      </c>
      <c r="L15349" s="73">
        <v>840.61486276923074</v>
      </c>
    </row>
    <row r="15350" spans="1:12" x14ac:dyDescent="0.35">
      <c r="A15350" s="1" t="s">
        <v>25723</v>
      </c>
      <c r="B15350" t="s">
        <v>1571</v>
      </c>
      <c r="C15350" t="s">
        <v>34</v>
      </c>
      <c r="D15350" t="s">
        <v>35</v>
      </c>
      <c r="E15350">
        <v>1</v>
      </c>
      <c r="F15350" s="2">
        <v>20794.16</v>
      </c>
      <c r="G15350" s="3">
        <v>57753</v>
      </c>
      <c r="H15350" s="3">
        <v>207.94159999999999</v>
      </c>
      <c r="I15350" s="3">
        <v>977.32551999999998</v>
      </c>
      <c r="J15350" s="3">
        <v>21979.427119999997</v>
      </c>
      <c r="K15350" s="4">
        <v>0.35</v>
      </c>
      <c r="L15350" s="73">
        <v>39901.11384861538</v>
      </c>
    </row>
    <row r="15351" spans="1:12" x14ac:dyDescent="0.35">
      <c r="A15351" s="1" t="s">
        <v>25724</v>
      </c>
      <c r="B15351" t="s">
        <v>25725</v>
      </c>
      <c r="C15351" t="s">
        <v>363</v>
      </c>
      <c r="D15351" t="s">
        <v>364</v>
      </c>
      <c r="E15351">
        <v>1</v>
      </c>
      <c r="F15351" s="2">
        <v>69.3</v>
      </c>
      <c r="G15351" s="3">
        <v>130</v>
      </c>
      <c r="H15351" s="3">
        <v>0.69299999999999995</v>
      </c>
      <c r="I15351" s="3">
        <v>3.2570999999999999</v>
      </c>
      <c r="J15351" s="3">
        <v>73.250099999999989</v>
      </c>
      <c r="K15351" s="4">
        <v>0.35</v>
      </c>
      <c r="L15351" s="73">
        <v>132.97710461538458</v>
      </c>
    </row>
    <row r="15352" spans="1:12" x14ac:dyDescent="0.35">
      <c r="A15352" s="1" t="s">
        <v>25726</v>
      </c>
      <c r="B15352" t="s">
        <v>25727</v>
      </c>
      <c r="C15352" t="s">
        <v>13</v>
      </c>
      <c r="D15352" t="s">
        <v>14</v>
      </c>
      <c r="E15352">
        <v>1</v>
      </c>
      <c r="F15352" s="2">
        <v>157.91999999999999</v>
      </c>
      <c r="G15352" s="3">
        <v>316</v>
      </c>
      <c r="H15352" s="3">
        <v>1.5791999999999999</v>
      </c>
      <c r="I15352" s="3">
        <v>7.4222399999999995</v>
      </c>
      <c r="J15352" s="3">
        <v>166.92143999999996</v>
      </c>
      <c r="K15352" s="4">
        <v>0.34999999999999992</v>
      </c>
      <c r="L15352" s="73">
        <v>303.02661415384603</v>
      </c>
    </row>
    <row r="15353" spans="1:12" x14ac:dyDescent="0.35">
      <c r="A15353" s="1" t="s">
        <v>25728</v>
      </c>
      <c r="B15353" t="s">
        <v>25729</v>
      </c>
      <c r="C15353" t="s">
        <v>363</v>
      </c>
      <c r="D15353" t="s">
        <v>364</v>
      </c>
      <c r="E15353">
        <v>1</v>
      </c>
      <c r="F15353" s="2">
        <v>1270</v>
      </c>
      <c r="G15353" s="3">
        <v>1017</v>
      </c>
      <c r="H15353" s="3">
        <v>12.700000000000001</v>
      </c>
      <c r="I15353" s="3">
        <v>59.69</v>
      </c>
      <c r="J15353" s="3">
        <v>1342.39</v>
      </c>
      <c r="K15353" s="4">
        <v>0.35</v>
      </c>
      <c r="L15353" s="73">
        <v>2436.954153846154</v>
      </c>
    </row>
    <row r="15354" spans="1:12" x14ac:dyDescent="0.35">
      <c r="A15354" s="1" t="s">
        <v>25730</v>
      </c>
      <c r="B15354" t="s">
        <v>25731</v>
      </c>
      <c r="C15354" t="s">
        <v>13</v>
      </c>
      <c r="D15354" t="s">
        <v>14</v>
      </c>
      <c r="E15354">
        <v>1</v>
      </c>
      <c r="F15354" s="2">
        <v>5.72</v>
      </c>
      <c r="G15354" s="3">
        <v>14.56</v>
      </c>
      <c r="H15354" s="3">
        <v>5.7200000000000001E-2</v>
      </c>
      <c r="I15354" s="3">
        <v>0.26883999999999997</v>
      </c>
      <c r="J15354" s="3">
        <v>6.0460399999999996</v>
      </c>
      <c r="K15354" s="4">
        <v>0.35</v>
      </c>
      <c r="L15354" s="73">
        <v>10.975887999999998</v>
      </c>
    </row>
    <row r="15355" spans="1:12" x14ac:dyDescent="0.35">
      <c r="A15355" s="1" t="s">
        <v>25732</v>
      </c>
      <c r="B15355" t="s">
        <v>25733</v>
      </c>
      <c r="C15355" t="s">
        <v>363</v>
      </c>
      <c r="D15355" t="s">
        <v>364</v>
      </c>
      <c r="E15355">
        <v>2</v>
      </c>
      <c r="F15355" s="2">
        <v>3680</v>
      </c>
      <c r="G15355" s="3">
        <v>6081</v>
      </c>
      <c r="H15355" s="3">
        <v>36.800000000000004</v>
      </c>
      <c r="I15355" s="3">
        <v>0</v>
      </c>
      <c r="J15355" s="3">
        <v>3716.8</v>
      </c>
      <c r="K15355" s="4">
        <v>0.35000000000000003</v>
      </c>
      <c r="L15355" s="73">
        <v>6747.4215384615391</v>
      </c>
    </row>
    <row r="15356" spans="1:12" x14ac:dyDescent="0.35">
      <c r="A15356" s="1" t="s">
        <v>25734</v>
      </c>
      <c r="B15356" t="s">
        <v>19609</v>
      </c>
      <c r="C15356" t="s">
        <v>34</v>
      </c>
      <c r="D15356" t="s">
        <v>35</v>
      </c>
      <c r="E15356">
        <v>1</v>
      </c>
      <c r="F15356" s="2">
        <v>4039.2</v>
      </c>
      <c r="G15356" s="3">
        <v>10723</v>
      </c>
      <c r="H15356" s="3">
        <v>40.391999999999996</v>
      </c>
      <c r="I15356" s="3">
        <v>189.8424</v>
      </c>
      <c r="J15356" s="3">
        <v>4269.4344000000001</v>
      </c>
      <c r="K15356" s="4">
        <v>0.34999999999999992</v>
      </c>
      <c r="L15356" s="73">
        <v>7750.6655261538453</v>
      </c>
    </row>
    <row r="15357" spans="1:12" x14ac:dyDescent="0.35">
      <c r="A15357" s="1">
        <v>729105</v>
      </c>
      <c r="B15357" t="s">
        <v>19826</v>
      </c>
      <c r="C15357" t="s">
        <v>34</v>
      </c>
      <c r="D15357" t="s">
        <v>35</v>
      </c>
      <c r="E15357">
        <v>1</v>
      </c>
      <c r="F15357" s="2">
        <v>0.245</v>
      </c>
      <c r="G15357" s="3">
        <v>1</v>
      </c>
      <c r="H15357" s="3">
        <v>2.4499999999999999E-3</v>
      </c>
      <c r="I15357" s="3">
        <v>1.1514999999999999E-2</v>
      </c>
      <c r="J15357" s="3">
        <v>0.258965</v>
      </c>
      <c r="K15357" s="4">
        <v>0.35</v>
      </c>
      <c r="L15357" s="73">
        <v>0.47012107692307692</v>
      </c>
    </row>
    <row r="15358" spans="1:12" x14ac:dyDescent="0.35">
      <c r="A15358" s="1" t="s">
        <v>25735</v>
      </c>
      <c r="B15358" t="s">
        <v>24931</v>
      </c>
      <c r="C15358" t="s">
        <v>363</v>
      </c>
      <c r="D15358" t="s">
        <v>364</v>
      </c>
      <c r="E15358">
        <v>1</v>
      </c>
      <c r="F15358" s="2">
        <v>37.39</v>
      </c>
      <c r="G15358" s="3">
        <v>75</v>
      </c>
      <c r="H15358" s="3">
        <v>0.37390000000000001</v>
      </c>
      <c r="I15358" s="3">
        <v>1.7573300000000001</v>
      </c>
      <c r="J15358" s="3">
        <v>39.521230000000003</v>
      </c>
      <c r="K15358" s="4">
        <v>0.35000000000000003</v>
      </c>
      <c r="L15358" s="73">
        <v>71.746232923076931</v>
      </c>
    </row>
    <row r="15359" spans="1:12" x14ac:dyDescent="0.35">
      <c r="A15359" s="1" t="s">
        <v>25736</v>
      </c>
      <c r="B15359" t="s">
        <v>25737</v>
      </c>
      <c r="C15359" t="s">
        <v>363</v>
      </c>
      <c r="D15359" t="s">
        <v>364</v>
      </c>
      <c r="E15359">
        <v>1</v>
      </c>
      <c r="F15359" s="2">
        <v>104.5</v>
      </c>
      <c r="G15359" s="3">
        <v>196</v>
      </c>
      <c r="H15359" s="3">
        <v>1.0449999999999999</v>
      </c>
      <c r="I15359" s="3">
        <v>4.9115000000000002</v>
      </c>
      <c r="J15359" s="3">
        <v>110.45650000000001</v>
      </c>
      <c r="K15359" s="4">
        <v>0.35</v>
      </c>
      <c r="L15359" s="73">
        <v>200.52103076923078</v>
      </c>
    </row>
    <row r="15360" spans="1:12" x14ac:dyDescent="0.35">
      <c r="A15360" s="1" t="s">
        <v>25738</v>
      </c>
      <c r="B15360" t="s">
        <v>25739</v>
      </c>
      <c r="C15360" t="s">
        <v>26</v>
      </c>
      <c r="D15360" t="s">
        <v>27</v>
      </c>
      <c r="E15360">
        <v>1</v>
      </c>
      <c r="F15360" s="2">
        <v>590.47</v>
      </c>
      <c r="G15360" s="3">
        <v>800</v>
      </c>
      <c r="H15360" s="3">
        <v>5.9047000000000001</v>
      </c>
      <c r="I15360" s="3">
        <v>27.752090000000003</v>
      </c>
      <c r="J15360" s="3">
        <v>624.12679000000003</v>
      </c>
      <c r="K15360" s="4">
        <v>0.35</v>
      </c>
      <c r="L15360" s="73">
        <v>1133.0301726153846</v>
      </c>
    </row>
    <row r="15361" spans="1:12" x14ac:dyDescent="0.35">
      <c r="A15361" s="1" t="s">
        <v>25740</v>
      </c>
      <c r="B15361" t="s">
        <v>25741</v>
      </c>
      <c r="C15361" t="s">
        <v>21</v>
      </c>
      <c r="D15361" t="s">
        <v>22</v>
      </c>
      <c r="E15361">
        <v>1</v>
      </c>
      <c r="F15361" s="2">
        <v>16.48</v>
      </c>
      <c r="G15361" s="3">
        <v>52</v>
      </c>
      <c r="H15361" s="3">
        <v>0.1648</v>
      </c>
      <c r="I15361" s="3">
        <v>0.77456000000000003</v>
      </c>
      <c r="J15361" s="3">
        <v>17.419360000000001</v>
      </c>
      <c r="K15361" s="4">
        <v>0.34999999999999992</v>
      </c>
      <c r="L15361" s="73">
        <v>31.622838153846153</v>
      </c>
    </row>
    <row r="15362" spans="1:12" x14ac:dyDescent="0.35">
      <c r="A15362" s="1" t="s">
        <v>25742</v>
      </c>
      <c r="B15362" t="s">
        <v>25743</v>
      </c>
      <c r="C15362" t="s">
        <v>34</v>
      </c>
      <c r="D15362" t="s">
        <v>35</v>
      </c>
      <c r="E15362">
        <v>1</v>
      </c>
      <c r="F15362" s="2">
        <v>165.59</v>
      </c>
      <c r="G15362" s="3">
        <v>417</v>
      </c>
      <c r="H15362" s="3">
        <v>1.6559000000000001</v>
      </c>
      <c r="I15362" s="3">
        <v>7.7827299999999999</v>
      </c>
      <c r="J15362" s="3">
        <v>175.02862999999999</v>
      </c>
      <c r="K15362" s="4">
        <v>0.34999999999999992</v>
      </c>
      <c r="L15362" s="73">
        <v>317.74428215384614</v>
      </c>
    </row>
    <row r="15363" spans="1:12" x14ac:dyDescent="0.35">
      <c r="A15363" s="1" t="s">
        <v>25744</v>
      </c>
      <c r="B15363" t="s">
        <v>25745</v>
      </c>
      <c r="C15363" t="s">
        <v>34</v>
      </c>
      <c r="D15363" t="s">
        <v>35</v>
      </c>
      <c r="E15363">
        <v>1</v>
      </c>
      <c r="F15363" s="2">
        <v>8.6199999999999992</v>
      </c>
      <c r="G15363" s="3">
        <v>17</v>
      </c>
      <c r="H15363" s="3">
        <v>8.6199999999999999E-2</v>
      </c>
      <c r="I15363" s="3">
        <v>0.40513999999999994</v>
      </c>
      <c r="J15363" s="3">
        <v>9.1113399999999984</v>
      </c>
      <c r="K15363" s="4">
        <v>0.35</v>
      </c>
      <c r="L15363" s="73">
        <v>16.54058646153846</v>
      </c>
    </row>
    <row r="15364" spans="1:12" x14ac:dyDescent="0.35">
      <c r="A15364" s="1" t="s">
        <v>25746</v>
      </c>
      <c r="B15364" t="s">
        <v>17054</v>
      </c>
      <c r="C15364" t="s">
        <v>26</v>
      </c>
      <c r="D15364" t="s">
        <v>27</v>
      </c>
      <c r="E15364">
        <v>1</v>
      </c>
      <c r="F15364" s="2">
        <v>649.58000000000004</v>
      </c>
      <c r="G15364" s="3">
        <v>112</v>
      </c>
      <c r="H15364" s="3">
        <v>6.4958000000000009</v>
      </c>
      <c r="I15364" s="3">
        <v>30.530260000000002</v>
      </c>
      <c r="J15364" s="3">
        <v>686.60606000000007</v>
      </c>
      <c r="K15364" s="4">
        <v>0.34999999999999992</v>
      </c>
      <c r="L15364" s="73">
        <v>1246.4540781538462</v>
      </c>
    </row>
    <row r="15365" spans="1:12" x14ac:dyDescent="0.35">
      <c r="A15365" s="1" t="s">
        <v>25747</v>
      </c>
      <c r="B15365" t="s">
        <v>20856</v>
      </c>
      <c r="C15365" t="s">
        <v>34</v>
      </c>
      <c r="D15365" t="s">
        <v>35</v>
      </c>
      <c r="E15365">
        <v>1</v>
      </c>
      <c r="F15365" s="2">
        <v>597.84</v>
      </c>
      <c r="G15365" s="3">
        <v>1545</v>
      </c>
      <c r="H15365" s="3">
        <v>5.9784000000000006</v>
      </c>
      <c r="I15365" s="3">
        <v>28.098480000000002</v>
      </c>
      <c r="J15365" s="3">
        <v>631.91687999999999</v>
      </c>
      <c r="K15365" s="4">
        <v>0.35000000000000003</v>
      </c>
      <c r="L15365" s="73">
        <v>1147.1721821538461</v>
      </c>
    </row>
    <row r="15366" spans="1:12" x14ac:dyDescent="0.35">
      <c r="A15366" s="1" t="s">
        <v>25748</v>
      </c>
      <c r="B15366" t="s">
        <v>1571</v>
      </c>
      <c r="C15366" t="s">
        <v>34</v>
      </c>
      <c r="D15366" t="s">
        <v>35</v>
      </c>
      <c r="E15366">
        <v>1</v>
      </c>
      <c r="F15366" s="2">
        <v>24910.58</v>
      </c>
      <c r="G15366" s="3">
        <v>63473</v>
      </c>
      <c r="H15366" s="3">
        <v>249.10580000000002</v>
      </c>
      <c r="I15366" s="3">
        <v>1170.7972600000001</v>
      </c>
      <c r="J15366" s="3">
        <v>26330.483060000002</v>
      </c>
      <c r="K15366" s="4">
        <v>0.35</v>
      </c>
      <c r="L15366" s="73">
        <v>47799.953862769231</v>
      </c>
    </row>
    <row r="15367" spans="1:12" x14ac:dyDescent="0.35">
      <c r="A15367" s="1" t="s">
        <v>25749</v>
      </c>
      <c r="B15367" t="s">
        <v>25750</v>
      </c>
      <c r="C15367" t="s">
        <v>34</v>
      </c>
      <c r="D15367" t="s">
        <v>35</v>
      </c>
      <c r="E15367">
        <v>1</v>
      </c>
      <c r="F15367" s="2">
        <v>5113.3900000000003</v>
      </c>
      <c r="G15367" s="3">
        <v>12927</v>
      </c>
      <c r="H15367" s="3">
        <v>51.133900000000004</v>
      </c>
      <c r="I15367" s="3">
        <v>240.32933000000003</v>
      </c>
      <c r="J15367" s="3">
        <v>5404.8532300000006</v>
      </c>
      <c r="K15367" s="4">
        <v>0.35000000000000003</v>
      </c>
      <c r="L15367" s="73">
        <v>9811.8874021538486</v>
      </c>
    </row>
    <row r="15368" spans="1:12" x14ac:dyDescent="0.35">
      <c r="A15368" s="1">
        <v>42003</v>
      </c>
      <c r="B15368" t="s">
        <v>25751</v>
      </c>
      <c r="C15368" t="s">
        <v>34</v>
      </c>
      <c r="D15368" t="s">
        <v>35</v>
      </c>
      <c r="E15368">
        <v>1</v>
      </c>
      <c r="F15368" s="2">
        <v>0.46500000000000002</v>
      </c>
      <c r="G15368" s="3">
        <v>1</v>
      </c>
      <c r="H15368" s="3">
        <v>4.6500000000000005E-3</v>
      </c>
      <c r="I15368" s="3">
        <v>2.1855000000000003E-2</v>
      </c>
      <c r="J15368" s="3">
        <v>0.49150500000000003</v>
      </c>
      <c r="K15368" s="4">
        <v>0.34999999999999992</v>
      </c>
      <c r="L15368" s="73">
        <v>0.89227061538461538</v>
      </c>
    </row>
    <row r="15369" spans="1:12" x14ac:dyDescent="0.35">
      <c r="A15369" s="1" t="s">
        <v>25752</v>
      </c>
      <c r="B15369" t="s">
        <v>25753</v>
      </c>
      <c r="C15369" t="s">
        <v>363</v>
      </c>
      <c r="D15369" t="s">
        <v>364</v>
      </c>
      <c r="E15369">
        <v>1</v>
      </c>
      <c r="F15369" s="2">
        <v>2083.9499999999998</v>
      </c>
      <c r="G15369" s="3">
        <v>4173</v>
      </c>
      <c r="H15369" s="3">
        <v>20.839499999999997</v>
      </c>
      <c r="I15369" s="3">
        <v>97.945649999999986</v>
      </c>
      <c r="J15369" s="3">
        <v>2202.73515</v>
      </c>
      <c r="K15369" s="4">
        <v>0.35</v>
      </c>
      <c r="L15369" s="73">
        <v>3998.8115030769227</v>
      </c>
    </row>
    <row r="15370" spans="1:12" x14ac:dyDescent="0.35">
      <c r="A15370" s="1" t="s">
        <v>25754</v>
      </c>
      <c r="B15370" t="s">
        <v>25755</v>
      </c>
      <c r="C15370" t="s">
        <v>17</v>
      </c>
      <c r="D15370" t="s">
        <v>18</v>
      </c>
      <c r="E15370">
        <v>1</v>
      </c>
      <c r="F15370" s="2">
        <v>527.77</v>
      </c>
      <c r="G15370" s="3">
        <v>710.31</v>
      </c>
      <c r="H15370" s="3">
        <v>5.2777000000000003</v>
      </c>
      <c r="I15370" s="3">
        <v>24.80519</v>
      </c>
      <c r="J15370" s="3">
        <v>557.85289</v>
      </c>
      <c r="K15370" s="4">
        <v>0.35</v>
      </c>
      <c r="L15370" s="73">
        <v>1012.7175541538461</v>
      </c>
    </row>
    <row r="15371" spans="1:12" x14ac:dyDescent="0.35">
      <c r="A15371" s="1" t="s">
        <v>25756</v>
      </c>
      <c r="B15371" t="s">
        <v>25757</v>
      </c>
      <c r="C15371" t="s">
        <v>13</v>
      </c>
      <c r="D15371" t="s">
        <v>14</v>
      </c>
      <c r="E15371">
        <v>1</v>
      </c>
      <c r="F15371" s="2">
        <v>1005.48</v>
      </c>
      <c r="G15371" s="3">
        <v>2013</v>
      </c>
      <c r="H15371" s="3">
        <v>10.0548</v>
      </c>
      <c r="I15371" s="3">
        <v>47.257559999999998</v>
      </c>
      <c r="J15371" s="3">
        <v>1062.7923599999999</v>
      </c>
      <c r="K15371" s="4">
        <v>0.35</v>
      </c>
      <c r="L15371" s="73">
        <v>1929.3768996923075</v>
      </c>
    </row>
    <row r="15372" spans="1:12" x14ac:dyDescent="0.35">
      <c r="A15372" s="1" t="s">
        <v>25758</v>
      </c>
      <c r="B15372" t="s">
        <v>21933</v>
      </c>
      <c r="C15372" t="s">
        <v>363</v>
      </c>
      <c r="D15372" t="s">
        <v>364</v>
      </c>
      <c r="E15372">
        <v>1</v>
      </c>
      <c r="F15372" s="2">
        <v>4385.88</v>
      </c>
      <c r="G15372" s="3">
        <v>7293</v>
      </c>
      <c r="H15372" s="3">
        <v>43.858800000000002</v>
      </c>
      <c r="I15372" s="3">
        <v>206.13636</v>
      </c>
      <c r="J15372" s="3">
        <v>4635.8751600000005</v>
      </c>
      <c r="K15372" s="4">
        <v>0.35000000000000003</v>
      </c>
      <c r="L15372" s="73">
        <v>8415.8964443076929</v>
      </c>
    </row>
    <row r="15373" spans="1:12" x14ac:dyDescent="0.35">
      <c r="A15373" s="1" t="s">
        <v>25759</v>
      </c>
      <c r="B15373" t="s">
        <v>25760</v>
      </c>
      <c r="C15373" t="s">
        <v>363</v>
      </c>
      <c r="D15373" t="s">
        <v>364</v>
      </c>
      <c r="E15373">
        <v>1</v>
      </c>
      <c r="F15373" s="2">
        <v>547.88</v>
      </c>
      <c r="G15373" s="3">
        <v>14433</v>
      </c>
      <c r="H15373" s="3">
        <v>5.4787999999999997</v>
      </c>
      <c r="I15373" s="3">
        <v>25.750360000000001</v>
      </c>
      <c r="J15373" s="3">
        <v>579.10915999999997</v>
      </c>
      <c r="K15373" s="4">
        <v>0.35000000000000003</v>
      </c>
      <c r="L15373" s="73">
        <v>1051.3058596923076</v>
      </c>
    </row>
    <row r="15374" spans="1:12" x14ac:dyDescent="0.35">
      <c r="A15374" s="1" t="s">
        <v>25761</v>
      </c>
      <c r="B15374" t="s">
        <v>25761</v>
      </c>
      <c r="C15374" t="s">
        <v>363</v>
      </c>
      <c r="D15374" t="s">
        <v>364</v>
      </c>
      <c r="E15374">
        <v>1</v>
      </c>
      <c r="F15374" s="2">
        <v>599</v>
      </c>
      <c r="G15374" s="3">
        <v>1205</v>
      </c>
      <c r="H15374" s="3">
        <v>5.99</v>
      </c>
      <c r="I15374" s="3">
        <v>28.152999999999999</v>
      </c>
      <c r="J15374" s="3">
        <v>633.14300000000003</v>
      </c>
      <c r="K15374" s="4">
        <v>0.35</v>
      </c>
      <c r="L15374" s="73">
        <v>1149.3980615384614</v>
      </c>
    </row>
    <row r="15375" spans="1:12" x14ac:dyDescent="0.35">
      <c r="A15375" s="1" t="s">
        <v>25762</v>
      </c>
      <c r="B15375" t="s">
        <v>19996</v>
      </c>
      <c r="C15375" t="s">
        <v>34</v>
      </c>
      <c r="D15375" t="s">
        <v>35</v>
      </c>
      <c r="E15375">
        <v>1</v>
      </c>
      <c r="F15375" s="2">
        <v>252.74</v>
      </c>
      <c r="G15375" s="3">
        <v>618.66560000000004</v>
      </c>
      <c r="H15375" s="3">
        <v>2.5274000000000001</v>
      </c>
      <c r="I15375" s="3">
        <v>11.878780000000001</v>
      </c>
      <c r="J15375" s="3">
        <v>267.14618000000002</v>
      </c>
      <c r="K15375" s="4">
        <v>0.35</v>
      </c>
      <c r="L15375" s="73">
        <v>484.97306523076924</v>
      </c>
    </row>
    <row r="15376" spans="1:12" x14ac:dyDescent="0.35">
      <c r="A15376" s="1" t="s">
        <v>25763</v>
      </c>
      <c r="B15376" t="s">
        <v>25764</v>
      </c>
      <c r="C15376" t="s">
        <v>363</v>
      </c>
      <c r="D15376" t="s">
        <v>364</v>
      </c>
      <c r="E15376">
        <v>1</v>
      </c>
      <c r="F15376" s="2">
        <v>87.189099999999996</v>
      </c>
      <c r="G15376" s="3">
        <v>245</v>
      </c>
      <c r="H15376" s="3">
        <v>0.87189099999999997</v>
      </c>
      <c r="I15376" s="3">
        <v>4.0978877000000002</v>
      </c>
      <c r="J15376" s="3">
        <v>92.158878700000002</v>
      </c>
      <c r="K15376" s="4">
        <v>0.34999999999999992</v>
      </c>
      <c r="L15376" s="73">
        <v>167.30381056307692</v>
      </c>
    </row>
    <row r="15377" spans="1:12" x14ac:dyDescent="0.35">
      <c r="A15377" s="1" t="s">
        <v>25765</v>
      </c>
      <c r="B15377" t="s">
        <v>25766</v>
      </c>
      <c r="C15377" t="s">
        <v>26</v>
      </c>
      <c r="D15377" t="s">
        <v>27</v>
      </c>
      <c r="E15377">
        <v>1</v>
      </c>
      <c r="F15377" s="2">
        <v>584.23</v>
      </c>
      <c r="G15377" s="3">
        <v>1189</v>
      </c>
      <c r="H15377" s="3">
        <v>5.8423000000000007</v>
      </c>
      <c r="I15377" s="3">
        <v>27.45881</v>
      </c>
      <c r="J15377" s="3">
        <v>617.53111000000001</v>
      </c>
      <c r="K15377" s="4">
        <v>0.35000000000000003</v>
      </c>
      <c r="L15377" s="73">
        <v>1121.0564766153846</v>
      </c>
    </row>
    <row r="15378" spans="1:12" x14ac:dyDescent="0.35">
      <c r="A15378" s="1" t="s">
        <v>25767</v>
      </c>
      <c r="B15378" t="s">
        <v>25768</v>
      </c>
      <c r="C15378" t="s">
        <v>363</v>
      </c>
      <c r="D15378" t="s">
        <v>364</v>
      </c>
      <c r="E15378">
        <v>1</v>
      </c>
      <c r="F15378" s="2">
        <v>1055</v>
      </c>
      <c r="G15378" s="3">
        <v>1005</v>
      </c>
      <c r="H15378" s="3">
        <v>10.55</v>
      </c>
      <c r="I15378" s="3">
        <v>49.585000000000001</v>
      </c>
      <c r="J15378" s="3">
        <v>1115.135</v>
      </c>
      <c r="K15378" s="4">
        <v>0.35000000000000003</v>
      </c>
      <c r="L15378" s="73">
        <v>2024.398923076923</v>
      </c>
    </row>
    <row r="15379" spans="1:12" x14ac:dyDescent="0.35">
      <c r="A15379" s="1" t="s">
        <v>25769</v>
      </c>
      <c r="B15379" t="s">
        <v>25770</v>
      </c>
      <c r="C15379" t="s">
        <v>363</v>
      </c>
      <c r="D15379" t="s">
        <v>364</v>
      </c>
      <c r="E15379">
        <v>1</v>
      </c>
      <c r="F15379" s="2">
        <v>4159.2</v>
      </c>
      <c r="G15379" s="3">
        <v>8250</v>
      </c>
      <c r="H15379" s="3">
        <v>41.591999999999999</v>
      </c>
      <c r="I15379" s="3">
        <v>195.48239999999998</v>
      </c>
      <c r="J15379" s="3">
        <v>4396.2743999999993</v>
      </c>
      <c r="K15379" s="4">
        <v>0.34999999999999992</v>
      </c>
      <c r="L15379" s="73">
        <v>7980.9289107692293</v>
      </c>
    </row>
    <row r="15380" spans="1:12" x14ac:dyDescent="0.35">
      <c r="A15380" s="1" t="s">
        <v>25771</v>
      </c>
      <c r="B15380" t="s">
        <v>19624</v>
      </c>
      <c r="C15380" t="s">
        <v>363</v>
      </c>
      <c r="D15380" t="s">
        <v>364</v>
      </c>
      <c r="E15380">
        <v>1</v>
      </c>
      <c r="F15380" s="2">
        <v>340.4</v>
      </c>
      <c r="G15380" s="3">
        <v>740</v>
      </c>
      <c r="H15380" s="3">
        <v>3.4039999999999999</v>
      </c>
      <c r="I15380" s="3">
        <v>15.998799999999999</v>
      </c>
      <c r="J15380" s="3">
        <v>359.80279999999999</v>
      </c>
      <c r="K15380" s="4">
        <v>0.35</v>
      </c>
      <c r="L15380" s="73">
        <v>653.18046769230762</v>
      </c>
    </row>
    <row r="15381" spans="1:12" x14ac:dyDescent="0.35">
      <c r="A15381" s="1" t="s">
        <v>25772</v>
      </c>
      <c r="B15381" t="s">
        <v>1961</v>
      </c>
      <c r="C15381" t="s">
        <v>13</v>
      </c>
      <c r="D15381" t="s">
        <v>14</v>
      </c>
      <c r="E15381">
        <v>1</v>
      </c>
      <c r="F15381" s="2">
        <v>2315.88</v>
      </c>
      <c r="G15381" s="3">
        <v>4635</v>
      </c>
      <c r="H15381" s="3">
        <v>23.158800000000003</v>
      </c>
      <c r="I15381" s="3">
        <v>108.84636</v>
      </c>
      <c r="J15381" s="3">
        <v>2447.8851600000003</v>
      </c>
      <c r="K15381" s="4">
        <v>0.35</v>
      </c>
      <c r="L15381" s="73">
        <v>4443.8530596923083</v>
      </c>
    </row>
    <row r="15382" spans="1:12" x14ac:dyDescent="0.35">
      <c r="A15382" s="1" t="s">
        <v>25773</v>
      </c>
      <c r="B15382" t="s">
        <v>6884</v>
      </c>
      <c r="C15382" t="s">
        <v>13</v>
      </c>
      <c r="D15382" t="s">
        <v>14</v>
      </c>
      <c r="E15382">
        <v>1</v>
      </c>
      <c r="F15382" s="2">
        <v>120.12</v>
      </c>
      <c r="G15382" s="3">
        <v>240</v>
      </c>
      <c r="H15382" s="3">
        <v>1.2012</v>
      </c>
      <c r="I15382" s="3">
        <v>5.6456400000000002</v>
      </c>
      <c r="J15382" s="3">
        <v>126.96684</v>
      </c>
      <c r="K15382" s="4">
        <v>0.34999999999999992</v>
      </c>
      <c r="L15382" s="73">
        <v>230.49364799999998</v>
      </c>
    </row>
    <row r="15383" spans="1:12" x14ac:dyDescent="0.35">
      <c r="A15383" s="1" t="s">
        <v>25774</v>
      </c>
      <c r="B15383" t="s">
        <v>25775</v>
      </c>
      <c r="C15383" t="s">
        <v>13</v>
      </c>
      <c r="D15383" t="s">
        <v>14</v>
      </c>
      <c r="E15383">
        <v>1</v>
      </c>
      <c r="F15383" s="2">
        <v>203.28</v>
      </c>
      <c r="G15383" s="3">
        <v>406</v>
      </c>
      <c r="H15383" s="3">
        <v>2.0327999999999999</v>
      </c>
      <c r="I15383" s="3">
        <v>9.5541599999999995</v>
      </c>
      <c r="J15383" s="3">
        <v>214.86696000000001</v>
      </c>
      <c r="K15383" s="4">
        <v>0.35</v>
      </c>
      <c r="L15383" s="73">
        <v>390.06617353846156</v>
      </c>
    </row>
    <row r="15384" spans="1:12" x14ac:dyDescent="0.35">
      <c r="A15384" s="1" t="s">
        <v>25776</v>
      </c>
      <c r="B15384" t="s">
        <v>25777</v>
      </c>
      <c r="C15384" t="s">
        <v>34</v>
      </c>
      <c r="D15384" t="s">
        <v>35</v>
      </c>
      <c r="E15384">
        <v>1</v>
      </c>
      <c r="F15384" s="2">
        <v>4270.8599999999997</v>
      </c>
      <c r="G15384" s="3">
        <v>11862</v>
      </c>
      <c r="H15384" s="3">
        <v>42.708599999999997</v>
      </c>
      <c r="I15384" s="3">
        <v>200.73041999999998</v>
      </c>
      <c r="J15384" s="3">
        <v>4514.2990199999995</v>
      </c>
      <c r="K15384" s="4">
        <v>0.35000000000000003</v>
      </c>
      <c r="L15384" s="73">
        <v>8195.1889901538452</v>
      </c>
    </row>
    <row r="15385" spans="1:12" x14ac:dyDescent="0.35">
      <c r="A15385" s="1" t="s">
        <v>25778</v>
      </c>
      <c r="B15385" t="s">
        <v>25779</v>
      </c>
      <c r="C15385" t="s">
        <v>34</v>
      </c>
      <c r="D15385" t="s">
        <v>35</v>
      </c>
      <c r="E15385">
        <v>1</v>
      </c>
      <c r="F15385" s="2">
        <v>25.989599999999999</v>
      </c>
      <c r="G15385" s="3">
        <v>156</v>
      </c>
      <c r="H15385" s="3">
        <v>0.25989600000000002</v>
      </c>
      <c r="I15385" s="3">
        <v>1.2215111999999999</v>
      </c>
      <c r="J15385" s="3">
        <v>27.471007199999999</v>
      </c>
      <c r="K15385" s="4">
        <v>0.35</v>
      </c>
      <c r="L15385" s="73">
        <v>49.870443839999993</v>
      </c>
    </row>
    <row r="15386" spans="1:12" x14ac:dyDescent="0.35">
      <c r="A15386" s="1" t="s">
        <v>25780</v>
      </c>
      <c r="B15386" t="s">
        <v>25781</v>
      </c>
      <c r="C15386" t="s">
        <v>26</v>
      </c>
      <c r="D15386" t="s">
        <v>27</v>
      </c>
      <c r="E15386">
        <v>1</v>
      </c>
      <c r="F15386" s="2">
        <v>2380</v>
      </c>
      <c r="G15386" s="3">
        <v>4834</v>
      </c>
      <c r="H15386" s="3">
        <v>23.8</v>
      </c>
      <c r="I15386" s="3">
        <v>111.86</v>
      </c>
      <c r="J15386" s="3">
        <v>2515.6600000000003</v>
      </c>
      <c r="K15386" s="4">
        <v>0.35000000000000003</v>
      </c>
      <c r="L15386" s="73">
        <v>4566.8904615384618</v>
      </c>
    </row>
    <row r="15387" spans="1:12" x14ac:dyDescent="0.35">
      <c r="A15387" s="1" t="s">
        <v>25782</v>
      </c>
      <c r="B15387" t="s">
        <v>25783</v>
      </c>
      <c r="C15387" t="s">
        <v>363</v>
      </c>
      <c r="D15387" t="s">
        <v>364</v>
      </c>
      <c r="E15387">
        <v>1</v>
      </c>
      <c r="F15387" s="2">
        <v>399.28</v>
      </c>
      <c r="G15387" s="3">
        <v>872.65</v>
      </c>
      <c r="H15387" s="3">
        <v>3.9927999999999999</v>
      </c>
      <c r="I15387" s="3">
        <v>18.766159999999999</v>
      </c>
      <c r="J15387" s="3">
        <v>422.03895999999997</v>
      </c>
      <c r="K15387" s="4">
        <v>0.34999999999999992</v>
      </c>
      <c r="L15387" s="73">
        <v>766.16303507692294</v>
      </c>
    </row>
    <row r="15388" spans="1:12" x14ac:dyDescent="0.35">
      <c r="A15388" s="1" t="s">
        <v>25784</v>
      </c>
      <c r="B15388" t="s">
        <v>25785</v>
      </c>
      <c r="C15388" t="s">
        <v>34</v>
      </c>
      <c r="D15388" t="s">
        <v>35</v>
      </c>
      <c r="E15388">
        <v>1</v>
      </c>
      <c r="F15388" s="2">
        <v>19</v>
      </c>
      <c r="G15388" s="3">
        <v>67.760000000000005</v>
      </c>
      <c r="H15388" s="3">
        <v>0.19</v>
      </c>
      <c r="I15388" s="3">
        <v>0.89300000000000002</v>
      </c>
      <c r="J15388" s="3">
        <v>20.083000000000002</v>
      </c>
      <c r="K15388" s="4">
        <v>0.35000000000000003</v>
      </c>
      <c r="L15388" s="73">
        <v>36.458369230769236</v>
      </c>
    </row>
    <row r="15389" spans="1:12" x14ac:dyDescent="0.35">
      <c r="A15389" s="1" t="s">
        <v>25786</v>
      </c>
      <c r="B15389" t="s">
        <v>25787</v>
      </c>
      <c r="C15389" t="s">
        <v>363</v>
      </c>
      <c r="D15389" t="s">
        <v>364</v>
      </c>
      <c r="E15389">
        <v>1</v>
      </c>
      <c r="F15389" s="2">
        <v>167.44</v>
      </c>
      <c r="G15389" s="3">
        <v>436.33</v>
      </c>
      <c r="H15389" s="3">
        <v>1.6744000000000001</v>
      </c>
      <c r="I15389" s="3">
        <v>7.8696799999999998</v>
      </c>
      <c r="J15389" s="3">
        <v>176.98407999999998</v>
      </c>
      <c r="K15389" s="4">
        <v>0.35</v>
      </c>
      <c r="L15389" s="73">
        <v>321.29417599999994</v>
      </c>
    </row>
    <row r="15390" spans="1:12" x14ac:dyDescent="0.35">
      <c r="A15390" s="1" t="s">
        <v>25788</v>
      </c>
      <c r="B15390" t="s">
        <v>1575</v>
      </c>
      <c r="C15390" t="s">
        <v>34</v>
      </c>
      <c r="D15390" t="s">
        <v>35</v>
      </c>
      <c r="E15390">
        <v>1</v>
      </c>
      <c r="F15390" s="2">
        <v>29401.22</v>
      </c>
      <c r="G15390" s="3">
        <v>81660</v>
      </c>
      <c r="H15390" s="3">
        <v>294.01220000000001</v>
      </c>
      <c r="I15390" s="3">
        <v>1381.85734</v>
      </c>
      <c r="J15390" s="3">
        <v>31077.089540000001</v>
      </c>
      <c r="K15390" s="4">
        <v>0.35000000000000003</v>
      </c>
      <c r="L15390" s="73">
        <v>56416.870241846154</v>
      </c>
    </row>
    <row r="15391" spans="1:12" x14ac:dyDescent="0.35">
      <c r="A15391" s="1" t="s">
        <v>25789</v>
      </c>
      <c r="B15391" t="s">
        <v>25790</v>
      </c>
      <c r="C15391" t="s">
        <v>363</v>
      </c>
      <c r="D15391" t="s">
        <v>364</v>
      </c>
      <c r="E15391">
        <v>1</v>
      </c>
      <c r="F15391" s="2">
        <v>90.74</v>
      </c>
      <c r="G15391" s="3">
        <v>182</v>
      </c>
      <c r="H15391" s="3">
        <v>0.90739999999999998</v>
      </c>
      <c r="I15391" s="3">
        <v>4.26478</v>
      </c>
      <c r="J15391" s="3">
        <v>95.912179999999992</v>
      </c>
      <c r="K15391" s="4">
        <v>0.35000000000000003</v>
      </c>
      <c r="L15391" s="73">
        <v>174.11749599999999</v>
      </c>
    </row>
    <row r="15392" spans="1:12" x14ac:dyDescent="0.35">
      <c r="A15392" s="1" t="s">
        <v>25791</v>
      </c>
      <c r="B15392" t="s">
        <v>25792</v>
      </c>
      <c r="C15392" t="s">
        <v>363</v>
      </c>
      <c r="D15392" t="s">
        <v>364</v>
      </c>
      <c r="E15392">
        <v>1</v>
      </c>
      <c r="F15392" s="2">
        <v>167.78</v>
      </c>
      <c r="G15392" s="3">
        <v>336</v>
      </c>
      <c r="H15392" s="3">
        <v>1.6778</v>
      </c>
      <c r="I15392" s="3">
        <v>7.8856599999999997</v>
      </c>
      <c r="J15392" s="3">
        <v>177.34345999999999</v>
      </c>
      <c r="K15392" s="4">
        <v>0.35</v>
      </c>
      <c r="L15392" s="73">
        <v>321.94658892307689</v>
      </c>
    </row>
    <row r="15393" spans="1:12" x14ac:dyDescent="0.35">
      <c r="A15393" s="1" t="s">
        <v>25793</v>
      </c>
      <c r="B15393" t="s">
        <v>13679</v>
      </c>
      <c r="C15393" t="s">
        <v>34</v>
      </c>
      <c r="D15393" t="s">
        <v>35</v>
      </c>
      <c r="E15393">
        <v>1</v>
      </c>
      <c r="F15393" s="2">
        <v>86.7</v>
      </c>
      <c r="G15393" s="3">
        <v>232</v>
      </c>
      <c r="H15393" s="3">
        <v>0.86699999999999999</v>
      </c>
      <c r="I15393" s="3">
        <v>4.0749000000000004</v>
      </c>
      <c r="J15393" s="3">
        <v>91.641900000000007</v>
      </c>
      <c r="K15393" s="4">
        <v>0.35</v>
      </c>
      <c r="L15393" s="73">
        <v>166.36529538461539</v>
      </c>
    </row>
    <row r="15394" spans="1:12" x14ac:dyDescent="0.35">
      <c r="A15394" s="1" t="s">
        <v>25794</v>
      </c>
      <c r="B15394" t="s">
        <v>25795</v>
      </c>
      <c r="C15394" t="s">
        <v>363</v>
      </c>
      <c r="D15394" t="s">
        <v>364</v>
      </c>
      <c r="E15394">
        <v>1</v>
      </c>
      <c r="F15394" s="2">
        <v>155.08000000000001</v>
      </c>
      <c r="G15394" s="3">
        <v>299.61</v>
      </c>
      <c r="H15394" s="3">
        <v>1.5508000000000002</v>
      </c>
      <c r="I15394" s="3">
        <v>7.2887600000000008</v>
      </c>
      <c r="J15394" s="3">
        <v>163.91956000000002</v>
      </c>
      <c r="K15394" s="4">
        <v>0.35</v>
      </c>
      <c r="L15394" s="73">
        <v>297.57704738461541</v>
      </c>
    </row>
    <row r="15395" spans="1:12" x14ac:dyDescent="0.35">
      <c r="A15395" s="1" t="s">
        <v>25796</v>
      </c>
      <c r="B15395" t="s">
        <v>21492</v>
      </c>
      <c r="C15395" t="s">
        <v>363</v>
      </c>
      <c r="D15395" t="s">
        <v>364</v>
      </c>
      <c r="E15395">
        <v>1</v>
      </c>
      <c r="F15395" s="2">
        <v>464.18</v>
      </c>
      <c r="G15395" s="3">
        <v>930</v>
      </c>
      <c r="H15395" s="3">
        <v>4.6417999999999999</v>
      </c>
      <c r="I15395" s="3">
        <v>21.816459999999999</v>
      </c>
      <c r="J15395" s="3">
        <v>490.63826</v>
      </c>
      <c r="K15395" s="4">
        <v>0.35</v>
      </c>
      <c r="L15395" s="73">
        <v>890.69714892307684</v>
      </c>
    </row>
    <row r="15396" spans="1:12" x14ac:dyDescent="0.35">
      <c r="A15396" s="1" t="s">
        <v>25797</v>
      </c>
      <c r="B15396" t="s">
        <v>23089</v>
      </c>
      <c r="C15396" t="s">
        <v>13</v>
      </c>
      <c r="D15396" t="s">
        <v>14</v>
      </c>
      <c r="E15396">
        <v>1</v>
      </c>
      <c r="F15396" s="2">
        <v>66.36</v>
      </c>
      <c r="G15396" s="3">
        <v>132</v>
      </c>
      <c r="H15396" s="3">
        <v>0.66359999999999997</v>
      </c>
      <c r="I15396" s="3">
        <v>3.1189200000000001</v>
      </c>
      <c r="J15396" s="3">
        <v>70.142520000000005</v>
      </c>
      <c r="K15396" s="4">
        <v>0.35</v>
      </c>
      <c r="L15396" s="73">
        <v>127.33565169230769</v>
      </c>
    </row>
    <row r="15397" spans="1:12" x14ac:dyDescent="0.35">
      <c r="A15397" s="1" t="s">
        <v>25798</v>
      </c>
      <c r="B15397" t="s">
        <v>25799</v>
      </c>
      <c r="C15397" t="s">
        <v>34</v>
      </c>
      <c r="D15397" t="s">
        <v>35</v>
      </c>
      <c r="E15397">
        <v>1</v>
      </c>
      <c r="F15397" s="2">
        <v>16116.41</v>
      </c>
      <c r="G15397" s="3">
        <v>41832</v>
      </c>
      <c r="H15397" s="3">
        <v>161.16409999999999</v>
      </c>
      <c r="I15397" s="3">
        <v>757.47127</v>
      </c>
      <c r="J15397" s="3">
        <v>17035.04537</v>
      </c>
      <c r="K15397" s="4">
        <v>0.35</v>
      </c>
      <c r="L15397" s="73">
        <v>30925.15928707692</v>
      </c>
    </row>
    <row r="15398" spans="1:12" x14ac:dyDescent="0.35">
      <c r="A15398" s="1" t="s">
        <v>25800</v>
      </c>
      <c r="B15398" t="s">
        <v>23814</v>
      </c>
      <c r="C15398" t="s">
        <v>363</v>
      </c>
      <c r="D15398" t="s">
        <v>364</v>
      </c>
      <c r="E15398">
        <v>1</v>
      </c>
      <c r="F15398" s="2">
        <v>546.09</v>
      </c>
      <c r="G15398" s="3">
        <v>1185.4864</v>
      </c>
      <c r="H15398" s="3">
        <v>5.4609000000000005</v>
      </c>
      <c r="I15398" s="3">
        <v>25.666230000000002</v>
      </c>
      <c r="J15398" s="3">
        <v>577.21713000000011</v>
      </c>
      <c r="K15398" s="4">
        <v>0.34999999999999992</v>
      </c>
      <c r="L15398" s="73">
        <v>1047.8710975384615</v>
      </c>
    </row>
    <row r="15399" spans="1:12" x14ac:dyDescent="0.35">
      <c r="A15399" s="1" t="s">
        <v>25801</v>
      </c>
      <c r="B15399" t="s">
        <v>25802</v>
      </c>
      <c r="C15399" t="s">
        <v>34</v>
      </c>
      <c r="D15399" t="s">
        <v>35</v>
      </c>
      <c r="E15399">
        <v>1</v>
      </c>
      <c r="F15399" s="2">
        <v>22.68</v>
      </c>
      <c r="G15399" s="3">
        <v>60</v>
      </c>
      <c r="H15399" s="3">
        <v>0.2268</v>
      </c>
      <c r="I15399" s="3">
        <v>1.06596</v>
      </c>
      <c r="J15399" s="3">
        <v>23.972760000000001</v>
      </c>
      <c r="K15399" s="4">
        <v>0.35</v>
      </c>
      <c r="L15399" s="73">
        <v>43.519779692307694</v>
      </c>
    </row>
    <row r="15400" spans="1:12" x14ac:dyDescent="0.35">
      <c r="A15400" s="1" t="s">
        <v>25803</v>
      </c>
      <c r="B15400" t="s">
        <v>3142</v>
      </c>
      <c r="C15400" t="s">
        <v>13</v>
      </c>
      <c r="D15400" t="s">
        <v>14</v>
      </c>
      <c r="E15400">
        <v>1</v>
      </c>
      <c r="F15400" s="2">
        <v>3009.72</v>
      </c>
      <c r="G15400" s="3">
        <v>6024</v>
      </c>
      <c r="H15400" s="3">
        <v>30.097199999999997</v>
      </c>
      <c r="I15400" s="3">
        <v>141.45684</v>
      </c>
      <c r="J15400" s="3">
        <v>3181.2740399999998</v>
      </c>
      <c r="K15400" s="4">
        <v>0.34999999999999992</v>
      </c>
      <c r="L15400" s="73">
        <v>5775.2359495384608</v>
      </c>
    </row>
    <row r="15401" spans="1:12" x14ac:dyDescent="0.35">
      <c r="A15401" s="1" t="s">
        <v>25804</v>
      </c>
      <c r="B15401" t="s">
        <v>21076</v>
      </c>
      <c r="C15401" t="s">
        <v>363</v>
      </c>
      <c r="D15401" t="s">
        <v>364</v>
      </c>
      <c r="E15401">
        <v>1</v>
      </c>
      <c r="F15401" s="2">
        <v>19.186399999999999</v>
      </c>
      <c r="G15401" s="3">
        <v>40</v>
      </c>
      <c r="H15401" s="3">
        <v>0.19186400000000001</v>
      </c>
      <c r="I15401" s="3">
        <v>0.90176079999999992</v>
      </c>
      <c r="J15401" s="3">
        <v>20.2800248</v>
      </c>
      <c r="K15401" s="4">
        <v>0.35</v>
      </c>
      <c r="L15401" s="73">
        <v>36.816045021538457</v>
      </c>
    </row>
    <row r="15402" spans="1:12" x14ac:dyDescent="0.35">
      <c r="A15402" s="1" t="s">
        <v>25805</v>
      </c>
      <c r="B15402" t="s">
        <v>25806</v>
      </c>
      <c r="C15402" t="s">
        <v>363</v>
      </c>
      <c r="D15402" t="s">
        <v>364</v>
      </c>
      <c r="E15402">
        <v>1</v>
      </c>
      <c r="F15402" s="2">
        <v>1390</v>
      </c>
      <c r="G15402" s="3">
        <v>2295</v>
      </c>
      <c r="H15402" s="3">
        <v>13.9</v>
      </c>
      <c r="I15402" s="3">
        <v>65.33</v>
      </c>
      <c r="J15402" s="3">
        <v>1469.23</v>
      </c>
      <c r="K15402" s="4">
        <v>0.34999999999999992</v>
      </c>
      <c r="L15402" s="73">
        <v>2667.2175384615384</v>
      </c>
    </row>
    <row r="15403" spans="1:12" x14ac:dyDescent="0.35">
      <c r="A15403" s="1" t="s">
        <v>25807</v>
      </c>
      <c r="B15403" t="s">
        <v>20912</v>
      </c>
      <c r="C15403" t="s">
        <v>34</v>
      </c>
      <c r="D15403" t="s">
        <v>35</v>
      </c>
      <c r="E15403">
        <v>1</v>
      </c>
      <c r="F15403" s="2">
        <v>23106.55</v>
      </c>
      <c r="G15403" s="3">
        <v>50619</v>
      </c>
      <c r="H15403" s="3">
        <v>231.06549999999999</v>
      </c>
      <c r="I15403" s="3">
        <v>1086.00785</v>
      </c>
      <c r="J15403" s="3">
        <v>24423.623350000002</v>
      </c>
      <c r="K15403" s="4">
        <v>0.35000000000000003</v>
      </c>
      <c r="L15403" s="73">
        <v>44338.270081538467</v>
      </c>
    </row>
    <row r="15404" spans="1:12" x14ac:dyDescent="0.35">
      <c r="A15404" s="1" t="s">
        <v>25808</v>
      </c>
      <c r="B15404" t="s">
        <v>25809</v>
      </c>
      <c r="C15404" t="s">
        <v>363</v>
      </c>
      <c r="D15404" t="s">
        <v>364</v>
      </c>
      <c r="E15404">
        <v>1</v>
      </c>
      <c r="F15404" s="2">
        <v>185.57</v>
      </c>
      <c r="G15404" s="3">
        <v>363</v>
      </c>
      <c r="H15404" s="3">
        <v>1.8556999999999999</v>
      </c>
      <c r="I15404" s="3">
        <v>8.7217900000000004</v>
      </c>
      <c r="J15404" s="3">
        <v>196.14749</v>
      </c>
      <c r="K15404" s="4">
        <v>0.35</v>
      </c>
      <c r="L15404" s="73">
        <v>356.08313569230768</v>
      </c>
    </row>
    <row r="15405" spans="1:12" x14ac:dyDescent="0.35">
      <c r="A15405" s="1" t="s">
        <v>25810</v>
      </c>
      <c r="B15405" t="s">
        <v>1571</v>
      </c>
      <c r="C15405" t="s">
        <v>34</v>
      </c>
      <c r="D15405" t="s">
        <v>35</v>
      </c>
      <c r="E15405">
        <v>1</v>
      </c>
      <c r="F15405" s="2">
        <v>25384.59</v>
      </c>
      <c r="G15405" s="3">
        <v>70503</v>
      </c>
      <c r="H15405" s="3">
        <v>253.8459</v>
      </c>
      <c r="I15405" s="3">
        <v>1193.07573</v>
      </c>
      <c r="J15405" s="3">
        <v>26831.511630000001</v>
      </c>
      <c r="K15405" s="4">
        <v>0.35</v>
      </c>
      <c r="L15405" s="73">
        <v>48709.513420615389</v>
      </c>
    </row>
    <row r="15406" spans="1:12" x14ac:dyDescent="0.35">
      <c r="A15406" s="1" t="s">
        <v>25811</v>
      </c>
      <c r="B15406" t="s">
        <v>25812</v>
      </c>
      <c r="C15406" t="s">
        <v>34</v>
      </c>
      <c r="D15406" t="s">
        <v>35</v>
      </c>
      <c r="E15406">
        <v>1</v>
      </c>
      <c r="F15406" s="2">
        <v>10864.14</v>
      </c>
      <c r="G15406" s="3">
        <v>29118</v>
      </c>
      <c r="H15406" s="3">
        <v>108.64139999999999</v>
      </c>
      <c r="I15406" s="3">
        <v>510.61457999999999</v>
      </c>
      <c r="J15406" s="3">
        <v>11483.395979999999</v>
      </c>
      <c r="K15406" s="4">
        <v>0.34999999999999992</v>
      </c>
      <c r="L15406" s="73">
        <v>20846.780394461533</v>
      </c>
    </row>
    <row r="15407" spans="1:12" x14ac:dyDescent="0.35">
      <c r="A15407" s="1" t="s">
        <v>25813</v>
      </c>
      <c r="B15407" t="s">
        <v>25814</v>
      </c>
      <c r="C15407" t="s">
        <v>363</v>
      </c>
      <c r="D15407" t="s">
        <v>364</v>
      </c>
      <c r="E15407">
        <v>1</v>
      </c>
      <c r="F15407" s="2">
        <v>51</v>
      </c>
      <c r="G15407" s="3">
        <v>129</v>
      </c>
      <c r="H15407" s="3">
        <v>0.51</v>
      </c>
      <c r="I15407" s="3">
        <v>2.3969999999999998</v>
      </c>
      <c r="J15407" s="3">
        <v>53.906999999999996</v>
      </c>
      <c r="K15407" s="4">
        <v>0.35</v>
      </c>
      <c r="L15407" s="73">
        <v>97.861938461538458</v>
      </c>
    </row>
    <row r="15408" spans="1:12" x14ac:dyDescent="0.35">
      <c r="A15408" s="1" t="s">
        <v>25815</v>
      </c>
      <c r="B15408" t="s">
        <v>25816</v>
      </c>
      <c r="C15408" t="s">
        <v>13</v>
      </c>
      <c r="D15408" t="s">
        <v>14</v>
      </c>
      <c r="E15408">
        <v>1</v>
      </c>
      <c r="F15408" s="2">
        <v>63</v>
      </c>
      <c r="G15408" s="3">
        <v>125</v>
      </c>
      <c r="H15408" s="3">
        <v>0.63</v>
      </c>
      <c r="I15408" s="3">
        <v>2.9609999999999999</v>
      </c>
      <c r="J15408" s="3">
        <v>66.591000000000008</v>
      </c>
      <c r="K15408" s="4">
        <v>0.35000000000000003</v>
      </c>
      <c r="L15408" s="73">
        <v>120.88827692307694</v>
      </c>
    </row>
    <row r="15409" spans="1:12" x14ac:dyDescent="0.35">
      <c r="A15409" s="1" t="s">
        <v>25817</v>
      </c>
      <c r="B15409" t="s">
        <v>25818</v>
      </c>
      <c r="C15409" t="s">
        <v>34</v>
      </c>
      <c r="D15409" t="s">
        <v>35</v>
      </c>
      <c r="E15409">
        <v>1</v>
      </c>
      <c r="F15409" s="2">
        <v>45.89</v>
      </c>
      <c r="G15409" s="3">
        <v>123</v>
      </c>
      <c r="H15409" s="3">
        <v>0.45890000000000003</v>
      </c>
      <c r="I15409" s="3">
        <v>2.1568300000000002</v>
      </c>
      <c r="J15409" s="3">
        <v>48.50573</v>
      </c>
      <c r="K15409" s="4">
        <v>0.35000000000000003</v>
      </c>
      <c r="L15409" s="73">
        <v>88.056556</v>
      </c>
    </row>
    <row r="15410" spans="1:12" x14ac:dyDescent="0.35">
      <c r="A15410" s="1" t="s">
        <v>25819</v>
      </c>
      <c r="B15410" t="s">
        <v>25820</v>
      </c>
      <c r="C15410" t="s">
        <v>363</v>
      </c>
      <c r="D15410" t="s">
        <v>364</v>
      </c>
      <c r="E15410">
        <v>1</v>
      </c>
      <c r="F15410" s="2">
        <v>735.54</v>
      </c>
      <c r="G15410" s="3">
        <v>1599</v>
      </c>
      <c r="H15410" s="3">
        <v>7.3553999999999995</v>
      </c>
      <c r="I15410" s="3">
        <v>34.57038</v>
      </c>
      <c r="J15410" s="3">
        <v>777.46578</v>
      </c>
      <c r="K15410" s="4">
        <v>0.35000000000000003</v>
      </c>
      <c r="L15410" s="73">
        <v>1411.399416</v>
      </c>
    </row>
    <row r="15411" spans="1:12" x14ac:dyDescent="0.35">
      <c r="A15411" s="1" t="s">
        <v>25821</v>
      </c>
      <c r="B15411" t="s">
        <v>19609</v>
      </c>
      <c r="C15411" t="s">
        <v>34</v>
      </c>
      <c r="D15411" t="s">
        <v>35</v>
      </c>
      <c r="E15411">
        <v>1</v>
      </c>
      <c r="F15411" s="2">
        <v>5203.4399999999996</v>
      </c>
      <c r="G15411" s="3">
        <v>13956</v>
      </c>
      <c r="H15411" s="3">
        <v>52.034399999999998</v>
      </c>
      <c r="I15411" s="3">
        <v>244.56168</v>
      </c>
      <c r="J15411" s="3">
        <v>5500.0360799999989</v>
      </c>
      <c r="K15411" s="4">
        <v>0.35</v>
      </c>
      <c r="L15411" s="73">
        <v>9984.6808836923046</v>
      </c>
    </row>
    <row r="15412" spans="1:12" x14ac:dyDescent="0.35">
      <c r="A15412" s="1" t="s">
        <v>25822</v>
      </c>
      <c r="B15412" t="s">
        <v>20912</v>
      </c>
      <c r="C15412" t="s">
        <v>34</v>
      </c>
      <c r="D15412" t="s">
        <v>35</v>
      </c>
      <c r="E15412">
        <v>1</v>
      </c>
      <c r="F15412" s="2">
        <v>22665.29</v>
      </c>
      <c r="G15412" s="3">
        <v>49652</v>
      </c>
      <c r="H15412" s="3">
        <v>226.65290000000002</v>
      </c>
      <c r="I15412" s="3">
        <v>1065.26863</v>
      </c>
      <c r="J15412" s="3">
        <v>23957.21153</v>
      </c>
      <c r="K15412" s="4">
        <v>0.34999999999999992</v>
      </c>
      <c r="L15412" s="73">
        <v>43491.553239076922</v>
      </c>
    </row>
    <row r="15413" spans="1:12" x14ac:dyDescent="0.35">
      <c r="A15413" s="1" t="s">
        <v>25823</v>
      </c>
      <c r="B15413" t="s">
        <v>25824</v>
      </c>
      <c r="C15413" t="s">
        <v>363</v>
      </c>
      <c r="D15413" t="s">
        <v>364</v>
      </c>
      <c r="E15413">
        <v>1</v>
      </c>
      <c r="F15413" s="2">
        <v>128.89250000000001</v>
      </c>
      <c r="G15413" s="3">
        <v>491</v>
      </c>
      <c r="H15413" s="3">
        <v>1.2889250000000001</v>
      </c>
      <c r="I15413" s="3">
        <v>6.0579475000000009</v>
      </c>
      <c r="J15413" s="3">
        <v>136.23937250000003</v>
      </c>
      <c r="K15413" s="4">
        <v>0.35</v>
      </c>
      <c r="L15413" s="73">
        <v>247.32686084615389</v>
      </c>
    </row>
    <row r="15414" spans="1:12" x14ac:dyDescent="0.35">
      <c r="A15414" s="1" t="s">
        <v>25825</v>
      </c>
      <c r="B15414" t="s">
        <v>25826</v>
      </c>
      <c r="C15414" t="s">
        <v>26</v>
      </c>
      <c r="D15414" t="s">
        <v>27</v>
      </c>
      <c r="E15414">
        <v>1</v>
      </c>
      <c r="F15414" s="2">
        <v>15.26</v>
      </c>
      <c r="G15414" s="3">
        <v>31.86</v>
      </c>
      <c r="H15414" s="3">
        <v>0.15260000000000001</v>
      </c>
      <c r="I15414" s="3">
        <v>0.71721999999999997</v>
      </c>
      <c r="J15414" s="3">
        <v>16.129819999999999</v>
      </c>
      <c r="K15414" s="4">
        <v>0.34999999999999992</v>
      </c>
      <c r="L15414" s="73">
        <v>29.281827076923072</v>
      </c>
    </row>
    <row r="15415" spans="1:12" x14ac:dyDescent="0.35">
      <c r="A15415" s="1" t="s">
        <v>25827</v>
      </c>
      <c r="B15415" t="s">
        <v>25828</v>
      </c>
      <c r="C15415" t="s">
        <v>363</v>
      </c>
      <c r="D15415" t="s">
        <v>364</v>
      </c>
      <c r="E15415">
        <v>1</v>
      </c>
      <c r="F15415" s="2">
        <v>2370</v>
      </c>
      <c r="G15415" s="3">
        <v>1328</v>
      </c>
      <c r="H15415" s="3">
        <v>23.7</v>
      </c>
      <c r="I15415" s="3">
        <v>111.39</v>
      </c>
      <c r="J15415" s="3">
        <v>2505.0899999999997</v>
      </c>
      <c r="K15415" s="4">
        <v>0.35</v>
      </c>
      <c r="L15415" s="73">
        <v>4547.7018461538455</v>
      </c>
    </row>
    <row r="15416" spans="1:12" x14ac:dyDescent="0.35">
      <c r="A15416" s="1" t="s">
        <v>25829</v>
      </c>
      <c r="B15416" t="s">
        <v>25830</v>
      </c>
      <c r="C15416" t="s">
        <v>21</v>
      </c>
      <c r="D15416" t="s">
        <v>22</v>
      </c>
      <c r="E15416">
        <v>1</v>
      </c>
      <c r="F15416" s="2">
        <v>2499</v>
      </c>
      <c r="G15416" s="3">
        <v>6332</v>
      </c>
      <c r="H15416" s="3">
        <v>24.990000000000002</v>
      </c>
      <c r="I15416" s="3">
        <v>117.453</v>
      </c>
      <c r="J15416" s="3">
        <v>2641.4429999999998</v>
      </c>
      <c r="K15416" s="4">
        <v>0.35000000000000003</v>
      </c>
      <c r="L15416" s="73">
        <v>4795.2349846153838</v>
      </c>
    </row>
    <row r="15417" spans="1:12" x14ac:dyDescent="0.35">
      <c r="A15417" s="1" t="s">
        <v>25831</v>
      </c>
      <c r="B15417" t="s">
        <v>25832</v>
      </c>
      <c r="C15417" t="s">
        <v>363</v>
      </c>
      <c r="D15417" t="s">
        <v>364</v>
      </c>
      <c r="E15417">
        <v>1</v>
      </c>
      <c r="F15417" s="2">
        <v>134.74</v>
      </c>
      <c r="G15417" s="3">
        <v>269</v>
      </c>
      <c r="H15417" s="3">
        <v>1.3474000000000002</v>
      </c>
      <c r="I15417" s="3">
        <v>6.3327800000000005</v>
      </c>
      <c r="J15417" s="3">
        <v>142.42018000000002</v>
      </c>
      <c r="K15417" s="4">
        <v>0.35</v>
      </c>
      <c r="L15417" s="73">
        <v>258.54740369230768</v>
      </c>
    </row>
    <row r="15418" spans="1:12" x14ac:dyDescent="0.35">
      <c r="A15418" s="1" t="s">
        <v>25833</v>
      </c>
      <c r="B15418" t="s">
        <v>25834</v>
      </c>
      <c r="C15418" t="s">
        <v>363</v>
      </c>
      <c r="D15418" t="s">
        <v>364</v>
      </c>
      <c r="E15418">
        <v>1</v>
      </c>
      <c r="F15418" s="2">
        <v>65.023799999999994</v>
      </c>
      <c r="G15418" s="3">
        <v>135</v>
      </c>
      <c r="H15418" s="3">
        <v>0.65023799999999998</v>
      </c>
      <c r="I15418" s="3">
        <v>3.0561185999999996</v>
      </c>
      <c r="J15418" s="3">
        <v>68.730156600000001</v>
      </c>
      <c r="K15418" s="4">
        <v>0.35000000000000003</v>
      </c>
      <c r="L15418" s="73">
        <v>124.77166890461538</v>
      </c>
    </row>
    <row r="15419" spans="1:12" x14ac:dyDescent="0.35">
      <c r="A15419" s="1" t="s">
        <v>25835</v>
      </c>
      <c r="B15419" t="s">
        <v>25836</v>
      </c>
      <c r="C15419" t="s">
        <v>13</v>
      </c>
      <c r="D15419" t="s">
        <v>14</v>
      </c>
      <c r="E15419">
        <v>1</v>
      </c>
      <c r="F15419" s="2">
        <v>246.96</v>
      </c>
      <c r="G15419" s="3">
        <v>492</v>
      </c>
      <c r="H15419" s="3">
        <v>2.4696000000000002</v>
      </c>
      <c r="I15419" s="3">
        <v>11.60712</v>
      </c>
      <c r="J15419" s="3">
        <v>261.03672</v>
      </c>
      <c r="K15419" s="4">
        <v>0.35</v>
      </c>
      <c r="L15419" s="73">
        <v>473.88204553846151</v>
      </c>
    </row>
    <row r="15420" spans="1:12" x14ac:dyDescent="0.35">
      <c r="A15420" s="1">
        <v>173851</v>
      </c>
      <c r="B15420" t="s">
        <v>25837</v>
      </c>
      <c r="C15420" t="s">
        <v>363</v>
      </c>
      <c r="D15420" t="s">
        <v>364</v>
      </c>
      <c r="E15420">
        <v>1</v>
      </c>
      <c r="F15420" s="2">
        <v>45</v>
      </c>
      <c r="G15420" s="3">
        <v>465.09</v>
      </c>
      <c r="H15420" s="3">
        <v>0.45</v>
      </c>
      <c r="I15420" s="3">
        <v>2.1150000000000002</v>
      </c>
      <c r="J15420" s="3">
        <v>47.565000000000005</v>
      </c>
      <c r="K15420" s="4">
        <v>0.35000000000000003</v>
      </c>
      <c r="L15420" s="73">
        <v>86.34876923076925</v>
      </c>
    </row>
    <row r="15421" spans="1:12" x14ac:dyDescent="0.35">
      <c r="A15421" s="1" t="s">
        <v>25838</v>
      </c>
      <c r="B15421" t="s">
        <v>7006</v>
      </c>
      <c r="C15421" t="s">
        <v>13</v>
      </c>
      <c r="D15421" t="s">
        <v>14</v>
      </c>
      <c r="E15421">
        <v>1</v>
      </c>
      <c r="F15421" s="2">
        <v>525</v>
      </c>
      <c r="G15421" s="3">
        <v>1050</v>
      </c>
      <c r="H15421" s="3">
        <v>5.25</v>
      </c>
      <c r="I15421" s="3">
        <v>24.675000000000001</v>
      </c>
      <c r="J15421" s="3">
        <v>554.92499999999995</v>
      </c>
      <c r="K15421" s="4">
        <v>0.35000000000000003</v>
      </c>
      <c r="L15421" s="73">
        <v>1007.4023076923077</v>
      </c>
    </row>
    <row r="15422" spans="1:12" x14ac:dyDescent="0.35">
      <c r="A15422" s="1" t="s">
        <v>25839</v>
      </c>
      <c r="B15422" t="s">
        <v>25840</v>
      </c>
      <c r="C15422" t="s">
        <v>363</v>
      </c>
      <c r="D15422" t="s">
        <v>364</v>
      </c>
      <c r="E15422">
        <v>1</v>
      </c>
      <c r="F15422" s="2">
        <v>3.7875999999999999</v>
      </c>
      <c r="G15422" s="3">
        <v>8.2799999999999994</v>
      </c>
      <c r="H15422" s="3">
        <v>3.7876E-2</v>
      </c>
      <c r="I15422" s="3">
        <v>0.17801719999999999</v>
      </c>
      <c r="J15422" s="3">
        <v>4.0034931999999994</v>
      </c>
      <c r="K15422" s="4">
        <v>0.35</v>
      </c>
      <c r="L15422" s="73">
        <v>7.267879963076922</v>
      </c>
    </row>
    <row r="15423" spans="1:12" x14ac:dyDescent="0.35">
      <c r="A15423" s="1" t="s">
        <v>25841</v>
      </c>
      <c r="B15423" t="s">
        <v>25842</v>
      </c>
      <c r="C15423" t="s">
        <v>363</v>
      </c>
      <c r="D15423" t="s">
        <v>364</v>
      </c>
      <c r="E15423">
        <v>1</v>
      </c>
      <c r="F15423" s="2">
        <v>148.12</v>
      </c>
      <c r="G15423" s="3">
        <v>323.73</v>
      </c>
      <c r="H15423" s="3">
        <v>1.4812000000000001</v>
      </c>
      <c r="I15423" s="3">
        <v>6.9616400000000001</v>
      </c>
      <c r="J15423" s="3">
        <v>156.56283999999999</v>
      </c>
      <c r="K15423" s="4">
        <v>0.35</v>
      </c>
      <c r="L15423" s="73">
        <v>284.22177107692306</v>
      </c>
    </row>
    <row r="15424" spans="1:12" x14ac:dyDescent="0.35">
      <c r="A15424" s="1" t="s">
        <v>25843</v>
      </c>
      <c r="B15424" t="s">
        <v>25844</v>
      </c>
      <c r="C15424" t="s">
        <v>363</v>
      </c>
      <c r="D15424" t="s">
        <v>364</v>
      </c>
      <c r="E15424">
        <v>1</v>
      </c>
      <c r="F15424" s="2">
        <v>864.64</v>
      </c>
      <c r="G15424" s="3">
        <v>1603</v>
      </c>
      <c r="H15424" s="3">
        <v>8.6463999999999999</v>
      </c>
      <c r="I15424" s="3">
        <v>40.638080000000002</v>
      </c>
      <c r="J15424" s="3">
        <v>913.9244799999999</v>
      </c>
      <c r="K15424" s="4">
        <v>0.35000000000000003</v>
      </c>
      <c r="L15424" s="73">
        <v>1659.1244406153844</v>
      </c>
    </row>
    <row r="15425" spans="1:12" x14ac:dyDescent="0.35">
      <c r="A15425" s="1" t="s">
        <v>25845</v>
      </c>
      <c r="B15425" t="s">
        <v>20948</v>
      </c>
      <c r="C15425" t="s">
        <v>363</v>
      </c>
      <c r="D15425" t="s">
        <v>364</v>
      </c>
      <c r="E15425">
        <v>2</v>
      </c>
      <c r="F15425" s="2">
        <v>920.3</v>
      </c>
      <c r="G15425" s="3">
        <v>1840</v>
      </c>
      <c r="H15425" s="3">
        <v>9.2029999999999994</v>
      </c>
      <c r="I15425" s="3">
        <v>0</v>
      </c>
      <c r="J15425" s="3">
        <v>929.50299999999993</v>
      </c>
      <c r="K15425" s="4">
        <v>0.34999999999999992</v>
      </c>
      <c r="L15425" s="73">
        <v>1687.4054461538458</v>
      </c>
    </row>
    <row r="15426" spans="1:12" x14ac:dyDescent="0.35">
      <c r="A15426" s="1" t="s">
        <v>25846</v>
      </c>
      <c r="B15426" t="s">
        <v>25847</v>
      </c>
      <c r="C15426" t="s">
        <v>13</v>
      </c>
      <c r="D15426" t="s">
        <v>14</v>
      </c>
      <c r="E15426">
        <v>1</v>
      </c>
      <c r="F15426" s="2">
        <v>407.4</v>
      </c>
      <c r="G15426" s="3">
        <v>815</v>
      </c>
      <c r="H15426" s="3">
        <v>4.0739999999999998</v>
      </c>
      <c r="I15426" s="3">
        <v>19.1478</v>
      </c>
      <c r="J15426" s="3">
        <v>430.62180000000001</v>
      </c>
      <c r="K15426" s="4">
        <v>0.35</v>
      </c>
      <c r="L15426" s="73">
        <v>781.74419076923073</v>
      </c>
    </row>
    <row r="15427" spans="1:12" x14ac:dyDescent="0.35">
      <c r="A15427" s="1" t="s">
        <v>25848</v>
      </c>
      <c r="B15427" t="s">
        <v>20060</v>
      </c>
      <c r="C15427" t="s">
        <v>34</v>
      </c>
      <c r="D15427" t="s">
        <v>35</v>
      </c>
      <c r="E15427">
        <v>1</v>
      </c>
      <c r="F15427" s="2">
        <v>19746.34</v>
      </c>
      <c r="G15427" s="3">
        <v>54844</v>
      </c>
      <c r="H15427" s="3">
        <v>197.46340000000001</v>
      </c>
      <c r="I15427" s="3">
        <v>928.07798000000003</v>
      </c>
      <c r="J15427" s="3">
        <v>20871.881379999999</v>
      </c>
      <c r="K15427" s="4">
        <v>0.34999999999999992</v>
      </c>
      <c r="L15427" s="73">
        <v>37890.492351384608</v>
      </c>
    </row>
    <row r="15428" spans="1:12" x14ac:dyDescent="0.35">
      <c r="A15428" s="1" t="s">
        <v>25849</v>
      </c>
      <c r="B15428" t="s">
        <v>25850</v>
      </c>
      <c r="C15428" t="s">
        <v>363</v>
      </c>
      <c r="D15428" t="s">
        <v>364</v>
      </c>
      <c r="E15428">
        <v>1</v>
      </c>
      <c r="F15428" s="2">
        <v>8044.4</v>
      </c>
      <c r="G15428" s="3">
        <v>64</v>
      </c>
      <c r="H15428" s="3">
        <v>80.444000000000003</v>
      </c>
      <c r="I15428" s="3">
        <v>378.08679999999998</v>
      </c>
      <c r="J15428" s="3">
        <v>8502.9308000000001</v>
      </c>
      <c r="K15428" s="4">
        <v>0.34999999999999992</v>
      </c>
      <c r="L15428" s="73">
        <v>15436.089759999999</v>
      </c>
    </row>
    <row r="15429" spans="1:12" x14ac:dyDescent="0.35">
      <c r="A15429" s="1" t="s">
        <v>25851</v>
      </c>
      <c r="B15429" t="s">
        <v>21526</v>
      </c>
      <c r="C15429" t="s">
        <v>34</v>
      </c>
      <c r="D15429" t="s">
        <v>35</v>
      </c>
      <c r="E15429">
        <v>1</v>
      </c>
      <c r="F15429" s="2">
        <v>9088.2000000000007</v>
      </c>
      <c r="G15429" s="3">
        <v>25242</v>
      </c>
      <c r="H15429" s="3">
        <v>90.882000000000005</v>
      </c>
      <c r="I15429" s="3">
        <v>427.14540000000005</v>
      </c>
      <c r="J15429" s="3">
        <v>9606.2273999999998</v>
      </c>
      <c r="K15429" s="4">
        <v>0.34999999999999992</v>
      </c>
      <c r="L15429" s="73">
        <v>17438.997433846151</v>
      </c>
    </row>
    <row r="15430" spans="1:12" x14ac:dyDescent="0.35">
      <c r="A15430" s="1" t="s">
        <v>25852</v>
      </c>
      <c r="B15430" t="s">
        <v>25853</v>
      </c>
      <c r="C15430" t="s">
        <v>363</v>
      </c>
      <c r="D15430" t="s">
        <v>364</v>
      </c>
      <c r="E15430">
        <v>1</v>
      </c>
      <c r="F15430" s="2">
        <v>554.63</v>
      </c>
      <c r="G15430" s="3">
        <v>56</v>
      </c>
      <c r="H15430" s="3">
        <v>5.5463000000000005</v>
      </c>
      <c r="I15430" s="3">
        <v>26.067609999999998</v>
      </c>
      <c r="J15430" s="3">
        <v>586.24390999999991</v>
      </c>
      <c r="K15430" s="4">
        <v>0.35</v>
      </c>
      <c r="L15430" s="73">
        <v>1064.258175076923</v>
      </c>
    </row>
    <row r="15431" spans="1:12" x14ac:dyDescent="0.35">
      <c r="A15431" s="1" t="s">
        <v>25854</v>
      </c>
      <c r="B15431" t="s">
        <v>19960</v>
      </c>
      <c r="C15431" t="s">
        <v>34</v>
      </c>
      <c r="D15431" t="s">
        <v>35</v>
      </c>
      <c r="E15431">
        <v>1</v>
      </c>
      <c r="F15431" s="2">
        <v>12860.69</v>
      </c>
      <c r="G15431" s="3">
        <v>32768</v>
      </c>
      <c r="H15431" s="3">
        <v>128.6069</v>
      </c>
      <c r="I15431" s="3">
        <v>604.45243000000005</v>
      </c>
      <c r="J15431" s="3">
        <v>13593.749330000001</v>
      </c>
      <c r="K15431" s="4">
        <v>0.35</v>
      </c>
      <c r="L15431" s="73">
        <v>24677.883399076924</v>
      </c>
    </row>
    <row r="15432" spans="1:12" x14ac:dyDescent="0.35">
      <c r="A15432" s="1" t="s">
        <v>25855</v>
      </c>
      <c r="B15432" t="s">
        <v>25856</v>
      </c>
      <c r="C15432" t="s">
        <v>363</v>
      </c>
      <c r="D15432" t="s">
        <v>364</v>
      </c>
      <c r="E15432">
        <v>1</v>
      </c>
      <c r="F15432" s="2">
        <v>694.06</v>
      </c>
      <c r="G15432" s="3">
        <v>1149</v>
      </c>
      <c r="H15432" s="3">
        <v>6.9405999999999999</v>
      </c>
      <c r="I15432" s="3">
        <v>32.620819999999995</v>
      </c>
      <c r="J15432" s="3">
        <v>733.62141999999994</v>
      </c>
      <c r="K15432" s="4">
        <v>0.34999999999999992</v>
      </c>
      <c r="L15432" s="73">
        <v>1331.8050393846152</v>
      </c>
    </row>
    <row r="15433" spans="1:12" x14ac:dyDescent="0.35">
      <c r="A15433" s="1" t="s">
        <v>25857</v>
      </c>
      <c r="B15433" t="s">
        <v>25858</v>
      </c>
      <c r="C15433" t="s">
        <v>363</v>
      </c>
      <c r="D15433" t="s">
        <v>364</v>
      </c>
      <c r="E15433">
        <v>1</v>
      </c>
      <c r="F15433" s="2">
        <v>812.6</v>
      </c>
      <c r="G15433" s="3">
        <v>1835</v>
      </c>
      <c r="H15433" s="3">
        <v>8.1260000000000012</v>
      </c>
      <c r="I15433" s="3">
        <v>38.1922</v>
      </c>
      <c r="J15433" s="3">
        <v>858.91819999999996</v>
      </c>
      <c r="K15433" s="4">
        <v>0.35</v>
      </c>
      <c r="L15433" s="73">
        <v>1559.2668861538459</v>
      </c>
    </row>
    <row r="15434" spans="1:12" x14ac:dyDescent="0.35">
      <c r="A15434" s="1" t="s">
        <v>25859</v>
      </c>
      <c r="B15434" t="s">
        <v>25860</v>
      </c>
      <c r="C15434" t="s">
        <v>26</v>
      </c>
      <c r="D15434" t="s">
        <v>27</v>
      </c>
      <c r="E15434">
        <v>1</v>
      </c>
      <c r="F15434" s="2">
        <v>183.5</v>
      </c>
      <c r="G15434" s="3">
        <v>392</v>
      </c>
      <c r="H15434" s="3">
        <v>1.835</v>
      </c>
      <c r="I15434" s="3">
        <v>8.6244999999999994</v>
      </c>
      <c r="J15434" s="3">
        <v>193.95950000000002</v>
      </c>
      <c r="K15434" s="4">
        <v>0.34999999999999992</v>
      </c>
      <c r="L15434" s="73">
        <v>352.11109230769227</v>
      </c>
    </row>
    <row r="15435" spans="1:12" x14ac:dyDescent="0.35">
      <c r="A15435" s="1" t="s">
        <v>25861</v>
      </c>
      <c r="B15435" t="s">
        <v>20441</v>
      </c>
      <c r="C15435" t="s">
        <v>363</v>
      </c>
      <c r="D15435" t="s">
        <v>364</v>
      </c>
      <c r="E15435">
        <v>1</v>
      </c>
      <c r="F15435" s="2">
        <v>1461.96</v>
      </c>
      <c r="G15435" s="3">
        <v>2431</v>
      </c>
      <c r="H15435" s="3">
        <v>14.6196</v>
      </c>
      <c r="I15435" s="3">
        <v>68.712119999999999</v>
      </c>
      <c r="J15435" s="3">
        <v>1545.2917199999999</v>
      </c>
      <c r="K15435" s="4">
        <v>0.35</v>
      </c>
      <c r="L15435" s="73">
        <v>2805.2988147692304</v>
      </c>
    </row>
    <row r="15436" spans="1:12" x14ac:dyDescent="0.35">
      <c r="A15436" s="1" t="s">
        <v>25862</v>
      </c>
      <c r="B15436" t="s">
        <v>25863</v>
      </c>
      <c r="C15436" t="s">
        <v>363</v>
      </c>
      <c r="D15436" t="s">
        <v>364</v>
      </c>
      <c r="E15436">
        <v>1</v>
      </c>
      <c r="F15436" s="2">
        <v>1535.94</v>
      </c>
      <c r="G15436" s="3">
        <v>3413</v>
      </c>
      <c r="H15436" s="3">
        <v>15.359400000000001</v>
      </c>
      <c r="I15436" s="3">
        <v>72.189180000000007</v>
      </c>
      <c r="J15436" s="3">
        <v>1623.4885800000002</v>
      </c>
      <c r="K15436" s="4">
        <v>0.35</v>
      </c>
      <c r="L15436" s="73">
        <v>2947.2561913846157</v>
      </c>
    </row>
    <row r="15437" spans="1:12" x14ac:dyDescent="0.35">
      <c r="A15437" s="1" t="s">
        <v>25864</v>
      </c>
      <c r="B15437" t="s">
        <v>25865</v>
      </c>
      <c r="C15437" t="s">
        <v>363</v>
      </c>
      <c r="D15437" t="s">
        <v>364</v>
      </c>
      <c r="E15437">
        <v>1</v>
      </c>
      <c r="F15437" s="2">
        <v>365.28</v>
      </c>
      <c r="G15437" s="3">
        <v>732</v>
      </c>
      <c r="H15437" s="3">
        <v>3.6527999999999996</v>
      </c>
      <c r="I15437" s="3">
        <v>17.16816</v>
      </c>
      <c r="J15437" s="3">
        <v>386.10095999999999</v>
      </c>
      <c r="K15437" s="4">
        <v>0.35</v>
      </c>
      <c r="L15437" s="73">
        <v>700.92174276923072</v>
      </c>
    </row>
    <row r="15438" spans="1:12" x14ac:dyDescent="0.35">
      <c r="A15438" s="1" t="s">
        <v>25866</v>
      </c>
      <c r="B15438" t="s">
        <v>25867</v>
      </c>
      <c r="C15438" t="s">
        <v>363</v>
      </c>
      <c r="D15438" t="s">
        <v>364</v>
      </c>
      <c r="E15438">
        <v>1</v>
      </c>
      <c r="F15438" s="2">
        <v>83.72</v>
      </c>
      <c r="G15438" s="3">
        <v>182.98</v>
      </c>
      <c r="H15438" s="3">
        <v>0.83720000000000006</v>
      </c>
      <c r="I15438" s="3">
        <v>3.9348399999999999</v>
      </c>
      <c r="J15438" s="3">
        <v>88.492039999999989</v>
      </c>
      <c r="K15438" s="4">
        <v>0.35</v>
      </c>
      <c r="L15438" s="73">
        <v>160.64708799999997</v>
      </c>
    </row>
    <row r="15439" spans="1:12" x14ac:dyDescent="0.35">
      <c r="A15439" s="1" t="s">
        <v>25868</v>
      </c>
      <c r="B15439" t="s">
        <v>25869</v>
      </c>
      <c r="C15439" t="s">
        <v>26</v>
      </c>
      <c r="D15439" t="s">
        <v>27</v>
      </c>
      <c r="E15439">
        <v>1</v>
      </c>
      <c r="F15439" s="2">
        <v>7974</v>
      </c>
      <c r="G15439" s="3">
        <v>16000</v>
      </c>
      <c r="H15439" s="3">
        <v>79.739999999999995</v>
      </c>
      <c r="I15439" s="3">
        <v>374.77800000000002</v>
      </c>
      <c r="J15439" s="3">
        <v>8428.518</v>
      </c>
      <c r="K15439" s="4">
        <v>0.35</v>
      </c>
      <c r="L15439" s="73">
        <v>15301.001907692307</v>
      </c>
    </row>
    <row r="15440" spans="1:12" x14ac:dyDescent="0.35">
      <c r="A15440" s="1" t="s">
        <v>25870</v>
      </c>
      <c r="B15440" t="s">
        <v>25871</v>
      </c>
      <c r="C15440" t="s">
        <v>363</v>
      </c>
      <c r="D15440" t="s">
        <v>364</v>
      </c>
      <c r="E15440">
        <v>1</v>
      </c>
      <c r="F15440" s="2">
        <v>840.6</v>
      </c>
      <c r="G15440" s="3">
        <v>1612</v>
      </c>
      <c r="H15440" s="3">
        <v>8.4060000000000006</v>
      </c>
      <c r="I15440" s="3">
        <v>39.508200000000002</v>
      </c>
      <c r="J15440" s="3">
        <v>888.51419999999996</v>
      </c>
      <c r="K15440" s="4">
        <v>0.35000000000000003</v>
      </c>
      <c r="L15440" s="73">
        <v>1612.9950092307693</v>
      </c>
    </row>
    <row r="15441" spans="1:12" x14ac:dyDescent="0.35">
      <c r="A15441" s="1" t="s">
        <v>25872</v>
      </c>
      <c r="B15441" t="s">
        <v>25873</v>
      </c>
      <c r="C15441" t="s">
        <v>363</v>
      </c>
      <c r="D15441" t="s">
        <v>364</v>
      </c>
      <c r="E15441">
        <v>1</v>
      </c>
      <c r="F15441" s="2">
        <v>307.29000000000002</v>
      </c>
      <c r="G15441" s="3">
        <v>545.91</v>
      </c>
      <c r="H15441" s="3">
        <v>3.0729000000000002</v>
      </c>
      <c r="I15441" s="3">
        <v>14.442630000000001</v>
      </c>
      <c r="J15441" s="3">
        <v>324.80553000000003</v>
      </c>
      <c r="K15441" s="4">
        <v>0.34999999999999992</v>
      </c>
      <c r="L15441" s="73">
        <v>589.64696215384618</v>
      </c>
    </row>
    <row r="15442" spans="1:12" x14ac:dyDescent="0.35">
      <c r="A15442" s="1" t="s">
        <v>25874</v>
      </c>
      <c r="B15442" t="s">
        <v>25875</v>
      </c>
      <c r="C15442" t="s">
        <v>21</v>
      </c>
      <c r="D15442" t="s">
        <v>22</v>
      </c>
      <c r="E15442">
        <v>1</v>
      </c>
      <c r="F15442" s="2">
        <v>144.19999999999999</v>
      </c>
      <c r="G15442" s="3">
        <v>374.78559999999999</v>
      </c>
      <c r="H15442" s="3">
        <v>1.4419999999999999</v>
      </c>
      <c r="I15442" s="3">
        <v>6.7773999999999992</v>
      </c>
      <c r="J15442" s="3">
        <v>152.4194</v>
      </c>
      <c r="K15442" s="4">
        <v>0.34999999999999992</v>
      </c>
      <c r="L15442" s="73">
        <v>276.69983384615381</v>
      </c>
    </row>
    <row r="15443" spans="1:12" x14ac:dyDescent="0.35">
      <c r="A15443" s="1" t="s">
        <v>25876</v>
      </c>
      <c r="B15443" t="s">
        <v>25877</v>
      </c>
      <c r="C15443" t="s">
        <v>363</v>
      </c>
      <c r="D15443" t="s">
        <v>364</v>
      </c>
      <c r="E15443">
        <v>1</v>
      </c>
      <c r="F15443" s="2">
        <v>811.44</v>
      </c>
      <c r="G15443" s="3">
        <v>1625</v>
      </c>
      <c r="H15443" s="3">
        <v>8.1143999999999998</v>
      </c>
      <c r="I15443" s="3">
        <v>38.137680000000003</v>
      </c>
      <c r="J15443" s="3">
        <v>857.69208000000015</v>
      </c>
      <c r="K15443" s="4">
        <v>0.35</v>
      </c>
      <c r="L15443" s="73">
        <v>1557.041006769231</v>
      </c>
    </row>
    <row r="15444" spans="1:12" x14ac:dyDescent="0.35">
      <c r="A15444" s="1" t="s">
        <v>25878</v>
      </c>
      <c r="B15444" t="s">
        <v>25879</v>
      </c>
      <c r="C15444" t="s">
        <v>363</v>
      </c>
      <c r="D15444" t="s">
        <v>364</v>
      </c>
      <c r="E15444">
        <v>1</v>
      </c>
      <c r="F15444" s="2">
        <v>1460.04</v>
      </c>
      <c r="G15444" s="3">
        <v>3174</v>
      </c>
      <c r="H15444" s="3">
        <v>14.6004</v>
      </c>
      <c r="I15444" s="3">
        <v>68.621880000000004</v>
      </c>
      <c r="J15444" s="3">
        <v>1543.2622799999999</v>
      </c>
      <c r="K15444" s="4">
        <v>0.34999999999999992</v>
      </c>
      <c r="L15444" s="73">
        <v>2801.614600615384</v>
      </c>
    </row>
    <row r="15445" spans="1:12" x14ac:dyDescent="0.35">
      <c r="A15445" s="1" t="s">
        <v>25880</v>
      </c>
      <c r="B15445" t="s">
        <v>25881</v>
      </c>
      <c r="C15445" t="s">
        <v>363</v>
      </c>
      <c r="D15445" t="s">
        <v>364</v>
      </c>
      <c r="E15445">
        <v>1</v>
      </c>
      <c r="F15445" s="2">
        <v>13.523999999999999</v>
      </c>
      <c r="G15445" s="3">
        <v>29.56</v>
      </c>
      <c r="H15445" s="3">
        <v>0.13524</v>
      </c>
      <c r="I15445" s="3">
        <v>0.63562799999999997</v>
      </c>
      <c r="J15445" s="3">
        <v>14.294867999999999</v>
      </c>
      <c r="K15445" s="4">
        <v>0.34999999999999992</v>
      </c>
      <c r="L15445" s="73">
        <v>25.950683446153842</v>
      </c>
    </row>
    <row r="15446" spans="1:12" x14ac:dyDescent="0.35">
      <c r="A15446" s="1" t="s">
        <v>25882</v>
      </c>
      <c r="B15446" t="s">
        <v>25883</v>
      </c>
      <c r="C15446" t="s">
        <v>363</v>
      </c>
      <c r="D15446" t="s">
        <v>364</v>
      </c>
      <c r="E15446">
        <v>1</v>
      </c>
      <c r="F15446" s="2">
        <v>554.63</v>
      </c>
      <c r="G15446" s="3">
        <v>4877</v>
      </c>
      <c r="H15446" s="3">
        <v>5.5463000000000005</v>
      </c>
      <c r="I15446" s="3">
        <v>26.067609999999998</v>
      </c>
      <c r="J15446" s="3">
        <v>586.24390999999991</v>
      </c>
      <c r="K15446" s="4">
        <v>0.35</v>
      </c>
      <c r="L15446" s="73">
        <v>1064.258175076923</v>
      </c>
    </row>
    <row r="15447" spans="1:12" x14ac:dyDescent="0.35">
      <c r="A15447" s="1" t="s">
        <v>25884</v>
      </c>
      <c r="B15447" t="s">
        <v>20456</v>
      </c>
      <c r="C15447" t="s">
        <v>363</v>
      </c>
      <c r="D15447" t="s">
        <v>364</v>
      </c>
      <c r="E15447">
        <v>1</v>
      </c>
      <c r="F15447" s="2">
        <v>2200</v>
      </c>
      <c r="G15447" s="3">
        <v>1400</v>
      </c>
      <c r="H15447" s="3">
        <v>22</v>
      </c>
      <c r="I15447" s="3">
        <v>103.4</v>
      </c>
      <c r="J15447" s="3">
        <v>2325.4</v>
      </c>
      <c r="K15447" s="4">
        <v>0.35</v>
      </c>
      <c r="L15447" s="73">
        <v>4221.4953846153849</v>
      </c>
    </row>
    <row r="15448" spans="1:12" x14ac:dyDescent="0.35">
      <c r="A15448" s="1" t="s">
        <v>25885</v>
      </c>
      <c r="B15448" t="s">
        <v>25886</v>
      </c>
      <c r="C15448" t="s">
        <v>13</v>
      </c>
      <c r="D15448" t="s">
        <v>14</v>
      </c>
      <c r="E15448">
        <v>1</v>
      </c>
      <c r="F15448" s="2">
        <v>97.44</v>
      </c>
      <c r="G15448" s="3">
        <v>194</v>
      </c>
      <c r="H15448" s="3">
        <v>0.97440000000000004</v>
      </c>
      <c r="I15448" s="3">
        <v>4.5796799999999998</v>
      </c>
      <c r="J15448" s="3">
        <v>102.99408</v>
      </c>
      <c r="K15448" s="4">
        <v>0.35000000000000003</v>
      </c>
      <c r="L15448" s="73">
        <v>186.9738683076923</v>
      </c>
    </row>
    <row r="15449" spans="1:12" x14ac:dyDescent="0.35">
      <c r="A15449" s="1" t="s">
        <v>25887</v>
      </c>
      <c r="B15449" t="s">
        <v>19609</v>
      </c>
      <c r="C15449" t="s">
        <v>34</v>
      </c>
      <c r="D15449" t="s">
        <v>35</v>
      </c>
      <c r="E15449">
        <v>1</v>
      </c>
      <c r="F15449" s="2">
        <v>4051.08</v>
      </c>
      <c r="G15449" s="3">
        <v>10754</v>
      </c>
      <c r="H15449" s="3">
        <v>40.510800000000003</v>
      </c>
      <c r="I15449" s="3">
        <v>190.40075999999999</v>
      </c>
      <c r="J15449" s="3">
        <v>4281.9915600000004</v>
      </c>
      <c r="K15449" s="4">
        <v>0.35</v>
      </c>
      <c r="L15449" s="73">
        <v>7773.4616012307697</v>
      </c>
    </row>
    <row r="15450" spans="1:12" x14ac:dyDescent="0.35">
      <c r="A15450" s="1" t="s">
        <v>25888</v>
      </c>
      <c r="B15450" t="s">
        <v>1961</v>
      </c>
      <c r="C15450" t="s">
        <v>13</v>
      </c>
      <c r="D15450" t="s">
        <v>14</v>
      </c>
      <c r="E15450">
        <v>1</v>
      </c>
      <c r="F15450" s="2">
        <v>1782.48</v>
      </c>
      <c r="G15450" s="3">
        <v>3568</v>
      </c>
      <c r="H15450" s="3">
        <v>17.8248</v>
      </c>
      <c r="I15450" s="3">
        <v>83.776560000000003</v>
      </c>
      <c r="J15450" s="3">
        <v>1884.0813600000001</v>
      </c>
      <c r="K15450" s="4">
        <v>0.35</v>
      </c>
      <c r="L15450" s="73">
        <v>3420.3323150769229</v>
      </c>
    </row>
    <row r="15451" spans="1:12" x14ac:dyDescent="0.35">
      <c r="A15451" s="1" t="s">
        <v>25889</v>
      </c>
      <c r="B15451" t="s">
        <v>25890</v>
      </c>
      <c r="C15451" t="s">
        <v>13</v>
      </c>
      <c r="D15451" t="s">
        <v>14</v>
      </c>
      <c r="E15451">
        <v>1</v>
      </c>
      <c r="F15451" s="2">
        <v>4228.5600000000004</v>
      </c>
      <c r="G15451" s="3">
        <v>7715</v>
      </c>
      <c r="H15451" s="3">
        <v>42.285600000000002</v>
      </c>
      <c r="I15451" s="3">
        <v>198.74232000000001</v>
      </c>
      <c r="J15451" s="3">
        <v>4469.5879200000008</v>
      </c>
      <c r="K15451" s="4">
        <v>0.35</v>
      </c>
      <c r="L15451" s="73">
        <v>8114.0211470769245</v>
      </c>
    </row>
    <row r="15452" spans="1:12" x14ac:dyDescent="0.35">
      <c r="A15452" s="1" t="s">
        <v>25891</v>
      </c>
      <c r="B15452" t="s">
        <v>25892</v>
      </c>
      <c r="C15452" t="s">
        <v>34</v>
      </c>
      <c r="D15452" t="s">
        <v>35</v>
      </c>
      <c r="E15452">
        <v>1</v>
      </c>
      <c r="F15452" s="2">
        <v>525</v>
      </c>
      <c r="G15452" s="3">
        <v>1282.4000000000001</v>
      </c>
      <c r="H15452" s="3">
        <v>5.25</v>
      </c>
      <c r="I15452" s="3">
        <v>24.675000000000001</v>
      </c>
      <c r="J15452" s="3">
        <v>554.92499999999995</v>
      </c>
      <c r="K15452" s="4">
        <v>0.35000000000000003</v>
      </c>
      <c r="L15452" s="73">
        <v>1007.4023076923077</v>
      </c>
    </row>
    <row r="15453" spans="1:12" x14ac:dyDescent="0.35">
      <c r="A15453" s="1" t="s">
        <v>25893</v>
      </c>
      <c r="B15453" t="s">
        <v>24941</v>
      </c>
      <c r="C15453" t="s">
        <v>34</v>
      </c>
      <c r="D15453" t="s">
        <v>35</v>
      </c>
      <c r="E15453">
        <v>1</v>
      </c>
      <c r="F15453" s="2">
        <v>9135.7199999999993</v>
      </c>
      <c r="G15453" s="3">
        <v>25377</v>
      </c>
      <c r="H15453" s="3">
        <v>91.357199999999992</v>
      </c>
      <c r="I15453" s="3">
        <v>429.37883999999997</v>
      </c>
      <c r="J15453" s="3">
        <v>9656.4560399999991</v>
      </c>
      <c r="K15453" s="4">
        <v>0.35</v>
      </c>
      <c r="L15453" s="73">
        <v>17530.181734153844</v>
      </c>
    </row>
    <row r="15454" spans="1:12" x14ac:dyDescent="0.35">
      <c r="A15454" s="1" t="s">
        <v>25894</v>
      </c>
      <c r="B15454" t="s">
        <v>21532</v>
      </c>
      <c r="C15454" t="s">
        <v>34</v>
      </c>
      <c r="D15454" t="s">
        <v>35</v>
      </c>
      <c r="E15454">
        <v>1</v>
      </c>
      <c r="F15454" s="2">
        <v>8422.92</v>
      </c>
      <c r="G15454" s="3">
        <v>23393</v>
      </c>
      <c r="H15454" s="3">
        <v>84.229200000000006</v>
      </c>
      <c r="I15454" s="3">
        <v>395.87724000000003</v>
      </c>
      <c r="J15454" s="3">
        <v>8903.0264399999996</v>
      </c>
      <c r="K15454" s="4">
        <v>0.34999999999999992</v>
      </c>
      <c r="L15454" s="73">
        <v>16162.41722953846</v>
      </c>
    </row>
    <row r="15455" spans="1:12" x14ac:dyDescent="0.35">
      <c r="A15455" s="1" t="s">
        <v>25895</v>
      </c>
      <c r="B15455" t="s">
        <v>1571</v>
      </c>
      <c r="C15455" t="s">
        <v>34</v>
      </c>
      <c r="D15455" t="s">
        <v>35</v>
      </c>
      <c r="E15455">
        <v>1</v>
      </c>
      <c r="F15455" s="2">
        <v>23288.959999999999</v>
      </c>
      <c r="G15455" s="3">
        <v>64685</v>
      </c>
      <c r="H15455" s="3">
        <v>232.8896</v>
      </c>
      <c r="I15455" s="3">
        <v>1094.5811200000001</v>
      </c>
      <c r="J15455" s="3">
        <v>24616.430719999997</v>
      </c>
      <c r="K15455" s="4">
        <v>0.35000000000000003</v>
      </c>
      <c r="L15455" s="73">
        <v>44688.28961476923</v>
      </c>
    </row>
    <row r="15456" spans="1:12" x14ac:dyDescent="0.35">
      <c r="A15456" s="1">
        <v>710517</v>
      </c>
      <c r="B15456" t="s">
        <v>25896</v>
      </c>
      <c r="C15456" t="s">
        <v>17</v>
      </c>
      <c r="D15456" t="s">
        <v>18</v>
      </c>
      <c r="E15456">
        <v>1</v>
      </c>
      <c r="F15456" s="2">
        <v>0.42</v>
      </c>
      <c r="G15456" s="3">
        <v>2786</v>
      </c>
      <c r="H15456" s="3">
        <v>4.1999999999999997E-3</v>
      </c>
      <c r="I15456" s="3">
        <v>1.9740000000000001E-2</v>
      </c>
      <c r="J15456" s="3">
        <v>0.44393999999999995</v>
      </c>
      <c r="K15456" s="4">
        <v>0.35</v>
      </c>
      <c r="L15456" s="73">
        <v>0.80592184615384599</v>
      </c>
    </row>
    <row r="15457" spans="1:12" x14ac:dyDescent="0.35">
      <c r="A15457" s="1" t="s">
        <v>25897</v>
      </c>
      <c r="B15457" t="s">
        <v>24545</v>
      </c>
      <c r="C15457" t="s">
        <v>363</v>
      </c>
      <c r="D15457" t="s">
        <v>364</v>
      </c>
      <c r="E15457">
        <v>1</v>
      </c>
      <c r="F15457" s="2">
        <v>796</v>
      </c>
      <c r="G15457" s="3">
        <v>2246</v>
      </c>
      <c r="H15457" s="3">
        <v>7.96</v>
      </c>
      <c r="I15457" s="3">
        <v>37.411999999999999</v>
      </c>
      <c r="J15457" s="3">
        <v>841.37200000000007</v>
      </c>
      <c r="K15457" s="4">
        <v>0.34999999999999992</v>
      </c>
      <c r="L15457" s="73">
        <v>1527.4137846153847</v>
      </c>
    </row>
    <row r="15458" spans="1:12" x14ac:dyDescent="0.35">
      <c r="A15458" s="1" t="s">
        <v>25898</v>
      </c>
      <c r="B15458" t="s">
        <v>20064</v>
      </c>
      <c r="C15458" t="s">
        <v>34</v>
      </c>
      <c r="D15458" t="s">
        <v>35</v>
      </c>
      <c r="E15458">
        <v>1</v>
      </c>
      <c r="F15458" s="2">
        <v>16893.72</v>
      </c>
      <c r="G15458" s="3">
        <v>45279</v>
      </c>
      <c r="H15458" s="3">
        <v>168.93720000000002</v>
      </c>
      <c r="I15458" s="3">
        <v>794.00484000000006</v>
      </c>
      <c r="J15458" s="3">
        <v>17856.662040000003</v>
      </c>
      <c r="K15458" s="4">
        <v>0.35</v>
      </c>
      <c r="L15458" s="73">
        <v>32416.709549538467</v>
      </c>
    </row>
    <row r="15459" spans="1:12" x14ac:dyDescent="0.35">
      <c r="A15459" s="1" t="s">
        <v>25899</v>
      </c>
      <c r="B15459" t="s">
        <v>21774</v>
      </c>
      <c r="C15459" t="s">
        <v>363</v>
      </c>
      <c r="D15459" t="s">
        <v>364</v>
      </c>
      <c r="E15459">
        <v>1</v>
      </c>
      <c r="F15459" s="2">
        <v>1825.45</v>
      </c>
      <c r="G15459" s="3">
        <v>3651</v>
      </c>
      <c r="H15459" s="3">
        <v>18.2545</v>
      </c>
      <c r="I15459" s="3">
        <v>85.796149999999997</v>
      </c>
      <c r="J15459" s="3">
        <v>1929.50065</v>
      </c>
      <c r="K15459" s="4">
        <v>0.35</v>
      </c>
      <c r="L15459" s="73">
        <v>3502.7857953846151</v>
      </c>
    </row>
    <row r="15460" spans="1:12" x14ac:dyDescent="0.35">
      <c r="A15460" s="1" t="s">
        <v>25900</v>
      </c>
      <c r="B15460" t="s">
        <v>25901</v>
      </c>
      <c r="C15460" t="s">
        <v>363</v>
      </c>
      <c r="D15460" t="s">
        <v>364</v>
      </c>
      <c r="E15460">
        <v>1</v>
      </c>
      <c r="F15460" s="2">
        <v>504.52</v>
      </c>
      <c r="G15460" s="3">
        <v>895</v>
      </c>
      <c r="H15460" s="3">
        <v>5.0452000000000004</v>
      </c>
      <c r="I15460" s="3">
        <v>23.712440000000001</v>
      </c>
      <c r="J15460" s="3">
        <v>533.27764000000002</v>
      </c>
      <c r="K15460" s="4">
        <v>0.35</v>
      </c>
      <c r="L15460" s="73">
        <v>968.1040233846154</v>
      </c>
    </row>
    <row r="15461" spans="1:12" x14ac:dyDescent="0.35">
      <c r="A15461" s="1" t="s">
        <v>25902</v>
      </c>
      <c r="B15461" t="s">
        <v>25903</v>
      </c>
      <c r="C15461" t="s">
        <v>363</v>
      </c>
      <c r="D15461" t="s">
        <v>364</v>
      </c>
      <c r="E15461">
        <v>1</v>
      </c>
      <c r="F15461" s="2">
        <v>152.5</v>
      </c>
      <c r="G15461" s="3">
        <v>1737</v>
      </c>
      <c r="H15461" s="3">
        <v>1.5250000000000001</v>
      </c>
      <c r="I15461" s="3">
        <v>7.1675000000000004</v>
      </c>
      <c r="J15461" s="3">
        <v>161.1925</v>
      </c>
      <c r="K15461" s="4">
        <v>0.35000000000000003</v>
      </c>
      <c r="L15461" s="73">
        <v>292.62638461538461</v>
      </c>
    </row>
    <row r="15462" spans="1:12" x14ac:dyDescent="0.35">
      <c r="A15462" s="1" t="s">
        <v>25904</v>
      </c>
      <c r="B15462" t="s">
        <v>25905</v>
      </c>
      <c r="C15462" t="s">
        <v>363</v>
      </c>
      <c r="D15462" t="s">
        <v>364</v>
      </c>
      <c r="E15462">
        <v>1</v>
      </c>
      <c r="F15462" s="2">
        <v>597</v>
      </c>
      <c r="G15462" s="3">
        <v>1145</v>
      </c>
      <c r="H15462" s="3">
        <v>5.97</v>
      </c>
      <c r="I15462" s="3">
        <v>28.059000000000001</v>
      </c>
      <c r="J15462" s="3">
        <v>631.029</v>
      </c>
      <c r="K15462" s="4">
        <v>0.35000000000000003</v>
      </c>
      <c r="L15462" s="73">
        <v>1145.5603384615385</v>
      </c>
    </row>
    <row r="15463" spans="1:12" x14ac:dyDescent="0.35">
      <c r="A15463" s="1" t="s">
        <v>25906</v>
      </c>
      <c r="B15463" t="s">
        <v>24659</v>
      </c>
      <c r="C15463" t="s">
        <v>34</v>
      </c>
      <c r="D15463" t="s">
        <v>35</v>
      </c>
      <c r="E15463">
        <v>1</v>
      </c>
      <c r="F15463" s="2">
        <v>6237</v>
      </c>
      <c r="G15463" s="3">
        <v>17324</v>
      </c>
      <c r="H15463" s="3">
        <v>62.370000000000005</v>
      </c>
      <c r="I15463" s="3">
        <v>293.13900000000001</v>
      </c>
      <c r="J15463" s="3">
        <v>6592.509</v>
      </c>
      <c r="K15463" s="4">
        <v>0.35</v>
      </c>
      <c r="L15463" s="73">
        <v>11967.939415384615</v>
      </c>
    </row>
    <row r="15464" spans="1:12" x14ac:dyDescent="0.35">
      <c r="A15464" s="1" t="s">
        <v>25907</v>
      </c>
      <c r="B15464" t="s">
        <v>20511</v>
      </c>
      <c r="C15464" t="s">
        <v>34</v>
      </c>
      <c r="D15464" t="s">
        <v>35</v>
      </c>
      <c r="E15464">
        <v>1</v>
      </c>
      <c r="F15464" s="2">
        <v>9801</v>
      </c>
      <c r="G15464" s="3">
        <v>27220</v>
      </c>
      <c r="H15464" s="3">
        <v>98.01</v>
      </c>
      <c r="I15464" s="3">
        <v>460.64699999999999</v>
      </c>
      <c r="J15464" s="3">
        <v>10359.657000000001</v>
      </c>
      <c r="K15464" s="4">
        <v>0.34999999999999992</v>
      </c>
      <c r="L15464" s="73">
        <v>18806.761938461539</v>
      </c>
    </row>
    <row r="15465" spans="1:12" x14ac:dyDescent="0.35">
      <c r="A15465" s="1" t="s">
        <v>25908</v>
      </c>
      <c r="B15465" t="s">
        <v>20366</v>
      </c>
      <c r="C15465" t="s">
        <v>13</v>
      </c>
      <c r="D15465" t="s">
        <v>14</v>
      </c>
      <c r="E15465">
        <v>1</v>
      </c>
      <c r="F15465" s="2">
        <v>906.36</v>
      </c>
      <c r="G15465" s="3">
        <v>1653</v>
      </c>
      <c r="H15465" s="3">
        <v>9.063600000000001</v>
      </c>
      <c r="I15465" s="3">
        <v>42.59892</v>
      </c>
      <c r="J15465" s="3">
        <v>958.02251999999999</v>
      </c>
      <c r="K15465" s="4">
        <v>0.35</v>
      </c>
      <c r="L15465" s="73">
        <v>1739.1793439999999</v>
      </c>
    </row>
    <row r="15466" spans="1:12" x14ac:dyDescent="0.35">
      <c r="A15466" s="1" t="s">
        <v>25909</v>
      </c>
      <c r="B15466" t="s">
        <v>20077</v>
      </c>
      <c r="C15466" t="s">
        <v>34</v>
      </c>
      <c r="D15466" t="s">
        <v>35</v>
      </c>
      <c r="E15466">
        <v>1</v>
      </c>
      <c r="F15466" s="2">
        <v>14482.31</v>
      </c>
      <c r="G15466" s="3">
        <v>40221</v>
      </c>
      <c r="H15466" s="3">
        <v>144.82310000000001</v>
      </c>
      <c r="I15466" s="3">
        <v>680.66856999999993</v>
      </c>
      <c r="J15466" s="3">
        <v>15307.801669999999</v>
      </c>
      <c r="K15466" s="4">
        <v>0.34999999999999992</v>
      </c>
      <c r="L15466" s="73">
        <v>27789.547647076917</v>
      </c>
    </row>
    <row r="15467" spans="1:12" x14ac:dyDescent="0.35">
      <c r="A15467" s="1" t="s">
        <v>25910</v>
      </c>
      <c r="B15467" t="s">
        <v>25911</v>
      </c>
      <c r="C15467" t="s">
        <v>363</v>
      </c>
      <c r="D15467" t="s">
        <v>364</v>
      </c>
      <c r="E15467">
        <v>1</v>
      </c>
      <c r="F15467" s="2">
        <v>198</v>
      </c>
      <c r="G15467" s="3">
        <v>297</v>
      </c>
      <c r="H15467" s="3">
        <v>1.98</v>
      </c>
      <c r="I15467" s="3">
        <v>9.3059999999999992</v>
      </c>
      <c r="J15467" s="3">
        <v>209.286</v>
      </c>
      <c r="K15467" s="4">
        <v>0.35000000000000003</v>
      </c>
      <c r="L15467" s="73">
        <v>379.93458461538461</v>
      </c>
    </row>
    <row r="15468" spans="1:12" x14ac:dyDescent="0.35">
      <c r="A15468" s="1" t="s">
        <v>25912</v>
      </c>
      <c r="B15468" t="s">
        <v>25913</v>
      </c>
      <c r="C15468" t="s">
        <v>34</v>
      </c>
      <c r="D15468" t="s">
        <v>35</v>
      </c>
      <c r="E15468">
        <v>1</v>
      </c>
      <c r="F15468" s="2">
        <v>0.56499999999999995</v>
      </c>
      <c r="G15468" s="3">
        <v>2</v>
      </c>
      <c r="H15468" s="3">
        <v>5.6499999999999996E-3</v>
      </c>
      <c r="I15468" s="3">
        <v>2.6554999999999999E-2</v>
      </c>
      <c r="J15468" s="3">
        <v>0.59720499999999999</v>
      </c>
      <c r="K15468" s="4">
        <v>0.35</v>
      </c>
      <c r="L15468" s="73">
        <v>1.0841567692307692</v>
      </c>
    </row>
    <row r="15469" spans="1:12" x14ac:dyDescent="0.35">
      <c r="A15469" s="1" t="s">
        <v>25914</v>
      </c>
      <c r="B15469" t="s">
        <v>25915</v>
      </c>
      <c r="C15469" t="s">
        <v>21</v>
      </c>
      <c r="D15469" t="s">
        <v>22</v>
      </c>
      <c r="E15469">
        <v>1</v>
      </c>
      <c r="F15469" s="2">
        <v>1.0900000000000001</v>
      </c>
      <c r="G15469" s="3">
        <v>6</v>
      </c>
      <c r="H15469" s="3">
        <v>1.0900000000000002E-2</v>
      </c>
      <c r="I15469" s="3">
        <v>5.1230000000000005E-2</v>
      </c>
      <c r="J15469" s="3">
        <v>1.1521300000000001</v>
      </c>
      <c r="K15469" s="4">
        <v>0.35</v>
      </c>
      <c r="L15469" s="73">
        <v>2.091559076923077</v>
      </c>
    </row>
    <row r="15470" spans="1:12" x14ac:dyDescent="0.35">
      <c r="A15470" s="1" t="s">
        <v>25916</v>
      </c>
      <c r="B15470" t="s">
        <v>19609</v>
      </c>
      <c r="C15470" t="s">
        <v>34</v>
      </c>
      <c r="D15470" t="s">
        <v>35</v>
      </c>
      <c r="E15470">
        <v>1</v>
      </c>
      <c r="F15470" s="2">
        <v>4312.4399999999996</v>
      </c>
      <c r="G15470" s="3">
        <v>11482</v>
      </c>
      <c r="H15470" s="3">
        <v>43.124399999999994</v>
      </c>
      <c r="I15470" s="3">
        <v>202.68467999999999</v>
      </c>
      <c r="J15470" s="3">
        <v>4558.2490799999996</v>
      </c>
      <c r="K15470" s="4">
        <v>0.35</v>
      </c>
      <c r="L15470" s="73">
        <v>8274.9752529230755</v>
      </c>
    </row>
    <row r="15471" spans="1:12" x14ac:dyDescent="0.35">
      <c r="A15471" s="1" t="s">
        <v>25917</v>
      </c>
      <c r="B15471" t="s">
        <v>25918</v>
      </c>
      <c r="C15471" t="s">
        <v>13</v>
      </c>
      <c r="D15471" t="s">
        <v>14</v>
      </c>
      <c r="E15471">
        <v>1</v>
      </c>
      <c r="F15471" s="2">
        <v>1040.76</v>
      </c>
      <c r="G15471" s="3">
        <v>2082</v>
      </c>
      <c r="H15471" s="3">
        <v>10.4076</v>
      </c>
      <c r="I15471" s="3">
        <v>48.91572</v>
      </c>
      <c r="J15471" s="3">
        <v>1100.08332</v>
      </c>
      <c r="K15471" s="4">
        <v>0.35000000000000003</v>
      </c>
      <c r="L15471" s="73">
        <v>1997.0743347692307</v>
      </c>
    </row>
    <row r="15472" spans="1:12" x14ac:dyDescent="0.35">
      <c r="A15472" s="1" t="s">
        <v>25919</v>
      </c>
      <c r="B15472" t="s">
        <v>17031</v>
      </c>
      <c r="C15472" t="s">
        <v>26</v>
      </c>
      <c r="D15472" t="s">
        <v>27</v>
      </c>
      <c r="E15472">
        <v>1</v>
      </c>
      <c r="F15472" s="2">
        <v>1956.35</v>
      </c>
      <c r="G15472" s="3">
        <v>4275.7299999999996</v>
      </c>
      <c r="H15472" s="3">
        <v>19.563500000000001</v>
      </c>
      <c r="I15472" s="3">
        <v>91.948449999999994</v>
      </c>
      <c r="J15472" s="3">
        <v>2067.86195</v>
      </c>
      <c r="K15472" s="4">
        <v>0.35000000000000003</v>
      </c>
      <c r="L15472" s="73">
        <v>3753.9647707692307</v>
      </c>
    </row>
    <row r="15473" spans="1:12" x14ac:dyDescent="0.35">
      <c r="A15473" s="1" t="s">
        <v>25920</v>
      </c>
      <c r="B15473" t="s">
        <v>25921</v>
      </c>
      <c r="C15473" t="s">
        <v>363</v>
      </c>
      <c r="D15473" t="s">
        <v>364</v>
      </c>
      <c r="E15473">
        <v>1</v>
      </c>
      <c r="F15473" s="2">
        <v>9.68</v>
      </c>
      <c r="G15473" s="3">
        <v>49</v>
      </c>
      <c r="H15473" s="3">
        <v>9.6799999999999997E-2</v>
      </c>
      <c r="I15473" s="3">
        <v>0.45495999999999998</v>
      </c>
      <c r="J15473" s="3">
        <v>10.23176</v>
      </c>
      <c r="K15473" s="4">
        <v>0.34999999999999992</v>
      </c>
      <c r="L15473" s="73">
        <v>18.57457969230769</v>
      </c>
    </row>
    <row r="15474" spans="1:12" x14ac:dyDescent="0.35">
      <c r="A15474" s="1" t="s">
        <v>25922</v>
      </c>
      <c r="B15474" t="s">
        <v>23575</v>
      </c>
      <c r="C15474" t="s">
        <v>13</v>
      </c>
      <c r="D15474" t="s">
        <v>14</v>
      </c>
      <c r="E15474">
        <v>1</v>
      </c>
      <c r="F15474" s="2">
        <v>428.4</v>
      </c>
      <c r="G15474" s="3">
        <v>860</v>
      </c>
      <c r="H15474" s="3">
        <v>4.2839999999999998</v>
      </c>
      <c r="I15474" s="3">
        <v>20.134799999999998</v>
      </c>
      <c r="J15474" s="3">
        <v>452.81879999999995</v>
      </c>
      <c r="K15474" s="4">
        <v>0.35</v>
      </c>
      <c r="L15474" s="73">
        <v>822.04028307692295</v>
      </c>
    </row>
    <row r="15475" spans="1:12" x14ac:dyDescent="0.35">
      <c r="A15475" s="1" t="s">
        <v>25923</v>
      </c>
      <c r="B15475" t="s">
        <v>19975</v>
      </c>
      <c r="C15475" t="s">
        <v>363</v>
      </c>
      <c r="D15475" t="s">
        <v>364</v>
      </c>
      <c r="E15475">
        <v>1</v>
      </c>
      <c r="F15475" s="2">
        <v>1105</v>
      </c>
      <c r="G15475" s="3">
        <v>2431</v>
      </c>
      <c r="H15475" s="3">
        <v>11.05</v>
      </c>
      <c r="I15475" s="3">
        <v>51.935000000000002</v>
      </c>
      <c r="J15475" s="3">
        <v>1167.9849999999999</v>
      </c>
      <c r="K15475" s="4">
        <v>0.35000000000000003</v>
      </c>
      <c r="L15475" s="73">
        <v>2120.3419999999996</v>
      </c>
    </row>
    <row r="15476" spans="1:12" x14ac:dyDescent="0.35">
      <c r="A15476" s="1" t="s">
        <v>25924</v>
      </c>
      <c r="B15476" t="s">
        <v>25925</v>
      </c>
      <c r="C15476" t="s">
        <v>34</v>
      </c>
      <c r="D15476" t="s">
        <v>35</v>
      </c>
      <c r="E15476">
        <v>1</v>
      </c>
      <c r="F15476" s="2">
        <v>177.98</v>
      </c>
      <c r="G15476" s="3">
        <v>426.608</v>
      </c>
      <c r="H15476" s="3">
        <v>1.7797999999999998</v>
      </c>
      <c r="I15476" s="3">
        <v>8.3650599999999997</v>
      </c>
      <c r="J15476" s="3">
        <v>188.12485999999998</v>
      </c>
      <c r="K15476" s="4">
        <v>0.35000000000000003</v>
      </c>
      <c r="L15476" s="73">
        <v>341.51897661538459</v>
      </c>
    </row>
    <row r="15477" spans="1:12" x14ac:dyDescent="0.35">
      <c r="A15477" s="1" t="s">
        <v>25926</v>
      </c>
      <c r="B15477" t="s">
        <v>25927</v>
      </c>
      <c r="C15477" t="s">
        <v>363</v>
      </c>
      <c r="D15477" t="s">
        <v>364</v>
      </c>
      <c r="E15477">
        <v>1</v>
      </c>
      <c r="F15477" s="2">
        <v>83.35</v>
      </c>
      <c r="G15477" s="3">
        <v>157</v>
      </c>
      <c r="H15477" s="3">
        <v>0.83349999999999991</v>
      </c>
      <c r="I15477" s="3">
        <v>3.9174499999999997</v>
      </c>
      <c r="J15477" s="3">
        <v>88.100949999999997</v>
      </c>
      <c r="K15477" s="4">
        <v>0.34999999999999992</v>
      </c>
      <c r="L15477" s="73">
        <v>159.93710923076921</v>
      </c>
    </row>
    <row r="15478" spans="1:12" x14ac:dyDescent="0.35">
      <c r="A15478" s="1" t="s">
        <v>25928</v>
      </c>
      <c r="B15478" t="s">
        <v>25929</v>
      </c>
      <c r="C15478" t="s">
        <v>363</v>
      </c>
      <c r="D15478" t="s">
        <v>364</v>
      </c>
      <c r="E15478">
        <v>1</v>
      </c>
      <c r="F15478" s="2">
        <v>115.6</v>
      </c>
      <c r="G15478" s="3">
        <v>252.65</v>
      </c>
      <c r="H15478" s="3">
        <v>1.1559999999999999</v>
      </c>
      <c r="I15478" s="3">
        <v>5.4331999999999994</v>
      </c>
      <c r="J15478" s="3">
        <v>122.1892</v>
      </c>
      <c r="K15478" s="4">
        <v>0.35</v>
      </c>
      <c r="L15478" s="73">
        <v>221.82039384615382</v>
      </c>
    </row>
    <row r="15479" spans="1:12" x14ac:dyDescent="0.35">
      <c r="A15479" s="1" t="s">
        <v>25930</v>
      </c>
      <c r="B15479" t="s">
        <v>25931</v>
      </c>
      <c r="C15479" t="s">
        <v>26</v>
      </c>
      <c r="D15479" t="s">
        <v>27</v>
      </c>
      <c r="E15479">
        <v>1</v>
      </c>
      <c r="F15479" s="2">
        <v>179.2</v>
      </c>
      <c r="G15479" s="3">
        <v>414.4</v>
      </c>
      <c r="H15479" s="3">
        <v>1.7919999999999998</v>
      </c>
      <c r="I15479" s="3">
        <v>8.4223999999999997</v>
      </c>
      <c r="J15479" s="3">
        <v>189.4144</v>
      </c>
      <c r="K15479" s="4">
        <v>0.35</v>
      </c>
      <c r="L15479" s="73">
        <v>343.85998769230764</v>
      </c>
    </row>
    <row r="15480" spans="1:12" x14ac:dyDescent="0.35">
      <c r="A15480" s="1" t="s">
        <v>25932</v>
      </c>
      <c r="B15480" t="s">
        <v>20232</v>
      </c>
      <c r="C15480" t="s">
        <v>34</v>
      </c>
      <c r="D15480" t="s">
        <v>35</v>
      </c>
      <c r="E15480">
        <v>1</v>
      </c>
      <c r="F15480" s="2">
        <v>1888.92</v>
      </c>
      <c r="G15480" s="3">
        <v>4906</v>
      </c>
      <c r="H15480" s="3">
        <v>18.889200000000002</v>
      </c>
      <c r="I15480" s="3">
        <v>88.779240000000001</v>
      </c>
      <c r="J15480" s="3">
        <v>1996.5884400000002</v>
      </c>
      <c r="K15480" s="4">
        <v>0.35</v>
      </c>
      <c r="L15480" s="73">
        <v>3624.5759372307693</v>
      </c>
    </row>
    <row r="15481" spans="1:12" x14ac:dyDescent="0.35">
      <c r="A15481" s="1" t="s">
        <v>25933</v>
      </c>
      <c r="B15481" t="s">
        <v>25934</v>
      </c>
      <c r="C15481" t="s">
        <v>363</v>
      </c>
      <c r="D15481" t="s">
        <v>364</v>
      </c>
      <c r="E15481">
        <v>1</v>
      </c>
      <c r="F15481" s="2">
        <v>9285</v>
      </c>
      <c r="G15481" s="3">
        <v>18588</v>
      </c>
      <c r="H15481" s="3">
        <v>92.850000000000009</v>
      </c>
      <c r="I15481" s="3">
        <v>436.39499999999998</v>
      </c>
      <c r="J15481" s="3">
        <v>9814.2450000000008</v>
      </c>
      <c r="K15481" s="4">
        <v>0.35</v>
      </c>
      <c r="L15481" s="73">
        <v>17816.629384615386</v>
      </c>
    </row>
    <row r="15482" spans="1:12" x14ac:dyDescent="0.35">
      <c r="A15482" s="1" t="s">
        <v>25935</v>
      </c>
      <c r="B15482" t="s">
        <v>21364</v>
      </c>
      <c r="C15482" t="s">
        <v>34</v>
      </c>
      <c r="D15482" t="s">
        <v>35</v>
      </c>
      <c r="E15482">
        <v>1</v>
      </c>
      <c r="F15482" s="2">
        <v>5102.46</v>
      </c>
      <c r="G15482" s="3">
        <v>14171</v>
      </c>
      <c r="H15482" s="3">
        <v>51.0246</v>
      </c>
      <c r="I15482" s="3">
        <v>239.81562</v>
      </c>
      <c r="J15482" s="3">
        <v>5393.3002200000001</v>
      </c>
      <c r="K15482" s="4">
        <v>0.35000000000000003</v>
      </c>
      <c r="L15482" s="73">
        <v>9790.9142455384626</v>
      </c>
    </row>
    <row r="15483" spans="1:12" x14ac:dyDescent="0.35">
      <c r="A15483" s="1" t="s">
        <v>25936</v>
      </c>
      <c r="B15483" t="s">
        <v>25937</v>
      </c>
      <c r="C15483" t="s">
        <v>13</v>
      </c>
      <c r="D15483" t="s">
        <v>14</v>
      </c>
      <c r="E15483">
        <v>1</v>
      </c>
      <c r="F15483" s="2">
        <v>68.959999999999994</v>
      </c>
      <c r="G15483" s="3">
        <v>242</v>
      </c>
      <c r="H15483" s="3">
        <v>0.68959999999999999</v>
      </c>
      <c r="I15483" s="3">
        <v>3.2411199999999996</v>
      </c>
      <c r="J15483" s="3">
        <v>72.890719999999988</v>
      </c>
      <c r="K15483" s="4">
        <v>0.35</v>
      </c>
      <c r="L15483" s="73">
        <v>132.32469169230768</v>
      </c>
    </row>
    <row r="15484" spans="1:12" x14ac:dyDescent="0.35">
      <c r="A15484" s="1" t="s">
        <v>25938</v>
      </c>
      <c r="B15484" t="s">
        <v>25939</v>
      </c>
      <c r="C15484" t="s">
        <v>363</v>
      </c>
      <c r="D15484" t="s">
        <v>364</v>
      </c>
      <c r="E15484">
        <v>1</v>
      </c>
      <c r="F15484" s="2">
        <v>423.29</v>
      </c>
      <c r="G15484" s="3">
        <v>675.34</v>
      </c>
      <c r="H15484" s="3">
        <v>4.2328999999999999</v>
      </c>
      <c r="I15484" s="3">
        <v>19.894629999999999</v>
      </c>
      <c r="J15484" s="3">
        <v>447.41753</v>
      </c>
      <c r="K15484" s="4">
        <v>0.35000000000000003</v>
      </c>
      <c r="L15484" s="73">
        <v>812.23490061538462</v>
      </c>
    </row>
    <row r="15485" spans="1:12" x14ac:dyDescent="0.35">
      <c r="A15485" s="1" t="s">
        <v>25940</v>
      </c>
      <c r="B15485" t="s">
        <v>25941</v>
      </c>
      <c r="C15485" t="s">
        <v>363</v>
      </c>
      <c r="D15485" t="s">
        <v>364</v>
      </c>
      <c r="E15485">
        <v>1</v>
      </c>
      <c r="F15485" s="2">
        <v>1465</v>
      </c>
      <c r="G15485" s="3">
        <v>4862</v>
      </c>
      <c r="H15485" s="3">
        <v>14.65</v>
      </c>
      <c r="I15485" s="3">
        <v>68.855000000000004</v>
      </c>
      <c r="J15485" s="3">
        <v>1548.5050000000001</v>
      </c>
      <c r="K15485" s="4">
        <v>0.34999999999999992</v>
      </c>
      <c r="L15485" s="73">
        <v>2811.1321538461539</v>
      </c>
    </row>
    <row r="15486" spans="1:12" x14ac:dyDescent="0.35">
      <c r="A15486" s="1" t="s">
        <v>25942</v>
      </c>
      <c r="B15486" t="s">
        <v>25943</v>
      </c>
      <c r="C15486" t="s">
        <v>26</v>
      </c>
      <c r="D15486" t="s">
        <v>27</v>
      </c>
      <c r="E15486">
        <v>1</v>
      </c>
      <c r="F15486" s="2">
        <v>21.48</v>
      </c>
      <c r="G15486" s="3">
        <v>44</v>
      </c>
      <c r="H15486" s="3">
        <v>0.21480000000000002</v>
      </c>
      <c r="I15486" s="3">
        <v>1.00956</v>
      </c>
      <c r="J15486" s="3">
        <v>22.704360000000001</v>
      </c>
      <c r="K15486" s="4">
        <v>0.35000000000000003</v>
      </c>
      <c r="L15486" s="73">
        <v>41.217145846153848</v>
      </c>
    </row>
    <row r="15487" spans="1:12" x14ac:dyDescent="0.35">
      <c r="A15487" s="1" t="s">
        <v>25944</v>
      </c>
      <c r="B15487" t="s">
        <v>24504</v>
      </c>
      <c r="C15487" t="s">
        <v>363</v>
      </c>
      <c r="D15487" t="s">
        <v>364</v>
      </c>
      <c r="E15487">
        <v>1</v>
      </c>
      <c r="F15487" s="2">
        <v>1461.96</v>
      </c>
      <c r="G15487" s="3">
        <v>2431</v>
      </c>
      <c r="H15487" s="3">
        <v>14.6196</v>
      </c>
      <c r="I15487" s="3">
        <v>68.712119999999999</v>
      </c>
      <c r="J15487" s="3">
        <v>1545.2917199999999</v>
      </c>
      <c r="K15487" s="4">
        <v>0.35</v>
      </c>
      <c r="L15487" s="73">
        <v>2805.2988147692304</v>
      </c>
    </row>
    <row r="15488" spans="1:12" x14ac:dyDescent="0.35">
      <c r="A15488" s="1" t="s">
        <v>25945</v>
      </c>
      <c r="B15488" t="s">
        <v>25946</v>
      </c>
      <c r="C15488" t="s">
        <v>363</v>
      </c>
      <c r="D15488" t="s">
        <v>364</v>
      </c>
      <c r="E15488">
        <v>1</v>
      </c>
      <c r="F15488" s="2">
        <v>0.74060000000000004</v>
      </c>
      <c r="G15488" s="3">
        <v>85</v>
      </c>
      <c r="H15488" s="3">
        <v>7.4060000000000003E-3</v>
      </c>
      <c r="I15488" s="3">
        <v>3.4808200000000004E-2</v>
      </c>
      <c r="J15488" s="3">
        <v>0.78281420000000002</v>
      </c>
      <c r="K15488" s="4">
        <v>0.35</v>
      </c>
      <c r="L15488" s="73">
        <v>1.4211088553846154</v>
      </c>
    </row>
    <row r="15489" spans="1:12" x14ac:dyDescent="0.35">
      <c r="A15489" s="1" t="s">
        <v>25947</v>
      </c>
      <c r="B15489" t="s">
        <v>25948</v>
      </c>
      <c r="C15489" t="s">
        <v>363</v>
      </c>
      <c r="D15489" t="s">
        <v>364</v>
      </c>
      <c r="E15489">
        <v>1</v>
      </c>
      <c r="F15489" s="2">
        <v>2083.9499999999998</v>
      </c>
      <c r="G15489" s="3">
        <v>4173</v>
      </c>
      <c r="H15489" s="3">
        <v>20.839499999999997</v>
      </c>
      <c r="I15489" s="3">
        <v>97.945649999999986</v>
      </c>
      <c r="J15489" s="3">
        <v>2202.73515</v>
      </c>
      <c r="K15489" s="4">
        <v>0.35</v>
      </c>
      <c r="L15489" s="73">
        <v>3998.8115030769227</v>
      </c>
    </row>
    <row r="15490" spans="1:12" x14ac:dyDescent="0.35">
      <c r="A15490" s="1" t="s">
        <v>25949</v>
      </c>
      <c r="B15490" t="s">
        <v>25950</v>
      </c>
      <c r="C15490" t="s">
        <v>363</v>
      </c>
      <c r="D15490" t="s">
        <v>364</v>
      </c>
      <c r="E15490">
        <v>1</v>
      </c>
      <c r="F15490" s="2">
        <v>77.163200000000003</v>
      </c>
      <c r="G15490" s="3">
        <v>160</v>
      </c>
      <c r="H15490" s="3">
        <v>0.7716320000000001</v>
      </c>
      <c r="I15490" s="3">
        <v>3.6266704000000001</v>
      </c>
      <c r="J15490" s="3">
        <v>81.561502399999995</v>
      </c>
      <c r="K15490" s="4">
        <v>0.35</v>
      </c>
      <c r="L15490" s="73">
        <v>148.06549666461538</v>
      </c>
    </row>
    <row r="15491" spans="1:12" x14ac:dyDescent="0.35">
      <c r="A15491" s="1" t="s">
        <v>25951</v>
      </c>
      <c r="B15491" t="s">
        <v>25952</v>
      </c>
      <c r="C15491" t="s">
        <v>34</v>
      </c>
      <c r="D15491" t="s">
        <v>35</v>
      </c>
      <c r="E15491">
        <v>1</v>
      </c>
      <c r="F15491" s="2">
        <v>27.97</v>
      </c>
      <c r="G15491" s="3">
        <v>92</v>
      </c>
      <c r="H15491" s="3">
        <v>0.2797</v>
      </c>
      <c r="I15491" s="3">
        <v>1.3145899999999999</v>
      </c>
      <c r="J15491" s="3">
        <v>29.564289999999996</v>
      </c>
      <c r="K15491" s="4">
        <v>0.35</v>
      </c>
      <c r="L15491" s="73">
        <v>53.670557230769219</v>
      </c>
    </row>
    <row r="15492" spans="1:12" x14ac:dyDescent="0.35">
      <c r="A15492" s="1" t="s">
        <v>25953</v>
      </c>
      <c r="B15492" t="s">
        <v>21526</v>
      </c>
      <c r="C15492" t="s">
        <v>34</v>
      </c>
      <c r="D15492" t="s">
        <v>35</v>
      </c>
      <c r="E15492">
        <v>1</v>
      </c>
      <c r="F15492" s="2">
        <v>7900.2</v>
      </c>
      <c r="G15492" s="3">
        <v>21942</v>
      </c>
      <c r="H15492" s="3">
        <v>79.001999999999995</v>
      </c>
      <c r="I15492" s="3">
        <v>371.30939999999998</v>
      </c>
      <c r="J15492" s="3">
        <v>8350.5113999999994</v>
      </c>
      <c r="K15492" s="4">
        <v>0.35</v>
      </c>
      <c r="L15492" s="73">
        <v>15159.389926153844</v>
      </c>
    </row>
    <row r="15493" spans="1:12" x14ac:dyDescent="0.35">
      <c r="A15493" s="1" t="s">
        <v>25954</v>
      </c>
      <c r="B15493" t="s">
        <v>25955</v>
      </c>
      <c r="C15493" t="s">
        <v>26</v>
      </c>
      <c r="D15493" t="s">
        <v>27</v>
      </c>
      <c r="E15493">
        <v>1</v>
      </c>
      <c r="F15493" s="2">
        <v>86.21</v>
      </c>
      <c r="G15493" s="3">
        <v>178</v>
      </c>
      <c r="H15493" s="3">
        <v>0.86209999999999998</v>
      </c>
      <c r="I15493" s="3">
        <v>4.0518700000000001</v>
      </c>
      <c r="J15493" s="3">
        <v>91.123969999999986</v>
      </c>
      <c r="K15493" s="4">
        <v>0.35000000000000003</v>
      </c>
      <c r="L15493" s="73">
        <v>165.42505323076921</v>
      </c>
    </row>
    <row r="15494" spans="1:12" x14ac:dyDescent="0.35">
      <c r="A15494" s="1" t="s">
        <v>25956</v>
      </c>
      <c r="B15494" t="s">
        <v>19609</v>
      </c>
      <c r="C15494" t="s">
        <v>34</v>
      </c>
      <c r="D15494" t="s">
        <v>35</v>
      </c>
      <c r="E15494">
        <v>1</v>
      </c>
      <c r="F15494" s="2">
        <v>4538.16</v>
      </c>
      <c r="G15494" s="3">
        <v>12107</v>
      </c>
      <c r="H15494" s="3">
        <v>45.381599999999999</v>
      </c>
      <c r="I15494" s="3">
        <v>213.29352</v>
      </c>
      <c r="J15494" s="3">
        <v>4796.8351199999997</v>
      </c>
      <c r="K15494" s="4">
        <v>0.35</v>
      </c>
      <c r="L15494" s="73">
        <v>8708.1006793846136</v>
      </c>
    </row>
    <row r="15495" spans="1:12" x14ac:dyDescent="0.35">
      <c r="A15495" s="1" t="s">
        <v>25957</v>
      </c>
      <c r="B15495" t="s">
        <v>25958</v>
      </c>
      <c r="C15495" t="s">
        <v>363</v>
      </c>
      <c r="D15495" t="s">
        <v>364</v>
      </c>
      <c r="E15495">
        <v>1</v>
      </c>
      <c r="F15495" s="2">
        <v>238.9007</v>
      </c>
      <c r="G15495" s="3">
        <v>64</v>
      </c>
      <c r="H15495" s="3">
        <v>2.3890069999999999</v>
      </c>
      <c r="I15495" s="3">
        <v>11.2283329</v>
      </c>
      <c r="J15495" s="3">
        <v>252.51803989999999</v>
      </c>
      <c r="K15495" s="4">
        <v>0.35</v>
      </c>
      <c r="L15495" s="73">
        <v>458.41736474153845</v>
      </c>
    </row>
    <row r="15496" spans="1:12" x14ac:dyDescent="0.35">
      <c r="A15496" s="1" t="s">
        <v>25959</v>
      </c>
      <c r="B15496" t="s">
        <v>20232</v>
      </c>
      <c r="C15496" t="s">
        <v>34</v>
      </c>
      <c r="D15496" t="s">
        <v>35</v>
      </c>
      <c r="E15496">
        <v>1</v>
      </c>
      <c r="F15496" s="2">
        <v>2886.84</v>
      </c>
      <c r="G15496" s="3">
        <v>7496</v>
      </c>
      <c r="H15496" s="3">
        <v>28.868400000000001</v>
      </c>
      <c r="I15496" s="3">
        <v>135.68147999999999</v>
      </c>
      <c r="J15496" s="3">
        <v>3051.3898800000002</v>
      </c>
      <c r="K15496" s="4">
        <v>0.35</v>
      </c>
      <c r="L15496" s="73">
        <v>5539.4462436923077</v>
      </c>
    </row>
    <row r="15497" spans="1:12" x14ac:dyDescent="0.35">
      <c r="A15497" s="1" t="s">
        <v>25960</v>
      </c>
      <c r="B15497" t="s">
        <v>25961</v>
      </c>
      <c r="C15497" t="s">
        <v>13</v>
      </c>
      <c r="D15497" t="s">
        <v>14</v>
      </c>
      <c r="E15497">
        <v>1</v>
      </c>
      <c r="F15497" s="2">
        <v>412.44</v>
      </c>
      <c r="G15497" s="3">
        <v>825</v>
      </c>
      <c r="H15497" s="3">
        <v>4.1243999999999996</v>
      </c>
      <c r="I15497" s="3">
        <v>19.384679999999999</v>
      </c>
      <c r="J15497" s="3">
        <v>435.94907999999998</v>
      </c>
      <c r="K15497" s="4">
        <v>0.35</v>
      </c>
      <c r="L15497" s="73">
        <v>791.41525292307688</v>
      </c>
    </row>
    <row r="15498" spans="1:12" x14ac:dyDescent="0.35">
      <c r="A15498" s="1" t="s">
        <v>25962</v>
      </c>
      <c r="B15498" t="s">
        <v>25963</v>
      </c>
      <c r="C15498" t="s">
        <v>363</v>
      </c>
      <c r="D15498" t="s">
        <v>364</v>
      </c>
      <c r="E15498">
        <v>1</v>
      </c>
      <c r="F15498" s="2">
        <v>166.56</v>
      </c>
      <c r="G15498" s="3">
        <v>331.28480000000002</v>
      </c>
      <c r="H15498" s="3">
        <v>1.6656</v>
      </c>
      <c r="I15498" s="3">
        <v>7.8283199999999997</v>
      </c>
      <c r="J15498" s="3">
        <v>176.05392000000001</v>
      </c>
      <c r="K15498" s="4">
        <v>0.34999999999999992</v>
      </c>
      <c r="L15498" s="73">
        <v>319.60557784615384</v>
      </c>
    </row>
    <row r="15499" spans="1:12" x14ac:dyDescent="0.35">
      <c r="A15499" s="1" t="s">
        <v>25964</v>
      </c>
      <c r="B15499" t="s">
        <v>25965</v>
      </c>
      <c r="C15499" t="s">
        <v>34</v>
      </c>
      <c r="D15499" t="s">
        <v>35</v>
      </c>
      <c r="E15499">
        <v>1</v>
      </c>
      <c r="F15499" s="2">
        <v>1.37</v>
      </c>
      <c r="G15499" s="3">
        <v>5</v>
      </c>
      <c r="H15499" s="3">
        <v>1.3700000000000002E-2</v>
      </c>
      <c r="I15499" s="3">
        <v>6.4390000000000003E-2</v>
      </c>
      <c r="J15499" s="3">
        <v>1.4480900000000001</v>
      </c>
      <c r="K15499" s="4">
        <v>0.35</v>
      </c>
      <c r="L15499" s="73">
        <v>2.6288403076923079</v>
      </c>
    </row>
    <row r="15500" spans="1:12" x14ac:dyDescent="0.35">
      <c r="A15500" s="1" t="s">
        <v>25966</v>
      </c>
      <c r="B15500" t="s">
        <v>25967</v>
      </c>
      <c r="C15500" t="s">
        <v>363</v>
      </c>
      <c r="D15500" t="s">
        <v>364</v>
      </c>
      <c r="E15500">
        <v>1</v>
      </c>
      <c r="F15500" s="2">
        <v>3355.72</v>
      </c>
      <c r="G15500" s="3">
        <v>6793.35</v>
      </c>
      <c r="H15500" s="3">
        <v>33.557200000000002</v>
      </c>
      <c r="I15500" s="3">
        <v>157.71884</v>
      </c>
      <c r="J15500" s="3">
        <v>3546.99604</v>
      </c>
      <c r="K15500" s="4">
        <v>0.35</v>
      </c>
      <c r="L15500" s="73">
        <v>6439.1620418461534</v>
      </c>
    </row>
    <row r="15501" spans="1:12" x14ac:dyDescent="0.35">
      <c r="A15501" s="1" t="s">
        <v>25968</v>
      </c>
      <c r="B15501" t="s">
        <v>25969</v>
      </c>
      <c r="C15501" t="s">
        <v>34</v>
      </c>
      <c r="D15501" t="s">
        <v>35</v>
      </c>
      <c r="E15501">
        <v>1</v>
      </c>
      <c r="F15501" s="2">
        <v>132.34</v>
      </c>
      <c r="G15501" s="3">
        <v>339</v>
      </c>
      <c r="H15501" s="3">
        <v>1.3234000000000001</v>
      </c>
      <c r="I15501" s="3">
        <v>6.2199800000000005</v>
      </c>
      <c r="J15501" s="3">
        <v>139.88337999999999</v>
      </c>
      <c r="K15501" s="4">
        <v>0.34999999999999992</v>
      </c>
      <c r="L15501" s="73">
        <v>253.94213599999995</v>
      </c>
    </row>
    <row r="15502" spans="1:12" x14ac:dyDescent="0.35">
      <c r="A15502" s="1" t="s">
        <v>25970</v>
      </c>
      <c r="B15502" t="s">
        <v>3142</v>
      </c>
      <c r="C15502" t="s">
        <v>13</v>
      </c>
      <c r="D15502" t="s">
        <v>14</v>
      </c>
      <c r="E15502">
        <v>1</v>
      </c>
      <c r="F15502" s="2">
        <v>2319.2399999999998</v>
      </c>
      <c r="G15502" s="3">
        <v>4642</v>
      </c>
      <c r="H15502" s="3">
        <v>23.192399999999999</v>
      </c>
      <c r="I15502" s="3">
        <v>109.00427999999999</v>
      </c>
      <c r="J15502" s="3">
        <v>2451.4366799999998</v>
      </c>
      <c r="K15502" s="4">
        <v>0.34999999999999992</v>
      </c>
      <c r="L15502" s="73">
        <v>4450.3004344615374</v>
      </c>
    </row>
    <row r="15503" spans="1:12" x14ac:dyDescent="0.35">
      <c r="A15503" s="1" t="s">
        <v>25971</v>
      </c>
      <c r="B15503" t="s">
        <v>17016</v>
      </c>
      <c r="C15503" t="s">
        <v>26</v>
      </c>
      <c r="D15503" t="s">
        <v>27</v>
      </c>
      <c r="E15503">
        <v>1</v>
      </c>
      <c r="F15503" s="2">
        <v>1019.7</v>
      </c>
      <c r="G15503" s="3">
        <v>2228.62</v>
      </c>
      <c r="H15503" s="3">
        <v>10.197000000000001</v>
      </c>
      <c r="I15503" s="3">
        <v>47.925900000000006</v>
      </c>
      <c r="J15503" s="3">
        <v>1077.8228999999999</v>
      </c>
      <c r="K15503" s="4">
        <v>0.35</v>
      </c>
      <c r="L15503" s="73">
        <v>1956.6631107692306</v>
      </c>
    </row>
    <row r="15504" spans="1:12" x14ac:dyDescent="0.35">
      <c r="A15504" s="1" t="s">
        <v>25972</v>
      </c>
      <c r="B15504" t="s">
        <v>25973</v>
      </c>
      <c r="C15504" t="s">
        <v>363</v>
      </c>
      <c r="D15504" t="s">
        <v>364</v>
      </c>
      <c r="E15504">
        <v>1</v>
      </c>
      <c r="F15504" s="2">
        <v>0.30430000000000001</v>
      </c>
      <c r="G15504" s="3">
        <v>811</v>
      </c>
      <c r="H15504" s="3">
        <v>3.0430000000000001E-3</v>
      </c>
      <c r="I15504" s="3">
        <v>1.43021E-2</v>
      </c>
      <c r="J15504" s="3">
        <v>0.32164510000000002</v>
      </c>
      <c r="K15504" s="4">
        <v>0.35</v>
      </c>
      <c r="L15504" s="73">
        <v>0.58390956615384615</v>
      </c>
    </row>
    <row r="15505" spans="1:12" x14ac:dyDescent="0.35">
      <c r="A15505" s="1" t="s">
        <v>25974</v>
      </c>
      <c r="B15505" t="s">
        <v>25975</v>
      </c>
      <c r="C15505" t="s">
        <v>34</v>
      </c>
      <c r="D15505" t="s">
        <v>35</v>
      </c>
      <c r="E15505">
        <v>1</v>
      </c>
      <c r="F15505" s="2">
        <v>106.95</v>
      </c>
      <c r="G15505" s="3">
        <v>152.32</v>
      </c>
      <c r="H15505" s="3">
        <v>1.0695000000000001</v>
      </c>
      <c r="I15505" s="3">
        <v>5.0266500000000001</v>
      </c>
      <c r="J15505" s="3">
        <v>113.04615000000001</v>
      </c>
      <c r="K15505" s="4">
        <v>0.35000000000000003</v>
      </c>
      <c r="L15505" s="73">
        <v>205.22224153846156</v>
      </c>
    </row>
    <row r="15506" spans="1:12" x14ac:dyDescent="0.35">
      <c r="A15506" s="1" t="s">
        <v>25976</v>
      </c>
      <c r="B15506" t="s">
        <v>25977</v>
      </c>
      <c r="C15506" t="s">
        <v>13</v>
      </c>
      <c r="D15506" t="s">
        <v>14</v>
      </c>
      <c r="E15506">
        <v>1</v>
      </c>
      <c r="F15506" s="2">
        <v>15.96</v>
      </c>
      <c r="G15506" s="3">
        <v>32</v>
      </c>
      <c r="H15506" s="3">
        <v>0.15960000000000002</v>
      </c>
      <c r="I15506" s="3">
        <v>0.75012000000000001</v>
      </c>
      <c r="J15506" s="3">
        <v>16.869720000000001</v>
      </c>
      <c r="K15506" s="4">
        <v>0.35000000000000003</v>
      </c>
      <c r="L15506" s="73">
        <v>30.625030153846154</v>
      </c>
    </row>
    <row r="15507" spans="1:12" x14ac:dyDescent="0.35">
      <c r="A15507" s="1">
        <v>7623610</v>
      </c>
      <c r="B15507" t="s">
        <v>19567</v>
      </c>
      <c r="C15507" t="s">
        <v>34</v>
      </c>
      <c r="D15507" t="s">
        <v>35</v>
      </c>
      <c r="E15507">
        <v>1</v>
      </c>
      <c r="F15507" s="2">
        <v>0.14299999999999999</v>
      </c>
      <c r="G15507" s="3">
        <v>1</v>
      </c>
      <c r="H15507" s="3">
        <v>1.4299999999999998E-3</v>
      </c>
      <c r="I15507" s="3">
        <v>6.7209999999999995E-3</v>
      </c>
      <c r="J15507" s="3">
        <v>0.15115099999999998</v>
      </c>
      <c r="K15507" s="4">
        <v>0.35</v>
      </c>
      <c r="L15507" s="73">
        <v>0.27439719999999995</v>
      </c>
    </row>
    <row r="15508" spans="1:12" x14ac:dyDescent="0.35">
      <c r="A15508" s="1" t="s">
        <v>25978</v>
      </c>
      <c r="B15508" t="s">
        <v>19881</v>
      </c>
      <c r="C15508" t="s">
        <v>34</v>
      </c>
      <c r="D15508" t="s">
        <v>35</v>
      </c>
      <c r="E15508">
        <v>1</v>
      </c>
      <c r="F15508" s="2">
        <v>71.28</v>
      </c>
      <c r="G15508" s="3">
        <v>184</v>
      </c>
      <c r="H15508" s="3">
        <v>0.71279999999999999</v>
      </c>
      <c r="I15508" s="3">
        <v>3.3501600000000002</v>
      </c>
      <c r="J15508" s="3">
        <v>75.342960000000005</v>
      </c>
      <c r="K15508" s="4">
        <v>0.35</v>
      </c>
      <c r="L15508" s="73">
        <v>136.77645046153847</v>
      </c>
    </row>
    <row r="15509" spans="1:12" x14ac:dyDescent="0.35">
      <c r="A15509" s="1" t="s">
        <v>25979</v>
      </c>
      <c r="B15509" t="s">
        <v>18701</v>
      </c>
      <c r="C15509" t="s">
        <v>363</v>
      </c>
      <c r="D15509" t="s">
        <v>364</v>
      </c>
      <c r="E15509">
        <v>1</v>
      </c>
      <c r="F15509" s="2">
        <v>4385.88</v>
      </c>
      <c r="G15509" s="3">
        <v>7293</v>
      </c>
      <c r="H15509" s="3">
        <v>43.858800000000002</v>
      </c>
      <c r="I15509" s="3">
        <v>206.13636</v>
      </c>
      <c r="J15509" s="3">
        <v>4635.8751600000005</v>
      </c>
      <c r="K15509" s="4">
        <v>0.35000000000000003</v>
      </c>
      <c r="L15509" s="73">
        <v>8415.8964443076929</v>
      </c>
    </row>
    <row r="15510" spans="1:12" x14ac:dyDescent="0.35">
      <c r="A15510" s="1" t="s">
        <v>25980</v>
      </c>
      <c r="B15510" t="s">
        <v>13749</v>
      </c>
      <c r="C15510" t="s">
        <v>34</v>
      </c>
      <c r="D15510" t="s">
        <v>35</v>
      </c>
      <c r="E15510">
        <v>1</v>
      </c>
      <c r="F15510" s="2">
        <v>138.08080000000001</v>
      </c>
      <c r="G15510" s="3">
        <v>479</v>
      </c>
      <c r="H15510" s="3">
        <v>1.380808</v>
      </c>
      <c r="I15510" s="3">
        <v>6.4897976000000002</v>
      </c>
      <c r="J15510" s="3">
        <v>145.95140560000002</v>
      </c>
      <c r="K15510" s="4">
        <v>0.35</v>
      </c>
      <c r="L15510" s="73">
        <v>264.95793631999999</v>
      </c>
    </row>
    <row r="15511" spans="1:12" x14ac:dyDescent="0.35">
      <c r="A15511" s="1" t="s">
        <v>25981</v>
      </c>
      <c r="B15511" t="s">
        <v>25982</v>
      </c>
      <c r="C15511" t="s">
        <v>34</v>
      </c>
      <c r="D15511" t="s">
        <v>35</v>
      </c>
      <c r="E15511">
        <v>1</v>
      </c>
      <c r="F15511" s="2">
        <v>331.84</v>
      </c>
      <c r="G15511" s="3">
        <v>834</v>
      </c>
      <c r="H15511" s="3">
        <v>3.3184</v>
      </c>
      <c r="I15511" s="3">
        <v>15.59648</v>
      </c>
      <c r="J15511" s="3">
        <v>350.75487999999996</v>
      </c>
      <c r="K15511" s="4">
        <v>0.35000000000000003</v>
      </c>
      <c r="L15511" s="73">
        <v>636.75501292307683</v>
      </c>
    </row>
    <row r="15512" spans="1:12" x14ac:dyDescent="0.35">
      <c r="A15512" s="1">
        <v>84056</v>
      </c>
      <c r="B15512" t="s">
        <v>25983</v>
      </c>
      <c r="C15512" t="s">
        <v>363</v>
      </c>
      <c r="D15512" t="s">
        <v>364</v>
      </c>
      <c r="E15512">
        <v>1</v>
      </c>
      <c r="F15512" s="2">
        <v>2488.29</v>
      </c>
      <c r="G15512" s="3">
        <v>427.84</v>
      </c>
      <c r="H15512" s="3">
        <v>24.882899999999999</v>
      </c>
      <c r="I15512" s="3">
        <v>116.94963</v>
      </c>
      <c r="J15512" s="3">
        <v>2630.1225300000001</v>
      </c>
      <c r="K15512" s="4">
        <v>0.35</v>
      </c>
      <c r="L15512" s="73">
        <v>4774.6839775384615</v>
      </c>
    </row>
    <row r="15513" spans="1:12" x14ac:dyDescent="0.35">
      <c r="A15513" s="1" t="s">
        <v>25984</v>
      </c>
      <c r="B15513" t="s">
        <v>1571</v>
      </c>
      <c r="C15513" t="s">
        <v>34</v>
      </c>
      <c r="D15513" t="s">
        <v>35</v>
      </c>
      <c r="E15513">
        <v>1</v>
      </c>
      <c r="F15513" s="2">
        <v>27006.21</v>
      </c>
      <c r="G15513" s="3">
        <v>68813</v>
      </c>
      <c r="H15513" s="3">
        <v>270.06209999999999</v>
      </c>
      <c r="I15513" s="3">
        <v>1269.29187</v>
      </c>
      <c r="J15513" s="3">
        <v>28545.563969999999</v>
      </c>
      <c r="K15513" s="4">
        <v>0.35</v>
      </c>
      <c r="L15513" s="73">
        <v>51821.177668615383</v>
      </c>
    </row>
    <row r="15514" spans="1:12" x14ac:dyDescent="0.35">
      <c r="A15514" s="1" t="s">
        <v>25985</v>
      </c>
      <c r="B15514" t="s">
        <v>22529</v>
      </c>
      <c r="C15514" t="s">
        <v>34</v>
      </c>
      <c r="D15514" t="s">
        <v>35</v>
      </c>
      <c r="E15514">
        <v>1</v>
      </c>
      <c r="F15514" s="2">
        <v>1825.56</v>
      </c>
      <c r="G15514" s="3">
        <v>1413.2832000000001</v>
      </c>
      <c r="H15514" s="3">
        <v>18.255600000000001</v>
      </c>
      <c r="I15514" s="3">
        <v>85.801320000000004</v>
      </c>
      <c r="J15514" s="3">
        <v>1929.6169199999999</v>
      </c>
      <c r="K15514" s="4">
        <v>0.35000000000000003</v>
      </c>
      <c r="L15514" s="73">
        <v>3502.996870153846</v>
      </c>
    </row>
    <row r="15515" spans="1:12" x14ac:dyDescent="0.35">
      <c r="A15515" s="1" t="s">
        <v>25986</v>
      </c>
      <c r="B15515" t="s">
        <v>25987</v>
      </c>
      <c r="C15515" t="s">
        <v>363</v>
      </c>
      <c r="D15515" t="s">
        <v>364</v>
      </c>
      <c r="E15515">
        <v>1</v>
      </c>
      <c r="F15515" s="2">
        <v>180.17699999999999</v>
      </c>
      <c r="G15515" s="3">
        <v>404.62240000000003</v>
      </c>
      <c r="H15515" s="3">
        <v>1.8017699999999999</v>
      </c>
      <c r="I15515" s="3">
        <v>8.4683189999999993</v>
      </c>
      <c r="J15515" s="3">
        <v>190.44708900000001</v>
      </c>
      <c r="K15515" s="4">
        <v>0.35000000000000003</v>
      </c>
      <c r="L15515" s="73">
        <v>345.73471541538464</v>
      </c>
    </row>
    <row r="15516" spans="1:12" x14ac:dyDescent="0.35">
      <c r="A15516" s="1" t="s">
        <v>25988</v>
      </c>
      <c r="B15516" t="s">
        <v>1575</v>
      </c>
      <c r="C15516" t="s">
        <v>34</v>
      </c>
      <c r="D15516" t="s">
        <v>35</v>
      </c>
      <c r="E15516">
        <v>1</v>
      </c>
      <c r="F15516" s="2">
        <v>29401.22</v>
      </c>
      <c r="G15516" s="3">
        <v>72648.800000000003</v>
      </c>
      <c r="H15516" s="3">
        <v>294.01220000000001</v>
      </c>
      <c r="I15516" s="3">
        <v>1381.85734</v>
      </c>
      <c r="J15516" s="3">
        <v>31077.089540000001</v>
      </c>
      <c r="K15516" s="4">
        <v>0.35000000000000003</v>
      </c>
      <c r="L15516" s="73">
        <v>56416.870241846154</v>
      </c>
    </row>
    <row r="15517" spans="1:12" x14ac:dyDescent="0.35">
      <c r="A15517" s="1" t="s">
        <v>25989</v>
      </c>
      <c r="B15517" t="s">
        <v>25990</v>
      </c>
      <c r="C15517" t="s">
        <v>363</v>
      </c>
      <c r="D15517" t="s">
        <v>364</v>
      </c>
      <c r="E15517">
        <v>1</v>
      </c>
      <c r="F15517" s="2">
        <v>831.2</v>
      </c>
      <c r="G15517" s="3">
        <v>2537</v>
      </c>
      <c r="H15517" s="3">
        <v>8.3120000000000012</v>
      </c>
      <c r="I15517" s="3">
        <v>39.066400000000002</v>
      </c>
      <c r="J15517" s="3">
        <v>878.5784000000001</v>
      </c>
      <c r="K15517" s="4">
        <v>0.35</v>
      </c>
      <c r="L15517" s="73">
        <v>1594.9577107692307</v>
      </c>
    </row>
    <row r="15518" spans="1:12" x14ac:dyDescent="0.35">
      <c r="A15518" s="1" t="s">
        <v>25991</v>
      </c>
      <c r="B15518" t="s">
        <v>24177</v>
      </c>
      <c r="C15518" t="s">
        <v>363</v>
      </c>
      <c r="D15518" t="s">
        <v>364</v>
      </c>
      <c r="E15518">
        <v>1</v>
      </c>
      <c r="F15518" s="2">
        <v>3196</v>
      </c>
      <c r="G15518" s="3">
        <v>6699</v>
      </c>
      <c r="H15518" s="3">
        <v>31.96</v>
      </c>
      <c r="I15518" s="3">
        <v>150.21199999999999</v>
      </c>
      <c r="J15518" s="3">
        <v>3378.172</v>
      </c>
      <c r="K15518" s="4">
        <v>0.35000000000000003</v>
      </c>
      <c r="L15518" s="73">
        <v>6132.6814769230768</v>
      </c>
    </row>
    <row r="15519" spans="1:12" x14ac:dyDescent="0.35">
      <c r="A15519" s="1">
        <v>729102</v>
      </c>
      <c r="B15519" t="s">
        <v>19826</v>
      </c>
      <c r="C15519" t="s">
        <v>34</v>
      </c>
      <c r="D15519" t="s">
        <v>35</v>
      </c>
      <c r="E15519">
        <v>1</v>
      </c>
      <c r="F15519" s="2">
        <v>0.245</v>
      </c>
      <c r="G15519" s="3">
        <v>1</v>
      </c>
      <c r="H15519" s="3">
        <v>2.4499999999999999E-3</v>
      </c>
      <c r="I15519" s="3">
        <v>1.1514999999999999E-2</v>
      </c>
      <c r="J15519" s="3">
        <v>0.258965</v>
      </c>
      <c r="K15519" s="4">
        <v>0.35</v>
      </c>
      <c r="L15519" s="73">
        <v>0.47012107692307692</v>
      </c>
    </row>
    <row r="15520" spans="1:12" x14ac:dyDescent="0.35">
      <c r="A15520" s="1" t="s">
        <v>25992</v>
      </c>
      <c r="B15520" t="s">
        <v>25993</v>
      </c>
      <c r="C15520" t="s">
        <v>34</v>
      </c>
      <c r="D15520" t="s">
        <v>35</v>
      </c>
      <c r="E15520">
        <v>1</v>
      </c>
      <c r="F15520" s="2">
        <v>531.34</v>
      </c>
      <c r="G15520" s="3">
        <v>1329</v>
      </c>
      <c r="H15520" s="3">
        <v>5.3134000000000006</v>
      </c>
      <c r="I15520" s="3">
        <v>24.972980000000003</v>
      </c>
      <c r="J15520" s="3">
        <v>561.62638000000004</v>
      </c>
      <c r="K15520" s="4">
        <v>0.35</v>
      </c>
      <c r="L15520" s="73">
        <v>1019.5678898461539</v>
      </c>
    </row>
    <row r="15521" spans="1:12" x14ac:dyDescent="0.35">
      <c r="A15521" s="1" t="s">
        <v>25994</v>
      </c>
      <c r="B15521" t="s">
        <v>25995</v>
      </c>
      <c r="C15521" t="s">
        <v>34</v>
      </c>
      <c r="D15521" t="s">
        <v>35</v>
      </c>
      <c r="E15521">
        <v>1</v>
      </c>
      <c r="F15521" s="2">
        <v>165.59</v>
      </c>
      <c r="G15521" s="3">
        <v>417</v>
      </c>
      <c r="H15521" s="3">
        <v>1.6559000000000001</v>
      </c>
      <c r="I15521" s="3">
        <v>7.7827299999999999</v>
      </c>
      <c r="J15521" s="3">
        <v>175.02862999999999</v>
      </c>
      <c r="K15521" s="4">
        <v>0.34999999999999992</v>
      </c>
      <c r="L15521" s="73">
        <v>317.74428215384614</v>
      </c>
    </row>
    <row r="15522" spans="1:12" x14ac:dyDescent="0.35">
      <c r="A15522" s="1" t="s">
        <v>25996</v>
      </c>
      <c r="B15522" t="s">
        <v>6248</v>
      </c>
      <c r="C15522" t="s">
        <v>13</v>
      </c>
      <c r="D15522" t="s">
        <v>14</v>
      </c>
      <c r="E15522">
        <v>1</v>
      </c>
      <c r="F15522" s="2">
        <v>292.05</v>
      </c>
      <c r="G15522" s="3">
        <v>638</v>
      </c>
      <c r="H15522" s="3">
        <v>2.9205000000000001</v>
      </c>
      <c r="I15522" s="3">
        <v>13.72635</v>
      </c>
      <c r="J15522" s="3">
        <v>308.69685000000004</v>
      </c>
      <c r="K15522" s="4">
        <v>0.35</v>
      </c>
      <c r="L15522" s="73">
        <v>560.40351230769238</v>
      </c>
    </row>
    <row r="15523" spans="1:12" x14ac:dyDescent="0.35">
      <c r="A15523" s="1" t="s">
        <v>25997</v>
      </c>
      <c r="B15523" t="s">
        <v>25998</v>
      </c>
      <c r="C15523" t="s">
        <v>34</v>
      </c>
      <c r="D15523" t="s">
        <v>35</v>
      </c>
      <c r="E15523">
        <v>1</v>
      </c>
      <c r="F15523" s="2">
        <v>3.2</v>
      </c>
      <c r="G15523" s="3">
        <v>7</v>
      </c>
      <c r="H15523" s="3">
        <v>3.2000000000000001E-2</v>
      </c>
      <c r="I15523" s="3">
        <v>0.15040000000000001</v>
      </c>
      <c r="J15523" s="3">
        <v>3.3824000000000001</v>
      </c>
      <c r="K15523" s="4">
        <v>0.34999999999999992</v>
      </c>
      <c r="L15523" s="73">
        <v>6.140356923076923</v>
      </c>
    </row>
    <row r="15524" spans="1:12" x14ac:dyDescent="0.35">
      <c r="A15524" s="1" t="s">
        <v>25999</v>
      </c>
      <c r="B15524" t="s">
        <v>26000</v>
      </c>
      <c r="C15524" t="s">
        <v>363</v>
      </c>
      <c r="D15524" t="s">
        <v>364</v>
      </c>
      <c r="E15524">
        <v>1</v>
      </c>
      <c r="F15524" s="2">
        <v>69.39</v>
      </c>
      <c r="G15524" s="3">
        <v>115</v>
      </c>
      <c r="H15524" s="3">
        <v>0.69390000000000007</v>
      </c>
      <c r="I15524" s="3">
        <v>3.2613300000000001</v>
      </c>
      <c r="J15524" s="3">
        <v>73.345230000000001</v>
      </c>
      <c r="K15524" s="4">
        <v>0.35000000000000003</v>
      </c>
      <c r="L15524" s="73">
        <v>133.14980215384617</v>
      </c>
    </row>
    <row r="15525" spans="1:12" x14ac:dyDescent="0.35">
      <c r="A15525" s="1" t="s">
        <v>26001</v>
      </c>
      <c r="B15525" t="s">
        <v>26002</v>
      </c>
      <c r="C15525" t="s">
        <v>26</v>
      </c>
      <c r="D15525" t="s">
        <v>27</v>
      </c>
      <c r="E15525">
        <v>1</v>
      </c>
      <c r="F15525" s="2">
        <v>2765</v>
      </c>
      <c r="G15525" s="3">
        <v>5612</v>
      </c>
      <c r="H15525" s="3">
        <v>27.650000000000002</v>
      </c>
      <c r="I15525" s="3">
        <v>129.95500000000001</v>
      </c>
      <c r="J15525" s="3">
        <v>2922.605</v>
      </c>
      <c r="K15525" s="4">
        <v>0.35</v>
      </c>
      <c r="L15525" s="73">
        <v>5305.6521538461539</v>
      </c>
    </row>
    <row r="15526" spans="1:12" x14ac:dyDescent="0.35">
      <c r="A15526" s="1" t="s">
        <v>26003</v>
      </c>
      <c r="B15526" t="s">
        <v>26004</v>
      </c>
      <c r="C15526" t="s">
        <v>21</v>
      </c>
      <c r="D15526" t="s">
        <v>22</v>
      </c>
      <c r="E15526">
        <v>1</v>
      </c>
      <c r="F15526" s="2">
        <v>43.03</v>
      </c>
      <c r="G15526" s="3">
        <v>108</v>
      </c>
      <c r="H15526" s="3">
        <v>0.43030000000000002</v>
      </c>
      <c r="I15526" s="3">
        <v>2.0224100000000003</v>
      </c>
      <c r="J15526" s="3">
        <v>45.482710000000004</v>
      </c>
      <c r="K15526" s="4">
        <v>0.34999999999999992</v>
      </c>
      <c r="L15526" s="73">
        <v>82.568612000000002</v>
      </c>
    </row>
    <row r="15527" spans="1:12" x14ac:dyDescent="0.35">
      <c r="A15527" s="1" t="s">
        <v>26005</v>
      </c>
      <c r="B15527" t="s">
        <v>23316</v>
      </c>
      <c r="C15527" t="s">
        <v>34</v>
      </c>
      <c r="D15527" t="s">
        <v>35</v>
      </c>
      <c r="E15527">
        <v>1</v>
      </c>
      <c r="F15527" s="2">
        <v>7234.92</v>
      </c>
      <c r="G15527" s="3">
        <v>20092</v>
      </c>
      <c r="H15527" s="3">
        <v>72.349199999999996</v>
      </c>
      <c r="I15527" s="3">
        <v>340.04124000000002</v>
      </c>
      <c r="J15527" s="3">
        <v>7647.3104399999993</v>
      </c>
      <c r="K15527" s="4">
        <v>0.35</v>
      </c>
      <c r="L15527" s="73">
        <v>13882.809721846152</v>
      </c>
    </row>
    <row r="15528" spans="1:12" x14ac:dyDescent="0.35">
      <c r="A15528" s="1" t="s">
        <v>26006</v>
      </c>
      <c r="B15528" t="s">
        <v>19562</v>
      </c>
      <c r="C15528" t="s">
        <v>363</v>
      </c>
      <c r="D15528" t="s">
        <v>364</v>
      </c>
      <c r="E15528">
        <v>1</v>
      </c>
      <c r="F15528" s="2">
        <v>4385.88</v>
      </c>
      <c r="G15528" s="3">
        <v>7293</v>
      </c>
      <c r="H15528" s="3">
        <v>43.858800000000002</v>
      </c>
      <c r="I15528" s="3">
        <v>206.13636</v>
      </c>
      <c r="J15528" s="3">
        <v>4635.8751600000005</v>
      </c>
      <c r="K15528" s="4">
        <v>0.35000000000000003</v>
      </c>
      <c r="L15528" s="73">
        <v>8415.8964443076929</v>
      </c>
    </row>
    <row r="15529" spans="1:12" x14ac:dyDescent="0.35">
      <c r="A15529" s="1" t="s">
        <v>26007</v>
      </c>
      <c r="B15529" t="s">
        <v>26008</v>
      </c>
      <c r="C15529" t="s">
        <v>34</v>
      </c>
      <c r="D15529" t="s">
        <v>35</v>
      </c>
      <c r="E15529">
        <v>1</v>
      </c>
      <c r="F15529" s="2">
        <v>17812.87</v>
      </c>
      <c r="G15529" s="3">
        <v>46235</v>
      </c>
      <c r="H15529" s="3">
        <v>178.12869999999998</v>
      </c>
      <c r="I15529" s="3">
        <v>837.20488999999998</v>
      </c>
      <c r="J15529" s="3">
        <v>18828.203590000001</v>
      </c>
      <c r="K15529" s="4">
        <v>0.34999999999999992</v>
      </c>
      <c r="L15529" s="73">
        <v>34180.431132615384</v>
      </c>
    </row>
    <row r="15530" spans="1:12" x14ac:dyDescent="0.35">
      <c r="A15530" s="1" t="s">
        <v>26009</v>
      </c>
      <c r="B15530" t="s">
        <v>22072</v>
      </c>
      <c r="C15530" t="s">
        <v>363</v>
      </c>
      <c r="D15530" t="s">
        <v>364</v>
      </c>
      <c r="E15530">
        <v>1</v>
      </c>
      <c r="F15530" s="2">
        <v>4385</v>
      </c>
      <c r="G15530" s="3">
        <v>7293</v>
      </c>
      <c r="H15530" s="3">
        <v>43.85</v>
      </c>
      <c r="I15530" s="3">
        <v>206.095</v>
      </c>
      <c r="J15530" s="3">
        <v>4634.9450000000006</v>
      </c>
      <c r="K15530" s="4">
        <v>0.35</v>
      </c>
      <c r="L15530" s="73">
        <v>8414.2078461538476</v>
      </c>
    </row>
    <row r="15531" spans="1:12" x14ac:dyDescent="0.35">
      <c r="A15531" s="1" t="s">
        <v>26010</v>
      </c>
      <c r="B15531" t="s">
        <v>5679</v>
      </c>
      <c r="C15531" t="s">
        <v>13</v>
      </c>
      <c r="D15531" t="s">
        <v>14</v>
      </c>
      <c r="E15531">
        <v>1</v>
      </c>
      <c r="F15531" s="2">
        <v>1855.56</v>
      </c>
      <c r="G15531" s="3">
        <v>3714</v>
      </c>
      <c r="H15531" s="3">
        <v>18.555599999999998</v>
      </c>
      <c r="I15531" s="3">
        <v>87.211320000000001</v>
      </c>
      <c r="J15531" s="3">
        <v>1961.32692</v>
      </c>
      <c r="K15531" s="4">
        <v>0.35</v>
      </c>
      <c r="L15531" s="73">
        <v>3560.5627163076924</v>
      </c>
    </row>
    <row r="15532" spans="1:12" x14ac:dyDescent="0.35">
      <c r="A15532" s="1" t="s">
        <v>26011</v>
      </c>
      <c r="B15532" t="s">
        <v>26012</v>
      </c>
      <c r="C15532" t="s">
        <v>363</v>
      </c>
      <c r="D15532" t="s">
        <v>364</v>
      </c>
      <c r="E15532">
        <v>1</v>
      </c>
      <c r="F15532" s="2">
        <v>419.37479999999999</v>
      </c>
      <c r="G15532" s="3">
        <v>865</v>
      </c>
      <c r="H15532" s="3">
        <v>4.1937480000000003</v>
      </c>
      <c r="I15532" s="3">
        <v>19.710615600000001</v>
      </c>
      <c r="J15532" s="3">
        <v>443.2791636</v>
      </c>
      <c r="K15532" s="4">
        <v>0.35</v>
      </c>
      <c r="L15532" s="73">
        <v>804.72217391999993</v>
      </c>
    </row>
    <row r="15533" spans="1:12" x14ac:dyDescent="0.35">
      <c r="A15533" s="1" t="s">
        <v>26013</v>
      </c>
      <c r="B15533" t="s">
        <v>1575</v>
      </c>
      <c r="C15533" t="s">
        <v>34</v>
      </c>
      <c r="D15533" t="s">
        <v>35</v>
      </c>
      <c r="E15533">
        <v>1</v>
      </c>
      <c r="F15533" s="2">
        <v>23288.959999999999</v>
      </c>
      <c r="G15533" s="3">
        <v>64685</v>
      </c>
      <c r="H15533" s="3">
        <v>232.8896</v>
      </c>
      <c r="I15533" s="3">
        <v>1094.5811200000001</v>
      </c>
      <c r="J15533" s="3">
        <v>24616.430719999997</v>
      </c>
      <c r="K15533" s="4">
        <v>0.35000000000000003</v>
      </c>
      <c r="L15533" s="73">
        <v>44688.28961476923</v>
      </c>
    </row>
    <row r="15534" spans="1:12" x14ac:dyDescent="0.35">
      <c r="A15534" s="1">
        <v>5566030</v>
      </c>
      <c r="B15534" t="s">
        <v>26014</v>
      </c>
      <c r="C15534" t="s">
        <v>34</v>
      </c>
      <c r="D15534" t="s">
        <v>35</v>
      </c>
      <c r="E15534">
        <v>1</v>
      </c>
      <c r="F15534" s="2">
        <v>0.26900000000000002</v>
      </c>
      <c r="G15534" s="3">
        <v>1</v>
      </c>
      <c r="H15534" s="3">
        <v>2.6900000000000001E-3</v>
      </c>
      <c r="I15534" s="3">
        <v>1.2643000000000001E-2</v>
      </c>
      <c r="J15534" s="3">
        <v>0.28433300000000006</v>
      </c>
      <c r="K15534" s="4">
        <v>0.34999999999999992</v>
      </c>
      <c r="L15534" s="73">
        <v>0.51617375384615394</v>
      </c>
    </row>
    <row r="15535" spans="1:12" x14ac:dyDescent="0.35">
      <c r="A15535" s="1" t="s">
        <v>26015</v>
      </c>
      <c r="B15535" t="s">
        <v>22682</v>
      </c>
      <c r="C15535" t="s">
        <v>13</v>
      </c>
      <c r="D15535" t="s">
        <v>14</v>
      </c>
      <c r="E15535">
        <v>1</v>
      </c>
      <c r="F15535" s="2">
        <v>109.2</v>
      </c>
      <c r="G15535" s="3">
        <v>219</v>
      </c>
      <c r="H15535" s="3">
        <v>1.0920000000000001</v>
      </c>
      <c r="I15535" s="3">
        <v>5.1324000000000005</v>
      </c>
      <c r="J15535" s="3">
        <v>115.42440000000001</v>
      </c>
      <c r="K15535" s="4">
        <v>0.34999999999999992</v>
      </c>
      <c r="L15535" s="73">
        <v>209.53967999999998</v>
      </c>
    </row>
    <row r="15536" spans="1:12" x14ac:dyDescent="0.35">
      <c r="A15536" s="1" t="s">
        <v>26016</v>
      </c>
      <c r="B15536" t="s">
        <v>25216</v>
      </c>
      <c r="C15536" t="s">
        <v>363</v>
      </c>
      <c r="D15536" t="s">
        <v>364</v>
      </c>
      <c r="E15536">
        <v>1</v>
      </c>
      <c r="F15536" s="2">
        <v>796</v>
      </c>
      <c r="G15536" s="3">
        <v>1112</v>
      </c>
      <c r="H15536" s="3">
        <v>7.96</v>
      </c>
      <c r="I15536" s="3">
        <v>37.411999999999999</v>
      </c>
      <c r="J15536" s="3">
        <v>841.37200000000007</v>
      </c>
      <c r="K15536" s="4">
        <v>0.34999999999999992</v>
      </c>
      <c r="L15536" s="73">
        <v>1527.4137846153847</v>
      </c>
    </row>
    <row r="15537" spans="1:12" x14ac:dyDescent="0.35">
      <c r="A15537" s="1">
        <v>86202</v>
      </c>
      <c r="B15537" t="s">
        <v>26017</v>
      </c>
      <c r="C15537" t="s">
        <v>363</v>
      </c>
      <c r="D15537" t="s">
        <v>364</v>
      </c>
      <c r="E15537">
        <v>1</v>
      </c>
      <c r="F15537" s="2">
        <v>108.1</v>
      </c>
      <c r="G15537" s="3">
        <v>161</v>
      </c>
      <c r="H15537" s="3">
        <v>1.081</v>
      </c>
      <c r="I15537" s="3">
        <v>5.0806999999999993</v>
      </c>
      <c r="J15537" s="3">
        <v>114.26169999999999</v>
      </c>
      <c r="K15537" s="4">
        <v>0.35</v>
      </c>
      <c r="L15537" s="73">
        <v>207.42893230769226</v>
      </c>
    </row>
    <row r="15538" spans="1:12" x14ac:dyDescent="0.35">
      <c r="A15538" s="1" t="s">
        <v>26018</v>
      </c>
      <c r="B15538" t="s">
        <v>26019</v>
      </c>
      <c r="C15538" t="s">
        <v>363</v>
      </c>
      <c r="D15538" t="s">
        <v>364</v>
      </c>
      <c r="E15538">
        <v>1</v>
      </c>
      <c r="F15538" s="2">
        <v>36691.9</v>
      </c>
      <c r="G15538" s="3">
        <v>80192.61</v>
      </c>
      <c r="H15538" s="3">
        <v>366.91900000000004</v>
      </c>
      <c r="I15538" s="3">
        <v>1724.5193000000002</v>
      </c>
      <c r="J15538" s="3">
        <v>38783.338300000003</v>
      </c>
      <c r="K15538" s="4">
        <v>0.35</v>
      </c>
      <c r="L15538" s="73">
        <v>70406.67568307693</v>
      </c>
    </row>
    <row r="15539" spans="1:12" x14ac:dyDescent="0.35">
      <c r="A15539" s="1" t="s">
        <v>26020</v>
      </c>
      <c r="B15539" t="s">
        <v>19624</v>
      </c>
      <c r="C15539" t="s">
        <v>363</v>
      </c>
      <c r="D15539" t="s">
        <v>364</v>
      </c>
      <c r="E15539">
        <v>1</v>
      </c>
      <c r="F15539" s="2">
        <v>312.8</v>
      </c>
      <c r="G15539" s="3">
        <v>680</v>
      </c>
      <c r="H15539" s="3">
        <v>3.1280000000000001</v>
      </c>
      <c r="I15539" s="3">
        <v>14.701600000000001</v>
      </c>
      <c r="J15539" s="3">
        <v>330.62959999999998</v>
      </c>
      <c r="K15539" s="4">
        <v>0.35</v>
      </c>
      <c r="L15539" s="73">
        <v>600.21988923076924</v>
      </c>
    </row>
    <row r="15540" spans="1:12" x14ac:dyDescent="0.35">
      <c r="A15540" s="1" t="s">
        <v>26021</v>
      </c>
      <c r="B15540" t="s">
        <v>19782</v>
      </c>
      <c r="C15540" t="s">
        <v>13</v>
      </c>
      <c r="D15540" t="s">
        <v>14</v>
      </c>
      <c r="E15540">
        <v>1</v>
      </c>
      <c r="F15540" s="2">
        <v>61.32</v>
      </c>
      <c r="G15540" s="3">
        <v>122</v>
      </c>
      <c r="H15540" s="3">
        <v>0.61319999999999997</v>
      </c>
      <c r="I15540" s="3">
        <v>2.8820399999999999</v>
      </c>
      <c r="J15540" s="3">
        <v>64.815240000000003</v>
      </c>
      <c r="K15540" s="4">
        <v>0.35</v>
      </c>
      <c r="L15540" s="73">
        <v>117.66458953846154</v>
      </c>
    </row>
    <row r="15541" spans="1:12" x14ac:dyDescent="0.35">
      <c r="A15541" s="1" t="s">
        <v>26022</v>
      </c>
      <c r="B15541" t="s">
        <v>25216</v>
      </c>
      <c r="C15541" t="s">
        <v>363</v>
      </c>
      <c r="D15541" t="s">
        <v>364</v>
      </c>
      <c r="E15541">
        <v>1</v>
      </c>
      <c r="F15541" s="2">
        <v>3196</v>
      </c>
      <c r="G15541" s="3">
        <v>2246</v>
      </c>
      <c r="H15541" s="3">
        <v>31.96</v>
      </c>
      <c r="I15541" s="3">
        <v>150.21199999999999</v>
      </c>
      <c r="J15541" s="3">
        <v>3378.172</v>
      </c>
      <c r="K15541" s="4">
        <v>0.35000000000000003</v>
      </c>
      <c r="L15541" s="73">
        <v>6132.6814769230768</v>
      </c>
    </row>
    <row r="15542" spans="1:12" x14ac:dyDescent="0.35">
      <c r="A15542" s="1" t="s">
        <v>26023</v>
      </c>
      <c r="B15542" t="s">
        <v>24285</v>
      </c>
      <c r="C15542" t="s">
        <v>26</v>
      </c>
      <c r="D15542" t="s">
        <v>27</v>
      </c>
      <c r="E15542">
        <v>1</v>
      </c>
      <c r="F15542" s="2">
        <v>28.39</v>
      </c>
      <c r="G15542" s="3">
        <v>61</v>
      </c>
      <c r="H15542" s="3">
        <v>0.28389999999999999</v>
      </c>
      <c r="I15542" s="3">
        <v>1.33433</v>
      </c>
      <c r="J15542" s="3">
        <v>30.008230000000001</v>
      </c>
      <c r="K15542" s="4">
        <v>0.34999999999999992</v>
      </c>
      <c r="L15542" s="73">
        <v>54.47647907692307</v>
      </c>
    </row>
    <row r="15543" spans="1:12" x14ac:dyDescent="0.35">
      <c r="A15543" s="1" t="s">
        <v>26024</v>
      </c>
      <c r="B15543" t="s">
        <v>26025</v>
      </c>
      <c r="C15543" t="s">
        <v>363</v>
      </c>
      <c r="D15543" t="s">
        <v>364</v>
      </c>
      <c r="E15543">
        <v>1</v>
      </c>
      <c r="F15543" s="2">
        <v>1023.5</v>
      </c>
      <c r="G15543" s="3">
        <v>1963</v>
      </c>
      <c r="H15543" s="3">
        <v>10.234999999999999</v>
      </c>
      <c r="I15543" s="3">
        <v>48.104500000000002</v>
      </c>
      <c r="J15543" s="3">
        <v>1081.8394999999998</v>
      </c>
      <c r="K15543" s="4">
        <v>0.35</v>
      </c>
      <c r="L15543" s="73">
        <v>1963.9547846153841</v>
      </c>
    </row>
    <row r="15544" spans="1:12" x14ac:dyDescent="0.35">
      <c r="A15544" s="1">
        <v>7679660</v>
      </c>
      <c r="B15544" t="s">
        <v>19599</v>
      </c>
      <c r="C15544" t="s">
        <v>34</v>
      </c>
      <c r="D15544" t="s">
        <v>35</v>
      </c>
      <c r="E15544">
        <v>1</v>
      </c>
      <c r="F15544" s="2">
        <v>0.253</v>
      </c>
      <c r="G15544" s="3">
        <v>1</v>
      </c>
      <c r="H15544" s="3">
        <v>2.5300000000000001E-3</v>
      </c>
      <c r="I15544" s="3">
        <v>1.1891000000000001E-2</v>
      </c>
      <c r="J15544" s="3">
        <v>0.26742099999999996</v>
      </c>
      <c r="K15544" s="4">
        <v>0.35</v>
      </c>
      <c r="L15544" s="73">
        <v>0.48547196923076918</v>
      </c>
    </row>
    <row r="15545" spans="1:12" x14ac:dyDescent="0.35">
      <c r="A15545" s="1" t="s">
        <v>26026</v>
      </c>
      <c r="B15545" t="s">
        <v>21355</v>
      </c>
      <c r="C15545" t="s">
        <v>13</v>
      </c>
      <c r="D15545" t="s">
        <v>14</v>
      </c>
      <c r="E15545">
        <v>1</v>
      </c>
      <c r="F15545" s="2">
        <v>2295.7199999999998</v>
      </c>
      <c r="G15545" s="3">
        <v>4188</v>
      </c>
      <c r="H15545" s="3">
        <v>22.957199999999997</v>
      </c>
      <c r="I15545" s="3">
        <v>107.89883999999999</v>
      </c>
      <c r="J15545" s="3">
        <v>2426.5760399999995</v>
      </c>
      <c r="K15545" s="4">
        <v>0.35</v>
      </c>
      <c r="L15545" s="73">
        <v>4405.1688110769219</v>
      </c>
    </row>
    <row r="15546" spans="1:12" x14ac:dyDescent="0.35">
      <c r="A15546" s="1" t="s">
        <v>26027</v>
      </c>
      <c r="B15546" t="s">
        <v>5728</v>
      </c>
      <c r="C15546" t="s">
        <v>13</v>
      </c>
      <c r="D15546" t="s">
        <v>14</v>
      </c>
      <c r="E15546">
        <v>1</v>
      </c>
      <c r="F15546" s="2">
        <v>835.8</v>
      </c>
      <c r="G15546" s="3">
        <v>1674</v>
      </c>
      <c r="H15546" s="3">
        <v>8.3580000000000005</v>
      </c>
      <c r="I15546" s="3">
        <v>39.282599999999995</v>
      </c>
      <c r="J15546" s="3">
        <v>883.4405999999999</v>
      </c>
      <c r="K15546" s="4">
        <v>0.35</v>
      </c>
      <c r="L15546" s="73">
        <v>1603.7844738461536</v>
      </c>
    </row>
    <row r="15547" spans="1:12" x14ac:dyDescent="0.35">
      <c r="A15547" s="1" t="s">
        <v>26028</v>
      </c>
      <c r="B15547" t="s">
        <v>26029</v>
      </c>
      <c r="C15547" t="s">
        <v>26</v>
      </c>
      <c r="D15547" t="s">
        <v>27</v>
      </c>
      <c r="E15547">
        <v>1</v>
      </c>
      <c r="F15547" s="2">
        <v>18.899999999999999</v>
      </c>
      <c r="G15547" s="3">
        <v>42</v>
      </c>
      <c r="H15547" s="3">
        <v>0.189</v>
      </c>
      <c r="I15547" s="3">
        <v>0.88829999999999998</v>
      </c>
      <c r="J15547" s="3">
        <v>19.9773</v>
      </c>
      <c r="K15547" s="4">
        <v>0.35</v>
      </c>
      <c r="L15547" s="73">
        <v>36.266483076923073</v>
      </c>
    </row>
    <row r="15548" spans="1:12" x14ac:dyDescent="0.35">
      <c r="A15548" s="1" t="s">
        <v>26030</v>
      </c>
      <c r="B15548" t="s">
        <v>26031</v>
      </c>
      <c r="C15548" t="s">
        <v>363</v>
      </c>
      <c r="D15548" t="s">
        <v>364</v>
      </c>
      <c r="E15548">
        <v>1</v>
      </c>
      <c r="F15548" s="2">
        <v>572.52</v>
      </c>
      <c r="G15548" s="3">
        <v>1294</v>
      </c>
      <c r="H15548" s="3">
        <v>5.7252000000000001</v>
      </c>
      <c r="I15548" s="3">
        <v>26.908439999999999</v>
      </c>
      <c r="J15548" s="3">
        <v>605.15364</v>
      </c>
      <c r="K15548" s="4">
        <v>0.35</v>
      </c>
      <c r="L15548" s="73">
        <v>1098.5866080000001</v>
      </c>
    </row>
    <row r="15549" spans="1:12" x14ac:dyDescent="0.35">
      <c r="A15549" s="1">
        <v>1191101010</v>
      </c>
      <c r="B15549" t="s">
        <v>26032</v>
      </c>
      <c r="C15549" t="s">
        <v>13</v>
      </c>
      <c r="D15549" t="s">
        <v>14</v>
      </c>
      <c r="E15549">
        <v>1</v>
      </c>
      <c r="F15549" s="2">
        <v>1125</v>
      </c>
      <c r="G15549" s="3">
        <v>238</v>
      </c>
      <c r="H15549" s="3">
        <v>11.25</v>
      </c>
      <c r="I15549" s="3">
        <v>52.875</v>
      </c>
      <c r="J15549" s="3">
        <v>1189.125</v>
      </c>
      <c r="K15549" s="4">
        <v>0.35</v>
      </c>
      <c r="L15549" s="73">
        <v>2158.7192307692308</v>
      </c>
    </row>
    <row r="15550" spans="1:12" x14ac:dyDescent="0.35">
      <c r="A15550" s="1" t="s">
        <v>26033</v>
      </c>
      <c r="B15550" t="s">
        <v>13780</v>
      </c>
      <c r="C15550" t="s">
        <v>34</v>
      </c>
      <c r="D15550" t="s">
        <v>35</v>
      </c>
      <c r="E15550">
        <v>1</v>
      </c>
      <c r="F15550" s="2">
        <v>203.59559999999999</v>
      </c>
      <c r="G15550" s="3">
        <v>435</v>
      </c>
      <c r="H15550" s="3">
        <v>2.0359560000000001</v>
      </c>
      <c r="I15550" s="3">
        <v>9.5689931999999995</v>
      </c>
      <c r="J15550" s="3">
        <v>215.20054919999998</v>
      </c>
      <c r="K15550" s="4">
        <v>0.34999999999999992</v>
      </c>
      <c r="L15550" s="73">
        <v>390.6717662399999</v>
      </c>
    </row>
    <row r="15551" spans="1:12" x14ac:dyDescent="0.35">
      <c r="A15551" s="1">
        <v>442340</v>
      </c>
      <c r="B15551" t="s">
        <v>26034</v>
      </c>
      <c r="C15551" t="s">
        <v>34</v>
      </c>
      <c r="D15551" t="s">
        <v>35</v>
      </c>
      <c r="E15551">
        <v>1</v>
      </c>
      <c r="F15551" s="2">
        <v>0.27300000000000002</v>
      </c>
      <c r="G15551" s="3">
        <v>1</v>
      </c>
      <c r="H15551" s="3">
        <v>2.7300000000000002E-3</v>
      </c>
      <c r="I15551" s="3">
        <v>1.2831E-2</v>
      </c>
      <c r="J15551" s="3">
        <v>0.28856100000000001</v>
      </c>
      <c r="K15551" s="4">
        <v>0.35</v>
      </c>
      <c r="L15551" s="73">
        <v>0.52384920000000001</v>
      </c>
    </row>
    <row r="15552" spans="1:12" x14ac:dyDescent="0.35">
      <c r="A15552" s="1" t="s">
        <v>26035</v>
      </c>
      <c r="B15552" t="s">
        <v>19730</v>
      </c>
      <c r="C15552" t="s">
        <v>34</v>
      </c>
      <c r="D15552" t="s">
        <v>35</v>
      </c>
      <c r="E15552">
        <v>1</v>
      </c>
      <c r="F15552" s="2">
        <v>5458.86</v>
      </c>
      <c r="G15552" s="3">
        <v>15163</v>
      </c>
      <c r="H15552" s="3">
        <v>54.5886</v>
      </c>
      <c r="I15552" s="3">
        <v>256.56641999999999</v>
      </c>
      <c r="J15552" s="3">
        <v>5770.0150199999998</v>
      </c>
      <c r="K15552" s="4">
        <v>0.35000000000000003</v>
      </c>
      <c r="L15552" s="73">
        <v>10474.796497846153</v>
      </c>
    </row>
    <row r="15553" spans="1:12" x14ac:dyDescent="0.35">
      <c r="A15553" s="1" t="s">
        <v>26036</v>
      </c>
      <c r="B15553" t="s">
        <v>20587</v>
      </c>
      <c r="C15553" t="s">
        <v>363</v>
      </c>
      <c r="D15553" t="s">
        <v>364</v>
      </c>
      <c r="E15553">
        <v>1</v>
      </c>
      <c r="F15553" s="2">
        <v>234.55070000000001</v>
      </c>
      <c r="G15553" s="3">
        <v>537</v>
      </c>
      <c r="H15553" s="3">
        <v>2.345507</v>
      </c>
      <c r="I15553" s="3">
        <v>11.0238829</v>
      </c>
      <c r="J15553" s="3">
        <v>247.92008989999999</v>
      </c>
      <c r="K15553" s="4">
        <v>0.34999999999999992</v>
      </c>
      <c r="L15553" s="73">
        <v>450.07031704923071</v>
      </c>
    </row>
    <row r="15554" spans="1:12" x14ac:dyDescent="0.35">
      <c r="A15554" s="1" t="s">
        <v>26037</v>
      </c>
      <c r="B15554" t="s">
        <v>1571</v>
      </c>
      <c r="C15554" t="s">
        <v>34</v>
      </c>
      <c r="D15554" t="s">
        <v>35</v>
      </c>
      <c r="E15554">
        <v>1</v>
      </c>
      <c r="F15554" s="2">
        <v>32644.46</v>
      </c>
      <c r="G15554" s="3">
        <v>90668</v>
      </c>
      <c r="H15554" s="3">
        <v>326.44459999999998</v>
      </c>
      <c r="I15554" s="3">
        <v>1534.28962</v>
      </c>
      <c r="J15554" s="3">
        <v>34505.194220000005</v>
      </c>
      <c r="K15554" s="4">
        <v>0.34999999999999992</v>
      </c>
      <c r="L15554" s="73">
        <v>62640.198737846156</v>
      </c>
    </row>
    <row r="15555" spans="1:12" x14ac:dyDescent="0.35">
      <c r="A15555" s="1" t="s">
        <v>26038</v>
      </c>
      <c r="B15555" t="s">
        <v>26039</v>
      </c>
      <c r="C15555" t="s">
        <v>26</v>
      </c>
      <c r="D15555" t="s">
        <v>27</v>
      </c>
      <c r="E15555">
        <v>1</v>
      </c>
      <c r="F15555" s="2">
        <v>30.48</v>
      </c>
      <c r="G15555" s="3">
        <v>58</v>
      </c>
      <c r="H15555" s="3">
        <v>0.30480000000000002</v>
      </c>
      <c r="I15555" s="3">
        <v>1.4325600000000001</v>
      </c>
      <c r="J15555" s="3">
        <v>32.217359999999999</v>
      </c>
      <c r="K15555" s="4">
        <v>0.35</v>
      </c>
      <c r="L15555" s="73">
        <v>58.486899692307688</v>
      </c>
    </row>
    <row r="15556" spans="1:12" x14ac:dyDescent="0.35">
      <c r="A15556" s="1" t="s">
        <v>26040</v>
      </c>
      <c r="B15556" t="s">
        <v>19228</v>
      </c>
      <c r="C15556" t="s">
        <v>363</v>
      </c>
      <c r="D15556" t="s">
        <v>364</v>
      </c>
      <c r="E15556">
        <v>1</v>
      </c>
      <c r="F15556" s="2">
        <v>1017.52</v>
      </c>
      <c r="G15556" s="3">
        <v>2223.86</v>
      </c>
      <c r="H15556" s="3">
        <v>10.1752</v>
      </c>
      <c r="I15556" s="3">
        <v>47.823439999999998</v>
      </c>
      <c r="J15556" s="3">
        <v>1075.5186399999998</v>
      </c>
      <c r="K15556" s="4">
        <v>0.35</v>
      </c>
      <c r="L15556" s="73">
        <v>1952.4799926153842</v>
      </c>
    </row>
    <row r="15557" spans="1:12" x14ac:dyDescent="0.35">
      <c r="A15557" s="1" t="s">
        <v>26041</v>
      </c>
      <c r="B15557" t="s">
        <v>20423</v>
      </c>
      <c r="C15557" t="s">
        <v>34</v>
      </c>
      <c r="D15557" t="s">
        <v>35</v>
      </c>
      <c r="E15557">
        <v>1</v>
      </c>
      <c r="F15557" s="2">
        <v>85.97</v>
      </c>
      <c r="G15557" s="3">
        <v>105</v>
      </c>
      <c r="H15557" s="3">
        <v>0.85970000000000002</v>
      </c>
      <c r="I15557" s="3">
        <v>4.0405899999999999</v>
      </c>
      <c r="J15557" s="3">
        <v>90.870289999999997</v>
      </c>
      <c r="K15557" s="4">
        <v>0.34999999999999992</v>
      </c>
      <c r="L15557" s="73">
        <v>164.96452646153844</v>
      </c>
    </row>
    <row r="15558" spans="1:12" x14ac:dyDescent="0.35">
      <c r="A15558" s="1" t="s">
        <v>26042</v>
      </c>
      <c r="B15558" t="s">
        <v>26043</v>
      </c>
      <c r="C15558" t="s">
        <v>363</v>
      </c>
      <c r="D15558" t="s">
        <v>364</v>
      </c>
      <c r="E15558">
        <v>1</v>
      </c>
      <c r="F15558" s="2">
        <v>1725</v>
      </c>
      <c r="G15558" s="3">
        <v>2431</v>
      </c>
      <c r="H15558" s="3">
        <v>17.25</v>
      </c>
      <c r="I15558" s="3">
        <v>81.075000000000003</v>
      </c>
      <c r="J15558" s="3">
        <v>1823.325</v>
      </c>
      <c r="K15558" s="4">
        <v>0.35000000000000003</v>
      </c>
      <c r="L15558" s="73">
        <v>3310.0361538461539</v>
      </c>
    </row>
    <row r="15559" spans="1:12" x14ac:dyDescent="0.35">
      <c r="A15559" s="1" t="s">
        <v>26044</v>
      </c>
      <c r="B15559" t="s">
        <v>26045</v>
      </c>
      <c r="C15559" t="s">
        <v>363</v>
      </c>
      <c r="D15559" t="s">
        <v>364</v>
      </c>
      <c r="E15559">
        <v>1</v>
      </c>
      <c r="F15559" s="2">
        <v>416.04</v>
      </c>
      <c r="G15559" s="3">
        <v>833</v>
      </c>
      <c r="H15559" s="3">
        <v>4.1604000000000001</v>
      </c>
      <c r="I15559" s="3">
        <v>19.553879999999999</v>
      </c>
      <c r="J15559" s="3">
        <v>439.75427999999999</v>
      </c>
      <c r="K15559" s="4">
        <v>0.35</v>
      </c>
      <c r="L15559" s="73">
        <v>798.32315446153837</v>
      </c>
    </row>
    <row r="15560" spans="1:12" x14ac:dyDescent="0.35">
      <c r="A15560" s="1" t="s">
        <v>26046</v>
      </c>
      <c r="B15560" t="s">
        <v>26047</v>
      </c>
      <c r="C15560" t="s">
        <v>363</v>
      </c>
      <c r="D15560" t="s">
        <v>364</v>
      </c>
      <c r="E15560">
        <v>1</v>
      </c>
      <c r="F15560" s="2">
        <v>277.56</v>
      </c>
      <c r="G15560" s="3">
        <v>471</v>
      </c>
      <c r="H15560" s="3">
        <v>2.7756000000000003</v>
      </c>
      <c r="I15560" s="3">
        <v>13.04532</v>
      </c>
      <c r="J15560" s="3">
        <v>293.38092</v>
      </c>
      <c r="K15560" s="4">
        <v>0.35000000000000003</v>
      </c>
      <c r="L15560" s="73">
        <v>532.59920861538467</v>
      </c>
    </row>
    <row r="15561" spans="1:12" x14ac:dyDescent="0.35">
      <c r="A15561" s="1" t="s">
        <v>26048</v>
      </c>
      <c r="B15561" t="s">
        <v>26049</v>
      </c>
      <c r="C15561" t="s">
        <v>26</v>
      </c>
      <c r="D15561" t="s">
        <v>27</v>
      </c>
      <c r="E15561">
        <v>1</v>
      </c>
      <c r="F15561" s="2">
        <v>138.97999999999999</v>
      </c>
      <c r="G15561" s="3">
        <v>287</v>
      </c>
      <c r="H15561" s="3">
        <v>1.3897999999999999</v>
      </c>
      <c r="I15561" s="3">
        <v>6.5320599999999995</v>
      </c>
      <c r="J15561" s="3">
        <v>146.90186</v>
      </c>
      <c r="K15561" s="4">
        <v>0.35</v>
      </c>
      <c r="L15561" s="73">
        <v>266.68337661538459</v>
      </c>
    </row>
    <row r="15562" spans="1:12" x14ac:dyDescent="0.35">
      <c r="A15562" s="1" t="s">
        <v>26050</v>
      </c>
      <c r="B15562" t="s">
        <v>26051</v>
      </c>
      <c r="C15562" t="s">
        <v>363</v>
      </c>
      <c r="D15562" t="s">
        <v>364</v>
      </c>
      <c r="E15562">
        <v>1</v>
      </c>
      <c r="F15562" s="2">
        <v>21.66</v>
      </c>
      <c r="G15562" s="3">
        <v>41</v>
      </c>
      <c r="H15562" s="3">
        <v>0.21660000000000001</v>
      </c>
      <c r="I15562" s="3">
        <v>1.0180199999999999</v>
      </c>
      <c r="J15562" s="3">
        <v>22.89462</v>
      </c>
      <c r="K15562" s="4">
        <v>0.35</v>
      </c>
      <c r="L15562" s="73">
        <v>41.562540923076924</v>
      </c>
    </row>
    <row r="15563" spans="1:12" x14ac:dyDescent="0.35">
      <c r="A15563" s="1" t="s">
        <v>26052</v>
      </c>
      <c r="B15563" t="s">
        <v>26053</v>
      </c>
      <c r="C15563" t="s">
        <v>363</v>
      </c>
      <c r="D15563" t="s">
        <v>364</v>
      </c>
      <c r="E15563">
        <v>1</v>
      </c>
      <c r="F15563" s="2">
        <v>35.96</v>
      </c>
      <c r="G15563" s="3">
        <v>450</v>
      </c>
      <c r="H15563" s="3">
        <v>0.35960000000000003</v>
      </c>
      <c r="I15563" s="3">
        <v>1.6901200000000001</v>
      </c>
      <c r="J15563" s="3">
        <v>38.009720000000002</v>
      </c>
      <c r="K15563" s="4">
        <v>0.35000000000000003</v>
      </c>
      <c r="L15563" s="73">
        <v>69.002260923076932</v>
      </c>
    </row>
    <row r="15564" spans="1:12" x14ac:dyDescent="0.35">
      <c r="A15564" s="1" t="s">
        <v>26054</v>
      </c>
      <c r="B15564" t="s">
        <v>22569</v>
      </c>
      <c r="C15564" t="s">
        <v>363</v>
      </c>
      <c r="D15564" t="s">
        <v>364</v>
      </c>
      <c r="E15564">
        <v>1</v>
      </c>
      <c r="F15564" s="2">
        <v>1460</v>
      </c>
      <c r="G15564" s="3">
        <v>4862</v>
      </c>
      <c r="H15564" s="3">
        <v>14.6</v>
      </c>
      <c r="I15564" s="3">
        <v>68.62</v>
      </c>
      <c r="J15564" s="3">
        <v>1543.2199999999998</v>
      </c>
      <c r="K15564" s="4">
        <v>0.35</v>
      </c>
      <c r="L15564" s="73">
        <v>2801.5378461538457</v>
      </c>
    </row>
    <row r="15565" spans="1:12" x14ac:dyDescent="0.35">
      <c r="A15565" s="1" t="s">
        <v>26055</v>
      </c>
      <c r="B15565" t="s">
        <v>26056</v>
      </c>
      <c r="C15565" t="s">
        <v>363</v>
      </c>
      <c r="D15565" t="s">
        <v>364</v>
      </c>
      <c r="E15565">
        <v>1</v>
      </c>
      <c r="F15565" s="2">
        <v>198.23</v>
      </c>
      <c r="G15565" s="3">
        <v>702</v>
      </c>
      <c r="H15565" s="3">
        <v>1.9823</v>
      </c>
      <c r="I15565" s="3">
        <v>9.3168100000000003</v>
      </c>
      <c r="J15565" s="3">
        <v>209.52911</v>
      </c>
      <c r="K15565" s="4">
        <v>0.34999999999999992</v>
      </c>
      <c r="L15565" s="73">
        <v>380.37592276923073</v>
      </c>
    </row>
    <row r="15566" spans="1:12" x14ac:dyDescent="0.35">
      <c r="A15566" s="1" t="s">
        <v>26057</v>
      </c>
      <c r="B15566" t="s">
        <v>26058</v>
      </c>
      <c r="C15566" t="s">
        <v>363</v>
      </c>
      <c r="D15566" t="s">
        <v>364</v>
      </c>
      <c r="E15566">
        <v>1</v>
      </c>
      <c r="F15566" s="2">
        <v>508.76</v>
      </c>
      <c r="G15566" s="3">
        <v>1111.93</v>
      </c>
      <c r="H15566" s="3">
        <v>5.0876000000000001</v>
      </c>
      <c r="I15566" s="3">
        <v>23.911719999999999</v>
      </c>
      <c r="J15566" s="3">
        <v>537.75931999999989</v>
      </c>
      <c r="K15566" s="4">
        <v>0.35</v>
      </c>
      <c r="L15566" s="73">
        <v>976.23999630769208</v>
      </c>
    </row>
    <row r="15567" spans="1:12" x14ac:dyDescent="0.35">
      <c r="A15567" s="1" t="s">
        <v>26059</v>
      </c>
      <c r="B15567" t="s">
        <v>26060</v>
      </c>
      <c r="C15567" t="s">
        <v>363</v>
      </c>
      <c r="D15567" t="s">
        <v>364</v>
      </c>
      <c r="E15567">
        <v>1</v>
      </c>
      <c r="F15567" s="2">
        <v>2365</v>
      </c>
      <c r="G15567" s="3">
        <v>4870</v>
      </c>
      <c r="H15567" s="3">
        <v>23.650000000000002</v>
      </c>
      <c r="I15567" s="3">
        <v>111.155</v>
      </c>
      <c r="J15567" s="3">
        <v>2499.8050000000003</v>
      </c>
      <c r="K15567" s="4">
        <v>0.35</v>
      </c>
      <c r="L15567" s="73">
        <v>4538.1075384615388</v>
      </c>
    </row>
    <row r="15568" spans="1:12" x14ac:dyDescent="0.35">
      <c r="A15568" s="1" t="s">
        <v>26061</v>
      </c>
      <c r="B15568" t="s">
        <v>26062</v>
      </c>
      <c r="C15568" t="s">
        <v>13</v>
      </c>
      <c r="D15568" t="s">
        <v>14</v>
      </c>
      <c r="E15568">
        <v>1</v>
      </c>
      <c r="F15568" s="2">
        <v>972.72</v>
      </c>
      <c r="G15568" s="3">
        <v>1947</v>
      </c>
      <c r="H15568" s="3">
        <v>9.7271999999999998</v>
      </c>
      <c r="I15568" s="3">
        <v>45.717840000000002</v>
      </c>
      <c r="J15568" s="3">
        <v>1028.1650400000001</v>
      </c>
      <c r="K15568" s="4">
        <v>0.35</v>
      </c>
      <c r="L15568" s="73">
        <v>1866.5149956923078</v>
      </c>
    </row>
    <row r="15569" spans="1:12" x14ac:dyDescent="0.35">
      <c r="A15569" s="1" t="s">
        <v>26063</v>
      </c>
      <c r="B15569" t="s">
        <v>26053</v>
      </c>
      <c r="C15569" t="s">
        <v>363</v>
      </c>
      <c r="D15569" t="s">
        <v>364</v>
      </c>
      <c r="E15569">
        <v>1</v>
      </c>
      <c r="F15569" s="2">
        <v>35.880000000000003</v>
      </c>
      <c r="G15569" s="3">
        <v>207</v>
      </c>
      <c r="H15569" s="3">
        <v>0.35880000000000001</v>
      </c>
      <c r="I15569" s="3">
        <v>1.6863600000000001</v>
      </c>
      <c r="J15569" s="3">
        <v>37.925160000000005</v>
      </c>
      <c r="K15569" s="4">
        <v>0.34999999999999992</v>
      </c>
      <c r="L15569" s="73">
        <v>68.848752000000005</v>
      </c>
    </row>
    <row r="15570" spans="1:12" x14ac:dyDescent="0.35">
      <c r="A15570" s="1" t="s">
        <v>26064</v>
      </c>
      <c r="B15570" t="s">
        <v>26065</v>
      </c>
      <c r="C15570" t="s">
        <v>363</v>
      </c>
      <c r="D15570" t="s">
        <v>364</v>
      </c>
      <c r="E15570">
        <v>1</v>
      </c>
      <c r="F15570" s="2">
        <v>4950</v>
      </c>
      <c r="G15570" s="3">
        <v>10818.56</v>
      </c>
      <c r="H15570" s="3">
        <v>49.5</v>
      </c>
      <c r="I15570" s="3">
        <v>232.65</v>
      </c>
      <c r="J15570" s="3">
        <v>5232.1499999999996</v>
      </c>
      <c r="K15570" s="4">
        <v>0.34999999999999992</v>
      </c>
      <c r="L15570" s="73">
        <v>9498.364615384613</v>
      </c>
    </row>
    <row r="15571" spans="1:12" x14ac:dyDescent="0.35">
      <c r="A15571" s="1" t="s">
        <v>26066</v>
      </c>
      <c r="B15571" t="s">
        <v>26067</v>
      </c>
      <c r="C15571" t="s">
        <v>363</v>
      </c>
      <c r="D15571" t="s">
        <v>364</v>
      </c>
      <c r="E15571">
        <v>1</v>
      </c>
      <c r="F15571" s="2">
        <v>360.35399999999998</v>
      </c>
      <c r="G15571" s="3">
        <v>809.25599999999997</v>
      </c>
      <c r="H15571" s="3">
        <v>3.6035399999999997</v>
      </c>
      <c r="I15571" s="3">
        <v>16.936637999999999</v>
      </c>
      <c r="J15571" s="3">
        <v>380.89417800000001</v>
      </c>
      <c r="K15571" s="4">
        <v>0.35000000000000003</v>
      </c>
      <c r="L15571" s="73">
        <v>691.46943083076928</v>
      </c>
    </row>
    <row r="15572" spans="1:12" x14ac:dyDescent="0.35">
      <c r="A15572" s="1" t="s">
        <v>26068</v>
      </c>
      <c r="B15572" t="s">
        <v>26069</v>
      </c>
      <c r="C15572" t="s">
        <v>34</v>
      </c>
      <c r="D15572" t="s">
        <v>35</v>
      </c>
      <c r="E15572">
        <v>1</v>
      </c>
      <c r="F15572" s="2">
        <v>37.42</v>
      </c>
      <c r="G15572" s="3">
        <v>74</v>
      </c>
      <c r="H15572" s="3">
        <v>0.37420000000000003</v>
      </c>
      <c r="I15572" s="3">
        <v>1.7587400000000002</v>
      </c>
      <c r="J15572" s="3">
        <v>39.552940000000007</v>
      </c>
      <c r="K15572" s="4">
        <v>0.35</v>
      </c>
      <c r="L15572" s="73">
        <v>71.803798769230781</v>
      </c>
    </row>
    <row r="15573" spans="1:12" x14ac:dyDescent="0.35">
      <c r="A15573" s="1" t="s">
        <v>26070</v>
      </c>
      <c r="B15573" t="s">
        <v>26071</v>
      </c>
      <c r="C15573" t="s">
        <v>363</v>
      </c>
      <c r="D15573" t="s">
        <v>364</v>
      </c>
      <c r="E15573">
        <v>1</v>
      </c>
      <c r="F15573" s="2">
        <v>27.72</v>
      </c>
      <c r="G15573" s="3">
        <v>60</v>
      </c>
      <c r="H15573" s="3">
        <v>0.2772</v>
      </c>
      <c r="I15573" s="3">
        <v>1.30284</v>
      </c>
      <c r="J15573" s="3">
        <v>29.300039999999999</v>
      </c>
      <c r="K15573" s="4">
        <v>0.34999999999999992</v>
      </c>
      <c r="L15573" s="73">
        <v>53.190841846153837</v>
      </c>
    </row>
    <row r="15574" spans="1:12" x14ac:dyDescent="0.35">
      <c r="A15574" s="1" t="s">
        <v>26072</v>
      </c>
      <c r="B15574" t="s">
        <v>24744</v>
      </c>
      <c r="C15574" t="s">
        <v>34</v>
      </c>
      <c r="D15574" t="s">
        <v>35</v>
      </c>
      <c r="E15574">
        <v>1</v>
      </c>
      <c r="F15574" s="2">
        <v>6759.72</v>
      </c>
      <c r="G15574" s="3">
        <v>18776</v>
      </c>
      <c r="H15574" s="3">
        <v>67.597200000000001</v>
      </c>
      <c r="I15574" s="3">
        <v>317.70684</v>
      </c>
      <c r="J15574" s="3">
        <v>7145.0240400000002</v>
      </c>
      <c r="K15574" s="4">
        <v>0.35000000000000003</v>
      </c>
      <c r="L15574" s="73">
        <v>12970.966718769232</v>
      </c>
    </row>
    <row r="15575" spans="1:12" x14ac:dyDescent="0.35">
      <c r="A15575" s="1" t="s">
        <v>26073</v>
      </c>
      <c r="B15575" t="s">
        <v>4199</v>
      </c>
      <c r="C15575" t="s">
        <v>34</v>
      </c>
      <c r="D15575" t="s">
        <v>35</v>
      </c>
      <c r="E15575">
        <v>1</v>
      </c>
      <c r="F15575" s="2">
        <v>13792.68</v>
      </c>
      <c r="G15575" s="3">
        <v>38310</v>
      </c>
      <c r="H15575" s="3">
        <v>137.92680000000001</v>
      </c>
      <c r="I15575" s="3">
        <v>648.25595999999996</v>
      </c>
      <c r="J15575" s="3">
        <v>14578.86276</v>
      </c>
      <c r="K15575" s="4">
        <v>0.35000000000000003</v>
      </c>
      <c r="L15575" s="73">
        <v>26466.243164307692</v>
      </c>
    </row>
    <row r="15576" spans="1:12" x14ac:dyDescent="0.35">
      <c r="A15576" s="1" t="s">
        <v>26074</v>
      </c>
      <c r="B15576" t="s">
        <v>20378</v>
      </c>
      <c r="C15576" t="s">
        <v>34</v>
      </c>
      <c r="D15576" t="s">
        <v>35</v>
      </c>
      <c r="E15576">
        <v>1</v>
      </c>
      <c r="F15576" s="2">
        <v>5904.36</v>
      </c>
      <c r="G15576" s="3">
        <v>16400</v>
      </c>
      <c r="H15576" s="3">
        <v>59.043599999999998</v>
      </c>
      <c r="I15576" s="3">
        <v>277.50491999999997</v>
      </c>
      <c r="J15576" s="3">
        <v>6240.90852</v>
      </c>
      <c r="K15576" s="4">
        <v>0.35000000000000003</v>
      </c>
      <c r="L15576" s="73">
        <v>11329.64931323077</v>
      </c>
    </row>
    <row r="15577" spans="1:12" x14ac:dyDescent="0.35">
      <c r="A15577" s="1" t="s">
        <v>26075</v>
      </c>
      <c r="B15577" t="s">
        <v>2152</v>
      </c>
      <c r="C15577" t="s">
        <v>34</v>
      </c>
      <c r="D15577" t="s">
        <v>35</v>
      </c>
      <c r="E15577">
        <v>1</v>
      </c>
      <c r="F15577" s="2">
        <v>19147.59</v>
      </c>
      <c r="G15577" s="3">
        <v>48788</v>
      </c>
      <c r="H15577" s="3">
        <v>191.4759</v>
      </c>
      <c r="I15577" s="3">
        <v>899.93673000000001</v>
      </c>
      <c r="J15577" s="3">
        <v>20239.002630000003</v>
      </c>
      <c r="K15577" s="4">
        <v>0.35</v>
      </c>
      <c r="L15577" s="73">
        <v>36741.574005230774</v>
      </c>
    </row>
    <row r="15578" spans="1:12" x14ac:dyDescent="0.35">
      <c r="A15578" s="1" t="s">
        <v>26076</v>
      </c>
      <c r="B15578" t="s">
        <v>26077</v>
      </c>
      <c r="C15578" t="s">
        <v>363</v>
      </c>
      <c r="D15578" t="s">
        <v>364</v>
      </c>
      <c r="E15578">
        <v>1</v>
      </c>
      <c r="F15578" s="2">
        <v>350.70749999999998</v>
      </c>
      <c r="G15578" s="3">
        <v>136.37119999999999</v>
      </c>
      <c r="H15578" s="3">
        <v>3.5070749999999999</v>
      </c>
      <c r="I15578" s="3">
        <v>16.483252499999999</v>
      </c>
      <c r="J15578" s="3">
        <v>370.69782749999996</v>
      </c>
      <c r="K15578" s="4">
        <v>0.34999999999999992</v>
      </c>
      <c r="L15578" s="73">
        <v>672.95913299999984</v>
      </c>
    </row>
    <row r="15579" spans="1:12" x14ac:dyDescent="0.35">
      <c r="A15579" s="1" t="s">
        <v>26078</v>
      </c>
      <c r="B15579" t="s">
        <v>26079</v>
      </c>
      <c r="C15579" t="s">
        <v>34</v>
      </c>
      <c r="D15579" t="s">
        <v>35</v>
      </c>
      <c r="E15579">
        <v>1</v>
      </c>
      <c r="F15579" s="2">
        <v>1048.92</v>
      </c>
      <c r="G15579" s="3">
        <v>72</v>
      </c>
      <c r="H15579" s="3">
        <v>10.4892</v>
      </c>
      <c r="I15579" s="3">
        <v>49.299240000000005</v>
      </c>
      <c r="J15579" s="3">
        <v>1108.7084400000001</v>
      </c>
      <c r="K15579" s="4">
        <v>0.35</v>
      </c>
      <c r="L15579" s="73">
        <v>2012.7322449230769</v>
      </c>
    </row>
    <row r="15580" spans="1:12" x14ac:dyDescent="0.35">
      <c r="A15580" s="1" t="s">
        <v>26080</v>
      </c>
      <c r="B15580" t="s">
        <v>20134</v>
      </c>
      <c r="C15580" t="s">
        <v>34</v>
      </c>
      <c r="D15580" t="s">
        <v>35</v>
      </c>
      <c r="E15580">
        <v>1</v>
      </c>
      <c r="F15580" s="2">
        <v>5904.36</v>
      </c>
      <c r="G15580" s="3">
        <v>16400</v>
      </c>
      <c r="H15580" s="3">
        <v>59.043599999999998</v>
      </c>
      <c r="I15580" s="3">
        <v>277.50491999999997</v>
      </c>
      <c r="J15580" s="3">
        <v>6240.90852</v>
      </c>
      <c r="K15580" s="4">
        <v>0.35000000000000003</v>
      </c>
      <c r="L15580" s="73">
        <v>11329.64931323077</v>
      </c>
    </row>
    <row r="15581" spans="1:12" x14ac:dyDescent="0.35">
      <c r="A15581" s="1" t="s">
        <v>26081</v>
      </c>
      <c r="B15581" t="s">
        <v>18016</v>
      </c>
      <c r="C15581" t="s">
        <v>363</v>
      </c>
      <c r="D15581" t="s">
        <v>364</v>
      </c>
      <c r="E15581">
        <v>1</v>
      </c>
      <c r="F15581" s="2">
        <v>1970.64</v>
      </c>
      <c r="G15581" s="3">
        <v>4306.97</v>
      </c>
      <c r="H15581" s="3">
        <v>19.706400000000002</v>
      </c>
      <c r="I15581" s="3">
        <v>92.620080000000002</v>
      </c>
      <c r="J15581" s="3">
        <v>2082.96648</v>
      </c>
      <c r="K15581" s="4">
        <v>0.35</v>
      </c>
      <c r="L15581" s="73">
        <v>3781.3853021538462</v>
      </c>
    </row>
    <row r="15582" spans="1:12" x14ac:dyDescent="0.35">
      <c r="A15582" s="1" t="s">
        <v>26082</v>
      </c>
      <c r="B15582" t="s">
        <v>20372</v>
      </c>
      <c r="C15582" t="s">
        <v>13</v>
      </c>
      <c r="D15582" t="s">
        <v>14</v>
      </c>
      <c r="E15582">
        <v>1</v>
      </c>
      <c r="F15582" s="2">
        <v>603.96</v>
      </c>
      <c r="G15582" s="3">
        <v>1209</v>
      </c>
      <c r="H15582" s="3">
        <v>6.0396000000000001</v>
      </c>
      <c r="I15582" s="3">
        <v>28.386120000000002</v>
      </c>
      <c r="J15582" s="3">
        <v>638.38571999999999</v>
      </c>
      <c r="K15582" s="4">
        <v>0.35</v>
      </c>
      <c r="L15582" s="73">
        <v>1158.9156147692306</v>
      </c>
    </row>
    <row r="15583" spans="1:12" x14ac:dyDescent="0.35">
      <c r="A15583" s="1" t="s">
        <v>26083</v>
      </c>
      <c r="B15583" t="s">
        <v>21764</v>
      </c>
      <c r="C15583" t="s">
        <v>26</v>
      </c>
      <c r="D15583" t="s">
        <v>27</v>
      </c>
      <c r="E15583">
        <v>1</v>
      </c>
      <c r="F15583" s="2">
        <v>5805</v>
      </c>
      <c r="G15583" s="3">
        <v>11970</v>
      </c>
      <c r="H15583" s="3">
        <v>58.050000000000004</v>
      </c>
      <c r="I15583" s="3">
        <v>272.83499999999998</v>
      </c>
      <c r="J15583" s="3">
        <v>6135.8850000000002</v>
      </c>
      <c r="K15583" s="4">
        <v>0.35000000000000003</v>
      </c>
      <c r="L15583" s="73">
        <v>11138.991230769232</v>
      </c>
    </row>
    <row r="15584" spans="1:12" x14ac:dyDescent="0.35">
      <c r="A15584" s="1" t="s">
        <v>26084</v>
      </c>
      <c r="B15584" t="s">
        <v>26085</v>
      </c>
      <c r="C15584" t="s">
        <v>363</v>
      </c>
      <c r="D15584" t="s">
        <v>364</v>
      </c>
      <c r="E15584">
        <v>1</v>
      </c>
      <c r="F15584" s="2">
        <v>9728.9500000000007</v>
      </c>
      <c r="G15584" s="3">
        <v>19470</v>
      </c>
      <c r="H15584" s="3">
        <v>97.289500000000004</v>
      </c>
      <c r="I15584" s="3">
        <v>457.26065000000006</v>
      </c>
      <c r="J15584" s="3">
        <v>10283.500150000002</v>
      </c>
      <c r="K15584" s="4">
        <v>0.35000000000000003</v>
      </c>
      <c r="L15584" s="73">
        <v>18668.507964615386</v>
      </c>
    </row>
    <row r="15585" spans="1:12" x14ac:dyDescent="0.35">
      <c r="A15585" s="1" t="s">
        <v>26086</v>
      </c>
      <c r="B15585" t="s">
        <v>26087</v>
      </c>
      <c r="C15585" t="s">
        <v>363</v>
      </c>
      <c r="D15585" t="s">
        <v>364</v>
      </c>
      <c r="E15585">
        <v>1</v>
      </c>
      <c r="F15585" s="2">
        <v>3777.95</v>
      </c>
      <c r="G15585" s="3">
        <v>7563</v>
      </c>
      <c r="H15585" s="3">
        <v>37.779499999999999</v>
      </c>
      <c r="I15585" s="3">
        <v>177.56365</v>
      </c>
      <c r="J15585" s="3">
        <v>3993.29315</v>
      </c>
      <c r="K15585" s="4">
        <v>0.35</v>
      </c>
      <c r="L15585" s="73">
        <v>7249.3629492307691</v>
      </c>
    </row>
    <row r="15586" spans="1:12" x14ac:dyDescent="0.35">
      <c r="A15586" s="1" t="s">
        <v>26088</v>
      </c>
      <c r="B15586" t="s">
        <v>26089</v>
      </c>
      <c r="C15586" t="s">
        <v>21</v>
      </c>
      <c r="D15586" t="s">
        <v>22</v>
      </c>
      <c r="E15586">
        <v>1</v>
      </c>
      <c r="F15586" s="2">
        <v>40.26</v>
      </c>
      <c r="G15586" s="3">
        <v>97.843199999999996</v>
      </c>
      <c r="H15586" s="3">
        <v>0.40260000000000001</v>
      </c>
      <c r="I15586" s="3">
        <v>1.89222</v>
      </c>
      <c r="J15586" s="3">
        <v>42.554819999999999</v>
      </c>
      <c r="K15586" s="4">
        <v>0.34999999999999992</v>
      </c>
      <c r="L15586" s="73">
        <v>77.253365538461523</v>
      </c>
    </row>
    <row r="15587" spans="1:12" x14ac:dyDescent="0.35">
      <c r="A15587" s="1" t="s">
        <v>26090</v>
      </c>
      <c r="B15587" t="s">
        <v>26091</v>
      </c>
      <c r="C15587" t="s">
        <v>363</v>
      </c>
      <c r="D15587" t="s">
        <v>364</v>
      </c>
      <c r="E15587">
        <v>1</v>
      </c>
      <c r="F15587" s="2">
        <v>1836.12</v>
      </c>
      <c r="G15587" s="3">
        <v>3739</v>
      </c>
      <c r="H15587" s="3">
        <v>18.3612</v>
      </c>
      <c r="I15587" s="3">
        <v>86.297640000000001</v>
      </c>
      <c r="J15587" s="3">
        <v>1940.7788399999999</v>
      </c>
      <c r="K15587" s="4">
        <v>0.35000000000000003</v>
      </c>
      <c r="L15587" s="73">
        <v>3523.2600480000001</v>
      </c>
    </row>
    <row r="15588" spans="1:12" x14ac:dyDescent="0.35">
      <c r="A15588" s="1" t="s">
        <v>26092</v>
      </c>
      <c r="B15588" t="s">
        <v>26093</v>
      </c>
      <c r="C15588" t="s">
        <v>363</v>
      </c>
      <c r="D15588" t="s">
        <v>364</v>
      </c>
      <c r="E15588">
        <v>1</v>
      </c>
      <c r="F15588" s="2">
        <v>237.61</v>
      </c>
      <c r="G15588" s="3">
        <v>340</v>
      </c>
      <c r="H15588" s="3">
        <v>2.3761000000000001</v>
      </c>
      <c r="I15588" s="3">
        <v>11.167670000000001</v>
      </c>
      <c r="J15588" s="3">
        <v>251.15377000000001</v>
      </c>
      <c r="K15588" s="4">
        <v>0.35</v>
      </c>
      <c r="L15588" s="73">
        <v>455.94069015384616</v>
      </c>
    </row>
    <row r="15589" spans="1:12" x14ac:dyDescent="0.35">
      <c r="A15589" s="1" t="s">
        <v>26094</v>
      </c>
      <c r="B15589" t="s">
        <v>26095</v>
      </c>
      <c r="C15589" t="s">
        <v>21</v>
      </c>
      <c r="D15589" t="s">
        <v>22</v>
      </c>
      <c r="E15589">
        <v>1</v>
      </c>
      <c r="F15589" s="2">
        <v>9.25</v>
      </c>
      <c r="G15589" s="3">
        <v>25</v>
      </c>
      <c r="H15589" s="3">
        <v>9.2499999999999999E-2</v>
      </c>
      <c r="I15589" s="3">
        <v>0.43475000000000003</v>
      </c>
      <c r="J15589" s="3">
        <v>9.7772499999999987</v>
      </c>
      <c r="K15589" s="4">
        <v>0.35</v>
      </c>
      <c r="L15589" s="73">
        <v>17.749469230769229</v>
      </c>
    </row>
    <row r="15590" spans="1:12" x14ac:dyDescent="0.35">
      <c r="A15590" s="1" t="s">
        <v>26096</v>
      </c>
      <c r="B15590" t="s">
        <v>26097</v>
      </c>
      <c r="C15590" t="s">
        <v>13</v>
      </c>
      <c r="D15590" t="s">
        <v>14</v>
      </c>
      <c r="E15590">
        <v>1</v>
      </c>
      <c r="F15590" s="2">
        <v>827.4</v>
      </c>
      <c r="G15590" s="3">
        <v>1656</v>
      </c>
      <c r="H15590" s="3">
        <v>8.2739999999999991</v>
      </c>
      <c r="I15590" s="3">
        <v>38.887799999999999</v>
      </c>
      <c r="J15590" s="3">
        <v>874.56179999999995</v>
      </c>
      <c r="K15590" s="4">
        <v>0.35</v>
      </c>
      <c r="L15590" s="73">
        <v>1587.6660369230767</v>
      </c>
    </row>
    <row r="15591" spans="1:12" x14ac:dyDescent="0.35">
      <c r="A15591" s="1" t="s">
        <v>26098</v>
      </c>
      <c r="B15591" t="s">
        <v>26099</v>
      </c>
      <c r="C15591" t="s">
        <v>363</v>
      </c>
      <c r="D15591" t="s">
        <v>364</v>
      </c>
      <c r="E15591">
        <v>1</v>
      </c>
      <c r="F15591" s="2">
        <v>547.88</v>
      </c>
      <c r="G15591" s="3">
        <v>1945</v>
      </c>
      <c r="H15591" s="3">
        <v>5.4787999999999997</v>
      </c>
      <c r="I15591" s="3">
        <v>25.750360000000001</v>
      </c>
      <c r="J15591" s="3">
        <v>579.10915999999997</v>
      </c>
      <c r="K15591" s="4">
        <v>0.35000000000000003</v>
      </c>
      <c r="L15591" s="73">
        <v>1051.3058596923076</v>
      </c>
    </row>
    <row r="15592" spans="1:12" x14ac:dyDescent="0.35">
      <c r="A15592" s="1" t="s">
        <v>26100</v>
      </c>
      <c r="B15592" t="s">
        <v>26101</v>
      </c>
      <c r="C15592" t="s">
        <v>363</v>
      </c>
      <c r="D15592" t="s">
        <v>364</v>
      </c>
      <c r="E15592">
        <v>1</v>
      </c>
      <c r="F15592" s="2">
        <v>1525</v>
      </c>
      <c r="G15592" s="3">
        <v>1005</v>
      </c>
      <c r="H15592" s="3">
        <v>15.25</v>
      </c>
      <c r="I15592" s="3">
        <v>71.674999999999997</v>
      </c>
      <c r="J15592" s="3">
        <v>1611.925</v>
      </c>
      <c r="K15592" s="4">
        <v>0.35</v>
      </c>
      <c r="L15592" s="73">
        <v>2926.2638461538459</v>
      </c>
    </row>
    <row r="15593" spans="1:12" x14ac:dyDescent="0.35">
      <c r="A15593" s="1" t="s">
        <v>26102</v>
      </c>
      <c r="B15593" t="s">
        <v>18254</v>
      </c>
      <c r="C15593" t="s">
        <v>363</v>
      </c>
      <c r="D15593" t="s">
        <v>364</v>
      </c>
      <c r="E15593">
        <v>1</v>
      </c>
      <c r="F15593" s="2">
        <v>3995</v>
      </c>
      <c r="G15593" s="3">
        <v>6260</v>
      </c>
      <c r="H15593" s="3">
        <v>39.950000000000003</v>
      </c>
      <c r="I15593" s="3">
        <v>187.76499999999999</v>
      </c>
      <c r="J15593" s="3">
        <v>4222.7150000000001</v>
      </c>
      <c r="K15593" s="4">
        <v>0.35</v>
      </c>
      <c r="L15593" s="73">
        <v>7665.8518461538461</v>
      </c>
    </row>
    <row r="15594" spans="1:12" x14ac:dyDescent="0.35">
      <c r="A15594" s="1" t="s">
        <v>26103</v>
      </c>
      <c r="B15594" t="s">
        <v>19869</v>
      </c>
      <c r="C15594" t="s">
        <v>363</v>
      </c>
      <c r="D15594" t="s">
        <v>364</v>
      </c>
      <c r="E15594">
        <v>1</v>
      </c>
      <c r="F15594" s="2">
        <v>10060</v>
      </c>
      <c r="G15594" s="3">
        <v>15990</v>
      </c>
      <c r="H15594" s="3">
        <v>100.60000000000001</v>
      </c>
      <c r="I15594" s="3">
        <v>472.82</v>
      </c>
      <c r="J15594" s="3">
        <v>10633.42</v>
      </c>
      <c r="K15594" s="4">
        <v>0.35</v>
      </c>
      <c r="L15594" s="73">
        <v>19303.747076923079</v>
      </c>
    </row>
    <row r="15595" spans="1:12" x14ac:dyDescent="0.35">
      <c r="A15595" s="1" t="s">
        <v>26104</v>
      </c>
      <c r="B15595" t="s">
        <v>19856</v>
      </c>
      <c r="C15595" t="s">
        <v>363</v>
      </c>
      <c r="D15595" t="s">
        <v>364</v>
      </c>
      <c r="E15595">
        <v>1</v>
      </c>
      <c r="F15595" s="2">
        <v>4385.88</v>
      </c>
      <c r="G15595" s="3">
        <v>7293</v>
      </c>
      <c r="H15595" s="3">
        <v>43.858800000000002</v>
      </c>
      <c r="I15595" s="3">
        <v>206.13636</v>
      </c>
      <c r="J15595" s="3">
        <v>4635.8751600000005</v>
      </c>
      <c r="K15595" s="4">
        <v>0.35000000000000003</v>
      </c>
      <c r="L15595" s="73">
        <v>8415.8964443076929</v>
      </c>
    </row>
    <row r="15596" spans="1:12" x14ac:dyDescent="0.35">
      <c r="A15596" s="1" t="s">
        <v>26105</v>
      </c>
      <c r="B15596" t="s">
        <v>26106</v>
      </c>
      <c r="C15596" t="s">
        <v>363</v>
      </c>
      <c r="D15596" t="s">
        <v>364</v>
      </c>
      <c r="E15596">
        <v>1</v>
      </c>
      <c r="F15596" s="2">
        <v>178.5</v>
      </c>
      <c r="G15596" s="3">
        <v>351</v>
      </c>
      <c r="H15596" s="3">
        <v>1.7850000000000001</v>
      </c>
      <c r="I15596" s="3">
        <v>8.3895</v>
      </c>
      <c r="J15596" s="3">
        <v>188.67449999999999</v>
      </c>
      <c r="K15596" s="4">
        <v>0.35</v>
      </c>
      <c r="L15596" s="73">
        <v>342.51678461538461</v>
      </c>
    </row>
    <row r="15597" spans="1:12" x14ac:dyDescent="0.35">
      <c r="A15597" s="1" t="s">
        <v>26107</v>
      </c>
      <c r="B15597" t="s">
        <v>22279</v>
      </c>
      <c r="C15597" t="s">
        <v>34</v>
      </c>
      <c r="D15597" t="s">
        <v>35</v>
      </c>
      <c r="E15597">
        <v>1</v>
      </c>
      <c r="F15597" s="2">
        <v>10228.68</v>
      </c>
      <c r="G15597" s="3">
        <v>28408</v>
      </c>
      <c r="H15597" s="3">
        <v>102.2868</v>
      </c>
      <c r="I15597" s="3">
        <v>480.74796000000003</v>
      </c>
      <c r="J15597" s="3">
        <v>10811.714760000001</v>
      </c>
      <c r="K15597" s="4">
        <v>0.35000000000000003</v>
      </c>
      <c r="L15597" s="73">
        <v>19627.420641230772</v>
      </c>
    </row>
    <row r="15598" spans="1:12" x14ac:dyDescent="0.35">
      <c r="A15598" s="1" t="s">
        <v>26108</v>
      </c>
      <c r="B15598" t="s">
        <v>17072</v>
      </c>
      <c r="C15598" t="s">
        <v>26</v>
      </c>
      <c r="D15598" t="s">
        <v>27</v>
      </c>
      <c r="E15598">
        <v>1</v>
      </c>
      <c r="F15598" s="2">
        <v>713.9</v>
      </c>
      <c r="G15598" s="3">
        <v>1560.28</v>
      </c>
      <c r="H15598" s="3">
        <v>7.1390000000000002</v>
      </c>
      <c r="I15598" s="3">
        <v>33.5533</v>
      </c>
      <c r="J15598" s="3">
        <v>754.59230000000002</v>
      </c>
      <c r="K15598" s="4">
        <v>0.35</v>
      </c>
      <c r="L15598" s="73">
        <v>1369.8752523076923</v>
      </c>
    </row>
    <row r="15599" spans="1:12" x14ac:dyDescent="0.35">
      <c r="A15599" s="1" t="s">
        <v>26109</v>
      </c>
      <c r="B15599" t="s">
        <v>26110</v>
      </c>
      <c r="C15599" t="s">
        <v>363</v>
      </c>
      <c r="D15599" t="s">
        <v>364</v>
      </c>
      <c r="E15599">
        <v>1</v>
      </c>
      <c r="F15599" s="2">
        <v>7704.95</v>
      </c>
      <c r="G15599" s="3">
        <v>15422</v>
      </c>
      <c r="H15599" s="3">
        <v>77.049499999999995</v>
      </c>
      <c r="I15599" s="3">
        <v>362.13265000000001</v>
      </c>
      <c r="J15599" s="3">
        <v>8144.1321499999995</v>
      </c>
      <c r="K15599" s="4">
        <v>0.34999999999999992</v>
      </c>
      <c r="L15599" s="73">
        <v>14784.732210769227</v>
      </c>
    </row>
    <row r="15600" spans="1:12" x14ac:dyDescent="0.35">
      <c r="A15600" s="1" t="s">
        <v>26111</v>
      </c>
      <c r="B15600" t="s">
        <v>1586</v>
      </c>
      <c r="C15600" t="s">
        <v>34</v>
      </c>
      <c r="D15600" t="s">
        <v>35</v>
      </c>
      <c r="E15600">
        <v>1</v>
      </c>
      <c r="F15600" s="2">
        <v>11559.24</v>
      </c>
      <c r="G15600" s="3">
        <v>32107</v>
      </c>
      <c r="H15600" s="3">
        <v>115.5924</v>
      </c>
      <c r="I15600" s="3">
        <v>543.28427999999997</v>
      </c>
      <c r="J15600" s="3">
        <v>12218.116679999999</v>
      </c>
      <c r="K15600" s="4">
        <v>0.35</v>
      </c>
      <c r="L15600" s="73">
        <v>22180.581049846151</v>
      </c>
    </row>
    <row r="15601" spans="1:12" x14ac:dyDescent="0.35">
      <c r="A15601" s="1" t="s">
        <v>26112</v>
      </c>
      <c r="B15601" t="s">
        <v>17228</v>
      </c>
      <c r="C15601" t="s">
        <v>26</v>
      </c>
      <c r="D15601" t="s">
        <v>27</v>
      </c>
      <c r="E15601">
        <v>1</v>
      </c>
      <c r="F15601" s="2">
        <v>16.2</v>
      </c>
      <c r="G15601" s="3">
        <v>34</v>
      </c>
      <c r="H15601" s="3">
        <v>0.16200000000000001</v>
      </c>
      <c r="I15601" s="3">
        <v>0.76139999999999997</v>
      </c>
      <c r="J15601" s="3">
        <v>17.123399999999997</v>
      </c>
      <c r="K15601" s="4">
        <v>0.35</v>
      </c>
      <c r="L15601" s="73">
        <v>31.085556923076915</v>
      </c>
    </row>
    <row r="15602" spans="1:12" x14ac:dyDescent="0.35">
      <c r="A15602" s="1" t="s">
        <v>26113</v>
      </c>
      <c r="B15602" t="s">
        <v>26114</v>
      </c>
      <c r="C15602" t="s">
        <v>363</v>
      </c>
      <c r="D15602" t="s">
        <v>364</v>
      </c>
      <c r="E15602">
        <v>1</v>
      </c>
      <c r="F15602" s="2">
        <v>553.84</v>
      </c>
      <c r="G15602" s="3">
        <v>1210.45</v>
      </c>
      <c r="H15602" s="3">
        <v>5.5384000000000002</v>
      </c>
      <c r="I15602" s="3">
        <v>26.030480000000001</v>
      </c>
      <c r="J15602" s="3">
        <v>585.40888000000007</v>
      </c>
      <c r="K15602" s="4">
        <v>0.35000000000000003</v>
      </c>
      <c r="L15602" s="73">
        <v>1062.7422744615385</v>
      </c>
    </row>
    <row r="15603" spans="1:12" x14ac:dyDescent="0.35">
      <c r="A15603" s="1" t="s">
        <v>26115</v>
      </c>
      <c r="B15603" t="s">
        <v>1575</v>
      </c>
      <c r="C15603" t="s">
        <v>34</v>
      </c>
      <c r="D15603" t="s">
        <v>35</v>
      </c>
      <c r="E15603">
        <v>1</v>
      </c>
      <c r="F15603" s="2">
        <v>25659.02</v>
      </c>
      <c r="G15603" s="3">
        <v>63402.080000000002</v>
      </c>
      <c r="H15603" s="3">
        <v>256.59019999999998</v>
      </c>
      <c r="I15603" s="3">
        <v>1205.9739400000001</v>
      </c>
      <c r="J15603" s="3">
        <v>27121.584139999999</v>
      </c>
      <c r="K15603" s="4">
        <v>0.35</v>
      </c>
      <c r="L15603" s="73">
        <v>49236.106592615382</v>
      </c>
    </row>
    <row r="15604" spans="1:12" x14ac:dyDescent="0.35">
      <c r="A15604" s="1" t="s">
        <v>26116</v>
      </c>
      <c r="B15604" t="s">
        <v>6477</v>
      </c>
      <c r="C15604" t="s">
        <v>13</v>
      </c>
      <c r="D15604" t="s">
        <v>14</v>
      </c>
      <c r="E15604">
        <v>1</v>
      </c>
      <c r="F15604" s="2">
        <v>159</v>
      </c>
      <c r="G15604" s="3">
        <v>16668.240000000002</v>
      </c>
      <c r="H15604" s="3">
        <v>1.59</v>
      </c>
      <c r="I15604" s="3">
        <v>7.4729999999999999</v>
      </c>
      <c r="J15604" s="3">
        <v>168.06300000000002</v>
      </c>
      <c r="K15604" s="4">
        <v>0.34999999999999992</v>
      </c>
      <c r="L15604" s="73">
        <v>305.09898461538461</v>
      </c>
    </row>
    <row r="15605" spans="1:12" x14ac:dyDescent="0.35">
      <c r="A15605" s="1" t="s">
        <v>26117</v>
      </c>
      <c r="B15605" t="s">
        <v>26118</v>
      </c>
      <c r="C15605" t="s">
        <v>13</v>
      </c>
      <c r="D15605" t="s">
        <v>14</v>
      </c>
      <c r="E15605">
        <v>1</v>
      </c>
      <c r="F15605" s="2">
        <v>220.08</v>
      </c>
      <c r="G15605" s="3">
        <v>440</v>
      </c>
      <c r="H15605" s="3">
        <v>2.2008000000000001</v>
      </c>
      <c r="I15605" s="3">
        <v>10.343760000000001</v>
      </c>
      <c r="J15605" s="3">
        <v>232.62456</v>
      </c>
      <c r="K15605" s="4">
        <v>0.34999999999999992</v>
      </c>
      <c r="L15605" s="73">
        <v>422.30304738461535</v>
      </c>
    </row>
    <row r="15606" spans="1:12" x14ac:dyDescent="0.35">
      <c r="A15606" s="1" t="s">
        <v>26119</v>
      </c>
      <c r="B15606" t="s">
        <v>26120</v>
      </c>
      <c r="C15606" t="s">
        <v>26</v>
      </c>
      <c r="D15606" t="s">
        <v>27</v>
      </c>
      <c r="E15606">
        <v>1</v>
      </c>
      <c r="F15606" s="2">
        <v>1130</v>
      </c>
      <c r="G15606" s="3">
        <v>2297</v>
      </c>
      <c r="H15606" s="3">
        <v>11.3</v>
      </c>
      <c r="I15606" s="3">
        <v>53.11</v>
      </c>
      <c r="J15606" s="3">
        <v>1194.4099999999999</v>
      </c>
      <c r="K15606" s="4">
        <v>0.35</v>
      </c>
      <c r="L15606" s="73">
        <v>2168.313538461538</v>
      </c>
    </row>
    <row r="15607" spans="1:12" x14ac:dyDescent="0.35">
      <c r="A15607" s="1" t="s">
        <v>26121</v>
      </c>
      <c r="B15607" t="s">
        <v>26122</v>
      </c>
      <c r="C15607" t="s">
        <v>363</v>
      </c>
      <c r="D15607" t="s">
        <v>364</v>
      </c>
      <c r="E15607">
        <v>1</v>
      </c>
      <c r="F15607" s="2">
        <v>74.06</v>
      </c>
      <c r="G15607" s="3">
        <v>161.86000000000001</v>
      </c>
      <c r="H15607" s="3">
        <v>0.74060000000000004</v>
      </c>
      <c r="I15607" s="3">
        <v>3.48082</v>
      </c>
      <c r="J15607" s="3">
        <v>78.281419999999997</v>
      </c>
      <c r="K15607" s="4">
        <v>0.35</v>
      </c>
      <c r="L15607" s="73">
        <v>142.11088553846153</v>
      </c>
    </row>
    <row r="15608" spans="1:12" x14ac:dyDescent="0.35">
      <c r="A15608" s="1" t="s">
        <v>26123</v>
      </c>
      <c r="B15608" t="s">
        <v>23384</v>
      </c>
      <c r="C15608" t="s">
        <v>34</v>
      </c>
      <c r="D15608" t="s">
        <v>35</v>
      </c>
      <c r="E15608">
        <v>1</v>
      </c>
      <c r="F15608" s="2">
        <v>10642.92</v>
      </c>
      <c r="G15608" s="3">
        <v>23313</v>
      </c>
      <c r="H15608" s="3">
        <v>106.42920000000001</v>
      </c>
      <c r="I15608" s="3">
        <v>500.21724</v>
      </c>
      <c r="J15608" s="3">
        <v>11249.566440000001</v>
      </c>
      <c r="K15608" s="4">
        <v>0.34999999999999992</v>
      </c>
      <c r="L15608" s="73">
        <v>20422.289844923074</v>
      </c>
    </row>
    <row r="15609" spans="1:12" x14ac:dyDescent="0.35">
      <c r="A15609" s="1" t="s">
        <v>26124</v>
      </c>
      <c r="B15609" t="s">
        <v>26125</v>
      </c>
      <c r="C15609" t="s">
        <v>13</v>
      </c>
      <c r="D15609" t="s">
        <v>14</v>
      </c>
      <c r="E15609">
        <v>1</v>
      </c>
      <c r="F15609" s="2">
        <v>6.42</v>
      </c>
      <c r="G15609" s="3">
        <v>22.0304</v>
      </c>
      <c r="H15609" s="3">
        <v>6.4200000000000007E-2</v>
      </c>
      <c r="I15609" s="3">
        <v>0.30174000000000001</v>
      </c>
      <c r="J15609" s="3">
        <v>6.7859399999999992</v>
      </c>
      <c r="K15609" s="4">
        <v>0.34999999999999992</v>
      </c>
      <c r="L15609" s="73">
        <v>12.319091076923074</v>
      </c>
    </row>
    <row r="15610" spans="1:12" x14ac:dyDescent="0.35">
      <c r="A15610" s="1" t="s">
        <v>26126</v>
      </c>
      <c r="B15610" t="s">
        <v>26127</v>
      </c>
      <c r="C15610" t="s">
        <v>363</v>
      </c>
      <c r="D15610" t="s">
        <v>364</v>
      </c>
      <c r="E15610">
        <v>1</v>
      </c>
      <c r="F15610" s="2">
        <v>1465</v>
      </c>
      <c r="G15610" s="3">
        <v>1477</v>
      </c>
      <c r="H15610" s="3">
        <v>14.65</v>
      </c>
      <c r="I15610" s="3">
        <v>68.855000000000004</v>
      </c>
      <c r="J15610" s="3">
        <v>1548.5050000000001</v>
      </c>
      <c r="K15610" s="4">
        <v>0.34999999999999992</v>
      </c>
      <c r="L15610" s="73">
        <v>2811.1321538461539</v>
      </c>
    </row>
    <row r="15611" spans="1:12" x14ac:dyDescent="0.35">
      <c r="A15611" s="1" t="s">
        <v>26128</v>
      </c>
      <c r="B15611" t="s">
        <v>26129</v>
      </c>
      <c r="C15611" t="s">
        <v>363</v>
      </c>
      <c r="D15611" t="s">
        <v>364</v>
      </c>
      <c r="E15611">
        <v>1</v>
      </c>
      <c r="F15611" s="2">
        <v>184.51</v>
      </c>
      <c r="G15611" s="3">
        <v>363</v>
      </c>
      <c r="H15611" s="3">
        <v>1.8451</v>
      </c>
      <c r="I15611" s="3">
        <v>8.67197</v>
      </c>
      <c r="J15611" s="3">
        <v>195.02706999999998</v>
      </c>
      <c r="K15611" s="4">
        <v>0.35</v>
      </c>
      <c r="L15611" s="73">
        <v>354.04914246153839</v>
      </c>
    </row>
    <row r="15612" spans="1:12" x14ac:dyDescent="0.35">
      <c r="A15612" s="1" t="s">
        <v>26130</v>
      </c>
      <c r="B15612" t="s">
        <v>26131</v>
      </c>
      <c r="C15612" t="s">
        <v>13</v>
      </c>
      <c r="D15612" t="s">
        <v>14</v>
      </c>
      <c r="E15612">
        <v>1</v>
      </c>
      <c r="F15612" s="2">
        <v>31.468299999999999</v>
      </c>
      <c r="G15612" s="3">
        <v>73</v>
      </c>
      <c r="H15612" s="3">
        <v>0.31468299999999999</v>
      </c>
      <c r="I15612" s="3">
        <v>1.4790101</v>
      </c>
      <c r="J15612" s="3">
        <v>33.261993099999998</v>
      </c>
      <c r="K15612" s="4">
        <v>0.35</v>
      </c>
      <c r="L15612" s="73">
        <v>60.383310550769224</v>
      </c>
    </row>
    <row r="15613" spans="1:12" x14ac:dyDescent="0.35">
      <c r="A15613" s="1" t="s">
        <v>26132</v>
      </c>
      <c r="B15613" t="s">
        <v>26133</v>
      </c>
      <c r="C15613" t="s">
        <v>34</v>
      </c>
      <c r="D15613" t="s">
        <v>35</v>
      </c>
      <c r="E15613">
        <v>1</v>
      </c>
      <c r="F15613" s="2">
        <v>170.44</v>
      </c>
      <c r="G15613" s="3">
        <v>559</v>
      </c>
      <c r="H15613" s="3">
        <v>1.7043999999999999</v>
      </c>
      <c r="I15613" s="3">
        <v>8.0106800000000007</v>
      </c>
      <c r="J15613" s="3">
        <v>180.15508</v>
      </c>
      <c r="K15613" s="4">
        <v>0.35000000000000003</v>
      </c>
      <c r="L15613" s="73">
        <v>327.0507606153846</v>
      </c>
    </row>
    <row r="15614" spans="1:12" x14ac:dyDescent="0.35">
      <c r="A15614" s="1" t="s">
        <v>26134</v>
      </c>
      <c r="B15614" t="s">
        <v>5728</v>
      </c>
      <c r="C15614" t="s">
        <v>13</v>
      </c>
      <c r="D15614" t="s">
        <v>14</v>
      </c>
      <c r="E15614">
        <v>1</v>
      </c>
      <c r="F15614" s="2">
        <v>1308.72</v>
      </c>
      <c r="G15614" s="3">
        <v>2619</v>
      </c>
      <c r="H15614" s="3">
        <v>13.087200000000001</v>
      </c>
      <c r="I15614" s="3">
        <v>61.509840000000004</v>
      </c>
      <c r="J15614" s="3">
        <v>1383.3170399999999</v>
      </c>
      <c r="K15614" s="4">
        <v>0.35</v>
      </c>
      <c r="L15614" s="73">
        <v>2511.2524726153842</v>
      </c>
    </row>
    <row r="15615" spans="1:12" x14ac:dyDescent="0.35">
      <c r="A15615" s="1" t="s">
        <v>26135</v>
      </c>
      <c r="B15615" t="s">
        <v>26136</v>
      </c>
      <c r="C15615" t="s">
        <v>363</v>
      </c>
      <c r="D15615" t="s">
        <v>364</v>
      </c>
      <c r="E15615">
        <v>1</v>
      </c>
      <c r="F15615" s="2">
        <v>394.4</v>
      </c>
      <c r="G15615" s="3">
        <v>906</v>
      </c>
      <c r="H15615" s="3">
        <v>3.944</v>
      </c>
      <c r="I15615" s="3">
        <v>18.536799999999999</v>
      </c>
      <c r="J15615" s="3">
        <v>416.88080000000002</v>
      </c>
      <c r="K15615" s="4">
        <v>0.35</v>
      </c>
      <c r="L15615" s="73">
        <v>756.79899076923073</v>
      </c>
    </row>
    <row r="15616" spans="1:12" x14ac:dyDescent="0.35">
      <c r="A15616" s="1" t="s">
        <v>26137</v>
      </c>
      <c r="B15616" t="s">
        <v>26138</v>
      </c>
      <c r="C15616" t="s">
        <v>34</v>
      </c>
      <c r="D15616" t="s">
        <v>35</v>
      </c>
      <c r="E15616">
        <v>1</v>
      </c>
      <c r="F15616" s="2">
        <v>489.33</v>
      </c>
      <c r="G15616" s="3">
        <v>873.6</v>
      </c>
      <c r="H15616" s="3">
        <v>4.8933</v>
      </c>
      <c r="I15616" s="3">
        <v>22.99851</v>
      </c>
      <c r="J15616" s="3">
        <v>517.22181</v>
      </c>
      <c r="K15616" s="4">
        <v>0.35000000000000003</v>
      </c>
      <c r="L15616" s="73">
        <v>938.95651661538466</v>
      </c>
    </row>
    <row r="15617" spans="1:12" x14ac:dyDescent="0.35">
      <c r="A15617" s="1" t="s">
        <v>26139</v>
      </c>
      <c r="B15617" t="s">
        <v>26140</v>
      </c>
      <c r="C15617" t="s">
        <v>363</v>
      </c>
      <c r="D15617" t="s">
        <v>364</v>
      </c>
      <c r="E15617">
        <v>1</v>
      </c>
      <c r="F15617" s="2">
        <v>4556</v>
      </c>
      <c r="G15617" s="3">
        <v>9957.44</v>
      </c>
      <c r="H15617" s="3">
        <v>45.56</v>
      </c>
      <c r="I15617" s="3">
        <v>214.13200000000001</v>
      </c>
      <c r="J15617" s="3">
        <v>4815.692</v>
      </c>
      <c r="K15617" s="4">
        <v>0.35000000000000003</v>
      </c>
      <c r="L15617" s="73">
        <v>8742.3331692307693</v>
      </c>
    </row>
    <row r="15618" spans="1:12" x14ac:dyDescent="0.35">
      <c r="A15618" s="1" t="s">
        <v>26141</v>
      </c>
      <c r="B15618" t="s">
        <v>26142</v>
      </c>
      <c r="C15618" t="s">
        <v>363</v>
      </c>
      <c r="D15618" t="s">
        <v>364</v>
      </c>
      <c r="E15618">
        <v>1</v>
      </c>
      <c r="F15618" s="2">
        <v>1055</v>
      </c>
      <c r="G15618" s="3">
        <v>1945</v>
      </c>
      <c r="H15618" s="3">
        <v>10.55</v>
      </c>
      <c r="I15618" s="3">
        <v>49.585000000000001</v>
      </c>
      <c r="J15618" s="3">
        <v>1115.135</v>
      </c>
      <c r="K15618" s="4">
        <v>0.35000000000000003</v>
      </c>
      <c r="L15618" s="73">
        <v>2024.398923076923</v>
      </c>
    </row>
    <row r="15619" spans="1:12" x14ac:dyDescent="0.35">
      <c r="A15619" s="1" t="s">
        <v>26143</v>
      </c>
      <c r="B15619" t="s">
        <v>24551</v>
      </c>
      <c r="C15619" t="s">
        <v>34</v>
      </c>
      <c r="D15619" t="s">
        <v>35</v>
      </c>
      <c r="E15619">
        <v>1</v>
      </c>
      <c r="F15619" s="2">
        <v>718.74</v>
      </c>
      <c r="G15619" s="3">
        <v>1555.7919999999999</v>
      </c>
      <c r="H15619" s="3">
        <v>7.1874000000000002</v>
      </c>
      <c r="I15619" s="3">
        <v>33.78078</v>
      </c>
      <c r="J15619" s="3">
        <v>759.70818000000008</v>
      </c>
      <c r="K15619" s="4">
        <v>0.35000000000000003</v>
      </c>
      <c r="L15619" s="73">
        <v>1379.1625421538463</v>
      </c>
    </row>
    <row r="15620" spans="1:12" x14ac:dyDescent="0.35">
      <c r="A15620" s="1" t="s">
        <v>26144</v>
      </c>
      <c r="B15620" t="s">
        <v>26145</v>
      </c>
      <c r="C15620" t="s">
        <v>21</v>
      </c>
      <c r="D15620" t="s">
        <v>22</v>
      </c>
      <c r="E15620">
        <v>1</v>
      </c>
      <c r="F15620" s="2">
        <v>113.905</v>
      </c>
      <c r="G15620" s="3">
        <v>245.88</v>
      </c>
      <c r="H15620" s="3">
        <v>1.1390500000000001</v>
      </c>
      <c r="I15620" s="3">
        <v>5.3535349999999999</v>
      </c>
      <c r="J15620" s="3">
        <v>120.39758499999999</v>
      </c>
      <c r="K15620" s="4">
        <v>0.35000000000000003</v>
      </c>
      <c r="L15620" s="73">
        <v>218.56792353846151</v>
      </c>
    </row>
    <row r="15621" spans="1:12" x14ac:dyDescent="0.35">
      <c r="A15621" s="1" t="s">
        <v>26146</v>
      </c>
      <c r="B15621" t="s">
        <v>20002</v>
      </c>
      <c r="C15621" t="s">
        <v>363</v>
      </c>
      <c r="D15621" t="s">
        <v>364</v>
      </c>
      <c r="E15621">
        <v>1</v>
      </c>
      <c r="F15621" s="2">
        <v>2925</v>
      </c>
      <c r="G15621" s="3">
        <v>1588</v>
      </c>
      <c r="H15621" s="3">
        <v>29.25</v>
      </c>
      <c r="I15621" s="3">
        <v>137.47499999999999</v>
      </c>
      <c r="J15621" s="3">
        <v>3091.7249999999999</v>
      </c>
      <c r="K15621" s="4">
        <v>0.35000000000000003</v>
      </c>
      <c r="L15621" s="73">
        <v>5612.67</v>
      </c>
    </row>
    <row r="15622" spans="1:12" x14ac:dyDescent="0.35">
      <c r="A15622" s="1" t="s">
        <v>26147</v>
      </c>
      <c r="B15622" t="s">
        <v>26148</v>
      </c>
      <c r="C15622" t="s">
        <v>363</v>
      </c>
      <c r="D15622" t="s">
        <v>364</v>
      </c>
      <c r="E15622">
        <v>1</v>
      </c>
      <c r="F15622" s="2">
        <v>1525</v>
      </c>
      <c r="G15622" s="3">
        <v>2324</v>
      </c>
      <c r="H15622" s="3">
        <v>15.25</v>
      </c>
      <c r="I15622" s="3">
        <v>71.674999999999997</v>
      </c>
      <c r="J15622" s="3">
        <v>1611.925</v>
      </c>
      <c r="K15622" s="4">
        <v>0.35</v>
      </c>
      <c r="L15622" s="73">
        <v>2926.2638461538459</v>
      </c>
    </row>
    <row r="15623" spans="1:12" x14ac:dyDescent="0.35">
      <c r="A15623" s="1" t="s">
        <v>26149</v>
      </c>
      <c r="B15623" t="s">
        <v>26150</v>
      </c>
      <c r="C15623" t="s">
        <v>363</v>
      </c>
      <c r="D15623" t="s">
        <v>364</v>
      </c>
      <c r="E15623">
        <v>1</v>
      </c>
      <c r="F15623" s="2">
        <v>162.84360000000001</v>
      </c>
      <c r="G15623" s="3">
        <v>364</v>
      </c>
      <c r="H15623" s="3">
        <v>1.6284360000000002</v>
      </c>
      <c r="I15623" s="3">
        <v>7.6536492000000003</v>
      </c>
      <c r="J15623" s="3">
        <v>172.12568519999999</v>
      </c>
      <c r="K15623" s="4">
        <v>0.34999999999999992</v>
      </c>
      <c r="L15623" s="73">
        <v>312.47432082461535</v>
      </c>
    </row>
    <row r="15624" spans="1:12" x14ac:dyDescent="0.35">
      <c r="A15624" s="1" t="s">
        <v>26151</v>
      </c>
      <c r="B15624" t="s">
        <v>26152</v>
      </c>
      <c r="C15624" t="s">
        <v>363</v>
      </c>
      <c r="D15624" t="s">
        <v>364</v>
      </c>
      <c r="E15624">
        <v>1</v>
      </c>
      <c r="F15624" s="2">
        <v>41.58</v>
      </c>
      <c r="G15624" s="3">
        <v>92</v>
      </c>
      <c r="H15624" s="3">
        <v>0.4158</v>
      </c>
      <c r="I15624" s="3">
        <v>1.9542599999999999</v>
      </c>
      <c r="J15624" s="3">
        <v>43.950059999999993</v>
      </c>
      <c r="K15624" s="4">
        <v>0.35</v>
      </c>
      <c r="L15624" s="73">
        <v>79.78626276923076</v>
      </c>
    </row>
    <row r="15625" spans="1:12" x14ac:dyDescent="0.35">
      <c r="A15625" s="1" t="s">
        <v>26153</v>
      </c>
      <c r="B15625" t="s">
        <v>26154</v>
      </c>
      <c r="C15625" t="s">
        <v>13</v>
      </c>
      <c r="D15625" t="s">
        <v>14</v>
      </c>
      <c r="E15625">
        <v>1</v>
      </c>
      <c r="F15625" s="2">
        <v>15887.76</v>
      </c>
      <c r="G15625" s="3">
        <v>28990</v>
      </c>
      <c r="H15625" s="3">
        <v>158.8776</v>
      </c>
      <c r="I15625" s="3">
        <v>746.72472000000005</v>
      </c>
      <c r="J15625" s="3">
        <v>16793.36232</v>
      </c>
      <c r="K15625" s="4">
        <v>0.35</v>
      </c>
      <c r="L15625" s="73">
        <v>30486.411596307691</v>
      </c>
    </row>
    <row r="15626" spans="1:12" x14ac:dyDescent="0.35">
      <c r="A15626" s="1" t="s">
        <v>26155</v>
      </c>
      <c r="B15626" t="s">
        <v>1575</v>
      </c>
      <c r="C15626" t="s">
        <v>34</v>
      </c>
      <c r="D15626" t="s">
        <v>35</v>
      </c>
      <c r="E15626">
        <v>1</v>
      </c>
      <c r="F15626" s="2">
        <v>33243.21</v>
      </c>
      <c r="G15626" s="3">
        <v>92334</v>
      </c>
      <c r="H15626" s="3">
        <v>332.43209999999999</v>
      </c>
      <c r="I15626" s="3">
        <v>1562.4308699999999</v>
      </c>
      <c r="J15626" s="3">
        <v>35138.072969999994</v>
      </c>
      <c r="K15626" s="4">
        <v>0.35000000000000003</v>
      </c>
      <c r="L15626" s="73">
        <v>63789.11708399999</v>
      </c>
    </row>
    <row r="15627" spans="1:12" x14ac:dyDescent="0.35">
      <c r="A15627" s="1" t="s">
        <v>26156</v>
      </c>
      <c r="B15627" t="s">
        <v>26157</v>
      </c>
      <c r="C15627" t="s">
        <v>34</v>
      </c>
      <c r="D15627" t="s">
        <v>35</v>
      </c>
      <c r="E15627">
        <v>1</v>
      </c>
      <c r="F15627" s="2">
        <v>99.09</v>
      </c>
      <c r="G15627" s="3">
        <v>187</v>
      </c>
      <c r="H15627" s="3">
        <v>0.9909</v>
      </c>
      <c r="I15627" s="3">
        <v>4.6572300000000002</v>
      </c>
      <c r="J15627" s="3">
        <v>104.73813</v>
      </c>
      <c r="K15627" s="4">
        <v>0.35</v>
      </c>
      <c r="L15627" s="73">
        <v>190.13998984615384</v>
      </c>
    </row>
    <row r="15628" spans="1:12" x14ac:dyDescent="0.35">
      <c r="A15628" s="1" t="s">
        <v>26158</v>
      </c>
      <c r="B15628" t="s">
        <v>20062</v>
      </c>
      <c r="C15628" t="s">
        <v>13</v>
      </c>
      <c r="D15628" t="s">
        <v>14</v>
      </c>
      <c r="E15628">
        <v>1</v>
      </c>
      <c r="F15628" s="2">
        <v>598.91999999999996</v>
      </c>
      <c r="G15628" s="3">
        <v>1199</v>
      </c>
      <c r="H15628" s="3">
        <v>5.9891999999999994</v>
      </c>
      <c r="I15628" s="3">
        <v>28.149239999999999</v>
      </c>
      <c r="J15628" s="3">
        <v>633.05843999999991</v>
      </c>
      <c r="K15628" s="4">
        <v>0.35</v>
      </c>
      <c r="L15628" s="73">
        <v>1149.2445526153842</v>
      </c>
    </row>
    <row r="15629" spans="1:12" x14ac:dyDescent="0.35">
      <c r="A15629" s="1" t="s">
        <v>26159</v>
      </c>
      <c r="B15629" t="s">
        <v>25812</v>
      </c>
      <c r="C15629" t="s">
        <v>34</v>
      </c>
      <c r="D15629" t="s">
        <v>35</v>
      </c>
      <c r="E15629">
        <v>1</v>
      </c>
      <c r="F15629" s="2">
        <v>10536.37</v>
      </c>
      <c r="G15629" s="3">
        <v>28240</v>
      </c>
      <c r="H15629" s="3">
        <v>105.36370000000001</v>
      </c>
      <c r="I15629" s="3">
        <v>495.20939000000004</v>
      </c>
      <c r="J15629" s="3">
        <v>11136.943090000001</v>
      </c>
      <c r="K15629" s="4">
        <v>0.35</v>
      </c>
      <c r="L15629" s="73">
        <v>20217.835148000002</v>
      </c>
    </row>
    <row r="15630" spans="1:12" x14ac:dyDescent="0.35">
      <c r="A15630" s="1" t="s">
        <v>26160</v>
      </c>
      <c r="B15630" t="s">
        <v>26161</v>
      </c>
      <c r="C15630" t="s">
        <v>13</v>
      </c>
      <c r="D15630" t="s">
        <v>14</v>
      </c>
      <c r="E15630">
        <v>1</v>
      </c>
      <c r="F15630" s="2">
        <v>63.84</v>
      </c>
      <c r="G15630" s="3">
        <v>129</v>
      </c>
      <c r="H15630" s="3">
        <v>0.63840000000000008</v>
      </c>
      <c r="I15630" s="3">
        <v>3.00048</v>
      </c>
      <c r="J15630" s="3">
        <v>67.478880000000004</v>
      </c>
      <c r="K15630" s="4">
        <v>0.35000000000000003</v>
      </c>
      <c r="L15630" s="73">
        <v>122.50012061538462</v>
      </c>
    </row>
    <row r="15631" spans="1:12" x14ac:dyDescent="0.35">
      <c r="A15631" s="1" t="s">
        <v>26162</v>
      </c>
      <c r="B15631" t="s">
        <v>26163</v>
      </c>
      <c r="C15631" t="s">
        <v>363</v>
      </c>
      <c r="D15631" t="s">
        <v>364</v>
      </c>
      <c r="E15631">
        <v>1</v>
      </c>
      <c r="F15631" s="2">
        <v>297.5</v>
      </c>
      <c r="G15631" s="3">
        <v>599</v>
      </c>
      <c r="H15631" s="3">
        <v>2.9750000000000001</v>
      </c>
      <c r="I15631" s="3">
        <v>13.9825</v>
      </c>
      <c r="J15631" s="3">
        <v>314.45750000000004</v>
      </c>
      <c r="K15631" s="4">
        <v>0.35000000000000003</v>
      </c>
      <c r="L15631" s="73">
        <v>570.86130769230772</v>
      </c>
    </row>
    <row r="15632" spans="1:12" x14ac:dyDescent="0.35">
      <c r="A15632" s="1" t="s">
        <v>26164</v>
      </c>
      <c r="B15632" t="s">
        <v>19659</v>
      </c>
      <c r="C15632" t="s">
        <v>34</v>
      </c>
      <c r="D15632" t="s">
        <v>35</v>
      </c>
      <c r="E15632">
        <v>1</v>
      </c>
      <c r="F15632" s="2">
        <v>15031.17</v>
      </c>
      <c r="G15632" s="3">
        <v>41746</v>
      </c>
      <c r="H15632" s="3">
        <v>150.3117</v>
      </c>
      <c r="I15632" s="3">
        <v>706.46499000000006</v>
      </c>
      <c r="J15632" s="3">
        <v>15887.946690000001</v>
      </c>
      <c r="K15632" s="4">
        <v>0.35</v>
      </c>
      <c r="L15632" s="73">
        <v>28842.733991076922</v>
      </c>
    </row>
    <row r="15633" spans="1:12" x14ac:dyDescent="0.35">
      <c r="A15633" s="1" t="s">
        <v>26165</v>
      </c>
      <c r="B15633" t="s">
        <v>22097</v>
      </c>
      <c r="C15633" t="s">
        <v>13</v>
      </c>
      <c r="D15633" t="s">
        <v>14</v>
      </c>
      <c r="E15633">
        <v>1</v>
      </c>
      <c r="F15633" s="2">
        <v>293.16000000000003</v>
      </c>
      <c r="G15633" s="3">
        <v>534</v>
      </c>
      <c r="H15633" s="3">
        <v>2.9316000000000004</v>
      </c>
      <c r="I15633" s="3">
        <v>13.77852</v>
      </c>
      <c r="J15633" s="3">
        <v>309.87012000000004</v>
      </c>
      <c r="K15633" s="4">
        <v>0.35</v>
      </c>
      <c r="L15633" s="73">
        <v>562.53344861538471</v>
      </c>
    </row>
    <row r="15634" spans="1:12" x14ac:dyDescent="0.35">
      <c r="A15634" s="1" t="s">
        <v>26166</v>
      </c>
      <c r="B15634" t="s">
        <v>26167</v>
      </c>
      <c r="C15634" t="s">
        <v>13</v>
      </c>
      <c r="D15634" t="s">
        <v>14</v>
      </c>
      <c r="E15634">
        <v>1</v>
      </c>
      <c r="F15634" s="2">
        <v>16.513500000000001</v>
      </c>
      <c r="G15634" s="3">
        <v>46</v>
      </c>
      <c r="H15634" s="3">
        <v>0.165135</v>
      </c>
      <c r="I15634" s="3">
        <v>0.77613450000000006</v>
      </c>
      <c r="J15634" s="3">
        <v>17.454769500000001</v>
      </c>
      <c r="K15634" s="4">
        <v>0.35</v>
      </c>
      <c r="L15634" s="73">
        <v>31.687120015384618</v>
      </c>
    </row>
    <row r="15635" spans="1:12" x14ac:dyDescent="0.35">
      <c r="A15635" s="1" t="s">
        <v>26168</v>
      </c>
      <c r="B15635" t="s">
        <v>26169</v>
      </c>
      <c r="C15635" t="s">
        <v>363</v>
      </c>
      <c r="D15635" t="s">
        <v>364</v>
      </c>
      <c r="E15635">
        <v>2</v>
      </c>
      <c r="F15635" s="2">
        <v>547.88</v>
      </c>
      <c r="G15635" s="3">
        <v>970</v>
      </c>
      <c r="H15635" s="3">
        <v>5.4787999999999997</v>
      </c>
      <c r="I15635" s="3">
        <v>0</v>
      </c>
      <c r="J15635" s="3">
        <v>553.35879999999997</v>
      </c>
      <c r="K15635" s="4">
        <v>0.35000000000000003</v>
      </c>
      <c r="L15635" s="73">
        <v>1004.5590523076922</v>
      </c>
    </row>
    <row r="15636" spans="1:12" x14ac:dyDescent="0.35">
      <c r="A15636" s="1" t="s">
        <v>26170</v>
      </c>
      <c r="B15636" t="s">
        <v>26171</v>
      </c>
      <c r="C15636" t="s">
        <v>363</v>
      </c>
      <c r="D15636" t="s">
        <v>364</v>
      </c>
      <c r="E15636">
        <v>1</v>
      </c>
      <c r="F15636" s="2">
        <v>598.4</v>
      </c>
      <c r="G15636" s="3">
        <v>1375</v>
      </c>
      <c r="H15636" s="3">
        <v>5.984</v>
      </c>
      <c r="I15636" s="3">
        <v>28.1248</v>
      </c>
      <c r="J15636" s="3">
        <v>632.50880000000006</v>
      </c>
      <c r="K15636" s="4">
        <v>0.35</v>
      </c>
      <c r="L15636" s="73">
        <v>1148.2467446153846</v>
      </c>
    </row>
    <row r="15637" spans="1:12" x14ac:dyDescent="0.35">
      <c r="A15637" s="1" t="s">
        <v>26172</v>
      </c>
      <c r="B15637" t="s">
        <v>4170</v>
      </c>
      <c r="C15637" t="s">
        <v>13</v>
      </c>
      <c r="D15637" t="s">
        <v>14</v>
      </c>
      <c r="E15637">
        <v>1</v>
      </c>
      <c r="F15637" s="2">
        <v>2.08</v>
      </c>
      <c r="G15637" s="3">
        <v>4.4800000000000004</v>
      </c>
      <c r="H15637" s="3">
        <v>2.0800000000000003E-2</v>
      </c>
      <c r="I15637" s="3">
        <v>9.776E-2</v>
      </c>
      <c r="J15637" s="3">
        <v>2.1985600000000001</v>
      </c>
      <c r="K15637" s="4">
        <v>0.35</v>
      </c>
      <c r="L15637" s="73">
        <v>3.9912320000000001</v>
      </c>
    </row>
    <row r="15638" spans="1:12" x14ac:dyDescent="0.35">
      <c r="A15638" s="1" t="s">
        <v>26173</v>
      </c>
      <c r="B15638" t="s">
        <v>26174</v>
      </c>
      <c r="C15638" t="s">
        <v>363</v>
      </c>
      <c r="D15638" t="s">
        <v>364</v>
      </c>
      <c r="E15638">
        <v>1</v>
      </c>
      <c r="F15638" s="2">
        <v>779.24</v>
      </c>
      <c r="G15638" s="3">
        <v>386</v>
      </c>
      <c r="H15638" s="3">
        <v>7.7924000000000007</v>
      </c>
      <c r="I15638" s="3">
        <v>36.624279999999999</v>
      </c>
      <c r="J15638" s="3">
        <v>823.65668000000005</v>
      </c>
      <c r="K15638" s="4">
        <v>0.34999999999999992</v>
      </c>
      <c r="L15638" s="73">
        <v>1495.2536652307692</v>
      </c>
    </row>
    <row r="15639" spans="1:12" x14ac:dyDescent="0.35">
      <c r="A15639" s="1" t="s">
        <v>26175</v>
      </c>
      <c r="B15639" t="s">
        <v>26176</v>
      </c>
      <c r="C15639" t="s">
        <v>363</v>
      </c>
      <c r="D15639" t="s">
        <v>364</v>
      </c>
      <c r="E15639">
        <v>1</v>
      </c>
      <c r="F15639" s="2">
        <v>264.04000000000002</v>
      </c>
      <c r="G15639" s="3">
        <v>577.08000000000004</v>
      </c>
      <c r="H15639" s="3">
        <v>2.6404000000000001</v>
      </c>
      <c r="I15639" s="3">
        <v>12.409880000000001</v>
      </c>
      <c r="J15639" s="3">
        <v>279.09028000000001</v>
      </c>
      <c r="K15639" s="4">
        <v>0.34999999999999992</v>
      </c>
      <c r="L15639" s="73">
        <v>506.65620061538459</v>
      </c>
    </row>
    <row r="15640" spans="1:12" x14ac:dyDescent="0.35">
      <c r="A15640" s="1" t="s">
        <v>26177</v>
      </c>
      <c r="B15640" t="s">
        <v>23716</v>
      </c>
      <c r="C15640" t="s">
        <v>34</v>
      </c>
      <c r="D15640" t="s">
        <v>35</v>
      </c>
      <c r="E15640">
        <v>1</v>
      </c>
      <c r="F15640" s="2">
        <v>6926.04</v>
      </c>
      <c r="G15640" s="3">
        <v>19235</v>
      </c>
      <c r="H15640" s="3">
        <v>69.260400000000004</v>
      </c>
      <c r="I15640" s="3">
        <v>325.52388000000002</v>
      </c>
      <c r="J15640" s="3">
        <v>7320.8242799999998</v>
      </c>
      <c r="K15640" s="4">
        <v>0.35</v>
      </c>
      <c r="L15640" s="73">
        <v>13290.111769846153</v>
      </c>
    </row>
    <row r="15641" spans="1:12" x14ac:dyDescent="0.35">
      <c r="A15641" s="1" t="s">
        <v>26178</v>
      </c>
      <c r="B15641" t="s">
        <v>26179</v>
      </c>
      <c r="C15641" t="s">
        <v>363</v>
      </c>
      <c r="D15641" t="s">
        <v>364</v>
      </c>
      <c r="E15641">
        <v>1</v>
      </c>
      <c r="F15641" s="2">
        <v>52.216099999999997</v>
      </c>
      <c r="G15641" s="3">
        <v>119</v>
      </c>
      <c r="H15641" s="3">
        <v>0.52216099999999999</v>
      </c>
      <c r="I15641" s="3">
        <v>2.4541567</v>
      </c>
      <c r="J15641" s="3">
        <v>55.192417699999993</v>
      </c>
      <c r="K15641" s="4">
        <v>0.34999999999999992</v>
      </c>
      <c r="L15641" s="73">
        <v>100.19546597846151</v>
      </c>
    </row>
    <row r="15642" spans="1:12" x14ac:dyDescent="0.35">
      <c r="A15642" s="1" t="s">
        <v>26180</v>
      </c>
      <c r="B15642" t="s">
        <v>26181</v>
      </c>
      <c r="C15642" t="s">
        <v>34</v>
      </c>
      <c r="D15642" t="s">
        <v>35</v>
      </c>
      <c r="E15642">
        <v>1</v>
      </c>
      <c r="F15642" s="2">
        <v>8422.92</v>
      </c>
      <c r="G15642" s="3">
        <v>23393</v>
      </c>
      <c r="H15642" s="3">
        <v>84.229200000000006</v>
      </c>
      <c r="I15642" s="3">
        <v>395.87724000000003</v>
      </c>
      <c r="J15642" s="3">
        <v>8903.0264399999996</v>
      </c>
      <c r="K15642" s="4">
        <v>0.34999999999999992</v>
      </c>
      <c r="L15642" s="73">
        <v>16162.41722953846</v>
      </c>
    </row>
    <row r="15643" spans="1:12" x14ac:dyDescent="0.35">
      <c r="A15643" s="1" t="s">
        <v>26182</v>
      </c>
      <c r="B15643" t="s">
        <v>26183</v>
      </c>
      <c r="C15643" t="s">
        <v>13</v>
      </c>
      <c r="D15643" t="s">
        <v>14</v>
      </c>
      <c r="E15643">
        <v>1</v>
      </c>
      <c r="F15643" s="2">
        <v>5797.1</v>
      </c>
      <c r="G15643" s="3">
        <v>61.689599999999999</v>
      </c>
      <c r="H15643" s="3">
        <v>57.971000000000004</v>
      </c>
      <c r="I15643" s="3">
        <v>272.46370000000002</v>
      </c>
      <c r="J15643" s="3">
        <v>6127.5347000000002</v>
      </c>
      <c r="K15643" s="4">
        <v>0.35</v>
      </c>
      <c r="L15643" s="73">
        <v>11123.832224615384</v>
      </c>
    </row>
    <row r="15644" spans="1:12" x14ac:dyDescent="0.35">
      <c r="A15644" s="1" t="s">
        <v>26184</v>
      </c>
      <c r="B15644" t="s">
        <v>25918</v>
      </c>
      <c r="C15644" t="s">
        <v>13</v>
      </c>
      <c r="D15644" t="s">
        <v>14</v>
      </c>
      <c r="E15644">
        <v>1</v>
      </c>
      <c r="F15644" s="2">
        <v>698.04</v>
      </c>
      <c r="G15644" s="3">
        <v>1396</v>
      </c>
      <c r="H15644" s="3">
        <v>6.9803999999999995</v>
      </c>
      <c r="I15644" s="3">
        <v>32.807879999999997</v>
      </c>
      <c r="J15644" s="3">
        <v>737.82827999999995</v>
      </c>
      <c r="K15644" s="4">
        <v>0.34999999999999992</v>
      </c>
      <c r="L15644" s="73">
        <v>1339.442108307692</v>
      </c>
    </row>
    <row r="15645" spans="1:12" x14ac:dyDescent="0.35">
      <c r="A15645" s="1" t="s">
        <v>26185</v>
      </c>
      <c r="B15645" t="s">
        <v>26186</v>
      </c>
      <c r="C15645" t="s">
        <v>13</v>
      </c>
      <c r="D15645" t="s">
        <v>14</v>
      </c>
      <c r="E15645">
        <v>1</v>
      </c>
      <c r="F15645" s="2">
        <v>2190.7199999999998</v>
      </c>
      <c r="G15645" s="3">
        <v>4386</v>
      </c>
      <c r="H15645" s="3">
        <v>21.9072</v>
      </c>
      <c r="I15645" s="3">
        <v>102.96383999999999</v>
      </c>
      <c r="J15645" s="3">
        <v>2315.5910399999998</v>
      </c>
      <c r="K15645" s="4">
        <v>0.35</v>
      </c>
      <c r="L15645" s="73">
        <v>4203.6883495384609</v>
      </c>
    </row>
    <row r="15646" spans="1:12" x14ac:dyDescent="0.35">
      <c r="A15646" s="1" t="s">
        <v>26187</v>
      </c>
      <c r="B15646" t="s">
        <v>26188</v>
      </c>
      <c r="C15646" t="s">
        <v>363</v>
      </c>
      <c r="D15646" t="s">
        <v>364</v>
      </c>
      <c r="E15646">
        <v>1</v>
      </c>
      <c r="F15646" s="2">
        <v>6.77</v>
      </c>
      <c r="G15646" s="3">
        <v>15.59</v>
      </c>
      <c r="H15646" s="3">
        <v>6.7699999999999996E-2</v>
      </c>
      <c r="I15646" s="3">
        <v>0.31818999999999997</v>
      </c>
      <c r="J15646" s="3">
        <v>7.1558899999999994</v>
      </c>
      <c r="K15646" s="4">
        <v>0.35</v>
      </c>
      <c r="L15646" s="73">
        <v>12.990692615384614</v>
      </c>
    </row>
    <row r="15647" spans="1:12" x14ac:dyDescent="0.35">
      <c r="A15647" s="1" t="s">
        <v>26189</v>
      </c>
      <c r="B15647" t="s">
        <v>1575</v>
      </c>
      <c r="C15647" t="s">
        <v>34</v>
      </c>
      <c r="D15647" t="s">
        <v>35</v>
      </c>
      <c r="E15647">
        <v>1</v>
      </c>
      <c r="F15647" s="2">
        <v>19546.759999999998</v>
      </c>
      <c r="G15647" s="3">
        <v>54287</v>
      </c>
      <c r="H15647" s="3">
        <v>195.46759999999998</v>
      </c>
      <c r="I15647" s="3">
        <v>918.69771999999989</v>
      </c>
      <c r="J15647" s="3">
        <v>20660.925319999998</v>
      </c>
      <c r="K15647" s="4">
        <v>0.35</v>
      </c>
      <c r="L15647" s="73">
        <v>37507.525965538458</v>
      </c>
    </row>
    <row r="15648" spans="1:12" x14ac:dyDescent="0.35">
      <c r="A15648" s="1" t="s">
        <v>26190</v>
      </c>
      <c r="B15648" t="s">
        <v>19736</v>
      </c>
      <c r="C15648" t="s">
        <v>34</v>
      </c>
      <c r="D15648" t="s">
        <v>35</v>
      </c>
      <c r="E15648">
        <v>1</v>
      </c>
      <c r="F15648" s="2">
        <v>21193.33</v>
      </c>
      <c r="G15648" s="3">
        <v>58862</v>
      </c>
      <c r="H15648" s="3">
        <v>211.93330000000003</v>
      </c>
      <c r="I15648" s="3">
        <v>996.08651000000009</v>
      </c>
      <c r="J15648" s="3">
        <v>22401.349810000003</v>
      </c>
      <c r="K15648" s="4">
        <v>0.34999999999999992</v>
      </c>
      <c r="L15648" s="73">
        <v>40667.065808923078</v>
      </c>
    </row>
    <row r="15649" spans="1:12" x14ac:dyDescent="0.35">
      <c r="A15649" s="1" t="s">
        <v>26191</v>
      </c>
      <c r="B15649" t="s">
        <v>26192</v>
      </c>
      <c r="C15649" t="s">
        <v>34</v>
      </c>
      <c r="D15649" t="s">
        <v>35</v>
      </c>
      <c r="E15649">
        <v>1</v>
      </c>
      <c r="F15649" s="2">
        <v>259.97000000000003</v>
      </c>
      <c r="G15649" s="3">
        <v>681</v>
      </c>
      <c r="H15649" s="3">
        <v>2.5997000000000003</v>
      </c>
      <c r="I15649" s="3">
        <v>12.218590000000001</v>
      </c>
      <c r="J15649" s="3">
        <v>274.78829000000002</v>
      </c>
      <c r="K15649" s="4">
        <v>0.35000000000000003</v>
      </c>
      <c r="L15649" s="73">
        <v>498.84643415384619</v>
      </c>
    </row>
    <row r="15650" spans="1:12" x14ac:dyDescent="0.35">
      <c r="A15650" s="1">
        <v>86005</v>
      </c>
      <c r="B15650" t="s">
        <v>26193</v>
      </c>
      <c r="C15650" t="s">
        <v>363</v>
      </c>
      <c r="D15650" t="s">
        <v>364</v>
      </c>
      <c r="E15650">
        <v>1</v>
      </c>
      <c r="F15650" s="2">
        <v>272.64999999999998</v>
      </c>
      <c r="G15650" s="3">
        <v>30.744</v>
      </c>
      <c r="H15650" s="3">
        <v>2.7264999999999997</v>
      </c>
      <c r="I15650" s="3">
        <v>12.814549999999999</v>
      </c>
      <c r="J15650" s="3">
        <v>288.19104999999996</v>
      </c>
      <c r="K15650" s="4">
        <v>0.34999999999999992</v>
      </c>
      <c r="L15650" s="73">
        <v>523.17759846153831</v>
      </c>
    </row>
    <row r="15651" spans="1:12" x14ac:dyDescent="0.35">
      <c r="A15651" s="1" t="s">
        <v>26194</v>
      </c>
      <c r="B15651" t="s">
        <v>24508</v>
      </c>
      <c r="C15651" t="s">
        <v>363</v>
      </c>
      <c r="D15651" t="s">
        <v>364</v>
      </c>
      <c r="E15651">
        <v>1</v>
      </c>
      <c r="F15651" s="2">
        <v>139.63</v>
      </c>
      <c r="G15651" s="3">
        <v>280</v>
      </c>
      <c r="H15651" s="3">
        <v>1.3962999999999999</v>
      </c>
      <c r="I15651" s="3">
        <v>6.5626099999999994</v>
      </c>
      <c r="J15651" s="3">
        <v>147.58891</v>
      </c>
      <c r="K15651" s="4">
        <v>0.34999999999999992</v>
      </c>
      <c r="L15651" s="73">
        <v>267.93063661538457</v>
      </c>
    </row>
    <row r="15652" spans="1:12" x14ac:dyDescent="0.35">
      <c r="A15652" s="1" t="s">
        <v>26195</v>
      </c>
      <c r="B15652" t="s">
        <v>26196</v>
      </c>
      <c r="C15652" t="s">
        <v>13</v>
      </c>
      <c r="D15652" t="s">
        <v>14</v>
      </c>
      <c r="E15652">
        <v>1</v>
      </c>
      <c r="F15652" s="2">
        <v>376.32</v>
      </c>
      <c r="G15652" s="3">
        <v>686</v>
      </c>
      <c r="H15652" s="3">
        <v>3.7631999999999999</v>
      </c>
      <c r="I15652" s="3">
        <v>17.68704</v>
      </c>
      <c r="J15652" s="3">
        <v>397.77024</v>
      </c>
      <c r="K15652" s="4">
        <v>0.35000000000000003</v>
      </c>
      <c r="L15652" s="73">
        <v>722.1059741538462</v>
      </c>
    </row>
    <row r="15653" spans="1:12" x14ac:dyDescent="0.35">
      <c r="A15653" s="1" t="s">
        <v>26197</v>
      </c>
      <c r="B15653" t="s">
        <v>6884</v>
      </c>
      <c r="C15653" t="s">
        <v>13</v>
      </c>
      <c r="D15653" t="s">
        <v>14</v>
      </c>
      <c r="E15653">
        <v>1</v>
      </c>
      <c r="F15653" s="2">
        <v>275.52</v>
      </c>
      <c r="G15653" s="3">
        <v>551</v>
      </c>
      <c r="H15653" s="3">
        <v>2.7551999999999999</v>
      </c>
      <c r="I15653" s="3">
        <v>12.949439999999999</v>
      </c>
      <c r="J15653" s="3">
        <v>291.22463999999997</v>
      </c>
      <c r="K15653" s="4">
        <v>0.35</v>
      </c>
      <c r="L15653" s="73">
        <v>528.68473107692296</v>
      </c>
    </row>
    <row r="15654" spans="1:12" x14ac:dyDescent="0.35">
      <c r="A15654" s="1" t="s">
        <v>26198</v>
      </c>
      <c r="B15654" t="s">
        <v>20472</v>
      </c>
      <c r="C15654" t="s">
        <v>34</v>
      </c>
      <c r="D15654" t="s">
        <v>35</v>
      </c>
      <c r="E15654">
        <v>1</v>
      </c>
      <c r="F15654" s="2">
        <v>16332</v>
      </c>
      <c r="G15654" s="3">
        <v>41557.163</v>
      </c>
      <c r="H15654" s="3">
        <v>163.32</v>
      </c>
      <c r="I15654" s="3">
        <v>767.60400000000004</v>
      </c>
      <c r="J15654" s="3">
        <v>17262.923999999999</v>
      </c>
      <c r="K15654" s="4">
        <v>0.35</v>
      </c>
      <c r="L15654" s="73">
        <v>31338.846646153841</v>
      </c>
    </row>
    <row r="15655" spans="1:12" x14ac:dyDescent="0.35">
      <c r="A15655" s="1" t="s">
        <v>26199</v>
      </c>
      <c r="B15655" t="s">
        <v>26200</v>
      </c>
      <c r="C15655" t="s">
        <v>26</v>
      </c>
      <c r="D15655" t="s">
        <v>27</v>
      </c>
      <c r="E15655">
        <v>1</v>
      </c>
      <c r="F15655" s="2">
        <v>55.78</v>
      </c>
      <c r="G15655" s="3">
        <v>116</v>
      </c>
      <c r="H15655" s="3">
        <v>0.55780000000000007</v>
      </c>
      <c r="I15655" s="3">
        <v>2.6216599999999999</v>
      </c>
      <c r="J15655" s="3">
        <v>58.95946</v>
      </c>
      <c r="K15655" s="4">
        <v>0.35</v>
      </c>
      <c r="L15655" s="73">
        <v>107.03409661538461</v>
      </c>
    </row>
    <row r="15656" spans="1:12" x14ac:dyDescent="0.35">
      <c r="A15656" s="1" t="s">
        <v>26201</v>
      </c>
      <c r="B15656" t="s">
        <v>26202</v>
      </c>
      <c r="C15656" t="s">
        <v>13</v>
      </c>
      <c r="D15656" t="s">
        <v>14</v>
      </c>
      <c r="E15656">
        <v>1</v>
      </c>
      <c r="F15656" s="2">
        <v>105.84</v>
      </c>
      <c r="G15656" s="3">
        <v>212</v>
      </c>
      <c r="H15656" s="3">
        <v>1.0584</v>
      </c>
      <c r="I15656" s="3">
        <v>4.9744799999999998</v>
      </c>
      <c r="J15656" s="3">
        <v>111.87288000000001</v>
      </c>
      <c r="K15656" s="4">
        <v>0.35000000000000003</v>
      </c>
      <c r="L15656" s="73">
        <v>203.09230523076926</v>
      </c>
    </row>
    <row r="15657" spans="1:12" x14ac:dyDescent="0.35">
      <c r="A15657" s="1" t="s">
        <v>26203</v>
      </c>
      <c r="B15657" t="s">
        <v>26204</v>
      </c>
      <c r="C15657" t="s">
        <v>34</v>
      </c>
      <c r="D15657" t="s">
        <v>35</v>
      </c>
      <c r="E15657">
        <v>1</v>
      </c>
      <c r="F15657" s="2">
        <v>168.89</v>
      </c>
      <c r="G15657" s="3">
        <v>463.89280000000002</v>
      </c>
      <c r="H15657" s="3">
        <v>1.6888999999999998</v>
      </c>
      <c r="I15657" s="3">
        <v>7.9378299999999991</v>
      </c>
      <c r="J15657" s="3">
        <v>178.51672999999997</v>
      </c>
      <c r="K15657" s="4">
        <v>0.35</v>
      </c>
      <c r="L15657" s="73">
        <v>324.07652523076916</v>
      </c>
    </row>
    <row r="15658" spans="1:12" x14ac:dyDescent="0.35">
      <c r="A15658" s="1" t="s">
        <v>26205</v>
      </c>
      <c r="B15658" t="s">
        <v>26206</v>
      </c>
      <c r="C15658" t="s">
        <v>363</v>
      </c>
      <c r="D15658" t="s">
        <v>364</v>
      </c>
      <c r="E15658">
        <v>1</v>
      </c>
      <c r="F15658" s="2">
        <v>259.04500000000002</v>
      </c>
      <c r="G15658" s="3">
        <v>535</v>
      </c>
      <c r="H15658" s="3">
        <v>2.5904500000000001</v>
      </c>
      <c r="I15658" s="3">
        <v>12.175115</v>
      </c>
      <c r="J15658" s="3">
        <v>273.810565</v>
      </c>
      <c r="K15658" s="4">
        <v>0.35000000000000003</v>
      </c>
      <c r="L15658" s="73">
        <v>497.07148723076921</v>
      </c>
    </row>
    <row r="15659" spans="1:12" x14ac:dyDescent="0.35">
      <c r="A15659" s="1" t="s">
        <v>26207</v>
      </c>
      <c r="B15659" t="s">
        <v>1973</v>
      </c>
      <c r="C15659" t="s">
        <v>13</v>
      </c>
      <c r="D15659" t="s">
        <v>14</v>
      </c>
      <c r="E15659">
        <v>1</v>
      </c>
      <c r="F15659" s="2">
        <v>2859.36</v>
      </c>
      <c r="G15659" s="3">
        <v>5723</v>
      </c>
      <c r="H15659" s="3">
        <v>28.593600000000002</v>
      </c>
      <c r="I15659" s="3">
        <v>134.38992000000002</v>
      </c>
      <c r="J15659" s="3">
        <v>3022.3435200000004</v>
      </c>
      <c r="K15659" s="4">
        <v>0.35</v>
      </c>
      <c r="L15659" s="73">
        <v>5486.7159286153856</v>
      </c>
    </row>
    <row r="15660" spans="1:12" x14ac:dyDescent="0.35">
      <c r="A15660" s="1" t="s">
        <v>26208</v>
      </c>
      <c r="B15660" t="s">
        <v>26209</v>
      </c>
      <c r="C15660" t="s">
        <v>363</v>
      </c>
      <c r="D15660" t="s">
        <v>364</v>
      </c>
      <c r="E15660">
        <v>1</v>
      </c>
      <c r="F15660" s="2">
        <v>4060</v>
      </c>
      <c r="G15660" s="3">
        <v>7955.4272000000001</v>
      </c>
      <c r="H15660" s="3">
        <v>40.6</v>
      </c>
      <c r="I15660" s="3">
        <v>190.82</v>
      </c>
      <c r="J15660" s="3">
        <v>4291.42</v>
      </c>
      <c r="K15660" s="4">
        <v>0.35</v>
      </c>
      <c r="L15660" s="73">
        <v>7790.5778461538466</v>
      </c>
    </row>
    <row r="15661" spans="1:12" x14ac:dyDescent="0.35">
      <c r="A15661" s="1" t="s">
        <v>26210</v>
      </c>
      <c r="B15661" t="s">
        <v>26211</v>
      </c>
      <c r="C15661" t="s">
        <v>363</v>
      </c>
      <c r="D15661" t="s">
        <v>364</v>
      </c>
      <c r="E15661">
        <v>1</v>
      </c>
      <c r="F15661" s="2">
        <v>2398.41</v>
      </c>
      <c r="G15661" s="3">
        <v>1708</v>
      </c>
      <c r="H15661" s="3">
        <v>23.984099999999998</v>
      </c>
      <c r="I15661" s="3">
        <v>112.72526999999999</v>
      </c>
      <c r="J15661" s="3">
        <v>2535.1193699999999</v>
      </c>
      <c r="K15661" s="4">
        <v>0.35</v>
      </c>
      <c r="L15661" s="73">
        <v>4602.2167024615383</v>
      </c>
    </row>
    <row r="15662" spans="1:12" x14ac:dyDescent="0.35">
      <c r="A15662" s="1" t="s">
        <v>26212</v>
      </c>
      <c r="B15662" t="s">
        <v>26213</v>
      </c>
      <c r="C15662" t="s">
        <v>363</v>
      </c>
      <c r="D15662" t="s">
        <v>364</v>
      </c>
      <c r="E15662">
        <v>1</v>
      </c>
      <c r="F15662" s="2">
        <v>1650</v>
      </c>
      <c r="G15662" s="3">
        <v>3301</v>
      </c>
      <c r="H15662" s="3">
        <v>16.5</v>
      </c>
      <c r="I15662" s="3">
        <v>77.55</v>
      </c>
      <c r="J15662" s="3">
        <v>1744.05</v>
      </c>
      <c r="K15662" s="4">
        <v>0.35000000000000003</v>
      </c>
      <c r="L15662" s="73">
        <v>3166.1215384615384</v>
      </c>
    </row>
    <row r="15663" spans="1:12" x14ac:dyDescent="0.35">
      <c r="A15663" s="1" t="s">
        <v>26214</v>
      </c>
      <c r="B15663" t="s">
        <v>1571</v>
      </c>
      <c r="C15663" t="s">
        <v>34</v>
      </c>
      <c r="D15663" t="s">
        <v>35</v>
      </c>
      <c r="E15663">
        <v>1</v>
      </c>
      <c r="F15663" s="2">
        <v>20794.16</v>
      </c>
      <c r="G15663" s="3">
        <v>57753</v>
      </c>
      <c r="H15663" s="3">
        <v>207.94159999999999</v>
      </c>
      <c r="I15663" s="3">
        <v>977.32551999999998</v>
      </c>
      <c r="J15663" s="3">
        <v>21979.427119999997</v>
      </c>
      <c r="K15663" s="4">
        <v>0.35</v>
      </c>
      <c r="L15663" s="73">
        <v>39901.11384861538</v>
      </c>
    </row>
    <row r="15664" spans="1:12" x14ac:dyDescent="0.35">
      <c r="A15664" s="1" t="s">
        <v>26215</v>
      </c>
      <c r="B15664" t="s">
        <v>20183</v>
      </c>
      <c r="C15664" t="s">
        <v>26</v>
      </c>
      <c r="D15664" t="s">
        <v>27</v>
      </c>
      <c r="E15664">
        <v>1</v>
      </c>
      <c r="F15664" s="2">
        <v>752.95</v>
      </c>
      <c r="G15664" s="3">
        <v>1645.62</v>
      </c>
      <c r="H15664" s="3">
        <v>7.5295000000000005</v>
      </c>
      <c r="I15664" s="3">
        <v>35.388650000000005</v>
      </c>
      <c r="J15664" s="3">
        <v>795.86815000000001</v>
      </c>
      <c r="K15664" s="4">
        <v>0.34999999999999992</v>
      </c>
      <c r="L15664" s="73">
        <v>1444.8067953846153</v>
      </c>
    </row>
    <row r="15665" spans="1:12" x14ac:dyDescent="0.35">
      <c r="A15665" s="1" t="s">
        <v>26216</v>
      </c>
      <c r="B15665" t="s">
        <v>21186</v>
      </c>
      <c r="C15665" t="s">
        <v>34</v>
      </c>
      <c r="D15665" t="s">
        <v>35</v>
      </c>
      <c r="E15665">
        <v>1</v>
      </c>
      <c r="F15665" s="2">
        <v>19746.34</v>
      </c>
      <c r="G15665" s="3">
        <v>54844</v>
      </c>
      <c r="H15665" s="3">
        <v>197.46340000000001</v>
      </c>
      <c r="I15665" s="3">
        <v>928.07798000000003</v>
      </c>
      <c r="J15665" s="3">
        <v>20871.881379999999</v>
      </c>
      <c r="K15665" s="4">
        <v>0.34999999999999992</v>
      </c>
      <c r="L15665" s="73">
        <v>37890.492351384608</v>
      </c>
    </row>
    <row r="15666" spans="1:12" x14ac:dyDescent="0.35">
      <c r="A15666" s="1">
        <v>782</v>
      </c>
      <c r="B15666" t="s">
        <v>26217</v>
      </c>
      <c r="C15666" t="s">
        <v>363</v>
      </c>
      <c r="D15666" t="s">
        <v>364</v>
      </c>
      <c r="E15666">
        <v>1</v>
      </c>
      <c r="F15666" s="2">
        <v>507.15</v>
      </c>
      <c r="G15666" s="3">
        <v>981.12</v>
      </c>
      <c r="H15666" s="3">
        <v>5.0714999999999995</v>
      </c>
      <c r="I15666" s="3">
        <v>23.83605</v>
      </c>
      <c r="J15666" s="3">
        <v>536.05754999999999</v>
      </c>
      <c r="K15666" s="4">
        <v>0.35</v>
      </c>
      <c r="L15666" s="73">
        <v>973.15062923076925</v>
      </c>
    </row>
    <row r="15667" spans="1:12" x14ac:dyDescent="0.35">
      <c r="A15667" s="1" t="s">
        <v>26218</v>
      </c>
      <c r="B15667" t="s">
        <v>19533</v>
      </c>
      <c r="C15667" t="s">
        <v>26</v>
      </c>
      <c r="D15667" t="s">
        <v>27</v>
      </c>
      <c r="E15667">
        <v>1</v>
      </c>
      <c r="F15667" s="2">
        <v>1173.01</v>
      </c>
      <c r="G15667" s="3">
        <v>2381</v>
      </c>
      <c r="H15667" s="3">
        <v>11.7301</v>
      </c>
      <c r="I15667" s="3">
        <v>55.13147</v>
      </c>
      <c r="J15667" s="3">
        <v>1239.87157</v>
      </c>
      <c r="K15667" s="4">
        <v>0.35</v>
      </c>
      <c r="L15667" s="73">
        <v>2250.8437732307693</v>
      </c>
    </row>
    <row r="15668" spans="1:12" x14ac:dyDescent="0.35">
      <c r="A15668" s="1" t="s">
        <v>26219</v>
      </c>
      <c r="B15668" t="s">
        <v>26220</v>
      </c>
      <c r="C15668" t="s">
        <v>363</v>
      </c>
      <c r="D15668" t="s">
        <v>364</v>
      </c>
      <c r="E15668">
        <v>1</v>
      </c>
      <c r="F15668" s="2">
        <v>1440</v>
      </c>
      <c r="G15668" s="3">
        <v>2320</v>
      </c>
      <c r="H15668" s="3">
        <v>14.4</v>
      </c>
      <c r="I15668" s="3">
        <v>67.680000000000007</v>
      </c>
      <c r="J15668" s="3">
        <v>1522.0800000000002</v>
      </c>
      <c r="K15668" s="4">
        <v>0.35000000000000003</v>
      </c>
      <c r="L15668" s="73">
        <v>2763.160615384616</v>
      </c>
    </row>
    <row r="15669" spans="1:12" x14ac:dyDescent="0.35">
      <c r="A15669" s="1" t="s">
        <v>26221</v>
      </c>
      <c r="B15669" t="s">
        <v>26222</v>
      </c>
      <c r="C15669" t="s">
        <v>363</v>
      </c>
      <c r="D15669" t="s">
        <v>364</v>
      </c>
      <c r="E15669">
        <v>1</v>
      </c>
      <c r="F15669" s="2">
        <v>132.02000000000001</v>
      </c>
      <c r="G15669" s="3">
        <v>288.54000000000002</v>
      </c>
      <c r="H15669" s="3">
        <v>1.3202</v>
      </c>
      <c r="I15669" s="3">
        <v>6.2049400000000006</v>
      </c>
      <c r="J15669" s="3">
        <v>139.54514</v>
      </c>
      <c r="K15669" s="4">
        <v>0.34999999999999992</v>
      </c>
      <c r="L15669" s="73">
        <v>253.3281003076923</v>
      </c>
    </row>
    <row r="15670" spans="1:12" x14ac:dyDescent="0.35">
      <c r="A15670" s="1" t="s">
        <v>26223</v>
      </c>
      <c r="B15670" t="s">
        <v>26224</v>
      </c>
      <c r="C15670" t="s">
        <v>26</v>
      </c>
      <c r="D15670" t="s">
        <v>27</v>
      </c>
      <c r="E15670">
        <v>1</v>
      </c>
      <c r="F15670" s="2">
        <v>19.32</v>
      </c>
      <c r="G15670" s="3">
        <v>40</v>
      </c>
      <c r="H15670" s="3">
        <v>0.19320000000000001</v>
      </c>
      <c r="I15670" s="3">
        <v>0.90804000000000007</v>
      </c>
      <c r="J15670" s="3">
        <v>20.421240000000001</v>
      </c>
      <c r="K15670" s="4">
        <v>0.35</v>
      </c>
      <c r="L15670" s="73">
        <v>37.072404923076924</v>
      </c>
    </row>
    <row r="15671" spans="1:12" x14ac:dyDescent="0.35">
      <c r="A15671" s="1" t="s">
        <v>26225</v>
      </c>
      <c r="B15671" t="s">
        <v>26226</v>
      </c>
      <c r="C15671" t="s">
        <v>34</v>
      </c>
      <c r="D15671" t="s">
        <v>35</v>
      </c>
      <c r="E15671">
        <v>1</v>
      </c>
      <c r="F15671" s="2">
        <v>38.799999999999997</v>
      </c>
      <c r="G15671" s="3">
        <v>67</v>
      </c>
      <c r="H15671" s="3">
        <v>0.38799999999999996</v>
      </c>
      <c r="I15671" s="3">
        <v>1.8235999999999999</v>
      </c>
      <c r="J15671" s="3">
        <v>41.011599999999994</v>
      </c>
      <c r="K15671" s="4">
        <v>0.34999999999999992</v>
      </c>
      <c r="L15671" s="73">
        <v>74.451827692307674</v>
      </c>
    </row>
    <row r="15672" spans="1:12" x14ac:dyDescent="0.35">
      <c r="A15672" s="1" t="s">
        <v>26227</v>
      </c>
      <c r="B15672" t="s">
        <v>26228</v>
      </c>
      <c r="C15672" t="s">
        <v>34</v>
      </c>
      <c r="D15672" t="s">
        <v>35</v>
      </c>
      <c r="E15672">
        <v>1</v>
      </c>
      <c r="F15672" s="2">
        <v>855</v>
      </c>
      <c r="G15672" s="3">
        <v>2148.16</v>
      </c>
      <c r="H15672" s="3">
        <v>8.5500000000000007</v>
      </c>
      <c r="I15672" s="3">
        <v>40.185000000000002</v>
      </c>
      <c r="J15672" s="3">
        <v>903.7349999999999</v>
      </c>
      <c r="K15672" s="4">
        <v>0.35</v>
      </c>
      <c r="L15672" s="73">
        <v>1640.626615384615</v>
      </c>
    </row>
    <row r="15673" spans="1:12" x14ac:dyDescent="0.35">
      <c r="A15673" s="1" t="s">
        <v>26229</v>
      </c>
      <c r="B15673" t="s">
        <v>26230</v>
      </c>
      <c r="C15673" t="s">
        <v>363</v>
      </c>
      <c r="D15673" t="s">
        <v>364</v>
      </c>
      <c r="E15673">
        <v>1</v>
      </c>
      <c r="F15673" s="2">
        <v>264.04000000000002</v>
      </c>
      <c r="G15673" s="3">
        <v>577.08000000000004</v>
      </c>
      <c r="H15673" s="3">
        <v>2.6404000000000001</v>
      </c>
      <c r="I15673" s="3">
        <v>12.409880000000001</v>
      </c>
      <c r="J15673" s="3">
        <v>279.09028000000001</v>
      </c>
      <c r="K15673" s="4">
        <v>0.34999999999999992</v>
      </c>
      <c r="L15673" s="73">
        <v>506.65620061538459</v>
      </c>
    </row>
    <row r="15674" spans="1:12" x14ac:dyDescent="0.35">
      <c r="A15674" s="1" t="s">
        <v>26231</v>
      </c>
      <c r="B15674" t="s">
        <v>26232</v>
      </c>
      <c r="C15674" t="s">
        <v>34</v>
      </c>
      <c r="D15674" t="s">
        <v>35</v>
      </c>
      <c r="E15674">
        <v>1</v>
      </c>
      <c r="F15674" s="2">
        <v>60</v>
      </c>
      <c r="G15674" s="3">
        <v>125.6</v>
      </c>
      <c r="H15674" s="3">
        <v>0.6</v>
      </c>
      <c r="I15674" s="3">
        <v>2.82</v>
      </c>
      <c r="J15674" s="3">
        <v>63.42</v>
      </c>
      <c r="K15674" s="4">
        <v>0.35</v>
      </c>
      <c r="L15674" s="73">
        <v>115.1316923076923</v>
      </c>
    </row>
    <row r="15675" spans="1:12" x14ac:dyDescent="0.35">
      <c r="A15675" s="1" t="s">
        <v>26233</v>
      </c>
      <c r="B15675" t="s">
        <v>26234</v>
      </c>
      <c r="C15675" t="s">
        <v>26</v>
      </c>
      <c r="D15675" t="s">
        <v>27</v>
      </c>
      <c r="E15675">
        <v>1</v>
      </c>
      <c r="F15675" s="2">
        <v>6060</v>
      </c>
      <c r="G15675" s="3">
        <v>12311</v>
      </c>
      <c r="H15675" s="3">
        <v>60.6</v>
      </c>
      <c r="I15675" s="3">
        <v>284.82</v>
      </c>
      <c r="J15675" s="3">
        <v>6405.42</v>
      </c>
      <c r="K15675" s="4">
        <v>0.35</v>
      </c>
      <c r="L15675" s="73">
        <v>11628.300923076924</v>
      </c>
    </row>
    <row r="15676" spans="1:12" x14ac:dyDescent="0.35">
      <c r="A15676" s="1" t="s">
        <v>26235</v>
      </c>
      <c r="B15676" t="s">
        <v>26236</v>
      </c>
      <c r="C15676" t="s">
        <v>363</v>
      </c>
      <c r="D15676" t="s">
        <v>364</v>
      </c>
      <c r="E15676">
        <v>1</v>
      </c>
      <c r="F15676" s="2">
        <v>208.4</v>
      </c>
      <c r="G15676" s="3">
        <v>391</v>
      </c>
      <c r="H15676" s="3">
        <v>2.0840000000000001</v>
      </c>
      <c r="I15676" s="3">
        <v>9.7948000000000004</v>
      </c>
      <c r="J15676" s="3">
        <v>220.27880000000002</v>
      </c>
      <c r="K15676" s="4">
        <v>0.35000000000000003</v>
      </c>
      <c r="L15676" s="73">
        <v>399.89074461538468</v>
      </c>
    </row>
    <row r="15677" spans="1:12" x14ac:dyDescent="0.35">
      <c r="A15677" s="1" t="s">
        <v>26237</v>
      </c>
      <c r="B15677" t="s">
        <v>26238</v>
      </c>
      <c r="C15677" t="s">
        <v>363</v>
      </c>
      <c r="D15677" t="s">
        <v>364</v>
      </c>
      <c r="E15677">
        <v>1</v>
      </c>
      <c r="F15677" s="2">
        <v>154</v>
      </c>
      <c r="G15677" s="3">
        <v>867.25</v>
      </c>
      <c r="H15677" s="3">
        <v>1.54</v>
      </c>
      <c r="I15677" s="3">
        <v>7.2380000000000004</v>
      </c>
      <c r="J15677" s="3">
        <v>162.77799999999999</v>
      </c>
      <c r="K15677" s="4">
        <v>0.35000000000000003</v>
      </c>
      <c r="L15677" s="73">
        <v>295.50467692307689</v>
      </c>
    </row>
    <row r="15678" spans="1:12" x14ac:dyDescent="0.35">
      <c r="A15678" s="1" t="s">
        <v>26239</v>
      </c>
      <c r="B15678" t="s">
        <v>26240</v>
      </c>
      <c r="C15678" t="s">
        <v>34</v>
      </c>
      <c r="D15678" t="s">
        <v>35</v>
      </c>
      <c r="E15678">
        <v>1</v>
      </c>
      <c r="F15678" s="2">
        <v>39.24</v>
      </c>
      <c r="G15678" s="3">
        <v>107</v>
      </c>
      <c r="H15678" s="3">
        <v>0.39240000000000003</v>
      </c>
      <c r="I15678" s="3">
        <v>1.8442800000000001</v>
      </c>
      <c r="J15678" s="3">
        <v>41.476680000000002</v>
      </c>
      <c r="K15678" s="4">
        <v>0.35000000000000003</v>
      </c>
      <c r="L15678" s="73">
        <v>75.296126769230767</v>
      </c>
    </row>
    <row r="15679" spans="1:12" x14ac:dyDescent="0.35">
      <c r="A15679" s="1" t="s">
        <v>26241</v>
      </c>
      <c r="B15679" t="s">
        <v>1571</v>
      </c>
      <c r="C15679" t="s">
        <v>34</v>
      </c>
      <c r="D15679" t="s">
        <v>35</v>
      </c>
      <c r="E15679">
        <v>1</v>
      </c>
      <c r="F15679" s="2">
        <v>22889.79</v>
      </c>
      <c r="G15679" s="3">
        <v>63577</v>
      </c>
      <c r="H15679" s="3">
        <v>228.89790000000002</v>
      </c>
      <c r="I15679" s="3">
        <v>1075.8201300000001</v>
      </c>
      <c r="J15679" s="3">
        <v>24194.508030000001</v>
      </c>
      <c r="K15679" s="4">
        <v>0.34999999999999992</v>
      </c>
      <c r="L15679" s="73">
        <v>43922.337654461531</v>
      </c>
    </row>
    <row r="15680" spans="1:12" x14ac:dyDescent="0.35">
      <c r="A15680" s="1" t="s">
        <v>26242</v>
      </c>
      <c r="B15680" t="s">
        <v>26243</v>
      </c>
      <c r="C15680" t="s">
        <v>34</v>
      </c>
      <c r="D15680" t="s">
        <v>35</v>
      </c>
      <c r="E15680">
        <v>1</v>
      </c>
      <c r="F15680" s="2">
        <v>215</v>
      </c>
      <c r="G15680" s="3">
        <v>530.88</v>
      </c>
      <c r="H15680" s="3">
        <v>2.15</v>
      </c>
      <c r="I15680" s="3">
        <v>10.105</v>
      </c>
      <c r="J15680" s="3">
        <v>227.255</v>
      </c>
      <c r="K15680" s="4">
        <v>0.35</v>
      </c>
      <c r="L15680" s="73">
        <v>412.55523076923072</v>
      </c>
    </row>
    <row r="15681" spans="1:12" x14ac:dyDescent="0.35">
      <c r="A15681" s="1" t="s">
        <v>26244</v>
      </c>
      <c r="B15681" t="s">
        <v>26245</v>
      </c>
      <c r="C15681" t="s">
        <v>363</v>
      </c>
      <c r="D15681" t="s">
        <v>364</v>
      </c>
      <c r="E15681">
        <v>1</v>
      </c>
      <c r="F15681" s="2">
        <v>360.35399999999998</v>
      </c>
      <c r="G15681" s="3">
        <v>809.25599999999997</v>
      </c>
      <c r="H15681" s="3">
        <v>3.6035399999999997</v>
      </c>
      <c r="I15681" s="3">
        <v>16.936637999999999</v>
      </c>
      <c r="J15681" s="3">
        <v>380.89417800000001</v>
      </c>
      <c r="K15681" s="4">
        <v>0.35000000000000003</v>
      </c>
      <c r="L15681" s="73">
        <v>691.46943083076928</v>
      </c>
    </row>
    <row r="15682" spans="1:12" x14ac:dyDescent="0.35">
      <c r="A15682" s="1" t="s">
        <v>26246</v>
      </c>
      <c r="B15682" t="s">
        <v>26247</v>
      </c>
      <c r="C15682" t="s">
        <v>13</v>
      </c>
      <c r="D15682" t="s">
        <v>14</v>
      </c>
      <c r="E15682">
        <v>1</v>
      </c>
      <c r="F15682" s="2">
        <v>71.400000000000006</v>
      </c>
      <c r="G15682" s="3">
        <v>143</v>
      </c>
      <c r="H15682" s="3">
        <v>0.71400000000000008</v>
      </c>
      <c r="I15682" s="3">
        <v>3.3558000000000003</v>
      </c>
      <c r="J15682" s="3">
        <v>75.469800000000006</v>
      </c>
      <c r="K15682" s="4">
        <v>0.35</v>
      </c>
      <c r="L15682" s="73">
        <v>137.00671384615384</v>
      </c>
    </row>
    <row r="15683" spans="1:12" x14ac:dyDescent="0.35">
      <c r="A15683" s="1" t="s">
        <v>26248</v>
      </c>
      <c r="B15683" t="s">
        <v>20353</v>
      </c>
      <c r="C15683" t="s">
        <v>34</v>
      </c>
      <c r="D15683" t="s">
        <v>35</v>
      </c>
      <c r="E15683">
        <v>1</v>
      </c>
      <c r="F15683" s="2">
        <v>14938.98</v>
      </c>
      <c r="G15683" s="3">
        <v>40036</v>
      </c>
      <c r="H15683" s="3">
        <v>149.38980000000001</v>
      </c>
      <c r="I15683" s="3">
        <v>702.13206000000002</v>
      </c>
      <c r="J15683" s="3">
        <v>15790.50186</v>
      </c>
      <c r="K15683" s="4">
        <v>0.35</v>
      </c>
      <c r="L15683" s="73">
        <v>28665.834145846151</v>
      </c>
    </row>
    <row r="15684" spans="1:12" x14ac:dyDescent="0.35">
      <c r="A15684" s="1" t="s">
        <v>26249</v>
      </c>
      <c r="B15684" t="s">
        <v>8309</v>
      </c>
      <c r="C15684" t="s">
        <v>13</v>
      </c>
      <c r="D15684" t="s">
        <v>14</v>
      </c>
      <c r="E15684">
        <v>1</v>
      </c>
      <c r="F15684" s="2">
        <v>1623.72</v>
      </c>
      <c r="G15684" s="3">
        <v>3250</v>
      </c>
      <c r="H15684" s="3">
        <v>16.237200000000001</v>
      </c>
      <c r="I15684" s="3">
        <v>76.314840000000004</v>
      </c>
      <c r="J15684" s="3">
        <v>1716.2720400000001</v>
      </c>
      <c r="K15684" s="4">
        <v>0.35</v>
      </c>
      <c r="L15684" s="73">
        <v>3115.693857230769</v>
      </c>
    </row>
    <row r="15685" spans="1:12" x14ac:dyDescent="0.35">
      <c r="A15685" s="1" t="s">
        <v>26250</v>
      </c>
      <c r="B15685" t="s">
        <v>26251</v>
      </c>
      <c r="C15685" t="s">
        <v>34</v>
      </c>
      <c r="D15685" t="s">
        <v>35</v>
      </c>
      <c r="E15685">
        <v>1</v>
      </c>
      <c r="F15685" s="2">
        <v>131.43</v>
      </c>
      <c r="G15685" s="3">
        <v>328</v>
      </c>
      <c r="H15685" s="3">
        <v>1.3143</v>
      </c>
      <c r="I15685" s="3">
        <v>6.1772100000000005</v>
      </c>
      <c r="J15685" s="3">
        <v>138.92151000000001</v>
      </c>
      <c r="K15685" s="4">
        <v>0.35</v>
      </c>
      <c r="L15685" s="73">
        <v>252.19597200000001</v>
      </c>
    </row>
    <row r="15686" spans="1:12" x14ac:dyDescent="0.35">
      <c r="A15686" s="1" t="s">
        <v>26252</v>
      </c>
      <c r="B15686" t="s">
        <v>1959</v>
      </c>
      <c r="C15686" t="s">
        <v>13</v>
      </c>
      <c r="D15686" t="s">
        <v>14</v>
      </c>
      <c r="E15686">
        <v>1</v>
      </c>
      <c r="F15686" s="2">
        <v>1426.32</v>
      </c>
      <c r="G15686" s="3">
        <v>2855</v>
      </c>
      <c r="H15686" s="3">
        <v>14.263199999999999</v>
      </c>
      <c r="I15686" s="3">
        <v>67.03703999999999</v>
      </c>
      <c r="J15686" s="3">
        <v>1507.62024</v>
      </c>
      <c r="K15686" s="4">
        <v>0.35</v>
      </c>
      <c r="L15686" s="73">
        <v>2736.9105895384614</v>
      </c>
    </row>
    <row r="15687" spans="1:12" x14ac:dyDescent="0.35">
      <c r="A15687" s="1" t="s">
        <v>26253</v>
      </c>
      <c r="B15687" t="s">
        <v>26254</v>
      </c>
      <c r="C15687" t="s">
        <v>363</v>
      </c>
      <c r="D15687" t="s">
        <v>364</v>
      </c>
      <c r="E15687">
        <v>1</v>
      </c>
      <c r="F15687" s="2">
        <v>547.88</v>
      </c>
      <c r="G15687" s="3">
        <v>761</v>
      </c>
      <c r="H15687" s="3">
        <v>5.4787999999999997</v>
      </c>
      <c r="I15687" s="3">
        <v>25.750360000000001</v>
      </c>
      <c r="J15687" s="3">
        <v>579.10915999999997</v>
      </c>
      <c r="K15687" s="4">
        <v>0.35000000000000003</v>
      </c>
      <c r="L15687" s="73">
        <v>1051.3058596923076</v>
      </c>
    </row>
    <row r="15688" spans="1:12" x14ac:dyDescent="0.35">
      <c r="A15688" s="1" t="s">
        <v>26255</v>
      </c>
      <c r="B15688" t="s">
        <v>26256</v>
      </c>
      <c r="C15688" t="s">
        <v>363</v>
      </c>
      <c r="D15688" t="s">
        <v>364</v>
      </c>
      <c r="E15688">
        <v>1</v>
      </c>
      <c r="F15688" s="2">
        <v>2207.0100000000002</v>
      </c>
      <c r="G15688" s="3">
        <v>4422</v>
      </c>
      <c r="H15688" s="3">
        <v>22.070100000000004</v>
      </c>
      <c r="I15688" s="3">
        <v>103.72947000000001</v>
      </c>
      <c r="J15688" s="3">
        <v>2332.8095700000003</v>
      </c>
      <c r="K15688" s="4">
        <v>0.35000000000000003</v>
      </c>
      <c r="L15688" s="73">
        <v>4234.9466040000007</v>
      </c>
    </row>
    <row r="15689" spans="1:12" x14ac:dyDescent="0.35">
      <c r="A15689" s="1" t="s">
        <v>26257</v>
      </c>
      <c r="B15689" t="s">
        <v>19834</v>
      </c>
      <c r="C15689" t="s">
        <v>13</v>
      </c>
      <c r="D15689" t="s">
        <v>14</v>
      </c>
      <c r="E15689">
        <v>1</v>
      </c>
      <c r="F15689" s="2">
        <v>784.56</v>
      </c>
      <c r="G15689" s="3">
        <v>1570</v>
      </c>
      <c r="H15689" s="3">
        <v>7.8455999999999992</v>
      </c>
      <c r="I15689" s="3">
        <v>36.874319999999997</v>
      </c>
      <c r="J15689" s="3">
        <v>829.27991999999995</v>
      </c>
      <c r="K15689" s="4">
        <v>0.35000000000000003</v>
      </c>
      <c r="L15689" s="73">
        <v>1505.4620086153845</v>
      </c>
    </row>
    <row r="15690" spans="1:12" x14ac:dyDescent="0.35">
      <c r="A15690" s="1" t="s">
        <v>26258</v>
      </c>
      <c r="B15690" t="s">
        <v>26259</v>
      </c>
      <c r="C15690" t="s">
        <v>363</v>
      </c>
      <c r="D15690" t="s">
        <v>364</v>
      </c>
      <c r="E15690">
        <v>1</v>
      </c>
      <c r="F15690" s="2">
        <v>37.932000000000002</v>
      </c>
      <c r="G15690" s="3">
        <v>89.6</v>
      </c>
      <c r="H15690" s="3">
        <v>0.37932000000000005</v>
      </c>
      <c r="I15690" s="3">
        <v>1.7828040000000001</v>
      </c>
      <c r="J15690" s="3">
        <v>40.094124000000001</v>
      </c>
      <c r="K15690" s="4">
        <v>0.35000000000000003</v>
      </c>
      <c r="L15690" s="73">
        <v>72.786255876923079</v>
      </c>
    </row>
    <row r="15691" spans="1:12" x14ac:dyDescent="0.35">
      <c r="A15691" s="1" t="s">
        <v>26260</v>
      </c>
      <c r="B15691" t="s">
        <v>26261</v>
      </c>
      <c r="C15691" t="s">
        <v>363</v>
      </c>
      <c r="D15691" t="s">
        <v>364</v>
      </c>
      <c r="E15691">
        <v>1</v>
      </c>
      <c r="F15691" s="2">
        <v>7882.56</v>
      </c>
      <c r="G15691" s="3">
        <v>17227.86</v>
      </c>
      <c r="H15691" s="3">
        <v>78.825600000000009</v>
      </c>
      <c r="I15691" s="3">
        <v>370.48032000000001</v>
      </c>
      <c r="J15691" s="3">
        <v>8331.8659200000002</v>
      </c>
      <c r="K15691" s="4">
        <v>0.35</v>
      </c>
      <c r="L15691" s="73">
        <v>15125.541208615385</v>
      </c>
    </row>
    <row r="15692" spans="1:12" x14ac:dyDescent="0.35">
      <c r="A15692" s="1" t="s">
        <v>26262</v>
      </c>
      <c r="B15692" t="s">
        <v>26263</v>
      </c>
      <c r="C15692" t="s">
        <v>363</v>
      </c>
      <c r="D15692" t="s">
        <v>364</v>
      </c>
      <c r="E15692">
        <v>1</v>
      </c>
      <c r="F15692" s="2">
        <v>10.99</v>
      </c>
      <c r="G15692" s="3">
        <v>22</v>
      </c>
      <c r="H15692" s="3">
        <v>0.1099</v>
      </c>
      <c r="I15692" s="3">
        <v>0.51653000000000004</v>
      </c>
      <c r="J15692" s="3">
        <v>11.616429999999999</v>
      </c>
      <c r="K15692" s="4">
        <v>0.34999999999999992</v>
      </c>
      <c r="L15692" s="73">
        <v>21.088288307692302</v>
      </c>
    </row>
    <row r="15693" spans="1:12" x14ac:dyDescent="0.35">
      <c r="A15693" s="1" t="s">
        <v>26264</v>
      </c>
      <c r="B15693" t="s">
        <v>26265</v>
      </c>
      <c r="C15693" t="s">
        <v>34</v>
      </c>
      <c r="D15693" t="s">
        <v>35</v>
      </c>
      <c r="E15693">
        <v>1</v>
      </c>
      <c r="F15693" s="2">
        <v>9309.34</v>
      </c>
      <c r="G15693" s="3">
        <v>19330</v>
      </c>
      <c r="H15693" s="3">
        <v>93.093400000000003</v>
      </c>
      <c r="I15693" s="3">
        <v>437.53897999999998</v>
      </c>
      <c r="J15693" s="3">
        <v>9839.9723799999992</v>
      </c>
      <c r="K15693" s="4">
        <v>0.34999999999999992</v>
      </c>
      <c r="L15693" s="73">
        <v>17863.334474461535</v>
      </c>
    </row>
    <row r="15694" spans="1:12" x14ac:dyDescent="0.35">
      <c r="A15694" s="1" t="s">
        <v>26266</v>
      </c>
      <c r="B15694" t="s">
        <v>26267</v>
      </c>
      <c r="C15694" t="s">
        <v>363</v>
      </c>
      <c r="D15694" t="s">
        <v>364</v>
      </c>
      <c r="E15694">
        <v>1</v>
      </c>
      <c r="F15694" s="2">
        <v>823.21</v>
      </c>
      <c r="G15694" s="3">
        <v>2433</v>
      </c>
      <c r="H15694" s="3">
        <v>8.2321000000000009</v>
      </c>
      <c r="I15694" s="3">
        <v>38.690870000000004</v>
      </c>
      <c r="J15694" s="3">
        <v>870.13297</v>
      </c>
      <c r="K15694" s="4">
        <v>0.35</v>
      </c>
      <c r="L15694" s="73">
        <v>1579.6260070769231</v>
      </c>
    </row>
    <row r="15695" spans="1:12" x14ac:dyDescent="0.35">
      <c r="A15695" s="1" t="s">
        <v>26268</v>
      </c>
      <c r="B15695" t="s">
        <v>26269</v>
      </c>
      <c r="C15695" t="s">
        <v>363</v>
      </c>
      <c r="D15695" t="s">
        <v>364</v>
      </c>
      <c r="E15695">
        <v>1</v>
      </c>
      <c r="F15695" s="2">
        <v>185.3</v>
      </c>
      <c r="G15695" s="3">
        <v>502</v>
      </c>
      <c r="H15695" s="3">
        <v>1.8530000000000002</v>
      </c>
      <c r="I15695" s="3">
        <v>8.7091000000000012</v>
      </c>
      <c r="J15695" s="3">
        <v>195.86210000000003</v>
      </c>
      <c r="K15695" s="4">
        <v>0.35000000000000003</v>
      </c>
      <c r="L15695" s="73">
        <v>355.56504307692313</v>
      </c>
    </row>
    <row r="15696" spans="1:12" x14ac:dyDescent="0.35">
      <c r="A15696" s="1" t="s">
        <v>26270</v>
      </c>
      <c r="B15696" t="s">
        <v>26271</v>
      </c>
      <c r="C15696" t="s">
        <v>363</v>
      </c>
      <c r="D15696" t="s">
        <v>364</v>
      </c>
      <c r="E15696">
        <v>1</v>
      </c>
      <c r="F15696" s="2">
        <v>882.9</v>
      </c>
      <c r="G15696" s="3">
        <v>1916.6559999999999</v>
      </c>
      <c r="H15696" s="3">
        <v>8.8290000000000006</v>
      </c>
      <c r="I15696" s="3">
        <v>41.496299999999998</v>
      </c>
      <c r="J15696" s="3">
        <v>933.22529999999995</v>
      </c>
      <c r="K15696" s="4">
        <v>0.35000000000000003</v>
      </c>
      <c r="L15696" s="73">
        <v>1694.1628523076922</v>
      </c>
    </row>
    <row r="15697" spans="1:12" x14ac:dyDescent="0.35">
      <c r="A15697" s="1" t="s">
        <v>26272</v>
      </c>
      <c r="B15697" t="s">
        <v>26273</v>
      </c>
      <c r="C15697" t="s">
        <v>34</v>
      </c>
      <c r="D15697" t="s">
        <v>35</v>
      </c>
      <c r="E15697">
        <v>1</v>
      </c>
      <c r="F15697" s="2">
        <v>160.30000000000001</v>
      </c>
      <c r="G15697" s="3">
        <v>304</v>
      </c>
      <c r="H15697" s="3">
        <v>1.6030000000000002</v>
      </c>
      <c r="I15697" s="3">
        <v>7.5341000000000005</v>
      </c>
      <c r="J15697" s="3">
        <v>169.43710000000002</v>
      </c>
      <c r="K15697" s="4">
        <v>0.35</v>
      </c>
      <c r="L15697" s="73">
        <v>307.59350461538463</v>
      </c>
    </row>
    <row r="15698" spans="1:12" x14ac:dyDescent="0.35">
      <c r="A15698" s="1" t="s">
        <v>26274</v>
      </c>
      <c r="B15698" t="s">
        <v>26275</v>
      </c>
      <c r="C15698" t="s">
        <v>46</v>
      </c>
      <c r="D15698" t="s">
        <v>47</v>
      </c>
      <c r="E15698">
        <v>1</v>
      </c>
      <c r="F15698" s="2">
        <v>80</v>
      </c>
      <c r="G15698" s="3">
        <v>188</v>
      </c>
      <c r="H15698" s="3">
        <v>0.8</v>
      </c>
      <c r="I15698" s="3">
        <v>3.76</v>
      </c>
      <c r="J15698" s="3">
        <v>84.56</v>
      </c>
      <c r="K15698" s="4">
        <v>0.34999999999999992</v>
      </c>
      <c r="L15698" s="73">
        <v>153.50892307692305</v>
      </c>
    </row>
    <row r="15699" spans="1:12" x14ac:dyDescent="0.35">
      <c r="A15699" s="1" t="s">
        <v>26276</v>
      </c>
      <c r="B15699" t="s">
        <v>8309</v>
      </c>
      <c r="C15699" t="s">
        <v>13</v>
      </c>
      <c r="D15699" t="s">
        <v>14</v>
      </c>
      <c r="E15699">
        <v>1</v>
      </c>
      <c r="F15699" s="2">
        <v>784.56</v>
      </c>
      <c r="G15699" s="3">
        <v>1570</v>
      </c>
      <c r="H15699" s="3">
        <v>7.8455999999999992</v>
      </c>
      <c r="I15699" s="3">
        <v>36.874319999999997</v>
      </c>
      <c r="J15699" s="3">
        <v>829.27991999999995</v>
      </c>
      <c r="K15699" s="4">
        <v>0.35000000000000003</v>
      </c>
      <c r="L15699" s="73">
        <v>1505.4620086153845</v>
      </c>
    </row>
    <row r="15700" spans="1:12" x14ac:dyDescent="0.35">
      <c r="A15700" s="1" t="s">
        <v>26277</v>
      </c>
      <c r="B15700" t="s">
        <v>21044</v>
      </c>
      <c r="C15700" t="s">
        <v>13</v>
      </c>
      <c r="D15700" t="s">
        <v>14</v>
      </c>
      <c r="E15700">
        <v>1</v>
      </c>
      <c r="F15700" s="2">
        <v>379.68</v>
      </c>
      <c r="G15700" s="3">
        <v>759</v>
      </c>
      <c r="H15700" s="3">
        <v>3.7968000000000002</v>
      </c>
      <c r="I15700" s="3">
        <v>17.84496</v>
      </c>
      <c r="J15700" s="3">
        <v>401.32176000000004</v>
      </c>
      <c r="K15700" s="4">
        <v>0.35000000000000003</v>
      </c>
      <c r="L15700" s="73">
        <v>728.55334892307701</v>
      </c>
    </row>
    <row r="15701" spans="1:12" x14ac:dyDescent="0.35">
      <c r="A15701" s="1" t="s">
        <v>26278</v>
      </c>
      <c r="B15701" t="s">
        <v>21988</v>
      </c>
      <c r="C15701" t="s">
        <v>34</v>
      </c>
      <c r="D15701" t="s">
        <v>35</v>
      </c>
      <c r="E15701">
        <v>1</v>
      </c>
      <c r="F15701" s="2">
        <v>5601.42</v>
      </c>
      <c r="G15701" s="3">
        <v>15561</v>
      </c>
      <c r="H15701" s="3">
        <v>56.014200000000002</v>
      </c>
      <c r="I15701" s="3">
        <v>263.26674000000003</v>
      </c>
      <c r="J15701" s="3">
        <v>5920.7009399999997</v>
      </c>
      <c r="K15701" s="4">
        <v>0.34999999999999992</v>
      </c>
      <c r="L15701" s="73">
        <v>10748.349398769229</v>
      </c>
    </row>
    <row r="15702" spans="1:12" x14ac:dyDescent="0.35">
      <c r="A15702" s="1" t="s">
        <v>26279</v>
      </c>
      <c r="B15702" t="s">
        <v>19946</v>
      </c>
      <c r="C15702" t="s">
        <v>13</v>
      </c>
      <c r="D15702" t="s">
        <v>14</v>
      </c>
      <c r="E15702">
        <v>1</v>
      </c>
      <c r="F15702" s="2">
        <v>1218</v>
      </c>
      <c r="G15702" s="3">
        <v>2439</v>
      </c>
      <c r="H15702" s="3">
        <v>12.18</v>
      </c>
      <c r="I15702" s="3">
        <v>57.246000000000002</v>
      </c>
      <c r="J15702" s="3">
        <v>1287.4260000000002</v>
      </c>
      <c r="K15702" s="4">
        <v>0.35</v>
      </c>
      <c r="L15702" s="73">
        <v>2337.173353846154</v>
      </c>
    </row>
    <row r="15703" spans="1:12" x14ac:dyDescent="0.35">
      <c r="A15703" s="1" t="s">
        <v>26280</v>
      </c>
      <c r="B15703" t="s">
        <v>26281</v>
      </c>
      <c r="C15703" t="s">
        <v>363</v>
      </c>
      <c r="D15703" t="s">
        <v>364</v>
      </c>
      <c r="E15703">
        <v>1</v>
      </c>
      <c r="F15703" s="2">
        <v>1463.2</v>
      </c>
      <c r="G15703" s="3">
        <v>1005</v>
      </c>
      <c r="H15703" s="3">
        <v>14.632000000000001</v>
      </c>
      <c r="I15703" s="3">
        <v>68.770400000000009</v>
      </c>
      <c r="J15703" s="3">
        <v>1546.6024000000002</v>
      </c>
      <c r="K15703" s="4">
        <v>0.35</v>
      </c>
      <c r="L15703" s="73">
        <v>2807.6782030769236</v>
      </c>
    </row>
    <row r="15704" spans="1:12" x14ac:dyDescent="0.35">
      <c r="A15704" s="1" t="s">
        <v>26282</v>
      </c>
      <c r="B15704" t="s">
        <v>26283</v>
      </c>
      <c r="C15704" t="s">
        <v>363</v>
      </c>
      <c r="D15704" t="s">
        <v>364</v>
      </c>
      <c r="E15704">
        <v>1</v>
      </c>
      <c r="F15704" s="2">
        <v>90.16</v>
      </c>
      <c r="G15704" s="3">
        <v>197.05</v>
      </c>
      <c r="H15704" s="3">
        <v>0.90159999999999996</v>
      </c>
      <c r="I15704" s="3">
        <v>4.23752</v>
      </c>
      <c r="J15704" s="3">
        <v>95.299120000000002</v>
      </c>
      <c r="K15704" s="4">
        <v>0.35</v>
      </c>
      <c r="L15704" s="73">
        <v>173.0045563076923</v>
      </c>
    </row>
    <row r="15705" spans="1:12" x14ac:dyDescent="0.35">
      <c r="A15705" s="1">
        <v>4124857</v>
      </c>
      <c r="B15705" t="s">
        <v>26284</v>
      </c>
      <c r="C15705" t="s">
        <v>363</v>
      </c>
      <c r="D15705" t="s">
        <v>364</v>
      </c>
      <c r="E15705">
        <v>1</v>
      </c>
      <c r="F15705" s="2">
        <v>422.95</v>
      </c>
      <c r="G15705" s="3">
        <v>1586</v>
      </c>
      <c r="H15705" s="3">
        <v>4.2294999999999998</v>
      </c>
      <c r="I15705" s="3">
        <v>19.87865</v>
      </c>
      <c r="J15705" s="3">
        <v>447.05814999999996</v>
      </c>
      <c r="K15705" s="4">
        <v>0.34999999999999992</v>
      </c>
      <c r="L15705" s="73">
        <v>811.5824876923075</v>
      </c>
    </row>
    <row r="15706" spans="1:12" x14ac:dyDescent="0.35">
      <c r="A15706" s="1" t="s">
        <v>26285</v>
      </c>
      <c r="B15706" t="s">
        <v>17031</v>
      </c>
      <c r="C15706" t="s">
        <v>26</v>
      </c>
      <c r="D15706" t="s">
        <v>27</v>
      </c>
      <c r="E15706">
        <v>1</v>
      </c>
      <c r="F15706" s="2">
        <v>3846.7</v>
      </c>
      <c r="G15706" s="3">
        <v>8407.2199999999993</v>
      </c>
      <c r="H15706" s="3">
        <v>38.466999999999999</v>
      </c>
      <c r="I15706" s="3">
        <v>180.79489999999998</v>
      </c>
      <c r="J15706" s="3">
        <v>4065.9618999999998</v>
      </c>
      <c r="K15706" s="4">
        <v>0.34999999999999992</v>
      </c>
      <c r="L15706" s="73">
        <v>7381.2846799999988</v>
      </c>
    </row>
    <row r="15707" spans="1:12" x14ac:dyDescent="0.35">
      <c r="A15707" s="1" t="s">
        <v>26286</v>
      </c>
      <c r="B15707" t="s">
        <v>26287</v>
      </c>
      <c r="C15707" t="s">
        <v>34</v>
      </c>
      <c r="D15707" t="s">
        <v>35</v>
      </c>
      <c r="E15707">
        <v>1</v>
      </c>
      <c r="F15707" s="2">
        <v>1794.84</v>
      </c>
      <c r="G15707" s="3">
        <v>4561</v>
      </c>
      <c r="H15707" s="3">
        <v>17.948399999999999</v>
      </c>
      <c r="I15707" s="3">
        <v>84.357479999999995</v>
      </c>
      <c r="J15707" s="3">
        <v>1897.1458799999998</v>
      </c>
      <c r="K15707" s="4">
        <v>0.35</v>
      </c>
      <c r="L15707" s="73">
        <v>3444.0494436923072</v>
      </c>
    </row>
    <row r="15708" spans="1:12" x14ac:dyDescent="0.35">
      <c r="A15708" s="1" t="s">
        <v>26288</v>
      </c>
      <c r="B15708" t="s">
        <v>21689</v>
      </c>
      <c r="C15708" t="s">
        <v>34</v>
      </c>
      <c r="D15708" t="s">
        <v>35</v>
      </c>
      <c r="E15708">
        <v>1</v>
      </c>
      <c r="F15708" s="2">
        <v>5571.72</v>
      </c>
      <c r="G15708" s="3">
        <v>15475</v>
      </c>
      <c r="H15708" s="3">
        <v>55.717200000000005</v>
      </c>
      <c r="I15708" s="3">
        <v>261.87083999999999</v>
      </c>
      <c r="J15708" s="3">
        <v>5889.3080399999999</v>
      </c>
      <c r="K15708" s="4">
        <v>0.35</v>
      </c>
      <c r="L15708" s="73">
        <v>10691.359211076922</v>
      </c>
    </row>
    <row r="15709" spans="1:12" x14ac:dyDescent="0.35">
      <c r="A15709" s="1" t="s">
        <v>26289</v>
      </c>
      <c r="B15709" t="s">
        <v>26290</v>
      </c>
      <c r="C15709" t="s">
        <v>363</v>
      </c>
      <c r="D15709" t="s">
        <v>364</v>
      </c>
      <c r="E15709">
        <v>1</v>
      </c>
      <c r="F15709" s="2">
        <v>15.456</v>
      </c>
      <c r="G15709" s="3">
        <v>33.78</v>
      </c>
      <c r="H15709" s="3">
        <v>0.15456</v>
      </c>
      <c r="I15709" s="3">
        <v>0.72643199999999997</v>
      </c>
      <c r="J15709" s="3">
        <v>16.336991999999999</v>
      </c>
      <c r="K15709" s="4">
        <v>0.35000000000000003</v>
      </c>
      <c r="L15709" s="73">
        <v>29.657923938461536</v>
      </c>
    </row>
    <row r="15710" spans="1:12" x14ac:dyDescent="0.35">
      <c r="A15710" s="1" t="s">
        <v>26291</v>
      </c>
      <c r="B15710" t="s">
        <v>26292</v>
      </c>
      <c r="C15710" t="s">
        <v>34</v>
      </c>
      <c r="D15710" t="s">
        <v>35</v>
      </c>
      <c r="E15710">
        <v>1</v>
      </c>
      <c r="F15710" s="2">
        <v>8684.0300000000007</v>
      </c>
      <c r="G15710" s="3">
        <v>13495</v>
      </c>
      <c r="H15710" s="3">
        <v>86.840300000000013</v>
      </c>
      <c r="I15710" s="3">
        <v>408.14941000000005</v>
      </c>
      <c r="J15710" s="3">
        <v>9179.0197100000005</v>
      </c>
      <c r="K15710" s="4">
        <v>0.35</v>
      </c>
      <c r="L15710" s="73">
        <v>16663.451165846156</v>
      </c>
    </row>
    <row r="15711" spans="1:12" x14ac:dyDescent="0.35">
      <c r="A15711" s="1" t="s">
        <v>26293</v>
      </c>
      <c r="B15711" t="s">
        <v>26294</v>
      </c>
      <c r="C15711" t="s">
        <v>363</v>
      </c>
      <c r="D15711" t="s">
        <v>364</v>
      </c>
      <c r="E15711">
        <v>1</v>
      </c>
      <c r="F15711" s="2">
        <v>2082.71</v>
      </c>
      <c r="G15711" s="3">
        <v>3992</v>
      </c>
      <c r="H15711" s="3">
        <v>20.827100000000002</v>
      </c>
      <c r="I15711" s="3">
        <v>97.887370000000004</v>
      </c>
      <c r="J15711" s="3">
        <v>2201.4244699999999</v>
      </c>
      <c r="K15711" s="4">
        <v>0.35</v>
      </c>
      <c r="L15711" s="73">
        <v>3996.4321147692308</v>
      </c>
    </row>
    <row r="15712" spans="1:12" x14ac:dyDescent="0.35">
      <c r="A15712" s="1" t="s">
        <v>26295</v>
      </c>
      <c r="B15712" t="s">
        <v>26296</v>
      </c>
      <c r="C15712" t="s">
        <v>34</v>
      </c>
      <c r="D15712" t="s">
        <v>35</v>
      </c>
      <c r="E15712">
        <v>1</v>
      </c>
      <c r="F15712" s="2">
        <v>3.31</v>
      </c>
      <c r="G15712" s="3">
        <v>8.9152000000000005</v>
      </c>
      <c r="H15712" s="3">
        <v>3.3100000000000004E-2</v>
      </c>
      <c r="I15712" s="3">
        <v>0.15557000000000001</v>
      </c>
      <c r="J15712" s="3">
        <v>3.4986700000000002</v>
      </c>
      <c r="K15712" s="4">
        <v>0.34999999999999992</v>
      </c>
      <c r="L15712" s="73">
        <v>6.3514316923076919</v>
      </c>
    </row>
    <row r="15713" spans="1:12" x14ac:dyDescent="0.35">
      <c r="A15713" s="1" t="s">
        <v>26297</v>
      </c>
      <c r="B15713" t="s">
        <v>26298</v>
      </c>
      <c r="C15713" t="s">
        <v>34</v>
      </c>
      <c r="D15713" t="s">
        <v>35</v>
      </c>
      <c r="E15713">
        <v>1</v>
      </c>
      <c r="F15713" s="2">
        <v>221.71</v>
      </c>
      <c r="G15713" s="3">
        <v>542.70719999999994</v>
      </c>
      <c r="H15713" s="3">
        <v>2.2171000000000003</v>
      </c>
      <c r="I15713" s="3">
        <v>10.42037</v>
      </c>
      <c r="J15713" s="3">
        <v>234.34746999999999</v>
      </c>
      <c r="K15713" s="4">
        <v>0.35</v>
      </c>
      <c r="L15713" s="73">
        <v>425.43079169230765</v>
      </c>
    </row>
    <row r="15714" spans="1:12" x14ac:dyDescent="0.35">
      <c r="A15714" s="1" t="s">
        <v>26299</v>
      </c>
      <c r="B15714" t="s">
        <v>1571</v>
      </c>
      <c r="C15714" t="s">
        <v>34</v>
      </c>
      <c r="D15714" t="s">
        <v>35</v>
      </c>
      <c r="E15714">
        <v>1</v>
      </c>
      <c r="F15714" s="2">
        <v>27006.21</v>
      </c>
      <c r="G15714" s="3">
        <v>68813</v>
      </c>
      <c r="H15714" s="3">
        <v>270.06209999999999</v>
      </c>
      <c r="I15714" s="3">
        <v>1269.29187</v>
      </c>
      <c r="J15714" s="3">
        <v>28545.563969999999</v>
      </c>
      <c r="K15714" s="4">
        <v>0.35</v>
      </c>
      <c r="L15714" s="73">
        <v>51821.177668615383</v>
      </c>
    </row>
    <row r="15715" spans="1:12" x14ac:dyDescent="0.35">
      <c r="A15715" s="1" t="s">
        <v>26300</v>
      </c>
      <c r="B15715" t="s">
        <v>16904</v>
      </c>
      <c r="C15715" t="s">
        <v>26</v>
      </c>
      <c r="D15715" t="s">
        <v>27</v>
      </c>
      <c r="E15715">
        <v>1</v>
      </c>
      <c r="F15715" s="2">
        <v>1222.6500000000001</v>
      </c>
      <c r="G15715" s="3">
        <v>2672.18</v>
      </c>
      <c r="H15715" s="3">
        <v>12.226500000000001</v>
      </c>
      <c r="I15715" s="3">
        <v>57.464550000000003</v>
      </c>
      <c r="J15715" s="3">
        <v>1292.34105</v>
      </c>
      <c r="K15715" s="4">
        <v>0.35</v>
      </c>
      <c r="L15715" s="73">
        <v>2346.0960599999999</v>
      </c>
    </row>
    <row r="15716" spans="1:12" x14ac:dyDescent="0.35">
      <c r="A15716" s="1" t="s">
        <v>26301</v>
      </c>
      <c r="B15716" t="s">
        <v>26302</v>
      </c>
      <c r="C15716" t="s">
        <v>21</v>
      </c>
      <c r="D15716" t="s">
        <v>22</v>
      </c>
      <c r="E15716">
        <v>1</v>
      </c>
      <c r="F15716" s="2">
        <v>5</v>
      </c>
      <c r="G15716" s="3">
        <v>24</v>
      </c>
      <c r="H15716" s="3">
        <v>0.05</v>
      </c>
      <c r="I15716" s="3">
        <v>0.23499999999999999</v>
      </c>
      <c r="J15716" s="3">
        <v>5.2850000000000001</v>
      </c>
      <c r="K15716" s="4">
        <v>0.34999999999999992</v>
      </c>
      <c r="L15716" s="73">
        <v>9.5943076923076909</v>
      </c>
    </row>
    <row r="15717" spans="1:12" x14ac:dyDescent="0.35">
      <c r="A15717" s="1" t="s">
        <v>26303</v>
      </c>
      <c r="B15717" t="s">
        <v>23364</v>
      </c>
      <c r="C15717" t="s">
        <v>13</v>
      </c>
      <c r="D15717" t="s">
        <v>14</v>
      </c>
      <c r="E15717">
        <v>1</v>
      </c>
      <c r="F15717" s="2">
        <v>1294.44</v>
      </c>
      <c r="G15717" s="3">
        <v>2592</v>
      </c>
      <c r="H15717" s="3">
        <v>12.944400000000002</v>
      </c>
      <c r="I15717" s="3">
        <v>60.838680000000004</v>
      </c>
      <c r="J15717" s="3">
        <v>1368.2230800000002</v>
      </c>
      <c r="K15717" s="4">
        <v>0.35000000000000003</v>
      </c>
      <c r="L15717" s="73">
        <v>2483.8511298461544</v>
      </c>
    </row>
    <row r="15718" spans="1:12" x14ac:dyDescent="0.35">
      <c r="A15718" s="1" t="s">
        <v>26304</v>
      </c>
      <c r="B15718" t="s">
        <v>26305</v>
      </c>
      <c r="C15718" t="s">
        <v>363</v>
      </c>
      <c r="D15718" t="s">
        <v>364</v>
      </c>
      <c r="E15718">
        <v>1</v>
      </c>
      <c r="F15718" s="2">
        <v>974.38</v>
      </c>
      <c r="G15718" s="3">
        <v>1951</v>
      </c>
      <c r="H15718" s="3">
        <v>9.7438000000000002</v>
      </c>
      <c r="I15718" s="3">
        <v>45.795859999999998</v>
      </c>
      <c r="J15718" s="3">
        <v>1029.91966</v>
      </c>
      <c r="K15718" s="4">
        <v>0.35</v>
      </c>
      <c r="L15718" s="73">
        <v>1869.7003058461539</v>
      </c>
    </row>
    <row r="15719" spans="1:12" x14ac:dyDescent="0.35">
      <c r="A15719" s="1" t="s">
        <v>26306</v>
      </c>
      <c r="B15719" t="s">
        <v>26307</v>
      </c>
      <c r="C15719" t="s">
        <v>363</v>
      </c>
      <c r="D15719" t="s">
        <v>364</v>
      </c>
      <c r="E15719">
        <v>1</v>
      </c>
      <c r="F15719" s="2">
        <v>1626.1</v>
      </c>
      <c r="G15719" s="3">
        <v>1747</v>
      </c>
      <c r="H15719" s="3">
        <v>16.260999999999999</v>
      </c>
      <c r="I15719" s="3">
        <v>76.426699999999997</v>
      </c>
      <c r="J15719" s="3">
        <v>1718.7876999999999</v>
      </c>
      <c r="K15719" s="4">
        <v>0.35000000000000003</v>
      </c>
      <c r="L15719" s="73">
        <v>3120.2607476923076</v>
      </c>
    </row>
    <row r="15720" spans="1:12" x14ac:dyDescent="0.35">
      <c r="A15720" s="1" t="s">
        <v>26308</v>
      </c>
      <c r="B15720" t="s">
        <v>26309</v>
      </c>
      <c r="C15720" t="s">
        <v>34</v>
      </c>
      <c r="D15720" t="s">
        <v>35</v>
      </c>
      <c r="E15720">
        <v>1</v>
      </c>
      <c r="F15720" s="2">
        <v>0.14399999999999999</v>
      </c>
      <c r="G15720" s="3">
        <v>1</v>
      </c>
      <c r="H15720" s="3">
        <v>1.4399999999999999E-3</v>
      </c>
      <c r="I15720" s="3">
        <v>6.7679999999999997E-3</v>
      </c>
      <c r="J15720" s="3">
        <v>0.15220799999999998</v>
      </c>
      <c r="K15720" s="4">
        <v>0.35</v>
      </c>
      <c r="L15720" s="73">
        <v>0.2763160615384615</v>
      </c>
    </row>
    <row r="15721" spans="1:12" x14ac:dyDescent="0.35">
      <c r="A15721" s="1" t="s">
        <v>26310</v>
      </c>
      <c r="B15721" t="s">
        <v>26311</v>
      </c>
      <c r="C15721" t="s">
        <v>363</v>
      </c>
      <c r="D15721" t="s">
        <v>364</v>
      </c>
      <c r="E15721">
        <v>1</v>
      </c>
      <c r="F15721" s="2">
        <v>2919.95</v>
      </c>
      <c r="G15721" s="3">
        <v>5840</v>
      </c>
      <c r="H15721" s="3">
        <v>29.1995</v>
      </c>
      <c r="I15721" s="3">
        <v>137.23765</v>
      </c>
      <c r="J15721" s="3">
        <v>3086.38715</v>
      </c>
      <c r="K15721" s="4">
        <v>0.35</v>
      </c>
      <c r="L15721" s="73">
        <v>5602.9797492307689</v>
      </c>
    </row>
    <row r="15722" spans="1:12" x14ac:dyDescent="0.35">
      <c r="A15722" s="1" t="s">
        <v>26312</v>
      </c>
      <c r="B15722" t="s">
        <v>26313</v>
      </c>
      <c r="C15722" t="s">
        <v>26</v>
      </c>
      <c r="D15722" t="s">
        <v>27</v>
      </c>
      <c r="E15722">
        <v>1</v>
      </c>
      <c r="F15722" s="2">
        <v>39.340000000000003</v>
      </c>
      <c r="G15722" s="3">
        <v>81</v>
      </c>
      <c r="H15722" s="3">
        <v>0.39340000000000003</v>
      </c>
      <c r="I15722" s="3">
        <v>1.8489800000000001</v>
      </c>
      <c r="J15722" s="3">
        <v>41.582380000000001</v>
      </c>
      <c r="K15722" s="4">
        <v>0.35</v>
      </c>
      <c r="L15722" s="73">
        <v>75.488012923076923</v>
      </c>
    </row>
    <row r="15723" spans="1:12" x14ac:dyDescent="0.35">
      <c r="A15723" s="1" t="s">
        <v>26314</v>
      </c>
      <c r="B15723" t="s">
        <v>19890</v>
      </c>
      <c r="C15723" t="s">
        <v>363</v>
      </c>
      <c r="D15723" t="s">
        <v>364</v>
      </c>
      <c r="E15723">
        <v>1</v>
      </c>
      <c r="F15723" s="2">
        <v>206.88</v>
      </c>
      <c r="G15723" s="3">
        <v>407</v>
      </c>
      <c r="H15723" s="3">
        <v>2.0688</v>
      </c>
      <c r="I15723" s="3">
        <v>9.7233599999999996</v>
      </c>
      <c r="J15723" s="3">
        <v>218.67216000000002</v>
      </c>
      <c r="K15723" s="4">
        <v>0.34999999999999992</v>
      </c>
      <c r="L15723" s="73">
        <v>396.9740750769231</v>
      </c>
    </row>
    <row r="15724" spans="1:12" x14ac:dyDescent="0.35">
      <c r="A15724" s="1" t="s">
        <v>26315</v>
      </c>
      <c r="B15724" t="s">
        <v>18016</v>
      </c>
      <c r="C15724" t="s">
        <v>363</v>
      </c>
      <c r="D15724" t="s">
        <v>364</v>
      </c>
      <c r="E15724">
        <v>1</v>
      </c>
      <c r="F15724" s="2">
        <v>1970.64</v>
      </c>
      <c r="G15724" s="3">
        <v>4306.97</v>
      </c>
      <c r="H15724" s="3">
        <v>19.706400000000002</v>
      </c>
      <c r="I15724" s="3">
        <v>92.620080000000002</v>
      </c>
      <c r="J15724" s="3">
        <v>2082.96648</v>
      </c>
      <c r="K15724" s="4">
        <v>0.35</v>
      </c>
      <c r="L15724" s="73">
        <v>3781.3853021538462</v>
      </c>
    </row>
    <row r="15725" spans="1:12" x14ac:dyDescent="0.35">
      <c r="A15725" s="1" t="s">
        <v>26316</v>
      </c>
      <c r="B15725" t="s">
        <v>26317</v>
      </c>
      <c r="C15725" t="s">
        <v>363</v>
      </c>
      <c r="D15725" t="s">
        <v>364</v>
      </c>
      <c r="E15725">
        <v>1</v>
      </c>
      <c r="F15725" s="2">
        <v>255.77</v>
      </c>
      <c r="G15725" s="3">
        <v>482</v>
      </c>
      <c r="H15725" s="3">
        <v>2.5577000000000001</v>
      </c>
      <c r="I15725" s="3">
        <v>12.021190000000001</v>
      </c>
      <c r="J15725" s="3">
        <v>270.34888999999998</v>
      </c>
      <c r="K15725" s="4">
        <v>0.35</v>
      </c>
      <c r="L15725" s="73">
        <v>490.78721569230765</v>
      </c>
    </row>
    <row r="15726" spans="1:12" x14ac:dyDescent="0.35">
      <c r="A15726" s="1" t="s">
        <v>26318</v>
      </c>
      <c r="B15726" t="s">
        <v>26319</v>
      </c>
      <c r="C15726" t="s">
        <v>363</v>
      </c>
      <c r="D15726" t="s">
        <v>364</v>
      </c>
      <c r="E15726">
        <v>1</v>
      </c>
      <c r="F15726" s="2">
        <v>100</v>
      </c>
      <c r="G15726" s="3">
        <v>238.66</v>
      </c>
      <c r="H15726" s="3">
        <v>1</v>
      </c>
      <c r="I15726" s="3">
        <v>4.7</v>
      </c>
      <c r="J15726" s="3">
        <v>105.7</v>
      </c>
      <c r="K15726" s="4">
        <v>0.35</v>
      </c>
      <c r="L15726" s="73">
        <v>191.88615384615383</v>
      </c>
    </row>
    <row r="15727" spans="1:12" x14ac:dyDescent="0.35">
      <c r="A15727" s="1" t="s">
        <v>26320</v>
      </c>
      <c r="B15727" t="s">
        <v>13681</v>
      </c>
      <c r="C15727" t="s">
        <v>34</v>
      </c>
      <c r="D15727" t="s">
        <v>35</v>
      </c>
      <c r="E15727">
        <v>1</v>
      </c>
      <c r="F15727" s="2">
        <v>171.19</v>
      </c>
      <c r="G15727" s="3">
        <v>245.28</v>
      </c>
      <c r="H15727" s="3">
        <v>1.7119</v>
      </c>
      <c r="I15727" s="3">
        <v>8.0459300000000002</v>
      </c>
      <c r="J15727" s="3">
        <v>180.94783000000001</v>
      </c>
      <c r="K15727" s="4">
        <v>0.35</v>
      </c>
      <c r="L15727" s="73">
        <v>328.4899067692308</v>
      </c>
    </row>
    <row r="15728" spans="1:12" x14ac:dyDescent="0.35">
      <c r="A15728" s="1" t="s">
        <v>26321</v>
      </c>
      <c r="B15728" t="s">
        <v>21526</v>
      </c>
      <c r="C15728" t="s">
        <v>34</v>
      </c>
      <c r="D15728" t="s">
        <v>35</v>
      </c>
      <c r="E15728">
        <v>1</v>
      </c>
      <c r="F15728" s="2">
        <v>7900.2</v>
      </c>
      <c r="G15728" s="3">
        <v>21942</v>
      </c>
      <c r="H15728" s="3">
        <v>79.001999999999995</v>
      </c>
      <c r="I15728" s="3">
        <v>371.30939999999998</v>
      </c>
      <c r="J15728" s="3">
        <v>8350.5113999999994</v>
      </c>
      <c r="K15728" s="4">
        <v>0.35</v>
      </c>
      <c r="L15728" s="73">
        <v>15159.389926153844</v>
      </c>
    </row>
    <row r="15729" spans="1:12" x14ac:dyDescent="0.35">
      <c r="A15729" s="1" t="s">
        <v>26322</v>
      </c>
      <c r="B15729" t="s">
        <v>26323</v>
      </c>
      <c r="C15729" t="s">
        <v>363</v>
      </c>
      <c r="D15729" t="s">
        <v>364</v>
      </c>
      <c r="E15729">
        <v>1</v>
      </c>
      <c r="F15729" s="2">
        <v>62.5</v>
      </c>
      <c r="G15729" s="3">
        <v>90</v>
      </c>
      <c r="H15729" s="3">
        <v>0.625</v>
      </c>
      <c r="I15729" s="3">
        <v>2.9375</v>
      </c>
      <c r="J15729" s="3">
        <v>66.0625</v>
      </c>
      <c r="K15729" s="4">
        <v>0.35000000000000003</v>
      </c>
      <c r="L15729" s="73">
        <v>119.92884615384615</v>
      </c>
    </row>
    <row r="15730" spans="1:12" x14ac:dyDescent="0.35">
      <c r="A15730" s="1" t="s">
        <v>26324</v>
      </c>
      <c r="B15730" t="s">
        <v>19815</v>
      </c>
      <c r="C15730" t="s">
        <v>34</v>
      </c>
      <c r="D15730" t="s">
        <v>35</v>
      </c>
      <c r="E15730">
        <v>1</v>
      </c>
      <c r="F15730" s="2">
        <v>20388.78</v>
      </c>
      <c r="G15730" s="3">
        <v>44661</v>
      </c>
      <c r="H15730" s="3">
        <v>203.8878</v>
      </c>
      <c r="I15730" s="3">
        <v>958.27265999999997</v>
      </c>
      <c r="J15730" s="3">
        <v>21550.940459999998</v>
      </c>
      <c r="K15730" s="4">
        <v>0.35</v>
      </c>
      <c r="L15730" s="73">
        <v>39123.24575815384</v>
      </c>
    </row>
    <row r="15731" spans="1:12" x14ac:dyDescent="0.35">
      <c r="A15731" s="1" t="s">
        <v>26325</v>
      </c>
      <c r="B15731" t="s">
        <v>26326</v>
      </c>
      <c r="C15731" t="s">
        <v>363</v>
      </c>
      <c r="D15731" t="s">
        <v>364</v>
      </c>
      <c r="E15731">
        <v>1</v>
      </c>
      <c r="F15731" s="2">
        <v>220.98</v>
      </c>
      <c r="G15731" s="3">
        <v>443</v>
      </c>
      <c r="H15731" s="3">
        <v>2.2098</v>
      </c>
      <c r="I15731" s="3">
        <v>10.386059999999999</v>
      </c>
      <c r="J15731" s="3">
        <v>233.57585999999998</v>
      </c>
      <c r="K15731" s="4">
        <v>0.35000000000000003</v>
      </c>
      <c r="L15731" s="73">
        <v>424.03002276923075</v>
      </c>
    </row>
    <row r="15732" spans="1:12" x14ac:dyDescent="0.35">
      <c r="A15732" s="1" t="s">
        <v>26327</v>
      </c>
      <c r="B15732" t="s">
        <v>26328</v>
      </c>
      <c r="C15732" t="s">
        <v>46</v>
      </c>
      <c r="D15732" t="s">
        <v>47</v>
      </c>
      <c r="E15732">
        <v>1</v>
      </c>
      <c r="F15732" s="2">
        <v>100</v>
      </c>
      <c r="G15732" s="3">
        <v>236</v>
      </c>
      <c r="H15732" s="3">
        <v>1</v>
      </c>
      <c r="I15732" s="3">
        <v>4.7</v>
      </c>
      <c r="J15732" s="3">
        <v>105.7</v>
      </c>
      <c r="K15732" s="4">
        <v>0.35</v>
      </c>
      <c r="L15732" s="73">
        <v>191.88615384615383</v>
      </c>
    </row>
    <row r="15733" spans="1:12" x14ac:dyDescent="0.35">
      <c r="A15733" s="1" t="s">
        <v>26329</v>
      </c>
      <c r="B15733" t="s">
        <v>26330</v>
      </c>
      <c r="C15733" t="s">
        <v>34</v>
      </c>
      <c r="D15733" t="s">
        <v>35</v>
      </c>
      <c r="E15733">
        <v>1</v>
      </c>
      <c r="F15733" s="2">
        <v>132.89869999999999</v>
      </c>
      <c r="G15733" s="3">
        <v>335</v>
      </c>
      <c r="H15733" s="3">
        <v>1.3289869999999999</v>
      </c>
      <c r="I15733" s="3">
        <v>6.2462388999999998</v>
      </c>
      <c r="J15733" s="3">
        <v>140.47392590000001</v>
      </c>
      <c r="K15733" s="4">
        <v>0.35</v>
      </c>
      <c r="L15733" s="73">
        <v>255.01420394153848</v>
      </c>
    </row>
    <row r="15734" spans="1:12" x14ac:dyDescent="0.35">
      <c r="A15734" s="1" t="s">
        <v>26331</v>
      </c>
      <c r="B15734" t="s">
        <v>21167</v>
      </c>
      <c r="C15734" t="s">
        <v>13</v>
      </c>
      <c r="D15734" t="s">
        <v>14</v>
      </c>
      <c r="E15734">
        <v>1</v>
      </c>
      <c r="F15734" s="2">
        <v>476.28</v>
      </c>
      <c r="G15734" s="3">
        <v>953</v>
      </c>
      <c r="H15734" s="3">
        <v>4.7627999999999995</v>
      </c>
      <c r="I15734" s="3">
        <v>22.385159999999999</v>
      </c>
      <c r="J15734" s="3">
        <v>503.42795999999998</v>
      </c>
      <c r="K15734" s="4">
        <v>0.35000000000000003</v>
      </c>
      <c r="L15734" s="73">
        <v>913.91537353846149</v>
      </c>
    </row>
    <row r="15735" spans="1:12" x14ac:dyDescent="0.35">
      <c r="A15735" s="1" t="s">
        <v>26332</v>
      </c>
      <c r="B15735" t="s">
        <v>26333</v>
      </c>
      <c r="C15735" t="s">
        <v>26</v>
      </c>
      <c r="D15735" t="s">
        <v>27</v>
      </c>
      <c r="E15735">
        <v>1</v>
      </c>
      <c r="F15735" s="2">
        <v>1970</v>
      </c>
      <c r="G15735" s="3">
        <v>122</v>
      </c>
      <c r="H15735" s="3">
        <v>19.7</v>
      </c>
      <c r="I15735" s="3">
        <v>92.59</v>
      </c>
      <c r="J15735" s="3">
        <v>2082.29</v>
      </c>
      <c r="K15735" s="4">
        <v>0.34999999999999992</v>
      </c>
      <c r="L15735" s="73">
        <v>3780.1572307692304</v>
      </c>
    </row>
    <row r="15736" spans="1:12" x14ac:dyDescent="0.35">
      <c r="A15736" s="1" t="s">
        <v>26334</v>
      </c>
      <c r="B15736" t="s">
        <v>26335</v>
      </c>
      <c r="C15736" t="s">
        <v>34</v>
      </c>
      <c r="D15736" t="s">
        <v>35</v>
      </c>
      <c r="E15736">
        <v>1</v>
      </c>
      <c r="F15736" s="2">
        <v>132.76</v>
      </c>
      <c r="G15736" s="3">
        <v>336.33600000000001</v>
      </c>
      <c r="H15736" s="3">
        <v>1.3275999999999999</v>
      </c>
      <c r="I15736" s="3">
        <v>6.2397199999999993</v>
      </c>
      <c r="J15736" s="3">
        <v>140.32731999999999</v>
      </c>
      <c r="K15736" s="4">
        <v>0.34999999999999992</v>
      </c>
      <c r="L15736" s="73">
        <v>254.74805784615381</v>
      </c>
    </row>
    <row r="15737" spans="1:12" x14ac:dyDescent="0.35">
      <c r="A15737" s="1" t="s">
        <v>26336</v>
      </c>
      <c r="B15737" t="s">
        <v>26337</v>
      </c>
      <c r="C15737" t="s">
        <v>13</v>
      </c>
      <c r="D15737" t="s">
        <v>14</v>
      </c>
      <c r="E15737">
        <v>1</v>
      </c>
      <c r="F15737" s="2">
        <v>3094.56</v>
      </c>
      <c r="G15737" s="3">
        <v>5647</v>
      </c>
      <c r="H15737" s="3">
        <v>30.945599999999999</v>
      </c>
      <c r="I15737" s="3">
        <v>145.44432</v>
      </c>
      <c r="J15737" s="3">
        <v>3270.94992</v>
      </c>
      <c r="K15737" s="4">
        <v>0.35000000000000003</v>
      </c>
      <c r="L15737" s="73">
        <v>5938.032162461539</v>
      </c>
    </row>
    <row r="15738" spans="1:12" x14ac:dyDescent="0.35">
      <c r="A15738" s="1" t="s">
        <v>26338</v>
      </c>
      <c r="B15738" t="s">
        <v>26339</v>
      </c>
      <c r="C15738" t="s">
        <v>363</v>
      </c>
      <c r="D15738" t="s">
        <v>364</v>
      </c>
      <c r="E15738">
        <v>1</v>
      </c>
      <c r="F15738" s="2">
        <v>5801.95</v>
      </c>
      <c r="G15738" s="3">
        <v>11612</v>
      </c>
      <c r="H15738" s="3">
        <v>58.019500000000001</v>
      </c>
      <c r="I15738" s="3">
        <v>272.69164999999998</v>
      </c>
      <c r="J15738" s="3">
        <v>6132.6611499999999</v>
      </c>
      <c r="K15738" s="4">
        <v>0.35</v>
      </c>
      <c r="L15738" s="73">
        <v>11133.138703076922</v>
      </c>
    </row>
    <row r="15739" spans="1:12" x14ac:dyDescent="0.35">
      <c r="A15739" s="1" t="s">
        <v>26340</v>
      </c>
      <c r="B15739" t="s">
        <v>26341</v>
      </c>
      <c r="C15739" t="s">
        <v>363</v>
      </c>
      <c r="D15739" t="s">
        <v>364</v>
      </c>
      <c r="E15739">
        <v>1</v>
      </c>
      <c r="F15739" s="2">
        <v>41.21</v>
      </c>
      <c r="G15739" s="3">
        <v>65</v>
      </c>
      <c r="H15739" s="3">
        <v>0.41210000000000002</v>
      </c>
      <c r="I15739" s="3">
        <v>1.9368700000000001</v>
      </c>
      <c r="J15739" s="3">
        <v>43.558970000000002</v>
      </c>
      <c r="K15739" s="4">
        <v>0.35</v>
      </c>
      <c r="L15739" s="73">
        <v>79.076284000000001</v>
      </c>
    </row>
    <row r="15740" spans="1:12" x14ac:dyDescent="0.35">
      <c r="A15740" s="1" t="s">
        <v>26342</v>
      </c>
      <c r="B15740" t="s">
        <v>26343</v>
      </c>
      <c r="C15740" t="s">
        <v>363</v>
      </c>
      <c r="D15740" t="s">
        <v>364</v>
      </c>
      <c r="E15740">
        <v>1</v>
      </c>
      <c r="F15740" s="2">
        <v>42.480899999999998</v>
      </c>
      <c r="G15740" s="3">
        <v>97</v>
      </c>
      <c r="H15740" s="3">
        <v>0.42480899999999999</v>
      </c>
      <c r="I15740" s="3">
        <v>1.9966022999999999</v>
      </c>
      <c r="J15740" s="3">
        <v>44.902311300000001</v>
      </c>
      <c r="K15740" s="4">
        <v>0.35</v>
      </c>
      <c r="L15740" s="73">
        <v>81.514965129230774</v>
      </c>
    </row>
    <row r="15741" spans="1:12" x14ac:dyDescent="0.35">
      <c r="A15741" s="1" t="s">
        <v>26344</v>
      </c>
      <c r="B15741" t="s">
        <v>26345</v>
      </c>
      <c r="C15741" t="s">
        <v>26</v>
      </c>
      <c r="D15741" t="s">
        <v>27</v>
      </c>
      <c r="E15741">
        <v>1</v>
      </c>
      <c r="F15741" s="2">
        <v>407.53</v>
      </c>
      <c r="G15741" s="3">
        <v>827</v>
      </c>
      <c r="H15741" s="3">
        <v>4.0752999999999995</v>
      </c>
      <c r="I15741" s="3">
        <v>19.15391</v>
      </c>
      <c r="J15741" s="3">
        <v>430.75921</v>
      </c>
      <c r="K15741" s="4">
        <v>0.35000000000000003</v>
      </c>
      <c r="L15741" s="73">
        <v>781.99364276923075</v>
      </c>
    </row>
    <row r="15742" spans="1:12" x14ac:dyDescent="0.35">
      <c r="A15742" s="1" t="s">
        <v>26346</v>
      </c>
      <c r="B15742" t="s">
        <v>20313</v>
      </c>
      <c r="C15742" t="s">
        <v>363</v>
      </c>
      <c r="D15742" t="s">
        <v>364</v>
      </c>
      <c r="E15742">
        <v>1</v>
      </c>
      <c r="F15742" s="2">
        <v>3332.7</v>
      </c>
      <c r="G15742" s="3">
        <v>1887</v>
      </c>
      <c r="H15742" s="3">
        <v>33.326999999999998</v>
      </c>
      <c r="I15742" s="3">
        <v>156.6369</v>
      </c>
      <c r="J15742" s="3">
        <v>3522.6639</v>
      </c>
      <c r="K15742" s="4">
        <v>0.35</v>
      </c>
      <c r="L15742" s="73">
        <v>6394.9898492307693</v>
      </c>
    </row>
    <row r="15743" spans="1:12" x14ac:dyDescent="0.35">
      <c r="A15743" s="1" t="s">
        <v>26347</v>
      </c>
      <c r="B15743" t="s">
        <v>26348</v>
      </c>
      <c r="C15743" t="s">
        <v>363</v>
      </c>
      <c r="D15743" t="s">
        <v>364</v>
      </c>
      <c r="E15743">
        <v>1</v>
      </c>
      <c r="F15743" s="2">
        <v>8892.9500000000007</v>
      </c>
      <c r="G15743" s="3">
        <v>17803</v>
      </c>
      <c r="H15743" s="3">
        <v>88.929500000000004</v>
      </c>
      <c r="I15743" s="3">
        <v>417.96865000000003</v>
      </c>
      <c r="J15743" s="3">
        <v>9399.8481500000016</v>
      </c>
      <c r="K15743" s="4">
        <v>0.34999999999999992</v>
      </c>
      <c r="L15743" s="73">
        <v>17064.339718461539</v>
      </c>
    </row>
    <row r="15744" spans="1:12" x14ac:dyDescent="0.35">
      <c r="A15744" s="1" t="s">
        <v>26349</v>
      </c>
      <c r="B15744" t="s">
        <v>26350</v>
      </c>
      <c r="C15744" t="s">
        <v>363</v>
      </c>
      <c r="D15744" t="s">
        <v>364</v>
      </c>
      <c r="E15744">
        <v>1</v>
      </c>
      <c r="F15744" s="2">
        <v>634.08500000000004</v>
      </c>
      <c r="G15744" s="3">
        <v>1308</v>
      </c>
      <c r="H15744" s="3">
        <v>6.3408500000000005</v>
      </c>
      <c r="I15744" s="3">
        <v>29.801995000000002</v>
      </c>
      <c r="J15744" s="3">
        <v>670.22784500000012</v>
      </c>
      <c r="K15744" s="4">
        <v>0.35</v>
      </c>
      <c r="L15744" s="73">
        <v>1216.7213186153849</v>
      </c>
    </row>
    <row r="15745" spans="1:12" x14ac:dyDescent="0.35">
      <c r="A15745" s="1" t="s">
        <v>26351</v>
      </c>
      <c r="B15745" t="s">
        <v>24461</v>
      </c>
      <c r="C15745" t="s">
        <v>363</v>
      </c>
      <c r="D15745" t="s">
        <v>364</v>
      </c>
      <c r="E15745">
        <v>1</v>
      </c>
      <c r="F15745" s="2">
        <v>1975.13</v>
      </c>
      <c r="G15745" s="3">
        <v>65</v>
      </c>
      <c r="H15745" s="3">
        <v>19.751300000000001</v>
      </c>
      <c r="I15745" s="3">
        <v>92.83111000000001</v>
      </c>
      <c r="J15745" s="3">
        <v>2087.7124100000001</v>
      </c>
      <c r="K15745" s="4">
        <v>0.35000000000000003</v>
      </c>
      <c r="L15745" s="73">
        <v>3790.0009904615385</v>
      </c>
    </row>
    <row r="15746" spans="1:12" x14ac:dyDescent="0.35">
      <c r="A15746" s="1" t="s">
        <v>26352</v>
      </c>
      <c r="B15746" t="s">
        <v>4199</v>
      </c>
      <c r="C15746" t="s">
        <v>34</v>
      </c>
      <c r="D15746" t="s">
        <v>35</v>
      </c>
      <c r="E15746">
        <v>1</v>
      </c>
      <c r="F15746" s="2">
        <v>6789.42</v>
      </c>
      <c r="G15746" s="3">
        <v>18855</v>
      </c>
      <c r="H15746" s="3">
        <v>67.894199999999998</v>
      </c>
      <c r="I15746" s="3">
        <v>319.10273999999998</v>
      </c>
      <c r="J15746" s="3">
        <v>7176.4169400000001</v>
      </c>
      <c r="K15746" s="4">
        <v>0.35</v>
      </c>
      <c r="L15746" s="73">
        <v>13027.956906461539</v>
      </c>
    </row>
    <row r="15747" spans="1:12" x14ac:dyDescent="0.35">
      <c r="A15747" s="1" t="s">
        <v>26353</v>
      </c>
      <c r="B15747" t="s">
        <v>19736</v>
      </c>
      <c r="C15747" t="s">
        <v>34</v>
      </c>
      <c r="D15747" t="s">
        <v>35</v>
      </c>
      <c r="E15747">
        <v>1</v>
      </c>
      <c r="F15747" s="2">
        <v>22241.14</v>
      </c>
      <c r="G15747" s="3">
        <v>61776</v>
      </c>
      <c r="H15747" s="3">
        <v>222.41139999999999</v>
      </c>
      <c r="I15747" s="3">
        <v>1045.33358</v>
      </c>
      <c r="J15747" s="3">
        <v>23508.884979999999</v>
      </c>
      <c r="K15747" s="4">
        <v>0.35000000000000003</v>
      </c>
      <c r="L15747" s="73">
        <v>42677.668117538458</v>
      </c>
    </row>
    <row r="15748" spans="1:12" x14ac:dyDescent="0.35">
      <c r="A15748" s="1" t="s">
        <v>26354</v>
      </c>
      <c r="B15748" t="s">
        <v>26355</v>
      </c>
      <c r="C15748" t="s">
        <v>13</v>
      </c>
      <c r="D15748" t="s">
        <v>14</v>
      </c>
      <c r="E15748">
        <v>1</v>
      </c>
      <c r="F15748" s="2">
        <v>208.32</v>
      </c>
      <c r="G15748" s="3">
        <v>416</v>
      </c>
      <c r="H15748" s="3">
        <v>2.0832000000000002</v>
      </c>
      <c r="I15748" s="3">
        <v>9.7910399999999989</v>
      </c>
      <c r="J15748" s="3">
        <v>220.19424000000001</v>
      </c>
      <c r="K15748" s="4">
        <v>0.35</v>
      </c>
      <c r="L15748" s="73">
        <v>399.73723569230771</v>
      </c>
    </row>
    <row r="15749" spans="1:12" x14ac:dyDescent="0.35">
      <c r="A15749" s="1" t="s">
        <v>26356</v>
      </c>
      <c r="B15749" t="s">
        <v>1571</v>
      </c>
      <c r="C15749" t="s">
        <v>34</v>
      </c>
      <c r="D15749" t="s">
        <v>35</v>
      </c>
      <c r="E15749">
        <v>1</v>
      </c>
      <c r="F15749" s="2">
        <v>22864.84</v>
      </c>
      <c r="G15749" s="3">
        <v>63510</v>
      </c>
      <c r="H15749" s="3">
        <v>228.64840000000001</v>
      </c>
      <c r="I15749" s="3">
        <v>1074.6474800000001</v>
      </c>
      <c r="J15749" s="3">
        <v>24168.135879999998</v>
      </c>
      <c r="K15749" s="4">
        <v>0.34999999999999992</v>
      </c>
      <c r="L15749" s="73">
        <v>43874.462059076912</v>
      </c>
    </row>
    <row r="15750" spans="1:12" x14ac:dyDescent="0.35">
      <c r="A15750" s="1" t="s">
        <v>26357</v>
      </c>
      <c r="B15750" t="s">
        <v>26358</v>
      </c>
      <c r="C15750" t="s">
        <v>26</v>
      </c>
      <c r="D15750" t="s">
        <v>27</v>
      </c>
      <c r="E15750">
        <v>1</v>
      </c>
      <c r="F15750" s="2">
        <v>4085</v>
      </c>
      <c r="G15750" s="3">
        <v>8295</v>
      </c>
      <c r="H15750" s="3">
        <v>40.85</v>
      </c>
      <c r="I15750" s="3">
        <v>191.995</v>
      </c>
      <c r="J15750" s="3">
        <v>4317.8450000000003</v>
      </c>
      <c r="K15750" s="4">
        <v>0.35000000000000003</v>
      </c>
      <c r="L15750" s="73">
        <v>7838.549384615385</v>
      </c>
    </row>
    <row r="15751" spans="1:12" x14ac:dyDescent="0.35">
      <c r="A15751" s="1" t="s">
        <v>26359</v>
      </c>
      <c r="B15751" t="s">
        <v>26360</v>
      </c>
      <c r="C15751" t="s">
        <v>363</v>
      </c>
      <c r="D15751" t="s">
        <v>364</v>
      </c>
      <c r="E15751">
        <v>1</v>
      </c>
      <c r="F15751" s="2">
        <v>30.911999999999999</v>
      </c>
      <c r="G15751" s="3">
        <v>67.56</v>
      </c>
      <c r="H15751" s="3">
        <v>0.30912000000000001</v>
      </c>
      <c r="I15751" s="3">
        <v>1.4528639999999999</v>
      </c>
      <c r="J15751" s="3">
        <v>32.673983999999997</v>
      </c>
      <c r="K15751" s="4">
        <v>0.35000000000000003</v>
      </c>
      <c r="L15751" s="73">
        <v>59.315847876923073</v>
      </c>
    </row>
    <row r="15752" spans="1:12" x14ac:dyDescent="0.35">
      <c r="A15752" s="1" t="s">
        <v>26361</v>
      </c>
      <c r="B15752" t="s">
        <v>26362</v>
      </c>
      <c r="C15752" t="s">
        <v>363</v>
      </c>
      <c r="D15752" t="s">
        <v>364</v>
      </c>
      <c r="E15752">
        <v>1</v>
      </c>
      <c r="F15752" s="2">
        <v>1627.72</v>
      </c>
      <c r="G15752" s="3">
        <v>3306.76</v>
      </c>
      <c r="H15752" s="3">
        <v>16.277200000000001</v>
      </c>
      <c r="I15752" s="3">
        <v>76.502840000000006</v>
      </c>
      <c r="J15752" s="3">
        <v>1720.5000400000001</v>
      </c>
      <c r="K15752" s="4">
        <v>0.35</v>
      </c>
      <c r="L15752" s="73">
        <v>3123.3693033846157</v>
      </c>
    </row>
    <row r="15753" spans="1:12" x14ac:dyDescent="0.35">
      <c r="A15753" s="1" t="s">
        <v>26363</v>
      </c>
      <c r="B15753" t="s">
        <v>26298</v>
      </c>
      <c r="C15753" t="s">
        <v>34</v>
      </c>
      <c r="D15753" t="s">
        <v>35</v>
      </c>
      <c r="E15753">
        <v>1</v>
      </c>
      <c r="F15753" s="2">
        <v>221.71</v>
      </c>
      <c r="G15753" s="3">
        <v>542.70719999999994</v>
      </c>
      <c r="H15753" s="3">
        <v>2.2171000000000003</v>
      </c>
      <c r="I15753" s="3">
        <v>10.42037</v>
      </c>
      <c r="J15753" s="3">
        <v>234.34746999999999</v>
      </c>
      <c r="K15753" s="4">
        <v>0.35</v>
      </c>
      <c r="L15753" s="73">
        <v>425.43079169230765</v>
      </c>
    </row>
    <row r="15754" spans="1:12" x14ac:dyDescent="0.35">
      <c r="A15754" s="1" t="s">
        <v>26364</v>
      </c>
      <c r="B15754" t="s">
        <v>26365</v>
      </c>
      <c r="C15754" t="s">
        <v>34</v>
      </c>
      <c r="D15754" t="s">
        <v>35</v>
      </c>
      <c r="E15754">
        <v>1</v>
      </c>
      <c r="F15754" s="2">
        <v>37.619999999999997</v>
      </c>
      <c r="G15754" s="3">
        <v>75</v>
      </c>
      <c r="H15754" s="3">
        <v>0.37619999999999998</v>
      </c>
      <c r="I15754" s="3">
        <v>1.7681399999999998</v>
      </c>
      <c r="J15754" s="3">
        <v>39.764339999999997</v>
      </c>
      <c r="K15754" s="4">
        <v>0.35000000000000003</v>
      </c>
      <c r="L15754" s="73">
        <v>72.187571076923078</v>
      </c>
    </row>
    <row r="15755" spans="1:12" x14ac:dyDescent="0.35">
      <c r="A15755" s="1" t="s">
        <v>26366</v>
      </c>
      <c r="B15755" t="s">
        <v>21703</v>
      </c>
      <c r="C15755" t="s">
        <v>34</v>
      </c>
      <c r="D15755" t="s">
        <v>35</v>
      </c>
      <c r="E15755">
        <v>1</v>
      </c>
      <c r="F15755" s="2">
        <v>3409.91</v>
      </c>
      <c r="G15755" s="3">
        <v>10496.516</v>
      </c>
      <c r="H15755" s="3">
        <v>34.0991</v>
      </c>
      <c r="I15755" s="3">
        <v>160.26577</v>
      </c>
      <c r="J15755" s="3">
        <v>3604.2748699999997</v>
      </c>
      <c r="K15755" s="4">
        <v>0.34999999999999992</v>
      </c>
      <c r="L15755" s="73">
        <v>6543.1451486153837</v>
      </c>
    </row>
    <row r="15756" spans="1:12" x14ac:dyDescent="0.35">
      <c r="A15756" s="1" t="s">
        <v>26367</v>
      </c>
      <c r="B15756" t="s">
        <v>20080</v>
      </c>
      <c r="C15756" t="s">
        <v>363</v>
      </c>
      <c r="D15756" t="s">
        <v>364</v>
      </c>
      <c r="E15756">
        <v>1</v>
      </c>
      <c r="F15756" s="2">
        <v>0.51</v>
      </c>
      <c r="G15756" s="3">
        <v>2</v>
      </c>
      <c r="H15756" s="3">
        <v>5.1000000000000004E-3</v>
      </c>
      <c r="I15756" s="3">
        <v>2.3970000000000002E-2</v>
      </c>
      <c r="J15756" s="3">
        <v>0.53907000000000005</v>
      </c>
      <c r="K15756" s="4">
        <v>0.35</v>
      </c>
      <c r="L15756" s="73">
        <v>0.97861938461538467</v>
      </c>
    </row>
    <row r="15757" spans="1:12" x14ac:dyDescent="0.35">
      <c r="A15757" s="1" t="s">
        <v>26368</v>
      </c>
      <c r="B15757" t="s">
        <v>26369</v>
      </c>
      <c r="C15757" t="s">
        <v>21</v>
      </c>
      <c r="D15757" t="s">
        <v>22</v>
      </c>
      <c r="E15757">
        <v>1</v>
      </c>
      <c r="F15757" s="2">
        <v>44</v>
      </c>
      <c r="G15757" s="3">
        <v>127.288</v>
      </c>
      <c r="H15757" s="3">
        <v>0.44</v>
      </c>
      <c r="I15757" s="3">
        <v>2.0680000000000001</v>
      </c>
      <c r="J15757" s="3">
        <v>46.507999999999996</v>
      </c>
      <c r="K15757" s="4">
        <v>0.35</v>
      </c>
      <c r="L15757" s="73">
        <v>84.42990769230768</v>
      </c>
    </row>
    <row r="15758" spans="1:12" x14ac:dyDescent="0.35">
      <c r="A15758" s="1" t="s">
        <v>26370</v>
      </c>
      <c r="B15758" t="s">
        <v>26371</v>
      </c>
      <c r="C15758" t="s">
        <v>363</v>
      </c>
      <c r="D15758" t="s">
        <v>364</v>
      </c>
      <c r="E15758">
        <v>1</v>
      </c>
      <c r="F15758" s="2">
        <v>67.78</v>
      </c>
      <c r="G15758" s="3">
        <v>136</v>
      </c>
      <c r="H15758" s="3">
        <v>0.67780000000000007</v>
      </c>
      <c r="I15758" s="3">
        <v>3.1856599999999999</v>
      </c>
      <c r="J15758" s="3">
        <v>71.643460000000005</v>
      </c>
      <c r="K15758" s="4">
        <v>0.35</v>
      </c>
      <c r="L15758" s="73">
        <v>130.06043507692308</v>
      </c>
    </row>
    <row r="15759" spans="1:12" x14ac:dyDescent="0.35">
      <c r="A15759" s="1" t="s">
        <v>26372</v>
      </c>
      <c r="B15759" t="s">
        <v>20232</v>
      </c>
      <c r="C15759" t="s">
        <v>34</v>
      </c>
      <c r="D15759" t="s">
        <v>35</v>
      </c>
      <c r="E15759">
        <v>1</v>
      </c>
      <c r="F15759" s="2">
        <v>1722.6</v>
      </c>
      <c r="G15759" s="3">
        <v>4471</v>
      </c>
      <c r="H15759" s="3">
        <v>17.225999999999999</v>
      </c>
      <c r="I15759" s="3">
        <v>80.962199999999996</v>
      </c>
      <c r="J15759" s="3">
        <v>1820.7882</v>
      </c>
      <c r="K15759" s="4">
        <v>0.35</v>
      </c>
      <c r="L15759" s="73">
        <v>3305.4308861538461</v>
      </c>
    </row>
    <row r="15760" spans="1:12" x14ac:dyDescent="0.35">
      <c r="A15760" s="1" t="s">
        <v>26373</v>
      </c>
      <c r="B15760" t="s">
        <v>26374</v>
      </c>
      <c r="C15760" t="s">
        <v>363</v>
      </c>
      <c r="D15760" t="s">
        <v>364</v>
      </c>
      <c r="E15760">
        <v>1</v>
      </c>
      <c r="F15760" s="2">
        <v>4.9265999999999996</v>
      </c>
      <c r="G15760" s="3">
        <v>11</v>
      </c>
      <c r="H15760" s="3">
        <v>4.9265999999999997E-2</v>
      </c>
      <c r="I15760" s="3">
        <v>0.23155019999999998</v>
      </c>
      <c r="J15760" s="3">
        <v>5.2074161999999999</v>
      </c>
      <c r="K15760" s="4">
        <v>0.35000000000000003</v>
      </c>
      <c r="L15760" s="73">
        <v>9.4534632553846158</v>
      </c>
    </row>
    <row r="15761" spans="1:12" x14ac:dyDescent="0.35">
      <c r="A15761" s="1">
        <v>444380</v>
      </c>
      <c r="B15761" t="s">
        <v>26375</v>
      </c>
      <c r="C15761" t="s">
        <v>34</v>
      </c>
      <c r="D15761" t="s">
        <v>35</v>
      </c>
      <c r="E15761">
        <v>1</v>
      </c>
      <c r="F15761" s="2">
        <v>0.13800000000000001</v>
      </c>
      <c r="G15761" s="3">
        <v>1</v>
      </c>
      <c r="H15761" s="3">
        <v>1.3800000000000002E-3</v>
      </c>
      <c r="I15761" s="3">
        <v>6.4860000000000004E-3</v>
      </c>
      <c r="J15761" s="3">
        <v>0.145866</v>
      </c>
      <c r="K15761" s="4">
        <v>0.35</v>
      </c>
      <c r="L15761" s="73">
        <v>0.26480289230769227</v>
      </c>
    </row>
    <row r="15762" spans="1:12" x14ac:dyDescent="0.35">
      <c r="A15762" s="1" t="s">
        <v>26376</v>
      </c>
      <c r="B15762" t="s">
        <v>26377</v>
      </c>
      <c r="C15762" t="s">
        <v>34</v>
      </c>
      <c r="D15762" t="s">
        <v>35</v>
      </c>
      <c r="E15762">
        <v>1</v>
      </c>
      <c r="F15762" s="2">
        <v>531.34</v>
      </c>
      <c r="G15762" s="3">
        <v>1313</v>
      </c>
      <c r="H15762" s="3">
        <v>5.3134000000000006</v>
      </c>
      <c r="I15762" s="3">
        <v>24.972980000000003</v>
      </c>
      <c r="J15762" s="3">
        <v>561.62638000000004</v>
      </c>
      <c r="K15762" s="4">
        <v>0.35</v>
      </c>
      <c r="L15762" s="73">
        <v>1019.5678898461539</v>
      </c>
    </row>
    <row r="15763" spans="1:12" x14ac:dyDescent="0.35">
      <c r="A15763" s="1" t="s">
        <v>26378</v>
      </c>
      <c r="B15763" t="s">
        <v>20587</v>
      </c>
      <c r="C15763" t="s">
        <v>363</v>
      </c>
      <c r="D15763" t="s">
        <v>364</v>
      </c>
      <c r="E15763">
        <v>1</v>
      </c>
      <c r="F15763" s="2">
        <v>224.4</v>
      </c>
      <c r="G15763" s="3">
        <v>515</v>
      </c>
      <c r="H15763" s="3">
        <v>2.2440000000000002</v>
      </c>
      <c r="I15763" s="3">
        <v>10.546800000000001</v>
      </c>
      <c r="J15763" s="3">
        <v>237.1908</v>
      </c>
      <c r="K15763" s="4">
        <v>0.34999999999999992</v>
      </c>
      <c r="L15763" s="73">
        <v>430.59252923076917</v>
      </c>
    </row>
    <row r="15764" spans="1:12" x14ac:dyDescent="0.35">
      <c r="A15764" s="1" t="s">
        <v>26379</v>
      </c>
      <c r="B15764" t="s">
        <v>18028</v>
      </c>
      <c r="C15764" t="s">
        <v>363</v>
      </c>
      <c r="D15764" t="s">
        <v>364</v>
      </c>
      <c r="E15764">
        <v>1</v>
      </c>
      <c r="F15764" s="2">
        <v>1184.04</v>
      </c>
      <c r="G15764" s="3">
        <v>2442</v>
      </c>
      <c r="H15764" s="3">
        <v>11.840400000000001</v>
      </c>
      <c r="I15764" s="3">
        <v>55.649879999999996</v>
      </c>
      <c r="J15764" s="3">
        <v>1251.5302799999999</v>
      </c>
      <c r="K15764" s="4">
        <v>0.34999999999999992</v>
      </c>
      <c r="L15764" s="73">
        <v>2272.0088159999996</v>
      </c>
    </row>
    <row r="15765" spans="1:12" x14ac:dyDescent="0.35">
      <c r="A15765" s="1" t="s">
        <v>26380</v>
      </c>
      <c r="B15765" t="s">
        <v>1571</v>
      </c>
      <c r="C15765" t="s">
        <v>34</v>
      </c>
      <c r="D15765" t="s">
        <v>35</v>
      </c>
      <c r="E15765">
        <v>1</v>
      </c>
      <c r="F15765" s="2">
        <v>30748.41</v>
      </c>
      <c r="G15765" s="3">
        <v>85402</v>
      </c>
      <c r="H15765" s="3">
        <v>307.48410000000001</v>
      </c>
      <c r="I15765" s="3">
        <v>1445.17527</v>
      </c>
      <c r="J15765" s="3">
        <v>32501.069370000001</v>
      </c>
      <c r="K15765" s="4">
        <v>0.35000000000000003</v>
      </c>
      <c r="L15765" s="73">
        <v>59001.941317846155</v>
      </c>
    </row>
    <row r="15766" spans="1:12" x14ac:dyDescent="0.35">
      <c r="A15766" s="1" t="s">
        <v>26381</v>
      </c>
      <c r="B15766" t="s">
        <v>26382</v>
      </c>
      <c r="C15766" t="s">
        <v>363</v>
      </c>
      <c r="D15766" t="s">
        <v>364</v>
      </c>
      <c r="E15766">
        <v>1</v>
      </c>
      <c r="F15766" s="2">
        <v>268.685</v>
      </c>
      <c r="G15766" s="3">
        <v>603.38879999999995</v>
      </c>
      <c r="H15766" s="3">
        <v>2.6868500000000002</v>
      </c>
      <c r="I15766" s="3">
        <v>12.628195</v>
      </c>
      <c r="J15766" s="3">
        <v>284.000045</v>
      </c>
      <c r="K15766" s="4">
        <v>0.34999999999999992</v>
      </c>
      <c r="L15766" s="73">
        <v>515.5693124615384</v>
      </c>
    </row>
    <row r="15767" spans="1:12" x14ac:dyDescent="0.35">
      <c r="A15767" s="1" t="s">
        <v>26383</v>
      </c>
      <c r="B15767" t="s">
        <v>26384</v>
      </c>
      <c r="C15767" t="s">
        <v>34</v>
      </c>
      <c r="D15767" t="s">
        <v>35</v>
      </c>
      <c r="E15767">
        <v>1</v>
      </c>
      <c r="F15767" s="2">
        <v>1.1200000000000001</v>
      </c>
      <c r="G15767" s="3">
        <v>4</v>
      </c>
      <c r="H15767" s="3">
        <v>1.1200000000000002E-2</v>
      </c>
      <c r="I15767" s="3">
        <v>5.2640000000000006E-2</v>
      </c>
      <c r="J15767" s="3">
        <v>1.1838400000000002</v>
      </c>
      <c r="K15767" s="4">
        <v>0.35</v>
      </c>
      <c r="L15767" s="73">
        <v>2.1491249230769234</v>
      </c>
    </row>
    <row r="15768" spans="1:12" x14ac:dyDescent="0.35">
      <c r="A15768" s="1" t="s">
        <v>26385</v>
      </c>
      <c r="B15768" t="s">
        <v>23172</v>
      </c>
      <c r="C15768" t="s">
        <v>13</v>
      </c>
      <c r="D15768" t="s">
        <v>14</v>
      </c>
      <c r="E15768">
        <v>1</v>
      </c>
      <c r="F15768" s="2">
        <v>193.97640000000001</v>
      </c>
      <c r="G15768" s="3">
        <v>449</v>
      </c>
      <c r="H15768" s="3">
        <v>1.9397640000000003</v>
      </c>
      <c r="I15768" s="3">
        <v>9.1168908000000002</v>
      </c>
      <c r="J15768" s="3">
        <v>205.0330548</v>
      </c>
      <c r="K15768" s="4">
        <v>0.35000000000000003</v>
      </c>
      <c r="L15768" s="73">
        <v>372.2138533292308</v>
      </c>
    </row>
    <row r="15769" spans="1:12" x14ac:dyDescent="0.35">
      <c r="A15769" s="1" t="s">
        <v>26386</v>
      </c>
      <c r="B15769" t="s">
        <v>26387</v>
      </c>
      <c r="C15769" t="s">
        <v>363</v>
      </c>
      <c r="D15769" t="s">
        <v>364</v>
      </c>
      <c r="E15769">
        <v>1</v>
      </c>
      <c r="F15769" s="2">
        <v>10916.95</v>
      </c>
      <c r="G15769" s="3">
        <v>21852</v>
      </c>
      <c r="H15769" s="3">
        <v>109.16950000000001</v>
      </c>
      <c r="I15769" s="3">
        <v>513.09665000000007</v>
      </c>
      <c r="J15769" s="3">
        <v>11539.21615</v>
      </c>
      <c r="K15769" s="4">
        <v>0.34999999999999992</v>
      </c>
      <c r="L15769" s="73">
        <v>20948.115472307691</v>
      </c>
    </row>
    <row r="15770" spans="1:12" x14ac:dyDescent="0.35">
      <c r="A15770" s="1" t="s">
        <v>26388</v>
      </c>
      <c r="B15770" t="s">
        <v>26389</v>
      </c>
      <c r="C15770" t="s">
        <v>363</v>
      </c>
      <c r="D15770" t="s">
        <v>364</v>
      </c>
      <c r="E15770">
        <v>1</v>
      </c>
      <c r="F15770" s="2">
        <v>547.88</v>
      </c>
      <c r="G15770" s="3">
        <v>4568</v>
      </c>
      <c r="H15770" s="3">
        <v>5.4787999999999997</v>
      </c>
      <c r="I15770" s="3">
        <v>25.750360000000001</v>
      </c>
      <c r="J15770" s="3">
        <v>579.10915999999997</v>
      </c>
      <c r="K15770" s="4">
        <v>0.35000000000000003</v>
      </c>
      <c r="L15770" s="73">
        <v>1051.3058596923076</v>
      </c>
    </row>
    <row r="15771" spans="1:12" x14ac:dyDescent="0.35">
      <c r="A15771" s="1" t="s">
        <v>26390</v>
      </c>
      <c r="B15771" t="s">
        <v>26391</v>
      </c>
      <c r="C15771" t="s">
        <v>21</v>
      </c>
      <c r="D15771" t="s">
        <v>22</v>
      </c>
      <c r="E15771">
        <v>1</v>
      </c>
      <c r="F15771" s="2">
        <v>132.66</v>
      </c>
      <c r="G15771" s="3">
        <v>342.38400000000001</v>
      </c>
      <c r="H15771" s="3">
        <v>1.3266</v>
      </c>
      <c r="I15771" s="3">
        <v>6.2350199999999996</v>
      </c>
      <c r="J15771" s="3">
        <v>140.22162</v>
      </c>
      <c r="K15771" s="4">
        <v>0.35</v>
      </c>
      <c r="L15771" s="73">
        <v>254.55617169230769</v>
      </c>
    </row>
    <row r="15772" spans="1:12" x14ac:dyDescent="0.35">
      <c r="A15772" s="1" t="s">
        <v>26392</v>
      </c>
      <c r="B15772" t="s">
        <v>26393</v>
      </c>
      <c r="C15772" t="s">
        <v>363</v>
      </c>
      <c r="D15772" t="s">
        <v>364</v>
      </c>
      <c r="E15772">
        <v>1</v>
      </c>
      <c r="F15772" s="2">
        <v>119.5</v>
      </c>
      <c r="G15772" s="3">
        <v>236</v>
      </c>
      <c r="H15772" s="3">
        <v>1.1950000000000001</v>
      </c>
      <c r="I15772" s="3">
        <v>5.6165000000000003</v>
      </c>
      <c r="J15772" s="3">
        <v>126.3115</v>
      </c>
      <c r="K15772" s="4">
        <v>0.34999999999999992</v>
      </c>
      <c r="L15772" s="73">
        <v>229.30395384615383</v>
      </c>
    </row>
    <row r="15773" spans="1:12" x14ac:dyDescent="0.35">
      <c r="A15773" s="1" t="s">
        <v>26394</v>
      </c>
      <c r="B15773" t="s">
        <v>26395</v>
      </c>
      <c r="C15773" t="s">
        <v>363</v>
      </c>
      <c r="D15773" t="s">
        <v>364</v>
      </c>
      <c r="E15773">
        <v>1</v>
      </c>
      <c r="F15773" s="2">
        <v>10.99</v>
      </c>
      <c r="G15773" s="3">
        <v>22</v>
      </c>
      <c r="H15773" s="3">
        <v>0.1099</v>
      </c>
      <c r="I15773" s="3">
        <v>0.51653000000000004</v>
      </c>
      <c r="J15773" s="3">
        <v>11.616429999999999</v>
      </c>
      <c r="K15773" s="4">
        <v>0.34999999999999992</v>
      </c>
      <c r="L15773" s="73">
        <v>21.088288307692302</v>
      </c>
    </row>
    <row r="15774" spans="1:12" x14ac:dyDescent="0.35">
      <c r="A15774" s="1" t="s">
        <v>26396</v>
      </c>
      <c r="B15774" t="s">
        <v>26397</v>
      </c>
      <c r="C15774" t="s">
        <v>34</v>
      </c>
      <c r="D15774" t="s">
        <v>35</v>
      </c>
      <c r="E15774">
        <v>1</v>
      </c>
      <c r="F15774" s="2">
        <v>259.5</v>
      </c>
      <c r="G15774" s="3">
        <v>932</v>
      </c>
      <c r="H15774" s="3">
        <v>2.5950000000000002</v>
      </c>
      <c r="I15774" s="3">
        <v>12.1965</v>
      </c>
      <c r="J15774" s="3">
        <v>274.29150000000004</v>
      </c>
      <c r="K15774" s="4">
        <v>0.35</v>
      </c>
      <c r="L15774" s="73">
        <v>497.94456923076928</v>
      </c>
    </row>
    <row r="15775" spans="1:12" x14ac:dyDescent="0.35">
      <c r="A15775" s="1" t="s">
        <v>26398</v>
      </c>
      <c r="B15775" t="s">
        <v>19763</v>
      </c>
      <c r="C15775" t="s">
        <v>34</v>
      </c>
      <c r="D15775" t="s">
        <v>35</v>
      </c>
      <c r="E15775">
        <v>1</v>
      </c>
      <c r="F15775" s="2">
        <v>17921.68</v>
      </c>
      <c r="G15775" s="3">
        <v>39253</v>
      </c>
      <c r="H15775" s="3">
        <v>179.21680000000001</v>
      </c>
      <c r="I15775" s="3">
        <v>842.31896000000006</v>
      </c>
      <c r="J15775" s="3">
        <v>18943.215759999999</v>
      </c>
      <c r="K15775" s="4">
        <v>0.35000000000000003</v>
      </c>
      <c r="L15775" s="73">
        <v>34389.222456615382</v>
      </c>
    </row>
    <row r="15776" spans="1:12" x14ac:dyDescent="0.35">
      <c r="A15776" s="1" t="s">
        <v>26399</v>
      </c>
      <c r="B15776" t="s">
        <v>26400</v>
      </c>
      <c r="C15776" t="s">
        <v>363</v>
      </c>
      <c r="D15776" t="s">
        <v>364</v>
      </c>
      <c r="E15776">
        <v>1</v>
      </c>
      <c r="F15776" s="2">
        <v>47.5</v>
      </c>
      <c r="G15776" s="3">
        <v>79</v>
      </c>
      <c r="H15776" s="3">
        <v>0.47500000000000003</v>
      </c>
      <c r="I15776" s="3">
        <v>2.2324999999999999</v>
      </c>
      <c r="J15776" s="3">
        <v>50.207500000000003</v>
      </c>
      <c r="K15776" s="4">
        <v>0.34999999999999992</v>
      </c>
      <c r="L15776" s="73">
        <v>91.145923076923069</v>
      </c>
    </row>
    <row r="15777" spans="1:12" x14ac:dyDescent="0.35">
      <c r="A15777" s="1" t="s">
        <v>26401</v>
      </c>
      <c r="B15777" t="s">
        <v>19960</v>
      </c>
      <c r="C15777" t="s">
        <v>34</v>
      </c>
      <c r="D15777" t="s">
        <v>35</v>
      </c>
      <c r="E15777">
        <v>1</v>
      </c>
      <c r="F15777" s="2">
        <v>13908.51</v>
      </c>
      <c r="G15777" s="3">
        <v>35438</v>
      </c>
      <c r="H15777" s="3">
        <v>139.08510000000001</v>
      </c>
      <c r="I15777" s="3">
        <v>653.69997000000001</v>
      </c>
      <c r="J15777" s="3">
        <v>14701.29507</v>
      </c>
      <c r="K15777" s="4">
        <v>0.34999999999999992</v>
      </c>
      <c r="L15777" s="73">
        <v>26688.504896307688</v>
      </c>
    </row>
    <row r="15778" spans="1:12" x14ac:dyDescent="0.35">
      <c r="A15778" s="1" t="s">
        <v>26402</v>
      </c>
      <c r="B15778" t="s">
        <v>26403</v>
      </c>
      <c r="C15778" t="s">
        <v>363</v>
      </c>
      <c r="D15778" t="s">
        <v>364</v>
      </c>
      <c r="E15778">
        <v>1</v>
      </c>
      <c r="F15778" s="2">
        <v>1209.5999999999999</v>
      </c>
      <c r="G15778" s="3">
        <v>2400</v>
      </c>
      <c r="H15778" s="3">
        <v>12.096</v>
      </c>
      <c r="I15778" s="3">
        <v>56.851199999999999</v>
      </c>
      <c r="J15778" s="3">
        <v>1278.5472</v>
      </c>
      <c r="K15778" s="4">
        <v>0.35</v>
      </c>
      <c r="L15778" s="73">
        <v>2321.0549169230767</v>
      </c>
    </row>
    <row r="15779" spans="1:12" x14ac:dyDescent="0.35">
      <c r="A15779" s="1" t="s">
        <v>26404</v>
      </c>
      <c r="B15779" t="s">
        <v>13679</v>
      </c>
      <c r="C15779" t="s">
        <v>34</v>
      </c>
      <c r="D15779" t="s">
        <v>35</v>
      </c>
      <c r="E15779">
        <v>1</v>
      </c>
      <c r="F15779" s="2">
        <v>203.67</v>
      </c>
      <c r="G15779" s="3">
        <v>423</v>
      </c>
      <c r="H15779" s="3">
        <v>2.0366999999999997</v>
      </c>
      <c r="I15779" s="3">
        <v>9.5724900000000002</v>
      </c>
      <c r="J15779" s="3">
        <v>215.27918999999997</v>
      </c>
      <c r="K15779" s="4">
        <v>0.35000000000000003</v>
      </c>
      <c r="L15779" s="73">
        <v>390.8145295384615</v>
      </c>
    </row>
    <row r="15780" spans="1:12" x14ac:dyDescent="0.35">
      <c r="A15780" s="1" t="s">
        <v>26405</v>
      </c>
      <c r="B15780" t="s">
        <v>23800</v>
      </c>
      <c r="C15780" t="s">
        <v>13</v>
      </c>
      <c r="D15780" t="s">
        <v>14</v>
      </c>
      <c r="E15780">
        <v>1</v>
      </c>
      <c r="F15780" s="2">
        <v>346.08</v>
      </c>
      <c r="G15780" s="3">
        <v>693</v>
      </c>
      <c r="H15780" s="3">
        <v>3.4607999999999999</v>
      </c>
      <c r="I15780" s="3">
        <v>16.26576</v>
      </c>
      <c r="J15780" s="3">
        <v>365.80655999999999</v>
      </c>
      <c r="K15780" s="4">
        <v>0.34999999999999992</v>
      </c>
      <c r="L15780" s="73">
        <v>664.07960123076919</v>
      </c>
    </row>
    <row r="15781" spans="1:12" x14ac:dyDescent="0.35">
      <c r="A15781" s="1" t="s">
        <v>26406</v>
      </c>
      <c r="B15781" t="s">
        <v>26407</v>
      </c>
      <c r="C15781" t="s">
        <v>34</v>
      </c>
      <c r="D15781" t="s">
        <v>35</v>
      </c>
      <c r="E15781">
        <v>1</v>
      </c>
      <c r="F15781" s="2">
        <v>19</v>
      </c>
      <c r="G15781" s="3">
        <v>69.62</v>
      </c>
      <c r="H15781" s="3">
        <v>0.19</v>
      </c>
      <c r="I15781" s="3">
        <v>0.89300000000000002</v>
      </c>
      <c r="J15781" s="3">
        <v>20.083000000000002</v>
      </c>
      <c r="K15781" s="4">
        <v>0.35000000000000003</v>
      </c>
      <c r="L15781" s="73">
        <v>36.458369230769236</v>
      </c>
    </row>
    <row r="15782" spans="1:12" x14ac:dyDescent="0.35">
      <c r="A15782" s="1" t="s">
        <v>26408</v>
      </c>
      <c r="B15782" t="s">
        <v>20982</v>
      </c>
      <c r="C15782" t="s">
        <v>363</v>
      </c>
      <c r="D15782" t="s">
        <v>364</v>
      </c>
      <c r="E15782">
        <v>1</v>
      </c>
      <c r="F15782" s="2">
        <v>2330</v>
      </c>
      <c r="G15782" s="3">
        <v>4436.42</v>
      </c>
      <c r="H15782" s="3">
        <v>23.3</v>
      </c>
      <c r="I15782" s="3">
        <v>109.51</v>
      </c>
      <c r="J15782" s="3">
        <v>2462.8100000000004</v>
      </c>
      <c r="K15782" s="4">
        <v>0.35</v>
      </c>
      <c r="L15782" s="73">
        <v>4470.9473846153851</v>
      </c>
    </row>
    <row r="15783" spans="1:12" x14ac:dyDescent="0.35">
      <c r="A15783" s="1" t="s">
        <v>26409</v>
      </c>
      <c r="B15783" t="s">
        <v>26410</v>
      </c>
      <c r="C15783" t="s">
        <v>363</v>
      </c>
      <c r="D15783" t="s">
        <v>364</v>
      </c>
      <c r="E15783">
        <v>1</v>
      </c>
      <c r="F15783" s="2">
        <v>993.14</v>
      </c>
      <c r="G15783" s="3">
        <v>2048</v>
      </c>
      <c r="H15783" s="3">
        <v>9.9314</v>
      </c>
      <c r="I15783" s="3">
        <v>46.677579999999999</v>
      </c>
      <c r="J15783" s="3">
        <v>1049.7489800000001</v>
      </c>
      <c r="K15783" s="4">
        <v>0.35000000000000003</v>
      </c>
      <c r="L15783" s="73">
        <v>1905.6981483076925</v>
      </c>
    </row>
    <row r="15784" spans="1:12" x14ac:dyDescent="0.35">
      <c r="A15784" s="1" t="s">
        <v>26411</v>
      </c>
      <c r="B15784" t="s">
        <v>26412</v>
      </c>
      <c r="C15784" t="s">
        <v>21</v>
      </c>
      <c r="D15784" t="s">
        <v>22</v>
      </c>
      <c r="E15784">
        <v>1</v>
      </c>
      <c r="F15784" s="2">
        <v>46.47</v>
      </c>
      <c r="G15784" s="3">
        <v>115</v>
      </c>
      <c r="H15784" s="3">
        <v>0.4647</v>
      </c>
      <c r="I15784" s="3">
        <v>2.1840899999999999</v>
      </c>
      <c r="J15784" s="3">
        <v>49.118789999999997</v>
      </c>
      <c r="K15784" s="4">
        <v>0.35000000000000003</v>
      </c>
      <c r="L15784" s="73">
        <v>89.169495692307692</v>
      </c>
    </row>
    <row r="15785" spans="1:12" x14ac:dyDescent="0.35">
      <c r="A15785" s="1" t="s">
        <v>26413</v>
      </c>
      <c r="B15785" t="s">
        <v>26414</v>
      </c>
      <c r="C15785" t="s">
        <v>363</v>
      </c>
      <c r="D15785" t="s">
        <v>364</v>
      </c>
      <c r="E15785">
        <v>1</v>
      </c>
      <c r="F15785" s="2">
        <v>19355</v>
      </c>
      <c r="G15785" s="3">
        <v>1005</v>
      </c>
      <c r="H15785" s="3">
        <v>193.55</v>
      </c>
      <c r="I15785" s="3">
        <v>909.68499999999995</v>
      </c>
      <c r="J15785" s="3">
        <v>20458.235000000001</v>
      </c>
      <c r="K15785" s="4">
        <v>0.35</v>
      </c>
      <c r="L15785" s="73">
        <v>37139.565076923078</v>
      </c>
    </row>
    <row r="15786" spans="1:12" x14ac:dyDescent="0.35">
      <c r="A15786" s="1" t="s">
        <v>26415</v>
      </c>
      <c r="B15786" t="s">
        <v>26416</v>
      </c>
      <c r="C15786" t="s">
        <v>363</v>
      </c>
      <c r="D15786" t="s">
        <v>364</v>
      </c>
      <c r="E15786">
        <v>1</v>
      </c>
      <c r="F15786" s="2">
        <v>1820</v>
      </c>
      <c r="G15786" s="3">
        <v>3642</v>
      </c>
      <c r="H15786" s="3">
        <v>18.2</v>
      </c>
      <c r="I15786" s="3">
        <v>85.54</v>
      </c>
      <c r="J15786" s="3">
        <v>1923.74</v>
      </c>
      <c r="K15786" s="4">
        <v>0.35</v>
      </c>
      <c r="L15786" s="73">
        <v>3492.328</v>
      </c>
    </row>
    <row r="15787" spans="1:12" x14ac:dyDescent="0.35">
      <c r="A15787" s="1" t="s">
        <v>26417</v>
      </c>
      <c r="B15787" t="s">
        <v>26418</v>
      </c>
      <c r="C15787" t="s">
        <v>363</v>
      </c>
      <c r="D15787" t="s">
        <v>364</v>
      </c>
      <c r="E15787">
        <v>1</v>
      </c>
      <c r="F15787" s="2">
        <v>8266.82</v>
      </c>
      <c r="G15787" s="3">
        <v>16786.47</v>
      </c>
      <c r="H15787" s="3">
        <v>82.668199999999999</v>
      </c>
      <c r="I15787" s="3">
        <v>388.54053999999996</v>
      </c>
      <c r="J15787" s="3">
        <v>8738.0287399999997</v>
      </c>
      <c r="K15787" s="4">
        <v>0.35</v>
      </c>
      <c r="L15787" s="73">
        <v>15862.882943384615</v>
      </c>
    </row>
    <row r="15788" spans="1:12" x14ac:dyDescent="0.35">
      <c r="A15788" s="1" t="s">
        <v>26419</v>
      </c>
      <c r="B15788" t="s">
        <v>1571</v>
      </c>
      <c r="C15788" t="s">
        <v>34</v>
      </c>
      <c r="D15788" t="s">
        <v>35</v>
      </c>
      <c r="E15788">
        <v>1</v>
      </c>
      <c r="F15788" s="2">
        <v>20370.04</v>
      </c>
      <c r="G15788" s="3">
        <v>51905</v>
      </c>
      <c r="H15788" s="3">
        <v>203.7004</v>
      </c>
      <c r="I15788" s="3">
        <v>957.39188000000001</v>
      </c>
      <c r="J15788" s="3">
        <v>21531.132280000002</v>
      </c>
      <c r="K15788" s="4">
        <v>0.35000000000000003</v>
      </c>
      <c r="L15788" s="73">
        <v>39087.286292923083</v>
      </c>
    </row>
    <row r="15789" spans="1:12" x14ac:dyDescent="0.35">
      <c r="A15789" s="1" t="s">
        <v>26420</v>
      </c>
      <c r="B15789" t="s">
        <v>18016</v>
      </c>
      <c r="C15789" t="s">
        <v>363</v>
      </c>
      <c r="D15789" t="s">
        <v>364</v>
      </c>
      <c r="E15789">
        <v>1</v>
      </c>
      <c r="F15789" s="2">
        <v>9856.42</v>
      </c>
      <c r="G15789" s="3">
        <v>21541.87</v>
      </c>
      <c r="H15789" s="3">
        <v>98.5642</v>
      </c>
      <c r="I15789" s="3">
        <v>463.25173999999998</v>
      </c>
      <c r="J15789" s="3">
        <v>10418.23594</v>
      </c>
      <c r="K15789" s="4">
        <v>0.35</v>
      </c>
      <c r="L15789" s="73">
        <v>18913.105244923077</v>
      </c>
    </row>
    <row r="15790" spans="1:12" x14ac:dyDescent="0.35">
      <c r="A15790" s="1" t="s">
        <v>26421</v>
      </c>
      <c r="B15790" t="s">
        <v>26422</v>
      </c>
      <c r="C15790" t="s">
        <v>34</v>
      </c>
      <c r="D15790" t="s">
        <v>35</v>
      </c>
      <c r="E15790">
        <v>1</v>
      </c>
      <c r="F15790" s="2">
        <v>376.28</v>
      </c>
      <c r="G15790" s="3">
        <v>42</v>
      </c>
      <c r="H15790" s="3">
        <v>3.7627999999999999</v>
      </c>
      <c r="I15790" s="3">
        <v>17.68516</v>
      </c>
      <c r="J15790" s="3">
        <v>397.72796</v>
      </c>
      <c r="K15790" s="4">
        <v>0.35</v>
      </c>
      <c r="L15790" s="73">
        <v>722.02921969230761</v>
      </c>
    </row>
    <row r="15791" spans="1:12" x14ac:dyDescent="0.35">
      <c r="A15791" s="1" t="s">
        <v>26423</v>
      </c>
      <c r="B15791" t="s">
        <v>26424</v>
      </c>
      <c r="C15791" t="s">
        <v>26</v>
      </c>
      <c r="D15791" t="s">
        <v>27</v>
      </c>
      <c r="E15791">
        <v>1</v>
      </c>
      <c r="F15791" s="2">
        <v>112.28</v>
      </c>
      <c r="G15791" s="3">
        <v>208</v>
      </c>
      <c r="H15791" s="3">
        <v>1.1228</v>
      </c>
      <c r="I15791" s="3">
        <v>5.2771600000000003</v>
      </c>
      <c r="J15791" s="3">
        <v>118.67995999999999</v>
      </c>
      <c r="K15791" s="4">
        <v>0.35</v>
      </c>
      <c r="L15791" s="73">
        <v>215.4497735384615</v>
      </c>
    </row>
    <row r="15792" spans="1:12" x14ac:dyDescent="0.35">
      <c r="A15792" s="1" t="s">
        <v>26425</v>
      </c>
      <c r="B15792" t="s">
        <v>26426</v>
      </c>
      <c r="C15792" t="s">
        <v>13</v>
      </c>
      <c r="D15792" t="s">
        <v>14</v>
      </c>
      <c r="E15792">
        <v>1</v>
      </c>
      <c r="F15792" s="2">
        <v>4057.2</v>
      </c>
      <c r="G15792" s="3">
        <v>7403</v>
      </c>
      <c r="H15792" s="3">
        <v>40.571999999999996</v>
      </c>
      <c r="I15792" s="3">
        <v>190.6884</v>
      </c>
      <c r="J15792" s="3">
        <v>4288.4603999999999</v>
      </c>
      <c r="K15792" s="4">
        <v>0.35</v>
      </c>
      <c r="L15792" s="73">
        <v>7785.205033846154</v>
      </c>
    </row>
    <row r="15793" spans="1:12" x14ac:dyDescent="0.35">
      <c r="A15793" s="1" t="s">
        <v>26427</v>
      </c>
      <c r="B15793" t="s">
        <v>26428</v>
      </c>
      <c r="C15793" t="s">
        <v>363</v>
      </c>
      <c r="D15793" t="s">
        <v>364</v>
      </c>
      <c r="E15793">
        <v>1</v>
      </c>
      <c r="F15793" s="2">
        <v>571.9</v>
      </c>
      <c r="G15793" s="3">
        <v>1005</v>
      </c>
      <c r="H15793" s="3">
        <v>5.7190000000000003</v>
      </c>
      <c r="I15793" s="3">
        <v>26.879300000000001</v>
      </c>
      <c r="J15793" s="3">
        <v>604.49829999999997</v>
      </c>
      <c r="K15793" s="4">
        <v>0.35000000000000003</v>
      </c>
      <c r="L15793" s="73">
        <v>1097.3969138461539</v>
      </c>
    </row>
    <row r="15794" spans="1:12" x14ac:dyDescent="0.35">
      <c r="A15794" s="1" t="s">
        <v>26429</v>
      </c>
      <c r="B15794" t="s">
        <v>26430</v>
      </c>
      <c r="C15794" t="s">
        <v>363</v>
      </c>
      <c r="D15794" t="s">
        <v>364</v>
      </c>
      <c r="E15794">
        <v>1</v>
      </c>
      <c r="F15794" s="2">
        <v>591.28</v>
      </c>
      <c r="G15794" s="3">
        <v>1165</v>
      </c>
      <c r="H15794" s="3">
        <v>5.9127999999999998</v>
      </c>
      <c r="I15794" s="3">
        <v>27.79016</v>
      </c>
      <c r="J15794" s="3">
        <v>624.98295999999993</v>
      </c>
      <c r="K15794" s="4">
        <v>0.35</v>
      </c>
      <c r="L15794" s="73">
        <v>1134.5844504615384</v>
      </c>
    </row>
    <row r="15795" spans="1:12" x14ac:dyDescent="0.35">
      <c r="A15795" s="1" t="s">
        <v>26431</v>
      </c>
      <c r="B15795" t="s">
        <v>26432</v>
      </c>
      <c r="C15795" t="s">
        <v>13</v>
      </c>
      <c r="D15795" t="s">
        <v>14</v>
      </c>
      <c r="E15795">
        <v>1</v>
      </c>
      <c r="F15795" s="2">
        <v>277.2</v>
      </c>
      <c r="G15795" s="3">
        <v>555</v>
      </c>
      <c r="H15795" s="3">
        <v>2.7719999999999998</v>
      </c>
      <c r="I15795" s="3">
        <v>13.0284</v>
      </c>
      <c r="J15795" s="3">
        <v>293.00039999999996</v>
      </c>
      <c r="K15795" s="4">
        <v>0.35</v>
      </c>
      <c r="L15795" s="73">
        <v>531.9084184615383</v>
      </c>
    </row>
    <row r="15796" spans="1:12" x14ac:dyDescent="0.35">
      <c r="A15796" s="1" t="s">
        <v>26433</v>
      </c>
      <c r="B15796" t="s">
        <v>26434</v>
      </c>
      <c r="C15796" t="s">
        <v>363</v>
      </c>
      <c r="D15796" t="s">
        <v>364</v>
      </c>
      <c r="E15796">
        <v>1</v>
      </c>
      <c r="F15796" s="2">
        <v>1946.45</v>
      </c>
      <c r="G15796" s="3">
        <v>3889</v>
      </c>
      <c r="H15796" s="3">
        <v>19.464500000000001</v>
      </c>
      <c r="I15796" s="3">
        <v>91.483150000000009</v>
      </c>
      <c r="J15796" s="3">
        <v>2057.3976499999999</v>
      </c>
      <c r="K15796" s="4">
        <v>0.35</v>
      </c>
      <c r="L15796" s="73">
        <v>3734.9680415384614</v>
      </c>
    </row>
    <row r="15797" spans="1:12" x14ac:dyDescent="0.35">
      <c r="A15797" s="1" t="s">
        <v>26435</v>
      </c>
      <c r="B15797" t="s">
        <v>26436</v>
      </c>
      <c r="C15797" t="s">
        <v>363</v>
      </c>
      <c r="D15797" t="s">
        <v>364</v>
      </c>
      <c r="E15797">
        <v>1</v>
      </c>
      <c r="F15797" s="2">
        <v>554.63</v>
      </c>
      <c r="G15797" s="3">
        <v>1005</v>
      </c>
      <c r="H15797" s="3">
        <v>5.5463000000000005</v>
      </c>
      <c r="I15797" s="3">
        <v>26.067609999999998</v>
      </c>
      <c r="J15797" s="3">
        <v>586.24390999999991</v>
      </c>
      <c r="K15797" s="4">
        <v>0.35</v>
      </c>
      <c r="L15797" s="73">
        <v>1064.258175076923</v>
      </c>
    </row>
    <row r="15798" spans="1:12" x14ac:dyDescent="0.35">
      <c r="A15798" s="1" t="s">
        <v>26437</v>
      </c>
      <c r="B15798" t="s">
        <v>18046</v>
      </c>
      <c r="C15798" t="s">
        <v>363</v>
      </c>
      <c r="D15798" t="s">
        <v>364</v>
      </c>
      <c r="E15798">
        <v>1</v>
      </c>
      <c r="F15798" s="2">
        <v>400</v>
      </c>
      <c r="G15798" s="3">
        <v>928</v>
      </c>
      <c r="H15798" s="3">
        <v>4</v>
      </c>
      <c r="I15798" s="3">
        <v>18.8</v>
      </c>
      <c r="J15798" s="3">
        <v>422.8</v>
      </c>
      <c r="K15798" s="4">
        <v>0.35</v>
      </c>
      <c r="L15798" s="73">
        <v>767.54461538461533</v>
      </c>
    </row>
    <row r="15799" spans="1:12" x14ac:dyDescent="0.35">
      <c r="A15799" s="1" t="s">
        <v>26438</v>
      </c>
      <c r="B15799" t="s">
        <v>26439</v>
      </c>
      <c r="C15799" t="s">
        <v>363</v>
      </c>
      <c r="D15799" t="s">
        <v>364</v>
      </c>
      <c r="E15799">
        <v>1</v>
      </c>
      <c r="F15799" s="2">
        <v>75.900000000000006</v>
      </c>
      <c r="G15799" s="3">
        <v>165</v>
      </c>
      <c r="H15799" s="3">
        <v>0.75900000000000012</v>
      </c>
      <c r="I15799" s="3">
        <v>3.5673000000000004</v>
      </c>
      <c r="J15799" s="3">
        <v>80.226300000000009</v>
      </c>
      <c r="K15799" s="4">
        <v>0.35</v>
      </c>
      <c r="L15799" s="73">
        <v>145.64159076923079</v>
      </c>
    </row>
    <row r="15800" spans="1:12" x14ac:dyDescent="0.35">
      <c r="A15800" s="1" t="s">
        <v>26440</v>
      </c>
      <c r="B15800" t="s">
        <v>20889</v>
      </c>
      <c r="C15800" t="s">
        <v>13</v>
      </c>
      <c r="D15800" t="s">
        <v>14</v>
      </c>
      <c r="E15800">
        <v>1</v>
      </c>
      <c r="F15800" s="2">
        <v>493.92</v>
      </c>
      <c r="G15800" s="3">
        <v>988</v>
      </c>
      <c r="H15800" s="3">
        <v>4.9392000000000005</v>
      </c>
      <c r="I15800" s="3">
        <v>23.21424</v>
      </c>
      <c r="J15800" s="3">
        <v>522.07344000000001</v>
      </c>
      <c r="K15800" s="4">
        <v>0.35</v>
      </c>
      <c r="L15800" s="73">
        <v>947.76409107692302</v>
      </c>
    </row>
    <row r="15801" spans="1:12" x14ac:dyDescent="0.35">
      <c r="A15801" s="1" t="s">
        <v>26441</v>
      </c>
      <c r="B15801" t="s">
        <v>26442</v>
      </c>
      <c r="C15801" t="s">
        <v>363</v>
      </c>
      <c r="D15801" t="s">
        <v>364</v>
      </c>
      <c r="E15801">
        <v>1</v>
      </c>
      <c r="F15801" s="2">
        <v>4135.45</v>
      </c>
      <c r="G15801" s="3">
        <v>8278</v>
      </c>
      <c r="H15801" s="3">
        <v>41.354500000000002</v>
      </c>
      <c r="I15801" s="3">
        <v>194.36615</v>
      </c>
      <c r="J15801" s="3">
        <v>4371.17065</v>
      </c>
      <c r="K15801" s="4">
        <v>0.35000000000000003</v>
      </c>
      <c r="L15801" s="73">
        <v>7935.3559492307695</v>
      </c>
    </row>
    <row r="15802" spans="1:12" x14ac:dyDescent="0.35">
      <c r="A15802" s="1" t="s">
        <v>26443</v>
      </c>
      <c r="B15802" t="s">
        <v>26444</v>
      </c>
      <c r="C15802" t="s">
        <v>363</v>
      </c>
      <c r="D15802" t="s">
        <v>364</v>
      </c>
      <c r="E15802">
        <v>1</v>
      </c>
      <c r="F15802" s="2">
        <v>196.17</v>
      </c>
      <c r="G15802" s="3">
        <v>368</v>
      </c>
      <c r="H15802" s="3">
        <v>1.9617</v>
      </c>
      <c r="I15802" s="3">
        <v>9.2199899999999992</v>
      </c>
      <c r="J15802" s="3">
        <v>207.35168999999999</v>
      </c>
      <c r="K15802" s="4">
        <v>0.35</v>
      </c>
      <c r="L15802" s="73">
        <v>376.42306799999994</v>
      </c>
    </row>
    <row r="15803" spans="1:12" x14ac:dyDescent="0.35">
      <c r="A15803" s="1" t="s">
        <v>26445</v>
      </c>
      <c r="B15803" t="s">
        <v>24404</v>
      </c>
      <c r="C15803" t="s">
        <v>13</v>
      </c>
      <c r="D15803" t="s">
        <v>14</v>
      </c>
      <c r="E15803">
        <v>1</v>
      </c>
      <c r="F15803" s="2">
        <v>425.88</v>
      </c>
      <c r="G15803" s="3">
        <v>853</v>
      </c>
      <c r="H15803" s="3">
        <v>4.2587999999999999</v>
      </c>
      <c r="I15803" s="3">
        <v>20.016359999999999</v>
      </c>
      <c r="J15803" s="3">
        <v>450.15516000000002</v>
      </c>
      <c r="K15803" s="4">
        <v>0.35000000000000003</v>
      </c>
      <c r="L15803" s="73">
        <v>817.2047520000001</v>
      </c>
    </row>
    <row r="15804" spans="1:12" x14ac:dyDescent="0.35">
      <c r="A15804" s="1" t="s">
        <v>26446</v>
      </c>
      <c r="B15804" t="s">
        <v>26447</v>
      </c>
      <c r="C15804" t="s">
        <v>13</v>
      </c>
      <c r="D15804" t="s">
        <v>14</v>
      </c>
      <c r="E15804">
        <v>1</v>
      </c>
      <c r="F15804" s="2">
        <v>59.295999999999999</v>
      </c>
      <c r="G15804" s="3">
        <v>143.36000000000001</v>
      </c>
      <c r="H15804" s="3">
        <v>0.59296000000000004</v>
      </c>
      <c r="I15804" s="3">
        <v>2.7869120000000001</v>
      </c>
      <c r="J15804" s="3">
        <v>62.675871999999998</v>
      </c>
      <c r="K15804" s="4">
        <v>0.34999999999999992</v>
      </c>
      <c r="L15804" s="73">
        <v>113.78081378461538</v>
      </c>
    </row>
    <row r="15805" spans="1:12" x14ac:dyDescent="0.35">
      <c r="A15805" s="1" t="s">
        <v>26448</v>
      </c>
      <c r="B15805" t="s">
        <v>26449</v>
      </c>
      <c r="C15805" t="s">
        <v>363</v>
      </c>
      <c r="D15805" t="s">
        <v>364</v>
      </c>
      <c r="E15805">
        <v>1</v>
      </c>
      <c r="F15805" s="2">
        <v>726.39</v>
      </c>
      <c r="G15805" s="3">
        <v>1337</v>
      </c>
      <c r="H15805" s="3">
        <v>7.2638999999999996</v>
      </c>
      <c r="I15805" s="3">
        <v>34.140329999999999</v>
      </c>
      <c r="J15805" s="3">
        <v>767.79422999999997</v>
      </c>
      <c r="K15805" s="4">
        <v>0.35000000000000003</v>
      </c>
      <c r="L15805" s="73">
        <v>1393.8418329230769</v>
      </c>
    </row>
    <row r="15806" spans="1:12" x14ac:dyDescent="0.35">
      <c r="A15806" s="1" t="s">
        <v>26450</v>
      </c>
      <c r="B15806" t="s">
        <v>23091</v>
      </c>
      <c r="C15806" t="s">
        <v>34</v>
      </c>
      <c r="D15806" t="s">
        <v>35</v>
      </c>
      <c r="E15806">
        <v>1</v>
      </c>
      <c r="F15806" s="2">
        <v>41.99</v>
      </c>
      <c r="G15806" s="3">
        <v>106.02</v>
      </c>
      <c r="H15806" s="3">
        <v>0.41990000000000005</v>
      </c>
      <c r="I15806" s="3">
        <v>1.97353</v>
      </c>
      <c r="J15806" s="3">
        <v>44.383429999999997</v>
      </c>
      <c r="K15806" s="4">
        <v>0.34999999999999992</v>
      </c>
      <c r="L15806" s="73">
        <v>80.572995999999989</v>
      </c>
    </row>
    <row r="15807" spans="1:12" x14ac:dyDescent="0.35">
      <c r="A15807" s="1" t="s">
        <v>26451</v>
      </c>
      <c r="B15807" t="s">
        <v>26452</v>
      </c>
      <c r="C15807" t="s">
        <v>13</v>
      </c>
      <c r="D15807" t="s">
        <v>14</v>
      </c>
      <c r="E15807">
        <v>1</v>
      </c>
      <c r="F15807" s="2">
        <v>32.427500000000002</v>
      </c>
      <c r="G15807" s="3">
        <v>67.2</v>
      </c>
      <c r="H15807" s="3">
        <v>0.32427500000000004</v>
      </c>
      <c r="I15807" s="3">
        <v>1.5240925000000001</v>
      </c>
      <c r="J15807" s="3">
        <v>34.275867500000004</v>
      </c>
      <c r="K15807" s="4">
        <v>0.34999999999999992</v>
      </c>
      <c r="L15807" s="73">
        <v>62.223882538461538</v>
      </c>
    </row>
    <row r="15808" spans="1:12" x14ac:dyDescent="0.35">
      <c r="A15808" s="1" t="s">
        <v>26453</v>
      </c>
      <c r="B15808" t="s">
        <v>26454</v>
      </c>
      <c r="C15808" t="s">
        <v>13</v>
      </c>
      <c r="D15808" t="s">
        <v>14</v>
      </c>
      <c r="E15808">
        <v>1</v>
      </c>
      <c r="F15808" s="2">
        <v>1070.1600000000001</v>
      </c>
      <c r="G15808" s="3">
        <v>2145</v>
      </c>
      <c r="H15808" s="3">
        <v>10.701600000000001</v>
      </c>
      <c r="I15808" s="3">
        <v>50.297520000000006</v>
      </c>
      <c r="J15808" s="3">
        <v>1131.1591200000003</v>
      </c>
      <c r="K15808" s="4">
        <v>0.35</v>
      </c>
      <c r="L15808" s="73">
        <v>2053.4888640000004</v>
      </c>
    </row>
    <row r="15809" spans="1:12" x14ac:dyDescent="0.35">
      <c r="A15809" s="1" t="s">
        <v>26455</v>
      </c>
      <c r="B15809" t="s">
        <v>26456</v>
      </c>
      <c r="C15809" t="s">
        <v>363</v>
      </c>
      <c r="D15809" t="s">
        <v>364</v>
      </c>
      <c r="E15809">
        <v>1</v>
      </c>
      <c r="F15809" s="2">
        <v>4.59</v>
      </c>
      <c r="G15809" s="3">
        <v>149</v>
      </c>
      <c r="H15809" s="3">
        <v>4.5899999999999996E-2</v>
      </c>
      <c r="I15809" s="3">
        <v>0.21573000000000001</v>
      </c>
      <c r="J15809" s="3">
        <v>4.8516299999999992</v>
      </c>
      <c r="K15809" s="4">
        <v>0.35</v>
      </c>
      <c r="L15809" s="73">
        <v>8.8075744615384597</v>
      </c>
    </row>
    <row r="15810" spans="1:12" x14ac:dyDescent="0.35">
      <c r="A15810" s="1" t="s">
        <v>26457</v>
      </c>
      <c r="B15810" t="s">
        <v>26458</v>
      </c>
      <c r="C15810" t="s">
        <v>363</v>
      </c>
      <c r="D15810" t="s">
        <v>364</v>
      </c>
      <c r="E15810">
        <v>1</v>
      </c>
      <c r="F15810" s="2">
        <v>244.72</v>
      </c>
      <c r="G15810" s="3">
        <v>607</v>
      </c>
      <c r="H15810" s="3">
        <v>2.4472</v>
      </c>
      <c r="I15810" s="3">
        <v>11.50184</v>
      </c>
      <c r="J15810" s="3">
        <v>258.66904</v>
      </c>
      <c r="K15810" s="4">
        <v>0.34999999999999992</v>
      </c>
      <c r="L15810" s="73">
        <v>469.58379569230766</v>
      </c>
    </row>
    <row r="15811" spans="1:12" x14ac:dyDescent="0.35">
      <c r="A15811" s="1" t="s">
        <v>26459</v>
      </c>
      <c r="B15811" t="s">
        <v>19609</v>
      </c>
      <c r="C15811" t="s">
        <v>34</v>
      </c>
      <c r="D15811" t="s">
        <v>35</v>
      </c>
      <c r="E15811">
        <v>1</v>
      </c>
      <c r="F15811" s="2">
        <v>3053.16</v>
      </c>
      <c r="G15811" s="3">
        <v>7986</v>
      </c>
      <c r="H15811" s="3">
        <v>30.531599999999997</v>
      </c>
      <c r="I15811" s="3">
        <v>143.49851999999998</v>
      </c>
      <c r="J15811" s="3">
        <v>3227.1901199999998</v>
      </c>
      <c r="K15811" s="4">
        <v>0.35</v>
      </c>
      <c r="L15811" s="73">
        <v>5858.5912947692304</v>
      </c>
    </row>
    <row r="15812" spans="1:12" x14ac:dyDescent="0.35">
      <c r="A15812" s="1" t="s">
        <v>26460</v>
      </c>
      <c r="B15812" t="s">
        <v>21838</v>
      </c>
      <c r="C15812" t="s">
        <v>363</v>
      </c>
      <c r="D15812" t="s">
        <v>364</v>
      </c>
      <c r="E15812">
        <v>1</v>
      </c>
      <c r="F15812" s="2">
        <v>309.25049999999999</v>
      </c>
      <c r="G15812" s="3">
        <v>706</v>
      </c>
      <c r="H15812" s="3">
        <v>3.0925050000000001</v>
      </c>
      <c r="I15812" s="3">
        <v>14.5347735</v>
      </c>
      <c r="J15812" s="3">
        <v>326.87777849999998</v>
      </c>
      <c r="K15812" s="4">
        <v>0.35</v>
      </c>
      <c r="L15812" s="73">
        <v>593.40889019999997</v>
      </c>
    </row>
    <row r="15813" spans="1:12" x14ac:dyDescent="0.35">
      <c r="A15813" s="1" t="s">
        <v>26461</v>
      </c>
      <c r="B15813" t="s">
        <v>20694</v>
      </c>
      <c r="C15813" t="s">
        <v>34</v>
      </c>
      <c r="D15813" t="s">
        <v>35</v>
      </c>
      <c r="E15813">
        <v>1</v>
      </c>
      <c r="F15813" s="2">
        <v>242.76</v>
      </c>
      <c r="G15813" s="3">
        <v>594.23839999999996</v>
      </c>
      <c r="H15813" s="3">
        <v>2.4276</v>
      </c>
      <c r="I15813" s="3">
        <v>11.40972</v>
      </c>
      <c r="J15813" s="3">
        <v>256.59732000000002</v>
      </c>
      <c r="K15813" s="4">
        <v>0.35</v>
      </c>
      <c r="L15813" s="73">
        <v>465.82282707692309</v>
      </c>
    </row>
    <row r="15814" spans="1:12" x14ac:dyDescent="0.35">
      <c r="A15814" s="1" t="s">
        <v>26462</v>
      </c>
      <c r="B15814" t="s">
        <v>26463</v>
      </c>
      <c r="C15814" t="s">
        <v>13</v>
      </c>
      <c r="D15814" t="s">
        <v>14</v>
      </c>
      <c r="E15814">
        <v>1</v>
      </c>
      <c r="F15814" s="2">
        <v>98.56</v>
      </c>
      <c r="G15814" s="3">
        <v>240.41</v>
      </c>
      <c r="H15814" s="3">
        <v>0.98560000000000003</v>
      </c>
      <c r="I15814" s="3">
        <v>4.63232</v>
      </c>
      <c r="J15814" s="3">
        <v>104.17792</v>
      </c>
      <c r="K15814" s="4">
        <v>0.34999999999999992</v>
      </c>
      <c r="L15814" s="73">
        <v>189.12299323076923</v>
      </c>
    </row>
    <row r="15815" spans="1:12" x14ac:dyDescent="0.35">
      <c r="A15815" s="1" t="s">
        <v>26464</v>
      </c>
      <c r="B15815" t="s">
        <v>25757</v>
      </c>
      <c r="C15815" t="s">
        <v>13</v>
      </c>
      <c r="D15815" t="s">
        <v>14</v>
      </c>
      <c r="E15815">
        <v>1</v>
      </c>
      <c r="F15815" s="2">
        <v>1150.8</v>
      </c>
      <c r="G15815" s="3">
        <v>2304</v>
      </c>
      <c r="H15815" s="3">
        <v>11.507999999999999</v>
      </c>
      <c r="I15815" s="3">
        <v>54.087599999999995</v>
      </c>
      <c r="J15815" s="3">
        <v>1216.3956000000001</v>
      </c>
      <c r="K15815" s="4">
        <v>0.35</v>
      </c>
      <c r="L15815" s="73">
        <v>2208.2258584615383</v>
      </c>
    </row>
    <row r="15816" spans="1:12" x14ac:dyDescent="0.35">
      <c r="A15816" s="1" t="s">
        <v>26465</v>
      </c>
      <c r="B15816" t="s">
        <v>3142</v>
      </c>
      <c r="C15816" t="s">
        <v>13</v>
      </c>
      <c r="D15816" t="s">
        <v>14</v>
      </c>
      <c r="E15816">
        <v>1</v>
      </c>
      <c r="F15816" s="2">
        <v>3009.72</v>
      </c>
      <c r="G15816" s="3">
        <v>6024</v>
      </c>
      <c r="H15816" s="3">
        <v>30.097199999999997</v>
      </c>
      <c r="I15816" s="3">
        <v>141.45684</v>
      </c>
      <c r="J15816" s="3">
        <v>3181.2740399999998</v>
      </c>
      <c r="K15816" s="4">
        <v>0.34999999999999992</v>
      </c>
      <c r="L15816" s="73">
        <v>5775.2359495384608</v>
      </c>
    </row>
    <row r="15817" spans="1:12" x14ac:dyDescent="0.35">
      <c r="A15817" s="1" t="s">
        <v>26466</v>
      </c>
      <c r="B15817" t="s">
        <v>26467</v>
      </c>
      <c r="C15817" t="s">
        <v>363</v>
      </c>
      <c r="D15817" t="s">
        <v>364</v>
      </c>
      <c r="E15817">
        <v>1</v>
      </c>
      <c r="F15817" s="2">
        <v>134.88749999999999</v>
      </c>
      <c r="G15817" s="3">
        <v>516</v>
      </c>
      <c r="H15817" s="3">
        <v>1.3488749999999998</v>
      </c>
      <c r="I15817" s="3">
        <v>6.3397124999999992</v>
      </c>
      <c r="J15817" s="3">
        <v>142.57608749999997</v>
      </c>
      <c r="K15817" s="4">
        <v>0.35</v>
      </c>
      <c r="L15817" s="73">
        <v>258.83043576923069</v>
      </c>
    </row>
    <row r="15818" spans="1:12" x14ac:dyDescent="0.35">
      <c r="A15818" s="1" t="s">
        <v>26468</v>
      </c>
      <c r="B15818" t="s">
        <v>21338</v>
      </c>
      <c r="C15818" t="s">
        <v>363</v>
      </c>
      <c r="D15818" t="s">
        <v>364</v>
      </c>
      <c r="E15818">
        <v>1</v>
      </c>
      <c r="F15818" s="2">
        <v>1460</v>
      </c>
      <c r="G15818" s="3">
        <v>2431</v>
      </c>
      <c r="H15818" s="3">
        <v>14.6</v>
      </c>
      <c r="I15818" s="3">
        <v>68.62</v>
      </c>
      <c r="J15818" s="3">
        <v>1543.2199999999998</v>
      </c>
      <c r="K15818" s="4">
        <v>0.35</v>
      </c>
      <c r="L15818" s="73">
        <v>2801.5378461538457</v>
      </c>
    </row>
    <row r="15819" spans="1:12" x14ac:dyDescent="0.35">
      <c r="A15819" s="1" t="s">
        <v>26469</v>
      </c>
      <c r="B15819" t="s">
        <v>21377</v>
      </c>
      <c r="C15819" t="s">
        <v>13</v>
      </c>
      <c r="D15819" t="s">
        <v>14</v>
      </c>
      <c r="E15819">
        <v>1</v>
      </c>
      <c r="F15819" s="2">
        <v>735.84</v>
      </c>
      <c r="G15819" s="3">
        <v>1473</v>
      </c>
      <c r="H15819" s="3">
        <v>7.3584000000000005</v>
      </c>
      <c r="I15819" s="3">
        <v>34.584479999999999</v>
      </c>
      <c r="J15819" s="3">
        <v>777.78287999999998</v>
      </c>
      <c r="K15819" s="4">
        <v>0.35</v>
      </c>
      <c r="L15819" s="73">
        <v>1411.9750744615385</v>
      </c>
    </row>
    <row r="15820" spans="1:12" x14ac:dyDescent="0.35">
      <c r="A15820" s="1" t="s">
        <v>26470</v>
      </c>
      <c r="B15820" t="s">
        <v>1586</v>
      </c>
      <c r="C15820" t="s">
        <v>34</v>
      </c>
      <c r="D15820" t="s">
        <v>35</v>
      </c>
      <c r="E15820">
        <v>1</v>
      </c>
      <c r="F15820" s="2">
        <v>13792.68</v>
      </c>
      <c r="G15820" s="3">
        <v>38310</v>
      </c>
      <c r="H15820" s="3">
        <v>137.92680000000001</v>
      </c>
      <c r="I15820" s="3">
        <v>648.25595999999996</v>
      </c>
      <c r="J15820" s="3">
        <v>14578.86276</v>
      </c>
      <c r="K15820" s="4">
        <v>0.35000000000000003</v>
      </c>
      <c r="L15820" s="73">
        <v>26466.243164307692</v>
      </c>
    </row>
    <row r="15821" spans="1:12" x14ac:dyDescent="0.35">
      <c r="A15821" s="1" t="s">
        <v>26471</v>
      </c>
      <c r="B15821" t="s">
        <v>26472</v>
      </c>
      <c r="C15821" t="s">
        <v>363</v>
      </c>
      <c r="D15821" t="s">
        <v>364</v>
      </c>
      <c r="E15821">
        <v>1</v>
      </c>
      <c r="F15821" s="2">
        <v>71.459999999999994</v>
      </c>
      <c r="G15821" s="3">
        <v>134</v>
      </c>
      <c r="H15821" s="3">
        <v>0.7145999999999999</v>
      </c>
      <c r="I15821" s="3">
        <v>3.3586199999999997</v>
      </c>
      <c r="J15821" s="3">
        <v>75.53322</v>
      </c>
      <c r="K15821" s="4">
        <v>0.35</v>
      </c>
      <c r="L15821" s="73">
        <v>137.12184553846154</v>
      </c>
    </row>
    <row r="15822" spans="1:12" x14ac:dyDescent="0.35">
      <c r="A15822" s="1" t="s">
        <v>26473</v>
      </c>
      <c r="B15822" t="s">
        <v>20912</v>
      </c>
      <c r="C15822" t="s">
        <v>34</v>
      </c>
      <c r="D15822" t="s">
        <v>35</v>
      </c>
      <c r="E15822">
        <v>1</v>
      </c>
      <c r="F15822" s="2">
        <v>23106.55</v>
      </c>
      <c r="G15822" s="3">
        <v>50619</v>
      </c>
      <c r="H15822" s="3">
        <v>231.06549999999999</v>
      </c>
      <c r="I15822" s="3">
        <v>1086.00785</v>
      </c>
      <c r="J15822" s="3">
        <v>24423.623350000002</v>
      </c>
      <c r="K15822" s="4">
        <v>0.35000000000000003</v>
      </c>
      <c r="L15822" s="73">
        <v>44338.270081538467</v>
      </c>
    </row>
    <row r="15823" spans="1:12" x14ac:dyDescent="0.35">
      <c r="A15823" s="1" t="s">
        <v>26474</v>
      </c>
      <c r="B15823" t="s">
        <v>1571</v>
      </c>
      <c r="C15823" t="s">
        <v>34</v>
      </c>
      <c r="D15823" t="s">
        <v>35</v>
      </c>
      <c r="E15823">
        <v>1</v>
      </c>
      <c r="F15823" s="2">
        <v>20370.04</v>
      </c>
      <c r="G15823" s="3">
        <v>51905</v>
      </c>
      <c r="H15823" s="3">
        <v>203.7004</v>
      </c>
      <c r="I15823" s="3">
        <v>957.39188000000001</v>
      </c>
      <c r="J15823" s="3">
        <v>21531.132280000002</v>
      </c>
      <c r="K15823" s="4">
        <v>0.35000000000000003</v>
      </c>
      <c r="L15823" s="73">
        <v>39087.286292923083</v>
      </c>
    </row>
    <row r="15824" spans="1:12" x14ac:dyDescent="0.35">
      <c r="A15824" s="1">
        <v>86212</v>
      </c>
      <c r="B15824" t="s">
        <v>26475</v>
      </c>
      <c r="C15824" t="s">
        <v>363</v>
      </c>
      <c r="D15824" t="s">
        <v>364</v>
      </c>
      <c r="E15824">
        <v>1</v>
      </c>
      <c r="F15824" s="2">
        <v>96.823999999999998</v>
      </c>
      <c r="G15824" s="3">
        <v>256.08800000000002</v>
      </c>
      <c r="H15824" s="3">
        <v>0.96823999999999999</v>
      </c>
      <c r="I15824" s="3">
        <v>4.5507280000000003</v>
      </c>
      <c r="J15824" s="3">
        <v>102.342968</v>
      </c>
      <c r="K15824" s="4">
        <v>0.35</v>
      </c>
      <c r="L15824" s="73">
        <v>185.79184959999998</v>
      </c>
    </row>
    <row r="15825" spans="1:12" x14ac:dyDescent="0.35">
      <c r="A15825" s="1" t="s">
        <v>26476</v>
      </c>
      <c r="B15825" t="s">
        <v>2152</v>
      </c>
      <c r="C15825" t="s">
        <v>34</v>
      </c>
      <c r="D15825" t="s">
        <v>35</v>
      </c>
      <c r="E15825">
        <v>1</v>
      </c>
      <c r="F15825" s="2">
        <v>18099.77</v>
      </c>
      <c r="G15825" s="3">
        <v>46118</v>
      </c>
      <c r="H15825" s="3">
        <v>180.99770000000001</v>
      </c>
      <c r="I15825" s="3">
        <v>850.68919000000005</v>
      </c>
      <c r="J15825" s="3">
        <v>19131.456890000001</v>
      </c>
      <c r="K15825" s="4">
        <v>0.35</v>
      </c>
      <c r="L15825" s="73">
        <v>34730.952508000002</v>
      </c>
    </row>
    <row r="15826" spans="1:12" x14ac:dyDescent="0.35">
      <c r="A15826" s="1" t="s">
        <v>26477</v>
      </c>
      <c r="B15826" t="s">
        <v>26478</v>
      </c>
      <c r="C15826" t="s">
        <v>363</v>
      </c>
      <c r="D15826" t="s">
        <v>364</v>
      </c>
      <c r="E15826">
        <v>1</v>
      </c>
      <c r="F15826" s="2">
        <v>2441.4499999999998</v>
      </c>
      <c r="G15826" s="3">
        <v>4887</v>
      </c>
      <c r="H15826" s="3">
        <v>24.4145</v>
      </c>
      <c r="I15826" s="3">
        <v>114.74815</v>
      </c>
      <c r="J15826" s="3">
        <v>2580.6126499999996</v>
      </c>
      <c r="K15826" s="4">
        <v>0.35</v>
      </c>
      <c r="L15826" s="73">
        <v>4684.8045030769226</v>
      </c>
    </row>
    <row r="15827" spans="1:12" x14ac:dyDescent="0.35">
      <c r="A15827" s="1" t="s">
        <v>26479</v>
      </c>
      <c r="B15827" t="s">
        <v>19609</v>
      </c>
      <c r="C15827" t="s">
        <v>34</v>
      </c>
      <c r="D15827" t="s">
        <v>35</v>
      </c>
      <c r="E15827">
        <v>1</v>
      </c>
      <c r="F15827" s="2">
        <v>4312.4399999999996</v>
      </c>
      <c r="G15827" s="3">
        <v>11482</v>
      </c>
      <c r="H15827" s="3">
        <v>43.124399999999994</v>
      </c>
      <c r="I15827" s="3">
        <v>202.68467999999999</v>
      </c>
      <c r="J15827" s="3">
        <v>4558.2490799999996</v>
      </c>
      <c r="K15827" s="4">
        <v>0.35</v>
      </c>
      <c r="L15827" s="73">
        <v>8274.9752529230755</v>
      </c>
    </row>
    <row r="15828" spans="1:12" x14ac:dyDescent="0.35">
      <c r="A15828" s="1" t="s">
        <v>26480</v>
      </c>
      <c r="B15828" t="s">
        <v>26481</v>
      </c>
      <c r="C15828" t="s">
        <v>13</v>
      </c>
      <c r="D15828" t="s">
        <v>14</v>
      </c>
      <c r="E15828">
        <v>1</v>
      </c>
      <c r="F15828" s="2">
        <v>283.92</v>
      </c>
      <c r="G15828" s="3">
        <v>569</v>
      </c>
      <c r="H15828" s="3">
        <v>2.8392000000000004</v>
      </c>
      <c r="I15828" s="3">
        <v>13.344240000000001</v>
      </c>
      <c r="J15828" s="3">
        <v>300.10344000000003</v>
      </c>
      <c r="K15828" s="4">
        <v>0.35</v>
      </c>
      <c r="L15828" s="73">
        <v>544.80316800000003</v>
      </c>
    </row>
    <row r="15829" spans="1:12" x14ac:dyDescent="0.35">
      <c r="A15829" s="1" t="s">
        <v>26482</v>
      </c>
      <c r="B15829" t="s">
        <v>21703</v>
      </c>
      <c r="C15829" t="s">
        <v>34</v>
      </c>
      <c r="D15829" t="s">
        <v>35</v>
      </c>
      <c r="E15829">
        <v>1</v>
      </c>
      <c r="F15829" s="2">
        <v>2830.76</v>
      </c>
      <c r="G15829" s="3">
        <v>8713.7343999999994</v>
      </c>
      <c r="H15829" s="3">
        <v>28.307600000000004</v>
      </c>
      <c r="I15829" s="3">
        <v>133.04572000000002</v>
      </c>
      <c r="J15829" s="3">
        <v>2992.1133200000004</v>
      </c>
      <c r="K15829" s="4">
        <v>0.35</v>
      </c>
      <c r="L15829" s="73">
        <v>5431.836488615385</v>
      </c>
    </row>
    <row r="15830" spans="1:12" x14ac:dyDescent="0.35">
      <c r="A15830" s="1" t="s">
        <v>26483</v>
      </c>
      <c r="B15830" t="s">
        <v>26484</v>
      </c>
      <c r="C15830" t="s">
        <v>363</v>
      </c>
      <c r="D15830" t="s">
        <v>364</v>
      </c>
      <c r="E15830">
        <v>1</v>
      </c>
      <c r="F15830" s="2">
        <v>1550</v>
      </c>
      <c r="G15830" s="3">
        <v>3107</v>
      </c>
      <c r="H15830" s="3">
        <v>15.5</v>
      </c>
      <c r="I15830" s="3">
        <v>72.849999999999994</v>
      </c>
      <c r="J15830" s="3">
        <v>1638.35</v>
      </c>
      <c r="K15830" s="4">
        <v>0.35000000000000003</v>
      </c>
      <c r="L15830" s="73">
        <v>2974.2353846153846</v>
      </c>
    </row>
    <row r="15831" spans="1:12" x14ac:dyDescent="0.35">
      <c r="A15831" s="1" t="s">
        <v>26485</v>
      </c>
      <c r="B15831" t="s">
        <v>26486</v>
      </c>
      <c r="C15831" t="s">
        <v>363</v>
      </c>
      <c r="D15831" t="s">
        <v>364</v>
      </c>
      <c r="E15831">
        <v>1</v>
      </c>
      <c r="F15831" s="2">
        <v>554.63</v>
      </c>
      <c r="G15831" s="3">
        <v>2431</v>
      </c>
      <c r="H15831" s="3">
        <v>5.5463000000000005</v>
      </c>
      <c r="I15831" s="3">
        <v>26.067609999999998</v>
      </c>
      <c r="J15831" s="3">
        <v>586.24390999999991</v>
      </c>
      <c r="K15831" s="4">
        <v>0.35</v>
      </c>
      <c r="L15831" s="73">
        <v>1064.258175076923</v>
      </c>
    </row>
    <row r="15832" spans="1:12" x14ac:dyDescent="0.35">
      <c r="A15832" s="1" t="s">
        <v>26487</v>
      </c>
      <c r="B15832" t="s">
        <v>25792</v>
      </c>
      <c r="C15832" t="s">
        <v>363</v>
      </c>
      <c r="D15832" t="s">
        <v>364</v>
      </c>
      <c r="E15832">
        <v>1</v>
      </c>
      <c r="F15832" s="2">
        <v>167.78</v>
      </c>
      <c r="G15832" s="3">
        <v>336</v>
      </c>
      <c r="H15832" s="3">
        <v>1.6778</v>
      </c>
      <c r="I15832" s="3">
        <v>7.8856599999999997</v>
      </c>
      <c r="J15832" s="3">
        <v>177.34345999999999</v>
      </c>
      <c r="K15832" s="4">
        <v>0.35</v>
      </c>
      <c r="L15832" s="73">
        <v>321.94658892307689</v>
      </c>
    </row>
    <row r="15833" spans="1:12" x14ac:dyDescent="0.35">
      <c r="A15833" s="1" t="s">
        <v>26488</v>
      </c>
      <c r="B15833" t="s">
        <v>25812</v>
      </c>
      <c r="C15833" t="s">
        <v>34</v>
      </c>
      <c r="D15833" t="s">
        <v>35</v>
      </c>
      <c r="E15833">
        <v>1</v>
      </c>
      <c r="F15833" s="2">
        <v>11188.94</v>
      </c>
      <c r="G15833" s="3">
        <v>29990</v>
      </c>
      <c r="H15833" s="3">
        <v>111.88940000000001</v>
      </c>
      <c r="I15833" s="3">
        <v>525.88018</v>
      </c>
      <c r="J15833" s="3">
        <v>11826.709580000001</v>
      </c>
      <c r="K15833" s="4">
        <v>0.35</v>
      </c>
      <c r="L15833" s="73">
        <v>21470.026622153848</v>
      </c>
    </row>
    <row r="15834" spans="1:12" x14ac:dyDescent="0.35">
      <c r="A15834" s="1" t="s">
        <v>26489</v>
      </c>
      <c r="B15834" t="s">
        <v>26490</v>
      </c>
      <c r="C15834" t="s">
        <v>363</v>
      </c>
      <c r="D15834" t="s">
        <v>364</v>
      </c>
      <c r="E15834">
        <v>1</v>
      </c>
      <c r="F15834" s="2">
        <v>912</v>
      </c>
      <c r="G15834" s="3">
        <v>2741</v>
      </c>
      <c r="H15834" s="3">
        <v>9.120000000000001</v>
      </c>
      <c r="I15834" s="3">
        <v>42.863999999999997</v>
      </c>
      <c r="J15834" s="3">
        <v>963.98400000000004</v>
      </c>
      <c r="K15834" s="4">
        <v>0.35</v>
      </c>
      <c r="L15834" s="73">
        <v>1750.0017230769231</v>
      </c>
    </row>
    <row r="15835" spans="1:12" x14ac:dyDescent="0.35">
      <c r="A15835" s="1" t="s">
        <v>26491</v>
      </c>
      <c r="B15835" t="s">
        <v>26492</v>
      </c>
      <c r="C15835" t="s">
        <v>363</v>
      </c>
      <c r="D15835" t="s">
        <v>364</v>
      </c>
      <c r="E15835">
        <v>1</v>
      </c>
      <c r="F15835" s="2">
        <v>16265.34</v>
      </c>
      <c r="G15835" s="3">
        <v>33034.15</v>
      </c>
      <c r="H15835" s="3">
        <v>162.6534</v>
      </c>
      <c r="I15835" s="3">
        <v>764.47098000000005</v>
      </c>
      <c r="J15835" s="3">
        <v>17192.464379999998</v>
      </c>
      <c r="K15835" s="4">
        <v>0.35</v>
      </c>
      <c r="L15835" s="73">
        <v>31210.935335999995</v>
      </c>
    </row>
    <row r="15836" spans="1:12" x14ac:dyDescent="0.35">
      <c r="A15836" s="1" t="s">
        <v>26493</v>
      </c>
      <c r="B15836" t="s">
        <v>22500</v>
      </c>
      <c r="C15836" t="s">
        <v>34</v>
      </c>
      <c r="D15836" t="s">
        <v>35</v>
      </c>
      <c r="E15836">
        <v>1</v>
      </c>
      <c r="F15836" s="2">
        <v>9302.0400000000009</v>
      </c>
      <c r="G15836" s="3">
        <v>25836</v>
      </c>
      <c r="H15836" s="3">
        <v>93.020400000000009</v>
      </c>
      <c r="I15836" s="3">
        <v>437.19588000000005</v>
      </c>
      <c r="J15836" s="3">
        <v>9832.2562799999996</v>
      </c>
      <c r="K15836" s="4">
        <v>0.35</v>
      </c>
      <c r="L15836" s="73">
        <v>17849.326785230769</v>
      </c>
    </row>
    <row r="15837" spans="1:12" x14ac:dyDescent="0.35">
      <c r="A15837" s="1" t="s">
        <v>26494</v>
      </c>
      <c r="B15837" t="s">
        <v>26495</v>
      </c>
      <c r="C15837" t="s">
        <v>363</v>
      </c>
      <c r="D15837" t="s">
        <v>364</v>
      </c>
      <c r="E15837">
        <v>1</v>
      </c>
      <c r="F15837" s="2">
        <v>15.042</v>
      </c>
      <c r="G15837" s="3">
        <v>33</v>
      </c>
      <c r="H15837" s="3">
        <v>0.15042</v>
      </c>
      <c r="I15837" s="3">
        <v>0.70697399999999999</v>
      </c>
      <c r="J15837" s="3">
        <v>15.899394000000001</v>
      </c>
      <c r="K15837" s="4">
        <v>0.35</v>
      </c>
      <c r="L15837" s="73">
        <v>28.86351526153846</v>
      </c>
    </row>
    <row r="15838" spans="1:12" x14ac:dyDescent="0.35">
      <c r="A15838" s="1" t="s">
        <v>26496</v>
      </c>
      <c r="B15838" t="s">
        <v>26497</v>
      </c>
      <c r="C15838" t="s">
        <v>363</v>
      </c>
      <c r="D15838" t="s">
        <v>364</v>
      </c>
      <c r="E15838">
        <v>1</v>
      </c>
      <c r="F15838" s="2">
        <v>25.3</v>
      </c>
      <c r="G15838" s="3">
        <v>52</v>
      </c>
      <c r="H15838" s="3">
        <v>0.253</v>
      </c>
      <c r="I15838" s="3">
        <v>1.1891</v>
      </c>
      <c r="J15838" s="3">
        <v>26.742100000000001</v>
      </c>
      <c r="K15838" s="4">
        <v>0.35000000000000003</v>
      </c>
      <c r="L15838" s="73">
        <v>48.547196923076925</v>
      </c>
    </row>
    <row r="15839" spans="1:12" x14ac:dyDescent="0.35">
      <c r="A15839" s="1" t="s">
        <v>26498</v>
      </c>
      <c r="B15839" t="s">
        <v>26499</v>
      </c>
      <c r="C15839" t="s">
        <v>21</v>
      </c>
      <c r="D15839" t="s">
        <v>22</v>
      </c>
      <c r="E15839">
        <v>1</v>
      </c>
      <c r="F15839" s="2">
        <v>65</v>
      </c>
      <c r="G15839" s="3">
        <v>164</v>
      </c>
      <c r="H15839" s="3">
        <v>0.65</v>
      </c>
      <c r="I15839" s="3">
        <v>3.0550000000000002</v>
      </c>
      <c r="J15839" s="3">
        <v>68.705000000000013</v>
      </c>
      <c r="K15839" s="4">
        <v>0.35</v>
      </c>
      <c r="L15839" s="73">
        <v>124.72600000000003</v>
      </c>
    </row>
    <row r="15840" spans="1:12" x14ac:dyDescent="0.35">
      <c r="A15840" s="1" t="s">
        <v>26500</v>
      </c>
      <c r="B15840" t="s">
        <v>26501</v>
      </c>
      <c r="C15840" t="s">
        <v>34</v>
      </c>
      <c r="D15840" t="s">
        <v>35</v>
      </c>
      <c r="E15840">
        <v>1</v>
      </c>
      <c r="F15840" s="2">
        <v>0.53500000000000003</v>
      </c>
      <c r="G15840" s="3">
        <v>2</v>
      </c>
      <c r="H15840" s="3">
        <v>5.3500000000000006E-3</v>
      </c>
      <c r="I15840" s="3">
        <v>2.5145000000000001E-2</v>
      </c>
      <c r="J15840" s="3">
        <v>0.56549499999999997</v>
      </c>
      <c r="K15840" s="4">
        <v>0.35</v>
      </c>
      <c r="L15840" s="73">
        <v>1.026590923076923</v>
      </c>
    </row>
    <row r="15841" spans="1:12" x14ac:dyDescent="0.35">
      <c r="A15841" s="1" t="s">
        <v>26502</v>
      </c>
      <c r="B15841" t="s">
        <v>26503</v>
      </c>
      <c r="C15841" t="s">
        <v>363</v>
      </c>
      <c r="D15841" t="s">
        <v>364</v>
      </c>
      <c r="E15841">
        <v>1</v>
      </c>
      <c r="F15841" s="2">
        <v>2500.3510000000001</v>
      </c>
      <c r="G15841" s="3">
        <v>5808.7120000000004</v>
      </c>
      <c r="H15841" s="3">
        <v>25.003510000000002</v>
      </c>
      <c r="I15841" s="3">
        <v>117.516497</v>
      </c>
      <c r="J15841" s="3">
        <v>2642.8710070000002</v>
      </c>
      <c r="K15841" s="4">
        <v>0.35000000000000003</v>
      </c>
      <c r="L15841" s="73">
        <v>4797.8273665538463</v>
      </c>
    </row>
    <row r="15842" spans="1:12" x14ac:dyDescent="0.35">
      <c r="A15842" s="1">
        <v>56004</v>
      </c>
      <c r="B15842" t="s">
        <v>26504</v>
      </c>
      <c r="C15842" t="s">
        <v>34</v>
      </c>
      <c r="D15842" t="s">
        <v>35</v>
      </c>
      <c r="E15842">
        <v>1</v>
      </c>
      <c r="F15842" s="2">
        <v>637.07000000000005</v>
      </c>
      <c r="G15842" s="3">
        <v>3433</v>
      </c>
      <c r="H15842" s="3">
        <v>6.3707000000000003</v>
      </c>
      <c r="I15842" s="3">
        <v>29.942290000000003</v>
      </c>
      <c r="J15842" s="3">
        <v>673.38299000000006</v>
      </c>
      <c r="K15842" s="4">
        <v>0.34999999999999992</v>
      </c>
      <c r="L15842" s="73">
        <v>1222.4491203076923</v>
      </c>
    </row>
    <row r="15843" spans="1:12" x14ac:dyDescent="0.35">
      <c r="A15843" s="1" t="s">
        <v>26505</v>
      </c>
      <c r="B15843" t="s">
        <v>26506</v>
      </c>
      <c r="C15843" t="s">
        <v>363</v>
      </c>
      <c r="D15843" t="s">
        <v>364</v>
      </c>
      <c r="E15843">
        <v>1</v>
      </c>
      <c r="F15843" s="2">
        <v>37.880000000000003</v>
      </c>
      <c r="G15843" s="3">
        <v>6638</v>
      </c>
      <c r="H15843" s="3">
        <v>0.37880000000000003</v>
      </c>
      <c r="I15843" s="3">
        <v>1.7803600000000002</v>
      </c>
      <c r="J15843" s="3">
        <v>40.039160000000003</v>
      </c>
      <c r="K15843" s="4">
        <v>0.34999999999999992</v>
      </c>
      <c r="L15843" s="73">
        <v>72.686475076923074</v>
      </c>
    </row>
    <row r="15844" spans="1:12" x14ac:dyDescent="0.35">
      <c r="A15844" s="1" t="s">
        <v>26507</v>
      </c>
      <c r="B15844" t="s">
        <v>26508</v>
      </c>
      <c r="C15844" t="s">
        <v>363</v>
      </c>
      <c r="D15844" t="s">
        <v>364</v>
      </c>
      <c r="E15844">
        <v>1</v>
      </c>
      <c r="F15844" s="2">
        <v>5945.75</v>
      </c>
      <c r="G15844" s="3">
        <v>13307.896000000001</v>
      </c>
      <c r="H15844" s="3">
        <v>59.457500000000003</v>
      </c>
      <c r="I15844" s="3">
        <v>279.45024999999998</v>
      </c>
      <c r="J15844" s="3">
        <v>6284.6577500000003</v>
      </c>
      <c r="K15844" s="4">
        <v>0.35000000000000003</v>
      </c>
      <c r="L15844" s="73">
        <v>11409.070992307694</v>
      </c>
    </row>
    <row r="15845" spans="1:12" x14ac:dyDescent="0.35">
      <c r="A15845" s="1" t="s">
        <v>26509</v>
      </c>
      <c r="B15845" t="s">
        <v>19609</v>
      </c>
      <c r="C15845" t="s">
        <v>34</v>
      </c>
      <c r="D15845" t="s">
        <v>35</v>
      </c>
      <c r="E15845">
        <v>1</v>
      </c>
      <c r="F15845" s="2">
        <v>2720.52</v>
      </c>
      <c r="G15845" s="3">
        <v>7061</v>
      </c>
      <c r="H15845" s="3">
        <v>27.205200000000001</v>
      </c>
      <c r="I15845" s="3">
        <v>127.86444</v>
      </c>
      <c r="J15845" s="3">
        <v>2875.5896399999997</v>
      </c>
      <c r="K15845" s="4">
        <v>0.35</v>
      </c>
      <c r="L15845" s="73">
        <v>5220.301192615384</v>
      </c>
    </row>
    <row r="15846" spans="1:12" x14ac:dyDescent="0.35">
      <c r="A15846" s="1" t="s">
        <v>26510</v>
      </c>
      <c r="B15846" t="s">
        <v>19694</v>
      </c>
      <c r="C15846" t="s">
        <v>363</v>
      </c>
      <c r="D15846" t="s">
        <v>364</v>
      </c>
      <c r="E15846">
        <v>1</v>
      </c>
      <c r="F15846" s="2">
        <v>3954.73</v>
      </c>
      <c r="G15846" s="3">
        <v>7762</v>
      </c>
      <c r="H15846" s="3">
        <v>39.5473</v>
      </c>
      <c r="I15846" s="3">
        <v>185.87231</v>
      </c>
      <c r="J15846" s="3">
        <v>4180.1496100000004</v>
      </c>
      <c r="K15846" s="4">
        <v>0.35</v>
      </c>
      <c r="L15846" s="73">
        <v>7588.5792920000004</v>
      </c>
    </row>
    <row r="15847" spans="1:12" x14ac:dyDescent="0.35">
      <c r="A15847" s="1" t="s">
        <v>26511</v>
      </c>
      <c r="B15847" t="s">
        <v>26512</v>
      </c>
      <c r="C15847" t="s">
        <v>34</v>
      </c>
      <c r="D15847" t="s">
        <v>35</v>
      </c>
      <c r="E15847">
        <v>1</v>
      </c>
      <c r="F15847" s="2">
        <v>10798.92</v>
      </c>
      <c r="G15847" s="3">
        <v>29994</v>
      </c>
      <c r="H15847" s="3">
        <v>107.9892</v>
      </c>
      <c r="I15847" s="3">
        <v>507.54924</v>
      </c>
      <c r="J15847" s="3">
        <v>11414.45844</v>
      </c>
      <c r="K15847" s="4">
        <v>0.35</v>
      </c>
      <c r="L15847" s="73">
        <v>20721.632244923076</v>
      </c>
    </row>
    <row r="15848" spans="1:12" x14ac:dyDescent="0.35">
      <c r="A15848" s="1" t="s">
        <v>26513</v>
      </c>
      <c r="B15848" t="s">
        <v>16925</v>
      </c>
      <c r="C15848" t="s">
        <v>26</v>
      </c>
      <c r="D15848" t="s">
        <v>27</v>
      </c>
      <c r="E15848">
        <v>1</v>
      </c>
      <c r="F15848" s="2">
        <v>2928.54</v>
      </c>
      <c r="G15848" s="3">
        <v>5949</v>
      </c>
      <c r="H15848" s="3">
        <v>29.285399999999999</v>
      </c>
      <c r="I15848" s="3">
        <v>137.64138</v>
      </c>
      <c r="J15848" s="3">
        <v>3095.4667800000002</v>
      </c>
      <c r="K15848" s="4">
        <v>0.35</v>
      </c>
      <c r="L15848" s="73">
        <v>5619.4627698461536</v>
      </c>
    </row>
    <row r="15849" spans="1:12" x14ac:dyDescent="0.35">
      <c r="A15849" s="1" t="s">
        <v>26514</v>
      </c>
      <c r="B15849" t="s">
        <v>26515</v>
      </c>
      <c r="C15849" t="s">
        <v>21</v>
      </c>
      <c r="D15849" t="s">
        <v>22</v>
      </c>
      <c r="E15849">
        <v>1</v>
      </c>
      <c r="F15849" s="2">
        <v>71.25</v>
      </c>
      <c r="G15849" s="3">
        <v>189</v>
      </c>
      <c r="H15849" s="3">
        <v>0.71250000000000002</v>
      </c>
      <c r="I15849" s="3">
        <v>3.3487499999999999</v>
      </c>
      <c r="J15849" s="3">
        <v>75.311250000000001</v>
      </c>
      <c r="K15849" s="4">
        <v>0.35</v>
      </c>
      <c r="L15849" s="73">
        <v>136.71888461538461</v>
      </c>
    </row>
    <row r="15850" spans="1:12" x14ac:dyDescent="0.35">
      <c r="A15850" s="1" t="s">
        <v>26516</v>
      </c>
      <c r="B15850" t="s">
        <v>26517</v>
      </c>
      <c r="C15850" t="s">
        <v>34</v>
      </c>
      <c r="D15850" t="s">
        <v>35</v>
      </c>
      <c r="E15850">
        <v>1</v>
      </c>
      <c r="F15850" s="2">
        <v>265.33999999999997</v>
      </c>
      <c r="G15850" s="3">
        <v>664</v>
      </c>
      <c r="H15850" s="3">
        <v>2.6534</v>
      </c>
      <c r="I15850" s="3">
        <v>12.470979999999999</v>
      </c>
      <c r="J15850" s="3">
        <v>280.46437999999995</v>
      </c>
      <c r="K15850" s="4">
        <v>0.35</v>
      </c>
      <c r="L15850" s="73">
        <v>509.1507206153845</v>
      </c>
    </row>
    <row r="15851" spans="1:12" x14ac:dyDescent="0.35">
      <c r="A15851" s="1" t="s">
        <v>26518</v>
      </c>
      <c r="B15851" t="s">
        <v>26519</v>
      </c>
      <c r="C15851" t="s">
        <v>363</v>
      </c>
      <c r="D15851" t="s">
        <v>364</v>
      </c>
      <c r="E15851">
        <v>1</v>
      </c>
      <c r="F15851" s="2">
        <v>264</v>
      </c>
      <c r="G15851" s="3">
        <v>2392</v>
      </c>
      <c r="H15851" s="3">
        <v>2.64</v>
      </c>
      <c r="I15851" s="3">
        <v>12.407999999999999</v>
      </c>
      <c r="J15851" s="3">
        <v>279.048</v>
      </c>
      <c r="K15851" s="4">
        <v>0.35</v>
      </c>
      <c r="L15851" s="73">
        <v>506.57944615384611</v>
      </c>
    </row>
    <row r="15852" spans="1:12" x14ac:dyDescent="0.35">
      <c r="A15852" s="1" t="s">
        <v>26520</v>
      </c>
      <c r="B15852" t="s">
        <v>26521</v>
      </c>
      <c r="C15852" t="s">
        <v>34</v>
      </c>
      <c r="D15852" t="s">
        <v>35</v>
      </c>
      <c r="E15852">
        <v>1</v>
      </c>
      <c r="F15852" s="2">
        <v>1296.43</v>
      </c>
      <c r="G15852" s="3">
        <v>3218.88</v>
      </c>
      <c r="H15852" s="3">
        <v>12.964300000000001</v>
      </c>
      <c r="I15852" s="3">
        <v>60.932210000000005</v>
      </c>
      <c r="J15852" s="3">
        <v>1370.3265100000001</v>
      </c>
      <c r="K15852" s="4">
        <v>0.35000000000000003</v>
      </c>
      <c r="L15852" s="73">
        <v>2487.6696643076925</v>
      </c>
    </row>
    <row r="15853" spans="1:12" x14ac:dyDescent="0.35">
      <c r="A15853" s="1" t="s">
        <v>26522</v>
      </c>
      <c r="B15853" t="s">
        <v>26523</v>
      </c>
      <c r="C15853" t="s">
        <v>363</v>
      </c>
      <c r="D15853" t="s">
        <v>364</v>
      </c>
      <c r="E15853">
        <v>1</v>
      </c>
      <c r="F15853" s="2">
        <v>963.46799999999996</v>
      </c>
      <c r="G15853" s="3">
        <v>2105.7199999999998</v>
      </c>
      <c r="H15853" s="3">
        <v>9.6346799999999995</v>
      </c>
      <c r="I15853" s="3">
        <v>45.282995999999997</v>
      </c>
      <c r="J15853" s="3">
        <v>1018.385676</v>
      </c>
      <c r="K15853" s="4">
        <v>0.35</v>
      </c>
      <c r="L15853" s="73">
        <v>1848.7616887384615</v>
      </c>
    </row>
    <row r="15854" spans="1:12" x14ac:dyDescent="0.35">
      <c r="A15854" s="1" t="s">
        <v>26524</v>
      </c>
      <c r="B15854" t="s">
        <v>26525</v>
      </c>
      <c r="C15854" t="s">
        <v>34</v>
      </c>
      <c r="D15854" t="s">
        <v>35</v>
      </c>
      <c r="E15854">
        <v>1</v>
      </c>
      <c r="F15854" s="2">
        <v>142.43</v>
      </c>
      <c r="G15854" s="3">
        <v>368</v>
      </c>
      <c r="H15854" s="3">
        <v>1.4243000000000001</v>
      </c>
      <c r="I15854" s="3">
        <v>6.69421</v>
      </c>
      <c r="J15854" s="3">
        <v>150.54850999999999</v>
      </c>
      <c r="K15854" s="4">
        <v>0.35</v>
      </c>
      <c r="L15854" s="73">
        <v>273.30344892307687</v>
      </c>
    </row>
    <row r="15855" spans="1:12" x14ac:dyDescent="0.35">
      <c r="A15855" s="1" t="s">
        <v>26526</v>
      </c>
      <c r="B15855" t="s">
        <v>20020</v>
      </c>
      <c r="C15855" t="s">
        <v>34</v>
      </c>
      <c r="D15855" t="s">
        <v>35</v>
      </c>
      <c r="E15855">
        <v>1</v>
      </c>
      <c r="F15855" s="2">
        <v>9651.86</v>
      </c>
      <c r="G15855" s="3">
        <v>14999</v>
      </c>
      <c r="H15855" s="3">
        <v>96.518600000000006</v>
      </c>
      <c r="I15855" s="3">
        <v>453.63742000000002</v>
      </c>
      <c r="J15855" s="3">
        <v>10202.016019999999</v>
      </c>
      <c r="K15855" s="4">
        <v>0.35</v>
      </c>
      <c r="L15855" s="73">
        <v>18520.582928615382</v>
      </c>
    </row>
    <row r="15856" spans="1:12" x14ac:dyDescent="0.35">
      <c r="A15856" s="1" t="s">
        <v>26527</v>
      </c>
      <c r="B15856" t="s">
        <v>20434</v>
      </c>
      <c r="C15856" t="s">
        <v>34</v>
      </c>
      <c r="D15856" t="s">
        <v>35</v>
      </c>
      <c r="E15856">
        <v>1</v>
      </c>
      <c r="F15856" s="2">
        <v>3718.44</v>
      </c>
      <c r="G15856" s="3">
        <v>9211</v>
      </c>
      <c r="H15856" s="3">
        <v>37.184400000000004</v>
      </c>
      <c r="I15856" s="3">
        <v>174.76668000000001</v>
      </c>
      <c r="J15856" s="3">
        <v>3930.3910800000003</v>
      </c>
      <c r="K15856" s="4">
        <v>0.35</v>
      </c>
      <c r="L15856" s="73">
        <v>7135.1714990769233</v>
      </c>
    </row>
    <row r="15857" spans="1:12" x14ac:dyDescent="0.35">
      <c r="A15857" s="1" t="s">
        <v>26528</v>
      </c>
      <c r="B15857" t="s">
        <v>21186</v>
      </c>
      <c r="C15857" t="s">
        <v>34</v>
      </c>
      <c r="D15857" t="s">
        <v>35</v>
      </c>
      <c r="E15857">
        <v>1</v>
      </c>
      <c r="F15857" s="2">
        <v>18698.53</v>
      </c>
      <c r="G15857" s="3">
        <v>51936</v>
      </c>
      <c r="H15857" s="3">
        <v>186.9853</v>
      </c>
      <c r="I15857" s="3">
        <v>878.8309099999999</v>
      </c>
      <c r="J15857" s="3">
        <v>19764.34621</v>
      </c>
      <c r="K15857" s="4">
        <v>0.35</v>
      </c>
      <c r="L15857" s="73">
        <v>35879.890042769228</v>
      </c>
    </row>
    <row r="15858" spans="1:12" x14ac:dyDescent="0.35">
      <c r="A15858" s="1" t="s">
        <v>26529</v>
      </c>
      <c r="B15858" t="s">
        <v>26530</v>
      </c>
      <c r="C15858" t="s">
        <v>363</v>
      </c>
      <c r="D15858" t="s">
        <v>364</v>
      </c>
      <c r="E15858">
        <v>1</v>
      </c>
      <c r="F15858" s="2">
        <v>14994.5</v>
      </c>
      <c r="G15858" s="3">
        <v>24631.34</v>
      </c>
      <c r="H15858" s="3">
        <v>149.94499999999999</v>
      </c>
      <c r="I15858" s="3">
        <v>704.74149999999997</v>
      </c>
      <c r="J15858" s="3">
        <v>15849.1865</v>
      </c>
      <c r="K15858" s="4">
        <v>0.35000000000000003</v>
      </c>
      <c r="L15858" s="73">
        <v>28772.36933846154</v>
      </c>
    </row>
    <row r="15859" spans="1:12" x14ac:dyDescent="0.35">
      <c r="A15859" s="1" t="s">
        <v>26531</v>
      </c>
      <c r="B15859" t="s">
        <v>26097</v>
      </c>
      <c r="C15859" t="s">
        <v>13</v>
      </c>
      <c r="D15859" t="s">
        <v>14</v>
      </c>
      <c r="E15859">
        <v>1</v>
      </c>
      <c r="F15859" s="2">
        <v>887.88</v>
      </c>
      <c r="G15859" s="3">
        <v>1777</v>
      </c>
      <c r="H15859" s="3">
        <v>8.8788</v>
      </c>
      <c r="I15859" s="3">
        <v>41.730359999999997</v>
      </c>
      <c r="J15859" s="3">
        <v>938.48915999999997</v>
      </c>
      <c r="K15859" s="4">
        <v>0.34999999999999992</v>
      </c>
      <c r="L15859" s="73">
        <v>1703.7187827692305</v>
      </c>
    </row>
    <row r="15860" spans="1:12" x14ac:dyDescent="0.35">
      <c r="A15860" s="1" t="s">
        <v>26532</v>
      </c>
      <c r="B15860" t="s">
        <v>26533</v>
      </c>
      <c r="C15860" t="s">
        <v>26</v>
      </c>
      <c r="D15860" t="s">
        <v>27</v>
      </c>
      <c r="E15860">
        <v>1</v>
      </c>
      <c r="F15860" s="2">
        <v>38.68</v>
      </c>
      <c r="G15860" s="3">
        <v>80</v>
      </c>
      <c r="H15860" s="3">
        <v>0.38680000000000003</v>
      </c>
      <c r="I15860" s="3">
        <v>1.81796</v>
      </c>
      <c r="J15860" s="3">
        <v>40.88476</v>
      </c>
      <c r="K15860" s="4">
        <v>0.35</v>
      </c>
      <c r="L15860" s="73">
        <v>74.221564307692304</v>
      </c>
    </row>
    <row r="15861" spans="1:12" x14ac:dyDescent="0.35">
      <c r="A15861" s="1" t="s">
        <v>26534</v>
      </c>
      <c r="B15861" t="s">
        <v>17688</v>
      </c>
      <c r="C15861" t="s">
        <v>363</v>
      </c>
      <c r="D15861" t="s">
        <v>364</v>
      </c>
      <c r="E15861">
        <v>1</v>
      </c>
      <c r="F15861" s="2">
        <v>27.2</v>
      </c>
      <c r="G15861" s="3">
        <v>62</v>
      </c>
      <c r="H15861" s="3">
        <v>0.27200000000000002</v>
      </c>
      <c r="I15861" s="3">
        <v>1.2784</v>
      </c>
      <c r="J15861" s="3">
        <v>28.750399999999999</v>
      </c>
      <c r="K15861" s="4">
        <v>0.35</v>
      </c>
      <c r="L15861" s="73">
        <v>52.193033846153845</v>
      </c>
    </row>
    <row r="15862" spans="1:12" x14ac:dyDescent="0.35">
      <c r="A15862" s="1" t="s">
        <v>26535</v>
      </c>
      <c r="B15862" t="s">
        <v>26536</v>
      </c>
      <c r="C15862" t="s">
        <v>363</v>
      </c>
      <c r="D15862" t="s">
        <v>364</v>
      </c>
      <c r="E15862">
        <v>1</v>
      </c>
      <c r="F15862" s="2">
        <v>183.54</v>
      </c>
      <c r="G15862" s="3">
        <v>401.14</v>
      </c>
      <c r="H15862" s="3">
        <v>1.8353999999999999</v>
      </c>
      <c r="I15862" s="3">
        <v>8.6263799999999993</v>
      </c>
      <c r="J15862" s="3">
        <v>194.00178</v>
      </c>
      <c r="K15862" s="4">
        <v>0.35</v>
      </c>
      <c r="L15862" s="73">
        <v>352.18784676923076</v>
      </c>
    </row>
    <row r="15863" spans="1:12" x14ac:dyDescent="0.35">
      <c r="A15863" s="1" t="s">
        <v>26537</v>
      </c>
      <c r="B15863" t="s">
        <v>26538</v>
      </c>
      <c r="C15863" t="s">
        <v>363</v>
      </c>
      <c r="D15863" t="s">
        <v>364</v>
      </c>
      <c r="E15863">
        <v>1</v>
      </c>
      <c r="F15863" s="2">
        <v>815.5</v>
      </c>
      <c r="G15863" s="3">
        <v>1633</v>
      </c>
      <c r="H15863" s="3">
        <v>8.1549999999999994</v>
      </c>
      <c r="I15863" s="3">
        <v>38.328499999999998</v>
      </c>
      <c r="J15863" s="3">
        <v>861.98349999999994</v>
      </c>
      <c r="K15863" s="4">
        <v>0.35</v>
      </c>
      <c r="L15863" s="73">
        <v>1564.8315846153844</v>
      </c>
    </row>
    <row r="15864" spans="1:12" x14ac:dyDescent="0.35">
      <c r="A15864" s="1" t="s">
        <v>26539</v>
      </c>
      <c r="B15864" t="s">
        <v>26540</v>
      </c>
      <c r="C15864" t="s">
        <v>26</v>
      </c>
      <c r="D15864" t="s">
        <v>27</v>
      </c>
      <c r="E15864">
        <v>1</v>
      </c>
      <c r="F15864" s="2">
        <v>427.05</v>
      </c>
      <c r="G15864" s="3">
        <v>871</v>
      </c>
      <c r="H15864" s="3">
        <v>4.2705000000000002</v>
      </c>
      <c r="I15864" s="3">
        <v>20.071349999999999</v>
      </c>
      <c r="J15864" s="3">
        <v>451.39185000000003</v>
      </c>
      <c r="K15864" s="4">
        <v>0.35000000000000003</v>
      </c>
      <c r="L15864" s="73">
        <v>819.44982000000005</v>
      </c>
    </row>
    <row r="15865" spans="1:12" x14ac:dyDescent="0.35">
      <c r="A15865" s="1" t="s">
        <v>26541</v>
      </c>
      <c r="B15865" t="s">
        <v>24015</v>
      </c>
      <c r="C15865" t="s">
        <v>13</v>
      </c>
      <c r="D15865" t="s">
        <v>14</v>
      </c>
      <c r="E15865">
        <v>1</v>
      </c>
      <c r="F15865" s="2">
        <v>262.08</v>
      </c>
      <c r="G15865" s="3">
        <v>524</v>
      </c>
      <c r="H15865" s="3">
        <v>2.6208</v>
      </c>
      <c r="I15865" s="3">
        <v>12.31776</v>
      </c>
      <c r="J15865" s="3">
        <v>277.01855999999998</v>
      </c>
      <c r="K15865" s="4">
        <v>0.35000000000000003</v>
      </c>
      <c r="L15865" s="73">
        <v>502.89523199999996</v>
      </c>
    </row>
    <row r="15866" spans="1:12" x14ac:dyDescent="0.35">
      <c r="A15866" s="1" t="s">
        <v>26542</v>
      </c>
      <c r="B15866" t="s">
        <v>26543</v>
      </c>
      <c r="C15866" t="s">
        <v>363</v>
      </c>
      <c r="D15866" t="s">
        <v>364</v>
      </c>
      <c r="E15866">
        <v>1</v>
      </c>
      <c r="F15866" s="2">
        <v>740.6</v>
      </c>
      <c r="G15866" s="3">
        <v>1469</v>
      </c>
      <c r="H15866" s="3">
        <v>7.4060000000000006</v>
      </c>
      <c r="I15866" s="3">
        <v>34.808199999999999</v>
      </c>
      <c r="J15866" s="3">
        <v>782.81420000000003</v>
      </c>
      <c r="K15866" s="4">
        <v>0.35</v>
      </c>
      <c r="L15866" s="73">
        <v>1421.1088553846155</v>
      </c>
    </row>
    <row r="15867" spans="1:12" x14ac:dyDescent="0.35">
      <c r="A15867" s="1" t="s">
        <v>26544</v>
      </c>
      <c r="B15867" t="s">
        <v>21360</v>
      </c>
      <c r="C15867" t="s">
        <v>363</v>
      </c>
      <c r="D15867" t="s">
        <v>364</v>
      </c>
      <c r="E15867">
        <v>1</v>
      </c>
      <c r="F15867" s="2">
        <v>6000</v>
      </c>
      <c r="G15867" s="3">
        <v>15607</v>
      </c>
      <c r="H15867" s="3">
        <v>60</v>
      </c>
      <c r="I15867" s="3">
        <v>282</v>
      </c>
      <c r="J15867" s="3">
        <v>6342</v>
      </c>
      <c r="K15867" s="4">
        <v>0.35</v>
      </c>
      <c r="L15867" s="73">
        <v>11513.16923076923</v>
      </c>
    </row>
    <row r="15868" spans="1:12" x14ac:dyDescent="0.35">
      <c r="A15868" s="1" t="s">
        <v>26545</v>
      </c>
      <c r="B15868" t="s">
        <v>26546</v>
      </c>
      <c r="C15868" t="s">
        <v>46</v>
      </c>
      <c r="D15868" t="s">
        <v>47</v>
      </c>
      <c r="E15868">
        <v>1</v>
      </c>
      <c r="F15868" s="2">
        <v>370.5</v>
      </c>
      <c r="G15868" s="3">
        <v>1002.3887999999999</v>
      </c>
      <c r="H15868" s="3">
        <v>3.7050000000000001</v>
      </c>
      <c r="I15868" s="3">
        <v>17.413499999999999</v>
      </c>
      <c r="J15868" s="3">
        <v>391.61849999999998</v>
      </c>
      <c r="K15868" s="4">
        <v>0.35000000000000003</v>
      </c>
      <c r="L15868" s="73">
        <v>710.93820000000005</v>
      </c>
    </row>
    <row r="15869" spans="1:12" x14ac:dyDescent="0.35">
      <c r="A15869" s="1" t="s">
        <v>26547</v>
      </c>
      <c r="B15869" t="s">
        <v>3142</v>
      </c>
      <c r="C15869" t="s">
        <v>13</v>
      </c>
      <c r="D15869" t="s">
        <v>14</v>
      </c>
      <c r="E15869">
        <v>1</v>
      </c>
      <c r="F15869" s="2">
        <v>2201.64</v>
      </c>
      <c r="G15869" s="3">
        <v>4407</v>
      </c>
      <c r="H15869" s="3">
        <v>22.016400000000001</v>
      </c>
      <c r="I15869" s="3">
        <v>103.47708</v>
      </c>
      <c r="J15869" s="3">
        <v>2327.13348</v>
      </c>
      <c r="K15869" s="4">
        <v>0.35</v>
      </c>
      <c r="L15869" s="73">
        <v>4224.6423175384616</v>
      </c>
    </row>
    <row r="15870" spans="1:12" x14ac:dyDescent="0.35">
      <c r="A15870" s="1" t="s">
        <v>26548</v>
      </c>
      <c r="B15870" t="s">
        <v>19716</v>
      </c>
      <c r="C15870" t="s">
        <v>363</v>
      </c>
      <c r="D15870" t="s">
        <v>364</v>
      </c>
      <c r="E15870">
        <v>1</v>
      </c>
      <c r="F15870" s="2">
        <v>227.59200000000001</v>
      </c>
      <c r="G15870" s="3">
        <v>511.11200000000002</v>
      </c>
      <c r="H15870" s="3">
        <v>2.2759200000000002</v>
      </c>
      <c r="I15870" s="3">
        <v>10.696824000000001</v>
      </c>
      <c r="J15870" s="3">
        <v>240.56474400000002</v>
      </c>
      <c r="K15870" s="4">
        <v>0.35000000000000003</v>
      </c>
      <c r="L15870" s="73">
        <v>436.7175352615385</v>
      </c>
    </row>
    <row r="15871" spans="1:12" x14ac:dyDescent="0.35">
      <c r="A15871" s="1" t="s">
        <v>26549</v>
      </c>
      <c r="B15871" t="s">
        <v>26550</v>
      </c>
      <c r="C15871" t="s">
        <v>363</v>
      </c>
      <c r="D15871" t="s">
        <v>364</v>
      </c>
      <c r="E15871">
        <v>1</v>
      </c>
      <c r="F15871" s="2">
        <v>130.88999999999999</v>
      </c>
      <c r="G15871" s="3">
        <v>262</v>
      </c>
      <c r="H15871" s="3">
        <v>1.3089</v>
      </c>
      <c r="I15871" s="3">
        <v>6.1518299999999995</v>
      </c>
      <c r="J15871" s="3">
        <v>138.35072999999997</v>
      </c>
      <c r="K15871" s="4">
        <v>0.35</v>
      </c>
      <c r="L15871" s="73">
        <v>251.15978676923069</v>
      </c>
    </row>
    <row r="15872" spans="1:12" x14ac:dyDescent="0.35">
      <c r="A15872" s="1" t="s">
        <v>26551</v>
      </c>
      <c r="B15872" t="s">
        <v>23800</v>
      </c>
      <c r="C15872" t="s">
        <v>13</v>
      </c>
      <c r="D15872" t="s">
        <v>14</v>
      </c>
      <c r="E15872">
        <v>1</v>
      </c>
      <c r="F15872" s="2">
        <v>393.12</v>
      </c>
      <c r="G15872" s="3">
        <v>787</v>
      </c>
      <c r="H15872" s="3">
        <v>3.9312</v>
      </c>
      <c r="I15872" s="3">
        <v>18.47664</v>
      </c>
      <c r="J15872" s="3">
        <v>415.52783999999997</v>
      </c>
      <c r="K15872" s="4">
        <v>0.35000000000000003</v>
      </c>
      <c r="L15872" s="73">
        <v>754.342848</v>
      </c>
    </row>
    <row r="15873" spans="1:12" x14ac:dyDescent="0.35">
      <c r="A15873" s="1" t="s">
        <v>26552</v>
      </c>
      <c r="B15873" t="s">
        <v>19609</v>
      </c>
      <c r="C15873" t="s">
        <v>34</v>
      </c>
      <c r="D15873" t="s">
        <v>35</v>
      </c>
      <c r="E15873">
        <v>1</v>
      </c>
      <c r="F15873" s="2">
        <v>5536.08</v>
      </c>
      <c r="G15873" s="3">
        <v>14881</v>
      </c>
      <c r="H15873" s="3">
        <v>55.360799999999998</v>
      </c>
      <c r="I15873" s="3">
        <v>260.19576000000001</v>
      </c>
      <c r="J15873" s="3">
        <v>5851.6365599999999</v>
      </c>
      <c r="K15873" s="4">
        <v>0.34999999999999992</v>
      </c>
      <c r="L15873" s="73">
        <v>10622.970985846154</v>
      </c>
    </row>
    <row r="15874" spans="1:12" x14ac:dyDescent="0.35">
      <c r="A15874" s="1" t="s">
        <v>26553</v>
      </c>
      <c r="B15874" t="s">
        <v>25387</v>
      </c>
      <c r="C15874" t="s">
        <v>34</v>
      </c>
      <c r="D15874" t="s">
        <v>35</v>
      </c>
      <c r="E15874">
        <v>1</v>
      </c>
      <c r="F15874" s="2">
        <v>782.77</v>
      </c>
      <c r="G15874" s="3">
        <v>1848</v>
      </c>
      <c r="H15874" s="3">
        <v>7.8277000000000001</v>
      </c>
      <c r="I15874" s="3">
        <v>36.790190000000003</v>
      </c>
      <c r="J15874" s="3">
        <v>827.38789000000008</v>
      </c>
      <c r="K15874" s="4">
        <v>0.35</v>
      </c>
      <c r="L15874" s="73">
        <v>1502.0272464615387</v>
      </c>
    </row>
    <row r="15875" spans="1:12" x14ac:dyDescent="0.35">
      <c r="A15875" s="1" t="s">
        <v>26554</v>
      </c>
      <c r="B15875" t="s">
        <v>26555</v>
      </c>
      <c r="C15875" t="s">
        <v>21</v>
      </c>
      <c r="D15875" t="s">
        <v>22</v>
      </c>
      <c r="E15875">
        <v>1</v>
      </c>
      <c r="F15875" s="2">
        <v>313.95</v>
      </c>
      <c r="G15875" s="3">
        <v>5487</v>
      </c>
      <c r="H15875" s="3">
        <v>3.1395</v>
      </c>
      <c r="I15875" s="3">
        <v>14.755649999999999</v>
      </c>
      <c r="J15875" s="3">
        <v>331.84514999999999</v>
      </c>
      <c r="K15875" s="4">
        <v>0.35</v>
      </c>
      <c r="L15875" s="73">
        <v>602.42657999999994</v>
      </c>
    </row>
    <row r="15876" spans="1:12" x14ac:dyDescent="0.35">
      <c r="A15876" s="1" t="s">
        <v>26556</v>
      </c>
      <c r="B15876" t="s">
        <v>7976</v>
      </c>
      <c r="C15876" t="s">
        <v>34</v>
      </c>
      <c r="D15876" t="s">
        <v>35</v>
      </c>
      <c r="E15876">
        <v>1</v>
      </c>
      <c r="F15876" s="2">
        <v>7288.38</v>
      </c>
      <c r="G15876" s="3">
        <v>20245</v>
      </c>
      <c r="H15876" s="3">
        <v>72.883800000000008</v>
      </c>
      <c r="I15876" s="3">
        <v>342.55385999999999</v>
      </c>
      <c r="J15876" s="3">
        <v>7703.8176599999997</v>
      </c>
      <c r="K15876" s="4">
        <v>0.35</v>
      </c>
      <c r="L15876" s="73">
        <v>13985.392059692307</v>
      </c>
    </row>
    <row r="15877" spans="1:12" x14ac:dyDescent="0.35">
      <c r="A15877" s="1" t="s">
        <v>26557</v>
      </c>
      <c r="B15877" t="s">
        <v>20749</v>
      </c>
      <c r="C15877" t="s">
        <v>34</v>
      </c>
      <c r="D15877" t="s">
        <v>35</v>
      </c>
      <c r="E15877">
        <v>1</v>
      </c>
      <c r="F15877" s="2">
        <v>18224.509999999998</v>
      </c>
      <c r="G15877" s="3">
        <v>50619</v>
      </c>
      <c r="H15877" s="3">
        <v>182.24509999999998</v>
      </c>
      <c r="I15877" s="3">
        <v>856.55196999999998</v>
      </c>
      <c r="J15877" s="3">
        <v>19263.307069999999</v>
      </c>
      <c r="K15877" s="4">
        <v>0.35</v>
      </c>
      <c r="L15877" s="73">
        <v>34970.311296307686</v>
      </c>
    </row>
    <row r="15878" spans="1:12" x14ac:dyDescent="0.35">
      <c r="A15878" s="1" t="s">
        <v>26558</v>
      </c>
      <c r="B15878" t="s">
        <v>16911</v>
      </c>
      <c r="C15878" t="s">
        <v>26</v>
      </c>
      <c r="D15878" t="s">
        <v>27</v>
      </c>
      <c r="E15878">
        <v>1</v>
      </c>
      <c r="F15878" s="2">
        <v>683.65</v>
      </c>
      <c r="G15878" s="3">
        <v>1494.16</v>
      </c>
      <c r="H15878" s="3">
        <v>6.8365</v>
      </c>
      <c r="I15878" s="3">
        <v>32.131549999999997</v>
      </c>
      <c r="J15878" s="3">
        <v>722.61804999999993</v>
      </c>
      <c r="K15878" s="4">
        <v>0.34999999999999992</v>
      </c>
      <c r="L15878" s="73">
        <v>1311.8296907692304</v>
      </c>
    </row>
    <row r="15879" spans="1:12" x14ac:dyDescent="0.35">
      <c r="A15879" s="1" t="s">
        <v>26559</v>
      </c>
      <c r="B15879" t="s">
        <v>17688</v>
      </c>
      <c r="C15879" t="s">
        <v>363</v>
      </c>
      <c r="D15879" t="s">
        <v>364</v>
      </c>
      <c r="E15879">
        <v>1</v>
      </c>
      <c r="F15879" s="2">
        <v>54.4</v>
      </c>
      <c r="G15879" s="3">
        <v>123</v>
      </c>
      <c r="H15879" s="3">
        <v>0.54400000000000004</v>
      </c>
      <c r="I15879" s="3">
        <v>2.5568</v>
      </c>
      <c r="J15879" s="3">
        <v>57.500799999999998</v>
      </c>
      <c r="K15879" s="4">
        <v>0.35</v>
      </c>
      <c r="L15879" s="73">
        <v>104.38606769230769</v>
      </c>
    </row>
    <row r="15880" spans="1:12" x14ac:dyDescent="0.35">
      <c r="A15880" s="1" t="s">
        <v>26560</v>
      </c>
      <c r="B15880" t="s">
        <v>4376</v>
      </c>
      <c r="C15880" t="s">
        <v>13</v>
      </c>
      <c r="D15880" t="s">
        <v>14</v>
      </c>
      <c r="E15880">
        <v>1</v>
      </c>
      <c r="F15880" s="2">
        <v>1947.12</v>
      </c>
      <c r="G15880" s="3">
        <v>3897</v>
      </c>
      <c r="H15880" s="3">
        <v>19.4712</v>
      </c>
      <c r="I15880" s="3">
        <v>91.51464</v>
      </c>
      <c r="J15880" s="3">
        <v>2058.1058399999997</v>
      </c>
      <c r="K15880" s="4">
        <v>0.35000000000000003</v>
      </c>
      <c r="L15880" s="73">
        <v>3736.2536787692302</v>
      </c>
    </row>
    <row r="15881" spans="1:12" x14ac:dyDescent="0.35">
      <c r="A15881" s="1" t="s">
        <v>26561</v>
      </c>
      <c r="B15881" t="s">
        <v>26562</v>
      </c>
      <c r="C15881" t="s">
        <v>363</v>
      </c>
      <c r="D15881" t="s">
        <v>364</v>
      </c>
      <c r="E15881">
        <v>1</v>
      </c>
      <c r="F15881" s="2">
        <v>73.805000000000007</v>
      </c>
      <c r="G15881" s="3">
        <v>153</v>
      </c>
      <c r="H15881" s="3">
        <v>0.73805000000000009</v>
      </c>
      <c r="I15881" s="3">
        <v>3.4688350000000003</v>
      </c>
      <c r="J15881" s="3">
        <v>78.011885000000007</v>
      </c>
      <c r="K15881" s="4">
        <v>0.34999999999999992</v>
      </c>
      <c r="L15881" s="73">
        <v>141.62157584615386</v>
      </c>
    </row>
    <row r="15882" spans="1:12" x14ac:dyDescent="0.35">
      <c r="A15882" s="1" t="s">
        <v>26563</v>
      </c>
      <c r="B15882" t="s">
        <v>26564</v>
      </c>
      <c r="C15882" t="s">
        <v>363</v>
      </c>
      <c r="D15882" t="s">
        <v>364</v>
      </c>
      <c r="E15882">
        <v>1</v>
      </c>
      <c r="F15882" s="2">
        <v>1447.7380000000001</v>
      </c>
      <c r="G15882" s="3">
        <v>3251.2143999999998</v>
      </c>
      <c r="H15882" s="3">
        <v>14.47738</v>
      </c>
      <c r="I15882" s="3">
        <v>68.043686000000008</v>
      </c>
      <c r="J15882" s="3">
        <v>1530.2590660000001</v>
      </c>
      <c r="K15882" s="4">
        <v>0.34999999999999992</v>
      </c>
      <c r="L15882" s="73">
        <v>2778.0087659692308</v>
      </c>
    </row>
    <row r="15883" spans="1:12" x14ac:dyDescent="0.35">
      <c r="A15883" s="1" t="s">
        <v>26565</v>
      </c>
      <c r="B15883" t="s">
        <v>19609</v>
      </c>
      <c r="C15883" t="s">
        <v>34</v>
      </c>
      <c r="D15883" t="s">
        <v>35</v>
      </c>
      <c r="E15883">
        <v>1</v>
      </c>
      <c r="F15883" s="2">
        <v>4645.08</v>
      </c>
      <c r="G15883" s="3">
        <v>12407</v>
      </c>
      <c r="H15883" s="3">
        <v>46.450800000000001</v>
      </c>
      <c r="I15883" s="3">
        <v>218.31876</v>
      </c>
      <c r="J15883" s="3">
        <v>4909.8495599999997</v>
      </c>
      <c r="K15883" s="4">
        <v>0.35</v>
      </c>
      <c r="L15883" s="73">
        <v>8913.2653550769228</v>
      </c>
    </row>
    <row r="15884" spans="1:12" x14ac:dyDescent="0.35">
      <c r="A15884" s="1" t="s">
        <v>26566</v>
      </c>
      <c r="B15884" t="s">
        <v>26567</v>
      </c>
      <c r="C15884" t="s">
        <v>26</v>
      </c>
      <c r="D15884" t="s">
        <v>27</v>
      </c>
      <c r="E15884">
        <v>1</v>
      </c>
      <c r="F15884" s="2">
        <v>191.79</v>
      </c>
      <c r="G15884" s="3">
        <v>396</v>
      </c>
      <c r="H15884" s="3">
        <v>1.9178999999999999</v>
      </c>
      <c r="I15884" s="3">
        <v>9.0141299999999998</v>
      </c>
      <c r="J15884" s="3">
        <v>202.72202999999999</v>
      </c>
      <c r="K15884" s="4">
        <v>0.35</v>
      </c>
      <c r="L15884" s="73">
        <v>368.01845446153845</v>
      </c>
    </row>
    <row r="15885" spans="1:12" x14ac:dyDescent="0.35">
      <c r="A15885" s="1" t="s">
        <v>26568</v>
      </c>
      <c r="B15885" t="s">
        <v>26569</v>
      </c>
      <c r="C15885" t="s">
        <v>26</v>
      </c>
      <c r="D15885" t="s">
        <v>27</v>
      </c>
      <c r="E15885">
        <v>1</v>
      </c>
      <c r="F15885" s="2">
        <v>383.68</v>
      </c>
      <c r="G15885" s="3">
        <v>781</v>
      </c>
      <c r="H15885" s="3">
        <v>3.8368000000000002</v>
      </c>
      <c r="I15885" s="3">
        <v>18.032959999999999</v>
      </c>
      <c r="J15885" s="3">
        <v>405.54975999999999</v>
      </c>
      <c r="K15885" s="4">
        <v>0.35</v>
      </c>
      <c r="L15885" s="73">
        <v>736.22879507692301</v>
      </c>
    </row>
    <row r="15886" spans="1:12" x14ac:dyDescent="0.35">
      <c r="A15886" s="1" t="s">
        <v>26570</v>
      </c>
      <c r="B15886" t="s">
        <v>26571</v>
      </c>
      <c r="C15886" t="s">
        <v>34</v>
      </c>
      <c r="D15886" t="s">
        <v>35</v>
      </c>
      <c r="E15886">
        <v>1</v>
      </c>
      <c r="F15886" s="2">
        <v>2.2799999999999998</v>
      </c>
      <c r="G15886" s="3">
        <v>5.6</v>
      </c>
      <c r="H15886" s="3">
        <v>2.2799999999999997E-2</v>
      </c>
      <c r="I15886" s="3">
        <v>0.10715999999999999</v>
      </c>
      <c r="J15886" s="3">
        <v>2.4099599999999999</v>
      </c>
      <c r="K15886" s="4">
        <v>0.35</v>
      </c>
      <c r="L15886" s="73">
        <v>4.3750043076923069</v>
      </c>
    </row>
    <row r="15887" spans="1:12" x14ac:dyDescent="0.35">
      <c r="A15887" s="1" t="s">
        <v>26572</v>
      </c>
      <c r="B15887" t="s">
        <v>1973</v>
      </c>
      <c r="C15887" t="s">
        <v>13</v>
      </c>
      <c r="D15887" t="s">
        <v>14</v>
      </c>
      <c r="E15887">
        <v>1</v>
      </c>
      <c r="F15887" s="2">
        <v>3009.72</v>
      </c>
      <c r="G15887" s="3">
        <v>6024</v>
      </c>
      <c r="H15887" s="3">
        <v>30.097199999999997</v>
      </c>
      <c r="I15887" s="3">
        <v>141.45684</v>
      </c>
      <c r="J15887" s="3">
        <v>3181.2740399999998</v>
      </c>
      <c r="K15887" s="4">
        <v>0.34999999999999992</v>
      </c>
      <c r="L15887" s="73">
        <v>5775.2359495384608</v>
      </c>
    </row>
    <row r="15888" spans="1:12" x14ac:dyDescent="0.35">
      <c r="A15888" s="1" t="s">
        <v>26573</v>
      </c>
      <c r="B15888" t="s">
        <v>26574</v>
      </c>
      <c r="C15888" t="s">
        <v>34</v>
      </c>
      <c r="D15888" t="s">
        <v>35</v>
      </c>
      <c r="E15888">
        <v>1</v>
      </c>
      <c r="F15888" s="2">
        <v>331.09</v>
      </c>
      <c r="G15888" s="3">
        <v>812.2912</v>
      </c>
      <c r="H15888" s="3">
        <v>3.3108999999999997</v>
      </c>
      <c r="I15888" s="3">
        <v>15.561229999999998</v>
      </c>
      <c r="J15888" s="3">
        <v>349.96213</v>
      </c>
      <c r="K15888" s="4">
        <v>0.34999999999999992</v>
      </c>
      <c r="L15888" s="73">
        <v>635.31586676923075</v>
      </c>
    </row>
    <row r="15889" spans="1:12" x14ac:dyDescent="0.35">
      <c r="A15889" s="1" t="s">
        <v>26575</v>
      </c>
      <c r="B15889" t="s">
        <v>19689</v>
      </c>
      <c r="C15889" t="s">
        <v>363</v>
      </c>
      <c r="D15889" t="s">
        <v>364</v>
      </c>
      <c r="E15889">
        <v>1</v>
      </c>
      <c r="F15889" s="2">
        <v>2031.82</v>
      </c>
      <c r="G15889" s="3">
        <v>3533.6</v>
      </c>
      <c r="H15889" s="3">
        <v>20.318200000000001</v>
      </c>
      <c r="I15889" s="3">
        <v>95.495539999999991</v>
      </c>
      <c r="J15889" s="3">
        <v>2147.6337399999998</v>
      </c>
      <c r="K15889" s="4">
        <v>0.35000000000000003</v>
      </c>
      <c r="L15889" s="73">
        <v>3898.7812510769227</v>
      </c>
    </row>
    <row r="15890" spans="1:12" x14ac:dyDescent="0.35">
      <c r="A15890" s="1" t="s">
        <v>26576</v>
      </c>
      <c r="B15890" t="s">
        <v>1575</v>
      </c>
      <c r="C15890" t="s">
        <v>34</v>
      </c>
      <c r="D15890" t="s">
        <v>35</v>
      </c>
      <c r="E15890">
        <v>1</v>
      </c>
      <c r="F15890" s="2">
        <v>32644.46</v>
      </c>
      <c r="G15890" s="3">
        <v>90668</v>
      </c>
      <c r="H15890" s="3">
        <v>326.44459999999998</v>
      </c>
      <c r="I15890" s="3">
        <v>1534.28962</v>
      </c>
      <c r="J15890" s="3">
        <v>34505.194220000005</v>
      </c>
      <c r="K15890" s="4">
        <v>0.34999999999999992</v>
      </c>
      <c r="L15890" s="73">
        <v>62640.198737846156</v>
      </c>
    </row>
    <row r="15891" spans="1:12" x14ac:dyDescent="0.35">
      <c r="A15891" s="1">
        <v>25155</v>
      </c>
      <c r="B15891" t="s">
        <v>26577</v>
      </c>
      <c r="C15891" t="s">
        <v>13</v>
      </c>
      <c r="D15891" t="s">
        <v>14</v>
      </c>
      <c r="E15891">
        <v>1</v>
      </c>
      <c r="F15891" s="2">
        <v>28.8</v>
      </c>
      <c r="G15891" s="3">
        <v>68.099999999999994</v>
      </c>
      <c r="H15891" s="3">
        <v>0.28800000000000003</v>
      </c>
      <c r="I15891" s="3">
        <v>1.3536000000000001</v>
      </c>
      <c r="J15891" s="3">
        <v>30.441600000000001</v>
      </c>
      <c r="K15891" s="4">
        <v>0.34999999999999992</v>
      </c>
      <c r="L15891" s="73">
        <v>55.263212307692307</v>
      </c>
    </row>
    <row r="15892" spans="1:12" x14ac:dyDescent="0.35">
      <c r="A15892" s="1" t="s">
        <v>26578</v>
      </c>
      <c r="B15892" t="s">
        <v>2716</v>
      </c>
      <c r="C15892" t="s">
        <v>34</v>
      </c>
      <c r="D15892" t="s">
        <v>35</v>
      </c>
      <c r="E15892">
        <v>1</v>
      </c>
      <c r="F15892" s="2">
        <v>117.07</v>
      </c>
      <c r="G15892" s="3">
        <v>205</v>
      </c>
      <c r="H15892" s="3">
        <v>1.1706999999999999</v>
      </c>
      <c r="I15892" s="3">
        <v>5.5022899999999995</v>
      </c>
      <c r="J15892" s="3">
        <v>123.74298999999999</v>
      </c>
      <c r="K15892" s="4">
        <v>0.35</v>
      </c>
      <c r="L15892" s="73">
        <v>224.64112030769229</v>
      </c>
    </row>
    <row r="15893" spans="1:12" x14ac:dyDescent="0.35">
      <c r="A15893" s="1" t="s">
        <v>26579</v>
      </c>
      <c r="B15893" t="s">
        <v>26580</v>
      </c>
      <c r="C15893" t="s">
        <v>26</v>
      </c>
      <c r="D15893" t="s">
        <v>27</v>
      </c>
      <c r="E15893">
        <v>1</v>
      </c>
      <c r="F15893" s="2">
        <v>33.450000000000003</v>
      </c>
      <c r="G15893" s="3">
        <v>70</v>
      </c>
      <c r="H15893" s="3">
        <v>0.33450000000000002</v>
      </c>
      <c r="I15893" s="3">
        <v>1.5721500000000002</v>
      </c>
      <c r="J15893" s="3">
        <v>35.356650000000002</v>
      </c>
      <c r="K15893" s="4">
        <v>0.35</v>
      </c>
      <c r="L15893" s="73">
        <v>64.185918461538463</v>
      </c>
    </row>
    <row r="15894" spans="1:12" x14ac:dyDescent="0.35">
      <c r="A15894" s="1" t="s">
        <v>26581</v>
      </c>
      <c r="B15894" t="s">
        <v>22348</v>
      </c>
      <c r="C15894" t="s">
        <v>34</v>
      </c>
      <c r="D15894" t="s">
        <v>35</v>
      </c>
      <c r="E15894">
        <v>1</v>
      </c>
      <c r="F15894" s="2">
        <v>3771.9</v>
      </c>
      <c r="G15894" s="3">
        <v>10478</v>
      </c>
      <c r="H15894" s="3">
        <v>37.719000000000001</v>
      </c>
      <c r="I15894" s="3">
        <v>177.27930000000001</v>
      </c>
      <c r="J15894" s="3">
        <v>3986.8983000000003</v>
      </c>
      <c r="K15894" s="4">
        <v>0.35000000000000003</v>
      </c>
      <c r="L15894" s="73">
        <v>7237.7538369230779</v>
      </c>
    </row>
    <row r="15895" spans="1:12" x14ac:dyDescent="0.35">
      <c r="A15895" s="1" t="s">
        <v>26582</v>
      </c>
      <c r="B15895" t="s">
        <v>26583</v>
      </c>
      <c r="C15895" t="s">
        <v>363</v>
      </c>
      <c r="D15895" t="s">
        <v>364</v>
      </c>
      <c r="E15895">
        <v>1</v>
      </c>
      <c r="F15895" s="2">
        <v>873.12</v>
      </c>
      <c r="G15895" s="3">
        <v>1873</v>
      </c>
      <c r="H15895" s="3">
        <v>8.7311999999999994</v>
      </c>
      <c r="I15895" s="3">
        <v>41.036639999999998</v>
      </c>
      <c r="J15895" s="3">
        <v>922.88783999999998</v>
      </c>
      <c r="K15895" s="4">
        <v>0.35</v>
      </c>
      <c r="L15895" s="73">
        <v>1675.3963864615384</v>
      </c>
    </row>
    <row r="15896" spans="1:12" x14ac:dyDescent="0.35">
      <c r="A15896" s="1" t="s">
        <v>26584</v>
      </c>
      <c r="B15896" t="s">
        <v>26585</v>
      </c>
      <c r="C15896" t="s">
        <v>34</v>
      </c>
      <c r="D15896" t="s">
        <v>35</v>
      </c>
      <c r="E15896">
        <v>1</v>
      </c>
      <c r="F15896" s="2">
        <v>35.4</v>
      </c>
      <c r="G15896" s="3">
        <v>43</v>
      </c>
      <c r="H15896" s="3">
        <v>0.35399999999999998</v>
      </c>
      <c r="I15896" s="3">
        <v>1.6637999999999999</v>
      </c>
      <c r="J15896" s="3">
        <v>37.4178</v>
      </c>
      <c r="K15896" s="4">
        <v>0.35</v>
      </c>
      <c r="L15896" s="73">
        <v>67.927698461538455</v>
      </c>
    </row>
    <row r="15897" spans="1:12" x14ac:dyDescent="0.35">
      <c r="A15897" s="1" t="s">
        <v>26586</v>
      </c>
      <c r="B15897" t="s">
        <v>26587</v>
      </c>
      <c r="C15897" t="s">
        <v>363</v>
      </c>
      <c r="D15897" t="s">
        <v>364</v>
      </c>
      <c r="E15897">
        <v>1</v>
      </c>
      <c r="F15897" s="2">
        <v>154.56</v>
      </c>
      <c r="G15897" s="3">
        <v>337.8</v>
      </c>
      <c r="H15897" s="3">
        <v>1.5456000000000001</v>
      </c>
      <c r="I15897" s="3">
        <v>7.2643200000000006</v>
      </c>
      <c r="J15897" s="3">
        <v>163.36992000000001</v>
      </c>
      <c r="K15897" s="4">
        <v>0.35</v>
      </c>
      <c r="L15897" s="73">
        <v>296.57923938461539</v>
      </c>
    </row>
    <row r="15898" spans="1:12" x14ac:dyDescent="0.35">
      <c r="A15898" s="1" t="s">
        <v>26588</v>
      </c>
      <c r="B15898" t="s">
        <v>26589</v>
      </c>
      <c r="C15898" t="s">
        <v>13</v>
      </c>
      <c r="D15898" t="s">
        <v>14</v>
      </c>
      <c r="E15898">
        <v>1</v>
      </c>
      <c r="F15898" s="2">
        <v>807.24</v>
      </c>
      <c r="G15898" s="3">
        <v>1473</v>
      </c>
      <c r="H15898" s="3">
        <v>8.0724</v>
      </c>
      <c r="I15898" s="3">
        <v>37.940280000000001</v>
      </c>
      <c r="J15898" s="3">
        <v>853.25268000000005</v>
      </c>
      <c r="K15898" s="4">
        <v>0.35</v>
      </c>
      <c r="L15898" s="73">
        <v>1548.9817883076923</v>
      </c>
    </row>
    <row r="15899" spans="1:12" x14ac:dyDescent="0.35">
      <c r="A15899" s="1" t="s">
        <v>26590</v>
      </c>
      <c r="B15899" t="s">
        <v>26590</v>
      </c>
      <c r="C15899" t="s">
        <v>363</v>
      </c>
      <c r="D15899" t="s">
        <v>364</v>
      </c>
      <c r="E15899">
        <v>1</v>
      </c>
      <c r="F15899" s="2">
        <v>801</v>
      </c>
      <c r="G15899" s="3">
        <v>1536</v>
      </c>
      <c r="H15899" s="3">
        <v>8.01</v>
      </c>
      <c r="I15899" s="3">
        <v>37.646999999999998</v>
      </c>
      <c r="J15899" s="3">
        <v>846.65700000000004</v>
      </c>
      <c r="K15899" s="4">
        <v>0.34999999999999992</v>
      </c>
      <c r="L15899" s="73">
        <v>1537.0080923076921</v>
      </c>
    </row>
    <row r="15900" spans="1:12" x14ac:dyDescent="0.35">
      <c r="A15900" s="1" t="s">
        <v>26591</v>
      </c>
      <c r="B15900" t="s">
        <v>20272</v>
      </c>
      <c r="C15900" t="s">
        <v>363</v>
      </c>
      <c r="D15900" t="s">
        <v>364</v>
      </c>
      <c r="E15900">
        <v>1</v>
      </c>
      <c r="F15900" s="2">
        <v>5040</v>
      </c>
      <c r="G15900" s="3">
        <v>928</v>
      </c>
      <c r="H15900" s="3">
        <v>50.4</v>
      </c>
      <c r="I15900" s="3">
        <v>236.88</v>
      </c>
      <c r="J15900" s="3">
        <v>5327.28</v>
      </c>
      <c r="K15900" s="4">
        <v>0.35</v>
      </c>
      <c r="L15900" s="73">
        <v>9671.0621538461528</v>
      </c>
    </row>
    <row r="15901" spans="1:12" x14ac:dyDescent="0.35">
      <c r="A15901" s="1" t="s">
        <v>26592</v>
      </c>
      <c r="B15901" t="s">
        <v>23013</v>
      </c>
      <c r="C15901" t="s">
        <v>363</v>
      </c>
      <c r="D15901" t="s">
        <v>364</v>
      </c>
      <c r="E15901">
        <v>1</v>
      </c>
      <c r="F15901" s="2">
        <v>53.13</v>
      </c>
      <c r="G15901" s="3">
        <v>105</v>
      </c>
      <c r="H15901" s="3">
        <v>0.53129999999999999</v>
      </c>
      <c r="I15901" s="3">
        <v>2.4971100000000002</v>
      </c>
      <c r="J15901" s="3">
        <v>56.158410000000003</v>
      </c>
      <c r="K15901" s="4">
        <v>0.35000000000000003</v>
      </c>
      <c r="L15901" s="73">
        <v>101.94911353846155</v>
      </c>
    </row>
    <row r="15902" spans="1:12" x14ac:dyDescent="0.35">
      <c r="A15902" s="1" t="s">
        <v>26593</v>
      </c>
      <c r="B15902" t="s">
        <v>26594</v>
      </c>
      <c r="C15902" t="s">
        <v>363</v>
      </c>
      <c r="D15902" t="s">
        <v>364</v>
      </c>
      <c r="E15902">
        <v>1</v>
      </c>
      <c r="F15902" s="2">
        <v>91.29</v>
      </c>
      <c r="G15902" s="3">
        <v>189</v>
      </c>
      <c r="H15902" s="3">
        <v>0.91290000000000004</v>
      </c>
      <c r="I15902" s="3">
        <v>4.2906300000000002</v>
      </c>
      <c r="J15902" s="3">
        <v>96.493529999999993</v>
      </c>
      <c r="K15902" s="4">
        <v>0.35</v>
      </c>
      <c r="L15902" s="73">
        <v>175.17286984615384</v>
      </c>
    </row>
    <row r="15903" spans="1:12" x14ac:dyDescent="0.35">
      <c r="A15903" s="1" t="s">
        <v>26595</v>
      </c>
      <c r="B15903" t="s">
        <v>26596</v>
      </c>
      <c r="C15903" t="s">
        <v>34</v>
      </c>
      <c r="D15903" t="s">
        <v>35</v>
      </c>
      <c r="E15903">
        <v>1</v>
      </c>
      <c r="F15903" s="2">
        <v>1.4950000000000001</v>
      </c>
      <c r="G15903" s="3">
        <v>3</v>
      </c>
      <c r="H15903" s="3">
        <v>1.4950000000000001E-2</v>
      </c>
      <c r="I15903" s="3">
        <v>7.0265000000000008E-2</v>
      </c>
      <c r="J15903" s="3">
        <v>1.5802150000000001</v>
      </c>
      <c r="K15903" s="4">
        <v>0.35000000000000003</v>
      </c>
      <c r="L15903" s="73">
        <v>2.8686980000000002</v>
      </c>
    </row>
    <row r="15904" spans="1:12" x14ac:dyDescent="0.35">
      <c r="A15904" s="1" t="s">
        <v>26597</v>
      </c>
      <c r="B15904" t="s">
        <v>26598</v>
      </c>
      <c r="C15904" t="s">
        <v>363</v>
      </c>
      <c r="D15904" t="s">
        <v>364</v>
      </c>
      <c r="E15904">
        <v>1</v>
      </c>
      <c r="F15904" s="2">
        <v>214.84</v>
      </c>
      <c r="G15904" s="3">
        <v>423</v>
      </c>
      <c r="H15904" s="3">
        <v>2.1484000000000001</v>
      </c>
      <c r="I15904" s="3">
        <v>10.097480000000001</v>
      </c>
      <c r="J15904" s="3">
        <v>227.08588</v>
      </c>
      <c r="K15904" s="4">
        <v>0.34999999999999992</v>
      </c>
      <c r="L15904" s="73">
        <v>412.24821292307689</v>
      </c>
    </row>
    <row r="15905" spans="1:12" x14ac:dyDescent="0.35">
      <c r="A15905" s="1" t="s">
        <v>26599</v>
      </c>
      <c r="B15905" t="s">
        <v>22532</v>
      </c>
      <c r="C15905" t="s">
        <v>363</v>
      </c>
      <c r="D15905" t="s">
        <v>364</v>
      </c>
      <c r="E15905">
        <v>1</v>
      </c>
      <c r="F15905" s="2">
        <v>412.16</v>
      </c>
      <c r="G15905" s="3">
        <v>900.8</v>
      </c>
      <c r="H15905" s="3">
        <v>4.1215999999999999</v>
      </c>
      <c r="I15905" s="3">
        <v>19.37152</v>
      </c>
      <c r="J15905" s="3">
        <v>435.65312</v>
      </c>
      <c r="K15905" s="4">
        <v>0.35</v>
      </c>
      <c r="L15905" s="73">
        <v>790.87797169230771</v>
      </c>
    </row>
    <row r="15906" spans="1:12" x14ac:dyDescent="0.35">
      <c r="A15906" s="1" t="s">
        <v>26600</v>
      </c>
      <c r="B15906" t="s">
        <v>26601</v>
      </c>
      <c r="C15906" t="s">
        <v>363</v>
      </c>
      <c r="D15906" t="s">
        <v>364</v>
      </c>
      <c r="E15906">
        <v>1</v>
      </c>
      <c r="F15906" s="2">
        <v>73.14</v>
      </c>
      <c r="G15906" s="3">
        <v>147</v>
      </c>
      <c r="H15906" s="3">
        <v>0.73140000000000005</v>
      </c>
      <c r="I15906" s="3">
        <v>3.4375800000000001</v>
      </c>
      <c r="J15906" s="3">
        <v>77.308979999999991</v>
      </c>
      <c r="K15906" s="4">
        <v>0.35</v>
      </c>
      <c r="L15906" s="73">
        <v>140.34553292307692</v>
      </c>
    </row>
    <row r="15907" spans="1:12" x14ac:dyDescent="0.35">
      <c r="A15907" s="1" t="s">
        <v>26602</v>
      </c>
      <c r="B15907" t="s">
        <v>26603</v>
      </c>
      <c r="C15907" t="s">
        <v>363</v>
      </c>
      <c r="D15907" t="s">
        <v>364</v>
      </c>
      <c r="E15907">
        <v>1</v>
      </c>
      <c r="F15907" s="2">
        <v>42.480899999999998</v>
      </c>
      <c r="G15907" s="3">
        <v>103</v>
      </c>
      <c r="H15907" s="3">
        <v>0.42480899999999999</v>
      </c>
      <c r="I15907" s="3">
        <v>1.9966022999999999</v>
      </c>
      <c r="J15907" s="3">
        <v>44.902311300000001</v>
      </c>
      <c r="K15907" s="4">
        <v>0.35</v>
      </c>
      <c r="L15907" s="73">
        <v>81.514965129230774</v>
      </c>
    </row>
    <row r="15908" spans="1:12" x14ac:dyDescent="0.35">
      <c r="A15908" s="1" t="s">
        <v>26604</v>
      </c>
      <c r="B15908" t="s">
        <v>26181</v>
      </c>
      <c r="C15908" t="s">
        <v>34</v>
      </c>
      <c r="D15908" t="s">
        <v>35</v>
      </c>
      <c r="E15908">
        <v>1</v>
      </c>
      <c r="F15908" s="2">
        <v>8422.92</v>
      </c>
      <c r="G15908" s="3">
        <v>23393</v>
      </c>
      <c r="H15908" s="3">
        <v>84.229200000000006</v>
      </c>
      <c r="I15908" s="3">
        <v>395.87724000000003</v>
      </c>
      <c r="J15908" s="3">
        <v>8903.0264399999996</v>
      </c>
      <c r="K15908" s="4">
        <v>0.34999999999999992</v>
      </c>
      <c r="L15908" s="73">
        <v>16162.41722953846</v>
      </c>
    </row>
    <row r="15909" spans="1:12" x14ac:dyDescent="0.35">
      <c r="A15909" s="1" t="s">
        <v>26605</v>
      </c>
      <c r="B15909" t="s">
        <v>26606</v>
      </c>
      <c r="C15909" t="s">
        <v>34</v>
      </c>
      <c r="D15909" t="s">
        <v>35</v>
      </c>
      <c r="E15909">
        <v>1</v>
      </c>
      <c r="F15909" s="2">
        <v>380.23</v>
      </c>
      <c r="G15909" s="3">
        <v>930.74239999999998</v>
      </c>
      <c r="H15909" s="3">
        <v>3.8023000000000002</v>
      </c>
      <c r="I15909" s="3">
        <v>17.870810000000002</v>
      </c>
      <c r="J15909" s="3">
        <v>401.90311000000003</v>
      </c>
      <c r="K15909" s="4">
        <v>0.35</v>
      </c>
      <c r="L15909" s="73">
        <v>729.60872276923078</v>
      </c>
    </row>
    <row r="15910" spans="1:12" x14ac:dyDescent="0.35">
      <c r="A15910" s="1" t="s">
        <v>26607</v>
      </c>
      <c r="B15910" t="s">
        <v>26608</v>
      </c>
      <c r="C15910" t="s">
        <v>34</v>
      </c>
      <c r="D15910" t="s">
        <v>35</v>
      </c>
      <c r="E15910">
        <v>1</v>
      </c>
      <c r="F15910" s="2">
        <v>0.53500000000000003</v>
      </c>
      <c r="G15910" s="3">
        <v>2</v>
      </c>
      <c r="H15910" s="3">
        <v>5.3500000000000006E-3</v>
      </c>
      <c r="I15910" s="3">
        <v>2.5145000000000001E-2</v>
      </c>
      <c r="J15910" s="3">
        <v>0.56549499999999997</v>
      </c>
      <c r="K15910" s="4">
        <v>0.35</v>
      </c>
      <c r="L15910" s="73">
        <v>1.026590923076923</v>
      </c>
    </row>
    <row r="15911" spans="1:12" x14ac:dyDescent="0.35">
      <c r="A15911" s="1" t="s">
        <v>26609</v>
      </c>
      <c r="B15911" t="s">
        <v>18028</v>
      </c>
      <c r="C15911" t="s">
        <v>363</v>
      </c>
      <c r="D15911" t="s">
        <v>364</v>
      </c>
      <c r="E15911">
        <v>1</v>
      </c>
      <c r="F15911" s="2">
        <v>1241.08</v>
      </c>
      <c r="G15911" s="3">
        <v>2559</v>
      </c>
      <c r="H15911" s="3">
        <v>12.4108</v>
      </c>
      <c r="I15911" s="3">
        <v>58.330759999999998</v>
      </c>
      <c r="J15911" s="3">
        <v>1311.8215600000001</v>
      </c>
      <c r="K15911" s="4">
        <v>0.35</v>
      </c>
      <c r="L15911" s="73">
        <v>2381.4606781538464</v>
      </c>
    </row>
    <row r="15912" spans="1:12" x14ac:dyDescent="0.35">
      <c r="A15912" s="1" t="s">
        <v>26610</v>
      </c>
      <c r="B15912" t="s">
        <v>26611</v>
      </c>
      <c r="C15912" t="s">
        <v>26</v>
      </c>
      <c r="D15912" t="s">
        <v>27</v>
      </c>
      <c r="E15912">
        <v>1</v>
      </c>
      <c r="F15912" s="2">
        <v>43.51</v>
      </c>
      <c r="G15912" s="3">
        <v>89.61</v>
      </c>
      <c r="H15912" s="3">
        <v>0.43509999999999999</v>
      </c>
      <c r="I15912" s="3">
        <v>2.0449699999999997</v>
      </c>
      <c r="J15912" s="3">
        <v>45.990069999999996</v>
      </c>
      <c r="K15912" s="4">
        <v>0.34999999999999992</v>
      </c>
      <c r="L15912" s="73">
        <v>83.489665538461523</v>
      </c>
    </row>
    <row r="15913" spans="1:12" x14ac:dyDescent="0.35">
      <c r="A15913" s="1" t="s">
        <v>26612</v>
      </c>
      <c r="B15913" t="s">
        <v>24500</v>
      </c>
      <c r="C15913" t="s">
        <v>13</v>
      </c>
      <c r="D15913" t="s">
        <v>14</v>
      </c>
      <c r="E15913">
        <v>1</v>
      </c>
      <c r="F15913" s="2">
        <v>273.83999999999997</v>
      </c>
      <c r="G15913" s="3">
        <v>548</v>
      </c>
      <c r="H15913" s="3">
        <v>2.7383999999999999</v>
      </c>
      <c r="I15913" s="3">
        <v>12.870479999999999</v>
      </c>
      <c r="J15913" s="3">
        <v>289.44887999999997</v>
      </c>
      <c r="K15913" s="4">
        <v>0.35</v>
      </c>
      <c r="L15913" s="73">
        <v>525.46104369230761</v>
      </c>
    </row>
    <row r="15914" spans="1:12" x14ac:dyDescent="0.35">
      <c r="A15914" s="1" t="s">
        <v>26613</v>
      </c>
      <c r="B15914" t="s">
        <v>19890</v>
      </c>
      <c r="C15914" t="s">
        <v>363</v>
      </c>
      <c r="D15914" t="s">
        <v>364</v>
      </c>
      <c r="E15914">
        <v>1</v>
      </c>
      <c r="F15914" s="2">
        <v>212.47</v>
      </c>
      <c r="G15914" s="3">
        <v>418</v>
      </c>
      <c r="H15914" s="3">
        <v>2.1246999999999998</v>
      </c>
      <c r="I15914" s="3">
        <v>9.9860900000000008</v>
      </c>
      <c r="J15914" s="3">
        <v>224.58078999999998</v>
      </c>
      <c r="K15914" s="4">
        <v>0.35000000000000003</v>
      </c>
      <c r="L15914" s="73">
        <v>407.70051107692302</v>
      </c>
    </row>
    <row r="15915" spans="1:12" x14ac:dyDescent="0.35">
      <c r="A15915" s="1" t="s">
        <v>26614</v>
      </c>
      <c r="B15915" t="s">
        <v>26615</v>
      </c>
      <c r="C15915" t="s">
        <v>363</v>
      </c>
      <c r="D15915" t="s">
        <v>364</v>
      </c>
      <c r="E15915">
        <v>1</v>
      </c>
      <c r="F15915" s="2">
        <v>2745</v>
      </c>
      <c r="G15915" s="3">
        <v>5916</v>
      </c>
      <c r="H15915" s="3">
        <v>27.45</v>
      </c>
      <c r="I15915" s="3">
        <v>129.01499999999999</v>
      </c>
      <c r="J15915" s="3">
        <v>2901.4649999999997</v>
      </c>
      <c r="K15915" s="4">
        <v>0.35</v>
      </c>
      <c r="L15915" s="73">
        <v>5267.2749230769223</v>
      </c>
    </row>
    <row r="15916" spans="1:12" x14ac:dyDescent="0.35">
      <c r="A15916" s="1" t="s">
        <v>26616</v>
      </c>
      <c r="B15916" t="s">
        <v>26617</v>
      </c>
      <c r="C15916" t="s">
        <v>363</v>
      </c>
      <c r="D15916" t="s">
        <v>364</v>
      </c>
      <c r="E15916">
        <v>1</v>
      </c>
      <c r="F15916" s="2">
        <v>2</v>
      </c>
      <c r="G15916" s="3">
        <v>7.47</v>
      </c>
      <c r="H15916" s="3">
        <v>0.02</v>
      </c>
      <c r="I15916" s="3">
        <v>9.4E-2</v>
      </c>
      <c r="J15916" s="3">
        <v>2.1139999999999999</v>
      </c>
      <c r="K15916" s="4">
        <v>0.35</v>
      </c>
      <c r="L15916" s="73">
        <v>3.8377230769230768</v>
      </c>
    </row>
    <row r="15917" spans="1:12" x14ac:dyDescent="0.35">
      <c r="A15917" s="1" t="s">
        <v>26618</v>
      </c>
      <c r="B15917" t="s">
        <v>26619</v>
      </c>
      <c r="C15917" t="s">
        <v>34</v>
      </c>
      <c r="D15917" t="s">
        <v>35</v>
      </c>
      <c r="E15917">
        <v>1</v>
      </c>
      <c r="F15917" s="2">
        <v>141.75</v>
      </c>
      <c r="G15917" s="3">
        <v>0</v>
      </c>
      <c r="H15917" s="3">
        <v>1.4175</v>
      </c>
      <c r="I15917" s="3">
        <v>6.6622500000000002</v>
      </c>
      <c r="J15917" s="3">
        <v>149.82974999999999</v>
      </c>
      <c r="K15917" s="4">
        <v>0.35</v>
      </c>
      <c r="L15917" s="73">
        <v>271.99862307692308</v>
      </c>
    </row>
    <row r="15918" spans="1:12" x14ac:dyDescent="0.35">
      <c r="A15918" s="1" t="s">
        <v>26620</v>
      </c>
      <c r="B15918" t="s">
        <v>26621</v>
      </c>
      <c r="C15918" t="s">
        <v>363</v>
      </c>
      <c r="D15918" t="s">
        <v>364</v>
      </c>
      <c r="E15918">
        <v>1</v>
      </c>
      <c r="F15918" s="2">
        <v>4186</v>
      </c>
      <c r="G15918" s="3">
        <v>9019</v>
      </c>
      <c r="H15918" s="3">
        <v>41.86</v>
      </c>
      <c r="I15918" s="3">
        <v>196.74199999999999</v>
      </c>
      <c r="J15918" s="3">
        <v>4424.6019999999999</v>
      </c>
      <c r="K15918" s="4">
        <v>0.35000000000000003</v>
      </c>
      <c r="L15918" s="73">
        <v>8032.3544000000002</v>
      </c>
    </row>
    <row r="15919" spans="1:12" x14ac:dyDescent="0.35">
      <c r="A15919" s="1" t="s">
        <v>26622</v>
      </c>
      <c r="B15919" t="s">
        <v>26623</v>
      </c>
      <c r="C15919" t="s">
        <v>363</v>
      </c>
      <c r="D15919" t="s">
        <v>364</v>
      </c>
      <c r="E15919">
        <v>1</v>
      </c>
      <c r="F15919" s="2">
        <v>3279</v>
      </c>
      <c r="G15919" s="3">
        <v>7066</v>
      </c>
      <c r="H15919" s="3">
        <v>32.79</v>
      </c>
      <c r="I15919" s="3">
        <v>154.113</v>
      </c>
      <c r="J15919" s="3">
        <v>3465.9029999999998</v>
      </c>
      <c r="K15919" s="4">
        <v>0.35</v>
      </c>
      <c r="L15919" s="73">
        <v>6291.9469846153843</v>
      </c>
    </row>
    <row r="15920" spans="1:12" x14ac:dyDescent="0.35">
      <c r="A15920" s="1" t="s">
        <v>26624</v>
      </c>
      <c r="B15920" t="s">
        <v>26625</v>
      </c>
      <c r="C15920" t="s">
        <v>363</v>
      </c>
      <c r="D15920" t="s">
        <v>364</v>
      </c>
      <c r="E15920">
        <v>1</v>
      </c>
      <c r="F15920" s="2">
        <v>3057</v>
      </c>
      <c r="G15920" s="3">
        <v>6118</v>
      </c>
      <c r="H15920" s="3">
        <v>30.57</v>
      </c>
      <c r="I15920" s="3">
        <v>143.679</v>
      </c>
      <c r="J15920" s="3">
        <v>3231.2490000000003</v>
      </c>
      <c r="K15920" s="4">
        <v>0.34999999999999992</v>
      </c>
      <c r="L15920" s="73">
        <v>5865.9597230769232</v>
      </c>
    </row>
    <row r="15921" spans="1:12" x14ac:dyDescent="0.35">
      <c r="A15921" s="1" t="s">
        <v>26626</v>
      </c>
      <c r="B15921" t="s">
        <v>26627</v>
      </c>
      <c r="C15921" t="s">
        <v>363</v>
      </c>
      <c r="D15921" t="s">
        <v>364</v>
      </c>
      <c r="E15921">
        <v>1</v>
      </c>
      <c r="F15921" s="2">
        <v>1343</v>
      </c>
      <c r="G15921" s="3">
        <v>2770</v>
      </c>
      <c r="H15921" s="3">
        <v>13.43</v>
      </c>
      <c r="I15921" s="3">
        <v>63.121000000000002</v>
      </c>
      <c r="J15921" s="3">
        <v>1419.5510000000002</v>
      </c>
      <c r="K15921" s="4">
        <v>0.35000000000000003</v>
      </c>
      <c r="L15921" s="73">
        <v>2577.0310461538465</v>
      </c>
    </row>
    <row r="15922" spans="1:12" x14ac:dyDescent="0.35">
      <c r="A15922" s="1" t="s">
        <v>26628</v>
      </c>
      <c r="B15922" t="s">
        <v>26629</v>
      </c>
      <c r="C15922" t="s">
        <v>363</v>
      </c>
      <c r="D15922" t="s">
        <v>364</v>
      </c>
      <c r="E15922">
        <v>1</v>
      </c>
      <c r="F15922" s="2">
        <v>1104.546</v>
      </c>
      <c r="G15922" s="3">
        <v>2425</v>
      </c>
      <c r="H15922" s="3">
        <v>11.04546</v>
      </c>
      <c r="I15922" s="3">
        <v>51.913662000000002</v>
      </c>
      <c r="J15922" s="3">
        <v>1167.505122</v>
      </c>
      <c r="K15922" s="4">
        <v>0.35</v>
      </c>
      <c r="L15922" s="73">
        <v>2119.4708368615384</v>
      </c>
    </row>
    <row r="15923" spans="1:12" x14ac:dyDescent="0.35">
      <c r="A15923" s="1" t="s">
        <v>26630</v>
      </c>
      <c r="B15923" t="s">
        <v>26631</v>
      </c>
      <c r="C15923" t="s">
        <v>363</v>
      </c>
      <c r="D15923" t="s">
        <v>364</v>
      </c>
      <c r="E15923">
        <v>1</v>
      </c>
      <c r="F15923" s="2">
        <v>2163</v>
      </c>
      <c r="G15923" s="3">
        <v>4660</v>
      </c>
      <c r="H15923" s="3">
        <v>21.63</v>
      </c>
      <c r="I15923" s="3">
        <v>101.661</v>
      </c>
      <c r="J15923" s="3">
        <v>2286.2910000000002</v>
      </c>
      <c r="K15923" s="4">
        <v>0.35</v>
      </c>
      <c r="L15923" s="73">
        <v>4150.4975076923074</v>
      </c>
    </row>
    <row r="15924" spans="1:12" x14ac:dyDescent="0.35">
      <c r="A15924" s="1" t="s">
        <v>26632</v>
      </c>
      <c r="B15924" t="s">
        <v>26633</v>
      </c>
      <c r="C15924" t="s">
        <v>363</v>
      </c>
      <c r="D15924" t="s">
        <v>364</v>
      </c>
      <c r="E15924">
        <v>1</v>
      </c>
      <c r="F15924" s="2">
        <v>86</v>
      </c>
      <c r="G15924" s="3">
        <v>186</v>
      </c>
      <c r="H15924" s="3">
        <v>0.86</v>
      </c>
      <c r="I15924" s="3">
        <v>4.0419999999999998</v>
      </c>
      <c r="J15924" s="3">
        <v>90.902000000000001</v>
      </c>
      <c r="K15924" s="4">
        <v>0.34999999999999992</v>
      </c>
      <c r="L15924" s="73">
        <v>165.0220923076923</v>
      </c>
    </row>
    <row r="15925" spans="1:12" x14ac:dyDescent="0.35">
      <c r="A15925" s="1" t="s">
        <v>26634</v>
      </c>
      <c r="B15925" t="s">
        <v>26635</v>
      </c>
      <c r="C15925" t="s">
        <v>363</v>
      </c>
      <c r="D15925" t="s">
        <v>364</v>
      </c>
      <c r="E15925">
        <v>1</v>
      </c>
      <c r="F15925" s="2">
        <v>86</v>
      </c>
      <c r="G15925" s="3">
        <v>186</v>
      </c>
      <c r="H15925" s="3">
        <v>0.86</v>
      </c>
      <c r="I15925" s="3">
        <v>4.0419999999999998</v>
      </c>
      <c r="J15925" s="3">
        <v>90.902000000000001</v>
      </c>
      <c r="K15925" s="4">
        <v>0.34999999999999992</v>
      </c>
      <c r="L15925" s="73">
        <v>165.0220923076923</v>
      </c>
    </row>
    <row r="15926" spans="1:12" x14ac:dyDescent="0.35">
      <c r="A15926" s="1" t="s">
        <v>26636</v>
      </c>
      <c r="B15926" t="s">
        <v>26637</v>
      </c>
      <c r="C15926" t="s">
        <v>34</v>
      </c>
      <c r="D15926" t="s">
        <v>35</v>
      </c>
      <c r="E15926">
        <v>1</v>
      </c>
      <c r="F15926" s="2">
        <v>371.7</v>
      </c>
      <c r="G15926" s="3">
        <v>0</v>
      </c>
      <c r="H15926" s="3">
        <v>3.7170000000000001</v>
      </c>
      <c r="I15926" s="3">
        <v>17.469899999999999</v>
      </c>
      <c r="J15926" s="3">
        <v>392.88689999999997</v>
      </c>
      <c r="K15926" s="4">
        <v>0.35</v>
      </c>
      <c r="L15926" s="73">
        <v>713.24083384615381</v>
      </c>
    </row>
    <row r="15927" spans="1:12" x14ac:dyDescent="0.35">
      <c r="A15927" s="1" t="s">
        <v>26638</v>
      </c>
      <c r="B15927" t="s">
        <v>26635</v>
      </c>
      <c r="C15927" t="s">
        <v>363</v>
      </c>
      <c r="D15927" t="s">
        <v>364</v>
      </c>
      <c r="E15927">
        <v>1</v>
      </c>
      <c r="F15927" s="2">
        <v>287</v>
      </c>
      <c r="G15927" s="3">
        <v>619</v>
      </c>
      <c r="H15927" s="3">
        <v>2.87</v>
      </c>
      <c r="I15927" s="3">
        <v>13.489000000000001</v>
      </c>
      <c r="J15927" s="3">
        <v>303.35899999999998</v>
      </c>
      <c r="K15927" s="4">
        <v>0.35000000000000003</v>
      </c>
      <c r="L15927" s="73">
        <v>550.71326153846155</v>
      </c>
    </row>
    <row r="15928" spans="1:12" x14ac:dyDescent="0.35">
      <c r="A15928" s="1" t="s">
        <v>26639</v>
      </c>
      <c r="B15928" t="s">
        <v>26640</v>
      </c>
      <c r="C15928" t="s">
        <v>363</v>
      </c>
      <c r="D15928" t="s">
        <v>364</v>
      </c>
      <c r="E15928">
        <v>1</v>
      </c>
      <c r="F15928" s="2">
        <v>287</v>
      </c>
      <c r="G15928" s="3">
        <v>619</v>
      </c>
      <c r="H15928" s="3">
        <v>2.87</v>
      </c>
      <c r="I15928" s="3">
        <v>13.489000000000001</v>
      </c>
      <c r="J15928" s="3">
        <v>303.35899999999998</v>
      </c>
      <c r="K15928" s="4">
        <v>0.35000000000000003</v>
      </c>
      <c r="L15928" s="73">
        <v>550.71326153846155</v>
      </c>
    </row>
    <row r="15929" spans="1:12" x14ac:dyDescent="0.35">
      <c r="A15929" s="1" t="s">
        <v>26641</v>
      </c>
      <c r="B15929" t="s">
        <v>26642</v>
      </c>
      <c r="C15929" t="s">
        <v>363</v>
      </c>
      <c r="D15929" t="s">
        <v>364</v>
      </c>
      <c r="E15929">
        <v>1</v>
      </c>
      <c r="F15929" s="2">
        <v>639</v>
      </c>
      <c r="G15929" s="3">
        <v>1704</v>
      </c>
      <c r="H15929" s="3">
        <v>6.3900000000000006</v>
      </c>
      <c r="I15929" s="3">
        <v>30.033000000000001</v>
      </c>
      <c r="J15929" s="3">
        <v>675.423</v>
      </c>
      <c r="K15929" s="4">
        <v>0.35</v>
      </c>
      <c r="L15929" s="73">
        <v>1226.152523076923</v>
      </c>
    </row>
    <row r="15930" spans="1:12" x14ac:dyDescent="0.35">
      <c r="A15930" s="1" t="s">
        <v>26643</v>
      </c>
      <c r="B15930" t="s">
        <v>26625</v>
      </c>
      <c r="C15930" t="s">
        <v>363</v>
      </c>
      <c r="D15930" t="s">
        <v>364</v>
      </c>
      <c r="E15930">
        <v>1</v>
      </c>
      <c r="F15930" s="2">
        <v>1982</v>
      </c>
      <c r="G15930" s="3">
        <v>4271</v>
      </c>
      <c r="H15930" s="3">
        <v>19.82</v>
      </c>
      <c r="I15930" s="3">
        <v>93.153999999999996</v>
      </c>
      <c r="J15930" s="3">
        <v>2094.9740000000002</v>
      </c>
      <c r="K15930" s="4">
        <v>0.35000000000000003</v>
      </c>
      <c r="L15930" s="73">
        <v>3803.1835692307695</v>
      </c>
    </row>
    <row r="15931" spans="1:12" x14ac:dyDescent="0.35">
      <c r="A15931" s="1" t="s">
        <v>26644</v>
      </c>
      <c r="B15931" t="s">
        <v>26645</v>
      </c>
      <c r="C15931" t="s">
        <v>363</v>
      </c>
      <c r="D15931" t="s">
        <v>364</v>
      </c>
      <c r="E15931">
        <v>1</v>
      </c>
      <c r="F15931" s="2">
        <v>1386</v>
      </c>
      <c r="G15931" s="3">
        <v>2986</v>
      </c>
      <c r="H15931" s="3">
        <v>13.86</v>
      </c>
      <c r="I15931" s="3">
        <v>65.141999999999996</v>
      </c>
      <c r="J15931" s="3">
        <v>1465.002</v>
      </c>
      <c r="K15931" s="4">
        <v>0.34999999999999992</v>
      </c>
      <c r="L15931" s="73">
        <v>2659.5420923076917</v>
      </c>
    </row>
    <row r="15932" spans="1:12" x14ac:dyDescent="0.35">
      <c r="A15932" s="1" t="s">
        <v>26646</v>
      </c>
      <c r="B15932" t="s">
        <v>26647</v>
      </c>
      <c r="C15932" t="s">
        <v>363</v>
      </c>
      <c r="D15932" t="s">
        <v>364</v>
      </c>
      <c r="E15932">
        <v>1</v>
      </c>
      <c r="F15932" s="2">
        <v>2839</v>
      </c>
      <c r="G15932" s="3">
        <v>6118</v>
      </c>
      <c r="H15932" s="3">
        <v>28.39</v>
      </c>
      <c r="I15932" s="3">
        <v>133.43299999999999</v>
      </c>
      <c r="J15932" s="3">
        <v>3000.8229999999999</v>
      </c>
      <c r="K15932" s="4">
        <v>0.35</v>
      </c>
      <c r="L15932" s="73">
        <v>5447.6479076923069</v>
      </c>
    </row>
    <row r="15933" spans="1:12" x14ac:dyDescent="0.35">
      <c r="A15933" s="1" t="s">
        <v>26648</v>
      </c>
      <c r="B15933" t="s">
        <v>26649</v>
      </c>
      <c r="C15933" t="s">
        <v>363</v>
      </c>
      <c r="D15933" t="s">
        <v>364</v>
      </c>
      <c r="E15933">
        <v>1</v>
      </c>
      <c r="F15933" s="2">
        <v>2212</v>
      </c>
      <c r="G15933" s="3">
        <v>4768</v>
      </c>
      <c r="H15933" s="3">
        <v>22.12</v>
      </c>
      <c r="I15933" s="3">
        <v>103.964</v>
      </c>
      <c r="J15933" s="3">
        <v>2338.0839999999998</v>
      </c>
      <c r="K15933" s="4">
        <v>0.35</v>
      </c>
      <c r="L15933" s="73">
        <v>4244.5217230769231</v>
      </c>
    </row>
    <row r="15934" spans="1:12" x14ac:dyDescent="0.35">
      <c r="A15934" s="1" t="s">
        <v>26650</v>
      </c>
      <c r="B15934" t="s">
        <v>26651</v>
      </c>
      <c r="C15934" t="s">
        <v>363</v>
      </c>
      <c r="D15934" t="s">
        <v>364</v>
      </c>
      <c r="E15934">
        <v>1</v>
      </c>
      <c r="F15934" s="2">
        <v>75</v>
      </c>
      <c r="G15934" s="3">
        <v>266</v>
      </c>
      <c r="H15934" s="3">
        <v>0.75</v>
      </c>
      <c r="I15934" s="3">
        <v>3.5249999999999999</v>
      </c>
      <c r="J15934" s="3">
        <v>79.275000000000006</v>
      </c>
      <c r="K15934" s="4">
        <v>0.35</v>
      </c>
      <c r="L15934" s="73">
        <v>143.91461538461539</v>
      </c>
    </row>
    <row r="15935" spans="1:12" x14ac:dyDescent="0.35">
      <c r="A15935" s="1" t="s">
        <v>26652</v>
      </c>
      <c r="B15935" t="s">
        <v>26653</v>
      </c>
      <c r="C15935" t="s">
        <v>363</v>
      </c>
      <c r="D15935" t="s">
        <v>364</v>
      </c>
      <c r="E15935">
        <v>1</v>
      </c>
      <c r="F15935" s="2">
        <v>490</v>
      </c>
      <c r="G15935" s="3">
        <v>1199.44</v>
      </c>
      <c r="H15935" s="3">
        <v>4.9000000000000004</v>
      </c>
      <c r="I15935" s="3">
        <v>23.03</v>
      </c>
      <c r="J15935" s="3">
        <v>517.92999999999995</v>
      </c>
      <c r="K15935" s="4">
        <v>0.34999999999999992</v>
      </c>
      <c r="L15935" s="73">
        <v>940.24215384615366</v>
      </c>
    </row>
    <row r="15936" spans="1:12" x14ac:dyDescent="0.35">
      <c r="A15936" s="1" t="s">
        <v>26654</v>
      </c>
      <c r="B15936" t="s">
        <v>26655</v>
      </c>
      <c r="C15936" t="s">
        <v>34</v>
      </c>
      <c r="D15936" t="s">
        <v>35</v>
      </c>
      <c r="E15936">
        <v>1</v>
      </c>
      <c r="F15936" s="2">
        <v>160.65</v>
      </c>
      <c r="G15936" s="3">
        <v>0</v>
      </c>
      <c r="H15936" s="3">
        <v>1.6065</v>
      </c>
      <c r="I15936" s="3">
        <v>7.5505500000000003</v>
      </c>
      <c r="J15936" s="3">
        <v>169.80705</v>
      </c>
      <c r="K15936" s="4">
        <v>0.35</v>
      </c>
      <c r="L15936" s="73">
        <v>308.26510615384615</v>
      </c>
    </row>
    <row r="15937" spans="1:12" x14ac:dyDescent="0.35">
      <c r="A15937" s="1" t="s">
        <v>26656</v>
      </c>
      <c r="B15937" t="s">
        <v>26657</v>
      </c>
      <c r="C15937" t="s">
        <v>363</v>
      </c>
      <c r="D15937" t="s">
        <v>364</v>
      </c>
      <c r="E15937">
        <v>1</v>
      </c>
      <c r="F15937" s="2">
        <v>435</v>
      </c>
      <c r="G15937" s="3">
        <v>1064.81</v>
      </c>
      <c r="H15937" s="3">
        <v>4.3500000000000005</v>
      </c>
      <c r="I15937" s="3">
        <v>20.445</v>
      </c>
      <c r="J15937" s="3">
        <v>459.79500000000002</v>
      </c>
      <c r="K15937" s="4">
        <v>0.35</v>
      </c>
      <c r="L15937" s="73">
        <v>834.70476923076922</v>
      </c>
    </row>
    <row r="15938" spans="1:12" x14ac:dyDescent="0.35">
      <c r="A15938" s="1" t="s">
        <v>26658</v>
      </c>
      <c r="B15938" t="s">
        <v>26659</v>
      </c>
      <c r="C15938" t="s">
        <v>363</v>
      </c>
      <c r="D15938" t="s">
        <v>364</v>
      </c>
      <c r="E15938">
        <v>1</v>
      </c>
      <c r="F15938" s="2">
        <v>150</v>
      </c>
      <c r="G15938" s="3">
        <v>367.18</v>
      </c>
      <c r="H15938" s="3">
        <v>1.5</v>
      </c>
      <c r="I15938" s="3">
        <v>7.05</v>
      </c>
      <c r="J15938" s="3">
        <v>158.55000000000001</v>
      </c>
      <c r="K15938" s="4">
        <v>0.35</v>
      </c>
      <c r="L15938" s="73">
        <v>287.82923076923078</v>
      </c>
    </row>
    <row r="15939" spans="1:12" x14ac:dyDescent="0.35">
      <c r="A15939" s="1" t="s">
        <v>26660</v>
      </c>
      <c r="B15939" t="s">
        <v>26661</v>
      </c>
      <c r="C15939" t="s">
        <v>363</v>
      </c>
      <c r="D15939" t="s">
        <v>364</v>
      </c>
      <c r="E15939">
        <v>1</v>
      </c>
      <c r="F15939" s="2">
        <v>895</v>
      </c>
      <c r="G15939" s="3">
        <v>2190.81</v>
      </c>
      <c r="H15939" s="3">
        <v>8.9500000000000011</v>
      </c>
      <c r="I15939" s="3">
        <v>42.064999999999998</v>
      </c>
      <c r="J15939" s="3">
        <v>946.0150000000001</v>
      </c>
      <c r="K15939" s="4">
        <v>0.35000000000000003</v>
      </c>
      <c r="L15939" s="73">
        <v>1717.3810769230772</v>
      </c>
    </row>
    <row r="15940" spans="1:12" x14ac:dyDescent="0.35">
      <c r="A15940" s="1" t="s">
        <v>26662</v>
      </c>
      <c r="B15940" t="s">
        <v>26663</v>
      </c>
      <c r="C15940" t="s">
        <v>363</v>
      </c>
      <c r="D15940" t="s">
        <v>364</v>
      </c>
      <c r="E15940">
        <v>1</v>
      </c>
      <c r="F15940" s="2">
        <v>89</v>
      </c>
      <c r="G15940" s="3">
        <v>192</v>
      </c>
      <c r="H15940" s="3">
        <v>0.89</v>
      </c>
      <c r="I15940" s="3">
        <v>4.1829999999999998</v>
      </c>
      <c r="J15940" s="3">
        <v>94.073000000000008</v>
      </c>
      <c r="K15940" s="4">
        <v>0.35</v>
      </c>
      <c r="L15940" s="73">
        <v>170.77867692307692</v>
      </c>
    </row>
    <row r="15941" spans="1:12" x14ac:dyDescent="0.35">
      <c r="A15941" s="1" t="s">
        <v>26664</v>
      </c>
      <c r="B15941" t="s">
        <v>26665</v>
      </c>
      <c r="C15941" t="s">
        <v>363</v>
      </c>
      <c r="D15941" t="s">
        <v>364</v>
      </c>
      <c r="E15941">
        <v>1</v>
      </c>
      <c r="F15941" s="2">
        <v>21</v>
      </c>
      <c r="G15941" s="3">
        <v>46</v>
      </c>
      <c r="H15941" s="3">
        <v>0.21</v>
      </c>
      <c r="I15941" s="3">
        <v>0.98699999999999999</v>
      </c>
      <c r="J15941" s="3">
        <v>22.196999999999999</v>
      </c>
      <c r="K15941" s="4">
        <v>0.35000000000000003</v>
      </c>
      <c r="L15941" s="73">
        <v>40.296092307692305</v>
      </c>
    </row>
    <row r="15942" spans="1:12" x14ac:dyDescent="0.35">
      <c r="A15942" s="1" t="s">
        <v>26666</v>
      </c>
      <c r="B15942" t="s">
        <v>26667</v>
      </c>
      <c r="C15942" t="s">
        <v>363</v>
      </c>
      <c r="D15942" t="s">
        <v>364</v>
      </c>
      <c r="E15942">
        <v>1</v>
      </c>
      <c r="F15942" s="2">
        <v>1210</v>
      </c>
      <c r="G15942" s="3">
        <v>2978</v>
      </c>
      <c r="H15942" s="3">
        <v>12.1</v>
      </c>
      <c r="I15942" s="3">
        <v>56.87</v>
      </c>
      <c r="J15942" s="3">
        <v>1278.9699999999998</v>
      </c>
      <c r="K15942" s="4">
        <v>0.35</v>
      </c>
      <c r="L15942" s="73">
        <v>2321.8224615384611</v>
      </c>
    </row>
    <row r="15943" spans="1:12" x14ac:dyDescent="0.35">
      <c r="A15943" s="1" t="s">
        <v>26668</v>
      </c>
      <c r="B15943" t="s">
        <v>26669</v>
      </c>
      <c r="C15943" t="s">
        <v>363</v>
      </c>
      <c r="D15943" t="s">
        <v>364</v>
      </c>
      <c r="E15943">
        <v>1</v>
      </c>
      <c r="F15943" s="2">
        <v>287</v>
      </c>
      <c r="G15943" s="3">
        <v>619</v>
      </c>
      <c r="H15943" s="3">
        <v>2.87</v>
      </c>
      <c r="I15943" s="3">
        <v>13.489000000000001</v>
      </c>
      <c r="J15943" s="3">
        <v>303.35899999999998</v>
      </c>
      <c r="K15943" s="4">
        <v>0.35000000000000003</v>
      </c>
      <c r="L15943" s="73">
        <v>550.71326153846155</v>
      </c>
    </row>
    <row r="15944" spans="1:12" x14ac:dyDescent="0.35">
      <c r="A15944" s="1" t="s">
        <v>26670</v>
      </c>
      <c r="B15944" t="s">
        <v>26671</v>
      </c>
      <c r="C15944" t="s">
        <v>363</v>
      </c>
      <c r="D15944" t="s">
        <v>364</v>
      </c>
      <c r="E15944">
        <v>1</v>
      </c>
      <c r="F15944" s="2">
        <v>425</v>
      </c>
      <c r="G15944" s="3">
        <v>1040.33</v>
      </c>
      <c r="H15944" s="3">
        <v>4.25</v>
      </c>
      <c r="I15944" s="3">
        <v>19.975000000000001</v>
      </c>
      <c r="J15944" s="3">
        <v>449.22500000000002</v>
      </c>
      <c r="K15944" s="4">
        <v>0.35</v>
      </c>
      <c r="L15944" s="73">
        <v>815.51615384615388</v>
      </c>
    </row>
    <row r="15945" spans="1:12" x14ac:dyDescent="0.35">
      <c r="A15945" s="1" t="s">
        <v>26672</v>
      </c>
      <c r="B15945" t="s">
        <v>26647</v>
      </c>
      <c r="C15945" t="s">
        <v>363</v>
      </c>
      <c r="D15945" t="s">
        <v>364</v>
      </c>
      <c r="E15945">
        <v>1</v>
      </c>
      <c r="F15945" s="2">
        <v>2071</v>
      </c>
      <c r="G15945" s="3">
        <v>4271</v>
      </c>
      <c r="H15945" s="3">
        <v>20.71</v>
      </c>
      <c r="I15945" s="3">
        <v>97.337000000000003</v>
      </c>
      <c r="J15945" s="3">
        <v>2189.047</v>
      </c>
      <c r="K15945" s="4">
        <v>0.35</v>
      </c>
      <c r="L15945" s="73">
        <v>3973.9622461538461</v>
      </c>
    </row>
    <row r="15946" spans="1:12" x14ac:dyDescent="0.35">
      <c r="A15946" s="1" t="s">
        <v>26673</v>
      </c>
      <c r="B15946" t="s">
        <v>26674</v>
      </c>
      <c r="C15946" t="s">
        <v>363</v>
      </c>
      <c r="D15946" t="s">
        <v>364</v>
      </c>
      <c r="E15946">
        <v>1</v>
      </c>
      <c r="F15946" s="2">
        <v>1332.15</v>
      </c>
      <c r="G15946" s="3">
        <v>3580</v>
      </c>
      <c r="H15946" s="3">
        <v>13.3215</v>
      </c>
      <c r="I15946" s="3">
        <v>62.611050000000006</v>
      </c>
      <c r="J15946" s="3">
        <v>1408.0825500000001</v>
      </c>
      <c r="K15946" s="4">
        <v>0.35</v>
      </c>
      <c r="L15946" s="73">
        <v>2556.2113984615385</v>
      </c>
    </row>
    <row r="15947" spans="1:12" x14ac:dyDescent="0.35">
      <c r="A15947" s="1" t="s">
        <v>26675</v>
      </c>
      <c r="B15947" t="s">
        <v>26676</v>
      </c>
      <c r="C15947" t="s">
        <v>34</v>
      </c>
      <c r="D15947" t="s">
        <v>35</v>
      </c>
      <c r="E15947">
        <v>1</v>
      </c>
      <c r="F15947" s="2">
        <v>927</v>
      </c>
      <c r="G15947" s="3">
        <v>0</v>
      </c>
      <c r="H15947" s="3">
        <v>9.27</v>
      </c>
      <c r="I15947" s="3">
        <v>43.569000000000003</v>
      </c>
      <c r="J15947" s="3">
        <v>979.83899999999994</v>
      </c>
      <c r="K15947" s="4">
        <v>0.35</v>
      </c>
      <c r="L15947" s="73">
        <v>1778.7846461538459</v>
      </c>
    </row>
    <row r="15948" spans="1:12" x14ac:dyDescent="0.35">
      <c r="A15948" s="1" t="s">
        <v>26677</v>
      </c>
      <c r="B15948" t="s">
        <v>26678</v>
      </c>
      <c r="C15948" t="s">
        <v>363</v>
      </c>
      <c r="D15948" t="s">
        <v>364</v>
      </c>
      <c r="E15948">
        <v>1</v>
      </c>
      <c r="F15948" s="2">
        <v>205</v>
      </c>
      <c r="G15948" s="3">
        <v>501.8</v>
      </c>
      <c r="H15948" s="3">
        <v>2.0499999999999998</v>
      </c>
      <c r="I15948" s="3">
        <v>9.6349999999999998</v>
      </c>
      <c r="J15948" s="3">
        <v>216.685</v>
      </c>
      <c r="K15948" s="4">
        <v>0.34999999999999992</v>
      </c>
      <c r="L15948" s="73">
        <v>393.36661538461533</v>
      </c>
    </row>
    <row r="15949" spans="1:12" x14ac:dyDescent="0.35">
      <c r="A15949" s="1" t="s">
        <v>26679</v>
      </c>
      <c r="B15949" t="s">
        <v>26680</v>
      </c>
      <c r="C15949" t="s">
        <v>363</v>
      </c>
      <c r="D15949" t="s">
        <v>364</v>
      </c>
      <c r="E15949">
        <v>1</v>
      </c>
      <c r="F15949" s="2">
        <v>1095</v>
      </c>
      <c r="G15949" s="3">
        <v>2680.38</v>
      </c>
      <c r="H15949" s="3">
        <v>10.950000000000001</v>
      </c>
      <c r="I15949" s="3">
        <v>51.465000000000003</v>
      </c>
      <c r="J15949" s="3">
        <v>1157.415</v>
      </c>
      <c r="K15949" s="4">
        <v>0.34999999999999992</v>
      </c>
      <c r="L15949" s="73">
        <v>2101.1533846153843</v>
      </c>
    </row>
    <row r="15950" spans="1:12" x14ac:dyDescent="0.35">
      <c r="A15950" s="1" t="s">
        <v>26681</v>
      </c>
      <c r="B15950" t="s">
        <v>26682</v>
      </c>
      <c r="C15950" t="s">
        <v>34</v>
      </c>
      <c r="D15950" t="s">
        <v>35</v>
      </c>
      <c r="E15950">
        <v>1</v>
      </c>
      <c r="F15950" s="2">
        <v>927</v>
      </c>
      <c r="G15950" s="3">
        <v>0</v>
      </c>
      <c r="H15950" s="3">
        <v>9.27</v>
      </c>
      <c r="I15950" s="3">
        <v>43.569000000000003</v>
      </c>
      <c r="J15950" s="3">
        <v>979.83899999999994</v>
      </c>
      <c r="K15950" s="4">
        <v>0.35</v>
      </c>
      <c r="L15950" s="73">
        <v>1778.7846461538459</v>
      </c>
    </row>
    <row r="15951" spans="1:12" x14ac:dyDescent="0.35">
      <c r="A15951" s="1" t="s">
        <v>26683</v>
      </c>
      <c r="B15951" t="s">
        <v>26684</v>
      </c>
      <c r="C15951" t="s">
        <v>363</v>
      </c>
      <c r="D15951" t="s">
        <v>364</v>
      </c>
      <c r="E15951">
        <v>1</v>
      </c>
      <c r="F15951" s="2">
        <v>150</v>
      </c>
      <c r="G15951" s="3">
        <v>367.18</v>
      </c>
      <c r="H15951" s="3">
        <v>1.5</v>
      </c>
      <c r="I15951" s="3">
        <v>7.05</v>
      </c>
      <c r="J15951" s="3">
        <v>158.55000000000001</v>
      </c>
      <c r="K15951" s="4">
        <v>0.35</v>
      </c>
      <c r="L15951" s="73">
        <v>287.82923076923078</v>
      </c>
    </row>
    <row r="15952" spans="1:12" x14ac:dyDescent="0.35">
      <c r="A15952" s="1" t="s">
        <v>26685</v>
      </c>
      <c r="B15952" t="s">
        <v>26686</v>
      </c>
      <c r="C15952" t="s">
        <v>363</v>
      </c>
      <c r="D15952" t="s">
        <v>364</v>
      </c>
      <c r="E15952">
        <v>1</v>
      </c>
      <c r="F15952" s="2">
        <v>86</v>
      </c>
      <c r="G15952" s="3">
        <v>186</v>
      </c>
      <c r="H15952" s="3">
        <v>0.86</v>
      </c>
      <c r="I15952" s="3">
        <v>4.0419999999999998</v>
      </c>
      <c r="J15952" s="3">
        <v>90.902000000000001</v>
      </c>
      <c r="K15952" s="4">
        <v>0.34999999999999992</v>
      </c>
      <c r="L15952" s="73">
        <v>165.0220923076923</v>
      </c>
    </row>
    <row r="15953" spans="1:12" x14ac:dyDescent="0.35">
      <c r="A15953" s="1" t="s">
        <v>26687</v>
      </c>
      <c r="B15953" t="s">
        <v>26688</v>
      </c>
      <c r="C15953" t="s">
        <v>363</v>
      </c>
      <c r="D15953" t="s">
        <v>364</v>
      </c>
      <c r="E15953">
        <v>1</v>
      </c>
      <c r="F15953" s="2">
        <v>27</v>
      </c>
      <c r="G15953" s="3">
        <v>56</v>
      </c>
      <c r="H15953" s="3">
        <v>0.27</v>
      </c>
      <c r="I15953" s="3">
        <v>1.2689999999999999</v>
      </c>
      <c r="J15953" s="3">
        <v>28.538999999999998</v>
      </c>
      <c r="K15953" s="4">
        <v>0.35</v>
      </c>
      <c r="L15953" s="73">
        <v>51.809261538461534</v>
      </c>
    </row>
    <row r="15954" spans="1:12" x14ac:dyDescent="0.35">
      <c r="A15954" s="1" t="s">
        <v>26689</v>
      </c>
      <c r="B15954" t="s">
        <v>26690</v>
      </c>
      <c r="C15954" t="s">
        <v>363</v>
      </c>
      <c r="D15954" t="s">
        <v>364</v>
      </c>
      <c r="E15954">
        <v>1</v>
      </c>
      <c r="F15954" s="2">
        <v>1501</v>
      </c>
      <c r="G15954" s="3">
        <v>3095</v>
      </c>
      <c r="H15954" s="3">
        <v>15.01</v>
      </c>
      <c r="I15954" s="3">
        <v>70.546999999999997</v>
      </c>
      <c r="J15954" s="3">
        <v>1586.557</v>
      </c>
      <c r="K15954" s="4">
        <v>0.35</v>
      </c>
      <c r="L15954" s="73">
        <v>2880.211169230769</v>
      </c>
    </row>
    <row r="15955" spans="1:12" x14ac:dyDescent="0.35">
      <c r="A15955" s="1" t="s">
        <v>26691</v>
      </c>
      <c r="B15955" t="s">
        <v>26692</v>
      </c>
      <c r="C15955" t="s">
        <v>34</v>
      </c>
      <c r="D15955" t="s">
        <v>35</v>
      </c>
      <c r="E15955">
        <v>1</v>
      </c>
      <c r="F15955" s="2">
        <v>236.25</v>
      </c>
      <c r="G15955" s="3">
        <v>0</v>
      </c>
      <c r="H15955" s="3">
        <v>2.3625000000000003</v>
      </c>
      <c r="I15955" s="3">
        <v>11.10375</v>
      </c>
      <c r="J15955" s="3">
        <v>249.71625</v>
      </c>
      <c r="K15955" s="4">
        <v>0.35000000000000003</v>
      </c>
      <c r="L15955" s="73">
        <v>453.33103846153847</v>
      </c>
    </row>
    <row r="15956" spans="1:12" x14ac:dyDescent="0.35">
      <c r="A15956" s="1" t="s">
        <v>26693</v>
      </c>
      <c r="B15956" t="s">
        <v>26640</v>
      </c>
      <c r="C15956" t="s">
        <v>363</v>
      </c>
      <c r="D15956" t="s">
        <v>364</v>
      </c>
      <c r="E15956">
        <v>1</v>
      </c>
      <c r="F15956" s="2">
        <v>86</v>
      </c>
      <c r="G15956" s="3">
        <v>186</v>
      </c>
      <c r="H15956" s="3">
        <v>0.86</v>
      </c>
      <c r="I15956" s="3">
        <v>4.0419999999999998</v>
      </c>
      <c r="J15956" s="3">
        <v>90.902000000000001</v>
      </c>
      <c r="K15956" s="4">
        <v>0.34999999999999992</v>
      </c>
      <c r="L15956" s="73">
        <v>165.0220923076923</v>
      </c>
    </row>
    <row r="15957" spans="1:12" x14ac:dyDescent="0.35">
      <c r="A15957" s="1" t="s">
        <v>26694</v>
      </c>
      <c r="B15957" t="s">
        <v>26686</v>
      </c>
      <c r="C15957" t="s">
        <v>363</v>
      </c>
      <c r="D15957" t="s">
        <v>364</v>
      </c>
      <c r="E15957">
        <v>1</v>
      </c>
      <c r="F15957" s="2">
        <v>287</v>
      </c>
      <c r="G15957" s="3">
        <v>619</v>
      </c>
      <c r="H15957" s="3">
        <v>2.87</v>
      </c>
      <c r="I15957" s="3">
        <v>13.489000000000001</v>
      </c>
      <c r="J15957" s="3">
        <v>303.35899999999998</v>
      </c>
      <c r="K15957" s="4">
        <v>0.35000000000000003</v>
      </c>
      <c r="L15957" s="73">
        <v>550.71326153846155</v>
      </c>
    </row>
    <row r="15958" spans="1:12" x14ac:dyDescent="0.35">
      <c r="A15958" s="1" t="s">
        <v>26695</v>
      </c>
      <c r="B15958" t="s">
        <v>26696</v>
      </c>
      <c r="C15958" t="s">
        <v>363</v>
      </c>
      <c r="D15958" t="s">
        <v>364</v>
      </c>
      <c r="E15958">
        <v>1</v>
      </c>
      <c r="F15958" s="2">
        <v>3260</v>
      </c>
      <c r="G15958" s="3">
        <v>7025</v>
      </c>
      <c r="H15958" s="3">
        <v>32.6</v>
      </c>
      <c r="I15958" s="3">
        <v>153.22</v>
      </c>
      <c r="J15958" s="3">
        <v>3445.8199999999997</v>
      </c>
      <c r="K15958" s="4">
        <v>0.34999999999999992</v>
      </c>
      <c r="L15958" s="73">
        <v>6255.4886153846137</v>
      </c>
    </row>
    <row r="15959" spans="1:12" x14ac:dyDescent="0.35">
      <c r="A15959" s="1" t="s">
        <v>26697</v>
      </c>
      <c r="B15959" t="s">
        <v>26698</v>
      </c>
      <c r="C15959" t="s">
        <v>34</v>
      </c>
      <c r="D15959" t="s">
        <v>35</v>
      </c>
      <c r="E15959">
        <v>1</v>
      </c>
      <c r="F15959" s="2">
        <v>493</v>
      </c>
      <c r="G15959" s="3">
        <v>0</v>
      </c>
      <c r="H15959" s="3">
        <v>4.93</v>
      </c>
      <c r="I15959" s="3">
        <v>23.170999999999999</v>
      </c>
      <c r="J15959" s="3">
        <v>521.101</v>
      </c>
      <c r="K15959" s="4">
        <v>0.35</v>
      </c>
      <c r="L15959" s="73">
        <v>945.99873846153844</v>
      </c>
    </row>
    <row r="15960" spans="1:12" x14ac:dyDescent="0.35">
      <c r="A15960" s="1" t="s">
        <v>26699</v>
      </c>
      <c r="B15960" t="s">
        <v>26700</v>
      </c>
      <c r="C15960" t="s">
        <v>363</v>
      </c>
      <c r="D15960" t="s">
        <v>364</v>
      </c>
      <c r="E15960">
        <v>1</v>
      </c>
      <c r="F15960" s="2">
        <v>995</v>
      </c>
      <c r="G15960" s="3">
        <v>2435.6</v>
      </c>
      <c r="H15960" s="3">
        <v>9.9500000000000011</v>
      </c>
      <c r="I15960" s="3">
        <v>46.765000000000001</v>
      </c>
      <c r="J15960" s="3">
        <v>1051.7150000000001</v>
      </c>
      <c r="K15960" s="4">
        <v>0.35</v>
      </c>
      <c r="L15960" s="73">
        <v>1909.267230769231</v>
      </c>
    </row>
    <row r="15961" spans="1:12" x14ac:dyDescent="0.35">
      <c r="A15961" s="1" t="s">
        <v>26701</v>
      </c>
      <c r="B15961" t="s">
        <v>26647</v>
      </c>
      <c r="C15961" t="s">
        <v>363</v>
      </c>
      <c r="D15961" t="s">
        <v>364</v>
      </c>
      <c r="E15961">
        <v>1</v>
      </c>
      <c r="F15961" s="2">
        <v>8355</v>
      </c>
      <c r="G15961" s="3">
        <v>18003</v>
      </c>
      <c r="H15961" s="3">
        <v>83.55</v>
      </c>
      <c r="I15961" s="3">
        <v>392.685</v>
      </c>
      <c r="J15961" s="3">
        <v>8831.2349999999988</v>
      </c>
      <c r="K15961" s="4">
        <v>0.35</v>
      </c>
      <c r="L15961" s="73">
        <v>16032.088153846151</v>
      </c>
    </row>
    <row r="15962" spans="1:12" x14ac:dyDescent="0.35">
      <c r="A15962" s="1" t="s">
        <v>26702</v>
      </c>
      <c r="B15962" t="s">
        <v>26703</v>
      </c>
      <c r="C15962" t="s">
        <v>363</v>
      </c>
      <c r="D15962" t="s">
        <v>364</v>
      </c>
      <c r="E15962">
        <v>1</v>
      </c>
      <c r="F15962" s="2">
        <v>853.40899999999999</v>
      </c>
      <c r="G15962" s="3">
        <v>2283</v>
      </c>
      <c r="H15962" s="3">
        <v>8.5340900000000008</v>
      </c>
      <c r="I15962" s="3">
        <v>40.110222999999998</v>
      </c>
      <c r="J15962" s="3">
        <v>902.053313</v>
      </c>
      <c r="K15962" s="4">
        <v>0.35</v>
      </c>
      <c r="L15962" s="73">
        <v>1637.5737066769229</v>
      </c>
    </row>
    <row r="15963" spans="1:12" x14ac:dyDescent="0.35">
      <c r="A15963" s="1" t="s">
        <v>26704</v>
      </c>
      <c r="B15963" t="s">
        <v>26647</v>
      </c>
      <c r="C15963" t="s">
        <v>363</v>
      </c>
      <c r="D15963" t="s">
        <v>364</v>
      </c>
      <c r="E15963">
        <v>1</v>
      </c>
      <c r="F15963" s="2">
        <v>5892</v>
      </c>
      <c r="G15963" s="3">
        <v>12695</v>
      </c>
      <c r="H15963" s="3">
        <v>58.92</v>
      </c>
      <c r="I15963" s="3">
        <v>276.92399999999998</v>
      </c>
      <c r="J15963" s="3">
        <v>6227.8440000000001</v>
      </c>
      <c r="K15963" s="4">
        <v>0.35</v>
      </c>
      <c r="L15963" s="73">
        <v>11305.932184615383</v>
      </c>
    </row>
    <row r="15964" spans="1:12" x14ac:dyDescent="0.35">
      <c r="A15964" s="1" t="s">
        <v>26705</v>
      </c>
      <c r="B15964" t="s">
        <v>26706</v>
      </c>
      <c r="C15964" t="s">
        <v>363</v>
      </c>
      <c r="D15964" t="s">
        <v>364</v>
      </c>
      <c r="E15964">
        <v>1</v>
      </c>
      <c r="F15964" s="2">
        <v>264</v>
      </c>
      <c r="G15964" s="3">
        <v>570</v>
      </c>
      <c r="H15964" s="3">
        <v>2.64</v>
      </c>
      <c r="I15964" s="3">
        <v>12.407999999999999</v>
      </c>
      <c r="J15964" s="3">
        <v>279.048</v>
      </c>
      <c r="K15964" s="4">
        <v>0.35</v>
      </c>
      <c r="L15964" s="73">
        <v>506.57944615384611</v>
      </c>
    </row>
    <row r="15965" spans="1:12" x14ac:dyDescent="0.35">
      <c r="A15965" s="1" t="s">
        <v>26707</v>
      </c>
      <c r="B15965" t="s">
        <v>26708</v>
      </c>
      <c r="C15965" t="s">
        <v>363</v>
      </c>
      <c r="D15965" t="s">
        <v>364</v>
      </c>
      <c r="E15965">
        <v>1</v>
      </c>
      <c r="F15965" s="2">
        <v>268.18200000000002</v>
      </c>
      <c r="G15965" s="3">
        <v>714</v>
      </c>
      <c r="H15965" s="3">
        <v>2.6818200000000001</v>
      </c>
      <c r="I15965" s="3">
        <v>12.604554</v>
      </c>
      <c r="J15965" s="3">
        <v>283.46837400000004</v>
      </c>
      <c r="K15965" s="4">
        <v>0.35</v>
      </c>
      <c r="L15965" s="73">
        <v>514.60412510769243</v>
      </c>
    </row>
    <row r="15966" spans="1:12" x14ac:dyDescent="0.35">
      <c r="A15966" s="1" t="s">
        <v>26709</v>
      </c>
      <c r="B15966" t="s">
        <v>26625</v>
      </c>
      <c r="C15966" t="s">
        <v>363</v>
      </c>
      <c r="D15966" t="s">
        <v>364</v>
      </c>
      <c r="E15966">
        <v>1</v>
      </c>
      <c r="F15966" s="2">
        <v>8355</v>
      </c>
      <c r="G15966" s="3">
        <v>18003</v>
      </c>
      <c r="H15966" s="3">
        <v>83.55</v>
      </c>
      <c r="I15966" s="3">
        <v>392.685</v>
      </c>
      <c r="J15966" s="3">
        <v>8831.2349999999988</v>
      </c>
      <c r="K15966" s="4">
        <v>0.35</v>
      </c>
      <c r="L15966" s="73">
        <v>16032.088153846151</v>
      </c>
    </row>
    <row r="15967" spans="1:12" x14ac:dyDescent="0.35">
      <c r="A15967" s="1" t="s">
        <v>26710</v>
      </c>
      <c r="B15967" t="s">
        <v>26711</v>
      </c>
      <c r="C15967" t="s">
        <v>34</v>
      </c>
      <c r="D15967" t="s">
        <v>35</v>
      </c>
      <c r="E15967">
        <v>1</v>
      </c>
      <c r="F15967" s="2">
        <v>139</v>
      </c>
      <c r="G15967" s="3">
        <v>0</v>
      </c>
      <c r="H15967" s="3">
        <v>1.3900000000000001</v>
      </c>
      <c r="I15967" s="3">
        <v>6.5330000000000004</v>
      </c>
      <c r="J15967" s="3">
        <v>146.92299999999997</v>
      </c>
      <c r="K15967" s="4">
        <v>0.35</v>
      </c>
      <c r="L15967" s="73">
        <v>266.72175384615377</v>
      </c>
    </row>
    <row r="15968" spans="1:12" x14ac:dyDescent="0.35">
      <c r="A15968" s="1" t="s">
        <v>26712</v>
      </c>
      <c r="B15968" t="s">
        <v>26713</v>
      </c>
      <c r="C15968" t="s">
        <v>34</v>
      </c>
      <c r="D15968" t="s">
        <v>35</v>
      </c>
      <c r="E15968">
        <v>1</v>
      </c>
      <c r="F15968" s="2">
        <v>68.25</v>
      </c>
      <c r="G15968" s="3">
        <v>0</v>
      </c>
      <c r="H15968" s="3">
        <v>0.6825</v>
      </c>
      <c r="I15968" s="3">
        <v>3.2077499999999999</v>
      </c>
      <c r="J15968" s="3">
        <v>72.140250000000009</v>
      </c>
      <c r="K15968" s="4">
        <v>0.35</v>
      </c>
      <c r="L15968" s="73">
        <v>130.96230000000003</v>
      </c>
    </row>
    <row r="15969" spans="1:12" x14ac:dyDescent="0.35">
      <c r="A15969" s="1" t="s">
        <v>26714</v>
      </c>
      <c r="B15969" t="s">
        <v>26715</v>
      </c>
      <c r="C15969" t="s">
        <v>34</v>
      </c>
      <c r="D15969" t="s">
        <v>35</v>
      </c>
      <c r="E15969">
        <v>1</v>
      </c>
      <c r="F15969" s="2">
        <v>231</v>
      </c>
      <c r="G15969" s="3">
        <v>0</v>
      </c>
      <c r="H15969" s="3">
        <v>2.31</v>
      </c>
      <c r="I15969" s="3">
        <v>10.856999999999999</v>
      </c>
      <c r="J15969" s="3">
        <v>244.167</v>
      </c>
      <c r="K15969" s="4">
        <v>0.35</v>
      </c>
      <c r="L15969" s="73">
        <v>443.25701538461539</v>
      </c>
    </row>
    <row r="15970" spans="1:12" x14ac:dyDescent="0.35">
      <c r="A15970" s="1" t="s">
        <v>26716</v>
      </c>
      <c r="B15970" t="s">
        <v>26717</v>
      </c>
      <c r="C15970" t="s">
        <v>34</v>
      </c>
      <c r="D15970" t="s">
        <v>35</v>
      </c>
      <c r="E15970">
        <v>1</v>
      </c>
      <c r="F15970" s="2">
        <v>795</v>
      </c>
      <c r="G15970" s="3">
        <v>0</v>
      </c>
      <c r="H15970" s="3">
        <v>7.95</v>
      </c>
      <c r="I15970" s="3">
        <v>37.365000000000002</v>
      </c>
      <c r="J15970" s="3">
        <v>840.31500000000005</v>
      </c>
      <c r="K15970" s="4">
        <v>0.35</v>
      </c>
      <c r="L15970" s="73">
        <v>1525.4949230769232</v>
      </c>
    </row>
    <row r="15971" spans="1:12" x14ac:dyDescent="0.35">
      <c r="A15971" s="1" t="s">
        <v>26718</v>
      </c>
      <c r="B15971" t="s">
        <v>26719</v>
      </c>
      <c r="C15971" t="s">
        <v>363</v>
      </c>
      <c r="D15971" t="s">
        <v>364</v>
      </c>
      <c r="E15971">
        <v>1</v>
      </c>
      <c r="F15971" s="2">
        <v>47</v>
      </c>
      <c r="G15971" s="3">
        <v>97</v>
      </c>
      <c r="H15971" s="3">
        <v>0.47000000000000003</v>
      </c>
      <c r="I15971" s="3">
        <v>2.2090000000000001</v>
      </c>
      <c r="J15971" s="3">
        <v>49.679000000000002</v>
      </c>
      <c r="K15971" s="4">
        <v>0.35</v>
      </c>
      <c r="L15971" s="73">
        <v>90.186492307692305</v>
      </c>
    </row>
    <row r="15972" spans="1:12" x14ac:dyDescent="0.35">
      <c r="A15972" s="1" t="s">
        <v>26720</v>
      </c>
      <c r="B15972" t="s">
        <v>26721</v>
      </c>
      <c r="C15972" t="s">
        <v>363</v>
      </c>
      <c r="D15972" t="s">
        <v>364</v>
      </c>
      <c r="E15972">
        <v>1</v>
      </c>
      <c r="F15972" s="2">
        <v>2856</v>
      </c>
      <c r="G15972" s="3">
        <v>6155</v>
      </c>
      <c r="H15972" s="3">
        <v>28.560000000000002</v>
      </c>
      <c r="I15972" s="3">
        <v>134.232</v>
      </c>
      <c r="J15972" s="3">
        <v>3018.7919999999999</v>
      </c>
      <c r="K15972" s="4">
        <v>0.35</v>
      </c>
      <c r="L15972" s="73">
        <v>5480.2685538461537</v>
      </c>
    </row>
    <row r="15973" spans="1:12" x14ac:dyDescent="0.35">
      <c r="A15973" s="1" t="s">
        <v>26722</v>
      </c>
      <c r="B15973" t="s">
        <v>26625</v>
      </c>
      <c r="C15973" t="s">
        <v>363</v>
      </c>
      <c r="D15973" t="s">
        <v>364</v>
      </c>
      <c r="E15973">
        <v>1</v>
      </c>
      <c r="F15973" s="2">
        <v>5892</v>
      </c>
      <c r="G15973" s="3">
        <v>12695</v>
      </c>
      <c r="H15973" s="3">
        <v>58.92</v>
      </c>
      <c r="I15973" s="3">
        <v>276.92399999999998</v>
      </c>
      <c r="J15973" s="3">
        <v>6227.8440000000001</v>
      </c>
      <c r="K15973" s="4">
        <v>0.35</v>
      </c>
      <c r="L15973" s="73">
        <v>11305.932184615383</v>
      </c>
    </row>
    <row r="15974" spans="1:12" x14ac:dyDescent="0.35">
      <c r="A15974" s="1" t="s">
        <v>26723</v>
      </c>
      <c r="B15974" t="s">
        <v>26724</v>
      </c>
      <c r="C15974" t="s">
        <v>363</v>
      </c>
      <c r="D15974" t="s">
        <v>364</v>
      </c>
      <c r="E15974">
        <v>1</v>
      </c>
      <c r="F15974" s="2">
        <v>489</v>
      </c>
      <c r="G15974" s="3">
        <v>1312</v>
      </c>
      <c r="H15974" s="3">
        <v>4.8899999999999997</v>
      </c>
      <c r="I15974" s="3">
        <v>22.983000000000001</v>
      </c>
      <c r="J15974" s="3">
        <v>516.87299999999993</v>
      </c>
      <c r="K15974" s="4">
        <v>0.35000000000000003</v>
      </c>
      <c r="L15974" s="73">
        <v>938.32329230769221</v>
      </c>
    </row>
    <row r="15975" spans="1:12" x14ac:dyDescent="0.35">
      <c r="A15975" s="1" t="s">
        <v>26725</v>
      </c>
      <c r="B15975" t="s">
        <v>26726</v>
      </c>
      <c r="C15975" t="s">
        <v>34</v>
      </c>
      <c r="D15975" t="s">
        <v>35</v>
      </c>
      <c r="E15975">
        <v>1</v>
      </c>
      <c r="F15975" s="2">
        <v>67.77</v>
      </c>
      <c r="G15975" s="3">
        <v>193.83</v>
      </c>
      <c r="H15975" s="3">
        <v>0.67769999999999997</v>
      </c>
      <c r="I15975" s="3">
        <v>3.18519</v>
      </c>
      <c r="J15975" s="3">
        <v>71.632890000000003</v>
      </c>
      <c r="K15975" s="4">
        <v>0.34999999999999992</v>
      </c>
      <c r="L15975" s="73">
        <v>130.04124646153846</v>
      </c>
    </row>
    <row r="15976" spans="1:12" x14ac:dyDescent="0.35">
      <c r="A15976" s="1" t="s">
        <v>26727</v>
      </c>
      <c r="B15976" t="s">
        <v>26728</v>
      </c>
      <c r="C15976" t="s">
        <v>363</v>
      </c>
      <c r="D15976" t="s">
        <v>364</v>
      </c>
      <c r="E15976">
        <v>1</v>
      </c>
      <c r="F15976" s="2">
        <v>415</v>
      </c>
      <c r="G15976" s="3">
        <v>1015.85</v>
      </c>
      <c r="H15976" s="3">
        <v>4.1500000000000004</v>
      </c>
      <c r="I15976" s="3">
        <v>19.504999999999999</v>
      </c>
      <c r="J15976" s="3">
        <v>438.65499999999997</v>
      </c>
      <c r="K15976" s="4">
        <v>0.35000000000000003</v>
      </c>
      <c r="L15976" s="73">
        <v>796.32753846153844</v>
      </c>
    </row>
    <row r="15977" spans="1:12" x14ac:dyDescent="0.35">
      <c r="A15977" s="1" t="s">
        <v>26729</v>
      </c>
      <c r="B15977" t="s">
        <v>26730</v>
      </c>
      <c r="C15977" t="s">
        <v>363</v>
      </c>
      <c r="D15977" t="s">
        <v>364</v>
      </c>
      <c r="E15977">
        <v>1</v>
      </c>
      <c r="F15977" s="2">
        <v>288.89999999999998</v>
      </c>
      <c r="G15977" s="3">
        <v>765</v>
      </c>
      <c r="H15977" s="3">
        <v>2.8889999999999998</v>
      </c>
      <c r="I15977" s="3">
        <v>13.578299999999999</v>
      </c>
      <c r="J15977" s="3">
        <v>305.3673</v>
      </c>
      <c r="K15977" s="4">
        <v>0.35</v>
      </c>
      <c r="L15977" s="73">
        <v>554.35909846153845</v>
      </c>
    </row>
    <row r="15978" spans="1:12" x14ac:dyDescent="0.35">
      <c r="A15978" s="1" t="s">
        <v>26731</v>
      </c>
      <c r="B15978" t="s">
        <v>26732</v>
      </c>
      <c r="C15978" t="s">
        <v>34</v>
      </c>
      <c r="D15978" t="s">
        <v>35</v>
      </c>
      <c r="E15978">
        <v>1</v>
      </c>
      <c r="F15978" s="2">
        <v>927</v>
      </c>
      <c r="G15978" s="3">
        <v>0</v>
      </c>
      <c r="H15978" s="3">
        <v>9.27</v>
      </c>
      <c r="I15978" s="3">
        <v>43.569000000000003</v>
      </c>
      <c r="J15978" s="3">
        <v>979.83899999999994</v>
      </c>
      <c r="K15978" s="4">
        <v>0.35</v>
      </c>
      <c r="L15978" s="73">
        <v>1778.7846461538459</v>
      </c>
    </row>
    <row r="15979" spans="1:12" x14ac:dyDescent="0.35">
      <c r="A15979" s="1" t="s">
        <v>26733</v>
      </c>
      <c r="B15979" t="s">
        <v>26734</v>
      </c>
      <c r="C15979" t="s">
        <v>26</v>
      </c>
      <c r="D15979" t="s">
        <v>27</v>
      </c>
      <c r="E15979">
        <v>1</v>
      </c>
      <c r="F15979" s="2">
        <v>103.1</v>
      </c>
      <c r="G15979" s="3">
        <v>213</v>
      </c>
      <c r="H15979" s="3">
        <v>1.0309999999999999</v>
      </c>
      <c r="I15979" s="3">
        <v>4.8456999999999999</v>
      </c>
      <c r="J15979" s="3">
        <v>108.97669999999999</v>
      </c>
      <c r="K15979" s="4">
        <v>0.34999999999999992</v>
      </c>
      <c r="L15979" s="73">
        <v>197.8346246153846</v>
      </c>
    </row>
    <row r="15980" spans="1:12" x14ac:dyDescent="0.35">
      <c r="A15980" s="1" t="s">
        <v>26735</v>
      </c>
      <c r="B15980" t="s">
        <v>26736</v>
      </c>
      <c r="C15980" t="s">
        <v>26</v>
      </c>
      <c r="D15980" t="s">
        <v>27</v>
      </c>
      <c r="E15980">
        <v>1</v>
      </c>
      <c r="F15980" s="2">
        <v>24.31</v>
      </c>
      <c r="G15980" s="3">
        <v>51</v>
      </c>
      <c r="H15980" s="3">
        <v>0.24309999999999998</v>
      </c>
      <c r="I15980" s="3">
        <v>1.1425699999999999</v>
      </c>
      <c r="J15980" s="3">
        <v>25.695669999999996</v>
      </c>
      <c r="K15980" s="4">
        <v>0.34999999999999992</v>
      </c>
      <c r="L15980" s="73">
        <v>46.64752399999999</v>
      </c>
    </row>
    <row r="15981" spans="1:12" x14ac:dyDescent="0.35">
      <c r="A15981" s="1" t="s">
        <v>26737</v>
      </c>
      <c r="B15981" t="s">
        <v>26738</v>
      </c>
      <c r="C15981" t="s">
        <v>363</v>
      </c>
      <c r="D15981" t="s">
        <v>364</v>
      </c>
      <c r="E15981">
        <v>1</v>
      </c>
      <c r="F15981" s="2">
        <v>167.27</v>
      </c>
      <c r="G15981" s="3">
        <v>345</v>
      </c>
      <c r="H15981" s="3">
        <v>1.6727000000000001</v>
      </c>
      <c r="I15981" s="3">
        <v>7.8616900000000003</v>
      </c>
      <c r="J15981" s="3">
        <v>176.80439000000001</v>
      </c>
      <c r="K15981" s="4">
        <v>0.35</v>
      </c>
      <c r="L15981" s="73">
        <v>320.96796953846155</v>
      </c>
    </row>
    <row r="15982" spans="1:12" x14ac:dyDescent="0.35">
      <c r="A15982" s="1" t="s">
        <v>26739</v>
      </c>
      <c r="B15982" t="s">
        <v>26740</v>
      </c>
      <c r="C15982" t="s">
        <v>34</v>
      </c>
      <c r="D15982" t="s">
        <v>35</v>
      </c>
      <c r="E15982">
        <v>1</v>
      </c>
      <c r="F15982" s="2">
        <v>159.30000000000001</v>
      </c>
      <c r="G15982" s="3">
        <v>329</v>
      </c>
      <c r="H15982" s="3">
        <v>1.5930000000000002</v>
      </c>
      <c r="I15982" s="3">
        <v>7.4871000000000008</v>
      </c>
      <c r="J15982" s="3">
        <v>168.3801</v>
      </c>
      <c r="K15982" s="4">
        <v>0.34999999999999992</v>
      </c>
      <c r="L15982" s="73">
        <v>305.67464307692302</v>
      </c>
    </row>
    <row r="15983" spans="1:12" x14ac:dyDescent="0.35">
      <c r="A15983" s="1" t="s">
        <v>26741</v>
      </c>
      <c r="B15983" t="s">
        <v>26742</v>
      </c>
      <c r="C15983" t="s">
        <v>34</v>
      </c>
      <c r="D15983" t="s">
        <v>35</v>
      </c>
      <c r="E15983">
        <v>1</v>
      </c>
      <c r="F15983" s="2">
        <v>119.7</v>
      </c>
      <c r="G15983" s="3">
        <v>247</v>
      </c>
      <c r="H15983" s="3">
        <v>1.1970000000000001</v>
      </c>
      <c r="I15983" s="3">
        <v>5.6259000000000006</v>
      </c>
      <c r="J15983" s="3">
        <v>126.52290000000001</v>
      </c>
      <c r="K15983" s="4">
        <v>0.34999999999999992</v>
      </c>
      <c r="L15983" s="73">
        <v>229.68772615384614</v>
      </c>
    </row>
    <row r="15984" spans="1:12" x14ac:dyDescent="0.35">
      <c r="A15984" s="1" t="s">
        <v>26743</v>
      </c>
      <c r="B15984" t="s">
        <v>26744</v>
      </c>
      <c r="C15984" t="s">
        <v>26</v>
      </c>
      <c r="D15984" t="s">
        <v>27</v>
      </c>
      <c r="E15984">
        <v>1</v>
      </c>
      <c r="F15984" s="2">
        <v>50.99</v>
      </c>
      <c r="G15984" s="3">
        <v>106</v>
      </c>
      <c r="H15984" s="3">
        <v>0.50990000000000002</v>
      </c>
      <c r="I15984" s="3">
        <v>2.3965300000000003</v>
      </c>
      <c r="J15984" s="3">
        <v>53.896430000000002</v>
      </c>
      <c r="K15984" s="4">
        <v>0.34999999999999992</v>
      </c>
      <c r="L15984" s="73">
        <v>97.842749846153836</v>
      </c>
    </row>
    <row r="15985" spans="1:12" x14ac:dyDescent="0.35">
      <c r="A15985" s="1" t="s">
        <v>26745</v>
      </c>
      <c r="B15985" t="s">
        <v>8352</v>
      </c>
      <c r="C15985" t="s">
        <v>26</v>
      </c>
      <c r="D15985" t="s">
        <v>27</v>
      </c>
      <c r="E15985">
        <v>1</v>
      </c>
      <c r="F15985" s="2">
        <v>48.77</v>
      </c>
      <c r="G15985" s="3">
        <v>101</v>
      </c>
      <c r="H15985" s="3">
        <v>0.48770000000000002</v>
      </c>
      <c r="I15985" s="3">
        <v>2.2921900000000002</v>
      </c>
      <c r="J15985" s="3">
        <v>51.549889999999998</v>
      </c>
      <c r="K15985" s="4">
        <v>0.35000000000000003</v>
      </c>
      <c r="L15985" s="73">
        <v>93.582877230769228</v>
      </c>
    </row>
    <row r="15986" spans="1:12" x14ac:dyDescent="0.35">
      <c r="A15986" s="1" t="s">
        <v>26746</v>
      </c>
      <c r="B15986" t="s">
        <v>26747</v>
      </c>
      <c r="C15986" t="s">
        <v>34</v>
      </c>
      <c r="D15986" t="s">
        <v>35</v>
      </c>
      <c r="E15986">
        <v>1</v>
      </c>
      <c r="F15986" s="2">
        <v>344.6</v>
      </c>
      <c r="G15986" s="3">
        <v>711</v>
      </c>
      <c r="H15986" s="3">
        <v>3.4460000000000002</v>
      </c>
      <c r="I15986" s="3">
        <v>16.196200000000001</v>
      </c>
      <c r="J15986" s="3">
        <v>364.24220000000003</v>
      </c>
      <c r="K15986" s="4">
        <v>0.35</v>
      </c>
      <c r="L15986" s="73">
        <v>661.23968615384615</v>
      </c>
    </row>
    <row r="15987" spans="1:12" x14ac:dyDescent="0.35">
      <c r="A15987" s="1" t="s">
        <v>26748</v>
      </c>
      <c r="B15987" t="s">
        <v>26749</v>
      </c>
      <c r="C15987" t="s">
        <v>34</v>
      </c>
      <c r="D15987" t="s">
        <v>35</v>
      </c>
      <c r="E15987">
        <v>1</v>
      </c>
      <c r="F15987" s="2">
        <v>131.6</v>
      </c>
      <c r="G15987" s="3">
        <v>272</v>
      </c>
      <c r="H15987" s="3">
        <v>1.3160000000000001</v>
      </c>
      <c r="I15987" s="3">
        <v>6.1852</v>
      </c>
      <c r="J15987" s="3">
        <v>139.10120000000001</v>
      </c>
      <c r="K15987" s="4">
        <v>0.34999999999999992</v>
      </c>
      <c r="L15987" s="73">
        <v>252.52217846153846</v>
      </c>
    </row>
    <row r="15988" spans="1:12" x14ac:dyDescent="0.35">
      <c r="A15988" s="1" t="s">
        <v>26750</v>
      </c>
      <c r="B15988" t="s">
        <v>26751</v>
      </c>
      <c r="C15988" t="s">
        <v>17</v>
      </c>
      <c r="D15988" t="s">
        <v>18</v>
      </c>
      <c r="E15988">
        <v>1</v>
      </c>
      <c r="F15988" s="2">
        <v>139.6</v>
      </c>
      <c r="G15988" s="3">
        <v>288</v>
      </c>
      <c r="H15988" s="3">
        <v>1.3959999999999999</v>
      </c>
      <c r="I15988" s="3">
        <v>6.5611999999999995</v>
      </c>
      <c r="J15988" s="3">
        <v>147.55719999999997</v>
      </c>
      <c r="K15988" s="4">
        <v>0.35</v>
      </c>
      <c r="L15988" s="73">
        <v>267.87307076923071</v>
      </c>
    </row>
    <row r="15989" spans="1:12" x14ac:dyDescent="0.35">
      <c r="A15989" s="1" t="s">
        <v>26752</v>
      </c>
      <c r="B15989" t="s">
        <v>26753</v>
      </c>
      <c r="C15989" t="s">
        <v>34</v>
      </c>
      <c r="D15989" t="s">
        <v>35</v>
      </c>
      <c r="E15989">
        <v>1</v>
      </c>
      <c r="F15989" s="2">
        <v>335</v>
      </c>
      <c r="G15989" s="3">
        <v>691</v>
      </c>
      <c r="H15989" s="3">
        <v>3.35</v>
      </c>
      <c r="I15989" s="3">
        <v>15.744999999999999</v>
      </c>
      <c r="J15989" s="3">
        <v>354.09500000000003</v>
      </c>
      <c r="K15989" s="4">
        <v>0.35000000000000003</v>
      </c>
      <c r="L15989" s="73">
        <v>642.81861538461544</v>
      </c>
    </row>
    <row r="15990" spans="1:12" x14ac:dyDescent="0.35">
      <c r="A15990" s="1" t="s">
        <v>26754</v>
      </c>
      <c r="B15990" t="s">
        <v>26755</v>
      </c>
      <c r="C15990" t="s">
        <v>363</v>
      </c>
      <c r="D15990" t="s">
        <v>364</v>
      </c>
      <c r="E15990">
        <v>1</v>
      </c>
      <c r="F15990" s="2">
        <v>66.83</v>
      </c>
      <c r="G15990" s="3">
        <v>138</v>
      </c>
      <c r="H15990" s="3">
        <v>0.66830000000000001</v>
      </c>
      <c r="I15990" s="3">
        <v>3.1410100000000001</v>
      </c>
      <c r="J15990" s="3">
        <v>70.639309999999995</v>
      </c>
      <c r="K15990" s="4">
        <v>0.35000000000000003</v>
      </c>
      <c r="L15990" s="73">
        <v>128.23751661538461</v>
      </c>
    </row>
    <row r="15991" spans="1:12" x14ac:dyDescent="0.35">
      <c r="A15991" s="1" t="s">
        <v>26756</v>
      </c>
      <c r="B15991" t="s">
        <v>26757</v>
      </c>
      <c r="C15991" t="s">
        <v>34</v>
      </c>
      <c r="D15991" t="s">
        <v>35</v>
      </c>
      <c r="E15991">
        <v>1</v>
      </c>
      <c r="F15991" s="2">
        <v>173.2</v>
      </c>
      <c r="G15991" s="3">
        <v>358</v>
      </c>
      <c r="H15991" s="3">
        <v>1.732</v>
      </c>
      <c r="I15991" s="3">
        <v>8.1403999999999996</v>
      </c>
      <c r="J15991" s="3">
        <v>183.07239999999999</v>
      </c>
      <c r="K15991" s="4">
        <v>0.34999999999999992</v>
      </c>
      <c r="L15991" s="73">
        <v>332.34681846153842</v>
      </c>
    </row>
    <row r="15992" spans="1:12" x14ac:dyDescent="0.35">
      <c r="A15992" s="1" t="s">
        <v>26758</v>
      </c>
      <c r="B15992" t="s">
        <v>26759</v>
      </c>
      <c r="C15992" t="s">
        <v>34</v>
      </c>
      <c r="D15992" t="s">
        <v>35</v>
      </c>
      <c r="E15992">
        <v>1</v>
      </c>
      <c r="F15992" s="2">
        <v>113.5</v>
      </c>
      <c r="G15992" s="3">
        <v>235</v>
      </c>
      <c r="H15992" s="3">
        <v>1.135</v>
      </c>
      <c r="I15992" s="3">
        <v>5.3345000000000002</v>
      </c>
      <c r="J15992" s="3">
        <v>119.96950000000001</v>
      </c>
      <c r="K15992" s="4">
        <v>0.35</v>
      </c>
      <c r="L15992" s="73">
        <v>217.79078461538461</v>
      </c>
    </row>
    <row r="15993" spans="1:12" x14ac:dyDescent="0.35">
      <c r="A15993" s="1" t="s">
        <v>26760</v>
      </c>
      <c r="B15993" t="s">
        <v>26761</v>
      </c>
      <c r="C15993" t="s">
        <v>26</v>
      </c>
      <c r="D15993" t="s">
        <v>27</v>
      </c>
      <c r="E15993">
        <v>1</v>
      </c>
      <c r="F15993" s="2">
        <v>50.99</v>
      </c>
      <c r="G15993" s="3">
        <v>106</v>
      </c>
      <c r="H15993" s="3">
        <v>0.50990000000000002</v>
      </c>
      <c r="I15993" s="3">
        <v>2.3965300000000003</v>
      </c>
      <c r="J15993" s="3">
        <v>53.896430000000002</v>
      </c>
      <c r="K15993" s="4">
        <v>0.34999999999999992</v>
      </c>
      <c r="L15993" s="73">
        <v>97.842749846153836</v>
      </c>
    </row>
    <row r="15994" spans="1:12" x14ac:dyDescent="0.35">
      <c r="A15994" s="1" t="s">
        <v>26762</v>
      </c>
      <c r="B15994" t="s">
        <v>26763</v>
      </c>
      <c r="C15994" t="s">
        <v>34</v>
      </c>
      <c r="D15994" t="s">
        <v>35</v>
      </c>
      <c r="E15994">
        <v>1</v>
      </c>
      <c r="F15994" s="2">
        <v>208.9</v>
      </c>
      <c r="G15994" s="3">
        <v>431</v>
      </c>
      <c r="H15994" s="3">
        <v>2.089</v>
      </c>
      <c r="I15994" s="3">
        <v>9.8183000000000007</v>
      </c>
      <c r="J15994" s="3">
        <v>220.8073</v>
      </c>
      <c r="K15994" s="4">
        <v>0.35000000000000003</v>
      </c>
      <c r="L15994" s="73">
        <v>400.8501753846154</v>
      </c>
    </row>
    <row r="15995" spans="1:12" x14ac:dyDescent="0.35">
      <c r="A15995" s="1" t="s">
        <v>26764</v>
      </c>
      <c r="B15995" t="s">
        <v>26765</v>
      </c>
      <c r="C15995" t="s">
        <v>34</v>
      </c>
      <c r="D15995" t="s">
        <v>35</v>
      </c>
      <c r="E15995">
        <v>1</v>
      </c>
      <c r="F15995" s="2">
        <v>114.9</v>
      </c>
      <c r="G15995" s="3">
        <v>237</v>
      </c>
      <c r="H15995" s="3">
        <v>1.149</v>
      </c>
      <c r="I15995" s="3">
        <v>5.4003000000000005</v>
      </c>
      <c r="J15995" s="3">
        <v>121.44930000000001</v>
      </c>
      <c r="K15995" s="4">
        <v>0.35</v>
      </c>
      <c r="L15995" s="73">
        <v>220.47719076923079</v>
      </c>
    </row>
    <row r="15996" spans="1:12" x14ac:dyDescent="0.35">
      <c r="A15996" s="1" t="s">
        <v>26766</v>
      </c>
      <c r="B15996" t="s">
        <v>26767</v>
      </c>
      <c r="C15996" t="s">
        <v>34</v>
      </c>
      <c r="D15996" t="s">
        <v>35</v>
      </c>
      <c r="E15996">
        <v>1</v>
      </c>
      <c r="F15996" s="2">
        <v>121.1</v>
      </c>
      <c r="G15996" s="3">
        <v>250</v>
      </c>
      <c r="H15996" s="3">
        <v>1.2110000000000001</v>
      </c>
      <c r="I15996" s="3">
        <v>5.6917</v>
      </c>
      <c r="J15996" s="3">
        <v>128.0027</v>
      </c>
      <c r="K15996" s="4">
        <v>0.34999999999999992</v>
      </c>
      <c r="L15996" s="73">
        <v>232.37413230769229</v>
      </c>
    </row>
    <row r="15997" spans="1:12" x14ac:dyDescent="0.35">
      <c r="A15997" s="1" t="s">
        <v>26768</v>
      </c>
      <c r="B15997" t="s">
        <v>26769</v>
      </c>
      <c r="C15997" t="s">
        <v>34</v>
      </c>
      <c r="D15997" t="s">
        <v>35</v>
      </c>
      <c r="E15997">
        <v>1</v>
      </c>
      <c r="F15997" s="2">
        <v>70.150000000000006</v>
      </c>
      <c r="G15997" s="3">
        <v>134.4</v>
      </c>
      <c r="H15997" s="3">
        <v>0.70150000000000012</v>
      </c>
      <c r="I15997" s="3">
        <v>3.2970500000000005</v>
      </c>
      <c r="J15997" s="3">
        <v>74.14855</v>
      </c>
      <c r="K15997" s="4">
        <v>0.35</v>
      </c>
      <c r="L15997" s="73">
        <v>134.60813692307693</v>
      </c>
    </row>
    <row r="15998" spans="1:12" x14ac:dyDescent="0.35">
      <c r="A15998" s="1" t="s">
        <v>26770</v>
      </c>
      <c r="B15998" t="s">
        <v>26771</v>
      </c>
      <c r="C15998" t="s">
        <v>34</v>
      </c>
      <c r="D15998" t="s">
        <v>35</v>
      </c>
      <c r="E15998">
        <v>1</v>
      </c>
      <c r="F15998" s="2">
        <v>32.75</v>
      </c>
      <c r="G15998" s="3">
        <v>46</v>
      </c>
      <c r="H15998" s="3">
        <v>0.32750000000000001</v>
      </c>
      <c r="I15998" s="3">
        <v>1.53925</v>
      </c>
      <c r="J15998" s="3">
        <v>34.616750000000003</v>
      </c>
      <c r="K15998" s="4">
        <v>0.34999999999999992</v>
      </c>
      <c r="L15998" s="73">
        <v>62.842715384615389</v>
      </c>
    </row>
    <row r="15999" spans="1:12" x14ac:dyDescent="0.35">
      <c r="A15999" s="1" t="s">
        <v>26772</v>
      </c>
      <c r="B15999" t="s">
        <v>26773</v>
      </c>
      <c r="C15999" t="s">
        <v>34</v>
      </c>
      <c r="D15999" t="s">
        <v>35</v>
      </c>
      <c r="E15999">
        <v>1</v>
      </c>
      <c r="F15999" s="2">
        <v>36.229999999999997</v>
      </c>
      <c r="G15999" s="3">
        <v>75</v>
      </c>
      <c r="H15999" s="3">
        <v>0.36229999999999996</v>
      </c>
      <c r="I15999" s="3">
        <v>1.7028099999999999</v>
      </c>
      <c r="J15999" s="3">
        <v>38.295109999999994</v>
      </c>
      <c r="K15999" s="4">
        <v>0.35</v>
      </c>
      <c r="L15999" s="73">
        <v>69.520353538461521</v>
      </c>
    </row>
    <row r="16000" spans="1:12" x14ac:dyDescent="0.35">
      <c r="A16000" s="1" t="s">
        <v>26774</v>
      </c>
      <c r="B16000" t="s">
        <v>26775</v>
      </c>
      <c r="C16000" t="s">
        <v>34</v>
      </c>
      <c r="D16000" t="s">
        <v>35</v>
      </c>
      <c r="E16000">
        <v>1</v>
      </c>
      <c r="F16000" s="2">
        <v>13.97</v>
      </c>
      <c r="G16000" s="3">
        <v>29</v>
      </c>
      <c r="H16000" s="3">
        <v>0.13970000000000002</v>
      </c>
      <c r="I16000" s="3">
        <v>0.65659000000000001</v>
      </c>
      <c r="J16000" s="3">
        <v>14.76629</v>
      </c>
      <c r="K16000" s="4">
        <v>0.35</v>
      </c>
      <c r="L16000" s="73">
        <v>26.806495692307692</v>
      </c>
    </row>
    <row r="16001" spans="1:12" x14ac:dyDescent="0.35">
      <c r="A16001" s="1" t="s">
        <v>26776</v>
      </c>
      <c r="B16001" t="s">
        <v>26777</v>
      </c>
      <c r="C16001" t="s">
        <v>34</v>
      </c>
      <c r="D16001" t="s">
        <v>35</v>
      </c>
      <c r="E16001">
        <v>1</v>
      </c>
      <c r="F16001" s="2">
        <v>39.39</v>
      </c>
      <c r="G16001" s="3">
        <v>191</v>
      </c>
      <c r="H16001" s="3">
        <v>0.39390000000000003</v>
      </c>
      <c r="I16001" s="3">
        <v>1.8513299999999999</v>
      </c>
      <c r="J16001" s="3">
        <v>41.63523</v>
      </c>
      <c r="K16001" s="4">
        <v>0.34999999999999992</v>
      </c>
      <c r="L16001" s="73">
        <v>75.583956000000001</v>
      </c>
    </row>
    <row r="16002" spans="1:12" x14ac:dyDescent="0.35">
      <c r="A16002" s="1" t="s">
        <v>26778</v>
      </c>
      <c r="B16002" t="s">
        <v>26779</v>
      </c>
      <c r="C16002" t="s">
        <v>34</v>
      </c>
      <c r="D16002" t="s">
        <v>35</v>
      </c>
      <c r="E16002">
        <v>1</v>
      </c>
      <c r="F16002" s="2">
        <v>111.78</v>
      </c>
      <c r="G16002" s="3">
        <v>231</v>
      </c>
      <c r="H16002" s="3">
        <v>1.1178000000000001</v>
      </c>
      <c r="I16002" s="3">
        <v>5.25366</v>
      </c>
      <c r="J16002" s="3">
        <v>118.15146</v>
      </c>
      <c r="K16002" s="4">
        <v>0.34999999999999992</v>
      </c>
      <c r="L16002" s="73">
        <v>214.49034276923075</v>
      </c>
    </row>
    <row r="16003" spans="1:12" x14ac:dyDescent="0.35">
      <c r="A16003" s="1" t="s">
        <v>26780</v>
      </c>
      <c r="B16003" t="s">
        <v>13576</v>
      </c>
      <c r="C16003" t="s">
        <v>34</v>
      </c>
      <c r="D16003" t="s">
        <v>35</v>
      </c>
      <c r="E16003">
        <v>1</v>
      </c>
      <c r="F16003" s="2">
        <v>27.43</v>
      </c>
      <c r="G16003" s="3">
        <v>57</v>
      </c>
      <c r="H16003" s="3">
        <v>0.27429999999999999</v>
      </c>
      <c r="I16003" s="3">
        <v>1.28921</v>
      </c>
      <c r="J16003" s="3">
        <v>28.993510000000001</v>
      </c>
      <c r="K16003" s="4">
        <v>0.34999999999999992</v>
      </c>
      <c r="L16003" s="73">
        <v>52.634371999999999</v>
      </c>
    </row>
    <row r="16004" spans="1:12" x14ac:dyDescent="0.35">
      <c r="A16004" s="1" t="s">
        <v>26781</v>
      </c>
      <c r="B16004" t="s">
        <v>26782</v>
      </c>
      <c r="C16004" t="s">
        <v>34</v>
      </c>
      <c r="D16004" t="s">
        <v>35</v>
      </c>
      <c r="E16004">
        <v>1</v>
      </c>
      <c r="F16004" s="2">
        <v>18.010000000000002</v>
      </c>
      <c r="G16004" s="3">
        <v>38</v>
      </c>
      <c r="H16004" s="3">
        <v>0.18010000000000001</v>
      </c>
      <c r="I16004" s="3">
        <v>0.84647000000000006</v>
      </c>
      <c r="J16004" s="3">
        <v>19.036570000000001</v>
      </c>
      <c r="K16004" s="4">
        <v>0.35000000000000003</v>
      </c>
      <c r="L16004" s="73">
        <v>34.558696307692308</v>
      </c>
    </row>
    <row r="16005" spans="1:12" x14ac:dyDescent="0.35">
      <c r="A16005" s="1" t="s">
        <v>26783</v>
      </c>
      <c r="B16005" t="s">
        <v>26784</v>
      </c>
      <c r="C16005" t="s">
        <v>34</v>
      </c>
      <c r="D16005" t="s">
        <v>35</v>
      </c>
      <c r="E16005">
        <v>1</v>
      </c>
      <c r="F16005" s="2">
        <v>53.79</v>
      </c>
      <c r="G16005" s="3">
        <v>111</v>
      </c>
      <c r="H16005" s="3">
        <v>0.53790000000000004</v>
      </c>
      <c r="I16005" s="3">
        <v>2.52813</v>
      </c>
      <c r="J16005" s="3">
        <v>56.856029999999997</v>
      </c>
      <c r="K16005" s="4">
        <v>0.35</v>
      </c>
      <c r="L16005" s="73">
        <v>103.21556215384615</v>
      </c>
    </row>
    <row r="16006" spans="1:12" x14ac:dyDescent="0.35">
      <c r="A16006" s="1" t="s">
        <v>26785</v>
      </c>
      <c r="B16006" t="s">
        <v>26773</v>
      </c>
      <c r="C16006" t="s">
        <v>34</v>
      </c>
      <c r="D16006" t="s">
        <v>35</v>
      </c>
      <c r="E16006">
        <v>1</v>
      </c>
      <c r="F16006" s="2">
        <v>36.229999999999997</v>
      </c>
      <c r="G16006" s="3">
        <v>75</v>
      </c>
      <c r="H16006" s="3">
        <v>0.36229999999999996</v>
      </c>
      <c r="I16006" s="3">
        <v>1.7028099999999999</v>
      </c>
      <c r="J16006" s="3">
        <v>38.295109999999994</v>
      </c>
      <c r="K16006" s="4">
        <v>0.35</v>
      </c>
      <c r="L16006" s="73">
        <v>69.520353538461521</v>
      </c>
    </row>
    <row r="16007" spans="1:12" x14ac:dyDescent="0.35">
      <c r="A16007" s="1" t="s">
        <v>26786</v>
      </c>
      <c r="B16007" t="s">
        <v>26787</v>
      </c>
      <c r="C16007" t="s">
        <v>34</v>
      </c>
      <c r="D16007" t="s">
        <v>35</v>
      </c>
      <c r="E16007">
        <v>1</v>
      </c>
      <c r="F16007" s="2">
        <v>16.77</v>
      </c>
      <c r="G16007" s="3">
        <v>35</v>
      </c>
      <c r="H16007" s="3">
        <v>0.16769999999999999</v>
      </c>
      <c r="I16007" s="3">
        <v>0.78818999999999995</v>
      </c>
      <c r="J16007" s="3">
        <v>17.72589</v>
      </c>
      <c r="K16007" s="4">
        <v>0.35</v>
      </c>
      <c r="L16007" s="73">
        <v>32.179307999999999</v>
      </c>
    </row>
    <row r="16008" spans="1:12" x14ac:dyDescent="0.35">
      <c r="A16008" s="1" t="s">
        <v>26788</v>
      </c>
      <c r="B16008" t="s">
        <v>26789</v>
      </c>
      <c r="C16008" t="s">
        <v>34</v>
      </c>
      <c r="D16008" t="s">
        <v>35</v>
      </c>
      <c r="E16008">
        <v>1</v>
      </c>
      <c r="F16008" s="2">
        <v>65.83</v>
      </c>
      <c r="G16008" s="3">
        <v>136</v>
      </c>
      <c r="H16008" s="3">
        <v>0.6583</v>
      </c>
      <c r="I16008" s="3">
        <v>3.0940099999999999</v>
      </c>
      <c r="J16008" s="3">
        <v>69.582309999999993</v>
      </c>
      <c r="K16008" s="4">
        <v>0.35</v>
      </c>
      <c r="L16008" s="73">
        <v>126.31865507692305</v>
      </c>
    </row>
    <row r="16009" spans="1:12" x14ac:dyDescent="0.35">
      <c r="A16009" s="1" t="s">
        <v>26790</v>
      </c>
      <c r="B16009" t="s">
        <v>26791</v>
      </c>
      <c r="C16009" t="s">
        <v>34</v>
      </c>
      <c r="D16009" t="s">
        <v>35</v>
      </c>
      <c r="E16009">
        <v>1</v>
      </c>
      <c r="F16009" s="2">
        <v>28.93</v>
      </c>
      <c r="G16009" s="3">
        <v>60</v>
      </c>
      <c r="H16009" s="3">
        <v>0.2893</v>
      </c>
      <c r="I16009" s="3">
        <v>1.35971</v>
      </c>
      <c r="J16009" s="3">
        <v>30.57901</v>
      </c>
      <c r="K16009" s="4">
        <v>0.35000000000000003</v>
      </c>
      <c r="L16009" s="73">
        <v>55.512664307692312</v>
      </c>
    </row>
    <row r="16010" spans="1:12" x14ac:dyDescent="0.35">
      <c r="A16010" s="1" t="s">
        <v>26792</v>
      </c>
      <c r="B16010" t="s">
        <v>26793</v>
      </c>
      <c r="C16010" t="s">
        <v>34</v>
      </c>
      <c r="D16010" t="s">
        <v>35</v>
      </c>
      <c r="E16010">
        <v>1</v>
      </c>
      <c r="F16010" s="2">
        <v>49.09</v>
      </c>
      <c r="G16010" s="3">
        <v>73</v>
      </c>
      <c r="H16010" s="3">
        <v>0.49090000000000006</v>
      </c>
      <c r="I16010" s="3">
        <v>2.3072300000000001</v>
      </c>
      <c r="J16010" s="3">
        <v>51.888130000000004</v>
      </c>
      <c r="K16010" s="4">
        <v>0.35</v>
      </c>
      <c r="L16010" s="73">
        <v>94.196912923076923</v>
      </c>
    </row>
    <row r="16011" spans="1:12" x14ac:dyDescent="0.35">
      <c r="A16011" s="1" t="s">
        <v>26794</v>
      </c>
      <c r="B16011" t="s">
        <v>26795</v>
      </c>
      <c r="C16011" t="s">
        <v>34</v>
      </c>
      <c r="D16011" t="s">
        <v>35</v>
      </c>
      <c r="E16011">
        <v>1</v>
      </c>
      <c r="F16011" s="2">
        <v>35.11</v>
      </c>
      <c r="G16011" s="3">
        <v>73</v>
      </c>
      <c r="H16011" s="3">
        <v>0.35110000000000002</v>
      </c>
      <c r="I16011" s="3">
        <v>1.6501699999999999</v>
      </c>
      <c r="J16011" s="3">
        <v>37.111270000000005</v>
      </c>
      <c r="K16011" s="4">
        <v>0.35</v>
      </c>
      <c r="L16011" s="73">
        <v>67.371228615384624</v>
      </c>
    </row>
    <row r="16012" spans="1:12" x14ac:dyDescent="0.35">
      <c r="A16012" s="1" t="s">
        <v>26796</v>
      </c>
      <c r="B16012" t="s">
        <v>26773</v>
      </c>
      <c r="C16012" t="s">
        <v>34</v>
      </c>
      <c r="D16012" t="s">
        <v>35</v>
      </c>
      <c r="E16012">
        <v>1</v>
      </c>
      <c r="F16012" s="2">
        <v>33.119999999999997</v>
      </c>
      <c r="G16012" s="3">
        <v>69</v>
      </c>
      <c r="H16012" s="3">
        <v>0.33119999999999999</v>
      </c>
      <c r="I16012" s="3">
        <v>1.5566399999999998</v>
      </c>
      <c r="J16012" s="3">
        <v>35.007840000000002</v>
      </c>
      <c r="K16012" s="4">
        <v>0.35</v>
      </c>
      <c r="L16012" s="73">
        <v>63.552694153846154</v>
      </c>
    </row>
    <row r="16013" spans="1:12" x14ac:dyDescent="0.35">
      <c r="A16013" s="1" t="s">
        <v>26797</v>
      </c>
      <c r="B16013" t="s">
        <v>26798</v>
      </c>
      <c r="C16013" t="s">
        <v>34</v>
      </c>
      <c r="D16013" t="s">
        <v>35</v>
      </c>
      <c r="E16013">
        <v>1</v>
      </c>
      <c r="F16013" s="2">
        <v>23.81</v>
      </c>
      <c r="G16013" s="3">
        <v>58.24</v>
      </c>
      <c r="H16013" s="3">
        <v>0.23809999999999998</v>
      </c>
      <c r="I16013" s="3">
        <v>1.11907</v>
      </c>
      <c r="J16013" s="3">
        <v>25.167169999999999</v>
      </c>
      <c r="K16013" s="4">
        <v>0.35000000000000003</v>
      </c>
      <c r="L16013" s="73">
        <v>45.688093230769226</v>
      </c>
    </row>
    <row r="16014" spans="1:12" x14ac:dyDescent="0.35">
      <c r="A16014" s="1" t="s">
        <v>26799</v>
      </c>
      <c r="B16014" t="s">
        <v>26800</v>
      </c>
      <c r="C16014" t="s">
        <v>34</v>
      </c>
      <c r="D16014" t="s">
        <v>35</v>
      </c>
      <c r="E16014">
        <v>1</v>
      </c>
      <c r="F16014" s="2">
        <v>31.13</v>
      </c>
      <c r="G16014" s="3">
        <v>151</v>
      </c>
      <c r="H16014" s="3">
        <v>0.31130000000000002</v>
      </c>
      <c r="I16014" s="3">
        <v>1.4631099999999999</v>
      </c>
      <c r="J16014" s="3">
        <v>32.904409999999999</v>
      </c>
      <c r="K16014" s="4">
        <v>0.34999999999999992</v>
      </c>
      <c r="L16014" s="73">
        <v>59.734159692307685</v>
      </c>
    </row>
    <row r="16015" spans="1:12" x14ac:dyDescent="0.35">
      <c r="A16015" s="1" t="s">
        <v>26801</v>
      </c>
      <c r="B16015" t="s">
        <v>26802</v>
      </c>
      <c r="C16015" t="s">
        <v>34</v>
      </c>
      <c r="D16015" t="s">
        <v>35</v>
      </c>
      <c r="E16015">
        <v>1</v>
      </c>
      <c r="F16015" s="2">
        <v>3.79</v>
      </c>
      <c r="G16015" s="3">
        <v>19</v>
      </c>
      <c r="H16015" s="3">
        <v>3.7900000000000003E-2</v>
      </c>
      <c r="I16015" s="3">
        <v>0.17813000000000001</v>
      </c>
      <c r="J16015" s="3">
        <v>4.00603</v>
      </c>
      <c r="K16015" s="4">
        <v>0.35</v>
      </c>
      <c r="L16015" s="73">
        <v>7.27248523076923</v>
      </c>
    </row>
    <row r="16016" spans="1:12" x14ac:dyDescent="0.35">
      <c r="A16016" s="1" t="s">
        <v>26803</v>
      </c>
      <c r="B16016" t="s">
        <v>26804</v>
      </c>
      <c r="C16016" t="s">
        <v>34</v>
      </c>
      <c r="D16016" t="s">
        <v>35</v>
      </c>
      <c r="E16016">
        <v>1</v>
      </c>
      <c r="F16016" s="2">
        <v>11.9</v>
      </c>
      <c r="G16016" s="3">
        <v>25</v>
      </c>
      <c r="H16016" s="3">
        <v>0.11900000000000001</v>
      </c>
      <c r="I16016" s="3">
        <v>0.55930000000000002</v>
      </c>
      <c r="J16016" s="3">
        <v>12.5783</v>
      </c>
      <c r="K16016" s="4">
        <v>0.35000000000000003</v>
      </c>
      <c r="L16016" s="73">
        <v>22.83445230769231</v>
      </c>
    </row>
    <row r="16017" spans="1:12" x14ac:dyDescent="0.35">
      <c r="A16017" s="1" t="s">
        <v>26805</v>
      </c>
      <c r="B16017" t="s">
        <v>26806</v>
      </c>
      <c r="C16017" t="s">
        <v>34</v>
      </c>
      <c r="D16017" t="s">
        <v>35</v>
      </c>
      <c r="E16017">
        <v>1</v>
      </c>
      <c r="F16017" s="2">
        <v>4.5999999999999996</v>
      </c>
      <c r="G16017" s="3">
        <v>14.67</v>
      </c>
      <c r="H16017" s="3">
        <v>4.5999999999999999E-2</v>
      </c>
      <c r="I16017" s="3">
        <v>0.21619999999999998</v>
      </c>
      <c r="J16017" s="3">
        <v>4.8621999999999996</v>
      </c>
      <c r="K16017" s="4">
        <v>0.35000000000000003</v>
      </c>
      <c r="L16017" s="73">
        <v>8.8267630769230756</v>
      </c>
    </row>
    <row r="16018" spans="1:12" x14ac:dyDescent="0.35">
      <c r="A16018" s="1" t="s">
        <v>26807</v>
      </c>
      <c r="B16018" t="s">
        <v>26808</v>
      </c>
      <c r="C16018" t="s">
        <v>34</v>
      </c>
      <c r="D16018" t="s">
        <v>35</v>
      </c>
      <c r="E16018">
        <v>1</v>
      </c>
      <c r="F16018" s="2">
        <v>21.68</v>
      </c>
      <c r="G16018" s="3">
        <v>45</v>
      </c>
      <c r="H16018" s="3">
        <v>0.21679999999999999</v>
      </c>
      <c r="I16018" s="3">
        <v>1.0189600000000001</v>
      </c>
      <c r="J16018" s="3">
        <v>22.915759999999999</v>
      </c>
      <c r="K16018" s="4">
        <v>0.35000000000000003</v>
      </c>
      <c r="L16018" s="73">
        <v>41.600918153846152</v>
      </c>
    </row>
    <row r="16019" spans="1:12" x14ac:dyDescent="0.35">
      <c r="A16019" s="1" t="s">
        <v>26809</v>
      </c>
      <c r="B16019" t="s">
        <v>26810</v>
      </c>
      <c r="C16019" t="s">
        <v>34</v>
      </c>
      <c r="D16019" t="s">
        <v>35</v>
      </c>
      <c r="E16019">
        <v>1</v>
      </c>
      <c r="F16019" s="2">
        <v>15.21</v>
      </c>
      <c r="G16019" s="3">
        <v>32</v>
      </c>
      <c r="H16019" s="3">
        <v>0.15210000000000001</v>
      </c>
      <c r="I16019" s="3">
        <v>0.71487000000000001</v>
      </c>
      <c r="J16019" s="3">
        <v>16.076970000000003</v>
      </c>
      <c r="K16019" s="4">
        <v>0.34999999999999992</v>
      </c>
      <c r="L16019" s="73">
        <v>29.185884000000001</v>
      </c>
    </row>
    <row r="16020" spans="1:12" x14ac:dyDescent="0.35">
      <c r="A16020" s="1" t="s">
        <v>26811</v>
      </c>
      <c r="B16020" t="s">
        <v>26812</v>
      </c>
      <c r="C16020" t="s">
        <v>34</v>
      </c>
      <c r="D16020" t="s">
        <v>35</v>
      </c>
      <c r="E16020">
        <v>1</v>
      </c>
      <c r="F16020" s="2">
        <v>10.59</v>
      </c>
      <c r="G16020" s="3">
        <v>27</v>
      </c>
      <c r="H16020" s="3">
        <v>0.10589999999999999</v>
      </c>
      <c r="I16020" s="3">
        <v>0.49773000000000001</v>
      </c>
      <c r="J16020" s="3">
        <v>11.193630000000001</v>
      </c>
      <c r="K16020" s="4">
        <v>0.35</v>
      </c>
      <c r="L16020" s="73">
        <v>20.320743692307694</v>
      </c>
    </row>
    <row r="16021" spans="1:12" x14ac:dyDescent="0.35">
      <c r="A16021" s="1" t="s">
        <v>26813</v>
      </c>
      <c r="B16021" t="s">
        <v>26814</v>
      </c>
      <c r="C16021" t="s">
        <v>34</v>
      </c>
      <c r="D16021" t="s">
        <v>35</v>
      </c>
      <c r="E16021">
        <v>1</v>
      </c>
      <c r="F16021" s="2">
        <v>8.67</v>
      </c>
      <c r="G16021" s="3">
        <v>18</v>
      </c>
      <c r="H16021" s="3">
        <v>8.6699999999999999E-2</v>
      </c>
      <c r="I16021" s="3">
        <v>0.40749000000000002</v>
      </c>
      <c r="J16021" s="3">
        <v>9.1641899999999996</v>
      </c>
      <c r="K16021" s="4">
        <v>0.34999999999999992</v>
      </c>
      <c r="L16021" s="73">
        <v>16.636529538461538</v>
      </c>
    </row>
    <row r="16022" spans="1:12" x14ac:dyDescent="0.35">
      <c r="A16022" s="1" t="s">
        <v>26815</v>
      </c>
      <c r="B16022" t="s">
        <v>26816</v>
      </c>
      <c r="C16022" t="s">
        <v>34</v>
      </c>
      <c r="D16022" t="s">
        <v>35</v>
      </c>
      <c r="E16022">
        <v>1</v>
      </c>
      <c r="F16022" s="2">
        <v>5</v>
      </c>
      <c r="G16022" s="3">
        <v>7.87</v>
      </c>
      <c r="H16022" s="3">
        <v>0.05</v>
      </c>
      <c r="I16022" s="3">
        <v>0.23499999999999999</v>
      </c>
      <c r="J16022" s="3">
        <v>5.2850000000000001</v>
      </c>
      <c r="K16022" s="4">
        <v>0.34999999999999992</v>
      </c>
      <c r="L16022" s="73">
        <v>9.5943076923076909</v>
      </c>
    </row>
    <row r="16023" spans="1:12" x14ac:dyDescent="0.35">
      <c r="A16023" s="1" t="s">
        <v>26817</v>
      </c>
      <c r="B16023" t="s">
        <v>26769</v>
      </c>
      <c r="C16023" t="s">
        <v>34</v>
      </c>
      <c r="D16023" t="s">
        <v>35</v>
      </c>
      <c r="E16023">
        <v>1</v>
      </c>
      <c r="F16023" s="2">
        <v>70.150000000000006</v>
      </c>
      <c r="G16023" s="3">
        <v>127.68</v>
      </c>
      <c r="H16023" s="3">
        <v>0.70150000000000012</v>
      </c>
      <c r="I16023" s="3">
        <v>3.2970500000000005</v>
      </c>
      <c r="J16023" s="3">
        <v>74.14855</v>
      </c>
      <c r="K16023" s="4">
        <v>0.35</v>
      </c>
      <c r="L16023" s="73">
        <v>134.60813692307693</v>
      </c>
    </row>
    <row r="16024" spans="1:12" x14ac:dyDescent="0.35">
      <c r="A16024" s="1" t="s">
        <v>26818</v>
      </c>
      <c r="B16024" t="s">
        <v>26819</v>
      </c>
      <c r="C16024" t="s">
        <v>34</v>
      </c>
      <c r="D16024" t="s">
        <v>35</v>
      </c>
      <c r="E16024">
        <v>1</v>
      </c>
      <c r="F16024" s="2">
        <v>22.48</v>
      </c>
      <c r="G16024" s="3">
        <v>51</v>
      </c>
      <c r="H16024" s="3">
        <v>0.2248</v>
      </c>
      <c r="I16024" s="3">
        <v>1.0565599999999999</v>
      </c>
      <c r="J16024" s="3">
        <v>23.76136</v>
      </c>
      <c r="K16024" s="4">
        <v>0.35</v>
      </c>
      <c r="L16024" s="73">
        <v>43.136007384615382</v>
      </c>
    </row>
    <row r="16025" spans="1:12" x14ac:dyDescent="0.35">
      <c r="A16025" s="1" t="s">
        <v>26820</v>
      </c>
      <c r="B16025" t="s">
        <v>26773</v>
      </c>
      <c r="C16025" t="s">
        <v>34</v>
      </c>
      <c r="D16025" t="s">
        <v>35</v>
      </c>
      <c r="E16025">
        <v>2</v>
      </c>
      <c r="F16025" s="2">
        <v>36.229999999999997</v>
      </c>
      <c r="G16025" s="3">
        <v>75</v>
      </c>
      <c r="H16025" s="3">
        <v>0.36229999999999996</v>
      </c>
      <c r="I16025" s="3">
        <v>0</v>
      </c>
      <c r="J16025" s="3">
        <v>36.592299999999994</v>
      </c>
      <c r="K16025" s="4">
        <v>0.35</v>
      </c>
      <c r="L16025" s="73">
        <v>66.429098461538445</v>
      </c>
    </row>
    <row r="16026" spans="1:12" x14ac:dyDescent="0.35">
      <c r="A16026" s="1" t="s">
        <v>26821</v>
      </c>
      <c r="B16026" t="s">
        <v>26822</v>
      </c>
      <c r="C16026" t="s">
        <v>34</v>
      </c>
      <c r="D16026" t="s">
        <v>35</v>
      </c>
      <c r="E16026">
        <v>1</v>
      </c>
      <c r="F16026" s="2">
        <v>28.93</v>
      </c>
      <c r="G16026" s="3">
        <v>60</v>
      </c>
      <c r="H16026" s="3">
        <v>0.2893</v>
      </c>
      <c r="I16026" s="3">
        <v>1.35971</v>
      </c>
      <c r="J16026" s="3">
        <v>30.57901</v>
      </c>
      <c r="K16026" s="4">
        <v>0.35000000000000003</v>
      </c>
      <c r="L16026" s="73">
        <v>55.512664307692312</v>
      </c>
    </row>
    <row r="16027" spans="1:12" x14ac:dyDescent="0.35">
      <c r="A16027" s="1" t="s">
        <v>26823</v>
      </c>
      <c r="B16027" t="s">
        <v>26824</v>
      </c>
      <c r="C16027" t="s">
        <v>34</v>
      </c>
      <c r="D16027" t="s">
        <v>35</v>
      </c>
      <c r="E16027">
        <v>1</v>
      </c>
      <c r="F16027" s="2">
        <v>32.340000000000003</v>
      </c>
      <c r="G16027" s="3">
        <v>61.6</v>
      </c>
      <c r="H16027" s="3">
        <v>0.32340000000000002</v>
      </c>
      <c r="I16027" s="3">
        <v>1.5199800000000001</v>
      </c>
      <c r="J16027" s="3">
        <v>34.18338</v>
      </c>
      <c r="K16027" s="4">
        <v>0.35000000000000003</v>
      </c>
      <c r="L16027" s="73">
        <v>62.055982153846152</v>
      </c>
    </row>
    <row r="16028" spans="1:12" x14ac:dyDescent="0.35">
      <c r="A16028" s="1" t="s">
        <v>26825</v>
      </c>
      <c r="B16028" t="s">
        <v>26826</v>
      </c>
      <c r="C16028" t="s">
        <v>34</v>
      </c>
      <c r="D16028" t="s">
        <v>35</v>
      </c>
      <c r="E16028">
        <v>1</v>
      </c>
      <c r="F16028" s="2">
        <v>10.87</v>
      </c>
      <c r="G16028" s="3">
        <v>23</v>
      </c>
      <c r="H16028" s="3">
        <v>0.10869999999999999</v>
      </c>
      <c r="I16028" s="3">
        <v>0.51088999999999996</v>
      </c>
      <c r="J16028" s="3">
        <v>11.48959</v>
      </c>
      <c r="K16028" s="4">
        <v>0.35</v>
      </c>
      <c r="L16028" s="73">
        <v>20.858024923076922</v>
      </c>
    </row>
    <row r="16029" spans="1:12" x14ac:dyDescent="0.35">
      <c r="A16029" s="1" t="s">
        <v>26827</v>
      </c>
      <c r="B16029" t="s">
        <v>26828</v>
      </c>
      <c r="C16029" t="s">
        <v>34</v>
      </c>
      <c r="D16029" t="s">
        <v>35</v>
      </c>
      <c r="E16029">
        <v>1</v>
      </c>
      <c r="F16029" s="2">
        <v>245</v>
      </c>
      <c r="G16029" s="3">
        <v>486.57</v>
      </c>
      <c r="H16029" s="3">
        <v>2.4500000000000002</v>
      </c>
      <c r="I16029" s="3">
        <v>11.515000000000001</v>
      </c>
      <c r="J16029" s="3">
        <v>258.96499999999997</v>
      </c>
      <c r="K16029" s="4">
        <v>0.34999999999999992</v>
      </c>
      <c r="L16029" s="73">
        <v>470.12107692307683</v>
      </c>
    </row>
    <row r="16030" spans="1:12" x14ac:dyDescent="0.35">
      <c r="A16030" s="1" t="s">
        <v>26829</v>
      </c>
      <c r="B16030" t="s">
        <v>26830</v>
      </c>
      <c r="C16030" t="s">
        <v>34</v>
      </c>
      <c r="D16030" t="s">
        <v>35</v>
      </c>
      <c r="E16030">
        <v>1</v>
      </c>
      <c r="F16030" s="2">
        <v>25.88</v>
      </c>
      <c r="G16030" s="3">
        <v>62.72</v>
      </c>
      <c r="H16030" s="3">
        <v>0.25879999999999997</v>
      </c>
      <c r="I16030" s="3">
        <v>1.2163599999999999</v>
      </c>
      <c r="J16030" s="3">
        <v>27.355159999999998</v>
      </c>
      <c r="K16030" s="4">
        <v>0.34999999999999992</v>
      </c>
      <c r="L16030" s="73">
        <v>49.660136615384609</v>
      </c>
    </row>
    <row r="16031" spans="1:12" x14ac:dyDescent="0.35">
      <c r="A16031" s="1" t="s">
        <v>26831</v>
      </c>
      <c r="B16031" t="s">
        <v>26832</v>
      </c>
      <c r="C16031" t="s">
        <v>34</v>
      </c>
      <c r="D16031" t="s">
        <v>35</v>
      </c>
      <c r="E16031">
        <v>1</v>
      </c>
      <c r="F16031" s="2">
        <v>12.94</v>
      </c>
      <c r="G16031" s="3">
        <v>27</v>
      </c>
      <c r="H16031" s="3">
        <v>0.12939999999999999</v>
      </c>
      <c r="I16031" s="3">
        <v>0.60817999999999994</v>
      </c>
      <c r="J16031" s="3">
        <v>13.677579999999999</v>
      </c>
      <c r="K16031" s="4">
        <v>0.34999999999999992</v>
      </c>
      <c r="L16031" s="73">
        <v>24.830068307692304</v>
      </c>
    </row>
    <row r="16032" spans="1:12" x14ac:dyDescent="0.35">
      <c r="A16032" s="1" t="s">
        <v>26833</v>
      </c>
      <c r="B16032" t="s">
        <v>26834</v>
      </c>
      <c r="C16032" t="s">
        <v>34</v>
      </c>
      <c r="D16032" t="s">
        <v>35</v>
      </c>
      <c r="E16032">
        <v>1</v>
      </c>
      <c r="F16032" s="2">
        <v>4.5999999999999996</v>
      </c>
      <c r="G16032" s="3">
        <v>23</v>
      </c>
      <c r="H16032" s="3">
        <v>4.5999999999999999E-2</v>
      </c>
      <c r="I16032" s="3">
        <v>0.21619999999999998</v>
      </c>
      <c r="J16032" s="3">
        <v>4.8621999999999996</v>
      </c>
      <c r="K16032" s="4">
        <v>0.35000000000000003</v>
      </c>
      <c r="L16032" s="73">
        <v>8.8267630769230756</v>
      </c>
    </row>
    <row r="16033" spans="1:12" x14ac:dyDescent="0.35">
      <c r="A16033" s="1" t="s">
        <v>26835</v>
      </c>
      <c r="B16033" t="s">
        <v>26836</v>
      </c>
      <c r="C16033" t="s">
        <v>34</v>
      </c>
      <c r="D16033" t="s">
        <v>35</v>
      </c>
      <c r="E16033">
        <v>1</v>
      </c>
      <c r="F16033" s="2">
        <v>35.86</v>
      </c>
      <c r="G16033" s="3">
        <v>53</v>
      </c>
      <c r="H16033" s="3">
        <v>0.35859999999999997</v>
      </c>
      <c r="I16033" s="3">
        <v>1.6854199999999999</v>
      </c>
      <c r="J16033" s="3">
        <v>37.904020000000003</v>
      </c>
      <c r="K16033" s="4">
        <v>0.35</v>
      </c>
      <c r="L16033" s="73">
        <v>68.810374769230776</v>
      </c>
    </row>
    <row r="16034" spans="1:12" x14ac:dyDescent="0.35">
      <c r="A16034" s="1" t="s">
        <v>26837</v>
      </c>
      <c r="B16034" t="s">
        <v>26832</v>
      </c>
      <c r="C16034" t="s">
        <v>34</v>
      </c>
      <c r="D16034" t="s">
        <v>35</v>
      </c>
      <c r="E16034">
        <v>1</v>
      </c>
      <c r="F16034" s="2">
        <v>10.87</v>
      </c>
      <c r="G16034" s="3">
        <v>23</v>
      </c>
      <c r="H16034" s="3">
        <v>0.10869999999999999</v>
      </c>
      <c r="I16034" s="3">
        <v>0.51088999999999996</v>
      </c>
      <c r="J16034" s="3">
        <v>11.48959</v>
      </c>
      <c r="K16034" s="4">
        <v>0.35</v>
      </c>
      <c r="L16034" s="73">
        <v>20.858024923076922</v>
      </c>
    </row>
    <row r="16035" spans="1:12" x14ac:dyDescent="0.35">
      <c r="A16035" s="1" t="s">
        <v>26838</v>
      </c>
      <c r="B16035" t="s">
        <v>26839</v>
      </c>
      <c r="C16035" t="s">
        <v>34</v>
      </c>
      <c r="D16035" t="s">
        <v>35</v>
      </c>
      <c r="E16035">
        <v>1</v>
      </c>
      <c r="F16035" s="2">
        <v>17.86</v>
      </c>
      <c r="G16035" s="3">
        <v>48.16</v>
      </c>
      <c r="H16035" s="3">
        <v>0.17860000000000001</v>
      </c>
      <c r="I16035" s="3">
        <v>0.83941999999999994</v>
      </c>
      <c r="J16035" s="3">
        <v>18.878019999999999</v>
      </c>
      <c r="K16035" s="4">
        <v>0.35</v>
      </c>
      <c r="L16035" s="73">
        <v>34.270867076923075</v>
      </c>
    </row>
    <row r="16036" spans="1:12" x14ac:dyDescent="0.35">
      <c r="A16036" s="1" t="s">
        <v>26840</v>
      </c>
      <c r="B16036" t="s">
        <v>26841</v>
      </c>
      <c r="C16036" t="s">
        <v>34</v>
      </c>
      <c r="D16036" t="s">
        <v>35</v>
      </c>
      <c r="E16036">
        <v>1</v>
      </c>
      <c r="F16036" s="2">
        <v>610</v>
      </c>
      <c r="G16036" s="3">
        <v>1258</v>
      </c>
      <c r="H16036" s="3">
        <v>6.1000000000000005</v>
      </c>
      <c r="I16036" s="3">
        <v>28.67</v>
      </c>
      <c r="J16036" s="3">
        <v>644.77</v>
      </c>
      <c r="K16036" s="4">
        <v>0.35000000000000003</v>
      </c>
      <c r="L16036" s="73">
        <v>1170.5055384615384</v>
      </c>
    </row>
    <row r="16037" spans="1:12" x14ac:dyDescent="0.35">
      <c r="A16037" s="1" t="s">
        <v>26842</v>
      </c>
      <c r="B16037" t="s">
        <v>26843</v>
      </c>
      <c r="C16037" t="s">
        <v>34</v>
      </c>
      <c r="D16037" t="s">
        <v>35</v>
      </c>
      <c r="E16037">
        <v>1</v>
      </c>
      <c r="F16037" s="2">
        <v>84.77</v>
      </c>
      <c r="G16037" s="3">
        <v>175</v>
      </c>
      <c r="H16037" s="3">
        <v>0.84770000000000001</v>
      </c>
      <c r="I16037" s="3">
        <v>3.9841899999999999</v>
      </c>
      <c r="J16037" s="3">
        <v>89.601889999999997</v>
      </c>
      <c r="K16037" s="4">
        <v>0.35000000000000003</v>
      </c>
      <c r="L16037" s="73">
        <v>162.6618926153846</v>
      </c>
    </row>
    <row r="16038" spans="1:12" x14ac:dyDescent="0.35">
      <c r="A16038" s="1" t="s">
        <v>26844</v>
      </c>
      <c r="B16038" t="s">
        <v>26845</v>
      </c>
      <c r="C16038" t="s">
        <v>34</v>
      </c>
      <c r="D16038" t="s">
        <v>35</v>
      </c>
      <c r="E16038">
        <v>1</v>
      </c>
      <c r="F16038" s="2">
        <v>54.67</v>
      </c>
      <c r="G16038" s="3">
        <v>80</v>
      </c>
      <c r="H16038" s="3">
        <v>0.54670000000000007</v>
      </c>
      <c r="I16038" s="3">
        <v>2.5694900000000001</v>
      </c>
      <c r="J16038" s="3">
        <v>57.786190000000005</v>
      </c>
      <c r="K16038" s="4">
        <v>0.35</v>
      </c>
      <c r="L16038" s="73">
        <v>104.90416030769231</v>
      </c>
    </row>
    <row r="16039" spans="1:12" x14ac:dyDescent="0.35">
      <c r="A16039" s="1" t="s">
        <v>26846</v>
      </c>
      <c r="B16039" t="s">
        <v>26841</v>
      </c>
      <c r="C16039" t="s">
        <v>34</v>
      </c>
      <c r="D16039" t="s">
        <v>35</v>
      </c>
      <c r="E16039">
        <v>1</v>
      </c>
      <c r="F16039" s="2">
        <v>2465</v>
      </c>
      <c r="G16039" s="3">
        <v>5083</v>
      </c>
      <c r="H16039" s="3">
        <v>24.650000000000002</v>
      </c>
      <c r="I16039" s="3">
        <v>115.855</v>
      </c>
      <c r="J16039" s="3">
        <v>2605.5050000000001</v>
      </c>
      <c r="K16039" s="4">
        <v>0.35</v>
      </c>
      <c r="L16039" s="73">
        <v>4729.9936923076921</v>
      </c>
    </row>
    <row r="16040" spans="1:12" x14ac:dyDescent="0.35">
      <c r="A16040" s="1" t="s">
        <v>26847</v>
      </c>
      <c r="B16040" t="s">
        <v>26848</v>
      </c>
      <c r="C16040" t="s">
        <v>34</v>
      </c>
      <c r="D16040" t="s">
        <v>35</v>
      </c>
      <c r="E16040">
        <v>1</v>
      </c>
      <c r="F16040" s="2">
        <v>3.31</v>
      </c>
      <c r="G16040" s="3">
        <v>10.07</v>
      </c>
      <c r="H16040" s="3">
        <v>3.3100000000000004E-2</v>
      </c>
      <c r="I16040" s="3">
        <v>0.15557000000000001</v>
      </c>
      <c r="J16040" s="3">
        <v>3.4986700000000002</v>
      </c>
      <c r="K16040" s="4">
        <v>0.34999999999999992</v>
      </c>
      <c r="L16040" s="73">
        <v>6.3514316923076919</v>
      </c>
    </row>
    <row r="16041" spans="1:12" x14ac:dyDescent="0.35">
      <c r="A16041" s="1" t="s">
        <v>26849</v>
      </c>
      <c r="B16041" t="s">
        <v>26822</v>
      </c>
      <c r="C16041" t="s">
        <v>34</v>
      </c>
      <c r="D16041" t="s">
        <v>35</v>
      </c>
      <c r="E16041">
        <v>1</v>
      </c>
      <c r="F16041" s="2">
        <v>27.43</v>
      </c>
      <c r="G16041" s="3">
        <v>57</v>
      </c>
      <c r="H16041" s="3">
        <v>0.27429999999999999</v>
      </c>
      <c r="I16041" s="3">
        <v>1.28921</v>
      </c>
      <c r="J16041" s="3">
        <v>28.993510000000001</v>
      </c>
      <c r="K16041" s="4">
        <v>0.34999999999999992</v>
      </c>
      <c r="L16041" s="73">
        <v>52.634371999999999</v>
      </c>
    </row>
    <row r="16042" spans="1:12" x14ac:dyDescent="0.35">
      <c r="A16042" s="1" t="s">
        <v>26850</v>
      </c>
      <c r="B16042" t="s">
        <v>26851</v>
      </c>
      <c r="C16042" t="s">
        <v>34</v>
      </c>
      <c r="D16042" t="s">
        <v>35</v>
      </c>
      <c r="E16042">
        <v>2</v>
      </c>
      <c r="F16042" s="2">
        <v>24.79</v>
      </c>
      <c r="G16042" s="3">
        <v>121</v>
      </c>
      <c r="H16042" s="3">
        <v>0.24790000000000001</v>
      </c>
      <c r="I16042" s="3">
        <v>0</v>
      </c>
      <c r="J16042" s="3">
        <v>25.0379</v>
      </c>
      <c r="K16042" s="4">
        <v>0.35</v>
      </c>
      <c r="L16042" s="73">
        <v>45.453418461538462</v>
      </c>
    </row>
    <row r="16043" spans="1:12" x14ac:dyDescent="0.35">
      <c r="A16043" s="1" t="s">
        <v>26852</v>
      </c>
      <c r="B16043" t="s">
        <v>26795</v>
      </c>
      <c r="C16043" t="s">
        <v>34</v>
      </c>
      <c r="D16043" t="s">
        <v>35</v>
      </c>
      <c r="E16043">
        <v>1</v>
      </c>
      <c r="F16043" s="2">
        <v>58.69</v>
      </c>
      <c r="G16043" s="3">
        <v>122</v>
      </c>
      <c r="H16043" s="3">
        <v>0.58689999999999998</v>
      </c>
      <c r="I16043" s="3">
        <v>2.7584299999999997</v>
      </c>
      <c r="J16043" s="3">
        <v>62.035329999999995</v>
      </c>
      <c r="K16043" s="4">
        <v>0.35</v>
      </c>
      <c r="L16043" s="73">
        <v>112.61798369230767</v>
      </c>
    </row>
    <row r="16044" spans="1:12" x14ac:dyDescent="0.35">
      <c r="A16044" s="1" t="s">
        <v>26853</v>
      </c>
      <c r="B16044" t="s">
        <v>13570</v>
      </c>
      <c r="C16044" t="s">
        <v>34</v>
      </c>
      <c r="D16044" t="s">
        <v>35</v>
      </c>
      <c r="E16044">
        <v>1</v>
      </c>
      <c r="F16044" s="2">
        <v>35.11</v>
      </c>
      <c r="G16044" s="3">
        <v>73</v>
      </c>
      <c r="H16044" s="3">
        <v>0.35110000000000002</v>
      </c>
      <c r="I16044" s="3">
        <v>1.6501699999999999</v>
      </c>
      <c r="J16044" s="3">
        <v>37.111270000000005</v>
      </c>
      <c r="K16044" s="4">
        <v>0.35</v>
      </c>
      <c r="L16044" s="73">
        <v>67.371228615384624</v>
      </c>
    </row>
    <row r="16045" spans="1:12" x14ac:dyDescent="0.35">
      <c r="A16045" s="1" t="s">
        <v>26854</v>
      </c>
      <c r="B16045" t="s">
        <v>26822</v>
      </c>
      <c r="C16045" t="s">
        <v>34</v>
      </c>
      <c r="D16045" t="s">
        <v>35</v>
      </c>
      <c r="E16045">
        <v>1</v>
      </c>
      <c r="F16045" s="2">
        <v>62.21</v>
      </c>
      <c r="G16045" s="3">
        <v>129</v>
      </c>
      <c r="H16045" s="3">
        <v>0.62209999999999999</v>
      </c>
      <c r="I16045" s="3">
        <v>2.92387</v>
      </c>
      <c r="J16045" s="3">
        <v>65.755970000000005</v>
      </c>
      <c r="K16045" s="4">
        <v>0.35</v>
      </c>
      <c r="L16045" s="73">
        <v>119.37237630769231</v>
      </c>
    </row>
    <row r="16046" spans="1:12" x14ac:dyDescent="0.35">
      <c r="A16046" s="1" t="s">
        <v>26855</v>
      </c>
      <c r="B16046" t="s">
        <v>26856</v>
      </c>
      <c r="C16046" t="s">
        <v>34</v>
      </c>
      <c r="D16046" t="s">
        <v>35</v>
      </c>
      <c r="E16046">
        <v>1</v>
      </c>
      <c r="F16046" s="2">
        <v>28.1</v>
      </c>
      <c r="G16046" s="3">
        <v>137</v>
      </c>
      <c r="H16046" s="3">
        <v>0.28100000000000003</v>
      </c>
      <c r="I16046" s="3">
        <v>1.3207</v>
      </c>
      <c r="J16046" s="3">
        <v>29.701699999999999</v>
      </c>
      <c r="K16046" s="4">
        <v>0.35</v>
      </c>
      <c r="L16046" s="73">
        <v>53.920009230769224</v>
      </c>
    </row>
    <row r="16047" spans="1:12" x14ac:dyDescent="0.35">
      <c r="A16047" s="1" t="s">
        <v>26857</v>
      </c>
      <c r="B16047" t="s">
        <v>26822</v>
      </c>
      <c r="C16047" t="s">
        <v>34</v>
      </c>
      <c r="D16047" t="s">
        <v>35</v>
      </c>
      <c r="E16047">
        <v>1</v>
      </c>
      <c r="F16047" s="2">
        <v>54.08</v>
      </c>
      <c r="G16047" s="3">
        <v>112</v>
      </c>
      <c r="H16047" s="3">
        <v>0.54079999999999995</v>
      </c>
      <c r="I16047" s="3">
        <v>2.54176</v>
      </c>
      <c r="J16047" s="3">
        <v>57.162559999999999</v>
      </c>
      <c r="K16047" s="4">
        <v>0.35</v>
      </c>
      <c r="L16047" s="73">
        <v>103.772032</v>
      </c>
    </row>
    <row r="16048" spans="1:12" x14ac:dyDescent="0.35">
      <c r="A16048" s="1" t="s">
        <v>26858</v>
      </c>
      <c r="B16048" t="s">
        <v>26859</v>
      </c>
      <c r="C16048" t="s">
        <v>34</v>
      </c>
      <c r="D16048" t="s">
        <v>35</v>
      </c>
      <c r="E16048">
        <v>1</v>
      </c>
      <c r="F16048" s="2">
        <v>2435</v>
      </c>
      <c r="G16048" s="3">
        <v>5021</v>
      </c>
      <c r="H16048" s="3">
        <v>24.35</v>
      </c>
      <c r="I16048" s="3">
        <v>114.44499999999999</v>
      </c>
      <c r="J16048" s="3">
        <v>2573.7950000000001</v>
      </c>
      <c r="K16048" s="4">
        <v>0.35</v>
      </c>
      <c r="L16048" s="73">
        <v>4672.4278461538461</v>
      </c>
    </row>
    <row r="16049" spans="1:12" x14ac:dyDescent="0.35">
      <c r="A16049" s="1" t="s">
        <v>26860</v>
      </c>
      <c r="B16049" t="s">
        <v>26861</v>
      </c>
      <c r="C16049" t="s">
        <v>34</v>
      </c>
      <c r="D16049" t="s">
        <v>35</v>
      </c>
      <c r="E16049">
        <v>1</v>
      </c>
      <c r="F16049" s="2">
        <v>33.119999999999997</v>
      </c>
      <c r="G16049" s="3">
        <v>69</v>
      </c>
      <c r="H16049" s="3">
        <v>0.33119999999999999</v>
      </c>
      <c r="I16049" s="3">
        <v>1.5566399999999998</v>
      </c>
      <c r="J16049" s="3">
        <v>35.007840000000002</v>
      </c>
      <c r="K16049" s="4">
        <v>0.35</v>
      </c>
      <c r="L16049" s="73">
        <v>63.552694153846154</v>
      </c>
    </row>
    <row r="16050" spans="1:12" x14ac:dyDescent="0.35">
      <c r="A16050" s="1" t="s">
        <v>26862</v>
      </c>
      <c r="B16050" t="s">
        <v>26808</v>
      </c>
      <c r="C16050" t="s">
        <v>34</v>
      </c>
      <c r="D16050" t="s">
        <v>35</v>
      </c>
      <c r="E16050">
        <v>1</v>
      </c>
      <c r="F16050" s="2">
        <v>28.93</v>
      </c>
      <c r="G16050" s="3">
        <v>60</v>
      </c>
      <c r="H16050" s="3">
        <v>0.2893</v>
      </c>
      <c r="I16050" s="3">
        <v>1.35971</v>
      </c>
      <c r="J16050" s="3">
        <v>30.57901</v>
      </c>
      <c r="K16050" s="4">
        <v>0.35000000000000003</v>
      </c>
      <c r="L16050" s="73">
        <v>55.512664307692312</v>
      </c>
    </row>
    <row r="16051" spans="1:12" x14ac:dyDescent="0.35">
      <c r="A16051" s="1" t="s">
        <v>26863</v>
      </c>
      <c r="B16051" t="s">
        <v>26861</v>
      </c>
      <c r="C16051" t="s">
        <v>34</v>
      </c>
      <c r="D16051" t="s">
        <v>35</v>
      </c>
      <c r="E16051">
        <v>1</v>
      </c>
      <c r="F16051" s="2">
        <v>31.05</v>
      </c>
      <c r="G16051" s="3">
        <v>65</v>
      </c>
      <c r="H16051" s="3">
        <v>0.3105</v>
      </c>
      <c r="I16051" s="3">
        <v>1.4593500000000001</v>
      </c>
      <c r="J16051" s="3">
        <v>32.819850000000002</v>
      </c>
      <c r="K16051" s="4">
        <v>0.34999999999999992</v>
      </c>
      <c r="L16051" s="73">
        <v>59.580650769230772</v>
      </c>
    </row>
    <row r="16052" spans="1:12" x14ac:dyDescent="0.35">
      <c r="A16052" s="1" t="s">
        <v>26864</v>
      </c>
      <c r="B16052" t="s">
        <v>26865</v>
      </c>
      <c r="C16052" t="s">
        <v>34</v>
      </c>
      <c r="D16052" t="s">
        <v>35</v>
      </c>
      <c r="E16052">
        <v>1</v>
      </c>
      <c r="F16052" s="2">
        <v>14.32</v>
      </c>
      <c r="G16052" s="3">
        <v>38.08</v>
      </c>
      <c r="H16052" s="3">
        <v>0.14319999999999999</v>
      </c>
      <c r="I16052" s="3">
        <v>0.67303999999999997</v>
      </c>
      <c r="J16052" s="3">
        <v>15.136240000000001</v>
      </c>
      <c r="K16052" s="4">
        <v>0.35000000000000003</v>
      </c>
      <c r="L16052" s="73">
        <v>27.478097230769233</v>
      </c>
    </row>
    <row r="16053" spans="1:12" x14ac:dyDescent="0.35">
      <c r="A16053" s="1" t="s">
        <v>26866</v>
      </c>
      <c r="B16053" t="s">
        <v>26841</v>
      </c>
      <c r="C16053" t="s">
        <v>34</v>
      </c>
      <c r="D16053" t="s">
        <v>35</v>
      </c>
      <c r="E16053">
        <v>1</v>
      </c>
      <c r="F16053" s="2">
        <v>529</v>
      </c>
      <c r="G16053" s="3">
        <v>1091</v>
      </c>
      <c r="H16053" s="3">
        <v>5.29</v>
      </c>
      <c r="I16053" s="3">
        <v>24.863</v>
      </c>
      <c r="J16053" s="3">
        <v>559.15300000000002</v>
      </c>
      <c r="K16053" s="4">
        <v>0.35</v>
      </c>
      <c r="L16053" s="73">
        <v>1015.0777538461539</v>
      </c>
    </row>
    <row r="16054" spans="1:12" x14ac:dyDescent="0.35">
      <c r="A16054" s="1" t="s">
        <v>26867</v>
      </c>
      <c r="B16054" t="s">
        <v>26836</v>
      </c>
      <c r="C16054" t="s">
        <v>34</v>
      </c>
      <c r="D16054" t="s">
        <v>35</v>
      </c>
      <c r="E16054">
        <v>1</v>
      </c>
      <c r="F16054" s="2">
        <v>61.14</v>
      </c>
      <c r="G16054" s="3">
        <v>297</v>
      </c>
      <c r="H16054" s="3">
        <v>0.61140000000000005</v>
      </c>
      <c r="I16054" s="3">
        <v>2.87358</v>
      </c>
      <c r="J16054" s="3">
        <v>64.624980000000008</v>
      </c>
      <c r="K16054" s="4">
        <v>0.34999999999999992</v>
      </c>
      <c r="L16054" s="73">
        <v>117.31919446153847</v>
      </c>
    </row>
    <row r="16055" spans="1:12" x14ac:dyDescent="0.35">
      <c r="A16055" s="1" t="s">
        <v>26868</v>
      </c>
      <c r="B16055" t="s">
        <v>26869</v>
      </c>
      <c r="C16055" t="s">
        <v>34</v>
      </c>
      <c r="D16055" t="s">
        <v>35</v>
      </c>
      <c r="E16055">
        <v>1</v>
      </c>
      <c r="F16055" s="2">
        <v>27.43</v>
      </c>
      <c r="G16055" s="3">
        <v>57</v>
      </c>
      <c r="H16055" s="3">
        <v>0.27429999999999999</v>
      </c>
      <c r="I16055" s="3">
        <v>1.28921</v>
      </c>
      <c r="J16055" s="3">
        <v>28.993510000000001</v>
      </c>
      <c r="K16055" s="4">
        <v>0.34999999999999992</v>
      </c>
      <c r="L16055" s="73">
        <v>52.634371999999999</v>
      </c>
    </row>
    <row r="16056" spans="1:12" x14ac:dyDescent="0.35">
      <c r="A16056" s="1" t="s">
        <v>26870</v>
      </c>
      <c r="B16056" t="s">
        <v>26871</v>
      </c>
      <c r="C16056" t="s">
        <v>34</v>
      </c>
      <c r="D16056" t="s">
        <v>35</v>
      </c>
      <c r="E16056">
        <v>1</v>
      </c>
      <c r="F16056" s="2">
        <v>6.21</v>
      </c>
      <c r="G16056" s="3">
        <v>19.04</v>
      </c>
      <c r="H16056" s="3">
        <v>6.2100000000000002E-2</v>
      </c>
      <c r="I16056" s="3">
        <v>0.29187000000000002</v>
      </c>
      <c r="J16056" s="3">
        <v>6.5639700000000003</v>
      </c>
      <c r="K16056" s="4">
        <v>0.34999999999999992</v>
      </c>
      <c r="L16056" s="73">
        <v>11.916130153846153</v>
      </c>
    </row>
    <row r="16057" spans="1:12" x14ac:dyDescent="0.35">
      <c r="A16057" s="1" t="s">
        <v>26872</v>
      </c>
      <c r="B16057" t="s">
        <v>26873</v>
      </c>
      <c r="C16057" t="s">
        <v>34</v>
      </c>
      <c r="D16057" t="s">
        <v>35</v>
      </c>
      <c r="E16057">
        <v>1</v>
      </c>
      <c r="F16057" s="2">
        <v>121.53</v>
      </c>
      <c r="G16057" s="3">
        <v>251</v>
      </c>
      <c r="H16057" s="3">
        <v>1.2153</v>
      </c>
      <c r="I16057" s="3">
        <v>5.7119100000000005</v>
      </c>
      <c r="J16057" s="3">
        <v>128.45721</v>
      </c>
      <c r="K16057" s="4">
        <v>0.35</v>
      </c>
      <c r="L16057" s="73">
        <v>233.19924276923075</v>
      </c>
    </row>
    <row r="16058" spans="1:12" x14ac:dyDescent="0.35">
      <c r="A16058" s="1" t="s">
        <v>26874</v>
      </c>
      <c r="B16058" t="s">
        <v>26875</v>
      </c>
      <c r="C16058" t="s">
        <v>34</v>
      </c>
      <c r="D16058" t="s">
        <v>35</v>
      </c>
      <c r="E16058">
        <v>1</v>
      </c>
      <c r="F16058" s="2">
        <v>50</v>
      </c>
      <c r="G16058" s="3">
        <v>122.39</v>
      </c>
      <c r="H16058" s="3">
        <v>0.5</v>
      </c>
      <c r="I16058" s="3">
        <v>2.35</v>
      </c>
      <c r="J16058" s="3">
        <v>52.85</v>
      </c>
      <c r="K16058" s="4">
        <v>0.35</v>
      </c>
      <c r="L16058" s="73">
        <v>95.943076923076916</v>
      </c>
    </row>
    <row r="16059" spans="1:12" x14ac:dyDescent="0.35">
      <c r="A16059" s="1" t="s">
        <v>26876</v>
      </c>
      <c r="B16059" t="s">
        <v>26877</v>
      </c>
      <c r="C16059" t="s">
        <v>34</v>
      </c>
      <c r="D16059" t="s">
        <v>35</v>
      </c>
      <c r="E16059">
        <v>1</v>
      </c>
      <c r="F16059" s="2">
        <v>25.88</v>
      </c>
      <c r="G16059" s="3">
        <v>56</v>
      </c>
      <c r="H16059" s="3">
        <v>0.25879999999999997</v>
      </c>
      <c r="I16059" s="3">
        <v>1.2163599999999999</v>
      </c>
      <c r="J16059" s="3">
        <v>27.355159999999998</v>
      </c>
      <c r="K16059" s="4">
        <v>0.34999999999999992</v>
      </c>
      <c r="L16059" s="73">
        <v>49.660136615384609</v>
      </c>
    </row>
    <row r="16060" spans="1:12" x14ac:dyDescent="0.35">
      <c r="A16060" s="1" t="s">
        <v>26878</v>
      </c>
      <c r="B16060" t="s">
        <v>26879</v>
      </c>
      <c r="C16060" t="s">
        <v>34</v>
      </c>
      <c r="D16060" t="s">
        <v>35</v>
      </c>
      <c r="E16060">
        <v>1</v>
      </c>
      <c r="F16060" s="2">
        <v>81.19</v>
      </c>
      <c r="G16060" s="3">
        <v>168</v>
      </c>
      <c r="H16060" s="3">
        <v>0.81189999999999996</v>
      </c>
      <c r="I16060" s="3">
        <v>3.8159299999999998</v>
      </c>
      <c r="J16060" s="3">
        <v>85.817829999999987</v>
      </c>
      <c r="K16060" s="4">
        <v>0.34999999999999992</v>
      </c>
      <c r="L16060" s="73">
        <v>155.79236830769227</v>
      </c>
    </row>
    <row r="16061" spans="1:12" x14ac:dyDescent="0.35">
      <c r="A16061" s="1" t="s">
        <v>26880</v>
      </c>
      <c r="B16061" t="s">
        <v>26773</v>
      </c>
      <c r="C16061" t="s">
        <v>34</v>
      </c>
      <c r="D16061" t="s">
        <v>35</v>
      </c>
      <c r="E16061">
        <v>1</v>
      </c>
      <c r="F16061" s="2">
        <v>33.119999999999997</v>
      </c>
      <c r="G16061" s="3">
        <v>69</v>
      </c>
      <c r="H16061" s="3">
        <v>0.33119999999999999</v>
      </c>
      <c r="I16061" s="3">
        <v>1.5566399999999998</v>
      </c>
      <c r="J16061" s="3">
        <v>35.007840000000002</v>
      </c>
      <c r="K16061" s="4">
        <v>0.35</v>
      </c>
      <c r="L16061" s="73">
        <v>63.552694153846154</v>
      </c>
    </row>
    <row r="16062" spans="1:12" x14ac:dyDescent="0.35">
      <c r="A16062" s="1" t="s">
        <v>26881</v>
      </c>
      <c r="B16062" t="s">
        <v>26822</v>
      </c>
      <c r="C16062" t="s">
        <v>34</v>
      </c>
      <c r="D16062" t="s">
        <v>35</v>
      </c>
      <c r="E16062">
        <v>1</v>
      </c>
      <c r="F16062" s="2">
        <v>21.68</v>
      </c>
      <c r="G16062" s="3">
        <v>45</v>
      </c>
      <c r="H16062" s="3">
        <v>0.21679999999999999</v>
      </c>
      <c r="I16062" s="3">
        <v>1.0189600000000001</v>
      </c>
      <c r="J16062" s="3">
        <v>22.915759999999999</v>
      </c>
      <c r="K16062" s="4">
        <v>0.35000000000000003</v>
      </c>
      <c r="L16062" s="73">
        <v>41.600918153846152</v>
      </c>
    </row>
    <row r="16063" spans="1:12" x14ac:dyDescent="0.35">
      <c r="A16063" s="1" t="s">
        <v>26882</v>
      </c>
      <c r="B16063" t="s">
        <v>26773</v>
      </c>
      <c r="C16063" t="s">
        <v>34</v>
      </c>
      <c r="D16063" t="s">
        <v>35</v>
      </c>
      <c r="E16063">
        <v>1</v>
      </c>
      <c r="F16063" s="2">
        <v>36.229999999999997</v>
      </c>
      <c r="G16063" s="3">
        <v>75</v>
      </c>
      <c r="H16063" s="3">
        <v>0.36229999999999996</v>
      </c>
      <c r="I16063" s="3">
        <v>1.7028099999999999</v>
      </c>
      <c r="J16063" s="3">
        <v>38.295109999999994</v>
      </c>
      <c r="K16063" s="4">
        <v>0.35</v>
      </c>
      <c r="L16063" s="73">
        <v>69.520353538461521</v>
      </c>
    </row>
    <row r="16064" spans="1:12" x14ac:dyDescent="0.35">
      <c r="A16064" s="1" t="s">
        <v>26883</v>
      </c>
      <c r="B16064" t="s">
        <v>26884</v>
      </c>
      <c r="C16064" t="s">
        <v>34</v>
      </c>
      <c r="D16064" t="s">
        <v>35</v>
      </c>
      <c r="E16064">
        <v>1</v>
      </c>
      <c r="F16064" s="2">
        <v>31.05</v>
      </c>
      <c r="G16064" s="3">
        <v>61</v>
      </c>
      <c r="H16064" s="3">
        <v>0.3105</v>
      </c>
      <c r="I16064" s="3">
        <v>1.4593500000000001</v>
      </c>
      <c r="J16064" s="3">
        <v>32.819850000000002</v>
      </c>
      <c r="K16064" s="4">
        <v>0.34999999999999992</v>
      </c>
      <c r="L16064" s="73">
        <v>59.580650769230772</v>
      </c>
    </row>
    <row r="16065" spans="1:12" x14ac:dyDescent="0.35">
      <c r="A16065" s="1" t="s">
        <v>26885</v>
      </c>
      <c r="B16065" t="s">
        <v>26886</v>
      </c>
      <c r="C16065" t="s">
        <v>34</v>
      </c>
      <c r="D16065" t="s">
        <v>35</v>
      </c>
      <c r="E16065">
        <v>1</v>
      </c>
      <c r="F16065" s="2">
        <v>33.119999999999997</v>
      </c>
      <c r="G16065" s="3">
        <v>69</v>
      </c>
      <c r="H16065" s="3">
        <v>0.33119999999999999</v>
      </c>
      <c r="I16065" s="3">
        <v>1.5566399999999998</v>
      </c>
      <c r="J16065" s="3">
        <v>35.007840000000002</v>
      </c>
      <c r="K16065" s="4">
        <v>0.35</v>
      </c>
      <c r="L16065" s="73">
        <v>63.552694153846154</v>
      </c>
    </row>
    <row r="16066" spans="1:12" x14ac:dyDescent="0.35">
      <c r="A16066" s="1" t="s">
        <v>26887</v>
      </c>
      <c r="B16066" t="s">
        <v>26873</v>
      </c>
      <c r="C16066" t="s">
        <v>34</v>
      </c>
      <c r="D16066" t="s">
        <v>35</v>
      </c>
      <c r="E16066">
        <v>1</v>
      </c>
      <c r="F16066" s="2">
        <v>121.53</v>
      </c>
      <c r="G16066" s="3">
        <v>251</v>
      </c>
      <c r="H16066" s="3">
        <v>1.2153</v>
      </c>
      <c r="I16066" s="3">
        <v>5.7119100000000005</v>
      </c>
      <c r="J16066" s="3">
        <v>128.45721</v>
      </c>
      <c r="K16066" s="4">
        <v>0.35</v>
      </c>
      <c r="L16066" s="73">
        <v>233.19924276923075</v>
      </c>
    </row>
    <row r="16067" spans="1:12" x14ac:dyDescent="0.35">
      <c r="A16067" s="1" t="s">
        <v>26888</v>
      </c>
      <c r="B16067" t="s">
        <v>26889</v>
      </c>
      <c r="C16067" t="s">
        <v>34</v>
      </c>
      <c r="D16067" t="s">
        <v>35</v>
      </c>
      <c r="E16067">
        <v>1</v>
      </c>
      <c r="F16067" s="2">
        <v>27.24</v>
      </c>
      <c r="G16067" s="3">
        <v>62</v>
      </c>
      <c r="H16067" s="3">
        <v>0.27239999999999998</v>
      </c>
      <c r="I16067" s="3">
        <v>1.2802799999999999</v>
      </c>
      <c r="J16067" s="3">
        <v>28.792680000000001</v>
      </c>
      <c r="K16067" s="4">
        <v>0.35</v>
      </c>
      <c r="L16067" s="73">
        <v>52.269788307692302</v>
      </c>
    </row>
    <row r="16068" spans="1:12" x14ac:dyDescent="0.35">
      <c r="A16068" s="1" t="s">
        <v>26890</v>
      </c>
      <c r="B16068" t="s">
        <v>26886</v>
      </c>
      <c r="C16068" t="s">
        <v>34</v>
      </c>
      <c r="D16068" t="s">
        <v>35</v>
      </c>
      <c r="E16068">
        <v>1</v>
      </c>
      <c r="F16068" s="2">
        <v>33.119999999999997</v>
      </c>
      <c r="G16068" s="3">
        <v>69</v>
      </c>
      <c r="H16068" s="3">
        <v>0.33119999999999999</v>
      </c>
      <c r="I16068" s="3">
        <v>1.5566399999999998</v>
      </c>
      <c r="J16068" s="3">
        <v>35.007840000000002</v>
      </c>
      <c r="K16068" s="4">
        <v>0.35</v>
      </c>
      <c r="L16068" s="73">
        <v>63.552694153846154</v>
      </c>
    </row>
    <row r="16069" spans="1:12" x14ac:dyDescent="0.35">
      <c r="A16069" s="1" t="s">
        <v>26891</v>
      </c>
      <c r="B16069" t="s">
        <v>26892</v>
      </c>
      <c r="C16069" t="s">
        <v>34</v>
      </c>
      <c r="D16069" t="s">
        <v>35</v>
      </c>
      <c r="E16069">
        <v>1</v>
      </c>
      <c r="F16069" s="2">
        <v>11.39</v>
      </c>
      <c r="G16069" s="3">
        <v>29.12</v>
      </c>
      <c r="H16069" s="3">
        <v>0.1139</v>
      </c>
      <c r="I16069" s="3">
        <v>0.53532999999999997</v>
      </c>
      <c r="J16069" s="3">
        <v>12.03923</v>
      </c>
      <c r="K16069" s="4">
        <v>0.35000000000000003</v>
      </c>
      <c r="L16069" s="73">
        <v>21.855832923076925</v>
      </c>
    </row>
    <row r="16070" spans="1:12" x14ac:dyDescent="0.35">
      <c r="A16070" s="1" t="s">
        <v>26893</v>
      </c>
      <c r="B16070" t="s">
        <v>26894</v>
      </c>
      <c r="C16070" t="s">
        <v>34</v>
      </c>
      <c r="D16070" t="s">
        <v>35</v>
      </c>
      <c r="E16070">
        <v>1</v>
      </c>
      <c r="F16070" s="2">
        <v>20.34</v>
      </c>
      <c r="G16070" s="3">
        <v>50.4</v>
      </c>
      <c r="H16070" s="3">
        <v>0.2034</v>
      </c>
      <c r="I16070" s="3">
        <v>0.95597999999999994</v>
      </c>
      <c r="J16070" s="3">
        <v>21.499379999999999</v>
      </c>
      <c r="K16070" s="4">
        <v>0.34999999999999992</v>
      </c>
      <c r="L16070" s="73">
        <v>39.029643692307687</v>
      </c>
    </row>
    <row r="16071" spans="1:12" x14ac:dyDescent="0.35">
      <c r="A16071" s="1" t="s">
        <v>26895</v>
      </c>
      <c r="B16071" t="s">
        <v>26896</v>
      </c>
      <c r="C16071" t="s">
        <v>34</v>
      </c>
      <c r="D16071" t="s">
        <v>35</v>
      </c>
      <c r="E16071">
        <v>1</v>
      </c>
      <c r="F16071" s="2">
        <v>50.26</v>
      </c>
      <c r="G16071" s="3">
        <v>104</v>
      </c>
      <c r="H16071" s="3">
        <v>0.50259999999999994</v>
      </c>
      <c r="I16071" s="3">
        <v>2.3622199999999998</v>
      </c>
      <c r="J16071" s="3">
        <v>53.12482</v>
      </c>
      <c r="K16071" s="4">
        <v>0.35</v>
      </c>
      <c r="L16071" s="73">
        <v>96.441980923076912</v>
      </c>
    </row>
    <row r="16072" spans="1:12" x14ac:dyDescent="0.35">
      <c r="A16072" s="1" t="s">
        <v>26897</v>
      </c>
      <c r="B16072" t="s">
        <v>26898</v>
      </c>
      <c r="C16072" t="s">
        <v>34</v>
      </c>
      <c r="D16072" t="s">
        <v>35</v>
      </c>
      <c r="E16072">
        <v>1</v>
      </c>
      <c r="F16072" s="2">
        <v>17.600000000000001</v>
      </c>
      <c r="G16072" s="3">
        <v>43.68</v>
      </c>
      <c r="H16072" s="3">
        <v>0.17600000000000002</v>
      </c>
      <c r="I16072" s="3">
        <v>0.82720000000000005</v>
      </c>
      <c r="J16072" s="3">
        <v>18.603200000000001</v>
      </c>
      <c r="K16072" s="4">
        <v>0.35000000000000003</v>
      </c>
      <c r="L16072" s="73">
        <v>33.771963076923079</v>
      </c>
    </row>
    <row r="16073" spans="1:12" x14ac:dyDescent="0.35">
      <c r="A16073" s="1" t="s">
        <v>26899</v>
      </c>
      <c r="B16073" t="s">
        <v>26900</v>
      </c>
      <c r="C16073" t="s">
        <v>34</v>
      </c>
      <c r="D16073" t="s">
        <v>35</v>
      </c>
      <c r="E16073">
        <v>1</v>
      </c>
      <c r="F16073" s="2">
        <v>23.81</v>
      </c>
      <c r="G16073" s="3">
        <v>52</v>
      </c>
      <c r="H16073" s="3">
        <v>0.23809999999999998</v>
      </c>
      <c r="I16073" s="3">
        <v>1.11907</v>
      </c>
      <c r="J16073" s="3">
        <v>25.167169999999999</v>
      </c>
      <c r="K16073" s="4">
        <v>0.35000000000000003</v>
      </c>
      <c r="L16073" s="73">
        <v>45.688093230769226</v>
      </c>
    </row>
    <row r="16074" spans="1:12" x14ac:dyDescent="0.35">
      <c r="A16074" s="1" t="s">
        <v>26901</v>
      </c>
      <c r="B16074" t="s">
        <v>26902</v>
      </c>
      <c r="C16074" t="s">
        <v>34</v>
      </c>
      <c r="D16074" t="s">
        <v>35</v>
      </c>
      <c r="E16074">
        <v>1</v>
      </c>
      <c r="F16074" s="2">
        <v>24.79</v>
      </c>
      <c r="G16074" s="3">
        <v>62.72</v>
      </c>
      <c r="H16074" s="3">
        <v>0.24790000000000001</v>
      </c>
      <c r="I16074" s="3">
        <v>1.16513</v>
      </c>
      <c r="J16074" s="3">
        <v>26.203030000000002</v>
      </c>
      <c r="K16074" s="4">
        <v>0.35</v>
      </c>
      <c r="L16074" s="73">
        <v>47.56857753846154</v>
      </c>
    </row>
    <row r="16075" spans="1:12" x14ac:dyDescent="0.35">
      <c r="A16075" s="1" t="s">
        <v>26903</v>
      </c>
      <c r="B16075" t="s">
        <v>26904</v>
      </c>
      <c r="C16075" t="s">
        <v>34</v>
      </c>
      <c r="D16075" t="s">
        <v>35</v>
      </c>
      <c r="E16075">
        <v>1</v>
      </c>
      <c r="F16075" s="2">
        <v>14.67</v>
      </c>
      <c r="G16075" s="3">
        <v>31</v>
      </c>
      <c r="H16075" s="3">
        <v>0.1467</v>
      </c>
      <c r="I16075" s="3">
        <v>0.68949000000000005</v>
      </c>
      <c r="J16075" s="3">
        <v>15.506189999999998</v>
      </c>
      <c r="K16075" s="4">
        <v>0.35</v>
      </c>
      <c r="L16075" s="73">
        <v>28.149698769230767</v>
      </c>
    </row>
    <row r="16076" spans="1:12" x14ac:dyDescent="0.35">
      <c r="A16076" s="1" t="s">
        <v>26905</v>
      </c>
      <c r="B16076" t="s">
        <v>26906</v>
      </c>
      <c r="C16076" t="s">
        <v>34</v>
      </c>
      <c r="D16076" t="s">
        <v>35</v>
      </c>
      <c r="E16076">
        <v>1</v>
      </c>
      <c r="F16076" s="2">
        <v>10.87</v>
      </c>
      <c r="G16076" s="3">
        <v>23</v>
      </c>
      <c r="H16076" s="3">
        <v>0.10869999999999999</v>
      </c>
      <c r="I16076" s="3">
        <v>0.51088999999999996</v>
      </c>
      <c r="J16076" s="3">
        <v>11.48959</v>
      </c>
      <c r="K16076" s="4">
        <v>0.35</v>
      </c>
      <c r="L16076" s="73">
        <v>20.858024923076922</v>
      </c>
    </row>
    <row r="16077" spans="1:12" x14ac:dyDescent="0.35">
      <c r="A16077" s="1" t="s">
        <v>26907</v>
      </c>
      <c r="B16077" t="s">
        <v>26822</v>
      </c>
      <c r="C16077" t="s">
        <v>34</v>
      </c>
      <c r="D16077" t="s">
        <v>35</v>
      </c>
      <c r="E16077">
        <v>1</v>
      </c>
      <c r="F16077" s="2">
        <v>35.11</v>
      </c>
      <c r="G16077" s="3">
        <v>73</v>
      </c>
      <c r="H16077" s="3">
        <v>0.35110000000000002</v>
      </c>
      <c r="I16077" s="3">
        <v>1.6501699999999999</v>
      </c>
      <c r="J16077" s="3">
        <v>37.111270000000005</v>
      </c>
      <c r="K16077" s="4">
        <v>0.35</v>
      </c>
      <c r="L16077" s="73">
        <v>67.371228615384624</v>
      </c>
    </row>
    <row r="16078" spans="1:12" x14ac:dyDescent="0.35">
      <c r="A16078" s="1" t="s">
        <v>26908</v>
      </c>
      <c r="B16078" t="s">
        <v>26909</v>
      </c>
      <c r="C16078" t="s">
        <v>34</v>
      </c>
      <c r="D16078" t="s">
        <v>35</v>
      </c>
      <c r="E16078">
        <v>1</v>
      </c>
      <c r="F16078" s="2">
        <v>28.93</v>
      </c>
      <c r="G16078" s="3">
        <v>60</v>
      </c>
      <c r="H16078" s="3">
        <v>0.2893</v>
      </c>
      <c r="I16078" s="3">
        <v>1.35971</v>
      </c>
      <c r="J16078" s="3">
        <v>30.57901</v>
      </c>
      <c r="K16078" s="4">
        <v>0.35000000000000003</v>
      </c>
      <c r="L16078" s="73">
        <v>55.512664307692312</v>
      </c>
    </row>
    <row r="16079" spans="1:12" x14ac:dyDescent="0.35">
      <c r="A16079" s="1" t="s">
        <v>26910</v>
      </c>
      <c r="B16079" t="s">
        <v>26911</v>
      </c>
      <c r="C16079" t="s">
        <v>34</v>
      </c>
      <c r="D16079" t="s">
        <v>35</v>
      </c>
      <c r="E16079">
        <v>1</v>
      </c>
      <c r="F16079" s="2">
        <v>57</v>
      </c>
      <c r="G16079" s="3">
        <v>118</v>
      </c>
      <c r="H16079" s="3">
        <v>0.57000000000000006</v>
      </c>
      <c r="I16079" s="3">
        <v>2.6789999999999998</v>
      </c>
      <c r="J16079" s="3">
        <v>60.249000000000002</v>
      </c>
      <c r="K16079" s="4">
        <v>0.35</v>
      </c>
      <c r="L16079" s="73">
        <v>109.37510769230769</v>
      </c>
    </row>
    <row r="16080" spans="1:12" x14ac:dyDescent="0.35">
      <c r="A16080" s="1" t="s">
        <v>26912</v>
      </c>
      <c r="B16080" t="s">
        <v>26906</v>
      </c>
      <c r="C16080" t="s">
        <v>34</v>
      </c>
      <c r="D16080" t="s">
        <v>35</v>
      </c>
      <c r="E16080">
        <v>1</v>
      </c>
      <c r="F16080" s="2">
        <v>13.59</v>
      </c>
      <c r="G16080" s="3">
        <v>29</v>
      </c>
      <c r="H16080" s="3">
        <v>0.13589999999999999</v>
      </c>
      <c r="I16080" s="3">
        <v>0.63873000000000002</v>
      </c>
      <c r="J16080" s="3">
        <v>14.36463</v>
      </c>
      <c r="K16080" s="4">
        <v>0.35</v>
      </c>
      <c r="L16080" s="73">
        <v>26.077328307692305</v>
      </c>
    </row>
    <row r="16081" spans="1:12" x14ac:dyDescent="0.35">
      <c r="A16081" s="1" t="s">
        <v>26913</v>
      </c>
      <c r="B16081" t="s">
        <v>26914</v>
      </c>
      <c r="C16081" t="s">
        <v>34</v>
      </c>
      <c r="D16081" t="s">
        <v>35</v>
      </c>
      <c r="E16081">
        <v>1</v>
      </c>
      <c r="F16081" s="2">
        <v>31.05</v>
      </c>
      <c r="G16081" s="3">
        <v>68.319999999999993</v>
      </c>
      <c r="H16081" s="3">
        <v>0.3105</v>
      </c>
      <c r="I16081" s="3">
        <v>1.4593500000000001</v>
      </c>
      <c r="J16081" s="3">
        <v>32.819850000000002</v>
      </c>
      <c r="K16081" s="4">
        <v>0.34999999999999992</v>
      </c>
      <c r="L16081" s="73">
        <v>59.580650769230772</v>
      </c>
    </row>
    <row r="16082" spans="1:12" x14ac:dyDescent="0.35">
      <c r="A16082" s="1" t="s">
        <v>26915</v>
      </c>
      <c r="B16082" t="s">
        <v>13570</v>
      </c>
      <c r="C16082" t="s">
        <v>34</v>
      </c>
      <c r="D16082" t="s">
        <v>35</v>
      </c>
      <c r="E16082">
        <v>1</v>
      </c>
      <c r="F16082" s="2">
        <v>62.21</v>
      </c>
      <c r="G16082" s="3">
        <v>129</v>
      </c>
      <c r="H16082" s="3">
        <v>0.62209999999999999</v>
      </c>
      <c r="I16082" s="3">
        <v>2.92387</v>
      </c>
      <c r="J16082" s="3">
        <v>65.755970000000005</v>
      </c>
      <c r="K16082" s="4">
        <v>0.35</v>
      </c>
      <c r="L16082" s="73">
        <v>119.37237630769231</v>
      </c>
    </row>
    <row r="16083" spans="1:12" x14ac:dyDescent="0.35">
      <c r="A16083" s="1" t="s">
        <v>26916</v>
      </c>
      <c r="B16083" t="s">
        <v>2837</v>
      </c>
      <c r="C16083" t="s">
        <v>34</v>
      </c>
      <c r="D16083" t="s">
        <v>35</v>
      </c>
      <c r="E16083">
        <v>1</v>
      </c>
      <c r="F16083" s="2">
        <v>4</v>
      </c>
      <c r="G16083" s="3">
        <v>6.72</v>
      </c>
      <c r="H16083" s="3">
        <v>0.04</v>
      </c>
      <c r="I16083" s="3">
        <v>0.188</v>
      </c>
      <c r="J16083" s="3">
        <v>4.2279999999999998</v>
      </c>
      <c r="K16083" s="4">
        <v>0.35</v>
      </c>
      <c r="L16083" s="73">
        <v>7.6754461538461536</v>
      </c>
    </row>
    <row r="16084" spans="1:12" x14ac:dyDescent="0.35">
      <c r="A16084" s="1" t="s">
        <v>26917</v>
      </c>
      <c r="B16084" t="s">
        <v>26861</v>
      </c>
      <c r="C16084" t="s">
        <v>34</v>
      </c>
      <c r="D16084" t="s">
        <v>35</v>
      </c>
      <c r="E16084">
        <v>1</v>
      </c>
      <c r="F16084" s="2">
        <v>31.05</v>
      </c>
      <c r="G16084" s="3">
        <v>65</v>
      </c>
      <c r="H16084" s="3">
        <v>0.3105</v>
      </c>
      <c r="I16084" s="3">
        <v>1.4593500000000001</v>
      </c>
      <c r="J16084" s="3">
        <v>32.819850000000002</v>
      </c>
      <c r="K16084" s="4">
        <v>0.34999999999999992</v>
      </c>
      <c r="L16084" s="73">
        <v>59.580650769230772</v>
      </c>
    </row>
    <row r="16085" spans="1:12" x14ac:dyDescent="0.35">
      <c r="A16085" s="1" t="s">
        <v>26918</v>
      </c>
      <c r="B16085" t="s">
        <v>26919</v>
      </c>
      <c r="C16085" t="s">
        <v>34</v>
      </c>
      <c r="D16085" t="s">
        <v>35</v>
      </c>
      <c r="E16085">
        <v>1</v>
      </c>
      <c r="F16085" s="2">
        <v>8.67</v>
      </c>
      <c r="G16085" s="3">
        <v>18</v>
      </c>
      <c r="H16085" s="3">
        <v>8.6699999999999999E-2</v>
      </c>
      <c r="I16085" s="3">
        <v>0.40749000000000002</v>
      </c>
      <c r="J16085" s="3">
        <v>9.1641899999999996</v>
      </c>
      <c r="K16085" s="4">
        <v>0.34999999999999992</v>
      </c>
      <c r="L16085" s="73">
        <v>16.636529538461538</v>
      </c>
    </row>
    <row r="16086" spans="1:12" x14ac:dyDescent="0.35">
      <c r="A16086" s="1" t="s">
        <v>26920</v>
      </c>
      <c r="B16086" t="s">
        <v>26921</v>
      </c>
      <c r="C16086" t="s">
        <v>34</v>
      </c>
      <c r="D16086" t="s">
        <v>35</v>
      </c>
      <c r="E16086">
        <v>1</v>
      </c>
      <c r="F16086" s="2">
        <v>426.68</v>
      </c>
      <c r="G16086" s="3">
        <v>630</v>
      </c>
      <c r="H16086" s="3">
        <v>4.2667999999999999</v>
      </c>
      <c r="I16086" s="3">
        <v>20.05396</v>
      </c>
      <c r="J16086" s="3">
        <v>451.00076000000001</v>
      </c>
      <c r="K16086" s="4">
        <v>0.35</v>
      </c>
      <c r="L16086" s="73">
        <v>818.73984123076923</v>
      </c>
    </row>
    <row r="16087" spans="1:12" x14ac:dyDescent="0.35">
      <c r="A16087" s="1" t="s">
        <v>26922</v>
      </c>
      <c r="B16087" t="s">
        <v>26923</v>
      </c>
      <c r="C16087" t="s">
        <v>34</v>
      </c>
      <c r="D16087" t="s">
        <v>35</v>
      </c>
      <c r="E16087">
        <v>1</v>
      </c>
      <c r="F16087" s="2">
        <v>445.57</v>
      </c>
      <c r="G16087" s="3">
        <v>919</v>
      </c>
      <c r="H16087" s="3">
        <v>4.4557000000000002</v>
      </c>
      <c r="I16087" s="3">
        <v>20.941790000000001</v>
      </c>
      <c r="J16087" s="3">
        <v>470.96749</v>
      </c>
      <c r="K16087" s="4">
        <v>0.35</v>
      </c>
      <c r="L16087" s="73">
        <v>854.98713569230767</v>
      </c>
    </row>
    <row r="16088" spans="1:12" x14ac:dyDescent="0.35">
      <c r="A16088" s="1" t="s">
        <v>26924</v>
      </c>
      <c r="B16088" t="s">
        <v>26784</v>
      </c>
      <c r="C16088" t="s">
        <v>34</v>
      </c>
      <c r="D16088" t="s">
        <v>35</v>
      </c>
      <c r="E16088">
        <v>1</v>
      </c>
      <c r="F16088" s="2">
        <v>35.19</v>
      </c>
      <c r="G16088" s="3">
        <v>63</v>
      </c>
      <c r="H16088" s="3">
        <v>0.35189999999999999</v>
      </c>
      <c r="I16088" s="3">
        <v>1.6539299999999999</v>
      </c>
      <c r="J16088" s="3">
        <v>37.195830000000001</v>
      </c>
      <c r="K16088" s="4">
        <v>0.35</v>
      </c>
      <c r="L16088" s="73">
        <v>67.524737538461537</v>
      </c>
    </row>
    <row r="16089" spans="1:12" x14ac:dyDescent="0.35">
      <c r="A16089" s="1" t="s">
        <v>26925</v>
      </c>
      <c r="B16089" t="s">
        <v>26861</v>
      </c>
      <c r="C16089" t="s">
        <v>34</v>
      </c>
      <c r="D16089" t="s">
        <v>35</v>
      </c>
      <c r="E16089">
        <v>1</v>
      </c>
      <c r="F16089" s="2">
        <v>33.119999999999997</v>
      </c>
      <c r="G16089" s="3">
        <v>69</v>
      </c>
      <c r="H16089" s="3">
        <v>0.33119999999999999</v>
      </c>
      <c r="I16089" s="3">
        <v>1.5566399999999998</v>
      </c>
      <c r="J16089" s="3">
        <v>35.007840000000002</v>
      </c>
      <c r="K16089" s="4">
        <v>0.35</v>
      </c>
      <c r="L16089" s="73">
        <v>63.552694153846154</v>
      </c>
    </row>
    <row r="16090" spans="1:12" x14ac:dyDescent="0.35">
      <c r="A16090" s="1" t="s">
        <v>26926</v>
      </c>
      <c r="B16090" t="s">
        <v>26927</v>
      </c>
      <c r="C16090" t="s">
        <v>34</v>
      </c>
      <c r="D16090" t="s">
        <v>35</v>
      </c>
      <c r="E16090">
        <v>1</v>
      </c>
      <c r="F16090" s="2">
        <v>22.48</v>
      </c>
      <c r="G16090" s="3">
        <v>57.12</v>
      </c>
      <c r="H16090" s="3">
        <v>0.2248</v>
      </c>
      <c r="I16090" s="3">
        <v>1.0565599999999999</v>
      </c>
      <c r="J16090" s="3">
        <v>23.76136</v>
      </c>
      <c r="K16090" s="4">
        <v>0.35</v>
      </c>
      <c r="L16090" s="73">
        <v>43.136007384615382</v>
      </c>
    </row>
    <row r="16091" spans="1:12" x14ac:dyDescent="0.35">
      <c r="A16091" s="1" t="s">
        <v>26928</v>
      </c>
      <c r="B16091" t="s">
        <v>26929</v>
      </c>
      <c r="C16091" t="s">
        <v>34</v>
      </c>
      <c r="D16091" t="s">
        <v>35</v>
      </c>
      <c r="E16091">
        <v>1</v>
      </c>
      <c r="F16091" s="2">
        <v>3.31</v>
      </c>
      <c r="G16091" s="3">
        <v>10.07</v>
      </c>
      <c r="H16091" s="3">
        <v>3.3100000000000004E-2</v>
      </c>
      <c r="I16091" s="3">
        <v>0.15557000000000001</v>
      </c>
      <c r="J16091" s="3">
        <v>3.4986700000000002</v>
      </c>
      <c r="K16091" s="4">
        <v>0.34999999999999992</v>
      </c>
      <c r="L16091" s="73">
        <v>6.3514316923076919</v>
      </c>
    </row>
    <row r="16092" spans="1:12" x14ac:dyDescent="0.35">
      <c r="A16092" s="1" t="s">
        <v>26930</v>
      </c>
      <c r="B16092" t="s">
        <v>26931</v>
      </c>
      <c r="C16092" t="s">
        <v>34</v>
      </c>
      <c r="D16092" t="s">
        <v>35</v>
      </c>
      <c r="E16092">
        <v>1</v>
      </c>
      <c r="F16092" s="2">
        <v>17.39</v>
      </c>
      <c r="G16092" s="3">
        <v>45.92</v>
      </c>
      <c r="H16092" s="3">
        <v>0.1739</v>
      </c>
      <c r="I16092" s="3">
        <v>0.81733</v>
      </c>
      <c r="J16092" s="3">
        <v>18.381229999999999</v>
      </c>
      <c r="K16092" s="4">
        <v>0.35</v>
      </c>
      <c r="L16092" s="73">
        <v>33.369002153846147</v>
      </c>
    </row>
    <row r="16093" spans="1:12" x14ac:dyDescent="0.35">
      <c r="A16093" s="1" t="s">
        <v>26932</v>
      </c>
      <c r="B16093" t="s">
        <v>26933</v>
      </c>
      <c r="C16093" t="s">
        <v>34</v>
      </c>
      <c r="D16093" t="s">
        <v>35</v>
      </c>
      <c r="E16093">
        <v>1</v>
      </c>
      <c r="F16093" s="2">
        <v>25.51</v>
      </c>
      <c r="G16093" s="3">
        <v>64.959999999999994</v>
      </c>
      <c r="H16093" s="3">
        <v>0.25509999999999999</v>
      </c>
      <c r="I16093" s="3">
        <v>1.1989700000000001</v>
      </c>
      <c r="J16093" s="3">
        <v>26.96407</v>
      </c>
      <c r="K16093" s="4">
        <v>0.35000000000000003</v>
      </c>
      <c r="L16093" s="73">
        <v>48.950157846153843</v>
      </c>
    </row>
    <row r="16094" spans="1:12" x14ac:dyDescent="0.35">
      <c r="A16094" s="1" t="s">
        <v>26934</v>
      </c>
      <c r="B16094" t="s">
        <v>26935</v>
      </c>
      <c r="C16094" t="s">
        <v>34</v>
      </c>
      <c r="D16094" t="s">
        <v>35</v>
      </c>
      <c r="E16094">
        <v>1</v>
      </c>
      <c r="F16094" s="2">
        <v>71.02</v>
      </c>
      <c r="G16094" s="3">
        <v>106</v>
      </c>
      <c r="H16094" s="3">
        <v>0.71019999999999994</v>
      </c>
      <c r="I16094" s="3">
        <v>3.3379399999999997</v>
      </c>
      <c r="J16094" s="3">
        <v>75.06814</v>
      </c>
      <c r="K16094" s="4">
        <v>0.35</v>
      </c>
      <c r="L16094" s="73">
        <v>136.27754646153846</v>
      </c>
    </row>
    <row r="16095" spans="1:12" x14ac:dyDescent="0.35">
      <c r="A16095" s="1" t="s">
        <v>26936</v>
      </c>
      <c r="B16095" t="s">
        <v>13576</v>
      </c>
      <c r="C16095" t="s">
        <v>34</v>
      </c>
      <c r="D16095" t="s">
        <v>35</v>
      </c>
      <c r="E16095">
        <v>1</v>
      </c>
      <c r="F16095" s="2">
        <v>54.08</v>
      </c>
      <c r="G16095" s="3">
        <v>112</v>
      </c>
      <c r="H16095" s="3">
        <v>0.54079999999999995</v>
      </c>
      <c r="I16095" s="3">
        <v>2.54176</v>
      </c>
      <c r="J16095" s="3">
        <v>57.162559999999999</v>
      </c>
      <c r="K16095" s="4">
        <v>0.35</v>
      </c>
      <c r="L16095" s="73">
        <v>103.772032</v>
      </c>
    </row>
    <row r="16096" spans="1:12" x14ac:dyDescent="0.35">
      <c r="A16096" s="1" t="s">
        <v>26937</v>
      </c>
      <c r="B16096" t="s">
        <v>13589</v>
      </c>
      <c r="C16096" t="s">
        <v>34</v>
      </c>
      <c r="D16096" t="s">
        <v>35</v>
      </c>
      <c r="E16096">
        <v>1</v>
      </c>
      <c r="F16096" s="2">
        <v>4.5</v>
      </c>
      <c r="G16096" s="3">
        <v>10</v>
      </c>
      <c r="H16096" s="3">
        <v>4.4999999999999998E-2</v>
      </c>
      <c r="I16096" s="3">
        <v>0.21149999999999999</v>
      </c>
      <c r="J16096" s="3">
        <v>4.7565</v>
      </c>
      <c r="K16096" s="4">
        <v>0.35</v>
      </c>
      <c r="L16096" s="73">
        <v>8.6348769230769218</v>
      </c>
    </row>
    <row r="16097" spans="1:12" x14ac:dyDescent="0.35">
      <c r="A16097" s="1" t="s">
        <v>26938</v>
      </c>
      <c r="B16097" t="s">
        <v>26939</v>
      </c>
      <c r="C16097" t="s">
        <v>34</v>
      </c>
      <c r="D16097" t="s">
        <v>35</v>
      </c>
      <c r="E16097">
        <v>1</v>
      </c>
      <c r="F16097" s="2">
        <v>5.18</v>
      </c>
      <c r="G16097" s="3">
        <v>10.08</v>
      </c>
      <c r="H16097" s="3">
        <v>5.1799999999999999E-2</v>
      </c>
      <c r="I16097" s="3">
        <v>0.24345999999999998</v>
      </c>
      <c r="J16097" s="3">
        <v>5.4752599999999996</v>
      </c>
      <c r="K16097" s="4">
        <v>0.35</v>
      </c>
      <c r="L16097" s="73">
        <v>9.9397027692307685</v>
      </c>
    </row>
    <row r="16098" spans="1:12" x14ac:dyDescent="0.35">
      <c r="A16098" s="1" t="s">
        <v>26940</v>
      </c>
      <c r="B16098" t="s">
        <v>26941</v>
      </c>
      <c r="C16098" t="s">
        <v>34</v>
      </c>
      <c r="D16098" t="s">
        <v>35</v>
      </c>
      <c r="E16098">
        <v>1</v>
      </c>
      <c r="F16098" s="2">
        <v>18.010000000000002</v>
      </c>
      <c r="G16098" s="3">
        <v>38</v>
      </c>
      <c r="H16098" s="3">
        <v>0.18010000000000001</v>
      </c>
      <c r="I16098" s="3">
        <v>0.84647000000000006</v>
      </c>
      <c r="J16098" s="3">
        <v>19.036570000000001</v>
      </c>
      <c r="K16098" s="4">
        <v>0.35000000000000003</v>
      </c>
      <c r="L16098" s="73">
        <v>34.558696307692308</v>
      </c>
    </row>
    <row r="16099" spans="1:12" x14ac:dyDescent="0.35">
      <c r="A16099" s="1" t="s">
        <v>26942</v>
      </c>
      <c r="B16099" t="s">
        <v>26943</v>
      </c>
      <c r="C16099" t="s">
        <v>34</v>
      </c>
      <c r="D16099" t="s">
        <v>35</v>
      </c>
      <c r="E16099">
        <v>1</v>
      </c>
      <c r="F16099" s="2">
        <v>28.1</v>
      </c>
      <c r="G16099" s="3">
        <v>137</v>
      </c>
      <c r="H16099" s="3">
        <v>0.28100000000000003</v>
      </c>
      <c r="I16099" s="3">
        <v>1.3207</v>
      </c>
      <c r="J16099" s="3">
        <v>29.701699999999999</v>
      </c>
      <c r="K16099" s="4">
        <v>0.35</v>
      </c>
      <c r="L16099" s="73">
        <v>53.920009230769224</v>
      </c>
    </row>
    <row r="16100" spans="1:12" x14ac:dyDescent="0.35">
      <c r="A16100" s="1" t="s">
        <v>26944</v>
      </c>
      <c r="B16100" t="s">
        <v>26869</v>
      </c>
      <c r="C16100" t="s">
        <v>34</v>
      </c>
      <c r="D16100" t="s">
        <v>35</v>
      </c>
      <c r="E16100">
        <v>1</v>
      </c>
      <c r="F16100" s="2">
        <v>51.02</v>
      </c>
      <c r="G16100" s="3">
        <v>106</v>
      </c>
      <c r="H16100" s="3">
        <v>0.51019999999999999</v>
      </c>
      <c r="I16100" s="3">
        <v>2.3979400000000002</v>
      </c>
      <c r="J16100" s="3">
        <v>53.928139999999999</v>
      </c>
      <c r="K16100" s="4">
        <v>0.35000000000000003</v>
      </c>
      <c r="L16100" s="73">
        <v>97.900315692307686</v>
      </c>
    </row>
    <row r="16101" spans="1:12" x14ac:dyDescent="0.35">
      <c r="A16101" s="1" t="s">
        <v>26945</v>
      </c>
      <c r="B16101" t="s">
        <v>26946</v>
      </c>
      <c r="C16101" t="s">
        <v>34</v>
      </c>
      <c r="D16101" t="s">
        <v>35</v>
      </c>
      <c r="E16101">
        <v>1</v>
      </c>
      <c r="F16101" s="2">
        <v>13.46</v>
      </c>
      <c r="G16101" s="3">
        <v>39.200000000000003</v>
      </c>
      <c r="H16101" s="3">
        <v>0.13460000000000003</v>
      </c>
      <c r="I16101" s="3">
        <v>0.63262000000000007</v>
      </c>
      <c r="J16101" s="3">
        <v>14.227220000000001</v>
      </c>
      <c r="K16101" s="4">
        <v>0.35</v>
      </c>
      <c r="L16101" s="73">
        <v>25.827876307692307</v>
      </c>
    </row>
    <row r="16102" spans="1:12" x14ac:dyDescent="0.35">
      <c r="A16102" s="1" t="s">
        <v>26947</v>
      </c>
      <c r="B16102" t="s">
        <v>26896</v>
      </c>
      <c r="C16102" t="s">
        <v>34</v>
      </c>
      <c r="D16102" t="s">
        <v>35</v>
      </c>
      <c r="E16102">
        <v>1</v>
      </c>
      <c r="F16102" s="2">
        <v>41.66</v>
      </c>
      <c r="G16102" s="3">
        <v>66</v>
      </c>
      <c r="H16102" s="3">
        <v>0.41659999999999997</v>
      </c>
      <c r="I16102" s="3">
        <v>1.9580199999999999</v>
      </c>
      <c r="J16102" s="3">
        <v>44.034619999999997</v>
      </c>
      <c r="K16102" s="4">
        <v>0.34999999999999992</v>
      </c>
      <c r="L16102" s="73">
        <v>79.939771692307687</v>
      </c>
    </row>
    <row r="16103" spans="1:12" x14ac:dyDescent="0.35">
      <c r="A16103" s="1" t="s">
        <v>26948</v>
      </c>
      <c r="B16103" t="s">
        <v>26836</v>
      </c>
      <c r="C16103" t="s">
        <v>34</v>
      </c>
      <c r="D16103" t="s">
        <v>35</v>
      </c>
      <c r="E16103">
        <v>1</v>
      </c>
      <c r="F16103" s="2">
        <v>42.33</v>
      </c>
      <c r="G16103" s="3">
        <v>64</v>
      </c>
      <c r="H16103" s="3">
        <v>0.42330000000000001</v>
      </c>
      <c r="I16103" s="3">
        <v>1.9895099999999999</v>
      </c>
      <c r="J16103" s="3">
        <v>44.742809999999999</v>
      </c>
      <c r="K16103" s="4">
        <v>0.35000000000000003</v>
      </c>
      <c r="L16103" s="73">
        <v>81.225408923076927</v>
      </c>
    </row>
    <row r="16104" spans="1:12" x14ac:dyDescent="0.35">
      <c r="A16104" s="1" t="s">
        <v>26949</v>
      </c>
      <c r="B16104" t="s">
        <v>26950</v>
      </c>
      <c r="C16104" t="s">
        <v>34</v>
      </c>
      <c r="D16104" t="s">
        <v>35</v>
      </c>
      <c r="E16104">
        <v>1</v>
      </c>
      <c r="F16104" s="2">
        <v>57.96</v>
      </c>
      <c r="G16104" s="3">
        <v>89</v>
      </c>
      <c r="H16104" s="3">
        <v>0.5796</v>
      </c>
      <c r="I16104" s="3">
        <v>2.7241200000000001</v>
      </c>
      <c r="J16104" s="3">
        <v>61.263719999999999</v>
      </c>
      <c r="K16104" s="4">
        <v>0.35</v>
      </c>
      <c r="L16104" s="73">
        <v>111.21721476923076</v>
      </c>
    </row>
    <row r="16105" spans="1:12" x14ac:dyDescent="0.35">
      <c r="A16105" s="1" t="s">
        <v>26951</v>
      </c>
      <c r="B16105" t="s">
        <v>26952</v>
      </c>
      <c r="C16105" t="s">
        <v>13</v>
      </c>
      <c r="D16105" t="s">
        <v>14</v>
      </c>
      <c r="E16105">
        <v>1</v>
      </c>
      <c r="F16105" s="2">
        <v>24.06</v>
      </c>
      <c r="G16105" s="3">
        <v>50</v>
      </c>
      <c r="H16105" s="3">
        <v>0.24059999999999998</v>
      </c>
      <c r="I16105" s="3">
        <v>1.1308199999999999</v>
      </c>
      <c r="J16105" s="3">
        <v>25.431419999999999</v>
      </c>
      <c r="K16105" s="4">
        <v>0.35</v>
      </c>
      <c r="L16105" s="73">
        <v>46.167808615384615</v>
      </c>
    </row>
    <row r="16106" spans="1:12" x14ac:dyDescent="0.35">
      <c r="A16106" s="1" t="s">
        <v>26953</v>
      </c>
      <c r="B16106" t="s">
        <v>26954</v>
      </c>
      <c r="C16106" t="s">
        <v>13</v>
      </c>
      <c r="D16106" t="s">
        <v>14</v>
      </c>
      <c r="E16106">
        <v>1</v>
      </c>
      <c r="F16106" s="2">
        <v>76.400000000000006</v>
      </c>
      <c r="G16106" s="3">
        <v>158</v>
      </c>
      <c r="H16106" s="3">
        <v>0.76400000000000012</v>
      </c>
      <c r="I16106" s="3">
        <v>3.5908000000000002</v>
      </c>
      <c r="J16106" s="3">
        <v>80.754800000000003</v>
      </c>
      <c r="K16106" s="4">
        <v>0.35</v>
      </c>
      <c r="L16106" s="73">
        <v>146.60102153846154</v>
      </c>
    </row>
    <row r="16107" spans="1:12" x14ac:dyDescent="0.35">
      <c r="A16107" s="1" t="s">
        <v>26955</v>
      </c>
      <c r="B16107" t="s">
        <v>14248</v>
      </c>
      <c r="C16107" t="s">
        <v>34</v>
      </c>
      <c r="D16107" t="s">
        <v>35</v>
      </c>
      <c r="E16107">
        <v>1</v>
      </c>
      <c r="F16107" s="2">
        <v>521.65</v>
      </c>
      <c r="G16107" s="3">
        <v>1076</v>
      </c>
      <c r="H16107" s="3">
        <v>5.2164999999999999</v>
      </c>
      <c r="I16107" s="3">
        <v>24.51755</v>
      </c>
      <c r="J16107" s="3">
        <v>551.38405</v>
      </c>
      <c r="K16107" s="4">
        <v>0.35</v>
      </c>
      <c r="L16107" s="73">
        <v>1000.9741215384615</v>
      </c>
    </row>
    <row r="16108" spans="1:12" x14ac:dyDescent="0.35">
      <c r="A16108" s="1" t="s">
        <v>26956</v>
      </c>
      <c r="B16108" t="s">
        <v>26744</v>
      </c>
      <c r="C16108" t="s">
        <v>26</v>
      </c>
      <c r="D16108" t="s">
        <v>27</v>
      </c>
      <c r="E16108">
        <v>1</v>
      </c>
      <c r="F16108" s="2">
        <v>62.08</v>
      </c>
      <c r="G16108" s="3">
        <v>128</v>
      </c>
      <c r="H16108" s="3">
        <v>0.62080000000000002</v>
      </c>
      <c r="I16108" s="3">
        <v>2.9177599999999999</v>
      </c>
      <c r="J16108" s="3">
        <v>65.618560000000002</v>
      </c>
      <c r="K16108" s="4">
        <v>0.35000000000000003</v>
      </c>
      <c r="L16108" s="73">
        <v>119.12292430769232</v>
      </c>
    </row>
    <row r="16109" spans="1:12" x14ac:dyDescent="0.35">
      <c r="A16109" s="1" t="s">
        <v>26957</v>
      </c>
      <c r="B16109" t="s">
        <v>26958</v>
      </c>
      <c r="C16109" t="s">
        <v>26</v>
      </c>
      <c r="D16109" t="s">
        <v>27</v>
      </c>
      <c r="E16109">
        <v>1</v>
      </c>
      <c r="F16109" s="2">
        <v>53.2</v>
      </c>
      <c r="G16109" s="3">
        <v>110</v>
      </c>
      <c r="H16109" s="3">
        <v>0.53200000000000003</v>
      </c>
      <c r="I16109" s="3">
        <v>2.5004</v>
      </c>
      <c r="J16109" s="3">
        <v>56.232399999999998</v>
      </c>
      <c r="K16109" s="4">
        <v>0.35000000000000003</v>
      </c>
      <c r="L16109" s="73">
        <v>102.08343384615384</v>
      </c>
    </row>
    <row r="16110" spans="1:12" x14ac:dyDescent="0.35">
      <c r="A16110" s="1" t="s">
        <v>26959</v>
      </c>
      <c r="B16110" t="s">
        <v>26744</v>
      </c>
      <c r="C16110" t="s">
        <v>26</v>
      </c>
      <c r="D16110" t="s">
        <v>27</v>
      </c>
      <c r="E16110">
        <v>1</v>
      </c>
      <c r="F16110" s="2">
        <v>62.08</v>
      </c>
      <c r="G16110" s="3">
        <v>128</v>
      </c>
      <c r="H16110" s="3">
        <v>0.62080000000000002</v>
      </c>
      <c r="I16110" s="3">
        <v>2.9177599999999999</v>
      </c>
      <c r="J16110" s="3">
        <v>65.618560000000002</v>
      </c>
      <c r="K16110" s="4">
        <v>0.35000000000000003</v>
      </c>
      <c r="L16110" s="73">
        <v>119.12292430769232</v>
      </c>
    </row>
    <row r="16111" spans="1:12" x14ac:dyDescent="0.35">
      <c r="A16111" s="1" t="s">
        <v>26960</v>
      </c>
      <c r="B16111" t="s">
        <v>26961</v>
      </c>
      <c r="C16111" t="s">
        <v>34</v>
      </c>
      <c r="D16111" t="s">
        <v>35</v>
      </c>
      <c r="E16111">
        <v>1</v>
      </c>
      <c r="F16111" s="2">
        <v>29.72</v>
      </c>
      <c r="G16111" s="3">
        <v>62</v>
      </c>
      <c r="H16111" s="3">
        <v>0.29720000000000002</v>
      </c>
      <c r="I16111" s="3">
        <v>1.3968399999999999</v>
      </c>
      <c r="J16111" s="3">
        <v>31.41404</v>
      </c>
      <c r="K16111" s="4">
        <v>0.35</v>
      </c>
      <c r="L16111" s="73">
        <v>57.028564923076921</v>
      </c>
    </row>
    <row r="16112" spans="1:12" x14ac:dyDescent="0.35">
      <c r="A16112" s="1" t="s">
        <v>26962</v>
      </c>
      <c r="B16112" t="s">
        <v>26963</v>
      </c>
      <c r="C16112" t="s">
        <v>26</v>
      </c>
      <c r="D16112" t="s">
        <v>27</v>
      </c>
      <c r="E16112">
        <v>1</v>
      </c>
      <c r="F16112" s="2">
        <v>35.47</v>
      </c>
      <c r="G16112" s="3">
        <v>74</v>
      </c>
      <c r="H16112" s="3">
        <v>0.35470000000000002</v>
      </c>
      <c r="I16112" s="3">
        <v>1.66709</v>
      </c>
      <c r="J16112" s="3">
        <v>37.491790000000002</v>
      </c>
      <c r="K16112" s="4">
        <v>0.35</v>
      </c>
      <c r="L16112" s="73">
        <v>68.062018769230775</v>
      </c>
    </row>
    <row r="16113" spans="1:12" x14ac:dyDescent="0.35">
      <c r="A16113" s="1" t="s">
        <v>26964</v>
      </c>
      <c r="B16113" t="s">
        <v>26965</v>
      </c>
      <c r="C16113" t="s">
        <v>34</v>
      </c>
      <c r="D16113" t="s">
        <v>35</v>
      </c>
      <c r="E16113">
        <v>1</v>
      </c>
      <c r="F16113" s="2">
        <v>89.95</v>
      </c>
      <c r="G16113" s="3">
        <v>186</v>
      </c>
      <c r="H16113" s="3">
        <v>0.89950000000000008</v>
      </c>
      <c r="I16113" s="3">
        <v>4.2276500000000006</v>
      </c>
      <c r="J16113" s="3">
        <v>95.077150000000003</v>
      </c>
      <c r="K16113" s="4">
        <v>0.35</v>
      </c>
      <c r="L16113" s="73">
        <v>172.60159538461539</v>
      </c>
    </row>
    <row r="16114" spans="1:12" x14ac:dyDescent="0.35">
      <c r="A16114" s="1" t="s">
        <v>26966</v>
      </c>
      <c r="B16114" t="s">
        <v>26967</v>
      </c>
      <c r="C16114" t="s">
        <v>34</v>
      </c>
      <c r="D16114" t="s">
        <v>35</v>
      </c>
      <c r="E16114">
        <v>1</v>
      </c>
      <c r="F16114" s="2">
        <v>26.11</v>
      </c>
      <c r="G16114" s="3">
        <v>54</v>
      </c>
      <c r="H16114" s="3">
        <v>0.2611</v>
      </c>
      <c r="I16114" s="3">
        <v>1.2271699999999999</v>
      </c>
      <c r="J16114" s="3">
        <v>27.598269999999999</v>
      </c>
      <c r="K16114" s="4">
        <v>0.35</v>
      </c>
      <c r="L16114" s="73">
        <v>50.101474769230769</v>
      </c>
    </row>
    <row r="16115" spans="1:12" x14ac:dyDescent="0.35">
      <c r="A16115" s="1" t="s">
        <v>26968</v>
      </c>
      <c r="B16115" t="s">
        <v>26969</v>
      </c>
      <c r="C16115" t="s">
        <v>34</v>
      </c>
      <c r="D16115" t="s">
        <v>35</v>
      </c>
      <c r="E16115">
        <v>1</v>
      </c>
      <c r="F16115" s="2">
        <v>199.84</v>
      </c>
      <c r="G16115" s="3">
        <v>444</v>
      </c>
      <c r="H16115" s="3">
        <v>1.9984000000000002</v>
      </c>
      <c r="I16115" s="3">
        <v>9.3924800000000008</v>
      </c>
      <c r="J16115" s="3">
        <v>211.23088000000001</v>
      </c>
      <c r="K16115" s="4">
        <v>0.34999999999999992</v>
      </c>
      <c r="L16115" s="73">
        <v>383.46528984615384</v>
      </c>
    </row>
    <row r="16116" spans="1:12" x14ac:dyDescent="0.35">
      <c r="A16116" s="1" t="s">
        <v>26970</v>
      </c>
      <c r="B16116" t="s">
        <v>26971</v>
      </c>
      <c r="C16116" t="s">
        <v>13</v>
      </c>
      <c r="D16116" t="s">
        <v>14</v>
      </c>
      <c r="E16116">
        <v>1</v>
      </c>
      <c r="F16116" s="2">
        <v>24.06</v>
      </c>
      <c r="G16116" s="3">
        <v>158</v>
      </c>
      <c r="H16116" s="3">
        <v>0.24059999999999998</v>
      </c>
      <c r="I16116" s="3">
        <v>1.1308199999999999</v>
      </c>
      <c r="J16116" s="3">
        <v>25.431419999999999</v>
      </c>
      <c r="K16116" s="4">
        <v>0.35</v>
      </c>
      <c r="L16116" s="73">
        <v>46.167808615384615</v>
      </c>
    </row>
    <row r="16117" spans="1:12" x14ac:dyDescent="0.35">
      <c r="A16117" s="1" t="s">
        <v>26972</v>
      </c>
      <c r="B16117" t="s">
        <v>26973</v>
      </c>
      <c r="C16117" t="s">
        <v>34</v>
      </c>
      <c r="D16117" t="s">
        <v>35</v>
      </c>
      <c r="E16117">
        <v>1</v>
      </c>
      <c r="F16117" s="2">
        <v>181.2</v>
      </c>
      <c r="G16117" s="3">
        <v>374</v>
      </c>
      <c r="H16117" s="3">
        <v>1.8119999999999998</v>
      </c>
      <c r="I16117" s="3">
        <v>8.5163999999999991</v>
      </c>
      <c r="J16117" s="3">
        <v>191.5284</v>
      </c>
      <c r="K16117" s="4">
        <v>0.34999999999999992</v>
      </c>
      <c r="L16117" s="73">
        <v>347.69771076923075</v>
      </c>
    </row>
    <row r="16118" spans="1:12" x14ac:dyDescent="0.35">
      <c r="A16118" s="1" t="s">
        <v>26974</v>
      </c>
      <c r="B16118" t="s">
        <v>26975</v>
      </c>
      <c r="C16118" t="s">
        <v>34</v>
      </c>
      <c r="D16118" t="s">
        <v>35</v>
      </c>
      <c r="E16118">
        <v>1</v>
      </c>
      <c r="F16118" s="2">
        <v>176.1</v>
      </c>
      <c r="G16118" s="3">
        <v>364</v>
      </c>
      <c r="H16118" s="3">
        <v>1.7609999999999999</v>
      </c>
      <c r="I16118" s="3">
        <v>8.2766999999999999</v>
      </c>
      <c r="J16118" s="3">
        <v>186.1377</v>
      </c>
      <c r="K16118" s="4">
        <v>0.35000000000000003</v>
      </c>
      <c r="L16118" s="73">
        <v>337.91151692307693</v>
      </c>
    </row>
    <row r="16119" spans="1:12" x14ac:dyDescent="0.35">
      <c r="A16119" s="1" t="s">
        <v>26976</v>
      </c>
      <c r="B16119" t="s">
        <v>26744</v>
      </c>
      <c r="C16119" t="s">
        <v>26</v>
      </c>
      <c r="D16119" t="s">
        <v>27</v>
      </c>
      <c r="E16119">
        <v>1</v>
      </c>
      <c r="F16119" s="2">
        <v>62.08</v>
      </c>
      <c r="G16119" s="3">
        <v>128</v>
      </c>
      <c r="H16119" s="3">
        <v>0.62080000000000002</v>
      </c>
      <c r="I16119" s="3">
        <v>2.9177599999999999</v>
      </c>
      <c r="J16119" s="3">
        <v>65.618560000000002</v>
      </c>
      <c r="K16119" s="4">
        <v>0.35000000000000003</v>
      </c>
      <c r="L16119" s="73">
        <v>119.12292430769232</v>
      </c>
    </row>
    <row r="16120" spans="1:12" x14ac:dyDescent="0.35">
      <c r="A16120" s="1" t="s">
        <v>26977</v>
      </c>
      <c r="B16120" t="s">
        <v>26978</v>
      </c>
      <c r="C16120" t="s">
        <v>34</v>
      </c>
      <c r="D16120" t="s">
        <v>35</v>
      </c>
      <c r="E16120">
        <v>1</v>
      </c>
      <c r="F16120" s="2">
        <v>36.35</v>
      </c>
      <c r="G16120" s="3">
        <v>75</v>
      </c>
      <c r="H16120" s="3">
        <v>0.36350000000000005</v>
      </c>
      <c r="I16120" s="3">
        <v>1.70845</v>
      </c>
      <c r="J16120" s="3">
        <v>38.421950000000002</v>
      </c>
      <c r="K16120" s="4">
        <v>0.35</v>
      </c>
      <c r="L16120" s="73">
        <v>69.750616923076933</v>
      </c>
    </row>
    <row r="16121" spans="1:12" x14ac:dyDescent="0.35">
      <c r="A16121" s="1" t="s">
        <v>26979</v>
      </c>
      <c r="B16121" t="s">
        <v>26980</v>
      </c>
      <c r="C16121" t="s">
        <v>34</v>
      </c>
      <c r="D16121" t="s">
        <v>35</v>
      </c>
      <c r="E16121">
        <v>1</v>
      </c>
      <c r="F16121" s="2">
        <v>265</v>
      </c>
      <c r="G16121" s="3">
        <v>439</v>
      </c>
      <c r="H16121" s="3">
        <v>2.65</v>
      </c>
      <c r="I16121" s="3">
        <v>12.455</v>
      </c>
      <c r="J16121" s="3">
        <v>280.10499999999996</v>
      </c>
      <c r="K16121" s="4">
        <v>0.35</v>
      </c>
      <c r="L16121" s="73">
        <v>508.49830769230761</v>
      </c>
    </row>
    <row r="16122" spans="1:12" x14ac:dyDescent="0.35">
      <c r="A16122" s="1" t="s">
        <v>26981</v>
      </c>
      <c r="B16122" t="s">
        <v>23660</v>
      </c>
      <c r="C16122" t="s">
        <v>363</v>
      </c>
      <c r="D16122" t="s">
        <v>364</v>
      </c>
      <c r="E16122">
        <v>1</v>
      </c>
      <c r="F16122" s="2">
        <v>549.45000000000005</v>
      </c>
      <c r="G16122" s="3">
        <v>1099</v>
      </c>
      <c r="H16122" s="3">
        <v>5.4945000000000004</v>
      </c>
      <c r="I16122" s="3">
        <v>25.824150000000003</v>
      </c>
      <c r="J16122" s="3">
        <v>580.76865000000009</v>
      </c>
      <c r="K16122" s="4">
        <v>0.34999999999999992</v>
      </c>
      <c r="L16122" s="73">
        <v>1054.3184723076924</v>
      </c>
    </row>
    <row r="16123" spans="1:12" x14ac:dyDescent="0.35">
      <c r="A16123" s="1" t="s">
        <v>26982</v>
      </c>
      <c r="B16123" t="s">
        <v>26983</v>
      </c>
      <c r="C16123" t="s">
        <v>363</v>
      </c>
      <c r="D16123" t="s">
        <v>364</v>
      </c>
      <c r="E16123">
        <v>1</v>
      </c>
      <c r="F16123" s="2">
        <v>54.44</v>
      </c>
      <c r="G16123" s="3">
        <v>109</v>
      </c>
      <c r="H16123" s="3">
        <v>0.5444</v>
      </c>
      <c r="I16123" s="3">
        <v>2.5586799999999998</v>
      </c>
      <c r="J16123" s="3">
        <v>57.543080000000003</v>
      </c>
      <c r="K16123" s="4">
        <v>0.34999999999999992</v>
      </c>
      <c r="L16123" s="73">
        <v>104.46282215384615</v>
      </c>
    </row>
    <row r="16124" spans="1:12" x14ac:dyDescent="0.35">
      <c r="A16124" s="1" t="s">
        <v>26984</v>
      </c>
      <c r="B16124" t="s">
        <v>25397</v>
      </c>
      <c r="C16124" t="s">
        <v>363</v>
      </c>
      <c r="D16124" t="s">
        <v>364</v>
      </c>
      <c r="E16124">
        <v>1</v>
      </c>
      <c r="F16124" s="2">
        <v>54.99</v>
      </c>
      <c r="G16124" s="3">
        <v>110</v>
      </c>
      <c r="H16124" s="3">
        <v>0.54990000000000006</v>
      </c>
      <c r="I16124" s="3">
        <v>2.58453</v>
      </c>
      <c r="J16124" s="3">
        <v>58.124430000000004</v>
      </c>
      <c r="K16124" s="4">
        <v>0.35</v>
      </c>
      <c r="L16124" s="73">
        <v>105.518196</v>
      </c>
    </row>
    <row r="16125" spans="1:12" x14ac:dyDescent="0.35">
      <c r="A16125" s="1" t="s">
        <v>26985</v>
      </c>
      <c r="B16125" t="s">
        <v>26986</v>
      </c>
      <c r="C16125" t="s">
        <v>363</v>
      </c>
      <c r="D16125" t="s">
        <v>364</v>
      </c>
      <c r="E16125">
        <v>1</v>
      </c>
      <c r="F16125" s="2">
        <v>0.01</v>
      </c>
      <c r="G16125" s="3">
        <v>121.76</v>
      </c>
      <c r="H16125" s="3">
        <v>1E-4</v>
      </c>
      <c r="I16125" s="3">
        <v>4.6999999999999999E-4</v>
      </c>
      <c r="J16125" s="3">
        <v>1.057E-2</v>
      </c>
      <c r="K16125" s="4">
        <v>0.34999999999999992</v>
      </c>
      <c r="L16125" s="73">
        <v>1.918861538461538E-2</v>
      </c>
    </row>
    <row r="16126" spans="1:12" x14ac:dyDescent="0.35">
      <c r="A16126" s="1" t="s">
        <v>26987</v>
      </c>
      <c r="B16126" t="s">
        <v>26988</v>
      </c>
      <c r="C16126" t="s">
        <v>363</v>
      </c>
      <c r="D16126" t="s">
        <v>364</v>
      </c>
      <c r="E16126">
        <v>1</v>
      </c>
      <c r="F16126" s="2">
        <v>615.45000000000005</v>
      </c>
      <c r="G16126" s="3">
        <v>1224</v>
      </c>
      <c r="H16126" s="3">
        <v>6.1545000000000005</v>
      </c>
      <c r="I16126" s="3">
        <v>28.926150000000003</v>
      </c>
      <c r="J16126" s="3">
        <v>650.53065000000004</v>
      </c>
      <c r="K16126" s="4">
        <v>0.35</v>
      </c>
      <c r="L16126" s="73">
        <v>1180.963333846154</v>
      </c>
    </row>
    <row r="16127" spans="1:12" x14ac:dyDescent="0.35">
      <c r="A16127" s="1" t="s">
        <v>26989</v>
      </c>
      <c r="B16127" t="s">
        <v>26990</v>
      </c>
      <c r="C16127" t="s">
        <v>21</v>
      </c>
      <c r="D16127" t="s">
        <v>22</v>
      </c>
      <c r="E16127">
        <v>1</v>
      </c>
      <c r="F16127" s="2">
        <v>18.45</v>
      </c>
      <c r="G16127" s="3">
        <v>39</v>
      </c>
      <c r="H16127" s="3">
        <v>0.1845</v>
      </c>
      <c r="I16127" s="3">
        <v>0.86714999999999998</v>
      </c>
      <c r="J16127" s="3">
        <v>19.501649999999998</v>
      </c>
      <c r="K16127" s="4">
        <v>0.35</v>
      </c>
      <c r="L16127" s="73">
        <v>35.40299538461538</v>
      </c>
    </row>
    <row r="16128" spans="1:12" x14ac:dyDescent="0.35">
      <c r="A16128" s="1" t="s">
        <v>26991</v>
      </c>
      <c r="B16128" t="s">
        <v>26992</v>
      </c>
      <c r="C16128" t="s">
        <v>21</v>
      </c>
      <c r="D16128" t="s">
        <v>22</v>
      </c>
      <c r="E16128">
        <v>1</v>
      </c>
      <c r="F16128" s="2">
        <v>305</v>
      </c>
      <c r="G16128" s="3">
        <v>836</v>
      </c>
      <c r="H16128" s="3">
        <v>3.0500000000000003</v>
      </c>
      <c r="I16128" s="3">
        <v>14.335000000000001</v>
      </c>
      <c r="J16128" s="3">
        <v>322.38499999999999</v>
      </c>
      <c r="K16128" s="4">
        <v>0.35000000000000003</v>
      </c>
      <c r="L16128" s="73">
        <v>585.25276923076922</v>
      </c>
    </row>
    <row r="16129" spans="1:12" x14ac:dyDescent="0.35">
      <c r="A16129" s="1">
        <v>660421</v>
      </c>
      <c r="B16129" t="s">
        <v>26993</v>
      </c>
      <c r="C16129" t="s">
        <v>17</v>
      </c>
      <c r="D16129" t="s">
        <v>18</v>
      </c>
      <c r="E16129">
        <v>1</v>
      </c>
      <c r="F16129" s="2">
        <v>6.36</v>
      </c>
      <c r="G16129" s="3">
        <v>14</v>
      </c>
      <c r="H16129" s="3">
        <v>6.3600000000000004E-2</v>
      </c>
      <c r="I16129" s="3">
        <v>0.29892000000000002</v>
      </c>
      <c r="J16129" s="3">
        <v>6.7225200000000003</v>
      </c>
      <c r="K16129" s="4">
        <v>0.35000000000000003</v>
      </c>
      <c r="L16129" s="73">
        <v>12.203959384615386</v>
      </c>
    </row>
    <row r="16130" spans="1:12" x14ac:dyDescent="0.35">
      <c r="A16130" s="1" t="s">
        <v>26994</v>
      </c>
      <c r="B16130" t="s">
        <v>26995</v>
      </c>
      <c r="C16130" t="s">
        <v>17</v>
      </c>
      <c r="D16130" t="s">
        <v>18</v>
      </c>
      <c r="E16130">
        <v>1</v>
      </c>
      <c r="F16130" s="2">
        <v>63.54</v>
      </c>
      <c r="G16130" s="3">
        <v>132</v>
      </c>
      <c r="H16130" s="3">
        <v>0.63539999999999996</v>
      </c>
      <c r="I16130" s="3">
        <v>2.98638</v>
      </c>
      <c r="J16130" s="3">
        <v>67.161779999999993</v>
      </c>
      <c r="K16130" s="4">
        <v>0.35</v>
      </c>
      <c r="L16130" s="73">
        <v>121.92446215384614</v>
      </c>
    </row>
    <row r="16131" spans="1:12" x14ac:dyDescent="0.35">
      <c r="A16131" s="1" t="s">
        <v>26996</v>
      </c>
      <c r="B16131" t="s">
        <v>26997</v>
      </c>
      <c r="C16131" t="s">
        <v>13</v>
      </c>
      <c r="D16131" t="s">
        <v>14</v>
      </c>
      <c r="E16131">
        <v>1</v>
      </c>
      <c r="F16131" s="2">
        <v>223</v>
      </c>
      <c r="G16131" s="3">
        <v>460</v>
      </c>
      <c r="H16131" s="3">
        <v>2.23</v>
      </c>
      <c r="I16131" s="3">
        <v>10.481</v>
      </c>
      <c r="J16131" s="3">
        <v>235.71099999999998</v>
      </c>
      <c r="K16131" s="4">
        <v>0.35000000000000003</v>
      </c>
      <c r="L16131" s="73">
        <v>427.90612307692305</v>
      </c>
    </row>
    <row r="16132" spans="1:12" x14ac:dyDescent="0.35">
      <c r="A16132" s="1" t="s">
        <v>26998</v>
      </c>
      <c r="B16132" t="s">
        <v>26999</v>
      </c>
      <c r="C16132" t="s">
        <v>13</v>
      </c>
      <c r="D16132" t="s">
        <v>14</v>
      </c>
      <c r="E16132">
        <v>1</v>
      </c>
      <c r="F16132" s="2">
        <v>9554</v>
      </c>
      <c r="G16132" s="3">
        <v>19699</v>
      </c>
      <c r="H16132" s="3">
        <v>95.54</v>
      </c>
      <c r="I16132" s="3">
        <v>449.03800000000001</v>
      </c>
      <c r="J16132" s="3">
        <v>10098.578000000001</v>
      </c>
      <c r="K16132" s="4">
        <v>0.35000000000000003</v>
      </c>
      <c r="L16132" s="73">
        <v>18332.803138461542</v>
      </c>
    </row>
    <row r="16133" spans="1:12" x14ac:dyDescent="0.35">
      <c r="A16133" s="1" t="s">
        <v>27000</v>
      </c>
      <c r="B16133" t="s">
        <v>27001</v>
      </c>
      <c r="C16133" t="s">
        <v>34</v>
      </c>
      <c r="D16133" t="s">
        <v>35</v>
      </c>
      <c r="E16133">
        <v>1</v>
      </c>
      <c r="F16133" s="2">
        <v>150</v>
      </c>
      <c r="G16133" s="3">
        <v>310</v>
      </c>
      <c r="H16133" s="3">
        <v>1.5</v>
      </c>
      <c r="I16133" s="3">
        <v>7.05</v>
      </c>
      <c r="J16133" s="3">
        <v>158.55000000000001</v>
      </c>
      <c r="K16133" s="4">
        <v>0.35</v>
      </c>
      <c r="L16133" s="73">
        <v>287.82923076923078</v>
      </c>
    </row>
    <row r="16134" spans="1:12" x14ac:dyDescent="0.35">
      <c r="A16134" s="1" t="s">
        <v>27002</v>
      </c>
      <c r="B16134" t="s">
        <v>27003</v>
      </c>
      <c r="C16134" t="s">
        <v>26</v>
      </c>
      <c r="D16134" t="s">
        <v>27</v>
      </c>
      <c r="E16134">
        <v>1</v>
      </c>
      <c r="F16134" s="2">
        <v>54.32</v>
      </c>
      <c r="G16134" s="3">
        <v>112</v>
      </c>
      <c r="H16134" s="3">
        <v>0.54320000000000002</v>
      </c>
      <c r="I16134" s="3">
        <v>2.5530400000000002</v>
      </c>
      <c r="J16134" s="3">
        <v>57.416240000000002</v>
      </c>
      <c r="K16134" s="4">
        <v>0.34999999999999992</v>
      </c>
      <c r="L16134" s="73">
        <v>104.23255876923076</v>
      </c>
    </row>
    <row r="16135" spans="1:12" x14ac:dyDescent="0.35">
      <c r="A16135" s="1" t="s">
        <v>27004</v>
      </c>
      <c r="B16135" t="s">
        <v>27005</v>
      </c>
      <c r="C16135" t="s">
        <v>13</v>
      </c>
      <c r="D16135" t="s">
        <v>14</v>
      </c>
      <c r="E16135">
        <v>1</v>
      </c>
      <c r="F16135" s="2">
        <v>24.06</v>
      </c>
      <c r="G16135" s="3">
        <v>61</v>
      </c>
      <c r="H16135" s="3">
        <v>0.24059999999999998</v>
      </c>
      <c r="I16135" s="3">
        <v>1.1308199999999999</v>
      </c>
      <c r="J16135" s="3">
        <v>25.431419999999999</v>
      </c>
      <c r="K16135" s="4">
        <v>0.35</v>
      </c>
      <c r="L16135" s="73">
        <v>46.167808615384615</v>
      </c>
    </row>
    <row r="16136" spans="1:12" x14ac:dyDescent="0.35">
      <c r="A16136" s="1" t="s">
        <v>27006</v>
      </c>
      <c r="B16136" t="s">
        <v>27007</v>
      </c>
      <c r="C16136" t="s">
        <v>34</v>
      </c>
      <c r="D16136" t="s">
        <v>35</v>
      </c>
      <c r="E16136">
        <v>1</v>
      </c>
      <c r="F16136" s="2">
        <v>161.03</v>
      </c>
      <c r="G16136" s="3">
        <v>333</v>
      </c>
      <c r="H16136" s="3">
        <v>1.6103000000000001</v>
      </c>
      <c r="I16136" s="3">
        <v>7.5684100000000001</v>
      </c>
      <c r="J16136" s="3">
        <v>170.20871</v>
      </c>
      <c r="K16136" s="4">
        <v>0.35000000000000003</v>
      </c>
      <c r="L16136" s="73">
        <v>308.99427353846153</v>
      </c>
    </row>
    <row r="16137" spans="1:12" x14ac:dyDescent="0.35">
      <c r="A16137" s="1" t="s">
        <v>27008</v>
      </c>
      <c r="B16137" t="s">
        <v>27009</v>
      </c>
      <c r="C16137" t="s">
        <v>21</v>
      </c>
      <c r="D16137" t="s">
        <v>22</v>
      </c>
      <c r="E16137">
        <v>1</v>
      </c>
      <c r="F16137" s="2">
        <v>60.77</v>
      </c>
      <c r="G16137" s="3">
        <v>126</v>
      </c>
      <c r="H16137" s="3">
        <v>0.60770000000000002</v>
      </c>
      <c r="I16137" s="3">
        <v>2.8561900000000002</v>
      </c>
      <c r="J16137" s="3">
        <v>64.233890000000002</v>
      </c>
      <c r="K16137" s="4">
        <v>0.35000000000000003</v>
      </c>
      <c r="L16137" s="73">
        <v>116.6092156923077</v>
      </c>
    </row>
    <row r="16138" spans="1:12" x14ac:dyDescent="0.35">
      <c r="A16138" s="1" t="s">
        <v>27010</v>
      </c>
      <c r="B16138" t="s">
        <v>27011</v>
      </c>
      <c r="C16138" t="s">
        <v>21</v>
      </c>
      <c r="D16138" t="s">
        <v>22</v>
      </c>
      <c r="E16138">
        <v>1</v>
      </c>
      <c r="F16138" s="2">
        <v>20.82</v>
      </c>
      <c r="G16138" s="3">
        <v>40</v>
      </c>
      <c r="H16138" s="3">
        <v>0.2082</v>
      </c>
      <c r="I16138" s="3">
        <v>0.97853999999999997</v>
      </c>
      <c r="J16138" s="3">
        <v>22.006740000000001</v>
      </c>
      <c r="K16138" s="4">
        <v>0.34999999999999992</v>
      </c>
      <c r="L16138" s="73">
        <v>39.950697230769229</v>
      </c>
    </row>
    <row r="16139" spans="1:12" x14ac:dyDescent="0.35">
      <c r="A16139" s="1" t="s">
        <v>27012</v>
      </c>
      <c r="B16139" t="s">
        <v>14365</v>
      </c>
      <c r="C16139" t="s">
        <v>21</v>
      </c>
      <c r="D16139" t="s">
        <v>22</v>
      </c>
      <c r="E16139">
        <v>1</v>
      </c>
      <c r="F16139" s="2">
        <v>135.72</v>
      </c>
      <c r="G16139" s="3">
        <v>280</v>
      </c>
      <c r="H16139" s="3">
        <v>1.3572</v>
      </c>
      <c r="I16139" s="3">
        <v>6.3788400000000003</v>
      </c>
      <c r="J16139" s="3">
        <v>143.45604</v>
      </c>
      <c r="K16139" s="4">
        <v>0.34999999999999992</v>
      </c>
      <c r="L16139" s="73">
        <v>260.427888</v>
      </c>
    </row>
    <row r="16140" spans="1:12" x14ac:dyDescent="0.35">
      <c r="A16140" s="1">
        <v>423060</v>
      </c>
      <c r="B16140" t="s">
        <v>27013</v>
      </c>
      <c r="C16140" t="s">
        <v>17</v>
      </c>
      <c r="D16140" t="s">
        <v>18</v>
      </c>
      <c r="E16140">
        <v>1</v>
      </c>
      <c r="F16140" s="2">
        <v>222.35</v>
      </c>
      <c r="G16140" s="3">
        <v>459</v>
      </c>
      <c r="H16140" s="3">
        <v>2.2235</v>
      </c>
      <c r="I16140" s="3">
        <v>10.45045</v>
      </c>
      <c r="J16140" s="3">
        <v>235.02394999999999</v>
      </c>
      <c r="K16140" s="4">
        <v>0.35</v>
      </c>
      <c r="L16140" s="73">
        <v>426.65886307692301</v>
      </c>
    </row>
    <row r="16141" spans="1:12" x14ac:dyDescent="0.35">
      <c r="A16141" s="1" t="s">
        <v>27014</v>
      </c>
      <c r="B16141" t="s">
        <v>27015</v>
      </c>
      <c r="C16141" t="s">
        <v>34</v>
      </c>
      <c r="D16141" t="s">
        <v>35</v>
      </c>
      <c r="E16141">
        <v>1</v>
      </c>
      <c r="F16141" s="2">
        <v>55.9</v>
      </c>
      <c r="G16141" s="3">
        <v>116</v>
      </c>
      <c r="H16141" s="3">
        <v>0.55900000000000005</v>
      </c>
      <c r="I16141" s="3">
        <v>2.6273</v>
      </c>
      <c r="J16141" s="3">
        <v>59.086299999999994</v>
      </c>
      <c r="K16141" s="4">
        <v>0.35</v>
      </c>
      <c r="L16141" s="73">
        <v>107.26435999999998</v>
      </c>
    </row>
    <row r="16142" spans="1:12" x14ac:dyDescent="0.35">
      <c r="A16142" s="1">
        <v>1002602101</v>
      </c>
      <c r="B16142" t="s">
        <v>27016</v>
      </c>
      <c r="C16142" t="s">
        <v>13</v>
      </c>
      <c r="D16142" t="s">
        <v>14</v>
      </c>
      <c r="E16142">
        <v>1</v>
      </c>
      <c r="F16142" s="2">
        <v>3118.5</v>
      </c>
      <c r="G16142" s="3">
        <v>6430</v>
      </c>
      <c r="H16142" s="3">
        <v>31.185000000000002</v>
      </c>
      <c r="I16142" s="3">
        <v>146.56950000000001</v>
      </c>
      <c r="J16142" s="3">
        <v>3296.2545</v>
      </c>
      <c r="K16142" s="4">
        <v>0.35</v>
      </c>
      <c r="L16142" s="73">
        <v>5983.9697076923076</v>
      </c>
    </row>
    <row r="16143" spans="1:12" x14ac:dyDescent="0.35">
      <c r="A16143" s="1" t="s">
        <v>27017</v>
      </c>
      <c r="B16143" t="s">
        <v>26761</v>
      </c>
      <c r="C16143" t="s">
        <v>26</v>
      </c>
      <c r="D16143" t="s">
        <v>27</v>
      </c>
      <c r="E16143">
        <v>1</v>
      </c>
      <c r="F16143" s="2">
        <v>50.99</v>
      </c>
      <c r="G16143" s="3">
        <v>106</v>
      </c>
      <c r="H16143" s="3">
        <v>0.50990000000000002</v>
      </c>
      <c r="I16143" s="3">
        <v>2.3965300000000003</v>
      </c>
      <c r="J16143" s="3">
        <v>53.896430000000002</v>
      </c>
      <c r="K16143" s="4">
        <v>0.34999999999999992</v>
      </c>
      <c r="L16143" s="73">
        <v>97.842749846153836</v>
      </c>
    </row>
    <row r="16144" spans="1:12" x14ac:dyDescent="0.35">
      <c r="A16144" s="1" t="s">
        <v>27018</v>
      </c>
      <c r="B16144" t="s">
        <v>27019</v>
      </c>
      <c r="C16144" t="s">
        <v>34</v>
      </c>
      <c r="D16144" t="s">
        <v>35</v>
      </c>
      <c r="E16144">
        <v>1</v>
      </c>
      <c r="F16144" s="2">
        <v>4.45</v>
      </c>
      <c r="G16144" s="3">
        <v>10</v>
      </c>
      <c r="H16144" s="3">
        <v>4.4500000000000005E-2</v>
      </c>
      <c r="I16144" s="3">
        <v>0.20915</v>
      </c>
      <c r="J16144" s="3">
        <v>4.7036500000000006</v>
      </c>
      <c r="K16144" s="4">
        <v>0.35000000000000003</v>
      </c>
      <c r="L16144" s="73">
        <v>8.5389338461538475</v>
      </c>
    </row>
    <row r="16145" spans="1:12" x14ac:dyDescent="0.35">
      <c r="A16145" s="1" t="s">
        <v>27020</v>
      </c>
      <c r="B16145" t="s">
        <v>27021</v>
      </c>
      <c r="C16145" t="s">
        <v>17</v>
      </c>
      <c r="D16145" t="s">
        <v>18</v>
      </c>
      <c r="E16145">
        <v>1</v>
      </c>
      <c r="F16145" s="2">
        <v>282.87</v>
      </c>
      <c r="G16145" s="3">
        <v>288.95999999999998</v>
      </c>
      <c r="H16145" s="3">
        <v>2.8287</v>
      </c>
      <c r="I16145" s="3">
        <v>13.294890000000001</v>
      </c>
      <c r="J16145" s="3">
        <v>298.99359000000004</v>
      </c>
      <c r="K16145" s="4">
        <v>0.35</v>
      </c>
      <c r="L16145" s="73">
        <v>542.78836338461542</v>
      </c>
    </row>
    <row r="16146" spans="1:12" x14ac:dyDescent="0.35">
      <c r="A16146" s="1" t="s">
        <v>27022</v>
      </c>
      <c r="B16146" t="s">
        <v>27023</v>
      </c>
      <c r="C16146" t="s">
        <v>34</v>
      </c>
      <c r="D16146" t="s">
        <v>35</v>
      </c>
      <c r="E16146">
        <v>1</v>
      </c>
      <c r="F16146" s="2">
        <v>15.78</v>
      </c>
      <c r="G16146" s="3">
        <v>33</v>
      </c>
      <c r="H16146" s="3">
        <v>0.1578</v>
      </c>
      <c r="I16146" s="3">
        <v>0.74165999999999999</v>
      </c>
      <c r="J16146" s="3">
        <v>16.679459999999999</v>
      </c>
      <c r="K16146" s="4">
        <v>0.35</v>
      </c>
      <c r="L16146" s="73">
        <v>30.279635076923071</v>
      </c>
    </row>
    <row r="16147" spans="1:12" x14ac:dyDescent="0.35">
      <c r="A16147" s="1" t="s">
        <v>27024</v>
      </c>
      <c r="B16147" t="s">
        <v>27025</v>
      </c>
      <c r="C16147" t="s">
        <v>17</v>
      </c>
      <c r="D16147" t="s">
        <v>18</v>
      </c>
      <c r="E16147">
        <v>1</v>
      </c>
      <c r="F16147" s="2">
        <v>96</v>
      </c>
      <c r="G16147" s="3">
        <v>126</v>
      </c>
      <c r="H16147" s="3">
        <v>0.96</v>
      </c>
      <c r="I16147" s="3">
        <v>4.5120000000000005</v>
      </c>
      <c r="J16147" s="3">
        <v>101.47199999999999</v>
      </c>
      <c r="K16147" s="4">
        <v>0.35</v>
      </c>
      <c r="L16147" s="73">
        <v>184.21070769230769</v>
      </c>
    </row>
    <row r="16148" spans="1:12" x14ac:dyDescent="0.35">
      <c r="A16148" s="1" t="s">
        <v>27026</v>
      </c>
      <c r="B16148" t="s">
        <v>27027</v>
      </c>
      <c r="C16148" t="s">
        <v>34</v>
      </c>
      <c r="D16148" t="s">
        <v>35</v>
      </c>
      <c r="E16148">
        <v>1</v>
      </c>
      <c r="F16148" s="2">
        <v>5.5</v>
      </c>
      <c r="G16148" s="3">
        <v>12</v>
      </c>
      <c r="H16148" s="3">
        <v>5.5E-2</v>
      </c>
      <c r="I16148" s="3">
        <v>0.25850000000000001</v>
      </c>
      <c r="J16148" s="3">
        <v>5.8134999999999994</v>
      </c>
      <c r="K16148" s="4">
        <v>0.35</v>
      </c>
      <c r="L16148" s="73">
        <v>10.55373846153846</v>
      </c>
    </row>
    <row r="16149" spans="1:12" x14ac:dyDescent="0.35">
      <c r="A16149" s="1" t="s">
        <v>27028</v>
      </c>
      <c r="B16149" t="s">
        <v>27029</v>
      </c>
      <c r="C16149" t="s">
        <v>34</v>
      </c>
      <c r="D16149" t="s">
        <v>35</v>
      </c>
      <c r="E16149">
        <v>1</v>
      </c>
      <c r="F16149" s="2">
        <v>6.7</v>
      </c>
      <c r="G16149" s="3">
        <v>14</v>
      </c>
      <c r="H16149" s="3">
        <v>6.7000000000000004E-2</v>
      </c>
      <c r="I16149" s="3">
        <v>0.31490000000000001</v>
      </c>
      <c r="J16149" s="3">
        <v>7.0819000000000001</v>
      </c>
      <c r="K16149" s="4">
        <v>0.35000000000000003</v>
      </c>
      <c r="L16149" s="73">
        <v>12.856372307692308</v>
      </c>
    </row>
    <row r="16150" spans="1:12" x14ac:dyDescent="0.35">
      <c r="A16150" s="1" t="s">
        <v>27030</v>
      </c>
      <c r="B16150" t="s">
        <v>27031</v>
      </c>
      <c r="C16150" t="s">
        <v>17</v>
      </c>
      <c r="D16150" t="s">
        <v>18</v>
      </c>
      <c r="E16150">
        <v>1</v>
      </c>
      <c r="F16150" s="2">
        <v>0.88</v>
      </c>
      <c r="G16150" s="3">
        <v>7</v>
      </c>
      <c r="H16150" s="3">
        <v>8.8000000000000005E-3</v>
      </c>
      <c r="I16150" s="3">
        <v>4.1360000000000001E-2</v>
      </c>
      <c r="J16150" s="3">
        <v>0.93015999999999999</v>
      </c>
      <c r="K16150" s="4">
        <v>0.35</v>
      </c>
      <c r="L16150" s="73">
        <v>1.6885981538461539</v>
      </c>
    </row>
    <row r="16151" spans="1:12" x14ac:dyDescent="0.35">
      <c r="A16151" s="1" t="s">
        <v>27032</v>
      </c>
      <c r="B16151" t="s">
        <v>27033</v>
      </c>
      <c r="C16151" t="s">
        <v>17</v>
      </c>
      <c r="D16151" t="s">
        <v>18</v>
      </c>
      <c r="E16151">
        <v>1</v>
      </c>
      <c r="F16151" s="2">
        <v>351.51</v>
      </c>
      <c r="G16151" s="3">
        <v>398.72</v>
      </c>
      <c r="H16151" s="3">
        <v>3.5150999999999999</v>
      </c>
      <c r="I16151" s="3">
        <v>16.520969999999998</v>
      </c>
      <c r="J16151" s="3">
        <v>371.54606999999999</v>
      </c>
      <c r="K16151" s="4">
        <v>0.35</v>
      </c>
      <c r="L16151" s="73">
        <v>674.49901938461528</v>
      </c>
    </row>
    <row r="16152" spans="1:12" x14ac:dyDescent="0.35">
      <c r="A16152" s="1" t="s">
        <v>27034</v>
      </c>
      <c r="B16152" t="s">
        <v>27035</v>
      </c>
      <c r="C16152" t="s">
        <v>13</v>
      </c>
      <c r="D16152" t="s">
        <v>14</v>
      </c>
      <c r="E16152">
        <v>1</v>
      </c>
      <c r="F16152" s="2">
        <v>98.6</v>
      </c>
      <c r="G16152" s="3">
        <v>204</v>
      </c>
      <c r="H16152" s="3">
        <v>0.98599999999999999</v>
      </c>
      <c r="I16152" s="3">
        <v>4.6341999999999999</v>
      </c>
      <c r="J16152" s="3">
        <v>104.22020000000001</v>
      </c>
      <c r="K16152" s="4">
        <v>0.35</v>
      </c>
      <c r="L16152" s="73">
        <v>189.19974769230768</v>
      </c>
    </row>
    <row r="16153" spans="1:12" x14ac:dyDescent="0.35">
      <c r="A16153" s="1" t="s">
        <v>27036</v>
      </c>
      <c r="B16153" t="s">
        <v>27037</v>
      </c>
      <c r="C16153" t="s">
        <v>17</v>
      </c>
      <c r="D16153" t="s">
        <v>18</v>
      </c>
      <c r="E16153">
        <v>1</v>
      </c>
      <c r="F16153" s="2">
        <v>759</v>
      </c>
      <c r="G16153" s="3">
        <v>1232.9692</v>
      </c>
      <c r="H16153" s="3">
        <v>7.59</v>
      </c>
      <c r="I16153" s="3">
        <v>35.673000000000002</v>
      </c>
      <c r="J16153" s="3">
        <v>802.26300000000003</v>
      </c>
      <c r="K16153" s="4">
        <v>0.35</v>
      </c>
      <c r="L16153" s="73">
        <v>1456.4159076923077</v>
      </c>
    </row>
    <row r="16154" spans="1:12" x14ac:dyDescent="0.35">
      <c r="A16154" s="1" t="s">
        <v>27038</v>
      </c>
      <c r="B16154" t="s">
        <v>27039</v>
      </c>
      <c r="C16154" t="s">
        <v>17</v>
      </c>
      <c r="D16154" t="s">
        <v>18</v>
      </c>
      <c r="E16154">
        <v>1</v>
      </c>
      <c r="F16154" s="2">
        <v>1482.6</v>
      </c>
      <c r="G16154" s="3">
        <v>1887</v>
      </c>
      <c r="H16154" s="3">
        <v>14.825999999999999</v>
      </c>
      <c r="I16154" s="3">
        <v>69.682199999999995</v>
      </c>
      <c r="J16154" s="3">
        <v>1567.1081999999999</v>
      </c>
      <c r="K16154" s="4">
        <v>0.35</v>
      </c>
      <c r="L16154" s="73">
        <v>2844.9041169230768</v>
      </c>
    </row>
    <row r="16155" spans="1:12" x14ac:dyDescent="0.35">
      <c r="A16155" s="1" t="s">
        <v>27040</v>
      </c>
      <c r="B16155" t="s">
        <v>27041</v>
      </c>
      <c r="C16155" t="s">
        <v>13</v>
      </c>
      <c r="D16155" t="s">
        <v>14</v>
      </c>
      <c r="E16155">
        <v>1</v>
      </c>
      <c r="F16155" s="2">
        <v>53.55</v>
      </c>
      <c r="G16155" s="3">
        <v>111</v>
      </c>
      <c r="H16155" s="3">
        <v>0.53549999999999998</v>
      </c>
      <c r="I16155" s="3">
        <v>2.5168499999999998</v>
      </c>
      <c r="J16155" s="3">
        <v>56.602349999999994</v>
      </c>
      <c r="K16155" s="4">
        <v>0.35</v>
      </c>
      <c r="L16155" s="73">
        <v>102.75503538461537</v>
      </c>
    </row>
    <row r="16156" spans="1:12" x14ac:dyDescent="0.35">
      <c r="A16156" s="1" t="s">
        <v>27042</v>
      </c>
      <c r="B16156" t="s">
        <v>27043</v>
      </c>
      <c r="C16156" t="s">
        <v>34</v>
      </c>
      <c r="D16156" t="s">
        <v>35</v>
      </c>
      <c r="E16156">
        <v>1</v>
      </c>
      <c r="F16156" s="2">
        <v>16.64</v>
      </c>
      <c r="G16156" s="3">
        <v>35</v>
      </c>
      <c r="H16156" s="3">
        <v>0.16640000000000002</v>
      </c>
      <c r="I16156" s="3">
        <v>0.78208</v>
      </c>
      <c r="J16156" s="3">
        <v>17.588480000000001</v>
      </c>
      <c r="K16156" s="4">
        <v>0.35</v>
      </c>
      <c r="L16156" s="73">
        <v>31.929856000000001</v>
      </c>
    </row>
    <row r="16157" spans="1:12" x14ac:dyDescent="0.35">
      <c r="A16157" s="1" t="s">
        <v>27044</v>
      </c>
      <c r="B16157" t="s">
        <v>27045</v>
      </c>
      <c r="C16157" t="s">
        <v>34</v>
      </c>
      <c r="D16157" t="s">
        <v>35</v>
      </c>
      <c r="E16157">
        <v>1</v>
      </c>
      <c r="F16157" s="2">
        <v>61.55</v>
      </c>
      <c r="G16157" s="3">
        <v>127</v>
      </c>
      <c r="H16157" s="3">
        <v>0.61549999999999994</v>
      </c>
      <c r="I16157" s="3">
        <v>2.8928499999999997</v>
      </c>
      <c r="J16157" s="3">
        <v>65.05834999999999</v>
      </c>
      <c r="K16157" s="4">
        <v>0.34999999999999992</v>
      </c>
      <c r="L16157" s="73">
        <v>118.10592769230766</v>
      </c>
    </row>
    <row r="16158" spans="1:12" x14ac:dyDescent="0.35">
      <c r="A16158" s="1" t="s">
        <v>27046</v>
      </c>
      <c r="B16158" t="s">
        <v>27047</v>
      </c>
      <c r="C16158" t="s">
        <v>34</v>
      </c>
      <c r="D16158" t="s">
        <v>35</v>
      </c>
      <c r="E16158">
        <v>1</v>
      </c>
      <c r="F16158" s="2">
        <v>24.82</v>
      </c>
      <c r="G16158" s="3">
        <v>52</v>
      </c>
      <c r="H16158" s="3">
        <v>0.2482</v>
      </c>
      <c r="I16158" s="3">
        <v>1.1665399999999999</v>
      </c>
      <c r="J16158" s="3">
        <v>26.234740000000002</v>
      </c>
      <c r="K16158" s="4">
        <v>0.35000000000000003</v>
      </c>
      <c r="L16158" s="73">
        <v>47.626143384615389</v>
      </c>
    </row>
    <row r="16159" spans="1:12" x14ac:dyDescent="0.35">
      <c r="A16159" s="1" t="s">
        <v>27048</v>
      </c>
      <c r="B16159" t="s">
        <v>27049</v>
      </c>
      <c r="C16159" t="s">
        <v>17</v>
      </c>
      <c r="D16159" t="s">
        <v>18</v>
      </c>
      <c r="E16159">
        <v>1</v>
      </c>
      <c r="F16159" s="2">
        <v>183.46</v>
      </c>
      <c r="G16159" s="3">
        <v>240.8</v>
      </c>
      <c r="H16159" s="3">
        <v>1.8346</v>
      </c>
      <c r="I16159" s="3">
        <v>8.6226199999999995</v>
      </c>
      <c r="J16159" s="3">
        <v>193.91722000000001</v>
      </c>
      <c r="K16159" s="4">
        <v>0.35</v>
      </c>
      <c r="L16159" s="73">
        <v>352.03433784615385</v>
      </c>
    </row>
    <row r="16160" spans="1:12" x14ac:dyDescent="0.35">
      <c r="A16160" s="1" t="s">
        <v>27050</v>
      </c>
      <c r="B16160" t="s">
        <v>27051</v>
      </c>
      <c r="C16160" t="s">
        <v>13</v>
      </c>
      <c r="D16160" t="s">
        <v>14</v>
      </c>
      <c r="E16160">
        <v>1</v>
      </c>
      <c r="F16160" s="2">
        <v>24.65</v>
      </c>
      <c r="G16160" s="3">
        <v>51</v>
      </c>
      <c r="H16160" s="3">
        <v>0.2465</v>
      </c>
      <c r="I16160" s="3">
        <v>1.15855</v>
      </c>
      <c r="J16160" s="3">
        <v>26.055050000000001</v>
      </c>
      <c r="K16160" s="4">
        <v>0.35</v>
      </c>
      <c r="L16160" s="73">
        <v>47.29993692307692</v>
      </c>
    </row>
    <row r="16161" spans="1:12" x14ac:dyDescent="0.35">
      <c r="A16161" s="1" t="s">
        <v>27052</v>
      </c>
      <c r="B16161" t="s">
        <v>27053</v>
      </c>
      <c r="C16161" t="s">
        <v>34</v>
      </c>
      <c r="D16161" t="s">
        <v>35</v>
      </c>
      <c r="E16161">
        <v>1</v>
      </c>
      <c r="F16161" s="2">
        <v>6.1</v>
      </c>
      <c r="G16161" s="3">
        <v>13</v>
      </c>
      <c r="H16161" s="3">
        <v>6.0999999999999999E-2</v>
      </c>
      <c r="I16161" s="3">
        <v>0.28670000000000001</v>
      </c>
      <c r="J16161" s="3">
        <v>6.4476999999999993</v>
      </c>
      <c r="K16161" s="4">
        <v>0.35</v>
      </c>
      <c r="L16161" s="73">
        <v>11.705055384615383</v>
      </c>
    </row>
    <row r="16162" spans="1:12" x14ac:dyDescent="0.35">
      <c r="A16162" s="1" t="s">
        <v>27054</v>
      </c>
      <c r="B16162" t="s">
        <v>27055</v>
      </c>
      <c r="C16162" t="s">
        <v>17</v>
      </c>
      <c r="D16162" t="s">
        <v>18</v>
      </c>
      <c r="E16162">
        <v>1</v>
      </c>
      <c r="F16162" s="2">
        <v>38.4</v>
      </c>
      <c r="G16162" s="3">
        <v>50.4</v>
      </c>
      <c r="H16162" s="3">
        <v>0.38400000000000001</v>
      </c>
      <c r="I16162" s="3">
        <v>1.8048</v>
      </c>
      <c r="J16162" s="3">
        <v>40.588799999999999</v>
      </c>
      <c r="K16162" s="4">
        <v>0.35</v>
      </c>
      <c r="L16162" s="73">
        <v>73.684283076923066</v>
      </c>
    </row>
    <row r="16163" spans="1:12" x14ac:dyDescent="0.35">
      <c r="A16163" s="1" t="s">
        <v>27056</v>
      </c>
      <c r="B16163" t="s">
        <v>27057</v>
      </c>
      <c r="C16163" t="s">
        <v>34</v>
      </c>
      <c r="D16163" t="s">
        <v>35</v>
      </c>
      <c r="E16163">
        <v>1</v>
      </c>
      <c r="F16163" s="2">
        <v>0.6</v>
      </c>
      <c r="G16163" s="3">
        <v>2</v>
      </c>
      <c r="H16163" s="3">
        <v>6.0000000000000001E-3</v>
      </c>
      <c r="I16163" s="3">
        <v>2.8199999999999999E-2</v>
      </c>
      <c r="J16163" s="3">
        <v>0.63419999999999999</v>
      </c>
      <c r="K16163" s="4">
        <v>0.35</v>
      </c>
      <c r="L16163" s="73">
        <v>1.1513169230769229</v>
      </c>
    </row>
    <row r="16164" spans="1:12" x14ac:dyDescent="0.35">
      <c r="A16164" s="1" t="s">
        <v>27058</v>
      </c>
      <c r="B16164" t="s">
        <v>27059</v>
      </c>
      <c r="C16164" t="s">
        <v>13</v>
      </c>
      <c r="D16164" t="s">
        <v>14</v>
      </c>
      <c r="E16164">
        <v>1</v>
      </c>
      <c r="F16164" s="2">
        <v>251.6</v>
      </c>
      <c r="G16164" s="3">
        <v>519</v>
      </c>
      <c r="H16164" s="3">
        <v>2.516</v>
      </c>
      <c r="I16164" s="3">
        <v>11.825200000000001</v>
      </c>
      <c r="J16164" s="3">
        <v>265.94119999999998</v>
      </c>
      <c r="K16164" s="4">
        <v>0.35</v>
      </c>
      <c r="L16164" s="73">
        <v>482.78556307692304</v>
      </c>
    </row>
    <row r="16165" spans="1:12" x14ac:dyDescent="0.35">
      <c r="A16165" s="1" t="s">
        <v>27060</v>
      </c>
      <c r="B16165" t="s">
        <v>27061</v>
      </c>
      <c r="C16165" t="s">
        <v>34</v>
      </c>
      <c r="D16165" t="s">
        <v>35</v>
      </c>
      <c r="E16165">
        <v>1</v>
      </c>
      <c r="F16165" s="2">
        <v>1.1000000000000001</v>
      </c>
      <c r="G16165" s="3">
        <v>3</v>
      </c>
      <c r="H16165" s="3">
        <v>1.1000000000000001E-2</v>
      </c>
      <c r="I16165" s="3">
        <v>5.1700000000000003E-2</v>
      </c>
      <c r="J16165" s="3">
        <v>1.1627000000000001</v>
      </c>
      <c r="K16165" s="4">
        <v>0.35000000000000003</v>
      </c>
      <c r="L16165" s="73">
        <v>2.1107476923076924</v>
      </c>
    </row>
    <row r="16166" spans="1:12" x14ac:dyDescent="0.35">
      <c r="A16166" s="1" t="s">
        <v>27062</v>
      </c>
      <c r="B16166" t="s">
        <v>27063</v>
      </c>
      <c r="C16166" t="s">
        <v>17</v>
      </c>
      <c r="D16166" t="s">
        <v>18</v>
      </c>
      <c r="E16166">
        <v>1</v>
      </c>
      <c r="F16166" s="2">
        <v>319.99</v>
      </c>
      <c r="G16166" s="3">
        <v>389.21120000000002</v>
      </c>
      <c r="H16166" s="3">
        <v>3.1999</v>
      </c>
      <c r="I16166" s="3">
        <v>15.039530000000001</v>
      </c>
      <c r="J16166" s="3">
        <v>338.22943000000004</v>
      </c>
      <c r="K16166" s="4">
        <v>0.35000000000000003</v>
      </c>
      <c r="L16166" s="73">
        <v>614.01650369230777</v>
      </c>
    </row>
    <row r="16167" spans="1:12" x14ac:dyDescent="0.35">
      <c r="A16167" s="1">
        <v>45964</v>
      </c>
      <c r="B16167" t="s">
        <v>27064</v>
      </c>
      <c r="C16167" t="s">
        <v>34</v>
      </c>
      <c r="D16167" t="s">
        <v>35</v>
      </c>
      <c r="E16167">
        <v>1</v>
      </c>
      <c r="F16167" s="2">
        <v>1761.35</v>
      </c>
      <c r="G16167" s="3">
        <v>3291.1718000000001</v>
      </c>
      <c r="H16167" s="3">
        <v>17.613499999999998</v>
      </c>
      <c r="I16167" s="3">
        <v>82.783450000000002</v>
      </c>
      <c r="J16167" s="3">
        <v>1861.7469499999997</v>
      </c>
      <c r="K16167" s="4">
        <v>0.35000000000000003</v>
      </c>
      <c r="L16167" s="73">
        <v>3379.7867707692303</v>
      </c>
    </row>
    <row r="16168" spans="1:12" x14ac:dyDescent="0.35">
      <c r="A16168" s="1" t="s">
        <v>27065</v>
      </c>
      <c r="B16168" t="s">
        <v>27066</v>
      </c>
      <c r="C16168" t="s">
        <v>17</v>
      </c>
      <c r="D16168" t="s">
        <v>18</v>
      </c>
      <c r="E16168">
        <v>1</v>
      </c>
      <c r="F16168" s="2">
        <v>282.87</v>
      </c>
      <c r="G16168" s="3">
        <v>295.68</v>
      </c>
      <c r="H16168" s="3">
        <v>2.8287</v>
      </c>
      <c r="I16168" s="3">
        <v>13.294890000000001</v>
      </c>
      <c r="J16168" s="3">
        <v>298.99359000000004</v>
      </c>
      <c r="K16168" s="4">
        <v>0.35</v>
      </c>
      <c r="L16168" s="73">
        <v>542.78836338461542</v>
      </c>
    </row>
    <row r="16169" spans="1:12" x14ac:dyDescent="0.35">
      <c r="A16169" s="1" t="s">
        <v>27067</v>
      </c>
      <c r="B16169" t="s">
        <v>27068</v>
      </c>
      <c r="C16169" t="s">
        <v>17</v>
      </c>
      <c r="D16169" t="s">
        <v>18</v>
      </c>
      <c r="E16169">
        <v>1</v>
      </c>
      <c r="F16169" s="2">
        <v>4.08</v>
      </c>
      <c r="G16169" s="3">
        <v>6</v>
      </c>
      <c r="H16169" s="3">
        <v>4.0800000000000003E-2</v>
      </c>
      <c r="I16169" s="3">
        <v>0.19176000000000001</v>
      </c>
      <c r="J16169" s="3">
        <v>4.3125600000000004</v>
      </c>
      <c r="K16169" s="4">
        <v>0.35</v>
      </c>
      <c r="L16169" s="73">
        <v>7.8289550769230773</v>
      </c>
    </row>
    <row r="16170" spans="1:12" x14ac:dyDescent="0.35">
      <c r="A16170" s="1" t="s">
        <v>27069</v>
      </c>
      <c r="B16170" t="s">
        <v>27070</v>
      </c>
      <c r="C16170" t="s">
        <v>34</v>
      </c>
      <c r="D16170" t="s">
        <v>35</v>
      </c>
      <c r="E16170">
        <v>1</v>
      </c>
      <c r="F16170" s="2">
        <v>7.9</v>
      </c>
      <c r="G16170" s="3">
        <v>17</v>
      </c>
      <c r="H16170" s="3">
        <v>7.9000000000000001E-2</v>
      </c>
      <c r="I16170" s="3">
        <v>0.37130000000000002</v>
      </c>
      <c r="J16170" s="3">
        <v>8.3503000000000007</v>
      </c>
      <c r="K16170" s="4">
        <v>0.35</v>
      </c>
      <c r="L16170" s="73">
        <v>15.159006153846153</v>
      </c>
    </row>
    <row r="16171" spans="1:12" x14ac:dyDescent="0.35">
      <c r="A16171" s="1" t="s">
        <v>27071</v>
      </c>
      <c r="B16171" t="s">
        <v>23482</v>
      </c>
      <c r="C16171" t="s">
        <v>13</v>
      </c>
      <c r="D16171" t="s">
        <v>14</v>
      </c>
      <c r="E16171">
        <v>1</v>
      </c>
      <c r="F16171" s="2">
        <v>12.96</v>
      </c>
      <c r="G16171" s="3">
        <v>27</v>
      </c>
      <c r="H16171" s="3">
        <v>0.12960000000000002</v>
      </c>
      <c r="I16171" s="3">
        <v>0.60911999999999999</v>
      </c>
      <c r="J16171" s="3">
        <v>13.698720000000002</v>
      </c>
      <c r="K16171" s="4">
        <v>0.34999999999999992</v>
      </c>
      <c r="L16171" s="73">
        <v>24.86844553846154</v>
      </c>
    </row>
    <row r="16172" spans="1:12" x14ac:dyDescent="0.35">
      <c r="A16172" s="1" t="s">
        <v>27072</v>
      </c>
      <c r="B16172" t="s">
        <v>27073</v>
      </c>
      <c r="C16172" t="s">
        <v>13</v>
      </c>
      <c r="D16172" t="s">
        <v>14</v>
      </c>
      <c r="E16172">
        <v>1</v>
      </c>
      <c r="F16172" s="2">
        <v>14.45</v>
      </c>
      <c r="G16172" s="3">
        <v>30</v>
      </c>
      <c r="H16172" s="3">
        <v>0.14449999999999999</v>
      </c>
      <c r="I16172" s="3">
        <v>0.67914999999999992</v>
      </c>
      <c r="J16172" s="3">
        <v>15.27365</v>
      </c>
      <c r="K16172" s="4">
        <v>0.35</v>
      </c>
      <c r="L16172" s="73">
        <v>27.727549230769228</v>
      </c>
    </row>
    <row r="16173" spans="1:12" x14ac:dyDescent="0.35">
      <c r="A16173" s="1" t="s">
        <v>27074</v>
      </c>
      <c r="B16173" t="s">
        <v>27075</v>
      </c>
      <c r="C16173" t="s">
        <v>34</v>
      </c>
      <c r="D16173" t="s">
        <v>35</v>
      </c>
      <c r="E16173">
        <v>1</v>
      </c>
      <c r="F16173" s="2">
        <v>12.84</v>
      </c>
      <c r="G16173" s="3">
        <v>27</v>
      </c>
      <c r="H16173" s="3">
        <v>0.12840000000000001</v>
      </c>
      <c r="I16173" s="3">
        <v>0.60348000000000002</v>
      </c>
      <c r="J16173" s="3">
        <v>13.571879999999998</v>
      </c>
      <c r="K16173" s="4">
        <v>0.34999999999999992</v>
      </c>
      <c r="L16173" s="73">
        <v>24.638182153846149</v>
      </c>
    </row>
    <row r="16174" spans="1:12" x14ac:dyDescent="0.35">
      <c r="A16174" s="1" t="s">
        <v>27076</v>
      </c>
      <c r="B16174" t="s">
        <v>27077</v>
      </c>
      <c r="C16174" t="s">
        <v>17</v>
      </c>
      <c r="D16174" t="s">
        <v>18</v>
      </c>
      <c r="E16174">
        <v>1</v>
      </c>
      <c r="F16174" s="2">
        <v>436.68</v>
      </c>
      <c r="G16174" s="3">
        <v>619.30399999999997</v>
      </c>
      <c r="H16174" s="3">
        <v>4.3668000000000005</v>
      </c>
      <c r="I16174" s="3">
        <v>20.523959999999999</v>
      </c>
      <c r="J16174" s="3">
        <v>461.57076000000001</v>
      </c>
      <c r="K16174" s="4">
        <v>0.35</v>
      </c>
      <c r="L16174" s="73">
        <v>837.92845661538456</v>
      </c>
    </row>
    <row r="16175" spans="1:12" x14ac:dyDescent="0.35">
      <c r="A16175" s="1" t="s">
        <v>27078</v>
      </c>
      <c r="B16175" t="s">
        <v>27079</v>
      </c>
      <c r="C16175" t="s">
        <v>17</v>
      </c>
      <c r="D16175" t="s">
        <v>18</v>
      </c>
      <c r="E16175">
        <v>2</v>
      </c>
      <c r="F16175" s="2">
        <v>4.29</v>
      </c>
      <c r="G16175" s="3">
        <v>6</v>
      </c>
      <c r="H16175" s="3">
        <v>4.2900000000000001E-2</v>
      </c>
      <c r="I16175" s="3">
        <v>0</v>
      </c>
      <c r="J16175" s="3">
        <v>4.3329000000000004</v>
      </c>
      <c r="K16175" s="4">
        <v>0.35</v>
      </c>
      <c r="L16175" s="73">
        <v>7.8658800000000006</v>
      </c>
    </row>
    <row r="16176" spans="1:12" x14ac:dyDescent="0.35">
      <c r="A16176" s="1" t="s">
        <v>27080</v>
      </c>
      <c r="B16176" t="s">
        <v>27081</v>
      </c>
      <c r="C16176" t="s">
        <v>34</v>
      </c>
      <c r="D16176" t="s">
        <v>35</v>
      </c>
      <c r="E16176">
        <v>1</v>
      </c>
      <c r="F16176" s="2">
        <v>7.3</v>
      </c>
      <c r="G16176" s="3">
        <v>16</v>
      </c>
      <c r="H16176" s="3">
        <v>7.2999999999999995E-2</v>
      </c>
      <c r="I16176" s="3">
        <v>0.34310000000000002</v>
      </c>
      <c r="J16176" s="3">
        <v>7.7161</v>
      </c>
      <c r="K16176" s="4">
        <v>0.35000000000000003</v>
      </c>
      <c r="L16176" s="73">
        <v>14.00768923076923</v>
      </c>
    </row>
    <row r="16177" spans="1:12" x14ac:dyDescent="0.35">
      <c r="A16177" s="1" t="s">
        <v>27082</v>
      </c>
      <c r="B16177" t="s">
        <v>27083</v>
      </c>
      <c r="C16177" t="s">
        <v>13</v>
      </c>
      <c r="D16177" t="s">
        <v>14</v>
      </c>
      <c r="E16177">
        <v>1</v>
      </c>
      <c r="F16177" s="2">
        <v>12.75</v>
      </c>
      <c r="G16177" s="3">
        <v>27</v>
      </c>
      <c r="H16177" s="3">
        <v>0.1275</v>
      </c>
      <c r="I16177" s="3">
        <v>0.59924999999999995</v>
      </c>
      <c r="J16177" s="3">
        <v>13.476749999999999</v>
      </c>
      <c r="K16177" s="4">
        <v>0.35</v>
      </c>
      <c r="L16177" s="73">
        <v>24.465484615384614</v>
      </c>
    </row>
    <row r="16178" spans="1:12" x14ac:dyDescent="0.35">
      <c r="A16178" s="1" t="s">
        <v>27084</v>
      </c>
      <c r="B16178" t="s">
        <v>13411</v>
      </c>
      <c r="C16178" t="s">
        <v>13</v>
      </c>
      <c r="D16178" t="s">
        <v>14</v>
      </c>
      <c r="E16178">
        <v>1</v>
      </c>
      <c r="F16178" s="2">
        <v>103.7</v>
      </c>
      <c r="G16178" s="3">
        <v>214</v>
      </c>
      <c r="H16178" s="3">
        <v>1.0370000000000001</v>
      </c>
      <c r="I16178" s="3">
        <v>4.8738999999999999</v>
      </c>
      <c r="J16178" s="3">
        <v>109.61090000000002</v>
      </c>
      <c r="K16178" s="4">
        <v>0.35</v>
      </c>
      <c r="L16178" s="73">
        <v>198.98594153846156</v>
      </c>
    </row>
    <row r="16179" spans="1:12" x14ac:dyDescent="0.35">
      <c r="A16179" s="1" t="s">
        <v>27085</v>
      </c>
      <c r="B16179" t="s">
        <v>27086</v>
      </c>
      <c r="C16179" t="s">
        <v>13</v>
      </c>
      <c r="D16179" t="s">
        <v>14</v>
      </c>
      <c r="E16179">
        <v>1</v>
      </c>
      <c r="F16179" s="2">
        <v>178.5</v>
      </c>
      <c r="G16179" s="3">
        <v>369</v>
      </c>
      <c r="H16179" s="3">
        <v>1.7850000000000001</v>
      </c>
      <c r="I16179" s="3">
        <v>8.3895</v>
      </c>
      <c r="J16179" s="3">
        <v>188.67449999999999</v>
      </c>
      <c r="K16179" s="4">
        <v>0.35</v>
      </c>
      <c r="L16179" s="73">
        <v>342.51678461538461</v>
      </c>
    </row>
    <row r="16180" spans="1:12" x14ac:dyDescent="0.35">
      <c r="A16180" s="1" t="s">
        <v>27087</v>
      </c>
      <c r="B16180" t="s">
        <v>27088</v>
      </c>
      <c r="C16180" t="s">
        <v>17</v>
      </c>
      <c r="D16180" t="s">
        <v>18</v>
      </c>
      <c r="E16180">
        <v>1</v>
      </c>
      <c r="F16180" s="2">
        <v>159.99</v>
      </c>
      <c r="G16180" s="3">
        <v>197.12</v>
      </c>
      <c r="H16180" s="3">
        <v>1.5999000000000001</v>
      </c>
      <c r="I16180" s="3">
        <v>7.5195300000000005</v>
      </c>
      <c r="J16180" s="3">
        <v>169.10943</v>
      </c>
      <c r="K16180" s="4">
        <v>0.34999999999999992</v>
      </c>
      <c r="L16180" s="73">
        <v>306.99865753846149</v>
      </c>
    </row>
    <row r="16181" spans="1:12" x14ac:dyDescent="0.35">
      <c r="A16181" s="1" t="s">
        <v>27089</v>
      </c>
      <c r="B16181" t="s">
        <v>27090</v>
      </c>
      <c r="C16181" t="s">
        <v>34</v>
      </c>
      <c r="D16181" t="s">
        <v>35</v>
      </c>
      <c r="E16181">
        <v>2</v>
      </c>
      <c r="F16181" s="2">
        <v>5.45</v>
      </c>
      <c r="G16181" s="3">
        <v>18.48</v>
      </c>
      <c r="H16181" s="3">
        <v>5.45E-2</v>
      </c>
      <c r="I16181" s="3">
        <v>0</v>
      </c>
      <c r="J16181" s="3">
        <v>5.5045000000000002</v>
      </c>
      <c r="K16181" s="4">
        <v>0.34999999999999992</v>
      </c>
      <c r="L16181" s="73">
        <v>9.9927846153846147</v>
      </c>
    </row>
    <row r="16182" spans="1:12" x14ac:dyDescent="0.35">
      <c r="A16182" s="1" t="s">
        <v>27091</v>
      </c>
      <c r="B16182" t="s">
        <v>27092</v>
      </c>
      <c r="C16182" t="s">
        <v>34</v>
      </c>
      <c r="D16182" t="s">
        <v>35</v>
      </c>
      <c r="E16182">
        <v>1</v>
      </c>
      <c r="F16182" s="2">
        <v>9.1</v>
      </c>
      <c r="G16182" s="3">
        <v>19</v>
      </c>
      <c r="H16182" s="3">
        <v>9.0999999999999998E-2</v>
      </c>
      <c r="I16182" s="3">
        <v>0.42769999999999997</v>
      </c>
      <c r="J16182" s="3">
        <v>9.6186999999999987</v>
      </c>
      <c r="K16182" s="4">
        <v>0.35000000000000003</v>
      </c>
      <c r="L16182" s="73">
        <v>17.461639999999999</v>
      </c>
    </row>
    <row r="16183" spans="1:12" x14ac:dyDescent="0.35">
      <c r="A16183" s="1" t="s">
        <v>27093</v>
      </c>
      <c r="B16183" t="s">
        <v>27094</v>
      </c>
      <c r="C16183" t="s">
        <v>13</v>
      </c>
      <c r="D16183" t="s">
        <v>14</v>
      </c>
      <c r="E16183">
        <v>1</v>
      </c>
      <c r="F16183" s="2">
        <v>295.8</v>
      </c>
      <c r="G16183" s="3">
        <v>610</v>
      </c>
      <c r="H16183" s="3">
        <v>2.9580000000000002</v>
      </c>
      <c r="I16183" s="3">
        <v>13.902600000000001</v>
      </c>
      <c r="J16183" s="3">
        <v>312.66060000000004</v>
      </c>
      <c r="K16183" s="4">
        <v>0.35</v>
      </c>
      <c r="L16183" s="73">
        <v>567.59924307692313</v>
      </c>
    </row>
    <row r="16184" spans="1:12" x14ac:dyDescent="0.35">
      <c r="A16184" s="1" t="s">
        <v>27095</v>
      </c>
      <c r="B16184" t="s">
        <v>27096</v>
      </c>
      <c r="C16184" t="s">
        <v>34</v>
      </c>
      <c r="D16184" t="s">
        <v>35</v>
      </c>
      <c r="E16184">
        <v>1</v>
      </c>
      <c r="F16184" s="2">
        <v>9.1</v>
      </c>
      <c r="G16184" s="3">
        <v>19</v>
      </c>
      <c r="H16184" s="3">
        <v>9.0999999999999998E-2</v>
      </c>
      <c r="I16184" s="3">
        <v>0.42769999999999997</v>
      </c>
      <c r="J16184" s="3">
        <v>9.6186999999999987</v>
      </c>
      <c r="K16184" s="4">
        <v>0.35000000000000003</v>
      </c>
      <c r="L16184" s="73">
        <v>17.461639999999999</v>
      </c>
    </row>
    <row r="16185" spans="1:12" x14ac:dyDescent="0.35">
      <c r="A16185" s="1" t="s">
        <v>27097</v>
      </c>
      <c r="B16185" t="s">
        <v>27098</v>
      </c>
      <c r="C16185" t="s">
        <v>29</v>
      </c>
      <c r="D16185" t="s">
        <v>30</v>
      </c>
      <c r="E16185">
        <v>1</v>
      </c>
      <c r="F16185" s="2">
        <v>1060</v>
      </c>
      <c r="G16185" s="3">
        <v>2594.7040000000002</v>
      </c>
      <c r="H16185" s="3">
        <v>10.6</v>
      </c>
      <c r="I16185" s="3">
        <v>49.82</v>
      </c>
      <c r="J16185" s="3">
        <v>1120.4199999999998</v>
      </c>
      <c r="K16185" s="4">
        <v>0.35</v>
      </c>
      <c r="L16185" s="73">
        <v>2033.9932307692304</v>
      </c>
    </row>
    <row r="16186" spans="1:12" x14ac:dyDescent="0.35">
      <c r="A16186" s="1" t="s">
        <v>27099</v>
      </c>
      <c r="B16186" t="s">
        <v>27100</v>
      </c>
      <c r="C16186" t="s">
        <v>34</v>
      </c>
      <c r="D16186" t="s">
        <v>35</v>
      </c>
      <c r="E16186">
        <v>1</v>
      </c>
      <c r="F16186" s="2">
        <v>21.24</v>
      </c>
      <c r="G16186" s="3">
        <v>44</v>
      </c>
      <c r="H16186" s="3">
        <v>0.21239999999999998</v>
      </c>
      <c r="I16186" s="3">
        <v>0.99827999999999995</v>
      </c>
      <c r="J16186" s="3">
        <v>22.450679999999998</v>
      </c>
      <c r="K16186" s="4">
        <v>0.34999999999999992</v>
      </c>
      <c r="L16186" s="73">
        <v>40.756619076923073</v>
      </c>
    </row>
    <row r="16187" spans="1:12" x14ac:dyDescent="0.35">
      <c r="A16187" s="1" t="s">
        <v>27101</v>
      </c>
      <c r="B16187" t="s">
        <v>27102</v>
      </c>
      <c r="C16187" t="s">
        <v>46</v>
      </c>
      <c r="D16187" t="s">
        <v>47</v>
      </c>
      <c r="E16187">
        <v>1</v>
      </c>
      <c r="F16187" s="2">
        <v>0.40479999999999999</v>
      </c>
      <c r="G16187" s="3">
        <v>1</v>
      </c>
      <c r="H16187" s="3">
        <v>4.0480000000000004E-3</v>
      </c>
      <c r="I16187" s="3">
        <v>1.90256E-2</v>
      </c>
      <c r="J16187" s="3">
        <v>0.42787359999999997</v>
      </c>
      <c r="K16187" s="4">
        <v>0.35</v>
      </c>
      <c r="L16187" s="73">
        <v>0.77675515076923063</v>
      </c>
    </row>
    <row r="16188" spans="1:12" x14ac:dyDescent="0.35">
      <c r="A16188" s="1" t="s">
        <v>27103</v>
      </c>
      <c r="B16188" t="s">
        <v>27104</v>
      </c>
      <c r="C16188" t="s">
        <v>34</v>
      </c>
      <c r="D16188" t="s">
        <v>35</v>
      </c>
      <c r="E16188">
        <v>2</v>
      </c>
      <c r="F16188" s="2">
        <v>64.83</v>
      </c>
      <c r="G16188" s="3">
        <v>134</v>
      </c>
      <c r="H16188" s="3">
        <v>0.64829999999999999</v>
      </c>
      <c r="I16188" s="3">
        <v>0</v>
      </c>
      <c r="J16188" s="3">
        <v>65.478300000000004</v>
      </c>
      <c r="K16188" s="4">
        <v>0.35</v>
      </c>
      <c r="L16188" s="73">
        <v>118.86829846153846</v>
      </c>
    </row>
    <row r="16189" spans="1:12" x14ac:dyDescent="0.35">
      <c r="A16189" s="1" t="s">
        <v>27105</v>
      </c>
      <c r="B16189" t="s">
        <v>27106</v>
      </c>
      <c r="C16189" t="s">
        <v>34</v>
      </c>
      <c r="D16189" t="s">
        <v>35</v>
      </c>
      <c r="E16189">
        <v>1</v>
      </c>
      <c r="F16189" s="2">
        <v>19.07</v>
      </c>
      <c r="G16189" s="3">
        <v>40</v>
      </c>
      <c r="H16189" s="3">
        <v>0.19070000000000001</v>
      </c>
      <c r="I16189" s="3">
        <v>0.89629000000000003</v>
      </c>
      <c r="J16189" s="3">
        <v>20.15699</v>
      </c>
      <c r="K16189" s="4">
        <v>0.35</v>
      </c>
      <c r="L16189" s="73">
        <v>36.592689538461542</v>
      </c>
    </row>
    <row r="16190" spans="1:12" x14ac:dyDescent="0.35">
      <c r="A16190" s="1" t="s">
        <v>27107</v>
      </c>
      <c r="B16190" t="s">
        <v>27108</v>
      </c>
      <c r="C16190" t="s">
        <v>13</v>
      </c>
      <c r="D16190" t="s">
        <v>14</v>
      </c>
      <c r="E16190">
        <v>1</v>
      </c>
      <c r="F16190" s="2">
        <v>11.9</v>
      </c>
      <c r="G16190" s="3">
        <v>25</v>
      </c>
      <c r="H16190" s="3">
        <v>0.11900000000000001</v>
      </c>
      <c r="I16190" s="3">
        <v>0.55930000000000002</v>
      </c>
      <c r="J16190" s="3">
        <v>12.5783</v>
      </c>
      <c r="K16190" s="4">
        <v>0.35000000000000003</v>
      </c>
      <c r="L16190" s="73">
        <v>22.83445230769231</v>
      </c>
    </row>
    <row r="16191" spans="1:12" x14ac:dyDescent="0.35">
      <c r="A16191" s="1" t="s">
        <v>27109</v>
      </c>
      <c r="B16191" t="s">
        <v>27110</v>
      </c>
      <c r="C16191" t="s">
        <v>13</v>
      </c>
      <c r="D16191" t="s">
        <v>14</v>
      </c>
      <c r="E16191">
        <v>1</v>
      </c>
      <c r="F16191" s="2">
        <v>21.25</v>
      </c>
      <c r="G16191" s="3">
        <v>44</v>
      </c>
      <c r="H16191" s="3">
        <v>0.21249999999999999</v>
      </c>
      <c r="I16191" s="3">
        <v>0.99875000000000003</v>
      </c>
      <c r="J16191" s="3">
        <v>22.46125</v>
      </c>
      <c r="K16191" s="4">
        <v>0.35</v>
      </c>
      <c r="L16191" s="73">
        <v>40.775807692307694</v>
      </c>
    </row>
    <row r="16192" spans="1:12" x14ac:dyDescent="0.35">
      <c r="A16192" s="1" t="s">
        <v>27111</v>
      </c>
      <c r="B16192" t="s">
        <v>27112</v>
      </c>
      <c r="C16192" t="s">
        <v>13</v>
      </c>
      <c r="D16192" t="s">
        <v>14</v>
      </c>
      <c r="E16192">
        <v>1</v>
      </c>
      <c r="F16192" s="2">
        <v>22.1</v>
      </c>
      <c r="G16192" s="3">
        <v>46</v>
      </c>
      <c r="H16192" s="3">
        <v>0.22100000000000003</v>
      </c>
      <c r="I16192" s="3">
        <v>1.0387000000000002</v>
      </c>
      <c r="J16192" s="3">
        <v>23.3597</v>
      </c>
      <c r="K16192" s="4">
        <v>0.35000000000000003</v>
      </c>
      <c r="L16192" s="73">
        <v>42.406840000000003</v>
      </c>
    </row>
    <row r="16193" spans="1:12" x14ac:dyDescent="0.35">
      <c r="A16193" s="1" t="s">
        <v>27113</v>
      </c>
      <c r="B16193" t="s">
        <v>27114</v>
      </c>
      <c r="C16193" t="s">
        <v>34</v>
      </c>
      <c r="D16193" t="s">
        <v>35</v>
      </c>
      <c r="E16193">
        <v>1</v>
      </c>
      <c r="F16193" s="2">
        <v>4.16</v>
      </c>
      <c r="G16193" s="3">
        <v>16.46</v>
      </c>
      <c r="H16193" s="3">
        <v>4.1600000000000005E-2</v>
      </c>
      <c r="I16193" s="3">
        <v>0.19552</v>
      </c>
      <c r="J16193" s="3">
        <v>4.3971200000000001</v>
      </c>
      <c r="K16193" s="4">
        <v>0.35</v>
      </c>
      <c r="L16193" s="73">
        <v>7.9824640000000002</v>
      </c>
    </row>
    <row r="16194" spans="1:12" x14ac:dyDescent="0.35">
      <c r="A16194" s="1" t="s">
        <v>27115</v>
      </c>
      <c r="B16194" t="s">
        <v>27116</v>
      </c>
      <c r="C16194" t="s">
        <v>13</v>
      </c>
      <c r="D16194" t="s">
        <v>14</v>
      </c>
      <c r="E16194">
        <v>1</v>
      </c>
      <c r="F16194" s="2">
        <v>103.7</v>
      </c>
      <c r="G16194" s="3">
        <v>214</v>
      </c>
      <c r="H16194" s="3">
        <v>1.0370000000000001</v>
      </c>
      <c r="I16194" s="3">
        <v>4.8738999999999999</v>
      </c>
      <c r="J16194" s="3">
        <v>109.61090000000002</v>
      </c>
      <c r="K16194" s="4">
        <v>0.35</v>
      </c>
      <c r="L16194" s="73">
        <v>198.98594153846156</v>
      </c>
    </row>
    <row r="16195" spans="1:12" x14ac:dyDescent="0.35">
      <c r="A16195" s="1" t="s">
        <v>27117</v>
      </c>
      <c r="B16195" t="s">
        <v>27118</v>
      </c>
      <c r="C16195" t="s">
        <v>13</v>
      </c>
      <c r="D16195" t="s">
        <v>14</v>
      </c>
      <c r="E16195">
        <v>1</v>
      </c>
      <c r="F16195" s="2">
        <v>393.55</v>
      </c>
      <c r="G16195" s="3">
        <v>812</v>
      </c>
      <c r="H16195" s="3">
        <v>3.9355000000000002</v>
      </c>
      <c r="I16195" s="3">
        <v>18.496850000000002</v>
      </c>
      <c r="J16195" s="3">
        <v>415.98235</v>
      </c>
      <c r="K16195" s="4">
        <v>0.35</v>
      </c>
      <c r="L16195" s="73">
        <v>755.16795846153843</v>
      </c>
    </row>
    <row r="16196" spans="1:12" x14ac:dyDescent="0.35">
      <c r="A16196" s="1" t="s">
        <v>27119</v>
      </c>
      <c r="B16196" t="s">
        <v>27120</v>
      </c>
      <c r="C16196" t="s">
        <v>13</v>
      </c>
      <c r="D16196" t="s">
        <v>14</v>
      </c>
      <c r="E16196">
        <v>1</v>
      </c>
      <c r="F16196" s="2">
        <v>146.19999999999999</v>
      </c>
      <c r="G16196" s="3">
        <v>302</v>
      </c>
      <c r="H16196" s="3">
        <v>1.462</v>
      </c>
      <c r="I16196" s="3">
        <v>6.8713999999999995</v>
      </c>
      <c r="J16196" s="3">
        <v>154.53339999999997</v>
      </c>
      <c r="K16196" s="4">
        <v>0.34999999999999992</v>
      </c>
      <c r="L16196" s="73">
        <v>280.53755692307686</v>
      </c>
    </row>
    <row r="16197" spans="1:12" x14ac:dyDescent="0.35">
      <c r="A16197" s="1" t="s">
        <v>27121</v>
      </c>
      <c r="B16197" t="s">
        <v>27122</v>
      </c>
      <c r="C16197" t="s">
        <v>13</v>
      </c>
      <c r="D16197" t="s">
        <v>14</v>
      </c>
      <c r="E16197">
        <v>1</v>
      </c>
      <c r="F16197" s="2">
        <v>157.25</v>
      </c>
      <c r="G16197" s="3">
        <v>325</v>
      </c>
      <c r="H16197" s="3">
        <v>1.5725</v>
      </c>
      <c r="I16197" s="3">
        <v>7.3907499999999997</v>
      </c>
      <c r="J16197" s="3">
        <v>166.21324999999999</v>
      </c>
      <c r="K16197" s="4">
        <v>0.35000000000000003</v>
      </c>
      <c r="L16197" s="73">
        <v>301.74097692307691</v>
      </c>
    </row>
    <row r="16198" spans="1:12" x14ac:dyDescent="0.35">
      <c r="A16198" s="1" t="s">
        <v>27123</v>
      </c>
      <c r="B16198" t="s">
        <v>27124</v>
      </c>
      <c r="C16198" t="s">
        <v>34</v>
      </c>
      <c r="D16198" t="s">
        <v>35</v>
      </c>
      <c r="E16198">
        <v>1</v>
      </c>
      <c r="F16198" s="2">
        <v>360</v>
      </c>
      <c r="G16198" s="3">
        <v>743</v>
      </c>
      <c r="H16198" s="3">
        <v>3.6</v>
      </c>
      <c r="I16198" s="3">
        <v>16.920000000000002</v>
      </c>
      <c r="J16198" s="3">
        <v>380.52000000000004</v>
      </c>
      <c r="K16198" s="4">
        <v>0.35000000000000003</v>
      </c>
      <c r="L16198" s="73">
        <v>690.790153846154</v>
      </c>
    </row>
    <row r="16199" spans="1:12" x14ac:dyDescent="0.35">
      <c r="A16199" s="1" t="s">
        <v>27125</v>
      </c>
      <c r="B16199" t="s">
        <v>27126</v>
      </c>
      <c r="C16199" t="s">
        <v>34</v>
      </c>
      <c r="D16199" t="s">
        <v>35</v>
      </c>
      <c r="E16199">
        <v>1</v>
      </c>
      <c r="F16199" s="2">
        <v>53.32</v>
      </c>
      <c r="G16199" s="3">
        <v>110</v>
      </c>
      <c r="H16199" s="3">
        <v>0.53320000000000001</v>
      </c>
      <c r="I16199" s="3">
        <v>2.50604</v>
      </c>
      <c r="J16199" s="3">
        <v>56.35924</v>
      </c>
      <c r="K16199" s="4">
        <v>0.35</v>
      </c>
      <c r="L16199" s="73">
        <v>102.31369723076924</v>
      </c>
    </row>
    <row r="16200" spans="1:12" x14ac:dyDescent="0.35">
      <c r="A16200" s="1" t="s">
        <v>27127</v>
      </c>
      <c r="B16200" t="s">
        <v>27128</v>
      </c>
      <c r="C16200" t="s">
        <v>34</v>
      </c>
      <c r="D16200" t="s">
        <v>35</v>
      </c>
      <c r="E16200">
        <v>1</v>
      </c>
      <c r="F16200" s="2">
        <v>13.98</v>
      </c>
      <c r="G16200" s="3">
        <v>29</v>
      </c>
      <c r="H16200" s="3">
        <v>0.13980000000000001</v>
      </c>
      <c r="I16200" s="3">
        <v>0.65705999999999998</v>
      </c>
      <c r="J16200" s="3">
        <v>14.776859999999999</v>
      </c>
      <c r="K16200" s="4">
        <v>0.35</v>
      </c>
      <c r="L16200" s="73">
        <v>26.825684307692306</v>
      </c>
    </row>
    <row r="16201" spans="1:12" x14ac:dyDescent="0.35">
      <c r="A16201" s="1" t="s">
        <v>27129</v>
      </c>
      <c r="B16201" t="s">
        <v>27130</v>
      </c>
      <c r="C16201" t="s">
        <v>34</v>
      </c>
      <c r="D16201" t="s">
        <v>35</v>
      </c>
      <c r="E16201">
        <v>1</v>
      </c>
      <c r="F16201" s="2">
        <v>9.3000000000000007</v>
      </c>
      <c r="G16201" s="3">
        <v>20</v>
      </c>
      <c r="H16201" s="3">
        <v>9.3000000000000013E-2</v>
      </c>
      <c r="I16201" s="3">
        <v>0.43710000000000004</v>
      </c>
      <c r="J16201" s="3">
        <v>9.8301000000000016</v>
      </c>
      <c r="K16201" s="4">
        <v>0.35</v>
      </c>
      <c r="L16201" s="73">
        <v>17.84541230769231</v>
      </c>
    </row>
    <row r="16202" spans="1:12" x14ac:dyDescent="0.35">
      <c r="A16202" s="1" t="s">
        <v>27131</v>
      </c>
      <c r="B16202" t="s">
        <v>27132</v>
      </c>
      <c r="C16202" t="s">
        <v>34</v>
      </c>
      <c r="D16202" t="s">
        <v>35</v>
      </c>
      <c r="E16202">
        <v>1</v>
      </c>
      <c r="F16202" s="2">
        <v>20.22</v>
      </c>
      <c r="G16202" s="3">
        <v>42</v>
      </c>
      <c r="H16202" s="3">
        <v>0.20219999999999999</v>
      </c>
      <c r="I16202" s="3">
        <v>0.95033999999999996</v>
      </c>
      <c r="J16202" s="3">
        <v>21.372540000000001</v>
      </c>
      <c r="K16202" s="4">
        <v>0.35</v>
      </c>
      <c r="L16202" s="73">
        <v>38.79938030769231</v>
      </c>
    </row>
    <row r="16203" spans="1:12" x14ac:dyDescent="0.35">
      <c r="A16203" s="1" t="s">
        <v>27133</v>
      </c>
      <c r="B16203" t="s">
        <v>27134</v>
      </c>
      <c r="C16203" t="s">
        <v>34</v>
      </c>
      <c r="D16203" t="s">
        <v>35</v>
      </c>
      <c r="E16203">
        <v>1</v>
      </c>
      <c r="F16203" s="2">
        <v>3.1</v>
      </c>
      <c r="G16203" s="3">
        <v>7</v>
      </c>
      <c r="H16203" s="3">
        <v>3.1000000000000003E-2</v>
      </c>
      <c r="I16203" s="3">
        <v>0.1457</v>
      </c>
      <c r="J16203" s="3">
        <v>3.2767000000000004</v>
      </c>
      <c r="K16203" s="4">
        <v>0.35</v>
      </c>
      <c r="L16203" s="73">
        <v>5.9484707692307701</v>
      </c>
    </row>
    <row r="16204" spans="1:12" x14ac:dyDescent="0.35">
      <c r="A16204" s="1" t="s">
        <v>27135</v>
      </c>
      <c r="B16204" t="s">
        <v>27136</v>
      </c>
      <c r="C16204" t="s">
        <v>34</v>
      </c>
      <c r="D16204" t="s">
        <v>35</v>
      </c>
      <c r="E16204">
        <v>1</v>
      </c>
      <c r="F16204" s="2">
        <v>57.55</v>
      </c>
      <c r="G16204" s="3">
        <v>119</v>
      </c>
      <c r="H16204" s="3">
        <v>0.57550000000000001</v>
      </c>
      <c r="I16204" s="3">
        <v>2.70485</v>
      </c>
      <c r="J16204" s="3">
        <v>60.830349999999996</v>
      </c>
      <c r="K16204" s="4">
        <v>0.34999999999999992</v>
      </c>
      <c r="L16204" s="73">
        <v>110.43048153846152</v>
      </c>
    </row>
    <row r="16205" spans="1:12" x14ac:dyDescent="0.35">
      <c r="A16205" s="1" t="s">
        <v>27137</v>
      </c>
      <c r="B16205" t="s">
        <v>27138</v>
      </c>
      <c r="C16205" t="s">
        <v>13</v>
      </c>
      <c r="D16205" t="s">
        <v>14</v>
      </c>
      <c r="E16205">
        <v>1</v>
      </c>
      <c r="F16205" s="2">
        <v>124.95</v>
      </c>
      <c r="G16205" s="3">
        <v>258</v>
      </c>
      <c r="H16205" s="3">
        <v>1.2495000000000001</v>
      </c>
      <c r="I16205" s="3">
        <v>5.8726500000000001</v>
      </c>
      <c r="J16205" s="3">
        <v>132.07214999999999</v>
      </c>
      <c r="K16205" s="4">
        <v>0.35</v>
      </c>
      <c r="L16205" s="73">
        <v>239.7617492307692</v>
      </c>
    </row>
    <row r="16206" spans="1:12" x14ac:dyDescent="0.35">
      <c r="A16206" s="1" t="s">
        <v>27139</v>
      </c>
      <c r="B16206" t="s">
        <v>27140</v>
      </c>
      <c r="C16206" t="s">
        <v>17</v>
      </c>
      <c r="D16206" t="s">
        <v>18</v>
      </c>
      <c r="E16206">
        <v>1</v>
      </c>
      <c r="F16206" s="2">
        <v>426.54</v>
      </c>
      <c r="G16206" s="3">
        <v>722.11</v>
      </c>
      <c r="H16206" s="3">
        <v>4.2654000000000005</v>
      </c>
      <c r="I16206" s="3">
        <v>20.04738</v>
      </c>
      <c r="J16206" s="3">
        <v>450.85278</v>
      </c>
      <c r="K16206" s="4">
        <v>0.35</v>
      </c>
      <c r="L16206" s="73">
        <v>818.47120061538453</v>
      </c>
    </row>
    <row r="16207" spans="1:12" x14ac:dyDescent="0.35">
      <c r="A16207" s="1" t="s">
        <v>27141</v>
      </c>
      <c r="B16207" t="s">
        <v>27142</v>
      </c>
      <c r="C16207" t="s">
        <v>34</v>
      </c>
      <c r="D16207" t="s">
        <v>35</v>
      </c>
      <c r="E16207">
        <v>1</v>
      </c>
      <c r="F16207" s="2">
        <v>57.55</v>
      </c>
      <c r="G16207" s="3">
        <v>119</v>
      </c>
      <c r="H16207" s="3">
        <v>0.57550000000000001</v>
      </c>
      <c r="I16207" s="3">
        <v>2.70485</v>
      </c>
      <c r="J16207" s="3">
        <v>60.830349999999996</v>
      </c>
      <c r="K16207" s="4">
        <v>0.34999999999999992</v>
      </c>
      <c r="L16207" s="73">
        <v>110.43048153846152</v>
      </c>
    </row>
    <row r="16208" spans="1:12" x14ac:dyDescent="0.35">
      <c r="A16208" s="1" t="s">
        <v>27143</v>
      </c>
      <c r="B16208" t="s">
        <v>27144</v>
      </c>
      <c r="C16208" t="s">
        <v>13</v>
      </c>
      <c r="D16208" t="s">
        <v>14</v>
      </c>
      <c r="E16208">
        <v>1</v>
      </c>
      <c r="F16208" s="2">
        <v>117.3</v>
      </c>
      <c r="G16208" s="3">
        <v>242</v>
      </c>
      <c r="H16208" s="3">
        <v>1.173</v>
      </c>
      <c r="I16208" s="3">
        <v>5.5130999999999997</v>
      </c>
      <c r="J16208" s="3">
        <v>123.98609999999999</v>
      </c>
      <c r="K16208" s="4">
        <v>0.34999999999999992</v>
      </c>
      <c r="L16208" s="73">
        <v>225.08245846153844</v>
      </c>
    </row>
    <row r="16209" spans="1:12" x14ac:dyDescent="0.35">
      <c r="A16209" s="1" t="s">
        <v>27145</v>
      </c>
      <c r="B16209" t="s">
        <v>27146</v>
      </c>
      <c r="C16209" t="s">
        <v>17</v>
      </c>
      <c r="D16209" t="s">
        <v>18</v>
      </c>
      <c r="E16209">
        <v>1</v>
      </c>
      <c r="F16209" s="2">
        <v>31.45</v>
      </c>
      <c r="G16209" s="3">
        <v>79</v>
      </c>
      <c r="H16209" s="3">
        <v>0.3145</v>
      </c>
      <c r="I16209" s="3">
        <v>1.4781500000000001</v>
      </c>
      <c r="J16209" s="3">
        <v>33.242649999999998</v>
      </c>
      <c r="K16209" s="4">
        <v>0.35</v>
      </c>
      <c r="L16209" s="73">
        <v>60.34819538461538</v>
      </c>
    </row>
    <row r="16210" spans="1:12" x14ac:dyDescent="0.35">
      <c r="A16210" s="1" t="s">
        <v>27147</v>
      </c>
      <c r="B16210" t="s">
        <v>27148</v>
      </c>
      <c r="C16210" t="s">
        <v>34</v>
      </c>
      <c r="D16210" t="s">
        <v>35</v>
      </c>
      <c r="E16210">
        <v>1</v>
      </c>
      <c r="F16210" s="2">
        <v>6.67</v>
      </c>
      <c r="G16210" s="3">
        <v>14</v>
      </c>
      <c r="H16210" s="3">
        <v>6.6699999999999995E-2</v>
      </c>
      <c r="I16210" s="3">
        <v>0.31348999999999999</v>
      </c>
      <c r="J16210" s="3">
        <v>7.0501899999999997</v>
      </c>
      <c r="K16210" s="4">
        <v>0.35000000000000003</v>
      </c>
      <c r="L16210" s="73">
        <v>12.798806461538462</v>
      </c>
    </row>
    <row r="16211" spans="1:12" x14ac:dyDescent="0.35">
      <c r="A16211" s="1" t="s">
        <v>27149</v>
      </c>
      <c r="B16211" t="s">
        <v>27150</v>
      </c>
      <c r="C16211" t="s">
        <v>363</v>
      </c>
      <c r="D16211" t="s">
        <v>364</v>
      </c>
      <c r="E16211">
        <v>1</v>
      </c>
      <c r="F16211" s="2">
        <v>228.83</v>
      </c>
      <c r="G16211" s="3">
        <v>472</v>
      </c>
      <c r="H16211" s="3">
        <v>2.2883</v>
      </c>
      <c r="I16211" s="3">
        <v>10.75501</v>
      </c>
      <c r="J16211" s="3">
        <v>241.87331</v>
      </c>
      <c r="K16211" s="4">
        <v>0.35</v>
      </c>
      <c r="L16211" s="73">
        <v>439.09308584615383</v>
      </c>
    </row>
    <row r="16212" spans="1:12" x14ac:dyDescent="0.35">
      <c r="A16212" s="1" t="s">
        <v>27151</v>
      </c>
      <c r="B16212" t="s">
        <v>27152</v>
      </c>
      <c r="C16212" t="s">
        <v>26</v>
      </c>
      <c r="D16212" t="s">
        <v>27</v>
      </c>
      <c r="E16212">
        <v>1</v>
      </c>
      <c r="F16212" s="2">
        <v>14285</v>
      </c>
      <c r="G16212" s="3">
        <v>29019</v>
      </c>
      <c r="H16212" s="3">
        <v>142.85</v>
      </c>
      <c r="I16212" s="3">
        <v>671.39499999999998</v>
      </c>
      <c r="J16212" s="3">
        <v>15099.245000000001</v>
      </c>
      <c r="K16212" s="4">
        <v>0.35000000000000003</v>
      </c>
      <c r="L16212" s="73">
        <v>27410.937076923081</v>
      </c>
    </row>
    <row r="16213" spans="1:12" x14ac:dyDescent="0.35">
      <c r="A16213" s="1" t="s">
        <v>27153</v>
      </c>
      <c r="B16213" t="s">
        <v>14390</v>
      </c>
      <c r="C16213" t="s">
        <v>34</v>
      </c>
      <c r="D16213" t="s">
        <v>35</v>
      </c>
      <c r="E16213">
        <v>1</v>
      </c>
      <c r="F16213" s="2">
        <v>3000</v>
      </c>
      <c r="G16213" s="3">
        <v>6186</v>
      </c>
      <c r="H16213" s="3">
        <v>30</v>
      </c>
      <c r="I16213" s="3">
        <v>141</v>
      </c>
      <c r="J16213" s="3">
        <v>3171</v>
      </c>
      <c r="K16213" s="4">
        <v>0.35</v>
      </c>
      <c r="L16213" s="73">
        <v>5756.5846153846151</v>
      </c>
    </row>
    <row r="16214" spans="1:12" x14ac:dyDescent="0.35">
      <c r="A16214" s="1" t="s">
        <v>27154</v>
      </c>
      <c r="B16214" t="s">
        <v>14390</v>
      </c>
      <c r="C16214" t="s">
        <v>34</v>
      </c>
      <c r="D16214" t="s">
        <v>35</v>
      </c>
      <c r="E16214">
        <v>1</v>
      </c>
      <c r="F16214" s="2">
        <v>500</v>
      </c>
      <c r="G16214" s="3">
        <v>1031</v>
      </c>
      <c r="H16214" s="3">
        <v>5</v>
      </c>
      <c r="I16214" s="3">
        <v>23.5</v>
      </c>
      <c r="J16214" s="3">
        <v>528.5</v>
      </c>
      <c r="K16214" s="4">
        <v>0.35000000000000003</v>
      </c>
      <c r="L16214" s="73">
        <v>959.43076923076922</v>
      </c>
    </row>
    <row r="16215" spans="1:12" x14ac:dyDescent="0.35">
      <c r="A16215" s="1" t="s">
        <v>27155</v>
      </c>
      <c r="B16215" t="s">
        <v>27156</v>
      </c>
      <c r="C16215" t="s">
        <v>34</v>
      </c>
      <c r="D16215" t="s">
        <v>35</v>
      </c>
      <c r="E16215">
        <v>1</v>
      </c>
      <c r="F16215" s="2">
        <v>1116</v>
      </c>
      <c r="G16215" s="3">
        <v>2302</v>
      </c>
      <c r="H16215" s="3">
        <v>11.16</v>
      </c>
      <c r="I16215" s="3">
        <v>52.451999999999998</v>
      </c>
      <c r="J16215" s="3">
        <v>1179.6120000000001</v>
      </c>
      <c r="K16215" s="4">
        <v>0.35</v>
      </c>
      <c r="L16215" s="73">
        <v>2141.4494769230769</v>
      </c>
    </row>
    <row r="16216" spans="1:12" x14ac:dyDescent="0.35">
      <c r="A16216" s="1" t="s">
        <v>27157</v>
      </c>
      <c r="B16216" t="s">
        <v>27158</v>
      </c>
      <c r="C16216" t="s">
        <v>34</v>
      </c>
      <c r="D16216" t="s">
        <v>35</v>
      </c>
      <c r="E16216">
        <v>1</v>
      </c>
      <c r="F16216" s="2">
        <v>417</v>
      </c>
      <c r="G16216" s="3">
        <v>860</v>
      </c>
      <c r="H16216" s="3">
        <v>4.17</v>
      </c>
      <c r="I16216" s="3">
        <v>19.599</v>
      </c>
      <c r="J16216" s="3">
        <v>440.76900000000001</v>
      </c>
      <c r="K16216" s="4">
        <v>0.34999999999999992</v>
      </c>
      <c r="L16216" s="73">
        <v>800.16526153846144</v>
      </c>
    </row>
    <row r="16217" spans="1:12" x14ac:dyDescent="0.35">
      <c r="A16217" s="1" t="s">
        <v>27159</v>
      </c>
      <c r="B16217" t="s">
        <v>27160</v>
      </c>
      <c r="C16217" t="s">
        <v>363</v>
      </c>
      <c r="D16217" t="s">
        <v>364</v>
      </c>
      <c r="E16217">
        <v>1</v>
      </c>
      <c r="F16217" s="2">
        <v>533</v>
      </c>
      <c r="G16217" s="3">
        <v>1099</v>
      </c>
      <c r="H16217" s="3">
        <v>5.33</v>
      </c>
      <c r="I16217" s="3">
        <v>25.050999999999998</v>
      </c>
      <c r="J16217" s="3">
        <v>563.38100000000009</v>
      </c>
      <c r="K16217" s="4">
        <v>0.35</v>
      </c>
      <c r="L16217" s="73">
        <v>1022.7532000000001</v>
      </c>
    </row>
    <row r="16218" spans="1:12" x14ac:dyDescent="0.35">
      <c r="A16218" s="1" t="s">
        <v>27161</v>
      </c>
      <c r="B16218" t="s">
        <v>27162</v>
      </c>
      <c r="C16218" t="s">
        <v>363</v>
      </c>
      <c r="D16218" t="s">
        <v>364</v>
      </c>
      <c r="E16218">
        <v>1</v>
      </c>
      <c r="F16218" s="2">
        <v>35.24</v>
      </c>
      <c r="G16218" s="3">
        <v>73</v>
      </c>
      <c r="H16218" s="3">
        <v>0.35240000000000005</v>
      </c>
      <c r="I16218" s="3">
        <v>1.6562800000000002</v>
      </c>
      <c r="J16218" s="3">
        <v>37.248680000000007</v>
      </c>
      <c r="K16218" s="4">
        <v>0.35</v>
      </c>
      <c r="L16218" s="73">
        <v>67.620680615384629</v>
      </c>
    </row>
    <row r="16219" spans="1:12" x14ac:dyDescent="0.35">
      <c r="A16219" s="1" t="s">
        <v>27163</v>
      </c>
      <c r="B16219" t="s">
        <v>27164</v>
      </c>
      <c r="C16219" t="s">
        <v>34</v>
      </c>
      <c r="D16219" t="s">
        <v>35</v>
      </c>
      <c r="E16219">
        <v>1</v>
      </c>
      <c r="F16219" s="2">
        <v>224</v>
      </c>
      <c r="G16219" s="3">
        <v>462</v>
      </c>
      <c r="H16219" s="3">
        <v>2.2400000000000002</v>
      </c>
      <c r="I16219" s="3">
        <v>10.528</v>
      </c>
      <c r="J16219" s="3">
        <v>236.768</v>
      </c>
      <c r="K16219" s="4">
        <v>0.35</v>
      </c>
      <c r="L16219" s="73">
        <v>429.82498461538461</v>
      </c>
    </row>
    <row r="16220" spans="1:12" x14ac:dyDescent="0.35">
      <c r="A16220" s="1" t="s">
        <v>27165</v>
      </c>
      <c r="B16220" t="s">
        <v>27166</v>
      </c>
      <c r="C16220" t="s">
        <v>26</v>
      </c>
      <c r="D16220" t="s">
        <v>27</v>
      </c>
      <c r="E16220">
        <v>1</v>
      </c>
      <c r="F16220" s="2">
        <v>41.01</v>
      </c>
      <c r="G16220" s="3">
        <v>85</v>
      </c>
      <c r="H16220" s="3">
        <v>0.41009999999999996</v>
      </c>
      <c r="I16220" s="3">
        <v>1.92747</v>
      </c>
      <c r="J16220" s="3">
        <v>43.347569999999997</v>
      </c>
      <c r="K16220" s="4">
        <v>0.34999999999999992</v>
      </c>
      <c r="L16220" s="73">
        <v>78.692511692307676</v>
      </c>
    </row>
    <row r="16221" spans="1:12" x14ac:dyDescent="0.35">
      <c r="A16221" s="1" t="s">
        <v>27167</v>
      </c>
      <c r="B16221" t="s">
        <v>27168</v>
      </c>
      <c r="C16221" t="s">
        <v>34</v>
      </c>
      <c r="D16221" t="s">
        <v>35</v>
      </c>
      <c r="E16221">
        <v>1</v>
      </c>
      <c r="F16221" s="2">
        <v>941</v>
      </c>
      <c r="G16221" s="3">
        <v>1941</v>
      </c>
      <c r="H16221" s="3">
        <v>9.41</v>
      </c>
      <c r="I16221" s="3">
        <v>44.226999999999997</v>
      </c>
      <c r="J16221" s="3">
        <v>994.63699999999994</v>
      </c>
      <c r="K16221" s="4">
        <v>0.35</v>
      </c>
      <c r="L16221" s="73">
        <v>1805.6487076923074</v>
      </c>
    </row>
    <row r="16222" spans="1:12" x14ac:dyDescent="0.35">
      <c r="A16222" s="1" t="s">
        <v>27169</v>
      </c>
      <c r="B16222" t="s">
        <v>27170</v>
      </c>
      <c r="C16222" t="s">
        <v>34</v>
      </c>
      <c r="D16222" t="s">
        <v>35</v>
      </c>
      <c r="E16222">
        <v>1</v>
      </c>
      <c r="F16222" s="2">
        <v>148</v>
      </c>
      <c r="G16222" s="3">
        <v>306</v>
      </c>
      <c r="H16222" s="3">
        <v>1.48</v>
      </c>
      <c r="I16222" s="3">
        <v>6.9560000000000004</v>
      </c>
      <c r="J16222" s="3">
        <v>156.43599999999998</v>
      </c>
      <c r="K16222" s="4">
        <v>0.35</v>
      </c>
      <c r="L16222" s="73">
        <v>283.99150769230766</v>
      </c>
    </row>
    <row r="16223" spans="1:12" x14ac:dyDescent="0.35">
      <c r="A16223" s="1" t="s">
        <v>27171</v>
      </c>
      <c r="B16223" t="s">
        <v>27172</v>
      </c>
      <c r="C16223" t="s">
        <v>34</v>
      </c>
      <c r="D16223" t="s">
        <v>35</v>
      </c>
      <c r="E16223">
        <v>1</v>
      </c>
      <c r="F16223" s="2">
        <v>390</v>
      </c>
      <c r="G16223" s="3">
        <v>805</v>
      </c>
      <c r="H16223" s="3">
        <v>3.9</v>
      </c>
      <c r="I16223" s="3">
        <v>18.329999999999998</v>
      </c>
      <c r="J16223" s="3">
        <v>412.22999999999996</v>
      </c>
      <c r="K16223" s="4">
        <v>0.35</v>
      </c>
      <c r="L16223" s="73">
        <v>748.35599999999988</v>
      </c>
    </row>
    <row r="16224" spans="1:12" x14ac:dyDescent="0.35">
      <c r="A16224" s="1" t="s">
        <v>27173</v>
      </c>
      <c r="B16224" t="s">
        <v>27174</v>
      </c>
      <c r="C16224" t="s">
        <v>363</v>
      </c>
      <c r="D16224" t="s">
        <v>364</v>
      </c>
      <c r="E16224">
        <v>1</v>
      </c>
      <c r="F16224" s="2">
        <v>1197</v>
      </c>
      <c r="G16224" s="3">
        <v>2469</v>
      </c>
      <c r="H16224" s="3">
        <v>11.97</v>
      </c>
      <c r="I16224" s="3">
        <v>56.259</v>
      </c>
      <c r="J16224" s="3">
        <v>1265.229</v>
      </c>
      <c r="K16224" s="4">
        <v>0.35</v>
      </c>
      <c r="L16224" s="73">
        <v>2296.8772615384614</v>
      </c>
    </row>
    <row r="16225" spans="1:12" x14ac:dyDescent="0.35">
      <c r="A16225" s="1" t="s">
        <v>27175</v>
      </c>
      <c r="B16225" t="s">
        <v>27176</v>
      </c>
      <c r="C16225" t="s">
        <v>21</v>
      </c>
      <c r="D16225" t="s">
        <v>22</v>
      </c>
      <c r="E16225">
        <v>1</v>
      </c>
      <c r="F16225" s="2">
        <v>7.25</v>
      </c>
      <c r="G16225" s="3">
        <v>15</v>
      </c>
      <c r="H16225" s="3">
        <v>7.2499999999999995E-2</v>
      </c>
      <c r="I16225" s="3">
        <v>0.34075</v>
      </c>
      <c r="J16225" s="3">
        <v>7.6632499999999997</v>
      </c>
      <c r="K16225" s="4">
        <v>0.35000000000000003</v>
      </c>
      <c r="L16225" s="73">
        <v>13.911746153846153</v>
      </c>
    </row>
    <row r="16226" spans="1:12" x14ac:dyDescent="0.35">
      <c r="A16226" s="1" t="s">
        <v>27177</v>
      </c>
      <c r="B16226" t="s">
        <v>27178</v>
      </c>
      <c r="C16226" t="s">
        <v>13</v>
      </c>
      <c r="D16226" t="s">
        <v>14</v>
      </c>
      <c r="E16226">
        <v>1</v>
      </c>
      <c r="F16226" s="2">
        <v>12.2</v>
      </c>
      <c r="G16226" s="3">
        <v>31</v>
      </c>
      <c r="H16226" s="3">
        <v>0.122</v>
      </c>
      <c r="I16226" s="3">
        <v>0.57340000000000002</v>
      </c>
      <c r="J16226" s="3">
        <v>12.895399999999999</v>
      </c>
      <c r="K16226" s="4">
        <v>0.35</v>
      </c>
      <c r="L16226" s="73">
        <v>23.410110769230766</v>
      </c>
    </row>
    <row r="16227" spans="1:12" x14ac:dyDescent="0.35">
      <c r="A16227" s="1" t="s">
        <v>27179</v>
      </c>
      <c r="B16227" t="s">
        <v>27180</v>
      </c>
      <c r="C16227" t="s">
        <v>34</v>
      </c>
      <c r="D16227" t="s">
        <v>35</v>
      </c>
      <c r="E16227">
        <v>1</v>
      </c>
      <c r="F16227" s="2">
        <v>20.38</v>
      </c>
      <c r="G16227" s="3">
        <v>43</v>
      </c>
      <c r="H16227" s="3">
        <v>0.20379999999999998</v>
      </c>
      <c r="I16227" s="3">
        <v>0.95785999999999993</v>
      </c>
      <c r="J16227" s="3">
        <v>21.54166</v>
      </c>
      <c r="K16227" s="4">
        <v>0.35000000000000003</v>
      </c>
      <c r="L16227" s="73">
        <v>39.106398153846158</v>
      </c>
    </row>
    <row r="16228" spans="1:12" x14ac:dyDescent="0.35">
      <c r="A16228" s="1" t="s">
        <v>27181</v>
      </c>
      <c r="B16228" t="s">
        <v>27182</v>
      </c>
      <c r="C16228" t="s">
        <v>13</v>
      </c>
      <c r="D16228" t="s">
        <v>14</v>
      </c>
      <c r="E16228">
        <v>1</v>
      </c>
      <c r="F16228" s="2">
        <v>69.739999999999995</v>
      </c>
      <c r="G16228" s="3">
        <v>144</v>
      </c>
      <c r="H16228" s="3">
        <v>0.69739999999999991</v>
      </c>
      <c r="I16228" s="3">
        <v>3.2777799999999999</v>
      </c>
      <c r="J16228" s="3">
        <v>73.715180000000004</v>
      </c>
      <c r="K16228" s="4">
        <v>0.34999999999999992</v>
      </c>
      <c r="L16228" s="73">
        <v>133.82140369230768</v>
      </c>
    </row>
    <row r="16229" spans="1:12" x14ac:dyDescent="0.35">
      <c r="A16229" s="1" t="s">
        <v>27183</v>
      </c>
      <c r="B16229" t="s">
        <v>27184</v>
      </c>
      <c r="C16229" t="s">
        <v>34</v>
      </c>
      <c r="D16229" t="s">
        <v>35</v>
      </c>
      <c r="E16229">
        <v>1</v>
      </c>
      <c r="F16229" s="2">
        <v>167.12</v>
      </c>
      <c r="G16229" s="3">
        <v>268.98</v>
      </c>
      <c r="H16229" s="3">
        <v>1.6712</v>
      </c>
      <c r="I16229" s="3">
        <v>7.8546399999999998</v>
      </c>
      <c r="J16229" s="3">
        <v>176.64583999999999</v>
      </c>
      <c r="K16229" s="4">
        <v>0.34999999999999992</v>
      </c>
      <c r="L16229" s="73">
        <v>320.68014030769228</v>
      </c>
    </row>
    <row r="16230" spans="1:12" x14ac:dyDescent="0.35">
      <c r="A16230" s="1" t="s">
        <v>27185</v>
      </c>
      <c r="B16230" t="s">
        <v>27186</v>
      </c>
      <c r="C16230" t="s">
        <v>34</v>
      </c>
      <c r="D16230" t="s">
        <v>35</v>
      </c>
      <c r="E16230">
        <v>1</v>
      </c>
      <c r="F16230" s="2">
        <v>25.29</v>
      </c>
      <c r="G16230" s="3">
        <v>53</v>
      </c>
      <c r="H16230" s="3">
        <v>0.25290000000000001</v>
      </c>
      <c r="I16230" s="3">
        <v>1.1886299999999999</v>
      </c>
      <c r="J16230" s="3">
        <v>26.731529999999999</v>
      </c>
      <c r="K16230" s="4">
        <v>0.35</v>
      </c>
      <c r="L16230" s="73">
        <v>48.528008307692303</v>
      </c>
    </row>
    <row r="16231" spans="1:12" x14ac:dyDescent="0.35">
      <c r="A16231" s="1" t="s">
        <v>27187</v>
      </c>
      <c r="B16231" t="s">
        <v>27188</v>
      </c>
      <c r="C16231" t="s">
        <v>34</v>
      </c>
      <c r="D16231" t="s">
        <v>35</v>
      </c>
      <c r="E16231">
        <v>1</v>
      </c>
      <c r="F16231" s="2">
        <v>10.24</v>
      </c>
      <c r="G16231" s="3">
        <v>22</v>
      </c>
      <c r="H16231" s="3">
        <v>0.1024</v>
      </c>
      <c r="I16231" s="3">
        <v>0.48127999999999999</v>
      </c>
      <c r="J16231" s="3">
        <v>10.82368</v>
      </c>
      <c r="K16231" s="4">
        <v>0.34999999999999992</v>
      </c>
      <c r="L16231" s="73">
        <v>19.649142153846149</v>
      </c>
    </row>
    <row r="16232" spans="1:12" x14ac:dyDescent="0.35">
      <c r="A16232" s="1" t="s">
        <v>27189</v>
      </c>
      <c r="B16232" t="s">
        <v>27190</v>
      </c>
      <c r="C16232" t="s">
        <v>34</v>
      </c>
      <c r="D16232" t="s">
        <v>35</v>
      </c>
      <c r="E16232">
        <v>1</v>
      </c>
      <c r="F16232" s="2">
        <v>55.8</v>
      </c>
      <c r="G16232" s="3">
        <v>116</v>
      </c>
      <c r="H16232" s="3">
        <v>0.55799999999999994</v>
      </c>
      <c r="I16232" s="3">
        <v>2.6225999999999998</v>
      </c>
      <c r="J16232" s="3">
        <v>58.980599999999995</v>
      </c>
      <c r="K16232" s="4">
        <v>0.35</v>
      </c>
      <c r="L16232" s="73">
        <v>107.07247384615384</v>
      </c>
    </row>
    <row r="16233" spans="1:12" x14ac:dyDescent="0.35">
      <c r="A16233" s="1" t="s">
        <v>27191</v>
      </c>
      <c r="B16233" t="s">
        <v>27190</v>
      </c>
      <c r="C16233" t="s">
        <v>34</v>
      </c>
      <c r="D16233" t="s">
        <v>35</v>
      </c>
      <c r="E16233">
        <v>1</v>
      </c>
      <c r="F16233" s="2">
        <v>63.92</v>
      </c>
      <c r="G16233" s="3">
        <v>132</v>
      </c>
      <c r="H16233" s="3">
        <v>0.63919999999999999</v>
      </c>
      <c r="I16233" s="3">
        <v>3.0042400000000002</v>
      </c>
      <c r="J16233" s="3">
        <v>67.56344</v>
      </c>
      <c r="K16233" s="4">
        <v>0.35</v>
      </c>
      <c r="L16233" s="73">
        <v>122.65362953846153</v>
      </c>
    </row>
    <row r="16234" spans="1:12" x14ac:dyDescent="0.35">
      <c r="A16234" s="1" t="s">
        <v>27192</v>
      </c>
      <c r="B16234" t="s">
        <v>27193</v>
      </c>
      <c r="C16234" t="s">
        <v>34</v>
      </c>
      <c r="D16234" t="s">
        <v>35</v>
      </c>
      <c r="E16234">
        <v>1</v>
      </c>
      <c r="F16234" s="2">
        <v>27.63</v>
      </c>
      <c r="G16234" s="3">
        <v>57</v>
      </c>
      <c r="H16234" s="3">
        <v>0.27629999999999999</v>
      </c>
      <c r="I16234" s="3">
        <v>1.29861</v>
      </c>
      <c r="J16234" s="3">
        <v>29.204909999999998</v>
      </c>
      <c r="K16234" s="4">
        <v>0.35000000000000003</v>
      </c>
      <c r="L16234" s="73">
        <v>53.018144307692303</v>
      </c>
    </row>
    <row r="16235" spans="1:12" x14ac:dyDescent="0.35">
      <c r="A16235" s="1" t="s">
        <v>27194</v>
      </c>
      <c r="B16235" t="s">
        <v>27195</v>
      </c>
      <c r="C16235" t="s">
        <v>34</v>
      </c>
      <c r="D16235" t="s">
        <v>35</v>
      </c>
      <c r="E16235">
        <v>1</v>
      </c>
      <c r="F16235" s="2">
        <v>55.8</v>
      </c>
      <c r="G16235" s="3">
        <v>116</v>
      </c>
      <c r="H16235" s="3">
        <v>0.55799999999999994</v>
      </c>
      <c r="I16235" s="3">
        <v>2.6225999999999998</v>
      </c>
      <c r="J16235" s="3">
        <v>58.980599999999995</v>
      </c>
      <c r="K16235" s="4">
        <v>0.35</v>
      </c>
      <c r="L16235" s="73">
        <v>107.07247384615384</v>
      </c>
    </row>
    <row r="16236" spans="1:12" x14ac:dyDescent="0.35">
      <c r="A16236" s="1" t="s">
        <v>27196</v>
      </c>
      <c r="B16236" t="s">
        <v>27197</v>
      </c>
      <c r="C16236" t="s">
        <v>34</v>
      </c>
      <c r="D16236" t="s">
        <v>35</v>
      </c>
      <c r="E16236">
        <v>1</v>
      </c>
      <c r="F16236" s="2">
        <v>16.68</v>
      </c>
      <c r="G16236" s="3">
        <v>35</v>
      </c>
      <c r="H16236" s="3">
        <v>0.1668</v>
      </c>
      <c r="I16236" s="3">
        <v>0.78395999999999999</v>
      </c>
      <c r="J16236" s="3">
        <v>17.630759999999999</v>
      </c>
      <c r="K16236" s="4">
        <v>0.35</v>
      </c>
      <c r="L16236" s="73">
        <v>32.006610461538457</v>
      </c>
    </row>
    <row r="16237" spans="1:12" x14ac:dyDescent="0.35">
      <c r="A16237" s="1" t="s">
        <v>27198</v>
      </c>
      <c r="B16237" t="s">
        <v>27195</v>
      </c>
      <c r="C16237" t="s">
        <v>34</v>
      </c>
      <c r="D16237" t="s">
        <v>35</v>
      </c>
      <c r="E16237">
        <v>1</v>
      </c>
      <c r="F16237" s="2">
        <v>63.92</v>
      </c>
      <c r="G16237" s="3">
        <v>132</v>
      </c>
      <c r="H16237" s="3">
        <v>0.63919999999999999</v>
      </c>
      <c r="I16237" s="3">
        <v>3.0042400000000002</v>
      </c>
      <c r="J16237" s="3">
        <v>67.56344</v>
      </c>
      <c r="K16237" s="4">
        <v>0.35</v>
      </c>
      <c r="L16237" s="73">
        <v>122.65362953846153</v>
      </c>
    </row>
    <row r="16238" spans="1:12" x14ac:dyDescent="0.35">
      <c r="A16238" s="1" t="s">
        <v>27199</v>
      </c>
      <c r="B16238" t="s">
        <v>27200</v>
      </c>
      <c r="C16238" t="s">
        <v>34</v>
      </c>
      <c r="D16238" t="s">
        <v>35</v>
      </c>
      <c r="E16238">
        <v>1</v>
      </c>
      <c r="F16238" s="2">
        <v>10.24</v>
      </c>
      <c r="G16238" s="3">
        <v>22</v>
      </c>
      <c r="H16238" s="3">
        <v>0.1024</v>
      </c>
      <c r="I16238" s="3">
        <v>0.48127999999999999</v>
      </c>
      <c r="J16238" s="3">
        <v>10.82368</v>
      </c>
      <c r="K16238" s="4">
        <v>0.34999999999999992</v>
      </c>
      <c r="L16238" s="73">
        <v>19.649142153846149</v>
      </c>
    </row>
    <row r="16239" spans="1:12" x14ac:dyDescent="0.35">
      <c r="A16239" s="1" t="s">
        <v>27201</v>
      </c>
      <c r="B16239" t="s">
        <v>27202</v>
      </c>
      <c r="C16239" t="s">
        <v>34</v>
      </c>
      <c r="D16239" t="s">
        <v>35</v>
      </c>
      <c r="E16239">
        <v>1</v>
      </c>
      <c r="F16239" s="2">
        <v>27.63</v>
      </c>
      <c r="G16239" s="3">
        <v>57</v>
      </c>
      <c r="H16239" s="3">
        <v>0.27629999999999999</v>
      </c>
      <c r="I16239" s="3">
        <v>1.29861</v>
      </c>
      <c r="J16239" s="3">
        <v>29.204909999999998</v>
      </c>
      <c r="K16239" s="4">
        <v>0.35000000000000003</v>
      </c>
      <c r="L16239" s="73">
        <v>53.018144307692303</v>
      </c>
    </row>
    <row r="16240" spans="1:12" x14ac:dyDescent="0.35">
      <c r="A16240" s="1" t="s">
        <v>27203</v>
      </c>
      <c r="B16240" t="s">
        <v>27204</v>
      </c>
      <c r="C16240" t="s">
        <v>34</v>
      </c>
      <c r="D16240" t="s">
        <v>35</v>
      </c>
      <c r="E16240">
        <v>1</v>
      </c>
      <c r="F16240" s="2">
        <v>27.63</v>
      </c>
      <c r="G16240" s="3">
        <v>57</v>
      </c>
      <c r="H16240" s="3">
        <v>0.27629999999999999</v>
      </c>
      <c r="I16240" s="3">
        <v>1.29861</v>
      </c>
      <c r="J16240" s="3">
        <v>29.204909999999998</v>
      </c>
      <c r="K16240" s="4">
        <v>0.35000000000000003</v>
      </c>
      <c r="L16240" s="73">
        <v>53.018144307692303</v>
      </c>
    </row>
    <row r="16241" spans="1:12" x14ac:dyDescent="0.35">
      <c r="A16241" s="1" t="s">
        <v>27205</v>
      </c>
      <c r="B16241" t="s">
        <v>27206</v>
      </c>
      <c r="C16241" t="s">
        <v>34</v>
      </c>
      <c r="D16241" t="s">
        <v>35</v>
      </c>
      <c r="E16241">
        <v>1</v>
      </c>
      <c r="F16241" s="2">
        <v>27.63</v>
      </c>
      <c r="G16241" s="3">
        <v>57</v>
      </c>
      <c r="H16241" s="3">
        <v>0.27629999999999999</v>
      </c>
      <c r="I16241" s="3">
        <v>1.29861</v>
      </c>
      <c r="J16241" s="3">
        <v>29.204909999999998</v>
      </c>
      <c r="K16241" s="4">
        <v>0.35000000000000003</v>
      </c>
      <c r="L16241" s="73">
        <v>53.018144307692303</v>
      </c>
    </row>
    <row r="16242" spans="1:12" x14ac:dyDescent="0.35">
      <c r="A16242" s="1" t="s">
        <v>27207</v>
      </c>
      <c r="B16242" t="s">
        <v>27208</v>
      </c>
      <c r="C16242" t="s">
        <v>34</v>
      </c>
      <c r="D16242" t="s">
        <v>35</v>
      </c>
      <c r="E16242">
        <v>1</v>
      </c>
      <c r="F16242" s="2">
        <v>56.18</v>
      </c>
      <c r="G16242" s="3">
        <v>116</v>
      </c>
      <c r="H16242" s="3">
        <v>0.56179999999999997</v>
      </c>
      <c r="I16242" s="3">
        <v>2.64046</v>
      </c>
      <c r="J16242" s="3">
        <v>59.382259999999995</v>
      </c>
      <c r="K16242" s="4">
        <v>0.35</v>
      </c>
      <c r="L16242" s="73">
        <v>107.80164123076922</v>
      </c>
    </row>
    <row r="16243" spans="1:12" x14ac:dyDescent="0.35">
      <c r="A16243" s="1" t="s">
        <v>27209</v>
      </c>
      <c r="B16243" t="s">
        <v>27210</v>
      </c>
      <c r="C16243" t="s">
        <v>34</v>
      </c>
      <c r="D16243" t="s">
        <v>35</v>
      </c>
      <c r="E16243">
        <v>1</v>
      </c>
      <c r="F16243" s="2">
        <v>27.63</v>
      </c>
      <c r="G16243" s="3">
        <v>57</v>
      </c>
      <c r="H16243" s="3">
        <v>0.27629999999999999</v>
      </c>
      <c r="I16243" s="3">
        <v>1.29861</v>
      </c>
      <c r="J16243" s="3">
        <v>29.204909999999998</v>
      </c>
      <c r="K16243" s="4">
        <v>0.35000000000000003</v>
      </c>
      <c r="L16243" s="73">
        <v>53.018144307692303</v>
      </c>
    </row>
    <row r="16244" spans="1:12" x14ac:dyDescent="0.35">
      <c r="A16244" s="1" t="s">
        <v>27211</v>
      </c>
      <c r="B16244" t="s">
        <v>27212</v>
      </c>
      <c r="C16244" t="s">
        <v>34</v>
      </c>
      <c r="D16244" t="s">
        <v>35</v>
      </c>
      <c r="E16244">
        <v>1</v>
      </c>
      <c r="F16244" s="2">
        <v>56.18</v>
      </c>
      <c r="G16244" s="3">
        <v>116</v>
      </c>
      <c r="H16244" s="3">
        <v>0.56179999999999997</v>
      </c>
      <c r="I16244" s="3">
        <v>2.64046</v>
      </c>
      <c r="J16244" s="3">
        <v>59.382259999999995</v>
      </c>
      <c r="K16244" s="4">
        <v>0.35</v>
      </c>
      <c r="L16244" s="73">
        <v>107.80164123076922</v>
      </c>
    </row>
    <row r="16245" spans="1:12" x14ac:dyDescent="0.35">
      <c r="A16245" s="1" t="s">
        <v>27213</v>
      </c>
      <c r="B16245" t="s">
        <v>27214</v>
      </c>
      <c r="C16245" t="s">
        <v>34</v>
      </c>
      <c r="D16245" t="s">
        <v>35</v>
      </c>
      <c r="E16245">
        <v>1</v>
      </c>
      <c r="F16245" s="2">
        <v>10.6</v>
      </c>
      <c r="G16245" s="3">
        <v>22</v>
      </c>
      <c r="H16245" s="3">
        <v>0.106</v>
      </c>
      <c r="I16245" s="3">
        <v>0.49819999999999998</v>
      </c>
      <c r="J16245" s="3">
        <v>11.2042</v>
      </c>
      <c r="K16245" s="4">
        <v>0.35000000000000003</v>
      </c>
      <c r="L16245" s="73">
        <v>20.339932307692308</v>
      </c>
    </row>
    <row r="16246" spans="1:12" x14ac:dyDescent="0.35">
      <c r="A16246" s="1" t="s">
        <v>27215</v>
      </c>
      <c r="B16246" t="s">
        <v>27216</v>
      </c>
      <c r="C16246" t="s">
        <v>34</v>
      </c>
      <c r="D16246" t="s">
        <v>35</v>
      </c>
      <c r="E16246">
        <v>1</v>
      </c>
      <c r="F16246" s="2">
        <v>10.6</v>
      </c>
      <c r="G16246" s="3">
        <v>22</v>
      </c>
      <c r="H16246" s="3">
        <v>0.106</v>
      </c>
      <c r="I16246" s="3">
        <v>0.49819999999999998</v>
      </c>
      <c r="J16246" s="3">
        <v>11.2042</v>
      </c>
      <c r="K16246" s="4">
        <v>0.35000000000000003</v>
      </c>
      <c r="L16246" s="73">
        <v>20.339932307692308</v>
      </c>
    </row>
    <row r="16247" spans="1:12" x14ac:dyDescent="0.35">
      <c r="A16247" s="1" t="s">
        <v>27217</v>
      </c>
      <c r="B16247" t="s">
        <v>26744</v>
      </c>
      <c r="C16247" t="s">
        <v>26</v>
      </c>
      <c r="D16247" t="s">
        <v>27</v>
      </c>
      <c r="E16247">
        <v>1</v>
      </c>
      <c r="F16247" s="2">
        <v>37.69</v>
      </c>
      <c r="G16247" s="3">
        <v>78</v>
      </c>
      <c r="H16247" s="3">
        <v>0.37690000000000001</v>
      </c>
      <c r="I16247" s="3">
        <v>1.7714299999999998</v>
      </c>
      <c r="J16247" s="3">
        <v>39.838329999999999</v>
      </c>
      <c r="K16247" s="4">
        <v>0.34999999999999992</v>
      </c>
      <c r="L16247" s="73">
        <v>72.321891384615384</v>
      </c>
    </row>
    <row r="16248" spans="1:12" x14ac:dyDescent="0.35">
      <c r="A16248" s="1" t="s">
        <v>27218</v>
      </c>
      <c r="B16248" t="s">
        <v>27219</v>
      </c>
      <c r="C16248" t="s">
        <v>34</v>
      </c>
      <c r="D16248" t="s">
        <v>35</v>
      </c>
      <c r="E16248">
        <v>1</v>
      </c>
      <c r="F16248" s="2">
        <v>4350.47</v>
      </c>
      <c r="G16248" s="3">
        <v>9100</v>
      </c>
      <c r="H16248" s="3">
        <v>43.504700000000007</v>
      </c>
      <c r="I16248" s="3">
        <v>204.47209000000001</v>
      </c>
      <c r="J16248" s="3">
        <v>4598.4467900000009</v>
      </c>
      <c r="K16248" s="4">
        <v>0.35</v>
      </c>
      <c r="L16248" s="73">
        <v>8347.9495572307715</v>
      </c>
    </row>
    <row r="16249" spans="1:12" x14ac:dyDescent="0.35">
      <c r="A16249" s="1" t="s">
        <v>27220</v>
      </c>
      <c r="B16249" t="s">
        <v>27221</v>
      </c>
      <c r="C16249" t="s">
        <v>34</v>
      </c>
      <c r="D16249" t="s">
        <v>35</v>
      </c>
      <c r="E16249">
        <v>1</v>
      </c>
      <c r="F16249" s="2">
        <v>952.3</v>
      </c>
      <c r="G16249" s="3">
        <v>2162</v>
      </c>
      <c r="H16249" s="3">
        <v>9.5229999999999997</v>
      </c>
      <c r="I16249" s="3">
        <v>44.758099999999999</v>
      </c>
      <c r="J16249" s="3">
        <v>1006.5811</v>
      </c>
      <c r="K16249" s="4">
        <v>0.35</v>
      </c>
      <c r="L16249" s="73">
        <v>1827.331843076923</v>
      </c>
    </row>
    <row r="16250" spans="1:12" x14ac:dyDescent="0.35">
      <c r="A16250" s="1" t="s">
        <v>27222</v>
      </c>
      <c r="B16250" t="s">
        <v>22275</v>
      </c>
      <c r="C16250" t="s">
        <v>34</v>
      </c>
      <c r="D16250" t="s">
        <v>35</v>
      </c>
      <c r="E16250">
        <v>1</v>
      </c>
      <c r="F16250" s="2">
        <v>6614.53</v>
      </c>
      <c r="G16250" s="3">
        <v>14985</v>
      </c>
      <c r="H16250" s="3">
        <v>66.145299999999992</v>
      </c>
      <c r="I16250" s="3">
        <v>310.88290999999998</v>
      </c>
      <c r="J16250" s="3">
        <v>6991.5582100000001</v>
      </c>
      <c r="K16250" s="4">
        <v>0.34999999999999992</v>
      </c>
      <c r="L16250" s="73">
        <v>12692.367211999999</v>
      </c>
    </row>
    <row r="16251" spans="1:12" x14ac:dyDescent="0.35">
      <c r="A16251" s="1" t="s">
        <v>27223</v>
      </c>
      <c r="B16251" t="s">
        <v>19609</v>
      </c>
      <c r="C16251" t="s">
        <v>34</v>
      </c>
      <c r="D16251" t="s">
        <v>35</v>
      </c>
      <c r="E16251">
        <v>1</v>
      </c>
      <c r="F16251" s="2">
        <v>4400.43</v>
      </c>
      <c r="G16251" s="3">
        <v>9633</v>
      </c>
      <c r="H16251" s="3">
        <v>44.004300000000001</v>
      </c>
      <c r="I16251" s="3">
        <v>206.82021</v>
      </c>
      <c r="J16251" s="3">
        <v>4651.2545099999998</v>
      </c>
      <c r="K16251" s="4">
        <v>0.35</v>
      </c>
      <c r="L16251" s="73">
        <v>8443.8158796923071</v>
      </c>
    </row>
    <row r="16252" spans="1:12" x14ac:dyDescent="0.35">
      <c r="A16252" s="1" t="s">
        <v>27224</v>
      </c>
      <c r="B16252" t="s">
        <v>27225</v>
      </c>
      <c r="C16252" t="s">
        <v>34</v>
      </c>
      <c r="D16252" t="s">
        <v>35</v>
      </c>
      <c r="E16252">
        <v>1</v>
      </c>
      <c r="F16252" s="2">
        <v>10928.4</v>
      </c>
      <c r="G16252" s="3">
        <v>24765</v>
      </c>
      <c r="H16252" s="3">
        <v>109.28399999999999</v>
      </c>
      <c r="I16252" s="3">
        <v>513.63479999999993</v>
      </c>
      <c r="J16252" s="3">
        <v>11551.318799999999</v>
      </c>
      <c r="K16252" s="4">
        <v>0.34999999999999992</v>
      </c>
      <c r="L16252" s="73">
        <v>20970.086436923073</v>
      </c>
    </row>
    <row r="16253" spans="1:12" x14ac:dyDescent="0.35">
      <c r="A16253" s="1" t="s">
        <v>27226</v>
      </c>
      <c r="B16253" t="s">
        <v>27227</v>
      </c>
      <c r="C16253" t="s">
        <v>34</v>
      </c>
      <c r="D16253" t="s">
        <v>35</v>
      </c>
      <c r="E16253">
        <v>1</v>
      </c>
      <c r="F16253" s="2">
        <v>12898.72</v>
      </c>
      <c r="G16253" s="3">
        <v>29223</v>
      </c>
      <c r="H16253" s="3">
        <v>128.9872</v>
      </c>
      <c r="I16253" s="3">
        <v>606.23983999999996</v>
      </c>
      <c r="J16253" s="3">
        <v>13633.947039999999</v>
      </c>
      <c r="K16253" s="4">
        <v>0.34999999999999992</v>
      </c>
      <c r="L16253" s="73">
        <v>24750.857703384612</v>
      </c>
    </row>
    <row r="16254" spans="1:12" x14ac:dyDescent="0.35">
      <c r="A16254" s="1" t="s">
        <v>27228</v>
      </c>
      <c r="B16254" t="s">
        <v>20232</v>
      </c>
      <c r="C16254" t="s">
        <v>34</v>
      </c>
      <c r="D16254" t="s">
        <v>35</v>
      </c>
      <c r="E16254">
        <v>1</v>
      </c>
      <c r="F16254" s="2">
        <v>2926.61</v>
      </c>
      <c r="G16254" s="3">
        <v>6632</v>
      </c>
      <c r="H16254" s="3">
        <v>29.266100000000002</v>
      </c>
      <c r="I16254" s="3">
        <v>137.55067</v>
      </c>
      <c r="J16254" s="3">
        <v>3093.42677</v>
      </c>
      <c r="K16254" s="4">
        <v>0.35</v>
      </c>
      <c r="L16254" s="73">
        <v>5615.7593670769229</v>
      </c>
    </row>
    <row r="16255" spans="1:12" x14ac:dyDescent="0.35">
      <c r="A16255" s="1" t="s">
        <v>27229</v>
      </c>
      <c r="B16255" t="s">
        <v>27230</v>
      </c>
      <c r="C16255" t="s">
        <v>34</v>
      </c>
      <c r="D16255" t="s">
        <v>35</v>
      </c>
      <c r="E16255">
        <v>1</v>
      </c>
      <c r="F16255" s="2">
        <v>10201.790000000001</v>
      </c>
      <c r="G16255" s="3">
        <v>23111</v>
      </c>
      <c r="H16255" s="3">
        <v>102.01790000000001</v>
      </c>
      <c r="I16255" s="3">
        <v>479.48413000000005</v>
      </c>
      <c r="J16255" s="3">
        <v>10783.292030000002</v>
      </c>
      <c r="K16255" s="4">
        <v>0.34999999999999992</v>
      </c>
      <c r="L16255" s="73">
        <v>19575.82245446154</v>
      </c>
    </row>
    <row r="16256" spans="1:12" x14ac:dyDescent="0.35">
      <c r="A16256" s="1" t="s">
        <v>27231</v>
      </c>
      <c r="B16256" t="s">
        <v>27232</v>
      </c>
      <c r="C16256" t="s">
        <v>34</v>
      </c>
      <c r="D16256" t="s">
        <v>35</v>
      </c>
      <c r="E16256">
        <v>1</v>
      </c>
      <c r="F16256" s="2">
        <v>51.54</v>
      </c>
      <c r="G16256" s="3">
        <v>117</v>
      </c>
      <c r="H16256" s="3">
        <v>0.51539999999999997</v>
      </c>
      <c r="I16256" s="3">
        <v>2.42238</v>
      </c>
      <c r="J16256" s="3">
        <v>54.477779999999996</v>
      </c>
      <c r="K16256" s="4">
        <v>0.35</v>
      </c>
      <c r="L16256" s="73">
        <v>98.898123692307678</v>
      </c>
    </row>
    <row r="16257" spans="1:12" x14ac:dyDescent="0.35">
      <c r="A16257" s="1" t="s">
        <v>27233</v>
      </c>
      <c r="B16257" t="s">
        <v>22060</v>
      </c>
      <c r="C16257" t="s">
        <v>34</v>
      </c>
      <c r="D16257" t="s">
        <v>35</v>
      </c>
      <c r="E16257">
        <v>1</v>
      </c>
      <c r="F16257" s="2">
        <v>51.54</v>
      </c>
      <c r="G16257" s="3">
        <v>116</v>
      </c>
      <c r="H16257" s="3">
        <v>0.51539999999999997</v>
      </c>
      <c r="I16257" s="3">
        <v>2.42238</v>
      </c>
      <c r="J16257" s="3">
        <v>54.477779999999996</v>
      </c>
      <c r="K16257" s="4">
        <v>0.35</v>
      </c>
      <c r="L16257" s="73">
        <v>98.898123692307678</v>
      </c>
    </row>
    <row r="16258" spans="1:12" x14ac:dyDescent="0.35">
      <c r="A16258" s="1" t="s">
        <v>27234</v>
      </c>
      <c r="B16258" t="s">
        <v>27235</v>
      </c>
      <c r="C16258" t="s">
        <v>34</v>
      </c>
      <c r="D16258" t="s">
        <v>35</v>
      </c>
      <c r="E16258">
        <v>1</v>
      </c>
      <c r="F16258" s="2">
        <v>279.07</v>
      </c>
      <c r="G16258" s="3">
        <v>662</v>
      </c>
      <c r="H16258" s="3">
        <v>2.7907000000000002</v>
      </c>
      <c r="I16258" s="3">
        <v>13.116289999999999</v>
      </c>
      <c r="J16258" s="3">
        <v>294.97699</v>
      </c>
      <c r="K16258" s="4">
        <v>0.35</v>
      </c>
      <c r="L16258" s="73">
        <v>535.49668953846151</v>
      </c>
    </row>
    <row r="16259" spans="1:12" x14ac:dyDescent="0.35">
      <c r="A16259" s="1" t="s">
        <v>27236</v>
      </c>
      <c r="B16259" t="s">
        <v>22275</v>
      </c>
      <c r="C16259" t="s">
        <v>34</v>
      </c>
      <c r="D16259" t="s">
        <v>35</v>
      </c>
      <c r="E16259">
        <v>1</v>
      </c>
      <c r="F16259" s="2">
        <v>6614.53</v>
      </c>
      <c r="G16259" s="3">
        <v>14985</v>
      </c>
      <c r="H16259" s="3">
        <v>66.145299999999992</v>
      </c>
      <c r="I16259" s="3">
        <v>310.88290999999998</v>
      </c>
      <c r="J16259" s="3">
        <v>6991.5582100000001</v>
      </c>
      <c r="K16259" s="4">
        <v>0.34999999999999992</v>
      </c>
      <c r="L16259" s="73">
        <v>12692.367211999999</v>
      </c>
    </row>
    <row r="16260" spans="1:12" x14ac:dyDescent="0.35">
      <c r="A16260" s="1" t="s">
        <v>27237</v>
      </c>
      <c r="B16260" t="s">
        <v>23144</v>
      </c>
      <c r="C16260" t="s">
        <v>34</v>
      </c>
      <c r="D16260" t="s">
        <v>35</v>
      </c>
      <c r="E16260">
        <v>1</v>
      </c>
      <c r="F16260" s="2">
        <v>5015.54</v>
      </c>
      <c r="G16260" s="3">
        <v>11366</v>
      </c>
      <c r="H16260" s="3">
        <v>50.1554</v>
      </c>
      <c r="I16260" s="3">
        <v>235.73038</v>
      </c>
      <c r="J16260" s="3">
        <v>5301.4257799999996</v>
      </c>
      <c r="K16260" s="4">
        <v>0.35</v>
      </c>
      <c r="L16260" s="73">
        <v>9624.1268006153841</v>
      </c>
    </row>
    <row r="16261" spans="1:12" x14ac:dyDescent="0.35">
      <c r="A16261" s="1" t="s">
        <v>27238</v>
      </c>
      <c r="B16261" t="s">
        <v>20232</v>
      </c>
      <c r="C16261" t="s">
        <v>34</v>
      </c>
      <c r="D16261" t="s">
        <v>35</v>
      </c>
      <c r="E16261">
        <v>1</v>
      </c>
      <c r="F16261" s="2">
        <v>1974.31</v>
      </c>
      <c r="G16261" s="3">
        <v>4471</v>
      </c>
      <c r="H16261" s="3">
        <v>19.743099999999998</v>
      </c>
      <c r="I16261" s="3">
        <v>92.792569999999998</v>
      </c>
      <c r="J16261" s="3">
        <v>2086.8456699999997</v>
      </c>
      <c r="K16261" s="4">
        <v>0.35</v>
      </c>
      <c r="L16261" s="73">
        <v>3788.4275239999993</v>
      </c>
    </row>
    <row r="16262" spans="1:12" x14ac:dyDescent="0.35">
      <c r="A16262" s="1" t="s">
        <v>27239</v>
      </c>
      <c r="B16262" t="s">
        <v>27240</v>
      </c>
      <c r="C16262" t="s">
        <v>34</v>
      </c>
      <c r="D16262" t="s">
        <v>35</v>
      </c>
      <c r="E16262">
        <v>1</v>
      </c>
      <c r="F16262" s="2">
        <v>55</v>
      </c>
      <c r="G16262" s="3">
        <v>123</v>
      </c>
      <c r="H16262" s="3">
        <v>0.55000000000000004</v>
      </c>
      <c r="I16262" s="3">
        <v>2.585</v>
      </c>
      <c r="J16262" s="3">
        <v>58.134999999999998</v>
      </c>
      <c r="K16262" s="4">
        <v>0.35000000000000003</v>
      </c>
      <c r="L16262" s="73">
        <v>105.53738461538461</v>
      </c>
    </row>
    <row r="16263" spans="1:12" x14ac:dyDescent="0.35">
      <c r="A16263" s="1" t="s">
        <v>27241</v>
      </c>
      <c r="B16263" t="s">
        <v>21629</v>
      </c>
      <c r="C16263" t="s">
        <v>34</v>
      </c>
      <c r="D16263" t="s">
        <v>35</v>
      </c>
      <c r="E16263">
        <v>1</v>
      </c>
      <c r="F16263" s="2">
        <v>14715.32</v>
      </c>
      <c r="G16263" s="3">
        <v>33344</v>
      </c>
      <c r="H16263" s="3">
        <v>147.1532</v>
      </c>
      <c r="I16263" s="3">
        <v>691.62004000000002</v>
      </c>
      <c r="J16263" s="3">
        <v>15554.09324</v>
      </c>
      <c r="K16263" s="4">
        <v>0.35</v>
      </c>
      <c r="L16263" s="73">
        <v>28236.661574153844</v>
      </c>
    </row>
    <row r="16264" spans="1:12" x14ac:dyDescent="0.35">
      <c r="A16264" s="1" t="s">
        <v>27242</v>
      </c>
      <c r="B16264" t="s">
        <v>27243</v>
      </c>
      <c r="C16264" t="s">
        <v>13</v>
      </c>
      <c r="D16264" t="s">
        <v>14</v>
      </c>
      <c r="E16264">
        <v>1</v>
      </c>
      <c r="F16264" s="2">
        <v>136.88999999999999</v>
      </c>
      <c r="G16264" s="3">
        <v>283</v>
      </c>
      <c r="H16264" s="3">
        <v>1.3688999999999998</v>
      </c>
      <c r="I16264" s="3">
        <v>6.4338299999999995</v>
      </c>
      <c r="J16264" s="3">
        <v>144.69272999999998</v>
      </c>
      <c r="K16264" s="4">
        <v>0.35</v>
      </c>
      <c r="L16264" s="73">
        <v>262.67295599999994</v>
      </c>
    </row>
    <row r="16265" spans="1:12" x14ac:dyDescent="0.35">
      <c r="A16265" s="1" t="s">
        <v>27244</v>
      </c>
      <c r="B16265" t="s">
        <v>17031</v>
      </c>
      <c r="C16265" t="s">
        <v>34</v>
      </c>
      <c r="D16265" t="s">
        <v>35</v>
      </c>
      <c r="E16265">
        <v>1</v>
      </c>
      <c r="F16265" s="2">
        <v>2443</v>
      </c>
      <c r="G16265" s="3">
        <v>5243.8735999999999</v>
      </c>
      <c r="H16265" s="3">
        <v>24.43</v>
      </c>
      <c r="I16265" s="3">
        <v>114.821</v>
      </c>
      <c r="J16265" s="3">
        <v>2582.2509999999997</v>
      </c>
      <c r="K16265" s="4">
        <v>0.35</v>
      </c>
      <c r="L16265" s="73">
        <v>4687.7787384615376</v>
      </c>
    </row>
    <row r="16266" spans="1:12" x14ac:dyDescent="0.35">
      <c r="A16266" s="1" t="s">
        <v>27245</v>
      </c>
      <c r="B16266" t="s">
        <v>27246</v>
      </c>
      <c r="C16266" t="s">
        <v>34</v>
      </c>
      <c r="D16266" t="s">
        <v>35</v>
      </c>
      <c r="E16266">
        <v>1</v>
      </c>
      <c r="F16266" s="2">
        <v>2538.29</v>
      </c>
      <c r="G16266" s="3">
        <v>5836</v>
      </c>
      <c r="H16266" s="3">
        <v>25.382899999999999</v>
      </c>
      <c r="I16266" s="3">
        <v>119.29962999999999</v>
      </c>
      <c r="J16266" s="3">
        <v>2682.97253</v>
      </c>
      <c r="K16266" s="4">
        <v>0.35000000000000003</v>
      </c>
      <c r="L16266" s="73">
        <v>4870.6270544615381</v>
      </c>
    </row>
    <row r="16267" spans="1:12" x14ac:dyDescent="0.35">
      <c r="A16267" s="1" t="s">
        <v>27247</v>
      </c>
      <c r="B16267" t="s">
        <v>27248</v>
      </c>
      <c r="C16267" t="s">
        <v>34</v>
      </c>
      <c r="D16267" t="s">
        <v>35</v>
      </c>
      <c r="E16267">
        <v>1</v>
      </c>
      <c r="F16267" s="2">
        <v>2354.63</v>
      </c>
      <c r="G16267" s="3">
        <v>5334</v>
      </c>
      <c r="H16267" s="3">
        <v>23.546300000000002</v>
      </c>
      <c r="I16267" s="3">
        <v>110.66761000000001</v>
      </c>
      <c r="J16267" s="3">
        <v>2488.8439100000001</v>
      </c>
      <c r="K16267" s="4">
        <v>0.35</v>
      </c>
      <c r="L16267" s="73">
        <v>4518.208944307692</v>
      </c>
    </row>
    <row r="16268" spans="1:12" x14ac:dyDescent="0.35">
      <c r="A16268" s="1" t="s">
        <v>27249</v>
      </c>
      <c r="B16268" t="s">
        <v>2152</v>
      </c>
      <c r="C16268" t="s">
        <v>34</v>
      </c>
      <c r="D16268" t="s">
        <v>35</v>
      </c>
      <c r="E16268">
        <v>1</v>
      </c>
      <c r="F16268" s="2">
        <v>13480.69</v>
      </c>
      <c r="G16268" s="3">
        <v>30546</v>
      </c>
      <c r="H16268" s="3">
        <v>134.80690000000001</v>
      </c>
      <c r="I16268" s="3">
        <v>633.59243000000004</v>
      </c>
      <c r="J16268" s="3">
        <v>14249.089330000001</v>
      </c>
      <c r="K16268" s="4">
        <v>0.35</v>
      </c>
      <c r="L16268" s="73">
        <v>25867.577552923078</v>
      </c>
    </row>
    <row r="16269" spans="1:12" x14ac:dyDescent="0.35">
      <c r="A16269" s="1" t="s">
        <v>27250</v>
      </c>
      <c r="B16269" t="s">
        <v>21420</v>
      </c>
      <c r="C16269" t="s">
        <v>34</v>
      </c>
      <c r="D16269" t="s">
        <v>35</v>
      </c>
      <c r="E16269">
        <v>1</v>
      </c>
      <c r="F16269" s="2">
        <v>10928.4</v>
      </c>
      <c r="G16269" s="3">
        <v>24765</v>
      </c>
      <c r="H16269" s="3">
        <v>109.28399999999999</v>
      </c>
      <c r="I16269" s="3">
        <v>513.63479999999993</v>
      </c>
      <c r="J16269" s="3">
        <v>11551.318799999999</v>
      </c>
      <c r="K16269" s="4">
        <v>0.34999999999999992</v>
      </c>
      <c r="L16269" s="73">
        <v>20970.086436923073</v>
      </c>
    </row>
    <row r="16270" spans="1:12" x14ac:dyDescent="0.35">
      <c r="A16270" s="1" t="s">
        <v>27251</v>
      </c>
      <c r="B16270" t="s">
        <v>21892</v>
      </c>
      <c r="C16270" t="s">
        <v>34</v>
      </c>
      <c r="D16270" t="s">
        <v>35</v>
      </c>
      <c r="E16270">
        <v>1</v>
      </c>
      <c r="F16270" s="2">
        <v>5068.58</v>
      </c>
      <c r="G16270" s="3">
        <v>11482</v>
      </c>
      <c r="H16270" s="3">
        <v>50.6858</v>
      </c>
      <c r="I16270" s="3">
        <v>238.22326000000001</v>
      </c>
      <c r="J16270" s="3">
        <v>5357.4890599999999</v>
      </c>
      <c r="K16270" s="4">
        <v>0.34999999999999992</v>
      </c>
      <c r="L16270" s="73">
        <v>9725.9032166153829</v>
      </c>
    </row>
    <row r="16271" spans="1:12" x14ac:dyDescent="0.35">
      <c r="A16271" s="1" t="s">
        <v>27252</v>
      </c>
      <c r="B16271" t="s">
        <v>19609</v>
      </c>
      <c r="C16271" t="s">
        <v>34</v>
      </c>
      <c r="D16271" t="s">
        <v>35</v>
      </c>
      <c r="E16271">
        <v>1</v>
      </c>
      <c r="F16271" s="2">
        <v>2773.97</v>
      </c>
      <c r="G16271" s="3">
        <v>6283</v>
      </c>
      <c r="H16271" s="3">
        <v>27.739699999999999</v>
      </c>
      <c r="I16271" s="3">
        <v>130.37658999999999</v>
      </c>
      <c r="J16271" s="3">
        <v>2932.0862899999997</v>
      </c>
      <c r="K16271" s="4">
        <v>0.35</v>
      </c>
      <c r="L16271" s="73">
        <v>5322.8643418461534</v>
      </c>
    </row>
    <row r="16272" spans="1:12" x14ac:dyDescent="0.35">
      <c r="A16272" s="1" t="s">
        <v>27253</v>
      </c>
      <c r="B16272" t="s">
        <v>27254</v>
      </c>
      <c r="C16272" t="s">
        <v>34</v>
      </c>
      <c r="D16272" t="s">
        <v>35</v>
      </c>
      <c r="E16272">
        <v>1</v>
      </c>
      <c r="F16272" s="2">
        <v>1811</v>
      </c>
      <c r="G16272" s="3">
        <v>4165</v>
      </c>
      <c r="H16272" s="3">
        <v>18.11</v>
      </c>
      <c r="I16272" s="3">
        <v>85.117000000000004</v>
      </c>
      <c r="J16272" s="3">
        <v>1914.2269999999999</v>
      </c>
      <c r="K16272" s="4">
        <v>0.35</v>
      </c>
      <c r="L16272" s="73">
        <v>3475.0582461538461</v>
      </c>
    </row>
    <row r="16273" spans="1:12" x14ac:dyDescent="0.35">
      <c r="A16273" s="1" t="s">
        <v>27255</v>
      </c>
      <c r="B16273" t="s">
        <v>20232</v>
      </c>
      <c r="C16273" t="s">
        <v>34</v>
      </c>
      <c r="D16273" t="s">
        <v>35</v>
      </c>
      <c r="E16273">
        <v>1</v>
      </c>
      <c r="F16273" s="2">
        <v>3305.91</v>
      </c>
      <c r="G16273" s="3">
        <v>7496</v>
      </c>
      <c r="H16273" s="3">
        <v>33.059100000000001</v>
      </c>
      <c r="I16273" s="3">
        <v>155.37777</v>
      </c>
      <c r="J16273" s="3">
        <v>3494.3468699999999</v>
      </c>
      <c r="K16273" s="4">
        <v>0.34999999999999992</v>
      </c>
      <c r="L16273" s="73">
        <v>6343.5835486153837</v>
      </c>
    </row>
    <row r="16274" spans="1:12" x14ac:dyDescent="0.35">
      <c r="A16274" s="1" t="s">
        <v>27256</v>
      </c>
      <c r="B16274" t="s">
        <v>25202</v>
      </c>
      <c r="C16274" t="s">
        <v>34</v>
      </c>
      <c r="D16274" t="s">
        <v>35</v>
      </c>
      <c r="E16274">
        <v>1</v>
      </c>
      <c r="F16274" s="2">
        <v>7134</v>
      </c>
      <c r="G16274" s="3">
        <v>18450.555</v>
      </c>
      <c r="H16274" s="3">
        <v>71.34</v>
      </c>
      <c r="I16274" s="3">
        <v>335.298</v>
      </c>
      <c r="J16274" s="3">
        <v>7540.6379999999999</v>
      </c>
      <c r="K16274" s="4">
        <v>0.35</v>
      </c>
      <c r="L16274" s="73">
        <v>13689.158215384614</v>
      </c>
    </row>
    <row r="16275" spans="1:12" x14ac:dyDescent="0.35">
      <c r="A16275" s="1" t="s">
        <v>27257</v>
      </c>
      <c r="B16275" t="s">
        <v>27230</v>
      </c>
      <c r="C16275" t="s">
        <v>34</v>
      </c>
      <c r="D16275" t="s">
        <v>35</v>
      </c>
      <c r="E16275">
        <v>1</v>
      </c>
      <c r="F16275" s="2">
        <v>10201.790000000001</v>
      </c>
      <c r="G16275" s="3">
        <v>23111</v>
      </c>
      <c r="H16275" s="3">
        <v>102.01790000000001</v>
      </c>
      <c r="I16275" s="3">
        <v>479.48413000000005</v>
      </c>
      <c r="J16275" s="3">
        <v>10783.292030000002</v>
      </c>
      <c r="K16275" s="4">
        <v>0.34999999999999992</v>
      </c>
      <c r="L16275" s="73">
        <v>19575.82245446154</v>
      </c>
    </row>
    <row r="16276" spans="1:12" x14ac:dyDescent="0.35">
      <c r="A16276" s="1" t="s">
        <v>27258</v>
      </c>
      <c r="B16276" t="s">
        <v>27259</v>
      </c>
      <c r="C16276" t="s">
        <v>34</v>
      </c>
      <c r="D16276" t="s">
        <v>35</v>
      </c>
      <c r="E16276">
        <v>1</v>
      </c>
      <c r="F16276" s="2">
        <v>93</v>
      </c>
      <c r="G16276" s="3">
        <v>184</v>
      </c>
      <c r="H16276" s="3">
        <v>0.93</v>
      </c>
      <c r="I16276" s="3">
        <v>4.3710000000000004</v>
      </c>
      <c r="J16276" s="3">
        <v>98.301000000000002</v>
      </c>
      <c r="K16276" s="4">
        <v>0.35000000000000003</v>
      </c>
      <c r="L16276" s="73">
        <v>178.45412307692308</v>
      </c>
    </row>
    <row r="16277" spans="1:12" x14ac:dyDescent="0.35">
      <c r="A16277" s="1" t="s">
        <v>27260</v>
      </c>
      <c r="B16277" t="s">
        <v>27261</v>
      </c>
      <c r="C16277" t="s">
        <v>34</v>
      </c>
      <c r="D16277" t="s">
        <v>35</v>
      </c>
      <c r="E16277">
        <v>1</v>
      </c>
      <c r="F16277" s="2">
        <v>761.65</v>
      </c>
      <c r="G16277" s="3">
        <v>1727</v>
      </c>
      <c r="H16277" s="3">
        <v>7.6165000000000003</v>
      </c>
      <c r="I16277" s="3">
        <v>35.797550000000001</v>
      </c>
      <c r="J16277" s="3">
        <v>805.06404999999995</v>
      </c>
      <c r="K16277" s="4">
        <v>0.35</v>
      </c>
      <c r="L16277" s="73">
        <v>1461.5008907692306</v>
      </c>
    </row>
    <row r="16278" spans="1:12" x14ac:dyDescent="0.35">
      <c r="A16278" s="1" t="s">
        <v>27262</v>
      </c>
      <c r="B16278" t="s">
        <v>27254</v>
      </c>
      <c r="C16278" t="s">
        <v>34</v>
      </c>
      <c r="D16278" t="s">
        <v>35</v>
      </c>
      <c r="E16278">
        <v>1</v>
      </c>
      <c r="F16278" s="2">
        <v>1811</v>
      </c>
      <c r="G16278" s="3">
        <v>4165</v>
      </c>
      <c r="H16278" s="3">
        <v>18.11</v>
      </c>
      <c r="I16278" s="3">
        <v>85.117000000000004</v>
      </c>
      <c r="J16278" s="3">
        <v>1914.2269999999999</v>
      </c>
      <c r="K16278" s="4">
        <v>0.35</v>
      </c>
      <c r="L16278" s="73">
        <v>3475.0582461538461</v>
      </c>
    </row>
    <row r="16279" spans="1:12" x14ac:dyDescent="0.35">
      <c r="A16279" s="1" t="s">
        <v>27263</v>
      </c>
      <c r="B16279" t="s">
        <v>27264</v>
      </c>
      <c r="C16279" t="s">
        <v>34</v>
      </c>
      <c r="D16279" t="s">
        <v>35</v>
      </c>
      <c r="E16279">
        <v>1</v>
      </c>
      <c r="F16279" s="2">
        <v>1769.61</v>
      </c>
      <c r="G16279" s="3">
        <v>4012</v>
      </c>
      <c r="H16279" s="3">
        <v>17.696099999999998</v>
      </c>
      <c r="I16279" s="3">
        <v>83.171669999999992</v>
      </c>
      <c r="J16279" s="3">
        <v>1870.4777699999997</v>
      </c>
      <c r="K16279" s="4">
        <v>0.35</v>
      </c>
      <c r="L16279" s="73">
        <v>3395.6365670769223</v>
      </c>
    </row>
    <row r="16280" spans="1:12" x14ac:dyDescent="0.35">
      <c r="A16280" s="1" t="s">
        <v>27265</v>
      </c>
      <c r="B16280" t="s">
        <v>22214</v>
      </c>
      <c r="C16280" t="s">
        <v>34</v>
      </c>
      <c r="D16280" t="s">
        <v>35</v>
      </c>
      <c r="E16280">
        <v>1</v>
      </c>
      <c r="F16280" s="2">
        <v>9318.4500000000007</v>
      </c>
      <c r="G16280" s="3">
        <v>21115</v>
      </c>
      <c r="H16280" s="3">
        <v>93.184500000000014</v>
      </c>
      <c r="I16280" s="3">
        <v>437.96715000000006</v>
      </c>
      <c r="J16280" s="3">
        <v>9849.6016500000005</v>
      </c>
      <c r="K16280" s="4">
        <v>0.35</v>
      </c>
      <c r="L16280" s="73">
        <v>17880.815303076924</v>
      </c>
    </row>
    <row r="16281" spans="1:12" x14ac:dyDescent="0.35">
      <c r="A16281" s="1" t="s">
        <v>27266</v>
      </c>
      <c r="B16281" t="s">
        <v>23112</v>
      </c>
      <c r="C16281" t="s">
        <v>34</v>
      </c>
      <c r="D16281" t="s">
        <v>35</v>
      </c>
      <c r="E16281">
        <v>1</v>
      </c>
      <c r="F16281" s="2">
        <v>2919.62</v>
      </c>
      <c r="G16281" s="3">
        <v>6614</v>
      </c>
      <c r="H16281" s="3">
        <v>29.196200000000001</v>
      </c>
      <c r="I16281" s="3">
        <v>137.22214</v>
      </c>
      <c r="J16281" s="3">
        <v>3086.0383399999996</v>
      </c>
      <c r="K16281" s="4">
        <v>0.35000000000000003</v>
      </c>
      <c r="L16281" s="73">
        <v>5602.3465249230767</v>
      </c>
    </row>
    <row r="16282" spans="1:12" x14ac:dyDescent="0.35">
      <c r="A16282" s="1" t="s">
        <v>27267</v>
      </c>
      <c r="B16282" t="s">
        <v>22538</v>
      </c>
      <c r="C16282" t="s">
        <v>34</v>
      </c>
      <c r="D16282" t="s">
        <v>35</v>
      </c>
      <c r="E16282">
        <v>1</v>
      </c>
      <c r="F16282" s="2">
        <v>5068.58</v>
      </c>
      <c r="G16282" s="3">
        <v>11482</v>
      </c>
      <c r="H16282" s="3">
        <v>50.6858</v>
      </c>
      <c r="I16282" s="3">
        <v>238.22326000000001</v>
      </c>
      <c r="J16282" s="3">
        <v>5357.4890599999999</v>
      </c>
      <c r="K16282" s="4">
        <v>0.34999999999999992</v>
      </c>
      <c r="L16282" s="73">
        <v>9725.9032166153829</v>
      </c>
    </row>
    <row r="16283" spans="1:12" x14ac:dyDescent="0.35">
      <c r="A16283" s="1" t="s">
        <v>27268</v>
      </c>
      <c r="B16283" t="s">
        <v>27230</v>
      </c>
      <c r="C16283" t="s">
        <v>34</v>
      </c>
      <c r="D16283" t="s">
        <v>35</v>
      </c>
      <c r="E16283">
        <v>1</v>
      </c>
      <c r="F16283" s="2">
        <v>11355.74</v>
      </c>
      <c r="G16283" s="3">
        <v>25732</v>
      </c>
      <c r="H16283" s="3">
        <v>113.5574</v>
      </c>
      <c r="I16283" s="3">
        <v>533.71978000000001</v>
      </c>
      <c r="J16283" s="3">
        <v>12003.017179999999</v>
      </c>
      <c r="K16283" s="4">
        <v>0.35</v>
      </c>
      <c r="L16283" s="73">
        <v>21790.092726769228</v>
      </c>
    </row>
    <row r="16284" spans="1:12" x14ac:dyDescent="0.35">
      <c r="A16284" s="1" t="s">
        <v>27269</v>
      </c>
      <c r="B16284" t="s">
        <v>22239</v>
      </c>
      <c r="C16284" t="s">
        <v>34</v>
      </c>
      <c r="D16284" t="s">
        <v>35</v>
      </c>
      <c r="E16284">
        <v>1</v>
      </c>
      <c r="F16284" s="2">
        <v>4444.58</v>
      </c>
      <c r="G16284" s="3">
        <v>10068</v>
      </c>
      <c r="H16284" s="3">
        <v>44.445799999999998</v>
      </c>
      <c r="I16284" s="3">
        <v>208.89526000000001</v>
      </c>
      <c r="J16284" s="3">
        <v>4697.9210600000006</v>
      </c>
      <c r="K16284" s="4">
        <v>0.35</v>
      </c>
      <c r="L16284" s="73">
        <v>8528.5336166153847</v>
      </c>
    </row>
    <row r="16285" spans="1:12" x14ac:dyDescent="0.35">
      <c r="A16285" s="1" t="s">
        <v>27270</v>
      </c>
      <c r="B16285" t="s">
        <v>24636</v>
      </c>
      <c r="C16285" t="s">
        <v>34</v>
      </c>
      <c r="D16285" t="s">
        <v>35</v>
      </c>
      <c r="E16285">
        <v>1</v>
      </c>
      <c r="F16285" s="2">
        <v>205.74</v>
      </c>
      <c r="G16285" s="3">
        <v>463</v>
      </c>
      <c r="H16285" s="3">
        <v>2.0574000000000003</v>
      </c>
      <c r="I16285" s="3">
        <v>9.6697800000000012</v>
      </c>
      <c r="J16285" s="3">
        <v>217.46718000000001</v>
      </c>
      <c r="K16285" s="4">
        <v>0.35000000000000003</v>
      </c>
      <c r="L16285" s="73">
        <v>394.78657292307696</v>
      </c>
    </row>
    <row r="16286" spans="1:12" x14ac:dyDescent="0.35">
      <c r="A16286" s="1" t="s">
        <v>27271</v>
      </c>
      <c r="B16286" t="s">
        <v>27272</v>
      </c>
      <c r="C16286" t="s">
        <v>34</v>
      </c>
      <c r="D16286" t="s">
        <v>35</v>
      </c>
      <c r="E16286">
        <v>1</v>
      </c>
      <c r="F16286" s="2">
        <v>65</v>
      </c>
      <c r="G16286" s="3">
        <v>135</v>
      </c>
      <c r="H16286" s="3">
        <v>0.65</v>
      </c>
      <c r="I16286" s="3">
        <v>3.0550000000000002</v>
      </c>
      <c r="J16286" s="3">
        <v>68.705000000000013</v>
      </c>
      <c r="K16286" s="4">
        <v>0.35</v>
      </c>
      <c r="L16286" s="73">
        <v>124.72600000000003</v>
      </c>
    </row>
    <row r="16287" spans="1:12" x14ac:dyDescent="0.35">
      <c r="A16287" s="1" t="s">
        <v>27273</v>
      </c>
      <c r="B16287" t="s">
        <v>20309</v>
      </c>
      <c r="C16287" t="s">
        <v>34</v>
      </c>
      <c r="D16287" t="s">
        <v>35</v>
      </c>
      <c r="E16287">
        <v>1</v>
      </c>
      <c r="F16287" s="2">
        <v>2347.6</v>
      </c>
      <c r="G16287" s="3">
        <v>5322</v>
      </c>
      <c r="H16287" s="3">
        <v>23.475999999999999</v>
      </c>
      <c r="I16287" s="3">
        <v>110.3372</v>
      </c>
      <c r="J16287" s="3">
        <v>2481.4132</v>
      </c>
      <c r="K16287" s="4">
        <v>0.35</v>
      </c>
      <c r="L16287" s="73">
        <v>4504.7193476923076</v>
      </c>
    </row>
    <row r="16288" spans="1:12" x14ac:dyDescent="0.35">
      <c r="A16288" s="1" t="s">
        <v>27274</v>
      </c>
      <c r="B16288" t="s">
        <v>27275</v>
      </c>
      <c r="C16288" t="s">
        <v>34</v>
      </c>
      <c r="D16288" t="s">
        <v>35</v>
      </c>
      <c r="E16288">
        <v>1</v>
      </c>
      <c r="F16288" s="2">
        <v>1022.98</v>
      </c>
      <c r="G16288" s="3">
        <v>2315</v>
      </c>
      <c r="H16288" s="3">
        <v>10.229800000000001</v>
      </c>
      <c r="I16288" s="3">
        <v>48.080060000000003</v>
      </c>
      <c r="J16288" s="3">
        <v>1081.2898600000001</v>
      </c>
      <c r="K16288" s="4">
        <v>0.35000000000000003</v>
      </c>
      <c r="L16288" s="73">
        <v>1962.9569766153847</v>
      </c>
    </row>
    <row r="16289" spans="1:12" x14ac:dyDescent="0.35">
      <c r="A16289" s="1" t="s">
        <v>27276</v>
      </c>
      <c r="B16289" t="s">
        <v>27246</v>
      </c>
      <c r="C16289" t="s">
        <v>34</v>
      </c>
      <c r="D16289" t="s">
        <v>35</v>
      </c>
      <c r="E16289">
        <v>1</v>
      </c>
      <c r="F16289" s="2">
        <v>2538.29</v>
      </c>
      <c r="G16289" s="3">
        <v>5751</v>
      </c>
      <c r="H16289" s="3">
        <v>25.382899999999999</v>
      </c>
      <c r="I16289" s="3">
        <v>119.29962999999999</v>
      </c>
      <c r="J16289" s="3">
        <v>2682.97253</v>
      </c>
      <c r="K16289" s="4">
        <v>0.35000000000000003</v>
      </c>
      <c r="L16289" s="73">
        <v>4870.6270544615381</v>
      </c>
    </row>
    <row r="16290" spans="1:12" x14ac:dyDescent="0.35">
      <c r="A16290" s="1" t="s">
        <v>27277</v>
      </c>
      <c r="B16290" t="s">
        <v>22635</v>
      </c>
      <c r="C16290" t="s">
        <v>34</v>
      </c>
      <c r="D16290" t="s">
        <v>35</v>
      </c>
      <c r="E16290">
        <v>1</v>
      </c>
      <c r="F16290" s="2">
        <v>2919.62</v>
      </c>
      <c r="G16290" s="3">
        <v>6712</v>
      </c>
      <c r="H16290" s="3">
        <v>29.196200000000001</v>
      </c>
      <c r="I16290" s="3">
        <v>137.22214</v>
      </c>
      <c r="J16290" s="3">
        <v>3086.0383399999996</v>
      </c>
      <c r="K16290" s="4">
        <v>0.35000000000000003</v>
      </c>
      <c r="L16290" s="73">
        <v>5602.3465249230767</v>
      </c>
    </row>
    <row r="16291" spans="1:12" x14ac:dyDescent="0.35">
      <c r="A16291" s="1" t="s">
        <v>27278</v>
      </c>
      <c r="B16291" t="s">
        <v>2152</v>
      </c>
      <c r="C16291" t="s">
        <v>34</v>
      </c>
      <c r="D16291" t="s">
        <v>35</v>
      </c>
      <c r="E16291">
        <v>1</v>
      </c>
      <c r="F16291" s="2">
        <v>19173.23</v>
      </c>
      <c r="G16291" s="3">
        <v>43448</v>
      </c>
      <c r="H16291" s="3">
        <v>191.73230000000001</v>
      </c>
      <c r="I16291" s="3">
        <v>901.14180999999996</v>
      </c>
      <c r="J16291" s="3">
        <v>20266.10411</v>
      </c>
      <c r="K16291" s="4">
        <v>0.35</v>
      </c>
      <c r="L16291" s="73">
        <v>36790.77361507692</v>
      </c>
    </row>
    <row r="16292" spans="1:12" x14ac:dyDescent="0.35">
      <c r="A16292" s="1" t="s">
        <v>27279</v>
      </c>
      <c r="B16292" t="s">
        <v>1575</v>
      </c>
      <c r="C16292" t="s">
        <v>34</v>
      </c>
      <c r="D16292" t="s">
        <v>35</v>
      </c>
      <c r="E16292">
        <v>1</v>
      </c>
      <c r="F16292" s="2">
        <v>16284.64</v>
      </c>
      <c r="G16292" s="3">
        <v>36902</v>
      </c>
      <c r="H16292" s="3">
        <v>162.84639999999999</v>
      </c>
      <c r="I16292" s="3">
        <v>765.37807999999995</v>
      </c>
      <c r="J16292" s="3">
        <v>17212.864479999997</v>
      </c>
      <c r="K16292" s="4">
        <v>0.35</v>
      </c>
      <c r="L16292" s="73">
        <v>31247.9693636923</v>
      </c>
    </row>
    <row r="16293" spans="1:12" x14ac:dyDescent="0.35">
      <c r="A16293" s="1" t="s">
        <v>27280</v>
      </c>
      <c r="B16293" t="s">
        <v>27281</v>
      </c>
      <c r="C16293" t="s">
        <v>363</v>
      </c>
      <c r="D16293" t="s">
        <v>364</v>
      </c>
      <c r="E16293">
        <v>1</v>
      </c>
      <c r="F16293" s="2">
        <v>69.78</v>
      </c>
      <c r="G16293" s="3">
        <v>148</v>
      </c>
      <c r="H16293" s="3">
        <v>0.69779999999999998</v>
      </c>
      <c r="I16293" s="3">
        <v>3.2796600000000002</v>
      </c>
      <c r="J16293" s="3">
        <v>73.757460000000009</v>
      </c>
      <c r="K16293" s="4">
        <v>0.35</v>
      </c>
      <c r="L16293" s="73">
        <v>133.89815815384617</v>
      </c>
    </row>
    <row r="16294" spans="1:12" x14ac:dyDescent="0.35">
      <c r="A16294" s="1" t="s">
        <v>27282</v>
      </c>
      <c r="B16294" t="s">
        <v>1575</v>
      </c>
      <c r="C16294" t="s">
        <v>34</v>
      </c>
      <c r="D16294" t="s">
        <v>35</v>
      </c>
      <c r="E16294">
        <v>1</v>
      </c>
      <c r="F16294" s="2">
        <v>16284.64</v>
      </c>
      <c r="G16294" s="3">
        <v>36902</v>
      </c>
      <c r="H16294" s="3">
        <v>162.84639999999999</v>
      </c>
      <c r="I16294" s="3">
        <v>765.37807999999995</v>
      </c>
      <c r="J16294" s="3">
        <v>17212.864479999997</v>
      </c>
      <c r="K16294" s="4">
        <v>0.35</v>
      </c>
      <c r="L16294" s="73">
        <v>31247.9693636923</v>
      </c>
    </row>
    <row r="16295" spans="1:12" x14ac:dyDescent="0.35">
      <c r="A16295" s="1" t="s">
        <v>27283</v>
      </c>
      <c r="B16295" t="s">
        <v>27230</v>
      </c>
      <c r="C16295" t="s">
        <v>34</v>
      </c>
      <c r="D16295" t="s">
        <v>35</v>
      </c>
      <c r="E16295">
        <v>1</v>
      </c>
      <c r="F16295" s="2">
        <v>12898.72</v>
      </c>
      <c r="G16295" s="3">
        <v>29223</v>
      </c>
      <c r="H16295" s="3">
        <v>128.9872</v>
      </c>
      <c r="I16295" s="3">
        <v>606.23983999999996</v>
      </c>
      <c r="J16295" s="3">
        <v>13633.947039999999</v>
      </c>
      <c r="K16295" s="4">
        <v>0.34999999999999992</v>
      </c>
      <c r="L16295" s="73">
        <v>24750.857703384612</v>
      </c>
    </row>
    <row r="16296" spans="1:12" x14ac:dyDescent="0.35">
      <c r="A16296" s="1" t="s">
        <v>27284</v>
      </c>
      <c r="B16296" t="s">
        <v>20232</v>
      </c>
      <c r="C16296" t="s">
        <v>34</v>
      </c>
      <c r="D16296" t="s">
        <v>35</v>
      </c>
      <c r="E16296">
        <v>1</v>
      </c>
      <c r="F16296" s="2">
        <v>1614.98</v>
      </c>
      <c r="G16296" s="3">
        <v>3656</v>
      </c>
      <c r="H16296" s="3">
        <v>16.149799999999999</v>
      </c>
      <c r="I16296" s="3">
        <v>75.904060000000001</v>
      </c>
      <c r="J16296" s="3">
        <v>1707.03386</v>
      </c>
      <c r="K16296" s="4">
        <v>0.34999999999999992</v>
      </c>
      <c r="L16296" s="73">
        <v>3098.9230073846152</v>
      </c>
    </row>
    <row r="16297" spans="1:12" x14ac:dyDescent="0.35">
      <c r="A16297" s="1" t="s">
        <v>27285</v>
      </c>
      <c r="B16297" t="s">
        <v>27286</v>
      </c>
      <c r="C16297" t="s">
        <v>34</v>
      </c>
      <c r="D16297" t="s">
        <v>35</v>
      </c>
      <c r="E16297">
        <v>1</v>
      </c>
      <c r="F16297" s="2">
        <v>9607.1200000000008</v>
      </c>
      <c r="G16297" s="3">
        <v>21770</v>
      </c>
      <c r="H16297" s="3">
        <v>96.071200000000005</v>
      </c>
      <c r="I16297" s="3">
        <v>451.53464000000002</v>
      </c>
      <c r="J16297" s="3">
        <v>10154.725840000001</v>
      </c>
      <c r="K16297" s="4">
        <v>0.35</v>
      </c>
      <c r="L16297" s="73">
        <v>18434.733063384618</v>
      </c>
    </row>
    <row r="16298" spans="1:12" x14ac:dyDescent="0.35">
      <c r="A16298" s="1" t="s">
        <v>27287</v>
      </c>
      <c r="B16298" t="s">
        <v>21420</v>
      </c>
      <c r="C16298" t="s">
        <v>34</v>
      </c>
      <c r="D16298" t="s">
        <v>35</v>
      </c>
      <c r="E16298">
        <v>1</v>
      </c>
      <c r="F16298" s="2">
        <v>9318.4500000000007</v>
      </c>
      <c r="G16298" s="3">
        <v>21115</v>
      </c>
      <c r="H16298" s="3">
        <v>93.184500000000014</v>
      </c>
      <c r="I16298" s="3">
        <v>437.96715000000006</v>
      </c>
      <c r="J16298" s="3">
        <v>9849.6016500000005</v>
      </c>
      <c r="K16298" s="4">
        <v>0.35</v>
      </c>
      <c r="L16298" s="73">
        <v>17880.815303076924</v>
      </c>
    </row>
    <row r="16299" spans="1:12" x14ac:dyDescent="0.35">
      <c r="A16299" s="1" t="s">
        <v>27288</v>
      </c>
      <c r="B16299" t="s">
        <v>27230</v>
      </c>
      <c r="C16299" t="s">
        <v>34</v>
      </c>
      <c r="D16299" t="s">
        <v>35</v>
      </c>
      <c r="E16299">
        <v>1</v>
      </c>
      <c r="F16299" s="2">
        <v>7787.48</v>
      </c>
      <c r="G16299" s="3">
        <v>17649</v>
      </c>
      <c r="H16299" s="3">
        <v>77.874799999999993</v>
      </c>
      <c r="I16299" s="3">
        <v>366.01155999999997</v>
      </c>
      <c r="J16299" s="3">
        <v>8231.36636</v>
      </c>
      <c r="K16299" s="4">
        <v>0.35</v>
      </c>
      <c r="L16299" s="73">
        <v>14943.09585353846</v>
      </c>
    </row>
    <row r="16300" spans="1:12" x14ac:dyDescent="0.35">
      <c r="A16300" s="1" t="s">
        <v>27289</v>
      </c>
      <c r="B16300" t="s">
        <v>27254</v>
      </c>
      <c r="C16300" t="s">
        <v>34</v>
      </c>
      <c r="D16300" t="s">
        <v>35</v>
      </c>
      <c r="E16300">
        <v>1</v>
      </c>
      <c r="F16300" s="2">
        <v>441.32</v>
      </c>
      <c r="G16300" s="3">
        <v>1005</v>
      </c>
      <c r="H16300" s="3">
        <v>4.4131999999999998</v>
      </c>
      <c r="I16300" s="3">
        <v>20.742039999999999</v>
      </c>
      <c r="J16300" s="3">
        <v>466.47523999999999</v>
      </c>
      <c r="K16300" s="4">
        <v>0.35</v>
      </c>
      <c r="L16300" s="73">
        <v>846.83197415384609</v>
      </c>
    </row>
    <row r="16301" spans="1:12" x14ac:dyDescent="0.35">
      <c r="A16301" s="1" t="s">
        <v>27290</v>
      </c>
      <c r="B16301" t="s">
        <v>23144</v>
      </c>
      <c r="C16301" t="s">
        <v>34</v>
      </c>
      <c r="D16301" t="s">
        <v>35</v>
      </c>
      <c r="E16301">
        <v>1</v>
      </c>
      <c r="F16301" s="2">
        <v>4444.58</v>
      </c>
      <c r="G16301" s="3">
        <v>10068</v>
      </c>
      <c r="H16301" s="3">
        <v>44.445799999999998</v>
      </c>
      <c r="I16301" s="3">
        <v>208.89526000000001</v>
      </c>
      <c r="J16301" s="3">
        <v>4697.9210600000006</v>
      </c>
      <c r="K16301" s="4">
        <v>0.35</v>
      </c>
      <c r="L16301" s="73">
        <v>8528.5336166153847</v>
      </c>
    </row>
    <row r="16302" spans="1:12" x14ac:dyDescent="0.35">
      <c r="A16302" s="1" t="s">
        <v>27291</v>
      </c>
      <c r="B16302" t="s">
        <v>27292</v>
      </c>
      <c r="C16302" t="s">
        <v>363</v>
      </c>
      <c r="D16302" t="s">
        <v>364</v>
      </c>
      <c r="E16302">
        <v>1</v>
      </c>
      <c r="F16302" s="2">
        <v>111.17</v>
      </c>
      <c r="G16302" s="3">
        <v>231</v>
      </c>
      <c r="H16302" s="3">
        <v>1.1117000000000001</v>
      </c>
      <c r="I16302" s="3">
        <v>5.22499</v>
      </c>
      <c r="J16302" s="3">
        <v>117.50669000000001</v>
      </c>
      <c r="K16302" s="4">
        <v>0.35</v>
      </c>
      <c r="L16302" s="73">
        <v>213.31983723076922</v>
      </c>
    </row>
    <row r="16303" spans="1:12" x14ac:dyDescent="0.35">
      <c r="A16303" s="1" t="s">
        <v>27293</v>
      </c>
      <c r="B16303" t="s">
        <v>22275</v>
      </c>
      <c r="C16303" t="s">
        <v>34</v>
      </c>
      <c r="D16303" t="s">
        <v>35</v>
      </c>
      <c r="E16303">
        <v>1</v>
      </c>
      <c r="F16303" s="2">
        <v>7735.5</v>
      </c>
      <c r="G16303" s="3">
        <v>17790</v>
      </c>
      <c r="H16303" s="3">
        <v>77.355000000000004</v>
      </c>
      <c r="I16303" s="3">
        <v>363.56850000000003</v>
      </c>
      <c r="J16303" s="3">
        <v>8176.4234999999999</v>
      </c>
      <c r="K16303" s="4">
        <v>0.35</v>
      </c>
      <c r="L16303" s="73">
        <v>14843.35343076923</v>
      </c>
    </row>
    <row r="16304" spans="1:12" x14ac:dyDescent="0.35">
      <c r="A16304" s="1" t="s">
        <v>27294</v>
      </c>
      <c r="B16304" t="s">
        <v>20232</v>
      </c>
      <c r="C16304" t="s">
        <v>34</v>
      </c>
      <c r="D16304" t="s">
        <v>35</v>
      </c>
      <c r="E16304">
        <v>1</v>
      </c>
      <c r="F16304" s="2">
        <v>3687.25</v>
      </c>
      <c r="G16304" s="3">
        <v>8359</v>
      </c>
      <c r="H16304" s="3">
        <v>36.872500000000002</v>
      </c>
      <c r="I16304" s="3">
        <v>173.30074999999999</v>
      </c>
      <c r="J16304" s="3">
        <v>3897.4232499999998</v>
      </c>
      <c r="K16304" s="4">
        <v>0.35</v>
      </c>
      <c r="L16304" s="73">
        <v>7075.3222076923075</v>
      </c>
    </row>
    <row r="16305" spans="1:12" x14ac:dyDescent="0.35">
      <c r="A16305" s="1" t="s">
        <v>27295</v>
      </c>
      <c r="B16305" t="s">
        <v>20378</v>
      </c>
      <c r="C16305" t="s">
        <v>34</v>
      </c>
      <c r="D16305" t="s">
        <v>35</v>
      </c>
      <c r="E16305">
        <v>1</v>
      </c>
      <c r="F16305" s="2">
        <v>5836.93</v>
      </c>
      <c r="G16305" s="3">
        <v>12787</v>
      </c>
      <c r="H16305" s="3">
        <v>58.369300000000003</v>
      </c>
      <c r="I16305" s="3">
        <v>274.33571000000001</v>
      </c>
      <c r="J16305" s="3">
        <v>6169.6350100000009</v>
      </c>
      <c r="K16305" s="4">
        <v>0.34999999999999992</v>
      </c>
      <c r="L16305" s="73">
        <v>11200.260479692308</v>
      </c>
    </row>
    <row r="16306" spans="1:12" x14ac:dyDescent="0.35">
      <c r="A16306" s="1" t="s">
        <v>27296</v>
      </c>
      <c r="B16306" t="s">
        <v>20232</v>
      </c>
      <c r="C16306" t="s">
        <v>34</v>
      </c>
      <c r="D16306" t="s">
        <v>35</v>
      </c>
      <c r="E16306">
        <v>1</v>
      </c>
      <c r="F16306" s="2">
        <v>2545.27</v>
      </c>
      <c r="G16306" s="3">
        <v>5769</v>
      </c>
      <c r="H16306" s="3">
        <v>25.4527</v>
      </c>
      <c r="I16306" s="3">
        <v>119.62769</v>
      </c>
      <c r="J16306" s="3">
        <v>2690.3503899999996</v>
      </c>
      <c r="K16306" s="4">
        <v>0.35</v>
      </c>
      <c r="L16306" s="73">
        <v>4884.0207079999991</v>
      </c>
    </row>
    <row r="16307" spans="1:12" x14ac:dyDescent="0.35">
      <c r="A16307" s="1" t="s">
        <v>27297</v>
      </c>
      <c r="B16307" t="s">
        <v>27298</v>
      </c>
      <c r="C16307" t="s">
        <v>34</v>
      </c>
      <c r="D16307" t="s">
        <v>35</v>
      </c>
      <c r="E16307">
        <v>1</v>
      </c>
      <c r="F16307" s="2">
        <v>572.02</v>
      </c>
      <c r="G16307" s="3">
        <v>1293</v>
      </c>
      <c r="H16307" s="3">
        <v>5.7202000000000002</v>
      </c>
      <c r="I16307" s="3">
        <v>26.88494</v>
      </c>
      <c r="J16307" s="3">
        <v>604.62513999999999</v>
      </c>
      <c r="K16307" s="4">
        <v>0.35000000000000003</v>
      </c>
      <c r="L16307" s="73">
        <v>1097.6271772307691</v>
      </c>
    </row>
    <row r="16308" spans="1:12" x14ac:dyDescent="0.35">
      <c r="A16308" s="1" t="s">
        <v>27299</v>
      </c>
      <c r="B16308" t="s">
        <v>25531</v>
      </c>
      <c r="C16308" t="s">
        <v>34</v>
      </c>
      <c r="D16308" t="s">
        <v>35</v>
      </c>
      <c r="E16308">
        <v>1</v>
      </c>
      <c r="F16308" s="2">
        <v>18.98</v>
      </c>
      <c r="G16308" s="3">
        <v>45</v>
      </c>
      <c r="H16308" s="3">
        <v>0.1898</v>
      </c>
      <c r="I16308" s="3">
        <v>0.89206000000000008</v>
      </c>
      <c r="J16308" s="3">
        <v>20.061860000000003</v>
      </c>
      <c r="K16308" s="4">
        <v>0.35</v>
      </c>
      <c r="L16308" s="73">
        <v>36.419992000000008</v>
      </c>
    </row>
    <row r="16309" spans="1:12" x14ac:dyDescent="0.35">
      <c r="A16309" s="1" t="s">
        <v>27300</v>
      </c>
      <c r="B16309" t="s">
        <v>26512</v>
      </c>
      <c r="C16309" t="s">
        <v>34</v>
      </c>
      <c r="D16309" t="s">
        <v>35</v>
      </c>
      <c r="E16309">
        <v>1</v>
      </c>
      <c r="F16309" s="2">
        <v>13693.32</v>
      </c>
      <c r="G16309" s="3">
        <v>29994</v>
      </c>
      <c r="H16309" s="3">
        <v>136.9332</v>
      </c>
      <c r="I16309" s="3">
        <v>643.58604000000003</v>
      </c>
      <c r="J16309" s="3">
        <v>14473.839239999999</v>
      </c>
      <c r="K16309" s="4">
        <v>0.35000000000000003</v>
      </c>
      <c r="L16309" s="73">
        <v>26275.585081846151</v>
      </c>
    </row>
    <row r="16310" spans="1:12" x14ac:dyDescent="0.35">
      <c r="A16310" s="1" t="s">
        <v>27301</v>
      </c>
      <c r="B16310" t="s">
        <v>27254</v>
      </c>
      <c r="C16310" t="s">
        <v>34</v>
      </c>
      <c r="D16310" t="s">
        <v>35</v>
      </c>
      <c r="E16310">
        <v>1</v>
      </c>
      <c r="F16310" s="2">
        <v>1207</v>
      </c>
      <c r="G16310" s="3">
        <v>2775</v>
      </c>
      <c r="H16310" s="3">
        <v>12.07</v>
      </c>
      <c r="I16310" s="3">
        <v>56.728999999999999</v>
      </c>
      <c r="J16310" s="3">
        <v>1275.799</v>
      </c>
      <c r="K16310" s="4">
        <v>0.35</v>
      </c>
      <c r="L16310" s="73">
        <v>2316.0658769230768</v>
      </c>
    </row>
    <row r="16311" spans="1:12" x14ac:dyDescent="0.35">
      <c r="A16311" s="1" t="s">
        <v>27302</v>
      </c>
      <c r="B16311" t="s">
        <v>1575</v>
      </c>
      <c r="C16311" t="s">
        <v>34</v>
      </c>
      <c r="D16311" t="s">
        <v>35</v>
      </c>
      <c r="E16311">
        <v>1</v>
      </c>
      <c r="F16311" s="2">
        <v>24477.07</v>
      </c>
      <c r="G16311" s="3">
        <v>55469</v>
      </c>
      <c r="H16311" s="3">
        <v>244.77070000000001</v>
      </c>
      <c r="I16311" s="3">
        <v>1150.42229</v>
      </c>
      <c r="J16311" s="3">
        <v>25872.262989999999</v>
      </c>
      <c r="K16311" s="4">
        <v>0.35000000000000003</v>
      </c>
      <c r="L16311" s="73">
        <v>46968.108197230773</v>
      </c>
    </row>
    <row r="16312" spans="1:12" x14ac:dyDescent="0.35">
      <c r="A16312" s="1" t="s">
        <v>27303</v>
      </c>
      <c r="B16312" t="s">
        <v>23146</v>
      </c>
      <c r="C16312" t="s">
        <v>34</v>
      </c>
      <c r="D16312" t="s">
        <v>35</v>
      </c>
      <c r="E16312">
        <v>1</v>
      </c>
      <c r="F16312" s="2">
        <v>5809.19</v>
      </c>
      <c r="G16312" s="3">
        <v>13166</v>
      </c>
      <c r="H16312" s="3">
        <v>58.091899999999995</v>
      </c>
      <c r="I16312" s="3">
        <v>273.03192999999999</v>
      </c>
      <c r="J16312" s="3">
        <v>6140.3138300000001</v>
      </c>
      <c r="K16312" s="4">
        <v>0.35</v>
      </c>
      <c r="L16312" s="73">
        <v>11147.031260615384</v>
      </c>
    </row>
    <row r="16313" spans="1:12" x14ac:dyDescent="0.35">
      <c r="A16313" s="1" t="s">
        <v>27304</v>
      </c>
      <c r="B16313" t="s">
        <v>21263</v>
      </c>
      <c r="C16313" t="s">
        <v>34</v>
      </c>
      <c r="D16313" t="s">
        <v>35</v>
      </c>
      <c r="E16313">
        <v>1</v>
      </c>
      <c r="F16313" s="2">
        <v>3299.94</v>
      </c>
      <c r="G16313" s="3">
        <v>7478</v>
      </c>
      <c r="H16313" s="3">
        <v>32.999400000000001</v>
      </c>
      <c r="I16313" s="3">
        <v>155.09718000000001</v>
      </c>
      <c r="J16313" s="3">
        <v>3488.0365800000004</v>
      </c>
      <c r="K16313" s="4">
        <v>0.34999999999999992</v>
      </c>
      <c r="L16313" s="73">
        <v>6332.127945230769</v>
      </c>
    </row>
    <row r="16314" spans="1:12" x14ac:dyDescent="0.35">
      <c r="A16314" s="1" t="s">
        <v>27305</v>
      </c>
      <c r="B16314" t="s">
        <v>27306</v>
      </c>
      <c r="C16314" t="s">
        <v>34</v>
      </c>
      <c r="D16314" t="s">
        <v>35</v>
      </c>
      <c r="E16314">
        <v>1</v>
      </c>
      <c r="F16314" s="2">
        <v>1225.6500000000001</v>
      </c>
      <c r="G16314" s="3">
        <v>2775</v>
      </c>
      <c r="H16314" s="3">
        <v>12.256500000000001</v>
      </c>
      <c r="I16314" s="3">
        <v>57.605550000000001</v>
      </c>
      <c r="J16314" s="3">
        <v>1295.51205</v>
      </c>
      <c r="K16314" s="4">
        <v>0.34999999999999992</v>
      </c>
      <c r="L16314" s="73">
        <v>2351.8526446153846</v>
      </c>
    </row>
    <row r="16315" spans="1:12" x14ac:dyDescent="0.35">
      <c r="A16315" s="1" t="s">
        <v>27307</v>
      </c>
      <c r="B16315" t="s">
        <v>22635</v>
      </c>
      <c r="C16315" t="s">
        <v>34</v>
      </c>
      <c r="D16315" t="s">
        <v>35</v>
      </c>
      <c r="E16315">
        <v>1</v>
      </c>
      <c r="F16315" s="2">
        <v>3883.56</v>
      </c>
      <c r="G16315" s="3">
        <v>8800</v>
      </c>
      <c r="H16315" s="3">
        <v>38.835599999999999</v>
      </c>
      <c r="I16315" s="3">
        <v>182.52732</v>
      </c>
      <c r="J16315" s="3">
        <v>4104.92292</v>
      </c>
      <c r="K16315" s="4">
        <v>0.35</v>
      </c>
      <c r="L16315" s="73">
        <v>7452.0139163076919</v>
      </c>
    </row>
    <row r="16316" spans="1:12" x14ac:dyDescent="0.35">
      <c r="A16316" s="1" t="s">
        <v>27308</v>
      </c>
      <c r="B16316" t="s">
        <v>27309</v>
      </c>
      <c r="C16316" t="s">
        <v>34</v>
      </c>
      <c r="D16316" t="s">
        <v>35</v>
      </c>
      <c r="E16316">
        <v>1</v>
      </c>
      <c r="F16316" s="2">
        <v>138.54</v>
      </c>
      <c r="G16316" s="3">
        <v>328</v>
      </c>
      <c r="H16316" s="3">
        <v>1.3854</v>
      </c>
      <c r="I16316" s="3">
        <v>6.5113799999999999</v>
      </c>
      <c r="J16316" s="3">
        <v>146.43678</v>
      </c>
      <c r="K16316" s="4">
        <v>0.35000000000000003</v>
      </c>
      <c r="L16316" s="73">
        <v>265.83907753846154</v>
      </c>
    </row>
    <row r="16317" spans="1:12" x14ac:dyDescent="0.35">
      <c r="A16317" s="1" t="s">
        <v>27310</v>
      </c>
      <c r="B16317" t="s">
        <v>23112</v>
      </c>
      <c r="C16317" t="s">
        <v>34</v>
      </c>
      <c r="D16317" t="s">
        <v>35</v>
      </c>
      <c r="E16317">
        <v>1</v>
      </c>
      <c r="F16317" s="2">
        <v>3883.56</v>
      </c>
      <c r="G16317" s="3">
        <v>8800</v>
      </c>
      <c r="H16317" s="3">
        <v>38.835599999999999</v>
      </c>
      <c r="I16317" s="3">
        <v>182.52732</v>
      </c>
      <c r="J16317" s="3">
        <v>4104.92292</v>
      </c>
      <c r="K16317" s="4">
        <v>0.35</v>
      </c>
      <c r="L16317" s="73">
        <v>7452.0139163076919</v>
      </c>
    </row>
    <row r="16318" spans="1:12" x14ac:dyDescent="0.35">
      <c r="A16318" s="1" t="s">
        <v>27311</v>
      </c>
      <c r="B16318" t="s">
        <v>20016</v>
      </c>
      <c r="C16318" t="s">
        <v>34</v>
      </c>
      <c r="D16318" t="s">
        <v>35</v>
      </c>
      <c r="E16318">
        <v>1</v>
      </c>
      <c r="F16318" s="2">
        <v>3299.94</v>
      </c>
      <c r="G16318" s="3">
        <v>7478</v>
      </c>
      <c r="H16318" s="3">
        <v>32.999400000000001</v>
      </c>
      <c r="I16318" s="3">
        <v>155.09718000000001</v>
      </c>
      <c r="J16318" s="3">
        <v>3488.0365800000004</v>
      </c>
      <c r="K16318" s="4">
        <v>0.34999999999999992</v>
      </c>
      <c r="L16318" s="73">
        <v>6332.127945230769</v>
      </c>
    </row>
    <row r="16319" spans="1:12" x14ac:dyDescent="0.35">
      <c r="A16319" s="1" t="s">
        <v>27312</v>
      </c>
      <c r="B16319" t="s">
        <v>16864</v>
      </c>
      <c r="C16319" t="s">
        <v>34</v>
      </c>
      <c r="D16319" t="s">
        <v>35</v>
      </c>
      <c r="E16319">
        <v>1</v>
      </c>
      <c r="F16319" s="2">
        <v>6250</v>
      </c>
      <c r="G16319" s="3">
        <v>14925.187</v>
      </c>
      <c r="H16319" s="3">
        <v>62.5</v>
      </c>
      <c r="I16319" s="3">
        <v>293.75</v>
      </c>
      <c r="J16319" s="3">
        <v>6606.25</v>
      </c>
      <c r="K16319" s="4">
        <v>0.35000000000000003</v>
      </c>
      <c r="L16319" s="73">
        <v>11992.884615384615</v>
      </c>
    </row>
    <row r="16320" spans="1:12" x14ac:dyDescent="0.35">
      <c r="A16320" s="1" t="s">
        <v>27313</v>
      </c>
      <c r="B16320" t="s">
        <v>27230</v>
      </c>
      <c r="C16320" t="s">
        <v>34</v>
      </c>
      <c r="D16320" t="s">
        <v>35</v>
      </c>
      <c r="E16320">
        <v>1</v>
      </c>
      <c r="F16320" s="2">
        <v>8823.4599999999991</v>
      </c>
      <c r="G16320" s="3">
        <v>19994</v>
      </c>
      <c r="H16320" s="3">
        <v>88.234599999999986</v>
      </c>
      <c r="I16320" s="3">
        <v>414.70261999999997</v>
      </c>
      <c r="J16320" s="3">
        <v>9326.3972199999989</v>
      </c>
      <c r="K16320" s="4">
        <v>0.35</v>
      </c>
      <c r="L16320" s="73">
        <v>16930.998030153842</v>
      </c>
    </row>
    <row r="16321" spans="1:12" x14ac:dyDescent="0.35">
      <c r="A16321" s="1" t="s">
        <v>27314</v>
      </c>
      <c r="B16321" t="s">
        <v>27315</v>
      </c>
      <c r="C16321" t="s">
        <v>34</v>
      </c>
      <c r="D16321" t="s">
        <v>35</v>
      </c>
      <c r="E16321">
        <v>1</v>
      </c>
      <c r="F16321" s="2">
        <v>381.33</v>
      </c>
      <c r="G16321" s="3">
        <v>864</v>
      </c>
      <c r="H16321" s="3">
        <v>3.8132999999999999</v>
      </c>
      <c r="I16321" s="3">
        <v>17.922509999999999</v>
      </c>
      <c r="J16321" s="3">
        <v>403.06581</v>
      </c>
      <c r="K16321" s="4">
        <v>0.34999999999999992</v>
      </c>
      <c r="L16321" s="73">
        <v>731.71947046153832</v>
      </c>
    </row>
    <row r="16322" spans="1:12" x14ac:dyDescent="0.35">
      <c r="A16322" s="1" t="s">
        <v>27316</v>
      </c>
      <c r="B16322" t="s">
        <v>27230</v>
      </c>
      <c r="C16322" t="s">
        <v>34</v>
      </c>
      <c r="D16322" t="s">
        <v>35</v>
      </c>
      <c r="E16322">
        <v>1</v>
      </c>
      <c r="F16322" s="2">
        <v>11355.74</v>
      </c>
      <c r="G16322" s="3">
        <v>25732</v>
      </c>
      <c r="H16322" s="3">
        <v>113.5574</v>
      </c>
      <c r="I16322" s="3">
        <v>533.71978000000001</v>
      </c>
      <c r="J16322" s="3">
        <v>12003.017179999999</v>
      </c>
      <c r="K16322" s="4">
        <v>0.35</v>
      </c>
      <c r="L16322" s="73">
        <v>21790.092726769228</v>
      </c>
    </row>
    <row r="16323" spans="1:12" x14ac:dyDescent="0.35">
      <c r="A16323" s="1" t="s">
        <v>27317</v>
      </c>
      <c r="B16323" t="s">
        <v>19960</v>
      </c>
      <c r="C16323" t="s">
        <v>34</v>
      </c>
      <c r="D16323" t="s">
        <v>35</v>
      </c>
      <c r="E16323">
        <v>1</v>
      </c>
      <c r="F16323" s="2">
        <v>15641.67</v>
      </c>
      <c r="G16323" s="3">
        <v>35438</v>
      </c>
      <c r="H16323" s="3">
        <v>156.41669999999999</v>
      </c>
      <c r="I16323" s="3">
        <v>735.15849000000003</v>
      </c>
      <c r="J16323" s="3">
        <v>16533.245190000001</v>
      </c>
      <c r="K16323" s="4">
        <v>0.35</v>
      </c>
      <c r="L16323" s="73">
        <v>30014.198960307695</v>
      </c>
    </row>
    <row r="16324" spans="1:12" x14ac:dyDescent="0.35">
      <c r="A16324" s="1" t="s">
        <v>27318</v>
      </c>
      <c r="B16324" t="s">
        <v>27319</v>
      </c>
      <c r="C16324" t="s">
        <v>34</v>
      </c>
      <c r="D16324" t="s">
        <v>35</v>
      </c>
      <c r="E16324">
        <v>1</v>
      </c>
      <c r="F16324" s="2">
        <v>31.54</v>
      </c>
      <c r="G16324" s="3">
        <v>70</v>
      </c>
      <c r="H16324" s="3">
        <v>0.31540000000000001</v>
      </c>
      <c r="I16324" s="3">
        <v>1.48238</v>
      </c>
      <c r="J16324" s="3">
        <v>33.337780000000002</v>
      </c>
      <c r="K16324" s="4">
        <v>0.35</v>
      </c>
      <c r="L16324" s="73">
        <v>60.520892923076921</v>
      </c>
    </row>
    <row r="16325" spans="1:12" x14ac:dyDescent="0.35">
      <c r="A16325" s="1" t="s">
        <v>27320</v>
      </c>
      <c r="B16325" t="s">
        <v>17031</v>
      </c>
      <c r="C16325" t="s">
        <v>34</v>
      </c>
      <c r="D16325" t="s">
        <v>35</v>
      </c>
      <c r="E16325">
        <v>1</v>
      </c>
      <c r="F16325" s="2">
        <v>2947</v>
      </c>
      <c r="G16325" s="3">
        <v>7037.1616000000004</v>
      </c>
      <c r="H16325" s="3">
        <v>29.47</v>
      </c>
      <c r="I16325" s="3">
        <v>138.50899999999999</v>
      </c>
      <c r="J16325" s="3">
        <v>3114.9789999999998</v>
      </c>
      <c r="K16325" s="4">
        <v>0.35000000000000003</v>
      </c>
      <c r="L16325" s="73">
        <v>5654.8849538461536</v>
      </c>
    </row>
    <row r="16326" spans="1:12" x14ac:dyDescent="0.35">
      <c r="A16326" s="1" t="s">
        <v>27321</v>
      </c>
      <c r="B16326" t="s">
        <v>20232</v>
      </c>
      <c r="C16326" t="s">
        <v>34</v>
      </c>
      <c r="D16326" t="s">
        <v>35</v>
      </c>
      <c r="E16326">
        <v>1</v>
      </c>
      <c r="F16326" s="2">
        <v>2354.63</v>
      </c>
      <c r="G16326" s="3">
        <v>5334</v>
      </c>
      <c r="H16326" s="3">
        <v>23.546300000000002</v>
      </c>
      <c r="I16326" s="3">
        <v>110.66761000000001</v>
      </c>
      <c r="J16326" s="3">
        <v>2488.8439100000001</v>
      </c>
      <c r="K16326" s="4">
        <v>0.35</v>
      </c>
      <c r="L16326" s="73">
        <v>4518.208944307692</v>
      </c>
    </row>
    <row r="16327" spans="1:12" x14ac:dyDescent="0.35">
      <c r="A16327" s="1" t="s">
        <v>27322</v>
      </c>
      <c r="B16327" t="s">
        <v>20232</v>
      </c>
      <c r="C16327" t="s">
        <v>34</v>
      </c>
      <c r="D16327" t="s">
        <v>35</v>
      </c>
      <c r="E16327">
        <v>1</v>
      </c>
      <c r="F16327" s="2">
        <v>2354.63</v>
      </c>
      <c r="G16327" s="3">
        <v>5334</v>
      </c>
      <c r="H16327" s="3">
        <v>23.546300000000002</v>
      </c>
      <c r="I16327" s="3">
        <v>110.66761000000001</v>
      </c>
      <c r="J16327" s="3">
        <v>2488.8439100000001</v>
      </c>
      <c r="K16327" s="4">
        <v>0.35</v>
      </c>
      <c r="L16327" s="73">
        <v>4518.208944307692</v>
      </c>
    </row>
    <row r="16328" spans="1:12" x14ac:dyDescent="0.35">
      <c r="A16328" s="1" t="s">
        <v>27323</v>
      </c>
      <c r="B16328" t="s">
        <v>19609</v>
      </c>
      <c r="C16328" t="s">
        <v>34</v>
      </c>
      <c r="D16328" t="s">
        <v>35</v>
      </c>
      <c r="E16328">
        <v>1</v>
      </c>
      <c r="F16328" s="2">
        <v>3386.59</v>
      </c>
      <c r="G16328" s="3">
        <v>7674</v>
      </c>
      <c r="H16328" s="3">
        <v>33.865900000000003</v>
      </c>
      <c r="I16328" s="3">
        <v>159.16973000000002</v>
      </c>
      <c r="J16328" s="3">
        <v>3579.62563</v>
      </c>
      <c r="K16328" s="4">
        <v>0.34999999999999992</v>
      </c>
      <c r="L16328" s="73">
        <v>6498.3972975384604</v>
      </c>
    </row>
    <row r="16329" spans="1:12" x14ac:dyDescent="0.35">
      <c r="A16329" s="1" t="s">
        <v>27324</v>
      </c>
      <c r="B16329" t="s">
        <v>20232</v>
      </c>
      <c r="C16329" t="s">
        <v>34</v>
      </c>
      <c r="D16329" t="s">
        <v>35</v>
      </c>
      <c r="E16329">
        <v>1</v>
      </c>
      <c r="F16329" s="2">
        <v>2545.27</v>
      </c>
      <c r="G16329" s="3">
        <v>5769</v>
      </c>
      <c r="H16329" s="3">
        <v>25.4527</v>
      </c>
      <c r="I16329" s="3">
        <v>119.62769</v>
      </c>
      <c r="J16329" s="3">
        <v>2690.3503899999996</v>
      </c>
      <c r="K16329" s="4">
        <v>0.35</v>
      </c>
      <c r="L16329" s="73">
        <v>4884.0207079999991</v>
      </c>
    </row>
    <row r="16330" spans="1:12" x14ac:dyDescent="0.35">
      <c r="A16330" s="1" t="s">
        <v>27325</v>
      </c>
      <c r="B16330" t="s">
        <v>27326</v>
      </c>
      <c r="C16330" t="s">
        <v>34</v>
      </c>
      <c r="D16330" t="s">
        <v>35</v>
      </c>
      <c r="E16330">
        <v>1</v>
      </c>
      <c r="F16330" s="2">
        <v>10729</v>
      </c>
      <c r="G16330" s="3">
        <v>34037.146999999997</v>
      </c>
      <c r="H16330" s="3">
        <v>107.29</v>
      </c>
      <c r="I16330" s="3">
        <v>504.26299999999998</v>
      </c>
      <c r="J16330" s="3">
        <v>11340.553000000002</v>
      </c>
      <c r="K16330" s="4">
        <v>0.34999999999999992</v>
      </c>
      <c r="L16330" s="73">
        <v>20587.465446153845</v>
      </c>
    </row>
    <row r="16331" spans="1:12" x14ac:dyDescent="0.35">
      <c r="A16331" s="1" t="s">
        <v>27327</v>
      </c>
      <c r="B16331" t="s">
        <v>20232</v>
      </c>
      <c r="C16331" t="s">
        <v>34</v>
      </c>
      <c r="D16331" t="s">
        <v>35</v>
      </c>
      <c r="E16331">
        <v>1</v>
      </c>
      <c r="F16331" s="2">
        <v>2926.61</v>
      </c>
      <c r="G16331" s="3">
        <v>6632</v>
      </c>
      <c r="H16331" s="3">
        <v>29.266100000000002</v>
      </c>
      <c r="I16331" s="3">
        <v>137.55067</v>
      </c>
      <c r="J16331" s="3">
        <v>3093.42677</v>
      </c>
      <c r="K16331" s="4">
        <v>0.35</v>
      </c>
      <c r="L16331" s="73">
        <v>5615.7593670769229</v>
      </c>
    </row>
    <row r="16332" spans="1:12" x14ac:dyDescent="0.35">
      <c r="A16332" s="1" t="s">
        <v>27328</v>
      </c>
      <c r="B16332" t="s">
        <v>27329</v>
      </c>
      <c r="C16332" t="s">
        <v>34</v>
      </c>
      <c r="D16332" t="s">
        <v>35</v>
      </c>
      <c r="E16332">
        <v>1</v>
      </c>
      <c r="F16332" s="2">
        <v>720</v>
      </c>
      <c r="G16332" s="3">
        <v>1544.2112</v>
      </c>
      <c r="H16332" s="3">
        <v>7.2</v>
      </c>
      <c r="I16332" s="3">
        <v>33.840000000000003</v>
      </c>
      <c r="J16332" s="3">
        <v>761.04000000000008</v>
      </c>
      <c r="K16332" s="4">
        <v>0.35000000000000003</v>
      </c>
      <c r="L16332" s="73">
        <v>1381.580307692308</v>
      </c>
    </row>
    <row r="16333" spans="1:12" x14ac:dyDescent="0.35">
      <c r="A16333" s="1" t="s">
        <v>27330</v>
      </c>
      <c r="B16333" t="s">
        <v>27331</v>
      </c>
      <c r="C16333" t="s">
        <v>34</v>
      </c>
      <c r="D16333" t="s">
        <v>35</v>
      </c>
      <c r="E16333">
        <v>1</v>
      </c>
      <c r="F16333" s="2">
        <v>1225.6500000000001</v>
      </c>
      <c r="G16333" s="3">
        <v>2775</v>
      </c>
      <c r="H16333" s="3">
        <v>12.256500000000001</v>
      </c>
      <c r="I16333" s="3">
        <v>57.605550000000001</v>
      </c>
      <c r="J16333" s="3">
        <v>1295.51205</v>
      </c>
      <c r="K16333" s="4">
        <v>0.34999999999999992</v>
      </c>
      <c r="L16333" s="73">
        <v>2351.8526446153846</v>
      </c>
    </row>
    <row r="16334" spans="1:12" x14ac:dyDescent="0.35">
      <c r="A16334" s="1" t="s">
        <v>27332</v>
      </c>
      <c r="B16334" t="s">
        <v>23027</v>
      </c>
      <c r="C16334" t="s">
        <v>34</v>
      </c>
      <c r="D16334" t="s">
        <v>35</v>
      </c>
      <c r="E16334">
        <v>1</v>
      </c>
      <c r="F16334" s="2">
        <v>4655.24</v>
      </c>
      <c r="G16334" s="3">
        <v>10546</v>
      </c>
      <c r="H16334" s="3">
        <v>46.552399999999999</v>
      </c>
      <c r="I16334" s="3">
        <v>218.79628</v>
      </c>
      <c r="J16334" s="3">
        <v>4920.5886799999989</v>
      </c>
      <c r="K16334" s="4">
        <v>0.35000000000000003</v>
      </c>
      <c r="L16334" s="73">
        <v>8932.7609883076912</v>
      </c>
    </row>
    <row r="16335" spans="1:12" x14ac:dyDescent="0.35">
      <c r="A16335" s="1" t="s">
        <v>27333</v>
      </c>
      <c r="B16335" t="s">
        <v>27334</v>
      </c>
      <c r="C16335" t="s">
        <v>34</v>
      </c>
      <c r="D16335" t="s">
        <v>35</v>
      </c>
      <c r="E16335">
        <v>1</v>
      </c>
      <c r="F16335" s="2">
        <v>158.38999999999999</v>
      </c>
      <c r="G16335" s="3">
        <v>320</v>
      </c>
      <c r="H16335" s="3">
        <v>1.5838999999999999</v>
      </c>
      <c r="I16335" s="3">
        <v>7.444329999999999</v>
      </c>
      <c r="J16335" s="3">
        <v>167.41822999999999</v>
      </c>
      <c r="K16335" s="4">
        <v>0.34999999999999992</v>
      </c>
      <c r="L16335" s="73">
        <v>303.92847907692305</v>
      </c>
    </row>
    <row r="16336" spans="1:12" x14ac:dyDescent="0.35">
      <c r="A16336" s="1" t="s">
        <v>27335</v>
      </c>
      <c r="B16336" t="s">
        <v>27230</v>
      </c>
      <c r="C16336" t="s">
        <v>34</v>
      </c>
      <c r="D16336" t="s">
        <v>35</v>
      </c>
      <c r="E16336">
        <v>1</v>
      </c>
      <c r="F16336" s="2">
        <v>14715.32</v>
      </c>
      <c r="G16336" s="3">
        <v>33344</v>
      </c>
      <c r="H16336" s="3">
        <v>147.1532</v>
      </c>
      <c r="I16336" s="3">
        <v>691.62004000000002</v>
      </c>
      <c r="J16336" s="3">
        <v>15554.09324</v>
      </c>
      <c r="K16336" s="4">
        <v>0.35</v>
      </c>
      <c r="L16336" s="73">
        <v>28236.661574153844</v>
      </c>
    </row>
    <row r="16337" spans="1:12" x14ac:dyDescent="0.35">
      <c r="A16337" s="1" t="s">
        <v>27336</v>
      </c>
      <c r="B16337" t="s">
        <v>27337</v>
      </c>
      <c r="C16337" t="s">
        <v>34</v>
      </c>
      <c r="D16337" t="s">
        <v>35</v>
      </c>
      <c r="E16337">
        <v>1</v>
      </c>
      <c r="F16337" s="2">
        <v>8823.4599999999991</v>
      </c>
      <c r="G16337" s="3">
        <v>19994</v>
      </c>
      <c r="H16337" s="3">
        <v>88.234599999999986</v>
      </c>
      <c r="I16337" s="3">
        <v>414.70261999999997</v>
      </c>
      <c r="J16337" s="3">
        <v>9326.3972199999989</v>
      </c>
      <c r="K16337" s="4">
        <v>0.35</v>
      </c>
      <c r="L16337" s="73">
        <v>16930.998030153842</v>
      </c>
    </row>
    <row r="16338" spans="1:12" x14ac:dyDescent="0.35">
      <c r="A16338" s="1" t="s">
        <v>27338</v>
      </c>
      <c r="B16338" t="s">
        <v>27339</v>
      </c>
      <c r="C16338" t="s">
        <v>34</v>
      </c>
      <c r="D16338" t="s">
        <v>35</v>
      </c>
      <c r="E16338">
        <v>1</v>
      </c>
      <c r="F16338" s="2">
        <v>2347.6</v>
      </c>
      <c r="G16338" s="3">
        <v>5322</v>
      </c>
      <c r="H16338" s="3">
        <v>23.475999999999999</v>
      </c>
      <c r="I16338" s="3">
        <v>110.3372</v>
      </c>
      <c r="J16338" s="3">
        <v>2481.4132</v>
      </c>
      <c r="K16338" s="4">
        <v>0.35</v>
      </c>
      <c r="L16338" s="73">
        <v>4504.7193476923076</v>
      </c>
    </row>
    <row r="16339" spans="1:12" x14ac:dyDescent="0.35">
      <c r="A16339" s="1" t="s">
        <v>27340</v>
      </c>
      <c r="B16339" t="s">
        <v>27230</v>
      </c>
      <c r="C16339" t="s">
        <v>34</v>
      </c>
      <c r="D16339" t="s">
        <v>35</v>
      </c>
      <c r="E16339">
        <v>1</v>
      </c>
      <c r="F16339" s="2">
        <v>10201.790000000001</v>
      </c>
      <c r="G16339" s="3">
        <v>23111</v>
      </c>
      <c r="H16339" s="3">
        <v>102.01790000000001</v>
      </c>
      <c r="I16339" s="3">
        <v>479.48413000000005</v>
      </c>
      <c r="J16339" s="3">
        <v>10783.292030000002</v>
      </c>
      <c r="K16339" s="4">
        <v>0.34999999999999992</v>
      </c>
      <c r="L16339" s="73">
        <v>19575.82245446154</v>
      </c>
    </row>
    <row r="16340" spans="1:12" x14ac:dyDescent="0.35">
      <c r="A16340" s="1" t="s">
        <v>27341</v>
      </c>
      <c r="B16340" t="s">
        <v>27342</v>
      </c>
      <c r="C16340" t="s">
        <v>34</v>
      </c>
      <c r="D16340" t="s">
        <v>35</v>
      </c>
      <c r="E16340">
        <v>1</v>
      </c>
      <c r="F16340" s="2">
        <v>2538.29</v>
      </c>
      <c r="G16340" s="3">
        <v>5751</v>
      </c>
      <c r="H16340" s="3">
        <v>25.382899999999999</v>
      </c>
      <c r="I16340" s="3">
        <v>119.29962999999999</v>
      </c>
      <c r="J16340" s="3">
        <v>2682.97253</v>
      </c>
      <c r="K16340" s="4">
        <v>0.35000000000000003</v>
      </c>
      <c r="L16340" s="73">
        <v>4870.6270544615381</v>
      </c>
    </row>
    <row r="16341" spans="1:12" x14ac:dyDescent="0.35">
      <c r="A16341" s="1" t="s">
        <v>27343</v>
      </c>
      <c r="B16341" t="s">
        <v>23844</v>
      </c>
      <c r="C16341" t="s">
        <v>34</v>
      </c>
      <c r="D16341" t="s">
        <v>35</v>
      </c>
      <c r="E16341">
        <v>1</v>
      </c>
      <c r="F16341" s="2">
        <v>4655.24</v>
      </c>
      <c r="G16341" s="3">
        <v>10546</v>
      </c>
      <c r="H16341" s="3">
        <v>46.552399999999999</v>
      </c>
      <c r="I16341" s="3">
        <v>218.79628</v>
      </c>
      <c r="J16341" s="3">
        <v>4920.5886799999989</v>
      </c>
      <c r="K16341" s="4">
        <v>0.35000000000000003</v>
      </c>
      <c r="L16341" s="73">
        <v>8932.7609883076912</v>
      </c>
    </row>
    <row r="16342" spans="1:12" x14ac:dyDescent="0.35">
      <c r="A16342" s="1" t="s">
        <v>27344</v>
      </c>
      <c r="B16342" t="s">
        <v>27345</v>
      </c>
      <c r="C16342" t="s">
        <v>363</v>
      </c>
      <c r="D16342" t="s">
        <v>364</v>
      </c>
      <c r="E16342">
        <v>1</v>
      </c>
      <c r="F16342" s="2">
        <v>3665.27</v>
      </c>
      <c r="G16342" s="3">
        <v>8304</v>
      </c>
      <c r="H16342" s="3">
        <v>36.652700000000003</v>
      </c>
      <c r="I16342" s="3">
        <v>172.26768999999999</v>
      </c>
      <c r="J16342" s="3">
        <v>3874.1903900000002</v>
      </c>
      <c r="K16342" s="4">
        <v>0.34999999999999992</v>
      </c>
      <c r="L16342" s="73">
        <v>7033.1456310769227</v>
      </c>
    </row>
    <row r="16343" spans="1:12" x14ac:dyDescent="0.35">
      <c r="A16343" s="1" t="s">
        <v>27346</v>
      </c>
      <c r="B16343" t="s">
        <v>27347</v>
      </c>
      <c r="C16343" t="s">
        <v>34</v>
      </c>
      <c r="D16343" t="s">
        <v>35</v>
      </c>
      <c r="E16343">
        <v>1</v>
      </c>
      <c r="F16343" s="2">
        <v>64.62</v>
      </c>
      <c r="G16343" s="3">
        <v>144</v>
      </c>
      <c r="H16343" s="3">
        <v>0.64620000000000011</v>
      </c>
      <c r="I16343" s="3">
        <v>3.0371400000000004</v>
      </c>
      <c r="J16343" s="3">
        <v>68.303339999999992</v>
      </c>
      <c r="K16343" s="4">
        <v>0.34999999999999992</v>
      </c>
      <c r="L16343" s="73">
        <v>123.99683261538459</v>
      </c>
    </row>
    <row r="16344" spans="1:12" x14ac:dyDescent="0.35">
      <c r="A16344" s="1" t="s">
        <v>27348</v>
      </c>
      <c r="B16344" t="s">
        <v>2152</v>
      </c>
      <c r="C16344" t="s">
        <v>34</v>
      </c>
      <c r="D16344" t="s">
        <v>35</v>
      </c>
      <c r="E16344">
        <v>1</v>
      </c>
      <c r="F16344" s="2">
        <v>13088.36</v>
      </c>
      <c r="G16344" s="3">
        <v>29658</v>
      </c>
      <c r="H16344" s="3">
        <v>130.8836</v>
      </c>
      <c r="I16344" s="3">
        <v>615.15291999999999</v>
      </c>
      <c r="J16344" s="3">
        <v>13834.39652</v>
      </c>
      <c r="K16344" s="4">
        <v>0.35</v>
      </c>
      <c r="L16344" s="73">
        <v>25114.750605538462</v>
      </c>
    </row>
    <row r="16345" spans="1:12" x14ac:dyDescent="0.35">
      <c r="A16345" s="1" t="s">
        <v>27349</v>
      </c>
      <c r="B16345" t="s">
        <v>20232</v>
      </c>
      <c r="C16345" t="s">
        <v>34</v>
      </c>
      <c r="D16345" t="s">
        <v>35</v>
      </c>
      <c r="E16345">
        <v>1</v>
      </c>
      <c r="F16345" s="2">
        <v>3687.25</v>
      </c>
      <c r="G16345" s="3">
        <v>8359</v>
      </c>
      <c r="H16345" s="3">
        <v>36.872500000000002</v>
      </c>
      <c r="I16345" s="3">
        <v>173.30074999999999</v>
      </c>
      <c r="J16345" s="3">
        <v>3897.4232499999998</v>
      </c>
      <c r="K16345" s="4">
        <v>0.35</v>
      </c>
      <c r="L16345" s="73">
        <v>7075.3222076923075</v>
      </c>
    </row>
    <row r="16346" spans="1:12" x14ac:dyDescent="0.35">
      <c r="A16346" s="1" t="s">
        <v>27350</v>
      </c>
      <c r="B16346" t="s">
        <v>27351</v>
      </c>
      <c r="C16346" t="s">
        <v>34</v>
      </c>
      <c r="D16346" t="s">
        <v>35</v>
      </c>
      <c r="E16346">
        <v>1</v>
      </c>
      <c r="F16346" s="2">
        <v>133.58000000000001</v>
      </c>
      <c r="G16346" s="3">
        <v>281</v>
      </c>
      <c r="H16346" s="3">
        <v>1.3358000000000001</v>
      </c>
      <c r="I16346" s="3">
        <v>6.2782600000000004</v>
      </c>
      <c r="J16346" s="3">
        <v>141.19406000000001</v>
      </c>
      <c r="K16346" s="4">
        <v>0.35000000000000003</v>
      </c>
      <c r="L16346" s="73">
        <v>256.3215243076923</v>
      </c>
    </row>
    <row r="16347" spans="1:12" x14ac:dyDescent="0.35">
      <c r="A16347" s="1" t="s">
        <v>27352</v>
      </c>
      <c r="B16347" t="s">
        <v>27261</v>
      </c>
      <c r="C16347" t="s">
        <v>34</v>
      </c>
      <c r="D16347" t="s">
        <v>35</v>
      </c>
      <c r="E16347">
        <v>1</v>
      </c>
      <c r="F16347" s="2">
        <v>381.33</v>
      </c>
      <c r="G16347" s="3">
        <v>864</v>
      </c>
      <c r="H16347" s="3">
        <v>3.8132999999999999</v>
      </c>
      <c r="I16347" s="3">
        <v>17.922509999999999</v>
      </c>
      <c r="J16347" s="3">
        <v>403.06581</v>
      </c>
      <c r="K16347" s="4">
        <v>0.34999999999999992</v>
      </c>
      <c r="L16347" s="73">
        <v>731.71947046153832</v>
      </c>
    </row>
    <row r="16348" spans="1:12" x14ac:dyDescent="0.35">
      <c r="A16348" s="1" t="s">
        <v>27353</v>
      </c>
      <c r="B16348" t="s">
        <v>27354</v>
      </c>
      <c r="C16348" t="s">
        <v>34</v>
      </c>
      <c r="D16348" t="s">
        <v>35</v>
      </c>
      <c r="E16348">
        <v>1</v>
      </c>
      <c r="F16348" s="2">
        <v>44.59</v>
      </c>
      <c r="G16348" s="3">
        <v>92</v>
      </c>
      <c r="H16348" s="3">
        <v>0.44590000000000002</v>
      </c>
      <c r="I16348" s="3">
        <v>2.0957300000000001</v>
      </c>
      <c r="J16348" s="3">
        <v>47.131630000000008</v>
      </c>
      <c r="K16348" s="4">
        <v>0.35</v>
      </c>
      <c r="L16348" s="73">
        <v>85.562036000000006</v>
      </c>
    </row>
    <row r="16349" spans="1:12" x14ac:dyDescent="0.35">
      <c r="A16349" s="1" t="s">
        <v>27355</v>
      </c>
      <c r="B16349" t="s">
        <v>19609</v>
      </c>
      <c r="C16349" t="s">
        <v>34</v>
      </c>
      <c r="D16349" t="s">
        <v>35</v>
      </c>
      <c r="E16349">
        <v>1</v>
      </c>
      <c r="F16349" s="2">
        <v>2366.61</v>
      </c>
      <c r="G16349" s="3">
        <v>5365</v>
      </c>
      <c r="H16349" s="3">
        <v>23.6661</v>
      </c>
      <c r="I16349" s="3">
        <v>111.23067</v>
      </c>
      <c r="J16349" s="3">
        <v>2501.50677</v>
      </c>
      <c r="K16349" s="4">
        <v>0.35</v>
      </c>
      <c r="L16349" s="73">
        <v>4541.1969055384616</v>
      </c>
    </row>
    <row r="16350" spans="1:12" x14ac:dyDescent="0.35">
      <c r="A16350" s="1" t="s">
        <v>27356</v>
      </c>
      <c r="B16350" t="s">
        <v>22275</v>
      </c>
      <c r="C16350" t="s">
        <v>34</v>
      </c>
      <c r="D16350" t="s">
        <v>35</v>
      </c>
      <c r="E16350">
        <v>1</v>
      </c>
      <c r="F16350" s="2">
        <v>7735.5</v>
      </c>
      <c r="G16350" s="3">
        <v>17527</v>
      </c>
      <c r="H16350" s="3">
        <v>77.355000000000004</v>
      </c>
      <c r="I16350" s="3">
        <v>363.56850000000003</v>
      </c>
      <c r="J16350" s="3">
        <v>8176.4234999999999</v>
      </c>
      <c r="K16350" s="4">
        <v>0.35</v>
      </c>
      <c r="L16350" s="73">
        <v>14843.35343076923</v>
      </c>
    </row>
    <row r="16351" spans="1:12" x14ac:dyDescent="0.35">
      <c r="A16351" s="1" t="s">
        <v>27357</v>
      </c>
      <c r="B16351" t="s">
        <v>27358</v>
      </c>
      <c r="C16351" t="s">
        <v>34</v>
      </c>
      <c r="D16351" t="s">
        <v>35</v>
      </c>
      <c r="E16351">
        <v>1</v>
      </c>
      <c r="F16351" s="2">
        <v>12.31</v>
      </c>
      <c r="G16351" s="3">
        <v>29</v>
      </c>
      <c r="H16351" s="3">
        <v>0.1231</v>
      </c>
      <c r="I16351" s="3">
        <v>0.57857000000000003</v>
      </c>
      <c r="J16351" s="3">
        <v>13.011670000000002</v>
      </c>
      <c r="K16351" s="4">
        <v>0.34999999999999992</v>
      </c>
      <c r="L16351" s="73">
        <v>23.621185538461539</v>
      </c>
    </row>
    <row r="16352" spans="1:12" x14ac:dyDescent="0.35">
      <c r="A16352" s="1" t="s">
        <v>27359</v>
      </c>
      <c r="B16352" t="s">
        <v>22275</v>
      </c>
      <c r="C16352" t="s">
        <v>34</v>
      </c>
      <c r="D16352" t="s">
        <v>35</v>
      </c>
      <c r="E16352">
        <v>1</v>
      </c>
      <c r="F16352" s="2">
        <v>7735.5</v>
      </c>
      <c r="G16352" s="3">
        <v>17527</v>
      </c>
      <c r="H16352" s="3">
        <v>77.355000000000004</v>
      </c>
      <c r="I16352" s="3">
        <v>363.56850000000003</v>
      </c>
      <c r="J16352" s="3">
        <v>8176.4234999999999</v>
      </c>
      <c r="K16352" s="4">
        <v>0.35</v>
      </c>
      <c r="L16352" s="73">
        <v>14843.35343076923</v>
      </c>
    </row>
    <row r="16353" spans="1:12" x14ac:dyDescent="0.35">
      <c r="A16353" s="1" t="s">
        <v>27360</v>
      </c>
      <c r="B16353" t="s">
        <v>2152</v>
      </c>
      <c r="C16353" t="s">
        <v>34</v>
      </c>
      <c r="D16353" t="s">
        <v>35</v>
      </c>
      <c r="E16353">
        <v>1</v>
      </c>
      <c r="F16353" s="2">
        <v>13088.36</v>
      </c>
      <c r="G16353" s="3">
        <v>29658</v>
      </c>
      <c r="H16353" s="3">
        <v>130.8836</v>
      </c>
      <c r="I16353" s="3">
        <v>615.15291999999999</v>
      </c>
      <c r="J16353" s="3">
        <v>13834.39652</v>
      </c>
      <c r="K16353" s="4">
        <v>0.35</v>
      </c>
      <c r="L16353" s="73">
        <v>25114.750605538462</v>
      </c>
    </row>
    <row r="16354" spans="1:12" x14ac:dyDescent="0.35">
      <c r="A16354" s="1" t="s">
        <v>27361</v>
      </c>
      <c r="B16354" t="s">
        <v>27362</v>
      </c>
      <c r="C16354" t="s">
        <v>34</v>
      </c>
      <c r="D16354" t="s">
        <v>35</v>
      </c>
      <c r="E16354">
        <v>1</v>
      </c>
      <c r="F16354" s="2">
        <v>133.66999999999999</v>
      </c>
      <c r="G16354" s="3">
        <v>301</v>
      </c>
      <c r="H16354" s="3">
        <v>1.3367</v>
      </c>
      <c r="I16354" s="3">
        <v>6.2824899999999992</v>
      </c>
      <c r="J16354" s="3">
        <v>141.28918999999999</v>
      </c>
      <c r="K16354" s="4">
        <v>0.35</v>
      </c>
      <c r="L16354" s="73">
        <v>256.49422184615383</v>
      </c>
    </row>
    <row r="16355" spans="1:12" x14ac:dyDescent="0.35">
      <c r="A16355" s="1" t="s">
        <v>27363</v>
      </c>
      <c r="B16355" t="s">
        <v>27364</v>
      </c>
      <c r="C16355" t="s">
        <v>34</v>
      </c>
      <c r="D16355" t="s">
        <v>35</v>
      </c>
      <c r="E16355">
        <v>1</v>
      </c>
      <c r="F16355" s="2">
        <v>8.1999999999999993</v>
      </c>
      <c r="G16355" s="3">
        <v>19</v>
      </c>
      <c r="H16355" s="3">
        <v>8.199999999999999E-2</v>
      </c>
      <c r="I16355" s="3">
        <v>0.38539999999999996</v>
      </c>
      <c r="J16355" s="3">
        <v>8.6674000000000007</v>
      </c>
      <c r="K16355" s="4">
        <v>0.35</v>
      </c>
      <c r="L16355" s="73">
        <v>15.734664615384617</v>
      </c>
    </row>
    <row r="16356" spans="1:12" x14ac:dyDescent="0.35">
      <c r="A16356" s="1" t="s">
        <v>27365</v>
      </c>
      <c r="B16356" t="s">
        <v>25680</v>
      </c>
      <c r="C16356" t="s">
        <v>34</v>
      </c>
      <c r="D16356" t="s">
        <v>35</v>
      </c>
      <c r="E16356">
        <v>1</v>
      </c>
      <c r="F16356" s="2">
        <v>9414.2900000000009</v>
      </c>
      <c r="G16356" s="3">
        <v>20625</v>
      </c>
      <c r="H16356" s="3">
        <v>94.142900000000012</v>
      </c>
      <c r="I16356" s="3">
        <v>442.47163000000006</v>
      </c>
      <c r="J16356" s="3">
        <v>9950.9045300000016</v>
      </c>
      <c r="K16356" s="4">
        <v>0.34999999999999992</v>
      </c>
      <c r="L16356" s="73">
        <v>18064.718992923077</v>
      </c>
    </row>
    <row r="16357" spans="1:12" x14ac:dyDescent="0.35">
      <c r="A16357" s="1" t="s">
        <v>27366</v>
      </c>
      <c r="B16357" t="s">
        <v>27367</v>
      </c>
      <c r="C16357" t="s">
        <v>34</v>
      </c>
      <c r="D16357" t="s">
        <v>35</v>
      </c>
      <c r="E16357">
        <v>1</v>
      </c>
      <c r="F16357" s="2">
        <v>2728.98</v>
      </c>
      <c r="G16357" s="3">
        <v>6179</v>
      </c>
      <c r="H16357" s="3">
        <v>27.2898</v>
      </c>
      <c r="I16357" s="3">
        <v>128.26205999999999</v>
      </c>
      <c r="J16357" s="3">
        <v>2884.5318600000001</v>
      </c>
      <c r="K16357" s="4">
        <v>0.35000000000000003</v>
      </c>
      <c r="L16357" s="73">
        <v>5236.5347612307696</v>
      </c>
    </row>
    <row r="16358" spans="1:12" x14ac:dyDescent="0.35">
      <c r="A16358" s="1" t="s">
        <v>27368</v>
      </c>
      <c r="B16358" t="s">
        <v>1575</v>
      </c>
      <c r="C16358" t="s">
        <v>34</v>
      </c>
      <c r="D16358" t="s">
        <v>35</v>
      </c>
      <c r="E16358">
        <v>1</v>
      </c>
      <c r="F16358" s="2">
        <v>22906.15</v>
      </c>
      <c r="G16358" s="3">
        <v>51905</v>
      </c>
      <c r="H16358" s="3">
        <v>229.06150000000002</v>
      </c>
      <c r="I16358" s="3">
        <v>1076.58905</v>
      </c>
      <c r="J16358" s="3">
        <v>24211.80055</v>
      </c>
      <c r="K16358" s="4">
        <v>0.35000000000000003</v>
      </c>
      <c r="L16358" s="73">
        <v>43953.730229230772</v>
      </c>
    </row>
    <row r="16359" spans="1:12" x14ac:dyDescent="0.35">
      <c r="A16359" s="1" t="s">
        <v>27369</v>
      </c>
      <c r="B16359" t="s">
        <v>24900</v>
      </c>
      <c r="C16359" t="s">
        <v>34</v>
      </c>
      <c r="D16359" t="s">
        <v>35</v>
      </c>
      <c r="E16359">
        <v>1</v>
      </c>
      <c r="F16359" s="2">
        <v>5809.19</v>
      </c>
      <c r="G16359" s="3">
        <v>13166</v>
      </c>
      <c r="H16359" s="3">
        <v>58.091899999999995</v>
      </c>
      <c r="I16359" s="3">
        <v>273.03192999999999</v>
      </c>
      <c r="J16359" s="3">
        <v>6140.3138300000001</v>
      </c>
      <c r="K16359" s="4">
        <v>0.35</v>
      </c>
      <c r="L16359" s="73">
        <v>11147.031260615384</v>
      </c>
    </row>
    <row r="16360" spans="1:12" x14ac:dyDescent="0.35">
      <c r="A16360" s="1" t="s">
        <v>27370</v>
      </c>
      <c r="B16360" t="s">
        <v>27371</v>
      </c>
      <c r="C16360" t="s">
        <v>34</v>
      </c>
      <c r="D16360" t="s">
        <v>35</v>
      </c>
      <c r="E16360">
        <v>1</v>
      </c>
      <c r="F16360" s="2">
        <v>68</v>
      </c>
      <c r="G16360" s="3">
        <v>123</v>
      </c>
      <c r="H16360" s="3">
        <v>0.68</v>
      </c>
      <c r="I16360" s="3">
        <v>3.1960000000000002</v>
      </c>
      <c r="J16360" s="3">
        <v>71.876000000000005</v>
      </c>
      <c r="K16360" s="4">
        <v>0.35</v>
      </c>
      <c r="L16360" s="73">
        <v>130.48258461538461</v>
      </c>
    </row>
    <row r="16361" spans="1:12" x14ac:dyDescent="0.35">
      <c r="A16361" s="1" t="s">
        <v>27372</v>
      </c>
      <c r="B16361" t="s">
        <v>22239</v>
      </c>
      <c r="C16361" t="s">
        <v>34</v>
      </c>
      <c r="D16361" t="s">
        <v>35</v>
      </c>
      <c r="E16361">
        <v>1</v>
      </c>
      <c r="F16361" s="2">
        <v>5015.54</v>
      </c>
      <c r="G16361" s="3">
        <v>11366</v>
      </c>
      <c r="H16361" s="3">
        <v>50.1554</v>
      </c>
      <c r="I16361" s="3">
        <v>235.73038</v>
      </c>
      <c r="J16361" s="3">
        <v>5301.4257799999996</v>
      </c>
      <c r="K16361" s="4">
        <v>0.35</v>
      </c>
      <c r="L16361" s="73">
        <v>9624.1268006153841</v>
      </c>
    </row>
    <row r="16362" spans="1:12" x14ac:dyDescent="0.35">
      <c r="A16362" s="1" t="s">
        <v>27373</v>
      </c>
      <c r="B16362" t="s">
        <v>27374</v>
      </c>
      <c r="C16362" t="s">
        <v>34</v>
      </c>
      <c r="D16362" t="s">
        <v>35</v>
      </c>
      <c r="E16362">
        <v>1</v>
      </c>
      <c r="F16362" s="2">
        <v>25261.75</v>
      </c>
      <c r="G16362" s="3">
        <v>57245</v>
      </c>
      <c r="H16362" s="3">
        <v>252.61750000000001</v>
      </c>
      <c r="I16362" s="3">
        <v>1187.30225</v>
      </c>
      <c r="J16362" s="3">
        <v>26701.669750000001</v>
      </c>
      <c r="K16362" s="4">
        <v>0.35</v>
      </c>
      <c r="L16362" s="73">
        <v>48473.800469230766</v>
      </c>
    </row>
    <row r="16363" spans="1:12" x14ac:dyDescent="0.35">
      <c r="A16363" s="1" t="s">
        <v>27375</v>
      </c>
      <c r="B16363" t="s">
        <v>27376</v>
      </c>
      <c r="C16363" t="s">
        <v>34</v>
      </c>
      <c r="D16363" t="s">
        <v>35</v>
      </c>
      <c r="E16363">
        <v>1</v>
      </c>
      <c r="F16363" s="2">
        <v>27.52</v>
      </c>
      <c r="G16363" s="3">
        <v>64</v>
      </c>
      <c r="H16363" s="3">
        <v>0.2752</v>
      </c>
      <c r="I16363" s="3">
        <v>1.2934399999999999</v>
      </c>
      <c r="J16363" s="3">
        <v>29.088640000000002</v>
      </c>
      <c r="K16363" s="4">
        <v>0.35</v>
      </c>
      <c r="L16363" s="73">
        <v>52.807069538461541</v>
      </c>
    </row>
    <row r="16364" spans="1:12" x14ac:dyDescent="0.35">
      <c r="A16364" s="1" t="s">
        <v>27377</v>
      </c>
      <c r="B16364" t="s">
        <v>27378</v>
      </c>
      <c r="C16364" t="s">
        <v>34</v>
      </c>
      <c r="D16364" t="s">
        <v>35</v>
      </c>
      <c r="E16364">
        <v>1</v>
      </c>
      <c r="F16364" s="2">
        <v>572.02</v>
      </c>
      <c r="G16364" s="3">
        <v>1293</v>
      </c>
      <c r="H16364" s="3">
        <v>5.7202000000000002</v>
      </c>
      <c r="I16364" s="3">
        <v>26.88494</v>
      </c>
      <c r="J16364" s="3">
        <v>604.62513999999999</v>
      </c>
      <c r="K16364" s="4">
        <v>0.35000000000000003</v>
      </c>
      <c r="L16364" s="73">
        <v>1097.6271772307691</v>
      </c>
    </row>
    <row r="16365" spans="1:12" x14ac:dyDescent="0.35">
      <c r="A16365" s="1" t="s">
        <v>27379</v>
      </c>
      <c r="B16365" t="s">
        <v>20232</v>
      </c>
      <c r="C16365" t="s">
        <v>34</v>
      </c>
      <c r="D16365" t="s">
        <v>35</v>
      </c>
      <c r="E16365">
        <v>1</v>
      </c>
      <c r="F16365" s="2">
        <v>2545.27</v>
      </c>
      <c r="G16365" s="3">
        <v>5769</v>
      </c>
      <c r="H16365" s="3">
        <v>25.4527</v>
      </c>
      <c r="I16365" s="3">
        <v>119.62769</v>
      </c>
      <c r="J16365" s="3">
        <v>2690.3503899999996</v>
      </c>
      <c r="K16365" s="4">
        <v>0.35</v>
      </c>
      <c r="L16365" s="73">
        <v>4884.0207079999991</v>
      </c>
    </row>
    <row r="16366" spans="1:12" x14ac:dyDescent="0.35">
      <c r="A16366" s="1" t="s">
        <v>27380</v>
      </c>
      <c r="B16366" t="s">
        <v>23788</v>
      </c>
      <c r="C16366" t="s">
        <v>34</v>
      </c>
      <c r="D16366" t="s">
        <v>35</v>
      </c>
      <c r="E16366">
        <v>1</v>
      </c>
      <c r="F16366" s="2">
        <v>2728.98</v>
      </c>
      <c r="G16366" s="3">
        <v>6179</v>
      </c>
      <c r="H16366" s="3">
        <v>27.2898</v>
      </c>
      <c r="I16366" s="3">
        <v>128.26205999999999</v>
      </c>
      <c r="J16366" s="3">
        <v>2884.5318600000001</v>
      </c>
      <c r="K16366" s="4">
        <v>0.35000000000000003</v>
      </c>
      <c r="L16366" s="73">
        <v>5236.5347612307696</v>
      </c>
    </row>
    <row r="16367" spans="1:12" x14ac:dyDescent="0.35">
      <c r="A16367" s="1" t="s">
        <v>27381</v>
      </c>
      <c r="B16367" t="s">
        <v>27382</v>
      </c>
      <c r="C16367" t="s">
        <v>34</v>
      </c>
      <c r="D16367" t="s">
        <v>35</v>
      </c>
      <c r="E16367">
        <v>1</v>
      </c>
      <c r="F16367" s="2">
        <v>592</v>
      </c>
      <c r="G16367" s="3">
        <v>1342</v>
      </c>
      <c r="H16367" s="3">
        <v>5.92</v>
      </c>
      <c r="I16367" s="3">
        <v>27.824000000000002</v>
      </c>
      <c r="J16367" s="3">
        <v>625.74399999999991</v>
      </c>
      <c r="K16367" s="4">
        <v>0.35</v>
      </c>
      <c r="L16367" s="73">
        <v>1135.9660307692307</v>
      </c>
    </row>
    <row r="16368" spans="1:12" x14ac:dyDescent="0.35">
      <c r="A16368" s="1" t="s">
        <v>27383</v>
      </c>
      <c r="B16368" t="s">
        <v>27230</v>
      </c>
      <c r="C16368" t="s">
        <v>34</v>
      </c>
      <c r="D16368" t="s">
        <v>35</v>
      </c>
      <c r="E16368">
        <v>1</v>
      </c>
      <c r="F16368" s="2">
        <v>7787.48</v>
      </c>
      <c r="G16368" s="3">
        <v>17649</v>
      </c>
      <c r="H16368" s="3">
        <v>77.874799999999993</v>
      </c>
      <c r="I16368" s="3">
        <v>366.01155999999997</v>
      </c>
      <c r="J16368" s="3">
        <v>8231.36636</v>
      </c>
      <c r="K16368" s="4">
        <v>0.35</v>
      </c>
      <c r="L16368" s="73">
        <v>14943.09585353846</v>
      </c>
    </row>
    <row r="16369" spans="1:12" x14ac:dyDescent="0.35">
      <c r="A16369" s="1" t="s">
        <v>27384</v>
      </c>
      <c r="B16369" t="s">
        <v>19960</v>
      </c>
      <c r="C16369" t="s">
        <v>34</v>
      </c>
      <c r="D16369" t="s">
        <v>35</v>
      </c>
      <c r="E16369">
        <v>1</v>
      </c>
      <c r="F16369" s="2">
        <v>16817.63</v>
      </c>
      <c r="G16369" s="3">
        <v>38108</v>
      </c>
      <c r="H16369" s="3">
        <v>168.17630000000003</v>
      </c>
      <c r="I16369" s="3">
        <v>790.42861000000005</v>
      </c>
      <c r="J16369" s="3">
        <v>17776.234909999999</v>
      </c>
      <c r="K16369" s="4">
        <v>0.35</v>
      </c>
      <c r="L16369" s="73">
        <v>32270.703375076922</v>
      </c>
    </row>
    <row r="16370" spans="1:12" x14ac:dyDescent="0.35">
      <c r="A16370" s="1" t="s">
        <v>27385</v>
      </c>
      <c r="B16370" t="s">
        <v>20232</v>
      </c>
      <c r="C16370" t="s">
        <v>34</v>
      </c>
      <c r="D16370" t="s">
        <v>35</v>
      </c>
      <c r="E16370">
        <v>1</v>
      </c>
      <c r="F16370" s="2">
        <v>2163.94</v>
      </c>
      <c r="G16370" s="3">
        <v>4906</v>
      </c>
      <c r="H16370" s="3">
        <v>21.639400000000002</v>
      </c>
      <c r="I16370" s="3">
        <v>101.70518</v>
      </c>
      <c r="J16370" s="3">
        <v>2287.28458</v>
      </c>
      <c r="K16370" s="4">
        <v>0.35</v>
      </c>
      <c r="L16370" s="73">
        <v>4152.3012375384615</v>
      </c>
    </row>
    <row r="16371" spans="1:12" x14ac:dyDescent="0.35">
      <c r="A16371" s="1" t="s">
        <v>27386</v>
      </c>
      <c r="B16371" t="s">
        <v>21629</v>
      </c>
      <c r="C16371" t="s">
        <v>34</v>
      </c>
      <c r="D16371" t="s">
        <v>35</v>
      </c>
      <c r="E16371">
        <v>1</v>
      </c>
      <c r="F16371" s="2">
        <v>7787.48</v>
      </c>
      <c r="G16371" s="3">
        <v>17649</v>
      </c>
      <c r="H16371" s="3">
        <v>77.874799999999993</v>
      </c>
      <c r="I16371" s="3">
        <v>366.01155999999997</v>
      </c>
      <c r="J16371" s="3">
        <v>8231.36636</v>
      </c>
      <c r="K16371" s="4">
        <v>0.35</v>
      </c>
      <c r="L16371" s="73">
        <v>14943.09585353846</v>
      </c>
    </row>
    <row r="16372" spans="1:12" x14ac:dyDescent="0.35">
      <c r="A16372" s="1" t="s">
        <v>27387</v>
      </c>
      <c r="B16372" t="s">
        <v>27388</v>
      </c>
      <c r="C16372" t="s">
        <v>363</v>
      </c>
      <c r="D16372" t="s">
        <v>364</v>
      </c>
      <c r="E16372">
        <v>1</v>
      </c>
      <c r="F16372" s="2">
        <v>14.35</v>
      </c>
      <c r="G16372" s="3">
        <v>33</v>
      </c>
      <c r="H16372" s="3">
        <v>0.14349999999999999</v>
      </c>
      <c r="I16372" s="3">
        <v>0.67444999999999999</v>
      </c>
      <c r="J16372" s="3">
        <v>15.167949999999999</v>
      </c>
      <c r="K16372" s="4">
        <v>0.35</v>
      </c>
      <c r="L16372" s="73">
        <v>27.535663076923075</v>
      </c>
    </row>
    <row r="16373" spans="1:12" x14ac:dyDescent="0.35">
      <c r="A16373" s="1" t="s">
        <v>27389</v>
      </c>
      <c r="B16373" t="s">
        <v>19609</v>
      </c>
      <c r="C16373" t="s">
        <v>34</v>
      </c>
      <c r="D16373" t="s">
        <v>35</v>
      </c>
      <c r="E16373">
        <v>1</v>
      </c>
      <c r="F16373" s="2">
        <v>1894.31</v>
      </c>
      <c r="G16373" s="3">
        <v>4287</v>
      </c>
      <c r="H16373" s="3">
        <v>18.943100000000001</v>
      </c>
      <c r="I16373" s="3">
        <v>89.032569999999993</v>
      </c>
      <c r="J16373" s="3">
        <v>2002.28567</v>
      </c>
      <c r="K16373" s="4">
        <v>0.34999999999999992</v>
      </c>
      <c r="L16373" s="73">
        <v>3634.9186009230766</v>
      </c>
    </row>
    <row r="16374" spans="1:12" x14ac:dyDescent="0.35">
      <c r="A16374" s="1" t="s">
        <v>27390</v>
      </c>
      <c r="B16374" t="s">
        <v>27391</v>
      </c>
      <c r="C16374" t="s">
        <v>34</v>
      </c>
      <c r="D16374" t="s">
        <v>35</v>
      </c>
      <c r="E16374">
        <v>1</v>
      </c>
      <c r="F16374" s="2">
        <v>5079</v>
      </c>
      <c r="G16374" s="3">
        <v>14209.686</v>
      </c>
      <c r="H16374" s="3">
        <v>50.79</v>
      </c>
      <c r="I16374" s="3">
        <v>238.71299999999999</v>
      </c>
      <c r="J16374" s="3">
        <v>5368.5029999999997</v>
      </c>
      <c r="K16374" s="4">
        <v>0.35</v>
      </c>
      <c r="L16374" s="73">
        <v>9745.8977538461531</v>
      </c>
    </row>
    <row r="16375" spans="1:12" x14ac:dyDescent="0.35">
      <c r="A16375" s="1" t="s">
        <v>27392</v>
      </c>
      <c r="B16375" t="s">
        <v>22805</v>
      </c>
      <c r="C16375" t="s">
        <v>34</v>
      </c>
      <c r="D16375" t="s">
        <v>35</v>
      </c>
      <c r="E16375">
        <v>1</v>
      </c>
      <c r="F16375" s="2">
        <v>3870.91</v>
      </c>
      <c r="G16375" s="3">
        <v>8776</v>
      </c>
      <c r="H16375" s="3">
        <v>38.709099999999999</v>
      </c>
      <c r="I16375" s="3">
        <v>181.93277</v>
      </c>
      <c r="J16375" s="3">
        <v>4091.5518699999998</v>
      </c>
      <c r="K16375" s="4">
        <v>0.35</v>
      </c>
      <c r="L16375" s="73">
        <v>7427.7403178461536</v>
      </c>
    </row>
    <row r="16376" spans="1:12" x14ac:dyDescent="0.35">
      <c r="A16376" s="1" t="s">
        <v>27393</v>
      </c>
      <c r="B16376" t="s">
        <v>22239</v>
      </c>
      <c r="C16376" t="s">
        <v>34</v>
      </c>
      <c r="D16376" t="s">
        <v>35</v>
      </c>
      <c r="E16376">
        <v>1</v>
      </c>
      <c r="F16376" s="2">
        <v>5015.54</v>
      </c>
      <c r="G16376" s="3">
        <v>11366</v>
      </c>
      <c r="H16376" s="3">
        <v>50.1554</v>
      </c>
      <c r="I16376" s="3">
        <v>235.73038</v>
      </c>
      <c r="J16376" s="3">
        <v>5301.4257799999996</v>
      </c>
      <c r="K16376" s="4">
        <v>0.35</v>
      </c>
      <c r="L16376" s="73">
        <v>9624.1268006153841</v>
      </c>
    </row>
    <row r="16377" spans="1:12" x14ac:dyDescent="0.35">
      <c r="A16377" s="1" t="s">
        <v>27394</v>
      </c>
      <c r="B16377" t="s">
        <v>27395</v>
      </c>
      <c r="C16377" t="s">
        <v>34</v>
      </c>
      <c r="D16377" t="s">
        <v>35</v>
      </c>
      <c r="E16377">
        <v>1</v>
      </c>
      <c r="F16377" s="2">
        <v>761.65</v>
      </c>
      <c r="G16377" s="3">
        <v>1727</v>
      </c>
      <c r="H16377" s="3">
        <v>7.6165000000000003</v>
      </c>
      <c r="I16377" s="3">
        <v>35.797550000000001</v>
      </c>
      <c r="J16377" s="3">
        <v>805.06404999999995</v>
      </c>
      <c r="K16377" s="4">
        <v>0.35</v>
      </c>
      <c r="L16377" s="73">
        <v>1461.5008907692306</v>
      </c>
    </row>
    <row r="16378" spans="1:12" x14ac:dyDescent="0.35">
      <c r="A16378" s="1" t="s">
        <v>27396</v>
      </c>
      <c r="B16378" t="s">
        <v>22214</v>
      </c>
      <c r="C16378" t="s">
        <v>34</v>
      </c>
      <c r="D16378" t="s">
        <v>35</v>
      </c>
      <c r="E16378">
        <v>1</v>
      </c>
      <c r="F16378" s="2">
        <v>9318.4500000000007</v>
      </c>
      <c r="G16378" s="3">
        <v>21115</v>
      </c>
      <c r="H16378" s="3">
        <v>93.184500000000014</v>
      </c>
      <c r="I16378" s="3">
        <v>437.96715000000006</v>
      </c>
      <c r="J16378" s="3">
        <v>9849.6016500000005</v>
      </c>
      <c r="K16378" s="4">
        <v>0.35</v>
      </c>
      <c r="L16378" s="73">
        <v>17880.815303076924</v>
      </c>
    </row>
    <row r="16379" spans="1:12" x14ac:dyDescent="0.35">
      <c r="A16379" s="1" t="s">
        <v>27397</v>
      </c>
      <c r="B16379" t="s">
        <v>20232</v>
      </c>
      <c r="C16379" t="s">
        <v>34</v>
      </c>
      <c r="D16379" t="s">
        <v>35</v>
      </c>
      <c r="E16379">
        <v>1</v>
      </c>
      <c r="F16379" s="2">
        <v>1794.63</v>
      </c>
      <c r="G16379" s="3">
        <v>4067</v>
      </c>
      <c r="H16379" s="3">
        <v>17.946300000000001</v>
      </c>
      <c r="I16379" s="3">
        <v>84.347610000000003</v>
      </c>
      <c r="J16379" s="3">
        <v>1896.9239100000002</v>
      </c>
      <c r="K16379" s="4">
        <v>0.35000000000000003</v>
      </c>
      <c r="L16379" s="73">
        <v>3443.6464827692312</v>
      </c>
    </row>
    <row r="16380" spans="1:12" x14ac:dyDescent="0.35">
      <c r="A16380" s="1" t="s">
        <v>27398</v>
      </c>
      <c r="B16380" t="s">
        <v>19609</v>
      </c>
      <c r="C16380" t="s">
        <v>34</v>
      </c>
      <c r="D16380" t="s">
        <v>35</v>
      </c>
      <c r="E16380">
        <v>1</v>
      </c>
      <c r="F16380" s="2">
        <v>3765.42</v>
      </c>
      <c r="G16380" s="3">
        <v>8249</v>
      </c>
      <c r="H16380" s="3">
        <v>37.654200000000003</v>
      </c>
      <c r="I16380" s="3">
        <v>176.97474</v>
      </c>
      <c r="J16380" s="3">
        <v>3980.0489400000001</v>
      </c>
      <c r="K16380" s="4">
        <v>0.35</v>
      </c>
      <c r="L16380" s="73">
        <v>7225.3196141538465</v>
      </c>
    </row>
    <row r="16381" spans="1:12" x14ac:dyDescent="0.35">
      <c r="A16381" s="1" t="s">
        <v>27399</v>
      </c>
      <c r="B16381" t="s">
        <v>23516</v>
      </c>
      <c r="C16381" t="s">
        <v>34</v>
      </c>
      <c r="D16381" t="s">
        <v>35</v>
      </c>
      <c r="E16381">
        <v>1</v>
      </c>
      <c r="F16381" s="2">
        <v>6499.88</v>
      </c>
      <c r="G16381" s="3">
        <v>14238</v>
      </c>
      <c r="H16381" s="3">
        <v>64.998800000000003</v>
      </c>
      <c r="I16381" s="3">
        <v>305.49436000000003</v>
      </c>
      <c r="J16381" s="3">
        <v>6870.3731600000001</v>
      </c>
      <c r="K16381" s="4">
        <v>0.35</v>
      </c>
      <c r="L16381" s="73">
        <v>12472.369736615385</v>
      </c>
    </row>
    <row r="16382" spans="1:12" x14ac:dyDescent="0.35">
      <c r="A16382" s="1" t="s">
        <v>27400</v>
      </c>
      <c r="B16382" t="s">
        <v>27401</v>
      </c>
      <c r="C16382" t="s">
        <v>34</v>
      </c>
      <c r="D16382" t="s">
        <v>35</v>
      </c>
      <c r="E16382">
        <v>1</v>
      </c>
      <c r="F16382" s="2">
        <v>8701.81</v>
      </c>
      <c r="G16382" s="3">
        <v>19719</v>
      </c>
      <c r="H16382" s="3">
        <v>87.01809999999999</v>
      </c>
      <c r="I16382" s="3">
        <v>408.98506999999995</v>
      </c>
      <c r="J16382" s="3">
        <v>9197.8131699999994</v>
      </c>
      <c r="K16382" s="4">
        <v>0.35000000000000003</v>
      </c>
      <c r="L16382" s="73">
        <v>16697.568523999998</v>
      </c>
    </row>
    <row r="16383" spans="1:12" x14ac:dyDescent="0.35">
      <c r="A16383" s="1" t="s">
        <v>27402</v>
      </c>
      <c r="B16383" t="s">
        <v>21263</v>
      </c>
      <c r="C16383" t="s">
        <v>34</v>
      </c>
      <c r="D16383" t="s">
        <v>35</v>
      </c>
      <c r="E16383">
        <v>1</v>
      </c>
      <c r="F16383" s="2">
        <v>4288.93</v>
      </c>
      <c r="G16383" s="3">
        <v>9713</v>
      </c>
      <c r="H16383" s="3">
        <v>42.889300000000006</v>
      </c>
      <c r="I16383" s="3">
        <v>201.57971000000001</v>
      </c>
      <c r="J16383" s="3">
        <v>4533.3990100000001</v>
      </c>
      <c r="K16383" s="4">
        <v>0.34999999999999992</v>
      </c>
      <c r="L16383" s="73">
        <v>8229.8628181538461</v>
      </c>
    </row>
    <row r="16384" spans="1:12" x14ac:dyDescent="0.35">
      <c r="A16384" s="1" t="s">
        <v>27403</v>
      </c>
      <c r="B16384" t="s">
        <v>20232</v>
      </c>
      <c r="C16384" t="s">
        <v>34</v>
      </c>
      <c r="D16384" t="s">
        <v>35</v>
      </c>
      <c r="E16384">
        <v>1</v>
      </c>
      <c r="F16384" s="2">
        <v>1254.6500000000001</v>
      </c>
      <c r="G16384" s="3">
        <v>2885</v>
      </c>
      <c r="H16384" s="3">
        <v>12.546500000000002</v>
      </c>
      <c r="I16384" s="3">
        <v>58.968550000000008</v>
      </c>
      <c r="J16384" s="3">
        <v>1326.1650500000001</v>
      </c>
      <c r="K16384" s="4">
        <v>0.34999999999999992</v>
      </c>
      <c r="L16384" s="73">
        <v>2407.4996292307692</v>
      </c>
    </row>
    <row r="16385" spans="1:12" x14ac:dyDescent="0.35">
      <c r="A16385" s="1" t="s">
        <v>27404</v>
      </c>
      <c r="B16385" t="s">
        <v>19609</v>
      </c>
      <c r="C16385" t="s">
        <v>34</v>
      </c>
      <c r="D16385" t="s">
        <v>35</v>
      </c>
      <c r="E16385">
        <v>1</v>
      </c>
      <c r="F16385" s="2">
        <v>2301.63</v>
      </c>
      <c r="G16385" s="3">
        <v>5212</v>
      </c>
      <c r="H16385" s="3">
        <v>23.016300000000001</v>
      </c>
      <c r="I16385" s="3">
        <v>108.17661000000001</v>
      </c>
      <c r="J16385" s="3">
        <v>2432.8229100000003</v>
      </c>
      <c r="K16385" s="4">
        <v>0.35</v>
      </c>
      <c r="L16385" s="73">
        <v>4416.5092827692315</v>
      </c>
    </row>
    <row r="16386" spans="1:12" x14ac:dyDescent="0.35">
      <c r="A16386" s="1" t="s">
        <v>27405</v>
      </c>
      <c r="B16386" t="s">
        <v>23112</v>
      </c>
      <c r="C16386" t="s">
        <v>34</v>
      </c>
      <c r="D16386" t="s">
        <v>35</v>
      </c>
      <c r="E16386">
        <v>1</v>
      </c>
      <c r="F16386" s="2">
        <v>2919.62</v>
      </c>
      <c r="G16386" s="3">
        <v>6614</v>
      </c>
      <c r="H16386" s="3">
        <v>29.196200000000001</v>
      </c>
      <c r="I16386" s="3">
        <v>137.22214</v>
      </c>
      <c r="J16386" s="3">
        <v>3086.0383399999996</v>
      </c>
      <c r="K16386" s="4">
        <v>0.35000000000000003</v>
      </c>
      <c r="L16386" s="73">
        <v>5602.3465249230767</v>
      </c>
    </row>
    <row r="16387" spans="1:12" x14ac:dyDescent="0.35">
      <c r="A16387" s="1" t="s">
        <v>27406</v>
      </c>
      <c r="B16387" t="s">
        <v>27407</v>
      </c>
      <c r="C16387" t="s">
        <v>34</v>
      </c>
      <c r="D16387" t="s">
        <v>35</v>
      </c>
      <c r="E16387">
        <v>1</v>
      </c>
      <c r="F16387" s="2">
        <v>632</v>
      </c>
      <c r="G16387" s="3">
        <v>1357.0816</v>
      </c>
      <c r="H16387" s="3">
        <v>6.32</v>
      </c>
      <c r="I16387" s="3">
        <v>29.704000000000001</v>
      </c>
      <c r="J16387" s="3">
        <v>668.024</v>
      </c>
      <c r="K16387" s="4">
        <v>0.35</v>
      </c>
      <c r="L16387" s="73">
        <v>1212.7204923076922</v>
      </c>
    </row>
    <row r="16388" spans="1:12" x14ac:dyDescent="0.35">
      <c r="A16388" s="1" t="s">
        <v>27408</v>
      </c>
      <c r="B16388" t="s">
        <v>27409</v>
      </c>
      <c r="C16388" t="s">
        <v>34</v>
      </c>
      <c r="D16388" t="s">
        <v>35</v>
      </c>
      <c r="E16388">
        <v>1</v>
      </c>
      <c r="F16388" s="2">
        <v>24</v>
      </c>
      <c r="G16388" s="3">
        <v>54</v>
      </c>
      <c r="H16388" s="3">
        <v>0.24</v>
      </c>
      <c r="I16388" s="3">
        <v>1.1280000000000001</v>
      </c>
      <c r="J16388" s="3">
        <v>25.367999999999999</v>
      </c>
      <c r="K16388" s="4">
        <v>0.35</v>
      </c>
      <c r="L16388" s="73">
        <v>46.052676923076923</v>
      </c>
    </row>
    <row r="16389" spans="1:12" x14ac:dyDescent="0.35">
      <c r="A16389" s="1" t="s">
        <v>27410</v>
      </c>
      <c r="B16389" t="s">
        <v>27411</v>
      </c>
      <c r="C16389" t="s">
        <v>34</v>
      </c>
      <c r="D16389" t="s">
        <v>35</v>
      </c>
      <c r="E16389">
        <v>1</v>
      </c>
      <c r="F16389" s="2">
        <v>10403.44</v>
      </c>
      <c r="G16389" s="3">
        <v>23571</v>
      </c>
      <c r="H16389" s="3">
        <v>104.03440000000001</v>
      </c>
      <c r="I16389" s="3">
        <v>488.96168</v>
      </c>
      <c r="J16389" s="3">
        <v>10996.436080000001</v>
      </c>
      <c r="K16389" s="4">
        <v>0.34999999999999992</v>
      </c>
      <c r="L16389" s="73">
        <v>19962.760883692306</v>
      </c>
    </row>
    <row r="16390" spans="1:12" x14ac:dyDescent="0.35">
      <c r="A16390" s="1" t="s">
        <v>27412</v>
      </c>
      <c r="B16390" t="s">
        <v>27413</v>
      </c>
      <c r="C16390" t="s">
        <v>34</v>
      </c>
      <c r="D16390" t="s">
        <v>35</v>
      </c>
      <c r="E16390">
        <v>1</v>
      </c>
      <c r="F16390" s="2">
        <v>1225.6500000000001</v>
      </c>
      <c r="G16390" s="3">
        <v>2775</v>
      </c>
      <c r="H16390" s="3">
        <v>12.256500000000001</v>
      </c>
      <c r="I16390" s="3">
        <v>57.605550000000001</v>
      </c>
      <c r="J16390" s="3">
        <v>1295.51205</v>
      </c>
      <c r="K16390" s="4">
        <v>0.34999999999999992</v>
      </c>
      <c r="L16390" s="73">
        <v>2351.8526446153846</v>
      </c>
    </row>
    <row r="16391" spans="1:12" x14ac:dyDescent="0.35">
      <c r="A16391" s="1" t="s">
        <v>27414</v>
      </c>
      <c r="B16391" t="s">
        <v>20232</v>
      </c>
      <c r="C16391" t="s">
        <v>34</v>
      </c>
      <c r="D16391" t="s">
        <v>35</v>
      </c>
      <c r="E16391">
        <v>1</v>
      </c>
      <c r="F16391" s="2">
        <v>2163.94</v>
      </c>
      <c r="G16391" s="3">
        <v>4906</v>
      </c>
      <c r="H16391" s="3">
        <v>21.639400000000002</v>
      </c>
      <c r="I16391" s="3">
        <v>101.70518</v>
      </c>
      <c r="J16391" s="3">
        <v>2287.28458</v>
      </c>
      <c r="K16391" s="4">
        <v>0.35</v>
      </c>
      <c r="L16391" s="73">
        <v>4152.3012375384615</v>
      </c>
    </row>
    <row r="16392" spans="1:12" x14ac:dyDescent="0.35">
      <c r="A16392" s="1" t="s">
        <v>27415</v>
      </c>
      <c r="B16392" t="s">
        <v>22805</v>
      </c>
      <c r="C16392" t="s">
        <v>34</v>
      </c>
      <c r="D16392" t="s">
        <v>35</v>
      </c>
      <c r="E16392">
        <v>1</v>
      </c>
      <c r="F16392" s="2">
        <v>3870.91</v>
      </c>
      <c r="G16392" s="3">
        <v>8776</v>
      </c>
      <c r="H16392" s="3">
        <v>38.709099999999999</v>
      </c>
      <c r="I16392" s="3">
        <v>181.93277</v>
      </c>
      <c r="J16392" s="3">
        <v>4091.5518699999998</v>
      </c>
      <c r="K16392" s="4">
        <v>0.35</v>
      </c>
      <c r="L16392" s="73">
        <v>7427.7403178461536</v>
      </c>
    </row>
    <row r="16393" spans="1:12" x14ac:dyDescent="0.35">
      <c r="A16393" s="1" t="s">
        <v>27416</v>
      </c>
      <c r="B16393" t="s">
        <v>1575</v>
      </c>
      <c r="C16393" t="s">
        <v>34</v>
      </c>
      <c r="D16393" t="s">
        <v>35</v>
      </c>
      <c r="E16393">
        <v>1</v>
      </c>
      <c r="F16393" s="2">
        <v>24477.07</v>
      </c>
      <c r="G16393" s="3">
        <v>55469</v>
      </c>
      <c r="H16393" s="3">
        <v>244.77070000000001</v>
      </c>
      <c r="I16393" s="3">
        <v>1150.42229</v>
      </c>
      <c r="J16393" s="3">
        <v>25872.262989999999</v>
      </c>
      <c r="K16393" s="4">
        <v>0.35000000000000003</v>
      </c>
      <c r="L16393" s="73">
        <v>46968.108197230773</v>
      </c>
    </row>
    <row r="16394" spans="1:12" x14ac:dyDescent="0.35">
      <c r="A16394" s="1" t="s">
        <v>27417</v>
      </c>
      <c r="B16394" t="s">
        <v>19851</v>
      </c>
      <c r="C16394" t="s">
        <v>34</v>
      </c>
      <c r="D16394" t="s">
        <v>35</v>
      </c>
      <c r="E16394">
        <v>1</v>
      </c>
      <c r="F16394" s="2">
        <v>81</v>
      </c>
      <c r="G16394" s="3">
        <v>184</v>
      </c>
      <c r="H16394" s="3">
        <v>0.81</v>
      </c>
      <c r="I16394" s="3">
        <v>3.8069999999999999</v>
      </c>
      <c r="J16394" s="3">
        <v>85.617000000000004</v>
      </c>
      <c r="K16394" s="4">
        <v>0.35000000000000003</v>
      </c>
      <c r="L16394" s="73">
        <v>155.42778461538464</v>
      </c>
    </row>
    <row r="16395" spans="1:12" x14ac:dyDescent="0.35">
      <c r="A16395" s="1" t="s">
        <v>27418</v>
      </c>
      <c r="B16395" t="s">
        <v>21263</v>
      </c>
      <c r="C16395" t="s">
        <v>34</v>
      </c>
      <c r="D16395" t="s">
        <v>35</v>
      </c>
      <c r="E16395">
        <v>1</v>
      </c>
      <c r="F16395" s="2">
        <v>3299.94</v>
      </c>
      <c r="G16395" s="3">
        <v>7478</v>
      </c>
      <c r="H16395" s="3">
        <v>32.999400000000001</v>
      </c>
      <c r="I16395" s="3">
        <v>155.09718000000001</v>
      </c>
      <c r="J16395" s="3">
        <v>3488.0365800000004</v>
      </c>
      <c r="K16395" s="4">
        <v>0.34999999999999992</v>
      </c>
      <c r="L16395" s="73">
        <v>6332.127945230769</v>
      </c>
    </row>
    <row r="16396" spans="1:12" x14ac:dyDescent="0.35">
      <c r="A16396" s="1" t="s">
        <v>27419</v>
      </c>
      <c r="B16396" t="s">
        <v>27254</v>
      </c>
      <c r="C16396" t="s">
        <v>34</v>
      </c>
      <c r="D16396" t="s">
        <v>35</v>
      </c>
      <c r="E16396">
        <v>1</v>
      </c>
      <c r="F16396" s="2">
        <v>1207</v>
      </c>
      <c r="G16396" s="3">
        <v>2775</v>
      </c>
      <c r="H16396" s="3">
        <v>12.07</v>
      </c>
      <c r="I16396" s="3">
        <v>56.728999999999999</v>
      </c>
      <c r="J16396" s="3">
        <v>1275.799</v>
      </c>
      <c r="K16396" s="4">
        <v>0.35</v>
      </c>
      <c r="L16396" s="73">
        <v>2316.0658769230768</v>
      </c>
    </row>
    <row r="16397" spans="1:12" x14ac:dyDescent="0.35">
      <c r="A16397" s="1" t="s">
        <v>27420</v>
      </c>
      <c r="B16397" t="s">
        <v>1575</v>
      </c>
      <c r="C16397" t="s">
        <v>34</v>
      </c>
      <c r="D16397" t="s">
        <v>35</v>
      </c>
      <c r="E16397">
        <v>1</v>
      </c>
      <c r="F16397" s="2">
        <v>33901.550000000003</v>
      </c>
      <c r="G16397" s="3">
        <v>76822</v>
      </c>
      <c r="H16397" s="3">
        <v>339.01550000000003</v>
      </c>
      <c r="I16397" s="3">
        <v>1593.3728500000002</v>
      </c>
      <c r="J16397" s="3">
        <v>35833.938350000004</v>
      </c>
      <c r="K16397" s="4">
        <v>0.35000000000000003</v>
      </c>
      <c r="L16397" s="73">
        <v>65052.380389230777</v>
      </c>
    </row>
    <row r="16398" spans="1:12" x14ac:dyDescent="0.35">
      <c r="A16398" s="1" t="s">
        <v>27421</v>
      </c>
      <c r="B16398" t="s">
        <v>19609</v>
      </c>
      <c r="C16398" t="s">
        <v>34</v>
      </c>
      <c r="D16398" t="s">
        <v>35</v>
      </c>
      <c r="E16398">
        <v>1</v>
      </c>
      <c r="F16398" s="2">
        <v>2569.27</v>
      </c>
      <c r="G16398" s="3">
        <v>5824</v>
      </c>
      <c r="H16398" s="3">
        <v>25.692700000000002</v>
      </c>
      <c r="I16398" s="3">
        <v>120.75569</v>
      </c>
      <c r="J16398" s="3">
        <v>2715.71839</v>
      </c>
      <c r="K16398" s="4">
        <v>0.35</v>
      </c>
      <c r="L16398" s="73">
        <v>4930.0733849230764</v>
      </c>
    </row>
    <row r="16399" spans="1:12" x14ac:dyDescent="0.35">
      <c r="A16399" s="1" t="s">
        <v>27422</v>
      </c>
      <c r="B16399" t="s">
        <v>19609</v>
      </c>
      <c r="C16399" t="s">
        <v>34</v>
      </c>
      <c r="D16399" t="s">
        <v>35</v>
      </c>
      <c r="E16399">
        <v>1</v>
      </c>
      <c r="F16399" s="2">
        <v>2098.96</v>
      </c>
      <c r="G16399" s="3">
        <v>4752</v>
      </c>
      <c r="H16399" s="3">
        <v>20.989599999999999</v>
      </c>
      <c r="I16399" s="3">
        <v>98.651120000000006</v>
      </c>
      <c r="J16399" s="3">
        <v>2218.6007199999999</v>
      </c>
      <c r="K16399" s="4">
        <v>0.34999999999999992</v>
      </c>
      <c r="L16399" s="73">
        <v>4027.6136147692305</v>
      </c>
    </row>
    <row r="16400" spans="1:12" x14ac:dyDescent="0.35">
      <c r="A16400" s="1" t="s">
        <v>27423</v>
      </c>
      <c r="B16400" t="s">
        <v>27230</v>
      </c>
      <c r="C16400" t="s">
        <v>34</v>
      </c>
      <c r="D16400" t="s">
        <v>35</v>
      </c>
      <c r="E16400">
        <v>1</v>
      </c>
      <c r="F16400" s="2">
        <v>12898.72</v>
      </c>
      <c r="G16400" s="3">
        <v>29223</v>
      </c>
      <c r="H16400" s="3">
        <v>128.9872</v>
      </c>
      <c r="I16400" s="3">
        <v>606.23983999999996</v>
      </c>
      <c r="J16400" s="3">
        <v>13633.947039999999</v>
      </c>
      <c r="K16400" s="4">
        <v>0.34999999999999992</v>
      </c>
      <c r="L16400" s="73">
        <v>24750.857703384612</v>
      </c>
    </row>
    <row r="16401" spans="1:12" x14ac:dyDescent="0.35">
      <c r="A16401" s="1" t="s">
        <v>27424</v>
      </c>
      <c r="B16401" t="s">
        <v>27425</v>
      </c>
      <c r="C16401" t="s">
        <v>34</v>
      </c>
      <c r="D16401" t="s">
        <v>35</v>
      </c>
      <c r="E16401">
        <v>1</v>
      </c>
      <c r="F16401" s="2">
        <v>1140.48</v>
      </c>
      <c r="G16401" s="3">
        <v>2352</v>
      </c>
      <c r="H16401" s="3">
        <v>11.4048</v>
      </c>
      <c r="I16401" s="3">
        <v>53.602560000000004</v>
      </c>
      <c r="J16401" s="3">
        <v>1205.4873600000001</v>
      </c>
      <c r="K16401" s="4">
        <v>0.35</v>
      </c>
      <c r="L16401" s="73">
        <v>2188.4232073846156</v>
      </c>
    </row>
    <row r="16402" spans="1:12" x14ac:dyDescent="0.35">
      <c r="A16402" s="1" t="s">
        <v>27426</v>
      </c>
      <c r="B16402" t="s">
        <v>11717</v>
      </c>
      <c r="C16402" t="s">
        <v>363</v>
      </c>
      <c r="D16402" t="s">
        <v>364</v>
      </c>
      <c r="E16402">
        <v>1</v>
      </c>
      <c r="F16402" s="2">
        <v>5.08</v>
      </c>
      <c r="G16402" s="3">
        <v>12</v>
      </c>
      <c r="H16402" s="3">
        <v>5.0800000000000005E-2</v>
      </c>
      <c r="I16402" s="3">
        <v>0.23876</v>
      </c>
      <c r="J16402" s="3">
        <v>5.3695599999999999</v>
      </c>
      <c r="K16402" s="4">
        <v>0.35000000000000003</v>
      </c>
      <c r="L16402" s="73">
        <v>9.7478166153846146</v>
      </c>
    </row>
    <row r="16403" spans="1:12" x14ac:dyDescent="0.35">
      <c r="A16403" s="1" t="s">
        <v>27427</v>
      </c>
      <c r="B16403" t="s">
        <v>27428</v>
      </c>
      <c r="C16403" t="s">
        <v>34</v>
      </c>
      <c r="D16403" t="s">
        <v>35</v>
      </c>
      <c r="E16403">
        <v>1</v>
      </c>
      <c r="F16403" s="2">
        <v>444</v>
      </c>
      <c r="G16403" s="3">
        <v>916</v>
      </c>
      <c r="H16403" s="3">
        <v>4.4400000000000004</v>
      </c>
      <c r="I16403" s="3">
        <v>20.867999999999999</v>
      </c>
      <c r="J16403" s="3">
        <v>469.30799999999999</v>
      </c>
      <c r="K16403" s="4">
        <v>0.35</v>
      </c>
      <c r="L16403" s="73">
        <v>851.97452307692311</v>
      </c>
    </row>
    <row r="16404" spans="1:12" x14ac:dyDescent="0.35">
      <c r="A16404" s="1" t="s">
        <v>27429</v>
      </c>
      <c r="B16404" t="s">
        <v>27430</v>
      </c>
      <c r="C16404" t="s">
        <v>34</v>
      </c>
      <c r="D16404" t="s">
        <v>35</v>
      </c>
      <c r="E16404">
        <v>1</v>
      </c>
      <c r="F16404" s="2">
        <v>16.600000000000001</v>
      </c>
      <c r="G16404" s="3">
        <v>35</v>
      </c>
      <c r="H16404" s="3">
        <v>0.16600000000000001</v>
      </c>
      <c r="I16404" s="3">
        <v>0.78020000000000012</v>
      </c>
      <c r="J16404" s="3">
        <v>17.546200000000002</v>
      </c>
      <c r="K16404" s="4">
        <v>0.35</v>
      </c>
      <c r="L16404" s="73">
        <v>31.853101538461544</v>
      </c>
    </row>
    <row r="16405" spans="1:12" x14ac:dyDescent="0.35">
      <c r="A16405" s="1" t="s">
        <v>27431</v>
      </c>
      <c r="B16405" t="s">
        <v>27432</v>
      </c>
      <c r="C16405" t="s">
        <v>34</v>
      </c>
      <c r="D16405" t="s">
        <v>35</v>
      </c>
      <c r="E16405">
        <v>1</v>
      </c>
      <c r="F16405" s="2">
        <v>37.57</v>
      </c>
      <c r="G16405" s="3">
        <v>78</v>
      </c>
      <c r="H16405" s="3">
        <v>0.37570000000000003</v>
      </c>
      <c r="I16405" s="3">
        <v>1.76579</v>
      </c>
      <c r="J16405" s="3">
        <v>39.711490000000005</v>
      </c>
      <c r="K16405" s="4">
        <v>0.35</v>
      </c>
      <c r="L16405" s="73">
        <v>72.091628000000014</v>
      </c>
    </row>
    <row r="16406" spans="1:12" x14ac:dyDescent="0.35">
      <c r="A16406" s="1" t="s">
        <v>27433</v>
      </c>
      <c r="B16406" t="s">
        <v>27434</v>
      </c>
      <c r="C16406" t="s">
        <v>29</v>
      </c>
      <c r="D16406" t="s">
        <v>30</v>
      </c>
      <c r="E16406">
        <v>1</v>
      </c>
      <c r="F16406" s="2">
        <v>91</v>
      </c>
      <c r="G16406" s="3">
        <v>198.89</v>
      </c>
      <c r="H16406" s="3">
        <v>0.91</v>
      </c>
      <c r="I16406" s="3">
        <v>4.2770000000000001</v>
      </c>
      <c r="J16406" s="3">
        <v>96.186999999999998</v>
      </c>
      <c r="K16406" s="4">
        <v>0.35</v>
      </c>
      <c r="L16406" s="73">
        <v>174.6164</v>
      </c>
    </row>
    <row r="16407" spans="1:12" x14ac:dyDescent="0.35">
      <c r="A16407" s="1" t="s">
        <v>27435</v>
      </c>
      <c r="B16407" t="s">
        <v>27436</v>
      </c>
      <c r="C16407" t="s">
        <v>21</v>
      </c>
      <c r="D16407" t="s">
        <v>22</v>
      </c>
      <c r="E16407">
        <v>1</v>
      </c>
      <c r="F16407" s="2">
        <v>6.46</v>
      </c>
      <c r="G16407" s="3">
        <v>14</v>
      </c>
      <c r="H16407" s="3">
        <v>6.4600000000000005E-2</v>
      </c>
      <c r="I16407" s="3">
        <v>0.30362</v>
      </c>
      <c r="J16407" s="3">
        <v>6.82822</v>
      </c>
      <c r="K16407" s="4">
        <v>0.35</v>
      </c>
      <c r="L16407" s="73">
        <v>12.395845538461538</v>
      </c>
    </row>
    <row r="16408" spans="1:12" x14ac:dyDescent="0.35">
      <c r="A16408" s="1" t="s">
        <v>27437</v>
      </c>
      <c r="B16408" t="s">
        <v>27438</v>
      </c>
      <c r="C16408" t="s">
        <v>34</v>
      </c>
      <c r="D16408" t="s">
        <v>35</v>
      </c>
      <c r="E16408">
        <v>1</v>
      </c>
      <c r="F16408" s="2">
        <v>47.21</v>
      </c>
      <c r="G16408" s="3">
        <v>98</v>
      </c>
      <c r="H16408" s="3">
        <v>0.47210000000000002</v>
      </c>
      <c r="I16408" s="3">
        <v>2.2188699999999999</v>
      </c>
      <c r="J16408" s="3">
        <v>49.900970000000001</v>
      </c>
      <c r="K16408" s="4">
        <v>0.35</v>
      </c>
      <c r="L16408" s="73">
        <v>90.589453230769237</v>
      </c>
    </row>
    <row r="16409" spans="1:12" x14ac:dyDescent="0.35">
      <c r="A16409" s="1" t="s">
        <v>27439</v>
      </c>
      <c r="B16409" t="s">
        <v>27440</v>
      </c>
      <c r="C16409" t="s">
        <v>34</v>
      </c>
      <c r="D16409" t="s">
        <v>35</v>
      </c>
      <c r="E16409">
        <v>1</v>
      </c>
      <c r="F16409" s="2">
        <v>139.6</v>
      </c>
      <c r="G16409" s="3">
        <v>275</v>
      </c>
      <c r="H16409" s="3">
        <v>1.3959999999999999</v>
      </c>
      <c r="I16409" s="3">
        <v>6.5611999999999995</v>
      </c>
      <c r="J16409" s="3">
        <v>147.55719999999997</v>
      </c>
      <c r="K16409" s="4">
        <v>0.35</v>
      </c>
      <c r="L16409" s="73">
        <v>267.87307076923071</v>
      </c>
    </row>
    <row r="16410" spans="1:12" x14ac:dyDescent="0.35">
      <c r="A16410" s="1" t="s">
        <v>27441</v>
      </c>
      <c r="B16410" t="s">
        <v>27442</v>
      </c>
      <c r="C16410" t="s">
        <v>34</v>
      </c>
      <c r="D16410" t="s">
        <v>35</v>
      </c>
      <c r="E16410">
        <v>1</v>
      </c>
      <c r="F16410" s="2">
        <v>33.29</v>
      </c>
      <c r="G16410" s="3">
        <v>66</v>
      </c>
      <c r="H16410" s="3">
        <v>0.33289999999999997</v>
      </c>
      <c r="I16410" s="3">
        <v>1.56463</v>
      </c>
      <c r="J16410" s="3">
        <v>35.187530000000002</v>
      </c>
      <c r="K16410" s="4">
        <v>0.35000000000000003</v>
      </c>
      <c r="L16410" s="73">
        <v>63.878900615384623</v>
      </c>
    </row>
    <row r="16411" spans="1:12" x14ac:dyDescent="0.35">
      <c r="A16411" s="1" t="s">
        <v>27443</v>
      </c>
      <c r="B16411" t="s">
        <v>27444</v>
      </c>
      <c r="C16411" t="s">
        <v>34</v>
      </c>
      <c r="D16411" t="s">
        <v>35</v>
      </c>
      <c r="E16411">
        <v>1</v>
      </c>
      <c r="F16411" s="2">
        <v>61.58</v>
      </c>
      <c r="G16411" s="3">
        <v>116</v>
      </c>
      <c r="H16411" s="3">
        <v>0.61580000000000001</v>
      </c>
      <c r="I16411" s="3">
        <v>2.8942600000000001</v>
      </c>
      <c r="J16411" s="3">
        <v>65.090059999999994</v>
      </c>
      <c r="K16411" s="4">
        <v>0.35000000000000003</v>
      </c>
      <c r="L16411" s="73">
        <v>118.16349353846152</v>
      </c>
    </row>
    <row r="16412" spans="1:12" x14ac:dyDescent="0.35">
      <c r="A16412" s="1" t="s">
        <v>27445</v>
      </c>
      <c r="B16412" t="s">
        <v>27446</v>
      </c>
      <c r="C16412" t="s">
        <v>34</v>
      </c>
      <c r="D16412" t="s">
        <v>35</v>
      </c>
      <c r="E16412">
        <v>1</v>
      </c>
      <c r="F16412" s="2">
        <v>89.29</v>
      </c>
      <c r="G16412" s="3">
        <v>93</v>
      </c>
      <c r="H16412" s="3">
        <v>0.89290000000000003</v>
      </c>
      <c r="I16412" s="3">
        <v>4.1966299999999999</v>
      </c>
      <c r="J16412" s="3">
        <v>94.379530000000003</v>
      </c>
      <c r="K16412" s="4">
        <v>0.35</v>
      </c>
      <c r="L16412" s="73">
        <v>171.33514676923076</v>
      </c>
    </row>
    <row r="16413" spans="1:12" x14ac:dyDescent="0.35">
      <c r="A16413" s="1" t="s">
        <v>27447</v>
      </c>
      <c r="B16413" t="s">
        <v>27448</v>
      </c>
      <c r="C16413" t="s">
        <v>34</v>
      </c>
      <c r="D16413" t="s">
        <v>35</v>
      </c>
      <c r="E16413">
        <v>1</v>
      </c>
      <c r="F16413" s="2">
        <v>42.56</v>
      </c>
      <c r="G16413" s="3">
        <v>88</v>
      </c>
      <c r="H16413" s="3">
        <v>0.42560000000000003</v>
      </c>
      <c r="I16413" s="3">
        <v>2.0003200000000003</v>
      </c>
      <c r="J16413" s="3">
        <v>44.985920000000007</v>
      </c>
      <c r="K16413" s="4">
        <v>0.34999999999999992</v>
      </c>
      <c r="L16413" s="73">
        <v>81.666747076923087</v>
      </c>
    </row>
    <row r="16414" spans="1:12" x14ac:dyDescent="0.35">
      <c r="A16414" s="1" t="s">
        <v>27449</v>
      </c>
      <c r="B16414" t="s">
        <v>27450</v>
      </c>
      <c r="C16414" t="s">
        <v>34</v>
      </c>
      <c r="D16414" t="s">
        <v>35</v>
      </c>
      <c r="E16414">
        <v>2</v>
      </c>
      <c r="F16414" s="2">
        <v>97.2</v>
      </c>
      <c r="G16414" s="3">
        <v>201</v>
      </c>
      <c r="H16414" s="3">
        <v>0.97200000000000009</v>
      </c>
      <c r="I16414" s="3">
        <v>0</v>
      </c>
      <c r="J16414" s="3">
        <v>98.171999999999997</v>
      </c>
      <c r="K16414" s="4">
        <v>0.35000000000000003</v>
      </c>
      <c r="L16414" s="73">
        <v>178.21993846153845</v>
      </c>
    </row>
    <row r="16415" spans="1:12" x14ac:dyDescent="0.35">
      <c r="A16415" s="1" t="s">
        <v>27451</v>
      </c>
      <c r="B16415" t="s">
        <v>27452</v>
      </c>
      <c r="C16415" t="s">
        <v>34</v>
      </c>
      <c r="D16415" t="s">
        <v>35</v>
      </c>
      <c r="E16415">
        <v>2</v>
      </c>
      <c r="F16415" s="2">
        <v>250.6</v>
      </c>
      <c r="G16415" s="3">
        <v>517</v>
      </c>
      <c r="H16415" s="3">
        <v>2.5059999999999998</v>
      </c>
      <c r="I16415" s="3">
        <v>0</v>
      </c>
      <c r="J16415" s="3">
        <v>253.10599999999999</v>
      </c>
      <c r="K16415" s="4">
        <v>0.35</v>
      </c>
      <c r="L16415" s="73">
        <v>459.48473846153843</v>
      </c>
    </row>
    <row r="16416" spans="1:12" x14ac:dyDescent="0.35">
      <c r="A16416" s="1" t="s">
        <v>27453</v>
      </c>
      <c r="B16416" t="s">
        <v>27454</v>
      </c>
      <c r="C16416" t="s">
        <v>34</v>
      </c>
      <c r="D16416" t="s">
        <v>35</v>
      </c>
      <c r="E16416">
        <v>1</v>
      </c>
      <c r="F16416" s="2">
        <v>61.77</v>
      </c>
      <c r="G16416" s="3">
        <v>128</v>
      </c>
      <c r="H16416" s="3">
        <v>0.61770000000000003</v>
      </c>
      <c r="I16416" s="3">
        <v>2.9031899999999999</v>
      </c>
      <c r="J16416" s="3">
        <v>65.290890000000005</v>
      </c>
      <c r="K16416" s="4">
        <v>0.35</v>
      </c>
      <c r="L16416" s="73">
        <v>118.52807723076923</v>
      </c>
    </row>
    <row r="16417" spans="1:12" x14ac:dyDescent="0.35">
      <c r="A16417" s="1" t="s">
        <v>27455</v>
      </c>
      <c r="B16417" t="s">
        <v>27456</v>
      </c>
      <c r="C16417" t="s">
        <v>34</v>
      </c>
      <c r="D16417" t="s">
        <v>35</v>
      </c>
      <c r="E16417">
        <v>2</v>
      </c>
      <c r="F16417" s="2">
        <v>18</v>
      </c>
      <c r="G16417" s="3">
        <v>38</v>
      </c>
      <c r="H16417" s="3">
        <v>0.18</v>
      </c>
      <c r="I16417" s="3">
        <v>0</v>
      </c>
      <c r="J16417" s="3">
        <v>18.18</v>
      </c>
      <c r="K16417" s="4">
        <v>0.35000000000000003</v>
      </c>
      <c r="L16417" s="73">
        <v>33.003692307692305</v>
      </c>
    </row>
    <row r="16418" spans="1:12" x14ac:dyDescent="0.35">
      <c r="A16418" s="1" t="s">
        <v>27457</v>
      </c>
      <c r="B16418" t="s">
        <v>27458</v>
      </c>
      <c r="C16418" t="s">
        <v>34</v>
      </c>
      <c r="D16418" t="s">
        <v>35</v>
      </c>
      <c r="E16418">
        <v>2</v>
      </c>
      <c r="F16418" s="2">
        <v>87.85</v>
      </c>
      <c r="G16418" s="3">
        <v>182</v>
      </c>
      <c r="H16418" s="3">
        <v>0.87849999999999995</v>
      </c>
      <c r="I16418" s="3">
        <v>0</v>
      </c>
      <c r="J16418" s="3">
        <v>88.728499999999997</v>
      </c>
      <c r="K16418" s="4">
        <v>0.34999999999999992</v>
      </c>
      <c r="L16418" s="73">
        <v>161.07635384615384</v>
      </c>
    </row>
    <row r="16419" spans="1:12" x14ac:dyDescent="0.35">
      <c r="A16419" s="1" t="s">
        <v>27459</v>
      </c>
      <c r="B16419" t="s">
        <v>27460</v>
      </c>
      <c r="C16419" t="s">
        <v>34</v>
      </c>
      <c r="D16419" t="s">
        <v>35</v>
      </c>
      <c r="E16419">
        <v>2</v>
      </c>
      <c r="F16419" s="2">
        <v>74.2</v>
      </c>
      <c r="G16419" s="3">
        <v>153</v>
      </c>
      <c r="H16419" s="3">
        <v>0.74199999999999999</v>
      </c>
      <c r="I16419" s="3">
        <v>0</v>
      </c>
      <c r="J16419" s="3">
        <v>74.942000000000007</v>
      </c>
      <c r="K16419" s="4">
        <v>0.35</v>
      </c>
      <c r="L16419" s="73">
        <v>136.04855384615385</v>
      </c>
    </row>
    <row r="16420" spans="1:12" x14ac:dyDescent="0.35">
      <c r="A16420" s="1" t="s">
        <v>27461</v>
      </c>
      <c r="B16420" t="s">
        <v>27462</v>
      </c>
      <c r="C16420" t="s">
        <v>34</v>
      </c>
      <c r="D16420" t="s">
        <v>35</v>
      </c>
      <c r="E16420">
        <v>2</v>
      </c>
      <c r="F16420" s="2">
        <v>105.9</v>
      </c>
      <c r="G16420" s="3">
        <v>219</v>
      </c>
      <c r="H16420" s="3">
        <v>1.0590000000000002</v>
      </c>
      <c r="I16420" s="3">
        <v>0</v>
      </c>
      <c r="J16420" s="3">
        <v>106.959</v>
      </c>
      <c r="K16420" s="4">
        <v>0.35</v>
      </c>
      <c r="L16420" s="73">
        <v>194.17172307692309</v>
      </c>
    </row>
    <row r="16421" spans="1:12" x14ac:dyDescent="0.35">
      <c r="A16421" s="1" t="s">
        <v>27463</v>
      </c>
      <c r="B16421" t="s">
        <v>27464</v>
      </c>
      <c r="C16421" t="s">
        <v>34</v>
      </c>
      <c r="D16421" t="s">
        <v>35</v>
      </c>
      <c r="E16421">
        <v>1</v>
      </c>
      <c r="F16421" s="2">
        <v>19</v>
      </c>
      <c r="G16421" s="3">
        <v>40</v>
      </c>
      <c r="H16421" s="3">
        <v>0.19</v>
      </c>
      <c r="I16421" s="3">
        <v>0.89300000000000002</v>
      </c>
      <c r="J16421" s="3">
        <v>20.083000000000002</v>
      </c>
      <c r="K16421" s="4">
        <v>0.35000000000000003</v>
      </c>
      <c r="L16421" s="73">
        <v>36.458369230769236</v>
      </c>
    </row>
    <row r="16422" spans="1:12" x14ac:dyDescent="0.35">
      <c r="A16422" s="1" t="s">
        <v>27465</v>
      </c>
      <c r="B16422" t="s">
        <v>27466</v>
      </c>
      <c r="C16422" t="s">
        <v>34</v>
      </c>
      <c r="D16422" t="s">
        <v>35</v>
      </c>
      <c r="E16422">
        <v>2</v>
      </c>
      <c r="F16422" s="2">
        <v>277.60000000000002</v>
      </c>
      <c r="G16422" s="3">
        <v>573</v>
      </c>
      <c r="H16422" s="3">
        <v>2.7760000000000002</v>
      </c>
      <c r="I16422" s="3">
        <v>0</v>
      </c>
      <c r="J16422" s="3">
        <v>280.37600000000003</v>
      </c>
      <c r="K16422" s="4">
        <v>0.35</v>
      </c>
      <c r="L16422" s="73">
        <v>508.99027692307698</v>
      </c>
    </row>
    <row r="16423" spans="1:12" x14ac:dyDescent="0.35">
      <c r="A16423" s="1" t="s">
        <v>27467</v>
      </c>
      <c r="B16423" t="s">
        <v>27468</v>
      </c>
      <c r="C16423" t="s">
        <v>34</v>
      </c>
      <c r="D16423" t="s">
        <v>35</v>
      </c>
      <c r="E16423">
        <v>2</v>
      </c>
      <c r="F16423" s="2">
        <v>55.1</v>
      </c>
      <c r="G16423" s="3">
        <v>114</v>
      </c>
      <c r="H16423" s="3">
        <v>0.55100000000000005</v>
      </c>
      <c r="I16423" s="3">
        <v>0</v>
      </c>
      <c r="J16423" s="3">
        <v>55.651000000000003</v>
      </c>
      <c r="K16423" s="4">
        <v>0.34999999999999992</v>
      </c>
      <c r="L16423" s="73">
        <v>101.02796923076923</v>
      </c>
    </row>
    <row r="16424" spans="1:12" x14ac:dyDescent="0.35">
      <c r="A16424" s="1" t="s">
        <v>27469</v>
      </c>
      <c r="B16424" t="s">
        <v>27470</v>
      </c>
      <c r="C16424" t="s">
        <v>34</v>
      </c>
      <c r="D16424" t="s">
        <v>35</v>
      </c>
      <c r="E16424">
        <v>2</v>
      </c>
      <c r="F16424" s="2">
        <v>279.39999999999998</v>
      </c>
      <c r="G16424" s="3">
        <v>577</v>
      </c>
      <c r="H16424" s="3">
        <v>2.794</v>
      </c>
      <c r="I16424" s="3">
        <v>0</v>
      </c>
      <c r="J16424" s="3">
        <v>282.19399999999996</v>
      </c>
      <c r="K16424" s="4">
        <v>0.35</v>
      </c>
      <c r="L16424" s="73">
        <v>512.29064615384607</v>
      </c>
    </row>
    <row r="16425" spans="1:12" x14ac:dyDescent="0.35">
      <c r="A16425" s="1" t="s">
        <v>27471</v>
      </c>
      <c r="B16425" t="s">
        <v>27472</v>
      </c>
      <c r="C16425" t="s">
        <v>34</v>
      </c>
      <c r="D16425" t="s">
        <v>35</v>
      </c>
      <c r="E16425">
        <v>2</v>
      </c>
      <c r="F16425" s="2">
        <v>97.2</v>
      </c>
      <c r="G16425" s="3">
        <v>201</v>
      </c>
      <c r="H16425" s="3">
        <v>0.97200000000000009</v>
      </c>
      <c r="I16425" s="3">
        <v>0</v>
      </c>
      <c r="J16425" s="3">
        <v>98.171999999999997</v>
      </c>
      <c r="K16425" s="4">
        <v>0.35000000000000003</v>
      </c>
      <c r="L16425" s="73">
        <v>178.21993846153845</v>
      </c>
    </row>
    <row r="16426" spans="1:12" x14ac:dyDescent="0.35">
      <c r="A16426" s="1" t="s">
        <v>27473</v>
      </c>
      <c r="B16426" t="s">
        <v>27474</v>
      </c>
      <c r="C16426" t="s">
        <v>34</v>
      </c>
      <c r="D16426" t="s">
        <v>35</v>
      </c>
      <c r="E16426">
        <v>1</v>
      </c>
      <c r="F16426" s="2">
        <v>9.23</v>
      </c>
      <c r="G16426" s="3">
        <v>20</v>
      </c>
      <c r="H16426" s="3">
        <v>9.2300000000000007E-2</v>
      </c>
      <c r="I16426" s="3">
        <v>0.43381000000000003</v>
      </c>
      <c r="J16426" s="3">
        <v>9.7561099999999996</v>
      </c>
      <c r="K16426" s="4">
        <v>0.35</v>
      </c>
      <c r="L16426" s="73">
        <v>17.711092000000001</v>
      </c>
    </row>
    <row r="16427" spans="1:12" x14ac:dyDescent="0.35">
      <c r="A16427" s="1" t="s">
        <v>27475</v>
      </c>
      <c r="B16427" t="s">
        <v>27476</v>
      </c>
      <c r="C16427" t="s">
        <v>34</v>
      </c>
      <c r="D16427" t="s">
        <v>35</v>
      </c>
      <c r="E16427">
        <v>1</v>
      </c>
      <c r="F16427" s="2">
        <v>133.19999999999999</v>
      </c>
      <c r="G16427" s="3">
        <v>275</v>
      </c>
      <c r="H16427" s="3">
        <v>1.3319999999999999</v>
      </c>
      <c r="I16427" s="3">
        <v>6.2603999999999997</v>
      </c>
      <c r="J16427" s="3">
        <v>140.79239999999999</v>
      </c>
      <c r="K16427" s="4">
        <v>0.35</v>
      </c>
      <c r="L16427" s="73">
        <v>255.59235692307689</v>
      </c>
    </row>
    <row r="16428" spans="1:12" x14ac:dyDescent="0.35">
      <c r="A16428" s="1" t="s">
        <v>27477</v>
      </c>
      <c r="B16428" t="s">
        <v>27478</v>
      </c>
      <c r="C16428" t="s">
        <v>34</v>
      </c>
      <c r="D16428" t="s">
        <v>35</v>
      </c>
      <c r="E16428">
        <v>2</v>
      </c>
      <c r="F16428" s="2">
        <v>74.2</v>
      </c>
      <c r="G16428" s="3">
        <v>153</v>
      </c>
      <c r="H16428" s="3">
        <v>0.74199999999999999</v>
      </c>
      <c r="I16428" s="3">
        <v>0</v>
      </c>
      <c r="J16428" s="3">
        <v>74.942000000000007</v>
      </c>
      <c r="K16428" s="4">
        <v>0.35</v>
      </c>
      <c r="L16428" s="73">
        <v>136.04855384615385</v>
      </c>
    </row>
    <row r="16429" spans="1:12" x14ac:dyDescent="0.35">
      <c r="A16429" s="1" t="s">
        <v>27479</v>
      </c>
      <c r="B16429" t="s">
        <v>27480</v>
      </c>
      <c r="C16429" t="s">
        <v>34</v>
      </c>
      <c r="D16429" t="s">
        <v>35</v>
      </c>
      <c r="E16429">
        <v>2</v>
      </c>
      <c r="F16429" s="2">
        <v>74.2</v>
      </c>
      <c r="G16429" s="3">
        <v>153</v>
      </c>
      <c r="H16429" s="3">
        <v>0.74199999999999999</v>
      </c>
      <c r="I16429" s="3">
        <v>0</v>
      </c>
      <c r="J16429" s="3">
        <v>74.942000000000007</v>
      </c>
      <c r="K16429" s="4">
        <v>0.35</v>
      </c>
      <c r="L16429" s="73">
        <v>136.04855384615385</v>
      </c>
    </row>
    <row r="16430" spans="1:12" x14ac:dyDescent="0.35">
      <c r="A16430" s="1" t="s">
        <v>27481</v>
      </c>
      <c r="B16430" t="s">
        <v>27482</v>
      </c>
      <c r="C16430" t="s">
        <v>34</v>
      </c>
      <c r="D16430" t="s">
        <v>35</v>
      </c>
      <c r="E16430">
        <v>2</v>
      </c>
      <c r="F16430" s="2">
        <v>262.45</v>
      </c>
      <c r="G16430" s="3">
        <v>542</v>
      </c>
      <c r="H16430" s="3">
        <v>2.6244999999999998</v>
      </c>
      <c r="I16430" s="3">
        <v>0</v>
      </c>
      <c r="J16430" s="3">
        <v>265.0745</v>
      </c>
      <c r="K16430" s="4">
        <v>0.35</v>
      </c>
      <c r="L16430" s="73">
        <v>481.21216923076918</v>
      </c>
    </row>
    <row r="16431" spans="1:12" x14ac:dyDescent="0.35">
      <c r="A16431" s="1" t="s">
        <v>27483</v>
      </c>
      <c r="B16431" t="s">
        <v>27484</v>
      </c>
      <c r="C16431" t="s">
        <v>34</v>
      </c>
      <c r="D16431" t="s">
        <v>35</v>
      </c>
      <c r="E16431">
        <v>2</v>
      </c>
      <c r="F16431" s="2">
        <v>342.4</v>
      </c>
      <c r="G16431" s="3">
        <v>706</v>
      </c>
      <c r="H16431" s="3">
        <v>3.4239999999999999</v>
      </c>
      <c r="I16431" s="3">
        <v>0</v>
      </c>
      <c r="J16431" s="3">
        <v>345.82399999999996</v>
      </c>
      <c r="K16431" s="4">
        <v>0.35000000000000003</v>
      </c>
      <c r="L16431" s="73">
        <v>627.8035692307692</v>
      </c>
    </row>
    <row r="16432" spans="1:12" x14ac:dyDescent="0.35">
      <c r="A16432" s="1">
        <v>2906</v>
      </c>
      <c r="B16432" t="s">
        <v>27485</v>
      </c>
      <c r="C16432" t="s">
        <v>26</v>
      </c>
      <c r="D16432" t="s">
        <v>27</v>
      </c>
      <c r="E16432">
        <v>1</v>
      </c>
      <c r="F16432" s="2">
        <v>487.37</v>
      </c>
      <c r="G16432" s="3">
        <v>1005</v>
      </c>
      <c r="H16432" s="3">
        <v>4.8737000000000004</v>
      </c>
      <c r="I16432" s="3">
        <v>22.906390000000002</v>
      </c>
      <c r="J16432" s="3">
        <v>515.15008999999998</v>
      </c>
      <c r="K16432" s="4">
        <v>0.35000000000000003</v>
      </c>
      <c r="L16432" s="73">
        <v>935.19554799999992</v>
      </c>
    </row>
    <row r="16433" spans="1:12" x14ac:dyDescent="0.35">
      <c r="A16433" s="1">
        <v>1301</v>
      </c>
      <c r="B16433" t="s">
        <v>27486</v>
      </c>
      <c r="C16433" t="s">
        <v>26</v>
      </c>
      <c r="D16433" t="s">
        <v>27</v>
      </c>
      <c r="E16433">
        <v>1</v>
      </c>
      <c r="F16433" s="2">
        <v>141.13</v>
      </c>
      <c r="G16433" s="3">
        <v>291</v>
      </c>
      <c r="H16433" s="3">
        <v>1.4113</v>
      </c>
      <c r="I16433" s="3">
        <v>6.6331099999999994</v>
      </c>
      <c r="J16433" s="3">
        <v>149.17440999999999</v>
      </c>
      <c r="K16433" s="4">
        <v>0.34999999999999992</v>
      </c>
      <c r="L16433" s="73">
        <v>270.80892892307691</v>
      </c>
    </row>
    <row r="16434" spans="1:12" x14ac:dyDescent="0.35">
      <c r="A16434" s="1">
        <v>2827</v>
      </c>
      <c r="B16434" t="s">
        <v>27487</v>
      </c>
      <c r="C16434" t="s">
        <v>26</v>
      </c>
      <c r="D16434" t="s">
        <v>27</v>
      </c>
      <c r="E16434">
        <v>1</v>
      </c>
      <c r="F16434" s="2">
        <v>187.65</v>
      </c>
      <c r="G16434" s="3">
        <v>387</v>
      </c>
      <c r="H16434" s="3">
        <v>1.8765000000000001</v>
      </c>
      <c r="I16434" s="3">
        <v>8.8195499999999996</v>
      </c>
      <c r="J16434" s="3">
        <v>198.34604999999999</v>
      </c>
      <c r="K16434" s="4">
        <v>0.35</v>
      </c>
      <c r="L16434" s="73">
        <v>360.07436769230765</v>
      </c>
    </row>
    <row r="16435" spans="1:12" x14ac:dyDescent="0.35">
      <c r="A16435" s="1">
        <v>10057</v>
      </c>
      <c r="B16435" t="s">
        <v>27488</v>
      </c>
      <c r="C16435" t="s">
        <v>26</v>
      </c>
      <c r="D16435" t="s">
        <v>27</v>
      </c>
      <c r="E16435">
        <v>1</v>
      </c>
      <c r="F16435" s="2">
        <v>1045.79</v>
      </c>
      <c r="G16435" s="3">
        <v>2157</v>
      </c>
      <c r="H16435" s="3">
        <v>10.4579</v>
      </c>
      <c r="I16435" s="3">
        <v>49.15213</v>
      </c>
      <c r="J16435" s="3">
        <v>1105.40003</v>
      </c>
      <c r="K16435" s="4">
        <v>0.35</v>
      </c>
      <c r="L16435" s="73">
        <v>2006.7262083076921</v>
      </c>
    </row>
    <row r="16436" spans="1:12" x14ac:dyDescent="0.35">
      <c r="A16436" s="1">
        <v>1363</v>
      </c>
      <c r="B16436" t="s">
        <v>27489</v>
      </c>
      <c r="C16436" t="s">
        <v>26</v>
      </c>
      <c r="D16436" t="s">
        <v>27</v>
      </c>
      <c r="E16436">
        <v>1</v>
      </c>
      <c r="F16436" s="2">
        <v>353.91</v>
      </c>
      <c r="G16436" s="3">
        <v>730</v>
      </c>
      <c r="H16436" s="3">
        <v>3.5391000000000004</v>
      </c>
      <c r="I16436" s="3">
        <v>16.633770000000002</v>
      </c>
      <c r="J16436" s="3">
        <v>374.08287000000007</v>
      </c>
      <c r="K16436" s="4">
        <v>0.35000000000000003</v>
      </c>
      <c r="L16436" s="73">
        <v>679.10428707692324</v>
      </c>
    </row>
    <row r="16437" spans="1:12" x14ac:dyDescent="0.35">
      <c r="A16437" s="1">
        <v>3202</v>
      </c>
      <c r="B16437" t="s">
        <v>27490</v>
      </c>
      <c r="C16437" t="s">
        <v>26</v>
      </c>
      <c r="D16437" t="s">
        <v>27</v>
      </c>
      <c r="E16437">
        <v>1</v>
      </c>
      <c r="F16437" s="2">
        <v>330.59</v>
      </c>
      <c r="G16437" s="3">
        <v>682</v>
      </c>
      <c r="H16437" s="3">
        <v>3.3058999999999998</v>
      </c>
      <c r="I16437" s="3">
        <v>15.537729999999998</v>
      </c>
      <c r="J16437" s="3">
        <v>349.43362999999999</v>
      </c>
      <c r="K16437" s="4">
        <v>0.35</v>
      </c>
      <c r="L16437" s="73">
        <v>634.35643600000003</v>
      </c>
    </row>
    <row r="16438" spans="1:12" x14ac:dyDescent="0.35">
      <c r="A16438" s="1">
        <v>607</v>
      </c>
      <c r="B16438" t="s">
        <v>27491</v>
      </c>
      <c r="C16438" t="s">
        <v>26</v>
      </c>
      <c r="D16438" t="s">
        <v>27</v>
      </c>
      <c r="E16438">
        <v>1</v>
      </c>
      <c r="F16438" s="2">
        <v>80.209999999999994</v>
      </c>
      <c r="G16438" s="3">
        <v>166</v>
      </c>
      <c r="H16438" s="3">
        <v>0.80209999999999992</v>
      </c>
      <c r="I16438" s="3">
        <v>3.7698699999999996</v>
      </c>
      <c r="J16438" s="3">
        <v>84.781969999999987</v>
      </c>
      <c r="K16438" s="4">
        <v>0.34999999999999992</v>
      </c>
      <c r="L16438" s="73">
        <v>153.91188399999996</v>
      </c>
    </row>
    <row r="16439" spans="1:12" x14ac:dyDescent="0.35">
      <c r="A16439" s="1">
        <v>1366</v>
      </c>
      <c r="B16439" t="s">
        <v>27492</v>
      </c>
      <c r="C16439" t="s">
        <v>26</v>
      </c>
      <c r="D16439" t="s">
        <v>27</v>
      </c>
      <c r="E16439">
        <v>1</v>
      </c>
      <c r="F16439" s="2">
        <v>256.31</v>
      </c>
      <c r="G16439" s="3">
        <v>529</v>
      </c>
      <c r="H16439" s="3">
        <v>2.5630999999999999</v>
      </c>
      <c r="I16439" s="3">
        <v>12.046570000000001</v>
      </c>
      <c r="J16439" s="3">
        <v>270.91967</v>
      </c>
      <c r="K16439" s="4">
        <v>0.35</v>
      </c>
      <c r="L16439" s="73">
        <v>491.82340092307686</v>
      </c>
    </row>
    <row r="16440" spans="1:12" x14ac:dyDescent="0.35">
      <c r="A16440" s="1">
        <v>3018</v>
      </c>
      <c r="B16440" t="s">
        <v>27493</v>
      </c>
      <c r="C16440" t="s">
        <v>26</v>
      </c>
      <c r="D16440" t="s">
        <v>27</v>
      </c>
      <c r="E16440">
        <v>1</v>
      </c>
      <c r="F16440" s="2">
        <v>405.12</v>
      </c>
      <c r="G16440" s="3">
        <v>836</v>
      </c>
      <c r="H16440" s="3">
        <v>4.0511999999999997</v>
      </c>
      <c r="I16440" s="3">
        <v>19.04064</v>
      </c>
      <c r="J16440" s="3">
        <v>428.21184</v>
      </c>
      <c r="K16440" s="4">
        <v>0.34999999999999992</v>
      </c>
      <c r="L16440" s="73">
        <v>777.36918646153833</v>
      </c>
    </row>
    <row r="16441" spans="1:12" x14ac:dyDescent="0.35">
      <c r="A16441" s="1">
        <v>2810</v>
      </c>
      <c r="B16441" t="s">
        <v>27494</v>
      </c>
      <c r="C16441" t="s">
        <v>26</v>
      </c>
      <c r="D16441" t="s">
        <v>27</v>
      </c>
      <c r="E16441">
        <v>1</v>
      </c>
      <c r="F16441" s="2">
        <v>479.69</v>
      </c>
      <c r="G16441" s="3">
        <v>990</v>
      </c>
      <c r="H16441" s="3">
        <v>4.7968999999999999</v>
      </c>
      <c r="I16441" s="3">
        <v>22.54543</v>
      </c>
      <c r="J16441" s="3">
        <v>507.03233</v>
      </c>
      <c r="K16441" s="4">
        <v>0.35000000000000003</v>
      </c>
      <c r="L16441" s="73">
        <v>920.45869138461535</v>
      </c>
    </row>
    <row r="16442" spans="1:12" x14ac:dyDescent="0.35">
      <c r="A16442" s="1">
        <v>1302</v>
      </c>
      <c r="B16442" t="s">
        <v>27495</v>
      </c>
      <c r="C16442" t="s">
        <v>26</v>
      </c>
      <c r="D16442" t="s">
        <v>27</v>
      </c>
      <c r="E16442">
        <v>1</v>
      </c>
      <c r="F16442" s="2">
        <v>141.13</v>
      </c>
      <c r="G16442" s="3">
        <v>291</v>
      </c>
      <c r="H16442" s="3">
        <v>1.4113</v>
      </c>
      <c r="I16442" s="3">
        <v>6.6331099999999994</v>
      </c>
      <c r="J16442" s="3">
        <v>149.17440999999999</v>
      </c>
      <c r="K16442" s="4">
        <v>0.34999999999999992</v>
      </c>
      <c r="L16442" s="73">
        <v>270.80892892307691</v>
      </c>
    </row>
    <row r="16443" spans="1:12" x14ac:dyDescent="0.35">
      <c r="A16443" s="1">
        <v>202</v>
      </c>
      <c r="B16443" t="s">
        <v>27496</v>
      </c>
      <c r="C16443" t="s">
        <v>26</v>
      </c>
      <c r="D16443" t="s">
        <v>27</v>
      </c>
      <c r="E16443">
        <v>1</v>
      </c>
      <c r="F16443" s="2">
        <v>44.34</v>
      </c>
      <c r="G16443" s="3">
        <v>92</v>
      </c>
      <c r="H16443" s="3">
        <v>0.44340000000000002</v>
      </c>
      <c r="I16443" s="3">
        <v>2.0839799999999999</v>
      </c>
      <c r="J16443" s="3">
        <v>46.867379999999997</v>
      </c>
      <c r="K16443" s="4">
        <v>0.35000000000000003</v>
      </c>
      <c r="L16443" s="73">
        <v>85.082320615384617</v>
      </c>
    </row>
    <row r="16444" spans="1:12" x14ac:dyDescent="0.35">
      <c r="A16444" s="1">
        <v>306</v>
      </c>
      <c r="B16444" t="s">
        <v>27497</v>
      </c>
      <c r="C16444" t="s">
        <v>26</v>
      </c>
      <c r="D16444" t="s">
        <v>27</v>
      </c>
      <c r="E16444">
        <v>1</v>
      </c>
      <c r="F16444" s="2">
        <v>127.79</v>
      </c>
      <c r="G16444" s="3">
        <v>264</v>
      </c>
      <c r="H16444" s="3">
        <v>1.2779</v>
      </c>
      <c r="I16444" s="3">
        <v>6.0061300000000006</v>
      </c>
      <c r="J16444" s="3">
        <v>135.07403000000002</v>
      </c>
      <c r="K16444" s="4">
        <v>0.35</v>
      </c>
      <c r="L16444" s="73">
        <v>245.21131600000001</v>
      </c>
    </row>
    <row r="16445" spans="1:12" x14ac:dyDescent="0.35">
      <c r="A16445" s="1">
        <v>10041</v>
      </c>
      <c r="B16445" t="s">
        <v>27498</v>
      </c>
      <c r="C16445" t="s">
        <v>26</v>
      </c>
      <c r="D16445" t="s">
        <v>27</v>
      </c>
      <c r="E16445">
        <v>1</v>
      </c>
      <c r="F16445" s="2">
        <v>59.99</v>
      </c>
      <c r="G16445" s="3">
        <v>124</v>
      </c>
      <c r="H16445" s="3">
        <v>0.59989999999999999</v>
      </c>
      <c r="I16445" s="3">
        <v>2.8195300000000003</v>
      </c>
      <c r="J16445" s="3">
        <v>63.40943</v>
      </c>
      <c r="K16445" s="4">
        <v>0.34999999999999992</v>
      </c>
      <c r="L16445" s="73">
        <v>115.11250369230768</v>
      </c>
    </row>
    <row r="16446" spans="1:12" x14ac:dyDescent="0.35">
      <c r="A16446" s="1">
        <v>10064</v>
      </c>
      <c r="B16446" t="s">
        <v>27499</v>
      </c>
      <c r="C16446" t="s">
        <v>26</v>
      </c>
      <c r="D16446" t="s">
        <v>27</v>
      </c>
      <c r="E16446">
        <v>1</v>
      </c>
      <c r="F16446" s="2">
        <v>788.99</v>
      </c>
      <c r="G16446" s="3">
        <v>1627</v>
      </c>
      <c r="H16446" s="3">
        <v>7.8898999999999999</v>
      </c>
      <c r="I16446" s="3">
        <v>37.082529999999998</v>
      </c>
      <c r="J16446" s="3">
        <v>833.96243000000004</v>
      </c>
      <c r="K16446" s="4">
        <v>0.35</v>
      </c>
      <c r="L16446" s="73">
        <v>1513.9625652307691</v>
      </c>
    </row>
    <row r="16447" spans="1:12" x14ac:dyDescent="0.35">
      <c r="A16447" s="1">
        <v>10016</v>
      </c>
      <c r="B16447" t="s">
        <v>27500</v>
      </c>
      <c r="C16447" t="s">
        <v>26</v>
      </c>
      <c r="D16447" t="s">
        <v>27</v>
      </c>
      <c r="E16447">
        <v>1</v>
      </c>
      <c r="F16447" s="2">
        <v>339.82</v>
      </c>
      <c r="G16447" s="3">
        <v>701</v>
      </c>
      <c r="H16447" s="3">
        <v>3.3982000000000001</v>
      </c>
      <c r="I16447" s="3">
        <v>15.971539999999999</v>
      </c>
      <c r="J16447" s="3">
        <v>359.18973999999997</v>
      </c>
      <c r="K16447" s="4">
        <v>0.34999999999999992</v>
      </c>
      <c r="L16447" s="73">
        <v>652.06752799999981</v>
      </c>
    </row>
    <row r="16448" spans="1:12" x14ac:dyDescent="0.35">
      <c r="A16448" s="1">
        <v>2814</v>
      </c>
      <c r="B16448" t="s">
        <v>27501</v>
      </c>
      <c r="C16448" t="s">
        <v>26</v>
      </c>
      <c r="D16448" t="s">
        <v>27</v>
      </c>
      <c r="E16448">
        <v>1</v>
      </c>
      <c r="F16448" s="2">
        <v>559.65</v>
      </c>
      <c r="G16448" s="3">
        <v>1154</v>
      </c>
      <c r="H16448" s="3">
        <v>5.5964999999999998</v>
      </c>
      <c r="I16448" s="3">
        <v>26.303549999999998</v>
      </c>
      <c r="J16448" s="3">
        <v>591.55004999999994</v>
      </c>
      <c r="K16448" s="4">
        <v>0.35</v>
      </c>
      <c r="L16448" s="73">
        <v>1073.89086</v>
      </c>
    </row>
    <row r="16449" spans="1:12" x14ac:dyDescent="0.35">
      <c r="A16449" s="1">
        <v>309</v>
      </c>
      <c r="B16449" t="s">
        <v>27502</v>
      </c>
      <c r="C16449" t="s">
        <v>26</v>
      </c>
      <c r="D16449" t="s">
        <v>27</v>
      </c>
      <c r="E16449">
        <v>1</v>
      </c>
      <c r="F16449" s="2">
        <v>154.83000000000001</v>
      </c>
      <c r="G16449" s="3">
        <v>320</v>
      </c>
      <c r="H16449" s="3">
        <v>1.5483000000000002</v>
      </c>
      <c r="I16449" s="3">
        <v>7.2770100000000006</v>
      </c>
      <c r="J16449" s="3">
        <v>163.65531000000001</v>
      </c>
      <c r="K16449" s="4">
        <v>0.34999999999999992</v>
      </c>
      <c r="L16449" s="73">
        <v>297.09733199999999</v>
      </c>
    </row>
    <row r="16450" spans="1:12" x14ac:dyDescent="0.35">
      <c r="A16450" s="1">
        <v>1372</v>
      </c>
      <c r="B16450" t="s">
        <v>27503</v>
      </c>
      <c r="C16450" t="s">
        <v>26</v>
      </c>
      <c r="D16450" t="s">
        <v>27</v>
      </c>
      <c r="E16450">
        <v>1</v>
      </c>
      <c r="F16450" s="2">
        <v>113.32</v>
      </c>
      <c r="G16450" s="3">
        <v>234</v>
      </c>
      <c r="H16450" s="3">
        <v>1.1332</v>
      </c>
      <c r="I16450" s="3">
        <v>5.3260399999999999</v>
      </c>
      <c r="J16450" s="3">
        <v>119.77924</v>
      </c>
      <c r="K16450" s="4">
        <v>0.34999999999999992</v>
      </c>
      <c r="L16450" s="73">
        <v>217.44538953846151</v>
      </c>
    </row>
    <row r="16451" spans="1:12" x14ac:dyDescent="0.35">
      <c r="A16451" s="1">
        <v>10021</v>
      </c>
      <c r="B16451" t="s">
        <v>27504</v>
      </c>
      <c r="C16451" t="s">
        <v>26</v>
      </c>
      <c r="D16451" t="s">
        <v>27</v>
      </c>
      <c r="E16451">
        <v>1</v>
      </c>
      <c r="F16451" s="2">
        <v>512.54999999999995</v>
      </c>
      <c r="G16451" s="3">
        <v>1057</v>
      </c>
      <c r="H16451" s="3">
        <v>5.1254999999999997</v>
      </c>
      <c r="I16451" s="3">
        <v>24.089849999999998</v>
      </c>
      <c r="J16451" s="3">
        <v>541.7653499999999</v>
      </c>
      <c r="K16451" s="4">
        <v>0.35000000000000003</v>
      </c>
      <c r="L16451" s="73">
        <v>983.51248153846132</v>
      </c>
    </row>
    <row r="16452" spans="1:12" x14ac:dyDescent="0.35">
      <c r="A16452" s="1">
        <v>1304</v>
      </c>
      <c r="B16452" t="s">
        <v>27505</v>
      </c>
      <c r="C16452" t="s">
        <v>26</v>
      </c>
      <c r="D16452" t="s">
        <v>27</v>
      </c>
      <c r="E16452">
        <v>1</v>
      </c>
      <c r="F16452" s="2">
        <v>301.14</v>
      </c>
      <c r="G16452" s="3">
        <v>621</v>
      </c>
      <c r="H16452" s="3">
        <v>3.0114000000000001</v>
      </c>
      <c r="I16452" s="3">
        <v>14.15358</v>
      </c>
      <c r="J16452" s="3">
        <v>318.30497999999994</v>
      </c>
      <c r="K16452" s="4">
        <v>0.35</v>
      </c>
      <c r="L16452" s="73">
        <v>577.84596369230758</v>
      </c>
    </row>
    <row r="16453" spans="1:12" x14ac:dyDescent="0.35">
      <c r="A16453" s="1">
        <v>3203</v>
      </c>
      <c r="B16453" t="s">
        <v>27506</v>
      </c>
      <c r="C16453" t="s">
        <v>26</v>
      </c>
      <c r="D16453" t="s">
        <v>27</v>
      </c>
      <c r="E16453">
        <v>1</v>
      </c>
      <c r="F16453" s="2">
        <v>394.13</v>
      </c>
      <c r="G16453" s="3">
        <v>813</v>
      </c>
      <c r="H16453" s="3">
        <v>3.9413</v>
      </c>
      <c r="I16453" s="3">
        <v>18.52411</v>
      </c>
      <c r="J16453" s="3">
        <v>416.59541000000002</v>
      </c>
      <c r="K16453" s="4">
        <v>0.35000000000000003</v>
      </c>
      <c r="L16453" s="73">
        <v>756.28089815384624</v>
      </c>
    </row>
    <row r="16454" spans="1:12" x14ac:dyDescent="0.35">
      <c r="A16454" s="1">
        <v>1375</v>
      </c>
      <c r="B16454" t="s">
        <v>27507</v>
      </c>
      <c r="C16454" t="s">
        <v>26</v>
      </c>
      <c r="D16454" t="s">
        <v>27</v>
      </c>
      <c r="E16454">
        <v>1</v>
      </c>
      <c r="F16454" s="2">
        <v>173.93</v>
      </c>
      <c r="G16454" s="3">
        <v>359</v>
      </c>
      <c r="H16454" s="3">
        <v>1.7393000000000001</v>
      </c>
      <c r="I16454" s="3">
        <v>8.174710000000001</v>
      </c>
      <c r="J16454" s="3">
        <v>183.84401000000003</v>
      </c>
      <c r="K16454" s="4">
        <v>0.34999999999999992</v>
      </c>
      <c r="L16454" s="73">
        <v>333.74758738461537</v>
      </c>
    </row>
    <row r="16455" spans="1:12" x14ac:dyDescent="0.35">
      <c r="A16455" s="1">
        <v>703</v>
      </c>
      <c r="B16455" t="s">
        <v>27508</v>
      </c>
      <c r="C16455" t="s">
        <v>26</v>
      </c>
      <c r="D16455" t="s">
        <v>27</v>
      </c>
      <c r="E16455">
        <v>1</v>
      </c>
      <c r="F16455" s="2">
        <v>22</v>
      </c>
      <c r="G16455" s="3">
        <v>46</v>
      </c>
      <c r="H16455" s="3">
        <v>0.22</v>
      </c>
      <c r="I16455" s="3">
        <v>1.034</v>
      </c>
      <c r="J16455" s="3">
        <v>23.253999999999998</v>
      </c>
      <c r="K16455" s="4">
        <v>0.35</v>
      </c>
      <c r="L16455" s="73">
        <v>42.21495384615384</v>
      </c>
    </row>
    <row r="16456" spans="1:12" x14ac:dyDescent="0.35">
      <c r="A16456" s="1">
        <v>836</v>
      </c>
      <c r="B16456" t="s">
        <v>27509</v>
      </c>
      <c r="C16456" t="s">
        <v>26</v>
      </c>
      <c r="D16456" t="s">
        <v>27</v>
      </c>
      <c r="E16456">
        <v>1</v>
      </c>
      <c r="F16456" s="2">
        <v>343.41</v>
      </c>
      <c r="G16456" s="3">
        <v>709</v>
      </c>
      <c r="H16456" s="3">
        <v>3.4341000000000004</v>
      </c>
      <c r="I16456" s="3">
        <v>16.140270000000001</v>
      </c>
      <c r="J16456" s="3">
        <v>362.98437000000001</v>
      </c>
      <c r="K16456" s="4">
        <v>0.35</v>
      </c>
      <c r="L16456" s="73">
        <v>658.95624092307696</v>
      </c>
    </row>
    <row r="16457" spans="1:12" x14ac:dyDescent="0.35">
      <c r="A16457" s="1">
        <v>2828</v>
      </c>
      <c r="B16457" t="s">
        <v>27510</v>
      </c>
      <c r="C16457" t="s">
        <v>26</v>
      </c>
      <c r="D16457" t="s">
        <v>27</v>
      </c>
      <c r="E16457">
        <v>1</v>
      </c>
      <c r="F16457" s="2">
        <v>178.44</v>
      </c>
      <c r="G16457" s="3">
        <v>368</v>
      </c>
      <c r="H16457" s="3">
        <v>1.7844</v>
      </c>
      <c r="I16457" s="3">
        <v>8.3866800000000001</v>
      </c>
      <c r="J16457" s="3">
        <v>188.61108000000002</v>
      </c>
      <c r="K16457" s="4">
        <v>0.35</v>
      </c>
      <c r="L16457" s="73">
        <v>342.40165292307694</v>
      </c>
    </row>
    <row r="16458" spans="1:12" x14ac:dyDescent="0.35">
      <c r="A16458" s="1">
        <v>713</v>
      </c>
      <c r="B16458" t="s">
        <v>27511</v>
      </c>
      <c r="C16458" t="s">
        <v>26</v>
      </c>
      <c r="D16458" t="s">
        <v>27</v>
      </c>
      <c r="E16458">
        <v>1</v>
      </c>
      <c r="F16458" s="2">
        <v>21.58</v>
      </c>
      <c r="G16458" s="3">
        <v>45</v>
      </c>
      <c r="H16458" s="3">
        <v>0.21579999999999999</v>
      </c>
      <c r="I16458" s="3">
        <v>1.0142599999999999</v>
      </c>
      <c r="J16458" s="3">
        <v>22.81006</v>
      </c>
      <c r="K16458" s="4">
        <v>0.35</v>
      </c>
      <c r="L16458" s="73">
        <v>41.409031999999996</v>
      </c>
    </row>
    <row r="16459" spans="1:12" x14ac:dyDescent="0.35">
      <c r="A16459" s="1">
        <v>2815</v>
      </c>
      <c r="B16459" t="s">
        <v>27512</v>
      </c>
      <c r="C16459" t="s">
        <v>26</v>
      </c>
      <c r="D16459" t="s">
        <v>27</v>
      </c>
      <c r="E16459">
        <v>1</v>
      </c>
      <c r="F16459" s="2">
        <v>746.74</v>
      </c>
      <c r="G16459" s="3">
        <v>1540</v>
      </c>
      <c r="H16459" s="3">
        <v>7.4674000000000005</v>
      </c>
      <c r="I16459" s="3">
        <v>35.096780000000003</v>
      </c>
      <c r="J16459" s="3">
        <v>789.30417999999997</v>
      </c>
      <c r="K16459" s="4">
        <v>0.34999999999999992</v>
      </c>
      <c r="L16459" s="73">
        <v>1432.8906652307689</v>
      </c>
    </row>
    <row r="16460" spans="1:12" x14ac:dyDescent="0.35">
      <c r="A16460" s="1">
        <v>1314</v>
      </c>
      <c r="B16460" t="s">
        <v>27513</v>
      </c>
      <c r="C16460" t="s">
        <v>26</v>
      </c>
      <c r="D16460" t="s">
        <v>27</v>
      </c>
      <c r="E16460">
        <v>1</v>
      </c>
      <c r="F16460" s="2">
        <v>339.51</v>
      </c>
      <c r="G16460" s="3">
        <v>701</v>
      </c>
      <c r="H16460" s="3">
        <v>3.3950999999999998</v>
      </c>
      <c r="I16460" s="3">
        <v>15.95697</v>
      </c>
      <c r="J16460" s="3">
        <v>358.86207000000002</v>
      </c>
      <c r="K16460" s="4">
        <v>0.35</v>
      </c>
      <c r="L16460" s="73">
        <v>651.47268092307695</v>
      </c>
    </row>
    <row r="16461" spans="1:12" x14ac:dyDescent="0.35">
      <c r="A16461" s="1">
        <v>10035</v>
      </c>
      <c r="B16461" t="s">
        <v>27514</v>
      </c>
      <c r="C16461" t="s">
        <v>26</v>
      </c>
      <c r="D16461" t="s">
        <v>27</v>
      </c>
      <c r="E16461">
        <v>1</v>
      </c>
      <c r="F16461" s="2">
        <v>389.32</v>
      </c>
      <c r="G16461" s="3">
        <v>803</v>
      </c>
      <c r="H16461" s="3">
        <v>3.8932000000000002</v>
      </c>
      <c r="I16461" s="3">
        <v>18.29804</v>
      </c>
      <c r="J16461" s="3">
        <v>411.51123999999999</v>
      </c>
      <c r="K16461" s="4">
        <v>0.35000000000000003</v>
      </c>
      <c r="L16461" s="73">
        <v>747.0511741538462</v>
      </c>
    </row>
    <row r="16462" spans="1:12" x14ac:dyDescent="0.35">
      <c r="A16462" s="1">
        <v>2</v>
      </c>
      <c r="B16462" t="s">
        <v>27515</v>
      </c>
      <c r="C16462" t="s">
        <v>26</v>
      </c>
      <c r="D16462" t="s">
        <v>27</v>
      </c>
      <c r="E16462">
        <v>1</v>
      </c>
      <c r="F16462" s="2">
        <v>6.68</v>
      </c>
      <c r="G16462" s="3">
        <v>14</v>
      </c>
      <c r="H16462" s="3">
        <v>6.6799999999999998E-2</v>
      </c>
      <c r="I16462" s="3">
        <v>0.31395999999999996</v>
      </c>
      <c r="J16462" s="3">
        <v>7.0607599999999993</v>
      </c>
      <c r="K16462" s="4">
        <v>0.35</v>
      </c>
      <c r="L16462" s="73">
        <v>12.817995076923076</v>
      </c>
    </row>
    <row r="16463" spans="1:12" x14ac:dyDescent="0.35">
      <c r="A16463" s="1">
        <v>402</v>
      </c>
      <c r="B16463" t="s">
        <v>27516</v>
      </c>
      <c r="C16463" t="s">
        <v>26</v>
      </c>
      <c r="D16463" t="s">
        <v>27</v>
      </c>
      <c r="E16463">
        <v>1</v>
      </c>
      <c r="F16463" s="2">
        <v>44.55</v>
      </c>
      <c r="G16463" s="3">
        <v>92</v>
      </c>
      <c r="H16463" s="3">
        <v>0.44550000000000001</v>
      </c>
      <c r="I16463" s="3">
        <v>2.0938499999999998</v>
      </c>
      <c r="J16463" s="3">
        <v>47.089349999999996</v>
      </c>
      <c r="K16463" s="4">
        <v>0.35000000000000003</v>
      </c>
      <c r="L16463" s="73">
        <v>85.485281538461535</v>
      </c>
    </row>
    <row r="16464" spans="1:12" x14ac:dyDescent="0.35">
      <c r="A16464" s="1">
        <v>1368</v>
      </c>
      <c r="B16464" t="s">
        <v>27517</v>
      </c>
      <c r="C16464" t="s">
        <v>26</v>
      </c>
      <c r="D16464" t="s">
        <v>27</v>
      </c>
      <c r="E16464">
        <v>1</v>
      </c>
      <c r="F16464" s="2">
        <v>303.07</v>
      </c>
      <c r="G16464" s="3">
        <v>625</v>
      </c>
      <c r="H16464" s="3">
        <v>3.0306999999999999</v>
      </c>
      <c r="I16464" s="3">
        <v>14.244289999999999</v>
      </c>
      <c r="J16464" s="3">
        <v>320.34499</v>
      </c>
      <c r="K16464" s="4">
        <v>0.35</v>
      </c>
      <c r="L16464" s="73">
        <v>581.5493664615384</v>
      </c>
    </row>
    <row r="16465" spans="1:12" x14ac:dyDescent="0.35">
      <c r="A16465" s="1">
        <v>3205</v>
      </c>
      <c r="B16465" t="s">
        <v>27518</v>
      </c>
      <c r="C16465" t="s">
        <v>26</v>
      </c>
      <c r="D16465" t="s">
        <v>27</v>
      </c>
      <c r="E16465">
        <v>1</v>
      </c>
      <c r="F16465" s="2">
        <v>195.95</v>
      </c>
      <c r="G16465" s="3">
        <v>405</v>
      </c>
      <c r="H16465" s="3">
        <v>1.9595</v>
      </c>
      <c r="I16465" s="3">
        <v>9.2096499999999999</v>
      </c>
      <c r="J16465" s="3">
        <v>207.11914999999999</v>
      </c>
      <c r="K16465" s="4">
        <v>0.35</v>
      </c>
      <c r="L16465" s="73">
        <v>376.00091846153839</v>
      </c>
    </row>
    <row r="16466" spans="1:12" x14ac:dyDescent="0.35">
      <c r="A16466" s="1">
        <v>714</v>
      </c>
      <c r="B16466" t="s">
        <v>27519</v>
      </c>
      <c r="C16466" t="s">
        <v>26</v>
      </c>
      <c r="D16466" t="s">
        <v>27</v>
      </c>
      <c r="E16466">
        <v>1</v>
      </c>
      <c r="F16466" s="2">
        <v>23.85</v>
      </c>
      <c r="G16466" s="3">
        <v>50</v>
      </c>
      <c r="H16466" s="3">
        <v>0.23850000000000002</v>
      </c>
      <c r="I16466" s="3">
        <v>1.1209500000000001</v>
      </c>
      <c r="J16466" s="3">
        <v>25.20945</v>
      </c>
      <c r="K16466" s="4">
        <v>0.35</v>
      </c>
      <c r="L16466" s="73">
        <v>45.76484769230769</v>
      </c>
    </row>
    <row r="16467" spans="1:12" x14ac:dyDescent="0.35">
      <c r="A16467" s="1">
        <v>10022</v>
      </c>
      <c r="B16467" t="s">
        <v>27520</v>
      </c>
      <c r="C16467" t="s">
        <v>26</v>
      </c>
      <c r="D16467" t="s">
        <v>27</v>
      </c>
      <c r="E16467">
        <v>1</v>
      </c>
      <c r="F16467" s="2">
        <v>539.87</v>
      </c>
      <c r="G16467" s="3">
        <v>1114</v>
      </c>
      <c r="H16467" s="3">
        <v>5.3986999999999998</v>
      </c>
      <c r="I16467" s="3">
        <v>25.373889999999999</v>
      </c>
      <c r="J16467" s="3">
        <v>570.64258999999993</v>
      </c>
      <c r="K16467" s="4">
        <v>0.35</v>
      </c>
      <c r="L16467" s="73">
        <v>1035.9357787692306</v>
      </c>
    </row>
    <row r="16468" spans="1:12" x14ac:dyDescent="0.35">
      <c r="A16468" s="1">
        <v>1373</v>
      </c>
      <c r="B16468" t="s">
        <v>27521</v>
      </c>
      <c r="C16468" t="s">
        <v>26</v>
      </c>
      <c r="D16468" t="s">
        <v>27</v>
      </c>
      <c r="E16468">
        <v>1</v>
      </c>
      <c r="F16468" s="2">
        <v>140.43</v>
      </c>
      <c r="G16468" s="3">
        <v>290</v>
      </c>
      <c r="H16468" s="3">
        <v>1.4043000000000001</v>
      </c>
      <c r="I16468" s="3">
        <v>6.6002100000000006</v>
      </c>
      <c r="J16468" s="3">
        <v>148.43451000000002</v>
      </c>
      <c r="K16468" s="4">
        <v>0.35</v>
      </c>
      <c r="L16468" s="73">
        <v>269.46572584615387</v>
      </c>
    </row>
    <row r="16469" spans="1:12" x14ac:dyDescent="0.35">
      <c r="A16469" s="1">
        <v>3201</v>
      </c>
      <c r="B16469" t="s">
        <v>27522</v>
      </c>
      <c r="C16469" t="s">
        <v>26</v>
      </c>
      <c r="D16469" t="s">
        <v>27</v>
      </c>
      <c r="E16469">
        <v>1</v>
      </c>
      <c r="F16469" s="2">
        <v>325.08999999999997</v>
      </c>
      <c r="G16469" s="3">
        <v>671</v>
      </c>
      <c r="H16469" s="3">
        <v>3.2508999999999997</v>
      </c>
      <c r="I16469" s="3">
        <v>15.279229999999998</v>
      </c>
      <c r="J16469" s="3">
        <v>343.62012999999996</v>
      </c>
      <c r="K16469" s="4">
        <v>0.34999999999999992</v>
      </c>
      <c r="L16469" s="73">
        <v>623.80269753846142</v>
      </c>
    </row>
    <row r="16470" spans="1:12" x14ac:dyDescent="0.35">
      <c r="A16470" s="1">
        <v>2812</v>
      </c>
      <c r="B16470" t="s">
        <v>27523</v>
      </c>
      <c r="C16470" t="s">
        <v>26</v>
      </c>
      <c r="D16470" t="s">
        <v>27</v>
      </c>
      <c r="E16470">
        <v>1</v>
      </c>
      <c r="F16470" s="2">
        <v>532.57000000000005</v>
      </c>
      <c r="G16470" s="3">
        <v>1099</v>
      </c>
      <c r="H16470" s="3">
        <v>5.3257000000000003</v>
      </c>
      <c r="I16470" s="3">
        <v>25.030790000000003</v>
      </c>
      <c r="J16470" s="3">
        <v>562.92649000000006</v>
      </c>
      <c r="K16470" s="4">
        <v>0.35000000000000003</v>
      </c>
      <c r="L16470" s="73">
        <v>1021.9280895384617</v>
      </c>
    </row>
    <row r="16471" spans="1:12" x14ac:dyDescent="0.35">
      <c r="A16471" s="1">
        <v>3008</v>
      </c>
      <c r="B16471" t="s">
        <v>27524</v>
      </c>
      <c r="C16471" t="s">
        <v>26</v>
      </c>
      <c r="D16471" t="s">
        <v>27</v>
      </c>
      <c r="E16471">
        <v>1</v>
      </c>
      <c r="F16471" s="2">
        <v>504.89</v>
      </c>
      <c r="G16471" s="3">
        <v>1042</v>
      </c>
      <c r="H16471" s="3">
        <v>5.0488999999999997</v>
      </c>
      <c r="I16471" s="3">
        <v>23.72983</v>
      </c>
      <c r="J16471" s="3">
        <v>533.66872999999998</v>
      </c>
      <c r="K16471" s="4">
        <v>0.35</v>
      </c>
      <c r="L16471" s="73">
        <v>968.8140021538461</v>
      </c>
    </row>
    <row r="16472" spans="1:12" x14ac:dyDescent="0.35">
      <c r="A16472" s="1">
        <v>1312</v>
      </c>
      <c r="B16472" t="s">
        <v>27525</v>
      </c>
      <c r="C16472" t="s">
        <v>26</v>
      </c>
      <c r="D16472" t="s">
        <v>27</v>
      </c>
      <c r="E16472">
        <v>1</v>
      </c>
      <c r="F16472" s="2">
        <v>165.29</v>
      </c>
      <c r="G16472" s="3">
        <v>341</v>
      </c>
      <c r="H16472" s="3">
        <v>1.6529</v>
      </c>
      <c r="I16472" s="3">
        <v>7.7686299999999999</v>
      </c>
      <c r="J16472" s="3">
        <v>174.71152999999998</v>
      </c>
      <c r="K16472" s="4">
        <v>0.35000000000000003</v>
      </c>
      <c r="L16472" s="73">
        <v>317.16862369230768</v>
      </c>
    </row>
    <row r="16473" spans="1:12" x14ac:dyDescent="0.35">
      <c r="A16473" s="1">
        <v>1369</v>
      </c>
      <c r="B16473" t="s">
        <v>27526</v>
      </c>
      <c r="C16473" t="s">
        <v>26</v>
      </c>
      <c r="D16473" t="s">
        <v>27</v>
      </c>
      <c r="E16473">
        <v>1</v>
      </c>
      <c r="F16473" s="2">
        <v>338.67</v>
      </c>
      <c r="G16473" s="3">
        <v>699</v>
      </c>
      <c r="H16473" s="3">
        <v>3.3867000000000003</v>
      </c>
      <c r="I16473" s="3">
        <v>15.917490000000001</v>
      </c>
      <c r="J16473" s="3">
        <v>357.97419000000002</v>
      </c>
      <c r="K16473" s="4">
        <v>0.35</v>
      </c>
      <c r="L16473" s="73">
        <v>649.86083723076922</v>
      </c>
    </row>
    <row r="16474" spans="1:12" x14ac:dyDescent="0.35">
      <c r="A16474" s="1">
        <v>602</v>
      </c>
      <c r="B16474" t="s">
        <v>27527</v>
      </c>
      <c r="C16474" t="s">
        <v>26</v>
      </c>
      <c r="D16474" t="s">
        <v>27</v>
      </c>
      <c r="E16474">
        <v>1</v>
      </c>
      <c r="F16474" s="2">
        <v>29.96</v>
      </c>
      <c r="G16474" s="3">
        <v>62</v>
      </c>
      <c r="H16474" s="3">
        <v>0.29960000000000003</v>
      </c>
      <c r="I16474" s="3">
        <v>1.40812</v>
      </c>
      <c r="J16474" s="3">
        <v>31.667720000000003</v>
      </c>
      <c r="K16474" s="4">
        <v>0.34999999999999992</v>
      </c>
      <c r="L16474" s="73">
        <v>57.489091692307696</v>
      </c>
    </row>
    <row r="16475" spans="1:12" x14ac:dyDescent="0.35">
      <c r="A16475" s="1">
        <v>10025</v>
      </c>
      <c r="B16475" t="s">
        <v>27528</v>
      </c>
      <c r="C16475" t="s">
        <v>26</v>
      </c>
      <c r="D16475" t="s">
        <v>27</v>
      </c>
      <c r="E16475">
        <v>1</v>
      </c>
      <c r="F16475" s="2">
        <v>304.13</v>
      </c>
      <c r="G16475" s="3">
        <v>628</v>
      </c>
      <c r="H16475" s="3">
        <v>3.0413000000000001</v>
      </c>
      <c r="I16475" s="3">
        <v>14.29411</v>
      </c>
      <c r="J16475" s="3">
        <v>321.46540999999996</v>
      </c>
      <c r="K16475" s="4">
        <v>0.35</v>
      </c>
      <c r="L16475" s="73">
        <v>583.58335969230757</v>
      </c>
    </row>
    <row r="16476" spans="1:12" x14ac:dyDescent="0.35">
      <c r="A16476" s="1">
        <v>806</v>
      </c>
      <c r="B16476" t="s">
        <v>27529</v>
      </c>
      <c r="C16476" t="s">
        <v>26</v>
      </c>
      <c r="D16476" t="s">
        <v>27</v>
      </c>
      <c r="E16476">
        <v>1</v>
      </c>
      <c r="F16476" s="2">
        <v>93.91</v>
      </c>
      <c r="G16476" s="3">
        <v>194</v>
      </c>
      <c r="H16476" s="3">
        <v>0.93909999999999993</v>
      </c>
      <c r="I16476" s="3">
        <v>4.4137699999999995</v>
      </c>
      <c r="J16476" s="3">
        <v>99.262869999999992</v>
      </c>
      <c r="K16476" s="4">
        <v>0.35000000000000003</v>
      </c>
      <c r="L16476" s="73">
        <v>180.20028707692308</v>
      </c>
    </row>
    <row r="16477" spans="1:12" x14ac:dyDescent="0.35">
      <c r="A16477" s="1">
        <v>319</v>
      </c>
      <c r="B16477" t="s">
        <v>27530</v>
      </c>
      <c r="C16477" t="s">
        <v>26</v>
      </c>
      <c r="D16477" t="s">
        <v>27</v>
      </c>
      <c r="E16477">
        <v>1</v>
      </c>
      <c r="F16477" s="2">
        <v>329.74</v>
      </c>
      <c r="G16477" s="3">
        <v>680</v>
      </c>
      <c r="H16477" s="3">
        <v>3.2974000000000001</v>
      </c>
      <c r="I16477" s="3">
        <v>15.497780000000001</v>
      </c>
      <c r="J16477" s="3">
        <v>348.53517999999997</v>
      </c>
      <c r="K16477" s="4">
        <v>0.35000000000000003</v>
      </c>
      <c r="L16477" s="73">
        <v>632.72540369230762</v>
      </c>
    </row>
    <row r="16478" spans="1:12" x14ac:dyDescent="0.35">
      <c r="A16478" s="1">
        <v>2901</v>
      </c>
      <c r="B16478" t="s">
        <v>27531</v>
      </c>
      <c r="C16478" t="s">
        <v>26</v>
      </c>
      <c r="D16478" t="s">
        <v>27</v>
      </c>
      <c r="E16478">
        <v>1</v>
      </c>
      <c r="F16478" s="2">
        <v>382.01</v>
      </c>
      <c r="G16478" s="3">
        <v>788</v>
      </c>
      <c r="H16478" s="3">
        <v>3.8201000000000001</v>
      </c>
      <c r="I16478" s="3">
        <v>17.954470000000001</v>
      </c>
      <c r="J16478" s="3">
        <v>403.78457000000003</v>
      </c>
      <c r="K16478" s="4">
        <v>0.34999999999999992</v>
      </c>
      <c r="L16478" s="73">
        <v>733.02429630769234</v>
      </c>
    </row>
    <row r="16479" spans="1:12" x14ac:dyDescent="0.35">
      <c r="A16479" s="1" t="s">
        <v>27532</v>
      </c>
      <c r="B16479" t="s">
        <v>27533</v>
      </c>
      <c r="C16479" t="s">
        <v>26</v>
      </c>
      <c r="D16479" t="s">
        <v>27</v>
      </c>
      <c r="E16479">
        <v>1</v>
      </c>
      <c r="F16479" s="2">
        <v>358.05</v>
      </c>
      <c r="G16479" s="3">
        <v>704</v>
      </c>
      <c r="H16479" s="3">
        <v>3.5805000000000002</v>
      </c>
      <c r="I16479" s="3">
        <v>16.82835</v>
      </c>
      <c r="J16479" s="3">
        <v>378.45884999999998</v>
      </c>
      <c r="K16479" s="4">
        <v>0.35</v>
      </c>
      <c r="L16479" s="73">
        <v>687.04837384615371</v>
      </c>
    </row>
    <row r="16480" spans="1:12" x14ac:dyDescent="0.35">
      <c r="A16480" s="1">
        <v>1367</v>
      </c>
      <c r="B16480" t="s">
        <v>27534</v>
      </c>
      <c r="C16480" t="s">
        <v>26</v>
      </c>
      <c r="D16480" t="s">
        <v>27</v>
      </c>
      <c r="E16480">
        <v>1</v>
      </c>
      <c r="F16480" s="2">
        <v>180.97</v>
      </c>
      <c r="G16480" s="3">
        <v>374</v>
      </c>
      <c r="H16480" s="3">
        <v>1.8097000000000001</v>
      </c>
      <c r="I16480" s="3">
        <v>8.5055899999999998</v>
      </c>
      <c r="J16480" s="3">
        <v>191.28529</v>
      </c>
      <c r="K16480" s="4">
        <v>0.35000000000000003</v>
      </c>
      <c r="L16480" s="73">
        <v>347.25637261538463</v>
      </c>
    </row>
    <row r="16481" spans="1:12" x14ac:dyDescent="0.35">
      <c r="A16481" s="1">
        <v>403</v>
      </c>
      <c r="B16481" t="s">
        <v>27535</v>
      </c>
      <c r="C16481" t="s">
        <v>26</v>
      </c>
      <c r="D16481" t="s">
        <v>27</v>
      </c>
      <c r="E16481">
        <v>1</v>
      </c>
      <c r="F16481" s="2">
        <v>99.76</v>
      </c>
      <c r="G16481" s="3">
        <v>206</v>
      </c>
      <c r="H16481" s="3">
        <v>0.99760000000000004</v>
      </c>
      <c r="I16481" s="3">
        <v>4.68872</v>
      </c>
      <c r="J16481" s="3">
        <v>105.44632000000001</v>
      </c>
      <c r="K16481" s="4">
        <v>0.35000000000000003</v>
      </c>
      <c r="L16481" s="73">
        <v>191.42562707692309</v>
      </c>
    </row>
    <row r="16482" spans="1:12" x14ac:dyDescent="0.35">
      <c r="A16482" s="1">
        <v>10076</v>
      </c>
      <c r="B16482" t="s">
        <v>27536</v>
      </c>
      <c r="C16482" t="s">
        <v>26</v>
      </c>
      <c r="D16482" t="s">
        <v>27</v>
      </c>
      <c r="E16482">
        <v>1</v>
      </c>
      <c r="F16482" s="2">
        <v>454.17</v>
      </c>
      <c r="G16482" s="3">
        <v>937</v>
      </c>
      <c r="H16482" s="3">
        <v>4.5417000000000005</v>
      </c>
      <c r="I16482" s="3">
        <v>21.34599</v>
      </c>
      <c r="J16482" s="3">
        <v>480.05768999999998</v>
      </c>
      <c r="K16482" s="4">
        <v>0.35000000000000003</v>
      </c>
      <c r="L16482" s="73">
        <v>871.48934492307694</v>
      </c>
    </row>
    <row r="16483" spans="1:12" x14ac:dyDescent="0.35">
      <c r="A16483" s="1">
        <v>1364</v>
      </c>
      <c r="B16483" t="s">
        <v>27537</v>
      </c>
      <c r="C16483" t="s">
        <v>26</v>
      </c>
      <c r="D16483" t="s">
        <v>27</v>
      </c>
      <c r="E16483">
        <v>1</v>
      </c>
      <c r="F16483" s="2">
        <v>240.58</v>
      </c>
      <c r="G16483" s="3">
        <v>497</v>
      </c>
      <c r="H16483" s="3">
        <v>2.4058000000000002</v>
      </c>
      <c r="I16483" s="3">
        <v>11.307260000000001</v>
      </c>
      <c r="J16483" s="3">
        <v>254.29306000000003</v>
      </c>
      <c r="K16483" s="4">
        <v>0.34999999999999992</v>
      </c>
      <c r="L16483" s="73">
        <v>461.63970892307691</v>
      </c>
    </row>
    <row r="16484" spans="1:12" x14ac:dyDescent="0.35">
      <c r="A16484" s="1" t="s">
        <v>27538</v>
      </c>
      <c r="B16484" t="s">
        <v>27539</v>
      </c>
      <c r="C16484" t="s">
        <v>34</v>
      </c>
      <c r="D16484" t="s">
        <v>35</v>
      </c>
      <c r="E16484">
        <v>1</v>
      </c>
      <c r="F16484" s="2">
        <v>175.13</v>
      </c>
      <c r="G16484" s="3">
        <v>362</v>
      </c>
      <c r="H16484" s="3">
        <v>1.7513000000000001</v>
      </c>
      <c r="I16484" s="3">
        <v>8.2311099999999993</v>
      </c>
      <c r="J16484" s="3">
        <v>185.11240999999998</v>
      </c>
      <c r="K16484" s="4">
        <v>0.35000000000000003</v>
      </c>
      <c r="L16484" s="73">
        <v>336.05022123076924</v>
      </c>
    </row>
    <row r="16485" spans="1:12" x14ac:dyDescent="0.35">
      <c r="A16485" s="1">
        <v>2825</v>
      </c>
      <c r="B16485" t="s">
        <v>27540</v>
      </c>
      <c r="C16485" t="s">
        <v>26</v>
      </c>
      <c r="D16485" t="s">
        <v>27</v>
      </c>
      <c r="E16485">
        <v>1</v>
      </c>
      <c r="F16485" s="2">
        <v>877.24</v>
      </c>
      <c r="G16485" s="3">
        <v>1809</v>
      </c>
      <c r="H16485" s="3">
        <v>8.7724000000000011</v>
      </c>
      <c r="I16485" s="3">
        <v>41.23028</v>
      </c>
      <c r="J16485" s="3">
        <v>927.24267999999995</v>
      </c>
      <c r="K16485" s="4">
        <v>0.34999999999999992</v>
      </c>
      <c r="L16485" s="73">
        <v>1683.3020959999997</v>
      </c>
    </row>
    <row r="16486" spans="1:12" x14ac:dyDescent="0.35">
      <c r="A16486" s="1">
        <v>510</v>
      </c>
      <c r="B16486" t="s">
        <v>27541</v>
      </c>
      <c r="C16486" t="s">
        <v>26</v>
      </c>
      <c r="D16486" t="s">
        <v>27</v>
      </c>
      <c r="E16486">
        <v>1</v>
      </c>
      <c r="F16486" s="2">
        <v>14.76</v>
      </c>
      <c r="G16486" s="3">
        <v>31</v>
      </c>
      <c r="H16486" s="3">
        <v>0.14760000000000001</v>
      </c>
      <c r="I16486" s="3">
        <v>0.69372</v>
      </c>
      <c r="J16486" s="3">
        <v>15.601320000000001</v>
      </c>
      <c r="K16486" s="4">
        <v>0.35</v>
      </c>
      <c r="L16486" s="73">
        <v>28.322396307692308</v>
      </c>
    </row>
    <row r="16487" spans="1:12" x14ac:dyDescent="0.35">
      <c r="A16487" s="1" t="s">
        <v>27542</v>
      </c>
      <c r="B16487" t="s">
        <v>27543</v>
      </c>
      <c r="C16487" t="s">
        <v>34</v>
      </c>
      <c r="D16487" t="s">
        <v>35</v>
      </c>
      <c r="E16487">
        <v>1</v>
      </c>
      <c r="F16487" s="2">
        <v>13.31</v>
      </c>
      <c r="G16487" s="3">
        <v>28</v>
      </c>
      <c r="H16487" s="3">
        <v>0.1331</v>
      </c>
      <c r="I16487" s="3">
        <v>0.62557000000000007</v>
      </c>
      <c r="J16487" s="3">
        <v>14.068670000000001</v>
      </c>
      <c r="K16487" s="4">
        <v>0.35</v>
      </c>
      <c r="L16487" s="73">
        <v>25.540047076923077</v>
      </c>
    </row>
    <row r="16488" spans="1:12" x14ac:dyDescent="0.35">
      <c r="A16488" s="1">
        <v>515</v>
      </c>
      <c r="B16488" t="s">
        <v>27544</v>
      </c>
      <c r="C16488" t="s">
        <v>26</v>
      </c>
      <c r="D16488" t="s">
        <v>27</v>
      </c>
      <c r="E16488">
        <v>1</v>
      </c>
      <c r="F16488" s="2">
        <v>35.43</v>
      </c>
      <c r="G16488" s="3">
        <v>74</v>
      </c>
      <c r="H16488" s="3">
        <v>0.3543</v>
      </c>
      <c r="I16488" s="3">
        <v>1.6652100000000001</v>
      </c>
      <c r="J16488" s="3">
        <v>37.449510000000004</v>
      </c>
      <c r="K16488" s="4">
        <v>0.35</v>
      </c>
      <c r="L16488" s="73">
        <v>67.985264307692304</v>
      </c>
    </row>
    <row r="16489" spans="1:12" x14ac:dyDescent="0.35">
      <c r="A16489" s="1">
        <v>1303</v>
      </c>
      <c r="B16489" t="s">
        <v>27545</v>
      </c>
      <c r="C16489" t="s">
        <v>26</v>
      </c>
      <c r="D16489" t="s">
        <v>27</v>
      </c>
      <c r="E16489">
        <v>1</v>
      </c>
      <c r="F16489" s="2">
        <v>301.14</v>
      </c>
      <c r="G16489" s="3">
        <v>621</v>
      </c>
      <c r="H16489" s="3">
        <v>3.0114000000000001</v>
      </c>
      <c r="I16489" s="3">
        <v>14.15358</v>
      </c>
      <c r="J16489" s="3">
        <v>318.30497999999994</v>
      </c>
      <c r="K16489" s="4">
        <v>0.35</v>
      </c>
      <c r="L16489" s="73">
        <v>577.84596369230758</v>
      </c>
    </row>
    <row r="16490" spans="1:12" x14ac:dyDescent="0.35">
      <c r="A16490" s="1">
        <v>2811</v>
      </c>
      <c r="B16490" t="s">
        <v>27546</v>
      </c>
      <c r="C16490" t="s">
        <v>26</v>
      </c>
      <c r="D16490" t="s">
        <v>27</v>
      </c>
      <c r="E16490">
        <v>1</v>
      </c>
      <c r="F16490" s="2">
        <v>537.39</v>
      </c>
      <c r="G16490" s="3">
        <v>1109</v>
      </c>
      <c r="H16490" s="3">
        <v>5.3738999999999999</v>
      </c>
      <c r="I16490" s="3">
        <v>25.25733</v>
      </c>
      <c r="J16490" s="3">
        <v>568.02123000000006</v>
      </c>
      <c r="K16490" s="4">
        <v>0.35</v>
      </c>
      <c r="L16490" s="73">
        <v>1031.1770021538462</v>
      </c>
    </row>
    <row r="16491" spans="1:12" x14ac:dyDescent="0.35">
      <c r="A16491" s="1">
        <v>812</v>
      </c>
      <c r="B16491" t="s">
        <v>27547</v>
      </c>
      <c r="C16491" t="s">
        <v>26</v>
      </c>
      <c r="D16491" t="s">
        <v>27</v>
      </c>
      <c r="E16491">
        <v>1</v>
      </c>
      <c r="F16491" s="2">
        <v>257.88</v>
      </c>
      <c r="G16491" s="3">
        <v>532</v>
      </c>
      <c r="H16491" s="3">
        <v>2.5788000000000002</v>
      </c>
      <c r="I16491" s="3">
        <v>12.12036</v>
      </c>
      <c r="J16491" s="3">
        <v>272.57916</v>
      </c>
      <c r="K16491" s="4">
        <v>0.35000000000000003</v>
      </c>
      <c r="L16491" s="73">
        <v>494.83601353846154</v>
      </c>
    </row>
    <row r="16492" spans="1:12" x14ac:dyDescent="0.35">
      <c r="A16492" s="1">
        <v>3204</v>
      </c>
      <c r="B16492" t="s">
        <v>27548</v>
      </c>
      <c r="C16492" t="s">
        <v>26</v>
      </c>
      <c r="D16492" t="s">
        <v>27</v>
      </c>
      <c r="E16492">
        <v>1</v>
      </c>
      <c r="F16492" s="2">
        <v>399.69</v>
      </c>
      <c r="G16492" s="3">
        <v>825</v>
      </c>
      <c r="H16492" s="3">
        <v>3.9969000000000001</v>
      </c>
      <c r="I16492" s="3">
        <v>18.785430000000002</v>
      </c>
      <c r="J16492" s="3">
        <v>422.47233</v>
      </c>
      <c r="K16492" s="4">
        <v>0.35</v>
      </c>
      <c r="L16492" s="73">
        <v>766.94976830769224</v>
      </c>
    </row>
    <row r="16493" spans="1:12" x14ac:dyDescent="0.35">
      <c r="A16493" s="1">
        <v>511</v>
      </c>
      <c r="B16493" t="s">
        <v>27549</v>
      </c>
      <c r="C16493" t="s">
        <v>26</v>
      </c>
      <c r="D16493" t="s">
        <v>27</v>
      </c>
      <c r="E16493">
        <v>1</v>
      </c>
      <c r="F16493" s="2">
        <v>18.559999999999999</v>
      </c>
      <c r="G16493" s="3">
        <v>39</v>
      </c>
      <c r="H16493" s="3">
        <v>0.18559999999999999</v>
      </c>
      <c r="I16493" s="3">
        <v>0.87231999999999998</v>
      </c>
      <c r="J16493" s="3">
        <v>19.617919999999998</v>
      </c>
      <c r="K16493" s="4">
        <v>0.35</v>
      </c>
      <c r="L16493" s="73">
        <v>35.61407015384615</v>
      </c>
    </row>
    <row r="16494" spans="1:12" x14ac:dyDescent="0.35">
      <c r="A16494" s="1">
        <v>10078</v>
      </c>
      <c r="B16494" t="s">
        <v>27550</v>
      </c>
      <c r="C16494" t="s">
        <v>26</v>
      </c>
      <c r="D16494" t="s">
        <v>27</v>
      </c>
      <c r="E16494">
        <v>1</v>
      </c>
      <c r="F16494" s="2">
        <v>1213.96</v>
      </c>
      <c r="G16494" s="3">
        <v>2504</v>
      </c>
      <c r="H16494" s="3">
        <v>12.139600000000002</v>
      </c>
      <c r="I16494" s="3">
        <v>57.05612</v>
      </c>
      <c r="J16494" s="3">
        <v>1283.15572</v>
      </c>
      <c r="K16494" s="4">
        <v>0.35</v>
      </c>
      <c r="L16494" s="73">
        <v>2329.4211532307691</v>
      </c>
    </row>
    <row r="16495" spans="1:12" x14ac:dyDescent="0.35">
      <c r="A16495" s="1">
        <v>322</v>
      </c>
      <c r="B16495" t="s">
        <v>27551</v>
      </c>
      <c r="C16495" t="s">
        <v>26</v>
      </c>
      <c r="D16495" t="s">
        <v>27</v>
      </c>
      <c r="E16495">
        <v>1</v>
      </c>
      <c r="F16495" s="2">
        <v>55.11</v>
      </c>
      <c r="G16495" s="3">
        <v>114</v>
      </c>
      <c r="H16495" s="3">
        <v>0.55110000000000003</v>
      </c>
      <c r="I16495" s="3">
        <v>2.5901700000000001</v>
      </c>
      <c r="J16495" s="3">
        <v>58.251269999999998</v>
      </c>
      <c r="K16495" s="4">
        <v>0.35</v>
      </c>
      <c r="L16495" s="73">
        <v>105.74845938461537</v>
      </c>
    </row>
    <row r="16496" spans="1:12" x14ac:dyDescent="0.35">
      <c r="A16496" s="1">
        <v>10004</v>
      </c>
      <c r="B16496" t="s">
        <v>27552</v>
      </c>
      <c r="C16496" t="s">
        <v>26</v>
      </c>
      <c r="D16496" t="s">
        <v>27</v>
      </c>
      <c r="E16496">
        <v>1</v>
      </c>
      <c r="F16496" s="2">
        <v>308.06</v>
      </c>
      <c r="G16496" s="3">
        <v>636</v>
      </c>
      <c r="H16496" s="3">
        <v>3.0806</v>
      </c>
      <c r="I16496" s="3">
        <v>14.478820000000001</v>
      </c>
      <c r="J16496" s="3">
        <v>325.61941999999999</v>
      </c>
      <c r="K16496" s="4">
        <v>0.35</v>
      </c>
      <c r="L16496" s="73">
        <v>591.1244855384615</v>
      </c>
    </row>
    <row r="16497" spans="1:12" x14ac:dyDescent="0.35">
      <c r="A16497" s="1">
        <v>811</v>
      </c>
      <c r="B16497" t="s">
        <v>27553</v>
      </c>
      <c r="C16497" t="s">
        <v>26</v>
      </c>
      <c r="D16497" t="s">
        <v>27</v>
      </c>
      <c r="E16497">
        <v>1</v>
      </c>
      <c r="F16497" s="2">
        <v>257.88</v>
      </c>
      <c r="G16497" s="3">
        <v>532</v>
      </c>
      <c r="H16497" s="3">
        <v>2.5788000000000002</v>
      </c>
      <c r="I16497" s="3">
        <v>12.12036</v>
      </c>
      <c r="J16497" s="3">
        <v>272.57916</v>
      </c>
      <c r="K16497" s="4">
        <v>0.35000000000000003</v>
      </c>
      <c r="L16497" s="73">
        <v>494.83601353846154</v>
      </c>
    </row>
    <row r="16498" spans="1:12" x14ac:dyDescent="0.35">
      <c r="A16498" s="1">
        <v>10040</v>
      </c>
      <c r="B16498" t="s">
        <v>27554</v>
      </c>
      <c r="C16498" t="s">
        <v>26</v>
      </c>
      <c r="D16498" t="s">
        <v>27</v>
      </c>
      <c r="E16498">
        <v>1</v>
      </c>
      <c r="F16498" s="2">
        <v>602.77</v>
      </c>
      <c r="G16498" s="3">
        <v>1243</v>
      </c>
      <c r="H16498" s="3">
        <v>6.0277000000000003</v>
      </c>
      <c r="I16498" s="3">
        <v>28.330189999999998</v>
      </c>
      <c r="J16498" s="3">
        <v>637.12788999999998</v>
      </c>
      <c r="K16498" s="4">
        <v>0.35</v>
      </c>
      <c r="L16498" s="73">
        <v>1156.6321695384615</v>
      </c>
    </row>
    <row r="16499" spans="1:12" x14ac:dyDescent="0.35">
      <c r="A16499" s="1" t="s">
        <v>27555</v>
      </c>
      <c r="B16499" t="s">
        <v>27556</v>
      </c>
      <c r="C16499" t="s">
        <v>34</v>
      </c>
      <c r="D16499" t="s">
        <v>35</v>
      </c>
      <c r="E16499">
        <v>1</v>
      </c>
      <c r="F16499" s="2">
        <v>16.7</v>
      </c>
      <c r="G16499" s="3">
        <v>31</v>
      </c>
      <c r="H16499" s="3">
        <v>0.16700000000000001</v>
      </c>
      <c r="I16499" s="3">
        <v>0.78489999999999993</v>
      </c>
      <c r="J16499" s="3">
        <v>17.651900000000001</v>
      </c>
      <c r="K16499" s="4">
        <v>0.35</v>
      </c>
      <c r="L16499" s="73">
        <v>32.044987692307693</v>
      </c>
    </row>
    <row r="16500" spans="1:12" x14ac:dyDescent="0.35">
      <c r="A16500" s="1">
        <v>410</v>
      </c>
      <c r="B16500" t="s">
        <v>27557</v>
      </c>
      <c r="C16500" t="s">
        <v>26</v>
      </c>
      <c r="D16500" t="s">
        <v>27</v>
      </c>
      <c r="E16500">
        <v>1</v>
      </c>
      <c r="F16500" s="2">
        <v>76.099999999999994</v>
      </c>
      <c r="G16500" s="3">
        <v>150</v>
      </c>
      <c r="H16500" s="3">
        <v>0.76100000000000001</v>
      </c>
      <c r="I16500" s="3">
        <v>3.5766999999999998</v>
      </c>
      <c r="J16500" s="3">
        <v>80.437699999999992</v>
      </c>
      <c r="K16500" s="4">
        <v>0.35</v>
      </c>
      <c r="L16500" s="73">
        <v>146.02536307692304</v>
      </c>
    </row>
    <row r="16501" spans="1:12" x14ac:dyDescent="0.35">
      <c r="A16501" s="1" t="s">
        <v>27558</v>
      </c>
      <c r="B16501" t="s">
        <v>27559</v>
      </c>
      <c r="C16501" t="s">
        <v>34</v>
      </c>
      <c r="D16501" t="s">
        <v>35</v>
      </c>
      <c r="E16501">
        <v>1</v>
      </c>
      <c r="F16501" s="2">
        <v>60.51</v>
      </c>
      <c r="G16501" s="3">
        <v>125</v>
      </c>
      <c r="H16501" s="3">
        <v>0.60509999999999997</v>
      </c>
      <c r="I16501" s="3">
        <v>2.8439700000000001</v>
      </c>
      <c r="J16501" s="3">
        <v>63.959069999999997</v>
      </c>
      <c r="K16501" s="4">
        <v>0.35</v>
      </c>
      <c r="L16501" s="73">
        <v>116.11031169230769</v>
      </c>
    </row>
    <row r="16502" spans="1:12" x14ac:dyDescent="0.35">
      <c r="A16502" s="1" t="s">
        <v>27560</v>
      </c>
      <c r="B16502" t="s">
        <v>27561</v>
      </c>
      <c r="C16502" t="s">
        <v>34</v>
      </c>
      <c r="D16502" t="s">
        <v>35</v>
      </c>
      <c r="E16502">
        <v>1</v>
      </c>
      <c r="F16502" s="2">
        <v>31.99</v>
      </c>
      <c r="G16502" s="3">
        <v>66</v>
      </c>
      <c r="H16502" s="3">
        <v>0.31990000000000002</v>
      </c>
      <c r="I16502" s="3">
        <v>1.50353</v>
      </c>
      <c r="J16502" s="3">
        <v>33.813429999999997</v>
      </c>
      <c r="K16502" s="4">
        <v>0.35</v>
      </c>
      <c r="L16502" s="73">
        <v>61.384380615384607</v>
      </c>
    </row>
    <row r="16503" spans="1:12" x14ac:dyDescent="0.35">
      <c r="A16503" s="1" t="s">
        <v>27562</v>
      </c>
      <c r="B16503" t="s">
        <v>27563</v>
      </c>
      <c r="C16503" t="s">
        <v>34</v>
      </c>
      <c r="D16503" t="s">
        <v>35</v>
      </c>
      <c r="E16503">
        <v>1</v>
      </c>
      <c r="F16503" s="2">
        <v>48.5</v>
      </c>
      <c r="G16503" s="3">
        <v>35</v>
      </c>
      <c r="H16503" s="3">
        <v>0.48499999999999999</v>
      </c>
      <c r="I16503" s="3">
        <v>2.2795000000000001</v>
      </c>
      <c r="J16503" s="3">
        <v>51.264499999999998</v>
      </c>
      <c r="K16503" s="4">
        <v>0.35</v>
      </c>
      <c r="L16503" s="73">
        <v>93.06478461538461</v>
      </c>
    </row>
    <row r="16504" spans="1:12" x14ac:dyDescent="0.35">
      <c r="A16504" s="1" t="s">
        <v>27564</v>
      </c>
      <c r="B16504" t="s">
        <v>27565</v>
      </c>
      <c r="C16504" t="s">
        <v>34</v>
      </c>
      <c r="D16504" t="s">
        <v>35</v>
      </c>
      <c r="E16504">
        <v>1</v>
      </c>
      <c r="F16504" s="2">
        <v>6.1</v>
      </c>
      <c r="G16504" s="3">
        <v>13</v>
      </c>
      <c r="H16504" s="3">
        <v>6.0999999999999999E-2</v>
      </c>
      <c r="I16504" s="3">
        <v>0.28670000000000001</v>
      </c>
      <c r="J16504" s="3">
        <v>6.4476999999999993</v>
      </c>
      <c r="K16504" s="4">
        <v>0.35</v>
      </c>
      <c r="L16504" s="73">
        <v>11.705055384615383</v>
      </c>
    </row>
    <row r="16505" spans="1:12" x14ac:dyDescent="0.35">
      <c r="A16505" s="1" t="s">
        <v>27566</v>
      </c>
      <c r="B16505" t="s">
        <v>27567</v>
      </c>
      <c r="C16505" t="s">
        <v>34</v>
      </c>
      <c r="D16505" t="s">
        <v>35</v>
      </c>
      <c r="E16505">
        <v>1</v>
      </c>
      <c r="F16505" s="2">
        <v>57.55</v>
      </c>
      <c r="G16505" s="3">
        <v>119</v>
      </c>
      <c r="H16505" s="3">
        <v>0.57550000000000001</v>
      </c>
      <c r="I16505" s="3">
        <v>2.70485</v>
      </c>
      <c r="J16505" s="3">
        <v>60.830349999999996</v>
      </c>
      <c r="K16505" s="4">
        <v>0.34999999999999992</v>
      </c>
      <c r="L16505" s="73">
        <v>110.43048153846152</v>
      </c>
    </row>
    <row r="16506" spans="1:12" x14ac:dyDescent="0.35">
      <c r="A16506" s="1" t="s">
        <v>27568</v>
      </c>
      <c r="B16506" t="s">
        <v>9537</v>
      </c>
      <c r="C16506" t="s">
        <v>34</v>
      </c>
      <c r="D16506" t="s">
        <v>35</v>
      </c>
      <c r="E16506">
        <v>1</v>
      </c>
      <c r="F16506" s="2">
        <v>6.54</v>
      </c>
      <c r="G16506" s="3">
        <v>14</v>
      </c>
      <c r="H16506" s="3">
        <v>6.54E-2</v>
      </c>
      <c r="I16506" s="3">
        <v>0.30737999999999999</v>
      </c>
      <c r="J16506" s="3">
        <v>6.9127800000000006</v>
      </c>
      <c r="K16506" s="4">
        <v>0.35</v>
      </c>
      <c r="L16506" s="73">
        <v>12.549354461538462</v>
      </c>
    </row>
    <row r="16507" spans="1:12" x14ac:dyDescent="0.35">
      <c r="A16507" s="1" t="s">
        <v>27569</v>
      </c>
      <c r="B16507" t="s">
        <v>27570</v>
      </c>
      <c r="C16507" t="s">
        <v>34</v>
      </c>
      <c r="D16507" t="s">
        <v>35</v>
      </c>
      <c r="E16507">
        <v>1</v>
      </c>
      <c r="F16507" s="2">
        <v>37.57</v>
      </c>
      <c r="G16507" s="3">
        <v>86</v>
      </c>
      <c r="H16507" s="3">
        <v>0.37570000000000003</v>
      </c>
      <c r="I16507" s="3">
        <v>1.76579</v>
      </c>
      <c r="J16507" s="3">
        <v>39.711490000000005</v>
      </c>
      <c r="K16507" s="4">
        <v>0.35</v>
      </c>
      <c r="L16507" s="73">
        <v>72.091628000000014</v>
      </c>
    </row>
    <row r="16508" spans="1:12" x14ac:dyDescent="0.35">
      <c r="A16508" s="1" t="s">
        <v>27571</v>
      </c>
      <c r="B16508" t="s">
        <v>27572</v>
      </c>
      <c r="C16508" t="s">
        <v>34</v>
      </c>
      <c r="D16508" t="s">
        <v>35</v>
      </c>
      <c r="E16508">
        <v>1</v>
      </c>
      <c r="F16508" s="2">
        <v>57.55</v>
      </c>
      <c r="G16508" s="3">
        <v>119</v>
      </c>
      <c r="H16508" s="3">
        <v>0.57550000000000001</v>
      </c>
      <c r="I16508" s="3">
        <v>2.70485</v>
      </c>
      <c r="J16508" s="3">
        <v>60.830349999999996</v>
      </c>
      <c r="K16508" s="4">
        <v>0.34999999999999992</v>
      </c>
      <c r="L16508" s="73">
        <v>110.43048153846152</v>
      </c>
    </row>
    <row r="16509" spans="1:12" x14ac:dyDescent="0.35">
      <c r="A16509" s="1" t="s">
        <v>27573</v>
      </c>
      <c r="B16509" t="s">
        <v>27574</v>
      </c>
      <c r="C16509" t="s">
        <v>34</v>
      </c>
      <c r="D16509" t="s">
        <v>35</v>
      </c>
      <c r="E16509">
        <v>1</v>
      </c>
      <c r="F16509" s="2">
        <v>113.06</v>
      </c>
      <c r="G16509" s="3">
        <v>234</v>
      </c>
      <c r="H16509" s="3">
        <v>1.1306</v>
      </c>
      <c r="I16509" s="3">
        <v>5.3138199999999998</v>
      </c>
      <c r="J16509" s="3">
        <v>119.50442000000001</v>
      </c>
      <c r="K16509" s="4">
        <v>0.35000000000000003</v>
      </c>
      <c r="L16509" s="73">
        <v>216.94648553846156</v>
      </c>
    </row>
    <row r="16510" spans="1:12" x14ac:dyDescent="0.35">
      <c r="A16510" s="1" t="s">
        <v>27575</v>
      </c>
      <c r="B16510" t="s">
        <v>27576</v>
      </c>
      <c r="C16510" t="s">
        <v>34</v>
      </c>
      <c r="D16510" t="s">
        <v>35</v>
      </c>
      <c r="E16510">
        <v>1</v>
      </c>
      <c r="F16510" s="2">
        <v>6.7</v>
      </c>
      <c r="G16510" s="3">
        <v>14</v>
      </c>
      <c r="H16510" s="3">
        <v>6.7000000000000004E-2</v>
      </c>
      <c r="I16510" s="3">
        <v>0.31490000000000001</v>
      </c>
      <c r="J16510" s="3">
        <v>7.0819000000000001</v>
      </c>
      <c r="K16510" s="4">
        <v>0.35000000000000003</v>
      </c>
      <c r="L16510" s="73">
        <v>12.856372307692308</v>
      </c>
    </row>
    <row r="16511" spans="1:12" x14ac:dyDescent="0.35">
      <c r="A16511" s="1" t="s">
        <v>27577</v>
      </c>
      <c r="B16511" t="s">
        <v>27578</v>
      </c>
      <c r="C16511" t="s">
        <v>34</v>
      </c>
      <c r="D16511" t="s">
        <v>35</v>
      </c>
      <c r="E16511">
        <v>1</v>
      </c>
      <c r="F16511" s="2">
        <v>4.9000000000000004</v>
      </c>
      <c r="G16511" s="3">
        <v>11</v>
      </c>
      <c r="H16511" s="3">
        <v>4.9000000000000002E-2</v>
      </c>
      <c r="I16511" s="3">
        <v>0.2303</v>
      </c>
      <c r="J16511" s="3">
        <v>5.1793000000000005</v>
      </c>
      <c r="K16511" s="4">
        <v>0.35</v>
      </c>
      <c r="L16511" s="73">
        <v>9.4024215384615388</v>
      </c>
    </row>
    <row r="16512" spans="1:12" x14ac:dyDescent="0.35">
      <c r="A16512" s="1" t="s">
        <v>27579</v>
      </c>
      <c r="B16512" t="s">
        <v>27580</v>
      </c>
      <c r="C16512" t="s">
        <v>34</v>
      </c>
      <c r="D16512" t="s">
        <v>35</v>
      </c>
      <c r="E16512">
        <v>1</v>
      </c>
      <c r="F16512" s="2">
        <v>46.85</v>
      </c>
      <c r="G16512" s="3">
        <v>97</v>
      </c>
      <c r="H16512" s="3">
        <v>0.46850000000000003</v>
      </c>
      <c r="I16512" s="3">
        <v>2.2019500000000001</v>
      </c>
      <c r="J16512" s="3">
        <v>49.520449999999997</v>
      </c>
      <c r="K16512" s="4">
        <v>0.35000000000000003</v>
      </c>
      <c r="L16512" s="73">
        <v>89.898663076923071</v>
      </c>
    </row>
    <row r="16513" spans="1:12" x14ac:dyDescent="0.35">
      <c r="A16513" s="1" t="s">
        <v>27581</v>
      </c>
      <c r="B16513" t="s">
        <v>27582</v>
      </c>
      <c r="C16513" t="s">
        <v>34</v>
      </c>
      <c r="D16513" t="s">
        <v>35</v>
      </c>
      <c r="E16513">
        <v>1</v>
      </c>
      <c r="F16513" s="2">
        <v>3.7</v>
      </c>
      <c r="G16513" s="3">
        <v>8</v>
      </c>
      <c r="H16513" s="3">
        <v>3.7000000000000005E-2</v>
      </c>
      <c r="I16513" s="3">
        <v>0.1739</v>
      </c>
      <c r="J16513" s="3">
        <v>3.9109000000000003</v>
      </c>
      <c r="K16513" s="4">
        <v>0.35000000000000003</v>
      </c>
      <c r="L16513" s="73">
        <v>7.099787692307693</v>
      </c>
    </row>
    <row r="16514" spans="1:12" x14ac:dyDescent="0.35">
      <c r="A16514" s="1" t="s">
        <v>27583</v>
      </c>
      <c r="B16514" t="s">
        <v>27584</v>
      </c>
      <c r="C16514" t="s">
        <v>34</v>
      </c>
      <c r="D16514" t="s">
        <v>35</v>
      </c>
      <c r="E16514">
        <v>1</v>
      </c>
      <c r="F16514" s="2">
        <v>90.7</v>
      </c>
      <c r="G16514" s="3">
        <v>188</v>
      </c>
      <c r="H16514" s="3">
        <v>0.90700000000000003</v>
      </c>
      <c r="I16514" s="3">
        <v>4.2629000000000001</v>
      </c>
      <c r="J16514" s="3">
        <v>95.869900000000001</v>
      </c>
      <c r="K16514" s="4">
        <v>0.35000000000000003</v>
      </c>
      <c r="L16514" s="73">
        <v>174.04074153846153</v>
      </c>
    </row>
    <row r="16515" spans="1:12" x14ac:dyDescent="0.35">
      <c r="A16515" s="1" t="s">
        <v>27585</v>
      </c>
      <c r="B16515" t="s">
        <v>27586</v>
      </c>
      <c r="C16515" t="s">
        <v>34</v>
      </c>
      <c r="D16515" t="s">
        <v>35</v>
      </c>
      <c r="E16515">
        <v>1</v>
      </c>
      <c r="F16515" s="2">
        <v>5.5</v>
      </c>
      <c r="G16515" s="3">
        <v>12</v>
      </c>
      <c r="H16515" s="3">
        <v>5.5E-2</v>
      </c>
      <c r="I16515" s="3">
        <v>0.25850000000000001</v>
      </c>
      <c r="J16515" s="3">
        <v>5.8134999999999994</v>
      </c>
      <c r="K16515" s="4">
        <v>0.35</v>
      </c>
      <c r="L16515" s="73">
        <v>10.55373846153846</v>
      </c>
    </row>
    <row r="16516" spans="1:12" x14ac:dyDescent="0.35">
      <c r="A16516" s="1" t="s">
        <v>27587</v>
      </c>
      <c r="B16516" t="s">
        <v>27588</v>
      </c>
      <c r="C16516" t="s">
        <v>34</v>
      </c>
      <c r="D16516" t="s">
        <v>35</v>
      </c>
      <c r="E16516">
        <v>1</v>
      </c>
      <c r="F16516" s="2">
        <v>32.53</v>
      </c>
      <c r="G16516" s="3">
        <v>68</v>
      </c>
      <c r="H16516" s="3">
        <v>0.32530000000000003</v>
      </c>
      <c r="I16516" s="3">
        <v>1.52891</v>
      </c>
      <c r="J16516" s="3">
        <v>34.384210000000003</v>
      </c>
      <c r="K16516" s="4">
        <v>0.35000000000000003</v>
      </c>
      <c r="L16516" s="73">
        <v>62.420565846153849</v>
      </c>
    </row>
    <row r="16517" spans="1:12" x14ac:dyDescent="0.35">
      <c r="A16517" s="1" t="s">
        <v>27589</v>
      </c>
      <c r="B16517" t="s">
        <v>27590</v>
      </c>
      <c r="C16517" t="s">
        <v>34</v>
      </c>
      <c r="D16517" t="s">
        <v>35</v>
      </c>
      <c r="E16517">
        <v>1</v>
      </c>
      <c r="F16517" s="2">
        <v>4.9000000000000004</v>
      </c>
      <c r="G16517" s="3">
        <v>11</v>
      </c>
      <c r="H16517" s="3">
        <v>4.9000000000000002E-2</v>
      </c>
      <c r="I16517" s="3">
        <v>0.2303</v>
      </c>
      <c r="J16517" s="3">
        <v>5.1793000000000005</v>
      </c>
      <c r="K16517" s="4">
        <v>0.35</v>
      </c>
      <c r="L16517" s="73">
        <v>9.4024215384615388</v>
      </c>
    </row>
    <row r="16518" spans="1:12" x14ac:dyDescent="0.35">
      <c r="A16518" s="1" t="s">
        <v>27591</v>
      </c>
      <c r="B16518" t="s">
        <v>27592</v>
      </c>
      <c r="C16518" t="s">
        <v>34</v>
      </c>
      <c r="D16518" t="s">
        <v>35</v>
      </c>
      <c r="E16518">
        <v>1</v>
      </c>
      <c r="F16518" s="2">
        <v>67.31</v>
      </c>
      <c r="G16518" s="3">
        <v>139</v>
      </c>
      <c r="H16518" s="3">
        <v>0.67310000000000003</v>
      </c>
      <c r="I16518" s="3">
        <v>3.16357</v>
      </c>
      <c r="J16518" s="3">
        <v>71.14667</v>
      </c>
      <c r="K16518" s="4">
        <v>0.35</v>
      </c>
      <c r="L16518" s="73">
        <v>129.15857015384614</v>
      </c>
    </row>
    <row r="16519" spans="1:12" x14ac:dyDescent="0.35">
      <c r="A16519" s="1" t="s">
        <v>27593</v>
      </c>
      <c r="B16519" t="s">
        <v>27594</v>
      </c>
      <c r="C16519" t="s">
        <v>34</v>
      </c>
      <c r="D16519" t="s">
        <v>35</v>
      </c>
      <c r="E16519">
        <v>1</v>
      </c>
      <c r="F16519" s="2">
        <v>5.5</v>
      </c>
      <c r="G16519" s="3">
        <v>12</v>
      </c>
      <c r="H16519" s="3">
        <v>5.5E-2</v>
      </c>
      <c r="I16519" s="3">
        <v>0.25850000000000001</v>
      </c>
      <c r="J16519" s="3">
        <v>5.8134999999999994</v>
      </c>
      <c r="K16519" s="4">
        <v>0.35</v>
      </c>
      <c r="L16519" s="73">
        <v>10.55373846153846</v>
      </c>
    </row>
    <row r="16520" spans="1:12" x14ac:dyDescent="0.35">
      <c r="A16520" s="1" t="s">
        <v>27595</v>
      </c>
      <c r="B16520" t="s">
        <v>27596</v>
      </c>
      <c r="C16520" t="s">
        <v>34</v>
      </c>
      <c r="D16520" t="s">
        <v>35</v>
      </c>
      <c r="E16520">
        <v>1</v>
      </c>
      <c r="F16520" s="2">
        <v>8.27</v>
      </c>
      <c r="G16520" s="3">
        <v>18</v>
      </c>
      <c r="H16520" s="3">
        <v>8.2699999999999996E-2</v>
      </c>
      <c r="I16520" s="3">
        <v>0.38868999999999998</v>
      </c>
      <c r="J16520" s="3">
        <v>8.7413899999999991</v>
      </c>
      <c r="K16520" s="4">
        <v>0.35</v>
      </c>
      <c r="L16520" s="73">
        <v>15.868984923076921</v>
      </c>
    </row>
    <row r="16521" spans="1:12" x14ac:dyDescent="0.35">
      <c r="A16521" s="1" t="s">
        <v>27597</v>
      </c>
      <c r="B16521" t="s">
        <v>27598</v>
      </c>
      <c r="C16521" t="s">
        <v>34</v>
      </c>
      <c r="D16521" t="s">
        <v>35</v>
      </c>
      <c r="E16521">
        <v>1</v>
      </c>
      <c r="F16521" s="2">
        <v>46.85</v>
      </c>
      <c r="G16521" s="3">
        <v>97</v>
      </c>
      <c r="H16521" s="3">
        <v>0.46850000000000003</v>
      </c>
      <c r="I16521" s="3">
        <v>2.2019500000000001</v>
      </c>
      <c r="J16521" s="3">
        <v>49.520449999999997</v>
      </c>
      <c r="K16521" s="4">
        <v>0.35000000000000003</v>
      </c>
      <c r="L16521" s="73">
        <v>89.898663076923071</v>
      </c>
    </row>
    <row r="16522" spans="1:12" x14ac:dyDescent="0.35">
      <c r="A16522" s="1" t="s">
        <v>27599</v>
      </c>
      <c r="B16522" t="s">
        <v>27600</v>
      </c>
      <c r="C16522" t="s">
        <v>34</v>
      </c>
      <c r="D16522" t="s">
        <v>35</v>
      </c>
      <c r="E16522">
        <v>1</v>
      </c>
      <c r="F16522" s="2">
        <v>4.43</v>
      </c>
      <c r="G16522" s="3">
        <v>10</v>
      </c>
      <c r="H16522" s="3">
        <v>4.4299999999999999E-2</v>
      </c>
      <c r="I16522" s="3">
        <v>0.20820999999999998</v>
      </c>
      <c r="J16522" s="3">
        <v>4.6825099999999997</v>
      </c>
      <c r="K16522" s="4">
        <v>0.34999999999999992</v>
      </c>
      <c r="L16522" s="73">
        <v>8.5005566153846139</v>
      </c>
    </row>
    <row r="16523" spans="1:12" x14ac:dyDescent="0.35">
      <c r="A16523" s="1" t="s">
        <v>27601</v>
      </c>
      <c r="B16523" t="s">
        <v>27602</v>
      </c>
      <c r="C16523" t="s">
        <v>34</v>
      </c>
      <c r="D16523" t="s">
        <v>35</v>
      </c>
      <c r="E16523">
        <v>1</v>
      </c>
      <c r="F16523" s="2">
        <v>56.88</v>
      </c>
      <c r="G16523" s="3">
        <v>118</v>
      </c>
      <c r="H16523" s="3">
        <v>0.56880000000000008</v>
      </c>
      <c r="I16523" s="3">
        <v>2.6733600000000002</v>
      </c>
      <c r="J16523" s="3">
        <v>60.122160000000008</v>
      </c>
      <c r="K16523" s="4">
        <v>0.34999999999999992</v>
      </c>
      <c r="L16523" s="73">
        <v>109.14484430769231</v>
      </c>
    </row>
    <row r="16524" spans="1:12" x14ac:dyDescent="0.35">
      <c r="A16524" s="1" t="s">
        <v>27603</v>
      </c>
      <c r="B16524" t="s">
        <v>27604</v>
      </c>
      <c r="C16524" t="s">
        <v>34</v>
      </c>
      <c r="D16524" t="s">
        <v>35</v>
      </c>
      <c r="E16524">
        <v>1</v>
      </c>
      <c r="F16524" s="2">
        <v>6.7</v>
      </c>
      <c r="G16524" s="3">
        <v>14</v>
      </c>
      <c r="H16524" s="3">
        <v>6.7000000000000004E-2</v>
      </c>
      <c r="I16524" s="3">
        <v>0.31490000000000001</v>
      </c>
      <c r="J16524" s="3">
        <v>7.0819000000000001</v>
      </c>
      <c r="K16524" s="4">
        <v>0.35000000000000003</v>
      </c>
      <c r="L16524" s="73">
        <v>12.856372307692308</v>
      </c>
    </row>
    <row r="16525" spans="1:12" x14ac:dyDescent="0.35">
      <c r="A16525" s="1" t="s">
        <v>27605</v>
      </c>
      <c r="B16525" t="s">
        <v>27606</v>
      </c>
      <c r="C16525" t="s">
        <v>34</v>
      </c>
      <c r="D16525" t="s">
        <v>35</v>
      </c>
      <c r="E16525">
        <v>1</v>
      </c>
      <c r="F16525" s="2">
        <v>41</v>
      </c>
      <c r="G16525" s="3">
        <v>101</v>
      </c>
      <c r="H16525" s="3">
        <v>0.41000000000000003</v>
      </c>
      <c r="I16525" s="3">
        <v>1.927</v>
      </c>
      <c r="J16525" s="3">
        <v>43.336999999999996</v>
      </c>
      <c r="K16525" s="4">
        <v>0.35</v>
      </c>
      <c r="L16525" s="73">
        <v>78.673323076923069</v>
      </c>
    </row>
    <row r="16526" spans="1:12" x14ac:dyDescent="0.35">
      <c r="A16526" s="1" t="s">
        <v>27607</v>
      </c>
      <c r="B16526" t="s">
        <v>27608</v>
      </c>
      <c r="C16526" t="s">
        <v>34</v>
      </c>
      <c r="D16526" t="s">
        <v>35</v>
      </c>
      <c r="E16526">
        <v>1</v>
      </c>
      <c r="F16526" s="2">
        <v>4.3</v>
      </c>
      <c r="G16526" s="3">
        <v>9</v>
      </c>
      <c r="H16526" s="3">
        <v>4.2999999999999997E-2</v>
      </c>
      <c r="I16526" s="3">
        <v>0.2021</v>
      </c>
      <c r="J16526" s="3">
        <v>4.5450999999999997</v>
      </c>
      <c r="K16526" s="4">
        <v>0.35000000000000003</v>
      </c>
      <c r="L16526" s="73">
        <v>8.2511046153846141</v>
      </c>
    </row>
    <row r="16527" spans="1:12" x14ac:dyDescent="0.35">
      <c r="A16527" s="1" t="s">
        <v>27609</v>
      </c>
      <c r="B16527" t="s">
        <v>27610</v>
      </c>
      <c r="C16527" t="s">
        <v>34</v>
      </c>
      <c r="D16527" t="s">
        <v>35</v>
      </c>
      <c r="E16527">
        <v>1</v>
      </c>
      <c r="F16527" s="2">
        <v>64.84</v>
      </c>
      <c r="G16527" s="3">
        <v>234</v>
      </c>
      <c r="H16527" s="3">
        <v>0.64840000000000009</v>
      </c>
      <c r="I16527" s="3">
        <v>3.0474800000000002</v>
      </c>
      <c r="J16527" s="3">
        <v>68.535879999999992</v>
      </c>
      <c r="K16527" s="4">
        <v>0.35</v>
      </c>
      <c r="L16527" s="73">
        <v>124.41898215384614</v>
      </c>
    </row>
    <row r="16528" spans="1:12" x14ac:dyDescent="0.35">
      <c r="A16528" s="1" t="s">
        <v>27611</v>
      </c>
      <c r="B16528" t="s">
        <v>27612</v>
      </c>
      <c r="C16528" t="s">
        <v>34</v>
      </c>
      <c r="D16528" t="s">
        <v>35</v>
      </c>
      <c r="E16528">
        <v>1</v>
      </c>
      <c r="F16528" s="2">
        <v>67.31</v>
      </c>
      <c r="G16528" s="3">
        <v>139</v>
      </c>
      <c r="H16528" s="3">
        <v>0.67310000000000003</v>
      </c>
      <c r="I16528" s="3">
        <v>3.16357</v>
      </c>
      <c r="J16528" s="3">
        <v>71.14667</v>
      </c>
      <c r="K16528" s="4">
        <v>0.35</v>
      </c>
      <c r="L16528" s="73">
        <v>129.15857015384614</v>
      </c>
    </row>
    <row r="16529" spans="1:12" x14ac:dyDescent="0.35">
      <c r="A16529" s="1" t="s">
        <v>27613</v>
      </c>
      <c r="B16529" t="s">
        <v>27614</v>
      </c>
      <c r="C16529" t="s">
        <v>34</v>
      </c>
      <c r="D16529" t="s">
        <v>35</v>
      </c>
      <c r="E16529">
        <v>1</v>
      </c>
      <c r="F16529" s="2">
        <v>61.55</v>
      </c>
      <c r="G16529" s="3">
        <v>127</v>
      </c>
      <c r="H16529" s="3">
        <v>0.61549999999999994</v>
      </c>
      <c r="I16529" s="3">
        <v>2.8928499999999997</v>
      </c>
      <c r="J16529" s="3">
        <v>65.05834999999999</v>
      </c>
      <c r="K16529" s="4">
        <v>0.34999999999999992</v>
      </c>
      <c r="L16529" s="73">
        <v>118.10592769230766</v>
      </c>
    </row>
    <row r="16530" spans="1:12" x14ac:dyDescent="0.35">
      <c r="A16530" s="1" t="s">
        <v>27615</v>
      </c>
      <c r="B16530" t="s">
        <v>27616</v>
      </c>
      <c r="C16530" t="s">
        <v>34</v>
      </c>
      <c r="D16530" t="s">
        <v>35</v>
      </c>
      <c r="E16530">
        <v>1</v>
      </c>
      <c r="F16530" s="2">
        <v>19.920000000000002</v>
      </c>
      <c r="G16530" s="3">
        <v>42</v>
      </c>
      <c r="H16530" s="3">
        <v>0.19920000000000002</v>
      </c>
      <c r="I16530" s="3">
        <v>0.93624000000000007</v>
      </c>
      <c r="J16530" s="3">
        <v>21.055440000000004</v>
      </c>
      <c r="K16530" s="4">
        <v>0.35</v>
      </c>
      <c r="L16530" s="73">
        <v>38.22372184615385</v>
      </c>
    </row>
    <row r="16531" spans="1:12" x14ac:dyDescent="0.35">
      <c r="A16531" s="1" t="s">
        <v>27617</v>
      </c>
      <c r="B16531" t="s">
        <v>27618</v>
      </c>
      <c r="C16531" t="s">
        <v>34</v>
      </c>
      <c r="D16531" t="s">
        <v>35</v>
      </c>
      <c r="E16531">
        <v>1</v>
      </c>
      <c r="F16531" s="2">
        <v>32.53</v>
      </c>
      <c r="G16531" s="3">
        <v>68</v>
      </c>
      <c r="H16531" s="3">
        <v>0.32530000000000003</v>
      </c>
      <c r="I16531" s="3">
        <v>1.52891</v>
      </c>
      <c r="J16531" s="3">
        <v>34.384210000000003</v>
      </c>
      <c r="K16531" s="4">
        <v>0.35000000000000003</v>
      </c>
      <c r="L16531" s="73">
        <v>62.420565846153849</v>
      </c>
    </row>
    <row r="16532" spans="1:12" x14ac:dyDescent="0.35">
      <c r="A16532" s="1" t="s">
        <v>27619</v>
      </c>
      <c r="B16532" t="s">
        <v>26744</v>
      </c>
      <c r="C16532" t="s">
        <v>26</v>
      </c>
      <c r="D16532" t="s">
        <v>27</v>
      </c>
      <c r="E16532">
        <v>1</v>
      </c>
      <c r="F16532" s="2">
        <v>62.08</v>
      </c>
      <c r="G16532" s="3">
        <v>136.63999999999999</v>
      </c>
      <c r="H16532" s="3">
        <v>0.62080000000000002</v>
      </c>
      <c r="I16532" s="3">
        <v>2.9177599999999999</v>
      </c>
      <c r="J16532" s="3">
        <v>65.618560000000002</v>
      </c>
      <c r="K16532" s="4">
        <v>0.35000000000000003</v>
      </c>
      <c r="L16532" s="73">
        <v>119.12292430769232</v>
      </c>
    </row>
    <row r="16533" spans="1:12" x14ac:dyDescent="0.35">
      <c r="A16533" s="1" t="s">
        <v>27620</v>
      </c>
      <c r="B16533" t="s">
        <v>27621</v>
      </c>
      <c r="C16533" t="s">
        <v>34</v>
      </c>
      <c r="D16533" t="s">
        <v>35</v>
      </c>
      <c r="E16533">
        <v>1</v>
      </c>
      <c r="F16533" s="2">
        <v>163.80000000000001</v>
      </c>
      <c r="G16533" s="3">
        <v>240.88</v>
      </c>
      <c r="H16533" s="3">
        <v>1.6380000000000001</v>
      </c>
      <c r="I16533" s="3">
        <v>7.6986000000000008</v>
      </c>
      <c r="J16533" s="3">
        <v>173.13660000000002</v>
      </c>
      <c r="K16533" s="4">
        <v>0.35000000000000003</v>
      </c>
      <c r="L16533" s="73">
        <v>314.30952000000002</v>
      </c>
    </row>
    <row r="16534" spans="1:12" x14ac:dyDescent="0.35">
      <c r="A16534" s="1" t="s">
        <v>27622</v>
      </c>
      <c r="B16534" t="s">
        <v>27623</v>
      </c>
      <c r="C16534" t="s">
        <v>13</v>
      </c>
      <c r="D16534" t="s">
        <v>14</v>
      </c>
      <c r="E16534">
        <v>1</v>
      </c>
      <c r="F16534" s="2">
        <v>157.5</v>
      </c>
      <c r="G16534" s="3">
        <v>231</v>
      </c>
      <c r="H16534" s="3">
        <v>1.575</v>
      </c>
      <c r="I16534" s="3">
        <v>7.4024999999999999</v>
      </c>
      <c r="J16534" s="3">
        <v>166.47749999999999</v>
      </c>
      <c r="K16534" s="4">
        <v>0.35</v>
      </c>
      <c r="L16534" s="73">
        <v>302.22069230769227</v>
      </c>
    </row>
    <row r="16535" spans="1:12" x14ac:dyDescent="0.35">
      <c r="A16535" s="1" t="s">
        <v>27624</v>
      </c>
      <c r="B16535" t="s">
        <v>27625</v>
      </c>
      <c r="C16535" t="s">
        <v>363</v>
      </c>
      <c r="D16535" t="s">
        <v>364</v>
      </c>
      <c r="E16535">
        <v>1</v>
      </c>
      <c r="F16535" s="2">
        <v>5.08</v>
      </c>
      <c r="G16535" s="3">
        <v>11</v>
      </c>
      <c r="H16535" s="3">
        <v>5.0800000000000005E-2</v>
      </c>
      <c r="I16535" s="3">
        <v>0.23876</v>
      </c>
      <c r="J16535" s="3">
        <v>5.3695599999999999</v>
      </c>
      <c r="K16535" s="4">
        <v>0.35000000000000003</v>
      </c>
      <c r="L16535" s="73">
        <v>9.7478166153846146</v>
      </c>
    </row>
    <row r="16536" spans="1:12" x14ac:dyDescent="0.35">
      <c r="A16536" s="1" t="s">
        <v>27626</v>
      </c>
      <c r="B16536" t="s">
        <v>27627</v>
      </c>
      <c r="C16536" t="s">
        <v>46</v>
      </c>
      <c r="D16536" t="s">
        <v>47</v>
      </c>
      <c r="E16536">
        <v>2</v>
      </c>
      <c r="F16536" s="2">
        <v>82.18</v>
      </c>
      <c r="G16536" s="3">
        <v>429.74</v>
      </c>
      <c r="H16536" s="3">
        <v>0.82180000000000009</v>
      </c>
      <c r="I16536" s="3">
        <v>0</v>
      </c>
      <c r="J16536" s="3">
        <v>83.001800000000003</v>
      </c>
      <c r="K16536" s="4">
        <v>0.35</v>
      </c>
      <c r="L16536" s="73">
        <v>150.68019076923076</v>
      </c>
    </row>
    <row r="16537" spans="1:12" x14ac:dyDescent="0.35">
      <c r="A16537" s="1" t="s">
        <v>27628</v>
      </c>
      <c r="B16537" t="s">
        <v>27629</v>
      </c>
      <c r="C16537" t="s">
        <v>1467</v>
      </c>
      <c r="D16537" t="s">
        <v>1468</v>
      </c>
      <c r="E16537">
        <v>1</v>
      </c>
      <c r="F16537" s="2">
        <v>151.07</v>
      </c>
      <c r="G16537" s="3">
        <v>312</v>
      </c>
      <c r="H16537" s="3">
        <v>1.5106999999999999</v>
      </c>
      <c r="I16537" s="3">
        <v>7.1002899999999993</v>
      </c>
      <c r="J16537" s="3">
        <v>159.68098999999998</v>
      </c>
      <c r="K16537" s="4">
        <v>0.35</v>
      </c>
      <c r="L16537" s="73">
        <v>289.88241261538457</v>
      </c>
    </row>
    <row r="16538" spans="1:12" x14ac:dyDescent="0.35">
      <c r="A16538" s="1" t="s">
        <v>27630</v>
      </c>
      <c r="B16538" t="s">
        <v>27631</v>
      </c>
      <c r="C16538" t="s">
        <v>1467</v>
      </c>
      <c r="D16538" t="s">
        <v>1468</v>
      </c>
      <c r="E16538">
        <v>1</v>
      </c>
      <c r="F16538" s="2">
        <v>10</v>
      </c>
      <c r="G16538" s="3">
        <v>21</v>
      </c>
      <c r="H16538" s="3">
        <v>0.1</v>
      </c>
      <c r="I16538" s="3">
        <v>0.47</v>
      </c>
      <c r="J16538" s="3">
        <v>10.57</v>
      </c>
      <c r="K16538" s="4">
        <v>0.34999999999999992</v>
      </c>
      <c r="L16538" s="73">
        <v>19.188615384615382</v>
      </c>
    </row>
    <row r="16539" spans="1:12" x14ac:dyDescent="0.35">
      <c r="A16539" s="1" t="s">
        <v>27632</v>
      </c>
      <c r="B16539" t="s">
        <v>27633</v>
      </c>
      <c r="C16539" t="s">
        <v>21</v>
      </c>
      <c r="D16539" t="s">
        <v>22</v>
      </c>
      <c r="E16539">
        <v>1</v>
      </c>
      <c r="F16539" s="2">
        <v>80</v>
      </c>
      <c r="G16539" s="3">
        <v>188</v>
      </c>
      <c r="H16539" s="3">
        <v>0.8</v>
      </c>
      <c r="I16539" s="3">
        <v>3.76</v>
      </c>
      <c r="J16539" s="3">
        <v>84.56</v>
      </c>
      <c r="K16539" s="4">
        <v>0.34999999999999992</v>
      </c>
      <c r="L16539" s="73">
        <v>153.50892307692305</v>
      </c>
    </row>
    <row r="16540" spans="1:12" x14ac:dyDescent="0.35">
      <c r="A16540" s="1" t="s">
        <v>27634</v>
      </c>
      <c r="B16540" t="s">
        <v>15328</v>
      </c>
      <c r="C16540" t="s">
        <v>1467</v>
      </c>
      <c r="D16540" t="s">
        <v>1468</v>
      </c>
      <c r="E16540">
        <v>1</v>
      </c>
      <c r="F16540" s="2">
        <v>7.15</v>
      </c>
      <c r="G16540" s="3">
        <v>15</v>
      </c>
      <c r="H16540" s="3">
        <v>7.1500000000000008E-2</v>
      </c>
      <c r="I16540" s="3">
        <v>0.33605000000000002</v>
      </c>
      <c r="J16540" s="3">
        <v>7.5575500000000009</v>
      </c>
      <c r="K16540" s="4">
        <v>0.35</v>
      </c>
      <c r="L16540" s="73">
        <v>13.719860000000001</v>
      </c>
    </row>
    <row r="16541" spans="1:12" x14ac:dyDescent="0.35">
      <c r="A16541" s="1" t="s">
        <v>27635</v>
      </c>
      <c r="B16541" t="s">
        <v>27636</v>
      </c>
      <c r="C16541" t="s">
        <v>1467</v>
      </c>
      <c r="D16541" t="s">
        <v>1468</v>
      </c>
      <c r="E16541">
        <v>1</v>
      </c>
      <c r="F16541" s="2">
        <v>14.41</v>
      </c>
      <c r="G16541" s="3">
        <v>30</v>
      </c>
      <c r="H16541" s="3">
        <v>0.14410000000000001</v>
      </c>
      <c r="I16541" s="3">
        <v>0.67727000000000004</v>
      </c>
      <c r="J16541" s="3">
        <v>15.23137</v>
      </c>
      <c r="K16541" s="4">
        <v>0.35</v>
      </c>
      <c r="L16541" s="73">
        <v>27.650794769230767</v>
      </c>
    </row>
    <row r="16542" spans="1:12" x14ac:dyDescent="0.35">
      <c r="A16542" s="1" t="s">
        <v>27637</v>
      </c>
      <c r="B16542" t="s">
        <v>27638</v>
      </c>
      <c r="C16542" t="s">
        <v>1467</v>
      </c>
      <c r="D16542" t="s">
        <v>1468</v>
      </c>
      <c r="E16542">
        <v>1</v>
      </c>
      <c r="F16542" s="2">
        <v>5.94</v>
      </c>
      <c r="G16542" s="3">
        <v>13</v>
      </c>
      <c r="H16542" s="3">
        <v>5.9400000000000008E-2</v>
      </c>
      <c r="I16542" s="3">
        <v>0.27918000000000004</v>
      </c>
      <c r="J16542" s="3">
        <v>6.2785800000000007</v>
      </c>
      <c r="K16542" s="4">
        <v>0.35</v>
      </c>
      <c r="L16542" s="73">
        <v>11.398037538461539</v>
      </c>
    </row>
    <row r="16543" spans="1:12" x14ac:dyDescent="0.35">
      <c r="A16543" s="1" t="s">
        <v>27639</v>
      </c>
      <c r="B16543" t="s">
        <v>27640</v>
      </c>
      <c r="C16543" t="s">
        <v>21</v>
      </c>
      <c r="D16543" t="s">
        <v>22</v>
      </c>
      <c r="E16543">
        <v>1</v>
      </c>
      <c r="F16543" s="2">
        <v>20.85</v>
      </c>
      <c r="G16543" s="3">
        <v>43</v>
      </c>
      <c r="H16543" s="3">
        <v>0.20850000000000002</v>
      </c>
      <c r="I16543" s="3">
        <v>0.9799500000000001</v>
      </c>
      <c r="J16543" s="3">
        <v>22.038450000000001</v>
      </c>
      <c r="K16543" s="4">
        <v>0.35000000000000003</v>
      </c>
      <c r="L16543" s="73">
        <v>40.008263076923079</v>
      </c>
    </row>
    <row r="16544" spans="1:12" x14ac:dyDescent="0.35">
      <c r="A16544" s="1" t="s">
        <v>27641</v>
      </c>
      <c r="B16544" t="s">
        <v>27642</v>
      </c>
      <c r="C16544" t="s">
        <v>1467</v>
      </c>
      <c r="D16544" t="s">
        <v>1468</v>
      </c>
      <c r="E16544">
        <v>1</v>
      </c>
      <c r="F16544" s="2">
        <v>127.6</v>
      </c>
      <c r="G16544" s="3">
        <v>264</v>
      </c>
      <c r="H16544" s="3">
        <v>1.276</v>
      </c>
      <c r="I16544" s="3">
        <v>5.9971999999999994</v>
      </c>
      <c r="J16544" s="3">
        <v>134.8732</v>
      </c>
      <c r="K16544" s="4">
        <v>0.35</v>
      </c>
      <c r="L16544" s="73">
        <v>244.84673230769229</v>
      </c>
    </row>
    <row r="16545" spans="1:12" x14ac:dyDescent="0.35">
      <c r="A16545" s="1" t="s">
        <v>27643</v>
      </c>
      <c r="B16545" t="s">
        <v>27644</v>
      </c>
      <c r="C16545" t="s">
        <v>1467</v>
      </c>
      <c r="D16545" t="s">
        <v>1468</v>
      </c>
      <c r="E16545">
        <v>1</v>
      </c>
      <c r="F16545" s="2">
        <v>86.08</v>
      </c>
      <c r="G16545" s="3">
        <v>178</v>
      </c>
      <c r="H16545" s="3">
        <v>0.86080000000000001</v>
      </c>
      <c r="I16545" s="3">
        <v>4.0457599999999996</v>
      </c>
      <c r="J16545" s="3">
        <v>90.986559999999997</v>
      </c>
      <c r="K16545" s="4">
        <v>0.35</v>
      </c>
      <c r="L16545" s="73">
        <v>165.17560123076922</v>
      </c>
    </row>
    <row r="16546" spans="1:12" x14ac:dyDescent="0.35">
      <c r="A16546" s="1" t="s">
        <v>27645</v>
      </c>
      <c r="B16546" t="s">
        <v>27646</v>
      </c>
      <c r="C16546" t="s">
        <v>21</v>
      </c>
      <c r="D16546" t="s">
        <v>22</v>
      </c>
      <c r="E16546">
        <v>1</v>
      </c>
      <c r="F16546" s="2">
        <v>57</v>
      </c>
      <c r="G16546" s="3">
        <v>135</v>
      </c>
      <c r="H16546" s="3">
        <v>0.57000000000000006</v>
      </c>
      <c r="I16546" s="3">
        <v>2.6789999999999998</v>
      </c>
      <c r="J16546" s="3">
        <v>60.249000000000002</v>
      </c>
      <c r="K16546" s="4">
        <v>0.35</v>
      </c>
      <c r="L16546" s="73">
        <v>109.37510769230769</v>
      </c>
    </row>
    <row r="16547" spans="1:12" x14ac:dyDescent="0.35">
      <c r="A16547" s="1" t="s">
        <v>27647</v>
      </c>
      <c r="B16547" t="s">
        <v>27648</v>
      </c>
      <c r="C16547" t="s">
        <v>1467</v>
      </c>
      <c r="D16547" t="s">
        <v>1468</v>
      </c>
      <c r="E16547">
        <v>1</v>
      </c>
      <c r="F16547" s="2">
        <v>12.58</v>
      </c>
      <c r="G16547" s="3">
        <v>26</v>
      </c>
      <c r="H16547" s="3">
        <v>0.1258</v>
      </c>
      <c r="I16547" s="3">
        <v>0.59126000000000001</v>
      </c>
      <c r="J16547" s="3">
        <v>13.29706</v>
      </c>
      <c r="K16547" s="4">
        <v>0.35000000000000003</v>
      </c>
      <c r="L16547" s="73">
        <v>24.139278153846153</v>
      </c>
    </row>
    <row r="16548" spans="1:12" x14ac:dyDescent="0.35">
      <c r="A16548" s="1" t="s">
        <v>27649</v>
      </c>
      <c r="B16548" t="s">
        <v>27650</v>
      </c>
      <c r="C16548" t="s">
        <v>21</v>
      </c>
      <c r="D16548" t="s">
        <v>22</v>
      </c>
      <c r="E16548">
        <v>1</v>
      </c>
      <c r="F16548" s="2">
        <v>117</v>
      </c>
      <c r="G16548" s="3">
        <v>275</v>
      </c>
      <c r="H16548" s="3">
        <v>1.17</v>
      </c>
      <c r="I16548" s="3">
        <v>5.4989999999999997</v>
      </c>
      <c r="J16548" s="3">
        <v>123.669</v>
      </c>
      <c r="K16548" s="4">
        <v>0.35</v>
      </c>
      <c r="L16548" s="73">
        <v>224.5068</v>
      </c>
    </row>
    <row r="16549" spans="1:12" x14ac:dyDescent="0.35">
      <c r="A16549" s="1" t="s">
        <v>27651</v>
      </c>
      <c r="B16549" t="s">
        <v>27652</v>
      </c>
      <c r="C16549" t="s">
        <v>21</v>
      </c>
      <c r="D16549" t="s">
        <v>22</v>
      </c>
      <c r="E16549">
        <v>1</v>
      </c>
      <c r="F16549" s="2">
        <v>30.75</v>
      </c>
      <c r="G16549" s="3">
        <v>62.07</v>
      </c>
      <c r="H16549" s="3">
        <v>0.3075</v>
      </c>
      <c r="I16549" s="3">
        <v>1.4452499999999999</v>
      </c>
      <c r="J16549" s="3">
        <v>32.502749999999999</v>
      </c>
      <c r="K16549" s="4">
        <v>0.35</v>
      </c>
      <c r="L16549" s="73">
        <v>59.004992307692305</v>
      </c>
    </row>
    <row r="16550" spans="1:12" x14ac:dyDescent="0.35">
      <c r="A16550" s="1" t="s">
        <v>27653</v>
      </c>
      <c r="B16550" t="s">
        <v>27654</v>
      </c>
      <c r="C16550" t="s">
        <v>1467</v>
      </c>
      <c r="D16550" t="s">
        <v>1468</v>
      </c>
      <c r="E16550">
        <v>1</v>
      </c>
      <c r="F16550" s="2">
        <v>5.8</v>
      </c>
      <c r="G16550" s="3">
        <v>12</v>
      </c>
      <c r="H16550" s="3">
        <v>5.7999999999999996E-2</v>
      </c>
      <c r="I16550" s="3">
        <v>0.27260000000000001</v>
      </c>
      <c r="J16550" s="3">
        <v>6.1305999999999994</v>
      </c>
      <c r="K16550" s="4">
        <v>0.35000000000000003</v>
      </c>
      <c r="L16550" s="73">
        <v>11.129396923076921</v>
      </c>
    </row>
    <row r="16551" spans="1:12" x14ac:dyDescent="0.35">
      <c r="A16551" s="1">
        <v>60210</v>
      </c>
      <c r="B16551" t="s">
        <v>27655</v>
      </c>
      <c r="C16551" t="s">
        <v>1467</v>
      </c>
      <c r="D16551" t="s">
        <v>1468</v>
      </c>
      <c r="E16551">
        <v>1</v>
      </c>
      <c r="F16551" s="2">
        <v>257.76</v>
      </c>
      <c r="G16551" s="3">
        <v>532</v>
      </c>
      <c r="H16551" s="3">
        <v>2.5775999999999999</v>
      </c>
      <c r="I16551" s="3">
        <v>12.11472</v>
      </c>
      <c r="J16551" s="3">
        <v>272.45231999999999</v>
      </c>
      <c r="K16551" s="4">
        <v>0.35000000000000003</v>
      </c>
      <c r="L16551" s="73">
        <v>494.60575015384615</v>
      </c>
    </row>
    <row r="16552" spans="1:12" x14ac:dyDescent="0.35">
      <c r="A16552" s="1" t="s">
        <v>27656</v>
      </c>
      <c r="B16552" t="s">
        <v>27657</v>
      </c>
      <c r="C16552" t="s">
        <v>21</v>
      </c>
      <c r="D16552" t="s">
        <v>22</v>
      </c>
      <c r="E16552">
        <v>1</v>
      </c>
      <c r="F16552" s="2">
        <v>29.55</v>
      </c>
      <c r="G16552" s="3">
        <v>70</v>
      </c>
      <c r="H16552" s="3">
        <v>0.29550000000000004</v>
      </c>
      <c r="I16552" s="3">
        <v>1.3888500000000001</v>
      </c>
      <c r="J16552" s="3">
        <v>31.234350000000003</v>
      </c>
      <c r="K16552" s="4">
        <v>0.34999999999999992</v>
      </c>
      <c r="L16552" s="73">
        <v>56.702358461538459</v>
      </c>
    </row>
    <row r="16553" spans="1:12" x14ac:dyDescent="0.35">
      <c r="A16553" s="1" t="s">
        <v>27658</v>
      </c>
      <c r="B16553" t="s">
        <v>27659</v>
      </c>
      <c r="C16553" t="s">
        <v>1467</v>
      </c>
      <c r="D16553" t="s">
        <v>1468</v>
      </c>
      <c r="E16553">
        <v>1</v>
      </c>
      <c r="F16553" s="2">
        <v>91.64</v>
      </c>
      <c r="G16553" s="3">
        <v>189</v>
      </c>
      <c r="H16553" s="3">
        <v>0.91639999999999999</v>
      </c>
      <c r="I16553" s="3">
        <v>4.30708</v>
      </c>
      <c r="J16553" s="3">
        <v>96.863479999999996</v>
      </c>
      <c r="K16553" s="4">
        <v>0.35000000000000003</v>
      </c>
      <c r="L16553" s="73">
        <v>175.84447138461539</v>
      </c>
    </row>
    <row r="16554" spans="1:12" x14ac:dyDescent="0.35">
      <c r="A16554" s="1" t="s">
        <v>27660</v>
      </c>
      <c r="B16554" t="s">
        <v>27661</v>
      </c>
      <c r="C16554" t="s">
        <v>1467</v>
      </c>
      <c r="D16554" t="s">
        <v>1468</v>
      </c>
      <c r="E16554">
        <v>1</v>
      </c>
      <c r="F16554" s="2">
        <v>75.72</v>
      </c>
      <c r="G16554" s="3">
        <v>157</v>
      </c>
      <c r="H16554" s="3">
        <v>0.75719999999999998</v>
      </c>
      <c r="I16554" s="3">
        <v>3.55884</v>
      </c>
      <c r="J16554" s="3">
        <v>80.03604</v>
      </c>
      <c r="K16554" s="4">
        <v>0.35</v>
      </c>
      <c r="L16554" s="73">
        <v>145.29619569230769</v>
      </c>
    </row>
    <row r="16555" spans="1:12" x14ac:dyDescent="0.35">
      <c r="A16555" s="1" t="s">
        <v>27662</v>
      </c>
      <c r="B16555" t="s">
        <v>27663</v>
      </c>
      <c r="C16555" t="s">
        <v>13</v>
      </c>
      <c r="D16555" t="s">
        <v>14</v>
      </c>
      <c r="E16555">
        <v>1</v>
      </c>
      <c r="F16555" s="2">
        <v>587.1</v>
      </c>
      <c r="G16555" s="3">
        <v>1211</v>
      </c>
      <c r="H16555" s="3">
        <v>5.8710000000000004</v>
      </c>
      <c r="I16555" s="3">
        <v>27.593700000000002</v>
      </c>
      <c r="J16555" s="3">
        <v>620.56470000000002</v>
      </c>
      <c r="K16555" s="4">
        <v>0.34999999999999992</v>
      </c>
      <c r="L16555" s="73">
        <v>1126.5636092307691</v>
      </c>
    </row>
    <row r="16556" spans="1:12" x14ac:dyDescent="0.35">
      <c r="A16556" s="1" t="s">
        <v>27664</v>
      </c>
      <c r="B16556" t="s">
        <v>27665</v>
      </c>
      <c r="C16556" t="s">
        <v>1467</v>
      </c>
      <c r="D16556" t="s">
        <v>1468</v>
      </c>
      <c r="E16556">
        <v>1</v>
      </c>
      <c r="F16556" s="2">
        <v>191.3</v>
      </c>
      <c r="G16556" s="3">
        <v>395</v>
      </c>
      <c r="H16556" s="3">
        <v>1.9130000000000003</v>
      </c>
      <c r="I16556" s="3">
        <v>8.9911000000000012</v>
      </c>
      <c r="J16556" s="3">
        <v>202.20410000000001</v>
      </c>
      <c r="K16556" s="4">
        <v>0.35000000000000003</v>
      </c>
      <c r="L16556" s="73">
        <v>367.07821230769235</v>
      </c>
    </row>
    <row r="16557" spans="1:12" x14ac:dyDescent="0.35">
      <c r="A16557" s="1" t="s">
        <v>27666</v>
      </c>
      <c r="B16557" t="s">
        <v>27667</v>
      </c>
      <c r="C16557" t="s">
        <v>1467</v>
      </c>
      <c r="D16557" t="s">
        <v>1468</v>
      </c>
      <c r="E16557">
        <v>1</v>
      </c>
      <c r="F16557" s="2">
        <v>20.100000000000001</v>
      </c>
      <c r="G16557" s="3">
        <v>42</v>
      </c>
      <c r="H16557" s="3">
        <v>0.20100000000000001</v>
      </c>
      <c r="I16557" s="3">
        <v>0.9447000000000001</v>
      </c>
      <c r="J16557" s="3">
        <v>21.245700000000003</v>
      </c>
      <c r="K16557" s="4">
        <v>0.35000000000000003</v>
      </c>
      <c r="L16557" s="73">
        <v>38.569116923076933</v>
      </c>
    </row>
    <row r="16558" spans="1:12" x14ac:dyDescent="0.35">
      <c r="A16558" s="1" t="s">
        <v>27668</v>
      </c>
      <c r="B16558" t="s">
        <v>27669</v>
      </c>
      <c r="C16558" t="s">
        <v>21</v>
      </c>
      <c r="D16558" t="s">
        <v>22</v>
      </c>
      <c r="E16558">
        <v>1</v>
      </c>
      <c r="F16558" s="2">
        <v>32</v>
      </c>
      <c r="G16558" s="3">
        <v>75</v>
      </c>
      <c r="H16558" s="3">
        <v>0.32</v>
      </c>
      <c r="I16558" s="3">
        <v>1.504</v>
      </c>
      <c r="J16558" s="3">
        <v>33.823999999999998</v>
      </c>
      <c r="K16558" s="4">
        <v>0.35</v>
      </c>
      <c r="L16558" s="73">
        <v>61.403569230769229</v>
      </c>
    </row>
    <row r="16559" spans="1:12" x14ac:dyDescent="0.35">
      <c r="A16559" s="1" t="s">
        <v>27670</v>
      </c>
      <c r="B16559" t="s">
        <v>27671</v>
      </c>
      <c r="C16559" t="s">
        <v>21</v>
      </c>
      <c r="D16559" t="s">
        <v>22</v>
      </c>
      <c r="E16559">
        <v>1</v>
      </c>
      <c r="F16559" s="2">
        <v>7.68</v>
      </c>
      <c r="G16559" s="3">
        <v>19</v>
      </c>
      <c r="H16559" s="3">
        <v>7.6799999999999993E-2</v>
      </c>
      <c r="I16559" s="3">
        <v>0.36096</v>
      </c>
      <c r="J16559" s="3">
        <v>8.1177600000000005</v>
      </c>
      <c r="K16559" s="4">
        <v>0.35</v>
      </c>
      <c r="L16559" s="73">
        <v>14.736856615384616</v>
      </c>
    </row>
    <row r="16560" spans="1:12" x14ac:dyDescent="0.35">
      <c r="A16560" s="1" t="s">
        <v>27672</v>
      </c>
      <c r="B16560" t="s">
        <v>27673</v>
      </c>
      <c r="C16560" t="s">
        <v>21</v>
      </c>
      <c r="D16560" t="s">
        <v>22</v>
      </c>
      <c r="E16560">
        <v>1</v>
      </c>
      <c r="F16560" s="2">
        <v>4.91</v>
      </c>
      <c r="G16560" s="3">
        <v>12</v>
      </c>
      <c r="H16560" s="3">
        <v>4.9100000000000005E-2</v>
      </c>
      <c r="I16560" s="3">
        <v>0.23077</v>
      </c>
      <c r="J16560" s="3">
        <v>5.18987</v>
      </c>
      <c r="K16560" s="4">
        <v>0.35</v>
      </c>
      <c r="L16560" s="73">
        <v>9.421610153846153</v>
      </c>
    </row>
    <row r="16561" spans="1:12" x14ac:dyDescent="0.35">
      <c r="A16561" s="1" t="s">
        <v>27674</v>
      </c>
      <c r="B16561" t="s">
        <v>27675</v>
      </c>
      <c r="C16561" t="s">
        <v>1467</v>
      </c>
      <c r="D16561" t="s">
        <v>1468</v>
      </c>
      <c r="E16561">
        <v>1</v>
      </c>
      <c r="F16561" s="2">
        <v>386.07</v>
      </c>
      <c r="G16561" s="3">
        <v>797</v>
      </c>
      <c r="H16561" s="3">
        <v>3.8607</v>
      </c>
      <c r="I16561" s="3">
        <v>18.145289999999999</v>
      </c>
      <c r="J16561" s="3">
        <v>408.07598999999999</v>
      </c>
      <c r="K16561" s="4">
        <v>0.34999999999999992</v>
      </c>
      <c r="L16561" s="73">
        <v>740.81487415384606</v>
      </c>
    </row>
    <row r="16562" spans="1:12" x14ac:dyDescent="0.35">
      <c r="A16562" s="1" t="s">
        <v>27676</v>
      </c>
      <c r="B16562" t="s">
        <v>27677</v>
      </c>
      <c r="C16562" t="s">
        <v>1467</v>
      </c>
      <c r="D16562" t="s">
        <v>1468</v>
      </c>
      <c r="E16562">
        <v>1</v>
      </c>
      <c r="F16562" s="2">
        <v>4.18</v>
      </c>
      <c r="G16562" s="3">
        <v>9</v>
      </c>
      <c r="H16562" s="3">
        <v>4.1799999999999997E-2</v>
      </c>
      <c r="I16562" s="3">
        <v>0.19646</v>
      </c>
      <c r="J16562" s="3">
        <v>4.4182600000000001</v>
      </c>
      <c r="K16562" s="4">
        <v>0.35000000000000003</v>
      </c>
      <c r="L16562" s="73">
        <v>8.0208412307692321</v>
      </c>
    </row>
    <row r="16563" spans="1:12" x14ac:dyDescent="0.35">
      <c r="A16563" s="1" t="s">
        <v>27678</v>
      </c>
      <c r="B16563" t="s">
        <v>27679</v>
      </c>
      <c r="C16563" t="s">
        <v>21</v>
      </c>
      <c r="D16563" t="s">
        <v>22</v>
      </c>
      <c r="E16563">
        <v>1</v>
      </c>
      <c r="F16563" s="2">
        <v>59</v>
      </c>
      <c r="G16563" s="3">
        <v>138</v>
      </c>
      <c r="H16563" s="3">
        <v>0.59</v>
      </c>
      <c r="I16563" s="3">
        <v>2.7730000000000001</v>
      </c>
      <c r="J16563" s="3">
        <v>62.363000000000007</v>
      </c>
      <c r="K16563" s="4">
        <v>0.35</v>
      </c>
      <c r="L16563" s="73">
        <v>113.21283076923078</v>
      </c>
    </row>
    <row r="16564" spans="1:12" x14ac:dyDescent="0.35">
      <c r="A16564" s="1" t="s">
        <v>27680</v>
      </c>
      <c r="B16564" t="s">
        <v>27681</v>
      </c>
      <c r="C16564" t="s">
        <v>21</v>
      </c>
      <c r="D16564" t="s">
        <v>22</v>
      </c>
      <c r="E16564">
        <v>1</v>
      </c>
      <c r="F16564" s="2">
        <v>36.299999999999997</v>
      </c>
      <c r="G16564" s="3">
        <v>86</v>
      </c>
      <c r="H16564" s="3">
        <v>0.36299999999999999</v>
      </c>
      <c r="I16564" s="3">
        <v>1.7060999999999999</v>
      </c>
      <c r="J16564" s="3">
        <v>38.369099999999996</v>
      </c>
      <c r="K16564" s="4">
        <v>0.35</v>
      </c>
      <c r="L16564" s="73">
        <v>69.654673846153841</v>
      </c>
    </row>
    <row r="16565" spans="1:12" x14ac:dyDescent="0.35">
      <c r="A16565" s="1" t="s">
        <v>27682</v>
      </c>
      <c r="B16565" t="s">
        <v>27683</v>
      </c>
      <c r="C16565" t="s">
        <v>1467</v>
      </c>
      <c r="D16565" t="s">
        <v>1468</v>
      </c>
      <c r="E16565">
        <v>1</v>
      </c>
      <c r="F16565" s="2">
        <v>17.13</v>
      </c>
      <c r="G16565" s="3">
        <v>36</v>
      </c>
      <c r="H16565" s="3">
        <v>0.17129999999999998</v>
      </c>
      <c r="I16565" s="3">
        <v>0.80510999999999999</v>
      </c>
      <c r="J16565" s="3">
        <v>18.106409999999997</v>
      </c>
      <c r="K16565" s="4">
        <v>0.35</v>
      </c>
      <c r="L16565" s="73">
        <v>32.870098153846143</v>
      </c>
    </row>
    <row r="16566" spans="1:12" x14ac:dyDescent="0.35">
      <c r="A16566" s="1" t="s">
        <v>27684</v>
      </c>
      <c r="B16566" t="s">
        <v>27685</v>
      </c>
      <c r="C16566" t="s">
        <v>21</v>
      </c>
      <c r="D16566" t="s">
        <v>22</v>
      </c>
      <c r="E16566">
        <v>1</v>
      </c>
      <c r="F16566" s="2">
        <v>178.5</v>
      </c>
      <c r="G16566" s="3">
        <v>419</v>
      </c>
      <c r="H16566" s="3">
        <v>1.7850000000000001</v>
      </c>
      <c r="I16566" s="3">
        <v>8.3895</v>
      </c>
      <c r="J16566" s="3">
        <v>188.67449999999999</v>
      </c>
      <c r="K16566" s="4">
        <v>0.35</v>
      </c>
      <c r="L16566" s="73">
        <v>342.51678461538461</v>
      </c>
    </row>
    <row r="16567" spans="1:12" x14ac:dyDescent="0.35">
      <c r="A16567" s="1" t="s">
        <v>27686</v>
      </c>
      <c r="B16567" t="s">
        <v>27687</v>
      </c>
      <c r="C16567" t="s">
        <v>1467</v>
      </c>
      <c r="D16567" t="s">
        <v>1468</v>
      </c>
      <c r="E16567">
        <v>1</v>
      </c>
      <c r="F16567" s="2">
        <v>18.87</v>
      </c>
      <c r="G16567" s="3">
        <v>39</v>
      </c>
      <c r="H16567" s="3">
        <v>0.18870000000000001</v>
      </c>
      <c r="I16567" s="3">
        <v>0.88689000000000007</v>
      </c>
      <c r="J16567" s="3">
        <v>19.945590000000003</v>
      </c>
      <c r="K16567" s="4">
        <v>0.35</v>
      </c>
      <c r="L16567" s="73">
        <v>36.208917230769231</v>
      </c>
    </row>
    <row r="16568" spans="1:12" x14ac:dyDescent="0.35">
      <c r="A16568" s="1" t="s">
        <v>27688</v>
      </c>
      <c r="B16568" t="s">
        <v>27689</v>
      </c>
      <c r="C16568" t="s">
        <v>1467</v>
      </c>
      <c r="D16568" t="s">
        <v>1468</v>
      </c>
      <c r="E16568">
        <v>1</v>
      </c>
      <c r="F16568" s="2">
        <v>221.26</v>
      </c>
      <c r="G16568" s="3">
        <v>457</v>
      </c>
      <c r="H16568" s="3">
        <v>2.2126000000000001</v>
      </c>
      <c r="I16568" s="3">
        <v>10.39922</v>
      </c>
      <c r="J16568" s="3">
        <v>233.87182000000001</v>
      </c>
      <c r="K16568" s="4">
        <v>0.34999999999999992</v>
      </c>
      <c r="L16568" s="73">
        <v>424.56730399999998</v>
      </c>
    </row>
    <row r="16569" spans="1:12" x14ac:dyDescent="0.35">
      <c r="A16569" s="1" t="s">
        <v>27690</v>
      </c>
      <c r="B16569" t="s">
        <v>27691</v>
      </c>
      <c r="C16569" t="s">
        <v>21</v>
      </c>
      <c r="D16569" t="s">
        <v>22</v>
      </c>
      <c r="E16569">
        <v>1</v>
      </c>
      <c r="F16569" s="2">
        <v>212.5</v>
      </c>
      <c r="G16569" s="3">
        <v>499</v>
      </c>
      <c r="H16569" s="3">
        <v>2.125</v>
      </c>
      <c r="I16569" s="3">
        <v>9.9875000000000007</v>
      </c>
      <c r="J16569" s="3">
        <v>224.61250000000001</v>
      </c>
      <c r="K16569" s="4">
        <v>0.35</v>
      </c>
      <c r="L16569" s="73">
        <v>407.75807692307694</v>
      </c>
    </row>
    <row r="16570" spans="1:12" x14ac:dyDescent="0.35">
      <c r="A16570" s="1" t="s">
        <v>27692</v>
      </c>
      <c r="B16570" t="s">
        <v>27693</v>
      </c>
      <c r="C16570" t="s">
        <v>21</v>
      </c>
      <c r="D16570" t="s">
        <v>22</v>
      </c>
      <c r="E16570">
        <v>1</v>
      </c>
      <c r="F16570" s="2">
        <v>572.5</v>
      </c>
      <c r="G16570" s="3">
        <v>1157.26</v>
      </c>
      <c r="H16570" s="3">
        <v>5.7250000000000005</v>
      </c>
      <c r="I16570" s="3">
        <v>26.907499999999999</v>
      </c>
      <c r="J16570" s="3">
        <v>605.13250000000005</v>
      </c>
      <c r="K16570" s="4">
        <v>0.35</v>
      </c>
      <c r="L16570" s="73">
        <v>1098.5482307692309</v>
      </c>
    </row>
    <row r="16571" spans="1:12" x14ac:dyDescent="0.35">
      <c r="A16571" s="1" t="s">
        <v>27694</v>
      </c>
      <c r="B16571" t="s">
        <v>27695</v>
      </c>
      <c r="C16571" t="s">
        <v>21</v>
      </c>
      <c r="D16571" t="s">
        <v>22</v>
      </c>
      <c r="E16571">
        <v>1</v>
      </c>
      <c r="F16571" s="2">
        <v>12.55</v>
      </c>
      <c r="G16571" s="3">
        <v>26</v>
      </c>
      <c r="H16571" s="3">
        <v>0.1255</v>
      </c>
      <c r="I16571" s="3">
        <v>0.58984999999999999</v>
      </c>
      <c r="J16571" s="3">
        <v>13.265350000000002</v>
      </c>
      <c r="K16571" s="4">
        <v>0.34999999999999992</v>
      </c>
      <c r="L16571" s="73">
        <v>24.081712307692307</v>
      </c>
    </row>
    <row r="16572" spans="1:12" x14ac:dyDescent="0.35">
      <c r="A16572" s="1" t="s">
        <v>27696</v>
      </c>
      <c r="B16572" t="s">
        <v>27697</v>
      </c>
      <c r="C16572" t="s">
        <v>21</v>
      </c>
      <c r="D16572" t="s">
        <v>22</v>
      </c>
      <c r="E16572">
        <v>1</v>
      </c>
      <c r="F16572" s="2">
        <v>57.5</v>
      </c>
      <c r="G16572" s="3">
        <v>136</v>
      </c>
      <c r="H16572" s="3">
        <v>0.57500000000000007</v>
      </c>
      <c r="I16572" s="3">
        <v>2.7025000000000001</v>
      </c>
      <c r="J16572" s="3">
        <v>60.777500000000003</v>
      </c>
      <c r="K16572" s="4">
        <v>0.35</v>
      </c>
      <c r="L16572" s="73">
        <v>110.33453846153846</v>
      </c>
    </row>
    <row r="16573" spans="1:12" x14ac:dyDescent="0.35">
      <c r="A16573" s="1">
        <v>2105</v>
      </c>
      <c r="B16573" t="s">
        <v>27698</v>
      </c>
      <c r="C16573" t="s">
        <v>1467</v>
      </c>
      <c r="D16573" t="s">
        <v>1468</v>
      </c>
      <c r="E16573">
        <v>1</v>
      </c>
      <c r="F16573" s="2">
        <v>52.71</v>
      </c>
      <c r="G16573" s="3">
        <v>109</v>
      </c>
      <c r="H16573" s="3">
        <v>0.52710000000000001</v>
      </c>
      <c r="I16573" s="3">
        <v>2.4773700000000001</v>
      </c>
      <c r="J16573" s="3">
        <v>55.714469999999999</v>
      </c>
      <c r="K16573" s="4">
        <v>0.35</v>
      </c>
      <c r="L16573" s="73">
        <v>101.14319169230768</v>
      </c>
    </row>
    <row r="16574" spans="1:12" x14ac:dyDescent="0.35">
      <c r="A16574" s="1" t="s">
        <v>27699</v>
      </c>
      <c r="B16574" t="s">
        <v>27700</v>
      </c>
      <c r="C16574" t="s">
        <v>1467</v>
      </c>
      <c r="D16574" t="s">
        <v>1468</v>
      </c>
      <c r="E16574">
        <v>1</v>
      </c>
      <c r="F16574" s="2">
        <v>7.11</v>
      </c>
      <c r="G16574" s="3">
        <v>15</v>
      </c>
      <c r="H16574" s="3">
        <v>7.110000000000001E-2</v>
      </c>
      <c r="I16574" s="3">
        <v>0.33417000000000002</v>
      </c>
      <c r="J16574" s="3">
        <v>7.515270000000001</v>
      </c>
      <c r="K16574" s="4">
        <v>0.34999999999999992</v>
      </c>
      <c r="L16574" s="73">
        <v>13.643105538461539</v>
      </c>
    </row>
    <row r="16575" spans="1:12" x14ac:dyDescent="0.35">
      <c r="A16575" s="1" t="s">
        <v>27701</v>
      </c>
      <c r="B16575" t="s">
        <v>27702</v>
      </c>
      <c r="C16575" t="s">
        <v>1467</v>
      </c>
      <c r="D16575" t="s">
        <v>1468</v>
      </c>
      <c r="E16575">
        <v>1</v>
      </c>
      <c r="F16575" s="2">
        <v>1180.47</v>
      </c>
      <c r="G16575" s="3">
        <v>2434</v>
      </c>
      <c r="H16575" s="3">
        <v>11.8047</v>
      </c>
      <c r="I16575" s="3">
        <v>55.482089999999999</v>
      </c>
      <c r="J16575" s="3">
        <v>1247.7567899999999</v>
      </c>
      <c r="K16575" s="4">
        <v>0.35</v>
      </c>
      <c r="L16575" s="73">
        <v>2265.1584803076921</v>
      </c>
    </row>
    <row r="16576" spans="1:12" x14ac:dyDescent="0.35">
      <c r="A16576" s="1" t="s">
        <v>27703</v>
      </c>
      <c r="B16576" t="s">
        <v>27704</v>
      </c>
      <c r="C16576" t="s">
        <v>1467</v>
      </c>
      <c r="D16576" t="s">
        <v>1468</v>
      </c>
      <c r="E16576">
        <v>1</v>
      </c>
      <c r="F16576" s="2">
        <v>94.92</v>
      </c>
      <c r="G16576" s="3">
        <v>196</v>
      </c>
      <c r="H16576" s="3">
        <v>0.94920000000000004</v>
      </c>
      <c r="I16576" s="3">
        <v>4.4612400000000001</v>
      </c>
      <c r="J16576" s="3">
        <v>100.33044000000001</v>
      </c>
      <c r="K16576" s="4">
        <v>0.35000000000000003</v>
      </c>
      <c r="L16576" s="73">
        <v>182.13833723076925</v>
      </c>
    </row>
    <row r="16577" spans="1:12" x14ac:dyDescent="0.35">
      <c r="A16577" s="1" t="s">
        <v>27705</v>
      </c>
      <c r="B16577" t="s">
        <v>27706</v>
      </c>
      <c r="C16577" t="s">
        <v>1467</v>
      </c>
      <c r="D16577" t="s">
        <v>1468</v>
      </c>
      <c r="E16577">
        <v>1</v>
      </c>
      <c r="F16577" s="2">
        <v>14.83</v>
      </c>
      <c r="G16577" s="3">
        <v>31</v>
      </c>
      <c r="H16577" s="3">
        <v>0.14830000000000002</v>
      </c>
      <c r="I16577" s="3">
        <v>0.69701000000000002</v>
      </c>
      <c r="J16577" s="3">
        <v>15.675310000000001</v>
      </c>
      <c r="K16577" s="4">
        <v>0.35000000000000003</v>
      </c>
      <c r="L16577" s="73">
        <v>28.456716615384618</v>
      </c>
    </row>
    <row r="16578" spans="1:12" x14ac:dyDescent="0.35">
      <c r="A16578" s="1" t="s">
        <v>27707</v>
      </c>
      <c r="B16578" t="s">
        <v>27708</v>
      </c>
      <c r="C16578" t="s">
        <v>21</v>
      </c>
      <c r="D16578" t="s">
        <v>22</v>
      </c>
      <c r="E16578">
        <v>1</v>
      </c>
      <c r="F16578" s="2">
        <v>53.5</v>
      </c>
      <c r="G16578" s="3">
        <v>111</v>
      </c>
      <c r="H16578" s="3">
        <v>0.53500000000000003</v>
      </c>
      <c r="I16578" s="3">
        <v>2.5145</v>
      </c>
      <c r="J16578" s="3">
        <v>56.549499999999995</v>
      </c>
      <c r="K16578" s="4">
        <v>0.35000000000000003</v>
      </c>
      <c r="L16578" s="73">
        <v>102.6590923076923</v>
      </c>
    </row>
    <row r="16579" spans="1:12" x14ac:dyDescent="0.35">
      <c r="A16579" s="1" t="s">
        <v>27709</v>
      </c>
      <c r="B16579" t="s">
        <v>27710</v>
      </c>
      <c r="C16579" t="s">
        <v>1467</v>
      </c>
      <c r="D16579" t="s">
        <v>1468</v>
      </c>
      <c r="E16579">
        <v>1</v>
      </c>
      <c r="F16579" s="2">
        <v>11.92</v>
      </c>
      <c r="G16579" s="3">
        <v>25</v>
      </c>
      <c r="H16579" s="3">
        <v>0.1192</v>
      </c>
      <c r="I16579" s="3">
        <v>0.56023999999999996</v>
      </c>
      <c r="J16579" s="3">
        <v>12.59944</v>
      </c>
      <c r="K16579" s="4">
        <v>0.35</v>
      </c>
      <c r="L16579" s="73">
        <v>22.872829538461538</v>
      </c>
    </row>
    <row r="16580" spans="1:12" x14ac:dyDescent="0.35">
      <c r="A16580" s="1" t="s">
        <v>27711</v>
      </c>
      <c r="B16580" t="s">
        <v>27712</v>
      </c>
      <c r="C16580" t="s">
        <v>1467</v>
      </c>
      <c r="D16580" t="s">
        <v>1468</v>
      </c>
      <c r="E16580">
        <v>1</v>
      </c>
      <c r="F16580" s="2">
        <v>39.04</v>
      </c>
      <c r="G16580" s="3">
        <v>81</v>
      </c>
      <c r="H16580" s="3">
        <v>0.39040000000000002</v>
      </c>
      <c r="I16580" s="3">
        <v>1.8348800000000001</v>
      </c>
      <c r="J16580" s="3">
        <v>41.265279999999997</v>
      </c>
      <c r="K16580" s="4">
        <v>0.35</v>
      </c>
      <c r="L16580" s="73">
        <v>74.912354461538456</v>
      </c>
    </row>
    <row r="16581" spans="1:12" x14ac:dyDescent="0.35">
      <c r="A16581" s="1" t="s">
        <v>27713</v>
      </c>
      <c r="B16581" t="s">
        <v>27714</v>
      </c>
      <c r="C16581" t="s">
        <v>21</v>
      </c>
      <c r="D16581" t="s">
        <v>22</v>
      </c>
      <c r="E16581">
        <v>1</v>
      </c>
      <c r="F16581" s="2">
        <v>7.38</v>
      </c>
      <c r="G16581" s="3">
        <v>18</v>
      </c>
      <c r="H16581" s="3">
        <v>7.3800000000000004E-2</v>
      </c>
      <c r="I16581" s="3">
        <v>0.34686</v>
      </c>
      <c r="J16581" s="3">
        <v>7.8006600000000006</v>
      </c>
      <c r="K16581" s="4">
        <v>0.35</v>
      </c>
      <c r="L16581" s="73">
        <v>14.161198153846154</v>
      </c>
    </row>
    <row r="16582" spans="1:12" x14ac:dyDescent="0.35">
      <c r="A16582" s="1" t="s">
        <v>27715</v>
      </c>
      <c r="B16582" t="s">
        <v>27716</v>
      </c>
      <c r="C16582" t="s">
        <v>1467</v>
      </c>
      <c r="D16582" t="s">
        <v>1468</v>
      </c>
      <c r="E16582">
        <v>1</v>
      </c>
      <c r="F16582" s="2">
        <v>12.7</v>
      </c>
      <c r="G16582" s="3">
        <v>27</v>
      </c>
      <c r="H16582" s="3">
        <v>0.127</v>
      </c>
      <c r="I16582" s="3">
        <v>0.59689999999999999</v>
      </c>
      <c r="J16582" s="3">
        <v>13.4239</v>
      </c>
      <c r="K16582" s="4">
        <v>0.34999999999999992</v>
      </c>
      <c r="L16582" s="73">
        <v>24.369541538461537</v>
      </c>
    </row>
    <row r="16583" spans="1:12" x14ac:dyDescent="0.35">
      <c r="A16583" s="1" t="s">
        <v>27717</v>
      </c>
      <c r="B16583" t="s">
        <v>27718</v>
      </c>
      <c r="C16583" t="s">
        <v>1467</v>
      </c>
      <c r="D16583" t="s">
        <v>1468</v>
      </c>
      <c r="E16583">
        <v>1</v>
      </c>
      <c r="F16583" s="2">
        <v>3.05</v>
      </c>
      <c r="G16583" s="3">
        <v>7</v>
      </c>
      <c r="H16583" s="3">
        <v>3.0499999999999999E-2</v>
      </c>
      <c r="I16583" s="3">
        <v>0.14335000000000001</v>
      </c>
      <c r="J16583" s="3">
        <v>3.2238499999999997</v>
      </c>
      <c r="K16583" s="4">
        <v>0.35</v>
      </c>
      <c r="L16583" s="73">
        <v>5.8525276923076914</v>
      </c>
    </row>
    <row r="16584" spans="1:12" x14ac:dyDescent="0.35">
      <c r="A16584" s="1" t="s">
        <v>27719</v>
      </c>
      <c r="B16584" t="s">
        <v>27720</v>
      </c>
      <c r="C16584" t="s">
        <v>21</v>
      </c>
      <c r="D16584" t="s">
        <v>22</v>
      </c>
      <c r="E16584">
        <v>1</v>
      </c>
      <c r="F16584" s="2">
        <v>7.13</v>
      </c>
      <c r="G16584" s="3">
        <v>17</v>
      </c>
      <c r="H16584" s="3">
        <v>7.1300000000000002E-2</v>
      </c>
      <c r="I16584" s="3">
        <v>0.33511000000000002</v>
      </c>
      <c r="J16584" s="3">
        <v>7.5364100000000001</v>
      </c>
      <c r="K16584" s="4">
        <v>0.35000000000000003</v>
      </c>
      <c r="L16584" s="73">
        <v>13.681482769230769</v>
      </c>
    </row>
    <row r="16585" spans="1:12" x14ac:dyDescent="0.35">
      <c r="A16585" s="1" t="s">
        <v>27721</v>
      </c>
      <c r="B16585" t="s">
        <v>27722</v>
      </c>
      <c r="C16585" t="s">
        <v>1467</v>
      </c>
      <c r="D16585" t="s">
        <v>1468</v>
      </c>
      <c r="E16585">
        <v>1</v>
      </c>
      <c r="F16585" s="2">
        <v>23.18</v>
      </c>
      <c r="G16585" s="3">
        <v>48</v>
      </c>
      <c r="H16585" s="3">
        <v>0.23180000000000001</v>
      </c>
      <c r="I16585" s="3">
        <v>1.0894600000000001</v>
      </c>
      <c r="J16585" s="3">
        <v>24.501259999999998</v>
      </c>
      <c r="K16585" s="4">
        <v>0.35</v>
      </c>
      <c r="L16585" s="73">
        <v>44.479210461538457</v>
      </c>
    </row>
    <row r="16586" spans="1:12" x14ac:dyDescent="0.35">
      <c r="A16586" s="1" t="s">
        <v>27723</v>
      </c>
      <c r="B16586" t="s">
        <v>27724</v>
      </c>
      <c r="C16586" t="s">
        <v>1467</v>
      </c>
      <c r="D16586" t="s">
        <v>1468</v>
      </c>
      <c r="E16586">
        <v>1</v>
      </c>
      <c r="F16586" s="2">
        <v>8.33</v>
      </c>
      <c r="G16586" s="3">
        <v>18</v>
      </c>
      <c r="H16586" s="3">
        <v>8.3299999999999999E-2</v>
      </c>
      <c r="I16586" s="3">
        <v>0.39151000000000002</v>
      </c>
      <c r="J16586" s="3">
        <v>8.8048099999999998</v>
      </c>
      <c r="K16586" s="4">
        <v>0.34999999999999992</v>
      </c>
      <c r="L16586" s="73">
        <v>15.984116615384615</v>
      </c>
    </row>
    <row r="16587" spans="1:12" x14ac:dyDescent="0.35">
      <c r="A16587" s="1" t="s">
        <v>27725</v>
      </c>
      <c r="B16587" t="s">
        <v>27726</v>
      </c>
      <c r="C16587" t="s">
        <v>1467</v>
      </c>
      <c r="D16587" t="s">
        <v>1468</v>
      </c>
      <c r="E16587">
        <v>1</v>
      </c>
      <c r="F16587" s="2">
        <v>141.35</v>
      </c>
      <c r="G16587" s="3">
        <v>292</v>
      </c>
      <c r="H16587" s="3">
        <v>1.4135</v>
      </c>
      <c r="I16587" s="3">
        <v>6.6434499999999996</v>
      </c>
      <c r="J16587" s="3">
        <v>149.40694999999999</v>
      </c>
      <c r="K16587" s="4">
        <v>0.35</v>
      </c>
      <c r="L16587" s="73">
        <v>271.23107846153846</v>
      </c>
    </row>
    <row r="16588" spans="1:12" x14ac:dyDescent="0.35">
      <c r="A16588" s="1" t="s">
        <v>27727</v>
      </c>
      <c r="B16588" t="s">
        <v>27728</v>
      </c>
      <c r="C16588" t="s">
        <v>1467</v>
      </c>
      <c r="D16588" t="s">
        <v>1468</v>
      </c>
      <c r="E16588">
        <v>1</v>
      </c>
      <c r="F16588" s="2">
        <v>142.69999999999999</v>
      </c>
      <c r="G16588" s="3">
        <v>295</v>
      </c>
      <c r="H16588" s="3">
        <v>1.4269999999999998</v>
      </c>
      <c r="I16588" s="3">
        <v>6.7068999999999992</v>
      </c>
      <c r="J16588" s="3">
        <v>150.83389999999997</v>
      </c>
      <c r="K16588" s="4">
        <v>0.35</v>
      </c>
      <c r="L16588" s="73">
        <v>273.82154153846147</v>
      </c>
    </row>
    <row r="16589" spans="1:12" x14ac:dyDescent="0.35">
      <c r="A16589" s="1" t="s">
        <v>27729</v>
      </c>
      <c r="B16589" t="s">
        <v>27730</v>
      </c>
      <c r="C16589" t="s">
        <v>1467</v>
      </c>
      <c r="D16589" t="s">
        <v>1468</v>
      </c>
      <c r="E16589">
        <v>1</v>
      </c>
      <c r="F16589" s="2">
        <v>5.91</v>
      </c>
      <c r="G16589" s="3">
        <v>13</v>
      </c>
      <c r="H16589" s="3">
        <v>5.91E-2</v>
      </c>
      <c r="I16589" s="3">
        <v>0.27777000000000002</v>
      </c>
      <c r="J16589" s="3">
        <v>6.2468700000000004</v>
      </c>
      <c r="K16589" s="4">
        <v>0.35</v>
      </c>
      <c r="L16589" s="73">
        <v>11.340471692307693</v>
      </c>
    </row>
    <row r="16590" spans="1:12" x14ac:dyDescent="0.35">
      <c r="A16590" s="1" t="s">
        <v>27731</v>
      </c>
      <c r="B16590" t="s">
        <v>27732</v>
      </c>
      <c r="C16590" t="s">
        <v>1467</v>
      </c>
      <c r="D16590" t="s">
        <v>1468</v>
      </c>
      <c r="E16590">
        <v>1</v>
      </c>
      <c r="F16590" s="2">
        <v>1181.57</v>
      </c>
      <c r="G16590" s="3">
        <v>2437</v>
      </c>
      <c r="H16590" s="3">
        <v>11.8157</v>
      </c>
      <c r="I16590" s="3">
        <v>55.533789999999996</v>
      </c>
      <c r="J16590" s="3">
        <v>1248.91949</v>
      </c>
      <c r="K16590" s="4">
        <v>0.34999999999999992</v>
      </c>
      <c r="L16590" s="73">
        <v>2267.2692279999997</v>
      </c>
    </row>
    <row r="16591" spans="1:12" x14ac:dyDescent="0.35">
      <c r="A16591" s="1" t="s">
        <v>27733</v>
      </c>
      <c r="B16591" t="s">
        <v>11605</v>
      </c>
      <c r="C16591" t="s">
        <v>21</v>
      </c>
      <c r="D16591" t="s">
        <v>22</v>
      </c>
      <c r="E16591">
        <v>1</v>
      </c>
      <c r="F16591" s="2">
        <v>2.58</v>
      </c>
      <c r="G16591" s="3">
        <v>7</v>
      </c>
      <c r="H16591" s="3">
        <v>2.58E-2</v>
      </c>
      <c r="I16591" s="3">
        <v>0.12126000000000001</v>
      </c>
      <c r="J16591" s="3">
        <v>2.7270599999999998</v>
      </c>
      <c r="K16591" s="4">
        <v>0.35</v>
      </c>
      <c r="L16591" s="73">
        <v>4.9506627692307692</v>
      </c>
    </row>
    <row r="16592" spans="1:12" x14ac:dyDescent="0.35">
      <c r="A16592" s="1" t="s">
        <v>27734</v>
      </c>
      <c r="B16592" t="s">
        <v>27735</v>
      </c>
      <c r="C16592" t="s">
        <v>1467</v>
      </c>
      <c r="D16592" t="s">
        <v>1468</v>
      </c>
      <c r="E16592">
        <v>1</v>
      </c>
      <c r="F16592" s="2">
        <v>13.32</v>
      </c>
      <c r="G16592" s="3">
        <v>28</v>
      </c>
      <c r="H16592" s="3">
        <v>0.13320000000000001</v>
      </c>
      <c r="I16592" s="3">
        <v>0.62604000000000004</v>
      </c>
      <c r="J16592" s="3">
        <v>14.07924</v>
      </c>
      <c r="K16592" s="4">
        <v>0.35</v>
      </c>
      <c r="L16592" s="73">
        <v>25.559235692307691</v>
      </c>
    </row>
    <row r="16593" spans="1:12" x14ac:dyDescent="0.35">
      <c r="A16593" s="1" t="s">
        <v>27736</v>
      </c>
      <c r="B16593" t="s">
        <v>15728</v>
      </c>
      <c r="C16593" t="s">
        <v>1467</v>
      </c>
      <c r="D16593" t="s">
        <v>1468</v>
      </c>
      <c r="E16593">
        <v>1</v>
      </c>
      <c r="F16593" s="2">
        <v>7.41</v>
      </c>
      <c r="G16593" s="3">
        <v>16</v>
      </c>
      <c r="H16593" s="3">
        <v>7.4099999999999999E-2</v>
      </c>
      <c r="I16593" s="3">
        <v>0.34827000000000002</v>
      </c>
      <c r="J16593" s="3">
        <v>7.8323700000000001</v>
      </c>
      <c r="K16593" s="4">
        <v>0.35</v>
      </c>
      <c r="L16593" s="73">
        <v>14.218764</v>
      </c>
    </row>
    <row r="16594" spans="1:12" x14ac:dyDescent="0.35">
      <c r="A16594" s="1" t="s">
        <v>27737</v>
      </c>
      <c r="B16594" t="s">
        <v>27738</v>
      </c>
      <c r="C16594" t="s">
        <v>1467</v>
      </c>
      <c r="D16594" t="s">
        <v>1468</v>
      </c>
      <c r="E16594">
        <v>1</v>
      </c>
      <c r="F16594" s="2">
        <v>344.03</v>
      </c>
      <c r="G16594" s="3">
        <v>710</v>
      </c>
      <c r="H16594" s="3">
        <v>3.4402999999999997</v>
      </c>
      <c r="I16594" s="3">
        <v>16.169409999999999</v>
      </c>
      <c r="J16594" s="3">
        <v>363.63970999999992</v>
      </c>
      <c r="K16594" s="4">
        <v>0.35</v>
      </c>
      <c r="L16594" s="73">
        <v>660.14593507692291</v>
      </c>
    </row>
    <row r="16595" spans="1:12" x14ac:dyDescent="0.35">
      <c r="A16595" s="1" t="s">
        <v>27739</v>
      </c>
      <c r="B16595" t="s">
        <v>27683</v>
      </c>
      <c r="C16595" t="s">
        <v>1467</v>
      </c>
      <c r="D16595" t="s">
        <v>1468</v>
      </c>
      <c r="E16595">
        <v>1</v>
      </c>
      <c r="F16595" s="2">
        <v>2.65</v>
      </c>
      <c r="G16595" s="3">
        <v>6</v>
      </c>
      <c r="H16595" s="3">
        <v>2.6499999999999999E-2</v>
      </c>
      <c r="I16595" s="3">
        <v>0.12454999999999999</v>
      </c>
      <c r="J16595" s="3">
        <v>2.80105</v>
      </c>
      <c r="K16595" s="4">
        <v>0.35000000000000003</v>
      </c>
      <c r="L16595" s="73">
        <v>5.084983076923077</v>
      </c>
    </row>
    <row r="16596" spans="1:12" x14ac:dyDescent="0.35">
      <c r="A16596" s="1" t="s">
        <v>27740</v>
      </c>
      <c r="B16596" t="s">
        <v>27741</v>
      </c>
      <c r="C16596" t="s">
        <v>1467</v>
      </c>
      <c r="D16596" t="s">
        <v>1468</v>
      </c>
      <c r="E16596">
        <v>1</v>
      </c>
      <c r="F16596" s="2">
        <v>0.8</v>
      </c>
      <c r="G16596" s="3">
        <v>2</v>
      </c>
      <c r="H16596" s="3">
        <v>8.0000000000000002E-3</v>
      </c>
      <c r="I16596" s="3">
        <v>3.7600000000000001E-2</v>
      </c>
      <c r="J16596" s="3">
        <v>0.84560000000000002</v>
      </c>
      <c r="K16596" s="4">
        <v>0.34999999999999992</v>
      </c>
      <c r="L16596" s="73">
        <v>1.5350892307692308</v>
      </c>
    </row>
    <row r="16597" spans="1:12" x14ac:dyDescent="0.35">
      <c r="A16597" s="1" t="s">
        <v>27742</v>
      </c>
      <c r="B16597" t="s">
        <v>27743</v>
      </c>
      <c r="C16597" t="s">
        <v>1467</v>
      </c>
      <c r="D16597" t="s">
        <v>1468</v>
      </c>
      <c r="E16597">
        <v>1</v>
      </c>
      <c r="F16597" s="2">
        <v>7.38</v>
      </c>
      <c r="G16597" s="3">
        <v>16</v>
      </c>
      <c r="H16597" s="3">
        <v>7.3800000000000004E-2</v>
      </c>
      <c r="I16597" s="3">
        <v>0.34686</v>
      </c>
      <c r="J16597" s="3">
        <v>7.8006600000000006</v>
      </c>
      <c r="K16597" s="4">
        <v>0.35</v>
      </c>
      <c r="L16597" s="73">
        <v>14.161198153846154</v>
      </c>
    </row>
    <row r="16598" spans="1:12" x14ac:dyDescent="0.35">
      <c r="A16598" s="1" t="s">
        <v>27744</v>
      </c>
      <c r="B16598" t="s">
        <v>16009</v>
      </c>
      <c r="C16598" t="s">
        <v>1467</v>
      </c>
      <c r="D16598" t="s">
        <v>1468</v>
      </c>
      <c r="E16598">
        <v>1</v>
      </c>
      <c r="F16598" s="2">
        <v>19.3</v>
      </c>
      <c r="G16598" s="3">
        <v>40</v>
      </c>
      <c r="H16598" s="3">
        <v>0.193</v>
      </c>
      <c r="I16598" s="3">
        <v>0.90710000000000002</v>
      </c>
      <c r="J16598" s="3">
        <v>20.400100000000002</v>
      </c>
      <c r="K16598" s="4">
        <v>0.35</v>
      </c>
      <c r="L16598" s="73">
        <v>37.034027692307696</v>
      </c>
    </row>
    <row r="16599" spans="1:12" x14ac:dyDescent="0.35">
      <c r="A16599" s="1" t="s">
        <v>27745</v>
      </c>
      <c r="B16599" t="s">
        <v>27746</v>
      </c>
      <c r="C16599" t="s">
        <v>1467</v>
      </c>
      <c r="D16599" t="s">
        <v>1468</v>
      </c>
      <c r="E16599">
        <v>1</v>
      </c>
      <c r="F16599" s="2">
        <v>11.51</v>
      </c>
      <c r="G16599" s="3">
        <v>24</v>
      </c>
      <c r="H16599" s="3">
        <v>0.11509999999999999</v>
      </c>
      <c r="I16599" s="3">
        <v>0.54096999999999995</v>
      </c>
      <c r="J16599" s="3">
        <v>12.166069999999999</v>
      </c>
      <c r="K16599" s="4">
        <v>0.35</v>
      </c>
      <c r="L16599" s="73">
        <v>22.086096307692305</v>
      </c>
    </row>
    <row r="16600" spans="1:12" x14ac:dyDescent="0.35">
      <c r="A16600" s="1" t="s">
        <v>27747</v>
      </c>
      <c r="B16600" t="s">
        <v>27748</v>
      </c>
      <c r="C16600" t="s">
        <v>1467</v>
      </c>
      <c r="D16600" t="s">
        <v>1468</v>
      </c>
      <c r="E16600">
        <v>1</v>
      </c>
      <c r="F16600" s="2">
        <v>36.19</v>
      </c>
      <c r="G16600" s="3">
        <v>75</v>
      </c>
      <c r="H16600" s="3">
        <v>0.3619</v>
      </c>
      <c r="I16600" s="3">
        <v>1.7009299999999998</v>
      </c>
      <c r="J16600" s="3">
        <v>38.252829999999996</v>
      </c>
      <c r="K16600" s="4">
        <v>0.35000000000000003</v>
      </c>
      <c r="L16600" s="73">
        <v>69.443599076923064</v>
      </c>
    </row>
    <row r="16601" spans="1:12" x14ac:dyDescent="0.35">
      <c r="A16601" s="1" t="s">
        <v>27749</v>
      </c>
      <c r="B16601" t="s">
        <v>27750</v>
      </c>
      <c r="C16601" t="s">
        <v>1467</v>
      </c>
      <c r="D16601" t="s">
        <v>1468</v>
      </c>
      <c r="E16601">
        <v>1</v>
      </c>
      <c r="F16601" s="2">
        <v>22.75</v>
      </c>
      <c r="G16601" s="3">
        <v>47</v>
      </c>
      <c r="H16601" s="3">
        <v>0.22750000000000001</v>
      </c>
      <c r="I16601" s="3">
        <v>1.06925</v>
      </c>
      <c r="J16601" s="3">
        <v>24.046749999999999</v>
      </c>
      <c r="K16601" s="4">
        <v>0.35</v>
      </c>
      <c r="L16601" s="73">
        <v>43.6541</v>
      </c>
    </row>
    <row r="16602" spans="1:12" x14ac:dyDescent="0.35">
      <c r="A16602" s="1" t="s">
        <v>27751</v>
      </c>
      <c r="B16602" t="s">
        <v>27752</v>
      </c>
      <c r="C16602" t="s">
        <v>1467</v>
      </c>
      <c r="D16602" t="s">
        <v>1468</v>
      </c>
      <c r="E16602">
        <v>1</v>
      </c>
      <c r="F16602" s="2">
        <v>28.35</v>
      </c>
      <c r="G16602" s="3">
        <v>59</v>
      </c>
      <c r="H16602" s="3">
        <v>0.28350000000000003</v>
      </c>
      <c r="I16602" s="3">
        <v>1.3324500000000001</v>
      </c>
      <c r="J16602" s="3">
        <v>29.965950000000003</v>
      </c>
      <c r="K16602" s="4">
        <v>0.35</v>
      </c>
      <c r="L16602" s="73">
        <v>54.399724615384621</v>
      </c>
    </row>
    <row r="16603" spans="1:12" x14ac:dyDescent="0.35">
      <c r="A16603" s="1" t="s">
        <v>27753</v>
      </c>
      <c r="B16603" t="s">
        <v>27754</v>
      </c>
      <c r="C16603" t="s">
        <v>1467</v>
      </c>
      <c r="D16603" t="s">
        <v>1468</v>
      </c>
      <c r="E16603">
        <v>1</v>
      </c>
      <c r="F16603" s="2">
        <v>14.4</v>
      </c>
      <c r="G16603" s="3">
        <v>30</v>
      </c>
      <c r="H16603" s="3">
        <v>0.14400000000000002</v>
      </c>
      <c r="I16603" s="3">
        <v>0.67680000000000007</v>
      </c>
      <c r="J16603" s="3">
        <v>15.220800000000001</v>
      </c>
      <c r="K16603" s="4">
        <v>0.34999999999999992</v>
      </c>
      <c r="L16603" s="73">
        <v>27.631606153846153</v>
      </c>
    </row>
    <row r="16604" spans="1:12" x14ac:dyDescent="0.35">
      <c r="A16604" s="1" t="s">
        <v>27755</v>
      </c>
      <c r="B16604" t="s">
        <v>27756</v>
      </c>
      <c r="C16604" t="s">
        <v>21</v>
      </c>
      <c r="D16604" t="s">
        <v>22</v>
      </c>
      <c r="E16604">
        <v>1</v>
      </c>
      <c r="F16604" s="2">
        <v>121.5</v>
      </c>
      <c r="G16604" s="3">
        <v>245.88</v>
      </c>
      <c r="H16604" s="3">
        <v>1.2150000000000001</v>
      </c>
      <c r="I16604" s="3">
        <v>5.7104999999999997</v>
      </c>
      <c r="J16604" s="3">
        <v>128.4255</v>
      </c>
      <c r="K16604" s="4">
        <v>0.35</v>
      </c>
      <c r="L16604" s="73">
        <v>233.14167692307691</v>
      </c>
    </row>
    <row r="16605" spans="1:12" x14ac:dyDescent="0.35">
      <c r="A16605" s="1" t="s">
        <v>27757</v>
      </c>
      <c r="B16605" t="s">
        <v>27758</v>
      </c>
      <c r="C16605" t="s">
        <v>21</v>
      </c>
      <c r="D16605" t="s">
        <v>22</v>
      </c>
      <c r="E16605">
        <v>1</v>
      </c>
      <c r="F16605" s="2">
        <v>178.5</v>
      </c>
      <c r="G16605" s="3">
        <v>419</v>
      </c>
      <c r="H16605" s="3">
        <v>1.7850000000000001</v>
      </c>
      <c r="I16605" s="3">
        <v>8.3895</v>
      </c>
      <c r="J16605" s="3">
        <v>188.67449999999999</v>
      </c>
      <c r="K16605" s="4">
        <v>0.35</v>
      </c>
      <c r="L16605" s="73">
        <v>342.51678461538461</v>
      </c>
    </row>
    <row r="16606" spans="1:12" x14ac:dyDescent="0.35">
      <c r="A16606" s="1" t="s">
        <v>27759</v>
      </c>
      <c r="B16606" t="s">
        <v>27760</v>
      </c>
      <c r="C16606" t="s">
        <v>21</v>
      </c>
      <c r="D16606" t="s">
        <v>22</v>
      </c>
      <c r="E16606">
        <v>1</v>
      </c>
      <c r="F16606" s="2">
        <v>19.350000000000001</v>
      </c>
      <c r="G16606" s="3">
        <v>46</v>
      </c>
      <c r="H16606" s="3">
        <v>0.19350000000000001</v>
      </c>
      <c r="I16606" s="3">
        <v>0.90945000000000009</v>
      </c>
      <c r="J16606" s="3">
        <v>20.452950000000001</v>
      </c>
      <c r="K16606" s="4">
        <v>0.34999999999999992</v>
      </c>
      <c r="L16606" s="73">
        <v>37.129970769230766</v>
      </c>
    </row>
    <row r="16607" spans="1:12" x14ac:dyDescent="0.35">
      <c r="A16607" s="1" t="s">
        <v>27761</v>
      </c>
      <c r="B16607" t="s">
        <v>27762</v>
      </c>
      <c r="C16607" t="s">
        <v>1467</v>
      </c>
      <c r="D16607" t="s">
        <v>1468</v>
      </c>
      <c r="E16607">
        <v>1</v>
      </c>
      <c r="F16607" s="2">
        <v>69.27</v>
      </c>
      <c r="G16607" s="3">
        <v>143</v>
      </c>
      <c r="H16607" s="3">
        <v>0.69269999999999998</v>
      </c>
      <c r="I16607" s="3">
        <v>3.25569</v>
      </c>
      <c r="J16607" s="3">
        <v>73.218389999999999</v>
      </c>
      <c r="K16607" s="4">
        <v>0.35000000000000003</v>
      </c>
      <c r="L16607" s="73">
        <v>132.91953876923077</v>
      </c>
    </row>
    <row r="16608" spans="1:12" x14ac:dyDescent="0.35">
      <c r="A16608" s="1" t="s">
        <v>27763</v>
      </c>
      <c r="B16608" t="s">
        <v>27764</v>
      </c>
      <c r="C16608" t="s">
        <v>21</v>
      </c>
      <c r="D16608" t="s">
        <v>22</v>
      </c>
      <c r="E16608">
        <v>1</v>
      </c>
      <c r="F16608" s="2">
        <v>91</v>
      </c>
      <c r="G16608" s="3">
        <v>188</v>
      </c>
      <c r="H16608" s="3">
        <v>0.91</v>
      </c>
      <c r="I16608" s="3">
        <v>4.2770000000000001</v>
      </c>
      <c r="J16608" s="3">
        <v>96.186999999999998</v>
      </c>
      <c r="K16608" s="4">
        <v>0.35</v>
      </c>
      <c r="L16608" s="73">
        <v>174.6164</v>
      </c>
    </row>
    <row r="16609" spans="1:12" x14ac:dyDescent="0.35">
      <c r="A16609" s="1" t="s">
        <v>27765</v>
      </c>
      <c r="B16609" t="s">
        <v>16009</v>
      </c>
      <c r="C16609" t="s">
        <v>1467</v>
      </c>
      <c r="D16609" t="s">
        <v>1468</v>
      </c>
      <c r="E16609">
        <v>1</v>
      </c>
      <c r="F16609" s="2">
        <v>17.7</v>
      </c>
      <c r="G16609" s="3">
        <v>37</v>
      </c>
      <c r="H16609" s="3">
        <v>0.17699999999999999</v>
      </c>
      <c r="I16609" s="3">
        <v>0.83189999999999997</v>
      </c>
      <c r="J16609" s="3">
        <v>18.7089</v>
      </c>
      <c r="K16609" s="4">
        <v>0.35</v>
      </c>
      <c r="L16609" s="73">
        <v>33.963849230769227</v>
      </c>
    </row>
    <row r="16610" spans="1:12" x14ac:dyDescent="0.35">
      <c r="A16610" s="1" t="s">
        <v>27766</v>
      </c>
      <c r="B16610" t="s">
        <v>27767</v>
      </c>
      <c r="C16610" t="s">
        <v>1467</v>
      </c>
      <c r="D16610" t="s">
        <v>1468</v>
      </c>
      <c r="E16610">
        <v>1</v>
      </c>
      <c r="F16610" s="2">
        <v>19.170000000000002</v>
      </c>
      <c r="G16610" s="3">
        <v>40</v>
      </c>
      <c r="H16610" s="3">
        <v>0.19170000000000001</v>
      </c>
      <c r="I16610" s="3">
        <v>0.90099000000000007</v>
      </c>
      <c r="J16610" s="3">
        <v>20.262690000000003</v>
      </c>
      <c r="K16610" s="4">
        <v>0.34999999999999992</v>
      </c>
      <c r="L16610" s="73">
        <v>36.784575692307698</v>
      </c>
    </row>
    <row r="16611" spans="1:12" x14ac:dyDescent="0.35">
      <c r="A16611" s="1" t="s">
        <v>27768</v>
      </c>
      <c r="B16611" t="s">
        <v>27769</v>
      </c>
      <c r="C16611" t="s">
        <v>1467</v>
      </c>
      <c r="D16611" t="s">
        <v>1468</v>
      </c>
      <c r="E16611">
        <v>1</v>
      </c>
      <c r="F16611" s="2">
        <v>5.0599999999999996</v>
      </c>
      <c r="G16611" s="3">
        <v>11</v>
      </c>
      <c r="H16611" s="3">
        <v>5.0599999999999999E-2</v>
      </c>
      <c r="I16611" s="3">
        <v>0.23781999999999998</v>
      </c>
      <c r="J16611" s="3">
        <v>5.34842</v>
      </c>
      <c r="K16611" s="4">
        <v>0.35000000000000003</v>
      </c>
      <c r="L16611" s="73">
        <v>9.7094393846153846</v>
      </c>
    </row>
    <row r="16612" spans="1:12" x14ac:dyDescent="0.35">
      <c r="A16612" s="1" t="s">
        <v>27770</v>
      </c>
      <c r="B16612" t="s">
        <v>27771</v>
      </c>
      <c r="C16612" t="s">
        <v>1467</v>
      </c>
      <c r="D16612" t="s">
        <v>1468</v>
      </c>
      <c r="E16612">
        <v>1</v>
      </c>
      <c r="F16612" s="2">
        <v>18.12</v>
      </c>
      <c r="G16612" s="3">
        <v>38</v>
      </c>
      <c r="H16612" s="3">
        <v>0.1812</v>
      </c>
      <c r="I16612" s="3">
        <v>0.85164000000000006</v>
      </c>
      <c r="J16612" s="3">
        <v>19.152840000000001</v>
      </c>
      <c r="K16612" s="4">
        <v>0.34999999999999992</v>
      </c>
      <c r="L16612" s="73">
        <v>34.769771076923078</v>
      </c>
    </row>
    <row r="16613" spans="1:12" x14ac:dyDescent="0.35">
      <c r="A16613" s="1" t="s">
        <v>27772</v>
      </c>
      <c r="B16613" t="s">
        <v>27726</v>
      </c>
      <c r="C16613" t="s">
        <v>1467</v>
      </c>
      <c r="D16613" t="s">
        <v>1468</v>
      </c>
      <c r="E16613">
        <v>1</v>
      </c>
      <c r="F16613" s="2">
        <v>135.02000000000001</v>
      </c>
      <c r="G16613" s="3">
        <v>279</v>
      </c>
      <c r="H16613" s="3">
        <v>1.3502000000000001</v>
      </c>
      <c r="I16613" s="3">
        <v>6.3459400000000006</v>
      </c>
      <c r="J16613" s="3">
        <v>142.71614000000002</v>
      </c>
      <c r="K16613" s="4">
        <v>0.35</v>
      </c>
      <c r="L16613" s="73">
        <v>259.08468492307696</v>
      </c>
    </row>
    <row r="16614" spans="1:12" x14ac:dyDescent="0.35">
      <c r="A16614" s="1" t="s">
        <v>27773</v>
      </c>
      <c r="B16614" t="s">
        <v>27774</v>
      </c>
      <c r="C16614" t="s">
        <v>1467</v>
      </c>
      <c r="D16614" t="s">
        <v>1468</v>
      </c>
      <c r="E16614">
        <v>1</v>
      </c>
      <c r="F16614" s="2">
        <v>7.33</v>
      </c>
      <c r="G16614" s="3">
        <v>16</v>
      </c>
      <c r="H16614" s="3">
        <v>7.3300000000000004E-2</v>
      </c>
      <c r="I16614" s="3">
        <v>0.34450999999999998</v>
      </c>
      <c r="J16614" s="3">
        <v>7.7478099999999994</v>
      </c>
      <c r="K16614" s="4">
        <v>0.35</v>
      </c>
      <c r="L16614" s="73">
        <v>14.065255076923076</v>
      </c>
    </row>
    <row r="16615" spans="1:12" x14ac:dyDescent="0.35">
      <c r="A16615" s="1" t="s">
        <v>27775</v>
      </c>
      <c r="B16615" t="s">
        <v>27776</v>
      </c>
      <c r="C16615" t="s">
        <v>1467</v>
      </c>
      <c r="D16615" t="s">
        <v>1468</v>
      </c>
      <c r="E16615">
        <v>1</v>
      </c>
      <c r="F16615" s="2">
        <v>40.590000000000003</v>
      </c>
      <c r="G16615" s="3">
        <v>84</v>
      </c>
      <c r="H16615" s="3">
        <v>0.40590000000000004</v>
      </c>
      <c r="I16615" s="3">
        <v>1.9077300000000001</v>
      </c>
      <c r="J16615" s="3">
        <v>42.903630000000007</v>
      </c>
      <c r="K16615" s="4">
        <v>0.34999999999999992</v>
      </c>
      <c r="L16615" s="73">
        <v>77.886589846153854</v>
      </c>
    </row>
    <row r="16616" spans="1:12" x14ac:dyDescent="0.35">
      <c r="A16616" s="1" t="s">
        <v>27777</v>
      </c>
      <c r="B16616" t="s">
        <v>27778</v>
      </c>
      <c r="C16616" t="s">
        <v>1467</v>
      </c>
      <c r="D16616" t="s">
        <v>1468</v>
      </c>
      <c r="E16616">
        <v>1</v>
      </c>
      <c r="F16616" s="2">
        <v>257.76</v>
      </c>
      <c r="G16616" s="3">
        <v>532</v>
      </c>
      <c r="H16616" s="3">
        <v>2.5775999999999999</v>
      </c>
      <c r="I16616" s="3">
        <v>12.11472</v>
      </c>
      <c r="J16616" s="3">
        <v>272.45231999999999</v>
      </c>
      <c r="K16616" s="4">
        <v>0.35000000000000003</v>
      </c>
      <c r="L16616" s="73">
        <v>494.60575015384615</v>
      </c>
    </row>
    <row r="16617" spans="1:12" x14ac:dyDescent="0.35">
      <c r="A16617" s="1" t="s">
        <v>27779</v>
      </c>
      <c r="B16617" t="s">
        <v>27780</v>
      </c>
      <c r="C16617" t="s">
        <v>21</v>
      </c>
      <c r="D16617" t="s">
        <v>22</v>
      </c>
      <c r="E16617">
        <v>1</v>
      </c>
      <c r="F16617" s="2">
        <v>69</v>
      </c>
      <c r="G16617" s="3">
        <v>143</v>
      </c>
      <c r="H16617" s="3">
        <v>0.69000000000000006</v>
      </c>
      <c r="I16617" s="3">
        <v>3.2429999999999999</v>
      </c>
      <c r="J16617" s="3">
        <v>72.932999999999993</v>
      </c>
      <c r="K16617" s="4">
        <v>0.35</v>
      </c>
      <c r="L16617" s="73">
        <v>132.40144615384614</v>
      </c>
    </row>
    <row r="16618" spans="1:12" x14ac:dyDescent="0.35">
      <c r="A16618" s="1" t="s">
        <v>27781</v>
      </c>
      <c r="B16618" t="s">
        <v>27782</v>
      </c>
      <c r="C16618" t="s">
        <v>1467</v>
      </c>
      <c r="D16618" t="s">
        <v>1468</v>
      </c>
      <c r="E16618">
        <v>1</v>
      </c>
      <c r="F16618" s="2">
        <v>56.73</v>
      </c>
      <c r="G16618" s="3">
        <v>117</v>
      </c>
      <c r="H16618" s="3">
        <v>0.56730000000000003</v>
      </c>
      <c r="I16618" s="3">
        <v>2.6663099999999997</v>
      </c>
      <c r="J16618" s="3">
        <v>59.963610000000003</v>
      </c>
      <c r="K16618" s="4">
        <v>0.35</v>
      </c>
      <c r="L16618" s="73">
        <v>108.85701507692308</v>
      </c>
    </row>
    <row r="16619" spans="1:12" x14ac:dyDescent="0.35">
      <c r="A16619" s="1" t="s">
        <v>27783</v>
      </c>
      <c r="B16619" t="s">
        <v>27784</v>
      </c>
      <c r="C16619" t="s">
        <v>1467</v>
      </c>
      <c r="D16619" t="s">
        <v>1468</v>
      </c>
      <c r="E16619">
        <v>1</v>
      </c>
      <c r="F16619" s="2">
        <v>173.29</v>
      </c>
      <c r="G16619" s="3">
        <v>358</v>
      </c>
      <c r="H16619" s="3">
        <v>1.7328999999999999</v>
      </c>
      <c r="I16619" s="3">
        <v>8.1446299999999994</v>
      </c>
      <c r="J16619" s="3">
        <v>183.16753</v>
      </c>
      <c r="K16619" s="4">
        <v>0.35</v>
      </c>
      <c r="L16619" s="73">
        <v>332.51951600000001</v>
      </c>
    </row>
    <row r="16620" spans="1:12" x14ac:dyDescent="0.35">
      <c r="A16620" s="1" t="s">
        <v>27785</v>
      </c>
      <c r="B16620" t="s">
        <v>27786</v>
      </c>
      <c r="C16620" t="s">
        <v>21</v>
      </c>
      <c r="D16620" t="s">
        <v>22</v>
      </c>
      <c r="E16620">
        <v>1</v>
      </c>
      <c r="F16620" s="2">
        <v>76.5</v>
      </c>
      <c r="G16620" s="3">
        <v>180</v>
      </c>
      <c r="H16620" s="3">
        <v>0.76500000000000001</v>
      </c>
      <c r="I16620" s="3">
        <v>3.5954999999999999</v>
      </c>
      <c r="J16620" s="3">
        <v>80.860500000000002</v>
      </c>
      <c r="K16620" s="4">
        <v>0.35</v>
      </c>
      <c r="L16620" s="73">
        <v>146.79290769230769</v>
      </c>
    </row>
    <row r="16621" spans="1:12" x14ac:dyDescent="0.35">
      <c r="A16621" s="1" t="s">
        <v>27787</v>
      </c>
      <c r="B16621" t="s">
        <v>27788</v>
      </c>
      <c r="C16621" t="s">
        <v>1467</v>
      </c>
      <c r="D16621" t="s">
        <v>1468</v>
      </c>
      <c r="E16621">
        <v>1</v>
      </c>
      <c r="F16621" s="2">
        <v>18.02</v>
      </c>
      <c r="G16621" s="3">
        <v>38</v>
      </c>
      <c r="H16621" s="3">
        <v>0.1802</v>
      </c>
      <c r="I16621" s="3">
        <v>0.84694000000000003</v>
      </c>
      <c r="J16621" s="3">
        <v>19.047139999999999</v>
      </c>
      <c r="K16621" s="4">
        <v>0.35000000000000003</v>
      </c>
      <c r="L16621" s="73">
        <v>34.577884923076923</v>
      </c>
    </row>
    <row r="16622" spans="1:12" x14ac:dyDescent="0.35">
      <c r="A16622" s="1" t="s">
        <v>27789</v>
      </c>
      <c r="B16622" t="s">
        <v>27790</v>
      </c>
      <c r="C16622" t="s">
        <v>1467</v>
      </c>
      <c r="D16622" t="s">
        <v>1468</v>
      </c>
      <c r="E16622">
        <v>1</v>
      </c>
      <c r="F16622" s="2">
        <v>80.62</v>
      </c>
      <c r="G16622" s="3">
        <v>167</v>
      </c>
      <c r="H16622" s="3">
        <v>0.80620000000000003</v>
      </c>
      <c r="I16622" s="3">
        <v>3.7891400000000002</v>
      </c>
      <c r="J16622" s="3">
        <v>85.215340000000012</v>
      </c>
      <c r="K16622" s="4">
        <v>0.34999999999999992</v>
      </c>
      <c r="L16622" s="73">
        <v>154.69861723076923</v>
      </c>
    </row>
    <row r="16623" spans="1:12" x14ac:dyDescent="0.35">
      <c r="A16623" s="1" t="s">
        <v>27791</v>
      </c>
      <c r="B16623" t="s">
        <v>27792</v>
      </c>
      <c r="C16623" t="s">
        <v>1467</v>
      </c>
      <c r="D16623" t="s">
        <v>1468</v>
      </c>
      <c r="E16623">
        <v>1</v>
      </c>
      <c r="F16623" s="2">
        <v>41.47</v>
      </c>
      <c r="G16623" s="3">
        <v>86</v>
      </c>
      <c r="H16623" s="3">
        <v>0.41470000000000001</v>
      </c>
      <c r="I16623" s="3">
        <v>1.94909</v>
      </c>
      <c r="J16623" s="3">
        <v>43.83379</v>
      </c>
      <c r="K16623" s="4">
        <v>0.35</v>
      </c>
      <c r="L16623" s="73">
        <v>79.575187999999997</v>
      </c>
    </row>
    <row r="16624" spans="1:12" x14ac:dyDescent="0.35">
      <c r="A16624" s="1" t="s">
        <v>27793</v>
      </c>
      <c r="B16624" t="s">
        <v>27794</v>
      </c>
      <c r="C16624" t="s">
        <v>21</v>
      </c>
      <c r="D16624" t="s">
        <v>22</v>
      </c>
      <c r="E16624">
        <v>1</v>
      </c>
      <c r="F16624" s="2">
        <v>11.7</v>
      </c>
      <c r="G16624" s="3">
        <v>28</v>
      </c>
      <c r="H16624" s="3">
        <v>0.11699999999999999</v>
      </c>
      <c r="I16624" s="3">
        <v>0.54989999999999994</v>
      </c>
      <c r="J16624" s="3">
        <v>12.366899999999999</v>
      </c>
      <c r="K16624" s="4">
        <v>0.35000000000000003</v>
      </c>
      <c r="L16624" s="73">
        <v>22.450679999999998</v>
      </c>
    </row>
    <row r="16625" spans="1:12" x14ac:dyDescent="0.35">
      <c r="A16625" s="1" t="s">
        <v>27795</v>
      </c>
      <c r="B16625" t="s">
        <v>27796</v>
      </c>
      <c r="C16625" t="s">
        <v>1467</v>
      </c>
      <c r="D16625" t="s">
        <v>1468</v>
      </c>
      <c r="E16625">
        <v>1</v>
      </c>
      <c r="F16625" s="2">
        <v>3.8</v>
      </c>
      <c r="G16625" s="3">
        <v>8</v>
      </c>
      <c r="H16625" s="3">
        <v>3.7999999999999999E-2</v>
      </c>
      <c r="I16625" s="3">
        <v>0.17859999999999998</v>
      </c>
      <c r="J16625" s="3">
        <v>4.0165999999999995</v>
      </c>
      <c r="K16625" s="4">
        <v>0.34999999999999992</v>
      </c>
      <c r="L16625" s="73">
        <v>7.2916738461538451</v>
      </c>
    </row>
    <row r="16626" spans="1:12" x14ac:dyDescent="0.35">
      <c r="A16626" s="1" t="s">
        <v>27797</v>
      </c>
      <c r="B16626" t="s">
        <v>27798</v>
      </c>
      <c r="C16626" t="s">
        <v>1467</v>
      </c>
      <c r="D16626" t="s">
        <v>1468</v>
      </c>
      <c r="E16626">
        <v>1</v>
      </c>
      <c r="F16626" s="2">
        <v>4.5</v>
      </c>
      <c r="G16626" s="3">
        <v>10</v>
      </c>
      <c r="H16626" s="3">
        <v>4.4999999999999998E-2</v>
      </c>
      <c r="I16626" s="3">
        <v>0.21149999999999999</v>
      </c>
      <c r="J16626" s="3">
        <v>4.7565</v>
      </c>
      <c r="K16626" s="4">
        <v>0.35</v>
      </c>
      <c r="L16626" s="73">
        <v>8.6348769230769218</v>
      </c>
    </row>
    <row r="16627" spans="1:12" x14ac:dyDescent="0.35">
      <c r="A16627" s="1" t="s">
        <v>27799</v>
      </c>
      <c r="B16627" t="s">
        <v>27800</v>
      </c>
      <c r="C16627" t="s">
        <v>1467</v>
      </c>
      <c r="D16627" t="s">
        <v>1468</v>
      </c>
      <c r="E16627">
        <v>1</v>
      </c>
      <c r="F16627" s="2">
        <v>37.44</v>
      </c>
      <c r="G16627" s="3">
        <v>78</v>
      </c>
      <c r="H16627" s="3">
        <v>0.37440000000000001</v>
      </c>
      <c r="I16627" s="3">
        <v>1.7596799999999999</v>
      </c>
      <c r="J16627" s="3">
        <v>39.574080000000002</v>
      </c>
      <c r="K16627" s="4">
        <v>0.35</v>
      </c>
      <c r="L16627" s="73">
        <v>71.842175999999995</v>
      </c>
    </row>
    <row r="16628" spans="1:12" x14ac:dyDescent="0.35">
      <c r="A16628" s="1" t="s">
        <v>27801</v>
      </c>
      <c r="B16628" t="s">
        <v>27802</v>
      </c>
      <c r="C16628" t="s">
        <v>21</v>
      </c>
      <c r="D16628" t="s">
        <v>22</v>
      </c>
      <c r="E16628">
        <v>1</v>
      </c>
      <c r="F16628" s="2">
        <v>18.45</v>
      </c>
      <c r="G16628" s="3">
        <v>44</v>
      </c>
      <c r="H16628" s="3">
        <v>0.1845</v>
      </c>
      <c r="I16628" s="3">
        <v>0.86714999999999998</v>
      </c>
      <c r="J16628" s="3">
        <v>19.501649999999998</v>
      </c>
      <c r="K16628" s="4">
        <v>0.35</v>
      </c>
      <c r="L16628" s="73">
        <v>35.40299538461538</v>
      </c>
    </row>
    <row r="16629" spans="1:12" x14ac:dyDescent="0.35">
      <c r="A16629" s="1" t="s">
        <v>27803</v>
      </c>
      <c r="B16629" t="s">
        <v>27633</v>
      </c>
      <c r="C16629" t="s">
        <v>21</v>
      </c>
      <c r="D16629" t="s">
        <v>22</v>
      </c>
      <c r="E16629">
        <v>1</v>
      </c>
      <c r="F16629" s="2">
        <v>80</v>
      </c>
      <c r="G16629" s="3">
        <v>188</v>
      </c>
      <c r="H16629" s="3">
        <v>0.8</v>
      </c>
      <c r="I16629" s="3">
        <v>3.76</v>
      </c>
      <c r="J16629" s="3">
        <v>84.56</v>
      </c>
      <c r="K16629" s="4">
        <v>0.34999999999999992</v>
      </c>
      <c r="L16629" s="73">
        <v>153.50892307692305</v>
      </c>
    </row>
    <row r="16630" spans="1:12" x14ac:dyDescent="0.35">
      <c r="A16630" s="1" t="s">
        <v>27804</v>
      </c>
      <c r="B16630" t="s">
        <v>27805</v>
      </c>
      <c r="C16630" t="s">
        <v>21</v>
      </c>
      <c r="D16630" t="s">
        <v>22</v>
      </c>
      <c r="E16630">
        <v>1</v>
      </c>
      <c r="F16630" s="2">
        <v>37.549999999999997</v>
      </c>
      <c r="G16630" s="3">
        <v>75.180000000000007</v>
      </c>
      <c r="H16630" s="3">
        <v>0.3755</v>
      </c>
      <c r="I16630" s="3">
        <v>1.7648499999999998</v>
      </c>
      <c r="J16630" s="3">
        <v>39.690350000000002</v>
      </c>
      <c r="K16630" s="4">
        <v>0.35</v>
      </c>
      <c r="L16630" s="73">
        <v>72.053250769230772</v>
      </c>
    </row>
    <row r="16631" spans="1:12" x14ac:dyDescent="0.35">
      <c r="A16631" s="1" t="s">
        <v>27806</v>
      </c>
      <c r="B16631" t="s">
        <v>27807</v>
      </c>
      <c r="C16631" t="s">
        <v>1467</v>
      </c>
      <c r="D16631" t="s">
        <v>1468</v>
      </c>
      <c r="E16631">
        <v>1</v>
      </c>
      <c r="F16631" s="2">
        <v>24.93</v>
      </c>
      <c r="G16631" s="3">
        <v>52</v>
      </c>
      <c r="H16631" s="3">
        <v>0.24929999999999999</v>
      </c>
      <c r="I16631" s="3">
        <v>1.17171</v>
      </c>
      <c r="J16631" s="3">
        <v>26.351010000000002</v>
      </c>
      <c r="K16631" s="4">
        <v>0.35</v>
      </c>
      <c r="L16631" s="73">
        <v>47.837218153846159</v>
      </c>
    </row>
    <row r="16632" spans="1:12" x14ac:dyDescent="0.35">
      <c r="A16632" s="1" t="s">
        <v>27808</v>
      </c>
      <c r="B16632" t="s">
        <v>27809</v>
      </c>
      <c r="C16632" t="s">
        <v>1467</v>
      </c>
      <c r="D16632" t="s">
        <v>1468</v>
      </c>
      <c r="E16632">
        <v>1</v>
      </c>
      <c r="F16632" s="2">
        <v>24.3</v>
      </c>
      <c r="G16632" s="3">
        <v>51</v>
      </c>
      <c r="H16632" s="3">
        <v>0.24300000000000002</v>
      </c>
      <c r="I16632" s="3">
        <v>1.1421000000000001</v>
      </c>
      <c r="J16632" s="3">
        <v>25.685099999999998</v>
      </c>
      <c r="K16632" s="4">
        <v>0.34999999999999992</v>
      </c>
      <c r="L16632" s="73">
        <v>46.628335384615376</v>
      </c>
    </row>
    <row r="16633" spans="1:12" x14ac:dyDescent="0.35">
      <c r="A16633" s="1" t="s">
        <v>27810</v>
      </c>
      <c r="B16633" t="s">
        <v>27811</v>
      </c>
      <c r="C16633" t="s">
        <v>21</v>
      </c>
      <c r="D16633" t="s">
        <v>22</v>
      </c>
      <c r="E16633">
        <v>1</v>
      </c>
      <c r="F16633" s="2">
        <v>121.5</v>
      </c>
      <c r="G16633" s="3">
        <v>286</v>
      </c>
      <c r="H16633" s="3">
        <v>1.2150000000000001</v>
      </c>
      <c r="I16633" s="3">
        <v>5.7104999999999997</v>
      </c>
      <c r="J16633" s="3">
        <v>128.4255</v>
      </c>
      <c r="K16633" s="4">
        <v>0.35</v>
      </c>
      <c r="L16633" s="73">
        <v>233.14167692307691</v>
      </c>
    </row>
    <row r="16634" spans="1:12" x14ac:dyDescent="0.35">
      <c r="A16634" s="1" t="s">
        <v>27812</v>
      </c>
      <c r="B16634" t="s">
        <v>27813</v>
      </c>
      <c r="C16634" t="s">
        <v>1467</v>
      </c>
      <c r="D16634" t="s">
        <v>1468</v>
      </c>
      <c r="E16634">
        <v>1</v>
      </c>
      <c r="F16634" s="2">
        <v>5.99</v>
      </c>
      <c r="G16634" s="3">
        <v>13</v>
      </c>
      <c r="H16634" s="3">
        <v>5.9900000000000002E-2</v>
      </c>
      <c r="I16634" s="3">
        <v>0.28153</v>
      </c>
      <c r="J16634" s="3">
        <v>6.3314300000000001</v>
      </c>
      <c r="K16634" s="4">
        <v>0.34999999999999992</v>
      </c>
      <c r="L16634" s="73">
        <v>11.493980615384615</v>
      </c>
    </row>
    <row r="16635" spans="1:12" x14ac:dyDescent="0.35">
      <c r="A16635" s="1" t="s">
        <v>27814</v>
      </c>
      <c r="B16635" t="s">
        <v>27815</v>
      </c>
      <c r="C16635" t="s">
        <v>21</v>
      </c>
      <c r="D16635" t="s">
        <v>22</v>
      </c>
      <c r="E16635">
        <v>1</v>
      </c>
      <c r="F16635" s="2">
        <v>67</v>
      </c>
      <c r="G16635" s="3">
        <v>139</v>
      </c>
      <c r="H16635" s="3">
        <v>0.67</v>
      </c>
      <c r="I16635" s="3">
        <v>3.149</v>
      </c>
      <c r="J16635" s="3">
        <v>70.819000000000003</v>
      </c>
      <c r="K16635" s="4">
        <v>0.35000000000000003</v>
      </c>
      <c r="L16635" s="73">
        <v>128.56372307692308</v>
      </c>
    </row>
    <row r="16636" spans="1:12" x14ac:dyDescent="0.35">
      <c r="A16636" s="1" t="s">
        <v>27816</v>
      </c>
      <c r="B16636" t="s">
        <v>27817</v>
      </c>
      <c r="C16636" t="s">
        <v>21</v>
      </c>
      <c r="D16636" t="s">
        <v>22</v>
      </c>
      <c r="E16636">
        <v>1</v>
      </c>
      <c r="F16636" s="2">
        <v>61</v>
      </c>
      <c r="G16636" s="3">
        <v>143</v>
      </c>
      <c r="H16636" s="3">
        <v>0.61</v>
      </c>
      <c r="I16636" s="3">
        <v>2.867</v>
      </c>
      <c r="J16636" s="3">
        <v>64.477000000000004</v>
      </c>
      <c r="K16636" s="4">
        <v>0.34999999999999992</v>
      </c>
      <c r="L16636" s="73">
        <v>117.05055384615383</v>
      </c>
    </row>
    <row r="16637" spans="1:12" x14ac:dyDescent="0.35">
      <c r="A16637" s="1" t="s">
        <v>27818</v>
      </c>
      <c r="B16637" t="s">
        <v>27819</v>
      </c>
      <c r="C16637" t="s">
        <v>21</v>
      </c>
      <c r="D16637" t="s">
        <v>22</v>
      </c>
      <c r="E16637">
        <v>1</v>
      </c>
      <c r="F16637" s="2">
        <v>8.48</v>
      </c>
      <c r="G16637" s="3">
        <v>17.13</v>
      </c>
      <c r="H16637" s="3">
        <v>8.48E-2</v>
      </c>
      <c r="I16637" s="3">
        <v>0.39856000000000003</v>
      </c>
      <c r="J16637" s="3">
        <v>8.9633599999999998</v>
      </c>
      <c r="K16637" s="4">
        <v>0.35000000000000003</v>
      </c>
      <c r="L16637" s="73">
        <v>16.271945846153844</v>
      </c>
    </row>
    <row r="16638" spans="1:12" x14ac:dyDescent="0.35">
      <c r="A16638" s="1" t="s">
        <v>27820</v>
      </c>
      <c r="B16638" t="s">
        <v>27821</v>
      </c>
      <c r="C16638" t="s">
        <v>21</v>
      </c>
      <c r="D16638" t="s">
        <v>22</v>
      </c>
      <c r="E16638">
        <v>1</v>
      </c>
      <c r="F16638" s="2">
        <v>10.25</v>
      </c>
      <c r="G16638" s="3">
        <v>24</v>
      </c>
      <c r="H16638" s="3">
        <v>0.10250000000000001</v>
      </c>
      <c r="I16638" s="3">
        <v>0.48175000000000001</v>
      </c>
      <c r="J16638" s="3">
        <v>10.834249999999999</v>
      </c>
      <c r="K16638" s="4">
        <v>0.35</v>
      </c>
      <c r="L16638" s="73">
        <v>19.668330769230767</v>
      </c>
    </row>
    <row r="16639" spans="1:12" x14ac:dyDescent="0.35">
      <c r="A16639" s="1" t="s">
        <v>27822</v>
      </c>
      <c r="B16639" t="s">
        <v>27823</v>
      </c>
      <c r="C16639" t="s">
        <v>21</v>
      </c>
      <c r="D16639" t="s">
        <v>22</v>
      </c>
      <c r="E16639">
        <v>1</v>
      </c>
      <c r="F16639" s="2">
        <v>6.38</v>
      </c>
      <c r="G16639" s="3">
        <v>15</v>
      </c>
      <c r="H16639" s="3">
        <v>6.3799999999999996E-2</v>
      </c>
      <c r="I16639" s="3">
        <v>0.29986000000000002</v>
      </c>
      <c r="J16639" s="3">
        <v>6.7436599999999993</v>
      </c>
      <c r="K16639" s="4">
        <v>0.35000000000000003</v>
      </c>
      <c r="L16639" s="73">
        <v>12.242336615384614</v>
      </c>
    </row>
    <row r="16640" spans="1:12" x14ac:dyDescent="0.35">
      <c r="A16640" s="1" t="s">
        <v>27824</v>
      </c>
      <c r="B16640" t="s">
        <v>27825</v>
      </c>
      <c r="C16640" t="s">
        <v>21</v>
      </c>
      <c r="D16640" t="s">
        <v>22</v>
      </c>
      <c r="E16640">
        <v>1</v>
      </c>
      <c r="F16640" s="2">
        <v>21.8</v>
      </c>
      <c r="G16640" s="3">
        <v>52</v>
      </c>
      <c r="H16640" s="3">
        <v>0.218</v>
      </c>
      <c r="I16640" s="3">
        <v>1.0246</v>
      </c>
      <c r="J16640" s="3">
        <v>23.0426</v>
      </c>
      <c r="K16640" s="4">
        <v>0.35</v>
      </c>
      <c r="L16640" s="73">
        <v>41.831181538461536</v>
      </c>
    </row>
    <row r="16641" spans="1:12" x14ac:dyDescent="0.35">
      <c r="A16641" s="1" t="s">
        <v>27826</v>
      </c>
      <c r="B16641" t="s">
        <v>27827</v>
      </c>
      <c r="C16641" t="s">
        <v>21</v>
      </c>
      <c r="D16641" t="s">
        <v>22</v>
      </c>
      <c r="E16641">
        <v>1</v>
      </c>
      <c r="F16641" s="2">
        <v>38.1</v>
      </c>
      <c r="G16641" s="3">
        <v>79</v>
      </c>
      <c r="H16641" s="3">
        <v>0.38100000000000001</v>
      </c>
      <c r="I16641" s="3">
        <v>1.7907000000000002</v>
      </c>
      <c r="J16641" s="3">
        <v>40.271700000000003</v>
      </c>
      <c r="K16641" s="4">
        <v>0.35</v>
      </c>
      <c r="L16641" s="73">
        <v>73.108624615384613</v>
      </c>
    </row>
    <row r="16642" spans="1:12" x14ac:dyDescent="0.35">
      <c r="A16642" s="1" t="s">
        <v>27828</v>
      </c>
      <c r="B16642" t="s">
        <v>27829</v>
      </c>
      <c r="C16642" t="s">
        <v>1467</v>
      </c>
      <c r="D16642" t="s">
        <v>1468</v>
      </c>
      <c r="E16642">
        <v>1</v>
      </c>
      <c r="F16642" s="2">
        <v>9.89</v>
      </c>
      <c r="G16642" s="3">
        <v>21</v>
      </c>
      <c r="H16642" s="3">
        <v>9.8900000000000002E-2</v>
      </c>
      <c r="I16642" s="3">
        <v>0.46483000000000002</v>
      </c>
      <c r="J16642" s="3">
        <v>10.45373</v>
      </c>
      <c r="K16642" s="4">
        <v>0.34999999999999992</v>
      </c>
      <c r="L16642" s="73">
        <v>18.977540615384612</v>
      </c>
    </row>
    <row r="16643" spans="1:12" x14ac:dyDescent="0.35">
      <c r="A16643" s="1" t="s">
        <v>27830</v>
      </c>
      <c r="B16643" t="s">
        <v>27831</v>
      </c>
      <c r="C16643" t="s">
        <v>21</v>
      </c>
      <c r="D16643" t="s">
        <v>22</v>
      </c>
      <c r="E16643">
        <v>1</v>
      </c>
      <c r="F16643" s="2">
        <v>22.45</v>
      </c>
      <c r="G16643" s="3">
        <v>47</v>
      </c>
      <c r="H16643" s="3">
        <v>0.22450000000000001</v>
      </c>
      <c r="I16643" s="3">
        <v>1.05515</v>
      </c>
      <c r="J16643" s="3">
        <v>23.729649999999999</v>
      </c>
      <c r="K16643" s="4">
        <v>0.34999999999999992</v>
      </c>
      <c r="L16643" s="73">
        <v>43.078441538461533</v>
      </c>
    </row>
    <row r="16644" spans="1:12" x14ac:dyDescent="0.35">
      <c r="A16644" s="1" t="s">
        <v>27832</v>
      </c>
      <c r="B16644" t="s">
        <v>27833</v>
      </c>
      <c r="C16644" t="s">
        <v>1467</v>
      </c>
      <c r="D16644" t="s">
        <v>1468</v>
      </c>
      <c r="E16644">
        <v>1</v>
      </c>
      <c r="F16644" s="2">
        <v>3.87</v>
      </c>
      <c r="G16644" s="3">
        <v>8</v>
      </c>
      <c r="H16644" s="3">
        <v>3.8700000000000005E-2</v>
      </c>
      <c r="I16644" s="3">
        <v>0.18189</v>
      </c>
      <c r="J16644" s="3">
        <v>4.0905899999999997</v>
      </c>
      <c r="K16644" s="4">
        <v>0.35</v>
      </c>
      <c r="L16644" s="73">
        <v>7.4259941538461529</v>
      </c>
    </row>
    <row r="16645" spans="1:12" x14ac:dyDescent="0.35">
      <c r="A16645" s="1" t="s">
        <v>27834</v>
      </c>
      <c r="B16645" t="s">
        <v>27835</v>
      </c>
      <c r="C16645" t="s">
        <v>1467</v>
      </c>
      <c r="D16645" t="s">
        <v>1468</v>
      </c>
      <c r="E16645">
        <v>1</v>
      </c>
      <c r="F16645" s="2">
        <v>5.99</v>
      </c>
      <c r="G16645" s="3">
        <v>13</v>
      </c>
      <c r="H16645" s="3">
        <v>5.9900000000000002E-2</v>
      </c>
      <c r="I16645" s="3">
        <v>0.28153</v>
      </c>
      <c r="J16645" s="3">
        <v>6.3314300000000001</v>
      </c>
      <c r="K16645" s="4">
        <v>0.34999999999999992</v>
      </c>
      <c r="L16645" s="73">
        <v>11.493980615384615</v>
      </c>
    </row>
    <row r="16646" spans="1:12" x14ac:dyDescent="0.35">
      <c r="A16646" s="1" t="s">
        <v>27836</v>
      </c>
      <c r="B16646" t="s">
        <v>27837</v>
      </c>
      <c r="C16646" t="s">
        <v>1467</v>
      </c>
      <c r="D16646" t="s">
        <v>1468</v>
      </c>
      <c r="E16646">
        <v>1</v>
      </c>
      <c r="F16646" s="2">
        <v>403.24</v>
      </c>
      <c r="G16646" s="3">
        <v>832</v>
      </c>
      <c r="H16646" s="3">
        <v>4.0324</v>
      </c>
      <c r="I16646" s="3">
        <v>18.952280000000002</v>
      </c>
      <c r="J16646" s="3">
        <v>426.22468000000003</v>
      </c>
      <c r="K16646" s="4">
        <v>0.35000000000000003</v>
      </c>
      <c r="L16646" s="73">
        <v>773.76172676923079</v>
      </c>
    </row>
    <row r="16647" spans="1:12" x14ac:dyDescent="0.35">
      <c r="A16647" s="1" t="s">
        <v>27838</v>
      </c>
      <c r="B16647" t="s">
        <v>2984</v>
      </c>
      <c r="C16647" t="s">
        <v>1467</v>
      </c>
      <c r="D16647" t="s">
        <v>1468</v>
      </c>
      <c r="E16647">
        <v>1</v>
      </c>
      <c r="F16647" s="2">
        <v>29.59</v>
      </c>
      <c r="G16647" s="3">
        <v>62</v>
      </c>
      <c r="H16647" s="3">
        <v>0.2959</v>
      </c>
      <c r="I16647" s="3">
        <v>1.39073</v>
      </c>
      <c r="J16647" s="3">
        <v>31.276630000000001</v>
      </c>
      <c r="K16647" s="4">
        <v>0.35</v>
      </c>
      <c r="L16647" s="73">
        <v>56.779112923076923</v>
      </c>
    </row>
    <row r="16648" spans="1:12" x14ac:dyDescent="0.35">
      <c r="A16648" s="1" t="s">
        <v>27839</v>
      </c>
      <c r="B16648" t="s">
        <v>27840</v>
      </c>
      <c r="C16648" t="s">
        <v>1467</v>
      </c>
      <c r="D16648" t="s">
        <v>1468</v>
      </c>
      <c r="E16648">
        <v>1</v>
      </c>
      <c r="F16648" s="2">
        <v>1.71</v>
      </c>
      <c r="G16648" s="3">
        <v>4</v>
      </c>
      <c r="H16648" s="3">
        <v>1.7100000000000001E-2</v>
      </c>
      <c r="I16648" s="3">
        <v>8.0369999999999997E-2</v>
      </c>
      <c r="J16648" s="3">
        <v>1.8074699999999999</v>
      </c>
      <c r="K16648" s="4">
        <v>0.35000000000000003</v>
      </c>
      <c r="L16648" s="73">
        <v>3.2812532307692308</v>
      </c>
    </row>
    <row r="16649" spans="1:12" x14ac:dyDescent="0.35">
      <c r="A16649" s="1" t="s">
        <v>27841</v>
      </c>
      <c r="B16649" t="s">
        <v>27842</v>
      </c>
      <c r="C16649" t="s">
        <v>1467</v>
      </c>
      <c r="D16649" t="s">
        <v>1468</v>
      </c>
      <c r="E16649">
        <v>1</v>
      </c>
      <c r="F16649" s="2">
        <v>23.04</v>
      </c>
      <c r="G16649" s="3">
        <v>48</v>
      </c>
      <c r="H16649" s="3">
        <v>0.23039999999999999</v>
      </c>
      <c r="I16649" s="3">
        <v>1.0828800000000001</v>
      </c>
      <c r="J16649" s="3">
        <v>24.353279999999998</v>
      </c>
      <c r="K16649" s="4">
        <v>0.35</v>
      </c>
      <c r="L16649" s="73">
        <v>44.210569846153845</v>
      </c>
    </row>
    <row r="16650" spans="1:12" x14ac:dyDescent="0.35">
      <c r="A16650" s="1" t="s">
        <v>27843</v>
      </c>
      <c r="B16650" t="s">
        <v>27844</v>
      </c>
      <c r="C16650" t="s">
        <v>21</v>
      </c>
      <c r="D16650" t="s">
        <v>22</v>
      </c>
      <c r="E16650">
        <v>1</v>
      </c>
      <c r="F16650" s="2">
        <v>141</v>
      </c>
      <c r="G16650" s="3">
        <v>285.22000000000003</v>
      </c>
      <c r="H16650" s="3">
        <v>1.41</v>
      </c>
      <c r="I16650" s="3">
        <v>6.6269999999999998</v>
      </c>
      <c r="J16650" s="3">
        <v>149.03700000000001</v>
      </c>
      <c r="K16650" s="4">
        <v>0.35</v>
      </c>
      <c r="L16650" s="73">
        <v>270.55947692307694</v>
      </c>
    </row>
    <row r="16651" spans="1:12" x14ac:dyDescent="0.35">
      <c r="A16651" s="1" t="s">
        <v>27845</v>
      </c>
      <c r="B16651" t="s">
        <v>27846</v>
      </c>
      <c r="C16651" t="s">
        <v>21</v>
      </c>
      <c r="D16651" t="s">
        <v>22</v>
      </c>
      <c r="E16651">
        <v>1</v>
      </c>
      <c r="F16651" s="2">
        <v>32.6</v>
      </c>
      <c r="G16651" s="3">
        <v>77</v>
      </c>
      <c r="H16651" s="3">
        <v>0.32600000000000001</v>
      </c>
      <c r="I16651" s="3">
        <v>1.5322</v>
      </c>
      <c r="J16651" s="3">
        <v>34.458200000000005</v>
      </c>
      <c r="K16651" s="4">
        <v>0.35000000000000003</v>
      </c>
      <c r="L16651" s="73">
        <v>62.554886153846162</v>
      </c>
    </row>
    <row r="16652" spans="1:12" x14ac:dyDescent="0.35">
      <c r="A16652" s="1" t="s">
        <v>27847</v>
      </c>
      <c r="B16652" t="s">
        <v>27848</v>
      </c>
      <c r="C16652" t="s">
        <v>21</v>
      </c>
      <c r="D16652" t="s">
        <v>22</v>
      </c>
      <c r="E16652">
        <v>1</v>
      </c>
      <c r="F16652" s="2">
        <v>57.5</v>
      </c>
      <c r="G16652" s="3">
        <v>136</v>
      </c>
      <c r="H16652" s="3">
        <v>0.57500000000000007</v>
      </c>
      <c r="I16652" s="3">
        <v>2.7025000000000001</v>
      </c>
      <c r="J16652" s="3">
        <v>60.777500000000003</v>
      </c>
      <c r="K16652" s="4">
        <v>0.35</v>
      </c>
      <c r="L16652" s="73">
        <v>110.33453846153846</v>
      </c>
    </row>
    <row r="16653" spans="1:12" x14ac:dyDescent="0.35">
      <c r="A16653" s="1" t="s">
        <v>27849</v>
      </c>
      <c r="B16653" t="s">
        <v>27850</v>
      </c>
      <c r="C16653" t="s">
        <v>1467</v>
      </c>
      <c r="D16653" t="s">
        <v>1468</v>
      </c>
      <c r="E16653">
        <v>1</v>
      </c>
      <c r="F16653" s="2">
        <v>13.6</v>
      </c>
      <c r="G16653" s="3">
        <v>29</v>
      </c>
      <c r="H16653" s="3">
        <v>0.13600000000000001</v>
      </c>
      <c r="I16653" s="3">
        <v>0.63919999999999999</v>
      </c>
      <c r="J16653" s="3">
        <v>14.3752</v>
      </c>
      <c r="K16653" s="4">
        <v>0.35</v>
      </c>
      <c r="L16653" s="73">
        <v>26.096516923076923</v>
      </c>
    </row>
    <row r="16654" spans="1:12" x14ac:dyDescent="0.35">
      <c r="A16654" s="1" t="s">
        <v>27851</v>
      </c>
      <c r="B16654" t="s">
        <v>27852</v>
      </c>
      <c r="C16654" t="s">
        <v>21</v>
      </c>
      <c r="D16654" t="s">
        <v>22</v>
      </c>
      <c r="E16654">
        <v>1</v>
      </c>
      <c r="F16654" s="2">
        <v>54</v>
      </c>
      <c r="G16654" s="3">
        <v>108.56</v>
      </c>
      <c r="H16654" s="3">
        <v>0.54</v>
      </c>
      <c r="I16654" s="3">
        <v>2.5379999999999998</v>
      </c>
      <c r="J16654" s="3">
        <v>57.077999999999996</v>
      </c>
      <c r="K16654" s="4">
        <v>0.35</v>
      </c>
      <c r="L16654" s="73">
        <v>103.61852307692307</v>
      </c>
    </row>
    <row r="16655" spans="1:12" x14ac:dyDescent="0.35">
      <c r="A16655" s="1" t="s">
        <v>27853</v>
      </c>
      <c r="B16655" t="s">
        <v>27854</v>
      </c>
      <c r="C16655" t="s">
        <v>21</v>
      </c>
      <c r="D16655" t="s">
        <v>22</v>
      </c>
      <c r="E16655">
        <v>1</v>
      </c>
      <c r="F16655" s="2">
        <v>4.91</v>
      </c>
      <c r="G16655" s="3">
        <v>12</v>
      </c>
      <c r="H16655" s="3">
        <v>4.9100000000000005E-2</v>
      </c>
      <c r="I16655" s="3">
        <v>0.23077</v>
      </c>
      <c r="J16655" s="3">
        <v>5.18987</v>
      </c>
      <c r="K16655" s="4">
        <v>0.35</v>
      </c>
      <c r="L16655" s="73">
        <v>9.421610153846153</v>
      </c>
    </row>
    <row r="16656" spans="1:12" x14ac:dyDescent="0.35">
      <c r="A16656" s="1" t="s">
        <v>27855</v>
      </c>
      <c r="B16656" t="s">
        <v>27724</v>
      </c>
      <c r="C16656" t="s">
        <v>1467</v>
      </c>
      <c r="D16656" t="s">
        <v>1468</v>
      </c>
      <c r="E16656">
        <v>1</v>
      </c>
      <c r="F16656" s="2">
        <v>6.13</v>
      </c>
      <c r="G16656" s="3">
        <v>13</v>
      </c>
      <c r="H16656" s="3">
        <v>6.13E-2</v>
      </c>
      <c r="I16656" s="3">
        <v>0.28810999999999998</v>
      </c>
      <c r="J16656" s="3">
        <v>6.4794099999999997</v>
      </c>
      <c r="K16656" s="4">
        <v>0.35</v>
      </c>
      <c r="L16656" s="73">
        <v>11.762621230769229</v>
      </c>
    </row>
    <row r="16657" spans="1:12" x14ac:dyDescent="0.35">
      <c r="A16657" s="1" t="s">
        <v>27856</v>
      </c>
      <c r="B16657" t="s">
        <v>27857</v>
      </c>
      <c r="C16657" t="s">
        <v>1467</v>
      </c>
      <c r="D16657" t="s">
        <v>1468</v>
      </c>
      <c r="E16657">
        <v>1</v>
      </c>
      <c r="F16657" s="2">
        <v>18.38</v>
      </c>
      <c r="G16657" s="3">
        <v>38</v>
      </c>
      <c r="H16657" s="3">
        <v>0.18379999999999999</v>
      </c>
      <c r="I16657" s="3">
        <v>0.86385999999999996</v>
      </c>
      <c r="J16657" s="3">
        <v>19.427659999999999</v>
      </c>
      <c r="K16657" s="4">
        <v>0.35</v>
      </c>
      <c r="L16657" s="73">
        <v>35.268675076923074</v>
      </c>
    </row>
    <row r="16658" spans="1:12" x14ac:dyDescent="0.35">
      <c r="A16658" s="1" t="s">
        <v>27858</v>
      </c>
      <c r="B16658" t="s">
        <v>27859</v>
      </c>
      <c r="C16658" t="s">
        <v>21</v>
      </c>
      <c r="D16658" t="s">
        <v>22</v>
      </c>
      <c r="E16658">
        <v>1</v>
      </c>
      <c r="F16658" s="2">
        <v>40</v>
      </c>
      <c r="G16658" s="3">
        <v>83</v>
      </c>
      <c r="H16658" s="3">
        <v>0.4</v>
      </c>
      <c r="I16658" s="3">
        <v>1.88</v>
      </c>
      <c r="J16658" s="3">
        <v>42.28</v>
      </c>
      <c r="K16658" s="4">
        <v>0.34999999999999992</v>
      </c>
      <c r="L16658" s="73">
        <v>76.754461538461527</v>
      </c>
    </row>
    <row r="16659" spans="1:12" x14ac:dyDescent="0.35">
      <c r="A16659" s="1" t="s">
        <v>27860</v>
      </c>
      <c r="B16659" t="s">
        <v>27861</v>
      </c>
      <c r="C16659" t="s">
        <v>21</v>
      </c>
      <c r="D16659" t="s">
        <v>22</v>
      </c>
      <c r="E16659">
        <v>1</v>
      </c>
      <c r="F16659" s="2">
        <v>54</v>
      </c>
      <c r="G16659" s="3">
        <v>127</v>
      </c>
      <c r="H16659" s="3">
        <v>0.54</v>
      </c>
      <c r="I16659" s="3">
        <v>2.5379999999999998</v>
      </c>
      <c r="J16659" s="3">
        <v>57.077999999999996</v>
      </c>
      <c r="K16659" s="4">
        <v>0.35</v>
      </c>
      <c r="L16659" s="73">
        <v>103.61852307692307</v>
      </c>
    </row>
    <row r="16660" spans="1:12" x14ac:dyDescent="0.35">
      <c r="A16660" s="1" t="s">
        <v>27862</v>
      </c>
      <c r="B16660" t="s">
        <v>27863</v>
      </c>
      <c r="C16660" t="s">
        <v>1467</v>
      </c>
      <c r="D16660" t="s">
        <v>1468</v>
      </c>
      <c r="E16660">
        <v>1</v>
      </c>
      <c r="F16660" s="2">
        <v>25.44</v>
      </c>
      <c r="G16660" s="3">
        <v>53</v>
      </c>
      <c r="H16660" s="3">
        <v>0.25440000000000002</v>
      </c>
      <c r="I16660" s="3">
        <v>1.1956800000000001</v>
      </c>
      <c r="J16660" s="3">
        <v>26.890080000000001</v>
      </c>
      <c r="K16660" s="4">
        <v>0.35000000000000003</v>
      </c>
      <c r="L16660" s="73">
        <v>48.815837538461544</v>
      </c>
    </row>
    <row r="16661" spans="1:12" x14ac:dyDescent="0.35">
      <c r="A16661" s="1" t="s">
        <v>27864</v>
      </c>
      <c r="B16661" t="s">
        <v>27865</v>
      </c>
      <c r="C16661" t="s">
        <v>1467</v>
      </c>
      <c r="D16661" t="s">
        <v>1468</v>
      </c>
      <c r="E16661">
        <v>1</v>
      </c>
      <c r="F16661" s="2">
        <v>191.67</v>
      </c>
      <c r="G16661" s="3">
        <v>396</v>
      </c>
      <c r="H16661" s="3">
        <v>1.9166999999999998</v>
      </c>
      <c r="I16661" s="3">
        <v>9.0084900000000001</v>
      </c>
      <c r="J16661" s="3">
        <v>202.59518999999997</v>
      </c>
      <c r="K16661" s="4">
        <v>0.35000000000000003</v>
      </c>
      <c r="L16661" s="73">
        <v>367.78819107692306</v>
      </c>
    </row>
    <row r="16662" spans="1:12" x14ac:dyDescent="0.35">
      <c r="A16662" s="1" t="s">
        <v>27866</v>
      </c>
      <c r="B16662" t="s">
        <v>27867</v>
      </c>
      <c r="C16662" t="s">
        <v>1467</v>
      </c>
      <c r="D16662" t="s">
        <v>1468</v>
      </c>
      <c r="E16662">
        <v>1</v>
      </c>
      <c r="F16662" s="2">
        <v>63.1</v>
      </c>
      <c r="G16662" s="3">
        <v>131</v>
      </c>
      <c r="H16662" s="3">
        <v>0.63100000000000001</v>
      </c>
      <c r="I16662" s="3">
        <v>2.9657</v>
      </c>
      <c r="J16662" s="3">
        <v>66.696700000000007</v>
      </c>
      <c r="K16662" s="4">
        <v>0.35</v>
      </c>
      <c r="L16662" s="73">
        <v>121.08016307692309</v>
      </c>
    </row>
    <row r="16663" spans="1:12" x14ac:dyDescent="0.35">
      <c r="A16663" s="1" t="s">
        <v>27868</v>
      </c>
      <c r="B16663" t="s">
        <v>27869</v>
      </c>
      <c r="C16663" t="s">
        <v>21</v>
      </c>
      <c r="D16663" t="s">
        <v>22</v>
      </c>
      <c r="E16663">
        <v>1</v>
      </c>
      <c r="F16663" s="2">
        <v>18.45</v>
      </c>
      <c r="G16663" s="3">
        <v>44</v>
      </c>
      <c r="H16663" s="3">
        <v>0.1845</v>
      </c>
      <c r="I16663" s="3">
        <v>0.86714999999999998</v>
      </c>
      <c r="J16663" s="3">
        <v>19.501649999999998</v>
      </c>
      <c r="K16663" s="4">
        <v>0.35</v>
      </c>
      <c r="L16663" s="73">
        <v>35.40299538461538</v>
      </c>
    </row>
    <row r="16664" spans="1:12" x14ac:dyDescent="0.35">
      <c r="A16664" s="1" t="s">
        <v>27870</v>
      </c>
      <c r="B16664" t="s">
        <v>27871</v>
      </c>
      <c r="C16664" t="s">
        <v>1467</v>
      </c>
      <c r="D16664" t="s">
        <v>1468</v>
      </c>
      <c r="E16664">
        <v>1</v>
      </c>
      <c r="F16664" s="2">
        <v>33.43</v>
      </c>
      <c r="G16664" s="3">
        <v>69</v>
      </c>
      <c r="H16664" s="3">
        <v>0.33429999999999999</v>
      </c>
      <c r="I16664" s="3">
        <v>1.57121</v>
      </c>
      <c r="J16664" s="3">
        <v>35.335509999999999</v>
      </c>
      <c r="K16664" s="4">
        <v>0.35</v>
      </c>
      <c r="L16664" s="73">
        <v>64.147541230769235</v>
      </c>
    </row>
    <row r="16665" spans="1:12" x14ac:dyDescent="0.35">
      <c r="A16665" s="1" t="s">
        <v>27872</v>
      </c>
      <c r="B16665" t="s">
        <v>27873</v>
      </c>
      <c r="C16665" t="s">
        <v>21</v>
      </c>
      <c r="D16665" t="s">
        <v>22</v>
      </c>
      <c r="E16665">
        <v>1</v>
      </c>
      <c r="F16665" s="2">
        <v>310.5</v>
      </c>
      <c r="G16665" s="3">
        <v>729</v>
      </c>
      <c r="H16665" s="3">
        <v>3.105</v>
      </c>
      <c r="I16665" s="3">
        <v>14.593500000000001</v>
      </c>
      <c r="J16665" s="3">
        <v>328.19850000000002</v>
      </c>
      <c r="K16665" s="4">
        <v>0.34999999999999992</v>
      </c>
      <c r="L16665" s="73">
        <v>595.80650769230772</v>
      </c>
    </row>
    <row r="16666" spans="1:12" x14ac:dyDescent="0.35">
      <c r="A16666" s="1" t="s">
        <v>27874</v>
      </c>
      <c r="B16666" t="s">
        <v>27875</v>
      </c>
      <c r="C16666" t="s">
        <v>21</v>
      </c>
      <c r="D16666" t="s">
        <v>22</v>
      </c>
      <c r="E16666">
        <v>1</v>
      </c>
      <c r="F16666" s="2">
        <v>30.75</v>
      </c>
      <c r="G16666" s="3">
        <v>73</v>
      </c>
      <c r="H16666" s="3">
        <v>0.3075</v>
      </c>
      <c r="I16666" s="3">
        <v>1.4452499999999999</v>
      </c>
      <c r="J16666" s="3">
        <v>32.502749999999999</v>
      </c>
      <c r="K16666" s="4">
        <v>0.35</v>
      </c>
      <c r="L16666" s="73">
        <v>59.004992307692305</v>
      </c>
    </row>
    <row r="16667" spans="1:12" x14ac:dyDescent="0.35">
      <c r="A16667" s="1" t="s">
        <v>27876</v>
      </c>
      <c r="B16667" t="s">
        <v>16109</v>
      </c>
      <c r="C16667" t="s">
        <v>1467</v>
      </c>
      <c r="D16667" t="s">
        <v>1468</v>
      </c>
      <c r="E16667">
        <v>1</v>
      </c>
      <c r="F16667" s="2">
        <v>6.86</v>
      </c>
      <c r="G16667" s="3">
        <v>15</v>
      </c>
      <c r="H16667" s="3">
        <v>6.8600000000000008E-2</v>
      </c>
      <c r="I16667" s="3">
        <v>0.32242000000000004</v>
      </c>
      <c r="J16667" s="3">
        <v>7.2510200000000005</v>
      </c>
      <c r="K16667" s="4">
        <v>0.35</v>
      </c>
      <c r="L16667" s="73">
        <v>13.163390153846153</v>
      </c>
    </row>
    <row r="16668" spans="1:12" x14ac:dyDescent="0.35">
      <c r="A16668" s="1" t="s">
        <v>27877</v>
      </c>
      <c r="B16668" t="s">
        <v>27878</v>
      </c>
      <c r="C16668" t="s">
        <v>21</v>
      </c>
      <c r="D16668" t="s">
        <v>22</v>
      </c>
      <c r="E16668">
        <v>1</v>
      </c>
      <c r="F16668" s="2">
        <v>4.91</v>
      </c>
      <c r="G16668" s="3">
        <v>13</v>
      </c>
      <c r="H16668" s="3">
        <v>4.9100000000000005E-2</v>
      </c>
      <c r="I16668" s="3">
        <v>0.23077</v>
      </c>
      <c r="J16668" s="3">
        <v>5.18987</v>
      </c>
      <c r="K16668" s="4">
        <v>0.35</v>
      </c>
      <c r="L16668" s="73">
        <v>9.421610153846153</v>
      </c>
    </row>
    <row r="16669" spans="1:12" x14ac:dyDescent="0.35">
      <c r="A16669" s="1" t="s">
        <v>27879</v>
      </c>
      <c r="B16669" t="s">
        <v>27880</v>
      </c>
      <c r="C16669" t="s">
        <v>1467</v>
      </c>
      <c r="D16669" t="s">
        <v>1468</v>
      </c>
      <c r="E16669">
        <v>1</v>
      </c>
      <c r="F16669" s="2">
        <v>4.4400000000000004</v>
      </c>
      <c r="G16669" s="3">
        <v>10</v>
      </c>
      <c r="H16669" s="3">
        <v>4.4400000000000002E-2</v>
      </c>
      <c r="I16669" s="3">
        <v>0.20868000000000003</v>
      </c>
      <c r="J16669" s="3">
        <v>4.693080000000001</v>
      </c>
      <c r="K16669" s="4">
        <v>0.35000000000000003</v>
      </c>
      <c r="L16669" s="73">
        <v>8.5197452307692334</v>
      </c>
    </row>
    <row r="16670" spans="1:12" x14ac:dyDescent="0.35">
      <c r="A16670" s="1" t="s">
        <v>27881</v>
      </c>
      <c r="B16670" t="s">
        <v>27882</v>
      </c>
      <c r="C16670" t="s">
        <v>21</v>
      </c>
      <c r="D16670" t="s">
        <v>22</v>
      </c>
      <c r="E16670">
        <v>1</v>
      </c>
      <c r="F16670" s="2">
        <v>7.24</v>
      </c>
      <c r="G16670" s="3">
        <v>14.49</v>
      </c>
      <c r="H16670" s="3">
        <v>7.2400000000000006E-2</v>
      </c>
      <c r="I16670" s="3">
        <v>0.34028000000000003</v>
      </c>
      <c r="J16670" s="3">
        <v>7.6526800000000001</v>
      </c>
      <c r="K16670" s="4">
        <v>0.35</v>
      </c>
      <c r="L16670" s="73">
        <v>13.892557538461539</v>
      </c>
    </row>
    <row r="16671" spans="1:12" x14ac:dyDescent="0.35">
      <c r="A16671" s="1" t="s">
        <v>27883</v>
      </c>
      <c r="B16671" t="s">
        <v>27884</v>
      </c>
      <c r="C16671" t="s">
        <v>21</v>
      </c>
      <c r="D16671" t="s">
        <v>22</v>
      </c>
      <c r="E16671">
        <v>1</v>
      </c>
      <c r="F16671" s="2">
        <v>11.55</v>
      </c>
      <c r="G16671" s="3">
        <v>28</v>
      </c>
      <c r="H16671" s="3">
        <v>0.11550000000000001</v>
      </c>
      <c r="I16671" s="3">
        <v>0.54285000000000005</v>
      </c>
      <c r="J16671" s="3">
        <v>12.208350000000001</v>
      </c>
      <c r="K16671" s="4">
        <v>0.35000000000000003</v>
      </c>
      <c r="L16671" s="73">
        <v>22.162850769230772</v>
      </c>
    </row>
    <row r="16672" spans="1:12" x14ac:dyDescent="0.35">
      <c r="A16672" s="1" t="s">
        <v>27885</v>
      </c>
      <c r="B16672" t="s">
        <v>27886</v>
      </c>
      <c r="C16672" t="s">
        <v>21</v>
      </c>
      <c r="D16672" t="s">
        <v>22</v>
      </c>
      <c r="E16672">
        <v>1</v>
      </c>
      <c r="F16672" s="2">
        <v>51.5</v>
      </c>
      <c r="G16672" s="3">
        <v>121</v>
      </c>
      <c r="H16672" s="3">
        <v>0.51500000000000001</v>
      </c>
      <c r="I16672" s="3">
        <v>2.4205000000000001</v>
      </c>
      <c r="J16672" s="3">
        <v>54.435499999999998</v>
      </c>
      <c r="K16672" s="4">
        <v>0.35</v>
      </c>
      <c r="L16672" s="73">
        <v>98.821369230769221</v>
      </c>
    </row>
    <row r="16673" spans="1:12" x14ac:dyDescent="0.35">
      <c r="A16673" s="1" t="s">
        <v>27887</v>
      </c>
      <c r="B16673" t="s">
        <v>27888</v>
      </c>
      <c r="C16673" t="s">
        <v>21</v>
      </c>
      <c r="D16673" t="s">
        <v>22</v>
      </c>
      <c r="E16673">
        <v>1</v>
      </c>
      <c r="F16673" s="2">
        <v>4.91</v>
      </c>
      <c r="G16673" s="3">
        <v>12</v>
      </c>
      <c r="H16673" s="3">
        <v>4.9100000000000005E-2</v>
      </c>
      <c r="I16673" s="3">
        <v>0.23077</v>
      </c>
      <c r="J16673" s="3">
        <v>5.18987</v>
      </c>
      <c r="K16673" s="4">
        <v>0.35</v>
      </c>
      <c r="L16673" s="73">
        <v>9.421610153846153</v>
      </c>
    </row>
    <row r="16674" spans="1:12" x14ac:dyDescent="0.35">
      <c r="A16674" s="1" t="s">
        <v>27889</v>
      </c>
      <c r="B16674" t="s">
        <v>27890</v>
      </c>
      <c r="C16674" t="s">
        <v>21</v>
      </c>
      <c r="D16674" t="s">
        <v>22</v>
      </c>
      <c r="E16674">
        <v>1</v>
      </c>
      <c r="F16674" s="2">
        <v>57.5</v>
      </c>
      <c r="G16674" s="3">
        <v>136</v>
      </c>
      <c r="H16674" s="3">
        <v>0.57500000000000007</v>
      </c>
      <c r="I16674" s="3">
        <v>2.7025000000000001</v>
      </c>
      <c r="J16674" s="3">
        <v>60.777500000000003</v>
      </c>
      <c r="K16674" s="4">
        <v>0.35</v>
      </c>
      <c r="L16674" s="73">
        <v>110.33453846153846</v>
      </c>
    </row>
    <row r="16675" spans="1:12" x14ac:dyDescent="0.35">
      <c r="A16675" s="1" t="s">
        <v>27891</v>
      </c>
      <c r="B16675" t="s">
        <v>27892</v>
      </c>
      <c r="C16675" t="s">
        <v>21</v>
      </c>
      <c r="D16675" t="s">
        <v>22</v>
      </c>
      <c r="E16675">
        <v>1</v>
      </c>
      <c r="F16675" s="2">
        <v>6.63</v>
      </c>
      <c r="G16675" s="3">
        <v>16</v>
      </c>
      <c r="H16675" s="3">
        <v>6.6299999999999998E-2</v>
      </c>
      <c r="I16675" s="3">
        <v>0.31161</v>
      </c>
      <c r="J16675" s="3">
        <v>7.0079099999999999</v>
      </c>
      <c r="K16675" s="4">
        <v>0.35</v>
      </c>
      <c r="L16675" s="73">
        <v>12.722052</v>
      </c>
    </row>
    <row r="16676" spans="1:12" x14ac:dyDescent="0.35">
      <c r="A16676" s="1" t="s">
        <v>27893</v>
      </c>
      <c r="B16676" t="s">
        <v>27894</v>
      </c>
      <c r="C16676" t="s">
        <v>21</v>
      </c>
      <c r="D16676" t="s">
        <v>22</v>
      </c>
      <c r="E16676">
        <v>1</v>
      </c>
      <c r="F16676" s="2">
        <v>29.55</v>
      </c>
      <c r="G16676" s="3">
        <v>70</v>
      </c>
      <c r="H16676" s="3">
        <v>0.29550000000000004</v>
      </c>
      <c r="I16676" s="3">
        <v>1.3888500000000001</v>
      </c>
      <c r="J16676" s="3">
        <v>31.234350000000003</v>
      </c>
      <c r="K16676" s="4">
        <v>0.34999999999999992</v>
      </c>
      <c r="L16676" s="73">
        <v>56.702358461538459</v>
      </c>
    </row>
    <row r="16677" spans="1:12" x14ac:dyDescent="0.35">
      <c r="A16677" s="1" t="s">
        <v>27895</v>
      </c>
      <c r="B16677" t="s">
        <v>27896</v>
      </c>
      <c r="C16677" t="s">
        <v>21</v>
      </c>
      <c r="D16677" t="s">
        <v>22</v>
      </c>
      <c r="E16677">
        <v>1</v>
      </c>
      <c r="F16677" s="2">
        <v>36.799999999999997</v>
      </c>
      <c r="G16677" s="3">
        <v>87</v>
      </c>
      <c r="H16677" s="3">
        <v>0.36799999999999999</v>
      </c>
      <c r="I16677" s="3">
        <v>1.7295999999999998</v>
      </c>
      <c r="J16677" s="3">
        <v>38.897599999999997</v>
      </c>
      <c r="K16677" s="4">
        <v>0.35000000000000003</v>
      </c>
      <c r="L16677" s="73">
        <v>70.614104615384605</v>
      </c>
    </row>
    <row r="16678" spans="1:12" x14ac:dyDescent="0.35">
      <c r="A16678" s="1" t="s">
        <v>27897</v>
      </c>
      <c r="B16678" t="s">
        <v>27898</v>
      </c>
      <c r="C16678" t="s">
        <v>1467</v>
      </c>
      <c r="D16678" t="s">
        <v>1468</v>
      </c>
      <c r="E16678">
        <v>1</v>
      </c>
      <c r="F16678" s="2">
        <v>162.78</v>
      </c>
      <c r="G16678" s="3">
        <v>336</v>
      </c>
      <c r="H16678" s="3">
        <v>1.6278000000000001</v>
      </c>
      <c r="I16678" s="3">
        <v>7.6506600000000002</v>
      </c>
      <c r="J16678" s="3">
        <v>172.05846</v>
      </c>
      <c r="K16678" s="4">
        <v>0.34999999999999992</v>
      </c>
      <c r="L16678" s="73">
        <v>312.35228123076917</v>
      </c>
    </row>
    <row r="16679" spans="1:12" x14ac:dyDescent="0.35">
      <c r="A16679" s="1" t="s">
        <v>27899</v>
      </c>
      <c r="B16679" t="s">
        <v>27900</v>
      </c>
      <c r="C16679" t="s">
        <v>21</v>
      </c>
      <c r="D16679" t="s">
        <v>22</v>
      </c>
      <c r="E16679">
        <v>1</v>
      </c>
      <c r="F16679" s="2">
        <v>12.95</v>
      </c>
      <c r="G16679" s="3">
        <v>31</v>
      </c>
      <c r="H16679" s="3">
        <v>0.1295</v>
      </c>
      <c r="I16679" s="3">
        <v>0.60864999999999991</v>
      </c>
      <c r="J16679" s="3">
        <v>13.68815</v>
      </c>
      <c r="K16679" s="4">
        <v>0.35</v>
      </c>
      <c r="L16679" s="73">
        <v>24.849256923076922</v>
      </c>
    </row>
    <row r="16680" spans="1:12" x14ac:dyDescent="0.35">
      <c r="A16680" s="1" t="s">
        <v>27901</v>
      </c>
      <c r="B16680" t="s">
        <v>27902</v>
      </c>
      <c r="C16680" t="s">
        <v>1467</v>
      </c>
      <c r="D16680" t="s">
        <v>1468</v>
      </c>
      <c r="E16680">
        <v>1</v>
      </c>
      <c r="F16680" s="2">
        <v>49.14</v>
      </c>
      <c r="G16680" s="3">
        <v>102</v>
      </c>
      <c r="H16680" s="3">
        <v>0.4914</v>
      </c>
      <c r="I16680" s="3">
        <v>2.30958</v>
      </c>
      <c r="J16680" s="3">
        <v>51.940979999999996</v>
      </c>
      <c r="K16680" s="4">
        <v>0.35000000000000003</v>
      </c>
      <c r="L16680" s="73">
        <v>94.292856</v>
      </c>
    </row>
    <row r="16681" spans="1:12" x14ac:dyDescent="0.35">
      <c r="A16681" s="1" t="s">
        <v>27903</v>
      </c>
      <c r="B16681" t="s">
        <v>27904</v>
      </c>
      <c r="C16681" t="s">
        <v>21</v>
      </c>
      <c r="D16681" t="s">
        <v>22</v>
      </c>
      <c r="E16681">
        <v>1</v>
      </c>
      <c r="F16681" s="2">
        <v>23.35</v>
      </c>
      <c r="G16681" s="3">
        <v>55</v>
      </c>
      <c r="H16681" s="3">
        <v>0.23350000000000001</v>
      </c>
      <c r="I16681" s="3">
        <v>1.09745</v>
      </c>
      <c r="J16681" s="3">
        <v>24.680949999999999</v>
      </c>
      <c r="K16681" s="4">
        <v>0.34999999999999992</v>
      </c>
      <c r="L16681" s="73">
        <v>44.805416923076919</v>
      </c>
    </row>
    <row r="16682" spans="1:12" x14ac:dyDescent="0.35">
      <c r="A16682" s="1" t="s">
        <v>27905</v>
      </c>
      <c r="B16682" t="s">
        <v>3043</v>
      </c>
      <c r="C16682" t="s">
        <v>1467</v>
      </c>
      <c r="D16682" t="s">
        <v>1468</v>
      </c>
      <c r="E16682">
        <v>1</v>
      </c>
      <c r="F16682" s="2">
        <v>3.62</v>
      </c>
      <c r="G16682" s="3">
        <v>8</v>
      </c>
      <c r="H16682" s="3">
        <v>3.6200000000000003E-2</v>
      </c>
      <c r="I16682" s="3">
        <v>0.17014000000000001</v>
      </c>
      <c r="J16682" s="3">
        <v>3.8263400000000001</v>
      </c>
      <c r="K16682" s="4">
        <v>0.35</v>
      </c>
      <c r="L16682" s="73">
        <v>6.9462787692307693</v>
      </c>
    </row>
    <row r="16683" spans="1:12" x14ac:dyDescent="0.35">
      <c r="A16683" s="1" t="s">
        <v>27906</v>
      </c>
      <c r="B16683" t="s">
        <v>27907</v>
      </c>
      <c r="C16683" t="s">
        <v>1467</v>
      </c>
      <c r="D16683" t="s">
        <v>1468</v>
      </c>
      <c r="E16683">
        <v>1</v>
      </c>
      <c r="F16683" s="2">
        <v>5.87</v>
      </c>
      <c r="G16683" s="3">
        <v>13</v>
      </c>
      <c r="H16683" s="3">
        <v>5.8700000000000002E-2</v>
      </c>
      <c r="I16683" s="3">
        <v>0.27589000000000002</v>
      </c>
      <c r="J16683" s="3">
        <v>6.2045900000000005</v>
      </c>
      <c r="K16683" s="4">
        <v>0.35</v>
      </c>
      <c r="L16683" s="73">
        <v>11.263717230769231</v>
      </c>
    </row>
    <row r="16684" spans="1:12" x14ac:dyDescent="0.35">
      <c r="A16684" s="1" t="s">
        <v>27908</v>
      </c>
      <c r="B16684" t="s">
        <v>27909</v>
      </c>
      <c r="C16684" t="s">
        <v>21</v>
      </c>
      <c r="D16684" t="s">
        <v>22</v>
      </c>
      <c r="E16684">
        <v>1</v>
      </c>
      <c r="F16684" s="2">
        <v>82.5</v>
      </c>
      <c r="G16684" s="3">
        <v>194</v>
      </c>
      <c r="H16684" s="3">
        <v>0.82500000000000007</v>
      </c>
      <c r="I16684" s="3">
        <v>3.8774999999999999</v>
      </c>
      <c r="J16684" s="3">
        <v>87.202500000000001</v>
      </c>
      <c r="K16684" s="4">
        <v>0.35000000000000003</v>
      </c>
      <c r="L16684" s="73">
        <v>158.30607692307694</v>
      </c>
    </row>
    <row r="16685" spans="1:12" x14ac:dyDescent="0.35">
      <c r="A16685" s="1" t="s">
        <v>27910</v>
      </c>
      <c r="B16685" t="s">
        <v>27911</v>
      </c>
      <c r="C16685" t="s">
        <v>1467</v>
      </c>
      <c r="D16685" t="s">
        <v>1468</v>
      </c>
      <c r="E16685">
        <v>1</v>
      </c>
      <c r="F16685" s="2">
        <v>199.85</v>
      </c>
      <c r="G16685" s="3">
        <v>413</v>
      </c>
      <c r="H16685" s="3">
        <v>1.9984999999999999</v>
      </c>
      <c r="I16685" s="3">
        <v>9.392949999999999</v>
      </c>
      <c r="J16685" s="3">
        <v>211.24144999999999</v>
      </c>
      <c r="K16685" s="4">
        <v>0.34999999999999992</v>
      </c>
      <c r="L16685" s="73">
        <v>383.4844784615384</v>
      </c>
    </row>
    <row r="16686" spans="1:12" x14ac:dyDescent="0.35">
      <c r="A16686" s="1" t="s">
        <v>27912</v>
      </c>
      <c r="B16686" t="s">
        <v>27913</v>
      </c>
      <c r="C16686" t="s">
        <v>1467</v>
      </c>
      <c r="D16686" t="s">
        <v>1468</v>
      </c>
      <c r="E16686">
        <v>1</v>
      </c>
      <c r="F16686" s="2">
        <v>109.53</v>
      </c>
      <c r="G16686" s="3">
        <v>226</v>
      </c>
      <c r="H16686" s="3">
        <v>1.0952999999999999</v>
      </c>
      <c r="I16686" s="3">
        <v>5.1479100000000004</v>
      </c>
      <c r="J16686" s="3">
        <v>115.77320999999999</v>
      </c>
      <c r="K16686" s="4">
        <v>0.35</v>
      </c>
      <c r="L16686" s="73">
        <v>210.17290430769228</v>
      </c>
    </row>
    <row r="16687" spans="1:12" x14ac:dyDescent="0.35">
      <c r="A16687" s="1" t="s">
        <v>27914</v>
      </c>
      <c r="B16687" t="s">
        <v>27915</v>
      </c>
      <c r="C16687" t="s">
        <v>1467</v>
      </c>
      <c r="D16687" t="s">
        <v>1468</v>
      </c>
      <c r="E16687">
        <v>1</v>
      </c>
      <c r="F16687" s="2">
        <v>5.68</v>
      </c>
      <c r="G16687" s="3">
        <v>12</v>
      </c>
      <c r="H16687" s="3">
        <v>5.6799999999999996E-2</v>
      </c>
      <c r="I16687" s="3">
        <v>0.26695999999999998</v>
      </c>
      <c r="J16687" s="3">
        <v>6.0037599999999998</v>
      </c>
      <c r="K16687" s="4">
        <v>0.35000000000000003</v>
      </c>
      <c r="L16687" s="73">
        <v>10.899133538461539</v>
      </c>
    </row>
    <row r="16688" spans="1:12" x14ac:dyDescent="0.35">
      <c r="A16688" s="1" t="s">
        <v>27916</v>
      </c>
      <c r="B16688" t="s">
        <v>27917</v>
      </c>
      <c r="C16688" t="s">
        <v>21</v>
      </c>
      <c r="D16688" t="s">
        <v>22</v>
      </c>
      <c r="E16688">
        <v>1</v>
      </c>
      <c r="F16688" s="2">
        <v>92.5</v>
      </c>
      <c r="G16688" s="3">
        <v>168</v>
      </c>
      <c r="H16688" s="3">
        <v>0.92500000000000004</v>
      </c>
      <c r="I16688" s="3">
        <v>4.3475000000000001</v>
      </c>
      <c r="J16688" s="3">
        <v>97.772499999999994</v>
      </c>
      <c r="K16688" s="4">
        <v>0.35</v>
      </c>
      <c r="L16688" s="73">
        <v>177.49469230769228</v>
      </c>
    </row>
    <row r="16689" spans="1:12" x14ac:dyDescent="0.35">
      <c r="A16689" s="1" t="s">
        <v>27918</v>
      </c>
      <c r="B16689" t="s">
        <v>27919</v>
      </c>
      <c r="C16689" t="s">
        <v>1467</v>
      </c>
      <c r="D16689" t="s">
        <v>1468</v>
      </c>
      <c r="E16689">
        <v>1</v>
      </c>
      <c r="F16689" s="2">
        <v>461.2</v>
      </c>
      <c r="G16689" s="3">
        <v>951</v>
      </c>
      <c r="H16689" s="3">
        <v>4.6120000000000001</v>
      </c>
      <c r="I16689" s="3">
        <v>21.676400000000001</v>
      </c>
      <c r="J16689" s="3">
        <v>487.48840000000001</v>
      </c>
      <c r="K16689" s="4">
        <v>0.35000000000000003</v>
      </c>
      <c r="L16689" s="73">
        <v>884.97894153846164</v>
      </c>
    </row>
    <row r="16690" spans="1:12" x14ac:dyDescent="0.35">
      <c r="A16690" s="1" t="s">
        <v>27920</v>
      </c>
      <c r="B16690" t="s">
        <v>27921</v>
      </c>
      <c r="C16690" t="s">
        <v>1467</v>
      </c>
      <c r="D16690" t="s">
        <v>1468</v>
      </c>
      <c r="E16690">
        <v>1</v>
      </c>
      <c r="F16690" s="2">
        <v>5.87</v>
      </c>
      <c r="G16690" s="3">
        <v>13</v>
      </c>
      <c r="H16690" s="3">
        <v>5.8700000000000002E-2</v>
      </c>
      <c r="I16690" s="3">
        <v>0.27589000000000002</v>
      </c>
      <c r="J16690" s="3">
        <v>6.2045900000000005</v>
      </c>
      <c r="K16690" s="4">
        <v>0.35</v>
      </c>
      <c r="L16690" s="73">
        <v>11.263717230769231</v>
      </c>
    </row>
    <row r="16691" spans="1:12" x14ac:dyDescent="0.35">
      <c r="A16691" s="1" t="s">
        <v>27922</v>
      </c>
      <c r="B16691" t="s">
        <v>27923</v>
      </c>
      <c r="C16691" t="s">
        <v>1467</v>
      </c>
      <c r="D16691" t="s">
        <v>1468</v>
      </c>
      <c r="E16691">
        <v>1</v>
      </c>
      <c r="F16691" s="2">
        <v>7.52</v>
      </c>
      <c r="G16691" s="3">
        <v>16</v>
      </c>
      <c r="H16691" s="3">
        <v>7.5200000000000003E-2</v>
      </c>
      <c r="I16691" s="3">
        <v>0.35343999999999998</v>
      </c>
      <c r="J16691" s="3">
        <v>7.9486399999999993</v>
      </c>
      <c r="K16691" s="4">
        <v>0.35</v>
      </c>
      <c r="L16691" s="73">
        <v>14.429838769230768</v>
      </c>
    </row>
    <row r="16692" spans="1:12" x14ac:dyDescent="0.35">
      <c r="A16692" s="1" t="s">
        <v>27924</v>
      </c>
      <c r="B16692" t="s">
        <v>27925</v>
      </c>
      <c r="C16692" t="s">
        <v>1467</v>
      </c>
      <c r="D16692" t="s">
        <v>1468</v>
      </c>
      <c r="E16692">
        <v>1</v>
      </c>
      <c r="F16692" s="2">
        <v>141.4</v>
      </c>
      <c r="G16692" s="3">
        <v>292</v>
      </c>
      <c r="H16692" s="3">
        <v>1.4140000000000001</v>
      </c>
      <c r="I16692" s="3">
        <v>6.6458000000000004</v>
      </c>
      <c r="J16692" s="3">
        <v>149.4598</v>
      </c>
      <c r="K16692" s="4">
        <v>0.35000000000000003</v>
      </c>
      <c r="L16692" s="73">
        <v>271.32702153846157</v>
      </c>
    </row>
    <row r="16693" spans="1:12" x14ac:dyDescent="0.35">
      <c r="A16693" s="1" t="s">
        <v>27926</v>
      </c>
      <c r="B16693" t="s">
        <v>27927</v>
      </c>
      <c r="C16693" t="s">
        <v>1467</v>
      </c>
      <c r="D16693" t="s">
        <v>1468</v>
      </c>
      <c r="E16693">
        <v>1</v>
      </c>
      <c r="F16693" s="2">
        <v>43.93</v>
      </c>
      <c r="G16693" s="3">
        <v>91</v>
      </c>
      <c r="H16693" s="3">
        <v>0.43930000000000002</v>
      </c>
      <c r="I16693" s="3">
        <v>2.0647099999999998</v>
      </c>
      <c r="J16693" s="3">
        <v>46.434010000000001</v>
      </c>
      <c r="K16693" s="4">
        <v>0.35</v>
      </c>
      <c r="L16693" s="73">
        <v>84.295587384615388</v>
      </c>
    </row>
    <row r="16694" spans="1:12" x14ac:dyDescent="0.35">
      <c r="A16694" s="1" t="s">
        <v>27928</v>
      </c>
      <c r="B16694" t="s">
        <v>27929</v>
      </c>
      <c r="C16694" t="s">
        <v>1467</v>
      </c>
      <c r="D16694" t="s">
        <v>1468</v>
      </c>
      <c r="E16694">
        <v>1</v>
      </c>
      <c r="F16694" s="2">
        <v>13.44</v>
      </c>
      <c r="G16694" s="3">
        <v>28</v>
      </c>
      <c r="H16694" s="3">
        <v>0.13439999999999999</v>
      </c>
      <c r="I16694" s="3">
        <v>0.63168000000000002</v>
      </c>
      <c r="J16694" s="3">
        <v>14.206079999999998</v>
      </c>
      <c r="K16694" s="4">
        <v>0.35</v>
      </c>
      <c r="L16694" s="73">
        <v>25.789499076923072</v>
      </c>
    </row>
    <row r="16695" spans="1:12" x14ac:dyDescent="0.35">
      <c r="A16695" s="1" t="s">
        <v>27930</v>
      </c>
      <c r="B16695" t="s">
        <v>27931</v>
      </c>
      <c r="C16695" t="s">
        <v>21</v>
      </c>
      <c r="D16695" t="s">
        <v>22</v>
      </c>
      <c r="E16695">
        <v>1</v>
      </c>
      <c r="F16695" s="2">
        <v>7.68</v>
      </c>
      <c r="G16695" s="3">
        <v>15.52</v>
      </c>
      <c r="H16695" s="3">
        <v>7.6799999999999993E-2</v>
      </c>
      <c r="I16695" s="3">
        <v>0.36096</v>
      </c>
      <c r="J16695" s="3">
        <v>8.1177600000000005</v>
      </c>
      <c r="K16695" s="4">
        <v>0.35</v>
      </c>
      <c r="L16695" s="73">
        <v>14.736856615384616</v>
      </c>
    </row>
    <row r="16696" spans="1:12" x14ac:dyDescent="0.35">
      <c r="A16696" s="1" t="s">
        <v>27932</v>
      </c>
      <c r="B16696" t="s">
        <v>27933</v>
      </c>
      <c r="C16696" t="s">
        <v>21</v>
      </c>
      <c r="D16696" t="s">
        <v>22</v>
      </c>
      <c r="E16696">
        <v>1</v>
      </c>
      <c r="F16696" s="2">
        <v>55</v>
      </c>
      <c r="G16696" s="3">
        <v>130</v>
      </c>
      <c r="H16696" s="3">
        <v>0.55000000000000004</v>
      </c>
      <c r="I16696" s="3">
        <v>2.585</v>
      </c>
      <c r="J16696" s="3">
        <v>58.134999999999998</v>
      </c>
      <c r="K16696" s="4">
        <v>0.35000000000000003</v>
      </c>
      <c r="L16696" s="73">
        <v>105.53738461538461</v>
      </c>
    </row>
    <row r="16697" spans="1:12" x14ac:dyDescent="0.35">
      <c r="A16697" s="1" t="s">
        <v>27934</v>
      </c>
      <c r="B16697" t="s">
        <v>27935</v>
      </c>
      <c r="C16697" t="s">
        <v>1467</v>
      </c>
      <c r="D16697" t="s">
        <v>1468</v>
      </c>
      <c r="E16697">
        <v>1</v>
      </c>
      <c r="F16697" s="2">
        <v>5.87</v>
      </c>
      <c r="G16697" s="3">
        <v>13</v>
      </c>
      <c r="H16697" s="3">
        <v>5.8700000000000002E-2</v>
      </c>
      <c r="I16697" s="3">
        <v>0.27589000000000002</v>
      </c>
      <c r="J16697" s="3">
        <v>6.2045900000000005</v>
      </c>
      <c r="K16697" s="4">
        <v>0.35</v>
      </c>
      <c r="L16697" s="73">
        <v>11.263717230769231</v>
      </c>
    </row>
    <row r="16698" spans="1:12" x14ac:dyDescent="0.35">
      <c r="A16698" s="1" t="s">
        <v>27936</v>
      </c>
      <c r="B16698" t="s">
        <v>27937</v>
      </c>
      <c r="C16698" t="s">
        <v>1467</v>
      </c>
      <c r="D16698" t="s">
        <v>1468</v>
      </c>
      <c r="E16698">
        <v>1</v>
      </c>
      <c r="F16698" s="2">
        <v>18.09</v>
      </c>
      <c r="G16698" s="3">
        <v>38</v>
      </c>
      <c r="H16698" s="3">
        <v>0.18090000000000001</v>
      </c>
      <c r="I16698" s="3">
        <v>0.85023000000000004</v>
      </c>
      <c r="J16698" s="3">
        <v>19.121130000000001</v>
      </c>
      <c r="K16698" s="4">
        <v>0.35</v>
      </c>
      <c r="L16698" s="73">
        <v>34.712205230769229</v>
      </c>
    </row>
    <row r="16699" spans="1:12" x14ac:dyDescent="0.35">
      <c r="A16699" s="1" t="s">
        <v>27938</v>
      </c>
      <c r="B16699" t="s">
        <v>27939</v>
      </c>
      <c r="C16699" t="s">
        <v>21</v>
      </c>
      <c r="D16699" t="s">
        <v>22</v>
      </c>
      <c r="E16699">
        <v>1</v>
      </c>
      <c r="F16699" s="2">
        <v>0.62</v>
      </c>
      <c r="G16699" s="3">
        <v>2.5</v>
      </c>
      <c r="H16699" s="3">
        <v>6.1999999999999998E-3</v>
      </c>
      <c r="I16699" s="3">
        <v>2.9139999999999999E-2</v>
      </c>
      <c r="J16699" s="3">
        <v>0.65534000000000003</v>
      </c>
      <c r="K16699" s="4">
        <v>0.35000000000000003</v>
      </c>
      <c r="L16699" s="73">
        <v>1.1896941538461541</v>
      </c>
    </row>
    <row r="16700" spans="1:12" x14ac:dyDescent="0.35">
      <c r="A16700" s="1" t="s">
        <v>27940</v>
      </c>
      <c r="B16700" t="s">
        <v>27941</v>
      </c>
      <c r="C16700" t="s">
        <v>21</v>
      </c>
      <c r="D16700" t="s">
        <v>22</v>
      </c>
      <c r="E16700">
        <v>1</v>
      </c>
      <c r="F16700" s="2">
        <v>246</v>
      </c>
      <c r="G16700" s="3">
        <v>577</v>
      </c>
      <c r="H16700" s="3">
        <v>2.46</v>
      </c>
      <c r="I16700" s="3">
        <v>11.561999999999999</v>
      </c>
      <c r="J16700" s="3">
        <v>260.02199999999999</v>
      </c>
      <c r="K16700" s="4">
        <v>0.35</v>
      </c>
      <c r="L16700" s="73">
        <v>472.03993846153844</v>
      </c>
    </row>
    <row r="16701" spans="1:12" x14ac:dyDescent="0.35">
      <c r="A16701" s="1" t="s">
        <v>27942</v>
      </c>
      <c r="B16701" t="s">
        <v>27943</v>
      </c>
      <c r="C16701" t="s">
        <v>1467</v>
      </c>
      <c r="D16701" t="s">
        <v>1468</v>
      </c>
      <c r="E16701">
        <v>1</v>
      </c>
      <c r="F16701" s="2">
        <v>104.34</v>
      </c>
      <c r="G16701" s="3">
        <v>216</v>
      </c>
      <c r="H16701" s="3">
        <v>1.0434000000000001</v>
      </c>
      <c r="I16701" s="3">
        <v>4.9039799999999998</v>
      </c>
      <c r="J16701" s="3">
        <v>110.28738000000001</v>
      </c>
      <c r="K16701" s="4">
        <v>0.34999999999999992</v>
      </c>
      <c r="L16701" s="73">
        <v>200.21401292307692</v>
      </c>
    </row>
    <row r="16702" spans="1:12" x14ac:dyDescent="0.35">
      <c r="A16702" s="1" t="s">
        <v>27944</v>
      </c>
      <c r="B16702" t="s">
        <v>27945</v>
      </c>
      <c r="C16702" t="s">
        <v>1467</v>
      </c>
      <c r="D16702" t="s">
        <v>1468</v>
      </c>
      <c r="E16702">
        <v>1</v>
      </c>
      <c r="F16702" s="2">
        <v>48.81</v>
      </c>
      <c r="G16702" s="3">
        <v>101</v>
      </c>
      <c r="H16702" s="3">
        <v>0.48810000000000003</v>
      </c>
      <c r="I16702" s="3">
        <v>2.2940700000000001</v>
      </c>
      <c r="J16702" s="3">
        <v>51.592170000000003</v>
      </c>
      <c r="K16702" s="4">
        <v>0.35</v>
      </c>
      <c r="L16702" s="73">
        <v>93.659631692307698</v>
      </c>
    </row>
    <row r="16703" spans="1:12" x14ac:dyDescent="0.35">
      <c r="A16703" s="1" t="s">
        <v>27946</v>
      </c>
      <c r="B16703" t="s">
        <v>27947</v>
      </c>
      <c r="C16703" t="s">
        <v>21</v>
      </c>
      <c r="D16703" t="s">
        <v>22</v>
      </c>
      <c r="E16703">
        <v>1</v>
      </c>
      <c r="F16703" s="2">
        <v>49.15</v>
      </c>
      <c r="G16703" s="3">
        <v>116</v>
      </c>
      <c r="H16703" s="3">
        <v>0.49149999999999999</v>
      </c>
      <c r="I16703" s="3">
        <v>2.3100499999999999</v>
      </c>
      <c r="J16703" s="3">
        <v>51.951549999999997</v>
      </c>
      <c r="K16703" s="4">
        <v>0.35</v>
      </c>
      <c r="L16703" s="73">
        <v>94.312044615384607</v>
      </c>
    </row>
    <row r="16704" spans="1:12" x14ac:dyDescent="0.35">
      <c r="A16704" s="1" t="s">
        <v>27948</v>
      </c>
      <c r="B16704" t="s">
        <v>27811</v>
      </c>
      <c r="C16704" t="s">
        <v>21</v>
      </c>
      <c r="D16704" t="s">
        <v>22</v>
      </c>
      <c r="E16704">
        <v>1</v>
      </c>
      <c r="F16704" s="2">
        <v>121.5</v>
      </c>
      <c r="G16704" s="3">
        <v>286</v>
      </c>
      <c r="H16704" s="3">
        <v>1.2150000000000001</v>
      </c>
      <c r="I16704" s="3">
        <v>5.7104999999999997</v>
      </c>
      <c r="J16704" s="3">
        <v>128.4255</v>
      </c>
      <c r="K16704" s="4">
        <v>0.35</v>
      </c>
      <c r="L16704" s="73">
        <v>233.14167692307691</v>
      </c>
    </row>
    <row r="16705" spans="1:12" x14ac:dyDescent="0.35">
      <c r="A16705" s="1" t="s">
        <v>27949</v>
      </c>
      <c r="B16705" t="s">
        <v>27950</v>
      </c>
      <c r="C16705" t="s">
        <v>1467</v>
      </c>
      <c r="D16705" t="s">
        <v>1468</v>
      </c>
      <c r="E16705">
        <v>1</v>
      </c>
      <c r="F16705" s="2">
        <v>4.59</v>
      </c>
      <c r="G16705" s="3">
        <v>10</v>
      </c>
      <c r="H16705" s="3">
        <v>4.5899999999999996E-2</v>
      </c>
      <c r="I16705" s="3">
        <v>0.21573000000000001</v>
      </c>
      <c r="J16705" s="3">
        <v>4.8516299999999992</v>
      </c>
      <c r="K16705" s="4">
        <v>0.35</v>
      </c>
      <c r="L16705" s="73">
        <v>8.8075744615384597</v>
      </c>
    </row>
    <row r="16706" spans="1:12" x14ac:dyDescent="0.35">
      <c r="A16706" s="1" t="s">
        <v>27951</v>
      </c>
      <c r="B16706" t="s">
        <v>27952</v>
      </c>
      <c r="C16706" t="s">
        <v>1467</v>
      </c>
      <c r="D16706" t="s">
        <v>1468</v>
      </c>
      <c r="E16706">
        <v>1</v>
      </c>
      <c r="F16706" s="2">
        <v>300.23</v>
      </c>
      <c r="G16706" s="3">
        <v>620</v>
      </c>
      <c r="H16706" s="3">
        <v>3.0023000000000004</v>
      </c>
      <c r="I16706" s="3">
        <v>14.110810000000001</v>
      </c>
      <c r="J16706" s="3">
        <v>317.34311000000002</v>
      </c>
      <c r="K16706" s="4">
        <v>0.35000000000000003</v>
      </c>
      <c r="L16706" s="73">
        <v>576.09979969230778</v>
      </c>
    </row>
    <row r="16707" spans="1:12" x14ac:dyDescent="0.35">
      <c r="A16707" s="1" t="s">
        <v>27953</v>
      </c>
      <c r="B16707" t="s">
        <v>27954</v>
      </c>
      <c r="C16707" t="s">
        <v>1467</v>
      </c>
      <c r="D16707" t="s">
        <v>1468</v>
      </c>
      <c r="E16707">
        <v>1</v>
      </c>
      <c r="F16707" s="2">
        <v>391.45</v>
      </c>
      <c r="G16707" s="3">
        <v>808</v>
      </c>
      <c r="H16707" s="3">
        <v>3.9144999999999999</v>
      </c>
      <c r="I16707" s="3">
        <v>18.398150000000001</v>
      </c>
      <c r="J16707" s="3">
        <v>413.76264999999995</v>
      </c>
      <c r="K16707" s="4">
        <v>0.35</v>
      </c>
      <c r="L16707" s="73">
        <v>751.13834923076911</v>
      </c>
    </row>
    <row r="16708" spans="1:12" x14ac:dyDescent="0.35">
      <c r="A16708" s="1" t="s">
        <v>27955</v>
      </c>
      <c r="B16708" t="s">
        <v>27956</v>
      </c>
      <c r="C16708" t="s">
        <v>1467</v>
      </c>
      <c r="D16708" t="s">
        <v>1468</v>
      </c>
      <c r="E16708">
        <v>1</v>
      </c>
      <c r="F16708" s="2">
        <v>5.87</v>
      </c>
      <c r="G16708" s="3">
        <v>13</v>
      </c>
      <c r="H16708" s="3">
        <v>5.8700000000000002E-2</v>
      </c>
      <c r="I16708" s="3">
        <v>0.27589000000000002</v>
      </c>
      <c r="J16708" s="3">
        <v>6.2045900000000005</v>
      </c>
      <c r="K16708" s="4">
        <v>0.35</v>
      </c>
      <c r="L16708" s="73">
        <v>11.263717230769231</v>
      </c>
    </row>
    <row r="16709" spans="1:12" x14ac:dyDescent="0.35">
      <c r="A16709" s="1" t="s">
        <v>27957</v>
      </c>
      <c r="B16709" t="s">
        <v>27958</v>
      </c>
      <c r="C16709" t="s">
        <v>21</v>
      </c>
      <c r="D16709" t="s">
        <v>22</v>
      </c>
      <c r="E16709">
        <v>1</v>
      </c>
      <c r="F16709" s="2">
        <v>1.22</v>
      </c>
      <c r="G16709" s="3">
        <v>3</v>
      </c>
      <c r="H16709" s="3">
        <v>1.2200000000000001E-2</v>
      </c>
      <c r="I16709" s="3">
        <v>5.7340000000000002E-2</v>
      </c>
      <c r="J16709" s="3">
        <v>1.2895399999999999</v>
      </c>
      <c r="K16709" s="4">
        <v>0.35</v>
      </c>
      <c r="L16709" s="73">
        <v>2.3410110769230768</v>
      </c>
    </row>
    <row r="16710" spans="1:12" x14ac:dyDescent="0.35">
      <c r="A16710" s="1" t="s">
        <v>27959</v>
      </c>
      <c r="B16710" t="s">
        <v>27960</v>
      </c>
      <c r="C16710" t="s">
        <v>21</v>
      </c>
      <c r="D16710" t="s">
        <v>22</v>
      </c>
      <c r="E16710">
        <v>1</v>
      </c>
      <c r="F16710" s="2">
        <v>9.7899999999999991</v>
      </c>
      <c r="G16710" s="3">
        <v>23</v>
      </c>
      <c r="H16710" s="3">
        <v>9.7899999999999987E-2</v>
      </c>
      <c r="I16710" s="3">
        <v>0.46012999999999998</v>
      </c>
      <c r="J16710" s="3">
        <v>10.348029999999998</v>
      </c>
      <c r="K16710" s="4">
        <v>0.34999999999999992</v>
      </c>
      <c r="L16710" s="73">
        <v>18.785654461538456</v>
      </c>
    </row>
    <row r="16711" spans="1:12" x14ac:dyDescent="0.35">
      <c r="A16711" s="1" t="s">
        <v>27961</v>
      </c>
      <c r="B16711" t="s">
        <v>27962</v>
      </c>
      <c r="C16711" t="s">
        <v>1467</v>
      </c>
      <c r="D16711" t="s">
        <v>1468</v>
      </c>
      <c r="E16711">
        <v>1</v>
      </c>
      <c r="F16711" s="2">
        <v>2.59</v>
      </c>
      <c r="G16711" s="3">
        <v>6</v>
      </c>
      <c r="H16711" s="3">
        <v>2.5899999999999999E-2</v>
      </c>
      <c r="I16711" s="3">
        <v>0.12172999999999999</v>
      </c>
      <c r="J16711" s="3">
        <v>2.7376299999999998</v>
      </c>
      <c r="K16711" s="4">
        <v>0.35</v>
      </c>
      <c r="L16711" s="73">
        <v>4.9698513846153842</v>
      </c>
    </row>
    <row r="16712" spans="1:12" x14ac:dyDescent="0.35">
      <c r="A16712" s="1" t="s">
        <v>27963</v>
      </c>
      <c r="B16712" t="s">
        <v>27964</v>
      </c>
      <c r="C16712" t="s">
        <v>1467</v>
      </c>
      <c r="D16712" t="s">
        <v>1468</v>
      </c>
      <c r="E16712">
        <v>1</v>
      </c>
      <c r="F16712" s="2">
        <v>350.43</v>
      </c>
      <c r="G16712" s="3">
        <v>723</v>
      </c>
      <c r="H16712" s="3">
        <v>3.5043000000000002</v>
      </c>
      <c r="I16712" s="3">
        <v>16.470210000000002</v>
      </c>
      <c r="J16712" s="3">
        <v>370.40451000000002</v>
      </c>
      <c r="K16712" s="4">
        <v>0.35000000000000003</v>
      </c>
      <c r="L16712" s="73">
        <v>672.42664892307698</v>
      </c>
    </row>
    <row r="16713" spans="1:12" x14ac:dyDescent="0.35">
      <c r="A16713" s="1" t="s">
        <v>27965</v>
      </c>
      <c r="B16713" t="s">
        <v>4229</v>
      </c>
      <c r="C16713" t="s">
        <v>1467</v>
      </c>
      <c r="D16713" t="s">
        <v>1468</v>
      </c>
      <c r="E16713">
        <v>1</v>
      </c>
      <c r="F16713" s="2">
        <v>7.02</v>
      </c>
      <c r="G16713" s="3">
        <v>15</v>
      </c>
      <c r="H16713" s="3">
        <v>7.0199999999999999E-2</v>
      </c>
      <c r="I16713" s="3">
        <v>0.32993999999999996</v>
      </c>
      <c r="J16713" s="3">
        <v>7.4201399999999991</v>
      </c>
      <c r="K16713" s="4">
        <v>0.35</v>
      </c>
      <c r="L16713" s="73">
        <v>13.470407999999997</v>
      </c>
    </row>
    <row r="16714" spans="1:12" x14ac:dyDescent="0.35">
      <c r="A16714" s="1" t="s">
        <v>27966</v>
      </c>
      <c r="B16714" t="s">
        <v>27967</v>
      </c>
      <c r="C16714" t="s">
        <v>21</v>
      </c>
      <c r="D16714" t="s">
        <v>22</v>
      </c>
      <c r="E16714">
        <v>1</v>
      </c>
      <c r="F16714" s="2">
        <v>45</v>
      </c>
      <c r="G16714" s="3">
        <v>93</v>
      </c>
      <c r="H16714" s="3">
        <v>0.45</v>
      </c>
      <c r="I16714" s="3">
        <v>2.1150000000000002</v>
      </c>
      <c r="J16714" s="3">
        <v>47.565000000000005</v>
      </c>
      <c r="K16714" s="4">
        <v>0.35000000000000003</v>
      </c>
      <c r="L16714" s="73">
        <v>86.34876923076925</v>
      </c>
    </row>
    <row r="16715" spans="1:12" x14ac:dyDescent="0.35">
      <c r="A16715" s="1" t="s">
        <v>27968</v>
      </c>
      <c r="B16715" t="s">
        <v>27969</v>
      </c>
      <c r="C16715" t="s">
        <v>21</v>
      </c>
      <c r="D16715" t="s">
        <v>22</v>
      </c>
      <c r="E16715">
        <v>1</v>
      </c>
      <c r="F16715" s="2">
        <v>59</v>
      </c>
      <c r="G16715" s="3">
        <v>119.11</v>
      </c>
      <c r="H16715" s="3">
        <v>0.59</v>
      </c>
      <c r="I16715" s="3">
        <v>2.7730000000000001</v>
      </c>
      <c r="J16715" s="3">
        <v>62.363000000000007</v>
      </c>
      <c r="K16715" s="4">
        <v>0.35</v>
      </c>
      <c r="L16715" s="73">
        <v>113.21283076923078</v>
      </c>
    </row>
    <row r="16716" spans="1:12" x14ac:dyDescent="0.35">
      <c r="A16716" s="1" t="s">
        <v>27970</v>
      </c>
      <c r="B16716" t="s">
        <v>27971</v>
      </c>
      <c r="C16716" t="s">
        <v>1467</v>
      </c>
      <c r="D16716" t="s">
        <v>1468</v>
      </c>
      <c r="E16716">
        <v>1</v>
      </c>
      <c r="F16716" s="2">
        <v>13.09</v>
      </c>
      <c r="G16716" s="3">
        <v>27</v>
      </c>
      <c r="H16716" s="3">
        <v>0.13089999999999999</v>
      </c>
      <c r="I16716" s="3">
        <v>0.61522999999999994</v>
      </c>
      <c r="J16716" s="3">
        <v>13.836130000000001</v>
      </c>
      <c r="K16716" s="4">
        <v>0.35000000000000003</v>
      </c>
      <c r="L16716" s="73">
        <v>25.117897538461541</v>
      </c>
    </row>
    <row r="16717" spans="1:12" x14ac:dyDescent="0.35">
      <c r="A16717" s="1" t="s">
        <v>27972</v>
      </c>
      <c r="B16717" t="s">
        <v>27973</v>
      </c>
      <c r="C16717" t="s">
        <v>1467</v>
      </c>
      <c r="D16717" t="s">
        <v>1468</v>
      </c>
      <c r="E16717">
        <v>1</v>
      </c>
      <c r="F16717" s="2">
        <v>6.15</v>
      </c>
      <c r="G16717" s="3">
        <v>13</v>
      </c>
      <c r="H16717" s="3">
        <v>6.1500000000000006E-2</v>
      </c>
      <c r="I16717" s="3">
        <v>0.28905000000000003</v>
      </c>
      <c r="J16717" s="3">
        <v>6.5005500000000005</v>
      </c>
      <c r="K16717" s="4">
        <v>0.35</v>
      </c>
      <c r="L16717" s="73">
        <v>11.800998461538462</v>
      </c>
    </row>
    <row r="16718" spans="1:12" x14ac:dyDescent="0.35">
      <c r="A16718" s="1" t="s">
        <v>27974</v>
      </c>
      <c r="B16718" t="s">
        <v>27975</v>
      </c>
      <c r="C16718" t="s">
        <v>1467</v>
      </c>
      <c r="D16718" t="s">
        <v>1468</v>
      </c>
      <c r="E16718">
        <v>1</v>
      </c>
      <c r="F16718" s="2">
        <v>430.12</v>
      </c>
      <c r="G16718" s="3">
        <v>887</v>
      </c>
      <c r="H16718" s="3">
        <v>4.3012000000000006</v>
      </c>
      <c r="I16718" s="3">
        <v>20.21564</v>
      </c>
      <c r="J16718" s="3">
        <v>454.63684000000001</v>
      </c>
      <c r="K16718" s="4">
        <v>0.35</v>
      </c>
      <c r="L16718" s="73">
        <v>825.34072492307689</v>
      </c>
    </row>
    <row r="16719" spans="1:12" x14ac:dyDescent="0.35">
      <c r="A16719" s="1" t="s">
        <v>27976</v>
      </c>
      <c r="B16719" t="s">
        <v>27977</v>
      </c>
      <c r="C16719" t="s">
        <v>21</v>
      </c>
      <c r="D16719" t="s">
        <v>22</v>
      </c>
      <c r="E16719">
        <v>1</v>
      </c>
      <c r="F16719" s="2">
        <v>32.9</v>
      </c>
      <c r="G16719" s="3">
        <v>78</v>
      </c>
      <c r="H16719" s="3">
        <v>0.32900000000000001</v>
      </c>
      <c r="I16719" s="3">
        <v>1.5463</v>
      </c>
      <c r="J16719" s="3">
        <v>34.775300000000001</v>
      </c>
      <c r="K16719" s="4">
        <v>0.34999999999999992</v>
      </c>
      <c r="L16719" s="73">
        <v>63.130544615384615</v>
      </c>
    </row>
    <row r="16720" spans="1:12" x14ac:dyDescent="0.35">
      <c r="A16720" s="1" t="s">
        <v>27978</v>
      </c>
      <c r="B16720" t="s">
        <v>27979</v>
      </c>
      <c r="C16720" t="s">
        <v>1467</v>
      </c>
      <c r="D16720" t="s">
        <v>1468</v>
      </c>
      <c r="E16720">
        <v>1</v>
      </c>
      <c r="F16720" s="2">
        <v>5.84</v>
      </c>
      <c r="G16720" s="3">
        <v>13</v>
      </c>
      <c r="H16720" s="3">
        <v>5.8400000000000001E-2</v>
      </c>
      <c r="I16720" s="3">
        <v>0.27448</v>
      </c>
      <c r="J16720" s="3">
        <v>6.1728799999999993</v>
      </c>
      <c r="K16720" s="4">
        <v>0.34999999999999992</v>
      </c>
      <c r="L16720" s="73">
        <v>11.206151384615382</v>
      </c>
    </row>
    <row r="16721" spans="1:12" x14ac:dyDescent="0.35">
      <c r="A16721" s="1">
        <v>1210</v>
      </c>
      <c r="B16721" t="s">
        <v>27980</v>
      </c>
      <c r="C16721" t="s">
        <v>26</v>
      </c>
      <c r="D16721" t="s">
        <v>27</v>
      </c>
      <c r="E16721">
        <v>1</v>
      </c>
      <c r="F16721" s="2">
        <v>34.24</v>
      </c>
      <c r="G16721" s="3">
        <v>71</v>
      </c>
      <c r="H16721" s="3">
        <v>0.34240000000000004</v>
      </c>
      <c r="I16721" s="3">
        <v>1.60928</v>
      </c>
      <c r="J16721" s="3">
        <v>36.191679999999998</v>
      </c>
      <c r="K16721" s="4">
        <v>0.35</v>
      </c>
      <c r="L16721" s="73">
        <v>65.701819076923073</v>
      </c>
    </row>
    <row r="16722" spans="1:12" x14ac:dyDescent="0.35">
      <c r="A16722" s="1" t="s">
        <v>27981</v>
      </c>
      <c r="B16722" t="s">
        <v>27982</v>
      </c>
      <c r="C16722" t="s">
        <v>21</v>
      </c>
      <c r="D16722" t="s">
        <v>22</v>
      </c>
      <c r="E16722">
        <v>1</v>
      </c>
      <c r="F16722" s="2">
        <v>77.5</v>
      </c>
      <c r="G16722" s="3">
        <v>175.0224</v>
      </c>
      <c r="H16722" s="3">
        <v>0.77500000000000002</v>
      </c>
      <c r="I16722" s="3">
        <v>3.6425000000000001</v>
      </c>
      <c r="J16722" s="3">
        <v>81.917500000000004</v>
      </c>
      <c r="K16722" s="4">
        <v>0.35</v>
      </c>
      <c r="L16722" s="73">
        <v>148.71176923076925</v>
      </c>
    </row>
    <row r="16723" spans="1:12" x14ac:dyDescent="0.35">
      <c r="A16723" s="1" t="s">
        <v>27983</v>
      </c>
      <c r="B16723" t="s">
        <v>27984</v>
      </c>
      <c r="C16723" t="s">
        <v>1467</v>
      </c>
      <c r="D16723" t="s">
        <v>1468</v>
      </c>
      <c r="E16723">
        <v>1</v>
      </c>
      <c r="F16723" s="2">
        <v>6.1</v>
      </c>
      <c r="G16723" s="3">
        <v>13</v>
      </c>
      <c r="H16723" s="3">
        <v>6.0999999999999999E-2</v>
      </c>
      <c r="I16723" s="3">
        <v>0.28670000000000001</v>
      </c>
      <c r="J16723" s="3">
        <v>6.4476999999999993</v>
      </c>
      <c r="K16723" s="4">
        <v>0.35</v>
      </c>
      <c r="L16723" s="73">
        <v>11.705055384615383</v>
      </c>
    </row>
    <row r="16724" spans="1:12" x14ac:dyDescent="0.35">
      <c r="A16724" s="1" t="s">
        <v>27985</v>
      </c>
      <c r="B16724" t="s">
        <v>27986</v>
      </c>
      <c r="C16724" t="s">
        <v>1467</v>
      </c>
      <c r="D16724" t="s">
        <v>1468</v>
      </c>
      <c r="E16724">
        <v>1</v>
      </c>
      <c r="F16724" s="2">
        <v>20.3</v>
      </c>
      <c r="G16724" s="3">
        <v>42</v>
      </c>
      <c r="H16724" s="3">
        <v>0.20300000000000001</v>
      </c>
      <c r="I16724" s="3">
        <v>0.95410000000000006</v>
      </c>
      <c r="J16724" s="3">
        <v>21.457100000000001</v>
      </c>
      <c r="K16724" s="4">
        <v>0.35</v>
      </c>
      <c r="L16724" s="73">
        <v>38.95288923076923</v>
      </c>
    </row>
    <row r="16725" spans="1:12" x14ac:dyDescent="0.35">
      <c r="A16725" s="1" t="s">
        <v>27987</v>
      </c>
      <c r="B16725" t="s">
        <v>27988</v>
      </c>
      <c r="C16725" t="s">
        <v>1467</v>
      </c>
      <c r="D16725" t="s">
        <v>1468</v>
      </c>
      <c r="E16725">
        <v>1</v>
      </c>
      <c r="F16725" s="2">
        <v>240.87</v>
      </c>
      <c r="G16725" s="3">
        <v>497</v>
      </c>
      <c r="H16725" s="3">
        <v>2.4087000000000001</v>
      </c>
      <c r="I16725" s="3">
        <v>11.32089</v>
      </c>
      <c r="J16725" s="3">
        <v>254.59959000000001</v>
      </c>
      <c r="K16725" s="4">
        <v>0.34999999999999992</v>
      </c>
      <c r="L16725" s="73">
        <v>462.19617876923076</v>
      </c>
    </row>
    <row r="16726" spans="1:12" x14ac:dyDescent="0.35">
      <c r="A16726" s="1" t="s">
        <v>27989</v>
      </c>
      <c r="B16726" t="s">
        <v>27990</v>
      </c>
      <c r="C16726" t="s">
        <v>1467</v>
      </c>
      <c r="D16726" t="s">
        <v>1468</v>
      </c>
      <c r="E16726">
        <v>1</v>
      </c>
      <c r="F16726" s="2">
        <v>34.130000000000003</v>
      </c>
      <c r="G16726" s="3">
        <v>71</v>
      </c>
      <c r="H16726" s="3">
        <v>0.34130000000000005</v>
      </c>
      <c r="I16726" s="3">
        <v>1.6041100000000001</v>
      </c>
      <c r="J16726" s="3">
        <v>36.075409999999998</v>
      </c>
      <c r="K16726" s="4">
        <v>0.35000000000000003</v>
      </c>
      <c r="L16726" s="73">
        <v>65.49074430769231</v>
      </c>
    </row>
    <row r="16727" spans="1:12" x14ac:dyDescent="0.35">
      <c r="A16727" s="1" t="s">
        <v>27991</v>
      </c>
      <c r="B16727" t="s">
        <v>3043</v>
      </c>
      <c r="C16727" t="s">
        <v>1467</v>
      </c>
      <c r="D16727" t="s">
        <v>1468</v>
      </c>
      <c r="E16727">
        <v>1</v>
      </c>
      <c r="F16727" s="2">
        <v>6.7</v>
      </c>
      <c r="G16727" s="3">
        <v>14</v>
      </c>
      <c r="H16727" s="3">
        <v>6.7000000000000004E-2</v>
      </c>
      <c r="I16727" s="3">
        <v>0.31490000000000001</v>
      </c>
      <c r="J16727" s="3">
        <v>7.0819000000000001</v>
      </c>
      <c r="K16727" s="4">
        <v>0.35000000000000003</v>
      </c>
      <c r="L16727" s="73">
        <v>12.856372307692308</v>
      </c>
    </row>
    <row r="16728" spans="1:12" x14ac:dyDescent="0.35">
      <c r="A16728" s="1" t="s">
        <v>27992</v>
      </c>
      <c r="B16728" t="s">
        <v>27993</v>
      </c>
      <c r="C16728" t="s">
        <v>1467</v>
      </c>
      <c r="D16728" t="s">
        <v>1468</v>
      </c>
      <c r="E16728">
        <v>1</v>
      </c>
      <c r="F16728" s="2">
        <v>3.5</v>
      </c>
      <c r="G16728" s="3">
        <v>8</v>
      </c>
      <c r="H16728" s="3">
        <v>3.5000000000000003E-2</v>
      </c>
      <c r="I16728" s="3">
        <v>0.16450000000000001</v>
      </c>
      <c r="J16728" s="3">
        <v>3.6995</v>
      </c>
      <c r="K16728" s="4">
        <v>0.35</v>
      </c>
      <c r="L16728" s="73">
        <v>6.7160153846153845</v>
      </c>
    </row>
    <row r="16729" spans="1:12" x14ac:dyDescent="0.35">
      <c r="A16729" s="1" t="s">
        <v>27994</v>
      </c>
      <c r="B16729" t="s">
        <v>27995</v>
      </c>
      <c r="C16729" t="s">
        <v>21</v>
      </c>
      <c r="D16729" t="s">
        <v>22</v>
      </c>
      <c r="E16729">
        <v>1</v>
      </c>
      <c r="F16729" s="2">
        <v>200</v>
      </c>
      <c r="G16729" s="3">
        <v>413</v>
      </c>
      <c r="H16729" s="3">
        <v>2</v>
      </c>
      <c r="I16729" s="3">
        <v>9.4</v>
      </c>
      <c r="J16729" s="3">
        <v>211.4</v>
      </c>
      <c r="K16729" s="4">
        <v>0.35</v>
      </c>
      <c r="L16729" s="73">
        <v>383.77230769230766</v>
      </c>
    </row>
    <row r="16730" spans="1:12" x14ac:dyDescent="0.35">
      <c r="A16730" s="1" t="s">
        <v>27996</v>
      </c>
      <c r="B16730" t="s">
        <v>27997</v>
      </c>
      <c r="C16730" t="s">
        <v>1467</v>
      </c>
      <c r="D16730" t="s">
        <v>1468</v>
      </c>
      <c r="E16730">
        <v>1</v>
      </c>
      <c r="F16730" s="2">
        <v>10.97</v>
      </c>
      <c r="G16730" s="3">
        <v>23</v>
      </c>
      <c r="H16730" s="3">
        <v>0.10970000000000001</v>
      </c>
      <c r="I16730" s="3">
        <v>0.51558999999999999</v>
      </c>
      <c r="J16730" s="3">
        <v>11.59529</v>
      </c>
      <c r="K16730" s="4">
        <v>0.35</v>
      </c>
      <c r="L16730" s="73">
        <v>21.049911076923078</v>
      </c>
    </row>
    <row r="16731" spans="1:12" x14ac:dyDescent="0.35">
      <c r="A16731" s="1" t="s">
        <v>27998</v>
      </c>
      <c r="B16731" t="s">
        <v>27999</v>
      </c>
      <c r="C16731" t="s">
        <v>1467</v>
      </c>
      <c r="D16731" t="s">
        <v>1468</v>
      </c>
      <c r="E16731">
        <v>1</v>
      </c>
      <c r="F16731" s="2">
        <v>1574.85</v>
      </c>
      <c r="G16731" s="3">
        <v>3248</v>
      </c>
      <c r="H16731" s="3">
        <v>15.7485</v>
      </c>
      <c r="I16731" s="3">
        <v>74.017949999999999</v>
      </c>
      <c r="J16731" s="3">
        <v>1664.6164499999998</v>
      </c>
      <c r="K16731" s="4">
        <v>0.35000000000000003</v>
      </c>
      <c r="L16731" s="73">
        <v>3021.9190938461534</v>
      </c>
    </row>
    <row r="16732" spans="1:12" x14ac:dyDescent="0.35">
      <c r="A16732" s="1" t="s">
        <v>28000</v>
      </c>
      <c r="B16732" t="s">
        <v>28001</v>
      </c>
      <c r="C16732" t="s">
        <v>21</v>
      </c>
      <c r="D16732" t="s">
        <v>22</v>
      </c>
      <c r="E16732">
        <v>1</v>
      </c>
      <c r="F16732" s="2">
        <v>8.6</v>
      </c>
      <c r="G16732" s="3">
        <v>21</v>
      </c>
      <c r="H16732" s="3">
        <v>8.5999999999999993E-2</v>
      </c>
      <c r="I16732" s="3">
        <v>0.4042</v>
      </c>
      <c r="J16732" s="3">
        <v>9.0901999999999994</v>
      </c>
      <c r="K16732" s="4">
        <v>0.35000000000000003</v>
      </c>
      <c r="L16732" s="73">
        <v>16.502209230769228</v>
      </c>
    </row>
    <row r="16733" spans="1:12" x14ac:dyDescent="0.35">
      <c r="A16733" s="1" t="s">
        <v>28002</v>
      </c>
      <c r="B16733" t="s">
        <v>28003</v>
      </c>
      <c r="C16733" t="s">
        <v>1467</v>
      </c>
      <c r="D16733" t="s">
        <v>1468</v>
      </c>
      <c r="E16733">
        <v>1</v>
      </c>
      <c r="F16733" s="2">
        <v>283.66000000000003</v>
      </c>
      <c r="G16733" s="3">
        <v>585</v>
      </c>
      <c r="H16733" s="3">
        <v>2.8366000000000002</v>
      </c>
      <c r="I16733" s="3">
        <v>13.332020000000002</v>
      </c>
      <c r="J16733" s="3">
        <v>299.82862</v>
      </c>
      <c r="K16733" s="4">
        <v>0.35</v>
      </c>
      <c r="L16733" s="73">
        <v>544.30426399999999</v>
      </c>
    </row>
    <row r="16734" spans="1:12" x14ac:dyDescent="0.35">
      <c r="A16734" s="1" t="s">
        <v>28004</v>
      </c>
      <c r="B16734" t="s">
        <v>28005</v>
      </c>
      <c r="C16734" t="s">
        <v>1467</v>
      </c>
      <c r="D16734" t="s">
        <v>1468</v>
      </c>
      <c r="E16734">
        <v>1</v>
      </c>
      <c r="F16734" s="2">
        <v>76.55</v>
      </c>
      <c r="G16734" s="3">
        <v>158</v>
      </c>
      <c r="H16734" s="3">
        <v>0.76549999999999996</v>
      </c>
      <c r="I16734" s="3">
        <v>3.5978499999999998</v>
      </c>
      <c r="J16734" s="3">
        <v>80.913349999999994</v>
      </c>
      <c r="K16734" s="4">
        <v>0.34999999999999992</v>
      </c>
      <c r="L16734" s="73">
        <v>146.88885076923074</v>
      </c>
    </row>
    <row r="16735" spans="1:12" x14ac:dyDescent="0.35">
      <c r="A16735" s="1" t="s">
        <v>28006</v>
      </c>
      <c r="B16735" t="s">
        <v>28007</v>
      </c>
      <c r="C16735" t="s">
        <v>1467</v>
      </c>
      <c r="D16735" t="s">
        <v>1468</v>
      </c>
      <c r="E16735">
        <v>1</v>
      </c>
      <c r="F16735" s="2">
        <v>153.43</v>
      </c>
      <c r="G16735" s="3">
        <v>317</v>
      </c>
      <c r="H16735" s="3">
        <v>1.5343</v>
      </c>
      <c r="I16735" s="3">
        <v>7.2112100000000003</v>
      </c>
      <c r="J16735" s="3">
        <v>162.17551</v>
      </c>
      <c r="K16735" s="4">
        <v>0.35</v>
      </c>
      <c r="L16735" s="73">
        <v>294.41092584615387</v>
      </c>
    </row>
    <row r="16736" spans="1:12" x14ac:dyDescent="0.35">
      <c r="A16736" s="1" t="s">
        <v>28008</v>
      </c>
      <c r="B16736" t="s">
        <v>28009</v>
      </c>
      <c r="C16736" t="s">
        <v>1467</v>
      </c>
      <c r="D16736" t="s">
        <v>1468</v>
      </c>
      <c r="E16736">
        <v>1</v>
      </c>
      <c r="F16736" s="2">
        <v>294.17</v>
      </c>
      <c r="G16736" s="3">
        <v>607</v>
      </c>
      <c r="H16736" s="3">
        <v>2.9417000000000004</v>
      </c>
      <c r="I16736" s="3">
        <v>13.825990000000001</v>
      </c>
      <c r="J16736" s="3">
        <v>310.93769000000003</v>
      </c>
      <c r="K16736" s="4">
        <v>0.34999999999999992</v>
      </c>
      <c r="L16736" s="73">
        <v>564.47149876923072</v>
      </c>
    </row>
    <row r="16737" spans="1:12" x14ac:dyDescent="0.35">
      <c r="A16737" s="1" t="s">
        <v>28010</v>
      </c>
      <c r="B16737" t="s">
        <v>28011</v>
      </c>
      <c r="C16737" t="s">
        <v>1467</v>
      </c>
      <c r="D16737" t="s">
        <v>1468</v>
      </c>
      <c r="E16737">
        <v>1</v>
      </c>
      <c r="F16737" s="2">
        <v>4.84</v>
      </c>
      <c r="G16737" s="3">
        <v>10</v>
      </c>
      <c r="H16737" s="3">
        <v>4.8399999999999999E-2</v>
      </c>
      <c r="I16737" s="3">
        <v>0.22747999999999999</v>
      </c>
      <c r="J16737" s="3">
        <v>5.1158799999999998</v>
      </c>
      <c r="K16737" s="4">
        <v>0.34999999999999992</v>
      </c>
      <c r="L16737" s="73">
        <v>9.2872898461538451</v>
      </c>
    </row>
    <row r="16738" spans="1:12" x14ac:dyDescent="0.35">
      <c r="A16738" s="1" t="s">
        <v>28012</v>
      </c>
      <c r="B16738" t="s">
        <v>28013</v>
      </c>
      <c r="C16738" t="s">
        <v>1467</v>
      </c>
      <c r="D16738" t="s">
        <v>1468</v>
      </c>
      <c r="E16738">
        <v>1</v>
      </c>
      <c r="F16738" s="2">
        <v>84.82</v>
      </c>
      <c r="G16738" s="3">
        <v>175</v>
      </c>
      <c r="H16738" s="3">
        <v>0.84819999999999995</v>
      </c>
      <c r="I16738" s="3">
        <v>3.9865399999999998</v>
      </c>
      <c r="J16738" s="3">
        <v>89.654740000000004</v>
      </c>
      <c r="K16738" s="4">
        <v>0.35</v>
      </c>
      <c r="L16738" s="73">
        <v>162.75783569230768</v>
      </c>
    </row>
    <row r="16739" spans="1:12" x14ac:dyDescent="0.35">
      <c r="A16739" s="1" t="s">
        <v>28014</v>
      </c>
      <c r="B16739" t="s">
        <v>28015</v>
      </c>
      <c r="C16739" t="s">
        <v>1467</v>
      </c>
      <c r="D16739" t="s">
        <v>1468</v>
      </c>
      <c r="E16739">
        <v>1</v>
      </c>
      <c r="F16739" s="2">
        <v>5.5</v>
      </c>
      <c r="G16739" s="3">
        <v>12</v>
      </c>
      <c r="H16739" s="3">
        <v>5.5E-2</v>
      </c>
      <c r="I16739" s="3">
        <v>0.25850000000000001</v>
      </c>
      <c r="J16739" s="3">
        <v>5.8134999999999994</v>
      </c>
      <c r="K16739" s="4">
        <v>0.35</v>
      </c>
      <c r="L16739" s="73">
        <v>10.55373846153846</v>
      </c>
    </row>
    <row r="16740" spans="1:12" x14ac:dyDescent="0.35">
      <c r="A16740" s="1" t="s">
        <v>28016</v>
      </c>
      <c r="B16740" t="s">
        <v>28017</v>
      </c>
      <c r="C16740" t="s">
        <v>17</v>
      </c>
      <c r="D16740" t="s">
        <v>18</v>
      </c>
      <c r="E16740">
        <v>1</v>
      </c>
      <c r="F16740" s="2">
        <v>122.5</v>
      </c>
      <c r="G16740" s="3">
        <v>324</v>
      </c>
      <c r="H16740" s="3">
        <v>1.2250000000000001</v>
      </c>
      <c r="I16740" s="3">
        <v>5.7575000000000003</v>
      </c>
      <c r="J16740" s="3">
        <v>129.48249999999999</v>
      </c>
      <c r="K16740" s="4">
        <v>0.34999999999999992</v>
      </c>
      <c r="L16740" s="73">
        <v>235.06053846153841</v>
      </c>
    </row>
    <row r="16741" spans="1:12" x14ac:dyDescent="0.35">
      <c r="A16741" s="1" t="s">
        <v>28018</v>
      </c>
      <c r="B16741" t="s">
        <v>28019</v>
      </c>
      <c r="C16741" t="s">
        <v>17</v>
      </c>
      <c r="D16741" t="s">
        <v>18</v>
      </c>
      <c r="E16741">
        <v>1</v>
      </c>
      <c r="F16741" s="2">
        <v>31</v>
      </c>
      <c r="G16741" s="3">
        <v>80</v>
      </c>
      <c r="H16741" s="3">
        <v>0.31</v>
      </c>
      <c r="I16741" s="3">
        <v>1.4570000000000001</v>
      </c>
      <c r="J16741" s="3">
        <v>32.766999999999996</v>
      </c>
      <c r="K16741" s="4">
        <v>0.35000000000000003</v>
      </c>
      <c r="L16741" s="73">
        <v>59.484707692307687</v>
      </c>
    </row>
    <row r="16742" spans="1:12" x14ac:dyDescent="0.35">
      <c r="A16742" s="1" t="s">
        <v>28020</v>
      </c>
      <c r="B16742" t="s">
        <v>28021</v>
      </c>
      <c r="C16742" t="s">
        <v>17</v>
      </c>
      <c r="D16742" t="s">
        <v>18</v>
      </c>
      <c r="E16742">
        <v>1</v>
      </c>
      <c r="F16742" s="2">
        <v>361</v>
      </c>
      <c r="G16742" s="3">
        <v>874</v>
      </c>
      <c r="H16742" s="3">
        <v>3.61</v>
      </c>
      <c r="I16742" s="3">
        <v>16.966999999999999</v>
      </c>
      <c r="J16742" s="3">
        <v>381.577</v>
      </c>
      <c r="K16742" s="4">
        <v>0.35000000000000003</v>
      </c>
      <c r="L16742" s="73">
        <v>692.70901538461544</v>
      </c>
    </row>
    <row r="16743" spans="1:12" x14ac:dyDescent="0.35">
      <c r="A16743" s="1" t="s">
        <v>28022</v>
      </c>
      <c r="B16743" t="s">
        <v>28023</v>
      </c>
      <c r="C16743" t="s">
        <v>17</v>
      </c>
      <c r="D16743" t="s">
        <v>18</v>
      </c>
      <c r="E16743">
        <v>1</v>
      </c>
      <c r="F16743" s="2">
        <v>1615</v>
      </c>
      <c r="G16743" s="3">
        <v>2665</v>
      </c>
      <c r="H16743" s="3">
        <v>16.149999999999999</v>
      </c>
      <c r="I16743" s="3">
        <v>75.905000000000001</v>
      </c>
      <c r="J16743" s="3">
        <v>1707.0550000000001</v>
      </c>
      <c r="K16743" s="4">
        <v>0.35000000000000003</v>
      </c>
      <c r="L16743" s="73">
        <v>3098.9613846153848</v>
      </c>
    </row>
    <row r="16744" spans="1:12" x14ac:dyDescent="0.35">
      <c r="A16744" s="1" t="s">
        <v>28024</v>
      </c>
      <c r="B16744" t="s">
        <v>28025</v>
      </c>
      <c r="C16744" t="s">
        <v>17</v>
      </c>
      <c r="D16744" t="s">
        <v>18</v>
      </c>
      <c r="E16744">
        <v>1</v>
      </c>
      <c r="F16744" s="2">
        <v>42</v>
      </c>
      <c r="G16744" s="3">
        <v>103</v>
      </c>
      <c r="H16744" s="3">
        <v>0.42</v>
      </c>
      <c r="I16744" s="3">
        <v>1.974</v>
      </c>
      <c r="J16744" s="3">
        <v>44.393999999999998</v>
      </c>
      <c r="K16744" s="4">
        <v>0.35000000000000003</v>
      </c>
      <c r="L16744" s="73">
        <v>80.59218461538461</v>
      </c>
    </row>
    <row r="16745" spans="1:12" x14ac:dyDescent="0.35">
      <c r="A16745" s="1" t="s">
        <v>28026</v>
      </c>
      <c r="B16745" t="s">
        <v>28027</v>
      </c>
      <c r="C16745" t="s">
        <v>17</v>
      </c>
      <c r="D16745" t="s">
        <v>18</v>
      </c>
      <c r="E16745">
        <v>1</v>
      </c>
      <c r="F16745" s="2">
        <v>1357.5</v>
      </c>
      <c r="G16745" s="3">
        <v>3601</v>
      </c>
      <c r="H16745" s="3">
        <v>13.575000000000001</v>
      </c>
      <c r="I16745" s="3">
        <v>63.802500000000002</v>
      </c>
      <c r="J16745" s="3">
        <v>1434.8775000000001</v>
      </c>
      <c r="K16745" s="4">
        <v>0.35</v>
      </c>
      <c r="L16745" s="73">
        <v>2604.8545384615381</v>
      </c>
    </row>
    <row r="16746" spans="1:12" x14ac:dyDescent="0.35">
      <c r="A16746" s="1" t="s">
        <v>28028</v>
      </c>
      <c r="B16746" t="s">
        <v>28029</v>
      </c>
      <c r="C16746" t="s">
        <v>17</v>
      </c>
      <c r="D16746" t="s">
        <v>18</v>
      </c>
      <c r="E16746">
        <v>1</v>
      </c>
      <c r="F16746" s="2">
        <v>227.5</v>
      </c>
      <c r="G16746" s="3">
        <v>579</v>
      </c>
      <c r="H16746" s="3">
        <v>2.2749999999999999</v>
      </c>
      <c r="I16746" s="3">
        <v>10.692500000000001</v>
      </c>
      <c r="J16746" s="3">
        <v>240.4675</v>
      </c>
      <c r="K16746" s="4">
        <v>0.35</v>
      </c>
      <c r="L16746" s="73">
        <v>436.541</v>
      </c>
    </row>
    <row r="16747" spans="1:12" x14ac:dyDescent="0.35">
      <c r="A16747" s="1" t="s">
        <v>28030</v>
      </c>
      <c r="B16747" t="s">
        <v>28031</v>
      </c>
      <c r="C16747" t="s">
        <v>17</v>
      </c>
      <c r="D16747" t="s">
        <v>18</v>
      </c>
      <c r="E16747">
        <v>1</v>
      </c>
      <c r="F16747" s="2">
        <v>11.75</v>
      </c>
      <c r="G16747" s="3">
        <v>62</v>
      </c>
      <c r="H16747" s="3">
        <v>0.11750000000000001</v>
      </c>
      <c r="I16747" s="3">
        <v>0.55225000000000002</v>
      </c>
      <c r="J16747" s="3">
        <v>12.419750000000001</v>
      </c>
      <c r="K16747" s="4">
        <v>0.35</v>
      </c>
      <c r="L16747" s="73">
        <v>22.546623076923076</v>
      </c>
    </row>
    <row r="16748" spans="1:12" x14ac:dyDescent="0.35">
      <c r="A16748" s="1" t="s">
        <v>28032</v>
      </c>
      <c r="B16748" t="s">
        <v>28033</v>
      </c>
      <c r="C16748" t="s">
        <v>17</v>
      </c>
      <c r="D16748" t="s">
        <v>18</v>
      </c>
      <c r="E16748">
        <v>1</v>
      </c>
      <c r="F16748" s="2">
        <v>3550</v>
      </c>
      <c r="G16748" s="3">
        <v>6238</v>
      </c>
      <c r="H16748" s="3">
        <v>35.5</v>
      </c>
      <c r="I16748" s="3">
        <v>166.85</v>
      </c>
      <c r="J16748" s="3">
        <v>3752.35</v>
      </c>
      <c r="K16748" s="4">
        <v>0.35</v>
      </c>
      <c r="L16748" s="73">
        <v>6811.9584615384611</v>
      </c>
    </row>
    <row r="16749" spans="1:12" x14ac:dyDescent="0.35">
      <c r="A16749" s="1" t="s">
        <v>28034</v>
      </c>
      <c r="B16749" t="s">
        <v>19299</v>
      </c>
      <c r="C16749" t="s">
        <v>17</v>
      </c>
      <c r="D16749" t="s">
        <v>18</v>
      </c>
      <c r="E16749">
        <v>1</v>
      </c>
      <c r="F16749" s="2">
        <v>37.950000000000003</v>
      </c>
      <c r="G16749" s="3">
        <v>79</v>
      </c>
      <c r="H16749" s="3">
        <v>0.37950000000000006</v>
      </c>
      <c r="I16749" s="3">
        <v>1.7836500000000002</v>
      </c>
      <c r="J16749" s="3">
        <v>40.113150000000005</v>
      </c>
      <c r="K16749" s="4">
        <v>0.35</v>
      </c>
      <c r="L16749" s="73">
        <v>72.820795384615394</v>
      </c>
    </row>
    <row r="16750" spans="1:12" x14ac:dyDescent="0.35">
      <c r="A16750" s="1" t="s">
        <v>28035</v>
      </c>
      <c r="B16750" t="s">
        <v>5808</v>
      </c>
      <c r="C16750" t="s">
        <v>26</v>
      </c>
      <c r="D16750" t="s">
        <v>27</v>
      </c>
      <c r="E16750">
        <v>1</v>
      </c>
      <c r="F16750" s="2">
        <v>46.56</v>
      </c>
      <c r="G16750" s="3">
        <v>92</v>
      </c>
      <c r="H16750" s="3">
        <v>0.46560000000000001</v>
      </c>
      <c r="I16750" s="3">
        <v>2.18832</v>
      </c>
      <c r="J16750" s="3">
        <v>49.213920000000002</v>
      </c>
      <c r="K16750" s="4">
        <v>0.35</v>
      </c>
      <c r="L16750" s="73">
        <v>89.342193230769226</v>
      </c>
    </row>
    <row r="16751" spans="1:12" x14ac:dyDescent="0.35">
      <c r="A16751" s="1" t="s">
        <v>28036</v>
      </c>
      <c r="B16751" t="s">
        <v>28037</v>
      </c>
      <c r="C16751" t="s">
        <v>13</v>
      </c>
      <c r="D16751" t="s">
        <v>14</v>
      </c>
      <c r="E16751">
        <v>1</v>
      </c>
      <c r="F16751" s="2">
        <v>3018.4</v>
      </c>
      <c r="G16751" s="3">
        <v>6369.0255999999999</v>
      </c>
      <c r="H16751" s="3">
        <v>30.184000000000001</v>
      </c>
      <c r="I16751" s="3">
        <v>141.8648</v>
      </c>
      <c r="J16751" s="3">
        <v>3190.4488000000001</v>
      </c>
      <c r="K16751" s="4">
        <v>0.35000000000000003</v>
      </c>
      <c r="L16751" s="73">
        <v>5791.8916676923081</v>
      </c>
    </row>
    <row r="16752" spans="1:12" x14ac:dyDescent="0.35">
      <c r="A16752" s="1" t="s">
        <v>28038</v>
      </c>
      <c r="B16752" t="s">
        <v>28039</v>
      </c>
      <c r="C16752" t="s">
        <v>34</v>
      </c>
      <c r="D16752" t="s">
        <v>35</v>
      </c>
      <c r="E16752">
        <v>1</v>
      </c>
      <c r="F16752" s="2">
        <v>30.99</v>
      </c>
      <c r="G16752" s="3">
        <v>73.42</v>
      </c>
      <c r="H16752" s="3">
        <v>0.30990000000000001</v>
      </c>
      <c r="I16752" s="3">
        <v>1.4565299999999999</v>
      </c>
      <c r="J16752" s="3">
        <v>32.756429999999995</v>
      </c>
      <c r="K16752" s="4">
        <v>0.35</v>
      </c>
      <c r="L16752" s="73">
        <v>59.465519076923066</v>
      </c>
    </row>
    <row r="16753" spans="1:12" x14ac:dyDescent="0.35">
      <c r="A16753" s="1" t="s">
        <v>28040</v>
      </c>
      <c r="B16753" t="s">
        <v>28041</v>
      </c>
      <c r="C16753" t="s">
        <v>34</v>
      </c>
      <c r="D16753" t="s">
        <v>35</v>
      </c>
      <c r="E16753">
        <v>1</v>
      </c>
      <c r="F16753" s="2">
        <v>2.75</v>
      </c>
      <c r="G16753" s="3">
        <v>6</v>
      </c>
      <c r="H16753" s="3">
        <v>2.75E-2</v>
      </c>
      <c r="I16753" s="3">
        <v>0.12925</v>
      </c>
      <c r="J16753" s="3">
        <v>2.9067499999999997</v>
      </c>
      <c r="K16753" s="4">
        <v>0.35</v>
      </c>
      <c r="L16753" s="73">
        <v>5.27686923076923</v>
      </c>
    </row>
    <row r="16754" spans="1:12" x14ac:dyDescent="0.35">
      <c r="A16754" s="1" t="s">
        <v>28042</v>
      </c>
      <c r="B16754" t="s">
        <v>28043</v>
      </c>
      <c r="C16754" t="s">
        <v>34</v>
      </c>
      <c r="D16754" t="s">
        <v>35</v>
      </c>
      <c r="E16754">
        <v>1</v>
      </c>
      <c r="F16754" s="2">
        <v>2.75</v>
      </c>
      <c r="G16754" s="3">
        <v>6</v>
      </c>
      <c r="H16754" s="3">
        <v>2.75E-2</v>
      </c>
      <c r="I16754" s="3">
        <v>0.12925</v>
      </c>
      <c r="J16754" s="3">
        <v>2.9067499999999997</v>
      </c>
      <c r="K16754" s="4">
        <v>0.35</v>
      </c>
      <c r="L16754" s="73">
        <v>5.27686923076923</v>
      </c>
    </row>
    <row r="16755" spans="1:12" x14ac:dyDescent="0.35">
      <c r="A16755" s="1" t="s">
        <v>28044</v>
      </c>
      <c r="B16755" t="s">
        <v>28045</v>
      </c>
      <c r="C16755" t="s">
        <v>34</v>
      </c>
      <c r="D16755" t="s">
        <v>35</v>
      </c>
      <c r="E16755">
        <v>1</v>
      </c>
      <c r="F16755" s="2">
        <v>259.99</v>
      </c>
      <c r="G16755" s="3">
        <v>227</v>
      </c>
      <c r="H16755" s="3">
        <v>2.5999000000000003</v>
      </c>
      <c r="I16755" s="3">
        <v>12.219530000000001</v>
      </c>
      <c r="J16755" s="3">
        <v>274.80943000000002</v>
      </c>
      <c r="K16755" s="4">
        <v>0.35</v>
      </c>
      <c r="L16755" s="73">
        <v>498.88481138461538</v>
      </c>
    </row>
    <row r="16756" spans="1:12" x14ac:dyDescent="0.35">
      <c r="A16756" s="1" t="s">
        <v>28046</v>
      </c>
      <c r="B16756" t="s">
        <v>28047</v>
      </c>
      <c r="C16756" t="s">
        <v>34</v>
      </c>
      <c r="D16756" t="s">
        <v>35</v>
      </c>
      <c r="E16756">
        <v>1</v>
      </c>
      <c r="F16756" s="2">
        <v>229.99</v>
      </c>
      <c r="G16756" s="3">
        <v>486</v>
      </c>
      <c r="H16756" s="3">
        <v>2.2999000000000001</v>
      </c>
      <c r="I16756" s="3">
        <v>10.809530000000001</v>
      </c>
      <c r="J16756" s="3">
        <v>243.09943000000001</v>
      </c>
      <c r="K16756" s="4">
        <v>0.35</v>
      </c>
      <c r="L16756" s="73">
        <v>441.31896523076921</v>
      </c>
    </row>
    <row r="16757" spans="1:12" x14ac:dyDescent="0.35">
      <c r="A16757" s="1" t="s">
        <v>28048</v>
      </c>
      <c r="B16757" t="s">
        <v>27174</v>
      </c>
      <c r="C16757" t="s">
        <v>363</v>
      </c>
      <c r="D16757" t="s">
        <v>364</v>
      </c>
      <c r="E16757">
        <v>1</v>
      </c>
      <c r="F16757" s="2">
        <v>1357.65</v>
      </c>
      <c r="G16757" s="3">
        <v>2800</v>
      </c>
      <c r="H16757" s="3">
        <v>13.576500000000001</v>
      </c>
      <c r="I16757" s="3">
        <v>63.809550000000002</v>
      </c>
      <c r="J16757" s="3">
        <v>1435.0360499999999</v>
      </c>
      <c r="K16757" s="4">
        <v>0.34999999999999992</v>
      </c>
      <c r="L16757" s="73">
        <v>2605.1423676923073</v>
      </c>
    </row>
    <row r="16758" spans="1:12" x14ac:dyDescent="0.35">
      <c r="A16758" s="1" t="s">
        <v>28049</v>
      </c>
      <c r="B16758" t="s">
        <v>28050</v>
      </c>
      <c r="C16758" t="s">
        <v>363</v>
      </c>
      <c r="D16758" t="s">
        <v>364</v>
      </c>
      <c r="E16758">
        <v>1</v>
      </c>
      <c r="F16758" s="2">
        <v>916.65</v>
      </c>
      <c r="G16758" s="3">
        <v>1890</v>
      </c>
      <c r="H16758" s="3">
        <v>9.1664999999999992</v>
      </c>
      <c r="I16758" s="3">
        <v>43.082549999999998</v>
      </c>
      <c r="J16758" s="3">
        <v>968.89904999999999</v>
      </c>
      <c r="K16758" s="4">
        <v>0.34999999999999992</v>
      </c>
      <c r="L16758" s="73">
        <v>1758.924429230769</v>
      </c>
    </row>
    <row r="16759" spans="1:12" x14ac:dyDescent="0.35">
      <c r="A16759" s="1" t="s">
        <v>28051</v>
      </c>
      <c r="B16759" t="s">
        <v>28052</v>
      </c>
      <c r="C16759" t="s">
        <v>34</v>
      </c>
      <c r="D16759" t="s">
        <v>35</v>
      </c>
      <c r="E16759">
        <v>1</v>
      </c>
      <c r="F16759" s="2">
        <v>22.03</v>
      </c>
      <c r="G16759" s="3">
        <v>115.2</v>
      </c>
      <c r="H16759" s="3">
        <v>0.22030000000000002</v>
      </c>
      <c r="I16759" s="3">
        <v>1.0354100000000002</v>
      </c>
      <c r="J16759" s="3">
        <v>23.285710000000002</v>
      </c>
      <c r="K16759" s="4">
        <v>0.34999999999999992</v>
      </c>
      <c r="L16759" s="73">
        <v>42.272519692307689</v>
      </c>
    </row>
    <row r="16760" spans="1:12" x14ac:dyDescent="0.35">
      <c r="A16760" s="1" t="s">
        <v>28053</v>
      </c>
      <c r="B16760" t="s">
        <v>28054</v>
      </c>
      <c r="C16760" t="s">
        <v>34</v>
      </c>
      <c r="D16760" t="s">
        <v>35</v>
      </c>
      <c r="E16760">
        <v>1</v>
      </c>
      <c r="F16760" s="2">
        <v>39.22</v>
      </c>
      <c r="G16760" s="3">
        <v>81</v>
      </c>
      <c r="H16760" s="3">
        <v>0.39219999999999999</v>
      </c>
      <c r="I16760" s="3">
        <v>1.84334</v>
      </c>
      <c r="J16760" s="3">
        <v>41.455539999999999</v>
      </c>
      <c r="K16760" s="4">
        <v>0.35</v>
      </c>
      <c r="L16760" s="73">
        <v>75.257749538461539</v>
      </c>
    </row>
    <row r="16761" spans="1:12" x14ac:dyDescent="0.35">
      <c r="A16761" s="1" t="s">
        <v>28055</v>
      </c>
      <c r="B16761" t="s">
        <v>28056</v>
      </c>
      <c r="C16761" t="s">
        <v>13</v>
      </c>
      <c r="D16761" t="s">
        <v>14</v>
      </c>
      <c r="E16761">
        <v>1</v>
      </c>
      <c r="F16761" s="2">
        <v>17.100000000000001</v>
      </c>
      <c r="G16761" s="3">
        <v>26</v>
      </c>
      <c r="H16761" s="3">
        <v>0.17100000000000001</v>
      </c>
      <c r="I16761" s="3">
        <v>0.80370000000000008</v>
      </c>
      <c r="J16761" s="3">
        <v>18.0747</v>
      </c>
      <c r="K16761" s="4">
        <v>0.34999999999999992</v>
      </c>
      <c r="L16761" s="73">
        <v>32.812532307692308</v>
      </c>
    </row>
    <row r="16762" spans="1:12" x14ac:dyDescent="0.35">
      <c r="A16762" s="1" t="s">
        <v>28057</v>
      </c>
      <c r="B16762" t="s">
        <v>28058</v>
      </c>
      <c r="C16762" t="s">
        <v>34</v>
      </c>
      <c r="D16762" t="s">
        <v>35</v>
      </c>
      <c r="E16762">
        <v>1</v>
      </c>
      <c r="F16762" s="2">
        <v>31.99</v>
      </c>
      <c r="G16762" s="3">
        <v>66</v>
      </c>
      <c r="H16762" s="3">
        <v>0.31990000000000002</v>
      </c>
      <c r="I16762" s="3">
        <v>1.50353</v>
      </c>
      <c r="J16762" s="3">
        <v>33.813429999999997</v>
      </c>
      <c r="K16762" s="4">
        <v>0.35</v>
      </c>
      <c r="L16762" s="73">
        <v>61.384380615384607</v>
      </c>
    </row>
    <row r="16763" spans="1:12" x14ac:dyDescent="0.35">
      <c r="A16763" s="1" t="s">
        <v>28059</v>
      </c>
      <c r="B16763" t="s">
        <v>28060</v>
      </c>
      <c r="C16763" t="s">
        <v>26</v>
      </c>
      <c r="D16763" t="s">
        <v>27</v>
      </c>
      <c r="E16763">
        <v>1</v>
      </c>
      <c r="F16763" s="2">
        <v>24.39</v>
      </c>
      <c r="G16763" s="3">
        <v>53.76</v>
      </c>
      <c r="H16763" s="3">
        <v>0.24390000000000001</v>
      </c>
      <c r="I16763" s="3">
        <v>1.1463300000000001</v>
      </c>
      <c r="J16763" s="3">
        <v>25.78023</v>
      </c>
      <c r="K16763" s="4">
        <v>0.35</v>
      </c>
      <c r="L16763" s="73">
        <v>46.801032923076917</v>
      </c>
    </row>
    <row r="16764" spans="1:12" x14ac:dyDescent="0.35">
      <c r="A16764" s="1" t="s">
        <v>28061</v>
      </c>
      <c r="B16764" t="s">
        <v>28062</v>
      </c>
      <c r="C16764" t="s">
        <v>34</v>
      </c>
      <c r="D16764" t="s">
        <v>35</v>
      </c>
      <c r="E16764">
        <v>1</v>
      </c>
      <c r="F16764" s="2">
        <v>12.36</v>
      </c>
      <c r="G16764" s="3">
        <v>26</v>
      </c>
      <c r="H16764" s="3">
        <v>0.1236</v>
      </c>
      <c r="I16764" s="3">
        <v>0.58091999999999999</v>
      </c>
      <c r="J16764" s="3">
        <v>13.06452</v>
      </c>
      <c r="K16764" s="4">
        <v>0.35</v>
      </c>
      <c r="L16764" s="73">
        <v>23.717128615384613</v>
      </c>
    </row>
    <row r="16765" spans="1:12" x14ac:dyDescent="0.35">
      <c r="A16765" s="1" t="s">
        <v>28063</v>
      </c>
      <c r="B16765" t="s">
        <v>28064</v>
      </c>
      <c r="C16765" t="s">
        <v>13</v>
      </c>
      <c r="D16765" t="s">
        <v>14</v>
      </c>
      <c r="E16765">
        <v>1</v>
      </c>
      <c r="F16765" s="2">
        <v>72.266999999999996</v>
      </c>
      <c r="G16765" s="3">
        <v>121</v>
      </c>
      <c r="H16765" s="3">
        <v>0.72266999999999992</v>
      </c>
      <c r="I16765" s="3">
        <v>3.3965489999999998</v>
      </c>
      <c r="J16765" s="3">
        <v>76.386218999999983</v>
      </c>
      <c r="K16765" s="4">
        <v>0.35</v>
      </c>
      <c r="L16765" s="73">
        <v>138.67036679999995</v>
      </c>
    </row>
    <row r="16766" spans="1:12" x14ac:dyDescent="0.35">
      <c r="A16766" s="1" t="s">
        <v>28065</v>
      </c>
      <c r="B16766" t="s">
        <v>28066</v>
      </c>
      <c r="C16766" t="s">
        <v>34</v>
      </c>
      <c r="D16766" t="s">
        <v>35</v>
      </c>
      <c r="E16766">
        <v>1</v>
      </c>
      <c r="F16766" s="2">
        <v>105.05</v>
      </c>
      <c r="G16766" s="3">
        <v>207</v>
      </c>
      <c r="H16766" s="3">
        <v>1.0505</v>
      </c>
      <c r="I16766" s="3">
        <v>4.9373499999999995</v>
      </c>
      <c r="J16766" s="3">
        <v>111.03784999999999</v>
      </c>
      <c r="K16766" s="4">
        <v>0.34999999999999992</v>
      </c>
      <c r="L16766" s="73">
        <v>201.57640461538458</v>
      </c>
    </row>
    <row r="16767" spans="1:12" x14ac:dyDescent="0.35">
      <c r="A16767" s="1" t="s">
        <v>28067</v>
      </c>
      <c r="B16767" t="s">
        <v>28068</v>
      </c>
      <c r="C16767" t="s">
        <v>34</v>
      </c>
      <c r="D16767" t="s">
        <v>35</v>
      </c>
      <c r="E16767">
        <v>1</v>
      </c>
      <c r="F16767" s="2">
        <v>596.20000000000005</v>
      </c>
      <c r="G16767" s="3">
        <v>1230</v>
      </c>
      <c r="H16767" s="3">
        <v>5.9620000000000006</v>
      </c>
      <c r="I16767" s="3">
        <v>28.021400000000003</v>
      </c>
      <c r="J16767" s="3">
        <v>630.18340000000001</v>
      </c>
      <c r="K16767" s="4">
        <v>0.35</v>
      </c>
      <c r="L16767" s="73">
        <v>1144.0252492307691</v>
      </c>
    </row>
    <row r="16768" spans="1:12" x14ac:dyDescent="0.35">
      <c r="A16768" s="1" t="s">
        <v>28069</v>
      </c>
      <c r="B16768" t="s">
        <v>28070</v>
      </c>
      <c r="C16768" t="s">
        <v>34</v>
      </c>
      <c r="D16768" t="s">
        <v>35</v>
      </c>
      <c r="E16768">
        <v>1</v>
      </c>
      <c r="F16768" s="2">
        <v>84.15</v>
      </c>
      <c r="G16768" s="3">
        <v>174</v>
      </c>
      <c r="H16768" s="3">
        <v>0.84150000000000003</v>
      </c>
      <c r="I16768" s="3">
        <v>3.9550500000000004</v>
      </c>
      <c r="J16768" s="3">
        <v>88.946550000000002</v>
      </c>
      <c r="K16768" s="4">
        <v>0.34999999999999992</v>
      </c>
      <c r="L16768" s="73">
        <v>161.47219846153845</v>
      </c>
    </row>
    <row r="16769" spans="1:12" x14ac:dyDescent="0.35">
      <c r="A16769" s="1" t="s">
        <v>28071</v>
      </c>
      <c r="B16769" t="s">
        <v>28072</v>
      </c>
      <c r="C16769" t="s">
        <v>363</v>
      </c>
      <c r="D16769" t="s">
        <v>364</v>
      </c>
      <c r="E16769">
        <v>1</v>
      </c>
      <c r="F16769" s="2">
        <v>11.89</v>
      </c>
      <c r="G16769" s="3">
        <v>25</v>
      </c>
      <c r="H16769" s="3">
        <v>0.11890000000000001</v>
      </c>
      <c r="I16769" s="3">
        <v>0.55883000000000005</v>
      </c>
      <c r="J16769" s="3">
        <v>12.567730000000001</v>
      </c>
      <c r="K16769" s="4">
        <v>0.35</v>
      </c>
      <c r="L16769" s="73">
        <v>22.815263692307695</v>
      </c>
    </row>
    <row r="16770" spans="1:12" x14ac:dyDescent="0.35">
      <c r="A16770" s="1" t="s">
        <v>28073</v>
      </c>
      <c r="B16770" t="s">
        <v>28074</v>
      </c>
      <c r="C16770" t="s">
        <v>363</v>
      </c>
      <c r="D16770" t="s">
        <v>364</v>
      </c>
      <c r="E16770">
        <v>1</v>
      </c>
      <c r="F16770" s="2">
        <v>1620</v>
      </c>
      <c r="G16770" s="3">
        <v>2625</v>
      </c>
      <c r="H16770" s="3">
        <v>16.2</v>
      </c>
      <c r="I16770" s="3">
        <v>76.14</v>
      </c>
      <c r="J16770" s="3">
        <v>1712.3400000000001</v>
      </c>
      <c r="K16770" s="4">
        <v>0.35</v>
      </c>
      <c r="L16770" s="73">
        <v>3108.5556923076924</v>
      </c>
    </row>
    <row r="16771" spans="1:12" x14ac:dyDescent="0.35">
      <c r="A16771" s="1" t="s">
        <v>28075</v>
      </c>
      <c r="B16771" t="s">
        <v>28076</v>
      </c>
      <c r="C16771" t="s">
        <v>13</v>
      </c>
      <c r="D16771" t="s">
        <v>14</v>
      </c>
      <c r="E16771">
        <v>1</v>
      </c>
      <c r="F16771" s="2">
        <v>21.53</v>
      </c>
      <c r="G16771" s="3">
        <v>57.12</v>
      </c>
      <c r="H16771" s="3">
        <v>0.21530000000000002</v>
      </c>
      <c r="I16771" s="3">
        <v>1.0119100000000001</v>
      </c>
      <c r="J16771" s="3">
        <v>22.757210000000001</v>
      </c>
      <c r="K16771" s="4">
        <v>0.35</v>
      </c>
      <c r="L16771" s="73">
        <v>41.313088923076926</v>
      </c>
    </row>
    <row r="16772" spans="1:12" x14ac:dyDescent="0.35">
      <c r="A16772" s="1" t="s">
        <v>28077</v>
      </c>
      <c r="B16772" t="s">
        <v>28078</v>
      </c>
      <c r="C16772" t="s">
        <v>34</v>
      </c>
      <c r="D16772" t="s">
        <v>35</v>
      </c>
      <c r="E16772">
        <v>1</v>
      </c>
      <c r="F16772" s="2">
        <v>32.43</v>
      </c>
      <c r="G16772" s="3">
        <v>67</v>
      </c>
      <c r="H16772" s="3">
        <v>0.32429999999999998</v>
      </c>
      <c r="I16772" s="3">
        <v>1.5242100000000001</v>
      </c>
      <c r="J16772" s="3">
        <v>34.278509999999997</v>
      </c>
      <c r="K16772" s="4">
        <v>0.35000000000000003</v>
      </c>
      <c r="L16772" s="73">
        <v>62.228679692307686</v>
      </c>
    </row>
    <row r="16773" spans="1:12" x14ac:dyDescent="0.35">
      <c r="A16773" s="1" t="s">
        <v>28079</v>
      </c>
      <c r="B16773" t="s">
        <v>28080</v>
      </c>
      <c r="C16773" t="s">
        <v>34</v>
      </c>
      <c r="D16773" t="s">
        <v>35</v>
      </c>
      <c r="E16773">
        <v>1</v>
      </c>
      <c r="F16773" s="2">
        <v>50.67</v>
      </c>
      <c r="G16773" s="3">
        <v>112.5</v>
      </c>
      <c r="H16773" s="3">
        <v>0.50670000000000004</v>
      </c>
      <c r="I16773" s="3">
        <v>2.3814899999999999</v>
      </c>
      <c r="J16773" s="3">
        <v>53.558190000000003</v>
      </c>
      <c r="K16773" s="4">
        <v>0.35000000000000003</v>
      </c>
      <c r="L16773" s="73">
        <v>97.22871415384617</v>
      </c>
    </row>
    <row r="16774" spans="1:12" x14ac:dyDescent="0.35">
      <c r="A16774" s="1" t="s">
        <v>28081</v>
      </c>
      <c r="B16774" t="s">
        <v>28082</v>
      </c>
      <c r="C16774" t="s">
        <v>34</v>
      </c>
      <c r="D16774" t="s">
        <v>35</v>
      </c>
      <c r="E16774">
        <v>1</v>
      </c>
      <c r="F16774" s="2">
        <v>8.92</v>
      </c>
      <c r="G16774" s="3">
        <v>19</v>
      </c>
      <c r="H16774" s="3">
        <v>8.9200000000000002E-2</v>
      </c>
      <c r="I16774" s="3">
        <v>0.41924</v>
      </c>
      <c r="J16774" s="3">
        <v>9.4284400000000002</v>
      </c>
      <c r="K16774" s="4">
        <v>0.35</v>
      </c>
      <c r="L16774" s="73">
        <v>17.116244923076923</v>
      </c>
    </row>
    <row r="16775" spans="1:12" x14ac:dyDescent="0.35">
      <c r="A16775" s="1" t="s">
        <v>28083</v>
      </c>
      <c r="B16775" t="s">
        <v>28084</v>
      </c>
      <c r="C16775" t="s">
        <v>34</v>
      </c>
      <c r="D16775" t="s">
        <v>35</v>
      </c>
      <c r="E16775">
        <v>1</v>
      </c>
      <c r="F16775" s="2">
        <v>95.52</v>
      </c>
      <c r="G16775" s="3">
        <v>191</v>
      </c>
      <c r="H16775" s="3">
        <v>0.95519999999999994</v>
      </c>
      <c r="I16775" s="3">
        <v>4.4894400000000001</v>
      </c>
      <c r="J16775" s="3">
        <v>100.96464</v>
      </c>
      <c r="K16775" s="4">
        <v>0.34999999999999992</v>
      </c>
      <c r="L16775" s="73">
        <v>183.28965415384613</v>
      </c>
    </row>
    <row r="16776" spans="1:12" x14ac:dyDescent="0.35">
      <c r="A16776" s="1" t="s">
        <v>28085</v>
      </c>
      <c r="B16776" t="s">
        <v>28086</v>
      </c>
      <c r="C16776" t="s">
        <v>34</v>
      </c>
      <c r="D16776" t="s">
        <v>35</v>
      </c>
      <c r="E16776">
        <v>1</v>
      </c>
      <c r="F16776" s="2">
        <v>87.13</v>
      </c>
      <c r="G16776" s="3">
        <v>163</v>
      </c>
      <c r="H16776" s="3">
        <v>0.87129999999999996</v>
      </c>
      <c r="I16776" s="3">
        <v>4.09511</v>
      </c>
      <c r="J16776" s="3">
        <v>92.096410000000006</v>
      </c>
      <c r="K16776" s="4">
        <v>0.35</v>
      </c>
      <c r="L16776" s="73">
        <v>167.19040584615385</v>
      </c>
    </row>
    <row r="16777" spans="1:12" x14ac:dyDescent="0.35">
      <c r="A16777" s="1" t="s">
        <v>28087</v>
      </c>
      <c r="B16777" t="s">
        <v>28088</v>
      </c>
      <c r="C16777" t="s">
        <v>34</v>
      </c>
      <c r="D16777" t="s">
        <v>35</v>
      </c>
      <c r="E16777">
        <v>1</v>
      </c>
      <c r="F16777" s="2">
        <v>98.58</v>
      </c>
      <c r="G16777" s="3">
        <v>204</v>
      </c>
      <c r="H16777" s="3">
        <v>0.98580000000000001</v>
      </c>
      <c r="I16777" s="3">
        <v>4.6332599999999999</v>
      </c>
      <c r="J16777" s="3">
        <v>104.19906</v>
      </c>
      <c r="K16777" s="4">
        <v>0.35000000000000003</v>
      </c>
      <c r="L16777" s="73">
        <v>189.16137046153847</v>
      </c>
    </row>
    <row r="16778" spans="1:12" x14ac:dyDescent="0.35">
      <c r="A16778" s="1" t="s">
        <v>28089</v>
      </c>
      <c r="B16778" t="s">
        <v>28090</v>
      </c>
      <c r="C16778" t="s">
        <v>34</v>
      </c>
      <c r="D16778" t="s">
        <v>35</v>
      </c>
      <c r="E16778">
        <v>1</v>
      </c>
      <c r="F16778" s="2">
        <v>425.87</v>
      </c>
      <c r="G16778" s="3">
        <v>1757</v>
      </c>
      <c r="H16778" s="3">
        <v>4.2587000000000002</v>
      </c>
      <c r="I16778" s="3">
        <v>20.015889999999999</v>
      </c>
      <c r="J16778" s="3">
        <v>450.14458999999999</v>
      </c>
      <c r="K16778" s="4">
        <v>0.35</v>
      </c>
      <c r="L16778" s="73">
        <v>817.18556338461531</v>
      </c>
    </row>
    <row r="16779" spans="1:12" x14ac:dyDescent="0.35">
      <c r="A16779" s="1" t="s">
        <v>28091</v>
      </c>
      <c r="B16779" t="s">
        <v>28092</v>
      </c>
      <c r="C16779" t="s">
        <v>34</v>
      </c>
      <c r="D16779" t="s">
        <v>35</v>
      </c>
      <c r="E16779">
        <v>1</v>
      </c>
      <c r="F16779" s="2">
        <v>48.2</v>
      </c>
      <c r="G16779" s="3">
        <v>100</v>
      </c>
      <c r="H16779" s="3">
        <v>0.48200000000000004</v>
      </c>
      <c r="I16779" s="3">
        <v>2.2654000000000001</v>
      </c>
      <c r="J16779" s="3">
        <v>50.947400000000002</v>
      </c>
      <c r="K16779" s="4">
        <v>0.35</v>
      </c>
      <c r="L16779" s="73">
        <v>92.489126153846144</v>
      </c>
    </row>
    <row r="16780" spans="1:12" x14ac:dyDescent="0.35">
      <c r="A16780" s="1" t="s">
        <v>28093</v>
      </c>
      <c r="B16780" t="s">
        <v>28094</v>
      </c>
      <c r="C16780" t="s">
        <v>34</v>
      </c>
      <c r="D16780" t="s">
        <v>35</v>
      </c>
      <c r="E16780">
        <v>1</v>
      </c>
      <c r="F16780" s="2">
        <v>6.46</v>
      </c>
      <c r="G16780" s="3">
        <v>15</v>
      </c>
      <c r="H16780" s="3">
        <v>6.4600000000000005E-2</v>
      </c>
      <c r="I16780" s="3">
        <v>0.30362</v>
      </c>
      <c r="J16780" s="3">
        <v>6.82822</v>
      </c>
      <c r="K16780" s="4">
        <v>0.35</v>
      </c>
      <c r="L16780" s="73">
        <v>12.395845538461538</v>
      </c>
    </row>
    <row r="16781" spans="1:12" x14ac:dyDescent="0.35">
      <c r="A16781" s="1" t="s">
        <v>28095</v>
      </c>
      <c r="B16781" t="s">
        <v>28096</v>
      </c>
      <c r="C16781" t="s">
        <v>34</v>
      </c>
      <c r="D16781" t="s">
        <v>35</v>
      </c>
      <c r="E16781">
        <v>1</v>
      </c>
      <c r="F16781" s="2">
        <v>22.37</v>
      </c>
      <c r="G16781" s="3">
        <v>47</v>
      </c>
      <c r="H16781" s="3">
        <v>0.22370000000000001</v>
      </c>
      <c r="I16781" s="3">
        <v>1.05139</v>
      </c>
      <c r="J16781" s="3">
        <v>23.645090000000003</v>
      </c>
      <c r="K16781" s="4">
        <v>0.34999999999999992</v>
      </c>
      <c r="L16781" s="73">
        <v>42.92493261538462</v>
      </c>
    </row>
    <row r="16782" spans="1:12" x14ac:dyDescent="0.35">
      <c r="A16782" s="1" t="s">
        <v>28097</v>
      </c>
      <c r="B16782" t="s">
        <v>28098</v>
      </c>
      <c r="C16782" t="s">
        <v>363</v>
      </c>
      <c r="D16782" t="s">
        <v>364</v>
      </c>
      <c r="E16782">
        <v>1</v>
      </c>
      <c r="F16782" s="2">
        <v>1586</v>
      </c>
      <c r="G16782" s="3">
        <v>3271</v>
      </c>
      <c r="H16782" s="3">
        <v>15.860000000000001</v>
      </c>
      <c r="I16782" s="3">
        <v>74.542000000000002</v>
      </c>
      <c r="J16782" s="3">
        <v>1676.4019999999998</v>
      </c>
      <c r="K16782" s="4">
        <v>0.34999999999999992</v>
      </c>
      <c r="L16782" s="73">
        <v>3043.3143999999993</v>
      </c>
    </row>
    <row r="16783" spans="1:12" x14ac:dyDescent="0.35">
      <c r="A16783" s="1" t="s">
        <v>28099</v>
      </c>
      <c r="B16783" t="s">
        <v>28100</v>
      </c>
      <c r="C16783" t="s">
        <v>363</v>
      </c>
      <c r="D16783" t="s">
        <v>364</v>
      </c>
      <c r="E16783">
        <v>1</v>
      </c>
      <c r="F16783" s="2">
        <v>143.16</v>
      </c>
      <c r="G16783" s="3">
        <v>296</v>
      </c>
      <c r="H16783" s="3">
        <v>1.4316</v>
      </c>
      <c r="I16783" s="3">
        <v>6.7285199999999996</v>
      </c>
      <c r="J16783" s="3">
        <v>151.32012</v>
      </c>
      <c r="K16783" s="4">
        <v>0.35</v>
      </c>
      <c r="L16783" s="73">
        <v>274.70421784615382</v>
      </c>
    </row>
    <row r="16784" spans="1:12" x14ac:dyDescent="0.35">
      <c r="A16784" s="1" t="s">
        <v>28101</v>
      </c>
      <c r="B16784" t="s">
        <v>28102</v>
      </c>
      <c r="C16784" t="s">
        <v>34</v>
      </c>
      <c r="D16784" t="s">
        <v>35</v>
      </c>
      <c r="E16784">
        <v>1</v>
      </c>
      <c r="F16784" s="2">
        <v>60.68</v>
      </c>
      <c r="G16784" s="3">
        <v>126</v>
      </c>
      <c r="H16784" s="3">
        <v>0.60680000000000001</v>
      </c>
      <c r="I16784" s="3">
        <v>2.8519600000000001</v>
      </c>
      <c r="J16784" s="3">
        <v>64.138760000000005</v>
      </c>
      <c r="K16784" s="4">
        <v>0.35</v>
      </c>
      <c r="L16784" s="73">
        <v>116.43651815384617</v>
      </c>
    </row>
    <row r="16785" spans="1:12" x14ac:dyDescent="0.35">
      <c r="A16785" s="1" t="s">
        <v>28103</v>
      </c>
      <c r="B16785" t="s">
        <v>28104</v>
      </c>
      <c r="C16785" t="s">
        <v>363</v>
      </c>
      <c r="D16785" t="s">
        <v>364</v>
      </c>
      <c r="E16785">
        <v>1</v>
      </c>
      <c r="F16785" s="2">
        <v>855</v>
      </c>
      <c r="G16785" s="3">
        <v>1763</v>
      </c>
      <c r="H16785" s="3">
        <v>8.5500000000000007</v>
      </c>
      <c r="I16785" s="3">
        <v>40.185000000000002</v>
      </c>
      <c r="J16785" s="3">
        <v>903.7349999999999</v>
      </c>
      <c r="K16785" s="4">
        <v>0.35</v>
      </c>
      <c r="L16785" s="73">
        <v>1640.626615384615</v>
      </c>
    </row>
    <row r="16786" spans="1:12" x14ac:dyDescent="0.35">
      <c r="A16786" s="1" t="s">
        <v>28105</v>
      </c>
      <c r="B16786" t="s">
        <v>28106</v>
      </c>
      <c r="C16786" t="s">
        <v>34</v>
      </c>
      <c r="D16786" t="s">
        <v>35</v>
      </c>
      <c r="E16786">
        <v>1</v>
      </c>
      <c r="F16786" s="2">
        <v>182.61</v>
      </c>
      <c r="G16786" s="3">
        <v>377</v>
      </c>
      <c r="H16786" s="3">
        <v>1.8261000000000003</v>
      </c>
      <c r="I16786" s="3">
        <v>8.5826700000000002</v>
      </c>
      <c r="J16786" s="3">
        <v>193.01877000000002</v>
      </c>
      <c r="K16786" s="4">
        <v>0.35</v>
      </c>
      <c r="L16786" s="73">
        <v>350.40330553846155</v>
      </c>
    </row>
    <row r="16787" spans="1:12" x14ac:dyDescent="0.35">
      <c r="A16787" s="1">
        <v>6160</v>
      </c>
      <c r="B16787" t="s">
        <v>28107</v>
      </c>
      <c r="C16787" t="s">
        <v>34</v>
      </c>
      <c r="D16787" t="s">
        <v>35</v>
      </c>
      <c r="E16787">
        <v>1</v>
      </c>
      <c r="F16787" s="2">
        <v>213.99</v>
      </c>
      <c r="G16787" s="3">
        <v>442</v>
      </c>
      <c r="H16787" s="3">
        <v>2.1399000000000004</v>
      </c>
      <c r="I16787" s="3">
        <v>10.05753</v>
      </c>
      <c r="J16787" s="3">
        <v>226.18743000000001</v>
      </c>
      <c r="K16787" s="4">
        <v>0.35000000000000003</v>
      </c>
      <c r="L16787" s="73">
        <v>410.61718061538465</v>
      </c>
    </row>
    <row r="16788" spans="1:12" x14ac:dyDescent="0.35">
      <c r="A16788" s="1" t="s">
        <v>28108</v>
      </c>
      <c r="B16788" t="s">
        <v>28109</v>
      </c>
      <c r="C16788" t="s">
        <v>363</v>
      </c>
      <c r="D16788" t="s">
        <v>364</v>
      </c>
      <c r="E16788">
        <v>1</v>
      </c>
      <c r="F16788" s="2">
        <v>617.72</v>
      </c>
      <c r="G16788" s="3">
        <v>1274</v>
      </c>
      <c r="H16788" s="3">
        <v>6.1772</v>
      </c>
      <c r="I16788" s="3">
        <v>29.03284</v>
      </c>
      <c r="J16788" s="3">
        <v>652.93003999999996</v>
      </c>
      <c r="K16788" s="4">
        <v>0.35</v>
      </c>
      <c r="L16788" s="73">
        <v>1185.3191495384613</v>
      </c>
    </row>
    <row r="16789" spans="1:12" x14ac:dyDescent="0.35">
      <c r="A16789" s="1" t="s">
        <v>28110</v>
      </c>
      <c r="B16789" t="s">
        <v>17690</v>
      </c>
      <c r="C16789" t="s">
        <v>363</v>
      </c>
      <c r="D16789" t="s">
        <v>364</v>
      </c>
      <c r="E16789">
        <v>1</v>
      </c>
      <c r="F16789" s="2">
        <v>611.1</v>
      </c>
      <c r="G16789" s="3">
        <v>5040</v>
      </c>
      <c r="H16789" s="3">
        <v>6.1110000000000007</v>
      </c>
      <c r="I16789" s="3">
        <v>28.721700000000002</v>
      </c>
      <c r="J16789" s="3">
        <v>645.93270000000007</v>
      </c>
      <c r="K16789" s="4">
        <v>0.35</v>
      </c>
      <c r="L16789" s="73">
        <v>1172.6162861538462</v>
      </c>
    </row>
    <row r="16790" spans="1:12" x14ac:dyDescent="0.35">
      <c r="A16790" s="1" t="s">
        <v>28111</v>
      </c>
      <c r="B16790" t="s">
        <v>20423</v>
      </c>
      <c r="C16790" t="s">
        <v>34</v>
      </c>
      <c r="D16790" t="s">
        <v>35</v>
      </c>
      <c r="E16790">
        <v>1</v>
      </c>
      <c r="F16790" s="2">
        <v>85.97</v>
      </c>
      <c r="G16790" s="3">
        <v>105</v>
      </c>
      <c r="H16790" s="3">
        <v>0.85970000000000002</v>
      </c>
      <c r="I16790" s="3">
        <v>4.0405899999999999</v>
      </c>
      <c r="J16790" s="3">
        <v>90.870289999999997</v>
      </c>
      <c r="K16790" s="4">
        <v>0.34999999999999992</v>
      </c>
      <c r="L16790" s="73">
        <v>164.96452646153844</v>
      </c>
    </row>
    <row r="16791" spans="1:12" x14ac:dyDescent="0.35">
      <c r="A16791" s="1" t="s">
        <v>28112</v>
      </c>
      <c r="B16791" t="s">
        <v>13780</v>
      </c>
      <c r="C16791" t="s">
        <v>34</v>
      </c>
      <c r="D16791" t="s">
        <v>35</v>
      </c>
      <c r="E16791">
        <v>1</v>
      </c>
      <c r="F16791" s="2">
        <v>185.19</v>
      </c>
      <c r="G16791" s="3">
        <v>382</v>
      </c>
      <c r="H16791" s="3">
        <v>1.8519000000000001</v>
      </c>
      <c r="I16791" s="3">
        <v>8.7039299999999997</v>
      </c>
      <c r="J16791" s="3">
        <v>195.74583000000001</v>
      </c>
      <c r="K16791" s="4">
        <v>0.35</v>
      </c>
      <c r="L16791" s="73">
        <v>355.3539683076923</v>
      </c>
    </row>
    <row r="16792" spans="1:12" x14ac:dyDescent="0.35">
      <c r="A16792" s="1" t="s">
        <v>28113</v>
      </c>
      <c r="B16792" t="s">
        <v>28114</v>
      </c>
      <c r="C16792" t="s">
        <v>34</v>
      </c>
      <c r="D16792" t="s">
        <v>35</v>
      </c>
      <c r="E16792">
        <v>1</v>
      </c>
      <c r="F16792" s="2">
        <v>5.64</v>
      </c>
      <c r="G16792" s="3">
        <v>12</v>
      </c>
      <c r="H16792" s="3">
        <v>5.6399999999999999E-2</v>
      </c>
      <c r="I16792" s="3">
        <v>0.26507999999999998</v>
      </c>
      <c r="J16792" s="3">
        <v>5.9614799999999999</v>
      </c>
      <c r="K16792" s="4">
        <v>0.35</v>
      </c>
      <c r="L16792" s="73">
        <v>10.822379076923077</v>
      </c>
    </row>
    <row r="16793" spans="1:12" x14ac:dyDescent="0.35">
      <c r="A16793" s="1" t="s">
        <v>28115</v>
      </c>
      <c r="B16793" t="s">
        <v>28116</v>
      </c>
      <c r="C16793" t="s">
        <v>34</v>
      </c>
      <c r="D16793" t="s">
        <v>35</v>
      </c>
      <c r="E16793">
        <v>1</v>
      </c>
      <c r="F16793" s="2">
        <v>144.6</v>
      </c>
      <c r="G16793" s="3">
        <v>277</v>
      </c>
      <c r="H16793" s="3">
        <v>1.446</v>
      </c>
      <c r="I16793" s="3">
        <v>6.7961999999999998</v>
      </c>
      <c r="J16793" s="3">
        <v>152.84219999999999</v>
      </c>
      <c r="K16793" s="4">
        <v>0.35</v>
      </c>
      <c r="L16793" s="73">
        <v>277.46737846153843</v>
      </c>
    </row>
    <row r="16794" spans="1:12" x14ac:dyDescent="0.35">
      <c r="A16794" s="1" t="s">
        <v>28117</v>
      </c>
      <c r="B16794" t="s">
        <v>28118</v>
      </c>
      <c r="C16794" t="s">
        <v>26</v>
      </c>
      <c r="D16794" t="s">
        <v>27</v>
      </c>
      <c r="E16794">
        <v>1</v>
      </c>
      <c r="F16794" s="2">
        <v>113328.08</v>
      </c>
      <c r="G16794" s="3">
        <v>233667</v>
      </c>
      <c r="H16794" s="3">
        <v>1133.2808</v>
      </c>
      <c r="I16794" s="3">
        <v>5326.4197599999998</v>
      </c>
      <c r="J16794" s="3">
        <v>119787.78056</v>
      </c>
      <c r="K16794" s="4">
        <v>0.34999999999999992</v>
      </c>
      <c r="L16794" s="73">
        <v>217460.89393969229</v>
      </c>
    </row>
    <row r="16795" spans="1:12" x14ac:dyDescent="0.35">
      <c r="A16795" s="1">
        <v>1640</v>
      </c>
      <c r="B16795" t="s">
        <v>28119</v>
      </c>
      <c r="C16795" t="s">
        <v>34</v>
      </c>
      <c r="D16795" t="s">
        <v>35</v>
      </c>
      <c r="E16795">
        <v>1</v>
      </c>
      <c r="F16795" s="2">
        <v>17.600000000000001</v>
      </c>
      <c r="G16795" s="3">
        <v>37</v>
      </c>
      <c r="H16795" s="3">
        <v>0.17600000000000002</v>
      </c>
      <c r="I16795" s="3">
        <v>0.82720000000000005</v>
      </c>
      <c r="J16795" s="3">
        <v>18.603200000000001</v>
      </c>
      <c r="K16795" s="4">
        <v>0.35000000000000003</v>
      </c>
      <c r="L16795" s="73">
        <v>33.771963076923079</v>
      </c>
    </row>
    <row r="16796" spans="1:12" x14ac:dyDescent="0.35">
      <c r="A16796" s="1" t="s">
        <v>28120</v>
      </c>
      <c r="B16796" t="s">
        <v>28121</v>
      </c>
      <c r="C16796" t="s">
        <v>363</v>
      </c>
      <c r="D16796" t="s">
        <v>364</v>
      </c>
      <c r="E16796">
        <v>1</v>
      </c>
      <c r="F16796" s="2">
        <v>1580</v>
      </c>
      <c r="G16796" s="3">
        <v>3258</v>
      </c>
      <c r="H16796" s="3">
        <v>15.8</v>
      </c>
      <c r="I16796" s="3">
        <v>74.260000000000005</v>
      </c>
      <c r="J16796" s="3">
        <v>1670.06</v>
      </c>
      <c r="K16796" s="4">
        <v>0.35</v>
      </c>
      <c r="L16796" s="73">
        <v>3031.8012307692306</v>
      </c>
    </row>
    <row r="16797" spans="1:12" x14ac:dyDescent="0.35">
      <c r="A16797" s="1" t="s">
        <v>28122</v>
      </c>
      <c r="B16797" t="s">
        <v>28123</v>
      </c>
      <c r="C16797" t="s">
        <v>34</v>
      </c>
      <c r="D16797" t="s">
        <v>35</v>
      </c>
      <c r="E16797">
        <v>1</v>
      </c>
      <c r="F16797" s="2">
        <v>35.07</v>
      </c>
      <c r="G16797" s="3">
        <v>73</v>
      </c>
      <c r="H16797" s="3">
        <v>0.35070000000000001</v>
      </c>
      <c r="I16797" s="3">
        <v>1.64829</v>
      </c>
      <c r="J16797" s="3">
        <v>37.068990000000007</v>
      </c>
      <c r="K16797" s="4">
        <v>0.35</v>
      </c>
      <c r="L16797" s="73">
        <v>67.294474153846167</v>
      </c>
    </row>
    <row r="16798" spans="1:12" x14ac:dyDescent="0.35">
      <c r="A16798" s="1" t="s">
        <v>28124</v>
      </c>
      <c r="B16798" t="s">
        <v>26744</v>
      </c>
      <c r="C16798" t="s">
        <v>26</v>
      </c>
      <c r="D16798" t="s">
        <v>27</v>
      </c>
      <c r="E16798">
        <v>1</v>
      </c>
      <c r="F16798" s="2">
        <v>62.08</v>
      </c>
      <c r="G16798" s="3">
        <v>128</v>
      </c>
      <c r="H16798" s="3">
        <v>0.62080000000000002</v>
      </c>
      <c r="I16798" s="3">
        <v>2.9177599999999999</v>
      </c>
      <c r="J16798" s="3">
        <v>65.618560000000002</v>
      </c>
      <c r="K16798" s="4">
        <v>0.35000000000000003</v>
      </c>
      <c r="L16798" s="73">
        <v>119.12292430769232</v>
      </c>
    </row>
    <row r="16799" spans="1:12" x14ac:dyDescent="0.35">
      <c r="A16799" s="1" t="s">
        <v>28125</v>
      </c>
      <c r="B16799" t="s">
        <v>28126</v>
      </c>
      <c r="C16799" t="s">
        <v>34</v>
      </c>
      <c r="D16799" t="s">
        <v>35</v>
      </c>
      <c r="E16799">
        <v>1</v>
      </c>
      <c r="F16799" s="2">
        <v>831.6</v>
      </c>
      <c r="G16799" s="3">
        <v>1715</v>
      </c>
      <c r="H16799" s="3">
        <v>8.3160000000000007</v>
      </c>
      <c r="I16799" s="3">
        <v>39.0852</v>
      </c>
      <c r="J16799" s="3">
        <v>879.00120000000004</v>
      </c>
      <c r="K16799" s="4">
        <v>0.35</v>
      </c>
      <c r="L16799" s="73">
        <v>1595.7252553846154</v>
      </c>
    </row>
    <row r="16800" spans="1:12" x14ac:dyDescent="0.35">
      <c r="A16800" s="1" t="s">
        <v>28127</v>
      </c>
      <c r="B16800" t="s">
        <v>28128</v>
      </c>
      <c r="C16800" t="s">
        <v>13</v>
      </c>
      <c r="D16800" t="s">
        <v>14</v>
      </c>
      <c r="E16800">
        <v>1</v>
      </c>
      <c r="F16800" s="2">
        <v>84.44</v>
      </c>
      <c r="G16800" s="3">
        <v>175</v>
      </c>
      <c r="H16800" s="3">
        <v>0.84440000000000004</v>
      </c>
      <c r="I16800" s="3">
        <v>3.96868</v>
      </c>
      <c r="J16800" s="3">
        <v>89.253079999999997</v>
      </c>
      <c r="K16800" s="4">
        <v>0.35</v>
      </c>
      <c r="L16800" s="73">
        <v>162.0286683076923</v>
      </c>
    </row>
    <row r="16801" spans="1:12" x14ac:dyDescent="0.35">
      <c r="A16801" s="1" t="s">
        <v>28129</v>
      </c>
      <c r="B16801" t="s">
        <v>28130</v>
      </c>
      <c r="C16801" t="s">
        <v>34</v>
      </c>
      <c r="D16801" t="s">
        <v>35</v>
      </c>
      <c r="E16801">
        <v>1</v>
      </c>
      <c r="F16801" s="2">
        <v>83.12</v>
      </c>
      <c r="G16801" s="3">
        <v>172</v>
      </c>
      <c r="H16801" s="3">
        <v>0.83120000000000005</v>
      </c>
      <c r="I16801" s="3">
        <v>3.9066400000000003</v>
      </c>
      <c r="J16801" s="3">
        <v>87.857839999999996</v>
      </c>
      <c r="K16801" s="4">
        <v>0.35</v>
      </c>
      <c r="L16801" s="73">
        <v>159.49577107692306</v>
      </c>
    </row>
    <row r="16802" spans="1:12" x14ac:dyDescent="0.35">
      <c r="A16802" s="1" t="s">
        <v>28131</v>
      </c>
      <c r="B16802" t="s">
        <v>23144</v>
      </c>
      <c r="C16802" t="s">
        <v>34</v>
      </c>
      <c r="D16802" t="s">
        <v>35</v>
      </c>
      <c r="E16802">
        <v>1</v>
      </c>
      <c r="F16802" s="2">
        <v>5595.48</v>
      </c>
      <c r="G16802" s="3">
        <v>11538</v>
      </c>
      <c r="H16802" s="3">
        <v>55.954799999999999</v>
      </c>
      <c r="I16802" s="3">
        <v>262.98755999999997</v>
      </c>
      <c r="J16802" s="3">
        <v>5914.4223599999996</v>
      </c>
      <c r="K16802" s="4">
        <v>0.35</v>
      </c>
      <c r="L16802" s="73">
        <v>10736.951361230769</v>
      </c>
    </row>
    <row r="16803" spans="1:12" x14ac:dyDescent="0.35">
      <c r="A16803" s="1" t="s">
        <v>28132</v>
      </c>
      <c r="B16803" t="s">
        <v>28133</v>
      </c>
      <c r="C16803" t="s">
        <v>34</v>
      </c>
      <c r="D16803" t="s">
        <v>35</v>
      </c>
      <c r="E16803">
        <v>1</v>
      </c>
      <c r="F16803" s="2">
        <v>283.89</v>
      </c>
      <c r="G16803" s="3">
        <v>586</v>
      </c>
      <c r="H16803" s="3">
        <v>2.8388999999999998</v>
      </c>
      <c r="I16803" s="3">
        <v>13.342829999999999</v>
      </c>
      <c r="J16803" s="3">
        <v>300.07173</v>
      </c>
      <c r="K16803" s="4">
        <v>0.35</v>
      </c>
      <c r="L16803" s="73">
        <v>544.74560215384611</v>
      </c>
    </row>
    <row r="16804" spans="1:12" x14ac:dyDescent="0.35">
      <c r="A16804" s="1" t="s">
        <v>28134</v>
      </c>
      <c r="B16804" t="s">
        <v>28135</v>
      </c>
      <c r="C16804" t="s">
        <v>13</v>
      </c>
      <c r="D16804" t="s">
        <v>14</v>
      </c>
      <c r="E16804">
        <v>1</v>
      </c>
      <c r="F16804" s="2">
        <v>117</v>
      </c>
      <c r="G16804" s="3">
        <v>242</v>
      </c>
      <c r="H16804" s="3">
        <v>1.17</v>
      </c>
      <c r="I16804" s="3">
        <v>5.4989999999999997</v>
      </c>
      <c r="J16804" s="3">
        <v>123.669</v>
      </c>
      <c r="K16804" s="4">
        <v>0.35</v>
      </c>
      <c r="L16804" s="73">
        <v>224.5068</v>
      </c>
    </row>
    <row r="16805" spans="1:12" x14ac:dyDescent="0.35">
      <c r="A16805" s="1" t="s">
        <v>28136</v>
      </c>
      <c r="B16805" t="s">
        <v>28137</v>
      </c>
      <c r="C16805" t="s">
        <v>34</v>
      </c>
      <c r="D16805" t="s">
        <v>35</v>
      </c>
      <c r="E16805">
        <v>1</v>
      </c>
      <c r="F16805" s="2">
        <v>49.87</v>
      </c>
      <c r="G16805" s="3">
        <v>103</v>
      </c>
      <c r="H16805" s="3">
        <v>0.49869999999999998</v>
      </c>
      <c r="I16805" s="3">
        <v>2.34389</v>
      </c>
      <c r="J16805" s="3">
        <v>52.712589999999999</v>
      </c>
      <c r="K16805" s="4">
        <v>0.35000000000000003</v>
      </c>
      <c r="L16805" s="73">
        <v>95.693624923076925</v>
      </c>
    </row>
    <row r="16806" spans="1:12" x14ac:dyDescent="0.35">
      <c r="A16806" s="1" t="s">
        <v>28138</v>
      </c>
      <c r="B16806" t="s">
        <v>28139</v>
      </c>
      <c r="C16806" t="s">
        <v>26</v>
      </c>
      <c r="D16806" t="s">
        <v>27</v>
      </c>
      <c r="E16806">
        <v>1</v>
      </c>
      <c r="F16806" s="2">
        <v>110.85</v>
      </c>
      <c r="G16806" s="3">
        <v>229</v>
      </c>
      <c r="H16806" s="3">
        <v>1.1085</v>
      </c>
      <c r="I16806" s="3">
        <v>5.2099500000000001</v>
      </c>
      <c r="J16806" s="3">
        <v>117.16845000000001</v>
      </c>
      <c r="K16806" s="4">
        <v>0.35</v>
      </c>
      <c r="L16806" s="73">
        <v>212.70580153846154</v>
      </c>
    </row>
    <row r="16807" spans="1:12" x14ac:dyDescent="0.35">
      <c r="A16807" s="1" t="s">
        <v>28140</v>
      </c>
      <c r="B16807" t="s">
        <v>28141</v>
      </c>
      <c r="C16807" t="s">
        <v>34</v>
      </c>
      <c r="D16807" t="s">
        <v>35</v>
      </c>
      <c r="E16807">
        <v>1</v>
      </c>
      <c r="F16807" s="2">
        <v>27.26</v>
      </c>
      <c r="G16807" s="3">
        <v>57</v>
      </c>
      <c r="H16807" s="3">
        <v>0.27260000000000001</v>
      </c>
      <c r="I16807" s="3">
        <v>1.28122</v>
      </c>
      <c r="J16807" s="3">
        <v>28.813820000000003</v>
      </c>
      <c r="K16807" s="4">
        <v>0.35</v>
      </c>
      <c r="L16807" s="73">
        <v>52.308165538461544</v>
      </c>
    </row>
    <row r="16808" spans="1:12" x14ac:dyDescent="0.35">
      <c r="A16808" s="1" t="s">
        <v>28142</v>
      </c>
      <c r="B16808" t="s">
        <v>28143</v>
      </c>
      <c r="C16808" t="s">
        <v>34</v>
      </c>
      <c r="D16808" t="s">
        <v>35</v>
      </c>
      <c r="E16808">
        <v>1</v>
      </c>
      <c r="F16808" s="2">
        <v>157.54</v>
      </c>
      <c r="G16808" s="3">
        <v>325</v>
      </c>
      <c r="H16808" s="3">
        <v>1.5753999999999999</v>
      </c>
      <c r="I16808" s="3">
        <v>7.4043799999999997</v>
      </c>
      <c r="J16808" s="3">
        <v>166.51978</v>
      </c>
      <c r="K16808" s="4">
        <v>0.35000000000000003</v>
      </c>
      <c r="L16808" s="73">
        <v>302.29744676923076</v>
      </c>
    </row>
    <row r="16809" spans="1:12" x14ac:dyDescent="0.35">
      <c r="A16809" s="1" t="s">
        <v>28144</v>
      </c>
      <c r="B16809" t="s">
        <v>28145</v>
      </c>
      <c r="C16809" t="s">
        <v>26</v>
      </c>
      <c r="D16809" t="s">
        <v>27</v>
      </c>
      <c r="E16809">
        <v>1</v>
      </c>
      <c r="F16809" s="2">
        <v>212.13</v>
      </c>
      <c r="G16809" s="3">
        <v>438</v>
      </c>
      <c r="H16809" s="3">
        <v>2.1213000000000002</v>
      </c>
      <c r="I16809" s="3">
        <v>9.97011</v>
      </c>
      <c r="J16809" s="3">
        <v>224.22140999999999</v>
      </c>
      <c r="K16809" s="4">
        <v>0.34999999999999992</v>
      </c>
      <c r="L16809" s="73">
        <v>407.04809815384613</v>
      </c>
    </row>
    <row r="16810" spans="1:12" x14ac:dyDescent="0.35">
      <c r="A16810" s="1" t="s">
        <v>28146</v>
      </c>
      <c r="B16810" t="s">
        <v>28147</v>
      </c>
      <c r="C16810" t="s">
        <v>34</v>
      </c>
      <c r="D16810" t="s">
        <v>35</v>
      </c>
      <c r="E16810">
        <v>1</v>
      </c>
      <c r="F16810" s="2">
        <v>285.29000000000002</v>
      </c>
      <c r="G16810" s="3">
        <v>589</v>
      </c>
      <c r="H16810" s="3">
        <v>2.8529000000000004</v>
      </c>
      <c r="I16810" s="3">
        <v>13.40863</v>
      </c>
      <c r="J16810" s="3">
        <v>301.55153000000001</v>
      </c>
      <c r="K16810" s="4">
        <v>0.35</v>
      </c>
      <c r="L16810" s="73">
        <v>547.43200830769229</v>
      </c>
    </row>
    <row r="16811" spans="1:12" x14ac:dyDescent="0.35">
      <c r="A16811" s="1">
        <v>41468</v>
      </c>
      <c r="B16811" t="s">
        <v>28148</v>
      </c>
      <c r="C16811" t="s">
        <v>34</v>
      </c>
      <c r="D16811" t="s">
        <v>35</v>
      </c>
      <c r="E16811">
        <v>1</v>
      </c>
      <c r="F16811" s="2">
        <v>367.01</v>
      </c>
      <c r="G16811" s="3">
        <v>757</v>
      </c>
      <c r="H16811" s="3">
        <v>3.6701000000000001</v>
      </c>
      <c r="I16811" s="3">
        <v>17.249469999999999</v>
      </c>
      <c r="J16811" s="3">
        <v>387.92956999999996</v>
      </c>
      <c r="K16811" s="4">
        <v>0.35</v>
      </c>
      <c r="L16811" s="73">
        <v>704.24137323076911</v>
      </c>
    </row>
    <row r="16812" spans="1:12" x14ac:dyDescent="0.35">
      <c r="A16812" s="1" t="s">
        <v>28149</v>
      </c>
      <c r="B16812" t="s">
        <v>28150</v>
      </c>
      <c r="C16812" t="s">
        <v>34</v>
      </c>
      <c r="D16812" t="s">
        <v>35</v>
      </c>
      <c r="E16812">
        <v>1</v>
      </c>
      <c r="F16812" s="2">
        <v>120.4</v>
      </c>
      <c r="G16812" s="3">
        <v>249</v>
      </c>
      <c r="H16812" s="3">
        <v>1.2040000000000002</v>
      </c>
      <c r="I16812" s="3">
        <v>5.6588000000000003</v>
      </c>
      <c r="J16812" s="3">
        <v>127.2628</v>
      </c>
      <c r="K16812" s="4">
        <v>0.34999999999999992</v>
      </c>
      <c r="L16812" s="73">
        <v>231.0309292307692</v>
      </c>
    </row>
    <row r="16813" spans="1:12" x14ac:dyDescent="0.35">
      <c r="A16813" s="1" t="s">
        <v>28151</v>
      </c>
      <c r="B16813" t="s">
        <v>28152</v>
      </c>
      <c r="C16813" t="s">
        <v>34</v>
      </c>
      <c r="D16813" t="s">
        <v>35</v>
      </c>
      <c r="E16813">
        <v>1</v>
      </c>
      <c r="F16813" s="2">
        <v>5806.35</v>
      </c>
      <c r="G16813" s="3">
        <v>11972</v>
      </c>
      <c r="H16813" s="3">
        <v>58.063500000000005</v>
      </c>
      <c r="I16813" s="3">
        <v>272.89845000000003</v>
      </c>
      <c r="J16813" s="3">
        <v>6137.3119500000003</v>
      </c>
      <c r="K16813" s="4">
        <v>0.35</v>
      </c>
      <c r="L16813" s="73">
        <v>11141.581693846154</v>
      </c>
    </row>
    <row r="16814" spans="1:12" x14ac:dyDescent="0.35">
      <c r="A16814" s="1" t="s">
        <v>28153</v>
      </c>
      <c r="B16814" t="s">
        <v>28154</v>
      </c>
      <c r="C16814" t="s">
        <v>34</v>
      </c>
      <c r="D16814" t="s">
        <v>35</v>
      </c>
      <c r="E16814">
        <v>1</v>
      </c>
      <c r="F16814" s="2">
        <v>25.93</v>
      </c>
      <c r="G16814" s="3">
        <v>54</v>
      </c>
      <c r="H16814" s="3">
        <v>0.25929999999999997</v>
      </c>
      <c r="I16814" s="3">
        <v>1.21871</v>
      </c>
      <c r="J16814" s="3">
        <v>27.408010000000001</v>
      </c>
      <c r="K16814" s="4">
        <v>0.34999999999999992</v>
      </c>
      <c r="L16814" s="73">
        <v>49.756079692307686</v>
      </c>
    </row>
    <row r="16815" spans="1:12" x14ac:dyDescent="0.35">
      <c r="A16815" s="1" t="s">
        <v>28155</v>
      </c>
      <c r="B16815" t="s">
        <v>28156</v>
      </c>
      <c r="C16815" t="s">
        <v>34</v>
      </c>
      <c r="D16815" t="s">
        <v>35</v>
      </c>
      <c r="E16815">
        <v>1</v>
      </c>
      <c r="F16815" s="2">
        <v>119.03</v>
      </c>
      <c r="G16815" s="3">
        <v>246</v>
      </c>
      <c r="H16815" s="3">
        <v>1.1903000000000001</v>
      </c>
      <c r="I16815" s="3">
        <v>5.5944099999999999</v>
      </c>
      <c r="J16815" s="3">
        <v>125.81470999999999</v>
      </c>
      <c r="K16815" s="4">
        <v>0.35</v>
      </c>
      <c r="L16815" s="73">
        <v>228.40208892307692</v>
      </c>
    </row>
    <row r="16816" spans="1:12" x14ac:dyDescent="0.35">
      <c r="A16816" s="1" t="s">
        <v>28157</v>
      </c>
      <c r="B16816" t="s">
        <v>28158</v>
      </c>
      <c r="C16816" t="s">
        <v>34</v>
      </c>
      <c r="D16816" t="s">
        <v>35</v>
      </c>
      <c r="E16816">
        <v>1</v>
      </c>
      <c r="F16816" s="2">
        <v>145.63</v>
      </c>
      <c r="G16816" s="3">
        <v>301</v>
      </c>
      <c r="H16816" s="3">
        <v>1.4562999999999999</v>
      </c>
      <c r="I16816" s="3">
        <v>6.8446099999999994</v>
      </c>
      <c r="J16816" s="3">
        <v>153.93090999999998</v>
      </c>
      <c r="K16816" s="4">
        <v>0.35000000000000003</v>
      </c>
      <c r="L16816" s="73">
        <v>279.44380584615379</v>
      </c>
    </row>
    <row r="16817" spans="1:12" x14ac:dyDescent="0.35">
      <c r="A16817" s="1" t="s">
        <v>28159</v>
      </c>
      <c r="B16817" t="s">
        <v>28160</v>
      </c>
      <c r="C16817" t="s">
        <v>26</v>
      </c>
      <c r="D16817" t="s">
        <v>27</v>
      </c>
      <c r="E16817">
        <v>1</v>
      </c>
      <c r="F16817" s="2">
        <v>53.2</v>
      </c>
      <c r="G16817" s="3">
        <v>110</v>
      </c>
      <c r="H16817" s="3">
        <v>0.53200000000000003</v>
      </c>
      <c r="I16817" s="3">
        <v>2.5004</v>
      </c>
      <c r="J16817" s="3">
        <v>56.232399999999998</v>
      </c>
      <c r="K16817" s="4">
        <v>0.35000000000000003</v>
      </c>
      <c r="L16817" s="73">
        <v>102.08343384615384</v>
      </c>
    </row>
    <row r="16818" spans="1:12" x14ac:dyDescent="0.35">
      <c r="A16818" s="1" t="s">
        <v>28161</v>
      </c>
      <c r="B16818" t="s">
        <v>28162</v>
      </c>
      <c r="C16818" t="s">
        <v>34</v>
      </c>
      <c r="D16818" t="s">
        <v>35</v>
      </c>
      <c r="E16818">
        <v>1</v>
      </c>
      <c r="F16818" s="2">
        <v>6.65</v>
      </c>
      <c r="G16818" s="3">
        <v>14</v>
      </c>
      <c r="H16818" s="3">
        <v>6.6500000000000004E-2</v>
      </c>
      <c r="I16818" s="3">
        <v>0.31254999999999999</v>
      </c>
      <c r="J16818" s="3">
        <v>7.0290499999999998</v>
      </c>
      <c r="K16818" s="4">
        <v>0.35000000000000003</v>
      </c>
      <c r="L16818" s="73">
        <v>12.76042923076923</v>
      </c>
    </row>
    <row r="16819" spans="1:12" x14ac:dyDescent="0.35">
      <c r="A16819" s="1" t="s">
        <v>28163</v>
      </c>
      <c r="B16819" t="s">
        <v>28164</v>
      </c>
      <c r="C16819" t="s">
        <v>34</v>
      </c>
      <c r="D16819" t="s">
        <v>35</v>
      </c>
      <c r="E16819">
        <v>1</v>
      </c>
      <c r="F16819" s="2">
        <v>39.229999999999997</v>
      </c>
      <c r="G16819" s="3">
        <v>81</v>
      </c>
      <c r="H16819" s="3">
        <v>0.39229999999999998</v>
      </c>
      <c r="I16819" s="3">
        <v>1.8438099999999999</v>
      </c>
      <c r="J16819" s="3">
        <v>41.466109999999993</v>
      </c>
      <c r="K16819" s="4">
        <v>0.35</v>
      </c>
      <c r="L16819" s="73">
        <v>75.276938153846132</v>
      </c>
    </row>
    <row r="16820" spans="1:12" x14ac:dyDescent="0.35">
      <c r="A16820" s="1" t="s">
        <v>28165</v>
      </c>
      <c r="B16820" t="s">
        <v>28166</v>
      </c>
      <c r="C16820" t="s">
        <v>34</v>
      </c>
      <c r="D16820" t="s">
        <v>35</v>
      </c>
      <c r="E16820">
        <v>1</v>
      </c>
      <c r="F16820" s="2">
        <v>1139.1500000000001</v>
      </c>
      <c r="G16820" s="3">
        <v>2349</v>
      </c>
      <c r="H16820" s="3">
        <v>11.391500000000001</v>
      </c>
      <c r="I16820" s="3">
        <v>53.540050000000008</v>
      </c>
      <c r="J16820" s="3">
        <v>1204.0815500000001</v>
      </c>
      <c r="K16820" s="4">
        <v>0.35000000000000003</v>
      </c>
      <c r="L16820" s="73">
        <v>2185.8711215384619</v>
      </c>
    </row>
    <row r="16821" spans="1:12" x14ac:dyDescent="0.35">
      <c r="A16821" s="1" t="s">
        <v>28167</v>
      </c>
      <c r="B16821" t="s">
        <v>28168</v>
      </c>
      <c r="C16821" t="s">
        <v>34</v>
      </c>
      <c r="D16821" t="s">
        <v>35</v>
      </c>
      <c r="E16821">
        <v>1</v>
      </c>
      <c r="F16821" s="2">
        <v>22248.27</v>
      </c>
      <c r="G16821" s="3">
        <v>45873</v>
      </c>
      <c r="H16821" s="3">
        <v>222.48270000000002</v>
      </c>
      <c r="I16821" s="3">
        <v>1045.66869</v>
      </c>
      <c r="J16821" s="3">
        <v>23516.42139</v>
      </c>
      <c r="K16821" s="4">
        <v>0.35</v>
      </c>
      <c r="L16821" s="73">
        <v>42691.349600307694</v>
      </c>
    </row>
    <row r="16822" spans="1:12" x14ac:dyDescent="0.35">
      <c r="A16822" s="1" t="s">
        <v>28169</v>
      </c>
      <c r="B16822" t="s">
        <v>28170</v>
      </c>
      <c r="C16822" t="s">
        <v>34</v>
      </c>
      <c r="D16822" t="s">
        <v>35</v>
      </c>
      <c r="E16822">
        <v>1</v>
      </c>
      <c r="F16822" s="2">
        <v>49.38</v>
      </c>
      <c r="G16822" s="3">
        <v>102</v>
      </c>
      <c r="H16822" s="3">
        <v>0.49380000000000002</v>
      </c>
      <c r="I16822" s="3">
        <v>2.3208600000000001</v>
      </c>
      <c r="J16822" s="3">
        <v>52.194660000000006</v>
      </c>
      <c r="K16822" s="4">
        <v>0.34999999999999992</v>
      </c>
      <c r="L16822" s="73">
        <v>94.753382769230768</v>
      </c>
    </row>
    <row r="16823" spans="1:12" x14ac:dyDescent="0.35">
      <c r="A16823" s="1" t="s">
        <v>28171</v>
      </c>
      <c r="B16823" t="s">
        <v>28172</v>
      </c>
      <c r="C16823" t="s">
        <v>34</v>
      </c>
      <c r="D16823" t="s">
        <v>35</v>
      </c>
      <c r="E16823">
        <v>1</v>
      </c>
      <c r="F16823" s="2">
        <v>45.88</v>
      </c>
      <c r="G16823" s="3">
        <v>95</v>
      </c>
      <c r="H16823" s="3">
        <v>0.45880000000000004</v>
      </c>
      <c r="I16823" s="3">
        <v>2.1563600000000003</v>
      </c>
      <c r="J16823" s="3">
        <v>48.495159999999998</v>
      </c>
      <c r="K16823" s="4">
        <v>0.34999999999999992</v>
      </c>
      <c r="L16823" s="73">
        <v>88.037367384615379</v>
      </c>
    </row>
    <row r="16824" spans="1:12" x14ac:dyDescent="0.35">
      <c r="A16824" s="1" t="s">
        <v>28173</v>
      </c>
      <c r="B16824" t="s">
        <v>28174</v>
      </c>
      <c r="C16824" t="s">
        <v>34</v>
      </c>
      <c r="D16824" t="s">
        <v>35</v>
      </c>
      <c r="E16824">
        <v>1</v>
      </c>
      <c r="F16824" s="2">
        <v>29.26</v>
      </c>
      <c r="G16824" s="3">
        <v>61</v>
      </c>
      <c r="H16824" s="3">
        <v>0.29260000000000003</v>
      </c>
      <c r="I16824" s="3">
        <v>1.3752200000000001</v>
      </c>
      <c r="J16824" s="3">
        <v>30.927820000000001</v>
      </c>
      <c r="K16824" s="4">
        <v>0.35000000000000003</v>
      </c>
      <c r="L16824" s="73">
        <v>56.145888615384621</v>
      </c>
    </row>
    <row r="16825" spans="1:12" x14ac:dyDescent="0.35">
      <c r="A16825" s="1" t="s">
        <v>28175</v>
      </c>
      <c r="B16825" t="s">
        <v>28176</v>
      </c>
      <c r="C16825" t="s">
        <v>34</v>
      </c>
      <c r="D16825" t="s">
        <v>35</v>
      </c>
      <c r="E16825">
        <v>1</v>
      </c>
      <c r="F16825" s="2">
        <v>13.28</v>
      </c>
      <c r="G16825" s="3">
        <v>28</v>
      </c>
      <c r="H16825" s="3">
        <v>0.1328</v>
      </c>
      <c r="I16825" s="3">
        <v>0.62415999999999994</v>
      </c>
      <c r="J16825" s="3">
        <v>14.036959999999999</v>
      </c>
      <c r="K16825" s="4">
        <v>0.34999999999999992</v>
      </c>
      <c r="L16825" s="73">
        <v>25.482481230769224</v>
      </c>
    </row>
    <row r="16826" spans="1:12" x14ac:dyDescent="0.35">
      <c r="A16826" s="1" t="s">
        <v>28177</v>
      </c>
      <c r="B16826" t="s">
        <v>28178</v>
      </c>
      <c r="C16826" t="s">
        <v>34</v>
      </c>
      <c r="D16826" t="s">
        <v>35</v>
      </c>
      <c r="E16826">
        <v>1</v>
      </c>
      <c r="F16826" s="2">
        <v>331.65</v>
      </c>
      <c r="G16826" s="3">
        <v>684</v>
      </c>
      <c r="H16826" s="3">
        <v>3.3165</v>
      </c>
      <c r="I16826" s="3">
        <v>15.587549999999998</v>
      </c>
      <c r="J16826" s="3">
        <v>350.55405000000002</v>
      </c>
      <c r="K16826" s="4">
        <v>0.34999999999999992</v>
      </c>
      <c r="L16826" s="73">
        <v>636.3904292307692</v>
      </c>
    </row>
    <row r="16827" spans="1:12" x14ac:dyDescent="0.35">
      <c r="A16827" s="1" t="s">
        <v>28179</v>
      </c>
      <c r="B16827" t="s">
        <v>28180</v>
      </c>
      <c r="C16827" t="s">
        <v>26</v>
      </c>
      <c r="D16827" t="s">
        <v>27</v>
      </c>
      <c r="E16827">
        <v>1</v>
      </c>
      <c r="F16827" s="2">
        <v>25.93</v>
      </c>
      <c r="G16827" s="3">
        <v>54</v>
      </c>
      <c r="H16827" s="3">
        <v>0.25929999999999997</v>
      </c>
      <c r="I16827" s="3">
        <v>1.21871</v>
      </c>
      <c r="J16827" s="3">
        <v>27.408010000000001</v>
      </c>
      <c r="K16827" s="4">
        <v>0.34999999999999992</v>
      </c>
      <c r="L16827" s="73">
        <v>49.756079692307686</v>
      </c>
    </row>
    <row r="16828" spans="1:12" x14ac:dyDescent="0.35">
      <c r="A16828" s="1">
        <v>21774</v>
      </c>
      <c r="B16828" t="s">
        <v>28181</v>
      </c>
      <c r="C16828" t="s">
        <v>34</v>
      </c>
      <c r="D16828" t="s">
        <v>35</v>
      </c>
      <c r="E16828">
        <v>1</v>
      </c>
      <c r="F16828" s="2">
        <v>8414.24</v>
      </c>
      <c r="G16828" s="3">
        <v>17349</v>
      </c>
      <c r="H16828" s="3">
        <v>84.142399999999995</v>
      </c>
      <c r="I16828" s="3">
        <v>395.46927999999997</v>
      </c>
      <c r="J16828" s="3">
        <v>8893.8516799999998</v>
      </c>
      <c r="K16828" s="4">
        <v>0.35000000000000003</v>
      </c>
      <c r="L16828" s="73">
        <v>16145.761511384615</v>
      </c>
    </row>
    <row r="16829" spans="1:12" x14ac:dyDescent="0.35">
      <c r="A16829" s="1" t="s">
        <v>28182</v>
      </c>
      <c r="B16829" t="s">
        <v>28183</v>
      </c>
      <c r="C16829" t="s">
        <v>34</v>
      </c>
      <c r="D16829" t="s">
        <v>35</v>
      </c>
      <c r="E16829">
        <v>1</v>
      </c>
      <c r="F16829" s="2">
        <v>699.84</v>
      </c>
      <c r="G16829" s="3">
        <v>1443</v>
      </c>
      <c r="H16829" s="3">
        <v>6.9984000000000002</v>
      </c>
      <c r="I16829" s="3">
        <v>32.892479999999999</v>
      </c>
      <c r="J16829" s="3">
        <v>739.73087999999996</v>
      </c>
      <c r="K16829" s="4">
        <v>0.35</v>
      </c>
      <c r="L16829" s="73">
        <v>1342.8960590769229</v>
      </c>
    </row>
    <row r="16830" spans="1:12" x14ac:dyDescent="0.35">
      <c r="A16830" s="1" t="s">
        <v>28184</v>
      </c>
      <c r="B16830" t="s">
        <v>28185</v>
      </c>
      <c r="C16830" t="s">
        <v>13</v>
      </c>
      <c r="D16830" t="s">
        <v>14</v>
      </c>
      <c r="E16830">
        <v>1</v>
      </c>
      <c r="F16830" s="2">
        <v>27.94</v>
      </c>
      <c r="G16830" s="3">
        <v>58</v>
      </c>
      <c r="H16830" s="3">
        <v>0.27940000000000004</v>
      </c>
      <c r="I16830" s="3">
        <v>1.31318</v>
      </c>
      <c r="J16830" s="3">
        <v>29.532579999999999</v>
      </c>
      <c r="K16830" s="4">
        <v>0.35</v>
      </c>
      <c r="L16830" s="73">
        <v>53.612991384615384</v>
      </c>
    </row>
    <row r="16831" spans="1:12" x14ac:dyDescent="0.35">
      <c r="A16831" s="1" t="s">
        <v>28186</v>
      </c>
      <c r="B16831" t="s">
        <v>28187</v>
      </c>
      <c r="C16831" t="s">
        <v>34</v>
      </c>
      <c r="D16831" t="s">
        <v>35</v>
      </c>
      <c r="E16831">
        <v>1</v>
      </c>
      <c r="F16831" s="2">
        <v>376.6</v>
      </c>
      <c r="G16831" s="3">
        <v>777</v>
      </c>
      <c r="H16831" s="3">
        <v>3.7660000000000005</v>
      </c>
      <c r="I16831" s="3">
        <v>17.700200000000002</v>
      </c>
      <c r="J16831" s="3">
        <v>398.06620000000004</v>
      </c>
      <c r="K16831" s="4">
        <v>0.35000000000000003</v>
      </c>
      <c r="L16831" s="73">
        <v>722.64325538461549</v>
      </c>
    </row>
    <row r="16832" spans="1:12" x14ac:dyDescent="0.35">
      <c r="A16832" s="1" t="s">
        <v>28188</v>
      </c>
      <c r="B16832" t="s">
        <v>28189</v>
      </c>
      <c r="C16832" t="s">
        <v>34</v>
      </c>
      <c r="D16832" t="s">
        <v>35</v>
      </c>
      <c r="E16832">
        <v>1</v>
      </c>
      <c r="F16832" s="2">
        <v>31.25</v>
      </c>
      <c r="G16832" s="3">
        <v>65</v>
      </c>
      <c r="H16832" s="3">
        <v>0.3125</v>
      </c>
      <c r="I16832" s="3">
        <v>1.46875</v>
      </c>
      <c r="J16832" s="3">
        <v>33.03125</v>
      </c>
      <c r="K16832" s="4">
        <v>0.35000000000000003</v>
      </c>
      <c r="L16832" s="73">
        <v>59.964423076923076</v>
      </c>
    </row>
    <row r="16833" spans="1:12" x14ac:dyDescent="0.35">
      <c r="A16833" s="1" t="s">
        <v>28190</v>
      </c>
      <c r="B16833" t="s">
        <v>28191</v>
      </c>
      <c r="C16833" t="s">
        <v>34</v>
      </c>
      <c r="D16833" t="s">
        <v>35</v>
      </c>
      <c r="E16833">
        <v>1</v>
      </c>
      <c r="F16833" s="2">
        <v>157.19999999999999</v>
      </c>
      <c r="G16833" s="3">
        <v>325</v>
      </c>
      <c r="H16833" s="3">
        <v>1.5719999999999998</v>
      </c>
      <c r="I16833" s="3">
        <v>7.3883999999999999</v>
      </c>
      <c r="J16833" s="3">
        <v>166.16039999999998</v>
      </c>
      <c r="K16833" s="4">
        <v>0.35</v>
      </c>
      <c r="L16833" s="73">
        <v>301.64503384615381</v>
      </c>
    </row>
    <row r="16834" spans="1:12" x14ac:dyDescent="0.35">
      <c r="A16834" s="1" t="s">
        <v>28192</v>
      </c>
      <c r="B16834" t="s">
        <v>28193</v>
      </c>
      <c r="C16834" t="s">
        <v>13</v>
      </c>
      <c r="D16834" t="s">
        <v>14</v>
      </c>
      <c r="E16834">
        <v>1</v>
      </c>
      <c r="F16834" s="2">
        <v>29.29</v>
      </c>
      <c r="G16834" s="3">
        <v>61</v>
      </c>
      <c r="H16834" s="3">
        <v>0.29289999999999999</v>
      </c>
      <c r="I16834" s="3">
        <v>1.37663</v>
      </c>
      <c r="J16834" s="3">
        <v>30.959529999999997</v>
      </c>
      <c r="K16834" s="4">
        <v>0.34999999999999992</v>
      </c>
      <c r="L16834" s="73">
        <v>56.203454461538449</v>
      </c>
    </row>
    <row r="16835" spans="1:12" x14ac:dyDescent="0.35">
      <c r="A16835" s="1" t="s">
        <v>28194</v>
      </c>
      <c r="B16835" t="s">
        <v>28195</v>
      </c>
      <c r="C16835" t="s">
        <v>34</v>
      </c>
      <c r="D16835" t="s">
        <v>35</v>
      </c>
      <c r="E16835">
        <v>1</v>
      </c>
      <c r="F16835" s="2">
        <v>124.27</v>
      </c>
      <c r="G16835" s="3">
        <v>257</v>
      </c>
      <c r="H16835" s="3">
        <v>1.2426999999999999</v>
      </c>
      <c r="I16835" s="3">
        <v>5.8406899999999995</v>
      </c>
      <c r="J16835" s="3">
        <v>131.35338999999999</v>
      </c>
      <c r="K16835" s="4">
        <v>0.35000000000000003</v>
      </c>
      <c r="L16835" s="73">
        <v>238.45692338461538</v>
      </c>
    </row>
    <row r="16836" spans="1:12" x14ac:dyDescent="0.35">
      <c r="A16836" s="1" t="s">
        <v>28196</v>
      </c>
      <c r="B16836" t="s">
        <v>28197</v>
      </c>
      <c r="C16836" t="s">
        <v>34</v>
      </c>
      <c r="D16836" t="s">
        <v>35</v>
      </c>
      <c r="E16836">
        <v>1</v>
      </c>
      <c r="F16836" s="2">
        <v>4325.7700000000004</v>
      </c>
      <c r="G16836" s="3">
        <v>8920</v>
      </c>
      <c r="H16836" s="3">
        <v>43.257700000000007</v>
      </c>
      <c r="I16836" s="3">
        <v>203.31119000000001</v>
      </c>
      <c r="J16836" s="3">
        <v>4572.3388900000009</v>
      </c>
      <c r="K16836" s="4">
        <v>0.35</v>
      </c>
      <c r="L16836" s="73">
        <v>8300.5536772307696</v>
      </c>
    </row>
    <row r="16837" spans="1:12" x14ac:dyDescent="0.35">
      <c r="A16837" s="1" t="s">
        <v>28198</v>
      </c>
      <c r="B16837" t="s">
        <v>28199</v>
      </c>
      <c r="C16837" t="s">
        <v>34</v>
      </c>
      <c r="D16837" t="s">
        <v>35</v>
      </c>
      <c r="E16837">
        <v>1</v>
      </c>
      <c r="F16837" s="2">
        <v>125.68</v>
      </c>
      <c r="G16837" s="3">
        <v>260</v>
      </c>
      <c r="H16837" s="3">
        <v>1.2568000000000001</v>
      </c>
      <c r="I16837" s="3">
        <v>5.9069600000000007</v>
      </c>
      <c r="J16837" s="3">
        <v>132.84376</v>
      </c>
      <c r="K16837" s="4">
        <v>0.35</v>
      </c>
      <c r="L16837" s="73">
        <v>241.16251815384615</v>
      </c>
    </row>
    <row r="16838" spans="1:12" x14ac:dyDescent="0.35">
      <c r="A16838" s="1" t="s">
        <v>28200</v>
      </c>
      <c r="B16838" t="s">
        <v>28201</v>
      </c>
      <c r="C16838" t="s">
        <v>26</v>
      </c>
      <c r="D16838" t="s">
        <v>27</v>
      </c>
      <c r="E16838">
        <v>1</v>
      </c>
      <c r="F16838" s="2">
        <v>1619.56</v>
      </c>
      <c r="G16838" s="3">
        <v>3340</v>
      </c>
      <c r="H16838" s="3">
        <v>16.195599999999999</v>
      </c>
      <c r="I16838" s="3">
        <v>76.119320000000002</v>
      </c>
      <c r="J16838" s="3">
        <v>1711.87492</v>
      </c>
      <c r="K16838" s="4">
        <v>0.35000000000000003</v>
      </c>
      <c r="L16838" s="73">
        <v>3107.7113932307693</v>
      </c>
    </row>
    <row r="16839" spans="1:12" x14ac:dyDescent="0.35">
      <c r="A16839" s="1" t="s">
        <v>28202</v>
      </c>
      <c r="B16839" t="s">
        <v>28203</v>
      </c>
      <c r="C16839" t="s">
        <v>26</v>
      </c>
      <c r="D16839" t="s">
        <v>27</v>
      </c>
      <c r="E16839">
        <v>1</v>
      </c>
      <c r="F16839" s="2">
        <v>84.25</v>
      </c>
      <c r="G16839" s="3">
        <v>174</v>
      </c>
      <c r="H16839" s="3">
        <v>0.84250000000000003</v>
      </c>
      <c r="I16839" s="3">
        <v>3.9597500000000001</v>
      </c>
      <c r="J16839" s="3">
        <v>89.052250000000001</v>
      </c>
      <c r="K16839" s="4">
        <v>0.34999999999999992</v>
      </c>
      <c r="L16839" s="73">
        <v>161.66408461538458</v>
      </c>
    </row>
    <row r="16840" spans="1:12" x14ac:dyDescent="0.35">
      <c r="A16840" s="1" t="s">
        <v>28204</v>
      </c>
      <c r="B16840" t="s">
        <v>20910</v>
      </c>
      <c r="C16840" t="s">
        <v>34</v>
      </c>
      <c r="D16840" t="s">
        <v>35</v>
      </c>
      <c r="E16840">
        <v>1</v>
      </c>
      <c r="F16840" s="2">
        <v>6040.98</v>
      </c>
      <c r="G16840" s="3">
        <v>12456</v>
      </c>
      <c r="H16840" s="3">
        <v>60.409799999999997</v>
      </c>
      <c r="I16840" s="3">
        <v>283.92606000000001</v>
      </c>
      <c r="J16840" s="3">
        <v>6385.3158599999997</v>
      </c>
      <c r="K16840" s="4">
        <v>0.35000000000000003</v>
      </c>
      <c r="L16840" s="73">
        <v>11591.804176615384</v>
      </c>
    </row>
    <row r="16841" spans="1:12" x14ac:dyDescent="0.35">
      <c r="A16841" s="1" t="s">
        <v>28205</v>
      </c>
      <c r="B16841" t="s">
        <v>28206</v>
      </c>
      <c r="C16841" t="s">
        <v>34</v>
      </c>
      <c r="D16841" t="s">
        <v>35</v>
      </c>
      <c r="E16841">
        <v>1</v>
      </c>
      <c r="F16841" s="2">
        <v>285.27999999999997</v>
      </c>
      <c r="G16841" s="3">
        <v>589</v>
      </c>
      <c r="H16841" s="3">
        <v>2.8527999999999998</v>
      </c>
      <c r="I16841" s="3">
        <v>13.408159999999999</v>
      </c>
      <c r="J16841" s="3">
        <v>301.54095999999998</v>
      </c>
      <c r="K16841" s="4">
        <v>0.35</v>
      </c>
      <c r="L16841" s="73">
        <v>547.41281969230761</v>
      </c>
    </row>
    <row r="16842" spans="1:12" x14ac:dyDescent="0.35">
      <c r="A16842" s="1" t="s">
        <v>28207</v>
      </c>
      <c r="B16842" t="s">
        <v>28208</v>
      </c>
      <c r="C16842" t="s">
        <v>34</v>
      </c>
      <c r="D16842" t="s">
        <v>35</v>
      </c>
      <c r="E16842">
        <v>1</v>
      </c>
      <c r="F16842" s="2">
        <v>490.72</v>
      </c>
      <c r="G16842" s="3">
        <v>1012</v>
      </c>
      <c r="H16842" s="3">
        <v>4.9072000000000005</v>
      </c>
      <c r="I16842" s="3">
        <v>23.063840000000003</v>
      </c>
      <c r="J16842" s="3">
        <v>518.69104000000004</v>
      </c>
      <c r="K16842" s="4">
        <v>0.35</v>
      </c>
      <c r="L16842" s="73">
        <v>941.62373415384627</v>
      </c>
    </row>
    <row r="16843" spans="1:12" x14ac:dyDescent="0.35">
      <c r="A16843" s="1" t="s">
        <v>28209</v>
      </c>
      <c r="B16843" t="s">
        <v>28210</v>
      </c>
      <c r="C16843" t="s">
        <v>34</v>
      </c>
      <c r="D16843" t="s">
        <v>35</v>
      </c>
      <c r="E16843">
        <v>1</v>
      </c>
      <c r="F16843" s="2">
        <v>43.22</v>
      </c>
      <c r="G16843" s="3">
        <v>90</v>
      </c>
      <c r="H16843" s="3">
        <v>0.43219999999999997</v>
      </c>
      <c r="I16843" s="3">
        <v>2.0313400000000001</v>
      </c>
      <c r="J16843" s="3">
        <v>45.683540000000001</v>
      </c>
      <c r="K16843" s="4">
        <v>0.35000000000000003</v>
      </c>
      <c r="L16843" s="73">
        <v>82.933195692307692</v>
      </c>
    </row>
    <row r="16844" spans="1:12" x14ac:dyDescent="0.35">
      <c r="A16844" s="1" t="s">
        <v>28211</v>
      </c>
      <c r="B16844" t="s">
        <v>28212</v>
      </c>
      <c r="C16844" t="s">
        <v>34</v>
      </c>
      <c r="D16844" t="s">
        <v>35</v>
      </c>
      <c r="E16844">
        <v>1</v>
      </c>
      <c r="F16844" s="2">
        <v>350.39</v>
      </c>
      <c r="G16844" s="3">
        <v>723</v>
      </c>
      <c r="H16844" s="3">
        <v>3.5038999999999998</v>
      </c>
      <c r="I16844" s="3">
        <v>16.468329999999998</v>
      </c>
      <c r="J16844" s="3">
        <v>370.36222999999995</v>
      </c>
      <c r="K16844" s="4">
        <v>0.35</v>
      </c>
      <c r="L16844" s="73">
        <v>672.34989446153827</v>
      </c>
    </row>
    <row r="16845" spans="1:12" x14ac:dyDescent="0.35">
      <c r="A16845" s="1">
        <v>40543</v>
      </c>
      <c r="B16845" t="s">
        <v>28213</v>
      </c>
      <c r="C16845" t="s">
        <v>34</v>
      </c>
      <c r="D16845" t="s">
        <v>35</v>
      </c>
      <c r="E16845">
        <v>1</v>
      </c>
      <c r="F16845" s="2">
        <v>53.61</v>
      </c>
      <c r="G16845" s="3">
        <v>111</v>
      </c>
      <c r="H16845" s="3">
        <v>0.53610000000000002</v>
      </c>
      <c r="I16845" s="3">
        <v>2.5196700000000001</v>
      </c>
      <c r="J16845" s="3">
        <v>56.665769999999995</v>
      </c>
      <c r="K16845" s="4">
        <v>0.34999999999999992</v>
      </c>
      <c r="L16845" s="73">
        <v>102.87016707692305</v>
      </c>
    </row>
    <row r="16846" spans="1:12" x14ac:dyDescent="0.35">
      <c r="A16846" s="1" t="s">
        <v>28214</v>
      </c>
      <c r="B16846" t="s">
        <v>28215</v>
      </c>
      <c r="C16846" t="s">
        <v>26</v>
      </c>
      <c r="D16846" t="s">
        <v>27</v>
      </c>
      <c r="E16846">
        <v>1</v>
      </c>
      <c r="F16846" s="2">
        <v>103.1</v>
      </c>
      <c r="G16846" s="3">
        <v>213</v>
      </c>
      <c r="H16846" s="3">
        <v>1.0309999999999999</v>
      </c>
      <c r="I16846" s="3">
        <v>4.8456999999999999</v>
      </c>
      <c r="J16846" s="3">
        <v>108.97669999999999</v>
      </c>
      <c r="K16846" s="4">
        <v>0.34999999999999992</v>
      </c>
      <c r="L16846" s="73">
        <v>197.8346246153846</v>
      </c>
    </row>
    <row r="16847" spans="1:12" x14ac:dyDescent="0.35">
      <c r="A16847" s="1" t="s">
        <v>28216</v>
      </c>
      <c r="B16847" t="s">
        <v>28217</v>
      </c>
      <c r="C16847" t="s">
        <v>34</v>
      </c>
      <c r="D16847" t="s">
        <v>35</v>
      </c>
      <c r="E16847">
        <v>1</v>
      </c>
      <c r="F16847" s="2">
        <v>19.28</v>
      </c>
      <c r="G16847" s="3">
        <v>40</v>
      </c>
      <c r="H16847" s="3">
        <v>0.19280000000000003</v>
      </c>
      <c r="I16847" s="3">
        <v>0.90616000000000008</v>
      </c>
      <c r="J16847" s="3">
        <v>20.378959999999999</v>
      </c>
      <c r="K16847" s="4">
        <v>0.35</v>
      </c>
      <c r="L16847" s="73">
        <v>36.99565046153846</v>
      </c>
    </row>
    <row r="16848" spans="1:12" x14ac:dyDescent="0.35">
      <c r="A16848" s="1" t="s">
        <v>28218</v>
      </c>
      <c r="B16848" t="s">
        <v>28168</v>
      </c>
      <c r="C16848" t="s">
        <v>34</v>
      </c>
      <c r="D16848" t="s">
        <v>35</v>
      </c>
      <c r="E16848">
        <v>1</v>
      </c>
      <c r="F16848" s="2">
        <v>22248.27</v>
      </c>
      <c r="G16848" s="3">
        <v>45873</v>
      </c>
      <c r="H16848" s="3">
        <v>222.48270000000002</v>
      </c>
      <c r="I16848" s="3">
        <v>1045.66869</v>
      </c>
      <c r="J16848" s="3">
        <v>23516.42139</v>
      </c>
      <c r="K16848" s="4">
        <v>0.35</v>
      </c>
      <c r="L16848" s="73">
        <v>42691.349600307694</v>
      </c>
    </row>
    <row r="16849" spans="1:12" x14ac:dyDescent="0.35">
      <c r="A16849" s="1" t="s">
        <v>28219</v>
      </c>
      <c r="B16849" t="s">
        <v>28220</v>
      </c>
      <c r="C16849" t="s">
        <v>363</v>
      </c>
      <c r="D16849" t="s">
        <v>364</v>
      </c>
      <c r="E16849">
        <v>1</v>
      </c>
      <c r="F16849" s="2">
        <v>151.96</v>
      </c>
      <c r="G16849" s="3">
        <v>314</v>
      </c>
      <c r="H16849" s="3">
        <v>1.5196000000000001</v>
      </c>
      <c r="I16849" s="3">
        <v>7.1421200000000002</v>
      </c>
      <c r="J16849" s="3">
        <v>160.62172000000001</v>
      </c>
      <c r="K16849" s="4">
        <v>0.35</v>
      </c>
      <c r="L16849" s="73">
        <v>291.5901993846154</v>
      </c>
    </row>
    <row r="16850" spans="1:12" x14ac:dyDescent="0.35">
      <c r="A16850" s="1" t="s">
        <v>28221</v>
      </c>
      <c r="B16850" t="s">
        <v>28222</v>
      </c>
      <c r="C16850" t="s">
        <v>34</v>
      </c>
      <c r="D16850" t="s">
        <v>35</v>
      </c>
      <c r="E16850">
        <v>1</v>
      </c>
      <c r="F16850" s="2">
        <v>59.18</v>
      </c>
      <c r="G16850" s="3">
        <v>123</v>
      </c>
      <c r="H16850" s="3">
        <v>0.59179999999999999</v>
      </c>
      <c r="I16850" s="3">
        <v>2.78146</v>
      </c>
      <c r="J16850" s="3">
        <v>62.553260000000002</v>
      </c>
      <c r="K16850" s="4">
        <v>0.35</v>
      </c>
      <c r="L16850" s="73">
        <v>113.55822584615385</v>
      </c>
    </row>
    <row r="16851" spans="1:12" x14ac:dyDescent="0.35">
      <c r="A16851" s="1" t="s">
        <v>28223</v>
      </c>
      <c r="B16851" t="s">
        <v>28224</v>
      </c>
      <c r="C16851" t="s">
        <v>34</v>
      </c>
      <c r="D16851" t="s">
        <v>35</v>
      </c>
      <c r="E16851">
        <v>1</v>
      </c>
      <c r="F16851" s="2">
        <v>5.98</v>
      </c>
      <c r="G16851" s="3">
        <v>13</v>
      </c>
      <c r="H16851" s="3">
        <v>5.9800000000000006E-2</v>
      </c>
      <c r="I16851" s="3">
        <v>0.28106000000000003</v>
      </c>
      <c r="J16851" s="3">
        <v>6.3208600000000006</v>
      </c>
      <c r="K16851" s="4">
        <v>0.35000000000000003</v>
      </c>
      <c r="L16851" s="73">
        <v>11.474792000000001</v>
      </c>
    </row>
    <row r="16852" spans="1:12" x14ac:dyDescent="0.35">
      <c r="A16852" s="1" t="s">
        <v>28225</v>
      </c>
      <c r="B16852" t="s">
        <v>28226</v>
      </c>
      <c r="C16852" t="s">
        <v>34</v>
      </c>
      <c r="D16852" t="s">
        <v>35</v>
      </c>
      <c r="E16852">
        <v>1</v>
      </c>
      <c r="F16852" s="2">
        <v>107.69</v>
      </c>
      <c r="G16852" s="3">
        <v>223</v>
      </c>
      <c r="H16852" s="3">
        <v>1.0769</v>
      </c>
      <c r="I16852" s="3">
        <v>5.0614299999999997</v>
      </c>
      <c r="J16852" s="3">
        <v>113.82832999999999</v>
      </c>
      <c r="K16852" s="4">
        <v>0.35</v>
      </c>
      <c r="L16852" s="73">
        <v>206.64219907692308</v>
      </c>
    </row>
    <row r="16853" spans="1:12" x14ac:dyDescent="0.35">
      <c r="A16853" s="1" t="s">
        <v>28227</v>
      </c>
      <c r="B16853" t="s">
        <v>28228</v>
      </c>
      <c r="C16853" t="s">
        <v>363</v>
      </c>
      <c r="D16853" t="s">
        <v>364</v>
      </c>
      <c r="E16853">
        <v>1</v>
      </c>
      <c r="F16853" s="2">
        <v>141.25</v>
      </c>
      <c r="G16853" s="3">
        <v>292</v>
      </c>
      <c r="H16853" s="3">
        <v>1.4125000000000001</v>
      </c>
      <c r="I16853" s="3">
        <v>6.6387499999999999</v>
      </c>
      <c r="J16853" s="3">
        <v>149.30124999999998</v>
      </c>
      <c r="K16853" s="4">
        <v>0.35</v>
      </c>
      <c r="L16853" s="73">
        <v>271.03919230769225</v>
      </c>
    </row>
    <row r="16854" spans="1:12" x14ac:dyDescent="0.35">
      <c r="A16854" s="1" t="s">
        <v>28229</v>
      </c>
      <c r="B16854" t="s">
        <v>28230</v>
      </c>
      <c r="C16854" t="s">
        <v>34</v>
      </c>
      <c r="D16854" t="s">
        <v>35</v>
      </c>
      <c r="E16854">
        <v>1</v>
      </c>
      <c r="F16854" s="2">
        <v>75.08</v>
      </c>
      <c r="G16854" s="3">
        <v>155</v>
      </c>
      <c r="H16854" s="3">
        <v>0.75080000000000002</v>
      </c>
      <c r="I16854" s="3">
        <v>3.5287600000000001</v>
      </c>
      <c r="J16854" s="3">
        <v>79.359560000000002</v>
      </c>
      <c r="K16854" s="4">
        <v>0.34999999999999992</v>
      </c>
      <c r="L16854" s="73">
        <v>144.0681243076923</v>
      </c>
    </row>
    <row r="16855" spans="1:12" x14ac:dyDescent="0.35">
      <c r="A16855" s="1" t="s">
        <v>28231</v>
      </c>
      <c r="B16855" t="s">
        <v>28232</v>
      </c>
      <c r="C16855" t="s">
        <v>34</v>
      </c>
      <c r="D16855" t="s">
        <v>35</v>
      </c>
      <c r="E16855">
        <v>1</v>
      </c>
      <c r="F16855" s="2">
        <v>359.75</v>
      </c>
      <c r="G16855" s="3">
        <v>742</v>
      </c>
      <c r="H16855" s="3">
        <v>3.5975000000000001</v>
      </c>
      <c r="I16855" s="3">
        <v>16.908249999999999</v>
      </c>
      <c r="J16855" s="3">
        <v>380.25575000000003</v>
      </c>
      <c r="K16855" s="4">
        <v>0.35</v>
      </c>
      <c r="L16855" s="73">
        <v>690.31043846153852</v>
      </c>
    </row>
    <row r="16856" spans="1:12" x14ac:dyDescent="0.35">
      <c r="A16856" s="1" t="s">
        <v>28233</v>
      </c>
      <c r="B16856" t="s">
        <v>28234</v>
      </c>
      <c r="C16856" t="s">
        <v>34</v>
      </c>
      <c r="D16856" t="s">
        <v>35</v>
      </c>
      <c r="E16856">
        <v>1</v>
      </c>
      <c r="F16856" s="2">
        <v>377.43</v>
      </c>
      <c r="G16856" s="3">
        <v>779</v>
      </c>
      <c r="H16856" s="3">
        <v>3.7743000000000002</v>
      </c>
      <c r="I16856" s="3">
        <v>17.73921</v>
      </c>
      <c r="J16856" s="3">
        <v>398.94351</v>
      </c>
      <c r="K16856" s="4">
        <v>0.34999999999999992</v>
      </c>
      <c r="L16856" s="73">
        <v>724.23591046153842</v>
      </c>
    </row>
    <row r="16857" spans="1:12" x14ac:dyDescent="0.35">
      <c r="A16857" s="1" t="s">
        <v>28235</v>
      </c>
      <c r="B16857" t="s">
        <v>28236</v>
      </c>
      <c r="C16857" t="s">
        <v>34</v>
      </c>
      <c r="D16857" t="s">
        <v>35</v>
      </c>
      <c r="E16857">
        <v>1</v>
      </c>
      <c r="F16857" s="2">
        <v>13638.24</v>
      </c>
      <c r="G16857" s="3">
        <v>28121</v>
      </c>
      <c r="H16857" s="3">
        <v>136.38239999999999</v>
      </c>
      <c r="I16857" s="3">
        <v>640.99728000000005</v>
      </c>
      <c r="J16857" s="3">
        <v>14415.61968</v>
      </c>
      <c r="K16857" s="4">
        <v>0.35</v>
      </c>
      <c r="L16857" s="73">
        <v>26169.894188307691</v>
      </c>
    </row>
    <row r="16858" spans="1:12" x14ac:dyDescent="0.35">
      <c r="A16858" s="1" t="s">
        <v>28237</v>
      </c>
      <c r="B16858" t="s">
        <v>28238</v>
      </c>
      <c r="C16858" t="s">
        <v>13</v>
      </c>
      <c r="D16858" t="s">
        <v>14</v>
      </c>
      <c r="E16858">
        <v>1</v>
      </c>
      <c r="F16858" s="2">
        <v>69.38</v>
      </c>
      <c r="G16858" s="3">
        <v>144</v>
      </c>
      <c r="H16858" s="3">
        <v>0.69379999999999997</v>
      </c>
      <c r="I16858" s="3">
        <v>3.2608599999999996</v>
      </c>
      <c r="J16858" s="3">
        <v>73.334659999999985</v>
      </c>
      <c r="K16858" s="4">
        <v>0.35</v>
      </c>
      <c r="L16858" s="73">
        <v>133.13061353846152</v>
      </c>
    </row>
    <row r="16859" spans="1:12" x14ac:dyDescent="0.35">
      <c r="A16859" s="1" t="s">
        <v>28239</v>
      </c>
      <c r="B16859" t="s">
        <v>28240</v>
      </c>
      <c r="C16859" t="s">
        <v>34</v>
      </c>
      <c r="D16859" t="s">
        <v>35</v>
      </c>
      <c r="E16859">
        <v>1</v>
      </c>
      <c r="F16859" s="2">
        <v>60.2</v>
      </c>
      <c r="G16859" s="3">
        <v>125</v>
      </c>
      <c r="H16859" s="3">
        <v>0.60200000000000009</v>
      </c>
      <c r="I16859" s="3">
        <v>2.8294000000000001</v>
      </c>
      <c r="J16859" s="3">
        <v>63.631399999999999</v>
      </c>
      <c r="K16859" s="4">
        <v>0.34999999999999992</v>
      </c>
      <c r="L16859" s="73">
        <v>115.5154646153846</v>
      </c>
    </row>
    <row r="16860" spans="1:12" x14ac:dyDescent="0.35">
      <c r="A16860" s="1" t="s">
        <v>28241</v>
      </c>
      <c r="B16860" t="s">
        <v>28242</v>
      </c>
      <c r="C16860" t="s">
        <v>34</v>
      </c>
      <c r="D16860" t="s">
        <v>35</v>
      </c>
      <c r="E16860">
        <v>1</v>
      </c>
      <c r="F16860" s="2">
        <v>25.93</v>
      </c>
      <c r="G16860" s="3">
        <v>54</v>
      </c>
      <c r="H16860" s="3">
        <v>0.25929999999999997</v>
      </c>
      <c r="I16860" s="3">
        <v>1.21871</v>
      </c>
      <c r="J16860" s="3">
        <v>27.408010000000001</v>
      </c>
      <c r="K16860" s="4">
        <v>0.34999999999999992</v>
      </c>
      <c r="L16860" s="73">
        <v>49.756079692307686</v>
      </c>
    </row>
    <row r="16861" spans="1:12" x14ac:dyDescent="0.35">
      <c r="A16861" s="1" t="s">
        <v>28243</v>
      </c>
      <c r="B16861" t="s">
        <v>28244</v>
      </c>
      <c r="C16861" t="s">
        <v>34</v>
      </c>
      <c r="D16861" t="s">
        <v>35</v>
      </c>
      <c r="E16861">
        <v>1</v>
      </c>
      <c r="F16861" s="2">
        <v>192.18</v>
      </c>
      <c r="G16861" s="3">
        <v>397</v>
      </c>
      <c r="H16861" s="3">
        <v>1.9218000000000002</v>
      </c>
      <c r="I16861" s="3">
        <v>9.0324600000000004</v>
      </c>
      <c r="J16861" s="3">
        <v>203.13425999999998</v>
      </c>
      <c r="K16861" s="4">
        <v>0.34999999999999992</v>
      </c>
      <c r="L16861" s="73">
        <v>368.7668104615384</v>
      </c>
    </row>
    <row r="16862" spans="1:12" x14ac:dyDescent="0.35">
      <c r="A16862" s="1" t="s">
        <v>28245</v>
      </c>
      <c r="B16862" t="s">
        <v>28246</v>
      </c>
      <c r="C16862" t="s">
        <v>34</v>
      </c>
      <c r="D16862" t="s">
        <v>35</v>
      </c>
      <c r="E16862">
        <v>1</v>
      </c>
      <c r="F16862" s="2">
        <v>6.24</v>
      </c>
      <c r="G16862" s="3">
        <v>13</v>
      </c>
      <c r="H16862" s="3">
        <v>6.2400000000000004E-2</v>
      </c>
      <c r="I16862" s="3">
        <v>0.29327999999999999</v>
      </c>
      <c r="J16862" s="3">
        <v>6.5956800000000007</v>
      </c>
      <c r="K16862" s="4">
        <v>0.34999999999999992</v>
      </c>
      <c r="L16862" s="73">
        <v>11.973696</v>
      </c>
    </row>
    <row r="16863" spans="1:12" x14ac:dyDescent="0.35">
      <c r="A16863" s="1">
        <v>50121</v>
      </c>
      <c r="B16863" t="s">
        <v>28247</v>
      </c>
      <c r="C16863" t="s">
        <v>34</v>
      </c>
      <c r="D16863" t="s">
        <v>35</v>
      </c>
      <c r="E16863">
        <v>1</v>
      </c>
      <c r="F16863" s="2">
        <v>2222.6799999999998</v>
      </c>
      <c r="G16863" s="3">
        <v>4583</v>
      </c>
      <c r="H16863" s="3">
        <v>22.226799999999997</v>
      </c>
      <c r="I16863" s="3">
        <v>104.46596</v>
      </c>
      <c r="J16863" s="3">
        <v>2349.3727599999997</v>
      </c>
      <c r="K16863" s="4">
        <v>0.34999999999999992</v>
      </c>
      <c r="L16863" s="73">
        <v>4265.0151643076915</v>
      </c>
    </row>
    <row r="16864" spans="1:12" x14ac:dyDescent="0.35">
      <c r="A16864" s="1">
        <v>41623</v>
      </c>
      <c r="B16864" t="s">
        <v>28248</v>
      </c>
      <c r="C16864" t="s">
        <v>34</v>
      </c>
      <c r="D16864" t="s">
        <v>35</v>
      </c>
      <c r="E16864">
        <v>1</v>
      </c>
      <c r="F16864" s="2">
        <v>65.97</v>
      </c>
      <c r="G16864" s="3">
        <v>137</v>
      </c>
      <c r="H16864" s="3">
        <v>0.65969999999999995</v>
      </c>
      <c r="I16864" s="3">
        <v>3.10059</v>
      </c>
      <c r="J16864" s="3">
        <v>69.730289999999997</v>
      </c>
      <c r="K16864" s="4">
        <v>0.35</v>
      </c>
      <c r="L16864" s="73">
        <v>126.58729569230769</v>
      </c>
    </row>
    <row r="16865" spans="1:12" x14ac:dyDescent="0.35">
      <c r="A16865" s="1" t="s">
        <v>28249</v>
      </c>
      <c r="B16865" t="s">
        <v>28250</v>
      </c>
      <c r="C16865" t="s">
        <v>34</v>
      </c>
      <c r="D16865" t="s">
        <v>35</v>
      </c>
      <c r="E16865">
        <v>1</v>
      </c>
      <c r="F16865" s="2">
        <v>17.22</v>
      </c>
      <c r="G16865" s="3">
        <v>36</v>
      </c>
      <c r="H16865" s="3">
        <v>0.17219999999999999</v>
      </c>
      <c r="I16865" s="3">
        <v>0.80933999999999995</v>
      </c>
      <c r="J16865" s="3">
        <v>18.201539999999998</v>
      </c>
      <c r="K16865" s="4">
        <v>0.35</v>
      </c>
      <c r="L16865" s="73">
        <v>33.042795692307685</v>
      </c>
    </row>
    <row r="16866" spans="1:12" x14ac:dyDescent="0.35">
      <c r="A16866" s="1" t="s">
        <v>28251</v>
      </c>
      <c r="B16866" t="s">
        <v>28252</v>
      </c>
      <c r="C16866" t="s">
        <v>34</v>
      </c>
      <c r="D16866" t="s">
        <v>35</v>
      </c>
      <c r="E16866">
        <v>1</v>
      </c>
      <c r="F16866" s="2">
        <v>64.5</v>
      </c>
      <c r="G16866" s="3">
        <v>133</v>
      </c>
      <c r="H16866" s="3">
        <v>0.64500000000000002</v>
      </c>
      <c r="I16866" s="3">
        <v>3.0314999999999999</v>
      </c>
      <c r="J16866" s="3">
        <v>68.17649999999999</v>
      </c>
      <c r="K16866" s="4">
        <v>0.35</v>
      </c>
      <c r="L16866" s="73">
        <v>123.76656923076921</v>
      </c>
    </row>
    <row r="16867" spans="1:12" x14ac:dyDescent="0.35">
      <c r="A16867" s="1" t="s">
        <v>28253</v>
      </c>
      <c r="B16867" t="s">
        <v>28254</v>
      </c>
      <c r="C16867" t="s">
        <v>34</v>
      </c>
      <c r="D16867" t="s">
        <v>35</v>
      </c>
      <c r="E16867">
        <v>1</v>
      </c>
      <c r="F16867" s="2">
        <v>288.10000000000002</v>
      </c>
      <c r="G16867" s="3">
        <v>595</v>
      </c>
      <c r="H16867" s="3">
        <v>2.8810000000000002</v>
      </c>
      <c r="I16867" s="3">
        <v>13.540700000000001</v>
      </c>
      <c r="J16867" s="3">
        <v>304.52170000000001</v>
      </c>
      <c r="K16867" s="4">
        <v>0.35000000000000003</v>
      </c>
      <c r="L16867" s="73">
        <v>552.82400923076921</v>
      </c>
    </row>
    <row r="16868" spans="1:12" x14ac:dyDescent="0.35">
      <c r="A16868" s="1" t="s">
        <v>28255</v>
      </c>
      <c r="B16868" t="s">
        <v>28256</v>
      </c>
      <c r="C16868" t="s">
        <v>34</v>
      </c>
      <c r="D16868" t="s">
        <v>35</v>
      </c>
      <c r="E16868">
        <v>1</v>
      </c>
      <c r="F16868" s="2">
        <v>300.5</v>
      </c>
      <c r="G16868" s="3">
        <v>620</v>
      </c>
      <c r="H16868" s="3">
        <v>3.0049999999999999</v>
      </c>
      <c r="I16868" s="3">
        <v>14.1235</v>
      </c>
      <c r="J16868" s="3">
        <v>317.62849999999997</v>
      </c>
      <c r="K16868" s="4">
        <v>0.35</v>
      </c>
      <c r="L16868" s="73">
        <v>576.61789230769227</v>
      </c>
    </row>
    <row r="16869" spans="1:12" x14ac:dyDescent="0.35">
      <c r="A16869" s="1" t="s">
        <v>28257</v>
      </c>
      <c r="B16869" t="s">
        <v>28258</v>
      </c>
      <c r="C16869" t="s">
        <v>34</v>
      </c>
      <c r="D16869" t="s">
        <v>35</v>
      </c>
      <c r="E16869">
        <v>1</v>
      </c>
      <c r="F16869" s="2">
        <v>1044.68</v>
      </c>
      <c r="G16869" s="3">
        <v>2154</v>
      </c>
      <c r="H16869" s="3">
        <v>10.446800000000001</v>
      </c>
      <c r="I16869" s="3">
        <v>49.099960000000003</v>
      </c>
      <c r="J16869" s="3">
        <v>1104.22676</v>
      </c>
      <c r="K16869" s="4">
        <v>0.35000000000000003</v>
      </c>
      <c r="L16869" s="73">
        <v>2004.596272</v>
      </c>
    </row>
    <row r="16870" spans="1:12" x14ac:dyDescent="0.35">
      <c r="A16870" s="1" t="s">
        <v>28259</v>
      </c>
      <c r="B16870" t="s">
        <v>28260</v>
      </c>
      <c r="C16870" t="s">
        <v>34</v>
      </c>
      <c r="D16870" t="s">
        <v>35</v>
      </c>
      <c r="E16870">
        <v>1</v>
      </c>
      <c r="F16870" s="2">
        <v>3913.4</v>
      </c>
      <c r="G16870" s="3">
        <v>8069</v>
      </c>
      <c r="H16870" s="3">
        <v>39.134</v>
      </c>
      <c r="I16870" s="3">
        <v>183.9298</v>
      </c>
      <c r="J16870" s="3">
        <v>4136.4638000000004</v>
      </c>
      <c r="K16870" s="4">
        <v>0.35000000000000003</v>
      </c>
      <c r="L16870" s="73">
        <v>7509.2727446153858</v>
      </c>
    </row>
    <row r="16871" spans="1:12" x14ac:dyDescent="0.35">
      <c r="A16871" s="1" t="s">
        <v>28261</v>
      </c>
      <c r="B16871" t="s">
        <v>28262</v>
      </c>
      <c r="C16871" t="s">
        <v>34</v>
      </c>
      <c r="D16871" t="s">
        <v>35</v>
      </c>
      <c r="E16871">
        <v>1</v>
      </c>
      <c r="F16871" s="2">
        <v>105.73</v>
      </c>
      <c r="G16871" s="3">
        <v>218</v>
      </c>
      <c r="H16871" s="3">
        <v>1.0573000000000001</v>
      </c>
      <c r="I16871" s="3">
        <v>4.9693100000000001</v>
      </c>
      <c r="J16871" s="3">
        <v>111.75660999999999</v>
      </c>
      <c r="K16871" s="4">
        <v>0.35</v>
      </c>
      <c r="L16871" s="73">
        <v>202.88123046153845</v>
      </c>
    </row>
    <row r="16872" spans="1:12" x14ac:dyDescent="0.35">
      <c r="A16872" s="1" t="s">
        <v>28263</v>
      </c>
      <c r="B16872" t="s">
        <v>28264</v>
      </c>
      <c r="C16872" t="s">
        <v>34</v>
      </c>
      <c r="D16872" t="s">
        <v>35</v>
      </c>
      <c r="E16872">
        <v>1</v>
      </c>
      <c r="F16872" s="2">
        <v>21.07</v>
      </c>
      <c r="G16872" s="3">
        <v>44</v>
      </c>
      <c r="H16872" s="3">
        <v>0.2107</v>
      </c>
      <c r="I16872" s="3">
        <v>0.99029</v>
      </c>
      <c r="J16872" s="3">
        <v>22.270990000000001</v>
      </c>
      <c r="K16872" s="4">
        <v>0.35000000000000003</v>
      </c>
      <c r="L16872" s="73">
        <v>40.430412615384618</v>
      </c>
    </row>
    <row r="16873" spans="1:12" x14ac:dyDescent="0.35">
      <c r="A16873" s="1" t="s">
        <v>28265</v>
      </c>
      <c r="B16873" t="s">
        <v>28266</v>
      </c>
      <c r="C16873" t="s">
        <v>34</v>
      </c>
      <c r="D16873" t="s">
        <v>35</v>
      </c>
      <c r="E16873">
        <v>1</v>
      </c>
      <c r="F16873" s="2">
        <v>34.4</v>
      </c>
      <c r="G16873" s="3">
        <v>71</v>
      </c>
      <c r="H16873" s="3">
        <v>0.34399999999999997</v>
      </c>
      <c r="I16873" s="3">
        <v>1.6168</v>
      </c>
      <c r="J16873" s="3">
        <v>36.360799999999998</v>
      </c>
      <c r="K16873" s="4">
        <v>0.35000000000000003</v>
      </c>
      <c r="L16873" s="73">
        <v>66.008836923076913</v>
      </c>
    </row>
    <row r="16874" spans="1:12" x14ac:dyDescent="0.35">
      <c r="A16874" s="1" t="s">
        <v>28267</v>
      </c>
      <c r="B16874" t="s">
        <v>28268</v>
      </c>
      <c r="C16874" t="s">
        <v>34</v>
      </c>
      <c r="D16874" t="s">
        <v>35</v>
      </c>
      <c r="E16874">
        <v>1</v>
      </c>
      <c r="F16874" s="2">
        <v>268.75</v>
      </c>
      <c r="G16874" s="3">
        <v>555</v>
      </c>
      <c r="H16874" s="3">
        <v>2.6875</v>
      </c>
      <c r="I16874" s="3">
        <v>12.63125</v>
      </c>
      <c r="J16874" s="3">
        <v>284.06875000000002</v>
      </c>
      <c r="K16874" s="4">
        <v>0.35</v>
      </c>
      <c r="L16874" s="73">
        <v>515.69403846153853</v>
      </c>
    </row>
    <row r="16875" spans="1:12" x14ac:dyDescent="0.35">
      <c r="A16875" s="1" t="s">
        <v>28269</v>
      </c>
      <c r="B16875" t="s">
        <v>28270</v>
      </c>
      <c r="C16875" t="s">
        <v>34</v>
      </c>
      <c r="D16875" t="s">
        <v>35</v>
      </c>
      <c r="E16875">
        <v>1</v>
      </c>
      <c r="F16875" s="2">
        <v>380.3</v>
      </c>
      <c r="G16875" s="3">
        <v>785</v>
      </c>
      <c r="H16875" s="3">
        <v>3.8030000000000004</v>
      </c>
      <c r="I16875" s="3">
        <v>17.874100000000002</v>
      </c>
      <c r="J16875" s="3">
        <v>401.97710000000001</v>
      </c>
      <c r="K16875" s="4">
        <v>0.35</v>
      </c>
      <c r="L16875" s="73">
        <v>729.74304307692307</v>
      </c>
    </row>
    <row r="16876" spans="1:12" x14ac:dyDescent="0.35">
      <c r="A16876" s="1" t="s">
        <v>28271</v>
      </c>
      <c r="B16876" t="s">
        <v>28272</v>
      </c>
      <c r="C16876" t="s">
        <v>34</v>
      </c>
      <c r="D16876" t="s">
        <v>35</v>
      </c>
      <c r="E16876">
        <v>1</v>
      </c>
      <c r="F16876" s="2">
        <v>33.97</v>
      </c>
      <c r="G16876" s="3">
        <v>71</v>
      </c>
      <c r="H16876" s="3">
        <v>0.3397</v>
      </c>
      <c r="I16876" s="3">
        <v>1.59659</v>
      </c>
      <c r="J16876" s="3">
        <v>35.906289999999998</v>
      </c>
      <c r="K16876" s="4">
        <v>0.35</v>
      </c>
      <c r="L16876" s="73">
        <v>65.183726461538456</v>
      </c>
    </row>
    <row r="16877" spans="1:12" x14ac:dyDescent="0.35">
      <c r="A16877" s="1" t="s">
        <v>28273</v>
      </c>
      <c r="B16877" t="s">
        <v>28274</v>
      </c>
      <c r="C16877" t="s">
        <v>34</v>
      </c>
      <c r="D16877" t="s">
        <v>35</v>
      </c>
      <c r="E16877">
        <v>1</v>
      </c>
      <c r="F16877" s="2">
        <v>135.51</v>
      </c>
      <c r="G16877" s="3">
        <v>280</v>
      </c>
      <c r="H16877" s="3">
        <v>1.3551</v>
      </c>
      <c r="I16877" s="3">
        <v>6.36897</v>
      </c>
      <c r="J16877" s="3">
        <v>143.23406999999997</v>
      </c>
      <c r="K16877" s="4">
        <v>0.35</v>
      </c>
      <c r="L16877" s="73">
        <v>260.02492707692301</v>
      </c>
    </row>
    <row r="16878" spans="1:12" x14ac:dyDescent="0.35">
      <c r="A16878" s="1" t="s">
        <v>28275</v>
      </c>
      <c r="B16878" t="s">
        <v>28276</v>
      </c>
      <c r="C16878" t="s">
        <v>34</v>
      </c>
      <c r="D16878" t="s">
        <v>35</v>
      </c>
      <c r="E16878">
        <v>1</v>
      </c>
      <c r="F16878" s="2">
        <v>86</v>
      </c>
      <c r="G16878" s="3">
        <v>178</v>
      </c>
      <c r="H16878" s="3">
        <v>0.86</v>
      </c>
      <c r="I16878" s="3">
        <v>4.0419999999999998</v>
      </c>
      <c r="J16878" s="3">
        <v>90.902000000000001</v>
      </c>
      <c r="K16878" s="4">
        <v>0.34999999999999992</v>
      </c>
      <c r="L16878" s="73">
        <v>165.0220923076923</v>
      </c>
    </row>
    <row r="16879" spans="1:12" x14ac:dyDescent="0.35">
      <c r="A16879" s="1" t="s">
        <v>28277</v>
      </c>
      <c r="B16879" t="s">
        <v>28278</v>
      </c>
      <c r="C16879" t="s">
        <v>13</v>
      </c>
      <c r="D16879" t="s">
        <v>14</v>
      </c>
      <c r="E16879">
        <v>1</v>
      </c>
      <c r="F16879" s="2">
        <v>28.1</v>
      </c>
      <c r="G16879" s="3">
        <v>58</v>
      </c>
      <c r="H16879" s="3">
        <v>0.28100000000000003</v>
      </c>
      <c r="I16879" s="3">
        <v>1.3207</v>
      </c>
      <c r="J16879" s="3">
        <v>29.701699999999999</v>
      </c>
      <c r="K16879" s="4">
        <v>0.35</v>
      </c>
      <c r="L16879" s="73">
        <v>53.920009230769224</v>
      </c>
    </row>
    <row r="16880" spans="1:12" x14ac:dyDescent="0.35">
      <c r="A16880" s="1" t="s">
        <v>28279</v>
      </c>
      <c r="B16880" t="s">
        <v>28280</v>
      </c>
      <c r="C16880" t="s">
        <v>34</v>
      </c>
      <c r="D16880" t="s">
        <v>35</v>
      </c>
      <c r="E16880">
        <v>1</v>
      </c>
      <c r="F16880" s="2">
        <v>145.63</v>
      </c>
      <c r="G16880" s="3">
        <v>301</v>
      </c>
      <c r="H16880" s="3">
        <v>1.4562999999999999</v>
      </c>
      <c r="I16880" s="3">
        <v>6.8446099999999994</v>
      </c>
      <c r="J16880" s="3">
        <v>153.93090999999998</v>
      </c>
      <c r="K16880" s="4">
        <v>0.35000000000000003</v>
      </c>
      <c r="L16880" s="73">
        <v>279.44380584615379</v>
      </c>
    </row>
    <row r="16881" spans="1:12" x14ac:dyDescent="0.35">
      <c r="A16881" s="1" t="s">
        <v>28281</v>
      </c>
      <c r="B16881" t="s">
        <v>23384</v>
      </c>
      <c r="C16881" t="s">
        <v>34</v>
      </c>
      <c r="D16881" t="s">
        <v>35</v>
      </c>
      <c r="E16881">
        <v>1</v>
      </c>
      <c r="F16881" s="2">
        <v>12367.08</v>
      </c>
      <c r="G16881" s="3">
        <v>25500</v>
      </c>
      <c r="H16881" s="3">
        <v>123.6708</v>
      </c>
      <c r="I16881" s="3">
        <v>581.25275999999997</v>
      </c>
      <c r="J16881" s="3">
        <v>13072.003559999999</v>
      </c>
      <c r="K16881" s="4">
        <v>0.34999999999999992</v>
      </c>
      <c r="L16881" s="73">
        <v>23730.714155076919</v>
      </c>
    </row>
    <row r="16882" spans="1:12" x14ac:dyDescent="0.35">
      <c r="A16882" s="1">
        <v>50561</v>
      </c>
      <c r="B16882" t="s">
        <v>28282</v>
      </c>
      <c r="C16882" t="s">
        <v>34</v>
      </c>
      <c r="D16882" t="s">
        <v>35</v>
      </c>
      <c r="E16882">
        <v>1</v>
      </c>
      <c r="F16882" s="2">
        <v>725.77</v>
      </c>
      <c r="G16882" s="3">
        <v>1497</v>
      </c>
      <c r="H16882" s="3">
        <v>7.2576999999999998</v>
      </c>
      <c r="I16882" s="3">
        <v>34.111190000000001</v>
      </c>
      <c r="J16882" s="3">
        <v>767.13888999999995</v>
      </c>
      <c r="K16882" s="4">
        <v>0.34999999999999992</v>
      </c>
      <c r="L16882" s="73">
        <v>1392.6521387692305</v>
      </c>
    </row>
    <row r="16883" spans="1:12" x14ac:dyDescent="0.35">
      <c r="A16883" s="1" t="s">
        <v>28283</v>
      </c>
      <c r="B16883" t="s">
        <v>28284</v>
      </c>
      <c r="C16883" t="s">
        <v>34</v>
      </c>
      <c r="D16883" t="s">
        <v>35</v>
      </c>
      <c r="E16883">
        <v>1</v>
      </c>
      <c r="F16883" s="2">
        <v>260.49</v>
      </c>
      <c r="G16883" s="3">
        <v>538</v>
      </c>
      <c r="H16883" s="3">
        <v>2.6049000000000002</v>
      </c>
      <c r="I16883" s="3">
        <v>12.243030000000001</v>
      </c>
      <c r="J16883" s="3">
        <v>275.33792999999997</v>
      </c>
      <c r="K16883" s="4">
        <v>0.35000000000000003</v>
      </c>
      <c r="L16883" s="73">
        <v>499.8442421538461</v>
      </c>
    </row>
    <row r="16884" spans="1:12" x14ac:dyDescent="0.35">
      <c r="A16884" s="1" t="s">
        <v>28285</v>
      </c>
      <c r="B16884" t="s">
        <v>28286</v>
      </c>
      <c r="C16884" t="s">
        <v>34</v>
      </c>
      <c r="D16884" t="s">
        <v>35</v>
      </c>
      <c r="E16884">
        <v>1</v>
      </c>
      <c r="F16884" s="2">
        <v>993.2</v>
      </c>
      <c r="G16884" s="3">
        <v>2048</v>
      </c>
      <c r="H16884" s="3">
        <v>9.9320000000000004</v>
      </c>
      <c r="I16884" s="3">
        <v>46.680399999999999</v>
      </c>
      <c r="J16884" s="3">
        <v>1049.8124</v>
      </c>
      <c r="K16884" s="4">
        <v>0.35</v>
      </c>
      <c r="L16884" s="73">
        <v>1905.8132800000001</v>
      </c>
    </row>
    <row r="16885" spans="1:12" x14ac:dyDescent="0.35">
      <c r="A16885" s="1" t="s">
        <v>28287</v>
      </c>
      <c r="B16885" t="s">
        <v>28288</v>
      </c>
      <c r="C16885" t="s">
        <v>13</v>
      </c>
      <c r="D16885" t="s">
        <v>14</v>
      </c>
      <c r="E16885">
        <v>1</v>
      </c>
      <c r="F16885" s="2">
        <v>8.6999999999999993</v>
      </c>
      <c r="G16885" s="3">
        <v>18</v>
      </c>
      <c r="H16885" s="3">
        <v>8.6999999999999994E-2</v>
      </c>
      <c r="I16885" s="3">
        <v>0.40889999999999999</v>
      </c>
      <c r="J16885" s="3">
        <v>9.1958999999999982</v>
      </c>
      <c r="K16885" s="4">
        <v>0.35</v>
      </c>
      <c r="L16885" s="73">
        <v>16.69409538461538</v>
      </c>
    </row>
    <row r="16886" spans="1:12" x14ac:dyDescent="0.35">
      <c r="A16886" s="1">
        <v>40124</v>
      </c>
      <c r="B16886" t="s">
        <v>28289</v>
      </c>
      <c r="C16886" t="s">
        <v>34</v>
      </c>
      <c r="D16886" t="s">
        <v>35</v>
      </c>
      <c r="E16886">
        <v>1</v>
      </c>
      <c r="F16886" s="2">
        <v>248.63</v>
      </c>
      <c r="G16886" s="3">
        <v>513</v>
      </c>
      <c r="H16886" s="3">
        <v>2.4863</v>
      </c>
      <c r="I16886" s="3">
        <v>11.68561</v>
      </c>
      <c r="J16886" s="3">
        <v>262.80191000000002</v>
      </c>
      <c r="K16886" s="4">
        <v>0.35</v>
      </c>
      <c r="L16886" s="73">
        <v>477.08654430769229</v>
      </c>
    </row>
    <row r="16887" spans="1:12" x14ac:dyDescent="0.35">
      <c r="A16887" s="1" t="s">
        <v>28290</v>
      </c>
      <c r="B16887" t="s">
        <v>28291</v>
      </c>
      <c r="C16887" t="s">
        <v>34</v>
      </c>
      <c r="D16887" t="s">
        <v>35</v>
      </c>
      <c r="E16887">
        <v>1</v>
      </c>
      <c r="F16887" s="2">
        <v>71.819999999999993</v>
      </c>
      <c r="G16887" s="3">
        <v>149</v>
      </c>
      <c r="H16887" s="3">
        <v>0.71819999999999995</v>
      </c>
      <c r="I16887" s="3">
        <v>3.3755399999999995</v>
      </c>
      <c r="J16887" s="3">
        <v>75.91373999999999</v>
      </c>
      <c r="K16887" s="4">
        <v>0.35</v>
      </c>
      <c r="L16887" s="73">
        <v>137.81263569230768</v>
      </c>
    </row>
    <row r="16888" spans="1:12" x14ac:dyDescent="0.35">
      <c r="A16888" s="1" t="s">
        <v>28292</v>
      </c>
      <c r="B16888" t="s">
        <v>28293</v>
      </c>
      <c r="C16888" t="s">
        <v>34</v>
      </c>
      <c r="D16888" t="s">
        <v>35</v>
      </c>
      <c r="E16888">
        <v>1</v>
      </c>
      <c r="F16888" s="2">
        <v>490.72</v>
      </c>
      <c r="G16888" s="3">
        <v>1012</v>
      </c>
      <c r="H16888" s="3">
        <v>4.9072000000000005</v>
      </c>
      <c r="I16888" s="3">
        <v>23.063840000000003</v>
      </c>
      <c r="J16888" s="3">
        <v>518.69104000000004</v>
      </c>
      <c r="K16888" s="4">
        <v>0.35</v>
      </c>
      <c r="L16888" s="73">
        <v>941.62373415384627</v>
      </c>
    </row>
    <row r="16889" spans="1:12" x14ac:dyDescent="0.35">
      <c r="A16889" s="1" t="s">
        <v>28294</v>
      </c>
      <c r="B16889" t="s">
        <v>23384</v>
      </c>
      <c r="C16889" t="s">
        <v>34</v>
      </c>
      <c r="D16889" t="s">
        <v>35</v>
      </c>
      <c r="E16889">
        <v>1</v>
      </c>
      <c r="F16889" s="2">
        <v>12367.08</v>
      </c>
      <c r="G16889" s="3">
        <v>25500</v>
      </c>
      <c r="H16889" s="3">
        <v>123.6708</v>
      </c>
      <c r="I16889" s="3">
        <v>581.25275999999997</v>
      </c>
      <c r="J16889" s="3">
        <v>13072.003559999999</v>
      </c>
      <c r="K16889" s="4">
        <v>0.34999999999999992</v>
      </c>
      <c r="L16889" s="73">
        <v>23730.714155076919</v>
      </c>
    </row>
    <row r="16890" spans="1:12" x14ac:dyDescent="0.35">
      <c r="A16890" s="1" t="s">
        <v>28295</v>
      </c>
      <c r="B16890" t="s">
        <v>28296</v>
      </c>
      <c r="C16890" t="s">
        <v>34</v>
      </c>
      <c r="D16890" t="s">
        <v>35</v>
      </c>
      <c r="E16890">
        <v>1</v>
      </c>
      <c r="F16890" s="2">
        <v>86</v>
      </c>
      <c r="G16890" s="3">
        <v>178</v>
      </c>
      <c r="H16890" s="3">
        <v>0.86</v>
      </c>
      <c r="I16890" s="3">
        <v>4.0419999999999998</v>
      </c>
      <c r="J16890" s="3">
        <v>90.902000000000001</v>
      </c>
      <c r="K16890" s="4">
        <v>0.34999999999999992</v>
      </c>
      <c r="L16890" s="73">
        <v>165.0220923076923</v>
      </c>
    </row>
    <row r="16891" spans="1:12" x14ac:dyDescent="0.35">
      <c r="A16891" s="1" t="s">
        <v>28297</v>
      </c>
      <c r="B16891" t="s">
        <v>28298</v>
      </c>
      <c r="C16891" t="s">
        <v>34</v>
      </c>
      <c r="D16891" t="s">
        <v>35</v>
      </c>
      <c r="E16891">
        <v>1</v>
      </c>
      <c r="F16891" s="2">
        <v>2.64</v>
      </c>
      <c r="G16891" s="3">
        <v>6</v>
      </c>
      <c r="H16891" s="3">
        <v>2.6400000000000003E-2</v>
      </c>
      <c r="I16891" s="3">
        <v>0.12408000000000001</v>
      </c>
      <c r="J16891" s="3">
        <v>2.7904800000000005</v>
      </c>
      <c r="K16891" s="4">
        <v>0.35000000000000003</v>
      </c>
      <c r="L16891" s="73">
        <v>5.0657944615384629</v>
      </c>
    </row>
    <row r="16892" spans="1:12" x14ac:dyDescent="0.35">
      <c r="A16892" s="1" t="s">
        <v>28299</v>
      </c>
      <c r="B16892" t="s">
        <v>28300</v>
      </c>
      <c r="C16892" t="s">
        <v>34</v>
      </c>
      <c r="D16892" t="s">
        <v>35</v>
      </c>
      <c r="E16892">
        <v>1</v>
      </c>
      <c r="F16892" s="2">
        <v>570.24</v>
      </c>
      <c r="G16892" s="3">
        <v>1176</v>
      </c>
      <c r="H16892" s="3">
        <v>5.7023999999999999</v>
      </c>
      <c r="I16892" s="3">
        <v>26.801280000000002</v>
      </c>
      <c r="J16892" s="3">
        <v>602.74368000000004</v>
      </c>
      <c r="K16892" s="4">
        <v>0.35</v>
      </c>
      <c r="L16892" s="73">
        <v>1094.2116036923078</v>
      </c>
    </row>
    <row r="16893" spans="1:12" x14ac:dyDescent="0.35">
      <c r="A16893" s="1">
        <v>4532</v>
      </c>
      <c r="B16893" t="s">
        <v>28301</v>
      </c>
      <c r="C16893" t="s">
        <v>34</v>
      </c>
      <c r="D16893" t="s">
        <v>35</v>
      </c>
      <c r="E16893">
        <v>1</v>
      </c>
      <c r="F16893" s="2">
        <v>12.03</v>
      </c>
      <c r="G16893" s="3">
        <v>25</v>
      </c>
      <c r="H16893" s="3">
        <v>0.12029999999999999</v>
      </c>
      <c r="I16893" s="3">
        <v>0.56540999999999997</v>
      </c>
      <c r="J16893" s="3">
        <v>12.71571</v>
      </c>
      <c r="K16893" s="4">
        <v>0.35</v>
      </c>
      <c r="L16893" s="73">
        <v>23.083904307692308</v>
      </c>
    </row>
    <row r="16894" spans="1:12" x14ac:dyDescent="0.35">
      <c r="A16894" s="1">
        <v>40230</v>
      </c>
      <c r="B16894" t="s">
        <v>12646</v>
      </c>
      <c r="C16894" t="s">
        <v>34</v>
      </c>
      <c r="D16894" t="s">
        <v>35</v>
      </c>
      <c r="E16894">
        <v>1</v>
      </c>
      <c r="F16894" s="2">
        <v>21.39</v>
      </c>
      <c r="G16894" s="3">
        <v>45</v>
      </c>
      <c r="H16894" s="3">
        <v>0.21390000000000001</v>
      </c>
      <c r="I16894" s="3">
        <v>1.0053300000000001</v>
      </c>
      <c r="J16894" s="3">
        <v>22.60923</v>
      </c>
      <c r="K16894" s="4">
        <v>0.35</v>
      </c>
      <c r="L16894" s="73">
        <v>41.044448307692306</v>
      </c>
    </row>
    <row r="16895" spans="1:12" x14ac:dyDescent="0.35">
      <c r="A16895" s="1">
        <v>41425</v>
      </c>
      <c r="B16895" t="s">
        <v>28302</v>
      </c>
      <c r="C16895" t="s">
        <v>34</v>
      </c>
      <c r="D16895" t="s">
        <v>35</v>
      </c>
      <c r="E16895">
        <v>1</v>
      </c>
      <c r="F16895" s="2">
        <v>49.48</v>
      </c>
      <c r="G16895" s="3">
        <v>103</v>
      </c>
      <c r="H16895" s="3">
        <v>0.49479999999999996</v>
      </c>
      <c r="I16895" s="3">
        <v>2.3255599999999998</v>
      </c>
      <c r="J16895" s="3">
        <v>52.300359999999998</v>
      </c>
      <c r="K16895" s="4">
        <v>0.35</v>
      </c>
      <c r="L16895" s="73">
        <v>94.945268923076924</v>
      </c>
    </row>
    <row r="16896" spans="1:12" x14ac:dyDescent="0.35">
      <c r="A16896" s="1" t="s">
        <v>28303</v>
      </c>
      <c r="B16896" t="s">
        <v>1571</v>
      </c>
      <c r="C16896" t="s">
        <v>34</v>
      </c>
      <c r="D16896" t="s">
        <v>35</v>
      </c>
      <c r="E16896">
        <v>1</v>
      </c>
      <c r="F16896" s="2">
        <v>18164.52</v>
      </c>
      <c r="G16896" s="3">
        <v>37453</v>
      </c>
      <c r="H16896" s="3">
        <v>181.64520000000002</v>
      </c>
      <c r="I16896" s="3">
        <v>853.73244</v>
      </c>
      <c r="J16896" s="3">
        <v>19199.897639999999</v>
      </c>
      <c r="K16896" s="4">
        <v>0.35</v>
      </c>
      <c r="L16896" s="73">
        <v>34855.198792615382</v>
      </c>
    </row>
    <row r="16897" spans="1:12" x14ac:dyDescent="0.35">
      <c r="A16897" s="1" t="s">
        <v>28304</v>
      </c>
      <c r="B16897" t="s">
        <v>28305</v>
      </c>
      <c r="C16897" t="s">
        <v>34</v>
      </c>
      <c r="D16897" t="s">
        <v>35</v>
      </c>
      <c r="E16897">
        <v>1</v>
      </c>
      <c r="F16897" s="2">
        <v>1274.1300000000001</v>
      </c>
      <c r="G16897" s="3">
        <v>2628</v>
      </c>
      <c r="H16897" s="3">
        <v>12.741300000000001</v>
      </c>
      <c r="I16897" s="3">
        <v>59.884110000000007</v>
      </c>
      <c r="J16897" s="3">
        <v>1346.75541</v>
      </c>
      <c r="K16897" s="4">
        <v>0.35</v>
      </c>
      <c r="L16897" s="73">
        <v>2444.8790519999998</v>
      </c>
    </row>
    <row r="16898" spans="1:12" x14ac:dyDescent="0.35">
      <c r="A16898" s="1" t="s">
        <v>28306</v>
      </c>
      <c r="B16898" t="s">
        <v>28307</v>
      </c>
      <c r="C16898" t="s">
        <v>34</v>
      </c>
      <c r="D16898" t="s">
        <v>35</v>
      </c>
      <c r="E16898">
        <v>1</v>
      </c>
      <c r="F16898" s="2">
        <v>4573.2</v>
      </c>
      <c r="G16898" s="3">
        <v>9430</v>
      </c>
      <c r="H16898" s="3">
        <v>45.731999999999999</v>
      </c>
      <c r="I16898" s="3">
        <v>214.94039999999998</v>
      </c>
      <c r="J16898" s="3">
        <v>4833.8724000000002</v>
      </c>
      <c r="K16898" s="4">
        <v>0.35000000000000003</v>
      </c>
      <c r="L16898" s="73">
        <v>8775.3375876923074</v>
      </c>
    </row>
    <row r="16899" spans="1:12" x14ac:dyDescent="0.35">
      <c r="A16899" s="1" t="s">
        <v>28308</v>
      </c>
      <c r="B16899" t="s">
        <v>28309</v>
      </c>
      <c r="C16899" t="s">
        <v>34</v>
      </c>
      <c r="D16899" t="s">
        <v>35</v>
      </c>
      <c r="E16899">
        <v>1</v>
      </c>
      <c r="F16899" s="2">
        <v>75.08</v>
      </c>
      <c r="G16899" s="3">
        <v>155</v>
      </c>
      <c r="H16899" s="3">
        <v>0.75080000000000002</v>
      </c>
      <c r="I16899" s="3">
        <v>3.5287600000000001</v>
      </c>
      <c r="J16899" s="3">
        <v>79.359560000000002</v>
      </c>
      <c r="K16899" s="4">
        <v>0.34999999999999992</v>
      </c>
      <c r="L16899" s="73">
        <v>144.0681243076923</v>
      </c>
    </row>
    <row r="16900" spans="1:12" x14ac:dyDescent="0.35">
      <c r="A16900" s="1" t="s">
        <v>28310</v>
      </c>
      <c r="B16900" t="s">
        <v>7210</v>
      </c>
      <c r="C16900" t="s">
        <v>34</v>
      </c>
      <c r="D16900" t="s">
        <v>35</v>
      </c>
      <c r="E16900">
        <v>1</v>
      </c>
      <c r="F16900" s="2">
        <v>89.87</v>
      </c>
      <c r="G16900" s="3">
        <v>186</v>
      </c>
      <c r="H16900" s="3">
        <v>0.89870000000000005</v>
      </c>
      <c r="I16900" s="3">
        <v>4.2238899999999999</v>
      </c>
      <c r="J16900" s="3">
        <v>94.992590000000007</v>
      </c>
      <c r="K16900" s="4">
        <v>0.34999999999999992</v>
      </c>
      <c r="L16900" s="73">
        <v>172.44808646153845</v>
      </c>
    </row>
    <row r="16901" spans="1:12" x14ac:dyDescent="0.35">
      <c r="A16901" s="1">
        <v>50004</v>
      </c>
      <c r="B16901" t="s">
        <v>28311</v>
      </c>
      <c r="C16901" t="s">
        <v>34</v>
      </c>
      <c r="D16901" t="s">
        <v>35</v>
      </c>
      <c r="E16901">
        <v>1</v>
      </c>
      <c r="F16901" s="2">
        <v>1068.04</v>
      </c>
      <c r="G16901" s="3">
        <v>2203</v>
      </c>
      <c r="H16901" s="3">
        <v>10.680400000000001</v>
      </c>
      <c r="I16901" s="3">
        <v>50.197879999999998</v>
      </c>
      <c r="J16901" s="3">
        <v>1128.9182799999999</v>
      </c>
      <c r="K16901" s="4">
        <v>0.35</v>
      </c>
      <c r="L16901" s="73">
        <v>2049.4208775384614</v>
      </c>
    </row>
    <row r="16902" spans="1:12" x14ac:dyDescent="0.35">
      <c r="A16902" s="1" t="s">
        <v>28312</v>
      </c>
      <c r="B16902" t="s">
        <v>28313</v>
      </c>
      <c r="C16902" t="s">
        <v>34</v>
      </c>
      <c r="D16902" t="s">
        <v>35</v>
      </c>
      <c r="E16902">
        <v>1</v>
      </c>
      <c r="F16902" s="2">
        <v>915.85</v>
      </c>
      <c r="G16902" s="3">
        <v>1889</v>
      </c>
      <c r="H16902" s="3">
        <v>9.1585000000000001</v>
      </c>
      <c r="I16902" s="3">
        <v>43.04495</v>
      </c>
      <c r="J16902" s="3">
        <v>968.05345</v>
      </c>
      <c r="K16902" s="4">
        <v>0.34999999999999992</v>
      </c>
      <c r="L16902" s="73">
        <v>1757.3893399999997</v>
      </c>
    </row>
    <row r="16903" spans="1:12" x14ac:dyDescent="0.35">
      <c r="A16903" s="1">
        <v>40229</v>
      </c>
      <c r="B16903" t="s">
        <v>28314</v>
      </c>
      <c r="C16903" t="s">
        <v>34</v>
      </c>
      <c r="D16903" t="s">
        <v>35</v>
      </c>
      <c r="E16903">
        <v>1</v>
      </c>
      <c r="F16903" s="2">
        <v>20.58</v>
      </c>
      <c r="G16903" s="3">
        <v>43</v>
      </c>
      <c r="H16903" s="3">
        <v>0.20579999999999998</v>
      </c>
      <c r="I16903" s="3">
        <v>0.9672599999999999</v>
      </c>
      <c r="J16903" s="3">
        <v>21.753059999999998</v>
      </c>
      <c r="K16903" s="4">
        <v>0.35</v>
      </c>
      <c r="L16903" s="73">
        <v>39.490170461538455</v>
      </c>
    </row>
    <row r="16904" spans="1:12" x14ac:dyDescent="0.35">
      <c r="A16904" s="1" t="s">
        <v>28315</v>
      </c>
      <c r="B16904" t="s">
        <v>28316</v>
      </c>
      <c r="C16904" t="s">
        <v>34</v>
      </c>
      <c r="D16904" t="s">
        <v>35</v>
      </c>
      <c r="E16904">
        <v>1</v>
      </c>
      <c r="F16904" s="2">
        <v>267.45</v>
      </c>
      <c r="G16904" s="3">
        <v>552</v>
      </c>
      <c r="H16904" s="3">
        <v>2.6745000000000001</v>
      </c>
      <c r="I16904" s="3">
        <v>12.57015</v>
      </c>
      <c r="J16904" s="3">
        <v>282.69465000000002</v>
      </c>
      <c r="K16904" s="4">
        <v>0.34999999999999992</v>
      </c>
      <c r="L16904" s="73">
        <v>513.19951846153845</v>
      </c>
    </row>
    <row r="16905" spans="1:12" x14ac:dyDescent="0.35">
      <c r="A16905" s="1" t="s">
        <v>28317</v>
      </c>
      <c r="B16905" t="s">
        <v>28318</v>
      </c>
      <c r="C16905" t="s">
        <v>34</v>
      </c>
      <c r="D16905" t="s">
        <v>35</v>
      </c>
      <c r="E16905">
        <v>1</v>
      </c>
      <c r="F16905" s="2">
        <v>4119.59</v>
      </c>
      <c r="G16905" s="3">
        <v>8494</v>
      </c>
      <c r="H16905" s="3">
        <v>41.195900000000002</v>
      </c>
      <c r="I16905" s="3">
        <v>193.62073000000001</v>
      </c>
      <c r="J16905" s="3">
        <v>4354.4066299999995</v>
      </c>
      <c r="K16905" s="4">
        <v>0.34999999999999992</v>
      </c>
      <c r="L16905" s="73">
        <v>7904.9228052307681</v>
      </c>
    </row>
    <row r="16906" spans="1:12" x14ac:dyDescent="0.35">
      <c r="A16906" s="1" t="s">
        <v>28319</v>
      </c>
      <c r="B16906" t="s">
        <v>28320</v>
      </c>
      <c r="C16906" t="s">
        <v>13</v>
      </c>
      <c r="D16906" t="s">
        <v>14</v>
      </c>
      <c r="E16906">
        <v>1</v>
      </c>
      <c r="F16906" s="2">
        <v>32.51</v>
      </c>
      <c r="G16906" s="3">
        <v>68</v>
      </c>
      <c r="H16906" s="3">
        <v>0.3251</v>
      </c>
      <c r="I16906" s="3">
        <v>1.5279699999999998</v>
      </c>
      <c r="J16906" s="3">
        <v>34.363069999999993</v>
      </c>
      <c r="K16906" s="4">
        <v>0.35000000000000003</v>
      </c>
      <c r="L16906" s="73">
        <v>62.382188615384607</v>
      </c>
    </row>
    <row r="16907" spans="1:12" x14ac:dyDescent="0.35">
      <c r="A16907" s="1" t="s">
        <v>28321</v>
      </c>
      <c r="B16907" t="s">
        <v>28322</v>
      </c>
      <c r="C16907" t="s">
        <v>34</v>
      </c>
      <c r="D16907" t="s">
        <v>35</v>
      </c>
      <c r="E16907">
        <v>1</v>
      </c>
      <c r="F16907" s="2">
        <v>17.82</v>
      </c>
      <c r="G16907" s="3">
        <v>37</v>
      </c>
      <c r="H16907" s="3">
        <v>0.1782</v>
      </c>
      <c r="I16907" s="3">
        <v>0.83754000000000006</v>
      </c>
      <c r="J16907" s="3">
        <v>18.835740000000001</v>
      </c>
      <c r="K16907" s="4">
        <v>0.35</v>
      </c>
      <c r="L16907" s="73">
        <v>34.194112615384618</v>
      </c>
    </row>
    <row r="16908" spans="1:12" x14ac:dyDescent="0.35">
      <c r="A16908" s="1">
        <v>40226</v>
      </c>
      <c r="B16908" t="s">
        <v>12646</v>
      </c>
      <c r="C16908" t="s">
        <v>34</v>
      </c>
      <c r="D16908" t="s">
        <v>35</v>
      </c>
      <c r="E16908">
        <v>1</v>
      </c>
      <c r="F16908" s="2">
        <v>1068.04</v>
      </c>
      <c r="G16908" s="3">
        <v>2203</v>
      </c>
      <c r="H16908" s="3">
        <v>10.680400000000001</v>
      </c>
      <c r="I16908" s="3">
        <v>50.197879999999998</v>
      </c>
      <c r="J16908" s="3">
        <v>1128.9182799999999</v>
      </c>
      <c r="K16908" s="4">
        <v>0.35</v>
      </c>
      <c r="L16908" s="73">
        <v>2049.4208775384614</v>
      </c>
    </row>
    <row r="16909" spans="1:12" x14ac:dyDescent="0.35">
      <c r="A16909" s="1">
        <v>41597</v>
      </c>
      <c r="B16909" t="s">
        <v>28323</v>
      </c>
      <c r="C16909" t="s">
        <v>34</v>
      </c>
      <c r="D16909" t="s">
        <v>35</v>
      </c>
      <c r="E16909">
        <v>1</v>
      </c>
      <c r="F16909" s="2">
        <v>107.21</v>
      </c>
      <c r="G16909" s="3">
        <v>222</v>
      </c>
      <c r="H16909" s="3">
        <v>1.0721000000000001</v>
      </c>
      <c r="I16909" s="3">
        <v>5.0388699999999993</v>
      </c>
      <c r="J16909" s="3">
        <v>113.32097</v>
      </c>
      <c r="K16909" s="4">
        <v>0.34999999999999992</v>
      </c>
      <c r="L16909" s="73">
        <v>205.72114553846151</v>
      </c>
    </row>
    <row r="16910" spans="1:12" x14ac:dyDescent="0.35">
      <c r="A16910" s="1">
        <v>40344</v>
      </c>
      <c r="B16910" t="s">
        <v>28324</v>
      </c>
      <c r="C16910" t="s">
        <v>34</v>
      </c>
      <c r="D16910" t="s">
        <v>35</v>
      </c>
      <c r="E16910">
        <v>1</v>
      </c>
      <c r="F16910" s="2">
        <v>123.71</v>
      </c>
      <c r="G16910" s="3">
        <v>256</v>
      </c>
      <c r="H16910" s="3">
        <v>1.2370999999999999</v>
      </c>
      <c r="I16910" s="3">
        <v>5.8143699999999994</v>
      </c>
      <c r="J16910" s="3">
        <v>130.76147</v>
      </c>
      <c r="K16910" s="4">
        <v>0.35000000000000003</v>
      </c>
      <c r="L16910" s="73">
        <v>237.38236092307693</v>
      </c>
    </row>
    <row r="16911" spans="1:12" x14ac:dyDescent="0.35">
      <c r="A16911" s="1" t="s">
        <v>28325</v>
      </c>
      <c r="B16911" t="s">
        <v>28326</v>
      </c>
      <c r="C16911" t="s">
        <v>34</v>
      </c>
      <c r="D16911" t="s">
        <v>35</v>
      </c>
      <c r="E16911">
        <v>1</v>
      </c>
      <c r="F16911" s="2">
        <v>150.5</v>
      </c>
      <c r="G16911" s="3">
        <v>311</v>
      </c>
      <c r="H16911" s="3">
        <v>1.5050000000000001</v>
      </c>
      <c r="I16911" s="3">
        <v>7.0735000000000001</v>
      </c>
      <c r="J16911" s="3">
        <v>159.07849999999999</v>
      </c>
      <c r="K16911" s="4">
        <v>0.35</v>
      </c>
      <c r="L16911" s="73">
        <v>288.7886615384615</v>
      </c>
    </row>
    <row r="16912" spans="1:12" x14ac:dyDescent="0.35">
      <c r="A16912" s="1" t="s">
        <v>28327</v>
      </c>
      <c r="B16912" t="s">
        <v>28328</v>
      </c>
      <c r="C16912" t="s">
        <v>34</v>
      </c>
      <c r="D16912" t="s">
        <v>35</v>
      </c>
      <c r="E16912">
        <v>1</v>
      </c>
      <c r="F16912" s="2">
        <v>45.88</v>
      </c>
      <c r="G16912" s="3">
        <v>95</v>
      </c>
      <c r="H16912" s="3">
        <v>0.45880000000000004</v>
      </c>
      <c r="I16912" s="3">
        <v>2.1563600000000003</v>
      </c>
      <c r="J16912" s="3">
        <v>48.495159999999998</v>
      </c>
      <c r="K16912" s="4">
        <v>0.34999999999999992</v>
      </c>
      <c r="L16912" s="73">
        <v>88.037367384615379</v>
      </c>
    </row>
    <row r="16913" spans="1:12" x14ac:dyDescent="0.35">
      <c r="A16913" s="1" t="s">
        <v>28329</v>
      </c>
      <c r="B16913" t="s">
        <v>28330</v>
      </c>
      <c r="C16913" t="s">
        <v>34</v>
      </c>
      <c r="D16913" t="s">
        <v>35</v>
      </c>
      <c r="E16913">
        <v>1</v>
      </c>
      <c r="F16913" s="2">
        <v>4057.73</v>
      </c>
      <c r="G16913" s="3">
        <v>8367</v>
      </c>
      <c r="H16913" s="3">
        <v>40.577300000000001</v>
      </c>
      <c r="I16913" s="3">
        <v>190.71331000000001</v>
      </c>
      <c r="J16913" s="3">
        <v>4289.0206100000005</v>
      </c>
      <c r="K16913" s="4">
        <v>0.35</v>
      </c>
      <c r="L16913" s="73">
        <v>7786.2220304615385</v>
      </c>
    </row>
    <row r="16914" spans="1:12" x14ac:dyDescent="0.35">
      <c r="A16914" s="1" t="s">
        <v>28331</v>
      </c>
      <c r="B16914" t="s">
        <v>28332</v>
      </c>
      <c r="C16914" t="s">
        <v>13</v>
      </c>
      <c r="D16914" t="s">
        <v>14</v>
      </c>
      <c r="E16914">
        <v>1</v>
      </c>
      <c r="F16914" s="2">
        <v>49.09</v>
      </c>
      <c r="G16914" s="3">
        <v>102</v>
      </c>
      <c r="H16914" s="3">
        <v>0.49090000000000006</v>
      </c>
      <c r="I16914" s="3">
        <v>2.3072300000000001</v>
      </c>
      <c r="J16914" s="3">
        <v>51.888130000000004</v>
      </c>
      <c r="K16914" s="4">
        <v>0.35</v>
      </c>
      <c r="L16914" s="73">
        <v>94.196912923076923</v>
      </c>
    </row>
    <row r="16915" spans="1:12" x14ac:dyDescent="0.35">
      <c r="A16915" s="1" t="s">
        <v>28333</v>
      </c>
      <c r="B16915" t="s">
        <v>28334</v>
      </c>
      <c r="C16915" t="s">
        <v>34</v>
      </c>
      <c r="D16915" t="s">
        <v>35</v>
      </c>
      <c r="E16915">
        <v>1</v>
      </c>
      <c r="F16915" s="2">
        <v>72.48</v>
      </c>
      <c r="G16915" s="3">
        <v>150</v>
      </c>
      <c r="H16915" s="3">
        <v>0.7248</v>
      </c>
      <c r="I16915" s="3">
        <v>3.4065600000000003</v>
      </c>
      <c r="J16915" s="3">
        <v>76.611360000000005</v>
      </c>
      <c r="K16915" s="4">
        <v>0.34999999999999992</v>
      </c>
      <c r="L16915" s="73">
        <v>139.07908430769231</v>
      </c>
    </row>
    <row r="16916" spans="1:12" x14ac:dyDescent="0.35">
      <c r="A16916" s="1" t="s">
        <v>28335</v>
      </c>
      <c r="B16916" t="s">
        <v>28336</v>
      </c>
      <c r="C16916" t="s">
        <v>363</v>
      </c>
      <c r="D16916" t="s">
        <v>364</v>
      </c>
      <c r="E16916">
        <v>1</v>
      </c>
      <c r="F16916" s="2">
        <v>2255.52</v>
      </c>
      <c r="G16916" s="3">
        <v>4651</v>
      </c>
      <c r="H16916" s="3">
        <v>22.555199999999999</v>
      </c>
      <c r="I16916" s="3">
        <v>106.00944</v>
      </c>
      <c r="J16916" s="3">
        <v>2384.0846399999996</v>
      </c>
      <c r="K16916" s="4">
        <v>0.35</v>
      </c>
      <c r="L16916" s="73">
        <v>4328.0305772307684</v>
      </c>
    </row>
    <row r="16917" spans="1:12" x14ac:dyDescent="0.35">
      <c r="A16917" s="1" t="s">
        <v>28337</v>
      </c>
      <c r="B16917" t="s">
        <v>28230</v>
      </c>
      <c r="C16917" t="s">
        <v>34</v>
      </c>
      <c r="D16917" t="s">
        <v>35</v>
      </c>
      <c r="E16917">
        <v>1</v>
      </c>
      <c r="F16917" s="2">
        <v>75.08</v>
      </c>
      <c r="G16917" s="3">
        <v>155</v>
      </c>
      <c r="H16917" s="3">
        <v>0.75080000000000002</v>
      </c>
      <c r="I16917" s="3">
        <v>3.5287600000000001</v>
      </c>
      <c r="J16917" s="3">
        <v>79.359560000000002</v>
      </c>
      <c r="K16917" s="4">
        <v>0.34999999999999992</v>
      </c>
      <c r="L16917" s="73">
        <v>144.0681243076923</v>
      </c>
    </row>
    <row r="16918" spans="1:12" x14ac:dyDescent="0.35">
      <c r="A16918" s="1" t="s">
        <v>28338</v>
      </c>
      <c r="B16918" t="s">
        <v>28339</v>
      </c>
      <c r="C16918" t="s">
        <v>26</v>
      </c>
      <c r="D16918" t="s">
        <v>27</v>
      </c>
      <c r="E16918">
        <v>1</v>
      </c>
      <c r="F16918" s="2">
        <v>114.18</v>
      </c>
      <c r="G16918" s="3">
        <v>236</v>
      </c>
      <c r="H16918" s="3">
        <v>1.1418000000000001</v>
      </c>
      <c r="I16918" s="3">
        <v>5.36646</v>
      </c>
      <c r="J16918" s="3">
        <v>120.68826000000001</v>
      </c>
      <c r="K16918" s="4">
        <v>0.34999999999999992</v>
      </c>
      <c r="L16918" s="73">
        <v>219.09561046153846</v>
      </c>
    </row>
    <row r="16919" spans="1:12" x14ac:dyDescent="0.35">
      <c r="A16919" s="1" t="s">
        <v>28340</v>
      </c>
      <c r="B16919" t="s">
        <v>28236</v>
      </c>
      <c r="C16919" t="s">
        <v>34</v>
      </c>
      <c r="D16919" t="s">
        <v>35</v>
      </c>
      <c r="E16919">
        <v>1</v>
      </c>
      <c r="F16919" s="2">
        <v>13145.22</v>
      </c>
      <c r="G16919" s="3">
        <v>27104</v>
      </c>
      <c r="H16919" s="3">
        <v>131.4522</v>
      </c>
      <c r="I16919" s="3">
        <v>617.82533999999998</v>
      </c>
      <c r="J16919" s="3">
        <v>13894.497539999998</v>
      </c>
      <c r="K16919" s="4">
        <v>0.34999999999999992</v>
      </c>
      <c r="L16919" s="73">
        <v>25223.857072615381</v>
      </c>
    </row>
    <row r="16920" spans="1:12" x14ac:dyDescent="0.35">
      <c r="A16920" s="1" t="s">
        <v>28341</v>
      </c>
      <c r="B16920" t="s">
        <v>28342</v>
      </c>
      <c r="C16920" t="s">
        <v>34</v>
      </c>
      <c r="D16920" t="s">
        <v>35</v>
      </c>
      <c r="E16920">
        <v>1</v>
      </c>
      <c r="F16920" s="2">
        <v>75.08</v>
      </c>
      <c r="G16920" s="3">
        <v>155</v>
      </c>
      <c r="H16920" s="3">
        <v>0.75080000000000002</v>
      </c>
      <c r="I16920" s="3">
        <v>3.5287600000000001</v>
      </c>
      <c r="J16920" s="3">
        <v>79.359560000000002</v>
      </c>
      <c r="K16920" s="4">
        <v>0.34999999999999992</v>
      </c>
      <c r="L16920" s="73">
        <v>144.0681243076923</v>
      </c>
    </row>
    <row r="16921" spans="1:12" x14ac:dyDescent="0.35">
      <c r="A16921" s="1">
        <v>41423</v>
      </c>
      <c r="B16921" t="s">
        <v>28343</v>
      </c>
      <c r="C16921" t="s">
        <v>34</v>
      </c>
      <c r="D16921" t="s">
        <v>35</v>
      </c>
      <c r="E16921">
        <v>1</v>
      </c>
      <c r="F16921" s="2">
        <v>614.42999999999995</v>
      </c>
      <c r="G16921" s="3">
        <v>1267</v>
      </c>
      <c r="H16921" s="3">
        <v>6.1442999999999994</v>
      </c>
      <c r="I16921" s="3">
        <v>28.878209999999999</v>
      </c>
      <c r="J16921" s="3">
        <v>649.45250999999996</v>
      </c>
      <c r="K16921" s="4">
        <v>0.34999999999999992</v>
      </c>
      <c r="L16921" s="73">
        <v>1179.006095076923</v>
      </c>
    </row>
    <row r="16922" spans="1:12" x14ac:dyDescent="0.35">
      <c r="A16922" s="1">
        <v>40057</v>
      </c>
      <c r="B16922" t="s">
        <v>28344</v>
      </c>
      <c r="C16922" t="s">
        <v>34</v>
      </c>
      <c r="D16922" t="s">
        <v>35</v>
      </c>
      <c r="E16922">
        <v>1</v>
      </c>
      <c r="F16922" s="2">
        <v>263.92</v>
      </c>
      <c r="G16922" s="3">
        <v>545</v>
      </c>
      <c r="H16922" s="3">
        <v>2.6392000000000002</v>
      </c>
      <c r="I16922" s="3">
        <v>12.404240000000001</v>
      </c>
      <c r="J16922" s="3">
        <v>278.96344000000005</v>
      </c>
      <c r="K16922" s="4">
        <v>0.35</v>
      </c>
      <c r="L16922" s="73">
        <v>506.42593723076931</v>
      </c>
    </row>
    <row r="16923" spans="1:12" x14ac:dyDescent="0.35">
      <c r="A16923" s="1" t="s">
        <v>28345</v>
      </c>
      <c r="B16923" t="s">
        <v>28346</v>
      </c>
      <c r="C16923" t="s">
        <v>34</v>
      </c>
      <c r="D16923" t="s">
        <v>35</v>
      </c>
      <c r="E16923">
        <v>1</v>
      </c>
      <c r="F16923" s="2">
        <v>633.83000000000004</v>
      </c>
      <c r="G16923" s="3">
        <v>1307</v>
      </c>
      <c r="H16923" s="3">
        <v>6.3383000000000003</v>
      </c>
      <c r="I16923" s="3">
        <v>29.790010000000002</v>
      </c>
      <c r="J16923" s="3">
        <v>669.9583100000001</v>
      </c>
      <c r="K16923" s="4">
        <v>0.35</v>
      </c>
      <c r="L16923" s="73">
        <v>1216.232008923077</v>
      </c>
    </row>
    <row r="16924" spans="1:12" x14ac:dyDescent="0.35">
      <c r="A16924" s="1" t="s">
        <v>28347</v>
      </c>
      <c r="B16924" t="s">
        <v>28348</v>
      </c>
      <c r="C16924" t="s">
        <v>34</v>
      </c>
      <c r="D16924" t="s">
        <v>35</v>
      </c>
      <c r="E16924">
        <v>1</v>
      </c>
      <c r="F16924" s="2">
        <v>823.91</v>
      </c>
      <c r="G16924" s="3">
        <v>1699</v>
      </c>
      <c r="H16924" s="3">
        <v>8.2391000000000005</v>
      </c>
      <c r="I16924" s="3">
        <v>38.723770000000002</v>
      </c>
      <c r="J16924" s="3">
        <v>870.87286999999992</v>
      </c>
      <c r="K16924" s="4">
        <v>0.34999999999999992</v>
      </c>
      <c r="L16924" s="73">
        <v>1580.9692101538458</v>
      </c>
    </row>
    <row r="16925" spans="1:12" x14ac:dyDescent="0.35">
      <c r="A16925" s="1" t="s">
        <v>28349</v>
      </c>
      <c r="B16925" t="s">
        <v>28350</v>
      </c>
      <c r="C16925" t="s">
        <v>26</v>
      </c>
      <c r="D16925" t="s">
        <v>27</v>
      </c>
      <c r="E16925">
        <v>1</v>
      </c>
      <c r="F16925" s="2">
        <v>62.08</v>
      </c>
      <c r="G16925" s="3">
        <v>128</v>
      </c>
      <c r="H16925" s="3">
        <v>0.62080000000000002</v>
      </c>
      <c r="I16925" s="3">
        <v>2.9177599999999999</v>
      </c>
      <c r="J16925" s="3">
        <v>65.618560000000002</v>
      </c>
      <c r="K16925" s="4">
        <v>0.35000000000000003</v>
      </c>
      <c r="L16925" s="73">
        <v>119.12292430769232</v>
      </c>
    </row>
    <row r="16926" spans="1:12" x14ac:dyDescent="0.35">
      <c r="A16926" s="1" t="s">
        <v>28351</v>
      </c>
      <c r="B16926" t="s">
        <v>28352</v>
      </c>
      <c r="C16926" t="s">
        <v>13</v>
      </c>
      <c r="D16926" t="s">
        <v>14</v>
      </c>
      <c r="E16926">
        <v>1</v>
      </c>
      <c r="F16926" s="2">
        <v>26.83</v>
      </c>
      <c r="G16926" s="3">
        <v>56</v>
      </c>
      <c r="H16926" s="3">
        <v>0.26829999999999998</v>
      </c>
      <c r="I16926" s="3">
        <v>1.26101</v>
      </c>
      <c r="J16926" s="3">
        <v>28.359309999999997</v>
      </c>
      <c r="K16926" s="4">
        <v>0.34999999999999992</v>
      </c>
      <c r="L16926" s="73">
        <v>51.483055076923065</v>
      </c>
    </row>
    <row r="16927" spans="1:12" x14ac:dyDescent="0.35">
      <c r="A16927" s="1" t="s">
        <v>28353</v>
      </c>
      <c r="B16927" t="s">
        <v>28354</v>
      </c>
      <c r="C16927" t="s">
        <v>34</v>
      </c>
      <c r="D16927" t="s">
        <v>35</v>
      </c>
      <c r="E16927">
        <v>1</v>
      </c>
      <c r="F16927" s="2">
        <v>39.229999999999997</v>
      </c>
      <c r="G16927" s="3">
        <v>81</v>
      </c>
      <c r="H16927" s="3">
        <v>0.39229999999999998</v>
      </c>
      <c r="I16927" s="3">
        <v>1.8438099999999999</v>
      </c>
      <c r="J16927" s="3">
        <v>41.466109999999993</v>
      </c>
      <c r="K16927" s="4">
        <v>0.35</v>
      </c>
      <c r="L16927" s="73">
        <v>75.276938153846132</v>
      </c>
    </row>
    <row r="16928" spans="1:12" x14ac:dyDescent="0.35">
      <c r="A16928" s="1" t="s">
        <v>28355</v>
      </c>
      <c r="B16928" t="s">
        <v>28356</v>
      </c>
      <c r="C16928" t="s">
        <v>34</v>
      </c>
      <c r="D16928" t="s">
        <v>35</v>
      </c>
      <c r="E16928">
        <v>1</v>
      </c>
      <c r="F16928" s="2">
        <v>182.9</v>
      </c>
      <c r="G16928" s="3">
        <v>378</v>
      </c>
      <c r="H16928" s="3">
        <v>1.8290000000000002</v>
      </c>
      <c r="I16928" s="3">
        <v>8.5963000000000012</v>
      </c>
      <c r="J16928" s="3">
        <v>193.32530000000003</v>
      </c>
      <c r="K16928" s="4">
        <v>0.35</v>
      </c>
      <c r="L16928" s="73">
        <v>350.95977538461545</v>
      </c>
    </row>
    <row r="16929" spans="1:12" x14ac:dyDescent="0.35">
      <c r="A16929" s="1" t="s">
        <v>28357</v>
      </c>
      <c r="B16929" t="s">
        <v>28358</v>
      </c>
      <c r="C16929" t="s">
        <v>34</v>
      </c>
      <c r="D16929" t="s">
        <v>35</v>
      </c>
      <c r="E16929">
        <v>1</v>
      </c>
      <c r="F16929" s="2">
        <v>113.71</v>
      </c>
      <c r="G16929" s="3">
        <v>235</v>
      </c>
      <c r="H16929" s="3">
        <v>1.1371</v>
      </c>
      <c r="I16929" s="3">
        <v>5.3443699999999996</v>
      </c>
      <c r="J16929" s="3">
        <v>120.19147</v>
      </c>
      <c r="K16929" s="4">
        <v>0.35</v>
      </c>
      <c r="L16929" s="73">
        <v>218.19374553846151</v>
      </c>
    </row>
    <row r="16930" spans="1:12" x14ac:dyDescent="0.35">
      <c r="A16930" s="1" t="s">
        <v>28359</v>
      </c>
      <c r="B16930" t="s">
        <v>28360</v>
      </c>
      <c r="C16930" t="s">
        <v>34</v>
      </c>
      <c r="D16930" t="s">
        <v>35</v>
      </c>
      <c r="E16930">
        <v>1</v>
      </c>
      <c r="F16930" s="2">
        <v>305.91000000000003</v>
      </c>
      <c r="G16930" s="3">
        <v>631</v>
      </c>
      <c r="H16930" s="3">
        <v>3.0591000000000004</v>
      </c>
      <c r="I16930" s="3">
        <v>14.377770000000002</v>
      </c>
      <c r="J16930" s="3">
        <v>323.34687000000002</v>
      </c>
      <c r="K16930" s="4">
        <v>0.35</v>
      </c>
      <c r="L16930" s="73">
        <v>586.99893323076924</v>
      </c>
    </row>
    <row r="16931" spans="1:12" x14ac:dyDescent="0.35">
      <c r="A16931" s="1" t="s">
        <v>28361</v>
      </c>
      <c r="B16931" t="s">
        <v>28362</v>
      </c>
      <c r="C16931" t="s">
        <v>34</v>
      </c>
      <c r="D16931" t="s">
        <v>35</v>
      </c>
      <c r="E16931">
        <v>1</v>
      </c>
      <c r="F16931" s="2">
        <v>131.34</v>
      </c>
      <c r="G16931" s="3">
        <v>271</v>
      </c>
      <c r="H16931" s="3">
        <v>1.3134000000000001</v>
      </c>
      <c r="I16931" s="3">
        <v>6.1729799999999999</v>
      </c>
      <c r="J16931" s="3">
        <v>138.82638</v>
      </c>
      <c r="K16931" s="4">
        <v>0.35</v>
      </c>
      <c r="L16931" s="73">
        <v>252.02327446153845</v>
      </c>
    </row>
    <row r="16932" spans="1:12" x14ac:dyDescent="0.35">
      <c r="A16932" s="1" t="s">
        <v>28363</v>
      </c>
      <c r="B16932" t="s">
        <v>28364</v>
      </c>
      <c r="C16932" t="s">
        <v>26</v>
      </c>
      <c r="D16932" t="s">
        <v>27</v>
      </c>
      <c r="E16932">
        <v>1</v>
      </c>
      <c r="F16932" s="2">
        <v>521.01</v>
      </c>
      <c r="G16932" s="3">
        <v>1075</v>
      </c>
      <c r="H16932" s="3">
        <v>5.2100999999999997</v>
      </c>
      <c r="I16932" s="3">
        <v>24.487469999999998</v>
      </c>
      <c r="J16932" s="3">
        <v>550.70757000000003</v>
      </c>
      <c r="K16932" s="4">
        <v>0.34999999999999992</v>
      </c>
      <c r="L16932" s="73">
        <v>999.74605015384611</v>
      </c>
    </row>
    <row r="16933" spans="1:12" x14ac:dyDescent="0.35">
      <c r="A16933" s="1" t="s">
        <v>28365</v>
      </c>
      <c r="B16933" t="s">
        <v>28366</v>
      </c>
      <c r="C16933" t="s">
        <v>34</v>
      </c>
      <c r="D16933" t="s">
        <v>35</v>
      </c>
      <c r="E16933">
        <v>1</v>
      </c>
      <c r="F16933" s="2">
        <v>156.27000000000001</v>
      </c>
      <c r="G16933" s="3">
        <v>323</v>
      </c>
      <c r="H16933" s="3">
        <v>1.5627000000000002</v>
      </c>
      <c r="I16933" s="3">
        <v>7.3446900000000008</v>
      </c>
      <c r="J16933" s="3">
        <v>165.17739000000003</v>
      </c>
      <c r="K16933" s="4">
        <v>0.35</v>
      </c>
      <c r="L16933" s="73">
        <v>299.86049261538466</v>
      </c>
    </row>
    <row r="16934" spans="1:12" x14ac:dyDescent="0.35">
      <c r="A16934" s="1" t="s">
        <v>28367</v>
      </c>
      <c r="B16934" t="s">
        <v>28368</v>
      </c>
      <c r="C16934" t="s">
        <v>34</v>
      </c>
      <c r="D16934" t="s">
        <v>35</v>
      </c>
      <c r="E16934">
        <v>1</v>
      </c>
      <c r="F16934" s="2">
        <v>6.27</v>
      </c>
      <c r="G16934" s="3">
        <v>13</v>
      </c>
      <c r="H16934" s="3">
        <v>6.2699999999999992E-2</v>
      </c>
      <c r="I16934" s="3">
        <v>0.29469000000000001</v>
      </c>
      <c r="J16934" s="3">
        <v>6.6273900000000001</v>
      </c>
      <c r="K16934" s="4">
        <v>0.35</v>
      </c>
      <c r="L16934" s="73">
        <v>12.031261846153846</v>
      </c>
    </row>
    <row r="16935" spans="1:12" x14ac:dyDescent="0.35">
      <c r="A16935" s="1" t="s">
        <v>28369</v>
      </c>
      <c r="B16935" t="s">
        <v>28370</v>
      </c>
      <c r="C16935" t="s">
        <v>34</v>
      </c>
      <c r="D16935" t="s">
        <v>35</v>
      </c>
      <c r="E16935">
        <v>1</v>
      </c>
      <c r="F16935" s="2">
        <v>254.48</v>
      </c>
      <c r="G16935" s="3">
        <v>525</v>
      </c>
      <c r="H16935" s="3">
        <v>2.5448</v>
      </c>
      <c r="I16935" s="3">
        <v>11.960559999999999</v>
      </c>
      <c r="J16935" s="3">
        <v>268.98535999999996</v>
      </c>
      <c r="K16935" s="4">
        <v>0.35</v>
      </c>
      <c r="L16935" s="73">
        <v>488.31188430769225</v>
      </c>
    </row>
    <row r="16936" spans="1:12" x14ac:dyDescent="0.35">
      <c r="A16936" s="1" t="s">
        <v>28371</v>
      </c>
      <c r="B16936" t="s">
        <v>28372</v>
      </c>
      <c r="C16936" t="s">
        <v>34</v>
      </c>
      <c r="D16936" t="s">
        <v>35</v>
      </c>
      <c r="E16936">
        <v>1</v>
      </c>
      <c r="F16936" s="2">
        <v>92.45</v>
      </c>
      <c r="G16936" s="3">
        <v>191</v>
      </c>
      <c r="H16936" s="3">
        <v>0.9245000000000001</v>
      </c>
      <c r="I16936" s="3">
        <v>4.3451500000000003</v>
      </c>
      <c r="J16936" s="3">
        <v>97.719650000000001</v>
      </c>
      <c r="K16936" s="4">
        <v>0.34999999999999992</v>
      </c>
      <c r="L16936" s="73">
        <v>177.39874923076923</v>
      </c>
    </row>
    <row r="16937" spans="1:12" x14ac:dyDescent="0.35">
      <c r="A16937" s="1" t="s">
        <v>28373</v>
      </c>
      <c r="B16937" t="s">
        <v>28374</v>
      </c>
      <c r="C16937" t="s">
        <v>34</v>
      </c>
      <c r="D16937" t="s">
        <v>35</v>
      </c>
      <c r="E16937">
        <v>1</v>
      </c>
      <c r="F16937" s="2">
        <v>3.99</v>
      </c>
      <c r="G16937" s="3">
        <v>9</v>
      </c>
      <c r="H16937" s="3">
        <v>3.9900000000000005E-2</v>
      </c>
      <c r="I16937" s="3">
        <v>0.18753</v>
      </c>
      <c r="J16937" s="3">
        <v>4.2174300000000002</v>
      </c>
      <c r="K16937" s="4">
        <v>0.35000000000000003</v>
      </c>
      <c r="L16937" s="73">
        <v>7.6562575384615386</v>
      </c>
    </row>
    <row r="16938" spans="1:12" x14ac:dyDescent="0.35">
      <c r="A16938" s="1" t="s">
        <v>28375</v>
      </c>
      <c r="B16938" t="s">
        <v>28376</v>
      </c>
      <c r="C16938" t="s">
        <v>34</v>
      </c>
      <c r="D16938" t="s">
        <v>35</v>
      </c>
      <c r="E16938">
        <v>1</v>
      </c>
      <c r="F16938" s="2">
        <v>32.58</v>
      </c>
      <c r="G16938" s="3">
        <v>68</v>
      </c>
      <c r="H16938" s="3">
        <v>0.32579999999999998</v>
      </c>
      <c r="I16938" s="3">
        <v>1.5312599999999998</v>
      </c>
      <c r="J16938" s="3">
        <v>34.437060000000002</v>
      </c>
      <c r="K16938" s="4">
        <v>0.35</v>
      </c>
      <c r="L16938" s="73">
        <v>62.516508923076927</v>
      </c>
    </row>
    <row r="16939" spans="1:12" x14ac:dyDescent="0.35">
      <c r="A16939" s="1" t="s">
        <v>28377</v>
      </c>
      <c r="B16939" t="s">
        <v>28378</v>
      </c>
      <c r="C16939" t="s">
        <v>34</v>
      </c>
      <c r="D16939" t="s">
        <v>35</v>
      </c>
      <c r="E16939">
        <v>1</v>
      </c>
      <c r="F16939" s="2">
        <v>172.92</v>
      </c>
      <c r="G16939" s="3">
        <v>357</v>
      </c>
      <c r="H16939" s="3">
        <v>1.7291999999999998</v>
      </c>
      <c r="I16939" s="3">
        <v>8.1272399999999987</v>
      </c>
      <c r="J16939" s="3">
        <v>182.77643999999998</v>
      </c>
      <c r="K16939" s="4">
        <v>0.34999999999999992</v>
      </c>
      <c r="L16939" s="73">
        <v>331.80953723076914</v>
      </c>
    </row>
    <row r="16940" spans="1:12" x14ac:dyDescent="0.35">
      <c r="A16940" s="1" t="s">
        <v>28379</v>
      </c>
      <c r="B16940" t="s">
        <v>28236</v>
      </c>
      <c r="C16940" t="s">
        <v>34</v>
      </c>
      <c r="D16940" t="s">
        <v>35</v>
      </c>
      <c r="E16940">
        <v>1</v>
      </c>
      <c r="F16940" s="2">
        <v>15613.29</v>
      </c>
      <c r="G16940" s="3">
        <v>32193</v>
      </c>
      <c r="H16940" s="3">
        <v>156.13290000000001</v>
      </c>
      <c r="I16940" s="3">
        <v>733.82463000000007</v>
      </c>
      <c r="J16940" s="3">
        <v>16503.247530000001</v>
      </c>
      <c r="K16940" s="4">
        <v>0.35</v>
      </c>
      <c r="L16940" s="73">
        <v>29959.741669846153</v>
      </c>
    </row>
    <row r="16941" spans="1:12" x14ac:dyDescent="0.35">
      <c r="A16941" s="1" t="s">
        <v>28380</v>
      </c>
      <c r="B16941" t="s">
        <v>28381</v>
      </c>
      <c r="C16941" t="s">
        <v>34</v>
      </c>
      <c r="D16941" t="s">
        <v>35</v>
      </c>
      <c r="E16941">
        <v>1</v>
      </c>
      <c r="F16941" s="2">
        <v>378.4</v>
      </c>
      <c r="G16941" s="3">
        <v>781</v>
      </c>
      <c r="H16941" s="3">
        <v>3.7839999999999998</v>
      </c>
      <c r="I16941" s="3">
        <v>17.784800000000001</v>
      </c>
      <c r="J16941" s="3">
        <v>399.96879999999999</v>
      </c>
      <c r="K16941" s="4">
        <v>0.35</v>
      </c>
      <c r="L16941" s="73">
        <v>726.09720615384617</v>
      </c>
    </row>
    <row r="16942" spans="1:12" x14ac:dyDescent="0.35">
      <c r="A16942" s="1" t="s">
        <v>28382</v>
      </c>
      <c r="B16942" t="s">
        <v>28383</v>
      </c>
      <c r="C16942" t="s">
        <v>34</v>
      </c>
      <c r="D16942" t="s">
        <v>35</v>
      </c>
      <c r="E16942">
        <v>1</v>
      </c>
      <c r="F16942" s="2">
        <v>854.7</v>
      </c>
      <c r="G16942" s="3">
        <v>1763</v>
      </c>
      <c r="H16942" s="3">
        <v>8.5470000000000006</v>
      </c>
      <c r="I16942" s="3">
        <v>40.170900000000003</v>
      </c>
      <c r="J16942" s="3">
        <v>903.41790000000003</v>
      </c>
      <c r="K16942" s="4">
        <v>0.35000000000000003</v>
      </c>
      <c r="L16942" s="73">
        <v>1640.0509569230771</v>
      </c>
    </row>
    <row r="16943" spans="1:12" x14ac:dyDescent="0.35">
      <c r="A16943" s="1" t="s">
        <v>28384</v>
      </c>
      <c r="B16943" t="s">
        <v>28236</v>
      </c>
      <c r="C16943" t="s">
        <v>34</v>
      </c>
      <c r="D16943" t="s">
        <v>35</v>
      </c>
      <c r="E16943">
        <v>1</v>
      </c>
      <c r="F16943" s="2">
        <v>13638.24</v>
      </c>
      <c r="G16943" s="3">
        <v>28121</v>
      </c>
      <c r="H16943" s="3">
        <v>136.38239999999999</v>
      </c>
      <c r="I16943" s="3">
        <v>640.99728000000005</v>
      </c>
      <c r="J16943" s="3">
        <v>14415.61968</v>
      </c>
      <c r="K16943" s="4">
        <v>0.35</v>
      </c>
      <c r="L16943" s="73">
        <v>26169.894188307691</v>
      </c>
    </row>
    <row r="16944" spans="1:12" x14ac:dyDescent="0.35">
      <c r="A16944" s="1" t="s">
        <v>28385</v>
      </c>
      <c r="B16944" t="s">
        <v>28386</v>
      </c>
      <c r="C16944" t="s">
        <v>34</v>
      </c>
      <c r="D16944" t="s">
        <v>35</v>
      </c>
      <c r="E16944">
        <v>1</v>
      </c>
      <c r="F16944" s="2">
        <v>70.62</v>
      </c>
      <c r="G16944" s="3">
        <v>146</v>
      </c>
      <c r="H16944" s="3">
        <v>0.70620000000000005</v>
      </c>
      <c r="I16944" s="3">
        <v>3.3191400000000004</v>
      </c>
      <c r="J16944" s="3">
        <v>74.645340000000004</v>
      </c>
      <c r="K16944" s="4">
        <v>0.35</v>
      </c>
      <c r="L16944" s="73">
        <v>135.51000184615384</v>
      </c>
    </row>
    <row r="16945" spans="1:12" x14ac:dyDescent="0.35">
      <c r="A16945" s="1" t="s">
        <v>28387</v>
      </c>
      <c r="B16945" t="s">
        <v>28388</v>
      </c>
      <c r="C16945" t="s">
        <v>13</v>
      </c>
      <c r="D16945" t="s">
        <v>14</v>
      </c>
      <c r="E16945">
        <v>1</v>
      </c>
      <c r="F16945" s="2">
        <v>424.46</v>
      </c>
      <c r="G16945" s="3">
        <v>876</v>
      </c>
      <c r="H16945" s="3">
        <v>4.2446000000000002</v>
      </c>
      <c r="I16945" s="3">
        <v>19.949619999999999</v>
      </c>
      <c r="J16945" s="3">
        <v>448.65421999999995</v>
      </c>
      <c r="K16945" s="4">
        <v>0.35</v>
      </c>
      <c r="L16945" s="73">
        <v>814.47996861538445</v>
      </c>
    </row>
    <row r="16946" spans="1:12" x14ac:dyDescent="0.35">
      <c r="A16946" s="1" t="s">
        <v>28389</v>
      </c>
      <c r="B16946" t="s">
        <v>28390</v>
      </c>
      <c r="C16946" t="s">
        <v>13</v>
      </c>
      <c r="D16946" t="s">
        <v>14</v>
      </c>
      <c r="E16946">
        <v>1</v>
      </c>
      <c r="F16946" s="2">
        <v>77.44</v>
      </c>
      <c r="G16946" s="3">
        <v>160</v>
      </c>
      <c r="H16946" s="3">
        <v>0.77439999999999998</v>
      </c>
      <c r="I16946" s="3">
        <v>3.6396799999999998</v>
      </c>
      <c r="J16946" s="3">
        <v>81.854079999999996</v>
      </c>
      <c r="K16946" s="4">
        <v>0.34999999999999992</v>
      </c>
      <c r="L16946" s="73">
        <v>148.59663753846152</v>
      </c>
    </row>
    <row r="16947" spans="1:12" x14ac:dyDescent="0.35">
      <c r="A16947" s="1" t="s">
        <v>28391</v>
      </c>
      <c r="B16947" t="s">
        <v>155</v>
      </c>
      <c r="C16947" t="s">
        <v>34</v>
      </c>
      <c r="D16947" t="s">
        <v>35</v>
      </c>
      <c r="E16947">
        <v>1</v>
      </c>
      <c r="F16947" s="2">
        <v>272.62</v>
      </c>
      <c r="G16947" s="3">
        <v>563</v>
      </c>
      <c r="H16947" s="3">
        <v>2.7262</v>
      </c>
      <c r="I16947" s="3">
        <v>12.813140000000001</v>
      </c>
      <c r="J16947" s="3">
        <v>288.15933999999999</v>
      </c>
      <c r="K16947" s="4">
        <v>0.35000000000000003</v>
      </c>
      <c r="L16947" s="73">
        <v>523.12003261538462</v>
      </c>
    </row>
    <row r="16948" spans="1:12" x14ac:dyDescent="0.35">
      <c r="A16948" s="1" t="s">
        <v>28392</v>
      </c>
      <c r="B16948" t="s">
        <v>28393</v>
      </c>
      <c r="C16948" t="s">
        <v>34</v>
      </c>
      <c r="D16948" t="s">
        <v>35</v>
      </c>
      <c r="E16948">
        <v>1</v>
      </c>
      <c r="F16948" s="2">
        <v>5.26</v>
      </c>
      <c r="G16948" s="3">
        <v>11</v>
      </c>
      <c r="H16948" s="3">
        <v>5.2600000000000001E-2</v>
      </c>
      <c r="I16948" s="3">
        <v>0.24722</v>
      </c>
      <c r="J16948" s="3">
        <v>5.5598200000000002</v>
      </c>
      <c r="K16948" s="4">
        <v>0.35</v>
      </c>
      <c r="L16948" s="73">
        <v>10.093211692307692</v>
      </c>
    </row>
    <row r="16949" spans="1:12" x14ac:dyDescent="0.35">
      <c r="A16949" s="1" t="s">
        <v>28394</v>
      </c>
      <c r="B16949" t="s">
        <v>28395</v>
      </c>
      <c r="C16949" t="s">
        <v>13</v>
      </c>
      <c r="D16949" t="s">
        <v>14</v>
      </c>
      <c r="E16949">
        <v>1</v>
      </c>
      <c r="F16949" s="2">
        <v>107.69</v>
      </c>
      <c r="G16949" s="3">
        <v>223</v>
      </c>
      <c r="H16949" s="3">
        <v>1.0769</v>
      </c>
      <c r="I16949" s="3">
        <v>5.0614299999999997</v>
      </c>
      <c r="J16949" s="3">
        <v>113.82832999999999</v>
      </c>
      <c r="K16949" s="4">
        <v>0.35</v>
      </c>
      <c r="L16949" s="73">
        <v>206.64219907692308</v>
      </c>
    </row>
    <row r="16950" spans="1:12" x14ac:dyDescent="0.35">
      <c r="A16950" s="1">
        <v>4612</v>
      </c>
      <c r="B16950" t="s">
        <v>28396</v>
      </c>
      <c r="C16950" t="s">
        <v>34</v>
      </c>
      <c r="D16950" t="s">
        <v>35</v>
      </c>
      <c r="E16950">
        <v>1</v>
      </c>
      <c r="F16950" s="2">
        <v>28.63</v>
      </c>
      <c r="G16950" s="3">
        <v>60</v>
      </c>
      <c r="H16950" s="3">
        <v>0.2863</v>
      </c>
      <c r="I16950" s="3">
        <v>1.34561</v>
      </c>
      <c r="J16950" s="3">
        <v>30.26191</v>
      </c>
      <c r="K16950" s="4">
        <v>0.35</v>
      </c>
      <c r="L16950" s="73">
        <v>54.937005846153845</v>
      </c>
    </row>
    <row r="16951" spans="1:12" x14ac:dyDescent="0.35">
      <c r="A16951" s="1" t="s">
        <v>28397</v>
      </c>
      <c r="B16951" t="s">
        <v>28398</v>
      </c>
      <c r="C16951" t="s">
        <v>34</v>
      </c>
      <c r="D16951" t="s">
        <v>35</v>
      </c>
      <c r="E16951">
        <v>1</v>
      </c>
      <c r="F16951" s="2">
        <v>2970</v>
      </c>
      <c r="G16951" s="3">
        <v>6124</v>
      </c>
      <c r="H16951" s="3">
        <v>29.7</v>
      </c>
      <c r="I16951" s="3">
        <v>139.59</v>
      </c>
      <c r="J16951" s="3">
        <v>3139.29</v>
      </c>
      <c r="K16951" s="4">
        <v>0.35000000000000003</v>
      </c>
      <c r="L16951" s="73">
        <v>5699.0187692307691</v>
      </c>
    </row>
    <row r="16952" spans="1:12" x14ac:dyDescent="0.35">
      <c r="A16952" s="1" t="s">
        <v>28399</v>
      </c>
      <c r="B16952" t="s">
        <v>28400</v>
      </c>
      <c r="C16952" t="s">
        <v>34</v>
      </c>
      <c r="D16952" t="s">
        <v>35</v>
      </c>
      <c r="E16952">
        <v>1</v>
      </c>
      <c r="F16952" s="2">
        <v>622.67999999999995</v>
      </c>
      <c r="G16952" s="3">
        <v>1284</v>
      </c>
      <c r="H16952" s="3">
        <v>6.2267999999999999</v>
      </c>
      <c r="I16952" s="3">
        <v>29.265959999999996</v>
      </c>
      <c r="J16952" s="3">
        <v>658.17275999999993</v>
      </c>
      <c r="K16952" s="4">
        <v>0.35</v>
      </c>
      <c r="L16952" s="73">
        <v>1194.8367027692307</v>
      </c>
    </row>
    <row r="16953" spans="1:12" x14ac:dyDescent="0.35">
      <c r="A16953" s="1" t="s">
        <v>28401</v>
      </c>
      <c r="B16953" t="s">
        <v>28402</v>
      </c>
      <c r="C16953" t="s">
        <v>34</v>
      </c>
      <c r="D16953" t="s">
        <v>35</v>
      </c>
      <c r="E16953">
        <v>1</v>
      </c>
      <c r="F16953" s="2">
        <v>12.63</v>
      </c>
      <c r="G16953" s="3">
        <v>27</v>
      </c>
      <c r="H16953" s="3">
        <v>0.12630000000000002</v>
      </c>
      <c r="I16953" s="3">
        <v>0.59361000000000008</v>
      </c>
      <c r="J16953" s="3">
        <v>13.349910000000001</v>
      </c>
      <c r="K16953" s="4">
        <v>0.35</v>
      </c>
      <c r="L16953" s="73">
        <v>24.235221230769231</v>
      </c>
    </row>
    <row r="16954" spans="1:12" x14ac:dyDescent="0.35">
      <c r="A16954" s="1" t="s">
        <v>28403</v>
      </c>
      <c r="B16954" t="s">
        <v>28404</v>
      </c>
      <c r="C16954" t="s">
        <v>34</v>
      </c>
      <c r="D16954" t="s">
        <v>35</v>
      </c>
      <c r="E16954">
        <v>1</v>
      </c>
      <c r="F16954" s="2">
        <v>324.51</v>
      </c>
      <c r="G16954" s="3">
        <v>670</v>
      </c>
      <c r="H16954" s="3">
        <v>3.2450999999999999</v>
      </c>
      <c r="I16954" s="3">
        <v>15.25197</v>
      </c>
      <c r="J16954" s="3">
        <v>343.00707</v>
      </c>
      <c r="K16954" s="4">
        <v>0.34999999999999992</v>
      </c>
      <c r="L16954" s="73">
        <v>622.68975784615373</v>
      </c>
    </row>
    <row r="16955" spans="1:12" x14ac:dyDescent="0.35">
      <c r="A16955" s="1" t="s">
        <v>28405</v>
      </c>
      <c r="B16955" t="s">
        <v>28406</v>
      </c>
      <c r="C16955" t="s">
        <v>34</v>
      </c>
      <c r="D16955" t="s">
        <v>35</v>
      </c>
      <c r="E16955">
        <v>1</v>
      </c>
      <c r="F16955" s="2">
        <v>14.21</v>
      </c>
      <c r="G16955" s="3">
        <v>30</v>
      </c>
      <c r="H16955" s="3">
        <v>0.1421</v>
      </c>
      <c r="I16955" s="3">
        <v>0.66787000000000007</v>
      </c>
      <c r="J16955" s="3">
        <v>15.019970000000001</v>
      </c>
      <c r="K16955" s="4">
        <v>0.35</v>
      </c>
      <c r="L16955" s="73">
        <v>27.267022461538463</v>
      </c>
    </row>
    <row r="16956" spans="1:12" x14ac:dyDescent="0.35">
      <c r="A16956" s="1" t="s">
        <v>28407</v>
      </c>
      <c r="B16956" t="s">
        <v>28408</v>
      </c>
      <c r="C16956" t="s">
        <v>34</v>
      </c>
      <c r="D16956" t="s">
        <v>35</v>
      </c>
      <c r="E16956">
        <v>1</v>
      </c>
      <c r="F16956" s="2">
        <v>513.61</v>
      </c>
      <c r="G16956" s="3">
        <v>1059</v>
      </c>
      <c r="H16956" s="3">
        <v>5.1360999999999999</v>
      </c>
      <c r="I16956" s="3">
        <v>24.139670000000002</v>
      </c>
      <c r="J16956" s="3">
        <v>542.88577000000009</v>
      </c>
      <c r="K16956" s="4">
        <v>0.35</v>
      </c>
      <c r="L16956" s="73">
        <v>985.54647476923083</v>
      </c>
    </row>
    <row r="16957" spans="1:12" x14ac:dyDescent="0.35">
      <c r="A16957" s="1" t="s">
        <v>28409</v>
      </c>
      <c r="B16957" t="s">
        <v>28410</v>
      </c>
      <c r="C16957" t="s">
        <v>34</v>
      </c>
      <c r="D16957" t="s">
        <v>35</v>
      </c>
      <c r="E16957">
        <v>1</v>
      </c>
      <c r="F16957" s="2">
        <v>178.31</v>
      </c>
      <c r="G16957" s="3">
        <v>368</v>
      </c>
      <c r="H16957" s="3">
        <v>1.7831000000000001</v>
      </c>
      <c r="I16957" s="3">
        <v>8.3805700000000005</v>
      </c>
      <c r="J16957" s="3">
        <v>188.47367</v>
      </c>
      <c r="K16957" s="4">
        <v>0.35</v>
      </c>
      <c r="L16957" s="73">
        <v>342.15220092307692</v>
      </c>
    </row>
    <row r="16958" spans="1:12" x14ac:dyDescent="0.35">
      <c r="A16958" s="1" t="s">
        <v>28411</v>
      </c>
      <c r="B16958" t="s">
        <v>28412</v>
      </c>
      <c r="C16958" t="s">
        <v>34</v>
      </c>
      <c r="D16958" t="s">
        <v>35</v>
      </c>
      <c r="E16958">
        <v>1</v>
      </c>
      <c r="F16958" s="2">
        <v>559</v>
      </c>
      <c r="G16958" s="3">
        <v>1153</v>
      </c>
      <c r="H16958" s="3">
        <v>5.59</v>
      </c>
      <c r="I16958" s="3">
        <v>26.273</v>
      </c>
      <c r="J16958" s="3">
        <v>590.86300000000006</v>
      </c>
      <c r="K16958" s="4">
        <v>0.35000000000000003</v>
      </c>
      <c r="L16958" s="73">
        <v>1072.6436000000001</v>
      </c>
    </row>
    <row r="16959" spans="1:12" x14ac:dyDescent="0.35">
      <c r="A16959" s="1">
        <v>41606</v>
      </c>
      <c r="B16959" t="s">
        <v>28413</v>
      </c>
      <c r="C16959" t="s">
        <v>34</v>
      </c>
      <c r="D16959" t="s">
        <v>35</v>
      </c>
      <c r="E16959">
        <v>1</v>
      </c>
      <c r="F16959" s="2">
        <v>74.23</v>
      </c>
      <c r="G16959" s="3">
        <v>154</v>
      </c>
      <c r="H16959" s="3">
        <v>0.74230000000000007</v>
      </c>
      <c r="I16959" s="3">
        <v>3.4888100000000004</v>
      </c>
      <c r="J16959" s="3">
        <v>78.461110000000005</v>
      </c>
      <c r="K16959" s="4">
        <v>0.35</v>
      </c>
      <c r="L16959" s="73">
        <v>142.43709200000001</v>
      </c>
    </row>
    <row r="16960" spans="1:12" x14ac:dyDescent="0.35">
      <c r="A16960" s="1" t="s">
        <v>28414</v>
      </c>
      <c r="B16960" t="s">
        <v>28415</v>
      </c>
      <c r="C16960" t="s">
        <v>34</v>
      </c>
      <c r="D16960" t="s">
        <v>35</v>
      </c>
      <c r="E16960">
        <v>1</v>
      </c>
      <c r="F16960" s="2">
        <v>190.77</v>
      </c>
      <c r="G16960" s="3">
        <v>394</v>
      </c>
      <c r="H16960" s="3">
        <v>1.9077000000000002</v>
      </c>
      <c r="I16960" s="3">
        <v>8.966190000000001</v>
      </c>
      <c r="J16960" s="3">
        <v>201.64389000000003</v>
      </c>
      <c r="K16960" s="4">
        <v>0.35</v>
      </c>
      <c r="L16960" s="73">
        <v>366.06121569230771</v>
      </c>
    </row>
    <row r="16961" spans="1:12" x14ac:dyDescent="0.35">
      <c r="A16961" s="1" t="s">
        <v>28416</v>
      </c>
      <c r="B16961" t="s">
        <v>28417</v>
      </c>
      <c r="C16961" t="s">
        <v>34</v>
      </c>
      <c r="D16961" t="s">
        <v>35</v>
      </c>
      <c r="E16961">
        <v>1</v>
      </c>
      <c r="F16961" s="2">
        <v>367.38</v>
      </c>
      <c r="G16961" s="3">
        <v>758</v>
      </c>
      <c r="H16961" s="3">
        <v>3.6738</v>
      </c>
      <c r="I16961" s="3">
        <v>17.266860000000001</v>
      </c>
      <c r="J16961" s="3">
        <v>388.32066000000003</v>
      </c>
      <c r="K16961" s="4">
        <v>0.35000000000000003</v>
      </c>
      <c r="L16961" s="73">
        <v>704.95135200000004</v>
      </c>
    </row>
    <row r="16962" spans="1:12" x14ac:dyDescent="0.35">
      <c r="A16962" s="1" t="s">
        <v>28418</v>
      </c>
      <c r="B16962" t="s">
        <v>28419</v>
      </c>
      <c r="C16962" t="s">
        <v>34</v>
      </c>
      <c r="D16962" t="s">
        <v>35</v>
      </c>
      <c r="E16962">
        <v>1</v>
      </c>
      <c r="F16962" s="2">
        <v>70.95</v>
      </c>
      <c r="G16962" s="3">
        <v>147</v>
      </c>
      <c r="H16962" s="3">
        <v>0.70950000000000002</v>
      </c>
      <c r="I16962" s="3">
        <v>3.3346500000000003</v>
      </c>
      <c r="J16962" s="3">
        <v>74.994150000000005</v>
      </c>
      <c r="K16962" s="4">
        <v>0.35</v>
      </c>
      <c r="L16962" s="73">
        <v>136.14322615384614</v>
      </c>
    </row>
    <row r="16963" spans="1:12" x14ac:dyDescent="0.35">
      <c r="A16963" s="1">
        <v>40002</v>
      </c>
      <c r="B16963" t="s">
        <v>28420</v>
      </c>
      <c r="C16963" t="s">
        <v>34</v>
      </c>
      <c r="D16963" t="s">
        <v>35</v>
      </c>
      <c r="E16963">
        <v>1</v>
      </c>
      <c r="F16963" s="2">
        <v>2.54</v>
      </c>
      <c r="G16963" s="3">
        <v>6</v>
      </c>
      <c r="H16963" s="3">
        <v>2.5400000000000002E-2</v>
      </c>
      <c r="I16963" s="3">
        <v>0.11938</v>
      </c>
      <c r="J16963" s="3">
        <v>2.6847799999999999</v>
      </c>
      <c r="K16963" s="4">
        <v>0.35000000000000003</v>
      </c>
      <c r="L16963" s="73">
        <v>4.8739083076923073</v>
      </c>
    </row>
    <row r="16964" spans="1:12" x14ac:dyDescent="0.35">
      <c r="A16964" s="1">
        <v>41401</v>
      </c>
      <c r="B16964" t="s">
        <v>28421</v>
      </c>
      <c r="C16964" t="s">
        <v>34</v>
      </c>
      <c r="D16964" t="s">
        <v>35</v>
      </c>
      <c r="E16964">
        <v>1</v>
      </c>
      <c r="F16964" s="2">
        <v>288.64999999999998</v>
      </c>
      <c r="G16964" s="3">
        <v>596</v>
      </c>
      <c r="H16964" s="3">
        <v>2.8864999999999998</v>
      </c>
      <c r="I16964" s="3">
        <v>13.566549999999999</v>
      </c>
      <c r="J16964" s="3">
        <v>305.10305</v>
      </c>
      <c r="K16964" s="4">
        <v>0.35</v>
      </c>
      <c r="L16964" s="73">
        <v>553.87938307692309</v>
      </c>
    </row>
    <row r="16965" spans="1:12" x14ac:dyDescent="0.35">
      <c r="A16965" s="1">
        <v>40048</v>
      </c>
      <c r="B16965" t="s">
        <v>28422</v>
      </c>
      <c r="C16965" t="s">
        <v>34</v>
      </c>
      <c r="D16965" t="s">
        <v>35</v>
      </c>
      <c r="E16965">
        <v>1</v>
      </c>
      <c r="F16965" s="2">
        <v>44.4</v>
      </c>
      <c r="G16965" s="3">
        <v>92</v>
      </c>
      <c r="H16965" s="3">
        <v>0.44400000000000001</v>
      </c>
      <c r="I16965" s="3">
        <v>2.0867999999999998</v>
      </c>
      <c r="J16965" s="3">
        <v>46.930799999999998</v>
      </c>
      <c r="K16965" s="4">
        <v>0.35</v>
      </c>
      <c r="L16965" s="73">
        <v>85.197452307692302</v>
      </c>
    </row>
    <row r="16966" spans="1:12" x14ac:dyDescent="0.35">
      <c r="A16966" s="1" t="s">
        <v>28423</v>
      </c>
      <c r="B16966" t="s">
        <v>28424</v>
      </c>
      <c r="C16966" t="s">
        <v>34</v>
      </c>
      <c r="D16966" t="s">
        <v>35</v>
      </c>
      <c r="E16966">
        <v>1</v>
      </c>
      <c r="F16966" s="2">
        <v>3789.71</v>
      </c>
      <c r="G16966" s="3">
        <v>7814</v>
      </c>
      <c r="H16966" s="3">
        <v>37.897100000000002</v>
      </c>
      <c r="I16966" s="3">
        <v>178.11636999999999</v>
      </c>
      <c r="J16966" s="3">
        <v>4005.7234700000004</v>
      </c>
      <c r="K16966" s="4">
        <v>0.35000000000000003</v>
      </c>
      <c r="L16966" s="73">
        <v>7271.9287609230778</v>
      </c>
    </row>
    <row r="16967" spans="1:12" x14ac:dyDescent="0.35">
      <c r="A16967" s="1" t="s">
        <v>28425</v>
      </c>
      <c r="B16967" t="s">
        <v>28426</v>
      </c>
      <c r="C16967" t="s">
        <v>363</v>
      </c>
      <c r="D16967" t="s">
        <v>364</v>
      </c>
      <c r="E16967">
        <v>1</v>
      </c>
      <c r="F16967" s="2">
        <v>185.45</v>
      </c>
      <c r="G16967" s="3">
        <v>383</v>
      </c>
      <c r="H16967" s="3">
        <v>1.8544999999999998</v>
      </c>
      <c r="I16967" s="3">
        <v>8.716149999999999</v>
      </c>
      <c r="J16967" s="3">
        <v>196.02064999999999</v>
      </c>
      <c r="K16967" s="4">
        <v>0.35000000000000003</v>
      </c>
      <c r="L16967" s="73">
        <v>355.85287230769228</v>
      </c>
    </row>
    <row r="16968" spans="1:12" x14ac:dyDescent="0.35">
      <c r="A16968" s="1" t="s">
        <v>28427</v>
      </c>
      <c r="B16968" t="s">
        <v>28428</v>
      </c>
      <c r="C16968" t="s">
        <v>34</v>
      </c>
      <c r="D16968" t="s">
        <v>35</v>
      </c>
      <c r="E16968">
        <v>1</v>
      </c>
      <c r="F16968" s="2">
        <v>68.489999999999995</v>
      </c>
      <c r="G16968" s="3">
        <v>142</v>
      </c>
      <c r="H16968" s="3">
        <v>0.68489999999999995</v>
      </c>
      <c r="I16968" s="3">
        <v>3.2190299999999996</v>
      </c>
      <c r="J16968" s="3">
        <v>72.393929999999997</v>
      </c>
      <c r="K16968" s="4">
        <v>0.34999999999999992</v>
      </c>
      <c r="L16968" s="73">
        <v>131.42282676923077</v>
      </c>
    </row>
    <row r="16969" spans="1:12" x14ac:dyDescent="0.35">
      <c r="A16969" s="1" t="s">
        <v>28429</v>
      </c>
      <c r="B16969" t="s">
        <v>28430</v>
      </c>
      <c r="C16969" t="s">
        <v>13</v>
      </c>
      <c r="D16969" t="s">
        <v>14</v>
      </c>
      <c r="E16969">
        <v>1</v>
      </c>
      <c r="F16969" s="2">
        <v>43.49</v>
      </c>
      <c r="G16969" s="3">
        <v>90</v>
      </c>
      <c r="H16969" s="3">
        <v>0.43490000000000001</v>
      </c>
      <c r="I16969" s="3">
        <v>2.0440300000000002</v>
      </c>
      <c r="J16969" s="3">
        <v>45.96893</v>
      </c>
      <c r="K16969" s="4">
        <v>0.34999999999999992</v>
      </c>
      <c r="L16969" s="73">
        <v>83.451288307692295</v>
      </c>
    </row>
    <row r="16970" spans="1:12" x14ac:dyDescent="0.35">
      <c r="A16970" s="1" t="s">
        <v>28431</v>
      </c>
      <c r="B16970" t="s">
        <v>28432</v>
      </c>
      <c r="C16970" t="s">
        <v>34</v>
      </c>
      <c r="D16970" t="s">
        <v>35</v>
      </c>
      <c r="E16970">
        <v>1</v>
      </c>
      <c r="F16970" s="2">
        <v>50.69</v>
      </c>
      <c r="G16970" s="3">
        <v>105</v>
      </c>
      <c r="H16970" s="3">
        <v>0.50690000000000002</v>
      </c>
      <c r="I16970" s="3">
        <v>2.3824299999999998</v>
      </c>
      <c r="J16970" s="3">
        <v>53.579329999999999</v>
      </c>
      <c r="K16970" s="4">
        <v>0.35000000000000003</v>
      </c>
      <c r="L16970" s="73">
        <v>97.267091384615384</v>
      </c>
    </row>
    <row r="16971" spans="1:12" x14ac:dyDescent="0.35">
      <c r="A16971" s="1" t="s">
        <v>28433</v>
      </c>
      <c r="B16971" t="s">
        <v>28434</v>
      </c>
      <c r="C16971" t="s">
        <v>34</v>
      </c>
      <c r="D16971" t="s">
        <v>35</v>
      </c>
      <c r="E16971">
        <v>1</v>
      </c>
      <c r="F16971" s="2">
        <v>3467.86</v>
      </c>
      <c r="G16971" s="3">
        <v>7151</v>
      </c>
      <c r="H16971" s="3">
        <v>34.678600000000003</v>
      </c>
      <c r="I16971" s="3">
        <v>162.98942</v>
      </c>
      <c r="J16971" s="3">
        <v>3665.5280200000002</v>
      </c>
      <c r="K16971" s="4">
        <v>0.35000000000000003</v>
      </c>
      <c r="L16971" s="73">
        <v>6654.3431747692312</v>
      </c>
    </row>
    <row r="16972" spans="1:12" x14ac:dyDescent="0.35">
      <c r="A16972" s="1" t="s">
        <v>28435</v>
      </c>
      <c r="B16972" t="s">
        <v>28436</v>
      </c>
      <c r="C16972" t="s">
        <v>363</v>
      </c>
      <c r="D16972" t="s">
        <v>364</v>
      </c>
      <c r="E16972">
        <v>1</v>
      </c>
      <c r="F16972" s="2">
        <v>2098.48</v>
      </c>
      <c r="G16972" s="3">
        <v>4327</v>
      </c>
      <c r="H16972" s="3">
        <v>20.9848</v>
      </c>
      <c r="I16972" s="3">
        <v>98.628560000000007</v>
      </c>
      <c r="J16972" s="3">
        <v>2218.0933600000003</v>
      </c>
      <c r="K16972" s="4">
        <v>0.35</v>
      </c>
      <c r="L16972" s="73">
        <v>4026.6925612307696</v>
      </c>
    </row>
    <row r="16973" spans="1:12" x14ac:dyDescent="0.35">
      <c r="A16973" s="1" t="s">
        <v>28437</v>
      </c>
      <c r="B16973" t="s">
        <v>28438</v>
      </c>
      <c r="C16973" t="s">
        <v>34</v>
      </c>
      <c r="D16973" t="s">
        <v>35</v>
      </c>
      <c r="E16973">
        <v>1</v>
      </c>
      <c r="F16973" s="2">
        <v>19.28</v>
      </c>
      <c r="G16973" s="3">
        <v>40</v>
      </c>
      <c r="H16973" s="3">
        <v>0.19280000000000003</v>
      </c>
      <c r="I16973" s="3">
        <v>0.90616000000000008</v>
      </c>
      <c r="J16973" s="3">
        <v>20.378959999999999</v>
      </c>
      <c r="K16973" s="4">
        <v>0.35</v>
      </c>
      <c r="L16973" s="73">
        <v>36.99565046153846</v>
      </c>
    </row>
    <row r="16974" spans="1:12" x14ac:dyDescent="0.35">
      <c r="A16974" s="1" t="s">
        <v>28439</v>
      </c>
      <c r="B16974" t="s">
        <v>28440</v>
      </c>
      <c r="C16974" t="s">
        <v>34</v>
      </c>
      <c r="D16974" t="s">
        <v>35</v>
      </c>
      <c r="E16974">
        <v>1</v>
      </c>
      <c r="F16974" s="2">
        <v>25.93</v>
      </c>
      <c r="G16974" s="3">
        <v>54</v>
      </c>
      <c r="H16974" s="3">
        <v>0.25929999999999997</v>
      </c>
      <c r="I16974" s="3">
        <v>1.21871</v>
      </c>
      <c r="J16974" s="3">
        <v>27.408010000000001</v>
      </c>
      <c r="K16974" s="4">
        <v>0.34999999999999992</v>
      </c>
      <c r="L16974" s="73">
        <v>49.756079692307686</v>
      </c>
    </row>
    <row r="16975" spans="1:12" x14ac:dyDescent="0.35">
      <c r="A16975" s="1" t="s">
        <v>28441</v>
      </c>
      <c r="B16975" t="s">
        <v>28442</v>
      </c>
      <c r="C16975" t="s">
        <v>34</v>
      </c>
      <c r="D16975" t="s">
        <v>35</v>
      </c>
      <c r="E16975">
        <v>1</v>
      </c>
      <c r="F16975" s="2">
        <v>32.58</v>
      </c>
      <c r="G16975" s="3">
        <v>68</v>
      </c>
      <c r="H16975" s="3">
        <v>0.32579999999999998</v>
      </c>
      <c r="I16975" s="3">
        <v>1.5312599999999998</v>
      </c>
      <c r="J16975" s="3">
        <v>34.437060000000002</v>
      </c>
      <c r="K16975" s="4">
        <v>0.35</v>
      </c>
      <c r="L16975" s="73">
        <v>62.516508923076927</v>
      </c>
    </row>
    <row r="16976" spans="1:12" x14ac:dyDescent="0.35">
      <c r="A16976" s="1" t="s">
        <v>28443</v>
      </c>
      <c r="B16976" t="s">
        <v>28444</v>
      </c>
      <c r="C16976" t="s">
        <v>34</v>
      </c>
      <c r="D16976" t="s">
        <v>35</v>
      </c>
      <c r="E16976">
        <v>1</v>
      </c>
      <c r="F16976" s="2">
        <v>44.93</v>
      </c>
      <c r="G16976" s="3">
        <v>93</v>
      </c>
      <c r="H16976" s="3">
        <v>0.44930000000000003</v>
      </c>
      <c r="I16976" s="3">
        <v>2.11171</v>
      </c>
      <c r="J16976" s="3">
        <v>47.491010000000003</v>
      </c>
      <c r="K16976" s="4">
        <v>0.35000000000000003</v>
      </c>
      <c r="L16976" s="73">
        <v>86.21444892307693</v>
      </c>
    </row>
    <row r="16977" spans="1:12" x14ac:dyDescent="0.35">
      <c r="A16977" s="1" t="s">
        <v>28445</v>
      </c>
      <c r="B16977" t="s">
        <v>19767</v>
      </c>
      <c r="C16977" t="s">
        <v>34</v>
      </c>
      <c r="D16977" t="s">
        <v>35</v>
      </c>
      <c r="E16977">
        <v>1</v>
      </c>
      <c r="F16977" s="2">
        <v>202.1</v>
      </c>
      <c r="G16977" s="3">
        <v>417</v>
      </c>
      <c r="H16977" s="3">
        <v>2.0209999999999999</v>
      </c>
      <c r="I16977" s="3">
        <v>9.4986999999999995</v>
      </c>
      <c r="J16977" s="3">
        <v>213.61969999999997</v>
      </c>
      <c r="K16977" s="4">
        <v>0.34999999999999992</v>
      </c>
      <c r="L16977" s="73">
        <v>387.80191692307682</v>
      </c>
    </row>
    <row r="16978" spans="1:12" x14ac:dyDescent="0.35">
      <c r="A16978" s="1" t="s">
        <v>28446</v>
      </c>
      <c r="B16978" t="s">
        <v>28447</v>
      </c>
      <c r="C16978" t="s">
        <v>13</v>
      </c>
      <c r="D16978" t="s">
        <v>14</v>
      </c>
      <c r="E16978">
        <v>1</v>
      </c>
      <c r="F16978" s="2">
        <v>721.25</v>
      </c>
      <c r="G16978" s="3">
        <v>1488</v>
      </c>
      <c r="H16978" s="3">
        <v>7.2125000000000004</v>
      </c>
      <c r="I16978" s="3">
        <v>33.89875</v>
      </c>
      <c r="J16978" s="3">
        <v>762.36124999999993</v>
      </c>
      <c r="K16978" s="4">
        <v>0.35000000000000003</v>
      </c>
      <c r="L16978" s="73">
        <v>1383.9788846153845</v>
      </c>
    </row>
    <row r="16979" spans="1:12" x14ac:dyDescent="0.35">
      <c r="A16979" s="1" t="s">
        <v>28448</v>
      </c>
      <c r="B16979" t="s">
        <v>28449</v>
      </c>
      <c r="C16979" t="s">
        <v>363</v>
      </c>
      <c r="D16979" t="s">
        <v>364</v>
      </c>
      <c r="E16979">
        <v>1</v>
      </c>
      <c r="F16979" s="2">
        <v>197.46</v>
      </c>
      <c r="G16979" s="3">
        <v>408</v>
      </c>
      <c r="H16979" s="3">
        <v>1.9746000000000001</v>
      </c>
      <c r="I16979" s="3">
        <v>9.2806200000000008</v>
      </c>
      <c r="J16979" s="3">
        <v>208.71522000000002</v>
      </c>
      <c r="K16979" s="4">
        <v>0.34999999999999992</v>
      </c>
      <c r="L16979" s="73">
        <v>378.89839938461535</v>
      </c>
    </row>
    <row r="16980" spans="1:12" x14ac:dyDescent="0.35">
      <c r="A16980" s="1" t="s">
        <v>28450</v>
      </c>
      <c r="B16980" t="s">
        <v>28451</v>
      </c>
      <c r="C16980" t="s">
        <v>34</v>
      </c>
      <c r="D16980" t="s">
        <v>35</v>
      </c>
      <c r="E16980">
        <v>1</v>
      </c>
      <c r="F16980" s="2">
        <v>33.97</v>
      </c>
      <c r="G16980" s="3">
        <v>71</v>
      </c>
      <c r="H16980" s="3">
        <v>0.3397</v>
      </c>
      <c r="I16980" s="3">
        <v>1.59659</v>
      </c>
      <c r="J16980" s="3">
        <v>35.906289999999998</v>
      </c>
      <c r="K16980" s="4">
        <v>0.35</v>
      </c>
      <c r="L16980" s="73">
        <v>65.183726461538456</v>
      </c>
    </row>
    <row r="16981" spans="1:12" x14ac:dyDescent="0.35">
      <c r="A16981" s="1" t="s">
        <v>28452</v>
      </c>
      <c r="B16981" t="s">
        <v>28453</v>
      </c>
      <c r="C16981" t="s">
        <v>13</v>
      </c>
      <c r="D16981" t="s">
        <v>14</v>
      </c>
      <c r="E16981">
        <v>1</v>
      </c>
      <c r="F16981" s="2">
        <v>43.73</v>
      </c>
      <c r="G16981" s="3">
        <v>91</v>
      </c>
      <c r="H16981" s="3">
        <v>0.43729999999999997</v>
      </c>
      <c r="I16981" s="3">
        <v>2.05531</v>
      </c>
      <c r="J16981" s="3">
        <v>46.222609999999996</v>
      </c>
      <c r="K16981" s="4">
        <v>0.35000000000000003</v>
      </c>
      <c r="L16981" s="73">
        <v>83.911815076923077</v>
      </c>
    </row>
    <row r="16982" spans="1:12" x14ac:dyDescent="0.35">
      <c r="A16982" s="1" t="s">
        <v>28454</v>
      </c>
      <c r="B16982" t="s">
        <v>28455</v>
      </c>
      <c r="C16982" t="s">
        <v>34</v>
      </c>
      <c r="D16982" t="s">
        <v>35</v>
      </c>
      <c r="E16982">
        <v>1</v>
      </c>
      <c r="F16982" s="2">
        <v>59.18</v>
      </c>
      <c r="G16982" s="3">
        <v>123</v>
      </c>
      <c r="H16982" s="3">
        <v>0.59179999999999999</v>
      </c>
      <c r="I16982" s="3">
        <v>2.78146</v>
      </c>
      <c r="J16982" s="3">
        <v>62.553260000000002</v>
      </c>
      <c r="K16982" s="4">
        <v>0.35</v>
      </c>
      <c r="L16982" s="73">
        <v>113.55822584615385</v>
      </c>
    </row>
    <row r="16983" spans="1:12" x14ac:dyDescent="0.35">
      <c r="A16983" s="1">
        <v>50520</v>
      </c>
      <c r="B16983" t="s">
        <v>28456</v>
      </c>
      <c r="C16983" t="s">
        <v>34</v>
      </c>
      <c r="D16983" t="s">
        <v>35</v>
      </c>
      <c r="E16983">
        <v>1</v>
      </c>
      <c r="F16983" s="2">
        <v>701.03</v>
      </c>
      <c r="G16983" s="3">
        <v>1446</v>
      </c>
      <c r="H16983" s="3">
        <v>7.0103</v>
      </c>
      <c r="I16983" s="3">
        <v>32.948409999999996</v>
      </c>
      <c r="J16983" s="3">
        <v>740.98870999999997</v>
      </c>
      <c r="K16983" s="4">
        <v>0.34999999999999992</v>
      </c>
      <c r="L16983" s="73">
        <v>1345.179504307692</v>
      </c>
    </row>
    <row r="16984" spans="1:12" x14ac:dyDescent="0.35">
      <c r="A16984" s="1" t="s">
        <v>28457</v>
      </c>
      <c r="B16984" t="s">
        <v>28458</v>
      </c>
      <c r="C16984" t="s">
        <v>34</v>
      </c>
      <c r="D16984" t="s">
        <v>35</v>
      </c>
      <c r="E16984">
        <v>1</v>
      </c>
      <c r="F16984" s="2">
        <v>23.27</v>
      </c>
      <c r="G16984" s="3">
        <v>48</v>
      </c>
      <c r="H16984" s="3">
        <v>0.23269999999999999</v>
      </c>
      <c r="I16984" s="3">
        <v>1.0936900000000001</v>
      </c>
      <c r="J16984" s="3">
        <v>24.59639</v>
      </c>
      <c r="K16984" s="4">
        <v>0.34999999999999992</v>
      </c>
      <c r="L16984" s="73">
        <v>44.651907999999992</v>
      </c>
    </row>
    <row r="16985" spans="1:12" x14ac:dyDescent="0.35">
      <c r="A16985" s="1" t="s">
        <v>28459</v>
      </c>
      <c r="B16985" t="s">
        <v>28460</v>
      </c>
      <c r="C16985" t="s">
        <v>34</v>
      </c>
      <c r="D16985" t="s">
        <v>35</v>
      </c>
      <c r="E16985">
        <v>1</v>
      </c>
      <c r="F16985" s="2">
        <v>38.270000000000003</v>
      </c>
      <c r="G16985" s="3">
        <v>79</v>
      </c>
      <c r="H16985" s="3">
        <v>0.38270000000000004</v>
      </c>
      <c r="I16985" s="3">
        <v>1.7986900000000001</v>
      </c>
      <c r="J16985" s="3">
        <v>40.451390000000004</v>
      </c>
      <c r="K16985" s="4">
        <v>0.35000000000000003</v>
      </c>
      <c r="L16985" s="73">
        <v>73.434831076923089</v>
      </c>
    </row>
    <row r="16986" spans="1:12" x14ac:dyDescent="0.35">
      <c r="A16986" s="1" t="s">
        <v>28461</v>
      </c>
      <c r="B16986" t="s">
        <v>28462</v>
      </c>
      <c r="C16986" t="s">
        <v>34</v>
      </c>
      <c r="D16986" t="s">
        <v>35</v>
      </c>
      <c r="E16986">
        <v>1</v>
      </c>
      <c r="F16986" s="2">
        <v>37.229999999999997</v>
      </c>
      <c r="G16986" s="3">
        <v>77</v>
      </c>
      <c r="H16986" s="3">
        <v>0.37229999999999996</v>
      </c>
      <c r="I16986" s="3">
        <v>1.7498099999999999</v>
      </c>
      <c r="J16986" s="3">
        <v>39.352109999999996</v>
      </c>
      <c r="K16986" s="4">
        <v>0.35</v>
      </c>
      <c r="L16986" s="73">
        <v>71.439215076923062</v>
      </c>
    </row>
    <row r="16987" spans="1:12" x14ac:dyDescent="0.35">
      <c r="A16987" s="1">
        <v>40227</v>
      </c>
      <c r="B16987" t="s">
        <v>12646</v>
      </c>
      <c r="C16987" t="s">
        <v>34</v>
      </c>
      <c r="D16987" t="s">
        <v>35</v>
      </c>
      <c r="E16987">
        <v>1</v>
      </c>
      <c r="F16987" s="2">
        <v>21.8</v>
      </c>
      <c r="G16987" s="3">
        <v>45</v>
      </c>
      <c r="H16987" s="3">
        <v>0.218</v>
      </c>
      <c r="I16987" s="3">
        <v>1.0246</v>
      </c>
      <c r="J16987" s="3">
        <v>23.0426</v>
      </c>
      <c r="K16987" s="4">
        <v>0.35</v>
      </c>
      <c r="L16987" s="73">
        <v>41.831181538461536</v>
      </c>
    </row>
    <row r="16988" spans="1:12" x14ac:dyDescent="0.35">
      <c r="A16988" s="1" t="s">
        <v>28463</v>
      </c>
      <c r="B16988" t="s">
        <v>28236</v>
      </c>
      <c r="C16988" t="s">
        <v>34</v>
      </c>
      <c r="D16988" t="s">
        <v>35</v>
      </c>
      <c r="E16988">
        <v>1</v>
      </c>
      <c r="F16988" s="2">
        <v>13145.22</v>
      </c>
      <c r="G16988" s="3">
        <v>27104</v>
      </c>
      <c r="H16988" s="3">
        <v>131.4522</v>
      </c>
      <c r="I16988" s="3">
        <v>617.82533999999998</v>
      </c>
      <c r="J16988" s="3">
        <v>13894.497539999998</v>
      </c>
      <c r="K16988" s="4">
        <v>0.34999999999999992</v>
      </c>
      <c r="L16988" s="73">
        <v>25223.857072615381</v>
      </c>
    </row>
    <row r="16989" spans="1:12" x14ac:dyDescent="0.35">
      <c r="A16989" s="1" t="s">
        <v>28464</v>
      </c>
      <c r="B16989" t="s">
        <v>28465</v>
      </c>
      <c r="C16989" t="s">
        <v>34</v>
      </c>
      <c r="D16989" t="s">
        <v>35</v>
      </c>
      <c r="E16989">
        <v>1</v>
      </c>
      <c r="F16989" s="2">
        <v>196.17</v>
      </c>
      <c r="G16989" s="3">
        <v>405</v>
      </c>
      <c r="H16989" s="3">
        <v>1.9617</v>
      </c>
      <c r="I16989" s="3">
        <v>9.2199899999999992</v>
      </c>
      <c r="J16989" s="3">
        <v>207.35168999999999</v>
      </c>
      <c r="K16989" s="4">
        <v>0.35</v>
      </c>
      <c r="L16989" s="73">
        <v>376.42306799999994</v>
      </c>
    </row>
    <row r="16990" spans="1:12" x14ac:dyDescent="0.35">
      <c r="A16990" s="1" t="s">
        <v>28466</v>
      </c>
      <c r="B16990" t="s">
        <v>28467</v>
      </c>
      <c r="C16990" t="s">
        <v>34</v>
      </c>
      <c r="D16990" t="s">
        <v>35</v>
      </c>
      <c r="E16990">
        <v>1</v>
      </c>
      <c r="F16990" s="2">
        <v>6.65</v>
      </c>
      <c r="G16990" s="3">
        <v>14</v>
      </c>
      <c r="H16990" s="3">
        <v>6.6500000000000004E-2</v>
      </c>
      <c r="I16990" s="3">
        <v>0.31254999999999999</v>
      </c>
      <c r="J16990" s="3">
        <v>7.0290499999999998</v>
      </c>
      <c r="K16990" s="4">
        <v>0.35000000000000003</v>
      </c>
      <c r="L16990" s="73">
        <v>12.76042923076923</v>
      </c>
    </row>
    <row r="16991" spans="1:12" x14ac:dyDescent="0.35">
      <c r="A16991" s="1">
        <v>40232</v>
      </c>
      <c r="B16991" t="s">
        <v>28468</v>
      </c>
      <c r="C16991" t="s">
        <v>34</v>
      </c>
      <c r="D16991" t="s">
        <v>35</v>
      </c>
      <c r="E16991">
        <v>1</v>
      </c>
      <c r="F16991" s="2">
        <v>16.149999999999999</v>
      </c>
      <c r="G16991" s="3">
        <v>34</v>
      </c>
      <c r="H16991" s="3">
        <v>0.16149999999999998</v>
      </c>
      <c r="I16991" s="3">
        <v>0.75904999999999989</v>
      </c>
      <c r="J16991" s="3">
        <v>17.070549999999997</v>
      </c>
      <c r="K16991" s="4">
        <v>0.35000000000000003</v>
      </c>
      <c r="L16991" s="73">
        <v>30.989613846153841</v>
      </c>
    </row>
    <row r="16992" spans="1:12" x14ac:dyDescent="0.35">
      <c r="A16992" s="1" t="s">
        <v>28469</v>
      </c>
      <c r="B16992" t="s">
        <v>28470</v>
      </c>
      <c r="C16992" t="s">
        <v>34</v>
      </c>
      <c r="D16992" t="s">
        <v>35</v>
      </c>
      <c r="E16992">
        <v>1</v>
      </c>
      <c r="F16992" s="2">
        <v>5385.66</v>
      </c>
      <c r="G16992" s="3">
        <v>11105</v>
      </c>
      <c r="H16992" s="3">
        <v>53.8566</v>
      </c>
      <c r="I16992" s="3">
        <v>253.12601999999998</v>
      </c>
      <c r="J16992" s="3">
        <v>5692.6426199999996</v>
      </c>
      <c r="K16992" s="4">
        <v>0.35</v>
      </c>
      <c r="L16992" s="73">
        <v>10334.335833230769</v>
      </c>
    </row>
    <row r="16993" spans="1:12" x14ac:dyDescent="0.35">
      <c r="A16993" s="1" t="s">
        <v>28471</v>
      </c>
      <c r="B16993" t="s">
        <v>28296</v>
      </c>
      <c r="C16993" t="s">
        <v>34</v>
      </c>
      <c r="D16993" t="s">
        <v>35</v>
      </c>
      <c r="E16993">
        <v>1</v>
      </c>
      <c r="F16993" s="2">
        <v>86</v>
      </c>
      <c r="G16993" s="3">
        <v>178</v>
      </c>
      <c r="H16993" s="3">
        <v>0.86</v>
      </c>
      <c r="I16993" s="3">
        <v>4.0419999999999998</v>
      </c>
      <c r="J16993" s="3">
        <v>90.902000000000001</v>
      </c>
      <c r="K16993" s="4">
        <v>0.34999999999999992</v>
      </c>
      <c r="L16993" s="73">
        <v>165.0220923076923</v>
      </c>
    </row>
    <row r="16994" spans="1:12" x14ac:dyDescent="0.35">
      <c r="A16994" s="1" t="s">
        <v>28472</v>
      </c>
      <c r="B16994" t="s">
        <v>28473</v>
      </c>
      <c r="C16994" t="s">
        <v>13</v>
      </c>
      <c r="D16994" t="s">
        <v>14</v>
      </c>
      <c r="E16994">
        <v>1</v>
      </c>
      <c r="F16994" s="2">
        <v>23.1</v>
      </c>
      <c r="G16994" s="3">
        <v>48</v>
      </c>
      <c r="H16994" s="3">
        <v>0.23100000000000001</v>
      </c>
      <c r="I16994" s="3">
        <v>1.0857000000000001</v>
      </c>
      <c r="J16994" s="3">
        <v>24.416700000000002</v>
      </c>
      <c r="K16994" s="4">
        <v>0.35000000000000003</v>
      </c>
      <c r="L16994" s="73">
        <v>44.325701538461544</v>
      </c>
    </row>
    <row r="16995" spans="1:12" x14ac:dyDescent="0.35">
      <c r="A16995" s="1" t="s">
        <v>28474</v>
      </c>
      <c r="B16995" t="s">
        <v>28475</v>
      </c>
      <c r="C16995" t="s">
        <v>34</v>
      </c>
      <c r="D16995" t="s">
        <v>35</v>
      </c>
      <c r="E16995">
        <v>1</v>
      </c>
      <c r="F16995" s="2">
        <v>127.59</v>
      </c>
      <c r="G16995" s="3">
        <v>264</v>
      </c>
      <c r="H16995" s="3">
        <v>1.2759</v>
      </c>
      <c r="I16995" s="3">
        <v>5.9967300000000003</v>
      </c>
      <c r="J16995" s="3">
        <v>134.86263000000002</v>
      </c>
      <c r="K16995" s="4">
        <v>0.35</v>
      </c>
      <c r="L16995" s="73">
        <v>244.82754369230773</v>
      </c>
    </row>
    <row r="16996" spans="1:12" x14ac:dyDescent="0.35">
      <c r="A16996" s="1" t="s">
        <v>28476</v>
      </c>
      <c r="B16996" t="s">
        <v>28477</v>
      </c>
      <c r="C16996" t="s">
        <v>34</v>
      </c>
      <c r="D16996" t="s">
        <v>35</v>
      </c>
      <c r="E16996">
        <v>1</v>
      </c>
      <c r="F16996" s="2">
        <v>490.72</v>
      </c>
      <c r="G16996" s="3">
        <v>1012</v>
      </c>
      <c r="H16996" s="3">
        <v>4.9072000000000005</v>
      </c>
      <c r="I16996" s="3">
        <v>23.063840000000003</v>
      </c>
      <c r="J16996" s="3">
        <v>518.69104000000004</v>
      </c>
      <c r="K16996" s="4">
        <v>0.35</v>
      </c>
      <c r="L16996" s="73">
        <v>941.62373415384627</v>
      </c>
    </row>
    <row r="16997" spans="1:12" x14ac:dyDescent="0.35">
      <c r="A16997" s="1" t="s">
        <v>28478</v>
      </c>
      <c r="B16997" t="s">
        <v>28479</v>
      </c>
      <c r="C16997" t="s">
        <v>34</v>
      </c>
      <c r="D16997" t="s">
        <v>35</v>
      </c>
      <c r="E16997">
        <v>1</v>
      </c>
      <c r="F16997" s="2">
        <v>849.42</v>
      </c>
      <c r="G16997" s="3">
        <v>1752</v>
      </c>
      <c r="H16997" s="3">
        <v>8.4941999999999993</v>
      </c>
      <c r="I16997" s="3">
        <v>39.922739999999997</v>
      </c>
      <c r="J16997" s="3">
        <v>897.83693999999991</v>
      </c>
      <c r="K16997" s="4">
        <v>0.35000000000000003</v>
      </c>
      <c r="L16997" s="73">
        <v>1629.9193679999998</v>
      </c>
    </row>
    <row r="16998" spans="1:12" x14ac:dyDescent="0.35">
      <c r="A16998" s="1" t="s">
        <v>28480</v>
      </c>
      <c r="B16998" t="s">
        <v>28481</v>
      </c>
      <c r="C16998" t="s">
        <v>34</v>
      </c>
      <c r="D16998" t="s">
        <v>35</v>
      </c>
      <c r="E16998">
        <v>1</v>
      </c>
      <c r="F16998" s="2">
        <v>29.54</v>
      </c>
      <c r="G16998" s="3">
        <v>61</v>
      </c>
      <c r="H16998" s="3">
        <v>0.2954</v>
      </c>
      <c r="I16998" s="3">
        <v>1.3883799999999999</v>
      </c>
      <c r="J16998" s="3">
        <v>31.223780000000001</v>
      </c>
      <c r="K16998" s="4">
        <v>0.35000000000000003</v>
      </c>
      <c r="L16998" s="73">
        <v>56.683169846153852</v>
      </c>
    </row>
    <row r="16999" spans="1:12" x14ac:dyDescent="0.35">
      <c r="A16999" s="1" t="s">
        <v>28482</v>
      </c>
      <c r="B16999" t="s">
        <v>28483</v>
      </c>
      <c r="C16999" t="s">
        <v>34</v>
      </c>
      <c r="D16999" t="s">
        <v>35</v>
      </c>
      <c r="E16999">
        <v>1</v>
      </c>
      <c r="F16999" s="2">
        <v>218.19</v>
      </c>
      <c r="G16999" s="3">
        <v>450</v>
      </c>
      <c r="H16999" s="3">
        <v>2.1819000000000002</v>
      </c>
      <c r="I16999" s="3">
        <v>10.25493</v>
      </c>
      <c r="J16999" s="3">
        <v>230.62683000000001</v>
      </c>
      <c r="K16999" s="4">
        <v>0.34999999999999992</v>
      </c>
      <c r="L16999" s="73">
        <v>418.67639907692308</v>
      </c>
    </row>
    <row r="17000" spans="1:12" x14ac:dyDescent="0.35">
      <c r="A17000" s="1">
        <v>41586</v>
      </c>
      <c r="B17000" t="s">
        <v>28484</v>
      </c>
      <c r="C17000" t="s">
        <v>34</v>
      </c>
      <c r="D17000" t="s">
        <v>35</v>
      </c>
      <c r="E17000">
        <v>1</v>
      </c>
      <c r="F17000" s="2">
        <v>41.24</v>
      </c>
      <c r="G17000" s="3">
        <v>86</v>
      </c>
      <c r="H17000" s="3">
        <v>0.41240000000000004</v>
      </c>
      <c r="I17000" s="3">
        <v>1.93828</v>
      </c>
      <c r="J17000" s="3">
        <v>43.590679999999999</v>
      </c>
      <c r="K17000" s="4">
        <v>0.34999999999999992</v>
      </c>
      <c r="L17000" s="73">
        <v>79.133849846153836</v>
      </c>
    </row>
    <row r="17001" spans="1:12" x14ac:dyDescent="0.35">
      <c r="A17001" s="1" t="s">
        <v>28485</v>
      </c>
      <c r="B17001" t="s">
        <v>28486</v>
      </c>
      <c r="C17001" t="s">
        <v>34</v>
      </c>
      <c r="D17001" t="s">
        <v>35</v>
      </c>
      <c r="E17001">
        <v>1</v>
      </c>
      <c r="F17001" s="2">
        <v>4078.35</v>
      </c>
      <c r="G17001" s="3">
        <v>8409</v>
      </c>
      <c r="H17001" s="3">
        <v>40.783499999999997</v>
      </c>
      <c r="I17001" s="3">
        <v>191.68244999999999</v>
      </c>
      <c r="J17001" s="3">
        <v>4310.8159500000002</v>
      </c>
      <c r="K17001" s="4">
        <v>0.35</v>
      </c>
      <c r="L17001" s="73">
        <v>7825.7889553846153</v>
      </c>
    </row>
    <row r="17002" spans="1:12" x14ac:dyDescent="0.35">
      <c r="A17002" s="1" t="s">
        <v>28487</v>
      </c>
      <c r="B17002" t="s">
        <v>28488</v>
      </c>
      <c r="C17002" t="s">
        <v>34</v>
      </c>
      <c r="D17002" t="s">
        <v>35</v>
      </c>
      <c r="E17002">
        <v>1</v>
      </c>
      <c r="F17002" s="2">
        <v>141.5</v>
      </c>
      <c r="G17002" s="3">
        <v>292</v>
      </c>
      <c r="H17002" s="3">
        <v>1.415</v>
      </c>
      <c r="I17002" s="3">
        <v>6.6505000000000001</v>
      </c>
      <c r="J17002" s="3">
        <v>149.56549999999999</v>
      </c>
      <c r="K17002" s="4">
        <v>0.35</v>
      </c>
      <c r="L17002" s="73">
        <v>271.51890769230766</v>
      </c>
    </row>
    <row r="17003" spans="1:12" x14ac:dyDescent="0.35">
      <c r="A17003" s="1" t="s">
        <v>28489</v>
      </c>
      <c r="B17003" t="s">
        <v>28490</v>
      </c>
      <c r="C17003" t="s">
        <v>13</v>
      </c>
      <c r="D17003" t="s">
        <v>14</v>
      </c>
      <c r="E17003">
        <v>1</v>
      </c>
      <c r="F17003" s="2">
        <v>31.43</v>
      </c>
      <c r="G17003" s="3">
        <v>65</v>
      </c>
      <c r="H17003" s="3">
        <v>0.31430000000000002</v>
      </c>
      <c r="I17003" s="3">
        <v>1.4772099999999999</v>
      </c>
      <c r="J17003" s="3">
        <v>33.221510000000002</v>
      </c>
      <c r="K17003" s="4">
        <v>0.35</v>
      </c>
      <c r="L17003" s="73">
        <v>60.309818153846159</v>
      </c>
    </row>
    <row r="17004" spans="1:12" x14ac:dyDescent="0.35">
      <c r="A17004" s="1" t="s">
        <v>28491</v>
      </c>
      <c r="B17004" t="s">
        <v>28492</v>
      </c>
      <c r="C17004" t="s">
        <v>34</v>
      </c>
      <c r="D17004" t="s">
        <v>35</v>
      </c>
      <c r="E17004">
        <v>1</v>
      </c>
      <c r="F17004" s="2">
        <v>331.65</v>
      </c>
      <c r="G17004" s="3">
        <v>684</v>
      </c>
      <c r="H17004" s="3">
        <v>3.3165</v>
      </c>
      <c r="I17004" s="3">
        <v>15.587549999999998</v>
      </c>
      <c r="J17004" s="3">
        <v>350.55405000000002</v>
      </c>
      <c r="K17004" s="4">
        <v>0.34999999999999992</v>
      </c>
      <c r="L17004" s="73">
        <v>636.3904292307692</v>
      </c>
    </row>
    <row r="17005" spans="1:12" x14ac:dyDescent="0.35">
      <c r="A17005" s="1" t="s">
        <v>28493</v>
      </c>
      <c r="B17005" t="s">
        <v>23384</v>
      </c>
      <c r="C17005" t="s">
        <v>34</v>
      </c>
      <c r="D17005" t="s">
        <v>35</v>
      </c>
      <c r="E17005">
        <v>1</v>
      </c>
      <c r="F17005" s="2">
        <v>18295.2</v>
      </c>
      <c r="G17005" s="3">
        <v>37723</v>
      </c>
      <c r="H17005" s="3">
        <v>182.952</v>
      </c>
      <c r="I17005" s="3">
        <v>859.87440000000004</v>
      </c>
      <c r="J17005" s="3">
        <v>19338.026400000002</v>
      </c>
      <c r="K17005" s="4">
        <v>0.35000000000000003</v>
      </c>
      <c r="L17005" s="73">
        <v>35105.955618461543</v>
      </c>
    </row>
    <row r="17006" spans="1:12" x14ac:dyDescent="0.35">
      <c r="A17006" s="1" t="s">
        <v>28494</v>
      </c>
      <c r="B17006" t="s">
        <v>20790</v>
      </c>
      <c r="C17006" t="s">
        <v>34</v>
      </c>
      <c r="D17006" t="s">
        <v>35</v>
      </c>
      <c r="E17006">
        <v>1</v>
      </c>
      <c r="F17006" s="2">
        <v>202.1</v>
      </c>
      <c r="G17006" s="3">
        <v>417</v>
      </c>
      <c r="H17006" s="3">
        <v>2.0209999999999999</v>
      </c>
      <c r="I17006" s="3">
        <v>9.4986999999999995</v>
      </c>
      <c r="J17006" s="3">
        <v>213.61969999999997</v>
      </c>
      <c r="K17006" s="4">
        <v>0.34999999999999992</v>
      </c>
      <c r="L17006" s="73">
        <v>387.80191692307682</v>
      </c>
    </row>
    <row r="17007" spans="1:12" x14ac:dyDescent="0.35">
      <c r="A17007" s="1" t="s">
        <v>28495</v>
      </c>
      <c r="B17007" t="s">
        <v>28496</v>
      </c>
      <c r="C17007" t="s">
        <v>34</v>
      </c>
      <c r="D17007" t="s">
        <v>35</v>
      </c>
      <c r="E17007">
        <v>1</v>
      </c>
      <c r="F17007" s="2">
        <v>85.57</v>
      </c>
      <c r="G17007" s="3">
        <v>177</v>
      </c>
      <c r="H17007" s="3">
        <v>0.85569999999999991</v>
      </c>
      <c r="I17007" s="3">
        <v>4.0217899999999993</v>
      </c>
      <c r="J17007" s="3">
        <v>90.447489999999988</v>
      </c>
      <c r="K17007" s="4">
        <v>0.35</v>
      </c>
      <c r="L17007" s="73">
        <v>164.19698184615382</v>
      </c>
    </row>
    <row r="17008" spans="1:12" x14ac:dyDescent="0.35">
      <c r="A17008" s="1" t="s">
        <v>28497</v>
      </c>
      <c r="B17008" t="s">
        <v>28236</v>
      </c>
      <c r="C17008" t="s">
        <v>34</v>
      </c>
      <c r="D17008" t="s">
        <v>35</v>
      </c>
      <c r="E17008">
        <v>1</v>
      </c>
      <c r="F17008" s="2">
        <v>15613.29</v>
      </c>
      <c r="G17008" s="3">
        <v>32193</v>
      </c>
      <c r="H17008" s="3">
        <v>156.13290000000001</v>
      </c>
      <c r="I17008" s="3">
        <v>733.82463000000007</v>
      </c>
      <c r="J17008" s="3">
        <v>16503.247530000001</v>
      </c>
      <c r="K17008" s="4">
        <v>0.35</v>
      </c>
      <c r="L17008" s="73">
        <v>29959.741669846153</v>
      </c>
    </row>
    <row r="17009" spans="1:12" x14ac:dyDescent="0.35">
      <c r="A17009" s="1">
        <v>21764</v>
      </c>
      <c r="B17009" t="s">
        <v>28498</v>
      </c>
      <c r="C17009" t="s">
        <v>34</v>
      </c>
      <c r="D17009" t="s">
        <v>35</v>
      </c>
      <c r="E17009">
        <v>1</v>
      </c>
      <c r="F17009" s="2">
        <v>29.92</v>
      </c>
      <c r="G17009" s="3">
        <v>62</v>
      </c>
      <c r="H17009" s="3">
        <v>0.29920000000000002</v>
      </c>
      <c r="I17009" s="3">
        <v>1.4062400000000002</v>
      </c>
      <c r="J17009" s="3">
        <v>31.625440000000001</v>
      </c>
      <c r="K17009" s="4">
        <v>0.35</v>
      </c>
      <c r="L17009" s="73">
        <v>57.412337230769232</v>
      </c>
    </row>
    <row r="17010" spans="1:12" x14ac:dyDescent="0.35">
      <c r="A17010" s="1" t="s">
        <v>28499</v>
      </c>
      <c r="B17010" t="s">
        <v>28500</v>
      </c>
      <c r="C17010" t="s">
        <v>13</v>
      </c>
      <c r="D17010" t="s">
        <v>14</v>
      </c>
      <c r="E17010">
        <v>1</v>
      </c>
      <c r="F17010" s="2">
        <v>26.6</v>
      </c>
      <c r="G17010" s="3">
        <v>55</v>
      </c>
      <c r="H17010" s="3">
        <v>0.26600000000000001</v>
      </c>
      <c r="I17010" s="3">
        <v>1.2502</v>
      </c>
      <c r="J17010" s="3">
        <v>28.116199999999999</v>
      </c>
      <c r="K17010" s="4">
        <v>0.35000000000000003</v>
      </c>
      <c r="L17010" s="73">
        <v>51.041716923076919</v>
      </c>
    </row>
    <row r="17011" spans="1:12" x14ac:dyDescent="0.35">
      <c r="A17011" s="1" t="s">
        <v>28501</v>
      </c>
      <c r="B17011" t="s">
        <v>28502</v>
      </c>
      <c r="C17011" t="s">
        <v>34</v>
      </c>
      <c r="D17011" t="s">
        <v>35</v>
      </c>
      <c r="E17011">
        <v>1</v>
      </c>
      <c r="F17011" s="2">
        <v>546.1</v>
      </c>
      <c r="G17011" s="3">
        <v>1126</v>
      </c>
      <c r="H17011" s="3">
        <v>5.4610000000000003</v>
      </c>
      <c r="I17011" s="3">
        <v>25.666700000000002</v>
      </c>
      <c r="J17011" s="3">
        <v>577.22770000000003</v>
      </c>
      <c r="K17011" s="4">
        <v>0.35</v>
      </c>
      <c r="L17011" s="73">
        <v>1047.8902861538461</v>
      </c>
    </row>
    <row r="17012" spans="1:12" x14ac:dyDescent="0.35">
      <c r="A17012" s="1" t="s">
        <v>28503</v>
      </c>
      <c r="B17012" t="s">
        <v>28504</v>
      </c>
      <c r="C17012" t="s">
        <v>34</v>
      </c>
      <c r="D17012" t="s">
        <v>35</v>
      </c>
      <c r="E17012">
        <v>1</v>
      </c>
      <c r="F17012" s="2">
        <v>367.38</v>
      </c>
      <c r="G17012" s="3">
        <v>758</v>
      </c>
      <c r="H17012" s="3">
        <v>3.6738</v>
      </c>
      <c r="I17012" s="3">
        <v>17.266860000000001</v>
      </c>
      <c r="J17012" s="3">
        <v>388.32066000000003</v>
      </c>
      <c r="K17012" s="4">
        <v>0.35000000000000003</v>
      </c>
      <c r="L17012" s="73">
        <v>704.95135200000004</v>
      </c>
    </row>
    <row r="17013" spans="1:12" x14ac:dyDescent="0.35">
      <c r="A17013" s="1" t="s">
        <v>28505</v>
      </c>
      <c r="B17013" t="s">
        <v>28506</v>
      </c>
      <c r="C17013" t="s">
        <v>34</v>
      </c>
      <c r="D17013" t="s">
        <v>35</v>
      </c>
      <c r="E17013">
        <v>1</v>
      </c>
      <c r="F17013" s="2">
        <v>68.489999999999995</v>
      </c>
      <c r="G17013" s="3">
        <v>142</v>
      </c>
      <c r="H17013" s="3">
        <v>0.68489999999999995</v>
      </c>
      <c r="I17013" s="3">
        <v>3.2190299999999996</v>
      </c>
      <c r="J17013" s="3">
        <v>72.393929999999997</v>
      </c>
      <c r="K17013" s="4">
        <v>0.34999999999999992</v>
      </c>
      <c r="L17013" s="73">
        <v>131.42282676923077</v>
      </c>
    </row>
    <row r="17014" spans="1:12" x14ac:dyDescent="0.35">
      <c r="A17014" s="1" t="s">
        <v>28507</v>
      </c>
      <c r="B17014" t="s">
        <v>28508</v>
      </c>
      <c r="C17014" t="s">
        <v>34</v>
      </c>
      <c r="D17014" t="s">
        <v>35</v>
      </c>
      <c r="E17014">
        <v>1</v>
      </c>
      <c r="F17014" s="2">
        <v>49.87</v>
      </c>
      <c r="G17014" s="3">
        <v>103</v>
      </c>
      <c r="H17014" s="3">
        <v>0.49869999999999998</v>
      </c>
      <c r="I17014" s="3">
        <v>2.34389</v>
      </c>
      <c r="J17014" s="3">
        <v>52.712589999999999</v>
      </c>
      <c r="K17014" s="4">
        <v>0.35000000000000003</v>
      </c>
      <c r="L17014" s="73">
        <v>95.693624923076925</v>
      </c>
    </row>
    <row r="17015" spans="1:12" x14ac:dyDescent="0.35">
      <c r="A17015" s="1" t="s">
        <v>28509</v>
      </c>
      <c r="B17015" t="s">
        <v>28160</v>
      </c>
      <c r="C17015" t="s">
        <v>26</v>
      </c>
      <c r="D17015" t="s">
        <v>27</v>
      </c>
      <c r="E17015">
        <v>1</v>
      </c>
      <c r="F17015" s="2">
        <v>53.2</v>
      </c>
      <c r="G17015" s="3">
        <v>110</v>
      </c>
      <c r="H17015" s="3">
        <v>0.53200000000000003</v>
      </c>
      <c r="I17015" s="3">
        <v>2.5004</v>
      </c>
      <c r="J17015" s="3">
        <v>56.232399999999998</v>
      </c>
      <c r="K17015" s="4">
        <v>0.35000000000000003</v>
      </c>
      <c r="L17015" s="73">
        <v>102.08343384615384</v>
      </c>
    </row>
    <row r="17016" spans="1:12" x14ac:dyDescent="0.35">
      <c r="A17016" s="1" t="s">
        <v>28510</v>
      </c>
      <c r="B17016" t="s">
        <v>27367</v>
      </c>
      <c r="C17016" t="s">
        <v>34</v>
      </c>
      <c r="D17016" t="s">
        <v>35</v>
      </c>
      <c r="E17016">
        <v>1</v>
      </c>
      <c r="F17016" s="2">
        <v>3041.28</v>
      </c>
      <c r="G17016" s="3">
        <v>6271</v>
      </c>
      <c r="H17016" s="3">
        <v>30.412800000000004</v>
      </c>
      <c r="I17016" s="3">
        <v>142.94016000000002</v>
      </c>
      <c r="J17016" s="3">
        <v>3214.6329600000004</v>
      </c>
      <c r="K17016" s="4">
        <v>0.35</v>
      </c>
      <c r="L17016" s="73">
        <v>5835.7952196923079</v>
      </c>
    </row>
    <row r="17017" spans="1:12" x14ac:dyDescent="0.35">
      <c r="A17017" s="1" t="s">
        <v>28511</v>
      </c>
      <c r="B17017" t="s">
        <v>28512</v>
      </c>
      <c r="C17017" t="s">
        <v>34</v>
      </c>
      <c r="D17017" t="s">
        <v>35</v>
      </c>
      <c r="E17017">
        <v>1</v>
      </c>
      <c r="F17017" s="2">
        <v>490.72</v>
      </c>
      <c r="G17017" s="3">
        <v>1012</v>
      </c>
      <c r="H17017" s="3">
        <v>4.9072000000000005</v>
      </c>
      <c r="I17017" s="3">
        <v>23.063840000000003</v>
      </c>
      <c r="J17017" s="3">
        <v>518.69104000000004</v>
      </c>
      <c r="K17017" s="4">
        <v>0.35</v>
      </c>
      <c r="L17017" s="73">
        <v>941.62373415384627</v>
      </c>
    </row>
    <row r="17018" spans="1:12" x14ac:dyDescent="0.35">
      <c r="A17018" s="1" t="s">
        <v>28513</v>
      </c>
      <c r="B17018" t="s">
        <v>28514</v>
      </c>
      <c r="C17018" t="s">
        <v>13</v>
      </c>
      <c r="D17018" t="s">
        <v>14</v>
      </c>
      <c r="E17018">
        <v>1</v>
      </c>
      <c r="F17018" s="2">
        <v>28.48</v>
      </c>
      <c r="G17018" s="3">
        <v>59</v>
      </c>
      <c r="H17018" s="3">
        <v>0.2848</v>
      </c>
      <c r="I17018" s="3">
        <v>1.33856</v>
      </c>
      <c r="J17018" s="3">
        <v>30.103360000000002</v>
      </c>
      <c r="K17018" s="4">
        <v>0.35</v>
      </c>
      <c r="L17018" s="73">
        <v>54.649176615384619</v>
      </c>
    </row>
    <row r="17019" spans="1:12" x14ac:dyDescent="0.35">
      <c r="A17019" s="1" t="s">
        <v>28515</v>
      </c>
      <c r="B17019" t="s">
        <v>28516</v>
      </c>
      <c r="C17019" t="s">
        <v>34</v>
      </c>
      <c r="D17019" t="s">
        <v>35</v>
      </c>
      <c r="E17019">
        <v>1</v>
      </c>
      <c r="F17019" s="2">
        <v>25.93</v>
      </c>
      <c r="G17019" s="3">
        <v>54</v>
      </c>
      <c r="H17019" s="3">
        <v>0.25929999999999997</v>
      </c>
      <c r="I17019" s="3">
        <v>1.21871</v>
      </c>
      <c r="J17019" s="3">
        <v>27.408010000000001</v>
      </c>
      <c r="K17019" s="4">
        <v>0.34999999999999992</v>
      </c>
      <c r="L17019" s="73">
        <v>49.756079692307686</v>
      </c>
    </row>
    <row r="17020" spans="1:12" x14ac:dyDescent="0.35">
      <c r="A17020" s="1" t="s">
        <v>28517</v>
      </c>
      <c r="B17020" t="s">
        <v>28518</v>
      </c>
      <c r="C17020" t="s">
        <v>34</v>
      </c>
      <c r="D17020" t="s">
        <v>35</v>
      </c>
      <c r="E17020">
        <v>1</v>
      </c>
      <c r="F17020" s="2">
        <v>431.57</v>
      </c>
      <c r="G17020" s="3">
        <v>890</v>
      </c>
      <c r="H17020" s="3">
        <v>4.3156999999999996</v>
      </c>
      <c r="I17020" s="3">
        <v>20.28379</v>
      </c>
      <c r="J17020" s="3">
        <v>456.16949</v>
      </c>
      <c r="K17020" s="4">
        <v>0.34999999999999992</v>
      </c>
      <c r="L17020" s="73">
        <v>828.12307415384612</v>
      </c>
    </row>
    <row r="17021" spans="1:12" x14ac:dyDescent="0.35">
      <c r="A17021" s="1" t="s">
        <v>28519</v>
      </c>
      <c r="B17021" t="s">
        <v>28520</v>
      </c>
      <c r="C17021" t="s">
        <v>34</v>
      </c>
      <c r="D17021" t="s">
        <v>35</v>
      </c>
      <c r="E17021">
        <v>1</v>
      </c>
      <c r="F17021" s="2">
        <v>8</v>
      </c>
      <c r="G17021" s="3">
        <v>17</v>
      </c>
      <c r="H17021" s="3">
        <v>0.08</v>
      </c>
      <c r="I17021" s="3">
        <v>0.376</v>
      </c>
      <c r="J17021" s="3">
        <v>8.4559999999999995</v>
      </c>
      <c r="K17021" s="4">
        <v>0.35</v>
      </c>
      <c r="L17021" s="73">
        <v>15.350892307692307</v>
      </c>
    </row>
    <row r="17022" spans="1:12" x14ac:dyDescent="0.35">
      <c r="A17022" s="1">
        <v>56003</v>
      </c>
      <c r="B17022" t="s">
        <v>28521</v>
      </c>
      <c r="C17022" t="s">
        <v>34</v>
      </c>
      <c r="D17022" t="s">
        <v>35</v>
      </c>
      <c r="E17022">
        <v>1</v>
      </c>
      <c r="F17022" s="2">
        <v>42.1</v>
      </c>
      <c r="G17022" s="3">
        <v>87</v>
      </c>
      <c r="H17022" s="3">
        <v>0.42100000000000004</v>
      </c>
      <c r="I17022" s="3">
        <v>1.9787000000000001</v>
      </c>
      <c r="J17022" s="3">
        <v>44.499700000000004</v>
      </c>
      <c r="K17022" s="4">
        <v>0.35000000000000003</v>
      </c>
      <c r="L17022" s="73">
        <v>80.78407076923078</v>
      </c>
    </row>
    <row r="17023" spans="1:12" x14ac:dyDescent="0.35">
      <c r="A17023" s="1" t="s">
        <v>28522</v>
      </c>
      <c r="B17023" t="s">
        <v>28126</v>
      </c>
      <c r="C17023" t="s">
        <v>34</v>
      </c>
      <c r="D17023" t="s">
        <v>35</v>
      </c>
      <c r="E17023">
        <v>1</v>
      </c>
      <c r="F17023" s="2">
        <v>1385.34</v>
      </c>
      <c r="G17023" s="3">
        <v>2857</v>
      </c>
      <c r="H17023" s="3">
        <v>13.853399999999999</v>
      </c>
      <c r="I17023" s="3">
        <v>65.110979999999998</v>
      </c>
      <c r="J17023" s="3">
        <v>1464.3043799999998</v>
      </c>
      <c r="K17023" s="4">
        <v>0.35000000000000003</v>
      </c>
      <c r="L17023" s="73">
        <v>2658.2756436923073</v>
      </c>
    </row>
    <row r="17024" spans="1:12" x14ac:dyDescent="0.35">
      <c r="A17024" s="1" t="s">
        <v>28523</v>
      </c>
      <c r="B17024" t="s">
        <v>28524</v>
      </c>
      <c r="C17024" t="s">
        <v>13</v>
      </c>
      <c r="D17024" t="s">
        <v>14</v>
      </c>
      <c r="E17024">
        <v>1</v>
      </c>
      <c r="F17024" s="2">
        <v>33.19</v>
      </c>
      <c r="G17024" s="3">
        <v>69</v>
      </c>
      <c r="H17024" s="3">
        <v>0.33189999999999997</v>
      </c>
      <c r="I17024" s="3">
        <v>1.5599299999999998</v>
      </c>
      <c r="J17024" s="3">
        <v>35.081829999999997</v>
      </c>
      <c r="K17024" s="4">
        <v>0.34999999999999992</v>
      </c>
      <c r="L17024" s="73">
        <v>63.687014461538453</v>
      </c>
    </row>
    <row r="17025" spans="1:12" x14ac:dyDescent="0.35">
      <c r="A17025" s="1" t="s">
        <v>28525</v>
      </c>
      <c r="B17025" t="s">
        <v>28526</v>
      </c>
      <c r="C17025" t="s">
        <v>34</v>
      </c>
      <c r="D17025" t="s">
        <v>35</v>
      </c>
      <c r="E17025">
        <v>1</v>
      </c>
      <c r="F17025" s="2">
        <v>138.97999999999999</v>
      </c>
      <c r="G17025" s="3">
        <v>287</v>
      </c>
      <c r="H17025" s="3">
        <v>1.3897999999999999</v>
      </c>
      <c r="I17025" s="3">
        <v>6.5320599999999995</v>
      </c>
      <c r="J17025" s="3">
        <v>146.90186</v>
      </c>
      <c r="K17025" s="4">
        <v>0.35</v>
      </c>
      <c r="L17025" s="73">
        <v>266.68337661538459</v>
      </c>
    </row>
    <row r="17026" spans="1:12" x14ac:dyDescent="0.35">
      <c r="A17026" s="1" t="s">
        <v>28527</v>
      </c>
      <c r="B17026" t="s">
        <v>28528</v>
      </c>
      <c r="C17026" t="s">
        <v>34</v>
      </c>
      <c r="D17026" t="s">
        <v>35</v>
      </c>
      <c r="E17026">
        <v>1</v>
      </c>
      <c r="F17026" s="2">
        <v>17.29</v>
      </c>
      <c r="G17026" s="3">
        <v>36</v>
      </c>
      <c r="H17026" s="3">
        <v>0.1729</v>
      </c>
      <c r="I17026" s="3">
        <v>0.81262999999999996</v>
      </c>
      <c r="J17026" s="3">
        <v>18.275529999999996</v>
      </c>
      <c r="K17026" s="4">
        <v>0.34999999999999992</v>
      </c>
      <c r="L17026" s="73">
        <v>33.177115999999991</v>
      </c>
    </row>
    <row r="17027" spans="1:12" x14ac:dyDescent="0.35">
      <c r="A17027" s="1" t="s">
        <v>28529</v>
      </c>
      <c r="B17027" t="s">
        <v>28530</v>
      </c>
      <c r="C17027" t="s">
        <v>34</v>
      </c>
      <c r="D17027" t="s">
        <v>35</v>
      </c>
      <c r="E17027">
        <v>1</v>
      </c>
      <c r="F17027" s="2">
        <v>25.74</v>
      </c>
      <c r="G17027" s="3">
        <v>54</v>
      </c>
      <c r="H17027" s="3">
        <v>0.25739999999999996</v>
      </c>
      <c r="I17027" s="3">
        <v>1.2097799999999999</v>
      </c>
      <c r="J17027" s="3">
        <v>27.207179999999997</v>
      </c>
      <c r="K17027" s="4">
        <v>0.34999999999999992</v>
      </c>
      <c r="L17027" s="73">
        <v>49.391495999999989</v>
      </c>
    </row>
    <row r="17028" spans="1:12" x14ac:dyDescent="0.35">
      <c r="A17028" s="1" t="s">
        <v>28531</v>
      </c>
      <c r="B17028" t="s">
        <v>28532</v>
      </c>
      <c r="C17028" t="s">
        <v>34</v>
      </c>
      <c r="D17028" t="s">
        <v>35</v>
      </c>
      <c r="E17028">
        <v>1</v>
      </c>
      <c r="F17028" s="2">
        <v>1362.9</v>
      </c>
      <c r="G17028" s="3">
        <v>2811</v>
      </c>
      <c r="H17028" s="3">
        <v>13.629000000000001</v>
      </c>
      <c r="I17028" s="3">
        <v>64.056300000000007</v>
      </c>
      <c r="J17028" s="3">
        <v>1440.5853</v>
      </c>
      <c r="K17028" s="4">
        <v>0.35</v>
      </c>
      <c r="L17028" s="73">
        <v>2615.2163907692307</v>
      </c>
    </row>
    <row r="17029" spans="1:12" x14ac:dyDescent="0.35">
      <c r="A17029" s="1">
        <v>40004</v>
      </c>
      <c r="B17029" t="s">
        <v>28533</v>
      </c>
      <c r="C17029" t="s">
        <v>34</v>
      </c>
      <c r="D17029" t="s">
        <v>35</v>
      </c>
      <c r="E17029">
        <v>1</v>
      </c>
      <c r="F17029" s="2">
        <v>14.75</v>
      </c>
      <c r="G17029" s="3">
        <v>31</v>
      </c>
      <c r="H17029" s="3">
        <v>0.14749999999999999</v>
      </c>
      <c r="I17029" s="3">
        <v>0.69325000000000003</v>
      </c>
      <c r="J17029" s="3">
        <v>15.590750000000002</v>
      </c>
      <c r="K17029" s="4">
        <v>0.35</v>
      </c>
      <c r="L17029" s="73">
        <v>28.303207692307694</v>
      </c>
    </row>
    <row r="17030" spans="1:12" x14ac:dyDescent="0.35">
      <c r="A17030" s="1" t="s">
        <v>28534</v>
      </c>
      <c r="B17030" t="s">
        <v>28535</v>
      </c>
      <c r="C17030" t="s">
        <v>34</v>
      </c>
      <c r="D17030" t="s">
        <v>35</v>
      </c>
      <c r="E17030">
        <v>1</v>
      </c>
      <c r="F17030" s="2">
        <v>490.72</v>
      </c>
      <c r="G17030" s="3">
        <v>1012</v>
      </c>
      <c r="H17030" s="3">
        <v>4.9072000000000005</v>
      </c>
      <c r="I17030" s="3">
        <v>23.063840000000003</v>
      </c>
      <c r="J17030" s="3">
        <v>518.69104000000004</v>
      </c>
      <c r="K17030" s="4">
        <v>0.35</v>
      </c>
      <c r="L17030" s="73">
        <v>941.62373415384627</v>
      </c>
    </row>
    <row r="17031" spans="1:12" x14ac:dyDescent="0.35">
      <c r="A17031" s="1" t="s">
        <v>28536</v>
      </c>
      <c r="B17031" t="s">
        <v>28537</v>
      </c>
      <c r="C17031" t="s">
        <v>34</v>
      </c>
      <c r="D17031" t="s">
        <v>35</v>
      </c>
      <c r="E17031">
        <v>1</v>
      </c>
      <c r="F17031" s="2">
        <v>567.6</v>
      </c>
      <c r="G17031" s="3">
        <v>1171</v>
      </c>
      <c r="H17031" s="3">
        <v>5.6760000000000002</v>
      </c>
      <c r="I17031" s="3">
        <v>26.677200000000003</v>
      </c>
      <c r="J17031" s="3">
        <v>599.95320000000004</v>
      </c>
      <c r="K17031" s="4">
        <v>0.35</v>
      </c>
      <c r="L17031" s="73">
        <v>1089.1458092307691</v>
      </c>
    </row>
    <row r="17032" spans="1:12" x14ac:dyDescent="0.35">
      <c r="A17032" s="1" t="s">
        <v>28538</v>
      </c>
      <c r="B17032" t="s">
        <v>28236</v>
      </c>
      <c r="C17032" t="s">
        <v>34</v>
      </c>
      <c r="D17032" t="s">
        <v>35</v>
      </c>
      <c r="E17032">
        <v>1</v>
      </c>
      <c r="F17032" s="2">
        <v>15613.29</v>
      </c>
      <c r="G17032" s="3">
        <v>32193</v>
      </c>
      <c r="H17032" s="3">
        <v>156.13290000000001</v>
      </c>
      <c r="I17032" s="3">
        <v>733.82463000000007</v>
      </c>
      <c r="J17032" s="3">
        <v>16503.247530000001</v>
      </c>
      <c r="K17032" s="4">
        <v>0.35</v>
      </c>
      <c r="L17032" s="73">
        <v>29959.741669846153</v>
      </c>
    </row>
    <row r="17033" spans="1:12" x14ac:dyDescent="0.35">
      <c r="A17033" s="1" t="s">
        <v>28539</v>
      </c>
      <c r="B17033" t="s">
        <v>28540</v>
      </c>
      <c r="C17033" t="s">
        <v>13</v>
      </c>
      <c r="D17033" t="s">
        <v>14</v>
      </c>
      <c r="E17033">
        <v>1</v>
      </c>
      <c r="F17033" s="2">
        <v>95.83</v>
      </c>
      <c r="G17033" s="3">
        <v>198</v>
      </c>
      <c r="H17033" s="3">
        <v>0.95830000000000004</v>
      </c>
      <c r="I17033" s="3">
        <v>4.5040100000000001</v>
      </c>
      <c r="J17033" s="3">
        <v>101.29230999999999</v>
      </c>
      <c r="K17033" s="4">
        <v>0.35</v>
      </c>
      <c r="L17033" s="73">
        <v>183.88450123076922</v>
      </c>
    </row>
    <row r="17034" spans="1:12" x14ac:dyDescent="0.35">
      <c r="A17034" s="1" t="s">
        <v>28541</v>
      </c>
      <c r="B17034" t="s">
        <v>28542</v>
      </c>
      <c r="C17034" t="s">
        <v>34</v>
      </c>
      <c r="D17034" t="s">
        <v>35</v>
      </c>
      <c r="E17034">
        <v>1</v>
      </c>
      <c r="F17034" s="2">
        <v>7745.76</v>
      </c>
      <c r="G17034" s="3">
        <v>15971</v>
      </c>
      <c r="H17034" s="3">
        <v>77.457599999999999</v>
      </c>
      <c r="I17034" s="3">
        <v>364.05072000000001</v>
      </c>
      <c r="J17034" s="3">
        <v>8187.2683200000001</v>
      </c>
      <c r="K17034" s="4">
        <v>0.35</v>
      </c>
      <c r="L17034" s="73">
        <v>14863.040950153845</v>
      </c>
    </row>
    <row r="17035" spans="1:12" x14ac:dyDescent="0.35">
      <c r="A17035" s="1" t="s">
        <v>28543</v>
      </c>
      <c r="B17035" t="s">
        <v>28544</v>
      </c>
      <c r="C17035" t="s">
        <v>13</v>
      </c>
      <c r="D17035" t="s">
        <v>14</v>
      </c>
      <c r="E17035">
        <v>1</v>
      </c>
      <c r="F17035" s="2">
        <v>43.62</v>
      </c>
      <c r="G17035" s="3">
        <v>90</v>
      </c>
      <c r="H17035" s="3">
        <v>0.43619999999999998</v>
      </c>
      <c r="I17035" s="3">
        <v>2.0501399999999999</v>
      </c>
      <c r="J17035" s="3">
        <v>46.106339999999996</v>
      </c>
      <c r="K17035" s="4">
        <v>0.35</v>
      </c>
      <c r="L17035" s="73">
        <v>83.7007403076923</v>
      </c>
    </row>
    <row r="17036" spans="1:12" x14ac:dyDescent="0.35">
      <c r="A17036" s="1" t="s">
        <v>28545</v>
      </c>
      <c r="B17036" t="s">
        <v>28546</v>
      </c>
      <c r="C17036" t="s">
        <v>34</v>
      </c>
      <c r="D17036" t="s">
        <v>35</v>
      </c>
      <c r="E17036">
        <v>1</v>
      </c>
      <c r="F17036" s="2">
        <v>29.26</v>
      </c>
      <c r="G17036" s="3">
        <v>61</v>
      </c>
      <c r="H17036" s="3">
        <v>0.29260000000000003</v>
      </c>
      <c r="I17036" s="3">
        <v>1.3752200000000001</v>
      </c>
      <c r="J17036" s="3">
        <v>30.927820000000001</v>
      </c>
      <c r="K17036" s="4">
        <v>0.35000000000000003</v>
      </c>
      <c r="L17036" s="73">
        <v>56.145888615384621</v>
      </c>
    </row>
    <row r="17037" spans="1:12" x14ac:dyDescent="0.35">
      <c r="A17037" s="1" t="s">
        <v>28547</v>
      </c>
      <c r="B17037" t="s">
        <v>5002</v>
      </c>
      <c r="C17037" t="s">
        <v>34</v>
      </c>
      <c r="D17037" t="s">
        <v>35</v>
      </c>
      <c r="E17037">
        <v>1</v>
      </c>
      <c r="F17037" s="2">
        <v>10.75</v>
      </c>
      <c r="G17037" s="3">
        <v>23</v>
      </c>
      <c r="H17037" s="3">
        <v>0.1075</v>
      </c>
      <c r="I17037" s="3">
        <v>0.50524999999999998</v>
      </c>
      <c r="J17037" s="3">
        <v>11.36275</v>
      </c>
      <c r="K17037" s="4">
        <v>0.34999999999999992</v>
      </c>
      <c r="L17037" s="73">
        <v>20.627761538461538</v>
      </c>
    </row>
    <row r="17038" spans="1:12" x14ac:dyDescent="0.35">
      <c r="A17038" s="1" t="s">
        <v>28548</v>
      </c>
      <c r="B17038" t="s">
        <v>28549</v>
      </c>
      <c r="C17038" t="s">
        <v>34</v>
      </c>
      <c r="D17038" t="s">
        <v>35</v>
      </c>
      <c r="E17038">
        <v>1</v>
      </c>
      <c r="F17038" s="2">
        <v>318.52</v>
      </c>
      <c r="G17038" s="3">
        <v>657</v>
      </c>
      <c r="H17038" s="3">
        <v>3.1852</v>
      </c>
      <c r="I17038" s="3">
        <v>14.97044</v>
      </c>
      <c r="J17038" s="3">
        <v>336.67563999999999</v>
      </c>
      <c r="K17038" s="4">
        <v>0.35</v>
      </c>
      <c r="L17038" s="73">
        <v>611.19577723076918</v>
      </c>
    </row>
    <row r="17039" spans="1:12" x14ac:dyDescent="0.35">
      <c r="A17039" s="1" t="s">
        <v>28550</v>
      </c>
      <c r="B17039" t="s">
        <v>28551</v>
      </c>
      <c r="C17039" t="s">
        <v>34</v>
      </c>
      <c r="D17039" t="s">
        <v>35</v>
      </c>
      <c r="E17039">
        <v>1</v>
      </c>
      <c r="F17039" s="2">
        <v>39.229999999999997</v>
      </c>
      <c r="G17039" s="3">
        <v>81</v>
      </c>
      <c r="H17039" s="3">
        <v>0.39229999999999998</v>
      </c>
      <c r="I17039" s="3">
        <v>1.8438099999999999</v>
      </c>
      <c r="J17039" s="3">
        <v>41.466109999999993</v>
      </c>
      <c r="K17039" s="4">
        <v>0.35</v>
      </c>
      <c r="L17039" s="73">
        <v>75.276938153846132</v>
      </c>
    </row>
    <row r="17040" spans="1:12" x14ac:dyDescent="0.35">
      <c r="A17040" s="1" t="s">
        <v>28552</v>
      </c>
      <c r="B17040" t="s">
        <v>28553</v>
      </c>
      <c r="C17040" t="s">
        <v>34</v>
      </c>
      <c r="D17040" t="s">
        <v>35</v>
      </c>
      <c r="E17040">
        <v>1</v>
      </c>
      <c r="F17040" s="2">
        <v>408.5</v>
      </c>
      <c r="G17040" s="3">
        <v>843</v>
      </c>
      <c r="H17040" s="3">
        <v>4.085</v>
      </c>
      <c r="I17040" s="3">
        <v>19.1995</v>
      </c>
      <c r="J17040" s="3">
        <v>431.78449999999998</v>
      </c>
      <c r="K17040" s="4">
        <v>0.34999999999999992</v>
      </c>
      <c r="L17040" s="73">
        <v>783.85493846153838</v>
      </c>
    </row>
    <row r="17041" spans="1:12" x14ac:dyDescent="0.35">
      <c r="A17041" s="1" t="s">
        <v>28554</v>
      </c>
      <c r="B17041" t="s">
        <v>28555</v>
      </c>
      <c r="C17041" t="s">
        <v>34</v>
      </c>
      <c r="D17041" t="s">
        <v>35</v>
      </c>
      <c r="E17041">
        <v>1</v>
      </c>
      <c r="F17041" s="2">
        <v>1196.3</v>
      </c>
      <c r="G17041" s="3">
        <v>2467</v>
      </c>
      <c r="H17041" s="3">
        <v>11.962999999999999</v>
      </c>
      <c r="I17041" s="3">
        <v>56.226099999999995</v>
      </c>
      <c r="J17041" s="3">
        <v>1264.4891</v>
      </c>
      <c r="K17041" s="4">
        <v>0.35</v>
      </c>
      <c r="L17041" s="73">
        <v>2295.5340584615383</v>
      </c>
    </row>
    <row r="17042" spans="1:12" x14ac:dyDescent="0.35">
      <c r="A17042" s="1" t="s">
        <v>28556</v>
      </c>
      <c r="B17042" t="s">
        <v>28557</v>
      </c>
      <c r="C17042" t="s">
        <v>13</v>
      </c>
      <c r="D17042" t="s">
        <v>14</v>
      </c>
      <c r="E17042">
        <v>1</v>
      </c>
      <c r="F17042" s="2">
        <v>10.039999999999999</v>
      </c>
      <c r="G17042" s="3">
        <v>21</v>
      </c>
      <c r="H17042" s="3">
        <v>0.10039999999999999</v>
      </c>
      <c r="I17042" s="3">
        <v>0.47187999999999997</v>
      </c>
      <c r="J17042" s="3">
        <v>10.61228</v>
      </c>
      <c r="K17042" s="4">
        <v>0.35</v>
      </c>
      <c r="L17042" s="73">
        <v>19.265369846153845</v>
      </c>
    </row>
    <row r="17043" spans="1:12" x14ac:dyDescent="0.35">
      <c r="A17043" s="1" t="s">
        <v>28558</v>
      </c>
      <c r="B17043" t="s">
        <v>28559</v>
      </c>
      <c r="C17043" t="s">
        <v>34</v>
      </c>
      <c r="D17043" t="s">
        <v>35</v>
      </c>
      <c r="E17043">
        <v>1</v>
      </c>
      <c r="F17043" s="2">
        <v>52.53</v>
      </c>
      <c r="G17043" s="3">
        <v>109</v>
      </c>
      <c r="H17043" s="3">
        <v>0.52529999999999999</v>
      </c>
      <c r="I17043" s="3">
        <v>2.4689100000000002</v>
      </c>
      <c r="J17043" s="3">
        <v>55.524210000000004</v>
      </c>
      <c r="K17043" s="4">
        <v>0.35</v>
      </c>
      <c r="L17043" s="73">
        <v>100.79779661538461</v>
      </c>
    </row>
    <row r="17044" spans="1:12" x14ac:dyDescent="0.35">
      <c r="A17044" s="1" t="s">
        <v>28560</v>
      </c>
      <c r="B17044" t="s">
        <v>28561</v>
      </c>
      <c r="C17044" t="s">
        <v>34</v>
      </c>
      <c r="D17044" t="s">
        <v>35</v>
      </c>
      <c r="E17044">
        <v>1</v>
      </c>
      <c r="F17044" s="2">
        <v>12687.84</v>
      </c>
      <c r="G17044" s="3">
        <v>26161</v>
      </c>
      <c r="H17044" s="3">
        <v>126.8784</v>
      </c>
      <c r="I17044" s="3">
        <v>596.32848000000001</v>
      </c>
      <c r="J17044" s="3">
        <v>13411.04688</v>
      </c>
      <c r="K17044" s="4">
        <v>0.35</v>
      </c>
      <c r="L17044" s="73">
        <v>24346.208182153845</v>
      </c>
    </row>
    <row r="17045" spans="1:12" x14ac:dyDescent="0.35">
      <c r="A17045" s="1" t="s">
        <v>28562</v>
      </c>
      <c r="B17045" t="s">
        <v>28563</v>
      </c>
      <c r="C17045" t="s">
        <v>34</v>
      </c>
      <c r="D17045" t="s">
        <v>35</v>
      </c>
      <c r="E17045">
        <v>1</v>
      </c>
      <c r="F17045" s="2">
        <v>806.62</v>
      </c>
      <c r="G17045" s="3">
        <v>1664</v>
      </c>
      <c r="H17045" s="3">
        <v>8.0662000000000003</v>
      </c>
      <c r="I17045" s="3">
        <v>37.911140000000003</v>
      </c>
      <c r="J17045" s="3">
        <v>852.59734000000003</v>
      </c>
      <c r="K17045" s="4">
        <v>0.35</v>
      </c>
      <c r="L17045" s="73">
        <v>1547.7920941538462</v>
      </c>
    </row>
    <row r="17046" spans="1:12" x14ac:dyDescent="0.35">
      <c r="A17046" s="1" t="s">
        <v>28564</v>
      </c>
      <c r="B17046" t="s">
        <v>28565</v>
      </c>
      <c r="C17046" t="s">
        <v>34</v>
      </c>
      <c r="D17046" t="s">
        <v>35</v>
      </c>
      <c r="E17046">
        <v>1</v>
      </c>
      <c r="F17046" s="2">
        <v>25.93</v>
      </c>
      <c r="G17046" s="3">
        <v>54</v>
      </c>
      <c r="H17046" s="3">
        <v>0.25929999999999997</v>
      </c>
      <c r="I17046" s="3">
        <v>1.21871</v>
      </c>
      <c r="J17046" s="3">
        <v>27.408010000000001</v>
      </c>
      <c r="K17046" s="4">
        <v>0.34999999999999992</v>
      </c>
      <c r="L17046" s="73">
        <v>49.756079692307686</v>
      </c>
    </row>
    <row r="17047" spans="1:12" x14ac:dyDescent="0.35">
      <c r="A17047" s="1" t="s">
        <v>28566</v>
      </c>
      <c r="B17047" t="s">
        <v>10063</v>
      </c>
      <c r="C17047" t="s">
        <v>34</v>
      </c>
      <c r="D17047" t="s">
        <v>35</v>
      </c>
      <c r="E17047">
        <v>1</v>
      </c>
      <c r="F17047" s="2">
        <v>33.97</v>
      </c>
      <c r="G17047" s="3">
        <v>71</v>
      </c>
      <c r="H17047" s="3">
        <v>0.3397</v>
      </c>
      <c r="I17047" s="3">
        <v>1.59659</v>
      </c>
      <c r="J17047" s="3">
        <v>35.906289999999998</v>
      </c>
      <c r="K17047" s="4">
        <v>0.35</v>
      </c>
      <c r="L17047" s="73">
        <v>65.183726461538456</v>
      </c>
    </row>
    <row r="17048" spans="1:12" x14ac:dyDescent="0.35">
      <c r="A17048" s="1" t="s">
        <v>28567</v>
      </c>
      <c r="B17048" t="s">
        <v>8121</v>
      </c>
      <c r="C17048" t="s">
        <v>34</v>
      </c>
      <c r="D17048" t="s">
        <v>35</v>
      </c>
      <c r="E17048">
        <v>1</v>
      </c>
      <c r="F17048" s="2">
        <v>106.99</v>
      </c>
      <c r="G17048" s="3">
        <v>221</v>
      </c>
      <c r="H17048" s="3">
        <v>1.0699000000000001</v>
      </c>
      <c r="I17048" s="3">
        <v>5.0285299999999999</v>
      </c>
      <c r="J17048" s="3">
        <v>113.08843</v>
      </c>
      <c r="K17048" s="4">
        <v>0.35000000000000003</v>
      </c>
      <c r="L17048" s="73">
        <v>205.29899600000002</v>
      </c>
    </row>
    <row r="17049" spans="1:12" x14ac:dyDescent="0.35">
      <c r="A17049" s="1" t="s">
        <v>28568</v>
      </c>
      <c r="B17049" t="s">
        <v>28569</v>
      </c>
      <c r="C17049" t="s">
        <v>34</v>
      </c>
      <c r="D17049" t="s">
        <v>35</v>
      </c>
      <c r="E17049">
        <v>1</v>
      </c>
      <c r="F17049" s="2">
        <v>36.549999999999997</v>
      </c>
      <c r="G17049" s="3">
        <v>76</v>
      </c>
      <c r="H17049" s="3">
        <v>0.36549999999999999</v>
      </c>
      <c r="I17049" s="3">
        <v>1.7178499999999999</v>
      </c>
      <c r="J17049" s="3">
        <v>38.633349999999993</v>
      </c>
      <c r="K17049" s="4">
        <v>0.34999999999999992</v>
      </c>
      <c r="L17049" s="73">
        <v>70.134389230769216</v>
      </c>
    </row>
    <row r="17050" spans="1:12" x14ac:dyDescent="0.35">
      <c r="A17050" s="1" t="s">
        <v>28570</v>
      </c>
      <c r="B17050" t="s">
        <v>28571</v>
      </c>
      <c r="C17050" t="s">
        <v>34</v>
      </c>
      <c r="D17050" t="s">
        <v>35</v>
      </c>
      <c r="E17050">
        <v>1</v>
      </c>
      <c r="F17050" s="2">
        <v>13.3</v>
      </c>
      <c r="G17050" s="3">
        <v>28</v>
      </c>
      <c r="H17050" s="3">
        <v>0.13300000000000001</v>
      </c>
      <c r="I17050" s="3">
        <v>0.62509999999999999</v>
      </c>
      <c r="J17050" s="3">
        <v>14.0581</v>
      </c>
      <c r="K17050" s="4">
        <v>0.35000000000000003</v>
      </c>
      <c r="L17050" s="73">
        <v>25.520858461538459</v>
      </c>
    </row>
    <row r="17051" spans="1:12" x14ac:dyDescent="0.35">
      <c r="A17051" s="1" t="s">
        <v>28572</v>
      </c>
      <c r="B17051" t="s">
        <v>28432</v>
      </c>
      <c r="C17051" t="s">
        <v>34</v>
      </c>
      <c r="D17051" t="s">
        <v>35</v>
      </c>
      <c r="E17051">
        <v>1</v>
      </c>
      <c r="F17051" s="2">
        <v>423.11</v>
      </c>
      <c r="G17051" s="3">
        <v>873</v>
      </c>
      <c r="H17051" s="3">
        <v>4.2311000000000005</v>
      </c>
      <c r="I17051" s="3">
        <v>19.88617</v>
      </c>
      <c r="J17051" s="3">
        <v>447.22727000000003</v>
      </c>
      <c r="K17051" s="4">
        <v>0.35</v>
      </c>
      <c r="L17051" s="73">
        <v>811.88950553846155</v>
      </c>
    </row>
    <row r="17052" spans="1:12" x14ac:dyDescent="0.35">
      <c r="A17052" s="1" t="s">
        <v>28573</v>
      </c>
      <c r="B17052" t="s">
        <v>28574</v>
      </c>
      <c r="C17052" t="s">
        <v>34</v>
      </c>
      <c r="D17052" t="s">
        <v>35</v>
      </c>
      <c r="E17052">
        <v>1</v>
      </c>
      <c r="F17052" s="2">
        <v>6944.33</v>
      </c>
      <c r="G17052" s="3">
        <v>14319</v>
      </c>
      <c r="H17052" s="3">
        <v>69.443300000000008</v>
      </c>
      <c r="I17052" s="3">
        <v>326.38351</v>
      </c>
      <c r="J17052" s="3">
        <v>7340.1568099999995</v>
      </c>
      <c r="K17052" s="4">
        <v>0.35</v>
      </c>
      <c r="L17052" s="73">
        <v>13325.207747384615</v>
      </c>
    </row>
    <row r="17053" spans="1:12" x14ac:dyDescent="0.35">
      <c r="A17053" s="1" t="s">
        <v>28575</v>
      </c>
      <c r="B17053" t="s">
        <v>28576</v>
      </c>
      <c r="C17053" t="s">
        <v>34</v>
      </c>
      <c r="D17053" t="s">
        <v>35</v>
      </c>
      <c r="E17053">
        <v>1</v>
      </c>
      <c r="F17053" s="2">
        <v>29.92</v>
      </c>
      <c r="G17053" s="3">
        <v>62</v>
      </c>
      <c r="H17053" s="3">
        <v>0.29920000000000002</v>
      </c>
      <c r="I17053" s="3">
        <v>1.4062400000000002</v>
      </c>
      <c r="J17053" s="3">
        <v>31.625440000000001</v>
      </c>
      <c r="K17053" s="4">
        <v>0.35</v>
      </c>
      <c r="L17053" s="73">
        <v>57.412337230769232</v>
      </c>
    </row>
    <row r="17054" spans="1:12" x14ac:dyDescent="0.35">
      <c r="A17054" s="1" t="s">
        <v>28577</v>
      </c>
      <c r="B17054" t="s">
        <v>23384</v>
      </c>
      <c r="C17054" t="s">
        <v>34</v>
      </c>
      <c r="D17054" t="s">
        <v>35</v>
      </c>
      <c r="E17054">
        <v>1</v>
      </c>
      <c r="F17054" s="2">
        <v>11871.09</v>
      </c>
      <c r="G17054" s="3">
        <v>24477</v>
      </c>
      <c r="H17054" s="3">
        <v>118.71090000000001</v>
      </c>
      <c r="I17054" s="3">
        <v>557.94123000000002</v>
      </c>
      <c r="J17054" s="3">
        <v>12547.742130000001</v>
      </c>
      <c r="K17054" s="4">
        <v>0.35000000000000003</v>
      </c>
      <c r="L17054" s="73">
        <v>22778.978020615388</v>
      </c>
    </row>
    <row r="17055" spans="1:12" x14ac:dyDescent="0.35">
      <c r="A17055" s="1" t="s">
        <v>28578</v>
      </c>
      <c r="B17055" t="s">
        <v>28579</v>
      </c>
      <c r="C17055" t="s">
        <v>34</v>
      </c>
      <c r="D17055" t="s">
        <v>35</v>
      </c>
      <c r="E17055">
        <v>1</v>
      </c>
      <c r="F17055" s="2">
        <v>178.88</v>
      </c>
      <c r="G17055" s="3">
        <v>369</v>
      </c>
      <c r="H17055" s="3">
        <v>1.7887999999999999</v>
      </c>
      <c r="I17055" s="3">
        <v>8.4073600000000006</v>
      </c>
      <c r="J17055" s="3">
        <v>189.07616000000002</v>
      </c>
      <c r="K17055" s="4">
        <v>0.35000000000000003</v>
      </c>
      <c r="L17055" s="73">
        <v>343.24595200000005</v>
      </c>
    </row>
    <row r="17056" spans="1:12" x14ac:dyDescent="0.35">
      <c r="A17056" s="1" t="s">
        <v>28580</v>
      </c>
      <c r="B17056" t="s">
        <v>28581</v>
      </c>
      <c r="C17056" t="s">
        <v>34</v>
      </c>
      <c r="D17056" t="s">
        <v>35</v>
      </c>
      <c r="E17056">
        <v>1</v>
      </c>
      <c r="F17056" s="2">
        <v>7232.99</v>
      </c>
      <c r="G17056" s="3">
        <v>14914</v>
      </c>
      <c r="H17056" s="3">
        <v>72.329899999999995</v>
      </c>
      <c r="I17056" s="3">
        <v>339.95053000000001</v>
      </c>
      <c r="J17056" s="3">
        <v>7645.2704299999996</v>
      </c>
      <c r="K17056" s="4">
        <v>0.34999999999999992</v>
      </c>
      <c r="L17056" s="73">
        <v>13879.10631907692</v>
      </c>
    </row>
    <row r="17057" spans="1:12" x14ac:dyDescent="0.35">
      <c r="A17057" s="1" t="s">
        <v>28582</v>
      </c>
      <c r="B17057" t="s">
        <v>28583</v>
      </c>
      <c r="C17057" t="s">
        <v>34</v>
      </c>
      <c r="D17057" t="s">
        <v>35</v>
      </c>
      <c r="E17057">
        <v>1</v>
      </c>
      <c r="F17057" s="2">
        <v>3467.86</v>
      </c>
      <c r="G17057" s="3">
        <v>7151</v>
      </c>
      <c r="H17057" s="3">
        <v>34.678600000000003</v>
      </c>
      <c r="I17057" s="3">
        <v>162.98942</v>
      </c>
      <c r="J17057" s="3">
        <v>3665.5280200000002</v>
      </c>
      <c r="K17057" s="4">
        <v>0.35000000000000003</v>
      </c>
      <c r="L17057" s="73">
        <v>6654.3431747692312</v>
      </c>
    </row>
    <row r="17058" spans="1:12" x14ac:dyDescent="0.35">
      <c r="A17058" s="1" t="s">
        <v>28584</v>
      </c>
      <c r="B17058" t="s">
        <v>28585</v>
      </c>
      <c r="C17058" t="s">
        <v>13</v>
      </c>
      <c r="D17058" t="s">
        <v>14</v>
      </c>
      <c r="E17058">
        <v>1</v>
      </c>
      <c r="F17058" s="2">
        <v>52.03</v>
      </c>
      <c r="G17058" s="3">
        <v>108</v>
      </c>
      <c r="H17058" s="3">
        <v>0.52029999999999998</v>
      </c>
      <c r="I17058" s="3">
        <v>2.4454099999999999</v>
      </c>
      <c r="J17058" s="3">
        <v>54.995710000000003</v>
      </c>
      <c r="K17058" s="4">
        <v>0.35000000000000003</v>
      </c>
      <c r="L17058" s="73">
        <v>99.838365846153849</v>
      </c>
    </row>
    <row r="17059" spans="1:12" x14ac:dyDescent="0.35">
      <c r="A17059" s="1" t="s">
        <v>28586</v>
      </c>
      <c r="B17059" t="s">
        <v>28350</v>
      </c>
      <c r="C17059" t="s">
        <v>26</v>
      </c>
      <c r="D17059" t="s">
        <v>27</v>
      </c>
      <c r="E17059">
        <v>1</v>
      </c>
      <c r="F17059" s="2">
        <v>50.99</v>
      </c>
      <c r="G17059" s="3">
        <v>106</v>
      </c>
      <c r="H17059" s="3">
        <v>0.50990000000000002</v>
      </c>
      <c r="I17059" s="3">
        <v>2.3965300000000003</v>
      </c>
      <c r="J17059" s="3">
        <v>53.896430000000002</v>
      </c>
      <c r="K17059" s="4">
        <v>0.34999999999999992</v>
      </c>
      <c r="L17059" s="73">
        <v>97.842749846153836</v>
      </c>
    </row>
    <row r="17060" spans="1:12" x14ac:dyDescent="0.35">
      <c r="A17060" s="1" t="s">
        <v>28587</v>
      </c>
      <c r="B17060" t="s">
        <v>28588</v>
      </c>
      <c r="C17060" t="s">
        <v>13</v>
      </c>
      <c r="D17060" t="s">
        <v>14</v>
      </c>
      <c r="E17060">
        <v>1</v>
      </c>
      <c r="F17060" s="2">
        <v>10.61</v>
      </c>
      <c r="G17060" s="3">
        <v>22</v>
      </c>
      <c r="H17060" s="3">
        <v>0.1061</v>
      </c>
      <c r="I17060" s="3">
        <v>0.49867</v>
      </c>
      <c r="J17060" s="3">
        <v>11.21477</v>
      </c>
      <c r="K17060" s="4">
        <v>0.34999999999999992</v>
      </c>
      <c r="L17060" s="73">
        <v>20.359120923076919</v>
      </c>
    </row>
    <row r="17061" spans="1:12" x14ac:dyDescent="0.35">
      <c r="A17061" s="1" t="s">
        <v>28589</v>
      </c>
      <c r="B17061" t="s">
        <v>28590</v>
      </c>
      <c r="C17061" t="s">
        <v>34</v>
      </c>
      <c r="D17061" t="s">
        <v>35</v>
      </c>
      <c r="E17061">
        <v>1</v>
      </c>
      <c r="F17061" s="2">
        <v>85.78</v>
      </c>
      <c r="G17061" s="3">
        <v>177</v>
      </c>
      <c r="H17061" s="3">
        <v>0.85780000000000001</v>
      </c>
      <c r="I17061" s="3">
        <v>4.0316600000000005</v>
      </c>
      <c r="J17061" s="3">
        <v>90.669460000000001</v>
      </c>
      <c r="K17061" s="4">
        <v>0.35000000000000003</v>
      </c>
      <c r="L17061" s="73">
        <v>164.59994276923078</v>
      </c>
    </row>
    <row r="17062" spans="1:12" x14ac:dyDescent="0.35">
      <c r="A17062" s="1" t="s">
        <v>28591</v>
      </c>
      <c r="B17062" t="s">
        <v>28592</v>
      </c>
      <c r="C17062" t="s">
        <v>34</v>
      </c>
      <c r="D17062" t="s">
        <v>35</v>
      </c>
      <c r="E17062">
        <v>1</v>
      </c>
      <c r="F17062" s="2">
        <v>7923.96</v>
      </c>
      <c r="G17062" s="3">
        <v>16339</v>
      </c>
      <c r="H17062" s="3">
        <v>79.239599999999996</v>
      </c>
      <c r="I17062" s="3">
        <v>372.42612000000003</v>
      </c>
      <c r="J17062" s="3">
        <v>8375.62572</v>
      </c>
      <c r="K17062" s="4">
        <v>0.35000000000000003</v>
      </c>
      <c r="L17062" s="73">
        <v>15204.982076307693</v>
      </c>
    </row>
    <row r="17063" spans="1:12" x14ac:dyDescent="0.35">
      <c r="A17063" s="1">
        <v>40228</v>
      </c>
      <c r="B17063" t="s">
        <v>12646</v>
      </c>
      <c r="C17063" t="s">
        <v>34</v>
      </c>
      <c r="D17063" t="s">
        <v>35</v>
      </c>
      <c r="E17063">
        <v>1</v>
      </c>
      <c r="F17063" s="2">
        <v>21.8</v>
      </c>
      <c r="G17063" s="3">
        <v>45</v>
      </c>
      <c r="H17063" s="3">
        <v>0.218</v>
      </c>
      <c r="I17063" s="3">
        <v>1.0246</v>
      </c>
      <c r="J17063" s="3">
        <v>23.0426</v>
      </c>
      <c r="K17063" s="4">
        <v>0.35</v>
      </c>
      <c r="L17063" s="73">
        <v>41.831181538461536</v>
      </c>
    </row>
    <row r="17064" spans="1:12" x14ac:dyDescent="0.35">
      <c r="A17064" s="1" t="s">
        <v>28593</v>
      </c>
      <c r="B17064" t="s">
        <v>28594</v>
      </c>
      <c r="C17064" t="s">
        <v>26</v>
      </c>
      <c r="D17064" t="s">
        <v>27</v>
      </c>
      <c r="E17064">
        <v>1</v>
      </c>
      <c r="F17064" s="2">
        <v>108.63</v>
      </c>
      <c r="G17064" s="3">
        <v>224</v>
      </c>
      <c r="H17064" s="3">
        <v>1.0863</v>
      </c>
      <c r="I17064" s="3">
        <v>5.1056099999999995</v>
      </c>
      <c r="J17064" s="3">
        <v>114.82190999999999</v>
      </c>
      <c r="K17064" s="4">
        <v>0.35</v>
      </c>
      <c r="L17064" s="73">
        <v>208.44592892307691</v>
      </c>
    </row>
    <row r="17065" spans="1:12" x14ac:dyDescent="0.35">
      <c r="A17065" s="1" t="s">
        <v>28595</v>
      </c>
      <c r="B17065" t="s">
        <v>28596</v>
      </c>
      <c r="C17065" t="s">
        <v>34</v>
      </c>
      <c r="D17065" t="s">
        <v>35</v>
      </c>
      <c r="E17065">
        <v>1</v>
      </c>
      <c r="F17065" s="2">
        <v>548.73</v>
      </c>
      <c r="G17065" s="3">
        <v>1132</v>
      </c>
      <c r="H17065" s="3">
        <v>5.4873000000000003</v>
      </c>
      <c r="I17065" s="3">
        <v>25.790310000000002</v>
      </c>
      <c r="J17065" s="3">
        <v>580.00761</v>
      </c>
      <c r="K17065" s="4">
        <v>0.35</v>
      </c>
      <c r="L17065" s="73">
        <v>1052.9368919999999</v>
      </c>
    </row>
    <row r="17066" spans="1:12" x14ac:dyDescent="0.35">
      <c r="A17066" s="1" t="s">
        <v>28597</v>
      </c>
      <c r="B17066" t="s">
        <v>28598</v>
      </c>
      <c r="C17066" t="s">
        <v>34</v>
      </c>
      <c r="D17066" t="s">
        <v>35</v>
      </c>
      <c r="E17066">
        <v>1</v>
      </c>
      <c r="F17066" s="2">
        <v>6490.72</v>
      </c>
      <c r="G17066" s="3">
        <v>13383</v>
      </c>
      <c r="H17066" s="3">
        <v>64.907200000000003</v>
      </c>
      <c r="I17066" s="3">
        <v>305.06384000000003</v>
      </c>
      <c r="J17066" s="3">
        <v>6860.6910399999997</v>
      </c>
      <c r="K17066" s="4">
        <v>0.35</v>
      </c>
      <c r="L17066" s="73">
        <v>12454.792964923075</v>
      </c>
    </row>
    <row r="17067" spans="1:12" x14ac:dyDescent="0.35">
      <c r="A17067" s="1" t="s">
        <v>28599</v>
      </c>
      <c r="B17067" t="s">
        <v>28600</v>
      </c>
      <c r="C17067" t="s">
        <v>26</v>
      </c>
      <c r="D17067" t="s">
        <v>27</v>
      </c>
      <c r="E17067">
        <v>1</v>
      </c>
      <c r="F17067" s="2">
        <v>72.05</v>
      </c>
      <c r="G17067" s="3">
        <v>149</v>
      </c>
      <c r="H17067" s="3">
        <v>0.72050000000000003</v>
      </c>
      <c r="I17067" s="3">
        <v>3.3863499999999997</v>
      </c>
      <c r="J17067" s="3">
        <v>76.156849999999991</v>
      </c>
      <c r="K17067" s="4">
        <v>0.34999999999999992</v>
      </c>
      <c r="L17067" s="73">
        <v>138.25397384615383</v>
      </c>
    </row>
    <row r="17068" spans="1:12" x14ac:dyDescent="0.35">
      <c r="A17068" s="1" t="s">
        <v>28601</v>
      </c>
      <c r="B17068" t="s">
        <v>28602</v>
      </c>
      <c r="C17068" t="s">
        <v>34</v>
      </c>
      <c r="D17068" t="s">
        <v>35</v>
      </c>
      <c r="E17068">
        <v>1</v>
      </c>
      <c r="F17068" s="2">
        <v>11.95</v>
      </c>
      <c r="G17068" s="3">
        <v>25</v>
      </c>
      <c r="H17068" s="3">
        <v>0.1195</v>
      </c>
      <c r="I17068" s="3">
        <v>0.56164999999999998</v>
      </c>
      <c r="J17068" s="3">
        <v>12.63115</v>
      </c>
      <c r="K17068" s="4">
        <v>0.35</v>
      </c>
      <c r="L17068" s="73">
        <v>22.930395384615384</v>
      </c>
    </row>
    <row r="17069" spans="1:12" x14ac:dyDescent="0.35">
      <c r="A17069" s="1" t="s">
        <v>28603</v>
      </c>
      <c r="B17069" t="s">
        <v>28604</v>
      </c>
      <c r="C17069" t="s">
        <v>34</v>
      </c>
      <c r="D17069" t="s">
        <v>35</v>
      </c>
      <c r="E17069">
        <v>1</v>
      </c>
      <c r="F17069" s="2">
        <v>105.73</v>
      </c>
      <c r="G17069" s="3">
        <v>218</v>
      </c>
      <c r="H17069" s="3">
        <v>1.0573000000000001</v>
      </c>
      <c r="I17069" s="3">
        <v>4.9693100000000001</v>
      </c>
      <c r="J17069" s="3">
        <v>111.75660999999999</v>
      </c>
      <c r="K17069" s="4">
        <v>0.35</v>
      </c>
      <c r="L17069" s="73">
        <v>202.88123046153845</v>
      </c>
    </row>
    <row r="17070" spans="1:12" x14ac:dyDescent="0.35">
      <c r="A17070" s="1" t="s">
        <v>28605</v>
      </c>
      <c r="B17070" t="s">
        <v>28606</v>
      </c>
      <c r="C17070" t="s">
        <v>34</v>
      </c>
      <c r="D17070" t="s">
        <v>35</v>
      </c>
      <c r="E17070">
        <v>1</v>
      </c>
      <c r="F17070" s="2">
        <v>198.83</v>
      </c>
      <c r="G17070" s="3">
        <v>410</v>
      </c>
      <c r="H17070" s="3">
        <v>1.9883000000000002</v>
      </c>
      <c r="I17070" s="3">
        <v>9.3450100000000003</v>
      </c>
      <c r="J17070" s="3">
        <v>210.16331000000002</v>
      </c>
      <c r="K17070" s="4">
        <v>0.35000000000000003</v>
      </c>
      <c r="L17070" s="73">
        <v>381.52723969230772</v>
      </c>
    </row>
    <row r="17071" spans="1:12" x14ac:dyDescent="0.35">
      <c r="A17071" s="1" t="s">
        <v>28607</v>
      </c>
      <c r="B17071" t="s">
        <v>28608</v>
      </c>
      <c r="C17071" t="s">
        <v>34</v>
      </c>
      <c r="D17071" t="s">
        <v>35</v>
      </c>
      <c r="E17071">
        <v>1</v>
      </c>
      <c r="F17071" s="2">
        <v>205.48</v>
      </c>
      <c r="G17071" s="3">
        <v>424</v>
      </c>
      <c r="H17071" s="3">
        <v>2.0547999999999997</v>
      </c>
      <c r="I17071" s="3">
        <v>9.6575600000000001</v>
      </c>
      <c r="J17071" s="3">
        <v>217.19235999999998</v>
      </c>
      <c r="K17071" s="4">
        <v>0.35000000000000003</v>
      </c>
      <c r="L17071" s="73">
        <v>394.28766892307686</v>
      </c>
    </row>
    <row r="17072" spans="1:12" x14ac:dyDescent="0.35">
      <c r="A17072" s="1" t="s">
        <v>28609</v>
      </c>
      <c r="B17072" t="s">
        <v>28610</v>
      </c>
      <c r="C17072" t="s">
        <v>13</v>
      </c>
      <c r="D17072" t="s">
        <v>14</v>
      </c>
      <c r="E17072">
        <v>1</v>
      </c>
      <c r="F17072" s="2">
        <v>85.28</v>
      </c>
      <c r="G17072" s="3">
        <v>176</v>
      </c>
      <c r="H17072" s="3">
        <v>0.8528</v>
      </c>
      <c r="I17072" s="3">
        <v>4.0081600000000002</v>
      </c>
      <c r="J17072" s="3">
        <v>90.140960000000007</v>
      </c>
      <c r="K17072" s="4">
        <v>0.35</v>
      </c>
      <c r="L17072" s="73">
        <v>163.640512</v>
      </c>
    </row>
    <row r="17073" spans="1:12" x14ac:dyDescent="0.35">
      <c r="A17073" s="1" t="s">
        <v>28611</v>
      </c>
      <c r="B17073" t="s">
        <v>28612</v>
      </c>
      <c r="C17073" t="s">
        <v>26</v>
      </c>
      <c r="D17073" t="s">
        <v>27</v>
      </c>
      <c r="E17073">
        <v>1</v>
      </c>
      <c r="F17073" s="2">
        <v>133.02000000000001</v>
      </c>
      <c r="G17073" s="3">
        <v>275</v>
      </c>
      <c r="H17073" s="3">
        <v>1.3302</v>
      </c>
      <c r="I17073" s="3">
        <v>6.2519400000000003</v>
      </c>
      <c r="J17073" s="3">
        <v>140.60213999999999</v>
      </c>
      <c r="K17073" s="4">
        <v>0.35</v>
      </c>
      <c r="L17073" s="73">
        <v>255.24696184615382</v>
      </c>
    </row>
    <row r="17074" spans="1:12" x14ac:dyDescent="0.35">
      <c r="A17074" s="1" t="s">
        <v>28613</v>
      </c>
      <c r="B17074" t="s">
        <v>28614</v>
      </c>
      <c r="C17074" t="s">
        <v>34</v>
      </c>
      <c r="D17074" t="s">
        <v>35</v>
      </c>
      <c r="E17074">
        <v>1</v>
      </c>
      <c r="F17074" s="2">
        <v>36.549999999999997</v>
      </c>
      <c r="G17074" s="3">
        <v>76</v>
      </c>
      <c r="H17074" s="3">
        <v>0.36549999999999999</v>
      </c>
      <c r="I17074" s="3">
        <v>1.7178499999999999</v>
      </c>
      <c r="J17074" s="3">
        <v>38.633349999999993</v>
      </c>
      <c r="K17074" s="4">
        <v>0.34999999999999992</v>
      </c>
      <c r="L17074" s="73">
        <v>70.134389230769216</v>
      </c>
    </row>
    <row r="17075" spans="1:12" x14ac:dyDescent="0.35">
      <c r="A17075" s="1" t="s">
        <v>28615</v>
      </c>
      <c r="B17075" t="s">
        <v>28616</v>
      </c>
      <c r="C17075" t="s">
        <v>34</v>
      </c>
      <c r="D17075" t="s">
        <v>35</v>
      </c>
      <c r="E17075">
        <v>1</v>
      </c>
      <c r="F17075" s="2">
        <v>35.64</v>
      </c>
      <c r="G17075" s="3">
        <v>74</v>
      </c>
      <c r="H17075" s="3">
        <v>0.35639999999999999</v>
      </c>
      <c r="I17075" s="3">
        <v>1.6750800000000001</v>
      </c>
      <c r="J17075" s="3">
        <v>37.671480000000003</v>
      </c>
      <c r="K17075" s="4">
        <v>0.35</v>
      </c>
      <c r="L17075" s="73">
        <v>68.388225230769237</v>
      </c>
    </row>
    <row r="17076" spans="1:12" x14ac:dyDescent="0.35">
      <c r="A17076" s="1" t="s">
        <v>28617</v>
      </c>
      <c r="B17076" t="s">
        <v>28618</v>
      </c>
      <c r="C17076" t="s">
        <v>34</v>
      </c>
      <c r="D17076" t="s">
        <v>35</v>
      </c>
      <c r="E17076">
        <v>1</v>
      </c>
      <c r="F17076" s="2">
        <v>6985.57</v>
      </c>
      <c r="G17076" s="3">
        <v>14404</v>
      </c>
      <c r="H17076" s="3">
        <v>69.855699999999999</v>
      </c>
      <c r="I17076" s="3">
        <v>328.32178999999996</v>
      </c>
      <c r="J17076" s="3">
        <v>7383.7474899999997</v>
      </c>
      <c r="K17076" s="4">
        <v>0.35000000000000003</v>
      </c>
      <c r="L17076" s="73">
        <v>13404.341597230768</v>
      </c>
    </row>
    <row r="17077" spans="1:12" x14ac:dyDescent="0.35">
      <c r="A17077" s="1" t="s">
        <v>28619</v>
      </c>
      <c r="B17077" t="s">
        <v>28620</v>
      </c>
      <c r="C17077" t="s">
        <v>34</v>
      </c>
      <c r="D17077" t="s">
        <v>35</v>
      </c>
      <c r="E17077">
        <v>1</v>
      </c>
      <c r="F17077" s="2">
        <v>26.6</v>
      </c>
      <c r="G17077" s="3">
        <v>55</v>
      </c>
      <c r="H17077" s="3">
        <v>0.26600000000000001</v>
      </c>
      <c r="I17077" s="3">
        <v>1.2502</v>
      </c>
      <c r="J17077" s="3">
        <v>28.116199999999999</v>
      </c>
      <c r="K17077" s="4">
        <v>0.35000000000000003</v>
      </c>
      <c r="L17077" s="73">
        <v>51.041716923076919</v>
      </c>
    </row>
    <row r="17078" spans="1:12" x14ac:dyDescent="0.35">
      <c r="A17078" s="1" t="s">
        <v>28621</v>
      </c>
      <c r="B17078" t="s">
        <v>28622</v>
      </c>
      <c r="C17078" t="s">
        <v>34</v>
      </c>
      <c r="D17078" t="s">
        <v>35</v>
      </c>
      <c r="E17078">
        <v>1</v>
      </c>
      <c r="F17078" s="2">
        <v>358.42</v>
      </c>
      <c r="G17078" s="3">
        <v>740</v>
      </c>
      <c r="H17078" s="3">
        <v>3.5842000000000001</v>
      </c>
      <c r="I17078" s="3">
        <v>16.845739999999999</v>
      </c>
      <c r="J17078" s="3">
        <v>378.84994</v>
      </c>
      <c r="K17078" s="4">
        <v>0.35</v>
      </c>
      <c r="L17078" s="73">
        <v>687.75835261538464</v>
      </c>
    </row>
    <row r="17079" spans="1:12" x14ac:dyDescent="0.35">
      <c r="A17079" s="1" t="s">
        <v>28623</v>
      </c>
      <c r="B17079" t="s">
        <v>28624</v>
      </c>
      <c r="C17079" t="s">
        <v>34</v>
      </c>
      <c r="D17079" t="s">
        <v>35</v>
      </c>
      <c r="E17079">
        <v>1</v>
      </c>
      <c r="F17079" s="2">
        <v>13771.89</v>
      </c>
      <c r="G17079" s="3">
        <v>28396</v>
      </c>
      <c r="H17079" s="3">
        <v>137.71889999999999</v>
      </c>
      <c r="I17079" s="3">
        <v>647.27882999999997</v>
      </c>
      <c r="J17079" s="3">
        <v>14556.887729999999</v>
      </c>
      <c r="K17079" s="4">
        <v>0.35</v>
      </c>
      <c r="L17079" s="73">
        <v>26426.350032923074</v>
      </c>
    </row>
    <row r="17080" spans="1:12" x14ac:dyDescent="0.35">
      <c r="A17080" s="1" t="s">
        <v>28625</v>
      </c>
      <c r="B17080" t="s">
        <v>28626</v>
      </c>
      <c r="C17080" t="s">
        <v>26</v>
      </c>
      <c r="D17080" t="s">
        <v>27</v>
      </c>
      <c r="E17080">
        <v>1</v>
      </c>
      <c r="F17080" s="2">
        <v>62.08</v>
      </c>
      <c r="G17080" s="3">
        <v>128</v>
      </c>
      <c r="H17080" s="3">
        <v>0.62080000000000002</v>
      </c>
      <c r="I17080" s="3">
        <v>2.9177599999999999</v>
      </c>
      <c r="J17080" s="3">
        <v>65.618560000000002</v>
      </c>
      <c r="K17080" s="4">
        <v>0.35000000000000003</v>
      </c>
      <c r="L17080" s="73">
        <v>119.12292430769232</v>
      </c>
    </row>
    <row r="17081" spans="1:12" x14ac:dyDescent="0.35">
      <c r="A17081" s="1" t="s">
        <v>28627</v>
      </c>
      <c r="B17081" t="s">
        <v>28628</v>
      </c>
      <c r="C17081" t="s">
        <v>34</v>
      </c>
      <c r="D17081" t="s">
        <v>35</v>
      </c>
      <c r="E17081">
        <v>1</v>
      </c>
      <c r="F17081" s="2">
        <v>70.209999999999994</v>
      </c>
      <c r="G17081" s="3">
        <v>145</v>
      </c>
      <c r="H17081" s="3">
        <v>0.70209999999999995</v>
      </c>
      <c r="I17081" s="3">
        <v>3.2998699999999999</v>
      </c>
      <c r="J17081" s="3">
        <v>74.211969999999994</v>
      </c>
      <c r="K17081" s="4">
        <v>0.35</v>
      </c>
      <c r="L17081" s="73">
        <v>134.7232686153846</v>
      </c>
    </row>
    <row r="17082" spans="1:12" x14ac:dyDescent="0.35">
      <c r="A17082" s="1" t="s">
        <v>28629</v>
      </c>
      <c r="B17082" t="s">
        <v>28630</v>
      </c>
      <c r="C17082" t="s">
        <v>34</v>
      </c>
      <c r="D17082" t="s">
        <v>35</v>
      </c>
      <c r="E17082">
        <v>1</v>
      </c>
      <c r="F17082" s="2">
        <v>99.08</v>
      </c>
      <c r="G17082" s="3">
        <v>205</v>
      </c>
      <c r="H17082" s="3">
        <v>0.99080000000000001</v>
      </c>
      <c r="I17082" s="3">
        <v>4.6567600000000002</v>
      </c>
      <c r="J17082" s="3">
        <v>104.72756</v>
      </c>
      <c r="K17082" s="4">
        <v>0.34999999999999992</v>
      </c>
      <c r="L17082" s="73">
        <v>190.12080123076919</v>
      </c>
    </row>
    <row r="17083" spans="1:12" x14ac:dyDescent="0.35">
      <c r="A17083" s="1" t="s">
        <v>28631</v>
      </c>
      <c r="B17083" t="s">
        <v>28632</v>
      </c>
      <c r="C17083" t="s">
        <v>34</v>
      </c>
      <c r="D17083" t="s">
        <v>35</v>
      </c>
      <c r="E17083">
        <v>1</v>
      </c>
      <c r="F17083" s="2">
        <v>171.57</v>
      </c>
      <c r="G17083" s="3">
        <v>354</v>
      </c>
      <c r="H17083" s="3">
        <v>1.7157</v>
      </c>
      <c r="I17083" s="3">
        <v>8.0637899999999991</v>
      </c>
      <c r="J17083" s="3">
        <v>181.34949</v>
      </c>
      <c r="K17083" s="4">
        <v>0.34999999999999992</v>
      </c>
      <c r="L17083" s="73">
        <v>329.21907415384612</v>
      </c>
    </row>
    <row r="17084" spans="1:12" x14ac:dyDescent="0.35">
      <c r="A17084" s="1" t="s">
        <v>28633</v>
      </c>
      <c r="B17084" t="s">
        <v>28634</v>
      </c>
      <c r="C17084" t="s">
        <v>34</v>
      </c>
      <c r="D17084" t="s">
        <v>35</v>
      </c>
      <c r="E17084">
        <v>1</v>
      </c>
      <c r="F17084" s="2">
        <v>20.62</v>
      </c>
      <c r="G17084" s="3">
        <v>43</v>
      </c>
      <c r="H17084" s="3">
        <v>0.20620000000000002</v>
      </c>
      <c r="I17084" s="3">
        <v>0.96914</v>
      </c>
      <c r="J17084" s="3">
        <v>21.795339999999999</v>
      </c>
      <c r="K17084" s="4">
        <v>0.34999999999999992</v>
      </c>
      <c r="L17084" s="73">
        <v>39.566924923076918</v>
      </c>
    </row>
    <row r="17085" spans="1:12" x14ac:dyDescent="0.35">
      <c r="A17085" s="1" t="s">
        <v>28635</v>
      </c>
      <c r="B17085" t="s">
        <v>28636</v>
      </c>
      <c r="C17085" t="s">
        <v>34</v>
      </c>
      <c r="D17085" t="s">
        <v>35</v>
      </c>
      <c r="E17085">
        <v>1</v>
      </c>
      <c r="F17085" s="2">
        <v>490.72</v>
      </c>
      <c r="G17085" s="3">
        <v>1012</v>
      </c>
      <c r="H17085" s="3">
        <v>4.9072000000000005</v>
      </c>
      <c r="I17085" s="3">
        <v>23.063840000000003</v>
      </c>
      <c r="J17085" s="3">
        <v>518.69104000000004</v>
      </c>
      <c r="K17085" s="4">
        <v>0.35</v>
      </c>
      <c r="L17085" s="73">
        <v>941.62373415384627</v>
      </c>
    </row>
    <row r="17086" spans="1:12" x14ac:dyDescent="0.35">
      <c r="A17086" s="1" t="s">
        <v>28637</v>
      </c>
      <c r="B17086" t="s">
        <v>28638</v>
      </c>
      <c r="C17086" t="s">
        <v>34</v>
      </c>
      <c r="D17086" t="s">
        <v>35</v>
      </c>
      <c r="E17086">
        <v>1</v>
      </c>
      <c r="F17086" s="2">
        <v>198.83</v>
      </c>
      <c r="G17086" s="3">
        <v>410</v>
      </c>
      <c r="H17086" s="3">
        <v>1.9883000000000002</v>
      </c>
      <c r="I17086" s="3">
        <v>9.3450100000000003</v>
      </c>
      <c r="J17086" s="3">
        <v>210.16331000000002</v>
      </c>
      <c r="K17086" s="4">
        <v>0.35000000000000003</v>
      </c>
      <c r="L17086" s="73">
        <v>381.52723969230772</v>
      </c>
    </row>
    <row r="17087" spans="1:12" x14ac:dyDescent="0.35">
      <c r="A17087" s="1" t="s">
        <v>28639</v>
      </c>
      <c r="B17087" t="s">
        <v>28640</v>
      </c>
      <c r="C17087" t="s">
        <v>34</v>
      </c>
      <c r="D17087" t="s">
        <v>35</v>
      </c>
      <c r="E17087">
        <v>1</v>
      </c>
      <c r="F17087" s="2">
        <v>25.93</v>
      </c>
      <c r="G17087" s="3">
        <v>54</v>
      </c>
      <c r="H17087" s="3">
        <v>0.25929999999999997</v>
      </c>
      <c r="I17087" s="3">
        <v>1.21871</v>
      </c>
      <c r="J17087" s="3">
        <v>27.408010000000001</v>
      </c>
      <c r="K17087" s="4">
        <v>0.34999999999999992</v>
      </c>
      <c r="L17087" s="73">
        <v>49.756079692307686</v>
      </c>
    </row>
    <row r="17088" spans="1:12" x14ac:dyDescent="0.35">
      <c r="A17088" s="1" t="s">
        <v>28641</v>
      </c>
      <c r="B17088" t="s">
        <v>27342</v>
      </c>
      <c r="C17088" t="s">
        <v>34</v>
      </c>
      <c r="D17088" t="s">
        <v>35</v>
      </c>
      <c r="E17088">
        <v>1</v>
      </c>
      <c r="F17088" s="2">
        <v>2830.41</v>
      </c>
      <c r="G17088" s="3">
        <v>5836</v>
      </c>
      <c r="H17088" s="3">
        <v>28.304099999999998</v>
      </c>
      <c r="I17088" s="3">
        <v>133.02927</v>
      </c>
      <c r="J17088" s="3">
        <v>2991.7433699999997</v>
      </c>
      <c r="K17088" s="4">
        <v>0.35</v>
      </c>
      <c r="L17088" s="73">
        <v>5431.1648870769222</v>
      </c>
    </row>
    <row r="17089" spans="1:12" x14ac:dyDescent="0.35">
      <c r="A17089" s="1" t="s">
        <v>28642</v>
      </c>
      <c r="B17089" t="s">
        <v>28643</v>
      </c>
      <c r="C17089" t="s">
        <v>34</v>
      </c>
      <c r="D17089" t="s">
        <v>35</v>
      </c>
      <c r="E17089">
        <v>1</v>
      </c>
      <c r="F17089" s="2">
        <v>132.33000000000001</v>
      </c>
      <c r="G17089" s="3">
        <v>273</v>
      </c>
      <c r="H17089" s="3">
        <v>1.3233000000000001</v>
      </c>
      <c r="I17089" s="3">
        <v>6.2195100000000005</v>
      </c>
      <c r="J17089" s="3">
        <v>139.87281000000002</v>
      </c>
      <c r="K17089" s="4">
        <v>0.35</v>
      </c>
      <c r="L17089" s="73">
        <v>253.92294738461538</v>
      </c>
    </row>
    <row r="17090" spans="1:12" x14ac:dyDescent="0.35">
      <c r="A17090" s="1" t="s">
        <v>28644</v>
      </c>
      <c r="B17090" t="s">
        <v>28645</v>
      </c>
      <c r="C17090" t="s">
        <v>34</v>
      </c>
      <c r="D17090" t="s">
        <v>35</v>
      </c>
      <c r="E17090">
        <v>1</v>
      </c>
      <c r="F17090" s="2">
        <v>49.21</v>
      </c>
      <c r="G17090" s="3">
        <v>102</v>
      </c>
      <c r="H17090" s="3">
        <v>0.49210000000000004</v>
      </c>
      <c r="I17090" s="3">
        <v>2.3128700000000002</v>
      </c>
      <c r="J17090" s="3">
        <v>52.014970000000005</v>
      </c>
      <c r="K17090" s="4">
        <v>0.35</v>
      </c>
      <c r="L17090" s="73">
        <v>94.427176307692307</v>
      </c>
    </row>
    <row r="17091" spans="1:12" x14ac:dyDescent="0.35">
      <c r="A17091" s="1" t="s">
        <v>28646</v>
      </c>
      <c r="B17091" t="s">
        <v>28647</v>
      </c>
      <c r="C17091" t="s">
        <v>34</v>
      </c>
      <c r="D17091" t="s">
        <v>35</v>
      </c>
      <c r="E17091">
        <v>1</v>
      </c>
      <c r="F17091" s="2">
        <v>464.82</v>
      </c>
      <c r="G17091" s="3">
        <v>959</v>
      </c>
      <c r="H17091" s="3">
        <v>4.6482000000000001</v>
      </c>
      <c r="I17091" s="3">
        <v>21.846540000000001</v>
      </c>
      <c r="J17091" s="3">
        <v>491.31473999999997</v>
      </c>
      <c r="K17091" s="4">
        <v>0.35</v>
      </c>
      <c r="L17091" s="73">
        <v>891.92522030769226</v>
      </c>
    </row>
    <row r="17092" spans="1:12" x14ac:dyDescent="0.35">
      <c r="A17092" s="1" t="s">
        <v>28648</v>
      </c>
      <c r="B17092" t="s">
        <v>28649</v>
      </c>
      <c r="C17092" t="s">
        <v>34</v>
      </c>
      <c r="D17092" t="s">
        <v>35</v>
      </c>
      <c r="E17092">
        <v>1</v>
      </c>
      <c r="F17092" s="2">
        <v>32.58</v>
      </c>
      <c r="G17092" s="3">
        <v>68</v>
      </c>
      <c r="H17092" s="3">
        <v>0.32579999999999998</v>
      </c>
      <c r="I17092" s="3">
        <v>1.5312599999999998</v>
      </c>
      <c r="J17092" s="3">
        <v>34.437060000000002</v>
      </c>
      <c r="K17092" s="4">
        <v>0.35</v>
      </c>
      <c r="L17092" s="73">
        <v>62.516508923076927</v>
      </c>
    </row>
    <row r="17093" spans="1:12" x14ac:dyDescent="0.35">
      <c r="A17093" s="1" t="s">
        <v>28650</v>
      </c>
      <c r="B17093" t="s">
        <v>28651</v>
      </c>
      <c r="C17093" t="s">
        <v>34</v>
      </c>
      <c r="D17093" t="s">
        <v>35</v>
      </c>
      <c r="E17093">
        <v>1</v>
      </c>
      <c r="F17093" s="2">
        <v>392.67</v>
      </c>
      <c r="G17093" s="3">
        <v>810</v>
      </c>
      <c r="H17093" s="3">
        <v>3.9267000000000003</v>
      </c>
      <c r="I17093" s="3">
        <v>18.455490000000001</v>
      </c>
      <c r="J17093" s="3">
        <v>415.05219</v>
      </c>
      <c r="K17093" s="4">
        <v>0.35</v>
      </c>
      <c r="L17093" s="73">
        <v>753.47936030769222</v>
      </c>
    </row>
    <row r="17094" spans="1:12" x14ac:dyDescent="0.35">
      <c r="A17094" s="1" t="s">
        <v>28652</v>
      </c>
      <c r="B17094" t="s">
        <v>28462</v>
      </c>
      <c r="C17094" t="s">
        <v>34</v>
      </c>
      <c r="D17094" t="s">
        <v>35</v>
      </c>
      <c r="E17094">
        <v>1</v>
      </c>
      <c r="F17094" s="2">
        <v>28.07</v>
      </c>
      <c r="G17094" s="3">
        <v>58</v>
      </c>
      <c r="H17094" s="3">
        <v>0.28070000000000001</v>
      </c>
      <c r="I17094" s="3">
        <v>1.3192900000000001</v>
      </c>
      <c r="J17094" s="3">
        <v>29.669989999999999</v>
      </c>
      <c r="K17094" s="4">
        <v>0.35</v>
      </c>
      <c r="L17094" s="73">
        <v>53.862443384615375</v>
      </c>
    </row>
    <row r="17095" spans="1:12" x14ac:dyDescent="0.35">
      <c r="A17095" s="1" t="s">
        <v>28653</v>
      </c>
      <c r="B17095" t="s">
        <v>28654</v>
      </c>
      <c r="C17095" t="s">
        <v>34</v>
      </c>
      <c r="D17095" t="s">
        <v>35</v>
      </c>
      <c r="E17095">
        <v>1</v>
      </c>
      <c r="F17095" s="2">
        <v>131.34</v>
      </c>
      <c r="G17095" s="3">
        <v>271</v>
      </c>
      <c r="H17095" s="3">
        <v>1.3134000000000001</v>
      </c>
      <c r="I17095" s="3">
        <v>6.1729799999999999</v>
      </c>
      <c r="J17095" s="3">
        <v>138.82638</v>
      </c>
      <c r="K17095" s="4">
        <v>0.35</v>
      </c>
      <c r="L17095" s="73">
        <v>252.02327446153845</v>
      </c>
    </row>
    <row r="17096" spans="1:12" x14ac:dyDescent="0.35">
      <c r="A17096" s="1" t="s">
        <v>28655</v>
      </c>
      <c r="B17096" t="s">
        <v>28656</v>
      </c>
      <c r="C17096" t="s">
        <v>34</v>
      </c>
      <c r="D17096" t="s">
        <v>35</v>
      </c>
      <c r="E17096">
        <v>1</v>
      </c>
      <c r="F17096" s="2">
        <v>285.72000000000003</v>
      </c>
      <c r="G17096" s="3">
        <v>590</v>
      </c>
      <c r="H17096" s="3">
        <v>2.8572000000000002</v>
      </c>
      <c r="I17096" s="3">
        <v>13.428840000000001</v>
      </c>
      <c r="J17096" s="3">
        <v>302.00603999999998</v>
      </c>
      <c r="K17096" s="4">
        <v>0.35</v>
      </c>
      <c r="L17096" s="73">
        <v>548.25711876923071</v>
      </c>
    </row>
    <row r="17097" spans="1:12" x14ac:dyDescent="0.35">
      <c r="A17097" s="1" t="s">
        <v>28657</v>
      </c>
      <c r="B17097" t="s">
        <v>28658</v>
      </c>
      <c r="C17097" t="s">
        <v>34</v>
      </c>
      <c r="D17097" t="s">
        <v>35</v>
      </c>
      <c r="E17097">
        <v>1</v>
      </c>
      <c r="F17097" s="2">
        <v>3.99</v>
      </c>
      <c r="G17097" s="3">
        <v>9</v>
      </c>
      <c r="H17097" s="3">
        <v>3.9900000000000005E-2</v>
      </c>
      <c r="I17097" s="3">
        <v>0.18753</v>
      </c>
      <c r="J17097" s="3">
        <v>4.2174300000000002</v>
      </c>
      <c r="K17097" s="4">
        <v>0.35000000000000003</v>
      </c>
      <c r="L17097" s="73">
        <v>7.6562575384615386</v>
      </c>
    </row>
    <row r="17098" spans="1:12" x14ac:dyDescent="0.35">
      <c r="A17098" s="1" t="s">
        <v>28659</v>
      </c>
      <c r="B17098" t="s">
        <v>23384</v>
      </c>
      <c r="C17098" t="s">
        <v>34</v>
      </c>
      <c r="D17098" t="s">
        <v>35</v>
      </c>
      <c r="E17098">
        <v>1</v>
      </c>
      <c r="F17098" s="2">
        <v>20273.22</v>
      </c>
      <c r="G17098" s="3">
        <v>41801</v>
      </c>
      <c r="H17098" s="3">
        <v>202.73220000000001</v>
      </c>
      <c r="I17098" s="3">
        <v>952.84134000000006</v>
      </c>
      <c r="J17098" s="3">
        <v>21428.793539999999</v>
      </c>
      <c r="K17098" s="4">
        <v>0.34999999999999992</v>
      </c>
      <c r="L17098" s="73">
        <v>38901.502118769225</v>
      </c>
    </row>
    <row r="17099" spans="1:12" x14ac:dyDescent="0.35">
      <c r="A17099" s="1" t="s">
        <v>28660</v>
      </c>
      <c r="B17099" t="s">
        <v>28661</v>
      </c>
      <c r="C17099" t="s">
        <v>34</v>
      </c>
      <c r="D17099" t="s">
        <v>35</v>
      </c>
      <c r="E17099">
        <v>1</v>
      </c>
      <c r="F17099" s="2">
        <v>19.95</v>
      </c>
      <c r="G17099" s="3">
        <v>42</v>
      </c>
      <c r="H17099" s="3">
        <v>0.19950000000000001</v>
      </c>
      <c r="I17099" s="3">
        <v>0.93764999999999998</v>
      </c>
      <c r="J17099" s="3">
        <v>21.087150000000001</v>
      </c>
      <c r="K17099" s="4">
        <v>0.35</v>
      </c>
      <c r="L17099" s="73">
        <v>38.281287692307693</v>
      </c>
    </row>
    <row r="17100" spans="1:12" x14ac:dyDescent="0.35">
      <c r="A17100" s="1" t="s">
        <v>28662</v>
      </c>
      <c r="B17100" t="s">
        <v>28663</v>
      </c>
      <c r="C17100" t="s">
        <v>34</v>
      </c>
      <c r="D17100" t="s">
        <v>35</v>
      </c>
      <c r="E17100">
        <v>1</v>
      </c>
      <c r="F17100" s="2">
        <v>4119.59</v>
      </c>
      <c r="G17100" s="3">
        <v>8494</v>
      </c>
      <c r="H17100" s="3">
        <v>41.195900000000002</v>
      </c>
      <c r="I17100" s="3">
        <v>193.62073000000001</v>
      </c>
      <c r="J17100" s="3">
        <v>4354.4066299999995</v>
      </c>
      <c r="K17100" s="4">
        <v>0.34999999999999992</v>
      </c>
      <c r="L17100" s="73">
        <v>7904.9228052307681</v>
      </c>
    </row>
    <row r="17101" spans="1:12" x14ac:dyDescent="0.35">
      <c r="A17101" s="1" t="s">
        <v>28664</v>
      </c>
      <c r="B17101" t="s">
        <v>28665</v>
      </c>
      <c r="C17101" t="s">
        <v>34</v>
      </c>
      <c r="D17101" t="s">
        <v>35</v>
      </c>
      <c r="E17101">
        <v>1</v>
      </c>
      <c r="F17101" s="2">
        <v>21.07</v>
      </c>
      <c r="G17101" s="3">
        <v>44</v>
      </c>
      <c r="H17101" s="3">
        <v>0.2107</v>
      </c>
      <c r="I17101" s="3">
        <v>0.99029</v>
      </c>
      <c r="J17101" s="3">
        <v>22.270990000000001</v>
      </c>
      <c r="K17101" s="4">
        <v>0.35000000000000003</v>
      </c>
      <c r="L17101" s="73">
        <v>40.430412615384618</v>
      </c>
    </row>
    <row r="17102" spans="1:12" x14ac:dyDescent="0.35">
      <c r="A17102" s="1" t="s">
        <v>28666</v>
      </c>
      <c r="B17102" t="s">
        <v>28667</v>
      </c>
      <c r="C17102" t="s">
        <v>34</v>
      </c>
      <c r="D17102" t="s">
        <v>35</v>
      </c>
      <c r="E17102">
        <v>1</v>
      </c>
      <c r="F17102" s="2">
        <v>1696.04</v>
      </c>
      <c r="G17102" s="3">
        <v>3497</v>
      </c>
      <c r="H17102" s="3">
        <v>16.9604</v>
      </c>
      <c r="I17102" s="3">
        <v>79.713880000000003</v>
      </c>
      <c r="J17102" s="3">
        <v>1792.7142799999999</v>
      </c>
      <c r="K17102" s="4">
        <v>0.35000000000000003</v>
      </c>
      <c r="L17102" s="73">
        <v>3254.4659236923076</v>
      </c>
    </row>
    <row r="17103" spans="1:12" x14ac:dyDescent="0.35">
      <c r="A17103" s="1" t="s">
        <v>28668</v>
      </c>
      <c r="B17103" t="s">
        <v>28669</v>
      </c>
      <c r="C17103" t="s">
        <v>34</v>
      </c>
      <c r="D17103" t="s">
        <v>35</v>
      </c>
      <c r="E17103">
        <v>1</v>
      </c>
      <c r="F17103" s="2">
        <v>4119.59</v>
      </c>
      <c r="G17103" s="3">
        <v>8494</v>
      </c>
      <c r="H17103" s="3">
        <v>41.195900000000002</v>
      </c>
      <c r="I17103" s="3">
        <v>193.62073000000001</v>
      </c>
      <c r="J17103" s="3">
        <v>4354.4066299999995</v>
      </c>
      <c r="K17103" s="4">
        <v>0.34999999999999992</v>
      </c>
      <c r="L17103" s="73">
        <v>7904.9228052307681</v>
      </c>
    </row>
    <row r="17104" spans="1:12" x14ac:dyDescent="0.35">
      <c r="A17104" s="1" t="s">
        <v>28670</v>
      </c>
      <c r="B17104" t="s">
        <v>27230</v>
      </c>
      <c r="C17104" t="s">
        <v>34</v>
      </c>
      <c r="D17104" t="s">
        <v>35</v>
      </c>
      <c r="E17104">
        <v>1</v>
      </c>
      <c r="F17104" s="2">
        <v>14386.68</v>
      </c>
      <c r="G17104" s="3">
        <v>29664</v>
      </c>
      <c r="H17104" s="3">
        <v>143.86680000000001</v>
      </c>
      <c r="I17104" s="3">
        <v>676.17395999999997</v>
      </c>
      <c r="J17104" s="3">
        <v>15206.72076</v>
      </c>
      <c r="K17104" s="4">
        <v>0.35</v>
      </c>
      <c r="L17104" s="73">
        <v>27606.046918153843</v>
      </c>
    </row>
    <row r="17105" spans="1:12" x14ac:dyDescent="0.35">
      <c r="A17105" s="1" t="s">
        <v>28671</v>
      </c>
      <c r="B17105" t="s">
        <v>28672</v>
      </c>
      <c r="C17105" t="s">
        <v>363</v>
      </c>
      <c r="D17105" t="s">
        <v>364</v>
      </c>
      <c r="E17105">
        <v>1</v>
      </c>
      <c r="F17105" s="2">
        <v>94.62</v>
      </c>
      <c r="G17105" s="3">
        <v>196</v>
      </c>
      <c r="H17105" s="3">
        <v>0.94620000000000004</v>
      </c>
      <c r="I17105" s="3">
        <v>4.4471400000000001</v>
      </c>
      <c r="J17105" s="3">
        <v>100.01334000000001</v>
      </c>
      <c r="K17105" s="4">
        <v>0.35</v>
      </c>
      <c r="L17105" s="73">
        <v>181.56267876923079</v>
      </c>
    </row>
    <row r="17106" spans="1:12" x14ac:dyDescent="0.35">
      <c r="A17106" s="1" t="s">
        <v>28673</v>
      </c>
      <c r="B17106" t="s">
        <v>27230</v>
      </c>
      <c r="C17106" t="s">
        <v>34</v>
      </c>
      <c r="D17106" t="s">
        <v>35</v>
      </c>
      <c r="E17106">
        <v>1</v>
      </c>
      <c r="F17106" s="2">
        <v>12667.05</v>
      </c>
      <c r="G17106" s="3">
        <v>26118</v>
      </c>
      <c r="H17106" s="3">
        <v>126.67049999999999</v>
      </c>
      <c r="I17106" s="3">
        <v>595.35134999999991</v>
      </c>
      <c r="J17106" s="3">
        <v>13389.07185</v>
      </c>
      <c r="K17106" s="4">
        <v>0.34999999999999992</v>
      </c>
      <c r="L17106" s="73">
        <v>24306.31505076923</v>
      </c>
    </row>
    <row r="17107" spans="1:12" x14ac:dyDescent="0.35">
      <c r="A17107" s="1" t="s">
        <v>28674</v>
      </c>
      <c r="B17107" t="s">
        <v>28675</v>
      </c>
      <c r="C17107" t="s">
        <v>34</v>
      </c>
      <c r="D17107" t="s">
        <v>35</v>
      </c>
      <c r="E17107">
        <v>1</v>
      </c>
      <c r="F17107" s="2">
        <v>208.4</v>
      </c>
      <c r="G17107" s="3">
        <v>430</v>
      </c>
      <c r="H17107" s="3">
        <v>2.0840000000000001</v>
      </c>
      <c r="I17107" s="3">
        <v>9.7948000000000004</v>
      </c>
      <c r="J17107" s="3">
        <v>220.27880000000002</v>
      </c>
      <c r="K17107" s="4">
        <v>0.35000000000000003</v>
      </c>
      <c r="L17107" s="73">
        <v>399.89074461538468</v>
      </c>
    </row>
    <row r="17108" spans="1:12" x14ac:dyDescent="0.35">
      <c r="A17108" s="1" t="s">
        <v>28676</v>
      </c>
      <c r="B17108" t="s">
        <v>28677</v>
      </c>
      <c r="C17108" t="s">
        <v>34</v>
      </c>
      <c r="D17108" t="s">
        <v>35</v>
      </c>
      <c r="E17108">
        <v>1</v>
      </c>
      <c r="F17108" s="2">
        <v>33.659999999999997</v>
      </c>
      <c r="G17108" s="3">
        <v>70</v>
      </c>
      <c r="H17108" s="3">
        <v>0.33659999999999995</v>
      </c>
      <c r="I17108" s="3">
        <v>1.5820199999999998</v>
      </c>
      <c r="J17108" s="3">
        <v>35.578619999999994</v>
      </c>
      <c r="K17108" s="4">
        <v>0.35</v>
      </c>
      <c r="L17108" s="73">
        <v>64.588879384615367</v>
      </c>
    </row>
    <row r="17109" spans="1:12" x14ac:dyDescent="0.35">
      <c r="A17109" s="1" t="s">
        <v>28678</v>
      </c>
      <c r="B17109" t="s">
        <v>28679</v>
      </c>
      <c r="C17109" t="s">
        <v>34</v>
      </c>
      <c r="D17109" t="s">
        <v>35</v>
      </c>
      <c r="E17109">
        <v>1</v>
      </c>
      <c r="F17109" s="2">
        <v>169.61</v>
      </c>
      <c r="G17109" s="3">
        <v>350</v>
      </c>
      <c r="H17109" s="3">
        <v>1.6961000000000002</v>
      </c>
      <c r="I17109" s="3">
        <v>7.9716700000000005</v>
      </c>
      <c r="J17109" s="3">
        <v>179.27777</v>
      </c>
      <c r="K17109" s="4">
        <v>0.35000000000000003</v>
      </c>
      <c r="L17109" s="73">
        <v>325.45810553846155</v>
      </c>
    </row>
    <row r="17110" spans="1:12" x14ac:dyDescent="0.35">
      <c r="A17110" s="1" t="s">
        <v>28680</v>
      </c>
      <c r="B17110" t="s">
        <v>28681</v>
      </c>
      <c r="C17110" t="s">
        <v>34</v>
      </c>
      <c r="D17110" t="s">
        <v>35</v>
      </c>
      <c r="E17110">
        <v>1</v>
      </c>
      <c r="F17110" s="2">
        <v>19.28</v>
      </c>
      <c r="G17110" s="3">
        <v>40</v>
      </c>
      <c r="H17110" s="3">
        <v>0.19280000000000003</v>
      </c>
      <c r="I17110" s="3">
        <v>0.90616000000000008</v>
      </c>
      <c r="J17110" s="3">
        <v>20.378959999999999</v>
      </c>
      <c r="K17110" s="4">
        <v>0.35</v>
      </c>
      <c r="L17110" s="73">
        <v>36.99565046153846</v>
      </c>
    </row>
    <row r="17111" spans="1:12" x14ac:dyDescent="0.35">
      <c r="A17111" s="1" t="s">
        <v>28682</v>
      </c>
      <c r="B17111" t="s">
        <v>28683</v>
      </c>
      <c r="C17111" t="s">
        <v>34</v>
      </c>
      <c r="D17111" t="s">
        <v>35</v>
      </c>
      <c r="E17111">
        <v>1</v>
      </c>
      <c r="F17111" s="2">
        <v>81.7</v>
      </c>
      <c r="G17111" s="3">
        <v>169</v>
      </c>
      <c r="H17111" s="3">
        <v>0.81700000000000006</v>
      </c>
      <c r="I17111" s="3">
        <v>3.8399000000000001</v>
      </c>
      <c r="J17111" s="3">
        <v>86.356899999999996</v>
      </c>
      <c r="K17111" s="4">
        <v>0.35000000000000003</v>
      </c>
      <c r="L17111" s="73">
        <v>156.7709876923077</v>
      </c>
    </row>
    <row r="17112" spans="1:12" x14ac:dyDescent="0.35">
      <c r="A17112" s="1" t="s">
        <v>28684</v>
      </c>
      <c r="B17112" t="s">
        <v>28685</v>
      </c>
      <c r="C17112" t="s">
        <v>34</v>
      </c>
      <c r="D17112" t="s">
        <v>35</v>
      </c>
      <c r="E17112">
        <v>1</v>
      </c>
      <c r="F17112" s="2">
        <v>20.61</v>
      </c>
      <c r="G17112" s="3">
        <v>43</v>
      </c>
      <c r="H17112" s="3">
        <v>0.20610000000000001</v>
      </c>
      <c r="I17112" s="3">
        <v>0.96867000000000003</v>
      </c>
      <c r="J17112" s="3">
        <v>21.784769999999998</v>
      </c>
      <c r="K17112" s="4">
        <v>0.34999999999999992</v>
      </c>
      <c r="L17112" s="73">
        <v>39.547736307692297</v>
      </c>
    </row>
    <row r="17113" spans="1:12" x14ac:dyDescent="0.35">
      <c r="A17113" s="1" t="s">
        <v>28686</v>
      </c>
      <c r="B17113" t="s">
        <v>28687</v>
      </c>
      <c r="C17113" t="s">
        <v>34</v>
      </c>
      <c r="D17113" t="s">
        <v>35</v>
      </c>
      <c r="E17113">
        <v>1</v>
      </c>
      <c r="F17113" s="2">
        <v>490.72</v>
      </c>
      <c r="G17113" s="3">
        <v>1012</v>
      </c>
      <c r="H17113" s="3">
        <v>4.9072000000000005</v>
      </c>
      <c r="I17113" s="3">
        <v>23.063840000000003</v>
      </c>
      <c r="J17113" s="3">
        <v>518.69104000000004</v>
      </c>
      <c r="K17113" s="4">
        <v>0.35</v>
      </c>
      <c r="L17113" s="73">
        <v>941.62373415384627</v>
      </c>
    </row>
    <row r="17114" spans="1:12" x14ac:dyDescent="0.35">
      <c r="A17114" s="1" t="s">
        <v>28688</v>
      </c>
      <c r="B17114" t="s">
        <v>7212</v>
      </c>
      <c r="C17114" t="s">
        <v>34</v>
      </c>
      <c r="D17114" t="s">
        <v>35</v>
      </c>
      <c r="E17114">
        <v>1</v>
      </c>
      <c r="F17114" s="2">
        <v>107.07</v>
      </c>
      <c r="G17114" s="3">
        <v>221</v>
      </c>
      <c r="H17114" s="3">
        <v>1.0707</v>
      </c>
      <c r="I17114" s="3">
        <v>5.0322899999999997</v>
      </c>
      <c r="J17114" s="3">
        <v>113.17299</v>
      </c>
      <c r="K17114" s="4">
        <v>0.34999999999999992</v>
      </c>
      <c r="L17114" s="73">
        <v>205.4525049230769</v>
      </c>
    </row>
    <row r="17115" spans="1:12" x14ac:dyDescent="0.35">
      <c r="A17115" s="1" t="s">
        <v>28689</v>
      </c>
      <c r="B17115" t="s">
        <v>27230</v>
      </c>
      <c r="C17115" t="s">
        <v>34</v>
      </c>
      <c r="D17115" t="s">
        <v>35</v>
      </c>
      <c r="E17115">
        <v>1</v>
      </c>
      <c r="F17115" s="2">
        <v>10715.76</v>
      </c>
      <c r="G17115" s="3">
        <v>22095</v>
      </c>
      <c r="H17115" s="3">
        <v>107.1576</v>
      </c>
      <c r="I17115" s="3">
        <v>503.64071999999999</v>
      </c>
      <c r="J17115" s="3">
        <v>11326.55832</v>
      </c>
      <c r="K17115" s="4">
        <v>0.35000000000000003</v>
      </c>
      <c r="L17115" s="73">
        <v>20562.059719384615</v>
      </c>
    </row>
    <row r="17116" spans="1:12" x14ac:dyDescent="0.35">
      <c r="A17116" s="1" t="s">
        <v>28690</v>
      </c>
      <c r="B17116" t="s">
        <v>27230</v>
      </c>
      <c r="C17116" t="s">
        <v>34</v>
      </c>
      <c r="D17116" t="s">
        <v>35</v>
      </c>
      <c r="E17116">
        <v>1</v>
      </c>
      <c r="F17116" s="2">
        <v>9842.58</v>
      </c>
      <c r="G17116" s="3">
        <v>20294</v>
      </c>
      <c r="H17116" s="3">
        <v>98.425799999999995</v>
      </c>
      <c r="I17116" s="3">
        <v>462.60126000000002</v>
      </c>
      <c r="J17116" s="3">
        <v>10403.60706</v>
      </c>
      <c r="K17116" s="4">
        <v>0.35</v>
      </c>
      <c r="L17116" s="73">
        <v>18886.548201230769</v>
      </c>
    </row>
    <row r="17117" spans="1:12" x14ac:dyDescent="0.35">
      <c r="A17117" s="1" t="s">
        <v>28691</v>
      </c>
      <c r="B17117" t="s">
        <v>28692</v>
      </c>
      <c r="C17117" t="s">
        <v>34</v>
      </c>
      <c r="D17117" t="s">
        <v>35</v>
      </c>
      <c r="E17117">
        <v>1</v>
      </c>
      <c r="F17117" s="2">
        <v>580.5</v>
      </c>
      <c r="G17117" s="3">
        <v>1197</v>
      </c>
      <c r="H17117" s="3">
        <v>5.8049999999999997</v>
      </c>
      <c r="I17117" s="3">
        <v>27.2835</v>
      </c>
      <c r="J17117" s="3">
        <v>613.58849999999995</v>
      </c>
      <c r="K17117" s="4">
        <v>0.35</v>
      </c>
      <c r="L17117" s="73">
        <v>1113.8991230769229</v>
      </c>
    </row>
    <row r="17118" spans="1:12" x14ac:dyDescent="0.35">
      <c r="A17118" s="1" t="s">
        <v>28693</v>
      </c>
      <c r="B17118" t="s">
        <v>28694</v>
      </c>
      <c r="C17118" t="s">
        <v>34</v>
      </c>
      <c r="D17118" t="s">
        <v>35</v>
      </c>
      <c r="E17118">
        <v>1</v>
      </c>
      <c r="F17118" s="2">
        <v>5.79</v>
      </c>
      <c r="G17118" s="3">
        <v>12</v>
      </c>
      <c r="H17118" s="3">
        <v>5.79E-2</v>
      </c>
      <c r="I17118" s="3">
        <v>0.27212999999999998</v>
      </c>
      <c r="J17118" s="3">
        <v>6.1200299999999999</v>
      </c>
      <c r="K17118" s="4">
        <v>0.35</v>
      </c>
      <c r="L17118" s="73">
        <v>11.110208307692307</v>
      </c>
    </row>
    <row r="17119" spans="1:12" x14ac:dyDescent="0.35">
      <c r="A17119" s="1" t="s">
        <v>28695</v>
      </c>
      <c r="B17119" t="s">
        <v>28696</v>
      </c>
      <c r="C17119" t="s">
        <v>34</v>
      </c>
      <c r="D17119" t="s">
        <v>35</v>
      </c>
      <c r="E17119">
        <v>1</v>
      </c>
      <c r="F17119" s="2">
        <v>6738.15</v>
      </c>
      <c r="G17119" s="3">
        <v>13894</v>
      </c>
      <c r="H17119" s="3">
        <v>67.381500000000003</v>
      </c>
      <c r="I17119" s="3">
        <v>316.69304999999997</v>
      </c>
      <c r="J17119" s="3">
        <v>7122.2245499999999</v>
      </c>
      <c r="K17119" s="4">
        <v>0.35</v>
      </c>
      <c r="L17119" s="73">
        <v>12929.576875384615</v>
      </c>
    </row>
    <row r="17120" spans="1:12" x14ac:dyDescent="0.35">
      <c r="A17120" s="1">
        <v>41412</v>
      </c>
      <c r="B17120" t="s">
        <v>28697</v>
      </c>
      <c r="C17120" t="s">
        <v>34</v>
      </c>
      <c r="D17120" t="s">
        <v>35</v>
      </c>
      <c r="E17120">
        <v>1</v>
      </c>
      <c r="F17120" s="2">
        <v>111.35</v>
      </c>
      <c r="G17120" s="3">
        <v>230</v>
      </c>
      <c r="H17120" s="3">
        <v>1.1134999999999999</v>
      </c>
      <c r="I17120" s="3">
        <v>5.2334499999999995</v>
      </c>
      <c r="J17120" s="3">
        <v>117.69695</v>
      </c>
      <c r="K17120" s="4">
        <v>0.35</v>
      </c>
      <c r="L17120" s="73">
        <v>213.66523230769229</v>
      </c>
    </row>
    <row r="17121" spans="1:12" x14ac:dyDescent="0.35">
      <c r="A17121" s="1" t="s">
        <v>28698</v>
      </c>
      <c r="B17121" t="s">
        <v>28699</v>
      </c>
      <c r="C17121" t="s">
        <v>34</v>
      </c>
      <c r="D17121" t="s">
        <v>35</v>
      </c>
      <c r="E17121">
        <v>1</v>
      </c>
      <c r="F17121" s="2">
        <v>96.07</v>
      </c>
      <c r="G17121" s="3">
        <v>199</v>
      </c>
      <c r="H17121" s="3">
        <v>0.9607</v>
      </c>
      <c r="I17121" s="3">
        <v>4.5152899999999994</v>
      </c>
      <c r="J17121" s="3">
        <v>101.54598999999999</v>
      </c>
      <c r="K17121" s="4">
        <v>0.35</v>
      </c>
      <c r="L17121" s="73">
        <v>184.34502799999999</v>
      </c>
    </row>
    <row r="17122" spans="1:12" x14ac:dyDescent="0.35">
      <c r="A17122" s="1" t="s">
        <v>28700</v>
      </c>
      <c r="B17122" t="s">
        <v>28701</v>
      </c>
      <c r="C17122" t="s">
        <v>34</v>
      </c>
      <c r="D17122" t="s">
        <v>35</v>
      </c>
      <c r="E17122">
        <v>1</v>
      </c>
      <c r="F17122" s="2">
        <v>524.29999999999995</v>
      </c>
      <c r="G17122" s="3">
        <v>1082</v>
      </c>
      <c r="H17122" s="3">
        <v>5.2429999999999994</v>
      </c>
      <c r="I17122" s="3">
        <v>24.642099999999999</v>
      </c>
      <c r="J17122" s="3">
        <v>554.18510000000003</v>
      </c>
      <c r="K17122" s="4">
        <v>0.34999999999999992</v>
      </c>
      <c r="L17122" s="73">
        <v>1006.0591046153846</v>
      </c>
    </row>
    <row r="17123" spans="1:12" x14ac:dyDescent="0.35">
      <c r="A17123" s="1" t="s">
        <v>28702</v>
      </c>
      <c r="B17123" t="s">
        <v>28703</v>
      </c>
      <c r="C17123" t="s">
        <v>34</v>
      </c>
      <c r="D17123" t="s">
        <v>35</v>
      </c>
      <c r="E17123">
        <v>1</v>
      </c>
      <c r="F17123" s="2">
        <v>321.3</v>
      </c>
      <c r="G17123" s="3">
        <v>663</v>
      </c>
      <c r="H17123" s="3">
        <v>3.2130000000000001</v>
      </c>
      <c r="I17123" s="3">
        <v>15.101100000000001</v>
      </c>
      <c r="J17123" s="3">
        <v>339.61410000000001</v>
      </c>
      <c r="K17123" s="4">
        <v>0.35</v>
      </c>
      <c r="L17123" s="73">
        <v>616.5302123076923</v>
      </c>
    </row>
    <row r="17124" spans="1:12" x14ac:dyDescent="0.35">
      <c r="A17124" s="1" t="s">
        <v>28704</v>
      </c>
      <c r="B17124" t="s">
        <v>28705</v>
      </c>
      <c r="C17124" t="s">
        <v>34</v>
      </c>
      <c r="D17124" t="s">
        <v>35</v>
      </c>
      <c r="E17124">
        <v>1</v>
      </c>
      <c r="F17124" s="2">
        <v>33.97</v>
      </c>
      <c r="G17124" s="3">
        <v>71</v>
      </c>
      <c r="H17124" s="3">
        <v>0.3397</v>
      </c>
      <c r="I17124" s="3">
        <v>1.59659</v>
      </c>
      <c r="J17124" s="3">
        <v>35.906289999999998</v>
      </c>
      <c r="K17124" s="4">
        <v>0.35</v>
      </c>
      <c r="L17124" s="73">
        <v>65.183726461538456</v>
      </c>
    </row>
    <row r="17125" spans="1:12" x14ac:dyDescent="0.35">
      <c r="A17125" s="1" t="s">
        <v>28706</v>
      </c>
      <c r="B17125" t="s">
        <v>28707</v>
      </c>
      <c r="C17125" t="s">
        <v>34</v>
      </c>
      <c r="D17125" t="s">
        <v>35</v>
      </c>
      <c r="E17125">
        <v>1</v>
      </c>
      <c r="F17125" s="2">
        <v>19.350000000000001</v>
      </c>
      <c r="G17125" s="3">
        <v>40</v>
      </c>
      <c r="H17125" s="3">
        <v>0.19350000000000001</v>
      </c>
      <c r="I17125" s="3">
        <v>0.90945000000000009</v>
      </c>
      <c r="J17125" s="3">
        <v>20.452950000000001</v>
      </c>
      <c r="K17125" s="4">
        <v>0.34999999999999992</v>
      </c>
      <c r="L17125" s="73">
        <v>37.129970769230766</v>
      </c>
    </row>
    <row r="17126" spans="1:12" x14ac:dyDescent="0.35">
      <c r="A17126" s="1" t="s">
        <v>28708</v>
      </c>
      <c r="B17126" t="s">
        <v>28709</v>
      </c>
      <c r="C17126" t="s">
        <v>34</v>
      </c>
      <c r="D17126" t="s">
        <v>35</v>
      </c>
      <c r="E17126">
        <v>1</v>
      </c>
      <c r="F17126" s="2">
        <v>53.48</v>
      </c>
      <c r="G17126" s="3">
        <v>111</v>
      </c>
      <c r="H17126" s="3">
        <v>0.53479999999999994</v>
      </c>
      <c r="I17126" s="3">
        <v>2.51356</v>
      </c>
      <c r="J17126" s="3">
        <v>56.528359999999992</v>
      </c>
      <c r="K17126" s="4">
        <v>0.35</v>
      </c>
      <c r="L17126" s="73">
        <v>102.62071507692306</v>
      </c>
    </row>
    <row r="17127" spans="1:12" x14ac:dyDescent="0.35">
      <c r="A17127" s="1" t="s">
        <v>28710</v>
      </c>
      <c r="B17127" t="s">
        <v>28711</v>
      </c>
      <c r="C17127" t="s">
        <v>34</v>
      </c>
      <c r="D17127" t="s">
        <v>35</v>
      </c>
      <c r="E17127">
        <v>1</v>
      </c>
      <c r="F17127" s="2">
        <v>1702.8</v>
      </c>
      <c r="G17127" s="3">
        <v>3511</v>
      </c>
      <c r="H17127" s="3">
        <v>17.027999999999999</v>
      </c>
      <c r="I17127" s="3">
        <v>80.031599999999997</v>
      </c>
      <c r="J17127" s="3">
        <v>1799.8596</v>
      </c>
      <c r="K17127" s="4">
        <v>0.35</v>
      </c>
      <c r="L17127" s="73">
        <v>3267.4374276923077</v>
      </c>
    </row>
    <row r="17128" spans="1:12" x14ac:dyDescent="0.35">
      <c r="A17128" s="1" t="s">
        <v>28712</v>
      </c>
      <c r="B17128" t="s">
        <v>28713</v>
      </c>
      <c r="C17128" t="s">
        <v>34</v>
      </c>
      <c r="D17128" t="s">
        <v>35</v>
      </c>
      <c r="E17128">
        <v>1</v>
      </c>
      <c r="F17128" s="2">
        <v>36.57</v>
      </c>
      <c r="G17128" s="3">
        <v>76</v>
      </c>
      <c r="H17128" s="3">
        <v>0.36570000000000003</v>
      </c>
      <c r="I17128" s="3">
        <v>1.71879</v>
      </c>
      <c r="J17128" s="3">
        <v>38.654489999999996</v>
      </c>
      <c r="K17128" s="4">
        <v>0.35</v>
      </c>
      <c r="L17128" s="73">
        <v>70.172766461538458</v>
      </c>
    </row>
    <row r="17129" spans="1:12" x14ac:dyDescent="0.35">
      <c r="A17129" s="1" t="s">
        <v>28714</v>
      </c>
      <c r="B17129" t="s">
        <v>28715</v>
      </c>
      <c r="C17129" t="s">
        <v>34</v>
      </c>
      <c r="D17129" t="s">
        <v>35</v>
      </c>
      <c r="E17129">
        <v>1</v>
      </c>
      <c r="F17129" s="2">
        <v>122.88</v>
      </c>
      <c r="G17129" s="3">
        <v>254</v>
      </c>
      <c r="H17129" s="3">
        <v>1.2287999999999999</v>
      </c>
      <c r="I17129" s="3">
        <v>5.77536</v>
      </c>
      <c r="J17129" s="3">
        <v>129.88416000000001</v>
      </c>
      <c r="K17129" s="4">
        <v>0.35</v>
      </c>
      <c r="L17129" s="73">
        <v>235.78970584615385</v>
      </c>
    </row>
    <row r="17130" spans="1:12" x14ac:dyDescent="0.35">
      <c r="A17130" s="1" t="s">
        <v>28716</v>
      </c>
      <c r="B17130" t="s">
        <v>28717</v>
      </c>
      <c r="C17130" t="s">
        <v>34</v>
      </c>
      <c r="D17130" t="s">
        <v>35</v>
      </c>
      <c r="E17130">
        <v>1</v>
      </c>
      <c r="F17130" s="2">
        <v>380.3</v>
      </c>
      <c r="G17130" s="3">
        <v>785</v>
      </c>
      <c r="H17130" s="3">
        <v>3.8030000000000004</v>
      </c>
      <c r="I17130" s="3">
        <v>17.874100000000002</v>
      </c>
      <c r="J17130" s="3">
        <v>401.97710000000001</v>
      </c>
      <c r="K17130" s="4">
        <v>0.35</v>
      </c>
      <c r="L17130" s="73">
        <v>729.74304307692307</v>
      </c>
    </row>
    <row r="17131" spans="1:12" x14ac:dyDescent="0.35">
      <c r="A17131" s="1">
        <v>40007</v>
      </c>
      <c r="B17131" t="s">
        <v>28718</v>
      </c>
      <c r="C17131" t="s">
        <v>34</v>
      </c>
      <c r="D17131" t="s">
        <v>35</v>
      </c>
      <c r="E17131">
        <v>1</v>
      </c>
      <c r="F17131" s="2">
        <v>420.61</v>
      </c>
      <c r="G17131" s="3">
        <v>868</v>
      </c>
      <c r="H17131" s="3">
        <v>4.2061000000000002</v>
      </c>
      <c r="I17131" s="3">
        <v>19.76867</v>
      </c>
      <c r="J17131" s="3">
        <v>444.58476999999999</v>
      </c>
      <c r="K17131" s="4">
        <v>0.35</v>
      </c>
      <c r="L17131" s="73">
        <v>807.0923516923076</v>
      </c>
    </row>
    <row r="17132" spans="1:12" x14ac:dyDescent="0.35">
      <c r="A17132" s="1" t="s">
        <v>28719</v>
      </c>
      <c r="B17132" t="s">
        <v>28720</v>
      </c>
      <c r="C17132" t="s">
        <v>34</v>
      </c>
      <c r="D17132" t="s">
        <v>35</v>
      </c>
      <c r="E17132">
        <v>1</v>
      </c>
      <c r="F17132" s="2">
        <v>376.6</v>
      </c>
      <c r="G17132" s="3">
        <v>777</v>
      </c>
      <c r="H17132" s="3">
        <v>3.7660000000000005</v>
      </c>
      <c r="I17132" s="3">
        <v>17.700200000000002</v>
      </c>
      <c r="J17132" s="3">
        <v>398.06620000000004</v>
      </c>
      <c r="K17132" s="4">
        <v>0.35000000000000003</v>
      </c>
      <c r="L17132" s="73">
        <v>722.64325538461549</v>
      </c>
    </row>
    <row r="17133" spans="1:12" x14ac:dyDescent="0.35">
      <c r="A17133" s="1" t="s">
        <v>28721</v>
      </c>
      <c r="B17133" t="s">
        <v>28722</v>
      </c>
      <c r="C17133" t="s">
        <v>34</v>
      </c>
      <c r="D17133" t="s">
        <v>35</v>
      </c>
      <c r="E17133">
        <v>1</v>
      </c>
      <c r="F17133" s="2">
        <v>3872.16</v>
      </c>
      <c r="G17133" s="3">
        <v>7984</v>
      </c>
      <c r="H17133" s="3">
        <v>38.721600000000002</v>
      </c>
      <c r="I17133" s="3">
        <v>181.99151999999998</v>
      </c>
      <c r="J17133" s="3">
        <v>4092.8731199999997</v>
      </c>
      <c r="K17133" s="4">
        <v>0.35</v>
      </c>
      <c r="L17133" s="73">
        <v>7430.1388947692303</v>
      </c>
    </row>
    <row r="17134" spans="1:12" x14ac:dyDescent="0.35">
      <c r="A17134" s="1" t="s">
        <v>28723</v>
      </c>
      <c r="B17134" t="s">
        <v>28724</v>
      </c>
      <c r="C17134" t="s">
        <v>34</v>
      </c>
      <c r="D17134" t="s">
        <v>35</v>
      </c>
      <c r="E17134">
        <v>1</v>
      </c>
      <c r="F17134" s="2">
        <v>2.83</v>
      </c>
      <c r="G17134" s="3">
        <v>6</v>
      </c>
      <c r="H17134" s="3">
        <v>2.8300000000000002E-2</v>
      </c>
      <c r="I17134" s="3">
        <v>0.13301000000000002</v>
      </c>
      <c r="J17134" s="3">
        <v>2.9913100000000004</v>
      </c>
      <c r="K17134" s="4">
        <v>0.34999999999999992</v>
      </c>
      <c r="L17134" s="73">
        <v>5.4303781538461537</v>
      </c>
    </row>
    <row r="17135" spans="1:12" x14ac:dyDescent="0.35">
      <c r="A17135" s="1" t="s">
        <v>28725</v>
      </c>
      <c r="B17135" t="s">
        <v>28726</v>
      </c>
      <c r="C17135" t="s">
        <v>34</v>
      </c>
      <c r="D17135" t="s">
        <v>35</v>
      </c>
      <c r="E17135">
        <v>1</v>
      </c>
      <c r="F17135" s="2">
        <v>41.41</v>
      </c>
      <c r="G17135" s="3">
        <v>86</v>
      </c>
      <c r="H17135" s="3">
        <v>0.41409999999999997</v>
      </c>
      <c r="I17135" s="3">
        <v>1.9462699999999999</v>
      </c>
      <c r="J17135" s="3">
        <v>43.770369999999993</v>
      </c>
      <c r="K17135" s="4">
        <v>0.35000000000000003</v>
      </c>
      <c r="L17135" s="73">
        <v>79.460056307692298</v>
      </c>
    </row>
    <row r="17136" spans="1:12" x14ac:dyDescent="0.35">
      <c r="A17136" s="1" t="s">
        <v>28727</v>
      </c>
      <c r="B17136" t="s">
        <v>28728</v>
      </c>
      <c r="C17136" t="s">
        <v>34</v>
      </c>
      <c r="D17136" t="s">
        <v>35</v>
      </c>
      <c r="E17136">
        <v>1</v>
      </c>
      <c r="F17136" s="2">
        <v>33.97</v>
      </c>
      <c r="G17136" s="3">
        <v>71</v>
      </c>
      <c r="H17136" s="3">
        <v>0.3397</v>
      </c>
      <c r="I17136" s="3">
        <v>1.59659</v>
      </c>
      <c r="J17136" s="3">
        <v>35.906289999999998</v>
      </c>
      <c r="K17136" s="4">
        <v>0.35</v>
      </c>
      <c r="L17136" s="73">
        <v>65.183726461538456</v>
      </c>
    </row>
    <row r="17137" spans="1:12" x14ac:dyDescent="0.35">
      <c r="A17137" s="1" t="s">
        <v>28729</v>
      </c>
      <c r="B17137" t="s">
        <v>23384</v>
      </c>
      <c r="C17137" t="s">
        <v>34</v>
      </c>
      <c r="D17137" t="s">
        <v>35</v>
      </c>
      <c r="E17137">
        <v>1</v>
      </c>
      <c r="F17137" s="2">
        <v>18295.2</v>
      </c>
      <c r="G17137" s="3">
        <v>37723</v>
      </c>
      <c r="H17137" s="3">
        <v>182.952</v>
      </c>
      <c r="I17137" s="3">
        <v>859.87440000000004</v>
      </c>
      <c r="J17137" s="3">
        <v>19338.026400000002</v>
      </c>
      <c r="K17137" s="4">
        <v>0.35000000000000003</v>
      </c>
      <c r="L17137" s="73">
        <v>35105.955618461543</v>
      </c>
    </row>
    <row r="17138" spans="1:12" x14ac:dyDescent="0.35">
      <c r="A17138" s="1" t="s">
        <v>28730</v>
      </c>
      <c r="B17138" t="s">
        <v>1575</v>
      </c>
      <c r="C17138" t="s">
        <v>34</v>
      </c>
      <c r="D17138" t="s">
        <v>35</v>
      </c>
      <c r="E17138">
        <v>1</v>
      </c>
      <c r="F17138" s="2">
        <v>24012.45</v>
      </c>
      <c r="G17138" s="3">
        <v>49511</v>
      </c>
      <c r="H17138" s="3">
        <v>240.12450000000001</v>
      </c>
      <c r="I17138" s="3">
        <v>1128.5851500000001</v>
      </c>
      <c r="J17138" s="3">
        <v>25381.159650000001</v>
      </c>
      <c r="K17138" s="4">
        <v>0.35000000000000003</v>
      </c>
      <c r="L17138" s="73">
        <v>46076.566749230769</v>
      </c>
    </row>
    <row r="17139" spans="1:12" x14ac:dyDescent="0.35">
      <c r="A17139" s="1" t="s">
        <v>28731</v>
      </c>
      <c r="B17139" t="s">
        <v>28732</v>
      </c>
      <c r="C17139" t="s">
        <v>34</v>
      </c>
      <c r="D17139" t="s">
        <v>35</v>
      </c>
      <c r="E17139">
        <v>1</v>
      </c>
      <c r="F17139" s="2">
        <v>181.54</v>
      </c>
      <c r="G17139" s="3">
        <v>375</v>
      </c>
      <c r="H17139" s="3">
        <v>1.8153999999999999</v>
      </c>
      <c r="I17139" s="3">
        <v>8.5323799999999999</v>
      </c>
      <c r="J17139" s="3">
        <v>191.88777999999999</v>
      </c>
      <c r="K17139" s="4">
        <v>0.35000000000000003</v>
      </c>
      <c r="L17139" s="73">
        <v>348.3501236923077</v>
      </c>
    </row>
    <row r="17140" spans="1:12" x14ac:dyDescent="0.35">
      <c r="A17140" s="1" t="s">
        <v>28733</v>
      </c>
      <c r="B17140" t="s">
        <v>28734</v>
      </c>
      <c r="C17140" t="s">
        <v>34</v>
      </c>
      <c r="D17140" t="s">
        <v>35</v>
      </c>
      <c r="E17140">
        <v>1</v>
      </c>
      <c r="F17140" s="2">
        <v>500.29</v>
      </c>
      <c r="G17140" s="3">
        <v>1032</v>
      </c>
      <c r="H17140" s="3">
        <v>5.0029000000000003</v>
      </c>
      <c r="I17140" s="3">
        <v>23.513630000000003</v>
      </c>
      <c r="J17140" s="3">
        <v>528.80653000000007</v>
      </c>
      <c r="K17140" s="4">
        <v>0.35</v>
      </c>
      <c r="L17140" s="73">
        <v>959.98723907692317</v>
      </c>
    </row>
    <row r="17141" spans="1:12" x14ac:dyDescent="0.35">
      <c r="A17141" s="1">
        <v>60093</v>
      </c>
      <c r="B17141" t="s">
        <v>28735</v>
      </c>
      <c r="C17141" t="s">
        <v>34</v>
      </c>
      <c r="D17141" t="s">
        <v>35</v>
      </c>
      <c r="E17141">
        <v>1</v>
      </c>
      <c r="F17141" s="2">
        <v>6.17</v>
      </c>
      <c r="G17141" s="3">
        <v>13</v>
      </c>
      <c r="H17141" s="3">
        <v>6.1699999999999998E-2</v>
      </c>
      <c r="I17141" s="3">
        <v>0.28998999999999997</v>
      </c>
      <c r="J17141" s="3">
        <v>6.5216899999999995</v>
      </c>
      <c r="K17141" s="4">
        <v>0.35</v>
      </c>
      <c r="L17141" s="73">
        <v>11.839375692307691</v>
      </c>
    </row>
    <row r="17142" spans="1:12" x14ac:dyDescent="0.35">
      <c r="A17142" s="1" t="s">
        <v>28736</v>
      </c>
      <c r="B17142" t="s">
        <v>28737</v>
      </c>
      <c r="C17142" t="s">
        <v>34</v>
      </c>
      <c r="D17142" t="s">
        <v>35</v>
      </c>
      <c r="E17142">
        <v>1</v>
      </c>
      <c r="F17142" s="2">
        <v>169.61</v>
      </c>
      <c r="G17142" s="3">
        <v>350</v>
      </c>
      <c r="H17142" s="3">
        <v>1.6961000000000002</v>
      </c>
      <c r="I17142" s="3">
        <v>7.9716700000000005</v>
      </c>
      <c r="J17142" s="3">
        <v>179.27777</v>
      </c>
      <c r="K17142" s="4">
        <v>0.35000000000000003</v>
      </c>
      <c r="L17142" s="73">
        <v>325.45810553846155</v>
      </c>
    </row>
    <row r="17143" spans="1:12" x14ac:dyDescent="0.35">
      <c r="A17143" s="1" t="s">
        <v>28738</v>
      </c>
      <c r="B17143" t="s">
        <v>28739</v>
      </c>
      <c r="C17143" t="s">
        <v>13</v>
      </c>
      <c r="D17143" t="s">
        <v>14</v>
      </c>
      <c r="E17143">
        <v>1</v>
      </c>
      <c r="F17143" s="2">
        <v>32.11</v>
      </c>
      <c r="G17143" s="3">
        <v>67</v>
      </c>
      <c r="H17143" s="3">
        <v>0.3211</v>
      </c>
      <c r="I17143" s="3">
        <v>1.5091699999999999</v>
      </c>
      <c r="J17143" s="3">
        <v>33.940269999999998</v>
      </c>
      <c r="K17143" s="4">
        <v>0.35</v>
      </c>
      <c r="L17143" s="73">
        <v>61.614643999999991</v>
      </c>
    </row>
    <row r="17144" spans="1:12" x14ac:dyDescent="0.35">
      <c r="A17144" s="1" t="s">
        <v>28740</v>
      </c>
      <c r="B17144" t="s">
        <v>28741</v>
      </c>
      <c r="C17144" t="s">
        <v>34</v>
      </c>
      <c r="D17144" t="s">
        <v>35</v>
      </c>
      <c r="E17144">
        <v>1</v>
      </c>
      <c r="F17144" s="2">
        <v>345.84</v>
      </c>
      <c r="G17144" s="3">
        <v>714</v>
      </c>
      <c r="H17144" s="3">
        <v>3.4583999999999997</v>
      </c>
      <c r="I17144" s="3">
        <v>16.254479999999997</v>
      </c>
      <c r="J17144" s="3">
        <v>365.55287999999996</v>
      </c>
      <c r="K17144" s="4">
        <v>0.34999999999999992</v>
      </c>
      <c r="L17144" s="73">
        <v>663.61907446153828</v>
      </c>
    </row>
    <row r="17145" spans="1:12" x14ac:dyDescent="0.35">
      <c r="A17145" s="1" t="s">
        <v>28742</v>
      </c>
      <c r="B17145" t="s">
        <v>28743</v>
      </c>
      <c r="C17145" t="s">
        <v>34</v>
      </c>
      <c r="D17145" t="s">
        <v>35</v>
      </c>
      <c r="E17145">
        <v>1</v>
      </c>
      <c r="F17145" s="2">
        <v>22248.27</v>
      </c>
      <c r="G17145" s="3">
        <v>45873</v>
      </c>
      <c r="H17145" s="3">
        <v>222.48270000000002</v>
      </c>
      <c r="I17145" s="3">
        <v>1045.66869</v>
      </c>
      <c r="J17145" s="3">
        <v>23516.42139</v>
      </c>
      <c r="K17145" s="4">
        <v>0.35</v>
      </c>
      <c r="L17145" s="73">
        <v>42691.349600307694</v>
      </c>
    </row>
    <row r="17146" spans="1:12" x14ac:dyDescent="0.35">
      <c r="A17146" s="1" t="s">
        <v>28744</v>
      </c>
      <c r="B17146" t="s">
        <v>28745</v>
      </c>
      <c r="C17146" t="s">
        <v>363</v>
      </c>
      <c r="D17146" t="s">
        <v>364</v>
      </c>
      <c r="E17146">
        <v>1</v>
      </c>
      <c r="F17146" s="2">
        <v>110.14</v>
      </c>
      <c r="G17146" s="3">
        <v>228</v>
      </c>
      <c r="H17146" s="3">
        <v>1.1013999999999999</v>
      </c>
      <c r="I17146" s="3">
        <v>5.1765800000000004</v>
      </c>
      <c r="J17146" s="3">
        <v>116.41798</v>
      </c>
      <c r="K17146" s="4">
        <v>0.34999999999999992</v>
      </c>
      <c r="L17146" s="73">
        <v>211.3434098461538</v>
      </c>
    </row>
    <row r="17147" spans="1:12" x14ac:dyDescent="0.35">
      <c r="A17147" s="1" t="s">
        <v>28746</v>
      </c>
      <c r="B17147" t="s">
        <v>28747</v>
      </c>
      <c r="C17147" t="s">
        <v>34</v>
      </c>
      <c r="D17147" t="s">
        <v>35</v>
      </c>
      <c r="E17147">
        <v>1</v>
      </c>
      <c r="F17147" s="2">
        <v>112.2</v>
      </c>
      <c r="G17147" s="3">
        <v>232</v>
      </c>
      <c r="H17147" s="3">
        <v>1.1220000000000001</v>
      </c>
      <c r="I17147" s="3">
        <v>5.2734000000000005</v>
      </c>
      <c r="J17147" s="3">
        <v>118.5954</v>
      </c>
      <c r="K17147" s="4">
        <v>0.34999999999999992</v>
      </c>
      <c r="L17147" s="73">
        <v>215.29626461538459</v>
      </c>
    </row>
    <row r="17148" spans="1:12" x14ac:dyDescent="0.35">
      <c r="A17148" s="1" t="s">
        <v>28748</v>
      </c>
      <c r="B17148" t="s">
        <v>28749</v>
      </c>
      <c r="C17148" t="s">
        <v>34</v>
      </c>
      <c r="D17148" t="s">
        <v>35</v>
      </c>
      <c r="E17148">
        <v>1</v>
      </c>
      <c r="F17148" s="2">
        <v>23.27</v>
      </c>
      <c r="G17148" s="3">
        <v>48</v>
      </c>
      <c r="H17148" s="3">
        <v>0.23269999999999999</v>
      </c>
      <c r="I17148" s="3">
        <v>1.0936900000000001</v>
      </c>
      <c r="J17148" s="3">
        <v>24.59639</v>
      </c>
      <c r="K17148" s="4">
        <v>0.34999999999999992</v>
      </c>
      <c r="L17148" s="73">
        <v>44.651907999999992</v>
      </c>
    </row>
    <row r="17149" spans="1:12" x14ac:dyDescent="0.35">
      <c r="A17149" s="1" t="s">
        <v>28750</v>
      </c>
      <c r="B17149" t="s">
        <v>28751</v>
      </c>
      <c r="C17149" t="s">
        <v>34</v>
      </c>
      <c r="D17149" t="s">
        <v>35</v>
      </c>
      <c r="E17149">
        <v>1</v>
      </c>
      <c r="F17149" s="2">
        <v>7.31</v>
      </c>
      <c r="G17149" s="3">
        <v>16</v>
      </c>
      <c r="H17149" s="3">
        <v>7.3099999999999998E-2</v>
      </c>
      <c r="I17149" s="3">
        <v>0.34356999999999999</v>
      </c>
      <c r="J17149" s="3">
        <v>7.7266699999999995</v>
      </c>
      <c r="K17149" s="4">
        <v>0.35</v>
      </c>
      <c r="L17149" s="73">
        <v>14.026877846153845</v>
      </c>
    </row>
    <row r="17150" spans="1:12" x14ac:dyDescent="0.35">
      <c r="A17150" s="1" t="s">
        <v>28752</v>
      </c>
      <c r="B17150" t="s">
        <v>28753</v>
      </c>
      <c r="C17150" t="s">
        <v>34</v>
      </c>
      <c r="D17150" t="s">
        <v>35</v>
      </c>
      <c r="E17150">
        <v>1</v>
      </c>
      <c r="F17150" s="2">
        <v>17.850000000000001</v>
      </c>
      <c r="G17150" s="3">
        <v>37</v>
      </c>
      <c r="H17150" s="3">
        <v>0.17850000000000002</v>
      </c>
      <c r="I17150" s="3">
        <v>0.83895000000000008</v>
      </c>
      <c r="J17150" s="3">
        <v>18.867450000000002</v>
      </c>
      <c r="K17150" s="4">
        <v>0.35</v>
      </c>
      <c r="L17150" s="73">
        <v>34.251678461538461</v>
      </c>
    </row>
    <row r="17151" spans="1:12" x14ac:dyDescent="0.35">
      <c r="A17151" s="1" t="s">
        <v>28754</v>
      </c>
      <c r="B17151" t="s">
        <v>28755</v>
      </c>
      <c r="C17151" t="s">
        <v>34</v>
      </c>
      <c r="D17151" t="s">
        <v>35</v>
      </c>
      <c r="E17151">
        <v>1</v>
      </c>
      <c r="F17151" s="2">
        <v>967.5</v>
      </c>
      <c r="G17151" s="3">
        <v>1995</v>
      </c>
      <c r="H17151" s="3">
        <v>9.6750000000000007</v>
      </c>
      <c r="I17151" s="3">
        <v>45.472499999999997</v>
      </c>
      <c r="J17151" s="3">
        <v>1022.6474999999999</v>
      </c>
      <c r="K17151" s="4">
        <v>0.35000000000000003</v>
      </c>
      <c r="L17151" s="73">
        <v>1856.4985384615384</v>
      </c>
    </row>
    <row r="17152" spans="1:12" x14ac:dyDescent="0.35">
      <c r="A17152" s="1" t="s">
        <v>28756</v>
      </c>
      <c r="B17152" t="s">
        <v>28757</v>
      </c>
      <c r="C17152" t="s">
        <v>26</v>
      </c>
      <c r="D17152" t="s">
        <v>27</v>
      </c>
      <c r="E17152">
        <v>1</v>
      </c>
      <c r="F17152" s="2">
        <v>72.48</v>
      </c>
      <c r="G17152" s="3">
        <v>150</v>
      </c>
      <c r="H17152" s="3">
        <v>0.7248</v>
      </c>
      <c r="I17152" s="3">
        <v>3.4065600000000003</v>
      </c>
      <c r="J17152" s="3">
        <v>76.611360000000005</v>
      </c>
      <c r="K17152" s="4">
        <v>0.34999999999999992</v>
      </c>
      <c r="L17152" s="73">
        <v>139.07908430769231</v>
      </c>
    </row>
    <row r="17153" spans="1:12" x14ac:dyDescent="0.35">
      <c r="A17153" s="1" t="s">
        <v>28758</v>
      </c>
      <c r="B17153" t="s">
        <v>28137</v>
      </c>
      <c r="C17153" t="s">
        <v>34</v>
      </c>
      <c r="D17153" t="s">
        <v>35</v>
      </c>
      <c r="E17153">
        <v>1</v>
      </c>
      <c r="F17153" s="2">
        <v>19.95</v>
      </c>
      <c r="G17153" s="3">
        <v>42</v>
      </c>
      <c r="H17153" s="3">
        <v>0.19950000000000001</v>
      </c>
      <c r="I17153" s="3">
        <v>0.93764999999999998</v>
      </c>
      <c r="J17153" s="3">
        <v>21.087150000000001</v>
      </c>
      <c r="K17153" s="4">
        <v>0.35</v>
      </c>
      <c r="L17153" s="73">
        <v>38.281287692307693</v>
      </c>
    </row>
    <row r="17154" spans="1:12" x14ac:dyDescent="0.35">
      <c r="A17154" s="1" t="s">
        <v>28759</v>
      </c>
      <c r="B17154" t="s">
        <v>28760</v>
      </c>
      <c r="C17154" t="s">
        <v>34</v>
      </c>
      <c r="D17154" t="s">
        <v>35</v>
      </c>
      <c r="E17154">
        <v>1</v>
      </c>
      <c r="F17154" s="2">
        <v>129.69999999999999</v>
      </c>
      <c r="G17154" s="3">
        <v>268</v>
      </c>
      <c r="H17154" s="3">
        <v>1.2969999999999999</v>
      </c>
      <c r="I17154" s="3">
        <v>6.0958999999999994</v>
      </c>
      <c r="J17154" s="3">
        <v>137.09289999999999</v>
      </c>
      <c r="K17154" s="4">
        <v>0.35</v>
      </c>
      <c r="L17154" s="73">
        <v>248.8763415384615</v>
      </c>
    </row>
    <row r="17155" spans="1:12" x14ac:dyDescent="0.35">
      <c r="A17155" s="1" t="s">
        <v>28761</v>
      </c>
      <c r="B17155" t="s">
        <v>28762</v>
      </c>
      <c r="C17155" t="s">
        <v>34</v>
      </c>
      <c r="D17155" t="s">
        <v>35</v>
      </c>
      <c r="E17155">
        <v>1</v>
      </c>
      <c r="F17155" s="2">
        <v>4119.59</v>
      </c>
      <c r="G17155" s="3">
        <v>8494</v>
      </c>
      <c r="H17155" s="3">
        <v>41.195900000000002</v>
      </c>
      <c r="I17155" s="3">
        <v>193.62073000000001</v>
      </c>
      <c r="J17155" s="3">
        <v>4354.4066299999995</v>
      </c>
      <c r="K17155" s="4">
        <v>0.34999999999999992</v>
      </c>
      <c r="L17155" s="73">
        <v>7904.9228052307681</v>
      </c>
    </row>
    <row r="17156" spans="1:12" x14ac:dyDescent="0.35">
      <c r="A17156" s="1" t="s">
        <v>28763</v>
      </c>
      <c r="B17156" t="s">
        <v>28432</v>
      </c>
      <c r="C17156" t="s">
        <v>34</v>
      </c>
      <c r="D17156" t="s">
        <v>35</v>
      </c>
      <c r="E17156">
        <v>1</v>
      </c>
      <c r="F17156" s="2">
        <v>195.92</v>
      </c>
      <c r="G17156" s="3">
        <v>404</v>
      </c>
      <c r="H17156" s="3">
        <v>1.9591999999999998</v>
      </c>
      <c r="I17156" s="3">
        <v>9.20824</v>
      </c>
      <c r="J17156" s="3">
        <v>207.08743999999999</v>
      </c>
      <c r="K17156" s="4">
        <v>0.35000000000000003</v>
      </c>
      <c r="L17156" s="73">
        <v>375.94335261538458</v>
      </c>
    </row>
    <row r="17157" spans="1:12" x14ac:dyDescent="0.35">
      <c r="A17157" s="1" t="s">
        <v>28764</v>
      </c>
      <c r="B17157" t="s">
        <v>28765</v>
      </c>
      <c r="C17157" t="s">
        <v>34</v>
      </c>
      <c r="D17157" t="s">
        <v>35</v>
      </c>
      <c r="E17157">
        <v>1</v>
      </c>
      <c r="F17157" s="2">
        <v>116.95</v>
      </c>
      <c r="G17157" s="3">
        <v>242</v>
      </c>
      <c r="H17157" s="3">
        <v>1.1695</v>
      </c>
      <c r="I17157" s="3">
        <v>5.4966499999999998</v>
      </c>
      <c r="J17157" s="3">
        <v>123.61615</v>
      </c>
      <c r="K17157" s="4">
        <v>0.35</v>
      </c>
      <c r="L17157" s="73">
        <v>224.41085692307692</v>
      </c>
    </row>
    <row r="17158" spans="1:12" x14ac:dyDescent="0.35">
      <c r="A17158" s="1" t="s">
        <v>28766</v>
      </c>
      <c r="B17158" t="s">
        <v>28767</v>
      </c>
      <c r="C17158" t="s">
        <v>34</v>
      </c>
      <c r="D17158" t="s">
        <v>35</v>
      </c>
      <c r="E17158">
        <v>1</v>
      </c>
      <c r="F17158" s="2">
        <v>19.079999999999998</v>
      </c>
      <c r="G17158" s="3">
        <v>40</v>
      </c>
      <c r="H17158" s="3">
        <v>0.1908</v>
      </c>
      <c r="I17158" s="3">
        <v>0.89675999999999989</v>
      </c>
      <c r="J17158" s="3">
        <v>20.167559999999998</v>
      </c>
      <c r="K17158" s="4">
        <v>0.35</v>
      </c>
      <c r="L17158" s="73">
        <v>36.611878153846149</v>
      </c>
    </row>
    <row r="17159" spans="1:12" x14ac:dyDescent="0.35">
      <c r="A17159" s="1" t="s">
        <v>28768</v>
      </c>
      <c r="B17159" t="s">
        <v>28769</v>
      </c>
      <c r="C17159" t="s">
        <v>34</v>
      </c>
      <c r="D17159" t="s">
        <v>35</v>
      </c>
      <c r="E17159">
        <v>1</v>
      </c>
      <c r="F17159" s="2">
        <v>238.73</v>
      </c>
      <c r="G17159" s="3">
        <v>493</v>
      </c>
      <c r="H17159" s="3">
        <v>2.3872999999999998</v>
      </c>
      <c r="I17159" s="3">
        <v>11.22031</v>
      </c>
      <c r="J17159" s="3">
        <v>252.33761000000001</v>
      </c>
      <c r="K17159" s="4">
        <v>0.35</v>
      </c>
      <c r="L17159" s="73">
        <v>458.08981507692306</v>
      </c>
    </row>
    <row r="17160" spans="1:12" x14ac:dyDescent="0.35">
      <c r="A17160" s="1" t="s">
        <v>28770</v>
      </c>
      <c r="B17160" t="s">
        <v>28236</v>
      </c>
      <c r="C17160" t="s">
        <v>34</v>
      </c>
      <c r="D17160" t="s">
        <v>35</v>
      </c>
      <c r="E17160">
        <v>1</v>
      </c>
      <c r="F17160" s="2">
        <v>20062.349999999999</v>
      </c>
      <c r="G17160" s="3">
        <v>41366</v>
      </c>
      <c r="H17160" s="3">
        <v>200.62349999999998</v>
      </c>
      <c r="I17160" s="3">
        <v>942.93044999999995</v>
      </c>
      <c r="J17160" s="3">
        <v>21205.90395</v>
      </c>
      <c r="K17160" s="4">
        <v>0.35000000000000003</v>
      </c>
      <c r="L17160" s="73">
        <v>38496.871786153846</v>
      </c>
    </row>
    <row r="17161" spans="1:12" x14ac:dyDescent="0.35">
      <c r="A17161" s="1" t="s">
        <v>28771</v>
      </c>
      <c r="B17161" t="s">
        <v>28772</v>
      </c>
      <c r="C17161" t="s">
        <v>34</v>
      </c>
      <c r="D17161" t="s">
        <v>35</v>
      </c>
      <c r="E17161">
        <v>1</v>
      </c>
      <c r="F17161" s="2">
        <v>7487.37</v>
      </c>
      <c r="G17161" s="3">
        <v>15438</v>
      </c>
      <c r="H17161" s="3">
        <v>74.873699999999999</v>
      </c>
      <c r="I17161" s="3">
        <v>351.90638999999999</v>
      </c>
      <c r="J17161" s="3">
        <v>7914.1500900000001</v>
      </c>
      <c r="K17161" s="4">
        <v>0.35000000000000003</v>
      </c>
      <c r="L17161" s="73">
        <v>14367.22631723077</v>
      </c>
    </row>
    <row r="17162" spans="1:12" x14ac:dyDescent="0.35">
      <c r="A17162" s="1">
        <v>40234</v>
      </c>
      <c r="B17162" t="s">
        <v>28773</v>
      </c>
      <c r="C17162" t="s">
        <v>34</v>
      </c>
      <c r="D17162" t="s">
        <v>35</v>
      </c>
      <c r="E17162">
        <v>1</v>
      </c>
      <c r="F17162" s="2">
        <v>15.6</v>
      </c>
      <c r="G17162" s="3">
        <v>33</v>
      </c>
      <c r="H17162" s="3">
        <v>0.156</v>
      </c>
      <c r="I17162" s="3">
        <v>0.73319999999999996</v>
      </c>
      <c r="J17162" s="3">
        <v>16.4892</v>
      </c>
      <c r="K17162" s="4">
        <v>0.35</v>
      </c>
      <c r="L17162" s="73">
        <v>29.934239999999999</v>
      </c>
    </row>
    <row r="17163" spans="1:12" x14ac:dyDescent="0.35">
      <c r="A17163" s="1">
        <v>41554</v>
      </c>
      <c r="B17163" t="s">
        <v>28774</v>
      </c>
      <c r="C17163" t="s">
        <v>26</v>
      </c>
      <c r="D17163" t="s">
        <v>27</v>
      </c>
      <c r="E17163">
        <v>1</v>
      </c>
      <c r="F17163" s="2">
        <v>32.99</v>
      </c>
      <c r="G17163" s="3">
        <v>69</v>
      </c>
      <c r="H17163" s="3">
        <v>0.32990000000000003</v>
      </c>
      <c r="I17163" s="3">
        <v>1.5505300000000002</v>
      </c>
      <c r="J17163" s="3">
        <v>34.870430000000006</v>
      </c>
      <c r="K17163" s="4">
        <v>0.35</v>
      </c>
      <c r="L17163" s="73">
        <v>63.303242153846163</v>
      </c>
    </row>
    <row r="17164" spans="1:12" x14ac:dyDescent="0.35">
      <c r="A17164" s="1" t="s">
        <v>28775</v>
      </c>
      <c r="B17164" t="s">
        <v>28776</v>
      </c>
      <c r="C17164" t="s">
        <v>34</v>
      </c>
      <c r="D17164" t="s">
        <v>35</v>
      </c>
      <c r="E17164">
        <v>1</v>
      </c>
      <c r="F17164" s="2">
        <v>12.49</v>
      </c>
      <c r="G17164" s="3">
        <v>26</v>
      </c>
      <c r="H17164" s="3">
        <v>0.12490000000000001</v>
      </c>
      <c r="I17164" s="3">
        <v>0.58703000000000005</v>
      </c>
      <c r="J17164" s="3">
        <v>13.201930000000001</v>
      </c>
      <c r="K17164" s="4">
        <v>0.34999999999999992</v>
      </c>
      <c r="L17164" s="73">
        <v>23.966580615384615</v>
      </c>
    </row>
    <row r="17165" spans="1:12" x14ac:dyDescent="0.35">
      <c r="A17165" s="1" t="s">
        <v>28777</v>
      </c>
      <c r="B17165" t="s">
        <v>28778</v>
      </c>
      <c r="C17165" t="s">
        <v>34</v>
      </c>
      <c r="D17165" t="s">
        <v>35</v>
      </c>
      <c r="E17165">
        <v>1</v>
      </c>
      <c r="F17165" s="2">
        <v>1335.96</v>
      </c>
      <c r="G17165" s="3">
        <v>2755</v>
      </c>
      <c r="H17165" s="3">
        <v>13.3596</v>
      </c>
      <c r="I17165" s="3">
        <v>62.790120000000002</v>
      </c>
      <c r="J17165" s="3">
        <v>1412.1097199999999</v>
      </c>
      <c r="K17165" s="4">
        <v>0.35000000000000003</v>
      </c>
      <c r="L17165" s="73">
        <v>2563.5222609230768</v>
      </c>
    </row>
    <row r="17166" spans="1:12" x14ac:dyDescent="0.35">
      <c r="A17166" s="1" t="s">
        <v>28779</v>
      </c>
      <c r="B17166" t="s">
        <v>28780</v>
      </c>
      <c r="C17166" t="s">
        <v>26</v>
      </c>
      <c r="D17166" t="s">
        <v>27</v>
      </c>
      <c r="E17166">
        <v>1</v>
      </c>
      <c r="F17166" s="2">
        <v>177.37</v>
      </c>
      <c r="G17166" s="3">
        <v>366</v>
      </c>
      <c r="H17166" s="3">
        <v>1.7737000000000001</v>
      </c>
      <c r="I17166" s="3">
        <v>8.3363899999999997</v>
      </c>
      <c r="J17166" s="3">
        <v>187.48008999999999</v>
      </c>
      <c r="K17166" s="4">
        <v>0.34999999999999992</v>
      </c>
      <c r="L17166" s="73">
        <v>340.34847107692303</v>
      </c>
    </row>
    <row r="17167" spans="1:12" x14ac:dyDescent="0.35">
      <c r="A17167" s="1" t="s">
        <v>28781</v>
      </c>
      <c r="B17167" t="s">
        <v>28782</v>
      </c>
      <c r="C17167" t="s">
        <v>13</v>
      </c>
      <c r="D17167" t="s">
        <v>14</v>
      </c>
      <c r="E17167">
        <v>1</v>
      </c>
      <c r="F17167" s="2">
        <v>8.76</v>
      </c>
      <c r="G17167" s="3">
        <v>19</v>
      </c>
      <c r="H17167" s="3">
        <v>8.7599999999999997E-2</v>
      </c>
      <c r="I17167" s="3">
        <v>0.41171999999999997</v>
      </c>
      <c r="J17167" s="3">
        <v>9.2593200000000007</v>
      </c>
      <c r="K17167" s="4">
        <v>0.35</v>
      </c>
      <c r="L17167" s="73">
        <v>16.809227076923079</v>
      </c>
    </row>
    <row r="17168" spans="1:12" x14ac:dyDescent="0.35">
      <c r="A17168" s="1">
        <v>41608</v>
      </c>
      <c r="B17168" t="s">
        <v>28783</v>
      </c>
      <c r="C17168" t="s">
        <v>34</v>
      </c>
      <c r="D17168" t="s">
        <v>35</v>
      </c>
      <c r="E17168">
        <v>1</v>
      </c>
      <c r="F17168" s="2">
        <v>74.23</v>
      </c>
      <c r="G17168" s="3">
        <v>154</v>
      </c>
      <c r="H17168" s="3">
        <v>0.74230000000000007</v>
      </c>
      <c r="I17168" s="3">
        <v>3.4888100000000004</v>
      </c>
      <c r="J17168" s="3">
        <v>78.461110000000005</v>
      </c>
      <c r="K17168" s="4">
        <v>0.35</v>
      </c>
      <c r="L17168" s="73">
        <v>142.43709200000001</v>
      </c>
    </row>
    <row r="17169" spans="1:12" x14ac:dyDescent="0.35">
      <c r="A17169" s="1" t="s">
        <v>28784</v>
      </c>
      <c r="B17169" t="s">
        <v>28785</v>
      </c>
      <c r="C17169" t="s">
        <v>34</v>
      </c>
      <c r="D17169" t="s">
        <v>35</v>
      </c>
      <c r="E17169">
        <v>1</v>
      </c>
      <c r="F17169" s="2">
        <v>6696.91</v>
      </c>
      <c r="G17169" s="3">
        <v>13809</v>
      </c>
      <c r="H17169" s="3">
        <v>66.969099999999997</v>
      </c>
      <c r="I17169" s="3">
        <v>314.75477000000001</v>
      </c>
      <c r="J17169" s="3">
        <v>7078.6338699999997</v>
      </c>
      <c r="K17169" s="4">
        <v>0.35</v>
      </c>
      <c r="L17169" s="73">
        <v>12850.44302553846</v>
      </c>
    </row>
    <row r="17170" spans="1:12" x14ac:dyDescent="0.35">
      <c r="A17170" s="1" t="s">
        <v>28786</v>
      </c>
      <c r="B17170" t="s">
        <v>23384</v>
      </c>
      <c r="C17170" t="s">
        <v>34</v>
      </c>
      <c r="D17170" t="s">
        <v>35</v>
      </c>
      <c r="E17170">
        <v>1</v>
      </c>
      <c r="F17170" s="2">
        <v>18295.2</v>
      </c>
      <c r="G17170" s="3">
        <v>37723</v>
      </c>
      <c r="H17170" s="3">
        <v>182.952</v>
      </c>
      <c r="I17170" s="3">
        <v>859.87440000000004</v>
      </c>
      <c r="J17170" s="3">
        <v>19338.026400000002</v>
      </c>
      <c r="K17170" s="4">
        <v>0.35000000000000003</v>
      </c>
      <c r="L17170" s="73">
        <v>35105.955618461543</v>
      </c>
    </row>
    <row r="17171" spans="1:12" x14ac:dyDescent="0.35">
      <c r="A17171" s="1" t="s">
        <v>28787</v>
      </c>
      <c r="B17171" t="s">
        <v>28788</v>
      </c>
      <c r="C17171" t="s">
        <v>34</v>
      </c>
      <c r="D17171" t="s">
        <v>35</v>
      </c>
      <c r="E17171">
        <v>1</v>
      </c>
      <c r="F17171" s="2">
        <v>993.2</v>
      </c>
      <c r="G17171" s="3">
        <v>2048</v>
      </c>
      <c r="H17171" s="3">
        <v>9.9320000000000004</v>
      </c>
      <c r="I17171" s="3">
        <v>46.680399999999999</v>
      </c>
      <c r="J17171" s="3">
        <v>1049.8124</v>
      </c>
      <c r="K17171" s="4">
        <v>0.35</v>
      </c>
      <c r="L17171" s="73">
        <v>1905.8132800000001</v>
      </c>
    </row>
    <row r="17172" spans="1:12" x14ac:dyDescent="0.35">
      <c r="A17172" s="1" t="s">
        <v>28789</v>
      </c>
      <c r="B17172" t="s">
        <v>28790</v>
      </c>
      <c r="C17172" t="s">
        <v>34</v>
      </c>
      <c r="D17172" t="s">
        <v>35</v>
      </c>
      <c r="E17172">
        <v>1</v>
      </c>
      <c r="F17172" s="2">
        <v>13.54</v>
      </c>
      <c r="G17172" s="3">
        <v>28</v>
      </c>
      <c r="H17172" s="3">
        <v>0.13539999999999999</v>
      </c>
      <c r="I17172" s="3">
        <v>0.63637999999999995</v>
      </c>
      <c r="J17172" s="3">
        <v>14.311779999999999</v>
      </c>
      <c r="K17172" s="4">
        <v>0.35</v>
      </c>
      <c r="L17172" s="73">
        <v>25.981385230769227</v>
      </c>
    </row>
    <row r="17173" spans="1:12" x14ac:dyDescent="0.35">
      <c r="A17173" s="1" t="s">
        <v>28791</v>
      </c>
      <c r="B17173" t="s">
        <v>28792</v>
      </c>
      <c r="C17173" t="s">
        <v>34</v>
      </c>
      <c r="D17173" t="s">
        <v>35</v>
      </c>
      <c r="E17173">
        <v>1</v>
      </c>
      <c r="F17173" s="2">
        <v>494.5</v>
      </c>
      <c r="G17173" s="3">
        <v>1020</v>
      </c>
      <c r="H17173" s="3">
        <v>4.9450000000000003</v>
      </c>
      <c r="I17173" s="3">
        <v>23.241499999999998</v>
      </c>
      <c r="J17173" s="3">
        <v>522.68650000000002</v>
      </c>
      <c r="K17173" s="4">
        <v>0.35</v>
      </c>
      <c r="L17173" s="73">
        <v>948.87703076923083</v>
      </c>
    </row>
    <row r="17174" spans="1:12" x14ac:dyDescent="0.35">
      <c r="A17174" s="1" t="s">
        <v>28793</v>
      </c>
      <c r="B17174" t="s">
        <v>28794</v>
      </c>
      <c r="C17174" t="s">
        <v>34</v>
      </c>
      <c r="D17174" t="s">
        <v>35</v>
      </c>
      <c r="E17174">
        <v>1</v>
      </c>
      <c r="F17174" s="2">
        <v>105.73</v>
      </c>
      <c r="G17174" s="3">
        <v>218</v>
      </c>
      <c r="H17174" s="3">
        <v>1.0573000000000001</v>
      </c>
      <c r="I17174" s="3">
        <v>4.9693100000000001</v>
      </c>
      <c r="J17174" s="3">
        <v>111.75660999999999</v>
      </c>
      <c r="K17174" s="4">
        <v>0.35</v>
      </c>
      <c r="L17174" s="73">
        <v>202.88123046153845</v>
      </c>
    </row>
    <row r="17175" spans="1:12" x14ac:dyDescent="0.35">
      <c r="A17175" s="1" t="s">
        <v>28795</v>
      </c>
      <c r="B17175" t="s">
        <v>28796</v>
      </c>
      <c r="C17175" t="s">
        <v>13</v>
      </c>
      <c r="D17175" t="s">
        <v>14</v>
      </c>
      <c r="E17175">
        <v>1</v>
      </c>
      <c r="F17175" s="2">
        <v>438.18</v>
      </c>
      <c r="G17175" s="3">
        <v>904</v>
      </c>
      <c r="H17175" s="3">
        <v>4.3818000000000001</v>
      </c>
      <c r="I17175" s="3">
        <v>20.594460000000002</v>
      </c>
      <c r="J17175" s="3">
        <v>463.15626000000003</v>
      </c>
      <c r="K17175" s="4">
        <v>0.34999999999999992</v>
      </c>
      <c r="L17175" s="73">
        <v>840.80674892307684</v>
      </c>
    </row>
    <row r="17176" spans="1:12" x14ac:dyDescent="0.35">
      <c r="A17176" s="1" t="s">
        <v>28797</v>
      </c>
      <c r="B17176" t="s">
        <v>28798</v>
      </c>
      <c r="C17176" t="s">
        <v>34</v>
      </c>
      <c r="D17176" t="s">
        <v>35</v>
      </c>
      <c r="E17176">
        <v>1</v>
      </c>
      <c r="F17176" s="2">
        <v>9.64</v>
      </c>
      <c r="G17176" s="3">
        <v>20</v>
      </c>
      <c r="H17176" s="3">
        <v>9.6400000000000013E-2</v>
      </c>
      <c r="I17176" s="3">
        <v>0.45308000000000004</v>
      </c>
      <c r="J17176" s="3">
        <v>10.18948</v>
      </c>
      <c r="K17176" s="4">
        <v>0.35</v>
      </c>
      <c r="L17176" s="73">
        <v>18.49782523076923</v>
      </c>
    </row>
    <row r="17177" spans="1:12" x14ac:dyDescent="0.35">
      <c r="A17177" s="1" t="s">
        <v>28799</v>
      </c>
      <c r="B17177" t="s">
        <v>28800</v>
      </c>
      <c r="C17177" t="s">
        <v>34</v>
      </c>
      <c r="D17177" t="s">
        <v>35</v>
      </c>
      <c r="E17177">
        <v>1</v>
      </c>
      <c r="F17177" s="2">
        <v>70.95</v>
      </c>
      <c r="G17177" s="3">
        <v>147</v>
      </c>
      <c r="H17177" s="3">
        <v>0.70950000000000002</v>
      </c>
      <c r="I17177" s="3">
        <v>3.3346500000000003</v>
      </c>
      <c r="J17177" s="3">
        <v>74.994150000000005</v>
      </c>
      <c r="K17177" s="4">
        <v>0.35</v>
      </c>
      <c r="L17177" s="73">
        <v>136.14322615384614</v>
      </c>
    </row>
    <row r="17178" spans="1:12" x14ac:dyDescent="0.35">
      <c r="A17178" s="1" t="s">
        <v>28801</v>
      </c>
      <c r="B17178" t="s">
        <v>28802</v>
      </c>
      <c r="C17178" t="s">
        <v>34</v>
      </c>
      <c r="D17178" t="s">
        <v>35</v>
      </c>
      <c r="E17178">
        <v>1</v>
      </c>
      <c r="F17178" s="2">
        <v>4.3899999999999997</v>
      </c>
      <c r="G17178" s="3">
        <v>10</v>
      </c>
      <c r="H17178" s="3">
        <v>4.3899999999999995E-2</v>
      </c>
      <c r="I17178" s="3">
        <v>0.20632999999999999</v>
      </c>
      <c r="J17178" s="3">
        <v>4.6402299999999999</v>
      </c>
      <c r="K17178" s="4">
        <v>0.35</v>
      </c>
      <c r="L17178" s="73">
        <v>8.4238021538461538</v>
      </c>
    </row>
    <row r="17179" spans="1:12" x14ac:dyDescent="0.35">
      <c r="A17179" s="1" t="s">
        <v>28803</v>
      </c>
      <c r="B17179" t="s">
        <v>28804</v>
      </c>
      <c r="C17179" t="s">
        <v>34</v>
      </c>
      <c r="D17179" t="s">
        <v>35</v>
      </c>
      <c r="E17179">
        <v>1</v>
      </c>
      <c r="F17179" s="2">
        <v>198</v>
      </c>
      <c r="G17179" s="3">
        <v>409</v>
      </c>
      <c r="H17179" s="3">
        <v>1.98</v>
      </c>
      <c r="I17179" s="3">
        <v>9.3059999999999992</v>
      </c>
      <c r="J17179" s="3">
        <v>209.286</v>
      </c>
      <c r="K17179" s="4">
        <v>0.35000000000000003</v>
      </c>
      <c r="L17179" s="73">
        <v>379.93458461538461</v>
      </c>
    </row>
    <row r="17180" spans="1:12" x14ac:dyDescent="0.35">
      <c r="A17180" s="1" t="s">
        <v>28805</v>
      </c>
      <c r="B17180" t="s">
        <v>28592</v>
      </c>
      <c r="C17180" t="s">
        <v>34</v>
      </c>
      <c r="D17180" t="s">
        <v>35</v>
      </c>
      <c r="E17180">
        <v>1</v>
      </c>
      <c r="F17180" s="2">
        <v>7923.96</v>
      </c>
      <c r="G17180" s="3">
        <v>16339</v>
      </c>
      <c r="H17180" s="3">
        <v>79.239599999999996</v>
      </c>
      <c r="I17180" s="3">
        <v>372.42612000000003</v>
      </c>
      <c r="J17180" s="3">
        <v>8375.62572</v>
      </c>
      <c r="K17180" s="4">
        <v>0.35000000000000003</v>
      </c>
      <c r="L17180" s="73">
        <v>15204.982076307693</v>
      </c>
    </row>
    <row r="17181" spans="1:12" x14ac:dyDescent="0.35">
      <c r="A17181" s="1" t="s">
        <v>28806</v>
      </c>
      <c r="B17181" t="s">
        <v>28133</v>
      </c>
      <c r="C17181" t="s">
        <v>34</v>
      </c>
      <c r="D17181" t="s">
        <v>35</v>
      </c>
      <c r="E17181">
        <v>1</v>
      </c>
      <c r="F17181" s="2">
        <v>322.87</v>
      </c>
      <c r="G17181" s="3">
        <v>666</v>
      </c>
      <c r="H17181" s="3">
        <v>3.2286999999999999</v>
      </c>
      <c r="I17181" s="3">
        <v>15.17489</v>
      </c>
      <c r="J17181" s="3">
        <v>341.27359000000001</v>
      </c>
      <c r="K17181" s="4">
        <v>0.35</v>
      </c>
      <c r="L17181" s="73">
        <v>619.54282492307686</v>
      </c>
    </row>
    <row r="17182" spans="1:12" x14ac:dyDescent="0.35">
      <c r="A17182" s="1" t="s">
        <v>28807</v>
      </c>
      <c r="B17182" t="s">
        <v>28808</v>
      </c>
      <c r="C17182" t="s">
        <v>34</v>
      </c>
      <c r="D17182" t="s">
        <v>35</v>
      </c>
      <c r="E17182">
        <v>1</v>
      </c>
      <c r="F17182" s="2">
        <v>57.23</v>
      </c>
      <c r="G17182" s="3">
        <v>118</v>
      </c>
      <c r="H17182" s="3">
        <v>0.57230000000000003</v>
      </c>
      <c r="I17182" s="3">
        <v>2.68981</v>
      </c>
      <c r="J17182" s="3">
        <v>60.492109999999997</v>
      </c>
      <c r="K17182" s="4">
        <v>0.35</v>
      </c>
      <c r="L17182" s="73">
        <v>109.81644584615384</v>
      </c>
    </row>
    <row r="17183" spans="1:12" x14ac:dyDescent="0.35">
      <c r="A17183" s="1" t="s">
        <v>28809</v>
      </c>
      <c r="B17183" t="s">
        <v>28810</v>
      </c>
      <c r="C17183" t="s">
        <v>363</v>
      </c>
      <c r="D17183" t="s">
        <v>364</v>
      </c>
      <c r="E17183">
        <v>1</v>
      </c>
      <c r="F17183" s="2">
        <v>59.02</v>
      </c>
      <c r="G17183" s="3">
        <v>122</v>
      </c>
      <c r="H17183" s="3">
        <v>0.59020000000000006</v>
      </c>
      <c r="I17183" s="3">
        <v>2.7739400000000001</v>
      </c>
      <c r="J17183" s="3">
        <v>62.384140000000009</v>
      </c>
      <c r="K17183" s="4">
        <v>0.35</v>
      </c>
      <c r="L17183" s="73">
        <v>113.25120800000002</v>
      </c>
    </row>
    <row r="17184" spans="1:12" x14ac:dyDescent="0.35">
      <c r="A17184" s="1" t="s">
        <v>28811</v>
      </c>
      <c r="B17184" t="s">
        <v>28812</v>
      </c>
      <c r="C17184" t="s">
        <v>34</v>
      </c>
      <c r="D17184" t="s">
        <v>35</v>
      </c>
      <c r="E17184">
        <v>1</v>
      </c>
      <c r="F17184" s="2">
        <v>998.64</v>
      </c>
      <c r="G17184" s="3">
        <v>2060</v>
      </c>
      <c r="H17184" s="3">
        <v>9.9863999999999997</v>
      </c>
      <c r="I17184" s="3">
        <v>46.936079999999997</v>
      </c>
      <c r="J17184" s="3">
        <v>1055.5624800000001</v>
      </c>
      <c r="K17184" s="4">
        <v>0.34999999999999992</v>
      </c>
      <c r="L17184" s="73">
        <v>1916.2518867692306</v>
      </c>
    </row>
    <row r="17185" spans="1:12" x14ac:dyDescent="0.35">
      <c r="A17185" s="1">
        <v>50998</v>
      </c>
      <c r="B17185" t="s">
        <v>28813</v>
      </c>
      <c r="C17185" t="s">
        <v>34</v>
      </c>
      <c r="D17185" t="s">
        <v>35</v>
      </c>
      <c r="E17185">
        <v>1</v>
      </c>
      <c r="F17185" s="2">
        <v>1026.8</v>
      </c>
      <c r="G17185" s="3">
        <v>2118</v>
      </c>
      <c r="H17185" s="3">
        <v>10.267999999999999</v>
      </c>
      <c r="I17185" s="3">
        <v>48.259599999999999</v>
      </c>
      <c r="J17185" s="3">
        <v>1085.3276000000001</v>
      </c>
      <c r="K17185" s="4">
        <v>0.34999999999999992</v>
      </c>
      <c r="L17185" s="73">
        <v>1970.2870276923077</v>
      </c>
    </row>
    <row r="17186" spans="1:12" x14ac:dyDescent="0.35">
      <c r="A17186" s="1" t="s">
        <v>28814</v>
      </c>
      <c r="B17186" t="s">
        <v>28815</v>
      </c>
      <c r="C17186" t="s">
        <v>34</v>
      </c>
      <c r="D17186" t="s">
        <v>35</v>
      </c>
      <c r="E17186">
        <v>1</v>
      </c>
      <c r="F17186" s="2">
        <v>365.5</v>
      </c>
      <c r="G17186" s="3">
        <v>754</v>
      </c>
      <c r="H17186" s="3">
        <v>3.6550000000000002</v>
      </c>
      <c r="I17186" s="3">
        <v>17.1785</v>
      </c>
      <c r="J17186" s="3">
        <v>386.33349999999996</v>
      </c>
      <c r="K17186" s="4">
        <v>0.34999999999999992</v>
      </c>
      <c r="L17186" s="73">
        <v>701.34389230769216</v>
      </c>
    </row>
    <row r="17187" spans="1:12" x14ac:dyDescent="0.35">
      <c r="A17187" s="1" t="s">
        <v>28816</v>
      </c>
      <c r="B17187" t="s">
        <v>28817</v>
      </c>
      <c r="C17187" t="s">
        <v>34</v>
      </c>
      <c r="D17187" t="s">
        <v>35</v>
      </c>
      <c r="E17187">
        <v>1</v>
      </c>
      <c r="F17187" s="2">
        <v>42.56</v>
      </c>
      <c r="G17187" s="3">
        <v>88</v>
      </c>
      <c r="H17187" s="3">
        <v>0.42560000000000003</v>
      </c>
      <c r="I17187" s="3">
        <v>2.0003200000000003</v>
      </c>
      <c r="J17187" s="3">
        <v>44.985920000000007</v>
      </c>
      <c r="K17187" s="4">
        <v>0.34999999999999992</v>
      </c>
      <c r="L17187" s="73">
        <v>81.666747076923087</v>
      </c>
    </row>
    <row r="17188" spans="1:12" x14ac:dyDescent="0.35">
      <c r="A17188" s="1" t="s">
        <v>28818</v>
      </c>
      <c r="B17188" t="s">
        <v>28819</v>
      </c>
      <c r="C17188" t="s">
        <v>13</v>
      </c>
      <c r="D17188" t="s">
        <v>14</v>
      </c>
      <c r="E17188">
        <v>1</v>
      </c>
      <c r="F17188" s="2">
        <v>42.17</v>
      </c>
      <c r="G17188" s="3">
        <v>87</v>
      </c>
      <c r="H17188" s="3">
        <v>0.42170000000000002</v>
      </c>
      <c r="I17188" s="3">
        <v>1.9819900000000001</v>
      </c>
      <c r="J17188" s="3">
        <v>44.573690000000006</v>
      </c>
      <c r="K17188" s="4">
        <v>0.35000000000000003</v>
      </c>
      <c r="L17188" s="73">
        <v>80.918391076923086</v>
      </c>
    </row>
    <row r="17189" spans="1:12" x14ac:dyDescent="0.35">
      <c r="A17189" s="1" t="s">
        <v>28820</v>
      </c>
      <c r="B17189" t="s">
        <v>28432</v>
      </c>
      <c r="C17189" t="s">
        <v>363</v>
      </c>
      <c r="D17189" t="s">
        <v>364</v>
      </c>
      <c r="E17189">
        <v>1</v>
      </c>
      <c r="F17189" s="2">
        <v>79.91</v>
      </c>
      <c r="G17189" s="3">
        <v>165</v>
      </c>
      <c r="H17189" s="3">
        <v>0.79910000000000003</v>
      </c>
      <c r="I17189" s="3">
        <v>3.7557700000000001</v>
      </c>
      <c r="J17189" s="3">
        <v>84.464869999999991</v>
      </c>
      <c r="K17189" s="4">
        <v>0.35</v>
      </c>
      <c r="L17189" s="73">
        <v>153.33622553846152</v>
      </c>
    </row>
    <row r="17190" spans="1:12" x14ac:dyDescent="0.35">
      <c r="A17190" s="1">
        <v>50120</v>
      </c>
      <c r="B17190" t="s">
        <v>28821</v>
      </c>
      <c r="C17190" t="s">
        <v>34</v>
      </c>
      <c r="D17190" t="s">
        <v>35</v>
      </c>
      <c r="E17190">
        <v>1</v>
      </c>
      <c r="F17190" s="2">
        <v>2057.73</v>
      </c>
      <c r="G17190" s="3">
        <v>4243</v>
      </c>
      <c r="H17190" s="3">
        <v>20.577300000000001</v>
      </c>
      <c r="I17190" s="3">
        <v>96.713310000000007</v>
      </c>
      <c r="J17190" s="3">
        <v>2175.02061</v>
      </c>
      <c r="K17190" s="4">
        <v>0.35</v>
      </c>
      <c r="L17190" s="73">
        <v>3948.4989535384611</v>
      </c>
    </row>
    <row r="17191" spans="1:12" x14ac:dyDescent="0.35">
      <c r="A17191" s="1" t="s">
        <v>28822</v>
      </c>
      <c r="B17191" t="s">
        <v>28823</v>
      </c>
      <c r="C17191" t="s">
        <v>34</v>
      </c>
      <c r="D17191" t="s">
        <v>35</v>
      </c>
      <c r="E17191">
        <v>1</v>
      </c>
      <c r="F17191" s="2">
        <v>9.9700000000000006</v>
      </c>
      <c r="G17191" s="3">
        <v>21</v>
      </c>
      <c r="H17191" s="3">
        <v>9.9700000000000011E-2</v>
      </c>
      <c r="I17191" s="3">
        <v>0.46859000000000001</v>
      </c>
      <c r="J17191" s="3">
        <v>10.538290000000002</v>
      </c>
      <c r="K17191" s="4">
        <v>0.35</v>
      </c>
      <c r="L17191" s="73">
        <v>19.131049538461539</v>
      </c>
    </row>
    <row r="17192" spans="1:12" x14ac:dyDescent="0.35">
      <c r="A17192" s="1" t="s">
        <v>28824</v>
      </c>
      <c r="B17192" t="s">
        <v>28825</v>
      </c>
      <c r="C17192" t="s">
        <v>13</v>
      </c>
      <c r="D17192" t="s">
        <v>14</v>
      </c>
      <c r="E17192">
        <v>1</v>
      </c>
      <c r="F17192" s="2">
        <v>6.19</v>
      </c>
      <c r="G17192" s="3">
        <v>13</v>
      </c>
      <c r="H17192" s="3">
        <v>6.1900000000000004E-2</v>
      </c>
      <c r="I17192" s="3">
        <v>0.29093000000000002</v>
      </c>
      <c r="J17192" s="3">
        <v>6.5428300000000004</v>
      </c>
      <c r="K17192" s="4">
        <v>0.34999999999999992</v>
      </c>
      <c r="L17192" s="73">
        <v>11.877752923076923</v>
      </c>
    </row>
    <row r="17193" spans="1:12" x14ac:dyDescent="0.35">
      <c r="A17193" s="1" t="s">
        <v>28826</v>
      </c>
      <c r="B17193" t="s">
        <v>28827</v>
      </c>
      <c r="C17193" t="s">
        <v>34</v>
      </c>
      <c r="D17193" t="s">
        <v>35</v>
      </c>
      <c r="E17193">
        <v>1</v>
      </c>
      <c r="F17193" s="2">
        <v>25.93</v>
      </c>
      <c r="G17193" s="3">
        <v>54</v>
      </c>
      <c r="H17193" s="3">
        <v>0.25929999999999997</v>
      </c>
      <c r="I17193" s="3">
        <v>1.21871</v>
      </c>
      <c r="J17193" s="3">
        <v>27.408010000000001</v>
      </c>
      <c r="K17193" s="4">
        <v>0.34999999999999992</v>
      </c>
      <c r="L17193" s="73">
        <v>49.756079692307686</v>
      </c>
    </row>
    <row r="17194" spans="1:12" x14ac:dyDescent="0.35">
      <c r="A17194" s="1" t="s">
        <v>28828</v>
      </c>
      <c r="B17194" t="s">
        <v>28592</v>
      </c>
      <c r="C17194" t="s">
        <v>34</v>
      </c>
      <c r="D17194" t="s">
        <v>35</v>
      </c>
      <c r="E17194">
        <v>1</v>
      </c>
      <c r="F17194" s="2">
        <v>10308.870000000001</v>
      </c>
      <c r="G17194" s="3">
        <v>21256</v>
      </c>
      <c r="H17194" s="3">
        <v>103.08870000000002</v>
      </c>
      <c r="I17194" s="3">
        <v>484.51689000000005</v>
      </c>
      <c r="J17194" s="3">
        <v>10896.475590000002</v>
      </c>
      <c r="K17194" s="4">
        <v>0.35000000000000003</v>
      </c>
      <c r="L17194" s="73">
        <v>19781.294148000004</v>
      </c>
    </row>
    <row r="17195" spans="1:12" x14ac:dyDescent="0.35">
      <c r="A17195" s="1" t="s">
        <v>28829</v>
      </c>
      <c r="B17195" t="s">
        <v>19767</v>
      </c>
      <c r="C17195" t="s">
        <v>34</v>
      </c>
      <c r="D17195" t="s">
        <v>35</v>
      </c>
      <c r="E17195">
        <v>1</v>
      </c>
      <c r="F17195" s="2">
        <v>202.1</v>
      </c>
      <c r="G17195" s="3">
        <v>417</v>
      </c>
      <c r="H17195" s="3">
        <v>2.0209999999999999</v>
      </c>
      <c r="I17195" s="3">
        <v>9.4986999999999995</v>
      </c>
      <c r="J17195" s="3">
        <v>213.61969999999997</v>
      </c>
      <c r="K17195" s="4">
        <v>0.34999999999999992</v>
      </c>
      <c r="L17195" s="73">
        <v>387.80191692307682</v>
      </c>
    </row>
    <row r="17196" spans="1:12" x14ac:dyDescent="0.35">
      <c r="A17196" s="1" t="s">
        <v>28830</v>
      </c>
      <c r="B17196" t="s">
        <v>28831</v>
      </c>
      <c r="C17196" t="s">
        <v>34</v>
      </c>
      <c r="D17196" t="s">
        <v>35</v>
      </c>
      <c r="E17196">
        <v>1</v>
      </c>
      <c r="F17196" s="2">
        <v>494.76</v>
      </c>
      <c r="G17196" s="3">
        <v>1021</v>
      </c>
      <c r="H17196" s="3">
        <v>4.9476000000000004</v>
      </c>
      <c r="I17196" s="3">
        <v>23.253720000000001</v>
      </c>
      <c r="J17196" s="3">
        <v>522.96132</v>
      </c>
      <c r="K17196" s="4">
        <v>0.35</v>
      </c>
      <c r="L17196" s="73">
        <v>949.37593476923075</v>
      </c>
    </row>
    <row r="17197" spans="1:12" x14ac:dyDescent="0.35">
      <c r="A17197" s="1" t="s">
        <v>28832</v>
      </c>
      <c r="B17197" t="s">
        <v>28833</v>
      </c>
      <c r="C17197" t="s">
        <v>34</v>
      </c>
      <c r="D17197" t="s">
        <v>35</v>
      </c>
      <c r="E17197">
        <v>1</v>
      </c>
      <c r="F17197" s="2">
        <v>666.5</v>
      </c>
      <c r="G17197" s="3">
        <v>1375</v>
      </c>
      <c r="H17197" s="3">
        <v>6.665</v>
      </c>
      <c r="I17197" s="3">
        <v>31.325500000000002</v>
      </c>
      <c r="J17197" s="3">
        <v>704.4905</v>
      </c>
      <c r="K17197" s="4">
        <v>0.35</v>
      </c>
      <c r="L17197" s="73">
        <v>1278.9212153846154</v>
      </c>
    </row>
    <row r="17198" spans="1:12" x14ac:dyDescent="0.35">
      <c r="A17198" s="1" t="s">
        <v>28834</v>
      </c>
      <c r="B17198" t="s">
        <v>28835</v>
      </c>
      <c r="C17198" t="s">
        <v>34</v>
      </c>
      <c r="D17198" t="s">
        <v>35</v>
      </c>
      <c r="E17198">
        <v>1</v>
      </c>
      <c r="F17198" s="2">
        <v>4119.59</v>
      </c>
      <c r="G17198" s="3">
        <v>8494</v>
      </c>
      <c r="H17198" s="3">
        <v>41.195900000000002</v>
      </c>
      <c r="I17198" s="3">
        <v>193.62073000000001</v>
      </c>
      <c r="J17198" s="3">
        <v>4354.4066299999995</v>
      </c>
      <c r="K17198" s="4">
        <v>0.34999999999999992</v>
      </c>
      <c r="L17198" s="73">
        <v>7904.9228052307681</v>
      </c>
    </row>
    <row r="17199" spans="1:12" x14ac:dyDescent="0.35">
      <c r="A17199" s="1" t="s">
        <v>28836</v>
      </c>
      <c r="B17199" t="s">
        <v>28837</v>
      </c>
      <c r="C17199" t="s">
        <v>26</v>
      </c>
      <c r="D17199" t="s">
        <v>27</v>
      </c>
      <c r="E17199">
        <v>1</v>
      </c>
      <c r="F17199" s="2">
        <v>642.95000000000005</v>
      </c>
      <c r="G17199" s="3">
        <v>1326</v>
      </c>
      <c r="H17199" s="3">
        <v>6.4295000000000009</v>
      </c>
      <c r="I17199" s="3">
        <v>30.218650000000004</v>
      </c>
      <c r="J17199" s="3">
        <v>679.59815000000003</v>
      </c>
      <c r="K17199" s="4">
        <v>0.34999999999999992</v>
      </c>
      <c r="L17199" s="73">
        <v>1233.7320261538462</v>
      </c>
    </row>
    <row r="17200" spans="1:12" x14ac:dyDescent="0.35">
      <c r="A17200" s="1" t="s">
        <v>28838</v>
      </c>
      <c r="B17200" t="s">
        <v>28839</v>
      </c>
      <c r="C17200" t="s">
        <v>34</v>
      </c>
      <c r="D17200" t="s">
        <v>35</v>
      </c>
      <c r="E17200">
        <v>1</v>
      </c>
      <c r="F17200" s="2">
        <v>1545.48</v>
      </c>
      <c r="G17200" s="3">
        <v>3187</v>
      </c>
      <c r="H17200" s="3">
        <v>15.454800000000001</v>
      </c>
      <c r="I17200" s="3">
        <v>72.637560000000008</v>
      </c>
      <c r="J17200" s="3">
        <v>1633.5723600000001</v>
      </c>
      <c r="K17200" s="4">
        <v>0.35</v>
      </c>
      <c r="L17200" s="73">
        <v>2965.5621304615383</v>
      </c>
    </row>
    <row r="17201" spans="1:12" x14ac:dyDescent="0.35">
      <c r="A17201" s="1" t="s">
        <v>28840</v>
      </c>
      <c r="B17201" t="s">
        <v>27230</v>
      </c>
      <c r="C17201" t="s">
        <v>34</v>
      </c>
      <c r="D17201" t="s">
        <v>35</v>
      </c>
      <c r="E17201">
        <v>1</v>
      </c>
      <c r="F17201" s="2">
        <v>9132.75</v>
      </c>
      <c r="G17201" s="3">
        <v>18831</v>
      </c>
      <c r="H17201" s="3">
        <v>91.327500000000001</v>
      </c>
      <c r="I17201" s="3">
        <v>429.23925000000003</v>
      </c>
      <c r="J17201" s="3">
        <v>9653.31675</v>
      </c>
      <c r="K17201" s="4">
        <v>0.35</v>
      </c>
      <c r="L17201" s="73">
        <v>17524.482715384613</v>
      </c>
    </row>
    <row r="17202" spans="1:12" x14ac:dyDescent="0.35">
      <c r="A17202" s="1" t="s">
        <v>28841</v>
      </c>
      <c r="B17202" t="s">
        <v>28842</v>
      </c>
      <c r="C17202" t="s">
        <v>34</v>
      </c>
      <c r="D17202" t="s">
        <v>35</v>
      </c>
      <c r="E17202">
        <v>1</v>
      </c>
      <c r="F17202" s="2">
        <v>2205.7199999999998</v>
      </c>
      <c r="G17202" s="3">
        <v>4548</v>
      </c>
      <c r="H17202" s="3">
        <v>22.057199999999998</v>
      </c>
      <c r="I17202" s="3">
        <v>103.66883999999999</v>
      </c>
      <c r="J17202" s="3">
        <v>2331.4460399999998</v>
      </c>
      <c r="K17202" s="4">
        <v>0.35</v>
      </c>
      <c r="L17202" s="73">
        <v>4232.4712726153839</v>
      </c>
    </row>
    <row r="17203" spans="1:12" x14ac:dyDescent="0.35">
      <c r="A17203" s="1" t="s">
        <v>28843</v>
      </c>
      <c r="B17203" t="s">
        <v>28844</v>
      </c>
      <c r="C17203" t="s">
        <v>34</v>
      </c>
      <c r="D17203" t="s">
        <v>35</v>
      </c>
      <c r="E17203">
        <v>1</v>
      </c>
      <c r="F17203" s="2">
        <v>15.05</v>
      </c>
      <c r="G17203" s="3">
        <v>32</v>
      </c>
      <c r="H17203" s="3">
        <v>0.15050000000000002</v>
      </c>
      <c r="I17203" s="3">
        <v>0.70735000000000003</v>
      </c>
      <c r="J17203" s="3">
        <v>15.90785</v>
      </c>
      <c r="K17203" s="4">
        <v>0.34999999999999992</v>
      </c>
      <c r="L17203" s="73">
        <v>28.87886615384615</v>
      </c>
    </row>
    <row r="17204" spans="1:12" x14ac:dyDescent="0.35">
      <c r="A17204" s="1" t="s">
        <v>28845</v>
      </c>
      <c r="B17204" t="s">
        <v>28846</v>
      </c>
      <c r="C17204" t="s">
        <v>34</v>
      </c>
      <c r="D17204" t="s">
        <v>35</v>
      </c>
      <c r="E17204">
        <v>1</v>
      </c>
      <c r="F17204" s="2">
        <v>1048.01</v>
      </c>
      <c r="G17204" s="3">
        <v>2161</v>
      </c>
      <c r="H17204" s="3">
        <v>10.4801</v>
      </c>
      <c r="I17204" s="3">
        <v>49.25647</v>
      </c>
      <c r="J17204" s="3">
        <v>1107.74657</v>
      </c>
      <c r="K17204" s="4">
        <v>0.35</v>
      </c>
      <c r="L17204" s="73">
        <v>2010.986080923077</v>
      </c>
    </row>
    <row r="17205" spans="1:12" x14ac:dyDescent="0.35">
      <c r="A17205" s="1" t="s">
        <v>28847</v>
      </c>
      <c r="B17205" t="s">
        <v>28848</v>
      </c>
      <c r="C17205" t="s">
        <v>34</v>
      </c>
      <c r="D17205" t="s">
        <v>35</v>
      </c>
      <c r="E17205">
        <v>1</v>
      </c>
      <c r="F17205" s="2">
        <v>165.58</v>
      </c>
      <c r="G17205" s="3">
        <v>342</v>
      </c>
      <c r="H17205" s="3">
        <v>1.6558000000000002</v>
      </c>
      <c r="I17205" s="3">
        <v>7.7822600000000008</v>
      </c>
      <c r="J17205" s="3">
        <v>175.01806000000002</v>
      </c>
      <c r="K17205" s="4">
        <v>0.35</v>
      </c>
      <c r="L17205" s="73">
        <v>317.72509353846158</v>
      </c>
    </row>
    <row r="17206" spans="1:12" x14ac:dyDescent="0.35">
      <c r="A17206" s="1" t="s">
        <v>28849</v>
      </c>
      <c r="B17206" t="s">
        <v>28850</v>
      </c>
      <c r="C17206" t="s">
        <v>34</v>
      </c>
      <c r="D17206" t="s">
        <v>35</v>
      </c>
      <c r="E17206">
        <v>1</v>
      </c>
      <c r="F17206" s="2">
        <v>45.88</v>
      </c>
      <c r="G17206" s="3">
        <v>95</v>
      </c>
      <c r="H17206" s="3">
        <v>0.45880000000000004</v>
      </c>
      <c r="I17206" s="3">
        <v>2.1563600000000003</v>
      </c>
      <c r="J17206" s="3">
        <v>48.495159999999998</v>
      </c>
      <c r="K17206" s="4">
        <v>0.34999999999999992</v>
      </c>
      <c r="L17206" s="73">
        <v>88.037367384615379</v>
      </c>
    </row>
    <row r="17207" spans="1:12" x14ac:dyDescent="0.35">
      <c r="A17207" s="1" t="s">
        <v>28851</v>
      </c>
      <c r="B17207" t="s">
        <v>28852</v>
      </c>
      <c r="C17207" t="s">
        <v>13</v>
      </c>
      <c r="D17207" t="s">
        <v>14</v>
      </c>
      <c r="E17207">
        <v>1</v>
      </c>
      <c r="F17207" s="2">
        <v>413.04</v>
      </c>
      <c r="G17207" s="3">
        <v>852</v>
      </c>
      <c r="H17207" s="3">
        <v>4.1303999999999998</v>
      </c>
      <c r="I17207" s="3">
        <v>19.412880000000001</v>
      </c>
      <c r="J17207" s="3">
        <v>436.58328000000006</v>
      </c>
      <c r="K17207" s="4">
        <v>0.34999999999999992</v>
      </c>
      <c r="L17207" s="73">
        <v>792.56656984615393</v>
      </c>
    </row>
    <row r="17208" spans="1:12" x14ac:dyDescent="0.35">
      <c r="A17208" s="1" t="s">
        <v>28853</v>
      </c>
      <c r="B17208" t="s">
        <v>28854</v>
      </c>
      <c r="C17208" t="s">
        <v>34</v>
      </c>
      <c r="D17208" t="s">
        <v>35</v>
      </c>
      <c r="E17208">
        <v>1</v>
      </c>
      <c r="F17208" s="2">
        <v>32.58</v>
      </c>
      <c r="G17208" s="3">
        <v>68</v>
      </c>
      <c r="H17208" s="3">
        <v>0.32579999999999998</v>
      </c>
      <c r="I17208" s="3">
        <v>1.5312599999999998</v>
      </c>
      <c r="J17208" s="3">
        <v>34.437060000000002</v>
      </c>
      <c r="K17208" s="4">
        <v>0.35</v>
      </c>
      <c r="L17208" s="73">
        <v>62.516508923076927</v>
      </c>
    </row>
    <row r="17209" spans="1:12" x14ac:dyDescent="0.35">
      <c r="A17209" s="1" t="s">
        <v>28855</v>
      </c>
      <c r="B17209" t="s">
        <v>28856</v>
      </c>
      <c r="C17209" t="s">
        <v>34</v>
      </c>
      <c r="D17209" t="s">
        <v>35</v>
      </c>
      <c r="E17209">
        <v>1</v>
      </c>
      <c r="F17209" s="2">
        <v>367.38</v>
      </c>
      <c r="G17209" s="3">
        <v>758</v>
      </c>
      <c r="H17209" s="3">
        <v>3.6738</v>
      </c>
      <c r="I17209" s="3">
        <v>17.266860000000001</v>
      </c>
      <c r="J17209" s="3">
        <v>388.32066000000003</v>
      </c>
      <c r="K17209" s="4">
        <v>0.35000000000000003</v>
      </c>
      <c r="L17209" s="73">
        <v>704.95135200000004</v>
      </c>
    </row>
    <row r="17210" spans="1:12" x14ac:dyDescent="0.35">
      <c r="A17210" s="1" t="s">
        <v>28857</v>
      </c>
      <c r="B17210" t="s">
        <v>28858</v>
      </c>
      <c r="C17210" t="s">
        <v>34</v>
      </c>
      <c r="D17210" t="s">
        <v>35</v>
      </c>
      <c r="E17210">
        <v>1</v>
      </c>
      <c r="F17210" s="2">
        <v>101.76</v>
      </c>
      <c r="G17210" s="3">
        <v>210</v>
      </c>
      <c r="H17210" s="3">
        <v>1.0176000000000001</v>
      </c>
      <c r="I17210" s="3">
        <v>4.7827200000000003</v>
      </c>
      <c r="J17210" s="3">
        <v>107.56032</v>
      </c>
      <c r="K17210" s="4">
        <v>0.35000000000000003</v>
      </c>
      <c r="L17210" s="73">
        <v>195.26335015384618</v>
      </c>
    </row>
    <row r="17211" spans="1:12" x14ac:dyDescent="0.35">
      <c r="A17211" s="1" t="s">
        <v>28859</v>
      </c>
      <c r="B17211" t="s">
        <v>28860</v>
      </c>
      <c r="C17211" t="s">
        <v>34</v>
      </c>
      <c r="D17211" t="s">
        <v>35</v>
      </c>
      <c r="E17211">
        <v>1</v>
      </c>
      <c r="F17211" s="2">
        <v>1768.98</v>
      </c>
      <c r="G17211" s="3">
        <v>3648</v>
      </c>
      <c r="H17211" s="3">
        <v>17.689800000000002</v>
      </c>
      <c r="I17211" s="3">
        <v>83.142060000000001</v>
      </c>
      <c r="J17211" s="3">
        <v>1869.81186</v>
      </c>
      <c r="K17211" s="4">
        <v>0.35000000000000003</v>
      </c>
      <c r="L17211" s="73">
        <v>3394.4276843076923</v>
      </c>
    </row>
    <row r="17212" spans="1:12" x14ac:dyDescent="0.35">
      <c r="A17212" s="1" t="s">
        <v>28861</v>
      </c>
      <c r="B17212" t="s">
        <v>28862</v>
      </c>
      <c r="C17212" t="s">
        <v>13</v>
      </c>
      <c r="D17212" t="s">
        <v>14</v>
      </c>
      <c r="E17212">
        <v>1</v>
      </c>
      <c r="F17212" s="2">
        <v>55.27</v>
      </c>
      <c r="G17212" s="3">
        <v>114</v>
      </c>
      <c r="H17212" s="3">
        <v>0.55270000000000008</v>
      </c>
      <c r="I17212" s="3">
        <v>2.5976900000000001</v>
      </c>
      <c r="J17212" s="3">
        <v>58.420390000000005</v>
      </c>
      <c r="K17212" s="4">
        <v>0.35</v>
      </c>
      <c r="L17212" s="73">
        <v>106.05547723076924</v>
      </c>
    </row>
    <row r="17213" spans="1:12" x14ac:dyDescent="0.35">
      <c r="A17213" s="1" t="s">
        <v>28863</v>
      </c>
      <c r="B17213" t="s">
        <v>28864</v>
      </c>
      <c r="C17213" t="s">
        <v>34</v>
      </c>
      <c r="D17213" t="s">
        <v>35</v>
      </c>
      <c r="E17213">
        <v>1</v>
      </c>
      <c r="F17213" s="2">
        <v>3856.21</v>
      </c>
      <c r="G17213" s="3">
        <v>7951</v>
      </c>
      <c r="H17213" s="3">
        <v>38.562100000000001</v>
      </c>
      <c r="I17213" s="3">
        <v>181.24187000000001</v>
      </c>
      <c r="J17213" s="3">
        <v>4076.01397</v>
      </c>
      <c r="K17213" s="4">
        <v>0.34999999999999992</v>
      </c>
      <c r="L17213" s="73">
        <v>7399.5330532307689</v>
      </c>
    </row>
    <row r="17214" spans="1:12" x14ac:dyDescent="0.35">
      <c r="A17214" s="1" t="s">
        <v>28865</v>
      </c>
      <c r="B17214" t="s">
        <v>28866</v>
      </c>
      <c r="C17214" t="s">
        <v>34</v>
      </c>
      <c r="D17214" t="s">
        <v>35</v>
      </c>
      <c r="E17214">
        <v>1</v>
      </c>
      <c r="F17214" s="2">
        <v>823.91</v>
      </c>
      <c r="G17214" s="3">
        <v>1699</v>
      </c>
      <c r="H17214" s="3">
        <v>8.2391000000000005</v>
      </c>
      <c r="I17214" s="3">
        <v>38.723770000000002</v>
      </c>
      <c r="J17214" s="3">
        <v>870.87286999999992</v>
      </c>
      <c r="K17214" s="4">
        <v>0.34999999999999992</v>
      </c>
      <c r="L17214" s="73">
        <v>1580.9692101538458</v>
      </c>
    </row>
    <row r="17215" spans="1:12" x14ac:dyDescent="0.35">
      <c r="A17215" s="1">
        <v>60072</v>
      </c>
      <c r="B17215" t="s">
        <v>28867</v>
      </c>
      <c r="C17215" t="s">
        <v>26</v>
      </c>
      <c r="D17215" t="s">
        <v>27</v>
      </c>
      <c r="E17215">
        <v>1</v>
      </c>
      <c r="F17215" s="2">
        <v>711.99</v>
      </c>
      <c r="G17215" s="3">
        <v>1469</v>
      </c>
      <c r="H17215" s="3">
        <v>7.1199000000000003</v>
      </c>
      <c r="I17215" s="3">
        <v>33.463529999999999</v>
      </c>
      <c r="J17215" s="3">
        <v>752.57343000000003</v>
      </c>
      <c r="K17215" s="4">
        <v>0.35</v>
      </c>
      <c r="L17215" s="73">
        <v>1366.2102267692308</v>
      </c>
    </row>
    <row r="17216" spans="1:12" x14ac:dyDescent="0.35">
      <c r="A17216" s="1" t="s">
        <v>28868</v>
      </c>
      <c r="B17216" t="s">
        <v>27339</v>
      </c>
      <c r="C17216" t="s">
        <v>34</v>
      </c>
      <c r="D17216" t="s">
        <v>35</v>
      </c>
      <c r="E17216">
        <v>1</v>
      </c>
      <c r="F17216" s="2">
        <v>2619.54</v>
      </c>
      <c r="G17216" s="3">
        <v>5402</v>
      </c>
      <c r="H17216" s="3">
        <v>26.195399999999999</v>
      </c>
      <c r="I17216" s="3">
        <v>123.11838</v>
      </c>
      <c r="J17216" s="3">
        <v>2768.8537799999999</v>
      </c>
      <c r="K17216" s="4">
        <v>0.35000000000000003</v>
      </c>
      <c r="L17216" s="73">
        <v>5026.5345544615384</v>
      </c>
    </row>
    <row r="17217" spans="1:12" x14ac:dyDescent="0.35">
      <c r="A17217" s="1" t="s">
        <v>28869</v>
      </c>
      <c r="B17217" t="s">
        <v>28870</v>
      </c>
      <c r="C17217" t="s">
        <v>34</v>
      </c>
      <c r="D17217" t="s">
        <v>35</v>
      </c>
      <c r="E17217">
        <v>1</v>
      </c>
      <c r="F17217" s="2">
        <v>305.91000000000003</v>
      </c>
      <c r="G17217" s="3">
        <v>631</v>
      </c>
      <c r="H17217" s="3">
        <v>3.0591000000000004</v>
      </c>
      <c r="I17217" s="3">
        <v>14.377770000000002</v>
      </c>
      <c r="J17217" s="3">
        <v>323.34687000000002</v>
      </c>
      <c r="K17217" s="4">
        <v>0.35</v>
      </c>
      <c r="L17217" s="73">
        <v>586.99893323076924</v>
      </c>
    </row>
    <row r="17218" spans="1:12" x14ac:dyDescent="0.35">
      <c r="A17218" s="1" t="s">
        <v>28871</v>
      </c>
      <c r="B17218" t="s">
        <v>28872</v>
      </c>
      <c r="C17218" t="s">
        <v>34</v>
      </c>
      <c r="D17218" t="s">
        <v>35</v>
      </c>
      <c r="E17218">
        <v>1</v>
      </c>
      <c r="F17218" s="2">
        <v>265.68</v>
      </c>
      <c r="G17218" s="3">
        <v>548</v>
      </c>
      <c r="H17218" s="3">
        <v>2.6568000000000001</v>
      </c>
      <c r="I17218" s="3">
        <v>12.48696</v>
      </c>
      <c r="J17218" s="3">
        <v>280.82375999999999</v>
      </c>
      <c r="K17218" s="4">
        <v>0.35</v>
      </c>
      <c r="L17218" s="73">
        <v>509.80313353846151</v>
      </c>
    </row>
    <row r="17219" spans="1:12" x14ac:dyDescent="0.35">
      <c r="A17219" s="1" t="s">
        <v>28873</v>
      </c>
      <c r="B17219" t="s">
        <v>28874</v>
      </c>
      <c r="C17219" t="s">
        <v>34</v>
      </c>
      <c r="D17219" t="s">
        <v>35</v>
      </c>
      <c r="E17219">
        <v>1</v>
      </c>
      <c r="F17219" s="2">
        <v>5385.66</v>
      </c>
      <c r="G17219" s="3">
        <v>11105</v>
      </c>
      <c r="H17219" s="3">
        <v>53.8566</v>
      </c>
      <c r="I17219" s="3">
        <v>253.12601999999998</v>
      </c>
      <c r="J17219" s="3">
        <v>5692.6426199999996</v>
      </c>
      <c r="K17219" s="4">
        <v>0.35</v>
      </c>
      <c r="L17219" s="73">
        <v>10334.335833230769</v>
      </c>
    </row>
    <row r="17220" spans="1:12" x14ac:dyDescent="0.35">
      <c r="A17220" s="1" t="s">
        <v>28875</v>
      </c>
      <c r="B17220" t="s">
        <v>28876</v>
      </c>
      <c r="C17220" t="s">
        <v>34</v>
      </c>
      <c r="D17220" t="s">
        <v>35</v>
      </c>
      <c r="E17220">
        <v>1</v>
      </c>
      <c r="F17220" s="2">
        <v>3892.79</v>
      </c>
      <c r="G17220" s="3">
        <v>8027</v>
      </c>
      <c r="H17220" s="3">
        <v>38.927900000000001</v>
      </c>
      <c r="I17220" s="3">
        <v>182.96113</v>
      </c>
      <c r="J17220" s="3">
        <v>4114.6790300000002</v>
      </c>
      <c r="K17220" s="4">
        <v>0.35000000000000003</v>
      </c>
      <c r="L17220" s="73">
        <v>7469.7250083076924</v>
      </c>
    </row>
    <row r="17221" spans="1:12" x14ac:dyDescent="0.35">
      <c r="A17221" s="1" t="s">
        <v>28877</v>
      </c>
      <c r="B17221" t="s">
        <v>28878</v>
      </c>
      <c r="C17221" t="s">
        <v>34</v>
      </c>
      <c r="D17221" t="s">
        <v>35</v>
      </c>
      <c r="E17221">
        <v>1</v>
      </c>
      <c r="F17221" s="2">
        <v>59.18</v>
      </c>
      <c r="G17221" s="3">
        <v>123</v>
      </c>
      <c r="H17221" s="3">
        <v>0.59179999999999999</v>
      </c>
      <c r="I17221" s="3">
        <v>2.78146</v>
      </c>
      <c r="J17221" s="3">
        <v>62.553260000000002</v>
      </c>
      <c r="K17221" s="4">
        <v>0.35</v>
      </c>
      <c r="L17221" s="73">
        <v>113.55822584615385</v>
      </c>
    </row>
    <row r="17222" spans="1:12" x14ac:dyDescent="0.35">
      <c r="A17222" s="1">
        <v>70205</v>
      </c>
      <c r="B17222" t="s">
        <v>28879</v>
      </c>
      <c r="C17222" t="s">
        <v>34</v>
      </c>
      <c r="D17222" t="s">
        <v>35</v>
      </c>
      <c r="E17222">
        <v>1</v>
      </c>
      <c r="F17222" s="2">
        <v>5.89</v>
      </c>
      <c r="G17222" s="3">
        <v>13</v>
      </c>
      <c r="H17222" s="3">
        <v>5.8900000000000001E-2</v>
      </c>
      <c r="I17222" s="3">
        <v>0.27682999999999996</v>
      </c>
      <c r="J17222" s="3">
        <v>6.2257300000000004</v>
      </c>
      <c r="K17222" s="4">
        <v>0.35</v>
      </c>
      <c r="L17222" s="73">
        <v>11.302094461538461</v>
      </c>
    </row>
    <row r="17223" spans="1:12" x14ac:dyDescent="0.35">
      <c r="A17223" s="1" t="s">
        <v>28880</v>
      </c>
      <c r="B17223" t="s">
        <v>28881</v>
      </c>
      <c r="C17223" t="s">
        <v>363</v>
      </c>
      <c r="D17223" t="s">
        <v>364</v>
      </c>
      <c r="E17223">
        <v>1</v>
      </c>
      <c r="F17223" s="2">
        <v>259.17</v>
      </c>
      <c r="G17223" s="3">
        <v>535</v>
      </c>
      <c r="H17223" s="3">
        <v>2.5917000000000003</v>
      </c>
      <c r="I17223" s="3">
        <v>12.180990000000001</v>
      </c>
      <c r="J17223" s="3">
        <v>273.94269000000003</v>
      </c>
      <c r="K17223" s="4">
        <v>0.35</v>
      </c>
      <c r="L17223" s="73">
        <v>497.31134492307694</v>
      </c>
    </row>
    <row r="17224" spans="1:12" x14ac:dyDescent="0.35">
      <c r="A17224" s="1" t="s">
        <v>28882</v>
      </c>
      <c r="B17224" t="s">
        <v>28883</v>
      </c>
      <c r="C17224" t="s">
        <v>34</v>
      </c>
      <c r="D17224" t="s">
        <v>35</v>
      </c>
      <c r="E17224">
        <v>1</v>
      </c>
      <c r="F17224" s="2">
        <v>376.6</v>
      </c>
      <c r="G17224" s="3">
        <v>777</v>
      </c>
      <c r="H17224" s="3">
        <v>3.7660000000000005</v>
      </c>
      <c r="I17224" s="3">
        <v>17.700200000000002</v>
      </c>
      <c r="J17224" s="3">
        <v>398.06620000000004</v>
      </c>
      <c r="K17224" s="4">
        <v>0.35000000000000003</v>
      </c>
      <c r="L17224" s="73">
        <v>722.64325538461549</v>
      </c>
    </row>
    <row r="17225" spans="1:12" x14ac:dyDescent="0.35">
      <c r="A17225" s="1" t="s">
        <v>28884</v>
      </c>
      <c r="B17225" t="s">
        <v>27261</v>
      </c>
      <c r="C17225" t="s">
        <v>34</v>
      </c>
      <c r="D17225" t="s">
        <v>35</v>
      </c>
      <c r="E17225">
        <v>1</v>
      </c>
      <c r="F17225" s="2">
        <v>365.31</v>
      </c>
      <c r="G17225" s="3">
        <v>754</v>
      </c>
      <c r="H17225" s="3">
        <v>3.6531000000000002</v>
      </c>
      <c r="I17225" s="3">
        <v>17.16957</v>
      </c>
      <c r="J17225" s="3">
        <v>386.13267000000002</v>
      </c>
      <c r="K17225" s="4">
        <v>0.35</v>
      </c>
      <c r="L17225" s="73">
        <v>700.97930861538464</v>
      </c>
    </row>
    <row r="17226" spans="1:12" x14ac:dyDescent="0.35">
      <c r="A17226" s="1" t="s">
        <v>28885</v>
      </c>
      <c r="B17226" t="s">
        <v>28886</v>
      </c>
      <c r="C17226" t="s">
        <v>34</v>
      </c>
      <c r="D17226" t="s">
        <v>35</v>
      </c>
      <c r="E17226">
        <v>1</v>
      </c>
      <c r="F17226" s="2">
        <v>494.5</v>
      </c>
      <c r="G17226" s="3">
        <v>1020</v>
      </c>
      <c r="H17226" s="3">
        <v>4.9450000000000003</v>
      </c>
      <c r="I17226" s="3">
        <v>23.241499999999998</v>
      </c>
      <c r="J17226" s="3">
        <v>522.68650000000002</v>
      </c>
      <c r="K17226" s="4">
        <v>0.35</v>
      </c>
      <c r="L17226" s="73">
        <v>948.87703076923083</v>
      </c>
    </row>
    <row r="17227" spans="1:12" x14ac:dyDescent="0.35">
      <c r="A17227" s="1" t="s">
        <v>28887</v>
      </c>
      <c r="B17227" t="s">
        <v>28888</v>
      </c>
      <c r="C17227" t="s">
        <v>13</v>
      </c>
      <c r="D17227" t="s">
        <v>14</v>
      </c>
      <c r="E17227">
        <v>1</v>
      </c>
      <c r="F17227" s="2">
        <v>36.6</v>
      </c>
      <c r="G17227" s="3">
        <v>76</v>
      </c>
      <c r="H17227" s="3">
        <v>0.36600000000000005</v>
      </c>
      <c r="I17227" s="3">
        <v>1.7202000000000002</v>
      </c>
      <c r="J17227" s="3">
        <v>38.686199999999999</v>
      </c>
      <c r="K17227" s="4">
        <v>0.35</v>
      </c>
      <c r="L17227" s="73">
        <v>70.230332307692294</v>
      </c>
    </row>
    <row r="17228" spans="1:12" x14ac:dyDescent="0.35">
      <c r="A17228" s="1" t="s">
        <v>28889</v>
      </c>
      <c r="B17228" t="s">
        <v>28890</v>
      </c>
      <c r="C17228" t="s">
        <v>34</v>
      </c>
      <c r="D17228" t="s">
        <v>35</v>
      </c>
      <c r="E17228">
        <v>1</v>
      </c>
      <c r="F17228" s="2">
        <v>490.72</v>
      </c>
      <c r="G17228" s="3">
        <v>1012</v>
      </c>
      <c r="H17228" s="3">
        <v>4.9072000000000005</v>
      </c>
      <c r="I17228" s="3">
        <v>23.063840000000003</v>
      </c>
      <c r="J17228" s="3">
        <v>518.69104000000004</v>
      </c>
      <c r="K17228" s="4">
        <v>0.35</v>
      </c>
      <c r="L17228" s="73">
        <v>941.62373415384627</v>
      </c>
    </row>
    <row r="17229" spans="1:12" x14ac:dyDescent="0.35">
      <c r="A17229" s="1" t="s">
        <v>28891</v>
      </c>
      <c r="B17229" t="s">
        <v>28892</v>
      </c>
      <c r="C17229" t="s">
        <v>34</v>
      </c>
      <c r="D17229" t="s">
        <v>35</v>
      </c>
      <c r="E17229">
        <v>1</v>
      </c>
      <c r="F17229" s="2">
        <v>1335.96</v>
      </c>
      <c r="G17229" s="3">
        <v>2755</v>
      </c>
      <c r="H17229" s="3">
        <v>13.3596</v>
      </c>
      <c r="I17229" s="3">
        <v>62.790120000000002</v>
      </c>
      <c r="J17229" s="3">
        <v>1412.1097199999999</v>
      </c>
      <c r="K17229" s="4">
        <v>0.35000000000000003</v>
      </c>
      <c r="L17229" s="73">
        <v>2563.5222609230768</v>
      </c>
    </row>
    <row r="17230" spans="1:12" x14ac:dyDescent="0.35">
      <c r="A17230" s="1" t="s">
        <v>28893</v>
      </c>
      <c r="B17230" t="s">
        <v>28236</v>
      </c>
      <c r="C17230" t="s">
        <v>34</v>
      </c>
      <c r="D17230" t="s">
        <v>35</v>
      </c>
      <c r="E17230">
        <v>1</v>
      </c>
      <c r="F17230" s="2">
        <v>20062.349999999999</v>
      </c>
      <c r="G17230" s="3">
        <v>41366</v>
      </c>
      <c r="H17230" s="3">
        <v>200.62349999999998</v>
      </c>
      <c r="I17230" s="3">
        <v>942.93044999999995</v>
      </c>
      <c r="J17230" s="3">
        <v>21205.90395</v>
      </c>
      <c r="K17230" s="4">
        <v>0.35000000000000003</v>
      </c>
      <c r="L17230" s="73">
        <v>38496.871786153846</v>
      </c>
    </row>
    <row r="17231" spans="1:12" x14ac:dyDescent="0.35">
      <c r="A17231" s="1" t="s">
        <v>28894</v>
      </c>
      <c r="B17231" t="s">
        <v>28895</v>
      </c>
      <c r="C17231" t="s">
        <v>34</v>
      </c>
      <c r="D17231" t="s">
        <v>35</v>
      </c>
      <c r="E17231">
        <v>1</v>
      </c>
      <c r="F17231" s="2">
        <v>99.08</v>
      </c>
      <c r="G17231" s="3">
        <v>205</v>
      </c>
      <c r="H17231" s="3">
        <v>0.99080000000000001</v>
      </c>
      <c r="I17231" s="3">
        <v>4.6567600000000002</v>
      </c>
      <c r="J17231" s="3">
        <v>104.72756</v>
      </c>
      <c r="K17231" s="4">
        <v>0.34999999999999992</v>
      </c>
      <c r="L17231" s="73">
        <v>190.12080123076919</v>
      </c>
    </row>
    <row r="17232" spans="1:12" x14ac:dyDescent="0.35">
      <c r="A17232" s="1">
        <v>5226</v>
      </c>
      <c r="B17232" t="s">
        <v>28896</v>
      </c>
      <c r="C17232" t="s">
        <v>34</v>
      </c>
      <c r="D17232" t="s">
        <v>35</v>
      </c>
      <c r="E17232">
        <v>1</v>
      </c>
      <c r="F17232" s="2">
        <v>3.7</v>
      </c>
      <c r="G17232" s="3">
        <v>8</v>
      </c>
      <c r="H17232" s="3">
        <v>3.7000000000000005E-2</v>
      </c>
      <c r="I17232" s="3">
        <v>0.1739</v>
      </c>
      <c r="J17232" s="3">
        <v>3.9109000000000003</v>
      </c>
      <c r="K17232" s="4">
        <v>0.35000000000000003</v>
      </c>
      <c r="L17232" s="73">
        <v>7.099787692307693</v>
      </c>
    </row>
    <row r="17233" spans="1:12" x14ac:dyDescent="0.35">
      <c r="A17233" s="1" t="s">
        <v>28897</v>
      </c>
      <c r="B17233" t="s">
        <v>28898</v>
      </c>
      <c r="C17233" t="s">
        <v>34</v>
      </c>
      <c r="D17233" t="s">
        <v>35</v>
      </c>
      <c r="E17233">
        <v>1</v>
      </c>
      <c r="F17233" s="2">
        <v>822.58</v>
      </c>
      <c r="G17233" s="3">
        <v>1697</v>
      </c>
      <c r="H17233" s="3">
        <v>8.2258000000000013</v>
      </c>
      <c r="I17233" s="3">
        <v>38.661259999999999</v>
      </c>
      <c r="J17233" s="3">
        <v>869.46706000000006</v>
      </c>
      <c r="K17233" s="4">
        <v>0.35000000000000003</v>
      </c>
      <c r="L17233" s="73">
        <v>1578.4171243076926</v>
      </c>
    </row>
    <row r="17234" spans="1:12" x14ac:dyDescent="0.35">
      <c r="A17234" s="1" t="s">
        <v>28899</v>
      </c>
      <c r="B17234" t="s">
        <v>28900</v>
      </c>
      <c r="C17234" t="s">
        <v>34</v>
      </c>
      <c r="D17234" t="s">
        <v>35</v>
      </c>
      <c r="E17234">
        <v>1</v>
      </c>
      <c r="F17234" s="2">
        <v>39.229999999999997</v>
      </c>
      <c r="G17234" s="3">
        <v>81</v>
      </c>
      <c r="H17234" s="3">
        <v>0.39229999999999998</v>
      </c>
      <c r="I17234" s="3">
        <v>1.8438099999999999</v>
      </c>
      <c r="J17234" s="3">
        <v>41.466109999999993</v>
      </c>
      <c r="K17234" s="4">
        <v>0.35</v>
      </c>
      <c r="L17234" s="73">
        <v>75.276938153846132</v>
      </c>
    </row>
    <row r="17235" spans="1:12" x14ac:dyDescent="0.35">
      <c r="A17235" s="1" t="s">
        <v>28901</v>
      </c>
      <c r="B17235" t="s">
        <v>28902</v>
      </c>
      <c r="C17235" t="s">
        <v>34</v>
      </c>
      <c r="D17235" t="s">
        <v>35</v>
      </c>
      <c r="E17235">
        <v>1</v>
      </c>
      <c r="F17235" s="2">
        <v>333.25</v>
      </c>
      <c r="G17235" s="3">
        <v>688</v>
      </c>
      <c r="H17235" s="3">
        <v>3.3325</v>
      </c>
      <c r="I17235" s="3">
        <v>15.662750000000001</v>
      </c>
      <c r="J17235" s="3">
        <v>352.24525</v>
      </c>
      <c r="K17235" s="4">
        <v>0.35</v>
      </c>
      <c r="L17235" s="73">
        <v>639.46060769230769</v>
      </c>
    </row>
    <row r="17236" spans="1:12" x14ac:dyDescent="0.35">
      <c r="A17236" s="1" t="s">
        <v>28903</v>
      </c>
      <c r="B17236" t="s">
        <v>28904</v>
      </c>
      <c r="C17236" t="s">
        <v>34</v>
      </c>
      <c r="D17236" t="s">
        <v>35</v>
      </c>
      <c r="E17236">
        <v>1</v>
      </c>
      <c r="F17236" s="2">
        <v>696.6</v>
      </c>
      <c r="G17236" s="3">
        <v>1437</v>
      </c>
      <c r="H17236" s="3">
        <v>6.9660000000000002</v>
      </c>
      <c r="I17236" s="3">
        <v>32.740200000000002</v>
      </c>
      <c r="J17236" s="3">
        <v>736.30619999999999</v>
      </c>
      <c r="K17236" s="4">
        <v>0.35000000000000003</v>
      </c>
      <c r="L17236" s="73">
        <v>1336.6789476923077</v>
      </c>
    </row>
    <row r="17237" spans="1:12" x14ac:dyDescent="0.35">
      <c r="A17237" s="1" t="s">
        <v>28905</v>
      </c>
      <c r="B17237" t="s">
        <v>28906</v>
      </c>
      <c r="C17237" t="s">
        <v>34</v>
      </c>
      <c r="D17237" t="s">
        <v>35</v>
      </c>
      <c r="E17237">
        <v>1</v>
      </c>
      <c r="F17237" s="2">
        <v>26.6</v>
      </c>
      <c r="G17237" s="3">
        <v>55</v>
      </c>
      <c r="H17237" s="3">
        <v>0.26600000000000001</v>
      </c>
      <c r="I17237" s="3">
        <v>1.2502</v>
      </c>
      <c r="J17237" s="3">
        <v>28.116199999999999</v>
      </c>
      <c r="K17237" s="4">
        <v>0.35000000000000003</v>
      </c>
      <c r="L17237" s="73">
        <v>51.041716923076919</v>
      </c>
    </row>
    <row r="17238" spans="1:12" x14ac:dyDescent="0.35">
      <c r="A17238" s="1" t="s">
        <v>28907</v>
      </c>
      <c r="B17238" t="s">
        <v>28908</v>
      </c>
      <c r="C17238" t="s">
        <v>34</v>
      </c>
      <c r="D17238" t="s">
        <v>35</v>
      </c>
      <c r="E17238">
        <v>1</v>
      </c>
      <c r="F17238" s="2">
        <v>92.71</v>
      </c>
      <c r="G17238" s="3">
        <v>192</v>
      </c>
      <c r="H17238" s="3">
        <v>0.92709999999999992</v>
      </c>
      <c r="I17238" s="3">
        <v>4.3573699999999995</v>
      </c>
      <c r="J17238" s="3">
        <v>97.994469999999993</v>
      </c>
      <c r="K17238" s="4">
        <v>0.35</v>
      </c>
      <c r="L17238" s="73">
        <v>177.89765323076921</v>
      </c>
    </row>
    <row r="17239" spans="1:12" x14ac:dyDescent="0.35">
      <c r="A17239" s="1" t="s">
        <v>28909</v>
      </c>
      <c r="B17239" t="s">
        <v>28910</v>
      </c>
      <c r="C17239" t="s">
        <v>34</v>
      </c>
      <c r="D17239" t="s">
        <v>35</v>
      </c>
      <c r="E17239">
        <v>1</v>
      </c>
      <c r="F17239" s="2">
        <v>77.66</v>
      </c>
      <c r="G17239" s="3">
        <v>161</v>
      </c>
      <c r="H17239" s="3">
        <v>0.77659999999999996</v>
      </c>
      <c r="I17239" s="3">
        <v>3.65002</v>
      </c>
      <c r="J17239" s="3">
        <v>82.086619999999996</v>
      </c>
      <c r="K17239" s="4">
        <v>0.35</v>
      </c>
      <c r="L17239" s="73">
        <v>149.01878707692308</v>
      </c>
    </row>
    <row r="17240" spans="1:12" x14ac:dyDescent="0.35">
      <c r="A17240" s="1" t="s">
        <v>28911</v>
      </c>
      <c r="B17240" t="s">
        <v>28912</v>
      </c>
      <c r="C17240" t="s">
        <v>34</v>
      </c>
      <c r="D17240" t="s">
        <v>35</v>
      </c>
      <c r="E17240">
        <v>1</v>
      </c>
      <c r="F17240" s="2">
        <v>19.95</v>
      </c>
      <c r="G17240" s="3">
        <v>42</v>
      </c>
      <c r="H17240" s="3">
        <v>0.19950000000000001</v>
      </c>
      <c r="I17240" s="3">
        <v>0.93764999999999998</v>
      </c>
      <c r="J17240" s="3">
        <v>21.087150000000001</v>
      </c>
      <c r="K17240" s="4">
        <v>0.35</v>
      </c>
      <c r="L17240" s="73">
        <v>38.281287692307693</v>
      </c>
    </row>
    <row r="17241" spans="1:12" x14ac:dyDescent="0.35">
      <c r="A17241" s="1" t="s">
        <v>28913</v>
      </c>
      <c r="B17241" t="s">
        <v>28914</v>
      </c>
      <c r="C17241" t="s">
        <v>34</v>
      </c>
      <c r="D17241" t="s">
        <v>35</v>
      </c>
      <c r="E17241">
        <v>1</v>
      </c>
      <c r="F17241" s="2">
        <v>930.3</v>
      </c>
      <c r="G17241" s="3">
        <v>1919</v>
      </c>
      <c r="H17241" s="3">
        <v>9.302999999999999</v>
      </c>
      <c r="I17241" s="3">
        <v>43.7241</v>
      </c>
      <c r="J17241" s="3">
        <v>983.32709999999997</v>
      </c>
      <c r="K17241" s="4">
        <v>0.35</v>
      </c>
      <c r="L17241" s="73">
        <v>1785.1168892307692</v>
      </c>
    </row>
    <row r="17242" spans="1:12" x14ac:dyDescent="0.35">
      <c r="A17242" s="1" t="s">
        <v>28915</v>
      </c>
      <c r="B17242" t="s">
        <v>28916</v>
      </c>
      <c r="C17242" t="s">
        <v>34</v>
      </c>
      <c r="D17242" t="s">
        <v>35</v>
      </c>
      <c r="E17242">
        <v>1</v>
      </c>
      <c r="F17242" s="2">
        <v>365.07</v>
      </c>
      <c r="G17242" s="3">
        <v>753</v>
      </c>
      <c r="H17242" s="3">
        <v>3.6507000000000001</v>
      </c>
      <c r="I17242" s="3">
        <v>17.158290000000001</v>
      </c>
      <c r="J17242" s="3">
        <v>385.87898999999999</v>
      </c>
      <c r="K17242" s="4">
        <v>0.35</v>
      </c>
      <c r="L17242" s="73">
        <v>700.51878184615384</v>
      </c>
    </row>
    <row r="17243" spans="1:12" x14ac:dyDescent="0.35">
      <c r="A17243" s="1" t="s">
        <v>28917</v>
      </c>
      <c r="B17243" t="s">
        <v>28918</v>
      </c>
      <c r="C17243" t="s">
        <v>34</v>
      </c>
      <c r="D17243" t="s">
        <v>35</v>
      </c>
      <c r="E17243">
        <v>1</v>
      </c>
      <c r="F17243" s="2">
        <v>848.51</v>
      </c>
      <c r="G17243" s="3">
        <v>1750</v>
      </c>
      <c r="H17243" s="3">
        <v>8.4850999999999992</v>
      </c>
      <c r="I17243" s="3">
        <v>39.87997</v>
      </c>
      <c r="J17243" s="3">
        <v>896.87506999999994</v>
      </c>
      <c r="K17243" s="4">
        <v>0.35</v>
      </c>
      <c r="L17243" s="73">
        <v>1628.1732039999997</v>
      </c>
    </row>
    <row r="17244" spans="1:12" x14ac:dyDescent="0.35">
      <c r="A17244" s="1" t="s">
        <v>28919</v>
      </c>
      <c r="B17244" t="s">
        <v>28920</v>
      </c>
      <c r="C17244" t="s">
        <v>13</v>
      </c>
      <c r="D17244" t="s">
        <v>14</v>
      </c>
      <c r="E17244">
        <v>1</v>
      </c>
      <c r="F17244" s="2">
        <v>810.84</v>
      </c>
      <c r="G17244" s="3">
        <v>1672</v>
      </c>
      <c r="H17244" s="3">
        <v>8.1083999999999996</v>
      </c>
      <c r="I17244" s="3">
        <v>38.109480000000005</v>
      </c>
      <c r="J17244" s="3">
        <v>857.05787999999995</v>
      </c>
      <c r="K17244" s="4">
        <v>0.34999999999999992</v>
      </c>
      <c r="L17244" s="73">
        <v>1555.8896898461535</v>
      </c>
    </row>
    <row r="17245" spans="1:12" x14ac:dyDescent="0.35">
      <c r="A17245" s="1" t="s">
        <v>28921</v>
      </c>
      <c r="B17245" t="s">
        <v>28922</v>
      </c>
      <c r="C17245" t="s">
        <v>34</v>
      </c>
      <c r="D17245" t="s">
        <v>35</v>
      </c>
      <c r="E17245">
        <v>1</v>
      </c>
      <c r="F17245" s="2">
        <v>43.82</v>
      </c>
      <c r="G17245" s="3">
        <v>91</v>
      </c>
      <c r="H17245" s="3">
        <v>0.43820000000000003</v>
      </c>
      <c r="I17245" s="3">
        <v>2.0595400000000001</v>
      </c>
      <c r="J17245" s="3">
        <v>46.317740000000001</v>
      </c>
      <c r="K17245" s="4">
        <v>0.34999999999999992</v>
      </c>
      <c r="L17245" s="73">
        <v>84.084512615384611</v>
      </c>
    </row>
    <row r="17246" spans="1:12" x14ac:dyDescent="0.35">
      <c r="A17246" s="1" t="s">
        <v>28923</v>
      </c>
      <c r="B17246" t="s">
        <v>28924</v>
      </c>
      <c r="C17246" t="s">
        <v>34</v>
      </c>
      <c r="D17246" t="s">
        <v>35</v>
      </c>
      <c r="E17246">
        <v>1</v>
      </c>
      <c r="F17246" s="2">
        <v>27.21</v>
      </c>
      <c r="G17246" s="3">
        <v>57</v>
      </c>
      <c r="H17246" s="3">
        <v>0.27210000000000001</v>
      </c>
      <c r="I17246" s="3">
        <v>1.27887</v>
      </c>
      <c r="J17246" s="3">
        <v>28.760970000000004</v>
      </c>
      <c r="K17246" s="4">
        <v>0.34999999999999992</v>
      </c>
      <c r="L17246" s="73">
        <v>52.21222246153846</v>
      </c>
    </row>
    <row r="17247" spans="1:12" x14ac:dyDescent="0.35">
      <c r="A17247" s="1" t="s">
        <v>28925</v>
      </c>
      <c r="B17247" t="s">
        <v>28926</v>
      </c>
      <c r="C17247" t="s">
        <v>13</v>
      </c>
      <c r="D17247" t="s">
        <v>14</v>
      </c>
      <c r="E17247">
        <v>1</v>
      </c>
      <c r="F17247" s="2">
        <v>849.39</v>
      </c>
      <c r="G17247" s="3">
        <v>1752</v>
      </c>
      <c r="H17247" s="3">
        <v>8.4939</v>
      </c>
      <c r="I17247" s="3">
        <v>39.921329999999998</v>
      </c>
      <c r="J17247" s="3">
        <v>897.80523000000005</v>
      </c>
      <c r="K17247" s="4">
        <v>0.35</v>
      </c>
      <c r="L17247" s="73">
        <v>1629.8618021538462</v>
      </c>
    </row>
    <row r="17248" spans="1:12" x14ac:dyDescent="0.35">
      <c r="A17248" s="1" t="s">
        <v>28927</v>
      </c>
      <c r="B17248" t="s">
        <v>28928</v>
      </c>
      <c r="C17248" t="s">
        <v>34</v>
      </c>
      <c r="D17248" t="s">
        <v>35</v>
      </c>
      <c r="E17248">
        <v>1</v>
      </c>
      <c r="F17248" s="2">
        <v>58.1</v>
      </c>
      <c r="G17248" s="3">
        <v>120</v>
      </c>
      <c r="H17248" s="3">
        <v>0.58100000000000007</v>
      </c>
      <c r="I17248" s="3">
        <v>2.7307000000000001</v>
      </c>
      <c r="J17248" s="3">
        <v>61.411700000000003</v>
      </c>
      <c r="K17248" s="4">
        <v>0.35000000000000003</v>
      </c>
      <c r="L17248" s="73">
        <v>111.48585538461539</v>
      </c>
    </row>
    <row r="17249" spans="1:12" x14ac:dyDescent="0.35">
      <c r="A17249" s="1" t="s">
        <v>28929</v>
      </c>
      <c r="B17249" t="s">
        <v>28930</v>
      </c>
      <c r="C17249" t="s">
        <v>34</v>
      </c>
      <c r="D17249" t="s">
        <v>35</v>
      </c>
      <c r="E17249">
        <v>1</v>
      </c>
      <c r="F17249" s="2">
        <v>132.08000000000001</v>
      </c>
      <c r="G17249" s="3">
        <v>273</v>
      </c>
      <c r="H17249" s="3">
        <v>1.3208000000000002</v>
      </c>
      <c r="I17249" s="3">
        <v>6.2077600000000004</v>
      </c>
      <c r="J17249" s="3">
        <v>139.60856000000001</v>
      </c>
      <c r="K17249" s="4">
        <v>0.35000000000000003</v>
      </c>
      <c r="L17249" s="73">
        <v>253.44323200000002</v>
      </c>
    </row>
    <row r="17250" spans="1:12" x14ac:dyDescent="0.35">
      <c r="A17250" s="1" t="s">
        <v>28931</v>
      </c>
      <c r="B17250" t="s">
        <v>28932</v>
      </c>
      <c r="C17250" t="s">
        <v>34</v>
      </c>
      <c r="D17250" t="s">
        <v>35</v>
      </c>
      <c r="E17250">
        <v>1</v>
      </c>
      <c r="F17250" s="2">
        <v>72.430000000000007</v>
      </c>
      <c r="G17250" s="3">
        <v>150</v>
      </c>
      <c r="H17250" s="3">
        <v>0.72430000000000005</v>
      </c>
      <c r="I17250" s="3">
        <v>3.4042100000000004</v>
      </c>
      <c r="J17250" s="3">
        <v>76.558510000000012</v>
      </c>
      <c r="K17250" s="4">
        <v>0.35</v>
      </c>
      <c r="L17250" s="73">
        <v>138.98314123076926</v>
      </c>
    </row>
    <row r="17251" spans="1:12" x14ac:dyDescent="0.35">
      <c r="A17251" s="1" t="s">
        <v>28933</v>
      </c>
      <c r="B17251" t="s">
        <v>28934</v>
      </c>
      <c r="C17251" t="s">
        <v>34</v>
      </c>
      <c r="D17251" t="s">
        <v>35</v>
      </c>
      <c r="E17251">
        <v>1</v>
      </c>
      <c r="F17251" s="2">
        <v>279.5</v>
      </c>
      <c r="G17251" s="3">
        <v>577</v>
      </c>
      <c r="H17251" s="3">
        <v>2.7949999999999999</v>
      </c>
      <c r="I17251" s="3">
        <v>13.1365</v>
      </c>
      <c r="J17251" s="3">
        <v>295.43150000000003</v>
      </c>
      <c r="K17251" s="4">
        <v>0.35000000000000003</v>
      </c>
      <c r="L17251" s="73">
        <v>536.32180000000005</v>
      </c>
    </row>
    <row r="17252" spans="1:12" x14ac:dyDescent="0.35">
      <c r="A17252" s="1" t="s">
        <v>28935</v>
      </c>
      <c r="B17252" t="s">
        <v>28936</v>
      </c>
      <c r="C17252" t="s">
        <v>34</v>
      </c>
      <c r="D17252" t="s">
        <v>35</v>
      </c>
      <c r="E17252">
        <v>1</v>
      </c>
      <c r="F17252" s="2">
        <v>1290</v>
      </c>
      <c r="G17252" s="3">
        <v>2660</v>
      </c>
      <c r="H17252" s="3">
        <v>12.9</v>
      </c>
      <c r="I17252" s="3">
        <v>60.63</v>
      </c>
      <c r="J17252" s="3">
        <v>1363.5300000000002</v>
      </c>
      <c r="K17252" s="4">
        <v>0.35</v>
      </c>
      <c r="L17252" s="73">
        <v>2475.3313846153846</v>
      </c>
    </row>
    <row r="17253" spans="1:12" x14ac:dyDescent="0.35">
      <c r="A17253" s="1" t="s">
        <v>28937</v>
      </c>
      <c r="B17253" t="s">
        <v>28938</v>
      </c>
      <c r="C17253" t="s">
        <v>34</v>
      </c>
      <c r="D17253" t="s">
        <v>35</v>
      </c>
      <c r="E17253">
        <v>1</v>
      </c>
      <c r="F17253" s="2">
        <v>118.37</v>
      </c>
      <c r="G17253" s="3">
        <v>245</v>
      </c>
      <c r="H17253" s="3">
        <v>1.1837</v>
      </c>
      <c r="I17253" s="3">
        <v>5.5633900000000001</v>
      </c>
      <c r="J17253" s="3">
        <v>125.11709</v>
      </c>
      <c r="K17253" s="4">
        <v>0.35000000000000003</v>
      </c>
      <c r="L17253" s="73">
        <v>227.13564030769231</v>
      </c>
    </row>
    <row r="17254" spans="1:12" x14ac:dyDescent="0.35">
      <c r="A17254" s="1" t="s">
        <v>28939</v>
      </c>
      <c r="B17254" t="s">
        <v>28940</v>
      </c>
      <c r="C17254" t="s">
        <v>34</v>
      </c>
      <c r="D17254" t="s">
        <v>35</v>
      </c>
      <c r="E17254">
        <v>1</v>
      </c>
      <c r="F17254" s="2">
        <v>7018.11</v>
      </c>
      <c r="G17254" s="3">
        <v>14471</v>
      </c>
      <c r="H17254" s="3">
        <v>70.181100000000001</v>
      </c>
      <c r="I17254" s="3">
        <v>329.85116999999997</v>
      </c>
      <c r="J17254" s="3">
        <v>7418.1422699999994</v>
      </c>
      <c r="K17254" s="4">
        <v>0.35</v>
      </c>
      <c r="L17254" s="73">
        <v>13466.781351692305</v>
      </c>
    </row>
    <row r="17255" spans="1:12" x14ac:dyDescent="0.35">
      <c r="A17255" s="1" t="s">
        <v>28941</v>
      </c>
      <c r="B17255" t="s">
        <v>28942</v>
      </c>
      <c r="C17255" t="s">
        <v>13</v>
      </c>
      <c r="D17255" t="s">
        <v>14</v>
      </c>
      <c r="E17255">
        <v>1</v>
      </c>
      <c r="F17255" s="2">
        <v>26.6</v>
      </c>
      <c r="G17255" s="3">
        <v>55</v>
      </c>
      <c r="H17255" s="3">
        <v>0.26600000000000001</v>
      </c>
      <c r="I17255" s="3">
        <v>1.2502</v>
      </c>
      <c r="J17255" s="3">
        <v>28.116199999999999</v>
      </c>
      <c r="K17255" s="4">
        <v>0.35000000000000003</v>
      </c>
      <c r="L17255" s="73">
        <v>51.041716923076919</v>
      </c>
    </row>
    <row r="17256" spans="1:12" x14ac:dyDescent="0.35">
      <c r="A17256" s="1" t="s">
        <v>28943</v>
      </c>
      <c r="B17256" t="s">
        <v>28944</v>
      </c>
      <c r="C17256" t="s">
        <v>34</v>
      </c>
      <c r="D17256" t="s">
        <v>35</v>
      </c>
      <c r="E17256">
        <v>1</v>
      </c>
      <c r="F17256" s="2">
        <v>145.63</v>
      </c>
      <c r="G17256" s="3">
        <v>301</v>
      </c>
      <c r="H17256" s="3">
        <v>1.4562999999999999</v>
      </c>
      <c r="I17256" s="3">
        <v>6.8446099999999994</v>
      </c>
      <c r="J17256" s="3">
        <v>153.93090999999998</v>
      </c>
      <c r="K17256" s="4">
        <v>0.35000000000000003</v>
      </c>
      <c r="L17256" s="73">
        <v>279.44380584615379</v>
      </c>
    </row>
    <row r="17257" spans="1:12" x14ac:dyDescent="0.35">
      <c r="A17257" s="1" t="s">
        <v>28945</v>
      </c>
      <c r="B17257" t="s">
        <v>28276</v>
      </c>
      <c r="C17257" t="s">
        <v>34</v>
      </c>
      <c r="D17257" t="s">
        <v>35</v>
      </c>
      <c r="E17257">
        <v>1</v>
      </c>
      <c r="F17257" s="2">
        <v>86</v>
      </c>
      <c r="G17257" s="3">
        <v>178</v>
      </c>
      <c r="H17257" s="3">
        <v>0.86</v>
      </c>
      <c r="I17257" s="3">
        <v>4.0419999999999998</v>
      </c>
      <c r="J17257" s="3">
        <v>90.902000000000001</v>
      </c>
      <c r="K17257" s="4">
        <v>0.34999999999999992</v>
      </c>
      <c r="L17257" s="73">
        <v>165.0220923076923</v>
      </c>
    </row>
    <row r="17258" spans="1:12" x14ac:dyDescent="0.35">
      <c r="A17258" s="1" t="s">
        <v>28946</v>
      </c>
      <c r="B17258" t="s">
        <v>28947</v>
      </c>
      <c r="C17258" t="s">
        <v>26</v>
      </c>
      <c r="D17258" t="s">
        <v>27</v>
      </c>
      <c r="E17258">
        <v>1</v>
      </c>
      <c r="F17258" s="2">
        <v>113.06</v>
      </c>
      <c r="G17258" s="3">
        <v>234</v>
      </c>
      <c r="H17258" s="3">
        <v>1.1306</v>
      </c>
      <c r="I17258" s="3">
        <v>5.3138199999999998</v>
      </c>
      <c r="J17258" s="3">
        <v>119.50442000000001</v>
      </c>
      <c r="K17258" s="4">
        <v>0.35000000000000003</v>
      </c>
      <c r="L17258" s="73">
        <v>216.94648553846156</v>
      </c>
    </row>
    <row r="17259" spans="1:12" x14ac:dyDescent="0.35">
      <c r="A17259" s="1" t="s">
        <v>28948</v>
      </c>
      <c r="B17259" t="s">
        <v>28949</v>
      </c>
      <c r="C17259" t="s">
        <v>26</v>
      </c>
      <c r="D17259" t="s">
        <v>27</v>
      </c>
      <c r="E17259">
        <v>1</v>
      </c>
      <c r="F17259" s="2">
        <v>35.47</v>
      </c>
      <c r="G17259" s="3">
        <v>74</v>
      </c>
      <c r="H17259" s="3">
        <v>0.35470000000000002</v>
      </c>
      <c r="I17259" s="3">
        <v>1.66709</v>
      </c>
      <c r="J17259" s="3">
        <v>37.491790000000002</v>
      </c>
      <c r="K17259" s="4">
        <v>0.35</v>
      </c>
      <c r="L17259" s="73">
        <v>68.062018769230775</v>
      </c>
    </row>
    <row r="17260" spans="1:12" x14ac:dyDescent="0.35">
      <c r="A17260" s="1" t="s">
        <v>28950</v>
      </c>
      <c r="B17260" t="s">
        <v>28951</v>
      </c>
      <c r="C17260" t="s">
        <v>34</v>
      </c>
      <c r="D17260" t="s">
        <v>35</v>
      </c>
      <c r="E17260">
        <v>1</v>
      </c>
      <c r="F17260" s="2">
        <v>806.62</v>
      </c>
      <c r="G17260" s="3">
        <v>1664</v>
      </c>
      <c r="H17260" s="3">
        <v>8.0662000000000003</v>
      </c>
      <c r="I17260" s="3">
        <v>37.911140000000003</v>
      </c>
      <c r="J17260" s="3">
        <v>852.59734000000003</v>
      </c>
      <c r="K17260" s="4">
        <v>0.35</v>
      </c>
      <c r="L17260" s="73">
        <v>1547.7920941538462</v>
      </c>
    </row>
    <row r="17261" spans="1:12" x14ac:dyDescent="0.35">
      <c r="A17261" s="1" t="s">
        <v>28952</v>
      </c>
      <c r="B17261" t="s">
        <v>28953</v>
      </c>
      <c r="C17261" t="s">
        <v>34</v>
      </c>
      <c r="D17261" t="s">
        <v>35</v>
      </c>
      <c r="E17261">
        <v>1</v>
      </c>
      <c r="F17261" s="2">
        <v>85.78</v>
      </c>
      <c r="G17261" s="3">
        <v>177</v>
      </c>
      <c r="H17261" s="3">
        <v>0.85780000000000001</v>
      </c>
      <c r="I17261" s="3">
        <v>4.0316600000000005</v>
      </c>
      <c r="J17261" s="3">
        <v>90.669460000000001</v>
      </c>
      <c r="K17261" s="4">
        <v>0.35000000000000003</v>
      </c>
      <c r="L17261" s="73">
        <v>164.59994276923078</v>
      </c>
    </row>
    <row r="17262" spans="1:12" x14ac:dyDescent="0.35">
      <c r="A17262" s="1" t="s">
        <v>28954</v>
      </c>
      <c r="B17262" t="s">
        <v>27230</v>
      </c>
      <c r="C17262" t="s">
        <v>34</v>
      </c>
      <c r="D17262" t="s">
        <v>35</v>
      </c>
      <c r="E17262">
        <v>1</v>
      </c>
      <c r="F17262" s="2">
        <v>10715.76</v>
      </c>
      <c r="G17262" s="3">
        <v>22095</v>
      </c>
      <c r="H17262" s="3">
        <v>107.1576</v>
      </c>
      <c r="I17262" s="3">
        <v>503.64071999999999</v>
      </c>
      <c r="J17262" s="3">
        <v>11326.55832</v>
      </c>
      <c r="K17262" s="4">
        <v>0.35000000000000003</v>
      </c>
      <c r="L17262" s="73">
        <v>20562.059719384615</v>
      </c>
    </row>
    <row r="17263" spans="1:12" x14ac:dyDescent="0.35">
      <c r="A17263" s="1" t="s">
        <v>28955</v>
      </c>
      <c r="B17263" t="s">
        <v>28956</v>
      </c>
      <c r="C17263" t="s">
        <v>34</v>
      </c>
      <c r="D17263" t="s">
        <v>35</v>
      </c>
      <c r="E17263">
        <v>1</v>
      </c>
      <c r="F17263" s="2">
        <v>1987.62</v>
      </c>
      <c r="G17263" s="3">
        <v>4099</v>
      </c>
      <c r="H17263" s="3">
        <v>19.876200000000001</v>
      </c>
      <c r="I17263" s="3">
        <v>93.418139999999994</v>
      </c>
      <c r="J17263" s="3">
        <v>2100.9143399999998</v>
      </c>
      <c r="K17263" s="4">
        <v>0.35</v>
      </c>
      <c r="L17263" s="73">
        <v>3813.9675710769225</v>
      </c>
    </row>
    <row r="17264" spans="1:12" x14ac:dyDescent="0.35">
      <c r="A17264" s="1">
        <v>60071</v>
      </c>
      <c r="B17264" t="s">
        <v>28957</v>
      </c>
      <c r="C17264" t="s">
        <v>34</v>
      </c>
      <c r="D17264" t="s">
        <v>35</v>
      </c>
      <c r="E17264">
        <v>1</v>
      </c>
      <c r="F17264" s="2">
        <v>1781.75</v>
      </c>
      <c r="G17264" s="3">
        <v>3674</v>
      </c>
      <c r="H17264" s="3">
        <v>17.817499999999999</v>
      </c>
      <c r="I17264" s="3">
        <v>83.742249999999999</v>
      </c>
      <c r="J17264" s="3">
        <v>1883.3097500000001</v>
      </c>
      <c r="K17264" s="4">
        <v>0.35</v>
      </c>
      <c r="L17264" s="73">
        <v>3418.9315461538463</v>
      </c>
    </row>
    <row r="17265" spans="1:12" x14ac:dyDescent="0.35">
      <c r="A17265" s="1" t="s">
        <v>28958</v>
      </c>
      <c r="B17265" t="s">
        <v>28959</v>
      </c>
      <c r="C17265" t="s">
        <v>34</v>
      </c>
      <c r="D17265" t="s">
        <v>35</v>
      </c>
      <c r="E17265">
        <v>1</v>
      </c>
      <c r="F17265" s="2">
        <v>4325.7700000000004</v>
      </c>
      <c r="G17265" s="3">
        <v>8920</v>
      </c>
      <c r="H17265" s="3">
        <v>43.257700000000007</v>
      </c>
      <c r="I17265" s="3">
        <v>203.31119000000001</v>
      </c>
      <c r="J17265" s="3">
        <v>4572.3388900000009</v>
      </c>
      <c r="K17265" s="4">
        <v>0.35</v>
      </c>
      <c r="L17265" s="73">
        <v>8300.5536772307696</v>
      </c>
    </row>
    <row r="17266" spans="1:12" x14ac:dyDescent="0.35">
      <c r="A17266" s="1" t="s">
        <v>28960</v>
      </c>
      <c r="B17266" t="s">
        <v>5938</v>
      </c>
      <c r="C17266" t="s">
        <v>13</v>
      </c>
      <c r="D17266" t="s">
        <v>14</v>
      </c>
      <c r="E17266">
        <v>1</v>
      </c>
      <c r="F17266" s="2">
        <v>15.73</v>
      </c>
      <c r="G17266" s="3">
        <v>33</v>
      </c>
      <c r="H17266" s="3">
        <v>0.1573</v>
      </c>
      <c r="I17266" s="3">
        <v>0.73931000000000002</v>
      </c>
      <c r="J17266" s="3">
        <v>16.626609999999999</v>
      </c>
      <c r="K17266" s="4">
        <v>0.35000000000000003</v>
      </c>
      <c r="L17266" s="73">
        <v>30.183692000000001</v>
      </c>
    </row>
    <row r="17267" spans="1:12" x14ac:dyDescent="0.35">
      <c r="A17267" s="1" t="s">
        <v>28961</v>
      </c>
      <c r="B17267" t="s">
        <v>28962</v>
      </c>
      <c r="C17267" t="s">
        <v>34</v>
      </c>
      <c r="D17267" t="s">
        <v>35</v>
      </c>
      <c r="E17267">
        <v>1</v>
      </c>
      <c r="F17267" s="2">
        <v>123.08</v>
      </c>
      <c r="G17267" s="3">
        <v>254</v>
      </c>
      <c r="H17267" s="3">
        <v>1.2308000000000001</v>
      </c>
      <c r="I17267" s="3">
        <v>5.7847600000000003</v>
      </c>
      <c r="J17267" s="3">
        <v>130.09556000000001</v>
      </c>
      <c r="K17267" s="4">
        <v>0.35000000000000003</v>
      </c>
      <c r="L17267" s="73">
        <v>236.17347815384616</v>
      </c>
    </row>
    <row r="17268" spans="1:12" x14ac:dyDescent="0.35">
      <c r="A17268" s="1" t="s">
        <v>28963</v>
      </c>
      <c r="B17268" t="s">
        <v>28964</v>
      </c>
      <c r="C17268" t="s">
        <v>34</v>
      </c>
      <c r="D17268" t="s">
        <v>35</v>
      </c>
      <c r="E17268">
        <v>1</v>
      </c>
      <c r="F17268" s="2">
        <v>4119.59</v>
      </c>
      <c r="G17268" s="3">
        <v>8494</v>
      </c>
      <c r="H17268" s="3">
        <v>41.195900000000002</v>
      </c>
      <c r="I17268" s="3">
        <v>193.62073000000001</v>
      </c>
      <c r="J17268" s="3">
        <v>4354.4066299999995</v>
      </c>
      <c r="K17268" s="4">
        <v>0.34999999999999992</v>
      </c>
      <c r="L17268" s="73">
        <v>7904.9228052307681</v>
      </c>
    </row>
    <row r="17269" spans="1:12" x14ac:dyDescent="0.35">
      <c r="A17269" s="1" t="s">
        <v>28965</v>
      </c>
      <c r="B17269" t="s">
        <v>26744</v>
      </c>
      <c r="C17269" t="s">
        <v>26</v>
      </c>
      <c r="D17269" t="s">
        <v>27</v>
      </c>
      <c r="E17269">
        <v>1</v>
      </c>
      <c r="F17269" s="2">
        <v>62.08</v>
      </c>
      <c r="G17269" s="3">
        <v>128</v>
      </c>
      <c r="H17269" s="3">
        <v>0.62080000000000002</v>
      </c>
      <c r="I17269" s="3">
        <v>2.9177599999999999</v>
      </c>
      <c r="J17269" s="3">
        <v>65.618560000000002</v>
      </c>
      <c r="K17269" s="4">
        <v>0.35000000000000003</v>
      </c>
      <c r="L17269" s="73">
        <v>119.12292430769232</v>
      </c>
    </row>
    <row r="17270" spans="1:12" x14ac:dyDescent="0.35">
      <c r="A17270" s="1">
        <v>40098</v>
      </c>
      <c r="B17270" t="s">
        <v>28966</v>
      </c>
      <c r="C17270" t="s">
        <v>34</v>
      </c>
      <c r="D17270" t="s">
        <v>35</v>
      </c>
      <c r="E17270">
        <v>1</v>
      </c>
      <c r="F17270" s="2">
        <v>61.85</v>
      </c>
      <c r="G17270" s="3">
        <v>128</v>
      </c>
      <c r="H17270" s="3">
        <v>0.61850000000000005</v>
      </c>
      <c r="I17270" s="3">
        <v>2.9069500000000001</v>
      </c>
      <c r="J17270" s="3">
        <v>65.375450000000001</v>
      </c>
      <c r="K17270" s="4">
        <v>0.35</v>
      </c>
      <c r="L17270" s="73">
        <v>118.68158615384615</v>
      </c>
    </row>
    <row r="17271" spans="1:12" x14ac:dyDescent="0.35">
      <c r="A17271" s="1" t="s">
        <v>28967</v>
      </c>
      <c r="B17271" t="s">
        <v>28968</v>
      </c>
      <c r="C17271" t="s">
        <v>34</v>
      </c>
      <c r="D17271" t="s">
        <v>35</v>
      </c>
      <c r="E17271">
        <v>1</v>
      </c>
      <c r="F17271" s="2">
        <v>185.53</v>
      </c>
      <c r="G17271" s="3">
        <v>383</v>
      </c>
      <c r="H17271" s="3">
        <v>1.8552999999999999</v>
      </c>
      <c r="I17271" s="3">
        <v>8.7199100000000005</v>
      </c>
      <c r="J17271" s="3">
        <v>196.10521</v>
      </c>
      <c r="K17271" s="4">
        <v>0.34999999999999992</v>
      </c>
      <c r="L17271" s="73">
        <v>356.00638123076919</v>
      </c>
    </row>
    <row r="17272" spans="1:12" x14ac:dyDescent="0.35">
      <c r="A17272" s="1" t="s">
        <v>28969</v>
      </c>
      <c r="B17272" t="s">
        <v>28236</v>
      </c>
      <c r="C17272" t="s">
        <v>34</v>
      </c>
      <c r="D17272" t="s">
        <v>35</v>
      </c>
      <c r="E17272">
        <v>1</v>
      </c>
      <c r="F17272" s="2">
        <v>14627.25</v>
      </c>
      <c r="G17272" s="3">
        <v>30160</v>
      </c>
      <c r="H17272" s="3">
        <v>146.27250000000001</v>
      </c>
      <c r="I17272" s="3">
        <v>687.48075000000006</v>
      </c>
      <c r="J17272" s="3">
        <v>15461.00325</v>
      </c>
      <c r="K17272" s="4">
        <v>0.35</v>
      </c>
      <c r="L17272" s="73">
        <v>28067.667438461536</v>
      </c>
    </row>
    <row r="17273" spans="1:12" x14ac:dyDescent="0.35">
      <c r="A17273" s="1" t="s">
        <v>28970</v>
      </c>
      <c r="B17273" t="s">
        <v>28971</v>
      </c>
      <c r="C17273" t="s">
        <v>34</v>
      </c>
      <c r="D17273" t="s">
        <v>35</v>
      </c>
      <c r="E17273">
        <v>1</v>
      </c>
      <c r="F17273" s="2">
        <v>12.39</v>
      </c>
      <c r="G17273" s="3">
        <v>26</v>
      </c>
      <c r="H17273" s="3">
        <v>0.12390000000000001</v>
      </c>
      <c r="I17273" s="3">
        <v>0.58233000000000001</v>
      </c>
      <c r="J17273" s="3">
        <v>13.096230000000002</v>
      </c>
      <c r="K17273" s="4">
        <v>0.35</v>
      </c>
      <c r="L17273" s="73">
        <v>23.774694461538463</v>
      </c>
    </row>
    <row r="17274" spans="1:12" x14ac:dyDescent="0.35">
      <c r="A17274" s="1" t="s">
        <v>28972</v>
      </c>
      <c r="B17274" t="s">
        <v>28973</v>
      </c>
      <c r="C17274" t="s">
        <v>34</v>
      </c>
      <c r="D17274" t="s">
        <v>35</v>
      </c>
      <c r="E17274">
        <v>1</v>
      </c>
      <c r="F17274" s="2">
        <v>50.92</v>
      </c>
      <c r="G17274" s="3">
        <v>105</v>
      </c>
      <c r="H17274" s="3">
        <v>0.50919999999999999</v>
      </c>
      <c r="I17274" s="3">
        <v>2.39324</v>
      </c>
      <c r="J17274" s="3">
        <v>53.82244</v>
      </c>
      <c r="K17274" s="4">
        <v>0.34999999999999992</v>
      </c>
      <c r="L17274" s="73">
        <v>97.70842953846153</v>
      </c>
    </row>
    <row r="17275" spans="1:12" x14ac:dyDescent="0.35">
      <c r="A17275" s="1" t="s">
        <v>28974</v>
      </c>
      <c r="B17275" t="s">
        <v>28975</v>
      </c>
      <c r="C17275" t="s">
        <v>13</v>
      </c>
      <c r="D17275" t="s">
        <v>14</v>
      </c>
      <c r="E17275">
        <v>1</v>
      </c>
      <c r="F17275" s="2">
        <v>299.93</v>
      </c>
      <c r="G17275" s="3">
        <v>619</v>
      </c>
      <c r="H17275" s="3">
        <v>2.9993000000000003</v>
      </c>
      <c r="I17275" s="3">
        <v>14.09671</v>
      </c>
      <c r="J17275" s="3">
        <v>317.02600999999999</v>
      </c>
      <c r="K17275" s="4">
        <v>0.35</v>
      </c>
      <c r="L17275" s="73">
        <v>575.52414123076915</v>
      </c>
    </row>
    <row r="17276" spans="1:12" x14ac:dyDescent="0.35">
      <c r="A17276" s="1" t="s">
        <v>28976</v>
      </c>
      <c r="B17276" t="s">
        <v>28977</v>
      </c>
      <c r="C17276" t="s">
        <v>34</v>
      </c>
      <c r="D17276" t="s">
        <v>35</v>
      </c>
      <c r="E17276">
        <v>1</v>
      </c>
      <c r="F17276" s="2">
        <v>36.96</v>
      </c>
      <c r="G17276" s="3">
        <v>77</v>
      </c>
      <c r="H17276" s="3">
        <v>0.36960000000000004</v>
      </c>
      <c r="I17276" s="3">
        <v>1.73712</v>
      </c>
      <c r="J17276" s="3">
        <v>39.066719999999997</v>
      </c>
      <c r="K17276" s="4">
        <v>0.35</v>
      </c>
      <c r="L17276" s="73">
        <v>70.921122461538445</v>
      </c>
    </row>
    <row r="17277" spans="1:12" x14ac:dyDescent="0.35">
      <c r="A17277" s="1" t="s">
        <v>28978</v>
      </c>
      <c r="B17277" t="s">
        <v>28979</v>
      </c>
      <c r="C17277" t="s">
        <v>34</v>
      </c>
      <c r="D17277" t="s">
        <v>35</v>
      </c>
      <c r="E17277">
        <v>1</v>
      </c>
      <c r="F17277" s="2">
        <v>1355.19</v>
      </c>
      <c r="G17277" s="3">
        <v>2795</v>
      </c>
      <c r="H17277" s="3">
        <v>13.551900000000002</v>
      </c>
      <c r="I17277" s="3">
        <v>63.693930000000002</v>
      </c>
      <c r="J17277" s="3">
        <v>1432.4358299999999</v>
      </c>
      <c r="K17277" s="4">
        <v>0.35</v>
      </c>
      <c r="L17277" s="73">
        <v>2600.4219683076922</v>
      </c>
    </row>
    <row r="17278" spans="1:12" x14ac:dyDescent="0.35">
      <c r="A17278" s="1" t="s">
        <v>28980</v>
      </c>
      <c r="B17278" t="s">
        <v>28981</v>
      </c>
      <c r="C17278" t="s">
        <v>34</v>
      </c>
      <c r="D17278" t="s">
        <v>35</v>
      </c>
      <c r="E17278">
        <v>1</v>
      </c>
      <c r="F17278" s="2">
        <v>376.6</v>
      </c>
      <c r="G17278" s="3">
        <v>777</v>
      </c>
      <c r="H17278" s="3">
        <v>3.7660000000000005</v>
      </c>
      <c r="I17278" s="3">
        <v>17.700200000000002</v>
      </c>
      <c r="J17278" s="3">
        <v>398.06620000000004</v>
      </c>
      <c r="K17278" s="4">
        <v>0.35000000000000003</v>
      </c>
      <c r="L17278" s="73">
        <v>722.64325538461549</v>
      </c>
    </row>
    <row r="17279" spans="1:12" x14ac:dyDescent="0.35">
      <c r="A17279" s="1" t="s">
        <v>28982</v>
      </c>
      <c r="B17279" t="s">
        <v>28711</v>
      </c>
      <c r="C17279" t="s">
        <v>34</v>
      </c>
      <c r="D17279" t="s">
        <v>35</v>
      </c>
      <c r="E17279">
        <v>1</v>
      </c>
      <c r="F17279" s="2">
        <v>1135.2</v>
      </c>
      <c r="G17279" s="3">
        <v>2341</v>
      </c>
      <c r="H17279" s="3">
        <v>11.352</v>
      </c>
      <c r="I17279" s="3">
        <v>53.354400000000005</v>
      </c>
      <c r="J17279" s="3">
        <v>1199.9064000000001</v>
      </c>
      <c r="K17279" s="4">
        <v>0.35</v>
      </c>
      <c r="L17279" s="73">
        <v>2178.2916184615383</v>
      </c>
    </row>
    <row r="17280" spans="1:12" x14ac:dyDescent="0.35">
      <c r="A17280" s="1" t="s">
        <v>28983</v>
      </c>
      <c r="B17280" t="s">
        <v>28984</v>
      </c>
      <c r="C17280" t="s">
        <v>34</v>
      </c>
      <c r="D17280" t="s">
        <v>35</v>
      </c>
      <c r="E17280">
        <v>1</v>
      </c>
      <c r="F17280" s="2">
        <v>331.65</v>
      </c>
      <c r="G17280" s="3">
        <v>684</v>
      </c>
      <c r="H17280" s="3">
        <v>3.3165</v>
      </c>
      <c r="I17280" s="3">
        <v>15.587549999999998</v>
      </c>
      <c r="J17280" s="3">
        <v>350.55405000000002</v>
      </c>
      <c r="K17280" s="4">
        <v>0.34999999999999992</v>
      </c>
      <c r="L17280" s="73">
        <v>636.3904292307692</v>
      </c>
    </row>
    <row r="17281" spans="1:12" x14ac:dyDescent="0.35">
      <c r="A17281" s="1" t="s">
        <v>28985</v>
      </c>
      <c r="B17281" t="s">
        <v>26963</v>
      </c>
      <c r="C17281" t="s">
        <v>26</v>
      </c>
      <c r="D17281" t="s">
        <v>27</v>
      </c>
      <c r="E17281">
        <v>1</v>
      </c>
      <c r="F17281" s="2">
        <v>50.99</v>
      </c>
      <c r="G17281" s="3">
        <v>106</v>
      </c>
      <c r="H17281" s="3">
        <v>0.50990000000000002</v>
      </c>
      <c r="I17281" s="3">
        <v>2.3965300000000003</v>
      </c>
      <c r="J17281" s="3">
        <v>53.896430000000002</v>
      </c>
      <c r="K17281" s="4">
        <v>0.34999999999999992</v>
      </c>
      <c r="L17281" s="73">
        <v>97.842749846153836</v>
      </c>
    </row>
    <row r="17282" spans="1:12" x14ac:dyDescent="0.35">
      <c r="A17282" s="1" t="s">
        <v>28986</v>
      </c>
      <c r="B17282" t="s">
        <v>28987</v>
      </c>
      <c r="C17282" t="s">
        <v>34</v>
      </c>
      <c r="D17282" t="s">
        <v>35</v>
      </c>
      <c r="E17282">
        <v>1</v>
      </c>
      <c r="F17282" s="2">
        <v>285.27999999999997</v>
      </c>
      <c r="G17282" s="3">
        <v>589</v>
      </c>
      <c r="H17282" s="3">
        <v>2.8527999999999998</v>
      </c>
      <c r="I17282" s="3">
        <v>13.408159999999999</v>
      </c>
      <c r="J17282" s="3">
        <v>301.54095999999998</v>
      </c>
      <c r="K17282" s="4">
        <v>0.35</v>
      </c>
      <c r="L17282" s="73">
        <v>547.41281969230761</v>
      </c>
    </row>
    <row r="17283" spans="1:12" x14ac:dyDescent="0.35">
      <c r="A17283" s="1" t="s">
        <v>28988</v>
      </c>
      <c r="B17283" t="s">
        <v>28989</v>
      </c>
      <c r="C17283" t="s">
        <v>34</v>
      </c>
      <c r="D17283" t="s">
        <v>35</v>
      </c>
      <c r="E17283">
        <v>1</v>
      </c>
      <c r="F17283" s="2">
        <v>14.63</v>
      </c>
      <c r="G17283" s="3">
        <v>31</v>
      </c>
      <c r="H17283" s="3">
        <v>0.14630000000000001</v>
      </c>
      <c r="I17283" s="3">
        <v>0.68761000000000005</v>
      </c>
      <c r="J17283" s="3">
        <v>15.46391</v>
      </c>
      <c r="K17283" s="4">
        <v>0.35000000000000003</v>
      </c>
      <c r="L17283" s="73">
        <v>28.07294430769231</v>
      </c>
    </row>
    <row r="17284" spans="1:12" x14ac:dyDescent="0.35">
      <c r="A17284" s="1" t="s">
        <v>28990</v>
      </c>
      <c r="B17284" t="s">
        <v>28991</v>
      </c>
      <c r="C17284" t="s">
        <v>13</v>
      </c>
      <c r="D17284" t="s">
        <v>14</v>
      </c>
      <c r="E17284">
        <v>1</v>
      </c>
      <c r="F17284" s="2">
        <v>1986.76</v>
      </c>
      <c r="G17284" s="3">
        <v>4097</v>
      </c>
      <c r="H17284" s="3">
        <v>19.867599999999999</v>
      </c>
      <c r="I17284" s="3">
        <v>93.377719999999997</v>
      </c>
      <c r="J17284" s="3">
        <v>2100.0053200000002</v>
      </c>
      <c r="K17284" s="4">
        <v>0.35000000000000003</v>
      </c>
      <c r="L17284" s="73">
        <v>3812.3173501538467</v>
      </c>
    </row>
    <row r="17285" spans="1:12" x14ac:dyDescent="0.35">
      <c r="A17285" s="1" t="s">
        <v>28992</v>
      </c>
      <c r="B17285" t="s">
        <v>28993</v>
      </c>
      <c r="C17285" t="s">
        <v>34</v>
      </c>
      <c r="D17285" t="s">
        <v>35</v>
      </c>
      <c r="E17285">
        <v>1</v>
      </c>
      <c r="F17285" s="2">
        <v>75.08</v>
      </c>
      <c r="G17285" s="3">
        <v>155</v>
      </c>
      <c r="H17285" s="3">
        <v>0.75080000000000002</v>
      </c>
      <c r="I17285" s="3">
        <v>3.5287600000000001</v>
      </c>
      <c r="J17285" s="3">
        <v>79.359560000000002</v>
      </c>
      <c r="K17285" s="4">
        <v>0.34999999999999992</v>
      </c>
      <c r="L17285" s="73">
        <v>144.0681243076923</v>
      </c>
    </row>
    <row r="17286" spans="1:12" x14ac:dyDescent="0.35">
      <c r="A17286" s="1" t="s">
        <v>28994</v>
      </c>
      <c r="B17286" t="s">
        <v>28995</v>
      </c>
      <c r="C17286" t="s">
        <v>34</v>
      </c>
      <c r="D17286" t="s">
        <v>35</v>
      </c>
      <c r="E17286">
        <v>1</v>
      </c>
      <c r="F17286" s="2">
        <v>208.55</v>
      </c>
      <c r="G17286" s="3">
        <v>430</v>
      </c>
      <c r="H17286" s="3">
        <v>2.0855000000000001</v>
      </c>
      <c r="I17286" s="3">
        <v>9.80185</v>
      </c>
      <c r="J17286" s="3">
        <v>220.43735000000001</v>
      </c>
      <c r="K17286" s="4">
        <v>0.34999999999999992</v>
      </c>
      <c r="L17286" s="73">
        <v>400.17857384615382</v>
      </c>
    </row>
    <row r="17287" spans="1:12" x14ac:dyDescent="0.35">
      <c r="A17287" s="1" t="s">
        <v>28996</v>
      </c>
      <c r="B17287" t="s">
        <v>28997</v>
      </c>
      <c r="C17287" t="s">
        <v>34</v>
      </c>
      <c r="D17287" t="s">
        <v>35</v>
      </c>
      <c r="E17287">
        <v>1</v>
      </c>
      <c r="F17287" s="2">
        <v>862.62</v>
      </c>
      <c r="G17287" s="3">
        <v>1779</v>
      </c>
      <c r="H17287" s="3">
        <v>8.6262000000000008</v>
      </c>
      <c r="I17287" s="3">
        <v>40.543140000000001</v>
      </c>
      <c r="J17287" s="3">
        <v>911.78934000000004</v>
      </c>
      <c r="K17287" s="4">
        <v>0.35</v>
      </c>
      <c r="L17287" s="73">
        <v>1655.2483403076922</v>
      </c>
    </row>
    <row r="17288" spans="1:12" x14ac:dyDescent="0.35">
      <c r="A17288" s="1" t="s">
        <v>28998</v>
      </c>
      <c r="B17288" t="s">
        <v>28999</v>
      </c>
      <c r="C17288" t="s">
        <v>34</v>
      </c>
      <c r="D17288" t="s">
        <v>35</v>
      </c>
      <c r="E17288">
        <v>1</v>
      </c>
      <c r="F17288" s="2">
        <v>376.6</v>
      </c>
      <c r="G17288" s="3">
        <v>777</v>
      </c>
      <c r="H17288" s="3">
        <v>3.7660000000000005</v>
      </c>
      <c r="I17288" s="3">
        <v>17.700200000000002</v>
      </c>
      <c r="J17288" s="3">
        <v>398.06620000000004</v>
      </c>
      <c r="K17288" s="4">
        <v>0.35000000000000003</v>
      </c>
      <c r="L17288" s="73">
        <v>722.64325538461549</v>
      </c>
    </row>
    <row r="17289" spans="1:12" x14ac:dyDescent="0.35">
      <c r="A17289" s="1" t="s">
        <v>29000</v>
      </c>
      <c r="B17289" t="s">
        <v>29001</v>
      </c>
      <c r="C17289" t="s">
        <v>34</v>
      </c>
      <c r="D17289" t="s">
        <v>35</v>
      </c>
      <c r="E17289">
        <v>1</v>
      </c>
      <c r="F17289" s="2">
        <v>7.31</v>
      </c>
      <c r="G17289" s="3">
        <v>16</v>
      </c>
      <c r="H17289" s="3">
        <v>7.3099999999999998E-2</v>
      </c>
      <c r="I17289" s="3">
        <v>0.34356999999999999</v>
      </c>
      <c r="J17289" s="3">
        <v>7.7266699999999995</v>
      </c>
      <c r="K17289" s="4">
        <v>0.35</v>
      </c>
      <c r="L17289" s="73">
        <v>14.026877846153845</v>
      </c>
    </row>
    <row r="17290" spans="1:12" x14ac:dyDescent="0.35">
      <c r="A17290" s="1" t="s">
        <v>29002</v>
      </c>
      <c r="B17290" t="s">
        <v>29003</v>
      </c>
      <c r="C17290" t="s">
        <v>34</v>
      </c>
      <c r="D17290" t="s">
        <v>35</v>
      </c>
      <c r="E17290">
        <v>1</v>
      </c>
      <c r="F17290" s="2">
        <v>186.12</v>
      </c>
      <c r="G17290" s="3">
        <v>384</v>
      </c>
      <c r="H17290" s="3">
        <v>1.8612000000000002</v>
      </c>
      <c r="I17290" s="3">
        <v>8.7476400000000005</v>
      </c>
      <c r="J17290" s="3">
        <v>196.72883999999999</v>
      </c>
      <c r="K17290" s="4">
        <v>0.35</v>
      </c>
      <c r="L17290" s="73">
        <v>357.13850953846151</v>
      </c>
    </row>
    <row r="17291" spans="1:12" x14ac:dyDescent="0.35">
      <c r="A17291" s="1" t="s">
        <v>29004</v>
      </c>
      <c r="B17291" t="s">
        <v>29005</v>
      </c>
      <c r="C17291" t="s">
        <v>34</v>
      </c>
      <c r="D17291" t="s">
        <v>35</v>
      </c>
      <c r="E17291">
        <v>1</v>
      </c>
      <c r="F17291" s="2">
        <v>77.400000000000006</v>
      </c>
      <c r="G17291" s="3">
        <v>160</v>
      </c>
      <c r="H17291" s="3">
        <v>0.77400000000000002</v>
      </c>
      <c r="I17291" s="3">
        <v>3.6378000000000004</v>
      </c>
      <c r="J17291" s="3">
        <v>81.811800000000005</v>
      </c>
      <c r="K17291" s="4">
        <v>0.34999999999999992</v>
      </c>
      <c r="L17291" s="73">
        <v>148.51988307692307</v>
      </c>
    </row>
    <row r="17292" spans="1:12" x14ac:dyDescent="0.35">
      <c r="A17292" s="1" t="s">
        <v>29006</v>
      </c>
      <c r="B17292" t="s">
        <v>29007</v>
      </c>
      <c r="C17292" t="s">
        <v>34</v>
      </c>
      <c r="D17292" t="s">
        <v>35</v>
      </c>
      <c r="E17292">
        <v>1</v>
      </c>
      <c r="F17292" s="2">
        <v>59.18</v>
      </c>
      <c r="G17292" s="3">
        <v>123</v>
      </c>
      <c r="H17292" s="3">
        <v>0.59179999999999999</v>
      </c>
      <c r="I17292" s="3">
        <v>2.78146</v>
      </c>
      <c r="J17292" s="3">
        <v>62.553260000000002</v>
      </c>
      <c r="K17292" s="4">
        <v>0.35</v>
      </c>
      <c r="L17292" s="73">
        <v>113.55822584615385</v>
      </c>
    </row>
    <row r="17293" spans="1:12" x14ac:dyDescent="0.35">
      <c r="A17293" s="1" t="s">
        <v>29008</v>
      </c>
      <c r="B17293" t="s">
        <v>29009</v>
      </c>
      <c r="C17293" t="s">
        <v>34</v>
      </c>
      <c r="D17293" t="s">
        <v>35</v>
      </c>
      <c r="E17293">
        <v>1</v>
      </c>
      <c r="F17293" s="2">
        <v>5385.26</v>
      </c>
      <c r="G17293" s="3">
        <v>11104</v>
      </c>
      <c r="H17293" s="3">
        <v>53.852600000000002</v>
      </c>
      <c r="I17293" s="3">
        <v>253.10722000000001</v>
      </c>
      <c r="J17293" s="3">
        <v>5692.2198200000003</v>
      </c>
      <c r="K17293" s="4">
        <v>0.35000000000000003</v>
      </c>
      <c r="L17293" s="73">
        <v>10333.568288615385</v>
      </c>
    </row>
    <row r="17294" spans="1:12" x14ac:dyDescent="0.35">
      <c r="A17294" s="1" t="s">
        <v>29010</v>
      </c>
      <c r="B17294" t="s">
        <v>23384</v>
      </c>
      <c r="C17294" t="s">
        <v>34</v>
      </c>
      <c r="D17294" t="s">
        <v>35</v>
      </c>
      <c r="E17294">
        <v>1</v>
      </c>
      <c r="F17294" s="2">
        <v>11378.07</v>
      </c>
      <c r="G17294" s="3">
        <v>23460</v>
      </c>
      <c r="H17294" s="3">
        <v>113.7807</v>
      </c>
      <c r="I17294" s="3">
        <v>534.76928999999996</v>
      </c>
      <c r="J17294" s="3">
        <v>12026.619989999999</v>
      </c>
      <c r="K17294" s="4">
        <v>0.35000000000000003</v>
      </c>
      <c r="L17294" s="73">
        <v>21832.940904923074</v>
      </c>
    </row>
    <row r="17295" spans="1:12" x14ac:dyDescent="0.35">
      <c r="A17295" s="1" t="s">
        <v>29011</v>
      </c>
      <c r="B17295" t="s">
        <v>29012</v>
      </c>
      <c r="C17295" t="s">
        <v>34</v>
      </c>
      <c r="D17295" t="s">
        <v>35</v>
      </c>
      <c r="E17295">
        <v>1</v>
      </c>
      <c r="F17295" s="2">
        <v>4325.7700000000004</v>
      </c>
      <c r="G17295" s="3">
        <v>8920</v>
      </c>
      <c r="H17295" s="3">
        <v>43.257700000000007</v>
      </c>
      <c r="I17295" s="3">
        <v>203.31119000000001</v>
      </c>
      <c r="J17295" s="3">
        <v>4572.3388900000009</v>
      </c>
      <c r="K17295" s="4">
        <v>0.35</v>
      </c>
      <c r="L17295" s="73">
        <v>8300.5536772307696</v>
      </c>
    </row>
    <row r="17296" spans="1:12" x14ac:dyDescent="0.35">
      <c r="A17296" s="1" t="s">
        <v>29013</v>
      </c>
      <c r="B17296" t="s">
        <v>29014</v>
      </c>
      <c r="C17296" t="s">
        <v>34</v>
      </c>
      <c r="D17296" t="s">
        <v>35</v>
      </c>
      <c r="E17296">
        <v>1</v>
      </c>
      <c r="F17296" s="2">
        <v>285.29000000000002</v>
      </c>
      <c r="G17296" s="3">
        <v>589</v>
      </c>
      <c r="H17296" s="3">
        <v>2.8529000000000004</v>
      </c>
      <c r="I17296" s="3">
        <v>13.40863</v>
      </c>
      <c r="J17296" s="3">
        <v>301.55153000000001</v>
      </c>
      <c r="K17296" s="4">
        <v>0.35</v>
      </c>
      <c r="L17296" s="73">
        <v>547.43200830769229</v>
      </c>
    </row>
    <row r="17297" spans="1:12" x14ac:dyDescent="0.35">
      <c r="A17297" s="1" t="s">
        <v>29015</v>
      </c>
      <c r="B17297" t="s">
        <v>28667</v>
      </c>
      <c r="C17297" t="s">
        <v>34</v>
      </c>
      <c r="D17297" t="s">
        <v>35</v>
      </c>
      <c r="E17297">
        <v>1</v>
      </c>
      <c r="F17297" s="2">
        <v>2040.8</v>
      </c>
      <c r="G17297" s="3">
        <v>4208</v>
      </c>
      <c r="H17297" s="3">
        <v>20.408000000000001</v>
      </c>
      <c r="I17297" s="3">
        <v>95.917599999999993</v>
      </c>
      <c r="J17297" s="3">
        <v>2157.1256000000003</v>
      </c>
      <c r="K17297" s="4">
        <v>0.35</v>
      </c>
      <c r="L17297" s="73">
        <v>3916.0126276923079</v>
      </c>
    </row>
    <row r="17298" spans="1:12" x14ac:dyDescent="0.35">
      <c r="A17298" s="1" t="s">
        <v>29016</v>
      </c>
      <c r="B17298" t="s">
        <v>29017</v>
      </c>
      <c r="C17298" t="s">
        <v>34</v>
      </c>
      <c r="D17298" t="s">
        <v>35</v>
      </c>
      <c r="E17298">
        <v>1</v>
      </c>
      <c r="F17298" s="2">
        <v>268.75</v>
      </c>
      <c r="G17298" s="3">
        <v>555</v>
      </c>
      <c r="H17298" s="3">
        <v>2.6875</v>
      </c>
      <c r="I17298" s="3">
        <v>12.63125</v>
      </c>
      <c r="J17298" s="3">
        <v>284.06875000000002</v>
      </c>
      <c r="K17298" s="4">
        <v>0.35</v>
      </c>
      <c r="L17298" s="73">
        <v>515.69403846153853</v>
      </c>
    </row>
    <row r="17299" spans="1:12" x14ac:dyDescent="0.35">
      <c r="A17299" s="1" t="s">
        <v>29018</v>
      </c>
      <c r="B17299" t="s">
        <v>21629</v>
      </c>
      <c r="C17299" t="s">
        <v>34</v>
      </c>
      <c r="D17299" t="s">
        <v>35</v>
      </c>
      <c r="E17299">
        <v>1</v>
      </c>
      <c r="F17299" s="2">
        <v>9132.75</v>
      </c>
      <c r="G17299" s="3">
        <v>18831</v>
      </c>
      <c r="H17299" s="3">
        <v>91.327500000000001</v>
      </c>
      <c r="I17299" s="3">
        <v>429.23925000000003</v>
      </c>
      <c r="J17299" s="3">
        <v>9653.31675</v>
      </c>
      <c r="K17299" s="4">
        <v>0.35</v>
      </c>
      <c r="L17299" s="73">
        <v>17524.482715384613</v>
      </c>
    </row>
    <row r="17300" spans="1:12" x14ac:dyDescent="0.35">
      <c r="A17300" s="1" t="s">
        <v>29019</v>
      </c>
      <c r="B17300" t="s">
        <v>29020</v>
      </c>
      <c r="C17300" t="s">
        <v>34</v>
      </c>
      <c r="D17300" t="s">
        <v>35</v>
      </c>
      <c r="E17300">
        <v>1</v>
      </c>
      <c r="F17300" s="2">
        <v>4119.59</v>
      </c>
      <c r="G17300" s="3">
        <v>8494</v>
      </c>
      <c r="H17300" s="3">
        <v>41.195900000000002</v>
      </c>
      <c r="I17300" s="3">
        <v>193.62073000000001</v>
      </c>
      <c r="J17300" s="3">
        <v>4354.4066299999995</v>
      </c>
      <c r="K17300" s="4">
        <v>0.34999999999999992</v>
      </c>
      <c r="L17300" s="73">
        <v>7904.9228052307681</v>
      </c>
    </row>
    <row r="17301" spans="1:12" x14ac:dyDescent="0.35">
      <c r="A17301" s="1" t="s">
        <v>29021</v>
      </c>
      <c r="B17301" t="s">
        <v>29022</v>
      </c>
      <c r="C17301" t="s">
        <v>34</v>
      </c>
      <c r="D17301" t="s">
        <v>35</v>
      </c>
      <c r="E17301">
        <v>1</v>
      </c>
      <c r="F17301" s="2">
        <v>18.62</v>
      </c>
      <c r="G17301" s="3">
        <v>39</v>
      </c>
      <c r="H17301" s="3">
        <v>0.1862</v>
      </c>
      <c r="I17301" s="3">
        <v>0.87514000000000003</v>
      </c>
      <c r="J17301" s="3">
        <v>19.681339999999999</v>
      </c>
      <c r="K17301" s="4">
        <v>0.35</v>
      </c>
      <c r="L17301" s="73">
        <v>35.729201846153842</v>
      </c>
    </row>
    <row r="17302" spans="1:12" x14ac:dyDescent="0.35">
      <c r="A17302" s="1" t="s">
        <v>29023</v>
      </c>
      <c r="B17302" t="s">
        <v>29024</v>
      </c>
      <c r="C17302" t="s">
        <v>34</v>
      </c>
      <c r="D17302" t="s">
        <v>35</v>
      </c>
      <c r="E17302">
        <v>1</v>
      </c>
      <c r="F17302" s="2">
        <v>26.73</v>
      </c>
      <c r="G17302" s="3">
        <v>56</v>
      </c>
      <c r="H17302" s="3">
        <v>0.26729999999999998</v>
      </c>
      <c r="I17302" s="3">
        <v>1.25631</v>
      </c>
      <c r="J17302" s="3">
        <v>28.253609999999998</v>
      </c>
      <c r="K17302" s="4">
        <v>0.35</v>
      </c>
      <c r="L17302" s="73">
        <v>51.291168923076917</v>
      </c>
    </row>
    <row r="17303" spans="1:12" x14ac:dyDescent="0.35">
      <c r="A17303" s="1" t="s">
        <v>29025</v>
      </c>
      <c r="B17303" t="s">
        <v>29026</v>
      </c>
      <c r="C17303" t="s">
        <v>34</v>
      </c>
      <c r="D17303" t="s">
        <v>35</v>
      </c>
      <c r="E17303">
        <v>1</v>
      </c>
      <c r="F17303" s="2">
        <v>3913.4</v>
      </c>
      <c r="G17303" s="3">
        <v>8069</v>
      </c>
      <c r="H17303" s="3">
        <v>39.134</v>
      </c>
      <c r="I17303" s="3">
        <v>183.9298</v>
      </c>
      <c r="J17303" s="3">
        <v>4136.4638000000004</v>
      </c>
      <c r="K17303" s="4">
        <v>0.35000000000000003</v>
      </c>
      <c r="L17303" s="73">
        <v>7509.2727446153858</v>
      </c>
    </row>
    <row r="17304" spans="1:12" x14ac:dyDescent="0.35">
      <c r="A17304" s="1" t="s">
        <v>29027</v>
      </c>
      <c r="B17304" t="s">
        <v>29028</v>
      </c>
      <c r="C17304" t="s">
        <v>34</v>
      </c>
      <c r="D17304" t="s">
        <v>35</v>
      </c>
      <c r="E17304">
        <v>1</v>
      </c>
      <c r="F17304" s="2">
        <v>64.5</v>
      </c>
      <c r="G17304" s="3">
        <v>133</v>
      </c>
      <c r="H17304" s="3">
        <v>0.64500000000000002</v>
      </c>
      <c r="I17304" s="3">
        <v>3.0314999999999999</v>
      </c>
      <c r="J17304" s="3">
        <v>68.17649999999999</v>
      </c>
      <c r="K17304" s="4">
        <v>0.35</v>
      </c>
      <c r="L17304" s="73">
        <v>123.76656923076921</v>
      </c>
    </row>
    <row r="17305" spans="1:12" x14ac:dyDescent="0.35">
      <c r="A17305" s="1" t="s">
        <v>29029</v>
      </c>
      <c r="B17305" t="s">
        <v>19767</v>
      </c>
      <c r="C17305" t="s">
        <v>34</v>
      </c>
      <c r="D17305" t="s">
        <v>35</v>
      </c>
      <c r="E17305">
        <v>1</v>
      </c>
      <c r="F17305" s="2">
        <v>292.39999999999998</v>
      </c>
      <c r="G17305" s="3">
        <v>603</v>
      </c>
      <c r="H17305" s="3">
        <v>2.9239999999999999</v>
      </c>
      <c r="I17305" s="3">
        <v>13.742799999999999</v>
      </c>
      <c r="J17305" s="3">
        <v>309.06679999999994</v>
      </c>
      <c r="K17305" s="4">
        <v>0.34999999999999992</v>
      </c>
      <c r="L17305" s="73">
        <v>561.07511384615373</v>
      </c>
    </row>
    <row r="17306" spans="1:12" x14ac:dyDescent="0.35">
      <c r="A17306" s="1" t="s">
        <v>29030</v>
      </c>
      <c r="B17306" t="s">
        <v>28170</v>
      </c>
      <c r="C17306" t="s">
        <v>34</v>
      </c>
      <c r="D17306" t="s">
        <v>35</v>
      </c>
      <c r="E17306">
        <v>1</v>
      </c>
      <c r="F17306" s="2">
        <v>39.78</v>
      </c>
      <c r="G17306" s="3">
        <v>83</v>
      </c>
      <c r="H17306" s="3">
        <v>0.39780000000000004</v>
      </c>
      <c r="I17306" s="3">
        <v>1.8696600000000001</v>
      </c>
      <c r="J17306" s="3">
        <v>42.047460000000001</v>
      </c>
      <c r="K17306" s="4">
        <v>0.35</v>
      </c>
      <c r="L17306" s="73">
        <v>76.332312000000002</v>
      </c>
    </row>
    <row r="17307" spans="1:12" x14ac:dyDescent="0.35">
      <c r="A17307" s="1">
        <v>40289</v>
      </c>
      <c r="B17307" t="s">
        <v>29031</v>
      </c>
      <c r="C17307" t="s">
        <v>34</v>
      </c>
      <c r="D17307" t="s">
        <v>35</v>
      </c>
      <c r="E17307">
        <v>1</v>
      </c>
      <c r="F17307" s="2">
        <v>226.8</v>
      </c>
      <c r="G17307" s="3">
        <v>468</v>
      </c>
      <c r="H17307" s="3">
        <v>2.2680000000000002</v>
      </c>
      <c r="I17307" s="3">
        <v>10.659600000000001</v>
      </c>
      <c r="J17307" s="3">
        <v>239.72760000000002</v>
      </c>
      <c r="K17307" s="4">
        <v>0.35</v>
      </c>
      <c r="L17307" s="73">
        <v>435.19779692307696</v>
      </c>
    </row>
    <row r="17308" spans="1:12" x14ac:dyDescent="0.35">
      <c r="A17308" s="1" t="s">
        <v>29032</v>
      </c>
      <c r="B17308" t="s">
        <v>28408</v>
      </c>
      <c r="C17308" t="s">
        <v>34</v>
      </c>
      <c r="D17308" t="s">
        <v>35</v>
      </c>
      <c r="E17308">
        <v>1</v>
      </c>
      <c r="F17308" s="2">
        <v>258.12</v>
      </c>
      <c r="G17308" s="3">
        <v>533</v>
      </c>
      <c r="H17308" s="3">
        <v>2.5811999999999999</v>
      </c>
      <c r="I17308" s="3">
        <v>12.131640000000001</v>
      </c>
      <c r="J17308" s="3">
        <v>272.83284000000003</v>
      </c>
      <c r="K17308" s="4">
        <v>0.35</v>
      </c>
      <c r="L17308" s="73">
        <v>495.29654030769234</v>
      </c>
    </row>
    <row r="17309" spans="1:12" x14ac:dyDescent="0.35">
      <c r="A17309" s="1" t="s">
        <v>29033</v>
      </c>
      <c r="B17309" t="s">
        <v>29034</v>
      </c>
      <c r="C17309" t="s">
        <v>34</v>
      </c>
      <c r="D17309" t="s">
        <v>35</v>
      </c>
      <c r="E17309">
        <v>1</v>
      </c>
      <c r="F17309" s="2">
        <v>77.8</v>
      </c>
      <c r="G17309" s="3">
        <v>161</v>
      </c>
      <c r="H17309" s="3">
        <v>0.77800000000000002</v>
      </c>
      <c r="I17309" s="3">
        <v>3.6566000000000001</v>
      </c>
      <c r="J17309" s="3">
        <v>82.2346</v>
      </c>
      <c r="K17309" s="4">
        <v>0.35000000000000003</v>
      </c>
      <c r="L17309" s="73">
        <v>149.28742769230769</v>
      </c>
    </row>
    <row r="17310" spans="1:12" x14ac:dyDescent="0.35">
      <c r="A17310" s="1" t="s">
        <v>29035</v>
      </c>
      <c r="B17310" t="s">
        <v>29036</v>
      </c>
      <c r="C17310" t="s">
        <v>34</v>
      </c>
      <c r="D17310" t="s">
        <v>35</v>
      </c>
      <c r="E17310">
        <v>1</v>
      </c>
      <c r="F17310" s="2">
        <v>304.87</v>
      </c>
      <c r="G17310" s="3">
        <v>629</v>
      </c>
      <c r="H17310" s="3">
        <v>3.0487000000000002</v>
      </c>
      <c r="I17310" s="3">
        <v>14.328889999999999</v>
      </c>
      <c r="J17310" s="3">
        <v>322.24759</v>
      </c>
      <c r="K17310" s="4">
        <v>0.35</v>
      </c>
      <c r="L17310" s="73">
        <v>585.0033172307692</v>
      </c>
    </row>
    <row r="17311" spans="1:12" x14ac:dyDescent="0.35">
      <c r="A17311" s="1" t="s">
        <v>29037</v>
      </c>
      <c r="B17311" t="s">
        <v>29038</v>
      </c>
      <c r="C17311" t="s">
        <v>34</v>
      </c>
      <c r="D17311" t="s">
        <v>35</v>
      </c>
      <c r="E17311">
        <v>1</v>
      </c>
      <c r="F17311" s="2">
        <v>498.07</v>
      </c>
      <c r="G17311" s="3">
        <v>1027</v>
      </c>
      <c r="H17311" s="3">
        <v>4.9806999999999997</v>
      </c>
      <c r="I17311" s="3">
        <v>23.409289999999999</v>
      </c>
      <c r="J17311" s="3">
        <v>526.45999000000006</v>
      </c>
      <c r="K17311" s="4">
        <v>0.35000000000000003</v>
      </c>
      <c r="L17311" s="73">
        <v>955.72736646153862</v>
      </c>
    </row>
    <row r="17312" spans="1:12" x14ac:dyDescent="0.35">
      <c r="A17312" s="1" t="s">
        <v>29039</v>
      </c>
      <c r="B17312" t="s">
        <v>28656</v>
      </c>
      <c r="C17312" t="s">
        <v>34</v>
      </c>
      <c r="D17312" t="s">
        <v>35</v>
      </c>
      <c r="E17312">
        <v>1</v>
      </c>
      <c r="F17312" s="2">
        <v>241.69</v>
      </c>
      <c r="G17312" s="3">
        <v>499</v>
      </c>
      <c r="H17312" s="3">
        <v>2.4169</v>
      </c>
      <c r="I17312" s="3">
        <v>11.35943</v>
      </c>
      <c r="J17312" s="3">
        <v>255.46633</v>
      </c>
      <c r="K17312" s="4">
        <v>0.35000000000000003</v>
      </c>
      <c r="L17312" s="73">
        <v>463.76964523076924</v>
      </c>
    </row>
    <row r="17313" spans="1:12" x14ac:dyDescent="0.35">
      <c r="A17313" s="1" t="s">
        <v>29040</v>
      </c>
      <c r="B17313" t="s">
        <v>29041</v>
      </c>
      <c r="C17313" t="s">
        <v>363</v>
      </c>
      <c r="D17313" t="s">
        <v>364</v>
      </c>
      <c r="E17313">
        <v>1</v>
      </c>
      <c r="F17313" s="2">
        <v>1563.2</v>
      </c>
      <c r="G17313" s="3">
        <v>3224</v>
      </c>
      <c r="H17313" s="3">
        <v>15.632000000000001</v>
      </c>
      <c r="I17313" s="3">
        <v>73.470399999999998</v>
      </c>
      <c r="J17313" s="3">
        <v>1652.3024</v>
      </c>
      <c r="K17313" s="4">
        <v>0.35</v>
      </c>
      <c r="L17313" s="73">
        <v>2999.564356923077</v>
      </c>
    </row>
    <row r="17314" spans="1:12" x14ac:dyDescent="0.35">
      <c r="A17314" s="1" t="s">
        <v>29042</v>
      </c>
      <c r="B17314" t="s">
        <v>29043</v>
      </c>
      <c r="C17314" t="s">
        <v>13</v>
      </c>
      <c r="D17314" t="s">
        <v>14</v>
      </c>
      <c r="E17314">
        <v>1</v>
      </c>
      <c r="F17314" s="2">
        <v>200.44</v>
      </c>
      <c r="G17314" s="3">
        <v>414</v>
      </c>
      <c r="H17314" s="3">
        <v>2.0044</v>
      </c>
      <c r="I17314" s="3">
        <v>9.4206799999999991</v>
      </c>
      <c r="J17314" s="3">
        <v>211.86508000000001</v>
      </c>
      <c r="K17314" s="4">
        <v>0.35000000000000003</v>
      </c>
      <c r="L17314" s="73">
        <v>384.61660676923077</v>
      </c>
    </row>
    <row r="17315" spans="1:12" x14ac:dyDescent="0.35">
      <c r="A17315" s="1" t="s">
        <v>29044</v>
      </c>
      <c r="B17315" t="s">
        <v>29045</v>
      </c>
      <c r="C17315" t="s">
        <v>34</v>
      </c>
      <c r="D17315" t="s">
        <v>35</v>
      </c>
      <c r="E17315">
        <v>1</v>
      </c>
      <c r="F17315" s="2">
        <v>858</v>
      </c>
      <c r="G17315" s="3">
        <v>1770</v>
      </c>
      <c r="H17315" s="3">
        <v>8.58</v>
      </c>
      <c r="I17315" s="3">
        <v>40.326000000000001</v>
      </c>
      <c r="J17315" s="3">
        <v>906.90600000000006</v>
      </c>
      <c r="K17315" s="4">
        <v>0.35</v>
      </c>
      <c r="L17315" s="73">
        <v>1646.3832</v>
      </c>
    </row>
    <row r="17316" spans="1:12" x14ac:dyDescent="0.35">
      <c r="A17316" s="1" t="s">
        <v>29046</v>
      </c>
      <c r="B17316" t="s">
        <v>28645</v>
      </c>
      <c r="C17316" t="s">
        <v>34</v>
      </c>
      <c r="D17316" t="s">
        <v>35</v>
      </c>
      <c r="E17316">
        <v>1</v>
      </c>
      <c r="F17316" s="2">
        <v>105.73</v>
      </c>
      <c r="G17316" s="3">
        <v>218</v>
      </c>
      <c r="H17316" s="3">
        <v>1.0573000000000001</v>
      </c>
      <c r="I17316" s="3">
        <v>4.9693100000000001</v>
      </c>
      <c r="J17316" s="3">
        <v>111.75660999999999</v>
      </c>
      <c r="K17316" s="4">
        <v>0.35</v>
      </c>
      <c r="L17316" s="73">
        <v>202.88123046153845</v>
      </c>
    </row>
    <row r="17317" spans="1:12" x14ac:dyDescent="0.35">
      <c r="A17317" s="1" t="s">
        <v>29047</v>
      </c>
      <c r="B17317" t="s">
        <v>29048</v>
      </c>
      <c r="C17317" t="s">
        <v>34</v>
      </c>
      <c r="D17317" t="s">
        <v>35</v>
      </c>
      <c r="E17317">
        <v>1</v>
      </c>
      <c r="F17317" s="2">
        <v>292.16000000000003</v>
      </c>
      <c r="G17317" s="3">
        <v>603</v>
      </c>
      <c r="H17317" s="3">
        <v>2.9216000000000002</v>
      </c>
      <c r="I17317" s="3">
        <v>13.731520000000002</v>
      </c>
      <c r="J17317" s="3">
        <v>308.81312000000003</v>
      </c>
      <c r="K17317" s="4">
        <v>0.35</v>
      </c>
      <c r="L17317" s="73">
        <v>560.61458707692304</v>
      </c>
    </row>
    <row r="17318" spans="1:12" x14ac:dyDescent="0.35">
      <c r="A17318" s="1" t="s">
        <v>29049</v>
      </c>
      <c r="B17318" t="s">
        <v>29050</v>
      </c>
      <c r="C17318" t="s">
        <v>34</v>
      </c>
      <c r="D17318" t="s">
        <v>35</v>
      </c>
      <c r="E17318">
        <v>1</v>
      </c>
      <c r="F17318" s="2">
        <v>5.32</v>
      </c>
      <c r="G17318" s="3">
        <v>11</v>
      </c>
      <c r="H17318" s="3">
        <v>5.3200000000000004E-2</v>
      </c>
      <c r="I17318" s="3">
        <v>0.25004000000000004</v>
      </c>
      <c r="J17318" s="3">
        <v>5.6232400000000009</v>
      </c>
      <c r="K17318" s="4">
        <v>0.34999999999999992</v>
      </c>
      <c r="L17318" s="73">
        <v>10.208343384615386</v>
      </c>
    </row>
    <row r="17319" spans="1:12" x14ac:dyDescent="0.35">
      <c r="A17319" s="1" t="s">
        <v>29051</v>
      </c>
      <c r="B17319" t="s">
        <v>29052</v>
      </c>
      <c r="C17319" t="s">
        <v>34</v>
      </c>
      <c r="D17319" t="s">
        <v>35</v>
      </c>
      <c r="E17319">
        <v>1</v>
      </c>
      <c r="F17319" s="2">
        <v>392.34</v>
      </c>
      <c r="G17319" s="3">
        <v>809</v>
      </c>
      <c r="H17319" s="3">
        <v>3.9234</v>
      </c>
      <c r="I17319" s="3">
        <v>18.439979999999998</v>
      </c>
      <c r="J17319" s="3">
        <v>414.70337999999998</v>
      </c>
      <c r="K17319" s="4">
        <v>0.35</v>
      </c>
      <c r="L17319" s="73">
        <v>752.84613599999989</v>
      </c>
    </row>
    <row r="17320" spans="1:12" x14ac:dyDescent="0.35">
      <c r="A17320" s="1" t="s">
        <v>29053</v>
      </c>
      <c r="B17320" t="s">
        <v>29054</v>
      </c>
      <c r="C17320" t="s">
        <v>34</v>
      </c>
      <c r="D17320" t="s">
        <v>35</v>
      </c>
      <c r="E17320">
        <v>1</v>
      </c>
      <c r="F17320" s="2">
        <v>116.1</v>
      </c>
      <c r="G17320" s="3">
        <v>240</v>
      </c>
      <c r="H17320" s="3">
        <v>1.161</v>
      </c>
      <c r="I17320" s="3">
        <v>5.4566999999999997</v>
      </c>
      <c r="J17320" s="3">
        <v>122.71769999999999</v>
      </c>
      <c r="K17320" s="4">
        <v>0.35</v>
      </c>
      <c r="L17320" s="73">
        <v>222.7798246153846</v>
      </c>
    </row>
    <row r="17321" spans="1:12" x14ac:dyDescent="0.35">
      <c r="A17321" s="1" t="s">
        <v>29055</v>
      </c>
      <c r="B17321" t="s">
        <v>29056</v>
      </c>
      <c r="C17321" t="s">
        <v>34</v>
      </c>
      <c r="D17321" t="s">
        <v>35</v>
      </c>
      <c r="E17321">
        <v>1</v>
      </c>
      <c r="F17321" s="2">
        <v>27.95</v>
      </c>
      <c r="G17321" s="3">
        <v>58</v>
      </c>
      <c r="H17321" s="3">
        <v>0.27950000000000003</v>
      </c>
      <c r="I17321" s="3">
        <v>1.31365</v>
      </c>
      <c r="J17321" s="3">
        <v>29.543149999999997</v>
      </c>
      <c r="K17321" s="4">
        <v>0.35</v>
      </c>
      <c r="L17321" s="73">
        <v>53.632179999999991</v>
      </c>
    </row>
    <row r="17322" spans="1:12" x14ac:dyDescent="0.35">
      <c r="A17322" s="1" t="s">
        <v>29057</v>
      </c>
      <c r="B17322" t="s">
        <v>29058</v>
      </c>
      <c r="C17322" t="s">
        <v>34</v>
      </c>
      <c r="D17322" t="s">
        <v>35</v>
      </c>
      <c r="E17322">
        <v>1</v>
      </c>
      <c r="F17322" s="2">
        <v>30.59</v>
      </c>
      <c r="G17322" s="3">
        <v>64</v>
      </c>
      <c r="H17322" s="3">
        <v>0.30590000000000001</v>
      </c>
      <c r="I17322" s="3">
        <v>1.43773</v>
      </c>
      <c r="J17322" s="3">
        <v>32.333629999999999</v>
      </c>
      <c r="K17322" s="4">
        <v>0.34999999999999992</v>
      </c>
      <c r="L17322" s="73">
        <v>58.697974461538458</v>
      </c>
    </row>
    <row r="17323" spans="1:12" x14ac:dyDescent="0.35">
      <c r="A17323" s="1" t="s">
        <v>29059</v>
      </c>
      <c r="B17323" t="s">
        <v>29060</v>
      </c>
      <c r="C17323" t="s">
        <v>34</v>
      </c>
      <c r="D17323" t="s">
        <v>35</v>
      </c>
      <c r="E17323">
        <v>1</v>
      </c>
      <c r="F17323" s="2">
        <v>59.18</v>
      </c>
      <c r="G17323" s="3">
        <v>123</v>
      </c>
      <c r="H17323" s="3">
        <v>0.59179999999999999</v>
      </c>
      <c r="I17323" s="3">
        <v>2.78146</v>
      </c>
      <c r="J17323" s="3">
        <v>62.553260000000002</v>
      </c>
      <c r="K17323" s="4">
        <v>0.35</v>
      </c>
      <c r="L17323" s="73">
        <v>113.55822584615385</v>
      </c>
    </row>
    <row r="17324" spans="1:12" x14ac:dyDescent="0.35">
      <c r="A17324" s="1" t="s">
        <v>29061</v>
      </c>
      <c r="B17324" t="s">
        <v>29062</v>
      </c>
      <c r="C17324" t="s">
        <v>363</v>
      </c>
      <c r="D17324" t="s">
        <v>364</v>
      </c>
      <c r="E17324">
        <v>1</v>
      </c>
      <c r="F17324" s="2">
        <v>552.44000000000005</v>
      </c>
      <c r="G17324" s="3">
        <v>1140</v>
      </c>
      <c r="H17324" s="3">
        <v>5.5244000000000009</v>
      </c>
      <c r="I17324" s="3">
        <v>25.964680000000001</v>
      </c>
      <c r="J17324" s="3">
        <v>583.92908000000011</v>
      </c>
      <c r="K17324" s="4">
        <v>0.34999999999999992</v>
      </c>
      <c r="L17324" s="73">
        <v>1060.0558683076924</v>
      </c>
    </row>
    <row r="17325" spans="1:12" x14ac:dyDescent="0.35">
      <c r="A17325" s="1" t="s">
        <v>29063</v>
      </c>
      <c r="B17325" t="s">
        <v>29064</v>
      </c>
      <c r="C17325" t="s">
        <v>34</v>
      </c>
      <c r="D17325" t="s">
        <v>35</v>
      </c>
      <c r="E17325">
        <v>1</v>
      </c>
      <c r="F17325" s="2">
        <v>247.19</v>
      </c>
      <c r="G17325" s="3">
        <v>510</v>
      </c>
      <c r="H17325" s="3">
        <v>2.4719000000000002</v>
      </c>
      <c r="I17325" s="3">
        <v>11.617929999999999</v>
      </c>
      <c r="J17325" s="3">
        <v>261.27983</v>
      </c>
      <c r="K17325" s="4">
        <v>0.35</v>
      </c>
      <c r="L17325" s="73">
        <v>474.32338369230769</v>
      </c>
    </row>
    <row r="17326" spans="1:12" x14ac:dyDescent="0.35">
      <c r="A17326" s="1">
        <v>40540</v>
      </c>
      <c r="B17326" t="s">
        <v>29065</v>
      </c>
      <c r="C17326" t="s">
        <v>34</v>
      </c>
      <c r="D17326" t="s">
        <v>35</v>
      </c>
      <c r="E17326">
        <v>1</v>
      </c>
      <c r="F17326" s="2">
        <v>540.20000000000005</v>
      </c>
      <c r="G17326" s="3">
        <v>1114</v>
      </c>
      <c r="H17326" s="3">
        <v>5.4020000000000001</v>
      </c>
      <c r="I17326" s="3">
        <v>25.389400000000002</v>
      </c>
      <c r="J17326" s="3">
        <v>570.99140000000011</v>
      </c>
      <c r="K17326" s="4">
        <v>0.35</v>
      </c>
      <c r="L17326" s="73">
        <v>1036.5690030769233</v>
      </c>
    </row>
    <row r="17327" spans="1:12" x14ac:dyDescent="0.35">
      <c r="A17327" s="1" t="s">
        <v>29066</v>
      </c>
      <c r="B17327" t="s">
        <v>29067</v>
      </c>
      <c r="C17327" t="s">
        <v>34</v>
      </c>
      <c r="D17327" t="s">
        <v>35</v>
      </c>
      <c r="E17327">
        <v>1</v>
      </c>
      <c r="F17327" s="2">
        <v>10.64</v>
      </c>
      <c r="G17327" s="3">
        <v>22</v>
      </c>
      <c r="H17327" s="3">
        <v>0.10640000000000001</v>
      </c>
      <c r="I17327" s="3">
        <v>0.50008000000000008</v>
      </c>
      <c r="J17327" s="3">
        <v>11.246480000000002</v>
      </c>
      <c r="K17327" s="4">
        <v>0.34999999999999992</v>
      </c>
      <c r="L17327" s="73">
        <v>20.416686769230772</v>
      </c>
    </row>
    <row r="17328" spans="1:12" x14ac:dyDescent="0.35">
      <c r="A17328" s="1" t="s">
        <v>29068</v>
      </c>
      <c r="B17328" t="s">
        <v>27230</v>
      </c>
      <c r="C17328" t="s">
        <v>34</v>
      </c>
      <c r="D17328" t="s">
        <v>35</v>
      </c>
      <c r="E17328">
        <v>1</v>
      </c>
      <c r="F17328" s="2">
        <v>9132.75</v>
      </c>
      <c r="G17328" s="3">
        <v>18831</v>
      </c>
      <c r="H17328" s="3">
        <v>91.327500000000001</v>
      </c>
      <c r="I17328" s="3">
        <v>429.23925000000003</v>
      </c>
      <c r="J17328" s="3">
        <v>9653.31675</v>
      </c>
      <c r="K17328" s="4">
        <v>0.35</v>
      </c>
      <c r="L17328" s="73">
        <v>17524.482715384613</v>
      </c>
    </row>
    <row r="17329" spans="1:12" x14ac:dyDescent="0.35">
      <c r="A17329" s="1" t="s">
        <v>29069</v>
      </c>
      <c r="B17329" t="s">
        <v>27219</v>
      </c>
      <c r="C17329" t="s">
        <v>34</v>
      </c>
      <c r="D17329" t="s">
        <v>35</v>
      </c>
      <c r="E17329">
        <v>1</v>
      </c>
      <c r="F17329" s="2">
        <v>2260.17</v>
      </c>
      <c r="G17329" s="3">
        <v>4661</v>
      </c>
      <c r="H17329" s="3">
        <v>22.601700000000001</v>
      </c>
      <c r="I17329" s="3">
        <v>106.22799000000001</v>
      </c>
      <c r="J17329" s="3">
        <v>2388.9996900000001</v>
      </c>
      <c r="K17329" s="4">
        <v>0.35</v>
      </c>
      <c r="L17329" s="73">
        <v>4336.9532833846151</v>
      </c>
    </row>
    <row r="17330" spans="1:12" x14ac:dyDescent="0.35">
      <c r="A17330" s="1" t="s">
        <v>29070</v>
      </c>
      <c r="B17330" t="s">
        <v>29071</v>
      </c>
      <c r="C17330" t="s">
        <v>34</v>
      </c>
      <c r="D17330" t="s">
        <v>35</v>
      </c>
      <c r="E17330">
        <v>1</v>
      </c>
      <c r="F17330" s="2">
        <v>107.5</v>
      </c>
      <c r="G17330" s="3">
        <v>222</v>
      </c>
      <c r="H17330" s="3">
        <v>1.075</v>
      </c>
      <c r="I17330" s="3">
        <v>5.0525000000000002</v>
      </c>
      <c r="J17330" s="3">
        <v>113.6275</v>
      </c>
      <c r="K17330" s="4">
        <v>0.35</v>
      </c>
      <c r="L17330" s="73">
        <v>206.27761538461536</v>
      </c>
    </row>
    <row r="17331" spans="1:12" x14ac:dyDescent="0.35">
      <c r="A17331" s="1" t="s">
        <v>29072</v>
      </c>
      <c r="B17331" t="s">
        <v>29073</v>
      </c>
      <c r="C17331" t="s">
        <v>34</v>
      </c>
      <c r="D17331" t="s">
        <v>35</v>
      </c>
      <c r="E17331">
        <v>1</v>
      </c>
      <c r="F17331" s="2">
        <v>152.58000000000001</v>
      </c>
      <c r="G17331" s="3">
        <v>315</v>
      </c>
      <c r="H17331" s="3">
        <v>1.5258000000000003</v>
      </c>
      <c r="I17331" s="3">
        <v>7.1712600000000002</v>
      </c>
      <c r="J17331" s="3">
        <v>161.27706000000001</v>
      </c>
      <c r="K17331" s="4">
        <v>0.35</v>
      </c>
      <c r="L17331" s="73">
        <v>292.77989353846152</v>
      </c>
    </row>
    <row r="17332" spans="1:12" x14ac:dyDescent="0.35">
      <c r="A17332" s="1" t="s">
        <v>29074</v>
      </c>
      <c r="B17332" t="s">
        <v>29075</v>
      </c>
      <c r="C17332" t="s">
        <v>34</v>
      </c>
      <c r="D17332" t="s">
        <v>35</v>
      </c>
      <c r="E17332">
        <v>1</v>
      </c>
      <c r="F17332" s="2">
        <v>145.63</v>
      </c>
      <c r="G17332" s="3">
        <v>301</v>
      </c>
      <c r="H17332" s="3">
        <v>1.4562999999999999</v>
      </c>
      <c r="I17332" s="3">
        <v>6.8446099999999994</v>
      </c>
      <c r="J17332" s="3">
        <v>153.93090999999998</v>
      </c>
      <c r="K17332" s="4">
        <v>0.35000000000000003</v>
      </c>
      <c r="L17332" s="73">
        <v>279.44380584615379</v>
      </c>
    </row>
    <row r="17333" spans="1:12" x14ac:dyDescent="0.35">
      <c r="A17333" s="1" t="s">
        <v>29076</v>
      </c>
      <c r="B17333" t="s">
        <v>29077</v>
      </c>
      <c r="C17333" t="s">
        <v>34</v>
      </c>
      <c r="D17333" t="s">
        <v>35</v>
      </c>
      <c r="E17333">
        <v>1</v>
      </c>
      <c r="F17333" s="2">
        <v>19.12</v>
      </c>
      <c r="G17333" s="3">
        <v>40</v>
      </c>
      <c r="H17333" s="3">
        <v>0.19120000000000001</v>
      </c>
      <c r="I17333" s="3">
        <v>0.89863999999999999</v>
      </c>
      <c r="J17333" s="3">
        <v>20.20984</v>
      </c>
      <c r="K17333" s="4">
        <v>0.35</v>
      </c>
      <c r="L17333" s="73">
        <v>36.688632615384613</v>
      </c>
    </row>
    <row r="17334" spans="1:12" x14ac:dyDescent="0.35">
      <c r="A17334" s="1" t="s">
        <v>29078</v>
      </c>
      <c r="B17334" t="s">
        <v>29079</v>
      </c>
      <c r="C17334" t="s">
        <v>34</v>
      </c>
      <c r="D17334" t="s">
        <v>35</v>
      </c>
      <c r="E17334">
        <v>1</v>
      </c>
      <c r="F17334" s="2">
        <v>32.58</v>
      </c>
      <c r="G17334" s="3">
        <v>68</v>
      </c>
      <c r="H17334" s="3">
        <v>0.32579999999999998</v>
      </c>
      <c r="I17334" s="3">
        <v>1.5312599999999998</v>
      </c>
      <c r="J17334" s="3">
        <v>34.437060000000002</v>
      </c>
      <c r="K17334" s="4">
        <v>0.35</v>
      </c>
      <c r="L17334" s="73">
        <v>62.516508923076927</v>
      </c>
    </row>
    <row r="17335" spans="1:12" x14ac:dyDescent="0.35">
      <c r="A17335" s="1" t="s">
        <v>29080</v>
      </c>
      <c r="B17335" t="s">
        <v>29081</v>
      </c>
      <c r="C17335" t="s">
        <v>34</v>
      </c>
      <c r="D17335" t="s">
        <v>35</v>
      </c>
      <c r="E17335">
        <v>1</v>
      </c>
      <c r="F17335" s="2">
        <v>107.73</v>
      </c>
      <c r="G17335" s="3">
        <v>223</v>
      </c>
      <c r="H17335" s="3">
        <v>1.0773000000000001</v>
      </c>
      <c r="I17335" s="3">
        <v>5.0633100000000004</v>
      </c>
      <c r="J17335" s="3">
        <v>113.87061</v>
      </c>
      <c r="K17335" s="4">
        <v>0.35000000000000003</v>
      </c>
      <c r="L17335" s="73">
        <v>206.71895353846153</v>
      </c>
    </row>
    <row r="17336" spans="1:12" x14ac:dyDescent="0.35">
      <c r="A17336" s="1" t="s">
        <v>29082</v>
      </c>
      <c r="B17336" t="s">
        <v>29083</v>
      </c>
      <c r="C17336" t="s">
        <v>34</v>
      </c>
      <c r="D17336" t="s">
        <v>35</v>
      </c>
      <c r="E17336">
        <v>1</v>
      </c>
      <c r="F17336" s="2">
        <v>26.6</v>
      </c>
      <c r="G17336" s="3">
        <v>55</v>
      </c>
      <c r="H17336" s="3">
        <v>0.26600000000000001</v>
      </c>
      <c r="I17336" s="3">
        <v>1.2502</v>
      </c>
      <c r="J17336" s="3">
        <v>28.116199999999999</v>
      </c>
      <c r="K17336" s="4">
        <v>0.35000000000000003</v>
      </c>
      <c r="L17336" s="73">
        <v>51.041716923076919</v>
      </c>
    </row>
    <row r="17337" spans="1:12" x14ac:dyDescent="0.35">
      <c r="A17337" s="1" t="s">
        <v>29084</v>
      </c>
      <c r="B17337" t="s">
        <v>29085</v>
      </c>
      <c r="C17337" t="s">
        <v>34</v>
      </c>
      <c r="D17337" t="s">
        <v>35</v>
      </c>
      <c r="E17337">
        <v>1</v>
      </c>
      <c r="F17337" s="2">
        <v>123.42</v>
      </c>
      <c r="G17337" s="3">
        <v>255</v>
      </c>
      <c r="H17337" s="3">
        <v>1.2342</v>
      </c>
      <c r="I17337" s="3">
        <v>5.8007400000000002</v>
      </c>
      <c r="J17337" s="3">
        <v>130.45493999999999</v>
      </c>
      <c r="K17337" s="4">
        <v>0.35</v>
      </c>
      <c r="L17337" s="73">
        <v>236.82589107692306</v>
      </c>
    </row>
    <row r="17338" spans="1:12" x14ac:dyDescent="0.35">
      <c r="A17338" s="1" t="s">
        <v>29086</v>
      </c>
      <c r="B17338" t="s">
        <v>29087</v>
      </c>
      <c r="C17338" t="s">
        <v>34</v>
      </c>
      <c r="D17338" t="s">
        <v>35</v>
      </c>
      <c r="E17338">
        <v>1</v>
      </c>
      <c r="F17338" s="2">
        <v>258</v>
      </c>
      <c r="G17338" s="3">
        <v>532</v>
      </c>
      <c r="H17338" s="3">
        <v>2.58</v>
      </c>
      <c r="I17338" s="3">
        <v>12.125999999999999</v>
      </c>
      <c r="J17338" s="3">
        <v>272.70599999999996</v>
      </c>
      <c r="K17338" s="4">
        <v>0.35</v>
      </c>
      <c r="L17338" s="73">
        <v>495.06627692307683</v>
      </c>
    </row>
    <row r="17339" spans="1:12" x14ac:dyDescent="0.35">
      <c r="A17339" s="1" t="s">
        <v>29088</v>
      </c>
      <c r="B17339" t="s">
        <v>29089</v>
      </c>
      <c r="C17339" t="s">
        <v>34</v>
      </c>
      <c r="D17339" t="s">
        <v>35</v>
      </c>
      <c r="E17339">
        <v>1</v>
      </c>
      <c r="F17339" s="2">
        <v>42.56</v>
      </c>
      <c r="G17339" s="3">
        <v>88</v>
      </c>
      <c r="H17339" s="3">
        <v>0.42560000000000003</v>
      </c>
      <c r="I17339" s="3">
        <v>2.0003200000000003</v>
      </c>
      <c r="J17339" s="3">
        <v>44.985920000000007</v>
      </c>
      <c r="K17339" s="4">
        <v>0.34999999999999992</v>
      </c>
      <c r="L17339" s="73">
        <v>81.666747076923087</v>
      </c>
    </row>
    <row r="17340" spans="1:12" x14ac:dyDescent="0.35">
      <c r="A17340" s="1" t="s">
        <v>29090</v>
      </c>
      <c r="B17340" t="s">
        <v>29091</v>
      </c>
      <c r="C17340" t="s">
        <v>13</v>
      </c>
      <c r="D17340" t="s">
        <v>14</v>
      </c>
      <c r="E17340">
        <v>1</v>
      </c>
      <c r="F17340" s="2">
        <v>1317.08</v>
      </c>
      <c r="G17340" s="3">
        <v>2716</v>
      </c>
      <c r="H17340" s="3">
        <v>13.1708</v>
      </c>
      <c r="I17340" s="3">
        <v>61.902759999999994</v>
      </c>
      <c r="J17340" s="3">
        <v>1392.15356</v>
      </c>
      <c r="K17340" s="4">
        <v>0.34999999999999992</v>
      </c>
      <c r="L17340" s="73">
        <v>2527.2941550769228</v>
      </c>
    </row>
    <row r="17341" spans="1:12" x14ac:dyDescent="0.35">
      <c r="A17341" s="1" t="s">
        <v>29092</v>
      </c>
      <c r="B17341" t="s">
        <v>29093</v>
      </c>
      <c r="C17341" t="s">
        <v>34</v>
      </c>
      <c r="D17341" t="s">
        <v>35</v>
      </c>
      <c r="E17341">
        <v>1</v>
      </c>
      <c r="F17341" s="2">
        <v>3783.73</v>
      </c>
      <c r="G17341" s="3">
        <v>7802</v>
      </c>
      <c r="H17341" s="3">
        <v>37.837299999999999</v>
      </c>
      <c r="I17341" s="3">
        <v>177.83530999999999</v>
      </c>
      <c r="J17341" s="3">
        <v>3999.4026100000001</v>
      </c>
      <c r="K17341" s="4">
        <v>0.34999999999999992</v>
      </c>
      <c r="L17341" s="73">
        <v>7260.4539689230769</v>
      </c>
    </row>
    <row r="17342" spans="1:12" x14ac:dyDescent="0.35">
      <c r="A17342" s="1" t="s">
        <v>29094</v>
      </c>
      <c r="B17342" t="s">
        <v>29095</v>
      </c>
      <c r="C17342" t="s">
        <v>34</v>
      </c>
      <c r="D17342" t="s">
        <v>35</v>
      </c>
      <c r="E17342">
        <v>1</v>
      </c>
      <c r="F17342" s="2">
        <v>19.28</v>
      </c>
      <c r="G17342" s="3">
        <v>40</v>
      </c>
      <c r="H17342" s="3">
        <v>0.19280000000000003</v>
      </c>
      <c r="I17342" s="3">
        <v>0.90616000000000008</v>
      </c>
      <c r="J17342" s="3">
        <v>20.378959999999999</v>
      </c>
      <c r="K17342" s="4">
        <v>0.35</v>
      </c>
      <c r="L17342" s="73">
        <v>36.99565046153846</v>
      </c>
    </row>
    <row r="17343" spans="1:12" x14ac:dyDescent="0.35">
      <c r="A17343" s="1" t="s">
        <v>29096</v>
      </c>
      <c r="B17343" t="s">
        <v>26744</v>
      </c>
      <c r="C17343" t="s">
        <v>26</v>
      </c>
      <c r="D17343" t="s">
        <v>27</v>
      </c>
      <c r="E17343">
        <v>1</v>
      </c>
      <c r="F17343" s="2">
        <v>62.08</v>
      </c>
      <c r="G17343" s="3">
        <v>128</v>
      </c>
      <c r="H17343" s="3">
        <v>0.62080000000000002</v>
      </c>
      <c r="I17343" s="3">
        <v>2.9177599999999999</v>
      </c>
      <c r="J17343" s="3">
        <v>65.618560000000002</v>
      </c>
      <c r="K17343" s="4">
        <v>0.35000000000000003</v>
      </c>
      <c r="L17343" s="73">
        <v>119.12292430769232</v>
      </c>
    </row>
    <row r="17344" spans="1:12" x14ac:dyDescent="0.35">
      <c r="A17344" s="1" t="s">
        <v>29097</v>
      </c>
      <c r="B17344" t="s">
        <v>29098</v>
      </c>
      <c r="C17344" t="s">
        <v>34</v>
      </c>
      <c r="D17344" t="s">
        <v>35</v>
      </c>
      <c r="E17344">
        <v>1</v>
      </c>
      <c r="F17344" s="2">
        <v>258</v>
      </c>
      <c r="G17344" s="3">
        <v>532</v>
      </c>
      <c r="H17344" s="3">
        <v>2.58</v>
      </c>
      <c r="I17344" s="3">
        <v>12.125999999999999</v>
      </c>
      <c r="J17344" s="3">
        <v>272.70599999999996</v>
      </c>
      <c r="K17344" s="4">
        <v>0.35</v>
      </c>
      <c r="L17344" s="73">
        <v>495.06627692307683</v>
      </c>
    </row>
    <row r="17345" spans="1:12" x14ac:dyDescent="0.35">
      <c r="A17345" s="1" t="s">
        <v>29099</v>
      </c>
      <c r="B17345" t="s">
        <v>29100</v>
      </c>
      <c r="C17345" t="s">
        <v>34</v>
      </c>
      <c r="D17345" t="s">
        <v>35</v>
      </c>
      <c r="E17345">
        <v>1</v>
      </c>
      <c r="F17345" s="2">
        <v>367.38</v>
      </c>
      <c r="G17345" s="3">
        <v>758</v>
      </c>
      <c r="H17345" s="3">
        <v>3.6738</v>
      </c>
      <c r="I17345" s="3">
        <v>17.266860000000001</v>
      </c>
      <c r="J17345" s="3">
        <v>388.32066000000003</v>
      </c>
      <c r="K17345" s="4">
        <v>0.35000000000000003</v>
      </c>
      <c r="L17345" s="73">
        <v>704.95135200000004</v>
      </c>
    </row>
    <row r="17346" spans="1:12" x14ac:dyDescent="0.35">
      <c r="A17346" s="1" t="s">
        <v>29101</v>
      </c>
      <c r="B17346" t="s">
        <v>29102</v>
      </c>
      <c r="C17346" t="s">
        <v>34</v>
      </c>
      <c r="D17346" t="s">
        <v>35</v>
      </c>
      <c r="E17346">
        <v>1</v>
      </c>
      <c r="F17346" s="2">
        <v>38.19</v>
      </c>
      <c r="G17346" s="3">
        <v>79</v>
      </c>
      <c r="H17346" s="3">
        <v>0.38189999999999996</v>
      </c>
      <c r="I17346" s="3">
        <v>1.7949299999999999</v>
      </c>
      <c r="J17346" s="3">
        <v>40.36683</v>
      </c>
      <c r="K17346" s="4">
        <v>0.35</v>
      </c>
      <c r="L17346" s="73">
        <v>73.281322153846148</v>
      </c>
    </row>
    <row r="17347" spans="1:12" x14ac:dyDescent="0.35">
      <c r="A17347" s="1" t="s">
        <v>29103</v>
      </c>
      <c r="B17347" t="s">
        <v>29104</v>
      </c>
      <c r="C17347" t="s">
        <v>34</v>
      </c>
      <c r="D17347" t="s">
        <v>35</v>
      </c>
      <c r="E17347">
        <v>1</v>
      </c>
      <c r="F17347" s="2">
        <v>159.1</v>
      </c>
      <c r="G17347" s="3">
        <v>329</v>
      </c>
      <c r="H17347" s="3">
        <v>1.591</v>
      </c>
      <c r="I17347" s="3">
        <v>7.4776999999999996</v>
      </c>
      <c r="J17347" s="3">
        <v>168.1687</v>
      </c>
      <c r="K17347" s="4">
        <v>0.35</v>
      </c>
      <c r="L17347" s="73">
        <v>305.29087076923076</v>
      </c>
    </row>
    <row r="17348" spans="1:12" x14ac:dyDescent="0.35">
      <c r="A17348" s="1" t="s">
        <v>29105</v>
      </c>
      <c r="B17348" t="s">
        <v>28592</v>
      </c>
      <c r="C17348" t="s">
        <v>34</v>
      </c>
      <c r="D17348" t="s">
        <v>35</v>
      </c>
      <c r="E17348">
        <v>1</v>
      </c>
      <c r="F17348" s="2">
        <v>10308.870000000001</v>
      </c>
      <c r="G17348" s="3">
        <v>21256</v>
      </c>
      <c r="H17348" s="3">
        <v>103.08870000000002</v>
      </c>
      <c r="I17348" s="3">
        <v>484.51689000000005</v>
      </c>
      <c r="J17348" s="3">
        <v>10896.475590000002</v>
      </c>
      <c r="K17348" s="4">
        <v>0.35000000000000003</v>
      </c>
      <c r="L17348" s="73">
        <v>19781.294148000004</v>
      </c>
    </row>
    <row r="17349" spans="1:12" x14ac:dyDescent="0.35">
      <c r="A17349" s="1" t="s">
        <v>29106</v>
      </c>
      <c r="B17349" t="s">
        <v>29107</v>
      </c>
      <c r="C17349" t="s">
        <v>34</v>
      </c>
      <c r="D17349" t="s">
        <v>35</v>
      </c>
      <c r="E17349">
        <v>1</v>
      </c>
      <c r="F17349" s="2">
        <v>177.54</v>
      </c>
      <c r="G17349" s="3">
        <v>367</v>
      </c>
      <c r="H17349" s="3">
        <v>1.7753999999999999</v>
      </c>
      <c r="I17349" s="3">
        <v>8.3443799999999992</v>
      </c>
      <c r="J17349" s="3">
        <v>187.65977999999998</v>
      </c>
      <c r="K17349" s="4">
        <v>0.35</v>
      </c>
      <c r="L17349" s="73">
        <v>340.67467753846148</v>
      </c>
    </row>
    <row r="17350" spans="1:12" x14ac:dyDescent="0.35">
      <c r="A17350" s="1" t="s">
        <v>29108</v>
      </c>
      <c r="B17350" t="s">
        <v>29109</v>
      </c>
      <c r="C17350" t="s">
        <v>26</v>
      </c>
      <c r="D17350" t="s">
        <v>27</v>
      </c>
      <c r="E17350">
        <v>1</v>
      </c>
      <c r="F17350" s="2">
        <v>35.47</v>
      </c>
      <c r="G17350" s="3">
        <v>74</v>
      </c>
      <c r="H17350" s="3">
        <v>0.35470000000000002</v>
      </c>
      <c r="I17350" s="3">
        <v>1.66709</v>
      </c>
      <c r="J17350" s="3">
        <v>37.491790000000002</v>
      </c>
      <c r="K17350" s="4">
        <v>0.35</v>
      </c>
      <c r="L17350" s="73">
        <v>68.062018769230775</v>
      </c>
    </row>
    <row r="17351" spans="1:12" x14ac:dyDescent="0.35">
      <c r="A17351" s="1">
        <v>40102</v>
      </c>
      <c r="B17351" t="s">
        <v>29110</v>
      </c>
      <c r="C17351" t="s">
        <v>26</v>
      </c>
      <c r="D17351" t="s">
        <v>27</v>
      </c>
      <c r="E17351">
        <v>1</v>
      </c>
      <c r="F17351" s="2">
        <v>32.99</v>
      </c>
      <c r="G17351" s="3">
        <v>69</v>
      </c>
      <c r="H17351" s="3">
        <v>0.32990000000000003</v>
      </c>
      <c r="I17351" s="3">
        <v>1.5505300000000002</v>
      </c>
      <c r="J17351" s="3">
        <v>34.870430000000006</v>
      </c>
      <c r="K17351" s="4">
        <v>0.35</v>
      </c>
      <c r="L17351" s="73">
        <v>63.303242153846163</v>
      </c>
    </row>
    <row r="17352" spans="1:12" x14ac:dyDescent="0.35">
      <c r="A17352" s="1">
        <v>40125</v>
      </c>
      <c r="B17352" t="s">
        <v>29111</v>
      </c>
      <c r="C17352" t="s">
        <v>34</v>
      </c>
      <c r="D17352" t="s">
        <v>35</v>
      </c>
      <c r="E17352">
        <v>1</v>
      </c>
      <c r="F17352" s="2">
        <v>622.67999999999995</v>
      </c>
      <c r="G17352" s="3">
        <v>1284</v>
      </c>
      <c r="H17352" s="3">
        <v>6.2267999999999999</v>
      </c>
      <c r="I17352" s="3">
        <v>29.265959999999996</v>
      </c>
      <c r="J17352" s="3">
        <v>658.17275999999993</v>
      </c>
      <c r="K17352" s="4">
        <v>0.35</v>
      </c>
      <c r="L17352" s="73">
        <v>1194.8367027692307</v>
      </c>
    </row>
    <row r="17353" spans="1:12" x14ac:dyDescent="0.35">
      <c r="A17353" s="1" t="s">
        <v>29112</v>
      </c>
      <c r="B17353" t="s">
        <v>29113</v>
      </c>
      <c r="C17353" t="s">
        <v>34</v>
      </c>
      <c r="D17353" t="s">
        <v>35</v>
      </c>
      <c r="E17353">
        <v>1</v>
      </c>
      <c r="F17353" s="2">
        <v>14.62</v>
      </c>
      <c r="G17353" s="3">
        <v>31</v>
      </c>
      <c r="H17353" s="3">
        <v>0.1462</v>
      </c>
      <c r="I17353" s="3">
        <v>0.68713999999999997</v>
      </c>
      <c r="J17353" s="3">
        <v>15.453339999999999</v>
      </c>
      <c r="K17353" s="4">
        <v>0.35</v>
      </c>
      <c r="L17353" s="73">
        <v>28.053755692307689</v>
      </c>
    </row>
    <row r="17354" spans="1:12" x14ac:dyDescent="0.35">
      <c r="A17354" s="1" t="s">
        <v>29114</v>
      </c>
      <c r="B17354" t="s">
        <v>29115</v>
      </c>
      <c r="C17354" t="s">
        <v>34</v>
      </c>
      <c r="D17354" t="s">
        <v>35</v>
      </c>
      <c r="E17354">
        <v>1</v>
      </c>
      <c r="F17354" s="2">
        <v>483.94</v>
      </c>
      <c r="G17354" s="3">
        <v>998</v>
      </c>
      <c r="H17354" s="3">
        <v>4.8394000000000004</v>
      </c>
      <c r="I17354" s="3">
        <v>22.745180000000001</v>
      </c>
      <c r="J17354" s="3">
        <v>511.52458000000001</v>
      </c>
      <c r="K17354" s="4">
        <v>0.35000000000000003</v>
      </c>
      <c r="L17354" s="73">
        <v>928.61385292307693</v>
      </c>
    </row>
    <row r="17355" spans="1:12" x14ac:dyDescent="0.35">
      <c r="A17355" s="1" t="s">
        <v>29116</v>
      </c>
      <c r="B17355" t="s">
        <v>29117</v>
      </c>
      <c r="C17355" t="s">
        <v>34</v>
      </c>
      <c r="D17355" t="s">
        <v>35</v>
      </c>
      <c r="E17355">
        <v>1</v>
      </c>
      <c r="F17355" s="2">
        <v>32.25</v>
      </c>
      <c r="G17355" s="3">
        <v>67</v>
      </c>
      <c r="H17355" s="3">
        <v>0.32250000000000001</v>
      </c>
      <c r="I17355" s="3">
        <v>1.5157499999999999</v>
      </c>
      <c r="J17355" s="3">
        <v>34.088249999999995</v>
      </c>
      <c r="K17355" s="4">
        <v>0.35</v>
      </c>
      <c r="L17355" s="73">
        <v>61.883284615384603</v>
      </c>
    </row>
    <row r="17356" spans="1:12" x14ac:dyDescent="0.35">
      <c r="A17356" s="1" t="s">
        <v>29118</v>
      </c>
      <c r="B17356" t="s">
        <v>28126</v>
      </c>
      <c r="C17356" t="s">
        <v>34</v>
      </c>
      <c r="D17356" t="s">
        <v>35</v>
      </c>
      <c r="E17356">
        <v>1</v>
      </c>
      <c r="F17356" s="2">
        <v>540.54</v>
      </c>
      <c r="G17356" s="3">
        <v>1115</v>
      </c>
      <c r="H17356" s="3">
        <v>5.4053999999999993</v>
      </c>
      <c r="I17356" s="3">
        <v>25.405379999999997</v>
      </c>
      <c r="J17356" s="3">
        <v>571.35077999999999</v>
      </c>
      <c r="K17356" s="4">
        <v>0.35</v>
      </c>
      <c r="L17356" s="73">
        <v>1037.2214159999999</v>
      </c>
    </row>
    <row r="17357" spans="1:12" x14ac:dyDescent="0.35">
      <c r="A17357" s="1" t="s">
        <v>29119</v>
      </c>
      <c r="B17357" t="s">
        <v>29120</v>
      </c>
      <c r="C17357" t="s">
        <v>363</v>
      </c>
      <c r="D17357" t="s">
        <v>364</v>
      </c>
      <c r="E17357">
        <v>1</v>
      </c>
      <c r="F17357" s="2">
        <v>217.45</v>
      </c>
      <c r="G17357" s="3">
        <v>449</v>
      </c>
      <c r="H17357" s="3">
        <v>2.1745000000000001</v>
      </c>
      <c r="I17357" s="3">
        <v>10.22015</v>
      </c>
      <c r="J17357" s="3">
        <v>229.84464999999997</v>
      </c>
      <c r="K17357" s="4">
        <v>0.35</v>
      </c>
      <c r="L17357" s="73">
        <v>417.25644153846144</v>
      </c>
    </row>
    <row r="17358" spans="1:12" x14ac:dyDescent="0.35">
      <c r="A17358" s="1" t="s">
        <v>29121</v>
      </c>
      <c r="B17358" t="s">
        <v>29122</v>
      </c>
      <c r="C17358" t="s">
        <v>34</v>
      </c>
      <c r="D17358" t="s">
        <v>35</v>
      </c>
      <c r="E17358">
        <v>1</v>
      </c>
      <c r="F17358" s="2">
        <v>520.1</v>
      </c>
      <c r="G17358" s="3">
        <v>1073</v>
      </c>
      <c r="H17358" s="3">
        <v>5.2010000000000005</v>
      </c>
      <c r="I17358" s="3">
        <v>24.444700000000001</v>
      </c>
      <c r="J17358" s="3">
        <v>549.74570000000006</v>
      </c>
      <c r="K17358" s="4">
        <v>0.34999999999999992</v>
      </c>
      <c r="L17358" s="73">
        <v>997.99988615384621</v>
      </c>
    </row>
    <row r="17359" spans="1:12" x14ac:dyDescent="0.35">
      <c r="A17359" s="1" t="s">
        <v>29123</v>
      </c>
      <c r="B17359" t="s">
        <v>2228</v>
      </c>
      <c r="C17359" t="s">
        <v>34</v>
      </c>
      <c r="D17359" t="s">
        <v>35</v>
      </c>
      <c r="E17359">
        <v>1</v>
      </c>
      <c r="F17359" s="2">
        <v>113.95</v>
      </c>
      <c r="G17359" s="3">
        <v>235</v>
      </c>
      <c r="H17359" s="3">
        <v>1.1395</v>
      </c>
      <c r="I17359" s="3">
        <v>5.3556499999999998</v>
      </c>
      <c r="J17359" s="3">
        <v>120.44515</v>
      </c>
      <c r="K17359" s="4">
        <v>0.34999999999999992</v>
      </c>
      <c r="L17359" s="73">
        <v>218.65427230769228</v>
      </c>
    </row>
    <row r="17360" spans="1:12" x14ac:dyDescent="0.35">
      <c r="A17360" s="1" t="s">
        <v>29124</v>
      </c>
      <c r="B17360" t="s">
        <v>29125</v>
      </c>
      <c r="C17360" t="s">
        <v>34</v>
      </c>
      <c r="D17360" t="s">
        <v>35</v>
      </c>
      <c r="E17360">
        <v>1</v>
      </c>
      <c r="F17360" s="2">
        <v>40.270000000000003</v>
      </c>
      <c r="G17360" s="3">
        <v>84</v>
      </c>
      <c r="H17360" s="3">
        <v>0.40270000000000006</v>
      </c>
      <c r="I17360" s="3">
        <v>1.8926900000000002</v>
      </c>
      <c r="J17360" s="3">
        <v>42.565390000000008</v>
      </c>
      <c r="K17360" s="4">
        <v>0.35000000000000003</v>
      </c>
      <c r="L17360" s="73">
        <v>77.272554153846173</v>
      </c>
    </row>
    <row r="17361" spans="1:12" x14ac:dyDescent="0.35">
      <c r="A17361" s="1" t="s">
        <v>29126</v>
      </c>
      <c r="B17361" t="s">
        <v>29127</v>
      </c>
      <c r="C17361" t="s">
        <v>34</v>
      </c>
      <c r="D17361" t="s">
        <v>35</v>
      </c>
      <c r="E17361">
        <v>1</v>
      </c>
      <c r="F17361" s="2">
        <v>12.63</v>
      </c>
      <c r="G17361" s="3">
        <v>27</v>
      </c>
      <c r="H17361" s="3">
        <v>0.12630000000000002</v>
      </c>
      <c r="I17361" s="3">
        <v>0.59361000000000008</v>
      </c>
      <c r="J17361" s="3">
        <v>13.349910000000001</v>
      </c>
      <c r="K17361" s="4">
        <v>0.35</v>
      </c>
      <c r="L17361" s="73">
        <v>24.235221230769231</v>
      </c>
    </row>
    <row r="17362" spans="1:12" x14ac:dyDescent="0.35">
      <c r="A17362" s="1" t="s">
        <v>29128</v>
      </c>
      <c r="B17362" t="s">
        <v>29129</v>
      </c>
      <c r="C17362" t="s">
        <v>26</v>
      </c>
      <c r="D17362" t="s">
        <v>27</v>
      </c>
      <c r="E17362">
        <v>1</v>
      </c>
      <c r="F17362" s="2">
        <v>5.54</v>
      </c>
      <c r="G17362" s="3">
        <v>12</v>
      </c>
      <c r="H17362" s="3">
        <v>5.5400000000000005E-2</v>
      </c>
      <c r="I17362" s="3">
        <v>0.26038</v>
      </c>
      <c r="J17362" s="3">
        <v>5.8557799999999993</v>
      </c>
      <c r="K17362" s="4">
        <v>0.35</v>
      </c>
      <c r="L17362" s="73">
        <v>10.630492923076922</v>
      </c>
    </row>
    <row r="17363" spans="1:12" x14ac:dyDescent="0.35">
      <c r="A17363" s="1" t="s">
        <v>29130</v>
      </c>
      <c r="B17363" t="s">
        <v>23384</v>
      </c>
      <c r="C17363" t="s">
        <v>34</v>
      </c>
      <c r="D17363" t="s">
        <v>35</v>
      </c>
      <c r="E17363">
        <v>1</v>
      </c>
      <c r="F17363" s="2">
        <v>14838.12</v>
      </c>
      <c r="G17363" s="3">
        <v>30595</v>
      </c>
      <c r="H17363" s="3">
        <v>148.38120000000001</v>
      </c>
      <c r="I17363" s="3">
        <v>697.39164000000005</v>
      </c>
      <c r="J17363" s="3">
        <v>15683.89284</v>
      </c>
      <c r="K17363" s="4">
        <v>0.35</v>
      </c>
      <c r="L17363" s="73">
        <v>28472.297771076923</v>
      </c>
    </row>
    <row r="17364" spans="1:12" x14ac:dyDescent="0.35">
      <c r="A17364" s="1" t="s">
        <v>29131</v>
      </c>
      <c r="B17364" t="s">
        <v>29132</v>
      </c>
      <c r="C17364" t="s">
        <v>34</v>
      </c>
      <c r="D17364" t="s">
        <v>35</v>
      </c>
      <c r="E17364">
        <v>1</v>
      </c>
      <c r="F17364" s="2">
        <v>354.75</v>
      </c>
      <c r="G17364" s="3">
        <v>732</v>
      </c>
      <c r="H17364" s="3">
        <v>3.5474999999999999</v>
      </c>
      <c r="I17364" s="3">
        <v>16.673249999999999</v>
      </c>
      <c r="J17364" s="3">
        <v>374.97075000000001</v>
      </c>
      <c r="K17364" s="4">
        <v>0.35000000000000003</v>
      </c>
      <c r="L17364" s="73">
        <v>680.71613076923074</v>
      </c>
    </row>
    <row r="17365" spans="1:12" x14ac:dyDescent="0.35">
      <c r="A17365" s="1" t="s">
        <v>29133</v>
      </c>
      <c r="B17365" t="s">
        <v>29134</v>
      </c>
      <c r="C17365" t="s">
        <v>34</v>
      </c>
      <c r="D17365" t="s">
        <v>35</v>
      </c>
      <c r="E17365">
        <v>1</v>
      </c>
      <c r="F17365" s="2">
        <v>15.29</v>
      </c>
      <c r="G17365" s="3">
        <v>32</v>
      </c>
      <c r="H17365" s="3">
        <v>0.15290000000000001</v>
      </c>
      <c r="I17365" s="3">
        <v>0.71862999999999999</v>
      </c>
      <c r="J17365" s="3">
        <v>16.161529999999999</v>
      </c>
      <c r="K17365" s="4">
        <v>0.35000000000000003</v>
      </c>
      <c r="L17365" s="73">
        <v>29.339392923076922</v>
      </c>
    </row>
    <row r="17366" spans="1:12" x14ac:dyDescent="0.35">
      <c r="A17366" s="1" t="s">
        <v>29135</v>
      </c>
      <c r="B17366" t="s">
        <v>29136</v>
      </c>
      <c r="C17366" t="s">
        <v>26</v>
      </c>
      <c r="D17366" t="s">
        <v>27</v>
      </c>
      <c r="E17366">
        <v>1</v>
      </c>
      <c r="F17366" s="2">
        <v>85.78</v>
      </c>
      <c r="G17366" s="3">
        <v>177</v>
      </c>
      <c r="H17366" s="3">
        <v>0.85780000000000001</v>
      </c>
      <c r="I17366" s="3">
        <v>4.0316600000000005</v>
      </c>
      <c r="J17366" s="3">
        <v>90.669460000000001</v>
      </c>
      <c r="K17366" s="4">
        <v>0.35000000000000003</v>
      </c>
      <c r="L17366" s="73">
        <v>164.59994276923078</v>
      </c>
    </row>
    <row r="17367" spans="1:12" x14ac:dyDescent="0.35">
      <c r="A17367" s="1" t="s">
        <v>29137</v>
      </c>
      <c r="B17367" t="s">
        <v>29138</v>
      </c>
      <c r="C17367" t="s">
        <v>34</v>
      </c>
      <c r="D17367" t="s">
        <v>35</v>
      </c>
      <c r="E17367">
        <v>1</v>
      </c>
      <c r="F17367" s="2">
        <v>12.9</v>
      </c>
      <c r="G17367" s="3">
        <v>27</v>
      </c>
      <c r="H17367" s="3">
        <v>0.129</v>
      </c>
      <c r="I17367" s="3">
        <v>0.60630000000000006</v>
      </c>
      <c r="J17367" s="3">
        <v>13.635300000000001</v>
      </c>
      <c r="K17367" s="4">
        <v>0.34999999999999992</v>
      </c>
      <c r="L17367" s="73">
        <v>24.753313846153844</v>
      </c>
    </row>
    <row r="17368" spans="1:12" x14ac:dyDescent="0.35">
      <c r="A17368" s="1" t="s">
        <v>29139</v>
      </c>
      <c r="B17368" t="s">
        <v>29140</v>
      </c>
      <c r="C17368" t="s">
        <v>26</v>
      </c>
      <c r="D17368" t="s">
        <v>27</v>
      </c>
      <c r="E17368">
        <v>1</v>
      </c>
      <c r="F17368" s="2">
        <v>642.95000000000005</v>
      </c>
      <c r="G17368" s="3">
        <v>1326</v>
      </c>
      <c r="H17368" s="3">
        <v>6.4295000000000009</v>
      </c>
      <c r="I17368" s="3">
        <v>30.218650000000004</v>
      </c>
      <c r="J17368" s="3">
        <v>679.59815000000003</v>
      </c>
      <c r="K17368" s="4">
        <v>0.34999999999999992</v>
      </c>
      <c r="L17368" s="73">
        <v>1233.7320261538462</v>
      </c>
    </row>
    <row r="17369" spans="1:12" x14ac:dyDescent="0.35">
      <c r="A17369" s="1" t="s">
        <v>29141</v>
      </c>
      <c r="B17369" t="s">
        <v>29142</v>
      </c>
      <c r="C17369" t="s">
        <v>34</v>
      </c>
      <c r="D17369" t="s">
        <v>35</v>
      </c>
      <c r="E17369">
        <v>1</v>
      </c>
      <c r="F17369" s="2">
        <v>4.79</v>
      </c>
      <c r="G17369" s="3">
        <v>10</v>
      </c>
      <c r="H17369" s="3">
        <v>4.7899999999999998E-2</v>
      </c>
      <c r="I17369" s="3">
        <v>0.22513</v>
      </c>
      <c r="J17369" s="3">
        <v>5.0630300000000004</v>
      </c>
      <c r="K17369" s="4">
        <v>0.35</v>
      </c>
      <c r="L17369" s="73">
        <v>9.1913467692307691</v>
      </c>
    </row>
    <row r="17370" spans="1:12" x14ac:dyDescent="0.35">
      <c r="A17370" s="1" t="s">
        <v>29143</v>
      </c>
      <c r="B17370" t="s">
        <v>29144</v>
      </c>
      <c r="C17370" t="s">
        <v>34</v>
      </c>
      <c r="D17370" t="s">
        <v>35</v>
      </c>
      <c r="E17370">
        <v>1</v>
      </c>
      <c r="F17370" s="2">
        <v>198.83</v>
      </c>
      <c r="G17370" s="3">
        <v>410</v>
      </c>
      <c r="H17370" s="3">
        <v>1.9883000000000002</v>
      </c>
      <c r="I17370" s="3">
        <v>9.3450100000000003</v>
      </c>
      <c r="J17370" s="3">
        <v>210.16331000000002</v>
      </c>
      <c r="K17370" s="4">
        <v>0.35000000000000003</v>
      </c>
      <c r="L17370" s="73">
        <v>381.52723969230772</v>
      </c>
    </row>
    <row r="17371" spans="1:12" x14ac:dyDescent="0.35">
      <c r="A17371" s="1" t="s">
        <v>29145</v>
      </c>
      <c r="B17371" t="s">
        <v>29146</v>
      </c>
      <c r="C17371" t="s">
        <v>34</v>
      </c>
      <c r="D17371" t="s">
        <v>35</v>
      </c>
      <c r="E17371">
        <v>1</v>
      </c>
      <c r="F17371" s="2">
        <v>41.89</v>
      </c>
      <c r="G17371" s="3">
        <v>87</v>
      </c>
      <c r="H17371" s="3">
        <v>0.41889999999999999</v>
      </c>
      <c r="I17371" s="3">
        <v>1.9688300000000001</v>
      </c>
      <c r="J17371" s="3">
        <v>44.277729999999998</v>
      </c>
      <c r="K17371" s="4">
        <v>0.35</v>
      </c>
      <c r="L17371" s="73">
        <v>80.381109846153834</v>
      </c>
    </row>
    <row r="17372" spans="1:12" x14ac:dyDescent="0.35">
      <c r="A17372" s="1" t="s">
        <v>29147</v>
      </c>
      <c r="B17372" t="s">
        <v>29148</v>
      </c>
      <c r="C17372" t="s">
        <v>34</v>
      </c>
      <c r="D17372" t="s">
        <v>35</v>
      </c>
      <c r="E17372">
        <v>1</v>
      </c>
      <c r="F17372" s="2">
        <v>59.18</v>
      </c>
      <c r="G17372" s="3">
        <v>123</v>
      </c>
      <c r="H17372" s="3">
        <v>0.59179999999999999</v>
      </c>
      <c r="I17372" s="3">
        <v>2.78146</v>
      </c>
      <c r="J17372" s="3">
        <v>62.553260000000002</v>
      </c>
      <c r="K17372" s="4">
        <v>0.35</v>
      </c>
      <c r="L17372" s="73">
        <v>113.55822584615385</v>
      </c>
    </row>
    <row r="17373" spans="1:12" x14ac:dyDescent="0.35">
      <c r="A17373" s="1" t="s">
        <v>29149</v>
      </c>
      <c r="B17373" t="s">
        <v>29150</v>
      </c>
      <c r="C17373" t="s">
        <v>34</v>
      </c>
      <c r="D17373" t="s">
        <v>35</v>
      </c>
      <c r="E17373">
        <v>1</v>
      </c>
      <c r="F17373" s="2">
        <v>285.29000000000002</v>
      </c>
      <c r="G17373" s="3">
        <v>589</v>
      </c>
      <c r="H17373" s="3">
        <v>2.8529000000000004</v>
      </c>
      <c r="I17373" s="3">
        <v>13.40863</v>
      </c>
      <c r="J17373" s="3">
        <v>301.55153000000001</v>
      </c>
      <c r="K17373" s="4">
        <v>0.35</v>
      </c>
      <c r="L17373" s="73">
        <v>547.43200830769229</v>
      </c>
    </row>
    <row r="17374" spans="1:12" x14ac:dyDescent="0.35">
      <c r="A17374" s="1" t="s">
        <v>29151</v>
      </c>
      <c r="B17374" t="s">
        <v>29152</v>
      </c>
      <c r="C17374" t="s">
        <v>34</v>
      </c>
      <c r="D17374" t="s">
        <v>35</v>
      </c>
      <c r="E17374">
        <v>1</v>
      </c>
      <c r="F17374" s="2">
        <v>602</v>
      </c>
      <c r="G17374" s="3">
        <v>1242</v>
      </c>
      <c r="H17374" s="3">
        <v>6.0200000000000005</v>
      </c>
      <c r="I17374" s="3">
        <v>28.294</v>
      </c>
      <c r="J17374" s="3">
        <v>636.31399999999996</v>
      </c>
      <c r="K17374" s="4">
        <v>0.35</v>
      </c>
      <c r="L17374" s="73">
        <v>1155.154646153846</v>
      </c>
    </row>
    <row r="17375" spans="1:12" x14ac:dyDescent="0.35">
      <c r="A17375" s="1" t="s">
        <v>29153</v>
      </c>
      <c r="B17375" t="s">
        <v>29154</v>
      </c>
      <c r="C17375" t="s">
        <v>34</v>
      </c>
      <c r="D17375" t="s">
        <v>35</v>
      </c>
      <c r="E17375">
        <v>1</v>
      </c>
      <c r="F17375" s="2">
        <v>365.07</v>
      </c>
      <c r="G17375" s="3">
        <v>753</v>
      </c>
      <c r="H17375" s="3">
        <v>3.6507000000000001</v>
      </c>
      <c r="I17375" s="3">
        <v>17.158290000000001</v>
      </c>
      <c r="J17375" s="3">
        <v>385.87898999999999</v>
      </c>
      <c r="K17375" s="4">
        <v>0.35</v>
      </c>
      <c r="L17375" s="73">
        <v>700.51878184615384</v>
      </c>
    </row>
    <row r="17376" spans="1:12" x14ac:dyDescent="0.35">
      <c r="A17376" s="1" t="s">
        <v>29155</v>
      </c>
      <c r="B17376" t="s">
        <v>29156</v>
      </c>
      <c r="C17376" t="s">
        <v>26</v>
      </c>
      <c r="D17376" t="s">
        <v>27</v>
      </c>
      <c r="E17376">
        <v>1</v>
      </c>
      <c r="F17376" s="2">
        <v>103.1</v>
      </c>
      <c r="G17376" s="3">
        <v>213</v>
      </c>
      <c r="H17376" s="3">
        <v>1.0309999999999999</v>
      </c>
      <c r="I17376" s="3">
        <v>4.8456999999999999</v>
      </c>
      <c r="J17376" s="3">
        <v>108.97669999999999</v>
      </c>
      <c r="K17376" s="4">
        <v>0.34999999999999992</v>
      </c>
      <c r="L17376" s="73">
        <v>197.8346246153846</v>
      </c>
    </row>
    <row r="17377" spans="1:12" x14ac:dyDescent="0.35">
      <c r="A17377" s="1" t="s">
        <v>29157</v>
      </c>
      <c r="B17377" t="s">
        <v>29158</v>
      </c>
      <c r="C17377" t="s">
        <v>13</v>
      </c>
      <c r="D17377" t="s">
        <v>14</v>
      </c>
      <c r="E17377">
        <v>1</v>
      </c>
      <c r="F17377" s="2">
        <v>537.13</v>
      </c>
      <c r="G17377" s="3">
        <v>1108</v>
      </c>
      <c r="H17377" s="3">
        <v>5.3712999999999997</v>
      </c>
      <c r="I17377" s="3">
        <v>25.24511</v>
      </c>
      <c r="J17377" s="3">
        <v>567.74640999999997</v>
      </c>
      <c r="K17377" s="4">
        <v>0.35</v>
      </c>
      <c r="L17377" s="73">
        <v>1030.6780981538461</v>
      </c>
    </row>
    <row r="17378" spans="1:12" x14ac:dyDescent="0.35">
      <c r="A17378" s="1">
        <v>2520</v>
      </c>
      <c r="B17378" t="s">
        <v>29159</v>
      </c>
      <c r="C17378" t="s">
        <v>13</v>
      </c>
      <c r="D17378" t="s">
        <v>14</v>
      </c>
      <c r="E17378">
        <v>1</v>
      </c>
      <c r="F17378" s="2">
        <v>33.03</v>
      </c>
      <c r="G17378" s="3">
        <v>69</v>
      </c>
      <c r="H17378" s="3">
        <v>0.33030000000000004</v>
      </c>
      <c r="I17378" s="3">
        <v>1.5524100000000001</v>
      </c>
      <c r="J17378" s="3">
        <v>34.912710000000004</v>
      </c>
      <c r="K17378" s="4">
        <v>0.35</v>
      </c>
      <c r="L17378" s="73">
        <v>63.37999661538462</v>
      </c>
    </row>
    <row r="17379" spans="1:12" x14ac:dyDescent="0.35">
      <c r="A17379" s="1" t="s">
        <v>29160</v>
      </c>
      <c r="B17379" t="s">
        <v>29161</v>
      </c>
      <c r="C17379" t="s">
        <v>13</v>
      </c>
      <c r="D17379" t="s">
        <v>14</v>
      </c>
      <c r="E17379">
        <v>1</v>
      </c>
      <c r="F17379" s="2">
        <v>193.03</v>
      </c>
      <c r="G17379" s="3">
        <v>398</v>
      </c>
      <c r="H17379" s="3">
        <v>1.9303000000000001</v>
      </c>
      <c r="I17379" s="3">
        <v>9.0724099999999996</v>
      </c>
      <c r="J17379" s="3">
        <v>204.03270999999998</v>
      </c>
      <c r="K17379" s="4">
        <v>0.35</v>
      </c>
      <c r="L17379" s="73">
        <v>370.39784276923069</v>
      </c>
    </row>
    <row r="17380" spans="1:12" x14ac:dyDescent="0.35">
      <c r="A17380" s="1">
        <v>50511</v>
      </c>
      <c r="B17380" t="s">
        <v>29162</v>
      </c>
      <c r="C17380" t="s">
        <v>34</v>
      </c>
      <c r="D17380" t="s">
        <v>35</v>
      </c>
      <c r="E17380">
        <v>1</v>
      </c>
      <c r="F17380" s="2">
        <v>742.27</v>
      </c>
      <c r="G17380" s="3">
        <v>1531</v>
      </c>
      <c r="H17380" s="3">
        <v>7.4226999999999999</v>
      </c>
      <c r="I17380" s="3">
        <v>34.886690000000002</v>
      </c>
      <c r="J17380" s="3">
        <v>784.57938999999999</v>
      </c>
      <c r="K17380" s="4">
        <v>0.35000000000000003</v>
      </c>
      <c r="L17380" s="73">
        <v>1424.3133541538461</v>
      </c>
    </row>
    <row r="17381" spans="1:12" x14ac:dyDescent="0.35">
      <c r="A17381" s="1" t="s">
        <v>29163</v>
      </c>
      <c r="B17381" t="s">
        <v>29164</v>
      </c>
      <c r="C17381" t="s">
        <v>34</v>
      </c>
      <c r="D17381" t="s">
        <v>35</v>
      </c>
      <c r="E17381">
        <v>1</v>
      </c>
      <c r="F17381" s="2">
        <v>105.73</v>
      </c>
      <c r="G17381" s="3">
        <v>218</v>
      </c>
      <c r="H17381" s="3">
        <v>1.0573000000000001</v>
      </c>
      <c r="I17381" s="3">
        <v>4.9693100000000001</v>
      </c>
      <c r="J17381" s="3">
        <v>111.75660999999999</v>
      </c>
      <c r="K17381" s="4">
        <v>0.35</v>
      </c>
      <c r="L17381" s="73">
        <v>202.88123046153845</v>
      </c>
    </row>
    <row r="17382" spans="1:12" x14ac:dyDescent="0.35">
      <c r="A17382" s="1" t="s">
        <v>29165</v>
      </c>
      <c r="B17382" t="s">
        <v>29166</v>
      </c>
      <c r="C17382" t="s">
        <v>13</v>
      </c>
      <c r="D17382" t="s">
        <v>14</v>
      </c>
      <c r="E17382">
        <v>1</v>
      </c>
      <c r="F17382" s="2">
        <v>354.4</v>
      </c>
      <c r="G17382" s="3">
        <v>731</v>
      </c>
      <c r="H17382" s="3">
        <v>3.544</v>
      </c>
      <c r="I17382" s="3">
        <v>16.6568</v>
      </c>
      <c r="J17382" s="3">
        <v>374.60079999999994</v>
      </c>
      <c r="K17382" s="4">
        <v>0.35</v>
      </c>
      <c r="L17382" s="73">
        <v>680.04452923076906</v>
      </c>
    </row>
    <row r="17383" spans="1:12" x14ac:dyDescent="0.35">
      <c r="A17383" s="1" t="s">
        <v>29167</v>
      </c>
      <c r="B17383" t="s">
        <v>29168</v>
      </c>
      <c r="C17383" t="s">
        <v>34</v>
      </c>
      <c r="D17383" t="s">
        <v>35</v>
      </c>
      <c r="E17383">
        <v>1</v>
      </c>
      <c r="F17383" s="2">
        <v>39.229999999999997</v>
      </c>
      <c r="G17383" s="3">
        <v>81</v>
      </c>
      <c r="H17383" s="3">
        <v>0.39229999999999998</v>
      </c>
      <c r="I17383" s="3">
        <v>1.8438099999999999</v>
      </c>
      <c r="J17383" s="3">
        <v>41.466109999999993</v>
      </c>
      <c r="K17383" s="4">
        <v>0.35</v>
      </c>
      <c r="L17383" s="73">
        <v>75.276938153846132</v>
      </c>
    </row>
    <row r="17384" spans="1:12" x14ac:dyDescent="0.35">
      <c r="A17384" s="1" t="s">
        <v>29169</v>
      </c>
      <c r="B17384" t="s">
        <v>28236</v>
      </c>
      <c r="C17384" t="s">
        <v>34</v>
      </c>
      <c r="D17384" t="s">
        <v>35</v>
      </c>
      <c r="E17384">
        <v>1</v>
      </c>
      <c r="F17384" s="2">
        <v>14627.25</v>
      </c>
      <c r="G17384" s="3">
        <v>30160</v>
      </c>
      <c r="H17384" s="3">
        <v>146.27250000000001</v>
      </c>
      <c r="I17384" s="3">
        <v>687.48075000000006</v>
      </c>
      <c r="J17384" s="3">
        <v>15461.00325</v>
      </c>
      <c r="K17384" s="4">
        <v>0.35</v>
      </c>
      <c r="L17384" s="73">
        <v>28067.667438461536</v>
      </c>
    </row>
    <row r="17385" spans="1:12" x14ac:dyDescent="0.35">
      <c r="A17385" s="1" t="s">
        <v>29170</v>
      </c>
      <c r="B17385" t="s">
        <v>29171</v>
      </c>
      <c r="C17385" t="s">
        <v>34</v>
      </c>
      <c r="D17385" t="s">
        <v>35</v>
      </c>
      <c r="E17385">
        <v>1</v>
      </c>
      <c r="F17385" s="2">
        <v>731</v>
      </c>
      <c r="G17385" s="3">
        <v>1508</v>
      </c>
      <c r="H17385" s="3">
        <v>7.3100000000000005</v>
      </c>
      <c r="I17385" s="3">
        <v>34.356999999999999</v>
      </c>
      <c r="J17385" s="3">
        <v>772.66699999999992</v>
      </c>
      <c r="K17385" s="4">
        <v>0.34999999999999992</v>
      </c>
      <c r="L17385" s="73">
        <v>1402.6877846153843</v>
      </c>
    </row>
    <row r="17386" spans="1:12" x14ac:dyDescent="0.35">
      <c r="A17386" s="1" t="s">
        <v>29172</v>
      </c>
      <c r="B17386" t="s">
        <v>29173</v>
      </c>
      <c r="C17386" t="s">
        <v>34</v>
      </c>
      <c r="D17386" t="s">
        <v>35</v>
      </c>
      <c r="E17386">
        <v>1</v>
      </c>
      <c r="F17386" s="2">
        <v>1154.3399999999999</v>
      </c>
      <c r="G17386" s="3">
        <v>2381</v>
      </c>
      <c r="H17386" s="3">
        <v>11.5434</v>
      </c>
      <c r="I17386" s="3">
        <v>54.253979999999999</v>
      </c>
      <c r="J17386" s="3">
        <v>1220.1373799999999</v>
      </c>
      <c r="K17386" s="4">
        <v>0.34999999999999992</v>
      </c>
      <c r="L17386" s="73">
        <v>2215.0186283076919</v>
      </c>
    </row>
    <row r="17387" spans="1:12" x14ac:dyDescent="0.35">
      <c r="A17387" s="1" t="s">
        <v>29174</v>
      </c>
      <c r="B17387" t="s">
        <v>29175</v>
      </c>
      <c r="C17387" t="s">
        <v>13</v>
      </c>
      <c r="D17387" t="s">
        <v>14</v>
      </c>
      <c r="E17387">
        <v>1</v>
      </c>
      <c r="F17387" s="2">
        <v>52.65</v>
      </c>
      <c r="G17387" s="3">
        <v>109</v>
      </c>
      <c r="H17387" s="3">
        <v>0.52649999999999997</v>
      </c>
      <c r="I17387" s="3">
        <v>2.4745499999999998</v>
      </c>
      <c r="J17387" s="3">
        <v>55.651049999999998</v>
      </c>
      <c r="K17387" s="4">
        <v>0.35</v>
      </c>
      <c r="L17387" s="73">
        <v>101.02805999999998</v>
      </c>
    </row>
    <row r="17388" spans="1:12" x14ac:dyDescent="0.35">
      <c r="A17388" s="1" t="s">
        <v>29176</v>
      </c>
      <c r="B17388" t="s">
        <v>29177</v>
      </c>
      <c r="C17388" t="s">
        <v>34</v>
      </c>
      <c r="D17388" t="s">
        <v>35</v>
      </c>
      <c r="E17388">
        <v>1</v>
      </c>
      <c r="F17388" s="2">
        <v>25.93</v>
      </c>
      <c r="G17388" s="3">
        <v>54</v>
      </c>
      <c r="H17388" s="3">
        <v>0.25929999999999997</v>
      </c>
      <c r="I17388" s="3">
        <v>1.21871</v>
      </c>
      <c r="J17388" s="3">
        <v>27.408010000000001</v>
      </c>
      <c r="K17388" s="4">
        <v>0.34999999999999992</v>
      </c>
      <c r="L17388" s="73">
        <v>49.756079692307686</v>
      </c>
    </row>
    <row r="17389" spans="1:12" x14ac:dyDescent="0.35">
      <c r="A17389" s="1" t="s">
        <v>29178</v>
      </c>
      <c r="B17389" t="s">
        <v>29179</v>
      </c>
      <c r="C17389" t="s">
        <v>34</v>
      </c>
      <c r="D17389" t="s">
        <v>35</v>
      </c>
      <c r="E17389">
        <v>1</v>
      </c>
      <c r="F17389" s="2">
        <v>398.64</v>
      </c>
      <c r="G17389" s="3">
        <v>822</v>
      </c>
      <c r="H17389" s="3">
        <v>3.9864000000000002</v>
      </c>
      <c r="I17389" s="3">
        <v>18.736080000000001</v>
      </c>
      <c r="J17389" s="3">
        <v>421.36248000000001</v>
      </c>
      <c r="K17389" s="4">
        <v>0.35</v>
      </c>
      <c r="L17389" s="73">
        <v>764.93496369230775</v>
      </c>
    </row>
    <row r="17390" spans="1:12" x14ac:dyDescent="0.35">
      <c r="A17390" s="1" t="s">
        <v>29180</v>
      </c>
      <c r="B17390" t="s">
        <v>29181</v>
      </c>
      <c r="C17390" t="s">
        <v>34</v>
      </c>
      <c r="D17390" t="s">
        <v>35</v>
      </c>
      <c r="E17390">
        <v>1</v>
      </c>
      <c r="F17390" s="2">
        <v>2107</v>
      </c>
      <c r="G17390" s="3">
        <v>4345</v>
      </c>
      <c r="H17390" s="3">
        <v>21.07</v>
      </c>
      <c r="I17390" s="3">
        <v>99.028999999999996</v>
      </c>
      <c r="J17390" s="3">
        <v>2227.0990000000002</v>
      </c>
      <c r="K17390" s="4">
        <v>0.35</v>
      </c>
      <c r="L17390" s="73">
        <v>4043.0412615384616</v>
      </c>
    </row>
    <row r="17391" spans="1:12" x14ac:dyDescent="0.35">
      <c r="A17391" s="1" t="s">
        <v>29182</v>
      </c>
      <c r="B17391" t="s">
        <v>26761</v>
      </c>
      <c r="C17391" t="s">
        <v>26</v>
      </c>
      <c r="D17391" t="s">
        <v>27</v>
      </c>
      <c r="E17391">
        <v>1</v>
      </c>
      <c r="F17391" s="2">
        <v>62.08</v>
      </c>
      <c r="G17391" s="3">
        <v>128</v>
      </c>
      <c r="H17391" s="3">
        <v>0.62080000000000002</v>
      </c>
      <c r="I17391" s="3">
        <v>2.9177599999999999</v>
      </c>
      <c r="J17391" s="3">
        <v>65.618560000000002</v>
      </c>
      <c r="K17391" s="4">
        <v>0.35000000000000003</v>
      </c>
      <c r="L17391" s="73">
        <v>119.12292430769232</v>
      </c>
    </row>
    <row r="17392" spans="1:12" x14ac:dyDescent="0.35">
      <c r="A17392" s="1" t="s">
        <v>29183</v>
      </c>
      <c r="B17392" t="s">
        <v>29184</v>
      </c>
      <c r="C17392" t="s">
        <v>34</v>
      </c>
      <c r="D17392" t="s">
        <v>35</v>
      </c>
      <c r="E17392">
        <v>1</v>
      </c>
      <c r="F17392" s="2">
        <v>19.28</v>
      </c>
      <c r="G17392" s="3">
        <v>40</v>
      </c>
      <c r="H17392" s="3">
        <v>0.19280000000000003</v>
      </c>
      <c r="I17392" s="3">
        <v>0.90616000000000008</v>
      </c>
      <c r="J17392" s="3">
        <v>20.378959999999999</v>
      </c>
      <c r="K17392" s="4">
        <v>0.35</v>
      </c>
      <c r="L17392" s="73">
        <v>36.99565046153846</v>
      </c>
    </row>
    <row r="17393" spans="1:12" x14ac:dyDescent="0.35">
      <c r="A17393" s="1">
        <v>40001</v>
      </c>
      <c r="B17393" t="s">
        <v>29185</v>
      </c>
      <c r="C17393" t="s">
        <v>26</v>
      </c>
      <c r="D17393" t="s">
        <v>27</v>
      </c>
      <c r="E17393">
        <v>1</v>
      </c>
      <c r="F17393" s="2">
        <v>230.93</v>
      </c>
      <c r="G17393" s="3">
        <v>477</v>
      </c>
      <c r="H17393" s="3">
        <v>2.3092999999999999</v>
      </c>
      <c r="I17393" s="3">
        <v>10.85371</v>
      </c>
      <c r="J17393" s="3">
        <v>244.09301000000002</v>
      </c>
      <c r="K17393" s="4">
        <v>0.35000000000000003</v>
      </c>
      <c r="L17393" s="73">
        <v>443.12269507692315</v>
      </c>
    </row>
    <row r="17394" spans="1:12" x14ac:dyDescent="0.35">
      <c r="A17394" s="1" t="s">
        <v>29186</v>
      </c>
      <c r="B17394" t="s">
        <v>29187</v>
      </c>
      <c r="C17394" t="s">
        <v>34</v>
      </c>
      <c r="D17394" t="s">
        <v>35</v>
      </c>
      <c r="E17394">
        <v>1</v>
      </c>
      <c r="F17394" s="2">
        <v>39.229999999999997</v>
      </c>
      <c r="G17394" s="3">
        <v>81</v>
      </c>
      <c r="H17394" s="3">
        <v>0.39229999999999998</v>
      </c>
      <c r="I17394" s="3">
        <v>1.8438099999999999</v>
      </c>
      <c r="J17394" s="3">
        <v>41.466109999999993</v>
      </c>
      <c r="K17394" s="4">
        <v>0.35</v>
      </c>
      <c r="L17394" s="73">
        <v>75.276938153846132</v>
      </c>
    </row>
    <row r="17395" spans="1:12" x14ac:dyDescent="0.35">
      <c r="A17395" s="1" t="s">
        <v>29188</v>
      </c>
      <c r="B17395" t="s">
        <v>29189</v>
      </c>
      <c r="C17395" t="s">
        <v>34</v>
      </c>
      <c r="D17395" t="s">
        <v>35</v>
      </c>
      <c r="E17395">
        <v>1</v>
      </c>
      <c r="F17395" s="2">
        <v>1850.32</v>
      </c>
      <c r="G17395" s="3">
        <v>3816</v>
      </c>
      <c r="H17395" s="3">
        <v>18.5032</v>
      </c>
      <c r="I17395" s="3">
        <v>86.965040000000002</v>
      </c>
      <c r="J17395" s="3">
        <v>1955.7882400000001</v>
      </c>
      <c r="K17395" s="4">
        <v>0.35000000000000003</v>
      </c>
      <c r="L17395" s="73">
        <v>3550.5078818461543</v>
      </c>
    </row>
    <row r="17396" spans="1:12" x14ac:dyDescent="0.35">
      <c r="A17396" s="1">
        <v>55110</v>
      </c>
      <c r="B17396" t="s">
        <v>29190</v>
      </c>
      <c r="C17396" t="s">
        <v>34</v>
      </c>
      <c r="D17396" t="s">
        <v>35</v>
      </c>
      <c r="E17396">
        <v>1</v>
      </c>
      <c r="F17396" s="2">
        <v>1909.28</v>
      </c>
      <c r="G17396" s="3">
        <v>3937</v>
      </c>
      <c r="H17396" s="3">
        <v>19.0928</v>
      </c>
      <c r="I17396" s="3">
        <v>89.736159999999998</v>
      </c>
      <c r="J17396" s="3">
        <v>2018.1089599999998</v>
      </c>
      <c r="K17396" s="4">
        <v>0.34999999999999992</v>
      </c>
      <c r="L17396" s="73">
        <v>3663.6439581538452</v>
      </c>
    </row>
    <row r="17397" spans="1:12" x14ac:dyDescent="0.35">
      <c r="A17397" s="1" t="s">
        <v>29191</v>
      </c>
      <c r="B17397" t="s">
        <v>29192</v>
      </c>
      <c r="C17397" t="s">
        <v>34</v>
      </c>
      <c r="D17397" t="s">
        <v>35</v>
      </c>
      <c r="E17397">
        <v>1</v>
      </c>
      <c r="F17397" s="2">
        <v>298.58</v>
      </c>
      <c r="G17397" s="3">
        <v>616</v>
      </c>
      <c r="H17397" s="3">
        <v>2.9857999999999998</v>
      </c>
      <c r="I17397" s="3">
        <v>14.033259999999999</v>
      </c>
      <c r="J17397" s="3">
        <v>315.59905999999995</v>
      </c>
      <c r="K17397" s="4">
        <v>0.35</v>
      </c>
      <c r="L17397" s="73">
        <v>572.93367815384602</v>
      </c>
    </row>
    <row r="17398" spans="1:12" x14ac:dyDescent="0.35">
      <c r="A17398" s="1" t="s">
        <v>29193</v>
      </c>
      <c r="B17398" t="s">
        <v>29194</v>
      </c>
      <c r="C17398" t="s">
        <v>34</v>
      </c>
      <c r="D17398" t="s">
        <v>35</v>
      </c>
      <c r="E17398">
        <v>1</v>
      </c>
      <c r="F17398" s="2">
        <v>4119.59</v>
      </c>
      <c r="G17398" s="3">
        <v>8494</v>
      </c>
      <c r="H17398" s="3">
        <v>41.195900000000002</v>
      </c>
      <c r="I17398" s="3">
        <v>193.62073000000001</v>
      </c>
      <c r="J17398" s="3">
        <v>4354.4066299999995</v>
      </c>
      <c r="K17398" s="4">
        <v>0.34999999999999992</v>
      </c>
      <c r="L17398" s="73">
        <v>7904.9228052307681</v>
      </c>
    </row>
    <row r="17399" spans="1:12" x14ac:dyDescent="0.35">
      <c r="A17399" s="1" t="s">
        <v>29195</v>
      </c>
      <c r="B17399" t="s">
        <v>29196</v>
      </c>
      <c r="C17399" t="s">
        <v>34</v>
      </c>
      <c r="D17399" t="s">
        <v>35</v>
      </c>
      <c r="E17399">
        <v>1</v>
      </c>
      <c r="F17399" s="2">
        <v>105.73</v>
      </c>
      <c r="G17399" s="3">
        <v>218</v>
      </c>
      <c r="H17399" s="3">
        <v>1.0573000000000001</v>
      </c>
      <c r="I17399" s="3">
        <v>4.9693100000000001</v>
      </c>
      <c r="J17399" s="3">
        <v>111.75660999999999</v>
      </c>
      <c r="K17399" s="4">
        <v>0.35</v>
      </c>
      <c r="L17399" s="73">
        <v>202.88123046153845</v>
      </c>
    </row>
    <row r="17400" spans="1:12" x14ac:dyDescent="0.35">
      <c r="A17400" s="1">
        <v>40657</v>
      </c>
      <c r="B17400" t="s">
        <v>29197</v>
      </c>
      <c r="C17400" t="s">
        <v>34</v>
      </c>
      <c r="D17400" t="s">
        <v>35</v>
      </c>
      <c r="E17400">
        <v>1</v>
      </c>
      <c r="F17400" s="2">
        <v>193.81</v>
      </c>
      <c r="G17400" s="3">
        <v>400</v>
      </c>
      <c r="H17400" s="3">
        <v>1.9381000000000002</v>
      </c>
      <c r="I17400" s="3">
        <v>9.1090700000000009</v>
      </c>
      <c r="J17400" s="3">
        <v>204.85717</v>
      </c>
      <c r="K17400" s="4">
        <v>0.35</v>
      </c>
      <c r="L17400" s="73">
        <v>371.89455476923075</v>
      </c>
    </row>
    <row r="17401" spans="1:12" x14ac:dyDescent="0.35">
      <c r="A17401" s="1" t="s">
        <v>29198</v>
      </c>
      <c r="B17401" t="s">
        <v>29199</v>
      </c>
      <c r="C17401" t="s">
        <v>34</v>
      </c>
      <c r="D17401" t="s">
        <v>35</v>
      </c>
      <c r="E17401">
        <v>1</v>
      </c>
      <c r="F17401" s="2">
        <v>266.52999999999997</v>
      </c>
      <c r="G17401" s="3">
        <v>550</v>
      </c>
      <c r="H17401" s="3">
        <v>2.6652999999999998</v>
      </c>
      <c r="I17401" s="3">
        <v>12.526909999999999</v>
      </c>
      <c r="J17401" s="3">
        <v>281.72220999999996</v>
      </c>
      <c r="K17401" s="4">
        <v>0.35</v>
      </c>
      <c r="L17401" s="73">
        <v>511.43416584615375</v>
      </c>
    </row>
    <row r="17402" spans="1:12" x14ac:dyDescent="0.35">
      <c r="A17402" s="1" t="s">
        <v>29200</v>
      </c>
      <c r="B17402" t="s">
        <v>29201</v>
      </c>
      <c r="C17402" t="s">
        <v>13</v>
      </c>
      <c r="D17402" t="s">
        <v>14</v>
      </c>
      <c r="E17402">
        <v>1</v>
      </c>
      <c r="F17402" s="2">
        <v>127.32</v>
      </c>
      <c r="G17402" s="3">
        <v>263</v>
      </c>
      <c r="H17402" s="3">
        <v>1.2731999999999999</v>
      </c>
      <c r="I17402" s="3">
        <v>5.9840399999999994</v>
      </c>
      <c r="J17402" s="3">
        <v>134.57723999999999</v>
      </c>
      <c r="K17402" s="4">
        <v>0.35</v>
      </c>
      <c r="L17402" s="73">
        <v>244.30945107692304</v>
      </c>
    </row>
    <row r="17403" spans="1:12" x14ac:dyDescent="0.35">
      <c r="A17403" s="1" t="s">
        <v>29202</v>
      </c>
      <c r="B17403" t="s">
        <v>28940</v>
      </c>
      <c r="C17403" t="s">
        <v>34</v>
      </c>
      <c r="D17403" t="s">
        <v>35</v>
      </c>
      <c r="E17403">
        <v>1</v>
      </c>
      <c r="F17403" s="2">
        <v>7018.11</v>
      </c>
      <c r="G17403" s="3">
        <v>14471</v>
      </c>
      <c r="H17403" s="3">
        <v>70.181100000000001</v>
      </c>
      <c r="I17403" s="3">
        <v>329.85116999999997</v>
      </c>
      <c r="J17403" s="3">
        <v>7418.1422699999994</v>
      </c>
      <c r="K17403" s="4">
        <v>0.35</v>
      </c>
      <c r="L17403" s="73">
        <v>13466.781351692305</v>
      </c>
    </row>
    <row r="17404" spans="1:12" x14ac:dyDescent="0.35">
      <c r="A17404" s="1" t="s">
        <v>29203</v>
      </c>
      <c r="B17404" t="s">
        <v>29204</v>
      </c>
      <c r="C17404" t="s">
        <v>34</v>
      </c>
      <c r="D17404" t="s">
        <v>35</v>
      </c>
      <c r="E17404">
        <v>1</v>
      </c>
      <c r="F17404" s="2">
        <v>704.11</v>
      </c>
      <c r="G17404" s="3">
        <v>1452</v>
      </c>
      <c r="H17404" s="3">
        <v>7.0411000000000001</v>
      </c>
      <c r="I17404" s="3">
        <v>33.093170000000001</v>
      </c>
      <c r="J17404" s="3">
        <v>744.24427000000003</v>
      </c>
      <c r="K17404" s="4">
        <v>0.34999999999999992</v>
      </c>
      <c r="L17404" s="73">
        <v>1351.0895978461538</v>
      </c>
    </row>
    <row r="17405" spans="1:12" x14ac:dyDescent="0.35">
      <c r="A17405" s="1" t="s">
        <v>29205</v>
      </c>
      <c r="B17405" t="s">
        <v>29206</v>
      </c>
      <c r="C17405" t="s">
        <v>34</v>
      </c>
      <c r="D17405" t="s">
        <v>35</v>
      </c>
      <c r="E17405">
        <v>1</v>
      </c>
      <c r="F17405" s="2">
        <v>45.54</v>
      </c>
      <c r="G17405" s="3">
        <v>94</v>
      </c>
      <c r="H17405" s="3">
        <v>0.45540000000000003</v>
      </c>
      <c r="I17405" s="3">
        <v>2.1403799999999999</v>
      </c>
      <c r="J17405" s="3">
        <v>48.135779999999997</v>
      </c>
      <c r="K17405" s="4">
        <v>0.35</v>
      </c>
      <c r="L17405" s="73">
        <v>87.384954461538456</v>
      </c>
    </row>
    <row r="17406" spans="1:12" x14ac:dyDescent="0.35">
      <c r="A17406" s="1" t="s">
        <v>29207</v>
      </c>
      <c r="B17406" t="s">
        <v>29208</v>
      </c>
      <c r="C17406" t="s">
        <v>26</v>
      </c>
      <c r="D17406" t="s">
        <v>27</v>
      </c>
      <c r="E17406">
        <v>1</v>
      </c>
      <c r="F17406" s="2">
        <v>59.18</v>
      </c>
      <c r="G17406" s="3">
        <v>123</v>
      </c>
      <c r="H17406" s="3">
        <v>0.59179999999999999</v>
      </c>
      <c r="I17406" s="3">
        <v>2.78146</v>
      </c>
      <c r="J17406" s="3">
        <v>62.553260000000002</v>
      </c>
      <c r="K17406" s="4">
        <v>0.35</v>
      </c>
      <c r="L17406" s="73">
        <v>113.55822584615385</v>
      </c>
    </row>
    <row r="17407" spans="1:12" x14ac:dyDescent="0.35">
      <c r="A17407" s="1" t="s">
        <v>29209</v>
      </c>
      <c r="B17407" t="s">
        <v>20694</v>
      </c>
      <c r="C17407" t="s">
        <v>34</v>
      </c>
      <c r="D17407" t="s">
        <v>35</v>
      </c>
      <c r="E17407">
        <v>1</v>
      </c>
      <c r="F17407" s="2">
        <v>181.8</v>
      </c>
      <c r="G17407" s="3">
        <v>375</v>
      </c>
      <c r="H17407" s="3">
        <v>1.8180000000000001</v>
      </c>
      <c r="I17407" s="3">
        <v>8.5446000000000009</v>
      </c>
      <c r="J17407" s="3">
        <v>192.16260000000003</v>
      </c>
      <c r="K17407" s="4">
        <v>0.35000000000000003</v>
      </c>
      <c r="L17407" s="73">
        <v>348.84902769230774</v>
      </c>
    </row>
    <row r="17408" spans="1:12" x14ac:dyDescent="0.35">
      <c r="A17408" s="1" t="s">
        <v>29210</v>
      </c>
      <c r="B17408" t="s">
        <v>27230</v>
      </c>
      <c r="C17408" t="s">
        <v>34</v>
      </c>
      <c r="D17408" t="s">
        <v>35</v>
      </c>
      <c r="E17408">
        <v>1</v>
      </c>
      <c r="F17408" s="2">
        <v>11378.07</v>
      </c>
      <c r="G17408" s="3">
        <v>23460</v>
      </c>
      <c r="H17408" s="3">
        <v>113.7807</v>
      </c>
      <c r="I17408" s="3">
        <v>534.76928999999996</v>
      </c>
      <c r="J17408" s="3">
        <v>12026.619989999999</v>
      </c>
      <c r="K17408" s="4">
        <v>0.35000000000000003</v>
      </c>
      <c r="L17408" s="73">
        <v>21832.940904923074</v>
      </c>
    </row>
    <row r="17409" spans="1:12" x14ac:dyDescent="0.35">
      <c r="A17409" s="1" t="s">
        <v>29211</v>
      </c>
      <c r="B17409" t="s">
        <v>29212</v>
      </c>
      <c r="C17409" t="s">
        <v>13</v>
      </c>
      <c r="D17409" t="s">
        <v>14</v>
      </c>
      <c r="E17409">
        <v>1</v>
      </c>
      <c r="F17409" s="2">
        <v>17.98</v>
      </c>
      <c r="G17409" s="3">
        <v>38</v>
      </c>
      <c r="H17409" s="3">
        <v>0.17980000000000002</v>
      </c>
      <c r="I17409" s="3">
        <v>0.84506000000000003</v>
      </c>
      <c r="J17409" s="3">
        <v>19.004860000000001</v>
      </c>
      <c r="K17409" s="4">
        <v>0.35000000000000003</v>
      </c>
      <c r="L17409" s="73">
        <v>34.501130461538466</v>
      </c>
    </row>
    <row r="17410" spans="1:12" x14ac:dyDescent="0.35">
      <c r="A17410" s="1" t="s">
        <v>29213</v>
      </c>
      <c r="B17410" t="s">
        <v>29214</v>
      </c>
      <c r="C17410" t="s">
        <v>34</v>
      </c>
      <c r="D17410" t="s">
        <v>35</v>
      </c>
      <c r="E17410">
        <v>1</v>
      </c>
      <c r="F17410" s="2">
        <v>1604.84</v>
      </c>
      <c r="G17410" s="3">
        <v>3309</v>
      </c>
      <c r="H17410" s="3">
        <v>16.048400000000001</v>
      </c>
      <c r="I17410" s="3">
        <v>75.427480000000003</v>
      </c>
      <c r="J17410" s="3">
        <v>1696.3158799999999</v>
      </c>
      <c r="K17410" s="4">
        <v>0.35</v>
      </c>
      <c r="L17410" s="73">
        <v>3079.465751384615</v>
      </c>
    </row>
    <row r="17411" spans="1:12" x14ac:dyDescent="0.35">
      <c r="A17411" s="1" t="s">
        <v>29215</v>
      </c>
      <c r="B17411" t="s">
        <v>29216</v>
      </c>
      <c r="C17411" t="s">
        <v>13</v>
      </c>
      <c r="D17411" t="s">
        <v>14</v>
      </c>
      <c r="E17411">
        <v>1</v>
      </c>
      <c r="F17411" s="2">
        <v>285.41000000000003</v>
      </c>
      <c r="G17411" s="3">
        <v>589</v>
      </c>
      <c r="H17411" s="3">
        <v>2.8541000000000003</v>
      </c>
      <c r="I17411" s="3">
        <v>13.414270000000002</v>
      </c>
      <c r="J17411" s="3">
        <v>301.67837000000003</v>
      </c>
      <c r="K17411" s="4">
        <v>0.35</v>
      </c>
      <c r="L17411" s="73">
        <v>547.66227169230774</v>
      </c>
    </row>
    <row r="17412" spans="1:12" x14ac:dyDescent="0.35">
      <c r="A17412" s="1" t="s">
        <v>29217</v>
      </c>
      <c r="B17412" t="s">
        <v>29218</v>
      </c>
      <c r="C17412" t="s">
        <v>34</v>
      </c>
      <c r="D17412" t="s">
        <v>35</v>
      </c>
      <c r="E17412">
        <v>1</v>
      </c>
      <c r="F17412" s="2">
        <v>932.25</v>
      </c>
      <c r="G17412" s="3">
        <v>1923</v>
      </c>
      <c r="H17412" s="3">
        <v>9.3224999999999998</v>
      </c>
      <c r="I17412" s="3">
        <v>43.815750000000001</v>
      </c>
      <c r="J17412" s="3">
        <v>985.38824999999997</v>
      </c>
      <c r="K17412" s="4">
        <v>0.35000000000000003</v>
      </c>
      <c r="L17412" s="73">
        <v>1788.8586692307692</v>
      </c>
    </row>
    <row r="17413" spans="1:12" x14ac:dyDescent="0.35">
      <c r="A17413" s="1" t="s">
        <v>29219</v>
      </c>
      <c r="B17413" t="s">
        <v>20694</v>
      </c>
      <c r="C17413" t="s">
        <v>34</v>
      </c>
      <c r="D17413" t="s">
        <v>35</v>
      </c>
      <c r="E17413">
        <v>1</v>
      </c>
      <c r="F17413" s="2">
        <v>181.8</v>
      </c>
      <c r="G17413" s="3">
        <v>375</v>
      </c>
      <c r="H17413" s="3">
        <v>1.8180000000000001</v>
      </c>
      <c r="I17413" s="3">
        <v>8.5446000000000009</v>
      </c>
      <c r="J17413" s="3">
        <v>192.16260000000003</v>
      </c>
      <c r="K17413" s="4">
        <v>0.35000000000000003</v>
      </c>
      <c r="L17413" s="73">
        <v>348.84902769230774</v>
      </c>
    </row>
    <row r="17414" spans="1:12" x14ac:dyDescent="0.35">
      <c r="A17414" s="1" t="s">
        <v>29220</v>
      </c>
      <c r="B17414" t="s">
        <v>29221</v>
      </c>
      <c r="C17414" t="s">
        <v>34</v>
      </c>
      <c r="D17414" t="s">
        <v>35</v>
      </c>
      <c r="E17414">
        <v>1</v>
      </c>
      <c r="F17414" s="2">
        <v>535.49</v>
      </c>
      <c r="G17414" s="3">
        <v>1105</v>
      </c>
      <c r="H17414" s="3">
        <v>5.3548999999999998</v>
      </c>
      <c r="I17414" s="3">
        <v>25.168030000000002</v>
      </c>
      <c r="J17414" s="3">
        <v>566.0129300000001</v>
      </c>
      <c r="K17414" s="4">
        <v>0.34999999999999992</v>
      </c>
      <c r="L17414" s="73">
        <v>1027.5311652307694</v>
      </c>
    </row>
    <row r="17415" spans="1:12" x14ac:dyDescent="0.35">
      <c r="A17415" s="1" t="s">
        <v>29222</v>
      </c>
      <c r="B17415" t="s">
        <v>26761</v>
      </c>
      <c r="C17415" t="s">
        <v>26</v>
      </c>
      <c r="D17415" t="s">
        <v>27</v>
      </c>
      <c r="E17415">
        <v>1</v>
      </c>
      <c r="F17415" s="2">
        <v>50.99</v>
      </c>
      <c r="G17415" s="3">
        <v>106</v>
      </c>
      <c r="H17415" s="3">
        <v>0.50990000000000002</v>
      </c>
      <c r="I17415" s="3">
        <v>2.3965300000000003</v>
      </c>
      <c r="J17415" s="3">
        <v>53.896430000000002</v>
      </c>
      <c r="K17415" s="4">
        <v>0.34999999999999992</v>
      </c>
      <c r="L17415" s="73">
        <v>97.842749846153836</v>
      </c>
    </row>
    <row r="17416" spans="1:12" x14ac:dyDescent="0.35">
      <c r="A17416" s="1" t="s">
        <v>29223</v>
      </c>
      <c r="B17416" t="s">
        <v>29224</v>
      </c>
      <c r="C17416" t="s">
        <v>34</v>
      </c>
      <c r="D17416" t="s">
        <v>35</v>
      </c>
      <c r="E17416">
        <v>1</v>
      </c>
      <c r="F17416" s="2">
        <v>16.77</v>
      </c>
      <c r="G17416" s="3">
        <v>35</v>
      </c>
      <c r="H17416" s="3">
        <v>0.16769999999999999</v>
      </c>
      <c r="I17416" s="3">
        <v>0.78818999999999995</v>
      </c>
      <c r="J17416" s="3">
        <v>17.72589</v>
      </c>
      <c r="K17416" s="4">
        <v>0.35</v>
      </c>
      <c r="L17416" s="73">
        <v>32.179307999999999</v>
      </c>
    </row>
    <row r="17417" spans="1:12" x14ac:dyDescent="0.35">
      <c r="A17417" s="1" t="s">
        <v>29225</v>
      </c>
      <c r="B17417" t="s">
        <v>28126</v>
      </c>
      <c r="C17417" t="s">
        <v>34</v>
      </c>
      <c r="D17417" t="s">
        <v>35</v>
      </c>
      <c r="E17417">
        <v>1</v>
      </c>
      <c r="F17417" s="2">
        <v>415.8</v>
      </c>
      <c r="G17417" s="3">
        <v>858</v>
      </c>
      <c r="H17417" s="3">
        <v>4.1580000000000004</v>
      </c>
      <c r="I17417" s="3">
        <v>19.5426</v>
      </c>
      <c r="J17417" s="3">
        <v>439.50060000000002</v>
      </c>
      <c r="K17417" s="4">
        <v>0.35</v>
      </c>
      <c r="L17417" s="73">
        <v>797.86262769230768</v>
      </c>
    </row>
    <row r="17418" spans="1:12" x14ac:dyDescent="0.35">
      <c r="A17418" s="1" t="s">
        <v>29226</v>
      </c>
      <c r="B17418" t="s">
        <v>29227</v>
      </c>
      <c r="C17418" t="s">
        <v>34</v>
      </c>
      <c r="D17418" t="s">
        <v>35</v>
      </c>
      <c r="E17418">
        <v>1</v>
      </c>
      <c r="F17418" s="2">
        <v>77.400000000000006</v>
      </c>
      <c r="G17418" s="3">
        <v>160</v>
      </c>
      <c r="H17418" s="3">
        <v>0.77400000000000002</v>
      </c>
      <c r="I17418" s="3">
        <v>3.6378000000000004</v>
      </c>
      <c r="J17418" s="3">
        <v>81.811800000000005</v>
      </c>
      <c r="K17418" s="4">
        <v>0.34999999999999992</v>
      </c>
      <c r="L17418" s="73">
        <v>148.51988307692307</v>
      </c>
    </row>
    <row r="17419" spans="1:12" x14ac:dyDescent="0.35">
      <c r="A17419" s="1" t="s">
        <v>29228</v>
      </c>
      <c r="B17419" t="s">
        <v>29229</v>
      </c>
      <c r="C17419" t="s">
        <v>34</v>
      </c>
      <c r="D17419" t="s">
        <v>35</v>
      </c>
      <c r="E17419">
        <v>1</v>
      </c>
      <c r="F17419" s="2">
        <v>19.28</v>
      </c>
      <c r="G17419" s="3">
        <v>40</v>
      </c>
      <c r="H17419" s="3">
        <v>0.19280000000000003</v>
      </c>
      <c r="I17419" s="3">
        <v>0.90616000000000008</v>
      </c>
      <c r="J17419" s="3">
        <v>20.378959999999999</v>
      </c>
      <c r="K17419" s="4">
        <v>0.35</v>
      </c>
      <c r="L17419" s="73">
        <v>36.99565046153846</v>
      </c>
    </row>
    <row r="17420" spans="1:12" x14ac:dyDescent="0.35">
      <c r="A17420" s="1" t="s">
        <v>29230</v>
      </c>
      <c r="B17420" t="s">
        <v>29231</v>
      </c>
      <c r="C17420" t="s">
        <v>34</v>
      </c>
      <c r="D17420" t="s">
        <v>35</v>
      </c>
      <c r="E17420">
        <v>1</v>
      </c>
      <c r="F17420" s="2">
        <v>92.43</v>
      </c>
      <c r="G17420" s="3">
        <v>191</v>
      </c>
      <c r="H17420" s="3">
        <v>0.92430000000000012</v>
      </c>
      <c r="I17420" s="3">
        <v>4.3442100000000003</v>
      </c>
      <c r="J17420" s="3">
        <v>97.698510000000013</v>
      </c>
      <c r="K17420" s="4">
        <v>0.35</v>
      </c>
      <c r="L17420" s="73">
        <v>177.36037200000001</v>
      </c>
    </row>
    <row r="17421" spans="1:12" x14ac:dyDescent="0.35">
      <c r="A17421" s="1" t="s">
        <v>29232</v>
      </c>
      <c r="B17421" t="s">
        <v>29233</v>
      </c>
      <c r="C17421" t="s">
        <v>13</v>
      </c>
      <c r="D17421" t="s">
        <v>14</v>
      </c>
      <c r="E17421">
        <v>1</v>
      </c>
      <c r="F17421" s="2">
        <v>16.75</v>
      </c>
      <c r="G17421" s="3">
        <v>35</v>
      </c>
      <c r="H17421" s="3">
        <v>0.16750000000000001</v>
      </c>
      <c r="I17421" s="3">
        <v>0.78725000000000001</v>
      </c>
      <c r="J17421" s="3">
        <v>17.704750000000001</v>
      </c>
      <c r="K17421" s="4">
        <v>0.35000000000000003</v>
      </c>
      <c r="L17421" s="73">
        <v>32.140930769230771</v>
      </c>
    </row>
    <row r="17422" spans="1:12" x14ac:dyDescent="0.35">
      <c r="A17422" s="1" t="s">
        <v>29234</v>
      </c>
      <c r="B17422" t="s">
        <v>29235</v>
      </c>
      <c r="C17422" t="s">
        <v>34</v>
      </c>
      <c r="D17422" t="s">
        <v>35</v>
      </c>
      <c r="E17422">
        <v>1</v>
      </c>
      <c r="F17422" s="2">
        <v>9.9700000000000006</v>
      </c>
      <c r="G17422" s="3">
        <v>21</v>
      </c>
      <c r="H17422" s="3">
        <v>9.9700000000000011E-2</v>
      </c>
      <c r="I17422" s="3">
        <v>0.46859000000000001</v>
      </c>
      <c r="J17422" s="3">
        <v>10.538290000000002</v>
      </c>
      <c r="K17422" s="4">
        <v>0.35</v>
      </c>
      <c r="L17422" s="73">
        <v>19.131049538461539</v>
      </c>
    </row>
    <row r="17423" spans="1:12" x14ac:dyDescent="0.35">
      <c r="A17423" s="1" t="s">
        <v>29236</v>
      </c>
      <c r="B17423" t="s">
        <v>29237</v>
      </c>
      <c r="C17423" t="s">
        <v>34</v>
      </c>
      <c r="D17423" t="s">
        <v>35</v>
      </c>
      <c r="E17423">
        <v>1</v>
      </c>
      <c r="F17423" s="2">
        <v>4.16</v>
      </c>
      <c r="G17423" s="3">
        <v>9</v>
      </c>
      <c r="H17423" s="3">
        <v>4.1600000000000005E-2</v>
      </c>
      <c r="I17423" s="3">
        <v>0.19552</v>
      </c>
      <c r="J17423" s="3">
        <v>4.3971200000000001</v>
      </c>
      <c r="K17423" s="4">
        <v>0.35</v>
      </c>
      <c r="L17423" s="73">
        <v>7.9824640000000002</v>
      </c>
    </row>
    <row r="17424" spans="1:12" x14ac:dyDescent="0.35">
      <c r="A17424" s="1">
        <v>40118</v>
      </c>
      <c r="B17424" t="s">
        <v>29238</v>
      </c>
      <c r="C17424" t="s">
        <v>34</v>
      </c>
      <c r="D17424" t="s">
        <v>35</v>
      </c>
      <c r="E17424">
        <v>1</v>
      </c>
      <c r="F17424" s="2">
        <v>248.63</v>
      </c>
      <c r="G17424" s="3">
        <v>513</v>
      </c>
      <c r="H17424" s="3">
        <v>2.4863</v>
      </c>
      <c r="I17424" s="3">
        <v>11.68561</v>
      </c>
      <c r="J17424" s="3">
        <v>262.80191000000002</v>
      </c>
      <c r="K17424" s="4">
        <v>0.35</v>
      </c>
      <c r="L17424" s="73">
        <v>477.08654430769229</v>
      </c>
    </row>
    <row r="17425" spans="1:12" x14ac:dyDescent="0.35">
      <c r="A17425" s="1">
        <v>41607</v>
      </c>
      <c r="B17425" t="s">
        <v>29239</v>
      </c>
      <c r="C17425" t="s">
        <v>34</v>
      </c>
      <c r="D17425" t="s">
        <v>35</v>
      </c>
      <c r="E17425">
        <v>1</v>
      </c>
      <c r="F17425" s="2">
        <v>74.23</v>
      </c>
      <c r="G17425" s="3">
        <v>154</v>
      </c>
      <c r="H17425" s="3">
        <v>0.74230000000000007</v>
      </c>
      <c r="I17425" s="3">
        <v>3.4888100000000004</v>
      </c>
      <c r="J17425" s="3">
        <v>78.461110000000005</v>
      </c>
      <c r="K17425" s="4">
        <v>0.35</v>
      </c>
      <c r="L17425" s="73">
        <v>142.43709200000001</v>
      </c>
    </row>
    <row r="17426" spans="1:12" x14ac:dyDescent="0.35">
      <c r="A17426" s="1" t="s">
        <v>29240</v>
      </c>
      <c r="B17426" t="s">
        <v>29241</v>
      </c>
      <c r="C17426" t="s">
        <v>13</v>
      </c>
      <c r="D17426" t="s">
        <v>14</v>
      </c>
      <c r="E17426">
        <v>1</v>
      </c>
      <c r="F17426" s="2">
        <v>124.81</v>
      </c>
      <c r="G17426" s="3">
        <v>258</v>
      </c>
      <c r="H17426" s="3">
        <v>1.2481</v>
      </c>
      <c r="I17426" s="3">
        <v>5.8660700000000006</v>
      </c>
      <c r="J17426" s="3">
        <v>131.92417</v>
      </c>
      <c r="K17426" s="4">
        <v>0.35</v>
      </c>
      <c r="L17426" s="73">
        <v>239.49310861538461</v>
      </c>
    </row>
    <row r="17427" spans="1:12" x14ac:dyDescent="0.35">
      <c r="A17427" s="1" t="s">
        <v>29242</v>
      </c>
      <c r="B17427" t="s">
        <v>29243</v>
      </c>
      <c r="C17427" t="s">
        <v>34</v>
      </c>
      <c r="D17427" t="s">
        <v>35</v>
      </c>
      <c r="E17427">
        <v>1</v>
      </c>
      <c r="F17427" s="2">
        <v>91.86</v>
      </c>
      <c r="G17427" s="3">
        <v>190</v>
      </c>
      <c r="H17427" s="3">
        <v>0.91859999999999997</v>
      </c>
      <c r="I17427" s="3">
        <v>4.3174200000000003</v>
      </c>
      <c r="J17427" s="3">
        <v>97.096019999999996</v>
      </c>
      <c r="K17427" s="4">
        <v>0.34999999999999992</v>
      </c>
      <c r="L17427" s="73">
        <v>176.26662092307689</v>
      </c>
    </row>
    <row r="17428" spans="1:12" x14ac:dyDescent="0.35">
      <c r="A17428" s="1" t="s">
        <v>29244</v>
      </c>
      <c r="B17428" t="s">
        <v>29245</v>
      </c>
      <c r="C17428" t="s">
        <v>34</v>
      </c>
      <c r="D17428" t="s">
        <v>35</v>
      </c>
      <c r="E17428">
        <v>1</v>
      </c>
      <c r="F17428" s="2">
        <v>13.3</v>
      </c>
      <c r="G17428" s="3">
        <v>28</v>
      </c>
      <c r="H17428" s="3">
        <v>0.13300000000000001</v>
      </c>
      <c r="I17428" s="3">
        <v>0.62509999999999999</v>
      </c>
      <c r="J17428" s="3">
        <v>14.0581</v>
      </c>
      <c r="K17428" s="4">
        <v>0.35000000000000003</v>
      </c>
      <c r="L17428" s="73">
        <v>25.520858461538459</v>
      </c>
    </row>
    <row r="17429" spans="1:12" x14ac:dyDescent="0.35">
      <c r="A17429" s="1" t="s">
        <v>29246</v>
      </c>
      <c r="B17429" t="s">
        <v>28563</v>
      </c>
      <c r="C17429" t="s">
        <v>34</v>
      </c>
      <c r="D17429" t="s">
        <v>35</v>
      </c>
      <c r="E17429">
        <v>1</v>
      </c>
      <c r="F17429" s="2">
        <v>454.85</v>
      </c>
      <c r="G17429" s="3">
        <v>938</v>
      </c>
      <c r="H17429" s="3">
        <v>4.5485000000000007</v>
      </c>
      <c r="I17429" s="3">
        <v>21.377950000000002</v>
      </c>
      <c r="J17429" s="3">
        <v>480.77645000000001</v>
      </c>
      <c r="K17429" s="4">
        <v>0.35000000000000003</v>
      </c>
      <c r="L17429" s="73">
        <v>872.79417076923085</v>
      </c>
    </row>
    <row r="17430" spans="1:12" x14ac:dyDescent="0.35">
      <c r="A17430" s="1" t="s">
        <v>29247</v>
      </c>
      <c r="B17430" t="s">
        <v>29248</v>
      </c>
      <c r="C17430" t="s">
        <v>34</v>
      </c>
      <c r="D17430" t="s">
        <v>35</v>
      </c>
      <c r="E17430">
        <v>1</v>
      </c>
      <c r="F17430" s="2">
        <v>21.38</v>
      </c>
      <c r="G17430" s="3">
        <v>45</v>
      </c>
      <c r="H17430" s="3">
        <v>0.21379999999999999</v>
      </c>
      <c r="I17430" s="3">
        <v>1.0048599999999999</v>
      </c>
      <c r="J17430" s="3">
        <v>22.598659999999999</v>
      </c>
      <c r="K17430" s="4">
        <v>0.35</v>
      </c>
      <c r="L17430" s="73">
        <v>41.025259692307685</v>
      </c>
    </row>
    <row r="17431" spans="1:12" x14ac:dyDescent="0.35">
      <c r="A17431" s="1" t="s">
        <v>29249</v>
      </c>
      <c r="B17431" t="s">
        <v>29250</v>
      </c>
      <c r="C17431" t="s">
        <v>34</v>
      </c>
      <c r="D17431" t="s">
        <v>35</v>
      </c>
      <c r="E17431">
        <v>1</v>
      </c>
      <c r="F17431" s="2">
        <v>75.08</v>
      </c>
      <c r="G17431" s="3">
        <v>155</v>
      </c>
      <c r="H17431" s="3">
        <v>0.75080000000000002</v>
      </c>
      <c r="I17431" s="3">
        <v>3.5287600000000001</v>
      </c>
      <c r="J17431" s="3">
        <v>79.359560000000002</v>
      </c>
      <c r="K17431" s="4">
        <v>0.34999999999999992</v>
      </c>
      <c r="L17431" s="73">
        <v>144.0681243076923</v>
      </c>
    </row>
    <row r="17432" spans="1:12" x14ac:dyDescent="0.35">
      <c r="A17432" s="1" t="s">
        <v>29251</v>
      </c>
      <c r="B17432" t="s">
        <v>29252</v>
      </c>
      <c r="C17432" t="s">
        <v>34</v>
      </c>
      <c r="D17432" t="s">
        <v>35</v>
      </c>
      <c r="E17432">
        <v>1</v>
      </c>
      <c r="F17432" s="2">
        <v>754.09</v>
      </c>
      <c r="G17432" s="3">
        <v>1555</v>
      </c>
      <c r="H17432" s="3">
        <v>7.5409000000000006</v>
      </c>
      <c r="I17432" s="3">
        <v>35.442230000000002</v>
      </c>
      <c r="J17432" s="3">
        <v>797.07312999999999</v>
      </c>
      <c r="K17432" s="4">
        <v>0.35</v>
      </c>
      <c r="L17432" s="73">
        <v>1446.9942975384615</v>
      </c>
    </row>
    <row r="17433" spans="1:12" x14ac:dyDescent="0.35">
      <c r="A17433" s="1" t="s">
        <v>29253</v>
      </c>
      <c r="B17433" t="s">
        <v>29254</v>
      </c>
      <c r="C17433" t="s">
        <v>34</v>
      </c>
      <c r="D17433" t="s">
        <v>35</v>
      </c>
      <c r="E17433">
        <v>1</v>
      </c>
      <c r="F17433" s="2">
        <v>3.25</v>
      </c>
      <c r="G17433" s="3">
        <v>7</v>
      </c>
      <c r="H17433" s="3">
        <v>3.2500000000000001E-2</v>
      </c>
      <c r="I17433" s="3">
        <v>0.15275</v>
      </c>
      <c r="J17433" s="3">
        <v>3.4352500000000004</v>
      </c>
      <c r="K17433" s="4">
        <v>0.34999999999999992</v>
      </c>
      <c r="L17433" s="73">
        <v>6.2363</v>
      </c>
    </row>
    <row r="17434" spans="1:12" x14ac:dyDescent="0.35">
      <c r="A17434" s="1" t="s">
        <v>29255</v>
      </c>
      <c r="B17434" t="s">
        <v>29256</v>
      </c>
      <c r="C17434" t="s">
        <v>34</v>
      </c>
      <c r="D17434" t="s">
        <v>35</v>
      </c>
      <c r="E17434">
        <v>1</v>
      </c>
      <c r="F17434" s="2">
        <v>25.93</v>
      </c>
      <c r="G17434" s="3">
        <v>54</v>
      </c>
      <c r="H17434" s="3">
        <v>0.25929999999999997</v>
      </c>
      <c r="I17434" s="3">
        <v>1.21871</v>
      </c>
      <c r="J17434" s="3">
        <v>27.408010000000001</v>
      </c>
      <c r="K17434" s="4">
        <v>0.34999999999999992</v>
      </c>
      <c r="L17434" s="73">
        <v>49.756079692307686</v>
      </c>
    </row>
    <row r="17435" spans="1:12" x14ac:dyDescent="0.35">
      <c r="A17435" s="1" t="s">
        <v>29257</v>
      </c>
      <c r="B17435" t="s">
        <v>29258</v>
      </c>
      <c r="C17435" t="s">
        <v>34</v>
      </c>
      <c r="D17435" t="s">
        <v>35</v>
      </c>
      <c r="E17435">
        <v>1</v>
      </c>
      <c r="F17435" s="2">
        <v>365.07</v>
      </c>
      <c r="G17435" s="3">
        <v>753</v>
      </c>
      <c r="H17435" s="3">
        <v>3.6507000000000001</v>
      </c>
      <c r="I17435" s="3">
        <v>17.158290000000001</v>
      </c>
      <c r="J17435" s="3">
        <v>385.87898999999999</v>
      </c>
      <c r="K17435" s="4">
        <v>0.35</v>
      </c>
      <c r="L17435" s="73">
        <v>700.51878184615384</v>
      </c>
    </row>
    <row r="17436" spans="1:12" x14ac:dyDescent="0.35">
      <c r="A17436" s="1" t="s">
        <v>29259</v>
      </c>
      <c r="B17436" t="s">
        <v>10107</v>
      </c>
      <c r="C17436" t="s">
        <v>34</v>
      </c>
      <c r="D17436" t="s">
        <v>35</v>
      </c>
      <c r="E17436">
        <v>1</v>
      </c>
      <c r="F17436" s="2">
        <v>2150</v>
      </c>
      <c r="G17436" s="3">
        <v>4433</v>
      </c>
      <c r="H17436" s="3">
        <v>21.5</v>
      </c>
      <c r="I17436" s="3">
        <v>101.05</v>
      </c>
      <c r="J17436" s="3">
        <v>2272.5500000000002</v>
      </c>
      <c r="K17436" s="4">
        <v>0.35</v>
      </c>
      <c r="L17436" s="73">
        <v>4125.5523076923082</v>
      </c>
    </row>
    <row r="17437" spans="1:12" x14ac:dyDescent="0.35">
      <c r="A17437" s="1" t="s">
        <v>29260</v>
      </c>
      <c r="B17437" t="s">
        <v>29261</v>
      </c>
      <c r="C17437" t="s">
        <v>34</v>
      </c>
      <c r="D17437" t="s">
        <v>35</v>
      </c>
      <c r="E17437">
        <v>1</v>
      </c>
      <c r="F17437" s="2">
        <v>7249.77</v>
      </c>
      <c r="G17437" s="3">
        <v>14948</v>
      </c>
      <c r="H17437" s="3">
        <v>72.497700000000009</v>
      </c>
      <c r="I17437" s="3">
        <v>340.73919000000001</v>
      </c>
      <c r="J17437" s="3">
        <v>7663.0068900000006</v>
      </c>
      <c r="K17437" s="4">
        <v>0.34999999999999992</v>
      </c>
      <c r="L17437" s="73">
        <v>13911.304815692307</v>
      </c>
    </row>
    <row r="17438" spans="1:12" x14ac:dyDescent="0.35">
      <c r="A17438" s="1" t="s">
        <v>29262</v>
      </c>
      <c r="B17438" t="s">
        <v>29263</v>
      </c>
      <c r="C17438" t="s">
        <v>34</v>
      </c>
      <c r="D17438" t="s">
        <v>35</v>
      </c>
      <c r="E17438">
        <v>1</v>
      </c>
      <c r="F17438" s="2">
        <v>34.4</v>
      </c>
      <c r="G17438" s="3">
        <v>71</v>
      </c>
      <c r="H17438" s="3">
        <v>0.34399999999999997</v>
      </c>
      <c r="I17438" s="3">
        <v>1.6168</v>
      </c>
      <c r="J17438" s="3">
        <v>36.360799999999998</v>
      </c>
      <c r="K17438" s="4">
        <v>0.35000000000000003</v>
      </c>
      <c r="L17438" s="73">
        <v>66.008836923076913</v>
      </c>
    </row>
    <row r="17439" spans="1:12" x14ac:dyDescent="0.35">
      <c r="A17439" s="1" t="s">
        <v>29264</v>
      </c>
      <c r="B17439" t="s">
        <v>27401</v>
      </c>
      <c r="C17439" t="s">
        <v>34</v>
      </c>
      <c r="D17439" t="s">
        <v>35</v>
      </c>
      <c r="E17439">
        <v>1</v>
      </c>
      <c r="F17439" s="2">
        <v>8621.91</v>
      </c>
      <c r="G17439" s="3">
        <v>17778</v>
      </c>
      <c r="H17439" s="3">
        <v>86.219099999999997</v>
      </c>
      <c r="I17439" s="3">
        <v>405.22976999999997</v>
      </c>
      <c r="J17439" s="3">
        <v>9113.35887</v>
      </c>
      <c r="K17439" s="4">
        <v>0.35</v>
      </c>
      <c r="L17439" s="73">
        <v>16544.251487076923</v>
      </c>
    </row>
    <row r="17440" spans="1:12" x14ac:dyDescent="0.35">
      <c r="A17440" s="1" t="s">
        <v>29265</v>
      </c>
      <c r="B17440" t="s">
        <v>29266</v>
      </c>
      <c r="C17440" t="s">
        <v>13</v>
      </c>
      <c r="D17440" t="s">
        <v>14</v>
      </c>
      <c r="E17440">
        <v>1</v>
      </c>
      <c r="F17440" s="2">
        <v>78.72</v>
      </c>
      <c r="G17440" s="3">
        <v>163</v>
      </c>
      <c r="H17440" s="3">
        <v>0.78720000000000001</v>
      </c>
      <c r="I17440" s="3">
        <v>3.69984</v>
      </c>
      <c r="J17440" s="3">
        <v>83.207039999999992</v>
      </c>
      <c r="K17440" s="4">
        <v>0.35</v>
      </c>
      <c r="L17440" s="73">
        <v>151.05278030769227</v>
      </c>
    </row>
    <row r="17441" spans="1:12" x14ac:dyDescent="0.35">
      <c r="A17441" s="1" t="s">
        <v>29267</v>
      </c>
      <c r="B17441" t="s">
        <v>29268</v>
      </c>
      <c r="C17441" t="s">
        <v>34</v>
      </c>
      <c r="D17441" t="s">
        <v>35</v>
      </c>
      <c r="E17441">
        <v>1</v>
      </c>
      <c r="F17441" s="2">
        <v>79.8</v>
      </c>
      <c r="G17441" s="3">
        <v>165</v>
      </c>
      <c r="H17441" s="3">
        <v>0.79800000000000004</v>
      </c>
      <c r="I17441" s="3">
        <v>3.7505999999999999</v>
      </c>
      <c r="J17441" s="3">
        <v>84.348600000000005</v>
      </c>
      <c r="K17441" s="4">
        <v>0.35</v>
      </c>
      <c r="L17441" s="73">
        <v>153.12515076923077</v>
      </c>
    </row>
    <row r="17442" spans="1:12" x14ac:dyDescent="0.35">
      <c r="A17442" s="1" t="s">
        <v>29269</v>
      </c>
      <c r="B17442" t="s">
        <v>29270</v>
      </c>
      <c r="C17442" t="s">
        <v>34</v>
      </c>
      <c r="D17442" t="s">
        <v>35</v>
      </c>
      <c r="E17442">
        <v>1</v>
      </c>
      <c r="F17442" s="2">
        <v>3872.16</v>
      </c>
      <c r="G17442" s="3">
        <v>7984</v>
      </c>
      <c r="H17442" s="3">
        <v>38.721600000000002</v>
      </c>
      <c r="I17442" s="3">
        <v>181.99151999999998</v>
      </c>
      <c r="J17442" s="3">
        <v>4092.8731199999997</v>
      </c>
      <c r="K17442" s="4">
        <v>0.35</v>
      </c>
      <c r="L17442" s="73">
        <v>7430.1388947692303</v>
      </c>
    </row>
    <row r="17443" spans="1:12" x14ac:dyDescent="0.35">
      <c r="A17443" s="1" t="s">
        <v>29271</v>
      </c>
      <c r="B17443" t="s">
        <v>29272</v>
      </c>
      <c r="C17443" t="s">
        <v>34</v>
      </c>
      <c r="D17443" t="s">
        <v>35</v>
      </c>
      <c r="E17443">
        <v>1</v>
      </c>
      <c r="F17443" s="2">
        <v>56.1</v>
      </c>
      <c r="G17443" s="3">
        <v>116</v>
      </c>
      <c r="H17443" s="3">
        <v>0.56100000000000005</v>
      </c>
      <c r="I17443" s="3">
        <v>2.6367000000000003</v>
      </c>
      <c r="J17443" s="3">
        <v>59.297699999999999</v>
      </c>
      <c r="K17443" s="4">
        <v>0.34999999999999992</v>
      </c>
      <c r="L17443" s="73">
        <v>107.64813230769229</v>
      </c>
    </row>
    <row r="17444" spans="1:12" x14ac:dyDescent="0.35">
      <c r="A17444" s="1" t="s">
        <v>29273</v>
      </c>
      <c r="B17444" t="s">
        <v>29274</v>
      </c>
      <c r="C17444" t="s">
        <v>34</v>
      </c>
      <c r="D17444" t="s">
        <v>35</v>
      </c>
      <c r="E17444">
        <v>1</v>
      </c>
      <c r="F17444" s="2">
        <v>1036.7</v>
      </c>
      <c r="G17444" s="3">
        <v>2138</v>
      </c>
      <c r="H17444" s="3">
        <v>10.367000000000001</v>
      </c>
      <c r="I17444" s="3">
        <v>48.724900000000005</v>
      </c>
      <c r="J17444" s="3">
        <v>1095.7918999999999</v>
      </c>
      <c r="K17444" s="4">
        <v>0.35</v>
      </c>
      <c r="L17444" s="73">
        <v>1989.2837569230769</v>
      </c>
    </row>
    <row r="17445" spans="1:12" x14ac:dyDescent="0.35">
      <c r="A17445" s="1" t="s">
        <v>29275</v>
      </c>
      <c r="B17445" t="s">
        <v>29276</v>
      </c>
      <c r="C17445" t="s">
        <v>34</v>
      </c>
      <c r="D17445" t="s">
        <v>35</v>
      </c>
      <c r="E17445">
        <v>1</v>
      </c>
      <c r="F17445" s="2">
        <v>12.47</v>
      </c>
      <c r="G17445" s="3">
        <v>26</v>
      </c>
      <c r="H17445" s="3">
        <v>0.12470000000000001</v>
      </c>
      <c r="I17445" s="3">
        <v>0.58609</v>
      </c>
      <c r="J17445" s="3">
        <v>13.180790000000002</v>
      </c>
      <c r="K17445" s="4">
        <v>0.35000000000000003</v>
      </c>
      <c r="L17445" s="73">
        <v>23.928203384615387</v>
      </c>
    </row>
    <row r="17446" spans="1:12" x14ac:dyDescent="0.35">
      <c r="A17446" s="1" t="s">
        <v>29277</v>
      </c>
      <c r="B17446" t="s">
        <v>26744</v>
      </c>
      <c r="C17446" t="s">
        <v>26</v>
      </c>
      <c r="D17446" t="s">
        <v>27</v>
      </c>
      <c r="E17446">
        <v>1</v>
      </c>
      <c r="F17446" s="2">
        <v>50.99</v>
      </c>
      <c r="G17446" s="3">
        <v>106</v>
      </c>
      <c r="H17446" s="3">
        <v>0.50990000000000002</v>
      </c>
      <c r="I17446" s="3">
        <v>2.3965300000000003</v>
      </c>
      <c r="J17446" s="3">
        <v>53.896430000000002</v>
      </c>
      <c r="K17446" s="4">
        <v>0.34999999999999992</v>
      </c>
      <c r="L17446" s="73">
        <v>97.842749846153836</v>
      </c>
    </row>
    <row r="17447" spans="1:12" x14ac:dyDescent="0.35">
      <c r="A17447" s="1" t="s">
        <v>29278</v>
      </c>
      <c r="B17447" t="s">
        <v>29279</v>
      </c>
      <c r="C17447" t="s">
        <v>34</v>
      </c>
      <c r="D17447" t="s">
        <v>35</v>
      </c>
      <c r="E17447">
        <v>1</v>
      </c>
      <c r="F17447" s="2">
        <v>1994.27</v>
      </c>
      <c r="G17447" s="3">
        <v>4112</v>
      </c>
      <c r="H17447" s="3">
        <v>19.942699999999999</v>
      </c>
      <c r="I17447" s="3">
        <v>93.730689999999996</v>
      </c>
      <c r="J17447" s="3">
        <v>2107.9433899999999</v>
      </c>
      <c r="K17447" s="4">
        <v>0.35</v>
      </c>
      <c r="L17447" s="73">
        <v>3826.7280003076921</v>
      </c>
    </row>
    <row r="17448" spans="1:12" x14ac:dyDescent="0.35">
      <c r="A17448" s="1" t="s">
        <v>29280</v>
      </c>
      <c r="B17448" t="s">
        <v>29281</v>
      </c>
      <c r="C17448" t="s">
        <v>34</v>
      </c>
      <c r="D17448" t="s">
        <v>35</v>
      </c>
      <c r="E17448">
        <v>1</v>
      </c>
      <c r="F17448" s="2">
        <v>95.76</v>
      </c>
      <c r="G17448" s="3">
        <v>198</v>
      </c>
      <c r="H17448" s="3">
        <v>0.95760000000000012</v>
      </c>
      <c r="I17448" s="3">
        <v>4.5007200000000003</v>
      </c>
      <c r="J17448" s="3">
        <v>101.21832000000001</v>
      </c>
      <c r="K17448" s="4">
        <v>0.35000000000000003</v>
      </c>
      <c r="L17448" s="73">
        <v>183.75018092307695</v>
      </c>
    </row>
    <row r="17449" spans="1:12" x14ac:dyDescent="0.35">
      <c r="A17449" s="1" t="s">
        <v>29282</v>
      </c>
      <c r="B17449" t="s">
        <v>29283</v>
      </c>
      <c r="C17449" t="s">
        <v>13</v>
      </c>
      <c r="D17449" t="s">
        <v>14</v>
      </c>
      <c r="E17449">
        <v>1</v>
      </c>
      <c r="F17449" s="2">
        <v>10.89</v>
      </c>
      <c r="G17449" s="3">
        <v>23</v>
      </c>
      <c r="H17449" s="3">
        <v>0.10890000000000001</v>
      </c>
      <c r="I17449" s="3">
        <v>0.51183000000000001</v>
      </c>
      <c r="J17449" s="3">
        <v>11.510730000000001</v>
      </c>
      <c r="K17449" s="4">
        <v>0.35</v>
      </c>
      <c r="L17449" s="73">
        <v>20.896402153846154</v>
      </c>
    </row>
    <row r="17450" spans="1:12" x14ac:dyDescent="0.35">
      <c r="A17450" s="1">
        <v>40021</v>
      </c>
      <c r="B17450" t="s">
        <v>29284</v>
      </c>
      <c r="C17450" t="s">
        <v>34</v>
      </c>
      <c r="D17450" t="s">
        <v>35</v>
      </c>
      <c r="E17450">
        <v>1</v>
      </c>
      <c r="F17450" s="2">
        <v>26.14</v>
      </c>
      <c r="G17450" s="3">
        <v>54</v>
      </c>
      <c r="H17450" s="3">
        <v>0.26140000000000002</v>
      </c>
      <c r="I17450" s="3">
        <v>1.22858</v>
      </c>
      <c r="J17450" s="3">
        <v>27.62998</v>
      </c>
      <c r="K17450" s="4">
        <v>0.34999999999999992</v>
      </c>
      <c r="L17450" s="73">
        <v>50.159040615384612</v>
      </c>
    </row>
    <row r="17451" spans="1:12" x14ac:dyDescent="0.35">
      <c r="A17451" s="1" t="s">
        <v>29285</v>
      </c>
      <c r="B17451" t="s">
        <v>29286</v>
      </c>
      <c r="C17451" t="s">
        <v>34</v>
      </c>
      <c r="D17451" t="s">
        <v>35</v>
      </c>
      <c r="E17451">
        <v>1</v>
      </c>
      <c r="F17451" s="2">
        <v>39.229999999999997</v>
      </c>
      <c r="G17451" s="3">
        <v>81</v>
      </c>
      <c r="H17451" s="3">
        <v>0.39229999999999998</v>
      </c>
      <c r="I17451" s="3">
        <v>1.8438099999999999</v>
      </c>
      <c r="J17451" s="3">
        <v>41.466109999999993</v>
      </c>
      <c r="K17451" s="4">
        <v>0.35</v>
      </c>
      <c r="L17451" s="73">
        <v>75.276938153846132</v>
      </c>
    </row>
    <row r="17452" spans="1:12" x14ac:dyDescent="0.35">
      <c r="A17452" s="1" t="s">
        <v>29287</v>
      </c>
      <c r="B17452" t="s">
        <v>23384</v>
      </c>
      <c r="C17452" t="s">
        <v>34</v>
      </c>
      <c r="D17452" t="s">
        <v>35</v>
      </c>
      <c r="E17452">
        <v>1</v>
      </c>
      <c r="F17452" s="2">
        <v>14838.12</v>
      </c>
      <c r="G17452" s="3">
        <v>30595</v>
      </c>
      <c r="H17452" s="3">
        <v>148.38120000000001</v>
      </c>
      <c r="I17452" s="3">
        <v>697.39164000000005</v>
      </c>
      <c r="J17452" s="3">
        <v>15683.89284</v>
      </c>
      <c r="K17452" s="4">
        <v>0.35</v>
      </c>
      <c r="L17452" s="73">
        <v>28472.297771076923</v>
      </c>
    </row>
    <row r="17453" spans="1:12" x14ac:dyDescent="0.35">
      <c r="A17453" s="1" t="s">
        <v>29288</v>
      </c>
      <c r="B17453" t="s">
        <v>29289</v>
      </c>
      <c r="C17453" t="s">
        <v>13</v>
      </c>
      <c r="D17453" t="s">
        <v>14</v>
      </c>
      <c r="E17453">
        <v>1</v>
      </c>
      <c r="F17453" s="2">
        <v>78.63</v>
      </c>
      <c r="G17453" s="3">
        <v>163</v>
      </c>
      <c r="H17453" s="3">
        <v>0.7863</v>
      </c>
      <c r="I17453" s="3">
        <v>3.6956099999999998</v>
      </c>
      <c r="J17453" s="3">
        <v>83.111909999999995</v>
      </c>
      <c r="K17453" s="4">
        <v>0.35</v>
      </c>
      <c r="L17453" s="73">
        <v>150.88008276923074</v>
      </c>
    </row>
    <row r="17454" spans="1:12" x14ac:dyDescent="0.35">
      <c r="A17454" s="1" t="s">
        <v>29290</v>
      </c>
      <c r="B17454" t="s">
        <v>29291</v>
      </c>
      <c r="C17454" t="s">
        <v>26</v>
      </c>
      <c r="D17454" t="s">
        <v>27</v>
      </c>
      <c r="E17454">
        <v>1</v>
      </c>
      <c r="F17454" s="2">
        <v>60.97</v>
      </c>
      <c r="G17454" s="3">
        <v>126</v>
      </c>
      <c r="H17454" s="3">
        <v>0.60970000000000002</v>
      </c>
      <c r="I17454" s="3">
        <v>2.8655900000000001</v>
      </c>
      <c r="J17454" s="3">
        <v>64.44529</v>
      </c>
      <c r="K17454" s="4">
        <v>0.34999999999999992</v>
      </c>
      <c r="L17454" s="73">
        <v>116.992988</v>
      </c>
    </row>
    <row r="17455" spans="1:12" x14ac:dyDescent="0.35">
      <c r="A17455" s="1">
        <v>41106</v>
      </c>
      <c r="B17455" t="s">
        <v>29292</v>
      </c>
      <c r="C17455" t="s">
        <v>34</v>
      </c>
      <c r="D17455" t="s">
        <v>35</v>
      </c>
      <c r="E17455">
        <v>1</v>
      </c>
      <c r="F17455" s="2">
        <v>78.349999999999994</v>
      </c>
      <c r="G17455" s="3">
        <v>162</v>
      </c>
      <c r="H17455" s="3">
        <v>0.78349999999999997</v>
      </c>
      <c r="I17455" s="3">
        <v>3.6824499999999998</v>
      </c>
      <c r="J17455" s="3">
        <v>82.815950000000001</v>
      </c>
      <c r="K17455" s="4">
        <v>0.35</v>
      </c>
      <c r="L17455" s="73">
        <v>150.34280153846154</v>
      </c>
    </row>
    <row r="17456" spans="1:12" x14ac:dyDescent="0.35">
      <c r="A17456" s="1" t="s">
        <v>29293</v>
      </c>
      <c r="B17456" t="s">
        <v>29294</v>
      </c>
      <c r="C17456" t="s">
        <v>34</v>
      </c>
      <c r="D17456" t="s">
        <v>35</v>
      </c>
      <c r="E17456">
        <v>1</v>
      </c>
      <c r="F17456" s="2">
        <v>822.58</v>
      </c>
      <c r="G17456" s="3">
        <v>1697</v>
      </c>
      <c r="H17456" s="3">
        <v>8.2258000000000013</v>
      </c>
      <c r="I17456" s="3">
        <v>38.661259999999999</v>
      </c>
      <c r="J17456" s="3">
        <v>869.46706000000006</v>
      </c>
      <c r="K17456" s="4">
        <v>0.35000000000000003</v>
      </c>
      <c r="L17456" s="73">
        <v>1578.4171243076926</v>
      </c>
    </row>
    <row r="17457" spans="1:12" x14ac:dyDescent="0.35">
      <c r="A17457" s="1" t="s">
        <v>29295</v>
      </c>
      <c r="B17457" t="s">
        <v>29296</v>
      </c>
      <c r="C17457" t="s">
        <v>34</v>
      </c>
      <c r="D17457" t="s">
        <v>35</v>
      </c>
      <c r="E17457">
        <v>1</v>
      </c>
      <c r="F17457" s="2">
        <v>36.549999999999997</v>
      </c>
      <c r="G17457" s="3">
        <v>76</v>
      </c>
      <c r="H17457" s="3">
        <v>0.36549999999999999</v>
      </c>
      <c r="I17457" s="3">
        <v>1.7178499999999999</v>
      </c>
      <c r="J17457" s="3">
        <v>38.633349999999993</v>
      </c>
      <c r="K17457" s="4">
        <v>0.34999999999999992</v>
      </c>
      <c r="L17457" s="73">
        <v>70.134389230769216</v>
      </c>
    </row>
    <row r="17458" spans="1:12" x14ac:dyDescent="0.35">
      <c r="A17458" s="1" t="s">
        <v>29297</v>
      </c>
      <c r="B17458" t="s">
        <v>29298</v>
      </c>
      <c r="C17458" t="s">
        <v>13</v>
      </c>
      <c r="D17458" t="s">
        <v>14</v>
      </c>
      <c r="E17458">
        <v>1</v>
      </c>
      <c r="F17458" s="2">
        <v>32.74</v>
      </c>
      <c r="G17458" s="3">
        <v>68</v>
      </c>
      <c r="H17458" s="3">
        <v>0.32740000000000002</v>
      </c>
      <c r="I17458" s="3">
        <v>1.53878</v>
      </c>
      <c r="J17458" s="3">
        <v>34.606180000000002</v>
      </c>
      <c r="K17458" s="4">
        <v>0.35000000000000003</v>
      </c>
      <c r="L17458" s="73">
        <v>62.823526769230774</v>
      </c>
    </row>
    <row r="17459" spans="1:12" x14ac:dyDescent="0.35">
      <c r="A17459" s="1" t="s">
        <v>29299</v>
      </c>
      <c r="B17459" t="s">
        <v>29300</v>
      </c>
      <c r="C17459" t="s">
        <v>34</v>
      </c>
      <c r="D17459" t="s">
        <v>35</v>
      </c>
      <c r="E17459">
        <v>1</v>
      </c>
      <c r="F17459" s="2">
        <v>59.18</v>
      </c>
      <c r="G17459" s="3">
        <v>123</v>
      </c>
      <c r="H17459" s="3">
        <v>0.59179999999999999</v>
      </c>
      <c r="I17459" s="3">
        <v>2.78146</v>
      </c>
      <c r="J17459" s="3">
        <v>62.553260000000002</v>
      </c>
      <c r="K17459" s="4">
        <v>0.35</v>
      </c>
      <c r="L17459" s="73">
        <v>113.55822584615385</v>
      </c>
    </row>
    <row r="17460" spans="1:12" x14ac:dyDescent="0.35">
      <c r="A17460" s="1" t="s">
        <v>29301</v>
      </c>
      <c r="B17460" t="s">
        <v>29302</v>
      </c>
      <c r="C17460" t="s">
        <v>34</v>
      </c>
      <c r="D17460" t="s">
        <v>35</v>
      </c>
      <c r="E17460">
        <v>1</v>
      </c>
      <c r="F17460" s="2">
        <v>9.9700000000000006</v>
      </c>
      <c r="G17460" s="3">
        <v>21</v>
      </c>
      <c r="H17460" s="3">
        <v>9.9700000000000011E-2</v>
      </c>
      <c r="I17460" s="3">
        <v>0.46859000000000001</v>
      </c>
      <c r="J17460" s="3">
        <v>10.538290000000002</v>
      </c>
      <c r="K17460" s="4">
        <v>0.35</v>
      </c>
      <c r="L17460" s="73">
        <v>19.131049538461539</v>
      </c>
    </row>
    <row r="17461" spans="1:12" x14ac:dyDescent="0.35">
      <c r="A17461" s="1" t="s">
        <v>29303</v>
      </c>
      <c r="B17461" t="s">
        <v>29304</v>
      </c>
      <c r="C17461" t="s">
        <v>34</v>
      </c>
      <c r="D17461" t="s">
        <v>35</v>
      </c>
      <c r="E17461">
        <v>1</v>
      </c>
      <c r="F17461" s="2">
        <v>1063.3</v>
      </c>
      <c r="G17461" s="3">
        <v>2193</v>
      </c>
      <c r="H17461" s="3">
        <v>10.632999999999999</v>
      </c>
      <c r="I17461" s="3">
        <v>49.975099999999998</v>
      </c>
      <c r="J17461" s="3">
        <v>1123.9081000000001</v>
      </c>
      <c r="K17461" s="4">
        <v>0.35</v>
      </c>
      <c r="L17461" s="73">
        <v>2040.325473846154</v>
      </c>
    </row>
    <row r="17462" spans="1:12" x14ac:dyDescent="0.35">
      <c r="A17462" s="1" t="s">
        <v>29305</v>
      </c>
      <c r="B17462" t="s">
        <v>29306</v>
      </c>
      <c r="C17462" t="s">
        <v>34</v>
      </c>
      <c r="D17462" t="s">
        <v>35</v>
      </c>
      <c r="E17462">
        <v>1</v>
      </c>
      <c r="F17462" s="2">
        <v>1429.04</v>
      </c>
      <c r="G17462" s="3">
        <v>2947</v>
      </c>
      <c r="H17462" s="3">
        <v>14.2904</v>
      </c>
      <c r="I17462" s="3">
        <v>67.164879999999997</v>
      </c>
      <c r="J17462" s="3">
        <v>1510.4952800000001</v>
      </c>
      <c r="K17462" s="4">
        <v>0.35</v>
      </c>
      <c r="L17462" s="73">
        <v>2742.129892923077</v>
      </c>
    </row>
    <row r="17463" spans="1:12" x14ac:dyDescent="0.35">
      <c r="A17463" s="1">
        <v>41108</v>
      </c>
      <c r="B17463" t="s">
        <v>29307</v>
      </c>
      <c r="C17463" t="s">
        <v>34</v>
      </c>
      <c r="D17463" t="s">
        <v>35</v>
      </c>
      <c r="E17463">
        <v>1</v>
      </c>
      <c r="F17463" s="2">
        <v>53.61</v>
      </c>
      <c r="G17463" s="3">
        <v>111</v>
      </c>
      <c r="H17463" s="3">
        <v>0.53610000000000002</v>
      </c>
      <c r="I17463" s="3">
        <v>2.5196700000000001</v>
      </c>
      <c r="J17463" s="3">
        <v>56.665769999999995</v>
      </c>
      <c r="K17463" s="4">
        <v>0.34999999999999992</v>
      </c>
      <c r="L17463" s="73">
        <v>102.87016707692305</v>
      </c>
    </row>
    <row r="17464" spans="1:12" x14ac:dyDescent="0.35">
      <c r="A17464" s="1" t="s">
        <v>29308</v>
      </c>
      <c r="B17464" t="s">
        <v>29309</v>
      </c>
      <c r="C17464" t="s">
        <v>34</v>
      </c>
      <c r="D17464" t="s">
        <v>35</v>
      </c>
      <c r="E17464">
        <v>1</v>
      </c>
      <c r="F17464" s="2">
        <v>449.35</v>
      </c>
      <c r="G17464" s="3">
        <v>927</v>
      </c>
      <c r="H17464" s="3">
        <v>4.4935</v>
      </c>
      <c r="I17464" s="3">
        <v>21.119450000000001</v>
      </c>
      <c r="J17464" s="3">
        <v>474.96294999999998</v>
      </c>
      <c r="K17464" s="4">
        <v>0.35</v>
      </c>
      <c r="L17464" s="73">
        <v>862.24043230769223</v>
      </c>
    </row>
    <row r="17465" spans="1:12" x14ac:dyDescent="0.35">
      <c r="A17465" s="1" t="s">
        <v>29310</v>
      </c>
      <c r="B17465" t="s">
        <v>23384</v>
      </c>
      <c r="C17465" t="s">
        <v>34</v>
      </c>
      <c r="D17465" t="s">
        <v>35</v>
      </c>
      <c r="E17465">
        <v>1</v>
      </c>
      <c r="F17465" s="2">
        <v>12367.08</v>
      </c>
      <c r="G17465" s="3">
        <v>25500</v>
      </c>
      <c r="H17465" s="3">
        <v>123.6708</v>
      </c>
      <c r="I17465" s="3">
        <v>581.25275999999997</v>
      </c>
      <c r="J17465" s="3">
        <v>13072.003559999999</v>
      </c>
      <c r="K17465" s="4">
        <v>0.34999999999999992</v>
      </c>
      <c r="L17465" s="73">
        <v>23730.714155076919</v>
      </c>
    </row>
    <row r="17466" spans="1:12" x14ac:dyDescent="0.35">
      <c r="A17466" s="1" t="s">
        <v>29311</v>
      </c>
      <c r="B17466" t="s">
        <v>29312</v>
      </c>
      <c r="C17466" t="s">
        <v>13</v>
      </c>
      <c r="D17466" t="s">
        <v>14</v>
      </c>
      <c r="E17466">
        <v>1</v>
      </c>
      <c r="F17466" s="2">
        <v>35.96</v>
      </c>
      <c r="G17466" s="3">
        <v>75</v>
      </c>
      <c r="H17466" s="3">
        <v>0.35960000000000003</v>
      </c>
      <c r="I17466" s="3">
        <v>1.6901200000000001</v>
      </c>
      <c r="J17466" s="3">
        <v>38.009720000000002</v>
      </c>
      <c r="K17466" s="4">
        <v>0.35000000000000003</v>
      </c>
      <c r="L17466" s="73">
        <v>69.002260923076932</v>
      </c>
    </row>
    <row r="17467" spans="1:12" x14ac:dyDescent="0.35">
      <c r="A17467" s="1" t="s">
        <v>29313</v>
      </c>
      <c r="B17467" t="s">
        <v>29314</v>
      </c>
      <c r="C17467" t="s">
        <v>34</v>
      </c>
      <c r="D17467" t="s">
        <v>35</v>
      </c>
      <c r="E17467">
        <v>1</v>
      </c>
      <c r="F17467" s="2">
        <v>19.28</v>
      </c>
      <c r="G17467" s="3">
        <v>40</v>
      </c>
      <c r="H17467" s="3">
        <v>0.19280000000000003</v>
      </c>
      <c r="I17467" s="3">
        <v>0.90616000000000008</v>
      </c>
      <c r="J17467" s="3">
        <v>20.378959999999999</v>
      </c>
      <c r="K17467" s="4">
        <v>0.35</v>
      </c>
      <c r="L17467" s="73">
        <v>36.99565046153846</v>
      </c>
    </row>
    <row r="17468" spans="1:12" x14ac:dyDescent="0.35">
      <c r="A17468" s="1" t="s">
        <v>29315</v>
      </c>
      <c r="B17468" t="s">
        <v>27401</v>
      </c>
      <c r="C17468" t="s">
        <v>34</v>
      </c>
      <c r="D17468" t="s">
        <v>35</v>
      </c>
      <c r="E17468">
        <v>1</v>
      </c>
      <c r="F17468" s="2">
        <v>8007.12</v>
      </c>
      <c r="G17468" s="3">
        <v>16510</v>
      </c>
      <c r="H17468" s="3">
        <v>80.071200000000005</v>
      </c>
      <c r="I17468" s="3">
        <v>376.33463999999998</v>
      </c>
      <c r="J17468" s="3">
        <v>8463.5258400000002</v>
      </c>
      <c r="K17468" s="4">
        <v>0.35000000000000003</v>
      </c>
      <c r="L17468" s="73">
        <v>15364.554601846154</v>
      </c>
    </row>
    <row r="17469" spans="1:12" x14ac:dyDescent="0.35">
      <c r="A17469" s="1" t="s">
        <v>29316</v>
      </c>
      <c r="B17469" t="s">
        <v>29317</v>
      </c>
      <c r="C17469" t="s">
        <v>34</v>
      </c>
      <c r="D17469" t="s">
        <v>35</v>
      </c>
      <c r="E17469">
        <v>1</v>
      </c>
      <c r="F17469" s="2">
        <v>265.33</v>
      </c>
      <c r="G17469" s="3">
        <v>548</v>
      </c>
      <c r="H17469" s="3">
        <v>2.6532999999999998</v>
      </c>
      <c r="I17469" s="3">
        <v>12.470509999999999</v>
      </c>
      <c r="J17469" s="3">
        <v>280.45380999999998</v>
      </c>
      <c r="K17469" s="4">
        <v>0.35</v>
      </c>
      <c r="L17469" s="73">
        <v>509.13153199999994</v>
      </c>
    </row>
    <row r="17470" spans="1:12" x14ac:dyDescent="0.35">
      <c r="A17470" s="1" t="s">
        <v>29318</v>
      </c>
      <c r="B17470" t="s">
        <v>29319</v>
      </c>
      <c r="C17470" t="s">
        <v>34</v>
      </c>
      <c r="D17470" t="s">
        <v>35</v>
      </c>
      <c r="E17470">
        <v>1</v>
      </c>
      <c r="F17470" s="2">
        <v>638.51</v>
      </c>
      <c r="G17470" s="3">
        <v>1317</v>
      </c>
      <c r="H17470" s="3">
        <v>6.3851000000000004</v>
      </c>
      <c r="I17470" s="3">
        <v>30.009969999999999</v>
      </c>
      <c r="J17470" s="3">
        <v>674.90506999999991</v>
      </c>
      <c r="K17470" s="4">
        <v>0.35000000000000003</v>
      </c>
      <c r="L17470" s="73">
        <v>1225.2122809230768</v>
      </c>
    </row>
    <row r="17471" spans="1:12" x14ac:dyDescent="0.35">
      <c r="A17471" s="1" t="s">
        <v>29320</v>
      </c>
      <c r="B17471" t="s">
        <v>29321</v>
      </c>
      <c r="C17471" t="s">
        <v>34</v>
      </c>
      <c r="D17471" t="s">
        <v>35</v>
      </c>
      <c r="E17471">
        <v>1</v>
      </c>
      <c r="F17471" s="2">
        <v>72.48</v>
      </c>
      <c r="G17471" s="3">
        <v>150</v>
      </c>
      <c r="H17471" s="3">
        <v>0.7248</v>
      </c>
      <c r="I17471" s="3">
        <v>3.4065600000000003</v>
      </c>
      <c r="J17471" s="3">
        <v>76.611360000000005</v>
      </c>
      <c r="K17471" s="4">
        <v>0.34999999999999992</v>
      </c>
      <c r="L17471" s="73">
        <v>139.07908430769231</v>
      </c>
    </row>
    <row r="17472" spans="1:12" x14ac:dyDescent="0.35">
      <c r="A17472" s="1" t="s">
        <v>29322</v>
      </c>
      <c r="B17472" t="s">
        <v>29323</v>
      </c>
      <c r="C17472" t="s">
        <v>34</v>
      </c>
      <c r="D17472" t="s">
        <v>35</v>
      </c>
      <c r="E17472">
        <v>1</v>
      </c>
      <c r="F17472" s="2">
        <v>64.5</v>
      </c>
      <c r="G17472" s="3">
        <v>133</v>
      </c>
      <c r="H17472" s="3">
        <v>0.64500000000000002</v>
      </c>
      <c r="I17472" s="3">
        <v>3.0314999999999999</v>
      </c>
      <c r="J17472" s="3">
        <v>68.17649999999999</v>
      </c>
      <c r="K17472" s="4">
        <v>0.35</v>
      </c>
      <c r="L17472" s="73">
        <v>123.76656923076921</v>
      </c>
    </row>
    <row r="17473" spans="1:12" x14ac:dyDescent="0.35">
      <c r="A17473" s="1" t="s">
        <v>29324</v>
      </c>
      <c r="B17473" t="s">
        <v>29325</v>
      </c>
      <c r="C17473" t="s">
        <v>34</v>
      </c>
      <c r="D17473" t="s">
        <v>35</v>
      </c>
      <c r="E17473">
        <v>1</v>
      </c>
      <c r="F17473" s="2">
        <v>752.4</v>
      </c>
      <c r="G17473" s="3">
        <v>1552</v>
      </c>
      <c r="H17473" s="3">
        <v>7.524</v>
      </c>
      <c r="I17473" s="3">
        <v>35.3628</v>
      </c>
      <c r="J17473" s="3">
        <v>795.28679999999997</v>
      </c>
      <c r="K17473" s="4">
        <v>0.35000000000000003</v>
      </c>
      <c r="L17473" s="73">
        <v>1443.7514215384615</v>
      </c>
    </row>
    <row r="17474" spans="1:12" x14ac:dyDescent="0.35">
      <c r="A17474" s="1" t="s">
        <v>29326</v>
      </c>
      <c r="B17474" t="s">
        <v>29327</v>
      </c>
      <c r="C17474" t="s">
        <v>34</v>
      </c>
      <c r="D17474" t="s">
        <v>35</v>
      </c>
      <c r="E17474">
        <v>1</v>
      </c>
      <c r="F17474" s="2">
        <v>1335.96</v>
      </c>
      <c r="G17474" s="3">
        <v>2755</v>
      </c>
      <c r="H17474" s="3">
        <v>13.3596</v>
      </c>
      <c r="I17474" s="3">
        <v>62.790120000000002</v>
      </c>
      <c r="J17474" s="3">
        <v>1412.1097199999999</v>
      </c>
      <c r="K17474" s="4">
        <v>0.35000000000000003</v>
      </c>
      <c r="L17474" s="73">
        <v>2563.5222609230768</v>
      </c>
    </row>
    <row r="17475" spans="1:12" x14ac:dyDescent="0.35">
      <c r="A17475" s="1" t="s">
        <v>29328</v>
      </c>
      <c r="B17475" t="s">
        <v>29329</v>
      </c>
      <c r="C17475" t="s">
        <v>26</v>
      </c>
      <c r="D17475" t="s">
        <v>27</v>
      </c>
      <c r="E17475">
        <v>1</v>
      </c>
      <c r="F17475" s="2">
        <v>46.56</v>
      </c>
      <c r="G17475" s="3">
        <v>96</v>
      </c>
      <c r="H17475" s="3">
        <v>0.46560000000000001</v>
      </c>
      <c r="I17475" s="3">
        <v>2.18832</v>
      </c>
      <c r="J17475" s="3">
        <v>49.213920000000002</v>
      </c>
      <c r="K17475" s="4">
        <v>0.35</v>
      </c>
      <c r="L17475" s="73">
        <v>89.342193230769226</v>
      </c>
    </row>
    <row r="17476" spans="1:12" x14ac:dyDescent="0.35">
      <c r="A17476" s="1" t="s">
        <v>29330</v>
      </c>
      <c r="B17476" t="s">
        <v>29331</v>
      </c>
      <c r="C17476" t="s">
        <v>34</v>
      </c>
      <c r="D17476" t="s">
        <v>35</v>
      </c>
      <c r="E17476">
        <v>1</v>
      </c>
      <c r="F17476" s="2">
        <v>72.599999999999994</v>
      </c>
      <c r="G17476" s="3">
        <v>150</v>
      </c>
      <c r="H17476" s="3">
        <v>0.72599999999999998</v>
      </c>
      <c r="I17476" s="3">
        <v>3.4121999999999999</v>
      </c>
      <c r="J17476" s="3">
        <v>76.738199999999992</v>
      </c>
      <c r="K17476" s="4">
        <v>0.35</v>
      </c>
      <c r="L17476" s="73">
        <v>139.30934769230768</v>
      </c>
    </row>
    <row r="17477" spans="1:12" x14ac:dyDescent="0.35">
      <c r="A17477" s="1" t="s">
        <v>29332</v>
      </c>
      <c r="B17477" t="s">
        <v>23384</v>
      </c>
      <c r="C17477" t="s">
        <v>34</v>
      </c>
      <c r="D17477" t="s">
        <v>35</v>
      </c>
      <c r="E17477">
        <v>1</v>
      </c>
      <c r="F17477" s="2">
        <v>12863.07</v>
      </c>
      <c r="G17477" s="3">
        <v>26522</v>
      </c>
      <c r="H17477" s="3">
        <v>128.63069999999999</v>
      </c>
      <c r="I17477" s="3">
        <v>604.56429000000003</v>
      </c>
      <c r="J17477" s="3">
        <v>13596.26499</v>
      </c>
      <c r="K17477" s="4">
        <v>0.35</v>
      </c>
      <c r="L17477" s="73">
        <v>24682.450289538458</v>
      </c>
    </row>
    <row r="17478" spans="1:12" x14ac:dyDescent="0.35">
      <c r="A17478" s="1" t="s">
        <v>29333</v>
      </c>
      <c r="B17478" t="s">
        <v>29334</v>
      </c>
      <c r="C17478" t="s">
        <v>34</v>
      </c>
      <c r="D17478" t="s">
        <v>35</v>
      </c>
      <c r="E17478">
        <v>1</v>
      </c>
      <c r="F17478" s="2">
        <v>84.31</v>
      </c>
      <c r="G17478" s="3">
        <v>174</v>
      </c>
      <c r="H17478" s="3">
        <v>0.84310000000000007</v>
      </c>
      <c r="I17478" s="3">
        <v>3.9625699999999999</v>
      </c>
      <c r="J17478" s="3">
        <v>89.115670000000009</v>
      </c>
      <c r="K17478" s="4">
        <v>0.35000000000000003</v>
      </c>
      <c r="L17478" s="73">
        <v>161.77921630769234</v>
      </c>
    </row>
    <row r="17479" spans="1:12" x14ac:dyDescent="0.35">
      <c r="A17479" s="1" t="s">
        <v>29335</v>
      </c>
      <c r="B17479" t="s">
        <v>29336</v>
      </c>
      <c r="C17479" t="s">
        <v>34</v>
      </c>
      <c r="D17479" t="s">
        <v>35</v>
      </c>
      <c r="E17479">
        <v>1</v>
      </c>
      <c r="F17479" s="2">
        <v>318.95999999999998</v>
      </c>
      <c r="G17479" s="3">
        <v>658</v>
      </c>
      <c r="H17479" s="3">
        <v>3.1896</v>
      </c>
      <c r="I17479" s="3">
        <v>14.991119999999999</v>
      </c>
      <c r="J17479" s="3">
        <v>337.14071999999999</v>
      </c>
      <c r="K17479" s="4">
        <v>0.35000000000000003</v>
      </c>
      <c r="L17479" s="73">
        <v>612.04007630769229</v>
      </c>
    </row>
    <row r="17480" spans="1:12" x14ac:dyDescent="0.35">
      <c r="A17480" s="1" t="s">
        <v>29337</v>
      </c>
      <c r="B17480" t="s">
        <v>28236</v>
      </c>
      <c r="C17480" t="s">
        <v>34</v>
      </c>
      <c r="D17480" t="s">
        <v>35</v>
      </c>
      <c r="E17480">
        <v>1</v>
      </c>
      <c r="F17480" s="2">
        <v>16602.3</v>
      </c>
      <c r="G17480" s="3">
        <v>34232</v>
      </c>
      <c r="H17480" s="3">
        <v>166.023</v>
      </c>
      <c r="I17480" s="3">
        <v>780.30809999999997</v>
      </c>
      <c r="J17480" s="3">
        <v>17548.631099999999</v>
      </c>
      <c r="K17480" s="4">
        <v>0.35</v>
      </c>
      <c r="L17480" s="73">
        <v>31857.514919999994</v>
      </c>
    </row>
    <row r="17481" spans="1:12" x14ac:dyDescent="0.35">
      <c r="A17481" s="1">
        <v>41413</v>
      </c>
      <c r="B17481" t="s">
        <v>29338</v>
      </c>
      <c r="C17481" t="s">
        <v>34</v>
      </c>
      <c r="D17481" t="s">
        <v>35</v>
      </c>
      <c r="E17481">
        <v>1</v>
      </c>
      <c r="F17481" s="2">
        <v>301.02999999999997</v>
      </c>
      <c r="G17481" s="3">
        <v>621</v>
      </c>
      <c r="H17481" s="3">
        <v>3.0103</v>
      </c>
      <c r="I17481" s="3">
        <v>14.148409999999998</v>
      </c>
      <c r="J17481" s="3">
        <v>318.18870999999996</v>
      </c>
      <c r="K17481" s="4">
        <v>0.35</v>
      </c>
      <c r="L17481" s="73">
        <v>577.6348889230768</v>
      </c>
    </row>
    <row r="17482" spans="1:12" x14ac:dyDescent="0.35">
      <c r="A17482" s="1" t="s">
        <v>29339</v>
      </c>
      <c r="B17482" t="s">
        <v>29340</v>
      </c>
      <c r="C17482" t="s">
        <v>34</v>
      </c>
      <c r="D17482" t="s">
        <v>35</v>
      </c>
      <c r="E17482">
        <v>1</v>
      </c>
      <c r="F17482" s="2">
        <v>376.6</v>
      </c>
      <c r="G17482" s="3">
        <v>777</v>
      </c>
      <c r="H17482" s="3">
        <v>3.7660000000000005</v>
      </c>
      <c r="I17482" s="3">
        <v>17.700200000000002</v>
      </c>
      <c r="J17482" s="3">
        <v>398.06620000000004</v>
      </c>
      <c r="K17482" s="4">
        <v>0.35000000000000003</v>
      </c>
      <c r="L17482" s="73">
        <v>722.64325538461549</v>
      </c>
    </row>
    <row r="17483" spans="1:12" x14ac:dyDescent="0.35">
      <c r="A17483" s="1" t="s">
        <v>29341</v>
      </c>
      <c r="B17483" t="s">
        <v>28236</v>
      </c>
      <c r="C17483" t="s">
        <v>34</v>
      </c>
      <c r="D17483" t="s">
        <v>35</v>
      </c>
      <c r="E17483">
        <v>1</v>
      </c>
      <c r="F17483" s="2">
        <v>14134.23</v>
      </c>
      <c r="G17483" s="3">
        <v>29143</v>
      </c>
      <c r="H17483" s="3">
        <v>141.34229999999999</v>
      </c>
      <c r="I17483" s="3">
        <v>664.30880999999999</v>
      </c>
      <c r="J17483" s="3">
        <v>14939.88111</v>
      </c>
      <c r="K17483" s="4">
        <v>0.35</v>
      </c>
      <c r="L17483" s="73">
        <v>27121.63032276923</v>
      </c>
    </row>
    <row r="17484" spans="1:12" x14ac:dyDescent="0.35">
      <c r="A17484" s="1">
        <v>2518</v>
      </c>
      <c r="B17484" t="s">
        <v>29342</v>
      </c>
      <c r="C17484" t="s">
        <v>13</v>
      </c>
      <c r="D17484" t="s">
        <v>14</v>
      </c>
      <c r="E17484">
        <v>1</v>
      </c>
      <c r="F17484" s="2">
        <v>33.03</v>
      </c>
      <c r="G17484" s="3">
        <v>69</v>
      </c>
      <c r="H17484" s="3">
        <v>0.33030000000000004</v>
      </c>
      <c r="I17484" s="3">
        <v>1.5524100000000001</v>
      </c>
      <c r="J17484" s="3">
        <v>34.912710000000004</v>
      </c>
      <c r="K17484" s="4">
        <v>0.35</v>
      </c>
      <c r="L17484" s="73">
        <v>63.37999661538462</v>
      </c>
    </row>
    <row r="17485" spans="1:12" x14ac:dyDescent="0.35">
      <c r="A17485" s="1" t="s">
        <v>29343</v>
      </c>
      <c r="B17485" t="s">
        <v>29344</v>
      </c>
      <c r="C17485" t="s">
        <v>34</v>
      </c>
      <c r="D17485" t="s">
        <v>35</v>
      </c>
      <c r="E17485">
        <v>1</v>
      </c>
      <c r="F17485" s="2">
        <v>10.75</v>
      </c>
      <c r="G17485" s="3">
        <v>23</v>
      </c>
      <c r="H17485" s="3">
        <v>0.1075</v>
      </c>
      <c r="I17485" s="3">
        <v>0.50524999999999998</v>
      </c>
      <c r="J17485" s="3">
        <v>11.36275</v>
      </c>
      <c r="K17485" s="4">
        <v>0.34999999999999992</v>
      </c>
      <c r="L17485" s="73">
        <v>20.627761538461538</v>
      </c>
    </row>
    <row r="17486" spans="1:12" x14ac:dyDescent="0.35">
      <c r="A17486" s="1" t="s">
        <v>29345</v>
      </c>
      <c r="B17486" t="s">
        <v>29346</v>
      </c>
      <c r="C17486" t="s">
        <v>34</v>
      </c>
      <c r="D17486" t="s">
        <v>35</v>
      </c>
      <c r="E17486">
        <v>1</v>
      </c>
      <c r="F17486" s="2">
        <v>138.44999999999999</v>
      </c>
      <c r="G17486" s="3">
        <v>286</v>
      </c>
      <c r="H17486" s="3">
        <v>1.3844999999999998</v>
      </c>
      <c r="I17486" s="3">
        <v>6.5071499999999993</v>
      </c>
      <c r="J17486" s="3">
        <v>146.34164999999999</v>
      </c>
      <c r="K17486" s="4">
        <v>0.34999999999999992</v>
      </c>
      <c r="L17486" s="73">
        <v>265.66637999999995</v>
      </c>
    </row>
    <row r="17487" spans="1:12" x14ac:dyDescent="0.35">
      <c r="A17487" s="1" t="s">
        <v>29347</v>
      </c>
      <c r="B17487" t="s">
        <v>29348</v>
      </c>
      <c r="C17487" t="s">
        <v>34</v>
      </c>
      <c r="D17487" t="s">
        <v>35</v>
      </c>
      <c r="E17487">
        <v>1</v>
      </c>
      <c r="F17487" s="2">
        <v>5.19</v>
      </c>
      <c r="G17487" s="3">
        <v>11</v>
      </c>
      <c r="H17487" s="3">
        <v>5.1900000000000002E-2</v>
      </c>
      <c r="I17487" s="3">
        <v>0.24393000000000001</v>
      </c>
      <c r="J17487" s="3">
        <v>5.48583</v>
      </c>
      <c r="K17487" s="4">
        <v>0.35</v>
      </c>
      <c r="L17487" s="73">
        <v>9.9588913846153844</v>
      </c>
    </row>
    <row r="17488" spans="1:12" x14ac:dyDescent="0.35">
      <c r="A17488" s="1" t="s">
        <v>29349</v>
      </c>
      <c r="B17488" t="s">
        <v>29350</v>
      </c>
      <c r="C17488" t="s">
        <v>34</v>
      </c>
      <c r="D17488" t="s">
        <v>35</v>
      </c>
      <c r="E17488">
        <v>1</v>
      </c>
      <c r="F17488" s="2">
        <v>15.73</v>
      </c>
      <c r="G17488" s="3">
        <v>33</v>
      </c>
      <c r="H17488" s="3">
        <v>0.1573</v>
      </c>
      <c r="I17488" s="3">
        <v>0.73931000000000002</v>
      </c>
      <c r="J17488" s="3">
        <v>16.626609999999999</v>
      </c>
      <c r="K17488" s="4">
        <v>0.35000000000000003</v>
      </c>
      <c r="L17488" s="73">
        <v>30.183692000000001</v>
      </c>
    </row>
    <row r="17489" spans="1:12" x14ac:dyDescent="0.35">
      <c r="A17489" s="1" t="s">
        <v>29351</v>
      </c>
      <c r="B17489" t="s">
        <v>28432</v>
      </c>
      <c r="C17489" t="s">
        <v>34</v>
      </c>
      <c r="D17489" t="s">
        <v>35</v>
      </c>
      <c r="E17489">
        <v>1</v>
      </c>
      <c r="F17489" s="2">
        <v>87.52</v>
      </c>
      <c r="G17489" s="3">
        <v>181</v>
      </c>
      <c r="H17489" s="3">
        <v>0.87519999999999998</v>
      </c>
      <c r="I17489" s="3">
        <v>4.1134399999999998</v>
      </c>
      <c r="J17489" s="3">
        <v>92.50864</v>
      </c>
      <c r="K17489" s="4">
        <v>0.35000000000000003</v>
      </c>
      <c r="L17489" s="73">
        <v>167.93876184615385</v>
      </c>
    </row>
    <row r="17490" spans="1:12" x14ac:dyDescent="0.35">
      <c r="A17490" s="1" t="s">
        <v>29352</v>
      </c>
      <c r="B17490" t="s">
        <v>28236</v>
      </c>
      <c r="C17490" t="s">
        <v>34</v>
      </c>
      <c r="D17490" t="s">
        <v>35</v>
      </c>
      <c r="E17490">
        <v>1</v>
      </c>
      <c r="F17490" s="2">
        <v>18084.330000000002</v>
      </c>
      <c r="G17490" s="3">
        <v>37288</v>
      </c>
      <c r="H17490" s="3">
        <v>180.84330000000003</v>
      </c>
      <c r="I17490" s="3">
        <v>849.96351000000004</v>
      </c>
      <c r="J17490" s="3">
        <v>19115.136810000004</v>
      </c>
      <c r="K17490" s="4">
        <v>0.34999999999999992</v>
      </c>
      <c r="L17490" s="73">
        <v>34701.325285846156</v>
      </c>
    </row>
    <row r="17491" spans="1:12" x14ac:dyDescent="0.35">
      <c r="A17491" s="1" t="s">
        <v>29353</v>
      </c>
      <c r="B17491" t="s">
        <v>29354</v>
      </c>
      <c r="C17491" t="s">
        <v>13</v>
      </c>
      <c r="D17491" t="s">
        <v>14</v>
      </c>
      <c r="E17491">
        <v>1</v>
      </c>
      <c r="F17491" s="2">
        <v>9.67</v>
      </c>
      <c r="G17491" s="3">
        <v>20</v>
      </c>
      <c r="H17491" s="3">
        <v>9.6700000000000008E-2</v>
      </c>
      <c r="I17491" s="3">
        <v>0.45449000000000001</v>
      </c>
      <c r="J17491" s="3">
        <v>10.22119</v>
      </c>
      <c r="K17491" s="4">
        <v>0.35</v>
      </c>
      <c r="L17491" s="73">
        <v>18.555391076923076</v>
      </c>
    </row>
    <row r="17492" spans="1:12" x14ac:dyDescent="0.35">
      <c r="A17492" s="1" t="s">
        <v>29355</v>
      </c>
      <c r="B17492" t="s">
        <v>29356</v>
      </c>
      <c r="C17492" t="s">
        <v>34</v>
      </c>
      <c r="D17492" t="s">
        <v>35</v>
      </c>
      <c r="E17492">
        <v>1</v>
      </c>
      <c r="F17492" s="2">
        <v>526.75</v>
      </c>
      <c r="G17492" s="3">
        <v>1087</v>
      </c>
      <c r="H17492" s="3">
        <v>5.2675000000000001</v>
      </c>
      <c r="I17492" s="3">
        <v>24.757249999999999</v>
      </c>
      <c r="J17492" s="3">
        <v>556.77475000000004</v>
      </c>
      <c r="K17492" s="4">
        <v>0.35</v>
      </c>
      <c r="L17492" s="73">
        <v>1010.7603153846154</v>
      </c>
    </row>
    <row r="17493" spans="1:12" x14ac:dyDescent="0.35">
      <c r="A17493" s="1" t="s">
        <v>29357</v>
      </c>
      <c r="B17493" t="s">
        <v>29358</v>
      </c>
      <c r="C17493" t="s">
        <v>34</v>
      </c>
      <c r="D17493" t="s">
        <v>35</v>
      </c>
      <c r="E17493">
        <v>1</v>
      </c>
      <c r="F17493" s="2">
        <v>645</v>
      </c>
      <c r="G17493" s="3">
        <v>1330</v>
      </c>
      <c r="H17493" s="3">
        <v>6.45</v>
      </c>
      <c r="I17493" s="3">
        <v>30.315000000000001</v>
      </c>
      <c r="J17493" s="3">
        <v>681.7650000000001</v>
      </c>
      <c r="K17493" s="4">
        <v>0.35</v>
      </c>
      <c r="L17493" s="73">
        <v>1237.6656923076923</v>
      </c>
    </row>
    <row r="17494" spans="1:12" x14ac:dyDescent="0.35">
      <c r="A17494" s="1" t="s">
        <v>29359</v>
      </c>
      <c r="B17494" t="s">
        <v>29360</v>
      </c>
      <c r="C17494" t="s">
        <v>34</v>
      </c>
      <c r="D17494" t="s">
        <v>35</v>
      </c>
      <c r="E17494">
        <v>1</v>
      </c>
      <c r="F17494" s="2">
        <v>4078.35</v>
      </c>
      <c r="G17494" s="3">
        <v>8409</v>
      </c>
      <c r="H17494" s="3">
        <v>40.783499999999997</v>
      </c>
      <c r="I17494" s="3">
        <v>191.68244999999999</v>
      </c>
      <c r="J17494" s="3">
        <v>4310.8159500000002</v>
      </c>
      <c r="K17494" s="4">
        <v>0.35</v>
      </c>
      <c r="L17494" s="73">
        <v>7825.7889553846153</v>
      </c>
    </row>
    <row r="17495" spans="1:12" x14ac:dyDescent="0.35">
      <c r="A17495" s="1" t="s">
        <v>29361</v>
      </c>
      <c r="B17495" t="s">
        <v>29362</v>
      </c>
      <c r="C17495" t="s">
        <v>34</v>
      </c>
      <c r="D17495" t="s">
        <v>35</v>
      </c>
      <c r="E17495">
        <v>1</v>
      </c>
      <c r="F17495" s="2">
        <v>1994.27</v>
      </c>
      <c r="G17495" s="3">
        <v>4112</v>
      </c>
      <c r="H17495" s="3">
        <v>19.942699999999999</v>
      </c>
      <c r="I17495" s="3">
        <v>93.730689999999996</v>
      </c>
      <c r="J17495" s="3">
        <v>2107.9433899999999</v>
      </c>
      <c r="K17495" s="4">
        <v>0.35</v>
      </c>
      <c r="L17495" s="73">
        <v>3826.7280003076921</v>
      </c>
    </row>
    <row r="17496" spans="1:12" x14ac:dyDescent="0.35">
      <c r="A17496" s="1" t="s">
        <v>29363</v>
      </c>
      <c r="B17496" t="s">
        <v>29364</v>
      </c>
      <c r="C17496" t="s">
        <v>34</v>
      </c>
      <c r="D17496" t="s">
        <v>35</v>
      </c>
      <c r="E17496">
        <v>1</v>
      </c>
      <c r="F17496" s="2">
        <v>69.3</v>
      </c>
      <c r="G17496" s="3">
        <v>143</v>
      </c>
      <c r="H17496" s="3">
        <v>0.69299999999999995</v>
      </c>
      <c r="I17496" s="3">
        <v>3.2570999999999999</v>
      </c>
      <c r="J17496" s="3">
        <v>73.250099999999989</v>
      </c>
      <c r="K17496" s="4">
        <v>0.35</v>
      </c>
      <c r="L17496" s="73">
        <v>132.97710461538458</v>
      </c>
    </row>
    <row r="17497" spans="1:12" x14ac:dyDescent="0.35">
      <c r="A17497" s="1" t="s">
        <v>29365</v>
      </c>
      <c r="B17497" t="s">
        <v>29366</v>
      </c>
      <c r="C17497" t="s">
        <v>34</v>
      </c>
      <c r="D17497" t="s">
        <v>35</v>
      </c>
      <c r="E17497">
        <v>1</v>
      </c>
      <c r="F17497" s="2">
        <v>77.400000000000006</v>
      </c>
      <c r="G17497" s="3">
        <v>160</v>
      </c>
      <c r="H17497" s="3">
        <v>0.77400000000000002</v>
      </c>
      <c r="I17497" s="3">
        <v>3.6378000000000004</v>
      </c>
      <c r="J17497" s="3">
        <v>81.811800000000005</v>
      </c>
      <c r="K17497" s="4">
        <v>0.34999999999999992</v>
      </c>
      <c r="L17497" s="73">
        <v>148.51988307692307</v>
      </c>
    </row>
    <row r="17498" spans="1:12" x14ac:dyDescent="0.35">
      <c r="A17498" s="1" t="s">
        <v>29367</v>
      </c>
      <c r="B17498" t="s">
        <v>29368</v>
      </c>
      <c r="C17498" t="s">
        <v>34</v>
      </c>
      <c r="D17498" t="s">
        <v>35</v>
      </c>
      <c r="E17498">
        <v>1</v>
      </c>
      <c r="F17498" s="2">
        <v>597.46</v>
      </c>
      <c r="G17498" s="3">
        <v>1232</v>
      </c>
      <c r="H17498" s="3">
        <v>5.9746000000000006</v>
      </c>
      <c r="I17498" s="3">
        <v>28.080620000000003</v>
      </c>
      <c r="J17498" s="3">
        <v>631.51522</v>
      </c>
      <c r="K17498" s="4">
        <v>0.35</v>
      </c>
      <c r="L17498" s="73">
        <v>1146.4430147692306</v>
      </c>
    </row>
    <row r="17499" spans="1:12" x14ac:dyDescent="0.35">
      <c r="A17499" s="1" t="s">
        <v>29369</v>
      </c>
      <c r="B17499" t="s">
        <v>29370</v>
      </c>
      <c r="C17499" t="s">
        <v>26</v>
      </c>
      <c r="D17499" t="s">
        <v>27</v>
      </c>
      <c r="E17499">
        <v>1</v>
      </c>
      <c r="F17499" s="2">
        <v>75.38</v>
      </c>
      <c r="G17499" s="3">
        <v>156</v>
      </c>
      <c r="H17499" s="3">
        <v>0.75380000000000003</v>
      </c>
      <c r="I17499" s="3">
        <v>3.5428599999999997</v>
      </c>
      <c r="J17499" s="3">
        <v>79.676659999999998</v>
      </c>
      <c r="K17499" s="4">
        <v>0.34999999999999992</v>
      </c>
      <c r="L17499" s="73">
        <v>144.64378276923077</v>
      </c>
    </row>
    <row r="17500" spans="1:12" x14ac:dyDescent="0.35">
      <c r="A17500" s="1" t="s">
        <v>29371</v>
      </c>
      <c r="B17500" t="s">
        <v>29372</v>
      </c>
      <c r="C17500" t="s">
        <v>34</v>
      </c>
      <c r="D17500" t="s">
        <v>35</v>
      </c>
      <c r="E17500">
        <v>1</v>
      </c>
      <c r="F17500" s="2">
        <v>391.01</v>
      </c>
      <c r="G17500" s="3">
        <v>807</v>
      </c>
      <c r="H17500" s="3">
        <v>3.9100999999999999</v>
      </c>
      <c r="I17500" s="3">
        <v>18.377469999999999</v>
      </c>
      <c r="J17500" s="3">
        <v>413.29757000000001</v>
      </c>
      <c r="K17500" s="4">
        <v>0.35</v>
      </c>
      <c r="L17500" s="73">
        <v>750.29405015384611</v>
      </c>
    </row>
    <row r="17501" spans="1:12" x14ac:dyDescent="0.35">
      <c r="A17501" s="1" t="s">
        <v>29373</v>
      </c>
      <c r="B17501" t="s">
        <v>29374</v>
      </c>
      <c r="C17501" t="s">
        <v>34</v>
      </c>
      <c r="D17501" t="s">
        <v>35</v>
      </c>
      <c r="E17501">
        <v>1</v>
      </c>
      <c r="F17501" s="2">
        <v>1546.24</v>
      </c>
      <c r="G17501" s="3">
        <v>3189</v>
      </c>
      <c r="H17501" s="3">
        <v>15.462400000000001</v>
      </c>
      <c r="I17501" s="3">
        <v>72.673280000000005</v>
      </c>
      <c r="J17501" s="3">
        <v>1634.3756799999999</v>
      </c>
      <c r="K17501" s="4">
        <v>0.35000000000000003</v>
      </c>
      <c r="L17501" s="73">
        <v>2967.0204652307693</v>
      </c>
    </row>
    <row r="17502" spans="1:12" x14ac:dyDescent="0.35">
      <c r="A17502" s="1" t="s">
        <v>29375</v>
      </c>
      <c r="B17502" t="s">
        <v>29376</v>
      </c>
      <c r="C17502" t="s">
        <v>34</v>
      </c>
      <c r="D17502" t="s">
        <v>35</v>
      </c>
      <c r="E17502">
        <v>1</v>
      </c>
      <c r="F17502" s="2">
        <v>387</v>
      </c>
      <c r="G17502" s="3">
        <v>798</v>
      </c>
      <c r="H17502" s="3">
        <v>3.87</v>
      </c>
      <c r="I17502" s="3">
        <v>18.189</v>
      </c>
      <c r="J17502" s="3">
        <v>409.05900000000003</v>
      </c>
      <c r="K17502" s="4">
        <v>0.35</v>
      </c>
      <c r="L17502" s="73">
        <v>742.59941538461544</v>
      </c>
    </row>
    <row r="17503" spans="1:12" x14ac:dyDescent="0.35">
      <c r="A17503" s="1" t="s">
        <v>29377</v>
      </c>
      <c r="B17503" t="s">
        <v>29378</v>
      </c>
      <c r="C17503" t="s">
        <v>13</v>
      </c>
      <c r="D17503" t="s">
        <v>14</v>
      </c>
      <c r="E17503">
        <v>1</v>
      </c>
      <c r="F17503" s="2">
        <v>212.38</v>
      </c>
      <c r="G17503" s="3">
        <v>438</v>
      </c>
      <c r="H17503" s="3">
        <v>2.1238000000000001</v>
      </c>
      <c r="I17503" s="3">
        <v>9.9818599999999993</v>
      </c>
      <c r="J17503" s="3">
        <v>224.48566</v>
      </c>
      <c r="K17503" s="4">
        <v>0.35000000000000003</v>
      </c>
      <c r="L17503" s="73">
        <v>407.52781353846154</v>
      </c>
    </row>
    <row r="17504" spans="1:12" x14ac:dyDescent="0.35">
      <c r="A17504" s="1" t="s">
        <v>29379</v>
      </c>
      <c r="B17504" t="s">
        <v>29380</v>
      </c>
      <c r="C17504" t="s">
        <v>34</v>
      </c>
      <c r="D17504" t="s">
        <v>35</v>
      </c>
      <c r="E17504">
        <v>1</v>
      </c>
      <c r="F17504" s="2">
        <v>4532.22</v>
      </c>
      <c r="G17504" s="3">
        <v>9345</v>
      </c>
      <c r="H17504" s="3">
        <v>45.322200000000002</v>
      </c>
      <c r="I17504" s="3">
        <v>213.01434</v>
      </c>
      <c r="J17504" s="3">
        <v>4790.5565399999996</v>
      </c>
      <c r="K17504" s="4">
        <v>0.35</v>
      </c>
      <c r="L17504" s="73">
        <v>8696.7026418461537</v>
      </c>
    </row>
    <row r="17505" spans="1:12" x14ac:dyDescent="0.35">
      <c r="A17505" s="1" t="s">
        <v>29381</v>
      </c>
      <c r="B17505" t="s">
        <v>29382</v>
      </c>
      <c r="C17505" t="s">
        <v>34</v>
      </c>
      <c r="D17505" t="s">
        <v>35</v>
      </c>
      <c r="E17505">
        <v>1</v>
      </c>
      <c r="F17505" s="2">
        <v>39.229999999999997</v>
      </c>
      <c r="G17505" s="3">
        <v>81</v>
      </c>
      <c r="H17505" s="3">
        <v>0.39229999999999998</v>
      </c>
      <c r="I17505" s="3">
        <v>1.8438099999999999</v>
      </c>
      <c r="J17505" s="3">
        <v>41.466109999999993</v>
      </c>
      <c r="K17505" s="4">
        <v>0.35</v>
      </c>
      <c r="L17505" s="73">
        <v>75.276938153846132</v>
      </c>
    </row>
    <row r="17506" spans="1:12" x14ac:dyDescent="0.35">
      <c r="A17506" s="1" t="s">
        <v>29383</v>
      </c>
      <c r="B17506" t="s">
        <v>29384</v>
      </c>
      <c r="C17506" t="s">
        <v>34</v>
      </c>
      <c r="D17506" t="s">
        <v>35</v>
      </c>
      <c r="E17506">
        <v>1</v>
      </c>
      <c r="F17506" s="2">
        <v>27.21</v>
      </c>
      <c r="G17506" s="3">
        <v>57</v>
      </c>
      <c r="H17506" s="3">
        <v>0.27210000000000001</v>
      </c>
      <c r="I17506" s="3">
        <v>1.27887</v>
      </c>
      <c r="J17506" s="3">
        <v>28.760970000000004</v>
      </c>
      <c r="K17506" s="4">
        <v>0.34999999999999992</v>
      </c>
      <c r="L17506" s="73">
        <v>52.21222246153846</v>
      </c>
    </row>
    <row r="17507" spans="1:12" x14ac:dyDescent="0.35">
      <c r="A17507" s="1" t="s">
        <v>29385</v>
      </c>
      <c r="B17507" t="s">
        <v>29386</v>
      </c>
      <c r="C17507" t="s">
        <v>13</v>
      </c>
      <c r="D17507" t="s">
        <v>14</v>
      </c>
      <c r="E17507">
        <v>1</v>
      </c>
      <c r="F17507" s="2">
        <v>477</v>
      </c>
      <c r="G17507" s="3">
        <v>984</v>
      </c>
      <c r="H17507" s="3">
        <v>4.7700000000000005</v>
      </c>
      <c r="I17507" s="3">
        <v>22.419</v>
      </c>
      <c r="J17507" s="3">
        <v>504.18899999999996</v>
      </c>
      <c r="K17507" s="4">
        <v>0.35000000000000003</v>
      </c>
      <c r="L17507" s="73">
        <v>915.29695384615377</v>
      </c>
    </row>
    <row r="17508" spans="1:12" x14ac:dyDescent="0.35">
      <c r="A17508" s="1" t="s">
        <v>29387</v>
      </c>
      <c r="B17508" t="s">
        <v>29388</v>
      </c>
      <c r="C17508" t="s">
        <v>34</v>
      </c>
      <c r="D17508" t="s">
        <v>35</v>
      </c>
      <c r="E17508">
        <v>1</v>
      </c>
      <c r="F17508" s="2">
        <v>168.71</v>
      </c>
      <c r="G17508" s="3">
        <v>348</v>
      </c>
      <c r="H17508" s="3">
        <v>1.6871</v>
      </c>
      <c r="I17508" s="3">
        <v>7.9293700000000005</v>
      </c>
      <c r="J17508" s="3">
        <v>178.32647</v>
      </c>
      <c r="K17508" s="4">
        <v>0.34999999999999992</v>
      </c>
      <c r="L17508" s="73">
        <v>323.7311301538461</v>
      </c>
    </row>
    <row r="17509" spans="1:12" x14ac:dyDescent="0.35">
      <c r="A17509" s="1" t="s">
        <v>29389</v>
      </c>
      <c r="B17509" t="s">
        <v>29390</v>
      </c>
      <c r="C17509" t="s">
        <v>34</v>
      </c>
      <c r="D17509" t="s">
        <v>35</v>
      </c>
      <c r="E17509">
        <v>1</v>
      </c>
      <c r="F17509" s="2">
        <v>6.65</v>
      </c>
      <c r="G17509" s="3">
        <v>14</v>
      </c>
      <c r="H17509" s="3">
        <v>6.6500000000000004E-2</v>
      </c>
      <c r="I17509" s="3">
        <v>0.31254999999999999</v>
      </c>
      <c r="J17509" s="3">
        <v>7.0290499999999998</v>
      </c>
      <c r="K17509" s="4">
        <v>0.35000000000000003</v>
      </c>
      <c r="L17509" s="73">
        <v>12.76042923076923</v>
      </c>
    </row>
    <row r="17510" spans="1:12" x14ac:dyDescent="0.35">
      <c r="A17510" s="1" t="s">
        <v>29391</v>
      </c>
      <c r="B17510" t="s">
        <v>29392</v>
      </c>
      <c r="C17510" t="s">
        <v>34</v>
      </c>
      <c r="D17510" t="s">
        <v>35</v>
      </c>
      <c r="E17510">
        <v>1</v>
      </c>
      <c r="F17510" s="2">
        <v>75.08</v>
      </c>
      <c r="G17510" s="3">
        <v>155</v>
      </c>
      <c r="H17510" s="3">
        <v>0.75080000000000002</v>
      </c>
      <c r="I17510" s="3">
        <v>3.5287600000000001</v>
      </c>
      <c r="J17510" s="3">
        <v>79.359560000000002</v>
      </c>
      <c r="K17510" s="4">
        <v>0.34999999999999992</v>
      </c>
      <c r="L17510" s="73">
        <v>144.0681243076923</v>
      </c>
    </row>
    <row r="17511" spans="1:12" x14ac:dyDescent="0.35">
      <c r="A17511" s="1" t="s">
        <v>29393</v>
      </c>
      <c r="B17511" t="s">
        <v>29394</v>
      </c>
      <c r="C17511" t="s">
        <v>34</v>
      </c>
      <c r="D17511" t="s">
        <v>35</v>
      </c>
      <c r="E17511">
        <v>1</v>
      </c>
      <c r="F17511" s="2">
        <v>187.57</v>
      </c>
      <c r="G17511" s="3">
        <v>387</v>
      </c>
      <c r="H17511" s="3">
        <v>1.8756999999999999</v>
      </c>
      <c r="I17511" s="3">
        <v>8.8157899999999998</v>
      </c>
      <c r="J17511" s="3">
        <v>198.26148999999998</v>
      </c>
      <c r="K17511" s="4">
        <v>0.34999999999999992</v>
      </c>
      <c r="L17511" s="73">
        <v>359.92085876923068</v>
      </c>
    </row>
    <row r="17512" spans="1:12" x14ac:dyDescent="0.35">
      <c r="A17512" s="1" t="s">
        <v>29395</v>
      </c>
      <c r="B17512" t="s">
        <v>29396</v>
      </c>
      <c r="C17512" t="s">
        <v>34</v>
      </c>
      <c r="D17512" t="s">
        <v>35</v>
      </c>
      <c r="E17512">
        <v>1</v>
      </c>
      <c r="F17512" s="2">
        <v>146.66999999999999</v>
      </c>
      <c r="G17512" s="3">
        <v>303</v>
      </c>
      <c r="H17512" s="3">
        <v>1.4666999999999999</v>
      </c>
      <c r="I17512" s="3">
        <v>6.893489999999999</v>
      </c>
      <c r="J17512" s="3">
        <v>155.03018999999998</v>
      </c>
      <c r="K17512" s="4">
        <v>0.35</v>
      </c>
      <c r="L17512" s="73">
        <v>281.43942184615378</v>
      </c>
    </row>
    <row r="17513" spans="1:12" x14ac:dyDescent="0.35">
      <c r="A17513" s="1" t="s">
        <v>29397</v>
      </c>
      <c r="B17513" t="s">
        <v>29398</v>
      </c>
      <c r="C17513" t="s">
        <v>34</v>
      </c>
      <c r="D17513" t="s">
        <v>35</v>
      </c>
      <c r="E17513">
        <v>1</v>
      </c>
      <c r="F17513" s="2">
        <v>53.2</v>
      </c>
      <c r="G17513" s="3">
        <v>110</v>
      </c>
      <c r="H17513" s="3">
        <v>0.53200000000000003</v>
      </c>
      <c r="I17513" s="3">
        <v>2.5004</v>
      </c>
      <c r="J17513" s="3">
        <v>56.232399999999998</v>
      </c>
      <c r="K17513" s="4">
        <v>0.35000000000000003</v>
      </c>
      <c r="L17513" s="73">
        <v>102.08343384615384</v>
      </c>
    </row>
    <row r="17514" spans="1:12" x14ac:dyDescent="0.35">
      <c r="A17514" s="1" t="s">
        <v>29399</v>
      </c>
      <c r="B17514" t="s">
        <v>29400</v>
      </c>
      <c r="C17514" t="s">
        <v>34</v>
      </c>
      <c r="D17514" t="s">
        <v>35</v>
      </c>
      <c r="E17514">
        <v>1</v>
      </c>
      <c r="F17514" s="2">
        <v>1528.79</v>
      </c>
      <c r="G17514" s="3">
        <v>3153</v>
      </c>
      <c r="H17514" s="3">
        <v>15.2879</v>
      </c>
      <c r="I17514" s="3">
        <v>71.853129999999993</v>
      </c>
      <c r="J17514" s="3">
        <v>1615.93103</v>
      </c>
      <c r="K17514" s="4">
        <v>0.35</v>
      </c>
      <c r="L17514" s="73">
        <v>2933.5363313846151</v>
      </c>
    </row>
    <row r="17515" spans="1:12" x14ac:dyDescent="0.35">
      <c r="A17515" s="1" t="s">
        <v>29401</v>
      </c>
      <c r="B17515" t="s">
        <v>29402</v>
      </c>
      <c r="C17515" t="s">
        <v>26</v>
      </c>
      <c r="D17515" t="s">
        <v>27</v>
      </c>
      <c r="E17515">
        <v>1</v>
      </c>
      <c r="F17515" s="2">
        <v>64.290000000000006</v>
      </c>
      <c r="G17515" s="3">
        <v>133</v>
      </c>
      <c r="H17515" s="3">
        <v>0.64290000000000003</v>
      </c>
      <c r="I17515" s="3">
        <v>3.0216300000000005</v>
      </c>
      <c r="J17515" s="3">
        <v>67.954530000000005</v>
      </c>
      <c r="K17515" s="4">
        <v>0.35</v>
      </c>
      <c r="L17515" s="73">
        <v>123.36360830769232</v>
      </c>
    </row>
    <row r="17516" spans="1:12" x14ac:dyDescent="0.35">
      <c r="A17516" s="1" t="s">
        <v>29403</v>
      </c>
      <c r="B17516" t="s">
        <v>29404</v>
      </c>
      <c r="C17516" t="s">
        <v>34</v>
      </c>
      <c r="D17516" t="s">
        <v>35</v>
      </c>
      <c r="E17516">
        <v>1</v>
      </c>
      <c r="F17516" s="2">
        <v>116.1</v>
      </c>
      <c r="G17516" s="3">
        <v>240</v>
      </c>
      <c r="H17516" s="3">
        <v>1.161</v>
      </c>
      <c r="I17516" s="3">
        <v>5.4566999999999997</v>
      </c>
      <c r="J17516" s="3">
        <v>122.71769999999999</v>
      </c>
      <c r="K17516" s="4">
        <v>0.35</v>
      </c>
      <c r="L17516" s="73">
        <v>222.7798246153846</v>
      </c>
    </row>
    <row r="17517" spans="1:12" x14ac:dyDescent="0.35">
      <c r="A17517" s="1">
        <v>40016</v>
      </c>
      <c r="B17517" t="s">
        <v>29405</v>
      </c>
      <c r="C17517" t="s">
        <v>34</v>
      </c>
      <c r="D17517" t="s">
        <v>35</v>
      </c>
      <c r="E17517">
        <v>1</v>
      </c>
      <c r="F17517" s="2">
        <v>30.3</v>
      </c>
      <c r="G17517" s="3">
        <v>63</v>
      </c>
      <c r="H17517" s="3">
        <v>0.30299999999999999</v>
      </c>
      <c r="I17517" s="3">
        <v>1.4241000000000001</v>
      </c>
      <c r="J17517" s="3">
        <v>32.027100000000004</v>
      </c>
      <c r="K17517" s="4">
        <v>0.35</v>
      </c>
      <c r="L17517" s="73">
        <v>58.141504615384619</v>
      </c>
    </row>
    <row r="17518" spans="1:12" x14ac:dyDescent="0.35">
      <c r="A17518" s="1" t="s">
        <v>29406</v>
      </c>
      <c r="B17518" t="s">
        <v>29407</v>
      </c>
      <c r="C17518" t="s">
        <v>34</v>
      </c>
      <c r="D17518" t="s">
        <v>35</v>
      </c>
      <c r="E17518">
        <v>1</v>
      </c>
      <c r="F17518" s="2">
        <v>25.93</v>
      </c>
      <c r="G17518" s="3">
        <v>54</v>
      </c>
      <c r="H17518" s="3">
        <v>0.25929999999999997</v>
      </c>
      <c r="I17518" s="3">
        <v>1.21871</v>
      </c>
      <c r="J17518" s="3">
        <v>27.408010000000001</v>
      </c>
      <c r="K17518" s="4">
        <v>0.34999999999999992</v>
      </c>
      <c r="L17518" s="73">
        <v>49.756079692307686</v>
      </c>
    </row>
    <row r="17519" spans="1:12" x14ac:dyDescent="0.35">
      <c r="A17519" s="1" t="s">
        <v>29408</v>
      </c>
      <c r="B17519" t="s">
        <v>29409</v>
      </c>
      <c r="C17519" t="s">
        <v>34</v>
      </c>
      <c r="D17519" t="s">
        <v>35</v>
      </c>
      <c r="E17519">
        <v>1</v>
      </c>
      <c r="F17519" s="2">
        <v>21.28</v>
      </c>
      <c r="G17519" s="3">
        <v>44</v>
      </c>
      <c r="H17519" s="3">
        <v>0.21280000000000002</v>
      </c>
      <c r="I17519" s="3">
        <v>1.0001600000000002</v>
      </c>
      <c r="J17519" s="3">
        <v>22.492960000000004</v>
      </c>
      <c r="K17519" s="4">
        <v>0.34999999999999992</v>
      </c>
      <c r="L17519" s="73">
        <v>40.833373538461544</v>
      </c>
    </row>
    <row r="17520" spans="1:12" x14ac:dyDescent="0.35">
      <c r="A17520" s="1" t="s">
        <v>29410</v>
      </c>
      <c r="B17520" t="s">
        <v>29411</v>
      </c>
      <c r="C17520" t="s">
        <v>34</v>
      </c>
      <c r="D17520" t="s">
        <v>35</v>
      </c>
      <c r="E17520">
        <v>1</v>
      </c>
      <c r="F17520" s="2">
        <v>29.7</v>
      </c>
      <c r="G17520" s="3">
        <v>62</v>
      </c>
      <c r="H17520" s="3">
        <v>0.29699999999999999</v>
      </c>
      <c r="I17520" s="3">
        <v>1.3958999999999999</v>
      </c>
      <c r="J17520" s="3">
        <v>31.392900000000001</v>
      </c>
      <c r="K17520" s="4">
        <v>0.35</v>
      </c>
      <c r="L17520" s="73">
        <v>56.990187692307686</v>
      </c>
    </row>
    <row r="17521" spans="1:12" x14ac:dyDescent="0.35">
      <c r="A17521" s="1">
        <v>50005</v>
      </c>
      <c r="B17521" t="s">
        <v>29412</v>
      </c>
      <c r="C17521" t="s">
        <v>34</v>
      </c>
      <c r="D17521" t="s">
        <v>35</v>
      </c>
      <c r="E17521">
        <v>1</v>
      </c>
      <c r="F17521" s="2">
        <v>1175.25</v>
      </c>
      <c r="G17521" s="3">
        <v>2424</v>
      </c>
      <c r="H17521" s="3">
        <v>11.7525</v>
      </c>
      <c r="I17521" s="3">
        <v>55.236750000000001</v>
      </c>
      <c r="J17521" s="3">
        <v>1242.2392500000001</v>
      </c>
      <c r="K17521" s="4">
        <v>0.35</v>
      </c>
      <c r="L17521" s="73">
        <v>2255.1420230769231</v>
      </c>
    </row>
    <row r="17522" spans="1:12" x14ac:dyDescent="0.35">
      <c r="A17522" s="1" t="s">
        <v>29413</v>
      </c>
      <c r="B17522" t="s">
        <v>29414</v>
      </c>
      <c r="C17522" t="s">
        <v>34</v>
      </c>
      <c r="D17522" t="s">
        <v>35</v>
      </c>
      <c r="E17522">
        <v>1</v>
      </c>
      <c r="F17522" s="2">
        <v>765.39</v>
      </c>
      <c r="G17522" s="3">
        <v>1579</v>
      </c>
      <c r="H17522" s="3">
        <v>7.6539000000000001</v>
      </c>
      <c r="I17522" s="3">
        <v>35.973329999999997</v>
      </c>
      <c r="J17522" s="3">
        <v>809.01723000000004</v>
      </c>
      <c r="K17522" s="4">
        <v>0.35000000000000003</v>
      </c>
      <c r="L17522" s="73">
        <v>1468.677432923077</v>
      </c>
    </row>
    <row r="17523" spans="1:12" x14ac:dyDescent="0.35">
      <c r="A17523" s="1" t="s">
        <v>29415</v>
      </c>
      <c r="B17523" t="s">
        <v>29416</v>
      </c>
      <c r="C17523" t="s">
        <v>34</v>
      </c>
      <c r="D17523" t="s">
        <v>35</v>
      </c>
      <c r="E17523">
        <v>1</v>
      </c>
      <c r="F17523" s="2">
        <v>580.5</v>
      </c>
      <c r="G17523" s="3">
        <v>1197</v>
      </c>
      <c r="H17523" s="3">
        <v>5.8049999999999997</v>
      </c>
      <c r="I17523" s="3">
        <v>27.2835</v>
      </c>
      <c r="J17523" s="3">
        <v>613.58849999999995</v>
      </c>
      <c r="K17523" s="4">
        <v>0.35</v>
      </c>
      <c r="L17523" s="73">
        <v>1113.8991230769229</v>
      </c>
    </row>
    <row r="17524" spans="1:12" x14ac:dyDescent="0.35">
      <c r="A17524" s="1" t="s">
        <v>29417</v>
      </c>
      <c r="B17524" t="s">
        <v>27413</v>
      </c>
      <c r="C17524" t="s">
        <v>34</v>
      </c>
      <c r="D17524" t="s">
        <v>35</v>
      </c>
      <c r="E17524">
        <v>1</v>
      </c>
      <c r="F17524" s="2">
        <v>1894.86</v>
      </c>
      <c r="G17524" s="3">
        <v>3907</v>
      </c>
      <c r="H17524" s="3">
        <v>18.948599999999999</v>
      </c>
      <c r="I17524" s="3">
        <v>89.058419999999998</v>
      </c>
      <c r="J17524" s="3">
        <v>2002.8670199999999</v>
      </c>
      <c r="K17524" s="4">
        <v>0.35</v>
      </c>
      <c r="L17524" s="73">
        <v>3635.9739747692306</v>
      </c>
    </row>
    <row r="17525" spans="1:12" x14ac:dyDescent="0.35">
      <c r="A17525" s="1" t="s">
        <v>29418</v>
      </c>
      <c r="B17525" t="s">
        <v>29419</v>
      </c>
      <c r="C17525" t="s">
        <v>34</v>
      </c>
      <c r="D17525" t="s">
        <v>35</v>
      </c>
      <c r="E17525">
        <v>1</v>
      </c>
      <c r="F17525" s="2">
        <v>194.35</v>
      </c>
      <c r="G17525" s="3">
        <v>401</v>
      </c>
      <c r="H17525" s="3">
        <v>1.9435</v>
      </c>
      <c r="I17525" s="3">
        <v>9.1344499999999993</v>
      </c>
      <c r="J17525" s="3">
        <v>205.42794999999998</v>
      </c>
      <c r="K17525" s="4">
        <v>0.35</v>
      </c>
      <c r="L17525" s="73">
        <v>372.93073999999996</v>
      </c>
    </row>
    <row r="17526" spans="1:12" x14ac:dyDescent="0.35">
      <c r="A17526" s="1" t="s">
        <v>29420</v>
      </c>
      <c r="B17526" t="s">
        <v>29421</v>
      </c>
      <c r="C17526" t="s">
        <v>34</v>
      </c>
      <c r="D17526" t="s">
        <v>35</v>
      </c>
      <c r="E17526">
        <v>1</v>
      </c>
      <c r="F17526" s="2">
        <v>3.99</v>
      </c>
      <c r="G17526" s="3">
        <v>9</v>
      </c>
      <c r="H17526" s="3">
        <v>3.9900000000000005E-2</v>
      </c>
      <c r="I17526" s="3">
        <v>0.18753</v>
      </c>
      <c r="J17526" s="3">
        <v>4.2174300000000002</v>
      </c>
      <c r="K17526" s="4">
        <v>0.35000000000000003</v>
      </c>
      <c r="L17526" s="73">
        <v>7.6562575384615386</v>
      </c>
    </row>
    <row r="17527" spans="1:12" x14ac:dyDescent="0.35">
      <c r="A17527" s="1" t="s">
        <v>29422</v>
      </c>
      <c r="B17527" t="s">
        <v>29423</v>
      </c>
      <c r="C17527" t="s">
        <v>363</v>
      </c>
      <c r="D17527" t="s">
        <v>364</v>
      </c>
      <c r="E17527">
        <v>1</v>
      </c>
      <c r="F17527" s="2">
        <v>5547.47</v>
      </c>
      <c r="G17527" s="3">
        <v>11439</v>
      </c>
      <c r="H17527" s="3">
        <v>55.474700000000006</v>
      </c>
      <c r="I17527" s="3">
        <v>260.73108999999999</v>
      </c>
      <c r="J17527" s="3">
        <v>5863.6757900000002</v>
      </c>
      <c r="K17527" s="4">
        <v>0.35000000000000003</v>
      </c>
      <c r="L17527" s="73">
        <v>10644.826818769232</v>
      </c>
    </row>
    <row r="17528" spans="1:12" x14ac:dyDescent="0.35">
      <c r="A17528" s="1" t="s">
        <v>29424</v>
      </c>
      <c r="B17528" t="s">
        <v>23384</v>
      </c>
      <c r="C17528" t="s">
        <v>34</v>
      </c>
      <c r="D17528" t="s">
        <v>35</v>
      </c>
      <c r="E17528">
        <v>1</v>
      </c>
      <c r="F17528" s="2">
        <v>14838.12</v>
      </c>
      <c r="G17528" s="3">
        <v>30595</v>
      </c>
      <c r="H17528" s="3">
        <v>148.38120000000001</v>
      </c>
      <c r="I17528" s="3">
        <v>697.39164000000005</v>
      </c>
      <c r="J17528" s="3">
        <v>15683.89284</v>
      </c>
      <c r="K17528" s="4">
        <v>0.35</v>
      </c>
      <c r="L17528" s="73">
        <v>28472.297771076923</v>
      </c>
    </row>
    <row r="17529" spans="1:12" x14ac:dyDescent="0.35">
      <c r="A17529" s="1" t="s">
        <v>29425</v>
      </c>
      <c r="B17529" t="s">
        <v>29426</v>
      </c>
      <c r="C17529" t="s">
        <v>34</v>
      </c>
      <c r="D17529" t="s">
        <v>35</v>
      </c>
      <c r="E17529">
        <v>1</v>
      </c>
      <c r="F17529" s="2">
        <v>16.62</v>
      </c>
      <c r="G17529" s="3">
        <v>35</v>
      </c>
      <c r="H17529" s="3">
        <v>0.16620000000000001</v>
      </c>
      <c r="I17529" s="3">
        <v>0.78114000000000006</v>
      </c>
      <c r="J17529" s="3">
        <v>17.567340000000002</v>
      </c>
      <c r="K17529" s="4">
        <v>0.35</v>
      </c>
      <c r="L17529" s="73">
        <v>31.891478769230769</v>
      </c>
    </row>
    <row r="17530" spans="1:12" x14ac:dyDescent="0.35">
      <c r="A17530" s="1" t="s">
        <v>29427</v>
      </c>
      <c r="B17530" t="s">
        <v>29428</v>
      </c>
      <c r="C17530" t="s">
        <v>13</v>
      </c>
      <c r="D17530" t="s">
        <v>14</v>
      </c>
      <c r="E17530">
        <v>1</v>
      </c>
      <c r="F17530" s="2">
        <v>114.56</v>
      </c>
      <c r="G17530" s="3">
        <v>237</v>
      </c>
      <c r="H17530" s="3">
        <v>1.1456</v>
      </c>
      <c r="I17530" s="3">
        <v>5.3843199999999998</v>
      </c>
      <c r="J17530" s="3">
        <v>121.08992000000001</v>
      </c>
      <c r="K17530" s="4">
        <v>0.35000000000000003</v>
      </c>
      <c r="L17530" s="73">
        <v>219.82477784615386</v>
      </c>
    </row>
    <row r="17531" spans="1:12" x14ac:dyDescent="0.35">
      <c r="A17531" s="1" t="s">
        <v>29429</v>
      </c>
      <c r="B17531" t="s">
        <v>29430</v>
      </c>
      <c r="C17531" t="s">
        <v>34</v>
      </c>
      <c r="D17531" t="s">
        <v>35</v>
      </c>
      <c r="E17531">
        <v>1</v>
      </c>
      <c r="F17531" s="2">
        <v>292.41000000000003</v>
      </c>
      <c r="G17531" s="3">
        <v>603</v>
      </c>
      <c r="H17531" s="3">
        <v>2.9241000000000001</v>
      </c>
      <c r="I17531" s="3">
        <v>13.743270000000001</v>
      </c>
      <c r="J17531" s="3">
        <v>309.07737000000003</v>
      </c>
      <c r="K17531" s="4">
        <v>0.35000000000000003</v>
      </c>
      <c r="L17531" s="73">
        <v>561.09430246153852</v>
      </c>
    </row>
    <row r="17532" spans="1:12" x14ac:dyDescent="0.35">
      <c r="A17532" s="1" t="s">
        <v>29431</v>
      </c>
      <c r="B17532" t="s">
        <v>29432</v>
      </c>
      <c r="C17532" t="s">
        <v>34</v>
      </c>
      <c r="D17532" t="s">
        <v>35</v>
      </c>
      <c r="E17532">
        <v>1</v>
      </c>
      <c r="F17532" s="2">
        <v>105.73</v>
      </c>
      <c r="G17532" s="3">
        <v>218</v>
      </c>
      <c r="H17532" s="3">
        <v>1.0573000000000001</v>
      </c>
      <c r="I17532" s="3">
        <v>4.9693100000000001</v>
      </c>
      <c r="J17532" s="3">
        <v>111.75660999999999</v>
      </c>
      <c r="K17532" s="4">
        <v>0.35</v>
      </c>
      <c r="L17532" s="73">
        <v>202.88123046153845</v>
      </c>
    </row>
    <row r="17533" spans="1:12" x14ac:dyDescent="0.35">
      <c r="A17533" s="1" t="s">
        <v>29433</v>
      </c>
      <c r="B17533" t="s">
        <v>29434</v>
      </c>
      <c r="C17533" t="s">
        <v>34</v>
      </c>
      <c r="D17533" t="s">
        <v>35</v>
      </c>
      <c r="E17533">
        <v>1</v>
      </c>
      <c r="F17533" s="2">
        <v>128.34</v>
      </c>
      <c r="G17533" s="3">
        <v>265</v>
      </c>
      <c r="H17533" s="3">
        <v>1.2834000000000001</v>
      </c>
      <c r="I17533" s="3">
        <v>6.0319799999999999</v>
      </c>
      <c r="J17533" s="3">
        <v>135.65538000000001</v>
      </c>
      <c r="K17533" s="4">
        <v>0.35</v>
      </c>
      <c r="L17533" s="73">
        <v>246.26668984615387</v>
      </c>
    </row>
    <row r="17534" spans="1:12" x14ac:dyDescent="0.35">
      <c r="A17534" s="1">
        <v>40188</v>
      </c>
      <c r="B17534" t="s">
        <v>29435</v>
      </c>
      <c r="C17534" t="s">
        <v>34</v>
      </c>
      <c r="D17534" t="s">
        <v>35</v>
      </c>
      <c r="E17534">
        <v>1</v>
      </c>
      <c r="F17534" s="2">
        <v>10.43</v>
      </c>
      <c r="G17534" s="3">
        <v>22</v>
      </c>
      <c r="H17534" s="3">
        <v>0.1043</v>
      </c>
      <c r="I17534" s="3">
        <v>0.49020999999999998</v>
      </c>
      <c r="J17534" s="3">
        <v>11.024509999999999</v>
      </c>
      <c r="K17534" s="4">
        <v>0.35000000000000003</v>
      </c>
      <c r="L17534" s="73">
        <v>20.013725846153847</v>
      </c>
    </row>
    <row r="17535" spans="1:12" x14ac:dyDescent="0.35">
      <c r="A17535" s="1" t="s">
        <v>29436</v>
      </c>
      <c r="B17535" t="s">
        <v>29437</v>
      </c>
      <c r="C17535" t="s">
        <v>34</v>
      </c>
      <c r="D17535" t="s">
        <v>35</v>
      </c>
      <c r="E17535">
        <v>1</v>
      </c>
      <c r="F17535" s="2">
        <v>133.55000000000001</v>
      </c>
      <c r="G17535" s="3">
        <v>276</v>
      </c>
      <c r="H17535" s="3">
        <v>1.3355000000000001</v>
      </c>
      <c r="I17535" s="3">
        <v>6.2768500000000005</v>
      </c>
      <c r="J17535" s="3">
        <v>141.16235</v>
      </c>
      <c r="K17535" s="4">
        <v>0.35000000000000003</v>
      </c>
      <c r="L17535" s="73">
        <v>256.26395846153849</v>
      </c>
    </row>
    <row r="17536" spans="1:12" x14ac:dyDescent="0.35">
      <c r="A17536" s="1" t="s">
        <v>29438</v>
      </c>
      <c r="B17536" t="s">
        <v>29439</v>
      </c>
      <c r="C17536" t="s">
        <v>34</v>
      </c>
      <c r="D17536" t="s">
        <v>35</v>
      </c>
      <c r="E17536">
        <v>1</v>
      </c>
      <c r="F17536" s="2">
        <v>25.93</v>
      </c>
      <c r="G17536" s="3">
        <v>54</v>
      </c>
      <c r="H17536" s="3">
        <v>0.25929999999999997</v>
      </c>
      <c r="I17536" s="3">
        <v>1.21871</v>
      </c>
      <c r="J17536" s="3">
        <v>27.408010000000001</v>
      </c>
      <c r="K17536" s="4">
        <v>0.34999999999999992</v>
      </c>
      <c r="L17536" s="73">
        <v>49.756079692307686</v>
      </c>
    </row>
    <row r="17537" spans="1:12" x14ac:dyDescent="0.35">
      <c r="A17537" s="1" t="s">
        <v>29440</v>
      </c>
      <c r="B17537" t="s">
        <v>29441</v>
      </c>
      <c r="C17537" t="s">
        <v>34</v>
      </c>
      <c r="D17537" t="s">
        <v>35</v>
      </c>
      <c r="E17537">
        <v>1</v>
      </c>
      <c r="F17537" s="2">
        <v>47.64</v>
      </c>
      <c r="G17537" s="3">
        <v>99</v>
      </c>
      <c r="H17537" s="3">
        <v>0.47639999999999999</v>
      </c>
      <c r="I17537" s="3">
        <v>2.23908</v>
      </c>
      <c r="J17537" s="3">
        <v>50.35548</v>
      </c>
      <c r="K17537" s="4">
        <v>0.34999999999999992</v>
      </c>
      <c r="L17537" s="73">
        <v>91.414563692307681</v>
      </c>
    </row>
    <row r="17538" spans="1:12" x14ac:dyDescent="0.35">
      <c r="A17538" s="1" t="s">
        <v>29442</v>
      </c>
      <c r="B17538" t="s">
        <v>29443</v>
      </c>
      <c r="C17538" t="s">
        <v>34</v>
      </c>
      <c r="D17538" t="s">
        <v>35</v>
      </c>
      <c r="E17538">
        <v>1</v>
      </c>
      <c r="F17538" s="2">
        <v>490.72</v>
      </c>
      <c r="G17538" s="3">
        <v>1012</v>
      </c>
      <c r="H17538" s="3">
        <v>4.9072000000000005</v>
      </c>
      <c r="I17538" s="3">
        <v>23.063840000000003</v>
      </c>
      <c r="J17538" s="3">
        <v>518.69104000000004</v>
      </c>
      <c r="K17538" s="4">
        <v>0.35</v>
      </c>
      <c r="L17538" s="73">
        <v>941.62373415384627</v>
      </c>
    </row>
    <row r="17539" spans="1:12" x14ac:dyDescent="0.35">
      <c r="A17539" s="1" t="s">
        <v>29444</v>
      </c>
      <c r="B17539" t="s">
        <v>29445</v>
      </c>
      <c r="C17539" t="s">
        <v>34</v>
      </c>
      <c r="D17539" t="s">
        <v>35</v>
      </c>
      <c r="E17539">
        <v>1</v>
      </c>
      <c r="F17539" s="2">
        <v>2.17</v>
      </c>
      <c r="G17539" s="3">
        <v>5</v>
      </c>
      <c r="H17539" s="3">
        <v>2.1700000000000001E-2</v>
      </c>
      <c r="I17539" s="3">
        <v>0.10199</v>
      </c>
      <c r="J17539" s="3">
        <v>2.2936899999999998</v>
      </c>
      <c r="K17539" s="4">
        <v>0.35</v>
      </c>
      <c r="L17539" s="73">
        <v>4.163929538461538</v>
      </c>
    </row>
    <row r="17540" spans="1:12" x14ac:dyDescent="0.35">
      <c r="A17540" s="1" t="s">
        <v>29446</v>
      </c>
      <c r="B17540" t="s">
        <v>29447</v>
      </c>
      <c r="C17540" t="s">
        <v>26</v>
      </c>
      <c r="D17540" t="s">
        <v>27</v>
      </c>
      <c r="E17540">
        <v>1</v>
      </c>
      <c r="F17540" s="2">
        <v>77.59</v>
      </c>
      <c r="G17540" s="3">
        <v>160</v>
      </c>
      <c r="H17540" s="3">
        <v>0.77590000000000003</v>
      </c>
      <c r="I17540" s="3">
        <v>3.6467300000000002</v>
      </c>
      <c r="J17540" s="3">
        <v>82.012630000000016</v>
      </c>
      <c r="K17540" s="4">
        <v>0.35</v>
      </c>
      <c r="L17540" s="73">
        <v>148.88446676923078</v>
      </c>
    </row>
    <row r="17541" spans="1:12" x14ac:dyDescent="0.35">
      <c r="A17541" s="1" t="s">
        <v>29448</v>
      </c>
      <c r="B17541" t="s">
        <v>29449</v>
      </c>
      <c r="C17541" t="s">
        <v>34</v>
      </c>
      <c r="D17541" t="s">
        <v>35</v>
      </c>
      <c r="E17541">
        <v>1</v>
      </c>
      <c r="F17541" s="2">
        <v>1101.51</v>
      </c>
      <c r="G17541" s="3">
        <v>2272</v>
      </c>
      <c r="H17541" s="3">
        <v>11.0151</v>
      </c>
      <c r="I17541" s="3">
        <v>51.770969999999998</v>
      </c>
      <c r="J17541" s="3">
        <v>1164.2960700000001</v>
      </c>
      <c r="K17541" s="4">
        <v>0.34999999999999992</v>
      </c>
      <c r="L17541" s="73">
        <v>2113.6451732307692</v>
      </c>
    </row>
    <row r="17542" spans="1:12" x14ac:dyDescent="0.35">
      <c r="A17542" s="1">
        <v>50142</v>
      </c>
      <c r="B17542" t="s">
        <v>29450</v>
      </c>
      <c r="C17542" t="s">
        <v>34</v>
      </c>
      <c r="D17542" t="s">
        <v>35</v>
      </c>
      <c r="E17542">
        <v>1</v>
      </c>
      <c r="F17542" s="2">
        <v>217.17</v>
      </c>
      <c r="G17542" s="3">
        <v>448</v>
      </c>
      <c r="H17542" s="3">
        <v>2.1717</v>
      </c>
      <c r="I17542" s="3">
        <v>10.206989999999999</v>
      </c>
      <c r="J17542" s="3">
        <v>229.54868999999997</v>
      </c>
      <c r="K17542" s="4">
        <v>0.34999999999999992</v>
      </c>
      <c r="L17542" s="73">
        <v>416.71916030769222</v>
      </c>
    </row>
    <row r="17543" spans="1:12" x14ac:dyDescent="0.35">
      <c r="A17543" s="1" t="s">
        <v>29451</v>
      </c>
      <c r="B17543" t="s">
        <v>29452</v>
      </c>
      <c r="C17543" t="s">
        <v>34</v>
      </c>
      <c r="D17543" t="s">
        <v>35</v>
      </c>
      <c r="E17543">
        <v>1</v>
      </c>
      <c r="F17543" s="2">
        <v>7.98</v>
      </c>
      <c r="G17543" s="3">
        <v>17</v>
      </c>
      <c r="H17543" s="3">
        <v>7.980000000000001E-2</v>
      </c>
      <c r="I17543" s="3">
        <v>0.37506</v>
      </c>
      <c r="J17543" s="3">
        <v>8.4348600000000005</v>
      </c>
      <c r="K17543" s="4">
        <v>0.35000000000000003</v>
      </c>
      <c r="L17543" s="73">
        <v>15.312515076923077</v>
      </c>
    </row>
    <row r="17544" spans="1:12" x14ac:dyDescent="0.35">
      <c r="A17544" s="1" t="s">
        <v>29453</v>
      </c>
      <c r="B17544" t="s">
        <v>29454</v>
      </c>
      <c r="C17544" t="s">
        <v>34</v>
      </c>
      <c r="D17544" t="s">
        <v>35</v>
      </c>
      <c r="E17544">
        <v>1</v>
      </c>
      <c r="F17544" s="2">
        <v>9.31</v>
      </c>
      <c r="G17544" s="3">
        <v>20</v>
      </c>
      <c r="H17544" s="3">
        <v>9.3100000000000002E-2</v>
      </c>
      <c r="I17544" s="3">
        <v>0.43757000000000001</v>
      </c>
      <c r="J17544" s="3">
        <v>9.8406699999999994</v>
      </c>
      <c r="K17544" s="4">
        <v>0.35</v>
      </c>
      <c r="L17544" s="73">
        <v>17.864600923076921</v>
      </c>
    </row>
    <row r="17545" spans="1:12" x14ac:dyDescent="0.35">
      <c r="A17545" s="1" t="s">
        <v>29455</v>
      </c>
      <c r="B17545" t="s">
        <v>29456</v>
      </c>
      <c r="C17545" t="s">
        <v>13</v>
      </c>
      <c r="D17545" t="s">
        <v>14</v>
      </c>
      <c r="E17545">
        <v>1</v>
      </c>
      <c r="F17545" s="2">
        <v>761.09</v>
      </c>
      <c r="G17545" s="3">
        <v>1570</v>
      </c>
      <c r="H17545" s="3">
        <v>7.6109000000000009</v>
      </c>
      <c r="I17545" s="3">
        <v>35.771230000000003</v>
      </c>
      <c r="J17545" s="3">
        <v>804.47213000000011</v>
      </c>
      <c r="K17545" s="4">
        <v>0.35000000000000003</v>
      </c>
      <c r="L17545" s="73">
        <v>1460.4263283076925</v>
      </c>
    </row>
    <row r="17546" spans="1:12" x14ac:dyDescent="0.35">
      <c r="A17546" s="1" t="s">
        <v>29457</v>
      </c>
      <c r="B17546" t="s">
        <v>29458</v>
      </c>
      <c r="C17546" t="s">
        <v>34</v>
      </c>
      <c r="D17546" t="s">
        <v>35</v>
      </c>
      <c r="E17546">
        <v>1</v>
      </c>
      <c r="F17546" s="2">
        <v>10.75</v>
      </c>
      <c r="G17546" s="3">
        <v>23</v>
      </c>
      <c r="H17546" s="3">
        <v>0.1075</v>
      </c>
      <c r="I17546" s="3">
        <v>0.50524999999999998</v>
      </c>
      <c r="J17546" s="3">
        <v>11.36275</v>
      </c>
      <c r="K17546" s="4">
        <v>0.34999999999999992</v>
      </c>
      <c r="L17546" s="73">
        <v>20.627761538461538</v>
      </c>
    </row>
    <row r="17547" spans="1:12" x14ac:dyDescent="0.35">
      <c r="A17547" s="1" t="s">
        <v>29459</v>
      </c>
      <c r="B17547" t="s">
        <v>29460</v>
      </c>
      <c r="C17547" t="s">
        <v>34</v>
      </c>
      <c r="D17547" t="s">
        <v>35</v>
      </c>
      <c r="E17547">
        <v>1</v>
      </c>
      <c r="F17547" s="2">
        <v>92.45</v>
      </c>
      <c r="G17547" s="3">
        <v>191</v>
      </c>
      <c r="H17547" s="3">
        <v>0.9245000000000001</v>
      </c>
      <c r="I17547" s="3">
        <v>4.3451500000000003</v>
      </c>
      <c r="J17547" s="3">
        <v>97.719650000000001</v>
      </c>
      <c r="K17547" s="4">
        <v>0.34999999999999992</v>
      </c>
      <c r="L17547" s="73">
        <v>177.39874923076923</v>
      </c>
    </row>
    <row r="17548" spans="1:12" x14ac:dyDescent="0.35">
      <c r="A17548" s="1" t="s">
        <v>29461</v>
      </c>
      <c r="B17548" t="s">
        <v>29462</v>
      </c>
      <c r="C17548" t="s">
        <v>13</v>
      </c>
      <c r="D17548" t="s">
        <v>14</v>
      </c>
      <c r="E17548">
        <v>1</v>
      </c>
      <c r="F17548" s="2">
        <v>26.11</v>
      </c>
      <c r="G17548" s="3">
        <v>54</v>
      </c>
      <c r="H17548" s="3">
        <v>0.2611</v>
      </c>
      <c r="I17548" s="3">
        <v>1.2271699999999999</v>
      </c>
      <c r="J17548" s="3">
        <v>27.598269999999999</v>
      </c>
      <c r="K17548" s="4">
        <v>0.35</v>
      </c>
      <c r="L17548" s="73">
        <v>50.101474769230769</v>
      </c>
    </row>
    <row r="17549" spans="1:12" x14ac:dyDescent="0.35">
      <c r="A17549" s="1" t="s">
        <v>29463</v>
      </c>
      <c r="B17549" t="s">
        <v>29464</v>
      </c>
      <c r="C17549" t="s">
        <v>34</v>
      </c>
      <c r="D17549" t="s">
        <v>35</v>
      </c>
      <c r="E17549">
        <v>1</v>
      </c>
      <c r="F17549" s="2">
        <v>580.5</v>
      </c>
      <c r="G17549" s="3">
        <v>1197</v>
      </c>
      <c r="H17549" s="3">
        <v>5.8049999999999997</v>
      </c>
      <c r="I17549" s="3">
        <v>27.2835</v>
      </c>
      <c r="J17549" s="3">
        <v>613.58849999999995</v>
      </c>
      <c r="K17549" s="4">
        <v>0.35</v>
      </c>
      <c r="L17549" s="73">
        <v>1113.8991230769229</v>
      </c>
    </row>
    <row r="17550" spans="1:12" x14ac:dyDescent="0.35">
      <c r="A17550" s="1" t="s">
        <v>29465</v>
      </c>
      <c r="B17550" t="s">
        <v>29466</v>
      </c>
      <c r="C17550" t="s">
        <v>34</v>
      </c>
      <c r="D17550" t="s">
        <v>35</v>
      </c>
      <c r="E17550">
        <v>1</v>
      </c>
      <c r="F17550" s="2">
        <v>29.26</v>
      </c>
      <c r="G17550" s="3">
        <v>61</v>
      </c>
      <c r="H17550" s="3">
        <v>0.29260000000000003</v>
      </c>
      <c r="I17550" s="3">
        <v>1.3752200000000001</v>
      </c>
      <c r="J17550" s="3">
        <v>30.927820000000001</v>
      </c>
      <c r="K17550" s="4">
        <v>0.35000000000000003</v>
      </c>
      <c r="L17550" s="73">
        <v>56.145888615384621</v>
      </c>
    </row>
    <row r="17551" spans="1:12" x14ac:dyDescent="0.35">
      <c r="A17551" s="1" t="s">
        <v>29467</v>
      </c>
      <c r="B17551" t="s">
        <v>27230</v>
      </c>
      <c r="C17551" t="s">
        <v>34</v>
      </c>
      <c r="D17551" t="s">
        <v>35</v>
      </c>
      <c r="E17551">
        <v>1</v>
      </c>
      <c r="F17551" s="2">
        <v>9132.75</v>
      </c>
      <c r="G17551" s="3">
        <v>18831</v>
      </c>
      <c r="H17551" s="3">
        <v>91.327500000000001</v>
      </c>
      <c r="I17551" s="3">
        <v>429.23925000000003</v>
      </c>
      <c r="J17551" s="3">
        <v>9653.31675</v>
      </c>
      <c r="K17551" s="4">
        <v>0.35</v>
      </c>
      <c r="L17551" s="73">
        <v>17524.482715384613</v>
      </c>
    </row>
    <row r="17552" spans="1:12" x14ac:dyDescent="0.35">
      <c r="A17552" s="1" t="s">
        <v>29468</v>
      </c>
      <c r="B17552" t="s">
        <v>29469</v>
      </c>
      <c r="C17552" t="s">
        <v>34</v>
      </c>
      <c r="D17552" t="s">
        <v>35</v>
      </c>
      <c r="E17552">
        <v>1</v>
      </c>
      <c r="F17552" s="2">
        <v>2420.1</v>
      </c>
      <c r="G17552" s="3">
        <v>4990</v>
      </c>
      <c r="H17552" s="3">
        <v>24.201000000000001</v>
      </c>
      <c r="I17552" s="3">
        <v>113.74469999999999</v>
      </c>
      <c r="J17552" s="3">
        <v>2558.0457000000001</v>
      </c>
      <c r="K17552" s="4">
        <v>0.35</v>
      </c>
      <c r="L17552" s="73">
        <v>4643.8368092307692</v>
      </c>
    </row>
    <row r="17553" spans="1:12" x14ac:dyDescent="0.35">
      <c r="A17553" s="1" t="s">
        <v>29470</v>
      </c>
      <c r="B17553" t="s">
        <v>29471</v>
      </c>
      <c r="C17553" t="s">
        <v>34</v>
      </c>
      <c r="D17553" t="s">
        <v>35</v>
      </c>
      <c r="E17553">
        <v>1</v>
      </c>
      <c r="F17553" s="2">
        <v>59.18</v>
      </c>
      <c r="G17553" s="3">
        <v>123</v>
      </c>
      <c r="H17553" s="3">
        <v>0.59179999999999999</v>
      </c>
      <c r="I17553" s="3">
        <v>2.78146</v>
      </c>
      <c r="J17553" s="3">
        <v>62.553260000000002</v>
      </c>
      <c r="K17553" s="4">
        <v>0.35</v>
      </c>
      <c r="L17553" s="73">
        <v>113.55822584615385</v>
      </c>
    </row>
    <row r="17554" spans="1:12" x14ac:dyDescent="0.35">
      <c r="A17554" s="1" t="s">
        <v>29472</v>
      </c>
      <c r="B17554" t="s">
        <v>29473</v>
      </c>
      <c r="C17554" t="s">
        <v>34</v>
      </c>
      <c r="D17554" t="s">
        <v>35</v>
      </c>
      <c r="E17554">
        <v>1</v>
      </c>
      <c r="F17554" s="2">
        <v>151.47</v>
      </c>
      <c r="G17554" s="3">
        <v>313</v>
      </c>
      <c r="H17554" s="3">
        <v>1.5146999999999999</v>
      </c>
      <c r="I17554" s="3">
        <v>7.1190899999999999</v>
      </c>
      <c r="J17554" s="3">
        <v>160.10379</v>
      </c>
      <c r="K17554" s="4">
        <v>0.35</v>
      </c>
      <c r="L17554" s="73">
        <v>290.64995723076925</v>
      </c>
    </row>
    <row r="17555" spans="1:12" x14ac:dyDescent="0.35">
      <c r="A17555" s="1" t="s">
        <v>29474</v>
      </c>
      <c r="B17555" t="s">
        <v>28902</v>
      </c>
      <c r="C17555" t="s">
        <v>34</v>
      </c>
      <c r="D17555" t="s">
        <v>35</v>
      </c>
      <c r="E17555">
        <v>1</v>
      </c>
      <c r="F17555" s="2">
        <v>333.25</v>
      </c>
      <c r="G17555" s="3">
        <v>688</v>
      </c>
      <c r="H17555" s="3">
        <v>3.3325</v>
      </c>
      <c r="I17555" s="3">
        <v>15.662750000000001</v>
      </c>
      <c r="J17555" s="3">
        <v>352.24525</v>
      </c>
      <c r="K17555" s="4">
        <v>0.35</v>
      </c>
      <c r="L17555" s="73">
        <v>639.46060769230769</v>
      </c>
    </row>
    <row r="17556" spans="1:12" x14ac:dyDescent="0.35">
      <c r="A17556" s="1" t="s">
        <v>29475</v>
      </c>
      <c r="B17556" t="s">
        <v>28236</v>
      </c>
      <c r="C17556" t="s">
        <v>34</v>
      </c>
      <c r="D17556" t="s">
        <v>35</v>
      </c>
      <c r="E17556">
        <v>1</v>
      </c>
      <c r="F17556" s="2">
        <v>18084.330000000002</v>
      </c>
      <c r="G17556" s="3">
        <v>37288</v>
      </c>
      <c r="H17556" s="3">
        <v>180.84330000000003</v>
      </c>
      <c r="I17556" s="3">
        <v>849.96351000000004</v>
      </c>
      <c r="J17556" s="3">
        <v>19115.136810000004</v>
      </c>
      <c r="K17556" s="4">
        <v>0.34999999999999992</v>
      </c>
      <c r="L17556" s="73">
        <v>34701.325285846156</v>
      </c>
    </row>
    <row r="17557" spans="1:12" x14ac:dyDescent="0.35">
      <c r="A17557" s="1" t="s">
        <v>29476</v>
      </c>
      <c r="B17557" t="s">
        <v>29477</v>
      </c>
      <c r="C17557" t="s">
        <v>34</v>
      </c>
      <c r="D17557" t="s">
        <v>35</v>
      </c>
      <c r="E17557">
        <v>1</v>
      </c>
      <c r="F17557" s="2">
        <v>5.98</v>
      </c>
      <c r="G17557" s="3">
        <v>13</v>
      </c>
      <c r="H17557" s="3">
        <v>5.9800000000000006E-2</v>
      </c>
      <c r="I17557" s="3">
        <v>0.28106000000000003</v>
      </c>
      <c r="J17557" s="3">
        <v>6.3208600000000006</v>
      </c>
      <c r="K17557" s="4">
        <v>0.35000000000000003</v>
      </c>
      <c r="L17557" s="73">
        <v>11.474792000000001</v>
      </c>
    </row>
    <row r="17558" spans="1:12" x14ac:dyDescent="0.35">
      <c r="A17558" s="1" t="s">
        <v>29478</v>
      </c>
      <c r="B17558" t="s">
        <v>29479</v>
      </c>
      <c r="C17558" t="s">
        <v>34</v>
      </c>
      <c r="D17558" t="s">
        <v>35</v>
      </c>
      <c r="E17558">
        <v>1</v>
      </c>
      <c r="F17558" s="2">
        <v>19.28</v>
      </c>
      <c r="G17558" s="3">
        <v>40</v>
      </c>
      <c r="H17558" s="3">
        <v>0.19280000000000003</v>
      </c>
      <c r="I17558" s="3">
        <v>0.90616000000000008</v>
      </c>
      <c r="J17558" s="3">
        <v>20.378959999999999</v>
      </c>
      <c r="K17558" s="4">
        <v>0.35</v>
      </c>
      <c r="L17558" s="73">
        <v>36.99565046153846</v>
      </c>
    </row>
    <row r="17559" spans="1:12" x14ac:dyDescent="0.35">
      <c r="A17559" s="1" t="s">
        <v>29480</v>
      </c>
      <c r="B17559" t="s">
        <v>29481</v>
      </c>
      <c r="C17559" t="s">
        <v>34</v>
      </c>
      <c r="D17559" t="s">
        <v>35</v>
      </c>
      <c r="E17559">
        <v>1</v>
      </c>
      <c r="F17559" s="2">
        <v>45.88</v>
      </c>
      <c r="G17559" s="3">
        <v>95</v>
      </c>
      <c r="H17559" s="3">
        <v>0.45880000000000004</v>
      </c>
      <c r="I17559" s="3">
        <v>2.1563600000000003</v>
      </c>
      <c r="J17559" s="3">
        <v>48.495159999999998</v>
      </c>
      <c r="K17559" s="4">
        <v>0.34999999999999992</v>
      </c>
      <c r="L17559" s="73">
        <v>88.037367384615379</v>
      </c>
    </row>
    <row r="17560" spans="1:12" x14ac:dyDescent="0.35">
      <c r="A17560" s="1" t="s">
        <v>29482</v>
      </c>
      <c r="B17560" t="s">
        <v>29483</v>
      </c>
      <c r="C17560" t="s">
        <v>34</v>
      </c>
      <c r="D17560" t="s">
        <v>35</v>
      </c>
      <c r="E17560">
        <v>1</v>
      </c>
      <c r="F17560" s="2">
        <v>198.13</v>
      </c>
      <c r="G17560" s="3">
        <v>409</v>
      </c>
      <c r="H17560" s="3">
        <v>1.9813000000000001</v>
      </c>
      <c r="I17560" s="3">
        <v>9.3121100000000006</v>
      </c>
      <c r="J17560" s="3">
        <v>209.42340999999999</v>
      </c>
      <c r="K17560" s="4">
        <v>0.35</v>
      </c>
      <c r="L17560" s="73">
        <v>380.18403661538457</v>
      </c>
    </row>
    <row r="17561" spans="1:12" x14ac:dyDescent="0.35">
      <c r="A17561" s="1" t="s">
        <v>29484</v>
      </c>
      <c r="B17561" t="s">
        <v>29071</v>
      </c>
      <c r="C17561" t="s">
        <v>34</v>
      </c>
      <c r="D17561" t="s">
        <v>35</v>
      </c>
      <c r="E17561">
        <v>1</v>
      </c>
      <c r="F17561" s="2">
        <v>107.5</v>
      </c>
      <c r="G17561" s="3">
        <v>222</v>
      </c>
      <c r="H17561" s="3">
        <v>1.075</v>
      </c>
      <c r="I17561" s="3">
        <v>5.0525000000000002</v>
      </c>
      <c r="J17561" s="3">
        <v>113.6275</v>
      </c>
      <c r="K17561" s="4">
        <v>0.35</v>
      </c>
      <c r="L17561" s="73">
        <v>206.27761538461536</v>
      </c>
    </row>
    <row r="17562" spans="1:12" x14ac:dyDescent="0.35">
      <c r="A17562" s="1">
        <v>40231</v>
      </c>
      <c r="B17562" t="s">
        <v>12646</v>
      </c>
      <c r="C17562" t="s">
        <v>34</v>
      </c>
      <c r="D17562" t="s">
        <v>35</v>
      </c>
      <c r="E17562">
        <v>1</v>
      </c>
      <c r="F17562" s="2">
        <v>20.58</v>
      </c>
      <c r="G17562" s="3">
        <v>43</v>
      </c>
      <c r="H17562" s="3">
        <v>0.20579999999999998</v>
      </c>
      <c r="I17562" s="3">
        <v>0.9672599999999999</v>
      </c>
      <c r="J17562" s="3">
        <v>21.753059999999998</v>
      </c>
      <c r="K17562" s="4">
        <v>0.35</v>
      </c>
      <c r="L17562" s="73">
        <v>39.490170461538455</v>
      </c>
    </row>
    <row r="17563" spans="1:12" x14ac:dyDescent="0.35">
      <c r="A17563" s="1" t="s">
        <v>29485</v>
      </c>
      <c r="B17563" t="s">
        <v>28236</v>
      </c>
      <c r="C17563" t="s">
        <v>34</v>
      </c>
      <c r="D17563" t="s">
        <v>35</v>
      </c>
      <c r="E17563">
        <v>1</v>
      </c>
      <c r="F17563" s="2">
        <v>20062.349999999999</v>
      </c>
      <c r="G17563" s="3">
        <v>41366</v>
      </c>
      <c r="H17563" s="3">
        <v>200.62349999999998</v>
      </c>
      <c r="I17563" s="3">
        <v>942.93044999999995</v>
      </c>
      <c r="J17563" s="3">
        <v>21205.90395</v>
      </c>
      <c r="K17563" s="4">
        <v>0.35000000000000003</v>
      </c>
      <c r="L17563" s="73">
        <v>38496.871786153846</v>
      </c>
    </row>
    <row r="17564" spans="1:12" x14ac:dyDescent="0.35">
      <c r="A17564" s="1" t="s">
        <v>29486</v>
      </c>
      <c r="B17564" t="s">
        <v>29487</v>
      </c>
      <c r="C17564" t="s">
        <v>34</v>
      </c>
      <c r="D17564" t="s">
        <v>35</v>
      </c>
      <c r="E17564">
        <v>1</v>
      </c>
      <c r="F17564" s="2">
        <v>25.93</v>
      </c>
      <c r="G17564" s="3">
        <v>54</v>
      </c>
      <c r="H17564" s="3">
        <v>0.25929999999999997</v>
      </c>
      <c r="I17564" s="3">
        <v>1.21871</v>
      </c>
      <c r="J17564" s="3">
        <v>27.408010000000001</v>
      </c>
      <c r="K17564" s="4">
        <v>0.34999999999999992</v>
      </c>
      <c r="L17564" s="73">
        <v>49.756079692307686</v>
      </c>
    </row>
    <row r="17565" spans="1:12" x14ac:dyDescent="0.35">
      <c r="A17565" s="1" t="s">
        <v>29488</v>
      </c>
      <c r="B17565" t="s">
        <v>29489</v>
      </c>
      <c r="C17565" t="s">
        <v>34</v>
      </c>
      <c r="D17565" t="s">
        <v>35</v>
      </c>
      <c r="E17565">
        <v>1</v>
      </c>
      <c r="F17565" s="2">
        <v>32.25</v>
      </c>
      <c r="G17565" s="3">
        <v>67</v>
      </c>
      <c r="H17565" s="3">
        <v>0.32250000000000001</v>
      </c>
      <c r="I17565" s="3">
        <v>1.5157499999999999</v>
      </c>
      <c r="J17565" s="3">
        <v>34.088249999999995</v>
      </c>
      <c r="K17565" s="4">
        <v>0.35</v>
      </c>
      <c r="L17565" s="73">
        <v>61.883284615384603</v>
      </c>
    </row>
    <row r="17566" spans="1:12" x14ac:dyDescent="0.35">
      <c r="A17566" s="1" t="s">
        <v>29490</v>
      </c>
      <c r="B17566" t="s">
        <v>28236</v>
      </c>
      <c r="C17566" t="s">
        <v>34</v>
      </c>
      <c r="D17566" t="s">
        <v>35</v>
      </c>
      <c r="E17566">
        <v>1</v>
      </c>
      <c r="F17566" s="2">
        <v>22034.43</v>
      </c>
      <c r="G17566" s="3">
        <v>45432</v>
      </c>
      <c r="H17566" s="3">
        <v>220.3443</v>
      </c>
      <c r="I17566" s="3">
        <v>1035.6182100000001</v>
      </c>
      <c r="J17566" s="3">
        <v>23290.392510000001</v>
      </c>
      <c r="K17566" s="4">
        <v>0.35</v>
      </c>
      <c r="L17566" s="73">
        <v>42281.02024892308</v>
      </c>
    </row>
    <row r="17567" spans="1:12" x14ac:dyDescent="0.35">
      <c r="A17567" s="1" t="s">
        <v>29491</v>
      </c>
      <c r="B17567" t="s">
        <v>29492</v>
      </c>
      <c r="C17567" t="s">
        <v>34</v>
      </c>
      <c r="D17567" t="s">
        <v>35</v>
      </c>
      <c r="E17567">
        <v>1</v>
      </c>
      <c r="F17567" s="2">
        <v>235.4</v>
      </c>
      <c r="G17567" s="3">
        <v>486</v>
      </c>
      <c r="H17567" s="3">
        <v>2.3540000000000001</v>
      </c>
      <c r="I17567" s="3">
        <v>11.063800000000001</v>
      </c>
      <c r="J17567" s="3">
        <v>248.81780000000003</v>
      </c>
      <c r="K17567" s="4">
        <v>0.35000000000000003</v>
      </c>
      <c r="L17567" s="73">
        <v>451.70000615384623</v>
      </c>
    </row>
    <row r="17568" spans="1:12" x14ac:dyDescent="0.35">
      <c r="A17568" s="1" t="s">
        <v>29493</v>
      </c>
      <c r="B17568" t="s">
        <v>20307</v>
      </c>
      <c r="C17568" t="s">
        <v>34</v>
      </c>
      <c r="D17568" t="s">
        <v>35</v>
      </c>
      <c r="E17568">
        <v>1</v>
      </c>
      <c r="F17568" s="2">
        <v>390.81</v>
      </c>
      <c r="G17568" s="3">
        <v>806</v>
      </c>
      <c r="H17568" s="3">
        <v>3.9081000000000001</v>
      </c>
      <c r="I17568" s="3">
        <v>18.368069999999999</v>
      </c>
      <c r="J17568" s="3">
        <v>413.08616999999998</v>
      </c>
      <c r="K17568" s="4">
        <v>0.35000000000000003</v>
      </c>
      <c r="L17568" s="73">
        <v>749.9102778461538</v>
      </c>
    </row>
    <row r="17569" spans="1:12" x14ac:dyDescent="0.35">
      <c r="A17569" s="1" t="s">
        <v>29494</v>
      </c>
      <c r="B17569" t="s">
        <v>29495</v>
      </c>
      <c r="C17569" t="s">
        <v>34</v>
      </c>
      <c r="D17569" t="s">
        <v>35</v>
      </c>
      <c r="E17569">
        <v>1</v>
      </c>
      <c r="F17569" s="2">
        <v>265.33</v>
      </c>
      <c r="G17569" s="3">
        <v>548</v>
      </c>
      <c r="H17569" s="3">
        <v>2.6532999999999998</v>
      </c>
      <c r="I17569" s="3">
        <v>12.470509999999999</v>
      </c>
      <c r="J17569" s="3">
        <v>280.45380999999998</v>
      </c>
      <c r="K17569" s="4">
        <v>0.35</v>
      </c>
      <c r="L17569" s="73">
        <v>509.13153199999994</v>
      </c>
    </row>
    <row r="17570" spans="1:12" x14ac:dyDescent="0.35">
      <c r="A17570" s="1" t="s">
        <v>29496</v>
      </c>
      <c r="B17570" t="s">
        <v>23384</v>
      </c>
      <c r="C17570" t="s">
        <v>34</v>
      </c>
      <c r="D17570" t="s">
        <v>35</v>
      </c>
      <c r="E17570">
        <v>1</v>
      </c>
      <c r="F17570" s="2">
        <v>12863.07</v>
      </c>
      <c r="G17570" s="3">
        <v>26522</v>
      </c>
      <c r="H17570" s="3">
        <v>128.63069999999999</v>
      </c>
      <c r="I17570" s="3">
        <v>604.56429000000003</v>
      </c>
      <c r="J17570" s="3">
        <v>13596.26499</v>
      </c>
      <c r="K17570" s="4">
        <v>0.35</v>
      </c>
      <c r="L17570" s="73">
        <v>24682.450289538458</v>
      </c>
    </row>
    <row r="17571" spans="1:12" x14ac:dyDescent="0.35">
      <c r="A17571" s="1">
        <v>50598</v>
      </c>
      <c r="B17571" t="s">
        <v>29497</v>
      </c>
      <c r="C17571" t="s">
        <v>34</v>
      </c>
      <c r="D17571" t="s">
        <v>35</v>
      </c>
      <c r="E17571">
        <v>1</v>
      </c>
      <c r="F17571" s="2">
        <v>944.33</v>
      </c>
      <c r="G17571" s="3">
        <v>1948</v>
      </c>
      <c r="H17571" s="3">
        <v>9.4433000000000007</v>
      </c>
      <c r="I17571" s="3">
        <v>44.383510000000001</v>
      </c>
      <c r="J17571" s="3">
        <v>998.15681000000006</v>
      </c>
      <c r="K17571" s="4">
        <v>0.35</v>
      </c>
      <c r="L17571" s="73">
        <v>1812.0385166153847</v>
      </c>
    </row>
    <row r="17572" spans="1:12" x14ac:dyDescent="0.35">
      <c r="A17572" s="1" t="s">
        <v>29498</v>
      </c>
      <c r="B17572" t="s">
        <v>20134</v>
      </c>
      <c r="C17572" t="s">
        <v>34</v>
      </c>
      <c r="D17572" t="s">
        <v>35</v>
      </c>
      <c r="E17572">
        <v>1</v>
      </c>
      <c r="F17572" s="2">
        <v>6510.24</v>
      </c>
      <c r="G17572" s="3">
        <v>13424</v>
      </c>
      <c r="H17572" s="3">
        <v>65.102400000000003</v>
      </c>
      <c r="I17572" s="3">
        <v>305.98127999999997</v>
      </c>
      <c r="J17572" s="3">
        <v>6881.3236799999995</v>
      </c>
      <c r="K17572" s="4">
        <v>0.34999999999999992</v>
      </c>
      <c r="L17572" s="73">
        <v>12492.249142153843</v>
      </c>
    </row>
    <row r="17573" spans="1:12" x14ac:dyDescent="0.35">
      <c r="A17573" s="1" t="s">
        <v>29499</v>
      </c>
      <c r="B17573" t="s">
        <v>29500</v>
      </c>
      <c r="C17573" t="s">
        <v>34</v>
      </c>
      <c r="D17573" t="s">
        <v>35</v>
      </c>
      <c r="E17573">
        <v>1</v>
      </c>
      <c r="F17573" s="2">
        <v>32.58</v>
      </c>
      <c r="G17573" s="3">
        <v>68</v>
      </c>
      <c r="H17573" s="3">
        <v>0.32579999999999998</v>
      </c>
      <c r="I17573" s="3">
        <v>1.5312599999999998</v>
      </c>
      <c r="J17573" s="3">
        <v>34.437060000000002</v>
      </c>
      <c r="K17573" s="4">
        <v>0.35</v>
      </c>
      <c r="L17573" s="73">
        <v>62.516508923076927</v>
      </c>
    </row>
    <row r="17574" spans="1:12" x14ac:dyDescent="0.35">
      <c r="A17574" s="1" t="s">
        <v>29501</v>
      </c>
      <c r="B17574" t="s">
        <v>29502</v>
      </c>
      <c r="C17574" t="s">
        <v>34</v>
      </c>
      <c r="D17574" t="s">
        <v>35</v>
      </c>
      <c r="E17574">
        <v>1</v>
      </c>
      <c r="F17574" s="2">
        <v>252.69</v>
      </c>
      <c r="G17574" s="3">
        <v>522</v>
      </c>
      <c r="H17574" s="3">
        <v>2.5268999999999999</v>
      </c>
      <c r="I17574" s="3">
        <v>11.876429999999999</v>
      </c>
      <c r="J17574" s="3">
        <v>267.09333000000004</v>
      </c>
      <c r="K17574" s="4">
        <v>0.35</v>
      </c>
      <c r="L17574" s="73">
        <v>484.87712215384624</v>
      </c>
    </row>
    <row r="17575" spans="1:12" x14ac:dyDescent="0.35">
      <c r="A17575" s="1" t="s">
        <v>29503</v>
      </c>
      <c r="B17575" t="s">
        <v>29504</v>
      </c>
      <c r="C17575" t="s">
        <v>34</v>
      </c>
      <c r="D17575" t="s">
        <v>35</v>
      </c>
      <c r="E17575">
        <v>1</v>
      </c>
      <c r="F17575" s="2">
        <v>109.72</v>
      </c>
      <c r="G17575" s="3">
        <v>227</v>
      </c>
      <c r="H17575" s="3">
        <v>1.0972</v>
      </c>
      <c r="I17575" s="3">
        <v>5.1568399999999999</v>
      </c>
      <c r="J17575" s="3">
        <v>115.97404</v>
      </c>
      <c r="K17575" s="4">
        <v>0.34999999999999992</v>
      </c>
      <c r="L17575" s="73">
        <v>210.537488</v>
      </c>
    </row>
    <row r="17576" spans="1:12" x14ac:dyDescent="0.35">
      <c r="A17576" s="1" t="s">
        <v>29505</v>
      </c>
      <c r="B17576" t="s">
        <v>23384</v>
      </c>
      <c r="C17576" t="s">
        <v>34</v>
      </c>
      <c r="D17576" t="s">
        <v>35</v>
      </c>
      <c r="E17576">
        <v>1</v>
      </c>
      <c r="F17576" s="2">
        <v>13849.11</v>
      </c>
      <c r="G17576" s="3">
        <v>28555</v>
      </c>
      <c r="H17576" s="3">
        <v>138.49110000000002</v>
      </c>
      <c r="I17576" s="3">
        <v>650.90817000000004</v>
      </c>
      <c r="J17576" s="3">
        <v>14638.50927</v>
      </c>
      <c r="K17576" s="4">
        <v>0.35</v>
      </c>
      <c r="L17576" s="73">
        <v>26574.524520923078</v>
      </c>
    </row>
    <row r="17577" spans="1:12" x14ac:dyDescent="0.35">
      <c r="A17577" s="1" t="s">
        <v>29506</v>
      </c>
      <c r="B17577" t="s">
        <v>29507</v>
      </c>
      <c r="C17577" t="s">
        <v>34</v>
      </c>
      <c r="D17577" t="s">
        <v>35</v>
      </c>
      <c r="E17577">
        <v>1</v>
      </c>
      <c r="F17577" s="2">
        <v>145.63</v>
      </c>
      <c r="G17577" s="3">
        <v>301</v>
      </c>
      <c r="H17577" s="3">
        <v>1.4562999999999999</v>
      </c>
      <c r="I17577" s="3">
        <v>6.8446099999999994</v>
      </c>
      <c r="J17577" s="3">
        <v>153.93090999999998</v>
      </c>
      <c r="K17577" s="4">
        <v>0.35000000000000003</v>
      </c>
      <c r="L17577" s="73">
        <v>279.44380584615379</v>
      </c>
    </row>
    <row r="17578" spans="1:12" x14ac:dyDescent="0.35">
      <c r="A17578" s="1" t="s">
        <v>29508</v>
      </c>
      <c r="B17578" t="s">
        <v>23384</v>
      </c>
      <c r="C17578" t="s">
        <v>34</v>
      </c>
      <c r="D17578" t="s">
        <v>35</v>
      </c>
      <c r="E17578">
        <v>1</v>
      </c>
      <c r="F17578" s="2">
        <v>11871.09</v>
      </c>
      <c r="G17578" s="3">
        <v>24477</v>
      </c>
      <c r="H17578" s="3">
        <v>118.71090000000001</v>
      </c>
      <c r="I17578" s="3">
        <v>557.94123000000002</v>
      </c>
      <c r="J17578" s="3">
        <v>12547.742130000001</v>
      </c>
      <c r="K17578" s="4">
        <v>0.35000000000000003</v>
      </c>
      <c r="L17578" s="73">
        <v>22778.978020615388</v>
      </c>
    </row>
    <row r="17579" spans="1:12" x14ac:dyDescent="0.35">
      <c r="A17579" s="1" t="s">
        <v>29509</v>
      </c>
      <c r="B17579" t="s">
        <v>29510</v>
      </c>
      <c r="C17579" t="s">
        <v>34</v>
      </c>
      <c r="D17579" t="s">
        <v>35</v>
      </c>
      <c r="E17579">
        <v>1</v>
      </c>
      <c r="F17579" s="2">
        <v>159</v>
      </c>
      <c r="G17579" s="3">
        <v>328</v>
      </c>
      <c r="H17579" s="3">
        <v>1.59</v>
      </c>
      <c r="I17579" s="3">
        <v>7.4729999999999999</v>
      </c>
      <c r="J17579" s="3">
        <v>168.06300000000002</v>
      </c>
      <c r="K17579" s="4">
        <v>0.34999999999999992</v>
      </c>
      <c r="L17579" s="73">
        <v>305.09898461538461</v>
      </c>
    </row>
    <row r="17580" spans="1:12" x14ac:dyDescent="0.35">
      <c r="A17580" s="1" t="s">
        <v>29511</v>
      </c>
      <c r="B17580" t="s">
        <v>29512</v>
      </c>
      <c r="C17580" t="s">
        <v>34</v>
      </c>
      <c r="D17580" t="s">
        <v>35</v>
      </c>
      <c r="E17580">
        <v>1</v>
      </c>
      <c r="F17580" s="2">
        <v>107.5</v>
      </c>
      <c r="G17580" s="3">
        <v>222</v>
      </c>
      <c r="H17580" s="3">
        <v>1.075</v>
      </c>
      <c r="I17580" s="3">
        <v>5.0525000000000002</v>
      </c>
      <c r="J17580" s="3">
        <v>113.6275</v>
      </c>
      <c r="K17580" s="4">
        <v>0.35</v>
      </c>
      <c r="L17580" s="73">
        <v>206.27761538461536</v>
      </c>
    </row>
    <row r="17581" spans="1:12" x14ac:dyDescent="0.35">
      <c r="A17581" s="1" t="s">
        <v>29513</v>
      </c>
      <c r="B17581" t="s">
        <v>29514</v>
      </c>
      <c r="C17581" t="s">
        <v>34</v>
      </c>
      <c r="D17581" t="s">
        <v>35</v>
      </c>
      <c r="E17581">
        <v>1</v>
      </c>
      <c r="F17581" s="2">
        <v>408.5</v>
      </c>
      <c r="G17581" s="3">
        <v>843</v>
      </c>
      <c r="H17581" s="3">
        <v>4.085</v>
      </c>
      <c r="I17581" s="3">
        <v>19.1995</v>
      </c>
      <c r="J17581" s="3">
        <v>431.78449999999998</v>
      </c>
      <c r="K17581" s="4">
        <v>0.34999999999999992</v>
      </c>
      <c r="L17581" s="73">
        <v>783.85493846153838</v>
      </c>
    </row>
    <row r="17582" spans="1:12" x14ac:dyDescent="0.35">
      <c r="A17582" s="1" t="s">
        <v>29515</v>
      </c>
      <c r="B17582" t="s">
        <v>29516</v>
      </c>
      <c r="C17582" t="s">
        <v>34</v>
      </c>
      <c r="D17582" t="s">
        <v>35</v>
      </c>
      <c r="E17582">
        <v>1</v>
      </c>
      <c r="F17582" s="2">
        <v>72.48</v>
      </c>
      <c r="G17582" s="3">
        <v>150</v>
      </c>
      <c r="H17582" s="3">
        <v>0.7248</v>
      </c>
      <c r="I17582" s="3">
        <v>3.4065600000000003</v>
      </c>
      <c r="J17582" s="3">
        <v>76.611360000000005</v>
      </c>
      <c r="K17582" s="4">
        <v>0.34999999999999992</v>
      </c>
      <c r="L17582" s="73">
        <v>139.07908430769231</v>
      </c>
    </row>
    <row r="17583" spans="1:12" x14ac:dyDescent="0.35">
      <c r="A17583" s="1" t="s">
        <v>29517</v>
      </c>
      <c r="B17583" t="s">
        <v>20790</v>
      </c>
      <c r="C17583" t="s">
        <v>34</v>
      </c>
      <c r="D17583" t="s">
        <v>35</v>
      </c>
      <c r="E17583">
        <v>1</v>
      </c>
      <c r="F17583" s="2">
        <v>292.39999999999998</v>
      </c>
      <c r="G17583" s="3">
        <v>603</v>
      </c>
      <c r="H17583" s="3">
        <v>2.9239999999999999</v>
      </c>
      <c r="I17583" s="3">
        <v>13.742799999999999</v>
      </c>
      <c r="J17583" s="3">
        <v>309.06679999999994</v>
      </c>
      <c r="K17583" s="4">
        <v>0.34999999999999992</v>
      </c>
      <c r="L17583" s="73">
        <v>561.07511384615373</v>
      </c>
    </row>
    <row r="17584" spans="1:12" x14ac:dyDescent="0.35">
      <c r="A17584" s="1" t="s">
        <v>29518</v>
      </c>
      <c r="B17584" t="s">
        <v>28236</v>
      </c>
      <c r="C17584" t="s">
        <v>34</v>
      </c>
      <c r="D17584" t="s">
        <v>35</v>
      </c>
      <c r="E17584">
        <v>1</v>
      </c>
      <c r="F17584" s="2">
        <v>14134.23</v>
      </c>
      <c r="G17584" s="3">
        <v>29143</v>
      </c>
      <c r="H17584" s="3">
        <v>141.34229999999999</v>
      </c>
      <c r="I17584" s="3">
        <v>664.30880999999999</v>
      </c>
      <c r="J17584" s="3">
        <v>14939.88111</v>
      </c>
      <c r="K17584" s="4">
        <v>0.35</v>
      </c>
      <c r="L17584" s="73">
        <v>27121.63032276923</v>
      </c>
    </row>
    <row r="17585" spans="1:12" x14ac:dyDescent="0.35">
      <c r="A17585" s="1" t="s">
        <v>29519</v>
      </c>
      <c r="B17585" t="s">
        <v>5808</v>
      </c>
      <c r="C17585" t="s">
        <v>26</v>
      </c>
      <c r="D17585" t="s">
        <v>27</v>
      </c>
      <c r="E17585">
        <v>1</v>
      </c>
      <c r="F17585" s="2">
        <v>405.72</v>
      </c>
      <c r="G17585" s="3">
        <v>837</v>
      </c>
      <c r="H17585" s="3">
        <v>4.0571999999999999</v>
      </c>
      <c r="I17585" s="3">
        <v>19.068840000000002</v>
      </c>
      <c r="J17585" s="3">
        <v>428.84604000000007</v>
      </c>
      <c r="K17585" s="4">
        <v>0.35</v>
      </c>
      <c r="L17585" s="73">
        <v>778.52050338461549</v>
      </c>
    </row>
    <row r="17586" spans="1:12" x14ac:dyDescent="0.35">
      <c r="A17586" s="1" t="s">
        <v>29520</v>
      </c>
      <c r="B17586" t="s">
        <v>29521</v>
      </c>
      <c r="C17586" t="s">
        <v>34</v>
      </c>
      <c r="D17586" t="s">
        <v>35</v>
      </c>
      <c r="E17586">
        <v>1</v>
      </c>
      <c r="F17586" s="2">
        <v>490.72</v>
      </c>
      <c r="G17586" s="3">
        <v>1012</v>
      </c>
      <c r="H17586" s="3">
        <v>4.9072000000000005</v>
      </c>
      <c r="I17586" s="3">
        <v>23.063840000000003</v>
      </c>
      <c r="J17586" s="3">
        <v>518.69104000000004</v>
      </c>
      <c r="K17586" s="4">
        <v>0.35</v>
      </c>
      <c r="L17586" s="73">
        <v>941.62373415384627</v>
      </c>
    </row>
    <row r="17587" spans="1:12" x14ac:dyDescent="0.35">
      <c r="A17587" s="1" t="s">
        <v>29522</v>
      </c>
      <c r="B17587" t="s">
        <v>29014</v>
      </c>
      <c r="C17587" t="s">
        <v>34</v>
      </c>
      <c r="D17587" t="s">
        <v>35</v>
      </c>
      <c r="E17587">
        <v>1</v>
      </c>
      <c r="F17587" s="2">
        <v>285.29000000000002</v>
      </c>
      <c r="G17587" s="3">
        <v>589</v>
      </c>
      <c r="H17587" s="3">
        <v>2.8529000000000004</v>
      </c>
      <c r="I17587" s="3">
        <v>13.40863</v>
      </c>
      <c r="J17587" s="3">
        <v>301.55153000000001</v>
      </c>
      <c r="K17587" s="4">
        <v>0.35</v>
      </c>
      <c r="L17587" s="73">
        <v>547.43200830769229</v>
      </c>
    </row>
    <row r="17588" spans="1:12" x14ac:dyDescent="0.35">
      <c r="A17588" s="1" t="s">
        <v>29523</v>
      </c>
      <c r="B17588" t="s">
        <v>23384</v>
      </c>
      <c r="C17588" t="s">
        <v>34</v>
      </c>
      <c r="D17588" t="s">
        <v>35</v>
      </c>
      <c r="E17588">
        <v>1</v>
      </c>
      <c r="F17588" s="2">
        <v>12367.08</v>
      </c>
      <c r="G17588" s="3">
        <v>25500</v>
      </c>
      <c r="H17588" s="3">
        <v>123.6708</v>
      </c>
      <c r="I17588" s="3">
        <v>581.25275999999997</v>
      </c>
      <c r="J17588" s="3">
        <v>13072.003559999999</v>
      </c>
      <c r="K17588" s="4">
        <v>0.34999999999999992</v>
      </c>
      <c r="L17588" s="73">
        <v>23730.714155076919</v>
      </c>
    </row>
    <row r="17589" spans="1:12" x14ac:dyDescent="0.35">
      <c r="A17589" s="1" t="s">
        <v>29524</v>
      </c>
      <c r="B17589" t="s">
        <v>29525</v>
      </c>
      <c r="C17589" t="s">
        <v>34</v>
      </c>
      <c r="D17589" t="s">
        <v>35</v>
      </c>
      <c r="E17589">
        <v>1</v>
      </c>
      <c r="F17589" s="2">
        <v>79.8</v>
      </c>
      <c r="G17589" s="3">
        <v>165</v>
      </c>
      <c r="H17589" s="3">
        <v>0.79800000000000004</v>
      </c>
      <c r="I17589" s="3">
        <v>3.7505999999999999</v>
      </c>
      <c r="J17589" s="3">
        <v>84.348600000000005</v>
      </c>
      <c r="K17589" s="4">
        <v>0.35</v>
      </c>
      <c r="L17589" s="73">
        <v>153.12515076923077</v>
      </c>
    </row>
    <row r="17590" spans="1:12" x14ac:dyDescent="0.35">
      <c r="A17590" s="1" t="s">
        <v>29526</v>
      </c>
      <c r="B17590" t="s">
        <v>29527</v>
      </c>
      <c r="C17590" t="s">
        <v>34</v>
      </c>
      <c r="D17590" t="s">
        <v>35</v>
      </c>
      <c r="E17590">
        <v>1</v>
      </c>
      <c r="F17590" s="2">
        <v>198.83</v>
      </c>
      <c r="G17590" s="3">
        <v>410</v>
      </c>
      <c r="H17590" s="3">
        <v>1.9883000000000002</v>
      </c>
      <c r="I17590" s="3">
        <v>9.3450100000000003</v>
      </c>
      <c r="J17590" s="3">
        <v>210.16331000000002</v>
      </c>
      <c r="K17590" s="4">
        <v>0.35000000000000003</v>
      </c>
      <c r="L17590" s="73">
        <v>381.52723969230772</v>
      </c>
    </row>
    <row r="17591" spans="1:12" x14ac:dyDescent="0.35">
      <c r="A17591" s="1">
        <v>40006</v>
      </c>
      <c r="B17591" t="s">
        <v>29528</v>
      </c>
      <c r="C17591" t="s">
        <v>34</v>
      </c>
      <c r="D17591" t="s">
        <v>35</v>
      </c>
      <c r="E17591">
        <v>1</v>
      </c>
      <c r="F17591" s="2">
        <v>14.75</v>
      </c>
      <c r="G17591" s="3">
        <v>31</v>
      </c>
      <c r="H17591" s="3">
        <v>0.14749999999999999</v>
      </c>
      <c r="I17591" s="3">
        <v>0.69325000000000003</v>
      </c>
      <c r="J17591" s="3">
        <v>15.590750000000002</v>
      </c>
      <c r="K17591" s="4">
        <v>0.35</v>
      </c>
      <c r="L17591" s="73">
        <v>28.303207692307694</v>
      </c>
    </row>
    <row r="17592" spans="1:12" x14ac:dyDescent="0.35">
      <c r="A17592" s="1" t="s">
        <v>29529</v>
      </c>
      <c r="B17592" t="s">
        <v>29530</v>
      </c>
      <c r="C17592" t="s">
        <v>13</v>
      </c>
      <c r="D17592" t="s">
        <v>14</v>
      </c>
      <c r="E17592">
        <v>1</v>
      </c>
      <c r="F17592" s="2">
        <v>47.89</v>
      </c>
      <c r="G17592" s="3">
        <v>99</v>
      </c>
      <c r="H17592" s="3">
        <v>0.47889999999999999</v>
      </c>
      <c r="I17592" s="3">
        <v>2.2508300000000001</v>
      </c>
      <c r="J17592" s="3">
        <v>50.619730000000004</v>
      </c>
      <c r="K17592" s="4">
        <v>0.35</v>
      </c>
      <c r="L17592" s="73">
        <v>91.894279076923084</v>
      </c>
    </row>
    <row r="17593" spans="1:12" x14ac:dyDescent="0.35">
      <c r="A17593" s="1" t="s">
        <v>29531</v>
      </c>
      <c r="B17593" t="s">
        <v>29532</v>
      </c>
      <c r="C17593" t="s">
        <v>34</v>
      </c>
      <c r="D17593" t="s">
        <v>35</v>
      </c>
      <c r="E17593">
        <v>1</v>
      </c>
      <c r="F17593" s="2">
        <v>9.7899999999999991</v>
      </c>
      <c r="G17593" s="3">
        <v>21</v>
      </c>
      <c r="H17593" s="3">
        <v>9.7899999999999987E-2</v>
      </c>
      <c r="I17593" s="3">
        <v>0.46012999999999998</v>
      </c>
      <c r="J17593" s="3">
        <v>10.348029999999998</v>
      </c>
      <c r="K17593" s="4">
        <v>0.34999999999999992</v>
      </c>
      <c r="L17593" s="73">
        <v>18.785654461538456</v>
      </c>
    </row>
    <row r="17594" spans="1:12" x14ac:dyDescent="0.35">
      <c r="A17594" s="1" t="s">
        <v>29533</v>
      </c>
      <c r="B17594" t="s">
        <v>29534</v>
      </c>
      <c r="C17594" t="s">
        <v>34</v>
      </c>
      <c r="D17594" t="s">
        <v>35</v>
      </c>
      <c r="E17594">
        <v>1</v>
      </c>
      <c r="F17594" s="2">
        <v>32.58</v>
      </c>
      <c r="G17594" s="3">
        <v>68</v>
      </c>
      <c r="H17594" s="3">
        <v>0.32579999999999998</v>
      </c>
      <c r="I17594" s="3">
        <v>1.5312599999999998</v>
      </c>
      <c r="J17594" s="3">
        <v>34.437060000000002</v>
      </c>
      <c r="K17594" s="4">
        <v>0.35</v>
      </c>
      <c r="L17594" s="73">
        <v>62.516508923076927</v>
      </c>
    </row>
    <row r="17595" spans="1:12" x14ac:dyDescent="0.35">
      <c r="A17595" s="1" t="s">
        <v>29535</v>
      </c>
      <c r="B17595" t="s">
        <v>29536</v>
      </c>
      <c r="C17595" t="s">
        <v>26</v>
      </c>
      <c r="D17595" t="s">
        <v>27</v>
      </c>
      <c r="E17595">
        <v>1</v>
      </c>
      <c r="F17595" s="2">
        <v>238.33</v>
      </c>
      <c r="G17595" s="3">
        <v>492</v>
      </c>
      <c r="H17595" s="3">
        <v>2.3833000000000002</v>
      </c>
      <c r="I17595" s="3">
        <v>11.201510000000001</v>
      </c>
      <c r="J17595" s="3">
        <v>251.91481000000002</v>
      </c>
      <c r="K17595" s="4">
        <v>0.35000000000000003</v>
      </c>
      <c r="L17595" s="73">
        <v>457.32227046153849</v>
      </c>
    </row>
    <row r="17596" spans="1:12" x14ac:dyDescent="0.35">
      <c r="A17596" s="1" t="s">
        <v>29537</v>
      </c>
      <c r="B17596" t="s">
        <v>29538</v>
      </c>
      <c r="C17596" t="s">
        <v>34</v>
      </c>
      <c r="D17596" t="s">
        <v>35</v>
      </c>
      <c r="E17596">
        <v>1</v>
      </c>
      <c r="F17596" s="2">
        <v>6781.5</v>
      </c>
      <c r="G17596" s="3">
        <v>13983</v>
      </c>
      <c r="H17596" s="3">
        <v>67.814999999999998</v>
      </c>
      <c r="I17596" s="3">
        <v>318.73050000000001</v>
      </c>
      <c r="J17596" s="3">
        <v>7168.0454999999993</v>
      </c>
      <c r="K17596" s="4">
        <v>0.35</v>
      </c>
      <c r="L17596" s="73">
        <v>13012.759523076922</v>
      </c>
    </row>
    <row r="17597" spans="1:12" x14ac:dyDescent="0.35">
      <c r="A17597" s="1" t="s">
        <v>29539</v>
      </c>
      <c r="B17597" t="s">
        <v>29540</v>
      </c>
      <c r="C17597" t="s">
        <v>34</v>
      </c>
      <c r="D17597" t="s">
        <v>35</v>
      </c>
      <c r="E17597">
        <v>1</v>
      </c>
      <c r="F17597" s="2">
        <v>4078.35</v>
      </c>
      <c r="G17597" s="3">
        <v>8409</v>
      </c>
      <c r="H17597" s="3">
        <v>40.783499999999997</v>
      </c>
      <c r="I17597" s="3">
        <v>191.68244999999999</v>
      </c>
      <c r="J17597" s="3">
        <v>4310.8159500000002</v>
      </c>
      <c r="K17597" s="4">
        <v>0.35</v>
      </c>
      <c r="L17597" s="73">
        <v>7825.7889553846153</v>
      </c>
    </row>
    <row r="17598" spans="1:12" x14ac:dyDescent="0.35">
      <c r="A17598" s="1" t="s">
        <v>29541</v>
      </c>
      <c r="B17598" t="s">
        <v>23384</v>
      </c>
      <c r="C17598" t="s">
        <v>34</v>
      </c>
      <c r="D17598" t="s">
        <v>35</v>
      </c>
      <c r="E17598">
        <v>1</v>
      </c>
      <c r="F17598" s="2">
        <v>13849.11</v>
      </c>
      <c r="G17598" s="3">
        <v>28555</v>
      </c>
      <c r="H17598" s="3">
        <v>138.49110000000002</v>
      </c>
      <c r="I17598" s="3">
        <v>650.90817000000004</v>
      </c>
      <c r="J17598" s="3">
        <v>14638.50927</v>
      </c>
      <c r="K17598" s="4">
        <v>0.35</v>
      </c>
      <c r="L17598" s="73">
        <v>26574.524520923078</v>
      </c>
    </row>
    <row r="17599" spans="1:12" x14ac:dyDescent="0.35">
      <c r="A17599" s="1" t="s">
        <v>29542</v>
      </c>
      <c r="B17599" t="s">
        <v>28236</v>
      </c>
      <c r="C17599" t="s">
        <v>34</v>
      </c>
      <c r="D17599" t="s">
        <v>35</v>
      </c>
      <c r="E17599">
        <v>1</v>
      </c>
      <c r="F17599" s="2">
        <v>22034.43</v>
      </c>
      <c r="G17599" s="3">
        <v>45432</v>
      </c>
      <c r="H17599" s="3">
        <v>220.3443</v>
      </c>
      <c r="I17599" s="3">
        <v>1035.6182100000001</v>
      </c>
      <c r="J17599" s="3">
        <v>23290.392510000001</v>
      </c>
      <c r="K17599" s="4">
        <v>0.35</v>
      </c>
      <c r="L17599" s="73">
        <v>42281.02024892308</v>
      </c>
    </row>
    <row r="17600" spans="1:12" x14ac:dyDescent="0.35">
      <c r="A17600" s="1" t="s">
        <v>29543</v>
      </c>
      <c r="B17600" t="s">
        <v>29544</v>
      </c>
      <c r="C17600" t="s">
        <v>13</v>
      </c>
      <c r="D17600" t="s">
        <v>14</v>
      </c>
      <c r="E17600">
        <v>1</v>
      </c>
      <c r="F17600" s="2">
        <v>68.150000000000006</v>
      </c>
      <c r="G17600" s="3">
        <v>141</v>
      </c>
      <c r="H17600" s="3">
        <v>0.68150000000000011</v>
      </c>
      <c r="I17600" s="3">
        <v>3.2030500000000002</v>
      </c>
      <c r="J17600" s="3">
        <v>72.03455000000001</v>
      </c>
      <c r="K17600" s="4">
        <v>0.34999999999999992</v>
      </c>
      <c r="L17600" s="73">
        <v>130.77041384615384</v>
      </c>
    </row>
    <row r="17601" spans="1:12" x14ac:dyDescent="0.35">
      <c r="A17601" s="1" t="s">
        <v>29545</v>
      </c>
      <c r="B17601" t="s">
        <v>29546</v>
      </c>
      <c r="C17601" t="s">
        <v>34</v>
      </c>
      <c r="D17601" t="s">
        <v>35</v>
      </c>
      <c r="E17601">
        <v>1</v>
      </c>
      <c r="F17601" s="2">
        <v>64.5</v>
      </c>
      <c r="G17601" s="3">
        <v>133</v>
      </c>
      <c r="H17601" s="3">
        <v>0.64500000000000002</v>
      </c>
      <c r="I17601" s="3">
        <v>3.0314999999999999</v>
      </c>
      <c r="J17601" s="3">
        <v>68.17649999999999</v>
      </c>
      <c r="K17601" s="4">
        <v>0.35</v>
      </c>
      <c r="L17601" s="73">
        <v>123.76656923076921</v>
      </c>
    </row>
    <row r="17602" spans="1:12" x14ac:dyDescent="0.35">
      <c r="A17602" s="1" t="s">
        <v>29547</v>
      </c>
      <c r="B17602" t="s">
        <v>29548</v>
      </c>
      <c r="C17602" t="s">
        <v>13</v>
      </c>
      <c r="D17602" t="s">
        <v>14</v>
      </c>
      <c r="E17602">
        <v>1</v>
      </c>
      <c r="F17602" s="2">
        <v>387.56</v>
      </c>
      <c r="G17602" s="3">
        <v>800</v>
      </c>
      <c r="H17602" s="3">
        <v>3.8755999999999999</v>
      </c>
      <c r="I17602" s="3">
        <v>18.215319999999998</v>
      </c>
      <c r="J17602" s="3">
        <v>409.65092000000004</v>
      </c>
      <c r="K17602" s="4">
        <v>0.35</v>
      </c>
      <c r="L17602" s="73">
        <v>743.67397784615389</v>
      </c>
    </row>
    <row r="17603" spans="1:12" x14ac:dyDescent="0.35">
      <c r="A17603" s="1" t="s">
        <v>29549</v>
      </c>
      <c r="B17603" t="s">
        <v>29550</v>
      </c>
      <c r="C17603" t="s">
        <v>34</v>
      </c>
      <c r="D17603" t="s">
        <v>35</v>
      </c>
      <c r="E17603">
        <v>1</v>
      </c>
      <c r="F17603" s="2">
        <v>4119.59</v>
      </c>
      <c r="G17603" s="3">
        <v>8494</v>
      </c>
      <c r="H17603" s="3">
        <v>41.195900000000002</v>
      </c>
      <c r="I17603" s="3">
        <v>193.62073000000001</v>
      </c>
      <c r="J17603" s="3">
        <v>4354.4066299999995</v>
      </c>
      <c r="K17603" s="4">
        <v>0.34999999999999992</v>
      </c>
      <c r="L17603" s="73">
        <v>7904.9228052307681</v>
      </c>
    </row>
    <row r="17604" spans="1:12" x14ac:dyDescent="0.35">
      <c r="A17604" s="1" t="s">
        <v>29551</v>
      </c>
      <c r="B17604" t="s">
        <v>29552</v>
      </c>
      <c r="C17604" t="s">
        <v>34</v>
      </c>
      <c r="D17604" t="s">
        <v>35</v>
      </c>
      <c r="E17604">
        <v>1</v>
      </c>
      <c r="F17604" s="2">
        <v>298.58</v>
      </c>
      <c r="G17604" s="3">
        <v>616</v>
      </c>
      <c r="H17604" s="3">
        <v>2.9857999999999998</v>
      </c>
      <c r="I17604" s="3">
        <v>14.033259999999999</v>
      </c>
      <c r="J17604" s="3">
        <v>315.59905999999995</v>
      </c>
      <c r="K17604" s="4">
        <v>0.35</v>
      </c>
      <c r="L17604" s="73">
        <v>572.93367815384602</v>
      </c>
    </row>
    <row r="17605" spans="1:12" x14ac:dyDescent="0.35">
      <c r="A17605" s="1" t="s">
        <v>29553</v>
      </c>
      <c r="B17605" t="s">
        <v>29554</v>
      </c>
      <c r="C17605" t="s">
        <v>34</v>
      </c>
      <c r="D17605" t="s">
        <v>35</v>
      </c>
      <c r="E17605">
        <v>1</v>
      </c>
      <c r="F17605" s="2">
        <v>36.549999999999997</v>
      </c>
      <c r="G17605" s="3">
        <v>76</v>
      </c>
      <c r="H17605" s="3">
        <v>0.36549999999999999</v>
      </c>
      <c r="I17605" s="3">
        <v>1.7178499999999999</v>
      </c>
      <c r="J17605" s="3">
        <v>38.633349999999993</v>
      </c>
      <c r="K17605" s="4">
        <v>0.34999999999999992</v>
      </c>
      <c r="L17605" s="73">
        <v>70.134389230769216</v>
      </c>
    </row>
    <row r="17606" spans="1:12" x14ac:dyDescent="0.35">
      <c r="A17606" s="1" t="s">
        <v>29555</v>
      </c>
      <c r="B17606" t="s">
        <v>29556</v>
      </c>
      <c r="C17606" t="s">
        <v>34</v>
      </c>
      <c r="D17606" t="s">
        <v>35</v>
      </c>
      <c r="E17606">
        <v>1</v>
      </c>
      <c r="F17606" s="2">
        <v>200.53</v>
      </c>
      <c r="G17606" s="3">
        <v>414</v>
      </c>
      <c r="H17606" s="3">
        <v>2.0053000000000001</v>
      </c>
      <c r="I17606" s="3">
        <v>9.4249100000000006</v>
      </c>
      <c r="J17606" s="3">
        <v>211.96021000000002</v>
      </c>
      <c r="K17606" s="4">
        <v>0.34999999999999992</v>
      </c>
      <c r="L17606" s="73">
        <v>384.7893043076923</v>
      </c>
    </row>
    <row r="17607" spans="1:12" x14ac:dyDescent="0.35">
      <c r="A17607" s="1" t="s">
        <v>29557</v>
      </c>
      <c r="B17607" t="s">
        <v>29558</v>
      </c>
      <c r="C17607" t="s">
        <v>34</v>
      </c>
      <c r="D17607" t="s">
        <v>35</v>
      </c>
      <c r="E17607">
        <v>1</v>
      </c>
      <c r="F17607" s="2">
        <v>104.2</v>
      </c>
      <c r="G17607" s="3">
        <v>215</v>
      </c>
      <c r="H17607" s="3">
        <v>1.042</v>
      </c>
      <c r="I17607" s="3">
        <v>4.8974000000000002</v>
      </c>
      <c r="J17607" s="3">
        <v>110.13940000000001</v>
      </c>
      <c r="K17607" s="4">
        <v>0.35000000000000003</v>
      </c>
      <c r="L17607" s="73">
        <v>199.94537230769234</v>
      </c>
    </row>
    <row r="17608" spans="1:12" x14ac:dyDescent="0.35">
      <c r="A17608" s="1" t="s">
        <v>29559</v>
      </c>
      <c r="B17608" t="s">
        <v>27261</v>
      </c>
      <c r="C17608" t="s">
        <v>34</v>
      </c>
      <c r="D17608" t="s">
        <v>35</v>
      </c>
      <c r="E17608">
        <v>1</v>
      </c>
      <c r="F17608" s="2">
        <v>365.31</v>
      </c>
      <c r="G17608" s="3">
        <v>754</v>
      </c>
      <c r="H17608" s="3">
        <v>3.6531000000000002</v>
      </c>
      <c r="I17608" s="3">
        <v>17.16957</v>
      </c>
      <c r="J17608" s="3">
        <v>386.13267000000002</v>
      </c>
      <c r="K17608" s="4">
        <v>0.35</v>
      </c>
      <c r="L17608" s="73">
        <v>700.97930861538464</v>
      </c>
    </row>
    <row r="17609" spans="1:12" x14ac:dyDescent="0.35">
      <c r="A17609" s="1">
        <v>40197</v>
      </c>
      <c r="B17609" t="s">
        <v>29560</v>
      </c>
      <c r="C17609" t="s">
        <v>34</v>
      </c>
      <c r="D17609" t="s">
        <v>35</v>
      </c>
      <c r="E17609">
        <v>1</v>
      </c>
      <c r="F17609" s="2">
        <v>290.2</v>
      </c>
      <c r="G17609" s="3">
        <v>599</v>
      </c>
      <c r="H17609" s="3">
        <v>2.9020000000000001</v>
      </c>
      <c r="I17609" s="3">
        <v>13.6394</v>
      </c>
      <c r="J17609" s="3">
        <v>306.7414</v>
      </c>
      <c r="K17609" s="4">
        <v>0.35000000000000003</v>
      </c>
      <c r="L17609" s="73">
        <v>556.85361846153842</v>
      </c>
    </row>
    <row r="17610" spans="1:12" x14ac:dyDescent="0.35">
      <c r="A17610" s="1">
        <v>50071</v>
      </c>
      <c r="B17610" t="s">
        <v>29412</v>
      </c>
      <c r="C17610" t="s">
        <v>34</v>
      </c>
      <c r="D17610" t="s">
        <v>35</v>
      </c>
      <c r="E17610">
        <v>1</v>
      </c>
      <c r="F17610" s="2">
        <v>1191.75</v>
      </c>
      <c r="G17610" s="3">
        <v>2458</v>
      </c>
      <c r="H17610" s="3">
        <v>11.9175</v>
      </c>
      <c r="I17610" s="3">
        <v>56.012250000000002</v>
      </c>
      <c r="J17610" s="3">
        <v>1259.67975</v>
      </c>
      <c r="K17610" s="4">
        <v>0.34999999999999992</v>
      </c>
      <c r="L17610" s="73">
        <v>2286.8032384615381</v>
      </c>
    </row>
    <row r="17611" spans="1:12" x14ac:dyDescent="0.35">
      <c r="A17611" s="1" t="s">
        <v>29561</v>
      </c>
      <c r="B17611" t="s">
        <v>29562</v>
      </c>
      <c r="C17611" t="s">
        <v>34</v>
      </c>
      <c r="D17611" t="s">
        <v>35</v>
      </c>
      <c r="E17611">
        <v>1</v>
      </c>
      <c r="F17611" s="2">
        <v>8.5299999999999994</v>
      </c>
      <c r="G17611" s="3">
        <v>18</v>
      </c>
      <c r="H17611" s="3">
        <v>8.5300000000000001E-2</v>
      </c>
      <c r="I17611" s="3">
        <v>0.40090999999999999</v>
      </c>
      <c r="J17611" s="3">
        <v>9.0162099999999992</v>
      </c>
      <c r="K17611" s="4">
        <v>0.35</v>
      </c>
      <c r="L17611" s="73">
        <v>16.367888923076922</v>
      </c>
    </row>
    <row r="17612" spans="1:12" x14ac:dyDescent="0.35">
      <c r="A17612" s="1" t="s">
        <v>29563</v>
      </c>
      <c r="B17612" t="s">
        <v>29564</v>
      </c>
      <c r="C17612" t="s">
        <v>13</v>
      </c>
      <c r="D17612" t="s">
        <v>14</v>
      </c>
      <c r="E17612">
        <v>1</v>
      </c>
      <c r="F17612" s="2">
        <v>44.3</v>
      </c>
      <c r="G17612" s="3">
        <v>92</v>
      </c>
      <c r="H17612" s="3">
        <v>0.443</v>
      </c>
      <c r="I17612" s="3">
        <v>2.0821000000000001</v>
      </c>
      <c r="J17612" s="3">
        <v>46.825099999999992</v>
      </c>
      <c r="K17612" s="4">
        <v>0.35</v>
      </c>
      <c r="L17612" s="73">
        <v>85.005566153846132</v>
      </c>
    </row>
    <row r="17613" spans="1:12" x14ac:dyDescent="0.35">
      <c r="A17613" s="1" t="s">
        <v>29565</v>
      </c>
      <c r="B17613" t="s">
        <v>29566</v>
      </c>
      <c r="C17613" t="s">
        <v>363</v>
      </c>
      <c r="D17613" t="s">
        <v>364</v>
      </c>
      <c r="E17613">
        <v>1</v>
      </c>
      <c r="F17613" s="2">
        <v>23.2</v>
      </c>
      <c r="G17613" s="3">
        <v>48</v>
      </c>
      <c r="H17613" s="3">
        <v>0.23199999999999998</v>
      </c>
      <c r="I17613" s="3">
        <v>1.0904</v>
      </c>
      <c r="J17613" s="3">
        <v>24.522399999999998</v>
      </c>
      <c r="K17613" s="4">
        <v>0.35000000000000003</v>
      </c>
      <c r="L17613" s="73">
        <v>44.517587692307686</v>
      </c>
    </row>
    <row r="17614" spans="1:12" x14ac:dyDescent="0.35">
      <c r="A17614" s="1" t="s">
        <v>29567</v>
      </c>
      <c r="B17614" t="s">
        <v>29404</v>
      </c>
      <c r="C17614" t="s">
        <v>34</v>
      </c>
      <c r="D17614" t="s">
        <v>35</v>
      </c>
      <c r="E17614">
        <v>1</v>
      </c>
      <c r="F17614" s="2">
        <v>116.1</v>
      </c>
      <c r="G17614" s="3">
        <v>240</v>
      </c>
      <c r="H17614" s="3">
        <v>1.161</v>
      </c>
      <c r="I17614" s="3">
        <v>5.4566999999999997</v>
      </c>
      <c r="J17614" s="3">
        <v>122.71769999999999</v>
      </c>
      <c r="K17614" s="4">
        <v>0.35</v>
      </c>
      <c r="L17614" s="73">
        <v>222.7798246153846</v>
      </c>
    </row>
    <row r="17615" spans="1:12" x14ac:dyDescent="0.35">
      <c r="A17615" s="1" t="s">
        <v>29568</v>
      </c>
      <c r="B17615" t="s">
        <v>29569</v>
      </c>
      <c r="C17615" t="s">
        <v>13</v>
      </c>
      <c r="D17615" t="s">
        <v>14</v>
      </c>
      <c r="E17615">
        <v>1</v>
      </c>
      <c r="F17615" s="2">
        <v>143.04</v>
      </c>
      <c r="G17615" s="3">
        <v>295</v>
      </c>
      <c r="H17615" s="3">
        <v>1.4303999999999999</v>
      </c>
      <c r="I17615" s="3">
        <v>6.72288</v>
      </c>
      <c r="J17615" s="3">
        <v>151.19327999999999</v>
      </c>
      <c r="K17615" s="4">
        <v>0.35</v>
      </c>
      <c r="L17615" s="73">
        <v>274.47395446153843</v>
      </c>
    </row>
    <row r="17616" spans="1:12" x14ac:dyDescent="0.35">
      <c r="A17616" s="1">
        <v>41411</v>
      </c>
      <c r="B17616" t="s">
        <v>29570</v>
      </c>
      <c r="C17616" t="s">
        <v>34</v>
      </c>
      <c r="D17616" t="s">
        <v>35</v>
      </c>
      <c r="E17616">
        <v>1</v>
      </c>
      <c r="F17616" s="2">
        <v>334.03</v>
      </c>
      <c r="G17616" s="3">
        <v>689</v>
      </c>
      <c r="H17616" s="3">
        <v>3.3402999999999996</v>
      </c>
      <c r="I17616" s="3">
        <v>15.699409999999999</v>
      </c>
      <c r="J17616" s="3">
        <v>353.06970999999999</v>
      </c>
      <c r="K17616" s="4">
        <v>0.34999999999999992</v>
      </c>
      <c r="L17616" s="73">
        <v>640.95731969230758</v>
      </c>
    </row>
    <row r="17617" spans="1:12" x14ac:dyDescent="0.35">
      <c r="A17617" s="1" t="s">
        <v>29571</v>
      </c>
      <c r="B17617" t="s">
        <v>29572</v>
      </c>
      <c r="C17617" t="s">
        <v>13</v>
      </c>
      <c r="D17617" t="s">
        <v>14</v>
      </c>
      <c r="E17617">
        <v>1</v>
      </c>
      <c r="F17617" s="2">
        <v>23.1</v>
      </c>
      <c r="G17617" s="3">
        <v>48</v>
      </c>
      <c r="H17617" s="3">
        <v>0.23100000000000001</v>
      </c>
      <c r="I17617" s="3">
        <v>1.0857000000000001</v>
      </c>
      <c r="J17617" s="3">
        <v>24.416700000000002</v>
      </c>
      <c r="K17617" s="4">
        <v>0.35000000000000003</v>
      </c>
      <c r="L17617" s="73">
        <v>44.325701538461544</v>
      </c>
    </row>
    <row r="17618" spans="1:12" x14ac:dyDescent="0.35">
      <c r="A17618" s="1" t="s">
        <v>29573</v>
      </c>
      <c r="B17618" t="s">
        <v>29574</v>
      </c>
      <c r="C17618" t="s">
        <v>34</v>
      </c>
      <c r="D17618" t="s">
        <v>35</v>
      </c>
      <c r="E17618">
        <v>1</v>
      </c>
      <c r="F17618" s="2">
        <v>25.93</v>
      </c>
      <c r="G17618" s="3">
        <v>54</v>
      </c>
      <c r="H17618" s="3">
        <v>0.25929999999999997</v>
      </c>
      <c r="I17618" s="3">
        <v>1.21871</v>
      </c>
      <c r="J17618" s="3">
        <v>27.408010000000001</v>
      </c>
      <c r="K17618" s="4">
        <v>0.34999999999999992</v>
      </c>
      <c r="L17618" s="73">
        <v>49.756079692307686</v>
      </c>
    </row>
    <row r="17619" spans="1:12" x14ac:dyDescent="0.35">
      <c r="A17619" s="1" t="s">
        <v>29575</v>
      </c>
      <c r="B17619" t="s">
        <v>29576</v>
      </c>
      <c r="C17619" t="s">
        <v>13</v>
      </c>
      <c r="D17619" t="s">
        <v>14</v>
      </c>
      <c r="E17619">
        <v>1</v>
      </c>
      <c r="F17619" s="2">
        <v>19.8</v>
      </c>
      <c r="G17619" s="3">
        <v>41</v>
      </c>
      <c r="H17619" s="3">
        <v>0.19800000000000001</v>
      </c>
      <c r="I17619" s="3">
        <v>0.93059999999999998</v>
      </c>
      <c r="J17619" s="3">
        <v>20.928599999999999</v>
      </c>
      <c r="K17619" s="4">
        <v>0.34999999999999992</v>
      </c>
      <c r="L17619" s="73">
        <v>37.993458461538459</v>
      </c>
    </row>
    <row r="17620" spans="1:12" x14ac:dyDescent="0.35">
      <c r="A17620" s="1" t="s">
        <v>29577</v>
      </c>
      <c r="B17620" t="s">
        <v>29578</v>
      </c>
      <c r="C17620" t="s">
        <v>34</v>
      </c>
      <c r="D17620" t="s">
        <v>35</v>
      </c>
      <c r="E17620">
        <v>1</v>
      </c>
      <c r="F17620" s="2">
        <v>157.9</v>
      </c>
      <c r="G17620" s="3">
        <v>326</v>
      </c>
      <c r="H17620" s="3">
        <v>1.5790000000000002</v>
      </c>
      <c r="I17620" s="3">
        <v>7.4213000000000005</v>
      </c>
      <c r="J17620" s="3">
        <v>166.90030000000002</v>
      </c>
      <c r="K17620" s="4">
        <v>0.34999999999999992</v>
      </c>
      <c r="L17620" s="73">
        <v>302.9882369230769</v>
      </c>
    </row>
    <row r="17621" spans="1:12" x14ac:dyDescent="0.35">
      <c r="A17621" s="1" t="s">
        <v>29579</v>
      </c>
      <c r="B17621" t="s">
        <v>29580</v>
      </c>
      <c r="C17621" t="s">
        <v>34</v>
      </c>
      <c r="D17621" t="s">
        <v>35</v>
      </c>
      <c r="E17621">
        <v>1</v>
      </c>
      <c r="F17621" s="2">
        <v>145.63</v>
      </c>
      <c r="G17621" s="3">
        <v>301</v>
      </c>
      <c r="H17621" s="3">
        <v>1.4562999999999999</v>
      </c>
      <c r="I17621" s="3">
        <v>6.8446099999999994</v>
      </c>
      <c r="J17621" s="3">
        <v>153.93090999999998</v>
      </c>
      <c r="K17621" s="4">
        <v>0.35000000000000003</v>
      </c>
      <c r="L17621" s="73">
        <v>279.44380584615379</v>
      </c>
    </row>
    <row r="17622" spans="1:12" x14ac:dyDescent="0.35">
      <c r="A17622" s="1" t="s">
        <v>29581</v>
      </c>
      <c r="B17622" t="s">
        <v>29582</v>
      </c>
      <c r="C17622" t="s">
        <v>13</v>
      </c>
      <c r="D17622" t="s">
        <v>14</v>
      </c>
      <c r="E17622">
        <v>1</v>
      </c>
      <c r="F17622" s="2">
        <v>32.22</v>
      </c>
      <c r="G17622" s="3">
        <v>67</v>
      </c>
      <c r="H17622" s="3">
        <v>0.32219999999999999</v>
      </c>
      <c r="I17622" s="3">
        <v>1.51434</v>
      </c>
      <c r="J17622" s="3">
        <v>34.056539999999998</v>
      </c>
      <c r="K17622" s="4">
        <v>0.35000000000000003</v>
      </c>
      <c r="L17622" s="73">
        <v>61.825718769230768</v>
      </c>
    </row>
    <row r="17623" spans="1:12" x14ac:dyDescent="0.35">
      <c r="A17623" s="1" t="s">
        <v>29583</v>
      </c>
      <c r="B17623" t="s">
        <v>29584</v>
      </c>
      <c r="C17623" t="s">
        <v>34</v>
      </c>
      <c r="D17623" t="s">
        <v>35</v>
      </c>
      <c r="E17623">
        <v>1</v>
      </c>
      <c r="F17623" s="2">
        <v>4057.73</v>
      </c>
      <c r="G17623" s="3">
        <v>8367</v>
      </c>
      <c r="H17623" s="3">
        <v>40.577300000000001</v>
      </c>
      <c r="I17623" s="3">
        <v>190.71331000000001</v>
      </c>
      <c r="J17623" s="3">
        <v>4289.0206100000005</v>
      </c>
      <c r="K17623" s="4">
        <v>0.35</v>
      </c>
      <c r="L17623" s="73">
        <v>7786.2220304615385</v>
      </c>
    </row>
    <row r="17624" spans="1:12" x14ac:dyDescent="0.35">
      <c r="A17624" s="1" t="s">
        <v>29585</v>
      </c>
      <c r="B17624" t="s">
        <v>29586</v>
      </c>
      <c r="C17624" t="s">
        <v>34</v>
      </c>
      <c r="D17624" t="s">
        <v>35</v>
      </c>
      <c r="E17624">
        <v>1</v>
      </c>
      <c r="F17624" s="2">
        <v>424.71</v>
      </c>
      <c r="G17624" s="3">
        <v>876</v>
      </c>
      <c r="H17624" s="3">
        <v>4.2470999999999997</v>
      </c>
      <c r="I17624" s="3">
        <v>19.961369999999999</v>
      </c>
      <c r="J17624" s="3">
        <v>448.91846999999996</v>
      </c>
      <c r="K17624" s="4">
        <v>0.35000000000000003</v>
      </c>
      <c r="L17624" s="73">
        <v>814.95968399999992</v>
      </c>
    </row>
    <row r="17625" spans="1:12" x14ac:dyDescent="0.35">
      <c r="A17625" s="1">
        <v>41442</v>
      </c>
      <c r="B17625" t="s">
        <v>29587</v>
      </c>
      <c r="C17625" t="s">
        <v>34</v>
      </c>
      <c r="D17625" t="s">
        <v>35</v>
      </c>
      <c r="E17625">
        <v>1</v>
      </c>
      <c r="F17625" s="2">
        <v>317.52</v>
      </c>
      <c r="G17625" s="3">
        <v>655</v>
      </c>
      <c r="H17625" s="3">
        <v>3.1751999999999998</v>
      </c>
      <c r="I17625" s="3">
        <v>14.923439999999999</v>
      </c>
      <c r="J17625" s="3">
        <v>335.61864000000003</v>
      </c>
      <c r="K17625" s="4">
        <v>0.35</v>
      </c>
      <c r="L17625" s="73">
        <v>609.27691569230774</v>
      </c>
    </row>
    <row r="17626" spans="1:12" x14ac:dyDescent="0.35">
      <c r="A17626" s="1" t="s">
        <v>29588</v>
      </c>
      <c r="B17626" t="s">
        <v>29589</v>
      </c>
      <c r="C17626" t="s">
        <v>13</v>
      </c>
      <c r="D17626" t="s">
        <v>14</v>
      </c>
      <c r="E17626">
        <v>1</v>
      </c>
      <c r="F17626" s="2">
        <v>43.4</v>
      </c>
      <c r="G17626" s="3">
        <v>90</v>
      </c>
      <c r="H17626" s="3">
        <v>0.434</v>
      </c>
      <c r="I17626" s="3">
        <v>2.0398000000000001</v>
      </c>
      <c r="J17626" s="3">
        <v>45.873799999999996</v>
      </c>
      <c r="K17626" s="4">
        <v>0.35000000000000003</v>
      </c>
      <c r="L17626" s="73">
        <v>83.27859076923076</v>
      </c>
    </row>
    <row r="17627" spans="1:12" x14ac:dyDescent="0.35">
      <c r="A17627" s="1" t="s">
        <v>29590</v>
      </c>
      <c r="B17627" t="s">
        <v>29591</v>
      </c>
      <c r="C17627" t="s">
        <v>34</v>
      </c>
      <c r="D17627" t="s">
        <v>35</v>
      </c>
      <c r="E17627">
        <v>1</v>
      </c>
      <c r="F17627" s="2">
        <v>114.29</v>
      </c>
      <c r="G17627" s="3">
        <v>236</v>
      </c>
      <c r="H17627" s="3">
        <v>1.1429</v>
      </c>
      <c r="I17627" s="3">
        <v>5.3716300000000006</v>
      </c>
      <c r="J17627" s="3">
        <v>120.80453</v>
      </c>
      <c r="K17627" s="4">
        <v>0.35000000000000003</v>
      </c>
      <c r="L17627" s="73">
        <v>219.30668523076923</v>
      </c>
    </row>
    <row r="17628" spans="1:12" x14ac:dyDescent="0.35">
      <c r="A17628" s="1" t="s">
        <v>29592</v>
      </c>
      <c r="B17628" t="s">
        <v>2854</v>
      </c>
      <c r="C17628" t="s">
        <v>26</v>
      </c>
      <c r="D17628" t="s">
        <v>27</v>
      </c>
      <c r="E17628">
        <v>1</v>
      </c>
      <c r="F17628" s="2">
        <v>27.71</v>
      </c>
      <c r="G17628" s="3">
        <v>58</v>
      </c>
      <c r="H17628" s="3">
        <v>0.27710000000000001</v>
      </c>
      <c r="I17628" s="3">
        <v>1.30237</v>
      </c>
      <c r="J17628" s="3">
        <v>29.289470000000001</v>
      </c>
      <c r="K17628" s="4">
        <v>0.34999999999999992</v>
      </c>
      <c r="L17628" s="73">
        <v>53.17165323076923</v>
      </c>
    </row>
    <row r="17629" spans="1:12" x14ac:dyDescent="0.35">
      <c r="A17629" s="1" t="s">
        <v>29593</v>
      </c>
      <c r="B17629" t="s">
        <v>20910</v>
      </c>
      <c r="C17629" t="s">
        <v>34</v>
      </c>
      <c r="D17629" t="s">
        <v>35</v>
      </c>
      <c r="E17629">
        <v>1</v>
      </c>
      <c r="F17629" s="2">
        <v>6040.98</v>
      </c>
      <c r="G17629" s="3">
        <v>12456</v>
      </c>
      <c r="H17629" s="3">
        <v>60.409799999999997</v>
      </c>
      <c r="I17629" s="3">
        <v>283.92606000000001</v>
      </c>
      <c r="J17629" s="3">
        <v>6385.3158599999997</v>
      </c>
      <c r="K17629" s="4">
        <v>0.35000000000000003</v>
      </c>
      <c r="L17629" s="73">
        <v>11591.804176615384</v>
      </c>
    </row>
    <row r="17630" spans="1:12" x14ac:dyDescent="0.35">
      <c r="A17630" s="1" t="s">
        <v>29594</v>
      </c>
      <c r="B17630" t="s">
        <v>29595</v>
      </c>
      <c r="C17630" t="s">
        <v>34</v>
      </c>
      <c r="D17630" t="s">
        <v>35</v>
      </c>
      <c r="E17630">
        <v>1</v>
      </c>
      <c r="F17630" s="2">
        <v>47.3</v>
      </c>
      <c r="G17630" s="3">
        <v>98</v>
      </c>
      <c r="H17630" s="3">
        <v>0.47299999999999998</v>
      </c>
      <c r="I17630" s="3">
        <v>2.2231000000000001</v>
      </c>
      <c r="J17630" s="3">
        <v>49.996099999999998</v>
      </c>
      <c r="K17630" s="4">
        <v>0.35</v>
      </c>
      <c r="L17630" s="73">
        <v>90.762150769230772</v>
      </c>
    </row>
    <row r="17631" spans="1:12" x14ac:dyDescent="0.35">
      <c r="A17631" s="1" t="s">
        <v>29596</v>
      </c>
      <c r="B17631" t="s">
        <v>28432</v>
      </c>
      <c r="C17631" t="s">
        <v>34</v>
      </c>
      <c r="D17631" t="s">
        <v>35</v>
      </c>
      <c r="E17631">
        <v>1</v>
      </c>
      <c r="F17631" s="2">
        <v>117.58</v>
      </c>
      <c r="G17631" s="3">
        <v>243</v>
      </c>
      <c r="H17631" s="3">
        <v>1.1758</v>
      </c>
      <c r="I17631" s="3">
        <v>5.5262599999999997</v>
      </c>
      <c r="J17631" s="3">
        <v>124.28205999999999</v>
      </c>
      <c r="K17631" s="4">
        <v>0.34999999999999992</v>
      </c>
      <c r="L17631" s="73">
        <v>225.61973969230763</v>
      </c>
    </row>
    <row r="17632" spans="1:12" x14ac:dyDescent="0.35">
      <c r="A17632" s="1" t="s">
        <v>29597</v>
      </c>
      <c r="B17632" t="s">
        <v>29598</v>
      </c>
      <c r="C17632" t="s">
        <v>34</v>
      </c>
      <c r="D17632" t="s">
        <v>35</v>
      </c>
      <c r="E17632">
        <v>1</v>
      </c>
      <c r="F17632" s="2">
        <v>11.9</v>
      </c>
      <c r="G17632" s="3">
        <v>25</v>
      </c>
      <c r="H17632" s="3">
        <v>0.11900000000000001</v>
      </c>
      <c r="I17632" s="3">
        <v>0.55930000000000002</v>
      </c>
      <c r="J17632" s="3">
        <v>12.5783</v>
      </c>
      <c r="K17632" s="4">
        <v>0.35000000000000003</v>
      </c>
      <c r="L17632" s="73">
        <v>22.83445230769231</v>
      </c>
    </row>
    <row r="17633" spans="1:12" x14ac:dyDescent="0.35">
      <c r="A17633" s="1" t="s">
        <v>29599</v>
      </c>
      <c r="B17633" t="s">
        <v>29600</v>
      </c>
      <c r="C17633" t="s">
        <v>34</v>
      </c>
      <c r="D17633" t="s">
        <v>35</v>
      </c>
      <c r="E17633">
        <v>1</v>
      </c>
      <c r="F17633" s="2">
        <v>19.079999999999998</v>
      </c>
      <c r="G17633" s="3">
        <v>40</v>
      </c>
      <c r="H17633" s="3">
        <v>0.1908</v>
      </c>
      <c r="I17633" s="3">
        <v>0.89675999999999989</v>
      </c>
      <c r="J17633" s="3">
        <v>20.167559999999998</v>
      </c>
      <c r="K17633" s="4">
        <v>0.35</v>
      </c>
      <c r="L17633" s="73">
        <v>36.611878153846149</v>
      </c>
    </row>
    <row r="17634" spans="1:12" x14ac:dyDescent="0.35">
      <c r="A17634" s="1" t="s">
        <v>29601</v>
      </c>
      <c r="B17634" t="s">
        <v>29602</v>
      </c>
      <c r="C17634" t="s">
        <v>34</v>
      </c>
      <c r="D17634" t="s">
        <v>35</v>
      </c>
      <c r="E17634">
        <v>1</v>
      </c>
      <c r="F17634" s="2">
        <v>19.989999999999998</v>
      </c>
      <c r="G17634" s="3">
        <v>42</v>
      </c>
      <c r="H17634" s="3">
        <v>0.19989999999999999</v>
      </c>
      <c r="I17634" s="3">
        <v>0.93952999999999998</v>
      </c>
      <c r="J17634" s="3">
        <v>21.129429999999999</v>
      </c>
      <c r="K17634" s="4">
        <v>0.34999999999999992</v>
      </c>
      <c r="L17634" s="73">
        <v>38.358042153846149</v>
      </c>
    </row>
    <row r="17635" spans="1:12" x14ac:dyDescent="0.35">
      <c r="A17635" s="1" t="s">
        <v>29603</v>
      </c>
      <c r="B17635" t="s">
        <v>29604</v>
      </c>
      <c r="C17635" t="s">
        <v>34</v>
      </c>
      <c r="D17635" t="s">
        <v>35</v>
      </c>
      <c r="E17635">
        <v>1</v>
      </c>
      <c r="F17635" s="2">
        <v>704.28</v>
      </c>
      <c r="G17635" s="3">
        <v>1453</v>
      </c>
      <c r="H17635" s="3">
        <v>7.0427999999999997</v>
      </c>
      <c r="I17635" s="3">
        <v>33.10116</v>
      </c>
      <c r="J17635" s="3">
        <v>744.42395999999997</v>
      </c>
      <c r="K17635" s="4">
        <v>0.35</v>
      </c>
      <c r="L17635" s="73">
        <v>1351.4158043076923</v>
      </c>
    </row>
    <row r="17636" spans="1:12" x14ac:dyDescent="0.35">
      <c r="A17636" s="1" t="s">
        <v>29605</v>
      </c>
      <c r="B17636" t="s">
        <v>29606</v>
      </c>
      <c r="C17636" t="s">
        <v>34</v>
      </c>
      <c r="D17636" t="s">
        <v>35</v>
      </c>
      <c r="E17636">
        <v>1</v>
      </c>
      <c r="F17636" s="2">
        <v>537.5</v>
      </c>
      <c r="G17636" s="3">
        <v>1109</v>
      </c>
      <c r="H17636" s="3">
        <v>5.375</v>
      </c>
      <c r="I17636" s="3">
        <v>25.262499999999999</v>
      </c>
      <c r="J17636" s="3">
        <v>568.13750000000005</v>
      </c>
      <c r="K17636" s="4">
        <v>0.35</v>
      </c>
      <c r="L17636" s="73">
        <v>1031.3880769230771</v>
      </c>
    </row>
    <row r="17637" spans="1:12" x14ac:dyDescent="0.35">
      <c r="A17637" s="1" t="s">
        <v>29607</v>
      </c>
      <c r="B17637" t="s">
        <v>29608</v>
      </c>
      <c r="C17637" t="s">
        <v>34</v>
      </c>
      <c r="D17637" t="s">
        <v>35</v>
      </c>
      <c r="E17637">
        <v>1</v>
      </c>
      <c r="F17637" s="2">
        <v>490.72</v>
      </c>
      <c r="G17637" s="3">
        <v>1012</v>
      </c>
      <c r="H17637" s="3">
        <v>4.9072000000000005</v>
      </c>
      <c r="I17637" s="3">
        <v>23.063840000000003</v>
      </c>
      <c r="J17637" s="3">
        <v>518.69104000000004</v>
      </c>
      <c r="K17637" s="4">
        <v>0.35</v>
      </c>
      <c r="L17637" s="73">
        <v>941.62373415384627</v>
      </c>
    </row>
    <row r="17638" spans="1:12" x14ac:dyDescent="0.35">
      <c r="A17638" s="1" t="s">
        <v>29609</v>
      </c>
      <c r="B17638" t="s">
        <v>29610</v>
      </c>
      <c r="C17638" t="s">
        <v>34</v>
      </c>
      <c r="D17638" t="s">
        <v>35</v>
      </c>
      <c r="E17638">
        <v>1</v>
      </c>
      <c r="F17638" s="2">
        <v>843.19</v>
      </c>
      <c r="G17638" s="3">
        <v>1739</v>
      </c>
      <c r="H17638" s="3">
        <v>8.4319000000000006</v>
      </c>
      <c r="I17638" s="3">
        <v>39.629930000000002</v>
      </c>
      <c r="J17638" s="3">
        <v>891.25183000000015</v>
      </c>
      <c r="K17638" s="4">
        <v>0.35</v>
      </c>
      <c r="L17638" s="73">
        <v>1617.9648606153849</v>
      </c>
    </row>
    <row r="17639" spans="1:12" x14ac:dyDescent="0.35">
      <c r="A17639" s="1">
        <v>41440</v>
      </c>
      <c r="B17639" t="s">
        <v>29611</v>
      </c>
      <c r="C17639" t="s">
        <v>34</v>
      </c>
      <c r="D17639" t="s">
        <v>35</v>
      </c>
      <c r="E17639">
        <v>1</v>
      </c>
      <c r="F17639" s="2">
        <v>206.19</v>
      </c>
      <c r="G17639" s="3">
        <v>426</v>
      </c>
      <c r="H17639" s="3">
        <v>2.0619000000000001</v>
      </c>
      <c r="I17639" s="3">
        <v>9.6909299999999998</v>
      </c>
      <c r="J17639" s="3">
        <v>217.94283000000001</v>
      </c>
      <c r="K17639" s="4">
        <v>0.34999999999999992</v>
      </c>
      <c r="L17639" s="73">
        <v>395.65006061538463</v>
      </c>
    </row>
    <row r="17640" spans="1:12" x14ac:dyDescent="0.35">
      <c r="A17640" s="1" t="s">
        <v>29612</v>
      </c>
      <c r="B17640" t="s">
        <v>29613</v>
      </c>
      <c r="C17640" t="s">
        <v>34</v>
      </c>
      <c r="D17640" t="s">
        <v>35</v>
      </c>
      <c r="E17640">
        <v>1</v>
      </c>
      <c r="F17640" s="2">
        <v>60.31</v>
      </c>
      <c r="G17640" s="3">
        <v>125</v>
      </c>
      <c r="H17640" s="3">
        <v>0.60310000000000008</v>
      </c>
      <c r="I17640" s="3">
        <v>2.8345700000000003</v>
      </c>
      <c r="J17640" s="3">
        <v>63.747669999999999</v>
      </c>
      <c r="K17640" s="4">
        <v>0.35</v>
      </c>
      <c r="L17640" s="73">
        <v>115.72653938461538</v>
      </c>
    </row>
    <row r="17641" spans="1:12" x14ac:dyDescent="0.35">
      <c r="A17641" s="1" t="s">
        <v>29614</v>
      </c>
      <c r="B17641" t="s">
        <v>29036</v>
      </c>
      <c r="C17641" t="s">
        <v>34</v>
      </c>
      <c r="D17641" t="s">
        <v>35</v>
      </c>
      <c r="E17641">
        <v>1</v>
      </c>
      <c r="F17641" s="2">
        <v>5160</v>
      </c>
      <c r="G17641" s="3">
        <v>10640</v>
      </c>
      <c r="H17641" s="3">
        <v>51.6</v>
      </c>
      <c r="I17641" s="3">
        <v>242.52</v>
      </c>
      <c r="J17641" s="3">
        <v>5454.1200000000008</v>
      </c>
      <c r="K17641" s="4">
        <v>0.35</v>
      </c>
      <c r="L17641" s="73">
        <v>9901.3255384615386</v>
      </c>
    </row>
    <row r="17642" spans="1:12" x14ac:dyDescent="0.35">
      <c r="A17642" s="1" t="s">
        <v>29615</v>
      </c>
      <c r="B17642" t="s">
        <v>28276</v>
      </c>
      <c r="C17642" t="s">
        <v>34</v>
      </c>
      <c r="D17642" t="s">
        <v>35</v>
      </c>
      <c r="E17642">
        <v>1</v>
      </c>
      <c r="F17642" s="2">
        <v>86</v>
      </c>
      <c r="G17642" s="3">
        <v>178</v>
      </c>
      <c r="H17642" s="3">
        <v>0.86</v>
      </c>
      <c r="I17642" s="3">
        <v>4.0419999999999998</v>
      </c>
      <c r="J17642" s="3">
        <v>90.902000000000001</v>
      </c>
      <c r="K17642" s="4">
        <v>0.34999999999999992</v>
      </c>
      <c r="L17642" s="73">
        <v>165.0220923076923</v>
      </c>
    </row>
    <row r="17643" spans="1:12" x14ac:dyDescent="0.35">
      <c r="A17643" s="1" t="s">
        <v>29616</v>
      </c>
      <c r="B17643" t="s">
        <v>29617</v>
      </c>
      <c r="C17643" t="s">
        <v>34</v>
      </c>
      <c r="D17643" t="s">
        <v>35</v>
      </c>
      <c r="E17643">
        <v>1</v>
      </c>
      <c r="F17643" s="2">
        <v>843.19</v>
      </c>
      <c r="G17643" s="3">
        <v>1739</v>
      </c>
      <c r="H17643" s="3">
        <v>8.4319000000000006</v>
      </c>
      <c r="I17643" s="3">
        <v>39.629930000000002</v>
      </c>
      <c r="J17643" s="3">
        <v>891.25183000000015</v>
      </c>
      <c r="K17643" s="4">
        <v>0.35</v>
      </c>
      <c r="L17643" s="73">
        <v>1617.9648606153849</v>
      </c>
    </row>
    <row r="17644" spans="1:12" x14ac:dyDescent="0.35">
      <c r="A17644" s="1" t="s">
        <v>29618</v>
      </c>
      <c r="B17644" t="s">
        <v>29619</v>
      </c>
      <c r="C17644" t="s">
        <v>34</v>
      </c>
      <c r="D17644" t="s">
        <v>35</v>
      </c>
      <c r="E17644">
        <v>1</v>
      </c>
      <c r="F17644" s="2">
        <v>45.54</v>
      </c>
      <c r="G17644" s="3">
        <v>94</v>
      </c>
      <c r="H17644" s="3">
        <v>0.45540000000000003</v>
      </c>
      <c r="I17644" s="3">
        <v>2.1403799999999999</v>
      </c>
      <c r="J17644" s="3">
        <v>48.135779999999997</v>
      </c>
      <c r="K17644" s="4">
        <v>0.35</v>
      </c>
      <c r="L17644" s="73">
        <v>87.384954461538456</v>
      </c>
    </row>
    <row r="17645" spans="1:12" x14ac:dyDescent="0.35">
      <c r="A17645" s="1" t="s">
        <v>29620</v>
      </c>
      <c r="B17645" t="s">
        <v>29621</v>
      </c>
      <c r="C17645" t="s">
        <v>34</v>
      </c>
      <c r="D17645" t="s">
        <v>35</v>
      </c>
      <c r="E17645">
        <v>1</v>
      </c>
      <c r="F17645" s="2">
        <v>145.63</v>
      </c>
      <c r="G17645" s="3">
        <v>301</v>
      </c>
      <c r="H17645" s="3">
        <v>1.4562999999999999</v>
      </c>
      <c r="I17645" s="3">
        <v>6.8446099999999994</v>
      </c>
      <c r="J17645" s="3">
        <v>153.93090999999998</v>
      </c>
      <c r="K17645" s="4">
        <v>0.35000000000000003</v>
      </c>
      <c r="L17645" s="73">
        <v>279.44380584615379</v>
      </c>
    </row>
    <row r="17646" spans="1:12" x14ac:dyDescent="0.35">
      <c r="A17646" s="1">
        <v>41403</v>
      </c>
      <c r="B17646" t="s">
        <v>29622</v>
      </c>
      <c r="C17646" t="s">
        <v>34</v>
      </c>
      <c r="D17646" t="s">
        <v>35</v>
      </c>
      <c r="E17646">
        <v>1</v>
      </c>
      <c r="F17646" s="2">
        <v>387.63</v>
      </c>
      <c r="G17646" s="3">
        <v>800</v>
      </c>
      <c r="H17646" s="3">
        <v>3.8763000000000001</v>
      </c>
      <c r="I17646" s="3">
        <v>18.218609999999998</v>
      </c>
      <c r="J17646" s="3">
        <v>409.72491000000002</v>
      </c>
      <c r="K17646" s="4">
        <v>0.35</v>
      </c>
      <c r="L17646" s="73">
        <v>743.80829815384618</v>
      </c>
    </row>
    <row r="17647" spans="1:12" x14ac:dyDescent="0.35">
      <c r="A17647" s="1" t="s">
        <v>29623</v>
      </c>
      <c r="B17647" t="s">
        <v>29624</v>
      </c>
      <c r="C17647" t="s">
        <v>34</v>
      </c>
      <c r="D17647" t="s">
        <v>35</v>
      </c>
      <c r="E17647">
        <v>1</v>
      </c>
      <c r="F17647" s="2">
        <v>19.079999999999998</v>
      </c>
      <c r="G17647" s="3">
        <v>40</v>
      </c>
      <c r="H17647" s="3">
        <v>0.1908</v>
      </c>
      <c r="I17647" s="3">
        <v>0.89675999999999989</v>
      </c>
      <c r="J17647" s="3">
        <v>20.167559999999998</v>
      </c>
      <c r="K17647" s="4">
        <v>0.35</v>
      </c>
      <c r="L17647" s="73">
        <v>36.611878153846149</v>
      </c>
    </row>
    <row r="17648" spans="1:12" x14ac:dyDescent="0.35">
      <c r="A17648" s="1" t="s">
        <v>29625</v>
      </c>
      <c r="B17648" t="s">
        <v>29626</v>
      </c>
      <c r="C17648" t="s">
        <v>34</v>
      </c>
      <c r="D17648" t="s">
        <v>35</v>
      </c>
      <c r="E17648">
        <v>1</v>
      </c>
      <c r="F17648" s="2">
        <v>3872.16</v>
      </c>
      <c r="G17648" s="3">
        <v>7984</v>
      </c>
      <c r="H17648" s="3">
        <v>38.721600000000002</v>
      </c>
      <c r="I17648" s="3">
        <v>181.99151999999998</v>
      </c>
      <c r="J17648" s="3">
        <v>4092.8731199999997</v>
      </c>
      <c r="K17648" s="4">
        <v>0.35</v>
      </c>
      <c r="L17648" s="73">
        <v>7430.1388947692303</v>
      </c>
    </row>
    <row r="17649" spans="1:12" x14ac:dyDescent="0.35">
      <c r="A17649" s="1" t="s">
        <v>29627</v>
      </c>
      <c r="B17649" t="s">
        <v>1575</v>
      </c>
      <c r="C17649" t="s">
        <v>34</v>
      </c>
      <c r="D17649" t="s">
        <v>35</v>
      </c>
      <c r="E17649">
        <v>1</v>
      </c>
      <c r="F17649" s="2">
        <v>24012.45</v>
      </c>
      <c r="G17649" s="3">
        <v>49511</v>
      </c>
      <c r="H17649" s="3">
        <v>240.12450000000001</v>
      </c>
      <c r="I17649" s="3">
        <v>1128.5851500000001</v>
      </c>
      <c r="J17649" s="3">
        <v>25381.159650000001</v>
      </c>
      <c r="K17649" s="4">
        <v>0.35000000000000003</v>
      </c>
      <c r="L17649" s="73">
        <v>46076.566749230769</v>
      </c>
    </row>
    <row r="17650" spans="1:12" x14ac:dyDescent="0.35">
      <c r="A17650" s="1" t="s">
        <v>29628</v>
      </c>
      <c r="B17650" t="s">
        <v>28350</v>
      </c>
      <c r="C17650" t="s">
        <v>26</v>
      </c>
      <c r="D17650" t="s">
        <v>27</v>
      </c>
      <c r="E17650">
        <v>1</v>
      </c>
      <c r="F17650" s="2">
        <v>50.99</v>
      </c>
      <c r="G17650" s="3">
        <v>106</v>
      </c>
      <c r="H17650" s="3">
        <v>0.50990000000000002</v>
      </c>
      <c r="I17650" s="3">
        <v>2.3965300000000003</v>
      </c>
      <c r="J17650" s="3">
        <v>53.896430000000002</v>
      </c>
      <c r="K17650" s="4">
        <v>0.34999999999999992</v>
      </c>
      <c r="L17650" s="73">
        <v>97.842749846153836</v>
      </c>
    </row>
    <row r="17651" spans="1:12" x14ac:dyDescent="0.35">
      <c r="A17651" s="1" t="s">
        <v>29629</v>
      </c>
      <c r="B17651" t="s">
        <v>29630</v>
      </c>
      <c r="C17651" t="s">
        <v>34</v>
      </c>
      <c r="D17651" t="s">
        <v>35</v>
      </c>
      <c r="E17651">
        <v>1</v>
      </c>
      <c r="F17651" s="2">
        <v>109.72</v>
      </c>
      <c r="G17651" s="3">
        <v>227</v>
      </c>
      <c r="H17651" s="3">
        <v>1.0972</v>
      </c>
      <c r="I17651" s="3">
        <v>5.1568399999999999</v>
      </c>
      <c r="J17651" s="3">
        <v>115.97404</v>
      </c>
      <c r="K17651" s="4">
        <v>0.34999999999999992</v>
      </c>
      <c r="L17651" s="73">
        <v>210.537488</v>
      </c>
    </row>
    <row r="17652" spans="1:12" x14ac:dyDescent="0.35">
      <c r="A17652" s="1" t="s">
        <v>29631</v>
      </c>
      <c r="B17652" t="s">
        <v>29632</v>
      </c>
      <c r="C17652" t="s">
        <v>34</v>
      </c>
      <c r="D17652" t="s">
        <v>35</v>
      </c>
      <c r="E17652">
        <v>1</v>
      </c>
      <c r="F17652" s="2">
        <v>279.5</v>
      </c>
      <c r="G17652" s="3">
        <v>577</v>
      </c>
      <c r="H17652" s="3">
        <v>2.7949999999999999</v>
      </c>
      <c r="I17652" s="3">
        <v>13.1365</v>
      </c>
      <c r="J17652" s="3">
        <v>295.43150000000003</v>
      </c>
      <c r="K17652" s="4">
        <v>0.35000000000000003</v>
      </c>
      <c r="L17652" s="73">
        <v>536.32180000000005</v>
      </c>
    </row>
    <row r="17653" spans="1:12" x14ac:dyDescent="0.35">
      <c r="A17653" s="1" t="s">
        <v>29633</v>
      </c>
      <c r="B17653" t="s">
        <v>28508</v>
      </c>
      <c r="C17653" t="s">
        <v>34</v>
      </c>
      <c r="D17653" t="s">
        <v>35</v>
      </c>
      <c r="E17653">
        <v>1</v>
      </c>
      <c r="F17653" s="2">
        <v>59.85</v>
      </c>
      <c r="G17653" s="3">
        <v>124</v>
      </c>
      <c r="H17653" s="3">
        <v>0.59850000000000003</v>
      </c>
      <c r="I17653" s="3">
        <v>2.8129500000000003</v>
      </c>
      <c r="J17653" s="3">
        <v>63.261450000000004</v>
      </c>
      <c r="K17653" s="4">
        <v>0.34999999999999992</v>
      </c>
      <c r="L17653" s="73">
        <v>114.84386307692307</v>
      </c>
    </row>
    <row r="17654" spans="1:12" x14ac:dyDescent="0.35">
      <c r="A17654" s="1" t="s">
        <v>29634</v>
      </c>
      <c r="B17654" t="s">
        <v>29635</v>
      </c>
      <c r="C17654" t="s">
        <v>13</v>
      </c>
      <c r="D17654" t="s">
        <v>14</v>
      </c>
      <c r="E17654">
        <v>1</v>
      </c>
      <c r="F17654" s="2">
        <v>25.68</v>
      </c>
      <c r="G17654" s="3">
        <v>53</v>
      </c>
      <c r="H17654" s="3">
        <v>0.25680000000000003</v>
      </c>
      <c r="I17654" s="3">
        <v>1.20696</v>
      </c>
      <c r="J17654" s="3">
        <v>27.143759999999997</v>
      </c>
      <c r="K17654" s="4">
        <v>0.34999999999999992</v>
      </c>
      <c r="L17654" s="73">
        <v>49.276364307692297</v>
      </c>
    </row>
    <row r="17655" spans="1:12" x14ac:dyDescent="0.35">
      <c r="A17655" s="1" t="s">
        <v>29636</v>
      </c>
      <c r="B17655" t="s">
        <v>29637</v>
      </c>
      <c r="C17655" t="s">
        <v>34</v>
      </c>
      <c r="D17655" t="s">
        <v>35</v>
      </c>
      <c r="E17655">
        <v>1</v>
      </c>
      <c r="F17655" s="2">
        <v>9.7899999999999991</v>
      </c>
      <c r="G17655" s="3">
        <v>21</v>
      </c>
      <c r="H17655" s="3">
        <v>9.7899999999999987E-2</v>
      </c>
      <c r="I17655" s="3">
        <v>0.46012999999999998</v>
      </c>
      <c r="J17655" s="3">
        <v>10.348029999999998</v>
      </c>
      <c r="K17655" s="4">
        <v>0.34999999999999992</v>
      </c>
      <c r="L17655" s="73">
        <v>18.785654461538456</v>
      </c>
    </row>
    <row r="17656" spans="1:12" x14ac:dyDescent="0.35">
      <c r="A17656" s="1" t="s">
        <v>29638</v>
      </c>
      <c r="B17656" t="s">
        <v>29639</v>
      </c>
      <c r="C17656" t="s">
        <v>34</v>
      </c>
      <c r="D17656" t="s">
        <v>35</v>
      </c>
      <c r="E17656">
        <v>1</v>
      </c>
      <c r="F17656" s="2">
        <v>2168.2199999999998</v>
      </c>
      <c r="G17656" s="3">
        <v>4471</v>
      </c>
      <c r="H17656" s="3">
        <v>21.682199999999998</v>
      </c>
      <c r="I17656" s="3">
        <v>101.90633999999999</v>
      </c>
      <c r="J17656" s="3">
        <v>2291.80854</v>
      </c>
      <c r="K17656" s="4">
        <v>0.35</v>
      </c>
      <c r="L17656" s="73">
        <v>4160.5139649230769</v>
      </c>
    </row>
    <row r="17657" spans="1:12" x14ac:dyDescent="0.35">
      <c r="A17657" s="1" t="s">
        <v>29640</v>
      </c>
      <c r="B17657" t="s">
        <v>29641</v>
      </c>
      <c r="C17657" t="s">
        <v>34</v>
      </c>
      <c r="D17657" t="s">
        <v>35</v>
      </c>
      <c r="E17657">
        <v>1</v>
      </c>
      <c r="F17657" s="2">
        <v>38.700000000000003</v>
      </c>
      <c r="G17657" s="3">
        <v>80</v>
      </c>
      <c r="H17657" s="3">
        <v>0.38700000000000001</v>
      </c>
      <c r="I17657" s="3">
        <v>1.8189000000000002</v>
      </c>
      <c r="J17657" s="3">
        <v>40.905900000000003</v>
      </c>
      <c r="K17657" s="4">
        <v>0.34999999999999992</v>
      </c>
      <c r="L17657" s="73">
        <v>74.259941538461533</v>
      </c>
    </row>
    <row r="17658" spans="1:12" x14ac:dyDescent="0.35">
      <c r="A17658" s="1" t="s">
        <v>29642</v>
      </c>
      <c r="B17658" t="s">
        <v>28236</v>
      </c>
      <c r="C17658" t="s">
        <v>34</v>
      </c>
      <c r="D17658" t="s">
        <v>35</v>
      </c>
      <c r="E17658">
        <v>1</v>
      </c>
      <c r="F17658" s="2">
        <v>16602.3</v>
      </c>
      <c r="G17658" s="3">
        <v>34232</v>
      </c>
      <c r="H17658" s="3">
        <v>166.023</v>
      </c>
      <c r="I17658" s="3">
        <v>780.30809999999997</v>
      </c>
      <c r="J17658" s="3">
        <v>17548.631099999999</v>
      </c>
      <c r="K17658" s="4">
        <v>0.35</v>
      </c>
      <c r="L17658" s="73">
        <v>31857.514919999994</v>
      </c>
    </row>
    <row r="17659" spans="1:12" x14ac:dyDescent="0.35">
      <c r="A17659" s="1" t="s">
        <v>29643</v>
      </c>
      <c r="B17659" t="s">
        <v>29644</v>
      </c>
      <c r="C17659" t="s">
        <v>34</v>
      </c>
      <c r="D17659" t="s">
        <v>35</v>
      </c>
      <c r="E17659">
        <v>1</v>
      </c>
      <c r="F17659" s="2">
        <v>92.43</v>
      </c>
      <c r="G17659" s="3">
        <v>191</v>
      </c>
      <c r="H17659" s="3">
        <v>0.92430000000000012</v>
      </c>
      <c r="I17659" s="3">
        <v>4.3442100000000003</v>
      </c>
      <c r="J17659" s="3">
        <v>97.698510000000013</v>
      </c>
      <c r="K17659" s="4">
        <v>0.35</v>
      </c>
      <c r="L17659" s="73">
        <v>177.36037200000001</v>
      </c>
    </row>
    <row r="17660" spans="1:12" x14ac:dyDescent="0.35">
      <c r="A17660" s="1">
        <v>70208</v>
      </c>
      <c r="B17660" t="s">
        <v>29645</v>
      </c>
      <c r="C17660" t="s">
        <v>34</v>
      </c>
      <c r="D17660" t="s">
        <v>35</v>
      </c>
      <c r="E17660">
        <v>1</v>
      </c>
      <c r="F17660" s="2">
        <v>6.42</v>
      </c>
      <c r="G17660" s="3">
        <v>14</v>
      </c>
      <c r="H17660" s="3">
        <v>6.4200000000000007E-2</v>
      </c>
      <c r="I17660" s="3">
        <v>0.30174000000000001</v>
      </c>
      <c r="J17660" s="3">
        <v>6.7859399999999992</v>
      </c>
      <c r="K17660" s="4">
        <v>0.34999999999999992</v>
      </c>
      <c r="L17660" s="73">
        <v>12.319091076923074</v>
      </c>
    </row>
    <row r="17661" spans="1:12" x14ac:dyDescent="0.35">
      <c r="A17661" s="1" t="s">
        <v>29646</v>
      </c>
      <c r="B17661" t="s">
        <v>29647</v>
      </c>
      <c r="C17661" t="s">
        <v>34</v>
      </c>
      <c r="D17661" t="s">
        <v>35</v>
      </c>
      <c r="E17661">
        <v>1</v>
      </c>
      <c r="F17661" s="2">
        <v>387</v>
      </c>
      <c r="G17661" s="3">
        <v>798</v>
      </c>
      <c r="H17661" s="3">
        <v>3.87</v>
      </c>
      <c r="I17661" s="3">
        <v>18.189</v>
      </c>
      <c r="J17661" s="3">
        <v>409.05900000000003</v>
      </c>
      <c r="K17661" s="4">
        <v>0.35</v>
      </c>
      <c r="L17661" s="73">
        <v>742.59941538461544</v>
      </c>
    </row>
    <row r="17662" spans="1:12" x14ac:dyDescent="0.35">
      <c r="A17662" s="1" t="s">
        <v>29648</v>
      </c>
      <c r="B17662" t="s">
        <v>29649</v>
      </c>
      <c r="C17662" t="s">
        <v>34</v>
      </c>
      <c r="D17662" t="s">
        <v>35</v>
      </c>
      <c r="E17662">
        <v>1</v>
      </c>
      <c r="F17662" s="2">
        <v>13.96</v>
      </c>
      <c r="G17662" s="3">
        <v>29</v>
      </c>
      <c r="H17662" s="3">
        <v>0.1396</v>
      </c>
      <c r="I17662" s="3">
        <v>0.65612000000000004</v>
      </c>
      <c r="J17662" s="3">
        <v>14.75572</v>
      </c>
      <c r="K17662" s="4">
        <v>0.34999999999999992</v>
      </c>
      <c r="L17662" s="73">
        <v>26.787307076923074</v>
      </c>
    </row>
    <row r="17663" spans="1:12" x14ac:dyDescent="0.35">
      <c r="A17663" s="1" t="s">
        <v>29650</v>
      </c>
      <c r="B17663" t="s">
        <v>27230</v>
      </c>
      <c r="C17663" t="s">
        <v>34</v>
      </c>
      <c r="D17663" t="s">
        <v>35</v>
      </c>
      <c r="E17663">
        <v>1</v>
      </c>
      <c r="F17663" s="2">
        <v>10715.76</v>
      </c>
      <c r="G17663" s="3">
        <v>22095</v>
      </c>
      <c r="H17663" s="3">
        <v>107.1576</v>
      </c>
      <c r="I17663" s="3">
        <v>503.64071999999999</v>
      </c>
      <c r="J17663" s="3">
        <v>11326.55832</v>
      </c>
      <c r="K17663" s="4">
        <v>0.35000000000000003</v>
      </c>
      <c r="L17663" s="73">
        <v>20562.059719384615</v>
      </c>
    </row>
    <row r="17664" spans="1:12" x14ac:dyDescent="0.35">
      <c r="A17664" s="1" t="s">
        <v>29651</v>
      </c>
      <c r="B17664" t="s">
        <v>28971</v>
      </c>
      <c r="C17664" t="s">
        <v>34</v>
      </c>
      <c r="D17664" t="s">
        <v>35</v>
      </c>
      <c r="E17664">
        <v>1</v>
      </c>
      <c r="F17664" s="2">
        <v>12.39</v>
      </c>
      <c r="G17664" s="3">
        <v>26</v>
      </c>
      <c r="H17664" s="3">
        <v>0.12390000000000001</v>
      </c>
      <c r="I17664" s="3">
        <v>0.58233000000000001</v>
      </c>
      <c r="J17664" s="3">
        <v>13.096230000000002</v>
      </c>
      <c r="K17664" s="4">
        <v>0.35</v>
      </c>
      <c r="L17664" s="73">
        <v>23.774694461538463</v>
      </c>
    </row>
    <row r="17665" spans="1:12" x14ac:dyDescent="0.35">
      <c r="A17665" s="1" t="s">
        <v>29652</v>
      </c>
      <c r="B17665" t="s">
        <v>29653</v>
      </c>
      <c r="C17665" t="s">
        <v>34</v>
      </c>
      <c r="D17665" t="s">
        <v>35</v>
      </c>
      <c r="E17665">
        <v>1</v>
      </c>
      <c r="F17665" s="2">
        <v>153.71</v>
      </c>
      <c r="G17665" s="3">
        <v>317</v>
      </c>
      <c r="H17665" s="3">
        <v>1.5371000000000001</v>
      </c>
      <c r="I17665" s="3">
        <v>7.2243700000000004</v>
      </c>
      <c r="J17665" s="3">
        <v>162.47147000000001</v>
      </c>
      <c r="K17665" s="4">
        <v>0.35000000000000003</v>
      </c>
      <c r="L17665" s="73">
        <v>294.9482070769231</v>
      </c>
    </row>
    <row r="17666" spans="1:12" x14ac:dyDescent="0.35">
      <c r="A17666" s="1" t="s">
        <v>29654</v>
      </c>
      <c r="B17666" t="s">
        <v>29655</v>
      </c>
      <c r="C17666" t="s">
        <v>34</v>
      </c>
      <c r="D17666" t="s">
        <v>35</v>
      </c>
      <c r="E17666">
        <v>1</v>
      </c>
      <c r="F17666" s="2">
        <v>490.72</v>
      </c>
      <c r="G17666" s="3">
        <v>1012</v>
      </c>
      <c r="H17666" s="3">
        <v>4.9072000000000005</v>
      </c>
      <c r="I17666" s="3">
        <v>23.063840000000003</v>
      </c>
      <c r="J17666" s="3">
        <v>518.69104000000004</v>
      </c>
      <c r="K17666" s="4">
        <v>0.35</v>
      </c>
      <c r="L17666" s="73">
        <v>941.62373415384627</v>
      </c>
    </row>
    <row r="17667" spans="1:12" x14ac:dyDescent="0.35">
      <c r="A17667" s="1" t="s">
        <v>29656</v>
      </c>
      <c r="B17667" t="s">
        <v>28846</v>
      </c>
      <c r="C17667" t="s">
        <v>34</v>
      </c>
      <c r="D17667" t="s">
        <v>35</v>
      </c>
      <c r="E17667">
        <v>1</v>
      </c>
      <c r="F17667" s="2">
        <v>780.68</v>
      </c>
      <c r="G17667" s="3">
        <v>1610</v>
      </c>
      <c r="H17667" s="3">
        <v>7.8068</v>
      </c>
      <c r="I17667" s="3">
        <v>36.691959999999995</v>
      </c>
      <c r="J17667" s="3">
        <v>825.1787599999999</v>
      </c>
      <c r="K17667" s="4">
        <v>0.35000000000000003</v>
      </c>
      <c r="L17667" s="73">
        <v>1498.0168258461538</v>
      </c>
    </row>
    <row r="17668" spans="1:12" x14ac:dyDescent="0.35">
      <c r="A17668" s="1" t="s">
        <v>29657</v>
      </c>
      <c r="B17668" t="s">
        <v>29658</v>
      </c>
      <c r="C17668" t="s">
        <v>34</v>
      </c>
      <c r="D17668" t="s">
        <v>35</v>
      </c>
      <c r="E17668">
        <v>1</v>
      </c>
      <c r="F17668" s="2">
        <v>490.72</v>
      </c>
      <c r="G17668" s="3">
        <v>1012</v>
      </c>
      <c r="H17668" s="3">
        <v>4.9072000000000005</v>
      </c>
      <c r="I17668" s="3">
        <v>23.063840000000003</v>
      </c>
      <c r="J17668" s="3">
        <v>518.69104000000004</v>
      </c>
      <c r="K17668" s="4">
        <v>0.35</v>
      </c>
      <c r="L17668" s="73">
        <v>941.62373415384627</v>
      </c>
    </row>
    <row r="17669" spans="1:12" x14ac:dyDescent="0.35">
      <c r="A17669" s="1" t="s">
        <v>29659</v>
      </c>
      <c r="B17669" t="s">
        <v>29660</v>
      </c>
      <c r="C17669" t="s">
        <v>34</v>
      </c>
      <c r="D17669" t="s">
        <v>35</v>
      </c>
      <c r="E17669">
        <v>1</v>
      </c>
      <c r="F17669" s="2">
        <v>119.03</v>
      </c>
      <c r="G17669" s="3">
        <v>246</v>
      </c>
      <c r="H17669" s="3">
        <v>1.1903000000000001</v>
      </c>
      <c r="I17669" s="3">
        <v>5.5944099999999999</v>
      </c>
      <c r="J17669" s="3">
        <v>125.81470999999999</v>
      </c>
      <c r="K17669" s="4">
        <v>0.35</v>
      </c>
      <c r="L17669" s="73">
        <v>228.40208892307692</v>
      </c>
    </row>
    <row r="17670" spans="1:12" x14ac:dyDescent="0.35">
      <c r="A17670" s="1" t="s">
        <v>29661</v>
      </c>
      <c r="B17670" t="s">
        <v>29662</v>
      </c>
      <c r="C17670" t="s">
        <v>34</v>
      </c>
      <c r="D17670" t="s">
        <v>35</v>
      </c>
      <c r="E17670">
        <v>1</v>
      </c>
      <c r="F17670" s="2">
        <v>467.63</v>
      </c>
      <c r="G17670" s="3">
        <v>965</v>
      </c>
      <c r="H17670" s="3">
        <v>4.6763000000000003</v>
      </c>
      <c r="I17670" s="3">
        <v>21.97861</v>
      </c>
      <c r="J17670" s="3">
        <v>494.28491000000002</v>
      </c>
      <c r="K17670" s="4">
        <v>0.35</v>
      </c>
      <c r="L17670" s="73">
        <v>897.31722123076929</v>
      </c>
    </row>
    <row r="17671" spans="1:12" x14ac:dyDescent="0.35">
      <c r="A17671" s="1" t="s">
        <v>29663</v>
      </c>
      <c r="B17671" t="s">
        <v>29664</v>
      </c>
      <c r="C17671" t="s">
        <v>34</v>
      </c>
      <c r="D17671" t="s">
        <v>35</v>
      </c>
      <c r="E17671">
        <v>1</v>
      </c>
      <c r="F17671" s="2">
        <v>26.6</v>
      </c>
      <c r="G17671" s="3">
        <v>55</v>
      </c>
      <c r="H17671" s="3">
        <v>0.26600000000000001</v>
      </c>
      <c r="I17671" s="3">
        <v>1.2502</v>
      </c>
      <c r="J17671" s="3">
        <v>28.116199999999999</v>
      </c>
      <c r="K17671" s="4">
        <v>0.35000000000000003</v>
      </c>
      <c r="L17671" s="73">
        <v>51.041716923076919</v>
      </c>
    </row>
    <row r="17672" spans="1:12" x14ac:dyDescent="0.35">
      <c r="A17672" s="1" t="s">
        <v>29665</v>
      </c>
      <c r="B17672" t="s">
        <v>29666</v>
      </c>
      <c r="C17672" t="s">
        <v>34</v>
      </c>
      <c r="D17672" t="s">
        <v>35</v>
      </c>
      <c r="E17672">
        <v>1</v>
      </c>
      <c r="F17672" s="2">
        <v>1082.49</v>
      </c>
      <c r="G17672" s="3">
        <v>2232</v>
      </c>
      <c r="H17672" s="3">
        <v>10.8249</v>
      </c>
      <c r="I17672" s="3">
        <v>50.877029999999998</v>
      </c>
      <c r="J17672" s="3">
        <v>1144.1919300000002</v>
      </c>
      <c r="K17672" s="4">
        <v>0.35</v>
      </c>
      <c r="L17672" s="73">
        <v>2077.1484267692313</v>
      </c>
    </row>
    <row r="17673" spans="1:12" x14ac:dyDescent="0.35">
      <c r="A17673" s="1" t="s">
        <v>29667</v>
      </c>
      <c r="B17673" t="s">
        <v>28350</v>
      </c>
      <c r="C17673" t="s">
        <v>26</v>
      </c>
      <c r="D17673" t="s">
        <v>27</v>
      </c>
      <c r="E17673">
        <v>1</v>
      </c>
      <c r="F17673" s="2">
        <v>50.99</v>
      </c>
      <c r="G17673" s="3">
        <v>106</v>
      </c>
      <c r="H17673" s="3">
        <v>0.50990000000000002</v>
      </c>
      <c r="I17673" s="3">
        <v>2.3965300000000003</v>
      </c>
      <c r="J17673" s="3">
        <v>53.896430000000002</v>
      </c>
      <c r="K17673" s="4">
        <v>0.34999999999999992</v>
      </c>
      <c r="L17673" s="73">
        <v>97.842749846153836</v>
      </c>
    </row>
    <row r="17674" spans="1:12" x14ac:dyDescent="0.35">
      <c r="A17674" s="1">
        <v>40031</v>
      </c>
      <c r="B17674" t="s">
        <v>29668</v>
      </c>
      <c r="C17674" t="s">
        <v>34</v>
      </c>
      <c r="D17674" t="s">
        <v>35</v>
      </c>
      <c r="E17674">
        <v>1</v>
      </c>
      <c r="F17674" s="2">
        <v>2470.11</v>
      </c>
      <c r="G17674" s="3">
        <v>5094</v>
      </c>
      <c r="H17674" s="3">
        <v>24.7011</v>
      </c>
      <c r="I17674" s="3">
        <v>116.09517000000001</v>
      </c>
      <c r="J17674" s="3">
        <v>2610.9062700000004</v>
      </c>
      <c r="K17674" s="4">
        <v>0.35</v>
      </c>
      <c r="L17674" s="73">
        <v>4739.7990747692311</v>
      </c>
    </row>
    <row r="17675" spans="1:12" x14ac:dyDescent="0.35">
      <c r="A17675" s="1" t="s">
        <v>29669</v>
      </c>
      <c r="B17675" t="s">
        <v>29670</v>
      </c>
      <c r="C17675" t="s">
        <v>13</v>
      </c>
      <c r="D17675" t="s">
        <v>14</v>
      </c>
      <c r="E17675">
        <v>1</v>
      </c>
      <c r="F17675" s="2">
        <v>122.71</v>
      </c>
      <c r="G17675" s="3">
        <v>254</v>
      </c>
      <c r="H17675" s="3">
        <v>1.2270999999999999</v>
      </c>
      <c r="I17675" s="3">
        <v>5.7673699999999997</v>
      </c>
      <c r="J17675" s="3">
        <v>129.70446999999999</v>
      </c>
      <c r="K17675" s="4">
        <v>0.34999999999999992</v>
      </c>
      <c r="L17675" s="73">
        <v>235.46349938461532</v>
      </c>
    </row>
    <row r="17676" spans="1:12" x14ac:dyDescent="0.35">
      <c r="A17676" s="1" t="s">
        <v>29671</v>
      </c>
      <c r="B17676" t="s">
        <v>28236</v>
      </c>
      <c r="C17676" t="s">
        <v>34</v>
      </c>
      <c r="D17676" t="s">
        <v>35</v>
      </c>
      <c r="E17676">
        <v>1</v>
      </c>
      <c r="F17676" s="2">
        <v>16602.3</v>
      </c>
      <c r="G17676" s="3">
        <v>34232</v>
      </c>
      <c r="H17676" s="3">
        <v>166.023</v>
      </c>
      <c r="I17676" s="3">
        <v>780.30809999999997</v>
      </c>
      <c r="J17676" s="3">
        <v>17548.631099999999</v>
      </c>
      <c r="K17676" s="4">
        <v>0.35</v>
      </c>
      <c r="L17676" s="73">
        <v>31857.514919999994</v>
      </c>
    </row>
    <row r="17677" spans="1:12" x14ac:dyDescent="0.35">
      <c r="A17677" s="1" t="s">
        <v>29672</v>
      </c>
      <c r="B17677" t="s">
        <v>21509</v>
      </c>
      <c r="C17677" t="s">
        <v>34</v>
      </c>
      <c r="D17677" t="s">
        <v>35</v>
      </c>
      <c r="E17677">
        <v>1</v>
      </c>
      <c r="F17677" s="2">
        <v>365.82</v>
      </c>
      <c r="G17677" s="3">
        <v>755</v>
      </c>
      <c r="H17677" s="3">
        <v>3.6581999999999999</v>
      </c>
      <c r="I17677" s="3">
        <v>17.193539999999999</v>
      </c>
      <c r="J17677" s="3">
        <v>386.67174</v>
      </c>
      <c r="K17677" s="4">
        <v>0.35</v>
      </c>
      <c r="L17677" s="73">
        <v>701.95792800000004</v>
      </c>
    </row>
    <row r="17678" spans="1:12" x14ac:dyDescent="0.35">
      <c r="A17678" s="1" t="s">
        <v>29673</v>
      </c>
      <c r="B17678" t="s">
        <v>29674</v>
      </c>
      <c r="C17678" t="s">
        <v>34</v>
      </c>
      <c r="D17678" t="s">
        <v>35</v>
      </c>
      <c r="E17678">
        <v>1</v>
      </c>
      <c r="F17678" s="2">
        <v>14.63</v>
      </c>
      <c r="G17678" s="3">
        <v>31</v>
      </c>
      <c r="H17678" s="3">
        <v>0.14630000000000001</v>
      </c>
      <c r="I17678" s="3">
        <v>0.68761000000000005</v>
      </c>
      <c r="J17678" s="3">
        <v>15.46391</v>
      </c>
      <c r="K17678" s="4">
        <v>0.35000000000000003</v>
      </c>
      <c r="L17678" s="73">
        <v>28.07294430769231</v>
      </c>
    </row>
    <row r="17679" spans="1:12" x14ac:dyDescent="0.35">
      <c r="A17679" s="1" t="s">
        <v>29675</v>
      </c>
      <c r="B17679" t="s">
        <v>29676</v>
      </c>
      <c r="C17679" t="s">
        <v>34</v>
      </c>
      <c r="D17679" t="s">
        <v>35</v>
      </c>
      <c r="E17679">
        <v>1</v>
      </c>
      <c r="F17679" s="2">
        <v>4057.73</v>
      </c>
      <c r="G17679" s="3">
        <v>8367</v>
      </c>
      <c r="H17679" s="3">
        <v>40.577300000000001</v>
      </c>
      <c r="I17679" s="3">
        <v>190.71331000000001</v>
      </c>
      <c r="J17679" s="3">
        <v>4289.0206100000005</v>
      </c>
      <c r="K17679" s="4">
        <v>0.35</v>
      </c>
      <c r="L17679" s="73">
        <v>7786.2220304615385</v>
      </c>
    </row>
    <row r="17680" spans="1:12" x14ac:dyDescent="0.35">
      <c r="A17680" s="1" t="s">
        <v>29677</v>
      </c>
      <c r="B17680" t="s">
        <v>26298</v>
      </c>
      <c r="C17680" t="s">
        <v>34</v>
      </c>
      <c r="D17680" t="s">
        <v>35</v>
      </c>
      <c r="E17680">
        <v>1</v>
      </c>
      <c r="F17680" s="2">
        <v>197.32</v>
      </c>
      <c r="G17680" s="3">
        <v>407</v>
      </c>
      <c r="H17680" s="3">
        <v>1.9732000000000001</v>
      </c>
      <c r="I17680" s="3">
        <v>9.2740399999999994</v>
      </c>
      <c r="J17680" s="3">
        <v>208.56723999999997</v>
      </c>
      <c r="K17680" s="4">
        <v>0.35000000000000003</v>
      </c>
      <c r="L17680" s="73">
        <v>378.6297587692307</v>
      </c>
    </row>
    <row r="17681" spans="1:12" x14ac:dyDescent="0.35">
      <c r="A17681" s="1" t="s">
        <v>29678</v>
      </c>
      <c r="B17681" t="s">
        <v>29679</v>
      </c>
      <c r="C17681" t="s">
        <v>34</v>
      </c>
      <c r="D17681" t="s">
        <v>35</v>
      </c>
      <c r="E17681">
        <v>1</v>
      </c>
      <c r="F17681" s="2">
        <v>174.73</v>
      </c>
      <c r="G17681" s="3">
        <v>361</v>
      </c>
      <c r="H17681" s="3">
        <v>1.7472999999999999</v>
      </c>
      <c r="I17681" s="3">
        <v>8.2123099999999987</v>
      </c>
      <c r="J17681" s="3">
        <v>184.68960999999999</v>
      </c>
      <c r="K17681" s="4">
        <v>0.34999999999999992</v>
      </c>
      <c r="L17681" s="73">
        <v>335.28267661538456</v>
      </c>
    </row>
    <row r="17682" spans="1:12" x14ac:dyDescent="0.35">
      <c r="A17682" s="1" t="s">
        <v>29680</v>
      </c>
      <c r="B17682" t="s">
        <v>29681</v>
      </c>
      <c r="C17682" t="s">
        <v>34</v>
      </c>
      <c r="D17682" t="s">
        <v>35</v>
      </c>
      <c r="E17682">
        <v>1</v>
      </c>
      <c r="F17682" s="2">
        <v>272.62</v>
      </c>
      <c r="G17682" s="3">
        <v>563</v>
      </c>
      <c r="H17682" s="3">
        <v>2.7262</v>
      </c>
      <c r="I17682" s="3">
        <v>12.813140000000001</v>
      </c>
      <c r="J17682" s="3">
        <v>288.15933999999999</v>
      </c>
      <c r="K17682" s="4">
        <v>0.35000000000000003</v>
      </c>
      <c r="L17682" s="73">
        <v>523.12003261538462</v>
      </c>
    </row>
    <row r="17683" spans="1:12" x14ac:dyDescent="0.35">
      <c r="A17683" s="1" t="s">
        <v>29682</v>
      </c>
      <c r="B17683" t="s">
        <v>29683</v>
      </c>
      <c r="C17683" t="s">
        <v>13</v>
      </c>
      <c r="D17683" t="s">
        <v>14</v>
      </c>
      <c r="E17683">
        <v>1</v>
      </c>
      <c r="F17683" s="2">
        <v>1075.8499999999999</v>
      </c>
      <c r="G17683" s="3">
        <v>2219</v>
      </c>
      <c r="H17683" s="3">
        <v>10.7585</v>
      </c>
      <c r="I17683" s="3">
        <v>50.564949999999996</v>
      </c>
      <c r="J17683" s="3">
        <v>1137.1734499999998</v>
      </c>
      <c r="K17683" s="4">
        <v>0.35000000000000003</v>
      </c>
      <c r="L17683" s="73">
        <v>2064.4071861538459</v>
      </c>
    </row>
    <row r="17684" spans="1:12" x14ac:dyDescent="0.35">
      <c r="A17684" s="1" t="s">
        <v>29684</v>
      </c>
      <c r="B17684" t="s">
        <v>29685</v>
      </c>
      <c r="C17684" t="s">
        <v>34</v>
      </c>
      <c r="D17684" t="s">
        <v>35</v>
      </c>
      <c r="E17684">
        <v>1</v>
      </c>
      <c r="F17684" s="2">
        <v>129</v>
      </c>
      <c r="G17684" s="3">
        <v>266</v>
      </c>
      <c r="H17684" s="3">
        <v>1.29</v>
      </c>
      <c r="I17684" s="3">
        <v>6.0629999999999997</v>
      </c>
      <c r="J17684" s="3">
        <v>136.35299999999998</v>
      </c>
      <c r="K17684" s="4">
        <v>0.35</v>
      </c>
      <c r="L17684" s="73">
        <v>247.53313846153841</v>
      </c>
    </row>
    <row r="17685" spans="1:12" x14ac:dyDescent="0.35">
      <c r="A17685" s="1" t="s">
        <v>29686</v>
      </c>
      <c r="B17685" t="s">
        <v>29687</v>
      </c>
      <c r="C17685" t="s">
        <v>13</v>
      </c>
      <c r="D17685" t="s">
        <v>14</v>
      </c>
      <c r="E17685">
        <v>1</v>
      </c>
      <c r="F17685" s="2">
        <v>19.309999999999999</v>
      </c>
      <c r="G17685" s="3">
        <v>40</v>
      </c>
      <c r="H17685" s="3">
        <v>0.19309999999999999</v>
      </c>
      <c r="I17685" s="3">
        <v>0.90756999999999999</v>
      </c>
      <c r="J17685" s="3">
        <v>20.41067</v>
      </c>
      <c r="K17685" s="4">
        <v>0.35</v>
      </c>
      <c r="L17685" s="73">
        <v>37.05321630769231</v>
      </c>
    </row>
    <row r="17686" spans="1:12" x14ac:dyDescent="0.35">
      <c r="A17686" s="1" t="s">
        <v>29688</v>
      </c>
      <c r="B17686" t="s">
        <v>155</v>
      </c>
      <c r="C17686" t="s">
        <v>34</v>
      </c>
      <c r="D17686" t="s">
        <v>35</v>
      </c>
      <c r="E17686">
        <v>1</v>
      </c>
      <c r="F17686" s="2">
        <v>272.62</v>
      </c>
      <c r="G17686" s="3">
        <v>563</v>
      </c>
      <c r="H17686" s="3">
        <v>2.7262</v>
      </c>
      <c r="I17686" s="3">
        <v>12.813140000000001</v>
      </c>
      <c r="J17686" s="3">
        <v>288.15933999999999</v>
      </c>
      <c r="K17686" s="4">
        <v>0.35000000000000003</v>
      </c>
      <c r="L17686" s="73">
        <v>523.12003261538462</v>
      </c>
    </row>
    <row r="17687" spans="1:12" x14ac:dyDescent="0.35">
      <c r="A17687" s="1" t="s">
        <v>29689</v>
      </c>
      <c r="B17687" t="s">
        <v>29690</v>
      </c>
      <c r="C17687" t="s">
        <v>13</v>
      </c>
      <c r="D17687" t="s">
        <v>14</v>
      </c>
      <c r="E17687">
        <v>1</v>
      </c>
      <c r="F17687" s="2">
        <v>122.25</v>
      </c>
      <c r="G17687" s="3">
        <v>253</v>
      </c>
      <c r="H17687" s="3">
        <v>1.2224999999999999</v>
      </c>
      <c r="I17687" s="3">
        <v>5.7457500000000001</v>
      </c>
      <c r="J17687" s="3">
        <v>129.21824999999998</v>
      </c>
      <c r="K17687" s="4">
        <v>0.35000000000000003</v>
      </c>
      <c r="L17687" s="73">
        <v>234.58082307692305</v>
      </c>
    </row>
    <row r="17688" spans="1:12" x14ac:dyDescent="0.35">
      <c r="A17688" s="1" t="s">
        <v>29691</v>
      </c>
      <c r="B17688" t="s">
        <v>29692</v>
      </c>
      <c r="C17688" t="s">
        <v>34</v>
      </c>
      <c r="D17688" t="s">
        <v>35</v>
      </c>
      <c r="E17688">
        <v>1</v>
      </c>
      <c r="F17688" s="2">
        <v>39.229999999999997</v>
      </c>
      <c r="G17688" s="3">
        <v>81</v>
      </c>
      <c r="H17688" s="3">
        <v>0.39229999999999998</v>
      </c>
      <c r="I17688" s="3">
        <v>1.8438099999999999</v>
      </c>
      <c r="J17688" s="3">
        <v>41.466109999999993</v>
      </c>
      <c r="K17688" s="4">
        <v>0.35</v>
      </c>
      <c r="L17688" s="73">
        <v>75.276938153846132</v>
      </c>
    </row>
    <row r="17689" spans="1:12" x14ac:dyDescent="0.35">
      <c r="A17689" s="1" t="s">
        <v>29693</v>
      </c>
      <c r="B17689" t="s">
        <v>7212</v>
      </c>
      <c r="C17689" t="s">
        <v>34</v>
      </c>
      <c r="D17689" t="s">
        <v>35</v>
      </c>
      <c r="E17689">
        <v>1</v>
      </c>
      <c r="F17689" s="2">
        <v>107.07</v>
      </c>
      <c r="G17689" s="3">
        <v>221</v>
      </c>
      <c r="H17689" s="3">
        <v>1.0707</v>
      </c>
      <c r="I17689" s="3">
        <v>5.0322899999999997</v>
      </c>
      <c r="J17689" s="3">
        <v>113.17299</v>
      </c>
      <c r="K17689" s="4">
        <v>0.34999999999999992</v>
      </c>
      <c r="L17689" s="73">
        <v>205.4525049230769</v>
      </c>
    </row>
    <row r="17690" spans="1:12" x14ac:dyDescent="0.35">
      <c r="A17690" s="1" t="s">
        <v>29694</v>
      </c>
      <c r="B17690" t="s">
        <v>29695</v>
      </c>
      <c r="C17690" t="s">
        <v>34</v>
      </c>
      <c r="D17690" t="s">
        <v>35</v>
      </c>
      <c r="E17690">
        <v>1</v>
      </c>
      <c r="F17690" s="2">
        <v>92.43</v>
      </c>
      <c r="G17690" s="3">
        <v>191</v>
      </c>
      <c r="H17690" s="3">
        <v>0.92430000000000012</v>
      </c>
      <c r="I17690" s="3">
        <v>4.3442100000000003</v>
      </c>
      <c r="J17690" s="3">
        <v>97.698510000000013</v>
      </c>
      <c r="K17690" s="4">
        <v>0.35</v>
      </c>
      <c r="L17690" s="73">
        <v>177.36037200000001</v>
      </c>
    </row>
    <row r="17691" spans="1:12" x14ac:dyDescent="0.35">
      <c r="A17691" s="1" t="s">
        <v>29696</v>
      </c>
      <c r="B17691" t="s">
        <v>28792</v>
      </c>
      <c r="C17691" t="s">
        <v>34</v>
      </c>
      <c r="D17691" t="s">
        <v>35</v>
      </c>
      <c r="E17691">
        <v>1</v>
      </c>
      <c r="F17691" s="2">
        <v>494.5</v>
      </c>
      <c r="G17691" s="3">
        <v>1020</v>
      </c>
      <c r="H17691" s="3">
        <v>4.9450000000000003</v>
      </c>
      <c r="I17691" s="3">
        <v>23.241499999999998</v>
      </c>
      <c r="J17691" s="3">
        <v>522.68650000000002</v>
      </c>
      <c r="K17691" s="4">
        <v>0.35</v>
      </c>
      <c r="L17691" s="73">
        <v>948.87703076923083</v>
      </c>
    </row>
    <row r="17692" spans="1:12" x14ac:dyDescent="0.35">
      <c r="A17692" s="1" t="s">
        <v>29697</v>
      </c>
      <c r="B17692" t="s">
        <v>29698</v>
      </c>
      <c r="C17692" t="s">
        <v>13</v>
      </c>
      <c r="D17692" t="s">
        <v>14</v>
      </c>
      <c r="E17692">
        <v>1</v>
      </c>
      <c r="F17692" s="2">
        <v>28.04</v>
      </c>
      <c r="G17692" s="3">
        <v>58</v>
      </c>
      <c r="H17692" s="3">
        <v>0.28039999999999998</v>
      </c>
      <c r="I17692" s="3">
        <v>1.3178799999999999</v>
      </c>
      <c r="J17692" s="3">
        <v>29.638279999999998</v>
      </c>
      <c r="K17692" s="4">
        <v>0.35000000000000003</v>
      </c>
      <c r="L17692" s="73">
        <v>53.80487753846154</v>
      </c>
    </row>
    <row r="17693" spans="1:12" x14ac:dyDescent="0.35">
      <c r="A17693" s="1" t="s">
        <v>29699</v>
      </c>
      <c r="B17693" t="s">
        <v>29700</v>
      </c>
      <c r="C17693" t="s">
        <v>34</v>
      </c>
      <c r="D17693" t="s">
        <v>35</v>
      </c>
      <c r="E17693">
        <v>1</v>
      </c>
      <c r="F17693" s="2">
        <v>72.48</v>
      </c>
      <c r="G17693" s="3">
        <v>150</v>
      </c>
      <c r="H17693" s="3">
        <v>0.7248</v>
      </c>
      <c r="I17693" s="3">
        <v>3.4065600000000003</v>
      </c>
      <c r="J17693" s="3">
        <v>76.611360000000005</v>
      </c>
      <c r="K17693" s="4">
        <v>0.34999999999999992</v>
      </c>
      <c r="L17693" s="73">
        <v>139.07908430769231</v>
      </c>
    </row>
    <row r="17694" spans="1:12" x14ac:dyDescent="0.35">
      <c r="A17694" s="1" t="s">
        <v>29701</v>
      </c>
      <c r="B17694" t="s">
        <v>29702</v>
      </c>
      <c r="C17694" t="s">
        <v>34</v>
      </c>
      <c r="D17694" t="s">
        <v>35</v>
      </c>
      <c r="E17694">
        <v>1</v>
      </c>
      <c r="F17694" s="2">
        <v>38.57</v>
      </c>
      <c r="G17694" s="3">
        <v>80</v>
      </c>
      <c r="H17694" s="3">
        <v>0.38569999999999999</v>
      </c>
      <c r="I17694" s="3">
        <v>1.8127900000000001</v>
      </c>
      <c r="J17694" s="3">
        <v>40.76849</v>
      </c>
      <c r="K17694" s="4">
        <v>0.34999999999999992</v>
      </c>
      <c r="L17694" s="73">
        <v>74.010489538461528</v>
      </c>
    </row>
    <row r="17695" spans="1:12" x14ac:dyDescent="0.35">
      <c r="A17695" s="1" t="s">
        <v>29703</v>
      </c>
      <c r="B17695" t="s">
        <v>29704</v>
      </c>
      <c r="C17695" t="s">
        <v>34</v>
      </c>
      <c r="D17695" t="s">
        <v>35</v>
      </c>
      <c r="E17695">
        <v>1</v>
      </c>
      <c r="F17695" s="2">
        <v>59.18</v>
      </c>
      <c r="G17695" s="3">
        <v>123</v>
      </c>
      <c r="H17695" s="3">
        <v>0.59179999999999999</v>
      </c>
      <c r="I17695" s="3">
        <v>2.78146</v>
      </c>
      <c r="J17695" s="3">
        <v>62.553260000000002</v>
      </c>
      <c r="K17695" s="4">
        <v>0.35</v>
      </c>
      <c r="L17695" s="73">
        <v>113.55822584615385</v>
      </c>
    </row>
    <row r="17696" spans="1:12" x14ac:dyDescent="0.35">
      <c r="A17696" s="1" t="s">
        <v>29705</v>
      </c>
      <c r="B17696" t="s">
        <v>29706</v>
      </c>
      <c r="C17696" t="s">
        <v>34</v>
      </c>
      <c r="D17696" t="s">
        <v>35</v>
      </c>
      <c r="E17696">
        <v>1</v>
      </c>
      <c r="F17696" s="2">
        <v>59.18</v>
      </c>
      <c r="G17696" s="3">
        <v>123</v>
      </c>
      <c r="H17696" s="3">
        <v>0.59179999999999999</v>
      </c>
      <c r="I17696" s="3">
        <v>2.78146</v>
      </c>
      <c r="J17696" s="3">
        <v>62.553260000000002</v>
      </c>
      <c r="K17696" s="4">
        <v>0.35</v>
      </c>
      <c r="L17696" s="73">
        <v>113.55822584615385</v>
      </c>
    </row>
    <row r="17697" spans="1:12" x14ac:dyDescent="0.35">
      <c r="A17697" s="1" t="s">
        <v>29707</v>
      </c>
      <c r="B17697" t="s">
        <v>29708</v>
      </c>
      <c r="C17697" t="s">
        <v>34</v>
      </c>
      <c r="D17697" t="s">
        <v>35</v>
      </c>
      <c r="E17697">
        <v>1</v>
      </c>
      <c r="F17697" s="2">
        <v>99.08</v>
      </c>
      <c r="G17697" s="3">
        <v>205</v>
      </c>
      <c r="H17697" s="3">
        <v>0.99080000000000001</v>
      </c>
      <c r="I17697" s="3">
        <v>4.6567600000000002</v>
      </c>
      <c r="J17697" s="3">
        <v>104.72756</v>
      </c>
      <c r="K17697" s="4">
        <v>0.34999999999999992</v>
      </c>
      <c r="L17697" s="73">
        <v>190.12080123076919</v>
      </c>
    </row>
    <row r="17698" spans="1:12" x14ac:dyDescent="0.35">
      <c r="A17698" s="1" t="s">
        <v>29709</v>
      </c>
      <c r="B17698" t="s">
        <v>29710</v>
      </c>
      <c r="C17698" t="s">
        <v>34</v>
      </c>
      <c r="D17698" t="s">
        <v>35</v>
      </c>
      <c r="E17698">
        <v>1</v>
      </c>
      <c r="F17698" s="2">
        <v>174.73</v>
      </c>
      <c r="G17698" s="3">
        <v>361</v>
      </c>
      <c r="H17698" s="3">
        <v>1.7472999999999999</v>
      </c>
      <c r="I17698" s="3">
        <v>8.2123099999999987</v>
      </c>
      <c r="J17698" s="3">
        <v>184.68960999999999</v>
      </c>
      <c r="K17698" s="4">
        <v>0.34999999999999992</v>
      </c>
      <c r="L17698" s="73">
        <v>335.28267661538456</v>
      </c>
    </row>
    <row r="17699" spans="1:12" x14ac:dyDescent="0.35">
      <c r="A17699" s="1" t="s">
        <v>29711</v>
      </c>
      <c r="B17699" t="s">
        <v>29712</v>
      </c>
      <c r="C17699" t="s">
        <v>363</v>
      </c>
      <c r="D17699" t="s">
        <v>364</v>
      </c>
      <c r="E17699">
        <v>1</v>
      </c>
      <c r="F17699" s="2">
        <v>168.28</v>
      </c>
      <c r="G17699" s="3">
        <v>347</v>
      </c>
      <c r="H17699" s="3">
        <v>1.6828000000000001</v>
      </c>
      <c r="I17699" s="3">
        <v>7.90916</v>
      </c>
      <c r="J17699" s="3">
        <v>177.87196</v>
      </c>
      <c r="K17699" s="4">
        <v>0.35000000000000003</v>
      </c>
      <c r="L17699" s="73">
        <v>322.90601969230772</v>
      </c>
    </row>
    <row r="17700" spans="1:12" x14ac:dyDescent="0.35">
      <c r="A17700" s="1" t="s">
        <v>29713</v>
      </c>
      <c r="B17700" t="s">
        <v>29714</v>
      </c>
      <c r="C17700" t="s">
        <v>34</v>
      </c>
      <c r="D17700" t="s">
        <v>35</v>
      </c>
      <c r="E17700">
        <v>1</v>
      </c>
      <c r="F17700" s="2">
        <v>364.71</v>
      </c>
      <c r="G17700" s="3">
        <v>752</v>
      </c>
      <c r="H17700" s="3">
        <v>3.6471</v>
      </c>
      <c r="I17700" s="3">
        <v>17.141369999999998</v>
      </c>
      <c r="J17700" s="3">
        <v>385.49847</v>
      </c>
      <c r="K17700" s="4">
        <v>0.34999999999999992</v>
      </c>
      <c r="L17700" s="73">
        <v>699.82799169230759</v>
      </c>
    </row>
    <row r="17701" spans="1:12" x14ac:dyDescent="0.35">
      <c r="A17701" s="1" t="s">
        <v>29715</v>
      </c>
      <c r="B17701" t="s">
        <v>28254</v>
      </c>
      <c r="C17701" t="s">
        <v>34</v>
      </c>
      <c r="D17701" t="s">
        <v>35</v>
      </c>
      <c r="E17701">
        <v>1</v>
      </c>
      <c r="F17701" s="2">
        <v>318.2</v>
      </c>
      <c r="G17701" s="3">
        <v>657</v>
      </c>
      <c r="H17701" s="3">
        <v>3.1819999999999999</v>
      </c>
      <c r="I17701" s="3">
        <v>14.955399999999999</v>
      </c>
      <c r="J17701" s="3">
        <v>336.3374</v>
      </c>
      <c r="K17701" s="4">
        <v>0.35</v>
      </c>
      <c r="L17701" s="73">
        <v>610.58174153846153</v>
      </c>
    </row>
    <row r="17702" spans="1:12" x14ac:dyDescent="0.35">
      <c r="A17702" s="1" t="s">
        <v>29716</v>
      </c>
      <c r="B17702" t="s">
        <v>23384</v>
      </c>
      <c r="C17702" t="s">
        <v>34</v>
      </c>
      <c r="D17702" t="s">
        <v>35</v>
      </c>
      <c r="E17702">
        <v>1</v>
      </c>
      <c r="F17702" s="2">
        <v>20273.22</v>
      </c>
      <c r="G17702" s="3">
        <v>41801</v>
      </c>
      <c r="H17702" s="3">
        <v>202.73220000000001</v>
      </c>
      <c r="I17702" s="3">
        <v>952.84134000000006</v>
      </c>
      <c r="J17702" s="3">
        <v>21428.793539999999</v>
      </c>
      <c r="K17702" s="4">
        <v>0.34999999999999992</v>
      </c>
      <c r="L17702" s="73">
        <v>38901.502118769225</v>
      </c>
    </row>
    <row r="17703" spans="1:12" x14ac:dyDescent="0.35">
      <c r="A17703" s="1">
        <v>40012</v>
      </c>
      <c r="B17703" t="s">
        <v>29717</v>
      </c>
      <c r="C17703" t="s">
        <v>34</v>
      </c>
      <c r="D17703" t="s">
        <v>35</v>
      </c>
      <c r="E17703">
        <v>1</v>
      </c>
      <c r="F17703" s="2">
        <v>2247.4299999999998</v>
      </c>
      <c r="G17703" s="3">
        <v>4634</v>
      </c>
      <c r="H17703" s="3">
        <v>22.474299999999999</v>
      </c>
      <c r="I17703" s="3">
        <v>105.62920999999999</v>
      </c>
      <c r="J17703" s="3">
        <v>2375.5335099999998</v>
      </c>
      <c r="K17703" s="4">
        <v>0.35</v>
      </c>
      <c r="L17703" s="73">
        <v>4312.5069873846151</v>
      </c>
    </row>
    <row r="17704" spans="1:12" x14ac:dyDescent="0.35">
      <c r="A17704" s="1" t="s">
        <v>29718</v>
      </c>
      <c r="B17704" t="s">
        <v>28817</v>
      </c>
      <c r="C17704" t="s">
        <v>34</v>
      </c>
      <c r="D17704" t="s">
        <v>35</v>
      </c>
      <c r="E17704">
        <v>1</v>
      </c>
      <c r="F17704" s="2">
        <v>62.51</v>
      </c>
      <c r="G17704" s="3">
        <v>129</v>
      </c>
      <c r="H17704" s="3">
        <v>0.62509999999999999</v>
      </c>
      <c r="I17704" s="3">
        <v>2.93797</v>
      </c>
      <c r="J17704" s="3">
        <v>66.073070000000001</v>
      </c>
      <c r="K17704" s="4">
        <v>0.35</v>
      </c>
      <c r="L17704" s="73">
        <v>119.94803476923076</v>
      </c>
    </row>
    <row r="17705" spans="1:12" x14ac:dyDescent="0.35">
      <c r="A17705" s="1">
        <v>41596</v>
      </c>
      <c r="B17705" t="s">
        <v>29719</v>
      </c>
      <c r="C17705" t="s">
        <v>34</v>
      </c>
      <c r="D17705" t="s">
        <v>35</v>
      </c>
      <c r="E17705">
        <v>1</v>
      </c>
      <c r="F17705" s="2">
        <v>98.97</v>
      </c>
      <c r="G17705" s="3">
        <v>205</v>
      </c>
      <c r="H17705" s="3">
        <v>0.98970000000000002</v>
      </c>
      <c r="I17705" s="3">
        <v>4.6515899999999997</v>
      </c>
      <c r="J17705" s="3">
        <v>104.61129</v>
      </c>
      <c r="K17705" s="4">
        <v>0.35000000000000003</v>
      </c>
      <c r="L17705" s="73">
        <v>189.90972646153847</v>
      </c>
    </row>
    <row r="17706" spans="1:12" x14ac:dyDescent="0.35">
      <c r="A17706" s="1" t="s">
        <v>29720</v>
      </c>
      <c r="B17706" t="s">
        <v>24744</v>
      </c>
      <c r="C17706" t="s">
        <v>34</v>
      </c>
      <c r="D17706" t="s">
        <v>35</v>
      </c>
      <c r="E17706">
        <v>1</v>
      </c>
      <c r="F17706" s="2">
        <v>7722</v>
      </c>
      <c r="G17706" s="3">
        <v>15922</v>
      </c>
      <c r="H17706" s="3">
        <v>77.22</v>
      </c>
      <c r="I17706" s="3">
        <v>362.93400000000003</v>
      </c>
      <c r="J17706" s="3">
        <v>8162.1540000000005</v>
      </c>
      <c r="K17706" s="4">
        <v>0.35</v>
      </c>
      <c r="L17706" s="73">
        <v>14817.4488</v>
      </c>
    </row>
    <row r="17707" spans="1:12" x14ac:dyDescent="0.35">
      <c r="A17707" s="1" t="s">
        <v>29721</v>
      </c>
      <c r="B17707" t="s">
        <v>29722</v>
      </c>
      <c r="C17707" t="s">
        <v>34</v>
      </c>
      <c r="D17707" t="s">
        <v>35</v>
      </c>
      <c r="E17707">
        <v>1</v>
      </c>
      <c r="F17707" s="2">
        <v>105.73</v>
      </c>
      <c r="G17707" s="3">
        <v>218</v>
      </c>
      <c r="H17707" s="3">
        <v>1.0573000000000001</v>
      </c>
      <c r="I17707" s="3">
        <v>4.9693100000000001</v>
      </c>
      <c r="J17707" s="3">
        <v>111.75660999999999</v>
      </c>
      <c r="K17707" s="4">
        <v>0.35</v>
      </c>
      <c r="L17707" s="73">
        <v>202.88123046153845</v>
      </c>
    </row>
    <row r="17708" spans="1:12" x14ac:dyDescent="0.35">
      <c r="A17708" s="1" t="s">
        <v>29723</v>
      </c>
      <c r="B17708" t="s">
        <v>29724</v>
      </c>
      <c r="C17708" t="s">
        <v>34</v>
      </c>
      <c r="D17708" t="s">
        <v>35</v>
      </c>
      <c r="E17708">
        <v>1</v>
      </c>
      <c r="F17708" s="2">
        <v>10.64</v>
      </c>
      <c r="G17708" s="3">
        <v>22</v>
      </c>
      <c r="H17708" s="3">
        <v>0.10640000000000001</v>
      </c>
      <c r="I17708" s="3">
        <v>0.50008000000000008</v>
      </c>
      <c r="J17708" s="3">
        <v>11.246480000000002</v>
      </c>
      <c r="K17708" s="4">
        <v>0.34999999999999992</v>
      </c>
      <c r="L17708" s="73">
        <v>20.416686769230772</v>
      </c>
    </row>
    <row r="17709" spans="1:12" x14ac:dyDescent="0.35">
      <c r="A17709" s="1" t="s">
        <v>29725</v>
      </c>
      <c r="B17709" t="s">
        <v>29085</v>
      </c>
      <c r="C17709" t="s">
        <v>34</v>
      </c>
      <c r="D17709" t="s">
        <v>35</v>
      </c>
      <c r="E17709">
        <v>1</v>
      </c>
      <c r="F17709" s="2">
        <v>25.74</v>
      </c>
      <c r="G17709" s="3">
        <v>54</v>
      </c>
      <c r="H17709" s="3">
        <v>0.25739999999999996</v>
      </c>
      <c r="I17709" s="3">
        <v>1.2097799999999999</v>
      </c>
      <c r="J17709" s="3">
        <v>27.207179999999997</v>
      </c>
      <c r="K17709" s="4">
        <v>0.34999999999999992</v>
      </c>
      <c r="L17709" s="73">
        <v>49.391495999999989</v>
      </c>
    </row>
    <row r="17710" spans="1:12" x14ac:dyDescent="0.35">
      <c r="A17710" s="1">
        <v>50011</v>
      </c>
      <c r="B17710" t="s">
        <v>29726</v>
      </c>
      <c r="C17710" t="s">
        <v>34</v>
      </c>
      <c r="D17710" t="s">
        <v>35</v>
      </c>
      <c r="E17710">
        <v>1</v>
      </c>
      <c r="F17710" s="2">
        <v>0.76</v>
      </c>
      <c r="G17710" s="3">
        <v>2</v>
      </c>
      <c r="H17710" s="3">
        <v>7.6E-3</v>
      </c>
      <c r="I17710" s="3">
        <v>3.5720000000000002E-2</v>
      </c>
      <c r="J17710" s="3">
        <v>0.80332000000000003</v>
      </c>
      <c r="K17710" s="4">
        <v>0.35</v>
      </c>
      <c r="L17710" s="73">
        <v>1.4583347692307693</v>
      </c>
    </row>
    <row r="17711" spans="1:12" x14ac:dyDescent="0.35">
      <c r="A17711" s="1" t="s">
        <v>29727</v>
      </c>
      <c r="B17711" t="s">
        <v>29728</v>
      </c>
      <c r="C17711" t="s">
        <v>34</v>
      </c>
      <c r="D17711" t="s">
        <v>35</v>
      </c>
      <c r="E17711">
        <v>1</v>
      </c>
      <c r="F17711" s="2">
        <v>571.22</v>
      </c>
      <c r="G17711" s="3">
        <v>1178</v>
      </c>
      <c r="H17711" s="3">
        <v>5.7122000000000002</v>
      </c>
      <c r="I17711" s="3">
        <v>26.847340000000003</v>
      </c>
      <c r="J17711" s="3">
        <v>603.77954000000011</v>
      </c>
      <c r="K17711" s="4">
        <v>0.35</v>
      </c>
      <c r="L17711" s="73">
        <v>1096.0920880000001</v>
      </c>
    </row>
    <row r="17712" spans="1:12" x14ac:dyDescent="0.35">
      <c r="A17712" s="1" t="s">
        <v>29729</v>
      </c>
      <c r="B17712" t="s">
        <v>29227</v>
      </c>
      <c r="C17712" t="s">
        <v>34</v>
      </c>
      <c r="D17712" t="s">
        <v>35</v>
      </c>
      <c r="E17712">
        <v>1</v>
      </c>
      <c r="F17712" s="2">
        <v>77.400000000000006</v>
      </c>
      <c r="G17712" s="3">
        <v>160</v>
      </c>
      <c r="H17712" s="3">
        <v>0.77400000000000002</v>
      </c>
      <c r="I17712" s="3">
        <v>3.6378000000000004</v>
      </c>
      <c r="J17712" s="3">
        <v>81.811800000000005</v>
      </c>
      <c r="K17712" s="4">
        <v>0.34999999999999992</v>
      </c>
      <c r="L17712" s="73">
        <v>148.51988307692307</v>
      </c>
    </row>
    <row r="17713" spans="1:12" x14ac:dyDescent="0.35">
      <c r="A17713" s="1" t="s">
        <v>29730</v>
      </c>
      <c r="B17713" t="s">
        <v>29731</v>
      </c>
      <c r="C17713" t="s">
        <v>34</v>
      </c>
      <c r="D17713" t="s">
        <v>35</v>
      </c>
      <c r="E17713">
        <v>1</v>
      </c>
      <c r="F17713" s="2">
        <v>75.08</v>
      </c>
      <c r="G17713" s="3">
        <v>155</v>
      </c>
      <c r="H17713" s="3">
        <v>0.75080000000000002</v>
      </c>
      <c r="I17713" s="3">
        <v>3.5287600000000001</v>
      </c>
      <c r="J17713" s="3">
        <v>79.359560000000002</v>
      </c>
      <c r="K17713" s="4">
        <v>0.34999999999999992</v>
      </c>
      <c r="L17713" s="73">
        <v>144.0681243076923</v>
      </c>
    </row>
    <row r="17714" spans="1:12" x14ac:dyDescent="0.35">
      <c r="A17714" s="1" t="s">
        <v>29732</v>
      </c>
      <c r="B17714" t="s">
        <v>29733</v>
      </c>
      <c r="C17714" t="s">
        <v>34</v>
      </c>
      <c r="D17714" t="s">
        <v>35</v>
      </c>
      <c r="E17714">
        <v>1</v>
      </c>
      <c r="F17714" s="2">
        <v>1059.32</v>
      </c>
      <c r="G17714" s="3">
        <v>2185</v>
      </c>
      <c r="H17714" s="3">
        <v>10.5932</v>
      </c>
      <c r="I17714" s="3">
        <v>49.788039999999995</v>
      </c>
      <c r="J17714" s="3">
        <v>1119.7012399999999</v>
      </c>
      <c r="K17714" s="4">
        <v>0.34999999999999992</v>
      </c>
      <c r="L17714" s="73">
        <v>2032.6884049230766</v>
      </c>
    </row>
    <row r="17715" spans="1:12" x14ac:dyDescent="0.35">
      <c r="A17715" s="1">
        <v>40010</v>
      </c>
      <c r="B17715" t="s">
        <v>29734</v>
      </c>
      <c r="C17715" t="s">
        <v>26</v>
      </c>
      <c r="D17715" t="s">
        <v>27</v>
      </c>
      <c r="E17715">
        <v>1</v>
      </c>
      <c r="F17715" s="2">
        <v>23.62</v>
      </c>
      <c r="G17715" s="3">
        <v>49</v>
      </c>
      <c r="H17715" s="3">
        <v>0.23620000000000002</v>
      </c>
      <c r="I17715" s="3">
        <v>1.1101400000000001</v>
      </c>
      <c r="J17715" s="3">
        <v>24.966340000000002</v>
      </c>
      <c r="K17715" s="4">
        <v>0.35</v>
      </c>
      <c r="L17715" s="73">
        <v>45.323509538461536</v>
      </c>
    </row>
    <row r="17716" spans="1:12" x14ac:dyDescent="0.35">
      <c r="A17716" s="1" t="s">
        <v>29735</v>
      </c>
      <c r="B17716" t="s">
        <v>29736</v>
      </c>
      <c r="C17716" t="s">
        <v>34</v>
      </c>
      <c r="D17716" t="s">
        <v>35</v>
      </c>
      <c r="E17716">
        <v>1</v>
      </c>
      <c r="F17716" s="2">
        <v>196.13</v>
      </c>
      <c r="G17716" s="3">
        <v>405</v>
      </c>
      <c r="H17716" s="3">
        <v>1.9613</v>
      </c>
      <c r="I17716" s="3">
        <v>9.2181099999999994</v>
      </c>
      <c r="J17716" s="3">
        <v>207.30940999999999</v>
      </c>
      <c r="K17716" s="4">
        <v>0.35000000000000003</v>
      </c>
      <c r="L17716" s="73">
        <v>376.34631353846152</v>
      </c>
    </row>
    <row r="17717" spans="1:12" x14ac:dyDescent="0.35">
      <c r="A17717" s="1" t="s">
        <v>29737</v>
      </c>
      <c r="B17717" t="s">
        <v>27230</v>
      </c>
      <c r="C17717" t="s">
        <v>34</v>
      </c>
      <c r="D17717" t="s">
        <v>35</v>
      </c>
      <c r="E17717">
        <v>1</v>
      </c>
      <c r="F17717" s="2">
        <v>16415.189999999999</v>
      </c>
      <c r="G17717" s="3">
        <v>33846</v>
      </c>
      <c r="H17717" s="3">
        <v>164.15189999999998</v>
      </c>
      <c r="I17717" s="3">
        <v>771.51392999999996</v>
      </c>
      <c r="J17717" s="3">
        <v>17350.85583</v>
      </c>
      <c r="K17717" s="4">
        <v>0.35</v>
      </c>
      <c r="L17717" s="73">
        <v>31498.476737538462</v>
      </c>
    </row>
    <row r="17718" spans="1:12" x14ac:dyDescent="0.35">
      <c r="A17718" s="1" t="s">
        <v>29738</v>
      </c>
      <c r="B17718" t="s">
        <v>29739</v>
      </c>
      <c r="C17718" t="s">
        <v>34</v>
      </c>
      <c r="D17718" t="s">
        <v>35</v>
      </c>
      <c r="E17718">
        <v>1</v>
      </c>
      <c r="F17718" s="2">
        <v>37.01</v>
      </c>
      <c r="G17718" s="3">
        <v>77</v>
      </c>
      <c r="H17718" s="3">
        <v>0.37009999999999998</v>
      </c>
      <c r="I17718" s="3">
        <v>1.7394699999999998</v>
      </c>
      <c r="J17718" s="3">
        <v>39.119569999999996</v>
      </c>
      <c r="K17718" s="4">
        <v>0.35000000000000003</v>
      </c>
      <c r="L17718" s="73">
        <v>71.017065538461537</v>
      </c>
    </row>
    <row r="17719" spans="1:12" x14ac:dyDescent="0.35">
      <c r="A17719" s="1" t="s">
        <v>29740</v>
      </c>
      <c r="B17719" t="s">
        <v>23384</v>
      </c>
      <c r="C17719" t="s">
        <v>34</v>
      </c>
      <c r="D17719" t="s">
        <v>35</v>
      </c>
      <c r="E17719">
        <v>1</v>
      </c>
      <c r="F17719" s="2">
        <v>11378.07</v>
      </c>
      <c r="G17719" s="3">
        <v>23460</v>
      </c>
      <c r="H17719" s="3">
        <v>113.7807</v>
      </c>
      <c r="I17719" s="3">
        <v>534.76928999999996</v>
      </c>
      <c r="J17719" s="3">
        <v>12026.619989999999</v>
      </c>
      <c r="K17719" s="4">
        <v>0.35000000000000003</v>
      </c>
      <c r="L17719" s="73">
        <v>21832.940904923074</v>
      </c>
    </row>
    <row r="17720" spans="1:12" x14ac:dyDescent="0.35">
      <c r="A17720" s="1" t="s">
        <v>29741</v>
      </c>
      <c r="B17720" t="s">
        <v>29742</v>
      </c>
      <c r="C17720" t="s">
        <v>13</v>
      </c>
      <c r="D17720" t="s">
        <v>14</v>
      </c>
      <c r="E17720">
        <v>1</v>
      </c>
      <c r="F17720" s="2">
        <v>32.57</v>
      </c>
      <c r="G17720" s="3">
        <v>68</v>
      </c>
      <c r="H17720" s="3">
        <v>0.32569999999999999</v>
      </c>
      <c r="I17720" s="3">
        <v>1.5307900000000001</v>
      </c>
      <c r="J17720" s="3">
        <v>34.426490000000001</v>
      </c>
      <c r="K17720" s="4">
        <v>0.35</v>
      </c>
      <c r="L17720" s="73">
        <v>62.497320307692306</v>
      </c>
    </row>
    <row r="17721" spans="1:12" x14ac:dyDescent="0.35">
      <c r="A17721" s="1" t="s">
        <v>29743</v>
      </c>
      <c r="B17721" t="s">
        <v>29744</v>
      </c>
      <c r="C17721" t="s">
        <v>34</v>
      </c>
      <c r="D17721" t="s">
        <v>35</v>
      </c>
      <c r="E17721">
        <v>1</v>
      </c>
      <c r="F17721" s="2">
        <v>365.07</v>
      </c>
      <c r="G17721" s="3">
        <v>753</v>
      </c>
      <c r="H17721" s="3">
        <v>3.6507000000000001</v>
      </c>
      <c r="I17721" s="3">
        <v>17.158290000000001</v>
      </c>
      <c r="J17721" s="3">
        <v>385.87898999999999</v>
      </c>
      <c r="K17721" s="4">
        <v>0.35</v>
      </c>
      <c r="L17721" s="73">
        <v>700.51878184615384</v>
      </c>
    </row>
    <row r="17722" spans="1:12" x14ac:dyDescent="0.35">
      <c r="A17722" s="1" t="s">
        <v>29745</v>
      </c>
      <c r="B17722" t="s">
        <v>29746</v>
      </c>
      <c r="C17722" t="s">
        <v>34</v>
      </c>
      <c r="D17722" t="s">
        <v>35</v>
      </c>
      <c r="E17722">
        <v>1</v>
      </c>
      <c r="F17722" s="2">
        <v>5.32</v>
      </c>
      <c r="G17722" s="3">
        <v>11</v>
      </c>
      <c r="H17722" s="3">
        <v>5.3200000000000004E-2</v>
      </c>
      <c r="I17722" s="3">
        <v>0.25004000000000004</v>
      </c>
      <c r="J17722" s="3">
        <v>5.6232400000000009</v>
      </c>
      <c r="K17722" s="4">
        <v>0.34999999999999992</v>
      </c>
      <c r="L17722" s="73">
        <v>10.208343384615386</v>
      </c>
    </row>
    <row r="17723" spans="1:12" x14ac:dyDescent="0.35">
      <c r="A17723" s="1" t="s">
        <v>29747</v>
      </c>
      <c r="B17723" t="s">
        <v>29748</v>
      </c>
      <c r="C17723" t="s">
        <v>34</v>
      </c>
      <c r="D17723" t="s">
        <v>35</v>
      </c>
      <c r="E17723">
        <v>1</v>
      </c>
      <c r="F17723" s="2">
        <v>6985.57</v>
      </c>
      <c r="G17723" s="3">
        <v>14404</v>
      </c>
      <c r="H17723" s="3">
        <v>69.855699999999999</v>
      </c>
      <c r="I17723" s="3">
        <v>328.32178999999996</v>
      </c>
      <c r="J17723" s="3">
        <v>7383.7474899999997</v>
      </c>
      <c r="K17723" s="4">
        <v>0.35000000000000003</v>
      </c>
      <c r="L17723" s="73">
        <v>13404.341597230768</v>
      </c>
    </row>
    <row r="17724" spans="1:12" x14ac:dyDescent="0.35">
      <c r="A17724" s="1" t="s">
        <v>29749</v>
      </c>
      <c r="B17724" t="s">
        <v>29750</v>
      </c>
      <c r="C17724" t="s">
        <v>13</v>
      </c>
      <c r="D17724" t="s">
        <v>14</v>
      </c>
      <c r="E17724">
        <v>1</v>
      </c>
      <c r="F17724" s="2">
        <v>6.74</v>
      </c>
      <c r="G17724" s="3">
        <v>14</v>
      </c>
      <c r="H17724" s="3">
        <v>6.7400000000000002E-2</v>
      </c>
      <c r="I17724" s="3">
        <v>0.31678000000000001</v>
      </c>
      <c r="J17724" s="3">
        <v>7.12418</v>
      </c>
      <c r="K17724" s="4">
        <v>0.34999999999999992</v>
      </c>
      <c r="L17724" s="73">
        <v>12.933126769230768</v>
      </c>
    </row>
    <row r="17725" spans="1:12" x14ac:dyDescent="0.35">
      <c r="A17725" s="1" t="s">
        <v>29751</v>
      </c>
      <c r="B17725" t="s">
        <v>29752</v>
      </c>
      <c r="C17725" t="s">
        <v>26</v>
      </c>
      <c r="D17725" t="s">
        <v>27</v>
      </c>
      <c r="E17725">
        <v>1</v>
      </c>
      <c r="F17725" s="2">
        <v>52.1</v>
      </c>
      <c r="G17725" s="3">
        <v>108</v>
      </c>
      <c r="H17725" s="3">
        <v>0.52100000000000002</v>
      </c>
      <c r="I17725" s="3">
        <v>2.4487000000000001</v>
      </c>
      <c r="J17725" s="3">
        <v>55.069700000000005</v>
      </c>
      <c r="K17725" s="4">
        <v>0.35000000000000003</v>
      </c>
      <c r="L17725" s="73">
        <v>99.972686153846169</v>
      </c>
    </row>
    <row r="17726" spans="1:12" x14ac:dyDescent="0.35">
      <c r="A17726" s="1" t="s">
        <v>29753</v>
      </c>
      <c r="B17726" t="s">
        <v>7212</v>
      </c>
      <c r="C17726" t="s">
        <v>34</v>
      </c>
      <c r="D17726" t="s">
        <v>35</v>
      </c>
      <c r="E17726">
        <v>1</v>
      </c>
      <c r="F17726" s="2">
        <v>154.37</v>
      </c>
      <c r="G17726" s="3">
        <v>319</v>
      </c>
      <c r="H17726" s="3">
        <v>1.5437000000000001</v>
      </c>
      <c r="I17726" s="3">
        <v>7.2553900000000002</v>
      </c>
      <c r="J17726" s="3">
        <v>163.16909000000001</v>
      </c>
      <c r="K17726" s="4">
        <v>0.35</v>
      </c>
      <c r="L17726" s="73">
        <v>296.2146556923077</v>
      </c>
    </row>
    <row r="17727" spans="1:12" x14ac:dyDescent="0.35">
      <c r="A17727" s="1" t="s">
        <v>29754</v>
      </c>
      <c r="B17727" t="s">
        <v>29755</v>
      </c>
      <c r="C17727" t="s">
        <v>34</v>
      </c>
      <c r="D17727" t="s">
        <v>35</v>
      </c>
      <c r="E17727">
        <v>1</v>
      </c>
      <c r="F17727" s="2">
        <v>246.84</v>
      </c>
      <c r="G17727" s="3">
        <v>509</v>
      </c>
      <c r="H17727" s="3">
        <v>2.4683999999999999</v>
      </c>
      <c r="I17727" s="3">
        <v>11.60148</v>
      </c>
      <c r="J17727" s="3">
        <v>260.90987999999999</v>
      </c>
      <c r="K17727" s="4">
        <v>0.35</v>
      </c>
      <c r="L17727" s="73">
        <v>473.65178215384611</v>
      </c>
    </row>
    <row r="17728" spans="1:12" x14ac:dyDescent="0.35">
      <c r="A17728" s="1" t="s">
        <v>29756</v>
      </c>
      <c r="B17728" t="s">
        <v>29757</v>
      </c>
      <c r="C17728" t="s">
        <v>13</v>
      </c>
      <c r="D17728" t="s">
        <v>14</v>
      </c>
      <c r="E17728">
        <v>1</v>
      </c>
      <c r="F17728" s="2">
        <v>278.62</v>
      </c>
      <c r="G17728" s="3">
        <v>575</v>
      </c>
      <c r="H17728" s="3">
        <v>2.7862</v>
      </c>
      <c r="I17728" s="3">
        <v>13.095140000000001</v>
      </c>
      <c r="J17728" s="3">
        <v>294.50134000000003</v>
      </c>
      <c r="K17728" s="4">
        <v>0.35</v>
      </c>
      <c r="L17728" s="73">
        <v>534.63320184615384</v>
      </c>
    </row>
    <row r="17729" spans="1:12" x14ac:dyDescent="0.35">
      <c r="A17729" s="1" t="s">
        <v>29758</v>
      </c>
      <c r="B17729" t="s">
        <v>29759</v>
      </c>
      <c r="C17729" t="s">
        <v>13</v>
      </c>
      <c r="D17729" t="s">
        <v>14</v>
      </c>
      <c r="E17729">
        <v>1</v>
      </c>
      <c r="F17729" s="2">
        <v>27.91</v>
      </c>
      <c r="G17729" s="3">
        <v>58</v>
      </c>
      <c r="H17729" s="3">
        <v>0.27910000000000001</v>
      </c>
      <c r="I17729" s="3">
        <v>1.3117700000000001</v>
      </c>
      <c r="J17729" s="3">
        <v>29.500869999999999</v>
      </c>
      <c r="K17729" s="4">
        <v>0.35000000000000003</v>
      </c>
      <c r="L17729" s="73">
        <v>53.555425538461535</v>
      </c>
    </row>
    <row r="17730" spans="1:12" x14ac:dyDescent="0.35">
      <c r="A17730" s="1" t="s">
        <v>29760</v>
      </c>
      <c r="B17730" t="s">
        <v>29761</v>
      </c>
      <c r="C17730" t="s">
        <v>34</v>
      </c>
      <c r="D17730" t="s">
        <v>35</v>
      </c>
      <c r="E17730">
        <v>1</v>
      </c>
      <c r="F17730" s="2">
        <v>159.1</v>
      </c>
      <c r="G17730" s="3">
        <v>329</v>
      </c>
      <c r="H17730" s="3">
        <v>1.591</v>
      </c>
      <c r="I17730" s="3">
        <v>7.4776999999999996</v>
      </c>
      <c r="J17730" s="3">
        <v>168.1687</v>
      </c>
      <c r="K17730" s="4">
        <v>0.35</v>
      </c>
      <c r="L17730" s="73">
        <v>305.29087076923076</v>
      </c>
    </row>
    <row r="17731" spans="1:12" x14ac:dyDescent="0.35">
      <c r="A17731" s="1" t="s">
        <v>29762</v>
      </c>
      <c r="B17731" t="s">
        <v>29763</v>
      </c>
      <c r="C17731" t="s">
        <v>13</v>
      </c>
      <c r="D17731" t="s">
        <v>14</v>
      </c>
      <c r="E17731">
        <v>1</v>
      </c>
      <c r="F17731" s="2">
        <v>70.489999999999995</v>
      </c>
      <c r="G17731" s="3">
        <v>146</v>
      </c>
      <c r="H17731" s="3">
        <v>0.70489999999999997</v>
      </c>
      <c r="I17731" s="3">
        <v>3.3130299999999999</v>
      </c>
      <c r="J17731" s="3">
        <v>74.507929999999988</v>
      </c>
      <c r="K17731" s="4">
        <v>0.35</v>
      </c>
      <c r="L17731" s="73">
        <v>135.26054984615382</v>
      </c>
    </row>
    <row r="17732" spans="1:12" x14ac:dyDescent="0.35">
      <c r="A17732" s="1" t="s">
        <v>29764</v>
      </c>
      <c r="B17732" t="s">
        <v>29765</v>
      </c>
      <c r="C17732" t="s">
        <v>34</v>
      </c>
      <c r="D17732" t="s">
        <v>35</v>
      </c>
      <c r="E17732">
        <v>1</v>
      </c>
      <c r="F17732" s="2">
        <v>4119.59</v>
      </c>
      <c r="G17732" s="3">
        <v>8494</v>
      </c>
      <c r="H17732" s="3">
        <v>41.195900000000002</v>
      </c>
      <c r="I17732" s="3">
        <v>193.62073000000001</v>
      </c>
      <c r="J17732" s="3">
        <v>4354.4066299999995</v>
      </c>
      <c r="K17732" s="4">
        <v>0.34999999999999992</v>
      </c>
      <c r="L17732" s="73">
        <v>7904.9228052307681</v>
      </c>
    </row>
    <row r="17733" spans="1:12" x14ac:dyDescent="0.35">
      <c r="A17733" s="1" t="s">
        <v>29766</v>
      </c>
      <c r="B17733" t="s">
        <v>29767</v>
      </c>
      <c r="C17733" t="s">
        <v>34</v>
      </c>
      <c r="D17733" t="s">
        <v>35</v>
      </c>
      <c r="E17733">
        <v>1</v>
      </c>
      <c r="F17733" s="2">
        <v>490.72</v>
      </c>
      <c r="G17733" s="3">
        <v>1012</v>
      </c>
      <c r="H17733" s="3">
        <v>4.9072000000000005</v>
      </c>
      <c r="I17733" s="3">
        <v>23.063840000000003</v>
      </c>
      <c r="J17733" s="3">
        <v>518.69104000000004</v>
      </c>
      <c r="K17733" s="4">
        <v>0.35</v>
      </c>
      <c r="L17733" s="73">
        <v>941.62373415384627</v>
      </c>
    </row>
    <row r="17734" spans="1:12" x14ac:dyDescent="0.35">
      <c r="A17734" s="1" t="s">
        <v>29768</v>
      </c>
      <c r="B17734" t="s">
        <v>29024</v>
      </c>
      <c r="C17734" t="s">
        <v>34</v>
      </c>
      <c r="D17734" t="s">
        <v>35</v>
      </c>
      <c r="E17734">
        <v>1</v>
      </c>
      <c r="F17734" s="2">
        <v>90.88</v>
      </c>
      <c r="G17734" s="3">
        <v>188</v>
      </c>
      <c r="H17734" s="3">
        <v>0.90879999999999994</v>
      </c>
      <c r="I17734" s="3">
        <v>4.2713599999999996</v>
      </c>
      <c r="J17734" s="3">
        <v>96.060159999999996</v>
      </c>
      <c r="K17734" s="4">
        <v>0.35000000000000003</v>
      </c>
      <c r="L17734" s="73">
        <v>174.38613661538463</v>
      </c>
    </row>
    <row r="17735" spans="1:12" x14ac:dyDescent="0.35">
      <c r="A17735" s="1" t="s">
        <v>29769</v>
      </c>
      <c r="B17735" t="s">
        <v>29770</v>
      </c>
      <c r="C17735" t="s">
        <v>34</v>
      </c>
      <c r="D17735" t="s">
        <v>35</v>
      </c>
      <c r="E17735">
        <v>1</v>
      </c>
      <c r="F17735" s="2">
        <v>59.18</v>
      </c>
      <c r="G17735" s="3">
        <v>123</v>
      </c>
      <c r="H17735" s="3">
        <v>0.59179999999999999</v>
      </c>
      <c r="I17735" s="3">
        <v>2.78146</v>
      </c>
      <c r="J17735" s="3">
        <v>62.553260000000002</v>
      </c>
      <c r="K17735" s="4">
        <v>0.35</v>
      </c>
      <c r="L17735" s="73">
        <v>113.55822584615385</v>
      </c>
    </row>
    <row r="17736" spans="1:12" x14ac:dyDescent="0.35">
      <c r="A17736" s="1" t="s">
        <v>29771</v>
      </c>
      <c r="B17736" t="s">
        <v>29772</v>
      </c>
      <c r="C17736" t="s">
        <v>34</v>
      </c>
      <c r="D17736" t="s">
        <v>35</v>
      </c>
      <c r="E17736">
        <v>1</v>
      </c>
      <c r="F17736" s="2">
        <v>65.83</v>
      </c>
      <c r="G17736" s="3">
        <v>136</v>
      </c>
      <c r="H17736" s="3">
        <v>0.6583</v>
      </c>
      <c r="I17736" s="3">
        <v>3.0940099999999999</v>
      </c>
      <c r="J17736" s="3">
        <v>69.582309999999993</v>
      </c>
      <c r="K17736" s="4">
        <v>0.35</v>
      </c>
      <c r="L17736" s="73">
        <v>126.31865507692305</v>
      </c>
    </row>
    <row r="17737" spans="1:12" x14ac:dyDescent="0.35">
      <c r="A17737" s="1">
        <v>40539</v>
      </c>
      <c r="B17737" t="s">
        <v>29065</v>
      </c>
      <c r="C17737" t="s">
        <v>34</v>
      </c>
      <c r="D17737" t="s">
        <v>35</v>
      </c>
      <c r="E17737">
        <v>1</v>
      </c>
      <c r="F17737" s="2">
        <v>569.07000000000005</v>
      </c>
      <c r="G17737" s="3">
        <v>1174</v>
      </c>
      <c r="H17737" s="3">
        <v>5.6907000000000005</v>
      </c>
      <c r="I17737" s="3">
        <v>26.746290000000002</v>
      </c>
      <c r="J17737" s="3">
        <v>601.50699000000009</v>
      </c>
      <c r="K17737" s="4">
        <v>0.35</v>
      </c>
      <c r="L17737" s="73">
        <v>1091.9665356923078</v>
      </c>
    </row>
    <row r="17738" spans="1:12" x14ac:dyDescent="0.35">
      <c r="A17738" s="1" t="s">
        <v>29773</v>
      </c>
      <c r="B17738" t="s">
        <v>29774</v>
      </c>
      <c r="C17738" t="s">
        <v>26</v>
      </c>
      <c r="D17738" t="s">
        <v>27</v>
      </c>
      <c r="E17738">
        <v>1</v>
      </c>
      <c r="F17738" s="2">
        <v>15.52</v>
      </c>
      <c r="G17738" s="3">
        <v>32</v>
      </c>
      <c r="H17738" s="3">
        <v>0.1552</v>
      </c>
      <c r="I17738" s="3">
        <v>0.72943999999999998</v>
      </c>
      <c r="J17738" s="3">
        <v>16.404640000000001</v>
      </c>
      <c r="K17738" s="4">
        <v>0.35000000000000003</v>
      </c>
      <c r="L17738" s="73">
        <v>29.780731076923079</v>
      </c>
    </row>
    <row r="17739" spans="1:12" x14ac:dyDescent="0.35">
      <c r="A17739" s="1" t="s">
        <v>29775</v>
      </c>
      <c r="B17739" t="s">
        <v>29776</v>
      </c>
      <c r="C17739" t="s">
        <v>34</v>
      </c>
      <c r="D17739" t="s">
        <v>35</v>
      </c>
      <c r="E17739">
        <v>1</v>
      </c>
      <c r="F17739" s="2">
        <v>198.83</v>
      </c>
      <c r="G17739" s="3">
        <v>410</v>
      </c>
      <c r="H17739" s="3">
        <v>1.9883000000000002</v>
      </c>
      <c r="I17739" s="3">
        <v>9.3450100000000003</v>
      </c>
      <c r="J17739" s="3">
        <v>210.16331000000002</v>
      </c>
      <c r="K17739" s="4">
        <v>0.35000000000000003</v>
      </c>
      <c r="L17739" s="73">
        <v>381.52723969230772</v>
      </c>
    </row>
    <row r="17740" spans="1:12" x14ac:dyDescent="0.35">
      <c r="A17740" s="1" t="s">
        <v>29777</v>
      </c>
      <c r="B17740" t="s">
        <v>29085</v>
      </c>
      <c r="C17740" t="s">
        <v>34</v>
      </c>
      <c r="D17740" t="s">
        <v>35</v>
      </c>
      <c r="E17740">
        <v>1</v>
      </c>
      <c r="F17740" s="2">
        <v>748.44</v>
      </c>
      <c r="G17740" s="3">
        <v>1544</v>
      </c>
      <c r="H17740" s="3">
        <v>7.4844000000000008</v>
      </c>
      <c r="I17740" s="3">
        <v>35.176680000000005</v>
      </c>
      <c r="J17740" s="3">
        <v>791.10108000000014</v>
      </c>
      <c r="K17740" s="4">
        <v>0.35000000000000003</v>
      </c>
      <c r="L17740" s="73">
        <v>1436.1527298461542</v>
      </c>
    </row>
    <row r="17741" spans="1:12" x14ac:dyDescent="0.35">
      <c r="A17741" s="1" t="s">
        <v>29778</v>
      </c>
      <c r="B17741" t="s">
        <v>29156</v>
      </c>
      <c r="C17741" t="s">
        <v>26</v>
      </c>
      <c r="D17741" t="s">
        <v>27</v>
      </c>
      <c r="E17741">
        <v>1</v>
      </c>
      <c r="F17741" s="2">
        <v>87.57</v>
      </c>
      <c r="G17741" s="3">
        <v>181</v>
      </c>
      <c r="H17741" s="3">
        <v>0.87569999999999992</v>
      </c>
      <c r="I17741" s="3">
        <v>4.1157899999999996</v>
      </c>
      <c r="J17741" s="3">
        <v>92.561489999999992</v>
      </c>
      <c r="K17741" s="4">
        <v>0.34999999999999992</v>
      </c>
      <c r="L17741" s="73">
        <v>168.0347049230769</v>
      </c>
    </row>
    <row r="17742" spans="1:12" x14ac:dyDescent="0.35">
      <c r="A17742" s="1" t="s">
        <v>29779</v>
      </c>
      <c r="B17742" t="s">
        <v>29780</v>
      </c>
      <c r="C17742" t="s">
        <v>34</v>
      </c>
      <c r="D17742" t="s">
        <v>35</v>
      </c>
      <c r="E17742">
        <v>1</v>
      </c>
      <c r="F17742" s="2">
        <v>0.89</v>
      </c>
      <c r="G17742" s="3">
        <v>2</v>
      </c>
      <c r="H17742" s="3">
        <v>8.8999999999999999E-3</v>
      </c>
      <c r="I17742" s="3">
        <v>4.1829999999999999E-2</v>
      </c>
      <c r="J17742" s="3">
        <v>0.94073000000000007</v>
      </c>
      <c r="K17742" s="4">
        <v>0.35</v>
      </c>
      <c r="L17742" s="73">
        <v>1.7077867692307693</v>
      </c>
    </row>
    <row r="17743" spans="1:12" x14ac:dyDescent="0.35">
      <c r="A17743" s="1" t="s">
        <v>29781</v>
      </c>
      <c r="B17743" t="s">
        <v>29437</v>
      </c>
      <c r="C17743" t="s">
        <v>34</v>
      </c>
      <c r="D17743" t="s">
        <v>35</v>
      </c>
      <c r="E17743">
        <v>1</v>
      </c>
      <c r="F17743" s="2">
        <v>133.55000000000001</v>
      </c>
      <c r="G17743" s="3">
        <v>276</v>
      </c>
      <c r="H17743" s="3">
        <v>1.3355000000000001</v>
      </c>
      <c r="I17743" s="3">
        <v>6.2768500000000005</v>
      </c>
      <c r="J17743" s="3">
        <v>141.16235</v>
      </c>
      <c r="K17743" s="4">
        <v>0.35000000000000003</v>
      </c>
      <c r="L17743" s="73">
        <v>256.26395846153849</v>
      </c>
    </row>
    <row r="17744" spans="1:12" x14ac:dyDescent="0.35">
      <c r="A17744" s="1" t="s">
        <v>29782</v>
      </c>
      <c r="B17744" t="s">
        <v>29783</v>
      </c>
      <c r="C17744" t="s">
        <v>34</v>
      </c>
      <c r="D17744" t="s">
        <v>35</v>
      </c>
      <c r="E17744">
        <v>1</v>
      </c>
      <c r="F17744" s="2">
        <v>170.23</v>
      </c>
      <c r="G17744" s="3">
        <v>351</v>
      </c>
      <c r="H17744" s="3">
        <v>1.7022999999999999</v>
      </c>
      <c r="I17744" s="3">
        <v>8.0008099999999995</v>
      </c>
      <c r="J17744" s="3">
        <v>179.93311</v>
      </c>
      <c r="K17744" s="4">
        <v>0.35000000000000003</v>
      </c>
      <c r="L17744" s="73">
        <v>326.64779969230767</v>
      </c>
    </row>
    <row r="17745" spans="1:12" x14ac:dyDescent="0.35">
      <c r="A17745" s="1" t="s">
        <v>29784</v>
      </c>
      <c r="B17745" t="s">
        <v>29785</v>
      </c>
      <c r="C17745" t="s">
        <v>26</v>
      </c>
      <c r="D17745" t="s">
        <v>27</v>
      </c>
      <c r="E17745">
        <v>1</v>
      </c>
      <c r="F17745" s="2">
        <v>46.56</v>
      </c>
      <c r="G17745" s="3">
        <v>96</v>
      </c>
      <c r="H17745" s="3">
        <v>0.46560000000000001</v>
      </c>
      <c r="I17745" s="3">
        <v>2.18832</v>
      </c>
      <c r="J17745" s="3">
        <v>49.213920000000002</v>
      </c>
      <c r="K17745" s="4">
        <v>0.35</v>
      </c>
      <c r="L17745" s="73">
        <v>89.342193230769226</v>
      </c>
    </row>
    <row r="17746" spans="1:12" x14ac:dyDescent="0.35">
      <c r="A17746" s="1" t="s">
        <v>29786</v>
      </c>
      <c r="B17746" t="s">
        <v>29787</v>
      </c>
      <c r="C17746" t="s">
        <v>34</v>
      </c>
      <c r="D17746" t="s">
        <v>35</v>
      </c>
      <c r="E17746">
        <v>1</v>
      </c>
      <c r="F17746" s="2">
        <v>5337.09</v>
      </c>
      <c r="G17746" s="3">
        <v>11005</v>
      </c>
      <c r="H17746" s="3">
        <v>53.370900000000006</v>
      </c>
      <c r="I17746" s="3">
        <v>250.84323000000001</v>
      </c>
      <c r="J17746" s="3">
        <v>5641.3041300000004</v>
      </c>
      <c r="K17746" s="4">
        <v>0.34999999999999992</v>
      </c>
      <c r="L17746" s="73">
        <v>10241.136728307692</v>
      </c>
    </row>
    <row r="17747" spans="1:12" x14ac:dyDescent="0.35">
      <c r="A17747" s="1" t="s">
        <v>29788</v>
      </c>
      <c r="B17747" t="s">
        <v>29789</v>
      </c>
      <c r="C17747" t="s">
        <v>34</v>
      </c>
      <c r="D17747" t="s">
        <v>35</v>
      </c>
      <c r="E17747">
        <v>1</v>
      </c>
      <c r="F17747" s="2">
        <v>16.62</v>
      </c>
      <c r="G17747" s="3">
        <v>35</v>
      </c>
      <c r="H17747" s="3">
        <v>0.16620000000000001</v>
      </c>
      <c r="I17747" s="3">
        <v>0.78114000000000006</v>
      </c>
      <c r="J17747" s="3">
        <v>17.567340000000002</v>
      </c>
      <c r="K17747" s="4">
        <v>0.35</v>
      </c>
      <c r="L17747" s="73">
        <v>31.891478769230769</v>
      </c>
    </row>
    <row r="17748" spans="1:12" x14ac:dyDescent="0.35">
      <c r="A17748" s="1" t="s">
        <v>29790</v>
      </c>
      <c r="B17748" t="s">
        <v>29791</v>
      </c>
      <c r="C17748" t="s">
        <v>13</v>
      </c>
      <c r="D17748" t="s">
        <v>14</v>
      </c>
      <c r="E17748">
        <v>1</v>
      </c>
      <c r="F17748" s="2">
        <v>33.51</v>
      </c>
      <c r="G17748" s="3">
        <v>70</v>
      </c>
      <c r="H17748" s="3">
        <v>0.33510000000000001</v>
      </c>
      <c r="I17748" s="3">
        <v>1.57497</v>
      </c>
      <c r="J17748" s="3">
        <v>35.420069999999996</v>
      </c>
      <c r="K17748" s="4">
        <v>0.35</v>
      </c>
      <c r="L17748" s="73">
        <v>64.301050153846148</v>
      </c>
    </row>
    <row r="17749" spans="1:12" x14ac:dyDescent="0.35">
      <c r="A17749" s="1" t="s">
        <v>29792</v>
      </c>
      <c r="B17749" t="s">
        <v>28236</v>
      </c>
      <c r="C17749" t="s">
        <v>34</v>
      </c>
      <c r="D17749" t="s">
        <v>35</v>
      </c>
      <c r="E17749">
        <v>1</v>
      </c>
      <c r="F17749" s="2">
        <v>16602.3</v>
      </c>
      <c r="G17749" s="3">
        <v>34232</v>
      </c>
      <c r="H17749" s="3">
        <v>166.023</v>
      </c>
      <c r="I17749" s="3">
        <v>780.30809999999997</v>
      </c>
      <c r="J17749" s="3">
        <v>17548.631099999999</v>
      </c>
      <c r="K17749" s="4">
        <v>0.35</v>
      </c>
      <c r="L17749" s="73">
        <v>31857.514919999994</v>
      </c>
    </row>
    <row r="17750" spans="1:12" x14ac:dyDescent="0.35">
      <c r="A17750" s="1" t="s">
        <v>29793</v>
      </c>
      <c r="B17750" t="s">
        <v>29794</v>
      </c>
      <c r="C17750" t="s">
        <v>34</v>
      </c>
      <c r="D17750" t="s">
        <v>35</v>
      </c>
      <c r="E17750">
        <v>1</v>
      </c>
      <c r="F17750" s="2">
        <v>23.27</v>
      </c>
      <c r="G17750" s="3">
        <v>48</v>
      </c>
      <c r="H17750" s="3">
        <v>0.23269999999999999</v>
      </c>
      <c r="I17750" s="3">
        <v>1.0936900000000001</v>
      </c>
      <c r="J17750" s="3">
        <v>24.59639</v>
      </c>
      <c r="K17750" s="4">
        <v>0.34999999999999992</v>
      </c>
      <c r="L17750" s="73">
        <v>44.651907999999992</v>
      </c>
    </row>
    <row r="17751" spans="1:12" x14ac:dyDescent="0.35">
      <c r="A17751" s="1">
        <v>70001</v>
      </c>
      <c r="B17751" t="s">
        <v>29795</v>
      </c>
      <c r="C17751" t="s">
        <v>34</v>
      </c>
      <c r="D17751" t="s">
        <v>35</v>
      </c>
      <c r="E17751">
        <v>1</v>
      </c>
      <c r="F17751" s="2">
        <v>32.11</v>
      </c>
      <c r="G17751" s="3">
        <v>67</v>
      </c>
      <c r="H17751" s="3">
        <v>0.3211</v>
      </c>
      <c r="I17751" s="3">
        <v>1.5091699999999999</v>
      </c>
      <c r="J17751" s="3">
        <v>33.940269999999998</v>
      </c>
      <c r="K17751" s="4">
        <v>0.35</v>
      </c>
      <c r="L17751" s="73">
        <v>61.614643999999991</v>
      </c>
    </row>
    <row r="17752" spans="1:12" x14ac:dyDescent="0.35">
      <c r="A17752" s="1" t="s">
        <v>29796</v>
      </c>
      <c r="B17752" t="s">
        <v>29797</v>
      </c>
      <c r="C17752" t="s">
        <v>34</v>
      </c>
      <c r="D17752" t="s">
        <v>35</v>
      </c>
      <c r="E17752">
        <v>1</v>
      </c>
      <c r="F17752" s="2">
        <v>490.72</v>
      </c>
      <c r="G17752" s="3">
        <v>1012</v>
      </c>
      <c r="H17752" s="3">
        <v>4.9072000000000005</v>
      </c>
      <c r="I17752" s="3">
        <v>23.063840000000003</v>
      </c>
      <c r="J17752" s="3">
        <v>518.69104000000004</v>
      </c>
      <c r="K17752" s="4">
        <v>0.35</v>
      </c>
      <c r="L17752" s="73">
        <v>941.62373415384627</v>
      </c>
    </row>
    <row r="17753" spans="1:12" x14ac:dyDescent="0.35">
      <c r="A17753" s="1" t="s">
        <v>29798</v>
      </c>
      <c r="B17753" t="s">
        <v>29595</v>
      </c>
      <c r="C17753" t="s">
        <v>34</v>
      </c>
      <c r="D17753" t="s">
        <v>35</v>
      </c>
      <c r="E17753">
        <v>1</v>
      </c>
      <c r="F17753" s="2">
        <v>189.2</v>
      </c>
      <c r="G17753" s="3">
        <v>391</v>
      </c>
      <c r="H17753" s="3">
        <v>1.8919999999999999</v>
      </c>
      <c r="I17753" s="3">
        <v>8.8924000000000003</v>
      </c>
      <c r="J17753" s="3">
        <v>199.98439999999999</v>
      </c>
      <c r="K17753" s="4">
        <v>0.35</v>
      </c>
      <c r="L17753" s="73">
        <v>363.04860307692309</v>
      </c>
    </row>
    <row r="17754" spans="1:12" x14ac:dyDescent="0.35">
      <c r="A17754" s="1" t="s">
        <v>29799</v>
      </c>
      <c r="B17754" t="s">
        <v>29800</v>
      </c>
      <c r="C17754" t="s">
        <v>34</v>
      </c>
      <c r="D17754" t="s">
        <v>35</v>
      </c>
      <c r="E17754">
        <v>1</v>
      </c>
      <c r="F17754" s="2">
        <v>16.62</v>
      </c>
      <c r="G17754" s="3">
        <v>35</v>
      </c>
      <c r="H17754" s="3">
        <v>0.16620000000000001</v>
      </c>
      <c r="I17754" s="3">
        <v>0.78114000000000006</v>
      </c>
      <c r="J17754" s="3">
        <v>17.567340000000002</v>
      </c>
      <c r="K17754" s="4">
        <v>0.35</v>
      </c>
      <c r="L17754" s="73">
        <v>31.891478769230769</v>
      </c>
    </row>
    <row r="17755" spans="1:12" x14ac:dyDescent="0.35">
      <c r="A17755" s="1" t="s">
        <v>29801</v>
      </c>
      <c r="B17755" t="s">
        <v>29802</v>
      </c>
      <c r="C17755" t="s">
        <v>34</v>
      </c>
      <c r="D17755" t="s">
        <v>35</v>
      </c>
      <c r="E17755">
        <v>1</v>
      </c>
      <c r="F17755" s="2">
        <v>305.91000000000003</v>
      </c>
      <c r="G17755" s="3">
        <v>631</v>
      </c>
      <c r="H17755" s="3">
        <v>3.0591000000000004</v>
      </c>
      <c r="I17755" s="3">
        <v>14.377770000000002</v>
      </c>
      <c r="J17755" s="3">
        <v>323.34687000000002</v>
      </c>
      <c r="K17755" s="4">
        <v>0.35</v>
      </c>
      <c r="L17755" s="73">
        <v>586.99893323076924</v>
      </c>
    </row>
    <row r="17756" spans="1:12" x14ac:dyDescent="0.35">
      <c r="A17756" s="1" t="s">
        <v>29803</v>
      </c>
      <c r="B17756" t="s">
        <v>29804</v>
      </c>
      <c r="C17756" t="s">
        <v>34</v>
      </c>
      <c r="D17756" t="s">
        <v>35</v>
      </c>
      <c r="E17756">
        <v>1</v>
      </c>
      <c r="F17756" s="2">
        <v>946.86</v>
      </c>
      <c r="G17756" s="3">
        <v>1953</v>
      </c>
      <c r="H17756" s="3">
        <v>9.4686000000000003</v>
      </c>
      <c r="I17756" s="3">
        <v>44.502420000000001</v>
      </c>
      <c r="J17756" s="3">
        <v>1000.8310200000001</v>
      </c>
      <c r="K17756" s="4">
        <v>0.34999999999999992</v>
      </c>
      <c r="L17756" s="73">
        <v>1816.8932363076924</v>
      </c>
    </row>
    <row r="17757" spans="1:12" x14ac:dyDescent="0.35">
      <c r="A17757" s="1" t="s">
        <v>29805</v>
      </c>
      <c r="B17757" t="s">
        <v>28792</v>
      </c>
      <c r="C17757" t="s">
        <v>34</v>
      </c>
      <c r="D17757" t="s">
        <v>35</v>
      </c>
      <c r="E17757">
        <v>1</v>
      </c>
      <c r="F17757" s="2">
        <v>666.5</v>
      </c>
      <c r="G17757" s="3">
        <v>1375</v>
      </c>
      <c r="H17757" s="3">
        <v>6.665</v>
      </c>
      <c r="I17757" s="3">
        <v>31.325500000000002</v>
      </c>
      <c r="J17757" s="3">
        <v>704.4905</v>
      </c>
      <c r="K17757" s="4">
        <v>0.35</v>
      </c>
      <c r="L17757" s="73">
        <v>1278.9212153846154</v>
      </c>
    </row>
    <row r="17758" spans="1:12" x14ac:dyDescent="0.35">
      <c r="A17758" s="1" t="s">
        <v>29806</v>
      </c>
      <c r="B17758" t="s">
        <v>29807</v>
      </c>
      <c r="C17758" t="s">
        <v>13</v>
      </c>
      <c r="D17758" t="s">
        <v>14</v>
      </c>
      <c r="E17758">
        <v>1</v>
      </c>
      <c r="F17758" s="2">
        <v>91.2</v>
      </c>
      <c r="G17758" s="3">
        <v>189</v>
      </c>
      <c r="H17758" s="3">
        <v>0.91200000000000003</v>
      </c>
      <c r="I17758" s="3">
        <v>4.2864000000000004</v>
      </c>
      <c r="J17758" s="3">
        <v>96.398400000000009</v>
      </c>
      <c r="K17758" s="4">
        <v>0.35</v>
      </c>
      <c r="L17758" s="73">
        <v>175.00017230769231</v>
      </c>
    </row>
    <row r="17759" spans="1:12" x14ac:dyDescent="0.35">
      <c r="A17759" s="1" t="s">
        <v>29808</v>
      </c>
      <c r="B17759" t="s">
        <v>28152</v>
      </c>
      <c r="C17759" t="s">
        <v>34</v>
      </c>
      <c r="D17759" t="s">
        <v>35</v>
      </c>
      <c r="E17759">
        <v>1</v>
      </c>
      <c r="F17759" s="2">
        <v>5806.35</v>
      </c>
      <c r="G17759" s="3">
        <v>11972</v>
      </c>
      <c r="H17759" s="3">
        <v>58.063500000000005</v>
      </c>
      <c r="I17759" s="3">
        <v>272.89845000000003</v>
      </c>
      <c r="J17759" s="3">
        <v>6137.3119500000003</v>
      </c>
      <c r="K17759" s="4">
        <v>0.35</v>
      </c>
      <c r="L17759" s="73">
        <v>11141.581693846154</v>
      </c>
    </row>
    <row r="17760" spans="1:12" x14ac:dyDescent="0.35">
      <c r="A17760" s="1" t="s">
        <v>29809</v>
      </c>
      <c r="B17760" t="s">
        <v>29810</v>
      </c>
      <c r="C17760" t="s">
        <v>34</v>
      </c>
      <c r="D17760" t="s">
        <v>35</v>
      </c>
      <c r="E17760">
        <v>1</v>
      </c>
      <c r="F17760" s="2">
        <v>132.08000000000001</v>
      </c>
      <c r="G17760" s="3">
        <v>273</v>
      </c>
      <c r="H17760" s="3">
        <v>1.3208000000000002</v>
      </c>
      <c r="I17760" s="3">
        <v>6.2077600000000004</v>
      </c>
      <c r="J17760" s="3">
        <v>139.60856000000001</v>
      </c>
      <c r="K17760" s="4">
        <v>0.35000000000000003</v>
      </c>
      <c r="L17760" s="73">
        <v>253.44323200000002</v>
      </c>
    </row>
    <row r="17761" spans="1:12" x14ac:dyDescent="0.35">
      <c r="A17761" s="1" t="s">
        <v>29811</v>
      </c>
      <c r="B17761" t="s">
        <v>29812</v>
      </c>
      <c r="C17761" t="s">
        <v>34</v>
      </c>
      <c r="D17761" t="s">
        <v>35</v>
      </c>
      <c r="E17761">
        <v>1</v>
      </c>
      <c r="F17761" s="2">
        <v>59.18</v>
      </c>
      <c r="G17761" s="3">
        <v>123</v>
      </c>
      <c r="H17761" s="3">
        <v>0.59179999999999999</v>
      </c>
      <c r="I17761" s="3">
        <v>2.78146</v>
      </c>
      <c r="J17761" s="3">
        <v>62.553260000000002</v>
      </c>
      <c r="K17761" s="4">
        <v>0.35</v>
      </c>
      <c r="L17761" s="73">
        <v>113.55822584615385</v>
      </c>
    </row>
    <row r="17762" spans="1:12" x14ac:dyDescent="0.35">
      <c r="A17762" s="1" t="s">
        <v>29813</v>
      </c>
      <c r="B17762" t="s">
        <v>28412</v>
      </c>
      <c r="C17762" t="s">
        <v>34</v>
      </c>
      <c r="D17762" t="s">
        <v>35</v>
      </c>
      <c r="E17762">
        <v>1</v>
      </c>
      <c r="F17762" s="2">
        <v>473</v>
      </c>
      <c r="G17762" s="3">
        <v>976</v>
      </c>
      <c r="H17762" s="3">
        <v>4.7300000000000004</v>
      </c>
      <c r="I17762" s="3">
        <v>22.231000000000002</v>
      </c>
      <c r="J17762" s="3">
        <v>499.96100000000001</v>
      </c>
      <c r="K17762" s="4">
        <v>0.35</v>
      </c>
      <c r="L17762" s="73">
        <v>907.62150769230766</v>
      </c>
    </row>
    <row r="17763" spans="1:12" x14ac:dyDescent="0.35">
      <c r="A17763" s="1">
        <v>56002</v>
      </c>
      <c r="B17763" t="s">
        <v>29814</v>
      </c>
      <c r="C17763" t="s">
        <v>34</v>
      </c>
      <c r="D17763" t="s">
        <v>35</v>
      </c>
      <c r="E17763">
        <v>1</v>
      </c>
      <c r="F17763" s="2">
        <v>32.92</v>
      </c>
      <c r="G17763" s="3">
        <v>68</v>
      </c>
      <c r="H17763" s="3">
        <v>0.32920000000000005</v>
      </c>
      <c r="I17763" s="3">
        <v>1.5472400000000002</v>
      </c>
      <c r="J17763" s="3">
        <v>34.796440000000004</v>
      </c>
      <c r="K17763" s="4">
        <v>0.35</v>
      </c>
      <c r="L17763" s="73">
        <v>63.16892184615385</v>
      </c>
    </row>
    <row r="17764" spans="1:12" x14ac:dyDescent="0.35">
      <c r="A17764" s="1" t="s">
        <v>29815</v>
      </c>
      <c r="B17764" t="s">
        <v>28604</v>
      </c>
      <c r="C17764" t="s">
        <v>34</v>
      </c>
      <c r="D17764" t="s">
        <v>35</v>
      </c>
      <c r="E17764">
        <v>1</v>
      </c>
      <c r="F17764" s="2">
        <v>105.73</v>
      </c>
      <c r="G17764" s="3">
        <v>218</v>
      </c>
      <c r="H17764" s="3">
        <v>1.0573000000000001</v>
      </c>
      <c r="I17764" s="3">
        <v>4.9693100000000001</v>
      </c>
      <c r="J17764" s="3">
        <v>111.75660999999999</v>
      </c>
      <c r="K17764" s="4">
        <v>0.35</v>
      </c>
      <c r="L17764" s="73">
        <v>202.88123046153845</v>
      </c>
    </row>
    <row r="17765" spans="1:12" x14ac:dyDescent="0.35">
      <c r="A17765" s="1" t="s">
        <v>29816</v>
      </c>
      <c r="B17765" t="s">
        <v>29817</v>
      </c>
      <c r="C17765" t="s">
        <v>34</v>
      </c>
      <c r="D17765" t="s">
        <v>35</v>
      </c>
      <c r="E17765">
        <v>1</v>
      </c>
      <c r="F17765" s="2">
        <v>83.12</v>
      </c>
      <c r="G17765" s="3">
        <v>172</v>
      </c>
      <c r="H17765" s="3">
        <v>0.83120000000000005</v>
      </c>
      <c r="I17765" s="3">
        <v>3.9066400000000003</v>
      </c>
      <c r="J17765" s="3">
        <v>87.857839999999996</v>
      </c>
      <c r="K17765" s="4">
        <v>0.35</v>
      </c>
      <c r="L17765" s="73">
        <v>159.49577107692306</v>
      </c>
    </row>
    <row r="17766" spans="1:12" x14ac:dyDescent="0.35">
      <c r="A17766" s="1" t="s">
        <v>29818</v>
      </c>
      <c r="B17766" t="s">
        <v>29819</v>
      </c>
      <c r="C17766" t="s">
        <v>34</v>
      </c>
      <c r="D17766" t="s">
        <v>35</v>
      </c>
      <c r="E17766">
        <v>1</v>
      </c>
      <c r="F17766" s="2">
        <v>285.27999999999997</v>
      </c>
      <c r="G17766" s="3">
        <v>589</v>
      </c>
      <c r="H17766" s="3">
        <v>2.8527999999999998</v>
      </c>
      <c r="I17766" s="3">
        <v>13.408159999999999</v>
      </c>
      <c r="J17766" s="3">
        <v>301.54095999999998</v>
      </c>
      <c r="K17766" s="4">
        <v>0.35</v>
      </c>
      <c r="L17766" s="73">
        <v>547.41281969230761</v>
      </c>
    </row>
    <row r="17767" spans="1:12" x14ac:dyDescent="0.35">
      <c r="A17767" s="1" t="s">
        <v>29820</v>
      </c>
      <c r="B17767" t="s">
        <v>28496</v>
      </c>
      <c r="C17767" t="s">
        <v>34</v>
      </c>
      <c r="D17767" t="s">
        <v>35</v>
      </c>
      <c r="E17767">
        <v>1</v>
      </c>
      <c r="F17767" s="2">
        <v>107.07</v>
      </c>
      <c r="G17767" s="3">
        <v>221</v>
      </c>
      <c r="H17767" s="3">
        <v>1.0707</v>
      </c>
      <c r="I17767" s="3">
        <v>5.0322899999999997</v>
      </c>
      <c r="J17767" s="3">
        <v>113.17299</v>
      </c>
      <c r="K17767" s="4">
        <v>0.34999999999999992</v>
      </c>
      <c r="L17767" s="73">
        <v>205.4525049230769</v>
      </c>
    </row>
    <row r="17768" spans="1:12" x14ac:dyDescent="0.35">
      <c r="A17768" s="1" t="s">
        <v>29821</v>
      </c>
      <c r="B17768" t="s">
        <v>29822</v>
      </c>
      <c r="C17768" t="s">
        <v>34</v>
      </c>
      <c r="D17768" t="s">
        <v>35</v>
      </c>
      <c r="E17768">
        <v>1</v>
      </c>
      <c r="F17768" s="2">
        <v>3590.22</v>
      </c>
      <c r="G17768" s="3">
        <v>7403</v>
      </c>
      <c r="H17768" s="3">
        <v>35.902200000000001</v>
      </c>
      <c r="I17768" s="3">
        <v>168.74034</v>
      </c>
      <c r="J17768" s="3">
        <v>3794.8625399999996</v>
      </c>
      <c r="K17768" s="4">
        <v>0.35</v>
      </c>
      <c r="L17768" s="73">
        <v>6889.1350726153833</v>
      </c>
    </row>
    <row r="17769" spans="1:12" x14ac:dyDescent="0.35">
      <c r="A17769" s="1" t="s">
        <v>29823</v>
      </c>
      <c r="B17769" t="s">
        <v>29824</v>
      </c>
      <c r="C17769" t="s">
        <v>13</v>
      </c>
      <c r="D17769" t="s">
        <v>14</v>
      </c>
      <c r="E17769">
        <v>1</v>
      </c>
      <c r="F17769" s="2">
        <v>14.7</v>
      </c>
      <c r="G17769" s="3">
        <v>31</v>
      </c>
      <c r="H17769" s="3">
        <v>0.14699999999999999</v>
      </c>
      <c r="I17769" s="3">
        <v>0.69089999999999996</v>
      </c>
      <c r="J17769" s="3">
        <v>15.537899999999999</v>
      </c>
      <c r="K17769" s="4">
        <v>0.35</v>
      </c>
      <c r="L17769" s="73">
        <v>28.207264615384613</v>
      </c>
    </row>
    <row r="17770" spans="1:12" x14ac:dyDescent="0.35">
      <c r="A17770" s="1" t="s">
        <v>29825</v>
      </c>
      <c r="B17770" t="s">
        <v>24592</v>
      </c>
      <c r="C17770" t="s">
        <v>34</v>
      </c>
      <c r="D17770" t="s">
        <v>35</v>
      </c>
      <c r="E17770">
        <v>1</v>
      </c>
      <c r="F17770" s="2">
        <v>8898.1200000000008</v>
      </c>
      <c r="G17770" s="3">
        <v>18347</v>
      </c>
      <c r="H17770" s="3">
        <v>88.981200000000015</v>
      </c>
      <c r="I17770" s="3">
        <v>418.21164000000005</v>
      </c>
      <c r="J17770" s="3">
        <v>9405.3128400000005</v>
      </c>
      <c r="K17770" s="4">
        <v>0.34999999999999992</v>
      </c>
      <c r="L17770" s="73">
        <v>17074.260232615383</v>
      </c>
    </row>
    <row r="17771" spans="1:12" x14ac:dyDescent="0.35">
      <c r="A17771" s="1" t="s">
        <v>29826</v>
      </c>
      <c r="B17771" t="s">
        <v>29085</v>
      </c>
      <c r="C17771" t="s">
        <v>34</v>
      </c>
      <c r="D17771" t="s">
        <v>35</v>
      </c>
      <c r="E17771">
        <v>1</v>
      </c>
      <c r="F17771" s="2">
        <v>100.98</v>
      </c>
      <c r="G17771" s="3">
        <v>209</v>
      </c>
      <c r="H17771" s="3">
        <v>1.0098</v>
      </c>
      <c r="I17771" s="3">
        <v>4.7460599999999999</v>
      </c>
      <c r="J17771" s="3">
        <v>106.73586</v>
      </c>
      <c r="K17771" s="4">
        <v>0.35</v>
      </c>
      <c r="L17771" s="73">
        <v>193.76663815384615</v>
      </c>
    </row>
    <row r="17772" spans="1:12" x14ac:dyDescent="0.35">
      <c r="A17772" s="1" t="s">
        <v>29827</v>
      </c>
      <c r="B17772" t="s">
        <v>29828</v>
      </c>
      <c r="C17772" t="s">
        <v>34</v>
      </c>
      <c r="D17772" t="s">
        <v>35</v>
      </c>
      <c r="E17772">
        <v>1</v>
      </c>
      <c r="F17772" s="2">
        <v>19.28</v>
      </c>
      <c r="G17772" s="3">
        <v>40</v>
      </c>
      <c r="H17772" s="3">
        <v>0.19280000000000003</v>
      </c>
      <c r="I17772" s="3">
        <v>0.90616000000000008</v>
      </c>
      <c r="J17772" s="3">
        <v>20.378959999999999</v>
      </c>
      <c r="K17772" s="4">
        <v>0.35</v>
      </c>
      <c r="L17772" s="73">
        <v>36.99565046153846</v>
      </c>
    </row>
    <row r="17773" spans="1:12" x14ac:dyDescent="0.35">
      <c r="A17773" s="1" t="s">
        <v>29829</v>
      </c>
      <c r="B17773" t="s">
        <v>29830</v>
      </c>
      <c r="C17773" t="s">
        <v>34</v>
      </c>
      <c r="D17773" t="s">
        <v>35</v>
      </c>
      <c r="E17773">
        <v>1</v>
      </c>
      <c r="F17773" s="2">
        <v>45.88</v>
      </c>
      <c r="G17773" s="3">
        <v>95</v>
      </c>
      <c r="H17773" s="3">
        <v>0.45880000000000004</v>
      </c>
      <c r="I17773" s="3">
        <v>2.1563600000000003</v>
      </c>
      <c r="J17773" s="3">
        <v>48.495159999999998</v>
      </c>
      <c r="K17773" s="4">
        <v>0.34999999999999992</v>
      </c>
      <c r="L17773" s="73">
        <v>88.037367384615379</v>
      </c>
    </row>
    <row r="17774" spans="1:12" x14ac:dyDescent="0.35">
      <c r="A17774" s="1" t="s">
        <v>29831</v>
      </c>
      <c r="B17774" t="s">
        <v>29832</v>
      </c>
      <c r="C17774" t="s">
        <v>34</v>
      </c>
      <c r="D17774" t="s">
        <v>35</v>
      </c>
      <c r="E17774">
        <v>1</v>
      </c>
      <c r="F17774" s="2">
        <v>33.97</v>
      </c>
      <c r="G17774" s="3">
        <v>71</v>
      </c>
      <c r="H17774" s="3">
        <v>0.3397</v>
      </c>
      <c r="I17774" s="3">
        <v>1.59659</v>
      </c>
      <c r="J17774" s="3">
        <v>35.906289999999998</v>
      </c>
      <c r="K17774" s="4">
        <v>0.35</v>
      </c>
      <c r="L17774" s="73">
        <v>65.183726461538456</v>
      </c>
    </row>
    <row r="17775" spans="1:12" x14ac:dyDescent="0.35">
      <c r="A17775" s="1">
        <v>50074</v>
      </c>
      <c r="B17775" t="s">
        <v>29412</v>
      </c>
      <c r="C17775" t="s">
        <v>34</v>
      </c>
      <c r="D17775" t="s">
        <v>35</v>
      </c>
      <c r="E17775">
        <v>1</v>
      </c>
      <c r="F17775" s="2">
        <v>1274.23</v>
      </c>
      <c r="G17775" s="3">
        <v>2628</v>
      </c>
      <c r="H17775" s="3">
        <v>12.7423</v>
      </c>
      <c r="I17775" s="3">
        <v>59.888809999999999</v>
      </c>
      <c r="J17775" s="3">
        <v>1346.8611099999998</v>
      </c>
      <c r="K17775" s="4">
        <v>0.35</v>
      </c>
      <c r="L17775" s="73">
        <v>2445.0709381538454</v>
      </c>
    </row>
    <row r="17776" spans="1:12" x14ac:dyDescent="0.35">
      <c r="A17776" s="1" t="s">
        <v>29833</v>
      </c>
      <c r="B17776" t="s">
        <v>23384</v>
      </c>
      <c r="C17776" t="s">
        <v>34</v>
      </c>
      <c r="D17776" t="s">
        <v>35</v>
      </c>
      <c r="E17776">
        <v>1</v>
      </c>
      <c r="F17776" s="2">
        <v>12863.07</v>
      </c>
      <c r="G17776" s="3">
        <v>26522</v>
      </c>
      <c r="H17776" s="3">
        <v>128.63069999999999</v>
      </c>
      <c r="I17776" s="3">
        <v>604.56429000000003</v>
      </c>
      <c r="J17776" s="3">
        <v>13596.26499</v>
      </c>
      <c r="K17776" s="4">
        <v>0.35</v>
      </c>
      <c r="L17776" s="73">
        <v>24682.450289538458</v>
      </c>
    </row>
    <row r="17777" spans="1:12" x14ac:dyDescent="0.35">
      <c r="A17777" s="1">
        <v>40191</v>
      </c>
      <c r="B17777" t="s">
        <v>29834</v>
      </c>
      <c r="C17777" t="s">
        <v>34</v>
      </c>
      <c r="D17777" t="s">
        <v>35</v>
      </c>
      <c r="E17777">
        <v>1</v>
      </c>
      <c r="F17777" s="2">
        <v>160.83000000000001</v>
      </c>
      <c r="G17777" s="3">
        <v>332</v>
      </c>
      <c r="H17777" s="3">
        <v>1.6083000000000001</v>
      </c>
      <c r="I17777" s="3">
        <v>7.5590100000000007</v>
      </c>
      <c r="J17777" s="3">
        <v>169.99731000000003</v>
      </c>
      <c r="K17777" s="4">
        <v>0.35</v>
      </c>
      <c r="L17777" s="73">
        <v>308.61050123076927</v>
      </c>
    </row>
    <row r="17778" spans="1:12" x14ac:dyDescent="0.35">
      <c r="A17778" s="1" t="s">
        <v>29835</v>
      </c>
      <c r="B17778" t="s">
        <v>29836</v>
      </c>
      <c r="C17778" t="s">
        <v>34</v>
      </c>
      <c r="D17778" t="s">
        <v>35</v>
      </c>
      <c r="E17778">
        <v>1</v>
      </c>
      <c r="F17778" s="2">
        <v>4305.16</v>
      </c>
      <c r="G17778" s="3">
        <v>8877</v>
      </c>
      <c r="H17778" s="3">
        <v>43.051600000000001</v>
      </c>
      <c r="I17778" s="3">
        <v>202.34252000000001</v>
      </c>
      <c r="J17778" s="3">
        <v>4550.5541199999998</v>
      </c>
      <c r="K17778" s="4">
        <v>0.35000000000000003</v>
      </c>
      <c r="L17778" s="73">
        <v>8261.0059409230762</v>
      </c>
    </row>
    <row r="17779" spans="1:12" x14ac:dyDescent="0.35">
      <c r="A17779" s="1" t="s">
        <v>29837</v>
      </c>
      <c r="B17779" t="s">
        <v>29838</v>
      </c>
      <c r="C17779" t="s">
        <v>34</v>
      </c>
      <c r="D17779" t="s">
        <v>35</v>
      </c>
      <c r="E17779">
        <v>1</v>
      </c>
      <c r="F17779" s="2">
        <v>15.29</v>
      </c>
      <c r="G17779" s="3">
        <v>32</v>
      </c>
      <c r="H17779" s="3">
        <v>0.15290000000000001</v>
      </c>
      <c r="I17779" s="3">
        <v>0.71862999999999999</v>
      </c>
      <c r="J17779" s="3">
        <v>16.161529999999999</v>
      </c>
      <c r="K17779" s="4">
        <v>0.35000000000000003</v>
      </c>
      <c r="L17779" s="73">
        <v>29.339392923076922</v>
      </c>
    </row>
    <row r="17780" spans="1:12" x14ac:dyDescent="0.35">
      <c r="A17780" s="1" t="s">
        <v>29839</v>
      </c>
      <c r="B17780" t="s">
        <v>29840</v>
      </c>
      <c r="C17780" t="s">
        <v>13</v>
      </c>
      <c r="D17780" t="s">
        <v>14</v>
      </c>
      <c r="E17780">
        <v>1</v>
      </c>
      <c r="F17780" s="2">
        <v>520.58000000000004</v>
      </c>
      <c r="G17780" s="3">
        <v>1074</v>
      </c>
      <c r="H17780" s="3">
        <v>5.2058000000000009</v>
      </c>
      <c r="I17780" s="3">
        <v>24.467260000000003</v>
      </c>
      <c r="J17780" s="3">
        <v>550.25306</v>
      </c>
      <c r="K17780" s="4">
        <v>0.35</v>
      </c>
      <c r="L17780" s="73">
        <v>998.92093969230768</v>
      </c>
    </row>
    <row r="17781" spans="1:12" x14ac:dyDescent="0.35">
      <c r="A17781" s="1" t="s">
        <v>29841</v>
      </c>
      <c r="B17781" t="s">
        <v>29842</v>
      </c>
      <c r="C17781" t="s">
        <v>34</v>
      </c>
      <c r="D17781" t="s">
        <v>35</v>
      </c>
      <c r="E17781">
        <v>1</v>
      </c>
      <c r="F17781" s="2">
        <v>438.13</v>
      </c>
      <c r="G17781" s="3">
        <v>904</v>
      </c>
      <c r="H17781" s="3">
        <v>4.3813000000000004</v>
      </c>
      <c r="I17781" s="3">
        <v>20.592109999999998</v>
      </c>
      <c r="J17781" s="3">
        <v>463.10341</v>
      </c>
      <c r="K17781" s="4">
        <v>0.34999999999999992</v>
      </c>
      <c r="L17781" s="73">
        <v>840.71080584615379</v>
      </c>
    </row>
    <row r="17782" spans="1:12" x14ac:dyDescent="0.35">
      <c r="A17782" s="1" t="s">
        <v>29843</v>
      </c>
      <c r="B17782" t="s">
        <v>29844</v>
      </c>
      <c r="C17782" t="s">
        <v>34</v>
      </c>
      <c r="D17782" t="s">
        <v>35</v>
      </c>
      <c r="E17782">
        <v>1</v>
      </c>
      <c r="F17782" s="2">
        <v>5.32</v>
      </c>
      <c r="G17782" s="3">
        <v>11</v>
      </c>
      <c r="H17782" s="3">
        <v>5.3200000000000004E-2</v>
      </c>
      <c r="I17782" s="3">
        <v>0.25004000000000004</v>
      </c>
      <c r="J17782" s="3">
        <v>5.6232400000000009</v>
      </c>
      <c r="K17782" s="4">
        <v>0.34999999999999992</v>
      </c>
      <c r="L17782" s="73">
        <v>10.208343384615386</v>
      </c>
    </row>
    <row r="17783" spans="1:12" x14ac:dyDescent="0.35">
      <c r="A17783" s="1" t="s">
        <v>29845</v>
      </c>
      <c r="B17783" t="s">
        <v>29846</v>
      </c>
      <c r="C17783" t="s">
        <v>34</v>
      </c>
      <c r="D17783" t="s">
        <v>35</v>
      </c>
      <c r="E17783">
        <v>1</v>
      </c>
      <c r="F17783" s="2">
        <v>178.88</v>
      </c>
      <c r="G17783" s="3">
        <v>369</v>
      </c>
      <c r="H17783" s="3">
        <v>1.7887999999999999</v>
      </c>
      <c r="I17783" s="3">
        <v>8.4073600000000006</v>
      </c>
      <c r="J17783" s="3">
        <v>189.07616000000002</v>
      </c>
      <c r="K17783" s="4">
        <v>0.35000000000000003</v>
      </c>
      <c r="L17783" s="73">
        <v>343.24595200000005</v>
      </c>
    </row>
    <row r="17784" spans="1:12" x14ac:dyDescent="0.35">
      <c r="A17784" s="1" t="s">
        <v>29847</v>
      </c>
      <c r="B17784" t="s">
        <v>29848</v>
      </c>
      <c r="C17784" t="s">
        <v>34</v>
      </c>
      <c r="D17784" t="s">
        <v>35</v>
      </c>
      <c r="E17784">
        <v>1</v>
      </c>
      <c r="F17784" s="2">
        <v>71.819999999999993</v>
      </c>
      <c r="G17784" s="3">
        <v>149</v>
      </c>
      <c r="H17784" s="3">
        <v>0.71819999999999995</v>
      </c>
      <c r="I17784" s="3">
        <v>3.3755399999999995</v>
      </c>
      <c r="J17784" s="3">
        <v>75.91373999999999</v>
      </c>
      <c r="K17784" s="4">
        <v>0.35</v>
      </c>
      <c r="L17784" s="73">
        <v>137.81263569230768</v>
      </c>
    </row>
    <row r="17785" spans="1:12" x14ac:dyDescent="0.35">
      <c r="A17785" s="1" t="s">
        <v>29849</v>
      </c>
      <c r="B17785" t="s">
        <v>29850</v>
      </c>
      <c r="C17785" t="s">
        <v>34</v>
      </c>
      <c r="D17785" t="s">
        <v>35</v>
      </c>
      <c r="E17785">
        <v>1</v>
      </c>
      <c r="F17785" s="2">
        <v>774.04</v>
      </c>
      <c r="G17785" s="3">
        <v>1596</v>
      </c>
      <c r="H17785" s="3">
        <v>7.7404000000000002</v>
      </c>
      <c r="I17785" s="3">
        <v>36.37988</v>
      </c>
      <c r="J17785" s="3">
        <v>818.16027999999994</v>
      </c>
      <c r="K17785" s="4">
        <v>0.35</v>
      </c>
      <c r="L17785" s="73">
        <v>1485.2755852307691</v>
      </c>
    </row>
    <row r="17786" spans="1:12" x14ac:dyDescent="0.35">
      <c r="A17786" s="1" t="s">
        <v>29851</v>
      </c>
      <c r="B17786" t="s">
        <v>1571</v>
      </c>
      <c r="C17786" t="s">
        <v>34</v>
      </c>
      <c r="D17786" t="s">
        <v>35</v>
      </c>
      <c r="E17786">
        <v>1</v>
      </c>
      <c r="F17786" s="2">
        <v>24012.45</v>
      </c>
      <c r="G17786" s="3">
        <v>49511</v>
      </c>
      <c r="H17786" s="3">
        <v>240.12450000000001</v>
      </c>
      <c r="I17786" s="3">
        <v>1128.5851500000001</v>
      </c>
      <c r="J17786" s="3">
        <v>25381.159650000001</v>
      </c>
      <c r="K17786" s="4">
        <v>0.35000000000000003</v>
      </c>
      <c r="L17786" s="73">
        <v>46076.566749230769</v>
      </c>
    </row>
    <row r="17787" spans="1:12" x14ac:dyDescent="0.35">
      <c r="A17787" s="1" t="s">
        <v>29852</v>
      </c>
      <c r="B17787" t="s">
        <v>29853</v>
      </c>
      <c r="C17787" t="s">
        <v>26</v>
      </c>
      <c r="D17787" t="s">
        <v>27</v>
      </c>
      <c r="E17787">
        <v>1</v>
      </c>
      <c r="F17787" s="2">
        <v>4.43</v>
      </c>
      <c r="G17787" s="3">
        <v>10</v>
      </c>
      <c r="H17787" s="3">
        <v>4.4299999999999999E-2</v>
      </c>
      <c r="I17787" s="3">
        <v>0.20820999999999998</v>
      </c>
      <c r="J17787" s="3">
        <v>4.6825099999999997</v>
      </c>
      <c r="K17787" s="4">
        <v>0.34999999999999992</v>
      </c>
      <c r="L17787" s="73">
        <v>8.5005566153846139</v>
      </c>
    </row>
    <row r="17788" spans="1:12" x14ac:dyDescent="0.35">
      <c r="A17788" s="1" t="s">
        <v>29854</v>
      </c>
      <c r="B17788" t="s">
        <v>29855</v>
      </c>
      <c r="C17788" t="s">
        <v>34</v>
      </c>
      <c r="D17788" t="s">
        <v>35</v>
      </c>
      <c r="E17788">
        <v>1</v>
      </c>
      <c r="F17788" s="2">
        <v>165.58</v>
      </c>
      <c r="G17788" s="3">
        <v>342</v>
      </c>
      <c r="H17788" s="3">
        <v>1.6558000000000002</v>
      </c>
      <c r="I17788" s="3">
        <v>7.7822600000000008</v>
      </c>
      <c r="J17788" s="3">
        <v>175.01806000000002</v>
      </c>
      <c r="K17788" s="4">
        <v>0.35</v>
      </c>
      <c r="L17788" s="73">
        <v>317.72509353846158</v>
      </c>
    </row>
    <row r="17789" spans="1:12" x14ac:dyDescent="0.35">
      <c r="A17789" s="1" t="s">
        <v>29856</v>
      </c>
      <c r="B17789" t="s">
        <v>29857</v>
      </c>
      <c r="C17789" t="s">
        <v>13</v>
      </c>
      <c r="D17789" t="s">
        <v>14</v>
      </c>
      <c r="E17789">
        <v>1</v>
      </c>
      <c r="F17789" s="2">
        <v>908.22</v>
      </c>
      <c r="G17789" s="3">
        <v>1873</v>
      </c>
      <c r="H17789" s="3">
        <v>9.0822000000000003</v>
      </c>
      <c r="I17789" s="3">
        <v>42.686340000000001</v>
      </c>
      <c r="J17789" s="3">
        <v>959.98854000000006</v>
      </c>
      <c r="K17789" s="4">
        <v>0.35</v>
      </c>
      <c r="L17789" s="73">
        <v>1742.7484264615387</v>
      </c>
    </row>
    <row r="17790" spans="1:12" x14ac:dyDescent="0.35">
      <c r="A17790" s="1" t="s">
        <v>29858</v>
      </c>
      <c r="B17790" t="s">
        <v>29859</v>
      </c>
      <c r="C17790" t="s">
        <v>13</v>
      </c>
      <c r="D17790" t="s">
        <v>14</v>
      </c>
      <c r="E17790">
        <v>1</v>
      </c>
      <c r="F17790" s="2">
        <v>1026.31</v>
      </c>
      <c r="G17790" s="3">
        <v>2117</v>
      </c>
      <c r="H17790" s="3">
        <v>10.2631</v>
      </c>
      <c r="I17790" s="3">
        <v>48.23657</v>
      </c>
      <c r="J17790" s="3">
        <v>1084.8096699999999</v>
      </c>
      <c r="K17790" s="4">
        <v>0.34999999999999992</v>
      </c>
      <c r="L17790" s="73">
        <v>1969.3467855384611</v>
      </c>
    </row>
    <row r="17791" spans="1:12" x14ac:dyDescent="0.35">
      <c r="A17791" s="1" t="s">
        <v>29860</v>
      </c>
      <c r="B17791" t="s">
        <v>29861</v>
      </c>
      <c r="C17791" t="s">
        <v>34</v>
      </c>
      <c r="D17791" t="s">
        <v>35</v>
      </c>
      <c r="E17791">
        <v>1</v>
      </c>
      <c r="F17791" s="2">
        <v>12.63</v>
      </c>
      <c r="G17791" s="3">
        <v>27</v>
      </c>
      <c r="H17791" s="3">
        <v>0.12630000000000002</v>
      </c>
      <c r="I17791" s="3">
        <v>0.59361000000000008</v>
      </c>
      <c r="J17791" s="3">
        <v>13.349910000000001</v>
      </c>
      <c r="K17791" s="4">
        <v>0.35</v>
      </c>
      <c r="L17791" s="73">
        <v>24.235221230769231</v>
      </c>
    </row>
    <row r="17792" spans="1:12" x14ac:dyDescent="0.35">
      <c r="A17792" s="1" t="s">
        <v>29862</v>
      </c>
      <c r="B17792" t="s">
        <v>29863</v>
      </c>
      <c r="C17792" t="s">
        <v>34</v>
      </c>
      <c r="D17792" t="s">
        <v>35</v>
      </c>
      <c r="E17792">
        <v>1</v>
      </c>
      <c r="F17792" s="2">
        <v>1767.26</v>
      </c>
      <c r="G17792" s="3">
        <v>3644</v>
      </c>
      <c r="H17792" s="3">
        <v>17.672599999999999</v>
      </c>
      <c r="I17792" s="3">
        <v>83.061220000000006</v>
      </c>
      <c r="J17792" s="3">
        <v>1867.9938200000001</v>
      </c>
      <c r="K17792" s="4">
        <v>0.35</v>
      </c>
      <c r="L17792" s="73">
        <v>3391.1272424615386</v>
      </c>
    </row>
    <row r="17793" spans="1:12" x14ac:dyDescent="0.35">
      <c r="A17793" s="1">
        <v>55109</v>
      </c>
      <c r="B17793" t="s">
        <v>12564</v>
      </c>
      <c r="C17793" t="s">
        <v>34</v>
      </c>
      <c r="D17793" t="s">
        <v>35</v>
      </c>
      <c r="E17793">
        <v>1</v>
      </c>
      <c r="F17793" s="2">
        <v>219.91</v>
      </c>
      <c r="G17793" s="3">
        <v>454</v>
      </c>
      <c r="H17793" s="3">
        <v>2.1991000000000001</v>
      </c>
      <c r="I17793" s="3">
        <v>10.33577</v>
      </c>
      <c r="J17793" s="3">
        <v>232.44486999999998</v>
      </c>
      <c r="K17793" s="4">
        <v>0.35</v>
      </c>
      <c r="L17793" s="73">
        <v>421.97684092307691</v>
      </c>
    </row>
    <row r="17794" spans="1:12" x14ac:dyDescent="0.35">
      <c r="A17794" s="1">
        <v>41438</v>
      </c>
      <c r="B17794" t="s">
        <v>29864</v>
      </c>
      <c r="C17794" t="s">
        <v>34</v>
      </c>
      <c r="D17794" t="s">
        <v>35</v>
      </c>
      <c r="E17794">
        <v>1</v>
      </c>
      <c r="F17794" s="2">
        <v>193.81</v>
      </c>
      <c r="G17794" s="3">
        <v>400</v>
      </c>
      <c r="H17794" s="3">
        <v>1.9381000000000002</v>
      </c>
      <c r="I17794" s="3">
        <v>9.1090700000000009</v>
      </c>
      <c r="J17794" s="3">
        <v>204.85717</v>
      </c>
      <c r="K17794" s="4">
        <v>0.35</v>
      </c>
      <c r="L17794" s="73">
        <v>371.89455476923075</v>
      </c>
    </row>
    <row r="17795" spans="1:12" x14ac:dyDescent="0.35">
      <c r="A17795" s="1" t="s">
        <v>29865</v>
      </c>
      <c r="B17795" t="s">
        <v>29866</v>
      </c>
      <c r="C17795" t="s">
        <v>34</v>
      </c>
      <c r="D17795" t="s">
        <v>35</v>
      </c>
      <c r="E17795">
        <v>1</v>
      </c>
      <c r="F17795" s="2">
        <v>489.97</v>
      </c>
      <c r="G17795" s="3">
        <v>1011</v>
      </c>
      <c r="H17795" s="3">
        <v>4.8997000000000002</v>
      </c>
      <c r="I17795" s="3">
        <v>23.028590000000001</v>
      </c>
      <c r="J17795" s="3">
        <v>517.89828999999997</v>
      </c>
      <c r="K17795" s="4">
        <v>0.35</v>
      </c>
      <c r="L17795" s="73">
        <v>940.18458799999985</v>
      </c>
    </row>
    <row r="17796" spans="1:12" x14ac:dyDescent="0.35">
      <c r="A17796" s="1" t="s">
        <v>29867</v>
      </c>
      <c r="B17796" t="s">
        <v>29868</v>
      </c>
      <c r="C17796" t="s">
        <v>13</v>
      </c>
      <c r="D17796" t="s">
        <v>14</v>
      </c>
      <c r="E17796">
        <v>1</v>
      </c>
      <c r="F17796" s="2">
        <v>293.41000000000003</v>
      </c>
      <c r="G17796" s="3">
        <v>605</v>
      </c>
      <c r="H17796" s="3">
        <v>2.9341000000000004</v>
      </c>
      <c r="I17796" s="3">
        <v>13.790270000000001</v>
      </c>
      <c r="J17796" s="3">
        <v>310.13437000000005</v>
      </c>
      <c r="K17796" s="4">
        <v>0.35</v>
      </c>
      <c r="L17796" s="73">
        <v>563.01316400000007</v>
      </c>
    </row>
    <row r="17797" spans="1:12" x14ac:dyDescent="0.35">
      <c r="A17797" s="1" t="s">
        <v>29869</v>
      </c>
      <c r="B17797" t="s">
        <v>29870</v>
      </c>
      <c r="C17797" t="s">
        <v>26</v>
      </c>
      <c r="D17797" t="s">
        <v>27</v>
      </c>
      <c r="E17797">
        <v>1</v>
      </c>
      <c r="F17797" s="2">
        <v>521.01</v>
      </c>
      <c r="G17797" s="3">
        <v>1075</v>
      </c>
      <c r="H17797" s="3">
        <v>5.2100999999999997</v>
      </c>
      <c r="I17797" s="3">
        <v>24.487469999999998</v>
      </c>
      <c r="J17797" s="3">
        <v>550.70757000000003</v>
      </c>
      <c r="K17797" s="4">
        <v>0.34999999999999992</v>
      </c>
      <c r="L17797" s="73">
        <v>999.74605015384611</v>
      </c>
    </row>
    <row r="17798" spans="1:12" x14ac:dyDescent="0.35">
      <c r="A17798" s="1" t="s">
        <v>29871</v>
      </c>
      <c r="B17798" t="s">
        <v>29872</v>
      </c>
      <c r="C17798" t="s">
        <v>34</v>
      </c>
      <c r="D17798" t="s">
        <v>35</v>
      </c>
      <c r="E17798">
        <v>1</v>
      </c>
      <c r="F17798" s="2">
        <v>101.08</v>
      </c>
      <c r="G17798" s="3">
        <v>209</v>
      </c>
      <c r="H17798" s="3">
        <v>1.0107999999999999</v>
      </c>
      <c r="I17798" s="3">
        <v>4.7507599999999996</v>
      </c>
      <c r="J17798" s="3">
        <v>106.84156</v>
      </c>
      <c r="K17798" s="4">
        <v>0.35</v>
      </c>
      <c r="L17798" s="73">
        <v>193.9585243076923</v>
      </c>
    </row>
    <row r="17799" spans="1:12" x14ac:dyDescent="0.35">
      <c r="A17799" s="1" t="s">
        <v>29873</v>
      </c>
      <c r="B17799" t="s">
        <v>29874</v>
      </c>
      <c r="C17799" t="s">
        <v>34</v>
      </c>
      <c r="D17799" t="s">
        <v>35</v>
      </c>
      <c r="E17799">
        <v>1</v>
      </c>
      <c r="F17799" s="2">
        <v>132.08000000000001</v>
      </c>
      <c r="G17799" s="3">
        <v>273</v>
      </c>
      <c r="H17799" s="3">
        <v>1.3208000000000002</v>
      </c>
      <c r="I17799" s="3">
        <v>6.2077600000000004</v>
      </c>
      <c r="J17799" s="3">
        <v>139.60856000000001</v>
      </c>
      <c r="K17799" s="4">
        <v>0.35000000000000003</v>
      </c>
      <c r="L17799" s="73">
        <v>253.44323200000002</v>
      </c>
    </row>
    <row r="17800" spans="1:12" x14ac:dyDescent="0.35">
      <c r="A17800" s="1" t="s">
        <v>29875</v>
      </c>
      <c r="B17800" t="s">
        <v>29876</v>
      </c>
      <c r="C17800" t="s">
        <v>34</v>
      </c>
      <c r="D17800" t="s">
        <v>35</v>
      </c>
      <c r="E17800">
        <v>1</v>
      </c>
      <c r="F17800" s="2">
        <v>881.5</v>
      </c>
      <c r="G17800" s="3">
        <v>1818</v>
      </c>
      <c r="H17800" s="3">
        <v>8.8149999999999995</v>
      </c>
      <c r="I17800" s="3">
        <v>41.430500000000002</v>
      </c>
      <c r="J17800" s="3">
        <v>931.74550000000011</v>
      </c>
      <c r="K17800" s="4">
        <v>0.34999999999999992</v>
      </c>
      <c r="L17800" s="73">
        <v>1691.4764461538462</v>
      </c>
    </row>
    <row r="17801" spans="1:12" x14ac:dyDescent="0.35">
      <c r="A17801" s="1" t="s">
        <v>29877</v>
      </c>
      <c r="B17801" t="s">
        <v>29878</v>
      </c>
      <c r="C17801" t="s">
        <v>13</v>
      </c>
      <c r="D17801" t="s">
        <v>14</v>
      </c>
      <c r="E17801">
        <v>1</v>
      </c>
      <c r="F17801" s="2">
        <v>96.22</v>
      </c>
      <c r="G17801" s="3">
        <v>199</v>
      </c>
      <c r="H17801" s="3">
        <v>0.96220000000000006</v>
      </c>
      <c r="I17801" s="3">
        <v>4.5223399999999998</v>
      </c>
      <c r="J17801" s="3">
        <v>101.70453999999999</v>
      </c>
      <c r="K17801" s="4">
        <v>0.35000000000000003</v>
      </c>
      <c r="L17801" s="73">
        <v>184.63285723076922</v>
      </c>
    </row>
    <row r="17802" spans="1:12" x14ac:dyDescent="0.35">
      <c r="A17802" s="1" t="s">
        <v>29879</v>
      </c>
      <c r="B17802" t="s">
        <v>28432</v>
      </c>
      <c r="C17802" t="s">
        <v>34</v>
      </c>
      <c r="D17802" t="s">
        <v>35</v>
      </c>
      <c r="E17802">
        <v>1</v>
      </c>
      <c r="F17802" s="2">
        <v>107.54</v>
      </c>
      <c r="G17802" s="3">
        <v>222</v>
      </c>
      <c r="H17802" s="3">
        <v>1.0754000000000001</v>
      </c>
      <c r="I17802" s="3">
        <v>5.0543800000000001</v>
      </c>
      <c r="J17802" s="3">
        <v>113.66978</v>
      </c>
      <c r="K17802" s="4">
        <v>0.35</v>
      </c>
      <c r="L17802" s="73">
        <v>206.35436984615384</v>
      </c>
    </row>
    <row r="17803" spans="1:12" x14ac:dyDescent="0.35">
      <c r="A17803" s="1" t="s">
        <v>29880</v>
      </c>
      <c r="B17803" t="s">
        <v>29881</v>
      </c>
      <c r="C17803" t="s">
        <v>34</v>
      </c>
      <c r="D17803" t="s">
        <v>35</v>
      </c>
      <c r="E17803">
        <v>1</v>
      </c>
      <c r="F17803" s="2">
        <v>5727.2</v>
      </c>
      <c r="G17803" s="3">
        <v>11809</v>
      </c>
      <c r="H17803" s="3">
        <v>57.271999999999998</v>
      </c>
      <c r="I17803" s="3">
        <v>269.17840000000001</v>
      </c>
      <c r="J17803" s="3">
        <v>6053.6503999999995</v>
      </c>
      <c r="K17803" s="4">
        <v>0.35</v>
      </c>
      <c r="L17803" s="73">
        <v>10989.703803076922</v>
      </c>
    </row>
    <row r="17804" spans="1:12" x14ac:dyDescent="0.35">
      <c r="A17804" s="1" t="s">
        <v>29882</v>
      </c>
      <c r="B17804" t="s">
        <v>29883</v>
      </c>
      <c r="C17804" t="s">
        <v>34</v>
      </c>
      <c r="D17804" t="s">
        <v>35</v>
      </c>
      <c r="E17804">
        <v>1</v>
      </c>
      <c r="F17804" s="2">
        <v>753.42</v>
      </c>
      <c r="G17804" s="3">
        <v>1554</v>
      </c>
      <c r="H17804" s="3">
        <v>7.5341999999999993</v>
      </c>
      <c r="I17804" s="3">
        <v>35.410739999999997</v>
      </c>
      <c r="J17804" s="3">
        <v>796.36494000000005</v>
      </c>
      <c r="K17804" s="4">
        <v>0.34999999999999992</v>
      </c>
      <c r="L17804" s="73">
        <v>1445.7086603076923</v>
      </c>
    </row>
    <row r="17805" spans="1:12" x14ac:dyDescent="0.35">
      <c r="A17805" s="1" t="s">
        <v>29884</v>
      </c>
      <c r="B17805" t="s">
        <v>29885</v>
      </c>
      <c r="C17805" t="s">
        <v>34</v>
      </c>
      <c r="D17805" t="s">
        <v>35</v>
      </c>
      <c r="E17805">
        <v>1</v>
      </c>
      <c r="F17805" s="2">
        <v>99.08</v>
      </c>
      <c r="G17805" s="3">
        <v>205</v>
      </c>
      <c r="H17805" s="3">
        <v>0.99080000000000001</v>
      </c>
      <c r="I17805" s="3">
        <v>4.6567600000000002</v>
      </c>
      <c r="J17805" s="3">
        <v>104.72756</v>
      </c>
      <c r="K17805" s="4">
        <v>0.34999999999999992</v>
      </c>
      <c r="L17805" s="73">
        <v>190.12080123076919</v>
      </c>
    </row>
    <row r="17806" spans="1:12" x14ac:dyDescent="0.35">
      <c r="A17806" s="1" t="s">
        <v>29886</v>
      </c>
      <c r="B17806" t="s">
        <v>29887</v>
      </c>
      <c r="C17806" t="s">
        <v>34</v>
      </c>
      <c r="D17806" t="s">
        <v>35</v>
      </c>
      <c r="E17806">
        <v>1</v>
      </c>
      <c r="F17806" s="2">
        <v>197.32</v>
      </c>
      <c r="G17806" s="3">
        <v>407</v>
      </c>
      <c r="H17806" s="3">
        <v>1.9732000000000001</v>
      </c>
      <c r="I17806" s="3">
        <v>9.2740399999999994</v>
      </c>
      <c r="J17806" s="3">
        <v>208.56723999999997</v>
      </c>
      <c r="K17806" s="4">
        <v>0.35000000000000003</v>
      </c>
      <c r="L17806" s="73">
        <v>378.6297587692307</v>
      </c>
    </row>
    <row r="17807" spans="1:12" x14ac:dyDescent="0.35">
      <c r="A17807" s="1" t="s">
        <v>29888</v>
      </c>
      <c r="B17807" t="s">
        <v>29889</v>
      </c>
      <c r="C17807" t="s">
        <v>26</v>
      </c>
      <c r="D17807" t="s">
        <v>27</v>
      </c>
      <c r="E17807">
        <v>1</v>
      </c>
      <c r="F17807" s="2">
        <v>53.2</v>
      </c>
      <c r="G17807" s="3">
        <v>110</v>
      </c>
      <c r="H17807" s="3">
        <v>0.53200000000000003</v>
      </c>
      <c r="I17807" s="3">
        <v>2.5004</v>
      </c>
      <c r="J17807" s="3">
        <v>56.232399999999998</v>
      </c>
      <c r="K17807" s="4">
        <v>0.35000000000000003</v>
      </c>
      <c r="L17807" s="73">
        <v>102.08343384615384</v>
      </c>
    </row>
    <row r="17808" spans="1:12" x14ac:dyDescent="0.35">
      <c r="A17808" s="1" t="s">
        <v>29890</v>
      </c>
      <c r="B17808" t="s">
        <v>29214</v>
      </c>
      <c r="C17808" t="s">
        <v>34</v>
      </c>
      <c r="D17808" t="s">
        <v>35</v>
      </c>
      <c r="E17808">
        <v>1</v>
      </c>
      <c r="F17808" s="2">
        <v>1961.47</v>
      </c>
      <c r="G17808" s="3">
        <v>4045</v>
      </c>
      <c r="H17808" s="3">
        <v>19.614699999999999</v>
      </c>
      <c r="I17808" s="3">
        <v>92.189090000000007</v>
      </c>
      <c r="J17808" s="3">
        <v>2073.2737900000002</v>
      </c>
      <c r="K17808" s="4">
        <v>0.35</v>
      </c>
      <c r="L17808" s="73">
        <v>3763.789341846154</v>
      </c>
    </row>
    <row r="17809" spans="1:12" x14ac:dyDescent="0.35">
      <c r="A17809" s="1" t="s">
        <v>29891</v>
      </c>
      <c r="B17809" t="s">
        <v>26963</v>
      </c>
      <c r="C17809" t="s">
        <v>26</v>
      </c>
      <c r="D17809" t="s">
        <v>27</v>
      </c>
      <c r="E17809">
        <v>1</v>
      </c>
      <c r="F17809" s="2">
        <v>35.47</v>
      </c>
      <c r="G17809" s="3">
        <v>74</v>
      </c>
      <c r="H17809" s="3">
        <v>0.35470000000000002</v>
      </c>
      <c r="I17809" s="3">
        <v>1.66709</v>
      </c>
      <c r="J17809" s="3">
        <v>37.491790000000002</v>
      </c>
      <c r="K17809" s="4">
        <v>0.35</v>
      </c>
      <c r="L17809" s="73">
        <v>68.062018769230775</v>
      </c>
    </row>
    <row r="17810" spans="1:12" x14ac:dyDescent="0.35">
      <c r="A17810" s="1" t="s">
        <v>29892</v>
      </c>
      <c r="B17810" t="s">
        <v>29870</v>
      </c>
      <c r="C17810" t="s">
        <v>26</v>
      </c>
      <c r="D17810" t="s">
        <v>27</v>
      </c>
      <c r="E17810">
        <v>1</v>
      </c>
      <c r="F17810" s="2">
        <v>405.72</v>
      </c>
      <c r="G17810" s="3">
        <v>837</v>
      </c>
      <c r="H17810" s="3">
        <v>4.0571999999999999</v>
      </c>
      <c r="I17810" s="3">
        <v>19.068840000000002</v>
      </c>
      <c r="J17810" s="3">
        <v>428.84604000000007</v>
      </c>
      <c r="K17810" s="4">
        <v>0.35</v>
      </c>
      <c r="L17810" s="73">
        <v>778.52050338461549</v>
      </c>
    </row>
    <row r="17811" spans="1:12" x14ac:dyDescent="0.35">
      <c r="A17811" s="1" t="s">
        <v>29893</v>
      </c>
      <c r="B17811" t="s">
        <v>29894</v>
      </c>
      <c r="C17811" t="s">
        <v>34</v>
      </c>
      <c r="D17811" t="s">
        <v>35</v>
      </c>
      <c r="E17811">
        <v>1</v>
      </c>
      <c r="F17811" s="2">
        <v>41.23</v>
      </c>
      <c r="G17811" s="3">
        <v>86</v>
      </c>
      <c r="H17811" s="3">
        <v>0.4123</v>
      </c>
      <c r="I17811" s="3">
        <v>1.9378099999999998</v>
      </c>
      <c r="J17811" s="3">
        <v>43.580109999999998</v>
      </c>
      <c r="K17811" s="4">
        <v>0.35</v>
      </c>
      <c r="L17811" s="73">
        <v>79.114661230769229</v>
      </c>
    </row>
    <row r="17812" spans="1:12" x14ac:dyDescent="0.35">
      <c r="A17812" s="1" t="s">
        <v>29895</v>
      </c>
      <c r="B17812" t="s">
        <v>29896</v>
      </c>
      <c r="C17812" t="s">
        <v>34</v>
      </c>
      <c r="D17812" t="s">
        <v>35</v>
      </c>
      <c r="E17812">
        <v>1</v>
      </c>
      <c r="F17812" s="2">
        <v>33.25</v>
      </c>
      <c r="G17812" s="3">
        <v>69</v>
      </c>
      <c r="H17812" s="3">
        <v>0.33250000000000002</v>
      </c>
      <c r="I17812" s="3">
        <v>1.5627500000000001</v>
      </c>
      <c r="J17812" s="3">
        <v>35.145250000000004</v>
      </c>
      <c r="K17812" s="4">
        <v>0.35</v>
      </c>
      <c r="L17812" s="73">
        <v>63.802146153846159</v>
      </c>
    </row>
    <row r="17813" spans="1:12" x14ac:dyDescent="0.35">
      <c r="A17813" s="1" t="s">
        <v>29897</v>
      </c>
      <c r="B17813" t="s">
        <v>29898</v>
      </c>
      <c r="C17813" t="s">
        <v>34</v>
      </c>
      <c r="D17813" t="s">
        <v>35</v>
      </c>
      <c r="E17813">
        <v>1</v>
      </c>
      <c r="F17813" s="2">
        <v>312.64</v>
      </c>
      <c r="G17813" s="3">
        <v>645</v>
      </c>
      <c r="H17813" s="3">
        <v>3.1263999999999998</v>
      </c>
      <c r="I17813" s="3">
        <v>14.69408</v>
      </c>
      <c r="J17813" s="3">
        <v>330.46047999999996</v>
      </c>
      <c r="K17813" s="4">
        <v>0.35</v>
      </c>
      <c r="L17813" s="73">
        <v>599.9128713846153</v>
      </c>
    </row>
    <row r="17814" spans="1:12" x14ac:dyDescent="0.35">
      <c r="A17814" s="1" t="s">
        <v>29899</v>
      </c>
      <c r="B17814" t="s">
        <v>29900</v>
      </c>
      <c r="C17814" t="s">
        <v>34</v>
      </c>
      <c r="D17814" t="s">
        <v>35</v>
      </c>
      <c r="E17814">
        <v>1</v>
      </c>
      <c r="F17814" s="2">
        <v>92.43</v>
      </c>
      <c r="G17814" s="3">
        <v>191</v>
      </c>
      <c r="H17814" s="3">
        <v>0.92430000000000012</v>
      </c>
      <c r="I17814" s="3">
        <v>4.3442100000000003</v>
      </c>
      <c r="J17814" s="3">
        <v>97.698510000000013</v>
      </c>
      <c r="K17814" s="4">
        <v>0.35</v>
      </c>
      <c r="L17814" s="73">
        <v>177.36037200000001</v>
      </c>
    </row>
    <row r="17815" spans="1:12" x14ac:dyDescent="0.35">
      <c r="A17815" s="1" t="s">
        <v>29901</v>
      </c>
      <c r="B17815" t="s">
        <v>29902</v>
      </c>
      <c r="C17815" t="s">
        <v>34</v>
      </c>
      <c r="D17815" t="s">
        <v>35</v>
      </c>
      <c r="E17815">
        <v>1</v>
      </c>
      <c r="F17815" s="2">
        <v>79.13</v>
      </c>
      <c r="G17815" s="3">
        <v>164</v>
      </c>
      <c r="H17815" s="3">
        <v>0.7913</v>
      </c>
      <c r="I17815" s="3">
        <v>3.7191099999999997</v>
      </c>
      <c r="J17815" s="3">
        <v>83.640410000000003</v>
      </c>
      <c r="K17815" s="4">
        <v>0.35</v>
      </c>
      <c r="L17815" s="73">
        <v>151.83951353846152</v>
      </c>
    </row>
    <row r="17816" spans="1:12" x14ac:dyDescent="0.35">
      <c r="A17816" s="1" t="s">
        <v>29903</v>
      </c>
      <c r="B17816" t="s">
        <v>29904</v>
      </c>
      <c r="C17816" t="s">
        <v>34</v>
      </c>
      <c r="D17816" t="s">
        <v>35</v>
      </c>
      <c r="E17816">
        <v>1</v>
      </c>
      <c r="F17816" s="2">
        <v>107.5</v>
      </c>
      <c r="G17816" s="3">
        <v>222</v>
      </c>
      <c r="H17816" s="3">
        <v>1.075</v>
      </c>
      <c r="I17816" s="3">
        <v>5.0525000000000002</v>
      </c>
      <c r="J17816" s="3">
        <v>113.6275</v>
      </c>
      <c r="K17816" s="4">
        <v>0.35</v>
      </c>
      <c r="L17816" s="73">
        <v>206.27761538461536</v>
      </c>
    </row>
    <row r="17817" spans="1:12" x14ac:dyDescent="0.35">
      <c r="A17817" s="1" t="s">
        <v>29905</v>
      </c>
      <c r="B17817" t="s">
        <v>29906</v>
      </c>
      <c r="C17817" t="s">
        <v>34</v>
      </c>
      <c r="D17817" t="s">
        <v>35</v>
      </c>
      <c r="E17817">
        <v>1</v>
      </c>
      <c r="F17817" s="2">
        <v>72.48</v>
      </c>
      <c r="G17817" s="3">
        <v>150</v>
      </c>
      <c r="H17817" s="3">
        <v>0.7248</v>
      </c>
      <c r="I17817" s="3">
        <v>3.4065600000000003</v>
      </c>
      <c r="J17817" s="3">
        <v>76.611360000000005</v>
      </c>
      <c r="K17817" s="4">
        <v>0.34999999999999992</v>
      </c>
      <c r="L17817" s="73">
        <v>139.07908430769231</v>
      </c>
    </row>
    <row r="17818" spans="1:12" x14ac:dyDescent="0.35">
      <c r="A17818" s="1" t="s">
        <v>29907</v>
      </c>
      <c r="B17818" t="s">
        <v>29908</v>
      </c>
      <c r="C17818" t="s">
        <v>34</v>
      </c>
      <c r="D17818" t="s">
        <v>35</v>
      </c>
      <c r="E17818">
        <v>1</v>
      </c>
      <c r="F17818" s="2">
        <v>2.83</v>
      </c>
      <c r="G17818" s="3">
        <v>6</v>
      </c>
      <c r="H17818" s="3">
        <v>2.8300000000000002E-2</v>
      </c>
      <c r="I17818" s="3">
        <v>0.13301000000000002</v>
      </c>
      <c r="J17818" s="3">
        <v>2.9913100000000004</v>
      </c>
      <c r="K17818" s="4">
        <v>0.34999999999999992</v>
      </c>
      <c r="L17818" s="73">
        <v>5.4303781538461537</v>
      </c>
    </row>
    <row r="17819" spans="1:12" x14ac:dyDescent="0.35">
      <c r="A17819" s="1" t="s">
        <v>29909</v>
      </c>
      <c r="B17819" t="s">
        <v>29910</v>
      </c>
      <c r="C17819" t="s">
        <v>34</v>
      </c>
      <c r="D17819" t="s">
        <v>35</v>
      </c>
      <c r="E17819">
        <v>1</v>
      </c>
      <c r="F17819" s="2">
        <v>25.93</v>
      </c>
      <c r="G17819" s="3">
        <v>54</v>
      </c>
      <c r="H17819" s="3">
        <v>0.25929999999999997</v>
      </c>
      <c r="I17819" s="3">
        <v>1.21871</v>
      </c>
      <c r="J17819" s="3">
        <v>27.408010000000001</v>
      </c>
      <c r="K17819" s="4">
        <v>0.34999999999999992</v>
      </c>
      <c r="L17819" s="73">
        <v>49.756079692307686</v>
      </c>
    </row>
    <row r="17820" spans="1:12" x14ac:dyDescent="0.35">
      <c r="A17820" s="1" t="s">
        <v>29911</v>
      </c>
      <c r="B17820" t="s">
        <v>28592</v>
      </c>
      <c r="C17820" t="s">
        <v>34</v>
      </c>
      <c r="D17820" t="s">
        <v>35</v>
      </c>
      <c r="E17820">
        <v>1</v>
      </c>
      <c r="F17820" s="2">
        <v>8627.85</v>
      </c>
      <c r="G17820" s="3">
        <v>17790</v>
      </c>
      <c r="H17820" s="3">
        <v>86.278500000000008</v>
      </c>
      <c r="I17820" s="3">
        <v>405.50895000000003</v>
      </c>
      <c r="J17820" s="3">
        <v>9119.6374500000002</v>
      </c>
      <c r="K17820" s="4">
        <v>0.35</v>
      </c>
      <c r="L17820" s="73">
        <v>16555.649524615386</v>
      </c>
    </row>
    <row r="17821" spans="1:12" x14ac:dyDescent="0.35">
      <c r="A17821" s="1" t="s">
        <v>29912</v>
      </c>
      <c r="B17821" t="s">
        <v>6523</v>
      </c>
      <c r="C17821" t="s">
        <v>34</v>
      </c>
      <c r="D17821" t="s">
        <v>35</v>
      </c>
      <c r="E17821">
        <v>1</v>
      </c>
      <c r="F17821" s="2">
        <v>516</v>
      </c>
      <c r="G17821" s="3">
        <v>1064</v>
      </c>
      <c r="H17821" s="3">
        <v>5.16</v>
      </c>
      <c r="I17821" s="3">
        <v>24.251999999999999</v>
      </c>
      <c r="J17821" s="3">
        <v>545.41199999999992</v>
      </c>
      <c r="K17821" s="4">
        <v>0.35</v>
      </c>
      <c r="L17821" s="73">
        <v>990.13255384615366</v>
      </c>
    </row>
    <row r="17822" spans="1:12" x14ac:dyDescent="0.35">
      <c r="A17822" s="1">
        <v>40215</v>
      </c>
      <c r="B17822" t="s">
        <v>29913</v>
      </c>
      <c r="C17822" t="s">
        <v>34</v>
      </c>
      <c r="D17822" t="s">
        <v>35</v>
      </c>
      <c r="E17822">
        <v>1</v>
      </c>
      <c r="F17822" s="2">
        <v>29.53</v>
      </c>
      <c r="G17822" s="3">
        <v>61</v>
      </c>
      <c r="H17822" s="3">
        <v>0.29530000000000001</v>
      </c>
      <c r="I17822" s="3">
        <v>1.38791</v>
      </c>
      <c r="J17822" s="3">
        <v>31.213210000000004</v>
      </c>
      <c r="K17822" s="4">
        <v>0.35000000000000003</v>
      </c>
      <c r="L17822" s="73">
        <v>56.663981230769238</v>
      </c>
    </row>
    <row r="17823" spans="1:12" x14ac:dyDescent="0.35">
      <c r="A17823" s="1" t="s">
        <v>29914</v>
      </c>
      <c r="B17823" t="s">
        <v>29915</v>
      </c>
      <c r="C17823" t="s">
        <v>13</v>
      </c>
      <c r="D17823" t="s">
        <v>14</v>
      </c>
      <c r="E17823">
        <v>1</v>
      </c>
      <c r="F17823" s="2">
        <v>6.04</v>
      </c>
      <c r="G17823" s="3">
        <v>13</v>
      </c>
      <c r="H17823" s="3">
        <v>6.0400000000000002E-2</v>
      </c>
      <c r="I17823" s="3">
        <v>0.28388000000000002</v>
      </c>
      <c r="J17823" s="3">
        <v>6.3842799999999995</v>
      </c>
      <c r="K17823" s="4">
        <v>0.35000000000000003</v>
      </c>
      <c r="L17823" s="73">
        <v>11.589923692307693</v>
      </c>
    </row>
    <row r="17824" spans="1:12" x14ac:dyDescent="0.35">
      <c r="A17824" s="1" t="s">
        <v>29916</v>
      </c>
      <c r="B17824" t="s">
        <v>29917</v>
      </c>
      <c r="C17824" t="s">
        <v>26</v>
      </c>
      <c r="D17824" t="s">
        <v>27</v>
      </c>
      <c r="E17824">
        <v>1</v>
      </c>
      <c r="F17824" s="2">
        <v>195.1</v>
      </c>
      <c r="G17824" s="3">
        <v>403</v>
      </c>
      <c r="H17824" s="3">
        <v>1.9510000000000001</v>
      </c>
      <c r="I17824" s="3">
        <v>9.1697000000000006</v>
      </c>
      <c r="J17824" s="3">
        <v>206.22069999999999</v>
      </c>
      <c r="K17824" s="4">
        <v>0.34999999999999992</v>
      </c>
      <c r="L17824" s="73">
        <v>374.3698861538461</v>
      </c>
    </row>
    <row r="17825" spans="1:12" x14ac:dyDescent="0.35">
      <c r="A17825" s="1" t="s">
        <v>29918</v>
      </c>
      <c r="B17825" t="s">
        <v>29919</v>
      </c>
      <c r="C17825" t="s">
        <v>13</v>
      </c>
      <c r="D17825" t="s">
        <v>14</v>
      </c>
      <c r="E17825">
        <v>1</v>
      </c>
      <c r="F17825" s="2">
        <v>30.71</v>
      </c>
      <c r="G17825" s="3">
        <v>64</v>
      </c>
      <c r="H17825" s="3">
        <v>0.30710000000000004</v>
      </c>
      <c r="I17825" s="3">
        <v>1.44337</v>
      </c>
      <c r="J17825" s="3">
        <v>32.460470000000001</v>
      </c>
      <c r="K17825" s="4">
        <v>0.34999999999999992</v>
      </c>
      <c r="L17825" s="73">
        <v>58.928237846153841</v>
      </c>
    </row>
    <row r="17826" spans="1:12" x14ac:dyDescent="0.35">
      <c r="A17826" s="1" t="s">
        <v>29920</v>
      </c>
      <c r="B17826" t="s">
        <v>29921</v>
      </c>
      <c r="C17826" t="s">
        <v>34</v>
      </c>
      <c r="D17826" t="s">
        <v>35</v>
      </c>
      <c r="E17826">
        <v>1</v>
      </c>
      <c r="F17826" s="2">
        <v>253.2</v>
      </c>
      <c r="G17826" s="3">
        <v>523</v>
      </c>
      <c r="H17826" s="3">
        <v>2.532</v>
      </c>
      <c r="I17826" s="3">
        <v>11.900399999999999</v>
      </c>
      <c r="J17826" s="3">
        <v>267.63240000000002</v>
      </c>
      <c r="K17826" s="4">
        <v>0.35000000000000003</v>
      </c>
      <c r="L17826" s="73">
        <v>485.85574153846159</v>
      </c>
    </row>
    <row r="17827" spans="1:12" x14ac:dyDescent="0.35">
      <c r="A17827" s="1" t="s">
        <v>29922</v>
      </c>
      <c r="B17827" t="s">
        <v>29923</v>
      </c>
      <c r="C17827" t="s">
        <v>13</v>
      </c>
      <c r="D17827" t="s">
        <v>14</v>
      </c>
      <c r="E17827">
        <v>1</v>
      </c>
      <c r="F17827" s="2">
        <v>98.28</v>
      </c>
      <c r="G17827" s="3">
        <v>203</v>
      </c>
      <c r="H17827" s="3">
        <v>0.98280000000000001</v>
      </c>
      <c r="I17827" s="3">
        <v>4.6191599999999999</v>
      </c>
      <c r="J17827" s="3">
        <v>103.88195999999999</v>
      </c>
      <c r="K17827" s="4">
        <v>0.35000000000000003</v>
      </c>
      <c r="L17827" s="73">
        <v>188.585712</v>
      </c>
    </row>
    <row r="17828" spans="1:12" x14ac:dyDescent="0.35">
      <c r="A17828" s="1" t="s">
        <v>29924</v>
      </c>
      <c r="B17828" t="s">
        <v>29925</v>
      </c>
      <c r="C17828" t="s">
        <v>34</v>
      </c>
      <c r="D17828" t="s">
        <v>35</v>
      </c>
      <c r="E17828">
        <v>1</v>
      </c>
      <c r="F17828" s="2">
        <v>257.85000000000002</v>
      </c>
      <c r="G17828" s="3">
        <v>532</v>
      </c>
      <c r="H17828" s="3">
        <v>2.5785000000000005</v>
      </c>
      <c r="I17828" s="3">
        <v>12.118950000000002</v>
      </c>
      <c r="J17828" s="3">
        <v>272.54745000000003</v>
      </c>
      <c r="K17828" s="4">
        <v>0.35</v>
      </c>
      <c r="L17828" s="73">
        <v>494.77844769230774</v>
      </c>
    </row>
    <row r="17829" spans="1:12" x14ac:dyDescent="0.35">
      <c r="A17829" s="1" t="s">
        <v>29926</v>
      </c>
      <c r="B17829" t="s">
        <v>29927</v>
      </c>
      <c r="C17829" t="s">
        <v>26</v>
      </c>
      <c r="D17829" t="s">
        <v>27</v>
      </c>
      <c r="E17829">
        <v>1</v>
      </c>
      <c r="F17829" s="2">
        <v>47.67</v>
      </c>
      <c r="G17829" s="3">
        <v>99</v>
      </c>
      <c r="H17829" s="3">
        <v>0.47670000000000001</v>
      </c>
      <c r="I17829" s="3">
        <v>2.2404899999999999</v>
      </c>
      <c r="J17829" s="3">
        <v>50.387190000000004</v>
      </c>
      <c r="K17829" s="4">
        <v>0.35000000000000003</v>
      </c>
      <c r="L17829" s="73">
        <v>91.472129538461544</v>
      </c>
    </row>
    <row r="17830" spans="1:12" x14ac:dyDescent="0.35">
      <c r="A17830" s="1" t="s">
        <v>29928</v>
      </c>
      <c r="B17830" t="s">
        <v>29929</v>
      </c>
      <c r="C17830" t="s">
        <v>34</v>
      </c>
      <c r="D17830" t="s">
        <v>35</v>
      </c>
      <c r="E17830">
        <v>1</v>
      </c>
      <c r="F17830" s="2">
        <v>500.29</v>
      </c>
      <c r="G17830" s="3">
        <v>1032</v>
      </c>
      <c r="H17830" s="3">
        <v>5.0029000000000003</v>
      </c>
      <c r="I17830" s="3">
        <v>23.513630000000003</v>
      </c>
      <c r="J17830" s="3">
        <v>528.80653000000007</v>
      </c>
      <c r="K17830" s="4">
        <v>0.35</v>
      </c>
      <c r="L17830" s="73">
        <v>959.98723907692317</v>
      </c>
    </row>
    <row r="17831" spans="1:12" x14ac:dyDescent="0.35">
      <c r="A17831" s="1" t="s">
        <v>29930</v>
      </c>
      <c r="B17831" t="s">
        <v>29931</v>
      </c>
      <c r="C17831" t="s">
        <v>13</v>
      </c>
      <c r="D17831" t="s">
        <v>14</v>
      </c>
      <c r="E17831">
        <v>1</v>
      </c>
      <c r="F17831" s="2">
        <v>29.09</v>
      </c>
      <c r="G17831" s="3">
        <v>60</v>
      </c>
      <c r="H17831" s="3">
        <v>0.29089999999999999</v>
      </c>
      <c r="I17831" s="3">
        <v>1.3672299999999999</v>
      </c>
      <c r="J17831" s="3">
        <v>30.74813</v>
      </c>
      <c r="K17831" s="4">
        <v>0.35</v>
      </c>
      <c r="L17831" s="73">
        <v>55.819682153846145</v>
      </c>
    </row>
    <row r="17832" spans="1:12" x14ac:dyDescent="0.35">
      <c r="A17832" s="1" t="s">
        <v>29932</v>
      </c>
      <c r="B17832" t="s">
        <v>29933</v>
      </c>
      <c r="C17832" t="s">
        <v>34</v>
      </c>
      <c r="D17832" t="s">
        <v>35</v>
      </c>
      <c r="E17832">
        <v>1</v>
      </c>
      <c r="F17832" s="2">
        <v>28.59</v>
      </c>
      <c r="G17832" s="3">
        <v>59</v>
      </c>
      <c r="H17832" s="3">
        <v>0.28589999999999999</v>
      </c>
      <c r="I17832" s="3">
        <v>1.3437300000000001</v>
      </c>
      <c r="J17832" s="3">
        <v>30.219630000000002</v>
      </c>
      <c r="K17832" s="4">
        <v>0.34999999999999992</v>
      </c>
      <c r="L17832" s="73">
        <v>54.860251384615381</v>
      </c>
    </row>
    <row r="17833" spans="1:12" x14ac:dyDescent="0.35">
      <c r="A17833" s="1" t="s">
        <v>29934</v>
      </c>
      <c r="B17833" t="s">
        <v>29935</v>
      </c>
      <c r="C17833" t="s">
        <v>34</v>
      </c>
      <c r="D17833" t="s">
        <v>35</v>
      </c>
      <c r="E17833">
        <v>1</v>
      </c>
      <c r="F17833" s="2">
        <v>19.28</v>
      </c>
      <c r="G17833" s="3">
        <v>40</v>
      </c>
      <c r="H17833" s="3">
        <v>0.19280000000000003</v>
      </c>
      <c r="I17833" s="3">
        <v>0.90616000000000008</v>
      </c>
      <c r="J17833" s="3">
        <v>20.378959999999999</v>
      </c>
      <c r="K17833" s="4">
        <v>0.35</v>
      </c>
      <c r="L17833" s="73">
        <v>36.99565046153846</v>
      </c>
    </row>
    <row r="17834" spans="1:12" x14ac:dyDescent="0.35">
      <c r="A17834" s="1" t="s">
        <v>29936</v>
      </c>
      <c r="B17834" t="s">
        <v>29937</v>
      </c>
      <c r="C17834" t="s">
        <v>34</v>
      </c>
      <c r="D17834" t="s">
        <v>35</v>
      </c>
      <c r="E17834">
        <v>1</v>
      </c>
      <c r="F17834" s="2">
        <v>32.58</v>
      </c>
      <c r="G17834" s="3">
        <v>68</v>
      </c>
      <c r="H17834" s="3">
        <v>0.32579999999999998</v>
      </c>
      <c r="I17834" s="3">
        <v>1.5312599999999998</v>
      </c>
      <c r="J17834" s="3">
        <v>34.437060000000002</v>
      </c>
      <c r="K17834" s="4">
        <v>0.35</v>
      </c>
      <c r="L17834" s="73">
        <v>62.516508923076927</v>
      </c>
    </row>
    <row r="17835" spans="1:12" x14ac:dyDescent="0.35">
      <c r="A17835" s="1" t="s">
        <v>29938</v>
      </c>
      <c r="B17835" t="s">
        <v>29939</v>
      </c>
      <c r="C17835" t="s">
        <v>34</v>
      </c>
      <c r="D17835" t="s">
        <v>35</v>
      </c>
      <c r="E17835">
        <v>1</v>
      </c>
      <c r="F17835" s="2">
        <v>107.73</v>
      </c>
      <c r="G17835" s="3">
        <v>223</v>
      </c>
      <c r="H17835" s="3">
        <v>1.0773000000000001</v>
      </c>
      <c r="I17835" s="3">
        <v>5.0633100000000004</v>
      </c>
      <c r="J17835" s="3">
        <v>113.87061</v>
      </c>
      <c r="K17835" s="4">
        <v>0.35000000000000003</v>
      </c>
      <c r="L17835" s="73">
        <v>206.71895353846153</v>
      </c>
    </row>
    <row r="17836" spans="1:12" x14ac:dyDescent="0.35">
      <c r="A17836" s="1" t="s">
        <v>29940</v>
      </c>
      <c r="B17836" t="s">
        <v>28971</v>
      </c>
      <c r="C17836" t="s">
        <v>34</v>
      </c>
      <c r="D17836" t="s">
        <v>35</v>
      </c>
      <c r="E17836">
        <v>1</v>
      </c>
      <c r="F17836" s="2">
        <v>12.39</v>
      </c>
      <c r="G17836" s="3">
        <v>26</v>
      </c>
      <c r="H17836" s="3">
        <v>0.12390000000000001</v>
      </c>
      <c r="I17836" s="3">
        <v>0.58233000000000001</v>
      </c>
      <c r="J17836" s="3">
        <v>13.096230000000002</v>
      </c>
      <c r="K17836" s="4">
        <v>0.35</v>
      </c>
      <c r="L17836" s="73">
        <v>23.774694461538463</v>
      </c>
    </row>
    <row r="17837" spans="1:12" x14ac:dyDescent="0.35">
      <c r="A17837" s="1" t="s">
        <v>29941</v>
      </c>
      <c r="B17837" t="s">
        <v>29942</v>
      </c>
      <c r="C17837" t="s">
        <v>34</v>
      </c>
      <c r="D17837" t="s">
        <v>35</v>
      </c>
      <c r="E17837">
        <v>1</v>
      </c>
      <c r="F17837" s="2">
        <v>29.86</v>
      </c>
      <c r="G17837" s="3">
        <v>62</v>
      </c>
      <c r="H17837" s="3">
        <v>0.29859999999999998</v>
      </c>
      <c r="I17837" s="3">
        <v>1.4034199999999999</v>
      </c>
      <c r="J17837" s="3">
        <v>31.56202</v>
      </c>
      <c r="K17837" s="4">
        <v>0.35</v>
      </c>
      <c r="L17837" s="73">
        <v>57.29720553846154</v>
      </c>
    </row>
    <row r="17838" spans="1:12" x14ac:dyDescent="0.35">
      <c r="A17838" s="1">
        <v>56001</v>
      </c>
      <c r="B17838" t="s">
        <v>29943</v>
      </c>
      <c r="C17838" t="s">
        <v>34</v>
      </c>
      <c r="D17838" t="s">
        <v>35</v>
      </c>
      <c r="E17838">
        <v>1</v>
      </c>
      <c r="F17838" s="2">
        <v>14.61</v>
      </c>
      <c r="G17838" s="3">
        <v>31</v>
      </c>
      <c r="H17838" s="3">
        <v>0.14610000000000001</v>
      </c>
      <c r="I17838" s="3">
        <v>0.68667</v>
      </c>
      <c r="J17838" s="3">
        <v>15.442769999999999</v>
      </c>
      <c r="K17838" s="4">
        <v>0.34999999999999992</v>
      </c>
      <c r="L17838" s="73">
        <v>28.034567076923075</v>
      </c>
    </row>
    <row r="17839" spans="1:12" x14ac:dyDescent="0.35">
      <c r="A17839" s="1" t="s">
        <v>29944</v>
      </c>
      <c r="B17839" t="s">
        <v>29945</v>
      </c>
      <c r="C17839" t="s">
        <v>34</v>
      </c>
      <c r="D17839" t="s">
        <v>35</v>
      </c>
      <c r="E17839">
        <v>1</v>
      </c>
      <c r="F17839" s="2">
        <v>557.91999999999996</v>
      </c>
      <c r="G17839" s="3">
        <v>1151</v>
      </c>
      <c r="H17839" s="3">
        <v>5.5791999999999993</v>
      </c>
      <c r="I17839" s="3">
        <v>26.222239999999999</v>
      </c>
      <c r="J17839" s="3">
        <v>589.72144000000003</v>
      </c>
      <c r="K17839" s="4">
        <v>0.34999999999999992</v>
      </c>
      <c r="L17839" s="73">
        <v>1070.5712295384615</v>
      </c>
    </row>
    <row r="17840" spans="1:12" x14ac:dyDescent="0.35">
      <c r="A17840" s="1" t="s">
        <v>29946</v>
      </c>
      <c r="B17840" t="s">
        <v>29947</v>
      </c>
      <c r="C17840" t="s">
        <v>34</v>
      </c>
      <c r="D17840" t="s">
        <v>35</v>
      </c>
      <c r="E17840">
        <v>1</v>
      </c>
      <c r="F17840" s="2">
        <v>65.83</v>
      </c>
      <c r="G17840" s="3">
        <v>136</v>
      </c>
      <c r="H17840" s="3">
        <v>0.6583</v>
      </c>
      <c r="I17840" s="3">
        <v>3.0940099999999999</v>
      </c>
      <c r="J17840" s="3">
        <v>69.582309999999993</v>
      </c>
      <c r="K17840" s="4">
        <v>0.35</v>
      </c>
      <c r="L17840" s="73">
        <v>126.31865507692305</v>
      </c>
    </row>
    <row r="17841" spans="1:12" x14ac:dyDescent="0.35">
      <c r="A17841" s="1" t="s">
        <v>29948</v>
      </c>
      <c r="B17841" t="s">
        <v>27230</v>
      </c>
      <c r="C17841" t="s">
        <v>34</v>
      </c>
      <c r="D17841" t="s">
        <v>35</v>
      </c>
      <c r="E17841">
        <v>1</v>
      </c>
      <c r="F17841" s="2">
        <v>8687.25</v>
      </c>
      <c r="G17841" s="3">
        <v>17912</v>
      </c>
      <c r="H17841" s="3">
        <v>86.872500000000002</v>
      </c>
      <c r="I17841" s="3">
        <v>408.30074999999999</v>
      </c>
      <c r="J17841" s="3">
        <v>9182.4232499999998</v>
      </c>
      <c r="K17841" s="4">
        <v>0.34999999999999992</v>
      </c>
      <c r="L17841" s="73">
        <v>16669.6299</v>
      </c>
    </row>
    <row r="17842" spans="1:12" x14ac:dyDescent="0.35">
      <c r="A17842" s="1" t="s">
        <v>29949</v>
      </c>
      <c r="B17842" t="s">
        <v>24744</v>
      </c>
      <c r="C17842" t="s">
        <v>34</v>
      </c>
      <c r="D17842" t="s">
        <v>35</v>
      </c>
      <c r="E17842">
        <v>1</v>
      </c>
      <c r="F17842" s="2">
        <v>7722</v>
      </c>
      <c r="G17842" s="3">
        <v>15922</v>
      </c>
      <c r="H17842" s="3">
        <v>77.22</v>
      </c>
      <c r="I17842" s="3">
        <v>362.93400000000003</v>
      </c>
      <c r="J17842" s="3">
        <v>8162.1540000000005</v>
      </c>
      <c r="K17842" s="4">
        <v>0.35</v>
      </c>
      <c r="L17842" s="73">
        <v>14817.4488</v>
      </c>
    </row>
    <row r="17843" spans="1:12" x14ac:dyDescent="0.35">
      <c r="A17843" s="1" t="s">
        <v>29950</v>
      </c>
      <c r="B17843" t="s">
        <v>29951</v>
      </c>
      <c r="C17843" t="s">
        <v>34</v>
      </c>
      <c r="D17843" t="s">
        <v>35</v>
      </c>
      <c r="E17843">
        <v>1</v>
      </c>
      <c r="F17843" s="2">
        <v>379.68</v>
      </c>
      <c r="G17843" s="3">
        <v>783</v>
      </c>
      <c r="H17843" s="3">
        <v>3.7968000000000002</v>
      </c>
      <c r="I17843" s="3">
        <v>17.84496</v>
      </c>
      <c r="J17843" s="3">
        <v>401.32176000000004</v>
      </c>
      <c r="K17843" s="4">
        <v>0.35000000000000003</v>
      </c>
      <c r="L17843" s="73">
        <v>728.55334892307701</v>
      </c>
    </row>
    <row r="17844" spans="1:12" x14ac:dyDescent="0.35">
      <c r="A17844" s="1" t="s">
        <v>29952</v>
      </c>
      <c r="B17844" t="s">
        <v>29953</v>
      </c>
      <c r="C17844" t="s">
        <v>34</v>
      </c>
      <c r="D17844" t="s">
        <v>35</v>
      </c>
      <c r="E17844">
        <v>1</v>
      </c>
      <c r="F17844" s="2">
        <v>9.9700000000000006</v>
      </c>
      <c r="G17844" s="3">
        <v>21</v>
      </c>
      <c r="H17844" s="3">
        <v>9.9700000000000011E-2</v>
      </c>
      <c r="I17844" s="3">
        <v>0.46859000000000001</v>
      </c>
      <c r="J17844" s="3">
        <v>10.538290000000002</v>
      </c>
      <c r="K17844" s="4">
        <v>0.35</v>
      </c>
      <c r="L17844" s="73">
        <v>19.131049538461539</v>
      </c>
    </row>
    <row r="17845" spans="1:12" x14ac:dyDescent="0.35">
      <c r="A17845" s="1" t="s">
        <v>29954</v>
      </c>
      <c r="B17845" t="s">
        <v>29955</v>
      </c>
      <c r="C17845" t="s">
        <v>13</v>
      </c>
      <c r="D17845" t="s">
        <v>14</v>
      </c>
      <c r="E17845">
        <v>1</v>
      </c>
      <c r="F17845" s="2">
        <v>37.69</v>
      </c>
      <c r="G17845" s="3">
        <v>78</v>
      </c>
      <c r="H17845" s="3">
        <v>0.37690000000000001</v>
      </c>
      <c r="I17845" s="3">
        <v>1.7714299999999998</v>
      </c>
      <c r="J17845" s="3">
        <v>39.838329999999999</v>
      </c>
      <c r="K17845" s="4">
        <v>0.34999999999999992</v>
      </c>
      <c r="L17845" s="73">
        <v>72.321891384615384</v>
      </c>
    </row>
    <row r="17846" spans="1:12" x14ac:dyDescent="0.35">
      <c r="A17846" s="1" t="s">
        <v>29956</v>
      </c>
      <c r="B17846" t="s">
        <v>29957</v>
      </c>
      <c r="C17846" t="s">
        <v>34</v>
      </c>
      <c r="D17846" t="s">
        <v>35</v>
      </c>
      <c r="E17846">
        <v>1</v>
      </c>
      <c r="F17846" s="2">
        <v>21.07</v>
      </c>
      <c r="G17846" s="3">
        <v>44</v>
      </c>
      <c r="H17846" s="3">
        <v>0.2107</v>
      </c>
      <c r="I17846" s="3">
        <v>0.99029</v>
      </c>
      <c r="J17846" s="3">
        <v>22.270990000000001</v>
      </c>
      <c r="K17846" s="4">
        <v>0.35000000000000003</v>
      </c>
      <c r="L17846" s="73">
        <v>40.430412615384618</v>
      </c>
    </row>
    <row r="17847" spans="1:12" x14ac:dyDescent="0.35">
      <c r="A17847" s="1" t="s">
        <v>29958</v>
      </c>
      <c r="B17847" t="s">
        <v>29959</v>
      </c>
      <c r="C17847" t="s">
        <v>34</v>
      </c>
      <c r="D17847" t="s">
        <v>35</v>
      </c>
      <c r="E17847">
        <v>1</v>
      </c>
      <c r="F17847" s="2">
        <v>180.6</v>
      </c>
      <c r="G17847" s="3">
        <v>373</v>
      </c>
      <c r="H17847" s="3">
        <v>1.806</v>
      </c>
      <c r="I17847" s="3">
        <v>8.4881999999999991</v>
      </c>
      <c r="J17847" s="3">
        <v>190.89420000000001</v>
      </c>
      <c r="K17847" s="4">
        <v>0.35</v>
      </c>
      <c r="L17847" s="73">
        <v>346.54639384615388</v>
      </c>
    </row>
    <row r="17848" spans="1:12" x14ac:dyDescent="0.35">
      <c r="A17848" s="1" t="s">
        <v>29960</v>
      </c>
      <c r="B17848" t="s">
        <v>29961</v>
      </c>
      <c r="C17848" t="s">
        <v>34</v>
      </c>
      <c r="D17848" t="s">
        <v>35</v>
      </c>
      <c r="E17848">
        <v>1</v>
      </c>
      <c r="F17848" s="2">
        <v>376.6</v>
      </c>
      <c r="G17848" s="3">
        <v>777</v>
      </c>
      <c r="H17848" s="3">
        <v>3.7660000000000005</v>
      </c>
      <c r="I17848" s="3">
        <v>17.700200000000002</v>
      </c>
      <c r="J17848" s="3">
        <v>398.06620000000004</v>
      </c>
      <c r="K17848" s="4">
        <v>0.35000000000000003</v>
      </c>
      <c r="L17848" s="73">
        <v>722.64325538461549</v>
      </c>
    </row>
    <row r="17849" spans="1:12" x14ac:dyDescent="0.35">
      <c r="A17849" s="1" t="s">
        <v>29962</v>
      </c>
      <c r="B17849" t="s">
        <v>29728</v>
      </c>
      <c r="C17849" t="s">
        <v>34</v>
      </c>
      <c r="D17849" t="s">
        <v>35</v>
      </c>
      <c r="E17849">
        <v>1</v>
      </c>
      <c r="F17849" s="2">
        <v>431.57</v>
      </c>
      <c r="G17849" s="3">
        <v>890</v>
      </c>
      <c r="H17849" s="3">
        <v>4.3156999999999996</v>
      </c>
      <c r="I17849" s="3">
        <v>20.28379</v>
      </c>
      <c r="J17849" s="3">
        <v>456.16949</v>
      </c>
      <c r="K17849" s="4">
        <v>0.34999999999999992</v>
      </c>
      <c r="L17849" s="73">
        <v>828.12307415384612</v>
      </c>
    </row>
    <row r="17850" spans="1:12" x14ac:dyDescent="0.35">
      <c r="A17850" s="1" t="s">
        <v>29963</v>
      </c>
      <c r="B17850" t="s">
        <v>29964</v>
      </c>
      <c r="C17850" t="s">
        <v>13</v>
      </c>
      <c r="D17850" t="s">
        <v>14</v>
      </c>
      <c r="E17850">
        <v>1</v>
      </c>
      <c r="F17850" s="2">
        <v>119.02</v>
      </c>
      <c r="G17850" s="3">
        <v>246</v>
      </c>
      <c r="H17850" s="3">
        <v>1.1901999999999999</v>
      </c>
      <c r="I17850" s="3">
        <v>5.5939399999999999</v>
      </c>
      <c r="J17850" s="3">
        <v>125.80414</v>
      </c>
      <c r="K17850" s="4">
        <v>0.35</v>
      </c>
      <c r="L17850" s="73">
        <v>228.3829003076923</v>
      </c>
    </row>
    <row r="17851" spans="1:12" x14ac:dyDescent="0.35">
      <c r="A17851" s="1" t="s">
        <v>29965</v>
      </c>
      <c r="B17851" t="s">
        <v>29966</v>
      </c>
      <c r="C17851" t="s">
        <v>34</v>
      </c>
      <c r="D17851" t="s">
        <v>35</v>
      </c>
      <c r="E17851">
        <v>1</v>
      </c>
      <c r="F17851" s="2">
        <v>29.26</v>
      </c>
      <c r="G17851" s="3">
        <v>61</v>
      </c>
      <c r="H17851" s="3">
        <v>0.29260000000000003</v>
      </c>
      <c r="I17851" s="3">
        <v>1.3752200000000001</v>
      </c>
      <c r="J17851" s="3">
        <v>30.927820000000001</v>
      </c>
      <c r="K17851" s="4">
        <v>0.35000000000000003</v>
      </c>
      <c r="L17851" s="73">
        <v>56.145888615384621</v>
      </c>
    </row>
    <row r="17852" spans="1:12" x14ac:dyDescent="0.35">
      <c r="A17852" s="1" t="s">
        <v>29967</v>
      </c>
      <c r="B17852" t="s">
        <v>29968</v>
      </c>
      <c r="C17852" t="s">
        <v>34</v>
      </c>
      <c r="D17852" t="s">
        <v>35</v>
      </c>
      <c r="E17852">
        <v>1</v>
      </c>
      <c r="F17852" s="2">
        <v>158.66999999999999</v>
      </c>
      <c r="G17852" s="3">
        <v>328</v>
      </c>
      <c r="H17852" s="3">
        <v>1.5867</v>
      </c>
      <c r="I17852" s="3">
        <v>7.4574899999999991</v>
      </c>
      <c r="J17852" s="3">
        <v>167.71419</v>
      </c>
      <c r="K17852" s="4">
        <v>0.34999999999999992</v>
      </c>
      <c r="L17852" s="73">
        <v>304.46576030769228</v>
      </c>
    </row>
    <row r="17853" spans="1:12" x14ac:dyDescent="0.35">
      <c r="A17853" s="1" t="s">
        <v>29969</v>
      </c>
      <c r="B17853" t="s">
        <v>29970</v>
      </c>
      <c r="C17853" t="s">
        <v>34</v>
      </c>
      <c r="D17853" t="s">
        <v>35</v>
      </c>
      <c r="E17853">
        <v>1</v>
      </c>
      <c r="F17853" s="2">
        <v>12.63</v>
      </c>
      <c r="G17853" s="3">
        <v>27</v>
      </c>
      <c r="H17853" s="3">
        <v>0.12630000000000002</v>
      </c>
      <c r="I17853" s="3">
        <v>0.59361000000000008</v>
      </c>
      <c r="J17853" s="3">
        <v>13.349910000000001</v>
      </c>
      <c r="K17853" s="4">
        <v>0.35</v>
      </c>
      <c r="L17853" s="73">
        <v>24.235221230769231</v>
      </c>
    </row>
    <row r="17854" spans="1:12" x14ac:dyDescent="0.35">
      <c r="A17854" s="1" t="s">
        <v>29971</v>
      </c>
      <c r="B17854" t="s">
        <v>29972</v>
      </c>
      <c r="C17854" t="s">
        <v>34</v>
      </c>
      <c r="D17854" t="s">
        <v>35</v>
      </c>
      <c r="E17854">
        <v>1</v>
      </c>
      <c r="F17854" s="2">
        <v>226.56</v>
      </c>
      <c r="G17854" s="3">
        <v>468</v>
      </c>
      <c r="H17854" s="3">
        <v>2.2656000000000001</v>
      </c>
      <c r="I17854" s="3">
        <v>10.64832</v>
      </c>
      <c r="J17854" s="3">
        <v>239.47392000000002</v>
      </c>
      <c r="K17854" s="4">
        <v>0.34999999999999992</v>
      </c>
      <c r="L17854" s="73">
        <v>434.73727015384617</v>
      </c>
    </row>
    <row r="17855" spans="1:12" x14ac:dyDescent="0.35">
      <c r="A17855" s="1" t="s">
        <v>29973</v>
      </c>
      <c r="B17855" t="s">
        <v>29974</v>
      </c>
      <c r="C17855" t="s">
        <v>34</v>
      </c>
      <c r="D17855" t="s">
        <v>35</v>
      </c>
      <c r="E17855">
        <v>1</v>
      </c>
      <c r="F17855" s="2">
        <v>838.5</v>
      </c>
      <c r="G17855" s="3">
        <v>1729</v>
      </c>
      <c r="H17855" s="3">
        <v>8.3849999999999998</v>
      </c>
      <c r="I17855" s="3">
        <v>39.409500000000001</v>
      </c>
      <c r="J17855" s="3">
        <v>886.29449999999997</v>
      </c>
      <c r="K17855" s="4">
        <v>0.35000000000000003</v>
      </c>
      <c r="L17855" s="73">
        <v>1608.9654</v>
      </c>
    </row>
    <row r="17856" spans="1:12" x14ac:dyDescent="0.35">
      <c r="A17856" s="1" t="s">
        <v>29975</v>
      </c>
      <c r="B17856" t="s">
        <v>29976</v>
      </c>
      <c r="C17856" t="s">
        <v>363</v>
      </c>
      <c r="D17856" t="s">
        <v>364</v>
      </c>
      <c r="E17856">
        <v>1</v>
      </c>
      <c r="F17856" s="2">
        <v>1276.8399999999999</v>
      </c>
      <c r="G17856" s="3">
        <v>2633</v>
      </c>
      <c r="H17856" s="3">
        <v>12.7684</v>
      </c>
      <c r="I17856" s="3">
        <v>60.011479999999999</v>
      </c>
      <c r="J17856" s="3">
        <v>1349.6198799999997</v>
      </c>
      <c r="K17856" s="4">
        <v>0.35000000000000003</v>
      </c>
      <c r="L17856" s="73">
        <v>2450.0791667692301</v>
      </c>
    </row>
    <row r="17857" spans="1:12" x14ac:dyDescent="0.35">
      <c r="A17857" s="1" t="s">
        <v>29977</v>
      </c>
      <c r="B17857" t="s">
        <v>29978</v>
      </c>
      <c r="C17857" t="s">
        <v>13</v>
      </c>
      <c r="D17857" t="s">
        <v>14</v>
      </c>
      <c r="E17857">
        <v>1</v>
      </c>
      <c r="F17857" s="2">
        <v>490.72</v>
      </c>
      <c r="G17857" s="3">
        <v>1012</v>
      </c>
      <c r="H17857" s="3">
        <v>4.9072000000000005</v>
      </c>
      <c r="I17857" s="3">
        <v>23.063840000000003</v>
      </c>
      <c r="J17857" s="3">
        <v>518.69104000000004</v>
      </c>
      <c r="K17857" s="4">
        <v>0.35</v>
      </c>
      <c r="L17857" s="73">
        <v>941.62373415384627</v>
      </c>
    </row>
    <row r="17858" spans="1:12" x14ac:dyDescent="0.35">
      <c r="A17858" s="1" t="s">
        <v>29979</v>
      </c>
      <c r="B17858" t="s">
        <v>29980</v>
      </c>
      <c r="C17858" t="s">
        <v>34</v>
      </c>
      <c r="D17858" t="s">
        <v>35</v>
      </c>
      <c r="E17858">
        <v>1</v>
      </c>
      <c r="F17858" s="2">
        <v>21.07</v>
      </c>
      <c r="G17858" s="3">
        <v>44</v>
      </c>
      <c r="H17858" s="3">
        <v>0.2107</v>
      </c>
      <c r="I17858" s="3">
        <v>0.99029</v>
      </c>
      <c r="J17858" s="3">
        <v>22.270990000000001</v>
      </c>
      <c r="K17858" s="4">
        <v>0.35000000000000003</v>
      </c>
      <c r="L17858" s="73">
        <v>40.430412615384618</v>
      </c>
    </row>
    <row r="17859" spans="1:12" x14ac:dyDescent="0.35">
      <c r="A17859" s="1" t="s">
        <v>29981</v>
      </c>
      <c r="B17859" t="s">
        <v>29982</v>
      </c>
      <c r="C17859" t="s">
        <v>34</v>
      </c>
      <c r="D17859" t="s">
        <v>35</v>
      </c>
      <c r="E17859">
        <v>1</v>
      </c>
      <c r="F17859" s="2">
        <v>285.27999999999997</v>
      </c>
      <c r="G17859" s="3">
        <v>589</v>
      </c>
      <c r="H17859" s="3">
        <v>2.8527999999999998</v>
      </c>
      <c r="I17859" s="3">
        <v>13.408159999999999</v>
      </c>
      <c r="J17859" s="3">
        <v>301.54095999999998</v>
      </c>
      <c r="K17859" s="4">
        <v>0.35</v>
      </c>
      <c r="L17859" s="73">
        <v>547.41281969230761</v>
      </c>
    </row>
    <row r="17860" spans="1:12" x14ac:dyDescent="0.35">
      <c r="A17860" s="1" t="s">
        <v>29983</v>
      </c>
      <c r="B17860" t="s">
        <v>29984</v>
      </c>
      <c r="C17860" t="s">
        <v>34</v>
      </c>
      <c r="D17860" t="s">
        <v>35</v>
      </c>
      <c r="E17860">
        <v>1</v>
      </c>
      <c r="F17860" s="2">
        <v>129</v>
      </c>
      <c r="G17860" s="3">
        <v>266</v>
      </c>
      <c r="H17860" s="3">
        <v>1.29</v>
      </c>
      <c r="I17860" s="3">
        <v>6.0629999999999997</v>
      </c>
      <c r="J17860" s="3">
        <v>136.35299999999998</v>
      </c>
      <c r="K17860" s="4">
        <v>0.35</v>
      </c>
      <c r="L17860" s="73">
        <v>247.53313846153841</v>
      </c>
    </row>
    <row r="17861" spans="1:12" x14ac:dyDescent="0.35">
      <c r="A17861" s="1" t="s">
        <v>29985</v>
      </c>
      <c r="B17861" t="s">
        <v>29986</v>
      </c>
      <c r="C17861" t="s">
        <v>34</v>
      </c>
      <c r="D17861" t="s">
        <v>35</v>
      </c>
      <c r="E17861">
        <v>1</v>
      </c>
      <c r="F17861" s="2">
        <v>45.14</v>
      </c>
      <c r="G17861" s="3">
        <v>94</v>
      </c>
      <c r="H17861" s="3">
        <v>0.45140000000000002</v>
      </c>
      <c r="I17861" s="3">
        <v>2.1215800000000002</v>
      </c>
      <c r="J17861" s="3">
        <v>47.712980000000002</v>
      </c>
      <c r="K17861" s="4">
        <v>0.35000000000000003</v>
      </c>
      <c r="L17861" s="73">
        <v>86.617409846153848</v>
      </c>
    </row>
    <row r="17862" spans="1:12" x14ac:dyDescent="0.35">
      <c r="A17862" s="1" t="s">
        <v>29987</v>
      </c>
      <c r="B17862" t="s">
        <v>28296</v>
      </c>
      <c r="C17862" t="s">
        <v>34</v>
      </c>
      <c r="D17862" t="s">
        <v>35</v>
      </c>
      <c r="E17862">
        <v>1</v>
      </c>
      <c r="F17862" s="2">
        <v>68.8</v>
      </c>
      <c r="G17862" s="3">
        <v>142</v>
      </c>
      <c r="H17862" s="3">
        <v>0.68799999999999994</v>
      </c>
      <c r="I17862" s="3">
        <v>3.2336</v>
      </c>
      <c r="J17862" s="3">
        <v>72.721599999999995</v>
      </c>
      <c r="K17862" s="4">
        <v>0.35000000000000003</v>
      </c>
      <c r="L17862" s="73">
        <v>132.01767384615383</v>
      </c>
    </row>
    <row r="17863" spans="1:12" x14ac:dyDescent="0.35">
      <c r="A17863" s="1" t="s">
        <v>29988</v>
      </c>
      <c r="B17863" t="s">
        <v>29989</v>
      </c>
      <c r="C17863" t="s">
        <v>34</v>
      </c>
      <c r="D17863" t="s">
        <v>35</v>
      </c>
      <c r="E17863">
        <v>1</v>
      </c>
      <c r="F17863" s="2">
        <v>249.37</v>
      </c>
      <c r="G17863" s="3">
        <v>515</v>
      </c>
      <c r="H17863" s="3">
        <v>2.4937</v>
      </c>
      <c r="I17863" s="3">
        <v>11.72039</v>
      </c>
      <c r="J17863" s="3">
        <v>263.58409</v>
      </c>
      <c r="K17863" s="4">
        <v>0.35000000000000003</v>
      </c>
      <c r="L17863" s="73">
        <v>478.50650184615387</v>
      </c>
    </row>
    <row r="17864" spans="1:12" x14ac:dyDescent="0.35">
      <c r="A17864" s="1" t="s">
        <v>29990</v>
      </c>
      <c r="B17864" t="s">
        <v>29991</v>
      </c>
      <c r="C17864" t="s">
        <v>34</v>
      </c>
      <c r="D17864" t="s">
        <v>35</v>
      </c>
      <c r="E17864">
        <v>1</v>
      </c>
      <c r="F17864" s="2">
        <v>25.93</v>
      </c>
      <c r="G17864" s="3">
        <v>54</v>
      </c>
      <c r="H17864" s="3">
        <v>0.25929999999999997</v>
      </c>
      <c r="I17864" s="3">
        <v>1.21871</v>
      </c>
      <c r="J17864" s="3">
        <v>27.408010000000001</v>
      </c>
      <c r="K17864" s="4">
        <v>0.34999999999999992</v>
      </c>
      <c r="L17864" s="73">
        <v>49.756079692307686</v>
      </c>
    </row>
    <row r="17865" spans="1:12" x14ac:dyDescent="0.35">
      <c r="A17865" s="1" t="s">
        <v>29992</v>
      </c>
      <c r="B17865" t="s">
        <v>29993</v>
      </c>
      <c r="C17865" t="s">
        <v>13</v>
      </c>
      <c r="D17865" t="s">
        <v>14</v>
      </c>
      <c r="E17865">
        <v>1</v>
      </c>
      <c r="F17865" s="2">
        <v>12.92</v>
      </c>
      <c r="G17865" s="3">
        <v>27</v>
      </c>
      <c r="H17865" s="3">
        <v>0.12920000000000001</v>
      </c>
      <c r="I17865" s="3">
        <v>0.60724</v>
      </c>
      <c r="J17865" s="3">
        <v>13.65644</v>
      </c>
      <c r="K17865" s="4">
        <v>0.35</v>
      </c>
      <c r="L17865" s="73">
        <v>24.791691076923076</v>
      </c>
    </row>
    <row r="17866" spans="1:12" x14ac:dyDescent="0.35">
      <c r="A17866" s="1" t="s">
        <v>29994</v>
      </c>
      <c r="B17866" t="s">
        <v>21509</v>
      </c>
      <c r="C17866" t="s">
        <v>34</v>
      </c>
      <c r="D17866" t="s">
        <v>35</v>
      </c>
      <c r="E17866">
        <v>1</v>
      </c>
      <c r="F17866" s="2">
        <v>141.5</v>
      </c>
      <c r="G17866" s="3">
        <v>292</v>
      </c>
      <c r="H17866" s="3">
        <v>1.415</v>
      </c>
      <c r="I17866" s="3">
        <v>6.6505000000000001</v>
      </c>
      <c r="J17866" s="3">
        <v>149.56549999999999</v>
      </c>
      <c r="K17866" s="4">
        <v>0.35</v>
      </c>
      <c r="L17866" s="73">
        <v>271.51890769230766</v>
      </c>
    </row>
    <row r="17867" spans="1:12" x14ac:dyDescent="0.35">
      <c r="A17867" s="1" t="s">
        <v>29995</v>
      </c>
      <c r="B17867" t="s">
        <v>27230</v>
      </c>
      <c r="C17867" t="s">
        <v>34</v>
      </c>
      <c r="D17867" t="s">
        <v>35</v>
      </c>
      <c r="E17867">
        <v>1</v>
      </c>
      <c r="F17867" s="2">
        <v>12667.05</v>
      </c>
      <c r="G17867" s="3">
        <v>26118</v>
      </c>
      <c r="H17867" s="3">
        <v>126.67049999999999</v>
      </c>
      <c r="I17867" s="3">
        <v>595.35134999999991</v>
      </c>
      <c r="J17867" s="3">
        <v>13389.07185</v>
      </c>
      <c r="K17867" s="4">
        <v>0.34999999999999992</v>
      </c>
      <c r="L17867" s="73">
        <v>24306.31505076923</v>
      </c>
    </row>
    <row r="17868" spans="1:12" x14ac:dyDescent="0.35">
      <c r="A17868" s="1" t="s">
        <v>29996</v>
      </c>
      <c r="B17868" t="s">
        <v>29997</v>
      </c>
      <c r="C17868" t="s">
        <v>34</v>
      </c>
      <c r="D17868" t="s">
        <v>35</v>
      </c>
      <c r="E17868">
        <v>1</v>
      </c>
      <c r="F17868" s="2">
        <v>169.85</v>
      </c>
      <c r="G17868" s="3">
        <v>351</v>
      </c>
      <c r="H17868" s="3">
        <v>1.6984999999999999</v>
      </c>
      <c r="I17868" s="3">
        <v>7.9829499999999998</v>
      </c>
      <c r="J17868" s="3">
        <v>179.53144999999998</v>
      </c>
      <c r="K17868" s="4">
        <v>0.34999999999999992</v>
      </c>
      <c r="L17868" s="73">
        <v>325.91863230769223</v>
      </c>
    </row>
    <row r="17869" spans="1:12" x14ac:dyDescent="0.35">
      <c r="A17869" s="1" t="s">
        <v>29998</v>
      </c>
      <c r="B17869" t="s">
        <v>29649</v>
      </c>
      <c r="C17869" t="s">
        <v>34</v>
      </c>
      <c r="D17869" t="s">
        <v>35</v>
      </c>
      <c r="E17869">
        <v>1</v>
      </c>
      <c r="F17869" s="2">
        <v>13.96</v>
      </c>
      <c r="G17869" s="3">
        <v>29</v>
      </c>
      <c r="H17869" s="3">
        <v>0.1396</v>
      </c>
      <c r="I17869" s="3">
        <v>0.65612000000000004</v>
      </c>
      <c r="J17869" s="3">
        <v>14.75572</v>
      </c>
      <c r="K17869" s="4">
        <v>0.34999999999999992</v>
      </c>
      <c r="L17869" s="73">
        <v>26.787307076923074</v>
      </c>
    </row>
    <row r="17870" spans="1:12" x14ac:dyDescent="0.35">
      <c r="A17870" s="1" t="s">
        <v>29999</v>
      </c>
      <c r="B17870" t="s">
        <v>30000</v>
      </c>
      <c r="C17870" t="s">
        <v>26</v>
      </c>
      <c r="D17870" t="s">
        <v>27</v>
      </c>
      <c r="E17870">
        <v>1</v>
      </c>
      <c r="F17870" s="2">
        <v>46.56</v>
      </c>
      <c r="G17870" s="3">
        <v>96</v>
      </c>
      <c r="H17870" s="3">
        <v>0.46560000000000001</v>
      </c>
      <c r="I17870" s="3">
        <v>2.18832</v>
      </c>
      <c r="J17870" s="3">
        <v>49.213920000000002</v>
      </c>
      <c r="K17870" s="4">
        <v>0.35</v>
      </c>
      <c r="L17870" s="73">
        <v>89.342193230769226</v>
      </c>
    </row>
    <row r="17871" spans="1:12" x14ac:dyDescent="0.35">
      <c r="A17871" s="1" t="s">
        <v>30001</v>
      </c>
      <c r="B17871" t="s">
        <v>30002</v>
      </c>
      <c r="C17871" t="s">
        <v>34</v>
      </c>
      <c r="D17871" t="s">
        <v>35</v>
      </c>
      <c r="E17871">
        <v>1</v>
      </c>
      <c r="F17871" s="2">
        <v>774.04</v>
      </c>
      <c r="G17871" s="3">
        <v>1596</v>
      </c>
      <c r="H17871" s="3">
        <v>7.7404000000000002</v>
      </c>
      <c r="I17871" s="3">
        <v>36.37988</v>
      </c>
      <c r="J17871" s="3">
        <v>818.16027999999994</v>
      </c>
      <c r="K17871" s="4">
        <v>0.35</v>
      </c>
      <c r="L17871" s="73">
        <v>1485.2755852307691</v>
      </c>
    </row>
    <row r="17872" spans="1:12" x14ac:dyDescent="0.35">
      <c r="A17872" s="1" t="s">
        <v>30003</v>
      </c>
      <c r="B17872" t="s">
        <v>30004</v>
      </c>
      <c r="C17872" t="s">
        <v>34</v>
      </c>
      <c r="D17872" t="s">
        <v>35</v>
      </c>
      <c r="E17872">
        <v>1</v>
      </c>
      <c r="F17872" s="2">
        <v>32.58</v>
      </c>
      <c r="G17872" s="3">
        <v>68</v>
      </c>
      <c r="H17872" s="3">
        <v>0.32579999999999998</v>
      </c>
      <c r="I17872" s="3">
        <v>1.5312599999999998</v>
      </c>
      <c r="J17872" s="3">
        <v>34.437060000000002</v>
      </c>
      <c r="K17872" s="4">
        <v>0.35</v>
      </c>
      <c r="L17872" s="73">
        <v>62.516508923076927</v>
      </c>
    </row>
    <row r="17873" spans="1:12" x14ac:dyDescent="0.35">
      <c r="A17873" s="1" t="s">
        <v>30005</v>
      </c>
      <c r="B17873" t="s">
        <v>30006</v>
      </c>
      <c r="C17873" t="s">
        <v>34</v>
      </c>
      <c r="D17873" t="s">
        <v>35</v>
      </c>
      <c r="E17873">
        <v>1</v>
      </c>
      <c r="F17873" s="2">
        <v>494.76</v>
      </c>
      <c r="G17873" s="3">
        <v>1021</v>
      </c>
      <c r="H17873" s="3">
        <v>4.9476000000000004</v>
      </c>
      <c r="I17873" s="3">
        <v>23.253720000000001</v>
      </c>
      <c r="J17873" s="3">
        <v>522.96132</v>
      </c>
      <c r="K17873" s="4">
        <v>0.35</v>
      </c>
      <c r="L17873" s="73">
        <v>949.37593476923075</v>
      </c>
    </row>
    <row r="17874" spans="1:12" x14ac:dyDescent="0.35">
      <c r="A17874" s="1" t="s">
        <v>30007</v>
      </c>
      <c r="B17874" t="s">
        <v>30008</v>
      </c>
      <c r="C17874" t="s">
        <v>34</v>
      </c>
      <c r="D17874" t="s">
        <v>35</v>
      </c>
      <c r="E17874">
        <v>1</v>
      </c>
      <c r="F17874" s="2">
        <v>7380.45</v>
      </c>
      <c r="G17874" s="3">
        <v>15218</v>
      </c>
      <c r="H17874" s="3">
        <v>73.804500000000004</v>
      </c>
      <c r="I17874" s="3">
        <v>346.88114999999999</v>
      </c>
      <c r="J17874" s="3">
        <v>7801.1356500000002</v>
      </c>
      <c r="K17874" s="4">
        <v>0.35</v>
      </c>
      <c r="L17874" s="73">
        <v>14162.061641538461</v>
      </c>
    </row>
    <row r="17875" spans="1:12" x14ac:dyDescent="0.35">
      <c r="A17875" s="1" t="s">
        <v>30009</v>
      </c>
      <c r="B17875" t="s">
        <v>30010</v>
      </c>
      <c r="C17875" t="s">
        <v>34</v>
      </c>
      <c r="D17875" t="s">
        <v>35</v>
      </c>
      <c r="E17875">
        <v>1</v>
      </c>
      <c r="F17875" s="2">
        <v>2.56</v>
      </c>
      <c r="G17875" s="3">
        <v>6</v>
      </c>
      <c r="H17875" s="3">
        <v>2.5600000000000001E-2</v>
      </c>
      <c r="I17875" s="3">
        <v>0.12032</v>
      </c>
      <c r="J17875" s="3">
        <v>2.7059199999999999</v>
      </c>
      <c r="K17875" s="4">
        <v>0.34999999999999992</v>
      </c>
      <c r="L17875" s="73">
        <v>4.9122855384615374</v>
      </c>
    </row>
    <row r="17876" spans="1:12" x14ac:dyDescent="0.35">
      <c r="A17876" s="1" t="s">
        <v>30011</v>
      </c>
      <c r="B17876" t="s">
        <v>30012</v>
      </c>
      <c r="C17876" t="s">
        <v>13</v>
      </c>
      <c r="D17876" t="s">
        <v>14</v>
      </c>
      <c r="E17876">
        <v>1</v>
      </c>
      <c r="F17876" s="2">
        <v>928.37</v>
      </c>
      <c r="G17876" s="3">
        <v>1915</v>
      </c>
      <c r="H17876" s="3">
        <v>9.2836999999999996</v>
      </c>
      <c r="I17876" s="3">
        <v>43.633389999999999</v>
      </c>
      <c r="J17876" s="3">
        <v>981.28708999999992</v>
      </c>
      <c r="K17876" s="4">
        <v>0.35000000000000003</v>
      </c>
      <c r="L17876" s="73">
        <v>1781.4134864615385</v>
      </c>
    </row>
    <row r="17877" spans="1:12" x14ac:dyDescent="0.35">
      <c r="A17877" s="1" t="s">
        <v>30013</v>
      </c>
      <c r="B17877" t="s">
        <v>30014</v>
      </c>
      <c r="C17877" t="s">
        <v>34</v>
      </c>
      <c r="D17877" t="s">
        <v>35</v>
      </c>
      <c r="E17877">
        <v>1</v>
      </c>
      <c r="F17877" s="2">
        <v>3.78</v>
      </c>
      <c r="G17877" s="3">
        <v>8</v>
      </c>
      <c r="H17877" s="3">
        <v>3.78E-2</v>
      </c>
      <c r="I17877" s="3">
        <v>0.17765999999999998</v>
      </c>
      <c r="J17877" s="3">
        <v>3.9954599999999996</v>
      </c>
      <c r="K17877" s="4">
        <v>0.35000000000000003</v>
      </c>
      <c r="L17877" s="73">
        <v>7.253296615384615</v>
      </c>
    </row>
    <row r="17878" spans="1:12" x14ac:dyDescent="0.35">
      <c r="A17878" s="1" t="s">
        <v>30015</v>
      </c>
      <c r="B17878" t="s">
        <v>30016</v>
      </c>
      <c r="C17878" t="s">
        <v>34</v>
      </c>
      <c r="D17878" t="s">
        <v>35</v>
      </c>
      <c r="E17878">
        <v>1</v>
      </c>
      <c r="F17878" s="2">
        <v>1468.57</v>
      </c>
      <c r="G17878" s="3">
        <v>3028</v>
      </c>
      <c r="H17878" s="3">
        <v>14.685699999999999</v>
      </c>
      <c r="I17878" s="3">
        <v>69.022790000000001</v>
      </c>
      <c r="J17878" s="3">
        <v>1552.2784899999999</v>
      </c>
      <c r="K17878" s="4">
        <v>0.35</v>
      </c>
      <c r="L17878" s="73">
        <v>2817.9824895384613</v>
      </c>
    </row>
    <row r="17879" spans="1:12" x14ac:dyDescent="0.35">
      <c r="A17879" s="1" t="s">
        <v>30017</v>
      </c>
      <c r="B17879" t="s">
        <v>30018</v>
      </c>
      <c r="C17879" t="s">
        <v>34</v>
      </c>
      <c r="D17879" t="s">
        <v>35</v>
      </c>
      <c r="E17879">
        <v>1</v>
      </c>
      <c r="F17879" s="2">
        <v>91.26</v>
      </c>
      <c r="G17879" s="3">
        <v>189</v>
      </c>
      <c r="H17879" s="3">
        <v>0.91260000000000008</v>
      </c>
      <c r="I17879" s="3">
        <v>4.2892200000000003</v>
      </c>
      <c r="J17879" s="3">
        <v>96.461820000000003</v>
      </c>
      <c r="K17879" s="4">
        <v>0.35000000000000003</v>
      </c>
      <c r="L17879" s="73">
        <v>175.11530400000001</v>
      </c>
    </row>
    <row r="17880" spans="1:12" x14ac:dyDescent="0.35">
      <c r="A17880" s="1" t="s">
        <v>30019</v>
      </c>
      <c r="B17880" t="s">
        <v>30020</v>
      </c>
      <c r="C17880" t="s">
        <v>34</v>
      </c>
      <c r="D17880" t="s">
        <v>35</v>
      </c>
      <c r="E17880">
        <v>1</v>
      </c>
      <c r="F17880" s="2">
        <v>26.6</v>
      </c>
      <c r="G17880" s="3">
        <v>55</v>
      </c>
      <c r="H17880" s="3">
        <v>0.26600000000000001</v>
      </c>
      <c r="I17880" s="3">
        <v>1.2502</v>
      </c>
      <c r="J17880" s="3">
        <v>28.116199999999999</v>
      </c>
      <c r="K17880" s="4">
        <v>0.35000000000000003</v>
      </c>
      <c r="L17880" s="73">
        <v>51.041716923076919</v>
      </c>
    </row>
    <row r="17881" spans="1:12" x14ac:dyDescent="0.35">
      <c r="A17881" s="1" t="s">
        <v>30021</v>
      </c>
      <c r="B17881" t="s">
        <v>30022</v>
      </c>
      <c r="C17881" t="s">
        <v>34</v>
      </c>
      <c r="D17881" t="s">
        <v>35</v>
      </c>
      <c r="E17881">
        <v>1</v>
      </c>
      <c r="F17881" s="2">
        <v>36.549999999999997</v>
      </c>
      <c r="G17881" s="3">
        <v>76</v>
      </c>
      <c r="H17881" s="3">
        <v>0.36549999999999999</v>
      </c>
      <c r="I17881" s="3">
        <v>1.7178499999999999</v>
      </c>
      <c r="J17881" s="3">
        <v>38.633349999999993</v>
      </c>
      <c r="K17881" s="4">
        <v>0.34999999999999992</v>
      </c>
      <c r="L17881" s="73">
        <v>70.134389230769216</v>
      </c>
    </row>
    <row r="17882" spans="1:12" x14ac:dyDescent="0.35">
      <c r="A17882" s="1" t="s">
        <v>30023</v>
      </c>
      <c r="B17882" t="s">
        <v>30024</v>
      </c>
      <c r="C17882" t="s">
        <v>34</v>
      </c>
      <c r="D17882" t="s">
        <v>35</v>
      </c>
      <c r="E17882">
        <v>1</v>
      </c>
      <c r="F17882" s="2">
        <v>115.67</v>
      </c>
      <c r="G17882" s="3">
        <v>239</v>
      </c>
      <c r="H17882" s="3">
        <v>1.1567000000000001</v>
      </c>
      <c r="I17882" s="3">
        <v>5.43649</v>
      </c>
      <c r="J17882" s="3">
        <v>122.26319000000001</v>
      </c>
      <c r="K17882" s="4">
        <v>0.35</v>
      </c>
      <c r="L17882" s="73">
        <v>221.95471415384617</v>
      </c>
    </row>
    <row r="17883" spans="1:12" x14ac:dyDescent="0.35">
      <c r="A17883" s="1" t="s">
        <v>30025</v>
      </c>
      <c r="B17883" t="s">
        <v>28722</v>
      </c>
      <c r="C17883" t="s">
        <v>34</v>
      </c>
      <c r="D17883" t="s">
        <v>35</v>
      </c>
      <c r="E17883">
        <v>1</v>
      </c>
      <c r="F17883" s="2">
        <v>3872.16</v>
      </c>
      <c r="G17883" s="3">
        <v>7984</v>
      </c>
      <c r="H17883" s="3">
        <v>38.721600000000002</v>
      </c>
      <c r="I17883" s="3">
        <v>181.99151999999998</v>
      </c>
      <c r="J17883" s="3">
        <v>4092.8731199999997</v>
      </c>
      <c r="K17883" s="4">
        <v>0.35</v>
      </c>
      <c r="L17883" s="73">
        <v>7430.1388947692303</v>
      </c>
    </row>
    <row r="17884" spans="1:12" x14ac:dyDescent="0.35">
      <c r="A17884" s="1" t="s">
        <v>30026</v>
      </c>
      <c r="B17884" t="s">
        <v>28951</v>
      </c>
      <c r="C17884" t="s">
        <v>34</v>
      </c>
      <c r="D17884" t="s">
        <v>35</v>
      </c>
      <c r="E17884">
        <v>1</v>
      </c>
      <c r="F17884" s="2">
        <v>454.85</v>
      </c>
      <c r="G17884" s="3">
        <v>938</v>
      </c>
      <c r="H17884" s="3">
        <v>4.5485000000000007</v>
      </c>
      <c r="I17884" s="3">
        <v>21.377950000000002</v>
      </c>
      <c r="J17884" s="3">
        <v>480.77645000000001</v>
      </c>
      <c r="K17884" s="4">
        <v>0.35000000000000003</v>
      </c>
      <c r="L17884" s="73">
        <v>872.79417076923085</v>
      </c>
    </row>
    <row r="17885" spans="1:12" x14ac:dyDescent="0.35">
      <c r="A17885" s="1" t="s">
        <v>30027</v>
      </c>
      <c r="B17885" t="s">
        <v>30028</v>
      </c>
      <c r="C17885" t="s">
        <v>34</v>
      </c>
      <c r="D17885" t="s">
        <v>35</v>
      </c>
      <c r="E17885">
        <v>1</v>
      </c>
      <c r="F17885" s="2">
        <v>15.96</v>
      </c>
      <c r="G17885" s="3">
        <v>33</v>
      </c>
      <c r="H17885" s="3">
        <v>0.15960000000000002</v>
      </c>
      <c r="I17885" s="3">
        <v>0.75012000000000001</v>
      </c>
      <c r="J17885" s="3">
        <v>16.869720000000001</v>
      </c>
      <c r="K17885" s="4">
        <v>0.35000000000000003</v>
      </c>
      <c r="L17885" s="73">
        <v>30.625030153846154</v>
      </c>
    </row>
    <row r="17886" spans="1:12" x14ac:dyDescent="0.35">
      <c r="A17886" s="1" t="s">
        <v>30029</v>
      </c>
      <c r="B17886" t="s">
        <v>30030</v>
      </c>
      <c r="C17886" t="s">
        <v>13</v>
      </c>
      <c r="D17886" t="s">
        <v>14</v>
      </c>
      <c r="E17886">
        <v>1</v>
      </c>
      <c r="F17886" s="2">
        <v>120.47</v>
      </c>
      <c r="G17886" s="3">
        <v>249</v>
      </c>
      <c r="H17886" s="3">
        <v>1.2047000000000001</v>
      </c>
      <c r="I17886" s="3">
        <v>5.6620900000000001</v>
      </c>
      <c r="J17886" s="3">
        <v>127.33679000000001</v>
      </c>
      <c r="K17886" s="4">
        <v>0.34999999999999992</v>
      </c>
      <c r="L17886" s="73">
        <v>231.16524953846152</v>
      </c>
    </row>
    <row r="17887" spans="1:12" x14ac:dyDescent="0.35">
      <c r="A17887" s="1" t="s">
        <v>30031</v>
      </c>
      <c r="B17887" t="s">
        <v>30032</v>
      </c>
      <c r="C17887" t="s">
        <v>34</v>
      </c>
      <c r="D17887" t="s">
        <v>35</v>
      </c>
      <c r="E17887">
        <v>1</v>
      </c>
      <c r="F17887" s="2">
        <v>25.93</v>
      </c>
      <c r="G17887" s="3">
        <v>54</v>
      </c>
      <c r="H17887" s="3">
        <v>0.25929999999999997</v>
      </c>
      <c r="I17887" s="3">
        <v>1.21871</v>
      </c>
      <c r="J17887" s="3">
        <v>27.408010000000001</v>
      </c>
      <c r="K17887" s="4">
        <v>0.34999999999999992</v>
      </c>
      <c r="L17887" s="73">
        <v>49.756079692307686</v>
      </c>
    </row>
    <row r="17888" spans="1:12" x14ac:dyDescent="0.35">
      <c r="A17888" s="1" t="s">
        <v>30033</v>
      </c>
      <c r="B17888" t="s">
        <v>27401</v>
      </c>
      <c r="C17888" t="s">
        <v>34</v>
      </c>
      <c r="D17888" t="s">
        <v>35</v>
      </c>
      <c r="E17888">
        <v>1</v>
      </c>
      <c r="F17888" s="2">
        <v>10519.74</v>
      </c>
      <c r="G17888" s="3">
        <v>21691</v>
      </c>
      <c r="H17888" s="3">
        <v>105.1974</v>
      </c>
      <c r="I17888" s="3">
        <v>494.42777999999998</v>
      </c>
      <c r="J17888" s="3">
        <v>11119.365179999999</v>
      </c>
      <c r="K17888" s="4">
        <v>0.35</v>
      </c>
      <c r="L17888" s="73">
        <v>20185.92448061538</v>
      </c>
    </row>
    <row r="17889" spans="1:12" x14ac:dyDescent="0.35">
      <c r="A17889" s="1" t="s">
        <v>30034</v>
      </c>
      <c r="B17889" t="s">
        <v>30035</v>
      </c>
      <c r="C17889" t="s">
        <v>13</v>
      </c>
      <c r="D17889" t="s">
        <v>14</v>
      </c>
      <c r="E17889">
        <v>1</v>
      </c>
      <c r="F17889" s="2">
        <v>65.61</v>
      </c>
      <c r="G17889" s="3">
        <v>136</v>
      </c>
      <c r="H17889" s="3">
        <v>0.65610000000000002</v>
      </c>
      <c r="I17889" s="3">
        <v>3.0836700000000001</v>
      </c>
      <c r="J17889" s="3">
        <v>69.349769999999992</v>
      </c>
      <c r="K17889" s="4">
        <v>0.35000000000000003</v>
      </c>
      <c r="L17889" s="73">
        <v>125.89650553846153</v>
      </c>
    </row>
    <row r="17890" spans="1:12" x14ac:dyDescent="0.35">
      <c r="A17890" s="1" t="s">
        <v>30036</v>
      </c>
      <c r="B17890" t="s">
        <v>30037</v>
      </c>
      <c r="C17890" t="s">
        <v>26</v>
      </c>
      <c r="D17890" t="s">
        <v>27</v>
      </c>
      <c r="E17890">
        <v>1</v>
      </c>
      <c r="F17890" s="2">
        <v>43.24</v>
      </c>
      <c r="G17890" s="3">
        <v>90</v>
      </c>
      <c r="H17890" s="3">
        <v>0.43240000000000001</v>
      </c>
      <c r="I17890" s="3">
        <v>2.0322800000000001</v>
      </c>
      <c r="J17890" s="3">
        <v>45.704680000000003</v>
      </c>
      <c r="K17890" s="4">
        <v>0.34999999999999992</v>
      </c>
      <c r="L17890" s="73">
        <v>82.97157292307692</v>
      </c>
    </row>
    <row r="17891" spans="1:12" x14ac:dyDescent="0.35">
      <c r="A17891" s="1" t="s">
        <v>30038</v>
      </c>
      <c r="B17891" t="s">
        <v>30039</v>
      </c>
      <c r="C17891" t="s">
        <v>34</v>
      </c>
      <c r="D17891" t="s">
        <v>35</v>
      </c>
      <c r="E17891">
        <v>1</v>
      </c>
      <c r="F17891" s="2">
        <v>52.53</v>
      </c>
      <c r="G17891" s="3">
        <v>109</v>
      </c>
      <c r="H17891" s="3">
        <v>0.52529999999999999</v>
      </c>
      <c r="I17891" s="3">
        <v>2.4689100000000002</v>
      </c>
      <c r="J17891" s="3">
        <v>55.524210000000004</v>
      </c>
      <c r="K17891" s="4">
        <v>0.35</v>
      </c>
      <c r="L17891" s="73">
        <v>100.79779661538461</v>
      </c>
    </row>
    <row r="17892" spans="1:12" x14ac:dyDescent="0.35">
      <c r="A17892" s="1" t="s">
        <v>30040</v>
      </c>
      <c r="B17892" t="s">
        <v>28542</v>
      </c>
      <c r="C17892" t="s">
        <v>34</v>
      </c>
      <c r="D17892" t="s">
        <v>35</v>
      </c>
      <c r="E17892">
        <v>1</v>
      </c>
      <c r="F17892" s="2">
        <v>7745.76</v>
      </c>
      <c r="G17892" s="3">
        <v>15971</v>
      </c>
      <c r="H17892" s="3">
        <v>77.457599999999999</v>
      </c>
      <c r="I17892" s="3">
        <v>364.05072000000001</v>
      </c>
      <c r="J17892" s="3">
        <v>8187.2683200000001</v>
      </c>
      <c r="K17892" s="4">
        <v>0.35</v>
      </c>
      <c r="L17892" s="73">
        <v>14863.040950153845</v>
      </c>
    </row>
    <row r="17893" spans="1:12" x14ac:dyDescent="0.35">
      <c r="A17893" s="1" t="s">
        <v>30041</v>
      </c>
      <c r="B17893" t="s">
        <v>30042</v>
      </c>
      <c r="C17893" t="s">
        <v>34</v>
      </c>
      <c r="D17893" t="s">
        <v>35</v>
      </c>
      <c r="E17893">
        <v>1</v>
      </c>
      <c r="F17893" s="2">
        <v>16.62</v>
      </c>
      <c r="G17893" s="3">
        <v>35</v>
      </c>
      <c r="H17893" s="3">
        <v>0.16620000000000001</v>
      </c>
      <c r="I17893" s="3">
        <v>0.78114000000000006</v>
      </c>
      <c r="J17893" s="3">
        <v>17.567340000000002</v>
      </c>
      <c r="K17893" s="4">
        <v>0.35</v>
      </c>
      <c r="L17893" s="73">
        <v>31.891478769230769</v>
      </c>
    </row>
    <row r="17894" spans="1:12" x14ac:dyDescent="0.35">
      <c r="A17894" s="1">
        <v>44001</v>
      </c>
      <c r="B17894" t="s">
        <v>30043</v>
      </c>
      <c r="C17894" t="s">
        <v>34</v>
      </c>
      <c r="D17894" t="s">
        <v>35</v>
      </c>
      <c r="E17894">
        <v>1</v>
      </c>
      <c r="F17894" s="2">
        <v>39.82</v>
      </c>
      <c r="G17894" s="3">
        <v>83</v>
      </c>
      <c r="H17894" s="3">
        <v>0.3982</v>
      </c>
      <c r="I17894" s="3">
        <v>1.87154</v>
      </c>
      <c r="J17894" s="3">
        <v>42.089740000000006</v>
      </c>
      <c r="K17894" s="4">
        <v>0.34999999999999992</v>
      </c>
      <c r="L17894" s="73">
        <v>76.409066461538458</v>
      </c>
    </row>
    <row r="17895" spans="1:12" x14ac:dyDescent="0.35">
      <c r="A17895" s="1">
        <v>41700</v>
      </c>
      <c r="B17895" t="s">
        <v>30044</v>
      </c>
      <c r="C17895" t="s">
        <v>34</v>
      </c>
      <c r="D17895" t="s">
        <v>35</v>
      </c>
      <c r="E17895">
        <v>1</v>
      </c>
      <c r="F17895" s="2">
        <v>131.96</v>
      </c>
      <c r="G17895" s="3">
        <v>273</v>
      </c>
      <c r="H17895" s="3">
        <v>1.3196000000000001</v>
      </c>
      <c r="I17895" s="3">
        <v>6.2021200000000007</v>
      </c>
      <c r="J17895" s="3">
        <v>139.48172000000002</v>
      </c>
      <c r="K17895" s="4">
        <v>0.35</v>
      </c>
      <c r="L17895" s="73">
        <v>253.21296861538465</v>
      </c>
    </row>
    <row r="17896" spans="1:12" x14ac:dyDescent="0.35">
      <c r="A17896" s="1" t="s">
        <v>30045</v>
      </c>
      <c r="B17896" t="s">
        <v>30046</v>
      </c>
      <c r="C17896" t="s">
        <v>34</v>
      </c>
      <c r="D17896" t="s">
        <v>35</v>
      </c>
      <c r="E17896">
        <v>1</v>
      </c>
      <c r="F17896" s="2">
        <v>1698.5</v>
      </c>
      <c r="G17896" s="3">
        <v>3503</v>
      </c>
      <c r="H17896" s="3">
        <v>16.984999999999999</v>
      </c>
      <c r="I17896" s="3">
        <v>79.829499999999996</v>
      </c>
      <c r="J17896" s="3">
        <v>1795.3145</v>
      </c>
      <c r="K17896" s="4">
        <v>0.35</v>
      </c>
      <c r="L17896" s="73">
        <v>3259.1863230769231</v>
      </c>
    </row>
    <row r="17897" spans="1:12" x14ac:dyDescent="0.35">
      <c r="A17897" s="1" t="s">
        <v>30047</v>
      </c>
      <c r="B17897" t="s">
        <v>30048</v>
      </c>
      <c r="C17897" t="s">
        <v>34</v>
      </c>
      <c r="D17897" t="s">
        <v>35</v>
      </c>
      <c r="E17897">
        <v>1</v>
      </c>
      <c r="F17897" s="2">
        <v>264.45</v>
      </c>
      <c r="G17897" s="3">
        <v>546</v>
      </c>
      <c r="H17897" s="3">
        <v>2.6444999999999999</v>
      </c>
      <c r="I17897" s="3">
        <v>12.42915</v>
      </c>
      <c r="J17897" s="3">
        <v>279.52364999999998</v>
      </c>
      <c r="K17897" s="4">
        <v>0.35</v>
      </c>
      <c r="L17897" s="73">
        <v>507.44293384615378</v>
      </c>
    </row>
    <row r="17898" spans="1:12" x14ac:dyDescent="0.35">
      <c r="A17898" s="1" t="s">
        <v>30049</v>
      </c>
      <c r="B17898" t="s">
        <v>30050</v>
      </c>
      <c r="C17898" t="s">
        <v>13</v>
      </c>
      <c r="D17898" t="s">
        <v>14</v>
      </c>
      <c r="E17898">
        <v>1</v>
      </c>
      <c r="F17898" s="2">
        <v>26.01</v>
      </c>
      <c r="G17898" s="3">
        <v>54</v>
      </c>
      <c r="H17898" s="3">
        <v>0.2601</v>
      </c>
      <c r="I17898" s="3">
        <v>1.2224700000000002</v>
      </c>
      <c r="J17898" s="3">
        <v>27.492570000000004</v>
      </c>
      <c r="K17898" s="4">
        <v>0.35</v>
      </c>
      <c r="L17898" s="73">
        <v>49.909588615384621</v>
      </c>
    </row>
    <row r="17899" spans="1:12" x14ac:dyDescent="0.35">
      <c r="A17899" s="1" t="s">
        <v>30051</v>
      </c>
      <c r="B17899" t="s">
        <v>30052</v>
      </c>
      <c r="C17899" t="s">
        <v>26</v>
      </c>
      <c r="D17899" t="s">
        <v>27</v>
      </c>
      <c r="E17899">
        <v>1</v>
      </c>
      <c r="F17899" s="2">
        <v>43.24</v>
      </c>
      <c r="G17899" s="3">
        <v>90</v>
      </c>
      <c r="H17899" s="3">
        <v>0.43240000000000001</v>
      </c>
      <c r="I17899" s="3">
        <v>2.0322800000000001</v>
      </c>
      <c r="J17899" s="3">
        <v>45.704680000000003</v>
      </c>
      <c r="K17899" s="4">
        <v>0.34999999999999992</v>
      </c>
      <c r="L17899" s="73">
        <v>82.97157292307692</v>
      </c>
    </row>
    <row r="17900" spans="1:12" x14ac:dyDescent="0.35">
      <c r="A17900" s="1" t="s">
        <v>30053</v>
      </c>
      <c r="B17900" t="s">
        <v>28254</v>
      </c>
      <c r="C17900" t="s">
        <v>34</v>
      </c>
      <c r="D17900" t="s">
        <v>35</v>
      </c>
      <c r="E17900">
        <v>1</v>
      </c>
      <c r="F17900" s="2">
        <v>348.3</v>
      </c>
      <c r="G17900" s="3">
        <v>719</v>
      </c>
      <c r="H17900" s="3">
        <v>3.4830000000000001</v>
      </c>
      <c r="I17900" s="3">
        <v>16.370100000000001</v>
      </c>
      <c r="J17900" s="3">
        <v>368.15309999999999</v>
      </c>
      <c r="K17900" s="4">
        <v>0.35000000000000003</v>
      </c>
      <c r="L17900" s="73">
        <v>668.33947384615385</v>
      </c>
    </row>
    <row r="17901" spans="1:12" x14ac:dyDescent="0.35">
      <c r="A17901" s="1" t="s">
        <v>30054</v>
      </c>
      <c r="B17901" t="s">
        <v>30055</v>
      </c>
      <c r="C17901" t="s">
        <v>34</v>
      </c>
      <c r="D17901" t="s">
        <v>35</v>
      </c>
      <c r="E17901">
        <v>1</v>
      </c>
      <c r="F17901" s="2">
        <v>4305.16</v>
      </c>
      <c r="G17901" s="3">
        <v>8877</v>
      </c>
      <c r="H17901" s="3">
        <v>43.051600000000001</v>
      </c>
      <c r="I17901" s="3">
        <v>202.34252000000001</v>
      </c>
      <c r="J17901" s="3">
        <v>4550.5541199999998</v>
      </c>
      <c r="K17901" s="4">
        <v>0.35000000000000003</v>
      </c>
      <c r="L17901" s="73">
        <v>8261.0059409230762</v>
      </c>
    </row>
    <row r="17902" spans="1:12" x14ac:dyDescent="0.35">
      <c r="A17902" s="1" t="s">
        <v>30056</v>
      </c>
      <c r="B17902" t="s">
        <v>30057</v>
      </c>
      <c r="C17902" t="s">
        <v>13</v>
      </c>
      <c r="D17902" t="s">
        <v>14</v>
      </c>
      <c r="E17902">
        <v>1</v>
      </c>
      <c r="F17902" s="2">
        <v>13.88</v>
      </c>
      <c r="G17902" s="3">
        <v>29</v>
      </c>
      <c r="H17902" s="3">
        <v>0.13880000000000001</v>
      </c>
      <c r="I17902" s="3">
        <v>0.65236000000000005</v>
      </c>
      <c r="J17902" s="3">
        <v>14.67116</v>
      </c>
      <c r="K17902" s="4">
        <v>0.35000000000000003</v>
      </c>
      <c r="L17902" s="73">
        <v>26.633798153846154</v>
      </c>
    </row>
    <row r="17903" spans="1:12" x14ac:dyDescent="0.35">
      <c r="A17903" s="1" t="s">
        <v>30058</v>
      </c>
      <c r="B17903" t="s">
        <v>30059</v>
      </c>
      <c r="C17903" t="s">
        <v>34</v>
      </c>
      <c r="D17903" t="s">
        <v>35</v>
      </c>
      <c r="E17903">
        <v>1</v>
      </c>
      <c r="F17903" s="2">
        <v>1274.1300000000001</v>
      </c>
      <c r="G17903" s="3">
        <v>2628</v>
      </c>
      <c r="H17903" s="3">
        <v>12.741300000000001</v>
      </c>
      <c r="I17903" s="3">
        <v>59.884110000000007</v>
      </c>
      <c r="J17903" s="3">
        <v>1346.75541</v>
      </c>
      <c r="K17903" s="4">
        <v>0.35</v>
      </c>
      <c r="L17903" s="73">
        <v>2444.8790519999998</v>
      </c>
    </row>
    <row r="17904" spans="1:12" x14ac:dyDescent="0.35">
      <c r="A17904" s="1" t="s">
        <v>30060</v>
      </c>
      <c r="B17904" t="s">
        <v>30061</v>
      </c>
      <c r="C17904" t="s">
        <v>34</v>
      </c>
      <c r="D17904" t="s">
        <v>35</v>
      </c>
      <c r="E17904">
        <v>1</v>
      </c>
      <c r="F17904" s="2">
        <v>179.08</v>
      </c>
      <c r="G17904" s="3">
        <v>370</v>
      </c>
      <c r="H17904" s="3">
        <v>1.7908000000000002</v>
      </c>
      <c r="I17904" s="3">
        <v>8.41676</v>
      </c>
      <c r="J17904" s="3">
        <v>189.28756000000001</v>
      </c>
      <c r="K17904" s="4">
        <v>0.35000000000000003</v>
      </c>
      <c r="L17904" s="73">
        <v>343.62972430769236</v>
      </c>
    </row>
    <row r="17905" spans="1:12" x14ac:dyDescent="0.35">
      <c r="A17905" s="1" t="s">
        <v>30062</v>
      </c>
      <c r="B17905" t="s">
        <v>30063</v>
      </c>
      <c r="C17905" t="s">
        <v>34</v>
      </c>
      <c r="D17905" t="s">
        <v>35</v>
      </c>
      <c r="E17905">
        <v>1</v>
      </c>
      <c r="F17905" s="2">
        <v>666.5</v>
      </c>
      <c r="G17905" s="3">
        <v>1375</v>
      </c>
      <c r="H17905" s="3">
        <v>6.665</v>
      </c>
      <c r="I17905" s="3">
        <v>31.325500000000002</v>
      </c>
      <c r="J17905" s="3">
        <v>704.4905</v>
      </c>
      <c r="K17905" s="4">
        <v>0.35</v>
      </c>
      <c r="L17905" s="73">
        <v>1278.9212153846154</v>
      </c>
    </row>
    <row r="17906" spans="1:12" x14ac:dyDescent="0.35">
      <c r="A17906" s="1" t="s">
        <v>30064</v>
      </c>
      <c r="B17906" t="s">
        <v>30065</v>
      </c>
      <c r="C17906" t="s">
        <v>34</v>
      </c>
      <c r="D17906" t="s">
        <v>35</v>
      </c>
      <c r="E17906">
        <v>1</v>
      </c>
      <c r="F17906" s="2">
        <v>87.66</v>
      </c>
      <c r="G17906" s="3">
        <v>181</v>
      </c>
      <c r="H17906" s="3">
        <v>0.87659999999999993</v>
      </c>
      <c r="I17906" s="3">
        <v>4.1200200000000002</v>
      </c>
      <c r="J17906" s="3">
        <v>92.65661999999999</v>
      </c>
      <c r="K17906" s="4">
        <v>0.35</v>
      </c>
      <c r="L17906" s="73">
        <v>168.20740246153844</v>
      </c>
    </row>
    <row r="17907" spans="1:12" x14ac:dyDescent="0.35">
      <c r="A17907" s="1" t="s">
        <v>30066</v>
      </c>
      <c r="B17907" t="s">
        <v>30067</v>
      </c>
      <c r="C17907" t="s">
        <v>34</v>
      </c>
      <c r="D17907" t="s">
        <v>35</v>
      </c>
      <c r="E17907">
        <v>1</v>
      </c>
      <c r="F17907" s="2">
        <v>39.58</v>
      </c>
      <c r="G17907" s="3">
        <v>82</v>
      </c>
      <c r="H17907" s="3">
        <v>0.39579999999999999</v>
      </c>
      <c r="I17907" s="3">
        <v>1.86026</v>
      </c>
      <c r="J17907" s="3">
        <v>41.836059999999996</v>
      </c>
      <c r="K17907" s="4">
        <v>0.34999999999999992</v>
      </c>
      <c r="L17907" s="73">
        <v>75.948539692307676</v>
      </c>
    </row>
    <row r="17908" spans="1:12" x14ac:dyDescent="0.35">
      <c r="A17908" s="1" t="s">
        <v>30068</v>
      </c>
      <c r="B17908" t="s">
        <v>4984</v>
      </c>
      <c r="C17908" t="s">
        <v>13</v>
      </c>
      <c r="D17908" t="s">
        <v>14</v>
      </c>
      <c r="E17908">
        <v>1</v>
      </c>
      <c r="F17908" s="2">
        <v>59.52</v>
      </c>
      <c r="G17908" s="3">
        <v>123</v>
      </c>
      <c r="H17908" s="3">
        <v>0.59520000000000006</v>
      </c>
      <c r="I17908" s="3">
        <v>2.7974400000000004</v>
      </c>
      <c r="J17908" s="3">
        <v>62.912640000000003</v>
      </c>
      <c r="K17908" s="4">
        <v>0.34999999999999992</v>
      </c>
      <c r="L17908" s="73">
        <v>114.21063876923077</v>
      </c>
    </row>
    <row r="17909" spans="1:12" x14ac:dyDescent="0.35">
      <c r="A17909" s="1" t="s">
        <v>30069</v>
      </c>
      <c r="B17909" t="s">
        <v>29227</v>
      </c>
      <c r="C17909" t="s">
        <v>34</v>
      </c>
      <c r="D17909" t="s">
        <v>35</v>
      </c>
      <c r="E17909">
        <v>1</v>
      </c>
      <c r="F17909" s="2">
        <v>116.1</v>
      </c>
      <c r="G17909" s="3">
        <v>240</v>
      </c>
      <c r="H17909" s="3">
        <v>1.161</v>
      </c>
      <c r="I17909" s="3">
        <v>5.4566999999999997</v>
      </c>
      <c r="J17909" s="3">
        <v>122.71769999999999</v>
      </c>
      <c r="K17909" s="4">
        <v>0.35</v>
      </c>
      <c r="L17909" s="73">
        <v>222.7798246153846</v>
      </c>
    </row>
    <row r="17910" spans="1:12" x14ac:dyDescent="0.35">
      <c r="A17910" s="1" t="s">
        <v>30070</v>
      </c>
      <c r="B17910" t="s">
        <v>30071</v>
      </c>
      <c r="C17910" t="s">
        <v>34</v>
      </c>
      <c r="D17910" t="s">
        <v>35</v>
      </c>
      <c r="E17910">
        <v>1</v>
      </c>
      <c r="F17910" s="2">
        <v>3.44</v>
      </c>
      <c r="G17910" s="3">
        <v>8</v>
      </c>
      <c r="H17910" s="3">
        <v>3.44E-2</v>
      </c>
      <c r="I17910" s="3">
        <v>0.16167999999999999</v>
      </c>
      <c r="J17910" s="3">
        <v>3.6360800000000002</v>
      </c>
      <c r="K17910" s="4">
        <v>0.35</v>
      </c>
      <c r="L17910" s="73">
        <v>6.6008836923076926</v>
      </c>
    </row>
    <row r="17911" spans="1:12" x14ac:dyDescent="0.35">
      <c r="A17911" s="1" t="s">
        <v>30072</v>
      </c>
      <c r="B17911" t="s">
        <v>30073</v>
      </c>
      <c r="C17911" t="s">
        <v>34</v>
      </c>
      <c r="D17911" t="s">
        <v>35</v>
      </c>
      <c r="E17911">
        <v>1</v>
      </c>
      <c r="F17911" s="2">
        <v>107.5</v>
      </c>
      <c r="G17911" s="3">
        <v>222</v>
      </c>
      <c r="H17911" s="3">
        <v>1.075</v>
      </c>
      <c r="I17911" s="3">
        <v>5.0525000000000002</v>
      </c>
      <c r="J17911" s="3">
        <v>113.6275</v>
      </c>
      <c r="K17911" s="4">
        <v>0.35</v>
      </c>
      <c r="L17911" s="73">
        <v>206.27761538461536</v>
      </c>
    </row>
    <row r="17912" spans="1:12" x14ac:dyDescent="0.35">
      <c r="A17912" s="1">
        <v>41550</v>
      </c>
      <c r="B17912" t="s">
        <v>30074</v>
      </c>
      <c r="C17912" t="s">
        <v>34</v>
      </c>
      <c r="D17912" t="s">
        <v>35</v>
      </c>
      <c r="E17912">
        <v>1</v>
      </c>
      <c r="F17912" s="2">
        <v>78.349999999999994</v>
      </c>
      <c r="G17912" s="3">
        <v>162</v>
      </c>
      <c r="H17912" s="3">
        <v>0.78349999999999997</v>
      </c>
      <c r="I17912" s="3">
        <v>3.6824499999999998</v>
      </c>
      <c r="J17912" s="3">
        <v>82.815950000000001</v>
      </c>
      <c r="K17912" s="4">
        <v>0.35</v>
      </c>
      <c r="L17912" s="73">
        <v>150.34280153846154</v>
      </c>
    </row>
    <row r="17913" spans="1:12" x14ac:dyDescent="0.35">
      <c r="A17913" s="1" t="s">
        <v>30075</v>
      </c>
      <c r="B17913" t="s">
        <v>30076</v>
      </c>
      <c r="C17913" t="s">
        <v>34</v>
      </c>
      <c r="D17913" t="s">
        <v>35</v>
      </c>
      <c r="E17913">
        <v>1</v>
      </c>
      <c r="F17913" s="2">
        <v>260.49</v>
      </c>
      <c r="G17913" s="3">
        <v>538</v>
      </c>
      <c r="H17913" s="3">
        <v>2.6049000000000002</v>
      </c>
      <c r="I17913" s="3">
        <v>12.243030000000001</v>
      </c>
      <c r="J17913" s="3">
        <v>275.33792999999997</v>
      </c>
      <c r="K17913" s="4">
        <v>0.35000000000000003</v>
      </c>
      <c r="L17913" s="73">
        <v>499.8442421538461</v>
      </c>
    </row>
    <row r="17914" spans="1:12" x14ac:dyDescent="0.35">
      <c r="A17914" s="1" t="s">
        <v>30077</v>
      </c>
      <c r="B17914" t="s">
        <v>30078</v>
      </c>
      <c r="C17914" t="s">
        <v>34</v>
      </c>
      <c r="D17914" t="s">
        <v>35</v>
      </c>
      <c r="E17914">
        <v>1</v>
      </c>
      <c r="F17914" s="2">
        <v>365.07</v>
      </c>
      <c r="G17914" s="3">
        <v>753</v>
      </c>
      <c r="H17914" s="3">
        <v>3.6507000000000001</v>
      </c>
      <c r="I17914" s="3">
        <v>17.158290000000001</v>
      </c>
      <c r="J17914" s="3">
        <v>385.87898999999999</v>
      </c>
      <c r="K17914" s="4">
        <v>0.35</v>
      </c>
      <c r="L17914" s="73">
        <v>700.51878184615384</v>
      </c>
    </row>
    <row r="17915" spans="1:12" x14ac:dyDescent="0.35">
      <c r="A17915" s="1" t="s">
        <v>30079</v>
      </c>
      <c r="B17915" t="s">
        <v>30080</v>
      </c>
      <c r="C17915" t="s">
        <v>34</v>
      </c>
      <c r="D17915" t="s">
        <v>35</v>
      </c>
      <c r="E17915">
        <v>1</v>
      </c>
      <c r="F17915" s="2">
        <v>59.18</v>
      </c>
      <c r="G17915" s="3">
        <v>123</v>
      </c>
      <c r="H17915" s="3">
        <v>0.59179999999999999</v>
      </c>
      <c r="I17915" s="3">
        <v>2.78146</v>
      </c>
      <c r="J17915" s="3">
        <v>62.553260000000002</v>
      </c>
      <c r="K17915" s="4">
        <v>0.35</v>
      </c>
      <c r="L17915" s="73">
        <v>113.55822584615385</v>
      </c>
    </row>
    <row r="17916" spans="1:12" x14ac:dyDescent="0.35">
      <c r="A17916" s="1" t="s">
        <v>30081</v>
      </c>
      <c r="B17916" t="s">
        <v>30082</v>
      </c>
      <c r="C17916" t="s">
        <v>34</v>
      </c>
      <c r="D17916" t="s">
        <v>35</v>
      </c>
      <c r="E17916">
        <v>1</v>
      </c>
      <c r="F17916" s="2">
        <v>70.95</v>
      </c>
      <c r="G17916" s="3">
        <v>147</v>
      </c>
      <c r="H17916" s="3">
        <v>0.70950000000000002</v>
      </c>
      <c r="I17916" s="3">
        <v>3.3346500000000003</v>
      </c>
      <c r="J17916" s="3">
        <v>74.994150000000005</v>
      </c>
      <c r="K17916" s="4">
        <v>0.35</v>
      </c>
      <c r="L17916" s="73">
        <v>136.14322615384614</v>
      </c>
    </row>
    <row r="17917" spans="1:12" x14ac:dyDescent="0.35">
      <c r="A17917" s="1" t="s">
        <v>30083</v>
      </c>
      <c r="B17917" t="s">
        <v>30084</v>
      </c>
      <c r="C17917" t="s">
        <v>34</v>
      </c>
      <c r="D17917" t="s">
        <v>35</v>
      </c>
      <c r="E17917">
        <v>1</v>
      </c>
      <c r="F17917" s="2">
        <v>573.20000000000005</v>
      </c>
      <c r="G17917" s="3">
        <v>1182</v>
      </c>
      <c r="H17917" s="3">
        <v>5.7320000000000002</v>
      </c>
      <c r="I17917" s="3">
        <v>26.940400000000004</v>
      </c>
      <c r="J17917" s="3">
        <v>605.87239999999997</v>
      </c>
      <c r="K17917" s="4">
        <v>0.35</v>
      </c>
      <c r="L17917" s="73">
        <v>1099.8914338461536</v>
      </c>
    </row>
    <row r="17918" spans="1:12" x14ac:dyDescent="0.35">
      <c r="A17918" s="1" t="s">
        <v>30085</v>
      </c>
      <c r="B17918" t="s">
        <v>30086</v>
      </c>
      <c r="C17918" t="s">
        <v>34</v>
      </c>
      <c r="D17918" t="s">
        <v>35</v>
      </c>
      <c r="E17918">
        <v>1</v>
      </c>
      <c r="F17918" s="2">
        <v>312.77999999999997</v>
      </c>
      <c r="G17918" s="3">
        <v>645</v>
      </c>
      <c r="H17918" s="3">
        <v>3.1277999999999997</v>
      </c>
      <c r="I17918" s="3">
        <v>14.700659999999999</v>
      </c>
      <c r="J17918" s="3">
        <v>330.60845999999992</v>
      </c>
      <c r="K17918" s="4">
        <v>0.35000000000000003</v>
      </c>
      <c r="L17918" s="73">
        <v>600.18151199999988</v>
      </c>
    </row>
    <row r="17919" spans="1:12" x14ac:dyDescent="0.35">
      <c r="A17919" s="1" t="s">
        <v>30087</v>
      </c>
      <c r="B17919" t="s">
        <v>30088</v>
      </c>
      <c r="C17919" t="s">
        <v>34</v>
      </c>
      <c r="D17919" t="s">
        <v>35</v>
      </c>
      <c r="E17919">
        <v>1</v>
      </c>
      <c r="F17919" s="2">
        <v>354.75</v>
      </c>
      <c r="G17919" s="3">
        <v>732</v>
      </c>
      <c r="H17919" s="3">
        <v>3.5474999999999999</v>
      </c>
      <c r="I17919" s="3">
        <v>16.673249999999999</v>
      </c>
      <c r="J17919" s="3">
        <v>374.97075000000001</v>
      </c>
      <c r="K17919" s="4">
        <v>0.35000000000000003</v>
      </c>
      <c r="L17919" s="73">
        <v>680.71613076923074</v>
      </c>
    </row>
    <row r="17920" spans="1:12" x14ac:dyDescent="0.35">
      <c r="A17920" s="1" t="s">
        <v>30089</v>
      </c>
      <c r="B17920" t="s">
        <v>28715</v>
      </c>
      <c r="C17920" t="s">
        <v>34</v>
      </c>
      <c r="D17920" t="s">
        <v>35</v>
      </c>
      <c r="E17920">
        <v>1</v>
      </c>
      <c r="F17920" s="2">
        <v>122.88</v>
      </c>
      <c r="G17920" s="3">
        <v>254</v>
      </c>
      <c r="H17920" s="3">
        <v>1.2287999999999999</v>
      </c>
      <c r="I17920" s="3">
        <v>5.77536</v>
      </c>
      <c r="J17920" s="3">
        <v>129.88416000000001</v>
      </c>
      <c r="K17920" s="4">
        <v>0.35</v>
      </c>
      <c r="L17920" s="73">
        <v>235.78970584615385</v>
      </c>
    </row>
    <row r="17921" spans="1:12" x14ac:dyDescent="0.35">
      <c r="A17921" s="1" t="s">
        <v>30090</v>
      </c>
      <c r="B17921" t="s">
        <v>30091</v>
      </c>
      <c r="C17921" t="s">
        <v>34</v>
      </c>
      <c r="D17921" t="s">
        <v>35</v>
      </c>
      <c r="E17921">
        <v>1</v>
      </c>
      <c r="F17921" s="2">
        <v>225.43</v>
      </c>
      <c r="G17921" s="3">
        <v>465</v>
      </c>
      <c r="H17921" s="3">
        <v>2.2543000000000002</v>
      </c>
      <c r="I17921" s="3">
        <v>10.59521</v>
      </c>
      <c r="J17921" s="3">
        <v>238.27951000000002</v>
      </c>
      <c r="K17921" s="4">
        <v>0.35000000000000003</v>
      </c>
      <c r="L17921" s="73">
        <v>432.56895661538465</v>
      </c>
    </row>
    <row r="17922" spans="1:12" x14ac:dyDescent="0.35">
      <c r="A17922" s="1" t="s">
        <v>30092</v>
      </c>
      <c r="B17922" t="s">
        <v>30093</v>
      </c>
      <c r="C17922" t="s">
        <v>34</v>
      </c>
      <c r="D17922" t="s">
        <v>35</v>
      </c>
      <c r="E17922">
        <v>1</v>
      </c>
      <c r="F17922" s="2">
        <v>145.63</v>
      </c>
      <c r="G17922" s="3">
        <v>301</v>
      </c>
      <c r="H17922" s="3">
        <v>1.4562999999999999</v>
      </c>
      <c r="I17922" s="3">
        <v>6.8446099999999994</v>
      </c>
      <c r="J17922" s="3">
        <v>153.93090999999998</v>
      </c>
      <c r="K17922" s="4">
        <v>0.35000000000000003</v>
      </c>
      <c r="L17922" s="73">
        <v>279.44380584615379</v>
      </c>
    </row>
    <row r="17923" spans="1:12" x14ac:dyDescent="0.35">
      <c r="A17923" s="1" t="s">
        <v>30094</v>
      </c>
      <c r="B17923" t="s">
        <v>29695</v>
      </c>
      <c r="C17923" t="s">
        <v>34</v>
      </c>
      <c r="D17923" t="s">
        <v>35</v>
      </c>
      <c r="E17923">
        <v>1</v>
      </c>
      <c r="F17923" s="2">
        <v>92.43</v>
      </c>
      <c r="G17923" s="3">
        <v>191</v>
      </c>
      <c r="H17923" s="3">
        <v>0.92430000000000012</v>
      </c>
      <c r="I17923" s="3">
        <v>4.3442100000000003</v>
      </c>
      <c r="J17923" s="3">
        <v>97.698510000000013</v>
      </c>
      <c r="K17923" s="4">
        <v>0.35</v>
      </c>
      <c r="L17923" s="73">
        <v>177.36037200000001</v>
      </c>
    </row>
    <row r="17924" spans="1:12" x14ac:dyDescent="0.35">
      <c r="A17924" s="1" t="s">
        <v>30095</v>
      </c>
      <c r="B17924" t="s">
        <v>30096</v>
      </c>
      <c r="C17924" t="s">
        <v>34</v>
      </c>
      <c r="D17924" t="s">
        <v>35</v>
      </c>
      <c r="E17924">
        <v>1</v>
      </c>
      <c r="F17924" s="2">
        <v>7.98</v>
      </c>
      <c r="G17924" s="3">
        <v>17</v>
      </c>
      <c r="H17924" s="3">
        <v>7.980000000000001E-2</v>
      </c>
      <c r="I17924" s="3">
        <v>0.37506</v>
      </c>
      <c r="J17924" s="3">
        <v>8.4348600000000005</v>
      </c>
      <c r="K17924" s="4">
        <v>0.35000000000000003</v>
      </c>
      <c r="L17924" s="73">
        <v>15.312515076923077</v>
      </c>
    </row>
    <row r="17925" spans="1:12" x14ac:dyDescent="0.35">
      <c r="A17925" s="1">
        <v>51052</v>
      </c>
      <c r="B17925" t="s">
        <v>30097</v>
      </c>
      <c r="C17925" t="s">
        <v>34</v>
      </c>
      <c r="D17925" t="s">
        <v>35</v>
      </c>
      <c r="E17925">
        <v>1</v>
      </c>
      <c r="F17925" s="2">
        <v>1068.04</v>
      </c>
      <c r="G17925" s="3">
        <v>2203</v>
      </c>
      <c r="H17925" s="3">
        <v>10.680400000000001</v>
      </c>
      <c r="I17925" s="3">
        <v>50.197879999999998</v>
      </c>
      <c r="J17925" s="3">
        <v>1128.9182799999999</v>
      </c>
      <c r="K17925" s="4">
        <v>0.35</v>
      </c>
      <c r="L17925" s="73">
        <v>2049.4208775384614</v>
      </c>
    </row>
    <row r="17926" spans="1:12" x14ac:dyDescent="0.35">
      <c r="A17926" s="1" t="s">
        <v>30098</v>
      </c>
      <c r="B17926" t="s">
        <v>30099</v>
      </c>
      <c r="C17926" t="s">
        <v>34</v>
      </c>
      <c r="D17926" t="s">
        <v>35</v>
      </c>
      <c r="E17926">
        <v>1</v>
      </c>
      <c r="F17926" s="2">
        <v>25.93</v>
      </c>
      <c r="G17926" s="3">
        <v>54</v>
      </c>
      <c r="H17926" s="3">
        <v>0.25929999999999997</v>
      </c>
      <c r="I17926" s="3">
        <v>1.21871</v>
      </c>
      <c r="J17926" s="3">
        <v>27.408010000000001</v>
      </c>
      <c r="K17926" s="4">
        <v>0.34999999999999992</v>
      </c>
      <c r="L17926" s="73">
        <v>49.756079692307686</v>
      </c>
    </row>
    <row r="17927" spans="1:12" x14ac:dyDescent="0.35">
      <c r="A17927" s="1" t="s">
        <v>30100</v>
      </c>
      <c r="B17927" t="s">
        <v>30101</v>
      </c>
      <c r="C17927" t="s">
        <v>34</v>
      </c>
      <c r="D17927" t="s">
        <v>35</v>
      </c>
      <c r="E17927">
        <v>1</v>
      </c>
      <c r="F17927" s="2">
        <v>26.6</v>
      </c>
      <c r="G17927" s="3">
        <v>55</v>
      </c>
      <c r="H17927" s="3">
        <v>0.26600000000000001</v>
      </c>
      <c r="I17927" s="3">
        <v>1.2502</v>
      </c>
      <c r="J17927" s="3">
        <v>28.116199999999999</v>
      </c>
      <c r="K17927" s="4">
        <v>0.35000000000000003</v>
      </c>
      <c r="L17927" s="73">
        <v>51.041716923076919</v>
      </c>
    </row>
    <row r="17928" spans="1:12" x14ac:dyDescent="0.35">
      <c r="A17928" s="1" t="s">
        <v>30102</v>
      </c>
      <c r="B17928" t="s">
        <v>30103</v>
      </c>
      <c r="C17928" t="s">
        <v>34</v>
      </c>
      <c r="D17928" t="s">
        <v>35</v>
      </c>
      <c r="E17928">
        <v>1</v>
      </c>
      <c r="F17928" s="2">
        <v>25.93</v>
      </c>
      <c r="G17928" s="3">
        <v>54</v>
      </c>
      <c r="H17928" s="3">
        <v>0.25929999999999997</v>
      </c>
      <c r="I17928" s="3">
        <v>1.21871</v>
      </c>
      <c r="J17928" s="3">
        <v>27.408010000000001</v>
      </c>
      <c r="K17928" s="4">
        <v>0.34999999999999992</v>
      </c>
      <c r="L17928" s="73">
        <v>49.756079692307686</v>
      </c>
    </row>
    <row r="17929" spans="1:12" x14ac:dyDescent="0.35">
      <c r="A17929" s="1" t="s">
        <v>30104</v>
      </c>
      <c r="B17929" t="s">
        <v>30105</v>
      </c>
      <c r="C17929" t="s">
        <v>34</v>
      </c>
      <c r="D17929" t="s">
        <v>35</v>
      </c>
      <c r="E17929">
        <v>1</v>
      </c>
      <c r="F17929" s="2">
        <v>185.53</v>
      </c>
      <c r="G17929" s="3">
        <v>383</v>
      </c>
      <c r="H17929" s="3">
        <v>1.8552999999999999</v>
      </c>
      <c r="I17929" s="3">
        <v>8.7199100000000005</v>
      </c>
      <c r="J17929" s="3">
        <v>196.10521</v>
      </c>
      <c r="K17929" s="4">
        <v>0.34999999999999992</v>
      </c>
      <c r="L17929" s="73">
        <v>356.00638123076919</v>
      </c>
    </row>
    <row r="17930" spans="1:12" x14ac:dyDescent="0.35">
      <c r="A17930" s="1" t="s">
        <v>30106</v>
      </c>
      <c r="B17930" t="s">
        <v>30107</v>
      </c>
      <c r="C17930" t="s">
        <v>34</v>
      </c>
      <c r="D17930" t="s">
        <v>35</v>
      </c>
      <c r="E17930">
        <v>1</v>
      </c>
      <c r="F17930" s="2">
        <v>145.63</v>
      </c>
      <c r="G17930" s="3">
        <v>301</v>
      </c>
      <c r="H17930" s="3">
        <v>1.4562999999999999</v>
      </c>
      <c r="I17930" s="3">
        <v>6.8446099999999994</v>
      </c>
      <c r="J17930" s="3">
        <v>153.93090999999998</v>
      </c>
      <c r="K17930" s="4">
        <v>0.35000000000000003</v>
      </c>
      <c r="L17930" s="73">
        <v>279.44380584615379</v>
      </c>
    </row>
    <row r="17931" spans="1:12" x14ac:dyDescent="0.35">
      <c r="A17931" s="1" t="s">
        <v>30108</v>
      </c>
      <c r="B17931" t="s">
        <v>30109</v>
      </c>
      <c r="C17931" t="s">
        <v>34</v>
      </c>
      <c r="D17931" t="s">
        <v>35</v>
      </c>
      <c r="E17931">
        <v>1</v>
      </c>
      <c r="F17931" s="2">
        <v>57.19</v>
      </c>
      <c r="G17931" s="3">
        <v>118</v>
      </c>
      <c r="H17931" s="3">
        <v>0.57189999999999996</v>
      </c>
      <c r="I17931" s="3">
        <v>2.6879299999999997</v>
      </c>
      <c r="J17931" s="3">
        <v>60.449829999999999</v>
      </c>
      <c r="K17931" s="4">
        <v>0.35</v>
      </c>
      <c r="L17931" s="73">
        <v>109.73969138461538</v>
      </c>
    </row>
    <row r="17932" spans="1:12" x14ac:dyDescent="0.35">
      <c r="A17932" s="1" t="s">
        <v>30110</v>
      </c>
      <c r="B17932" t="s">
        <v>30111</v>
      </c>
      <c r="C17932" t="s">
        <v>13</v>
      </c>
      <c r="D17932" t="s">
        <v>14</v>
      </c>
      <c r="E17932">
        <v>1</v>
      </c>
      <c r="F17932" s="2">
        <v>212.38</v>
      </c>
      <c r="G17932" s="3">
        <v>438</v>
      </c>
      <c r="H17932" s="3">
        <v>2.1238000000000001</v>
      </c>
      <c r="I17932" s="3">
        <v>9.9818599999999993</v>
      </c>
      <c r="J17932" s="3">
        <v>224.48566</v>
      </c>
      <c r="K17932" s="4">
        <v>0.35000000000000003</v>
      </c>
      <c r="L17932" s="73">
        <v>407.52781353846154</v>
      </c>
    </row>
    <row r="17933" spans="1:12" x14ac:dyDescent="0.35">
      <c r="A17933" s="1" t="s">
        <v>30112</v>
      </c>
      <c r="B17933" t="s">
        <v>27401</v>
      </c>
      <c r="C17933" t="s">
        <v>34</v>
      </c>
      <c r="D17933" t="s">
        <v>35</v>
      </c>
      <c r="E17933">
        <v>1</v>
      </c>
      <c r="F17933" s="2">
        <v>9165.42</v>
      </c>
      <c r="G17933" s="3">
        <v>18898</v>
      </c>
      <c r="H17933" s="3">
        <v>91.654200000000003</v>
      </c>
      <c r="I17933" s="3">
        <v>430.77474000000001</v>
      </c>
      <c r="J17933" s="3">
        <v>9687.8489400000017</v>
      </c>
      <c r="K17933" s="4">
        <v>0.34999999999999992</v>
      </c>
      <c r="L17933" s="73">
        <v>17587.171921846155</v>
      </c>
    </row>
    <row r="17934" spans="1:12" x14ac:dyDescent="0.35">
      <c r="A17934" s="1" t="s">
        <v>30113</v>
      </c>
      <c r="B17934" t="s">
        <v>30114</v>
      </c>
      <c r="C17934" t="s">
        <v>34</v>
      </c>
      <c r="D17934" t="s">
        <v>35</v>
      </c>
      <c r="E17934">
        <v>1</v>
      </c>
      <c r="F17934" s="2">
        <v>24.6</v>
      </c>
      <c r="G17934" s="3">
        <v>51</v>
      </c>
      <c r="H17934" s="3">
        <v>0.24600000000000002</v>
      </c>
      <c r="I17934" s="3">
        <v>1.1562000000000001</v>
      </c>
      <c r="J17934" s="3">
        <v>26.002200000000002</v>
      </c>
      <c r="K17934" s="4">
        <v>0.35</v>
      </c>
      <c r="L17934" s="73">
        <v>47.20399384615385</v>
      </c>
    </row>
    <row r="17935" spans="1:12" x14ac:dyDescent="0.35">
      <c r="A17935" s="1" t="s">
        <v>30115</v>
      </c>
      <c r="B17935" t="s">
        <v>29214</v>
      </c>
      <c r="C17935" t="s">
        <v>34</v>
      </c>
      <c r="D17935" t="s">
        <v>35</v>
      </c>
      <c r="E17935">
        <v>1</v>
      </c>
      <c r="F17935" s="2">
        <v>1961.47</v>
      </c>
      <c r="G17935" s="3">
        <v>4045</v>
      </c>
      <c r="H17935" s="3">
        <v>19.614699999999999</v>
      </c>
      <c r="I17935" s="3">
        <v>92.189090000000007</v>
      </c>
      <c r="J17935" s="3">
        <v>2073.2737900000002</v>
      </c>
      <c r="K17935" s="4">
        <v>0.35</v>
      </c>
      <c r="L17935" s="73">
        <v>3763.789341846154</v>
      </c>
    </row>
    <row r="17936" spans="1:12" x14ac:dyDescent="0.35">
      <c r="A17936" s="1" t="s">
        <v>30116</v>
      </c>
      <c r="B17936" t="s">
        <v>29931</v>
      </c>
      <c r="C17936" t="s">
        <v>13</v>
      </c>
      <c r="D17936" t="s">
        <v>14</v>
      </c>
      <c r="E17936">
        <v>1</v>
      </c>
      <c r="F17936" s="2">
        <v>27.94</v>
      </c>
      <c r="G17936" s="3">
        <v>58</v>
      </c>
      <c r="H17936" s="3">
        <v>0.27940000000000004</v>
      </c>
      <c r="I17936" s="3">
        <v>1.31318</v>
      </c>
      <c r="J17936" s="3">
        <v>29.532579999999999</v>
      </c>
      <c r="K17936" s="4">
        <v>0.35</v>
      </c>
      <c r="L17936" s="73">
        <v>53.612991384615384</v>
      </c>
    </row>
    <row r="17937" spans="1:12" x14ac:dyDescent="0.35">
      <c r="A17937" s="1" t="s">
        <v>30117</v>
      </c>
      <c r="B17937" t="s">
        <v>30118</v>
      </c>
      <c r="C17937" t="s">
        <v>34</v>
      </c>
      <c r="D17937" t="s">
        <v>35</v>
      </c>
      <c r="E17937">
        <v>1</v>
      </c>
      <c r="F17937" s="2">
        <v>217.14</v>
      </c>
      <c r="G17937" s="3">
        <v>448</v>
      </c>
      <c r="H17937" s="3">
        <v>2.1713999999999998</v>
      </c>
      <c r="I17937" s="3">
        <v>10.205579999999999</v>
      </c>
      <c r="J17937" s="3">
        <v>229.51697999999999</v>
      </c>
      <c r="K17937" s="4">
        <v>0.35000000000000003</v>
      </c>
      <c r="L17937" s="73">
        <v>416.66159446153847</v>
      </c>
    </row>
    <row r="17938" spans="1:12" x14ac:dyDescent="0.35">
      <c r="A17938" s="1" t="s">
        <v>30119</v>
      </c>
      <c r="B17938" t="s">
        <v>30120</v>
      </c>
      <c r="C17938" t="s">
        <v>34</v>
      </c>
      <c r="D17938" t="s">
        <v>35</v>
      </c>
      <c r="E17938">
        <v>1</v>
      </c>
      <c r="F17938" s="2">
        <v>27.93</v>
      </c>
      <c r="G17938" s="3">
        <v>58</v>
      </c>
      <c r="H17938" s="3">
        <v>0.27929999999999999</v>
      </c>
      <c r="I17938" s="3">
        <v>1.31271</v>
      </c>
      <c r="J17938" s="3">
        <v>29.522009999999998</v>
      </c>
      <c r="K17938" s="4">
        <v>0.34999999999999992</v>
      </c>
      <c r="L17938" s="73">
        <v>53.593802769230763</v>
      </c>
    </row>
    <row r="17939" spans="1:12" x14ac:dyDescent="0.35">
      <c r="A17939" s="1" t="s">
        <v>30121</v>
      </c>
      <c r="B17939" t="s">
        <v>1571</v>
      </c>
      <c r="C17939" t="s">
        <v>34</v>
      </c>
      <c r="D17939" t="s">
        <v>35</v>
      </c>
      <c r="E17939">
        <v>1</v>
      </c>
      <c r="F17939" s="2">
        <v>18164.52</v>
      </c>
      <c r="G17939" s="3">
        <v>37453</v>
      </c>
      <c r="H17939" s="3">
        <v>181.64520000000002</v>
      </c>
      <c r="I17939" s="3">
        <v>853.73244</v>
      </c>
      <c r="J17939" s="3">
        <v>19199.897639999999</v>
      </c>
      <c r="K17939" s="4">
        <v>0.35</v>
      </c>
      <c r="L17939" s="73">
        <v>34855.198792615382</v>
      </c>
    </row>
    <row r="17940" spans="1:12" x14ac:dyDescent="0.35">
      <c r="A17940" s="1" t="s">
        <v>30122</v>
      </c>
      <c r="B17940" t="s">
        <v>30123</v>
      </c>
      <c r="C17940" t="s">
        <v>34</v>
      </c>
      <c r="D17940" t="s">
        <v>35</v>
      </c>
      <c r="E17940">
        <v>1</v>
      </c>
      <c r="F17940" s="2">
        <v>25.93</v>
      </c>
      <c r="G17940" s="3">
        <v>54</v>
      </c>
      <c r="H17940" s="3">
        <v>0.25929999999999997</v>
      </c>
      <c r="I17940" s="3">
        <v>1.21871</v>
      </c>
      <c r="J17940" s="3">
        <v>27.408010000000001</v>
      </c>
      <c r="K17940" s="4">
        <v>0.34999999999999992</v>
      </c>
      <c r="L17940" s="73">
        <v>49.756079692307686</v>
      </c>
    </row>
    <row r="17941" spans="1:12" x14ac:dyDescent="0.35">
      <c r="A17941" s="1" t="s">
        <v>30124</v>
      </c>
      <c r="B17941" t="s">
        <v>30125</v>
      </c>
      <c r="C17941" t="s">
        <v>34</v>
      </c>
      <c r="D17941" t="s">
        <v>35</v>
      </c>
      <c r="E17941">
        <v>1</v>
      </c>
      <c r="F17941" s="2">
        <v>404.3</v>
      </c>
      <c r="G17941" s="3">
        <v>834</v>
      </c>
      <c r="H17941" s="3">
        <v>4.0430000000000001</v>
      </c>
      <c r="I17941" s="3">
        <v>19.002100000000002</v>
      </c>
      <c r="J17941" s="3">
        <v>427.3451</v>
      </c>
      <c r="K17941" s="4">
        <v>0.34999999999999992</v>
      </c>
      <c r="L17941" s="73">
        <v>775.79571999999996</v>
      </c>
    </row>
    <row r="17942" spans="1:12" x14ac:dyDescent="0.35">
      <c r="A17942" s="1" t="s">
        <v>30126</v>
      </c>
      <c r="B17942" t="s">
        <v>30127</v>
      </c>
      <c r="C17942" t="s">
        <v>34</v>
      </c>
      <c r="D17942" t="s">
        <v>35</v>
      </c>
      <c r="E17942">
        <v>1</v>
      </c>
      <c r="F17942" s="2">
        <v>19.28</v>
      </c>
      <c r="G17942" s="3">
        <v>40</v>
      </c>
      <c r="H17942" s="3">
        <v>0.19280000000000003</v>
      </c>
      <c r="I17942" s="3">
        <v>0.90616000000000008</v>
      </c>
      <c r="J17942" s="3">
        <v>20.378959999999999</v>
      </c>
      <c r="K17942" s="4">
        <v>0.35</v>
      </c>
      <c r="L17942" s="73">
        <v>36.99565046153846</v>
      </c>
    </row>
    <row r="17943" spans="1:12" x14ac:dyDescent="0.35">
      <c r="A17943" s="1" t="s">
        <v>30128</v>
      </c>
      <c r="B17943" t="s">
        <v>30129</v>
      </c>
      <c r="C17943" t="s">
        <v>34</v>
      </c>
      <c r="D17943" t="s">
        <v>35</v>
      </c>
      <c r="E17943">
        <v>1</v>
      </c>
      <c r="F17943" s="2">
        <v>172.23</v>
      </c>
      <c r="G17943" s="3">
        <v>356</v>
      </c>
      <c r="H17943" s="3">
        <v>1.7222999999999999</v>
      </c>
      <c r="I17943" s="3">
        <v>8.094809999999999</v>
      </c>
      <c r="J17943" s="3">
        <v>182.04710999999998</v>
      </c>
      <c r="K17943" s="4">
        <v>0.34999999999999992</v>
      </c>
      <c r="L17943" s="73">
        <v>330.48552276923067</v>
      </c>
    </row>
    <row r="17944" spans="1:12" x14ac:dyDescent="0.35">
      <c r="A17944" s="1" t="s">
        <v>30130</v>
      </c>
      <c r="B17944" t="s">
        <v>30131</v>
      </c>
      <c r="C17944" t="s">
        <v>13</v>
      </c>
      <c r="D17944" t="s">
        <v>14</v>
      </c>
      <c r="E17944">
        <v>1</v>
      </c>
      <c r="F17944" s="2">
        <v>22.52</v>
      </c>
      <c r="G17944" s="3">
        <v>47</v>
      </c>
      <c r="H17944" s="3">
        <v>0.22520000000000001</v>
      </c>
      <c r="I17944" s="3">
        <v>1.05844</v>
      </c>
      <c r="J17944" s="3">
        <v>23.803640000000001</v>
      </c>
      <c r="K17944" s="4">
        <v>0.34999999999999992</v>
      </c>
      <c r="L17944" s="73">
        <v>43.212761846153846</v>
      </c>
    </row>
    <row r="17945" spans="1:12" x14ac:dyDescent="0.35">
      <c r="A17945" s="1" t="s">
        <v>30132</v>
      </c>
      <c r="B17945" t="s">
        <v>28602</v>
      </c>
      <c r="C17945" t="s">
        <v>34</v>
      </c>
      <c r="D17945" t="s">
        <v>35</v>
      </c>
      <c r="E17945">
        <v>1</v>
      </c>
      <c r="F17945" s="2">
        <v>4.16</v>
      </c>
      <c r="G17945" s="3">
        <v>9</v>
      </c>
      <c r="H17945" s="3">
        <v>4.1600000000000005E-2</v>
      </c>
      <c r="I17945" s="3">
        <v>0.19552</v>
      </c>
      <c r="J17945" s="3">
        <v>4.3971200000000001</v>
      </c>
      <c r="K17945" s="4">
        <v>0.35</v>
      </c>
      <c r="L17945" s="73">
        <v>7.9824640000000002</v>
      </c>
    </row>
    <row r="17946" spans="1:12" x14ac:dyDescent="0.35">
      <c r="A17946" s="1" t="s">
        <v>30133</v>
      </c>
      <c r="B17946" t="s">
        <v>30134</v>
      </c>
      <c r="C17946" t="s">
        <v>34</v>
      </c>
      <c r="D17946" t="s">
        <v>35</v>
      </c>
      <c r="E17946">
        <v>1</v>
      </c>
      <c r="F17946" s="2">
        <v>107.5</v>
      </c>
      <c r="G17946" s="3">
        <v>222</v>
      </c>
      <c r="H17946" s="3">
        <v>1.075</v>
      </c>
      <c r="I17946" s="3">
        <v>5.0525000000000002</v>
      </c>
      <c r="J17946" s="3">
        <v>113.6275</v>
      </c>
      <c r="K17946" s="4">
        <v>0.35</v>
      </c>
      <c r="L17946" s="73">
        <v>206.27761538461536</v>
      </c>
    </row>
    <row r="17947" spans="1:12" x14ac:dyDescent="0.35">
      <c r="A17947" s="1" t="s">
        <v>30135</v>
      </c>
      <c r="B17947" t="s">
        <v>30136</v>
      </c>
      <c r="C17947" t="s">
        <v>34</v>
      </c>
      <c r="D17947" t="s">
        <v>35</v>
      </c>
      <c r="E17947">
        <v>1</v>
      </c>
      <c r="F17947" s="2">
        <v>18.62</v>
      </c>
      <c r="G17947" s="3">
        <v>39</v>
      </c>
      <c r="H17947" s="3">
        <v>0.1862</v>
      </c>
      <c r="I17947" s="3">
        <v>0.87514000000000003</v>
      </c>
      <c r="J17947" s="3">
        <v>19.681339999999999</v>
      </c>
      <c r="K17947" s="4">
        <v>0.35</v>
      </c>
      <c r="L17947" s="73">
        <v>35.729201846153842</v>
      </c>
    </row>
    <row r="17948" spans="1:12" x14ac:dyDescent="0.35">
      <c r="A17948" s="1" t="s">
        <v>30137</v>
      </c>
      <c r="B17948" t="s">
        <v>30138</v>
      </c>
      <c r="C17948" t="s">
        <v>34</v>
      </c>
      <c r="D17948" t="s">
        <v>35</v>
      </c>
      <c r="E17948">
        <v>1</v>
      </c>
      <c r="F17948" s="2">
        <v>36.549999999999997</v>
      </c>
      <c r="G17948" s="3">
        <v>76</v>
      </c>
      <c r="H17948" s="3">
        <v>0.36549999999999999</v>
      </c>
      <c r="I17948" s="3">
        <v>1.7178499999999999</v>
      </c>
      <c r="J17948" s="3">
        <v>38.633349999999993</v>
      </c>
      <c r="K17948" s="4">
        <v>0.34999999999999992</v>
      </c>
      <c r="L17948" s="73">
        <v>70.134389230769216</v>
      </c>
    </row>
    <row r="17949" spans="1:12" x14ac:dyDescent="0.35">
      <c r="A17949" s="1" t="s">
        <v>30139</v>
      </c>
      <c r="B17949" t="s">
        <v>30140</v>
      </c>
      <c r="C17949" t="s">
        <v>34</v>
      </c>
      <c r="D17949" t="s">
        <v>35</v>
      </c>
      <c r="E17949">
        <v>1</v>
      </c>
      <c r="F17949" s="2">
        <v>311.87</v>
      </c>
      <c r="G17949" s="3">
        <v>644</v>
      </c>
      <c r="H17949" s="3">
        <v>3.1187</v>
      </c>
      <c r="I17949" s="3">
        <v>14.65789</v>
      </c>
      <c r="J17949" s="3">
        <v>329.64659</v>
      </c>
      <c r="K17949" s="4">
        <v>0.35</v>
      </c>
      <c r="L17949" s="73">
        <v>598.43534799999998</v>
      </c>
    </row>
    <row r="17950" spans="1:12" x14ac:dyDescent="0.35">
      <c r="A17950" s="1" t="s">
        <v>30141</v>
      </c>
      <c r="B17950" t="s">
        <v>30142</v>
      </c>
      <c r="C17950" t="s">
        <v>34</v>
      </c>
      <c r="D17950" t="s">
        <v>35</v>
      </c>
      <c r="E17950">
        <v>1</v>
      </c>
      <c r="F17950" s="2">
        <v>207</v>
      </c>
      <c r="G17950" s="3">
        <v>427</v>
      </c>
      <c r="H17950" s="3">
        <v>2.0699999999999998</v>
      </c>
      <c r="I17950" s="3">
        <v>9.7289999999999992</v>
      </c>
      <c r="J17950" s="3">
        <v>218.79899999999998</v>
      </c>
      <c r="K17950" s="4">
        <v>0.35</v>
      </c>
      <c r="L17950" s="73">
        <v>397.20433846153844</v>
      </c>
    </row>
    <row r="17951" spans="1:12" x14ac:dyDescent="0.35">
      <c r="A17951" s="1" t="s">
        <v>30143</v>
      </c>
      <c r="B17951" t="s">
        <v>28236</v>
      </c>
      <c r="C17951" t="s">
        <v>34</v>
      </c>
      <c r="D17951" t="s">
        <v>35</v>
      </c>
      <c r="E17951">
        <v>1</v>
      </c>
      <c r="F17951" s="2">
        <v>14134.23</v>
      </c>
      <c r="G17951" s="3">
        <v>29143</v>
      </c>
      <c r="H17951" s="3">
        <v>141.34229999999999</v>
      </c>
      <c r="I17951" s="3">
        <v>664.30880999999999</v>
      </c>
      <c r="J17951" s="3">
        <v>14939.88111</v>
      </c>
      <c r="K17951" s="4">
        <v>0.35</v>
      </c>
      <c r="L17951" s="73">
        <v>27121.63032276923</v>
      </c>
    </row>
    <row r="17952" spans="1:12" x14ac:dyDescent="0.35">
      <c r="A17952" s="1" t="s">
        <v>30144</v>
      </c>
      <c r="B17952" t="s">
        <v>30145</v>
      </c>
      <c r="C17952" t="s">
        <v>34</v>
      </c>
      <c r="D17952" t="s">
        <v>35</v>
      </c>
      <c r="E17952">
        <v>1</v>
      </c>
      <c r="F17952" s="2">
        <v>37.549999999999997</v>
      </c>
      <c r="G17952" s="3">
        <v>78</v>
      </c>
      <c r="H17952" s="3">
        <v>0.3755</v>
      </c>
      <c r="I17952" s="3">
        <v>1.7648499999999998</v>
      </c>
      <c r="J17952" s="3">
        <v>39.690350000000002</v>
      </c>
      <c r="K17952" s="4">
        <v>0.35</v>
      </c>
      <c r="L17952" s="73">
        <v>72.053250769230772</v>
      </c>
    </row>
    <row r="17953" spans="1:12" x14ac:dyDescent="0.35">
      <c r="A17953" s="1" t="s">
        <v>30146</v>
      </c>
      <c r="B17953" t="s">
        <v>30147</v>
      </c>
      <c r="C17953" t="s">
        <v>34</v>
      </c>
      <c r="D17953" t="s">
        <v>35</v>
      </c>
      <c r="E17953">
        <v>1</v>
      </c>
      <c r="F17953" s="2">
        <v>178.13</v>
      </c>
      <c r="G17953" s="3">
        <v>368</v>
      </c>
      <c r="H17953" s="3">
        <v>1.7812999999999999</v>
      </c>
      <c r="I17953" s="3">
        <v>8.3721099999999993</v>
      </c>
      <c r="J17953" s="3">
        <v>188.28340999999998</v>
      </c>
      <c r="K17953" s="4">
        <v>0.35000000000000003</v>
      </c>
      <c r="L17953" s="73">
        <v>341.80680584615379</v>
      </c>
    </row>
    <row r="17954" spans="1:12" x14ac:dyDescent="0.35">
      <c r="A17954" s="1" t="s">
        <v>30148</v>
      </c>
      <c r="B17954" t="s">
        <v>30149</v>
      </c>
      <c r="C17954" t="s">
        <v>34</v>
      </c>
      <c r="D17954" t="s">
        <v>35</v>
      </c>
      <c r="E17954">
        <v>1</v>
      </c>
      <c r="F17954" s="2">
        <v>65.83</v>
      </c>
      <c r="G17954" s="3">
        <v>136</v>
      </c>
      <c r="H17954" s="3">
        <v>0.6583</v>
      </c>
      <c r="I17954" s="3">
        <v>3.0940099999999999</v>
      </c>
      <c r="J17954" s="3">
        <v>69.582309999999993</v>
      </c>
      <c r="K17954" s="4">
        <v>0.35</v>
      </c>
      <c r="L17954" s="73">
        <v>126.31865507692305</v>
      </c>
    </row>
    <row r="17955" spans="1:12" x14ac:dyDescent="0.35">
      <c r="A17955" s="1">
        <v>8297</v>
      </c>
      <c r="B17955" t="s">
        <v>30150</v>
      </c>
      <c r="C17955" t="s">
        <v>34</v>
      </c>
      <c r="D17955" t="s">
        <v>35</v>
      </c>
      <c r="E17955">
        <v>1</v>
      </c>
      <c r="F17955" s="2">
        <v>42.87</v>
      </c>
      <c r="G17955" s="3">
        <v>89</v>
      </c>
      <c r="H17955" s="3">
        <v>0.42869999999999997</v>
      </c>
      <c r="I17955" s="3">
        <v>2.0148899999999998</v>
      </c>
      <c r="J17955" s="3">
        <v>45.313589999999998</v>
      </c>
      <c r="K17955" s="4">
        <v>0.35</v>
      </c>
      <c r="L17955" s="73">
        <v>82.261594153846147</v>
      </c>
    </row>
    <row r="17956" spans="1:12" x14ac:dyDescent="0.35">
      <c r="A17956" s="1" t="s">
        <v>30151</v>
      </c>
      <c r="B17956" t="s">
        <v>29744</v>
      </c>
      <c r="C17956" t="s">
        <v>34</v>
      </c>
      <c r="D17956" t="s">
        <v>35</v>
      </c>
      <c r="E17956">
        <v>1</v>
      </c>
      <c r="F17956" s="2">
        <v>860</v>
      </c>
      <c r="G17956" s="3">
        <v>1774</v>
      </c>
      <c r="H17956" s="3">
        <v>8.6</v>
      </c>
      <c r="I17956" s="3">
        <v>40.42</v>
      </c>
      <c r="J17956" s="3">
        <v>909.02</v>
      </c>
      <c r="K17956" s="4">
        <v>0.35</v>
      </c>
      <c r="L17956" s="73">
        <v>1650.2209230769229</v>
      </c>
    </row>
    <row r="17957" spans="1:12" x14ac:dyDescent="0.35">
      <c r="A17957" s="1" t="s">
        <v>30152</v>
      </c>
      <c r="B17957" t="s">
        <v>30153</v>
      </c>
      <c r="C17957" t="s">
        <v>34</v>
      </c>
      <c r="D17957" t="s">
        <v>35</v>
      </c>
      <c r="E17957">
        <v>1</v>
      </c>
      <c r="F17957" s="2">
        <v>99.08</v>
      </c>
      <c r="G17957" s="3">
        <v>205</v>
      </c>
      <c r="H17957" s="3">
        <v>0.99080000000000001</v>
      </c>
      <c r="I17957" s="3">
        <v>4.6567600000000002</v>
      </c>
      <c r="J17957" s="3">
        <v>104.72756</v>
      </c>
      <c r="K17957" s="4">
        <v>0.34999999999999992</v>
      </c>
      <c r="L17957" s="73">
        <v>190.12080123076919</v>
      </c>
    </row>
    <row r="17958" spans="1:12" x14ac:dyDescent="0.35">
      <c r="A17958" s="1" t="s">
        <v>30154</v>
      </c>
      <c r="B17958" t="s">
        <v>6138</v>
      </c>
      <c r="C17958" t="s">
        <v>34</v>
      </c>
      <c r="D17958" t="s">
        <v>35</v>
      </c>
      <c r="E17958">
        <v>1</v>
      </c>
      <c r="F17958" s="2">
        <v>171.57</v>
      </c>
      <c r="G17958" s="3">
        <v>354</v>
      </c>
      <c r="H17958" s="3">
        <v>1.7157</v>
      </c>
      <c r="I17958" s="3">
        <v>8.0637899999999991</v>
      </c>
      <c r="J17958" s="3">
        <v>181.34949</v>
      </c>
      <c r="K17958" s="4">
        <v>0.34999999999999992</v>
      </c>
      <c r="L17958" s="73">
        <v>329.21907415384612</v>
      </c>
    </row>
    <row r="17959" spans="1:12" x14ac:dyDescent="0.35">
      <c r="A17959" s="1" t="s">
        <v>30155</v>
      </c>
      <c r="B17959" t="s">
        <v>30156</v>
      </c>
      <c r="C17959" t="s">
        <v>34</v>
      </c>
      <c r="D17959" t="s">
        <v>35</v>
      </c>
      <c r="E17959">
        <v>1</v>
      </c>
      <c r="F17959" s="2">
        <v>458.55</v>
      </c>
      <c r="G17959" s="3">
        <v>946</v>
      </c>
      <c r="H17959" s="3">
        <v>4.5855000000000006</v>
      </c>
      <c r="I17959" s="3">
        <v>21.551850000000002</v>
      </c>
      <c r="J17959" s="3">
        <v>484.68735000000004</v>
      </c>
      <c r="K17959" s="4">
        <v>0.35</v>
      </c>
      <c r="L17959" s="73">
        <v>879.89395846153855</v>
      </c>
    </row>
    <row r="17960" spans="1:12" x14ac:dyDescent="0.35">
      <c r="A17960" s="1" t="s">
        <v>30157</v>
      </c>
      <c r="B17960" t="s">
        <v>30158</v>
      </c>
      <c r="C17960" t="s">
        <v>34</v>
      </c>
      <c r="D17960" t="s">
        <v>35</v>
      </c>
      <c r="E17960">
        <v>1</v>
      </c>
      <c r="F17960" s="2">
        <v>25.37</v>
      </c>
      <c r="G17960" s="3">
        <v>53</v>
      </c>
      <c r="H17960" s="3">
        <v>0.25370000000000004</v>
      </c>
      <c r="I17960" s="3">
        <v>1.1923900000000001</v>
      </c>
      <c r="J17960" s="3">
        <v>26.816089999999999</v>
      </c>
      <c r="K17960" s="4">
        <v>0.35000000000000003</v>
      </c>
      <c r="L17960" s="73">
        <v>48.681517230769231</v>
      </c>
    </row>
    <row r="17961" spans="1:12" x14ac:dyDescent="0.35">
      <c r="A17961" s="1" t="s">
        <v>30159</v>
      </c>
      <c r="B17961" t="s">
        <v>30160</v>
      </c>
      <c r="C17961" t="s">
        <v>13</v>
      </c>
      <c r="D17961" t="s">
        <v>14</v>
      </c>
      <c r="E17961">
        <v>1</v>
      </c>
      <c r="F17961" s="2">
        <v>153.41</v>
      </c>
      <c r="G17961" s="3">
        <v>317</v>
      </c>
      <c r="H17961" s="3">
        <v>1.5341</v>
      </c>
      <c r="I17961" s="3">
        <v>7.2102699999999995</v>
      </c>
      <c r="J17961" s="3">
        <v>162.15437</v>
      </c>
      <c r="K17961" s="4">
        <v>0.34999999999999992</v>
      </c>
      <c r="L17961" s="73">
        <v>294.37254861538457</v>
      </c>
    </row>
    <row r="17962" spans="1:12" x14ac:dyDescent="0.35">
      <c r="A17962" s="1" t="s">
        <v>30161</v>
      </c>
      <c r="B17962" t="s">
        <v>30162</v>
      </c>
      <c r="C17962" t="s">
        <v>34</v>
      </c>
      <c r="D17962" t="s">
        <v>35</v>
      </c>
      <c r="E17962">
        <v>1</v>
      </c>
      <c r="F17962" s="2">
        <v>7.98</v>
      </c>
      <c r="G17962" s="3">
        <v>17</v>
      </c>
      <c r="H17962" s="3">
        <v>7.980000000000001E-2</v>
      </c>
      <c r="I17962" s="3">
        <v>0.37506</v>
      </c>
      <c r="J17962" s="3">
        <v>8.4348600000000005</v>
      </c>
      <c r="K17962" s="4">
        <v>0.35000000000000003</v>
      </c>
      <c r="L17962" s="73">
        <v>15.312515076923077</v>
      </c>
    </row>
    <row r="17963" spans="1:12" x14ac:dyDescent="0.35">
      <c r="A17963" s="1" t="s">
        <v>30163</v>
      </c>
      <c r="B17963" t="s">
        <v>28236</v>
      </c>
      <c r="C17963" t="s">
        <v>34</v>
      </c>
      <c r="D17963" t="s">
        <v>35</v>
      </c>
      <c r="E17963">
        <v>1</v>
      </c>
      <c r="F17963" s="2">
        <v>18084.330000000002</v>
      </c>
      <c r="G17963" s="3">
        <v>37288</v>
      </c>
      <c r="H17963" s="3">
        <v>180.84330000000003</v>
      </c>
      <c r="I17963" s="3">
        <v>849.96351000000004</v>
      </c>
      <c r="J17963" s="3">
        <v>19115.136810000004</v>
      </c>
      <c r="K17963" s="4">
        <v>0.34999999999999992</v>
      </c>
      <c r="L17963" s="73">
        <v>34701.325285846156</v>
      </c>
    </row>
    <row r="17964" spans="1:12" x14ac:dyDescent="0.35">
      <c r="A17964" s="1" t="s">
        <v>30164</v>
      </c>
      <c r="B17964" t="s">
        <v>30165</v>
      </c>
      <c r="C17964" t="s">
        <v>34</v>
      </c>
      <c r="D17964" t="s">
        <v>35</v>
      </c>
      <c r="E17964">
        <v>1</v>
      </c>
      <c r="F17964" s="2">
        <v>39.229999999999997</v>
      </c>
      <c r="G17964" s="3">
        <v>81</v>
      </c>
      <c r="H17964" s="3">
        <v>0.39229999999999998</v>
      </c>
      <c r="I17964" s="3">
        <v>1.8438099999999999</v>
      </c>
      <c r="J17964" s="3">
        <v>41.466109999999993</v>
      </c>
      <c r="K17964" s="4">
        <v>0.35</v>
      </c>
      <c r="L17964" s="73">
        <v>75.276938153846132</v>
      </c>
    </row>
    <row r="17965" spans="1:12" x14ac:dyDescent="0.35">
      <c r="A17965" s="1" t="s">
        <v>30166</v>
      </c>
      <c r="B17965" t="s">
        <v>30167</v>
      </c>
      <c r="C17965" t="s">
        <v>363</v>
      </c>
      <c r="D17965" t="s">
        <v>364</v>
      </c>
      <c r="E17965">
        <v>1</v>
      </c>
      <c r="F17965" s="2">
        <v>710.49</v>
      </c>
      <c r="G17965" s="3">
        <v>1465</v>
      </c>
      <c r="H17965" s="3">
        <v>7.1049000000000007</v>
      </c>
      <c r="I17965" s="3">
        <v>33.393030000000003</v>
      </c>
      <c r="J17965" s="3">
        <v>750.98793000000001</v>
      </c>
      <c r="K17965" s="4">
        <v>0.35</v>
      </c>
      <c r="L17965" s="73">
        <v>1363.3319344615384</v>
      </c>
    </row>
    <row r="17966" spans="1:12" x14ac:dyDescent="0.35">
      <c r="A17966" s="1" t="s">
        <v>30168</v>
      </c>
      <c r="B17966" t="s">
        <v>30169</v>
      </c>
      <c r="C17966" t="s">
        <v>13</v>
      </c>
      <c r="D17966" t="s">
        <v>14</v>
      </c>
      <c r="E17966">
        <v>1</v>
      </c>
      <c r="F17966" s="2">
        <v>66.459999999999994</v>
      </c>
      <c r="G17966" s="3">
        <v>138</v>
      </c>
      <c r="H17966" s="3">
        <v>0.66459999999999997</v>
      </c>
      <c r="I17966" s="3">
        <v>3.1236199999999998</v>
      </c>
      <c r="J17966" s="3">
        <v>70.248219999999989</v>
      </c>
      <c r="K17966" s="4">
        <v>0.35</v>
      </c>
      <c r="L17966" s="73">
        <v>127.52753784615382</v>
      </c>
    </row>
    <row r="17967" spans="1:12" x14ac:dyDescent="0.35">
      <c r="A17967" s="1" t="s">
        <v>30170</v>
      </c>
      <c r="B17967" t="s">
        <v>30171</v>
      </c>
      <c r="C17967" t="s">
        <v>34</v>
      </c>
      <c r="D17967" t="s">
        <v>35</v>
      </c>
      <c r="E17967">
        <v>1</v>
      </c>
      <c r="F17967" s="2">
        <v>26.6</v>
      </c>
      <c r="G17967" s="3">
        <v>55</v>
      </c>
      <c r="H17967" s="3">
        <v>0.26600000000000001</v>
      </c>
      <c r="I17967" s="3">
        <v>1.2502</v>
      </c>
      <c r="J17967" s="3">
        <v>28.116199999999999</v>
      </c>
      <c r="K17967" s="4">
        <v>0.35000000000000003</v>
      </c>
      <c r="L17967" s="73">
        <v>51.041716923076919</v>
      </c>
    </row>
    <row r="17968" spans="1:12" x14ac:dyDescent="0.35">
      <c r="A17968" s="1" t="s">
        <v>30172</v>
      </c>
      <c r="B17968" t="s">
        <v>30173</v>
      </c>
      <c r="C17968" t="s">
        <v>34</v>
      </c>
      <c r="D17968" t="s">
        <v>35</v>
      </c>
      <c r="E17968">
        <v>1</v>
      </c>
      <c r="F17968" s="2">
        <v>36.549999999999997</v>
      </c>
      <c r="G17968" s="3">
        <v>76</v>
      </c>
      <c r="H17968" s="3">
        <v>0.36549999999999999</v>
      </c>
      <c r="I17968" s="3">
        <v>1.7178499999999999</v>
      </c>
      <c r="J17968" s="3">
        <v>38.633349999999993</v>
      </c>
      <c r="K17968" s="4">
        <v>0.34999999999999992</v>
      </c>
      <c r="L17968" s="73">
        <v>70.134389230769216</v>
      </c>
    </row>
    <row r="17969" spans="1:12" x14ac:dyDescent="0.35">
      <c r="A17969" s="1" t="s">
        <v>30174</v>
      </c>
      <c r="B17969" t="s">
        <v>30175</v>
      </c>
      <c r="C17969" t="s">
        <v>34</v>
      </c>
      <c r="D17969" t="s">
        <v>35</v>
      </c>
      <c r="E17969">
        <v>1</v>
      </c>
      <c r="F17969" s="2">
        <v>120.4</v>
      </c>
      <c r="G17969" s="3">
        <v>249</v>
      </c>
      <c r="H17969" s="3">
        <v>1.2040000000000002</v>
      </c>
      <c r="I17969" s="3">
        <v>5.6588000000000003</v>
      </c>
      <c r="J17969" s="3">
        <v>127.2628</v>
      </c>
      <c r="K17969" s="4">
        <v>0.34999999999999992</v>
      </c>
      <c r="L17969" s="73">
        <v>231.0309292307692</v>
      </c>
    </row>
    <row r="17970" spans="1:12" x14ac:dyDescent="0.35">
      <c r="A17970" s="1" t="s">
        <v>30176</v>
      </c>
      <c r="B17970" t="s">
        <v>30177</v>
      </c>
      <c r="C17970" t="s">
        <v>34</v>
      </c>
      <c r="D17970" t="s">
        <v>35</v>
      </c>
      <c r="E17970">
        <v>1</v>
      </c>
      <c r="F17970" s="2">
        <v>839.27</v>
      </c>
      <c r="G17970" s="3">
        <v>1731</v>
      </c>
      <c r="H17970" s="3">
        <v>8.3926999999999996</v>
      </c>
      <c r="I17970" s="3">
        <v>39.445689999999999</v>
      </c>
      <c r="J17970" s="3">
        <v>887.10838999999999</v>
      </c>
      <c r="K17970" s="4">
        <v>0.35</v>
      </c>
      <c r="L17970" s="73">
        <v>1610.4429233846154</v>
      </c>
    </row>
    <row r="17971" spans="1:12" x14ac:dyDescent="0.35">
      <c r="A17971" s="1" t="s">
        <v>30178</v>
      </c>
      <c r="B17971" t="s">
        <v>30179</v>
      </c>
      <c r="C17971" t="s">
        <v>13</v>
      </c>
      <c r="D17971" t="s">
        <v>14</v>
      </c>
      <c r="E17971">
        <v>1</v>
      </c>
      <c r="F17971" s="2">
        <v>162.35</v>
      </c>
      <c r="G17971" s="3">
        <v>335</v>
      </c>
      <c r="H17971" s="3">
        <v>1.6234999999999999</v>
      </c>
      <c r="I17971" s="3">
        <v>7.6304499999999997</v>
      </c>
      <c r="J17971" s="3">
        <v>171.60395</v>
      </c>
      <c r="K17971" s="4">
        <v>0.35000000000000003</v>
      </c>
      <c r="L17971" s="73">
        <v>311.52717076923079</v>
      </c>
    </row>
    <row r="17972" spans="1:12" x14ac:dyDescent="0.35">
      <c r="A17972" s="1" t="s">
        <v>30180</v>
      </c>
      <c r="B17972" t="s">
        <v>30181</v>
      </c>
      <c r="C17972" t="s">
        <v>34</v>
      </c>
      <c r="D17972" t="s">
        <v>35</v>
      </c>
      <c r="E17972">
        <v>1</v>
      </c>
      <c r="F17972" s="2">
        <v>3.99</v>
      </c>
      <c r="G17972" s="3">
        <v>9</v>
      </c>
      <c r="H17972" s="3">
        <v>3.9900000000000005E-2</v>
      </c>
      <c r="I17972" s="3">
        <v>0.18753</v>
      </c>
      <c r="J17972" s="3">
        <v>4.2174300000000002</v>
      </c>
      <c r="K17972" s="4">
        <v>0.35000000000000003</v>
      </c>
      <c r="L17972" s="73">
        <v>7.6562575384615386</v>
      </c>
    </row>
    <row r="17973" spans="1:12" x14ac:dyDescent="0.35">
      <c r="A17973" s="1" t="s">
        <v>30182</v>
      </c>
      <c r="B17973" t="s">
        <v>30183</v>
      </c>
      <c r="C17973" t="s">
        <v>34</v>
      </c>
      <c r="D17973" t="s">
        <v>35</v>
      </c>
      <c r="E17973">
        <v>1</v>
      </c>
      <c r="F17973" s="2">
        <v>29.92</v>
      </c>
      <c r="G17973" s="3">
        <v>62</v>
      </c>
      <c r="H17973" s="3">
        <v>0.29920000000000002</v>
      </c>
      <c r="I17973" s="3">
        <v>1.4062400000000002</v>
      </c>
      <c r="J17973" s="3">
        <v>31.625440000000001</v>
      </c>
      <c r="K17973" s="4">
        <v>0.35</v>
      </c>
      <c r="L17973" s="73">
        <v>57.412337230769232</v>
      </c>
    </row>
    <row r="17974" spans="1:12" x14ac:dyDescent="0.35">
      <c r="A17974" s="1" t="s">
        <v>30184</v>
      </c>
      <c r="B17974" t="s">
        <v>29649</v>
      </c>
      <c r="C17974" t="s">
        <v>34</v>
      </c>
      <c r="D17974" t="s">
        <v>35</v>
      </c>
      <c r="E17974">
        <v>1</v>
      </c>
      <c r="F17974" s="2">
        <v>13.96</v>
      </c>
      <c r="G17974" s="3">
        <v>29</v>
      </c>
      <c r="H17974" s="3">
        <v>0.1396</v>
      </c>
      <c r="I17974" s="3">
        <v>0.65612000000000004</v>
      </c>
      <c r="J17974" s="3">
        <v>14.75572</v>
      </c>
      <c r="K17974" s="4">
        <v>0.34999999999999992</v>
      </c>
      <c r="L17974" s="73">
        <v>26.787307076923074</v>
      </c>
    </row>
    <row r="17975" spans="1:12" x14ac:dyDescent="0.35">
      <c r="A17975" s="1" t="s">
        <v>30185</v>
      </c>
      <c r="B17975" t="s">
        <v>30186</v>
      </c>
      <c r="C17975" t="s">
        <v>34</v>
      </c>
      <c r="D17975" t="s">
        <v>35</v>
      </c>
      <c r="E17975">
        <v>1</v>
      </c>
      <c r="F17975" s="2">
        <v>25.93</v>
      </c>
      <c r="G17975" s="3">
        <v>54</v>
      </c>
      <c r="H17975" s="3">
        <v>0.25929999999999997</v>
      </c>
      <c r="I17975" s="3">
        <v>1.21871</v>
      </c>
      <c r="J17975" s="3">
        <v>27.408010000000001</v>
      </c>
      <c r="K17975" s="4">
        <v>0.34999999999999992</v>
      </c>
      <c r="L17975" s="73">
        <v>49.756079692307686</v>
      </c>
    </row>
    <row r="17976" spans="1:12" x14ac:dyDescent="0.35">
      <c r="A17976" s="1" t="s">
        <v>30187</v>
      </c>
      <c r="B17976" t="s">
        <v>23384</v>
      </c>
      <c r="C17976" t="s">
        <v>34</v>
      </c>
      <c r="D17976" t="s">
        <v>35</v>
      </c>
      <c r="E17976">
        <v>1</v>
      </c>
      <c r="F17976" s="2">
        <v>11378.07</v>
      </c>
      <c r="G17976" s="3">
        <v>23460</v>
      </c>
      <c r="H17976" s="3">
        <v>113.7807</v>
      </c>
      <c r="I17976" s="3">
        <v>534.76928999999996</v>
      </c>
      <c r="J17976" s="3">
        <v>12026.619989999999</v>
      </c>
      <c r="K17976" s="4">
        <v>0.35000000000000003</v>
      </c>
      <c r="L17976" s="73">
        <v>21832.940904923074</v>
      </c>
    </row>
    <row r="17977" spans="1:12" x14ac:dyDescent="0.35">
      <c r="A17977" s="1" t="s">
        <v>30188</v>
      </c>
      <c r="B17977" t="s">
        <v>28971</v>
      </c>
      <c r="C17977" t="s">
        <v>34</v>
      </c>
      <c r="D17977" t="s">
        <v>35</v>
      </c>
      <c r="E17977">
        <v>1</v>
      </c>
      <c r="F17977" s="2">
        <v>11.9</v>
      </c>
      <c r="G17977" s="3">
        <v>25</v>
      </c>
      <c r="H17977" s="3">
        <v>0.11900000000000001</v>
      </c>
      <c r="I17977" s="3">
        <v>0.55930000000000002</v>
      </c>
      <c r="J17977" s="3">
        <v>12.5783</v>
      </c>
      <c r="K17977" s="4">
        <v>0.35000000000000003</v>
      </c>
      <c r="L17977" s="73">
        <v>22.83445230769231</v>
      </c>
    </row>
    <row r="17978" spans="1:12" x14ac:dyDescent="0.35">
      <c r="A17978" s="1" t="s">
        <v>30189</v>
      </c>
      <c r="B17978" t="s">
        <v>30190</v>
      </c>
      <c r="C17978" t="s">
        <v>34</v>
      </c>
      <c r="D17978" t="s">
        <v>35</v>
      </c>
      <c r="E17978">
        <v>1</v>
      </c>
      <c r="F17978" s="2">
        <v>331.65</v>
      </c>
      <c r="G17978" s="3">
        <v>684</v>
      </c>
      <c r="H17978" s="3">
        <v>3.3165</v>
      </c>
      <c r="I17978" s="3">
        <v>15.587549999999998</v>
      </c>
      <c r="J17978" s="3">
        <v>350.55405000000002</v>
      </c>
      <c r="K17978" s="4">
        <v>0.34999999999999992</v>
      </c>
      <c r="L17978" s="73">
        <v>636.3904292307692</v>
      </c>
    </row>
    <row r="17979" spans="1:12" x14ac:dyDescent="0.35">
      <c r="A17979" s="1" t="s">
        <v>30191</v>
      </c>
      <c r="B17979" t="s">
        <v>30192</v>
      </c>
      <c r="C17979" t="s">
        <v>34</v>
      </c>
      <c r="D17979" t="s">
        <v>35</v>
      </c>
      <c r="E17979">
        <v>1</v>
      </c>
      <c r="F17979" s="2">
        <v>924.5</v>
      </c>
      <c r="G17979" s="3">
        <v>1907</v>
      </c>
      <c r="H17979" s="3">
        <v>9.245000000000001</v>
      </c>
      <c r="I17979" s="3">
        <v>43.451500000000003</v>
      </c>
      <c r="J17979" s="3">
        <v>977.19650000000001</v>
      </c>
      <c r="K17979" s="4">
        <v>0.35000000000000003</v>
      </c>
      <c r="L17979" s="73">
        <v>1773.9874923076923</v>
      </c>
    </row>
    <row r="17980" spans="1:12" x14ac:dyDescent="0.35">
      <c r="A17980" s="1" t="s">
        <v>30193</v>
      </c>
      <c r="B17980" t="s">
        <v>30194</v>
      </c>
      <c r="C17980" t="s">
        <v>34</v>
      </c>
      <c r="D17980" t="s">
        <v>35</v>
      </c>
      <c r="E17980">
        <v>1</v>
      </c>
      <c r="F17980" s="2">
        <v>52.53</v>
      </c>
      <c r="G17980" s="3">
        <v>109</v>
      </c>
      <c r="H17980" s="3">
        <v>0.52529999999999999</v>
      </c>
      <c r="I17980" s="3">
        <v>2.4689100000000002</v>
      </c>
      <c r="J17980" s="3">
        <v>55.524210000000004</v>
      </c>
      <c r="K17980" s="4">
        <v>0.35</v>
      </c>
      <c r="L17980" s="73">
        <v>100.79779661538461</v>
      </c>
    </row>
    <row r="17981" spans="1:12" x14ac:dyDescent="0.35">
      <c r="A17981" s="1" t="s">
        <v>30195</v>
      </c>
      <c r="B17981" t="s">
        <v>30196</v>
      </c>
      <c r="C17981" t="s">
        <v>34</v>
      </c>
      <c r="D17981" t="s">
        <v>35</v>
      </c>
      <c r="E17981">
        <v>1</v>
      </c>
      <c r="F17981" s="2">
        <v>33.25</v>
      </c>
      <c r="G17981" s="3">
        <v>69</v>
      </c>
      <c r="H17981" s="3">
        <v>0.33250000000000002</v>
      </c>
      <c r="I17981" s="3">
        <v>1.5627500000000001</v>
      </c>
      <c r="J17981" s="3">
        <v>35.145250000000004</v>
      </c>
      <c r="K17981" s="4">
        <v>0.35</v>
      </c>
      <c r="L17981" s="73">
        <v>63.802146153846159</v>
      </c>
    </row>
    <row r="17982" spans="1:12" x14ac:dyDescent="0.35">
      <c r="A17982" s="1" t="s">
        <v>30197</v>
      </c>
      <c r="B17982" t="s">
        <v>30198</v>
      </c>
      <c r="C17982" t="s">
        <v>34</v>
      </c>
      <c r="D17982" t="s">
        <v>35</v>
      </c>
      <c r="E17982">
        <v>1</v>
      </c>
      <c r="F17982" s="2">
        <v>820.22</v>
      </c>
      <c r="G17982" s="3">
        <v>1692</v>
      </c>
      <c r="H17982" s="3">
        <v>8.2022000000000013</v>
      </c>
      <c r="I17982" s="3">
        <v>38.550339999999998</v>
      </c>
      <c r="J17982" s="3">
        <v>866.97253999999998</v>
      </c>
      <c r="K17982" s="4">
        <v>0.35</v>
      </c>
      <c r="L17982" s="73">
        <v>1573.8886110769229</v>
      </c>
    </row>
    <row r="17983" spans="1:12" x14ac:dyDescent="0.35">
      <c r="A17983" s="1" t="s">
        <v>30199</v>
      </c>
      <c r="B17983" t="s">
        <v>28971</v>
      </c>
      <c r="C17983" t="s">
        <v>34</v>
      </c>
      <c r="D17983" t="s">
        <v>35</v>
      </c>
      <c r="E17983">
        <v>1</v>
      </c>
      <c r="F17983" s="2">
        <v>11.9</v>
      </c>
      <c r="G17983" s="3">
        <v>25</v>
      </c>
      <c r="H17983" s="3">
        <v>0.11900000000000001</v>
      </c>
      <c r="I17983" s="3">
        <v>0.55930000000000002</v>
      </c>
      <c r="J17983" s="3">
        <v>12.5783</v>
      </c>
      <c r="K17983" s="4">
        <v>0.35000000000000003</v>
      </c>
      <c r="L17983" s="73">
        <v>22.83445230769231</v>
      </c>
    </row>
    <row r="17984" spans="1:12" x14ac:dyDescent="0.35">
      <c r="A17984" s="1" t="s">
        <v>30200</v>
      </c>
      <c r="B17984" t="s">
        <v>28741</v>
      </c>
      <c r="C17984" t="s">
        <v>34</v>
      </c>
      <c r="D17984" t="s">
        <v>35</v>
      </c>
      <c r="E17984">
        <v>1</v>
      </c>
      <c r="F17984" s="2">
        <v>116.82</v>
      </c>
      <c r="G17984" s="3">
        <v>241</v>
      </c>
      <c r="H17984" s="3">
        <v>1.1681999999999999</v>
      </c>
      <c r="I17984" s="3">
        <v>5.4905399999999993</v>
      </c>
      <c r="J17984" s="3">
        <v>123.47873999999999</v>
      </c>
      <c r="K17984" s="4">
        <v>0.35</v>
      </c>
      <c r="L17984" s="73">
        <v>224.16140492307687</v>
      </c>
    </row>
    <row r="17985" spans="1:12" x14ac:dyDescent="0.35">
      <c r="A17985" s="1" t="s">
        <v>30201</v>
      </c>
      <c r="B17985" t="s">
        <v>30202</v>
      </c>
      <c r="C17985" t="s">
        <v>34</v>
      </c>
      <c r="D17985" t="s">
        <v>35</v>
      </c>
      <c r="E17985">
        <v>1</v>
      </c>
      <c r="F17985" s="2">
        <v>38.57</v>
      </c>
      <c r="G17985" s="3">
        <v>80</v>
      </c>
      <c r="H17985" s="3">
        <v>0.38569999999999999</v>
      </c>
      <c r="I17985" s="3">
        <v>1.8127900000000001</v>
      </c>
      <c r="J17985" s="3">
        <v>40.76849</v>
      </c>
      <c r="K17985" s="4">
        <v>0.34999999999999992</v>
      </c>
      <c r="L17985" s="73">
        <v>74.010489538461528</v>
      </c>
    </row>
    <row r="17986" spans="1:12" x14ac:dyDescent="0.35">
      <c r="A17986" s="1" t="s">
        <v>30203</v>
      </c>
      <c r="B17986" t="s">
        <v>30204</v>
      </c>
      <c r="C17986" t="s">
        <v>34</v>
      </c>
      <c r="D17986" t="s">
        <v>35</v>
      </c>
      <c r="E17986">
        <v>1</v>
      </c>
      <c r="F17986" s="2">
        <v>105.73</v>
      </c>
      <c r="G17986" s="3">
        <v>218</v>
      </c>
      <c r="H17986" s="3">
        <v>1.0573000000000001</v>
      </c>
      <c r="I17986" s="3">
        <v>4.9693100000000001</v>
      </c>
      <c r="J17986" s="3">
        <v>111.75660999999999</v>
      </c>
      <c r="K17986" s="4">
        <v>0.35</v>
      </c>
      <c r="L17986" s="73">
        <v>202.88123046153845</v>
      </c>
    </row>
    <row r="17987" spans="1:12" x14ac:dyDescent="0.35">
      <c r="A17987" s="1" t="s">
        <v>30205</v>
      </c>
      <c r="B17987" t="s">
        <v>29171</v>
      </c>
      <c r="C17987" t="s">
        <v>34</v>
      </c>
      <c r="D17987" t="s">
        <v>35</v>
      </c>
      <c r="E17987">
        <v>1</v>
      </c>
      <c r="F17987" s="2">
        <v>470.07</v>
      </c>
      <c r="G17987" s="3">
        <v>970</v>
      </c>
      <c r="H17987" s="3">
        <v>4.7007000000000003</v>
      </c>
      <c r="I17987" s="3">
        <v>22.09329</v>
      </c>
      <c r="J17987" s="3">
        <v>496.86399</v>
      </c>
      <c r="K17987" s="4">
        <v>0.35000000000000003</v>
      </c>
      <c r="L17987" s="73">
        <v>901.9992433846154</v>
      </c>
    </row>
    <row r="17988" spans="1:12" x14ac:dyDescent="0.35">
      <c r="A17988" s="1" t="s">
        <v>30206</v>
      </c>
      <c r="B17988" t="s">
        <v>28236</v>
      </c>
      <c r="C17988" t="s">
        <v>34</v>
      </c>
      <c r="D17988" t="s">
        <v>35</v>
      </c>
      <c r="E17988">
        <v>1</v>
      </c>
      <c r="F17988" s="2">
        <v>22034.43</v>
      </c>
      <c r="G17988" s="3">
        <v>45432</v>
      </c>
      <c r="H17988" s="3">
        <v>220.3443</v>
      </c>
      <c r="I17988" s="3">
        <v>1035.6182100000001</v>
      </c>
      <c r="J17988" s="3">
        <v>23290.392510000001</v>
      </c>
      <c r="K17988" s="4">
        <v>0.35</v>
      </c>
      <c r="L17988" s="73">
        <v>42281.02024892308</v>
      </c>
    </row>
    <row r="17989" spans="1:12" x14ac:dyDescent="0.35">
      <c r="A17989" s="1" t="s">
        <v>30207</v>
      </c>
      <c r="B17989" t="s">
        <v>27230</v>
      </c>
      <c r="C17989" t="s">
        <v>34</v>
      </c>
      <c r="D17989" t="s">
        <v>35</v>
      </c>
      <c r="E17989">
        <v>1</v>
      </c>
      <c r="F17989" s="2">
        <v>16415.189999999999</v>
      </c>
      <c r="G17989" s="3">
        <v>33846</v>
      </c>
      <c r="H17989" s="3">
        <v>164.15189999999998</v>
      </c>
      <c r="I17989" s="3">
        <v>771.51392999999996</v>
      </c>
      <c r="J17989" s="3">
        <v>17350.85583</v>
      </c>
      <c r="K17989" s="4">
        <v>0.35</v>
      </c>
      <c r="L17989" s="73">
        <v>31498.476737538462</v>
      </c>
    </row>
    <row r="17990" spans="1:12" x14ac:dyDescent="0.35">
      <c r="A17990" s="1" t="s">
        <v>30208</v>
      </c>
      <c r="B17990" t="s">
        <v>28535</v>
      </c>
      <c r="C17990" t="s">
        <v>34</v>
      </c>
      <c r="D17990" t="s">
        <v>35</v>
      </c>
      <c r="E17990">
        <v>1</v>
      </c>
      <c r="F17990" s="2">
        <v>490.72</v>
      </c>
      <c r="G17990" s="3">
        <v>1012</v>
      </c>
      <c r="H17990" s="3">
        <v>4.9072000000000005</v>
      </c>
      <c r="I17990" s="3">
        <v>23.063840000000003</v>
      </c>
      <c r="J17990" s="3">
        <v>518.69104000000004</v>
      </c>
      <c r="K17990" s="4">
        <v>0.35</v>
      </c>
      <c r="L17990" s="73">
        <v>941.62373415384627</v>
      </c>
    </row>
    <row r="17991" spans="1:12" x14ac:dyDescent="0.35">
      <c r="A17991" s="1" t="s">
        <v>30209</v>
      </c>
      <c r="B17991" t="s">
        <v>28326</v>
      </c>
      <c r="C17991" t="s">
        <v>34</v>
      </c>
      <c r="D17991" t="s">
        <v>35</v>
      </c>
      <c r="E17991">
        <v>1</v>
      </c>
      <c r="F17991" s="2">
        <v>129</v>
      </c>
      <c r="G17991" s="3">
        <v>266</v>
      </c>
      <c r="H17991" s="3">
        <v>1.29</v>
      </c>
      <c r="I17991" s="3">
        <v>6.0629999999999997</v>
      </c>
      <c r="J17991" s="3">
        <v>136.35299999999998</v>
      </c>
      <c r="K17991" s="4">
        <v>0.35</v>
      </c>
      <c r="L17991" s="73">
        <v>247.53313846153841</v>
      </c>
    </row>
    <row r="17992" spans="1:12" x14ac:dyDescent="0.35">
      <c r="A17992" s="1" t="s">
        <v>30210</v>
      </c>
      <c r="B17992" t="s">
        <v>30211</v>
      </c>
      <c r="C17992" t="s">
        <v>34</v>
      </c>
      <c r="D17992" t="s">
        <v>35</v>
      </c>
      <c r="E17992">
        <v>1</v>
      </c>
      <c r="F17992" s="2">
        <v>72.48</v>
      </c>
      <c r="G17992" s="3">
        <v>150</v>
      </c>
      <c r="H17992" s="3">
        <v>0.7248</v>
      </c>
      <c r="I17992" s="3">
        <v>3.4065600000000003</v>
      </c>
      <c r="J17992" s="3">
        <v>76.611360000000005</v>
      </c>
      <c r="K17992" s="4">
        <v>0.34999999999999992</v>
      </c>
      <c r="L17992" s="73">
        <v>139.07908430769231</v>
      </c>
    </row>
    <row r="17993" spans="1:12" x14ac:dyDescent="0.35">
      <c r="A17993" s="1" t="s">
        <v>30212</v>
      </c>
      <c r="B17993" t="s">
        <v>26744</v>
      </c>
      <c r="C17993" t="s">
        <v>26</v>
      </c>
      <c r="D17993" t="s">
        <v>27</v>
      </c>
      <c r="E17993">
        <v>1</v>
      </c>
      <c r="F17993" s="2">
        <v>62.08</v>
      </c>
      <c r="G17993" s="3">
        <v>128</v>
      </c>
      <c r="H17993" s="3">
        <v>0.62080000000000002</v>
      </c>
      <c r="I17993" s="3">
        <v>2.9177599999999999</v>
      </c>
      <c r="J17993" s="3">
        <v>65.618560000000002</v>
      </c>
      <c r="K17993" s="4">
        <v>0.35000000000000003</v>
      </c>
      <c r="L17993" s="73">
        <v>119.12292430769232</v>
      </c>
    </row>
    <row r="17994" spans="1:12" x14ac:dyDescent="0.35">
      <c r="A17994" s="1" t="s">
        <v>30213</v>
      </c>
      <c r="B17994" t="s">
        <v>30214</v>
      </c>
      <c r="C17994" t="s">
        <v>34</v>
      </c>
      <c r="D17994" t="s">
        <v>35</v>
      </c>
      <c r="E17994">
        <v>1</v>
      </c>
      <c r="F17994" s="2">
        <v>635.58000000000004</v>
      </c>
      <c r="G17994" s="3">
        <v>1311</v>
      </c>
      <c r="H17994" s="3">
        <v>6.3558000000000003</v>
      </c>
      <c r="I17994" s="3">
        <v>29.872260000000001</v>
      </c>
      <c r="J17994" s="3">
        <v>671.80806000000007</v>
      </c>
      <c r="K17994" s="4">
        <v>0.34999999999999992</v>
      </c>
      <c r="L17994" s="73">
        <v>1219.5900166153847</v>
      </c>
    </row>
    <row r="17995" spans="1:12" x14ac:dyDescent="0.35">
      <c r="A17995" s="1" t="s">
        <v>30215</v>
      </c>
      <c r="B17995" t="s">
        <v>30216</v>
      </c>
      <c r="C17995" t="s">
        <v>34</v>
      </c>
      <c r="D17995" t="s">
        <v>35</v>
      </c>
      <c r="E17995">
        <v>1</v>
      </c>
      <c r="F17995" s="2">
        <v>490.72</v>
      </c>
      <c r="G17995" s="3">
        <v>1012</v>
      </c>
      <c r="H17995" s="3">
        <v>4.9072000000000005</v>
      </c>
      <c r="I17995" s="3">
        <v>23.063840000000003</v>
      </c>
      <c r="J17995" s="3">
        <v>518.69104000000004</v>
      </c>
      <c r="K17995" s="4">
        <v>0.35</v>
      </c>
      <c r="L17995" s="73">
        <v>941.62373415384627</v>
      </c>
    </row>
    <row r="17996" spans="1:12" x14ac:dyDescent="0.35">
      <c r="A17996" s="1" t="s">
        <v>30217</v>
      </c>
      <c r="B17996" t="s">
        <v>29404</v>
      </c>
      <c r="C17996" t="s">
        <v>34</v>
      </c>
      <c r="D17996" t="s">
        <v>35</v>
      </c>
      <c r="E17996">
        <v>1</v>
      </c>
      <c r="F17996" s="2">
        <v>116.1</v>
      </c>
      <c r="G17996" s="3">
        <v>240</v>
      </c>
      <c r="H17996" s="3">
        <v>1.161</v>
      </c>
      <c r="I17996" s="3">
        <v>5.4566999999999997</v>
      </c>
      <c r="J17996" s="3">
        <v>122.71769999999999</v>
      </c>
      <c r="K17996" s="4">
        <v>0.35</v>
      </c>
      <c r="L17996" s="73">
        <v>222.7798246153846</v>
      </c>
    </row>
    <row r="17997" spans="1:12" x14ac:dyDescent="0.35">
      <c r="A17997" s="1" t="s">
        <v>30218</v>
      </c>
      <c r="B17997" t="s">
        <v>30219</v>
      </c>
      <c r="C17997" t="s">
        <v>34</v>
      </c>
      <c r="D17997" t="s">
        <v>35</v>
      </c>
      <c r="E17997">
        <v>1</v>
      </c>
      <c r="F17997" s="2">
        <v>19.28</v>
      </c>
      <c r="G17997" s="3">
        <v>40</v>
      </c>
      <c r="H17997" s="3">
        <v>0.19280000000000003</v>
      </c>
      <c r="I17997" s="3">
        <v>0.90616000000000008</v>
      </c>
      <c r="J17997" s="3">
        <v>20.378959999999999</v>
      </c>
      <c r="K17997" s="4">
        <v>0.35</v>
      </c>
      <c r="L17997" s="73">
        <v>36.99565046153846</v>
      </c>
    </row>
    <row r="17998" spans="1:12" x14ac:dyDescent="0.35">
      <c r="A17998" s="1">
        <v>40165</v>
      </c>
      <c r="B17998" t="s">
        <v>30220</v>
      </c>
      <c r="C17998" t="s">
        <v>34</v>
      </c>
      <c r="D17998" t="s">
        <v>35</v>
      </c>
      <c r="E17998">
        <v>1</v>
      </c>
      <c r="F17998" s="2">
        <v>255.67</v>
      </c>
      <c r="G17998" s="3">
        <v>528</v>
      </c>
      <c r="H17998" s="3">
        <v>2.5566999999999998</v>
      </c>
      <c r="I17998" s="3">
        <v>12.016489999999999</v>
      </c>
      <c r="J17998" s="3">
        <v>270.24318999999997</v>
      </c>
      <c r="K17998" s="4">
        <v>0.35000000000000003</v>
      </c>
      <c r="L17998" s="73">
        <v>490.5953295384615</v>
      </c>
    </row>
    <row r="17999" spans="1:12" x14ac:dyDescent="0.35">
      <c r="A17999" s="1" t="s">
        <v>30221</v>
      </c>
      <c r="B17999" t="s">
        <v>30222</v>
      </c>
      <c r="C17999" t="s">
        <v>34</v>
      </c>
      <c r="D17999" t="s">
        <v>35</v>
      </c>
      <c r="E17999">
        <v>1</v>
      </c>
      <c r="F17999" s="2">
        <v>32.58</v>
      </c>
      <c r="G17999" s="3">
        <v>68</v>
      </c>
      <c r="H17999" s="3">
        <v>0.32579999999999998</v>
      </c>
      <c r="I17999" s="3">
        <v>1.5312599999999998</v>
      </c>
      <c r="J17999" s="3">
        <v>34.437060000000002</v>
      </c>
      <c r="K17999" s="4">
        <v>0.35</v>
      </c>
      <c r="L17999" s="73">
        <v>62.516508923076927</v>
      </c>
    </row>
    <row r="18000" spans="1:12" x14ac:dyDescent="0.35">
      <c r="A18000" s="1" t="s">
        <v>30223</v>
      </c>
      <c r="B18000" t="s">
        <v>30224</v>
      </c>
      <c r="C18000" t="s">
        <v>34</v>
      </c>
      <c r="D18000" t="s">
        <v>35</v>
      </c>
      <c r="E18000">
        <v>1</v>
      </c>
      <c r="F18000" s="2">
        <v>34.4</v>
      </c>
      <c r="G18000" s="3">
        <v>71</v>
      </c>
      <c r="H18000" s="3">
        <v>0.34399999999999997</v>
      </c>
      <c r="I18000" s="3">
        <v>1.6168</v>
      </c>
      <c r="J18000" s="3">
        <v>36.360799999999998</v>
      </c>
      <c r="K18000" s="4">
        <v>0.35000000000000003</v>
      </c>
      <c r="L18000" s="73">
        <v>66.008836923076913</v>
      </c>
    </row>
    <row r="18001" spans="1:12" x14ac:dyDescent="0.35">
      <c r="A18001" s="1" t="s">
        <v>30225</v>
      </c>
      <c r="B18001" t="s">
        <v>30226</v>
      </c>
      <c r="C18001" t="s">
        <v>34</v>
      </c>
      <c r="D18001" t="s">
        <v>35</v>
      </c>
      <c r="E18001">
        <v>1</v>
      </c>
      <c r="F18001" s="2">
        <v>398.32</v>
      </c>
      <c r="G18001" s="3">
        <v>822</v>
      </c>
      <c r="H18001" s="3">
        <v>3.9832000000000001</v>
      </c>
      <c r="I18001" s="3">
        <v>18.721039999999999</v>
      </c>
      <c r="J18001" s="3">
        <v>421.02424000000002</v>
      </c>
      <c r="K18001" s="4">
        <v>0.35</v>
      </c>
      <c r="L18001" s="73">
        <v>764.32092799999998</v>
      </c>
    </row>
    <row r="18002" spans="1:12" x14ac:dyDescent="0.35">
      <c r="A18002" s="1" t="s">
        <v>30227</v>
      </c>
      <c r="B18002" t="s">
        <v>30228</v>
      </c>
      <c r="C18002" t="s">
        <v>34</v>
      </c>
      <c r="D18002" t="s">
        <v>35</v>
      </c>
      <c r="E18002">
        <v>1</v>
      </c>
      <c r="F18002" s="2">
        <v>186.19</v>
      </c>
      <c r="G18002" s="3">
        <v>384</v>
      </c>
      <c r="H18002" s="3">
        <v>1.8619000000000001</v>
      </c>
      <c r="I18002" s="3">
        <v>8.7509300000000003</v>
      </c>
      <c r="J18002" s="3">
        <v>196.80283</v>
      </c>
      <c r="K18002" s="4">
        <v>0.35</v>
      </c>
      <c r="L18002" s="73">
        <v>357.27282984615385</v>
      </c>
    </row>
    <row r="18003" spans="1:12" x14ac:dyDescent="0.35">
      <c r="A18003" s="1" t="s">
        <v>30229</v>
      </c>
      <c r="B18003" t="s">
        <v>28588</v>
      </c>
      <c r="C18003" t="s">
        <v>13</v>
      </c>
      <c r="D18003" t="s">
        <v>14</v>
      </c>
      <c r="E18003">
        <v>1</v>
      </c>
      <c r="F18003" s="2">
        <v>6.67</v>
      </c>
      <c r="G18003" s="3">
        <v>14</v>
      </c>
      <c r="H18003" s="3">
        <v>6.6699999999999995E-2</v>
      </c>
      <c r="I18003" s="3">
        <v>0.31348999999999999</v>
      </c>
      <c r="J18003" s="3">
        <v>7.0501899999999997</v>
      </c>
      <c r="K18003" s="4">
        <v>0.35000000000000003</v>
      </c>
      <c r="L18003" s="73">
        <v>12.798806461538462</v>
      </c>
    </row>
    <row r="18004" spans="1:12" x14ac:dyDescent="0.35">
      <c r="A18004" s="1" t="s">
        <v>30230</v>
      </c>
      <c r="B18004" t="s">
        <v>30231</v>
      </c>
      <c r="C18004" t="s">
        <v>34</v>
      </c>
      <c r="D18004" t="s">
        <v>35</v>
      </c>
      <c r="E18004">
        <v>1</v>
      </c>
      <c r="F18004" s="2">
        <v>179.08</v>
      </c>
      <c r="G18004" s="3">
        <v>370</v>
      </c>
      <c r="H18004" s="3">
        <v>1.7908000000000002</v>
      </c>
      <c r="I18004" s="3">
        <v>8.41676</v>
      </c>
      <c r="J18004" s="3">
        <v>189.28756000000001</v>
      </c>
      <c r="K18004" s="4">
        <v>0.35000000000000003</v>
      </c>
      <c r="L18004" s="73">
        <v>343.62972430769236</v>
      </c>
    </row>
    <row r="18005" spans="1:12" x14ac:dyDescent="0.35">
      <c r="A18005" s="1" t="s">
        <v>30232</v>
      </c>
      <c r="B18005" t="s">
        <v>30233</v>
      </c>
      <c r="C18005" t="s">
        <v>13</v>
      </c>
      <c r="D18005" t="s">
        <v>14</v>
      </c>
      <c r="E18005">
        <v>1</v>
      </c>
      <c r="F18005" s="2">
        <v>42.59</v>
      </c>
      <c r="G18005" s="3">
        <v>88</v>
      </c>
      <c r="H18005" s="3">
        <v>0.42590000000000006</v>
      </c>
      <c r="I18005" s="3">
        <v>2.0017300000000002</v>
      </c>
      <c r="J18005" s="3">
        <v>45.017630000000004</v>
      </c>
      <c r="K18005" s="4">
        <v>0.35000000000000003</v>
      </c>
      <c r="L18005" s="73">
        <v>81.724312923076937</v>
      </c>
    </row>
    <row r="18006" spans="1:12" x14ac:dyDescent="0.35">
      <c r="A18006" s="1" t="s">
        <v>30234</v>
      </c>
      <c r="B18006" t="s">
        <v>30235</v>
      </c>
      <c r="C18006" t="s">
        <v>34</v>
      </c>
      <c r="D18006" t="s">
        <v>35</v>
      </c>
      <c r="E18006">
        <v>1</v>
      </c>
      <c r="F18006" s="2">
        <v>283.8</v>
      </c>
      <c r="G18006" s="3">
        <v>586</v>
      </c>
      <c r="H18006" s="3">
        <v>2.8380000000000001</v>
      </c>
      <c r="I18006" s="3">
        <v>13.338600000000001</v>
      </c>
      <c r="J18006" s="3">
        <v>299.97660000000002</v>
      </c>
      <c r="K18006" s="4">
        <v>0.35</v>
      </c>
      <c r="L18006" s="73">
        <v>544.57290461538457</v>
      </c>
    </row>
    <row r="18007" spans="1:12" x14ac:dyDescent="0.35">
      <c r="A18007" s="1" t="s">
        <v>30236</v>
      </c>
      <c r="B18007" t="s">
        <v>30237</v>
      </c>
      <c r="C18007" t="s">
        <v>34</v>
      </c>
      <c r="D18007" t="s">
        <v>35</v>
      </c>
      <c r="E18007">
        <v>1</v>
      </c>
      <c r="F18007" s="2">
        <v>59.18</v>
      </c>
      <c r="G18007" s="3">
        <v>123</v>
      </c>
      <c r="H18007" s="3">
        <v>0.59179999999999999</v>
      </c>
      <c r="I18007" s="3">
        <v>2.78146</v>
      </c>
      <c r="J18007" s="3">
        <v>62.553260000000002</v>
      </c>
      <c r="K18007" s="4">
        <v>0.35</v>
      </c>
      <c r="L18007" s="73">
        <v>113.55822584615385</v>
      </c>
    </row>
    <row r="18008" spans="1:12" x14ac:dyDescent="0.35">
      <c r="A18008" s="1" t="s">
        <v>30238</v>
      </c>
      <c r="B18008" t="s">
        <v>30239</v>
      </c>
      <c r="C18008" t="s">
        <v>34</v>
      </c>
      <c r="D18008" t="s">
        <v>35</v>
      </c>
      <c r="E18008">
        <v>1</v>
      </c>
      <c r="F18008" s="2">
        <v>158.66999999999999</v>
      </c>
      <c r="G18008" s="3">
        <v>328</v>
      </c>
      <c r="H18008" s="3">
        <v>1.5867</v>
      </c>
      <c r="I18008" s="3">
        <v>7.4574899999999991</v>
      </c>
      <c r="J18008" s="3">
        <v>167.71419</v>
      </c>
      <c r="K18008" s="4">
        <v>0.34999999999999992</v>
      </c>
      <c r="L18008" s="73">
        <v>304.46576030769228</v>
      </c>
    </row>
    <row r="18009" spans="1:12" x14ac:dyDescent="0.35">
      <c r="A18009" s="1" t="s">
        <v>30240</v>
      </c>
      <c r="B18009" t="s">
        <v>28296</v>
      </c>
      <c r="C18009" t="s">
        <v>34</v>
      </c>
      <c r="D18009" t="s">
        <v>35</v>
      </c>
      <c r="E18009">
        <v>1</v>
      </c>
      <c r="F18009" s="2">
        <v>68.8</v>
      </c>
      <c r="G18009" s="3">
        <v>142</v>
      </c>
      <c r="H18009" s="3">
        <v>0.68799999999999994</v>
      </c>
      <c r="I18009" s="3">
        <v>3.2336</v>
      </c>
      <c r="J18009" s="3">
        <v>72.721599999999995</v>
      </c>
      <c r="K18009" s="4">
        <v>0.35000000000000003</v>
      </c>
      <c r="L18009" s="73">
        <v>132.01767384615383</v>
      </c>
    </row>
    <row r="18010" spans="1:12" x14ac:dyDescent="0.35">
      <c r="A18010" s="1" t="s">
        <v>30241</v>
      </c>
      <c r="B18010" t="s">
        <v>30242</v>
      </c>
      <c r="C18010" t="s">
        <v>34</v>
      </c>
      <c r="D18010" t="s">
        <v>35</v>
      </c>
      <c r="E18010">
        <v>1</v>
      </c>
      <c r="F18010" s="2">
        <v>7.15</v>
      </c>
      <c r="G18010" s="3">
        <v>15</v>
      </c>
      <c r="H18010" s="3">
        <v>7.1500000000000008E-2</v>
      </c>
      <c r="I18010" s="3">
        <v>0.33605000000000002</v>
      </c>
      <c r="J18010" s="3">
        <v>7.5575500000000009</v>
      </c>
      <c r="K18010" s="4">
        <v>0.35</v>
      </c>
      <c r="L18010" s="73">
        <v>13.719860000000001</v>
      </c>
    </row>
    <row r="18011" spans="1:12" x14ac:dyDescent="0.35">
      <c r="A18011" s="1" t="s">
        <v>30243</v>
      </c>
      <c r="B18011" t="s">
        <v>28236</v>
      </c>
      <c r="C18011" t="s">
        <v>34</v>
      </c>
      <c r="D18011" t="s">
        <v>35</v>
      </c>
      <c r="E18011">
        <v>1</v>
      </c>
      <c r="F18011" s="2">
        <v>14134.23</v>
      </c>
      <c r="G18011" s="3">
        <v>29143</v>
      </c>
      <c r="H18011" s="3">
        <v>141.34229999999999</v>
      </c>
      <c r="I18011" s="3">
        <v>664.30880999999999</v>
      </c>
      <c r="J18011" s="3">
        <v>14939.88111</v>
      </c>
      <c r="K18011" s="4">
        <v>0.35</v>
      </c>
      <c r="L18011" s="73">
        <v>27121.63032276923</v>
      </c>
    </row>
    <row r="18012" spans="1:12" x14ac:dyDescent="0.35">
      <c r="A18012" s="1" t="s">
        <v>30244</v>
      </c>
      <c r="B18012" t="s">
        <v>30245</v>
      </c>
      <c r="C18012" t="s">
        <v>34</v>
      </c>
      <c r="D18012" t="s">
        <v>35</v>
      </c>
      <c r="E18012">
        <v>1</v>
      </c>
      <c r="F18012" s="2">
        <v>39.229999999999997</v>
      </c>
      <c r="G18012" s="3">
        <v>81</v>
      </c>
      <c r="H18012" s="3">
        <v>0.39229999999999998</v>
      </c>
      <c r="I18012" s="3">
        <v>1.8438099999999999</v>
      </c>
      <c r="J18012" s="3">
        <v>41.466109999999993</v>
      </c>
      <c r="K18012" s="4">
        <v>0.35</v>
      </c>
      <c r="L18012" s="73">
        <v>75.276938153846132</v>
      </c>
    </row>
    <row r="18013" spans="1:12" x14ac:dyDescent="0.35">
      <c r="A18013" s="1" t="s">
        <v>30246</v>
      </c>
      <c r="B18013" t="s">
        <v>30247</v>
      </c>
      <c r="C18013" t="s">
        <v>34</v>
      </c>
      <c r="D18013" t="s">
        <v>35</v>
      </c>
      <c r="E18013">
        <v>1</v>
      </c>
      <c r="F18013" s="2">
        <v>4119.59</v>
      </c>
      <c r="G18013" s="3">
        <v>8494</v>
      </c>
      <c r="H18013" s="3">
        <v>41.195900000000002</v>
      </c>
      <c r="I18013" s="3">
        <v>193.62073000000001</v>
      </c>
      <c r="J18013" s="3">
        <v>4354.4066299999995</v>
      </c>
      <c r="K18013" s="4">
        <v>0.34999999999999992</v>
      </c>
      <c r="L18013" s="73">
        <v>7904.9228052307681</v>
      </c>
    </row>
    <row r="18014" spans="1:12" x14ac:dyDescent="0.35">
      <c r="A18014" s="1" t="s">
        <v>30248</v>
      </c>
      <c r="B18014" t="s">
        <v>29005</v>
      </c>
      <c r="C18014" t="s">
        <v>34</v>
      </c>
      <c r="D18014" t="s">
        <v>35</v>
      </c>
      <c r="E18014">
        <v>1</v>
      </c>
      <c r="F18014" s="2">
        <v>92.45</v>
      </c>
      <c r="G18014" s="3">
        <v>191</v>
      </c>
      <c r="H18014" s="3">
        <v>0.9245000000000001</v>
      </c>
      <c r="I18014" s="3">
        <v>4.3451500000000003</v>
      </c>
      <c r="J18014" s="3">
        <v>97.719650000000001</v>
      </c>
      <c r="K18014" s="4">
        <v>0.34999999999999992</v>
      </c>
      <c r="L18014" s="73">
        <v>177.39874923076923</v>
      </c>
    </row>
    <row r="18015" spans="1:12" x14ac:dyDescent="0.35">
      <c r="A18015" s="1" t="s">
        <v>30249</v>
      </c>
      <c r="B18015" t="s">
        <v>30250</v>
      </c>
      <c r="C18015" t="s">
        <v>34</v>
      </c>
      <c r="D18015" t="s">
        <v>35</v>
      </c>
      <c r="E18015">
        <v>1</v>
      </c>
      <c r="F18015" s="2">
        <v>25.93</v>
      </c>
      <c r="G18015" s="3">
        <v>54</v>
      </c>
      <c r="H18015" s="3">
        <v>0.25929999999999997</v>
      </c>
      <c r="I18015" s="3">
        <v>1.21871</v>
      </c>
      <c r="J18015" s="3">
        <v>27.408010000000001</v>
      </c>
      <c r="K18015" s="4">
        <v>0.34999999999999992</v>
      </c>
      <c r="L18015" s="73">
        <v>49.756079692307686</v>
      </c>
    </row>
    <row r="18016" spans="1:12" x14ac:dyDescent="0.35">
      <c r="A18016" s="1" t="s">
        <v>30251</v>
      </c>
      <c r="B18016" t="s">
        <v>30252</v>
      </c>
      <c r="C18016" t="s">
        <v>34</v>
      </c>
      <c r="D18016" t="s">
        <v>35</v>
      </c>
      <c r="E18016">
        <v>1</v>
      </c>
      <c r="F18016" s="2">
        <v>271.98</v>
      </c>
      <c r="G18016" s="3">
        <v>561</v>
      </c>
      <c r="H18016" s="3">
        <v>2.7198000000000002</v>
      </c>
      <c r="I18016" s="3">
        <v>12.783060000000001</v>
      </c>
      <c r="J18016" s="3">
        <v>287.48286000000002</v>
      </c>
      <c r="K18016" s="4">
        <v>0.35000000000000003</v>
      </c>
      <c r="L18016" s="73">
        <v>521.89196123076931</v>
      </c>
    </row>
    <row r="18017" spans="1:12" x14ac:dyDescent="0.35">
      <c r="A18017" s="1" t="s">
        <v>30253</v>
      </c>
      <c r="B18017" t="s">
        <v>30254</v>
      </c>
      <c r="C18017" t="s">
        <v>34</v>
      </c>
      <c r="D18017" t="s">
        <v>35</v>
      </c>
      <c r="E18017">
        <v>1</v>
      </c>
      <c r="F18017" s="2">
        <v>431.57</v>
      </c>
      <c r="G18017" s="3">
        <v>890</v>
      </c>
      <c r="H18017" s="3">
        <v>4.3156999999999996</v>
      </c>
      <c r="I18017" s="3">
        <v>20.28379</v>
      </c>
      <c r="J18017" s="3">
        <v>456.16949</v>
      </c>
      <c r="K18017" s="4">
        <v>0.34999999999999992</v>
      </c>
      <c r="L18017" s="73">
        <v>828.12307415384612</v>
      </c>
    </row>
    <row r="18018" spans="1:12" x14ac:dyDescent="0.35">
      <c r="A18018" s="1" t="s">
        <v>30255</v>
      </c>
      <c r="B18018" t="s">
        <v>30256</v>
      </c>
      <c r="C18018" t="s">
        <v>34</v>
      </c>
      <c r="D18018" t="s">
        <v>35</v>
      </c>
      <c r="E18018">
        <v>1</v>
      </c>
      <c r="F18018" s="2">
        <v>139.69</v>
      </c>
      <c r="G18018" s="3">
        <v>289</v>
      </c>
      <c r="H18018" s="3">
        <v>1.3969</v>
      </c>
      <c r="I18018" s="3">
        <v>6.5654300000000001</v>
      </c>
      <c r="J18018" s="3">
        <v>147.65232999999998</v>
      </c>
      <c r="K18018" s="4">
        <v>0.35</v>
      </c>
      <c r="L18018" s="73">
        <v>268.04576830769224</v>
      </c>
    </row>
    <row r="18019" spans="1:12" x14ac:dyDescent="0.35">
      <c r="A18019" s="1" t="s">
        <v>30257</v>
      </c>
      <c r="B18019" t="s">
        <v>30258</v>
      </c>
      <c r="C18019" t="s">
        <v>34</v>
      </c>
      <c r="D18019" t="s">
        <v>35</v>
      </c>
      <c r="E18019">
        <v>1</v>
      </c>
      <c r="F18019" s="2">
        <v>29.92</v>
      </c>
      <c r="G18019" s="3">
        <v>62</v>
      </c>
      <c r="H18019" s="3">
        <v>0.29920000000000002</v>
      </c>
      <c r="I18019" s="3">
        <v>1.4062400000000002</v>
      </c>
      <c r="J18019" s="3">
        <v>31.625440000000001</v>
      </c>
      <c r="K18019" s="4">
        <v>0.35</v>
      </c>
      <c r="L18019" s="73">
        <v>57.412337230769232</v>
      </c>
    </row>
    <row r="18020" spans="1:12" x14ac:dyDescent="0.35">
      <c r="A18020" s="1" t="s">
        <v>30259</v>
      </c>
      <c r="B18020" t="s">
        <v>30260</v>
      </c>
      <c r="C18020" t="s">
        <v>34</v>
      </c>
      <c r="D18020" t="s">
        <v>35</v>
      </c>
      <c r="E18020">
        <v>1</v>
      </c>
      <c r="F18020" s="2">
        <v>72.48</v>
      </c>
      <c r="G18020" s="3">
        <v>150</v>
      </c>
      <c r="H18020" s="3">
        <v>0.7248</v>
      </c>
      <c r="I18020" s="3">
        <v>3.4065600000000003</v>
      </c>
      <c r="J18020" s="3">
        <v>76.611360000000005</v>
      </c>
      <c r="K18020" s="4">
        <v>0.34999999999999992</v>
      </c>
      <c r="L18020" s="73">
        <v>139.07908430769231</v>
      </c>
    </row>
    <row r="18021" spans="1:12" x14ac:dyDescent="0.35">
      <c r="A18021" s="1" t="s">
        <v>30261</v>
      </c>
      <c r="B18021" t="s">
        <v>30262</v>
      </c>
      <c r="C18021" t="s">
        <v>34</v>
      </c>
      <c r="D18021" t="s">
        <v>35</v>
      </c>
      <c r="E18021">
        <v>1</v>
      </c>
      <c r="F18021" s="2">
        <v>1823.76</v>
      </c>
      <c r="G18021" s="3">
        <v>3761</v>
      </c>
      <c r="H18021" s="3">
        <v>18.2376</v>
      </c>
      <c r="I18021" s="3">
        <v>85.716719999999995</v>
      </c>
      <c r="J18021" s="3">
        <v>1927.7143199999998</v>
      </c>
      <c r="K18021" s="4">
        <v>0.34999999999999992</v>
      </c>
      <c r="L18021" s="73">
        <v>3499.5429193846148</v>
      </c>
    </row>
    <row r="18022" spans="1:12" x14ac:dyDescent="0.35">
      <c r="A18022" s="1" t="s">
        <v>30263</v>
      </c>
      <c r="B18022" t="s">
        <v>30264</v>
      </c>
      <c r="C18022" t="s">
        <v>34</v>
      </c>
      <c r="D18022" t="s">
        <v>35</v>
      </c>
      <c r="E18022">
        <v>1</v>
      </c>
      <c r="F18022" s="2">
        <v>4119.59</v>
      </c>
      <c r="G18022" s="3">
        <v>8494</v>
      </c>
      <c r="H18022" s="3">
        <v>41.195900000000002</v>
      </c>
      <c r="I18022" s="3">
        <v>193.62073000000001</v>
      </c>
      <c r="J18022" s="3">
        <v>4354.4066299999995</v>
      </c>
      <c r="K18022" s="4">
        <v>0.34999999999999992</v>
      </c>
      <c r="L18022" s="73">
        <v>7904.9228052307681</v>
      </c>
    </row>
    <row r="18023" spans="1:12" x14ac:dyDescent="0.35">
      <c r="A18023" s="1">
        <v>41485</v>
      </c>
      <c r="B18023" t="s">
        <v>30265</v>
      </c>
      <c r="C18023" t="s">
        <v>34</v>
      </c>
      <c r="D18023" t="s">
        <v>35</v>
      </c>
      <c r="E18023">
        <v>1</v>
      </c>
      <c r="F18023" s="2">
        <v>144.33000000000001</v>
      </c>
      <c r="G18023" s="3">
        <v>298</v>
      </c>
      <c r="H18023" s="3">
        <v>1.4433000000000002</v>
      </c>
      <c r="I18023" s="3">
        <v>6.7835100000000006</v>
      </c>
      <c r="J18023" s="3">
        <v>152.55681000000001</v>
      </c>
      <c r="K18023" s="4">
        <v>0.34999999999999992</v>
      </c>
      <c r="L18023" s="73">
        <v>276.94928584615383</v>
      </c>
    </row>
    <row r="18024" spans="1:12" x14ac:dyDescent="0.35">
      <c r="A18024" s="1" t="s">
        <v>30266</v>
      </c>
      <c r="B18024" t="s">
        <v>29085</v>
      </c>
      <c r="C18024" t="s">
        <v>34</v>
      </c>
      <c r="D18024" t="s">
        <v>35</v>
      </c>
      <c r="E18024">
        <v>1</v>
      </c>
      <c r="F18024" s="2">
        <v>1191.3</v>
      </c>
      <c r="G18024" s="3">
        <v>2457</v>
      </c>
      <c r="H18024" s="3">
        <v>11.913</v>
      </c>
      <c r="I18024" s="3">
        <v>55.991099999999996</v>
      </c>
      <c r="J18024" s="3">
        <v>1259.2040999999999</v>
      </c>
      <c r="K18024" s="4">
        <v>0.35</v>
      </c>
      <c r="L18024" s="73">
        <v>2285.9397507692306</v>
      </c>
    </row>
    <row r="18025" spans="1:12" x14ac:dyDescent="0.35">
      <c r="A18025" s="1" t="s">
        <v>30267</v>
      </c>
      <c r="B18025" t="s">
        <v>28350</v>
      </c>
      <c r="C18025" t="s">
        <v>26</v>
      </c>
      <c r="D18025" t="s">
        <v>27</v>
      </c>
      <c r="E18025">
        <v>1</v>
      </c>
      <c r="F18025" s="2">
        <v>50.99</v>
      </c>
      <c r="G18025" s="3">
        <v>106</v>
      </c>
      <c r="H18025" s="3">
        <v>0.50990000000000002</v>
      </c>
      <c r="I18025" s="3">
        <v>2.3965300000000003</v>
      </c>
      <c r="J18025" s="3">
        <v>53.896430000000002</v>
      </c>
      <c r="K18025" s="4">
        <v>0.34999999999999992</v>
      </c>
      <c r="L18025" s="73">
        <v>97.842749846153836</v>
      </c>
    </row>
    <row r="18026" spans="1:12" x14ac:dyDescent="0.35">
      <c r="A18026" s="1" t="s">
        <v>30268</v>
      </c>
      <c r="B18026" t="s">
        <v>30269</v>
      </c>
      <c r="C18026" t="s">
        <v>34</v>
      </c>
      <c r="D18026" t="s">
        <v>35</v>
      </c>
      <c r="E18026">
        <v>1</v>
      </c>
      <c r="F18026" s="2">
        <v>21.07</v>
      </c>
      <c r="G18026" s="3">
        <v>44</v>
      </c>
      <c r="H18026" s="3">
        <v>0.2107</v>
      </c>
      <c r="I18026" s="3">
        <v>0.99029</v>
      </c>
      <c r="J18026" s="3">
        <v>22.270990000000001</v>
      </c>
      <c r="K18026" s="4">
        <v>0.35000000000000003</v>
      </c>
      <c r="L18026" s="73">
        <v>40.430412615384618</v>
      </c>
    </row>
    <row r="18027" spans="1:12" x14ac:dyDescent="0.35">
      <c r="A18027" s="1" t="s">
        <v>30270</v>
      </c>
      <c r="B18027" t="s">
        <v>29261</v>
      </c>
      <c r="C18027" t="s">
        <v>34</v>
      </c>
      <c r="D18027" t="s">
        <v>35</v>
      </c>
      <c r="E18027">
        <v>1</v>
      </c>
      <c r="F18027" s="2">
        <v>7249.77</v>
      </c>
      <c r="G18027" s="3">
        <v>14948</v>
      </c>
      <c r="H18027" s="3">
        <v>72.497700000000009</v>
      </c>
      <c r="I18027" s="3">
        <v>340.73919000000001</v>
      </c>
      <c r="J18027" s="3">
        <v>7663.0068900000006</v>
      </c>
      <c r="K18027" s="4">
        <v>0.34999999999999992</v>
      </c>
      <c r="L18027" s="73">
        <v>13911.304815692307</v>
      </c>
    </row>
    <row r="18028" spans="1:12" x14ac:dyDescent="0.35">
      <c r="A18028" s="1" t="s">
        <v>30271</v>
      </c>
      <c r="B18028" t="s">
        <v>30272</v>
      </c>
      <c r="C18028" t="s">
        <v>34</v>
      </c>
      <c r="D18028" t="s">
        <v>35</v>
      </c>
      <c r="E18028">
        <v>1</v>
      </c>
      <c r="F18028" s="2">
        <v>253.2</v>
      </c>
      <c r="G18028" s="3">
        <v>523</v>
      </c>
      <c r="H18028" s="3">
        <v>2.532</v>
      </c>
      <c r="I18028" s="3">
        <v>11.900399999999999</v>
      </c>
      <c r="J18028" s="3">
        <v>267.63240000000002</v>
      </c>
      <c r="K18028" s="4">
        <v>0.35000000000000003</v>
      </c>
      <c r="L18028" s="73">
        <v>485.85574153846159</v>
      </c>
    </row>
    <row r="18029" spans="1:12" x14ac:dyDescent="0.35">
      <c r="A18029" s="1" t="s">
        <v>30273</v>
      </c>
      <c r="B18029" t="s">
        <v>30274</v>
      </c>
      <c r="C18029" t="s">
        <v>34</v>
      </c>
      <c r="D18029" t="s">
        <v>35</v>
      </c>
      <c r="E18029">
        <v>1</v>
      </c>
      <c r="F18029" s="2">
        <v>29.11</v>
      </c>
      <c r="G18029" s="3">
        <v>61</v>
      </c>
      <c r="H18029" s="3">
        <v>0.29110000000000003</v>
      </c>
      <c r="I18029" s="3">
        <v>1.3681699999999999</v>
      </c>
      <c r="J18029" s="3">
        <v>30.769269999999999</v>
      </c>
      <c r="K18029" s="4">
        <v>0.35</v>
      </c>
      <c r="L18029" s="73">
        <v>55.85805938461538</v>
      </c>
    </row>
    <row r="18030" spans="1:12" x14ac:dyDescent="0.35">
      <c r="A18030" s="1" t="s">
        <v>30275</v>
      </c>
      <c r="B18030" t="s">
        <v>30276</v>
      </c>
      <c r="C18030" t="s">
        <v>363</v>
      </c>
      <c r="D18030" t="s">
        <v>364</v>
      </c>
      <c r="E18030">
        <v>1</v>
      </c>
      <c r="F18030" s="2">
        <v>1456.29</v>
      </c>
      <c r="G18030" s="3">
        <v>3003</v>
      </c>
      <c r="H18030" s="3">
        <v>14.562899999999999</v>
      </c>
      <c r="I18030" s="3">
        <v>68.445629999999994</v>
      </c>
      <c r="J18030" s="3">
        <v>1539.2985299999998</v>
      </c>
      <c r="K18030" s="4">
        <v>0.35</v>
      </c>
      <c r="L18030" s="73">
        <v>2794.4188698461535</v>
      </c>
    </row>
    <row r="18031" spans="1:12" x14ac:dyDescent="0.35">
      <c r="A18031" s="1">
        <v>40542</v>
      </c>
      <c r="B18031" t="s">
        <v>29065</v>
      </c>
      <c r="C18031" t="s">
        <v>34</v>
      </c>
      <c r="D18031" t="s">
        <v>35</v>
      </c>
      <c r="E18031">
        <v>1</v>
      </c>
      <c r="F18031" s="2">
        <v>490.72</v>
      </c>
      <c r="G18031" s="3">
        <v>1012</v>
      </c>
      <c r="H18031" s="3">
        <v>4.9072000000000005</v>
      </c>
      <c r="I18031" s="3">
        <v>23.063840000000003</v>
      </c>
      <c r="J18031" s="3">
        <v>518.69104000000004</v>
      </c>
      <c r="K18031" s="4">
        <v>0.35</v>
      </c>
      <c r="L18031" s="73">
        <v>941.62373415384627</v>
      </c>
    </row>
    <row r="18032" spans="1:12" x14ac:dyDescent="0.35">
      <c r="A18032" s="1" t="s">
        <v>30277</v>
      </c>
      <c r="B18032" t="s">
        <v>30278</v>
      </c>
      <c r="C18032" t="s">
        <v>34</v>
      </c>
      <c r="D18032" t="s">
        <v>35</v>
      </c>
      <c r="E18032">
        <v>1</v>
      </c>
      <c r="F18032" s="2">
        <v>3707.21</v>
      </c>
      <c r="G18032" s="3">
        <v>7644</v>
      </c>
      <c r="H18032" s="3">
        <v>37.072099999999999</v>
      </c>
      <c r="I18032" s="3">
        <v>174.23886999999999</v>
      </c>
      <c r="J18032" s="3">
        <v>3918.52097</v>
      </c>
      <c r="K18032" s="4">
        <v>0.35000000000000003</v>
      </c>
      <c r="L18032" s="73">
        <v>7113.6226839999999</v>
      </c>
    </row>
    <row r="18033" spans="1:12" x14ac:dyDescent="0.35">
      <c r="A18033" s="1" t="s">
        <v>30279</v>
      </c>
      <c r="B18033" t="s">
        <v>30280</v>
      </c>
      <c r="C18033" t="s">
        <v>34</v>
      </c>
      <c r="D18033" t="s">
        <v>35</v>
      </c>
      <c r="E18033">
        <v>1</v>
      </c>
      <c r="F18033" s="2">
        <v>132.33000000000001</v>
      </c>
      <c r="G18033" s="3">
        <v>273</v>
      </c>
      <c r="H18033" s="3">
        <v>1.3233000000000001</v>
      </c>
      <c r="I18033" s="3">
        <v>6.2195100000000005</v>
      </c>
      <c r="J18033" s="3">
        <v>139.87281000000002</v>
      </c>
      <c r="K18033" s="4">
        <v>0.35</v>
      </c>
      <c r="L18033" s="73">
        <v>253.92294738461538</v>
      </c>
    </row>
    <row r="18034" spans="1:12" x14ac:dyDescent="0.35">
      <c r="A18034" s="1" t="s">
        <v>30281</v>
      </c>
      <c r="B18034" t="s">
        <v>30282</v>
      </c>
      <c r="C18034" t="s">
        <v>34</v>
      </c>
      <c r="D18034" t="s">
        <v>35</v>
      </c>
      <c r="E18034">
        <v>1</v>
      </c>
      <c r="F18034" s="2">
        <v>490.72</v>
      </c>
      <c r="G18034" s="3">
        <v>1012</v>
      </c>
      <c r="H18034" s="3">
        <v>4.9072000000000005</v>
      </c>
      <c r="I18034" s="3">
        <v>23.063840000000003</v>
      </c>
      <c r="J18034" s="3">
        <v>518.69104000000004</v>
      </c>
      <c r="K18034" s="4">
        <v>0.35</v>
      </c>
      <c r="L18034" s="73">
        <v>941.62373415384627</v>
      </c>
    </row>
    <row r="18035" spans="1:12" x14ac:dyDescent="0.35">
      <c r="A18035" s="1" t="s">
        <v>30283</v>
      </c>
      <c r="B18035" t="s">
        <v>30284</v>
      </c>
      <c r="C18035" t="s">
        <v>34</v>
      </c>
      <c r="D18035" t="s">
        <v>35</v>
      </c>
      <c r="E18035">
        <v>1</v>
      </c>
      <c r="F18035" s="2">
        <v>7439.17</v>
      </c>
      <c r="G18035" s="3">
        <v>15339</v>
      </c>
      <c r="H18035" s="3">
        <v>74.3917</v>
      </c>
      <c r="I18035" s="3">
        <v>349.64098999999999</v>
      </c>
      <c r="J18035" s="3">
        <v>7863.2026900000001</v>
      </c>
      <c r="K18035" s="4">
        <v>0.35</v>
      </c>
      <c r="L18035" s="73">
        <v>14274.737191076922</v>
      </c>
    </row>
    <row r="18036" spans="1:12" x14ac:dyDescent="0.35">
      <c r="A18036" s="1" t="s">
        <v>30285</v>
      </c>
      <c r="B18036" t="s">
        <v>28236</v>
      </c>
      <c r="C18036" t="s">
        <v>34</v>
      </c>
      <c r="D18036" t="s">
        <v>35</v>
      </c>
      <c r="E18036">
        <v>1</v>
      </c>
      <c r="F18036" s="2">
        <v>14627.25</v>
      </c>
      <c r="G18036" s="3">
        <v>30160</v>
      </c>
      <c r="H18036" s="3">
        <v>146.27250000000001</v>
      </c>
      <c r="I18036" s="3">
        <v>687.48075000000006</v>
      </c>
      <c r="J18036" s="3">
        <v>15461.00325</v>
      </c>
      <c r="K18036" s="4">
        <v>0.35</v>
      </c>
      <c r="L18036" s="73">
        <v>28067.667438461536</v>
      </c>
    </row>
    <row r="18037" spans="1:12" x14ac:dyDescent="0.35">
      <c r="A18037" s="1" t="s">
        <v>30286</v>
      </c>
      <c r="B18037" t="s">
        <v>23384</v>
      </c>
      <c r="C18037" t="s">
        <v>34</v>
      </c>
      <c r="D18037" t="s">
        <v>35</v>
      </c>
      <c r="E18037">
        <v>1</v>
      </c>
      <c r="F18037" s="2">
        <v>16320.15</v>
      </c>
      <c r="G18037" s="3">
        <v>33650</v>
      </c>
      <c r="H18037" s="3">
        <v>163.20150000000001</v>
      </c>
      <c r="I18037" s="3">
        <v>767.04705000000001</v>
      </c>
      <c r="J18037" s="3">
        <v>17250.398550000002</v>
      </c>
      <c r="K18037" s="4">
        <v>0.35</v>
      </c>
      <c r="L18037" s="73">
        <v>31316.108136923081</v>
      </c>
    </row>
    <row r="18038" spans="1:12" x14ac:dyDescent="0.35">
      <c r="A18038" s="1" t="s">
        <v>30287</v>
      </c>
      <c r="B18038" t="s">
        <v>30288</v>
      </c>
      <c r="C18038" t="s">
        <v>34</v>
      </c>
      <c r="D18038" t="s">
        <v>35</v>
      </c>
      <c r="E18038">
        <v>1</v>
      </c>
      <c r="F18038" s="2">
        <v>185.53</v>
      </c>
      <c r="G18038" s="3">
        <v>383</v>
      </c>
      <c r="H18038" s="3">
        <v>1.8552999999999999</v>
      </c>
      <c r="I18038" s="3">
        <v>8.7199100000000005</v>
      </c>
      <c r="J18038" s="3">
        <v>196.10521</v>
      </c>
      <c r="K18038" s="4">
        <v>0.34999999999999992</v>
      </c>
      <c r="L18038" s="73">
        <v>356.00638123076919</v>
      </c>
    </row>
    <row r="18039" spans="1:12" x14ac:dyDescent="0.35">
      <c r="A18039" s="1" t="s">
        <v>30289</v>
      </c>
      <c r="B18039" t="s">
        <v>29502</v>
      </c>
      <c r="C18039" t="s">
        <v>34</v>
      </c>
      <c r="D18039" t="s">
        <v>35</v>
      </c>
      <c r="E18039">
        <v>1</v>
      </c>
      <c r="F18039" s="2">
        <v>25.93</v>
      </c>
      <c r="G18039" s="3">
        <v>54</v>
      </c>
      <c r="H18039" s="3">
        <v>0.25929999999999997</v>
      </c>
      <c r="I18039" s="3">
        <v>1.21871</v>
      </c>
      <c r="J18039" s="3">
        <v>27.408010000000001</v>
      </c>
      <c r="K18039" s="4">
        <v>0.34999999999999992</v>
      </c>
      <c r="L18039" s="73">
        <v>49.756079692307686</v>
      </c>
    </row>
    <row r="18040" spans="1:12" x14ac:dyDescent="0.35">
      <c r="A18040" s="1" t="s">
        <v>30290</v>
      </c>
      <c r="B18040" t="s">
        <v>30291</v>
      </c>
      <c r="C18040" t="s">
        <v>26</v>
      </c>
      <c r="D18040" t="s">
        <v>27</v>
      </c>
      <c r="E18040">
        <v>1</v>
      </c>
      <c r="F18040" s="2">
        <v>43.24</v>
      </c>
      <c r="G18040" s="3">
        <v>90</v>
      </c>
      <c r="H18040" s="3">
        <v>0.43240000000000001</v>
      </c>
      <c r="I18040" s="3">
        <v>2.0322800000000001</v>
      </c>
      <c r="J18040" s="3">
        <v>45.704680000000003</v>
      </c>
      <c r="K18040" s="4">
        <v>0.34999999999999992</v>
      </c>
      <c r="L18040" s="73">
        <v>82.97157292307692</v>
      </c>
    </row>
    <row r="18041" spans="1:12" x14ac:dyDescent="0.35">
      <c r="A18041" s="1" t="s">
        <v>30292</v>
      </c>
      <c r="B18041" t="s">
        <v>30293</v>
      </c>
      <c r="C18041" t="s">
        <v>34</v>
      </c>
      <c r="D18041" t="s">
        <v>35</v>
      </c>
      <c r="E18041">
        <v>1</v>
      </c>
      <c r="F18041" s="2">
        <v>118.14</v>
      </c>
      <c r="G18041" s="3">
        <v>244</v>
      </c>
      <c r="H18041" s="3">
        <v>1.1814</v>
      </c>
      <c r="I18041" s="3">
        <v>5.5525799999999998</v>
      </c>
      <c r="J18041" s="3">
        <v>124.87398</v>
      </c>
      <c r="K18041" s="4">
        <v>0.35</v>
      </c>
      <c r="L18041" s="73">
        <v>226.69430215384614</v>
      </c>
    </row>
    <row r="18042" spans="1:12" x14ac:dyDescent="0.35">
      <c r="A18042" s="1" t="s">
        <v>30294</v>
      </c>
      <c r="B18042" t="s">
        <v>23384</v>
      </c>
      <c r="C18042" t="s">
        <v>34</v>
      </c>
      <c r="D18042" t="s">
        <v>35</v>
      </c>
      <c r="E18042">
        <v>1</v>
      </c>
      <c r="F18042" s="2">
        <v>16320.15</v>
      </c>
      <c r="G18042" s="3">
        <v>33650</v>
      </c>
      <c r="H18042" s="3">
        <v>163.20150000000001</v>
      </c>
      <c r="I18042" s="3">
        <v>767.04705000000001</v>
      </c>
      <c r="J18042" s="3">
        <v>17250.398550000002</v>
      </c>
      <c r="K18042" s="4">
        <v>0.35</v>
      </c>
      <c r="L18042" s="73">
        <v>31316.108136923081</v>
      </c>
    </row>
    <row r="18043" spans="1:12" x14ac:dyDescent="0.35">
      <c r="A18043" s="1" t="s">
        <v>30295</v>
      </c>
      <c r="B18043" t="s">
        <v>29156</v>
      </c>
      <c r="C18043" t="s">
        <v>26</v>
      </c>
      <c r="D18043" t="s">
        <v>27</v>
      </c>
      <c r="E18043">
        <v>1</v>
      </c>
      <c r="F18043" s="2">
        <v>87.57</v>
      </c>
      <c r="G18043" s="3">
        <v>181</v>
      </c>
      <c r="H18043" s="3">
        <v>0.87569999999999992</v>
      </c>
      <c r="I18043" s="3">
        <v>4.1157899999999996</v>
      </c>
      <c r="J18043" s="3">
        <v>92.561489999999992</v>
      </c>
      <c r="K18043" s="4">
        <v>0.34999999999999992</v>
      </c>
      <c r="L18043" s="73">
        <v>168.0347049230769</v>
      </c>
    </row>
    <row r="18044" spans="1:12" x14ac:dyDescent="0.35">
      <c r="A18044" s="1" t="s">
        <v>30296</v>
      </c>
      <c r="B18044" t="s">
        <v>30297</v>
      </c>
      <c r="C18044" t="s">
        <v>26</v>
      </c>
      <c r="D18044" t="s">
        <v>27</v>
      </c>
      <c r="E18044">
        <v>1</v>
      </c>
      <c r="F18044" s="2">
        <v>331.45</v>
      </c>
      <c r="G18044" s="3">
        <v>684</v>
      </c>
      <c r="H18044" s="3">
        <v>3.3144999999999998</v>
      </c>
      <c r="I18044" s="3">
        <v>15.578149999999999</v>
      </c>
      <c r="J18044" s="3">
        <v>350.34264999999999</v>
      </c>
      <c r="K18044" s="4">
        <v>0.35000000000000003</v>
      </c>
      <c r="L18044" s="73">
        <v>636.00665692307689</v>
      </c>
    </row>
    <row r="18045" spans="1:12" x14ac:dyDescent="0.35">
      <c r="A18045" s="1" t="s">
        <v>30298</v>
      </c>
      <c r="B18045" t="s">
        <v>30299</v>
      </c>
      <c r="C18045" t="s">
        <v>34</v>
      </c>
      <c r="D18045" t="s">
        <v>35</v>
      </c>
      <c r="E18045">
        <v>1</v>
      </c>
      <c r="F18045" s="2">
        <v>311.75</v>
      </c>
      <c r="G18045" s="3">
        <v>643</v>
      </c>
      <c r="H18045" s="3">
        <v>3.1175000000000002</v>
      </c>
      <c r="I18045" s="3">
        <v>14.65225</v>
      </c>
      <c r="J18045" s="3">
        <v>329.51974999999999</v>
      </c>
      <c r="K18045" s="4">
        <v>0.35</v>
      </c>
      <c r="L18045" s="73">
        <v>598.20508461538452</v>
      </c>
    </row>
    <row r="18046" spans="1:12" x14ac:dyDescent="0.35">
      <c r="A18046" s="1">
        <v>40407</v>
      </c>
      <c r="B18046" t="s">
        <v>30300</v>
      </c>
      <c r="C18046" t="s">
        <v>34</v>
      </c>
      <c r="D18046" t="s">
        <v>35</v>
      </c>
      <c r="E18046">
        <v>1</v>
      </c>
      <c r="F18046" s="2">
        <v>350.52</v>
      </c>
      <c r="G18046" s="3">
        <v>723</v>
      </c>
      <c r="H18046" s="3">
        <v>3.5051999999999999</v>
      </c>
      <c r="I18046" s="3">
        <v>16.474439999999998</v>
      </c>
      <c r="J18046" s="3">
        <v>370.49964</v>
      </c>
      <c r="K18046" s="4">
        <v>0.35000000000000003</v>
      </c>
      <c r="L18046" s="73">
        <v>672.59934646153852</v>
      </c>
    </row>
    <row r="18047" spans="1:12" x14ac:dyDescent="0.35">
      <c r="A18047" s="1" t="s">
        <v>30301</v>
      </c>
      <c r="B18047" t="s">
        <v>29598</v>
      </c>
      <c r="C18047" t="s">
        <v>34</v>
      </c>
      <c r="D18047" t="s">
        <v>35</v>
      </c>
      <c r="E18047">
        <v>1</v>
      </c>
      <c r="F18047" s="2">
        <v>11.9</v>
      </c>
      <c r="G18047" s="3">
        <v>25</v>
      </c>
      <c r="H18047" s="3">
        <v>0.11900000000000001</v>
      </c>
      <c r="I18047" s="3">
        <v>0.55930000000000002</v>
      </c>
      <c r="J18047" s="3">
        <v>12.5783</v>
      </c>
      <c r="K18047" s="4">
        <v>0.35000000000000003</v>
      </c>
      <c r="L18047" s="73">
        <v>22.83445230769231</v>
      </c>
    </row>
    <row r="18048" spans="1:12" x14ac:dyDescent="0.35">
      <c r="A18048" s="1" t="s">
        <v>30302</v>
      </c>
      <c r="B18048" t="s">
        <v>30303</v>
      </c>
      <c r="C18048" t="s">
        <v>34</v>
      </c>
      <c r="D18048" t="s">
        <v>35</v>
      </c>
      <c r="E18048">
        <v>1</v>
      </c>
      <c r="F18048" s="2">
        <v>597.82000000000005</v>
      </c>
      <c r="G18048" s="3">
        <v>1233</v>
      </c>
      <c r="H18048" s="3">
        <v>5.9782000000000011</v>
      </c>
      <c r="I18048" s="3">
        <v>28.097540000000002</v>
      </c>
      <c r="J18048" s="3">
        <v>631.89574000000005</v>
      </c>
      <c r="K18048" s="4">
        <v>0.35000000000000003</v>
      </c>
      <c r="L18048" s="73">
        <v>1147.1338049230769</v>
      </c>
    </row>
    <row r="18049" spans="1:12" x14ac:dyDescent="0.35">
      <c r="A18049" s="1">
        <v>41613</v>
      </c>
      <c r="B18049" t="s">
        <v>30304</v>
      </c>
      <c r="C18049" t="s">
        <v>34</v>
      </c>
      <c r="D18049" t="s">
        <v>35</v>
      </c>
      <c r="E18049">
        <v>1</v>
      </c>
      <c r="F18049" s="2">
        <v>74.23</v>
      </c>
      <c r="G18049" s="3">
        <v>154</v>
      </c>
      <c r="H18049" s="3">
        <v>0.74230000000000007</v>
      </c>
      <c r="I18049" s="3">
        <v>3.4888100000000004</v>
      </c>
      <c r="J18049" s="3">
        <v>78.461110000000005</v>
      </c>
      <c r="K18049" s="4">
        <v>0.35</v>
      </c>
      <c r="L18049" s="73">
        <v>142.43709200000001</v>
      </c>
    </row>
    <row r="18050" spans="1:12" x14ac:dyDescent="0.35">
      <c r="A18050" s="1" t="s">
        <v>30305</v>
      </c>
      <c r="B18050" t="s">
        <v>30306</v>
      </c>
      <c r="C18050" t="s">
        <v>34</v>
      </c>
      <c r="D18050" t="s">
        <v>35</v>
      </c>
      <c r="E18050">
        <v>1</v>
      </c>
      <c r="F18050" s="2">
        <v>64.5</v>
      </c>
      <c r="G18050" s="3">
        <v>133</v>
      </c>
      <c r="H18050" s="3">
        <v>0.64500000000000002</v>
      </c>
      <c r="I18050" s="3">
        <v>3.0314999999999999</v>
      </c>
      <c r="J18050" s="3">
        <v>68.17649999999999</v>
      </c>
      <c r="K18050" s="4">
        <v>0.35</v>
      </c>
      <c r="L18050" s="73">
        <v>123.76656923076921</v>
      </c>
    </row>
    <row r="18051" spans="1:12" x14ac:dyDescent="0.35">
      <c r="A18051" s="1" t="s">
        <v>30307</v>
      </c>
      <c r="B18051" t="s">
        <v>30308</v>
      </c>
      <c r="C18051" t="s">
        <v>34</v>
      </c>
      <c r="D18051" t="s">
        <v>35</v>
      </c>
      <c r="E18051">
        <v>1</v>
      </c>
      <c r="F18051" s="2">
        <v>13.3</v>
      </c>
      <c r="G18051" s="3">
        <v>28</v>
      </c>
      <c r="H18051" s="3">
        <v>0.13300000000000001</v>
      </c>
      <c r="I18051" s="3">
        <v>0.62509999999999999</v>
      </c>
      <c r="J18051" s="3">
        <v>14.0581</v>
      </c>
      <c r="K18051" s="4">
        <v>0.35000000000000003</v>
      </c>
      <c r="L18051" s="73">
        <v>25.520858461538459</v>
      </c>
    </row>
    <row r="18052" spans="1:12" x14ac:dyDescent="0.35">
      <c r="A18052" s="1" t="s">
        <v>30309</v>
      </c>
      <c r="B18052" t="s">
        <v>30310</v>
      </c>
      <c r="C18052" t="s">
        <v>34</v>
      </c>
      <c r="D18052" t="s">
        <v>35</v>
      </c>
      <c r="E18052">
        <v>1</v>
      </c>
      <c r="F18052" s="2">
        <v>398.32</v>
      </c>
      <c r="G18052" s="3">
        <v>822</v>
      </c>
      <c r="H18052" s="3">
        <v>3.9832000000000001</v>
      </c>
      <c r="I18052" s="3">
        <v>18.721039999999999</v>
      </c>
      <c r="J18052" s="3">
        <v>421.02424000000002</v>
      </c>
      <c r="K18052" s="4">
        <v>0.35</v>
      </c>
      <c r="L18052" s="73">
        <v>764.32092799999998</v>
      </c>
    </row>
    <row r="18053" spans="1:12" x14ac:dyDescent="0.35">
      <c r="A18053" s="1" t="s">
        <v>30311</v>
      </c>
      <c r="B18053" t="s">
        <v>30312</v>
      </c>
      <c r="C18053" t="s">
        <v>34</v>
      </c>
      <c r="D18053" t="s">
        <v>35</v>
      </c>
      <c r="E18053">
        <v>1</v>
      </c>
      <c r="F18053" s="2">
        <v>105.73</v>
      </c>
      <c r="G18053" s="3">
        <v>218</v>
      </c>
      <c r="H18053" s="3">
        <v>1.0573000000000001</v>
      </c>
      <c r="I18053" s="3">
        <v>4.9693100000000001</v>
      </c>
      <c r="J18053" s="3">
        <v>111.75660999999999</v>
      </c>
      <c r="K18053" s="4">
        <v>0.35</v>
      </c>
      <c r="L18053" s="73">
        <v>202.88123046153845</v>
      </c>
    </row>
    <row r="18054" spans="1:12" x14ac:dyDescent="0.35">
      <c r="A18054" s="1" t="s">
        <v>30313</v>
      </c>
      <c r="B18054" t="s">
        <v>30314</v>
      </c>
      <c r="C18054" t="s">
        <v>13</v>
      </c>
      <c r="D18054" t="s">
        <v>14</v>
      </c>
      <c r="E18054">
        <v>1</v>
      </c>
      <c r="F18054" s="2">
        <v>110.89</v>
      </c>
      <c r="G18054" s="3">
        <v>229</v>
      </c>
      <c r="H18054" s="3">
        <v>1.1089</v>
      </c>
      <c r="I18054" s="3">
        <v>5.21183</v>
      </c>
      <c r="J18054" s="3">
        <v>117.21073000000001</v>
      </c>
      <c r="K18054" s="4">
        <v>0.35</v>
      </c>
      <c r="L18054" s="73">
        <v>212.78255600000003</v>
      </c>
    </row>
    <row r="18055" spans="1:12" x14ac:dyDescent="0.35">
      <c r="A18055" s="1" t="s">
        <v>30315</v>
      </c>
      <c r="B18055" t="s">
        <v>28254</v>
      </c>
      <c r="C18055" t="s">
        <v>34</v>
      </c>
      <c r="D18055" t="s">
        <v>35</v>
      </c>
      <c r="E18055">
        <v>1</v>
      </c>
      <c r="F18055" s="2">
        <v>288.10000000000002</v>
      </c>
      <c r="G18055" s="3">
        <v>595</v>
      </c>
      <c r="H18055" s="3">
        <v>2.8810000000000002</v>
      </c>
      <c r="I18055" s="3">
        <v>13.540700000000001</v>
      </c>
      <c r="J18055" s="3">
        <v>304.52170000000001</v>
      </c>
      <c r="K18055" s="4">
        <v>0.35000000000000003</v>
      </c>
      <c r="L18055" s="73">
        <v>552.82400923076921</v>
      </c>
    </row>
    <row r="18056" spans="1:12" x14ac:dyDescent="0.35">
      <c r="A18056" s="1" t="s">
        <v>30316</v>
      </c>
      <c r="B18056" t="s">
        <v>30317</v>
      </c>
      <c r="C18056" t="s">
        <v>34</v>
      </c>
      <c r="D18056" t="s">
        <v>35</v>
      </c>
      <c r="E18056">
        <v>1</v>
      </c>
      <c r="F18056" s="2">
        <v>597.82000000000005</v>
      </c>
      <c r="G18056" s="3">
        <v>1233</v>
      </c>
      <c r="H18056" s="3">
        <v>5.9782000000000011</v>
      </c>
      <c r="I18056" s="3">
        <v>28.097540000000002</v>
      </c>
      <c r="J18056" s="3">
        <v>631.89574000000005</v>
      </c>
      <c r="K18056" s="4">
        <v>0.35000000000000003</v>
      </c>
      <c r="L18056" s="73">
        <v>1147.1338049230769</v>
      </c>
    </row>
    <row r="18057" spans="1:12" x14ac:dyDescent="0.35">
      <c r="A18057" s="1" t="s">
        <v>30318</v>
      </c>
      <c r="B18057" t="s">
        <v>30319</v>
      </c>
      <c r="C18057" t="s">
        <v>34</v>
      </c>
      <c r="D18057" t="s">
        <v>35</v>
      </c>
      <c r="E18057">
        <v>1</v>
      </c>
      <c r="F18057" s="2">
        <v>17.29</v>
      </c>
      <c r="G18057" s="3">
        <v>36</v>
      </c>
      <c r="H18057" s="3">
        <v>0.1729</v>
      </c>
      <c r="I18057" s="3">
        <v>0.81262999999999996</v>
      </c>
      <c r="J18057" s="3">
        <v>18.275529999999996</v>
      </c>
      <c r="K18057" s="4">
        <v>0.34999999999999992</v>
      </c>
      <c r="L18057" s="73">
        <v>33.177115999999991</v>
      </c>
    </row>
    <row r="18058" spans="1:12" x14ac:dyDescent="0.35">
      <c r="A18058" s="1" t="s">
        <v>30320</v>
      </c>
      <c r="B18058" t="s">
        <v>30321</v>
      </c>
      <c r="C18058" t="s">
        <v>34</v>
      </c>
      <c r="D18058" t="s">
        <v>35</v>
      </c>
      <c r="E18058">
        <v>1</v>
      </c>
      <c r="F18058" s="2">
        <v>25.93</v>
      </c>
      <c r="G18058" s="3">
        <v>54</v>
      </c>
      <c r="H18058" s="3">
        <v>0.25929999999999997</v>
      </c>
      <c r="I18058" s="3">
        <v>1.21871</v>
      </c>
      <c r="J18058" s="3">
        <v>27.408010000000001</v>
      </c>
      <c r="K18058" s="4">
        <v>0.34999999999999992</v>
      </c>
      <c r="L18058" s="73">
        <v>49.756079692307686</v>
      </c>
    </row>
    <row r="18059" spans="1:12" x14ac:dyDescent="0.35">
      <c r="A18059" s="1" t="s">
        <v>30322</v>
      </c>
      <c r="B18059" t="s">
        <v>30323</v>
      </c>
      <c r="C18059" t="s">
        <v>34</v>
      </c>
      <c r="D18059" t="s">
        <v>35</v>
      </c>
      <c r="E18059">
        <v>1</v>
      </c>
      <c r="F18059" s="2">
        <v>7480.41</v>
      </c>
      <c r="G18059" s="3">
        <v>15424</v>
      </c>
      <c r="H18059" s="3">
        <v>74.804100000000005</v>
      </c>
      <c r="I18059" s="3">
        <v>351.57927000000001</v>
      </c>
      <c r="J18059" s="3">
        <v>7906.7933700000003</v>
      </c>
      <c r="K18059" s="4">
        <v>0.35</v>
      </c>
      <c r="L18059" s="73">
        <v>14353.871040923077</v>
      </c>
    </row>
    <row r="18060" spans="1:12" x14ac:dyDescent="0.35">
      <c r="A18060" s="1" t="s">
        <v>30324</v>
      </c>
      <c r="B18060" t="s">
        <v>30325</v>
      </c>
      <c r="C18060" t="s">
        <v>34</v>
      </c>
      <c r="D18060" t="s">
        <v>35</v>
      </c>
      <c r="E18060">
        <v>1</v>
      </c>
      <c r="F18060" s="2">
        <v>69.540000000000006</v>
      </c>
      <c r="G18060" s="3">
        <v>144</v>
      </c>
      <c r="H18060" s="3">
        <v>0.69540000000000013</v>
      </c>
      <c r="I18060" s="3">
        <v>3.2683800000000005</v>
      </c>
      <c r="J18060" s="3">
        <v>73.503780000000006</v>
      </c>
      <c r="K18060" s="4">
        <v>0.35</v>
      </c>
      <c r="L18060" s="73">
        <v>133.4376313846154</v>
      </c>
    </row>
    <row r="18061" spans="1:12" x14ac:dyDescent="0.35">
      <c r="A18061" s="1" t="s">
        <v>30326</v>
      </c>
      <c r="B18061" t="s">
        <v>29214</v>
      </c>
      <c r="C18061" t="s">
        <v>34</v>
      </c>
      <c r="D18061" t="s">
        <v>35</v>
      </c>
      <c r="E18061">
        <v>1</v>
      </c>
      <c r="F18061" s="2">
        <v>2318.11</v>
      </c>
      <c r="G18061" s="3">
        <v>4780</v>
      </c>
      <c r="H18061" s="3">
        <v>23.181100000000001</v>
      </c>
      <c r="I18061" s="3">
        <v>108.95117</v>
      </c>
      <c r="J18061" s="3">
        <v>2450.2422699999997</v>
      </c>
      <c r="K18061" s="4">
        <v>0.35</v>
      </c>
      <c r="L18061" s="73">
        <v>4448.1321209230764</v>
      </c>
    </row>
    <row r="18062" spans="1:12" x14ac:dyDescent="0.35">
      <c r="A18062" s="1" t="s">
        <v>30327</v>
      </c>
      <c r="B18062" t="s">
        <v>30328</v>
      </c>
      <c r="C18062" t="s">
        <v>13</v>
      </c>
      <c r="D18062" t="s">
        <v>14</v>
      </c>
      <c r="E18062">
        <v>1</v>
      </c>
      <c r="F18062" s="2">
        <v>13.82</v>
      </c>
      <c r="G18062" s="3">
        <v>29</v>
      </c>
      <c r="H18062" s="3">
        <v>0.13820000000000002</v>
      </c>
      <c r="I18062" s="3">
        <v>0.64954000000000001</v>
      </c>
      <c r="J18062" s="3">
        <v>14.60774</v>
      </c>
      <c r="K18062" s="4">
        <v>0.34999999999999992</v>
      </c>
      <c r="L18062" s="73">
        <v>26.518666461538459</v>
      </c>
    </row>
    <row r="18063" spans="1:12" x14ac:dyDescent="0.35">
      <c r="A18063" s="1" t="s">
        <v>30329</v>
      </c>
      <c r="B18063" t="s">
        <v>27230</v>
      </c>
      <c r="C18063" t="s">
        <v>34</v>
      </c>
      <c r="D18063" t="s">
        <v>35</v>
      </c>
      <c r="E18063">
        <v>1</v>
      </c>
      <c r="F18063" s="2">
        <v>9581.2199999999993</v>
      </c>
      <c r="G18063" s="3">
        <v>19756</v>
      </c>
      <c r="H18063" s="3">
        <v>95.81219999999999</v>
      </c>
      <c r="I18063" s="3">
        <v>450.31733999999994</v>
      </c>
      <c r="J18063" s="3">
        <v>10127.349539999999</v>
      </c>
      <c r="K18063" s="4">
        <v>0.35</v>
      </c>
      <c r="L18063" s="73">
        <v>18385.034549538461</v>
      </c>
    </row>
    <row r="18064" spans="1:12" x14ac:dyDescent="0.35">
      <c r="A18064" s="1" t="s">
        <v>30330</v>
      </c>
      <c r="B18064" t="s">
        <v>30331</v>
      </c>
      <c r="C18064" t="s">
        <v>34</v>
      </c>
      <c r="D18064" t="s">
        <v>35</v>
      </c>
      <c r="E18064">
        <v>1</v>
      </c>
      <c r="F18064" s="2">
        <v>331.65</v>
      </c>
      <c r="G18064" s="3">
        <v>684</v>
      </c>
      <c r="H18064" s="3">
        <v>3.3165</v>
      </c>
      <c r="I18064" s="3">
        <v>15.587549999999998</v>
      </c>
      <c r="J18064" s="3">
        <v>350.55405000000002</v>
      </c>
      <c r="K18064" s="4">
        <v>0.34999999999999992</v>
      </c>
      <c r="L18064" s="73">
        <v>636.3904292307692</v>
      </c>
    </row>
    <row r="18065" spans="1:12" x14ac:dyDescent="0.35">
      <c r="A18065" s="1" t="s">
        <v>30332</v>
      </c>
      <c r="B18065" t="s">
        <v>30333</v>
      </c>
      <c r="C18065" t="s">
        <v>34</v>
      </c>
      <c r="D18065" t="s">
        <v>35</v>
      </c>
      <c r="E18065">
        <v>1</v>
      </c>
      <c r="F18065" s="2">
        <v>731.43</v>
      </c>
      <c r="G18065" s="3">
        <v>1509</v>
      </c>
      <c r="H18065" s="3">
        <v>7.3142999999999994</v>
      </c>
      <c r="I18065" s="3">
        <v>34.377209999999998</v>
      </c>
      <c r="J18065" s="3">
        <v>773.12150999999994</v>
      </c>
      <c r="K18065" s="4">
        <v>0.35000000000000003</v>
      </c>
      <c r="L18065" s="73">
        <v>1403.5128950769231</v>
      </c>
    </row>
    <row r="18066" spans="1:12" x14ac:dyDescent="0.35">
      <c r="A18066" s="1" t="s">
        <v>30334</v>
      </c>
      <c r="B18066" t="s">
        <v>30335</v>
      </c>
      <c r="C18066" t="s">
        <v>34</v>
      </c>
      <c r="D18066" t="s">
        <v>35</v>
      </c>
      <c r="E18066">
        <v>1</v>
      </c>
      <c r="F18066" s="2">
        <v>19.28</v>
      </c>
      <c r="G18066" s="3">
        <v>40</v>
      </c>
      <c r="H18066" s="3">
        <v>0.19280000000000003</v>
      </c>
      <c r="I18066" s="3">
        <v>0.90616000000000008</v>
      </c>
      <c r="J18066" s="3">
        <v>20.378959999999999</v>
      </c>
      <c r="K18066" s="4">
        <v>0.35</v>
      </c>
      <c r="L18066" s="73">
        <v>36.99565046153846</v>
      </c>
    </row>
    <row r="18067" spans="1:12" x14ac:dyDescent="0.35">
      <c r="A18067" s="1" t="s">
        <v>30336</v>
      </c>
      <c r="B18067" t="s">
        <v>30337</v>
      </c>
      <c r="C18067" t="s">
        <v>34</v>
      </c>
      <c r="D18067" t="s">
        <v>35</v>
      </c>
      <c r="E18067">
        <v>1</v>
      </c>
      <c r="F18067" s="2">
        <v>202.64</v>
      </c>
      <c r="G18067" s="3">
        <v>418</v>
      </c>
      <c r="H18067" s="3">
        <v>2.0263999999999998</v>
      </c>
      <c r="I18067" s="3">
        <v>9.5240799999999997</v>
      </c>
      <c r="J18067" s="3">
        <v>214.19047999999998</v>
      </c>
      <c r="K18067" s="4">
        <v>0.34999999999999992</v>
      </c>
      <c r="L18067" s="73">
        <v>388.83810215384608</v>
      </c>
    </row>
    <row r="18068" spans="1:12" x14ac:dyDescent="0.35">
      <c r="A18068" s="1" t="s">
        <v>30338</v>
      </c>
      <c r="B18068" t="s">
        <v>29336</v>
      </c>
      <c r="C18068" t="s">
        <v>34</v>
      </c>
      <c r="D18068" t="s">
        <v>35</v>
      </c>
      <c r="E18068">
        <v>1</v>
      </c>
      <c r="F18068" s="2">
        <v>318.95999999999998</v>
      </c>
      <c r="G18068" s="3">
        <v>658</v>
      </c>
      <c r="H18068" s="3">
        <v>3.1896</v>
      </c>
      <c r="I18068" s="3">
        <v>14.991119999999999</v>
      </c>
      <c r="J18068" s="3">
        <v>337.14071999999999</v>
      </c>
      <c r="K18068" s="4">
        <v>0.35000000000000003</v>
      </c>
      <c r="L18068" s="73">
        <v>612.04007630769229</v>
      </c>
    </row>
    <row r="18069" spans="1:12" x14ac:dyDescent="0.35">
      <c r="A18069" s="1" t="s">
        <v>30339</v>
      </c>
      <c r="B18069" t="s">
        <v>30340</v>
      </c>
      <c r="C18069" t="s">
        <v>34</v>
      </c>
      <c r="D18069" t="s">
        <v>35</v>
      </c>
      <c r="E18069">
        <v>1</v>
      </c>
      <c r="F18069" s="2">
        <v>52.53</v>
      </c>
      <c r="G18069" s="3">
        <v>109</v>
      </c>
      <c r="H18069" s="3">
        <v>0.52529999999999999</v>
      </c>
      <c r="I18069" s="3">
        <v>2.4689100000000002</v>
      </c>
      <c r="J18069" s="3">
        <v>55.524210000000004</v>
      </c>
      <c r="K18069" s="4">
        <v>0.35</v>
      </c>
      <c r="L18069" s="73">
        <v>100.79779661538461</v>
      </c>
    </row>
    <row r="18070" spans="1:12" x14ac:dyDescent="0.35">
      <c r="A18070" s="1" t="s">
        <v>30341</v>
      </c>
      <c r="B18070" t="s">
        <v>29392</v>
      </c>
      <c r="C18070" t="s">
        <v>34</v>
      </c>
      <c r="D18070" t="s">
        <v>35</v>
      </c>
      <c r="E18070">
        <v>1</v>
      </c>
      <c r="F18070" s="2">
        <v>75.08</v>
      </c>
      <c r="G18070" s="3">
        <v>155</v>
      </c>
      <c r="H18070" s="3">
        <v>0.75080000000000002</v>
      </c>
      <c r="I18070" s="3">
        <v>3.5287600000000001</v>
      </c>
      <c r="J18070" s="3">
        <v>79.359560000000002</v>
      </c>
      <c r="K18070" s="4">
        <v>0.34999999999999992</v>
      </c>
      <c r="L18070" s="73">
        <v>144.0681243076923</v>
      </c>
    </row>
    <row r="18071" spans="1:12" x14ac:dyDescent="0.35">
      <c r="A18071" s="1" t="s">
        <v>30342</v>
      </c>
      <c r="B18071" t="s">
        <v>30343</v>
      </c>
      <c r="C18071" t="s">
        <v>34</v>
      </c>
      <c r="D18071" t="s">
        <v>35</v>
      </c>
      <c r="E18071">
        <v>1</v>
      </c>
      <c r="F18071" s="2">
        <v>257.35000000000002</v>
      </c>
      <c r="G18071" s="3">
        <v>531</v>
      </c>
      <c r="H18071" s="3">
        <v>2.5735000000000001</v>
      </c>
      <c r="I18071" s="3">
        <v>12.095450000000001</v>
      </c>
      <c r="J18071" s="3">
        <v>272.01895000000007</v>
      </c>
      <c r="K18071" s="4">
        <v>0.35000000000000003</v>
      </c>
      <c r="L18071" s="73">
        <v>493.81901692307707</v>
      </c>
    </row>
    <row r="18072" spans="1:12" x14ac:dyDescent="0.35">
      <c r="A18072" s="1" t="s">
        <v>30344</v>
      </c>
      <c r="B18072" t="s">
        <v>30345</v>
      </c>
      <c r="C18072" t="s">
        <v>34</v>
      </c>
      <c r="D18072" t="s">
        <v>35</v>
      </c>
      <c r="E18072">
        <v>1</v>
      </c>
      <c r="F18072" s="2">
        <v>85.14</v>
      </c>
      <c r="G18072" s="3">
        <v>176</v>
      </c>
      <c r="H18072" s="3">
        <v>0.85140000000000005</v>
      </c>
      <c r="I18072" s="3">
        <v>4.0015799999999997</v>
      </c>
      <c r="J18072" s="3">
        <v>89.992980000000003</v>
      </c>
      <c r="K18072" s="4">
        <v>0.35</v>
      </c>
      <c r="L18072" s="73">
        <v>163.37187138461539</v>
      </c>
    </row>
    <row r="18073" spans="1:12" x14ac:dyDescent="0.35">
      <c r="A18073" s="1">
        <v>41107</v>
      </c>
      <c r="B18073" t="s">
        <v>30346</v>
      </c>
      <c r="C18073" t="s">
        <v>34</v>
      </c>
      <c r="D18073" t="s">
        <v>35</v>
      </c>
      <c r="E18073">
        <v>1</v>
      </c>
      <c r="F18073" s="2">
        <v>78.349999999999994</v>
      </c>
      <c r="G18073" s="3">
        <v>162</v>
      </c>
      <c r="H18073" s="3">
        <v>0.78349999999999997</v>
      </c>
      <c r="I18073" s="3">
        <v>3.6824499999999998</v>
      </c>
      <c r="J18073" s="3">
        <v>82.815950000000001</v>
      </c>
      <c r="K18073" s="4">
        <v>0.35</v>
      </c>
      <c r="L18073" s="73">
        <v>150.34280153846154</v>
      </c>
    </row>
    <row r="18074" spans="1:12" x14ac:dyDescent="0.35">
      <c r="A18074" s="1" t="s">
        <v>30347</v>
      </c>
      <c r="B18074" t="s">
        <v>30348</v>
      </c>
      <c r="C18074" t="s">
        <v>34</v>
      </c>
      <c r="D18074" t="s">
        <v>35</v>
      </c>
      <c r="E18074">
        <v>1</v>
      </c>
      <c r="F18074" s="2">
        <v>75.08</v>
      </c>
      <c r="G18074" s="3">
        <v>155</v>
      </c>
      <c r="H18074" s="3">
        <v>0.75080000000000002</v>
      </c>
      <c r="I18074" s="3">
        <v>3.5287600000000001</v>
      </c>
      <c r="J18074" s="3">
        <v>79.359560000000002</v>
      </c>
      <c r="K18074" s="4">
        <v>0.34999999999999992</v>
      </c>
      <c r="L18074" s="73">
        <v>144.0681243076923</v>
      </c>
    </row>
    <row r="18075" spans="1:12" x14ac:dyDescent="0.35">
      <c r="A18075" s="1" t="s">
        <v>30349</v>
      </c>
      <c r="B18075" t="s">
        <v>30350</v>
      </c>
      <c r="C18075" t="s">
        <v>13</v>
      </c>
      <c r="D18075" t="s">
        <v>14</v>
      </c>
      <c r="E18075">
        <v>1</v>
      </c>
      <c r="F18075" s="2">
        <v>366.57</v>
      </c>
      <c r="G18075" s="3">
        <v>756</v>
      </c>
      <c r="H18075" s="3">
        <v>3.6657000000000002</v>
      </c>
      <c r="I18075" s="3">
        <v>17.22879</v>
      </c>
      <c r="J18075" s="3">
        <v>387.46449000000001</v>
      </c>
      <c r="K18075" s="4">
        <v>0.35</v>
      </c>
      <c r="L18075" s="73">
        <v>703.39707415384612</v>
      </c>
    </row>
    <row r="18076" spans="1:12" x14ac:dyDescent="0.35">
      <c r="A18076" s="1" t="s">
        <v>30351</v>
      </c>
      <c r="B18076" t="s">
        <v>28592</v>
      </c>
      <c r="C18076" t="s">
        <v>34</v>
      </c>
      <c r="D18076" t="s">
        <v>35</v>
      </c>
      <c r="E18076">
        <v>1</v>
      </c>
      <c r="F18076" s="2">
        <v>8627.85</v>
      </c>
      <c r="G18076" s="3">
        <v>17790</v>
      </c>
      <c r="H18076" s="3">
        <v>86.278500000000008</v>
      </c>
      <c r="I18076" s="3">
        <v>405.50895000000003</v>
      </c>
      <c r="J18076" s="3">
        <v>9119.6374500000002</v>
      </c>
      <c r="K18076" s="4">
        <v>0.35</v>
      </c>
      <c r="L18076" s="73">
        <v>16555.649524615386</v>
      </c>
    </row>
    <row r="18077" spans="1:12" x14ac:dyDescent="0.35">
      <c r="A18077" s="1" t="s">
        <v>30352</v>
      </c>
      <c r="B18077" t="s">
        <v>30353</v>
      </c>
      <c r="C18077" t="s">
        <v>34</v>
      </c>
      <c r="D18077" t="s">
        <v>35</v>
      </c>
      <c r="E18077">
        <v>1</v>
      </c>
      <c r="F18077" s="2">
        <v>377.43</v>
      </c>
      <c r="G18077" s="3">
        <v>779</v>
      </c>
      <c r="H18077" s="3">
        <v>3.7743000000000002</v>
      </c>
      <c r="I18077" s="3">
        <v>17.73921</v>
      </c>
      <c r="J18077" s="3">
        <v>398.94351</v>
      </c>
      <c r="K18077" s="4">
        <v>0.34999999999999992</v>
      </c>
      <c r="L18077" s="73">
        <v>724.23591046153842</v>
      </c>
    </row>
    <row r="18078" spans="1:12" x14ac:dyDescent="0.35">
      <c r="A18078" s="1" t="s">
        <v>30354</v>
      </c>
      <c r="B18078" t="s">
        <v>7210</v>
      </c>
      <c r="C18078" t="s">
        <v>34</v>
      </c>
      <c r="D18078" t="s">
        <v>35</v>
      </c>
      <c r="E18078">
        <v>1</v>
      </c>
      <c r="F18078" s="2">
        <v>89.87</v>
      </c>
      <c r="G18078" s="3">
        <v>186</v>
      </c>
      <c r="H18078" s="3">
        <v>0.89870000000000005</v>
      </c>
      <c r="I18078" s="3">
        <v>4.2238899999999999</v>
      </c>
      <c r="J18078" s="3">
        <v>94.992590000000007</v>
      </c>
      <c r="K18078" s="4">
        <v>0.34999999999999992</v>
      </c>
      <c r="L18078" s="73">
        <v>172.44808646153845</v>
      </c>
    </row>
    <row r="18079" spans="1:12" x14ac:dyDescent="0.35">
      <c r="A18079" s="1" t="s">
        <v>30355</v>
      </c>
      <c r="B18079" t="s">
        <v>30356</v>
      </c>
      <c r="C18079" t="s">
        <v>34</v>
      </c>
      <c r="D18079" t="s">
        <v>35</v>
      </c>
      <c r="E18079">
        <v>1</v>
      </c>
      <c r="F18079" s="2">
        <v>318.52</v>
      </c>
      <c r="G18079" s="3">
        <v>657</v>
      </c>
      <c r="H18079" s="3">
        <v>3.1852</v>
      </c>
      <c r="I18079" s="3">
        <v>14.97044</v>
      </c>
      <c r="J18079" s="3">
        <v>336.67563999999999</v>
      </c>
      <c r="K18079" s="4">
        <v>0.35</v>
      </c>
      <c r="L18079" s="73">
        <v>611.19577723076918</v>
      </c>
    </row>
    <row r="18080" spans="1:12" x14ac:dyDescent="0.35">
      <c r="A18080" s="1" t="s">
        <v>30357</v>
      </c>
      <c r="B18080" t="s">
        <v>30358</v>
      </c>
      <c r="C18080" t="s">
        <v>34</v>
      </c>
      <c r="D18080" t="s">
        <v>35</v>
      </c>
      <c r="E18080">
        <v>1</v>
      </c>
      <c r="F18080" s="2">
        <v>6738.15</v>
      </c>
      <c r="G18080" s="3">
        <v>13894</v>
      </c>
      <c r="H18080" s="3">
        <v>67.381500000000003</v>
      </c>
      <c r="I18080" s="3">
        <v>316.69304999999997</v>
      </c>
      <c r="J18080" s="3">
        <v>7122.2245499999999</v>
      </c>
      <c r="K18080" s="4">
        <v>0.35</v>
      </c>
      <c r="L18080" s="73">
        <v>12929.576875384615</v>
      </c>
    </row>
    <row r="18081" spans="1:12" x14ac:dyDescent="0.35">
      <c r="A18081" s="1" t="s">
        <v>30359</v>
      </c>
      <c r="B18081" t="s">
        <v>30360</v>
      </c>
      <c r="C18081" t="s">
        <v>34</v>
      </c>
      <c r="D18081" t="s">
        <v>35</v>
      </c>
      <c r="E18081">
        <v>1</v>
      </c>
      <c r="F18081" s="2">
        <v>1994.27</v>
      </c>
      <c r="G18081" s="3">
        <v>4112</v>
      </c>
      <c r="H18081" s="3">
        <v>19.942699999999999</v>
      </c>
      <c r="I18081" s="3">
        <v>93.730689999999996</v>
      </c>
      <c r="J18081" s="3">
        <v>2107.9433899999999</v>
      </c>
      <c r="K18081" s="4">
        <v>0.35</v>
      </c>
      <c r="L18081" s="73">
        <v>3826.7280003076921</v>
      </c>
    </row>
    <row r="18082" spans="1:12" x14ac:dyDescent="0.35">
      <c r="A18082" s="1" t="s">
        <v>30361</v>
      </c>
      <c r="B18082" t="s">
        <v>30362</v>
      </c>
      <c r="C18082" t="s">
        <v>26</v>
      </c>
      <c r="D18082" t="s">
        <v>27</v>
      </c>
      <c r="E18082">
        <v>1</v>
      </c>
      <c r="F18082" s="2">
        <v>254.96</v>
      </c>
      <c r="G18082" s="3">
        <v>526</v>
      </c>
      <c r="H18082" s="3">
        <v>2.5496000000000003</v>
      </c>
      <c r="I18082" s="3">
        <v>11.98312</v>
      </c>
      <c r="J18082" s="3">
        <v>269.49272000000002</v>
      </c>
      <c r="K18082" s="4">
        <v>0.34999999999999992</v>
      </c>
      <c r="L18082" s="73">
        <v>489.23293784615385</v>
      </c>
    </row>
    <row r="18083" spans="1:12" x14ac:dyDescent="0.35">
      <c r="A18083" s="1">
        <v>50997</v>
      </c>
      <c r="B18083" t="s">
        <v>30363</v>
      </c>
      <c r="C18083" t="s">
        <v>34</v>
      </c>
      <c r="D18083" t="s">
        <v>35</v>
      </c>
      <c r="E18083">
        <v>1</v>
      </c>
      <c r="F18083" s="2">
        <v>1026.8</v>
      </c>
      <c r="G18083" s="3">
        <v>2118</v>
      </c>
      <c r="H18083" s="3">
        <v>10.267999999999999</v>
      </c>
      <c r="I18083" s="3">
        <v>48.259599999999999</v>
      </c>
      <c r="J18083" s="3">
        <v>1085.3276000000001</v>
      </c>
      <c r="K18083" s="4">
        <v>0.34999999999999992</v>
      </c>
      <c r="L18083" s="73">
        <v>1970.2870276923077</v>
      </c>
    </row>
    <row r="18084" spans="1:12" x14ac:dyDescent="0.35">
      <c r="A18084" s="1" t="s">
        <v>30364</v>
      </c>
      <c r="B18084" t="s">
        <v>30365</v>
      </c>
      <c r="C18084" t="s">
        <v>34</v>
      </c>
      <c r="D18084" t="s">
        <v>35</v>
      </c>
      <c r="E18084">
        <v>1</v>
      </c>
      <c r="F18084" s="2">
        <v>21.5</v>
      </c>
      <c r="G18084" s="3">
        <v>45</v>
      </c>
      <c r="H18084" s="3">
        <v>0.215</v>
      </c>
      <c r="I18084" s="3">
        <v>1.0105</v>
      </c>
      <c r="J18084" s="3">
        <v>22.7255</v>
      </c>
      <c r="K18084" s="4">
        <v>0.34999999999999992</v>
      </c>
      <c r="L18084" s="73">
        <v>41.255523076923076</v>
      </c>
    </row>
    <row r="18085" spans="1:12" x14ac:dyDescent="0.35">
      <c r="A18085" s="1" t="s">
        <v>30366</v>
      </c>
      <c r="B18085" t="s">
        <v>30367</v>
      </c>
      <c r="C18085" t="s">
        <v>34</v>
      </c>
      <c r="D18085" t="s">
        <v>35</v>
      </c>
      <c r="E18085">
        <v>1</v>
      </c>
      <c r="F18085" s="2">
        <v>92.45</v>
      </c>
      <c r="G18085" s="3">
        <v>191</v>
      </c>
      <c r="H18085" s="3">
        <v>0.9245000000000001</v>
      </c>
      <c r="I18085" s="3">
        <v>4.3451500000000003</v>
      </c>
      <c r="J18085" s="3">
        <v>97.719650000000001</v>
      </c>
      <c r="K18085" s="4">
        <v>0.34999999999999992</v>
      </c>
      <c r="L18085" s="73">
        <v>177.39874923076923</v>
      </c>
    </row>
    <row r="18086" spans="1:12" x14ac:dyDescent="0.35">
      <c r="A18086" s="1" t="s">
        <v>30368</v>
      </c>
      <c r="B18086" t="s">
        <v>30369</v>
      </c>
      <c r="C18086" t="s">
        <v>34</v>
      </c>
      <c r="D18086" t="s">
        <v>35</v>
      </c>
      <c r="E18086">
        <v>1</v>
      </c>
      <c r="F18086" s="2">
        <v>6985.57</v>
      </c>
      <c r="G18086" s="3">
        <v>14404</v>
      </c>
      <c r="H18086" s="3">
        <v>69.855699999999999</v>
      </c>
      <c r="I18086" s="3">
        <v>328.32178999999996</v>
      </c>
      <c r="J18086" s="3">
        <v>7383.7474899999997</v>
      </c>
      <c r="K18086" s="4">
        <v>0.35000000000000003</v>
      </c>
      <c r="L18086" s="73">
        <v>13404.341597230768</v>
      </c>
    </row>
    <row r="18087" spans="1:12" x14ac:dyDescent="0.35">
      <c r="A18087" s="1" t="s">
        <v>30370</v>
      </c>
      <c r="B18087" t="s">
        <v>30371</v>
      </c>
      <c r="C18087" t="s">
        <v>34</v>
      </c>
      <c r="D18087" t="s">
        <v>35</v>
      </c>
      <c r="E18087">
        <v>1</v>
      </c>
      <c r="F18087" s="2">
        <v>21.5</v>
      </c>
      <c r="G18087" s="3">
        <v>45</v>
      </c>
      <c r="H18087" s="3">
        <v>0.215</v>
      </c>
      <c r="I18087" s="3">
        <v>1.0105</v>
      </c>
      <c r="J18087" s="3">
        <v>22.7255</v>
      </c>
      <c r="K18087" s="4">
        <v>0.34999999999999992</v>
      </c>
      <c r="L18087" s="73">
        <v>41.255523076923076</v>
      </c>
    </row>
    <row r="18088" spans="1:12" x14ac:dyDescent="0.35">
      <c r="A18088" s="1" t="s">
        <v>30372</v>
      </c>
      <c r="B18088" t="s">
        <v>29639</v>
      </c>
      <c r="C18088" t="s">
        <v>34</v>
      </c>
      <c r="D18088" t="s">
        <v>35</v>
      </c>
      <c r="E18088">
        <v>1</v>
      </c>
      <c r="F18088" s="2">
        <v>2107.29</v>
      </c>
      <c r="G18088" s="3">
        <v>4345</v>
      </c>
      <c r="H18088" s="3">
        <v>21.072900000000001</v>
      </c>
      <c r="I18088" s="3">
        <v>99.042630000000003</v>
      </c>
      <c r="J18088" s="3">
        <v>2227.40553</v>
      </c>
      <c r="K18088" s="4">
        <v>0.35</v>
      </c>
      <c r="L18088" s="73">
        <v>4043.5977313846151</v>
      </c>
    </row>
    <row r="18089" spans="1:12" x14ac:dyDescent="0.35">
      <c r="A18089" s="1" t="s">
        <v>30373</v>
      </c>
      <c r="B18089" t="s">
        <v>30374</v>
      </c>
      <c r="C18089" t="s">
        <v>34</v>
      </c>
      <c r="D18089" t="s">
        <v>35</v>
      </c>
      <c r="E18089">
        <v>1</v>
      </c>
      <c r="F18089" s="2">
        <v>25.93</v>
      </c>
      <c r="G18089" s="3">
        <v>54</v>
      </c>
      <c r="H18089" s="3">
        <v>0.25929999999999997</v>
      </c>
      <c r="I18089" s="3">
        <v>1.21871</v>
      </c>
      <c r="J18089" s="3">
        <v>27.408010000000001</v>
      </c>
      <c r="K18089" s="4">
        <v>0.34999999999999992</v>
      </c>
      <c r="L18089" s="73">
        <v>49.756079692307686</v>
      </c>
    </row>
    <row r="18090" spans="1:12" x14ac:dyDescent="0.35">
      <c r="A18090" s="1" t="s">
        <v>30375</v>
      </c>
      <c r="B18090" t="s">
        <v>29744</v>
      </c>
      <c r="C18090" t="s">
        <v>34</v>
      </c>
      <c r="D18090" t="s">
        <v>35</v>
      </c>
      <c r="E18090">
        <v>1</v>
      </c>
      <c r="F18090" s="2">
        <v>219.3</v>
      </c>
      <c r="G18090" s="3">
        <v>453</v>
      </c>
      <c r="H18090" s="3">
        <v>2.1930000000000001</v>
      </c>
      <c r="I18090" s="3">
        <v>10.3071</v>
      </c>
      <c r="J18090" s="3">
        <v>231.80010000000001</v>
      </c>
      <c r="K18090" s="4">
        <v>0.34999999999999992</v>
      </c>
      <c r="L18090" s="73">
        <v>420.80633538461535</v>
      </c>
    </row>
    <row r="18091" spans="1:12" x14ac:dyDescent="0.35">
      <c r="A18091" s="1" t="s">
        <v>30376</v>
      </c>
      <c r="B18091" t="s">
        <v>30377</v>
      </c>
      <c r="C18091" t="s">
        <v>34</v>
      </c>
      <c r="D18091" t="s">
        <v>35</v>
      </c>
      <c r="E18091">
        <v>1</v>
      </c>
      <c r="F18091" s="2">
        <v>8.58</v>
      </c>
      <c r="G18091" s="3">
        <v>18</v>
      </c>
      <c r="H18091" s="3">
        <v>8.5800000000000001E-2</v>
      </c>
      <c r="I18091" s="3">
        <v>0.40326000000000001</v>
      </c>
      <c r="J18091" s="3">
        <v>9.0690600000000003</v>
      </c>
      <c r="K18091" s="4">
        <v>0.35000000000000003</v>
      </c>
      <c r="L18091" s="73">
        <v>16.463832</v>
      </c>
    </row>
    <row r="18092" spans="1:12" x14ac:dyDescent="0.35">
      <c r="A18092" s="1" t="s">
        <v>30378</v>
      </c>
      <c r="B18092" t="s">
        <v>30379</v>
      </c>
      <c r="C18092" t="s">
        <v>34</v>
      </c>
      <c r="D18092" t="s">
        <v>35</v>
      </c>
      <c r="E18092">
        <v>1</v>
      </c>
      <c r="F18092" s="2">
        <v>517.09</v>
      </c>
      <c r="G18092" s="3">
        <v>1067</v>
      </c>
      <c r="H18092" s="3">
        <v>5.1709000000000005</v>
      </c>
      <c r="I18092" s="3">
        <v>24.303230000000003</v>
      </c>
      <c r="J18092" s="3">
        <v>546.56412999999998</v>
      </c>
      <c r="K18092" s="4">
        <v>0.35</v>
      </c>
      <c r="L18092" s="73">
        <v>992.22411292307686</v>
      </c>
    </row>
    <row r="18093" spans="1:12" x14ac:dyDescent="0.35">
      <c r="A18093" s="1" t="s">
        <v>30380</v>
      </c>
      <c r="B18093" t="s">
        <v>30284</v>
      </c>
      <c r="C18093" t="s">
        <v>34</v>
      </c>
      <c r="D18093" t="s">
        <v>35</v>
      </c>
      <c r="E18093">
        <v>1</v>
      </c>
      <c r="F18093" s="2">
        <v>7232.99</v>
      </c>
      <c r="G18093" s="3">
        <v>14914</v>
      </c>
      <c r="H18093" s="3">
        <v>72.329899999999995</v>
      </c>
      <c r="I18093" s="3">
        <v>339.95053000000001</v>
      </c>
      <c r="J18093" s="3">
        <v>7645.2704299999996</v>
      </c>
      <c r="K18093" s="4">
        <v>0.34999999999999992</v>
      </c>
      <c r="L18093" s="73">
        <v>13879.10631907692</v>
      </c>
    </row>
    <row r="18094" spans="1:12" x14ac:dyDescent="0.35">
      <c r="A18094" s="1" t="s">
        <v>30381</v>
      </c>
      <c r="B18094" t="s">
        <v>28147</v>
      </c>
      <c r="C18094" t="s">
        <v>34</v>
      </c>
      <c r="D18094" t="s">
        <v>35</v>
      </c>
      <c r="E18094">
        <v>1</v>
      </c>
      <c r="F18094" s="2">
        <v>285.29000000000002</v>
      </c>
      <c r="G18094" s="3">
        <v>589</v>
      </c>
      <c r="H18094" s="3">
        <v>2.8529000000000004</v>
      </c>
      <c r="I18094" s="3">
        <v>13.40863</v>
      </c>
      <c r="J18094" s="3">
        <v>301.55153000000001</v>
      </c>
      <c r="K18094" s="4">
        <v>0.35</v>
      </c>
      <c r="L18094" s="73">
        <v>547.43200830769229</v>
      </c>
    </row>
    <row r="18095" spans="1:12" x14ac:dyDescent="0.35">
      <c r="A18095" s="1" t="s">
        <v>30382</v>
      </c>
      <c r="B18095" t="s">
        <v>30383</v>
      </c>
      <c r="C18095" t="s">
        <v>34</v>
      </c>
      <c r="D18095" t="s">
        <v>35</v>
      </c>
      <c r="E18095">
        <v>1</v>
      </c>
      <c r="F18095" s="2">
        <v>253.2</v>
      </c>
      <c r="G18095" s="3">
        <v>523</v>
      </c>
      <c r="H18095" s="3">
        <v>2.532</v>
      </c>
      <c r="I18095" s="3">
        <v>11.900399999999999</v>
      </c>
      <c r="J18095" s="3">
        <v>267.63240000000002</v>
      </c>
      <c r="K18095" s="4">
        <v>0.35000000000000003</v>
      </c>
      <c r="L18095" s="73">
        <v>485.85574153846159</v>
      </c>
    </row>
    <row r="18096" spans="1:12" x14ac:dyDescent="0.35">
      <c r="A18096" s="1" t="s">
        <v>30384</v>
      </c>
      <c r="B18096" t="s">
        <v>30385</v>
      </c>
      <c r="C18096" t="s">
        <v>34</v>
      </c>
      <c r="D18096" t="s">
        <v>35</v>
      </c>
      <c r="E18096">
        <v>1</v>
      </c>
      <c r="F18096" s="2">
        <v>554.70000000000005</v>
      </c>
      <c r="G18096" s="3">
        <v>1144</v>
      </c>
      <c r="H18096" s="3">
        <v>5.5470000000000006</v>
      </c>
      <c r="I18096" s="3">
        <v>26.070900000000002</v>
      </c>
      <c r="J18096" s="3">
        <v>586.31790000000012</v>
      </c>
      <c r="K18096" s="4">
        <v>0.35</v>
      </c>
      <c r="L18096" s="73">
        <v>1064.3924953846156</v>
      </c>
    </row>
    <row r="18097" spans="1:12" x14ac:dyDescent="0.35">
      <c r="A18097" s="1" t="s">
        <v>30386</v>
      </c>
      <c r="B18097" t="s">
        <v>30387</v>
      </c>
      <c r="C18097" t="s">
        <v>34</v>
      </c>
      <c r="D18097" t="s">
        <v>35</v>
      </c>
      <c r="E18097">
        <v>1</v>
      </c>
      <c r="F18097" s="2">
        <v>38.57</v>
      </c>
      <c r="G18097" s="3">
        <v>80</v>
      </c>
      <c r="H18097" s="3">
        <v>0.38569999999999999</v>
      </c>
      <c r="I18097" s="3">
        <v>1.8127900000000001</v>
      </c>
      <c r="J18097" s="3">
        <v>40.76849</v>
      </c>
      <c r="K18097" s="4">
        <v>0.34999999999999992</v>
      </c>
      <c r="L18097" s="73">
        <v>74.010489538461528</v>
      </c>
    </row>
    <row r="18098" spans="1:12" x14ac:dyDescent="0.35">
      <c r="A18098" s="1" t="s">
        <v>30388</v>
      </c>
      <c r="B18098" t="s">
        <v>30389</v>
      </c>
      <c r="C18098" t="s">
        <v>34</v>
      </c>
      <c r="D18098" t="s">
        <v>35</v>
      </c>
      <c r="E18098">
        <v>1</v>
      </c>
      <c r="F18098" s="2">
        <v>32.25</v>
      </c>
      <c r="G18098" s="3">
        <v>67</v>
      </c>
      <c r="H18098" s="3">
        <v>0.32250000000000001</v>
      </c>
      <c r="I18098" s="3">
        <v>1.5157499999999999</v>
      </c>
      <c r="J18098" s="3">
        <v>34.088249999999995</v>
      </c>
      <c r="K18098" s="4">
        <v>0.35</v>
      </c>
      <c r="L18098" s="73">
        <v>61.883284615384603</v>
      </c>
    </row>
    <row r="18099" spans="1:12" x14ac:dyDescent="0.35">
      <c r="A18099" s="1" t="s">
        <v>30390</v>
      </c>
      <c r="B18099" t="s">
        <v>23384</v>
      </c>
      <c r="C18099" t="s">
        <v>34</v>
      </c>
      <c r="D18099" t="s">
        <v>35</v>
      </c>
      <c r="E18099">
        <v>1</v>
      </c>
      <c r="F18099" s="2">
        <v>18295.2</v>
      </c>
      <c r="G18099" s="3">
        <v>37723</v>
      </c>
      <c r="H18099" s="3">
        <v>182.952</v>
      </c>
      <c r="I18099" s="3">
        <v>859.87440000000004</v>
      </c>
      <c r="J18099" s="3">
        <v>19338.026400000002</v>
      </c>
      <c r="K18099" s="4">
        <v>0.35000000000000003</v>
      </c>
      <c r="L18099" s="73">
        <v>35105.955618461543</v>
      </c>
    </row>
    <row r="18100" spans="1:12" x14ac:dyDescent="0.35">
      <c r="A18100" s="1">
        <v>40015</v>
      </c>
      <c r="B18100" t="s">
        <v>30391</v>
      </c>
      <c r="C18100" t="s">
        <v>34</v>
      </c>
      <c r="D18100" t="s">
        <v>35</v>
      </c>
      <c r="E18100">
        <v>1</v>
      </c>
      <c r="F18100" s="2">
        <v>15.17</v>
      </c>
      <c r="G18100" s="3">
        <v>32</v>
      </c>
      <c r="H18100" s="3">
        <v>0.1517</v>
      </c>
      <c r="I18100" s="3">
        <v>0.71299000000000001</v>
      </c>
      <c r="J18100" s="3">
        <v>16.034690000000001</v>
      </c>
      <c r="K18100" s="4">
        <v>0.35</v>
      </c>
      <c r="L18100" s="73">
        <v>29.109129538461541</v>
      </c>
    </row>
    <row r="18101" spans="1:12" x14ac:dyDescent="0.35">
      <c r="A18101" s="1" t="s">
        <v>30392</v>
      </c>
      <c r="B18101" t="s">
        <v>28254</v>
      </c>
      <c r="C18101" t="s">
        <v>34</v>
      </c>
      <c r="D18101" t="s">
        <v>35</v>
      </c>
      <c r="E18101">
        <v>1</v>
      </c>
      <c r="F18101" s="2">
        <v>318.2</v>
      </c>
      <c r="G18101" s="3">
        <v>657</v>
      </c>
      <c r="H18101" s="3">
        <v>3.1819999999999999</v>
      </c>
      <c r="I18101" s="3">
        <v>14.955399999999999</v>
      </c>
      <c r="J18101" s="3">
        <v>336.3374</v>
      </c>
      <c r="K18101" s="4">
        <v>0.35</v>
      </c>
      <c r="L18101" s="73">
        <v>610.58174153846153</v>
      </c>
    </row>
    <row r="18102" spans="1:12" x14ac:dyDescent="0.35">
      <c r="A18102" s="1" t="s">
        <v>30393</v>
      </c>
      <c r="B18102" t="s">
        <v>30394</v>
      </c>
      <c r="C18102" t="s">
        <v>34</v>
      </c>
      <c r="D18102" t="s">
        <v>35</v>
      </c>
      <c r="E18102">
        <v>1</v>
      </c>
      <c r="F18102" s="2">
        <v>36.549999999999997</v>
      </c>
      <c r="G18102" s="3">
        <v>76</v>
      </c>
      <c r="H18102" s="3">
        <v>0.36549999999999999</v>
      </c>
      <c r="I18102" s="3">
        <v>1.7178499999999999</v>
      </c>
      <c r="J18102" s="3">
        <v>38.633349999999993</v>
      </c>
      <c r="K18102" s="4">
        <v>0.34999999999999992</v>
      </c>
      <c r="L18102" s="73">
        <v>70.134389230769216</v>
      </c>
    </row>
    <row r="18103" spans="1:12" x14ac:dyDescent="0.35">
      <c r="A18103" s="1" t="s">
        <v>30395</v>
      </c>
      <c r="B18103" t="s">
        <v>30396</v>
      </c>
      <c r="C18103" t="s">
        <v>34</v>
      </c>
      <c r="D18103" t="s">
        <v>35</v>
      </c>
      <c r="E18103">
        <v>1</v>
      </c>
      <c r="F18103" s="2">
        <v>125.68</v>
      </c>
      <c r="G18103" s="3">
        <v>260</v>
      </c>
      <c r="H18103" s="3">
        <v>1.2568000000000001</v>
      </c>
      <c r="I18103" s="3">
        <v>5.9069600000000007</v>
      </c>
      <c r="J18103" s="3">
        <v>132.84376</v>
      </c>
      <c r="K18103" s="4">
        <v>0.35</v>
      </c>
      <c r="L18103" s="73">
        <v>241.16251815384615</v>
      </c>
    </row>
    <row r="18104" spans="1:12" x14ac:dyDescent="0.35">
      <c r="A18104" s="1" t="s">
        <v>30397</v>
      </c>
      <c r="B18104" t="s">
        <v>30398</v>
      </c>
      <c r="C18104" t="s">
        <v>34</v>
      </c>
      <c r="D18104" t="s">
        <v>35</v>
      </c>
      <c r="E18104">
        <v>1</v>
      </c>
      <c r="F18104" s="2">
        <v>19.350000000000001</v>
      </c>
      <c r="G18104" s="3">
        <v>40</v>
      </c>
      <c r="H18104" s="3">
        <v>0.19350000000000001</v>
      </c>
      <c r="I18104" s="3">
        <v>0.90945000000000009</v>
      </c>
      <c r="J18104" s="3">
        <v>20.452950000000001</v>
      </c>
      <c r="K18104" s="4">
        <v>0.34999999999999992</v>
      </c>
      <c r="L18104" s="73">
        <v>37.129970769230766</v>
      </c>
    </row>
    <row r="18105" spans="1:12" x14ac:dyDescent="0.35">
      <c r="A18105" s="1" t="s">
        <v>30399</v>
      </c>
      <c r="B18105" t="s">
        <v>28997</v>
      </c>
      <c r="C18105" t="s">
        <v>34</v>
      </c>
      <c r="D18105" t="s">
        <v>35</v>
      </c>
      <c r="E18105">
        <v>1</v>
      </c>
      <c r="F18105" s="2">
        <v>90.42</v>
      </c>
      <c r="G18105" s="3">
        <v>187</v>
      </c>
      <c r="H18105" s="3">
        <v>0.9042</v>
      </c>
      <c r="I18105" s="3">
        <v>4.2497400000000001</v>
      </c>
      <c r="J18105" s="3">
        <v>95.573940000000007</v>
      </c>
      <c r="K18105" s="4">
        <v>0.35000000000000003</v>
      </c>
      <c r="L18105" s="73">
        <v>173.50346030769234</v>
      </c>
    </row>
    <row r="18106" spans="1:12" x14ac:dyDescent="0.35">
      <c r="A18106" s="1" t="s">
        <v>30400</v>
      </c>
      <c r="B18106" t="s">
        <v>30401</v>
      </c>
      <c r="C18106" t="s">
        <v>26</v>
      </c>
      <c r="D18106" t="s">
        <v>27</v>
      </c>
      <c r="E18106">
        <v>1</v>
      </c>
      <c r="F18106" s="2">
        <v>84.25</v>
      </c>
      <c r="G18106" s="3">
        <v>174</v>
      </c>
      <c r="H18106" s="3">
        <v>0.84250000000000003</v>
      </c>
      <c r="I18106" s="3">
        <v>3.9597500000000001</v>
      </c>
      <c r="J18106" s="3">
        <v>89.052250000000001</v>
      </c>
      <c r="K18106" s="4">
        <v>0.34999999999999992</v>
      </c>
      <c r="L18106" s="73">
        <v>161.66408461538458</v>
      </c>
    </row>
    <row r="18107" spans="1:12" x14ac:dyDescent="0.35">
      <c r="A18107" s="1">
        <v>41164</v>
      </c>
      <c r="B18107" t="s">
        <v>30402</v>
      </c>
      <c r="C18107" t="s">
        <v>34</v>
      </c>
      <c r="D18107" t="s">
        <v>35</v>
      </c>
      <c r="E18107">
        <v>1</v>
      </c>
      <c r="F18107" s="2">
        <v>53.61</v>
      </c>
      <c r="G18107" s="3">
        <v>111</v>
      </c>
      <c r="H18107" s="3">
        <v>0.53610000000000002</v>
      </c>
      <c r="I18107" s="3">
        <v>2.5196700000000001</v>
      </c>
      <c r="J18107" s="3">
        <v>56.665769999999995</v>
      </c>
      <c r="K18107" s="4">
        <v>0.34999999999999992</v>
      </c>
      <c r="L18107" s="73">
        <v>102.87016707692305</v>
      </c>
    </row>
    <row r="18108" spans="1:12" x14ac:dyDescent="0.35">
      <c r="A18108" s="1" t="s">
        <v>30403</v>
      </c>
      <c r="B18108" t="s">
        <v>30404</v>
      </c>
      <c r="C18108" t="s">
        <v>34</v>
      </c>
      <c r="D18108" t="s">
        <v>35</v>
      </c>
      <c r="E18108">
        <v>1</v>
      </c>
      <c r="F18108" s="2">
        <v>1575.52</v>
      </c>
      <c r="G18108" s="3">
        <v>3249</v>
      </c>
      <c r="H18108" s="3">
        <v>15.7552</v>
      </c>
      <c r="I18108" s="3">
        <v>74.049440000000004</v>
      </c>
      <c r="J18108" s="3">
        <v>1665.32464</v>
      </c>
      <c r="K18108" s="4">
        <v>0.35</v>
      </c>
      <c r="L18108" s="73">
        <v>3023.2047310769231</v>
      </c>
    </row>
    <row r="18109" spans="1:12" x14ac:dyDescent="0.35">
      <c r="A18109" s="1" t="s">
        <v>30405</v>
      </c>
      <c r="B18109" t="s">
        <v>30406</v>
      </c>
      <c r="C18109" t="s">
        <v>26</v>
      </c>
      <c r="D18109" t="s">
        <v>27</v>
      </c>
      <c r="E18109">
        <v>1</v>
      </c>
      <c r="F18109" s="2">
        <v>50.99</v>
      </c>
      <c r="G18109" s="3">
        <v>106</v>
      </c>
      <c r="H18109" s="3">
        <v>0.50990000000000002</v>
      </c>
      <c r="I18109" s="3">
        <v>2.3965300000000003</v>
      </c>
      <c r="J18109" s="3">
        <v>53.896430000000002</v>
      </c>
      <c r="K18109" s="4">
        <v>0.34999999999999992</v>
      </c>
      <c r="L18109" s="73">
        <v>97.842749846153836</v>
      </c>
    </row>
    <row r="18110" spans="1:12" x14ac:dyDescent="0.35">
      <c r="A18110" s="1" t="s">
        <v>30407</v>
      </c>
      <c r="B18110" t="s">
        <v>30408</v>
      </c>
      <c r="C18110" t="s">
        <v>363</v>
      </c>
      <c r="D18110" t="s">
        <v>364</v>
      </c>
      <c r="E18110">
        <v>1</v>
      </c>
      <c r="F18110" s="2">
        <v>482.19</v>
      </c>
      <c r="G18110" s="3">
        <v>995</v>
      </c>
      <c r="H18110" s="3">
        <v>4.8219000000000003</v>
      </c>
      <c r="I18110" s="3">
        <v>22.662929999999999</v>
      </c>
      <c r="J18110" s="3">
        <v>509.67483000000004</v>
      </c>
      <c r="K18110" s="4">
        <v>0.35000000000000003</v>
      </c>
      <c r="L18110" s="73">
        <v>925.2558452307693</v>
      </c>
    </row>
    <row r="18111" spans="1:12" x14ac:dyDescent="0.35">
      <c r="A18111" s="1">
        <v>40003</v>
      </c>
      <c r="B18111" t="s">
        <v>28533</v>
      </c>
      <c r="C18111" t="s">
        <v>34</v>
      </c>
      <c r="D18111" t="s">
        <v>35</v>
      </c>
      <c r="E18111">
        <v>1</v>
      </c>
      <c r="F18111" s="2">
        <v>14.75</v>
      </c>
      <c r="G18111" s="3">
        <v>31</v>
      </c>
      <c r="H18111" s="3">
        <v>0.14749999999999999</v>
      </c>
      <c r="I18111" s="3">
        <v>0.69325000000000003</v>
      </c>
      <c r="J18111" s="3">
        <v>15.590750000000002</v>
      </c>
      <c r="K18111" s="4">
        <v>0.35</v>
      </c>
      <c r="L18111" s="73">
        <v>28.303207692307694</v>
      </c>
    </row>
    <row r="18112" spans="1:12" x14ac:dyDescent="0.35">
      <c r="A18112" s="1" t="s">
        <v>30409</v>
      </c>
      <c r="B18112" t="s">
        <v>30410</v>
      </c>
      <c r="C18112" t="s">
        <v>34</v>
      </c>
      <c r="D18112" t="s">
        <v>35</v>
      </c>
      <c r="E18112">
        <v>1</v>
      </c>
      <c r="F18112" s="2">
        <v>16.62</v>
      </c>
      <c r="G18112" s="3">
        <v>35</v>
      </c>
      <c r="H18112" s="3">
        <v>0.16620000000000001</v>
      </c>
      <c r="I18112" s="3">
        <v>0.78114000000000006</v>
      </c>
      <c r="J18112" s="3">
        <v>17.567340000000002</v>
      </c>
      <c r="K18112" s="4">
        <v>0.35</v>
      </c>
      <c r="L18112" s="73">
        <v>31.891478769230769</v>
      </c>
    </row>
    <row r="18113" spans="1:12" x14ac:dyDescent="0.35">
      <c r="A18113" s="1" t="s">
        <v>30411</v>
      </c>
      <c r="B18113" t="s">
        <v>23384</v>
      </c>
      <c r="C18113" t="s">
        <v>34</v>
      </c>
      <c r="D18113" t="s">
        <v>35</v>
      </c>
      <c r="E18113">
        <v>1</v>
      </c>
      <c r="F18113" s="2">
        <v>11378.07</v>
      </c>
      <c r="G18113" s="3">
        <v>23460</v>
      </c>
      <c r="H18113" s="3">
        <v>113.7807</v>
      </c>
      <c r="I18113" s="3">
        <v>534.76928999999996</v>
      </c>
      <c r="J18113" s="3">
        <v>12026.619989999999</v>
      </c>
      <c r="K18113" s="4">
        <v>0.35000000000000003</v>
      </c>
      <c r="L18113" s="73">
        <v>21832.940904923074</v>
      </c>
    </row>
    <row r="18114" spans="1:12" x14ac:dyDescent="0.35">
      <c r="A18114" s="1" t="s">
        <v>30412</v>
      </c>
      <c r="B18114" t="s">
        <v>30413</v>
      </c>
      <c r="C18114" t="s">
        <v>34</v>
      </c>
      <c r="D18114" t="s">
        <v>35</v>
      </c>
      <c r="E18114">
        <v>1</v>
      </c>
      <c r="F18114" s="2">
        <v>15.29</v>
      </c>
      <c r="G18114" s="3">
        <v>32</v>
      </c>
      <c r="H18114" s="3">
        <v>0.15290000000000001</v>
      </c>
      <c r="I18114" s="3">
        <v>0.71862999999999999</v>
      </c>
      <c r="J18114" s="3">
        <v>16.161529999999999</v>
      </c>
      <c r="K18114" s="4">
        <v>0.35000000000000003</v>
      </c>
      <c r="L18114" s="73">
        <v>29.339392923076922</v>
      </c>
    </row>
    <row r="18115" spans="1:12" x14ac:dyDescent="0.35">
      <c r="A18115" s="1" t="s">
        <v>30414</v>
      </c>
      <c r="B18115" t="s">
        <v>30415</v>
      </c>
      <c r="C18115" t="s">
        <v>13</v>
      </c>
      <c r="D18115" t="s">
        <v>14</v>
      </c>
      <c r="E18115">
        <v>1</v>
      </c>
      <c r="F18115" s="2">
        <v>29.09</v>
      </c>
      <c r="G18115" s="3">
        <v>60</v>
      </c>
      <c r="H18115" s="3">
        <v>0.29089999999999999</v>
      </c>
      <c r="I18115" s="3">
        <v>1.3672299999999999</v>
      </c>
      <c r="J18115" s="3">
        <v>30.74813</v>
      </c>
      <c r="K18115" s="4">
        <v>0.35</v>
      </c>
      <c r="L18115" s="73">
        <v>55.819682153846145</v>
      </c>
    </row>
    <row r="18116" spans="1:12" x14ac:dyDescent="0.35">
      <c r="A18116" s="1" t="s">
        <v>30416</v>
      </c>
      <c r="B18116" t="s">
        <v>30417</v>
      </c>
      <c r="C18116" t="s">
        <v>34</v>
      </c>
      <c r="D18116" t="s">
        <v>35</v>
      </c>
      <c r="E18116">
        <v>1</v>
      </c>
      <c r="F18116" s="2">
        <v>619.51</v>
      </c>
      <c r="G18116" s="3">
        <v>1278</v>
      </c>
      <c r="H18116" s="3">
        <v>6.1951000000000001</v>
      </c>
      <c r="I18116" s="3">
        <v>29.116969999999998</v>
      </c>
      <c r="J18116" s="3">
        <v>654.82207000000005</v>
      </c>
      <c r="K18116" s="4">
        <v>0.35000000000000003</v>
      </c>
      <c r="L18116" s="73">
        <v>1188.7539116923078</v>
      </c>
    </row>
    <row r="18117" spans="1:12" x14ac:dyDescent="0.35">
      <c r="A18117" s="1">
        <v>40396</v>
      </c>
      <c r="B18117" t="s">
        <v>29111</v>
      </c>
      <c r="C18117" t="s">
        <v>34</v>
      </c>
      <c r="D18117" t="s">
        <v>35</v>
      </c>
      <c r="E18117">
        <v>1</v>
      </c>
      <c r="F18117" s="2">
        <v>103.09</v>
      </c>
      <c r="G18117" s="3">
        <v>213</v>
      </c>
      <c r="H18117" s="3">
        <v>1.0309000000000001</v>
      </c>
      <c r="I18117" s="3">
        <v>4.8452299999999999</v>
      </c>
      <c r="J18117" s="3">
        <v>108.96613000000001</v>
      </c>
      <c r="K18117" s="4">
        <v>0.34999999999999992</v>
      </c>
      <c r="L18117" s="73">
        <v>197.81543599999998</v>
      </c>
    </row>
    <row r="18118" spans="1:12" x14ac:dyDescent="0.35">
      <c r="A18118" s="1" t="s">
        <v>30418</v>
      </c>
      <c r="B18118" t="s">
        <v>30419</v>
      </c>
      <c r="C18118" t="s">
        <v>34</v>
      </c>
      <c r="D18118" t="s">
        <v>35</v>
      </c>
      <c r="E18118">
        <v>1</v>
      </c>
      <c r="F18118" s="2">
        <v>19.28</v>
      </c>
      <c r="G18118" s="3">
        <v>40</v>
      </c>
      <c r="H18118" s="3">
        <v>0.19280000000000003</v>
      </c>
      <c r="I18118" s="3">
        <v>0.90616000000000008</v>
      </c>
      <c r="J18118" s="3">
        <v>20.378959999999999</v>
      </c>
      <c r="K18118" s="4">
        <v>0.35</v>
      </c>
      <c r="L18118" s="73">
        <v>36.99565046153846</v>
      </c>
    </row>
    <row r="18119" spans="1:12" x14ac:dyDescent="0.35">
      <c r="A18119" s="1" t="s">
        <v>30420</v>
      </c>
      <c r="B18119" t="s">
        <v>30421</v>
      </c>
      <c r="C18119" t="s">
        <v>34</v>
      </c>
      <c r="D18119" t="s">
        <v>35</v>
      </c>
      <c r="E18119">
        <v>1</v>
      </c>
      <c r="F18119" s="2">
        <v>47.3</v>
      </c>
      <c r="G18119" s="3">
        <v>98</v>
      </c>
      <c r="H18119" s="3">
        <v>0.47299999999999998</v>
      </c>
      <c r="I18119" s="3">
        <v>2.2231000000000001</v>
      </c>
      <c r="J18119" s="3">
        <v>49.996099999999998</v>
      </c>
      <c r="K18119" s="4">
        <v>0.35</v>
      </c>
      <c r="L18119" s="73">
        <v>90.762150769230772</v>
      </c>
    </row>
    <row r="18120" spans="1:12" x14ac:dyDescent="0.35">
      <c r="A18120" s="1" t="s">
        <v>30422</v>
      </c>
      <c r="B18120" t="s">
        <v>28432</v>
      </c>
      <c r="C18120" t="s">
        <v>34</v>
      </c>
      <c r="D18120" t="s">
        <v>35</v>
      </c>
      <c r="E18120">
        <v>1</v>
      </c>
      <c r="F18120" s="2">
        <v>85.46</v>
      </c>
      <c r="G18120" s="3">
        <v>177</v>
      </c>
      <c r="H18120" s="3">
        <v>0.85459999999999992</v>
      </c>
      <c r="I18120" s="3">
        <v>4.0166199999999996</v>
      </c>
      <c r="J18120" s="3">
        <v>90.331220000000002</v>
      </c>
      <c r="K18120" s="4">
        <v>0.35000000000000003</v>
      </c>
      <c r="L18120" s="73">
        <v>163.98590707692307</v>
      </c>
    </row>
    <row r="18121" spans="1:12" x14ac:dyDescent="0.35">
      <c r="A18121" s="1" t="s">
        <v>30423</v>
      </c>
      <c r="B18121" t="s">
        <v>30424</v>
      </c>
      <c r="C18121" t="s">
        <v>34</v>
      </c>
      <c r="D18121" t="s">
        <v>35</v>
      </c>
      <c r="E18121">
        <v>1</v>
      </c>
      <c r="F18121" s="2">
        <v>602</v>
      </c>
      <c r="G18121" s="3">
        <v>1242</v>
      </c>
      <c r="H18121" s="3">
        <v>6.0200000000000005</v>
      </c>
      <c r="I18121" s="3">
        <v>28.294</v>
      </c>
      <c r="J18121" s="3">
        <v>636.31399999999996</v>
      </c>
      <c r="K18121" s="4">
        <v>0.35</v>
      </c>
      <c r="L18121" s="73">
        <v>1155.154646153846</v>
      </c>
    </row>
    <row r="18122" spans="1:12" x14ac:dyDescent="0.35">
      <c r="A18122" s="1">
        <v>50521</v>
      </c>
      <c r="B18122" t="s">
        <v>29162</v>
      </c>
      <c r="C18122" t="s">
        <v>34</v>
      </c>
      <c r="D18122" t="s">
        <v>35</v>
      </c>
      <c r="E18122">
        <v>1</v>
      </c>
      <c r="F18122" s="2">
        <v>701.03</v>
      </c>
      <c r="G18122" s="3">
        <v>1446</v>
      </c>
      <c r="H18122" s="3">
        <v>7.0103</v>
      </c>
      <c r="I18122" s="3">
        <v>32.948409999999996</v>
      </c>
      <c r="J18122" s="3">
        <v>740.98870999999997</v>
      </c>
      <c r="K18122" s="4">
        <v>0.34999999999999992</v>
      </c>
      <c r="L18122" s="73">
        <v>1345.179504307692</v>
      </c>
    </row>
    <row r="18123" spans="1:12" x14ac:dyDescent="0.35">
      <c r="A18123" s="1" t="s">
        <v>30425</v>
      </c>
      <c r="B18123" t="s">
        <v>30426</v>
      </c>
      <c r="C18123" t="s">
        <v>34</v>
      </c>
      <c r="D18123" t="s">
        <v>35</v>
      </c>
      <c r="E18123">
        <v>1</v>
      </c>
      <c r="F18123" s="2">
        <v>94.6</v>
      </c>
      <c r="G18123" s="3">
        <v>196</v>
      </c>
      <c r="H18123" s="3">
        <v>0.94599999999999995</v>
      </c>
      <c r="I18123" s="3">
        <v>4.4462000000000002</v>
      </c>
      <c r="J18123" s="3">
        <v>99.992199999999997</v>
      </c>
      <c r="K18123" s="4">
        <v>0.35</v>
      </c>
      <c r="L18123" s="73">
        <v>181.52430153846154</v>
      </c>
    </row>
    <row r="18124" spans="1:12" x14ac:dyDescent="0.35">
      <c r="A18124" s="1" t="s">
        <v>30427</v>
      </c>
      <c r="B18124" t="s">
        <v>26243</v>
      </c>
      <c r="C18124" t="s">
        <v>34</v>
      </c>
      <c r="D18124" t="s">
        <v>35</v>
      </c>
      <c r="E18124">
        <v>1</v>
      </c>
      <c r="F18124" s="2">
        <v>202.1</v>
      </c>
      <c r="G18124" s="3">
        <v>417</v>
      </c>
      <c r="H18124" s="3">
        <v>2.0209999999999999</v>
      </c>
      <c r="I18124" s="3">
        <v>9.4986999999999995</v>
      </c>
      <c r="J18124" s="3">
        <v>213.61969999999997</v>
      </c>
      <c r="K18124" s="4">
        <v>0.34999999999999992</v>
      </c>
      <c r="L18124" s="73">
        <v>387.80191692307682</v>
      </c>
    </row>
    <row r="18125" spans="1:12" x14ac:dyDescent="0.35">
      <c r="A18125" s="1" t="s">
        <v>30428</v>
      </c>
      <c r="B18125" t="s">
        <v>30429</v>
      </c>
      <c r="C18125" t="s">
        <v>34</v>
      </c>
      <c r="D18125" t="s">
        <v>35</v>
      </c>
      <c r="E18125">
        <v>1</v>
      </c>
      <c r="F18125" s="2">
        <v>3.56</v>
      </c>
      <c r="G18125" s="3">
        <v>8</v>
      </c>
      <c r="H18125" s="3">
        <v>3.56E-2</v>
      </c>
      <c r="I18125" s="3">
        <v>0.16732</v>
      </c>
      <c r="J18125" s="3">
        <v>3.7629200000000003</v>
      </c>
      <c r="K18125" s="4">
        <v>0.35</v>
      </c>
      <c r="L18125" s="73">
        <v>6.8311470769230773</v>
      </c>
    </row>
    <row r="18126" spans="1:12" x14ac:dyDescent="0.35">
      <c r="A18126" s="1" t="s">
        <v>30430</v>
      </c>
      <c r="B18126" t="s">
        <v>30431</v>
      </c>
      <c r="C18126" t="s">
        <v>34</v>
      </c>
      <c r="D18126" t="s">
        <v>35</v>
      </c>
      <c r="E18126">
        <v>1</v>
      </c>
      <c r="F18126" s="2">
        <v>32.58</v>
      </c>
      <c r="G18126" s="3">
        <v>68</v>
      </c>
      <c r="H18126" s="3">
        <v>0.32579999999999998</v>
      </c>
      <c r="I18126" s="3">
        <v>1.5312599999999998</v>
      </c>
      <c r="J18126" s="3">
        <v>34.437060000000002</v>
      </c>
      <c r="K18126" s="4">
        <v>0.35</v>
      </c>
      <c r="L18126" s="73">
        <v>62.516508923076927</v>
      </c>
    </row>
    <row r="18127" spans="1:12" x14ac:dyDescent="0.35">
      <c r="A18127" s="1" t="s">
        <v>30432</v>
      </c>
      <c r="B18127" t="s">
        <v>30433</v>
      </c>
      <c r="C18127" t="s">
        <v>34</v>
      </c>
      <c r="D18127" t="s">
        <v>35</v>
      </c>
      <c r="E18127">
        <v>1</v>
      </c>
      <c r="F18127" s="2">
        <v>21.07</v>
      </c>
      <c r="G18127" s="3">
        <v>44</v>
      </c>
      <c r="H18127" s="3">
        <v>0.2107</v>
      </c>
      <c r="I18127" s="3">
        <v>0.99029</v>
      </c>
      <c r="J18127" s="3">
        <v>22.270990000000001</v>
      </c>
      <c r="K18127" s="4">
        <v>0.35000000000000003</v>
      </c>
      <c r="L18127" s="73">
        <v>40.430412615384618</v>
      </c>
    </row>
    <row r="18128" spans="1:12" x14ac:dyDescent="0.35">
      <c r="A18128" s="1">
        <v>40208</v>
      </c>
      <c r="B18128" t="s">
        <v>30434</v>
      </c>
      <c r="C18128" t="s">
        <v>34</v>
      </c>
      <c r="D18128" t="s">
        <v>35</v>
      </c>
      <c r="E18128">
        <v>1</v>
      </c>
      <c r="F18128" s="2">
        <v>20.66</v>
      </c>
      <c r="G18128" s="3">
        <v>43</v>
      </c>
      <c r="H18128" s="3">
        <v>0.20660000000000001</v>
      </c>
      <c r="I18128" s="3">
        <v>0.97101999999999999</v>
      </c>
      <c r="J18128" s="3">
        <v>21.837620000000001</v>
      </c>
      <c r="K18128" s="4">
        <v>0.35000000000000003</v>
      </c>
      <c r="L18128" s="73">
        <v>39.643679384615389</v>
      </c>
    </row>
    <row r="18129" spans="1:12" x14ac:dyDescent="0.35">
      <c r="A18129" s="1" t="s">
        <v>30435</v>
      </c>
      <c r="B18129" t="s">
        <v>30436</v>
      </c>
      <c r="C18129" t="s">
        <v>34</v>
      </c>
      <c r="D18129" t="s">
        <v>35</v>
      </c>
      <c r="E18129">
        <v>1</v>
      </c>
      <c r="F18129" s="2">
        <v>324.51</v>
      </c>
      <c r="G18129" s="3">
        <v>670</v>
      </c>
      <c r="H18129" s="3">
        <v>3.2450999999999999</v>
      </c>
      <c r="I18129" s="3">
        <v>15.25197</v>
      </c>
      <c r="J18129" s="3">
        <v>343.00707</v>
      </c>
      <c r="K18129" s="4">
        <v>0.34999999999999992</v>
      </c>
      <c r="L18129" s="73">
        <v>622.68975784615373</v>
      </c>
    </row>
    <row r="18130" spans="1:12" x14ac:dyDescent="0.35">
      <c r="A18130" s="1" t="s">
        <v>30437</v>
      </c>
      <c r="B18130" t="s">
        <v>30438</v>
      </c>
      <c r="C18130" t="s">
        <v>34</v>
      </c>
      <c r="D18130" t="s">
        <v>35</v>
      </c>
      <c r="E18130">
        <v>1</v>
      </c>
      <c r="F18130" s="2">
        <v>4321.7</v>
      </c>
      <c r="G18130" s="3">
        <v>8911</v>
      </c>
      <c r="H18130" s="3">
        <v>43.216999999999999</v>
      </c>
      <c r="I18130" s="3">
        <v>203.1199</v>
      </c>
      <c r="J18130" s="3">
        <v>4568.0368999999992</v>
      </c>
      <c r="K18130" s="4">
        <v>0.35</v>
      </c>
      <c r="L18130" s="73">
        <v>8292.7439107692298</v>
      </c>
    </row>
    <row r="18131" spans="1:12" x14ac:dyDescent="0.35">
      <c r="A18131" s="1" t="s">
        <v>30439</v>
      </c>
      <c r="B18131" t="s">
        <v>30440</v>
      </c>
      <c r="C18131" t="s">
        <v>34</v>
      </c>
      <c r="D18131" t="s">
        <v>35</v>
      </c>
      <c r="E18131">
        <v>1</v>
      </c>
      <c r="F18131" s="2">
        <v>408.5</v>
      </c>
      <c r="G18131" s="3">
        <v>843</v>
      </c>
      <c r="H18131" s="3">
        <v>4.085</v>
      </c>
      <c r="I18131" s="3">
        <v>19.1995</v>
      </c>
      <c r="J18131" s="3">
        <v>431.78449999999998</v>
      </c>
      <c r="K18131" s="4">
        <v>0.34999999999999992</v>
      </c>
      <c r="L18131" s="73">
        <v>783.85493846153838</v>
      </c>
    </row>
    <row r="18132" spans="1:12" x14ac:dyDescent="0.35">
      <c r="A18132" s="1" t="s">
        <v>30441</v>
      </c>
      <c r="B18132" t="s">
        <v>30442</v>
      </c>
      <c r="C18132" t="s">
        <v>34</v>
      </c>
      <c r="D18132" t="s">
        <v>35</v>
      </c>
      <c r="E18132">
        <v>1</v>
      </c>
      <c r="F18132" s="2">
        <v>4573.2</v>
      </c>
      <c r="G18132" s="3">
        <v>9430</v>
      </c>
      <c r="H18132" s="3">
        <v>45.731999999999999</v>
      </c>
      <c r="I18132" s="3">
        <v>214.94039999999998</v>
      </c>
      <c r="J18132" s="3">
        <v>4833.8724000000002</v>
      </c>
      <c r="K18132" s="4">
        <v>0.35000000000000003</v>
      </c>
      <c r="L18132" s="73">
        <v>8775.3375876923074</v>
      </c>
    </row>
    <row r="18133" spans="1:12" x14ac:dyDescent="0.35">
      <c r="A18133" s="1" t="s">
        <v>30443</v>
      </c>
      <c r="B18133" t="s">
        <v>30444</v>
      </c>
      <c r="C18133" t="s">
        <v>34</v>
      </c>
      <c r="D18133" t="s">
        <v>35</v>
      </c>
      <c r="E18133">
        <v>1</v>
      </c>
      <c r="F18133" s="2">
        <v>10.75</v>
      </c>
      <c r="G18133" s="3">
        <v>23</v>
      </c>
      <c r="H18133" s="3">
        <v>0.1075</v>
      </c>
      <c r="I18133" s="3">
        <v>0.50524999999999998</v>
      </c>
      <c r="J18133" s="3">
        <v>11.36275</v>
      </c>
      <c r="K18133" s="4">
        <v>0.34999999999999992</v>
      </c>
      <c r="L18133" s="73">
        <v>20.627761538461538</v>
      </c>
    </row>
    <row r="18134" spans="1:12" x14ac:dyDescent="0.35">
      <c r="A18134" s="1" t="s">
        <v>30445</v>
      </c>
      <c r="B18134" t="s">
        <v>30446</v>
      </c>
      <c r="C18134" t="s">
        <v>13</v>
      </c>
      <c r="D18134" t="s">
        <v>14</v>
      </c>
      <c r="E18134">
        <v>1</v>
      </c>
      <c r="F18134" s="2">
        <v>64.290000000000006</v>
      </c>
      <c r="G18134" s="3">
        <v>133</v>
      </c>
      <c r="H18134" s="3">
        <v>0.64290000000000003</v>
      </c>
      <c r="I18134" s="3">
        <v>3.0216300000000005</v>
      </c>
      <c r="J18134" s="3">
        <v>67.954530000000005</v>
      </c>
      <c r="K18134" s="4">
        <v>0.35</v>
      </c>
      <c r="L18134" s="73">
        <v>123.36360830769232</v>
      </c>
    </row>
    <row r="18135" spans="1:12" x14ac:dyDescent="0.35">
      <c r="A18135" s="1" t="s">
        <v>30447</v>
      </c>
      <c r="B18135" t="s">
        <v>30448</v>
      </c>
      <c r="C18135" t="s">
        <v>34</v>
      </c>
      <c r="D18135" t="s">
        <v>35</v>
      </c>
      <c r="E18135">
        <v>1</v>
      </c>
      <c r="F18135" s="2">
        <v>2.7</v>
      </c>
      <c r="G18135" s="3">
        <v>6</v>
      </c>
      <c r="H18135" s="3">
        <v>2.7000000000000003E-2</v>
      </c>
      <c r="I18135" s="3">
        <v>0.12690000000000001</v>
      </c>
      <c r="J18135" s="3">
        <v>2.8539000000000003</v>
      </c>
      <c r="K18135" s="4">
        <v>0.35000000000000003</v>
      </c>
      <c r="L18135" s="73">
        <v>5.1809261538461548</v>
      </c>
    </row>
    <row r="18136" spans="1:12" x14ac:dyDescent="0.35">
      <c r="A18136" s="1" t="s">
        <v>30449</v>
      </c>
      <c r="B18136" t="s">
        <v>27401</v>
      </c>
      <c r="C18136" t="s">
        <v>34</v>
      </c>
      <c r="D18136" t="s">
        <v>35</v>
      </c>
      <c r="E18136">
        <v>1</v>
      </c>
      <c r="F18136" s="2">
        <v>8354.61</v>
      </c>
      <c r="G18136" s="3">
        <v>17226</v>
      </c>
      <c r="H18136" s="3">
        <v>83.54610000000001</v>
      </c>
      <c r="I18136" s="3">
        <v>392.66667000000001</v>
      </c>
      <c r="J18136" s="3">
        <v>8830.8227700000007</v>
      </c>
      <c r="K18136" s="4">
        <v>0.35000000000000003</v>
      </c>
      <c r="L18136" s="73">
        <v>16031.339797846154</v>
      </c>
    </row>
    <row r="18137" spans="1:12" x14ac:dyDescent="0.35">
      <c r="A18137" s="1" t="s">
        <v>30450</v>
      </c>
      <c r="B18137" t="s">
        <v>30451</v>
      </c>
      <c r="C18137" t="s">
        <v>34</v>
      </c>
      <c r="D18137" t="s">
        <v>35</v>
      </c>
      <c r="E18137">
        <v>1</v>
      </c>
      <c r="F18137" s="2">
        <v>218.75</v>
      </c>
      <c r="G18137" s="3">
        <v>452</v>
      </c>
      <c r="H18137" s="3">
        <v>2.1875</v>
      </c>
      <c r="I18137" s="3">
        <v>10.28125</v>
      </c>
      <c r="J18137" s="3">
        <v>231.21875</v>
      </c>
      <c r="K18137" s="4">
        <v>0.34999999999999992</v>
      </c>
      <c r="L18137" s="73">
        <v>419.75096153846152</v>
      </c>
    </row>
    <row r="18138" spans="1:12" x14ac:dyDescent="0.35">
      <c r="A18138" s="1" t="s">
        <v>30452</v>
      </c>
      <c r="B18138" t="s">
        <v>30453</v>
      </c>
      <c r="C18138" t="s">
        <v>34</v>
      </c>
      <c r="D18138" t="s">
        <v>35</v>
      </c>
      <c r="E18138">
        <v>1</v>
      </c>
      <c r="F18138" s="2">
        <v>31.25</v>
      </c>
      <c r="G18138" s="3">
        <v>65</v>
      </c>
      <c r="H18138" s="3">
        <v>0.3125</v>
      </c>
      <c r="I18138" s="3">
        <v>1.46875</v>
      </c>
      <c r="J18138" s="3">
        <v>33.03125</v>
      </c>
      <c r="K18138" s="4">
        <v>0.35000000000000003</v>
      </c>
      <c r="L18138" s="73">
        <v>59.964423076923076</v>
      </c>
    </row>
    <row r="18139" spans="1:12" x14ac:dyDescent="0.35">
      <c r="A18139" s="1" t="s">
        <v>30454</v>
      </c>
      <c r="B18139" t="s">
        <v>30455</v>
      </c>
      <c r="C18139" t="s">
        <v>13</v>
      </c>
      <c r="D18139" t="s">
        <v>14</v>
      </c>
      <c r="E18139">
        <v>1</v>
      </c>
      <c r="F18139" s="2">
        <v>50.48</v>
      </c>
      <c r="G18139" s="3">
        <v>105</v>
      </c>
      <c r="H18139" s="3">
        <v>0.50480000000000003</v>
      </c>
      <c r="I18139" s="3">
        <v>2.37256</v>
      </c>
      <c r="J18139" s="3">
        <v>53.35736</v>
      </c>
      <c r="K18139" s="4">
        <v>0.35000000000000003</v>
      </c>
      <c r="L18139" s="73">
        <v>96.864130461538466</v>
      </c>
    </row>
    <row r="18140" spans="1:12" x14ac:dyDescent="0.35">
      <c r="A18140" s="1" t="s">
        <v>30456</v>
      </c>
      <c r="B18140" t="s">
        <v>30457</v>
      </c>
      <c r="C18140" t="s">
        <v>13</v>
      </c>
      <c r="D18140" t="s">
        <v>14</v>
      </c>
      <c r="E18140">
        <v>1</v>
      </c>
      <c r="F18140" s="2">
        <v>90.04</v>
      </c>
      <c r="G18140" s="3">
        <v>186</v>
      </c>
      <c r="H18140" s="3">
        <v>0.90040000000000009</v>
      </c>
      <c r="I18140" s="3">
        <v>4.2318800000000003</v>
      </c>
      <c r="J18140" s="3">
        <v>95.172280000000015</v>
      </c>
      <c r="K18140" s="4">
        <v>0.34999999999999992</v>
      </c>
      <c r="L18140" s="73">
        <v>172.77429292307693</v>
      </c>
    </row>
    <row r="18141" spans="1:12" x14ac:dyDescent="0.35">
      <c r="A18141" s="1" t="s">
        <v>30458</v>
      </c>
      <c r="B18141" t="s">
        <v>30459</v>
      </c>
      <c r="C18141" t="s">
        <v>34</v>
      </c>
      <c r="D18141" t="s">
        <v>35</v>
      </c>
      <c r="E18141">
        <v>1</v>
      </c>
      <c r="F18141" s="2">
        <v>4119.59</v>
      </c>
      <c r="G18141" s="3">
        <v>8494</v>
      </c>
      <c r="H18141" s="3">
        <v>41.195900000000002</v>
      </c>
      <c r="I18141" s="3">
        <v>193.62073000000001</v>
      </c>
      <c r="J18141" s="3">
        <v>4354.4066299999995</v>
      </c>
      <c r="K18141" s="4">
        <v>0.34999999999999992</v>
      </c>
      <c r="L18141" s="73">
        <v>7904.9228052307681</v>
      </c>
    </row>
    <row r="18142" spans="1:12" x14ac:dyDescent="0.35">
      <c r="A18142" s="1" t="s">
        <v>30460</v>
      </c>
      <c r="B18142" t="s">
        <v>30461</v>
      </c>
      <c r="C18142" t="s">
        <v>34</v>
      </c>
      <c r="D18142" t="s">
        <v>35</v>
      </c>
      <c r="E18142">
        <v>1</v>
      </c>
      <c r="F18142" s="2">
        <v>47.52</v>
      </c>
      <c r="G18142" s="3">
        <v>98</v>
      </c>
      <c r="H18142" s="3">
        <v>0.47520000000000007</v>
      </c>
      <c r="I18142" s="3">
        <v>2.2334400000000003</v>
      </c>
      <c r="J18142" s="3">
        <v>50.228640000000006</v>
      </c>
      <c r="K18142" s="4">
        <v>0.35</v>
      </c>
      <c r="L18142" s="73">
        <v>91.184300307692311</v>
      </c>
    </row>
    <row r="18143" spans="1:12" x14ac:dyDescent="0.35">
      <c r="A18143" s="1" t="s">
        <v>30462</v>
      </c>
      <c r="B18143" t="s">
        <v>30463</v>
      </c>
      <c r="C18143" t="s">
        <v>34</v>
      </c>
      <c r="D18143" t="s">
        <v>35</v>
      </c>
      <c r="E18143">
        <v>1</v>
      </c>
      <c r="F18143" s="2">
        <v>178.88</v>
      </c>
      <c r="G18143" s="3">
        <v>369</v>
      </c>
      <c r="H18143" s="3">
        <v>1.7887999999999999</v>
      </c>
      <c r="I18143" s="3">
        <v>8.4073600000000006</v>
      </c>
      <c r="J18143" s="3">
        <v>189.07616000000002</v>
      </c>
      <c r="K18143" s="4">
        <v>0.35000000000000003</v>
      </c>
      <c r="L18143" s="73">
        <v>343.24595200000005</v>
      </c>
    </row>
    <row r="18144" spans="1:12" x14ac:dyDescent="0.35">
      <c r="A18144" s="1" t="s">
        <v>30464</v>
      </c>
      <c r="B18144" t="s">
        <v>30465</v>
      </c>
      <c r="C18144" t="s">
        <v>34</v>
      </c>
      <c r="D18144" t="s">
        <v>35</v>
      </c>
      <c r="E18144">
        <v>1</v>
      </c>
      <c r="F18144" s="2">
        <v>253.2</v>
      </c>
      <c r="G18144" s="3">
        <v>523</v>
      </c>
      <c r="H18144" s="3">
        <v>2.532</v>
      </c>
      <c r="I18144" s="3">
        <v>11.900399999999999</v>
      </c>
      <c r="J18144" s="3">
        <v>267.63240000000002</v>
      </c>
      <c r="K18144" s="4">
        <v>0.35000000000000003</v>
      </c>
      <c r="L18144" s="73">
        <v>485.85574153846159</v>
      </c>
    </row>
    <row r="18145" spans="1:12" x14ac:dyDescent="0.35">
      <c r="A18145" s="1" t="s">
        <v>30466</v>
      </c>
      <c r="B18145" t="s">
        <v>30467</v>
      </c>
      <c r="C18145" t="s">
        <v>13</v>
      </c>
      <c r="D18145" t="s">
        <v>14</v>
      </c>
      <c r="E18145">
        <v>1</v>
      </c>
      <c r="F18145" s="2">
        <v>227.56</v>
      </c>
      <c r="G18145" s="3">
        <v>470</v>
      </c>
      <c r="H18145" s="3">
        <v>2.2756000000000003</v>
      </c>
      <c r="I18145" s="3">
        <v>10.695320000000001</v>
      </c>
      <c r="J18145" s="3">
        <v>240.53092000000001</v>
      </c>
      <c r="K18145" s="4">
        <v>0.35</v>
      </c>
      <c r="L18145" s="73">
        <v>436.65613169230767</v>
      </c>
    </row>
    <row r="18146" spans="1:12" x14ac:dyDescent="0.35">
      <c r="A18146" s="1" t="s">
        <v>30468</v>
      </c>
      <c r="B18146" t="s">
        <v>30469</v>
      </c>
      <c r="C18146" t="s">
        <v>13</v>
      </c>
      <c r="D18146" t="s">
        <v>14</v>
      </c>
      <c r="E18146">
        <v>1</v>
      </c>
      <c r="F18146" s="2">
        <v>142.27000000000001</v>
      </c>
      <c r="G18146" s="3">
        <v>294</v>
      </c>
      <c r="H18146" s="3">
        <v>1.4227000000000001</v>
      </c>
      <c r="I18146" s="3">
        <v>6.6866900000000005</v>
      </c>
      <c r="J18146" s="3">
        <v>150.37939</v>
      </c>
      <c r="K18146" s="4">
        <v>0.35000000000000003</v>
      </c>
      <c r="L18146" s="73">
        <v>272.9964310769231</v>
      </c>
    </row>
    <row r="18147" spans="1:12" x14ac:dyDescent="0.35">
      <c r="A18147" s="1" t="s">
        <v>30470</v>
      </c>
      <c r="B18147" t="s">
        <v>28888</v>
      </c>
      <c r="C18147" t="s">
        <v>13</v>
      </c>
      <c r="D18147" t="s">
        <v>14</v>
      </c>
      <c r="E18147">
        <v>1</v>
      </c>
      <c r="F18147" s="2">
        <v>37.69</v>
      </c>
      <c r="G18147" s="3">
        <v>78</v>
      </c>
      <c r="H18147" s="3">
        <v>0.37690000000000001</v>
      </c>
      <c r="I18147" s="3">
        <v>1.7714299999999998</v>
      </c>
      <c r="J18147" s="3">
        <v>39.838329999999999</v>
      </c>
      <c r="K18147" s="4">
        <v>0.34999999999999992</v>
      </c>
      <c r="L18147" s="73">
        <v>72.321891384615384</v>
      </c>
    </row>
    <row r="18148" spans="1:12" x14ac:dyDescent="0.35">
      <c r="A18148" s="1" t="s">
        <v>30471</v>
      </c>
      <c r="B18148" t="s">
        <v>29761</v>
      </c>
      <c r="C18148" t="s">
        <v>34</v>
      </c>
      <c r="D18148" t="s">
        <v>35</v>
      </c>
      <c r="E18148">
        <v>1</v>
      </c>
      <c r="F18148" s="2">
        <v>159.1</v>
      </c>
      <c r="G18148" s="3">
        <v>329</v>
      </c>
      <c r="H18148" s="3">
        <v>1.591</v>
      </c>
      <c r="I18148" s="3">
        <v>7.4776999999999996</v>
      </c>
      <c r="J18148" s="3">
        <v>168.1687</v>
      </c>
      <c r="K18148" s="4">
        <v>0.35</v>
      </c>
      <c r="L18148" s="73">
        <v>305.29087076923076</v>
      </c>
    </row>
    <row r="18149" spans="1:12" x14ac:dyDescent="0.35">
      <c r="A18149" s="1" t="s">
        <v>30472</v>
      </c>
      <c r="B18149" t="s">
        <v>30473</v>
      </c>
      <c r="C18149" t="s">
        <v>34</v>
      </c>
      <c r="D18149" t="s">
        <v>35</v>
      </c>
      <c r="E18149">
        <v>1</v>
      </c>
      <c r="F18149" s="2">
        <v>331.65</v>
      </c>
      <c r="G18149" s="3">
        <v>684</v>
      </c>
      <c r="H18149" s="3">
        <v>3.3165</v>
      </c>
      <c r="I18149" s="3">
        <v>15.587549999999998</v>
      </c>
      <c r="J18149" s="3">
        <v>350.55405000000002</v>
      </c>
      <c r="K18149" s="4">
        <v>0.34999999999999992</v>
      </c>
      <c r="L18149" s="73">
        <v>636.3904292307692</v>
      </c>
    </row>
    <row r="18150" spans="1:12" x14ac:dyDescent="0.35">
      <c r="A18150" s="1" t="s">
        <v>30474</v>
      </c>
      <c r="B18150" t="s">
        <v>30475</v>
      </c>
      <c r="C18150" t="s">
        <v>34</v>
      </c>
      <c r="D18150" t="s">
        <v>35</v>
      </c>
      <c r="E18150">
        <v>1</v>
      </c>
      <c r="F18150" s="2">
        <v>25.93</v>
      </c>
      <c r="G18150" s="3">
        <v>54</v>
      </c>
      <c r="H18150" s="3">
        <v>0.25929999999999997</v>
      </c>
      <c r="I18150" s="3">
        <v>1.21871</v>
      </c>
      <c r="J18150" s="3">
        <v>27.408010000000001</v>
      </c>
      <c r="K18150" s="4">
        <v>0.34999999999999992</v>
      </c>
      <c r="L18150" s="73">
        <v>49.756079692307686</v>
      </c>
    </row>
    <row r="18151" spans="1:12" x14ac:dyDescent="0.35">
      <c r="A18151" s="1" t="s">
        <v>30476</v>
      </c>
      <c r="B18151" t="s">
        <v>30477</v>
      </c>
      <c r="C18151" t="s">
        <v>34</v>
      </c>
      <c r="D18151" t="s">
        <v>35</v>
      </c>
      <c r="E18151">
        <v>1</v>
      </c>
      <c r="F18151" s="2">
        <v>9.9700000000000006</v>
      </c>
      <c r="G18151" s="3">
        <v>21</v>
      </c>
      <c r="H18151" s="3">
        <v>9.9700000000000011E-2</v>
      </c>
      <c r="I18151" s="3">
        <v>0.46859000000000001</v>
      </c>
      <c r="J18151" s="3">
        <v>10.538290000000002</v>
      </c>
      <c r="K18151" s="4">
        <v>0.35</v>
      </c>
      <c r="L18151" s="73">
        <v>19.131049538461539</v>
      </c>
    </row>
    <row r="18152" spans="1:12" x14ac:dyDescent="0.35">
      <c r="A18152" s="1" t="s">
        <v>30478</v>
      </c>
      <c r="B18152" t="s">
        <v>30479</v>
      </c>
      <c r="C18152" t="s">
        <v>34</v>
      </c>
      <c r="D18152" t="s">
        <v>35</v>
      </c>
      <c r="E18152">
        <v>1</v>
      </c>
      <c r="F18152" s="2">
        <v>107.5</v>
      </c>
      <c r="G18152" s="3">
        <v>222</v>
      </c>
      <c r="H18152" s="3">
        <v>1.075</v>
      </c>
      <c r="I18152" s="3">
        <v>5.0525000000000002</v>
      </c>
      <c r="J18152" s="3">
        <v>113.6275</v>
      </c>
      <c r="K18152" s="4">
        <v>0.35</v>
      </c>
      <c r="L18152" s="73">
        <v>206.27761538461536</v>
      </c>
    </row>
    <row r="18153" spans="1:12" x14ac:dyDescent="0.35">
      <c r="A18153" s="1" t="s">
        <v>30480</v>
      </c>
      <c r="B18153" t="s">
        <v>30481</v>
      </c>
      <c r="C18153" t="s">
        <v>34</v>
      </c>
      <c r="D18153" t="s">
        <v>35</v>
      </c>
      <c r="E18153">
        <v>1</v>
      </c>
      <c r="F18153" s="2">
        <v>32.58</v>
      </c>
      <c r="G18153" s="3">
        <v>68</v>
      </c>
      <c r="H18153" s="3">
        <v>0.32579999999999998</v>
      </c>
      <c r="I18153" s="3">
        <v>1.5312599999999998</v>
      </c>
      <c r="J18153" s="3">
        <v>34.437060000000002</v>
      </c>
      <c r="K18153" s="4">
        <v>0.35</v>
      </c>
      <c r="L18153" s="73">
        <v>62.516508923076927</v>
      </c>
    </row>
    <row r="18154" spans="1:12" x14ac:dyDescent="0.35">
      <c r="A18154" s="1" t="s">
        <v>30482</v>
      </c>
      <c r="B18154" t="s">
        <v>29376</v>
      </c>
      <c r="C18154" t="s">
        <v>34</v>
      </c>
      <c r="D18154" t="s">
        <v>35</v>
      </c>
      <c r="E18154">
        <v>1</v>
      </c>
      <c r="F18154" s="2">
        <v>387</v>
      </c>
      <c r="G18154" s="3">
        <v>798</v>
      </c>
      <c r="H18154" s="3">
        <v>3.87</v>
      </c>
      <c r="I18154" s="3">
        <v>18.189</v>
      </c>
      <c r="J18154" s="3">
        <v>409.05900000000003</v>
      </c>
      <c r="K18154" s="4">
        <v>0.35</v>
      </c>
      <c r="L18154" s="73">
        <v>742.59941538461544</v>
      </c>
    </row>
    <row r="18155" spans="1:12" x14ac:dyDescent="0.35">
      <c r="A18155" s="1" t="s">
        <v>30483</v>
      </c>
      <c r="B18155" t="s">
        <v>30484</v>
      </c>
      <c r="C18155" t="s">
        <v>13</v>
      </c>
      <c r="D18155" t="s">
        <v>14</v>
      </c>
      <c r="E18155">
        <v>1</v>
      </c>
      <c r="F18155" s="2">
        <v>121.34</v>
      </c>
      <c r="G18155" s="3">
        <v>251</v>
      </c>
      <c r="H18155" s="3">
        <v>1.2134</v>
      </c>
      <c r="I18155" s="3">
        <v>5.7029800000000002</v>
      </c>
      <c r="J18155" s="3">
        <v>128.25638000000001</v>
      </c>
      <c r="K18155" s="4">
        <v>0.34999999999999992</v>
      </c>
      <c r="L18155" s="73">
        <v>232.83465907692306</v>
      </c>
    </row>
    <row r="18156" spans="1:12" x14ac:dyDescent="0.35">
      <c r="A18156" s="1" t="s">
        <v>30485</v>
      </c>
      <c r="B18156" t="s">
        <v>23384</v>
      </c>
      <c r="C18156" t="s">
        <v>34</v>
      </c>
      <c r="D18156" t="s">
        <v>35</v>
      </c>
      <c r="E18156">
        <v>1</v>
      </c>
      <c r="F18156" s="2">
        <v>16320.15</v>
      </c>
      <c r="G18156" s="3">
        <v>33650</v>
      </c>
      <c r="H18156" s="3">
        <v>163.20150000000001</v>
      </c>
      <c r="I18156" s="3">
        <v>767.04705000000001</v>
      </c>
      <c r="J18156" s="3">
        <v>17250.398550000002</v>
      </c>
      <c r="K18156" s="4">
        <v>0.35</v>
      </c>
      <c r="L18156" s="73">
        <v>31316.108136923081</v>
      </c>
    </row>
    <row r="18157" spans="1:12" x14ac:dyDescent="0.35">
      <c r="A18157" s="1" t="s">
        <v>30486</v>
      </c>
      <c r="B18157" t="s">
        <v>30487</v>
      </c>
      <c r="C18157" t="s">
        <v>34</v>
      </c>
      <c r="D18157" t="s">
        <v>35</v>
      </c>
      <c r="E18157">
        <v>1</v>
      </c>
      <c r="F18157" s="2">
        <v>285.27999999999997</v>
      </c>
      <c r="G18157" s="3">
        <v>589</v>
      </c>
      <c r="H18157" s="3">
        <v>2.8527999999999998</v>
      </c>
      <c r="I18157" s="3">
        <v>13.408159999999999</v>
      </c>
      <c r="J18157" s="3">
        <v>301.54095999999998</v>
      </c>
      <c r="K18157" s="4">
        <v>0.35</v>
      </c>
      <c r="L18157" s="73">
        <v>547.41281969230761</v>
      </c>
    </row>
    <row r="18158" spans="1:12" x14ac:dyDescent="0.35">
      <c r="A18158" s="1" t="s">
        <v>30488</v>
      </c>
      <c r="B18158" t="s">
        <v>30489</v>
      </c>
      <c r="C18158" t="s">
        <v>34</v>
      </c>
      <c r="D18158" t="s">
        <v>35</v>
      </c>
      <c r="E18158">
        <v>1</v>
      </c>
      <c r="F18158" s="2">
        <v>19.28</v>
      </c>
      <c r="G18158" s="3">
        <v>40</v>
      </c>
      <c r="H18158" s="3">
        <v>0.19280000000000003</v>
      </c>
      <c r="I18158" s="3">
        <v>0.90616000000000008</v>
      </c>
      <c r="J18158" s="3">
        <v>20.378959999999999</v>
      </c>
      <c r="K18158" s="4">
        <v>0.35</v>
      </c>
      <c r="L18158" s="73">
        <v>36.99565046153846</v>
      </c>
    </row>
    <row r="18159" spans="1:12" x14ac:dyDescent="0.35">
      <c r="A18159" s="1" t="s">
        <v>30490</v>
      </c>
      <c r="B18159" t="s">
        <v>28230</v>
      </c>
      <c r="C18159" t="s">
        <v>34</v>
      </c>
      <c r="D18159" t="s">
        <v>35</v>
      </c>
      <c r="E18159">
        <v>1</v>
      </c>
      <c r="F18159" s="2">
        <v>75.08</v>
      </c>
      <c r="G18159" s="3">
        <v>155</v>
      </c>
      <c r="H18159" s="3">
        <v>0.75080000000000002</v>
      </c>
      <c r="I18159" s="3">
        <v>3.5287600000000001</v>
      </c>
      <c r="J18159" s="3">
        <v>79.359560000000002</v>
      </c>
      <c r="K18159" s="4">
        <v>0.34999999999999992</v>
      </c>
      <c r="L18159" s="73">
        <v>144.0681243076923</v>
      </c>
    </row>
    <row r="18160" spans="1:12" x14ac:dyDescent="0.35">
      <c r="A18160" s="1" t="s">
        <v>30491</v>
      </c>
      <c r="B18160" t="s">
        <v>30492</v>
      </c>
      <c r="C18160" t="s">
        <v>34</v>
      </c>
      <c r="D18160" t="s">
        <v>35</v>
      </c>
      <c r="E18160">
        <v>1</v>
      </c>
      <c r="F18160" s="2">
        <v>39.229999999999997</v>
      </c>
      <c r="G18160" s="3">
        <v>81</v>
      </c>
      <c r="H18160" s="3">
        <v>0.39229999999999998</v>
      </c>
      <c r="I18160" s="3">
        <v>1.8438099999999999</v>
      </c>
      <c r="J18160" s="3">
        <v>41.466109999999993</v>
      </c>
      <c r="K18160" s="4">
        <v>0.35</v>
      </c>
      <c r="L18160" s="73">
        <v>75.276938153846132</v>
      </c>
    </row>
    <row r="18161" spans="1:12" x14ac:dyDescent="0.35">
      <c r="A18161" s="1" t="s">
        <v>30493</v>
      </c>
      <c r="B18161" t="s">
        <v>30494</v>
      </c>
      <c r="C18161" t="s">
        <v>34</v>
      </c>
      <c r="D18161" t="s">
        <v>35</v>
      </c>
      <c r="E18161">
        <v>1</v>
      </c>
      <c r="F18161" s="2">
        <v>500.29</v>
      </c>
      <c r="G18161" s="3">
        <v>1032</v>
      </c>
      <c r="H18161" s="3">
        <v>5.0029000000000003</v>
      </c>
      <c r="I18161" s="3">
        <v>23.513630000000003</v>
      </c>
      <c r="J18161" s="3">
        <v>528.80653000000007</v>
      </c>
      <c r="K18161" s="4">
        <v>0.35</v>
      </c>
      <c r="L18161" s="73">
        <v>959.98723907692317</v>
      </c>
    </row>
    <row r="18162" spans="1:12" x14ac:dyDescent="0.35">
      <c r="A18162" s="1" t="s">
        <v>30495</v>
      </c>
      <c r="B18162" t="s">
        <v>30496</v>
      </c>
      <c r="C18162" t="s">
        <v>34</v>
      </c>
      <c r="D18162" t="s">
        <v>35</v>
      </c>
      <c r="E18162">
        <v>1</v>
      </c>
      <c r="F18162" s="2">
        <v>666.5</v>
      </c>
      <c r="G18162" s="3">
        <v>1375</v>
      </c>
      <c r="H18162" s="3">
        <v>6.665</v>
      </c>
      <c r="I18162" s="3">
        <v>31.325500000000002</v>
      </c>
      <c r="J18162" s="3">
        <v>704.4905</v>
      </c>
      <c r="K18162" s="4">
        <v>0.35</v>
      </c>
      <c r="L18162" s="73">
        <v>1278.9212153846154</v>
      </c>
    </row>
    <row r="18163" spans="1:12" x14ac:dyDescent="0.35">
      <c r="A18163" s="1" t="s">
        <v>30497</v>
      </c>
      <c r="B18163" t="s">
        <v>30498</v>
      </c>
      <c r="C18163" t="s">
        <v>13</v>
      </c>
      <c r="D18163" t="s">
        <v>14</v>
      </c>
      <c r="E18163">
        <v>1</v>
      </c>
      <c r="F18163" s="2">
        <v>28.3</v>
      </c>
      <c r="G18163" s="3">
        <v>59</v>
      </c>
      <c r="H18163" s="3">
        <v>0.28300000000000003</v>
      </c>
      <c r="I18163" s="3">
        <v>1.3301000000000001</v>
      </c>
      <c r="J18163" s="3">
        <v>29.913100000000004</v>
      </c>
      <c r="K18163" s="4">
        <v>0.35000000000000003</v>
      </c>
      <c r="L18163" s="73">
        <v>54.30378153846155</v>
      </c>
    </row>
    <row r="18164" spans="1:12" x14ac:dyDescent="0.35">
      <c r="A18164" s="1" t="s">
        <v>30499</v>
      </c>
      <c r="B18164" t="s">
        <v>28902</v>
      </c>
      <c r="C18164" t="s">
        <v>34</v>
      </c>
      <c r="D18164" t="s">
        <v>35</v>
      </c>
      <c r="E18164">
        <v>1</v>
      </c>
      <c r="F18164" s="2">
        <v>333.25</v>
      </c>
      <c r="G18164" s="3">
        <v>688</v>
      </c>
      <c r="H18164" s="3">
        <v>3.3325</v>
      </c>
      <c r="I18164" s="3">
        <v>15.662750000000001</v>
      </c>
      <c r="J18164" s="3">
        <v>352.24525</v>
      </c>
      <c r="K18164" s="4">
        <v>0.35</v>
      </c>
      <c r="L18164" s="73">
        <v>639.46060769230769</v>
      </c>
    </row>
    <row r="18165" spans="1:12" x14ac:dyDescent="0.35">
      <c r="A18165" s="1" t="s">
        <v>30500</v>
      </c>
      <c r="B18165" t="s">
        <v>21629</v>
      </c>
      <c r="C18165" t="s">
        <v>34</v>
      </c>
      <c r="D18165" t="s">
        <v>35</v>
      </c>
      <c r="E18165">
        <v>1</v>
      </c>
      <c r="F18165" s="2">
        <v>13849.11</v>
      </c>
      <c r="G18165" s="3">
        <v>28555</v>
      </c>
      <c r="H18165" s="3">
        <v>138.49110000000002</v>
      </c>
      <c r="I18165" s="3">
        <v>650.90817000000004</v>
      </c>
      <c r="J18165" s="3">
        <v>14638.50927</v>
      </c>
      <c r="K18165" s="4">
        <v>0.35</v>
      </c>
      <c r="L18165" s="73">
        <v>26574.524520923078</v>
      </c>
    </row>
    <row r="18166" spans="1:12" x14ac:dyDescent="0.35">
      <c r="A18166" s="1" t="s">
        <v>30501</v>
      </c>
      <c r="B18166" t="s">
        <v>30502</v>
      </c>
      <c r="C18166" t="s">
        <v>34</v>
      </c>
      <c r="D18166" t="s">
        <v>35</v>
      </c>
      <c r="E18166">
        <v>1</v>
      </c>
      <c r="F18166" s="2">
        <v>106.32</v>
      </c>
      <c r="G18166" s="3">
        <v>220</v>
      </c>
      <c r="H18166" s="3">
        <v>1.0631999999999999</v>
      </c>
      <c r="I18166" s="3">
        <v>4.9970399999999993</v>
      </c>
      <c r="J18166" s="3">
        <v>112.38023999999999</v>
      </c>
      <c r="K18166" s="4">
        <v>0.35</v>
      </c>
      <c r="L18166" s="73">
        <v>204.01335876923073</v>
      </c>
    </row>
    <row r="18167" spans="1:12" x14ac:dyDescent="0.35">
      <c r="A18167" s="1" t="s">
        <v>30503</v>
      </c>
      <c r="B18167" t="s">
        <v>28681</v>
      </c>
      <c r="C18167" t="s">
        <v>34</v>
      </c>
      <c r="D18167" t="s">
        <v>35</v>
      </c>
      <c r="E18167">
        <v>1</v>
      </c>
      <c r="F18167" s="2">
        <v>19.28</v>
      </c>
      <c r="G18167" s="3">
        <v>40</v>
      </c>
      <c r="H18167" s="3">
        <v>0.19280000000000003</v>
      </c>
      <c r="I18167" s="3">
        <v>0.90616000000000008</v>
      </c>
      <c r="J18167" s="3">
        <v>20.378959999999999</v>
      </c>
      <c r="K18167" s="4">
        <v>0.35</v>
      </c>
      <c r="L18167" s="73">
        <v>36.99565046153846</v>
      </c>
    </row>
    <row r="18168" spans="1:12" x14ac:dyDescent="0.35">
      <c r="A18168" s="1" t="s">
        <v>30504</v>
      </c>
      <c r="B18168" t="s">
        <v>30505</v>
      </c>
      <c r="C18168" t="s">
        <v>26</v>
      </c>
      <c r="D18168" t="s">
        <v>27</v>
      </c>
      <c r="E18168">
        <v>1</v>
      </c>
      <c r="F18168" s="2">
        <v>226.14</v>
      </c>
      <c r="G18168" s="3">
        <v>467</v>
      </c>
      <c r="H18168" s="3">
        <v>2.2614000000000001</v>
      </c>
      <c r="I18168" s="3">
        <v>10.628579999999999</v>
      </c>
      <c r="J18168" s="3">
        <v>239.02997999999999</v>
      </c>
      <c r="K18168" s="4">
        <v>0.35000000000000003</v>
      </c>
      <c r="L18168" s="73">
        <v>433.9313483076923</v>
      </c>
    </row>
    <row r="18169" spans="1:12" x14ac:dyDescent="0.35">
      <c r="A18169" s="1" t="s">
        <v>30506</v>
      </c>
      <c r="B18169" t="s">
        <v>24592</v>
      </c>
      <c r="C18169" t="s">
        <v>34</v>
      </c>
      <c r="D18169" t="s">
        <v>35</v>
      </c>
      <c r="E18169">
        <v>1</v>
      </c>
      <c r="F18169" s="2">
        <v>7217.1</v>
      </c>
      <c r="G18169" s="3">
        <v>14881</v>
      </c>
      <c r="H18169" s="3">
        <v>72.171000000000006</v>
      </c>
      <c r="I18169" s="3">
        <v>339.20370000000003</v>
      </c>
      <c r="J18169" s="3">
        <v>7628.4747000000007</v>
      </c>
      <c r="K18169" s="4">
        <v>0.35000000000000003</v>
      </c>
      <c r="L18169" s="73">
        <v>13848.61560923077</v>
      </c>
    </row>
    <row r="18170" spans="1:12" x14ac:dyDescent="0.35">
      <c r="A18170" s="1" t="s">
        <v>30507</v>
      </c>
      <c r="B18170" t="s">
        <v>1016</v>
      </c>
      <c r="C18170" t="s">
        <v>34</v>
      </c>
      <c r="D18170" t="s">
        <v>35</v>
      </c>
      <c r="E18170">
        <v>1</v>
      </c>
      <c r="F18170" s="2">
        <v>27.95</v>
      </c>
      <c r="G18170" s="3">
        <v>58</v>
      </c>
      <c r="H18170" s="3">
        <v>0.27950000000000003</v>
      </c>
      <c r="I18170" s="3">
        <v>1.31365</v>
      </c>
      <c r="J18170" s="3">
        <v>29.543149999999997</v>
      </c>
      <c r="K18170" s="4">
        <v>0.35</v>
      </c>
      <c r="L18170" s="73">
        <v>53.632179999999991</v>
      </c>
    </row>
    <row r="18171" spans="1:12" x14ac:dyDescent="0.35">
      <c r="A18171" s="1" t="s">
        <v>30508</v>
      </c>
      <c r="B18171" t="s">
        <v>30509</v>
      </c>
      <c r="C18171" t="s">
        <v>13</v>
      </c>
      <c r="D18171" t="s">
        <v>14</v>
      </c>
      <c r="E18171">
        <v>1</v>
      </c>
      <c r="F18171" s="2">
        <v>196.49</v>
      </c>
      <c r="G18171" s="3">
        <v>406</v>
      </c>
      <c r="H18171" s="3">
        <v>1.9649000000000001</v>
      </c>
      <c r="I18171" s="3">
        <v>9.2350300000000001</v>
      </c>
      <c r="J18171" s="3">
        <v>207.68993</v>
      </c>
      <c r="K18171" s="4">
        <v>0.34999999999999992</v>
      </c>
      <c r="L18171" s="73">
        <v>377.03710369230765</v>
      </c>
    </row>
    <row r="18172" spans="1:12" x14ac:dyDescent="0.35">
      <c r="A18172" s="1" t="s">
        <v>30510</v>
      </c>
      <c r="B18172" t="s">
        <v>30511</v>
      </c>
      <c r="C18172" t="s">
        <v>34</v>
      </c>
      <c r="D18172" t="s">
        <v>35</v>
      </c>
      <c r="E18172">
        <v>1</v>
      </c>
      <c r="F18172" s="2">
        <v>279.5</v>
      </c>
      <c r="G18172" s="3">
        <v>577</v>
      </c>
      <c r="H18172" s="3">
        <v>2.7949999999999999</v>
      </c>
      <c r="I18172" s="3">
        <v>13.1365</v>
      </c>
      <c r="J18172" s="3">
        <v>295.43150000000003</v>
      </c>
      <c r="K18172" s="4">
        <v>0.35000000000000003</v>
      </c>
      <c r="L18172" s="73">
        <v>536.32180000000005</v>
      </c>
    </row>
    <row r="18173" spans="1:12" x14ac:dyDescent="0.35">
      <c r="A18173" s="1" t="s">
        <v>30512</v>
      </c>
      <c r="B18173" t="s">
        <v>30513</v>
      </c>
      <c r="C18173" t="s">
        <v>34</v>
      </c>
      <c r="D18173" t="s">
        <v>35</v>
      </c>
      <c r="E18173">
        <v>1</v>
      </c>
      <c r="F18173" s="2">
        <v>19.28</v>
      </c>
      <c r="G18173" s="3">
        <v>40</v>
      </c>
      <c r="H18173" s="3">
        <v>0.19280000000000003</v>
      </c>
      <c r="I18173" s="3">
        <v>0.90616000000000008</v>
      </c>
      <c r="J18173" s="3">
        <v>20.378959999999999</v>
      </c>
      <c r="K18173" s="4">
        <v>0.35</v>
      </c>
      <c r="L18173" s="73">
        <v>36.99565046153846</v>
      </c>
    </row>
    <row r="18174" spans="1:12" x14ac:dyDescent="0.35">
      <c r="A18174" s="1" t="s">
        <v>30514</v>
      </c>
      <c r="B18174" t="s">
        <v>28728</v>
      </c>
      <c r="C18174" t="s">
        <v>34</v>
      </c>
      <c r="D18174" t="s">
        <v>35</v>
      </c>
      <c r="E18174">
        <v>1</v>
      </c>
      <c r="F18174" s="2">
        <v>33.97</v>
      </c>
      <c r="G18174" s="3">
        <v>71</v>
      </c>
      <c r="H18174" s="3">
        <v>0.3397</v>
      </c>
      <c r="I18174" s="3">
        <v>1.59659</v>
      </c>
      <c r="J18174" s="3">
        <v>35.906289999999998</v>
      </c>
      <c r="K18174" s="4">
        <v>0.35</v>
      </c>
      <c r="L18174" s="73">
        <v>65.183726461538456</v>
      </c>
    </row>
    <row r="18175" spans="1:12" x14ac:dyDescent="0.35">
      <c r="A18175" s="1" t="s">
        <v>30515</v>
      </c>
      <c r="B18175" t="s">
        <v>30516</v>
      </c>
      <c r="C18175" t="s">
        <v>34</v>
      </c>
      <c r="D18175" t="s">
        <v>35</v>
      </c>
      <c r="E18175">
        <v>1</v>
      </c>
      <c r="F18175" s="2">
        <v>30.59</v>
      </c>
      <c r="G18175" s="3">
        <v>64</v>
      </c>
      <c r="H18175" s="3">
        <v>0.30590000000000001</v>
      </c>
      <c r="I18175" s="3">
        <v>1.43773</v>
      </c>
      <c r="J18175" s="3">
        <v>32.333629999999999</v>
      </c>
      <c r="K18175" s="4">
        <v>0.34999999999999992</v>
      </c>
      <c r="L18175" s="73">
        <v>58.697974461538458</v>
      </c>
    </row>
    <row r="18176" spans="1:12" x14ac:dyDescent="0.35">
      <c r="A18176" s="1" t="s">
        <v>30517</v>
      </c>
      <c r="B18176" t="s">
        <v>30518</v>
      </c>
      <c r="C18176" t="s">
        <v>363</v>
      </c>
      <c r="D18176" t="s">
        <v>364</v>
      </c>
      <c r="E18176">
        <v>1</v>
      </c>
      <c r="F18176" s="2">
        <v>136.59</v>
      </c>
      <c r="G18176" s="3">
        <v>282</v>
      </c>
      <c r="H18176" s="3">
        <v>1.3659000000000001</v>
      </c>
      <c r="I18176" s="3">
        <v>6.4197300000000004</v>
      </c>
      <c r="J18176" s="3">
        <v>144.37563</v>
      </c>
      <c r="K18176" s="4">
        <v>0.34999999999999992</v>
      </c>
      <c r="L18176" s="73">
        <v>262.09729753846153</v>
      </c>
    </row>
    <row r="18177" spans="1:12" x14ac:dyDescent="0.35">
      <c r="A18177" s="1" t="s">
        <v>30519</v>
      </c>
      <c r="B18177" t="s">
        <v>28645</v>
      </c>
      <c r="C18177" t="s">
        <v>34</v>
      </c>
      <c r="D18177" t="s">
        <v>35</v>
      </c>
      <c r="E18177">
        <v>1</v>
      </c>
      <c r="F18177" s="2">
        <v>86.45</v>
      </c>
      <c r="G18177" s="3">
        <v>179</v>
      </c>
      <c r="H18177" s="3">
        <v>0.86450000000000005</v>
      </c>
      <c r="I18177" s="3">
        <v>4.0631500000000003</v>
      </c>
      <c r="J18177" s="3">
        <v>91.377650000000017</v>
      </c>
      <c r="K18177" s="4">
        <v>0.35</v>
      </c>
      <c r="L18177" s="73">
        <v>165.88558</v>
      </c>
    </row>
    <row r="18178" spans="1:12" x14ac:dyDescent="0.35">
      <c r="A18178" s="1" t="s">
        <v>30520</v>
      </c>
      <c r="B18178" t="s">
        <v>30521</v>
      </c>
      <c r="C18178" t="s">
        <v>13</v>
      </c>
      <c r="D18178" t="s">
        <v>14</v>
      </c>
      <c r="E18178">
        <v>1</v>
      </c>
      <c r="F18178" s="2">
        <v>29.8</v>
      </c>
      <c r="G18178" s="3">
        <v>62</v>
      </c>
      <c r="H18178" s="3">
        <v>0.29799999999999999</v>
      </c>
      <c r="I18178" s="3">
        <v>1.4006000000000001</v>
      </c>
      <c r="J18178" s="3">
        <v>31.4986</v>
      </c>
      <c r="K18178" s="4">
        <v>0.35</v>
      </c>
      <c r="L18178" s="73">
        <v>57.182073846153841</v>
      </c>
    </row>
    <row r="18179" spans="1:12" x14ac:dyDescent="0.35">
      <c r="A18179" s="1" t="s">
        <v>30522</v>
      </c>
      <c r="B18179" t="s">
        <v>28236</v>
      </c>
      <c r="C18179" t="s">
        <v>34</v>
      </c>
      <c r="D18179" t="s">
        <v>35</v>
      </c>
      <c r="E18179">
        <v>1</v>
      </c>
      <c r="F18179" s="2">
        <v>15613.29</v>
      </c>
      <c r="G18179" s="3">
        <v>32193</v>
      </c>
      <c r="H18179" s="3">
        <v>156.13290000000001</v>
      </c>
      <c r="I18179" s="3">
        <v>733.82463000000007</v>
      </c>
      <c r="J18179" s="3">
        <v>16503.247530000001</v>
      </c>
      <c r="K18179" s="4">
        <v>0.35</v>
      </c>
      <c r="L18179" s="73">
        <v>29959.741669846153</v>
      </c>
    </row>
    <row r="18180" spans="1:12" x14ac:dyDescent="0.35">
      <c r="A18180" s="1" t="s">
        <v>30523</v>
      </c>
      <c r="B18180" t="s">
        <v>30524</v>
      </c>
      <c r="C18180" t="s">
        <v>34</v>
      </c>
      <c r="D18180" t="s">
        <v>35</v>
      </c>
      <c r="E18180">
        <v>1</v>
      </c>
      <c r="F18180" s="2">
        <v>7.98</v>
      </c>
      <c r="G18180" s="3">
        <v>17</v>
      </c>
      <c r="H18180" s="3">
        <v>7.980000000000001E-2</v>
      </c>
      <c r="I18180" s="3">
        <v>0.37506</v>
      </c>
      <c r="J18180" s="3">
        <v>8.4348600000000005</v>
      </c>
      <c r="K18180" s="4">
        <v>0.35000000000000003</v>
      </c>
      <c r="L18180" s="73">
        <v>15.312515076923077</v>
      </c>
    </row>
    <row r="18181" spans="1:12" x14ac:dyDescent="0.35">
      <c r="A18181" s="1" t="s">
        <v>30525</v>
      </c>
      <c r="B18181" t="s">
        <v>30526</v>
      </c>
      <c r="C18181" t="s">
        <v>34</v>
      </c>
      <c r="D18181" t="s">
        <v>35</v>
      </c>
      <c r="E18181">
        <v>1</v>
      </c>
      <c r="F18181" s="2">
        <v>408.5</v>
      </c>
      <c r="G18181" s="3">
        <v>843</v>
      </c>
      <c r="H18181" s="3">
        <v>4.085</v>
      </c>
      <c r="I18181" s="3">
        <v>19.1995</v>
      </c>
      <c r="J18181" s="3">
        <v>431.78449999999998</v>
      </c>
      <c r="K18181" s="4">
        <v>0.34999999999999992</v>
      </c>
      <c r="L18181" s="73">
        <v>783.85493846153838</v>
      </c>
    </row>
    <row r="18182" spans="1:12" x14ac:dyDescent="0.35">
      <c r="A18182" s="1" t="s">
        <v>30527</v>
      </c>
      <c r="B18182" t="s">
        <v>30528</v>
      </c>
      <c r="C18182" t="s">
        <v>363</v>
      </c>
      <c r="D18182" t="s">
        <v>364</v>
      </c>
      <c r="E18182">
        <v>1</v>
      </c>
      <c r="F18182" s="2">
        <v>487.55</v>
      </c>
      <c r="G18182" s="3">
        <v>1006</v>
      </c>
      <c r="H18182" s="3">
        <v>4.8755000000000006</v>
      </c>
      <c r="I18182" s="3">
        <v>22.914850000000001</v>
      </c>
      <c r="J18182" s="3">
        <v>515.34034999999994</v>
      </c>
      <c r="K18182" s="4">
        <v>0.35000000000000003</v>
      </c>
      <c r="L18182" s="73">
        <v>935.54094307692299</v>
      </c>
    </row>
    <row r="18183" spans="1:12" x14ac:dyDescent="0.35">
      <c r="A18183" s="1" t="s">
        <v>30529</v>
      </c>
      <c r="B18183" t="s">
        <v>28236</v>
      </c>
      <c r="C18183" t="s">
        <v>34</v>
      </c>
      <c r="D18183" t="s">
        <v>35</v>
      </c>
      <c r="E18183">
        <v>1</v>
      </c>
      <c r="F18183" s="2">
        <v>14627.25</v>
      </c>
      <c r="G18183" s="3">
        <v>30160</v>
      </c>
      <c r="H18183" s="3">
        <v>146.27250000000001</v>
      </c>
      <c r="I18183" s="3">
        <v>687.48075000000006</v>
      </c>
      <c r="J18183" s="3">
        <v>15461.00325</v>
      </c>
      <c r="K18183" s="4">
        <v>0.35</v>
      </c>
      <c r="L18183" s="73">
        <v>28067.667438461536</v>
      </c>
    </row>
    <row r="18184" spans="1:12" x14ac:dyDescent="0.35">
      <c r="A18184" s="1" t="s">
        <v>30530</v>
      </c>
      <c r="B18184" t="s">
        <v>23384</v>
      </c>
      <c r="C18184" t="s">
        <v>34</v>
      </c>
      <c r="D18184" t="s">
        <v>35</v>
      </c>
      <c r="E18184">
        <v>1</v>
      </c>
      <c r="F18184" s="2">
        <v>20273.22</v>
      </c>
      <c r="G18184" s="3">
        <v>41801</v>
      </c>
      <c r="H18184" s="3">
        <v>202.73220000000001</v>
      </c>
      <c r="I18184" s="3">
        <v>952.84134000000006</v>
      </c>
      <c r="J18184" s="3">
        <v>21428.793539999999</v>
      </c>
      <c r="K18184" s="4">
        <v>0.34999999999999992</v>
      </c>
      <c r="L18184" s="73">
        <v>38901.502118769225</v>
      </c>
    </row>
    <row r="18185" spans="1:12" x14ac:dyDescent="0.35">
      <c r="A18185" s="1" t="s">
        <v>30531</v>
      </c>
      <c r="B18185" t="s">
        <v>28681</v>
      </c>
      <c r="C18185" t="s">
        <v>34</v>
      </c>
      <c r="D18185" t="s">
        <v>35</v>
      </c>
      <c r="E18185">
        <v>1</v>
      </c>
      <c r="F18185" s="2">
        <v>25.93</v>
      </c>
      <c r="G18185" s="3">
        <v>54</v>
      </c>
      <c r="H18185" s="3">
        <v>0.25929999999999997</v>
      </c>
      <c r="I18185" s="3">
        <v>1.21871</v>
      </c>
      <c r="J18185" s="3">
        <v>27.408010000000001</v>
      </c>
      <c r="K18185" s="4">
        <v>0.34999999999999992</v>
      </c>
      <c r="L18185" s="73">
        <v>49.756079692307686</v>
      </c>
    </row>
    <row r="18186" spans="1:12" x14ac:dyDescent="0.35">
      <c r="A18186" s="1">
        <v>40263</v>
      </c>
      <c r="B18186" t="s">
        <v>12438</v>
      </c>
      <c r="C18186" t="s">
        <v>34</v>
      </c>
      <c r="D18186" t="s">
        <v>35</v>
      </c>
      <c r="E18186">
        <v>1</v>
      </c>
      <c r="F18186" s="2">
        <v>879.84</v>
      </c>
      <c r="G18186" s="3">
        <v>1815</v>
      </c>
      <c r="H18186" s="3">
        <v>8.7984000000000009</v>
      </c>
      <c r="I18186" s="3">
        <v>41.35248</v>
      </c>
      <c r="J18186" s="3">
        <v>929.99088000000006</v>
      </c>
      <c r="K18186" s="4">
        <v>0.35</v>
      </c>
      <c r="L18186" s="73">
        <v>1688.2911360000001</v>
      </c>
    </row>
    <row r="18187" spans="1:12" x14ac:dyDescent="0.35">
      <c r="A18187" s="1" t="s">
        <v>30532</v>
      </c>
      <c r="B18187" t="s">
        <v>30533</v>
      </c>
      <c r="C18187" t="s">
        <v>363</v>
      </c>
      <c r="D18187" t="s">
        <v>364</v>
      </c>
      <c r="E18187">
        <v>1</v>
      </c>
      <c r="F18187" s="2">
        <v>1794.87</v>
      </c>
      <c r="G18187" s="3">
        <v>3701</v>
      </c>
      <c r="H18187" s="3">
        <v>17.948699999999999</v>
      </c>
      <c r="I18187" s="3">
        <v>84.358889999999988</v>
      </c>
      <c r="J18187" s="3">
        <v>1897.1775899999998</v>
      </c>
      <c r="K18187" s="4">
        <v>0.35000000000000003</v>
      </c>
      <c r="L18187" s="73">
        <v>3444.1070095384612</v>
      </c>
    </row>
    <row r="18188" spans="1:12" x14ac:dyDescent="0.35">
      <c r="A18188" s="1" t="s">
        <v>30534</v>
      </c>
      <c r="B18188" t="s">
        <v>29685</v>
      </c>
      <c r="C18188" t="s">
        <v>34</v>
      </c>
      <c r="D18188" t="s">
        <v>35</v>
      </c>
      <c r="E18188">
        <v>1</v>
      </c>
      <c r="F18188" s="2">
        <v>86</v>
      </c>
      <c r="G18188" s="3">
        <v>178</v>
      </c>
      <c r="H18188" s="3">
        <v>0.86</v>
      </c>
      <c r="I18188" s="3">
        <v>4.0419999999999998</v>
      </c>
      <c r="J18188" s="3">
        <v>90.902000000000001</v>
      </c>
      <c r="K18188" s="4">
        <v>0.34999999999999992</v>
      </c>
      <c r="L18188" s="73">
        <v>165.0220923076923</v>
      </c>
    </row>
    <row r="18189" spans="1:12" x14ac:dyDescent="0.35">
      <c r="A18189" s="1" t="s">
        <v>30535</v>
      </c>
      <c r="B18189" t="s">
        <v>30536</v>
      </c>
      <c r="C18189" t="s">
        <v>34</v>
      </c>
      <c r="D18189" t="s">
        <v>35</v>
      </c>
      <c r="E18189">
        <v>1</v>
      </c>
      <c r="F18189" s="2">
        <v>1632.7</v>
      </c>
      <c r="G18189" s="3">
        <v>3367</v>
      </c>
      <c r="H18189" s="3">
        <v>16.327000000000002</v>
      </c>
      <c r="I18189" s="3">
        <v>76.736900000000006</v>
      </c>
      <c r="J18189" s="3">
        <v>1725.7639000000001</v>
      </c>
      <c r="K18189" s="4">
        <v>0.35</v>
      </c>
      <c r="L18189" s="73">
        <v>3132.9252338461538</v>
      </c>
    </row>
    <row r="18190" spans="1:12" x14ac:dyDescent="0.35">
      <c r="A18190" s="1" t="s">
        <v>30537</v>
      </c>
      <c r="B18190" t="s">
        <v>30538</v>
      </c>
      <c r="C18190" t="s">
        <v>34</v>
      </c>
      <c r="D18190" t="s">
        <v>35</v>
      </c>
      <c r="E18190">
        <v>1</v>
      </c>
      <c r="F18190" s="2">
        <v>19.28</v>
      </c>
      <c r="G18190" s="3">
        <v>40</v>
      </c>
      <c r="H18190" s="3">
        <v>0.19280000000000003</v>
      </c>
      <c r="I18190" s="3">
        <v>0.90616000000000008</v>
      </c>
      <c r="J18190" s="3">
        <v>20.378959999999999</v>
      </c>
      <c r="K18190" s="4">
        <v>0.35</v>
      </c>
      <c r="L18190" s="73">
        <v>36.99565046153846</v>
      </c>
    </row>
    <row r="18191" spans="1:12" x14ac:dyDescent="0.35">
      <c r="A18191" s="1" t="s">
        <v>30539</v>
      </c>
      <c r="B18191" t="s">
        <v>30540</v>
      </c>
      <c r="C18191" t="s">
        <v>34</v>
      </c>
      <c r="D18191" t="s">
        <v>35</v>
      </c>
      <c r="E18191">
        <v>1</v>
      </c>
      <c r="F18191" s="2">
        <v>29.26</v>
      </c>
      <c r="G18191" s="3">
        <v>61</v>
      </c>
      <c r="H18191" s="3">
        <v>0.29260000000000003</v>
      </c>
      <c r="I18191" s="3">
        <v>1.3752200000000001</v>
      </c>
      <c r="J18191" s="3">
        <v>30.927820000000001</v>
      </c>
      <c r="K18191" s="4">
        <v>0.35000000000000003</v>
      </c>
      <c r="L18191" s="73">
        <v>56.145888615384621</v>
      </c>
    </row>
    <row r="18192" spans="1:12" x14ac:dyDescent="0.35">
      <c r="A18192" s="1" t="s">
        <v>30541</v>
      </c>
      <c r="B18192" t="s">
        <v>28462</v>
      </c>
      <c r="C18192" t="s">
        <v>34</v>
      </c>
      <c r="D18192" t="s">
        <v>35</v>
      </c>
      <c r="E18192">
        <v>1</v>
      </c>
      <c r="F18192" s="2">
        <v>41.25</v>
      </c>
      <c r="G18192" s="3">
        <v>86</v>
      </c>
      <c r="H18192" s="3">
        <v>0.41250000000000003</v>
      </c>
      <c r="I18192" s="3">
        <v>1.93875</v>
      </c>
      <c r="J18192" s="3">
        <v>43.60125</v>
      </c>
      <c r="K18192" s="4">
        <v>0.35000000000000003</v>
      </c>
      <c r="L18192" s="73">
        <v>79.153038461538472</v>
      </c>
    </row>
    <row r="18193" spans="1:12" x14ac:dyDescent="0.35">
      <c r="A18193" s="1" t="s">
        <v>30542</v>
      </c>
      <c r="B18193" t="s">
        <v>30543</v>
      </c>
      <c r="C18193" t="s">
        <v>34</v>
      </c>
      <c r="D18193" t="s">
        <v>35</v>
      </c>
      <c r="E18193">
        <v>1</v>
      </c>
      <c r="F18193" s="2">
        <v>21.07</v>
      </c>
      <c r="G18193" s="3">
        <v>44</v>
      </c>
      <c r="H18193" s="3">
        <v>0.2107</v>
      </c>
      <c r="I18193" s="3">
        <v>0.99029</v>
      </c>
      <c r="J18193" s="3">
        <v>22.270990000000001</v>
      </c>
      <c r="K18193" s="4">
        <v>0.35000000000000003</v>
      </c>
      <c r="L18193" s="73">
        <v>40.430412615384618</v>
      </c>
    </row>
    <row r="18194" spans="1:12" x14ac:dyDescent="0.35">
      <c r="A18194" s="1" t="s">
        <v>30544</v>
      </c>
      <c r="B18194" t="s">
        <v>30545</v>
      </c>
      <c r="C18194" t="s">
        <v>34</v>
      </c>
      <c r="D18194" t="s">
        <v>35</v>
      </c>
      <c r="E18194">
        <v>1</v>
      </c>
      <c r="F18194" s="2">
        <v>208.4</v>
      </c>
      <c r="G18194" s="3">
        <v>430</v>
      </c>
      <c r="H18194" s="3">
        <v>2.0840000000000001</v>
      </c>
      <c r="I18194" s="3">
        <v>9.7948000000000004</v>
      </c>
      <c r="J18194" s="3">
        <v>220.27880000000002</v>
      </c>
      <c r="K18194" s="4">
        <v>0.35000000000000003</v>
      </c>
      <c r="L18194" s="73">
        <v>399.89074461538468</v>
      </c>
    </row>
    <row r="18195" spans="1:12" x14ac:dyDescent="0.35">
      <c r="A18195" s="1" t="s">
        <v>30546</v>
      </c>
      <c r="B18195" t="s">
        <v>30547</v>
      </c>
      <c r="C18195" t="s">
        <v>34</v>
      </c>
      <c r="D18195" t="s">
        <v>35</v>
      </c>
      <c r="E18195">
        <v>1</v>
      </c>
      <c r="F18195" s="2">
        <v>62.29</v>
      </c>
      <c r="G18195" s="3">
        <v>129</v>
      </c>
      <c r="H18195" s="3">
        <v>0.62290000000000001</v>
      </c>
      <c r="I18195" s="3">
        <v>2.9276300000000002</v>
      </c>
      <c r="J18195" s="3">
        <v>65.840530000000001</v>
      </c>
      <c r="K18195" s="4">
        <v>0.35000000000000003</v>
      </c>
      <c r="L18195" s="73">
        <v>119.52588523076923</v>
      </c>
    </row>
    <row r="18196" spans="1:12" x14ac:dyDescent="0.35">
      <c r="A18196" s="1" t="s">
        <v>30548</v>
      </c>
      <c r="B18196" t="s">
        <v>30549</v>
      </c>
      <c r="C18196" t="s">
        <v>34</v>
      </c>
      <c r="D18196" t="s">
        <v>35</v>
      </c>
      <c r="E18196">
        <v>1</v>
      </c>
      <c r="F18196" s="2">
        <v>179.08</v>
      </c>
      <c r="G18196" s="3">
        <v>370</v>
      </c>
      <c r="H18196" s="3">
        <v>1.7908000000000002</v>
      </c>
      <c r="I18196" s="3">
        <v>8.41676</v>
      </c>
      <c r="J18196" s="3">
        <v>189.28756000000001</v>
      </c>
      <c r="K18196" s="4">
        <v>0.35000000000000003</v>
      </c>
      <c r="L18196" s="73">
        <v>343.62972430769236</v>
      </c>
    </row>
    <row r="18197" spans="1:12" x14ac:dyDescent="0.35">
      <c r="A18197" s="1" t="s">
        <v>30550</v>
      </c>
      <c r="B18197" t="s">
        <v>30551</v>
      </c>
      <c r="C18197" t="s">
        <v>13</v>
      </c>
      <c r="D18197" t="s">
        <v>14</v>
      </c>
      <c r="E18197">
        <v>1</v>
      </c>
      <c r="F18197" s="2">
        <v>22.17</v>
      </c>
      <c r="G18197" s="3">
        <v>46</v>
      </c>
      <c r="H18197" s="3">
        <v>0.22170000000000001</v>
      </c>
      <c r="I18197" s="3">
        <v>1.04199</v>
      </c>
      <c r="J18197" s="3">
        <v>23.433689999999999</v>
      </c>
      <c r="K18197" s="4">
        <v>0.35000000000000003</v>
      </c>
      <c r="L18197" s="73">
        <v>42.541160307692309</v>
      </c>
    </row>
    <row r="18198" spans="1:12" x14ac:dyDescent="0.35">
      <c r="A18198" s="1" t="s">
        <v>30552</v>
      </c>
      <c r="B18198" t="s">
        <v>30553</v>
      </c>
      <c r="C18198" t="s">
        <v>34</v>
      </c>
      <c r="D18198" t="s">
        <v>35</v>
      </c>
      <c r="E18198">
        <v>1</v>
      </c>
      <c r="F18198" s="2">
        <v>2.83</v>
      </c>
      <c r="G18198" s="3">
        <v>6</v>
      </c>
      <c r="H18198" s="3">
        <v>2.8300000000000002E-2</v>
      </c>
      <c r="I18198" s="3">
        <v>0.13301000000000002</v>
      </c>
      <c r="J18198" s="3">
        <v>2.9913100000000004</v>
      </c>
      <c r="K18198" s="4">
        <v>0.34999999999999992</v>
      </c>
      <c r="L18198" s="73">
        <v>5.4303781538461537</v>
      </c>
    </row>
    <row r="18199" spans="1:12" x14ac:dyDescent="0.35">
      <c r="A18199" s="1" t="s">
        <v>30554</v>
      </c>
      <c r="B18199" t="s">
        <v>29974</v>
      </c>
      <c r="C18199" t="s">
        <v>34</v>
      </c>
      <c r="D18199" t="s">
        <v>35</v>
      </c>
      <c r="E18199">
        <v>1</v>
      </c>
      <c r="F18199" s="2">
        <v>838.5</v>
      </c>
      <c r="G18199" s="3">
        <v>1729</v>
      </c>
      <c r="H18199" s="3">
        <v>8.3849999999999998</v>
      </c>
      <c r="I18199" s="3">
        <v>39.409500000000001</v>
      </c>
      <c r="J18199" s="3">
        <v>886.29449999999997</v>
      </c>
      <c r="K18199" s="4">
        <v>0.35000000000000003</v>
      </c>
      <c r="L18199" s="73">
        <v>1608.9654</v>
      </c>
    </row>
    <row r="18200" spans="1:12" x14ac:dyDescent="0.35">
      <c r="A18200" s="1" t="s">
        <v>30555</v>
      </c>
      <c r="B18200" t="s">
        <v>23384</v>
      </c>
      <c r="C18200" t="s">
        <v>34</v>
      </c>
      <c r="D18200" t="s">
        <v>35</v>
      </c>
      <c r="E18200">
        <v>1</v>
      </c>
      <c r="F18200" s="2">
        <v>20273.22</v>
      </c>
      <c r="G18200" s="3">
        <v>41801</v>
      </c>
      <c r="H18200" s="3">
        <v>202.73220000000001</v>
      </c>
      <c r="I18200" s="3">
        <v>952.84134000000006</v>
      </c>
      <c r="J18200" s="3">
        <v>21428.793539999999</v>
      </c>
      <c r="K18200" s="4">
        <v>0.34999999999999992</v>
      </c>
      <c r="L18200" s="73">
        <v>38901.502118769225</v>
      </c>
    </row>
    <row r="18201" spans="1:12" x14ac:dyDescent="0.35">
      <c r="A18201" s="1" t="s">
        <v>30556</v>
      </c>
      <c r="B18201" t="s">
        <v>30557</v>
      </c>
      <c r="C18201" t="s">
        <v>34</v>
      </c>
      <c r="D18201" t="s">
        <v>35</v>
      </c>
      <c r="E18201">
        <v>1</v>
      </c>
      <c r="F18201" s="2">
        <v>21.07</v>
      </c>
      <c r="G18201" s="3">
        <v>44</v>
      </c>
      <c r="H18201" s="3">
        <v>0.2107</v>
      </c>
      <c r="I18201" s="3">
        <v>0.99029</v>
      </c>
      <c r="J18201" s="3">
        <v>22.270990000000001</v>
      </c>
      <c r="K18201" s="4">
        <v>0.35000000000000003</v>
      </c>
      <c r="L18201" s="73">
        <v>40.430412615384618</v>
      </c>
    </row>
    <row r="18202" spans="1:12" x14ac:dyDescent="0.35">
      <c r="A18202" s="1" t="s">
        <v>30558</v>
      </c>
      <c r="B18202" t="s">
        <v>30559</v>
      </c>
      <c r="C18202" t="s">
        <v>34</v>
      </c>
      <c r="D18202" t="s">
        <v>35</v>
      </c>
      <c r="E18202">
        <v>1</v>
      </c>
      <c r="F18202" s="2">
        <v>165.58</v>
      </c>
      <c r="G18202" s="3">
        <v>342</v>
      </c>
      <c r="H18202" s="3">
        <v>1.6558000000000002</v>
      </c>
      <c r="I18202" s="3">
        <v>7.7822600000000008</v>
      </c>
      <c r="J18202" s="3">
        <v>175.01806000000002</v>
      </c>
      <c r="K18202" s="4">
        <v>0.35</v>
      </c>
      <c r="L18202" s="73">
        <v>317.72509353846158</v>
      </c>
    </row>
    <row r="18203" spans="1:12" x14ac:dyDescent="0.35">
      <c r="A18203" s="1" t="s">
        <v>30560</v>
      </c>
      <c r="B18203" t="s">
        <v>30561</v>
      </c>
      <c r="C18203" t="s">
        <v>34</v>
      </c>
      <c r="D18203" t="s">
        <v>35</v>
      </c>
      <c r="E18203">
        <v>1</v>
      </c>
      <c r="F18203" s="2">
        <v>688</v>
      </c>
      <c r="G18203" s="3">
        <v>1419</v>
      </c>
      <c r="H18203" s="3">
        <v>6.88</v>
      </c>
      <c r="I18203" s="3">
        <v>32.335999999999999</v>
      </c>
      <c r="J18203" s="3">
        <v>727.21600000000001</v>
      </c>
      <c r="K18203" s="4">
        <v>0.34999999999999992</v>
      </c>
      <c r="L18203" s="73">
        <v>1320.1767384615384</v>
      </c>
    </row>
    <row r="18204" spans="1:12" x14ac:dyDescent="0.35">
      <c r="A18204" s="1" t="s">
        <v>30562</v>
      </c>
      <c r="B18204" t="s">
        <v>28743</v>
      </c>
      <c r="C18204" t="s">
        <v>34</v>
      </c>
      <c r="D18204" t="s">
        <v>35</v>
      </c>
      <c r="E18204">
        <v>1</v>
      </c>
      <c r="F18204" s="2">
        <v>22248.27</v>
      </c>
      <c r="G18204" s="3">
        <v>45873</v>
      </c>
      <c r="H18204" s="3">
        <v>222.48270000000002</v>
      </c>
      <c r="I18204" s="3">
        <v>1045.66869</v>
      </c>
      <c r="J18204" s="3">
        <v>23516.42139</v>
      </c>
      <c r="K18204" s="4">
        <v>0.35</v>
      </c>
      <c r="L18204" s="73">
        <v>42691.349600307694</v>
      </c>
    </row>
    <row r="18205" spans="1:12" x14ac:dyDescent="0.35">
      <c r="A18205" s="1" t="s">
        <v>30563</v>
      </c>
      <c r="B18205" t="s">
        <v>30564</v>
      </c>
      <c r="C18205" t="s">
        <v>13</v>
      </c>
      <c r="D18205" t="s">
        <v>14</v>
      </c>
      <c r="E18205">
        <v>1</v>
      </c>
      <c r="F18205" s="2">
        <v>98.58</v>
      </c>
      <c r="G18205" s="3">
        <v>204</v>
      </c>
      <c r="H18205" s="3">
        <v>0.98580000000000001</v>
      </c>
      <c r="I18205" s="3">
        <v>4.6332599999999999</v>
      </c>
      <c r="J18205" s="3">
        <v>104.19906</v>
      </c>
      <c r="K18205" s="4">
        <v>0.35000000000000003</v>
      </c>
      <c r="L18205" s="73">
        <v>189.16137046153847</v>
      </c>
    </row>
    <row r="18206" spans="1:12" x14ac:dyDescent="0.35">
      <c r="A18206" s="1" t="s">
        <v>30565</v>
      </c>
      <c r="B18206" t="s">
        <v>30566</v>
      </c>
      <c r="C18206" t="s">
        <v>26</v>
      </c>
      <c r="D18206" t="s">
        <v>27</v>
      </c>
      <c r="E18206">
        <v>1</v>
      </c>
      <c r="F18206" s="2">
        <v>46.56</v>
      </c>
      <c r="G18206" s="3">
        <v>96</v>
      </c>
      <c r="H18206" s="3">
        <v>0.46560000000000001</v>
      </c>
      <c r="I18206" s="3">
        <v>2.18832</v>
      </c>
      <c r="J18206" s="3">
        <v>49.213920000000002</v>
      </c>
      <c r="K18206" s="4">
        <v>0.35</v>
      </c>
      <c r="L18206" s="73">
        <v>89.342193230769226</v>
      </c>
    </row>
    <row r="18207" spans="1:12" x14ac:dyDescent="0.35">
      <c r="A18207" s="1" t="s">
        <v>30567</v>
      </c>
      <c r="B18207" t="s">
        <v>30568</v>
      </c>
      <c r="C18207" t="s">
        <v>34</v>
      </c>
      <c r="D18207" t="s">
        <v>35</v>
      </c>
      <c r="E18207">
        <v>1</v>
      </c>
      <c r="F18207" s="2">
        <v>33.97</v>
      </c>
      <c r="G18207" s="3">
        <v>71</v>
      </c>
      <c r="H18207" s="3">
        <v>0.3397</v>
      </c>
      <c r="I18207" s="3">
        <v>1.59659</v>
      </c>
      <c r="J18207" s="3">
        <v>35.906289999999998</v>
      </c>
      <c r="K18207" s="4">
        <v>0.35</v>
      </c>
      <c r="L18207" s="73">
        <v>65.183726461538456</v>
      </c>
    </row>
    <row r="18208" spans="1:12" x14ac:dyDescent="0.35">
      <c r="A18208" s="1" t="s">
        <v>30569</v>
      </c>
      <c r="B18208" t="s">
        <v>30570</v>
      </c>
      <c r="C18208" t="s">
        <v>34</v>
      </c>
      <c r="D18208" t="s">
        <v>35</v>
      </c>
      <c r="E18208">
        <v>1</v>
      </c>
      <c r="F18208" s="2">
        <v>1686.6</v>
      </c>
      <c r="G18208" s="3">
        <v>3478</v>
      </c>
      <c r="H18208" s="3">
        <v>16.866</v>
      </c>
      <c r="I18208" s="3">
        <v>79.270200000000003</v>
      </c>
      <c r="J18208" s="3">
        <v>1782.7361999999998</v>
      </c>
      <c r="K18208" s="4">
        <v>0.35000000000000003</v>
      </c>
      <c r="L18208" s="73">
        <v>3236.3518707692306</v>
      </c>
    </row>
    <row r="18209" spans="1:12" x14ac:dyDescent="0.35">
      <c r="A18209" s="1" t="s">
        <v>30571</v>
      </c>
      <c r="B18209" t="s">
        <v>30572</v>
      </c>
      <c r="C18209" t="s">
        <v>34</v>
      </c>
      <c r="D18209" t="s">
        <v>35</v>
      </c>
      <c r="E18209">
        <v>1</v>
      </c>
      <c r="F18209" s="2">
        <v>284.85000000000002</v>
      </c>
      <c r="G18209" s="3">
        <v>588</v>
      </c>
      <c r="H18209" s="3">
        <v>2.8485000000000005</v>
      </c>
      <c r="I18209" s="3">
        <v>13.387950000000002</v>
      </c>
      <c r="J18209" s="3">
        <v>301.08645000000001</v>
      </c>
      <c r="K18209" s="4">
        <v>0.35</v>
      </c>
      <c r="L18209" s="73">
        <v>546.58770923076918</v>
      </c>
    </row>
    <row r="18210" spans="1:12" x14ac:dyDescent="0.35">
      <c r="A18210" s="1" t="s">
        <v>30573</v>
      </c>
      <c r="B18210" t="s">
        <v>30574</v>
      </c>
      <c r="C18210" t="s">
        <v>34</v>
      </c>
      <c r="D18210" t="s">
        <v>35</v>
      </c>
      <c r="E18210">
        <v>1</v>
      </c>
      <c r="F18210" s="2">
        <v>717.51</v>
      </c>
      <c r="G18210" s="3">
        <v>1480</v>
      </c>
      <c r="H18210" s="3">
        <v>7.1751000000000005</v>
      </c>
      <c r="I18210" s="3">
        <v>33.722969999999997</v>
      </c>
      <c r="J18210" s="3">
        <v>758.40807000000007</v>
      </c>
      <c r="K18210" s="4">
        <v>0.35</v>
      </c>
      <c r="L18210" s="73">
        <v>1376.8023424615385</v>
      </c>
    </row>
    <row r="18211" spans="1:12" x14ac:dyDescent="0.35">
      <c r="A18211" s="1" t="s">
        <v>30575</v>
      </c>
      <c r="B18211" t="s">
        <v>30576</v>
      </c>
      <c r="C18211" t="s">
        <v>34</v>
      </c>
      <c r="D18211" t="s">
        <v>35</v>
      </c>
      <c r="E18211">
        <v>1</v>
      </c>
      <c r="F18211" s="2">
        <v>478.34</v>
      </c>
      <c r="G18211" s="3">
        <v>987</v>
      </c>
      <c r="H18211" s="3">
        <v>4.7833999999999994</v>
      </c>
      <c r="I18211" s="3">
        <v>22.48198</v>
      </c>
      <c r="J18211" s="3">
        <v>505.60537999999997</v>
      </c>
      <c r="K18211" s="4">
        <v>0.35</v>
      </c>
      <c r="L18211" s="73">
        <v>917.86822830769222</v>
      </c>
    </row>
    <row r="18212" spans="1:12" x14ac:dyDescent="0.35">
      <c r="A18212" s="1" t="s">
        <v>30577</v>
      </c>
      <c r="B18212" t="s">
        <v>30578</v>
      </c>
      <c r="C18212" t="s">
        <v>34</v>
      </c>
      <c r="D18212" t="s">
        <v>35</v>
      </c>
      <c r="E18212">
        <v>1</v>
      </c>
      <c r="F18212" s="2">
        <v>274.70999999999998</v>
      </c>
      <c r="G18212" s="3">
        <v>567</v>
      </c>
      <c r="H18212" s="3">
        <v>2.7470999999999997</v>
      </c>
      <c r="I18212" s="3">
        <v>12.91137</v>
      </c>
      <c r="J18212" s="3">
        <v>290.36846999999995</v>
      </c>
      <c r="K18212" s="4">
        <v>0.35</v>
      </c>
      <c r="L18212" s="73">
        <v>527.13045323076915</v>
      </c>
    </row>
    <row r="18213" spans="1:12" x14ac:dyDescent="0.35">
      <c r="A18213" s="1" t="s">
        <v>30579</v>
      </c>
      <c r="B18213" t="s">
        <v>30580</v>
      </c>
      <c r="C18213" t="s">
        <v>34</v>
      </c>
      <c r="D18213" t="s">
        <v>35</v>
      </c>
      <c r="E18213">
        <v>1</v>
      </c>
      <c r="F18213" s="2">
        <v>104.2</v>
      </c>
      <c r="G18213" s="3">
        <v>215</v>
      </c>
      <c r="H18213" s="3">
        <v>1.042</v>
      </c>
      <c r="I18213" s="3">
        <v>4.8974000000000002</v>
      </c>
      <c r="J18213" s="3">
        <v>110.13940000000001</v>
      </c>
      <c r="K18213" s="4">
        <v>0.35000000000000003</v>
      </c>
      <c r="L18213" s="73">
        <v>199.94537230769234</v>
      </c>
    </row>
    <row r="18214" spans="1:12" x14ac:dyDescent="0.35">
      <c r="A18214" s="1" t="s">
        <v>30581</v>
      </c>
      <c r="B18214" t="s">
        <v>30582</v>
      </c>
      <c r="C18214" t="s">
        <v>13</v>
      </c>
      <c r="D18214" t="s">
        <v>14</v>
      </c>
      <c r="E18214">
        <v>1</v>
      </c>
      <c r="F18214" s="2">
        <v>82.45</v>
      </c>
      <c r="G18214" s="3">
        <v>170</v>
      </c>
      <c r="H18214" s="3">
        <v>0.82450000000000001</v>
      </c>
      <c r="I18214" s="3">
        <v>3.8751500000000001</v>
      </c>
      <c r="J18214" s="3">
        <v>87.149650000000008</v>
      </c>
      <c r="K18214" s="4">
        <v>0.35</v>
      </c>
      <c r="L18214" s="73">
        <v>158.21013384615387</v>
      </c>
    </row>
    <row r="18215" spans="1:12" x14ac:dyDescent="0.35">
      <c r="A18215" s="1" t="s">
        <v>30583</v>
      </c>
      <c r="B18215" t="s">
        <v>30584</v>
      </c>
      <c r="C18215" t="s">
        <v>34</v>
      </c>
      <c r="D18215" t="s">
        <v>35</v>
      </c>
      <c r="E18215">
        <v>1</v>
      </c>
      <c r="F18215" s="2">
        <v>129</v>
      </c>
      <c r="G18215" s="3">
        <v>266</v>
      </c>
      <c r="H18215" s="3">
        <v>1.29</v>
      </c>
      <c r="I18215" s="3">
        <v>6.0629999999999997</v>
      </c>
      <c r="J18215" s="3">
        <v>136.35299999999998</v>
      </c>
      <c r="K18215" s="4">
        <v>0.35</v>
      </c>
      <c r="L18215" s="73">
        <v>247.53313846153841</v>
      </c>
    </row>
    <row r="18216" spans="1:12" x14ac:dyDescent="0.35">
      <c r="A18216" s="1" t="s">
        <v>30585</v>
      </c>
      <c r="B18216" t="s">
        <v>30586</v>
      </c>
      <c r="C18216" t="s">
        <v>34</v>
      </c>
      <c r="D18216" t="s">
        <v>35</v>
      </c>
      <c r="E18216">
        <v>1</v>
      </c>
      <c r="F18216" s="2">
        <v>5568.75</v>
      </c>
      <c r="G18216" s="3">
        <v>11482</v>
      </c>
      <c r="H18216" s="3">
        <v>55.6875</v>
      </c>
      <c r="I18216" s="3">
        <v>261.73124999999999</v>
      </c>
      <c r="J18216" s="3">
        <v>5886.1687499999998</v>
      </c>
      <c r="K18216" s="4">
        <v>0.35</v>
      </c>
      <c r="L18216" s="73">
        <v>10685.660192307692</v>
      </c>
    </row>
    <row r="18217" spans="1:12" x14ac:dyDescent="0.35">
      <c r="A18217" s="1" t="s">
        <v>30587</v>
      </c>
      <c r="B18217" t="s">
        <v>30588</v>
      </c>
      <c r="C18217" t="s">
        <v>13</v>
      </c>
      <c r="D18217" t="s">
        <v>14</v>
      </c>
      <c r="E18217">
        <v>1</v>
      </c>
      <c r="F18217" s="2">
        <v>51.87</v>
      </c>
      <c r="G18217" s="3">
        <v>107</v>
      </c>
      <c r="H18217" s="3">
        <v>0.51869999999999994</v>
      </c>
      <c r="I18217" s="3">
        <v>2.4378899999999999</v>
      </c>
      <c r="J18217" s="3">
        <v>54.826590000000003</v>
      </c>
      <c r="K18217" s="4">
        <v>0.35</v>
      </c>
      <c r="L18217" s="73">
        <v>99.531348000000008</v>
      </c>
    </row>
    <row r="18218" spans="1:12" x14ac:dyDescent="0.35">
      <c r="A18218" s="1" t="s">
        <v>30589</v>
      </c>
      <c r="B18218" t="s">
        <v>30590</v>
      </c>
      <c r="C18218" t="s">
        <v>13</v>
      </c>
      <c r="D18218" t="s">
        <v>14</v>
      </c>
      <c r="E18218">
        <v>1</v>
      </c>
      <c r="F18218" s="2">
        <v>336.41</v>
      </c>
      <c r="G18218" s="3">
        <v>694</v>
      </c>
      <c r="H18218" s="3">
        <v>3.3641000000000005</v>
      </c>
      <c r="I18218" s="3">
        <v>15.81127</v>
      </c>
      <c r="J18218" s="3">
        <v>355.58537000000001</v>
      </c>
      <c r="K18218" s="4">
        <v>0.35</v>
      </c>
      <c r="L18218" s="73">
        <v>645.52421015384607</v>
      </c>
    </row>
    <row r="18219" spans="1:12" x14ac:dyDescent="0.35">
      <c r="A18219" s="1" t="s">
        <v>30591</v>
      </c>
      <c r="B18219" t="s">
        <v>28130</v>
      </c>
      <c r="C18219" t="s">
        <v>34</v>
      </c>
      <c r="D18219" t="s">
        <v>35</v>
      </c>
      <c r="E18219">
        <v>1</v>
      </c>
      <c r="F18219" s="2">
        <v>221.44</v>
      </c>
      <c r="G18219" s="3">
        <v>457</v>
      </c>
      <c r="H18219" s="3">
        <v>2.2143999999999999</v>
      </c>
      <c r="I18219" s="3">
        <v>10.407679999999999</v>
      </c>
      <c r="J18219" s="3">
        <v>234.06208000000001</v>
      </c>
      <c r="K18219" s="4">
        <v>0.35</v>
      </c>
      <c r="L18219" s="73">
        <v>424.9126990769231</v>
      </c>
    </row>
    <row r="18220" spans="1:12" x14ac:dyDescent="0.35">
      <c r="A18220" s="1" t="s">
        <v>30592</v>
      </c>
      <c r="B18220" t="s">
        <v>30593</v>
      </c>
      <c r="C18220" t="s">
        <v>34</v>
      </c>
      <c r="D18220" t="s">
        <v>35</v>
      </c>
      <c r="E18220">
        <v>1</v>
      </c>
      <c r="F18220" s="2">
        <v>33.97</v>
      </c>
      <c r="G18220" s="3">
        <v>71</v>
      </c>
      <c r="H18220" s="3">
        <v>0.3397</v>
      </c>
      <c r="I18220" s="3">
        <v>1.59659</v>
      </c>
      <c r="J18220" s="3">
        <v>35.906289999999998</v>
      </c>
      <c r="K18220" s="4">
        <v>0.35</v>
      </c>
      <c r="L18220" s="73">
        <v>65.183726461538456</v>
      </c>
    </row>
    <row r="18221" spans="1:12" x14ac:dyDescent="0.35">
      <c r="A18221" s="1" t="s">
        <v>30594</v>
      </c>
      <c r="B18221" t="s">
        <v>30595</v>
      </c>
      <c r="C18221" t="s">
        <v>34</v>
      </c>
      <c r="D18221" t="s">
        <v>35</v>
      </c>
      <c r="E18221">
        <v>1</v>
      </c>
      <c r="F18221" s="2">
        <v>171.57</v>
      </c>
      <c r="G18221" s="3">
        <v>354</v>
      </c>
      <c r="H18221" s="3">
        <v>1.7157</v>
      </c>
      <c r="I18221" s="3">
        <v>8.0637899999999991</v>
      </c>
      <c r="J18221" s="3">
        <v>181.34949</v>
      </c>
      <c r="K18221" s="4">
        <v>0.34999999999999992</v>
      </c>
      <c r="L18221" s="73">
        <v>329.21907415384612</v>
      </c>
    </row>
    <row r="18222" spans="1:12" x14ac:dyDescent="0.35">
      <c r="A18222" s="1" t="s">
        <v>30596</v>
      </c>
      <c r="B18222" t="s">
        <v>30597</v>
      </c>
      <c r="C18222" t="s">
        <v>34</v>
      </c>
      <c r="D18222" t="s">
        <v>35</v>
      </c>
      <c r="E18222">
        <v>1</v>
      </c>
      <c r="F18222" s="2">
        <v>3645.36</v>
      </c>
      <c r="G18222" s="3">
        <v>7517</v>
      </c>
      <c r="H18222" s="3">
        <v>36.453600000000002</v>
      </c>
      <c r="I18222" s="3">
        <v>171.33192</v>
      </c>
      <c r="J18222" s="3">
        <v>3853.14552</v>
      </c>
      <c r="K18222" s="4">
        <v>0.35000000000000003</v>
      </c>
      <c r="L18222" s="73">
        <v>6994.9410978461538</v>
      </c>
    </row>
    <row r="18223" spans="1:12" x14ac:dyDescent="0.35">
      <c r="A18223" s="1" t="s">
        <v>30598</v>
      </c>
      <c r="B18223" t="s">
        <v>30599</v>
      </c>
      <c r="C18223" t="s">
        <v>26</v>
      </c>
      <c r="D18223" t="s">
        <v>27</v>
      </c>
      <c r="E18223">
        <v>1</v>
      </c>
      <c r="F18223" s="2">
        <v>207.29</v>
      </c>
      <c r="G18223" s="3">
        <v>428</v>
      </c>
      <c r="H18223" s="3">
        <v>2.0728999999999997</v>
      </c>
      <c r="I18223" s="3">
        <v>9.7426300000000001</v>
      </c>
      <c r="J18223" s="3">
        <v>219.10552999999999</v>
      </c>
      <c r="K18223" s="4">
        <v>0.35000000000000003</v>
      </c>
      <c r="L18223" s="73">
        <v>397.76080830769229</v>
      </c>
    </row>
    <row r="18224" spans="1:12" x14ac:dyDescent="0.35">
      <c r="A18224" s="1" t="s">
        <v>30600</v>
      </c>
      <c r="B18224" t="s">
        <v>30601</v>
      </c>
      <c r="C18224" t="s">
        <v>13</v>
      </c>
      <c r="D18224" t="s">
        <v>14</v>
      </c>
      <c r="E18224">
        <v>1</v>
      </c>
      <c r="F18224" s="2">
        <v>1159.54</v>
      </c>
      <c r="G18224" s="3">
        <v>2391</v>
      </c>
      <c r="H18224" s="3">
        <v>11.5954</v>
      </c>
      <c r="I18224" s="3">
        <v>54.498379999999997</v>
      </c>
      <c r="J18224" s="3">
        <v>1225.6337799999999</v>
      </c>
      <c r="K18224" s="4">
        <v>0.35</v>
      </c>
      <c r="L18224" s="73">
        <v>2224.9967083076922</v>
      </c>
    </row>
    <row r="18225" spans="1:12" x14ac:dyDescent="0.35">
      <c r="A18225" s="1" t="s">
        <v>30602</v>
      </c>
      <c r="B18225" t="s">
        <v>30586</v>
      </c>
      <c r="C18225" t="s">
        <v>34</v>
      </c>
      <c r="D18225" t="s">
        <v>35</v>
      </c>
      <c r="E18225">
        <v>1</v>
      </c>
      <c r="F18225" s="2">
        <v>5568.75</v>
      </c>
      <c r="G18225" s="3">
        <v>11482</v>
      </c>
      <c r="H18225" s="3">
        <v>55.6875</v>
      </c>
      <c r="I18225" s="3">
        <v>261.73124999999999</v>
      </c>
      <c r="J18225" s="3">
        <v>5886.1687499999998</v>
      </c>
      <c r="K18225" s="4">
        <v>0.35</v>
      </c>
      <c r="L18225" s="73">
        <v>10685.660192307692</v>
      </c>
    </row>
    <row r="18226" spans="1:12" x14ac:dyDescent="0.35">
      <c r="A18226" s="1" t="s">
        <v>30603</v>
      </c>
      <c r="B18226" t="s">
        <v>30604</v>
      </c>
      <c r="C18226" t="s">
        <v>34</v>
      </c>
      <c r="D18226" t="s">
        <v>35</v>
      </c>
      <c r="E18226">
        <v>1</v>
      </c>
      <c r="F18226" s="2">
        <v>71.819999999999993</v>
      </c>
      <c r="G18226" s="3">
        <v>149</v>
      </c>
      <c r="H18226" s="3">
        <v>0.71819999999999995</v>
      </c>
      <c r="I18226" s="3">
        <v>3.3755399999999995</v>
      </c>
      <c r="J18226" s="3">
        <v>75.91373999999999</v>
      </c>
      <c r="K18226" s="4">
        <v>0.35</v>
      </c>
      <c r="L18226" s="73">
        <v>137.81263569230768</v>
      </c>
    </row>
    <row r="18227" spans="1:12" x14ac:dyDescent="0.35">
      <c r="A18227" s="1" t="s">
        <v>30605</v>
      </c>
      <c r="B18227" t="s">
        <v>30606</v>
      </c>
      <c r="C18227" t="s">
        <v>34</v>
      </c>
      <c r="D18227" t="s">
        <v>35</v>
      </c>
      <c r="E18227">
        <v>1</v>
      </c>
      <c r="F18227" s="2">
        <v>209.1</v>
      </c>
      <c r="G18227" s="3">
        <v>432</v>
      </c>
      <c r="H18227" s="3">
        <v>2.0910000000000002</v>
      </c>
      <c r="I18227" s="3">
        <v>9.8277000000000001</v>
      </c>
      <c r="J18227" s="3">
        <v>221.0187</v>
      </c>
      <c r="K18227" s="4">
        <v>0.35000000000000003</v>
      </c>
      <c r="L18227" s="73">
        <v>401.23394769230771</v>
      </c>
    </row>
    <row r="18228" spans="1:12" x14ac:dyDescent="0.35">
      <c r="A18228" s="1" t="s">
        <v>30607</v>
      </c>
      <c r="B18228" t="s">
        <v>30608</v>
      </c>
      <c r="C18228" t="s">
        <v>34</v>
      </c>
      <c r="D18228" t="s">
        <v>35</v>
      </c>
      <c r="E18228">
        <v>1</v>
      </c>
      <c r="F18228" s="2">
        <v>724.83</v>
      </c>
      <c r="G18228" s="3">
        <v>1495</v>
      </c>
      <c r="H18228" s="3">
        <v>7.2483000000000004</v>
      </c>
      <c r="I18228" s="3">
        <v>34.067010000000003</v>
      </c>
      <c r="J18228" s="3">
        <v>766.14530999999999</v>
      </c>
      <c r="K18228" s="4">
        <v>0.35</v>
      </c>
      <c r="L18228" s="73">
        <v>1390.8484089230769</v>
      </c>
    </row>
    <row r="18229" spans="1:12" x14ac:dyDescent="0.35">
      <c r="A18229" s="1" t="s">
        <v>30609</v>
      </c>
      <c r="B18229" t="s">
        <v>30610</v>
      </c>
      <c r="C18229" t="s">
        <v>34</v>
      </c>
      <c r="D18229" t="s">
        <v>35</v>
      </c>
      <c r="E18229">
        <v>1</v>
      </c>
      <c r="F18229" s="2">
        <v>526.75</v>
      </c>
      <c r="G18229" s="3">
        <v>1087</v>
      </c>
      <c r="H18229" s="3">
        <v>5.2675000000000001</v>
      </c>
      <c r="I18229" s="3">
        <v>24.757249999999999</v>
      </c>
      <c r="J18229" s="3">
        <v>556.77475000000004</v>
      </c>
      <c r="K18229" s="4">
        <v>0.35</v>
      </c>
      <c r="L18229" s="73">
        <v>1010.7603153846154</v>
      </c>
    </row>
    <row r="18230" spans="1:12" x14ac:dyDescent="0.35">
      <c r="A18230" s="1" t="s">
        <v>30611</v>
      </c>
      <c r="B18230" t="s">
        <v>30612</v>
      </c>
      <c r="C18230" t="s">
        <v>363</v>
      </c>
      <c r="D18230" t="s">
        <v>364</v>
      </c>
      <c r="E18230">
        <v>1</v>
      </c>
      <c r="F18230" s="2">
        <v>2217.67</v>
      </c>
      <c r="G18230" s="3">
        <v>4573</v>
      </c>
      <c r="H18230" s="3">
        <v>22.1767</v>
      </c>
      <c r="I18230" s="3">
        <v>104.23049</v>
      </c>
      <c r="J18230" s="3">
        <v>2344.07719</v>
      </c>
      <c r="K18230" s="4">
        <v>0.35</v>
      </c>
      <c r="L18230" s="73">
        <v>4255.4016679999995</v>
      </c>
    </row>
    <row r="18231" spans="1:12" x14ac:dyDescent="0.35">
      <c r="A18231" s="1" t="s">
        <v>30613</v>
      </c>
      <c r="B18231" t="s">
        <v>30614</v>
      </c>
      <c r="C18231" t="s">
        <v>34</v>
      </c>
      <c r="D18231" t="s">
        <v>35</v>
      </c>
      <c r="E18231">
        <v>1</v>
      </c>
      <c r="F18231" s="2">
        <v>12.63</v>
      </c>
      <c r="G18231" s="3">
        <v>27</v>
      </c>
      <c r="H18231" s="3">
        <v>0.12630000000000002</v>
      </c>
      <c r="I18231" s="3">
        <v>0.59361000000000008</v>
      </c>
      <c r="J18231" s="3">
        <v>13.349910000000001</v>
      </c>
      <c r="K18231" s="4">
        <v>0.35</v>
      </c>
      <c r="L18231" s="73">
        <v>24.235221230769231</v>
      </c>
    </row>
    <row r="18232" spans="1:12" x14ac:dyDescent="0.35">
      <c r="A18232" s="1">
        <v>41594</v>
      </c>
      <c r="B18232" t="s">
        <v>29719</v>
      </c>
      <c r="C18232" t="s">
        <v>34</v>
      </c>
      <c r="D18232" t="s">
        <v>35</v>
      </c>
      <c r="E18232">
        <v>1</v>
      </c>
      <c r="F18232" s="2">
        <v>65.97</v>
      </c>
      <c r="G18232" s="3">
        <v>137</v>
      </c>
      <c r="H18232" s="3">
        <v>0.65969999999999995</v>
      </c>
      <c r="I18232" s="3">
        <v>3.10059</v>
      </c>
      <c r="J18232" s="3">
        <v>69.730289999999997</v>
      </c>
      <c r="K18232" s="4">
        <v>0.35</v>
      </c>
      <c r="L18232" s="73">
        <v>126.58729569230769</v>
      </c>
    </row>
    <row r="18233" spans="1:12" x14ac:dyDescent="0.35">
      <c r="A18233" s="1" t="s">
        <v>30615</v>
      </c>
      <c r="B18233" t="s">
        <v>30616</v>
      </c>
      <c r="C18233" t="s">
        <v>34</v>
      </c>
      <c r="D18233" t="s">
        <v>35</v>
      </c>
      <c r="E18233">
        <v>1</v>
      </c>
      <c r="F18233" s="2">
        <v>39.229999999999997</v>
      </c>
      <c r="G18233" s="3">
        <v>81</v>
      </c>
      <c r="H18233" s="3">
        <v>0.39229999999999998</v>
      </c>
      <c r="I18233" s="3">
        <v>1.8438099999999999</v>
      </c>
      <c r="J18233" s="3">
        <v>41.466109999999993</v>
      </c>
      <c r="K18233" s="4">
        <v>0.35</v>
      </c>
      <c r="L18233" s="73">
        <v>75.276938153846132</v>
      </c>
    </row>
    <row r="18234" spans="1:12" x14ac:dyDescent="0.35">
      <c r="A18234" s="1" t="s">
        <v>30617</v>
      </c>
      <c r="B18234" t="s">
        <v>30618</v>
      </c>
      <c r="C18234" t="s">
        <v>34</v>
      </c>
      <c r="D18234" t="s">
        <v>35</v>
      </c>
      <c r="E18234">
        <v>1</v>
      </c>
      <c r="F18234" s="2">
        <v>198.83</v>
      </c>
      <c r="G18234" s="3">
        <v>410</v>
      </c>
      <c r="H18234" s="3">
        <v>1.9883000000000002</v>
      </c>
      <c r="I18234" s="3">
        <v>9.3450100000000003</v>
      </c>
      <c r="J18234" s="3">
        <v>210.16331000000002</v>
      </c>
      <c r="K18234" s="4">
        <v>0.35000000000000003</v>
      </c>
      <c r="L18234" s="73">
        <v>381.52723969230772</v>
      </c>
    </row>
    <row r="18235" spans="1:12" x14ac:dyDescent="0.35">
      <c r="A18235" s="1" t="s">
        <v>30619</v>
      </c>
      <c r="B18235" t="s">
        <v>30620</v>
      </c>
      <c r="C18235" t="s">
        <v>34</v>
      </c>
      <c r="D18235" t="s">
        <v>35</v>
      </c>
      <c r="E18235">
        <v>1</v>
      </c>
      <c r="F18235" s="2">
        <v>19.28</v>
      </c>
      <c r="G18235" s="3">
        <v>40</v>
      </c>
      <c r="H18235" s="3">
        <v>0.19280000000000003</v>
      </c>
      <c r="I18235" s="3">
        <v>0.90616000000000008</v>
      </c>
      <c r="J18235" s="3">
        <v>20.378959999999999</v>
      </c>
      <c r="K18235" s="4">
        <v>0.35</v>
      </c>
      <c r="L18235" s="73">
        <v>36.99565046153846</v>
      </c>
    </row>
    <row r="18236" spans="1:12" x14ac:dyDescent="0.35">
      <c r="A18236" s="1" t="s">
        <v>30621</v>
      </c>
      <c r="B18236" t="s">
        <v>30622</v>
      </c>
      <c r="C18236" t="s">
        <v>363</v>
      </c>
      <c r="D18236" t="s">
        <v>364</v>
      </c>
      <c r="E18236">
        <v>1</v>
      </c>
      <c r="F18236" s="2">
        <v>3403.27</v>
      </c>
      <c r="G18236" s="3">
        <v>7018</v>
      </c>
      <c r="H18236" s="3">
        <v>34.032699999999998</v>
      </c>
      <c r="I18236" s="3">
        <v>159.95368999999999</v>
      </c>
      <c r="J18236" s="3">
        <v>3597.25639</v>
      </c>
      <c r="K18236" s="4">
        <v>0.35000000000000003</v>
      </c>
      <c r="L18236" s="73">
        <v>6530.4039080000002</v>
      </c>
    </row>
    <row r="18237" spans="1:12" x14ac:dyDescent="0.35">
      <c r="A18237" s="1" t="s">
        <v>30623</v>
      </c>
      <c r="B18237" t="s">
        <v>30624</v>
      </c>
      <c r="C18237" t="s">
        <v>34</v>
      </c>
      <c r="D18237" t="s">
        <v>35</v>
      </c>
      <c r="E18237">
        <v>1</v>
      </c>
      <c r="F18237" s="2">
        <v>21.07</v>
      </c>
      <c r="G18237" s="3">
        <v>44</v>
      </c>
      <c r="H18237" s="3">
        <v>0.2107</v>
      </c>
      <c r="I18237" s="3">
        <v>0.99029</v>
      </c>
      <c r="J18237" s="3">
        <v>22.270990000000001</v>
      </c>
      <c r="K18237" s="4">
        <v>0.35000000000000003</v>
      </c>
      <c r="L18237" s="73">
        <v>40.430412615384618</v>
      </c>
    </row>
    <row r="18238" spans="1:12" x14ac:dyDescent="0.35">
      <c r="A18238" s="1" t="s">
        <v>30625</v>
      </c>
      <c r="B18238" t="s">
        <v>30626</v>
      </c>
      <c r="C18238" t="s">
        <v>13</v>
      </c>
      <c r="D18238" t="s">
        <v>14</v>
      </c>
      <c r="E18238">
        <v>1</v>
      </c>
      <c r="F18238" s="2">
        <v>19.63</v>
      </c>
      <c r="G18238" s="3">
        <v>41</v>
      </c>
      <c r="H18238" s="3">
        <v>0.1963</v>
      </c>
      <c r="I18238" s="3">
        <v>0.92260999999999993</v>
      </c>
      <c r="J18238" s="3">
        <v>20.748909999999999</v>
      </c>
      <c r="K18238" s="4">
        <v>0.35000000000000003</v>
      </c>
      <c r="L18238" s="73">
        <v>37.667251999999998</v>
      </c>
    </row>
    <row r="18239" spans="1:12" x14ac:dyDescent="0.35">
      <c r="A18239" s="1" t="s">
        <v>30627</v>
      </c>
      <c r="B18239" t="s">
        <v>29214</v>
      </c>
      <c r="C18239" t="s">
        <v>34</v>
      </c>
      <c r="D18239" t="s">
        <v>35</v>
      </c>
      <c r="E18239">
        <v>1</v>
      </c>
      <c r="F18239" s="2">
        <v>1604.84</v>
      </c>
      <c r="G18239" s="3">
        <v>3309</v>
      </c>
      <c r="H18239" s="3">
        <v>16.048400000000001</v>
      </c>
      <c r="I18239" s="3">
        <v>75.427480000000003</v>
      </c>
      <c r="J18239" s="3">
        <v>1696.3158799999999</v>
      </c>
      <c r="K18239" s="4">
        <v>0.35</v>
      </c>
      <c r="L18239" s="73">
        <v>3079.465751384615</v>
      </c>
    </row>
    <row r="18240" spans="1:12" x14ac:dyDescent="0.35">
      <c r="A18240" s="1" t="s">
        <v>30628</v>
      </c>
      <c r="B18240" t="s">
        <v>30629</v>
      </c>
      <c r="C18240" t="s">
        <v>34</v>
      </c>
      <c r="D18240" t="s">
        <v>35</v>
      </c>
      <c r="E18240">
        <v>1</v>
      </c>
      <c r="F18240" s="2">
        <v>19.95</v>
      </c>
      <c r="G18240" s="3">
        <v>42</v>
      </c>
      <c r="H18240" s="3">
        <v>0.19950000000000001</v>
      </c>
      <c r="I18240" s="3">
        <v>0.93764999999999998</v>
      </c>
      <c r="J18240" s="3">
        <v>21.087150000000001</v>
      </c>
      <c r="K18240" s="4">
        <v>0.35</v>
      </c>
      <c r="L18240" s="73">
        <v>38.281287692307693</v>
      </c>
    </row>
    <row r="18241" spans="1:12" x14ac:dyDescent="0.35">
      <c r="A18241" s="1" t="s">
        <v>30630</v>
      </c>
      <c r="B18241" t="s">
        <v>30631</v>
      </c>
      <c r="C18241" t="s">
        <v>34</v>
      </c>
      <c r="D18241" t="s">
        <v>35</v>
      </c>
      <c r="E18241">
        <v>1</v>
      </c>
      <c r="F18241" s="2">
        <v>12.49</v>
      </c>
      <c r="G18241" s="3">
        <v>26</v>
      </c>
      <c r="H18241" s="3">
        <v>0.12490000000000001</v>
      </c>
      <c r="I18241" s="3">
        <v>0.58703000000000005</v>
      </c>
      <c r="J18241" s="3">
        <v>13.201930000000001</v>
      </c>
      <c r="K18241" s="4">
        <v>0.34999999999999992</v>
      </c>
      <c r="L18241" s="73">
        <v>23.966580615384615</v>
      </c>
    </row>
    <row r="18242" spans="1:12" x14ac:dyDescent="0.35">
      <c r="A18242" s="1" t="s">
        <v>30632</v>
      </c>
      <c r="B18242" t="s">
        <v>30633</v>
      </c>
      <c r="C18242" t="s">
        <v>34</v>
      </c>
      <c r="D18242" t="s">
        <v>35</v>
      </c>
      <c r="E18242">
        <v>1</v>
      </c>
      <c r="F18242" s="2">
        <v>946</v>
      </c>
      <c r="G18242" s="3">
        <v>1951</v>
      </c>
      <c r="H18242" s="3">
        <v>9.4600000000000009</v>
      </c>
      <c r="I18242" s="3">
        <v>44.462000000000003</v>
      </c>
      <c r="J18242" s="3">
        <v>999.92200000000003</v>
      </c>
      <c r="K18242" s="4">
        <v>0.35</v>
      </c>
      <c r="L18242" s="73">
        <v>1815.2430153846153</v>
      </c>
    </row>
    <row r="18243" spans="1:12" x14ac:dyDescent="0.35">
      <c r="A18243" s="1" t="s">
        <v>30634</v>
      </c>
      <c r="B18243" t="s">
        <v>30635</v>
      </c>
      <c r="C18243" t="s">
        <v>34</v>
      </c>
      <c r="D18243" t="s">
        <v>35</v>
      </c>
      <c r="E18243">
        <v>1</v>
      </c>
      <c r="F18243" s="2">
        <v>8.74</v>
      </c>
      <c r="G18243" s="3">
        <v>19</v>
      </c>
      <c r="H18243" s="3">
        <v>8.7400000000000005E-2</v>
      </c>
      <c r="I18243" s="3">
        <v>0.41078000000000003</v>
      </c>
      <c r="J18243" s="3">
        <v>9.2381800000000016</v>
      </c>
      <c r="K18243" s="4">
        <v>0.35</v>
      </c>
      <c r="L18243" s="73">
        <v>16.770849846153848</v>
      </c>
    </row>
    <row r="18244" spans="1:12" x14ac:dyDescent="0.35">
      <c r="A18244" s="1" t="s">
        <v>30636</v>
      </c>
      <c r="B18244" t="s">
        <v>30637</v>
      </c>
      <c r="C18244" t="s">
        <v>34</v>
      </c>
      <c r="D18244" t="s">
        <v>35</v>
      </c>
      <c r="E18244">
        <v>1</v>
      </c>
      <c r="F18244" s="2">
        <v>1362.9</v>
      </c>
      <c r="G18244" s="3">
        <v>2811</v>
      </c>
      <c r="H18244" s="3">
        <v>13.629000000000001</v>
      </c>
      <c r="I18244" s="3">
        <v>64.056300000000007</v>
      </c>
      <c r="J18244" s="3">
        <v>1440.5853</v>
      </c>
      <c r="K18244" s="4">
        <v>0.35</v>
      </c>
      <c r="L18244" s="73">
        <v>2615.2163907692307</v>
      </c>
    </row>
    <row r="18245" spans="1:12" x14ac:dyDescent="0.35">
      <c r="A18245" s="1" t="s">
        <v>30638</v>
      </c>
      <c r="B18245" t="s">
        <v>30639</v>
      </c>
      <c r="C18245" t="s">
        <v>34</v>
      </c>
      <c r="D18245" t="s">
        <v>35</v>
      </c>
      <c r="E18245">
        <v>1</v>
      </c>
      <c r="F18245" s="2">
        <v>451.5</v>
      </c>
      <c r="G18245" s="3">
        <v>931</v>
      </c>
      <c r="H18245" s="3">
        <v>4.5149999999999997</v>
      </c>
      <c r="I18245" s="3">
        <v>21.220500000000001</v>
      </c>
      <c r="J18245" s="3">
        <v>477.2355</v>
      </c>
      <c r="K18245" s="4">
        <v>0.35</v>
      </c>
      <c r="L18245" s="73">
        <v>866.3659846153846</v>
      </c>
    </row>
    <row r="18246" spans="1:12" x14ac:dyDescent="0.35">
      <c r="A18246" s="1" t="s">
        <v>30640</v>
      </c>
      <c r="B18246" t="s">
        <v>30641</v>
      </c>
      <c r="C18246" t="s">
        <v>26</v>
      </c>
      <c r="D18246" t="s">
        <v>27</v>
      </c>
      <c r="E18246">
        <v>1</v>
      </c>
      <c r="F18246" s="2">
        <v>107.53</v>
      </c>
      <c r="G18246" s="3">
        <v>222</v>
      </c>
      <c r="H18246" s="3">
        <v>1.0753000000000001</v>
      </c>
      <c r="I18246" s="3">
        <v>5.0539100000000001</v>
      </c>
      <c r="J18246" s="3">
        <v>113.65921</v>
      </c>
      <c r="K18246" s="4">
        <v>0.35</v>
      </c>
      <c r="L18246" s="73">
        <v>206.33518123076922</v>
      </c>
    </row>
    <row r="18247" spans="1:12" x14ac:dyDescent="0.35">
      <c r="A18247" s="1" t="s">
        <v>30642</v>
      </c>
      <c r="B18247" t="s">
        <v>30643</v>
      </c>
      <c r="C18247" t="s">
        <v>34</v>
      </c>
      <c r="D18247" t="s">
        <v>35</v>
      </c>
      <c r="E18247">
        <v>1</v>
      </c>
      <c r="F18247" s="2">
        <v>59.18</v>
      </c>
      <c r="G18247" s="3">
        <v>123</v>
      </c>
      <c r="H18247" s="3">
        <v>0.59179999999999999</v>
      </c>
      <c r="I18247" s="3">
        <v>2.78146</v>
      </c>
      <c r="J18247" s="3">
        <v>62.553260000000002</v>
      </c>
      <c r="K18247" s="4">
        <v>0.35</v>
      </c>
      <c r="L18247" s="73">
        <v>113.55822584615385</v>
      </c>
    </row>
    <row r="18248" spans="1:12" x14ac:dyDescent="0.35">
      <c r="A18248" s="1" t="s">
        <v>30644</v>
      </c>
      <c r="B18248" t="s">
        <v>29398</v>
      </c>
      <c r="C18248" t="s">
        <v>34</v>
      </c>
      <c r="D18248" t="s">
        <v>35</v>
      </c>
      <c r="E18248">
        <v>1</v>
      </c>
      <c r="F18248" s="2">
        <v>41.89</v>
      </c>
      <c r="G18248" s="3">
        <v>87</v>
      </c>
      <c r="H18248" s="3">
        <v>0.41889999999999999</v>
      </c>
      <c r="I18248" s="3">
        <v>1.9688300000000001</v>
      </c>
      <c r="J18248" s="3">
        <v>44.277729999999998</v>
      </c>
      <c r="K18248" s="4">
        <v>0.35</v>
      </c>
      <c r="L18248" s="73">
        <v>80.381109846153834</v>
      </c>
    </row>
    <row r="18249" spans="1:12" x14ac:dyDescent="0.35">
      <c r="A18249" s="1" t="s">
        <v>30645</v>
      </c>
      <c r="B18249" t="s">
        <v>28592</v>
      </c>
      <c r="C18249" t="s">
        <v>34</v>
      </c>
      <c r="D18249" t="s">
        <v>35</v>
      </c>
      <c r="E18249">
        <v>1</v>
      </c>
      <c r="F18249" s="2">
        <v>9602.01</v>
      </c>
      <c r="G18249" s="3">
        <v>19798</v>
      </c>
      <c r="H18249" s="3">
        <v>96.020099999999999</v>
      </c>
      <c r="I18249" s="3">
        <v>451.29446999999999</v>
      </c>
      <c r="J18249" s="3">
        <v>10149.324570000001</v>
      </c>
      <c r="K18249" s="4">
        <v>0.35</v>
      </c>
      <c r="L18249" s="73">
        <v>18424.92768092308</v>
      </c>
    </row>
    <row r="18250" spans="1:12" x14ac:dyDescent="0.35">
      <c r="A18250" s="1" t="s">
        <v>30646</v>
      </c>
      <c r="B18250" t="s">
        <v>30647</v>
      </c>
      <c r="C18250" t="s">
        <v>34</v>
      </c>
      <c r="D18250" t="s">
        <v>35</v>
      </c>
      <c r="E18250">
        <v>1</v>
      </c>
      <c r="F18250" s="2">
        <v>1861.27</v>
      </c>
      <c r="G18250" s="3">
        <v>3838</v>
      </c>
      <c r="H18250" s="3">
        <v>18.6127</v>
      </c>
      <c r="I18250" s="3">
        <v>87.479690000000005</v>
      </c>
      <c r="J18250" s="3">
        <v>1967.3623899999998</v>
      </c>
      <c r="K18250" s="4">
        <v>0.35000000000000003</v>
      </c>
      <c r="L18250" s="73">
        <v>3571.5194156923071</v>
      </c>
    </row>
    <row r="18251" spans="1:12" x14ac:dyDescent="0.35">
      <c r="A18251" s="1" t="s">
        <v>30648</v>
      </c>
      <c r="B18251" t="s">
        <v>30649</v>
      </c>
      <c r="C18251" t="s">
        <v>13</v>
      </c>
      <c r="D18251" t="s">
        <v>14</v>
      </c>
      <c r="E18251">
        <v>1</v>
      </c>
      <c r="F18251" s="2">
        <v>932.1</v>
      </c>
      <c r="G18251" s="3">
        <v>1922</v>
      </c>
      <c r="H18251" s="3">
        <v>9.3209999999999997</v>
      </c>
      <c r="I18251" s="3">
        <v>43.808700000000002</v>
      </c>
      <c r="J18251" s="3">
        <v>985.22970000000009</v>
      </c>
      <c r="K18251" s="4">
        <v>0.35</v>
      </c>
      <c r="L18251" s="73">
        <v>1788.5708400000001</v>
      </c>
    </row>
    <row r="18252" spans="1:12" x14ac:dyDescent="0.35">
      <c r="A18252" s="1" t="s">
        <v>30650</v>
      </c>
      <c r="B18252" t="s">
        <v>30651</v>
      </c>
      <c r="C18252" t="s">
        <v>13</v>
      </c>
      <c r="D18252" t="s">
        <v>14</v>
      </c>
      <c r="E18252">
        <v>1</v>
      </c>
      <c r="F18252" s="2">
        <v>34.14</v>
      </c>
      <c r="G18252" s="3">
        <v>71</v>
      </c>
      <c r="H18252" s="3">
        <v>0.34140000000000004</v>
      </c>
      <c r="I18252" s="3">
        <v>1.6045800000000001</v>
      </c>
      <c r="J18252" s="3">
        <v>36.085979999999999</v>
      </c>
      <c r="K18252" s="4">
        <v>0.34999999999999992</v>
      </c>
      <c r="L18252" s="73">
        <v>65.509932923076917</v>
      </c>
    </row>
    <row r="18253" spans="1:12" x14ac:dyDescent="0.35">
      <c r="A18253" s="1" t="s">
        <v>30652</v>
      </c>
      <c r="B18253" t="s">
        <v>29437</v>
      </c>
      <c r="C18253" t="s">
        <v>34</v>
      </c>
      <c r="D18253" t="s">
        <v>35</v>
      </c>
      <c r="E18253">
        <v>1</v>
      </c>
      <c r="F18253" s="2">
        <v>133.55000000000001</v>
      </c>
      <c r="G18253" s="3">
        <v>276</v>
      </c>
      <c r="H18253" s="3">
        <v>1.3355000000000001</v>
      </c>
      <c r="I18253" s="3">
        <v>6.2768500000000005</v>
      </c>
      <c r="J18253" s="3">
        <v>141.16235</v>
      </c>
      <c r="K18253" s="4">
        <v>0.35000000000000003</v>
      </c>
      <c r="L18253" s="73">
        <v>256.26395846153849</v>
      </c>
    </row>
    <row r="18254" spans="1:12" x14ac:dyDescent="0.35">
      <c r="A18254" s="1" t="s">
        <v>30653</v>
      </c>
      <c r="B18254" t="s">
        <v>30654</v>
      </c>
      <c r="C18254" t="s">
        <v>34</v>
      </c>
      <c r="D18254" t="s">
        <v>35</v>
      </c>
      <c r="E18254">
        <v>1</v>
      </c>
      <c r="F18254" s="2">
        <v>21.5</v>
      </c>
      <c r="G18254" s="3">
        <v>45</v>
      </c>
      <c r="H18254" s="3">
        <v>0.215</v>
      </c>
      <c r="I18254" s="3">
        <v>1.0105</v>
      </c>
      <c r="J18254" s="3">
        <v>22.7255</v>
      </c>
      <c r="K18254" s="4">
        <v>0.34999999999999992</v>
      </c>
      <c r="L18254" s="73">
        <v>41.255523076923076</v>
      </c>
    </row>
    <row r="18255" spans="1:12" x14ac:dyDescent="0.35">
      <c r="A18255" s="1" t="s">
        <v>30655</v>
      </c>
      <c r="B18255" t="s">
        <v>30656</v>
      </c>
      <c r="C18255" t="s">
        <v>13</v>
      </c>
      <c r="D18255" t="s">
        <v>14</v>
      </c>
      <c r="E18255">
        <v>1</v>
      </c>
      <c r="F18255" s="2">
        <v>45.94</v>
      </c>
      <c r="G18255" s="3">
        <v>95</v>
      </c>
      <c r="H18255" s="3">
        <v>0.45939999999999998</v>
      </c>
      <c r="I18255" s="3">
        <v>2.1591800000000001</v>
      </c>
      <c r="J18255" s="3">
        <v>48.558579999999999</v>
      </c>
      <c r="K18255" s="4">
        <v>0.35</v>
      </c>
      <c r="L18255" s="73">
        <v>88.152499076923078</v>
      </c>
    </row>
    <row r="18256" spans="1:12" x14ac:dyDescent="0.35">
      <c r="A18256" s="1" t="s">
        <v>30657</v>
      </c>
      <c r="B18256" t="s">
        <v>30658</v>
      </c>
      <c r="C18256" t="s">
        <v>34</v>
      </c>
      <c r="D18256" t="s">
        <v>35</v>
      </c>
      <c r="E18256">
        <v>1</v>
      </c>
      <c r="F18256" s="2">
        <v>36.57</v>
      </c>
      <c r="G18256" s="3">
        <v>76</v>
      </c>
      <c r="H18256" s="3">
        <v>0.36570000000000003</v>
      </c>
      <c r="I18256" s="3">
        <v>1.71879</v>
      </c>
      <c r="J18256" s="3">
        <v>38.654489999999996</v>
      </c>
      <c r="K18256" s="4">
        <v>0.35</v>
      </c>
      <c r="L18256" s="73">
        <v>70.172766461538458</v>
      </c>
    </row>
    <row r="18257" spans="1:12" x14ac:dyDescent="0.35">
      <c r="A18257" s="1" t="s">
        <v>30659</v>
      </c>
      <c r="B18257" t="s">
        <v>30660</v>
      </c>
      <c r="C18257" t="s">
        <v>34</v>
      </c>
      <c r="D18257" t="s">
        <v>35</v>
      </c>
      <c r="E18257">
        <v>1</v>
      </c>
      <c r="F18257" s="2">
        <v>27.93</v>
      </c>
      <c r="G18257" s="3">
        <v>58</v>
      </c>
      <c r="H18257" s="3">
        <v>0.27929999999999999</v>
      </c>
      <c r="I18257" s="3">
        <v>1.31271</v>
      </c>
      <c r="J18257" s="3">
        <v>29.522009999999998</v>
      </c>
      <c r="K18257" s="4">
        <v>0.34999999999999992</v>
      </c>
      <c r="L18257" s="73">
        <v>53.593802769230763</v>
      </c>
    </row>
    <row r="18258" spans="1:12" x14ac:dyDescent="0.35">
      <c r="A18258" s="1" t="s">
        <v>30661</v>
      </c>
      <c r="B18258" t="s">
        <v>30662</v>
      </c>
      <c r="C18258" t="s">
        <v>13</v>
      </c>
      <c r="D18258" t="s">
        <v>14</v>
      </c>
      <c r="E18258">
        <v>1</v>
      </c>
      <c r="F18258" s="2">
        <v>346.7</v>
      </c>
      <c r="G18258" s="3">
        <v>715</v>
      </c>
      <c r="H18258" s="3">
        <v>3.4670000000000001</v>
      </c>
      <c r="I18258" s="3">
        <v>16.294899999999998</v>
      </c>
      <c r="J18258" s="3">
        <v>366.46189999999996</v>
      </c>
      <c r="K18258" s="4">
        <v>0.35</v>
      </c>
      <c r="L18258" s="73">
        <v>665.26929538461525</v>
      </c>
    </row>
    <row r="18259" spans="1:12" x14ac:dyDescent="0.35">
      <c r="A18259" s="1" t="s">
        <v>30663</v>
      </c>
      <c r="B18259" t="s">
        <v>30006</v>
      </c>
      <c r="C18259" t="s">
        <v>34</v>
      </c>
      <c r="D18259" t="s">
        <v>35</v>
      </c>
      <c r="E18259">
        <v>1</v>
      </c>
      <c r="F18259" s="2">
        <v>500.29</v>
      </c>
      <c r="G18259" s="3">
        <v>1032</v>
      </c>
      <c r="H18259" s="3">
        <v>5.0029000000000003</v>
      </c>
      <c r="I18259" s="3">
        <v>23.513630000000003</v>
      </c>
      <c r="J18259" s="3">
        <v>528.80653000000007</v>
      </c>
      <c r="K18259" s="4">
        <v>0.35</v>
      </c>
      <c r="L18259" s="73">
        <v>959.98723907692317</v>
      </c>
    </row>
    <row r="18260" spans="1:12" x14ac:dyDescent="0.35">
      <c r="A18260" s="1" t="s">
        <v>30664</v>
      </c>
      <c r="B18260" t="s">
        <v>28432</v>
      </c>
      <c r="C18260" t="s">
        <v>363</v>
      </c>
      <c r="D18260" t="s">
        <v>364</v>
      </c>
      <c r="E18260">
        <v>1</v>
      </c>
      <c r="F18260" s="2">
        <v>189.94</v>
      </c>
      <c r="G18260" s="3">
        <v>392</v>
      </c>
      <c r="H18260" s="3">
        <v>1.8994</v>
      </c>
      <c r="I18260" s="3">
        <v>8.9271799999999999</v>
      </c>
      <c r="J18260" s="3">
        <v>200.76658</v>
      </c>
      <c r="K18260" s="4">
        <v>0.35</v>
      </c>
      <c r="L18260" s="73">
        <v>364.4685606153846</v>
      </c>
    </row>
    <row r="18261" spans="1:12" x14ac:dyDescent="0.35">
      <c r="A18261" s="1" t="s">
        <v>30665</v>
      </c>
      <c r="B18261" t="s">
        <v>28898</v>
      </c>
      <c r="C18261" t="s">
        <v>34</v>
      </c>
      <c r="D18261" t="s">
        <v>35</v>
      </c>
      <c r="E18261">
        <v>1</v>
      </c>
      <c r="F18261" s="2">
        <v>1063.3</v>
      </c>
      <c r="G18261" s="3">
        <v>2193</v>
      </c>
      <c r="H18261" s="3">
        <v>10.632999999999999</v>
      </c>
      <c r="I18261" s="3">
        <v>49.975099999999998</v>
      </c>
      <c r="J18261" s="3">
        <v>1123.9081000000001</v>
      </c>
      <c r="K18261" s="4">
        <v>0.35</v>
      </c>
      <c r="L18261" s="73">
        <v>2040.325473846154</v>
      </c>
    </row>
    <row r="18262" spans="1:12" x14ac:dyDescent="0.35">
      <c r="A18262" s="1" t="s">
        <v>30666</v>
      </c>
      <c r="B18262" t="s">
        <v>30667</v>
      </c>
      <c r="C18262" t="s">
        <v>34</v>
      </c>
      <c r="D18262" t="s">
        <v>35</v>
      </c>
      <c r="E18262">
        <v>1</v>
      </c>
      <c r="F18262" s="2">
        <v>29.92</v>
      </c>
      <c r="G18262" s="3">
        <v>62</v>
      </c>
      <c r="H18262" s="3">
        <v>0.29920000000000002</v>
      </c>
      <c r="I18262" s="3">
        <v>1.4062400000000002</v>
      </c>
      <c r="J18262" s="3">
        <v>31.625440000000001</v>
      </c>
      <c r="K18262" s="4">
        <v>0.35</v>
      </c>
      <c r="L18262" s="73">
        <v>57.412337230769232</v>
      </c>
    </row>
    <row r="18263" spans="1:12" x14ac:dyDescent="0.35">
      <c r="A18263" s="1" t="s">
        <v>30668</v>
      </c>
      <c r="B18263" t="s">
        <v>30669</v>
      </c>
      <c r="C18263" t="s">
        <v>34</v>
      </c>
      <c r="D18263" t="s">
        <v>35</v>
      </c>
      <c r="E18263">
        <v>1</v>
      </c>
      <c r="F18263" s="2">
        <v>946.86</v>
      </c>
      <c r="G18263" s="3">
        <v>1953</v>
      </c>
      <c r="H18263" s="3">
        <v>9.4686000000000003</v>
      </c>
      <c r="I18263" s="3">
        <v>44.502420000000001</v>
      </c>
      <c r="J18263" s="3">
        <v>1000.8310200000001</v>
      </c>
      <c r="K18263" s="4">
        <v>0.34999999999999992</v>
      </c>
      <c r="L18263" s="73">
        <v>1816.8932363076924</v>
      </c>
    </row>
    <row r="18264" spans="1:12" x14ac:dyDescent="0.35">
      <c r="A18264" s="1">
        <v>40151</v>
      </c>
      <c r="B18264" t="s">
        <v>30670</v>
      </c>
      <c r="C18264" t="s">
        <v>34</v>
      </c>
      <c r="D18264" t="s">
        <v>35</v>
      </c>
      <c r="E18264">
        <v>1</v>
      </c>
      <c r="F18264" s="2">
        <v>523.44000000000005</v>
      </c>
      <c r="G18264" s="3">
        <v>1080</v>
      </c>
      <c r="H18264" s="3">
        <v>5.2344000000000008</v>
      </c>
      <c r="I18264" s="3">
        <v>24.601680000000002</v>
      </c>
      <c r="J18264" s="3">
        <v>553.27608000000009</v>
      </c>
      <c r="K18264" s="4">
        <v>0.35</v>
      </c>
      <c r="L18264" s="73">
        <v>1004.4088836923078</v>
      </c>
    </row>
    <row r="18265" spans="1:12" x14ac:dyDescent="0.35">
      <c r="A18265" s="1">
        <v>60070</v>
      </c>
      <c r="B18265" t="s">
        <v>30671</v>
      </c>
      <c r="C18265" t="s">
        <v>34</v>
      </c>
      <c r="D18265" t="s">
        <v>35</v>
      </c>
      <c r="E18265">
        <v>1</v>
      </c>
      <c r="F18265" s="2">
        <v>927.01</v>
      </c>
      <c r="G18265" s="3">
        <v>1912</v>
      </c>
      <c r="H18265" s="3">
        <v>9.2700999999999993</v>
      </c>
      <c r="I18265" s="3">
        <v>43.569470000000003</v>
      </c>
      <c r="J18265" s="3">
        <v>979.84956999999997</v>
      </c>
      <c r="K18265" s="4">
        <v>0.34999999999999992</v>
      </c>
      <c r="L18265" s="73">
        <v>1778.8038347692304</v>
      </c>
    </row>
    <row r="18266" spans="1:12" x14ac:dyDescent="0.35">
      <c r="A18266" s="1">
        <v>70204</v>
      </c>
      <c r="B18266" t="s">
        <v>30672</v>
      </c>
      <c r="C18266" t="s">
        <v>34</v>
      </c>
      <c r="D18266" t="s">
        <v>35</v>
      </c>
      <c r="E18266">
        <v>1</v>
      </c>
      <c r="F18266" s="2">
        <v>5.89</v>
      </c>
      <c r="G18266" s="3">
        <v>13</v>
      </c>
      <c r="H18266" s="3">
        <v>5.8900000000000001E-2</v>
      </c>
      <c r="I18266" s="3">
        <v>0.27682999999999996</v>
      </c>
      <c r="J18266" s="3">
        <v>6.2257300000000004</v>
      </c>
      <c r="K18266" s="4">
        <v>0.35</v>
      </c>
      <c r="L18266" s="73">
        <v>11.302094461538461</v>
      </c>
    </row>
    <row r="18267" spans="1:12" x14ac:dyDescent="0.35">
      <c r="A18267" s="1" t="s">
        <v>30673</v>
      </c>
      <c r="B18267" t="s">
        <v>28817</v>
      </c>
      <c r="C18267" t="s">
        <v>34</v>
      </c>
      <c r="D18267" t="s">
        <v>35</v>
      </c>
      <c r="E18267">
        <v>1</v>
      </c>
      <c r="F18267" s="2">
        <v>83.12</v>
      </c>
      <c r="G18267" s="3">
        <v>172</v>
      </c>
      <c r="H18267" s="3">
        <v>0.83120000000000005</v>
      </c>
      <c r="I18267" s="3">
        <v>3.9066400000000003</v>
      </c>
      <c r="J18267" s="3">
        <v>87.857839999999996</v>
      </c>
      <c r="K18267" s="4">
        <v>0.35</v>
      </c>
      <c r="L18267" s="73">
        <v>159.49577107692306</v>
      </c>
    </row>
    <row r="18268" spans="1:12" x14ac:dyDescent="0.35">
      <c r="A18268" s="1">
        <v>41110</v>
      </c>
      <c r="B18268" t="s">
        <v>30674</v>
      </c>
      <c r="C18268" t="s">
        <v>34</v>
      </c>
      <c r="D18268" t="s">
        <v>35</v>
      </c>
      <c r="E18268">
        <v>1</v>
      </c>
      <c r="F18268" s="2">
        <v>49.48</v>
      </c>
      <c r="G18268" s="3">
        <v>103</v>
      </c>
      <c r="H18268" s="3">
        <v>0.49479999999999996</v>
      </c>
      <c r="I18268" s="3">
        <v>2.3255599999999998</v>
      </c>
      <c r="J18268" s="3">
        <v>52.300359999999998</v>
      </c>
      <c r="K18268" s="4">
        <v>0.35</v>
      </c>
      <c r="L18268" s="73">
        <v>94.945268923076924</v>
      </c>
    </row>
    <row r="18269" spans="1:12" x14ac:dyDescent="0.35">
      <c r="A18269" s="1" t="s">
        <v>30675</v>
      </c>
      <c r="B18269" t="s">
        <v>30676</v>
      </c>
      <c r="C18269" t="s">
        <v>34</v>
      </c>
      <c r="D18269" t="s">
        <v>35</v>
      </c>
      <c r="E18269">
        <v>1</v>
      </c>
      <c r="F18269" s="2">
        <v>32.58</v>
      </c>
      <c r="G18269" s="3">
        <v>68</v>
      </c>
      <c r="H18269" s="3">
        <v>0.32579999999999998</v>
      </c>
      <c r="I18269" s="3">
        <v>1.5312599999999998</v>
      </c>
      <c r="J18269" s="3">
        <v>34.437060000000002</v>
      </c>
      <c r="K18269" s="4">
        <v>0.35</v>
      </c>
      <c r="L18269" s="73">
        <v>62.516508923076927</v>
      </c>
    </row>
    <row r="18270" spans="1:12" x14ac:dyDescent="0.35">
      <c r="A18270" s="1" t="s">
        <v>30677</v>
      </c>
      <c r="B18270" t="s">
        <v>30678</v>
      </c>
      <c r="C18270" t="s">
        <v>34</v>
      </c>
      <c r="D18270" t="s">
        <v>35</v>
      </c>
      <c r="E18270">
        <v>1</v>
      </c>
      <c r="F18270" s="2">
        <v>76.47</v>
      </c>
      <c r="G18270" s="3">
        <v>158</v>
      </c>
      <c r="H18270" s="3">
        <v>0.76470000000000005</v>
      </c>
      <c r="I18270" s="3">
        <v>3.59409</v>
      </c>
      <c r="J18270" s="3">
        <v>80.828789999999998</v>
      </c>
      <c r="K18270" s="4">
        <v>0.35</v>
      </c>
      <c r="L18270" s="73">
        <v>146.73534184615383</v>
      </c>
    </row>
    <row r="18271" spans="1:12" x14ac:dyDescent="0.35">
      <c r="A18271" s="1" t="s">
        <v>30679</v>
      </c>
      <c r="B18271" t="s">
        <v>30680</v>
      </c>
      <c r="C18271" t="s">
        <v>34</v>
      </c>
      <c r="D18271" t="s">
        <v>35</v>
      </c>
      <c r="E18271">
        <v>1</v>
      </c>
      <c r="F18271" s="2">
        <v>138.6</v>
      </c>
      <c r="G18271" s="3">
        <v>286</v>
      </c>
      <c r="H18271" s="3">
        <v>1.3859999999999999</v>
      </c>
      <c r="I18271" s="3">
        <v>6.5141999999999998</v>
      </c>
      <c r="J18271" s="3">
        <v>146.50019999999998</v>
      </c>
      <c r="K18271" s="4">
        <v>0.35</v>
      </c>
      <c r="L18271" s="73">
        <v>265.95420923076915</v>
      </c>
    </row>
    <row r="18272" spans="1:12" x14ac:dyDescent="0.35">
      <c r="A18272" s="1" t="s">
        <v>30681</v>
      </c>
      <c r="B18272" t="s">
        <v>30682</v>
      </c>
      <c r="C18272" t="s">
        <v>34</v>
      </c>
      <c r="D18272" t="s">
        <v>35</v>
      </c>
      <c r="E18272">
        <v>1</v>
      </c>
      <c r="F18272" s="2">
        <v>72.48</v>
      </c>
      <c r="G18272" s="3">
        <v>150</v>
      </c>
      <c r="H18272" s="3">
        <v>0.7248</v>
      </c>
      <c r="I18272" s="3">
        <v>3.4065600000000003</v>
      </c>
      <c r="J18272" s="3">
        <v>76.611360000000005</v>
      </c>
      <c r="K18272" s="4">
        <v>0.34999999999999992</v>
      </c>
      <c r="L18272" s="73">
        <v>139.07908430769231</v>
      </c>
    </row>
    <row r="18273" spans="1:12" x14ac:dyDescent="0.35">
      <c r="A18273" s="1" t="s">
        <v>30683</v>
      </c>
      <c r="B18273" t="s">
        <v>29156</v>
      </c>
      <c r="C18273" t="s">
        <v>26</v>
      </c>
      <c r="D18273" t="s">
        <v>27</v>
      </c>
      <c r="E18273">
        <v>1</v>
      </c>
      <c r="F18273" s="2">
        <v>44.34</v>
      </c>
      <c r="G18273" s="3">
        <v>92</v>
      </c>
      <c r="H18273" s="3">
        <v>0.44340000000000002</v>
      </c>
      <c r="I18273" s="3">
        <v>2.0839799999999999</v>
      </c>
      <c r="J18273" s="3">
        <v>46.867379999999997</v>
      </c>
      <c r="K18273" s="4">
        <v>0.35000000000000003</v>
      </c>
      <c r="L18273" s="73">
        <v>85.082320615384617</v>
      </c>
    </row>
    <row r="18274" spans="1:12" x14ac:dyDescent="0.35">
      <c r="A18274" s="1" t="s">
        <v>30684</v>
      </c>
      <c r="B18274" t="s">
        <v>30685</v>
      </c>
      <c r="C18274" t="s">
        <v>34</v>
      </c>
      <c r="D18274" t="s">
        <v>35</v>
      </c>
      <c r="E18274">
        <v>1</v>
      </c>
      <c r="F18274" s="2">
        <v>490.72</v>
      </c>
      <c r="G18274" s="3">
        <v>1012</v>
      </c>
      <c r="H18274" s="3">
        <v>4.9072000000000005</v>
      </c>
      <c r="I18274" s="3">
        <v>23.063840000000003</v>
      </c>
      <c r="J18274" s="3">
        <v>518.69104000000004</v>
      </c>
      <c r="K18274" s="4">
        <v>0.35</v>
      </c>
      <c r="L18274" s="73">
        <v>941.62373415384627</v>
      </c>
    </row>
    <row r="18275" spans="1:12" x14ac:dyDescent="0.35">
      <c r="A18275" s="1" t="s">
        <v>30686</v>
      </c>
      <c r="B18275" t="s">
        <v>30687</v>
      </c>
      <c r="C18275" t="s">
        <v>34</v>
      </c>
      <c r="D18275" t="s">
        <v>35</v>
      </c>
      <c r="E18275">
        <v>1</v>
      </c>
      <c r="F18275" s="2">
        <v>661.98</v>
      </c>
      <c r="G18275" s="3">
        <v>1365</v>
      </c>
      <c r="H18275" s="3">
        <v>6.6198000000000006</v>
      </c>
      <c r="I18275" s="3">
        <v>31.113060000000001</v>
      </c>
      <c r="J18275" s="3">
        <v>699.71286000000009</v>
      </c>
      <c r="K18275" s="4">
        <v>0.35</v>
      </c>
      <c r="L18275" s="73">
        <v>1270.2479612307693</v>
      </c>
    </row>
    <row r="18276" spans="1:12" x14ac:dyDescent="0.35">
      <c r="A18276" s="1" t="s">
        <v>30688</v>
      </c>
      <c r="B18276" t="s">
        <v>30689</v>
      </c>
      <c r="C18276" t="s">
        <v>34</v>
      </c>
      <c r="D18276" t="s">
        <v>35</v>
      </c>
      <c r="E18276">
        <v>1</v>
      </c>
      <c r="F18276" s="2">
        <v>552.6</v>
      </c>
      <c r="G18276" s="3">
        <v>1140</v>
      </c>
      <c r="H18276" s="3">
        <v>5.5260000000000007</v>
      </c>
      <c r="I18276" s="3">
        <v>25.972200000000001</v>
      </c>
      <c r="J18276" s="3">
        <v>584.09820000000002</v>
      </c>
      <c r="K18276" s="4">
        <v>0.35000000000000003</v>
      </c>
      <c r="L18276" s="73">
        <v>1060.3628861538461</v>
      </c>
    </row>
    <row r="18277" spans="1:12" x14ac:dyDescent="0.35">
      <c r="A18277" s="1" t="s">
        <v>30690</v>
      </c>
      <c r="B18277" t="s">
        <v>30691</v>
      </c>
      <c r="C18277" t="s">
        <v>34</v>
      </c>
      <c r="D18277" t="s">
        <v>35</v>
      </c>
      <c r="E18277">
        <v>1</v>
      </c>
      <c r="F18277" s="2">
        <v>490.72</v>
      </c>
      <c r="G18277" s="3">
        <v>1012</v>
      </c>
      <c r="H18277" s="3">
        <v>4.9072000000000005</v>
      </c>
      <c r="I18277" s="3">
        <v>23.063840000000003</v>
      </c>
      <c r="J18277" s="3">
        <v>518.69104000000004</v>
      </c>
      <c r="K18277" s="4">
        <v>0.35</v>
      </c>
      <c r="L18277" s="73">
        <v>941.62373415384627</v>
      </c>
    </row>
    <row r="18278" spans="1:12" x14ac:dyDescent="0.35">
      <c r="A18278" s="1" t="s">
        <v>30692</v>
      </c>
      <c r="B18278" t="s">
        <v>30693</v>
      </c>
      <c r="C18278" t="s">
        <v>34</v>
      </c>
      <c r="D18278" t="s">
        <v>35</v>
      </c>
      <c r="E18278">
        <v>1</v>
      </c>
      <c r="F18278" s="2">
        <v>10.75</v>
      </c>
      <c r="G18278" s="3">
        <v>23</v>
      </c>
      <c r="H18278" s="3">
        <v>0.1075</v>
      </c>
      <c r="I18278" s="3">
        <v>0.50524999999999998</v>
      </c>
      <c r="J18278" s="3">
        <v>11.36275</v>
      </c>
      <c r="K18278" s="4">
        <v>0.34999999999999992</v>
      </c>
      <c r="L18278" s="73">
        <v>20.627761538461538</v>
      </c>
    </row>
    <row r="18279" spans="1:12" x14ac:dyDescent="0.35">
      <c r="A18279" s="1" t="s">
        <v>30694</v>
      </c>
      <c r="B18279" t="s">
        <v>30695</v>
      </c>
      <c r="C18279" t="s">
        <v>34</v>
      </c>
      <c r="D18279" t="s">
        <v>35</v>
      </c>
      <c r="E18279">
        <v>1</v>
      </c>
      <c r="F18279" s="2">
        <v>1063.26</v>
      </c>
      <c r="G18279" s="3">
        <v>2193</v>
      </c>
      <c r="H18279" s="3">
        <v>10.6326</v>
      </c>
      <c r="I18279" s="3">
        <v>49.973219999999998</v>
      </c>
      <c r="J18279" s="3">
        <v>1123.86582</v>
      </c>
      <c r="K18279" s="4">
        <v>0.35000000000000003</v>
      </c>
      <c r="L18279" s="73">
        <v>2040.2487193846155</v>
      </c>
    </row>
    <row r="18280" spans="1:12" x14ac:dyDescent="0.35">
      <c r="A18280" s="1" t="s">
        <v>30696</v>
      </c>
      <c r="B18280" t="s">
        <v>30697</v>
      </c>
      <c r="C18280" t="s">
        <v>13</v>
      </c>
      <c r="D18280" t="s">
        <v>14</v>
      </c>
      <c r="E18280">
        <v>1</v>
      </c>
      <c r="F18280" s="2">
        <v>30.62</v>
      </c>
      <c r="G18280" s="3">
        <v>64</v>
      </c>
      <c r="H18280" s="3">
        <v>0.30620000000000003</v>
      </c>
      <c r="I18280" s="3">
        <v>1.4391400000000001</v>
      </c>
      <c r="J18280" s="3">
        <v>32.365340000000003</v>
      </c>
      <c r="K18280" s="4">
        <v>0.35000000000000003</v>
      </c>
      <c r="L18280" s="73">
        <v>58.755540307692314</v>
      </c>
    </row>
    <row r="18281" spans="1:12" x14ac:dyDescent="0.35">
      <c r="A18281" s="1" t="s">
        <v>30698</v>
      </c>
      <c r="B18281" t="s">
        <v>30699</v>
      </c>
      <c r="C18281" t="s">
        <v>34</v>
      </c>
      <c r="D18281" t="s">
        <v>35</v>
      </c>
      <c r="E18281">
        <v>1</v>
      </c>
      <c r="F18281" s="2">
        <v>655.53</v>
      </c>
      <c r="G18281" s="3">
        <v>1352</v>
      </c>
      <c r="H18281" s="3">
        <v>6.5552999999999999</v>
      </c>
      <c r="I18281" s="3">
        <v>30.809909999999999</v>
      </c>
      <c r="J18281" s="3">
        <v>692.89520999999991</v>
      </c>
      <c r="K18281" s="4">
        <v>0.35</v>
      </c>
      <c r="L18281" s="73">
        <v>1257.8713043076921</v>
      </c>
    </row>
    <row r="18282" spans="1:12" x14ac:dyDescent="0.35">
      <c r="A18282" s="1" t="s">
        <v>30700</v>
      </c>
      <c r="B18282" t="s">
        <v>30701</v>
      </c>
      <c r="C18282" t="s">
        <v>13</v>
      </c>
      <c r="D18282" t="s">
        <v>14</v>
      </c>
      <c r="E18282">
        <v>1</v>
      </c>
      <c r="F18282" s="2">
        <v>490.72</v>
      </c>
      <c r="G18282" s="3">
        <v>1012</v>
      </c>
      <c r="H18282" s="3">
        <v>4.9072000000000005</v>
      </c>
      <c r="I18282" s="3">
        <v>23.063840000000003</v>
      </c>
      <c r="J18282" s="3">
        <v>518.69104000000004</v>
      </c>
      <c r="K18282" s="4">
        <v>0.35</v>
      </c>
      <c r="L18282" s="73">
        <v>941.62373415384627</v>
      </c>
    </row>
    <row r="18283" spans="1:12" x14ac:dyDescent="0.35">
      <c r="A18283" s="1" t="s">
        <v>30702</v>
      </c>
      <c r="B18283" t="s">
        <v>28512</v>
      </c>
      <c r="C18283" t="s">
        <v>34</v>
      </c>
      <c r="D18283" t="s">
        <v>35</v>
      </c>
      <c r="E18283">
        <v>1</v>
      </c>
      <c r="F18283" s="2">
        <v>490.72</v>
      </c>
      <c r="G18283" s="3">
        <v>1012</v>
      </c>
      <c r="H18283" s="3">
        <v>4.9072000000000005</v>
      </c>
      <c r="I18283" s="3">
        <v>23.063840000000003</v>
      </c>
      <c r="J18283" s="3">
        <v>518.69104000000004</v>
      </c>
      <c r="K18283" s="4">
        <v>0.35</v>
      </c>
      <c r="L18283" s="73">
        <v>941.62373415384627</v>
      </c>
    </row>
    <row r="18284" spans="1:12" x14ac:dyDescent="0.35">
      <c r="A18284" s="1" t="s">
        <v>30703</v>
      </c>
      <c r="B18284" t="s">
        <v>28254</v>
      </c>
      <c r="C18284" t="s">
        <v>34</v>
      </c>
      <c r="D18284" t="s">
        <v>35</v>
      </c>
      <c r="E18284">
        <v>1</v>
      </c>
      <c r="F18284" s="2">
        <v>397.75</v>
      </c>
      <c r="G18284" s="3">
        <v>821</v>
      </c>
      <c r="H18284" s="3">
        <v>3.9775</v>
      </c>
      <c r="I18284" s="3">
        <v>18.69425</v>
      </c>
      <c r="J18284" s="3">
        <v>420.42175000000003</v>
      </c>
      <c r="K18284" s="4">
        <v>0.35000000000000003</v>
      </c>
      <c r="L18284" s="73">
        <v>763.22717692307697</v>
      </c>
    </row>
    <row r="18285" spans="1:12" x14ac:dyDescent="0.35">
      <c r="A18285" s="1" t="s">
        <v>30704</v>
      </c>
      <c r="B18285" t="s">
        <v>30705</v>
      </c>
      <c r="C18285" t="s">
        <v>34</v>
      </c>
      <c r="D18285" t="s">
        <v>35</v>
      </c>
      <c r="E18285">
        <v>1</v>
      </c>
      <c r="F18285" s="2">
        <v>14.62</v>
      </c>
      <c r="G18285" s="3">
        <v>31</v>
      </c>
      <c r="H18285" s="3">
        <v>0.1462</v>
      </c>
      <c r="I18285" s="3">
        <v>0.68713999999999997</v>
      </c>
      <c r="J18285" s="3">
        <v>15.453339999999999</v>
      </c>
      <c r="K18285" s="4">
        <v>0.35</v>
      </c>
      <c r="L18285" s="73">
        <v>28.053755692307689</v>
      </c>
    </row>
    <row r="18286" spans="1:12" x14ac:dyDescent="0.35">
      <c r="A18286" s="1" t="s">
        <v>30706</v>
      </c>
      <c r="B18286" t="s">
        <v>30707</v>
      </c>
      <c r="C18286" t="s">
        <v>34</v>
      </c>
      <c r="D18286" t="s">
        <v>35</v>
      </c>
      <c r="E18286">
        <v>1</v>
      </c>
      <c r="F18286" s="2">
        <v>218.78</v>
      </c>
      <c r="G18286" s="3">
        <v>452</v>
      </c>
      <c r="H18286" s="3">
        <v>2.1878000000000002</v>
      </c>
      <c r="I18286" s="3">
        <v>10.28266</v>
      </c>
      <c r="J18286" s="3">
        <v>231.25046</v>
      </c>
      <c r="K18286" s="4">
        <v>0.35</v>
      </c>
      <c r="L18286" s="73">
        <v>419.80852738461539</v>
      </c>
    </row>
    <row r="18287" spans="1:12" x14ac:dyDescent="0.35">
      <c r="A18287" s="1" t="s">
        <v>30708</v>
      </c>
      <c r="B18287" t="s">
        <v>2120</v>
      </c>
      <c r="C18287" t="s">
        <v>21</v>
      </c>
      <c r="D18287" t="s">
        <v>22</v>
      </c>
      <c r="E18287">
        <v>1</v>
      </c>
      <c r="F18287" s="2">
        <v>192.83</v>
      </c>
      <c r="G18287" s="3">
        <v>1003</v>
      </c>
      <c r="H18287" s="3">
        <v>1.9283000000000001</v>
      </c>
      <c r="I18287" s="3">
        <v>9.0630100000000002</v>
      </c>
      <c r="J18287" s="3">
        <v>203.82131000000001</v>
      </c>
      <c r="K18287" s="4">
        <v>0.35000000000000003</v>
      </c>
      <c r="L18287" s="73">
        <v>370.01407046153849</v>
      </c>
    </row>
    <row r="18288" spans="1:12" x14ac:dyDescent="0.35">
      <c r="A18288" s="1" t="s">
        <v>30709</v>
      </c>
      <c r="B18288" t="s">
        <v>30710</v>
      </c>
      <c r="C18288" t="s">
        <v>34</v>
      </c>
      <c r="D18288" t="s">
        <v>35</v>
      </c>
      <c r="E18288">
        <v>1</v>
      </c>
      <c r="F18288" s="2">
        <v>75.08</v>
      </c>
      <c r="G18288" s="3">
        <v>155</v>
      </c>
      <c r="H18288" s="3">
        <v>0.75080000000000002</v>
      </c>
      <c r="I18288" s="3">
        <v>3.5287600000000001</v>
      </c>
      <c r="J18288" s="3">
        <v>79.359560000000002</v>
      </c>
      <c r="K18288" s="4">
        <v>0.34999999999999992</v>
      </c>
      <c r="L18288" s="73">
        <v>144.0681243076923</v>
      </c>
    </row>
    <row r="18289" spans="1:12" x14ac:dyDescent="0.35">
      <c r="A18289" s="1" t="s">
        <v>30711</v>
      </c>
      <c r="B18289" t="s">
        <v>30712</v>
      </c>
      <c r="C18289" t="s">
        <v>13</v>
      </c>
      <c r="D18289" t="s">
        <v>14</v>
      </c>
      <c r="E18289">
        <v>1</v>
      </c>
      <c r="F18289" s="2">
        <v>94.02</v>
      </c>
      <c r="G18289" s="3">
        <v>194</v>
      </c>
      <c r="H18289" s="3">
        <v>0.94019999999999992</v>
      </c>
      <c r="I18289" s="3">
        <v>4.4189400000000001</v>
      </c>
      <c r="J18289" s="3">
        <v>99.379140000000007</v>
      </c>
      <c r="K18289" s="4">
        <v>0.34999999999999992</v>
      </c>
      <c r="L18289" s="73">
        <v>180.41136184615385</v>
      </c>
    </row>
    <row r="18290" spans="1:12" x14ac:dyDescent="0.35">
      <c r="A18290" s="1" t="s">
        <v>30713</v>
      </c>
      <c r="B18290" t="s">
        <v>14545</v>
      </c>
      <c r="C18290" t="s">
        <v>13</v>
      </c>
      <c r="D18290" t="s">
        <v>14</v>
      </c>
      <c r="E18290">
        <v>1</v>
      </c>
      <c r="F18290" s="2">
        <v>19.8</v>
      </c>
      <c r="G18290" s="3">
        <v>41</v>
      </c>
      <c r="H18290" s="3">
        <v>0.19800000000000001</v>
      </c>
      <c r="I18290" s="3">
        <v>0.93059999999999998</v>
      </c>
      <c r="J18290" s="3">
        <v>20.928599999999999</v>
      </c>
      <c r="K18290" s="4">
        <v>0.34999999999999992</v>
      </c>
      <c r="L18290" s="73">
        <v>37.993458461538459</v>
      </c>
    </row>
    <row r="18291" spans="1:12" x14ac:dyDescent="0.35">
      <c r="A18291" s="1" t="s">
        <v>30714</v>
      </c>
      <c r="B18291" t="s">
        <v>30715</v>
      </c>
      <c r="C18291" t="s">
        <v>13</v>
      </c>
      <c r="D18291" t="s">
        <v>14</v>
      </c>
      <c r="E18291">
        <v>1</v>
      </c>
      <c r="F18291" s="2">
        <v>50.01</v>
      </c>
      <c r="G18291" s="3">
        <v>104</v>
      </c>
      <c r="H18291" s="3">
        <v>0.50009999999999999</v>
      </c>
      <c r="I18291" s="3">
        <v>2.3504700000000001</v>
      </c>
      <c r="J18291" s="3">
        <v>52.860570000000003</v>
      </c>
      <c r="K18291" s="4">
        <v>0.34999999999999992</v>
      </c>
      <c r="L18291" s="73">
        <v>95.962265538461537</v>
      </c>
    </row>
    <row r="18292" spans="1:12" x14ac:dyDescent="0.35">
      <c r="A18292" s="1" t="s">
        <v>30716</v>
      </c>
      <c r="B18292" t="s">
        <v>30717</v>
      </c>
      <c r="C18292" t="s">
        <v>34</v>
      </c>
      <c r="D18292" t="s">
        <v>35</v>
      </c>
      <c r="E18292">
        <v>1</v>
      </c>
      <c r="F18292" s="2">
        <v>45.88</v>
      </c>
      <c r="G18292" s="3">
        <v>95</v>
      </c>
      <c r="H18292" s="3">
        <v>0.45880000000000004</v>
      </c>
      <c r="I18292" s="3">
        <v>2.1563600000000003</v>
      </c>
      <c r="J18292" s="3">
        <v>48.495159999999998</v>
      </c>
      <c r="K18292" s="4">
        <v>0.34999999999999992</v>
      </c>
      <c r="L18292" s="73">
        <v>88.037367384615379</v>
      </c>
    </row>
    <row r="18293" spans="1:12" x14ac:dyDescent="0.35">
      <c r="A18293" s="1" t="s">
        <v>30718</v>
      </c>
      <c r="B18293" t="s">
        <v>30719</v>
      </c>
      <c r="C18293" t="s">
        <v>34</v>
      </c>
      <c r="D18293" t="s">
        <v>35</v>
      </c>
      <c r="E18293">
        <v>1</v>
      </c>
      <c r="F18293" s="2">
        <v>145.63</v>
      </c>
      <c r="G18293" s="3">
        <v>301</v>
      </c>
      <c r="H18293" s="3">
        <v>1.4562999999999999</v>
      </c>
      <c r="I18293" s="3">
        <v>6.8446099999999994</v>
      </c>
      <c r="J18293" s="3">
        <v>153.93090999999998</v>
      </c>
      <c r="K18293" s="4">
        <v>0.35000000000000003</v>
      </c>
      <c r="L18293" s="73">
        <v>279.44380584615379</v>
      </c>
    </row>
    <row r="18294" spans="1:12" x14ac:dyDescent="0.35">
      <c r="A18294" s="1">
        <v>40018</v>
      </c>
      <c r="B18294" t="s">
        <v>30720</v>
      </c>
      <c r="C18294" t="s">
        <v>34</v>
      </c>
      <c r="D18294" t="s">
        <v>35</v>
      </c>
      <c r="E18294">
        <v>1</v>
      </c>
      <c r="F18294" s="2">
        <v>30.3</v>
      </c>
      <c r="G18294" s="3">
        <v>63</v>
      </c>
      <c r="H18294" s="3">
        <v>0.30299999999999999</v>
      </c>
      <c r="I18294" s="3">
        <v>1.4241000000000001</v>
      </c>
      <c r="J18294" s="3">
        <v>32.027100000000004</v>
      </c>
      <c r="K18294" s="4">
        <v>0.35</v>
      </c>
      <c r="L18294" s="73">
        <v>58.141504615384619</v>
      </c>
    </row>
    <row r="18295" spans="1:12" x14ac:dyDescent="0.35">
      <c r="A18295" s="1" t="s">
        <v>30721</v>
      </c>
      <c r="B18295" t="s">
        <v>30722</v>
      </c>
      <c r="C18295" t="s">
        <v>34</v>
      </c>
      <c r="D18295" t="s">
        <v>35</v>
      </c>
      <c r="E18295">
        <v>1</v>
      </c>
      <c r="F18295" s="2">
        <v>4119.59</v>
      </c>
      <c r="G18295" s="3">
        <v>8494</v>
      </c>
      <c r="H18295" s="3">
        <v>41.195900000000002</v>
      </c>
      <c r="I18295" s="3">
        <v>193.62073000000001</v>
      </c>
      <c r="J18295" s="3">
        <v>4354.4066299999995</v>
      </c>
      <c r="K18295" s="4">
        <v>0.34999999999999992</v>
      </c>
      <c r="L18295" s="73">
        <v>7904.9228052307681</v>
      </c>
    </row>
    <row r="18296" spans="1:12" x14ac:dyDescent="0.35">
      <c r="A18296" s="1" t="s">
        <v>30723</v>
      </c>
      <c r="B18296" t="s">
        <v>30724</v>
      </c>
      <c r="C18296" t="s">
        <v>34</v>
      </c>
      <c r="D18296" t="s">
        <v>35</v>
      </c>
      <c r="E18296">
        <v>1</v>
      </c>
      <c r="F18296" s="2">
        <v>731</v>
      </c>
      <c r="G18296" s="3">
        <v>1508</v>
      </c>
      <c r="H18296" s="3">
        <v>7.3100000000000005</v>
      </c>
      <c r="I18296" s="3">
        <v>34.356999999999999</v>
      </c>
      <c r="J18296" s="3">
        <v>772.66699999999992</v>
      </c>
      <c r="K18296" s="4">
        <v>0.34999999999999992</v>
      </c>
      <c r="L18296" s="73">
        <v>1402.6877846153843</v>
      </c>
    </row>
    <row r="18297" spans="1:12" x14ac:dyDescent="0.35">
      <c r="A18297" s="1">
        <v>41162</v>
      </c>
      <c r="B18297" t="s">
        <v>30725</v>
      </c>
      <c r="C18297" t="s">
        <v>34</v>
      </c>
      <c r="D18297" t="s">
        <v>35</v>
      </c>
      <c r="E18297">
        <v>1</v>
      </c>
      <c r="F18297" s="2">
        <v>309.27999999999997</v>
      </c>
      <c r="G18297" s="3">
        <v>638</v>
      </c>
      <c r="H18297" s="3">
        <v>3.0928</v>
      </c>
      <c r="I18297" s="3">
        <v>14.536159999999999</v>
      </c>
      <c r="J18297" s="3">
        <v>326.90895999999998</v>
      </c>
      <c r="K18297" s="4">
        <v>0.35</v>
      </c>
      <c r="L18297" s="73">
        <v>593.4654966153845</v>
      </c>
    </row>
    <row r="18298" spans="1:12" x14ac:dyDescent="0.35">
      <c r="A18298" s="1" t="s">
        <v>30726</v>
      </c>
      <c r="B18298" t="s">
        <v>30727</v>
      </c>
      <c r="C18298" t="s">
        <v>26</v>
      </c>
      <c r="D18298" t="s">
        <v>27</v>
      </c>
      <c r="E18298">
        <v>1</v>
      </c>
      <c r="F18298" s="2">
        <v>18.850000000000001</v>
      </c>
      <c r="G18298" s="3">
        <v>39</v>
      </c>
      <c r="H18298" s="3">
        <v>0.18850000000000003</v>
      </c>
      <c r="I18298" s="3">
        <v>0.88595000000000002</v>
      </c>
      <c r="J18298" s="3">
        <v>19.924450000000004</v>
      </c>
      <c r="K18298" s="4">
        <v>0.35</v>
      </c>
      <c r="L18298" s="73">
        <v>36.17054000000001</v>
      </c>
    </row>
    <row r="18299" spans="1:12" x14ac:dyDescent="0.35">
      <c r="A18299" s="1" t="s">
        <v>30728</v>
      </c>
      <c r="B18299" t="s">
        <v>30729</v>
      </c>
      <c r="C18299" t="s">
        <v>34</v>
      </c>
      <c r="D18299" t="s">
        <v>35</v>
      </c>
      <c r="E18299">
        <v>1</v>
      </c>
      <c r="F18299" s="2">
        <v>65.83</v>
      </c>
      <c r="G18299" s="3">
        <v>136</v>
      </c>
      <c r="H18299" s="3">
        <v>0.6583</v>
      </c>
      <c r="I18299" s="3">
        <v>3.0940099999999999</v>
      </c>
      <c r="J18299" s="3">
        <v>69.582309999999993</v>
      </c>
      <c r="K18299" s="4">
        <v>0.35</v>
      </c>
      <c r="L18299" s="73">
        <v>126.31865507692305</v>
      </c>
    </row>
    <row r="18300" spans="1:12" x14ac:dyDescent="0.35">
      <c r="A18300" s="1" t="s">
        <v>30730</v>
      </c>
      <c r="B18300" t="s">
        <v>30731</v>
      </c>
      <c r="C18300" t="s">
        <v>34</v>
      </c>
      <c r="D18300" t="s">
        <v>35</v>
      </c>
      <c r="E18300">
        <v>1</v>
      </c>
      <c r="F18300" s="2">
        <v>1296.04</v>
      </c>
      <c r="G18300" s="3">
        <v>2673</v>
      </c>
      <c r="H18300" s="3">
        <v>12.9604</v>
      </c>
      <c r="I18300" s="3">
        <v>60.913879999999999</v>
      </c>
      <c r="J18300" s="3">
        <v>1369.91428</v>
      </c>
      <c r="K18300" s="4">
        <v>0.35</v>
      </c>
      <c r="L18300" s="73">
        <v>2486.921308307692</v>
      </c>
    </row>
    <row r="18301" spans="1:12" x14ac:dyDescent="0.35">
      <c r="A18301" s="1" t="s">
        <v>30732</v>
      </c>
      <c r="B18301" t="s">
        <v>30733</v>
      </c>
      <c r="C18301" t="s">
        <v>34</v>
      </c>
      <c r="D18301" t="s">
        <v>35</v>
      </c>
      <c r="E18301">
        <v>1</v>
      </c>
      <c r="F18301" s="2">
        <v>32.58</v>
      </c>
      <c r="G18301" s="3">
        <v>68</v>
      </c>
      <c r="H18301" s="3">
        <v>0.32579999999999998</v>
      </c>
      <c r="I18301" s="3">
        <v>1.5312599999999998</v>
      </c>
      <c r="J18301" s="3">
        <v>34.437060000000002</v>
      </c>
      <c r="K18301" s="4">
        <v>0.35</v>
      </c>
      <c r="L18301" s="73">
        <v>62.516508923076927</v>
      </c>
    </row>
    <row r="18302" spans="1:12" x14ac:dyDescent="0.35">
      <c r="A18302" s="1" t="s">
        <v>30734</v>
      </c>
      <c r="B18302" t="s">
        <v>30735</v>
      </c>
      <c r="C18302" t="s">
        <v>34</v>
      </c>
      <c r="D18302" t="s">
        <v>35</v>
      </c>
      <c r="E18302">
        <v>1</v>
      </c>
      <c r="F18302" s="2">
        <v>3590.22</v>
      </c>
      <c r="G18302" s="3">
        <v>7403</v>
      </c>
      <c r="H18302" s="3">
        <v>35.902200000000001</v>
      </c>
      <c r="I18302" s="3">
        <v>168.74034</v>
      </c>
      <c r="J18302" s="3">
        <v>3794.8625399999996</v>
      </c>
      <c r="K18302" s="4">
        <v>0.35</v>
      </c>
      <c r="L18302" s="73">
        <v>6889.1350726153833</v>
      </c>
    </row>
    <row r="18303" spans="1:12" x14ac:dyDescent="0.35">
      <c r="A18303" s="1" t="s">
        <v>30736</v>
      </c>
      <c r="B18303" t="s">
        <v>28535</v>
      </c>
      <c r="C18303" t="s">
        <v>26</v>
      </c>
      <c r="D18303" t="s">
        <v>27</v>
      </c>
      <c r="E18303">
        <v>1</v>
      </c>
      <c r="F18303" s="2">
        <v>490.72</v>
      </c>
      <c r="G18303" s="3">
        <v>1012</v>
      </c>
      <c r="H18303" s="3">
        <v>4.9072000000000005</v>
      </c>
      <c r="I18303" s="3">
        <v>23.063840000000003</v>
      </c>
      <c r="J18303" s="3">
        <v>518.69104000000004</v>
      </c>
      <c r="K18303" s="4">
        <v>0.35</v>
      </c>
      <c r="L18303" s="73">
        <v>941.62373415384627</v>
      </c>
    </row>
    <row r="18304" spans="1:12" x14ac:dyDescent="0.35">
      <c r="A18304" s="1" t="s">
        <v>30737</v>
      </c>
      <c r="B18304" t="s">
        <v>29632</v>
      </c>
      <c r="C18304" t="s">
        <v>34</v>
      </c>
      <c r="D18304" t="s">
        <v>35</v>
      </c>
      <c r="E18304">
        <v>1</v>
      </c>
      <c r="F18304" s="2">
        <v>451.5</v>
      </c>
      <c r="G18304" s="3">
        <v>931</v>
      </c>
      <c r="H18304" s="3">
        <v>4.5149999999999997</v>
      </c>
      <c r="I18304" s="3">
        <v>21.220500000000001</v>
      </c>
      <c r="J18304" s="3">
        <v>477.2355</v>
      </c>
      <c r="K18304" s="4">
        <v>0.35</v>
      </c>
      <c r="L18304" s="73">
        <v>866.3659846153846</v>
      </c>
    </row>
    <row r="18305" spans="1:12" x14ac:dyDescent="0.35">
      <c r="A18305" s="1" t="s">
        <v>30738</v>
      </c>
      <c r="B18305" t="s">
        <v>23410</v>
      </c>
      <c r="C18305" t="s">
        <v>26</v>
      </c>
      <c r="D18305" t="s">
        <v>27</v>
      </c>
      <c r="E18305">
        <v>1</v>
      </c>
      <c r="F18305" s="2">
        <v>391.31</v>
      </c>
      <c r="G18305" s="3">
        <v>807</v>
      </c>
      <c r="H18305" s="3">
        <v>3.9131</v>
      </c>
      <c r="I18305" s="3">
        <v>18.391570000000002</v>
      </c>
      <c r="J18305" s="3">
        <v>413.61466999999999</v>
      </c>
      <c r="K18305" s="4">
        <v>0.35</v>
      </c>
      <c r="L18305" s="73">
        <v>750.86970861538452</v>
      </c>
    </row>
    <row r="18306" spans="1:12" x14ac:dyDescent="0.35">
      <c r="A18306" s="1" t="s">
        <v>30739</v>
      </c>
      <c r="B18306" t="s">
        <v>30740</v>
      </c>
      <c r="C18306" t="s">
        <v>34</v>
      </c>
      <c r="D18306" t="s">
        <v>35</v>
      </c>
      <c r="E18306">
        <v>1</v>
      </c>
      <c r="F18306" s="2">
        <v>39.229999999999997</v>
      </c>
      <c r="G18306" s="3">
        <v>81</v>
      </c>
      <c r="H18306" s="3">
        <v>0.39229999999999998</v>
      </c>
      <c r="I18306" s="3">
        <v>1.8438099999999999</v>
      </c>
      <c r="J18306" s="3">
        <v>41.466109999999993</v>
      </c>
      <c r="K18306" s="4">
        <v>0.35</v>
      </c>
      <c r="L18306" s="73">
        <v>75.276938153846132</v>
      </c>
    </row>
    <row r="18307" spans="1:12" x14ac:dyDescent="0.35">
      <c r="A18307" s="1" t="s">
        <v>30741</v>
      </c>
      <c r="B18307" t="s">
        <v>19673</v>
      </c>
      <c r="C18307" t="s">
        <v>34</v>
      </c>
      <c r="D18307" t="s">
        <v>35</v>
      </c>
      <c r="E18307">
        <v>1</v>
      </c>
      <c r="F18307" s="2">
        <v>8191.26</v>
      </c>
      <c r="G18307" s="3">
        <v>16890</v>
      </c>
      <c r="H18307" s="3">
        <v>81.912599999999998</v>
      </c>
      <c r="I18307" s="3">
        <v>384.98921999999999</v>
      </c>
      <c r="J18307" s="3">
        <v>8658.1618199999994</v>
      </c>
      <c r="K18307" s="4">
        <v>0.35</v>
      </c>
      <c r="L18307" s="73">
        <v>15717.89376553846</v>
      </c>
    </row>
    <row r="18308" spans="1:12" x14ac:dyDescent="0.35">
      <c r="A18308" s="1">
        <v>55112</v>
      </c>
      <c r="B18308" t="s">
        <v>30742</v>
      </c>
      <c r="C18308" t="s">
        <v>34</v>
      </c>
      <c r="D18308" t="s">
        <v>35</v>
      </c>
      <c r="E18308">
        <v>1</v>
      </c>
      <c r="F18308" s="2">
        <v>17.809999999999999</v>
      </c>
      <c r="G18308" s="3">
        <v>37</v>
      </c>
      <c r="H18308" s="3">
        <v>0.17809999999999998</v>
      </c>
      <c r="I18308" s="3">
        <v>0.83706999999999998</v>
      </c>
      <c r="J18308" s="3">
        <v>18.82517</v>
      </c>
      <c r="K18308" s="4">
        <v>0.35000000000000003</v>
      </c>
      <c r="L18308" s="73">
        <v>34.174923999999997</v>
      </c>
    </row>
    <row r="18309" spans="1:12" x14ac:dyDescent="0.35">
      <c r="A18309" s="1" t="s">
        <v>30743</v>
      </c>
      <c r="B18309" t="s">
        <v>29398</v>
      </c>
      <c r="C18309" t="s">
        <v>34</v>
      </c>
      <c r="D18309" t="s">
        <v>35</v>
      </c>
      <c r="E18309">
        <v>1</v>
      </c>
      <c r="F18309" s="2">
        <v>86.45</v>
      </c>
      <c r="G18309" s="3">
        <v>179</v>
      </c>
      <c r="H18309" s="3">
        <v>0.86450000000000005</v>
      </c>
      <c r="I18309" s="3">
        <v>4.0631500000000003</v>
      </c>
      <c r="J18309" s="3">
        <v>91.377650000000017</v>
      </c>
      <c r="K18309" s="4">
        <v>0.35</v>
      </c>
      <c r="L18309" s="73">
        <v>165.88558</v>
      </c>
    </row>
    <row r="18310" spans="1:12" x14ac:dyDescent="0.35">
      <c r="A18310" s="1" t="s">
        <v>30744</v>
      </c>
      <c r="B18310" t="s">
        <v>30745</v>
      </c>
      <c r="C18310" t="s">
        <v>34</v>
      </c>
      <c r="D18310" t="s">
        <v>35</v>
      </c>
      <c r="E18310">
        <v>1</v>
      </c>
      <c r="F18310" s="2">
        <v>14.63</v>
      </c>
      <c r="G18310" s="3">
        <v>31</v>
      </c>
      <c r="H18310" s="3">
        <v>0.14630000000000001</v>
      </c>
      <c r="I18310" s="3">
        <v>0.68761000000000005</v>
      </c>
      <c r="J18310" s="3">
        <v>15.46391</v>
      </c>
      <c r="K18310" s="4">
        <v>0.35000000000000003</v>
      </c>
      <c r="L18310" s="73">
        <v>28.07294430769231</v>
      </c>
    </row>
    <row r="18311" spans="1:12" x14ac:dyDescent="0.35">
      <c r="A18311" s="1" t="s">
        <v>30746</v>
      </c>
      <c r="B18311" t="s">
        <v>30747</v>
      </c>
      <c r="C18311" t="s">
        <v>34</v>
      </c>
      <c r="D18311" t="s">
        <v>35</v>
      </c>
      <c r="E18311">
        <v>1</v>
      </c>
      <c r="F18311" s="2">
        <v>63.84</v>
      </c>
      <c r="G18311" s="3">
        <v>132</v>
      </c>
      <c r="H18311" s="3">
        <v>0.63840000000000008</v>
      </c>
      <c r="I18311" s="3">
        <v>3.00048</v>
      </c>
      <c r="J18311" s="3">
        <v>67.478880000000004</v>
      </c>
      <c r="K18311" s="4">
        <v>0.35000000000000003</v>
      </c>
      <c r="L18311" s="73">
        <v>122.50012061538462</v>
      </c>
    </row>
    <row r="18312" spans="1:12" x14ac:dyDescent="0.35">
      <c r="A18312" s="1" t="s">
        <v>30748</v>
      </c>
      <c r="B18312" t="s">
        <v>30749</v>
      </c>
      <c r="C18312" t="s">
        <v>34</v>
      </c>
      <c r="D18312" t="s">
        <v>35</v>
      </c>
      <c r="E18312">
        <v>1</v>
      </c>
      <c r="F18312" s="2">
        <v>52.53</v>
      </c>
      <c r="G18312" s="3">
        <v>109</v>
      </c>
      <c r="H18312" s="3">
        <v>0.52529999999999999</v>
      </c>
      <c r="I18312" s="3">
        <v>2.4689100000000002</v>
      </c>
      <c r="J18312" s="3">
        <v>55.524210000000004</v>
      </c>
      <c r="K18312" s="4">
        <v>0.35</v>
      </c>
      <c r="L18312" s="73">
        <v>100.79779661538461</v>
      </c>
    </row>
    <row r="18313" spans="1:12" x14ac:dyDescent="0.35">
      <c r="A18313" s="1" t="s">
        <v>30750</v>
      </c>
      <c r="B18313" t="s">
        <v>30751</v>
      </c>
      <c r="C18313" t="s">
        <v>13</v>
      </c>
      <c r="D18313" t="s">
        <v>14</v>
      </c>
      <c r="E18313">
        <v>1</v>
      </c>
      <c r="F18313" s="2">
        <v>28.9</v>
      </c>
      <c r="G18313" s="3">
        <v>60</v>
      </c>
      <c r="H18313" s="3">
        <v>0.28899999999999998</v>
      </c>
      <c r="I18313" s="3">
        <v>1.3582999999999998</v>
      </c>
      <c r="J18313" s="3">
        <v>30.5473</v>
      </c>
      <c r="K18313" s="4">
        <v>0.35</v>
      </c>
      <c r="L18313" s="73">
        <v>55.455098461538455</v>
      </c>
    </row>
    <row r="18314" spans="1:12" x14ac:dyDescent="0.35">
      <c r="A18314" s="1" t="s">
        <v>30752</v>
      </c>
      <c r="B18314" t="s">
        <v>30753</v>
      </c>
      <c r="C18314" t="s">
        <v>34</v>
      </c>
      <c r="D18314" t="s">
        <v>35</v>
      </c>
      <c r="E18314">
        <v>1</v>
      </c>
      <c r="F18314" s="2">
        <v>6738.15</v>
      </c>
      <c r="G18314" s="3">
        <v>13894</v>
      </c>
      <c r="H18314" s="3">
        <v>67.381500000000003</v>
      </c>
      <c r="I18314" s="3">
        <v>316.69304999999997</v>
      </c>
      <c r="J18314" s="3">
        <v>7122.2245499999999</v>
      </c>
      <c r="K18314" s="4">
        <v>0.35</v>
      </c>
      <c r="L18314" s="73">
        <v>12929.576875384615</v>
      </c>
    </row>
    <row r="18315" spans="1:12" x14ac:dyDescent="0.35">
      <c r="A18315" s="1" t="s">
        <v>30754</v>
      </c>
      <c r="B18315" t="s">
        <v>30063</v>
      </c>
      <c r="C18315" t="s">
        <v>34</v>
      </c>
      <c r="D18315" t="s">
        <v>35</v>
      </c>
      <c r="E18315">
        <v>1</v>
      </c>
      <c r="F18315" s="2">
        <v>666.5</v>
      </c>
      <c r="G18315" s="3">
        <v>1375</v>
      </c>
      <c r="H18315" s="3">
        <v>6.665</v>
      </c>
      <c r="I18315" s="3">
        <v>31.325500000000002</v>
      </c>
      <c r="J18315" s="3">
        <v>704.4905</v>
      </c>
      <c r="K18315" s="4">
        <v>0.35</v>
      </c>
      <c r="L18315" s="73">
        <v>1278.9212153846154</v>
      </c>
    </row>
    <row r="18316" spans="1:12" x14ac:dyDescent="0.35">
      <c r="A18316" s="1" t="s">
        <v>30755</v>
      </c>
      <c r="B18316" t="s">
        <v>30756</v>
      </c>
      <c r="C18316" t="s">
        <v>34</v>
      </c>
      <c r="D18316" t="s">
        <v>35</v>
      </c>
      <c r="E18316">
        <v>1</v>
      </c>
      <c r="F18316" s="2">
        <v>21.5</v>
      </c>
      <c r="G18316" s="3">
        <v>45</v>
      </c>
      <c r="H18316" s="3">
        <v>0.215</v>
      </c>
      <c r="I18316" s="3">
        <v>1.0105</v>
      </c>
      <c r="J18316" s="3">
        <v>22.7255</v>
      </c>
      <c r="K18316" s="4">
        <v>0.34999999999999992</v>
      </c>
      <c r="L18316" s="73">
        <v>41.255523076923076</v>
      </c>
    </row>
    <row r="18317" spans="1:12" x14ac:dyDescent="0.35">
      <c r="A18317" s="1" t="s">
        <v>30757</v>
      </c>
      <c r="B18317" t="s">
        <v>30758</v>
      </c>
      <c r="C18317" t="s">
        <v>26</v>
      </c>
      <c r="D18317" t="s">
        <v>27</v>
      </c>
      <c r="E18317">
        <v>1</v>
      </c>
      <c r="F18317" s="2">
        <v>332.56</v>
      </c>
      <c r="G18317" s="3">
        <v>686</v>
      </c>
      <c r="H18317" s="3">
        <v>3.3256000000000001</v>
      </c>
      <c r="I18317" s="3">
        <v>15.630319999999999</v>
      </c>
      <c r="J18317" s="3">
        <v>351.51591999999999</v>
      </c>
      <c r="K18317" s="4">
        <v>0.34999999999999992</v>
      </c>
      <c r="L18317" s="73">
        <v>638.13659323076911</v>
      </c>
    </row>
    <row r="18318" spans="1:12" x14ac:dyDescent="0.35">
      <c r="A18318" s="1" t="s">
        <v>30759</v>
      </c>
      <c r="B18318" t="s">
        <v>23384</v>
      </c>
      <c r="C18318" t="s">
        <v>34</v>
      </c>
      <c r="D18318" t="s">
        <v>35</v>
      </c>
      <c r="E18318">
        <v>1</v>
      </c>
      <c r="F18318" s="2">
        <v>16320.15</v>
      </c>
      <c r="G18318" s="3">
        <v>33650</v>
      </c>
      <c r="H18318" s="3">
        <v>163.20150000000001</v>
      </c>
      <c r="I18318" s="3">
        <v>767.04705000000001</v>
      </c>
      <c r="J18318" s="3">
        <v>17250.398550000002</v>
      </c>
      <c r="K18318" s="4">
        <v>0.35</v>
      </c>
      <c r="L18318" s="73">
        <v>31316.108136923081</v>
      </c>
    </row>
    <row r="18319" spans="1:12" x14ac:dyDescent="0.35">
      <c r="A18319" s="1" t="s">
        <v>30760</v>
      </c>
      <c r="B18319" t="s">
        <v>30235</v>
      </c>
      <c r="C18319" t="s">
        <v>34</v>
      </c>
      <c r="D18319" t="s">
        <v>35</v>
      </c>
      <c r="E18319">
        <v>1</v>
      </c>
      <c r="F18319" s="2">
        <v>3405.6</v>
      </c>
      <c r="G18319" s="3">
        <v>7022</v>
      </c>
      <c r="H18319" s="3">
        <v>34.055999999999997</v>
      </c>
      <c r="I18319" s="3">
        <v>160.06319999999999</v>
      </c>
      <c r="J18319" s="3">
        <v>3599.7192</v>
      </c>
      <c r="K18319" s="4">
        <v>0.35</v>
      </c>
      <c r="L18319" s="73">
        <v>6534.8748553846153</v>
      </c>
    </row>
    <row r="18320" spans="1:12" x14ac:dyDescent="0.35">
      <c r="A18320" s="1" t="s">
        <v>30761</v>
      </c>
      <c r="B18320" t="s">
        <v>28732</v>
      </c>
      <c r="C18320" t="s">
        <v>34</v>
      </c>
      <c r="D18320" t="s">
        <v>35</v>
      </c>
      <c r="E18320">
        <v>1</v>
      </c>
      <c r="F18320" s="2">
        <v>401.65</v>
      </c>
      <c r="G18320" s="3">
        <v>829</v>
      </c>
      <c r="H18320" s="3">
        <v>4.0164999999999997</v>
      </c>
      <c r="I18320" s="3">
        <v>18.877549999999999</v>
      </c>
      <c r="J18320" s="3">
        <v>424.54404999999997</v>
      </c>
      <c r="K18320" s="4">
        <v>0.35</v>
      </c>
      <c r="L18320" s="73">
        <v>770.71073692307687</v>
      </c>
    </row>
    <row r="18321" spans="1:12" x14ac:dyDescent="0.35">
      <c r="A18321" s="1" t="s">
        <v>30762</v>
      </c>
      <c r="B18321" t="s">
        <v>30763</v>
      </c>
      <c r="C18321" t="s">
        <v>34</v>
      </c>
      <c r="D18321" t="s">
        <v>35</v>
      </c>
      <c r="E18321">
        <v>1</v>
      </c>
      <c r="F18321" s="2">
        <v>43</v>
      </c>
      <c r="G18321" s="3">
        <v>89</v>
      </c>
      <c r="H18321" s="3">
        <v>0.43</v>
      </c>
      <c r="I18321" s="3">
        <v>2.0209999999999999</v>
      </c>
      <c r="J18321" s="3">
        <v>45.451000000000001</v>
      </c>
      <c r="K18321" s="4">
        <v>0.34999999999999992</v>
      </c>
      <c r="L18321" s="73">
        <v>82.511046153846152</v>
      </c>
    </row>
    <row r="18322" spans="1:12" x14ac:dyDescent="0.35">
      <c r="A18322" s="1" t="s">
        <v>30764</v>
      </c>
      <c r="B18322" t="s">
        <v>30765</v>
      </c>
      <c r="C18322" t="s">
        <v>34</v>
      </c>
      <c r="D18322" t="s">
        <v>35</v>
      </c>
      <c r="E18322">
        <v>1</v>
      </c>
      <c r="F18322" s="2">
        <v>87.78</v>
      </c>
      <c r="G18322" s="3">
        <v>181</v>
      </c>
      <c r="H18322" s="3">
        <v>0.87780000000000002</v>
      </c>
      <c r="I18322" s="3">
        <v>4.1256599999999999</v>
      </c>
      <c r="J18322" s="3">
        <v>92.783459999999991</v>
      </c>
      <c r="K18322" s="4">
        <v>0.34999999999999992</v>
      </c>
      <c r="L18322" s="73">
        <v>168.43766584615381</v>
      </c>
    </row>
    <row r="18323" spans="1:12" x14ac:dyDescent="0.35">
      <c r="A18323" s="1" t="s">
        <v>30766</v>
      </c>
      <c r="B18323" t="s">
        <v>30767</v>
      </c>
      <c r="C18323" t="s">
        <v>13</v>
      </c>
      <c r="D18323" t="s">
        <v>14</v>
      </c>
      <c r="E18323">
        <v>1</v>
      </c>
      <c r="F18323" s="2">
        <v>120.47</v>
      </c>
      <c r="G18323" s="3">
        <v>249</v>
      </c>
      <c r="H18323" s="3">
        <v>1.2047000000000001</v>
      </c>
      <c r="I18323" s="3">
        <v>5.6620900000000001</v>
      </c>
      <c r="J18323" s="3">
        <v>127.33679000000001</v>
      </c>
      <c r="K18323" s="4">
        <v>0.34999999999999992</v>
      </c>
      <c r="L18323" s="73">
        <v>231.16524953846152</v>
      </c>
    </row>
    <row r="18324" spans="1:12" x14ac:dyDescent="0.35">
      <c r="A18324" s="1" t="s">
        <v>30768</v>
      </c>
      <c r="B18324" t="s">
        <v>30769</v>
      </c>
      <c r="C18324" t="s">
        <v>34</v>
      </c>
      <c r="D18324" t="s">
        <v>35</v>
      </c>
      <c r="E18324">
        <v>1</v>
      </c>
      <c r="F18324" s="2">
        <v>1738.59</v>
      </c>
      <c r="G18324" s="3">
        <v>3585</v>
      </c>
      <c r="H18324" s="3">
        <v>17.385899999999999</v>
      </c>
      <c r="I18324" s="3">
        <v>81.713729999999998</v>
      </c>
      <c r="J18324" s="3">
        <v>1837.6896299999999</v>
      </c>
      <c r="K18324" s="4">
        <v>0.35</v>
      </c>
      <c r="L18324" s="73">
        <v>3336.1134821538458</v>
      </c>
    </row>
    <row r="18325" spans="1:12" x14ac:dyDescent="0.35">
      <c r="A18325" s="1" t="s">
        <v>30770</v>
      </c>
      <c r="B18325" t="s">
        <v>30771</v>
      </c>
      <c r="C18325" t="s">
        <v>34</v>
      </c>
      <c r="D18325" t="s">
        <v>35</v>
      </c>
      <c r="E18325">
        <v>1</v>
      </c>
      <c r="F18325" s="2">
        <v>39.229999999999997</v>
      </c>
      <c r="G18325" s="3">
        <v>81</v>
      </c>
      <c r="H18325" s="3">
        <v>0.39229999999999998</v>
      </c>
      <c r="I18325" s="3">
        <v>1.8438099999999999</v>
      </c>
      <c r="J18325" s="3">
        <v>41.466109999999993</v>
      </c>
      <c r="K18325" s="4">
        <v>0.35</v>
      </c>
      <c r="L18325" s="73">
        <v>75.276938153846132</v>
      </c>
    </row>
    <row r="18326" spans="1:12" x14ac:dyDescent="0.35">
      <c r="A18326" s="1" t="s">
        <v>30772</v>
      </c>
      <c r="B18326" t="s">
        <v>30773</v>
      </c>
      <c r="C18326" t="s">
        <v>34</v>
      </c>
      <c r="D18326" t="s">
        <v>35</v>
      </c>
      <c r="E18326">
        <v>1</v>
      </c>
      <c r="F18326" s="2">
        <v>494.76</v>
      </c>
      <c r="G18326" s="3">
        <v>1021</v>
      </c>
      <c r="H18326" s="3">
        <v>4.9476000000000004</v>
      </c>
      <c r="I18326" s="3">
        <v>23.253720000000001</v>
      </c>
      <c r="J18326" s="3">
        <v>522.96132</v>
      </c>
      <c r="K18326" s="4">
        <v>0.35</v>
      </c>
      <c r="L18326" s="73">
        <v>949.37593476923075</v>
      </c>
    </row>
    <row r="18327" spans="1:12" x14ac:dyDescent="0.35">
      <c r="A18327" s="1" t="s">
        <v>30774</v>
      </c>
      <c r="B18327" t="s">
        <v>30775</v>
      </c>
      <c r="C18327" t="s">
        <v>13</v>
      </c>
      <c r="D18327" t="s">
        <v>14</v>
      </c>
      <c r="E18327">
        <v>1</v>
      </c>
      <c r="F18327" s="2">
        <v>835.42</v>
      </c>
      <c r="G18327" s="3">
        <v>1723</v>
      </c>
      <c r="H18327" s="3">
        <v>8.3542000000000005</v>
      </c>
      <c r="I18327" s="3">
        <v>39.264739999999996</v>
      </c>
      <c r="J18327" s="3">
        <v>883.03893999999991</v>
      </c>
      <c r="K18327" s="4">
        <v>0.35</v>
      </c>
      <c r="L18327" s="73">
        <v>1603.0553064615383</v>
      </c>
    </row>
    <row r="18328" spans="1:12" x14ac:dyDescent="0.35">
      <c r="A18328" s="1" t="s">
        <v>30776</v>
      </c>
      <c r="B18328" t="s">
        <v>30777</v>
      </c>
      <c r="C18328" t="s">
        <v>34</v>
      </c>
      <c r="D18328" t="s">
        <v>35</v>
      </c>
      <c r="E18328">
        <v>1</v>
      </c>
      <c r="F18328" s="2">
        <v>10427.34</v>
      </c>
      <c r="G18328" s="3">
        <v>21500</v>
      </c>
      <c r="H18328" s="3">
        <v>104.27340000000001</v>
      </c>
      <c r="I18328" s="3">
        <v>490.08498000000003</v>
      </c>
      <c r="J18328" s="3">
        <v>11021.69838</v>
      </c>
      <c r="K18328" s="4">
        <v>0.35000000000000003</v>
      </c>
      <c r="L18328" s="73">
        <v>20008.621674461538</v>
      </c>
    </row>
    <row r="18329" spans="1:12" x14ac:dyDescent="0.35">
      <c r="A18329" s="1" t="s">
        <v>30778</v>
      </c>
      <c r="B18329" t="s">
        <v>20134</v>
      </c>
      <c r="C18329" t="s">
        <v>34</v>
      </c>
      <c r="D18329" t="s">
        <v>35</v>
      </c>
      <c r="E18329">
        <v>1</v>
      </c>
      <c r="F18329" s="2">
        <v>6510.24</v>
      </c>
      <c r="G18329" s="3">
        <v>13424</v>
      </c>
      <c r="H18329" s="3">
        <v>65.102400000000003</v>
      </c>
      <c r="I18329" s="3">
        <v>305.98127999999997</v>
      </c>
      <c r="J18329" s="3">
        <v>6881.3236799999995</v>
      </c>
      <c r="K18329" s="4">
        <v>0.34999999999999992</v>
      </c>
      <c r="L18329" s="73">
        <v>12492.249142153843</v>
      </c>
    </row>
    <row r="18330" spans="1:12" x14ac:dyDescent="0.35">
      <c r="A18330" s="1" t="s">
        <v>30779</v>
      </c>
      <c r="B18330" t="s">
        <v>30780</v>
      </c>
      <c r="C18330" t="s">
        <v>34</v>
      </c>
      <c r="D18330" t="s">
        <v>35</v>
      </c>
      <c r="E18330">
        <v>1</v>
      </c>
      <c r="F18330" s="2">
        <v>174.73</v>
      </c>
      <c r="G18330" s="3">
        <v>361</v>
      </c>
      <c r="H18330" s="3">
        <v>1.7472999999999999</v>
      </c>
      <c r="I18330" s="3">
        <v>8.2123099999999987</v>
      </c>
      <c r="J18330" s="3">
        <v>184.68960999999999</v>
      </c>
      <c r="K18330" s="4">
        <v>0.34999999999999992</v>
      </c>
      <c r="L18330" s="73">
        <v>335.28267661538456</v>
      </c>
    </row>
    <row r="18331" spans="1:12" x14ac:dyDescent="0.35">
      <c r="A18331" s="1" t="s">
        <v>30781</v>
      </c>
      <c r="B18331" t="s">
        <v>30782</v>
      </c>
      <c r="C18331" t="s">
        <v>34</v>
      </c>
      <c r="D18331" t="s">
        <v>35</v>
      </c>
      <c r="E18331">
        <v>1</v>
      </c>
      <c r="F18331" s="2">
        <v>29.54</v>
      </c>
      <c r="G18331" s="3">
        <v>61</v>
      </c>
      <c r="H18331" s="3">
        <v>0.2954</v>
      </c>
      <c r="I18331" s="3">
        <v>1.3883799999999999</v>
      </c>
      <c r="J18331" s="3">
        <v>31.223780000000001</v>
      </c>
      <c r="K18331" s="4">
        <v>0.35000000000000003</v>
      </c>
      <c r="L18331" s="73">
        <v>56.683169846153852</v>
      </c>
    </row>
    <row r="18332" spans="1:12" x14ac:dyDescent="0.35">
      <c r="A18332" s="1" t="s">
        <v>30783</v>
      </c>
      <c r="B18332" t="s">
        <v>30784</v>
      </c>
      <c r="C18332" t="s">
        <v>17</v>
      </c>
      <c r="D18332" t="s">
        <v>18</v>
      </c>
      <c r="E18332">
        <v>1</v>
      </c>
      <c r="F18332" s="2">
        <v>3.89</v>
      </c>
      <c r="G18332" s="3">
        <v>9</v>
      </c>
      <c r="H18332" s="3">
        <v>3.8900000000000004E-2</v>
      </c>
      <c r="I18332" s="3">
        <v>0.18282999999999999</v>
      </c>
      <c r="J18332" s="3">
        <v>4.1117299999999997</v>
      </c>
      <c r="K18332" s="4">
        <v>0.35000000000000003</v>
      </c>
      <c r="L18332" s="73">
        <v>7.4643713846153839</v>
      </c>
    </row>
    <row r="18333" spans="1:12" x14ac:dyDescent="0.35">
      <c r="A18333" s="1" t="s">
        <v>30785</v>
      </c>
      <c r="B18333" t="s">
        <v>30786</v>
      </c>
      <c r="C18333" t="s">
        <v>34</v>
      </c>
      <c r="D18333" t="s">
        <v>35</v>
      </c>
      <c r="E18333">
        <v>1</v>
      </c>
      <c r="F18333" s="2">
        <v>178.88</v>
      </c>
      <c r="G18333" s="3">
        <v>369</v>
      </c>
      <c r="H18333" s="3">
        <v>1.7887999999999999</v>
      </c>
      <c r="I18333" s="3">
        <v>8.4073600000000006</v>
      </c>
      <c r="J18333" s="3">
        <v>189.07616000000002</v>
      </c>
      <c r="K18333" s="4">
        <v>0.35000000000000003</v>
      </c>
      <c r="L18333" s="73">
        <v>343.24595200000005</v>
      </c>
    </row>
    <row r="18334" spans="1:12" x14ac:dyDescent="0.35">
      <c r="A18334" s="1" t="s">
        <v>30787</v>
      </c>
      <c r="B18334" t="s">
        <v>30788</v>
      </c>
      <c r="C18334" t="s">
        <v>34</v>
      </c>
      <c r="D18334" t="s">
        <v>35</v>
      </c>
      <c r="E18334">
        <v>1</v>
      </c>
      <c r="F18334" s="2">
        <v>4325.7700000000004</v>
      </c>
      <c r="G18334" s="3">
        <v>8920</v>
      </c>
      <c r="H18334" s="3">
        <v>43.257700000000007</v>
      </c>
      <c r="I18334" s="3">
        <v>203.31119000000001</v>
      </c>
      <c r="J18334" s="3">
        <v>4572.3388900000009</v>
      </c>
      <c r="K18334" s="4">
        <v>0.35</v>
      </c>
      <c r="L18334" s="73">
        <v>8300.5536772307696</v>
      </c>
    </row>
    <row r="18335" spans="1:12" x14ac:dyDescent="0.35">
      <c r="A18335" s="1" t="s">
        <v>30789</v>
      </c>
      <c r="B18335" t="s">
        <v>28432</v>
      </c>
      <c r="C18335" t="s">
        <v>34</v>
      </c>
      <c r="D18335" t="s">
        <v>35</v>
      </c>
      <c r="E18335">
        <v>1</v>
      </c>
      <c r="F18335" s="2">
        <v>284.02999999999997</v>
      </c>
      <c r="G18335" s="3">
        <v>586</v>
      </c>
      <c r="H18335" s="3">
        <v>2.8402999999999996</v>
      </c>
      <c r="I18335" s="3">
        <v>13.349409999999999</v>
      </c>
      <c r="J18335" s="3">
        <v>300.21970999999996</v>
      </c>
      <c r="K18335" s="4">
        <v>0.35</v>
      </c>
      <c r="L18335" s="73">
        <v>545.01424276923069</v>
      </c>
    </row>
    <row r="18336" spans="1:12" x14ac:dyDescent="0.35">
      <c r="A18336" s="1" t="s">
        <v>30790</v>
      </c>
      <c r="B18336" t="s">
        <v>30791</v>
      </c>
      <c r="C18336" t="s">
        <v>34</v>
      </c>
      <c r="D18336" t="s">
        <v>35</v>
      </c>
      <c r="E18336">
        <v>1</v>
      </c>
      <c r="F18336" s="2">
        <v>21.07</v>
      </c>
      <c r="G18336" s="3">
        <v>44</v>
      </c>
      <c r="H18336" s="3">
        <v>0.2107</v>
      </c>
      <c r="I18336" s="3">
        <v>0.99029</v>
      </c>
      <c r="J18336" s="3">
        <v>22.270990000000001</v>
      </c>
      <c r="K18336" s="4">
        <v>0.35000000000000003</v>
      </c>
      <c r="L18336" s="73">
        <v>40.430412615384618</v>
      </c>
    </row>
    <row r="18337" spans="1:12" x14ac:dyDescent="0.35">
      <c r="A18337" s="1" t="s">
        <v>30792</v>
      </c>
      <c r="B18337" t="s">
        <v>30793</v>
      </c>
      <c r="C18337" t="s">
        <v>34</v>
      </c>
      <c r="D18337" t="s">
        <v>35</v>
      </c>
      <c r="E18337">
        <v>1</v>
      </c>
      <c r="F18337" s="2">
        <v>370.88</v>
      </c>
      <c r="G18337" s="3">
        <v>765</v>
      </c>
      <c r="H18337" s="3">
        <v>3.7088000000000001</v>
      </c>
      <c r="I18337" s="3">
        <v>17.431360000000002</v>
      </c>
      <c r="J18337" s="3">
        <v>392.02015999999998</v>
      </c>
      <c r="K18337" s="4">
        <v>0.35</v>
      </c>
      <c r="L18337" s="73">
        <v>711.66736738461532</v>
      </c>
    </row>
    <row r="18338" spans="1:12" x14ac:dyDescent="0.35">
      <c r="A18338" s="1">
        <v>41105</v>
      </c>
      <c r="B18338" t="s">
        <v>30794</v>
      </c>
      <c r="C18338" t="s">
        <v>34</v>
      </c>
      <c r="D18338" t="s">
        <v>35</v>
      </c>
      <c r="E18338">
        <v>1</v>
      </c>
      <c r="F18338" s="2">
        <v>185.57</v>
      </c>
      <c r="G18338" s="3">
        <v>383</v>
      </c>
      <c r="H18338" s="3">
        <v>1.8556999999999999</v>
      </c>
      <c r="I18338" s="3">
        <v>8.7217900000000004</v>
      </c>
      <c r="J18338" s="3">
        <v>196.14749</v>
      </c>
      <c r="K18338" s="4">
        <v>0.35</v>
      </c>
      <c r="L18338" s="73">
        <v>356.08313569230768</v>
      </c>
    </row>
    <row r="18339" spans="1:12" x14ac:dyDescent="0.35">
      <c r="A18339" s="1" t="s">
        <v>30795</v>
      </c>
      <c r="B18339" t="s">
        <v>30796</v>
      </c>
      <c r="C18339" t="s">
        <v>34</v>
      </c>
      <c r="D18339" t="s">
        <v>35</v>
      </c>
      <c r="E18339">
        <v>1</v>
      </c>
      <c r="F18339" s="2">
        <v>32.58</v>
      </c>
      <c r="G18339" s="3">
        <v>68</v>
      </c>
      <c r="H18339" s="3">
        <v>0.32579999999999998</v>
      </c>
      <c r="I18339" s="3">
        <v>1.5312599999999998</v>
      </c>
      <c r="J18339" s="3">
        <v>34.437060000000002</v>
      </c>
      <c r="K18339" s="4">
        <v>0.35</v>
      </c>
      <c r="L18339" s="73">
        <v>62.516508923076927</v>
      </c>
    </row>
    <row r="18340" spans="1:12" x14ac:dyDescent="0.35">
      <c r="A18340" s="1" t="s">
        <v>30797</v>
      </c>
      <c r="B18340" t="s">
        <v>30798</v>
      </c>
      <c r="C18340" t="s">
        <v>34</v>
      </c>
      <c r="D18340" t="s">
        <v>35</v>
      </c>
      <c r="E18340">
        <v>1</v>
      </c>
      <c r="F18340" s="2">
        <v>25.93</v>
      </c>
      <c r="G18340" s="3">
        <v>54</v>
      </c>
      <c r="H18340" s="3">
        <v>0.25929999999999997</v>
      </c>
      <c r="I18340" s="3">
        <v>1.21871</v>
      </c>
      <c r="J18340" s="3">
        <v>27.408010000000001</v>
      </c>
      <c r="K18340" s="4">
        <v>0.34999999999999992</v>
      </c>
      <c r="L18340" s="73">
        <v>49.756079692307686</v>
      </c>
    </row>
    <row r="18341" spans="1:12" x14ac:dyDescent="0.35">
      <c r="A18341" s="1" t="s">
        <v>30799</v>
      </c>
      <c r="B18341" t="s">
        <v>29028</v>
      </c>
      <c r="C18341" t="s">
        <v>34</v>
      </c>
      <c r="D18341" t="s">
        <v>35</v>
      </c>
      <c r="E18341">
        <v>1</v>
      </c>
      <c r="F18341" s="2">
        <v>64.5</v>
      </c>
      <c r="G18341" s="3">
        <v>133</v>
      </c>
      <c r="H18341" s="3">
        <v>0.64500000000000002</v>
      </c>
      <c r="I18341" s="3">
        <v>3.0314999999999999</v>
      </c>
      <c r="J18341" s="3">
        <v>68.17649999999999</v>
      </c>
      <c r="K18341" s="4">
        <v>0.35</v>
      </c>
      <c r="L18341" s="73">
        <v>123.76656923076921</v>
      </c>
    </row>
    <row r="18342" spans="1:12" x14ac:dyDescent="0.35">
      <c r="A18342" s="1" t="s">
        <v>30800</v>
      </c>
      <c r="B18342" t="s">
        <v>30801</v>
      </c>
      <c r="C18342" t="s">
        <v>34</v>
      </c>
      <c r="D18342" t="s">
        <v>35</v>
      </c>
      <c r="E18342">
        <v>1</v>
      </c>
      <c r="F18342" s="2">
        <v>145.63</v>
      </c>
      <c r="G18342" s="3">
        <v>301</v>
      </c>
      <c r="H18342" s="3">
        <v>1.4562999999999999</v>
      </c>
      <c r="I18342" s="3">
        <v>6.8446099999999994</v>
      </c>
      <c r="J18342" s="3">
        <v>153.93090999999998</v>
      </c>
      <c r="K18342" s="4">
        <v>0.35000000000000003</v>
      </c>
      <c r="L18342" s="73">
        <v>279.44380584615379</v>
      </c>
    </row>
    <row r="18343" spans="1:12" x14ac:dyDescent="0.35">
      <c r="A18343" s="1" t="s">
        <v>30802</v>
      </c>
      <c r="B18343" t="s">
        <v>30803</v>
      </c>
      <c r="C18343" t="s">
        <v>34</v>
      </c>
      <c r="D18343" t="s">
        <v>35</v>
      </c>
      <c r="E18343">
        <v>1</v>
      </c>
      <c r="F18343" s="2">
        <v>53.2</v>
      </c>
      <c r="G18343" s="3">
        <v>110</v>
      </c>
      <c r="H18343" s="3">
        <v>0.53200000000000003</v>
      </c>
      <c r="I18343" s="3">
        <v>2.5004</v>
      </c>
      <c r="J18343" s="3">
        <v>56.232399999999998</v>
      </c>
      <c r="K18343" s="4">
        <v>0.35000000000000003</v>
      </c>
      <c r="L18343" s="73">
        <v>102.08343384615384</v>
      </c>
    </row>
    <row r="18344" spans="1:12" x14ac:dyDescent="0.35">
      <c r="A18344" s="1" t="s">
        <v>30804</v>
      </c>
      <c r="B18344" t="s">
        <v>30805</v>
      </c>
      <c r="C18344" t="s">
        <v>34</v>
      </c>
      <c r="D18344" t="s">
        <v>35</v>
      </c>
      <c r="E18344">
        <v>1</v>
      </c>
      <c r="F18344" s="2">
        <v>185.53</v>
      </c>
      <c r="G18344" s="3">
        <v>383</v>
      </c>
      <c r="H18344" s="3">
        <v>1.8552999999999999</v>
      </c>
      <c r="I18344" s="3">
        <v>8.7199100000000005</v>
      </c>
      <c r="J18344" s="3">
        <v>196.10521</v>
      </c>
      <c r="K18344" s="4">
        <v>0.34999999999999992</v>
      </c>
      <c r="L18344" s="73">
        <v>356.00638123076919</v>
      </c>
    </row>
    <row r="18345" spans="1:12" x14ac:dyDescent="0.35">
      <c r="A18345" s="1" t="s">
        <v>30806</v>
      </c>
      <c r="B18345" t="s">
        <v>30807</v>
      </c>
      <c r="C18345" t="s">
        <v>34</v>
      </c>
      <c r="D18345" t="s">
        <v>35</v>
      </c>
      <c r="E18345">
        <v>1</v>
      </c>
      <c r="F18345" s="2">
        <v>52.53</v>
      </c>
      <c r="G18345" s="3">
        <v>109</v>
      </c>
      <c r="H18345" s="3">
        <v>0.52529999999999999</v>
      </c>
      <c r="I18345" s="3">
        <v>2.4689100000000002</v>
      </c>
      <c r="J18345" s="3">
        <v>55.524210000000004</v>
      </c>
      <c r="K18345" s="4">
        <v>0.35</v>
      </c>
      <c r="L18345" s="73">
        <v>100.79779661538461</v>
      </c>
    </row>
    <row r="18346" spans="1:12" x14ac:dyDescent="0.35">
      <c r="A18346" s="1" t="s">
        <v>30808</v>
      </c>
      <c r="B18346" t="s">
        <v>28508</v>
      </c>
      <c r="C18346" t="s">
        <v>34</v>
      </c>
      <c r="D18346" t="s">
        <v>35</v>
      </c>
      <c r="E18346">
        <v>1</v>
      </c>
      <c r="F18346" s="2">
        <v>19.95</v>
      </c>
      <c r="G18346" s="3">
        <v>42</v>
      </c>
      <c r="H18346" s="3">
        <v>0.19950000000000001</v>
      </c>
      <c r="I18346" s="3">
        <v>0.93764999999999998</v>
      </c>
      <c r="J18346" s="3">
        <v>21.087150000000001</v>
      </c>
      <c r="K18346" s="4">
        <v>0.35</v>
      </c>
      <c r="L18346" s="73">
        <v>38.281287692307693</v>
      </c>
    </row>
    <row r="18347" spans="1:12" x14ac:dyDescent="0.35">
      <c r="A18347" s="1" t="s">
        <v>30809</v>
      </c>
      <c r="B18347" t="s">
        <v>30810</v>
      </c>
      <c r="C18347" t="s">
        <v>34</v>
      </c>
      <c r="D18347" t="s">
        <v>35</v>
      </c>
      <c r="E18347">
        <v>1</v>
      </c>
      <c r="F18347" s="2">
        <v>39.229999999999997</v>
      </c>
      <c r="G18347" s="3">
        <v>81</v>
      </c>
      <c r="H18347" s="3">
        <v>0.39229999999999998</v>
      </c>
      <c r="I18347" s="3">
        <v>1.8438099999999999</v>
      </c>
      <c r="J18347" s="3">
        <v>41.466109999999993</v>
      </c>
      <c r="K18347" s="4">
        <v>0.35</v>
      </c>
      <c r="L18347" s="73">
        <v>75.276938153846132</v>
      </c>
    </row>
    <row r="18348" spans="1:12" x14ac:dyDescent="0.35">
      <c r="A18348" s="1" t="s">
        <v>30811</v>
      </c>
      <c r="B18348" t="s">
        <v>30812</v>
      </c>
      <c r="C18348" t="s">
        <v>34</v>
      </c>
      <c r="D18348" t="s">
        <v>35</v>
      </c>
      <c r="E18348">
        <v>1</v>
      </c>
      <c r="F18348" s="2">
        <v>281.55</v>
      </c>
      <c r="G18348" s="3">
        <v>581</v>
      </c>
      <c r="H18348" s="3">
        <v>2.8155000000000001</v>
      </c>
      <c r="I18348" s="3">
        <v>13.232850000000001</v>
      </c>
      <c r="J18348" s="3">
        <v>297.59834999999998</v>
      </c>
      <c r="K18348" s="4">
        <v>0.35000000000000003</v>
      </c>
      <c r="L18348" s="73">
        <v>540.2554661538461</v>
      </c>
    </row>
    <row r="18349" spans="1:12" x14ac:dyDescent="0.35">
      <c r="A18349" s="1" t="s">
        <v>30813</v>
      </c>
      <c r="B18349" t="s">
        <v>30814</v>
      </c>
      <c r="C18349" t="s">
        <v>13</v>
      </c>
      <c r="D18349" t="s">
        <v>14</v>
      </c>
      <c r="E18349">
        <v>1</v>
      </c>
      <c r="F18349" s="2">
        <v>24.9</v>
      </c>
      <c r="G18349" s="3">
        <v>52</v>
      </c>
      <c r="H18349" s="3">
        <v>0.249</v>
      </c>
      <c r="I18349" s="3">
        <v>1.1702999999999999</v>
      </c>
      <c r="J18349" s="3">
        <v>26.319299999999998</v>
      </c>
      <c r="K18349" s="4">
        <v>0.35000000000000003</v>
      </c>
      <c r="L18349" s="73">
        <v>47.779652307692302</v>
      </c>
    </row>
    <row r="18350" spans="1:12" x14ac:dyDescent="0.35">
      <c r="A18350" s="1" t="s">
        <v>30815</v>
      </c>
      <c r="B18350" t="s">
        <v>30816</v>
      </c>
      <c r="C18350" t="s">
        <v>34</v>
      </c>
      <c r="D18350" t="s">
        <v>35</v>
      </c>
      <c r="E18350">
        <v>1</v>
      </c>
      <c r="F18350" s="2">
        <v>83.35</v>
      </c>
      <c r="G18350" s="3">
        <v>172</v>
      </c>
      <c r="H18350" s="3">
        <v>0.83349999999999991</v>
      </c>
      <c r="I18350" s="3">
        <v>3.9174499999999997</v>
      </c>
      <c r="J18350" s="3">
        <v>88.100949999999997</v>
      </c>
      <c r="K18350" s="4">
        <v>0.34999999999999992</v>
      </c>
      <c r="L18350" s="73">
        <v>159.93710923076921</v>
      </c>
    </row>
    <row r="18351" spans="1:12" x14ac:dyDescent="0.35">
      <c r="A18351" s="1" t="s">
        <v>30817</v>
      </c>
      <c r="B18351" t="s">
        <v>30818</v>
      </c>
      <c r="C18351" t="s">
        <v>34</v>
      </c>
      <c r="D18351" t="s">
        <v>35</v>
      </c>
      <c r="E18351">
        <v>1</v>
      </c>
      <c r="F18351" s="2">
        <v>86</v>
      </c>
      <c r="G18351" s="3">
        <v>178</v>
      </c>
      <c r="H18351" s="3">
        <v>0.86</v>
      </c>
      <c r="I18351" s="3">
        <v>4.0419999999999998</v>
      </c>
      <c r="J18351" s="3">
        <v>90.902000000000001</v>
      </c>
      <c r="K18351" s="4">
        <v>0.34999999999999992</v>
      </c>
      <c r="L18351" s="73">
        <v>165.0220923076923</v>
      </c>
    </row>
    <row r="18352" spans="1:12" x14ac:dyDescent="0.35">
      <c r="A18352" s="1" t="s">
        <v>30819</v>
      </c>
      <c r="B18352" t="s">
        <v>30820</v>
      </c>
      <c r="C18352" t="s">
        <v>13</v>
      </c>
      <c r="D18352" t="s">
        <v>14</v>
      </c>
      <c r="E18352">
        <v>1</v>
      </c>
      <c r="F18352" s="2">
        <v>151.01</v>
      </c>
      <c r="G18352" s="3">
        <v>312</v>
      </c>
      <c r="H18352" s="3">
        <v>1.5101</v>
      </c>
      <c r="I18352" s="3">
        <v>7.0974699999999995</v>
      </c>
      <c r="J18352" s="3">
        <v>159.61756999999997</v>
      </c>
      <c r="K18352" s="4">
        <v>0.35000000000000003</v>
      </c>
      <c r="L18352" s="73">
        <v>289.7672809230769</v>
      </c>
    </row>
    <row r="18353" spans="1:12" x14ac:dyDescent="0.35">
      <c r="A18353" s="1">
        <v>60073</v>
      </c>
      <c r="B18353" t="s">
        <v>30821</v>
      </c>
      <c r="C18353" t="s">
        <v>34</v>
      </c>
      <c r="D18353" t="s">
        <v>35</v>
      </c>
      <c r="E18353">
        <v>1</v>
      </c>
      <c r="F18353" s="2">
        <v>1069.8</v>
      </c>
      <c r="G18353" s="3">
        <v>2206</v>
      </c>
      <c r="H18353" s="3">
        <v>10.698</v>
      </c>
      <c r="I18353" s="3">
        <v>50.2806</v>
      </c>
      <c r="J18353" s="3">
        <v>1130.7786000000001</v>
      </c>
      <c r="K18353" s="4">
        <v>0.34999999999999992</v>
      </c>
      <c r="L18353" s="73">
        <v>2052.7980738461538</v>
      </c>
    </row>
    <row r="18354" spans="1:12" x14ac:dyDescent="0.35">
      <c r="A18354" s="1" t="s">
        <v>30822</v>
      </c>
      <c r="B18354" t="s">
        <v>30823</v>
      </c>
      <c r="C18354" t="s">
        <v>34</v>
      </c>
      <c r="D18354" t="s">
        <v>35</v>
      </c>
      <c r="E18354">
        <v>1</v>
      </c>
      <c r="F18354" s="2">
        <v>1257.75</v>
      </c>
      <c r="G18354" s="3">
        <v>2594</v>
      </c>
      <c r="H18354" s="3">
        <v>12.577500000000001</v>
      </c>
      <c r="I18354" s="3">
        <v>59.114249999999998</v>
      </c>
      <c r="J18354" s="3">
        <v>1329.4417500000002</v>
      </c>
      <c r="K18354" s="4">
        <v>0.35</v>
      </c>
      <c r="L18354" s="73">
        <v>2413.4481000000005</v>
      </c>
    </row>
    <row r="18355" spans="1:12" x14ac:dyDescent="0.35">
      <c r="A18355" s="1" t="s">
        <v>30824</v>
      </c>
      <c r="B18355" t="s">
        <v>28236</v>
      </c>
      <c r="C18355" t="s">
        <v>34</v>
      </c>
      <c r="D18355" t="s">
        <v>35</v>
      </c>
      <c r="E18355">
        <v>1</v>
      </c>
      <c r="F18355" s="2">
        <v>22034.43</v>
      </c>
      <c r="G18355" s="3">
        <v>45432</v>
      </c>
      <c r="H18355" s="3">
        <v>220.3443</v>
      </c>
      <c r="I18355" s="3">
        <v>1035.6182100000001</v>
      </c>
      <c r="J18355" s="3">
        <v>23290.392510000001</v>
      </c>
      <c r="K18355" s="4">
        <v>0.35</v>
      </c>
      <c r="L18355" s="73">
        <v>42281.02024892308</v>
      </c>
    </row>
    <row r="18356" spans="1:12" x14ac:dyDescent="0.35">
      <c r="A18356" s="1" t="s">
        <v>30825</v>
      </c>
      <c r="B18356" t="s">
        <v>27230</v>
      </c>
      <c r="C18356" t="s">
        <v>34</v>
      </c>
      <c r="D18356" t="s">
        <v>35</v>
      </c>
      <c r="E18356">
        <v>1</v>
      </c>
      <c r="F18356" s="2">
        <v>9842.58</v>
      </c>
      <c r="G18356" s="3">
        <v>20294</v>
      </c>
      <c r="H18356" s="3">
        <v>98.425799999999995</v>
      </c>
      <c r="I18356" s="3">
        <v>462.60126000000002</v>
      </c>
      <c r="J18356" s="3">
        <v>10403.60706</v>
      </c>
      <c r="K18356" s="4">
        <v>0.35</v>
      </c>
      <c r="L18356" s="73">
        <v>18886.548201230769</v>
      </c>
    </row>
    <row r="18357" spans="1:12" x14ac:dyDescent="0.35">
      <c r="A18357" s="1" t="s">
        <v>30826</v>
      </c>
      <c r="B18357" t="s">
        <v>30827</v>
      </c>
      <c r="C18357" t="s">
        <v>13</v>
      </c>
      <c r="D18357" t="s">
        <v>14</v>
      </c>
      <c r="E18357">
        <v>1</v>
      </c>
      <c r="F18357" s="2">
        <v>44.31</v>
      </c>
      <c r="G18357" s="3">
        <v>92</v>
      </c>
      <c r="H18357" s="3">
        <v>0.44310000000000005</v>
      </c>
      <c r="I18357" s="3">
        <v>2.08257</v>
      </c>
      <c r="J18357" s="3">
        <v>46.83567</v>
      </c>
      <c r="K18357" s="4">
        <v>0.35</v>
      </c>
      <c r="L18357" s="73">
        <v>85.024754769230768</v>
      </c>
    </row>
    <row r="18358" spans="1:12" x14ac:dyDescent="0.35">
      <c r="A18358" s="1" t="s">
        <v>30828</v>
      </c>
      <c r="B18358" t="s">
        <v>30829</v>
      </c>
      <c r="C18358" t="s">
        <v>34</v>
      </c>
      <c r="D18358" t="s">
        <v>35</v>
      </c>
      <c r="E18358">
        <v>1</v>
      </c>
      <c r="F18358" s="2">
        <v>72.48</v>
      </c>
      <c r="G18358" s="3">
        <v>150</v>
      </c>
      <c r="H18358" s="3">
        <v>0.7248</v>
      </c>
      <c r="I18358" s="3">
        <v>3.4065600000000003</v>
      </c>
      <c r="J18358" s="3">
        <v>76.611360000000005</v>
      </c>
      <c r="K18358" s="4">
        <v>0.34999999999999992</v>
      </c>
      <c r="L18358" s="73">
        <v>139.07908430769231</v>
      </c>
    </row>
    <row r="18359" spans="1:12" x14ac:dyDescent="0.35">
      <c r="A18359" s="1" t="s">
        <v>30830</v>
      </c>
      <c r="B18359" t="s">
        <v>30831</v>
      </c>
      <c r="C18359" t="s">
        <v>34</v>
      </c>
      <c r="D18359" t="s">
        <v>35</v>
      </c>
      <c r="E18359">
        <v>1</v>
      </c>
      <c r="F18359" s="2">
        <v>299.33</v>
      </c>
      <c r="G18359" s="3">
        <v>618</v>
      </c>
      <c r="H18359" s="3">
        <v>2.9933000000000001</v>
      </c>
      <c r="I18359" s="3">
        <v>14.06851</v>
      </c>
      <c r="J18359" s="3">
        <v>316.39180999999996</v>
      </c>
      <c r="K18359" s="4">
        <v>0.35</v>
      </c>
      <c r="L18359" s="73">
        <v>574.37282430769221</v>
      </c>
    </row>
    <row r="18360" spans="1:12" x14ac:dyDescent="0.35">
      <c r="A18360" s="1" t="s">
        <v>30832</v>
      </c>
      <c r="B18360" t="s">
        <v>30833</v>
      </c>
      <c r="C18360" t="s">
        <v>13</v>
      </c>
      <c r="D18360" t="s">
        <v>14</v>
      </c>
      <c r="E18360">
        <v>1</v>
      </c>
      <c r="F18360" s="2">
        <v>6.85</v>
      </c>
      <c r="G18360" s="3">
        <v>15</v>
      </c>
      <c r="H18360" s="3">
        <v>6.8499999999999991E-2</v>
      </c>
      <c r="I18360" s="3">
        <v>0.32194999999999996</v>
      </c>
      <c r="J18360" s="3">
        <v>7.2404500000000001</v>
      </c>
      <c r="K18360" s="4">
        <v>0.35</v>
      </c>
      <c r="L18360" s="73">
        <v>13.144201538461537</v>
      </c>
    </row>
    <row r="18361" spans="1:12" x14ac:dyDescent="0.35">
      <c r="A18361" s="1" t="s">
        <v>30834</v>
      </c>
      <c r="B18361" t="s">
        <v>23384</v>
      </c>
      <c r="C18361" t="s">
        <v>34</v>
      </c>
      <c r="D18361" t="s">
        <v>35</v>
      </c>
      <c r="E18361">
        <v>1</v>
      </c>
      <c r="F18361" s="2">
        <v>13849.11</v>
      </c>
      <c r="G18361" s="3">
        <v>28555</v>
      </c>
      <c r="H18361" s="3">
        <v>138.49110000000002</v>
      </c>
      <c r="I18361" s="3">
        <v>650.90817000000004</v>
      </c>
      <c r="J18361" s="3">
        <v>14638.50927</v>
      </c>
      <c r="K18361" s="4">
        <v>0.35</v>
      </c>
      <c r="L18361" s="73">
        <v>26574.524520923078</v>
      </c>
    </row>
    <row r="18362" spans="1:12" x14ac:dyDescent="0.35">
      <c r="A18362" s="1" t="s">
        <v>30835</v>
      </c>
      <c r="B18362" t="s">
        <v>30836</v>
      </c>
      <c r="C18362" t="s">
        <v>13</v>
      </c>
      <c r="D18362" t="s">
        <v>14</v>
      </c>
      <c r="E18362">
        <v>1</v>
      </c>
      <c r="F18362" s="2">
        <v>25.95</v>
      </c>
      <c r="G18362" s="3">
        <v>54</v>
      </c>
      <c r="H18362" s="3">
        <v>0.25950000000000001</v>
      </c>
      <c r="I18362" s="3">
        <v>1.2196499999999999</v>
      </c>
      <c r="J18362" s="3">
        <v>27.42915</v>
      </c>
      <c r="K18362" s="4">
        <v>0.35</v>
      </c>
      <c r="L18362" s="73">
        <v>49.794456923076922</v>
      </c>
    </row>
    <row r="18363" spans="1:12" x14ac:dyDescent="0.35">
      <c r="A18363" s="1" t="s">
        <v>30837</v>
      </c>
      <c r="B18363" t="s">
        <v>30838</v>
      </c>
      <c r="C18363" t="s">
        <v>34</v>
      </c>
      <c r="D18363" t="s">
        <v>35</v>
      </c>
      <c r="E18363">
        <v>1</v>
      </c>
      <c r="F18363" s="2">
        <v>99.08</v>
      </c>
      <c r="G18363" s="3">
        <v>205</v>
      </c>
      <c r="H18363" s="3">
        <v>0.99080000000000001</v>
      </c>
      <c r="I18363" s="3">
        <v>4.6567600000000002</v>
      </c>
      <c r="J18363" s="3">
        <v>104.72756</v>
      </c>
      <c r="K18363" s="4">
        <v>0.34999999999999992</v>
      </c>
      <c r="L18363" s="73">
        <v>190.12080123076919</v>
      </c>
    </row>
    <row r="18364" spans="1:12" x14ac:dyDescent="0.35">
      <c r="A18364" s="1" t="s">
        <v>30839</v>
      </c>
      <c r="B18364" t="s">
        <v>30840</v>
      </c>
      <c r="C18364" t="s">
        <v>34</v>
      </c>
      <c r="D18364" t="s">
        <v>35</v>
      </c>
      <c r="E18364">
        <v>1</v>
      </c>
      <c r="F18364" s="2">
        <v>150.77000000000001</v>
      </c>
      <c r="G18364" s="3">
        <v>311</v>
      </c>
      <c r="H18364" s="3">
        <v>1.5077</v>
      </c>
      <c r="I18364" s="3">
        <v>7.0861900000000002</v>
      </c>
      <c r="J18364" s="3">
        <v>159.36389</v>
      </c>
      <c r="K18364" s="4">
        <v>0.35</v>
      </c>
      <c r="L18364" s="73">
        <v>289.30675415384616</v>
      </c>
    </row>
    <row r="18365" spans="1:12" x14ac:dyDescent="0.35">
      <c r="A18365" s="1" t="s">
        <v>30841</v>
      </c>
      <c r="B18365" t="s">
        <v>28654</v>
      </c>
      <c r="C18365" t="s">
        <v>34</v>
      </c>
      <c r="D18365" t="s">
        <v>35</v>
      </c>
      <c r="E18365">
        <v>1</v>
      </c>
      <c r="F18365" s="2">
        <v>32.340000000000003</v>
      </c>
      <c r="G18365" s="3">
        <v>67</v>
      </c>
      <c r="H18365" s="3">
        <v>0.32340000000000002</v>
      </c>
      <c r="I18365" s="3">
        <v>1.5199800000000001</v>
      </c>
      <c r="J18365" s="3">
        <v>34.18338</v>
      </c>
      <c r="K18365" s="4">
        <v>0.35000000000000003</v>
      </c>
      <c r="L18365" s="73">
        <v>62.055982153846152</v>
      </c>
    </row>
    <row r="18366" spans="1:12" x14ac:dyDescent="0.35">
      <c r="A18366" s="1" t="s">
        <v>30842</v>
      </c>
      <c r="B18366" t="s">
        <v>8448</v>
      </c>
      <c r="C18366" t="s">
        <v>34</v>
      </c>
      <c r="D18366" t="s">
        <v>35</v>
      </c>
      <c r="E18366">
        <v>1</v>
      </c>
      <c r="F18366" s="2">
        <v>249.61</v>
      </c>
      <c r="G18366" s="3">
        <v>515</v>
      </c>
      <c r="H18366" s="3">
        <v>2.4961000000000002</v>
      </c>
      <c r="I18366" s="3">
        <v>11.731670000000001</v>
      </c>
      <c r="J18366" s="3">
        <v>263.83777000000003</v>
      </c>
      <c r="K18366" s="4">
        <v>0.35</v>
      </c>
      <c r="L18366" s="73">
        <v>478.96702861538466</v>
      </c>
    </row>
    <row r="18367" spans="1:12" x14ac:dyDescent="0.35">
      <c r="A18367" s="1" t="s">
        <v>30843</v>
      </c>
      <c r="B18367" t="s">
        <v>30844</v>
      </c>
      <c r="C18367" t="s">
        <v>34</v>
      </c>
      <c r="D18367" t="s">
        <v>35</v>
      </c>
      <c r="E18367">
        <v>1</v>
      </c>
      <c r="F18367" s="2">
        <v>32.58</v>
      </c>
      <c r="G18367" s="3">
        <v>68</v>
      </c>
      <c r="H18367" s="3">
        <v>0.32579999999999998</v>
      </c>
      <c r="I18367" s="3">
        <v>1.5312599999999998</v>
      </c>
      <c r="J18367" s="3">
        <v>34.437060000000002</v>
      </c>
      <c r="K18367" s="4">
        <v>0.35</v>
      </c>
      <c r="L18367" s="73">
        <v>62.516508923076927</v>
      </c>
    </row>
    <row r="18368" spans="1:12" x14ac:dyDescent="0.35">
      <c r="A18368" s="1" t="s">
        <v>30845</v>
      </c>
      <c r="B18368" t="s">
        <v>30846</v>
      </c>
      <c r="C18368" t="s">
        <v>13</v>
      </c>
      <c r="D18368" t="s">
        <v>14</v>
      </c>
      <c r="E18368">
        <v>1</v>
      </c>
      <c r="F18368" s="2">
        <v>38.880000000000003</v>
      </c>
      <c r="G18368" s="3">
        <v>81</v>
      </c>
      <c r="H18368" s="3">
        <v>0.38880000000000003</v>
      </c>
      <c r="I18368" s="3">
        <v>1.8273600000000001</v>
      </c>
      <c r="J18368" s="3">
        <v>41.096160000000005</v>
      </c>
      <c r="K18368" s="4">
        <v>0.35000000000000003</v>
      </c>
      <c r="L18368" s="73">
        <v>74.60533661538463</v>
      </c>
    </row>
    <row r="18369" spans="1:12" x14ac:dyDescent="0.35">
      <c r="A18369" s="1" t="s">
        <v>30847</v>
      </c>
      <c r="B18369" t="s">
        <v>30848</v>
      </c>
      <c r="C18369" t="s">
        <v>34</v>
      </c>
      <c r="D18369" t="s">
        <v>35</v>
      </c>
      <c r="E18369">
        <v>1</v>
      </c>
      <c r="F18369" s="2">
        <v>367.38</v>
      </c>
      <c r="G18369" s="3">
        <v>758</v>
      </c>
      <c r="H18369" s="3">
        <v>3.6738</v>
      </c>
      <c r="I18369" s="3">
        <v>17.266860000000001</v>
      </c>
      <c r="J18369" s="3">
        <v>388.32066000000003</v>
      </c>
      <c r="K18369" s="4">
        <v>0.35000000000000003</v>
      </c>
      <c r="L18369" s="73">
        <v>704.95135200000004</v>
      </c>
    </row>
    <row r="18370" spans="1:12" x14ac:dyDescent="0.35">
      <c r="A18370" s="1" t="s">
        <v>30849</v>
      </c>
      <c r="B18370" t="s">
        <v>30850</v>
      </c>
      <c r="C18370" t="s">
        <v>34</v>
      </c>
      <c r="D18370" t="s">
        <v>35</v>
      </c>
      <c r="E18370">
        <v>1</v>
      </c>
      <c r="F18370" s="2">
        <v>12.63</v>
      </c>
      <c r="G18370" s="3">
        <v>27</v>
      </c>
      <c r="H18370" s="3">
        <v>0.12630000000000002</v>
      </c>
      <c r="I18370" s="3">
        <v>0.59361000000000008</v>
      </c>
      <c r="J18370" s="3">
        <v>13.349910000000001</v>
      </c>
      <c r="K18370" s="4">
        <v>0.35</v>
      </c>
      <c r="L18370" s="73">
        <v>24.235221230769231</v>
      </c>
    </row>
    <row r="18371" spans="1:12" x14ac:dyDescent="0.35">
      <c r="A18371" s="1" t="s">
        <v>30851</v>
      </c>
      <c r="B18371" t="s">
        <v>30852</v>
      </c>
      <c r="C18371" t="s">
        <v>34</v>
      </c>
      <c r="D18371" t="s">
        <v>35</v>
      </c>
      <c r="E18371">
        <v>1</v>
      </c>
      <c r="F18371" s="2">
        <v>393.36</v>
      </c>
      <c r="G18371" s="3">
        <v>812</v>
      </c>
      <c r="H18371" s="3">
        <v>3.9336000000000002</v>
      </c>
      <c r="I18371" s="3">
        <v>18.487919999999999</v>
      </c>
      <c r="J18371" s="3">
        <v>415.78152</v>
      </c>
      <c r="K18371" s="4">
        <v>0.35000000000000003</v>
      </c>
      <c r="L18371" s="73">
        <v>754.8033747692308</v>
      </c>
    </row>
    <row r="18372" spans="1:12" x14ac:dyDescent="0.35">
      <c r="A18372" s="1" t="s">
        <v>30853</v>
      </c>
      <c r="B18372" t="s">
        <v>30854</v>
      </c>
      <c r="C18372" t="s">
        <v>34</v>
      </c>
      <c r="D18372" t="s">
        <v>35</v>
      </c>
      <c r="E18372">
        <v>1</v>
      </c>
      <c r="F18372" s="2">
        <v>45.88</v>
      </c>
      <c r="G18372" s="3">
        <v>95</v>
      </c>
      <c r="H18372" s="3">
        <v>0.45880000000000004</v>
      </c>
      <c r="I18372" s="3">
        <v>2.1563600000000003</v>
      </c>
      <c r="J18372" s="3">
        <v>48.495159999999998</v>
      </c>
      <c r="K18372" s="4">
        <v>0.34999999999999992</v>
      </c>
      <c r="L18372" s="73">
        <v>88.037367384615379</v>
      </c>
    </row>
    <row r="18373" spans="1:12" x14ac:dyDescent="0.35">
      <c r="A18373" s="1" t="s">
        <v>30855</v>
      </c>
      <c r="B18373" t="s">
        <v>30856</v>
      </c>
      <c r="C18373" t="s">
        <v>34</v>
      </c>
      <c r="D18373" t="s">
        <v>35</v>
      </c>
      <c r="E18373">
        <v>1</v>
      </c>
      <c r="F18373" s="2">
        <v>347.12</v>
      </c>
      <c r="G18373" s="3">
        <v>716</v>
      </c>
      <c r="H18373" s="3">
        <v>3.4712000000000001</v>
      </c>
      <c r="I18373" s="3">
        <v>16.314640000000001</v>
      </c>
      <c r="J18373" s="3">
        <v>366.90584000000001</v>
      </c>
      <c r="K18373" s="4">
        <v>0.35</v>
      </c>
      <c r="L18373" s="73">
        <v>666.07521723076923</v>
      </c>
    </row>
    <row r="18374" spans="1:12" x14ac:dyDescent="0.35">
      <c r="A18374" s="1" t="s">
        <v>30857</v>
      </c>
      <c r="B18374" t="s">
        <v>30858</v>
      </c>
      <c r="C18374" t="s">
        <v>13</v>
      </c>
      <c r="D18374" t="s">
        <v>14</v>
      </c>
      <c r="E18374">
        <v>1</v>
      </c>
      <c r="F18374" s="2">
        <v>88.56</v>
      </c>
      <c r="G18374" s="3">
        <v>183</v>
      </c>
      <c r="H18374" s="3">
        <v>0.88560000000000005</v>
      </c>
      <c r="I18374" s="3">
        <v>4.1623200000000002</v>
      </c>
      <c r="J18374" s="3">
        <v>93.607919999999993</v>
      </c>
      <c r="K18374" s="4">
        <v>0.35</v>
      </c>
      <c r="L18374" s="73">
        <v>169.93437784615384</v>
      </c>
    </row>
    <row r="18375" spans="1:12" x14ac:dyDescent="0.35">
      <c r="A18375" s="1">
        <v>4613</v>
      </c>
      <c r="B18375" t="s">
        <v>30859</v>
      </c>
      <c r="C18375" t="s">
        <v>34</v>
      </c>
      <c r="D18375" t="s">
        <v>35</v>
      </c>
      <c r="E18375">
        <v>1</v>
      </c>
      <c r="F18375" s="2">
        <v>36.270000000000003</v>
      </c>
      <c r="G18375" s="3">
        <v>75</v>
      </c>
      <c r="H18375" s="3">
        <v>0.36270000000000002</v>
      </c>
      <c r="I18375" s="3">
        <v>1.7046900000000003</v>
      </c>
      <c r="J18375" s="3">
        <v>38.337389999999999</v>
      </c>
      <c r="K18375" s="4">
        <v>0.35</v>
      </c>
      <c r="L18375" s="73">
        <v>69.597107999999992</v>
      </c>
    </row>
    <row r="18376" spans="1:12" x14ac:dyDescent="0.35">
      <c r="A18376" s="1" t="s">
        <v>30860</v>
      </c>
      <c r="B18376" t="s">
        <v>30861</v>
      </c>
      <c r="C18376" t="s">
        <v>34</v>
      </c>
      <c r="D18376" t="s">
        <v>35</v>
      </c>
      <c r="E18376">
        <v>1</v>
      </c>
      <c r="F18376" s="2">
        <v>210.8</v>
      </c>
      <c r="G18376" s="3">
        <v>435</v>
      </c>
      <c r="H18376" s="3">
        <v>2.1080000000000001</v>
      </c>
      <c r="I18376" s="3">
        <v>9.9076000000000004</v>
      </c>
      <c r="J18376" s="3">
        <v>222.81560000000002</v>
      </c>
      <c r="K18376" s="4">
        <v>0.35</v>
      </c>
      <c r="L18376" s="73">
        <v>404.4960123076923</v>
      </c>
    </row>
    <row r="18377" spans="1:12" x14ac:dyDescent="0.35">
      <c r="A18377" s="1" t="s">
        <v>30862</v>
      </c>
      <c r="B18377" t="s">
        <v>30863</v>
      </c>
      <c r="C18377" t="s">
        <v>34</v>
      </c>
      <c r="D18377" t="s">
        <v>35</v>
      </c>
      <c r="E18377">
        <v>1</v>
      </c>
      <c r="F18377" s="2">
        <v>85.78</v>
      </c>
      <c r="G18377" s="3">
        <v>177</v>
      </c>
      <c r="H18377" s="3">
        <v>0.85780000000000001</v>
      </c>
      <c r="I18377" s="3">
        <v>4.0316600000000005</v>
      </c>
      <c r="J18377" s="3">
        <v>90.669460000000001</v>
      </c>
      <c r="K18377" s="4">
        <v>0.35000000000000003</v>
      </c>
      <c r="L18377" s="73">
        <v>164.59994276923078</v>
      </c>
    </row>
    <row r="18378" spans="1:12" x14ac:dyDescent="0.35">
      <c r="A18378" s="1" t="s">
        <v>30864</v>
      </c>
      <c r="B18378" t="s">
        <v>30865</v>
      </c>
      <c r="C18378" t="s">
        <v>34</v>
      </c>
      <c r="D18378" t="s">
        <v>35</v>
      </c>
      <c r="E18378">
        <v>1</v>
      </c>
      <c r="F18378" s="2">
        <v>20.61</v>
      </c>
      <c r="G18378" s="3">
        <v>43</v>
      </c>
      <c r="H18378" s="3">
        <v>0.20610000000000001</v>
      </c>
      <c r="I18378" s="3">
        <v>0.96867000000000003</v>
      </c>
      <c r="J18378" s="3">
        <v>21.784769999999998</v>
      </c>
      <c r="K18378" s="4">
        <v>0.34999999999999992</v>
      </c>
      <c r="L18378" s="73">
        <v>39.547736307692297</v>
      </c>
    </row>
    <row r="18379" spans="1:12" x14ac:dyDescent="0.35">
      <c r="A18379" s="1" t="s">
        <v>30866</v>
      </c>
      <c r="B18379" t="s">
        <v>30867</v>
      </c>
      <c r="C18379" t="s">
        <v>34</v>
      </c>
      <c r="D18379" t="s">
        <v>35</v>
      </c>
      <c r="E18379">
        <v>1</v>
      </c>
      <c r="F18379" s="2">
        <v>325.81</v>
      </c>
      <c r="G18379" s="3">
        <v>672</v>
      </c>
      <c r="H18379" s="3">
        <v>3.2581000000000002</v>
      </c>
      <c r="I18379" s="3">
        <v>15.31307</v>
      </c>
      <c r="J18379" s="3">
        <v>344.38117</v>
      </c>
      <c r="K18379" s="4">
        <v>0.35</v>
      </c>
      <c r="L18379" s="73">
        <v>625.1842778461538</v>
      </c>
    </row>
    <row r="18380" spans="1:12" x14ac:dyDescent="0.35">
      <c r="A18380" s="1" t="s">
        <v>30868</v>
      </c>
      <c r="B18380" t="s">
        <v>30869</v>
      </c>
      <c r="C18380" t="s">
        <v>34</v>
      </c>
      <c r="D18380" t="s">
        <v>35</v>
      </c>
      <c r="E18380">
        <v>1</v>
      </c>
      <c r="F18380" s="2">
        <v>41.23</v>
      </c>
      <c r="G18380" s="3">
        <v>86</v>
      </c>
      <c r="H18380" s="3">
        <v>0.4123</v>
      </c>
      <c r="I18380" s="3">
        <v>1.9378099999999998</v>
      </c>
      <c r="J18380" s="3">
        <v>43.580109999999998</v>
      </c>
      <c r="K18380" s="4">
        <v>0.35</v>
      </c>
      <c r="L18380" s="73">
        <v>79.114661230769229</v>
      </c>
    </row>
    <row r="18381" spans="1:12" x14ac:dyDescent="0.35">
      <c r="A18381" s="1" t="s">
        <v>30870</v>
      </c>
      <c r="B18381" t="s">
        <v>30871</v>
      </c>
      <c r="C18381" t="s">
        <v>34</v>
      </c>
      <c r="D18381" t="s">
        <v>35</v>
      </c>
      <c r="E18381">
        <v>1</v>
      </c>
      <c r="F18381" s="2">
        <v>39.229999999999997</v>
      </c>
      <c r="G18381" s="3">
        <v>81</v>
      </c>
      <c r="H18381" s="3">
        <v>0.39229999999999998</v>
      </c>
      <c r="I18381" s="3">
        <v>1.8438099999999999</v>
      </c>
      <c r="J18381" s="3">
        <v>41.466109999999993</v>
      </c>
      <c r="K18381" s="4">
        <v>0.35</v>
      </c>
      <c r="L18381" s="73">
        <v>75.276938153846132</v>
      </c>
    </row>
    <row r="18382" spans="1:12" x14ac:dyDescent="0.35">
      <c r="A18382" s="1" t="s">
        <v>30872</v>
      </c>
      <c r="B18382" t="s">
        <v>28728</v>
      </c>
      <c r="C18382" t="s">
        <v>34</v>
      </c>
      <c r="D18382" t="s">
        <v>35</v>
      </c>
      <c r="E18382">
        <v>1</v>
      </c>
      <c r="F18382" s="2">
        <v>33.97</v>
      </c>
      <c r="G18382" s="3">
        <v>71</v>
      </c>
      <c r="H18382" s="3">
        <v>0.3397</v>
      </c>
      <c r="I18382" s="3">
        <v>1.59659</v>
      </c>
      <c r="J18382" s="3">
        <v>35.906289999999998</v>
      </c>
      <c r="K18382" s="4">
        <v>0.35</v>
      </c>
      <c r="L18382" s="73">
        <v>65.183726461538456</v>
      </c>
    </row>
    <row r="18383" spans="1:12" x14ac:dyDescent="0.35">
      <c r="A18383" s="1" t="s">
        <v>30873</v>
      </c>
      <c r="B18383" t="s">
        <v>30874</v>
      </c>
      <c r="C18383" t="s">
        <v>13</v>
      </c>
      <c r="D18383" t="s">
        <v>14</v>
      </c>
      <c r="E18383">
        <v>1</v>
      </c>
      <c r="F18383" s="2">
        <v>74.400000000000006</v>
      </c>
      <c r="G18383" s="3">
        <v>154</v>
      </c>
      <c r="H18383" s="3">
        <v>0.74400000000000011</v>
      </c>
      <c r="I18383" s="3">
        <v>3.4968000000000004</v>
      </c>
      <c r="J18383" s="3">
        <v>78.640800000000013</v>
      </c>
      <c r="K18383" s="4">
        <v>0.35</v>
      </c>
      <c r="L18383" s="73">
        <v>142.76329846153848</v>
      </c>
    </row>
    <row r="18384" spans="1:12" x14ac:dyDescent="0.35">
      <c r="A18384" s="1" t="s">
        <v>30875</v>
      </c>
      <c r="B18384" t="s">
        <v>30876</v>
      </c>
      <c r="C18384" t="s">
        <v>34</v>
      </c>
      <c r="D18384" t="s">
        <v>35</v>
      </c>
      <c r="E18384">
        <v>1</v>
      </c>
      <c r="F18384" s="2">
        <v>756.8</v>
      </c>
      <c r="G18384" s="3">
        <v>1561</v>
      </c>
      <c r="H18384" s="3">
        <v>7.5679999999999996</v>
      </c>
      <c r="I18384" s="3">
        <v>35.569600000000001</v>
      </c>
      <c r="J18384" s="3">
        <v>799.93759999999997</v>
      </c>
      <c r="K18384" s="4">
        <v>0.35</v>
      </c>
      <c r="L18384" s="73">
        <v>1452.1944123076923</v>
      </c>
    </row>
    <row r="18385" spans="1:12" x14ac:dyDescent="0.35">
      <c r="A18385" s="1" t="s">
        <v>30877</v>
      </c>
      <c r="B18385" t="s">
        <v>30878</v>
      </c>
      <c r="C18385" t="s">
        <v>34</v>
      </c>
      <c r="D18385" t="s">
        <v>35</v>
      </c>
      <c r="E18385">
        <v>1</v>
      </c>
      <c r="F18385" s="2">
        <v>8.91</v>
      </c>
      <c r="G18385" s="3">
        <v>19</v>
      </c>
      <c r="H18385" s="3">
        <v>8.9099999999999999E-2</v>
      </c>
      <c r="I18385" s="3">
        <v>0.41877000000000003</v>
      </c>
      <c r="J18385" s="3">
        <v>9.4178700000000006</v>
      </c>
      <c r="K18385" s="4">
        <v>0.35</v>
      </c>
      <c r="L18385" s="73">
        <v>17.097056307692309</v>
      </c>
    </row>
    <row r="18386" spans="1:12" x14ac:dyDescent="0.35">
      <c r="A18386" s="1" t="s">
        <v>30879</v>
      </c>
      <c r="B18386" t="s">
        <v>30880</v>
      </c>
      <c r="C18386" t="s">
        <v>34</v>
      </c>
      <c r="D18386" t="s">
        <v>35</v>
      </c>
      <c r="E18386">
        <v>1</v>
      </c>
      <c r="F18386" s="2">
        <v>232.08</v>
      </c>
      <c r="G18386" s="3">
        <v>479</v>
      </c>
      <c r="H18386" s="3">
        <v>2.3208000000000002</v>
      </c>
      <c r="I18386" s="3">
        <v>10.907760000000001</v>
      </c>
      <c r="J18386" s="3">
        <v>245.30856</v>
      </c>
      <c r="K18386" s="4">
        <v>0.34999999999999992</v>
      </c>
      <c r="L18386" s="73">
        <v>445.3293858461538</v>
      </c>
    </row>
    <row r="18387" spans="1:12" x14ac:dyDescent="0.35">
      <c r="A18387" s="1">
        <v>40546</v>
      </c>
      <c r="B18387" t="s">
        <v>30881</v>
      </c>
      <c r="C18387" t="s">
        <v>34</v>
      </c>
      <c r="D18387" t="s">
        <v>35</v>
      </c>
      <c r="E18387">
        <v>1</v>
      </c>
      <c r="F18387" s="2">
        <v>45.36</v>
      </c>
      <c r="G18387" s="3">
        <v>94</v>
      </c>
      <c r="H18387" s="3">
        <v>0.4536</v>
      </c>
      <c r="I18387" s="3">
        <v>2.13192</v>
      </c>
      <c r="J18387" s="3">
        <v>47.945520000000002</v>
      </c>
      <c r="K18387" s="4">
        <v>0.35</v>
      </c>
      <c r="L18387" s="73">
        <v>87.039559384615387</v>
      </c>
    </row>
    <row r="18388" spans="1:12" x14ac:dyDescent="0.35">
      <c r="A18388" s="1" t="s">
        <v>30882</v>
      </c>
      <c r="B18388" t="s">
        <v>30883</v>
      </c>
      <c r="C18388" t="s">
        <v>13</v>
      </c>
      <c r="D18388" t="s">
        <v>14</v>
      </c>
      <c r="E18388">
        <v>1</v>
      </c>
      <c r="F18388" s="2">
        <v>464.84</v>
      </c>
      <c r="G18388" s="3">
        <v>959</v>
      </c>
      <c r="H18388" s="3">
        <v>4.6483999999999996</v>
      </c>
      <c r="I18388" s="3">
        <v>21.847479999999997</v>
      </c>
      <c r="J18388" s="3">
        <v>491.33587999999997</v>
      </c>
      <c r="K18388" s="4">
        <v>0.35000000000000003</v>
      </c>
      <c r="L18388" s="73">
        <v>891.9635975384615</v>
      </c>
    </row>
    <row r="18389" spans="1:12" x14ac:dyDescent="0.35">
      <c r="A18389" s="1" t="s">
        <v>30884</v>
      </c>
      <c r="B18389" t="s">
        <v>30885</v>
      </c>
      <c r="C18389" t="s">
        <v>13</v>
      </c>
      <c r="D18389" t="s">
        <v>14</v>
      </c>
      <c r="E18389">
        <v>1</v>
      </c>
      <c r="F18389" s="2">
        <v>49.52</v>
      </c>
      <c r="G18389" s="3">
        <v>103</v>
      </c>
      <c r="H18389" s="3">
        <v>0.49520000000000003</v>
      </c>
      <c r="I18389" s="3">
        <v>2.3274400000000002</v>
      </c>
      <c r="J18389" s="3">
        <v>52.342640000000003</v>
      </c>
      <c r="K18389" s="4">
        <v>0.34999999999999992</v>
      </c>
      <c r="L18389" s="73">
        <v>95.02202338461538</v>
      </c>
    </row>
    <row r="18390" spans="1:12" x14ac:dyDescent="0.35">
      <c r="A18390" s="1" t="s">
        <v>30886</v>
      </c>
      <c r="B18390" t="s">
        <v>28895</v>
      </c>
      <c r="C18390" t="s">
        <v>34</v>
      </c>
      <c r="D18390" t="s">
        <v>35</v>
      </c>
      <c r="E18390">
        <v>1</v>
      </c>
      <c r="F18390" s="2">
        <v>79.13</v>
      </c>
      <c r="G18390" s="3">
        <v>164</v>
      </c>
      <c r="H18390" s="3">
        <v>0.7913</v>
      </c>
      <c r="I18390" s="3">
        <v>3.7191099999999997</v>
      </c>
      <c r="J18390" s="3">
        <v>83.640410000000003</v>
      </c>
      <c r="K18390" s="4">
        <v>0.35</v>
      </c>
      <c r="L18390" s="73">
        <v>151.83951353846152</v>
      </c>
    </row>
    <row r="18391" spans="1:12" x14ac:dyDescent="0.35">
      <c r="A18391" s="1" t="s">
        <v>30887</v>
      </c>
      <c r="B18391" t="s">
        <v>30888</v>
      </c>
      <c r="C18391" t="s">
        <v>13</v>
      </c>
      <c r="D18391" t="s">
        <v>14</v>
      </c>
      <c r="E18391">
        <v>1</v>
      </c>
      <c r="F18391" s="2">
        <v>72.78</v>
      </c>
      <c r="G18391" s="3">
        <v>151</v>
      </c>
      <c r="H18391" s="3">
        <v>0.7278</v>
      </c>
      <c r="I18391" s="3">
        <v>3.4206600000000003</v>
      </c>
      <c r="J18391" s="3">
        <v>76.928460000000001</v>
      </c>
      <c r="K18391" s="4">
        <v>0.35</v>
      </c>
      <c r="L18391" s="73">
        <v>139.65474276923075</v>
      </c>
    </row>
    <row r="18392" spans="1:12" x14ac:dyDescent="0.35">
      <c r="A18392" s="1" t="s">
        <v>30889</v>
      </c>
      <c r="B18392" t="s">
        <v>30890</v>
      </c>
      <c r="C18392" t="s">
        <v>34</v>
      </c>
      <c r="D18392" t="s">
        <v>35</v>
      </c>
      <c r="E18392">
        <v>1</v>
      </c>
      <c r="F18392" s="2">
        <v>3783.73</v>
      </c>
      <c r="G18392" s="3">
        <v>7802</v>
      </c>
      <c r="H18392" s="3">
        <v>37.837299999999999</v>
      </c>
      <c r="I18392" s="3">
        <v>177.83530999999999</v>
      </c>
      <c r="J18392" s="3">
        <v>3999.4026100000001</v>
      </c>
      <c r="K18392" s="4">
        <v>0.34999999999999992</v>
      </c>
      <c r="L18392" s="73">
        <v>7260.4539689230769</v>
      </c>
    </row>
    <row r="18393" spans="1:12" x14ac:dyDescent="0.35">
      <c r="A18393" s="1" t="s">
        <v>30891</v>
      </c>
      <c r="B18393" t="s">
        <v>6138</v>
      </c>
      <c r="C18393" t="s">
        <v>34</v>
      </c>
      <c r="D18393" t="s">
        <v>35</v>
      </c>
      <c r="E18393">
        <v>1</v>
      </c>
      <c r="F18393" s="2">
        <v>169.85</v>
      </c>
      <c r="G18393" s="3">
        <v>351</v>
      </c>
      <c r="H18393" s="3">
        <v>1.6984999999999999</v>
      </c>
      <c r="I18393" s="3">
        <v>7.9829499999999998</v>
      </c>
      <c r="J18393" s="3">
        <v>179.53144999999998</v>
      </c>
      <c r="K18393" s="4">
        <v>0.34999999999999992</v>
      </c>
      <c r="L18393" s="73">
        <v>325.91863230769223</v>
      </c>
    </row>
    <row r="18394" spans="1:12" x14ac:dyDescent="0.35">
      <c r="A18394" s="1" t="s">
        <v>30892</v>
      </c>
      <c r="B18394" t="s">
        <v>30893</v>
      </c>
      <c r="C18394" t="s">
        <v>34</v>
      </c>
      <c r="D18394" t="s">
        <v>35</v>
      </c>
      <c r="E18394">
        <v>1</v>
      </c>
      <c r="F18394" s="2">
        <v>12.63</v>
      </c>
      <c r="G18394" s="3">
        <v>27</v>
      </c>
      <c r="H18394" s="3">
        <v>0.12630000000000002</v>
      </c>
      <c r="I18394" s="3">
        <v>0.59361000000000008</v>
      </c>
      <c r="J18394" s="3">
        <v>13.349910000000001</v>
      </c>
      <c r="K18394" s="4">
        <v>0.35</v>
      </c>
      <c r="L18394" s="73">
        <v>24.235221230769231</v>
      </c>
    </row>
    <row r="18395" spans="1:12" x14ac:dyDescent="0.35">
      <c r="A18395" s="1" t="s">
        <v>30894</v>
      </c>
      <c r="B18395" t="s">
        <v>30895</v>
      </c>
      <c r="C18395" t="s">
        <v>34</v>
      </c>
      <c r="D18395" t="s">
        <v>35</v>
      </c>
      <c r="E18395">
        <v>1</v>
      </c>
      <c r="F18395" s="2">
        <v>242.72</v>
      </c>
      <c r="G18395" s="3">
        <v>501</v>
      </c>
      <c r="H18395" s="3">
        <v>2.4272</v>
      </c>
      <c r="I18395" s="3">
        <v>11.40784</v>
      </c>
      <c r="J18395" s="3">
        <v>256.55504000000002</v>
      </c>
      <c r="K18395" s="4">
        <v>0.35</v>
      </c>
      <c r="L18395" s="73">
        <v>465.74607261538466</v>
      </c>
    </row>
    <row r="18396" spans="1:12" x14ac:dyDescent="0.35">
      <c r="A18396" s="1" t="s">
        <v>30896</v>
      </c>
      <c r="B18396" t="s">
        <v>28236</v>
      </c>
      <c r="C18396" t="s">
        <v>34</v>
      </c>
      <c r="D18396" t="s">
        <v>35</v>
      </c>
      <c r="E18396">
        <v>1</v>
      </c>
      <c r="F18396" s="2">
        <v>13145.22</v>
      </c>
      <c r="G18396" s="3">
        <v>27104</v>
      </c>
      <c r="H18396" s="3">
        <v>131.4522</v>
      </c>
      <c r="I18396" s="3">
        <v>617.82533999999998</v>
      </c>
      <c r="J18396" s="3">
        <v>13894.497539999998</v>
      </c>
      <c r="K18396" s="4">
        <v>0.34999999999999992</v>
      </c>
      <c r="L18396" s="73">
        <v>25223.857072615381</v>
      </c>
    </row>
    <row r="18397" spans="1:12" x14ac:dyDescent="0.35">
      <c r="A18397" s="1" t="s">
        <v>30897</v>
      </c>
      <c r="B18397" t="s">
        <v>30898</v>
      </c>
      <c r="C18397" t="s">
        <v>13</v>
      </c>
      <c r="D18397" t="s">
        <v>14</v>
      </c>
      <c r="E18397">
        <v>1</v>
      </c>
      <c r="F18397" s="2">
        <v>2130.66</v>
      </c>
      <c r="G18397" s="3">
        <v>4394</v>
      </c>
      <c r="H18397" s="3">
        <v>21.3066</v>
      </c>
      <c r="I18397" s="3">
        <v>100.14102</v>
      </c>
      <c r="J18397" s="3">
        <v>2252.1076199999998</v>
      </c>
      <c r="K18397" s="4">
        <v>0.35</v>
      </c>
      <c r="L18397" s="73">
        <v>4088.4415255384611</v>
      </c>
    </row>
    <row r="18398" spans="1:12" x14ac:dyDescent="0.35">
      <c r="A18398" s="1" t="s">
        <v>30899</v>
      </c>
      <c r="B18398" t="s">
        <v>30900</v>
      </c>
      <c r="C18398" t="s">
        <v>34</v>
      </c>
      <c r="D18398" t="s">
        <v>35</v>
      </c>
      <c r="E18398">
        <v>1</v>
      </c>
      <c r="F18398" s="2">
        <v>46.55</v>
      </c>
      <c r="G18398" s="3">
        <v>96</v>
      </c>
      <c r="H18398" s="3">
        <v>0.46549999999999997</v>
      </c>
      <c r="I18398" s="3">
        <v>2.1878500000000001</v>
      </c>
      <c r="J18398" s="3">
        <v>49.203349999999993</v>
      </c>
      <c r="K18398" s="4">
        <v>0.35</v>
      </c>
      <c r="L18398" s="73">
        <v>89.323004615384605</v>
      </c>
    </row>
    <row r="18399" spans="1:12" x14ac:dyDescent="0.35">
      <c r="A18399" s="1" t="s">
        <v>30901</v>
      </c>
      <c r="B18399" t="s">
        <v>30902</v>
      </c>
      <c r="C18399" t="s">
        <v>34</v>
      </c>
      <c r="D18399" t="s">
        <v>35</v>
      </c>
      <c r="E18399">
        <v>1</v>
      </c>
      <c r="F18399" s="2">
        <v>4511.3500000000004</v>
      </c>
      <c r="G18399" s="3">
        <v>9302</v>
      </c>
      <c r="H18399" s="3">
        <v>45.113500000000002</v>
      </c>
      <c r="I18399" s="3">
        <v>212.03345000000002</v>
      </c>
      <c r="J18399" s="3">
        <v>4768.4969500000007</v>
      </c>
      <c r="K18399" s="4">
        <v>0.34999999999999992</v>
      </c>
      <c r="L18399" s="73">
        <v>8656.6560015384621</v>
      </c>
    </row>
    <row r="18400" spans="1:12" x14ac:dyDescent="0.35">
      <c r="A18400" s="1" t="s">
        <v>30903</v>
      </c>
      <c r="B18400" t="s">
        <v>30904</v>
      </c>
      <c r="C18400" t="s">
        <v>34</v>
      </c>
      <c r="D18400" t="s">
        <v>35</v>
      </c>
      <c r="E18400">
        <v>1</v>
      </c>
      <c r="F18400" s="2">
        <v>377.43</v>
      </c>
      <c r="G18400" s="3">
        <v>779</v>
      </c>
      <c r="H18400" s="3">
        <v>3.7743000000000002</v>
      </c>
      <c r="I18400" s="3">
        <v>17.73921</v>
      </c>
      <c r="J18400" s="3">
        <v>398.94351</v>
      </c>
      <c r="K18400" s="4">
        <v>0.34999999999999992</v>
      </c>
      <c r="L18400" s="73">
        <v>724.23591046153842</v>
      </c>
    </row>
    <row r="18401" spans="1:12" x14ac:dyDescent="0.35">
      <c r="A18401" s="1" t="s">
        <v>30905</v>
      </c>
      <c r="B18401" t="s">
        <v>28993</v>
      </c>
      <c r="C18401" t="s">
        <v>34</v>
      </c>
      <c r="D18401" t="s">
        <v>35</v>
      </c>
      <c r="E18401">
        <v>1</v>
      </c>
      <c r="F18401" s="2">
        <v>75.08</v>
      </c>
      <c r="G18401" s="3">
        <v>155</v>
      </c>
      <c r="H18401" s="3">
        <v>0.75080000000000002</v>
      </c>
      <c r="I18401" s="3">
        <v>3.5287600000000001</v>
      </c>
      <c r="J18401" s="3">
        <v>79.359560000000002</v>
      </c>
      <c r="K18401" s="4">
        <v>0.34999999999999992</v>
      </c>
      <c r="L18401" s="73">
        <v>144.0681243076923</v>
      </c>
    </row>
    <row r="18402" spans="1:12" x14ac:dyDescent="0.35">
      <c r="A18402" s="1" t="s">
        <v>30906</v>
      </c>
      <c r="B18402" t="s">
        <v>30907</v>
      </c>
      <c r="C18402" t="s">
        <v>34</v>
      </c>
      <c r="D18402" t="s">
        <v>35</v>
      </c>
      <c r="E18402">
        <v>1</v>
      </c>
      <c r="F18402" s="2">
        <v>930.3</v>
      </c>
      <c r="G18402" s="3">
        <v>1919</v>
      </c>
      <c r="H18402" s="3">
        <v>9.302999999999999</v>
      </c>
      <c r="I18402" s="3">
        <v>43.7241</v>
      </c>
      <c r="J18402" s="3">
        <v>983.32709999999997</v>
      </c>
      <c r="K18402" s="4">
        <v>0.35</v>
      </c>
      <c r="L18402" s="73">
        <v>1785.1168892307692</v>
      </c>
    </row>
    <row r="18403" spans="1:12" x14ac:dyDescent="0.35">
      <c r="A18403" s="1" t="s">
        <v>30908</v>
      </c>
      <c r="B18403" t="s">
        <v>30909</v>
      </c>
      <c r="C18403" t="s">
        <v>26</v>
      </c>
      <c r="D18403" t="s">
        <v>27</v>
      </c>
      <c r="E18403">
        <v>1</v>
      </c>
      <c r="F18403" s="2">
        <v>92.01</v>
      </c>
      <c r="G18403" s="3">
        <v>190</v>
      </c>
      <c r="H18403" s="3">
        <v>0.92010000000000003</v>
      </c>
      <c r="I18403" s="3">
        <v>4.3244699999999998</v>
      </c>
      <c r="J18403" s="3">
        <v>97.254570000000015</v>
      </c>
      <c r="K18403" s="4">
        <v>0.35</v>
      </c>
      <c r="L18403" s="73">
        <v>176.55445015384618</v>
      </c>
    </row>
    <row r="18404" spans="1:12" x14ac:dyDescent="0.35">
      <c r="A18404" s="1" t="s">
        <v>30910</v>
      </c>
      <c r="B18404" t="s">
        <v>30911</v>
      </c>
      <c r="C18404" t="s">
        <v>13</v>
      </c>
      <c r="D18404" t="s">
        <v>14</v>
      </c>
      <c r="E18404">
        <v>1</v>
      </c>
      <c r="F18404" s="2">
        <v>48.62</v>
      </c>
      <c r="G18404" s="3">
        <v>101</v>
      </c>
      <c r="H18404" s="3">
        <v>0.48619999999999997</v>
      </c>
      <c r="I18404" s="3">
        <v>2.2851399999999997</v>
      </c>
      <c r="J18404" s="3">
        <v>51.391339999999992</v>
      </c>
      <c r="K18404" s="4">
        <v>0.34999999999999992</v>
      </c>
      <c r="L18404" s="73">
        <v>93.29504799999998</v>
      </c>
    </row>
    <row r="18405" spans="1:12" x14ac:dyDescent="0.35">
      <c r="A18405" s="1" t="s">
        <v>30912</v>
      </c>
      <c r="B18405" t="s">
        <v>30913</v>
      </c>
      <c r="C18405" t="s">
        <v>34</v>
      </c>
      <c r="D18405" t="s">
        <v>35</v>
      </c>
      <c r="E18405">
        <v>1</v>
      </c>
      <c r="F18405" s="2">
        <v>1560.28</v>
      </c>
      <c r="G18405" s="3">
        <v>3218</v>
      </c>
      <c r="H18405" s="3">
        <v>15.6028</v>
      </c>
      <c r="I18405" s="3">
        <v>73.333159999999992</v>
      </c>
      <c r="J18405" s="3">
        <v>1649.2159599999998</v>
      </c>
      <c r="K18405" s="4">
        <v>0.35</v>
      </c>
      <c r="L18405" s="73">
        <v>2993.9612812307687</v>
      </c>
    </row>
    <row r="18406" spans="1:12" x14ac:dyDescent="0.35">
      <c r="A18406" s="1" t="s">
        <v>30914</v>
      </c>
      <c r="B18406" t="s">
        <v>30915</v>
      </c>
      <c r="C18406" t="s">
        <v>34</v>
      </c>
      <c r="D18406" t="s">
        <v>35</v>
      </c>
      <c r="E18406">
        <v>1</v>
      </c>
      <c r="F18406" s="2">
        <v>1.21</v>
      </c>
      <c r="G18406" s="3">
        <v>3</v>
      </c>
      <c r="H18406" s="3">
        <v>1.21E-2</v>
      </c>
      <c r="I18406" s="3">
        <v>5.6869999999999997E-2</v>
      </c>
      <c r="J18406" s="3">
        <v>1.2789699999999999</v>
      </c>
      <c r="K18406" s="4">
        <v>0.34999999999999992</v>
      </c>
      <c r="L18406" s="73">
        <v>2.3218224615384613</v>
      </c>
    </row>
    <row r="18407" spans="1:12" x14ac:dyDescent="0.35">
      <c r="A18407" s="1" t="s">
        <v>30916</v>
      </c>
      <c r="B18407" t="s">
        <v>28178</v>
      </c>
      <c r="C18407" t="s">
        <v>34</v>
      </c>
      <c r="D18407" t="s">
        <v>35</v>
      </c>
      <c r="E18407">
        <v>1</v>
      </c>
      <c r="F18407" s="2">
        <v>331.65</v>
      </c>
      <c r="G18407" s="3">
        <v>684</v>
      </c>
      <c r="H18407" s="3">
        <v>3.3165</v>
      </c>
      <c r="I18407" s="3">
        <v>15.587549999999998</v>
      </c>
      <c r="J18407" s="3">
        <v>350.55405000000002</v>
      </c>
      <c r="K18407" s="4">
        <v>0.34999999999999992</v>
      </c>
      <c r="L18407" s="73">
        <v>636.3904292307692</v>
      </c>
    </row>
    <row r="18408" spans="1:12" x14ac:dyDescent="0.35">
      <c r="A18408" s="1" t="s">
        <v>30917</v>
      </c>
      <c r="B18408" t="s">
        <v>30918</v>
      </c>
      <c r="C18408" t="s">
        <v>34</v>
      </c>
      <c r="D18408" t="s">
        <v>35</v>
      </c>
      <c r="E18408">
        <v>1</v>
      </c>
      <c r="F18408" s="2">
        <v>62.51</v>
      </c>
      <c r="G18408" s="3">
        <v>129</v>
      </c>
      <c r="H18408" s="3">
        <v>0.62509999999999999</v>
      </c>
      <c r="I18408" s="3">
        <v>2.93797</v>
      </c>
      <c r="J18408" s="3">
        <v>66.073070000000001</v>
      </c>
      <c r="K18408" s="4">
        <v>0.35</v>
      </c>
      <c r="L18408" s="73">
        <v>119.94803476923076</v>
      </c>
    </row>
    <row r="18409" spans="1:12" x14ac:dyDescent="0.35">
      <c r="A18409" s="1" t="s">
        <v>30919</v>
      </c>
      <c r="B18409" t="s">
        <v>30920</v>
      </c>
      <c r="C18409" t="s">
        <v>363</v>
      </c>
      <c r="D18409" t="s">
        <v>364</v>
      </c>
      <c r="E18409">
        <v>1</v>
      </c>
      <c r="F18409" s="2">
        <v>4573.9399999999996</v>
      </c>
      <c r="G18409" s="3">
        <v>9431</v>
      </c>
      <c r="H18409" s="3">
        <v>45.739399999999996</v>
      </c>
      <c r="I18409" s="3">
        <v>214.97517999999999</v>
      </c>
      <c r="J18409" s="3">
        <v>4834.6545800000004</v>
      </c>
      <c r="K18409" s="4">
        <v>0.35</v>
      </c>
      <c r="L18409" s="73">
        <v>8776.7575452307701</v>
      </c>
    </row>
    <row r="18410" spans="1:12" x14ac:dyDescent="0.35">
      <c r="A18410" s="1" t="s">
        <v>30921</v>
      </c>
      <c r="B18410" t="s">
        <v>30922</v>
      </c>
      <c r="C18410" t="s">
        <v>13</v>
      </c>
      <c r="D18410" t="s">
        <v>14</v>
      </c>
      <c r="E18410">
        <v>1</v>
      </c>
      <c r="F18410" s="2">
        <v>103.73</v>
      </c>
      <c r="G18410" s="3">
        <v>214</v>
      </c>
      <c r="H18410" s="3">
        <v>1.0373000000000001</v>
      </c>
      <c r="I18410" s="3">
        <v>4.8753099999999998</v>
      </c>
      <c r="J18410" s="3">
        <v>109.64261</v>
      </c>
      <c r="K18410" s="4">
        <v>0.35</v>
      </c>
      <c r="L18410" s="73">
        <v>199.0435073846154</v>
      </c>
    </row>
    <row r="18411" spans="1:12" x14ac:dyDescent="0.35">
      <c r="A18411" s="1" t="s">
        <v>30923</v>
      </c>
      <c r="B18411" t="s">
        <v>29966</v>
      </c>
      <c r="C18411" t="s">
        <v>34</v>
      </c>
      <c r="D18411" t="s">
        <v>35</v>
      </c>
      <c r="E18411">
        <v>1</v>
      </c>
      <c r="F18411" s="2">
        <v>29.26</v>
      </c>
      <c r="G18411" s="3">
        <v>61</v>
      </c>
      <c r="H18411" s="3">
        <v>0.29260000000000003</v>
      </c>
      <c r="I18411" s="3">
        <v>1.3752200000000001</v>
      </c>
      <c r="J18411" s="3">
        <v>30.927820000000001</v>
      </c>
      <c r="K18411" s="4">
        <v>0.35000000000000003</v>
      </c>
      <c r="L18411" s="73">
        <v>56.145888615384621</v>
      </c>
    </row>
    <row r="18412" spans="1:12" x14ac:dyDescent="0.35">
      <c r="A18412" s="1" t="s">
        <v>30924</v>
      </c>
      <c r="B18412" t="s">
        <v>28350</v>
      </c>
      <c r="C18412" t="s">
        <v>26</v>
      </c>
      <c r="D18412" t="s">
        <v>27</v>
      </c>
      <c r="E18412">
        <v>1</v>
      </c>
      <c r="F18412" s="2">
        <v>23.28</v>
      </c>
      <c r="G18412" s="3">
        <v>48</v>
      </c>
      <c r="H18412" s="3">
        <v>0.23280000000000001</v>
      </c>
      <c r="I18412" s="3">
        <v>1.09416</v>
      </c>
      <c r="J18412" s="3">
        <v>24.606960000000001</v>
      </c>
      <c r="K18412" s="4">
        <v>0.35</v>
      </c>
      <c r="L18412" s="73">
        <v>44.671096615384613</v>
      </c>
    </row>
    <row r="18413" spans="1:12" x14ac:dyDescent="0.35">
      <c r="A18413" s="1" t="s">
        <v>30925</v>
      </c>
      <c r="B18413" t="s">
        <v>30018</v>
      </c>
      <c r="C18413" t="s">
        <v>34</v>
      </c>
      <c r="D18413" t="s">
        <v>35</v>
      </c>
      <c r="E18413">
        <v>1</v>
      </c>
      <c r="F18413" s="2">
        <v>91.26</v>
      </c>
      <c r="G18413" s="3">
        <v>189</v>
      </c>
      <c r="H18413" s="3">
        <v>0.91260000000000008</v>
      </c>
      <c r="I18413" s="3">
        <v>4.2892200000000003</v>
      </c>
      <c r="J18413" s="3">
        <v>96.461820000000003</v>
      </c>
      <c r="K18413" s="4">
        <v>0.35000000000000003</v>
      </c>
      <c r="L18413" s="73">
        <v>175.11530400000001</v>
      </c>
    </row>
    <row r="18414" spans="1:12" x14ac:dyDescent="0.35">
      <c r="A18414" s="1" t="s">
        <v>30926</v>
      </c>
      <c r="B18414" t="s">
        <v>30927</v>
      </c>
      <c r="C18414" t="s">
        <v>34</v>
      </c>
      <c r="D18414" t="s">
        <v>35</v>
      </c>
      <c r="E18414">
        <v>1</v>
      </c>
      <c r="F18414" s="2">
        <v>165.58</v>
      </c>
      <c r="G18414" s="3">
        <v>342</v>
      </c>
      <c r="H18414" s="3">
        <v>1.6558000000000002</v>
      </c>
      <c r="I18414" s="3">
        <v>7.7822600000000008</v>
      </c>
      <c r="J18414" s="3">
        <v>175.01806000000002</v>
      </c>
      <c r="K18414" s="4">
        <v>0.35</v>
      </c>
      <c r="L18414" s="73">
        <v>317.72509353846158</v>
      </c>
    </row>
    <row r="18415" spans="1:12" x14ac:dyDescent="0.35">
      <c r="A18415" s="1" t="s">
        <v>30928</v>
      </c>
      <c r="B18415" t="s">
        <v>30929</v>
      </c>
      <c r="C18415" t="s">
        <v>34</v>
      </c>
      <c r="D18415" t="s">
        <v>35</v>
      </c>
      <c r="E18415">
        <v>1</v>
      </c>
      <c r="F18415" s="2">
        <v>416.43</v>
      </c>
      <c r="G18415" s="3">
        <v>859</v>
      </c>
      <c r="H18415" s="3">
        <v>4.1642999999999999</v>
      </c>
      <c r="I18415" s="3">
        <v>19.572210000000002</v>
      </c>
      <c r="J18415" s="3">
        <v>440.16651000000002</v>
      </c>
      <c r="K18415" s="4">
        <v>0.35</v>
      </c>
      <c r="L18415" s="73">
        <v>799.07151046153854</v>
      </c>
    </row>
    <row r="18416" spans="1:12" x14ac:dyDescent="0.35">
      <c r="A18416" s="1" t="s">
        <v>30930</v>
      </c>
      <c r="B18416" t="s">
        <v>30931</v>
      </c>
      <c r="C18416" t="s">
        <v>34</v>
      </c>
      <c r="D18416" t="s">
        <v>35</v>
      </c>
      <c r="E18416">
        <v>1</v>
      </c>
      <c r="F18416" s="2">
        <v>1055.99</v>
      </c>
      <c r="G18416" s="3">
        <v>2178</v>
      </c>
      <c r="H18416" s="3">
        <v>10.559900000000001</v>
      </c>
      <c r="I18416" s="3">
        <v>49.631529999999998</v>
      </c>
      <c r="J18416" s="3">
        <v>1116.1814300000001</v>
      </c>
      <c r="K18416" s="4">
        <v>0.35000000000000003</v>
      </c>
      <c r="L18416" s="73">
        <v>2026.2985960000001</v>
      </c>
    </row>
    <row r="18417" spans="1:12" x14ac:dyDescent="0.35">
      <c r="A18417" s="1" t="s">
        <v>30932</v>
      </c>
      <c r="B18417" t="s">
        <v>30933</v>
      </c>
      <c r="C18417" t="s">
        <v>13</v>
      </c>
      <c r="D18417" t="s">
        <v>14</v>
      </c>
      <c r="E18417">
        <v>1</v>
      </c>
      <c r="F18417" s="2">
        <v>86.67</v>
      </c>
      <c r="G18417" s="3">
        <v>179</v>
      </c>
      <c r="H18417" s="3">
        <v>0.86670000000000003</v>
      </c>
      <c r="I18417" s="3">
        <v>4.0734900000000005</v>
      </c>
      <c r="J18417" s="3">
        <v>91.610190000000003</v>
      </c>
      <c r="K18417" s="4">
        <v>0.35</v>
      </c>
      <c r="L18417" s="73">
        <v>166.30772953846153</v>
      </c>
    </row>
    <row r="18418" spans="1:12" x14ac:dyDescent="0.35">
      <c r="A18418" s="1" t="s">
        <v>30934</v>
      </c>
      <c r="B18418" t="s">
        <v>30935</v>
      </c>
      <c r="C18418" t="s">
        <v>13</v>
      </c>
      <c r="D18418" t="s">
        <v>14</v>
      </c>
      <c r="E18418">
        <v>1</v>
      </c>
      <c r="F18418" s="2">
        <v>12.85</v>
      </c>
      <c r="G18418" s="3">
        <v>27</v>
      </c>
      <c r="H18418" s="3">
        <v>0.1285</v>
      </c>
      <c r="I18418" s="3">
        <v>0.60394999999999999</v>
      </c>
      <c r="J18418" s="3">
        <v>13.58245</v>
      </c>
      <c r="K18418" s="4">
        <v>0.35</v>
      </c>
      <c r="L18418" s="73">
        <v>24.657370769230766</v>
      </c>
    </row>
    <row r="18419" spans="1:12" x14ac:dyDescent="0.35">
      <c r="A18419" s="1" t="s">
        <v>30936</v>
      </c>
      <c r="B18419" t="s">
        <v>30937</v>
      </c>
      <c r="C18419" t="s">
        <v>34</v>
      </c>
      <c r="D18419" t="s">
        <v>35</v>
      </c>
      <c r="E18419">
        <v>1</v>
      </c>
      <c r="F18419" s="2">
        <v>72.48</v>
      </c>
      <c r="G18419" s="3">
        <v>150</v>
      </c>
      <c r="H18419" s="3">
        <v>0.7248</v>
      </c>
      <c r="I18419" s="3">
        <v>3.4065600000000003</v>
      </c>
      <c r="J18419" s="3">
        <v>76.611360000000005</v>
      </c>
      <c r="K18419" s="4">
        <v>0.34999999999999992</v>
      </c>
      <c r="L18419" s="73">
        <v>139.07908430769231</v>
      </c>
    </row>
    <row r="18420" spans="1:12" x14ac:dyDescent="0.35">
      <c r="A18420" s="1" t="s">
        <v>30938</v>
      </c>
      <c r="B18420" t="s">
        <v>30939</v>
      </c>
      <c r="C18420" t="s">
        <v>34</v>
      </c>
      <c r="D18420" t="s">
        <v>35</v>
      </c>
      <c r="E18420">
        <v>1</v>
      </c>
      <c r="F18420" s="2">
        <v>59.18</v>
      </c>
      <c r="G18420" s="3">
        <v>123</v>
      </c>
      <c r="H18420" s="3">
        <v>0.59179999999999999</v>
      </c>
      <c r="I18420" s="3">
        <v>2.78146</v>
      </c>
      <c r="J18420" s="3">
        <v>62.553260000000002</v>
      </c>
      <c r="K18420" s="4">
        <v>0.35</v>
      </c>
      <c r="L18420" s="73">
        <v>113.55822584615385</v>
      </c>
    </row>
    <row r="18421" spans="1:12" x14ac:dyDescent="0.35">
      <c r="A18421" s="1" t="s">
        <v>30940</v>
      </c>
      <c r="B18421" t="s">
        <v>30791</v>
      </c>
      <c r="C18421" t="s">
        <v>34</v>
      </c>
      <c r="D18421" t="s">
        <v>35</v>
      </c>
      <c r="E18421">
        <v>1</v>
      </c>
      <c r="F18421" s="2">
        <v>21.07</v>
      </c>
      <c r="G18421" s="3">
        <v>44</v>
      </c>
      <c r="H18421" s="3">
        <v>0.2107</v>
      </c>
      <c r="I18421" s="3">
        <v>0.99029</v>
      </c>
      <c r="J18421" s="3">
        <v>22.270990000000001</v>
      </c>
      <c r="K18421" s="4">
        <v>0.35000000000000003</v>
      </c>
      <c r="L18421" s="73">
        <v>40.430412615384618</v>
      </c>
    </row>
    <row r="18422" spans="1:12" x14ac:dyDescent="0.35">
      <c r="A18422" s="1" t="s">
        <v>30941</v>
      </c>
      <c r="B18422" t="s">
        <v>30942</v>
      </c>
      <c r="C18422" t="s">
        <v>34</v>
      </c>
      <c r="D18422" t="s">
        <v>35</v>
      </c>
      <c r="E18422">
        <v>1</v>
      </c>
      <c r="F18422" s="2">
        <v>64.040000000000006</v>
      </c>
      <c r="G18422" s="3">
        <v>133</v>
      </c>
      <c r="H18422" s="3">
        <v>0.64040000000000008</v>
      </c>
      <c r="I18422" s="3">
        <v>3.0098800000000003</v>
      </c>
      <c r="J18422" s="3">
        <v>67.690280000000001</v>
      </c>
      <c r="K18422" s="4">
        <v>0.35</v>
      </c>
      <c r="L18422" s="73">
        <v>122.88389292307691</v>
      </c>
    </row>
    <row r="18423" spans="1:12" x14ac:dyDescent="0.35">
      <c r="A18423" s="1" t="s">
        <v>30943</v>
      </c>
      <c r="B18423" t="s">
        <v>30944</v>
      </c>
      <c r="C18423" t="s">
        <v>34</v>
      </c>
      <c r="D18423" t="s">
        <v>35</v>
      </c>
      <c r="E18423">
        <v>1</v>
      </c>
      <c r="F18423" s="2">
        <v>21.07</v>
      </c>
      <c r="G18423" s="3">
        <v>44</v>
      </c>
      <c r="H18423" s="3">
        <v>0.2107</v>
      </c>
      <c r="I18423" s="3">
        <v>0.99029</v>
      </c>
      <c r="J18423" s="3">
        <v>22.270990000000001</v>
      </c>
      <c r="K18423" s="4">
        <v>0.35000000000000003</v>
      </c>
      <c r="L18423" s="73">
        <v>40.430412615384618</v>
      </c>
    </row>
    <row r="18424" spans="1:12" x14ac:dyDescent="0.35">
      <c r="A18424" s="1" t="s">
        <v>30945</v>
      </c>
      <c r="B18424" t="s">
        <v>30946</v>
      </c>
      <c r="C18424" t="s">
        <v>34</v>
      </c>
      <c r="D18424" t="s">
        <v>35</v>
      </c>
      <c r="E18424">
        <v>1</v>
      </c>
      <c r="F18424" s="2">
        <v>59.18</v>
      </c>
      <c r="G18424" s="3">
        <v>123</v>
      </c>
      <c r="H18424" s="3">
        <v>0.59179999999999999</v>
      </c>
      <c r="I18424" s="3">
        <v>2.78146</v>
      </c>
      <c r="J18424" s="3">
        <v>62.553260000000002</v>
      </c>
      <c r="K18424" s="4">
        <v>0.35</v>
      </c>
      <c r="L18424" s="73">
        <v>113.55822584615385</v>
      </c>
    </row>
    <row r="18425" spans="1:12" x14ac:dyDescent="0.35">
      <c r="A18425" s="1" t="s">
        <v>30947</v>
      </c>
      <c r="B18425" t="s">
        <v>30948</v>
      </c>
      <c r="C18425" t="s">
        <v>34</v>
      </c>
      <c r="D18425" t="s">
        <v>35</v>
      </c>
      <c r="E18425">
        <v>1</v>
      </c>
      <c r="F18425" s="2">
        <v>4325.7700000000004</v>
      </c>
      <c r="G18425" s="3">
        <v>8920</v>
      </c>
      <c r="H18425" s="3">
        <v>43.257700000000007</v>
      </c>
      <c r="I18425" s="3">
        <v>203.31119000000001</v>
      </c>
      <c r="J18425" s="3">
        <v>4572.3388900000009</v>
      </c>
      <c r="K18425" s="4">
        <v>0.35</v>
      </c>
      <c r="L18425" s="73">
        <v>8300.5536772307696</v>
      </c>
    </row>
    <row r="18426" spans="1:12" x14ac:dyDescent="0.35">
      <c r="A18426" s="1" t="s">
        <v>30949</v>
      </c>
      <c r="B18426" t="s">
        <v>28772</v>
      </c>
      <c r="C18426" t="s">
        <v>34</v>
      </c>
      <c r="D18426" t="s">
        <v>35</v>
      </c>
      <c r="E18426">
        <v>1</v>
      </c>
      <c r="F18426" s="2">
        <v>7487.37</v>
      </c>
      <c r="G18426" s="3">
        <v>15438</v>
      </c>
      <c r="H18426" s="3">
        <v>74.873699999999999</v>
      </c>
      <c r="I18426" s="3">
        <v>351.90638999999999</v>
      </c>
      <c r="J18426" s="3">
        <v>7914.1500900000001</v>
      </c>
      <c r="K18426" s="4">
        <v>0.35000000000000003</v>
      </c>
      <c r="L18426" s="73">
        <v>14367.22631723077</v>
      </c>
    </row>
    <row r="18427" spans="1:12" x14ac:dyDescent="0.35">
      <c r="A18427" s="1" t="s">
        <v>30950</v>
      </c>
      <c r="B18427" t="s">
        <v>30951</v>
      </c>
      <c r="C18427" t="s">
        <v>34</v>
      </c>
      <c r="D18427" t="s">
        <v>35</v>
      </c>
      <c r="E18427">
        <v>1</v>
      </c>
      <c r="F18427" s="2">
        <v>0.93</v>
      </c>
      <c r="G18427" s="3">
        <v>2</v>
      </c>
      <c r="H18427" s="3">
        <v>9.300000000000001E-3</v>
      </c>
      <c r="I18427" s="3">
        <v>4.3710000000000006E-2</v>
      </c>
      <c r="J18427" s="3">
        <v>0.98301000000000005</v>
      </c>
      <c r="K18427" s="4">
        <v>0.34999999999999992</v>
      </c>
      <c r="L18427" s="73">
        <v>1.7845412307692308</v>
      </c>
    </row>
    <row r="18428" spans="1:12" x14ac:dyDescent="0.35">
      <c r="A18428" s="1" t="s">
        <v>30952</v>
      </c>
      <c r="B18428" t="s">
        <v>29598</v>
      </c>
      <c r="C18428" t="s">
        <v>34</v>
      </c>
      <c r="D18428" t="s">
        <v>35</v>
      </c>
      <c r="E18428">
        <v>1</v>
      </c>
      <c r="F18428" s="2">
        <v>11.9</v>
      </c>
      <c r="G18428" s="3">
        <v>25</v>
      </c>
      <c r="H18428" s="3">
        <v>0.11900000000000001</v>
      </c>
      <c r="I18428" s="3">
        <v>0.55930000000000002</v>
      </c>
      <c r="J18428" s="3">
        <v>12.5783</v>
      </c>
      <c r="K18428" s="4">
        <v>0.35000000000000003</v>
      </c>
      <c r="L18428" s="73">
        <v>22.83445230769231</v>
      </c>
    </row>
    <row r="18429" spans="1:12" x14ac:dyDescent="0.35">
      <c r="A18429" s="1">
        <v>41464</v>
      </c>
      <c r="B18429" t="s">
        <v>30953</v>
      </c>
      <c r="C18429" t="s">
        <v>34</v>
      </c>
      <c r="D18429" t="s">
        <v>35</v>
      </c>
      <c r="E18429">
        <v>1</v>
      </c>
      <c r="F18429" s="2">
        <v>103.09</v>
      </c>
      <c r="G18429" s="3">
        <v>213</v>
      </c>
      <c r="H18429" s="3">
        <v>1.0309000000000001</v>
      </c>
      <c r="I18429" s="3">
        <v>4.8452299999999999</v>
      </c>
      <c r="J18429" s="3">
        <v>108.96613000000001</v>
      </c>
      <c r="K18429" s="4">
        <v>0.34999999999999992</v>
      </c>
      <c r="L18429" s="73">
        <v>197.81543599999998</v>
      </c>
    </row>
    <row r="18430" spans="1:12" x14ac:dyDescent="0.35">
      <c r="A18430" s="1" t="s">
        <v>30954</v>
      </c>
      <c r="B18430" t="s">
        <v>28126</v>
      </c>
      <c r="C18430" t="s">
        <v>34</v>
      </c>
      <c r="D18430" t="s">
        <v>35</v>
      </c>
      <c r="E18430">
        <v>1</v>
      </c>
      <c r="F18430" s="2">
        <v>249.48</v>
      </c>
      <c r="G18430" s="3">
        <v>515</v>
      </c>
      <c r="H18430" s="3">
        <v>2.4948000000000001</v>
      </c>
      <c r="I18430" s="3">
        <v>11.72556</v>
      </c>
      <c r="J18430" s="3">
        <v>263.70035999999999</v>
      </c>
      <c r="K18430" s="4">
        <v>0.35</v>
      </c>
      <c r="L18430" s="73">
        <v>478.71757661538459</v>
      </c>
    </row>
    <row r="18431" spans="1:12" x14ac:dyDescent="0.35">
      <c r="A18431" s="1" t="s">
        <v>30955</v>
      </c>
      <c r="B18431" t="s">
        <v>30956</v>
      </c>
      <c r="C18431" t="s">
        <v>34</v>
      </c>
      <c r="D18431" t="s">
        <v>35</v>
      </c>
      <c r="E18431">
        <v>1</v>
      </c>
      <c r="F18431" s="2">
        <v>32.58</v>
      </c>
      <c r="G18431" s="3">
        <v>68</v>
      </c>
      <c r="H18431" s="3">
        <v>0.32579999999999998</v>
      </c>
      <c r="I18431" s="3">
        <v>1.5312599999999998</v>
      </c>
      <c r="J18431" s="3">
        <v>34.437060000000002</v>
      </c>
      <c r="K18431" s="4">
        <v>0.35</v>
      </c>
      <c r="L18431" s="73">
        <v>62.516508923076927</v>
      </c>
    </row>
    <row r="18432" spans="1:12" x14ac:dyDescent="0.35">
      <c r="A18432" s="1" t="s">
        <v>30957</v>
      </c>
      <c r="B18432" t="s">
        <v>1571</v>
      </c>
      <c r="C18432" t="s">
        <v>34</v>
      </c>
      <c r="D18432" t="s">
        <v>35</v>
      </c>
      <c r="E18432">
        <v>1</v>
      </c>
      <c r="F18432" s="2">
        <v>24012.45</v>
      </c>
      <c r="G18432" s="3">
        <v>49511</v>
      </c>
      <c r="H18432" s="3">
        <v>240.12450000000001</v>
      </c>
      <c r="I18432" s="3">
        <v>1128.5851500000001</v>
      </c>
      <c r="J18432" s="3">
        <v>25381.159650000001</v>
      </c>
      <c r="K18432" s="4">
        <v>0.35000000000000003</v>
      </c>
      <c r="L18432" s="73">
        <v>46076.566749230769</v>
      </c>
    </row>
    <row r="18433" spans="1:12" x14ac:dyDescent="0.35">
      <c r="A18433" s="1" t="s">
        <v>30958</v>
      </c>
      <c r="B18433" t="s">
        <v>30959</v>
      </c>
      <c r="C18433" t="s">
        <v>34</v>
      </c>
      <c r="D18433" t="s">
        <v>35</v>
      </c>
      <c r="E18433">
        <v>1</v>
      </c>
      <c r="F18433" s="2">
        <v>65.83</v>
      </c>
      <c r="G18433" s="3">
        <v>136</v>
      </c>
      <c r="H18433" s="3">
        <v>0.6583</v>
      </c>
      <c r="I18433" s="3">
        <v>3.0940099999999999</v>
      </c>
      <c r="J18433" s="3">
        <v>69.582309999999993</v>
      </c>
      <c r="K18433" s="4">
        <v>0.35</v>
      </c>
      <c r="L18433" s="73">
        <v>126.31865507692305</v>
      </c>
    </row>
    <row r="18434" spans="1:12" x14ac:dyDescent="0.35">
      <c r="A18434" s="1" t="s">
        <v>30960</v>
      </c>
      <c r="B18434" t="s">
        <v>30961</v>
      </c>
      <c r="C18434" t="s">
        <v>34</v>
      </c>
      <c r="D18434" t="s">
        <v>35</v>
      </c>
      <c r="E18434">
        <v>1</v>
      </c>
      <c r="F18434" s="2">
        <v>3.44</v>
      </c>
      <c r="G18434" s="3">
        <v>8</v>
      </c>
      <c r="H18434" s="3">
        <v>3.44E-2</v>
      </c>
      <c r="I18434" s="3">
        <v>0.16167999999999999</v>
      </c>
      <c r="J18434" s="3">
        <v>3.6360800000000002</v>
      </c>
      <c r="K18434" s="4">
        <v>0.35</v>
      </c>
      <c r="L18434" s="73">
        <v>6.6008836923076926</v>
      </c>
    </row>
    <row r="18435" spans="1:12" x14ac:dyDescent="0.35">
      <c r="A18435" s="1" t="s">
        <v>30962</v>
      </c>
      <c r="B18435" t="s">
        <v>29028</v>
      </c>
      <c r="C18435" t="s">
        <v>34</v>
      </c>
      <c r="D18435" t="s">
        <v>35</v>
      </c>
      <c r="E18435">
        <v>1</v>
      </c>
      <c r="F18435" s="2">
        <v>57.19</v>
      </c>
      <c r="G18435" s="3">
        <v>118</v>
      </c>
      <c r="H18435" s="3">
        <v>0.57189999999999996</v>
      </c>
      <c r="I18435" s="3">
        <v>2.6879299999999997</v>
      </c>
      <c r="J18435" s="3">
        <v>60.449829999999999</v>
      </c>
      <c r="K18435" s="4">
        <v>0.35</v>
      </c>
      <c r="L18435" s="73">
        <v>109.73969138461538</v>
      </c>
    </row>
    <row r="18436" spans="1:12" x14ac:dyDescent="0.35">
      <c r="A18436" s="1" t="s">
        <v>30963</v>
      </c>
      <c r="B18436" t="s">
        <v>29227</v>
      </c>
      <c r="C18436" t="s">
        <v>34</v>
      </c>
      <c r="D18436" t="s">
        <v>35</v>
      </c>
      <c r="E18436">
        <v>1</v>
      </c>
      <c r="F18436" s="2">
        <v>77.400000000000006</v>
      </c>
      <c r="G18436" s="3">
        <v>160</v>
      </c>
      <c r="H18436" s="3">
        <v>0.77400000000000002</v>
      </c>
      <c r="I18436" s="3">
        <v>3.6378000000000004</v>
      </c>
      <c r="J18436" s="3">
        <v>81.811800000000005</v>
      </c>
      <c r="K18436" s="4">
        <v>0.34999999999999992</v>
      </c>
      <c r="L18436" s="73">
        <v>148.51988307692307</v>
      </c>
    </row>
    <row r="18437" spans="1:12" x14ac:dyDescent="0.35">
      <c r="A18437" s="1" t="s">
        <v>30964</v>
      </c>
      <c r="B18437" t="s">
        <v>28236</v>
      </c>
      <c r="C18437" t="s">
        <v>34</v>
      </c>
      <c r="D18437" t="s">
        <v>35</v>
      </c>
      <c r="E18437">
        <v>1</v>
      </c>
      <c r="F18437" s="2">
        <v>13638.24</v>
      </c>
      <c r="G18437" s="3">
        <v>28121</v>
      </c>
      <c r="H18437" s="3">
        <v>136.38239999999999</v>
      </c>
      <c r="I18437" s="3">
        <v>640.99728000000005</v>
      </c>
      <c r="J18437" s="3">
        <v>14415.61968</v>
      </c>
      <c r="K18437" s="4">
        <v>0.35</v>
      </c>
      <c r="L18437" s="73">
        <v>26169.894188307691</v>
      </c>
    </row>
    <row r="18438" spans="1:12" x14ac:dyDescent="0.35">
      <c r="A18438" s="1" t="s">
        <v>30965</v>
      </c>
      <c r="B18438" t="s">
        <v>30966</v>
      </c>
      <c r="C18438" t="s">
        <v>34</v>
      </c>
      <c r="D18438" t="s">
        <v>35</v>
      </c>
      <c r="E18438">
        <v>1</v>
      </c>
      <c r="F18438" s="2">
        <v>3.11</v>
      </c>
      <c r="G18438" s="3">
        <v>7</v>
      </c>
      <c r="H18438" s="3">
        <v>3.1099999999999999E-2</v>
      </c>
      <c r="I18438" s="3">
        <v>0.14616999999999999</v>
      </c>
      <c r="J18438" s="3">
        <v>3.2872699999999999</v>
      </c>
      <c r="K18438" s="4">
        <v>0.35</v>
      </c>
      <c r="L18438" s="73">
        <v>5.9676593846153843</v>
      </c>
    </row>
    <row r="18439" spans="1:12" x14ac:dyDescent="0.35">
      <c r="A18439" s="1" t="s">
        <v>30967</v>
      </c>
      <c r="B18439" t="s">
        <v>30968</v>
      </c>
      <c r="C18439" t="s">
        <v>34</v>
      </c>
      <c r="D18439" t="s">
        <v>35</v>
      </c>
      <c r="E18439">
        <v>1</v>
      </c>
      <c r="F18439" s="2">
        <v>490.72</v>
      </c>
      <c r="G18439" s="3">
        <v>1012</v>
      </c>
      <c r="H18439" s="3">
        <v>4.9072000000000005</v>
      </c>
      <c r="I18439" s="3">
        <v>23.063840000000003</v>
      </c>
      <c r="J18439" s="3">
        <v>518.69104000000004</v>
      </c>
      <c r="K18439" s="4">
        <v>0.35</v>
      </c>
      <c r="L18439" s="73">
        <v>941.62373415384627</v>
      </c>
    </row>
    <row r="18440" spans="1:12" x14ac:dyDescent="0.35">
      <c r="A18440" s="1">
        <v>51002</v>
      </c>
      <c r="B18440" t="s">
        <v>30969</v>
      </c>
      <c r="C18440" t="s">
        <v>34</v>
      </c>
      <c r="D18440" t="s">
        <v>35</v>
      </c>
      <c r="E18440">
        <v>1</v>
      </c>
      <c r="F18440" s="2">
        <v>960.83</v>
      </c>
      <c r="G18440" s="3">
        <v>1982</v>
      </c>
      <c r="H18440" s="3">
        <v>9.6082999999999998</v>
      </c>
      <c r="I18440" s="3">
        <v>45.159010000000002</v>
      </c>
      <c r="J18440" s="3">
        <v>1015.59731</v>
      </c>
      <c r="K18440" s="4">
        <v>0.35000000000000003</v>
      </c>
      <c r="L18440" s="73">
        <v>1843.699732</v>
      </c>
    </row>
    <row r="18441" spans="1:12" x14ac:dyDescent="0.35">
      <c r="A18441" s="1" t="s">
        <v>30970</v>
      </c>
      <c r="B18441" t="s">
        <v>30971</v>
      </c>
      <c r="C18441" t="s">
        <v>34</v>
      </c>
      <c r="D18441" t="s">
        <v>35</v>
      </c>
      <c r="E18441">
        <v>1</v>
      </c>
      <c r="F18441" s="2">
        <v>75.81</v>
      </c>
      <c r="G18441" s="3">
        <v>157</v>
      </c>
      <c r="H18441" s="3">
        <v>0.7581</v>
      </c>
      <c r="I18441" s="3">
        <v>3.5630700000000002</v>
      </c>
      <c r="J18441" s="3">
        <v>80.131169999999997</v>
      </c>
      <c r="K18441" s="4">
        <v>0.35</v>
      </c>
      <c r="L18441" s="73">
        <v>145.46889323076923</v>
      </c>
    </row>
    <row r="18442" spans="1:12" x14ac:dyDescent="0.35">
      <c r="A18442" s="1" t="s">
        <v>30972</v>
      </c>
      <c r="B18442" t="s">
        <v>30973</v>
      </c>
      <c r="C18442" t="s">
        <v>34</v>
      </c>
      <c r="D18442" t="s">
        <v>35</v>
      </c>
      <c r="E18442">
        <v>1</v>
      </c>
      <c r="F18442" s="2">
        <v>59.18</v>
      </c>
      <c r="G18442" s="3">
        <v>123</v>
      </c>
      <c r="H18442" s="3">
        <v>0.59179999999999999</v>
      </c>
      <c r="I18442" s="3">
        <v>2.78146</v>
      </c>
      <c r="J18442" s="3">
        <v>62.553260000000002</v>
      </c>
      <c r="K18442" s="4">
        <v>0.35</v>
      </c>
      <c r="L18442" s="73">
        <v>113.55822584615385</v>
      </c>
    </row>
    <row r="18443" spans="1:12" x14ac:dyDescent="0.35">
      <c r="A18443" s="1" t="s">
        <v>30974</v>
      </c>
      <c r="B18443" t="s">
        <v>30975</v>
      </c>
      <c r="C18443" t="s">
        <v>34</v>
      </c>
      <c r="D18443" t="s">
        <v>35</v>
      </c>
      <c r="E18443">
        <v>1</v>
      </c>
      <c r="F18443" s="2">
        <v>33.97</v>
      </c>
      <c r="G18443" s="3">
        <v>71</v>
      </c>
      <c r="H18443" s="3">
        <v>0.3397</v>
      </c>
      <c r="I18443" s="3">
        <v>1.59659</v>
      </c>
      <c r="J18443" s="3">
        <v>35.906289999999998</v>
      </c>
      <c r="K18443" s="4">
        <v>0.35</v>
      </c>
      <c r="L18443" s="73">
        <v>65.183726461538456</v>
      </c>
    </row>
    <row r="18444" spans="1:12" x14ac:dyDescent="0.35">
      <c r="A18444" s="1" t="s">
        <v>30976</v>
      </c>
      <c r="B18444" t="s">
        <v>30977</v>
      </c>
      <c r="C18444" t="s">
        <v>34</v>
      </c>
      <c r="D18444" t="s">
        <v>35</v>
      </c>
      <c r="E18444">
        <v>1</v>
      </c>
      <c r="F18444" s="2">
        <v>1823.76</v>
      </c>
      <c r="G18444" s="3">
        <v>3761</v>
      </c>
      <c r="H18444" s="3">
        <v>18.2376</v>
      </c>
      <c r="I18444" s="3">
        <v>85.716719999999995</v>
      </c>
      <c r="J18444" s="3">
        <v>1927.7143199999998</v>
      </c>
      <c r="K18444" s="4">
        <v>0.34999999999999992</v>
      </c>
      <c r="L18444" s="73">
        <v>3499.5429193846148</v>
      </c>
    </row>
    <row r="18445" spans="1:12" x14ac:dyDescent="0.35">
      <c r="A18445" s="1" t="s">
        <v>30978</v>
      </c>
      <c r="B18445" t="s">
        <v>30979</v>
      </c>
      <c r="C18445" t="s">
        <v>34</v>
      </c>
      <c r="D18445" t="s">
        <v>35</v>
      </c>
      <c r="E18445">
        <v>1</v>
      </c>
      <c r="F18445" s="2">
        <v>2160.75</v>
      </c>
      <c r="G18445" s="3">
        <v>4456</v>
      </c>
      <c r="H18445" s="3">
        <v>21.607500000000002</v>
      </c>
      <c r="I18445" s="3">
        <v>101.55525</v>
      </c>
      <c r="J18445" s="3">
        <v>2283.91275</v>
      </c>
      <c r="K18445" s="4">
        <v>0.35000000000000003</v>
      </c>
      <c r="L18445" s="73">
        <v>4146.1800692307688</v>
      </c>
    </row>
    <row r="18446" spans="1:12" x14ac:dyDescent="0.35">
      <c r="A18446" s="1">
        <v>50119</v>
      </c>
      <c r="B18446" t="s">
        <v>30980</v>
      </c>
      <c r="C18446" t="s">
        <v>34</v>
      </c>
      <c r="D18446" t="s">
        <v>35</v>
      </c>
      <c r="E18446">
        <v>1</v>
      </c>
      <c r="F18446" s="2">
        <v>1892.79</v>
      </c>
      <c r="G18446" s="3">
        <v>3903</v>
      </c>
      <c r="H18446" s="3">
        <v>18.927900000000001</v>
      </c>
      <c r="I18446" s="3">
        <v>88.961129999999997</v>
      </c>
      <c r="J18446" s="3">
        <v>2000.6790299999998</v>
      </c>
      <c r="K18446" s="4">
        <v>0.35</v>
      </c>
      <c r="L18446" s="73">
        <v>3632.0019313846146</v>
      </c>
    </row>
    <row r="18447" spans="1:12" x14ac:dyDescent="0.35">
      <c r="A18447" s="1" t="s">
        <v>30981</v>
      </c>
      <c r="B18447" t="s">
        <v>30982</v>
      </c>
      <c r="C18447" t="s">
        <v>26</v>
      </c>
      <c r="D18447" t="s">
        <v>27</v>
      </c>
      <c r="E18447">
        <v>1</v>
      </c>
      <c r="F18447" s="2">
        <v>490.72</v>
      </c>
      <c r="G18447" s="3">
        <v>1012</v>
      </c>
      <c r="H18447" s="3">
        <v>4.9072000000000005</v>
      </c>
      <c r="I18447" s="3">
        <v>23.063840000000003</v>
      </c>
      <c r="J18447" s="3">
        <v>518.69104000000004</v>
      </c>
      <c r="K18447" s="4">
        <v>0.35</v>
      </c>
      <c r="L18447" s="73">
        <v>941.62373415384627</v>
      </c>
    </row>
    <row r="18448" spans="1:12" x14ac:dyDescent="0.35">
      <c r="A18448" s="1" t="s">
        <v>30983</v>
      </c>
      <c r="B18448" t="s">
        <v>30984</v>
      </c>
      <c r="C18448" t="s">
        <v>34</v>
      </c>
      <c r="D18448" t="s">
        <v>35</v>
      </c>
      <c r="E18448">
        <v>1</v>
      </c>
      <c r="F18448" s="2">
        <v>45.88</v>
      </c>
      <c r="G18448" s="3">
        <v>95</v>
      </c>
      <c r="H18448" s="3">
        <v>0.45880000000000004</v>
      </c>
      <c r="I18448" s="3">
        <v>2.1563600000000003</v>
      </c>
      <c r="J18448" s="3">
        <v>48.495159999999998</v>
      </c>
      <c r="K18448" s="4">
        <v>0.34999999999999992</v>
      </c>
      <c r="L18448" s="73">
        <v>88.037367384615379</v>
      </c>
    </row>
    <row r="18449" spans="1:12" x14ac:dyDescent="0.35">
      <c r="A18449" s="1" t="s">
        <v>30985</v>
      </c>
      <c r="B18449" t="s">
        <v>23410</v>
      </c>
      <c r="C18449" t="s">
        <v>26</v>
      </c>
      <c r="D18449" t="s">
        <v>27</v>
      </c>
      <c r="E18449">
        <v>1</v>
      </c>
      <c r="F18449" s="2">
        <v>44.34</v>
      </c>
      <c r="G18449" s="3">
        <v>92</v>
      </c>
      <c r="H18449" s="3">
        <v>0.44340000000000002</v>
      </c>
      <c r="I18449" s="3">
        <v>2.0839799999999999</v>
      </c>
      <c r="J18449" s="3">
        <v>46.867379999999997</v>
      </c>
      <c r="K18449" s="4">
        <v>0.35000000000000003</v>
      </c>
      <c r="L18449" s="73">
        <v>85.082320615384617</v>
      </c>
    </row>
    <row r="18450" spans="1:12" x14ac:dyDescent="0.35">
      <c r="A18450" s="1" t="s">
        <v>30986</v>
      </c>
      <c r="B18450" t="s">
        <v>30440</v>
      </c>
      <c r="C18450" t="s">
        <v>34</v>
      </c>
      <c r="D18450" t="s">
        <v>35</v>
      </c>
      <c r="E18450">
        <v>1</v>
      </c>
      <c r="F18450" s="2">
        <v>408.5</v>
      </c>
      <c r="G18450" s="3">
        <v>843</v>
      </c>
      <c r="H18450" s="3">
        <v>4.085</v>
      </c>
      <c r="I18450" s="3">
        <v>19.1995</v>
      </c>
      <c r="J18450" s="3">
        <v>431.78449999999998</v>
      </c>
      <c r="K18450" s="4">
        <v>0.34999999999999992</v>
      </c>
      <c r="L18450" s="73">
        <v>783.85493846153838</v>
      </c>
    </row>
    <row r="18451" spans="1:12" x14ac:dyDescent="0.35">
      <c r="A18451" s="1" t="s">
        <v>30987</v>
      </c>
      <c r="B18451" t="s">
        <v>30610</v>
      </c>
      <c r="C18451" t="s">
        <v>34</v>
      </c>
      <c r="D18451" t="s">
        <v>35</v>
      </c>
      <c r="E18451">
        <v>1</v>
      </c>
      <c r="F18451" s="2">
        <v>524.29999999999995</v>
      </c>
      <c r="G18451" s="3">
        <v>1082</v>
      </c>
      <c r="H18451" s="3">
        <v>5.2429999999999994</v>
      </c>
      <c r="I18451" s="3">
        <v>24.642099999999999</v>
      </c>
      <c r="J18451" s="3">
        <v>554.18510000000003</v>
      </c>
      <c r="K18451" s="4">
        <v>0.34999999999999992</v>
      </c>
      <c r="L18451" s="73">
        <v>1006.0591046153846</v>
      </c>
    </row>
    <row r="18452" spans="1:12" x14ac:dyDescent="0.35">
      <c r="A18452" s="1" t="s">
        <v>30988</v>
      </c>
      <c r="B18452" t="s">
        <v>30989</v>
      </c>
      <c r="C18452" t="s">
        <v>34</v>
      </c>
      <c r="D18452" t="s">
        <v>35</v>
      </c>
      <c r="E18452">
        <v>1</v>
      </c>
      <c r="F18452" s="2">
        <v>425.7</v>
      </c>
      <c r="G18452" s="3">
        <v>878</v>
      </c>
      <c r="H18452" s="3">
        <v>4.2569999999999997</v>
      </c>
      <c r="I18452" s="3">
        <v>20.007899999999999</v>
      </c>
      <c r="J18452" s="3">
        <v>449.9649</v>
      </c>
      <c r="K18452" s="4">
        <v>0.35</v>
      </c>
      <c r="L18452" s="73">
        <v>816.85935692307692</v>
      </c>
    </row>
    <row r="18453" spans="1:12" x14ac:dyDescent="0.35">
      <c r="A18453" s="1" t="s">
        <v>30990</v>
      </c>
      <c r="B18453" t="s">
        <v>30991</v>
      </c>
      <c r="C18453" t="s">
        <v>34</v>
      </c>
      <c r="D18453" t="s">
        <v>35</v>
      </c>
      <c r="E18453">
        <v>1</v>
      </c>
      <c r="F18453" s="2">
        <v>225.43</v>
      </c>
      <c r="G18453" s="3">
        <v>465</v>
      </c>
      <c r="H18453" s="3">
        <v>2.2543000000000002</v>
      </c>
      <c r="I18453" s="3">
        <v>10.59521</v>
      </c>
      <c r="J18453" s="3">
        <v>238.27951000000002</v>
      </c>
      <c r="K18453" s="4">
        <v>0.35000000000000003</v>
      </c>
      <c r="L18453" s="73">
        <v>432.56895661538465</v>
      </c>
    </row>
    <row r="18454" spans="1:12" x14ac:dyDescent="0.35">
      <c r="A18454" s="1" t="s">
        <v>30992</v>
      </c>
      <c r="B18454" t="s">
        <v>30993</v>
      </c>
      <c r="C18454" t="s">
        <v>34</v>
      </c>
      <c r="D18454" t="s">
        <v>35</v>
      </c>
      <c r="E18454">
        <v>1</v>
      </c>
      <c r="F18454" s="2">
        <v>92.43</v>
      </c>
      <c r="G18454" s="3">
        <v>191</v>
      </c>
      <c r="H18454" s="3">
        <v>0.92430000000000012</v>
      </c>
      <c r="I18454" s="3">
        <v>4.3442100000000003</v>
      </c>
      <c r="J18454" s="3">
        <v>97.698510000000013</v>
      </c>
      <c r="K18454" s="4">
        <v>0.35</v>
      </c>
      <c r="L18454" s="73">
        <v>177.36037200000001</v>
      </c>
    </row>
    <row r="18455" spans="1:12" x14ac:dyDescent="0.35">
      <c r="A18455" s="1" t="s">
        <v>30994</v>
      </c>
      <c r="B18455" t="s">
        <v>30995</v>
      </c>
      <c r="C18455" t="s">
        <v>34</v>
      </c>
      <c r="D18455" t="s">
        <v>35</v>
      </c>
      <c r="E18455">
        <v>1</v>
      </c>
      <c r="F18455" s="2">
        <v>19.95</v>
      </c>
      <c r="G18455" s="3">
        <v>42</v>
      </c>
      <c r="H18455" s="3">
        <v>0.19950000000000001</v>
      </c>
      <c r="I18455" s="3">
        <v>0.93764999999999998</v>
      </c>
      <c r="J18455" s="3">
        <v>21.087150000000001</v>
      </c>
      <c r="K18455" s="4">
        <v>0.35</v>
      </c>
      <c r="L18455" s="73">
        <v>38.281287692307693</v>
      </c>
    </row>
    <row r="18456" spans="1:12" x14ac:dyDescent="0.35">
      <c r="A18456" s="1" t="s">
        <v>30996</v>
      </c>
      <c r="B18456" t="s">
        <v>30997</v>
      </c>
      <c r="C18456" t="s">
        <v>13</v>
      </c>
      <c r="D18456" t="s">
        <v>14</v>
      </c>
      <c r="E18456">
        <v>1</v>
      </c>
      <c r="F18456" s="2">
        <v>453.16</v>
      </c>
      <c r="G18456" s="3">
        <v>935</v>
      </c>
      <c r="H18456" s="3">
        <v>4.5316000000000001</v>
      </c>
      <c r="I18456" s="3">
        <v>21.29852</v>
      </c>
      <c r="J18456" s="3">
        <v>478.99012000000005</v>
      </c>
      <c r="K18456" s="4">
        <v>0.35</v>
      </c>
      <c r="L18456" s="73">
        <v>869.55129476923082</v>
      </c>
    </row>
    <row r="18457" spans="1:12" x14ac:dyDescent="0.35">
      <c r="A18457" s="1" t="s">
        <v>30998</v>
      </c>
      <c r="B18457" t="s">
        <v>30999</v>
      </c>
      <c r="C18457" t="s">
        <v>34</v>
      </c>
      <c r="D18457" t="s">
        <v>35</v>
      </c>
      <c r="E18457">
        <v>1</v>
      </c>
      <c r="F18457" s="2">
        <v>498.07</v>
      </c>
      <c r="G18457" s="3">
        <v>1027</v>
      </c>
      <c r="H18457" s="3">
        <v>4.9806999999999997</v>
      </c>
      <c r="I18457" s="3">
        <v>23.409289999999999</v>
      </c>
      <c r="J18457" s="3">
        <v>526.45999000000006</v>
      </c>
      <c r="K18457" s="4">
        <v>0.35000000000000003</v>
      </c>
      <c r="L18457" s="73">
        <v>955.72736646153862</v>
      </c>
    </row>
    <row r="18458" spans="1:12" x14ac:dyDescent="0.35">
      <c r="A18458" s="1" t="s">
        <v>31000</v>
      </c>
      <c r="B18458" t="s">
        <v>31001</v>
      </c>
      <c r="C18458" t="s">
        <v>363</v>
      </c>
      <c r="D18458" t="s">
        <v>364</v>
      </c>
      <c r="E18458">
        <v>1</v>
      </c>
      <c r="F18458" s="2">
        <v>1274.4000000000001</v>
      </c>
      <c r="G18458" s="3">
        <v>2628</v>
      </c>
      <c r="H18458" s="3">
        <v>12.744000000000002</v>
      </c>
      <c r="I18458" s="3">
        <v>59.896800000000006</v>
      </c>
      <c r="J18458" s="3">
        <v>1347.0408</v>
      </c>
      <c r="K18458" s="4">
        <v>0.34999999999999992</v>
      </c>
      <c r="L18458" s="73">
        <v>2445.3971446153841</v>
      </c>
    </row>
    <row r="18459" spans="1:12" x14ac:dyDescent="0.35">
      <c r="A18459" s="1" t="s">
        <v>31002</v>
      </c>
      <c r="B18459" t="s">
        <v>31003</v>
      </c>
      <c r="C18459" t="s">
        <v>13</v>
      </c>
      <c r="D18459" t="s">
        <v>14</v>
      </c>
      <c r="E18459">
        <v>1</v>
      </c>
      <c r="F18459" s="2">
        <v>15.28</v>
      </c>
      <c r="G18459" s="3">
        <v>32</v>
      </c>
      <c r="H18459" s="3">
        <v>0.15279999999999999</v>
      </c>
      <c r="I18459" s="3">
        <v>0.71816000000000002</v>
      </c>
      <c r="J18459" s="3">
        <v>16.150959999999998</v>
      </c>
      <c r="K18459" s="4">
        <v>0.35</v>
      </c>
      <c r="L18459" s="73">
        <v>29.3202043076923</v>
      </c>
    </row>
    <row r="18460" spans="1:12" x14ac:dyDescent="0.35">
      <c r="A18460" s="1" t="s">
        <v>31004</v>
      </c>
      <c r="B18460" t="s">
        <v>31005</v>
      </c>
      <c r="C18460" t="s">
        <v>34</v>
      </c>
      <c r="D18460" t="s">
        <v>35</v>
      </c>
      <c r="E18460">
        <v>1</v>
      </c>
      <c r="F18460" s="2">
        <v>32.58</v>
      </c>
      <c r="G18460" s="3">
        <v>68</v>
      </c>
      <c r="H18460" s="3">
        <v>0.32579999999999998</v>
      </c>
      <c r="I18460" s="3">
        <v>1.5312599999999998</v>
      </c>
      <c r="J18460" s="3">
        <v>34.437060000000002</v>
      </c>
      <c r="K18460" s="4">
        <v>0.35</v>
      </c>
      <c r="L18460" s="73">
        <v>62.516508923076927</v>
      </c>
    </row>
    <row r="18461" spans="1:12" x14ac:dyDescent="0.35">
      <c r="A18461" s="1" t="s">
        <v>31006</v>
      </c>
      <c r="B18461" t="s">
        <v>28592</v>
      </c>
      <c r="C18461" t="s">
        <v>34</v>
      </c>
      <c r="D18461" t="s">
        <v>35</v>
      </c>
      <c r="E18461">
        <v>1</v>
      </c>
      <c r="F18461" s="2">
        <v>9602.01</v>
      </c>
      <c r="G18461" s="3">
        <v>19798</v>
      </c>
      <c r="H18461" s="3">
        <v>96.020099999999999</v>
      </c>
      <c r="I18461" s="3">
        <v>451.29446999999999</v>
      </c>
      <c r="J18461" s="3">
        <v>10149.324570000001</v>
      </c>
      <c r="K18461" s="4">
        <v>0.35</v>
      </c>
      <c r="L18461" s="73">
        <v>18424.92768092308</v>
      </c>
    </row>
    <row r="18462" spans="1:12" x14ac:dyDescent="0.35">
      <c r="A18462" s="1" t="s">
        <v>31007</v>
      </c>
      <c r="B18462" t="s">
        <v>29024</v>
      </c>
      <c r="C18462" t="s">
        <v>34</v>
      </c>
      <c r="D18462" t="s">
        <v>35</v>
      </c>
      <c r="E18462">
        <v>1</v>
      </c>
      <c r="F18462" s="2">
        <v>48.12</v>
      </c>
      <c r="G18462" s="3">
        <v>100</v>
      </c>
      <c r="H18462" s="3">
        <v>0.48119999999999996</v>
      </c>
      <c r="I18462" s="3">
        <v>2.2616399999999999</v>
      </c>
      <c r="J18462" s="3">
        <v>50.862839999999998</v>
      </c>
      <c r="K18462" s="4">
        <v>0.35</v>
      </c>
      <c r="L18462" s="73">
        <v>92.33561723076923</v>
      </c>
    </row>
    <row r="18463" spans="1:12" x14ac:dyDescent="0.35">
      <c r="A18463" s="1" t="s">
        <v>31008</v>
      </c>
      <c r="B18463" t="s">
        <v>31009</v>
      </c>
      <c r="C18463" t="s">
        <v>34</v>
      </c>
      <c r="D18463" t="s">
        <v>35</v>
      </c>
      <c r="E18463">
        <v>1</v>
      </c>
      <c r="F18463" s="2">
        <v>645</v>
      </c>
      <c r="G18463" s="3">
        <v>1330</v>
      </c>
      <c r="H18463" s="3">
        <v>6.45</v>
      </c>
      <c r="I18463" s="3">
        <v>30.315000000000001</v>
      </c>
      <c r="J18463" s="3">
        <v>681.7650000000001</v>
      </c>
      <c r="K18463" s="4">
        <v>0.35</v>
      </c>
      <c r="L18463" s="73">
        <v>1237.6656923076923</v>
      </c>
    </row>
    <row r="18464" spans="1:12" x14ac:dyDescent="0.35">
      <c r="A18464" s="1" t="s">
        <v>31010</v>
      </c>
      <c r="B18464" t="s">
        <v>30680</v>
      </c>
      <c r="C18464" t="s">
        <v>34</v>
      </c>
      <c r="D18464" t="s">
        <v>35</v>
      </c>
      <c r="E18464">
        <v>1</v>
      </c>
      <c r="F18464" s="2">
        <v>1323.96</v>
      </c>
      <c r="G18464" s="3">
        <v>2730</v>
      </c>
      <c r="H18464" s="3">
        <v>13.239600000000001</v>
      </c>
      <c r="I18464" s="3">
        <v>62.226120000000002</v>
      </c>
      <c r="J18464" s="3">
        <v>1399.4257200000002</v>
      </c>
      <c r="K18464" s="4">
        <v>0.35</v>
      </c>
      <c r="L18464" s="73">
        <v>2540.4959224615386</v>
      </c>
    </row>
    <row r="18465" spans="1:12" x14ac:dyDescent="0.35">
      <c r="A18465" s="1" t="s">
        <v>31011</v>
      </c>
      <c r="B18465" t="s">
        <v>28412</v>
      </c>
      <c r="C18465" t="s">
        <v>34</v>
      </c>
      <c r="D18465" t="s">
        <v>35</v>
      </c>
      <c r="E18465">
        <v>1</v>
      </c>
      <c r="F18465" s="2">
        <v>516</v>
      </c>
      <c r="G18465" s="3">
        <v>1064</v>
      </c>
      <c r="H18465" s="3">
        <v>5.16</v>
      </c>
      <c r="I18465" s="3">
        <v>24.251999999999999</v>
      </c>
      <c r="J18465" s="3">
        <v>545.41199999999992</v>
      </c>
      <c r="K18465" s="4">
        <v>0.35</v>
      </c>
      <c r="L18465" s="73">
        <v>990.13255384615366</v>
      </c>
    </row>
    <row r="18466" spans="1:12" x14ac:dyDescent="0.35">
      <c r="A18466" s="1" t="s">
        <v>31012</v>
      </c>
      <c r="B18466" t="s">
        <v>31013</v>
      </c>
      <c r="C18466" t="s">
        <v>363</v>
      </c>
      <c r="D18466" t="s">
        <v>364</v>
      </c>
      <c r="E18466">
        <v>1</v>
      </c>
      <c r="F18466" s="2">
        <v>308.7</v>
      </c>
      <c r="G18466" s="3">
        <v>1580</v>
      </c>
      <c r="H18466" s="3">
        <v>3.0869999999999997</v>
      </c>
      <c r="I18466" s="3">
        <v>14.508899999999999</v>
      </c>
      <c r="J18466" s="3">
        <v>326.29589999999996</v>
      </c>
      <c r="K18466" s="4">
        <v>0.35</v>
      </c>
      <c r="L18466" s="73">
        <v>592.3525569230768</v>
      </c>
    </row>
    <row r="18467" spans="1:12" x14ac:dyDescent="0.35">
      <c r="A18467" s="1" t="s">
        <v>31014</v>
      </c>
      <c r="B18467" t="s">
        <v>31015</v>
      </c>
      <c r="C18467" t="s">
        <v>34</v>
      </c>
      <c r="D18467" t="s">
        <v>35</v>
      </c>
      <c r="E18467">
        <v>1</v>
      </c>
      <c r="F18467" s="2">
        <v>51.44</v>
      </c>
      <c r="G18467" s="3">
        <v>107</v>
      </c>
      <c r="H18467" s="3">
        <v>0.51439999999999997</v>
      </c>
      <c r="I18467" s="3">
        <v>2.4176799999999998</v>
      </c>
      <c r="J18467" s="3">
        <v>54.372079999999997</v>
      </c>
      <c r="K18467" s="4">
        <v>0.35000000000000003</v>
      </c>
      <c r="L18467" s="73">
        <v>98.706237538461536</v>
      </c>
    </row>
    <row r="18468" spans="1:12" x14ac:dyDescent="0.35">
      <c r="A18468" s="1" t="s">
        <v>31016</v>
      </c>
      <c r="B18468" t="s">
        <v>31017</v>
      </c>
      <c r="C18468" t="s">
        <v>34</v>
      </c>
      <c r="D18468" t="s">
        <v>35</v>
      </c>
      <c r="E18468">
        <v>1</v>
      </c>
      <c r="F18468" s="2">
        <v>556.61</v>
      </c>
      <c r="G18468" s="3">
        <v>1148</v>
      </c>
      <c r="H18468" s="3">
        <v>5.5661000000000005</v>
      </c>
      <c r="I18468" s="3">
        <v>26.16067</v>
      </c>
      <c r="J18468" s="3">
        <v>588.33677</v>
      </c>
      <c r="K18468" s="4">
        <v>0.34999999999999992</v>
      </c>
      <c r="L18468" s="73">
        <v>1068.0575209230769</v>
      </c>
    </row>
    <row r="18469" spans="1:12" x14ac:dyDescent="0.35">
      <c r="A18469" s="1" t="s">
        <v>31018</v>
      </c>
      <c r="B18469" t="s">
        <v>29641</v>
      </c>
      <c r="C18469" t="s">
        <v>34</v>
      </c>
      <c r="D18469" t="s">
        <v>35</v>
      </c>
      <c r="E18469">
        <v>1</v>
      </c>
      <c r="F18469" s="2">
        <v>150.07</v>
      </c>
      <c r="G18469" s="3">
        <v>310</v>
      </c>
      <c r="H18469" s="3">
        <v>1.5006999999999999</v>
      </c>
      <c r="I18469" s="3">
        <v>7.0532899999999996</v>
      </c>
      <c r="J18469" s="3">
        <v>158.62398999999999</v>
      </c>
      <c r="K18469" s="4">
        <v>0.35</v>
      </c>
      <c r="L18469" s="73">
        <v>287.96355107692307</v>
      </c>
    </row>
    <row r="18470" spans="1:12" x14ac:dyDescent="0.35">
      <c r="A18470" s="1" t="s">
        <v>31019</v>
      </c>
      <c r="B18470" t="s">
        <v>31020</v>
      </c>
      <c r="C18470" t="s">
        <v>34</v>
      </c>
      <c r="D18470" t="s">
        <v>35</v>
      </c>
      <c r="E18470">
        <v>1</v>
      </c>
      <c r="F18470" s="2">
        <v>89.77</v>
      </c>
      <c r="G18470" s="3">
        <v>186</v>
      </c>
      <c r="H18470" s="3">
        <v>0.89769999999999994</v>
      </c>
      <c r="I18470" s="3">
        <v>4.2191900000000002</v>
      </c>
      <c r="J18470" s="3">
        <v>94.886889999999994</v>
      </c>
      <c r="K18470" s="4">
        <v>0.34999999999999992</v>
      </c>
      <c r="L18470" s="73">
        <v>172.25620030769227</v>
      </c>
    </row>
    <row r="18471" spans="1:12" x14ac:dyDescent="0.35">
      <c r="A18471" s="1" t="s">
        <v>31021</v>
      </c>
      <c r="B18471" t="s">
        <v>29787</v>
      </c>
      <c r="C18471" t="s">
        <v>34</v>
      </c>
      <c r="D18471" t="s">
        <v>35</v>
      </c>
      <c r="E18471">
        <v>1</v>
      </c>
      <c r="F18471" s="2">
        <v>5337.09</v>
      </c>
      <c r="G18471" s="3">
        <v>11005</v>
      </c>
      <c r="H18471" s="3">
        <v>53.370900000000006</v>
      </c>
      <c r="I18471" s="3">
        <v>250.84323000000001</v>
      </c>
      <c r="J18471" s="3">
        <v>5641.3041300000004</v>
      </c>
      <c r="K18471" s="4">
        <v>0.34999999999999992</v>
      </c>
      <c r="L18471" s="73">
        <v>10241.136728307692</v>
      </c>
    </row>
    <row r="18472" spans="1:12" x14ac:dyDescent="0.35">
      <c r="A18472" s="1" t="s">
        <v>31022</v>
      </c>
      <c r="B18472" t="s">
        <v>31023</v>
      </c>
      <c r="C18472" t="s">
        <v>26</v>
      </c>
      <c r="D18472" t="s">
        <v>27</v>
      </c>
      <c r="E18472">
        <v>1</v>
      </c>
      <c r="F18472" s="2">
        <v>62.08</v>
      </c>
      <c r="G18472" s="3">
        <v>128</v>
      </c>
      <c r="H18472" s="3">
        <v>0.62080000000000002</v>
      </c>
      <c r="I18472" s="3">
        <v>2.9177599999999999</v>
      </c>
      <c r="J18472" s="3">
        <v>65.618560000000002</v>
      </c>
      <c r="K18472" s="4">
        <v>0.35000000000000003</v>
      </c>
      <c r="L18472" s="73">
        <v>119.12292430769232</v>
      </c>
    </row>
    <row r="18473" spans="1:12" x14ac:dyDescent="0.35">
      <c r="A18473" s="1" t="s">
        <v>31024</v>
      </c>
      <c r="B18473" t="s">
        <v>30190</v>
      </c>
      <c r="C18473" t="s">
        <v>34</v>
      </c>
      <c r="D18473" t="s">
        <v>35</v>
      </c>
      <c r="E18473">
        <v>1</v>
      </c>
      <c r="F18473" s="2">
        <v>331.65</v>
      </c>
      <c r="G18473" s="3">
        <v>684</v>
      </c>
      <c r="H18473" s="3">
        <v>3.3165</v>
      </c>
      <c r="I18473" s="3">
        <v>15.587549999999998</v>
      </c>
      <c r="J18473" s="3">
        <v>350.55405000000002</v>
      </c>
      <c r="K18473" s="4">
        <v>0.34999999999999992</v>
      </c>
      <c r="L18473" s="73">
        <v>636.3904292307692</v>
      </c>
    </row>
    <row r="18474" spans="1:12" x14ac:dyDescent="0.35">
      <c r="A18474" s="1" t="s">
        <v>31025</v>
      </c>
      <c r="B18474" t="s">
        <v>31026</v>
      </c>
      <c r="C18474" t="s">
        <v>34</v>
      </c>
      <c r="D18474" t="s">
        <v>35</v>
      </c>
      <c r="E18474">
        <v>1</v>
      </c>
      <c r="F18474" s="2">
        <v>197.34</v>
      </c>
      <c r="G18474" s="3">
        <v>407</v>
      </c>
      <c r="H18474" s="3">
        <v>1.9734</v>
      </c>
      <c r="I18474" s="3">
        <v>9.2749799999999993</v>
      </c>
      <c r="J18474" s="3">
        <v>208.58838</v>
      </c>
      <c r="K18474" s="4">
        <v>0.35</v>
      </c>
      <c r="L18474" s="73">
        <v>378.668136</v>
      </c>
    </row>
    <row r="18475" spans="1:12" x14ac:dyDescent="0.35">
      <c r="A18475" s="1">
        <v>40143</v>
      </c>
      <c r="B18475" t="s">
        <v>12646</v>
      </c>
      <c r="C18475" t="s">
        <v>34</v>
      </c>
      <c r="D18475" t="s">
        <v>35</v>
      </c>
      <c r="E18475">
        <v>1</v>
      </c>
      <c r="F18475" s="2">
        <v>985.57</v>
      </c>
      <c r="G18475" s="3">
        <v>2033</v>
      </c>
      <c r="H18475" s="3">
        <v>9.8557000000000006</v>
      </c>
      <c r="I18475" s="3">
        <v>46.32179</v>
      </c>
      <c r="J18475" s="3">
        <v>1041.74749</v>
      </c>
      <c r="K18475" s="4">
        <v>0.35000000000000003</v>
      </c>
      <c r="L18475" s="73">
        <v>1891.1723664615383</v>
      </c>
    </row>
    <row r="18476" spans="1:12" x14ac:dyDescent="0.35">
      <c r="A18476" s="1">
        <v>40017</v>
      </c>
      <c r="B18476" t="s">
        <v>31027</v>
      </c>
      <c r="C18476" t="s">
        <v>34</v>
      </c>
      <c r="D18476" t="s">
        <v>35</v>
      </c>
      <c r="E18476">
        <v>1</v>
      </c>
      <c r="F18476" s="2">
        <v>30.3</v>
      </c>
      <c r="G18476" s="3">
        <v>63</v>
      </c>
      <c r="H18476" s="3">
        <v>0.30299999999999999</v>
      </c>
      <c r="I18476" s="3">
        <v>1.4241000000000001</v>
      </c>
      <c r="J18476" s="3">
        <v>32.027100000000004</v>
      </c>
      <c r="K18476" s="4">
        <v>0.35</v>
      </c>
      <c r="L18476" s="73">
        <v>58.141504615384619</v>
      </c>
    </row>
    <row r="18477" spans="1:12" x14ac:dyDescent="0.35">
      <c r="A18477" s="1" t="s">
        <v>31028</v>
      </c>
      <c r="B18477" t="s">
        <v>31029</v>
      </c>
      <c r="C18477" t="s">
        <v>34</v>
      </c>
      <c r="D18477" t="s">
        <v>35</v>
      </c>
      <c r="E18477">
        <v>1</v>
      </c>
      <c r="F18477" s="2">
        <v>365.07</v>
      </c>
      <c r="G18477" s="3">
        <v>753</v>
      </c>
      <c r="H18477" s="3">
        <v>3.6507000000000001</v>
      </c>
      <c r="I18477" s="3">
        <v>17.158290000000001</v>
      </c>
      <c r="J18477" s="3">
        <v>385.87898999999999</v>
      </c>
      <c r="K18477" s="4">
        <v>0.35</v>
      </c>
      <c r="L18477" s="73">
        <v>700.51878184615384</v>
      </c>
    </row>
    <row r="18478" spans="1:12" x14ac:dyDescent="0.35">
      <c r="A18478" s="1" t="s">
        <v>31030</v>
      </c>
      <c r="B18478" t="s">
        <v>31031</v>
      </c>
      <c r="C18478" t="s">
        <v>363</v>
      </c>
      <c r="D18478" t="s">
        <v>364</v>
      </c>
      <c r="E18478">
        <v>1</v>
      </c>
      <c r="F18478" s="2">
        <v>536.4</v>
      </c>
      <c r="G18478" s="3">
        <v>1106</v>
      </c>
      <c r="H18478" s="3">
        <v>5.3639999999999999</v>
      </c>
      <c r="I18478" s="3">
        <v>25.210799999999999</v>
      </c>
      <c r="J18478" s="3">
        <v>566.97479999999996</v>
      </c>
      <c r="K18478" s="4">
        <v>0.35</v>
      </c>
      <c r="L18478" s="73">
        <v>1029.2773292307691</v>
      </c>
    </row>
    <row r="18479" spans="1:12" x14ac:dyDescent="0.35">
      <c r="A18479" s="1" t="s">
        <v>31032</v>
      </c>
      <c r="B18479" t="s">
        <v>31033</v>
      </c>
      <c r="C18479" t="s">
        <v>34</v>
      </c>
      <c r="D18479" t="s">
        <v>35</v>
      </c>
      <c r="E18479">
        <v>1</v>
      </c>
      <c r="F18479" s="2">
        <v>161.22999999999999</v>
      </c>
      <c r="G18479" s="3">
        <v>333</v>
      </c>
      <c r="H18479" s="3">
        <v>1.6122999999999998</v>
      </c>
      <c r="I18479" s="3">
        <v>7.5778099999999995</v>
      </c>
      <c r="J18479" s="3">
        <v>170.42010999999999</v>
      </c>
      <c r="K18479" s="4">
        <v>0.35000000000000003</v>
      </c>
      <c r="L18479" s="73">
        <v>309.37804584615384</v>
      </c>
    </row>
    <row r="18480" spans="1:12" x14ac:dyDescent="0.35">
      <c r="A18480" s="1" t="s">
        <v>31034</v>
      </c>
      <c r="B18480" t="s">
        <v>31035</v>
      </c>
      <c r="C18480" t="s">
        <v>34</v>
      </c>
      <c r="D18480" t="s">
        <v>35</v>
      </c>
      <c r="E18480">
        <v>1</v>
      </c>
      <c r="F18480" s="2">
        <v>64.5</v>
      </c>
      <c r="G18480" s="3">
        <v>133</v>
      </c>
      <c r="H18480" s="3">
        <v>0.64500000000000002</v>
      </c>
      <c r="I18480" s="3">
        <v>3.0314999999999999</v>
      </c>
      <c r="J18480" s="3">
        <v>68.17649999999999</v>
      </c>
      <c r="K18480" s="4">
        <v>0.35</v>
      </c>
      <c r="L18480" s="73">
        <v>123.76656923076921</v>
      </c>
    </row>
    <row r="18481" spans="1:12" x14ac:dyDescent="0.35">
      <c r="A18481" s="1" t="s">
        <v>31036</v>
      </c>
      <c r="B18481" t="s">
        <v>31037</v>
      </c>
      <c r="C18481" t="s">
        <v>34</v>
      </c>
      <c r="D18481" t="s">
        <v>35</v>
      </c>
      <c r="E18481">
        <v>1</v>
      </c>
      <c r="F18481" s="2">
        <v>6490.72</v>
      </c>
      <c r="G18481" s="3">
        <v>13383</v>
      </c>
      <c r="H18481" s="3">
        <v>64.907200000000003</v>
      </c>
      <c r="I18481" s="3">
        <v>305.06384000000003</v>
      </c>
      <c r="J18481" s="3">
        <v>6860.6910399999997</v>
      </c>
      <c r="K18481" s="4">
        <v>0.35</v>
      </c>
      <c r="L18481" s="73">
        <v>12454.792964923075</v>
      </c>
    </row>
    <row r="18482" spans="1:12" x14ac:dyDescent="0.35">
      <c r="A18482" s="1" t="s">
        <v>31038</v>
      </c>
      <c r="B18482" t="s">
        <v>31039</v>
      </c>
      <c r="C18482" t="s">
        <v>34</v>
      </c>
      <c r="D18482" t="s">
        <v>35</v>
      </c>
      <c r="E18482">
        <v>1</v>
      </c>
      <c r="F18482" s="2">
        <v>1402.09</v>
      </c>
      <c r="G18482" s="3">
        <v>2891</v>
      </c>
      <c r="H18482" s="3">
        <v>14.020899999999999</v>
      </c>
      <c r="I18482" s="3">
        <v>65.898229999999998</v>
      </c>
      <c r="J18482" s="3">
        <v>1482.0091299999999</v>
      </c>
      <c r="K18482" s="4">
        <v>0.34999999999999992</v>
      </c>
      <c r="L18482" s="73">
        <v>2690.4165744615379</v>
      </c>
    </row>
    <row r="18483" spans="1:12" x14ac:dyDescent="0.35">
      <c r="A18483" s="1">
        <v>40297</v>
      </c>
      <c r="B18483" t="s">
        <v>31040</v>
      </c>
      <c r="C18483" t="s">
        <v>26</v>
      </c>
      <c r="D18483" t="s">
        <v>27</v>
      </c>
      <c r="E18483">
        <v>1</v>
      </c>
      <c r="F18483" s="2">
        <v>1068.04</v>
      </c>
      <c r="G18483" s="3">
        <v>2203</v>
      </c>
      <c r="H18483" s="3">
        <v>10.680400000000001</v>
      </c>
      <c r="I18483" s="3">
        <v>50.197879999999998</v>
      </c>
      <c r="J18483" s="3">
        <v>1128.9182799999999</v>
      </c>
      <c r="K18483" s="4">
        <v>0.35</v>
      </c>
      <c r="L18483" s="73">
        <v>2049.4208775384614</v>
      </c>
    </row>
    <row r="18484" spans="1:12" x14ac:dyDescent="0.35">
      <c r="A18484" s="1" t="s">
        <v>31041</v>
      </c>
      <c r="B18484" t="s">
        <v>31042</v>
      </c>
      <c r="C18484" t="s">
        <v>26</v>
      </c>
      <c r="D18484" t="s">
        <v>27</v>
      </c>
      <c r="E18484">
        <v>1</v>
      </c>
      <c r="F18484" s="2">
        <v>92.01</v>
      </c>
      <c r="G18484" s="3">
        <v>190</v>
      </c>
      <c r="H18484" s="3">
        <v>0.92010000000000003</v>
      </c>
      <c r="I18484" s="3">
        <v>4.3244699999999998</v>
      </c>
      <c r="J18484" s="3">
        <v>97.254570000000015</v>
      </c>
      <c r="K18484" s="4">
        <v>0.35</v>
      </c>
      <c r="L18484" s="73">
        <v>176.55445015384618</v>
      </c>
    </row>
    <row r="18485" spans="1:12" x14ac:dyDescent="0.35">
      <c r="A18485" s="1" t="s">
        <v>31043</v>
      </c>
      <c r="B18485" t="s">
        <v>31044</v>
      </c>
      <c r="C18485" t="s">
        <v>34</v>
      </c>
      <c r="D18485" t="s">
        <v>35</v>
      </c>
      <c r="E18485">
        <v>1</v>
      </c>
      <c r="F18485" s="2">
        <v>899.29</v>
      </c>
      <c r="G18485" s="3">
        <v>1855</v>
      </c>
      <c r="H18485" s="3">
        <v>8.9929000000000006</v>
      </c>
      <c r="I18485" s="3">
        <v>42.266629999999999</v>
      </c>
      <c r="J18485" s="3">
        <v>950.54952999999989</v>
      </c>
      <c r="K18485" s="4">
        <v>0.35</v>
      </c>
      <c r="L18485" s="73">
        <v>1725.6129929230767</v>
      </c>
    </row>
    <row r="18486" spans="1:12" x14ac:dyDescent="0.35">
      <c r="A18486" s="1" t="s">
        <v>31045</v>
      </c>
      <c r="B18486" t="s">
        <v>22805</v>
      </c>
      <c r="C18486" t="s">
        <v>34</v>
      </c>
      <c r="D18486" t="s">
        <v>35</v>
      </c>
      <c r="E18486">
        <v>1</v>
      </c>
      <c r="F18486" s="2">
        <v>4318.38</v>
      </c>
      <c r="G18486" s="3">
        <v>8904</v>
      </c>
      <c r="H18486" s="3">
        <v>43.183800000000005</v>
      </c>
      <c r="I18486" s="3">
        <v>202.96386000000001</v>
      </c>
      <c r="J18486" s="3">
        <v>4564.5276599999997</v>
      </c>
      <c r="K18486" s="4">
        <v>0.35</v>
      </c>
      <c r="L18486" s="73">
        <v>8286.3732904615372</v>
      </c>
    </row>
    <row r="18487" spans="1:12" x14ac:dyDescent="0.35">
      <c r="A18487" s="1" t="s">
        <v>31046</v>
      </c>
      <c r="B18487" t="s">
        <v>31047</v>
      </c>
      <c r="C18487" t="s">
        <v>34</v>
      </c>
      <c r="D18487" t="s">
        <v>35</v>
      </c>
      <c r="E18487">
        <v>1</v>
      </c>
      <c r="F18487" s="2">
        <v>235.37</v>
      </c>
      <c r="G18487" s="3">
        <v>486</v>
      </c>
      <c r="H18487" s="3">
        <v>2.3536999999999999</v>
      </c>
      <c r="I18487" s="3">
        <v>11.062390000000001</v>
      </c>
      <c r="J18487" s="3">
        <v>248.78609</v>
      </c>
      <c r="K18487" s="4">
        <v>0.35</v>
      </c>
      <c r="L18487" s="73">
        <v>451.64244030769225</v>
      </c>
    </row>
    <row r="18488" spans="1:12" x14ac:dyDescent="0.35">
      <c r="A18488" s="1" t="s">
        <v>31048</v>
      </c>
      <c r="B18488" t="s">
        <v>29514</v>
      </c>
      <c r="C18488" t="s">
        <v>34</v>
      </c>
      <c r="D18488" t="s">
        <v>35</v>
      </c>
      <c r="E18488">
        <v>1</v>
      </c>
      <c r="F18488" s="2">
        <v>258</v>
      </c>
      <c r="G18488" s="3">
        <v>532</v>
      </c>
      <c r="H18488" s="3">
        <v>2.58</v>
      </c>
      <c r="I18488" s="3">
        <v>12.125999999999999</v>
      </c>
      <c r="J18488" s="3">
        <v>272.70599999999996</v>
      </c>
      <c r="K18488" s="4">
        <v>0.35</v>
      </c>
      <c r="L18488" s="73">
        <v>495.06627692307683</v>
      </c>
    </row>
    <row r="18489" spans="1:12" x14ac:dyDescent="0.35">
      <c r="A18489" s="1" t="s">
        <v>31049</v>
      </c>
      <c r="B18489" t="s">
        <v>31050</v>
      </c>
      <c r="C18489" t="s">
        <v>34</v>
      </c>
      <c r="D18489" t="s">
        <v>35</v>
      </c>
      <c r="E18489">
        <v>1</v>
      </c>
      <c r="F18489" s="2">
        <v>45.22</v>
      </c>
      <c r="G18489" s="3">
        <v>94</v>
      </c>
      <c r="H18489" s="3">
        <v>0.45219999999999999</v>
      </c>
      <c r="I18489" s="3">
        <v>2.12534</v>
      </c>
      <c r="J18489" s="3">
        <v>47.797539999999998</v>
      </c>
      <c r="K18489" s="4">
        <v>0.35</v>
      </c>
      <c r="L18489" s="73">
        <v>86.770918769230761</v>
      </c>
    </row>
    <row r="18490" spans="1:12" x14ac:dyDescent="0.35">
      <c r="A18490" s="1" t="s">
        <v>31051</v>
      </c>
      <c r="B18490" t="s">
        <v>31052</v>
      </c>
      <c r="C18490" t="s">
        <v>34</v>
      </c>
      <c r="D18490" t="s">
        <v>35</v>
      </c>
      <c r="E18490">
        <v>1</v>
      </c>
      <c r="F18490" s="2">
        <v>59.18</v>
      </c>
      <c r="G18490" s="3">
        <v>123</v>
      </c>
      <c r="H18490" s="3">
        <v>0.59179999999999999</v>
      </c>
      <c r="I18490" s="3">
        <v>2.78146</v>
      </c>
      <c r="J18490" s="3">
        <v>62.553260000000002</v>
      </c>
      <c r="K18490" s="4">
        <v>0.35</v>
      </c>
      <c r="L18490" s="73">
        <v>113.55822584615385</v>
      </c>
    </row>
    <row r="18491" spans="1:12" x14ac:dyDescent="0.35">
      <c r="A18491" s="1" t="s">
        <v>31053</v>
      </c>
      <c r="B18491" t="s">
        <v>31054</v>
      </c>
      <c r="C18491" t="s">
        <v>34</v>
      </c>
      <c r="D18491" t="s">
        <v>35</v>
      </c>
      <c r="E18491">
        <v>1</v>
      </c>
      <c r="F18491" s="2">
        <v>359.38</v>
      </c>
      <c r="G18491" s="3">
        <v>741</v>
      </c>
      <c r="H18491" s="3">
        <v>3.5937999999999999</v>
      </c>
      <c r="I18491" s="3">
        <v>16.89086</v>
      </c>
      <c r="J18491" s="3">
        <v>379.86465999999996</v>
      </c>
      <c r="K18491" s="4">
        <v>0.34999999999999992</v>
      </c>
      <c r="L18491" s="73">
        <v>689.6004596923076</v>
      </c>
    </row>
    <row r="18492" spans="1:12" x14ac:dyDescent="0.35">
      <c r="A18492" s="1">
        <v>41472</v>
      </c>
      <c r="B18492" t="s">
        <v>31055</v>
      </c>
      <c r="C18492" t="s">
        <v>34</v>
      </c>
      <c r="D18492" t="s">
        <v>35</v>
      </c>
      <c r="E18492">
        <v>1</v>
      </c>
      <c r="F18492" s="2">
        <v>185.57</v>
      </c>
      <c r="G18492" s="3">
        <v>383</v>
      </c>
      <c r="H18492" s="3">
        <v>1.8556999999999999</v>
      </c>
      <c r="I18492" s="3">
        <v>8.7217900000000004</v>
      </c>
      <c r="J18492" s="3">
        <v>196.14749</v>
      </c>
      <c r="K18492" s="4">
        <v>0.35</v>
      </c>
      <c r="L18492" s="73">
        <v>356.08313569230768</v>
      </c>
    </row>
    <row r="18493" spans="1:12" x14ac:dyDescent="0.35">
      <c r="A18493" s="1" t="s">
        <v>31056</v>
      </c>
      <c r="B18493" t="s">
        <v>31057</v>
      </c>
      <c r="C18493" t="s">
        <v>13</v>
      </c>
      <c r="D18493" t="s">
        <v>14</v>
      </c>
      <c r="E18493">
        <v>1</v>
      </c>
      <c r="F18493" s="2">
        <v>160.41</v>
      </c>
      <c r="G18493" s="3">
        <v>331</v>
      </c>
      <c r="H18493" s="3">
        <v>1.6041000000000001</v>
      </c>
      <c r="I18493" s="3">
        <v>7.5392700000000001</v>
      </c>
      <c r="J18493" s="3">
        <v>169.55336999999997</v>
      </c>
      <c r="K18493" s="4">
        <v>0.35000000000000003</v>
      </c>
      <c r="L18493" s="73">
        <v>307.80457938461535</v>
      </c>
    </row>
    <row r="18494" spans="1:12" x14ac:dyDescent="0.35">
      <c r="A18494" s="1" t="s">
        <v>31058</v>
      </c>
      <c r="B18494" t="s">
        <v>7933</v>
      </c>
      <c r="C18494" t="s">
        <v>34</v>
      </c>
      <c r="D18494" t="s">
        <v>35</v>
      </c>
      <c r="E18494">
        <v>1</v>
      </c>
      <c r="F18494" s="2">
        <v>25.93</v>
      </c>
      <c r="G18494" s="3">
        <v>54</v>
      </c>
      <c r="H18494" s="3">
        <v>0.25929999999999997</v>
      </c>
      <c r="I18494" s="3">
        <v>1.21871</v>
      </c>
      <c r="J18494" s="3">
        <v>27.408010000000001</v>
      </c>
      <c r="K18494" s="4">
        <v>0.34999999999999992</v>
      </c>
      <c r="L18494" s="73">
        <v>49.756079692307686</v>
      </c>
    </row>
    <row r="18495" spans="1:12" x14ac:dyDescent="0.35">
      <c r="A18495" s="1" t="s">
        <v>31059</v>
      </c>
      <c r="B18495" t="s">
        <v>31060</v>
      </c>
      <c r="C18495" t="s">
        <v>13</v>
      </c>
      <c r="D18495" t="s">
        <v>14</v>
      </c>
      <c r="E18495">
        <v>1</v>
      </c>
      <c r="F18495" s="2">
        <v>33.049999999999997</v>
      </c>
      <c r="G18495" s="3">
        <v>69</v>
      </c>
      <c r="H18495" s="3">
        <v>0.33049999999999996</v>
      </c>
      <c r="I18495" s="3">
        <v>1.5533499999999998</v>
      </c>
      <c r="J18495" s="3">
        <v>34.93385</v>
      </c>
      <c r="K18495" s="4">
        <v>0.35</v>
      </c>
      <c r="L18495" s="73">
        <v>63.418373846153841</v>
      </c>
    </row>
    <row r="18496" spans="1:12" x14ac:dyDescent="0.35">
      <c r="A18496" s="1" t="s">
        <v>31061</v>
      </c>
      <c r="B18496" t="s">
        <v>31062</v>
      </c>
      <c r="C18496" t="s">
        <v>34</v>
      </c>
      <c r="D18496" t="s">
        <v>35</v>
      </c>
      <c r="E18496">
        <v>1</v>
      </c>
      <c r="F18496" s="2">
        <v>65.83</v>
      </c>
      <c r="G18496" s="3">
        <v>136</v>
      </c>
      <c r="H18496" s="3">
        <v>0.6583</v>
      </c>
      <c r="I18496" s="3">
        <v>3.0940099999999999</v>
      </c>
      <c r="J18496" s="3">
        <v>69.582309999999993</v>
      </c>
      <c r="K18496" s="4">
        <v>0.35</v>
      </c>
      <c r="L18496" s="73">
        <v>126.31865507692305</v>
      </c>
    </row>
    <row r="18497" spans="1:12" x14ac:dyDescent="0.35">
      <c r="A18497" s="1" t="s">
        <v>31063</v>
      </c>
      <c r="B18497" t="s">
        <v>31064</v>
      </c>
      <c r="C18497" t="s">
        <v>13</v>
      </c>
      <c r="D18497" t="s">
        <v>14</v>
      </c>
      <c r="E18497">
        <v>1</v>
      </c>
      <c r="F18497" s="2">
        <v>12.92</v>
      </c>
      <c r="G18497" s="3">
        <v>27</v>
      </c>
      <c r="H18497" s="3">
        <v>0.12920000000000001</v>
      </c>
      <c r="I18497" s="3">
        <v>0.60724</v>
      </c>
      <c r="J18497" s="3">
        <v>13.65644</v>
      </c>
      <c r="K18497" s="4">
        <v>0.35</v>
      </c>
      <c r="L18497" s="73">
        <v>24.791691076923076</v>
      </c>
    </row>
    <row r="18498" spans="1:12" x14ac:dyDescent="0.35">
      <c r="A18498" s="1" t="s">
        <v>31065</v>
      </c>
      <c r="B18498" t="s">
        <v>5002</v>
      </c>
      <c r="C18498" t="s">
        <v>34</v>
      </c>
      <c r="D18498" t="s">
        <v>35</v>
      </c>
      <c r="E18498">
        <v>1</v>
      </c>
      <c r="F18498" s="2">
        <v>10.75</v>
      </c>
      <c r="G18498" s="3">
        <v>23</v>
      </c>
      <c r="H18498" s="3">
        <v>0.1075</v>
      </c>
      <c r="I18498" s="3">
        <v>0.50524999999999998</v>
      </c>
      <c r="J18498" s="3">
        <v>11.36275</v>
      </c>
      <c r="K18498" s="4">
        <v>0.34999999999999992</v>
      </c>
      <c r="L18498" s="73">
        <v>20.627761538461538</v>
      </c>
    </row>
    <row r="18499" spans="1:12" x14ac:dyDescent="0.35">
      <c r="A18499" s="1" t="s">
        <v>31066</v>
      </c>
      <c r="B18499" t="s">
        <v>31067</v>
      </c>
      <c r="C18499" t="s">
        <v>34</v>
      </c>
      <c r="D18499" t="s">
        <v>35</v>
      </c>
      <c r="E18499">
        <v>1</v>
      </c>
      <c r="F18499" s="2">
        <v>36.549999999999997</v>
      </c>
      <c r="G18499" s="3">
        <v>76</v>
      </c>
      <c r="H18499" s="3">
        <v>0.36549999999999999</v>
      </c>
      <c r="I18499" s="3">
        <v>1.7178499999999999</v>
      </c>
      <c r="J18499" s="3">
        <v>38.633349999999993</v>
      </c>
      <c r="K18499" s="4">
        <v>0.34999999999999992</v>
      </c>
      <c r="L18499" s="73">
        <v>70.134389230769216</v>
      </c>
    </row>
    <row r="18500" spans="1:12" x14ac:dyDescent="0.35">
      <c r="A18500" s="1" t="s">
        <v>31068</v>
      </c>
      <c r="B18500" t="s">
        <v>31069</v>
      </c>
      <c r="C18500" t="s">
        <v>34</v>
      </c>
      <c r="D18500" t="s">
        <v>35</v>
      </c>
      <c r="E18500">
        <v>1</v>
      </c>
      <c r="F18500" s="2">
        <v>19.28</v>
      </c>
      <c r="G18500" s="3">
        <v>40</v>
      </c>
      <c r="H18500" s="3">
        <v>0.19280000000000003</v>
      </c>
      <c r="I18500" s="3">
        <v>0.90616000000000008</v>
      </c>
      <c r="J18500" s="3">
        <v>20.378959999999999</v>
      </c>
      <c r="K18500" s="4">
        <v>0.35</v>
      </c>
      <c r="L18500" s="73">
        <v>36.99565046153846</v>
      </c>
    </row>
    <row r="18501" spans="1:12" x14ac:dyDescent="0.35">
      <c r="A18501" s="1" t="s">
        <v>31070</v>
      </c>
      <c r="B18501" t="s">
        <v>31071</v>
      </c>
      <c r="C18501" t="s">
        <v>13</v>
      </c>
      <c r="D18501" t="s">
        <v>14</v>
      </c>
      <c r="E18501">
        <v>1</v>
      </c>
      <c r="F18501" s="2">
        <v>4325.7700000000004</v>
      </c>
      <c r="G18501" s="3">
        <v>8920</v>
      </c>
      <c r="H18501" s="3">
        <v>43.257700000000007</v>
      </c>
      <c r="I18501" s="3">
        <v>203.31119000000001</v>
      </c>
      <c r="J18501" s="3">
        <v>4572.3388900000009</v>
      </c>
      <c r="K18501" s="4">
        <v>0.35</v>
      </c>
      <c r="L18501" s="73">
        <v>8300.5536772307696</v>
      </c>
    </row>
    <row r="18502" spans="1:12" x14ac:dyDescent="0.35">
      <c r="A18502" s="1" t="s">
        <v>31072</v>
      </c>
      <c r="B18502" t="s">
        <v>31073</v>
      </c>
      <c r="C18502" t="s">
        <v>26</v>
      </c>
      <c r="D18502" t="s">
        <v>27</v>
      </c>
      <c r="E18502">
        <v>1</v>
      </c>
      <c r="F18502" s="2">
        <v>3851.55</v>
      </c>
      <c r="G18502" s="3">
        <v>7942</v>
      </c>
      <c r="H18502" s="3">
        <v>38.515500000000003</v>
      </c>
      <c r="I18502" s="3">
        <v>181.02285000000001</v>
      </c>
      <c r="J18502" s="3">
        <v>4071.08835</v>
      </c>
      <c r="K18502" s="4">
        <v>0.35</v>
      </c>
      <c r="L18502" s="73">
        <v>7390.5911584615378</v>
      </c>
    </row>
    <row r="18503" spans="1:12" x14ac:dyDescent="0.35">
      <c r="A18503" s="1" t="s">
        <v>31074</v>
      </c>
      <c r="B18503" t="s">
        <v>31075</v>
      </c>
      <c r="C18503" t="s">
        <v>34</v>
      </c>
      <c r="D18503" t="s">
        <v>35</v>
      </c>
      <c r="E18503">
        <v>1</v>
      </c>
      <c r="F18503" s="2">
        <v>235.01</v>
      </c>
      <c r="G18503" s="3">
        <v>485</v>
      </c>
      <c r="H18503" s="3">
        <v>2.3500999999999999</v>
      </c>
      <c r="I18503" s="3">
        <v>11.04547</v>
      </c>
      <c r="J18503" s="3">
        <v>248.40556999999998</v>
      </c>
      <c r="K18503" s="4">
        <v>0.35000000000000003</v>
      </c>
      <c r="L18503" s="73">
        <v>450.95165015384612</v>
      </c>
    </row>
    <row r="18504" spans="1:12" x14ac:dyDescent="0.35">
      <c r="A18504" s="1" t="s">
        <v>31076</v>
      </c>
      <c r="B18504" t="s">
        <v>24592</v>
      </c>
      <c r="C18504" t="s">
        <v>34</v>
      </c>
      <c r="D18504" t="s">
        <v>35</v>
      </c>
      <c r="E18504">
        <v>1</v>
      </c>
      <c r="F18504" s="2">
        <v>7217.1</v>
      </c>
      <c r="G18504" s="3">
        <v>14881</v>
      </c>
      <c r="H18504" s="3">
        <v>72.171000000000006</v>
      </c>
      <c r="I18504" s="3">
        <v>339.20370000000003</v>
      </c>
      <c r="J18504" s="3">
        <v>7628.4747000000007</v>
      </c>
      <c r="K18504" s="4">
        <v>0.35000000000000003</v>
      </c>
      <c r="L18504" s="73">
        <v>13848.61560923077</v>
      </c>
    </row>
    <row r="18505" spans="1:12" x14ac:dyDescent="0.35">
      <c r="A18505" s="1" t="s">
        <v>31077</v>
      </c>
      <c r="B18505" t="s">
        <v>31078</v>
      </c>
      <c r="C18505" t="s">
        <v>34</v>
      </c>
      <c r="D18505" t="s">
        <v>35</v>
      </c>
      <c r="E18505">
        <v>1</v>
      </c>
      <c r="F18505" s="2">
        <v>85.78</v>
      </c>
      <c r="G18505" s="3">
        <v>177</v>
      </c>
      <c r="H18505" s="3">
        <v>0.85780000000000001</v>
      </c>
      <c r="I18505" s="3">
        <v>4.0316600000000005</v>
      </c>
      <c r="J18505" s="3">
        <v>90.669460000000001</v>
      </c>
      <c r="K18505" s="4">
        <v>0.35000000000000003</v>
      </c>
      <c r="L18505" s="73">
        <v>164.59994276923078</v>
      </c>
    </row>
    <row r="18506" spans="1:12" x14ac:dyDescent="0.35">
      <c r="A18506" s="1" t="s">
        <v>31079</v>
      </c>
      <c r="B18506" t="s">
        <v>31080</v>
      </c>
      <c r="C18506" t="s">
        <v>26</v>
      </c>
      <c r="D18506" t="s">
        <v>27</v>
      </c>
      <c r="E18506">
        <v>1</v>
      </c>
      <c r="F18506" s="2">
        <v>221.71</v>
      </c>
      <c r="G18506" s="3">
        <v>458</v>
      </c>
      <c r="H18506" s="3">
        <v>2.2171000000000003</v>
      </c>
      <c r="I18506" s="3">
        <v>10.42037</v>
      </c>
      <c r="J18506" s="3">
        <v>234.34746999999999</v>
      </c>
      <c r="K18506" s="4">
        <v>0.35</v>
      </c>
      <c r="L18506" s="73">
        <v>425.43079169230765</v>
      </c>
    </row>
    <row r="18507" spans="1:12" x14ac:dyDescent="0.35">
      <c r="A18507" s="1" t="s">
        <v>31081</v>
      </c>
      <c r="B18507" t="s">
        <v>155</v>
      </c>
      <c r="C18507" t="s">
        <v>34</v>
      </c>
      <c r="D18507" t="s">
        <v>35</v>
      </c>
      <c r="E18507">
        <v>1</v>
      </c>
      <c r="F18507" s="2">
        <v>307.68</v>
      </c>
      <c r="G18507" s="3">
        <v>635</v>
      </c>
      <c r="H18507" s="3">
        <v>3.0768</v>
      </c>
      <c r="I18507" s="3">
        <v>14.46096</v>
      </c>
      <c r="J18507" s="3">
        <v>325.21776</v>
      </c>
      <c r="K18507" s="4">
        <v>0.35</v>
      </c>
      <c r="L18507" s="73">
        <v>590.39531815384612</v>
      </c>
    </row>
    <row r="18508" spans="1:12" x14ac:dyDescent="0.35">
      <c r="A18508" s="1" t="s">
        <v>31082</v>
      </c>
      <c r="B18508" t="s">
        <v>31083</v>
      </c>
      <c r="C18508" t="s">
        <v>26</v>
      </c>
      <c r="D18508" t="s">
        <v>27</v>
      </c>
      <c r="E18508">
        <v>1</v>
      </c>
      <c r="F18508" s="2">
        <v>318.52</v>
      </c>
      <c r="G18508" s="3">
        <v>657</v>
      </c>
      <c r="H18508" s="3">
        <v>3.1852</v>
      </c>
      <c r="I18508" s="3">
        <v>14.97044</v>
      </c>
      <c r="J18508" s="3">
        <v>336.67563999999999</v>
      </c>
      <c r="K18508" s="4">
        <v>0.35</v>
      </c>
      <c r="L18508" s="73">
        <v>611.19577723076918</v>
      </c>
    </row>
    <row r="18509" spans="1:12" x14ac:dyDescent="0.35">
      <c r="A18509" s="1" t="s">
        <v>31084</v>
      </c>
      <c r="B18509" t="s">
        <v>31085</v>
      </c>
      <c r="C18509" t="s">
        <v>34</v>
      </c>
      <c r="D18509" t="s">
        <v>35</v>
      </c>
      <c r="E18509">
        <v>1</v>
      </c>
      <c r="F18509" s="2">
        <v>7.22</v>
      </c>
      <c r="G18509" s="3">
        <v>15</v>
      </c>
      <c r="H18509" s="3">
        <v>7.22E-2</v>
      </c>
      <c r="I18509" s="3">
        <v>0.33933999999999997</v>
      </c>
      <c r="J18509" s="3">
        <v>7.6315399999999993</v>
      </c>
      <c r="K18509" s="4">
        <v>0.34999999999999992</v>
      </c>
      <c r="L18509" s="73">
        <v>13.854180307692305</v>
      </c>
    </row>
    <row r="18510" spans="1:12" x14ac:dyDescent="0.35">
      <c r="A18510" s="1" t="s">
        <v>31086</v>
      </c>
      <c r="B18510" t="s">
        <v>31087</v>
      </c>
      <c r="C18510" t="s">
        <v>34</v>
      </c>
      <c r="D18510" t="s">
        <v>35</v>
      </c>
      <c r="E18510">
        <v>1</v>
      </c>
      <c r="F18510" s="2">
        <v>911.79</v>
      </c>
      <c r="G18510" s="3">
        <v>1880</v>
      </c>
      <c r="H18510" s="3">
        <v>9.1179000000000006</v>
      </c>
      <c r="I18510" s="3">
        <v>42.854129999999998</v>
      </c>
      <c r="J18510" s="3">
        <v>963.76202999999987</v>
      </c>
      <c r="K18510" s="4">
        <v>0.35000000000000003</v>
      </c>
      <c r="L18510" s="73">
        <v>1749.5987621538459</v>
      </c>
    </row>
    <row r="18511" spans="1:12" x14ac:dyDescent="0.35">
      <c r="A18511" s="1">
        <v>40313</v>
      </c>
      <c r="B18511" t="s">
        <v>31088</v>
      </c>
      <c r="C18511" t="s">
        <v>34</v>
      </c>
      <c r="D18511" t="s">
        <v>35</v>
      </c>
      <c r="E18511">
        <v>1</v>
      </c>
      <c r="F18511" s="2">
        <v>268.04000000000002</v>
      </c>
      <c r="G18511" s="3">
        <v>553</v>
      </c>
      <c r="H18511" s="3">
        <v>2.6804000000000001</v>
      </c>
      <c r="I18511" s="3">
        <v>12.597880000000002</v>
      </c>
      <c r="J18511" s="3">
        <v>283.31828000000002</v>
      </c>
      <c r="K18511" s="4">
        <v>0.35</v>
      </c>
      <c r="L18511" s="73">
        <v>514.33164676923082</v>
      </c>
    </row>
    <row r="18512" spans="1:12" x14ac:dyDescent="0.35">
      <c r="A18512" s="1" t="s">
        <v>31089</v>
      </c>
      <c r="B18512" t="s">
        <v>31090</v>
      </c>
      <c r="C18512" t="s">
        <v>34</v>
      </c>
      <c r="D18512" t="s">
        <v>35</v>
      </c>
      <c r="E18512">
        <v>1</v>
      </c>
      <c r="F18512" s="2">
        <v>498.07</v>
      </c>
      <c r="G18512" s="3">
        <v>1027</v>
      </c>
      <c r="H18512" s="3">
        <v>4.9806999999999997</v>
      </c>
      <c r="I18512" s="3">
        <v>23.409289999999999</v>
      </c>
      <c r="J18512" s="3">
        <v>526.45999000000006</v>
      </c>
      <c r="K18512" s="4">
        <v>0.35000000000000003</v>
      </c>
      <c r="L18512" s="73">
        <v>955.72736646153862</v>
      </c>
    </row>
    <row r="18513" spans="1:12" x14ac:dyDescent="0.35">
      <c r="A18513" s="1" t="s">
        <v>31091</v>
      </c>
      <c r="B18513" t="s">
        <v>31092</v>
      </c>
      <c r="C18513" t="s">
        <v>34</v>
      </c>
      <c r="D18513" t="s">
        <v>35</v>
      </c>
      <c r="E18513">
        <v>1</v>
      </c>
      <c r="F18513" s="2">
        <v>19.28</v>
      </c>
      <c r="G18513" s="3">
        <v>40</v>
      </c>
      <c r="H18513" s="3">
        <v>0.19280000000000003</v>
      </c>
      <c r="I18513" s="3">
        <v>0.90616000000000008</v>
      </c>
      <c r="J18513" s="3">
        <v>20.378959999999999</v>
      </c>
      <c r="K18513" s="4">
        <v>0.35</v>
      </c>
      <c r="L18513" s="73">
        <v>36.99565046153846</v>
      </c>
    </row>
    <row r="18514" spans="1:12" x14ac:dyDescent="0.35">
      <c r="A18514" s="1" t="s">
        <v>31093</v>
      </c>
      <c r="B18514" t="s">
        <v>31094</v>
      </c>
      <c r="C18514" t="s">
        <v>34</v>
      </c>
      <c r="D18514" t="s">
        <v>35</v>
      </c>
      <c r="E18514">
        <v>1</v>
      </c>
      <c r="F18514" s="2">
        <v>32.58</v>
      </c>
      <c r="G18514" s="3">
        <v>68</v>
      </c>
      <c r="H18514" s="3">
        <v>0.32579999999999998</v>
      </c>
      <c r="I18514" s="3">
        <v>1.5312599999999998</v>
      </c>
      <c r="J18514" s="3">
        <v>34.437060000000002</v>
      </c>
      <c r="K18514" s="4">
        <v>0.35</v>
      </c>
      <c r="L18514" s="73">
        <v>62.516508923076927</v>
      </c>
    </row>
    <row r="18515" spans="1:12" x14ac:dyDescent="0.35">
      <c r="A18515" s="1" t="s">
        <v>31095</v>
      </c>
      <c r="B18515" t="s">
        <v>31096</v>
      </c>
      <c r="C18515" t="s">
        <v>34</v>
      </c>
      <c r="D18515" t="s">
        <v>35</v>
      </c>
      <c r="E18515">
        <v>1</v>
      </c>
      <c r="F18515" s="2">
        <v>36.44</v>
      </c>
      <c r="G18515" s="3">
        <v>76</v>
      </c>
      <c r="H18515" s="3">
        <v>0.3644</v>
      </c>
      <c r="I18515" s="3">
        <v>1.71268</v>
      </c>
      <c r="J18515" s="3">
        <v>38.51708</v>
      </c>
      <c r="K18515" s="4">
        <v>0.35000000000000003</v>
      </c>
      <c r="L18515" s="73">
        <v>69.923314461538467</v>
      </c>
    </row>
    <row r="18516" spans="1:12" x14ac:dyDescent="0.35">
      <c r="A18516" s="1" t="s">
        <v>31097</v>
      </c>
      <c r="B18516" t="s">
        <v>31098</v>
      </c>
      <c r="C18516" t="s">
        <v>34</v>
      </c>
      <c r="D18516" t="s">
        <v>35</v>
      </c>
      <c r="E18516">
        <v>1</v>
      </c>
      <c r="F18516" s="2">
        <v>105.73</v>
      </c>
      <c r="G18516" s="3">
        <v>218</v>
      </c>
      <c r="H18516" s="3">
        <v>1.0573000000000001</v>
      </c>
      <c r="I18516" s="3">
        <v>4.9693100000000001</v>
      </c>
      <c r="J18516" s="3">
        <v>111.75660999999999</v>
      </c>
      <c r="K18516" s="4">
        <v>0.35</v>
      </c>
      <c r="L18516" s="73">
        <v>202.88123046153845</v>
      </c>
    </row>
    <row r="18517" spans="1:12" x14ac:dyDescent="0.35">
      <c r="A18517" s="1" t="s">
        <v>31099</v>
      </c>
      <c r="B18517" t="s">
        <v>31100</v>
      </c>
      <c r="C18517" t="s">
        <v>34</v>
      </c>
      <c r="D18517" t="s">
        <v>35</v>
      </c>
      <c r="E18517">
        <v>1</v>
      </c>
      <c r="F18517" s="2">
        <v>198.83</v>
      </c>
      <c r="G18517" s="3">
        <v>410</v>
      </c>
      <c r="H18517" s="3">
        <v>1.9883000000000002</v>
      </c>
      <c r="I18517" s="3">
        <v>9.3450100000000003</v>
      </c>
      <c r="J18517" s="3">
        <v>210.16331000000002</v>
      </c>
      <c r="K18517" s="4">
        <v>0.35000000000000003</v>
      </c>
      <c r="L18517" s="73">
        <v>381.52723969230772</v>
      </c>
    </row>
    <row r="18518" spans="1:12" x14ac:dyDescent="0.35">
      <c r="A18518" s="1" t="s">
        <v>31101</v>
      </c>
      <c r="B18518" t="s">
        <v>28276</v>
      </c>
      <c r="C18518" t="s">
        <v>34</v>
      </c>
      <c r="D18518" t="s">
        <v>35</v>
      </c>
      <c r="E18518">
        <v>1</v>
      </c>
      <c r="F18518" s="2">
        <v>129</v>
      </c>
      <c r="G18518" s="3">
        <v>266</v>
      </c>
      <c r="H18518" s="3">
        <v>1.29</v>
      </c>
      <c r="I18518" s="3">
        <v>6.0629999999999997</v>
      </c>
      <c r="J18518" s="3">
        <v>136.35299999999998</v>
      </c>
      <c r="K18518" s="4">
        <v>0.35</v>
      </c>
      <c r="L18518" s="73">
        <v>247.53313846153841</v>
      </c>
    </row>
    <row r="18519" spans="1:12" x14ac:dyDescent="0.35">
      <c r="A18519" s="1" t="s">
        <v>31102</v>
      </c>
      <c r="B18519" t="s">
        <v>31103</v>
      </c>
      <c r="C18519" t="s">
        <v>34</v>
      </c>
      <c r="D18519" t="s">
        <v>35</v>
      </c>
      <c r="E18519">
        <v>1</v>
      </c>
      <c r="F18519" s="2">
        <v>494.76</v>
      </c>
      <c r="G18519" s="3">
        <v>1021</v>
      </c>
      <c r="H18519" s="3">
        <v>4.9476000000000004</v>
      </c>
      <c r="I18519" s="3">
        <v>23.253720000000001</v>
      </c>
      <c r="J18519" s="3">
        <v>522.96132</v>
      </c>
      <c r="K18519" s="4">
        <v>0.35</v>
      </c>
      <c r="L18519" s="73">
        <v>949.37593476923075</v>
      </c>
    </row>
    <row r="18520" spans="1:12" x14ac:dyDescent="0.35">
      <c r="A18520" s="1" t="s">
        <v>31104</v>
      </c>
      <c r="B18520" t="s">
        <v>29473</v>
      </c>
      <c r="C18520" t="s">
        <v>34</v>
      </c>
      <c r="D18520" t="s">
        <v>35</v>
      </c>
      <c r="E18520">
        <v>1</v>
      </c>
      <c r="F18520" s="2">
        <v>151.47</v>
      </c>
      <c r="G18520" s="3">
        <v>313</v>
      </c>
      <c r="H18520" s="3">
        <v>1.5146999999999999</v>
      </c>
      <c r="I18520" s="3">
        <v>7.1190899999999999</v>
      </c>
      <c r="J18520" s="3">
        <v>160.10379</v>
      </c>
      <c r="K18520" s="4">
        <v>0.35</v>
      </c>
      <c r="L18520" s="73">
        <v>290.64995723076925</v>
      </c>
    </row>
    <row r="18521" spans="1:12" x14ac:dyDescent="0.35">
      <c r="A18521" s="1" t="s">
        <v>31105</v>
      </c>
      <c r="B18521" t="s">
        <v>31106</v>
      </c>
      <c r="C18521" t="s">
        <v>34</v>
      </c>
      <c r="D18521" t="s">
        <v>35</v>
      </c>
      <c r="E18521">
        <v>1</v>
      </c>
      <c r="F18521" s="2">
        <v>1480.41</v>
      </c>
      <c r="G18521" s="3">
        <v>3053</v>
      </c>
      <c r="H18521" s="3">
        <v>14.804100000000002</v>
      </c>
      <c r="I18521" s="3">
        <v>69.579270000000008</v>
      </c>
      <c r="J18521" s="3">
        <v>1564.7933700000001</v>
      </c>
      <c r="K18521" s="4">
        <v>0.35</v>
      </c>
      <c r="L18521" s="73">
        <v>2840.7018101538465</v>
      </c>
    </row>
    <row r="18522" spans="1:12" x14ac:dyDescent="0.35">
      <c r="A18522" s="1" t="s">
        <v>31107</v>
      </c>
      <c r="B18522" t="s">
        <v>31108</v>
      </c>
      <c r="C18522" t="s">
        <v>34</v>
      </c>
      <c r="D18522" t="s">
        <v>35</v>
      </c>
      <c r="E18522">
        <v>1</v>
      </c>
      <c r="F18522" s="2">
        <v>27.93</v>
      </c>
      <c r="G18522" s="3">
        <v>58</v>
      </c>
      <c r="H18522" s="3">
        <v>0.27929999999999999</v>
      </c>
      <c r="I18522" s="3">
        <v>1.31271</v>
      </c>
      <c r="J18522" s="3">
        <v>29.522009999999998</v>
      </c>
      <c r="K18522" s="4">
        <v>0.34999999999999992</v>
      </c>
      <c r="L18522" s="73">
        <v>53.593802769230763</v>
      </c>
    </row>
    <row r="18523" spans="1:12" x14ac:dyDescent="0.35">
      <c r="A18523" s="1" t="s">
        <v>31109</v>
      </c>
      <c r="B18523" t="s">
        <v>31110</v>
      </c>
      <c r="C18523" t="s">
        <v>34</v>
      </c>
      <c r="D18523" t="s">
        <v>35</v>
      </c>
      <c r="E18523">
        <v>1</v>
      </c>
      <c r="F18523" s="2">
        <v>14.63</v>
      </c>
      <c r="G18523" s="3">
        <v>31</v>
      </c>
      <c r="H18523" s="3">
        <v>0.14630000000000001</v>
      </c>
      <c r="I18523" s="3">
        <v>0.68761000000000005</v>
      </c>
      <c r="J18523" s="3">
        <v>15.46391</v>
      </c>
      <c r="K18523" s="4">
        <v>0.35000000000000003</v>
      </c>
      <c r="L18523" s="73">
        <v>28.07294430769231</v>
      </c>
    </row>
    <row r="18524" spans="1:12" x14ac:dyDescent="0.35">
      <c r="A18524" s="1" t="s">
        <v>31111</v>
      </c>
      <c r="B18524" t="s">
        <v>31112</v>
      </c>
      <c r="C18524" t="s">
        <v>34</v>
      </c>
      <c r="D18524" t="s">
        <v>35</v>
      </c>
      <c r="E18524">
        <v>1</v>
      </c>
      <c r="F18524" s="2">
        <v>887.1</v>
      </c>
      <c r="G18524" s="3">
        <v>1830</v>
      </c>
      <c r="H18524" s="3">
        <v>8.8710000000000004</v>
      </c>
      <c r="I18524" s="3">
        <v>41.6937</v>
      </c>
      <c r="J18524" s="3">
        <v>937.66470000000004</v>
      </c>
      <c r="K18524" s="4">
        <v>0.34999999999999992</v>
      </c>
      <c r="L18524" s="73">
        <v>1702.2220707692306</v>
      </c>
    </row>
    <row r="18525" spans="1:12" x14ac:dyDescent="0.35">
      <c r="A18525" s="1" t="s">
        <v>31113</v>
      </c>
      <c r="B18525" t="s">
        <v>28236</v>
      </c>
      <c r="C18525" t="s">
        <v>34</v>
      </c>
      <c r="D18525" t="s">
        <v>35</v>
      </c>
      <c r="E18525">
        <v>1</v>
      </c>
      <c r="F18525" s="2">
        <v>13638.24</v>
      </c>
      <c r="G18525" s="3">
        <v>28121</v>
      </c>
      <c r="H18525" s="3">
        <v>136.38239999999999</v>
      </c>
      <c r="I18525" s="3">
        <v>640.99728000000005</v>
      </c>
      <c r="J18525" s="3">
        <v>14415.61968</v>
      </c>
      <c r="K18525" s="4">
        <v>0.35</v>
      </c>
      <c r="L18525" s="73">
        <v>26169.894188307691</v>
      </c>
    </row>
    <row r="18526" spans="1:12" x14ac:dyDescent="0.35">
      <c r="A18526" s="1" t="s">
        <v>31114</v>
      </c>
      <c r="B18526" t="s">
        <v>31115</v>
      </c>
      <c r="C18526" t="s">
        <v>34</v>
      </c>
      <c r="D18526" t="s">
        <v>35</v>
      </c>
      <c r="E18526">
        <v>1</v>
      </c>
      <c r="F18526" s="2">
        <v>1086.45</v>
      </c>
      <c r="G18526" s="3">
        <v>2241</v>
      </c>
      <c r="H18526" s="3">
        <v>10.864500000000001</v>
      </c>
      <c r="I18526" s="3">
        <v>51.06315</v>
      </c>
      <c r="J18526" s="3">
        <v>1148.3776499999999</v>
      </c>
      <c r="K18526" s="4">
        <v>0.34999999999999992</v>
      </c>
      <c r="L18526" s="73">
        <v>2084.7471184615379</v>
      </c>
    </row>
    <row r="18527" spans="1:12" x14ac:dyDescent="0.35">
      <c r="A18527" s="1">
        <v>40298</v>
      </c>
      <c r="B18527" t="s">
        <v>29031</v>
      </c>
      <c r="C18527" t="s">
        <v>26</v>
      </c>
      <c r="D18527" t="s">
        <v>27</v>
      </c>
      <c r="E18527">
        <v>1</v>
      </c>
      <c r="F18527" s="2">
        <v>651.54999999999995</v>
      </c>
      <c r="G18527" s="3">
        <v>1344</v>
      </c>
      <c r="H18527" s="3">
        <v>6.5154999999999994</v>
      </c>
      <c r="I18527" s="3">
        <v>30.62285</v>
      </c>
      <c r="J18527" s="3">
        <v>688.6883499999999</v>
      </c>
      <c r="K18527" s="4">
        <v>0.35</v>
      </c>
      <c r="L18527" s="73">
        <v>1250.2342353846152</v>
      </c>
    </row>
    <row r="18528" spans="1:12" x14ac:dyDescent="0.35">
      <c r="A18528" s="1" t="s">
        <v>31116</v>
      </c>
      <c r="B18528" t="s">
        <v>31117</v>
      </c>
      <c r="C18528" t="s">
        <v>34</v>
      </c>
      <c r="D18528" t="s">
        <v>35</v>
      </c>
      <c r="E18528">
        <v>1</v>
      </c>
      <c r="F18528" s="2">
        <v>19.28</v>
      </c>
      <c r="G18528" s="3">
        <v>40</v>
      </c>
      <c r="H18528" s="3">
        <v>0.19280000000000003</v>
      </c>
      <c r="I18528" s="3">
        <v>0.90616000000000008</v>
      </c>
      <c r="J18528" s="3">
        <v>20.378959999999999</v>
      </c>
      <c r="K18528" s="4">
        <v>0.35</v>
      </c>
      <c r="L18528" s="73">
        <v>36.99565046153846</v>
      </c>
    </row>
    <row r="18529" spans="1:12" x14ac:dyDescent="0.35">
      <c r="A18529" s="1" t="s">
        <v>31118</v>
      </c>
      <c r="B18529" t="s">
        <v>28971</v>
      </c>
      <c r="C18529" t="s">
        <v>34</v>
      </c>
      <c r="D18529" t="s">
        <v>35</v>
      </c>
      <c r="E18529">
        <v>1</v>
      </c>
      <c r="F18529" s="2">
        <v>11.9</v>
      </c>
      <c r="G18529" s="3">
        <v>25</v>
      </c>
      <c r="H18529" s="3">
        <v>0.11900000000000001</v>
      </c>
      <c r="I18529" s="3">
        <v>0.55930000000000002</v>
      </c>
      <c r="J18529" s="3">
        <v>12.5783</v>
      </c>
      <c r="K18529" s="4">
        <v>0.35000000000000003</v>
      </c>
      <c r="L18529" s="73">
        <v>22.83445230769231</v>
      </c>
    </row>
    <row r="18530" spans="1:12" x14ac:dyDescent="0.35">
      <c r="A18530" s="1" t="s">
        <v>31119</v>
      </c>
      <c r="B18530" t="s">
        <v>31120</v>
      </c>
      <c r="C18530" t="s">
        <v>34</v>
      </c>
      <c r="D18530" t="s">
        <v>35</v>
      </c>
      <c r="E18530">
        <v>1</v>
      </c>
      <c r="F18530" s="2">
        <v>21.78</v>
      </c>
      <c r="G18530" s="3">
        <v>45</v>
      </c>
      <c r="H18530" s="3">
        <v>0.21780000000000002</v>
      </c>
      <c r="I18530" s="3">
        <v>1.02366</v>
      </c>
      <c r="J18530" s="3">
        <v>23.021460000000001</v>
      </c>
      <c r="K18530" s="4">
        <v>0.35</v>
      </c>
      <c r="L18530" s="73">
        <v>41.792804307692307</v>
      </c>
    </row>
    <row r="18531" spans="1:12" x14ac:dyDescent="0.35">
      <c r="A18531" s="1" t="s">
        <v>31121</v>
      </c>
      <c r="B18531" t="s">
        <v>31122</v>
      </c>
      <c r="C18531" t="s">
        <v>34</v>
      </c>
      <c r="D18531" t="s">
        <v>35</v>
      </c>
      <c r="E18531">
        <v>1</v>
      </c>
      <c r="F18531" s="2">
        <v>552.6</v>
      </c>
      <c r="G18531" s="3">
        <v>1140</v>
      </c>
      <c r="H18531" s="3">
        <v>5.5260000000000007</v>
      </c>
      <c r="I18531" s="3">
        <v>25.972200000000001</v>
      </c>
      <c r="J18531" s="3">
        <v>584.09820000000002</v>
      </c>
      <c r="K18531" s="4">
        <v>0.35000000000000003</v>
      </c>
      <c r="L18531" s="73">
        <v>1060.3628861538461</v>
      </c>
    </row>
    <row r="18532" spans="1:12" x14ac:dyDescent="0.35">
      <c r="A18532" s="1" t="s">
        <v>31123</v>
      </c>
      <c r="B18532" t="s">
        <v>20790</v>
      </c>
      <c r="C18532" t="s">
        <v>34</v>
      </c>
      <c r="D18532" t="s">
        <v>35</v>
      </c>
      <c r="E18532">
        <v>1</v>
      </c>
      <c r="F18532" s="2">
        <v>202.1</v>
      </c>
      <c r="G18532" s="3">
        <v>417</v>
      </c>
      <c r="H18532" s="3">
        <v>2.0209999999999999</v>
      </c>
      <c r="I18532" s="3">
        <v>9.4986999999999995</v>
      </c>
      <c r="J18532" s="3">
        <v>213.61969999999997</v>
      </c>
      <c r="K18532" s="4">
        <v>0.34999999999999992</v>
      </c>
      <c r="L18532" s="73">
        <v>387.80191692307682</v>
      </c>
    </row>
    <row r="18533" spans="1:12" x14ac:dyDescent="0.35">
      <c r="A18533" s="1" t="s">
        <v>31124</v>
      </c>
      <c r="B18533" t="s">
        <v>31125</v>
      </c>
      <c r="C18533" t="s">
        <v>34</v>
      </c>
      <c r="D18533" t="s">
        <v>35</v>
      </c>
      <c r="E18533">
        <v>1</v>
      </c>
      <c r="F18533" s="2">
        <v>516</v>
      </c>
      <c r="G18533" s="3">
        <v>1064</v>
      </c>
      <c r="H18533" s="3">
        <v>5.16</v>
      </c>
      <c r="I18533" s="3">
        <v>24.251999999999999</v>
      </c>
      <c r="J18533" s="3">
        <v>545.41199999999992</v>
      </c>
      <c r="K18533" s="4">
        <v>0.35</v>
      </c>
      <c r="L18533" s="73">
        <v>990.13255384615366</v>
      </c>
    </row>
    <row r="18534" spans="1:12" x14ac:dyDescent="0.35">
      <c r="A18534" s="1" t="s">
        <v>31126</v>
      </c>
      <c r="B18534" t="s">
        <v>30219</v>
      </c>
      <c r="C18534" t="s">
        <v>34</v>
      </c>
      <c r="D18534" t="s">
        <v>35</v>
      </c>
      <c r="E18534">
        <v>1</v>
      </c>
      <c r="F18534" s="2">
        <v>19.28</v>
      </c>
      <c r="G18534" s="3">
        <v>40</v>
      </c>
      <c r="H18534" s="3">
        <v>0.19280000000000003</v>
      </c>
      <c r="I18534" s="3">
        <v>0.90616000000000008</v>
      </c>
      <c r="J18534" s="3">
        <v>20.378959999999999</v>
      </c>
      <c r="K18534" s="4">
        <v>0.35</v>
      </c>
      <c r="L18534" s="73">
        <v>36.99565046153846</v>
      </c>
    </row>
    <row r="18535" spans="1:12" x14ac:dyDescent="0.35">
      <c r="A18535" s="1" t="s">
        <v>31127</v>
      </c>
      <c r="B18535" t="s">
        <v>28236</v>
      </c>
      <c r="C18535" t="s">
        <v>34</v>
      </c>
      <c r="D18535" t="s">
        <v>35</v>
      </c>
      <c r="E18535">
        <v>1</v>
      </c>
      <c r="F18535" s="2">
        <v>18084.330000000002</v>
      </c>
      <c r="G18535" s="3">
        <v>37288</v>
      </c>
      <c r="H18535" s="3">
        <v>180.84330000000003</v>
      </c>
      <c r="I18535" s="3">
        <v>849.96351000000004</v>
      </c>
      <c r="J18535" s="3">
        <v>19115.136810000004</v>
      </c>
      <c r="K18535" s="4">
        <v>0.34999999999999992</v>
      </c>
      <c r="L18535" s="73">
        <v>34701.325285846156</v>
      </c>
    </row>
    <row r="18536" spans="1:12" x14ac:dyDescent="0.35">
      <c r="A18536" s="1" t="s">
        <v>31128</v>
      </c>
      <c r="B18536" t="s">
        <v>31129</v>
      </c>
      <c r="C18536" t="s">
        <v>26</v>
      </c>
      <c r="D18536" t="s">
        <v>27</v>
      </c>
      <c r="E18536">
        <v>1</v>
      </c>
      <c r="F18536" s="2">
        <v>139.68</v>
      </c>
      <c r="G18536" s="3">
        <v>288</v>
      </c>
      <c r="H18536" s="3">
        <v>1.3968</v>
      </c>
      <c r="I18536" s="3">
        <v>6.5649600000000001</v>
      </c>
      <c r="J18536" s="3">
        <v>147.64176000000003</v>
      </c>
      <c r="K18536" s="4">
        <v>0.34999999999999992</v>
      </c>
      <c r="L18536" s="73">
        <v>268.02657969230773</v>
      </c>
    </row>
    <row r="18537" spans="1:12" x14ac:dyDescent="0.35">
      <c r="A18537" s="1" t="s">
        <v>31130</v>
      </c>
      <c r="B18537" t="s">
        <v>31131</v>
      </c>
      <c r="C18537" t="s">
        <v>34</v>
      </c>
      <c r="D18537" t="s">
        <v>35</v>
      </c>
      <c r="E18537">
        <v>1</v>
      </c>
      <c r="F18537" s="2">
        <v>25.93</v>
      </c>
      <c r="G18537" s="3">
        <v>54</v>
      </c>
      <c r="H18537" s="3">
        <v>0.25929999999999997</v>
      </c>
      <c r="I18537" s="3">
        <v>1.21871</v>
      </c>
      <c r="J18537" s="3">
        <v>27.408010000000001</v>
      </c>
      <c r="K18537" s="4">
        <v>0.34999999999999992</v>
      </c>
      <c r="L18537" s="73">
        <v>49.756079692307686</v>
      </c>
    </row>
    <row r="18538" spans="1:12" x14ac:dyDescent="0.35">
      <c r="A18538" s="1" t="s">
        <v>31132</v>
      </c>
      <c r="B18538" t="s">
        <v>31133</v>
      </c>
      <c r="C18538" t="s">
        <v>34</v>
      </c>
      <c r="D18538" t="s">
        <v>35</v>
      </c>
      <c r="E18538">
        <v>1</v>
      </c>
      <c r="F18538" s="2">
        <v>25.93</v>
      </c>
      <c r="G18538" s="3">
        <v>54</v>
      </c>
      <c r="H18538" s="3">
        <v>0.25929999999999997</v>
      </c>
      <c r="I18538" s="3">
        <v>1.21871</v>
      </c>
      <c r="J18538" s="3">
        <v>27.408010000000001</v>
      </c>
      <c r="K18538" s="4">
        <v>0.34999999999999992</v>
      </c>
      <c r="L18538" s="73">
        <v>49.756079692307686</v>
      </c>
    </row>
    <row r="18539" spans="1:12" x14ac:dyDescent="0.35">
      <c r="A18539" s="1" t="s">
        <v>31134</v>
      </c>
      <c r="B18539" t="s">
        <v>31135</v>
      </c>
      <c r="C18539" t="s">
        <v>34</v>
      </c>
      <c r="D18539" t="s">
        <v>35</v>
      </c>
      <c r="E18539">
        <v>1</v>
      </c>
      <c r="F18539" s="2">
        <v>4078.35</v>
      </c>
      <c r="G18539" s="3">
        <v>8409</v>
      </c>
      <c r="H18539" s="3">
        <v>40.783499999999997</v>
      </c>
      <c r="I18539" s="3">
        <v>191.68244999999999</v>
      </c>
      <c r="J18539" s="3">
        <v>4310.8159500000002</v>
      </c>
      <c r="K18539" s="4">
        <v>0.35</v>
      </c>
      <c r="L18539" s="73">
        <v>7825.7889553846153</v>
      </c>
    </row>
    <row r="18540" spans="1:12" x14ac:dyDescent="0.35">
      <c r="A18540" s="1" t="s">
        <v>31136</v>
      </c>
      <c r="B18540" t="s">
        <v>30196</v>
      </c>
      <c r="C18540" t="s">
        <v>34</v>
      </c>
      <c r="D18540" t="s">
        <v>35</v>
      </c>
      <c r="E18540">
        <v>1</v>
      </c>
      <c r="F18540" s="2">
        <v>38.57</v>
      </c>
      <c r="G18540" s="3">
        <v>80</v>
      </c>
      <c r="H18540" s="3">
        <v>0.38569999999999999</v>
      </c>
      <c r="I18540" s="3">
        <v>1.8127900000000001</v>
      </c>
      <c r="J18540" s="3">
        <v>40.76849</v>
      </c>
      <c r="K18540" s="4">
        <v>0.34999999999999992</v>
      </c>
      <c r="L18540" s="73">
        <v>74.010489538461528</v>
      </c>
    </row>
    <row r="18541" spans="1:12" x14ac:dyDescent="0.35">
      <c r="A18541" s="1" t="s">
        <v>31137</v>
      </c>
      <c r="B18541" t="s">
        <v>31138</v>
      </c>
      <c r="C18541" t="s">
        <v>34</v>
      </c>
      <c r="D18541" t="s">
        <v>35</v>
      </c>
      <c r="E18541">
        <v>1</v>
      </c>
      <c r="F18541" s="2">
        <v>12.49</v>
      </c>
      <c r="G18541" s="3">
        <v>26</v>
      </c>
      <c r="H18541" s="3">
        <v>0.12490000000000001</v>
      </c>
      <c r="I18541" s="3">
        <v>0.58703000000000005</v>
      </c>
      <c r="J18541" s="3">
        <v>13.201930000000001</v>
      </c>
      <c r="K18541" s="4">
        <v>0.34999999999999992</v>
      </c>
      <c r="L18541" s="73">
        <v>23.966580615384615</v>
      </c>
    </row>
    <row r="18542" spans="1:12" x14ac:dyDescent="0.35">
      <c r="A18542" s="1" t="s">
        <v>31139</v>
      </c>
      <c r="B18542" t="s">
        <v>31140</v>
      </c>
      <c r="C18542" t="s">
        <v>34</v>
      </c>
      <c r="D18542" t="s">
        <v>35</v>
      </c>
      <c r="E18542">
        <v>1</v>
      </c>
      <c r="F18542" s="2">
        <v>252.69</v>
      </c>
      <c r="G18542" s="3">
        <v>522</v>
      </c>
      <c r="H18542" s="3">
        <v>2.5268999999999999</v>
      </c>
      <c r="I18542" s="3">
        <v>11.876429999999999</v>
      </c>
      <c r="J18542" s="3">
        <v>267.09333000000004</v>
      </c>
      <c r="K18542" s="4">
        <v>0.35</v>
      </c>
      <c r="L18542" s="73">
        <v>484.87712215384624</v>
      </c>
    </row>
    <row r="18543" spans="1:12" x14ac:dyDescent="0.35">
      <c r="A18543" s="1" t="s">
        <v>31141</v>
      </c>
      <c r="B18543" t="s">
        <v>31142</v>
      </c>
      <c r="C18543" t="s">
        <v>34</v>
      </c>
      <c r="D18543" t="s">
        <v>35</v>
      </c>
      <c r="E18543">
        <v>1</v>
      </c>
      <c r="F18543" s="2">
        <v>198</v>
      </c>
      <c r="G18543" s="3">
        <v>409</v>
      </c>
      <c r="H18543" s="3">
        <v>1.98</v>
      </c>
      <c r="I18543" s="3">
        <v>9.3059999999999992</v>
      </c>
      <c r="J18543" s="3">
        <v>209.286</v>
      </c>
      <c r="K18543" s="4">
        <v>0.35000000000000003</v>
      </c>
      <c r="L18543" s="73">
        <v>379.93458461538461</v>
      </c>
    </row>
    <row r="18544" spans="1:12" x14ac:dyDescent="0.35">
      <c r="A18544" s="1" t="s">
        <v>31143</v>
      </c>
      <c r="B18544" t="s">
        <v>31144</v>
      </c>
      <c r="C18544" t="s">
        <v>26</v>
      </c>
      <c r="D18544" t="s">
        <v>27</v>
      </c>
      <c r="E18544">
        <v>1</v>
      </c>
      <c r="F18544" s="2">
        <v>85.78</v>
      </c>
      <c r="G18544" s="3">
        <v>177</v>
      </c>
      <c r="H18544" s="3">
        <v>0.85780000000000001</v>
      </c>
      <c r="I18544" s="3">
        <v>4.0316600000000005</v>
      </c>
      <c r="J18544" s="3">
        <v>90.669460000000001</v>
      </c>
      <c r="K18544" s="4">
        <v>0.35000000000000003</v>
      </c>
      <c r="L18544" s="73">
        <v>164.59994276923078</v>
      </c>
    </row>
    <row r="18545" spans="1:12" x14ac:dyDescent="0.35">
      <c r="A18545" s="1" t="s">
        <v>31145</v>
      </c>
      <c r="B18545" t="s">
        <v>31146</v>
      </c>
      <c r="C18545" t="s">
        <v>34</v>
      </c>
      <c r="D18545" t="s">
        <v>35</v>
      </c>
      <c r="E18545">
        <v>1</v>
      </c>
      <c r="F18545" s="2">
        <v>2725.75</v>
      </c>
      <c r="G18545" s="3">
        <v>5621</v>
      </c>
      <c r="H18545" s="3">
        <v>27.2575</v>
      </c>
      <c r="I18545" s="3">
        <v>128.11025000000001</v>
      </c>
      <c r="J18545" s="3">
        <v>2881.1177500000003</v>
      </c>
      <c r="K18545" s="4">
        <v>0.35</v>
      </c>
      <c r="L18545" s="73">
        <v>5230.3368384615387</v>
      </c>
    </row>
    <row r="18546" spans="1:12" x14ac:dyDescent="0.35">
      <c r="A18546" s="1" t="s">
        <v>31147</v>
      </c>
      <c r="B18546" t="s">
        <v>20016</v>
      </c>
      <c r="C18546" t="s">
        <v>34</v>
      </c>
      <c r="D18546" t="s">
        <v>35</v>
      </c>
      <c r="E18546">
        <v>1</v>
      </c>
      <c r="F18546" s="2">
        <v>3679.83</v>
      </c>
      <c r="G18546" s="3">
        <v>7588</v>
      </c>
      <c r="H18546" s="3">
        <v>36.798299999999998</v>
      </c>
      <c r="I18546" s="3">
        <v>172.95201</v>
      </c>
      <c r="J18546" s="3">
        <v>3889.5803099999998</v>
      </c>
      <c r="K18546" s="4">
        <v>0.35000000000000003</v>
      </c>
      <c r="L18546" s="73">
        <v>7061.084255076923</v>
      </c>
    </row>
    <row r="18547" spans="1:12" x14ac:dyDescent="0.35">
      <c r="A18547" s="1" t="s">
        <v>31148</v>
      </c>
      <c r="B18547" t="s">
        <v>28694</v>
      </c>
      <c r="C18547" t="s">
        <v>34</v>
      </c>
      <c r="D18547" t="s">
        <v>35</v>
      </c>
      <c r="E18547">
        <v>1</v>
      </c>
      <c r="F18547" s="2">
        <v>5.79</v>
      </c>
      <c r="G18547" s="3">
        <v>12</v>
      </c>
      <c r="H18547" s="3">
        <v>5.79E-2</v>
      </c>
      <c r="I18547" s="3">
        <v>0.27212999999999998</v>
      </c>
      <c r="J18547" s="3">
        <v>6.1200299999999999</v>
      </c>
      <c r="K18547" s="4">
        <v>0.35</v>
      </c>
      <c r="L18547" s="73">
        <v>11.110208307692307</v>
      </c>
    </row>
    <row r="18548" spans="1:12" x14ac:dyDescent="0.35">
      <c r="A18548" s="1" t="s">
        <v>31149</v>
      </c>
      <c r="B18548" t="s">
        <v>31150</v>
      </c>
      <c r="C18548" t="s">
        <v>34</v>
      </c>
      <c r="D18548" t="s">
        <v>35</v>
      </c>
      <c r="E18548">
        <v>1</v>
      </c>
      <c r="F18548" s="2">
        <v>197.37</v>
      </c>
      <c r="G18548" s="3">
        <v>407</v>
      </c>
      <c r="H18548" s="3">
        <v>1.9737</v>
      </c>
      <c r="I18548" s="3">
        <v>9.276390000000001</v>
      </c>
      <c r="J18548" s="3">
        <v>208.62009</v>
      </c>
      <c r="K18548" s="4">
        <v>0.35000000000000003</v>
      </c>
      <c r="L18548" s="73">
        <v>378.72570184615387</v>
      </c>
    </row>
    <row r="18549" spans="1:12" x14ac:dyDescent="0.35">
      <c r="A18549" s="1" t="s">
        <v>31151</v>
      </c>
      <c r="B18549" t="s">
        <v>31152</v>
      </c>
      <c r="C18549" t="s">
        <v>34</v>
      </c>
      <c r="D18549" t="s">
        <v>35</v>
      </c>
      <c r="E18549">
        <v>1</v>
      </c>
      <c r="F18549" s="2">
        <v>1200.2</v>
      </c>
      <c r="G18549" s="3">
        <v>2475</v>
      </c>
      <c r="H18549" s="3">
        <v>12.002000000000001</v>
      </c>
      <c r="I18549" s="3">
        <v>56.409400000000005</v>
      </c>
      <c r="J18549" s="3">
        <v>1268.6114</v>
      </c>
      <c r="K18549" s="4">
        <v>0.34999999999999992</v>
      </c>
      <c r="L18549" s="73">
        <v>2303.0176184615384</v>
      </c>
    </row>
    <row r="18550" spans="1:12" x14ac:dyDescent="0.35">
      <c r="A18550" s="1" t="s">
        <v>31153</v>
      </c>
      <c r="B18550" t="s">
        <v>29685</v>
      </c>
      <c r="C18550" t="s">
        <v>34</v>
      </c>
      <c r="D18550" t="s">
        <v>35</v>
      </c>
      <c r="E18550">
        <v>1</v>
      </c>
      <c r="F18550" s="2">
        <v>86</v>
      </c>
      <c r="G18550" s="3">
        <v>178</v>
      </c>
      <c r="H18550" s="3">
        <v>0.86</v>
      </c>
      <c r="I18550" s="3">
        <v>4.0419999999999998</v>
      </c>
      <c r="J18550" s="3">
        <v>90.902000000000001</v>
      </c>
      <c r="K18550" s="4">
        <v>0.34999999999999992</v>
      </c>
      <c r="L18550" s="73">
        <v>165.0220923076923</v>
      </c>
    </row>
    <row r="18551" spans="1:12" x14ac:dyDescent="0.35">
      <c r="A18551" s="1" t="s">
        <v>31154</v>
      </c>
      <c r="B18551" t="s">
        <v>23384</v>
      </c>
      <c r="C18551" t="s">
        <v>34</v>
      </c>
      <c r="D18551" t="s">
        <v>35</v>
      </c>
      <c r="E18551">
        <v>1</v>
      </c>
      <c r="F18551" s="2">
        <v>14838.12</v>
      </c>
      <c r="G18551" s="3">
        <v>30595</v>
      </c>
      <c r="H18551" s="3">
        <v>148.38120000000001</v>
      </c>
      <c r="I18551" s="3">
        <v>697.39164000000005</v>
      </c>
      <c r="J18551" s="3">
        <v>15683.89284</v>
      </c>
      <c r="K18551" s="4">
        <v>0.35</v>
      </c>
      <c r="L18551" s="73">
        <v>28472.297771076923</v>
      </c>
    </row>
    <row r="18552" spans="1:12" x14ac:dyDescent="0.35">
      <c r="A18552" s="1" t="s">
        <v>31155</v>
      </c>
      <c r="B18552" t="s">
        <v>31156</v>
      </c>
      <c r="C18552" t="s">
        <v>34</v>
      </c>
      <c r="D18552" t="s">
        <v>35</v>
      </c>
      <c r="E18552">
        <v>1</v>
      </c>
      <c r="F18552" s="2">
        <v>98.34</v>
      </c>
      <c r="G18552" s="3">
        <v>203</v>
      </c>
      <c r="H18552" s="3">
        <v>0.98340000000000005</v>
      </c>
      <c r="I18552" s="3">
        <v>4.6219799999999998</v>
      </c>
      <c r="J18552" s="3">
        <v>103.94538</v>
      </c>
      <c r="K18552" s="4">
        <v>0.35000000000000003</v>
      </c>
      <c r="L18552" s="73">
        <v>188.7008436923077</v>
      </c>
    </row>
    <row r="18553" spans="1:12" x14ac:dyDescent="0.35">
      <c r="A18553" s="1" t="s">
        <v>31157</v>
      </c>
      <c r="B18553" t="s">
        <v>27261</v>
      </c>
      <c r="C18553" t="s">
        <v>34</v>
      </c>
      <c r="D18553" t="s">
        <v>35</v>
      </c>
      <c r="E18553">
        <v>1</v>
      </c>
      <c r="F18553" s="2">
        <v>1063.26</v>
      </c>
      <c r="G18553" s="3">
        <v>2193</v>
      </c>
      <c r="H18553" s="3">
        <v>10.6326</v>
      </c>
      <c r="I18553" s="3">
        <v>49.973219999999998</v>
      </c>
      <c r="J18553" s="3">
        <v>1123.86582</v>
      </c>
      <c r="K18553" s="4">
        <v>0.35000000000000003</v>
      </c>
      <c r="L18553" s="73">
        <v>2040.2487193846155</v>
      </c>
    </row>
    <row r="18554" spans="1:12" x14ac:dyDescent="0.35">
      <c r="A18554" s="1" t="s">
        <v>31158</v>
      </c>
      <c r="B18554" t="s">
        <v>31159</v>
      </c>
      <c r="C18554" t="s">
        <v>34</v>
      </c>
      <c r="D18554" t="s">
        <v>35</v>
      </c>
      <c r="E18554">
        <v>1</v>
      </c>
      <c r="F18554" s="2">
        <v>25.93</v>
      </c>
      <c r="G18554" s="3">
        <v>54</v>
      </c>
      <c r="H18554" s="3">
        <v>0.25929999999999997</v>
      </c>
      <c r="I18554" s="3">
        <v>1.21871</v>
      </c>
      <c r="J18554" s="3">
        <v>27.408010000000001</v>
      </c>
      <c r="K18554" s="4">
        <v>0.34999999999999992</v>
      </c>
      <c r="L18554" s="73">
        <v>49.756079692307686</v>
      </c>
    </row>
    <row r="18555" spans="1:12" x14ac:dyDescent="0.35">
      <c r="A18555" s="1" t="s">
        <v>31160</v>
      </c>
      <c r="B18555" t="s">
        <v>31161</v>
      </c>
      <c r="C18555" t="s">
        <v>34</v>
      </c>
      <c r="D18555" t="s">
        <v>35</v>
      </c>
      <c r="E18555">
        <v>1</v>
      </c>
      <c r="F18555" s="2">
        <v>414.95</v>
      </c>
      <c r="G18555" s="3">
        <v>856</v>
      </c>
      <c r="H18555" s="3">
        <v>4.1494999999999997</v>
      </c>
      <c r="I18555" s="3">
        <v>19.502649999999999</v>
      </c>
      <c r="J18555" s="3">
        <v>438.60214999999999</v>
      </c>
      <c r="K18555" s="4">
        <v>0.34999999999999992</v>
      </c>
      <c r="L18555" s="73">
        <v>796.23159538461528</v>
      </c>
    </row>
    <row r="18556" spans="1:12" x14ac:dyDescent="0.35">
      <c r="A18556" s="1" t="s">
        <v>31162</v>
      </c>
      <c r="B18556" t="s">
        <v>31163</v>
      </c>
      <c r="C18556" t="s">
        <v>34</v>
      </c>
      <c r="D18556" t="s">
        <v>35</v>
      </c>
      <c r="E18556">
        <v>1</v>
      </c>
      <c r="F18556" s="2">
        <v>152.28</v>
      </c>
      <c r="G18556" s="3">
        <v>314</v>
      </c>
      <c r="H18556" s="3">
        <v>1.5228000000000002</v>
      </c>
      <c r="I18556" s="3">
        <v>7.1571600000000002</v>
      </c>
      <c r="J18556" s="3">
        <v>160.95996</v>
      </c>
      <c r="K18556" s="4">
        <v>0.35</v>
      </c>
      <c r="L18556" s="73">
        <v>292.20423507692306</v>
      </c>
    </row>
    <row r="18557" spans="1:12" x14ac:dyDescent="0.35">
      <c r="A18557" s="1" t="s">
        <v>31164</v>
      </c>
      <c r="B18557" t="s">
        <v>31165</v>
      </c>
      <c r="C18557" t="s">
        <v>34</v>
      </c>
      <c r="D18557" t="s">
        <v>35</v>
      </c>
      <c r="E18557">
        <v>1</v>
      </c>
      <c r="F18557" s="2">
        <v>25.93</v>
      </c>
      <c r="G18557" s="3">
        <v>54</v>
      </c>
      <c r="H18557" s="3">
        <v>0.25929999999999997</v>
      </c>
      <c r="I18557" s="3">
        <v>1.21871</v>
      </c>
      <c r="J18557" s="3">
        <v>27.408010000000001</v>
      </c>
      <c r="K18557" s="4">
        <v>0.34999999999999992</v>
      </c>
      <c r="L18557" s="73">
        <v>49.756079692307686</v>
      </c>
    </row>
    <row r="18558" spans="1:12" x14ac:dyDescent="0.35">
      <c r="A18558" s="1">
        <v>40082</v>
      </c>
      <c r="B18558" t="s">
        <v>31166</v>
      </c>
      <c r="C18558" t="s">
        <v>34</v>
      </c>
      <c r="D18558" t="s">
        <v>35</v>
      </c>
      <c r="E18558">
        <v>1</v>
      </c>
      <c r="F18558" s="2">
        <v>25.31</v>
      </c>
      <c r="G18558" s="3">
        <v>53</v>
      </c>
      <c r="H18558" s="3">
        <v>0.25309999999999999</v>
      </c>
      <c r="I18558" s="3">
        <v>1.18957</v>
      </c>
      <c r="J18558" s="3">
        <v>26.752669999999998</v>
      </c>
      <c r="K18558" s="4">
        <v>0.35000000000000003</v>
      </c>
      <c r="L18558" s="73">
        <v>48.566385538461539</v>
      </c>
    </row>
    <row r="18559" spans="1:12" x14ac:dyDescent="0.35">
      <c r="A18559" s="1" t="s">
        <v>31167</v>
      </c>
      <c r="B18559" t="s">
        <v>28212</v>
      </c>
      <c r="C18559" t="s">
        <v>34</v>
      </c>
      <c r="D18559" t="s">
        <v>35</v>
      </c>
      <c r="E18559">
        <v>1</v>
      </c>
      <c r="F18559" s="2">
        <v>354.98</v>
      </c>
      <c r="G18559" s="3">
        <v>732</v>
      </c>
      <c r="H18559" s="3">
        <v>3.5498000000000003</v>
      </c>
      <c r="I18559" s="3">
        <v>16.684060000000002</v>
      </c>
      <c r="J18559" s="3">
        <v>375.21386000000001</v>
      </c>
      <c r="K18559" s="4">
        <v>0.35000000000000003</v>
      </c>
      <c r="L18559" s="73">
        <v>681.15746892307698</v>
      </c>
    </row>
    <row r="18560" spans="1:12" x14ac:dyDescent="0.35">
      <c r="A18560" s="1" t="s">
        <v>31168</v>
      </c>
      <c r="B18560" t="s">
        <v>31169</v>
      </c>
      <c r="C18560" t="s">
        <v>34</v>
      </c>
      <c r="D18560" t="s">
        <v>35</v>
      </c>
      <c r="E18560">
        <v>1</v>
      </c>
      <c r="F18560" s="2">
        <v>38.770000000000003</v>
      </c>
      <c r="G18560" s="3">
        <v>80</v>
      </c>
      <c r="H18560" s="3">
        <v>0.38770000000000004</v>
      </c>
      <c r="I18560" s="3">
        <v>1.8221900000000002</v>
      </c>
      <c r="J18560" s="3">
        <v>40.979890000000005</v>
      </c>
      <c r="K18560" s="4">
        <v>0.35</v>
      </c>
      <c r="L18560" s="73">
        <v>74.394261846153853</v>
      </c>
    </row>
    <row r="18561" spans="1:12" x14ac:dyDescent="0.35">
      <c r="A18561" s="1" t="s">
        <v>31170</v>
      </c>
      <c r="B18561" t="s">
        <v>31171</v>
      </c>
      <c r="C18561" t="s">
        <v>34</v>
      </c>
      <c r="D18561" t="s">
        <v>35</v>
      </c>
      <c r="E18561">
        <v>1</v>
      </c>
      <c r="F18561" s="2">
        <v>676.29</v>
      </c>
      <c r="G18561" s="3">
        <v>1395</v>
      </c>
      <c r="H18561" s="3">
        <v>6.7629000000000001</v>
      </c>
      <c r="I18561" s="3">
        <v>31.785629999999998</v>
      </c>
      <c r="J18561" s="3">
        <v>714.83852999999988</v>
      </c>
      <c r="K18561" s="4">
        <v>0.35000000000000003</v>
      </c>
      <c r="L18561" s="73">
        <v>1297.7068698461537</v>
      </c>
    </row>
    <row r="18562" spans="1:12" x14ac:dyDescent="0.35">
      <c r="A18562" s="1" t="s">
        <v>31172</v>
      </c>
      <c r="B18562" t="s">
        <v>31173</v>
      </c>
      <c r="C18562" t="s">
        <v>13</v>
      </c>
      <c r="D18562" t="s">
        <v>14</v>
      </c>
      <c r="E18562">
        <v>1</v>
      </c>
      <c r="F18562" s="2">
        <v>42.58</v>
      </c>
      <c r="G18562" s="3">
        <v>88</v>
      </c>
      <c r="H18562" s="3">
        <v>0.42580000000000001</v>
      </c>
      <c r="I18562" s="3">
        <v>2.0012599999999998</v>
      </c>
      <c r="J18562" s="3">
        <v>45.007060000000003</v>
      </c>
      <c r="K18562" s="4">
        <v>0.34999999999999992</v>
      </c>
      <c r="L18562" s="73">
        <v>81.705124307692301</v>
      </c>
    </row>
    <row r="18563" spans="1:12" x14ac:dyDescent="0.35">
      <c r="A18563" s="1" t="s">
        <v>31174</v>
      </c>
      <c r="B18563" t="s">
        <v>31175</v>
      </c>
      <c r="C18563" t="s">
        <v>34</v>
      </c>
      <c r="D18563" t="s">
        <v>35</v>
      </c>
      <c r="E18563">
        <v>1</v>
      </c>
      <c r="F18563" s="2">
        <v>64.680000000000007</v>
      </c>
      <c r="G18563" s="3">
        <v>134</v>
      </c>
      <c r="H18563" s="3">
        <v>0.64680000000000004</v>
      </c>
      <c r="I18563" s="3">
        <v>3.0399600000000002</v>
      </c>
      <c r="J18563" s="3">
        <v>68.366759999999999</v>
      </c>
      <c r="K18563" s="4">
        <v>0.35000000000000003</v>
      </c>
      <c r="L18563" s="73">
        <v>124.1119643076923</v>
      </c>
    </row>
    <row r="18564" spans="1:12" x14ac:dyDescent="0.35">
      <c r="A18564" s="1" t="s">
        <v>31176</v>
      </c>
      <c r="B18564" t="s">
        <v>31177</v>
      </c>
      <c r="C18564" t="s">
        <v>13</v>
      </c>
      <c r="D18564" t="s">
        <v>14</v>
      </c>
      <c r="E18564">
        <v>1</v>
      </c>
      <c r="F18564" s="2">
        <v>71.14</v>
      </c>
      <c r="G18564" s="3">
        <v>147</v>
      </c>
      <c r="H18564" s="3">
        <v>0.71140000000000003</v>
      </c>
      <c r="I18564" s="3">
        <v>3.3435800000000002</v>
      </c>
      <c r="J18564" s="3">
        <v>75.194980000000001</v>
      </c>
      <c r="K18564" s="4">
        <v>0.35</v>
      </c>
      <c r="L18564" s="73">
        <v>136.50780984615383</v>
      </c>
    </row>
    <row r="18565" spans="1:12" x14ac:dyDescent="0.35">
      <c r="A18565" s="1" t="s">
        <v>31178</v>
      </c>
      <c r="B18565" t="s">
        <v>5002</v>
      </c>
      <c r="C18565" t="s">
        <v>34</v>
      </c>
      <c r="D18565" t="s">
        <v>35</v>
      </c>
      <c r="E18565">
        <v>1</v>
      </c>
      <c r="F18565" s="2">
        <v>10.75</v>
      </c>
      <c r="G18565" s="3">
        <v>23</v>
      </c>
      <c r="H18565" s="3">
        <v>0.1075</v>
      </c>
      <c r="I18565" s="3">
        <v>0.50524999999999998</v>
      </c>
      <c r="J18565" s="3">
        <v>11.36275</v>
      </c>
      <c r="K18565" s="4">
        <v>0.34999999999999992</v>
      </c>
      <c r="L18565" s="73">
        <v>20.627761538461538</v>
      </c>
    </row>
    <row r="18566" spans="1:12" x14ac:dyDescent="0.35">
      <c r="A18566" s="1" t="s">
        <v>31179</v>
      </c>
      <c r="B18566" t="s">
        <v>29966</v>
      </c>
      <c r="C18566" t="s">
        <v>34</v>
      </c>
      <c r="D18566" t="s">
        <v>35</v>
      </c>
      <c r="E18566">
        <v>1</v>
      </c>
      <c r="F18566" s="2">
        <v>29.26</v>
      </c>
      <c r="G18566" s="3">
        <v>61</v>
      </c>
      <c r="H18566" s="3">
        <v>0.29260000000000003</v>
      </c>
      <c r="I18566" s="3">
        <v>1.3752200000000001</v>
      </c>
      <c r="J18566" s="3">
        <v>30.927820000000001</v>
      </c>
      <c r="K18566" s="4">
        <v>0.35000000000000003</v>
      </c>
      <c r="L18566" s="73">
        <v>56.145888615384621</v>
      </c>
    </row>
    <row r="18567" spans="1:12" x14ac:dyDescent="0.35">
      <c r="A18567" s="1" t="s">
        <v>31180</v>
      </c>
      <c r="B18567" t="s">
        <v>31181</v>
      </c>
      <c r="C18567" t="s">
        <v>34</v>
      </c>
      <c r="D18567" t="s">
        <v>35</v>
      </c>
      <c r="E18567">
        <v>1</v>
      </c>
      <c r="F18567" s="2">
        <v>860</v>
      </c>
      <c r="G18567" s="3">
        <v>1774</v>
      </c>
      <c r="H18567" s="3">
        <v>8.6</v>
      </c>
      <c r="I18567" s="3">
        <v>40.42</v>
      </c>
      <c r="J18567" s="3">
        <v>909.02</v>
      </c>
      <c r="K18567" s="4">
        <v>0.35</v>
      </c>
      <c r="L18567" s="73">
        <v>1650.2209230769229</v>
      </c>
    </row>
    <row r="18568" spans="1:12" x14ac:dyDescent="0.35">
      <c r="A18568" s="1" t="s">
        <v>31182</v>
      </c>
      <c r="B18568" t="s">
        <v>31183</v>
      </c>
      <c r="C18568" t="s">
        <v>34</v>
      </c>
      <c r="D18568" t="s">
        <v>35</v>
      </c>
      <c r="E18568">
        <v>1</v>
      </c>
      <c r="F18568" s="2">
        <v>108.38</v>
      </c>
      <c r="G18568" s="3">
        <v>224</v>
      </c>
      <c r="H18568" s="3">
        <v>1.0837999999999999</v>
      </c>
      <c r="I18568" s="3">
        <v>5.0938599999999994</v>
      </c>
      <c r="J18568" s="3">
        <v>114.55766</v>
      </c>
      <c r="K18568" s="4">
        <v>0.35</v>
      </c>
      <c r="L18568" s="73">
        <v>207.96621353846155</v>
      </c>
    </row>
    <row r="18569" spans="1:12" x14ac:dyDescent="0.35">
      <c r="A18569" s="1">
        <v>40233</v>
      </c>
      <c r="B18569" t="s">
        <v>12646</v>
      </c>
      <c r="C18569" t="s">
        <v>34</v>
      </c>
      <c r="D18569" t="s">
        <v>35</v>
      </c>
      <c r="E18569">
        <v>1</v>
      </c>
      <c r="F18569" s="2">
        <v>15.6</v>
      </c>
      <c r="G18569" s="3">
        <v>33</v>
      </c>
      <c r="H18569" s="3">
        <v>0.156</v>
      </c>
      <c r="I18569" s="3">
        <v>0.73319999999999996</v>
      </c>
      <c r="J18569" s="3">
        <v>16.4892</v>
      </c>
      <c r="K18569" s="4">
        <v>0.35</v>
      </c>
      <c r="L18569" s="73">
        <v>29.934239999999999</v>
      </c>
    </row>
    <row r="18570" spans="1:12" x14ac:dyDescent="0.35">
      <c r="A18570" s="1" t="s">
        <v>31184</v>
      </c>
      <c r="B18570" t="s">
        <v>31185</v>
      </c>
      <c r="C18570" t="s">
        <v>34</v>
      </c>
      <c r="D18570" t="s">
        <v>35</v>
      </c>
      <c r="E18570">
        <v>1</v>
      </c>
      <c r="F18570" s="2">
        <v>129</v>
      </c>
      <c r="G18570" s="3">
        <v>266</v>
      </c>
      <c r="H18570" s="3">
        <v>1.29</v>
      </c>
      <c r="I18570" s="3">
        <v>6.0629999999999997</v>
      </c>
      <c r="J18570" s="3">
        <v>136.35299999999998</v>
      </c>
      <c r="K18570" s="4">
        <v>0.35</v>
      </c>
      <c r="L18570" s="73">
        <v>247.53313846153841</v>
      </c>
    </row>
    <row r="18571" spans="1:12" x14ac:dyDescent="0.35">
      <c r="A18571" s="1" t="s">
        <v>31186</v>
      </c>
      <c r="B18571" t="s">
        <v>31187</v>
      </c>
      <c r="C18571" t="s">
        <v>34</v>
      </c>
      <c r="D18571" t="s">
        <v>35</v>
      </c>
      <c r="E18571">
        <v>1</v>
      </c>
      <c r="F18571" s="2">
        <v>367.38</v>
      </c>
      <c r="G18571" s="3">
        <v>758</v>
      </c>
      <c r="H18571" s="3">
        <v>3.6738</v>
      </c>
      <c r="I18571" s="3">
        <v>17.266860000000001</v>
      </c>
      <c r="J18571" s="3">
        <v>388.32066000000003</v>
      </c>
      <c r="K18571" s="4">
        <v>0.35000000000000003</v>
      </c>
      <c r="L18571" s="73">
        <v>704.95135200000004</v>
      </c>
    </row>
    <row r="18572" spans="1:12" x14ac:dyDescent="0.35">
      <c r="A18572" s="1" t="s">
        <v>31188</v>
      </c>
      <c r="B18572" t="s">
        <v>28628</v>
      </c>
      <c r="C18572" t="s">
        <v>34</v>
      </c>
      <c r="D18572" t="s">
        <v>35</v>
      </c>
      <c r="E18572">
        <v>1</v>
      </c>
      <c r="F18572" s="2">
        <v>58.78</v>
      </c>
      <c r="G18572" s="3">
        <v>122</v>
      </c>
      <c r="H18572" s="3">
        <v>0.58779999999999999</v>
      </c>
      <c r="I18572" s="3">
        <v>2.7626599999999999</v>
      </c>
      <c r="J18572" s="3">
        <v>62.130459999999999</v>
      </c>
      <c r="K18572" s="4">
        <v>0.35</v>
      </c>
      <c r="L18572" s="73">
        <v>112.79068123076922</v>
      </c>
    </row>
    <row r="18573" spans="1:12" x14ac:dyDescent="0.35">
      <c r="A18573" s="1" t="s">
        <v>31189</v>
      </c>
      <c r="B18573" t="s">
        <v>31190</v>
      </c>
      <c r="C18573" t="s">
        <v>34</v>
      </c>
      <c r="D18573" t="s">
        <v>35</v>
      </c>
      <c r="E18573">
        <v>1</v>
      </c>
      <c r="F18573" s="2">
        <v>397.75</v>
      </c>
      <c r="G18573" s="3">
        <v>821</v>
      </c>
      <c r="H18573" s="3">
        <v>3.9775</v>
      </c>
      <c r="I18573" s="3">
        <v>18.69425</v>
      </c>
      <c r="J18573" s="3">
        <v>420.42175000000003</v>
      </c>
      <c r="K18573" s="4">
        <v>0.35000000000000003</v>
      </c>
      <c r="L18573" s="73">
        <v>763.22717692307697</v>
      </c>
    </row>
    <row r="18574" spans="1:12" x14ac:dyDescent="0.35">
      <c r="A18574" s="1" t="s">
        <v>31191</v>
      </c>
      <c r="B18574" t="s">
        <v>31192</v>
      </c>
      <c r="C18574" t="s">
        <v>34</v>
      </c>
      <c r="D18574" t="s">
        <v>35</v>
      </c>
      <c r="E18574">
        <v>1</v>
      </c>
      <c r="F18574" s="2">
        <v>227.7</v>
      </c>
      <c r="G18574" s="3">
        <v>470</v>
      </c>
      <c r="H18574" s="3">
        <v>2.2770000000000001</v>
      </c>
      <c r="I18574" s="3">
        <v>10.7019</v>
      </c>
      <c r="J18574" s="3">
        <v>240.67889999999997</v>
      </c>
      <c r="K18574" s="4">
        <v>0.34999999999999992</v>
      </c>
      <c r="L18574" s="73">
        <v>436.92477230769219</v>
      </c>
    </row>
    <row r="18575" spans="1:12" x14ac:dyDescent="0.35">
      <c r="A18575" s="1" t="s">
        <v>31193</v>
      </c>
      <c r="B18575" t="s">
        <v>31194</v>
      </c>
      <c r="C18575" t="s">
        <v>34</v>
      </c>
      <c r="D18575" t="s">
        <v>35</v>
      </c>
      <c r="E18575">
        <v>1</v>
      </c>
      <c r="F18575" s="2">
        <v>367.38</v>
      </c>
      <c r="G18575" s="3">
        <v>758</v>
      </c>
      <c r="H18575" s="3">
        <v>3.6738</v>
      </c>
      <c r="I18575" s="3">
        <v>17.266860000000001</v>
      </c>
      <c r="J18575" s="3">
        <v>388.32066000000003</v>
      </c>
      <c r="K18575" s="4">
        <v>0.35000000000000003</v>
      </c>
      <c r="L18575" s="73">
        <v>704.95135200000004</v>
      </c>
    </row>
    <row r="18576" spans="1:12" x14ac:dyDescent="0.35">
      <c r="A18576" s="1" t="s">
        <v>31195</v>
      </c>
      <c r="B18576" t="s">
        <v>31196</v>
      </c>
      <c r="C18576" t="s">
        <v>34</v>
      </c>
      <c r="D18576" t="s">
        <v>35</v>
      </c>
      <c r="E18576">
        <v>1</v>
      </c>
      <c r="F18576" s="2">
        <v>90.44</v>
      </c>
      <c r="G18576" s="3">
        <v>187</v>
      </c>
      <c r="H18576" s="3">
        <v>0.90439999999999998</v>
      </c>
      <c r="I18576" s="3">
        <v>4.25068</v>
      </c>
      <c r="J18576" s="3">
        <v>95.595079999999996</v>
      </c>
      <c r="K18576" s="4">
        <v>0.35</v>
      </c>
      <c r="L18576" s="73">
        <v>173.54183753846152</v>
      </c>
    </row>
    <row r="18577" spans="1:12" x14ac:dyDescent="0.35">
      <c r="A18577" s="1" t="s">
        <v>31197</v>
      </c>
      <c r="B18577" t="s">
        <v>28236</v>
      </c>
      <c r="C18577" t="s">
        <v>34</v>
      </c>
      <c r="D18577" t="s">
        <v>35</v>
      </c>
      <c r="E18577">
        <v>1</v>
      </c>
      <c r="F18577" s="2">
        <v>13145.22</v>
      </c>
      <c r="G18577" s="3">
        <v>27104</v>
      </c>
      <c r="H18577" s="3">
        <v>131.4522</v>
      </c>
      <c r="I18577" s="3">
        <v>617.82533999999998</v>
      </c>
      <c r="J18577" s="3">
        <v>13894.497539999998</v>
      </c>
      <c r="K18577" s="4">
        <v>0.34999999999999992</v>
      </c>
      <c r="L18577" s="73">
        <v>25223.857072615381</v>
      </c>
    </row>
    <row r="18578" spans="1:12" x14ac:dyDescent="0.35">
      <c r="A18578" s="1" t="s">
        <v>31198</v>
      </c>
      <c r="B18578" t="s">
        <v>19673</v>
      </c>
      <c r="C18578" t="s">
        <v>34</v>
      </c>
      <c r="D18578" t="s">
        <v>35</v>
      </c>
      <c r="E18578">
        <v>1</v>
      </c>
      <c r="F18578" s="2">
        <v>8191.26</v>
      </c>
      <c r="G18578" s="3">
        <v>16890</v>
      </c>
      <c r="H18578" s="3">
        <v>81.912599999999998</v>
      </c>
      <c r="I18578" s="3">
        <v>384.98921999999999</v>
      </c>
      <c r="J18578" s="3">
        <v>8658.1618199999994</v>
      </c>
      <c r="K18578" s="4">
        <v>0.35</v>
      </c>
      <c r="L18578" s="73">
        <v>15717.89376553846</v>
      </c>
    </row>
    <row r="18579" spans="1:12" x14ac:dyDescent="0.35">
      <c r="A18579" s="1" t="s">
        <v>31199</v>
      </c>
      <c r="B18579" t="s">
        <v>31200</v>
      </c>
      <c r="C18579" t="s">
        <v>34</v>
      </c>
      <c r="D18579" t="s">
        <v>35</v>
      </c>
      <c r="E18579">
        <v>1</v>
      </c>
      <c r="F18579" s="2">
        <v>398.32</v>
      </c>
      <c r="G18579" s="3">
        <v>822</v>
      </c>
      <c r="H18579" s="3">
        <v>3.9832000000000001</v>
      </c>
      <c r="I18579" s="3">
        <v>18.721039999999999</v>
      </c>
      <c r="J18579" s="3">
        <v>421.02424000000002</v>
      </c>
      <c r="K18579" s="4">
        <v>0.35</v>
      </c>
      <c r="L18579" s="73">
        <v>764.32092799999998</v>
      </c>
    </row>
    <row r="18580" spans="1:12" x14ac:dyDescent="0.35">
      <c r="A18580" s="1" t="s">
        <v>31201</v>
      </c>
      <c r="B18580" t="s">
        <v>31202</v>
      </c>
      <c r="C18580" t="s">
        <v>34</v>
      </c>
      <c r="D18580" t="s">
        <v>35</v>
      </c>
      <c r="E18580">
        <v>1</v>
      </c>
      <c r="F18580" s="2">
        <v>39.78</v>
      </c>
      <c r="G18580" s="3">
        <v>83</v>
      </c>
      <c r="H18580" s="3">
        <v>0.39780000000000004</v>
      </c>
      <c r="I18580" s="3">
        <v>1.8696600000000001</v>
      </c>
      <c r="J18580" s="3">
        <v>42.047460000000001</v>
      </c>
      <c r="K18580" s="4">
        <v>0.35</v>
      </c>
      <c r="L18580" s="73">
        <v>76.332312000000002</v>
      </c>
    </row>
    <row r="18581" spans="1:12" x14ac:dyDescent="0.35">
      <c r="A18581" s="1" t="s">
        <v>31203</v>
      </c>
      <c r="B18581" t="s">
        <v>31204</v>
      </c>
      <c r="C18581" t="s">
        <v>34</v>
      </c>
      <c r="D18581" t="s">
        <v>35</v>
      </c>
      <c r="E18581">
        <v>1</v>
      </c>
      <c r="F18581" s="2">
        <v>25.93</v>
      </c>
      <c r="G18581" s="3">
        <v>54</v>
      </c>
      <c r="H18581" s="3">
        <v>0.25929999999999997</v>
      </c>
      <c r="I18581" s="3">
        <v>1.21871</v>
      </c>
      <c r="J18581" s="3">
        <v>27.408010000000001</v>
      </c>
      <c r="K18581" s="4">
        <v>0.34999999999999992</v>
      </c>
      <c r="L18581" s="73">
        <v>49.756079692307686</v>
      </c>
    </row>
    <row r="18582" spans="1:12" x14ac:dyDescent="0.35">
      <c r="A18582" s="1" t="s">
        <v>31205</v>
      </c>
      <c r="B18582" t="s">
        <v>31206</v>
      </c>
      <c r="C18582" t="s">
        <v>34</v>
      </c>
      <c r="D18582" t="s">
        <v>35</v>
      </c>
      <c r="E18582">
        <v>1</v>
      </c>
      <c r="F18582" s="2">
        <v>32.25</v>
      </c>
      <c r="G18582" s="3">
        <v>67</v>
      </c>
      <c r="H18582" s="3">
        <v>0.32250000000000001</v>
      </c>
      <c r="I18582" s="3">
        <v>1.5157499999999999</v>
      </c>
      <c r="J18582" s="3">
        <v>34.088249999999995</v>
      </c>
      <c r="K18582" s="4">
        <v>0.35</v>
      </c>
      <c r="L18582" s="73">
        <v>61.883284615384603</v>
      </c>
    </row>
    <row r="18583" spans="1:12" x14ac:dyDescent="0.35">
      <c r="A18583" s="1" t="s">
        <v>31207</v>
      </c>
      <c r="B18583" t="s">
        <v>31208</v>
      </c>
      <c r="C18583" t="s">
        <v>34</v>
      </c>
      <c r="D18583" t="s">
        <v>35</v>
      </c>
      <c r="E18583">
        <v>1</v>
      </c>
      <c r="F18583" s="2">
        <v>4119.59</v>
      </c>
      <c r="G18583" s="3">
        <v>8494</v>
      </c>
      <c r="H18583" s="3">
        <v>41.195900000000002</v>
      </c>
      <c r="I18583" s="3">
        <v>193.62073000000001</v>
      </c>
      <c r="J18583" s="3">
        <v>4354.4066299999995</v>
      </c>
      <c r="K18583" s="4">
        <v>0.34999999999999992</v>
      </c>
      <c r="L18583" s="73">
        <v>7904.9228052307681</v>
      </c>
    </row>
    <row r="18584" spans="1:12" x14ac:dyDescent="0.35">
      <c r="A18584" s="1" t="s">
        <v>31209</v>
      </c>
      <c r="B18584" t="s">
        <v>31210</v>
      </c>
      <c r="C18584" t="s">
        <v>34</v>
      </c>
      <c r="D18584" t="s">
        <v>35</v>
      </c>
      <c r="E18584">
        <v>1</v>
      </c>
      <c r="F18584" s="2">
        <v>490.72</v>
      </c>
      <c r="G18584" s="3">
        <v>1012</v>
      </c>
      <c r="H18584" s="3">
        <v>4.9072000000000005</v>
      </c>
      <c r="I18584" s="3">
        <v>23.063840000000003</v>
      </c>
      <c r="J18584" s="3">
        <v>518.69104000000004</v>
      </c>
      <c r="K18584" s="4">
        <v>0.35</v>
      </c>
      <c r="L18584" s="73">
        <v>941.62373415384627</v>
      </c>
    </row>
    <row r="18585" spans="1:12" x14ac:dyDescent="0.35">
      <c r="A18585" s="1" t="s">
        <v>31211</v>
      </c>
      <c r="B18585" t="s">
        <v>31212</v>
      </c>
      <c r="C18585" t="s">
        <v>34</v>
      </c>
      <c r="D18585" t="s">
        <v>35</v>
      </c>
      <c r="E18585">
        <v>1</v>
      </c>
      <c r="F18585" s="2">
        <v>148.79</v>
      </c>
      <c r="G18585" s="3">
        <v>307</v>
      </c>
      <c r="H18585" s="3">
        <v>1.4879</v>
      </c>
      <c r="I18585" s="3">
        <v>6.9931299999999998</v>
      </c>
      <c r="J18585" s="3">
        <v>157.27103</v>
      </c>
      <c r="K18585" s="4">
        <v>0.35</v>
      </c>
      <c r="L18585" s="73">
        <v>285.50740830769229</v>
      </c>
    </row>
    <row r="18586" spans="1:12" x14ac:dyDescent="0.35">
      <c r="A18586" s="1" t="s">
        <v>31213</v>
      </c>
      <c r="B18586" t="s">
        <v>31214</v>
      </c>
      <c r="C18586" t="s">
        <v>34</v>
      </c>
      <c r="D18586" t="s">
        <v>35</v>
      </c>
      <c r="E18586">
        <v>1</v>
      </c>
      <c r="F18586" s="2">
        <v>33.97</v>
      </c>
      <c r="G18586" s="3">
        <v>71</v>
      </c>
      <c r="H18586" s="3">
        <v>0.3397</v>
      </c>
      <c r="I18586" s="3">
        <v>1.59659</v>
      </c>
      <c r="J18586" s="3">
        <v>35.906289999999998</v>
      </c>
      <c r="K18586" s="4">
        <v>0.35</v>
      </c>
      <c r="L18586" s="73">
        <v>65.183726461538456</v>
      </c>
    </row>
    <row r="18587" spans="1:12" x14ac:dyDescent="0.35">
      <c r="A18587" s="1" t="s">
        <v>31215</v>
      </c>
      <c r="B18587" t="s">
        <v>30942</v>
      </c>
      <c r="C18587" t="s">
        <v>34</v>
      </c>
      <c r="D18587" t="s">
        <v>35</v>
      </c>
      <c r="E18587">
        <v>1</v>
      </c>
      <c r="F18587" s="2">
        <v>64.040000000000006</v>
      </c>
      <c r="G18587" s="3">
        <v>133</v>
      </c>
      <c r="H18587" s="3">
        <v>0.64040000000000008</v>
      </c>
      <c r="I18587" s="3">
        <v>3.0098800000000003</v>
      </c>
      <c r="J18587" s="3">
        <v>67.690280000000001</v>
      </c>
      <c r="K18587" s="4">
        <v>0.35</v>
      </c>
      <c r="L18587" s="73">
        <v>122.88389292307691</v>
      </c>
    </row>
    <row r="18588" spans="1:12" x14ac:dyDescent="0.35">
      <c r="A18588" s="1" t="s">
        <v>31216</v>
      </c>
      <c r="B18588" t="s">
        <v>29610</v>
      </c>
      <c r="C18588" t="s">
        <v>34</v>
      </c>
      <c r="D18588" t="s">
        <v>35</v>
      </c>
      <c r="E18588">
        <v>1</v>
      </c>
      <c r="F18588" s="2">
        <v>822.58</v>
      </c>
      <c r="G18588" s="3">
        <v>1697</v>
      </c>
      <c r="H18588" s="3">
        <v>8.2258000000000013</v>
      </c>
      <c r="I18588" s="3">
        <v>38.661259999999999</v>
      </c>
      <c r="J18588" s="3">
        <v>869.46706000000006</v>
      </c>
      <c r="K18588" s="4">
        <v>0.35000000000000003</v>
      </c>
      <c r="L18588" s="73">
        <v>1578.4171243076926</v>
      </c>
    </row>
    <row r="18589" spans="1:12" x14ac:dyDescent="0.35">
      <c r="A18589" s="1" t="s">
        <v>31217</v>
      </c>
      <c r="B18589" t="s">
        <v>31218</v>
      </c>
      <c r="C18589" t="s">
        <v>34</v>
      </c>
      <c r="D18589" t="s">
        <v>35</v>
      </c>
      <c r="E18589">
        <v>1</v>
      </c>
      <c r="F18589" s="2">
        <v>2.84</v>
      </c>
      <c r="G18589" s="3">
        <v>6</v>
      </c>
      <c r="H18589" s="3">
        <v>2.8399999999999998E-2</v>
      </c>
      <c r="I18589" s="3">
        <v>0.13347999999999999</v>
      </c>
      <c r="J18589" s="3">
        <v>3.0018799999999999</v>
      </c>
      <c r="K18589" s="4">
        <v>0.35000000000000003</v>
      </c>
      <c r="L18589" s="73">
        <v>5.4495667692307697</v>
      </c>
    </row>
    <row r="18590" spans="1:12" x14ac:dyDescent="0.35">
      <c r="A18590" s="1" t="s">
        <v>31219</v>
      </c>
      <c r="B18590" t="s">
        <v>31220</v>
      </c>
      <c r="C18590" t="s">
        <v>34</v>
      </c>
      <c r="D18590" t="s">
        <v>35</v>
      </c>
      <c r="E18590">
        <v>1</v>
      </c>
      <c r="F18590" s="2">
        <v>27.95</v>
      </c>
      <c r="G18590" s="3">
        <v>58</v>
      </c>
      <c r="H18590" s="3">
        <v>0.27950000000000003</v>
      </c>
      <c r="I18590" s="3">
        <v>1.31365</v>
      </c>
      <c r="J18590" s="3">
        <v>29.543149999999997</v>
      </c>
      <c r="K18590" s="4">
        <v>0.35</v>
      </c>
      <c r="L18590" s="73">
        <v>53.632179999999991</v>
      </c>
    </row>
    <row r="18591" spans="1:12" x14ac:dyDescent="0.35">
      <c r="A18591" s="1" t="s">
        <v>31221</v>
      </c>
      <c r="B18591" t="s">
        <v>27230</v>
      </c>
      <c r="C18591" t="s">
        <v>34</v>
      </c>
      <c r="D18591" t="s">
        <v>35</v>
      </c>
      <c r="E18591">
        <v>1</v>
      </c>
      <c r="F18591" s="2">
        <v>9581.2199999999993</v>
      </c>
      <c r="G18591" s="3">
        <v>19756</v>
      </c>
      <c r="H18591" s="3">
        <v>95.81219999999999</v>
      </c>
      <c r="I18591" s="3">
        <v>450.31733999999994</v>
      </c>
      <c r="J18591" s="3">
        <v>10127.349539999999</v>
      </c>
      <c r="K18591" s="4">
        <v>0.35</v>
      </c>
      <c r="L18591" s="73">
        <v>18385.034549538461</v>
      </c>
    </row>
    <row r="18592" spans="1:12" x14ac:dyDescent="0.35">
      <c r="A18592" s="1" t="s">
        <v>31222</v>
      </c>
      <c r="B18592" t="s">
        <v>31223</v>
      </c>
      <c r="C18592" t="s">
        <v>34</v>
      </c>
      <c r="D18592" t="s">
        <v>35</v>
      </c>
      <c r="E18592">
        <v>1</v>
      </c>
      <c r="F18592" s="2">
        <v>347.12</v>
      </c>
      <c r="G18592" s="3">
        <v>716</v>
      </c>
      <c r="H18592" s="3">
        <v>3.4712000000000001</v>
      </c>
      <c r="I18592" s="3">
        <v>16.314640000000001</v>
      </c>
      <c r="J18592" s="3">
        <v>366.90584000000001</v>
      </c>
      <c r="K18592" s="4">
        <v>0.35</v>
      </c>
      <c r="L18592" s="73">
        <v>666.07521723076923</v>
      </c>
    </row>
    <row r="18593" spans="1:12" x14ac:dyDescent="0.35">
      <c r="A18593" s="1" t="s">
        <v>31224</v>
      </c>
      <c r="B18593" t="s">
        <v>31225</v>
      </c>
      <c r="C18593" t="s">
        <v>34</v>
      </c>
      <c r="D18593" t="s">
        <v>35</v>
      </c>
      <c r="E18593">
        <v>1</v>
      </c>
      <c r="F18593" s="2">
        <v>136</v>
      </c>
      <c r="G18593" s="3">
        <v>281</v>
      </c>
      <c r="H18593" s="3">
        <v>1.36</v>
      </c>
      <c r="I18593" s="3">
        <v>6.3920000000000003</v>
      </c>
      <c r="J18593" s="3">
        <v>143.75200000000001</v>
      </c>
      <c r="K18593" s="4">
        <v>0.35</v>
      </c>
      <c r="L18593" s="73">
        <v>260.96516923076922</v>
      </c>
    </row>
    <row r="18594" spans="1:12" x14ac:dyDescent="0.35">
      <c r="A18594" s="1" t="s">
        <v>31226</v>
      </c>
      <c r="B18594" t="s">
        <v>31227</v>
      </c>
      <c r="C18594" t="s">
        <v>34</v>
      </c>
      <c r="D18594" t="s">
        <v>35</v>
      </c>
      <c r="E18594">
        <v>1</v>
      </c>
      <c r="F18594" s="2">
        <v>107.5</v>
      </c>
      <c r="G18594" s="3">
        <v>222</v>
      </c>
      <c r="H18594" s="3">
        <v>1.075</v>
      </c>
      <c r="I18594" s="3">
        <v>5.0525000000000002</v>
      </c>
      <c r="J18594" s="3">
        <v>113.6275</v>
      </c>
      <c r="K18594" s="4">
        <v>0.35</v>
      </c>
      <c r="L18594" s="73">
        <v>206.27761538461536</v>
      </c>
    </row>
    <row r="18595" spans="1:12" x14ac:dyDescent="0.35">
      <c r="A18595" s="1">
        <v>41602</v>
      </c>
      <c r="B18595" t="s">
        <v>31228</v>
      </c>
      <c r="C18595" t="s">
        <v>34</v>
      </c>
      <c r="D18595" t="s">
        <v>35</v>
      </c>
      <c r="E18595">
        <v>1</v>
      </c>
      <c r="F18595" s="2">
        <v>74.23</v>
      </c>
      <c r="G18595" s="3">
        <v>154</v>
      </c>
      <c r="H18595" s="3">
        <v>0.74230000000000007</v>
      </c>
      <c r="I18595" s="3">
        <v>3.4888100000000004</v>
      </c>
      <c r="J18595" s="3">
        <v>78.461110000000005</v>
      </c>
      <c r="K18595" s="4">
        <v>0.35</v>
      </c>
      <c r="L18595" s="73">
        <v>142.43709200000001</v>
      </c>
    </row>
    <row r="18596" spans="1:12" x14ac:dyDescent="0.35">
      <c r="A18596" s="1" t="s">
        <v>31229</v>
      </c>
      <c r="B18596" t="s">
        <v>31230</v>
      </c>
      <c r="C18596" t="s">
        <v>34</v>
      </c>
      <c r="D18596" t="s">
        <v>35</v>
      </c>
      <c r="E18596">
        <v>1</v>
      </c>
      <c r="F18596" s="2">
        <v>34.4</v>
      </c>
      <c r="G18596" s="3">
        <v>71</v>
      </c>
      <c r="H18596" s="3">
        <v>0.34399999999999997</v>
      </c>
      <c r="I18596" s="3">
        <v>1.6168</v>
      </c>
      <c r="J18596" s="3">
        <v>36.360799999999998</v>
      </c>
      <c r="K18596" s="4">
        <v>0.35000000000000003</v>
      </c>
      <c r="L18596" s="73">
        <v>66.008836923076913</v>
      </c>
    </row>
    <row r="18597" spans="1:12" x14ac:dyDescent="0.35">
      <c r="A18597" s="1">
        <v>40260</v>
      </c>
      <c r="B18597" t="s">
        <v>31231</v>
      </c>
      <c r="C18597" t="s">
        <v>34</v>
      </c>
      <c r="D18597" t="s">
        <v>35</v>
      </c>
      <c r="E18597">
        <v>1</v>
      </c>
      <c r="F18597" s="2">
        <v>672.16</v>
      </c>
      <c r="G18597" s="3">
        <v>1386</v>
      </c>
      <c r="H18597" s="3">
        <v>6.7215999999999996</v>
      </c>
      <c r="I18597" s="3">
        <v>31.591519999999999</v>
      </c>
      <c r="J18597" s="3">
        <v>710.47311999999988</v>
      </c>
      <c r="K18597" s="4">
        <v>0.34999999999999992</v>
      </c>
      <c r="L18597" s="73">
        <v>1289.7819716923073</v>
      </c>
    </row>
    <row r="18598" spans="1:12" x14ac:dyDescent="0.35">
      <c r="A18598" s="1" t="s">
        <v>31232</v>
      </c>
      <c r="B18598" t="s">
        <v>31233</v>
      </c>
      <c r="C18598" t="s">
        <v>34</v>
      </c>
      <c r="D18598" t="s">
        <v>35</v>
      </c>
      <c r="E18598">
        <v>1</v>
      </c>
      <c r="F18598" s="2">
        <v>23.94</v>
      </c>
      <c r="G18598" s="3">
        <v>50</v>
      </c>
      <c r="H18598" s="3">
        <v>0.23940000000000003</v>
      </c>
      <c r="I18598" s="3">
        <v>1.1251800000000001</v>
      </c>
      <c r="J18598" s="3">
        <v>25.304580000000001</v>
      </c>
      <c r="K18598" s="4">
        <v>0.35000000000000003</v>
      </c>
      <c r="L18598" s="73">
        <v>45.937545230769238</v>
      </c>
    </row>
    <row r="18599" spans="1:12" x14ac:dyDescent="0.35">
      <c r="A18599" s="1" t="s">
        <v>31234</v>
      </c>
      <c r="B18599" t="s">
        <v>28334</v>
      </c>
      <c r="C18599" t="s">
        <v>34</v>
      </c>
      <c r="D18599" t="s">
        <v>35</v>
      </c>
      <c r="E18599">
        <v>1</v>
      </c>
      <c r="F18599" s="2">
        <v>52.53</v>
      </c>
      <c r="G18599" s="3">
        <v>109</v>
      </c>
      <c r="H18599" s="3">
        <v>0.52529999999999999</v>
      </c>
      <c r="I18599" s="3">
        <v>2.4689100000000002</v>
      </c>
      <c r="J18599" s="3">
        <v>55.524210000000004</v>
      </c>
      <c r="K18599" s="4">
        <v>0.35</v>
      </c>
      <c r="L18599" s="73">
        <v>100.79779661538461</v>
      </c>
    </row>
    <row r="18600" spans="1:12" x14ac:dyDescent="0.35">
      <c r="A18600" s="1" t="s">
        <v>31235</v>
      </c>
      <c r="B18600" t="s">
        <v>31236</v>
      </c>
      <c r="C18600" t="s">
        <v>363</v>
      </c>
      <c r="D18600" t="s">
        <v>364</v>
      </c>
      <c r="E18600">
        <v>1</v>
      </c>
      <c r="F18600" s="2">
        <v>114.38</v>
      </c>
      <c r="G18600" s="3">
        <v>236</v>
      </c>
      <c r="H18600" s="3">
        <v>1.1437999999999999</v>
      </c>
      <c r="I18600" s="3">
        <v>5.3758599999999994</v>
      </c>
      <c r="J18600" s="3">
        <v>120.89966</v>
      </c>
      <c r="K18600" s="4">
        <v>0.35</v>
      </c>
      <c r="L18600" s="73">
        <v>219.47938276923077</v>
      </c>
    </row>
    <row r="18601" spans="1:12" x14ac:dyDescent="0.35">
      <c r="A18601" s="1" t="s">
        <v>31237</v>
      </c>
      <c r="B18601" t="s">
        <v>31238</v>
      </c>
      <c r="C18601" t="s">
        <v>34</v>
      </c>
      <c r="D18601" t="s">
        <v>35</v>
      </c>
      <c r="E18601">
        <v>1</v>
      </c>
      <c r="F18601" s="2">
        <v>265.68</v>
      </c>
      <c r="G18601" s="3">
        <v>548</v>
      </c>
      <c r="H18601" s="3">
        <v>2.6568000000000001</v>
      </c>
      <c r="I18601" s="3">
        <v>12.48696</v>
      </c>
      <c r="J18601" s="3">
        <v>280.82375999999999</v>
      </c>
      <c r="K18601" s="4">
        <v>0.35</v>
      </c>
      <c r="L18601" s="73">
        <v>509.80313353846151</v>
      </c>
    </row>
    <row r="18602" spans="1:12" x14ac:dyDescent="0.35">
      <c r="A18602" s="1" t="s">
        <v>31239</v>
      </c>
      <c r="B18602" t="s">
        <v>21629</v>
      </c>
      <c r="C18602" t="s">
        <v>34</v>
      </c>
      <c r="D18602" t="s">
        <v>35</v>
      </c>
      <c r="E18602">
        <v>1</v>
      </c>
      <c r="F18602" s="2">
        <v>9581.2199999999993</v>
      </c>
      <c r="G18602" s="3">
        <v>19756</v>
      </c>
      <c r="H18602" s="3">
        <v>95.81219999999999</v>
      </c>
      <c r="I18602" s="3">
        <v>450.31733999999994</v>
      </c>
      <c r="J18602" s="3">
        <v>10127.349539999999</v>
      </c>
      <c r="K18602" s="4">
        <v>0.35</v>
      </c>
      <c r="L18602" s="73">
        <v>18385.034549538461</v>
      </c>
    </row>
    <row r="18603" spans="1:12" x14ac:dyDescent="0.35">
      <c r="A18603" s="1" t="s">
        <v>31240</v>
      </c>
      <c r="B18603" t="s">
        <v>31241</v>
      </c>
      <c r="C18603" t="s">
        <v>34</v>
      </c>
      <c r="D18603" t="s">
        <v>35</v>
      </c>
      <c r="E18603">
        <v>1</v>
      </c>
      <c r="F18603" s="2">
        <v>10.6</v>
      </c>
      <c r="G18603" s="3">
        <v>22</v>
      </c>
      <c r="H18603" s="3">
        <v>0.106</v>
      </c>
      <c r="I18603" s="3">
        <v>0.49819999999999998</v>
      </c>
      <c r="J18603" s="3">
        <v>11.2042</v>
      </c>
      <c r="K18603" s="4">
        <v>0.35000000000000003</v>
      </c>
      <c r="L18603" s="73">
        <v>20.339932307692308</v>
      </c>
    </row>
    <row r="18604" spans="1:12" x14ac:dyDescent="0.35">
      <c r="A18604" s="1" t="s">
        <v>31242</v>
      </c>
      <c r="B18604" t="s">
        <v>31243</v>
      </c>
      <c r="C18604" t="s">
        <v>34</v>
      </c>
      <c r="D18604" t="s">
        <v>35</v>
      </c>
      <c r="E18604">
        <v>1</v>
      </c>
      <c r="F18604" s="2">
        <v>1208.1500000000001</v>
      </c>
      <c r="G18604" s="3">
        <v>2492</v>
      </c>
      <c r="H18604" s="3">
        <v>12.081500000000002</v>
      </c>
      <c r="I18604" s="3">
        <v>56.783050000000003</v>
      </c>
      <c r="J18604" s="3">
        <v>1277.0145500000001</v>
      </c>
      <c r="K18604" s="4">
        <v>0.34999999999999992</v>
      </c>
      <c r="L18604" s="73">
        <v>2318.2725676923078</v>
      </c>
    </row>
    <row r="18605" spans="1:12" x14ac:dyDescent="0.35">
      <c r="A18605" s="1" t="s">
        <v>31244</v>
      </c>
      <c r="B18605" t="s">
        <v>28724</v>
      </c>
      <c r="C18605" t="s">
        <v>34</v>
      </c>
      <c r="D18605" t="s">
        <v>35</v>
      </c>
      <c r="E18605">
        <v>1</v>
      </c>
      <c r="F18605" s="2">
        <v>2.83</v>
      </c>
      <c r="G18605" s="3">
        <v>6</v>
      </c>
      <c r="H18605" s="3">
        <v>2.8300000000000002E-2</v>
      </c>
      <c r="I18605" s="3">
        <v>0.13301000000000002</v>
      </c>
      <c r="J18605" s="3">
        <v>2.9913100000000004</v>
      </c>
      <c r="K18605" s="4">
        <v>0.34999999999999992</v>
      </c>
      <c r="L18605" s="73">
        <v>5.4303781538461537</v>
      </c>
    </row>
    <row r="18606" spans="1:12" x14ac:dyDescent="0.35">
      <c r="A18606" s="1" t="s">
        <v>31245</v>
      </c>
      <c r="B18606" t="s">
        <v>31246</v>
      </c>
      <c r="C18606" t="s">
        <v>26</v>
      </c>
      <c r="D18606" t="s">
        <v>27</v>
      </c>
      <c r="E18606">
        <v>1</v>
      </c>
      <c r="F18606" s="2">
        <v>46.56</v>
      </c>
      <c r="G18606" s="3">
        <v>96</v>
      </c>
      <c r="H18606" s="3">
        <v>0.46560000000000001</v>
      </c>
      <c r="I18606" s="3">
        <v>2.18832</v>
      </c>
      <c r="J18606" s="3">
        <v>49.213920000000002</v>
      </c>
      <c r="K18606" s="4">
        <v>0.35</v>
      </c>
      <c r="L18606" s="73">
        <v>89.342193230769226</v>
      </c>
    </row>
    <row r="18607" spans="1:12" x14ac:dyDescent="0.35">
      <c r="A18607" s="1" t="s">
        <v>31247</v>
      </c>
      <c r="B18607" t="s">
        <v>26761</v>
      </c>
      <c r="C18607" t="s">
        <v>26</v>
      </c>
      <c r="D18607" t="s">
        <v>27</v>
      </c>
      <c r="E18607">
        <v>1</v>
      </c>
      <c r="F18607" s="2">
        <v>50.99</v>
      </c>
      <c r="G18607" s="3">
        <v>106</v>
      </c>
      <c r="H18607" s="3">
        <v>0.50990000000000002</v>
      </c>
      <c r="I18607" s="3">
        <v>2.3965300000000003</v>
      </c>
      <c r="J18607" s="3">
        <v>53.896430000000002</v>
      </c>
      <c r="K18607" s="4">
        <v>0.34999999999999992</v>
      </c>
      <c r="L18607" s="73">
        <v>97.842749846153836</v>
      </c>
    </row>
    <row r="18608" spans="1:12" x14ac:dyDescent="0.35">
      <c r="A18608" s="1">
        <v>50006</v>
      </c>
      <c r="B18608" t="s">
        <v>31248</v>
      </c>
      <c r="C18608" t="s">
        <v>34</v>
      </c>
      <c r="D18608" t="s">
        <v>35</v>
      </c>
      <c r="E18608">
        <v>1</v>
      </c>
      <c r="F18608" s="2">
        <v>1232.99</v>
      </c>
      <c r="G18608" s="3">
        <v>2543</v>
      </c>
      <c r="H18608" s="3">
        <v>12.3299</v>
      </c>
      <c r="I18608" s="3">
        <v>57.950530000000001</v>
      </c>
      <c r="J18608" s="3">
        <v>1303.27043</v>
      </c>
      <c r="K18608" s="4">
        <v>0.35000000000000003</v>
      </c>
      <c r="L18608" s="73">
        <v>2365.9370883076922</v>
      </c>
    </row>
    <row r="18609" spans="1:12" x14ac:dyDescent="0.35">
      <c r="A18609" s="1">
        <v>55111</v>
      </c>
      <c r="B18609" t="s">
        <v>31249</v>
      </c>
      <c r="C18609" t="s">
        <v>34</v>
      </c>
      <c r="D18609" t="s">
        <v>35</v>
      </c>
      <c r="E18609">
        <v>1</v>
      </c>
      <c r="F18609" s="2">
        <v>39.700000000000003</v>
      </c>
      <c r="G18609" s="3">
        <v>82</v>
      </c>
      <c r="H18609" s="3">
        <v>0.39700000000000002</v>
      </c>
      <c r="I18609" s="3">
        <v>1.8659000000000001</v>
      </c>
      <c r="J18609" s="3">
        <v>41.962900000000005</v>
      </c>
      <c r="K18609" s="4">
        <v>0.34999999999999992</v>
      </c>
      <c r="L18609" s="73">
        <v>76.178803076923074</v>
      </c>
    </row>
    <row r="18610" spans="1:12" x14ac:dyDescent="0.35">
      <c r="A18610" s="1" t="s">
        <v>31250</v>
      </c>
      <c r="B18610" t="s">
        <v>31251</v>
      </c>
      <c r="C18610" t="s">
        <v>34</v>
      </c>
      <c r="D18610" t="s">
        <v>35</v>
      </c>
      <c r="E18610">
        <v>1</v>
      </c>
      <c r="F18610" s="2">
        <v>68.37</v>
      </c>
      <c r="G18610" s="3">
        <v>141</v>
      </c>
      <c r="H18610" s="3">
        <v>0.68370000000000009</v>
      </c>
      <c r="I18610" s="3">
        <v>3.2133900000000004</v>
      </c>
      <c r="J18610" s="3">
        <v>72.26709000000001</v>
      </c>
      <c r="K18610" s="4">
        <v>0.35</v>
      </c>
      <c r="L18610" s="73">
        <v>131.1925633846154</v>
      </c>
    </row>
    <row r="18611" spans="1:12" x14ac:dyDescent="0.35">
      <c r="A18611" s="1" t="s">
        <v>31252</v>
      </c>
      <c r="B18611" t="s">
        <v>31253</v>
      </c>
      <c r="C18611" t="s">
        <v>34</v>
      </c>
      <c r="D18611" t="s">
        <v>35</v>
      </c>
      <c r="E18611">
        <v>1</v>
      </c>
      <c r="F18611" s="2">
        <v>33.97</v>
      </c>
      <c r="G18611" s="3">
        <v>71</v>
      </c>
      <c r="H18611" s="3">
        <v>0.3397</v>
      </c>
      <c r="I18611" s="3">
        <v>1.59659</v>
      </c>
      <c r="J18611" s="3">
        <v>35.906289999999998</v>
      </c>
      <c r="K18611" s="4">
        <v>0.35</v>
      </c>
      <c r="L18611" s="73">
        <v>65.183726461538456</v>
      </c>
    </row>
    <row r="18612" spans="1:12" x14ac:dyDescent="0.35">
      <c r="A18612" s="1" t="s">
        <v>31254</v>
      </c>
      <c r="B18612" t="s">
        <v>31255</v>
      </c>
      <c r="C18612" t="s">
        <v>34</v>
      </c>
      <c r="D18612" t="s">
        <v>35</v>
      </c>
      <c r="E18612">
        <v>1</v>
      </c>
      <c r="F18612" s="2">
        <v>285.27999999999997</v>
      </c>
      <c r="G18612" s="3">
        <v>589</v>
      </c>
      <c r="H18612" s="3">
        <v>2.8527999999999998</v>
      </c>
      <c r="I18612" s="3">
        <v>13.408159999999999</v>
      </c>
      <c r="J18612" s="3">
        <v>301.54095999999998</v>
      </c>
      <c r="K18612" s="4">
        <v>0.35</v>
      </c>
      <c r="L18612" s="73">
        <v>547.41281969230761</v>
      </c>
    </row>
    <row r="18613" spans="1:12" x14ac:dyDescent="0.35">
      <c r="A18613" s="1" t="s">
        <v>31256</v>
      </c>
      <c r="B18613" t="s">
        <v>31257</v>
      </c>
      <c r="C18613" t="s">
        <v>34</v>
      </c>
      <c r="D18613" t="s">
        <v>35</v>
      </c>
      <c r="E18613">
        <v>1</v>
      </c>
      <c r="F18613" s="2">
        <v>39.9</v>
      </c>
      <c r="G18613" s="3">
        <v>83</v>
      </c>
      <c r="H18613" s="3">
        <v>0.39900000000000002</v>
      </c>
      <c r="I18613" s="3">
        <v>1.8753</v>
      </c>
      <c r="J18613" s="3">
        <v>42.174300000000002</v>
      </c>
      <c r="K18613" s="4">
        <v>0.35</v>
      </c>
      <c r="L18613" s="73">
        <v>76.562575384615386</v>
      </c>
    </row>
    <row r="18614" spans="1:12" x14ac:dyDescent="0.35">
      <c r="A18614" s="1" t="s">
        <v>31258</v>
      </c>
      <c r="B18614" t="s">
        <v>31259</v>
      </c>
      <c r="C18614" t="s">
        <v>34</v>
      </c>
      <c r="D18614" t="s">
        <v>35</v>
      </c>
      <c r="E18614">
        <v>1</v>
      </c>
      <c r="F18614" s="2">
        <v>235.4</v>
      </c>
      <c r="G18614" s="3">
        <v>486</v>
      </c>
      <c r="H18614" s="3">
        <v>2.3540000000000001</v>
      </c>
      <c r="I18614" s="3">
        <v>11.063800000000001</v>
      </c>
      <c r="J18614" s="3">
        <v>248.81780000000003</v>
      </c>
      <c r="K18614" s="4">
        <v>0.35000000000000003</v>
      </c>
      <c r="L18614" s="73">
        <v>451.70000615384623</v>
      </c>
    </row>
    <row r="18615" spans="1:12" x14ac:dyDescent="0.35">
      <c r="A18615" s="1" t="s">
        <v>31260</v>
      </c>
      <c r="B18615" t="s">
        <v>30580</v>
      </c>
      <c r="C18615" t="s">
        <v>34</v>
      </c>
      <c r="D18615" t="s">
        <v>35</v>
      </c>
      <c r="E18615">
        <v>1</v>
      </c>
      <c r="F18615" s="2">
        <v>92.01</v>
      </c>
      <c r="G18615" s="3">
        <v>190</v>
      </c>
      <c r="H18615" s="3">
        <v>0.92010000000000003</v>
      </c>
      <c r="I18615" s="3">
        <v>4.3244699999999998</v>
      </c>
      <c r="J18615" s="3">
        <v>97.254570000000015</v>
      </c>
      <c r="K18615" s="4">
        <v>0.35</v>
      </c>
      <c r="L18615" s="73">
        <v>176.55445015384618</v>
      </c>
    </row>
    <row r="18616" spans="1:12" x14ac:dyDescent="0.35">
      <c r="A18616" s="1" t="s">
        <v>31261</v>
      </c>
      <c r="B18616" t="s">
        <v>31262</v>
      </c>
      <c r="C18616" t="s">
        <v>34</v>
      </c>
      <c r="D18616" t="s">
        <v>35</v>
      </c>
      <c r="E18616">
        <v>1</v>
      </c>
      <c r="F18616" s="2">
        <v>2343.5</v>
      </c>
      <c r="G18616" s="3">
        <v>4832</v>
      </c>
      <c r="H18616" s="3">
        <v>23.434999999999999</v>
      </c>
      <c r="I18616" s="3">
        <v>110.14449999999999</v>
      </c>
      <c r="J18616" s="3">
        <v>2477.0794999999998</v>
      </c>
      <c r="K18616" s="4">
        <v>0.35</v>
      </c>
      <c r="L18616" s="73">
        <v>4496.8520153846148</v>
      </c>
    </row>
    <row r="18617" spans="1:12" x14ac:dyDescent="0.35">
      <c r="A18617" s="1" t="s">
        <v>31263</v>
      </c>
      <c r="B18617" t="s">
        <v>26521</v>
      </c>
      <c r="C18617" t="s">
        <v>34</v>
      </c>
      <c r="D18617" t="s">
        <v>35</v>
      </c>
      <c r="E18617">
        <v>1</v>
      </c>
      <c r="F18617" s="2">
        <v>1847.91</v>
      </c>
      <c r="G18617" s="3">
        <v>3811</v>
      </c>
      <c r="H18617" s="3">
        <v>18.479100000000003</v>
      </c>
      <c r="I18617" s="3">
        <v>86.851770000000002</v>
      </c>
      <c r="J18617" s="3">
        <v>1953.2408700000001</v>
      </c>
      <c r="K18617" s="4">
        <v>0.34999999999999992</v>
      </c>
      <c r="L18617" s="73">
        <v>3545.8834255384613</v>
      </c>
    </row>
    <row r="18618" spans="1:12" x14ac:dyDescent="0.35">
      <c r="A18618" s="1">
        <v>229</v>
      </c>
      <c r="B18618" t="s">
        <v>31264</v>
      </c>
      <c r="C18618" t="s">
        <v>34</v>
      </c>
      <c r="D18618" t="s">
        <v>35</v>
      </c>
      <c r="E18618">
        <v>1</v>
      </c>
      <c r="F18618" s="2">
        <v>22.95</v>
      </c>
      <c r="G18618" s="3">
        <v>48</v>
      </c>
      <c r="H18618" s="3">
        <v>0.22950000000000001</v>
      </c>
      <c r="I18618" s="3">
        <v>1.0786499999999999</v>
      </c>
      <c r="J18618" s="3">
        <v>24.258150000000001</v>
      </c>
      <c r="K18618" s="4">
        <v>0.35</v>
      </c>
      <c r="L18618" s="73">
        <v>44.037872307692304</v>
      </c>
    </row>
    <row r="18619" spans="1:12" x14ac:dyDescent="0.35">
      <c r="A18619" s="1" t="s">
        <v>31265</v>
      </c>
      <c r="B18619" t="s">
        <v>31266</v>
      </c>
      <c r="C18619" t="s">
        <v>34</v>
      </c>
      <c r="D18619" t="s">
        <v>35</v>
      </c>
      <c r="E18619">
        <v>1</v>
      </c>
      <c r="F18619" s="2">
        <v>481.43</v>
      </c>
      <c r="G18619" s="3">
        <v>993</v>
      </c>
      <c r="H18619" s="3">
        <v>4.8143000000000002</v>
      </c>
      <c r="I18619" s="3">
        <v>22.627210000000002</v>
      </c>
      <c r="J18619" s="3">
        <v>508.87151</v>
      </c>
      <c r="K18619" s="4">
        <v>0.35</v>
      </c>
      <c r="L18619" s="73">
        <v>923.79751046153842</v>
      </c>
    </row>
    <row r="18620" spans="1:12" x14ac:dyDescent="0.35">
      <c r="A18620" s="1" t="s">
        <v>31267</v>
      </c>
      <c r="B18620" t="s">
        <v>31268</v>
      </c>
      <c r="C18620" t="s">
        <v>34</v>
      </c>
      <c r="D18620" t="s">
        <v>35</v>
      </c>
      <c r="E18620">
        <v>1</v>
      </c>
      <c r="F18620" s="2">
        <v>186.19</v>
      </c>
      <c r="G18620" s="3">
        <v>384</v>
      </c>
      <c r="H18620" s="3">
        <v>1.8619000000000001</v>
      </c>
      <c r="I18620" s="3">
        <v>8.7509300000000003</v>
      </c>
      <c r="J18620" s="3">
        <v>196.80283</v>
      </c>
      <c r="K18620" s="4">
        <v>0.35</v>
      </c>
      <c r="L18620" s="73">
        <v>357.27282984615385</v>
      </c>
    </row>
    <row r="18621" spans="1:12" x14ac:dyDescent="0.35">
      <c r="A18621" s="1" t="s">
        <v>31269</v>
      </c>
      <c r="B18621" t="s">
        <v>31270</v>
      </c>
      <c r="C18621" t="s">
        <v>34</v>
      </c>
      <c r="D18621" t="s">
        <v>35</v>
      </c>
      <c r="E18621">
        <v>1</v>
      </c>
      <c r="F18621" s="2">
        <v>112.82</v>
      </c>
      <c r="G18621" s="3">
        <v>233</v>
      </c>
      <c r="H18621" s="3">
        <v>1.1281999999999999</v>
      </c>
      <c r="I18621" s="3">
        <v>5.3025399999999996</v>
      </c>
      <c r="J18621" s="3">
        <v>119.25073999999999</v>
      </c>
      <c r="K18621" s="4">
        <v>0.35</v>
      </c>
      <c r="L18621" s="73">
        <v>216.48595876923076</v>
      </c>
    </row>
    <row r="18622" spans="1:12" x14ac:dyDescent="0.35">
      <c r="A18622" s="1" t="s">
        <v>31271</v>
      </c>
      <c r="B18622" t="s">
        <v>31272</v>
      </c>
      <c r="C18622" t="s">
        <v>34</v>
      </c>
      <c r="D18622" t="s">
        <v>35</v>
      </c>
      <c r="E18622">
        <v>1</v>
      </c>
      <c r="F18622" s="2">
        <v>29.92</v>
      </c>
      <c r="G18622" s="3">
        <v>62</v>
      </c>
      <c r="H18622" s="3">
        <v>0.29920000000000002</v>
      </c>
      <c r="I18622" s="3">
        <v>1.4062400000000002</v>
      </c>
      <c r="J18622" s="3">
        <v>31.625440000000001</v>
      </c>
      <c r="K18622" s="4">
        <v>0.35</v>
      </c>
      <c r="L18622" s="73">
        <v>57.412337230769232</v>
      </c>
    </row>
    <row r="18623" spans="1:12" x14ac:dyDescent="0.35">
      <c r="A18623" s="1" t="s">
        <v>31273</v>
      </c>
      <c r="B18623" t="s">
        <v>30385</v>
      </c>
      <c r="C18623" t="s">
        <v>34</v>
      </c>
      <c r="D18623" t="s">
        <v>35</v>
      </c>
      <c r="E18623">
        <v>1</v>
      </c>
      <c r="F18623" s="2">
        <v>362.49</v>
      </c>
      <c r="G18623" s="3">
        <v>748</v>
      </c>
      <c r="H18623" s="3">
        <v>3.6249000000000002</v>
      </c>
      <c r="I18623" s="3">
        <v>17.037030000000001</v>
      </c>
      <c r="J18623" s="3">
        <v>383.15193000000005</v>
      </c>
      <c r="K18623" s="4">
        <v>0.35</v>
      </c>
      <c r="L18623" s="73">
        <v>695.56811907692315</v>
      </c>
    </row>
    <row r="18624" spans="1:12" x14ac:dyDescent="0.35">
      <c r="A18624" s="1">
        <v>2522</v>
      </c>
      <c r="B18624" t="s">
        <v>31274</v>
      </c>
      <c r="C18624" t="s">
        <v>13</v>
      </c>
      <c r="D18624" t="s">
        <v>14</v>
      </c>
      <c r="E18624">
        <v>1</v>
      </c>
      <c r="F18624" s="2">
        <v>33.03</v>
      </c>
      <c r="G18624" s="3">
        <v>69</v>
      </c>
      <c r="H18624" s="3">
        <v>0.33030000000000004</v>
      </c>
      <c r="I18624" s="3">
        <v>1.5524100000000001</v>
      </c>
      <c r="J18624" s="3">
        <v>34.912710000000004</v>
      </c>
      <c r="K18624" s="4">
        <v>0.35</v>
      </c>
      <c r="L18624" s="73">
        <v>63.37999661538462</v>
      </c>
    </row>
    <row r="18625" spans="1:12" x14ac:dyDescent="0.35">
      <c r="A18625" s="1" t="s">
        <v>31275</v>
      </c>
      <c r="B18625" t="s">
        <v>31276</v>
      </c>
      <c r="C18625" t="s">
        <v>34</v>
      </c>
      <c r="D18625" t="s">
        <v>35</v>
      </c>
      <c r="E18625">
        <v>1</v>
      </c>
      <c r="F18625" s="2">
        <v>840.53</v>
      </c>
      <c r="G18625" s="3">
        <v>1734</v>
      </c>
      <c r="H18625" s="3">
        <v>8.4053000000000004</v>
      </c>
      <c r="I18625" s="3">
        <v>39.504909999999995</v>
      </c>
      <c r="J18625" s="3">
        <v>888.44020999999998</v>
      </c>
      <c r="K18625" s="4">
        <v>0.35</v>
      </c>
      <c r="L18625" s="73">
        <v>1612.8606889230769</v>
      </c>
    </row>
    <row r="18626" spans="1:12" x14ac:dyDescent="0.35">
      <c r="A18626" s="1" t="s">
        <v>31277</v>
      </c>
      <c r="B18626" t="s">
        <v>31278</v>
      </c>
      <c r="C18626" t="s">
        <v>13</v>
      </c>
      <c r="D18626" t="s">
        <v>14</v>
      </c>
      <c r="E18626">
        <v>1</v>
      </c>
      <c r="F18626" s="2">
        <v>53.65</v>
      </c>
      <c r="G18626" s="3">
        <v>111</v>
      </c>
      <c r="H18626" s="3">
        <v>0.53649999999999998</v>
      </c>
      <c r="I18626" s="3">
        <v>2.52155</v>
      </c>
      <c r="J18626" s="3">
        <v>56.708049999999993</v>
      </c>
      <c r="K18626" s="4">
        <v>0.35</v>
      </c>
      <c r="L18626" s="73">
        <v>102.94692153846152</v>
      </c>
    </row>
    <row r="18627" spans="1:12" x14ac:dyDescent="0.35">
      <c r="A18627" s="1" t="s">
        <v>31279</v>
      </c>
      <c r="B18627" t="s">
        <v>27230</v>
      </c>
      <c r="C18627" t="s">
        <v>34</v>
      </c>
      <c r="D18627" t="s">
        <v>35</v>
      </c>
      <c r="E18627">
        <v>1</v>
      </c>
      <c r="F18627" s="2">
        <v>9581.2199999999993</v>
      </c>
      <c r="G18627" s="3">
        <v>19756</v>
      </c>
      <c r="H18627" s="3">
        <v>95.81219999999999</v>
      </c>
      <c r="I18627" s="3">
        <v>450.31733999999994</v>
      </c>
      <c r="J18627" s="3">
        <v>10127.349539999999</v>
      </c>
      <c r="K18627" s="4">
        <v>0.35</v>
      </c>
      <c r="L18627" s="73">
        <v>18385.034549538461</v>
      </c>
    </row>
    <row r="18628" spans="1:12" x14ac:dyDescent="0.35">
      <c r="A18628" s="1" t="s">
        <v>31280</v>
      </c>
      <c r="B18628" t="s">
        <v>31281</v>
      </c>
      <c r="C18628" t="s">
        <v>34</v>
      </c>
      <c r="D18628" t="s">
        <v>35</v>
      </c>
      <c r="E18628">
        <v>1</v>
      </c>
      <c r="F18628" s="2">
        <v>16.62</v>
      </c>
      <c r="G18628" s="3">
        <v>35</v>
      </c>
      <c r="H18628" s="3">
        <v>0.16620000000000001</v>
      </c>
      <c r="I18628" s="3">
        <v>0.78114000000000006</v>
      </c>
      <c r="J18628" s="3">
        <v>17.567340000000002</v>
      </c>
      <c r="K18628" s="4">
        <v>0.35</v>
      </c>
      <c r="L18628" s="73">
        <v>31.891478769230769</v>
      </c>
    </row>
    <row r="18629" spans="1:12" x14ac:dyDescent="0.35">
      <c r="A18629" s="1" t="s">
        <v>31282</v>
      </c>
      <c r="B18629" t="s">
        <v>29639</v>
      </c>
      <c r="C18629" t="s">
        <v>34</v>
      </c>
      <c r="D18629" t="s">
        <v>35</v>
      </c>
      <c r="E18629">
        <v>1</v>
      </c>
      <c r="F18629" s="2">
        <v>2227.92</v>
      </c>
      <c r="G18629" s="3">
        <v>4594</v>
      </c>
      <c r="H18629" s="3">
        <v>22.279199999999999</v>
      </c>
      <c r="I18629" s="3">
        <v>104.71224000000001</v>
      </c>
      <c r="J18629" s="3">
        <v>2354.9114399999999</v>
      </c>
      <c r="K18629" s="4">
        <v>0.34999999999999992</v>
      </c>
      <c r="L18629" s="73">
        <v>4275.0699987692296</v>
      </c>
    </row>
    <row r="18630" spans="1:12" x14ac:dyDescent="0.35">
      <c r="A18630" s="1" t="s">
        <v>31283</v>
      </c>
      <c r="B18630" t="s">
        <v>31284</v>
      </c>
      <c r="C18630" t="s">
        <v>34</v>
      </c>
      <c r="D18630" t="s">
        <v>35</v>
      </c>
      <c r="E18630">
        <v>1</v>
      </c>
      <c r="F18630" s="2">
        <v>23.27</v>
      </c>
      <c r="G18630" s="3">
        <v>48</v>
      </c>
      <c r="H18630" s="3">
        <v>0.23269999999999999</v>
      </c>
      <c r="I18630" s="3">
        <v>1.0936900000000001</v>
      </c>
      <c r="J18630" s="3">
        <v>24.59639</v>
      </c>
      <c r="K18630" s="4">
        <v>0.34999999999999992</v>
      </c>
      <c r="L18630" s="73">
        <v>44.651907999999992</v>
      </c>
    </row>
    <row r="18631" spans="1:12" x14ac:dyDescent="0.35">
      <c r="A18631" s="1" t="s">
        <v>31285</v>
      </c>
      <c r="B18631" t="s">
        <v>31286</v>
      </c>
      <c r="C18631" t="s">
        <v>34</v>
      </c>
      <c r="D18631" t="s">
        <v>35</v>
      </c>
      <c r="E18631">
        <v>1</v>
      </c>
      <c r="F18631" s="2">
        <v>573.20000000000005</v>
      </c>
      <c r="G18631" s="3">
        <v>1182</v>
      </c>
      <c r="H18631" s="3">
        <v>5.7320000000000002</v>
      </c>
      <c r="I18631" s="3">
        <v>26.940400000000004</v>
      </c>
      <c r="J18631" s="3">
        <v>605.87239999999997</v>
      </c>
      <c r="K18631" s="4">
        <v>0.35</v>
      </c>
      <c r="L18631" s="73">
        <v>1099.8914338461536</v>
      </c>
    </row>
    <row r="18632" spans="1:12" x14ac:dyDescent="0.35">
      <c r="A18632" s="1" t="s">
        <v>31287</v>
      </c>
      <c r="B18632" t="s">
        <v>28236</v>
      </c>
      <c r="C18632" t="s">
        <v>34</v>
      </c>
      <c r="D18632" t="s">
        <v>35</v>
      </c>
      <c r="E18632">
        <v>1</v>
      </c>
      <c r="F18632" s="2">
        <v>20062.349999999999</v>
      </c>
      <c r="G18632" s="3">
        <v>41366</v>
      </c>
      <c r="H18632" s="3">
        <v>200.62349999999998</v>
      </c>
      <c r="I18632" s="3">
        <v>942.93044999999995</v>
      </c>
      <c r="J18632" s="3">
        <v>21205.90395</v>
      </c>
      <c r="K18632" s="4">
        <v>0.35000000000000003</v>
      </c>
      <c r="L18632" s="73">
        <v>38496.871786153846</v>
      </c>
    </row>
    <row r="18633" spans="1:12" x14ac:dyDescent="0.35">
      <c r="A18633" s="1" t="s">
        <v>31288</v>
      </c>
      <c r="B18633" t="s">
        <v>31289</v>
      </c>
      <c r="C18633" t="s">
        <v>34</v>
      </c>
      <c r="D18633" t="s">
        <v>35</v>
      </c>
      <c r="E18633">
        <v>1</v>
      </c>
      <c r="F18633" s="2">
        <v>159.1</v>
      </c>
      <c r="G18633" s="3">
        <v>329</v>
      </c>
      <c r="H18633" s="3">
        <v>1.591</v>
      </c>
      <c r="I18633" s="3">
        <v>7.4776999999999996</v>
      </c>
      <c r="J18633" s="3">
        <v>168.1687</v>
      </c>
      <c r="K18633" s="4">
        <v>0.35</v>
      </c>
      <c r="L18633" s="73">
        <v>305.29087076923076</v>
      </c>
    </row>
    <row r="18634" spans="1:12" x14ac:dyDescent="0.35">
      <c r="A18634" s="1" t="s">
        <v>31290</v>
      </c>
      <c r="B18634" t="s">
        <v>31291</v>
      </c>
      <c r="C18634" t="s">
        <v>34</v>
      </c>
      <c r="D18634" t="s">
        <v>35</v>
      </c>
      <c r="E18634">
        <v>1</v>
      </c>
      <c r="F18634" s="2">
        <v>59.85</v>
      </c>
      <c r="G18634" s="3">
        <v>124</v>
      </c>
      <c r="H18634" s="3">
        <v>0.59850000000000003</v>
      </c>
      <c r="I18634" s="3">
        <v>2.8129500000000003</v>
      </c>
      <c r="J18634" s="3">
        <v>63.261450000000004</v>
      </c>
      <c r="K18634" s="4">
        <v>0.34999999999999992</v>
      </c>
      <c r="L18634" s="73">
        <v>114.84386307692307</v>
      </c>
    </row>
    <row r="18635" spans="1:12" x14ac:dyDescent="0.35">
      <c r="A18635" s="1" t="s">
        <v>31292</v>
      </c>
      <c r="B18635" t="s">
        <v>31293</v>
      </c>
      <c r="C18635" t="s">
        <v>34</v>
      </c>
      <c r="D18635" t="s">
        <v>35</v>
      </c>
      <c r="E18635">
        <v>1</v>
      </c>
      <c r="F18635" s="2">
        <v>285.27999999999997</v>
      </c>
      <c r="G18635" s="3">
        <v>589</v>
      </c>
      <c r="H18635" s="3">
        <v>2.8527999999999998</v>
      </c>
      <c r="I18635" s="3">
        <v>13.408159999999999</v>
      </c>
      <c r="J18635" s="3">
        <v>301.54095999999998</v>
      </c>
      <c r="K18635" s="4">
        <v>0.35</v>
      </c>
      <c r="L18635" s="73">
        <v>547.41281969230761</v>
      </c>
    </row>
    <row r="18636" spans="1:12" x14ac:dyDescent="0.35">
      <c r="A18636" s="1" t="s">
        <v>31294</v>
      </c>
      <c r="B18636" t="s">
        <v>31295</v>
      </c>
      <c r="C18636" t="s">
        <v>34</v>
      </c>
      <c r="D18636" t="s">
        <v>35</v>
      </c>
      <c r="E18636">
        <v>1</v>
      </c>
      <c r="F18636" s="2">
        <v>252.03</v>
      </c>
      <c r="G18636" s="3">
        <v>520</v>
      </c>
      <c r="H18636" s="3">
        <v>2.5203000000000002</v>
      </c>
      <c r="I18636" s="3">
        <v>11.845409999999999</v>
      </c>
      <c r="J18636" s="3">
        <v>266.39571000000001</v>
      </c>
      <c r="K18636" s="4">
        <v>0.34999999999999992</v>
      </c>
      <c r="L18636" s="73">
        <v>483.61067353846147</v>
      </c>
    </row>
    <row r="18637" spans="1:12" x14ac:dyDescent="0.35">
      <c r="A18637" s="1" t="s">
        <v>31296</v>
      </c>
      <c r="B18637" t="s">
        <v>31297</v>
      </c>
      <c r="C18637" t="s">
        <v>34</v>
      </c>
      <c r="D18637" t="s">
        <v>35</v>
      </c>
      <c r="E18637">
        <v>1</v>
      </c>
      <c r="F18637" s="2">
        <v>4.3899999999999997</v>
      </c>
      <c r="G18637" s="3">
        <v>10</v>
      </c>
      <c r="H18637" s="3">
        <v>4.3899999999999995E-2</v>
      </c>
      <c r="I18637" s="3">
        <v>0.20632999999999999</v>
      </c>
      <c r="J18637" s="3">
        <v>4.6402299999999999</v>
      </c>
      <c r="K18637" s="4">
        <v>0.35</v>
      </c>
      <c r="L18637" s="73">
        <v>8.4238021538461538</v>
      </c>
    </row>
    <row r="18638" spans="1:12" x14ac:dyDescent="0.35">
      <c r="A18638" s="1" t="s">
        <v>31298</v>
      </c>
      <c r="B18638" t="s">
        <v>31299</v>
      </c>
      <c r="C18638" t="s">
        <v>34</v>
      </c>
      <c r="D18638" t="s">
        <v>35</v>
      </c>
      <c r="E18638">
        <v>1</v>
      </c>
      <c r="F18638" s="2">
        <v>39.229999999999997</v>
      </c>
      <c r="G18638" s="3">
        <v>81</v>
      </c>
      <c r="H18638" s="3">
        <v>0.39229999999999998</v>
      </c>
      <c r="I18638" s="3">
        <v>1.8438099999999999</v>
      </c>
      <c r="J18638" s="3">
        <v>41.466109999999993</v>
      </c>
      <c r="K18638" s="4">
        <v>0.35</v>
      </c>
      <c r="L18638" s="73">
        <v>75.276938153846132</v>
      </c>
    </row>
    <row r="18639" spans="1:12" x14ac:dyDescent="0.35">
      <c r="A18639" s="1" t="s">
        <v>31300</v>
      </c>
      <c r="B18639" t="s">
        <v>29744</v>
      </c>
      <c r="C18639" t="s">
        <v>34</v>
      </c>
      <c r="D18639" t="s">
        <v>35</v>
      </c>
      <c r="E18639">
        <v>1</v>
      </c>
      <c r="F18639" s="2">
        <v>453.65</v>
      </c>
      <c r="G18639" s="3">
        <v>936</v>
      </c>
      <c r="H18639" s="3">
        <v>4.5365000000000002</v>
      </c>
      <c r="I18639" s="3">
        <v>21.321549999999998</v>
      </c>
      <c r="J18639" s="3">
        <v>479.50804999999997</v>
      </c>
      <c r="K18639" s="4">
        <v>0.34999999999999992</v>
      </c>
      <c r="L18639" s="73">
        <v>870.49153692307675</v>
      </c>
    </row>
    <row r="18640" spans="1:12" x14ac:dyDescent="0.35">
      <c r="A18640" s="1" t="s">
        <v>31301</v>
      </c>
      <c r="B18640" t="s">
        <v>31302</v>
      </c>
      <c r="C18640" t="s">
        <v>34</v>
      </c>
      <c r="D18640" t="s">
        <v>35</v>
      </c>
      <c r="E18640">
        <v>1</v>
      </c>
      <c r="F18640" s="2">
        <v>36.770000000000003</v>
      </c>
      <c r="G18640" s="3">
        <v>76</v>
      </c>
      <c r="H18640" s="3">
        <v>0.36770000000000003</v>
      </c>
      <c r="I18640" s="3">
        <v>1.7281900000000001</v>
      </c>
      <c r="J18640" s="3">
        <v>38.86589</v>
      </c>
      <c r="K18640" s="4">
        <v>0.35</v>
      </c>
      <c r="L18640" s="73">
        <v>70.55653876923077</v>
      </c>
    </row>
    <row r="18641" spans="1:12" x14ac:dyDescent="0.35">
      <c r="A18641" s="1" t="s">
        <v>31303</v>
      </c>
      <c r="B18641" t="s">
        <v>31304</v>
      </c>
      <c r="C18641" t="s">
        <v>34</v>
      </c>
      <c r="D18641" t="s">
        <v>35</v>
      </c>
      <c r="E18641">
        <v>1</v>
      </c>
      <c r="F18641" s="2">
        <v>100.05</v>
      </c>
      <c r="G18641" s="3">
        <v>207</v>
      </c>
      <c r="H18641" s="3">
        <v>1.0004999999999999</v>
      </c>
      <c r="I18641" s="3">
        <v>4.70235</v>
      </c>
      <c r="J18641" s="3">
        <v>105.75285</v>
      </c>
      <c r="K18641" s="4">
        <v>0.35000000000000003</v>
      </c>
      <c r="L18641" s="73">
        <v>191.98209692307691</v>
      </c>
    </row>
    <row r="18642" spans="1:12" x14ac:dyDescent="0.35">
      <c r="A18642" s="1" t="s">
        <v>31305</v>
      </c>
      <c r="B18642" t="s">
        <v>31306</v>
      </c>
      <c r="C18642" t="s">
        <v>34</v>
      </c>
      <c r="D18642" t="s">
        <v>35</v>
      </c>
      <c r="E18642">
        <v>1</v>
      </c>
      <c r="F18642" s="2">
        <v>105.05</v>
      </c>
      <c r="G18642" s="3">
        <v>207</v>
      </c>
      <c r="H18642" s="3">
        <v>1.0505</v>
      </c>
      <c r="I18642" s="3">
        <v>4.9373499999999995</v>
      </c>
      <c r="J18642" s="3">
        <v>111.03784999999999</v>
      </c>
      <c r="K18642" s="4">
        <v>0.34999999999999992</v>
      </c>
      <c r="L18642" s="73">
        <v>201.57640461538458</v>
      </c>
    </row>
    <row r="18643" spans="1:12" x14ac:dyDescent="0.35">
      <c r="A18643" s="1">
        <v>401</v>
      </c>
      <c r="B18643" t="s">
        <v>31307</v>
      </c>
      <c r="C18643" t="s">
        <v>26</v>
      </c>
      <c r="D18643" t="s">
        <v>27</v>
      </c>
      <c r="E18643">
        <v>1</v>
      </c>
      <c r="F18643" s="2">
        <v>30.11</v>
      </c>
      <c r="G18643" s="3">
        <v>63</v>
      </c>
      <c r="H18643" s="3">
        <v>0.30109999999999998</v>
      </c>
      <c r="I18643" s="3">
        <v>1.41517</v>
      </c>
      <c r="J18643" s="3">
        <v>31.826270000000001</v>
      </c>
      <c r="K18643" s="4">
        <v>0.35</v>
      </c>
      <c r="L18643" s="73">
        <v>57.776920923076922</v>
      </c>
    </row>
    <row r="18644" spans="1:12" x14ac:dyDescent="0.35">
      <c r="A18644" s="1" t="s">
        <v>31308</v>
      </c>
      <c r="B18644" t="s">
        <v>31309</v>
      </c>
      <c r="C18644" t="s">
        <v>34</v>
      </c>
      <c r="D18644" t="s">
        <v>35</v>
      </c>
      <c r="E18644">
        <v>1</v>
      </c>
      <c r="F18644" s="2">
        <v>5</v>
      </c>
      <c r="G18644" s="3">
        <v>17.5</v>
      </c>
      <c r="H18644" s="3">
        <v>0.05</v>
      </c>
      <c r="I18644" s="3">
        <v>0.23499999999999999</v>
      </c>
      <c r="J18644" s="3">
        <v>5.2850000000000001</v>
      </c>
      <c r="K18644" s="4">
        <v>0.34999999999999992</v>
      </c>
      <c r="L18644" s="73">
        <v>9.5943076923076909</v>
      </c>
    </row>
    <row r="18645" spans="1:12" x14ac:dyDescent="0.35">
      <c r="A18645" s="1" t="s">
        <v>31310</v>
      </c>
      <c r="B18645" t="s">
        <v>20948</v>
      </c>
      <c r="C18645" t="s">
        <v>363</v>
      </c>
      <c r="D18645" t="s">
        <v>364</v>
      </c>
      <c r="E18645">
        <v>1</v>
      </c>
      <c r="F18645" s="2">
        <v>2220</v>
      </c>
      <c r="G18645" s="3">
        <v>1005</v>
      </c>
      <c r="H18645" s="3">
        <v>22.2</v>
      </c>
      <c r="I18645" s="3">
        <v>104.34</v>
      </c>
      <c r="J18645" s="3">
        <v>2346.54</v>
      </c>
      <c r="K18645" s="4">
        <v>0.35000000000000003</v>
      </c>
      <c r="L18645" s="73">
        <v>4259.8726153846155</v>
      </c>
    </row>
    <row r="18646" spans="1:12" x14ac:dyDescent="0.35">
      <c r="A18646" s="1" t="s">
        <v>31311</v>
      </c>
      <c r="B18646" t="s">
        <v>31312</v>
      </c>
      <c r="C18646" t="s">
        <v>34</v>
      </c>
      <c r="D18646" t="s">
        <v>35</v>
      </c>
      <c r="E18646">
        <v>1</v>
      </c>
      <c r="F18646" s="2">
        <v>183.23</v>
      </c>
      <c r="G18646" s="3">
        <v>378</v>
      </c>
      <c r="H18646" s="3">
        <v>1.8323</v>
      </c>
      <c r="I18646" s="3">
        <v>8.6118100000000002</v>
      </c>
      <c r="J18646" s="3">
        <v>193.67410999999998</v>
      </c>
      <c r="K18646" s="4">
        <v>0.35000000000000003</v>
      </c>
      <c r="L18646" s="73">
        <v>351.59299969230767</v>
      </c>
    </row>
    <row r="18647" spans="1:12" x14ac:dyDescent="0.35">
      <c r="A18647" s="1" t="s">
        <v>31313</v>
      </c>
      <c r="B18647" t="s">
        <v>31314</v>
      </c>
      <c r="C18647" t="s">
        <v>34</v>
      </c>
      <c r="D18647" t="s">
        <v>35</v>
      </c>
      <c r="E18647">
        <v>1</v>
      </c>
      <c r="F18647" s="2">
        <v>151.30000000000001</v>
      </c>
      <c r="G18647" s="3">
        <v>320</v>
      </c>
      <c r="H18647" s="3">
        <v>1.5130000000000001</v>
      </c>
      <c r="I18647" s="3">
        <v>7.1111000000000004</v>
      </c>
      <c r="J18647" s="3">
        <v>159.92410000000001</v>
      </c>
      <c r="K18647" s="4">
        <v>0.35</v>
      </c>
      <c r="L18647" s="73">
        <v>290.3237507692308</v>
      </c>
    </row>
    <row r="18648" spans="1:12" x14ac:dyDescent="0.35">
      <c r="A18648" s="1" t="s">
        <v>31315</v>
      </c>
      <c r="B18648" t="s">
        <v>31316</v>
      </c>
      <c r="C18648" t="s">
        <v>34</v>
      </c>
      <c r="D18648" t="s">
        <v>35</v>
      </c>
      <c r="E18648">
        <v>1</v>
      </c>
      <c r="F18648" s="2">
        <v>20.38</v>
      </c>
      <c r="G18648" s="3">
        <v>43</v>
      </c>
      <c r="H18648" s="3">
        <v>0.20379999999999998</v>
      </c>
      <c r="I18648" s="3">
        <v>0.95785999999999993</v>
      </c>
      <c r="J18648" s="3">
        <v>21.54166</v>
      </c>
      <c r="K18648" s="4">
        <v>0.35000000000000003</v>
      </c>
      <c r="L18648" s="73">
        <v>39.106398153846158</v>
      </c>
    </row>
    <row r="18649" spans="1:12" x14ac:dyDescent="0.35">
      <c r="A18649" s="1" t="s">
        <v>31317</v>
      </c>
      <c r="B18649" t="s">
        <v>31318</v>
      </c>
      <c r="C18649" t="s">
        <v>34</v>
      </c>
      <c r="D18649" t="s">
        <v>35</v>
      </c>
      <c r="E18649">
        <v>1</v>
      </c>
      <c r="F18649" s="2">
        <v>17.22</v>
      </c>
      <c r="G18649" s="3">
        <v>36</v>
      </c>
      <c r="H18649" s="3">
        <v>0.17219999999999999</v>
      </c>
      <c r="I18649" s="3">
        <v>0.80933999999999995</v>
      </c>
      <c r="J18649" s="3">
        <v>18.201539999999998</v>
      </c>
      <c r="K18649" s="4">
        <v>0.35</v>
      </c>
      <c r="L18649" s="73">
        <v>33.042795692307685</v>
      </c>
    </row>
    <row r="18650" spans="1:12" x14ac:dyDescent="0.35">
      <c r="A18650" s="1" t="s">
        <v>31319</v>
      </c>
      <c r="B18650" t="s">
        <v>31320</v>
      </c>
      <c r="C18650" t="s">
        <v>34</v>
      </c>
      <c r="D18650" t="s">
        <v>35</v>
      </c>
      <c r="E18650">
        <v>1</v>
      </c>
      <c r="F18650" s="2">
        <v>35.19</v>
      </c>
      <c r="G18650" s="3">
        <v>96</v>
      </c>
      <c r="H18650" s="3">
        <v>0.35189999999999999</v>
      </c>
      <c r="I18650" s="3">
        <v>1.6539299999999999</v>
      </c>
      <c r="J18650" s="3">
        <v>37.195830000000001</v>
      </c>
      <c r="K18650" s="4">
        <v>0.35</v>
      </c>
      <c r="L18650" s="73">
        <v>67.524737538461537</v>
      </c>
    </row>
    <row r="18651" spans="1:12" x14ac:dyDescent="0.35">
      <c r="A18651" s="1" t="s">
        <v>31321</v>
      </c>
      <c r="B18651" t="s">
        <v>31322</v>
      </c>
      <c r="C18651" t="s">
        <v>34</v>
      </c>
      <c r="D18651" t="s">
        <v>35</v>
      </c>
      <c r="E18651">
        <v>1</v>
      </c>
      <c r="F18651" s="2">
        <v>662.45</v>
      </c>
      <c r="G18651" s="3">
        <v>66</v>
      </c>
      <c r="H18651" s="3">
        <v>6.6245000000000003</v>
      </c>
      <c r="I18651" s="3">
        <v>31.135150000000003</v>
      </c>
      <c r="J18651" s="3">
        <v>700.20965000000001</v>
      </c>
      <c r="K18651" s="4">
        <v>0.35</v>
      </c>
      <c r="L18651" s="73">
        <v>1271.1498261538461</v>
      </c>
    </row>
    <row r="18652" spans="1:12" x14ac:dyDescent="0.35">
      <c r="A18652" s="1" t="s">
        <v>31323</v>
      </c>
      <c r="B18652" t="s">
        <v>31324</v>
      </c>
      <c r="C18652" t="s">
        <v>34</v>
      </c>
      <c r="D18652" t="s">
        <v>35</v>
      </c>
      <c r="E18652">
        <v>1</v>
      </c>
      <c r="F18652" s="2">
        <v>36.92</v>
      </c>
      <c r="G18652" s="3">
        <v>112</v>
      </c>
      <c r="H18652" s="3">
        <v>0.36920000000000003</v>
      </c>
      <c r="I18652" s="3">
        <v>1.7352400000000001</v>
      </c>
      <c r="J18652" s="3">
        <v>39.024439999999998</v>
      </c>
      <c r="K18652" s="4">
        <v>0.35</v>
      </c>
      <c r="L18652" s="73">
        <v>70.844368000000003</v>
      </c>
    </row>
    <row r="18653" spans="1:12" x14ac:dyDescent="0.35">
      <c r="A18653" s="1" t="s">
        <v>31325</v>
      </c>
      <c r="B18653" t="s">
        <v>31326</v>
      </c>
      <c r="C18653" t="s">
        <v>13</v>
      </c>
      <c r="D18653" t="s">
        <v>14</v>
      </c>
      <c r="E18653">
        <v>1</v>
      </c>
      <c r="F18653" s="2">
        <v>108.95</v>
      </c>
      <c r="G18653" s="3">
        <v>238.12</v>
      </c>
      <c r="H18653" s="3">
        <v>1.0895000000000001</v>
      </c>
      <c r="I18653" s="3">
        <v>5.1206500000000004</v>
      </c>
      <c r="J18653" s="3">
        <v>115.16015</v>
      </c>
      <c r="K18653" s="4">
        <v>0.35000000000000003</v>
      </c>
      <c r="L18653" s="73">
        <v>209.05996461538462</v>
      </c>
    </row>
    <row r="18654" spans="1:12" x14ac:dyDescent="0.35">
      <c r="A18654" s="1" t="s">
        <v>31327</v>
      </c>
      <c r="B18654" t="s">
        <v>31328</v>
      </c>
      <c r="C18654" t="s">
        <v>26</v>
      </c>
      <c r="D18654" t="s">
        <v>27</v>
      </c>
      <c r="E18654">
        <v>1</v>
      </c>
      <c r="F18654" s="2">
        <v>91.34</v>
      </c>
      <c r="G18654" s="3">
        <v>202.72</v>
      </c>
      <c r="H18654" s="3">
        <v>0.9134000000000001</v>
      </c>
      <c r="I18654" s="3">
        <v>4.29298</v>
      </c>
      <c r="J18654" s="3">
        <v>96.546379999999999</v>
      </c>
      <c r="K18654" s="4">
        <v>0.34999999999999992</v>
      </c>
      <c r="L18654" s="73">
        <v>175.26881292307689</v>
      </c>
    </row>
    <row r="18655" spans="1:12" x14ac:dyDescent="0.35">
      <c r="A18655" s="1" t="s">
        <v>31329</v>
      </c>
      <c r="B18655" t="s">
        <v>31330</v>
      </c>
      <c r="C18655" t="s">
        <v>1902</v>
      </c>
      <c r="D18655" t="s">
        <v>1903</v>
      </c>
      <c r="E18655">
        <v>1</v>
      </c>
      <c r="F18655" s="2">
        <v>717.02</v>
      </c>
      <c r="G18655" s="3">
        <v>1172</v>
      </c>
      <c r="H18655" s="3">
        <v>7.1702000000000004</v>
      </c>
      <c r="I18655" s="3">
        <v>33.699939999999998</v>
      </c>
      <c r="J18655" s="3">
        <v>757.89013999999997</v>
      </c>
      <c r="K18655" s="4">
        <v>0.26000000000000006</v>
      </c>
      <c r="L18655" s="73">
        <v>1208.5275205405405</v>
      </c>
    </row>
    <row r="18656" spans="1:12" x14ac:dyDescent="0.35">
      <c r="A18656" s="1" t="s">
        <v>31331</v>
      </c>
      <c r="B18656" t="s">
        <v>31332</v>
      </c>
      <c r="C18656" t="s">
        <v>1902</v>
      </c>
      <c r="D18656" t="s">
        <v>1903</v>
      </c>
      <c r="E18656">
        <v>1</v>
      </c>
      <c r="F18656" s="2">
        <v>228</v>
      </c>
      <c r="G18656" s="3">
        <v>472</v>
      </c>
      <c r="H18656" s="3">
        <v>2.2800000000000002</v>
      </c>
      <c r="I18656" s="3">
        <v>10.715999999999999</v>
      </c>
      <c r="J18656" s="3">
        <v>240.99600000000001</v>
      </c>
      <c r="K18656" s="4">
        <v>0.26</v>
      </c>
      <c r="L18656" s="73">
        <v>384.29091891891892</v>
      </c>
    </row>
    <row r="18657" spans="1:12" x14ac:dyDescent="0.35">
      <c r="A18657" s="1" t="s">
        <v>31333</v>
      </c>
      <c r="B18657" t="s">
        <v>31334</v>
      </c>
      <c r="C18657" t="s">
        <v>1902</v>
      </c>
      <c r="D18657" t="s">
        <v>1903</v>
      </c>
      <c r="E18657">
        <v>1</v>
      </c>
      <c r="F18657" s="2">
        <v>355.63</v>
      </c>
      <c r="G18657" s="3">
        <v>734</v>
      </c>
      <c r="H18657" s="3">
        <v>3.5563000000000002</v>
      </c>
      <c r="I18657" s="3">
        <v>16.71461</v>
      </c>
      <c r="J18657" s="3">
        <v>375.90091000000001</v>
      </c>
      <c r="K18657" s="4">
        <v>0.26</v>
      </c>
      <c r="L18657" s="73">
        <v>599.40955918918917</v>
      </c>
    </row>
    <row r="18658" spans="1:12" x14ac:dyDescent="0.35">
      <c r="A18658" s="1" t="s">
        <v>31335</v>
      </c>
      <c r="B18658" t="s">
        <v>31336</v>
      </c>
      <c r="C18658" t="s">
        <v>21</v>
      </c>
      <c r="D18658" t="s">
        <v>22</v>
      </c>
      <c r="E18658">
        <v>1</v>
      </c>
      <c r="F18658" s="2">
        <v>128</v>
      </c>
      <c r="G18658" s="3">
        <v>264</v>
      </c>
      <c r="H18658" s="3">
        <v>1.28</v>
      </c>
      <c r="I18658" s="3">
        <v>6.016</v>
      </c>
      <c r="J18658" s="3">
        <v>135.29599999999999</v>
      </c>
      <c r="K18658" s="4">
        <v>0.35</v>
      </c>
      <c r="L18658" s="73">
        <v>245.61427692307691</v>
      </c>
    </row>
    <row r="18659" spans="1:12" x14ac:dyDescent="0.35">
      <c r="A18659" s="1" t="s">
        <v>31337</v>
      </c>
      <c r="B18659" t="s">
        <v>31338</v>
      </c>
      <c r="C18659" t="s">
        <v>363</v>
      </c>
      <c r="D18659" t="s">
        <v>364</v>
      </c>
      <c r="E18659">
        <v>2</v>
      </c>
      <c r="F18659" s="2">
        <v>540</v>
      </c>
      <c r="G18659" s="3">
        <v>1114</v>
      </c>
      <c r="H18659" s="3">
        <v>5.4</v>
      </c>
      <c r="I18659" s="3">
        <v>0</v>
      </c>
      <c r="J18659" s="3">
        <v>545.4</v>
      </c>
      <c r="K18659" s="4">
        <v>0.35</v>
      </c>
      <c r="L18659" s="73">
        <v>990.11076923076917</v>
      </c>
    </row>
    <row r="18660" spans="1:12" x14ac:dyDescent="0.35">
      <c r="A18660" s="1" t="s">
        <v>31339</v>
      </c>
      <c r="B18660" t="s">
        <v>31340</v>
      </c>
      <c r="C18660" t="s">
        <v>34</v>
      </c>
      <c r="D18660" t="s">
        <v>35</v>
      </c>
      <c r="E18660">
        <v>1</v>
      </c>
      <c r="F18660" s="2">
        <v>128.02000000000001</v>
      </c>
      <c r="G18660" s="3">
        <v>264</v>
      </c>
      <c r="H18660" s="3">
        <v>1.2802000000000002</v>
      </c>
      <c r="I18660" s="3">
        <v>6.0169400000000008</v>
      </c>
      <c r="J18660" s="3">
        <v>135.31714000000002</v>
      </c>
      <c r="K18660" s="4">
        <v>0.35000000000000003</v>
      </c>
      <c r="L18660" s="73">
        <v>245.65265415384619</v>
      </c>
    </row>
    <row r="18661" spans="1:12" x14ac:dyDescent="0.35">
      <c r="A18661" s="1" t="s">
        <v>31341</v>
      </c>
      <c r="B18661" t="s">
        <v>31342</v>
      </c>
      <c r="C18661" t="s">
        <v>13</v>
      </c>
      <c r="D18661" t="s">
        <v>14</v>
      </c>
      <c r="E18661">
        <v>1</v>
      </c>
      <c r="F18661" s="2">
        <v>125.7</v>
      </c>
      <c r="G18661" s="3">
        <v>260</v>
      </c>
      <c r="H18661" s="3">
        <v>1.2570000000000001</v>
      </c>
      <c r="I18661" s="3">
        <v>5.9078999999999997</v>
      </c>
      <c r="J18661" s="3">
        <v>132.86490000000001</v>
      </c>
      <c r="K18661" s="4">
        <v>0.34999999999999992</v>
      </c>
      <c r="L18661" s="73">
        <v>241.20089538461536</v>
      </c>
    </row>
    <row r="18662" spans="1:12" x14ac:dyDescent="0.35">
      <c r="A18662" s="1" t="s">
        <v>31343</v>
      </c>
      <c r="B18662" t="s">
        <v>20948</v>
      </c>
      <c r="C18662" t="s">
        <v>363</v>
      </c>
      <c r="D18662" t="s">
        <v>364</v>
      </c>
      <c r="E18662">
        <v>1</v>
      </c>
      <c r="F18662" s="2">
        <v>696</v>
      </c>
      <c r="G18662" s="3">
        <v>1436</v>
      </c>
      <c r="H18662" s="3">
        <v>6.96</v>
      </c>
      <c r="I18662" s="3">
        <v>32.712000000000003</v>
      </c>
      <c r="J18662" s="3">
        <v>735.67200000000003</v>
      </c>
      <c r="K18662" s="4">
        <v>0.35000000000000003</v>
      </c>
      <c r="L18662" s="73">
        <v>1335.5276307692309</v>
      </c>
    </row>
    <row r="18663" spans="1:12" x14ac:dyDescent="0.35">
      <c r="A18663" s="1" t="s">
        <v>31344</v>
      </c>
      <c r="B18663" t="s">
        <v>31345</v>
      </c>
      <c r="C18663" t="s">
        <v>21</v>
      </c>
      <c r="D18663" t="s">
        <v>22</v>
      </c>
      <c r="E18663">
        <v>1</v>
      </c>
      <c r="F18663" s="2">
        <v>27.48</v>
      </c>
      <c r="G18663" s="3">
        <v>57</v>
      </c>
      <c r="H18663" s="3">
        <v>0.27479999999999999</v>
      </c>
      <c r="I18663" s="3">
        <v>1.29156</v>
      </c>
      <c r="J18663" s="3">
        <v>29.04636</v>
      </c>
      <c r="K18663" s="4">
        <v>0.35</v>
      </c>
      <c r="L18663" s="73">
        <v>52.730315076923077</v>
      </c>
    </row>
    <row r="18664" spans="1:12" x14ac:dyDescent="0.35">
      <c r="A18664" s="1" t="s">
        <v>31346</v>
      </c>
      <c r="B18664" t="s">
        <v>31347</v>
      </c>
      <c r="C18664" t="s">
        <v>363</v>
      </c>
      <c r="D18664" t="s">
        <v>364</v>
      </c>
      <c r="E18664">
        <v>1</v>
      </c>
      <c r="F18664" s="2">
        <v>3680</v>
      </c>
      <c r="G18664" s="3">
        <v>7588</v>
      </c>
      <c r="H18664" s="3">
        <v>36.800000000000004</v>
      </c>
      <c r="I18664" s="3">
        <v>172.96</v>
      </c>
      <c r="J18664" s="3">
        <v>3889.76</v>
      </c>
      <c r="K18664" s="4">
        <v>0.35</v>
      </c>
      <c r="L18664" s="73">
        <v>7061.4104615384613</v>
      </c>
    </row>
    <row r="18665" spans="1:12" x14ac:dyDescent="0.35">
      <c r="A18665" s="1" t="s">
        <v>31348</v>
      </c>
      <c r="B18665" t="s">
        <v>31349</v>
      </c>
      <c r="C18665" t="s">
        <v>34</v>
      </c>
      <c r="D18665" t="s">
        <v>35</v>
      </c>
      <c r="E18665">
        <v>1</v>
      </c>
      <c r="F18665" s="2">
        <v>53.57</v>
      </c>
      <c r="G18665" s="3">
        <v>111</v>
      </c>
      <c r="H18665" s="3">
        <v>0.53570000000000007</v>
      </c>
      <c r="I18665" s="3">
        <v>2.5177900000000002</v>
      </c>
      <c r="J18665" s="3">
        <v>56.623489999999997</v>
      </c>
      <c r="K18665" s="4">
        <v>0.35000000000000003</v>
      </c>
      <c r="L18665" s="73">
        <v>102.79341261538461</v>
      </c>
    </row>
    <row r="18666" spans="1:12" x14ac:dyDescent="0.35">
      <c r="A18666" s="1" t="s">
        <v>31350</v>
      </c>
      <c r="B18666" t="s">
        <v>31351</v>
      </c>
      <c r="C18666" t="s">
        <v>34</v>
      </c>
      <c r="D18666" t="s">
        <v>35</v>
      </c>
      <c r="E18666">
        <v>1</v>
      </c>
      <c r="F18666" s="2">
        <v>175.32</v>
      </c>
      <c r="G18666" s="3">
        <v>362</v>
      </c>
      <c r="H18666" s="3">
        <v>1.7531999999999999</v>
      </c>
      <c r="I18666" s="3">
        <v>8.2400400000000005</v>
      </c>
      <c r="J18666" s="3">
        <v>185.31323999999998</v>
      </c>
      <c r="K18666" s="4">
        <v>0.35</v>
      </c>
      <c r="L18666" s="73">
        <v>336.41480492307687</v>
      </c>
    </row>
    <row r="18667" spans="1:12" x14ac:dyDescent="0.35">
      <c r="A18667" s="1" t="s">
        <v>31352</v>
      </c>
      <c r="B18667" t="s">
        <v>31353</v>
      </c>
      <c r="C18667" t="s">
        <v>363</v>
      </c>
      <c r="D18667" t="s">
        <v>364</v>
      </c>
      <c r="E18667">
        <v>1</v>
      </c>
      <c r="F18667" s="2">
        <v>2546.7199999999998</v>
      </c>
      <c r="G18667" s="3">
        <v>5251</v>
      </c>
      <c r="H18667" s="3">
        <v>25.467199999999998</v>
      </c>
      <c r="I18667" s="3">
        <v>119.69583999999999</v>
      </c>
      <c r="J18667" s="3">
        <v>2691.8830399999997</v>
      </c>
      <c r="K18667" s="4">
        <v>0.34999999999999992</v>
      </c>
      <c r="L18667" s="73">
        <v>4886.803057230768</v>
      </c>
    </row>
    <row r="18668" spans="1:12" x14ac:dyDescent="0.35">
      <c r="A18668" s="1" t="s">
        <v>31354</v>
      </c>
      <c r="B18668" t="s">
        <v>31355</v>
      </c>
      <c r="C18668" t="s">
        <v>363</v>
      </c>
      <c r="D18668" t="s">
        <v>364</v>
      </c>
      <c r="E18668">
        <v>1</v>
      </c>
      <c r="F18668" s="2">
        <v>19.32</v>
      </c>
      <c r="G18668" s="3">
        <v>40</v>
      </c>
      <c r="H18668" s="3">
        <v>0.19320000000000001</v>
      </c>
      <c r="I18668" s="3">
        <v>0.90804000000000007</v>
      </c>
      <c r="J18668" s="3">
        <v>20.421240000000001</v>
      </c>
      <c r="K18668" s="4">
        <v>0.35</v>
      </c>
      <c r="L18668" s="73">
        <v>37.072404923076924</v>
      </c>
    </row>
    <row r="18669" spans="1:12" x14ac:dyDescent="0.35">
      <c r="A18669" s="1" t="s">
        <v>31356</v>
      </c>
      <c r="B18669" t="s">
        <v>31357</v>
      </c>
      <c r="C18669" t="s">
        <v>363</v>
      </c>
      <c r="D18669" t="s">
        <v>364</v>
      </c>
      <c r="E18669">
        <v>1</v>
      </c>
      <c r="F18669" s="2">
        <v>505.53</v>
      </c>
      <c r="G18669" s="3">
        <v>1043</v>
      </c>
      <c r="H18669" s="3">
        <v>5.0552999999999999</v>
      </c>
      <c r="I18669" s="3">
        <v>23.759909999999998</v>
      </c>
      <c r="J18669" s="3">
        <v>534.34520999999995</v>
      </c>
      <c r="K18669" s="4">
        <v>0.35000000000000003</v>
      </c>
      <c r="L18669" s="73">
        <v>970.04207353846141</v>
      </c>
    </row>
    <row r="18670" spans="1:12" x14ac:dyDescent="0.35">
      <c r="A18670" s="1" t="s">
        <v>31358</v>
      </c>
      <c r="B18670" t="s">
        <v>31359</v>
      </c>
      <c r="C18670" t="s">
        <v>363</v>
      </c>
      <c r="D18670" t="s">
        <v>364</v>
      </c>
      <c r="E18670">
        <v>1</v>
      </c>
      <c r="F18670" s="2">
        <v>14.74</v>
      </c>
      <c r="G18670" s="3">
        <v>31</v>
      </c>
      <c r="H18670" s="3">
        <v>0.1474</v>
      </c>
      <c r="I18670" s="3">
        <v>0.69278000000000006</v>
      </c>
      <c r="J18670" s="3">
        <v>15.58018</v>
      </c>
      <c r="K18670" s="4">
        <v>0.34999999999999992</v>
      </c>
      <c r="L18670" s="73">
        <v>28.284019076923073</v>
      </c>
    </row>
    <row r="18671" spans="1:12" x14ac:dyDescent="0.35">
      <c r="A18671" s="1" t="s">
        <v>31360</v>
      </c>
      <c r="B18671" t="s">
        <v>31361</v>
      </c>
      <c r="C18671" t="s">
        <v>363</v>
      </c>
      <c r="D18671" t="s">
        <v>364</v>
      </c>
      <c r="E18671">
        <v>1</v>
      </c>
      <c r="F18671" s="2">
        <v>673.55</v>
      </c>
      <c r="G18671" s="3">
        <v>1389</v>
      </c>
      <c r="H18671" s="3">
        <v>6.7355</v>
      </c>
      <c r="I18671" s="3">
        <v>31.656849999999999</v>
      </c>
      <c r="J18671" s="3">
        <v>711.94234999999992</v>
      </c>
      <c r="K18671" s="4">
        <v>0.35</v>
      </c>
      <c r="L18671" s="73">
        <v>1292.449189230769</v>
      </c>
    </row>
    <row r="18672" spans="1:12" x14ac:dyDescent="0.35">
      <c r="A18672" s="1" t="s">
        <v>31362</v>
      </c>
      <c r="B18672" t="s">
        <v>31363</v>
      </c>
      <c r="C18672" t="s">
        <v>363</v>
      </c>
      <c r="D18672" t="s">
        <v>364</v>
      </c>
      <c r="E18672">
        <v>1</v>
      </c>
      <c r="F18672" s="2">
        <v>10.130000000000001</v>
      </c>
      <c r="G18672" s="3">
        <v>21</v>
      </c>
      <c r="H18672" s="3">
        <v>0.10130000000000002</v>
      </c>
      <c r="I18672" s="3">
        <v>0.47611000000000003</v>
      </c>
      <c r="J18672" s="3">
        <v>10.707410000000001</v>
      </c>
      <c r="K18672" s="4">
        <v>0.34999999999999992</v>
      </c>
      <c r="L18672" s="73">
        <v>19.438067384615383</v>
      </c>
    </row>
    <row r="18673" spans="1:12" x14ac:dyDescent="0.35">
      <c r="A18673" s="1" t="s">
        <v>31364</v>
      </c>
      <c r="B18673" t="s">
        <v>31365</v>
      </c>
      <c r="C18673" t="s">
        <v>363</v>
      </c>
      <c r="D18673" t="s">
        <v>364</v>
      </c>
      <c r="E18673">
        <v>1</v>
      </c>
      <c r="F18673" s="2">
        <v>24.57</v>
      </c>
      <c r="G18673" s="3">
        <v>51</v>
      </c>
      <c r="H18673" s="3">
        <v>0.2457</v>
      </c>
      <c r="I18673" s="3">
        <v>1.15479</v>
      </c>
      <c r="J18673" s="3">
        <v>25.970489999999998</v>
      </c>
      <c r="K18673" s="4">
        <v>0.35000000000000003</v>
      </c>
      <c r="L18673" s="73">
        <v>47.146428</v>
      </c>
    </row>
    <row r="18674" spans="1:12" x14ac:dyDescent="0.35">
      <c r="A18674" s="1" t="s">
        <v>31366</v>
      </c>
      <c r="B18674" t="s">
        <v>31367</v>
      </c>
      <c r="C18674" t="s">
        <v>363</v>
      </c>
      <c r="D18674" t="s">
        <v>364</v>
      </c>
      <c r="E18674">
        <v>1</v>
      </c>
      <c r="F18674" s="2">
        <v>12.26</v>
      </c>
      <c r="G18674" s="3">
        <v>26</v>
      </c>
      <c r="H18674" s="3">
        <v>0.1226</v>
      </c>
      <c r="I18674" s="3">
        <v>0.57621999999999995</v>
      </c>
      <c r="J18674" s="3">
        <v>12.958819999999999</v>
      </c>
      <c r="K18674" s="4">
        <v>0.35</v>
      </c>
      <c r="L18674" s="73">
        <v>23.525242461538458</v>
      </c>
    </row>
    <row r="18675" spans="1:12" x14ac:dyDescent="0.35">
      <c r="A18675" s="1" t="s">
        <v>31368</v>
      </c>
      <c r="B18675" t="s">
        <v>31369</v>
      </c>
      <c r="C18675" t="s">
        <v>363</v>
      </c>
      <c r="D18675" t="s">
        <v>364</v>
      </c>
      <c r="E18675">
        <v>1</v>
      </c>
      <c r="F18675" s="2">
        <v>12.26</v>
      </c>
      <c r="G18675" s="3">
        <v>26</v>
      </c>
      <c r="H18675" s="3">
        <v>0.1226</v>
      </c>
      <c r="I18675" s="3">
        <v>0.57621999999999995</v>
      </c>
      <c r="J18675" s="3">
        <v>12.958819999999999</v>
      </c>
      <c r="K18675" s="4">
        <v>0.35</v>
      </c>
      <c r="L18675" s="73">
        <v>23.525242461538458</v>
      </c>
    </row>
    <row r="18676" spans="1:12" x14ac:dyDescent="0.35">
      <c r="A18676" s="1" t="s">
        <v>31370</v>
      </c>
      <c r="B18676" t="s">
        <v>31371</v>
      </c>
      <c r="C18676" t="s">
        <v>363</v>
      </c>
      <c r="D18676" t="s">
        <v>364</v>
      </c>
      <c r="E18676">
        <v>1</v>
      </c>
      <c r="F18676" s="2">
        <v>3052.25</v>
      </c>
      <c r="G18676" s="3">
        <v>6294</v>
      </c>
      <c r="H18676" s="3">
        <v>30.522500000000001</v>
      </c>
      <c r="I18676" s="3">
        <v>143.45574999999999</v>
      </c>
      <c r="J18676" s="3">
        <v>3226.2282500000001</v>
      </c>
      <c r="K18676" s="4">
        <v>0.35000000000000003</v>
      </c>
      <c r="L18676" s="73">
        <v>5856.8451307692312</v>
      </c>
    </row>
    <row r="18677" spans="1:12" x14ac:dyDescent="0.35">
      <c r="A18677" s="1" t="s">
        <v>31372</v>
      </c>
      <c r="B18677" t="s">
        <v>31373</v>
      </c>
      <c r="C18677" t="s">
        <v>363</v>
      </c>
      <c r="D18677" t="s">
        <v>364</v>
      </c>
      <c r="E18677">
        <v>1</v>
      </c>
      <c r="F18677" s="2">
        <v>13.51</v>
      </c>
      <c r="G18677" s="3">
        <v>28</v>
      </c>
      <c r="H18677" s="3">
        <v>0.1351</v>
      </c>
      <c r="I18677" s="3">
        <v>0.63497000000000003</v>
      </c>
      <c r="J18677" s="3">
        <v>14.280069999999998</v>
      </c>
      <c r="K18677" s="4">
        <v>0.35000000000000003</v>
      </c>
      <c r="L18677" s="73">
        <v>25.923819384615381</v>
      </c>
    </row>
    <row r="18678" spans="1:12" x14ac:dyDescent="0.35">
      <c r="A18678" s="1" t="s">
        <v>31374</v>
      </c>
      <c r="B18678" t="s">
        <v>31375</v>
      </c>
      <c r="C18678" t="s">
        <v>363</v>
      </c>
      <c r="D18678" t="s">
        <v>364</v>
      </c>
      <c r="E18678">
        <v>1</v>
      </c>
      <c r="F18678" s="2">
        <v>3052.25</v>
      </c>
      <c r="G18678" s="3">
        <v>6294</v>
      </c>
      <c r="H18678" s="3">
        <v>30.522500000000001</v>
      </c>
      <c r="I18678" s="3">
        <v>143.45574999999999</v>
      </c>
      <c r="J18678" s="3">
        <v>3226.2282500000001</v>
      </c>
      <c r="K18678" s="4">
        <v>0.35000000000000003</v>
      </c>
      <c r="L18678" s="73">
        <v>5856.8451307692312</v>
      </c>
    </row>
    <row r="18679" spans="1:12" x14ac:dyDescent="0.35">
      <c r="A18679" s="1" t="s">
        <v>31376</v>
      </c>
      <c r="B18679" t="s">
        <v>31377</v>
      </c>
      <c r="C18679" t="s">
        <v>363</v>
      </c>
      <c r="D18679" t="s">
        <v>364</v>
      </c>
      <c r="E18679">
        <v>1</v>
      </c>
      <c r="F18679" s="2">
        <v>49.13</v>
      </c>
      <c r="G18679" s="3">
        <v>102</v>
      </c>
      <c r="H18679" s="3">
        <v>0.49130000000000001</v>
      </c>
      <c r="I18679" s="3">
        <v>2.30911</v>
      </c>
      <c r="J18679" s="3">
        <v>51.930410000000002</v>
      </c>
      <c r="K18679" s="4">
        <v>0.35</v>
      </c>
      <c r="L18679" s="73">
        <v>94.273667384615379</v>
      </c>
    </row>
    <row r="18680" spans="1:12" x14ac:dyDescent="0.35">
      <c r="A18680" s="1" t="s">
        <v>31378</v>
      </c>
      <c r="B18680" t="s">
        <v>31379</v>
      </c>
      <c r="C18680" t="s">
        <v>363</v>
      </c>
      <c r="D18680" t="s">
        <v>364</v>
      </c>
      <c r="E18680">
        <v>1</v>
      </c>
      <c r="F18680" s="2">
        <v>12.26</v>
      </c>
      <c r="G18680" s="3">
        <v>26</v>
      </c>
      <c r="H18680" s="3">
        <v>0.1226</v>
      </c>
      <c r="I18680" s="3">
        <v>0.57621999999999995</v>
      </c>
      <c r="J18680" s="3">
        <v>12.958819999999999</v>
      </c>
      <c r="K18680" s="4">
        <v>0.35</v>
      </c>
      <c r="L18680" s="73">
        <v>23.525242461538458</v>
      </c>
    </row>
    <row r="18681" spans="1:12" x14ac:dyDescent="0.35">
      <c r="A18681" s="1" t="s">
        <v>31380</v>
      </c>
      <c r="B18681" t="s">
        <v>31381</v>
      </c>
      <c r="C18681" t="s">
        <v>363</v>
      </c>
      <c r="D18681" t="s">
        <v>364</v>
      </c>
      <c r="E18681">
        <v>1</v>
      </c>
      <c r="F18681" s="2">
        <v>10.130000000000001</v>
      </c>
      <c r="G18681" s="3">
        <v>21</v>
      </c>
      <c r="H18681" s="3">
        <v>0.10130000000000002</v>
      </c>
      <c r="I18681" s="3">
        <v>0.47611000000000003</v>
      </c>
      <c r="J18681" s="3">
        <v>10.707410000000001</v>
      </c>
      <c r="K18681" s="4">
        <v>0.34999999999999992</v>
      </c>
      <c r="L18681" s="73">
        <v>19.438067384615383</v>
      </c>
    </row>
    <row r="18682" spans="1:12" x14ac:dyDescent="0.35">
      <c r="A18682" s="1" t="s">
        <v>31382</v>
      </c>
      <c r="B18682" t="s">
        <v>31383</v>
      </c>
      <c r="C18682" t="s">
        <v>363</v>
      </c>
      <c r="D18682" t="s">
        <v>364</v>
      </c>
      <c r="E18682">
        <v>1</v>
      </c>
      <c r="F18682" s="2">
        <v>12.26</v>
      </c>
      <c r="G18682" s="3">
        <v>26</v>
      </c>
      <c r="H18682" s="3">
        <v>0.1226</v>
      </c>
      <c r="I18682" s="3">
        <v>0.57621999999999995</v>
      </c>
      <c r="J18682" s="3">
        <v>12.958819999999999</v>
      </c>
      <c r="K18682" s="4">
        <v>0.35</v>
      </c>
      <c r="L18682" s="73">
        <v>23.525242461538458</v>
      </c>
    </row>
    <row r="18683" spans="1:12" x14ac:dyDescent="0.35">
      <c r="A18683" s="1" t="s">
        <v>31384</v>
      </c>
      <c r="B18683" t="s">
        <v>31385</v>
      </c>
      <c r="C18683" t="s">
        <v>363</v>
      </c>
      <c r="D18683" t="s">
        <v>364</v>
      </c>
      <c r="E18683">
        <v>1</v>
      </c>
      <c r="F18683" s="2">
        <v>3052.25</v>
      </c>
      <c r="G18683" s="3">
        <v>6294</v>
      </c>
      <c r="H18683" s="3">
        <v>30.522500000000001</v>
      </c>
      <c r="I18683" s="3">
        <v>143.45574999999999</v>
      </c>
      <c r="J18683" s="3">
        <v>3226.2282500000001</v>
      </c>
      <c r="K18683" s="4">
        <v>0.35000000000000003</v>
      </c>
      <c r="L18683" s="73">
        <v>5856.8451307692312</v>
      </c>
    </row>
    <row r="18684" spans="1:12" x14ac:dyDescent="0.35">
      <c r="A18684" s="1" t="s">
        <v>31386</v>
      </c>
      <c r="B18684" t="s">
        <v>31387</v>
      </c>
      <c r="C18684" t="s">
        <v>363</v>
      </c>
      <c r="D18684" t="s">
        <v>364</v>
      </c>
      <c r="E18684">
        <v>1</v>
      </c>
      <c r="F18684" s="2">
        <v>13.51</v>
      </c>
      <c r="G18684" s="3">
        <v>28</v>
      </c>
      <c r="H18684" s="3">
        <v>0.1351</v>
      </c>
      <c r="I18684" s="3">
        <v>0.63497000000000003</v>
      </c>
      <c r="J18684" s="3">
        <v>14.280069999999998</v>
      </c>
      <c r="K18684" s="4">
        <v>0.35000000000000003</v>
      </c>
      <c r="L18684" s="73">
        <v>25.923819384615381</v>
      </c>
    </row>
    <row r="18685" spans="1:12" x14ac:dyDescent="0.35">
      <c r="A18685" s="1" t="s">
        <v>31388</v>
      </c>
      <c r="B18685" t="s">
        <v>31389</v>
      </c>
      <c r="C18685" t="s">
        <v>363</v>
      </c>
      <c r="D18685" t="s">
        <v>364</v>
      </c>
      <c r="E18685">
        <v>1</v>
      </c>
      <c r="F18685" s="2">
        <v>3052.25</v>
      </c>
      <c r="G18685" s="3">
        <v>6294</v>
      </c>
      <c r="H18685" s="3">
        <v>30.522500000000001</v>
      </c>
      <c r="I18685" s="3">
        <v>143.45574999999999</v>
      </c>
      <c r="J18685" s="3">
        <v>3226.2282500000001</v>
      </c>
      <c r="K18685" s="4">
        <v>0.35000000000000003</v>
      </c>
      <c r="L18685" s="73">
        <v>5856.8451307692312</v>
      </c>
    </row>
    <row r="18686" spans="1:12" x14ac:dyDescent="0.35">
      <c r="A18686" s="1" t="s">
        <v>31390</v>
      </c>
      <c r="B18686" t="s">
        <v>31391</v>
      </c>
      <c r="C18686" t="s">
        <v>363</v>
      </c>
      <c r="D18686" t="s">
        <v>364</v>
      </c>
      <c r="E18686">
        <v>1</v>
      </c>
      <c r="F18686" s="2">
        <v>12.26</v>
      </c>
      <c r="G18686" s="3">
        <v>26</v>
      </c>
      <c r="H18686" s="3">
        <v>0.1226</v>
      </c>
      <c r="I18686" s="3">
        <v>0.57621999999999995</v>
      </c>
      <c r="J18686" s="3">
        <v>12.958819999999999</v>
      </c>
      <c r="K18686" s="4">
        <v>0.35</v>
      </c>
      <c r="L18686" s="73">
        <v>23.525242461538458</v>
      </c>
    </row>
    <row r="18687" spans="1:12" x14ac:dyDescent="0.35">
      <c r="A18687" s="1" t="s">
        <v>31392</v>
      </c>
      <c r="B18687" t="s">
        <v>31393</v>
      </c>
      <c r="C18687" t="s">
        <v>363</v>
      </c>
      <c r="D18687" t="s">
        <v>364</v>
      </c>
      <c r="E18687">
        <v>1</v>
      </c>
      <c r="F18687" s="2">
        <v>13.51</v>
      </c>
      <c r="G18687" s="3">
        <v>28</v>
      </c>
      <c r="H18687" s="3">
        <v>0.1351</v>
      </c>
      <c r="I18687" s="3">
        <v>0.63497000000000003</v>
      </c>
      <c r="J18687" s="3">
        <v>14.280069999999998</v>
      </c>
      <c r="K18687" s="4">
        <v>0.35000000000000003</v>
      </c>
      <c r="L18687" s="73">
        <v>25.923819384615381</v>
      </c>
    </row>
    <row r="18688" spans="1:12" x14ac:dyDescent="0.35">
      <c r="A18688" s="1" t="s">
        <v>31394</v>
      </c>
      <c r="B18688" t="s">
        <v>31395</v>
      </c>
      <c r="C18688" t="s">
        <v>363</v>
      </c>
      <c r="D18688" t="s">
        <v>364</v>
      </c>
      <c r="E18688">
        <v>1</v>
      </c>
      <c r="F18688" s="2">
        <v>3052.25</v>
      </c>
      <c r="G18688" s="3">
        <v>6294</v>
      </c>
      <c r="H18688" s="3">
        <v>30.522500000000001</v>
      </c>
      <c r="I18688" s="3">
        <v>143.45574999999999</v>
      </c>
      <c r="J18688" s="3">
        <v>3226.2282500000001</v>
      </c>
      <c r="K18688" s="4">
        <v>0.35000000000000003</v>
      </c>
      <c r="L18688" s="73">
        <v>5856.8451307692312</v>
      </c>
    </row>
    <row r="18689" spans="1:12" x14ac:dyDescent="0.35">
      <c r="A18689" s="1" t="s">
        <v>31396</v>
      </c>
      <c r="B18689" t="s">
        <v>31397</v>
      </c>
      <c r="C18689" t="s">
        <v>363</v>
      </c>
      <c r="D18689" t="s">
        <v>364</v>
      </c>
      <c r="E18689">
        <v>1</v>
      </c>
      <c r="F18689" s="2">
        <v>673.55</v>
      </c>
      <c r="G18689" s="3">
        <v>1389</v>
      </c>
      <c r="H18689" s="3">
        <v>6.7355</v>
      </c>
      <c r="I18689" s="3">
        <v>31.656849999999999</v>
      </c>
      <c r="J18689" s="3">
        <v>711.94234999999992</v>
      </c>
      <c r="K18689" s="4">
        <v>0.35</v>
      </c>
      <c r="L18689" s="73">
        <v>1292.449189230769</v>
      </c>
    </row>
    <row r="18690" spans="1:12" x14ac:dyDescent="0.35">
      <c r="A18690" s="1" t="s">
        <v>31398</v>
      </c>
      <c r="B18690" t="s">
        <v>31399</v>
      </c>
      <c r="C18690" t="s">
        <v>363</v>
      </c>
      <c r="D18690" t="s">
        <v>364</v>
      </c>
      <c r="E18690">
        <v>1</v>
      </c>
      <c r="F18690" s="2">
        <v>3052.25</v>
      </c>
      <c r="G18690" s="3">
        <v>6294</v>
      </c>
      <c r="H18690" s="3">
        <v>30.522500000000001</v>
      </c>
      <c r="I18690" s="3">
        <v>143.45574999999999</v>
      </c>
      <c r="J18690" s="3">
        <v>3226.2282500000001</v>
      </c>
      <c r="K18690" s="4">
        <v>0.35000000000000003</v>
      </c>
      <c r="L18690" s="73">
        <v>5856.8451307692312</v>
      </c>
    </row>
    <row r="18691" spans="1:12" x14ac:dyDescent="0.35">
      <c r="A18691" s="1" t="s">
        <v>31400</v>
      </c>
      <c r="B18691" t="s">
        <v>31401</v>
      </c>
      <c r="C18691" t="s">
        <v>363</v>
      </c>
      <c r="D18691" t="s">
        <v>364</v>
      </c>
      <c r="E18691">
        <v>1</v>
      </c>
      <c r="F18691" s="2">
        <v>24.57</v>
      </c>
      <c r="G18691" s="3">
        <v>51</v>
      </c>
      <c r="H18691" s="3">
        <v>0.2457</v>
      </c>
      <c r="I18691" s="3">
        <v>1.15479</v>
      </c>
      <c r="J18691" s="3">
        <v>25.970489999999998</v>
      </c>
      <c r="K18691" s="4">
        <v>0.35000000000000003</v>
      </c>
      <c r="L18691" s="73">
        <v>47.146428</v>
      </c>
    </row>
    <row r="18692" spans="1:12" x14ac:dyDescent="0.35">
      <c r="A18692" s="1" t="s">
        <v>31402</v>
      </c>
      <c r="B18692" t="s">
        <v>31391</v>
      </c>
      <c r="C18692" t="s">
        <v>363</v>
      </c>
      <c r="D18692" t="s">
        <v>364</v>
      </c>
      <c r="E18692">
        <v>1</v>
      </c>
      <c r="F18692" s="2">
        <v>12.26</v>
      </c>
      <c r="G18692" s="3">
        <v>26</v>
      </c>
      <c r="H18692" s="3">
        <v>0.1226</v>
      </c>
      <c r="I18692" s="3">
        <v>0.57621999999999995</v>
      </c>
      <c r="J18692" s="3">
        <v>12.958819999999999</v>
      </c>
      <c r="K18692" s="4">
        <v>0.35</v>
      </c>
      <c r="L18692" s="73">
        <v>23.525242461538458</v>
      </c>
    </row>
    <row r="18693" spans="1:12" x14ac:dyDescent="0.35">
      <c r="A18693" s="1" t="s">
        <v>31403</v>
      </c>
      <c r="B18693" t="s">
        <v>31404</v>
      </c>
      <c r="C18693" t="s">
        <v>363</v>
      </c>
      <c r="D18693" t="s">
        <v>364</v>
      </c>
      <c r="E18693">
        <v>1</v>
      </c>
      <c r="F18693" s="2">
        <v>2503.8000000000002</v>
      </c>
      <c r="G18693" s="3">
        <v>5163</v>
      </c>
      <c r="H18693" s="3">
        <v>25.038000000000004</v>
      </c>
      <c r="I18693" s="3">
        <v>117.6786</v>
      </c>
      <c r="J18693" s="3">
        <v>2646.5166000000004</v>
      </c>
      <c r="K18693" s="4">
        <v>0.35</v>
      </c>
      <c r="L18693" s="73">
        <v>4804.4455200000002</v>
      </c>
    </row>
    <row r="18694" spans="1:12" x14ac:dyDescent="0.35">
      <c r="A18694" s="1" t="s">
        <v>31405</v>
      </c>
      <c r="B18694" t="s">
        <v>31406</v>
      </c>
      <c r="C18694" t="s">
        <v>363</v>
      </c>
      <c r="D18694" t="s">
        <v>364</v>
      </c>
      <c r="E18694">
        <v>1</v>
      </c>
      <c r="F18694" s="2">
        <v>3052.25</v>
      </c>
      <c r="G18694" s="3">
        <v>6294</v>
      </c>
      <c r="H18694" s="3">
        <v>30.522500000000001</v>
      </c>
      <c r="I18694" s="3">
        <v>143.45574999999999</v>
      </c>
      <c r="J18694" s="3">
        <v>3226.2282500000001</v>
      </c>
      <c r="K18694" s="4">
        <v>0.35000000000000003</v>
      </c>
      <c r="L18694" s="73">
        <v>5856.8451307692312</v>
      </c>
    </row>
    <row r="18695" spans="1:12" x14ac:dyDescent="0.35">
      <c r="A18695" s="1" t="s">
        <v>31407</v>
      </c>
      <c r="B18695" t="s">
        <v>31408</v>
      </c>
      <c r="C18695" t="s">
        <v>363</v>
      </c>
      <c r="D18695" t="s">
        <v>364</v>
      </c>
      <c r="E18695">
        <v>1</v>
      </c>
      <c r="F18695" s="2">
        <v>792.42</v>
      </c>
      <c r="G18695" s="3">
        <v>1634</v>
      </c>
      <c r="H18695" s="3">
        <v>7.9241999999999999</v>
      </c>
      <c r="I18695" s="3">
        <v>37.243739999999995</v>
      </c>
      <c r="J18695" s="3">
        <v>837.58794</v>
      </c>
      <c r="K18695" s="4">
        <v>0.35000000000000003</v>
      </c>
      <c r="L18695" s="73">
        <v>1520.5442603076924</v>
      </c>
    </row>
    <row r="18696" spans="1:12" x14ac:dyDescent="0.35">
      <c r="A18696" s="1" t="s">
        <v>31409</v>
      </c>
      <c r="B18696" t="s">
        <v>31410</v>
      </c>
      <c r="C18696" t="s">
        <v>363</v>
      </c>
      <c r="D18696" t="s">
        <v>364</v>
      </c>
      <c r="E18696">
        <v>1</v>
      </c>
      <c r="F18696" s="2">
        <v>12.26</v>
      </c>
      <c r="G18696" s="3">
        <v>26</v>
      </c>
      <c r="H18696" s="3">
        <v>0.1226</v>
      </c>
      <c r="I18696" s="3">
        <v>0.57621999999999995</v>
      </c>
      <c r="J18696" s="3">
        <v>12.958819999999999</v>
      </c>
      <c r="K18696" s="4">
        <v>0.35</v>
      </c>
      <c r="L18696" s="73">
        <v>23.525242461538458</v>
      </c>
    </row>
    <row r="18697" spans="1:12" x14ac:dyDescent="0.35">
      <c r="A18697" s="1" t="s">
        <v>31411</v>
      </c>
      <c r="B18697" t="s">
        <v>31412</v>
      </c>
      <c r="C18697" t="s">
        <v>363</v>
      </c>
      <c r="D18697" t="s">
        <v>364</v>
      </c>
      <c r="E18697">
        <v>1</v>
      </c>
      <c r="F18697" s="2">
        <v>1034.9100000000001</v>
      </c>
      <c r="G18697" s="3">
        <v>2134</v>
      </c>
      <c r="H18697" s="3">
        <v>10.349100000000002</v>
      </c>
      <c r="I18697" s="3">
        <v>48.640770000000003</v>
      </c>
      <c r="J18697" s="3">
        <v>1093.89987</v>
      </c>
      <c r="K18697" s="4">
        <v>0.34999999999999992</v>
      </c>
      <c r="L18697" s="73">
        <v>1985.8489947692306</v>
      </c>
    </row>
    <row r="18698" spans="1:12" x14ac:dyDescent="0.35">
      <c r="A18698" s="1" t="s">
        <v>31413</v>
      </c>
      <c r="B18698" t="s">
        <v>31414</v>
      </c>
      <c r="C18698" t="s">
        <v>363</v>
      </c>
      <c r="D18698" t="s">
        <v>364</v>
      </c>
      <c r="E18698">
        <v>1</v>
      </c>
      <c r="F18698" s="2">
        <v>12.26</v>
      </c>
      <c r="G18698" s="3">
        <v>26</v>
      </c>
      <c r="H18698" s="3">
        <v>0.1226</v>
      </c>
      <c r="I18698" s="3">
        <v>0.57621999999999995</v>
      </c>
      <c r="J18698" s="3">
        <v>12.958819999999999</v>
      </c>
      <c r="K18698" s="4">
        <v>0.35</v>
      </c>
      <c r="L18698" s="73">
        <v>23.525242461538458</v>
      </c>
    </row>
    <row r="18699" spans="1:12" x14ac:dyDescent="0.35">
      <c r="A18699" s="1" t="s">
        <v>31415</v>
      </c>
      <c r="B18699" t="s">
        <v>31416</v>
      </c>
      <c r="C18699" t="s">
        <v>363</v>
      </c>
      <c r="D18699" t="s">
        <v>364</v>
      </c>
      <c r="E18699">
        <v>1</v>
      </c>
      <c r="F18699" s="2">
        <v>12.26</v>
      </c>
      <c r="G18699" s="3">
        <v>26</v>
      </c>
      <c r="H18699" s="3">
        <v>0.1226</v>
      </c>
      <c r="I18699" s="3">
        <v>0.57621999999999995</v>
      </c>
      <c r="J18699" s="3">
        <v>12.958819999999999</v>
      </c>
      <c r="K18699" s="4">
        <v>0.35</v>
      </c>
      <c r="L18699" s="73">
        <v>23.525242461538458</v>
      </c>
    </row>
    <row r="18700" spans="1:12" x14ac:dyDescent="0.35">
      <c r="A18700" s="1" t="s">
        <v>31417</v>
      </c>
      <c r="B18700" t="s">
        <v>31418</v>
      </c>
      <c r="C18700" t="s">
        <v>363</v>
      </c>
      <c r="D18700" t="s">
        <v>364</v>
      </c>
      <c r="E18700">
        <v>1</v>
      </c>
      <c r="F18700" s="2">
        <v>3052.25</v>
      </c>
      <c r="G18700" s="3">
        <v>6294</v>
      </c>
      <c r="H18700" s="3">
        <v>30.522500000000001</v>
      </c>
      <c r="I18700" s="3">
        <v>143.45574999999999</v>
      </c>
      <c r="J18700" s="3">
        <v>3226.2282500000001</v>
      </c>
      <c r="K18700" s="4">
        <v>0.35000000000000003</v>
      </c>
      <c r="L18700" s="73">
        <v>5856.8451307692312</v>
      </c>
    </row>
    <row r="18701" spans="1:12" x14ac:dyDescent="0.35">
      <c r="A18701" s="1" t="s">
        <v>31419</v>
      </c>
      <c r="B18701" t="s">
        <v>31420</v>
      </c>
      <c r="C18701" t="s">
        <v>363</v>
      </c>
      <c r="D18701" t="s">
        <v>364</v>
      </c>
      <c r="E18701">
        <v>1</v>
      </c>
      <c r="F18701" s="2">
        <v>10.130000000000001</v>
      </c>
      <c r="G18701" s="3">
        <v>21</v>
      </c>
      <c r="H18701" s="3">
        <v>0.10130000000000002</v>
      </c>
      <c r="I18701" s="3">
        <v>0.47611000000000003</v>
      </c>
      <c r="J18701" s="3">
        <v>10.707410000000001</v>
      </c>
      <c r="K18701" s="4">
        <v>0.34999999999999992</v>
      </c>
      <c r="L18701" s="73">
        <v>19.438067384615383</v>
      </c>
    </row>
    <row r="18702" spans="1:12" x14ac:dyDescent="0.35">
      <c r="A18702" s="1" t="s">
        <v>31421</v>
      </c>
      <c r="B18702" t="s">
        <v>31369</v>
      </c>
      <c r="C18702" t="s">
        <v>363</v>
      </c>
      <c r="D18702" t="s">
        <v>364</v>
      </c>
      <c r="E18702">
        <v>1</v>
      </c>
      <c r="F18702" s="2">
        <v>12.26</v>
      </c>
      <c r="G18702" s="3">
        <v>26</v>
      </c>
      <c r="H18702" s="3">
        <v>0.1226</v>
      </c>
      <c r="I18702" s="3">
        <v>0.57621999999999995</v>
      </c>
      <c r="J18702" s="3">
        <v>12.958819999999999</v>
      </c>
      <c r="K18702" s="4">
        <v>0.35</v>
      </c>
      <c r="L18702" s="73">
        <v>23.525242461538458</v>
      </c>
    </row>
    <row r="18703" spans="1:12" x14ac:dyDescent="0.35">
      <c r="A18703" s="1" t="s">
        <v>31422</v>
      </c>
      <c r="B18703" t="s">
        <v>31423</v>
      </c>
      <c r="C18703" t="s">
        <v>363</v>
      </c>
      <c r="D18703" t="s">
        <v>364</v>
      </c>
      <c r="E18703">
        <v>1</v>
      </c>
      <c r="F18703" s="2">
        <v>3052.25</v>
      </c>
      <c r="G18703" s="3">
        <v>6294</v>
      </c>
      <c r="H18703" s="3">
        <v>30.522500000000001</v>
      </c>
      <c r="I18703" s="3">
        <v>143.45574999999999</v>
      </c>
      <c r="J18703" s="3">
        <v>3226.2282500000001</v>
      </c>
      <c r="K18703" s="4">
        <v>0.35000000000000003</v>
      </c>
      <c r="L18703" s="73">
        <v>5856.8451307692312</v>
      </c>
    </row>
    <row r="18704" spans="1:12" x14ac:dyDescent="0.35">
      <c r="A18704" s="1" t="s">
        <v>31424</v>
      </c>
      <c r="B18704" t="s">
        <v>31425</v>
      </c>
      <c r="C18704" t="s">
        <v>363</v>
      </c>
      <c r="D18704" t="s">
        <v>364</v>
      </c>
      <c r="E18704">
        <v>1</v>
      </c>
      <c r="F18704" s="2">
        <v>12.26</v>
      </c>
      <c r="G18704" s="3">
        <v>26</v>
      </c>
      <c r="H18704" s="3">
        <v>0.1226</v>
      </c>
      <c r="I18704" s="3">
        <v>0.57621999999999995</v>
      </c>
      <c r="J18704" s="3">
        <v>12.958819999999999</v>
      </c>
      <c r="K18704" s="4">
        <v>0.35</v>
      </c>
      <c r="L18704" s="73">
        <v>23.525242461538458</v>
      </c>
    </row>
    <row r="18705" spans="1:12" x14ac:dyDescent="0.35">
      <c r="A18705" s="1" t="s">
        <v>31426</v>
      </c>
      <c r="B18705" t="s">
        <v>31427</v>
      </c>
      <c r="C18705" t="s">
        <v>363</v>
      </c>
      <c r="D18705" t="s">
        <v>364</v>
      </c>
      <c r="E18705">
        <v>1</v>
      </c>
      <c r="F18705" s="2">
        <v>3052.25</v>
      </c>
      <c r="G18705" s="3">
        <v>6294</v>
      </c>
      <c r="H18705" s="3">
        <v>30.522500000000001</v>
      </c>
      <c r="I18705" s="3">
        <v>143.45574999999999</v>
      </c>
      <c r="J18705" s="3">
        <v>3226.2282500000001</v>
      </c>
      <c r="K18705" s="4">
        <v>0.35000000000000003</v>
      </c>
      <c r="L18705" s="73">
        <v>5856.8451307692312</v>
      </c>
    </row>
    <row r="18706" spans="1:12" x14ac:dyDescent="0.35">
      <c r="A18706" s="1" t="s">
        <v>31428</v>
      </c>
      <c r="B18706" t="s">
        <v>31427</v>
      </c>
      <c r="C18706" t="s">
        <v>363</v>
      </c>
      <c r="D18706" t="s">
        <v>364</v>
      </c>
      <c r="E18706">
        <v>1</v>
      </c>
      <c r="F18706" s="2">
        <v>3052.25</v>
      </c>
      <c r="G18706" s="3">
        <v>6294</v>
      </c>
      <c r="H18706" s="3">
        <v>30.522500000000001</v>
      </c>
      <c r="I18706" s="3">
        <v>143.45574999999999</v>
      </c>
      <c r="J18706" s="3">
        <v>3226.2282500000001</v>
      </c>
      <c r="K18706" s="4">
        <v>0.35000000000000003</v>
      </c>
      <c r="L18706" s="73">
        <v>5856.8451307692312</v>
      </c>
    </row>
    <row r="18707" spans="1:12" x14ac:dyDescent="0.35">
      <c r="A18707" s="1" t="s">
        <v>31429</v>
      </c>
      <c r="B18707" t="s">
        <v>31423</v>
      </c>
      <c r="C18707" t="s">
        <v>363</v>
      </c>
      <c r="D18707" t="s">
        <v>364</v>
      </c>
      <c r="E18707">
        <v>1</v>
      </c>
      <c r="F18707" s="2">
        <v>3052.25</v>
      </c>
      <c r="G18707" s="3">
        <v>6294</v>
      </c>
      <c r="H18707" s="3">
        <v>30.522500000000001</v>
      </c>
      <c r="I18707" s="3">
        <v>143.45574999999999</v>
      </c>
      <c r="J18707" s="3">
        <v>3226.2282500000001</v>
      </c>
      <c r="K18707" s="4">
        <v>0.35000000000000003</v>
      </c>
      <c r="L18707" s="73">
        <v>5856.8451307692312</v>
      </c>
    </row>
    <row r="18708" spans="1:12" x14ac:dyDescent="0.35">
      <c r="A18708" s="1" t="s">
        <v>31430</v>
      </c>
      <c r="B18708" t="s">
        <v>31431</v>
      </c>
      <c r="C18708" t="s">
        <v>363</v>
      </c>
      <c r="D18708" t="s">
        <v>364</v>
      </c>
      <c r="E18708">
        <v>1</v>
      </c>
      <c r="F18708" s="2">
        <v>13.51</v>
      </c>
      <c r="G18708" s="3">
        <v>28</v>
      </c>
      <c r="H18708" s="3">
        <v>0.1351</v>
      </c>
      <c r="I18708" s="3">
        <v>0.63497000000000003</v>
      </c>
      <c r="J18708" s="3">
        <v>14.280069999999998</v>
      </c>
      <c r="K18708" s="4">
        <v>0.35000000000000003</v>
      </c>
      <c r="L18708" s="73">
        <v>25.923819384615381</v>
      </c>
    </row>
    <row r="18709" spans="1:12" x14ac:dyDescent="0.35">
      <c r="A18709" s="1" t="s">
        <v>31432</v>
      </c>
      <c r="B18709" t="s">
        <v>31433</v>
      </c>
      <c r="C18709" t="s">
        <v>363</v>
      </c>
      <c r="D18709" t="s">
        <v>364</v>
      </c>
      <c r="E18709">
        <v>1</v>
      </c>
      <c r="F18709" s="2">
        <v>24.57</v>
      </c>
      <c r="G18709" s="3">
        <v>51</v>
      </c>
      <c r="H18709" s="3">
        <v>0.2457</v>
      </c>
      <c r="I18709" s="3">
        <v>1.15479</v>
      </c>
      <c r="J18709" s="3">
        <v>25.970489999999998</v>
      </c>
      <c r="K18709" s="4">
        <v>0.35000000000000003</v>
      </c>
      <c r="L18709" s="73">
        <v>47.146428</v>
      </c>
    </row>
    <row r="18710" spans="1:12" x14ac:dyDescent="0.35">
      <c r="A18710" s="1" t="s">
        <v>31434</v>
      </c>
      <c r="B18710" t="s">
        <v>31435</v>
      </c>
      <c r="C18710" t="s">
        <v>363</v>
      </c>
      <c r="D18710" t="s">
        <v>364</v>
      </c>
      <c r="E18710">
        <v>1</v>
      </c>
      <c r="F18710" s="2">
        <v>13.51</v>
      </c>
      <c r="G18710" s="3">
        <v>28</v>
      </c>
      <c r="H18710" s="3">
        <v>0.1351</v>
      </c>
      <c r="I18710" s="3">
        <v>0.63497000000000003</v>
      </c>
      <c r="J18710" s="3">
        <v>14.280069999999998</v>
      </c>
      <c r="K18710" s="4">
        <v>0.35000000000000003</v>
      </c>
      <c r="L18710" s="73">
        <v>25.923819384615381</v>
      </c>
    </row>
    <row r="18711" spans="1:12" x14ac:dyDescent="0.35">
      <c r="A18711" s="1" t="s">
        <v>31436</v>
      </c>
      <c r="B18711" t="s">
        <v>31435</v>
      </c>
      <c r="C18711" t="s">
        <v>363</v>
      </c>
      <c r="D18711" t="s">
        <v>364</v>
      </c>
      <c r="E18711">
        <v>1</v>
      </c>
      <c r="F18711" s="2">
        <v>13.51</v>
      </c>
      <c r="G18711" s="3">
        <v>28</v>
      </c>
      <c r="H18711" s="3">
        <v>0.1351</v>
      </c>
      <c r="I18711" s="3">
        <v>0.63497000000000003</v>
      </c>
      <c r="J18711" s="3">
        <v>14.280069999999998</v>
      </c>
      <c r="K18711" s="4">
        <v>0.35000000000000003</v>
      </c>
      <c r="L18711" s="73">
        <v>25.923819384615381</v>
      </c>
    </row>
    <row r="18712" spans="1:12" x14ac:dyDescent="0.35">
      <c r="A18712" s="1" t="s">
        <v>31437</v>
      </c>
      <c r="B18712" t="s">
        <v>31438</v>
      </c>
      <c r="C18712" t="s">
        <v>363</v>
      </c>
      <c r="D18712" t="s">
        <v>364</v>
      </c>
      <c r="E18712">
        <v>1</v>
      </c>
      <c r="F18712" s="2">
        <v>24.57</v>
      </c>
      <c r="G18712" s="3">
        <v>51</v>
      </c>
      <c r="H18712" s="3">
        <v>0.2457</v>
      </c>
      <c r="I18712" s="3">
        <v>1.15479</v>
      </c>
      <c r="J18712" s="3">
        <v>25.970489999999998</v>
      </c>
      <c r="K18712" s="4">
        <v>0.35000000000000003</v>
      </c>
      <c r="L18712" s="73">
        <v>47.146428</v>
      </c>
    </row>
    <row r="18713" spans="1:12" x14ac:dyDescent="0.35">
      <c r="A18713" s="1" t="s">
        <v>31439</v>
      </c>
      <c r="B18713" t="s">
        <v>31440</v>
      </c>
      <c r="C18713" t="s">
        <v>363</v>
      </c>
      <c r="D18713" t="s">
        <v>364</v>
      </c>
      <c r="E18713">
        <v>1</v>
      </c>
      <c r="F18713" s="2">
        <v>3052.25</v>
      </c>
      <c r="G18713" s="3">
        <v>6294</v>
      </c>
      <c r="H18713" s="3">
        <v>30.522500000000001</v>
      </c>
      <c r="I18713" s="3">
        <v>143.45574999999999</v>
      </c>
      <c r="J18713" s="3">
        <v>3226.2282500000001</v>
      </c>
      <c r="K18713" s="4">
        <v>0.35000000000000003</v>
      </c>
      <c r="L18713" s="73">
        <v>5856.8451307692312</v>
      </c>
    </row>
    <row r="18714" spans="1:12" x14ac:dyDescent="0.35">
      <c r="A18714" s="1" t="s">
        <v>31441</v>
      </c>
      <c r="B18714" t="s">
        <v>31442</v>
      </c>
      <c r="C18714" t="s">
        <v>363</v>
      </c>
      <c r="D18714" t="s">
        <v>364</v>
      </c>
      <c r="E18714">
        <v>1</v>
      </c>
      <c r="F18714" s="2">
        <v>3052.25</v>
      </c>
      <c r="G18714" s="3">
        <v>6294</v>
      </c>
      <c r="H18714" s="3">
        <v>30.522500000000001</v>
      </c>
      <c r="I18714" s="3">
        <v>143.45574999999999</v>
      </c>
      <c r="J18714" s="3">
        <v>3226.2282500000001</v>
      </c>
      <c r="K18714" s="4">
        <v>0.35000000000000003</v>
      </c>
      <c r="L18714" s="73">
        <v>5856.8451307692312</v>
      </c>
    </row>
    <row r="18715" spans="1:12" x14ac:dyDescent="0.35">
      <c r="A18715" s="1" t="s">
        <v>31443</v>
      </c>
      <c r="B18715" t="s">
        <v>31444</v>
      </c>
      <c r="C18715" t="s">
        <v>363</v>
      </c>
      <c r="D18715" t="s">
        <v>364</v>
      </c>
      <c r="E18715">
        <v>1</v>
      </c>
      <c r="F18715" s="2">
        <v>561.29999999999995</v>
      </c>
      <c r="G18715" s="3">
        <v>1158</v>
      </c>
      <c r="H18715" s="3">
        <v>5.6129999999999995</v>
      </c>
      <c r="I18715" s="3">
        <v>26.381099999999996</v>
      </c>
      <c r="J18715" s="3">
        <v>593.29409999999996</v>
      </c>
      <c r="K18715" s="4">
        <v>0.35000000000000003</v>
      </c>
      <c r="L18715" s="73">
        <v>1077.0569815384615</v>
      </c>
    </row>
    <row r="18716" spans="1:12" x14ac:dyDescent="0.35">
      <c r="A18716" s="1" t="s">
        <v>31445</v>
      </c>
      <c r="B18716" t="s">
        <v>31446</v>
      </c>
      <c r="C18716" t="s">
        <v>363</v>
      </c>
      <c r="D18716" t="s">
        <v>364</v>
      </c>
      <c r="E18716">
        <v>1</v>
      </c>
      <c r="F18716" s="2">
        <v>3052.25</v>
      </c>
      <c r="G18716" s="3">
        <v>6294</v>
      </c>
      <c r="H18716" s="3">
        <v>30.522500000000001</v>
      </c>
      <c r="I18716" s="3">
        <v>143.45574999999999</v>
      </c>
      <c r="J18716" s="3">
        <v>3226.2282500000001</v>
      </c>
      <c r="K18716" s="4">
        <v>0.35000000000000003</v>
      </c>
      <c r="L18716" s="73">
        <v>5856.8451307692312</v>
      </c>
    </row>
    <row r="18717" spans="1:12" x14ac:dyDescent="0.35">
      <c r="A18717" s="1" t="s">
        <v>31447</v>
      </c>
      <c r="B18717" t="s">
        <v>31367</v>
      </c>
      <c r="C18717" t="s">
        <v>363</v>
      </c>
      <c r="D18717" t="s">
        <v>364</v>
      </c>
      <c r="E18717">
        <v>1</v>
      </c>
      <c r="F18717" s="2">
        <v>12.26</v>
      </c>
      <c r="G18717" s="3">
        <v>26</v>
      </c>
      <c r="H18717" s="3">
        <v>0.1226</v>
      </c>
      <c r="I18717" s="3">
        <v>0.57621999999999995</v>
      </c>
      <c r="J18717" s="3">
        <v>12.958819999999999</v>
      </c>
      <c r="K18717" s="4">
        <v>0.35</v>
      </c>
      <c r="L18717" s="73">
        <v>23.525242461538458</v>
      </c>
    </row>
    <row r="18718" spans="1:12" x14ac:dyDescent="0.35">
      <c r="A18718" s="1" t="s">
        <v>31448</v>
      </c>
      <c r="B18718" t="s">
        <v>31414</v>
      </c>
      <c r="C18718" t="s">
        <v>363</v>
      </c>
      <c r="D18718" t="s">
        <v>364</v>
      </c>
      <c r="E18718">
        <v>1</v>
      </c>
      <c r="F18718" s="2">
        <v>12.26</v>
      </c>
      <c r="G18718" s="3">
        <v>26</v>
      </c>
      <c r="H18718" s="3">
        <v>0.1226</v>
      </c>
      <c r="I18718" s="3">
        <v>0.57621999999999995</v>
      </c>
      <c r="J18718" s="3">
        <v>12.958819999999999</v>
      </c>
      <c r="K18718" s="4">
        <v>0.35</v>
      </c>
      <c r="L18718" s="73">
        <v>23.525242461538458</v>
      </c>
    </row>
    <row r="18719" spans="1:12" x14ac:dyDescent="0.35">
      <c r="A18719" s="1" t="s">
        <v>31449</v>
      </c>
      <c r="B18719" t="s">
        <v>31450</v>
      </c>
      <c r="C18719" t="s">
        <v>363</v>
      </c>
      <c r="D18719" t="s">
        <v>364</v>
      </c>
      <c r="E18719">
        <v>1</v>
      </c>
      <c r="F18719" s="2">
        <v>3052.25</v>
      </c>
      <c r="G18719" s="3">
        <v>6294</v>
      </c>
      <c r="H18719" s="3">
        <v>30.522500000000001</v>
      </c>
      <c r="I18719" s="3">
        <v>143.45574999999999</v>
      </c>
      <c r="J18719" s="3">
        <v>3226.2282500000001</v>
      </c>
      <c r="K18719" s="4">
        <v>0.35000000000000003</v>
      </c>
      <c r="L18719" s="73">
        <v>5856.8451307692312</v>
      </c>
    </row>
    <row r="18720" spans="1:12" x14ac:dyDescent="0.35">
      <c r="A18720" s="1" t="s">
        <v>31451</v>
      </c>
      <c r="B18720" t="s">
        <v>31383</v>
      </c>
      <c r="C18720" t="s">
        <v>363</v>
      </c>
      <c r="D18720" t="s">
        <v>364</v>
      </c>
      <c r="E18720">
        <v>1</v>
      </c>
      <c r="F18720" s="2">
        <v>12.26</v>
      </c>
      <c r="G18720" s="3">
        <v>26</v>
      </c>
      <c r="H18720" s="3">
        <v>0.1226</v>
      </c>
      <c r="I18720" s="3">
        <v>0.57621999999999995</v>
      </c>
      <c r="J18720" s="3">
        <v>12.958819999999999</v>
      </c>
      <c r="K18720" s="4">
        <v>0.35</v>
      </c>
      <c r="L18720" s="73">
        <v>23.525242461538458</v>
      </c>
    </row>
    <row r="18721" spans="1:12" x14ac:dyDescent="0.35">
      <c r="A18721" s="1" t="s">
        <v>31452</v>
      </c>
      <c r="B18721" t="s">
        <v>31416</v>
      </c>
      <c r="C18721" t="s">
        <v>363</v>
      </c>
      <c r="D18721" t="s">
        <v>364</v>
      </c>
      <c r="E18721">
        <v>1</v>
      </c>
      <c r="F18721" s="2">
        <v>12.26</v>
      </c>
      <c r="G18721" s="3">
        <v>26</v>
      </c>
      <c r="H18721" s="3">
        <v>0.1226</v>
      </c>
      <c r="I18721" s="3">
        <v>0.57621999999999995</v>
      </c>
      <c r="J18721" s="3">
        <v>12.958819999999999</v>
      </c>
      <c r="K18721" s="4">
        <v>0.35</v>
      </c>
      <c r="L18721" s="73">
        <v>23.525242461538458</v>
      </c>
    </row>
    <row r="18722" spans="1:12" x14ac:dyDescent="0.35">
      <c r="A18722" s="1" t="s">
        <v>31453</v>
      </c>
      <c r="B18722" t="s">
        <v>31454</v>
      </c>
      <c r="C18722" t="s">
        <v>363</v>
      </c>
      <c r="D18722" t="s">
        <v>364</v>
      </c>
      <c r="E18722">
        <v>1</v>
      </c>
      <c r="F18722" s="2">
        <v>24.57</v>
      </c>
      <c r="G18722" s="3">
        <v>51</v>
      </c>
      <c r="H18722" s="3">
        <v>0.2457</v>
      </c>
      <c r="I18722" s="3">
        <v>1.15479</v>
      </c>
      <c r="J18722" s="3">
        <v>25.970489999999998</v>
      </c>
      <c r="K18722" s="4">
        <v>0.35000000000000003</v>
      </c>
      <c r="L18722" s="73">
        <v>47.146428</v>
      </c>
    </row>
    <row r="18723" spans="1:12" x14ac:dyDescent="0.35">
      <c r="A18723" s="1" t="s">
        <v>31455</v>
      </c>
      <c r="B18723" t="s">
        <v>31456</v>
      </c>
      <c r="C18723" t="s">
        <v>363</v>
      </c>
      <c r="D18723" t="s">
        <v>364</v>
      </c>
      <c r="E18723">
        <v>1</v>
      </c>
      <c r="F18723" s="2">
        <v>234.79</v>
      </c>
      <c r="G18723" s="3">
        <v>485</v>
      </c>
      <c r="H18723" s="3">
        <v>2.3479000000000001</v>
      </c>
      <c r="I18723" s="3">
        <v>11.035129999999999</v>
      </c>
      <c r="J18723" s="3">
        <v>248.17303000000001</v>
      </c>
      <c r="K18723" s="4">
        <v>0.34999999999999992</v>
      </c>
      <c r="L18723" s="73">
        <v>450.52950061538456</v>
      </c>
    </row>
    <row r="18724" spans="1:12" x14ac:dyDescent="0.35">
      <c r="A18724" s="1" t="s">
        <v>31457</v>
      </c>
      <c r="B18724" t="s">
        <v>31458</v>
      </c>
      <c r="C18724" t="s">
        <v>363</v>
      </c>
      <c r="D18724" t="s">
        <v>364</v>
      </c>
      <c r="E18724">
        <v>1</v>
      </c>
      <c r="F18724" s="2">
        <v>3052.25</v>
      </c>
      <c r="G18724" s="3">
        <v>6294</v>
      </c>
      <c r="H18724" s="3">
        <v>30.522500000000001</v>
      </c>
      <c r="I18724" s="3">
        <v>143.45574999999999</v>
      </c>
      <c r="J18724" s="3">
        <v>3226.2282500000001</v>
      </c>
      <c r="K18724" s="4">
        <v>0.35000000000000003</v>
      </c>
      <c r="L18724" s="73">
        <v>5856.8451307692312</v>
      </c>
    </row>
    <row r="18725" spans="1:12" x14ac:dyDescent="0.35">
      <c r="A18725" s="1" t="s">
        <v>31459</v>
      </c>
      <c r="B18725" t="s">
        <v>31435</v>
      </c>
      <c r="C18725" t="s">
        <v>363</v>
      </c>
      <c r="D18725" t="s">
        <v>364</v>
      </c>
      <c r="E18725">
        <v>1</v>
      </c>
      <c r="F18725" s="2">
        <v>13.51</v>
      </c>
      <c r="G18725" s="3">
        <v>28</v>
      </c>
      <c r="H18725" s="3">
        <v>0.1351</v>
      </c>
      <c r="I18725" s="3">
        <v>0.63497000000000003</v>
      </c>
      <c r="J18725" s="3">
        <v>14.280069999999998</v>
      </c>
      <c r="K18725" s="4">
        <v>0.35000000000000003</v>
      </c>
      <c r="L18725" s="73">
        <v>25.923819384615381</v>
      </c>
    </row>
    <row r="18726" spans="1:12" x14ac:dyDescent="0.35">
      <c r="A18726" s="1" t="s">
        <v>31460</v>
      </c>
      <c r="B18726" t="s">
        <v>31410</v>
      </c>
      <c r="C18726" t="s">
        <v>363</v>
      </c>
      <c r="D18726" t="s">
        <v>364</v>
      </c>
      <c r="E18726">
        <v>1</v>
      </c>
      <c r="F18726" s="2">
        <v>12.26</v>
      </c>
      <c r="G18726" s="3">
        <v>26</v>
      </c>
      <c r="H18726" s="3">
        <v>0.1226</v>
      </c>
      <c r="I18726" s="3">
        <v>0.57621999999999995</v>
      </c>
      <c r="J18726" s="3">
        <v>12.958819999999999</v>
      </c>
      <c r="K18726" s="4">
        <v>0.35</v>
      </c>
      <c r="L18726" s="73">
        <v>23.525242461538458</v>
      </c>
    </row>
    <row r="18727" spans="1:12" x14ac:dyDescent="0.35">
      <c r="A18727" s="1" t="s">
        <v>31461</v>
      </c>
      <c r="B18727" t="s">
        <v>31462</v>
      </c>
      <c r="C18727" t="s">
        <v>363</v>
      </c>
      <c r="D18727" t="s">
        <v>364</v>
      </c>
      <c r="E18727">
        <v>1</v>
      </c>
      <c r="F18727" s="2">
        <v>13.51</v>
      </c>
      <c r="G18727" s="3">
        <v>28</v>
      </c>
      <c r="H18727" s="3">
        <v>0.1351</v>
      </c>
      <c r="I18727" s="3">
        <v>0.63497000000000003</v>
      </c>
      <c r="J18727" s="3">
        <v>14.280069999999998</v>
      </c>
      <c r="K18727" s="4">
        <v>0.35000000000000003</v>
      </c>
      <c r="L18727" s="73">
        <v>25.923819384615381</v>
      </c>
    </row>
    <row r="18728" spans="1:12" x14ac:dyDescent="0.35">
      <c r="A18728" s="1" t="s">
        <v>31463</v>
      </c>
      <c r="B18728" t="s">
        <v>5365</v>
      </c>
      <c r="C18728" t="s">
        <v>363</v>
      </c>
      <c r="D18728" t="s">
        <v>364</v>
      </c>
      <c r="E18728">
        <v>1</v>
      </c>
      <c r="F18728" s="2">
        <v>1.83</v>
      </c>
      <c r="G18728" s="3">
        <v>4</v>
      </c>
      <c r="H18728" s="3">
        <v>1.83E-2</v>
      </c>
      <c r="I18728" s="3">
        <v>8.6010000000000003E-2</v>
      </c>
      <c r="J18728" s="3">
        <v>1.93431</v>
      </c>
      <c r="K18728" s="4">
        <v>0.34999999999999992</v>
      </c>
      <c r="L18728" s="73">
        <v>3.5115166153846147</v>
      </c>
    </row>
    <row r="18729" spans="1:12" x14ac:dyDescent="0.35">
      <c r="A18729" s="1" t="s">
        <v>31464</v>
      </c>
      <c r="B18729" t="s">
        <v>31465</v>
      </c>
      <c r="C18729" t="s">
        <v>363</v>
      </c>
      <c r="D18729" t="s">
        <v>364</v>
      </c>
      <c r="E18729">
        <v>1</v>
      </c>
      <c r="F18729" s="2">
        <v>3052.25</v>
      </c>
      <c r="G18729" s="3">
        <v>6294</v>
      </c>
      <c r="H18729" s="3">
        <v>30.522500000000001</v>
      </c>
      <c r="I18729" s="3">
        <v>143.45574999999999</v>
      </c>
      <c r="J18729" s="3">
        <v>3226.2282500000001</v>
      </c>
      <c r="K18729" s="4">
        <v>0.35000000000000003</v>
      </c>
      <c r="L18729" s="73">
        <v>5856.8451307692312</v>
      </c>
    </row>
    <row r="18730" spans="1:12" x14ac:dyDescent="0.35">
      <c r="A18730" s="1" t="s">
        <v>31466</v>
      </c>
      <c r="B18730" t="s">
        <v>31467</v>
      </c>
      <c r="C18730" t="s">
        <v>363</v>
      </c>
      <c r="D18730" t="s">
        <v>364</v>
      </c>
      <c r="E18730">
        <v>1</v>
      </c>
      <c r="F18730" s="2">
        <v>3.44</v>
      </c>
      <c r="G18730" s="3">
        <v>8</v>
      </c>
      <c r="H18730" s="3">
        <v>3.44E-2</v>
      </c>
      <c r="I18730" s="3">
        <v>0.16167999999999999</v>
      </c>
      <c r="J18730" s="3">
        <v>3.6360800000000002</v>
      </c>
      <c r="K18730" s="4">
        <v>0.35</v>
      </c>
      <c r="L18730" s="73">
        <v>6.6008836923076926</v>
      </c>
    </row>
    <row r="18731" spans="1:12" x14ac:dyDescent="0.35">
      <c r="A18731" s="1" t="s">
        <v>31468</v>
      </c>
      <c r="B18731" t="s">
        <v>31469</v>
      </c>
      <c r="C18731" t="s">
        <v>363</v>
      </c>
      <c r="D18731" t="s">
        <v>364</v>
      </c>
      <c r="E18731">
        <v>1</v>
      </c>
      <c r="F18731" s="2">
        <v>10.130000000000001</v>
      </c>
      <c r="G18731" s="3">
        <v>21</v>
      </c>
      <c r="H18731" s="3">
        <v>0.10130000000000002</v>
      </c>
      <c r="I18731" s="3">
        <v>0.47611000000000003</v>
      </c>
      <c r="J18731" s="3">
        <v>10.707410000000001</v>
      </c>
      <c r="K18731" s="4">
        <v>0.34999999999999992</v>
      </c>
      <c r="L18731" s="73">
        <v>19.438067384615383</v>
      </c>
    </row>
    <row r="18732" spans="1:12" x14ac:dyDescent="0.35">
      <c r="A18732" s="1" t="s">
        <v>31470</v>
      </c>
      <c r="B18732" t="s">
        <v>31435</v>
      </c>
      <c r="C18732" t="s">
        <v>363</v>
      </c>
      <c r="D18732" t="s">
        <v>364</v>
      </c>
      <c r="E18732">
        <v>1</v>
      </c>
      <c r="F18732" s="2">
        <v>13.51</v>
      </c>
      <c r="G18732" s="3">
        <v>28</v>
      </c>
      <c r="H18732" s="3">
        <v>0.1351</v>
      </c>
      <c r="I18732" s="3">
        <v>0.63497000000000003</v>
      </c>
      <c r="J18732" s="3">
        <v>14.280069999999998</v>
      </c>
      <c r="K18732" s="4">
        <v>0.35000000000000003</v>
      </c>
      <c r="L18732" s="73">
        <v>25.923819384615381</v>
      </c>
    </row>
    <row r="18733" spans="1:12" x14ac:dyDescent="0.35">
      <c r="A18733" s="1" t="s">
        <v>31471</v>
      </c>
      <c r="B18733" t="s">
        <v>31472</v>
      </c>
      <c r="C18733" t="s">
        <v>363</v>
      </c>
      <c r="D18733" t="s">
        <v>364</v>
      </c>
      <c r="E18733">
        <v>1</v>
      </c>
      <c r="F18733" s="2">
        <v>3052.25</v>
      </c>
      <c r="G18733" s="3">
        <v>6294</v>
      </c>
      <c r="H18733" s="3">
        <v>30.522500000000001</v>
      </c>
      <c r="I18733" s="3">
        <v>143.45574999999999</v>
      </c>
      <c r="J18733" s="3">
        <v>3226.2282500000001</v>
      </c>
      <c r="K18733" s="4">
        <v>0.35000000000000003</v>
      </c>
      <c r="L18733" s="73">
        <v>5856.8451307692312</v>
      </c>
    </row>
    <row r="18734" spans="1:12" x14ac:dyDescent="0.35">
      <c r="A18734" s="1" t="s">
        <v>31473</v>
      </c>
      <c r="B18734" t="s">
        <v>31474</v>
      </c>
      <c r="C18734" t="s">
        <v>363</v>
      </c>
      <c r="D18734" t="s">
        <v>364</v>
      </c>
      <c r="E18734">
        <v>1</v>
      </c>
      <c r="F18734" s="2">
        <v>410.88</v>
      </c>
      <c r="G18734" s="3">
        <v>848</v>
      </c>
      <c r="H18734" s="3">
        <v>4.1088000000000005</v>
      </c>
      <c r="I18734" s="3">
        <v>19.311360000000001</v>
      </c>
      <c r="J18734" s="3">
        <v>434.30015999999995</v>
      </c>
      <c r="K18734" s="4">
        <v>0.34999999999999992</v>
      </c>
      <c r="L18734" s="73">
        <v>788.42182892307676</v>
      </c>
    </row>
    <row r="18735" spans="1:12" x14ac:dyDescent="0.35">
      <c r="A18735" s="1" t="s">
        <v>31475</v>
      </c>
      <c r="B18735" t="s">
        <v>31476</v>
      </c>
      <c r="C18735" t="s">
        <v>363</v>
      </c>
      <c r="D18735" t="s">
        <v>364</v>
      </c>
      <c r="E18735">
        <v>1</v>
      </c>
      <c r="F18735" s="2">
        <v>1430.75</v>
      </c>
      <c r="G18735" s="3">
        <v>2950</v>
      </c>
      <c r="H18735" s="3">
        <v>14.307500000000001</v>
      </c>
      <c r="I18735" s="3">
        <v>67.245249999999999</v>
      </c>
      <c r="J18735" s="3">
        <v>1512.3027499999998</v>
      </c>
      <c r="K18735" s="4">
        <v>0.34999999999999992</v>
      </c>
      <c r="L18735" s="73">
        <v>2745.4111461538455</v>
      </c>
    </row>
    <row r="18736" spans="1:12" x14ac:dyDescent="0.35">
      <c r="A18736" s="1" t="s">
        <v>31477</v>
      </c>
      <c r="B18736" t="s">
        <v>31478</v>
      </c>
      <c r="C18736" t="s">
        <v>363</v>
      </c>
      <c r="D18736" t="s">
        <v>364</v>
      </c>
      <c r="E18736">
        <v>1</v>
      </c>
      <c r="F18736" s="2">
        <v>10.130000000000001</v>
      </c>
      <c r="G18736" s="3">
        <v>21</v>
      </c>
      <c r="H18736" s="3">
        <v>0.10130000000000002</v>
      </c>
      <c r="I18736" s="3">
        <v>0.47611000000000003</v>
      </c>
      <c r="J18736" s="3">
        <v>10.707410000000001</v>
      </c>
      <c r="K18736" s="4">
        <v>0.34999999999999992</v>
      </c>
      <c r="L18736" s="73">
        <v>19.438067384615383</v>
      </c>
    </row>
    <row r="18737" spans="1:12" x14ac:dyDescent="0.35">
      <c r="A18737" s="1" t="s">
        <v>31479</v>
      </c>
      <c r="B18737" t="s">
        <v>31480</v>
      </c>
      <c r="C18737" t="s">
        <v>363</v>
      </c>
      <c r="D18737" t="s">
        <v>364</v>
      </c>
      <c r="E18737">
        <v>1</v>
      </c>
      <c r="F18737" s="2">
        <v>3052.25</v>
      </c>
      <c r="G18737" s="3">
        <v>6294</v>
      </c>
      <c r="H18737" s="3">
        <v>30.522500000000001</v>
      </c>
      <c r="I18737" s="3">
        <v>143.45574999999999</v>
      </c>
      <c r="J18737" s="3">
        <v>3226.2282500000001</v>
      </c>
      <c r="K18737" s="4">
        <v>0.35000000000000003</v>
      </c>
      <c r="L18737" s="73">
        <v>5856.8451307692312</v>
      </c>
    </row>
    <row r="18738" spans="1:12" x14ac:dyDescent="0.35">
      <c r="A18738" s="1" t="s">
        <v>31481</v>
      </c>
      <c r="B18738" t="s">
        <v>31482</v>
      </c>
      <c r="C18738" t="s">
        <v>363</v>
      </c>
      <c r="D18738" t="s">
        <v>364</v>
      </c>
      <c r="E18738">
        <v>1</v>
      </c>
      <c r="F18738" s="2">
        <v>10.130000000000001</v>
      </c>
      <c r="G18738" s="3">
        <v>21</v>
      </c>
      <c r="H18738" s="3">
        <v>0.10130000000000002</v>
      </c>
      <c r="I18738" s="3">
        <v>0.47611000000000003</v>
      </c>
      <c r="J18738" s="3">
        <v>10.707410000000001</v>
      </c>
      <c r="K18738" s="4">
        <v>0.34999999999999992</v>
      </c>
      <c r="L18738" s="73">
        <v>19.438067384615383</v>
      </c>
    </row>
    <row r="18739" spans="1:12" x14ac:dyDescent="0.35">
      <c r="A18739" s="1" t="s">
        <v>31483</v>
      </c>
      <c r="B18739" t="s">
        <v>31484</v>
      </c>
      <c r="C18739" t="s">
        <v>34</v>
      </c>
      <c r="D18739" t="s">
        <v>35</v>
      </c>
      <c r="E18739">
        <v>1</v>
      </c>
      <c r="F18739" s="2">
        <v>45.5</v>
      </c>
      <c r="G18739" s="3">
        <v>94</v>
      </c>
      <c r="H18739" s="3">
        <v>0.45500000000000002</v>
      </c>
      <c r="I18739" s="3">
        <v>2.1385000000000001</v>
      </c>
      <c r="J18739" s="3">
        <v>48.093499999999999</v>
      </c>
      <c r="K18739" s="4">
        <v>0.35</v>
      </c>
      <c r="L18739" s="73">
        <v>87.308199999999999</v>
      </c>
    </row>
    <row r="18740" spans="1:12" x14ac:dyDescent="0.35">
      <c r="A18740" s="1" t="s">
        <v>31485</v>
      </c>
      <c r="B18740" t="s">
        <v>31486</v>
      </c>
      <c r="C18740" t="s">
        <v>34</v>
      </c>
      <c r="D18740" t="s">
        <v>35</v>
      </c>
      <c r="E18740">
        <v>1</v>
      </c>
      <c r="F18740" s="2">
        <v>48.29</v>
      </c>
      <c r="G18740" s="3">
        <v>100</v>
      </c>
      <c r="H18740" s="3">
        <v>0.4829</v>
      </c>
      <c r="I18740" s="3">
        <v>2.2696299999999998</v>
      </c>
      <c r="J18740" s="3">
        <v>51.042529999999999</v>
      </c>
      <c r="K18740" s="4">
        <v>0.35</v>
      </c>
      <c r="L18740" s="73">
        <v>92.661823692307678</v>
      </c>
    </row>
    <row r="18741" spans="1:12" x14ac:dyDescent="0.35">
      <c r="A18741" s="1" t="s">
        <v>31487</v>
      </c>
      <c r="B18741" t="s">
        <v>31488</v>
      </c>
      <c r="C18741" t="s">
        <v>34</v>
      </c>
      <c r="D18741" t="s">
        <v>35</v>
      </c>
      <c r="E18741">
        <v>1</v>
      </c>
      <c r="F18741" s="2">
        <v>390.34</v>
      </c>
      <c r="G18741" s="3">
        <v>805</v>
      </c>
      <c r="H18741" s="3">
        <v>3.9034</v>
      </c>
      <c r="I18741" s="3">
        <v>18.345979999999997</v>
      </c>
      <c r="J18741" s="3">
        <v>412.58937999999995</v>
      </c>
      <c r="K18741" s="4">
        <v>0.35000000000000003</v>
      </c>
      <c r="L18741" s="73">
        <v>749.00841292307689</v>
      </c>
    </row>
    <row r="18742" spans="1:12" x14ac:dyDescent="0.35">
      <c r="A18742" s="1" t="s">
        <v>31489</v>
      </c>
      <c r="B18742" t="s">
        <v>31490</v>
      </c>
      <c r="C18742" t="s">
        <v>26</v>
      </c>
      <c r="D18742" t="s">
        <v>27</v>
      </c>
      <c r="E18742">
        <v>1</v>
      </c>
      <c r="F18742" s="2">
        <v>62.08</v>
      </c>
      <c r="G18742" s="3">
        <v>128</v>
      </c>
      <c r="H18742" s="3">
        <v>0.62080000000000002</v>
      </c>
      <c r="I18742" s="3">
        <v>2.9177599999999999</v>
      </c>
      <c r="J18742" s="3">
        <v>65.618560000000002</v>
      </c>
      <c r="K18742" s="4">
        <v>0.35000000000000003</v>
      </c>
      <c r="L18742" s="73">
        <v>119.12292430769232</v>
      </c>
    </row>
    <row r="18743" spans="1:12" x14ac:dyDescent="0.35">
      <c r="A18743" s="1" t="s">
        <v>31491</v>
      </c>
      <c r="B18743" t="s">
        <v>31492</v>
      </c>
      <c r="C18743" t="s">
        <v>34</v>
      </c>
      <c r="D18743" t="s">
        <v>35</v>
      </c>
      <c r="E18743">
        <v>1</v>
      </c>
      <c r="F18743" s="2">
        <v>1.9</v>
      </c>
      <c r="G18743" s="3">
        <v>4</v>
      </c>
      <c r="H18743" s="3">
        <v>1.9E-2</v>
      </c>
      <c r="I18743" s="3">
        <v>8.929999999999999E-2</v>
      </c>
      <c r="J18743" s="3">
        <v>2.0082999999999998</v>
      </c>
      <c r="K18743" s="4">
        <v>0.34999999999999992</v>
      </c>
      <c r="L18743" s="73">
        <v>3.6458369230769225</v>
      </c>
    </row>
    <row r="18744" spans="1:12" x14ac:dyDescent="0.35">
      <c r="A18744" s="1" t="s">
        <v>31493</v>
      </c>
      <c r="B18744" t="s">
        <v>31494</v>
      </c>
      <c r="C18744" t="s">
        <v>34</v>
      </c>
      <c r="D18744" t="s">
        <v>35</v>
      </c>
      <c r="E18744">
        <v>1</v>
      </c>
      <c r="F18744" s="2">
        <v>2.0499999999999998</v>
      </c>
      <c r="G18744" s="3">
        <v>5</v>
      </c>
      <c r="H18744" s="3">
        <v>2.0499999999999997E-2</v>
      </c>
      <c r="I18744" s="3">
        <v>9.6349999999999991E-2</v>
      </c>
      <c r="J18744" s="3">
        <v>2.1668500000000002</v>
      </c>
      <c r="K18744" s="4">
        <v>0.35</v>
      </c>
      <c r="L18744" s="73">
        <v>3.9336661538461541</v>
      </c>
    </row>
    <row r="18745" spans="1:12" x14ac:dyDescent="0.35">
      <c r="A18745" s="1" t="s">
        <v>31495</v>
      </c>
      <c r="B18745" t="s">
        <v>31496</v>
      </c>
      <c r="C18745" t="s">
        <v>34</v>
      </c>
      <c r="D18745" t="s">
        <v>35</v>
      </c>
      <c r="E18745">
        <v>1</v>
      </c>
      <c r="F18745" s="2">
        <v>673.43</v>
      </c>
      <c r="G18745" s="3">
        <v>1389</v>
      </c>
      <c r="H18745" s="3">
        <v>6.7342999999999993</v>
      </c>
      <c r="I18745" s="3">
        <v>31.651209999999999</v>
      </c>
      <c r="J18745" s="3">
        <v>711.8155099999999</v>
      </c>
      <c r="K18745" s="4">
        <v>0.34999999999999992</v>
      </c>
      <c r="L18745" s="73">
        <v>1292.2189258461535</v>
      </c>
    </row>
    <row r="18746" spans="1:12" x14ac:dyDescent="0.35">
      <c r="A18746" s="1" t="s">
        <v>31497</v>
      </c>
      <c r="B18746" t="s">
        <v>31494</v>
      </c>
      <c r="C18746" t="s">
        <v>34</v>
      </c>
      <c r="D18746" t="s">
        <v>35</v>
      </c>
      <c r="E18746">
        <v>1</v>
      </c>
      <c r="F18746" s="2">
        <v>1.72</v>
      </c>
      <c r="G18746" s="3">
        <v>4</v>
      </c>
      <c r="H18746" s="3">
        <v>1.72E-2</v>
      </c>
      <c r="I18746" s="3">
        <v>8.0839999999999995E-2</v>
      </c>
      <c r="J18746" s="3">
        <v>1.8180400000000001</v>
      </c>
      <c r="K18746" s="4">
        <v>0.35</v>
      </c>
      <c r="L18746" s="73">
        <v>3.3004418461538463</v>
      </c>
    </row>
    <row r="18747" spans="1:12" x14ac:dyDescent="0.35">
      <c r="A18747" s="1" t="s">
        <v>31498</v>
      </c>
      <c r="B18747" t="s">
        <v>31499</v>
      </c>
      <c r="C18747" t="s">
        <v>34</v>
      </c>
      <c r="D18747" t="s">
        <v>35</v>
      </c>
      <c r="E18747">
        <v>1</v>
      </c>
      <c r="F18747" s="2">
        <v>1.9</v>
      </c>
      <c r="G18747" s="3">
        <v>4</v>
      </c>
      <c r="H18747" s="3">
        <v>1.9E-2</v>
      </c>
      <c r="I18747" s="3">
        <v>8.929999999999999E-2</v>
      </c>
      <c r="J18747" s="3">
        <v>2.0082999999999998</v>
      </c>
      <c r="K18747" s="4">
        <v>0.34999999999999992</v>
      </c>
      <c r="L18747" s="73">
        <v>3.6458369230769225</v>
      </c>
    </row>
    <row r="18748" spans="1:12" x14ac:dyDescent="0.35">
      <c r="A18748" s="1" t="s">
        <v>31500</v>
      </c>
      <c r="B18748" t="s">
        <v>31501</v>
      </c>
      <c r="C18748" t="s">
        <v>34</v>
      </c>
      <c r="D18748" t="s">
        <v>35</v>
      </c>
      <c r="E18748">
        <v>1</v>
      </c>
      <c r="F18748" s="2">
        <v>0.6</v>
      </c>
      <c r="G18748" s="3">
        <v>2</v>
      </c>
      <c r="H18748" s="3">
        <v>6.0000000000000001E-3</v>
      </c>
      <c r="I18748" s="3">
        <v>2.8199999999999999E-2</v>
      </c>
      <c r="J18748" s="3">
        <v>0.63419999999999999</v>
      </c>
      <c r="K18748" s="4">
        <v>0.35</v>
      </c>
      <c r="L18748" s="73">
        <v>1.1513169230769229</v>
      </c>
    </row>
    <row r="18749" spans="1:12" x14ac:dyDescent="0.35">
      <c r="A18749" s="1" t="s">
        <v>31502</v>
      </c>
      <c r="B18749" t="s">
        <v>31503</v>
      </c>
      <c r="C18749" t="s">
        <v>34</v>
      </c>
      <c r="D18749" t="s">
        <v>35</v>
      </c>
      <c r="E18749">
        <v>1</v>
      </c>
      <c r="F18749" s="2">
        <v>2.11</v>
      </c>
      <c r="G18749" s="3">
        <v>5</v>
      </c>
      <c r="H18749" s="3">
        <v>2.1100000000000001E-2</v>
      </c>
      <c r="I18749" s="3">
        <v>9.9169999999999994E-2</v>
      </c>
      <c r="J18749" s="3">
        <v>2.23027</v>
      </c>
      <c r="K18749" s="4">
        <v>0.35</v>
      </c>
      <c r="L18749" s="73">
        <v>4.0487978461538461</v>
      </c>
    </row>
    <row r="18750" spans="1:12" x14ac:dyDescent="0.35">
      <c r="A18750" s="1" t="s">
        <v>31504</v>
      </c>
      <c r="B18750" t="s">
        <v>31505</v>
      </c>
      <c r="C18750" t="s">
        <v>34</v>
      </c>
      <c r="D18750" t="s">
        <v>35</v>
      </c>
      <c r="E18750">
        <v>1</v>
      </c>
      <c r="F18750" s="2">
        <v>1.58</v>
      </c>
      <c r="G18750" s="3">
        <v>4</v>
      </c>
      <c r="H18750" s="3">
        <v>1.5800000000000002E-2</v>
      </c>
      <c r="I18750" s="3">
        <v>7.4260000000000007E-2</v>
      </c>
      <c r="J18750" s="3">
        <v>1.6700600000000001</v>
      </c>
      <c r="K18750" s="4">
        <v>0.35</v>
      </c>
      <c r="L18750" s="73">
        <v>3.031801230769231</v>
      </c>
    </row>
    <row r="18751" spans="1:12" x14ac:dyDescent="0.35">
      <c r="A18751" s="1" t="s">
        <v>31506</v>
      </c>
      <c r="B18751" t="s">
        <v>31507</v>
      </c>
      <c r="C18751" t="s">
        <v>34</v>
      </c>
      <c r="D18751" t="s">
        <v>35</v>
      </c>
      <c r="E18751">
        <v>1</v>
      </c>
      <c r="F18751" s="2">
        <v>1.9</v>
      </c>
      <c r="G18751" s="3">
        <v>4</v>
      </c>
      <c r="H18751" s="3">
        <v>1.9E-2</v>
      </c>
      <c r="I18751" s="3">
        <v>8.929999999999999E-2</v>
      </c>
      <c r="J18751" s="3">
        <v>2.0082999999999998</v>
      </c>
      <c r="K18751" s="4">
        <v>0.34999999999999992</v>
      </c>
      <c r="L18751" s="73">
        <v>3.6458369230769225</v>
      </c>
    </row>
    <row r="18752" spans="1:12" x14ac:dyDescent="0.35">
      <c r="A18752" s="1" t="s">
        <v>31508</v>
      </c>
      <c r="B18752" t="s">
        <v>31509</v>
      </c>
      <c r="C18752" t="s">
        <v>34</v>
      </c>
      <c r="D18752" t="s">
        <v>35</v>
      </c>
      <c r="E18752">
        <v>1</v>
      </c>
      <c r="F18752" s="2">
        <v>1.69</v>
      </c>
      <c r="G18752" s="3">
        <v>4</v>
      </c>
      <c r="H18752" s="3">
        <v>1.6899999999999998E-2</v>
      </c>
      <c r="I18752" s="3">
        <v>7.9430000000000001E-2</v>
      </c>
      <c r="J18752" s="3">
        <v>1.78633</v>
      </c>
      <c r="K18752" s="4">
        <v>0.35</v>
      </c>
      <c r="L18752" s="73">
        <v>3.2428759999999999</v>
      </c>
    </row>
    <row r="18753" spans="1:12" x14ac:dyDescent="0.35">
      <c r="A18753" s="1" t="s">
        <v>31510</v>
      </c>
      <c r="B18753" t="s">
        <v>31511</v>
      </c>
      <c r="C18753" t="s">
        <v>34</v>
      </c>
      <c r="D18753" t="s">
        <v>35</v>
      </c>
      <c r="E18753">
        <v>1</v>
      </c>
      <c r="F18753" s="2">
        <v>14.29</v>
      </c>
      <c r="G18753" s="3">
        <v>30</v>
      </c>
      <c r="H18753" s="3">
        <v>0.1429</v>
      </c>
      <c r="I18753" s="3">
        <v>0.67162999999999995</v>
      </c>
      <c r="J18753" s="3">
        <v>15.104529999999999</v>
      </c>
      <c r="K18753" s="4">
        <v>0.35</v>
      </c>
      <c r="L18753" s="73">
        <v>27.42053138461538</v>
      </c>
    </row>
    <row r="18754" spans="1:12" x14ac:dyDescent="0.35">
      <c r="A18754" s="1" t="s">
        <v>31512</v>
      </c>
      <c r="B18754" t="s">
        <v>31513</v>
      </c>
      <c r="C18754" t="s">
        <v>34</v>
      </c>
      <c r="D18754" t="s">
        <v>35</v>
      </c>
      <c r="E18754">
        <v>1</v>
      </c>
      <c r="F18754" s="2">
        <v>2.12</v>
      </c>
      <c r="G18754" s="3">
        <v>5</v>
      </c>
      <c r="H18754" s="3">
        <v>2.12E-2</v>
      </c>
      <c r="I18754" s="3">
        <v>9.9640000000000006E-2</v>
      </c>
      <c r="J18754" s="3">
        <v>2.2408399999999999</v>
      </c>
      <c r="K18754" s="4">
        <v>0.35000000000000003</v>
      </c>
      <c r="L18754" s="73">
        <v>4.0679864615384611</v>
      </c>
    </row>
    <row r="18755" spans="1:12" x14ac:dyDescent="0.35">
      <c r="A18755" s="1" t="s">
        <v>31514</v>
      </c>
      <c r="B18755" t="s">
        <v>31515</v>
      </c>
      <c r="C18755" t="s">
        <v>34</v>
      </c>
      <c r="D18755" t="s">
        <v>35</v>
      </c>
      <c r="E18755">
        <v>1</v>
      </c>
      <c r="F18755" s="2">
        <v>2.36</v>
      </c>
      <c r="G18755" s="3">
        <v>5</v>
      </c>
      <c r="H18755" s="3">
        <v>2.3599999999999999E-2</v>
      </c>
      <c r="I18755" s="3">
        <v>0.11091999999999999</v>
      </c>
      <c r="J18755" s="3">
        <v>2.4945200000000001</v>
      </c>
      <c r="K18755" s="4">
        <v>0.35</v>
      </c>
      <c r="L18755" s="73">
        <v>4.5285132307692306</v>
      </c>
    </row>
    <row r="18756" spans="1:12" x14ac:dyDescent="0.35">
      <c r="A18756" s="1" t="s">
        <v>31516</v>
      </c>
      <c r="B18756" t="s">
        <v>31517</v>
      </c>
      <c r="C18756" t="s">
        <v>34</v>
      </c>
      <c r="D18756" t="s">
        <v>35</v>
      </c>
      <c r="E18756">
        <v>1</v>
      </c>
      <c r="F18756" s="2">
        <v>15.53</v>
      </c>
      <c r="G18756" s="3">
        <v>33</v>
      </c>
      <c r="H18756" s="3">
        <v>0.15529999999999999</v>
      </c>
      <c r="I18756" s="3">
        <v>0.72990999999999995</v>
      </c>
      <c r="J18756" s="3">
        <v>16.415209999999998</v>
      </c>
      <c r="K18756" s="4">
        <v>0.35000000000000003</v>
      </c>
      <c r="L18756" s="73">
        <v>29.799919692307689</v>
      </c>
    </row>
    <row r="18757" spans="1:12" x14ac:dyDescent="0.35">
      <c r="A18757" s="1" t="s">
        <v>31518</v>
      </c>
      <c r="B18757" t="s">
        <v>31519</v>
      </c>
      <c r="C18757" t="s">
        <v>34</v>
      </c>
      <c r="D18757" t="s">
        <v>35</v>
      </c>
      <c r="E18757">
        <v>1</v>
      </c>
      <c r="F18757" s="2">
        <v>286.91000000000003</v>
      </c>
      <c r="G18757" s="3">
        <v>592</v>
      </c>
      <c r="H18757" s="3">
        <v>2.8691000000000004</v>
      </c>
      <c r="I18757" s="3">
        <v>13.484770000000001</v>
      </c>
      <c r="J18757" s="3">
        <v>303.26387000000005</v>
      </c>
      <c r="K18757" s="4">
        <v>0.35</v>
      </c>
      <c r="L18757" s="73">
        <v>550.54056400000002</v>
      </c>
    </row>
    <row r="18758" spans="1:12" x14ac:dyDescent="0.35">
      <c r="A18758" s="1" t="s">
        <v>31520</v>
      </c>
      <c r="B18758" t="s">
        <v>31521</v>
      </c>
      <c r="C18758" t="s">
        <v>34</v>
      </c>
      <c r="D18758" t="s">
        <v>35</v>
      </c>
      <c r="E18758">
        <v>1</v>
      </c>
      <c r="F18758" s="2">
        <v>1061.93</v>
      </c>
      <c r="G18758" s="3">
        <v>2190</v>
      </c>
      <c r="H18758" s="3">
        <v>10.619300000000001</v>
      </c>
      <c r="I18758" s="3">
        <v>49.910710000000002</v>
      </c>
      <c r="J18758" s="3">
        <v>1122.4600100000002</v>
      </c>
      <c r="K18758" s="4">
        <v>0.35000000000000003</v>
      </c>
      <c r="L18758" s="73">
        <v>2037.696633538462</v>
      </c>
    </row>
    <row r="18759" spans="1:12" x14ac:dyDescent="0.35">
      <c r="A18759" s="1" t="s">
        <v>31522</v>
      </c>
      <c r="B18759" t="s">
        <v>31523</v>
      </c>
      <c r="C18759" t="s">
        <v>34</v>
      </c>
      <c r="D18759" t="s">
        <v>35</v>
      </c>
      <c r="E18759">
        <v>1</v>
      </c>
      <c r="F18759" s="2">
        <v>204.94</v>
      </c>
      <c r="G18759" s="3">
        <v>423</v>
      </c>
      <c r="H18759" s="3">
        <v>2.0493999999999999</v>
      </c>
      <c r="I18759" s="3">
        <v>9.63218</v>
      </c>
      <c r="J18759" s="3">
        <v>216.62157999999999</v>
      </c>
      <c r="K18759" s="4">
        <v>0.34999999999999992</v>
      </c>
      <c r="L18759" s="73">
        <v>393.25148369230766</v>
      </c>
    </row>
    <row r="18760" spans="1:12" x14ac:dyDescent="0.35">
      <c r="A18760" s="1" t="s">
        <v>31524</v>
      </c>
      <c r="B18760" t="s">
        <v>31525</v>
      </c>
      <c r="C18760" t="s">
        <v>34</v>
      </c>
      <c r="D18760" t="s">
        <v>35</v>
      </c>
      <c r="E18760">
        <v>1</v>
      </c>
      <c r="F18760" s="2">
        <v>2.11</v>
      </c>
      <c r="G18760" s="3">
        <v>5</v>
      </c>
      <c r="H18760" s="3">
        <v>2.1100000000000001E-2</v>
      </c>
      <c r="I18760" s="3">
        <v>9.9169999999999994E-2</v>
      </c>
      <c r="J18760" s="3">
        <v>2.23027</v>
      </c>
      <c r="K18760" s="4">
        <v>0.35</v>
      </c>
      <c r="L18760" s="73">
        <v>4.0487978461538461</v>
      </c>
    </row>
    <row r="18761" spans="1:12" x14ac:dyDescent="0.35">
      <c r="A18761" s="1" t="s">
        <v>31526</v>
      </c>
      <c r="B18761" t="s">
        <v>31527</v>
      </c>
      <c r="C18761" t="s">
        <v>34</v>
      </c>
      <c r="D18761" t="s">
        <v>35</v>
      </c>
      <c r="E18761">
        <v>1</v>
      </c>
      <c r="F18761" s="2">
        <v>16.149999999999999</v>
      </c>
      <c r="G18761" s="3">
        <v>34</v>
      </c>
      <c r="H18761" s="3">
        <v>0.16149999999999998</v>
      </c>
      <c r="I18761" s="3">
        <v>0.75904999999999989</v>
      </c>
      <c r="J18761" s="3">
        <v>17.070549999999997</v>
      </c>
      <c r="K18761" s="4">
        <v>0.35000000000000003</v>
      </c>
      <c r="L18761" s="73">
        <v>30.989613846153841</v>
      </c>
    </row>
    <row r="18762" spans="1:12" x14ac:dyDescent="0.35">
      <c r="A18762" s="1" t="s">
        <v>31528</v>
      </c>
      <c r="B18762" t="s">
        <v>31529</v>
      </c>
      <c r="C18762" t="s">
        <v>34</v>
      </c>
      <c r="D18762" t="s">
        <v>35</v>
      </c>
      <c r="E18762">
        <v>1</v>
      </c>
      <c r="F18762" s="2">
        <v>32.4</v>
      </c>
      <c r="G18762" s="3">
        <v>67</v>
      </c>
      <c r="H18762" s="3">
        <v>0.32400000000000001</v>
      </c>
      <c r="I18762" s="3">
        <v>1.5227999999999999</v>
      </c>
      <c r="J18762" s="3">
        <v>34.246799999999993</v>
      </c>
      <c r="K18762" s="4">
        <v>0.35</v>
      </c>
      <c r="L18762" s="73">
        <v>62.17111384615383</v>
      </c>
    </row>
    <row r="18763" spans="1:12" x14ac:dyDescent="0.35">
      <c r="A18763" s="1" t="s">
        <v>31530</v>
      </c>
      <c r="B18763" t="s">
        <v>31531</v>
      </c>
      <c r="C18763" t="s">
        <v>34</v>
      </c>
      <c r="D18763" t="s">
        <v>35</v>
      </c>
      <c r="E18763">
        <v>1</v>
      </c>
      <c r="F18763" s="2">
        <v>2.17</v>
      </c>
      <c r="G18763" s="3">
        <v>5</v>
      </c>
      <c r="H18763" s="3">
        <v>2.1700000000000001E-2</v>
      </c>
      <c r="I18763" s="3">
        <v>0.10199</v>
      </c>
      <c r="J18763" s="3">
        <v>2.2936899999999998</v>
      </c>
      <c r="K18763" s="4">
        <v>0.35</v>
      </c>
      <c r="L18763" s="73">
        <v>4.163929538461538</v>
      </c>
    </row>
    <row r="18764" spans="1:12" x14ac:dyDescent="0.35">
      <c r="A18764" s="1" t="s">
        <v>31532</v>
      </c>
      <c r="B18764" t="s">
        <v>31533</v>
      </c>
      <c r="C18764" t="s">
        <v>34</v>
      </c>
      <c r="D18764" t="s">
        <v>35</v>
      </c>
      <c r="E18764">
        <v>1</v>
      </c>
      <c r="F18764" s="2">
        <v>5.65</v>
      </c>
      <c r="G18764" s="3">
        <v>12</v>
      </c>
      <c r="H18764" s="3">
        <v>5.6500000000000002E-2</v>
      </c>
      <c r="I18764" s="3">
        <v>0.26555000000000001</v>
      </c>
      <c r="J18764" s="3">
        <v>5.9720500000000003</v>
      </c>
      <c r="K18764" s="4">
        <v>0.35</v>
      </c>
      <c r="L18764" s="73">
        <v>10.841567692307692</v>
      </c>
    </row>
    <row r="18765" spans="1:12" x14ac:dyDescent="0.35">
      <c r="A18765" s="1" t="s">
        <v>31534</v>
      </c>
      <c r="B18765" t="s">
        <v>31535</v>
      </c>
      <c r="C18765" t="s">
        <v>34</v>
      </c>
      <c r="D18765" t="s">
        <v>35</v>
      </c>
      <c r="E18765">
        <v>1</v>
      </c>
      <c r="F18765" s="2">
        <v>0.77</v>
      </c>
      <c r="G18765" s="3">
        <v>2</v>
      </c>
      <c r="H18765" s="3">
        <v>7.7000000000000002E-3</v>
      </c>
      <c r="I18765" s="3">
        <v>3.619E-2</v>
      </c>
      <c r="J18765" s="3">
        <v>0.81389</v>
      </c>
      <c r="K18765" s="4">
        <v>0.34999999999999992</v>
      </c>
      <c r="L18765" s="73">
        <v>1.4775233846153846</v>
      </c>
    </row>
    <row r="18766" spans="1:12" x14ac:dyDescent="0.35">
      <c r="A18766" s="1" t="s">
        <v>31536</v>
      </c>
      <c r="B18766" t="s">
        <v>31537</v>
      </c>
      <c r="C18766" t="s">
        <v>34</v>
      </c>
      <c r="D18766" t="s">
        <v>35</v>
      </c>
      <c r="E18766">
        <v>1</v>
      </c>
      <c r="F18766" s="2">
        <v>841.2</v>
      </c>
      <c r="G18766" s="3">
        <v>1735</v>
      </c>
      <c r="H18766" s="3">
        <v>8.4120000000000008</v>
      </c>
      <c r="I18766" s="3">
        <v>39.5364</v>
      </c>
      <c r="J18766" s="3">
        <v>889.14840000000004</v>
      </c>
      <c r="K18766" s="4">
        <v>0.34999999999999992</v>
      </c>
      <c r="L18766" s="73">
        <v>1614.1463261538461</v>
      </c>
    </row>
    <row r="18767" spans="1:12" x14ac:dyDescent="0.35">
      <c r="A18767" s="1" t="s">
        <v>31538</v>
      </c>
      <c r="B18767" t="s">
        <v>31539</v>
      </c>
      <c r="C18767" t="s">
        <v>34</v>
      </c>
      <c r="D18767" t="s">
        <v>35</v>
      </c>
      <c r="E18767">
        <v>1</v>
      </c>
      <c r="F18767" s="2">
        <v>2.17</v>
      </c>
      <c r="G18767" s="3">
        <v>5</v>
      </c>
      <c r="H18767" s="3">
        <v>2.1700000000000001E-2</v>
      </c>
      <c r="I18767" s="3">
        <v>0.10199</v>
      </c>
      <c r="J18767" s="3">
        <v>2.2936899999999998</v>
      </c>
      <c r="K18767" s="4">
        <v>0.35</v>
      </c>
      <c r="L18767" s="73">
        <v>4.163929538461538</v>
      </c>
    </row>
    <row r="18768" spans="1:12" x14ac:dyDescent="0.35">
      <c r="A18768" s="1" t="s">
        <v>31540</v>
      </c>
      <c r="B18768" t="s">
        <v>31541</v>
      </c>
      <c r="C18768" t="s">
        <v>34</v>
      </c>
      <c r="D18768" t="s">
        <v>35</v>
      </c>
      <c r="E18768">
        <v>1</v>
      </c>
      <c r="F18768" s="2">
        <v>4.49</v>
      </c>
      <c r="G18768" s="3">
        <v>10</v>
      </c>
      <c r="H18768" s="3">
        <v>4.4900000000000002E-2</v>
      </c>
      <c r="I18768" s="3">
        <v>0.21103000000000002</v>
      </c>
      <c r="J18768" s="3">
        <v>4.7459300000000004</v>
      </c>
      <c r="K18768" s="4">
        <v>0.35</v>
      </c>
      <c r="L18768" s="73">
        <v>8.6156883076923076</v>
      </c>
    </row>
    <row r="18769" spans="1:12" x14ac:dyDescent="0.35">
      <c r="A18769" s="1" t="s">
        <v>31542</v>
      </c>
      <c r="B18769" t="s">
        <v>31513</v>
      </c>
      <c r="C18769" t="s">
        <v>34</v>
      </c>
      <c r="D18769" t="s">
        <v>35</v>
      </c>
      <c r="E18769">
        <v>1</v>
      </c>
      <c r="F18769" s="2">
        <v>2.4300000000000002</v>
      </c>
      <c r="G18769" s="3">
        <v>6</v>
      </c>
      <c r="H18769" s="3">
        <v>2.4300000000000002E-2</v>
      </c>
      <c r="I18769" s="3">
        <v>0.11421000000000001</v>
      </c>
      <c r="J18769" s="3">
        <v>2.5685100000000003</v>
      </c>
      <c r="K18769" s="4">
        <v>0.35000000000000003</v>
      </c>
      <c r="L18769" s="73">
        <v>4.6628335384615394</v>
      </c>
    </row>
    <row r="18770" spans="1:12" x14ac:dyDescent="0.35">
      <c r="A18770" s="1" t="s">
        <v>31543</v>
      </c>
      <c r="B18770" t="s">
        <v>31544</v>
      </c>
      <c r="C18770" t="s">
        <v>34</v>
      </c>
      <c r="D18770" t="s">
        <v>35</v>
      </c>
      <c r="E18770">
        <v>1</v>
      </c>
      <c r="F18770" s="2">
        <v>7.45</v>
      </c>
      <c r="G18770" s="3">
        <v>16</v>
      </c>
      <c r="H18770" s="3">
        <v>7.4499999999999997E-2</v>
      </c>
      <c r="I18770" s="3">
        <v>0.35015000000000002</v>
      </c>
      <c r="J18770" s="3">
        <v>7.8746499999999999</v>
      </c>
      <c r="K18770" s="4">
        <v>0.35</v>
      </c>
      <c r="L18770" s="73">
        <v>14.29551846153846</v>
      </c>
    </row>
    <row r="18771" spans="1:12" x14ac:dyDescent="0.35">
      <c r="A18771" s="1" t="s">
        <v>31545</v>
      </c>
      <c r="B18771" t="s">
        <v>31546</v>
      </c>
      <c r="C18771" t="s">
        <v>34</v>
      </c>
      <c r="D18771" t="s">
        <v>35</v>
      </c>
      <c r="E18771">
        <v>1</v>
      </c>
      <c r="F18771" s="2">
        <v>1.84</v>
      </c>
      <c r="G18771" s="3">
        <v>4</v>
      </c>
      <c r="H18771" s="3">
        <v>1.84E-2</v>
      </c>
      <c r="I18771" s="3">
        <v>8.6480000000000001E-2</v>
      </c>
      <c r="J18771" s="3">
        <v>1.9448799999999999</v>
      </c>
      <c r="K18771" s="4">
        <v>0.35</v>
      </c>
      <c r="L18771" s="73">
        <v>3.5307052307692306</v>
      </c>
    </row>
    <row r="18772" spans="1:12" x14ac:dyDescent="0.35">
      <c r="A18772" s="1" t="s">
        <v>31547</v>
      </c>
      <c r="B18772" t="s">
        <v>31548</v>
      </c>
      <c r="C18772" t="s">
        <v>34</v>
      </c>
      <c r="D18772" t="s">
        <v>35</v>
      </c>
      <c r="E18772">
        <v>1</v>
      </c>
      <c r="F18772" s="2">
        <v>3.77</v>
      </c>
      <c r="G18772" s="3">
        <v>8</v>
      </c>
      <c r="H18772" s="3">
        <v>3.7700000000000004E-2</v>
      </c>
      <c r="I18772" s="3">
        <v>0.17719000000000001</v>
      </c>
      <c r="J18772" s="3">
        <v>3.98489</v>
      </c>
      <c r="K18772" s="4">
        <v>0.35000000000000003</v>
      </c>
      <c r="L18772" s="73">
        <v>7.234108</v>
      </c>
    </row>
    <row r="18773" spans="1:12" x14ac:dyDescent="0.35">
      <c r="A18773" s="1" t="s">
        <v>31549</v>
      </c>
      <c r="B18773" t="s">
        <v>14530</v>
      </c>
      <c r="C18773" t="s">
        <v>34</v>
      </c>
      <c r="D18773" t="s">
        <v>35</v>
      </c>
      <c r="E18773">
        <v>1</v>
      </c>
      <c r="F18773" s="2">
        <v>94.39</v>
      </c>
      <c r="G18773" s="3">
        <v>195</v>
      </c>
      <c r="H18773" s="3">
        <v>0.94390000000000007</v>
      </c>
      <c r="I18773" s="3">
        <v>4.4363299999999999</v>
      </c>
      <c r="J18773" s="3">
        <v>99.770229999999998</v>
      </c>
      <c r="K18773" s="4">
        <v>0.35</v>
      </c>
      <c r="L18773" s="73">
        <v>181.12134061538461</v>
      </c>
    </row>
    <row r="18774" spans="1:12" x14ac:dyDescent="0.35">
      <c r="A18774" s="1" t="s">
        <v>31550</v>
      </c>
      <c r="B18774" t="s">
        <v>31551</v>
      </c>
      <c r="C18774" t="s">
        <v>34</v>
      </c>
      <c r="D18774" t="s">
        <v>35</v>
      </c>
      <c r="E18774">
        <v>1</v>
      </c>
      <c r="F18774" s="2">
        <v>0.34</v>
      </c>
      <c r="G18774" s="3">
        <v>1</v>
      </c>
      <c r="H18774" s="3">
        <v>3.4000000000000002E-3</v>
      </c>
      <c r="I18774" s="3">
        <v>1.5980000000000001E-2</v>
      </c>
      <c r="J18774" s="3">
        <v>0.35938000000000003</v>
      </c>
      <c r="K18774" s="4">
        <v>0.34999999999999992</v>
      </c>
      <c r="L18774" s="73">
        <v>0.65241292307692311</v>
      </c>
    </row>
    <row r="18775" spans="1:12" x14ac:dyDescent="0.35">
      <c r="A18775" s="1">
        <v>9031</v>
      </c>
      <c r="B18775" t="s">
        <v>31552</v>
      </c>
      <c r="C18775" t="s">
        <v>363</v>
      </c>
      <c r="D18775" t="s">
        <v>364</v>
      </c>
      <c r="E18775">
        <v>1</v>
      </c>
      <c r="F18775" s="2">
        <v>91.3</v>
      </c>
      <c r="G18775" s="3">
        <v>0</v>
      </c>
      <c r="H18775" s="3">
        <v>0.91300000000000003</v>
      </c>
      <c r="I18775" s="3">
        <v>4.2911000000000001</v>
      </c>
      <c r="J18775" s="3">
        <v>96.504099999999994</v>
      </c>
      <c r="K18775" s="4">
        <v>0.35000000000000003</v>
      </c>
      <c r="L18775" s="73">
        <v>175.19205846153847</v>
      </c>
    </row>
    <row r="18776" spans="1:12" x14ac:dyDescent="0.35">
      <c r="A18776" s="1" t="s">
        <v>31553</v>
      </c>
      <c r="B18776" t="s">
        <v>31554</v>
      </c>
      <c r="C18776" t="s">
        <v>34</v>
      </c>
      <c r="D18776" t="s">
        <v>35</v>
      </c>
      <c r="E18776">
        <v>1</v>
      </c>
      <c r="F18776" s="2">
        <v>70.55</v>
      </c>
      <c r="G18776" s="3">
        <v>146</v>
      </c>
      <c r="H18776" s="3">
        <v>0.70550000000000002</v>
      </c>
      <c r="I18776" s="3">
        <v>3.3158499999999997</v>
      </c>
      <c r="J18776" s="3">
        <v>74.571349999999995</v>
      </c>
      <c r="K18776" s="4">
        <v>0.35</v>
      </c>
      <c r="L18776" s="73">
        <v>135.37568153846152</v>
      </c>
    </row>
    <row r="18777" spans="1:12" x14ac:dyDescent="0.35">
      <c r="A18777" s="1" t="s">
        <v>31555</v>
      </c>
      <c r="B18777" t="s">
        <v>31556</v>
      </c>
      <c r="C18777" t="s">
        <v>34</v>
      </c>
      <c r="D18777" t="s">
        <v>35</v>
      </c>
      <c r="E18777">
        <v>1</v>
      </c>
      <c r="F18777" s="2">
        <v>25.46</v>
      </c>
      <c r="G18777" s="3">
        <v>53</v>
      </c>
      <c r="H18777" s="3">
        <v>0.25459999999999999</v>
      </c>
      <c r="I18777" s="3">
        <v>1.19662</v>
      </c>
      <c r="J18777" s="3">
        <v>26.91122</v>
      </c>
      <c r="K18777" s="4">
        <v>0.34999999999999992</v>
      </c>
      <c r="L18777" s="73">
        <v>48.854214769230765</v>
      </c>
    </row>
    <row r="18778" spans="1:12" x14ac:dyDescent="0.35">
      <c r="A18778" s="1" t="s">
        <v>31557</v>
      </c>
      <c r="B18778" t="s">
        <v>31558</v>
      </c>
      <c r="C18778" t="s">
        <v>34</v>
      </c>
      <c r="D18778" t="s">
        <v>35</v>
      </c>
      <c r="E18778">
        <v>1</v>
      </c>
      <c r="F18778" s="2">
        <v>1.84</v>
      </c>
      <c r="G18778" s="3">
        <v>4</v>
      </c>
      <c r="H18778" s="3">
        <v>1.84E-2</v>
      </c>
      <c r="I18778" s="3">
        <v>8.6480000000000001E-2</v>
      </c>
      <c r="J18778" s="3">
        <v>1.9448799999999999</v>
      </c>
      <c r="K18778" s="4">
        <v>0.35</v>
      </c>
      <c r="L18778" s="73">
        <v>3.5307052307692306</v>
      </c>
    </row>
    <row r="18779" spans="1:12" x14ac:dyDescent="0.35">
      <c r="A18779" s="1" t="s">
        <v>31559</v>
      </c>
      <c r="B18779" t="s">
        <v>31494</v>
      </c>
      <c r="C18779" t="s">
        <v>34</v>
      </c>
      <c r="D18779" t="s">
        <v>35</v>
      </c>
      <c r="E18779">
        <v>1</v>
      </c>
      <c r="F18779" s="2">
        <v>2.0499999999999998</v>
      </c>
      <c r="G18779" s="3">
        <v>5</v>
      </c>
      <c r="H18779" s="3">
        <v>2.0499999999999997E-2</v>
      </c>
      <c r="I18779" s="3">
        <v>9.6349999999999991E-2</v>
      </c>
      <c r="J18779" s="3">
        <v>2.1668500000000002</v>
      </c>
      <c r="K18779" s="4">
        <v>0.35</v>
      </c>
      <c r="L18779" s="73">
        <v>3.9336661538461541</v>
      </c>
    </row>
    <row r="18780" spans="1:12" x14ac:dyDescent="0.35">
      <c r="A18780" s="1" t="s">
        <v>31560</v>
      </c>
      <c r="B18780" t="s">
        <v>31561</v>
      </c>
      <c r="C18780" t="s">
        <v>34</v>
      </c>
      <c r="D18780" t="s">
        <v>35</v>
      </c>
      <c r="E18780">
        <v>1</v>
      </c>
      <c r="F18780" s="2">
        <v>1.84</v>
      </c>
      <c r="G18780" s="3">
        <v>4</v>
      </c>
      <c r="H18780" s="3">
        <v>1.84E-2</v>
      </c>
      <c r="I18780" s="3">
        <v>8.6480000000000001E-2</v>
      </c>
      <c r="J18780" s="3">
        <v>1.9448799999999999</v>
      </c>
      <c r="K18780" s="4">
        <v>0.35</v>
      </c>
      <c r="L18780" s="73">
        <v>3.5307052307692306</v>
      </c>
    </row>
    <row r="18781" spans="1:12" x14ac:dyDescent="0.35">
      <c r="A18781" s="1" t="s">
        <v>31562</v>
      </c>
      <c r="B18781" t="s">
        <v>31563</v>
      </c>
      <c r="C18781" t="s">
        <v>34</v>
      </c>
      <c r="D18781" t="s">
        <v>35</v>
      </c>
      <c r="E18781">
        <v>1</v>
      </c>
      <c r="F18781" s="2">
        <v>14.9</v>
      </c>
      <c r="G18781" s="3">
        <v>31</v>
      </c>
      <c r="H18781" s="3">
        <v>0.14899999999999999</v>
      </c>
      <c r="I18781" s="3">
        <v>0.70030000000000003</v>
      </c>
      <c r="J18781" s="3">
        <v>15.7493</v>
      </c>
      <c r="K18781" s="4">
        <v>0.35</v>
      </c>
      <c r="L18781" s="73">
        <v>28.591036923076921</v>
      </c>
    </row>
    <row r="18782" spans="1:12" x14ac:dyDescent="0.35">
      <c r="A18782" s="1" t="s">
        <v>31564</v>
      </c>
      <c r="B18782" t="s">
        <v>31565</v>
      </c>
      <c r="C18782" t="s">
        <v>34</v>
      </c>
      <c r="D18782" t="s">
        <v>35</v>
      </c>
      <c r="E18782">
        <v>1</v>
      </c>
      <c r="F18782" s="2">
        <v>4.66</v>
      </c>
      <c r="G18782" s="3">
        <v>10</v>
      </c>
      <c r="H18782" s="3">
        <v>4.6600000000000003E-2</v>
      </c>
      <c r="I18782" s="3">
        <v>0.21902000000000002</v>
      </c>
      <c r="J18782" s="3">
        <v>4.9256200000000003</v>
      </c>
      <c r="K18782" s="4">
        <v>0.35</v>
      </c>
      <c r="L18782" s="73">
        <v>8.9418947692307693</v>
      </c>
    </row>
    <row r="18783" spans="1:12" x14ac:dyDescent="0.35">
      <c r="A18783" s="1" t="s">
        <v>31566</v>
      </c>
      <c r="B18783" t="s">
        <v>31567</v>
      </c>
      <c r="C18783" t="s">
        <v>34</v>
      </c>
      <c r="D18783" t="s">
        <v>35</v>
      </c>
      <c r="E18783">
        <v>1</v>
      </c>
      <c r="F18783" s="2">
        <v>1.84</v>
      </c>
      <c r="G18783" s="3">
        <v>4</v>
      </c>
      <c r="H18783" s="3">
        <v>1.84E-2</v>
      </c>
      <c r="I18783" s="3">
        <v>8.6480000000000001E-2</v>
      </c>
      <c r="J18783" s="3">
        <v>1.9448799999999999</v>
      </c>
      <c r="K18783" s="4">
        <v>0.35</v>
      </c>
      <c r="L18783" s="73">
        <v>3.5307052307692306</v>
      </c>
    </row>
    <row r="18784" spans="1:12" x14ac:dyDescent="0.35">
      <c r="A18784" s="1" t="s">
        <v>31568</v>
      </c>
      <c r="B18784" t="s">
        <v>14416</v>
      </c>
      <c r="C18784" t="s">
        <v>34</v>
      </c>
      <c r="D18784" t="s">
        <v>35</v>
      </c>
      <c r="E18784">
        <v>1</v>
      </c>
      <c r="F18784" s="2">
        <v>12.42</v>
      </c>
      <c r="G18784" s="3">
        <v>26</v>
      </c>
      <c r="H18784" s="3">
        <v>0.1242</v>
      </c>
      <c r="I18784" s="3">
        <v>0.58374000000000004</v>
      </c>
      <c r="J18784" s="3">
        <v>13.127940000000001</v>
      </c>
      <c r="K18784" s="4">
        <v>0.34999999999999992</v>
      </c>
      <c r="L18784" s="73">
        <v>23.832260307692305</v>
      </c>
    </row>
    <row r="18785" spans="1:12" x14ac:dyDescent="0.35">
      <c r="A18785" s="1" t="s">
        <v>31569</v>
      </c>
      <c r="B18785" t="s">
        <v>31570</v>
      </c>
      <c r="C18785" t="s">
        <v>34</v>
      </c>
      <c r="D18785" t="s">
        <v>35</v>
      </c>
      <c r="E18785">
        <v>1</v>
      </c>
      <c r="F18785" s="2">
        <v>479.39</v>
      </c>
      <c r="G18785" s="3">
        <v>989</v>
      </c>
      <c r="H18785" s="3">
        <v>4.7938999999999998</v>
      </c>
      <c r="I18785" s="3">
        <v>22.531330000000001</v>
      </c>
      <c r="J18785" s="3">
        <v>506.71523000000002</v>
      </c>
      <c r="K18785" s="4">
        <v>0.35000000000000003</v>
      </c>
      <c r="L18785" s="73">
        <v>919.88303292307694</v>
      </c>
    </row>
    <row r="18786" spans="1:12" x14ac:dyDescent="0.35">
      <c r="A18786" s="1" t="s">
        <v>31571</v>
      </c>
      <c r="B18786" t="s">
        <v>31572</v>
      </c>
      <c r="C18786" t="s">
        <v>34</v>
      </c>
      <c r="D18786" t="s">
        <v>35</v>
      </c>
      <c r="E18786">
        <v>1</v>
      </c>
      <c r="F18786" s="2">
        <v>0.34</v>
      </c>
      <c r="G18786" s="3">
        <v>1</v>
      </c>
      <c r="H18786" s="3">
        <v>3.4000000000000002E-3</v>
      </c>
      <c r="I18786" s="3">
        <v>1.5980000000000001E-2</v>
      </c>
      <c r="J18786" s="3">
        <v>0.35938000000000003</v>
      </c>
      <c r="K18786" s="4">
        <v>0.34999999999999992</v>
      </c>
      <c r="L18786" s="73">
        <v>0.65241292307692311</v>
      </c>
    </row>
    <row r="18787" spans="1:12" x14ac:dyDescent="0.35">
      <c r="A18787" s="1" t="s">
        <v>31573</v>
      </c>
      <c r="B18787" t="s">
        <v>31574</v>
      </c>
      <c r="C18787" t="s">
        <v>34</v>
      </c>
      <c r="D18787" t="s">
        <v>35</v>
      </c>
      <c r="E18787">
        <v>1</v>
      </c>
      <c r="F18787" s="2">
        <v>1.26</v>
      </c>
      <c r="G18787" s="3">
        <v>3</v>
      </c>
      <c r="H18787" s="3">
        <v>1.26E-2</v>
      </c>
      <c r="I18787" s="3">
        <v>5.9220000000000002E-2</v>
      </c>
      <c r="J18787" s="3">
        <v>1.33182</v>
      </c>
      <c r="K18787" s="4">
        <v>0.35</v>
      </c>
      <c r="L18787" s="73">
        <v>2.4177655384615386</v>
      </c>
    </row>
    <row r="18788" spans="1:12" x14ac:dyDescent="0.35">
      <c r="A18788" s="1" t="s">
        <v>31575</v>
      </c>
      <c r="B18788" t="s">
        <v>31576</v>
      </c>
      <c r="C18788" t="s">
        <v>34</v>
      </c>
      <c r="D18788" t="s">
        <v>35</v>
      </c>
      <c r="E18788">
        <v>1</v>
      </c>
      <c r="F18788" s="2">
        <v>2.4</v>
      </c>
      <c r="G18788" s="3">
        <v>5</v>
      </c>
      <c r="H18788" s="3">
        <v>2.4E-2</v>
      </c>
      <c r="I18788" s="3">
        <v>0.1128</v>
      </c>
      <c r="J18788" s="3">
        <v>2.5367999999999999</v>
      </c>
      <c r="K18788" s="4">
        <v>0.35</v>
      </c>
      <c r="L18788" s="73">
        <v>4.6052676923076916</v>
      </c>
    </row>
    <row r="18789" spans="1:12" x14ac:dyDescent="0.35">
      <c r="A18789" s="1" t="s">
        <v>31577</v>
      </c>
      <c r="B18789" t="s">
        <v>31578</v>
      </c>
      <c r="C18789" t="s">
        <v>34</v>
      </c>
      <c r="D18789" t="s">
        <v>35</v>
      </c>
      <c r="E18789">
        <v>1</v>
      </c>
      <c r="F18789" s="2">
        <v>1.1200000000000001</v>
      </c>
      <c r="G18789" s="3">
        <v>3</v>
      </c>
      <c r="H18789" s="3">
        <v>1.1200000000000002E-2</v>
      </c>
      <c r="I18789" s="3">
        <v>5.2640000000000006E-2</v>
      </c>
      <c r="J18789" s="3">
        <v>1.1838400000000002</v>
      </c>
      <c r="K18789" s="4">
        <v>0.35</v>
      </c>
      <c r="L18789" s="73">
        <v>2.1491249230769234</v>
      </c>
    </row>
    <row r="18790" spans="1:12" x14ac:dyDescent="0.35">
      <c r="A18790" s="1" t="s">
        <v>31579</v>
      </c>
      <c r="B18790" t="s">
        <v>31537</v>
      </c>
      <c r="C18790" t="s">
        <v>34</v>
      </c>
      <c r="D18790" t="s">
        <v>35</v>
      </c>
      <c r="E18790">
        <v>1</v>
      </c>
      <c r="F18790" s="2">
        <v>1245.74</v>
      </c>
      <c r="G18790" s="3">
        <v>2569</v>
      </c>
      <c r="H18790" s="3">
        <v>12.4574</v>
      </c>
      <c r="I18790" s="3">
        <v>58.549779999999998</v>
      </c>
      <c r="J18790" s="3">
        <v>1316.7471800000001</v>
      </c>
      <c r="K18790" s="4">
        <v>0.35000000000000003</v>
      </c>
      <c r="L18790" s="73">
        <v>2390.4025729230771</v>
      </c>
    </row>
    <row r="18791" spans="1:12" x14ac:dyDescent="0.35">
      <c r="A18791" s="1" t="s">
        <v>31580</v>
      </c>
      <c r="B18791" t="s">
        <v>31581</v>
      </c>
      <c r="C18791" t="s">
        <v>34</v>
      </c>
      <c r="D18791" t="s">
        <v>35</v>
      </c>
      <c r="E18791">
        <v>1</v>
      </c>
      <c r="F18791" s="2">
        <v>2.11</v>
      </c>
      <c r="G18791" s="3">
        <v>5</v>
      </c>
      <c r="H18791" s="3">
        <v>2.1100000000000001E-2</v>
      </c>
      <c r="I18791" s="3">
        <v>9.9169999999999994E-2</v>
      </c>
      <c r="J18791" s="3">
        <v>2.23027</v>
      </c>
      <c r="K18791" s="4">
        <v>0.35</v>
      </c>
      <c r="L18791" s="73">
        <v>4.0487978461538461</v>
      </c>
    </row>
    <row r="18792" spans="1:12" x14ac:dyDescent="0.35">
      <c r="A18792" s="1" t="s">
        <v>31582</v>
      </c>
      <c r="B18792" t="s">
        <v>31583</v>
      </c>
      <c r="C18792" t="s">
        <v>34</v>
      </c>
      <c r="D18792" t="s">
        <v>35</v>
      </c>
      <c r="E18792">
        <v>1</v>
      </c>
      <c r="F18792" s="2">
        <v>39.74</v>
      </c>
      <c r="G18792" s="3">
        <v>82</v>
      </c>
      <c r="H18792" s="3">
        <v>0.39740000000000003</v>
      </c>
      <c r="I18792" s="3">
        <v>1.86778</v>
      </c>
      <c r="J18792" s="3">
        <v>42.005180000000003</v>
      </c>
      <c r="K18792" s="4">
        <v>0.35</v>
      </c>
      <c r="L18792" s="73">
        <v>76.255557538461545</v>
      </c>
    </row>
    <row r="18793" spans="1:12" x14ac:dyDescent="0.35">
      <c r="A18793" s="1" t="s">
        <v>31584</v>
      </c>
      <c r="B18793" t="s">
        <v>31585</v>
      </c>
      <c r="C18793" t="s">
        <v>34</v>
      </c>
      <c r="D18793" t="s">
        <v>35</v>
      </c>
      <c r="E18793">
        <v>1</v>
      </c>
      <c r="F18793" s="2">
        <v>1186.1199999999999</v>
      </c>
      <c r="G18793" s="3">
        <v>2446</v>
      </c>
      <c r="H18793" s="3">
        <v>11.861199999999998</v>
      </c>
      <c r="I18793" s="3">
        <v>55.747639999999997</v>
      </c>
      <c r="J18793" s="3">
        <v>1253.72884</v>
      </c>
      <c r="K18793" s="4">
        <v>0.35</v>
      </c>
      <c r="L18793" s="73">
        <v>2276.0000479999999</v>
      </c>
    </row>
    <row r="18794" spans="1:12" x14ac:dyDescent="0.35">
      <c r="A18794" s="1" t="s">
        <v>31586</v>
      </c>
      <c r="B18794" t="s">
        <v>31587</v>
      </c>
      <c r="C18794" t="s">
        <v>34</v>
      </c>
      <c r="D18794" t="s">
        <v>35</v>
      </c>
      <c r="E18794">
        <v>1</v>
      </c>
      <c r="F18794" s="2">
        <v>585.6</v>
      </c>
      <c r="G18794" s="3">
        <v>1208</v>
      </c>
      <c r="H18794" s="3">
        <v>5.8560000000000008</v>
      </c>
      <c r="I18794" s="3">
        <v>27.523200000000003</v>
      </c>
      <c r="J18794" s="3">
        <v>618.97919999999999</v>
      </c>
      <c r="K18794" s="4">
        <v>0.35</v>
      </c>
      <c r="L18794" s="73">
        <v>1123.6853169230767</v>
      </c>
    </row>
    <row r="18795" spans="1:12" x14ac:dyDescent="0.35">
      <c r="A18795" s="1" t="s">
        <v>31588</v>
      </c>
      <c r="B18795" t="s">
        <v>31589</v>
      </c>
      <c r="C18795" t="s">
        <v>34</v>
      </c>
      <c r="D18795" t="s">
        <v>35</v>
      </c>
      <c r="E18795">
        <v>1</v>
      </c>
      <c r="F18795" s="2">
        <v>2142.46</v>
      </c>
      <c r="G18795" s="3">
        <v>4418</v>
      </c>
      <c r="H18795" s="3">
        <v>21.424600000000002</v>
      </c>
      <c r="I18795" s="3">
        <v>100.69562000000001</v>
      </c>
      <c r="J18795" s="3">
        <v>2264.5802199999998</v>
      </c>
      <c r="K18795" s="4">
        <v>0.34999999999999992</v>
      </c>
      <c r="L18795" s="73">
        <v>4111.0840916923071</v>
      </c>
    </row>
    <row r="18796" spans="1:12" x14ac:dyDescent="0.35">
      <c r="A18796" s="1" t="s">
        <v>31590</v>
      </c>
      <c r="B18796" t="s">
        <v>31591</v>
      </c>
      <c r="C18796" t="s">
        <v>34</v>
      </c>
      <c r="D18796" t="s">
        <v>35</v>
      </c>
      <c r="E18796">
        <v>1</v>
      </c>
      <c r="F18796" s="2">
        <v>1.9</v>
      </c>
      <c r="G18796" s="3">
        <v>4</v>
      </c>
      <c r="H18796" s="3">
        <v>1.9E-2</v>
      </c>
      <c r="I18796" s="3">
        <v>8.929999999999999E-2</v>
      </c>
      <c r="J18796" s="3">
        <v>2.0082999999999998</v>
      </c>
      <c r="K18796" s="4">
        <v>0.34999999999999992</v>
      </c>
      <c r="L18796" s="73">
        <v>3.6458369230769225</v>
      </c>
    </row>
    <row r="18797" spans="1:12" x14ac:dyDescent="0.35">
      <c r="A18797" s="1" t="s">
        <v>31592</v>
      </c>
      <c r="B18797" t="s">
        <v>13350</v>
      </c>
      <c r="C18797" t="s">
        <v>34</v>
      </c>
      <c r="D18797" t="s">
        <v>35</v>
      </c>
      <c r="E18797">
        <v>1</v>
      </c>
      <c r="F18797" s="2">
        <v>2.17</v>
      </c>
      <c r="G18797" s="3">
        <v>5</v>
      </c>
      <c r="H18797" s="3">
        <v>2.1700000000000001E-2</v>
      </c>
      <c r="I18797" s="3">
        <v>0.10199</v>
      </c>
      <c r="J18797" s="3">
        <v>2.2936899999999998</v>
      </c>
      <c r="K18797" s="4">
        <v>0.35</v>
      </c>
      <c r="L18797" s="73">
        <v>4.163929538461538</v>
      </c>
    </row>
    <row r="18798" spans="1:12" x14ac:dyDescent="0.35">
      <c r="A18798" s="1" t="s">
        <v>31593</v>
      </c>
      <c r="B18798" t="s">
        <v>31594</v>
      </c>
      <c r="C18798" t="s">
        <v>34</v>
      </c>
      <c r="D18798" t="s">
        <v>35</v>
      </c>
      <c r="E18798">
        <v>1</v>
      </c>
      <c r="F18798" s="2">
        <v>1.55</v>
      </c>
      <c r="G18798" s="3">
        <v>4</v>
      </c>
      <c r="H18798" s="3">
        <v>1.5500000000000002E-2</v>
      </c>
      <c r="I18798" s="3">
        <v>7.2849999999999998E-2</v>
      </c>
      <c r="J18798" s="3">
        <v>1.6383500000000002</v>
      </c>
      <c r="K18798" s="4">
        <v>0.35</v>
      </c>
      <c r="L18798" s="73">
        <v>2.9742353846153851</v>
      </c>
    </row>
    <row r="18799" spans="1:12" x14ac:dyDescent="0.35">
      <c r="A18799" s="1" t="s">
        <v>31595</v>
      </c>
      <c r="B18799" t="s">
        <v>31596</v>
      </c>
      <c r="C18799" t="s">
        <v>34</v>
      </c>
      <c r="D18799" t="s">
        <v>35</v>
      </c>
      <c r="E18799">
        <v>1</v>
      </c>
      <c r="F18799" s="2">
        <v>1.9</v>
      </c>
      <c r="G18799" s="3">
        <v>4</v>
      </c>
      <c r="H18799" s="3">
        <v>1.9E-2</v>
      </c>
      <c r="I18799" s="3">
        <v>8.929999999999999E-2</v>
      </c>
      <c r="J18799" s="3">
        <v>2.0082999999999998</v>
      </c>
      <c r="K18799" s="4">
        <v>0.34999999999999992</v>
      </c>
      <c r="L18799" s="73">
        <v>3.6458369230769225</v>
      </c>
    </row>
    <row r="18800" spans="1:12" x14ac:dyDescent="0.35">
      <c r="A18800" s="1" t="s">
        <v>31597</v>
      </c>
      <c r="B18800" t="s">
        <v>31598</v>
      </c>
      <c r="C18800" t="s">
        <v>34</v>
      </c>
      <c r="D18800" t="s">
        <v>35</v>
      </c>
      <c r="E18800">
        <v>1</v>
      </c>
      <c r="F18800" s="2">
        <v>0.79</v>
      </c>
      <c r="G18800" s="3">
        <v>2</v>
      </c>
      <c r="H18800" s="3">
        <v>7.9000000000000008E-3</v>
      </c>
      <c r="I18800" s="3">
        <v>3.7130000000000003E-2</v>
      </c>
      <c r="J18800" s="3">
        <v>0.83503000000000005</v>
      </c>
      <c r="K18800" s="4">
        <v>0.35</v>
      </c>
      <c r="L18800" s="73">
        <v>1.5159006153846155</v>
      </c>
    </row>
    <row r="18801" spans="1:12" x14ac:dyDescent="0.35">
      <c r="A18801" s="1" t="s">
        <v>31599</v>
      </c>
      <c r="B18801" t="s">
        <v>31600</v>
      </c>
      <c r="C18801" t="s">
        <v>34</v>
      </c>
      <c r="D18801" t="s">
        <v>35</v>
      </c>
      <c r="E18801">
        <v>1</v>
      </c>
      <c r="F18801" s="2">
        <v>2.11</v>
      </c>
      <c r="G18801" s="3">
        <v>5</v>
      </c>
      <c r="H18801" s="3">
        <v>2.1100000000000001E-2</v>
      </c>
      <c r="I18801" s="3">
        <v>9.9169999999999994E-2</v>
      </c>
      <c r="J18801" s="3">
        <v>2.23027</v>
      </c>
      <c r="K18801" s="4">
        <v>0.35</v>
      </c>
      <c r="L18801" s="73">
        <v>4.0487978461538461</v>
      </c>
    </row>
    <row r="18802" spans="1:12" x14ac:dyDescent="0.35">
      <c r="A18802" s="1" t="s">
        <v>31601</v>
      </c>
      <c r="B18802" t="s">
        <v>31602</v>
      </c>
      <c r="C18802" t="s">
        <v>34</v>
      </c>
      <c r="D18802" t="s">
        <v>35</v>
      </c>
      <c r="E18802">
        <v>1</v>
      </c>
      <c r="F18802" s="2">
        <v>9.94</v>
      </c>
      <c r="G18802" s="3">
        <v>21</v>
      </c>
      <c r="H18802" s="3">
        <v>9.9400000000000002E-2</v>
      </c>
      <c r="I18802" s="3">
        <v>0.46717999999999998</v>
      </c>
      <c r="J18802" s="3">
        <v>10.50658</v>
      </c>
      <c r="K18802" s="4">
        <v>0.35</v>
      </c>
      <c r="L18802" s="73">
        <v>19.07348369230769</v>
      </c>
    </row>
    <row r="18803" spans="1:12" x14ac:dyDescent="0.35">
      <c r="A18803" s="1" t="s">
        <v>31603</v>
      </c>
      <c r="B18803" t="s">
        <v>31604</v>
      </c>
      <c r="C18803" t="s">
        <v>34</v>
      </c>
      <c r="D18803" t="s">
        <v>35</v>
      </c>
      <c r="E18803">
        <v>1</v>
      </c>
      <c r="F18803" s="2">
        <v>2.11</v>
      </c>
      <c r="G18803" s="3">
        <v>5</v>
      </c>
      <c r="H18803" s="3">
        <v>2.1100000000000001E-2</v>
      </c>
      <c r="I18803" s="3">
        <v>9.9169999999999994E-2</v>
      </c>
      <c r="J18803" s="3">
        <v>2.23027</v>
      </c>
      <c r="K18803" s="4">
        <v>0.35</v>
      </c>
      <c r="L18803" s="73">
        <v>4.0487978461538461</v>
      </c>
    </row>
    <row r="18804" spans="1:12" x14ac:dyDescent="0.35">
      <c r="A18804" s="1" t="s">
        <v>31605</v>
      </c>
      <c r="B18804" t="s">
        <v>31606</v>
      </c>
      <c r="C18804" t="s">
        <v>34</v>
      </c>
      <c r="D18804" t="s">
        <v>35</v>
      </c>
      <c r="E18804">
        <v>1</v>
      </c>
      <c r="F18804" s="2">
        <v>570.1</v>
      </c>
      <c r="G18804" s="3">
        <v>1176</v>
      </c>
      <c r="H18804" s="3">
        <v>5.7010000000000005</v>
      </c>
      <c r="I18804" s="3">
        <v>26.794700000000002</v>
      </c>
      <c r="J18804" s="3">
        <v>602.59570000000008</v>
      </c>
      <c r="K18804" s="4">
        <v>0.35</v>
      </c>
      <c r="L18804" s="73">
        <v>1093.9429630769232</v>
      </c>
    </row>
    <row r="18805" spans="1:12" x14ac:dyDescent="0.35">
      <c r="A18805" s="1" t="s">
        <v>31607</v>
      </c>
      <c r="B18805" t="s">
        <v>31608</v>
      </c>
      <c r="C18805" t="s">
        <v>34</v>
      </c>
      <c r="D18805" t="s">
        <v>35</v>
      </c>
      <c r="E18805">
        <v>1</v>
      </c>
      <c r="F18805" s="2">
        <v>1.57</v>
      </c>
      <c r="G18805" s="3">
        <v>4</v>
      </c>
      <c r="H18805" s="3">
        <v>1.5700000000000002E-2</v>
      </c>
      <c r="I18805" s="3">
        <v>7.3790000000000008E-2</v>
      </c>
      <c r="J18805" s="3">
        <v>1.6594900000000001</v>
      </c>
      <c r="K18805" s="4">
        <v>0.35</v>
      </c>
      <c r="L18805" s="73">
        <v>3.0126126153846156</v>
      </c>
    </row>
    <row r="18806" spans="1:12" x14ac:dyDescent="0.35">
      <c r="A18806" s="1" t="s">
        <v>31609</v>
      </c>
      <c r="B18806" t="s">
        <v>31610</v>
      </c>
      <c r="C18806" t="s">
        <v>34</v>
      </c>
      <c r="D18806" t="s">
        <v>35</v>
      </c>
      <c r="E18806">
        <v>1</v>
      </c>
      <c r="F18806" s="2">
        <v>2.4</v>
      </c>
      <c r="G18806" s="3">
        <v>5</v>
      </c>
      <c r="H18806" s="3">
        <v>2.4E-2</v>
      </c>
      <c r="I18806" s="3">
        <v>0.1128</v>
      </c>
      <c r="J18806" s="3">
        <v>2.5367999999999999</v>
      </c>
      <c r="K18806" s="4">
        <v>0.35</v>
      </c>
      <c r="L18806" s="73">
        <v>4.6052676923076916</v>
      </c>
    </row>
    <row r="18807" spans="1:12" x14ac:dyDescent="0.35">
      <c r="A18807" s="1" t="s">
        <v>31611</v>
      </c>
      <c r="B18807" t="s">
        <v>31612</v>
      </c>
      <c r="C18807" t="s">
        <v>34</v>
      </c>
      <c r="D18807" t="s">
        <v>35</v>
      </c>
      <c r="E18807">
        <v>1</v>
      </c>
      <c r="F18807" s="2">
        <v>14.29</v>
      </c>
      <c r="G18807" s="3">
        <v>30</v>
      </c>
      <c r="H18807" s="3">
        <v>0.1429</v>
      </c>
      <c r="I18807" s="3">
        <v>0.67162999999999995</v>
      </c>
      <c r="J18807" s="3">
        <v>15.104529999999999</v>
      </c>
      <c r="K18807" s="4">
        <v>0.35</v>
      </c>
      <c r="L18807" s="73">
        <v>27.42053138461538</v>
      </c>
    </row>
    <row r="18808" spans="1:12" x14ac:dyDescent="0.35">
      <c r="A18808" s="1" t="s">
        <v>31613</v>
      </c>
      <c r="B18808" t="s">
        <v>31614</v>
      </c>
      <c r="C18808" t="s">
        <v>34</v>
      </c>
      <c r="D18808" t="s">
        <v>35</v>
      </c>
      <c r="E18808">
        <v>1</v>
      </c>
      <c r="F18808" s="2">
        <v>2.17</v>
      </c>
      <c r="G18808" s="3">
        <v>5</v>
      </c>
      <c r="H18808" s="3">
        <v>2.1700000000000001E-2</v>
      </c>
      <c r="I18808" s="3">
        <v>0.10199</v>
      </c>
      <c r="J18808" s="3">
        <v>2.2936899999999998</v>
      </c>
      <c r="K18808" s="4">
        <v>0.35</v>
      </c>
      <c r="L18808" s="73">
        <v>4.163929538461538</v>
      </c>
    </row>
    <row r="18809" spans="1:12" x14ac:dyDescent="0.35">
      <c r="A18809" s="1" t="s">
        <v>31615</v>
      </c>
      <c r="B18809" t="s">
        <v>31616</v>
      </c>
      <c r="C18809" t="s">
        <v>34</v>
      </c>
      <c r="D18809" t="s">
        <v>35</v>
      </c>
      <c r="E18809">
        <v>1</v>
      </c>
      <c r="F18809" s="2">
        <v>243.43</v>
      </c>
      <c r="G18809" s="3">
        <v>502</v>
      </c>
      <c r="H18809" s="3">
        <v>2.4342999999999999</v>
      </c>
      <c r="I18809" s="3">
        <v>11.44121</v>
      </c>
      <c r="J18809" s="3">
        <v>257.30551000000003</v>
      </c>
      <c r="K18809" s="4">
        <v>0.35000000000000003</v>
      </c>
      <c r="L18809" s="73">
        <v>467.10846430769237</v>
      </c>
    </row>
    <row r="18810" spans="1:12" x14ac:dyDescent="0.35">
      <c r="A18810" s="1" t="s">
        <v>31617</v>
      </c>
      <c r="B18810" t="s">
        <v>31494</v>
      </c>
      <c r="C18810" t="s">
        <v>34</v>
      </c>
      <c r="D18810" t="s">
        <v>35</v>
      </c>
      <c r="E18810">
        <v>1</v>
      </c>
      <c r="F18810" s="2">
        <v>1.72</v>
      </c>
      <c r="G18810" s="3">
        <v>4</v>
      </c>
      <c r="H18810" s="3">
        <v>1.72E-2</v>
      </c>
      <c r="I18810" s="3">
        <v>8.0839999999999995E-2</v>
      </c>
      <c r="J18810" s="3">
        <v>1.8180400000000001</v>
      </c>
      <c r="K18810" s="4">
        <v>0.35</v>
      </c>
      <c r="L18810" s="73">
        <v>3.3004418461538463</v>
      </c>
    </row>
    <row r="18811" spans="1:12" x14ac:dyDescent="0.35">
      <c r="A18811" s="1" t="s">
        <v>31618</v>
      </c>
      <c r="B18811" t="s">
        <v>31619</v>
      </c>
      <c r="C18811" t="s">
        <v>34</v>
      </c>
      <c r="D18811" t="s">
        <v>35</v>
      </c>
      <c r="E18811">
        <v>1</v>
      </c>
      <c r="F18811" s="2">
        <v>2.17</v>
      </c>
      <c r="G18811" s="3">
        <v>5</v>
      </c>
      <c r="H18811" s="3">
        <v>2.1700000000000001E-2</v>
      </c>
      <c r="I18811" s="3">
        <v>0.10199</v>
      </c>
      <c r="J18811" s="3">
        <v>2.2936899999999998</v>
      </c>
      <c r="K18811" s="4">
        <v>0.35</v>
      </c>
      <c r="L18811" s="73">
        <v>4.163929538461538</v>
      </c>
    </row>
    <row r="18812" spans="1:12" x14ac:dyDescent="0.35">
      <c r="A18812" s="1" t="s">
        <v>31620</v>
      </c>
      <c r="B18812" t="s">
        <v>31621</v>
      </c>
      <c r="C18812" t="s">
        <v>34</v>
      </c>
      <c r="D18812" t="s">
        <v>35</v>
      </c>
      <c r="E18812">
        <v>1</v>
      </c>
      <c r="F18812" s="2">
        <v>36.86</v>
      </c>
      <c r="G18812" s="3">
        <v>76</v>
      </c>
      <c r="H18812" s="3">
        <v>0.36859999999999998</v>
      </c>
      <c r="I18812" s="3">
        <v>1.7324200000000001</v>
      </c>
      <c r="J18812" s="3">
        <v>38.961019999999998</v>
      </c>
      <c r="K18812" s="4">
        <v>0.35000000000000003</v>
      </c>
      <c r="L18812" s="73">
        <v>70.729236307692304</v>
      </c>
    </row>
    <row r="18813" spans="1:12" x14ac:dyDescent="0.35">
      <c r="A18813" s="1" t="s">
        <v>31622</v>
      </c>
      <c r="B18813" t="s">
        <v>31623</v>
      </c>
      <c r="C18813" t="s">
        <v>34</v>
      </c>
      <c r="D18813" t="s">
        <v>35</v>
      </c>
      <c r="E18813">
        <v>1</v>
      </c>
      <c r="F18813" s="2">
        <v>1.28</v>
      </c>
      <c r="G18813" s="3">
        <v>3</v>
      </c>
      <c r="H18813" s="3">
        <v>1.2800000000000001E-2</v>
      </c>
      <c r="I18813" s="3">
        <v>6.0159999999999998E-2</v>
      </c>
      <c r="J18813" s="3">
        <v>1.3529599999999999</v>
      </c>
      <c r="K18813" s="4">
        <v>0.34999999999999992</v>
      </c>
      <c r="L18813" s="73">
        <v>2.4561427692307687</v>
      </c>
    </row>
    <row r="18814" spans="1:12" x14ac:dyDescent="0.35">
      <c r="A18814" s="1" t="s">
        <v>31624</v>
      </c>
      <c r="B18814" t="s">
        <v>31625</v>
      </c>
      <c r="C18814" t="s">
        <v>34</v>
      </c>
      <c r="D18814" t="s">
        <v>35</v>
      </c>
      <c r="E18814">
        <v>1</v>
      </c>
      <c r="F18814" s="2">
        <v>11.64</v>
      </c>
      <c r="G18814" s="3">
        <v>24</v>
      </c>
      <c r="H18814" s="3">
        <v>0.1164</v>
      </c>
      <c r="I18814" s="3">
        <v>0.54708000000000001</v>
      </c>
      <c r="J18814" s="3">
        <v>12.30348</v>
      </c>
      <c r="K18814" s="4">
        <v>0.35</v>
      </c>
      <c r="L18814" s="73">
        <v>22.335548307692306</v>
      </c>
    </row>
    <row r="18815" spans="1:12" x14ac:dyDescent="0.35">
      <c r="A18815" s="1" t="s">
        <v>31626</v>
      </c>
      <c r="B18815" t="s">
        <v>31627</v>
      </c>
      <c r="C18815" t="s">
        <v>34</v>
      </c>
      <c r="D18815" t="s">
        <v>35</v>
      </c>
      <c r="E18815">
        <v>1</v>
      </c>
      <c r="F18815" s="2">
        <v>36.36</v>
      </c>
      <c r="G18815" s="3">
        <v>75</v>
      </c>
      <c r="H18815" s="3">
        <v>0.36359999999999998</v>
      </c>
      <c r="I18815" s="3">
        <v>1.70892</v>
      </c>
      <c r="J18815" s="3">
        <v>38.432519999999997</v>
      </c>
      <c r="K18815" s="4">
        <v>0.35</v>
      </c>
      <c r="L18815" s="73">
        <v>69.769805538461526</v>
      </c>
    </row>
    <row r="18816" spans="1:12" x14ac:dyDescent="0.35">
      <c r="A18816" s="1" t="s">
        <v>31628</v>
      </c>
      <c r="B18816" t="s">
        <v>31629</v>
      </c>
      <c r="C18816" t="s">
        <v>34</v>
      </c>
      <c r="D18816" t="s">
        <v>35</v>
      </c>
      <c r="E18816">
        <v>1</v>
      </c>
      <c r="F18816" s="2">
        <v>18.489999999999998</v>
      </c>
      <c r="G18816" s="3">
        <v>39</v>
      </c>
      <c r="H18816" s="3">
        <v>0.18489999999999998</v>
      </c>
      <c r="I18816" s="3">
        <v>0.86902999999999997</v>
      </c>
      <c r="J18816" s="3">
        <v>19.543929999999996</v>
      </c>
      <c r="K18816" s="4">
        <v>0.35</v>
      </c>
      <c r="L18816" s="73">
        <v>35.479749846153837</v>
      </c>
    </row>
    <row r="18817" spans="1:12" x14ac:dyDescent="0.35">
      <c r="A18817" s="1" t="s">
        <v>31630</v>
      </c>
      <c r="B18817" t="s">
        <v>31631</v>
      </c>
      <c r="C18817" t="s">
        <v>34</v>
      </c>
      <c r="D18817" t="s">
        <v>35</v>
      </c>
      <c r="E18817">
        <v>1</v>
      </c>
      <c r="F18817" s="2">
        <v>28.2</v>
      </c>
      <c r="G18817" s="3">
        <v>59</v>
      </c>
      <c r="H18817" s="3">
        <v>0.28199999999999997</v>
      </c>
      <c r="I18817" s="3">
        <v>1.3253999999999999</v>
      </c>
      <c r="J18817" s="3">
        <v>29.807399999999998</v>
      </c>
      <c r="K18817" s="4">
        <v>0.34999999999999992</v>
      </c>
      <c r="L18817" s="73">
        <v>54.111895384615373</v>
      </c>
    </row>
    <row r="18818" spans="1:12" x14ac:dyDescent="0.35">
      <c r="A18818" s="1" t="s">
        <v>31632</v>
      </c>
      <c r="B18818" t="s">
        <v>31633</v>
      </c>
      <c r="C18818" t="s">
        <v>34</v>
      </c>
      <c r="D18818" t="s">
        <v>35</v>
      </c>
      <c r="E18818">
        <v>1</v>
      </c>
      <c r="F18818" s="2">
        <v>82.56</v>
      </c>
      <c r="G18818" s="3">
        <v>171</v>
      </c>
      <c r="H18818" s="3">
        <v>0.8256</v>
      </c>
      <c r="I18818" s="3">
        <v>3.8803200000000002</v>
      </c>
      <c r="J18818" s="3">
        <v>87.265919999999994</v>
      </c>
      <c r="K18818" s="4">
        <v>0.35</v>
      </c>
      <c r="L18818" s="73">
        <v>158.42120861538461</v>
      </c>
    </row>
    <row r="18819" spans="1:12" x14ac:dyDescent="0.35">
      <c r="A18819" s="1" t="s">
        <v>31634</v>
      </c>
      <c r="B18819" t="s">
        <v>31635</v>
      </c>
      <c r="C18819" t="s">
        <v>34</v>
      </c>
      <c r="D18819" t="s">
        <v>35</v>
      </c>
      <c r="E18819">
        <v>1</v>
      </c>
      <c r="F18819" s="2">
        <v>53.21</v>
      </c>
      <c r="G18819" s="3">
        <v>110</v>
      </c>
      <c r="H18819" s="3">
        <v>0.53210000000000002</v>
      </c>
      <c r="I18819" s="3">
        <v>2.5008699999999999</v>
      </c>
      <c r="J18819" s="3">
        <v>56.24297</v>
      </c>
      <c r="K18819" s="4">
        <v>0.35</v>
      </c>
      <c r="L18819" s="73">
        <v>102.10262246153846</v>
      </c>
    </row>
    <row r="18820" spans="1:12" x14ac:dyDescent="0.35">
      <c r="A18820" s="1" t="s">
        <v>31636</v>
      </c>
      <c r="B18820" t="s">
        <v>31637</v>
      </c>
      <c r="C18820" t="s">
        <v>34</v>
      </c>
      <c r="D18820" t="s">
        <v>35</v>
      </c>
      <c r="E18820">
        <v>1</v>
      </c>
      <c r="F18820" s="2">
        <v>67.790000000000006</v>
      </c>
      <c r="G18820" s="3">
        <v>140</v>
      </c>
      <c r="H18820" s="3">
        <v>0.67790000000000006</v>
      </c>
      <c r="I18820" s="3">
        <v>3.1861300000000004</v>
      </c>
      <c r="J18820" s="3">
        <v>71.654030000000006</v>
      </c>
      <c r="K18820" s="4">
        <v>0.35</v>
      </c>
      <c r="L18820" s="73">
        <v>130.07962369230771</v>
      </c>
    </row>
    <row r="18821" spans="1:12" x14ac:dyDescent="0.35">
      <c r="A18821" s="1" t="s">
        <v>31638</v>
      </c>
      <c r="B18821" t="s">
        <v>31639</v>
      </c>
      <c r="C18821" t="s">
        <v>34</v>
      </c>
      <c r="D18821" t="s">
        <v>35</v>
      </c>
      <c r="E18821">
        <v>1</v>
      </c>
      <c r="F18821" s="2">
        <v>22.54</v>
      </c>
      <c r="G18821" s="3">
        <v>47</v>
      </c>
      <c r="H18821" s="3">
        <v>0.22539999999999999</v>
      </c>
      <c r="I18821" s="3">
        <v>1.05938</v>
      </c>
      <c r="J18821" s="3">
        <v>23.824780000000001</v>
      </c>
      <c r="K18821" s="4">
        <v>0.35</v>
      </c>
      <c r="L18821" s="73">
        <v>43.251139076923074</v>
      </c>
    </row>
    <row r="18822" spans="1:12" x14ac:dyDescent="0.35">
      <c r="A18822" s="1" t="s">
        <v>31640</v>
      </c>
      <c r="B18822" t="s">
        <v>31641</v>
      </c>
      <c r="C18822" t="s">
        <v>34</v>
      </c>
      <c r="D18822" t="s">
        <v>35</v>
      </c>
      <c r="E18822">
        <v>1</v>
      </c>
      <c r="F18822" s="2">
        <v>37.21</v>
      </c>
      <c r="G18822" s="3">
        <v>77</v>
      </c>
      <c r="H18822" s="3">
        <v>0.37210000000000004</v>
      </c>
      <c r="I18822" s="3">
        <v>1.7488700000000001</v>
      </c>
      <c r="J18822" s="3">
        <v>39.330970000000008</v>
      </c>
      <c r="K18822" s="4">
        <v>0.35</v>
      </c>
      <c r="L18822" s="73">
        <v>71.400837846153863</v>
      </c>
    </row>
    <row r="18823" spans="1:12" x14ac:dyDescent="0.35">
      <c r="A18823" s="1" t="s">
        <v>31642</v>
      </c>
      <c r="B18823" t="s">
        <v>31643</v>
      </c>
      <c r="C18823" t="s">
        <v>34</v>
      </c>
      <c r="D18823" t="s">
        <v>35</v>
      </c>
      <c r="E18823">
        <v>1</v>
      </c>
      <c r="F18823" s="2">
        <v>64.34</v>
      </c>
      <c r="G18823" s="3">
        <v>133</v>
      </c>
      <c r="H18823" s="3">
        <v>0.64340000000000008</v>
      </c>
      <c r="I18823" s="3">
        <v>3.0239800000000003</v>
      </c>
      <c r="J18823" s="3">
        <v>68.007379999999998</v>
      </c>
      <c r="K18823" s="4">
        <v>0.35</v>
      </c>
      <c r="L18823" s="73">
        <v>123.45955138461537</v>
      </c>
    </row>
    <row r="18824" spans="1:12" x14ac:dyDescent="0.35">
      <c r="A18824" s="1" t="s">
        <v>31644</v>
      </c>
      <c r="B18824" t="s">
        <v>31645</v>
      </c>
      <c r="C18824" t="s">
        <v>34</v>
      </c>
      <c r="D18824" t="s">
        <v>35</v>
      </c>
      <c r="E18824">
        <v>1</v>
      </c>
      <c r="F18824" s="2">
        <v>13.08</v>
      </c>
      <c r="G18824" s="3">
        <v>27</v>
      </c>
      <c r="H18824" s="3">
        <v>0.1308</v>
      </c>
      <c r="I18824" s="3">
        <v>0.61475999999999997</v>
      </c>
      <c r="J18824" s="3">
        <v>13.825560000000001</v>
      </c>
      <c r="K18824" s="4">
        <v>0.35</v>
      </c>
      <c r="L18824" s="73">
        <v>25.098708923076924</v>
      </c>
    </row>
    <row r="18825" spans="1:12" x14ac:dyDescent="0.35">
      <c r="A18825" s="1" t="s">
        <v>31646</v>
      </c>
      <c r="B18825" t="s">
        <v>21082</v>
      </c>
      <c r="C18825" t="s">
        <v>34</v>
      </c>
      <c r="D18825" t="s">
        <v>35</v>
      </c>
      <c r="E18825">
        <v>1</v>
      </c>
      <c r="F18825" s="2">
        <v>81.599999999999994</v>
      </c>
      <c r="G18825" s="3">
        <v>169</v>
      </c>
      <c r="H18825" s="3">
        <v>0.81599999999999995</v>
      </c>
      <c r="I18825" s="3">
        <v>3.8351999999999999</v>
      </c>
      <c r="J18825" s="3">
        <v>86.251199999999997</v>
      </c>
      <c r="K18825" s="4">
        <v>0.34999999999999992</v>
      </c>
      <c r="L18825" s="73">
        <v>156.57910153846152</v>
      </c>
    </row>
    <row r="18826" spans="1:12" x14ac:dyDescent="0.35">
      <c r="A18826" s="1" t="s">
        <v>31647</v>
      </c>
      <c r="B18826" t="s">
        <v>31648</v>
      </c>
      <c r="C18826" t="s">
        <v>34</v>
      </c>
      <c r="D18826" t="s">
        <v>35</v>
      </c>
      <c r="E18826">
        <v>1</v>
      </c>
      <c r="F18826" s="2">
        <v>132.13999999999999</v>
      </c>
      <c r="G18826" s="3">
        <v>273</v>
      </c>
      <c r="H18826" s="3">
        <v>1.3213999999999999</v>
      </c>
      <c r="I18826" s="3">
        <v>6.2105799999999993</v>
      </c>
      <c r="J18826" s="3">
        <v>139.67197999999999</v>
      </c>
      <c r="K18826" s="4">
        <v>0.35</v>
      </c>
      <c r="L18826" s="73">
        <v>253.55836369230767</v>
      </c>
    </row>
    <row r="18827" spans="1:12" x14ac:dyDescent="0.35">
      <c r="A18827" s="1" t="s">
        <v>31649</v>
      </c>
      <c r="B18827" t="s">
        <v>31650</v>
      </c>
      <c r="C18827" t="s">
        <v>34</v>
      </c>
      <c r="D18827" t="s">
        <v>35</v>
      </c>
      <c r="E18827">
        <v>1</v>
      </c>
      <c r="F18827" s="2">
        <v>56.33</v>
      </c>
      <c r="G18827" s="3">
        <v>117</v>
      </c>
      <c r="H18827" s="3">
        <v>0.56330000000000002</v>
      </c>
      <c r="I18827" s="3">
        <v>2.64751</v>
      </c>
      <c r="J18827" s="3">
        <v>59.540809999999993</v>
      </c>
      <c r="K18827" s="4">
        <v>0.34999999999999992</v>
      </c>
      <c r="L18827" s="73">
        <v>108.08947046153844</v>
      </c>
    </row>
    <row r="18828" spans="1:12" x14ac:dyDescent="0.35">
      <c r="A18828" s="1" t="s">
        <v>31651</v>
      </c>
      <c r="B18828" t="s">
        <v>31652</v>
      </c>
      <c r="C18828" t="s">
        <v>34</v>
      </c>
      <c r="D18828" t="s">
        <v>35</v>
      </c>
      <c r="E18828">
        <v>1</v>
      </c>
      <c r="F18828" s="2">
        <v>23.22</v>
      </c>
      <c r="G18828" s="3">
        <v>48</v>
      </c>
      <c r="H18828" s="3">
        <v>0.23219999999999999</v>
      </c>
      <c r="I18828" s="3">
        <v>1.09134</v>
      </c>
      <c r="J18828" s="3">
        <v>24.543539999999997</v>
      </c>
      <c r="K18828" s="4">
        <v>0.34999999999999992</v>
      </c>
      <c r="L18828" s="73">
        <v>44.555964923076914</v>
      </c>
    </row>
    <row r="18829" spans="1:12" x14ac:dyDescent="0.35">
      <c r="A18829" s="1" t="s">
        <v>31653</v>
      </c>
      <c r="B18829" t="s">
        <v>31654</v>
      </c>
      <c r="C18829" t="s">
        <v>34</v>
      </c>
      <c r="D18829" t="s">
        <v>35</v>
      </c>
      <c r="E18829">
        <v>1</v>
      </c>
      <c r="F18829" s="2">
        <v>77.760000000000005</v>
      </c>
      <c r="G18829" s="3">
        <v>161</v>
      </c>
      <c r="H18829" s="3">
        <v>0.77760000000000007</v>
      </c>
      <c r="I18829" s="3">
        <v>3.6547200000000002</v>
      </c>
      <c r="J18829" s="3">
        <v>82.192320000000009</v>
      </c>
      <c r="K18829" s="4">
        <v>0.35000000000000003</v>
      </c>
      <c r="L18829" s="73">
        <v>149.21067323076926</v>
      </c>
    </row>
    <row r="18830" spans="1:12" x14ac:dyDescent="0.35">
      <c r="A18830" s="1" t="s">
        <v>31655</v>
      </c>
      <c r="B18830" t="s">
        <v>31656</v>
      </c>
      <c r="C18830" t="s">
        <v>34</v>
      </c>
      <c r="D18830" t="s">
        <v>35</v>
      </c>
      <c r="E18830">
        <v>1</v>
      </c>
      <c r="F18830" s="2">
        <v>172.29</v>
      </c>
      <c r="G18830" s="3">
        <v>356</v>
      </c>
      <c r="H18830" s="3">
        <v>1.7228999999999999</v>
      </c>
      <c r="I18830" s="3">
        <v>8.0976299999999988</v>
      </c>
      <c r="J18830" s="3">
        <v>182.11053000000001</v>
      </c>
      <c r="K18830" s="4">
        <v>0.35</v>
      </c>
      <c r="L18830" s="73">
        <v>330.60065446153845</v>
      </c>
    </row>
    <row r="18831" spans="1:12" x14ac:dyDescent="0.35">
      <c r="A18831" s="1" t="s">
        <v>31657</v>
      </c>
      <c r="B18831" t="s">
        <v>31658</v>
      </c>
      <c r="C18831" t="s">
        <v>34</v>
      </c>
      <c r="D18831" t="s">
        <v>35</v>
      </c>
      <c r="E18831">
        <v>1</v>
      </c>
      <c r="F18831" s="2">
        <v>47.82</v>
      </c>
      <c r="G18831" s="3">
        <v>99</v>
      </c>
      <c r="H18831" s="3">
        <v>0.47820000000000001</v>
      </c>
      <c r="I18831" s="3">
        <v>2.2475399999999999</v>
      </c>
      <c r="J18831" s="3">
        <v>50.545740000000002</v>
      </c>
      <c r="K18831" s="4">
        <v>0.35</v>
      </c>
      <c r="L18831" s="73">
        <v>91.759958769230764</v>
      </c>
    </row>
    <row r="18832" spans="1:12" x14ac:dyDescent="0.35">
      <c r="A18832" s="1">
        <v>5604</v>
      </c>
      <c r="B18832" t="s">
        <v>31659</v>
      </c>
      <c r="C18832" t="s">
        <v>34</v>
      </c>
      <c r="D18832" t="s">
        <v>35</v>
      </c>
      <c r="E18832">
        <v>1</v>
      </c>
      <c r="F18832" s="2">
        <v>10.6</v>
      </c>
      <c r="G18832" s="3">
        <v>22</v>
      </c>
      <c r="H18832" s="3">
        <v>0.106</v>
      </c>
      <c r="I18832" s="3">
        <v>0.49819999999999998</v>
      </c>
      <c r="J18832" s="3">
        <v>11.2042</v>
      </c>
      <c r="K18832" s="4">
        <v>0.35000000000000003</v>
      </c>
      <c r="L18832" s="73">
        <v>20.339932307692308</v>
      </c>
    </row>
    <row r="18833" spans="1:12" x14ac:dyDescent="0.35">
      <c r="A18833" s="1" t="s">
        <v>31660</v>
      </c>
      <c r="B18833" t="s">
        <v>31661</v>
      </c>
      <c r="C18833" t="s">
        <v>34</v>
      </c>
      <c r="D18833" t="s">
        <v>35</v>
      </c>
      <c r="E18833">
        <v>1</v>
      </c>
      <c r="F18833" s="2">
        <v>12.63</v>
      </c>
      <c r="G18833" s="3">
        <v>27</v>
      </c>
      <c r="H18833" s="3">
        <v>0.12630000000000002</v>
      </c>
      <c r="I18833" s="3">
        <v>0.59361000000000008</v>
      </c>
      <c r="J18833" s="3">
        <v>13.349910000000001</v>
      </c>
      <c r="K18833" s="4">
        <v>0.35</v>
      </c>
      <c r="L18833" s="73">
        <v>24.235221230769231</v>
      </c>
    </row>
    <row r="18834" spans="1:12" x14ac:dyDescent="0.35">
      <c r="A18834" s="1" t="s">
        <v>31662</v>
      </c>
      <c r="B18834" t="s">
        <v>31663</v>
      </c>
      <c r="C18834" t="s">
        <v>34</v>
      </c>
      <c r="D18834" t="s">
        <v>35</v>
      </c>
      <c r="E18834">
        <v>1</v>
      </c>
      <c r="F18834" s="2">
        <v>186.75</v>
      </c>
      <c r="G18834" s="3">
        <v>386</v>
      </c>
      <c r="H18834" s="3">
        <v>1.8674999999999999</v>
      </c>
      <c r="I18834" s="3">
        <v>8.7772500000000004</v>
      </c>
      <c r="J18834" s="3">
        <v>197.39475000000002</v>
      </c>
      <c r="K18834" s="4">
        <v>0.35</v>
      </c>
      <c r="L18834" s="73">
        <v>358.34739230769236</v>
      </c>
    </row>
    <row r="18835" spans="1:12" x14ac:dyDescent="0.35">
      <c r="A18835" s="1" t="s">
        <v>31664</v>
      </c>
      <c r="B18835" t="s">
        <v>31665</v>
      </c>
      <c r="C18835" t="s">
        <v>34</v>
      </c>
      <c r="D18835" t="s">
        <v>35</v>
      </c>
      <c r="E18835">
        <v>1</v>
      </c>
      <c r="F18835" s="2">
        <v>24.45</v>
      </c>
      <c r="G18835" s="3">
        <v>51</v>
      </c>
      <c r="H18835" s="3">
        <v>0.2445</v>
      </c>
      <c r="I18835" s="3">
        <v>1.1491499999999999</v>
      </c>
      <c r="J18835" s="3">
        <v>25.843649999999997</v>
      </c>
      <c r="K18835" s="4">
        <v>0.34999999999999992</v>
      </c>
      <c r="L18835" s="73">
        <v>46.916164615384602</v>
      </c>
    </row>
    <row r="18836" spans="1:12" x14ac:dyDescent="0.35">
      <c r="A18836" s="1" t="s">
        <v>31666</v>
      </c>
      <c r="B18836" t="s">
        <v>31667</v>
      </c>
      <c r="C18836" t="s">
        <v>34</v>
      </c>
      <c r="D18836" t="s">
        <v>35</v>
      </c>
      <c r="E18836">
        <v>1</v>
      </c>
      <c r="F18836" s="2">
        <v>59.6</v>
      </c>
      <c r="G18836" s="3">
        <v>123</v>
      </c>
      <c r="H18836" s="3">
        <v>0.59599999999999997</v>
      </c>
      <c r="I18836" s="3">
        <v>2.8012000000000001</v>
      </c>
      <c r="J18836" s="3">
        <v>62.997199999999999</v>
      </c>
      <c r="K18836" s="4">
        <v>0.35</v>
      </c>
      <c r="L18836" s="73">
        <v>114.36414769230768</v>
      </c>
    </row>
    <row r="18837" spans="1:12" x14ac:dyDescent="0.35">
      <c r="A18837" s="1" t="s">
        <v>31668</v>
      </c>
      <c r="B18837" t="s">
        <v>31667</v>
      </c>
      <c r="C18837" t="s">
        <v>34</v>
      </c>
      <c r="D18837" t="s">
        <v>35</v>
      </c>
      <c r="E18837">
        <v>1</v>
      </c>
      <c r="F18837" s="2">
        <v>47.89</v>
      </c>
      <c r="G18837" s="3">
        <v>99</v>
      </c>
      <c r="H18837" s="3">
        <v>0.47889999999999999</v>
      </c>
      <c r="I18837" s="3">
        <v>2.2508300000000001</v>
      </c>
      <c r="J18837" s="3">
        <v>50.619730000000004</v>
      </c>
      <c r="K18837" s="4">
        <v>0.35</v>
      </c>
      <c r="L18837" s="73">
        <v>91.894279076923084</v>
      </c>
    </row>
    <row r="18838" spans="1:12" x14ac:dyDescent="0.35">
      <c r="A18838" s="1" t="s">
        <v>31669</v>
      </c>
      <c r="B18838" t="s">
        <v>31670</v>
      </c>
      <c r="C18838" t="s">
        <v>34</v>
      </c>
      <c r="D18838" t="s">
        <v>35</v>
      </c>
      <c r="E18838">
        <v>1</v>
      </c>
      <c r="F18838" s="2">
        <v>36.979999999999997</v>
      </c>
      <c r="G18838" s="3">
        <v>77</v>
      </c>
      <c r="H18838" s="3">
        <v>0.36979999999999996</v>
      </c>
      <c r="I18838" s="3">
        <v>1.7380599999999999</v>
      </c>
      <c r="J18838" s="3">
        <v>39.087859999999992</v>
      </c>
      <c r="K18838" s="4">
        <v>0.35</v>
      </c>
      <c r="L18838" s="73">
        <v>70.959499692307674</v>
      </c>
    </row>
    <row r="18839" spans="1:12" x14ac:dyDescent="0.35">
      <c r="A18839" s="1" t="s">
        <v>31671</v>
      </c>
      <c r="B18839" t="s">
        <v>31672</v>
      </c>
      <c r="C18839" t="s">
        <v>34</v>
      </c>
      <c r="D18839" t="s">
        <v>35</v>
      </c>
      <c r="E18839">
        <v>1</v>
      </c>
      <c r="F18839" s="2">
        <v>45.31</v>
      </c>
      <c r="G18839" s="3">
        <v>94</v>
      </c>
      <c r="H18839" s="3">
        <v>0.45310000000000006</v>
      </c>
      <c r="I18839" s="3">
        <v>2.1295700000000002</v>
      </c>
      <c r="J18839" s="3">
        <v>47.892670000000003</v>
      </c>
      <c r="K18839" s="4">
        <v>0.35</v>
      </c>
      <c r="L18839" s="73">
        <v>86.943616307692309</v>
      </c>
    </row>
    <row r="18840" spans="1:12" x14ac:dyDescent="0.35">
      <c r="A18840" s="1" t="s">
        <v>31673</v>
      </c>
      <c r="B18840" t="s">
        <v>31674</v>
      </c>
      <c r="C18840" t="s">
        <v>34</v>
      </c>
      <c r="D18840" t="s">
        <v>35</v>
      </c>
      <c r="E18840">
        <v>1</v>
      </c>
      <c r="F18840" s="2">
        <v>31.14</v>
      </c>
      <c r="G18840" s="3">
        <v>65</v>
      </c>
      <c r="H18840" s="3">
        <v>0.31140000000000001</v>
      </c>
      <c r="I18840" s="3">
        <v>1.4635800000000001</v>
      </c>
      <c r="J18840" s="3">
        <v>32.91498</v>
      </c>
      <c r="K18840" s="4">
        <v>0.35</v>
      </c>
      <c r="L18840" s="73">
        <v>59.753348307692306</v>
      </c>
    </row>
    <row r="18841" spans="1:12" x14ac:dyDescent="0.35">
      <c r="A18841" s="1" t="s">
        <v>31675</v>
      </c>
      <c r="B18841" t="s">
        <v>31676</v>
      </c>
      <c r="C18841" t="s">
        <v>34</v>
      </c>
      <c r="D18841" t="s">
        <v>35</v>
      </c>
      <c r="E18841">
        <v>1</v>
      </c>
      <c r="F18841" s="2">
        <v>15.55</v>
      </c>
      <c r="G18841" s="3">
        <v>33</v>
      </c>
      <c r="H18841" s="3">
        <v>0.1555</v>
      </c>
      <c r="I18841" s="3">
        <v>0.73085</v>
      </c>
      <c r="J18841" s="3">
        <v>16.436350000000001</v>
      </c>
      <c r="K18841" s="4">
        <v>0.35000000000000003</v>
      </c>
      <c r="L18841" s="73">
        <v>29.838296923076925</v>
      </c>
    </row>
    <row r="18842" spans="1:12" x14ac:dyDescent="0.35">
      <c r="A18842" s="1" t="s">
        <v>31677</v>
      </c>
      <c r="B18842" t="s">
        <v>31678</v>
      </c>
      <c r="C18842" t="s">
        <v>34</v>
      </c>
      <c r="D18842" t="s">
        <v>35</v>
      </c>
      <c r="E18842">
        <v>1</v>
      </c>
      <c r="F18842" s="2">
        <v>69.48</v>
      </c>
      <c r="G18842" s="3">
        <v>144</v>
      </c>
      <c r="H18842" s="3">
        <v>0.69480000000000008</v>
      </c>
      <c r="I18842" s="3">
        <v>3.2655600000000002</v>
      </c>
      <c r="J18842" s="3">
        <v>73.440359999999998</v>
      </c>
      <c r="K18842" s="4">
        <v>0.35000000000000003</v>
      </c>
      <c r="L18842" s="73">
        <v>133.3224996923077</v>
      </c>
    </row>
    <row r="18843" spans="1:12" x14ac:dyDescent="0.35">
      <c r="A18843" s="1">
        <v>5603</v>
      </c>
      <c r="B18843" t="s">
        <v>31679</v>
      </c>
      <c r="C18843" t="s">
        <v>34</v>
      </c>
      <c r="D18843" t="s">
        <v>35</v>
      </c>
      <c r="E18843">
        <v>1</v>
      </c>
      <c r="F18843" s="2">
        <v>10.6</v>
      </c>
      <c r="G18843" s="3">
        <v>22</v>
      </c>
      <c r="H18843" s="3">
        <v>0.106</v>
      </c>
      <c r="I18843" s="3">
        <v>0.49819999999999998</v>
      </c>
      <c r="J18843" s="3">
        <v>11.2042</v>
      </c>
      <c r="K18843" s="4">
        <v>0.35000000000000003</v>
      </c>
      <c r="L18843" s="73">
        <v>20.339932307692308</v>
      </c>
    </row>
    <row r="18844" spans="1:12" x14ac:dyDescent="0.35">
      <c r="A18844" s="1" t="s">
        <v>31680</v>
      </c>
      <c r="B18844" t="s">
        <v>31681</v>
      </c>
      <c r="C18844" t="s">
        <v>34</v>
      </c>
      <c r="D18844" t="s">
        <v>35</v>
      </c>
      <c r="E18844">
        <v>1</v>
      </c>
      <c r="F18844" s="2">
        <v>103.33</v>
      </c>
      <c r="G18844" s="3">
        <v>214</v>
      </c>
      <c r="H18844" s="3">
        <v>1.0333000000000001</v>
      </c>
      <c r="I18844" s="3">
        <v>4.8565100000000001</v>
      </c>
      <c r="J18844" s="3">
        <v>109.21981</v>
      </c>
      <c r="K18844" s="4">
        <v>0.35000000000000003</v>
      </c>
      <c r="L18844" s="73">
        <v>198.27596276923077</v>
      </c>
    </row>
    <row r="18845" spans="1:12" x14ac:dyDescent="0.35">
      <c r="A18845" s="1" t="s">
        <v>31682</v>
      </c>
      <c r="B18845" t="s">
        <v>31683</v>
      </c>
      <c r="C18845" t="s">
        <v>34</v>
      </c>
      <c r="D18845" t="s">
        <v>35</v>
      </c>
      <c r="E18845">
        <v>1</v>
      </c>
      <c r="F18845" s="2">
        <v>427.95</v>
      </c>
      <c r="G18845" s="3">
        <v>883</v>
      </c>
      <c r="H18845" s="3">
        <v>4.2794999999999996</v>
      </c>
      <c r="I18845" s="3">
        <v>20.11365</v>
      </c>
      <c r="J18845" s="3">
        <v>452.34314999999998</v>
      </c>
      <c r="K18845" s="4">
        <v>0.34999999999999992</v>
      </c>
      <c r="L18845" s="73">
        <v>821.17679538461527</v>
      </c>
    </row>
    <row r="18846" spans="1:12" x14ac:dyDescent="0.35">
      <c r="A18846" s="1" t="s">
        <v>31684</v>
      </c>
      <c r="B18846" t="s">
        <v>31685</v>
      </c>
      <c r="C18846" t="s">
        <v>34</v>
      </c>
      <c r="D18846" t="s">
        <v>35</v>
      </c>
      <c r="E18846">
        <v>1</v>
      </c>
      <c r="F18846" s="2">
        <v>36.090000000000003</v>
      </c>
      <c r="G18846" s="3">
        <v>75</v>
      </c>
      <c r="H18846" s="3">
        <v>0.36090000000000005</v>
      </c>
      <c r="I18846" s="3">
        <v>1.6962300000000001</v>
      </c>
      <c r="J18846" s="3">
        <v>38.147130000000004</v>
      </c>
      <c r="K18846" s="4">
        <v>0.34999999999999992</v>
      </c>
      <c r="L18846" s="73">
        <v>69.251712923076923</v>
      </c>
    </row>
    <row r="18847" spans="1:12" x14ac:dyDescent="0.35">
      <c r="A18847" s="1" t="s">
        <v>31686</v>
      </c>
      <c r="B18847" t="s">
        <v>31687</v>
      </c>
      <c r="C18847" t="s">
        <v>34</v>
      </c>
      <c r="D18847" t="s">
        <v>35</v>
      </c>
      <c r="E18847">
        <v>1</v>
      </c>
      <c r="F18847" s="2">
        <v>365.87</v>
      </c>
      <c r="G18847" s="3">
        <v>755</v>
      </c>
      <c r="H18847" s="3">
        <v>3.6587000000000001</v>
      </c>
      <c r="I18847" s="3">
        <v>17.195889999999999</v>
      </c>
      <c r="J18847" s="3">
        <v>386.72459000000003</v>
      </c>
      <c r="K18847" s="4">
        <v>0.35</v>
      </c>
      <c r="L18847" s="73">
        <v>702.05387107692309</v>
      </c>
    </row>
    <row r="18848" spans="1:12" x14ac:dyDescent="0.35">
      <c r="A18848" s="1" t="s">
        <v>31688</v>
      </c>
      <c r="B18848" t="s">
        <v>31689</v>
      </c>
      <c r="C18848" t="s">
        <v>34</v>
      </c>
      <c r="D18848" t="s">
        <v>35</v>
      </c>
      <c r="E18848">
        <v>1</v>
      </c>
      <c r="F18848" s="2">
        <v>22.12</v>
      </c>
      <c r="G18848" s="3">
        <v>46</v>
      </c>
      <c r="H18848" s="3">
        <v>0.22120000000000001</v>
      </c>
      <c r="I18848" s="3">
        <v>1.0396400000000001</v>
      </c>
      <c r="J18848" s="3">
        <v>23.380839999999999</v>
      </c>
      <c r="K18848" s="4">
        <v>0.34999999999999992</v>
      </c>
      <c r="L18848" s="73">
        <v>42.445217230769224</v>
      </c>
    </row>
    <row r="18849" spans="1:12" x14ac:dyDescent="0.35">
      <c r="A18849" s="1" t="s">
        <v>31690</v>
      </c>
      <c r="B18849" t="s">
        <v>31691</v>
      </c>
      <c r="C18849" t="s">
        <v>34</v>
      </c>
      <c r="D18849" t="s">
        <v>35</v>
      </c>
      <c r="E18849">
        <v>1</v>
      </c>
      <c r="F18849" s="2">
        <v>100.98</v>
      </c>
      <c r="G18849" s="3">
        <v>209</v>
      </c>
      <c r="H18849" s="3">
        <v>1.0098</v>
      </c>
      <c r="I18849" s="3">
        <v>4.7460599999999999</v>
      </c>
      <c r="J18849" s="3">
        <v>106.73586</v>
      </c>
      <c r="K18849" s="4">
        <v>0.35</v>
      </c>
      <c r="L18849" s="73">
        <v>193.76663815384615</v>
      </c>
    </row>
    <row r="18850" spans="1:12" x14ac:dyDescent="0.35">
      <c r="A18850" s="1" t="s">
        <v>31692</v>
      </c>
      <c r="B18850" t="s">
        <v>31676</v>
      </c>
      <c r="C18850" t="s">
        <v>34</v>
      </c>
      <c r="D18850" t="s">
        <v>35</v>
      </c>
      <c r="E18850">
        <v>1</v>
      </c>
      <c r="F18850" s="2">
        <v>14.96</v>
      </c>
      <c r="G18850" s="3">
        <v>31</v>
      </c>
      <c r="H18850" s="3">
        <v>0.14960000000000001</v>
      </c>
      <c r="I18850" s="3">
        <v>0.70312000000000008</v>
      </c>
      <c r="J18850" s="3">
        <v>15.812720000000001</v>
      </c>
      <c r="K18850" s="4">
        <v>0.35</v>
      </c>
      <c r="L18850" s="73">
        <v>28.706168615384616</v>
      </c>
    </row>
    <row r="18851" spans="1:12" x14ac:dyDescent="0.35">
      <c r="A18851" s="1" t="s">
        <v>31693</v>
      </c>
      <c r="B18851" t="s">
        <v>31694</v>
      </c>
      <c r="C18851" t="s">
        <v>34</v>
      </c>
      <c r="D18851" t="s">
        <v>35</v>
      </c>
      <c r="E18851">
        <v>1</v>
      </c>
      <c r="F18851" s="2">
        <v>138.94</v>
      </c>
      <c r="G18851" s="3">
        <v>287</v>
      </c>
      <c r="H18851" s="3">
        <v>1.3894</v>
      </c>
      <c r="I18851" s="3">
        <v>6.5301799999999997</v>
      </c>
      <c r="J18851" s="3">
        <v>146.85957999999999</v>
      </c>
      <c r="K18851" s="4">
        <v>0.35</v>
      </c>
      <c r="L18851" s="73">
        <v>266.6066221538461</v>
      </c>
    </row>
    <row r="18852" spans="1:12" x14ac:dyDescent="0.35">
      <c r="A18852" s="1" t="s">
        <v>31695</v>
      </c>
      <c r="B18852" t="s">
        <v>31696</v>
      </c>
      <c r="C18852" t="s">
        <v>34</v>
      </c>
      <c r="D18852" t="s">
        <v>35</v>
      </c>
      <c r="E18852">
        <v>1</v>
      </c>
      <c r="F18852" s="2">
        <v>73.98</v>
      </c>
      <c r="G18852" s="3">
        <v>153</v>
      </c>
      <c r="H18852" s="3">
        <v>0.73980000000000001</v>
      </c>
      <c r="I18852" s="3">
        <v>3.4770600000000003</v>
      </c>
      <c r="J18852" s="3">
        <v>78.196860000000001</v>
      </c>
      <c r="K18852" s="4">
        <v>0.35000000000000003</v>
      </c>
      <c r="L18852" s="73">
        <v>141.95737661538462</v>
      </c>
    </row>
    <row r="18853" spans="1:12" x14ac:dyDescent="0.35">
      <c r="A18853" s="1" t="s">
        <v>31697</v>
      </c>
      <c r="B18853" t="s">
        <v>31698</v>
      </c>
      <c r="C18853" t="s">
        <v>34</v>
      </c>
      <c r="D18853" t="s">
        <v>35</v>
      </c>
      <c r="E18853">
        <v>1</v>
      </c>
      <c r="F18853" s="2">
        <v>64.290000000000006</v>
      </c>
      <c r="G18853" s="3">
        <v>133</v>
      </c>
      <c r="H18853" s="3">
        <v>0.64290000000000003</v>
      </c>
      <c r="I18853" s="3">
        <v>3.0216300000000005</v>
      </c>
      <c r="J18853" s="3">
        <v>67.954530000000005</v>
      </c>
      <c r="K18853" s="4">
        <v>0.35</v>
      </c>
      <c r="L18853" s="73">
        <v>123.36360830769232</v>
      </c>
    </row>
    <row r="18854" spans="1:12" x14ac:dyDescent="0.35">
      <c r="A18854" s="1" t="s">
        <v>31699</v>
      </c>
      <c r="B18854" t="s">
        <v>31700</v>
      </c>
      <c r="C18854" t="s">
        <v>34</v>
      </c>
      <c r="D18854" t="s">
        <v>35</v>
      </c>
      <c r="E18854">
        <v>1</v>
      </c>
      <c r="F18854" s="2">
        <v>81.239999999999995</v>
      </c>
      <c r="G18854" s="3">
        <v>168</v>
      </c>
      <c r="H18854" s="3">
        <v>0.81240000000000001</v>
      </c>
      <c r="I18854" s="3">
        <v>3.8182799999999997</v>
      </c>
      <c r="J18854" s="3">
        <v>85.870679999999993</v>
      </c>
      <c r="K18854" s="4">
        <v>0.35</v>
      </c>
      <c r="L18854" s="73">
        <v>155.88831138461538</v>
      </c>
    </row>
    <row r="18855" spans="1:12" x14ac:dyDescent="0.35">
      <c r="A18855" s="1" t="s">
        <v>31701</v>
      </c>
      <c r="B18855" t="s">
        <v>31702</v>
      </c>
      <c r="C18855" t="s">
        <v>34</v>
      </c>
      <c r="D18855" t="s">
        <v>35</v>
      </c>
      <c r="E18855">
        <v>1</v>
      </c>
      <c r="F18855" s="2">
        <v>34.01</v>
      </c>
      <c r="G18855" s="3">
        <v>71</v>
      </c>
      <c r="H18855" s="3">
        <v>0.34010000000000001</v>
      </c>
      <c r="I18855" s="3">
        <v>1.5984699999999998</v>
      </c>
      <c r="J18855" s="3">
        <v>35.948569999999997</v>
      </c>
      <c r="K18855" s="4">
        <v>0.34999999999999992</v>
      </c>
      <c r="L18855" s="73">
        <v>65.260480923076912</v>
      </c>
    </row>
    <row r="18856" spans="1:12" x14ac:dyDescent="0.35">
      <c r="A18856" s="1" t="s">
        <v>31703</v>
      </c>
      <c r="B18856" t="s">
        <v>31704</v>
      </c>
      <c r="C18856" t="s">
        <v>34</v>
      </c>
      <c r="D18856" t="s">
        <v>35</v>
      </c>
      <c r="E18856">
        <v>1</v>
      </c>
      <c r="F18856" s="2">
        <v>12.4</v>
      </c>
      <c r="G18856" s="3">
        <v>26</v>
      </c>
      <c r="H18856" s="3">
        <v>0.12400000000000001</v>
      </c>
      <c r="I18856" s="3">
        <v>0.58279999999999998</v>
      </c>
      <c r="J18856" s="3">
        <v>13.106800000000002</v>
      </c>
      <c r="K18856" s="4">
        <v>0.35</v>
      </c>
      <c r="L18856" s="73">
        <v>23.79388307692308</v>
      </c>
    </row>
    <row r="18857" spans="1:12" x14ac:dyDescent="0.35">
      <c r="A18857" s="1" t="s">
        <v>31705</v>
      </c>
      <c r="B18857" t="s">
        <v>21938</v>
      </c>
      <c r="C18857" t="s">
        <v>34</v>
      </c>
      <c r="D18857" t="s">
        <v>35</v>
      </c>
      <c r="E18857">
        <v>1</v>
      </c>
      <c r="F18857" s="2">
        <v>79.260000000000005</v>
      </c>
      <c r="G18857" s="3">
        <v>164</v>
      </c>
      <c r="H18857" s="3">
        <v>0.79260000000000008</v>
      </c>
      <c r="I18857" s="3">
        <v>3.7252200000000002</v>
      </c>
      <c r="J18857" s="3">
        <v>83.777819999999991</v>
      </c>
      <c r="K18857" s="4">
        <v>0.35000000000000003</v>
      </c>
      <c r="L18857" s="73">
        <v>152.08896553846154</v>
      </c>
    </row>
    <row r="18858" spans="1:12" x14ac:dyDescent="0.35">
      <c r="A18858" s="1" t="s">
        <v>31706</v>
      </c>
      <c r="B18858" t="s">
        <v>31707</v>
      </c>
      <c r="C18858" t="s">
        <v>34</v>
      </c>
      <c r="D18858" t="s">
        <v>35</v>
      </c>
      <c r="E18858">
        <v>1</v>
      </c>
      <c r="F18858" s="2">
        <v>16.46</v>
      </c>
      <c r="G18858" s="3">
        <v>34</v>
      </c>
      <c r="H18858" s="3">
        <v>0.16460000000000002</v>
      </c>
      <c r="I18858" s="3">
        <v>0.77362000000000009</v>
      </c>
      <c r="J18858" s="3">
        <v>17.398220000000002</v>
      </c>
      <c r="K18858" s="4">
        <v>0.35</v>
      </c>
      <c r="L18858" s="73">
        <v>31.584460923076925</v>
      </c>
    </row>
    <row r="18859" spans="1:12" x14ac:dyDescent="0.35">
      <c r="A18859" s="1" t="s">
        <v>31708</v>
      </c>
      <c r="B18859" t="s">
        <v>31645</v>
      </c>
      <c r="C18859" t="s">
        <v>34</v>
      </c>
      <c r="D18859" t="s">
        <v>35</v>
      </c>
      <c r="E18859">
        <v>1</v>
      </c>
      <c r="F18859" s="2">
        <v>13.59</v>
      </c>
      <c r="G18859" s="3">
        <v>29</v>
      </c>
      <c r="H18859" s="3">
        <v>0.13589999999999999</v>
      </c>
      <c r="I18859" s="3">
        <v>0.63873000000000002</v>
      </c>
      <c r="J18859" s="3">
        <v>14.36463</v>
      </c>
      <c r="K18859" s="4">
        <v>0.35</v>
      </c>
      <c r="L18859" s="73">
        <v>26.077328307692305</v>
      </c>
    </row>
    <row r="18860" spans="1:12" x14ac:dyDescent="0.35">
      <c r="A18860" s="1" t="s">
        <v>31709</v>
      </c>
      <c r="B18860" t="s">
        <v>31710</v>
      </c>
      <c r="C18860" t="s">
        <v>34</v>
      </c>
      <c r="D18860" t="s">
        <v>35</v>
      </c>
      <c r="E18860">
        <v>1</v>
      </c>
      <c r="F18860" s="2">
        <v>3.9</v>
      </c>
      <c r="G18860" s="3">
        <v>9</v>
      </c>
      <c r="H18860" s="3">
        <v>3.9E-2</v>
      </c>
      <c r="I18860" s="3">
        <v>0.18329999999999999</v>
      </c>
      <c r="J18860" s="3">
        <v>4.1223000000000001</v>
      </c>
      <c r="K18860" s="4">
        <v>0.35</v>
      </c>
      <c r="L18860" s="73">
        <v>7.4835599999999998</v>
      </c>
    </row>
    <row r="18861" spans="1:12" x14ac:dyDescent="0.35">
      <c r="A18861" s="1" t="s">
        <v>31711</v>
      </c>
      <c r="B18861" t="s">
        <v>31712</v>
      </c>
      <c r="C18861" t="s">
        <v>34</v>
      </c>
      <c r="D18861" t="s">
        <v>35</v>
      </c>
      <c r="E18861">
        <v>1</v>
      </c>
      <c r="F18861" s="2">
        <v>22.11</v>
      </c>
      <c r="G18861" s="3">
        <v>46</v>
      </c>
      <c r="H18861" s="3">
        <v>0.22109999999999999</v>
      </c>
      <c r="I18861" s="3">
        <v>1.0391699999999999</v>
      </c>
      <c r="J18861" s="3">
        <v>23.370269999999998</v>
      </c>
      <c r="K18861" s="4">
        <v>0.35000000000000003</v>
      </c>
      <c r="L18861" s="73">
        <v>42.426028615384617</v>
      </c>
    </row>
    <row r="18862" spans="1:12" x14ac:dyDescent="0.35">
      <c r="A18862" s="1" t="s">
        <v>31713</v>
      </c>
      <c r="B18862" t="s">
        <v>31714</v>
      </c>
      <c r="C18862" t="s">
        <v>34</v>
      </c>
      <c r="D18862" t="s">
        <v>35</v>
      </c>
      <c r="E18862">
        <v>1</v>
      </c>
      <c r="F18862" s="2">
        <v>31.14</v>
      </c>
      <c r="G18862" s="3">
        <v>65</v>
      </c>
      <c r="H18862" s="3">
        <v>0.31140000000000001</v>
      </c>
      <c r="I18862" s="3">
        <v>1.4635800000000001</v>
      </c>
      <c r="J18862" s="3">
        <v>32.91498</v>
      </c>
      <c r="K18862" s="4">
        <v>0.35</v>
      </c>
      <c r="L18862" s="73">
        <v>59.753348307692306</v>
      </c>
    </row>
    <row r="18863" spans="1:12" x14ac:dyDescent="0.35">
      <c r="A18863" s="1" t="s">
        <v>31715</v>
      </c>
      <c r="B18863" t="s">
        <v>31716</v>
      </c>
      <c r="C18863" t="s">
        <v>34</v>
      </c>
      <c r="D18863" t="s">
        <v>35</v>
      </c>
      <c r="E18863">
        <v>1</v>
      </c>
      <c r="F18863" s="2">
        <v>20.63</v>
      </c>
      <c r="G18863" s="3">
        <v>43</v>
      </c>
      <c r="H18863" s="3">
        <v>0.20629999999999998</v>
      </c>
      <c r="I18863" s="3">
        <v>0.96960999999999997</v>
      </c>
      <c r="J18863" s="3">
        <v>21.805909999999997</v>
      </c>
      <c r="K18863" s="4">
        <v>0.34999999999999992</v>
      </c>
      <c r="L18863" s="73">
        <v>39.586113538461532</v>
      </c>
    </row>
    <row r="18864" spans="1:12" x14ac:dyDescent="0.35">
      <c r="A18864" s="1" t="s">
        <v>31717</v>
      </c>
      <c r="B18864" t="s">
        <v>31718</v>
      </c>
      <c r="C18864" t="s">
        <v>34</v>
      </c>
      <c r="D18864" t="s">
        <v>35</v>
      </c>
      <c r="E18864">
        <v>1</v>
      </c>
      <c r="F18864" s="2">
        <v>38.96</v>
      </c>
      <c r="G18864" s="3">
        <v>81</v>
      </c>
      <c r="H18864" s="3">
        <v>0.3896</v>
      </c>
      <c r="I18864" s="3">
        <v>1.8311200000000001</v>
      </c>
      <c r="J18864" s="3">
        <v>41.180720000000001</v>
      </c>
      <c r="K18864" s="4">
        <v>0.35</v>
      </c>
      <c r="L18864" s="73">
        <v>74.758845538461543</v>
      </c>
    </row>
    <row r="18865" spans="1:12" x14ac:dyDescent="0.35">
      <c r="A18865" s="1" t="s">
        <v>31719</v>
      </c>
      <c r="B18865" t="s">
        <v>31720</v>
      </c>
      <c r="C18865" t="s">
        <v>34</v>
      </c>
      <c r="D18865" t="s">
        <v>35</v>
      </c>
      <c r="E18865">
        <v>1</v>
      </c>
      <c r="F18865" s="2">
        <v>54.57</v>
      </c>
      <c r="G18865" s="3">
        <v>113</v>
      </c>
      <c r="H18865" s="3">
        <v>0.54569999999999996</v>
      </c>
      <c r="I18865" s="3">
        <v>2.5647899999999999</v>
      </c>
      <c r="J18865" s="3">
        <v>57.680489999999999</v>
      </c>
      <c r="K18865" s="4">
        <v>0.35</v>
      </c>
      <c r="L18865" s="73">
        <v>104.71227415384615</v>
      </c>
    </row>
    <row r="18866" spans="1:12" x14ac:dyDescent="0.35">
      <c r="A18866" s="1" t="s">
        <v>31721</v>
      </c>
      <c r="B18866" t="s">
        <v>31722</v>
      </c>
      <c r="C18866" t="s">
        <v>34</v>
      </c>
      <c r="D18866" t="s">
        <v>35</v>
      </c>
      <c r="E18866">
        <v>1</v>
      </c>
      <c r="F18866" s="2">
        <v>55.95</v>
      </c>
      <c r="G18866" s="3">
        <v>116</v>
      </c>
      <c r="H18866" s="3">
        <v>0.5595</v>
      </c>
      <c r="I18866" s="3">
        <v>2.6296500000000003</v>
      </c>
      <c r="J18866" s="3">
        <v>59.139150000000001</v>
      </c>
      <c r="K18866" s="4">
        <v>0.35</v>
      </c>
      <c r="L18866" s="73">
        <v>107.36030307692307</v>
      </c>
    </row>
    <row r="18867" spans="1:12" x14ac:dyDescent="0.35">
      <c r="A18867" s="1" t="s">
        <v>31723</v>
      </c>
      <c r="B18867" t="s">
        <v>31724</v>
      </c>
      <c r="C18867" t="s">
        <v>34</v>
      </c>
      <c r="D18867" t="s">
        <v>35</v>
      </c>
      <c r="E18867">
        <v>1</v>
      </c>
      <c r="F18867" s="2">
        <v>77.739999999999995</v>
      </c>
      <c r="G18867" s="3">
        <v>161</v>
      </c>
      <c r="H18867" s="3">
        <v>0.77739999999999998</v>
      </c>
      <c r="I18867" s="3">
        <v>3.6537799999999998</v>
      </c>
      <c r="J18867" s="3">
        <v>82.171179999999993</v>
      </c>
      <c r="K18867" s="4">
        <v>0.35</v>
      </c>
      <c r="L18867" s="73">
        <v>149.17229599999996</v>
      </c>
    </row>
    <row r="18868" spans="1:12" x14ac:dyDescent="0.35">
      <c r="A18868" s="1" t="s">
        <v>31725</v>
      </c>
      <c r="B18868" t="s">
        <v>31726</v>
      </c>
      <c r="C18868" t="s">
        <v>34</v>
      </c>
      <c r="D18868" t="s">
        <v>35</v>
      </c>
      <c r="E18868">
        <v>1</v>
      </c>
      <c r="F18868" s="2">
        <v>24.81</v>
      </c>
      <c r="G18868" s="3">
        <v>52</v>
      </c>
      <c r="H18868" s="3">
        <v>0.24809999999999999</v>
      </c>
      <c r="I18868" s="3">
        <v>1.1660699999999999</v>
      </c>
      <c r="J18868" s="3">
        <v>26.224170000000001</v>
      </c>
      <c r="K18868" s="4">
        <v>0.35</v>
      </c>
      <c r="L18868" s="73">
        <v>47.606954769230768</v>
      </c>
    </row>
    <row r="18869" spans="1:12" x14ac:dyDescent="0.35">
      <c r="A18869" s="1" t="s">
        <v>31727</v>
      </c>
      <c r="B18869" t="s">
        <v>31728</v>
      </c>
      <c r="C18869" t="s">
        <v>34</v>
      </c>
      <c r="D18869" t="s">
        <v>35</v>
      </c>
      <c r="E18869">
        <v>1</v>
      </c>
      <c r="F18869" s="2">
        <v>37.74</v>
      </c>
      <c r="G18869" s="3">
        <v>78</v>
      </c>
      <c r="H18869" s="3">
        <v>0.37740000000000001</v>
      </c>
      <c r="I18869" s="3">
        <v>1.7737800000000001</v>
      </c>
      <c r="J18869" s="3">
        <v>39.891180000000006</v>
      </c>
      <c r="K18869" s="4">
        <v>0.35</v>
      </c>
      <c r="L18869" s="73">
        <v>72.417834461538462</v>
      </c>
    </row>
    <row r="18870" spans="1:12" x14ac:dyDescent="0.35">
      <c r="A18870" s="1" t="s">
        <v>31729</v>
      </c>
      <c r="B18870" t="s">
        <v>31730</v>
      </c>
      <c r="C18870" t="s">
        <v>34</v>
      </c>
      <c r="D18870" t="s">
        <v>35</v>
      </c>
      <c r="E18870">
        <v>1</v>
      </c>
      <c r="F18870" s="2">
        <v>370.27</v>
      </c>
      <c r="G18870" s="3">
        <v>764</v>
      </c>
      <c r="H18870" s="3">
        <v>3.7027000000000001</v>
      </c>
      <c r="I18870" s="3">
        <v>17.40269</v>
      </c>
      <c r="J18870" s="3">
        <v>391.37538999999998</v>
      </c>
      <c r="K18870" s="4">
        <v>0.35000000000000003</v>
      </c>
      <c r="L18870" s="73">
        <v>710.49686184615382</v>
      </c>
    </row>
    <row r="18871" spans="1:12" x14ac:dyDescent="0.35">
      <c r="A18871" s="1" t="s">
        <v>31731</v>
      </c>
      <c r="B18871" t="s">
        <v>31732</v>
      </c>
      <c r="C18871" t="s">
        <v>34</v>
      </c>
      <c r="D18871" t="s">
        <v>35</v>
      </c>
      <c r="E18871">
        <v>1</v>
      </c>
      <c r="F18871" s="2">
        <v>5.86</v>
      </c>
      <c r="G18871" s="3">
        <v>13</v>
      </c>
      <c r="H18871" s="3">
        <v>5.8600000000000006E-2</v>
      </c>
      <c r="I18871" s="3">
        <v>0.27542</v>
      </c>
      <c r="J18871" s="3">
        <v>6.1940200000000001</v>
      </c>
      <c r="K18871" s="4">
        <v>0.35</v>
      </c>
      <c r="L18871" s="73">
        <v>11.244528615384615</v>
      </c>
    </row>
    <row r="18872" spans="1:12" x14ac:dyDescent="0.35">
      <c r="A18872" s="1" t="s">
        <v>31733</v>
      </c>
      <c r="B18872" t="s">
        <v>31734</v>
      </c>
      <c r="C18872" t="s">
        <v>34</v>
      </c>
      <c r="D18872" t="s">
        <v>35</v>
      </c>
      <c r="E18872">
        <v>1</v>
      </c>
      <c r="F18872" s="2">
        <v>46.03</v>
      </c>
      <c r="G18872" s="3">
        <v>95</v>
      </c>
      <c r="H18872" s="3">
        <v>0.46030000000000004</v>
      </c>
      <c r="I18872" s="3">
        <v>2.1634100000000003</v>
      </c>
      <c r="J18872" s="3">
        <v>48.653709999999997</v>
      </c>
      <c r="K18872" s="4">
        <v>0.35000000000000003</v>
      </c>
      <c r="L18872" s="73">
        <v>88.325196615384613</v>
      </c>
    </row>
    <row r="18873" spans="1:12" x14ac:dyDescent="0.35">
      <c r="A18873" s="1" t="s">
        <v>31735</v>
      </c>
      <c r="B18873" t="s">
        <v>31736</v>
      </c>
      <c r="C18873" t="s">
        <v>34</v>
      </c>
      <c r="D18873" t="s">
        <v>35</v>
      </c>
      <c r="E18873">
        <v>1</v>
      </c>
      <c r="F18873" s="2">
        <v>82.56</v>
      </c>
      <c r="G18873" s="3">
        <v>171</v>
      </c>
      <c r="H18873" s="3">
        <v>0.8256</v>
      </c>
      <c r="I18873" s="3">
        <v>3.8803200000000002</v>
      </c>
      <c r="J18873" s="3">
        <v>87.265919999999994</v>
      </c>
      <c r="K18873" s="4">
        <v>0.35</v>
      </c>
      <c r="L18873" s="73">
        <v>158.42120861538461</v>
      </c>
    </row>
    <row r="18874" spans="1:12" x14ac:dyDescent="0.35">
      <c r="A18874" s="1" t="s">
        <v>31737</v>
      </c>
      <c r="B18874" t="s">
        <v>31738</v>
      </c>
      <c r="C18874" t="s">
        <v>34</v>
      </c>
      <c r="D18874" t="s">
        <v>35</v>
      </c>
      <c r="E18874">
        <v>1</v>
      </c>
      <c r="F18874" s="2">
        <v>50.83</v>
      </c>
      <c r="G18874" s="3">
        <v>105</v>
      </c>
      <c r="H18874" s="3">
        <v>0.50829999999999997</v>
      </c>
      <c r="I18874" s="3">
        <v>2.3890099999999999</v>
      </c>
      <c r="J18874" s="3">
        <v>53.727309999999996</v>
      </c>
      <c r="K18874" s="4">
        <v>0.35000000000000003</v>
      </c>
      <c r="L18874" s="73">
        <v>97.535731999999996</v>
      </c>
    </row>
    <row r="18875" spans="1:12" x14ac:dyDescent="0.35">
      <c r="A18875" s="1">
        <v>5602</v>
      </c>
      <c r="B18875" t="s">
        <v>31739</v>
      </c>
      <c r="C18875" t="s">
        <v>34</v>
      </c>
      <c r="D18875" t="s">
        <v>35</v>
      </c>
      <c r="E18875">
        <v>1</v>
      </c>
      <c r="F18875" s="2">
        <v>10.6</v>
      </c>
      <c r="G18875" s="3">
        <v>22</v>
      </c>
      <c r="H18875" s="3">
        <v>0.106</v>
      </c>
      <c r="I18875" s="3">
        <v>0.49819999999999998</v>
      </c>
      <c r="J18875" s="3">
        <v>11.2042</v>
      </c>
      <c r="K18875" s="4">
        <v>0.35000000000000003</v>
      </c>
      <c r="L18875" s="73">
        <v>20.339932307692308</v>
      </c>
    </row>
    <row r="18876" spans="1:12" x14ac:dyDescent="0.35">
      <c r="A18876" s="1" t="s">
        <v>31740</v>
      </c>
      <c r="B18876" t="s">
        <v>31741</v>
      </c>
      <c r="C18876" t="s">
        <v>34</v>
      </c>
      <c r="D18876" t="s">
        <v>35</v>
      </c>
      <c r="E18876">
        <v>1</v>
      </c>
      <c r="F18876" s="2">
        <v>49.62</v>
      </c>
      <c r="G18876" s="3">
        <v>103</v>
      </c>
      <c r="H18876" s="3">
        <v>0.49619999999999997</v>
      </c>
      <c r="I18876" s="3">
        <v>2.3321399999999999</v>
      </c>
      <c r="J18876" s="3">
        <v>52.448340000000002</v>
      </c>
      <c r="K18876" s="4">
        <v>0.35</v>
      </c>
      <c r="L18876" s="73">
        <v>95.213909538461536</v>
      </c>
    </row>
    <row r="18877" spans="1:12" x14ac:dyDescent="0.35">
      <c r="A18877" s="1" t="s">
        <v>31742</v>
      </c>
      <c r="B18877" t="s">
        <v>21938</v>
      </c>
      <c r="C18877" t="s">
        <v>34</v>
      </c>
      <c r="D18877" t="s">
        <v>35</v>
      </c>
      <c r="E18877">
        <v>1</v>
      </c>
      <c r="F18877" s="2">
        <v>79.260000000000005</v>
      </c>
      <c r="G18877" s="3">
        <v>164</v>
      </c>
      <c r="H18877" s="3">
        <v>0.79260000000000008</v>
      </c>
      <c r="I18877" s="3">
        <v>3.7252200000000002</v>
      </c>
      <c r="J18877" s="3">
        <v>83.777819999999991</v>
      </c>
      <c r="K18877" s="4">
        <v>0.35000000000000003</v>
      </c>
      <c r="L18877" s="73">
        <v>152.08896553846154</v>
      </c>
    </row>
    <row r="18878" spans="1:12" x14ac:dyDescent="0.35">
      <c r="A18878" s="1" t="s">
        <v>31743</v>
      </c>
      <c r="B18878" t="s">
        <v>31744</v>
      </c>
      <c r="C18878" t="s">
        <v>34</v>
      </c>
      <c r="D18878" t="s">
        <v>35</v>
      </c>
      <c r="E18878">
        <v>1</v>
      </c>
      <c r="F18878" s="2">
        <v>170.85</v>
      </c>
      <c r="G18878" s="3">
        <v>353</v>
      </c>
      <c r="H18878" s="3">
        <v>1.7084999999999999</v>
      </c>
      <c r="I18878" s="3">
        <v>8.0299499999999995</v>
      </c>
      <c r="J18878" s="3">
        <v>180.58844999999997</v>
      </c>
      <c r="K18878" s="4">
        <v>0.35</v>
      </c>
      <c r="L18878" s="73">
        <v>327.83749384615379</v>
      </c>
    </row>
    <row r="18879" spans="1:12" x14ac:dyDescent="0.35">
      <c r="A18879" s="1" t="s">
        <v>31745</v>
      </c>
      <c r="B18879" t="s">
        <v>31746</v>
      </c>
      <c r="C18879" t="s">
        <v>34</v>
      </c>
      <c r="D18879" t="s">
        <v>35</v>
      </c>
      <c r="E18879">
        <v>1</v>
      </c>
      <c r="F18879" s="2">
        <v>48.34</v>
      </c>
      <c r="G18879" s="3">
        <v>100</v>
      </c>
      <c r="H18879" s="3">
        <v>0.48340000000000005</v>
      </c>
      <c r="I18879" s="3">
        <v>2.2719800000000001</v>
      </c>
      <c r="J18879" s="3">
        <v>51.095380000000006</v>
      </c>
      <c r="K18879" s="4">
        <v>0.35</v>
      </c>
      <c r="L18879" s="73">
        <v>92.75776676923077</v>
      </c>
    </row>
    <row r="18880" spans="1:12" x14ac:dyDescent="0.35">
      <c r="A18880" s="1" t="s">
        <v>31747</v>
      </c>
      <c r="B18880" t="s">
        <v>31748</v>
      </c>
      <c r="C18880" t="s">
        <v>34</v>
      </c>
      <c r="D18880" t="s">
        <v>35</v>
      </c>
      <c r="E18880">
        <v>1</v>
      </c>
      <c r="F18880" s="2">
        <v>7.45</v>
      </c>
      <c r="G18880" s="3">
        <v>16</v>
      </c>
      <c r="H18880" s="3">
        <v>7.4499999999999997E-2</v>
      </c>
      <c r="I18880" s="3">
        <v>0.35015000000000002</v>
      </c>
      <c r="J18880" s="3">
        <v>7.8746499999999999</v>
      </c>
      <c r="K18880" s="4">
        <v>0.35</v>
      </c>
      <c r="L18880" s="73">
        <v>14.29551846153846</v>
      </c>
    </row>
    <row r="18881" spans="1:12" x14ac:dyDescent="0.35">
      <c r="A18881" s="1" t="s">
        <v>31749</v>
      </c>
      <c r="B18881" t="s">
        <v>31750</v>
      </c>
      <c r="C18881" t="s">
        <v>34</v>
      </c>
      <c r="D18881" t="s">
        <v>35</v>
      </c>
      <c r="E18881">
        <v>1</v>
      </c>
      <c r="F18881" s="2">
        <v>40.33</v>
      </c>
      <c r="G18881" s="3">
        <v>84</v>
      </c>
      <c r="H18881" s="3">
        <v>0.40329999999999999</v>
      </c>
      <c r="I18881" s="3">
        <v>1.89551</v>
      </c>
      <c r="J18881" s="3">
        <v>42.628810000000001</v>
      </c>
      <c r="K18881" s="4">
        <v>0.34999999999999992</v>
      </c>
      <c r="L18881" s="73">
        <v>77.387685846153843</v>
      </c>
    </row>
    <row r="18882" spans="1:12" x14ac:dyDescent="0.35">
      <c r="A18882" s="1" t="s">
        <v>31751</v>
      </c>
      <c r="B18882" t="s">
        <v>31752</v>
      </c>
      <c r="C18882" t="s">
        <v>34</v>
      </c>
      <c r="D18882" t="s">
        <v>35</v>
      </c>
      <c r="E18882">
        <v>1</v>
      </c>
      <c r="F18882" s="2">
        <v>45.31</v>
      </c>
      <c r="G18882" s="3">
        <v>94</v>
      </c>
      <c r="H18882" s="3">
        <v>0.45310000000000006</v>
      </c>
      <c r="I18882" s="3">
        <v>2.1295700000000002</v>
      </c>
      <c r="J18882" s="3">
        <v>47.892670000000003</v>
      </c>
      <c r="K18882" s="4">
        <v>0.35</v>
      </c>
      <c r="L18882" s="73">
        <v>86.943616307692309</v>
      </c>
    </row>
    <row r="18883" spans="1:12" x14ac:dyDescent="0.35">
      <c r="A18883" s="1" t="s">
        <v>31753</v>
      </c>
      <c r="B18883" t="s">
        <v>31754</v>
      </c>
      <c r="C18883" t="s">
        <v>34</v>
      </c>
      <c r="D18883" t="s">
        <v>35</v>
      </c>
      <c r="E18883">
        <v>1</v>
      </c>
      <c r="F18883" s="2">
        <v>55.36</v>
      </c>
      <c r="G18883" s="3">
        <v>115</v>
      </c>
      <c r="H18883" s="3">
        <v>0.55359999999999998</v>
      </c>
      <c r="I18883" s="3">
        <v>2.6019199999999998</v>
      </c>
      <c r="J18883" s="3">
        <v>58.515520000000002</v>
      </c>
      <c r="K18883" s="4">
        <v>0.35</v>
      </c>
      <c r="L18883" s="73">
        <v>106.22817476923078</v>
      </c>
    </row>
    <row r="18884" spans="1:12" x14ac:dyDescent="0.35">
      <c r="A18884" s="1" t="s">
        <v>31755</v>
      </c>
      <c r="B18884" t="s">
        <v>31756</v>
      </c>
      <c r="C18884" t="s">
        <v>34</v>
      </c>
      <c r="D18884" t="s">
        <v>35</v>
      </c>
      <c r="E18884">
        <v>1</v>
      </c>
      <c r="F18884" s="2">
        <v>43.38</v>
      </c>
      <c r="G18884" s="3">
        <v>90</v>
      </c>
      <c r="H18884" s="3">
        <v>0.43380000000000002</v>
      </c>
      <c r="I18884" s="3">
        <v>2.0388600000000001</v>
      </c>
      <c r="J18884" s="3">
        <v>45.85266</v>
      </c>
      <c r="K18884" s="4">
        <v>0.35000000000000003</v>
      </c>
      <c r="L18884" s="73">
        <v>83.240213538461546</v>
      </c>
    </row>
    <row r="18885" spans="1:12" x14ac:dyDescent="0.35">
      <c r="A18885" s="1" t="s">
        <v>31757</v>
      </c>
      <c r="B18885" t="s">
        <v>31758</v>
      </c>
      <c r="C18885" t="s">
        <v>34</v>
      </c>
      <c r="D18885" t="s">
        <v>35</v>
      </c>
      <c r="E18885">
        <v>1</v>
      </c>
      <c r="F18885" s="2">
        <v>72.61</v>
      </c>
      <c r="G18885" s="3">
        <v>150</v>
      </c>
      <c r="H18885" s="3">
        <v>0.72609999999999997</v>
      </c>
      <c r="I18885" s="3">
        <v>3.4126699999999999</v>
      </c>
      <c r="J18885" s="3">
        <v>76.748770000000007</v>
      </c>
      <c r="K18885" s="4">
        <v>0.35</v>
      </c>
      <c r="L18885" s="73">
        <v>139.32853630769233</v>
      </c>
    </row>
    <row r="18886" spans="1:12" x14ac:dyDescent="0.35">
      <c r="A18886" s="1" t="s">
        <v>31759</v>
      </c>
      <c r="B18886" t="s">
        <v>31760</v>
      </c>
      <c r="C18886" t="s">
        <v>34</v>
      </c>
      <c r="D18886" t="s">
        <v>35</v>
      </c>
      <c r="E18886">
        <v>1</v>
      </c>
      <c r="F18886" s="2">
        <v>101.99</v>
      </c>
      <c r="G18886" s="3">
        <v>211</v>
      </c>
      <c r="H18886" s="3">
        <v>1.0199</v>
      </c>
      <c r="I18886" s="3">
        <v>4.7935299999999996</v>
      </c>
      <c r="J18886" s="3">
        <v>107.80343000000001</v>
      </c>
      <c r="K18886" s="4">
        <v>0.35</v>
      </c>
      <c r="L18886" s="73">
        <v>195.70468830769232</v>
      </c>
    </row>
    <row r="18887" spans="1:12" x14ac:dyDescent="0.35">
      <c r="A18887" s="1" t="s">
        <v>31761</v>
      </c>
      <c r="B18887" t="s">
        <v>31762</v>
      </c>
      <c r="C18887" t="s">
        <v>34</v>
      </c>
      <c r="D18887" t="s">
        <v>35</v>
      </c>
      <c r="E18887">
        <v>1</v>
      </c>
      <c r="F18887" s="2">
        <v>18.29</v>
      </c>
      <c r="G18887" s="3">
        <v>38</v>
      </c>
      <c r="H18887" s="3">
        <v>0.18290000000000001</v>
      </c>
      <c r="I18887" s="3">
        <v>0.85963000000000001</v>
      </c>
      <c r="J18887" s="3">
        <v>19.332529999999998</v>
      </c>
      <c r="K18887" s="4">
        <v>0.35</v>
      </c>
      <c r="L18887" s="73">
        <v>35.095977538461533</v>
      </c>
    </row>
    <row r="18888" spans="1:12" x14ac:dyDescent="0.35">
      <c r="A18888" s="1" t="s">
        <v>31763</v>
      </c>
      <c r="B18888" t="s">
        <v>31764</v>
      </c>
      <c r="C18888" t="s">
        <v>34</v>
      </c>
      <c r="D18888" t="s">
        <v>35</v>
      </c>
      <c r="E18888">
        <v>1</v>
      </c>
      <c r="F18888" s="2">
        <v>22.79</v>
      </c>
      <c r="G18888" s="3">
        <v>47</v>
      </c>
      <c r="H18888" s="3">
        <v>0.22789999999999999</v>
      </c>
      <c r="I18888" s="3">
        <v>1.0711299999999999</v>
      </c>
      <c r="J18888" s="3">
        <v>24.089029999999998</v>
      </c>
      <c r="K18888" s="4">
        <v>0.35000000000000003</v>
      </c>
      <c r="L18888" s="73">
        <v>43.730854461538456</v>
      </c>
    </row>
    <row r="18889" spans="1:12" x14ac:dyDescent="0.35">
      <c r="A18889" s="1">
        <v>5622</v>
      </c>
      <c r="B18889" t="s">
        <v>31765</v>
      </c>
      <c r="C18889" t="s">
        <v>34</v>
      </c>
      <c r="D18889" t="s">
        <v>35</v>
      </c>
      <c r="E18889">
        <v>1</v>
      </c>
      <c r="F18889" s="2">
        <v>24.22</v>
      </c>
      <c r="G18889" s="3">
        <v>50</v>
      </c>
      <c r="H18889" s="3">
        <v>0.2422</v>
      </c>
      <c r="I18889" s="3">
        <v>1.1383399999999999</v>
      </c>
      <c r="J18889" s="3">
        <v>25.600539999999999</v>
      </c>
      <c r="K18889" s="4">
        <v>0.35000000000000003</v>
      </c>
      <c r="L18889" s="73">
        <v>46.474826461538463</v>
      </c>
    </row>
    <row r="18890" spans="1:12" x14ac:dyDescent="0.35">
      <c r="A18890" s="1" t="s">
        <v>31766</v>
      </c>
      <c r="B18890" t="s">
        <v>31767</v>
      </c>
      <c r="C18890" t="s">
        <v>34</v>
      </c>
      <c r="D18890" t="s">
        <v>35</v>
      </c>
      <c r="E18890">
        <v>1</v>
      </c>
      <c r="F18890" s="2">
        <v>21.92</v>
      </c>
      <c r="G18890" s="3">
        <v>46</v>
      </c>
      <c r="H18890" s="3">
        <v>0.21920000000000003</v>
      </c>
      <c r="I18890" s="3">
        <v>1.03024</v>
      </c>
      <c r="J18890" s="3">
        <v>23.169440000000002</v>
      </c>
      <c r="K18890" s="4">
        <v>0.35</v>
      </c>
      <c r="L18890" s="73">
        <v>42.061444923076927</v>
      </c>
    </row>
    <row r="18891" spans="1:12" x14ac:dyDescent="0.35">
      <c r="A18891" s="1" t="s">
        <v>31768</v>
      </c>
      <c r="B18891" t="s">
        <v>31769</v>
      </c>
      <c r="C18891" t="s">
        <v>34</v>
      </c>
      <c r="D18891" t="s">
        <v>35</v>
      </c>
      <c r="E18891">
        <v>1</v>
      </c>
      <c r="F18891" s="2">
        <v>40.67</v>
      </c>
      <c r="G18891" s="3">
        <v>84</v>
      </c>
      <c r="H18891" s="3">
        <v>0.40670000000000001</v>
      </c>
      <c r="I18891" s="3">
        <v>1.9114900000000001</v>
      </c>
      <c r="J18891" s="3">
        <v>42.988190000000003</v>
      </c>
      <c r="K18891" s="4">
        <v>0.35000000000000003</v>
      </c>
      <c r="L18891" s="73">
        <v>78.040098769230781</v>
      </c>
    </row>
    <row r="18892" spans="1:12" x14ac:dyDescent="0.35">
      <c r="A18892" s="1" t="s">
        <v>31770</v>
      </c>
      <c r="B18892" t="s">
        <v>31771</v>
      </c>
      <c r="C18892" t="s">
        <v>34</v>
      </c>
      <c r="D18892" t="s">
        <v>35</v>
      </c>
      <c r="E18892">
        <v>1</v>
      </c>
      <c r="F18892" s="2">
        <v>30.71</v>
      </c>
      <c r="G18892" s="3">
        <v>64</v>
      </c>
      <c r="H18892" s="3">
        <v>0.30710000000000004</v>
      </c>
      <c r="I18892" s="3">
        <v>1.44337</v>
      </c>
      <c r="J18892" s="3">
        <v>32.460470000000001</v>
      </c>
      <c r="K18892" s="4">
        <v>0.34999999999999992</v>
      </c>
      <c r="L18892" s="73">
        <v>58.928237846153841</v>
      </c>
    </row>
    <row r="18893" spans="1:12" x14ac:dyDescent="0.35">
      <c r="A18893" s="1" t="s">
        <v>31772</v>
      </c>
      <c r="B18893" t="s">
        <v>31773</v>
      </c>
      <c r="C18893" t="s">
        <v>34</v>
      </c>
      <c r="D18893" t="s">
        <v>35</v>
      </c>
      <c r="E18893">
        <v>1</v>
      </c>
      <c r="F18893" s="2">
        <v>37.21</v>
      </c>
      <c r="G18893" s="3">
        <v>77</v>
      </c>
      <c r="H18893" s="3">
        <v>0.37210000000000004</v>
      </c>
      <c r="I18893" s="3">
        <v>1.7488700000000001</v>
      </c>
      <c r="J18893" s="3">
        <v>39.330970000000008</v>
      </c>
      <c r="K18893" s="4">
        <v>0.35</v>
      </c>
      <c r="L18893" s="73">
        <v>71.400837846153863</v>
      </c>
    </row>
    <row r="18894" spans="1:12" x14ac:dyDescent="0.35">
      <c r="A18894" s="1" t="s">
        <v>31774</v>
      </c>
      <c r="B18894" t="s">
        <v>31775</v>
      </c>
      <c r="C18894" t="s">
        <v>34</v>
      </c>
      <c r="D18894" t="s">
        <v>35</v>
      </c>
      <c r="E18894">
        <v>1</v>
      </c>
      <c r="F18894" s="2">
        <v>55.5</v>
      </c>
      <c r="G18894" s="3">
        <v>115</v>
      </c>
      <c r="H18894" s="3">
        <v>0.55500000000000005</v>
      </c>
      <c r="I18894" s="3">
        <v>2.6084999999999998</v>
      </c>
      <c r="J18894" s="3">
        <v>58.663499999999999</v>
      </c>
      <c r="K18894" s="4">
        <v>0.35</v>
      </c>
      <c r="L18894" s="73">
        <v>106.49681538461539</v>
      </c>
    </row>
    <row r="18895" spans="1:12" x14ac:dyDescent="0.35">
      <c r="A18895" s="1" t="s">
        <v>31776</v>
      </c>
      <c r="B18895" t="s">
        <v>31777</v>
      </c>
      <c r="C18895" t="s">
        <v>34</v>
      </c>
      <c r="D18895" t="s">
        <v>35</v>
      </c>
      <c r="E18895">
        <v>1</v>
      </c>
      <c r="F18895" s="2">
        <v>45.13</v>
      </c>
      <c r="G18895" s="3">
        <v>94</v>
      </c>
      <c r="H18895" s="3">
        <v>0.45130000000000003</v>
      </c>
      <c r="I18895" s="3">
        <v>2.1211100000000003</v>
      </c>
      <c r="J18895" s="3">
        <v>47.702410000000008</v>
      </c>
      <c r="K18895" s="4">
        <v>0.35</v>
      </c>
      <c r="L18895" s="73">
        <v>86.598221230769241</v>
      </c>
    </row>
    <row r="18896" spans="1:12" x14ac:dyDescent="0.35">
      <c r="A18896" s="1" t="s">
        <v>31778</v>
      </c>
      <c r="B18896" t="s">
        <v>31779</v>
      </c>
      <c r="C18896" t="s">
        <v>34</v>
      </c>
      <c r="D18896" t="s">
        <v>35</v>
      </c>
      <c r="E18896">
        <v>1</v>
      </c>
      <c r="F18896" s="2">
        <v>33.799999999999997</v>
      </c>
      <c r="G18896" s="3">
        <v>70</v>
      </c>
      <c r="H18896" s="3">
        <v>0.33799999999999997</v>
      </c>
      <c r="I18896" s="3">
        <v>1.5885999999999998</v>
      </c>
      <c r="J18896" s="3">
        <v>35.726599999999998</v>
      </c>
      <c r="K18896" s="4">
        <v>0.34999999999999992</v>
      </c>
      <c r="L18896" s="73">
        <v>64.857519999999994</v>
      </c>
    </row>
    <row r="18897" spans="1:12" x14ac:dyDescent="0.35">
      <c r="A18897" s="1" t="s">
        <v>31780</v>
      </c>
      <c r="B18897" t="s">
        <v>31781</v>
      </c>
      <c r="C18897" t="s">
        <v>34</v>
      </c>
      <c r="D18897" t="s">
        <v>35</v>
      </c>
      <c r="E18897">
        <v>1</v>
      </c>
      <c r="F18897" s="2">
        <v>23.91</v>
      </c>
      <c r="G18897" s="3">
        <v>50</v>
      </c>
      <c r="H18897" s="3">
        <v>0.23910000000000001</v>
      </c>
      <c r="I18897" s="3">
        <v>1.1237699999999999</v>
      </c>
      <c r="J18897" s="3">
        <v>25.272870000000001</v>
      </c>
      <c r="K18897" s="4">
        <v>0.35</v>
      </c>
      <c r="L18897" s="73">
        <v>45.879979384615382</v>
      </c>
    </row>
    <row r="18898" spans="1:12" x14ac:dyDescent="0.35">
      <c r="A18898" s="1" t="s">
        <v>31782</v>
      </c>
      <c r="B18898" t="s">
        <v>31783</v>
      </c>
      <c r="C18898" t="s">
        <v>34</v>
      </c>
      <c r="D18898" t="s">
        <v>35</v>
      </c>
      <c r="E18898">
        <v>1</v>
      </c>
      <c r="F18898" s="2">
        <v>20.53</v>
      </c>
      <c r="G18898" s="3">
        <v>43</v>
      </c>
      <c r="H18898" s="3">
        <v>0.20530000000000001</v>
      </c>
      <c r="I18898" s="3">
        <v>0.96491000000000005</v>
      </c>
      <c r="J18898" s="3">
        <v>21.700210000000002</v>
      </c>
      <c r="K18898" s="4">
        <v>0.34999999999999992</v>
      </c>
      <c r="L18898" s="73">
        <v>39.394227384615384</v>
      </c>
    </row>
    <row r="18899" spans="1:12" x14ac:dyDescent="0.35">
      <c r="A18899" s="1" t="s">
        <v>31784</v>
      </c>
      <c r="B18899" t="s">
        <v>31785</v>
      </c>
      <c r="C18899" t="s">
        <v>34</v>
      </c>
      <c r="D18899" t="s">
        <v>35</v>
      </c>
      <c r="E18899">
        <v>1</v>
      </c>
      <c r="F18899" s="2">
        <v>11.96</v>
      </c>
      <c r="G18899" s="3">
        <v>25</v>
      </c>
      <c r="H18899" s="3">
        <v>0.11960000000000001</v>
      </c>
      <c r="I18899" s="3">
        <v>0.56212000000000006</v>
      </c>
      <c r="J18899" s="3">
        <v>12.641720000000001</v>
      </c>
      <c r="K18899" s="4">
        <v>0.35000000000000003</v>
      </c>
      <c r="L18899" s="73">
        <v>22.949584000000002</v>
      </c>
    </row>
    <row r="18900" spans="1:12" x14ac:dyDescent="0.35">
      <c r="A18900" s="1" t="s">
        <v>31786</v>
      </c>
      <c r="B18900" t="s">
        <v>31787</v>
      </c>
      <c r="C18900" t="s">
        <v>34</v>
      </c>
      <c r="D18900" t="s">
        <v>35</v>
      </c>
      <c r="E18900">
        <v>1</v>
      </c>
      <c r="F18900" s="2">
        <v>58.19</v>
      </c>
      <c r="G18900" s="3">
        <v>120</v>
      </c>
      <c r="H18900" s="3">
        <v>0.58189999999999997</v>
      </c>
      <c r="I18900" s="3">
        <v>2.7349299999999999</v>
      </c>
      <c r="J18900" s="3">
        <v>61.506829999999994</v>
      </c>
      <c r="K18900" s="4">
        <v>0.35</v>
      </c>
      <c r="L18900" s="73">
        <v>111.65855292307691</v>
      </c>
    </row>
    <row r="18901" spans="1:12" x14ac:dyDescent="0.35">
      <c r="A18901" s="1">
        <v>5621</v>
      </c>
      <c r="B18901" t="s">
        <v>31788</v>
      </c>
      <c r="C18901" t="s">
        <v>34</v>
      </c>
      <c r="D18901" t="s">
        <v>35</v>
      </c>
      <c r="E18901">
        <v>1</v>
      </c>
      <c r="F18901" s="2">
        <v>24</v>
      </c>
      <c r="G18901" s="3">
        <v>50</v>
      </c>
      <c r="H18901" s="3">
        <v>0.24</v>
      </c>
      <c r="I18901" s="3">
        <v>1.1280000000000001</v>
      </c>
      <c r="J18901" s="3">
        <v>25.367999999999999</v>
      </c>
      <c r="K18901" s="4">
        <v>0.35</v>
      </c>
      <c r="L18901" s="73">
        <v>46.052676923076923</v>
      </c>
    </row>
    <row r="18902" spans="1:12" x14ac:dyDescent="0.35">
      <c r="A18902" s="1" t="s">
        <v>31789</v>
      </c>
      <c r="B18902" t="s">
        <v>31790</v>
      </c>
      <c r="C18902" t="s">
        <v>34</v>
      </c>
      <c r="D18902" t="s">
        <v>35</v>
      </c>
      <c r="E18902">
        <v>1</v>
      </c>
      <c r="F18902" s="2">
        <v>68.95</v>
      </c>
      <c r="G18902" s="3">
        <v>143</v>
      </c>
      <c r="H18902" s="3">
        <v>0.6895</v>
      </c>
      <c r="I18902" s="3">
        <v>3.24065</v>
      </c>
      <c r="J18902" s="3">
        <v>72.88015</v>
      </c>
      <c r="K18902" s="4">
        <v>0.35</v>
      </c>
      <c r="L18902" s="73">
        <v>132.30550307692306</v>
      </c>
    </row>
    <row r="18903" spans="1:12" x14ac:dyDescent="0.35">
      <c r="A18903" s="1" t="s">
        <v>31791</v>
      </c>
      <c r="B18903" t="s">
        <v>31645</v>
      </c>
      <c r="C18903" t="s">
        <v>34</v>
      </c>
      <c r="D18903" t="s">
        <v>35</v>
      </c>
      <c r="E18903">
        <v>1</v>
      </c>
      <c r="F18903" s="2">
        <v>17.37</v>
      </c>
      <c r="G18903" s="3">
        <v>36</v>
      </c>
      <c r="H18903" s="3">
        <v>0.17370000000000002</v>
      </c>
      <c r="I18903" s="3">
        <v>0.81639000000000006</v>
      </c>
      <c r="J18903" s="3">
        <v>18.36009</v>
      </c>
      <c r="K18903" s="4">
        <v>0.35000000000000003</v>
      </c>
      <c r="L18903" s="73">
        <v>33.330624923076925</v>
      </c>
    </row>
    <row r="18904" spans="1:12" x14ac:dyDescent="0.35">
      <c r="A18904" s="1" t="s">
        <v>31792</v>
      </c>
      <c r="B18904" t="s">
        <v>31645</v>
      </c>
      <c r="C18904" t="s">
        <v>34</v>
      </c>
      <c r="D18904" t="s">
        <v>35</v>
      </c>
      <c r="E18904">
        <v>1</v>
      </c>
      <c r="F18904" s="2">
        <v>26.96</v>
      </c>
      <c r="G18904" s="3">
        <v>56</v>
      </c>
      <c r="H18904" s="3">
        <v>0.26960000000000001</v>
      </c>
      <c r="I18904" s="3">
        <v>1.26712</v>
      </c>
      <c r="J18904" s="3">
        <v>28.49672</v>
      </c>
      <c r="K18904" s="4">
        <v>0.34999999999999992</v>
      </c>
      <c r="L18904" s="73">
        <v>51.732507076923071</v>
      </c>
    </row>
    <row r="18905" spans="1:12" x14ac:dyDescent="0.35">
      <c r="A18905" s="1" t="s">
        <v>31793</v>
      </c>
      <c r="B18905" t="s">
        <v>31794</v>
      </c>
      <c r="C18905" t="s">
        <v>34</v>
      </c>
      <c r="D18905" t="s">
        <v>35</v>
      </c>
      <c r="E18905">
        <v>1</v>
      </c>
      <c r="F18905" s="2">
        <v>30.49</v>
      </c>
      <c r="G18905" s="3">
        <v>63</v>
      </c>
      <c r="H18905" s="3">
        <v>0.3049</v>
      </c>
      <c r="I18905" s="3">
        <v>1.43303</v>
      </c>
      <c r="J18905" s="3">
        <v>32.227930000000001</v>
      </c>
      <c r="K18905" s="4">
        <v>0.35000000000000003</v>
      </c>
      <c r="L18905" s="73">
        <v>58.506088307692309</v>
      </c>
    </row>
    <row r="18906" spans="1:12" x14ac:dyDescent="0.35">
      <c r="A18906" s="1" t="s">
        <v>31795</v>
      </c>
      <c r="B18906" t="s">
        <v>31796</v>
      </c>
      <c r="C18906" t="s">
        <v>34</v>
      </c>
      <c r="D18906" t="s">
        <v>35</v>
      </c>
      <c r="E18906">
        <v>1</v>
      </c>
      <c r="F18906" s="2">
        <v>181.74</v>
      </c>
      <c r="G18906" s="3">
        <v>375</v>
      </c>
      <c r="H18906" s="3">
        <v>1.8174000000000001</v>
      </c>
      <c r="I18906" s="3">
        <v>8.541780000000001</v>
      </c>
      <c r="J18906" s="3">
        <v>192.09917999999999</v>
      </c>
      <c r="K18906" s="4">
        <v>0.35</v>
      </c>
      <c r="L18906" s="73">
        <v>348.73389599999996</v>
      </c>
    </row>
    <row r="18907" spans="1:12" x14ac:dyDescent="0.35">
      <c r="A18907" s="1">
        <v>5623</v>
      </c>
      <c r="B18907" t="s">
        <v>31797</v>
      </c>
      <c r="C18907" t="s">
        <v>34</v>
      </c>
      <c r="D18907" t="s">
        <v>35</v>
      </c>
      <c r="E18907">
        <v>1</v>
      </c>
      <c r="F18907" s="2">
        <v>24.22</v>
      </c>
      <c r="G18907" s="3">
        <v>50</v>
      </c>
      <c r="H18907" s="3">
        <v>0.2422</v>
      </c>
      <c r="I18907" s="3">
        <v>1.1383399999999999</v>
      </c>
      <c r="J18907" s="3">
        <v>25.600539999999999</v>
      </c>
      <c r="K18907" s="4">
        <v>0.35000000000000003</v>
      </c>
      <c r="L18907" s="73">
        <v>46.474826461538463</v>
      </c>
    </row>
    <row r="18908" spans="1:12" x14ac:dyDescent="0.35">
      <c r="A18908" s="1" t="s">
        <v>31798</v>
      </c>
      <c r="B18908" t="s">
        <v>31799</v>
      </c>
      <c r="C18908" t="s">
        <v>34</v>
      </c>
      <c r="D18908" t="s">
        <v>35</v>
      </c>
      <c r="E18908">
        <v>1</v>
      </c>
      <c r="F18908" s="2">
        <v>23</v>
      </c>
      <c r="G18908" s="3">
        <v>48</v>
      </c>
      <c r="H18908" s="3">
        <v>0.23</v>
      </c>
      <c r="I18908" s="3">
        <v>1.081</v>
      </c>
      <c r="J18908" s="3">
        <v>24.311</v>
      </c>
      <c r="K18908" s="4">
        <v>0.34999999999999992</v>
      </c>
      <c r="L18908" s="73">
        <v>44.133815384615382</v>
      </c>
    </row>
    <row r="18909" spans="1:12" x14ac:dyDescent="0.35">
      <c r="A18909" s="1" t="s">
        <v>31800</v>
      </c>
      <c r="B18909" t="s">
        <v>31801</v>
      </c>
      <c r="C18909" t="s">
        <v>34</v>
      </c>
      <c r="D18909" t="s">
        <v>35</v>
      </c>
      <c r="E18909">
        <v>1</v>
      </c>
      <c r="F18909" s="2">
        <v>12.89</v>
      </c>
      <c r="G18909" s="3">
        <v>27</v>
      </c>
      <c r="H18909" s="3">
        <v>0.12890000000000001</v>
      </c>
      <c r="I18909" s="3">
        <v>0.60582999999999998</v>
      </c>
      <c r="J18909" s="3">
        <v>13.62473</v>
      </c>
      <c r="K18909" s="4">
        <v>0.35000000000000003</v>
      </c>
      <c r="L18909" s="73">
        <v>24.73412523076923</v>
      </c>
    </row>
    <row r="18910" spans="1:12" x14ac:dyDescent="0.35">
      <c r="A18910" s="1" t="s">
        <v>31802</v>
      </c>
      <c r="B18910" t="s">
        <v>31803</v>
      </c>
      <c r="C18910" t="s">
        <v>34</v>
      </c>
      <c r="D18910" t="s">
        <v>35</v>
      </c>
      <c r="E18910">
        <v>1</v>
      </c>
      <c r="F18910" s="2">
        <v>145.29</v>
      </c>
      <c r="G18910" s="3">
        <v>300</v>
      </c>
      <c r="H18910" s="3">
        <v>1.4528999999999999</v>
      </c>
      <c r="I18910" s="3">
        <v>6.8286299999999995</v>
      </c>
      <c r="J18910" s="3">
        <v>153.57153</v>
      </c>
      <c r="K18910" s="4">
        <v>0.35</v>
      </c>
      <c r="L18910" s="73">
        <v>278.7913929230769</v>
      </c>
    </row>
    <row r="18911" spans="1:12" x14ac:dyDescent="0.35">
      <c r="A18911" s="1" t="s">
        <v>31804</v>
      </c>
      <c r="B18911" t="s">
        <v>31805</v>
      </c>
      <c r="C18911" t="s">
        <v>34</v>
      </c>
      <c r="D18911" t="s">
        <v>35</v>
      </c>
      <c r="E18911">
        <v>1</v>
      </c>
      <c r="F18911" s="2">
        <v>25.93</v>
      </c>
      <c r="G18911" s="3">
        <v>54</v>
      </c>
      <c r="H18911" s="3">
        <v>0.25929999999999997</v>
      </c>
      <c r="I18911" s="3">
        <v>1.21871</v>
      </c>
      <c r="J18911" s="3">
        <v>27.408010000000001</v>
      </c>
      <c r="K18911" s="4">
        <v>0.34999999999999992</v>
      </c>
      <c r="L18911" s="73">
        <v>49.756079692307686</v>
      </c>
    </row>
    <row r="18912" spans="1:12" x14ac:dyDescent="0.35">
      <c r="A18912" s="1" t="s">
        <v>31806</v>
      </c>
      <c r="B18912" t="s">
        <v>31807</v>
      </c>
      <c r="C18912" t="s">
        <v>34</v>
      </c>
      <c r="D18912" t="s">
        <v>35</v>
      </c>
      <c r="E18912">
        <v>1</v>
      </c>
      <c r="F18912" s="2">
        <v>119.97</v>
      </c>
      <c r="G18912" s="3">
        <v>248</v>
      </c>
      <c r="H18912" s="3">
        <v>1.1997</v>
      </c>
      <c r="I18912" s="3">
        <v>5.6385899999999998</v>
      </c>
      <c r="J18912" s="3">
        <v>126.80829</v>
      </c>
      <c r="K18912" s="4">
        <v>0.35</v>
      </c>
      <c r="L18912" s="73">
        <v>230.20581876923077</v>
      </c>
    </row>
    <row r="18913" spans="1:12" x14ac:dyDescent="0.35">
      <c r="A18913" s="1">
        <v>5624</v>
      </c>
      <c r="B18913" t="s">
        <v>31808</v>
      </c>
      <c r="C18913" t="s">
        <v>34</v>
      </c>
      <c r="D18913" t="s">
        <v>35</v>
      </c>
      <c r="E18913">
        <v>1</v>
      </c>
      <c r="F18913" s="2">
        <v>24.22</v>
      </c>
      <c r="G18913" s="3">
        <v>50</v>
      </c>
      <c r="H18913" s="3">
        <v>0.2422</v>
      </c>
      <c r="I18913" s="3">
        <v>1.1383399999999999</v>
      </c>
      <c r="J18913" s="3">
        <v>25.600539999999999</v>
      </c>
      <c r="K18913" s="4">
        <v>0.35000000000000003</v>
      </c>
      <c r="L18913" s="73">
        <v>46.474826461538463</v>
      </c>
    </row>
    <row r="18914" spans="1:12" x14ac:dyDescent="0.35">
      <c r="A18914" s="1" t="s">
        <v>31809</v>
      </c>
      <c r="B18914" t="s">
        <v>31771</v>
      </c>
      <c r="C18914" t="s">
        <v>34</v>
      </c>
      <c r="D18914" t="s">
        <v>35</v>
      </c>
      <c r="E18914">
        <v>1</v>
      </c>
      <c r="F18914" s="2">
        <v>18.28</v>
      </c>
      <c r="G18914" s="3">
        <v>38</v>
      </c>
      <c r="H18914" s="3">
        <v>0.18280000000000002</v>
      </c>
      <c r="I18914" s="3">
        <v>0.85916000000000003</v>
      </c>
      <c r="J18914" s="3">
        <v>19.321960000000001</v>
      </c>
      <c r="K18914" s="4">
        <v>0.35</v>
      </c>
      <c r="L18914" s="73">
        <v>35.076788923076926</v>
      </c>
    </row>
    <row r="18915" spans="1:12" x14ac:dyDescent="0.35">
      <c r="A18915" s="1">
        <v>2151</v>
      </c>
      <c r="B18915" t="s">
        <v>31810</v>
      </c>
      <c r="C18915" t="s">
        <v>46</v>
      </c>
      <c r="D18915" t="s">
        <v>47</v>
      </c>
      <c r="E18915">
        <v>1</v>
      </c>
      <c r="F18915" s="2">
        <v>47.38</v>
      </c>
      <c r="G18915" s="3">
        <v>98</v>
      </c>
      <c r="H18915" s="3">
        <v>0.47380000000000005</v>
      </c>
      <c r="I18915" s="3">
        <v>2.2268600000000003</v>
      </c>
      <c r="J18915" s="3">
        <v>50.080660000000002</v>
      </c>
      <c r="K18915" s="4">
        <v>0.35</v>
      </c>
      <c r="L18915" s="73">
        <v>90.915659692307685</v>
      </c>
    </row>
    <row r="18916" spans="1:12" x14ac:dyDescent="0.35">
      <c r="A18916" s="1" t="s">
        <v>31811</v>
      </c>
      <c r="B18916" t="s">
        <v>31645</v>
      </c>
      <c r="C18916" t="s">
        <v>34</v>
      </c>
      <c r="D18916" t="s">
        <v>35</v>
      </c>
      <c r="E18916">
        <v>1</v>
      </c>
      <c r="F18916" s="2">
        <v>13.08</v>
      </c>
      <c r="G18916" s="3">
        <v>27</v>
      </c>
      <c r="H18916" s="3">
        <v>0.1308</v>
      </c>
      <c r="I18916" s="3">
        <v>0.61475999999999997</v>
      </c>
      <c r="J18916" s="3">
        <v>13.825560000000001</v>
      </c>
      <c r="K18916" s="4">
        <v>0.35</v>
      </c>
      <c r="L18916" s="73">
        <v>25.098708923076924</v>
      </c>
    </row>
    <row r="18917" spans="1:12" x14ac:dyDescent="0.35">
      <c r="A18917" s="1" t="s">
        <v>31812</v>
      </c>
      <c r="B18917" t="s">
        <v>31813</v>
      </c>
      <c r="C18917" t="s">
        <v>34</v>
      </c>
      <c r="D18917" t="s">
        <v>35</v>
      </c>
      <c r="E18917">
        <v>1</v>
      </c>
      <c r="F18917" s="2">
        <v>12.4</v>
      </c>
      <c r="G18917" s="3">
        <v>26</v>
      </c>
      <c r="H18917" s="3">
        <v>0.12400000000000001</v>
      </c>
      <c r="I18917" s="3">
        <v>0.58279999999999998</v>
      </c>
      <c r="J18917" s="3">
        <v>13.106800000000002</v>
      </c>
      <c r="K18917" s="4">
        <v>0.35</v>
      </c>
      <c r="L18917" s="73">
        <v>23.79388307692308</v>
      </c>
    </row>
    <row r="18918" spans="1:12" x14ac:dyDescent="0.35">
      <c r="A18918" s="1" t="s">
        <v>31814</v>
      </c>
      <c r="B18918" t="s">
        <v>16551</v>
      </c>
      <c r="C18918" t="s">
        <v>34</v>
      </c>
      <c r="D18918" t="s">
        <v>35</v>
      </c>
      <c r="E18918">
        <v>1</v>
      </c>
      <c r="F18918" s="2">
        <v>21.2</v>
      </c>
      <c r="G18918" s="3">
        <v>44</v>
      </c>
      <c r="H18918" s="3">
        <v>0.21199999999999999</v>
      </c>
      <c r="I18918" s="3">
        <v>0.99639999999999995</v>
      </c>
      <c r="J18918" s="3">
        <v>22.4084</v>
      </c>
      <c r="K18918" s="4">
        <v>0.35000000000000003</v>
      </c>
      <c r="L18918" s="73">
        <v>40.679864615384616</v>
      </c>
    </row>
    <row r="18919" spans="1:12" x14ac:dyDescent="0.35">
      <c r="A18919" s="1" t="s">
        <v>31815</v>
      </c>
      <c r="B18919" t="s">
        <v>31654</v>
      </c>
      <c r="C18919" t="s">
        <v>34</v>
      </c>
      <c r="D18919" t="s">
        <v>35</v>
      </c>
      <c r="E18919">
        <v>1</v>
      </c>
      <c r="F18919" s="2">
        <v>63.51</v>
      </c>
      <c r="G18919" s="3">
        <v>131</v>
      </c>
      <c r="H18919" s="3">
        <v>0.6351</v>
      </c>
      <c r="I18919" s="3">
        <v>2.9849700000000001</v>
      </c>
      <c r="J18919" s="3">
        <v>67.130070000000003</v>
      </c>
      <c r="K18919" s="4">
        <v>0.35000000000000003</v>
      </c>
      <c r="L18919" s="73">
        <v>121.86689630769231</v>
      </c>
    </row>
    <row r="18920" spans="1:12" x14ac:dyDescent="0.35">
      <c r="A18920" s="1" t="s">
        <v>31816</v>
      </c>
      <c r="B18920" t="s">
        <v>31817</v>
      </c>
      <c r="C18920" t="s">
        <v>34</v>
      </c>
      <c r="D18920" t="s">
        <v>35</v>
      </c>
      <c r="E18920">
        <v>1</v>
      </c>
      <c r="F18920" s="2">
        <v>81.239999999999995</v>
      </c>
      <c r="G18920" s="3">
        <v>168</v>
      </c>
      <c r="H18920" s="3">
        <v>0.81240000000000001</v>
      </c>
      <c r="I18920" s="3">
        <v>3.8182799999999997</v>
      </c>
      <c r="J18920" s="3">
        <v>85.870679999999993</v>
      </c>
      <c r="K18920" s="4">
        <v>0.35</v>
      </c>
      <c r="L18920" s="73">
        <v>155.88831138461538</v>
      </c>
    </row>
    <row r="18921" spans="1:12" x14ac:dyDescent="0.35">
      <c r="A18921" s="1" t="s">
        <v>31818</v>
      </c>
      <c r="B18921" t="s">
        <v>31819</v>
      </c>
      <c r="C18921" t="s">
        <v>34</v>
      </c>
      <c r="D18921" t="s">
        <v>35</v>
      </c>
      <c r="E18921">
        <v>1</v>
      </c>
      <c r="F18921" s="2">
        <v>31.15</v>
      </c>
      <c r="G18921" s="3">
        <v>65</v>
      </c>
      <c r="H18921" s="3">
        <v>0.3115</v>
      </c>
      <c r="I18921" s="3">
        <v>1.4640499999999999</v>
      </c>
      <c r="J18921" s="3">
        <v>32.925549999999994</v>
      </c>
      <c r="K18921" s="4">
        <v>0.34999999999999992</v>
      </c>
      <c r="L18921" s="73">
        <v>59.772536923076906</v>
      </c>
    </row>
    <row r="18922" spans="1:12" x14ac:dyDescent="0.35">
      <c r="A18922" s="1" t="s">
        <v>31820</v>
      </c>
      <c r="B18922" t="s">
        <v>31821</v>
      </c>
      <c r="C18922" t="s">
        <v>34</v>
      </c>
      <c r="D18922" t="s">
        <v>35</v>
      </c>
      <c r="E18922">
        <v>1</v>
      </c>
      <c r="F18922" s="2">
        <v>39.69</v>
      </c>
      <c r="G18922" s="3">
        <v>82</v>
      </c>
      <c r="H18922" s="3">
        <v>0.39689999999999998</v>
      </c>
      <c r="I18922" s="3">
        <v>1.8654299999999999</v>
      </c>
      <c r="J18922" s="3">
        <v>41.952330000000003</v>
      </c>
      <c r="K18922" s="4">
        <v>0.35</v>
      </c>
      <c r="L18922" s="73">
        <v>76.159614461538467</v>
      </c>
    </row>
    <row r="18923" spans="1:12" x14ac:dyDescent="0.35">
      <c r="A18923" s="1" t="s">
        <v>31822</v>
      </c>
      <c r="B18923" t="s">
        <v>31823</v>
      </c>
      <c r="C18923" t="s">
        <v>34</v>
      </c>
      <c r="D18923" t="s">
        <v>35</v>
      </c>
      <c r="E18923">
        <v>1</v>
      </c>
      <c r="F18923" s="2">
        <v>10.55</v>
      </c>
      <c r="G18923" s="3">
        <v>22</v>
      </c>
      <c r="H18923" s="3">
        <v>0.10550000000000001</v>
      </c>
      <c r="I18923" s="3">
        <v>0.49585000000000001</v>
      </c>
      <c r="J18923" s="3">
        <v>11.151350000000001</v>
      </c>
      <c r="K18923" s="4">
        <v>0.35</v>
      </c>
      <c r="L18923" s="73">
        <v>20.24398923076923</v>
      </c>
    </row>
    <row r="18924" spans="1:12" x14ac:dyDescent="0.35">
      <c r="A18924" s="1" t="s">
        <v>31824</v>
      </c>
      <c r="B18924" t="s">
        <v>31825</v>
      </c>
      <c r="C18924" t="s">
        <v>34</v>
      </c>
      <c r="D18924" t="s">
        <v>35</v>
      </c>
      <c r="E18924">
        <v>1</v>
      </c>
      <c r="F18924" s="2">
        <v>5.93</v>
      </c>
      <c r="G18924" s="3">
        <v>13</v>
      </c>
      <c r="H18924" s="3">
        <v>5.9299999999999999E-2</v>
      </c>
      <c r="I18924" s="3">
        <v>0.27871000000000001</v>
      </c>
      <c r="J18924" s="3">
        <v>6.2680100000000003</v>
      </c>
      <c r="K18924" s="4">
        <v>0.35000000000000003</v>
      </c>
      <c r="L18924" s="73">
        <v>11.378848923076923</v>
      </c>
    </row>
    <row r="18925" spans="1:12" x14ac:dyDescent="0.35">
      <c r="A18925" s="1" t="s">
        <v>31826</v>
      </c>
      <c r="B18925" t="s">
        <v>31827</v>
      </c>
      <c r="C18925" t="s">
        <v>34</v>
      </c>
      <c r="D18925" t="s">
        <v>35</v>
      </c>
      <c r="E18925">
        <v>1</v>
      </c>
      <c r="F18925" s="2">
        <v>23.52</v>
      </c>
      <c r="G18925" s="3">
        <v>49</v>
      </c>
      <c r="H18925" s="3">
        <v>0.23519999999999999</v>
      </c>
      <c r="I18925" s="3">
        <v>1.10544</v>
      </c>
      <c r="J18925" s="3">
        <v>24.86064</v>
      </c>
      <c r="K18925" s="4">
        <v>0.35000000000000003</v>
      </c>
      <c r="L18925" s="73">
        <v>45.131623384615388</v>
      </c>
    </row>
    <row r="18926" spans="1:12" x14ac:dyDescent="0.35">
      <c r="A18926" s="1" t="s">
        <v>31828</v>
      </c>
      <c r="B18926" t="s">
        <v>31829</v>
      </c>
      <c r="C18926" t="s">
        <v>34</v>
      </c>
      <c r="D18926" t="s">
        <v>35</v>
      </c>
      <c r="E18926">
        <v>1</v>
      </c>
      <c r="F18926" s="2">
        <v>264.45</v>
      </c>
      <c r="G18926" s="3">
        <v>431</v>
      </c>
      <c r="H18926" s="3">
        <v>2.6444999999999999</v>
      </c>
      <c r="I18926" s="3">
        <v>12.42915</v>
      </c>
      <c r="J18926" s="3">
        <v>279.52364999999998</v>
      </c>
      <c r="K18926" s="4">
        <v>0.35</v>
      </c>
      <c r="L18926" s="73">
        <v>507.44293384615378</v>
      </c>
    </row>
    <row r="18927" spans="1:12" x14ac:dyDescent="0.35">
      <c r="A18927" s="1" t="s">
        <v>31830</v>
      </c>
      <c r="B18927" t="s">
        <v>31831</v>
      </c>
      <c r="C18927" t="s">
        <v>34</v>
      </c>
      <c r="D18927" t="s">
        <v>35</v>
      </c>
      <c r="E18927">
        <v>1</v>
      </c>
      <c r="F18927" s="2">
        <v>102.39</v>
      </c>
      <c r="G18927" s="3">
        <v>212</v>
      </c>
      <c r="H18927" s="3">
        <v>1.0239</v>
      </c>
      <c r="I18927" s="3">
        <v>4.8123300000000002</v>
      </c>
      <c r="J18927" s="3">
        <v>108.22623</v>
      </c>
      <c r="K18927" s="4">
        <v>0.35000000000000003</v>
      </c>
      <c r="L18927" s="73">
        <v>196.47223292307694</v>
      </c>
    </row>
    <row r="18928" spans="1:12" x14ac:dyDescent="0.35">
      <c r="A18928" s="1" t="s">
        <v>31832</v>
      </c>
      <c r="B18928" t="s">
        <v>31833</v>
      </c>
      <c r="C18928" t="s">
        <v>34</v>
      </c>
      <c r="D18928" t="s">
        <v>35</v>
      </c>
      <c r="E18928">
        <v>1</v>
      </c>
      <c r="F18928" s="2">
        <v>50.83</v>
      </c>
      <c r="G18928" s="3">
        <v>105</v>
      </c>
      <c r="H18928" s="3">
        <v>0.50829999999999997</v>
      </c>
      <c r="I18928" s="3">
        <v>2.3890099999999999</v>
      </c>
      <c r="J18928" s="3">
        <v>53.727309999999996</v>
      </c>
      <c r="K18928" s="4">
        <v>0.35000000000000003</v>
      </c>
      <c r="L18928" s="73">
        <v>97.535731999999996</v>
      </c>
    </row>
    <row r="18929" spans="1:12" x14ac:dyDescent="0.35">
      <c r="A18929" s="1" t="s">
        <v>31834</v>
      </c>
      <c r="B18929" t="s">
        <v>31835</v>
      </c>
      <c r="C18929" t="s">
        <v>34</v>
      </c>
      <c r="D18929" t="s">
        <v>35</v>
      </c>
      <c r="E18929">
        <v>1</v>
      </c>
      <c r="F18929" s="2">
        <v>24.81</v>
      </c>
      <c r="G18929" s="3">
        <v>52</v>
      </c>
      <c r="H18929" s="3">
        <v>0.24809999999999999</v>
      </c>
      <c r="I18929" s="3">
        <v>1.1660699999999999</v>
      </c>
      <c r="J18929" s="3">
        <v>26.224170000000001</v>
      </c>
      <c r="K18929" s="4">
        <v>0.35</v>
      </c>
      <c r="L18929" s="73">
        <v>47.606954769230768</v>
      </c>
    </row>
    <row r="18930" spans="1:12" x14ac:dyDescent="0.35">
      <c r="A18930" s="1" t="s">
        <v>31836</v>
      </c>
      <c r="B18930" t="s">
        <v>31837</v>
      </c>
      <c r="C18930" t="s">
        <v>34</v>
      </c>
      <c r="D18930" t="s">
        <v>35</v>
      </c>
      <c r="E18930">
        <v>1</v>
      </c>
      <c r="F18930" s="2">
        <v>93.82</v>
      </c>
      <c r="G18930" s="3">
        <v>194</v>
      </c>
      <c r="H18930" s="3">
        <v>0.93819999999999992</v>
      </c>
      <c r="I18930" s="3">
        <v>4.4095399999999998</v>
      </c>
      <c r="J18930" s="3">
        <v>99.167739999999981</v>
      </c>
      <c r="K18930" s="4">
        <v>0.35000000000000003</v>
      </c>
      <c r="L18930" s="73">
        <v>180.02758953846151</v>
      </c>
    </row>
    <row r="18931" spans="1:12" x14ac:dyDescent="0.35">
      <c r="A18931" s="1" t="s">
        <v>31838</v>
      </c>
      <c r="B18931" t="s">
        <v>31839</v>
      </c>
      <c r="C18931" t="s">
        <v>34</v>
      </c>
      <c r="D18931" t="s">
        <v>35</v>
      </c>
      <c r="E18931">
        <v>1</v>
      </c>
      <c r="F18931" s="2">
        <v>61.42</v>
      </c>
      <c r="G18931" s="3">
        <v>127</v>
      </c>
      <c r="H18931" s="3">
        <v>0.61420000000000008</v>
      </c>
      <c r="I18931" s="3">
        <v>2.8867400000000001</v>
      </c>
      <c r="J18931" s="3">
        <v>64.920940000000002</v>
      </c>
      <c r="K18931" s="4">
        <v>0.34999999999999992</v>
      </c>
      <c r="L18931" s="73">
        <v>117.85647569230768</v>
      </c>
    </row>
    <row r="18932" spans="1:12" x14ac:dyDescent="0.35">
      <c r="A18932" s="1" t="s">
        <v>31840</v>
      </c>
      <c r="B18932" t="s">
        <v>31841</v>
      </c>
      <c r="C18932" t="s">
        <v>1467</v>
      </c>
      <c r="D18932" t="s">
        <v>1468</v>
      </c>
      <c r="E18932">
        <v>1</v>
      </c>
      <c r="F18932" s="2">
        <v>20.54</v>
      </c>
      <c r="G18932" s="3">
        <v>43</v>
      </c>
      <c r="H18932" s="3">
        <v>0.2054</v>
      </c>
      <c r="I18932" s="3">
        <v>0.96538000000000002</v>
      </c>
      <c r="J18932" s="3">
        <v>21.71078</v>
      </c>
      <c r="K18932" s="4">
        <v>0.34999999999999992</v>
      </c>
      <c r="L18932" s="73">
        <v>39.413415999999998</v>
      </c>
    </row>
    <row r="18933" spans="1:12" x14ac:dyDescent="0.35">
      <c r="A18933" s="1" t="s">
        <v>31842</v>
      </c>
      <c r="B18933" t="s">
        <v>31843</v>
      </c>
      <c r="C18933" t="s">
        <v>34</v>
      </c>
      <c r="D18933" t="s">
        <v>35</v>
      </c>
      <c r="E18933">
        <v>1</v>
      </c>
      <c r="F18933" s="2">
        <v>219.63</v>
      </c>
      <c r="G18933" s="3">
        <v>453</v>
      </c>
      <c r="H18933" s="3">
        <v>2.1962999999999999</v>
      </c>
      <c r="I18933" s="3">
        <v>10.322609999999999</v>
      </c>
      <c r="J18933" s="3">
        <v>232.14891</v>
      </c>
      <c r="K18933" s="4">
        <v>0.35</v>
      </c>
      <c r="L18933" s="73">
        <v>421.43955969230768</v>
      </c>
    </row>
    <row r="18934" spans="1:12" x14ac:dyDescent="0.35">
      <c r="A18934" s="1" t="s">
        <v>31844</v>
      </c>
      <c r="B18934" t="s">
        <v>31845</v>
      </c>
      <c r="C18934" t="s">
        <v>34</v>
      </c>
      <c r="D18934" t="s">
        <v>35</v>
      </c>
      <c r="E18934">
        <v>1</v>
      </c>
      <c r="F18934" s="2">
        <v>34.46</v>
      </c>
      <c r="G18934" s="3">
        <v>72</v>
      </c>
      <c r="H18934" s="3">
        <v>0.34460000000000002</v>
      </c>
      <c r="I18934" s="3">
        <v>1.6196200000000001</v>
      </c>
      <c r="J18934" s="3">
        <v>36.424219999999998</v>
      </c>
      <c r="K18934" s="4">
        <v>0.35</v>
      </c>
      <c r="L18934" s="73">
        <v>66.123968615384612</v>
      </c>
    </row>
    <row r="18935" spans="1:12" x14ac:dyDescent="0.35">
      <c r="A18935" s="1" t="s">
        <v>31846</v>
      </c>
      <c r="B18935" t="s">
        <v>31707</v>
      </c>
      <c r="C18935" t="s">
        <v>34</v>
      </c>
      <c r="D18935" t="s">
        <v>35</v>
      </c>
      <c r="E18935">
        <v>1</v>
      </c>
      <c r="F18935" s="2">
        <v>17.11</v>
      </c>
      <c r="G18935" s="3">
        <v>36</v>
      </c>
      <c r="H18935" s="3">
        <v>0.1711</v>
      </c>
      <c r="I18935" s="3">
        <v>0.80416999999999994</v>
      </c>
      <c r="J18935" s="3">
        <v>18.085269999999998</v>
      </c>
      <c r="K18935" s="4">
        <v>0.34999999999999992</v>
      </c>
      <c r="L18935" s="73">
        <v>32.831720923076915</v>
      </c>
    </row>
    <row r="18936" spans="1:12" x14ac:dyDescent="0.35">
      <c r="A18936" s="1" t="s">
        <v>31847</v>
      </c>
      <c r="B18936" t="s">
        <v>31835</v>
      </c>
      <c r="C18936" t="s">
        <v>34</v>
      </c>
      <c r="D18936" t="s">
        <v>35</v>
      </c>
      <c r="E18936">
        <v>1</v>
      </c>
      <c r="F18936" s="2">
        <v>24.81</v>
      </c>
      <c r="G18936" s="3">
        <v>52</v>
      </c>
      <c r="H18936" s="3">
        <v>0.24809999999999999</v>
      </c>
      <c r="I18936" s="3">
        <v>1.1660699999999999</v>
      </c>
      <c r="J18936" s="3">
        <v>26.224170000000001</v>
      </c>
      <c r="K18936" s="4">
        <v>0.35</v>
      </c>
      <c r="L18936" s="73">
        <v>47.606954769230768</v>
      </c>
    </row>
    <row r="18937" spans="1:12" x14ac:dyDescent="0.35">
      <c r="A18937" s="1" t="s">
        <v>31848</v>
      </c>
      <c r="B18937" t="s">
        <v>31849</v>
      </c>
      <c r="C18937" t="s">
        <v>34</v>
      </c>
      <c r="D18937" t="s">
        <v>35</v>
      </c>
      <c r="E18937">
        <v>1</v>
      </c>
      <c r="F18937" s="2">
        <v>25.72</v>
      </c>
      <c r="G18937" s="3">
        <v>54</v>
      </c>
      <c r="H18937" s="3">
        <v>0.25719999999999998</v>
      </c>
      <c r="I18937" s="3">
        <v>1.2088399999999999</v>
      </c>
      <c r="J18937" s="3">
        <v>27.186039999999998</v>
      </c>
      <c r="K18937" s="4">
        <v>0.35000000000000003</v>
      </c>
      <c r="L18937" s="73">
        <v>49.353118769230768</v>
      </c>
    </row>
    <row r="18938" spans="1:12" x14ac:dyDescent="0.35">
      <c r="A18938" s="1" t="s">
        <v>31850</v>
      </c>
      <c r="B18938" t="s">
        <v>31851</v>
      </c>
      <c r="C18938" t="s">
        <v>363</v>
      </c>
      <c r="D18938" t="s">
        <v>364</v>
      </c>
      <c r="E18938">
        <v>1</v>
      </c>
      <c r="F18938" s="2">
        <v>197</v>
      </c>
      <c r="G18938" s="3">
        <v>407</v>
      </c>
      <c r="H18938" s="3">
        <v>1.97</v>
      </c>
      <c r="I18938" s="3">
        <v>9.2590000000000003</v>
      </c>
      <c r="J18938" s="3">
        <v>208.22899999999998</v>
      </c>
      <c r="K18938" s="4">
        <v>0.35</v>
      </c>
      <c r="L18938" s="73">
        <v>378.015723076923</v>
      </c>
    </row>
    <row r="18939" spans="1:12" x14ac:dyDescent="0.35">
      <c r="A18939" s="1" t="s">
        <v>31852</v>
      </c>
      <c r="B18939" t="s">
        <v>31853</v>
      </c>
      <c r="C18939" t="s">
        <v>34</v>
      </c>
      <c r="D18939" t="s">
        <v>35</v>
      </c>
      <c r="E18939">
        <v>1</v>
      </c>
      <c r="F18939" s="2">
        <v>32.74</v>
      </c>
      <c r="G18939" s="3">
        <v>68</v>
      </c>
      <c r="H18939" s="3">
        <v>0.32740000000000002</v>
      </c>
      <c r="I18939" s="3">
        <v>1.53878</v>
      </c>
      <c r="J18939" s="3">
        <v>34.606180000000002</v>
      </c>
      <c r="K18939" s="4">
        <v>0.35000000000000003</v>
      </c>
      <c r="L18939" s="73">
        <v>62.823526769230774</v>
      </c>
    </row>
    <row r="18940" spans="1:12" x14ac:dyDescent="0.35">
      <c r="A18940" s="1" t="s">
        <v>31854</v>
      </c>
      <c r="B18940" t="s">
        <v>31855</v>
      </c>
      <c r="C18940" t="s">
        <v>34</v>
      </c>
      <c r="D18940" t="s">
        <v>35</v>
      </c>
      <c r="E18940">
        <v>1</v>
      </c>
      <c r="F18940" s="2">
        <v>609.01</v>
      </c>
      <c r="G18940" s="3">
        <v>1378</v>
      </c>
      <c r="H18940" s="3">
        <v>6.0900999999999996</v>
      </c>
      <c r="I18940" s="3">
        <v>28.623470000000001</v>
      </c>
      <c r="J18940" s="3">
        <v>643.72357</v>
      </c>
      <c r="K18940" s="4">
        <v>0.35</v>
      </c>
      <c r="L18940" s="73">
        <v>1168.6058655384616</v>
      </c>
    </row>
    <row r="18941" spans="1:12" x14ac:dyDescent="0.35">
      <c r="A18941" s="1" t="s">
        <v>31856</v>
      </c>
      <c r="B18941" t="s">
        <v>31857</v>
      </c>
      <c r="C18941" t="s">
        <v>34</v>
      </c>
      <c r="D18941" t="s">
        <v>35</v>
      </c>
      <c r="E18941">
        <v>1</v>
      </c>
      <c r="F18941" s="2">
        <v>58.25</v>
      </c>
      <c r="G18941" s="3">
        <v>121</v>
      </c>
      <c r="H18941" s="3">
        <v>0.58250000000000002</v>
      </c>
      <c r="I18941" s="3">
        <v>2.7377500000000001</v>
      </c>
      <c r="J18941" s="3">
        <v>61.570250000000001</v>
      </c>
      <c r="K18941" s="4">
        <v>0.35</v>
      </c>
      <c r="L18941" s="73">
        <v>111.77368461538461</v>
      </c>
    </row>
    <row r="18942" spans="1:12" x14ac:dyDescent="0.35">
      <c r="A18942" s="1" t="s">
        <v>31858</v>
      </c>
      <c r="B18942" t="s">
        <v>31859</v>
      </c>
      <c r="C18942" t="s">
        <v>34</v>
      </c>
      <c r="D18942" t="s">
        <v>35</v>
      </c>
      <c r="E18942">
        <v>1</v>
      </c>
      <c r="F18942" s="2">
        <v>42.56</v>
      </c>
      <c r="G18942" s="3">
        <v>88</v>
      </c>
      <c r="H18942" s="3">
        <v>0.42560000000000003</v>
      </c>
      <c r="I18942" s="3">
        <v>2.0003200000000003</v>
      </c>
      <c r="J18942" s="3">
        <v>44.985920000000007</v>
      </c>
      <c r="K18942" s="4">
        <v>0.34999999999999992</v>
      </c>
      <c r="L18942" s="73">
        <v>81.666747076923087</v>
      </c>
    </row>
    <row r="18943" spans="1:12" x14ac:dyDescent="0.35">
      <c r="A18943" s="1" t="s">
        <v>31860</v>
      </c>
      <c r="B18943" t="s">
        <v>31861</v>
      </c>
      <c r="C18943" t="s">
        <v>34</v>
      </c>
      <c r="D18943" t="s">
        <v>35</v>
      </c>
      <c r="E18943">
        <v>1</v>
      </c>
      <c r="F18943" s="2">
        <v>52.61</v>
      </c>
      <c r="G18943" s="3">
        <v>109</v>
      </c>
      <c r="H18943" s="3">
        <v>0.52610000000000001</v>
      </c>
      <c r="I18943" s="3">
        <v>2.4726699999999999</v>
      </c>
      <c r="J18943" s="3">
        <v>55.60877</v>
      </c>
      <c r="K18943" s="4">
        <v>0.34999999999999992</v>
      </c>
      <c r="L18943" s="73">
        <v>100.95130553846153</v>
      </c>
    </row>
    <row r="18944" spans="1:12" x14ac:dyDescent="0.35">
      <c r="A18944" s="1" t="s">
        <v>31862</v>
      </c>
      <c r="B18944" t="s">
        <v>31863</v>
      </c>
      <c r="C18944" t="s">
        <v>34</v>
      </c>
      <c r="D18944" t="s">
        <v>35</v>
      </c>
      <c r="E18944">
        <v>1</v>
      </c>
      <c r="F18944" s="2">
        <v>44.58</v>
      </c>
      <c r="G18944" s="3">
        <v>92</v>
      </c>
      <c r="H18944" s="3">
        <v>0.44579999999999997</v>
      </c>
      <c r="I18944" s="3">
        <v>2.0952600000000001</v>
      </c>
      <c r="J18944" s="3">
        <v>47.12106</v>
      </c>
      <c r="K18944" s="4">
        <v>0.35000000000000003</v>
      </c>
      <c r="L18944" s="73">
        <v>85.542847384615385</v>
      </c>
    </row>
    <row r="18945" spans="1:12" x14ac:dyDescent="0.35">
      <c r="A18945" s="1" t="s">
        <v>31864</v>
      </c>
      <c r="B18945" t="s">
        <v>31865</v>
      </c>
      <c r="C18945" t="s">
        <v>34</v>
      </c>
      <c r="D18945" t="s">
        <v>35</v>
      </c>
      <c r="E18945">
        <v>1</v>
      </c>
      <c r="F18945" s="2">
        <v>58.25</v>
      </c>
      <c r="G18945" s="3">
        <v>121</v>
      </c>
      <c r="H18945" s="3">
        <v>0.58250000000000002</v>
      </c>
      <c r="I18945" s="3">
        <v>2.7377500000000001</v>
      </c>
      <c r="J18945" s="3">
        <v>61.570250000000001</v>
      </c>
      <c r="K18945" s="4">
        <v>0.35</v>
      </c>
      <c r="L18945" s="73">
        <v>111.77368461538461</v>
      </c>
    </row>
    <row r="18946" spans="1:12" x14ac:dyDescent="0.35">
      <c r="A18946" s="1" t="s">
        <v>31866</v>
      </c>
      <c r="B18946" t="s">
        <v>31859</v>
      </c>
      <c r="C18946" t="s">
        <v>34</v>
      </c>
      <c r="D18946" t="s">
        <v>35</v>
      </c>
      <c r="E18946">
        <v>1</v>
      </c>
      <c r="F18946" s="2">
        <v>42.56</v>
      </c>
      <c r="G18946" s="3">
        <v>88</v>
      </c>
      <c r="H18946" s="3">
        <v>0.42560000000000003</v>
      </c>
      <c r="I18946" s="3">
        <v>2.0003200000000003</v>
      </c>
      <c r="J18946" s="3">
        <v>44.985920000000007</v>
      </c>
      <c r="K18946" s="4">
        <v>0.34999999999999992</v>
      </c>
      <c r="L18946" s="73">
        <v>81.666747076923087</v>
      </c>
    </row>
    <row r="18947" spans="1:12" x14ac:dyDescent="0.35">
      <c r="A18947" s="1" t="s">
        <v>31867</v>
      </c>
      <c r="B18947" t="s">
        <v>31868</v>
      </c>
      <c r="C18947" t="s">
        <v>34</v>
      </c>
      <c r="D18947" t="s">
        <v>35</v>
      </c>
      <c r="E18947">
        <v>1</v>
      </c>
      <c r="F18947" s="2">
        <v>58.25</v>
      </c>
      <c r="G18947" s="3">
        <v>121</v>
      </c>
      <c r="H18947" s="3">
        <v>0.58250000000000002</v>
      </c>
      <c r="I18947" s="3">
        <v>2.7377500000000001</v>
      </c>
      <c r="J18947" s="3">
        <v>61.570250000000001</v>
      </c>
      <c r="K18947" s="4">
        <v>0.35</v>
      </c>
      <c r="L18947" s="73">
        <v>111.77368461538461</v>
      </c>
    </row>
    <row r="18948" spans="1:12" x14ac:dyDescent="0.35">
      <c r="A18948" s="1" t="s">
        <v>31869</v>
      </c>
      <c r="B18948" t="s">
        <v>31859</v>
      </c>
      <c r="C18948" t="s">
        <v>34</v>
      </c>
      <c r="D18948" t="s">
        <v>35</v>
      </c>
      <c r="E18948">
        <v>1</v>
      </c>
      <c r="F18948" s="2">
        <v>42.56</v>
      </c>
      <c r="G18948" s="3">
        <v>88</v>
      </c>
      <c r="H18948" s="3">
        <v>0.42560000000000003</v>
      </c>
      <c r="I18948" s="3">
        <v>2.0003200000000003</v>
      </c>
      <c r="J18948" s="3">
        <v>44.985920000000007</v>
      </c>
      <c r="K18948" s="4">
        <v>0.34999999999999992</v>
      </c>
      <c r="L18948" s="73">
        <v>81.666747076923087</v>
      </c>
    </row>
    <row r="18949" spans="1:12" x14ac:dyDescent="0.35">
      <c r="A18949" s="1" t="s">
        <v>31870</v>
      </c>
      <c r="B18949" t="s">
        <v>31871</v>
      </c>
      <c r="C18949" t="s">
        <v>34</v>
      </c>
      <c r="D18949" t="s">
        <v>35</v>
      </c>
      <c r="E18949">
        <v>1</v>
      </c>
      <c r="F18949" s="2">
        <v>42.16</v>
      </c>
      <c r="G18949" s="3">
        <v>87</v>
      </c>
      <c r="H18949" s="3">
        <v>0.42159999999999997</v>
      </c>
      <c r="I18949" s="3">
        <v>1.9815199999999999</v>
      </c>
      <c r="J18949" s="3">
        <v>44.563119999999998</v>
      </c>
      <c r="K18949" s="4">
        <v>0.35000000000000003</v>
      </c>
      <c r="L18949" s="73">
        <v>80.899202461538465</v>
      </c>
    </row>
    <row r="18950" spans="1:12" x14ac:dyDescent="0.35">
      <c r="A18950" s="1" t="s">
        <v>31872</v>
      </c>
      <c r="B18950" t="s">
        <v>31873</v>
      </c>
      <c r="C18950" t="s">
        <v>34</v>
      </c>
      <c r="D18950" t="s">
        <v>35</v>
      </c>
      <c r="E18950">
        <v>1</v>
      </c>
      <c r="F18950" s="2">
        <v>32.74</v>
      </c>
      <c r="G18950" s="3">
        <v>68</v>
      </c>
      <c r="H18950" s="3">
        <v>0.32740000000000002</v>
      </c>
      <c r="I18950" s="3">
        <v>1.53878</v>
      </c>
      <c r="J18950" s="3">
        <v>34.606180000000002</v>
      </c>
      <c r="K18950" s="4">
        <v>0.35000000000000003</v>
      </c>
      <c r="L18950" s="73">
        <v>62.823526769230774</v>
      </c>
    </row>
    <row r="18951" spans="1:12" x14ac:dyDescent="0.35">
      <c r="A18951" s="1" t="s">
        <v>31874</v>
      </c>
      <c r="B18951" t="s">
        <v>31875</v>
      </c>
      <c r="C18951" t="s">
        <v>34</v>
      </c>
      <c r="D18951" t="s">
        <v>35</v>
      </c>
      <c r="E18951">
        <v>1</v>
      </c>
      <c r="F18951" s="2">
        <v>30.49</v>
      </c>
      <c r="G18951" s="3">
        <v>63</v>
      </c>
      <c r="H18951" s="3">
        <v>0.3049</v>
      </c>
      <c r="I18951" s="3">
        <v>1.43303</v>
      </c>
      <c r="J18951" s="3">
        <v>32.227930000000001</v>
      </c>
      <c r="K18951" s="4">
        <v>0.35000000000000003</v>
      </c>
      <c r="L18951" s="73">
        <v>58.506088307692309</v>
      </c>
    </row>
    <row r="18952" spans="1:12" x14ac:dyDescent="0.35">
      <c r="A18952" s="1" t="s">
        <v>31876</v>
      </c>
      <c r="B18952" t="s">
        <v>31877</v>
      </c>
      <c r="C18952" t="s">
        <v>34</v>
      </c>
      <c r="D18952" t="s">
        <v>35</v>
      </c>
      <c r="E18952">
        <v>1</v>
      </c>
      <c r="F18952" s="2">
        <v>58.25</v>
      </c>
      <c r="G18952" s="3">
        <v>121</v>
      </c>
      <c r="H18952" s="3">
        <v>0.58250000000000002</v>
      </c>
      <c r="I18952" s="3">
        <v>2.7377500000000001</v>
      </c>
      <c r="J18952" s="3">
        <v>61.570250000000001</v>
      </c>
      <c r="K18952" s="4">
        <v>0.35</v>
      </c>
      <c r="L18952" s="73">
        <v>111.77368461538461</v>
      </c>
    </row>
    <row r="18953" spans="1:12" x14ac:dyDescent="0.35">
      <c r="A18953" s="1" t="s">
        <v>31878</v>
      </c>
      <c r="B18953" t="s">
        <v>31877</v>
      </c>
      <c r="C18953" t="s">
        <v>34</v>
      </c>
      <c r="D18953" t="s">
        <v>35</v>
      </c>
      <c r="E18953">
        <v>1</v>
      </c>
      <c r="F18953" s="2">
        <v>58.25</v>
      </c>
      <c r="G18953" s="3">
        <v>121</v>
      </c>
      <c r="H18953" s="3">
        <v>0.58250000000000002</v>
      </c>
      <c r="I18953" s="3">
        <v>2.7377500000000001</v>
      </c>
      <c r="J18953" s="3">
        <v>61.570250000000001</v>
      </c>
      <c r="K18953" s="4">
        <v>0.35</v>
      </c>
      <c r="L18953" s="73">
        <v>111.77368461538461</v>
      </c>
    </row>
    <row r="18954" spans="1:12" x14ac:dyDescent="0.35">
      <c r="A18954" s="1" t="s">
        <v>31879</v>
      </c>
      <c r="B18954" t="s">
        <v>31880</v>
      </c>
      <c r="C18954" t="s">
        <v>34</v>
      </c>
      <c r="D18954" t="s">
        <v>35</v>
      </c>
      <c r="E18954">
        <v>1</v>
      </c>
      <c r="F18954" s="2">
        <v>32.74</v>
      </c>
      <c r="G18954" s="3">
        <v>68</v>
      </c>
      <c r="H18954" s="3">
        <v>0.32740000000000002</v>
      </c>
      <c r="I18954" s="3">
        <v>1.53878</v>
      </c>
      <c r="J18954" s="3">
        <v>34.606180000000002</v>
      </c>
      <c r="K18954" s="4">
        <v>0.35000000000000003</v>
      </c>
      <c r="L18954" s="73">
        <v>62.823526769230774</v>
      </c>
    </row>
    <row r="18955" spans="1:12" x14ac:dyDescent="0.35">
      <c r="A18955" s="1" t="s">
        <v>31881</v>
      </c>
      <c r="B18955" t="s">
        <v>31882</v>
      </c>
      <c r="C18955" t="s">
        <v>34</v>
      </c>
      <c r="D18955" t="s">
        <v>35</v>
      </c>
      <c r="E18955">
        <v>1</v>
      </c>
      <c r="F18955" s="2">
        <v>10.65</v>
      </c>
      <c r="G18955" s="3">
        <v>22</v>
      </c>
      <c r="H18955" s="3">
        <v>0.10650000000000001</v>
      </c>
      <c r="I18955" s="3">
        <v>0.50055000000000005</v>
      </c>
      <c r="J18955" s="3">
        <v>11.257050000000001</v>
      </c>
      <c r="K18955" s="4">
        <v>0.35</v>
      </c>
      <c r="L18955" s="73">
        <v>20.435875384615386</v>
      </c>
    </row>
    <row r="18956" spans="1:12" x14ac:dyDescent="0.35">
      <c r="A18956" s="1" t="s">
        <v>31883</v>
      </c>
      <c r="B18956" t="s">
        <v>31884</v>
      </c>
      <c r="C18956" t="s">
        <v>34</v>
      </c>
      <c r="D18956" t="s">
        <v>35</v>
      </c>
      <c r="E18956">
        <v>1</v>
      </c>
      <c r="F18956" s="2">
        <v>32.74</v>
      </c>
      <c r="G18956" s="3">
        <v>68</v>
      </c>
      <c r="H18956" s="3">
        <v>0.32740000000000002</v>
      </c>
      <c r="I18956" s="3">
        <v>1.53878</v>
      </c>
      <c r="J18956" s="3">
        <v>34.606180000000002</v>
      </c>
      <c r="K18956" s="4">
        <v>0.35000000000000003</v>
      </c>
      <c r="L18956" s="73">
        <v>62.823526769230774</v>
      </c>
    </row>
    <row r="18957" spans="1:12" x14ac:dyDescent="0.35">
      <c r="A18957" s="1" t="s">
        <v>31885</v>
      </c>
      <c r="B18957" t="s">
        <v>31886</v>
      </c>
      <c r="C18957" t="s">
        <v>34</v>
      </c>
      <c r="D18957" t="s">
        <v>35</v>
      </c>
      <c r="E18957">
        <v>1</v>
      </c>
      <c r="F18957" s="2">
        <v>30.49</v>
      </c>
      <c r="G18957" s="3">
        <v>63</v>
      </c>
      <c r="H18957" s="3">
        <v>0.3049</v>
      </c>
      <c r="I18957" s="3">
        <v>1.43303</v>
      </c>
      <c r="J18957" s="3">
        <v>32.227930000000001</v>
      </c>
      <c r="K18957" s="4">
        <v>0.35000000000000003</v>
      </c>
      <c r="L18957" s="73">
        <v>58.506088307692309</v>
      </c>
    </row>
    <row r="18958" spans="1:12" x14ac:dyDescent="0.35">
      <c r="A18958" s="1" t="s">
        <v>31887</v>
      </c>
      <c r="B18958" t="s">
        <v>31888</v>
      </c>
      <c r="C18958" t="s">
        <v>34</v>
      </c>
      <c r="D18958" t="s">
        <v>35</v>
      </c>
      <c r="E18958">
        <v>1</v>
      </c>
      <c r="F18958" s="2">
        <v>44.58</v>
      </c>
      <c r="G18958" s="3">
        <v>92</v>
      </c>
      <c r="H18958" s="3">
        <v>0.44579999999999997</v>
      </c>
      <c r="I18958" s="3">
        <v>2.0952600000000001</v>
      </c>
      <c r="J18958" s="3">
        <v>47.12106</v>
      </c>
      <c r="K18958" s="4">
        <v>0.35000000000000003</v>
      </c>
      <c r="L18958" s="73">
        <v>85.542847384615385</v>
      </c>
    </row>
    <row r="18959" spans="1:12" x14ac:dyDescent="0.35">
      <c r="A18959" s="1" t="s">
        <v>31889</v>
      </c>
      <c r="B18959" t="s">
        <v>31890</v>
      </c>
      <c r="C18959" t="s">
        <v>34</v>
      </c>
      <c r="D18959" t="s">
        <v>35</v>
      </c>
      <c r="E18959">
        <v>1</v>
      </c>
      <c r="F18959" s="2">
        <v>44.58</v>
      </c>
      <c r="G18959" s="3">
        <v>92</v>
      </c>
      <c r="H18959" s="3">
        <v>0.44579999999999997</v>
      </c>
      <c r="I18959" s="3">
        <v>2.0952600000000001</v>
      </c>
      <c r="J18959" s="3">
        <v>47.12106</v>
      </c>
      <c r="K18959" s="4">
        <v>0.35000000000000003</v>
      </c>
      <c r="L18959" s="73">
        <v>85.542847384615385</v>
      </c>
    </row>
    <row r="18960" spans="1:12" x14ac:dyDescent="0.35">
      <c r="A18960" s="1" t="s">
        <v>31891</v>
      </c>
      <c r="B18960" t="s">
        <v>31892</v>
      </c>
      <c r="C18960" t="s">
        <v>34</v>
      </c>
      <c r="D18960" t="s">
        <v>35</v>
      </c>
      <c r="E18960">
        <v>1</v>
      </c>
      <c r="F18960" s="2">
        <v>32.74</v>
      </c>
      <c r="G18960" s="3">
        <v>68</v>
      </c>
      <c r="H18960" s="3">
        <v>0.32740000000000002</v>
      </c>
      <c r="I18960" s="3">
        <v>1.53878</v>
      </c>
      <c r="J18960" s="3">
        <v>34.606180000000002</v>
      </c>
      <c r="K18960" s="4">
        <v>0.35000000000000003</v>
      </c>
      <c r="L18960" s="73">
        <v>62.823526769230774</v>
      </c>
    </row>
    <row r="18961" spans="1:12" x14ac:dyDescent="0.35">
      <c r="A18961" s="1" t="s">
        <v>31893</v>
      </c>
      <c r="B18961" t="s">
        <v>31857</v>
      </c>
      <c r="C18961" t="s">
        <v>34</v>
      </c>
      <c r="D18961" t="s">
        <v>35</v>
      </c>
      <c r="E18961">
        <v>1</v>
      </c>
      <c r="F18961" s="2">
        <v>58.25</v>
      </c>
      <c r="G18961" s="3">
        <v>121</v>
      </c>
      <c r="H18961" s="3">
        <v>0.58250000000000002</v>
      </c>
      <c r="I18961" s="3">
        <v>2.7377500000000001</v>
      </c>
      <c r="J18961" s="3">
        <v>61.570250000000001</v>
      </c>
      <c r="K18961" s="4">
        <v>0.35</v>
      </c>
      <c r="L18961" s="73">
        <v>111.77368461538461</v>
      </c>
    </row>
    <row r="18962" spans="1:12" x14ac:dyDescent="0.35">
      <c r="A18962" s="1" t="s">
        <v>31894</v>
      </c>
      <c r="B18962" t="s">
        <v>31895</v>
      </c>
      <c r="C18962" t="s">
        <v>34</v>
      </c>
      <c r="D18962" t="s">
        <v>35</v>
      </c>
      <c r="E18962">
        <v>1</v>
      </c>
      <c r="F18962" s="2">
        <v>42.56</v>
      </c>
      <c r="G18962" s="3">
        <v>88</v>
      </c>
      <c r="H18962" s="3">
        <v>0.42560000000000003</v>
      </c>
      <c r="I18962" s="3">
        <v>2.0003200000000003</v>
      </c>
      <c r="J18962" s="3">
        <v>44.985920000000007</v>
      </c>
      <c r="K18962" s="4">
        <v>0.34999999999999992</v>
      </c>
      <c r="L18962" s="73">
        <v>81.666747076923087</v>
      </c>
    </row>
    <row r="18963" spans="1:12" x14ac:dyDescent="0.35">
      <c r="A18963" s="1" t="s">
        <v>31896</v>
      </c>
      <c r="B18963" t="s">
        <v>31897</v>
      </c>
      <c r="C18963" t="s">
        <v>34</v>
      </c>
      <c r="D18963" t="s">
        <v>35</v>
      </c>
      <c r="E18963">
        <v>1</v>
      </c>
      <c r="F18963" s="2">
        <v>58.25</v>
      </c>
      <c r="G18963" s="3">
        <v>121</v>
      </c>
      <c r="H18963" s="3">
        <v>0.58250000000000002</v>
      </c>
      <c r="I18963" s="3">
        <v>2.7377500000000001</v>
      </c>
      <c r="J18963" s="3">
        <v>61.570250000000001</v>
      </c>
      <c r="K18963" s="4">
        <v>0.35</v>
      </c>
      <c r="L18963" s="73">
        <v>111.77368461538461</v>
      </c>
    </row>
    <row r="18964" spans="1:12" x14ac:dyDescent="0.35">
      <c r="A18964" s="1" t="s">
        <v>31898</v>
      </c>
      <c r="B18964" t="s">
        <v>31899</v>
      </c>
      <c r="C18964" t="s">
        <v>34</v>
      </c>
      <c r="D18964" t="s">
        <v>35</v>
      </c>
      <c r="E18964">
        <v>1</v>
      </c>
      <c r="F18964" s="2">
        <v>42.56</v>
      </c>
      <c r="G18964" s="3">
        <v>88</v>
      </c>
      <c r="H18964" s="3">
        <v>0.42560000000000003</v>
      </c>
      <c r="I18964" s="3">
        <v>2.0003200000000003</v>
      </c>
      <c r="J18964" s="3">
        <v>44.985920000000007</v>
      </c>
      <c r="K18964" s="4">
        <v>0.34999999999999992</v>
      </c>
      <c r="L18964" s="73">
        <v>81.666747076923087</v>
      </c>
    </row>
    <row r="18965" spans="1:12" x14ac:dyDescent="0.35">
      <c r="A18965" s="1" t="s">
        <v>31900</v>
      </c>
      <c r="B18965" t="s">
        <v>31901</v>
      </c>
      <c r="C18965" t="s">
        <v>34</v>
      </c>
      <c r="D18965" t="s">
        <v>35</v>
      </c>
      <c r="E18965">
        <v>1</v>
      </c>
      <c r="F18965" s="2">
        <v>44.58</v>
      </c>
      <c r="G18965" s="3">
        <v>92</v>
      </c>
      <c r="H18965" s="3">
        <v>0.44579999999999997</v>
      </c>
      <c r="I18965" s="3">
        <v>2.0952600000000001</v>
      </c>
      <c r="J18965" s="3">
        <v>47.12106</v>
      </c>
      <c r="K18965" s="4">
        <v>0.35000000000000003</v>
      </c>
      <c r="L18965" s="73">
        <v>85.542847384615385</v>
      </c>
    </row>
    <row r="18966" spans="1:12" x14ac:dyDescent="0.35">
      <c r="A18966" s="1" t="s">
        <v>31902</v>
      </c>
      <c r="B18966" t="s">
        <v>31903</v>
      </c>
      <c r="C18966" t="s">
        <v>34</v>
      </c>
      <c r="D18966" t="s">
        <v>35</v>
      </c>
      <c r="E18966">
        <v>1</v>
      </c>
      <c r="F18966" s="2">
        <v>52.61</v>
      </c>
      <c r="G18966" s="3">
        <v>109</v>
      </c>
      <c r="H18966" s="3">
        <v>0.52610000000000001</v>
      </c>
      <c r="I18966" s="3">
        <v>2.4726699999999999</v>
      </c>
      <c r="J18966" s="3">
        <v>55.60877</v>
      </c>
      <c r="K18966" s="4">
        <v>0.34999999999999992</v>
      </c>
      <c r="L18966" s="73">
        <v>100.95130553846153</v>
      </c>
    </row>
    <row r="18967" spans="1:12" x14ac:dyDescent="0.35">
      <c r="A18967" s="1" t="s">
        <v>31904</v>
      </c>
      <c r="B18967" t="s">
        <v>31905</v>
      </c>
      <c r="C18967" t="s">
        <v>34</v>
      </c>
      <c r="D18967" t="s">
        <v>35</v>
      </c>
      <c r="E18967">
        <v>1</v>
      </c>
      <c r="F18967" s="2">
        <v>32.74</v>
      </c>
      <c r="G18967" s="3">
        <v>68</v>
      </c>
      <c r="H18967" s="3">
        <v>0.32740000000000002</v>
      </c>
      <c r="I18967" s="3">
        <v>1.53878</v>
      </c>
      <c r="J18967" s="3">
        <v>34.606180000000002</v>
      </c>
      <c r="K18967" s="4">
        <v>0.35000000000000003</v>
      </c>
      <c r="L18967" s="73">
        <v>62.823526769230774</v>
      </c>
    </row>
    <row r="18968" spans="1:12" x14ac:dyDescent="0.35">
      <c r="A18968" s="1" t="s">
        <v>31906</v>
      </c>
      <c r="B18968" t="s">
        <v>31907</v>
      </c>
      <c r="C18968" t="s">
        <v>34</v>
      </c>
      <c r="D18968" t="s">
        <v>35</v>
      </c>
      <c r="E18968">
        <v>1</v>
      </c>
      <c r="F18968" s="2">
        <v>32.74</v>
      </c>
      <c r="G18968" s="3">
        <v>68</v>
      </c>
      <c r="H18968" s="3">
        <v>0.32740000000000002</v>
      </c>
      <c r="I18968" s="3">
        <v>1.53878</v>
      </c>
      <c r="J18968" s="3">
        <v>34.606180000000002</v>
      </c>
      <c r="K18968" s="4">
        <v>0.35000000000000003</v>
      </c>
      <c r="L18968" s="73">
        <v>62.823526769230774</v>
      </c>
    </row>
    <row r="18969" spans="1:12" x14ac:dyDescent="0.35">
      <c r="A18969" s="1" t="s">
        <v>31908</v>
      </c>
      <c r="B18969" t="s">
        <v>31909</v>
      </c>
      <c r="C18969" t="s">
        <v>34</v>
      </c>
      <c r="D18969" t="s">
        <v>35</v>
      </c>
      <c r="E18969">
        <v>1</v>
      </c>
      <c r="F18969" s="2">
        <v>10.65</v>
      </c>
      <c r="G18969" s="3">
        <v>22</v>
      </c>
      <c r="H18969" s="3">
        <v>0.10650000000000001</v>
      </c>
      <c r="I18969" s="3">
        <v>0.50055000000000005</v>
      </c>
      <c r="J18969" s="3">
        <v>11.257050000000001</v>
      </c>
      <c r="K18969" s="4">
        <v>0.35</v>
      </c>
      <c r="L18969" s="73">
        <v>20.435875384615386</v>
      </c>
    </row>
    <row r="18970" spans="1:12" x14ac:dyDescent="0.35">
      <c r="A18970" s="1" t="s">
        <v>31910</v>
      </c>
      <c r="B18970" t="s">
        <v>31911</v>
      </c>
      <c r="C18970" t="s">
        <v>34</v>
      </c>
      <c r="D18970" t="s">
        <v>35</v>
      </c>
      <c r="E18970">
        <v>1</v>
      </c>
      <c r="F18970" s="2">
        <v>10.65</v>
      </c>
      <c r="G18970" s="3">
        <v>22</v>
      </c>
      <c r="H18970" s="3">
        <v>0.10650000000000001</v>
      </c>
      <c r="I18970" s="3">
        <v>0.50055000000000005</v>
      </c>
      <c r="J18970" s="3">
        <v>11.257050000000001</v>
      </c>
      <c r="K18970" s="4">
        <v>0.35</v>
      </c>
      <c r="L18970" s="73">
        <v>20.435875384615386</v>
      </c>
    </row>
    <row r="18971" spans="1:12" x14ac:dyDescent="0.35">
      <c r="A18971" s="1" t="s">
        <v>31912</v>
      </c>
      <c r="B18971" t="s">
        <v>31913</v>
      </c>
      <c r="C18971" t="s">
        <v>34</v>
      </c>
      <c r="D18971" t="s">
        <v>35</v>
      </c>
      <c r="E18971">
        <v>1</v>
      </c>
      <c r="F18971" s="2">
        <v>44.58</v>
      </c>
      <c r="G18971" s="3">
        <v>92</v>
      </c>
      <c r="H18971" s="3">
        <v>0.44579999999999997</v>
      </c>
      <c r="I18971" s="3">
        <v>2.0952600000000001</v>
      </c>
      <c r="J18971" s="3">
        <v>47.12106</v>
      </c>
      <c r="K18971" s="4">
        <v>0.35000000000000003</v>
      </c>
      <c r="L18971" s="73">
        <v>85.542847384615385</v>
      </c>
    </row>
    <row r="18972" spans="1:12" x14ac:dyDescent="0.35">
      <c r="A18972" s="1" t="s">
        <v>31914</v>
      </c>
      <c r="B18972" t="s">
        <v>31915</v>
      </c>
      <c r="C18972" t="s">
        <v>34</v>
      </c>
      <c r="D18972" t="s">
        <v>35</v>
      </c>
      <c r="E18972">
        <v>1</v>
      </c>
      <c r="F18972" s="2">
        <v>44.58</v>
      </c>
      <c r="G18972" s="3">
        <v>92</v>
      </c>
      <c r="H18972" s="3">
        <v>0.44579999999999997</v>
      </c>
      <c r="I18972" s="3">
        <v>2.0952600000000001</v>
      </c>
      <c r="J18972" s="3">
        <v>47.12106</v>
      </c>
      <c r="K18972" s="4">
        <v>0.35000000000000003</v>
      </c>
      <c r="L18972" s="73">
        <v>85.542847384615385</v>
      </c>
    </row>
    <row r="18973" spans="1:12" x14ac:dyDescent="0.35">
      <c r="A18973" s="1" t="s">
        <v>31916</v>
      </c>
      <c r="B18973" t="s">
        <v>31917</v>
      </c>
      <c r="C18973" t="s">
        <v>34</v>
      </c>
      <c r="D18973" t="s">
        <v>35</v>
      </c>
      <c r="E18973">
        <v>1</v>
      </c>
      <c r="F18973" s="2">
        <v>52.61</v>
      </c>
      <c r="G18973" s="3">
        <v>109</v>
      </c>
      <c r="H18973" s="3">
        <v>0.52610000000000001</v>
      </c>
      <c r="I18973" s="3">
        <v>2.4726699999999999</v>
      </c>
      <c r="J18973" s="3">
        <v>55.60877</v>
      </c>
      <c r="K18973" s="4">
        <v>0.34999999999999992</v>
      </c>
      <c r="L18973" s="73">
        <v>100.95130553846153</v>
      </c>
    </row>
    <row r="18974" spans="1:12" x14ac:dyDescent="0.35">
      <c r="A18974" s="1" t="s">
        <v>31918</v>
      </c>
      <c r="B18974" t="s">
        <v>31857</v>
      </c>
      <c r="C18974" t="s">
        <v>34</v>
      </c>
      <c r="D18974" t="s">
        <v>35</v>
      </c>
      <c r="E18974">
        <v>1</v>
      </c>
      <c r="F18974" s="2">
        <v>58.25</v>
      </c>
      <c r="G18974" s="3">
        <v>121</v>
      </c>
      <c r="H18974" s="3">
        <v>0.58250000000000002</v>
      </c>
      <c r="I18974" s="3">
        <v>2.7377500000000001</v>
      </c>
      <c r="J18974" s="3">
        <v>61.570250000000001</v>
      </c>
      <c r="K18974" s="4">
        <v>0.35</v>
      </c>
      <c r="L18974" s="73">
        <v>111.77368461538461</v>
      </c>
    </row>
    <row r="18975" spans="1:12" x14ac:dyDescent="0.35">
      <c r="A18975" s="1" t="s">
        <v>31919</v>
      </c>
      <c r="B18975" t="s">
        <v>31877</v>
      </c>
      <c r="C18975" t="s">
        <v>34</v>
      </c>
      <c r="D18975" t="s">
        <v>35</v>
      </c>
      <c r="E18975">
        <v>1</v>
      </c>
      <c r="F18975" s="2">
        <v>58.25</v>
      </c>
      <c r="G18975" s="3">
        <v>121</v>
      </c>
      <c r="H18975" s="3">
        <v>0.58250000000000002</v>
      </c>
      <c r="I18975" s="3">
        <v>2.7377500000000001</v>
      </c>
      <c r="J18975" s="3">
        <v>61.570250000000001</v>
      </c>
      <c r="K18975" s="4">
        <v>0.35</v>
      </c>
      <c r="L18975" s="73">
        <v>111.77368461538461</v>
      </c>
    </row>
    <row r="18976" spans="1:12" x14ac:dyDescent="0.35">
      <c r="A18976" s="1" t="s">
        <v>31920</v>
      </c>
      <c r="B18976" t="s">
        <v>31921</v>
      </c>
      <c r="C18976" t="s">
        <v>34</v>
      </c>
      <c r="D18976" t="s">
        <v>35</v>
      </c>
      <c r="E18976">
        <v>1</v>
      </c>
      <c r="F18976" s="2">
        <v>10.65</v>
      </c>
      <c r="G18976" s="3">
        <v>22</v>
      </c>
      <c r="H18976" s="3">
        <v>0.10650000000000001</v>
      </c>
      <c r="I18976" s="3">
        <v>0.50055000000000005</v>
      </c>
      <c r="J18976" s="3">
        <v>11.257050000000001</v>
      </c>
      <c r="K18976" s="4">
        <v>0.35</v>
      </c>
      <c r="L18976" s="73">
        <v>20.435875384615386</v>
      </c>
    </row>
    <row r="18977" spans="1:12" x14ac:dyDescent="0.35">
      <c r="A18977" s="1" t="s">
        <v>31922</v>
      </c>
      <c r="B18977" t="s">
        <v>31923</v>
      </c>
      <c r="C18977" t="s">
        <v>34</v>
      </c>
      <c r="D18977" t="s">
        <v>35</v>
      </c>
      <c r="E18977">
        <v>1</v>
      </c>
      <c r="F18977" s="2">
        <v>44.58</v>
      </c>
      <c r="G18977" s="3">
        <v>92</v>
      </c>
      <c r="H18977" s="3">
        <v>0.44579999999999997</v>
      </c>
      <c r="I18977" s="3">
        <v>2.0952600000000001</v>
      </c>
      <c r="J18977" s="3">
        <v>47.12106</v>
      </c>
      <c r="K18977" s="4">
        <v>0.35000000000000003</v>
      </c>
      <c r="L18977" s="73">
        <v>85.542847384615385</v>
      </c>
    </row>
    <row r="18978" spans="1:12" x14ac:dyDescent="0.35">
      <c r="A18978" s="1" t="s">
        <v>31924</v>
      </c>
      <c r="B18978" t="s">
        <v>31925</v>
      </c>
      <c r="C18978" t="s">
        <v>34</v>
      </c>
      <c r="D18978" t="s">
        <v>35</v>
      </c>
      <c r="E18978">
        <v>1</v>
      </c>
      <c r="F18978" s="2">
        <v>44.58</v>
      </c>
      <c r="G18978" s="3">
        <v>92</v>
      </c>
      <c r="H18978" s="3">
        <v>0.44579999999999997</v>
      </c>
      <c r="I18978" s="3">
        <v>2.0952600000000001</v>
      </c>
      <c r="J18978" s="3">
        <v>47.12106</v>
      </c>
      <c r="K18978" s="4">
        <v>0.35000000000000003</v>
      </c>
      <c r="L18978" s="73">
        <v>85.542847384615385</v>
      </c>
    </row>
    <row r="18979" spans="1:12" x14ac:dyDescent="0.35">
      <c r="A18979" s="1" t="s">
        <v>31926</v>
      </c>
      <c r="B18979" t="s">
        <v>31927</v>
      </c>
      <c r="C18979" t="s">
        <v>34</v>
      </c>
      <c r="D18979" t="s">
        <v>35</v>
      </c>
      <c r="E18979">
        <v>1</v>
      </c>
      <c r="F18979" s="2">
        <v>52.61</v>
      </c>
      <c r="G18979" s="3">
        <v>109</v>
      </c>
      <c r="H18979" s="3">
        <v>0.52610000000000001</v>
      </c>
      <c r="I18979" s="3">
        <v>2.4726699999999999</v>
      </c>
      <c r="J18979" s="3">
        <v>55.60877</v>
      </c>
      <c r="K18979" s="4">
        <v>0.34999999999999992</v>
      </c>
      <c r="L18979" s="73">
        <v>100.95130553846153</v>
      </c>
    </row>
    <row r="18980" spans="1:12" x14ac:dyDescent="0.35">
      <c r="A18980" s="1" t="s">
        <v>31928</v>
      </c>
      <c r="B18980" t="s">
        <v>31877</v>
      </c>
      <c r="C18980" t="s">
        <v>34</v>
      </c>
      <c r="D18980" t="s">
        <v>35</v>
      </c>
      <c r="E18980">
        <v>1</v>
      </c>
      <c r="F18980" s="2">
        <v>58.25</v>
      </c>
      <c r="G18980" s="3">
        <v>121</v>
      </c>
      <c r="H18980" s="3">
        <v>0.58250000000000002</v>
      </c>
      <c r="I18980" s="3">
        <v>2.7377500000000001</v>
      </c>
      <c r="J18980" s="3">
        <v>61.570250000000001</v>
      </c>
      <c r="K18980" s="4">
        <v>0.35</v>
      </c>
      <c r="L18980" s="73">
        <v>111.77368461538461</v>
      </c>
    </row>
    <row r="18981" spans="1:12" x14ac:dyDescent="0.35">
      <c r="A18981" s="1" t="s">
        <v>31929</v>
      </c>
      <c r="B18981" t="s">
        <v>31930</v>
      </c>
      <c r="C18981" t="s">
        <v>34</v>
      </c>
      <c r="D18981" t="s">
        <v>35</v>
      </c>
      <c r="E18981">
        <v>1</v>
      </c>
      <c r="F18981" s="2">
        <v>58.25</v>
      </c>
      <c r="G18981" s="3">
        <v>121</v>
      </c>
      <c r="H18981" s="3">
        <v>0.58250000000000002</v>
      </c>
      <c r="I18981" s="3">
        <v>2.7377500000000001</v>
      </c>
      <c r="J18981" s="3">
        <v>61.570250000000001</v>
      </c>
      <c r="K18981" s="4">
        <v>0.35</v>
      </c>
      <c r="L18981" s="73">
        <v>111.77368461538461</v>
      </c>
    </row>
    <row r="18982" spans="1:12" x14ac:dyDescent="0.35">
      <c r="A18982" s="1" t="s">
        <v>31931</v>
      </c>
      <c r="B18982" t="s">
        <v>31927</v>
      </c>
      <c r="C18982" t="s">
        <v>34</v>
      </c>
      <c r="D18982" t="s">
        <v>35</v>
      </c>
      <c r="E18982">
        <v>1</v>
      </c>
      <c r="F18982" s="2">
        <v>52.61</v>
      </c>
      <c r="G18982" s="3">
        <v>109</v>
      </c>
      <c r="H18982" s="3">
        <v>0.52610000000000001</v>
      </c>
      <c r="I18982" s="3">
        <v>2.4726699999999999</v>
      </c>
      <c r="J18982" s="3">
        <v>55.60877</v>
      </c>
      <c r="K18982" s="4">
        <v>0.34999999999999992</v>
      </c>
      <c r="L18982" s="73">
        <v>100.95130553846153</v>
      </c>
    </row>
    <row r="18983" spans="1:12" x14ac:dyDescent="0.35">
      <c r="A18983" s="1" t="s">
        <v>31932</v>
      </c>
      <c r="B18983" t="s">
        <v>31857</v>
      </c>
      <c r="C18983" t="s">
        <v>34</v>
      </c>
      <c r="D18983" t="s">
        <v>35</v>
      </c>
      <c r="E18983">
        <v>1</v>
      </c>
      <c r="F18983" s="2">
        <v>58.25</v>
      </c>
      <c r="G18983" s="3">
        <v>121</v>
      </c>
      <c r="H18983" s="3">
        <v>0.58250000000000002</v>
      </c>
      <c r="I18983" s="3">
        <v>2.7377500000000001</v>
      </c>
      <c r="J18983" s="3">
        <v>61.570250000000001</v>
      </c>
      <c r="K18983" s="4">
        <v>0.35</v>
      </c>
      <c r="L18983" s="73">
        <v>111.77368461538461</v>
      </c>
    </row>
    <row r="18984" spans="1:12" x14ac:dyDescent="0.35">
      <c r="A18984" s="1" t="s">
        <v>31933</v>
      </c>
      <c r="B18984" t="s">
        <v>31934</v>
      </c>
      <c r="C18984" t="s">
        <v>34</v>
      </c>
      <c r="D18984" t="s">
        <v>35</v>
      </c>
      <c r="E18984">
        <v>1</v>
      </c>
      <c r="F18984" s="2">
        <v>32.74</v>
      </c>
      <c r="G18984" s="3">
        <v>68</v>
      </c>
      <c r="H18984" s="3">
        <v>0.32740000000000002</v>
      </c>
      <c r="I18984" s="3">
        <v>1.53878</v>
      </c>
      <c r="J18984" s="3">
        <v>34.606180000000002</v>
      </c>
      <c r="K18984" s="4">
        <v>0.35000000000000003</v>
      </c>
      <c r="L18984" s="73">
        <v>62.823526769230774</v>
      </c>
    </row>
    <row r="18985" spans="1:12" x14ac:dyDescent="0.35">
      <c r="A18985" s="1" t="s">
        <v>31935</v>
      </c>
      <c r="B18985" t="s">
        <v>31895</v>
      </c>
      <c r="C18985" t="s">
        <v>34</v>
      </c>
      <c r="D18985" t="s">
        <v>35</v>
      </c>
      <c r="E18985">
        <v>1</v>
      </c>
      <c r="F18985" s="2">
        <v>42.56</v>
      </c>
      <c r="G18985" s="3">
        <v>88</v>
      </c>
      <c r="H18985" s="3">
        <v>0.42560000000000003</v>
      </c>
      <c r="I18985" s="3">
        <v>2.0003200000000003</v>
      </c>
      <c r="J18985" s="3">
        <v>44.985920000000007</v>
      </c>
      <c r="K18985" s="4">
        <v>0.34999999999999992</v>
      </c>
      <c r="L18985" s="73">
        <v>81.666747076923087</v>
      </c>
    </row>
    <row r="18986" spans="1:12" x14ac:dyDescent="0.35">
      <c r="A18986" s="1" t="s">
        <v>31936</v>
      </c>
      <c r="B18986" t="s">
        <v>31937</v>
      </c>
      <c r="C18986" t="s">
        <v>34</v>
      </c>
      <c r="D18986" t="s">
        <v>35</v>
      </c>
      <c r="E18986">
        <v>1</v>
      </c>
      <c r="F18986" s="2">
        <v>39.5</v>
      </c>
      <c r="G18986" s="3">
        <v>82</v>
      </c>
      <c r="H18986" s="3">
        <v>0.39500000000000002</v>
      </c>
      <c r="I18986" s="3">
        <v>1.8565</v>
      </c>
      <c r="J18986" s="3">
        <v>41.7515</v>
      </c>
      <c r="K18986" s="4">
        <v>0.35</v>
      </c>
      <c r="L18986" s="73">
        <v>75.795030769230763</v>
      </c>
    </row>
    <row r="18987" spans="1:12" x14ac:dyDescent="0.35">
      <c r="A18987" s="1" t="s">
        <v>31938</v>
      </c>
      <c r="B18987" t="s">
        <v>31939</v>
      </c>
      <c r="C18987" t="s">
        <v>34</v>
      </c>
      <c r="D18987" t="s">
        <v>35</v>
      </c>
      <c r="E18987">
        <v>1</v>
      </c>
      <c r="F18987" s="2">
        <v>32.74</v>
      </c>
      <c r="G18987" s="3">
        <v>68</v>
      </c>
      <c r="H18987" s="3">
        <v>0.32740000000000002</v>
      </c>
      <c r="I18987" s="3">
        <v>1.53878</v>
      </c>
      <c r="J18987" s="3">
        <v>34.606180000000002</v>
      </c>
      <c r="K18987" s="4">
        <v>0.35000000000000003</v>
      </c>
      <c r="L18987" s="73">
        <v>62.823526769230774</v>
      </c>
    </row>
    <row r="18988" spans="1:12" x14ac:dyDescent="0.35">
      <c r="A18988" s="1" t="s">
        <v>31940</v>
      </c>
      <c r="B18988" t="s">
        <v>31895</v>
      </c>
      <c r="C18988" t="s">
        <v>34</v>
      </c>
      <c r="D18988" t="s">
        <v>35</v>
      </c>
      <c r="E18988">
        <v>1</v>
      </c>
      <c r="F18988" s="2">
        <v>42.56</v>
      </c>
      <c r="G18988" s="3">
        <v>88</v>
      </c>
      <c r="H18988" s="3">
        <v>0.42560000000000003</v>
      </c>
      <c r="I18988" s="3">
        <v>2.0003200000000003</v>
      </c>
      <c r="J18988" s="3">
        <v>44.985920000000007</v>
      </c>
      <c r="K18988" s="4">
        <v>0.34999999999999992</v>
      </c>
      <c r="L18988" s="73">
        <v>81.666747076923087</v>
      </c>
    </row>
    <row r="18989" spans="1:12" x14ac:dyDescent="0.35">
      <c r="A18989" s="1" t="s">
        <v>31941</v>
      </c>
      <c r="B18989" t="s">
        <v>31942</v>
      </c>
      <c r="C18989" t="s">
        <v>34</v>
      </c>
      <c r="D18989" t="s">
        <v>35</v>
      </c>
      <c r="E18989">
        <v>1</v>
      </c>
      <c r="F18989" s="2">
        <v>32.74</v>
      </c>
      <c r="G18989" s="3">
        <v>68</v>
      </c>
      <c r="H18989" s="3">
        <v>0.32740000000000002</v>
      </c>
      <c r="I18989" s="3">
        <v>1.53878</v>
      </c>
      <c r="J18989" s="3">
        <v>34.606180000000002</v>
      </c>
      <c r="K18989" s="4">
        <v>0.35000000000000003</v>
      </c>
      <c r="L18989" s="73">
        <v>62.823526769230774</v>
      </c>
    </row>
    <row r="18990" spans="1:12" x14ac:dyDescent="0.35">
      <c r="A18990" s="1" t="s">
        <v>31943</v>
      </c>
      <c r="B18990" t="s">
        <v>31903</v>
      </c>
      <c r="C18990" t="s">
        <v>34</v>
      </c>
      <c r="D18990" t="s">
        <v>35</v>
      </c>
      <c r="E18990">
        <v>1</v>
      </c>
      <c r="F18990" s="2">
        <v>52.61</v>
      </c>
      <c r="G18990" s="3">
        <v>109</v>
      </c>
      <c r="H18990" s="3">
        <v>0.52610000000000001</v>
      </c>
      <c r="I18990" s="3">
        <v>2.4726699999999999</v>
      </c>
      <c r="J18990" s="3">
        <v>55.60877</v>
      </c>
      <c r="K18990" s="4">
        <v>0.34999999999999992</v>
      </c>
      <c r="L18990" s="73">
        <v>100.95130553846153</v>
      </c>
    </row>
    <row r="18991" spans="1:12" x14ac:dyDescent="0.35">
      <c r="A18991" s="1" t="s">
        <v>31944</v>
      </c>
      <c r="B18991" t="s">
        <v>31945</v>
      </c>
      <c r="C18991" t="s">
        <v>34</v>
      </c>
      <c r="D18991" t="s">
        <v>35</v>
      </c>
      <c r="E18991">
        <v>1</v>
      </c>
      <c r="F18991" s="2">
        <v>39.5</v>
      </c>
      <c r="G18991" s="3">
        <v>82</v>
      </c>
      <c r="H18991" s="3">
        <v>0.39500000000000002</v>
      </c>
      <c r="I18991" s="3">
        <v>1.8565</v>
      </c>
      <c r="J18991" s="3">
        <v>41.7515</v>
      </c>
      <c r="K18991" s="4">
        <v>0.35</v>
      </c>
      <c r="L18991" s="73">
        <v>75.795030769230763</v>
      </c>
    </row>
    <row r="18992" spans="1:12" x14ac:dyDescent="0.35">
      <c r="A18992" s="1" t="s">
        <v>31946</v>
      </c>
      <c r="B18992" t="s">
        <v>31947</v>
      </c>
      <c r="C18992" t="s">
        <v>34</v>
      </c>
      <c r="D18992" t="s">
        <v>35</v>
      </c>
      <c r="E18992">
        <v>1</v>
      </c>
      <c r="F18992" s="2">
        <v>177.71</v>
      </c>
      <c r="G18992" s="3">
        <v>367</v>
      </c>
      <c r="H18992" s="3">
        <v>1.7771000000000001</v>
      </c>
      <c r="I18992" s="3">
        <v>8.3523700000000005</v>
      </c>
      <c r="J18992" s="3">
        <v>187.83947000000001</v>
      </c>
      <c r="K18992" s="4">
        <v>0.34999999999999992</v>
      </c>
      <c r="L18992" s="73">
        <v>341.00088399999999</v>
      </c>
    </row>
    <row r="18993" spans="1:12" x14ac:dyDescent="0.35">
      <c r="A18993" s="1" t="s">
        <v>31948</v>
      </c>
      <c r="B18993" t="s">
        <v>31947</v>
      </c>
      <c r="C18993" t="s">
        <v>34</v>
      </c>
      <c r="D18993" t="s">
        <v>35</v>
      </c>
      <c r="E18993">
        <v>1</v>
      </c>
      <c r="F18993" s="2">
        <v>221.01</v>
      </c>
      <c r="G18993" s="3">
        <v>456</v>
      </c>
      <c r="H18993" s="3">
        <v>2.2101000000000002</v>
      </c>
      <c r="I18993" s="3">
        <v>10.38747</v>
      </c>
      <c r="J18993" s="3">
        <v>233.60757000000001</v>
      </c>
      <c r="K18993" s="4">
        <v>0.35</v>
      </c>
      <c r="L18993" s="73">
        <v>424.08758861538462</v>
      </c>
    </row>
    <row r="18994" spans="1:12" x14ac:dyDescent="0.35">
      <c r="A18994" s="1" t="s">
        <v>31949</v>
      </c>
      <c r="B18994" t="s">
        <v>31950</v>
      </c>
      <c r="C18994" t="s">
        <v>34</v>
      </c>
      <c r="D18994" t="s">
        <v>35</v>
      </c>
      <c r="E18994">
        <v>1</v>
      </c>
      <c r="F18994" s="2">
        <v>447.5</v>
      </c>
      <c r="G18994" s="3">
        <v>923</v>
      </c>
      <c r="H18994" s="3">
        <v>4.4750000000000005</v>
      </c>
      <c r="I18994" s="3">
        <v>21.032499999999999</v>
      </c>
      <c r="J18994" s="3">
        <v>473.00750000000005</v>
      </c>
      <c r="K18994" s="4">
        <v>0.35000000000000003</v>
      </c>
      <c r="L18994" s="73">
        <v>858.69053846153861</v>
      </c>
    </row>
    <row r="18995" spans="1:12" x14ac:dyDescent="0.35">
      <c r="A18995" s="1" t="s">
        <v>31951</v>
      </c>
      <c r="B18995" t="s">
        <v>31952</v>
      </c>
      <c r="C18995" t="s">
        <v>34</v>
      </c>
      <c r="D18995" t="s">
        <v>35</v>
      </c>
      <c r="E18995">
        <v>1</v>
      </c>
      <c r="F18995" s="2">
        <v>85.46</v>
      </c>
      <c r="G18995" s="3">
        <v>177</v>
      </c>
      <c r="H18995" s="3">
        <v>0.85459999999999992</v>
      </c>
      <c r="I18995" s="3">
        <v>4.0166199999999996</v>
      </c>
      <c r="J18995" s="3">
        <v>90.331220000000002</v>
      </c>
      <c r="K18995" s="4">
        <v>0.35000000000000003</v>
      </c>
      <c r="L18995" s="73">
        <v>163.98590707692307</v>
      </c>
    </row>
    <row r="18996" spans="1:12" x14ac:dyDescent="0.35">
      <c r="A18996" s="1" t="s">
        <v>31953</v>
      </c>
      <c r="B18996" t="s">
        <v>31954</v>
      </c>
      <c r="C18996" t="s">
        <v>363</v>
      </c>
      <c r="D18996" t="s">
        <v>364</v>
      </c>
      <c r="E18996">
        <v>1</v>
      </c>
      <c r="F18996" s="2">
        <v>74.12</v>
      </c>
      <c r="G18996" s="3">
        <v>153</v>
      </c>
      <c r="H18996" s="3">
        <v>0.74120000000000008</v>
      </c>
      <c r="I18996" s="3">
        <v>3.4836400000000003</v>
      </c>
      <c r="J18996" s="3">
        <v>78.344840000000005</v>
      </c>
      <c r="K18996" s="4">
        <v>0.34999999999999992</v>
      </c>
      <c r="L18996" s="73">
        <v>142.22601723076923</v>
      </c>
    </row>
    <row r="18997" spans="1:12" x14ac:dyDescent="0.35">
      <c r="A18997" s="1" t="s">
        <v>31955</v>
      </c>
      <c r="B18997" t="s">
        <v>31956</v>
      </c>
      <c r="C18997" t="s">
        <v>363</v>
      </c>
      <c r="D18997" t="s">
        <v>364</v>
      </c>
      <c r="E18997">
        <v>1</v>
      </c>
      <c r="F18997" s="2">
        <v>3.7</v>
      </c>
      <c r="G18997" s="3">
        <v>10</v>
      </c>
      <c r="H18997" s="3">
        <v>3.7000000000000005E-2</v>
      </c>
      <c r="I18997" s="3">
        <v>0.1739</v>
      </c>
      <c r="J18997" s="3">
        <v>3.9109000000000003</v>
      </c>
      <c r="K18997" s="4">
        <v>0.35000000000000003</v>
      </c>
      <c r="L18997" s="73">
        <v>7.099787692307693</v>
      </c>
    </row>
    <row r="18998" spans="1:12" x14ac:dyDescent="0.35">
      <c r="A18998" s="1" t="s">
        <v>31957</v>
      </c>
      <c r="B18998" t="s">
        <v>31958</v>
      </c>
      <c r="C18998" t="s">
        <v>34</v>
      </c>
      <c r="D18998" t="s">
        <v>35</v>
      </c>
      <c r="E18998">
        <v>1</v>
      </c>
      <c r="F18998" s="2">
        <v>187.75</v>
      </c>
      <c r="G18998" s="3">
        <v>339</v>
      </c>
      <c r="H18998" s="3">
        <v>1.8774999999999999</v>
      </c>
      <c r="I18998" s="3">
        <v>8.8242499999999993</v>
      </c>
      <c r="J18998" s="3">
        <v>198.45175</v>
      </c>
      <c r="K18998" s="4">
        <v>0.35000000000000003</v>
      </c>
      <c r="L18998" s="73">
        <v>360.26625384615386</v>
      </c>
    </row>
    <row r="18999" spans="1:12" x14ac:dyDescent="0.35">
      <c r="A18999" s="1" t="s">
        <v>31959</v>
      </c>
      <c r="B18999" t="s">
        <v>31960</v>
      </c>
      <c r="C18999" t="s">
        <v>1467</v>
      </c>
      <c r="D18999" t="s">
        <v>1468</v>
      </c>
      <c r="E18999">
        <v>1</v>
      </c>
      <c r="F18999" s="2">
        <v>56.76</v>
      </c>
      <c r="G18999" s="3">
        <v>118</v>
      </c>
      <c r="H18999" s="3">
        <v>0.56759999999999999</v>
      </c>
      <c r="I18999" s="3">
        <v>2.6677200000000001</v>
      </c>
      <c r="J18999" s="3">
        <v>59.99532</v>
      </c>
      <c r="K18999" s="4">
        <v>0.35000000000000003</v>
      </c>
      <c r="L18999" s="73">
        <v>108.91458092307693</v>
      </c>
    </row>
    <row r="19000" spans="1:12" x14ac:dyDescent="0.35">
      <c r="A19000" s="1" t="s">
        <v>31961</v>
      </c>
      <c r="B19000" t="s">
        <v>31962</v>
      </c>
      <c r="C19000" t="s">
        <v>1467</v>
      </c>
      <c r="D19000" t="s">
        <v>1468</v>
      </c>
      <c r="E19000">
        <v>1</v>
      </c>
      <c r="F19000" s="2">
        <v>32.29</v>
      </c>
      <c r="G19000" s="3">
        <v>67</v>
      </c>
      <c r="H19000" s="3">
        <v>0.32290000000000002</v>
      </c>
      <c r="I19000" s="3">
        <v>1.51763</v>
      </c>
      <c r="J19000" s="3">
        <v>34.130529999999993</v>
      </c>
      <c r="K19000" s="4">
        <v>0.35</v>
      </c>
      <c r="L19000" s="73">
        <v>61.960039076923067</v>
      </c>
    </row>
    <row r="19001" spans="1:12" x14ac:dyDescent="0.35">
      <c r="A19001" s="1" t="s">
        <v>31963</v>
      </c>
      <c r="B19001" t="s">
        <v>31964</v>
      </c>
      <c r="C19001" t="s">
        <v>1467</v>
      </c>
      <c r="D19001" t="s">
        <v>1468</v>
      </c>
      <c r="E19001">
        <v>1</v>
      </c>
      <c r="F19001" s="2">
        <v>5.56</v>
      </c>
      <c r="G19001" s="3">
        <v>12</v>
      </c>
      <c r="H19001" s="3">
        <v>5.5599999999999997E-2</v>
      </c>
      <c r="I19001" s="3">
        <v>0.26132</v>
      </c>
      <c r="J19001" s="3">
        <v>5.8769200000000001</v>
      </c>
      <c r="K19001" s="4">
        <v>0.34999999999999992</v>
      </c>
      <c r="L19001" s="73">
        <v>10.668870153846154</v>
      </c>
    </row>
    <row r="19002" spans="1:12" x14ac:dyDescent="0.35">
      <c r="A19002" s="1" t="s">
        <v>31965</v>
      </c>
      <c r="B19002" t="s">
        <v>31966</v>
      </c>
      <c r="C19002" t="s">
        <v>1467</v>
      </c>
      <c r="D19002" t="s">
        <v>1468</v>
      </c>
      <c r="E19002">
        <v>1</v>
      </c>
      <c r="F19002" s="2">
        <v>11.14</v>
      </c>
      <c r="G19002" s="3">
        <v>23</v>
      </c>
      <c r="H19002" s="3">
        <v>0.11140000000000001</v>
      </c>
      <c r="I19002" s="3">
        <v>0.52358000000000005</v>
      </c>
      <c r="J19002" s="3">
        <v>11.774980000000001</v>
      </c>
      <c r="K19002" s="4">
        <v>0.35000000000000003</v>
      </c>
      <c r="L19002" s="73">
        <v>21.376117538461539</v>
      </c>
    </row>
    <row r="19003" spans="1:12" x14ac:dyDescent="0.35">
      <c r="A19003" s="1" t="s">
        <v>31967</v>
      </c>
      <c r="B19003" t="s">
        <v>31968</v>
      </c>
      <c r="C19003" t="s">
        <v>1467</v>
      </c>
      <c r="D19003" t="s">
        <v>1468</v>
      </c>
      <c r="E19003">
        <v>1</v>
      </c>
      <c r="F19003" s="2">
        <v>6.68</v>
      </c>
      <c r="G19003" s="3">
        <v>14</v>
      </c>
      <c r="H19003" s="3">
        <v>6.6799999999999998E-2</v>
      </c>
      <c r="I19003" s="3">
        <v>0.31395999999999996</v>
      </c>
      <c r="J19003" s="3">
        <v>7.0607599999999993</v>
      </c>
      <c r="K19003" s="4">
        <v>0.35</v>
      </c>
      <c r="L19003" s="73">
        <v>12.817995076923076</v>
      </c>
    </row>
    <row r="19004" spans="1:12" x14ac:dyDescent="0.35">
      <c r="A19004" s="1" t="s">
        <v>31969</v>
      </c>
      <c r="B19004" t="s">
        <v>31970</v>
      </c>
      <c r="C19004" t="s">
        <v>1467</v>
      </c>
      <c r="D19004" t="s">
        <v>1468</v>
      </c>
      <c r="E19004">
        <v>1</v>
      </c>
      <c r="F19004" s="2">
        <v>227.01</v>
      </c>
      <c r="G19004" s="3">
        <v>469</v>
      </c>
      <c r="H19004" s="3">
        <v>2.2700999999999998</v>
      </c>
      <c r="I19004" s="3">
        <v>10.66947</v>
      </c>
      <c r="J19004" s="3">
        <v>239.94956999999999</v>
      </c>
      <c r="K19004" s="4">
        <v>0.35</v>
      </c>
      <c r="L19004" s="73">
        <v>435.60075784615378</v>
      </c>
    </row>
    <row r="19005" spans="1:12" x14ac:dyDescent="0.35">
      <c r="A19005" s="1" t="s">
        <v>31971</v>
      </c>
      <c r="B19005" t="s">
        <v>31972</v>
      </c>
      <c r="C19005" t="s">
        <v>1467</v>
      </c>
      <c r="D19005" t="s">
        <v>1468</v>
      </c>
      <c r="E19005">
        <v>1</v>
      </c>
      <c r="F19005" s="2">
        <v>59.53</v>
      </c>
      <c r="G19005" s="3">
        <v>123</v>
      </c>
      <c r="H19005" s="3">
        <v>0.59530000000000005</v>
      </c>
      <c r="I19005" s="3">
        <v>2.7979099999999999</v>
      </c>
      <c r="J19005" s="3">
        <v>62.923210000000005</v>
      </c>
      <c r="K19005" s="4">
        <v>0.35000000000000003</v>
      </c>
      <c r="L19005" s="73">
        <v>114.22982738461539</v>
      </c>
    </row>
    <row r="19006" spans="1:12" x14ac:dyDescent="0.35">
      <c r="A19006" s="1" t="s">
        <v>31973</v>
      </c>
      <c r="B19006" t="s">
        <v>31974</v>
      </c>
      <c r="C19006" t="s">
        <v>1467</v>
      </c>
      <c r="D19006" t="s">
        <v>1468</v>
      </c>
      <c r="E19006">
        <v>1</v>
      </c>
      <c r="F19006" s="2">
        <v>248.73</v>
      </c>
      <c r="G19006" s="3">
        <v>513</v>
      </c>
      <c r="H19006" s="3">
        <v>2.4872999999999998</v>
      </c>
      <c r="I19006" s="3">
        <v>11.69031</v>
      </c>
      <c r="J19006" s="3">
        <v>262.90760999999998</v>
      </c>
      <c r="K19006" s="4">
        <v>0.35</v>
      </c>
      <c r="L19006" s="73">
        <v>477.27843046153839</v>
      </c>
    </row>
    <row r="19007" spans="1:12" x14ac:dyDescent="0.35">
      <c r="A19007" s="1" t="s">
        <v>31975</v>
      </c>
      <c r="B19007" t="s">
        <v>31976</v>
      </c>
      <c r="C19007" t="s">
        <v>1467</v>
      </c>
      <c r="D19007" t="s">
        <v>1468</v>
      </c>
      <c r="E19007">
        <v>1</v>
      </c>
      <c r="F19007" s="2">
        <v>11.14</v>
      </c>
      <c r="G19007" s="3">
        <v>23</v>
      </c>
      <c r="H19007" s="3">
        <v>0.11140000000000001</v>
      </c>
      <c r="I19007" s="3">
        <v>0.52358000000000005</v>
      </c>
      <c r="J19007" s="3">
        <v>11.774980000000001</v>
      </c>
      <c r="K19007" s="4">
        <v>0.35000000000000003</v>
      </c>
      <c r="L19007" s="73">
        <v>21.376117538461539</v>
      </c>
    </row>
    <row r="19008" spans="1:12" x14ac:dyDescent="0.35">
      <c r="A19008" s="1" t="s">
        <v>31977</v>
      </c>
      <c r="B19008" t="s">
        <v>31978</v>
      </c>
      <c r="C19008" t="s">
        <v>1467</v>
      </c>
      <c r="D19008" t="s">
        <v>1468</v>
      </c>
      <c r="E19008">
        <v>1</v>
      </c>
      <c r="F19008" s="2">
        <v>7.32</v>
      </c>
      <c r="G19008" s="3">
        <v>16</v>
      </c>
      <c r="H19008" s="3">
        <v>7.3200000000000001E-2</v>
      </c>
      <c r="I19008" s="3">
        <v>0.34404000000000001</v>
      </c>
      <c r="J19008" s="3">
        <v>7.7372399999999999</v>
      </c>
      <c r="K19008" s="4">
        <v>0.34999999999999992</v>
      </c>
      <c r="L19008" s="73">
        <v>14.046066461538459</v>
      </c>
    </row>
    <row r="19009" spans="1:12" x14ac:dyDescent="0.35">
      <c r="A19009" s="1" t="s">
        <v>31979</v>
      </c>
      <c r="B19009" t="s">
        <v>31980</v>
      </c>
      <c r="C19009" t="s">
        <v>1467</v>
      </c>
      <c r="D19009" t="s">
        <v>1468</v>
      </c>
      <c r="E19009">
        <v>1</v>
      </c>
      <c r="F19009" s="2">
        <v>111.99</v>
      </c>
      <c r="G19009" s="3">
        <v>231</v>
      </c>
      <c r="H19009" s="3">
        <v>1.1198999999999999</v>
      </c>
      <c r="I19009" s="3">
        <v>5.2635299999999994</v>
      </c>
      <c r="J19009" s="3">
        <v>118.37343</v>
      </c>
      <c r="K19009" s="4">
        <v>0.34999999999999992</v>
      </c>
      <c r="L19009" s="73">
        <v>214.89330369230765</v>
      </c>
    </row>
    <row r="19010" spans="1:12" x14ac:dyDescent="0.35">
      <c r="A19010" s="1" t="s">
        <v>31981</v>
      </c>
      <c r="B19010" t="s">
        <v>31982</v>
      </c>
      <c r="C19010" t="s">
        <v>1467</v>
      </c>
      <c r="D19010" t="s">
        <v>1468</v>
      </c>
      <c r="E19010">
        <v>2</v>
      </c>
      <c r="F19010" s="2">
        <v>437.91</v>
      </c>
      <c r="G19010" s="3">
        <v>903</v>
      </c>
      <c r="H19010" s="3">
        <v>4.3791000000000002</v>
      </c>
      <c r="I19010" s="3">
        <v>0</v>
      </c>
      <c r="J19010" s="3">
        <v>442.28910000000002</v>
      </c>
      <c r="K19010" s="4">
        <v>0.35</v>
      </c>
      <c r="L19010" s="73">
        <v>802.92482769230764</v>
      </c>
    </row>
    <row r="19011" spans="1:12" x14ac:dyDescent="0.35">
      <c r="A19011" s="1" t="s">
        <v>31983</v>
      </c>
      <c r="B19011" t="s">
        <v>31984</v>
      </c>
      <c r="C19011" t="s">
        <v>1467</v>
      </c>
      <c r="D19011" t="s">
        <v>1468</v>
      </c>
      <c r="E19011">
        <v>1</v>
      </c>
      <c r="F19011" s="2">
        <v>8.59</v>
      </c>
      <c r="G19011" s="3">
        <v>18</v>
      </c>
      <c r="H19011" s="3">
        <v>8.5900000000000004E-2</v>
      </c>
      <c r="I19011" s="3">
        <v>0.40372999999999998</v>
      </c>
      <c r="J19011" s="3">
        <v>9.0796299999999999</v>
      </c>
      <c r="K19011" s="4">
        <v>0.35</v>
      </c>
      <c r="L19011" s="73">
        <v>16.483020615384614</v>
      </c>
    </row>
    <row r="19012" spans="1:12" x14ac:dyDescent="0.35">
      <c r="A19012" s="1" t="s">
        <v>31985</v>
      </c>
      <c r="B19012" t="s">
        <v>31986</v>
      </c>
      <c r="C19012" t="s">
        <v>1467</v>
      </c>
      <c r="D19012" t="s">
        <v>1468</v>
      </c>
      <c r="E19012">
        <v>1</v>
      </c>
      <c r="F19012" s="2">
        <v>16.23</v>
      </c>
      <c r="G19012" s="3">
        <v>34</v>
      </c>
      <c r="H19012" s="3">
        <v>0.1623</v>
      </c>
      <c r="I19012" s="3">
        <v>0.76280999999999999</v>
      </c>
      <c r="J19012" s="3">
        <v>17.155110000000001</v>
      </c>
      <c r="K19012" s="4">
        <v>0.35</v>
      </c>
      <c r="L19012" s="73">
        <v>31.143122769230771</v>
      </c>
    </row>
    <row r="19013" spans="1:12" x14ac:dyDescent="0.35">
      <c r="A19013" s="1" t="s">
        <v>31987</v>
      </c>
      <c r="B19013" t="s">
        <v>31988</v>
      </c>
      <c r="C19013" t="s">
        <v>1467</v>
      </c>
      <c r="D19013" t="s">
        <v>1468</v>
      </c>
      <c r="E19013">
        <v>1</v>
      </c>
      <c r="F19013" s="2">
        <v>3.04</v>
      </c>
      <c r="G19013" s="3">
        <v>7</v>
      </c>
      <c r="H19013" s="3">
        <v>3.04E-2</v>
      </c>
      <c r="I19013" s="3">
        <v>0.14288000000000001</v>
      </c>
      <c r="J19013" s="3">
        <v>3.2132800000000001</v>
      </c>
      <c r="K19013" s="4">
        <v>0.35</v>
      </c>
      <c r="L19013" s="73">
        <v>5.8333390769230773</v>
      </c>
    </row>
    <row r="19014" spans="1:12" x14ac:dyDescent="0.35">
      <c r="A19014" s="1" t="s">
        <v>31989</v>
      </c>
      <c r="B19014" t="s">
        <v>31990</v>
      </c>
      <c r="C19014" t="s">
        <v>1467</v>
      </c>
      <c r="D19014" t="s">
        <v>1468</v>
      </c>
      <c r="E19014">
        <v>1</v>
      </c>
      <c r="F19014" s="2">
        <v>21.89</v>
      </c>
      <c r="G19014" s="3">
        <v>46</v>
      </c>
      <c r="H19014" s="3">
        <v>0.21890000000000001</v>
      </c>
      <c r="I19014" s="3">
        <v>1.0288300000000001</v>
      </c>
      <c r="J19014" s="3">
        <v>23.137730000000001</v>
      </c>
      <c r="K19014" s="4">
        <v>0.35000000000000003</v>
      </c>
      <c r="L19014" s="73">
        <v>42.003879076923084</v>
      </c>
    </row>
    <row r="19015" spans="1:12" x14ac:dyDescent="0.35">
      <c r="A19015" s="1" t="s">
        <v>31991</v>
      </c>
      <c r="B19015" t="s">
        <v>31992</v>
      </c>
      <c r="C19015" t="s">
        <v>1467</v>
      </c>
      <c r="D19015" t="s">
        <v>1468</v>
      </c>
      <c r="E19015">
        <v>1</v>
      </c>
      <c r="F19015" s="2">
        <v>196.91</v>
      </c>
      <c r="G19015" s="3">
        <v>406</v>
      </c>
      <c r="H19015" s="3">
        <v>1.9691000000000001</v>
      </c>
      <c r="I19015" s="3">
        <v>9.2547700000000006</v>
      </c>
      <c r="J19015" s="3">
        <v>208.13387</v>
      </c>
      <c r="K19015" s="4">
        <v>0.34999999999999992</v>
      </c>
      <c r="L19015" s="73">
        <v>377.84302553846152</v>
      </c>
    </row>
    <row r="19016" spans="1:12" x14ac:dyDescent="0.35">
      <c r="A19016" s="1" t="s">
        <v>31993</v>
      </c>
      <c r="B19016" t="s">
        <v>31994</v>
      </c>
      <c r="C19016" t="s">
        <v>1467</v>
      </c>
      <c r="D19016" t="s">
        <v>1468</v>
      </c>
      <c r="E19016">
        <v>1</v>
      </c>
      <c r="F19016" s="2">
        <v>56.76</v>
      </c>
      <c r="G19016" s="3">
        <v>118</v>
      </c>
      <c r="H19016" s="3">
        <v>0.56759999999999999</v>
      </c>
      <c r="I19016" s="3">
        <v>2.6677200000000001</v>
      </c>
      <c r="J19016" s="3">
        <v>59.99532</v>
      </c>
      <c r="K19016" s="4">
        <v>0.35000000000000003</v>
      </c>
      <c r="L19016" s="73">
        <v>108.91458092307693</v>
      </c>
    </row>
    <row r="19017" spans="1:12" x14ac:dyDescent="0.35">
      <c r="A19017" s="1" t="s">
        <v>31995</v>
      </c>
      <c r="B19017" t="s">
        <v>31996</v>
      </c>
      <c r="C19017" t="s">
        <v>1467</v>
      </c>
      <c r="D19017" t="s">
        <v>1468</v>
      </c>
      <c r="E19017">
        <v>1</v>
      </c>
      <c r="F19017" s="2">
        <v>3.59</v>
      </c>
      <c r="G19017" s="3">
        <v>8</v>
      </c>
      <c r="H19017" s="3">
        <v>3.5900000000000001E-2</v>
      </c>
      <c r="I19017" s="3">
        <v>0.16872999999999999</v>
      </c>
      <c r="J19017" s="3">
        <v>3.7946299999999997</v>
      </c>
      <c r="K19017" s="4">
        <v>0.35</v>
      </c>
      <c r="L19017" s="73">
        <v>6.8887129230769224</v>
      </c>
    </row>
    <row r="19018" spans="1:12" x14ac:dyDescent="0.35">
      <c r="A19018" s="1" t="s">
        <v>31997</v>
      </c>
      <c r="B19018" t="s">
        <v>31998</v>
      </c>
      <c r="C19018" t="s">
        <v>1467</v>
      </c>
      <c r="D19018" t="s">
        <v>1468</v>
      </c>
      <c r="E19018">
        <v>1</v>
      </c>
      <c r="F19018" s="2">
        <v>164.19</v>
      </c>
      <c r="G19018" s="3">
        <v>339</v>
      </c>
      <c r="H19018" s="3">
        <v>1.6418999999999999</v>
      </c>
      <c r="I19018" s="3">
        <v>7.7169299999999996</v>
      </c>
      <c r="J19018" s="3">
        <v>173.54882999999998</v>
      </c>
      <c r="K19018" s="4">
        <v>0.34999999999999992</v>
      </c>
      <c r="L19018" s="73">
        <v>315.05787599999991</v>
      </c>
    </row>
    <row r="19019" spans="1:12" x14ac:dyDescent="0.35">
      <c r="A19019" s="1" t="s">
        <v>31999</v>
      </c>
      <c r="B19019" t="s">
        <v>32000</v>
      </c>
      <c r="C19019" t="s">
        <v>1467</v>
      </c>
      <c r="D19019" t="s">
        <v>1468</v>
      </c>
      <c r="E19019">
        <v>1</v>
      </c>
      <c r="F19019" s="2">
        <v>58.52</v>
      </c>
      <c r="G19019" s="3">
        <v>121</v>
      </c>
      <c r="H19019" s="3">
        <v>0.58520000000000005</v>
      </c>
      <c r="I19019" s="3">
        <v>2.7504400000000002</v>
      </c>
      <c r="J19019" s="3">
        <v>61.855640000000001</v>
      </c>
      <c r="K19019" s="4">
        <v>0.35000000000000003</v>
      </c>
      <c r="L19019" s="73">
        <v>112.29177723076924</v>
      </c>
    </row>
    <row r="19020" spans="1:12" x14ac:dyDescent="0.35">
      <c r="A19020" s="1" t="s">
        <v>32001</v>
      </c>
      <c r="B19020" t="s">
        <v>32002</v>
      </c>
      <c r="C19020" t="s">
        <v>1467</v>
      </c>
      <c r="D19020" t="s">
        <v>1468</v>
      </c>
      <c r="E19020">
        <v>1</v>
      </c>
      <c r="F19020" s="2">
        <v>8.3699999999999992</v>
      </c>
      <c r="G19020" s="3">
        <v>18</v>
      </c>
      <c r="H19020" s="3">
        <v>8.3699999999999997E-2</v>
      </c>
      <c r="I19020" s="3">
        <v>0.39338999999999996</v>
      </c>
      <c r="J19020" s="3">
        <v>8.8470899999999997</v>
      </c>
      <c r="K19020" s="4">
        <v>0.35</v>
      </c>
      <c r="L19020" s="73">
        <v>16.060871076923075</v>
      </c>
    </row>
    <row r="19021" spans="1:12" x14ac:dyDescent="0.35">
      <c r="A19021" s="1" t="s">
        <v>32003</v>
      </c>
      <c r="B19021" t="s">
        <v>32004</v>
      </c>
      <c r="C19021" t="s">
        <v>1467</v>
      </c>
      <c r="D19021" t="s">
        <v>1468</v>
      </c>
      <c r="E19021">
        <v>1</v>
      </c>
      <c r="F19021" s="2">
        <v>24.94</v>
      </c>
      <c r="G19021" s="3">
        <v>52</v>
      </c>
      <c r="H19021" s="3">
        <v>0.24940000000000001</v>
      </c>
      <c r="I19021" s="3">
        <v>1.17218</v>
      </c>
      <c r="J19021" s="3">
        <v>26.361580000000004</v>
      </c>
      <c r="K19021" s="4">
        <v>0.35000000000000003</v>
      </c>
      <c r="L19021" s="73">
        <v>47.856406769230773</v>
      </c>
    </row>
    <row r="19022" spans="1:12" x14ac:dyDescent="0.35">
      <c r="A19022" s="1" t="s">
        <v>32005</v>
      </c>
      <c r="B19022" t="s">
        <v>32006</v>
      </c>
      <c r="C19022" t="s">
        <v>1467</v>
      </c>
      <c r="D19022" t="s">
        <v>1468</v>
      </c>
      <c r="E19022">
        <v>1</v>
      </c>
      <c r="F19022" s="2">
        <v>10.54</v>
      </c>
      <c r="G19022" s="3">
        <v>22</v>
      </c>
      <c r="H19022" s="3">
        <v>0.10539999999999999</v>
      </c>
      <c r="I19022" s="3">
        <v>0.49537999999999999</v>
      </c>
      <c r="J19022" s="3">
        <v>11.140779999999999</v>
      </c>
      <c r="K19022" s="4">
        <v>0.35000000000000003</v>
      </c>
      <c r="L19022" s="73">
        <v>20.224800615384616</v>
      </c>
    </row>
    <row r="19023" spans="1:12" x14ac:dyDescent="0.35">
      <c r="A19023" s="1" t="s">
        <v>32007</v>
      </c>
      <c r="B19023" t="s">
        <v>32008</v>
      </c>
      <c r="C19023" t="s">
        <v>1467</v>
      </c>
      <c r="D19023" t="s">
        <v>1468</v>
      </c>
      <c r="E19023">
        <v>1</v>
      </c>
      <c r="F19023" s="2">
        <v>5</v>
      </c>
      <c r="G19023" s="3">
        <v>11</v>
      </c>
      <c r="H19023" s="3">
        <v>0.05</v>
      </c>
      <c r="I19023" s="3">
        <v>0.23499999999999999</v>
      </c>
      <c r="J19023" s="3">
        <v>5.2850000000000001</v>
      </c>
      <c r="K19023" s="4">
        <v>0.34999999999999992</v>
      </c>
      <c r="L19023" s="73">
        <v>9.5943076923076909</v>
      </c>
    </row>
    <row r="19024" spans="1:12" x14ac:dyDescent="0.35">
      <c r="A19024" s="1" t="s">
        <v>32009</v>
      </c>
      <c r="B19024" t="s">
        <v>32010</v>
      </c>
      <c r="C19024" t="s">
        <v>1467</v>
      </c>
      <c r="D19024" t="s">
        <v>1468</v>
      </c>
      <c r="E19024">
        <v>1</v>
      </c>
      <c r="F19024" s="2">
        <v>0.55000000000000004</v>
      </c>
      <c r="G19024" s="3">
        <v>2</v>
      </c>
      <c r="H19024" s="3">
        <v>5.5000000000000005E-3</v>
      </c>
      <c r="I19024" s="3">
        <v>2.5850000000000001E-2</v>
      </c>
      <c r="J19024" s="3">
        <v>0.58135000000000003</v>
      </c>
      <c r="K19024" s="4">
        <v>0.35000000000000003</v>
      </c>
      <c r="L19024" s="73">
        <v>1.0553738461538462</v>
      </c>
    </row>
    <row r="19025" spans="1:12" x14ac:dyDescent="0.35">
      <c r="A19025" s="1" t="s">
        <v>32011</v>
      </c>
      <c r="B19025" t="s">
        <v>32012</v>
      </c>
      <c r="C19025" t="s">
        <v>1467</v>
      </c>
      <c r="D19025" t="s">
        <v>1468</v>
      </c>
      <c r="E19025">
        <v>1</v>
      </c>
      <c r="F19025" s="2">
        <v>11</v>
      </c>
      <c r="G19025" s="3">
        <v>23</v>
      </c>
      <c r="H19025" s="3">
        <v>0.11</v>
      </c>
      <c r="I19025" s="3">
        <v>0.51700000000000002</v>
      </c>
      <c r="J19025" s="3">
        <v>11.626999999999999</v>
      </c>
      <c r="K19025" s="4">
        <v>0.35</v>
      </c>
      <c r="L19025" s="73">
        <v>21.10747692307692</v>
      </c>
    </row>
    <row r="19026" spans="1:12" x14ac:dyDescent="0.35">
      <c r="A19026" s="1" t="s">
        <v>32013</v>
      </c>
      <c r="B19026" t="s">
        <v>32014</v>
      </c>
      <c r="C19026" t="s">
        <v>1467</v>
      </c>
      <c r="D19026" t="s">
        <v>1468</v>
      </c>
      <c r="E19026">
        <v>1</v>
      </c>
      <c r="F19026" s="2">
        <v>123.39</v>
      </c>
      <c r="G19026" s="3">
        <v>255</v>
      </c>
      <c r="H19026" s="3">
        <v>1.2339</v>
      </c>
      <c r="I19026" s="3">
        <v>5.7993300000000003</v>
      </c>
      <c r="J19026" s="3">
        <v>130.42323000000002</v>
      </c>
      <c r="K19026" s="4">
        <v>0.34999999999999992</v>
      </c>
      <c r="L19026" s="73">
        <v>236.76832523076922</v>
      </c>
    </row>
    <row r="19027" spans="1:12" x14ac:dyDescent="0.35">
      <c r="A19027" s="1" t="s">
        <v>32015</v>
      </c>
      <c r="B19027" t="s">
        <v>14979</v>
      </c>
      <c r="C19027" t="s">
        <v>1467</v>
      </c>
      <c r="D19027" t="s">
        <v>1468</v>
      </c>
      <c r="E19027">
        <v>1</v>
      </c>
      <c r="F19027" s="2">
        <v>0.2</v>
      </c>
      <c r="G19027" s="3">
        <v>1</v>
      </c>
      <c r="H19027" s="3">
        <v>2E-3</v>
      </c>
      <c r="I19027" s="3">
        <v>9.4000000000000004E-3</v>
      </c>
      <c r="J19027" s="3">
        <v>0.2114</v>
      </c>
      <c r="K19027" s="4">
        <v>0.34999999999999992</v>
      </c>
      <c r="L19027" s="73">
        <v>0.38377230769230769</v>
      </c>
    </row>
    <row r="19028" spans="1:12" x14ac:dyDescent="0.35">
      <c r="A19028" s="1" t="s">
        <v>32016</v>
      </c>
      <c r="B19028" t="s">
        <v>32017</v>
      </c>
      <c r="C19028" t="s">
        <v>1467</v>
      </c>
      <c r="D19028" t="s">
        <v>1468</v>
      </c>
      <c r="E19028">
        <v>1</v>
      </c>
      <c r="F19028" s="2">
        <v>56.76</v>
      </c>
      <c r="G19028" s="3">
        <v>118</v>
      </c>
      <c r="H19028" s="3">
        <v>0.56759999999999999</v>
      </c>
      <c r="I19028" s="3">
        <v>2.6677200000000001</v>
      </c>
      <c r="J19028" s="3">
        <v>59.99532</v>
      </c>
      <c r="K19028" s="4">
        <v>0.35000000000000003</v>
      </c>
      <c r="L19028" s="73">
        <v>108.91458092307693</v>
      </c>
    </row>
    <row r="19029" spans="1:12" x14ac:dyDescent="0.35">
      <c r="A19029" s="1" t="s">
        <v>32018</v>
      </c>
      <c r="B19029" t="s">
        <v>32019</v>
      </c>
      <c r="C19029" t="s">
        <v>1467</v>
      </c>
      <c r="D19029" t="s">
        <v>1468</v>
      </c>
      <c r="E19029">
        <v>1</v>
      </c>
      <c r="F19029" s="2">
        <v>83.57</v>
      </c>
      <c r="G19029" s="3">
        <v>173</v>
      </c>
      <c r="H19029" s="3">
        <v>0.8357</v>
      </c>
      <c r="I19029" s="3">
        <v>3.9277899999999999</v>
      </c>
      <c r="J19029" s="3">
        <v>88.333489999999998</v>
      </c>
      <c r="K19029" s="4">
        <v>0.35</v>
      </c>
      <c r="L19029" s="73">
        <v>160.35925876923076</v>
      </c>
    </row>
    <row r="19030" spans="1:12" x14ac:dyDescent="0.35">
      <c r="A19030" s="1" t="s">
        <v>32020</v>
      </c>
      <c r="B19030" t="s">
        <v>32021</v>
      </c>
      <c r="C19030" t="s">
        <v>1467</v>
      </c>
      <c r="D19030" t="s">
        <v>1468</v>
      </c>
      <c r="E19030">
        <v>1</v>
      </c>
      <c r="F19030" s="2">
        <v>0.64</v>
      </c>
      <c r="G19030" s="3">
        <v>2</v>
      </c>
      <c r="H19030" s="3">
        <v>6.4000000000000003E-3</v>
      </c>
      <c r="I19030" s="3">
        <v>3.0079999999999999E-2</v>
      </c>
      <c r="J19030" s="3">
        <v>0.67647999999999997</v>
      </c>
      <c r="K19030" s="4">
        <v>0.34999999999999992</v>
      </c>
      <c r="L19030" s="73">
        <v>1.2280713846153843</v>
      </c>
    </row>
    <row r="19031" spans="1:12" x14ac:dyDescent="0.35">
      <c r="A19031" s="1" t="s">
        <v>32022</v>
      </c>
      <c r="B19031" t="s">
        <v>32023</v>
      </c>
      <c r="C19031" t="s">
        <v>1467</v>
      </c>
      <c r="D19031" t="s">
        <v>1468</v>
      </c>
      <c r="E19031">
        <v>1</v>
      </c>
      <c r="F19031" s="2">
        <v>41.85</v>
      </c>
      <c r="G19031" s="3">
        <v>87</v>
      </c>
      <c r="H19031" s="3">
        <v>0.41850000000000004</v>
      </c>
      <c r="I19031" s="3">
        <v>1.96695</v>
      </c>
      <c r="J19031" s="3">
        <v>44.23545</v>
      </c>
      <c r="K19031" s="4">
        <v>0.34999999999999992</v>
      </c>
      <c r="L19031" s="73">
        <v>80.304355384615377</v>
      </c>
    </row>
    <row r="19032" spans="1:12" x14ac:dyDescent="0.35">
      <c r="A19032" s="1" t="s">
        <v>32024</v>
      </c>
      <c r="B19032" t="s">
        <v>32025</v>
      </c>
      <c r="C19032" t="s">
        <v>1467</v>
      </c>
      <c r="D19032" t="s">
        <v>1468</v>
      </c>
      <c r="E19032">
        <v>1</v>
      </c>
      <c r="F19032" s="2">
        <v>52.94</v>
      </c>
      <c r="G19032" s="3">
        <v>110</v>
      </c>
      <c r="H19032" s="3">
        <v>0.52939999999999998</v>
      </c>
      <c r="I19032" s="3">
        <v>2.4881799999999998</v>
      </c>
      <c r="J19032" s="3">
        <v>55.95758</v>
      </c>
      <c r="K19032" s="4">
        <v>0.35000000000000003</v>
      </c>
      <c r="L19032" s="73">
        <v>101.58452984615386</v>
      </c>
    </row>
    <row r="19033" spans="1:12" x14ac:dyDescent="0.35">
      <c r="A19033" s="1" t="s">
        <v>32026</v>
      </c>
      <c r="B19033" t="s">
        <v>32027</v>
      </c>
      <c r="C19033" t="s">
        <v>1467</v>
      </c>
      <c r="D19033" t="s">
        <v>1468</v>
      </c>
      <c r="E19033">
        <v>1</v>
      </c>
      <c r="F19033" s="2">
        <v>56.76</v>
      </c>
      <c r="G19033" s="3">
        <v>118</v>
      </c>
      <c r="H19033" s="3">
        <v>0.56759999999999999</v>
      </c>
      <c r="I19033" s="3">
        <v>2.6677200000000001</v>
      </c>
      <c r="J19033" s="3">
        <v>59.99532</v>
      </c>
      <c r="K19033" s="4">
        <v>0.35000000000000003</v>
      </c>
      <c r="L19033" s="73">
        <v>108.91458092307693</v>
      </c>
    </row>
    <row r="19034" spans="1:12" x14ac:dyDescent="0.35">
      <c r="A19034" s="1" t="s">
        <v>32028</v>
      </c>
      <c r="B19034" t="s">
        <v>32029</v>
      </c>
      <c r="C19034" t="s">
        <v>1467</v>
      </c>
      <c r="D19034" t="s">
        <v>1468</v>
      </c>
      <c r="E19034">
        <v>1</v>
      </c>
      <c r="F19034" s="2">
        <v>231.81</v>
      </c>
      <c r="G19034" s="3">
        <v>478</v>
      </c>
      <c r="H19034" s="3">
        <v>2.3181000000000003</v>
      </c>
      <c r="I19034" s="3">
        <v>10.89507</v>
      </c>
      <c r="J19034" s="3">
        <v>245.02316999999999</v>
      </c>
      <c r="K19034" s="4">
        <v>0.34999999999999992</v>
      </c>
      <c r="L19034" s="73">
        <v>444.81129323076919</v>
      </c>
    </row>
    <row r="19035" spans="1:12" x14ac:dyDescent="0.35">
      <c r="A19035" s="1" t="s">
        <v>32030</v>
      </c>
      <c r="B19035" t="s">
        <v>32031</v>
      </c>
      <c r="C19035" t="s">
        <v>1467</v>
      </c>
      <c r="D19035" t="s">
        <v>1468</v>
      </c>
      <c r="E19035">
        <v>1</v>
      </c>
      <c r="F19035" s="2">
        <v>14.66</v>
      </c>
      <c r="G19035" s="3">
        <v>31</v>
      </c>
      <c r="H19035" s="3">
        <v>0.14660000000000001</v>
      </c>
      <c r="I19035" s="3">
        <v>0.68901999999999997</v>
      </c>
      <c r="J19035" s="3">
        <v>15.495619999999999</v>
      </c>
      <c r="K19035" s="4">
        <v>0.35</v>
      </c>
      <c r="L19035" s="73">
        <v>28.130510153846153</v>
      </c>
    </row>
    <row r="19036" spans="1:12" x14ac:dyDescent="0.35">
      <c r="A19036" s="1" t="s">
        <v>32032</v>
      </c>
      <c r="B19036" t="s">
        <v>32033</v>
      </c>
      <c r="C19036" t="s">
        <v>1467</v>
      </c>
      <c r="D19036" t="s">
        <v>1468</v>
      </c>
      <c r="E19036">
        <v>1</v>
      </c>
      <c r="F19036" s="2">
        <v>3.72</v>
      </c>
      <c r="G19036" s="3">
        <v>8</v>
      </c>
      <c r="H19036" s="3">
        <v>3.7200000000000004E-2</v>
      </c>
      <c r="I19036" s="3">
        <v>0.17484000000000002</v>
      </c>
      <c r="J19036" s="3">
        <v>3.9320400000000002</v>
      </c>
      <c r="K19036" s="4">
        <v>0.34999999999999992</v>
      </c>
      <c r="L19036" s="73">
        <v>7.1381649230769231</v>
      </c>
    </row>
    <row r="19037" spans="1:12" x14ac:dyDescent="0.35">
      <c r="A19037" s="1" t="s">
        <v>32034</v>
      </c>
      <c r="B19037" t="s">
        <v>32035</v>
      </c>
      <c r="C19037" t="s">
        <v>1467</v>
      </c>
      <c r="D19037" t="s">
        <v>1468</v>
      </c>
      <c r="E19037">
        <v>1</v>
      </c>
      <c r="F19037" s="2">
        <v>799.62</v>
      </c>
      <c r="G19037" s="3">
        <v>1649</v>
      </c>
      <c r="H19037" s="3">
        <v>7.9962</v>
      </c>
      <c r="I19037" s="3">
        <v>37.582140000000003</v>
      </c>
      <c r="J19037" s="3">
        <v>845.19834000000003</v>
      </c>
      <c r="K19037" s="4">
        <v>0.35</v>
      </c>
      <c r="L19037" s="73">
        <v>1534.3600633846154</v>
      </c>
    </row>
    <row r="19038" spans="1:12" x14ac:dyDescent="0.35">
      <c r="A19038" s="1" t="s">
        <v>32036</v>
      </c>
      <c r="B19038" t="s">
        <v>32037</v>
      </c>
      <c r="C19038" t="s">
        <v>1467</v>
      </c>
      <c r="D19038" t="s">
        <v>1468</v>
      </c>
      <c r="E19038">
        <v>1</v>
      </c>
      <c r="F19038" s="2">
        <v>5</v>
      </c>
      <c r="G19038" s="3">
        <v>11</v>
      </c>
      <c r="H19038" s="3">
        <v>0.05</v>
      </c>
      <c r="I19038" s="3">
        <v>0.23499999999999999</v>
      </c>
      <c r="J19038" s="3">
        <v>5.2850000000000001</v>
      </c>
      <c r="K19038" s="4">
        <v>0.34999999999999992</v>
      </c>
      <c r="L19038" s="73">
        <v>9.5943076923076909</v>
      </c>
    </row>
    <row r="19039" spans="1:12" x14ac:dyDescent="0.35">
      <c r="A19039" s="1" t="s">
        <v>32038</v>
      </c>
      <c r="B19039" t="s">
        <v>32039</v>
      </c>
      <c r="C19039" t="s">
        <v>1467</v>
      </c>
      <c r="D19039" t="s">
        <v>1468</v>
      </c>
      <c r="E19039">
        <v>1</v>
      </c>
      <c r="F19039" s="2">
        <v>8.52</v>
      </c>
      <c r="G19039" s="3">
        <v>18</v>
      </c>
      <c r="H19039" s="3">
        <v>8.5199999999999998E-2</v>
      </c>
      <c r="I19039" s="3">
        <v>0.40043999999999996</v>
      </c>
      <c r="J19039" s="3">
        <v>9.0056399999999996</v>
      </c>
      <c r="K19039" s="4">
        <v>0.35</v>
      </c>
      <c r="L19039" s="73">
        <v>16.348700307692305</v>
      </c>
    </row>
    <row r="19040" spans="1:12" x14ac:dyDescent="0.35">
      <c r="A19040" s="1" t="s">
        <v>32040</v>
      </c>
      <c r="B19040" t="s">
        <v>32041</v>
      </c>
      <c r="C19040" t="s">
        <v>1467</v>
      </c>
      <c r="D19040" t="s">
        <v>1468</v>
      </c>
      <c r="E19040">
        <v>1</v>
      </c>
      <c r="F19040" s="2">
        <v>226.75</v>
      </c>
      <c r="G19040" s="3">
        <v>468</v>
      </c>
      <c r="H19040" s="3">
        <v>2.2675000000000001</v>
      </c>
      <c r="I19040" s="3">
        <v>10.657249999999999</v>
      </c>
      <c r="J19040" s="3">
        <v>239.67475000000002</v>
      </c>
      <c r="K19040" s="4">
        <v>0.35000000000000003</v>
      </c>
      <c r="L19040" s="73">
        <v>435.10185384615386</v>
      </c>
    </row>
    <row r="19041" spans="1:12" x14ac:dyDescent="0.35">
      <c r="A19041" s="1" t="s">
        <v>32042</v>
      </c>
      <c r="B19041" t="s">
        <v>32043</v>
      </c>
      <c r="C19041" t="s">
        <v>1467</v>
      </c>
      <c r="D19041" t="s">
        <v>1468</v>
      </c>
      <c r="E19041">
        <v>1</v>
      </c>
      <c r="F19041" s="2">
        <v>30.69</v>
      </c>
      <c r="G19041" s="3">
        <v>64</v>
      </c>
      <c r="H19041" s="3">
        <v>0.30690000000000001</v>
      </c>
      <c r="I19041" s="3">
        <v>1.4424300000000001</v>
      </c>
      <c r="J19041" s="3">
        <v>32.439329999999998</v>
      </c>
      <c r="K19041" s="4">
        <v>0.35</v>
      </c>
      <c r="L19041" s="73">
        <v>58.889860615384613</v>
      </c>
    </row>
    <row r="19042" spans="1:12" x14ac:dyDescent="0.35">
      <c r="A19042" s="1" t="s">
        <v>32044</v>
      </c>
      <c r="B19042" t="s">
        <v>32045</v>
      </c>
      <c r="C19042" t="s">
        <v>1467</v>
      </c>
      <c r="D19042" t="s">
        <v>1468</v>
      </c>
      <c r="E19042">
        <v>1</v>
      </c>
      <c r="F19042" s="2">
        <v>7.3</v>
      </c>
      <c r="G19042" s="3">
        <v>16</v>
      </c>
      <c r="H19042" s="3">
        <v>7.2999999999999995E-2</v>
      </c>
      <c r="I19042" s="3">
        <v>0.34310000000000002</v>
      </c>
      <c r="J19042" s="3">
        <v>7.7161</v>
      </c>
      <c r="K19042" s="4">
        <v>0.35000000000000003</v>
      </c>
      <c r="L19042" s="73">
        <v>14.00768923076923</v>
      </c>
    </row>
    <row r="19043" spans="1:12" x14ac:dyDescent="0.35">
      <c r="A19043" s="1" t="s">
        <v>32046</v>
      </c>
      <c r="B19043" t="s">
        <v>32047</v>
      </c>
      <c r="C19043" t="s">
        <v>1467</v>
      </c>
      <c r="D19043" t="s">
        <v>1468</v>
      </c>
      <c r="E19043">
        <v>1</v>
      </c>
      <c r="F19043" s="2">
        <v>214.39</v>
      </c>
      <c r="G19043" s="3">
        <v>443</v>
      </c>
      <c r="H19043" s="3">
        <v>2.1438999999999999</v>
      </c>
      <c r="I19043" s="3">
        <v>10.076329999999999</v>
      </c>
      <c r="J19043" s="3">
        <v>226.61023</v>
      </c>
      <c r="K19043" s="4">
        <v>0.35</v>
      </c>
      <c r="L19043" s="73">
        <v>411.38472523076922</v>
      </c>
    </row>
    <row r="19044" spans="1:12" x14ac:dyDescent="0.35">
      <c r="A19044" s="1" t="s">
        <v>32048</v>
      </c>
      <c r="B19044" t="s">
        <v>32049</v>
      </c>
      <c r="C19044" t="s">
        <v>1467</v>
      </c>
      <c r="D19044" t="s">
        <v>1468</v>
      </c>
      <c r="E19044">
        <v>1</v>
      </c>
      <c r="F19044" s="2">
        <v>11.53</v>
      </c>
      <c r="G19044" s="3">
        <v>24</v>
      </c>
      <c r="H19044" s="3">
        <v>0.1153</v>
      </c>
      <c r="I19044" s="3">
        <v>0.54191</v>
      </c>
      <c r="J19044" s="3">
        <v>12.187209999999999</v>
      </c>
      <c r="K19044" s="4">
        <v>0.35000000000000003</v>
      </c>
      <c r="L19044" s="73">
        <v>22.124473538461537</v>
      </c>
    </row>
    <row r="19045" spans="1:12" x14ac:dyDescent="0.35">
      <c r="A19045" s="1" t="s">
        <v>32050</v>
      </c>
      <c r="B19045" t="s">
        <v>32051</v>
      </c>
      <c r="C19045" t="s">
        <v>1467</v>
      </c>
      <c r="D19045" t="s">
        <v>1468</v>
      </c>
      <c r="E19045">
        <v>1</v>
      </c>
      <c r="F19045" s="2">
        <v>3.49</v>
      </c>
      <c r="G19045" s="3">
        <v>8</v>
      </c>
      <c r="H19045" s="3">
        <v>3.49E-2</v>
      </c>
      <c r="I19045" s="3">
        <v>0.16403000000000001</v>
      </c>
      <c r="J19045" s="3">
        <v>3.68893</v>
      </c>
      <c r="K19045" s="4">
        <v>0.34999999999999992</v>
      </c>
      <c r="L19045" s="73">
        <v>6.6968267692307686</v>
      </c>
    </row>
    <row r="19046" spans="1:12" x14ac:dyDescent="0.35">
      <c r="A19046" s="1" t="s">
        <v>32052</v>
      </c>
      <c r="B19046" t="s">
        <v>32053</v>
      </c>
      <c r="C19046" t="s">
        <v>1467</v>
      </c>
      <c r="D19046" t="s">
        <v>1468</v>
      </c>
      <c r="E19046">
        <v>1</v>
      </c>
      <c r="F19046" s="2">
        <v>34.31</v>
      </c>
      <c r="G19046" s="3">
        <v>71</v>
      </c>
      <c r="H19046" s="3">
        <v>0.34310000000000002</v>
      </c>
      <c r="I19046" s="3">
        <v>1.6125700000000001</v>
      </c>
      <c r="J19046" s="3">
        <v>36.26567</v>
      </c>
      <c r="K19046" s="4">
        <v>0.35</v>
      </c>
      <c r="L19046" s="73">
        <v>65.836139384615379</v>
      </c>
    </row>
    <row r="19047" spans="1:12" x14ac:dyDescent="0.35">
      <c r="A19047" s="1" t="s">
        <v>32054</v>
      </c>
      <c r="B19047" t="s">
        <v>32055</v>
      </c>
      <c r="C19047" t="s">
        <v>1467</v>
      </c>
      <c r="D19047" t="s">
        <v>1468</v>
      </c>
      <c r="E19047">
        <v>1</v>
      </c>
      <c r="F19047" s="2">
        <v>248.05</v>
      </c>
      <c r="G19047" s="3">
        <v>512</v>
      </c>
      <c r="H19047" s="3">
        <v>2.4805000000000001</v>
      </c>
      <c r="I19047" s="3">
        <v>11.65835</v>
      </c>
      <c r="J19047" s="3">
        <v>262.18885</v>
      </c>
      <c r="K19047" s="4">
        <v>0.35000000000000003</v>
      </c>
      <c r="L19047" s="73">
        <v>475.9736046153846</v>
      </c>
    </row>
    <row r="19048" spans="1:12" x14ac:dyDescent="0.35">
      <c r="A19048" s="1" t="s">
        <v>32056</v>
      </c>
      <c r="B19048" t="s">
        <v>32057</v>
      </c>
      <c r="C19048" t="s">
        <v>1467</v>
      </c>
      <c r="D19048" t="s">
        <v>1468</v>
      </c>
      <c r="E19048">
        <v>1</v>
      </c>
      <c r="F19048" s="2">
        <v>53.37</v>
      </c>
      <c r="G19048" s="3">
        <v>111</v>
      </c>
      <c r="H19048" s="3">
        <v>0.53369999999999995</v>
      </c>
      <c r="I19048" s="3">
        <v>2.5083899999999999</v>
      </c>
      <c r="J19048" s="3">
        <v>56.412089999999999</v>
      </c>
      <c r="K19048" s="4">
        <v>0.35</v>
      </c>
      <c r="L19048" s="73">
        <v>102.4096403076923</v>
      </c>
    </row>
    <row r="19049" spans="1:12" x14ac:dyDescent="0.35">
      <c r="A19049" s="1" t="s">
        <v>32058</v>
      </c>
      <c r="B19049" t="s">
        <v>32059</v>
      </c>
      <c r="C19049" t="s">
        <v>1467</v>
      </c>
      <c r="D19049" t="s">
        <v>1468</v>
      </c>
      <c r="E19049">
        <v>1</v>
      </c>
      <c r="F19049" s="2">
        <v>174.56</v>
      </c>
      <c r="G19049" s="3">
        <v>360</v>
      </c>
      <c r="H19049" s="3">
        <v>1.7456</v>
      </c>
      <c r="I19049" s="3">
        <v>8.2043200000000009</v>
      </c>
      <c r="J19049" s="3">
        <v>184.50991999999999</v>
      </c>
      <c r="K19049" s="4">
        <v>0.35000000000000003</v>
      </c>
      <c r="L19049" s="73">
        <v>334.95647015384617</v>
      </c>
    </row>
    <row r="19050" spans="1:12" x14ac:dyDescent="0.35">
      <c r="A19050" s="1" t="s">
        <v>32060</v>
      </c>
      <c r="B19050" t="s">
        <v>32061</v>
      </c>
      <c r="C19050" t="s">
        <v>1467</v>
      </c>
      <c r="D19050" t="s">
        <v>1468</v>
      </c>
      <c r="E19050">
        <v>1</v>
      </c>
      <c r="F19050" s="2">
        <v>941.7</v>
      </c>
      <c r="G19050" s="3">
        <v>1942</v>
      </c>
      <c r="H19050" s="3">
        <v>9.4169999999999998</v>
      </c>
      <c r="I19050" s="3">
        <v>44.259900000000002</v>
      </c>
      <c r="J19050" s="3">
        <v>995.37690000000009</v>
      </c>
      <c r="K19050" s="4">
        <v>0.35</v>
      </c>
      <c r="L19050" s="73">
        <v>1806.9919107692308</v>
      </c>
    </row>
    <row r="19051" spans="1:12" x14ac:dyDescent="0.35">
      <c r="A19051" s="1" t="s">
        <v>32062</v>
      </c>
      <c r="B19051" t="s">
        <v>32041</v>
      </c>
      <c r="C19051" t="s">
        <v>1467</v>
      </c>
      <c r="D19051" t="s">
        <v>1468</v>
      </c>
      <c r="E19051">
        <v>1</v>
      </c>
      <c r="F19051" s="2">
        <v>164.85</v>
      </c>
      <c r="G19051" s="3">
        <v>340</v>
      </c>
      <c r="H19051" s="3">
        <v>1.6485000000000001</v>
      </c>
      <c r="I19051" s="3">
        <v>7.7479499999999994</v>
      </c>
      <c r="J19051" s="3">
        <v>174.24645000000001</v>
      </c>
      <c r="K19051" s="4">
        <v>0.35000000000000003</v>
      </c>
      <c r="L19051" s="73">
        <v>316.32432461538463</v>
      </c>
    </row>
    <row r="19052" spans="1:12" x14ac:dyDescent="0.35">
      <c r="A19052" s="1" t="s">
        <v>32063</v>
      </c>
      <c r="B19052" t="s">
        <v>3043</v>
      </c>
      <c r="C19052" t="s">
        <v>1467</v>
      </c>
      <c r="D19052" t="s">
        <v>1468</v>
      </c>
      <c r="E19052">
        <v>1</v>
      </c>
      <c r="F19052" s="2">
        <v>5.9</v>
      </c>
      <c r="G19052" s="3">
        <v>13</v>
      </c>
      <c r="H19052" s="3">
        <v>5.9000000000000004E-2</v>
      </c>
      <c r="I19052" s="3">
        <v>0.27729999999999999</v>
      </c>
      <c r="J19052" s="3">
        <v>6.2363000000000008</v>
      </c>
      <c r="K19052" s="4">
        <v>0.34999999999999992</v>
      </c>
      <c r="L19052" s="73">
        <v>11.321283076923077</v>
      </c>
    </row>
    <row r="19053" spans="1:12" x14ac:dyDescent="0.35">
      <c r="A19053" s="1" t="s">
        <v>32064</v>
      </c>
      <c r="B19053" t="s">
        <v>32065</v>
      </c>
      <c r="C19053" t="s">
        <v>1467</v>
      </c>
      <c r="D19053" t="s">
        <v>1468</v>
      </c>
      <c r="E19053">
        <v>1</v>
      </c>
      <c r="F19053" s="2">
        <v>56.76</v>
      </c>
      <c r="G19053" s="3">
        <v>118</v>
      </c>
      <c r="H19053" s="3">
        <v>0.56759999999999999</v>
      </c>
      <c r="I19053" s="3">
        <v>2.6677200000000001</v>
      </c>
      <c r="J19053" s="3">
        <v>59.99532</v>
      </c>
      <c r="K19053" s="4">
        <v>0.35000000000000003</v>
      </c>
      <c r="L19053" s="73">
        <v>108.91458092307693</v>
      </c>
    </row>
    <row r="19054" spans="1:12" x14ac:dyDescent="0.35">
      <c r="A19054" s="1" t="s">
        <v>32066</v>
      </c>
      <c r="B19054" t="s">
        <v>32067</v>
      </c>
      <c r="C19054" t="s">
        <v>1467</v>
      </c>
      <c r="D19054" t="s">
        <v>1468</v>
      </c>
      <c r="E19054">
        <v>1</v>
      </c>
      <c r="F19054" s="2">
        <v>31.84</v>
      </c>
      <c r="G19054" s="3">
        <v>66</v>
      </c>
      <c r="H19054" s="3">
        <v>0.31840000000000002</v>
      </c>
      <c r="I19054" s="3">
        <v>1.49648</v>
      </c>
      <c r="J19054" s="3">
        <v>33.654879999999999</v>
      </c>
      <c r="K19054" s="4">
        <v>0.35</v>
      </c>
      <c r="L19054" s="73">
        <v>61.096551384615381</v>
      </c>
    </row>
    <row r="19055" spans="1:12" x14ac:dyDescent="0.35">
      <c r="A19055" s="1" t="s">
        <v>32068</v>
      </c>
      <c r="B19055" t="s">
        <v>32069</v>
      </c>
      <c r="C19055" t="s">
        <v>1467</v>
      </c>
      <c r="D19055" t="s">
        <v>1468</v>
      </c>
      <c r="E19055">
        <v>1</v>
      </c>
      <c r="F19055" s="2">
        <v>67.260000000000005</v>
      </c>
      <c r="G19055" s="3">
        <v>139</v>
      </c>
      <c r="H19055" s="3">
        <v>0.67260000000000009</v>
      </c>
      <c r="I19055" s="3">
        <v>3.1612200000000001</v>
      </c>
      <c r="J19055" s="3">
        <v>71.093820000000008</v>
      </c>
      <c r="K19055" s="4">
        <v>0.35000000000000003</v>
      </c>
      <c r="L19055" s="73">
        <v>129.06262707692309</v>
      </c>
    </row>
    <row r="19056" spans="1:12" x14ac:dyDescent="0.35">
      <c r="A19056" s="1" t="s">
        <v>32070</v>
      </c>
      <c r="B19056" t="s">
        <v>32071</v>
      </c>
      <c r="C19056" t="s">
        <v>1467</v>
      </c>
      <c r="D19056" t="s">
        <v>1468</v>
      </c>
      <c r="E19056">
        <v>1</v>
      </c>
      <c r="F19056" s="2">
        <v>67.7</v>
      </c>
      <c r="G19056" s="3">
        <v>140</v>
      </c>
      <c r="H19056" s="3">
        <v>0.67700000000000005</v>
      </c>
      <c r="I19056" s="3">
        <v>3.1819000000000002</v>
      </c>
      <c r="J19056" s="3">
        <v>71.558900000000008</v>
      </c>
      <c r="K19056" s="4">
        <v>0.35</v>
      </c>
      <c r="L19056" s="73">
        <v>129.90692615384617</v>
      </c>
    </row>
    <row r="19057" spans="1:12" x14ac:dyDescent="0.35">
      <c r="A19057" s="1" t="s">
        <v>32072</v>
      </c>
      <c r="B19057" t="s">
        <v>32073</v>
      </c>
      <c r="C19057" t="s">
        <v>1467</v>
      </c>
      <c r="D19057" t="s">
        <v>1468</v>
      </c>
      <c r="E19057">
        <v>1</v>
      </c>
      <c r="F19057" s="2">
        <v>20.57</v>
      </c>
      <c r="G19057" s="3">
        <v>43</v>
      </c>
      <c r="H19057" s="3">
        <v>0.20569999999999999</v>
      </c>
      <c r="I19057" s="3">
        <v>0.96679000000000004</v>
      </c>
      <c r="J19057" s="3">
        <v>21.74249</v>
      </c>
      <c r="K19057" s="4">
        <v>0.35</v>
      </c>
      <c r="L19057" s="73">
        <v>39.470981846153848</v>
      </c>
    </row>
    <row r="19058" spans="1:12" x14ac:dyDescent="0.35">
      <c r="A19058" s="1" t="s">
        <v>32074</v>
      </c>
      <c r="B19058" t="s">
        <v>32075</v>
      </c>
      <c r="C19058" t="s">
        <v>1467</v>
      </c>
      <c r="D19058" t="s">
        <v>1468</v>
      </c>
      <c r="E19058">
        <v>1</v>
      </c>
      <c r="F19058" s="2">
        <v>180.75</v>
      </c>
      <c r="G19058" s="3">
        <v>373</v>
      </c>
      <c r="H19058" s="3">
        <v>1.8075000000000001</v>
      </c>
      <c r="I19058" s="3">
        <v>8.4952500000000004</v>
      </c>
      <c r="J19058" s="3">
        <v>191.05275</v>
      </c>
      <c r="K19058" s="4">
        <v>0.35</v>
      </c>
      <c r="L19058" s="73">
        <v>346.83422307692308</v>
      </c>
    </row>
    <row r="19059" spans="1:12" x14ac:dyDescent="0.35">
      <c r="A19059" s="1" t="s">
        <v>32076</v>
      </c>
      <c r="B19059" t="s">
        <v>32077</v>
      </c>
      <c r="C19059" t="s">
        <v>1467</v>
      </c>
      <c r="D19059" t="s">
        <v>1468</v>
      </c>
      <c r="E19059">
        <v>1</v>
      </c>
      <c r="F19059" s="2">
        <v>11.95</v>
      </c>
      <c r="G19059" s="3">
        <v>25</v>
      </c>
      <c r="H19059" s="3">
        <v>0.1195</v>
      </c>
      <c r="I19059" s="3">
        <v>0.56164999999999998</v>
      </c>
      <c r="J19059" s="3">
        <v>12.63115</v>
      </c>
      <c r="K19059" s="4">
        <v>0.35</v>
      </c>
      <c r="L19059" s="73">
        <v>22.930395384615384</v>
      </c>
    </row>
    <row r="19060" spans="1:12" x14ac:dyDescent="0.35">
      <c r="A19060" s="1" t="s">
        <v>32078</v>
      </c>
      <c r="B19060" t="s">
        <v>32079</v>
      </c>
      <c r="C19060" t="s">
        <v>1467</v>
      </c>
      <c r="D19060" t="s">
        <v>1468</v>
      </c>
      <c r="E19060">
        <v>1</v>
      </c>
      <c r="F19060" s="2">
        <v>19.2</v>
      </c>
      <c r="G19060" s="3">
        <v>40</v>
      </c>
      <c r="H19060" s="3">
        <v>0.192</v>
      </c>
      <c r="I19060" s="3">
        <v>0.90239999999999998</v>
      </c>
      <c r="J19060" s="3">
        <v>20.2944</v>
      </c>
      <c r="K19060" s="4">
        <v>0.35</v>
      </c>
      <c r="L19060" s="73">
        <v>36.842141538461533</v>
      </c>
    </row>
    <row r="19061" spans="1:12" x14ac:dyDescent="0.35">
      <c r="A19061" s="1" t="s">
        <v>32080</v>
      </c>
      <c r="B19061" t="s">
        <v>32081</v>
      </c>
      <c r="C19061" t="s">
        <v>1467</v>
      </c>
      <c r="D19061" t="s">
        <v>1468</v>
      </c>
      <c r="E19061">
        <v>1</v>
      </c>
      <c r="F19061" s="2">
        <v>209.92</v>
      </c>
      <c r="G19061" s="3">
        <v>433</v>
      </c>
      <c r="H19061" s="3">
        <v>2.0991999999999997</v>
      </c>
      <c r="I19061" s="3">
        <v>9.8662399999999995</v>
      </c>
      <c r="J19061" s="3">
        <v>221.88543999999999</v>
      </c>
      <c r="K19061" s="4">
        <v>0.35</v>
      </c>
      <c r="L19061" s="73">
        <v>402.80741415384614</v>
      </c>
    </row>
    <row r="19062" spans="1:12" x14ac:dyDescent="0.35">
      <c r="A19062" s="1" t="s">
        <v>32082</v>
      </c>
      <c r="B19062" t="s">
        <v>32083</v>
      </c>
      <c r="C19062" t="s">
        <v>1467</v>
      </c>
      <c r="D19062" t="s">
        <v>1468</v>
      </c>
      <c r="E19062">
        <v>1</v>
      </c>
      <c r="F19062" s="2">
        <v>30.43</v>
      </c>
      <c r="G19062" s="3">
        <v>63</v>
      </c>
      <c r="H19062" s="3">
        <v>0.30430000000000001</v>
      </c>
      <c r="I19062" s="3">
        <v>1.43021</v>
      </c>
      <c r="J19062" s="3">
        <v>32.16451</v>
      </c>
      <c r="K19062" s="4">
        <v>0.35000000000000003</v>
      </c>
      <c r="L19062" s="73">
        <v>58.390956615384617</v>
      </c>
    </row>
    <row r="19063" spans="1:12" x14ac:dyDescent="0.35">
      <c r="A19063" s="1" t="s">
        <v>32084</v>
      </c>
      <c r="B19063" t="s">
        <v>3624</v>
      </c>
      <c r="C19063" t="s">
        <v>1467</v>
      </c>
      <c r="D19063" t="s">
        <v>1468</v>
      </c>
      <c r="E19063">
        <v>1</v>
      </c>
      <c r="F19063" s="2">
        <v>2.27</v>
      </c>
      <c r="G19063" s="3">
        <v>5</v>
      </c>
      <c r="H19063" s="3">
        <v>2.2700000000000001E-2</v>
      </c>
      <c r="I19063" s="3">
        <v>0.10669000000000001</v>
      </c>
      <c r="J19063" s="3">
        <v>2.3993899999999999</v>
      </c>
      <c r="K19063" s="4">
        <v>0.34999999999999992</v>
      </c>
      <c r="L19063" s="73">
        <v>4.3558156923076918</v>
      </c>
    </row>
    <row r="19064" spans="1:12" x14ac:dyDescent="0.35">
      <c r="A19064" s="1" t="s">
        <v>32085</v>
      </c>
      <c r="B19064" t="s">
        <v>32086</v>
      </c>
      <c r="C19064" t="s">
        <v>1467</v>
      </c>
      <c r="D19064" t="s">
        <v>1468</v>
      </c>
      <c r="E19064">
        <v>1</v>
      </c>
      <c r="F19064" s="2">
        <v>4.21</v>
      </c>
      <c r="G19064" s="3">
        <v>9</v>
      </c>
      <c r="H19064" s="3">
        <v>4.2099999999999999E-2</v>
      </c>
      <c r="I19064" s="3">
        <v>0.19786999999999999</v>
      </c>
      <c r="J19064" s="3">
        <v>4.4499699999999995</v>
      </c>
      <c r="K19064" s="4">
        <v>0.35</v>
      </c>
      <c r="L19064" s="73">
        <v>8.0784070769230762</v>
      </c>
    </row>
    <row r="19065" spans="1:12" x14ac:dyDescent="0.35">
      <c r="A19065" s="1" t="s">
        <v>32087</v>
      </c>
      <c r="B19065" t="s">
        <v>32088</v>
      </c>
      <c r="C19065" t="s">
        <v>1467</v>
      </c>
      <c r="D19065" t="s">
        <v>1468</v>
      </c>
      <c r="E19065">
        <v>1</v>
      </c>
      <c r="F19065" s="2">
        <v>261.66000000000003</v>
      </c>
      <c r="G19065" s="3">
        <v>540</v>
      </c>
      <c r="H19065" s="3">
        <v>2.6166000000000005</v>
      </c>
      <c r="I19065" s="3">
        <v>12.298020000000001</v>
      </c>
      <c r="J19065" s="3">
        <v>276.57462000000004</v>
      </c>
      <c r="K19065" s="4">
        <v>0.35</v>
      </c>
      <c r="L19065" s="73">
        <v>502.08931015384621</v>
      </c>
    </row>
    <row r="19066" spans="1:12" x14ac:dyDescent="0.35">
      <c r="A19066" s="1" t="s">
        <v>32089</v>
      </c>
      <c r="B19066" t="s">
        <v>32090</v>
      </c>
      <c r="C19066" t="s">
        <v>1467</v>
      </c>
      <c r="D19066" t="s">
        <v>1468</v>
      </c>
      <c r="E19066">
        <v>1</v>
      </c>
      <c r="F19066" s="2">
        <v>48.77</v>
      </c>
      <c r="G19066" s="3">
        <v>101</v>
      </c>
      <c r="H19066" s="3">
        <v>0.48770000000000002</v>
      </c>
      <c r="I19066" s="3">
        <v>2.2921900000000002</v>
      </c>
      <c r="J19066" s="3">
        <v>51.549889999999998</v>
      </c>
      <c r="K19066" s="4">
        <v>0.35000000000000003</v>
      </c>
      <c r="L19066" s="73">
        <v>93.582877230769228</v>
      </c>
    </row>
    <row r="19067" spans="1:12" x14ac:dyDescent="0.35">
      <c r="A19067" s="1" t="s">
        <v>32091</v>
      </c>
      <c r="B19067" t="s">
        <v>32092</v>
      </c>
      <c r="C19067" t="s">
        <v>1467</v>
      </c>
      <c r="D19067" t="s">
        <v>1468</v>
      </c>
      <c r="E19067">
        <v>1</v>
      </c>
      <c r="F19067" s="2">
        <v>27.29</v>
      </c>
      <c r="G19067" s="3">
        <v>57</v>
      </c>
      <c r="H19067" s="3">
        <v>0.27289999999999998</v>
      </c>
      <c r="I19067" s="3">
        <v>1.2826299999999999</v>
      </c>
      <c r="J19067" s="3">
        <v>28.84553</v>
      </c>
      <c r="K19067" s="4">
        <v>0.35000000000000003</v>
      </c>
      <c r="L19067" s="73">
        <v>52.365731384615387</v>
      </c>
    </row>
    <row r="19068" spans="1:12" x14ac:dyDescent="0.35">
      <c r="A19068" s="1" t="s">
        <v>32093</v>
      </c>
      <c r="B19068" t="s">
        <v>32094</v>
      </c>
      <c r="C19068" t="s">
        <v>1467</v>
      </c>
      <c r="D19068" t="s">
        <v>1468</v>
      </c>
      <c r="E19068">
        <v>1</v>
      </c>
      <c r="F19068" s="2">
        <v>22.46</v>
      </c>
      <c r="G19068" s="3">
        <v>47</v>
      </c>
      <c r="H19068" s="3">
        <v>0.22460000000000002</v>
      </c>
      <c r="I19068" s="3">
        <v>1.05562</v>
      </c>
      <c r="J19068" s="3">
        <v>23.740220000000001</v>
      </c>
      <c r="K19068" s="4">
        <v>0.35</v>
      </c>
      <c r="L19068" s="73">
        <v>43.097630153846154</v>
      </c>
    </row>
    <row r="19069" spans="1:12" x14ac:dyDescent="0.35">
      <c r="A19069" s="1" t="s">
        <v>32095</v>
      </c>
      <c r="B19069" t="s">
        <v>32096</v>
      </c>
      <c r="C19069" t="s">
        <v>1467</v>
      </c>
      <c r="D19069" t="s">
        <v>1468</v>
      </c>
      <c r="E19069">
        <v>1</v>
      </c>
      <c r="F19069" s="2">
        <v>10.23</v>
      </c>
      <c r="G19069" s="3">
        <v>22</v>
      </c>
      <c r="H19069" s="3">
        <v>0.1023</v>
      </c>
      <c r="I19069" s="3">
        <v>0.48081000000000002</v>
      </c>
      <c r="J19069" s="3">
        <v>10.81311</v>
      </c>
      <c r="K19069" s="4">
        <v>0.35000000000000003</v>
      </c>
      <c r="L19069" s="73">
        <v>19.629953538461539</v>
      </c>
    </row>
    <row r="19070" spans="1:12" x14ac:dyDescent="0.35">
      <c r="A19070" s="1" t="s">
        <v>32097</v>
      </c>
      <c r="B19070" t="s">
        <v>32098</v>
      </c>
      <c r="C19070" t="s">
        <v>1467</v>
      </c>
      <c r="D19070" t="s">
        <v>1468</v>
      </c>
      <c r="E19070">
        <v>1</v>
      </c>
      <c r="F19070" s="2">
        <v>22.2</v>
      </c>
      <c r="G19070" s="3">
        <v>46</v>
      </c>
      <c r="H19070" s="3">
        <v>0.222</v>
      </c>
      <c r="I19070" s="3">
        <v>1.0433999999999999</v>
      </c>
      <c r="J19070" s="3">
        <v>23.465399999999999</v>
      </c>
      <c r="K19070" s="4">
        <v>0.35</v>
      </c>
      <c r="L19070" s="73">
        <v>42.598726153846151</v>
      </c>
    </row>
    <row r="19071" spans="1:12" x14ac:dyDescent="0.35">
      <c r="A19071" s="1" t="s">
        <v>32099</v>
      </c>
      <c r="B19071" t="s">
        <v>32100</v>
      </c>
      <c r="C19071" t="s">
        <v>1467</v>
      </c>
      <c r="D19071" t="s">
        <v>1468</v>
      </c>
      <c r="E19071">
        <v>1</v>
      </c>
      <c r="F19071" s="2">
        <v>7.94</v>
      </c>
      <c r="G19071" s="3">
        <v>17</v>
      </c>
      <c r="H19071" s="3">
        <v>7.9400000000000012E-2</v>
      </c>
      <c r="I19071" s="3">
        <v>0.37318000000000001</v>
      </c>
      <c r="J19071" s="3">
        <v>8.3925800000000006</v>
      </c>
      <c r="K19071" s="4">
        <v>0.35</v>
      </c>
      <c r="L19071" s="73">
        <v>15.235760615384615</v>
      </c>
    </row>
    <row r="19072" spans="1:12" x14ac:dyDescent="0.35">
      <c r="A19072" s="1" t="s">
        <v>32101</v>
      </c>
      <c r="B19072" t="s">
        <v>32102</v>
      </c>
      <c r="C19072" t="s">
        <v>1467</v>
      </c>
      <c r="D19072" t="s">
        <v>1468</v>
      </c>
      <c r="E19072">
        <v>1</v>
      </c>
      <c r="F19072" s="2">
        <v>123.27</v>
      </c>
      <c r="G19072" s="3">
        <v>255</v>
      </c>
      <c r="H19072" s="3">
        <v>1.2326999999999999</v>
      </c>
      <c r="I19072" s="3">
        <v>5.7936899999999998</v>
      </c>
      <c r="J19072" s="3">
        <v>130.29639</v>
      </c>
      <c r="K19072" s="4">
        <v>0.35</v>
      </c>
      <c r="L19072" s="73">
        <v>236.53806184615382</v>
      </c>
    </row>
    <row r="19073" spans="1:12" x14ac:dyDescent="0.35">
      <c r="A19073" s="1" t="s">
        <v>32103</v>
      </c>
      <c r="B19073" t="s">
        <v>32104</v>
      </c>
      <c r="C19073" t="s">
        <v>1467</v>
      </c>
      <c r="D19073" t="s">
        <v>1468</v>
      </c>
      <c r="E19073">
        <v>1</v>
      </c>
      <c r="F19073" s="2">
        <v>375.53</v>
      </c>
      <c r="G19073" s="3">
        <v>775</v>
      </c>
      <c r="H19073" s="3">
        <v>3.7552999999999996</v>
      </c>
      <c r="I19073" s="3">
        <v>17.649909999999998</v>
      </c>
      <c r="J19073" s="3">
        <v>396.93520999999993</v>
      </c>
      <c r="K19073" s="4">
        <v>0.35</v>
      </c>
      <c r="L19073" s="73">
        <v>720.59007353846141</v>
      </c>
    </row>
    <row r="19074" spans="1:12" x14ac:dyDescent="0.35">
      <c r="A19074" s="1" t="s">
        <v>32105</v>
      </c>
      <c r="B19074" t="s">
        <v>32106</v>
      </c>
      <c r="C19074" t="s">
        <v>1467</v>
      </c>
      <c r="D19074" t="s">
        <v>1468</v>
      </c>
      <c r="E19074">
        <v>1</v>
      </c>
      <c r="F19074" s="2">
        <v>3.19</v>
      </c>
      <c r="G19074" s="3">
        <v>7</v>
      </c>
      <c r="H19074" s="3">
        <v>3.1899999999999998E-2</v>
      </c>
      <c r="I19074" s="3">
        <v>0.14993000000000001</v>
      </c>
      <c r="J19074" s="3">
        <v>3.3718299999999997</v>
      </c>
      <c r="K19074" s="4">
        <v>0.35000000000000003</v>
      </c>
      <c r="L19074" s="73">
        <v>6.1211683076923071</v>
      </c>
    </row>
    <row r="19075" spans="1:12" x14ac:dyDescent="0.35">
      <c r="A19075" s="1" t="s">
        <v>32107</v>
      </c>
      <c r="B19075" t="s">
        <v>32108</v>
      </c>
      <c r="C19075" t="s">
        <v>1467</v>
      </c>
      <c r="D19075" t="s">
        <v>1468</v>
      </c>
      <c r="E19075">
        <v>1</v>
      </c>
      <c r="F19075" s="2">
        <v>208.56</v>
      </c>
      <c r="G19075" s="3">
        <v>431</v>
      </c>
      <c r="H19075" s="3">
        <v>2.0855999999999999</v>
      </c>
      <c r="I19075" s="3">
        <v>9.8023199999999999</v>
      </c>
      <c r="J19075" s="3">
        <v>220.44792000000001</v>
      </c>
      <c r="K19075" s="4">
        <v>0.34999999999999992</v>
      </c>
      <c r="L19075" s="73">
        <v>400.19776246153845</v>
      </c>
    </row>
    <row r="19076" spans="1:12" x14ac:dyDescent="0.35">
      <c r="A19076" s="1" t="s">
        <v>32109</v>
      </c>
      <c r="B19076" t="s">
        <v>32110</v>
      </c>
      <c r="C19076" t="s">
        <v>1467</v>
      </c>
      <c r="D19076" t="s">
        <v>1468</v>
      </c>
      <c r="E19076">
        <v>1</v>
      </c>
      <c r="F19076" s="2">
        <v>60.63</v>
      </c>
      <c r="G19076" s="3">
        <v>126</v>
      </c>
      <c r="H19076" s="3">
        <v>0.60630000000000006</v>
      </c>
      <c r="I19076" s="3">
        <v>2.8496100000000002</v>
      </c>
      <c r="J19076" s="3">
        <v>64.085909999999998</v>
      </c>
      <c r="K19076" s="4">
        <v>0.35</v>
      </c>
      <c r="L19076" s="73">
        <v>116.34057507692307</v>
      </c>
    </row>
    <row r="19077" spans="1:12" x14ac:dyDescent="0.35">
      <c r="A19077" s="1" t="s">
        <v>32111</v>
      </c>
      <c r="B19077" t="s">
        <v>32112</v>
      </c>
      <c r="C19077" t="s">
        <v>1467</v>
      </c>
      <c r="D19077" t="s">
        <v>1468</v>
      </c>
      <c r="E19077">
        <v>1</v>
      </c>
      <c r="F19077" s="2">
        <v>327.52999999999997</v>
      </c>
      <c r="G19077" s="3">
        <v>676</v>
      </c>
      <c r="H19077" s="3">
        <v>3.2752999999999997</v>
      </c>
      <c r="I19077" s="3">
        <v>15.393909999999998</v>
      </c>
      <c r="J19077" s="3">
        <v>346.19920999999999</v>
      </c>
      <c r="K19077" s="4">
        <v>0.35</v>
      </c>
      <c r="L19077" s="73">
        <v>628.48471969230764</v>
      </c>
    </row>
    <row r="19078" spans="1:12" x14ac:dyDescent="0.35">
      <c r="A19078" s="1" t="s">
        <v>32113</v>
      </c>
      <c r="B19078" t="s">
        <v>31974</v>
      </c>
      <c r="C19078" t="s">
        <v>1467</v>
      </c>
      <c r="D19078" t="s">
        <v>1468</v>
      </c>
      <c r="E19078">
        <v>1</v>
      </c>
      <c r="F19078" s="2">
        <v>395.86</v>
      </c>
      <c r="G19078" s="3">
        <v>817</v>
      </c>
      <c r="H19078" s="3">
        <v>3.9586000000000001</v>
      </c>
      <c r="I19078" s="3">
        <v>18.605420000000002</v>
      </c>
      <c r="J19078" s="3">
        <v>418.42401999999998</v>
      </c>
      <c r="K19078" s="4">
        <v>0.35</v>
      </c>
      <c r="L19078" s="73">
        <v>759.60052861538452</v>
      </c>
    </row>
    <row r="19079" spans="1:12" x14ac:dyDescent="0.35">
      <c r="A19079" s="1" t="s">
        <v>32114</v>
      </c>
      <c r="B19079" t="s">
        <v>14979</v>
      </c>
      <c r="C19079" t="s">
        <v>1467</v>
      </c>
      <c r="D19079" t="s">
        <v>1468</v>
      </c>
      <c r="E19079">
        <v>1</v>
      </c>
      <c r="F19079" s="2">
        <v>0.15</v>
      </c>
      <c r="G19079" s="3">
        <v>1</v>
      </c>
      <c r="H19079" s="3">
        <v>1.5E-3</v>
      </c>
      <c r="I19079" s="3">
        <v>7.0499999999999998E-3</v>
      </c>
      <c r="J19079" s="3">
        <v>0.15855</v>
      </c>
      <c r="K19079" s="4">
        <v>0.35</v>
      </c>
      <c r="L19079" s="73">
        <v>0.28782923076923073</v>
      </c>
    </row>
    <row r="19080" spans="1:12" x14ac:dyDescent="0.35">
      <c r="A19080" s="1" t="s">
        <v>32115</v>
      </c>
      <c r="B19080" t="s">
        <v>32116</v>
      </c>
      <c r="C19080" t="s">
        <v>1467</v>
      </c>
      <c r="D19080" t="s">
        <v>1468</v>
      </c>
      <c r="E19080">
        <v>1</v>
      </c>
      <c r="F19080" s="2">
        <v>360.4</v>
      </c>
      <c r="G19080" s="3">
        <v>744</v>
      </c>
      <c r="H19080" s="3">
        <v>3.6039999999999996</v>
      </c>
      <c r="I19080" s="3">
        <v>16.938800000000001</v>
      </c>
      <c r="J19080" s="3">
        <v>380.94279999999998</v>
      </c>
      <c r="K19080" s="4">
        <v>0.35</v>
      </c>
      <c r="L19080" s="73">
        <v>691.55769846153839</v>
      </c>
    </row>
    <row r="19081" spans="1:12" x14ac:dyDescent="0.35">
      <c r="A19081" s="1" t="s">
        <v>32117</v>
      </c>
      <c r="B19081" t="s">
        <v>32088</v>
      </c>
      <c r="C19081" t="s">
        <v>1467</v>
      </c>
      <c r="D19081" t="s">
        <v>1468</v>
      </c>
      <c r="E19081">
        <v>1</v>
      </c>
      <c r="F19081" s="2">
        <v>198.48</v>
      </c>
      <c r="G19081" s="3">
        <v>410</v>
      </c>
      <c r="H19081" s="3">
        <v>1.9847999999999999</v>
      </c>
      <c r="I19081" s="3">
        <v>9.3285599999999995</v>
      </c>
      <c r="J19081" s="3">
        <v>209.79336000000001</v>
      </c>
      <c r="K19081" s="4">
        <v>0.35</v>
      </c>
      <c r="L19081" s="73">
        <v>380.85563815384614</v>
      </c>
    </row>
    <row r="19082" spans="1:12" x14ac:dyDescent="0.35">
      <c r="A19082" s="1" t="s">
        <v>32118</v>
      </c>
      <c r="B19082" t="s">
        <v>32119</v>
      </c>
      <c r="C19082" t="s">
        <v>1467</v>
      </c>
      <c r="D19082" t="s">
        <v>1468</v>
      </c>
      <c r="E19082">
        <v>1</v>
      </c>
      <c r="F19082" s="2">
        <v>84.78</v>
      </c>
      <c r="G19082" s="3">
        <v>175</v>
      </c>
      <c r="H19082" s="3">
        <v>0.8478</v>
      </c>
      <c r="I19082" s="3">
        <v>3.9846599999999999</v>
      </c>
      <c r="J19082" s="3">
        <v>89.612460000000013</v>
      </c>
      <c r="K19082" s="4">
        <v>0.35</v>
      </c>
      <c r="L19082" s="73">
        <v>162.68108123076925</v>
      </c>
    </row>
    <row r="19083" spans="1:12" x14ac:dyDescent="0.35">
      <c r="A19083" s="1" t="s">
        <v>32120</v>
      </c>
      <c r="B19083" t="s">
        <v>32121</v>
      </c>
      <c r="C19083" t="s">
        <v>1467</v>
      </c>
      <c r="D19083" t="s">
        <v>1468</v>
      </c>
      <c r="E19083">
        <v>1</v>
      </c>
      <c r="F19083" s="2">
        <v>3.59</v>
      </c>
      <c r="G19083" s="3">
        <v>8</v>
      </c>
      <c r="H19083" s="3">
        <v>3.5900000000000001E-2</v>
      </c>
      <c r="I19083" s="3">
        <v>0.16872999999999999</v>
      </c>
      <c r="J19083" s="3">
        <v>3.7946299999999997</v>
      </c>
      <c r="K19083" s="4">
        <v>0.35</v>
      </c>
      <c r="L19083" s="73">
        <v>6.8887129230769224</v>
      </c>
    </row>
    <row r="19084" spans="1:12" x14ac:dyDescent="0.35">
      <c r="A19084" s="1" t="s">
        <v>32122</v>
      </c>
      <c r="B19084" t="s">
        <v>32123</v>
      </c>
      <c r="C19084" t="s">
        <v>1467</v>
      </c>
      <c r="D19084" t="s">
        <v>1468</v>
      </c>
      <c r="E19084">
        <v>1</v>
      </c>
      <c r="F19084" s="2">
        <v>51.5</v>
      </c>
      <c r="G19084" s="3">
        <v>107</v>
      </c>
      <c r="H19084" s="3">
        <v>0.51500000000000001</v>
      </c>
      <c r="I19084" s="3">
        <v>2.4205000000000001</v>
      </c>
      <c r="J19084" s="3">
        <v>54.435499999999998</v>
      </c>
      <c r="K19084" s="4">
        <v>0.35</v>
      </c>
      <c r="L19084" s="73">
        <v>98.821369230769221</v>
      </c>
    </row>
    <row r="19085" spans="1:12" x14ac:dyDescent="0.35">
      <c r="A19085" s="1" t="s">
        <v>32124</v>
      </c>
      <c r="B19085" t="s">
        <v>32125</v>
      </c>
      <c r="C19085" t="s">
        <v>1467</v>
      </c>
      <c r="D19085" t="s">
        <v>1468</v>
      </c>
      <c r="E19085">
        <v>1</v>
      </c>
      <c r="F19085" s="2">
        <v>4.01</v>
      </c>
      <c r="G19085" s="3">
        <v>9</v>
      </c>
      <c r="H19085" s="3">
        <v>4.0099999999999997E-2</v>
      </c>
      <c r="I19085" s="3">
        <v>0.18847</v>
      </c>
      <c r="J19085" s="3">
        <v>4.2385699999999993</v>
      </c>
      <c r="K19085" s="4">
        <v>0.35</v>
      </c>
      <c r="L19085" s="73">
        <v>7.6946347692307677</v>
      </c>
    </row>
    <row r="19086" spans="1:12" x14ac:dyDescent="0.35">
      <c r="A19086" s="1" t="s">
        <v>32126</v>
      </c>
      <c r="B19086" t="s">
        <v>32127</v>
      </c>
      <c r="C19086" t="s">
        <v>1467</v>
      </c>
      <c r="D19086" t="s">
        <v>1468</v>
      </c>
      <c r="E19086">
        <v>1</v>
      </c>
      <c r="F19086" s="2">
        <v>2.97</v>
      </c>
      <c r="G19086" s="3">
        <v>7</v>
      </c>
      <c r="H19086" s="3">
        <v>2.9700000000000004E-2</v>
      </c>
      <c r="I19086" s="3">
        <v>0.13959000000000002</v>
      </c>
      <c r="J19086" s="3">
        <v>3.1392900000000004</v>
      </c>
      <c r="K19086" s="4">
        <v>0.35</v>
      </c>
      <c r="L19086" s="73">
        <v>5.6990187692307694</v>
      </c>
    </row>
    <row r="19087" spans="1:12" x14ac:dyDescent="0.35">
      <c r="A19087" s="1" t="s">
        <v>32128</v>
      </c>
      <c r="B19087" t="s">
        <v>32129</v>
      </c>
      <c r="C19087" t="s">
        <v>1467</v>
      </c>
      <c r="D19087" t="s">
        <v>1468</v>
      </c>
      <c r="E19087">
        <v>1</v>
      </c>
      <c r="F19087" s="2">
        <v>5.85</v>
      </c>
      <c r="G19087" s="3">
        <v>13</v>
      </c>
      <c r="H19087" s="3">
        <v>5.8499999999999996E-2</v>
      </c>
      <c r="I19087" s="3">
        <v>0.27494999999999997</v>
      </c>
      <c r="J19087" s="3">
        <v>6.1834499999999997</v>
      </c>
      <c r="K19087" s="4">
        <v>0.35000000000000003</v>
      </c>
      <c r="L19087" s="73">
        <v>11.225339999999999</v>
      </c>
    </row>
    <row r="19088" spans="1:12" x14ac:dyDescent="0.35">
      <c r="A19088" s="1" t="s">
        <v>32130</v>
      </c>
      <c r="B19088" t="s">
        <v>32041</v>
      </c>
      <c r="C19088" t="s">
        <v>1467</v>
      </c>
      <c r="D19088" t="s">
        <v>1468</v>
      </c>
      <c r="E19088">
        <v>1</v>
      </c>
      <c r="F19088" s="2">
        <v>171.81</v>
      </c>
      <c r="G19088" s="3">
        <v>355</v>
      </c>
      <c r="H19088" s="3">
        <v>1.7181</v>
      </c>
      <c r="I19088" s="3">
        <v>8.0750700000000002</v>
      </c>
      <c r="J19088" s="3">
        <v>181.60317000000001</v>
      </c>
      <c r="K19088" s="4">
        <v>0.35</v>
      </c>
      <c r="L19088" s="73">
        <v>329.67960092307692</v>
      </c>
    </row>
    <row r="19089" spans="1:12" x14ac:dyDescent="0.35">
      <c r="A19089" s="1" t="s">
        <v>32131</v>
      </c>
      <c r="B19089" t="s">
        <v>32132</v>
      </c>
      <c r="C19089" t="s">
        <v>1467</v>
      </c>
      <c r="D19089" t="s">
        <v>1468</v>
      </c>
      <c r="E19089">
        <v>1</v>
      </c>
      <c r="F19089" s="2">
        <v>33.76</v>
      </c>
      <c r="G19089" s="3">
        <v>70</v>
      </c>
      <c r="H19089" s="3">
        <v>0.33760000000000001</v>
      </c>
      <c r="I19089" s="3">
        <v>1.5867199999999999</v>
      </c>
      <c r="J19089" s="3">
        <v>35.68432</v>
      </c>
      <c r="K19089" s="4">
        <v>0.35</v>
      </c>
      <c r="L19089" s="73">
        <v>64.780765538461537</v>
      </c>
    </row>
    <row r="19090" spans="1:12" x14ac:dyDescent="0.35">
      <c r="A19090" s="1" t="s">
        <v>32133</v>
      </c>
      <c r="B19090" t="s">
        <v>32134</v>
      </c>
      <c r="C19090" t="s">
        <v>1467</v>
      </c>
      <c r="D19090" t="s">
        <v>1468</v>
      </c>
      <c r="E19090">
        <v>1</v>
      </c>
      <c r="F19090" s="2">
        <v>2.99</v>
      </c>
      <c r="G19090" s="3">
        <v>7</v>
      </c>
      <c r="H19090" s="3">
        <v>2.9900000000000003E-2</v>
      </c>
      <c r="I19090" s="3">
        <v>0.14053000000000002</v>
      </c>
      <c r="J19090" s="3">
        <v>3.1604300000000003</v>
      </c>
      <c r="K19090" s="4">
        <v>0.35000000000000003</v>
      </c>
      <c r="L19090" s="73">
        <v>5.7373960000000004</v>
      </c>
    </row>
    <row r="19091" spans="1:12" x14ac:dyDescent="0.35">
      <c r="A19091" s="1" t="s">
        <v>32135</v>
      </c>
      <c r="B19091" t="s">
        <v>32029</v>
      </c>
      <c r="C19091" t="s">
        <v>1467</v>
      </c>
      <c r="D19091" t="s">
        <v>1468</v>
      </c>
      <c r="E19091">
        <v>1</v>
      </c>
      <c r="F19091" s="2">
        <v>229.53</v>
      </c>
      <c r="G19091" s="3">
        <v>474</v>
      </c>
      <c r="H19091" s="3">
        <v>2.2953000000000001</v>
      </c>
      <c r="I19091" s="3">
        <v>10.78791</v>
      </c>
      <c r="J19091" s="3">
        <v>242.61321000000001</v>
      </c>
      <c r="K19091" s="4">
        <v>0.35</v>
      </c>
      <c r="L19091" s="73">
        <v>440.43628892307692</v>
      </c>
    </row>
    <row r="19092" spans="1:12" x14ac:dyDescent="0.35">
      <c r="A19092" s="1" t="s">
        <v>32136</v>
      </c>
      <c r="B19092" t="s">
        <v>32137</v>
      </c>
      <c r="C19092" t="s">
        <v>1467</v>
      </c>
      <c r="D19092" t="s">
        <v>1468</v>
      </c>
      <c r="E19092">
        <v>1</v>
      </c>
      <c r="F19092" s="2">
        <v>20.059999999999999</v>
      </c>
      <c r="G19092" s="3">
        <v>42</v>
      </c>
      <c r="H19092" s="3">
        <v>0.2006</v>
      </c>
      <c r="I19092" s="3">
        <v>0.94281999999999999</v>
      </c>
      <c r="J19092" s="3">
        <v>21.203420000000001</v>
      </c>
      <c r="K19092" s="4">
        <v>0.34999999999999992</v>
      </c>
      <c r="L19092" s="73">
        <v>38.492362461538463</v>
      </c>
    </row>
    <row r="19093" spans="1:12" x14ac:dyDescent="0.35">
      <c r="A19093" s="1" t="s">
        <v>32138</v>
      </c>
      <c r="B19093" t="s">
        <v>32139</v>
      </c>
      <c r="C19093" t="s">
        <v>1467</v>
      </c>
      <c r="D19093" t="s">
        <v>1468</v>
      </c>
      <c r="E19093">
        <v>1</v>
      </c>
      <c r="F19093" s="2">
        <v>10.48</v>
      </c>
      <c r="G19093" s="3">
        <v>22</v>
      </c>
      <c r="H19093" s="3">
        <v>0.1048</v>
      </c>
      <c r="I19093" s="3">
        <v>0.49256</v>
      </c>
      <c r="J19093" s="3">
        <v>11.077360000000001</v>
      </c>
      <c r="K19093" s="4">
        <v>0.35</v>
      </c>
      <c r="L19093" s="73">
        <v>20.109668923076924</v>
      </c>
    </row>
    <row r="19094" spans="1:12" x14ac:dyDescent="0.35">
      <c r="A19094" s="1" t="s">
        <v>32140</v>
      </c>
      <c r="B19094" t="s">
        <v>32141</v>
      </c>
      <c r="C19094" t="s">
        <v>1467</v>
      </c>
      <c r="D19094" t="s">
        <v>1468</v>
      </c>
      <c r="E19094">
        <v>1</v>
      </c>
      <c r="F19094" s="2">
        <v>86.84</v>
      </c>
      <c r="G19094" s="3">
        <v>180</v>
      </c>
      <c r="H19094" s="3">
        <v>0.86840000000000006</v>
      </c>
      <c r="I19094" s="3">
        <v>4.08148</v>
      </c>
      <c r="J19094" s="3">
        <v>91.789879999999997</v>
      </c>
      <c r="K19094" s="4">
        <v>0.34999999999999992</v>
      </c>
      <c r="L19094" s="73">
        <v>166.63393599999998</v>
      </c>
    </row>
    <row r="19095" spans="1:12" x14ac:dyDescent="0.35">
      <c r="A19095" s="1" t="s">
        <v>32142</v>
      </c>
      <c r="B19095" t="s">
        <v>32143</v>
      </c>
      <c r="C19095" t="s">
        <v>1467</v>
      </c>
      <c r="D19095" t="s">
        <v>1468</v>
      </c>
      <c r="E19095">
        <v>1</v>
      </c>
      <c r="F19095" s="2">
        <v>41.6</v>
      </c>
      <c r="G19095" s="3">
        <v>86</v>
      </c>
      <c r="H19095" s="3">
        <v>0.41600000000000004</v>
      </c>
      <c r="I19095" s="3">
        <v>1.9552</v>
      </c>
      <c r="J19095" s="3">
        <v>43.971199999999996</v>
      </c>
      <c r="K19095" s="4">
        <v>0.35000000000000003</v>
      </c>
      <c r="L19095" s="73">
        <v>79.824639999999988</v>
      </c>
    </row>
    <row r="19096" spans="1:12" x14ac:dyDescent="0.35">
      <c r="A19096" s="1" t="s">
        <v>32144</v>
      </c>
      <c r="B19096" t="s">
        <v>32145</v>
      </c>
      <c r="C19096" t="s">
        <v>1467</v>
      </c>
      <c r="D19096" t="s">
        <v>1468</v>
      </c>
      <c r="E19096">
        <v>1</v>
      </c>
      <c r="F19096" s="2">
        <v>56.76</v>
      </c>
      <c r="G19096" s="3">
        <v>118</v>
      </c>
      <c r="H19096" s="3">
        <v>0.56759999999999999</v>
      </c>
      <c r="I19096" s="3">
        <v>2.6677200000000001</v>
      </c>
      <c r="J19096" s="3">
        <v>59.99532</v>
      </c>
      <c r="K19096" s="4">
        <v>0.35000000000000003</v>
      </c>
      <c r="L19096" s="73">
        <v>108.91458092307693</v>
      </c>
    </row>
    <row r="19097" spans="1:12" x14ac:dyDescent="0.35">
      <c r="A19097" s="1" t="s">
        <v>32146</v>
      </c>
      <c r="B19097" t="s">
        <v>32147</v>
      </c>
      <c r="C19097" t="s">
        <v>1467</v>
      </c>
      <c r="D19097" t="s">
        <v>1468</v>
      </c>
      <c r="E19097">
        <v>1</v>
      </c>
      <c r="F19097" s="2">
        <v>6.93</v>
      </c>
      <c r="G19097" s="3">
        <v>15</v>
      </c>
      <c r="H19097" s="3">
        <v>6.93E-2</v>
      </c>
      <c r="I19097" s="3">
        <v>0.32571</v>
      </c>
      <c r="J19097" s="3">
        <v>7.3250099999999998</v>
      </c>
      <c r="K19097" s="4">
        <v>0.34999999999999992</v>
      </c>
      <c r="L19097" s="73">
        <v>13.297710461538459</v>
      </c>
    </row>
    <row r="19098" spans="1:12" x14ac:dyDescent="0.35">
      <c r="A19098" s="1" t="s">
        <v>32148</v>
      </c>
      <c r="B19098" t="s">
        <v>32149</v>
      </c>
      <c r="C19098" t="s">
        <v>1467</v>
      </c>
      <c r="D19098" t="s">
        <v>1468</v>
      </c>
      <c r="E19098">
        <v>1</v>
      </c>
      <c r="F19098" s="2">
        <v>245.27</v>
      </c>
      <c r="G19098" s="3">
        <v>506</v>
      </c>
      <c r="H19098" s="3">
        <v>2.4527000000000001</v>
      </c>
      <c r="I19098" s="3">
        <v>11.52769</v>
      </c>
      <c r="J19098" s="3">
        <v>259.25038999999998</v>
      </c>
      <c r="K19098" s="4">
        <v>0.35000000000000003</v>
      </c>
      <c r="L19098" s="73">
        <v>470.63916953846149</v>
      </c>
    </row>
    <row r="19099" spans="1:12" x14ac:dyDescent="0.35">
      <c r="A19099" s="1" t="s">
        <v>32150</v>
      </c>
      <c r="B19099" t="s">
        <v>32151</v>
      </c>
      <c r="C19099" t="s">
        <v>1467</v>
      </c>
      <c r="D19099" t="s">
        <v>1468</v>
      </c>
      <c r="E19099">
        <v>1</v>
      </c>
      <c r="F19099" s="2">
        <v>208.56</v>
      </c>
      <c r="G19099" s="3">
        <v>431</v>
      </c>
      <c r="H19099" s="3">
        <v>2.0855999999999999</v>
      </c>
      <c r="I19099" s="3">
        <v>9.8023199999999999</v>
      </c>
      <c r="J19099" s="3">
        <v>220.44792000000001</v>
      </c>
      <c r="K19099" s="4">
        <v>0.34999999999999992</v>
      </c>
      <c r="L19099" s="73">
        <v>400.19776246153845</v>
      </c>
    </row>
    <row r="19100" spans="1:12" x14ac:dyDescent="0.35">
      <c r="A19100" s="1" t="s">
        <v>32152</v>
      </c>
      <c r="B19100" t="s">
        <v>32153</v>
      </c>
      <c r="C19100" t="s">
        <v>1467</v>
      </c>
      <c r="D19100" t="s">
        <v>1468</v>
      </c>
      <c r="E19100">
        <v>1</v>
      </c>
      <c r="F19100" s="2">
        <v>53.76</v>
      </c>
      <c r="G19100" s="3">
        <v>111</v>
      </c>
      <c r="H19100" s="3">
        <v>0.53759999999999997</v>
      </c>
      <c r="I19100" s="3">
        <v>2.5267200000000001</v>
      </c>
      <c r="J19100" s="3">
        <v>56.824319999999993</v>
      </c>
      <c r="K19100" s="4">
        <v>0.35</v>
      </c>
      <c r="L19100" s="73">
        <v>103.15799630769229</v>
      </c>
    </row>
    <row r="19101" spans="1:12" x14ac:dyDescent="0.35">
      <c r="A19101" s="1" t="s">
        <v>32154</v>
      </c>
      <c r="B19101" t="s">
        <v>32155</v>
      </c>
      <c r="C19101" t="s">
        <v>1467</v>
      </c>
      <c r="D19101" t="s">
        <v>1468</v>
      </c>
      <c r="E19101">
        <v>1</v>
      </c>
      <c r="F19101" s="2">
        <v>38.729999999999997</v>
      </c>
      <c r="G19101" s="3">
        <v>80</v>
      </c>
      <c r="H19101" s="3">
        <v>0.38729999999999998</v>
      </c>
      <c r="I19101" s="3">
        <v>1.8203099999999999</v>
      </c>
      <c r="J19101" s="3">
        <v>40.937609999999999</v>
      </c>
      <c r="K19101" s="4">
        <v>0.35</v>
      </c>
      <c r="L19101" s="73">
        <v>74.317507384615382</v>
      </c>
    </row>
    <row r="19102" spans="1:12" x14ac:dyDescent="0.35">
      <c r="A19102" s="1" t="s">
        <v>32156</v>
      </c>
      <c r="B19102" t="s">
        <v>32157</v>
      </c>
      <c r="C19102" t="s">
        <v>1467</v>
      </c>
      <c r="D19102" t="s">
        <v>1468</v>
      </c>
      <c r="E19102">
        <v>1</v>
      </c>
      <c r="F19102" s="2">
        <v>27.93</v>
      </c>
      <c r="G19102" s="3">
        <v>58</v>
      </c>
      <c r="H19102" s="3">
        <v>0.27929999999999999</v>
      </c>
      <c r="I19102" s="3">
        <v>1.31271</v>
      </c>
      <c r="J19102" s="3">
        <v>29.522009999999998</v>
      </c>
      <c r="K19102" s="4">
        <v>0.34999999999999992</v>
      </c>
      <c r="L19102" s="73">
        <v>53.593802769230763</v>
      </c>
    </row>
    <row r="19103" spans="1:12" x14ac:dyDescent="0.35">
      <c r="A19103" s="1" t="s">
        <v>32158</v>
      </c>
      <c r="B19103" t="s">
        <v>14979</v>
      </c>
      <c r="C19103" t="s">
        <v>1467</v>
      </c>
      <c r="D19103" t="s">
        <v>1468</v>
      </c>
      <c r="E19103">
        <v>1</v>
      </c>
      <c r="F19103" s="2">
        <v>0.19</v>
      </c>
      <c r="G19103" s="3">
        <v>1</v>
      </c>
      <c r="H19103" s="3">
        <v>1.9E-3</v>
      </c>
      <c r="I19103" s="3">
        <v>8.9300000000000004E-3</v>
      </c>
      <c r="J19103" s="3">
        <v>0.20083000000000001</v>
      </c>
      <c r="K19103" s="4">
        <v>0.35</v>
      </c>
      <c r="L19103" s="73">
        <v>0.36458369230769233</v>
      </c>
    </row>
    <row r="19104" spans="1:12" x14ac:dyDescent="0.35">
      <c r="A19104" s="1" t="s">
        <v>32159</v>
      </c>
      <c r="B19104" t="s">
        <v>32160</v>
      </c>
      <c r="C19104" t="s">
        <v>1467</v>
      </c>
      <c r="D19104" t="s">
        <v>1468</v>
      </c>
      <c r="E19104">
        <v>1</v>
      </c>
      <c r="F19104" s="2">
        <v>56.76</v>
      </c>
      <c r="G19104" s="3">
        <v>118</v>
      </c>
      <c r="H19104" s="3">
        <v>0.56759999999999999</v>
      </c>
      <c r="I19104" s="3">
        <v>2.6677200000000001</v>
      </c>
      <c r="J19104" s="3">
        <v>59.99532</v>
      </c>
      <c r="K19104" s="4">
        <v>0.35000000000000003</v>
      </c>
      <c r="L19104" s="73">
        <v>108.91458092307693</v>
      </c>
    </row>
    <row r="19105" spans="1:12" x14ac:dyDescent="0.35">
      <c r="A19105" s="1" t="s">
        <v>32161</v>
      </c>
      <c r="B19105" t="s">
        <v>32162</v>
      </c>
      <c r="C19105" t="s">
        <v>1467</v>
      </c>
      <c r="D19105" t="s">
        <v>1468</v>
      </c>
      <c r="E19105">
        <v>1</v>
      </c>
      <c r="F19105" s="2">
        <v>11.34</v>
      </c>
      <c r="G19105" s="3">
        <v>24</v>
      </c>
      <c r="H19105" s="3">
        <v>0.1134</v>
      </c>
      <c r="I19105" s="3">
        <v>0.53298000000000001</v>
      </c>
      <c r="J19105" s="3">
        <v>11.98638</v>
      </c>
      <c r="K19105" s="4">
        <v>0.35</v>
      </c>
      <c r="L19105" s="73">
        <v>21.759889846153847</v>
      </c>
    </row>
    <row r="19106" spans="1:12" x14ac:dyDescent="0.35">
      <c r="A19106" s="1" t="s">
        <v>32163</v>
      </c>
      <c r="B19106" t="s">
        <v>32164</v>
      </c>
      <c r="C19106" t="s">
        <v>1467</v>
      </c>
      <c r="D19106" t="s">
        <v>1468</v>
      </c>
      <c r="E19106">
        <v>1</v>
      </c>
      <c r="F19106" s="2">
        <v>15.13</v>
      </c>
      <c r="G19106" s="3">
        <v>32</v>
      </c>
      <c r="H19106" s="3">
        <v>0.15130000000000002</v>
      </c>
      <c r="I19106" s="3">
        <v>0.71111000000000002</v>
      </c>
      <c r="J19106" s="3">
        <v>15.992410000000001</v>
      </c>
      <c r="K19106" s="4">
        <v>0.35</v>
      </c>
      <c r="L19106" s="73">
        <v>29.032375076923078</v>
      </c>
    </row>
    <row r="19107" spans="1:12" x14ac:dyDescent="0.35">
      <c r="A19107" s="1" t="s">
        <v>32165</v>
      </c>
      <c r="B19107" t="s">
        <v>32088</v>
      </c>
      <c r="C19107" t="s">
        <v>1467</v>
      </c>
      <c r="D19107" t="s">
        <v>1468</v>
      </c>
      <c r="E19107">
        <v>1</v>
      </c>
      <c r="F19107" s="2">
        <v>203.63</v>
      </c>
      <c r="G19107" s="3">
        <v>420</v>
      </c>
      <c r="H19107" s="3">
        <v>2.0362999999999998</v>
      </c>
      <c r="I19107" s="3">
        <v>9.5706100000000003</v>
      </c>
      <c r="J19107" s="3">
        <v>215.23690999999999</v>
      </c>
      <c r="K19107" s="4">
        <v>0.35</v>
      </c>
      <c r="L19107" s="73">
        <v>390.73777507692307</v>
      </c>
    </row>
    <row r="19108" spans="1:12" x14ac:dyDescent="0.35">
      <c r="A19108" s="1" t="s">
        <v>32166</v>
      </c>
      <c r="B19108" t="s">
        <v>32167</v>
      </c>
      <c r="C19108" t="s">
        <v>1467</v>
      </c>
      <c r="D19108" t="s">
        <v>1468</v>
      </c>
      <c r="E19108">
        <v>1</v>
      </c>
      <c r="F19108" s="2">
        <v>57.81</v>
      </c>
      <c r="G19108" s="3">
        <v>120</v>
      </c>
      <c r="H19108" s="3">
        <v>0.57810000000000006</v>
      </c>
      <c r="I19108" s="3">
        <v>2.7170700000000001</v>
      </c>
      <c r="J19108" s="3">
        <v>61.105170000000001</v>
      </c>
      <c r="K19108" s="4">
        <v>0.34999999999999992</v>
      </c>
      <c r="L19108" s="73">
        <v>110.92938553846153</v>
      </c>
    </row>
    <row r="19109" spans="1:12" x14ac:dyDescent="0.35">
      <c r="A19109" s="1" t="s">
        <v>32168</v>
      </c>
      <c r="B19109" t="s">
        <v>32169</v>
      </c>
      <c r="C19109" t="s">
        <v>1467</v>
      </c>
      <c r="D19109" t="s">
        <v>1468</v>
      </c>
      <c r="E19109">
        <v>1</v>
      </c>
      <c r="F19109" s="2">
        <v>9.98</v>
      </c>
      <c r="G19109" s="3">
        <v>21</v>
      </c>
      <c r="H19109" s="3">
        <v>9.98E-2</v>
      </c>
      <c r="I19109" s="3">
        <v>0.46906000000000003</v>
      </c>
      <c r="J19109" s="3">
        <v>10.548860000000001</v>
      </c>
      <c r="K19109" s="4">
        <v>0.35000000000000003</v>
      </c>
      <c r="L19109" s="73">
        <v>19.150238153846157</v>
      </c>
    </row>
    <row r="19110" spans="1:12" x14ac:dyDescent="0.35">
      <c r="A19110" s="1" t="s">
        <v>32170</v>
      </c>
      <c r="B19110" t="s">
        <v>32171</v>
      </c>
      <c r="C19110" t="s">
        <v>1467</v>
      </c>
      <c r="D19110" t="s">
        <v>1468</v>
      </c>
      <c r="E19110">
        <v>1</v>
      </c>
      <c r="F19110" s="2">
        <v>6.88</v>
      </c>
      <c r="G19110" s="3">
        <v>15</v>
      </c>
      <c r="H19110" s="3">
        <v>6.88E-2</v>
      </c>
      <c r="I19110" s="3">
        <v>0.32335999999999998</v>
      </c>
      <c r="J19110" s="3">
        <v>7.2721600000000004</v>
      </c>
      <c r="K19110" s="4">
        <v>0.35</v>
      </c>
      <c r="L19110" s="73">
        <v>13.201767384615385</v>
      </c>
    </row>
    <row r="19111" spans="1:12" x14ac:dyDescent="0.35">
      <c r="A19111" s="1" t="s">
        <v>32172</v>
      </c>
      <c r="B19111" t="s">
        <v>32173</v>
      </c>
      <c r="C19111" t="s">
        <v>1467</v>
      </c>
      <c r="D19111" t="s">
        <v>1468</v>
      </c>
      <c r="E19111">
        <v>1</v>
      </c>
      <c r="F19111" s="2">
        <v>56.76</v>
      </c>
      <c r="G19111" s="3">
        <v>118</v>
      </c>
      <c r="H19111" s="3">
        <v>0.56759999999999999</v>
      </c>
      <c r="I19111" s="3">
        <v>2.6677200000000001</v>
      </c>
      <c r="J19111" s="3">
        <v>59.99532</v>
      </c>
      <c r="K19111" s="4">
        <v>0.35000000000000003</v>
      </c>
      <c r="L19111" s="73">
        <v>108.91458092307693</v>
      </c>
    </row>
    <row r="19112" spans="1:12" x14ac:dyDescent="0.35">
      <c r="A19112" s="1" t="s">
        <v>32174</v>
      </c>
      <c r="B19112" t="s">
        <v>32175</v>
      </c>
      <c r="C19112" t="s">
        <v>1467</v>
      </c>
      <c r="D19112" t="s">
        <v>1468</v>
      </c>
      <c r="E19112">
        <v>1</v>
      </c>
      <c r="F19112" s="2">
        <v>195.37</v>
      </c>
      <c r="G19112" s="3">
        <v>403</v>
      </c>
      <c r="H19112" s="3">
        <v>1.9537</v>
      </c>
      <c r="I19112" s="3">
        <v>9.1823899999999998</v>
      </c>
      <c r="J19112" s="3">
        <v>206.50609</v>
      </c>
      <c r="K19112" s="4">
        <v>0.34999999999999992</v>
      </c>
      <c r="L19112" s="73">
        <v>374.8879787692307</v>
      </c>
    </row>
    <row r="19113" spans="1:12" x14ac:dyDescent="0.35">
      <c r="A19113" s="1" t="s">
        <v>32176</v>
      </c>
      <c r="B19113" t="s">
        <v>32177</v>
      </c>
      <c r="C19113" t="s">
        <v>1467</v>
      </c>
      <c r="D19113" t="s">
        <v>1468</v>
      </c>
      <c r="E19113">
        <v>1</v>
      </c>
      <c r="F19113" s="2">
        <v>7.34</v>
      </c>
      <c r="G19113" s="3">
        <v>16</v>
      </c>
      <c r="H19113" s="3">
        <v>7.3400000000000007E-2</v>
      </c>
      <c r="I19113" s="3">
        <v>0.34498000000000001</v>
      </c>
      <c r="J19113" s="3">
        <v>7.7583799999999998</v>
      </c>
      <c r="K19113" s="4">
        <v>0.34999999999999992</v>
      </c>
      <c r="L19113" s="73">
        <v>14.084443692307691</v>
      </c>
    </row>
    <row r="19114" spans="1:12" x14ac:dyDescent="0.35">
      <c r="A19114" s="1" t="s">
        <v>32178</v>
      </c>
      <c r="B19114" t="s">
        <v>32179</v>
      </c>
      <c r="C19114" t="s">
        <v>1467</v>
      </c>
      <c r="D19114" t="s">
        <v>1468</v>
      </c>
      <c r="E19114">
        <v>1</v>
      </c>
      <c r="F19114" s="2">
        <v>3.19</v>
      </c>
      <c r="G19114" s="3">
        <v>7</v>
      </c>
      <c r="H19114" s="3">
        <v>3.1899999999999998E-2</v>
      </c>
      <c r="I19114" s="3">
        <v>0.14993000000000001</v>
      </c>
      <c r="J19114" s="3">
        <v>3.3718299999999997</v>
      </c>
      <c r="K19114" s="4">
        <v>0.35000000000000003</v>
      </c>
      <c r="L19114" s="73">
        <v>6.1211683076923071</v>
      </c>
    </row>
    <row r="19115" spans="1:12" x14ac:dyDescent="0.35">
      <c r="A19115" s="1" t="s">
        <v>32180</v>
      </c>
      <c r="B19115" t="s">
        <v>32181</v>
      </c>
      <c r="C19115" t="s">
        <v>1467</v>
      </c>
      <c r="D19115" t="s">
        <v>1468</v>
      </c>
      <c r="E19115">
        <v>1</v>
      </c>
      <c r="F19115" s="2">
        <v>67.260000000000005</v>
      </c>
      <c r="G19115" s="3">
        <v>139</v>
      </c>
      <c r="H19115" s="3">
        <v>0.67260000000000009</v>
      </c>
      <c r="I19115" s="3">
        <v>3.1612200000000001</v>
      </c>
      <c r="J19115" s="3">
        <v>71.093820000000008</v>
      </c>
      <c r="K19115" s="4">
        <v>0.35000000000000003</v>
      </c>
      <c r="L19115" s="73">
        <v>129.06262707692309</v>
      </c>
    </row>
    <row r="19116" spans="1:12" x14ac:dyDescent="0.35">
      <c r="A19116" s="1" t="s">
        <v>32182</v>
      </c>
      <c r="B19116" t="s">
        <v>32183</v>
      </c>
      <c r="C19116" t="s">
        <v>1467</v>
      </c>
      <c r="D19116" t="s">
        <v>1468</v>
      </c>
      <c r="E19116">
        <v>1</v>
      </c>
      <c r="F19116" s="2">
        <v>5.43</v>
      </c>
      <c r="G19116" s="3">
        <v>12</v>
      </c>
      <c r="H19116" s="3">
        <v>5.4300000000000001E-2</v>
      </c>
      <c r="I19116" s="3">
        <v>0.25520999999999999</v>
      </c>
      <c r="J19116" s="3">
        <v>5.7395099999999992</v>
      </c>
      <c r="K19116" s="4">
        <v>0.34999999999999992</v>
      </c>
      <c r="L19116" s="73">
        <v>10.419418153846152</v>
      </c>
    </row>
    <row r="19117" spans="1:12" x14ac:dyDescent="0.35">
      <c r="A19117" s="1" t="s">
        <v>32184</v>
      </c>
      <c r="B19117" t="s">
        <v>31974</v>
      </c>
      <c r="C19117" t="s">
        <v>1467</v>
      </c>
      <c r="D19117" t="s">
        <v>1468</v>
      </c>
      <c r="E19117">
        <v>1</v>
      </c>
      <c r="F19117" s="2">
        <v>206.04</v>
      </c>
      <c r="G19117" s="3">
        <v>425</v>
      </c>
      <c r="H19117" s="3">
        <v>2.0604</v>
      </c>
      <c r="I19117" s="3">
        <v>9.6838800000000003</v>
      </c>
      <c r="J19117" s="3">
        <v>217.78427999999997</v>
      </c>
      <c r="K19117" s="4">
        <v>0.35</v>
      </c>
      <c r="L19117" s="73">
        <v>395.36223138461531</v>
      </c>
    </row>
    <row r="19118" spans="1:12" x14ac:dyDescent="0.35">
      <c r="A19118" s="1" t="s">
        <v>32185</v>
      </c>
      <c r="B19118" t="s">
        <v>32186</v>
      </c>
      <c r="C19118" t="s">
        <v>1467</v>
      </c>
      <c r="D19118" t="s">
        <v>1468</v>
      </c>
      <c r="E19118">
        <v>1</v>
      </c>
      <c r="F19118" s="2">
        <v>5.47</v>
      </c>
      <c r="G19118" s="3">
        <v>12</v>
      </c>
      <c r="H19118" s="3">
        <v>5.4699999999999999E-2</v>
      </c>
      <c r="I19118" s="3">
        <v>0.25708999999999999</v>
      </c>
      <c r="J19118" s="3">
        <v>5.78179</v>
      </c>
      <c r="K19118" s="4">
        <v>0.35000000000000003</v>
      </c>
      <c r="L19118" s="73">
        <v>10.496172615384616</v>
      </c>
    </row>
    <row r="19119" spans="1:12" x14ac:dyDescent="0.35">
      <c r="A19119" s="1" t="s">
        <v>32187</v>
      </c>
      <c r="B19119" t="s">
        <v>32188</v>
      </c>
      <c r="C19119" t="s">
        <v>1467</v>
      </c>
      <c r="D19119" t="s">
        <v>1468</v>
      </c>
      <c r="E19119">
        <v>1</v>
      </c>
      <c r="F19119" s="2">
        <v>1029.43</v>
      </c>
      <c r="G19119" s="3">
        <v>2123</v>
      </c>
      <c r="H19119" s="3">
        <v>10.294300000000002</v>
      </c>
      <c r="I19119" s="3">
        <v>48.383210000000005</v>
      </c>
      <c r="J19119" s="3">
        <v>1088.10751</v>
      </c>
      <c r="K19119" s="4">
        <v>0.35</v>
      </c>
      <c r="L19119" s="73">
        <v>1975.3336335384615</v>
      </c>
    </row>
    <row r="19120" spans="1:12" x14ac:dyDescent="0.35">
      <c r="A19120" s="1" t="s">
        <v>32189</v>
      </c>
      <c r="B19120" t="s">
        <v>32190</v>
      </c>
      <c r="C19120" t="s">
        <v>1467</v>
      </c>
      <c r="D19120" t="s">
        <v>1468</v>
      </c>
      <c r="E19120">
        <v>1</v>
      </c>
      <c r="F19120" s="2">
        <v>11.14</v>
      </c>
      <c r="G19120" s="3">
        <v>23</v>
      </c>
      <c r="H19120" s="3">
        <v>0.11140000000000001</v>
      </c>
      <c r="I19120" s="3">
        <v>0.52358000000000005</v>
      </c>
      <c r="J19120" s="3">
        <v>11.774980000000001</v>
      </c>
      <c r="K19120" s="4">
        <v>0.35000000000000003</v>
      </c>
      <c r="L19120" s="73">
        <v>21.376117538461539</v>
      </c>
    </row>
    <row r="19121" spans="1:12" x14ac:dyDescent="0.35">
      <c r="A19121" s="1" t="s">
        <v>32191</v>
      </c>
      <c r="B19121" t="s">
        <v>32192</v>
      </c>
      <c r="C19121" t="s">
        <v>1467</v>
      </c>
      <c r="D19121" t="s">
        <v>1468</v>
      </c>
      <c r="E19121">
        <v>1</v>
      </c>
      <c r="F19121" s="2">
        <v>248.98</v>
      </c>
      <c r="G19121" s="3">
        <v>514</v>
      </c>
      <c r="H19121" s="3">
        <v>2.4897999999999998</v>
      </c>
      <c r="I19121" s="3">
        <v>11.702059999999999</v>
      </c>
      <c r="J19121" s="3">
        <v>263.17185999999998</v>
      </c>
      <c r="K19121" s="4">
        <v>0.34999999999999992</v>
      </c>
      <c r="L19121" s="73">
        <v>477.75814584615375</v>
      </c>
    </row>
    <row r="19122" spans="1:12" x14ac:dyDescent="0.35">
      <c r="A19122" s="1" t="s">
        <v>32193</v>
      </c>
      <c r="B19122" t="s">
        <v>32194</v>
      </c>
      <c r="C19122" t="s">
        <v>1467</v>
      </c>
      <c r="D19122" t="s">
        <v>1468</v>
      </c>
      <c r="E19122">
        <v>1</v>
      </c>
      <c r="F19122" s="2">
        <v>98.98</v>
      </c>
      <c r="G19122" s="3">
        <v>205</v>
      </c>
      <c r="H19122" s="3">
        <v>0.98980000000000001</v>
      </c>
      <c r="I19122" s="3">
        <v>4.6520600000000005</v>
      </c>
      <c r="J19122" s="3">
        <v>104.62186000000001</v>
      </c>
      <c r="K19122" s="4">
        <v>0.35</v>
      </c>
      <c r="L19122" s="73">
        <v>189.92891507692309</v>
      </c>
    </row>
    <row r="19123" spans="1:12" x14ac:dyDescent="0.35">
      <c r="A19123" s="1" t="s">
        <v>32195</v>
      </c>
      <c r="B19123" t="s">
        <v>32196</v>
      </c>
      <c r="C19123" t="s">
        <v>1467</v>
      </c>
      <c r="D19123" t="s">
        <v>1468</v>
      </c>
      <c r="E19123">
        <v>1</v>
      </c>
      <c r="F19123" s="2">
        <v>1.44</v>
      </c>
      <c r="G19123" s="3">
        <v>3</v>
      </c>
      <c r="H19123" s="3">
        <v>1.44E-2</v>
      </c>
      <c r="I19123" s="3">
        <v>6.7680000000000004E-2</v>
      </c>
      <c r="J19123" s="3">
        <v>1.5220799999999999</v>
      </c>
      <c r="K19123" s="4">
        <v>0.35</v>
      </c>
      <c r="L19123" s="73">
        <v>2.7631606153846153</v>
      </c>
    </row>
    <row r="19124" spans="1:12" x14ac:dyDescent="0.35">
      <c r="A19124" s="1" t="s">
        <v>32197</v>
      </c>
      <c r="B19124" t="s">
        <v>32198</v>
      </c>
      <c r="C19124" t="s">
        <v>1467</v>
      </c>
      <c r="D19124" t="s">
        <v>1468</v>
      </c>
      <c r="E19124">
        <v>1</v>
      </c>
      <c r="F19124" s="2">
        <v>219.82</v>
      </c>
      <c r="G19124" s="3">
        <v>454</v>
      </c>
      <c r="H19124" s="3">
        <v>2.1981999999999999</v>
      </c>
      <c r="I19124" s="3">
        <v>10.33154</v>
      </c>
      <c r="J19124" s="3">
        <v>232.34973999999997</v>
      </c>
      <c r="K19124" s="4">
        <v>0.34999999999999992</v>
      </c>
      <c r="L19124" s="73">
        <v>421.80414338461526</v>
      </c>
    </row>
    <row r="19125" spans="1:12" x14ac:dyDescent="0.35">
      <c r="A19125" s="1" t="s">
        <v>32199</v>
      </c>
      <c r="B19125" t="s">
        <v>32200</v>
      </c>
      <c r="C19125" t="s">
        <v>1467</v>
      </c>
      <c r="D19125" t="s">
        <v>1468</v>
      </c>
      <c r="E19125">
        <v>1</v>
      </c>
      <c r="F19125" s="2">
        <v>23.84</v>
      </c>
      <c r="G19125" s="3">
        <v>50</v>
      </c>
      <c r="H19125" s="3">
        <v>0.2384</v>
      </c>
      <c r="I19125" s="3">
        <v>1.1204799999999999</v>
      </c>
      <c r="J19125" s="3">
        <v>25.198879999999999</v>
      </c>
      <c r="K19125" s="4">
        <v>0.35</v>
      </c>
      <c r="L19125" s="73">
        <v>45.745659076923076</v>
      </c>
    </row>
    <row r="19126" spans="1:12" x14ac:dyDescent="0.35">
      <c r="A19126" s="1" t="s">
        <v>32201</v>
      </c>
      <c r="B19126" t="s">
        <v>32202</v>
      </c>
      <c r="C19126" t="s">
        <v>1467</v>
      </c>
      <c r="D19126" t="s">
        <v>1468</v>
      </c>
      <c r="E19126">
        <v>1</v>
      </c>
      <c r="F19126" s="2">
        <v>1211.1600000000001</v>
      </c>
      <c r="G19126" s="3">
        <v>2498</v>
      </c>
      <c r="H19126" s="3">
        <v>12.111600000000001</v>
      </c>
      <c r="I19126" s="3">
        <v>56.924520000000001</v>
      </c>
      <c r="J19126" s="3">
        <v>1280.1961200000001</v>
      </c>
      <c r="K19126" s="4">
        <v>0.35</v>
      </c>
      <c r="L19126" s="73">
        <v>2324.0483409230769</v>
      </c>
    </row>
    <row r="19127" spans="1:12" x14ac:dyDescent="0.35">
      <c r="A19127" s="1" t="s">
        <v>32203</v>
      </c>
      <c r="B19127" t="s">
        <v>32204</v>
      </c>
      <c r="C19127" t="s">
        <v>1467</v>
      </c>
      <c r="D19127" t="s">
        <v>1468</v>
      </c>
      <c r="E19127">
        <v>1</v>
      </c>
      <c r="F19127" s="2">
        <v>7.09</v>
      </c>
      <c r="G19127" s="3">
        <v>15</v>
      </c>
      <c r="H19127" s="3">
        <v>7.0900000000000005E-2</v>
      </c>
      <c r="I19127" s="3">
        <v>0.33322999999999997</v>
      </c>
      <c r="J19127" s="3">
        <v>7.4941300000000002</v>
      </c>
      <c r="K19127" s="4">
        <v>0.35</v>
      </c>
      <c r="L19127" s="73">
        <v>13.604728307692309</v>
      </c>
    </row>
    <row r="19128" spans="1:12" x14ac:dyDescent="0.35">
      <c r="A19128" s="1" t="s">
        <v>32205</v>
      </c>
      <c r="B19128" t="s">
        <v>32206</v>
      </c>
      <c r="C19128" t="s">
        <v>1467</v>
      </c>
      <c r="D19128" t="s">
        <v>1468</v>
      </c>
      <c r="E19128">
        <v>1</v>
      </c>
      <c r="F19128" s="2">
        <v>56.76</v>
      </c>
      <c r="G19128" s="3">
        <v>118</v>
      </c>
      <c r="H19128" s="3">
        <v>0.56759999999999999</v>
      </c>
      <c r="I19128" s="3">
        <v>2.6677200000000001</v>
      </c>
      <c r="J19128" s="3">
        <v>59.99532</v>
      </c>
      <c r="K19128" s="4">
        <v>0.35000000000000003</v>
      </c>
      <c r="L19128" s="73">
        <v>108.91458092307693</v>
      </c>
    </row>
    <row r="19129" spans="1:12" x14ac:dyDescent="0.35">
      <c r="A19129" s="1" t="s">
        <v>32207</v>
      </c>
      <c r="B19129" t="s">
        <v>32208</v>
      </c>
      <c r="C19129" t="s">
        <v>1467</v>
      </c>
      <c r="D19129" t="s">
        <v>1468</v>
      </c>
      <c r="E19129">
        <v>1</v>
      </c>
      <c r="F19129" s="2">
        <v>14.48</v>
      </c>
      <c r="G19129" s="3">
        <v>30</v>
      </c>
      <c r="H19129" s="3">
        <v>0.14480000000000001</v>
      </c>
      <c r="I19129" s="3">
        <v>0.68056000000000005</v>
      </c>
      <c r="J19129" s="3">
        <v>15.30536</v>
      </c>
      <c r="K19129" s="4">
        <v>0.35</v>
      </c>
      <c r="L19129" s="73">
        <v>27.785115076923077</v>
      </c>
    </row>
    <row r="19130" spans="1:12" x14ac:dyDescent="0.35">
      <c r="A19130" s="1" t="s">
        <v>32209</v>
      </c>
      <c r="B19130" t="s">
        <v>32210</v>
      </c>
      <c r="C19130" t="s">
        <v>1467</v>
      </c>
      <c r="D19130" t="s">
        <v>1468</v>
      </c>
      <c r="E19130">
        <v>1</v>
      </c>
      <c r="F19130" s="2">
        <v>173.62</v>
      </c>
      <c r="G19130" s="3">
        <v>358</v>
      </c>
      <c r="H19130" s="3">
        <v>1.7362000000000002</v>
      </c>
      <c r="I19130" s="3">
        <v>8.1601400000000002</v>
      </c>
      <c r="J19130" s="3">
        <v>183.51634000000001</v>
      </c>
      <c r="K19130" s="4">
        <v>0.35</v>
      </c>
      <c r="L19130" s="73">
        <v>333.15274030769234</v>
      </c>
    </row>
    <row r="19131" spans="1:12" x14ac:dyDescent="0.35">
      <c r="A19131" s="1" t="s">
        <v>32211</v>
      </c>
      <c r="B19131" t="s">
        <v>32212</v>
      </c>
      <c r="C19131" t="s">
        <v>1467</v>
      </c>
      <c r="D19131" t="s">
        <v>1468</v>
      </c>
      <c r="E19131">
        <v>1</v>
      </c>
      <c r="F19131" s="2">
        <v>59.78</v>
      </c>
      <c r="G19131" s="3">
        <v>124</v>
      </c>
      <c r="H19131" s="3">
        <v>0.5978</v>
      </c>
      <c r="I19131" s="3">
        <v>2.80966</v>
      </c>
      <c r="J19131" s="3">
        <v>63.187460000000002</v>
      </c>
      <c r="K19131" s="4">
        <v>0.34999999999999992</v>
      </c>
      <c r="L19131" s="73">
        <v>114.70954276923075</v>
      </c>
    </row>
    <row r="19132" spans="1:12" x14ac:dyDescent="0.35">
      <c r="A19132" s="1" t="s">
        <v>32213</v>
      </c>
      <c r="B19132" t="s">
        <v>32214</v>
      </c>
      <c r="C19132" t="s">
        <v>1467</v>
      </c>
      <c r="D19132" t="s">
        <v>1468</v>
      </c>
      <c r="E19132">
        <v>1</v>
      </c>
      <c r="F19132" s="2">
        <v>49.32</v>
      </c>
      <c r="G19132" s="3">
        <v>102</v>
      </c>
      <c r="H19132" s="3">
        <v>0.49320000000000003</v>
      </c>
      <c r="I19132" s="3">
        <v>2.3180399999999999</v>
      </c>
      <c r="J19132" s="3">
        <v>52.131240000000005</v>
      </c>
      <c r="K19132" s="4">
        <v>0.35</v>
      </c>
      <c r="L19132" s="73">
        <v>94.638251076923083</v>
      </c>
    </row>
    <row r="19133" spans="1:12" x14ac:dyDescent="0.35">
      <c r="A19133" s="1" t="s">
        <v>32215</v>
      </c>
      <c r="B19133" t="s">
        <v>32216</v>
      </c>
      <c r="C19133" t="s">
        <v>1467</v>
      </c>
      <c r="D19133" t="s">
        <v>1468</v>
      </c>
      <c r="E19133">
        <v>1</v>
      </c>
      <c r="F19133" s="2">
        <v>0.82</v>
      </c>
      <c r="G19133" s="3">
        <v>2</v>
      </c>
      <c r="H19133" s="3">
        <v>8.199999999999999E-3</v>
      </c>
      <c r="I19133" s="3">
        <v>3.8539999999999998E-2</v>
      </c>
      <c r="J19133" s="3">
        <v>0.86673999999999995</v>
      </c>
      <c r="K19133" s="4">
        <v>0.35</v>
      </c>
      <c r="L19133" s="73">
        <v>1.5734664615384615</v>
      </c>
    </row>
    <row r="19134" spans="1:12" x14ac:dyDescent="0.35">
      <c r="A19134" s="1" t="s">
        <v>32217</v>
      </c>
      <c r="B19134" t="s">
        <v>32218</v>
      </c>
      <c r="C19134" t="s">
        <v>1467</v>
      </c>
      <c r="D19134" t="s">
        <v>1468</v>
      </c>
      <c r="E19134">
        <v>1</v>
      </c>
      <c r="F19134" s="2">
        <v>10.44</v>
      </c>
      <c r="G19134" s="3">
        <v>22</v>
      </c>
      <c r="H19134" s="3">
        <v>0.10439999999999999</v>
      </c>
      <c r="I19134" s="3">
        <v>0.49068000000000001</v>
      </c>
      <c r="J19134" s="3">
        <v>11.035079999999999</v>
      </c>
      <c r="K19134" s="4">
        <v>0.35000000000000003</v>
      </c>
      <c r="L19134" s="73">
        <v>20.032914461538461</v>
      </c>
    </row>
    <row r="19135" spans="1:12" x14ac:dyDescent="0.35">
      <c r="A19135" s="1" t="s">
        <v>32219</v>
      </c>
      <c r="B19135" t="s">
        <v>15102</v>
      </c>
      <c r="C19135" t="s">
        <v>1467</v>
      </c>
      <c r="D19135" t="s">
        <v>1468</v>
      </c>
      <c r="E19135">
        <v>1</v>
      </c>
      <c r="F19135" s="2">
        <v>74.91</v>
      </c>
      <c r="G19135" s="3">
        <v>155</v>
      </c>
      <c r="H19135" s="3">
        <v>0.74909999999999999</v>
      </c>
      <c r="I19135" s="3">
        <v>3.5207699999999997</v>
      </c>
      <c r="J19135" s="3">
        <v>79.179869999999994</v>
      </c>
      <c r="K19135" s="4">
        <v>0.34999999999999992</v>
      </c>
      <c r="L19135" s="73">
        <v>143.74191784615383</v>
      </c>
    </row>
    <row r="19136" spans="1:12" x14ac:dyDescent="0.35">
      <c r="A19136" s="1" t="s">
        <v>32220</v>
      </c>
      <c r="B19136" t="s">
        <v>32221</v>
      </c>
      <c r="C19136" t="s">
        <v>1467</v>
      </c>
      <c r="D19136" t="s">
        <v>1468</v>
      </c>
      <c r="E19136">
        <v>1</v>
      </c>
      <c r="F19136" s="2">
        <v>4.51</v>
      </c>
      <c r="G19136" s="3">
        <v>10</v>
      </c>
      <c r="H19136" s="3">
        <v>4.5100000000000001E-2</v>
      </c>
      <c r="I19136" s="3">
        <v>0.21196999999999999</v>
      </c>
      <c r="J19136" s="3">
        <v>4.7670699999999995</v>
      </c>
      <c r="K19136" s="4">
        <v>0.35</v>
      </c>
      <c r="L19136" s="73">
        <v>8.6540655384615377</v>
      </c>
    </row>
    <row r="19137" spans="1:12" x14ac:dyDescent="0.35">
      <c r="A19137" s="1" t="s">
        <v>32222</v>
      </c>
      <c r="B19137" t="s">
        <v>32223</v>
      </c>
      <c r="C19137" t="s">
        <v>1467</v>
      </c>
      <c r="D19137" t="s">
        <v>1468</v>
      </c>
      <c r="E19137">
        <v>1</v>
      </c>
      <c r="F19137" s="2">
        <v>115.24</v>
      </c>
      <c r="G19137" s="3">
        <v>238</v>
      </c>
      <c r="H19137" s="3">
        <v>1.1523999999999999</v>
      </c>
      <c r="I19137" s="3">
        <v>5.4162799999999995</v>
      </c>
      <c r="J19137" s="3">
        <v>121.80868</v>
      </c>
      <c r="K19137" s="4">
        <v>0.34999999999999992</v>
      </c>
      <c r="L19137" s="73">
        <v>221.12960369230765</v>
      </c>
    </row>
    <row r="19138" spans="1:12" x14ac:dyDescent="0.35">
      <c r="A19138" s="1" t="s">
        <v>32224</v>
      </c>
      <c r="B19138" t="s">
        <v>32225</v>
      </c>
      <c r="C19138" t="s">
        <v>1467</v>
      </c>
      <c r="D19138" t="s">
        <v>1468</v>
      </c>
      <c r="E19138">
        <v>1</v>
      </c>
      <c r="F19138" s="2">
        <v>29.65</v>
      </c>
      <c r="G19138" s="3">
        <v>62</v>
      </c>
      <c r="H19138" s="3">
        <v>0.29649999999999999</v>
      </c>
      <c r="I19138" s="3">
        <v>1.3935499999999998</v>
      </c>
      <c r="J19138" s="3">
        <v>31.340050000000002</v>
      </c>
      <c r="K19138" s="4">
        <v>0.35</v>
      </c>
      <c r="L19138" s="73">
        <v>56.894244615384615</v>
      </c>
    </row>
    <row r="19139" spans="1:12" x14ac:dyDescent="0.35">
      <c r="A19139" s="1" t="s">
        <v>32226</v>
      </c>
      <c r="B19139" t="s">
        <v>32227</v>
      </c>
      <c r="C19139" t="s">
        <v>1467</v>
      </c>
      <c r="D19139" t="s">
        <v>1468</v>
      </c>
      <c r="E19139">
        <v>1</v>
      </c>
      <c r="F19139" s="2">
        <v>55.73</v>
      </c>
      <c r="G19139" s="3">
        <v>115</v>
      </c>
      <c r="H19139" s="3">
        <v>0.55730000000000002</v>
      </c>
      <c r="I19139" s="3">
        <v>2.61931</v>
      </c>
      <c r="J19139" s="3">
        <v>58.906609999999993</v>
      </c>
      <c r="K19139" s="4">
        <v>0.35</v>
      </c>
      <c r="L19139" s="73">
        <v>106.93815353846152</v>
      </c>
    </row>
    <row r="19140" spans="1:12" x14ac:dyDescent="0.35">
      <c r="A19140" s="1" t="s">
        <v>32228</v>
      </c>
      <c r="B19140" t="s">
        <v>32229</v>
      </c>
      <c r="C19140" t="s">
        <v>1467</v>
      </c>
      <c r="D19140" t="s">
        <v>1468</v>
      </c>
      <c r="E19140">
        <v>1</v>
      </c>
      <c r="F19140" s="2">
        <v>83.48</v>
      </c>
      <c r="G19140" s="3">
        <v>173</v>
      </c>
      <c r="H19140" s="3">
        <v>0.8348000000000001</v>
      </c>
      <c r="I19140" s="3">
        <v>3.9235600000000002</v>
      </c>
      <c r="J19140" s="3">
        <v>88.23836</v>
      </c>
      <c r="K19140" s="4">
        <v>0.35000000000000003</v>
      </c>
      <c r="L19140" s="73">
        <v>160.18656123076923</v>
      </c>
    </row>
    <row r="19141" spans="1:12" x14ac:dyDescent="0.35">
      <c r="A19141" s="1" t="s">
        <v>32230</v>
      </c>
      <c r="B19141" t="s">
        <v>32149</v>
      </c>
      <c r="C19141" t="s">
        <v>1467</v>
      </c>
      <c r="D19141" t="s">
        <v>1468</v>
      </c>
      <c r="E19141">
        <v>1</v>
      </c>
      <c r="F19141" s="2">
        <v>187.19</v>
      </c>
      <c r="G19141" s="3">
        <v>386</v>
      </c>
      <c r="H19141" s="3">
        <v>1.8719000000000001</v>
      </c>
      <c r="I19141" s="3">
        <v>8.7979299999999991</v>
      </c>
      <c r="J19141" s="3">
        <v>197.85983000000002</v>
      </c>
      <c r="K19141" s="4">
        <v>0.35000000000000003</v>
      </c>
      <c r="L19141" s="73">
        <v>359.19169138461541</v>
      </c>
    </row>
    <row r="19142" spans="1:12" x14ac:dyDescent="0.35">
      <c r="A19142" s="1" t="s">
        <v>32231</v>
      </c>
      <c r="B19142" t="s">
        <v>32232</v>
      </c>
      <c r="C19142" t="s">
        <v>1467</v>
      </c>
      <c r="D19142" t="s">
        <v>1468</v>
      </c>
      <c r="E19142">
        <v>1</v>
      </c>
      <c r="F19142" s="2">
        <v>13.12</v>
      </c>
      <c r="G19142" s="3">
        <v>28</v>
      </c>
      <c r="H19142" s="3">
        <v>0.13119999999999998</v>
      </c>
      <c r="I19142" s="3">
        <v>0.61663999999999997</v>
      </c>
      <c r="J19142" s="3">
        <v>13.867839999999999</v>
      </c>
      <c r="K19142" s="4">
        <v>0.35</v>
      </c>
      <c r="L19142" s="73">
        <v>25.175463384615384</v>
      </c>
    </row>
    <row r="19143" spans="1:12" x14ac:dyDescent="0.35">
      <c r="A19143" s="1" t="s">
        <v>32233</v>
      </c>
      <c r="B19143" t="s">
        <v>32234</v>
      </c>
      <c r="C19143" t="s">
        <v>1467</v>
      </c>
      <c r="D19143" t="s">
        <v>1468</v>
      </c>
      <c r="E19143">
        <v>1</v>
      </c>
      <c r="F19143" s="2">
        <v>10.95</v>
      </c>
      <c r="G19143" s="3">
        <v>23</v>
      </c>
      <c r="H19143" s="3">
        <v>0.1095</v>
      </c>
      <c r="I19143" s="3">
        <v>0.51464999999999994</v>
      </c>
      <c r="J19143" s="3">
        <v>11.574149999999999</v>
      </c>
      <c r="K19143" s="4">
        <v>0.35000000000000003</v>
      </c>
      <c r="L19143" s="73">
        <v>21.011533846153846</v>
      </c>
    </row>
    <row r="19144" spans="1:12" x14ac:dyDescent="0.35">
      <c r="A19144" s="1" t="s">
        <v>32235</v>
      </c>
      <c r="B19144" t="s">
        <v>32236</v>
      </c>
      <c r="C19144" t="s">
        <v>1467</v>
      </c>
      <c r="D19144" t="s">
        <v>1468</v>
      </c>
      <c r="E19144">
        <v>1</v>
      </c>
      <c r="F19144" s="2">
        <v>19.489999999999998</v>
      </c>
      <c r="G19144" s="3">
        <v>41</v>
      </c>
      <c r="H19144" s="3">
        <v>0.19489999999999999</v>
      </c>
      <c r="I19144" s="3">
        <v>0.9160299999999999</v>
      </c>
      <c r="J19144" s="3">
        <v>20.600929999999998</v>
      </c>
      <c r="K19144" s="4">
        <v>0.35</v>
      </c>
      <c r="L19144" s="73">
        <v>37.398611384615378</v>
      </c>
    </row>
    <row r="19145" spans="1:12" x14ac:dyDescent="0.35">
      <c r="A19145" s="1" t="s">
        <v>32237</v>
      </c>
      <c r="B19145" t="s">
        <v>32238</v>
      </c>
      <c r="C19145" t="s">
        <v>1467</v>
      </c>
      <c r="D19145" t="s">
        <v>1468</v>
      </c>
      <c r="E19145">
        <v>1</v>
      </c>
      <c r="F19145" s="2">
        <v>119.28</v>
      </c>
      <c r="G19145" s="3">
        <v>246</v>
      </c>
      <c r="H19145" s="3">
        <v>1.1928000000000001</v>
      </c>
      <c r="I19145" s="3">
        <v>5.60616</v>
      </c>
      <c r="J19145" s="3">
        <v>126.07896000000001</v>
      </c>
      <c r="K19145" s="4">
        <v>0.34999999999999992</v>
      </c>
      <c r="L19145" s="73">
        <v>228.88180430769231</v>
      </c>
    </row>
    <row r="19146" spans="1:12" x14ac:dyDescent="0.35">
      <c r="A19146" s="1" t="s">
        <v>32239</v>
      </c>
      <c r="B19146" t="s">
        <v>32240</v>
      </c>
      <c r="C19146" t="s">
        <v>1467</v>
      </c>
      <c r="D19146" t="s">
        <v>1468</v>
      </c>
      <c r="E19146">
        <v>1</v>
      </c>
      <c r="F19146" s="2">
        <v>2.83</v>
      </c>
      <c r="G19146" s="3">
        <v>6</v>
      </c>
      <c r="H19146" s="3">
        <v>2.8300000000000002E-2</v>
      </c>
      <c r="I19146" s="3">
        <v>0.13301000000000002</v>
      </c>
      <c r="J19146" s="3">
        <v>2.9913100000000004</v>
      </c>
      <c r="K19146" s="4">
        <v>0.34999999999999992</v>
      </c>
      <c r="L19146" s="73">
        <v>5.4303781538461537</v>
      </c>
    </row>
    <row r="19147" spans="1:12" x14ac:dyDescent="0.35">
      <c r="A19147" s="1" t="s">
        <v>32241</v>
      </c>
      <c r="B19147" t="s">
        <v>32242</v>
      </c>
      <c r="C19147" t="s">
        <v>1467</v>
      </c>
      <c r="D19147" t="s">
        <v>1468</v>
      </c>
      <c r="E19147">
        <v>1</v>
      </c>
      <c r="F19147" s="2">
        <v>2.71</v>
      </c>
      <c r="G19147" s="3">
        <v>6</v>
      </c>
      <c r="H19147" s="3">
        <v>2.7099999999999999E-2</v>
      </c>
      <c r="I19147" s="3">
        <v>0.12737000000000001</v>
      </c>
      <c r="J19147" s="3">
        <v>2.8644699999999998</v>
      </c>
      <c r="K19147" s="4">
        <v>0.35000000000000003</v>
      </c>
      <c r="L19147" s="73">
        <v>5.200114769230769</v>
      </c>
    </row>
    <row r="19148" spans="1:12" x14ac:dyDescent="0.35">
      <c r="A19148" s="1" t="s">
        <v>32243</v>
      </c>
      <c r="B19148" t="s">
        <v>32244</v>
      </c>
      <c r="C19148" t="s">
        <v>1467</v>
      </c>
      <c r="D19148" t="s">
        <v>1468</v>
      </c>
      <c r="E19148">
        <v>1</v>
      </c>
      <c r="F19148" s="2">
        <v>10.78</v>
      </c>
      <c r="G19148" s="3">
        <v>23</v>
      </c>
      <c r="H19148" s="3">
        <v>0.10779999999999999</v>
      </c>
      <c r="I19148" s="3">
        <v>0.50666</v>
      </c>
      <c r="J19148" s="3">
        <v>11.394459999999999</v>
      </c>
      <c r="K19148" s="4">
        <v>0.35000000000000003</v>
      </c>
      <c r="L19148" s="73">
        <v>20.685327384615384</v>
      </c>
    </row>
    <row r="19149" spans="1:12" x14ac:dyDescent="0.35">
      <c r="A19149" s="1" t="s">
        <v>32245</v>
      </c>
      <c r="B19149" t="s">
        <v>32246</v>
      </c>
      <c r="C19149" t="s">
        <v>1467</v>
      </c>
      <c r="D19149" t="s">
        <v>1468</v>
      </c>
      <c r="E19149">
        <v>1</v>
      </c>
      <c r="F19149" s="2">
        <v>41.18</v>
      </c>
      <c r="G19149" s="3">
        <v>85</v>
      </c>
      <c r="H19149" s="3">
        <v>0.4118</v>
      </c>
      <c r="I19149" s="3">
        <v>1.93546</v>
      </c>
      <c r="J19149" s="3">
        <v>43.527259999999998</v>
      </c>
      <c r="K19149" s="4">
        <v>0.35000000000000003</v>
      </c>
      <c r="L19149" s="73">
        <v>79.018718153846152</v>
      </c>
    </row>
    <row r="19150" spans="1:12" x14ac:dyDescent="0.35">
      <c r="A19150" s="1" t="s">
        <v>32247</v>
      </c>
      <c r="B19150" t="s">
        <v>32248</v>
      </c>
      <c r="C19150" t="s">
        <v>1467</v>
      </c>
      <c r="D19150" t="s">
        <v>1468</v>
      </c>
      <c r="E19150">
        <v>1</v>
      </c>
      <c r="F19150" s="2">
        <v>15.29</v>
      </c>
      <c r="G19150" s="3">
        <v>32</v>
      </c>
      <c r="H19150" s="3">
        <v>0.15290000000000001</v>
      </c>
      <c r="I19150" s="3">
        <v>0.71862999999999999</v>
      </c>
      <c r="J19150" s="3">
        <v>16.161529999999999</v>
      </c>
      <c r="K19150" s="4">
        <v>0.35000000000000003</v>
      </c>
      <c r="L19150" s="73">
        <v>29.339392923076922</v>
      </c>
    </row>
    <row r="19151" spans="1:12" x14ac:dyDescent="0.35">
      <c r="A19151" s="1" t="s">
        <v>32249</v>
      </c>
      <c r="B19151" t="s">
        <v>32250</v>
      </c>
      <c r="C19151" t="s">
        <v>1467</v>
      </c>
      <c r="D19151" t="s">
        <v>1468</v>
      </c>
      <c r="E19151">
        <v>1</v>
      </c>
      <c r="F19151" s="2">
        <v>56.76</v>
      </c>
      <c r="G19151" s="3">
        <v>118</v>
      </c>
      <c r="H19151" s="3">
        <v>0.56759999999999999</v>
      </c>
      <c r="I19151" s="3">
        <v>2.6677200000000001</v>
      </c>
      <c r="J19151" s="3">
        <v>59.99532</v>
      </c>
      <c r="K19151" s="4">
        <v>0.35000000000000003</v>
      </c>
      <c r="L19151" s="73">
        <v>108.91458092307693</v>
      </c>
    </row>
    <row r="19152" spans="1:12" x14ac:dyDescent="0.35">
      <c r="A19152" s="1" t="s">
        <v>32251</v>
      </c>
      <c r="B19152" t="s">
        <v>32252</v>
      </c>
      <c r="C19152" t="s">
        <v>1467</v>
      </c>
      <c r="D19152" t="s">
        <v>1468</v>
      </c>
      <c r="E19152">
        <v>1</v>
      </c>
      <c r="F19152" s="2">
        <v>13.52</v>
      </c>
      <c r="G19152" s="3">
        <v>28</v>
      </c>
      <c r="H19152" s="3">
        <v>0.13519999999999999</v>
      </c>
      <c r="I19152" s="3">
        <v>0.63544</v>
      </c>
      <c r="J19152" s="3">
        <v>14.29064</v>
      </c>
      <c r="K19152" s="4">
        <v>0.35</v>
      </c>
      <c r="L19152" s="73">
        <v>25.943007999999999</v>
      </c>
    </row>
    <row r="19153" spans="1:12" x14ac:dyDescent="0.35">
      <c r="A19153" s="1" t="s">
        <v>32253</v>
      </c>
      <c r="B19153" t="s">
        <v>32254</v>
      </c>
      <c r="C19153" t="s">
        <v>1467</v>
      </c>
      <c r="D19153" t="s">
        <v>1468</v>
      </c>
      <c r="E19153">
        <v>1</v>
      </c>
      <c r="F19153" s="2">
        <v>4.75</v>
      </c>
      <c r="G19153" s="3">
        <v>10</v>
      </c>
      <c r="H19153" s="3">
        <v>4.7500000000000001E-2</v>
      </c>
      <c r="I19153" s="3">
        <v>0.22325</v>
      </c>
      <c r="J19153" s="3">
        <v>5.0207500000000005</v>
      </c>
      <c r="K19153" s="4">
        <v>0.35000000000000003</v>
      </c>
      <c r="L19153" s="73">
        <v>9.114592307692309</v>
      </c>
    </row>
    <row r="19154" spans="1:12" x14ac:dyDescent="0.35">
      <c r="A19154" s="1" t="s">
        <v>32255</v>
      </c>
      <c r="B19154" t="s">
        <v>32256</v>
      </c>
      <c r="C19154" t="s">
        <v>1467</v>
      </c>
      <c r="D19154" t="s">
        <v>1468</v>
      </c>
      <c r="E19154">
        <v>1</v>
      </c>
      <c r="F19154" s="2">
        <v>31.84</v>
      </c>
      <c r="G19154" s="3">
        <v>66</v>
      </c>
      <c r="H19154" s="3">
        <v>0.31840000000000002</v>
      </c>
      <c r="I19154" s="3">
        <v>1.49648</v>
      </c>
      <c r="J19154" s="3">
        <v>33.654879999999999</v>
      </c>
      <c r="K19154" s="4">
        <v>0.35</v>
      </c>
      <c r="L19154" s="73">
        <v>61.096551384615381</v>
      </c>
    </row>
    <row r="19155" spans="1:12" x14ac:dyDescent="0.35">
      <c r="A19155" s="1" t="s">
        <v>32257</v>
      </c>
      <c r="B19155" t="s">
        <v>32258</v>
      </c>
      <c r="C19155" t="s">
        <v>1467</v>
      </c>
      <c r="D19155" t="s">
        <v>1468</v>
      </c>
      <c r="E19155">
        <v>1</v>
      </c>
      <c r="F19155" s="2">
        <v>9.89</v>
      </c>
      <c r="G19155" s="3">
        <v>21</v>
      </c>
      <c r="H19155" s="3">
        <v>9.8900000000000002E-2</v>
      </c>
      <c r="I19155" s="3">
        <v>0.46483000000000002</v>
      </c>
      <c r="J19155" s="3">
        <v>10.45373</v>
      </c>
      <c r="K19155" s="4">
        <v>0.34999999999999992</v>
      </c>
      <c r="L19155" s="73">
        <v>18.977540615384612</v>
      </c>
    </row>
    <row r="19156" spans="1:12" x14ac:dyDescent="0.35">
      <c r="A19156" s="1" t="s">
        <v>32259</v>
      </c>
      <c r="B19156" t="s">
        <v>32075</v>
      </c>
      <c r="C19156" t="s">
        <v>1467</v>
      </c>
      <c r="D19156" t="s">
        <v>1468</v>
      </c>
      <c r="E19156">
        <v>1</v>
      </c>
      <c r="F19156" s="2">
        <v>205.81</v>
      </c>
      <c r="G19156" s="3">
        <v>425</v>
      </c>
      <c r="H19156" s="3">
        <v>2.0581</v>
      </c>
      <c r="I19156" s="3">
        <v>9.6730700000000009</v>
      </c>
      <c r="J19156" s="3">
        <v>217.54116999999999</v>
      </c>
      <c r="K19156" s="4">
        <v>0.35</v>
      </c>
      <c r="L19156" s="73">
        <v>394.9208932307692</v>
      </c>
    </row>
    <row r="19157" spans="1:12" x14ac:dyDescent="0.35">
      <c r="A19157" s="1" t="s">
        <v>32260</v>
      </c>
      <c r="B19157" t="s">
        <v>32261</v>
      </c>
      <c r="C19157" t="s">
        <v>1467</v>
      </c>
      <c r="D19157" t="s">
        <v>1468</v>
      </c>
      <c r="E19157">
        <v>1</v>
      </c>
      <c r="F19157" s="2">
        <v>318.69</v>
      </c>
      <c r="G19157" s="3">
        <v>658</v>
      </c>
      <c r="H19157" s="3">
        <v>3.1869000000000001</v>
      </c>
      <c r="I19157" s="3">
        <v>14.978429999999999</v>
      </c>
      <c r="J19157" s="3">
        <v>336.85532999999998</v>
      </c>
      <c r="K19157" s="4">
        <v>0.34999999999999992</v>
      </c>
      <c r="L19157" s="73">
        <v>611.52198369230757</v>
      </c>
    </row>
    <row r="19158" spans="1:12" x14ac:dyDescent="0.35">
      <c r="A19158" s="1" t="s">
        <v>32262</v>
      </c>
      <c r="B19158" t="s">
        <v>5550</v>
      </c>
      <c r="C19158" t="s">
        <v>1467</v>
      </c>
      <c r="D19158" t="s">
        <v>1468</v>
      </c>
      <c r="E19158">
        <v>1</v>
      </c>
      <c r="F19158" s="2">
        <v>0.83</v>
      </c>
      <c r="G19158" s="3">
        <v>2</v>
      </c>
      <c r="H19158" s="3">
        <v>8.3000000000000001E-3</v>
      </c>
      <c r="I19158" s="3">
        <v>3.9009999999999996E-2</v>
      </c>
      <c r="J19158" s="3">
        <v>0.87730999999999992</v>
      </c>
      <c r="K19158" s="4">
        <v>0.34999999999999992</v>
      </c>
      <c r="L19158" s="73">
        <v>1.5926550769230765</v>
      </c>
    </row>
    <row r="19159" spans="1:12" x14ac:dyDescent="0.35">
      <c r="A19159" s="1" t="s">
        <v>32263</v>
      </c>
      <c r="B19159" t="s">
        <v>32264</v>
      </c>
      <c r="C19159" t="s">
        <v>1467</v>
      </c>
      <c r="D19159" t="s">
        <v>1468</v>
      </c>
      <c r="E19159">
        <v>1</v>
      </c>
      <c r="F19159" s="2">
        <v>180.26</v>
      </c>
      <c r="G19159" s="3">
        <v>372</v>
      </c>
      <c r="H19159" s="3">
        <v>1.8026</v>
      </c>
      <c r="I19159" s="3">
        <v>8.4722200000000001</v>
      </c>
      <c r="J19159" s="3">
        <v>190.53482</v>
      </c>
      <c r="K19159" s="4">
        <v>0.35</v>
      </c>
      <c r="L19159" s="73">
        <v>345.89398092307692</v>
      </c>
    </row>
    <row r="19160" spans="1:12" x14ac:dyDescent="0.35">
      <c r="A19160" s="1" t="s">
        <v>32265</v>
      </c>
      <c r="B19160" t="s">
        <v>14979</v>
      </c>
      <c r="C19160" t="s">
        <v>1467</v>
      </c>
      <c r="D19160" t="s">
        <v>1468</v>
      </c>
      <c r="E19160">
        <v>1</v>
      </c>
      <c r="F19160" s="2">
        <v>0.94</v>
      </c>
      <c r="G19160" s="3">
        <v>2</v>
      </c>
      <c r="H19160" s="3">
        <v>9.4000000000000004E-3</v>
      </c>
      <c r="I19160" s="3">
        <v>4.4179999999999997E-2</v>
      </c>
      <c r="J19160" s="3">
        <v>0.99357999999999991</v>
      </c>
      <c r="K19160" s="4">
        <v>0.35</v>
      </c>
      <c r="L19160" s="73">
        <v>1.803729846153846</v>
      </c>
    </row>
    <row r="19161" spans="1:12" x14ac:dyDescent="0.35">
      <c r="A19161" s="1" t="s">
        <v>32266</v>
      </c>
      <c r="B19161" t="s">
        <v>32267</v>
      </c>
      <c r="C19161" t="s">
        <v>1467</v>
      </c>
      <c r="D19161" t="s">
        <v>1468</v>
      </c>
      <c r="E19161">
        <v>1</v>
      </c>
      <c r="F19161" s="2">
        <v>56.76</v>
      </c>
      <c r="G19161" s="3">
        <v>118</v>
      </c>
      <c r="H19161" s="3">
        <v>0.56759999999999999</v>
      </c>
      <c r="I19161" s="3">
        <v>2.6677200000000001</v>
      </c>
      <c r="J19161" s="3">
        <v>59.99532</v>
      </c>
      <c r="K19161" s="4">
        <v>0.35000000000000003</v>
      </c>
      <c r="L19161" s="73">
        <v>108.91458092307693</v>
      </c>
    </row>
    <row r="19162" spans="1:12" x14ac:dyDescent="0.35">
      <c r="A19162" s="1" t="s">
        <v>32268</v>
      </c>
      <c r="B19162" t="s">
        <v>32269</v>
      </c>
      <c r="C19162" t="s">
        <v>1467</v>
      </c>
      <c r="D19162" t="s">
        <v>1468</v>
      </c>
      <c r="E19162">
        <v>1</v>
      </c>
      <c r="F19162" s="2">
        <v>54.45</v>
      </c>
      <c r="G19162" s="3">
        <v>113</v>
      </c>
      <c r="H19162" s="3">
        <v>0.5445000000000001</v>
      </c>
      <c r="I19162" s="3">
        <v>2.5591500000000003</v>
      </c>
      <c r="J19162" s="3">
        <v>57.553650000000005</v>
      </c>
      <c r="K19162" s="4">
        <v>0.35</v>
      </c>
      <c r="L19162" s="73">
        <v>104.48201076923078</v>
      </c>
    </row>
    <row r="19163" spans="1:12" x14ac:dyDescent="0.35">
      <c r="A19163" s="1" t="s">
        <v>32270</v>
      </c>
      <c r="B19163" t="s">
        <v>32271</v>
      </c>
      <c r="C19163" t="s">
        <v>1467</v>
      </c>
      <c r="D19163" t="s">
        <v>1468</v>
      </c>
      <c r="E19163">
        <v>1</v>
      </c>
      <c r="F19163" s="2">
        <v>56.76</v>
      </c>
      <c r="G19163" s="3">
        <v>118</v>
      </c>
      <c r="H19163" s="3">
        <v>0.56759999999999999</v>
      </c>
      <c r="I19163" s="3">
        <v>2.6677200000000001</v>
      </c>
      <c r="J19163" s="3">
        <v>59.99532</v>
      </c>
      <c r="K19163" s="4">
        <v>0.35000000000000003</v>
      </c>
      <c r="L19163" s="73">
        <v>108.91458092307693</v>
      </c>
    </row>
    <row r="19164" spans="1:12" x14ac:dyDescent="0.35">
      <c r="A19164" s="1" t="s">
        <v>32272</v>
      </c>
      <c r="B19164" t="s">
        <v>32273</v>
      </c>
      <c r="C19164" t="s">
        <v>1467</v>
      </c>
      <c r="D19164" t="s">
        <v>1468</v>
      </c>
      <c r="E19164">
        <v>1</v>
      </c>
      <c r="F19164" s="2">
        <v>5</v>
      </c>
      <c r="G19164" s="3">
        <v>11</v>
      </c>
      <c r="H19164" s="3">
        <v>0.05</v>
      </c>
      <c r="I19164" s="3">
        <v>0.23499999999999999</v>
      </c>
      <c r="J19164" s="3">
        <v>5.2850000000000001</v>
      </c>
      <c r="K19164" s="4">
        <v>0.34999999999999992</v>
      </c>
      <c r="L19164" s="73">
        <v>9.5943076923076909</v>
      </c>
    </row>
    <row r="19165" spans="1:12" x14ac:dyDescent="0.35">
      <c r="A19165" s="1" t="s">
        <v>32274</v>
      </c>
      <c r="B19165" t="s">
        <v>32275</v>
      </c>
      <c r="C19165" t="s">
        <v>1467</v>
      </c>
      <c r="D19165" t="s">
        <v>1468</v>
      </c>
      <c r="E19165">
        <v>1</v>
      </c>
      <c r="F19165" s="2">
        <v>4.71</v>
      </c>
      <c r="G19165" s="3">
        <v>10</v>
      </c>
      <c r="H19165" s="3">
        <v>4.7100000000000003E-2</v>
      </c>
      <c r="I19165" s="3">
        <v>0.22137000000000001</v>
      </c>
      <c r="J19165" s="3">
        <v>4.9784700000000006</v>
      </c>
      <c r="K19165" s="4">
        <v>0.35</v>
      </c>
      <c r="L19165" s="73">
        <v>9.0378378461538471</v>
      </c>
    </row>
    <row r="19166" spans="1:12" x14ac:dyDescent="0.35">
      <c r="A19166" s="1" t="s">
        <v>32276</v>
      </c>
      <c r="B19166" t="s">
        <v>32277</v>
      </c>
      <c r="C19166" t="s">
        <v>1467</v>
      </c>
      <c r="D19166" t="s">
        <v>1468</v>
      </c>
      <c r="E19166">
        <v>1</v>
      </c>
      <c r="F19166" s="2">
        <v>2.65</v>
      </c>
      <c r="G19166" s="3">
        <v>6</v>
      </c>
      <c r="H19166" s="3">
        <v>2.6499999999999999E-2</v>
      </c>
      <c r="I19166" s="3">
        <v>0.12454999999999999</v>
      </c>
      <c r="J19166" s="3">
        <v>2.80105</v>
      </c>
      <c r="K19166" s="4">
        <v>0.35000000000000003</v>
      </c>
      <c r="L19166" s="73">
        <v>5.084983076923077</v>
      </c>
    </row>
    <row r="19167" spans="1:12" x14ac:dyDescent="0.35">
      <c r="A19167" s="1" t="s">
        <v>32278</v>
      </c>
      <c r="B19167" t="s">
        <v>32279</v>
      </c>
      <c r="C19167" t="s">
        <v>1467</v>
      </c>
      <c r="D19167" t="s">
        <v>1468</v>
      </c>
      <c r="E19167">
        <v>1</v>
      </c>
      <c r="F19167" s="2">
        <v>0.54</v>
      </c>
      <c r="G19167" s="3">
        <v>2</v>
      </c>
      <c r="H19167" s="3">
        <v>5.4000000000000003E-3</v>
      </c>
      <c r="I19167" s="3">
        <v>2.5380000000000003E-2</v>
      </c>
      <c r="J19167" s="3">
        <v>0.57077999999999995</v>
      </c>
      <c r="K19167" s="4">
        <v>0.34999999999999992</v>
      </c>
      <c r="L19167" s="73">
        <v>1.0361852307692305</v>
      </c>
    </row>
    <row r="19168" spans="1:12" x14ac:dyDescent="0.35">
      <c r="A19168" s="1" t="s">
        <v>32280</v>
      </c>
      <c r="B19168" t="s">
        <v>32281</v>
      </c>
      <c r="C19168" t="s">
        <v>1467</v>
      </c>
      <c r="D19168" t="s">
        <v>1468</v>
      </c>
      <c r="E19168">
        <v>1</v>
      </c>
      <c r="F19168" s="2">
        <v>62.32</v>
      </c>
      <c r="G19168" s="3">
        <v>129</v>
      </c>
      <c r="H19168" s="3">
        <v>0.62319999999999998</v>
      </c>
      <c r="I19168" s="3">
        <v>2.9290400000000001</v>
      </c>
      <c r="J19168" s="3">
        <v>65.872239999999991</v>
      </c>
      <c r="K19168" s="4">
        <v>0.35</v>
      </c>
      <c r="L19168" s="73">
        <v>119.58345107692305</v>
      </c>
    </row>
    <row r="19169" spans="1:12" x14ac:dyDescent="0.35">
      <c r="A19169" s="1" t="s">
        <v>32282</v>
      </c>
      <c r="B19169" t="s">
        <v>32283</v>
      </c>
      <c r="C19169" t="s">
        <v>1467</v>
      </c>
      <c r="D19169" t="s">
        <v>1468</v>
      </c>
      <c r="E19169">
        <v>1</v>
      </c>
      <c r="F19169" s="2">
        <v>248.98</v>
      </c>
      <c r="G19169" s="3">
        <v>514</v>
      </c>
      <c r="H19169" s="3">
        <v>2.4897999999999998</v>
      </c>
      <c r="I19169" s="3">
        <v>11.702059999999999</v>
      </c>
      <c r="J19169" s="3">
        <v>263.17185999999998</v>
      </c>
      <c r="K19169" s="4">
        <v>0.34999999999999992</v>
      </c>
      <c r="L19169" s="73">
        <v>477.75814584615375</v>
      </c>
    </row>
    <row r="19170" spans="1:12" x14ac:dyDescent="0.35">
      <c r="A19170" s="1" t="s">
        <v>32284</v>
      </c>
      <c r="B19170" t="s">
        <v>32285</v>
      </c>
      <c r="C19170" t="s">
        <v>1467</v>
      </c>
      <c r="D19170" t="s">
        <v>1468</v>
      </c>
      <c r="E19170">
        <v>1</v>
      </c>
      <c r="F19170" s="2">
        <v>56.76</v>
      </c>
      <c r="G19170" s="3">
        <v>118</v>
      </c>
      <c r="H19170" s="3">
        <v>0.56759999999999999</v>
      </c>
      <c r="I19170" s="3">
        <v>2.6677200000000001</v>
      </c>
      <c r="J19170" s="3">
        <v>59.99532</v>
      </c>
      <c r="K19170" s="4">
        <v>0.35000000000000003</v>
      </c>
      <c r="L19170" s="73">
        <v>108.91458092307693</v>
      </c>
    </row>
    <row r="19171" spans="1:12" x14ac:dyDescent="0.35">
      <c r="A19171" s="1" t="s">
        <v>32286</v>
      </c>
      <c r="B19171" t="s">
        <v>32287</v>
      </c>
      <c r="C19171" t="s">
        <v>1467</v>
      </c>
      <c r="D19171" t="s">
        <v>1468</v>
      </c>
      <c r="E19171">
        <v>1</v>
      </c>
      <c r="F19171" s="2">
        <v>56.76</v>
      </c>
      <c r="G19171" s="3">
        <v>118</v>
      </c>
      <c r="H19171" s="3">
        <v>0.56759999999999999</v>
      </c>
      <c r="I19171" s="3">
        <v>2.6677200000000001</v>
      </c>
      <c r="J19171" s="3">
        <v>59.99532</v>
      </c>
      <c r="K19171" s="4">
        <v>0.35000000000000003</v>
      </c>
      <c r="L19171" s="73">
        <v>108.91458092307693</v>
      </c>
    </row>
    <row r="19172" spans="1:12" x14ac:dyDescent="0.35">
      <c r="A19172" s="1" t="s">
        <v>32288</v>
      </c>
      <c r="B19172" t="s">
        <v>32289</v>
      </c>
      <c r="C19172" t="s">
        <v>1467</v>
      </c>
      <c r="D19172" t="s">
        <v>1468</v>
      </c>
      <c r="E19172">
        <v>1</v>
      </c>
      <c r="F19172" s="2">
        <v>5.91</v>
      </c>
      <c r="G19172" s="3">
        <v>13</v>
      </c>
      <c r="H19172" s="3">
        <v>5.91E-2</v>
      </c>
      <c r="I19172" s="3">
        <v>0.27777000000000002</v>
      </c>
      <c r="J19172" s="3">
        <v>6.2468700000000004</v>
      </c>
      <c r="K19172" s="4">
        <v>0.35</v>
      </c>
      <c r="L19172" s="73">
        <v>11.340471692307693</v>
      </c>
    </row>
    <row r="19173" spans="1:12" x14ac:dyDescent="0.35">
      <c r="A19173" s="1" t="s">
        <v>32290</v>
      </c>
      <c r="B19173" t="s">
        <v>32291</v>
      </c>
      <c r="C19173" t="s">
        <v>1467</v>
      </c>
      <c r="D19173" t="s">
        <v>1468</v>
      </c>
      <c r="E19173">
        <v>1</v>
      </c>
      <c r="F19173" s="2">
        <v>669.27</v>
      </c>
      <c r="G19173" s="3">
        <v>1380</v>
      </c>
      <c r="H19173" s="3">
        <v>6.6927000000000003</v>
      </c>
      <c r="I19173" s="3">
        <v>31.455690000000001</v>
      </c>
      <c r="J19173" s="3">
        <v>707.41838999999993</v>
      </c>
      <c r="K19173" s="4">
        <v>0.34999999999999992</v>
      </c>
      <c r="L19173" s="73">
        <v>1284.2364618461536</v>
      </c>
    </row>
    <row r="19174" spans="1:12" x14ac:dyDescent="0.35">
      <c r="A19174" s="1" t="s">
        <v>32292</v>
      </c>
      <c r="B19174" t="s">
        <v>32293</v>
      </c>
      <c r="C19174" t="s">
        <v>1467</v>
      </c>
      <c r="D19174" t="s">
        <v>1468</v>
      </c>
      <c r="E19174">
        <v>1</v>
      </c>
      <c r="F19174" s="2">
        <v>0.8</v>
      </c>
      <c r="G19174" s="3">
        <v>2</v>
      </c>
      <c r="H19174" s="3">
        <v>8.0000000000000002E-3</v>
      </c>
      <c r="I19174" s="3">
        <v>3.7600000000000001E-2</v>
      </c>
      <c r="J19174" s="3">
        <v>0.84560000000000002</v>
      </c>
      <c r="K19174" s="4">
        <v>0.34999999999999992</v>
      </c>
      <c r="L19174" s="73">
        <v>1.5350892307692308</v>
      </c>
    </row>
    <row r="19175" spans="1:12" x14ac:dyDescent="0.35">
      <c r="A19175" s="1" t="s">
        <v>32294</v>
      </c>
      <c r="B19175" t="s">
        <v>32295</v>
      </c>
      <c r="C19175" t="s">
        <v>1467</v>
      </c>
      <c r="D19175" t="s">
        <v>1468</v>
      </c>
      <c r="E19175">
        <v>1</v>
      </c>
      <c r="F19175" s="2">
        <v>24.3</v>
      </c>
      <c r="G19175" s="3">
        <v>51</v>
      </c>
      <c r="H19175" s="3">
        <v>0.24300000000000002</v>
      </c>
      <c r="I19175" s="3">
        <v>1.1421000000000001</v>
      </c>
      <c r="J19175" s="3">
        <v>25.685099999999998</v>
      </c>
      <c r="K19175" s="4">
        <v>0.34999999999999992</v>
      </c>
      <c r="L19175" s="73">
        <v>46.628335384615376</v>
      </c>
    </row>
    <row r="19176" spans="1:12" x14ac:dyDescent="0.35">
      <c r="A19176" s="1" t="s">
        <v>32296</v>
      </c>
      <c r="B19176" t="s">
        <v>32149</v>
      </c>
      <c r="C19176" t="s">
        <v>1467</v>
      </c>
      <c r="D19176" t="s">
        <v>1468</v>
      </c>
      <c r="E19176">
        <v>1</v>
      </c>
      <c r="F19176" s="2">
        <v>194.26</v>
      </c>
      <c r="G19176" s="3">
        <v>401</v>
      </c>
      <c r="H19176" s="3">
        <v>1.9425999999999999</v>
      </c>
      <c r="I19176" s="3">
        <v>9.1302199999999996</v>
      </c>
      <c r="J19176" s="3">
        <v>205.33282</v>
      </c>
      <c r="K19176" s="4">
        <v>0.34999999999999992</v>
      </c>
      <c r="L19176" s="73">
        <v>372.75804246153842</v>
      </c>
    </row>
    <row r="19177" spans="1:12" x14ac:dyDescent="0.35">
      <c r="A19177" s="1" t="s">
        <v>32297</v>
      </c>
      <c r="B19177" t="s">
        <v>32047</v>
      </c>
      <c r="C19177" t="s">
        <v>1467</v>
      </c>
      <c r="D19177" t="s">
        <v>1468</v>
      </c>
      <c r="E19177">
        <v>1</v>
      </c>
      <c r="F19177" s="2">
        <v>222.36</v>
      </c>
      <c r="G19177" s="3">
        <v>459</v>
      </c>
      <c r="H19177" s="3">
        <v>2.2236000000000002</v>
      </c>
      <c r="I19177" s="3">
        <v>10.45092</v>
      </c>
      <c r="J19177" s="3">
        <v>235.03452000000001</v>
      </c>
      <c r="K19177" s="4">
        <v>0.35000000000000003</v>
      </c>
      <c r="L19177" s="73">
        <v>426.67805169230775</v>
      </c>
    </row>
    <row r="19178" spans="1:12" x14ac:dyDescent="0.35">
      <c r="A19178" s="1" t="s">
        <v>32298</v>
      </c>
      <c r="B19178" t="s">
        <v>32299</v>
      </c>
      <c r="C19178" t="s">
        <v>1467</v>
      </c>
      <c r="D19178" t="s">
        <v>1468</v>
      </c>
      <c r="E19178">
        <v>1</v>
      </c>
      <c r="F19178" s="2">
        <v>45.89</v>
      </c>
      <c r="G19178" s="3">
        <v>95</v>
      </c>
      <c r="H19178" s="3">
        <v>0.45890000000000003</v>
      </c>
      <c r="I19178" s="3">
        <v>2.1568300000000002</v>
      </c>
      <c r="J19178" s="3">
        <v>48.50573</v>
      </c>
      <c r="K19178" s="4">
        <v>0.35000000000000003</v>
      </c>
      <c r="L19178" s="73">
        <v>88.056556</v>
      </c>
    </row>
    <row r="19179" spans="1:12" x14ac:dyDescent="0.35">
      <c r="A19179" s="1" t="s">
        <v>32300</v>
      </c>
      <c r="B19179" t="s">
        <v>32301</v>
      </c>
      <c r="C19179" t="s">
        <v>1467</v>
      </c>
      <c r="D19179" t="s">
        <v>1468</v>
      </c>
      <c r="E19179">
        <v>1</v>
      </c>
      <c r="F19179" s="2">
        <v>4465.8500000000004</v>
      </c>
      <c r="G19179" s="3">
        <v>9208</v>
      </c>
      <c r="H19179" s="3">
        <v>44.658500000000004</v>
      </c>
      <c r="I19179" s="3">
        <v>209.89495000000002</v>
      </c>
      <c r="J19179" s="3">
        <v>4720.4034499999998</v>
      </c>
      <c r="K19179" s="4">
        <v>0.35</v>
      </c>
      <c r="L19179" s="73">
        <v>8569.3478015384608</v>
      </c>
    </row>
    <row r="19180" spans="1:12" x14ac:dyDescent="0.35">
      <c r="A19180" s="1" t="s">
        <v>32302</v>
      </c>
      <c r="B19180" t="s">
        <v>32303</v>
      </c>
      <c r="C19180" t="s">
        <v>1467</v>
      </c>
      <c r="D19180" t="s">
        <v>1468</v>
      </c>
      <c r="E19180">
        <v>1</v>
      </c>
      <c r="F19180" s="2">
        <v>32.020000000000003</v>
      </c>
      <c r="G19180" s="3">
        <v>67</v>
      </c>
      <c r="H19180" s="3">
        <v>0.32020000000000004</v>
      </c>
      <c r="I19180" s="3">
        <v>1.5049400000000002</v>
      </c>
      <c r="J19180" s="3">
        <v>33.845140000000001</v>
      </c>
      <c r="K19180" s="4">
        <v>0.35</v>
      </c>
      <c r="L19180" s="73">
        <v>61.441946461538457</v>
      </c>
    </row>
    <row r="19181" spans="1:12" x14ac:dyDescent="0.35">
      <c r="A19181" s="1" t="s">
        <v>32304</v>
      </c>
      <c r="B19181" t="s">
        <v>32305</v>
      </c>
      <c r="C19181" t="s">
        <v>1467</v>
      </c>
      <c r="D19181" t="s">
        <v>1468</v>
      </c>
      <c r="E19181">
        <v>1</v>
      </c>
      <c r="F19181" s="2">
        <v>2.97</v>
      </c>
      <c r="G19181" s="3">
        <v>7</v>
      </c>
      <c r="H19181" s="3">
        <v>2.9700000000000004E-2</v>
      </c>
      <c r="I19181" s="3">
        <v>0.13959000000000002</v>
      </c>
      <c r="J19181" s="3">
        <v>3.1392900000000004</v>
      </c>
      <c r="K19181" s="4">
        <v>0.35</v>
      </c>
      <c r="L19181" s="73">
        <v>5.6990187692307694</v>
      </c>
    </row>
    <row r="19182" spans="1:12" x14ac:dyDescent="0.35">
      <c r="A19182" s="1" t="s">
        <v>32306</v>
      </c>
      <c r="B19182" t="s">
        <v>32307</v>
      </c>
      <c r="C19182" t="s">
        <v>1467</v>
      </c>
      <c r="D19182" t="s">
        <v>1468</v>
      </c>
      <c r="E19182">
        <v>1</v>
      </c>
      <c r="F19182" s="2">
        <v>12.24</v>
      </c>
      <c r="G19182" s="3">
        <v>26</v>
      </c>
      <c r="H19182" s="3">
        <v>0.12240000000000001</v>
      </c>
      <c r="I19182" s="3">
        <v>0.57528000000000001</v>
      </c>
      <c r="J19182" s="3">
        <v>12.93768</v>
      </c>
      <c r="K19182" s="4">
        <v>0.35000000000000003</v>
      </c>
      <c r="L19182" s="73">
        <v>23.486865230769233</v>
      </c>
    </row>
    <row r="19183" spans="1:12" x14ac:dyDescent="0.35">
      <c r="A19183" s="1" t="s">
        <v>32308</v>
      </c>
      <c r="B19183" t="s">
        <v>32309</v>
      </c>
      <c r="C19183" t="s">
        <v>1467</v>
      </c>
      <c r="D19183" t="s">
        <v>1468</v>
      </c>
      <c r="E19183">
        <v>1</v>
      </c>
      <c r="F19183" s="2">
        <v>1.22</v>
      </c>
      <c r="G19183" s="3">
        <v>3</v>
      </c>
      <c r="H19183" s="3">
        <v>1.2200000000000001E-2</v>
      </c>
      <c r="I19183" s="3">
        <v>5.7340000000000002E-2</v>
      </c>
      <c r="J19183" s="3">
        <v>1.2895399999999999</v>
      </c>
      <c r="K19183" s="4">
        <v>0.35</v>
      </c>
      <c r="L19183" s="73">
        <v>2.3410110769230768</v>
      </c>
    </row>
    <row r="19184" spans="1:12" x14ac:dyDescent="0.35">
      <c r="A19184" s="1" t="s">
        <v>32310</v>
      </c>
      <c r="B19184" t="s">
        <v>32311</v>
      </c>
      <c r="C19184" t="s">
        <v>1467</v>
      </c>
      <c r="D19184" t="s">
        <v>1468</v>
      </c>
      <c r="E19184">
        <v>1</v>
      </c>
      <c r="F19184" s="2">
        <v>79.150000000000006</v>
      </c>
      <c r="G19184" s="3">
        <v>164</v>
      </c>
      <c r="H19184" s="3">
        <v>0.79150000000000009</v>
      </c>
      <c r="I19184" s="3">
        <v>3.7200500000000001</v>
      </c>
      <c r="J19184" s="3">
        <v>83.661550000000005</v>
      </c>
      <c r="K19184" s="4">
        <v>0.35000000000000003</v>
      </c>
      <c r="L19184" s="73">
        <v>151.87789076923079</v>
      </c>
    </row>
    <row r="19185" spans="1:12" x14ac:dyDescent="0.35">
      <c r="A19185" s="1" t="s">
        <v>32312</v>
      </c>
      <c r="B19185" t="s">
        <v>32313</v>
      </c>
      <c r="C19185" t="s">
        <v>1467</v>
      </c>
      <c r="D19185" t="s">
        <v>1468</v>
      </c>
      <c r="E19185">
        <v>1</v>
      </c>
      <c r="F19185" s="2">
        <v>5.34</v>
      </c>
      <c r="G19185" s="3">
        <v>12</v>
      </c>
      <c r="H19185" s="3">
        <v>5.3400000000000003E-2</v>
      </c>
      <c r="I19185" s="3">
        <v>0.25097999999999998</v>
      </c>
      <c r="J19185" s="3">
        <v>5.64438</v>
      </c>
      <c r="K19185" s="4">
        <v>0.34999999999999992</v>
      </c>
      <c r="L19185" s="73">
        <v>10.246720615384614</v>
      </c>
    </row>
    <row r="19186" spans="1:12" x14ac:dyDescent="0.35">
      <c r="A19186" s="1" t="s">
        <v>32314</v>
      </c>
      <c r="B19186" t="s">
        <v>32315</v>
      </c>
      <c r="C19186" t="s">
        <v>1467</v>
      </c>
      <c r="D19186" t="s">
        <v>1468</v>
      </c>
      <c r="E19186">
        <v>1</v>
      </c>
      <c r="F19186" s="2">
        <v>28.4</v>
      </c>
      <c r="G19186" s="3">
        <v>59</v>
      </c>
      <c r="H19186" s="3">
        <v>0.28399999999999997</v>
      </c>
      <c r="I19186" s="3">
        <v>1.3348</v>
      </c>
      <c r="J19186" s="3">
        <v>30.018799999999999</v>
      </c>
      <c r="K19186" s="4">
        <v>0.34999999999999992</v>
      </c>
      <c r="L19186" s="73">
        <v>54.495667692307684</v>
      </c>
    </row>
    <row r="19187" spans="1:12" x14ac:dyDescent="0.35">
      <c r="A19187" s="1" t="s">
        <v>32316</v>
      </c>
      <c r="B19187" t="s">
        <v>32317</v>
      </c>
      <c r="C19187" t="s">
        <v>1467</v>
      </c>
      <c r="D19187" t="s">
        <v>1468</v>
      </c>
      <c r="E19187">
        <v>1</v>
      </c>
      <c r="F19187" s="2">
        <v>0.57999999999999996</v>
      </c>
      <c r="G19187" s="3">
        <v>2</v>
      </c>
      <c r="H19187" s="3">
        <v>5.7999999999999996E-3</v>
      </c>
      <c r="I19187" s="3">
        <v>2.726E-2</v>
      </c>
      <c r="J19187" s="3">
        <v>0.61305999999999994</v>
      </c>
      <c r="K19187" s="4">
        <v>0.35</v>
      </c>
      <c r="L19187" s="73">
        <v>1.1129396923076922</v>
      </c>
    </row>
    <row r="19188" spans="1:12" x14ac:dyDescent="0.35">
      <c r="A19188" s="1" t="s">
        <v>32318</v>
      </c>
      <c r="B19188" t="s">
        <v>32319</v>
      </c>
      <c r="C19188" t="s">
        <v>1467</v>
      </c>
      <c r="D19188" t="s">
        <v>1468</v>
      </c>
      <c r="E19188">
        <v>1</v>
      </c>
      <c r="F19188" s="2">
        <v>1.18</v>
      </c>
      <c r="G19188" s="3">
        <v>3</v>
      </c>
      <c r="H19188" s="3">
        <v>1.18E-2</v>
      </c>
      <c r="I19188" s="3">
        <v>5.5459999999999995E-2</v>
      </c>
      <c r="J19188" s="3">
        <v>1.24726</v>
      </c>
      <c r="K19188" s="4">
        <v>0.35</v>
      </c>
      <c r="L19188" s="73">
        <v>2.2642566153846153</v>
      </c>
    </row>
    <row r="19189" spans="1:12" x14ac:dyDescent="0.35">
      <c r="A19189" s="1" t="s">
        <v>32320</v>
      </c>
      <c r="B19189" t="s">
        <v>32051</v>
      </c>
      <c r="C19189" t="s">
        <v>1467</v>
      </c>
      <c r="D19189" t="s">
        <v>1468</v>
      </c>
      <c r="E19189">
        <v>1</v>
      </c>
      <c r="F19189" s="2">
        <v>2.17</v>
      </c>
      <c r="G19189" s="3">
        <v>5</v>
      </c>
      <c r="H19189" s="3">
        <v>2.1700000000000001E-2</v>
      </c>
      <c r="I19189" s="3">
        <v>0.10199</v>
      </c>
      <c r="J19189" s="3">
        <v>2.2936899999999998</v>
      </c>
      <c r="K19189" s="4">
        <v>0.35</v>
      </c>
      <c r="L19189" s="73">
        <v>4.163929538461538</v>
      </c>
    </row>
    <row r="19190" spans="1:12" x14ac:dyDescent="0.35">
      <c r="A19190" s="1" t="s">
        <v>32321</v>
      </c>
      <c r="B19190" t="s">
        <v>28393</v>
      </c>
      <c r="C19190" t="s">
        <v>34</v>
      </c>
      <c r="D19190" t="s">
        <v>35</v>
      </c>
      <c r="E19190">
        <v>1</v>
      </c>
      <c r="F19190" s="2">
        <v>3.74</v>
      </c>
      <c r="G19190" s="3">
        <v>8</v>
      </c>
      <c r="H19190" s="3">
        <v>3.7400000000000003E-2</v>
      </c>
      <c r="I19190" s="3">
        <v>0.17578000000000002</v>
      </c>
      <c r="J19190" s="3">
        <v>3.9531800000000001</v>
      </c>
      <c r="K19190" s="4">
        <v>0.35</v>
      </c>
      <c r="L19190" s="73">
        <v>7.176542153846154</v>
      </c>
    </row>
    <row r="19191" spans="1:12" x14ac:dyDescent="0.35">
      <c r="A19191" s="1" t="s">
        <v>32322</v>
      </c>
      <c r="B19191" t="s">
        <v>32323</v>
      </c>
      <c r="C19191" t="s">
        <v>34</v>
      </c>
      <c r="D19191" t="s">
        <v>35</v>
      </c>
      <c r="E19191">
        <v>1</v>
      </c>
      <c r="F19191" s="2">
        <v>877.2</v>
      </c>
      <c r="G19191" s="3">
        <v>1809</v>
      </c>
      <c r="H19191" s="3">
        <v>8.7720000000000002</v>
      </c>
      <c r="I19191" s="3">
        <v>41.228400000000001</v>
      </c>
      <c r="J19191" s="3">
        <v>927.20040000000006</v>
      </c>
      <c r="K19191" s="4">
        <v>0.34999999999999992</v>
      </c>
      <c r="L19191" s="73">
        <v>1683.2253415384614</v>
      </c>
    </row>
    <row r="19192" spans="1:12" x14ac:dyDescent="0.35">
      <c r="A19192" s="1" t="s">
        <v>32324</v>
      </c>
      <c r="B19192" t="s">
        <v>20948</v>
      </c>
      <c r="C19192" t="s">
        <v>363</v>
      </c>
      <c r="D19192" t="s">
        <v>364</v>
      </c>
      <c r="E19192">
        <v>1</v>
      </c>
      <c r="F19192" s="2">
        <v>1616</v>
      </c>
      <c r="G19192" s="3">
        <v>1005</v>
      </c>
      <c r="H19192" s="3">
        <v>16.16</v>
      </c>
      <c r="I19192" s="3">
        <v>75.951999999999998</v>
      </c>
      <c r="J19192" s="3">
        <v>1708.1120000000001</v>
      </c>
      <c r="K19192" s="4">
        <v>0.34999999999999992</v>
      </c>
      <c r="L19192" s="73">
        <v>3100.8802461538462</v>
      </c>
    </row>
    <row r="19193" spans="1:12" x14ac:dyDescent="0.35">
      <c r="A19193" s="1" t="s">
        <v>32325</v>
      </c>
      <c r="B19193" t="s">
        <v>32326</v>
      </c>
      <c r="C19193" t="s">
        <v>363</v>
      </c>
      <c r="D19193" t="s">
        <v>364</v>
      </c>
      <c r="E19193">
        <v>1</v>
      </c>
      <c r="F19193" s="2">
        <v>1076</v>
      </c>
      <c r="G19193" s="3">
        <v>1005</v>
      </c>
      <c r="H19193" s="3">
        <v>10.76</v>
      </c>
      <c r="I19193" s="3">
        <v>50.572000000000003</v>
      </c>
      <c r="J19193" s="3">
        <v>1137.3319999999999</v>
      </c>
      <c r="K19193" s="4">
        <v>0.35000000000000003</v>
      </c>
      <c r="L19193" s="73">
        <v>2064.6950153846151</v>
      </c>
    </row>
    <row r="19194" spans="1:12" x14ac:dyDescent="0.35">
      <c r="A19194" s="1" t="s">
        <v>32327</v>
      </c>
      <c r="B19194" t="s">
        <v>32328</v>
      </c>
      <c r="C19194" t="s">
        <v>363</v>
      </c>
      <c r="D19194" t="s">
        <v>364</v>
      </c>
      <c r="E19194">
        <v>1</v>
      </c>
      <c r="F19194" s="2">
        <v>2025.45</v>
      </c>
      <c r="G19194" s="3">
        <v>3174</v>
      </c>
      <c r="H19194" s="3">
        <v>20.2545</v>
      </c>
      <c r="I19194" s="3">
        <v>95.196150000000003</v>
      </c>
      <c r="J19194" s="3">
        <v>2140.90065</v>
      </c>
      <c r="K19194" s="4">
        <v>0.35000000000000003</v>
      </c>
      <c r="L19194" s="73">
        <v>3886.5581030769231</v>
      </c>
    </row>
    <row r="19195" spans="1:12" x14ac:dyDescent="0.35">
      <c r="A19195" s="1" t="s">
        <v>32329</v>
      </c>
      <c r="B19195" t="s">
        <v>32330</v>
      </c>
      <c r="C19195" t="s">
        <v>34</v>
      </c>
      <c r="D19195" t="s">
        <v>35</v>
      </c>
      <c r="E19195">
        <v>1</v>
      </c>
      <c r="F19195" s="2">
        <v>87.1</v>
      </c>
      <c r="G19195" s="3">
        <v>180</v>
      </c>
      <c r="H19195" s="3">
        <v>0.871</v>
      </c>
      <c r="I19195" s="3">
        <v>4.0937000000000001</v>
      </c>
      <c r="J19195" s="3">
        <v>92.064699999999988</v>
      </c>
      <c r="K19195" s="4">
        <v>0.35</v>
      </c>
      <c r="L19195" s="73">
        <v>167.13283999999999</v>
      </c>
    </row>
    <row r="19196" spans="1:12" x14ac:dyDescent="0.35">
      <c r="A19196" s="1" t="s">
        <v>32331</v>
      </c>
      <c r="B19196" t="s">
        <v>32332</v>
      </c>
      <c r="C19196" t="s">
        <v>21</v>
      </c>
      <c r="D19196" t="s">
        <v>22</v>
      </c>
      <c r="E19196">
        <v>1</v>
      </c>
      <c r="F19196" s="2">
        <v>41.46</v>
      </c>
      <c r="G19196" s="3">
        <v>86</v>
      </c>
      <c r="H19196" s="3">
        <v>0.41460000000000002</v>
      </c>
      <c r="I19196" s="3">
        <v>1.94862</v>
      </c>
      <c r="J19196" s="3">
        <v>43.823219999999999</v>
      </c>
      <c r="K19196" s="4">
        <v>0.35000000000000003</v>
      </c>
      <c r="L19196" s="73">
        <v>79.55599938461539</v>
      </c>
    </row>
    <row r="19197" spans="1:12" x14ac:dyDescent="0.35">
      <c r="A19197" s="1" t="s">
        <v>32333</v>
      </c>
      <c r="B19197" t="s">
        <v>32334</v>
      </c>
      <c r="C19197" t="s">
        <v>26</v>
      </c>
      <c r="D19197" t="s">
        <v>27</v>
      </c>
      <c r="E19197">
        <v>1</v>
      </c>
      <c r="F19197" s="2">
        <v>116.88</v>
      </c>
      <c r="G19197" s="3">
        <v>241</v>
      </c>
      <c r="H19197" s="3">
        <v>1.1688000000000001</v>
      </c>
      <c r="I19197" s="3">
        <v>5.49336</v>
      </c>
      <c r="J19197" s="3">
        <v>123.54216</v>
      </c>
      <c r="K19197" s="4">
        <v>0.34999999999999992</v>
      </c>
      <c r="L19197" s="73">
        <v>224.2765366153846</v>
      </c>
    </row>
    <row r="19198" spans="1:12" x14ac:dyDescent="0.35">
      <c r="A19198" s="1" t="s">
        <v>32335</v>
      </c>
      <c r="B19198" t="s">
        <v>32336</v>
      </c>
      <c r="C19198" t="s">
        <v>363</v>
      </c>
      <c r="D19198" t="s">
        <v>364</v>
      </c>
      <c r="E19198">
        <v>1</v>
      </c>
      <c r="F19198" s="2">
        <v>23.9</v>
      </c>
      <c r="G19198" s="3">
        <v>47</v>
      </c>
      <c r="H19198" s="3">
        <v>0.23899999999999999</v>
      </c>
      <c r="I19198" s="3">
        <v>1.1233</v>
      </c>
      <c r="J19198" s="3">
        <v>25.2623</v>
      </c>
      <c r="K19198" s="4">
        <v>0.35</v>
      </c>
      <c r="L19198" s="73">
        <v>45.860790769230768</v>
      </c>
    </row>
    <row r="19199" spans="1:12" x14ac:dyDescent="0.35">
      <c r="A19199" s="1" t="s">
        <v>32337</v>
      </c>
      <c r="B19199" t="s">
        <v>32338</v>
      </c>
      <c r="C19199" t="s">
        <v>34</v>
      </c>
      <c r="D19199" t="s">
        <v>35</v>
      </c>
      <c r="E19199">
        <v>1</v>
      </c>
      <c r="F19199" s="2">
        <v>126.65</v>
      </c>
      <c r="G19199" s="3">
        <v>262</v>
      </c>
      <c r="H19199" s="3">
        <v>1.2665000000000002</v>
      </c>
      <c r="I19199" s="3">
        <v>5.9525500000000005</v>
      </c>
      <c r="J19199" s="3">
        <v>133.86904999999999</v>
      </c>
      <c r="K19199" s="4">
        <v>0.35000000000000003</v>
      </c>
      <c r="L19199" s="73">
        <v>243.02381384615381</v>
      </c>
    </row>
    <row r="19200" spans="1:12" x14ac:dyDescent="0.35">
      <c r="A19200" s="1" t="s">
        <v>32339</v>
      </c>
      <c r="B19200" t="s">
        <v>32340</v>
      </c>
      <c r="C19200" t="s">
        <v>363</v>
      </c>
      <c r="D19200" t="s">
        <v>364</v>
      </c>
      <c r="E19200">
        <v>1</v>
      </c>
      <c r="F19200" s="2">
        <v>1.83</v>
      </c>
      <c r="G19200" s="3">
        <v>4</v>
      </c>
      <c r="H19200" s="3">
        <v>1.83E-2</v>
      </c>
      <c r="I19200" s="3">
        <v>8.6010000000000003E-2</v>
      </c>
      <c r="J19200" s="3">
        <v>1.93431</v>
      </c>
      <c r="K19200" s="4">
        <v>0.34999999999999992</v>
      </c>
      <c r="L19200" s="73">
        <v>3.5115166153846147</v>
      </c>
    </row>
    <row r="19201" spans="1:12" x14ac:dyDescent="0.35">
      <c r="A19201" s="1" t="s">
        <v>32341</v>
      </c>
      <c r="B19201" t="s">
        <v>26761</v>
      </c>
      <c r="C19201" t="s">
        <v>26</v>
      </c>
      <c r="D19201" t="s">
        <v>27</v>
      </c>
      <c r="E19201">
        <v>1</v>
      </c>
      <c r="F19201" s="2">
        <v>62.08</v>
      </c>
      <c r="G19201" s="3">
        <v>128</v>
      </c>
      <c r="H19201" s="3">
        <v>0.62080000000000002</v>
      </c>
      <c r="I19201" s="3">
        <v>2.9177599999999999</v>
      </c>
      <c r="J19201" s="3">
        <v>65.618560000000002</v>
      </c>
      <c r="K19201" s="4">
        <v>0.35000000000000003</v>
      </c>
      <c r="L19201" s="73">
        <v>119.12292430769232</v>
      </c>
    </row>
    <row r="19202" spans="1:12" x14ac:dyDescent="0.35">
      <c r="A19202" s="1" t="s">
        <v>32342</v>
      </c>
      <c r="B19202" t="s">
        <v>32343</v>
      </c>
      <c r="C19202" t="s">
        <v>363</v>
      </c>
      <c r="D19202" t="s">
        <v>364</v>
      </c>
      <c r="E19202">
        <v>1</v>
      </c>
      <c r="F19202" s="2">
        <v>57.68</v>
      </c>
      <c r="G19202" s="3">
        <v>119</v>
      </c>
      <c r="H19202" s="3">
        <v>0.57679999999999998</v>
      </c>
      <c r="I19202" s="3">
        <v>2.71096</v>
      </c>
      <c r="J19202" s="3">
        <v>60.967759999999998</v>
      </c>
      <c r="K19202" s="4">
        <v>0.35</v>
      </c>
      <c r="L19202" s="73">
        <v>110.67993353846154</v>
      </c>
    </row>
    <row r="19203" spans="1:12" x14ac:dyDescent="0.35">
      <c r="A19203" s="1" t="s">
        <v>32344</v>
      </c>
      <c r="B19203" t="s">
        <v>32345</v>
      </c>
      <c r="C19203" t="s">
        <v>363</v>
      </c>
      <c r="D19203" t="s">
        <v>364</v>
      </c>
      <c r="E19203">
        <v>1</v>
      </c>
      <c r="F19203" s="2">
        <v>557.54999999999995</v>
      </c>
      <c r="G19203" s="3">
        <v>890</v>
      </c>
      <c r="H19203" s="3">
        <v>5.5754999999999999</v>
      </c>
      <c r="I19203" s="3">
        <v>26.204849999999997</v>
      </c>
      <c r="J19203" s="3">
        <v>589.33034999999995</v>
      </c>
      <c r="K19203" s="4">
        <v>0.35</v>
      </c>
      <c r="L19203" s="73">
        <v>1069.8612507692305</v>
      </c>
    </row>
    <row r="19204" spans="1:12" x14ac:dyDescent="0.35">
      <c r="A19204" s="1" t="s">
        <v>32346</v>
      </c>
      <c r="B19204" t="s">
        <v>32347</v>
      </c>
      <c r="C19204" t="s">
        <v>363</v>
      </c>
      <c r="D19204" t="s">
        <v>364</v>
      </c>
      <c r="E19204">
        <v>1</v>
      </c>
      <c r="F19204" s="2">
        <v>51.58</v>
      </c>
      <c r="G19204" s="3">
        <v>97</v>
      </c>
      <c r="H19204" s="3">
        <v>0.51580000000000004</v>
      </c>
      <c r="I19204" s="3">
        <v>2.4242599999999999</v>
      </c>
      <c r="J19204" s="3">
        <v>54.520059999999994</v>
      </c>
      <c r="K19204" s="4">
        <v>0.35000000000000003</v>
      </c>
      <c r="L19204" s="73">
        <v>98.974878153846149</v>
      </c>
    </row>
    <row r="19205" spans="1:12" x14ac:dyDescent="0.35">
      <c r="A19205" s="1" t="s">
        <v>32348</v>
      </c>
      <c r="B19205" t="s">
        <v>32349</v>
      </c>
      <c r="C19205" t="s">
        <v>34</v>
      </c>
      <c r="D19205" t="s">
        <v>35</v>
      </c>
      <c r="E19205">
        <v>1</v>
      </c>
      <c r="F19205" s="2">
        <v>858</v>
      </c>
      <c r="G19205" s="3">
        <v>459</v>
      </c>
      <c r="H19205" s="3">
        <v>8.58</v>
      </c>
      <c r="I19205" s="3">
        <v>40.326000000000001</v>
      </c>
      <c r="J19205" s="3">
        <v>906.90600000000006</v>
      </c>
      <c r="K19205" s="4">
        <v>0.35</v>
      </c>
      <c r="L19205" s="73">
        <v>1646.3832</v>
      </c>
    </row>
    <row r="19206" spans="1:12" x14ac:dyDescent="0.35">
      <c r="A19206" s="1" t="s">
        <v>32350</v>
      </c>
      <c r="B19206" t="s">
        <v>32351</v>
      </c>
      <c r="C19206" t="s">
        <v>363</v>
      </c>
      <c r="D19206" t="s">
        <v>364</v>
      </c>
      <c r="E19206">
        <v>1</v>
      </c>
      <c r="F19206" s="2">
        <v>184.16</v>
      </c>
      <c r="G19206" s="3">
        <v>380</v>
      </c>
      <c r="H19206" s="3">
        <v>1.8415999999999999</v>
      </c>
      <c r="I19206" s="3">
        <v>8.6555199999999992</v>
      </c>
      <c r="J19206" s="3">
        <v>194.65711999999999</v>
      </c>
      <c r="K19206" s="4">
        <v>0.35</v>
      </c>
      <c r="L19206" s="73">
        <v>353.37754092307688</v>
      </c>
    </row>
    <row r="19207" spans="1:12" x14ac:dyDescent="0.35">
      <c r="A19207" s="1" t="s">
        <v>32352</v>
      </c>
      <c r="B19207" t="s">
        <v>32353</v>
      </c>
      <c r="C19207" t="s">
        <v>363</v>
      </c>
      <c r="D19207" t="s">
        <v>364</v>
      </c>
      <c r="E19207">
        <v>1</v>
      </c>
      <c r="F19207" s="2">
        <v>20.27</v>
      </c>
      <c r="G19207" s="3">
        <v>42</v>
      </c>
      <c r="H19207" s="3">
        <v>0.20269999999999999</v>
      </c>
      <c r="I19207" s="3">
        <v>0.95269000000000004</v>
      </c>
      <c r="J19207" s="3">
        <v>21.42539</v>
      </c>
      <c r="K19207" s="4">
        <v>0.34999999999999992</v>
      </c>
      <c r="L19207" s="73">
        <v>38.895323384615381</v>
      </c>
    </row>
    <row r="19208" spans="1:12" x14ac:dyDescent="0.35">
      <c r="A19208" s="1" t="s">
        <v>32354</v>
      </c>
      <c r="B19208" t="s">
        <v>32355</v>
      </c>
      <c r="C19208" t="s">
        <v>363</v>
      </c>
      <c r="D19208" t="s">
        <v>364</v>
      </c>
      <c r="E19208">
        <v>1</v>
      </c>
      <c r="F19208" s="2">
        <v>3.26</v>
      </c>
      <c r="G19208" s="3">
        <v>7</v>
      </c>
      <c r="H19208" s="3">
        <v>3.2599999999999997E-2</v>
      </c>
      <c r="I19208" s="3">
        <v>0.15322</v>
      </c>
      <c r="J19208" s="3">
        <v>3.4458199999999999</v>
      </c>
      <c r="K19208" s="4">
        <v>0.34999999999999992</v>
      </c>
      <c r="L19208" s="73">
        <v>6.2554886153846141</v>
      </c>
    </row>
    <row r="19209" spans="1:12" x14ac:dyDescent="0.35">
      <c r="A19209" s="1" t="s">
        <v>32356</v>
      </c>
      <c r="B19209" t="s">
        <v>32357</v>
      </c>
      <c r="C19209" t="s">
        <v>363</v>
      </c>
      <c r="D19209" t="s">
        <v>364</v>
      </c>
      <c r="E19209">
        <v>1</v>
      </c>
      <c r="F19209" s="2">
        <v>3.75</v>
      </c>
      <c r="G19209" s="3">
        <v>8</v>
      </c>
      <c r="H19209" s="3">
        <v>3.7499999999999999E-2</v>
      </c>
      <c r="I19209" s="3">
        <v>0.17624999999999999</v>
      </c>
      <c r="J19209" s="3">
        <v>3.9637500000000001</v>
      </c>
      <c r="K19209" s="4">
        <v>0.35</v>
      </c>
      <c r="L19209" s="73">
        <v>7.195730769230769</v>
      </c>
    </row>
    <row r="19210" spans="1:12" x14ac:dyDescent="0.35">
      <c r="A19210" s="1" t="s">
        <v>32358</v>
      </c>
      <c r="B19210" t="s">
        <v>32359</v>
      </c>
      <c r="C19210" t="s">
        <v>363</v>
      </c>
      <c r="D19210" t="s">
        <v>364</v>
      </c>
      <c r="E19210">
        <v>1</v>
      </c>
      <c r="F19210" s="2">
        <v>2066.13</v>
      </c>
      <c r="G19210" s="3">
        <v>4261</v>
      </c>
      <c r="H19210" s="3">
        <v>20.661300000000001</v>
      </c>
      <c r="I19210" s="3">
        <v>97.108110000000011</v>
      </c>
      <c r="J19210" s="3">
        <v>2183.8994100000004</v>
      </c>
      <c r="K19210" s="4">
        <v>0.35</v>
      </c>
      <c r="L19210" s="73">
        <v>3964.6173904615393</v>
      </c>
    </row>
    <row r="19211" spans="1:12" x14ac:dyDescent="0.35">
      <c r="A19211" s="1" t="s">
        <v>32360</v>
      </c>
      <c r="B19211" t="s">
        <v>32361</v>
      </c>
      <c r="C19211" t="s">
        <v>363</v>
      </c>
      <c r="D19211" t="s">
        <v>364</v>
      </c>
      <c r="E19211">
        <v>1</v>
      </c>
      <c r="F19211" s="2">
        <v>329.19</v>
      </c>
      <c r="G19211" s="3">
        <v>679</v>
      </c>
      <c r="H19211" s="3">
        <v>3.2919</v>
      </c>
      <c r="I19211" s="3">
        <v>15.47193</v>
      </c>
      <c r="J19211" s="3">
        <v>347.95382999999998</v>
      </c>
      <c r="K19211" s="4">
        <v>0.35</v>
      </c>
      <c r="L19211" s="73">
        <v>631.67002984615374</v>
      </c>
    </row>
    <row r="19212" spans="1:12" x14ac:dyDescent="0.35">
      <c r="A19212" s="1" t="s">
        <v>32362</v>
      </c>
      <c r="B19212" t="s">
        <v>32363</v>
      </c>
      <c r="C19212" t="s">
        <v>363</v>
      </c>
      <c r="D19212" t="s">
        <v>364</v>
      </c>
      <c r="E19212">
        <v>1</v>
      </c>
      <c r="F19212" s="2">
        <v>20.27</v>
      </c>
      <c r="G19212" s="3">
        <v>42</v>
      </c>
      <c r="H19212" s="3">
        <v>0.20269999999999999</v>
      </c>
      <c r="I19212" s="3">
        <v>0.95269000000000004</v>
      </c>
      <c r="J19212" s="3">
        <v>21.42539</v>
      </c>
      <c r="K19212" s="4">
        <v>0.34999999999999992</v>
      </c>
      <c r="L19212" s="73">
        <v>38.895323384615381</v>
      </c>
    </row>
    <row r="19213" spans="1:12" x14ac:dyDescent="0.35">
      <c r="A19213" s="1" t="s">
        <v>32364</v>
      </c>
      <c r="B19213" t="s">
        <v>32365</v>
      </c>
      <c r="C19213" t="s">
        <v>363</v>
      </c>
      <c r="D19213" t="s">
        <v>364</v>
      </c>
      <c r="E19213">
        <v>1</v>
      </c>
      <c r="F19213" s="2">
        <v>3.54</v>
      </c>
      <c r="G19213" s="3">
        <v>8</v>
      </c>
      <c r="H19213" s="3">
        <v>3.5400000000000001E-2</v>
      </c>
      <c r="I19213" s="3">
        <v>0.16638</v>
      </c>
      <c r="J19213" s="3">
        <v>3.7417800000000003</v>
      </c>
      <c r="K19213" s="4">
        <v>0.34999999999999992</v>
      </c>
      <c r="L19213" s="73">
        <v>6.7927698461538464</v>
      </c>
    </row>
    <row r="19214" spans="1:12" x14ac:dyDescent="0.35">
      <c r="A19214" s="1" t="s">
        <v>32366</v>
      </c>
      <c r="B19214" t="s">
        <v>32367</v>
      </c>
      <c r="C19214" t="s">
        <v>363</v>
      </c>
      <c r="D19214" t="s">
        <v>364</v>
      </c>
      <c r="E19214">
        <v>1</v>
      </c>
      <c r="F19214" s="2">
        <v>4.66</v>
      </c>
      <c r="G19214" s="3">
        <v>10</v>
      </c>
      <c r="H19214" s="3">
        <v>4.6600000000000003E-2</v>
      </c>
      <c r="I19214" s="3">
        <v>0.21902000000000002</v>
      </c>
      <c r="J19214" s="3">
        <v>4.9256200000000003</v>
      </c>
      <c r="K19214" s="4">
        <v>0.35</v>
      </c>
      <c r="L19214" s="73">
        <v>8.9418947692307693</v>
      </c>
    </row>
    <row r="19215" spans="1:12" x14ac:dyDescent="0.35">
      <c r="A19215" s="1" t="s">
        <v>32368</v>
      </c>
      <c r="B19215" t="s">
        <v>32369</v>
      </c>
      <c r="C19215" t="s">
        <v>363</v>
      </c>
      <c r="D19215" t="s">
        <v>364</v>
      </c>
      <c r="E19215">
        <v>1</v>
      </c>
      <c r="F19215" s="2">
        <v>20.27</v>
      </c>
      <c r="G19215" s="3">
        <v>42</v>
      </c>
      <c r="H19215" s="3">
        <v>0.20269999999999999</v>
      </c>
      <c r="I19215" s="3">
        <v>0.95269000000000004</v>
      </c>
      <c r="J19215" s="3">
        <v>21.42539</v>
      </c>
      <c r="K19215" s="4">
        <v>0.34999999999999992</v>
      </c>
      <c r="L19215" s="73">
        <v>38.895323384615381</v>
      </c>
    </row>
    <row r="19216" spans="1:12" x14ac:dyDescent="0.35">
      <c r="A19216" s="1" t="s">
        <v>32370</v>
      </c>
      <c r="B19216" t="s">
        <v>32371</v>
      </c>
      <c r="C19216" t="s">
        <v>363</v>
      </c>
      <c r="D19216" t="s">
        <v>364</v>
      </c>
      <c r="E19216">
        <v>1</v>
      </c>
      <c r="F19216" s="2">
        <v>180.78</v>
      </c>
      <c r="G19216" s="3">
        <v>373</v>
      </c>
      <c r="H19216" s="3">
        <v>1.8078000000000001</v>
      </c>
      <c r="I19216" s="3">
        <v>8.4966600000000003</v>
      </c>
      <c r="J19216" s="3">
        <v>191.08445999999998</v>
      </c>
      <c r="K19216" s="4">
        <v>0.35000000000000003</v>
      </c>
      <c r="L19216" s="73">
        <v>346.89178892307689</v>
      </c>
    </row>
    <row r="19217" spans="1:12" x14ac:dyDescent="0.35">
      <c r="A19217" s="1" t="s">
        <v>32372</v>
      </c>
      <c r="B19217" t="s">
        <v>26129</v>
      </c>
      <c r="C19217" t="s">
        <v>363</v>
      </c>
      <c r="D19217" t="s">
        <v>364</v>
      </c>
      <c r="E19217">
        <v>1</v>
      </c>
      <c r="F19217" s="2">
        <v>322.51</v>
      </c>
      <c r="G19217" s="3">
        <v>665</v>
      </c>
      <c r="H19217" s="3">
        <v>3.2250999999999999</v>
      </c>
      <c r="I19217" s="3">
        <v>15.157969999999999</v>
      </c>
      <c r="J19217" s="3">
        <v>340.89306999999997</v>
      </c>
      <c r="K19217" s="4">
        <v>0.35</v>
      </c>
      <c r="L19217" s="73">
        <v>618.85203476923073</v>
      </c>
    </row>
    <row r="19218" spans="1:12" x14ac:dyDescent="0.35">
      <c r="A19218" s="1" t="s">
        <v>32373</v>
      </c>
      <c r="B19218" t="s">
        <v>32374</v>
      </c>
      <c r="C19218" t="s">
        <v>363</v>
      </c>
      <c r="D19218" t="s">
        <v>364</v>
      </c>
      <c r="E19218">
        <v>1</v>
      </c>
      <c r="F19218" s="2">
        <v>376.41</v>
      </c>
      <c r="G19218" s="3">
        <v>777</v>
      </c>
      <c r="H19218" s="3">
        <v>3.7641000000000004</v>
      </c>
      <c r="I19218" s="3">
        <v>17.691270000000003</v>
      </c>
      <c r="J19218" s="3">
        <v>397.86536999999998</v>
      </c>
      <c r="K19218" s="4">
        <v>0.35000000000000003</v>
      </c>
      <c r="L19218" s="73">
        <v>722.27867169230763</v>
      </c>
    </row>
    <row r="19219" spans="1:12" x14ac:dyDescent="0.35">
      <c r="A19219" s="1" t="s">
        <v>32375</v>
      </c>
      <c r="B19219" t="s">
        <v>7066</v>
      </c>
      <c r="C19219" t="s">
        <v>363</v>
      </c>
      <c r="D19219" t="s">
        <v>364</v>
      </c>
      <c r="E19219">
        <v>1</v>
      </c>
      <c r="F19219" s="2">
        <v>22.89</v>
      </c>
      <c r="G19219" s="3">
        <v>48</v>
      </c>
      <c r="H19219" s="3">
        <v>0.22890000000000002</v>
      </c>
      <c r="I19219" s="3">
        <v>1.0758300000000001</v>
      </c>
      <c r="J19219" s="3">
        <v>24.19473</v>
      </c>
      <c r="K19219" s="4">
        <v>0.35</v>
      </c>
      <c r="L19219" s="73">
        <v>43.922740615384612</v>
      </c>
    </row>
    <row r="19220" spans="1:12" x14ac:dyDescent="0.35">
      <c r="A19220" s="1" t="s">
        <v>32376</v>
      </c>
      <c r="B19220" t="s">
        <v>21295</v>
      </c>
      <c r="C19220" t="s">
        <v>363</v>
      </c>
      <c r="D19220" t="s">
        <v>364</v>
      </c>
      <c r="E19220">
        <v>1</v>
      </c>
      <c r="F19220" s="2">
        <v>276.44</v>
      </c>
      <c r="G19220" s="3">
        <v>570</v>
      </c>
      <c r="H19220" s="3">
        <v>2.7644000000000002</v>
      </c>
      <c r="I19220" s="3">
        <v>12.99268</v>
      </c>
      <c r="J19220" s="3">
        <v>292.19708000000003</v>
      </c>
      <c r="K19220" s="4">
        <v>0.34999999999999992</v>
      </c>
      <c r="L19220" s="73">
        <v>530.45008369230766</v>
      </c>
    </row>
    <row r="19221" spans="1:12" x14ac:dyDescent="0.35">
      <c r="A19221" s="1" t="s">
        <v>32377</v>
      </c>
      <c r="B19221" t="s">
        <v>22315</v>
      </c>
      <c r="C19221" t="s">
        <v>363</v>
      </c>
      <c r="D19221" t="s">
        <v>364</v>
      </c>
      <c r="E19221">
        <v>1</v>
      </c>
      <c r="F19221" s="2">
        <v>299.47000000000003</v>
      </c>
      <c r="G19221" s="3">
        <v>618</v>
      </c>
      <c r="H19221" s="3">
        <v>2.9947000000000004</v>
      </c>
      <c r="I19221" s="3">
        <v>14.075090000000001</v>
      </c>
      <c r="J19221" s="3">
        <v>316.53979000000004</v>
      </c>
      <c r="K19221" s="4">
        <v>0.34999999999999992</v>
      </c>
      <c r="L19221" s="73">
        <v>574.64146492307691</v>
      </c>
    </row>
    <row r="19222" spans="1:12" x14ac:dyDescent="0.35">
      <c r="A19222" s="1" t="s">
        <v>32378</v>
      </c>
      <c r="B19222" t="s">
        <v>32379</v>
      </c>
      <c r="C19222" t="s">
        <v>363</v>
      </c>
      <c r="D19222" t="s">
        <v>364</v>
      </c>
      <c r="E19222">
        <v>1</v>
      </c>
      <c r="F19222" s="2">
        <v>5.24</v>
      </c>
      <c r="G19222" s="3">
        <v>11</v>
      </c>
      <c r="H19222" s="3">
        <v>5.2400000000000002E-2</v>
      </c>
      <c r="I19222" s="3">
        <v>0.24628</v>
      </c>
      <c r="J19222" s="3">
        <v>5.5386800000000003</v>
      </c>
      <c r="K19222" s="4">
        <v>0.35</v>
      </c>
      <c r="L19222" s="73">
        <v>10.054834461538462</v>
      </c>
    </row>
    <row r="19223" spans="1:12" x14ac:dyDescent="0.35">
      <c r="A19223" s="1" t="s">
        <v>32380</v>
      </c>
      <c r="B19223" t="s">
        <v>32363</v>
      </c>
      <c r="C19223" t="s">
        <v>363</v>
      </c>
      <c r="D19223" t="s">
        <v>364</v>
      </c>
      <c r="E19223">
        <v>1</v>
      </c>
      <c r="F19223" s="2">
        <v>20.27</v>
      </c>
      <c r="G19223" s="3">
        <v>42</v>
      </c>
      <c r="H19223" s="3">
        <v>0.20269999999999999</v>
      </c>
      <c r="I19223" s="3">
        <v>0.95269000000000004</v>
      </c>
      <c r="J19223" s="3">
        <v>21.42539</v>
      </c>
      <c r="K19223" s="4">
        <v>0.34999999999999992</v>
      </c>
      <c r="L19223" s="73">
        <v>38.895323384615381</v>
      </c>
    </row>
    <row r="19224" spans="1:12" x14ac:dyDescent="0.35">
      <c r="A19224" s="1" t="s">
        <v>32381</v>
      </c>
      <c r="B19224" t="s">
        <v>32382</v>
      </c>
      <c r="C19224" t="s">
        <v>363</v>
      </c>
      <c r="D19224" t="s">
        <v>364</v>
      </c>
      <c r="E19224">
        <v>1</v>
      </c>
      <c r="F19224" s="2">
        <v>180.78</v>
      </c>
      <c r="G19224" s="3">
        <v>373</v>
      </c>
      <c r="H19224" s="3">
        <v>1.8078000000000001</v>
      </c>
      <c r="I19224" s="3">
        <v>8.4966600000000003</v>
      </c>
      <c r="J19224" s="3">
        <v>191.08445999999998</v>
      </c>
      <c r="K19224" s="4">
        <v>0.35000000000000003</v>
      </c>
      <c r="L19224" s="73">
        <v>346.89178892307689</v>
      </c>
    </row>
    <row r="19225" spans="1:12" x14ac:dyDescent="0.35">
      <c r="A19225" s="1" t="s">
        <v>32383</v>
      </c>
      <c r="B19225" t="s">
        <v>32384</v>
      </c>
      <c r="C19225" t="s">
        <v>363</v>
      </c>
      <c r="D19225" t="s">
        <v>364</v>
      </c>
      <c r="E19225">
        <v>1</v>
      </c>
      <c r="F19225" s="2">
        <v>3.54</v>
      </c>
      <c r="G19225" s="3">
        <v>8</v>
      </c>
      <c r="H19225" s="3">
        <v>3.5400000000000001E-2</v>
      </c>
      <c r="I19225" s="3">
        <v>0.16638</v>
      </c>
      <c r="J19225" s="3">
        <v>3.7417800000000003</v>
      </c>
      <c r="K19225" s="4">
        <v>0.34999999999999992</v>
      </c>
      <c r="L19225" s="73">
        <v>6.7927698461538464</v>
      </c>
    </row>
    <row r="19226" spans="1:12" x14ac:dyDescent="0.35">
      <c r="A19226" s="1" t="s">
        <v>32385</v>
      </c>
      <c r="B19226" t="s">
        <v>32386</v>
      </c>
      <c r="C19226" t="s">
        <v>363</v>
      </c>
      <c r="D19226" t="s">
        <v>364</v>
      </c>
      <c r="E19226">
        <v>1</v>
      </c>
      <c r="F19226" s="2">
        <v>968.5</v>
      </c>
      <c r="G19226" s="3">
        <v>1997</v>
      </c>
      <c r="H19226" s="3">
        <v>9.6850000000000005</v>
      </c>
      <c r="I19226" s="3">
        <v>45.519500000000001</v>
      </c>
      <c r="J19226" s="3">
        <v>1023.7044999999999</v>
      </c>
      <c r="K19226" s="4">
        <v>0.35</v>
      </c>
      <c r="L19226" s="73">
        <v>1858.4173999999998</v>
      </c>
    </row>
    <row r="19227" spans="1:12" x14ac:dyDescent="0.35">
      <c r="A19227" s="1" t="s">
        <v>32387</v>
      </c>
      <c r="B19227" t="s">
        <v>32388</v>
      </c>
      <c r="C19227" t="s">
        <v>363</v>
      </c>
      <c r="D19227" t="s">
        <v>364</v>
      </c>
      <c r="E19227">
        <v>1</v>
      </c>
      <c r="F19227" s="2">
        <v>7.55</v>
      </c>
      <c r="G19227" s="3">
        <v>16</v>
      </c>
      <c r="H19227" s="3">
        <v>7.5499999999999998E-2</v>
      </c>
      <c r="I19227" s="3">
        <v>0.35485</v>
      </c>
      <c r="J19227" s="3">
        <v>7.9803499999999996</v>
      </c>
      <c r="K19227" s="4">
        <v>0.35</v>
      </c>
      <c r="L19227" s="73">
        <v>14.487404615384614</v>
      </c>
    </row>
    <row r="19228" spans="1:12" x14ac:dyDescent="0.35">
      <c r="A19228" s="1" t="s">
        <v>32389</v>
      </c>
      <c r="B19228" t="s">
        <v>32390</v>
      </c>
      <c r="C19228" t="s">
        <v>363</v>
      </c>
      <c r="D19228" t="s">
        <v>364</v>
      </c>
      <c r="E19228">
        <v>1</v>
      </c>
      <c r="F19228" s="2">
        <v>823.23</v>
      </c>
      <c r="G19228" s="3">
        <v>1698</v>
      </c>
      <c r="H19228" s="3">
        <v>8.2323000000000004</v>
      </c>
      <c r="I19228" s="3">
        <v>38.691810000000004</v>
      </c>
      <c r="J19228" s="3">
        <v>870.15411000000006</v>
      </c>
      <c r="K19228" s="4">
        <v>0.34999999999999992</v>
      </c>
      <c r="L19228" s="73">
        <v>1579.6643843076922</v>
      </c>
    </row>
    <row r="19229" spans="1:12" x14ac:dyDescent="0.35">
      <c r="A19229" s="1" t="s">
        <v>32391</v>
      </c>
      <c r="B19229" t="s">
        <v>32392</v>
      </c>
      <c r="C19229" t="s">
        <v>363</v>
      </c>
      <c r="D19229" t="s">
        <v>364</v>
      </c>
      <c r="E19229">
        <v>1</v>
      </c>
      <c r="F19229" s="2">
        <v>6.25</v>
      </c>
      <c r="G19229" s="3">
        <v>13</v>
      </c>
      <c r="H19229" s="3">
        <v>6.25E-2</v>
      </c>
      <c r="I19229" s="3">
        <v>0.29375000000000001</v>
      </c>
      <c r="J19229" s="3">
        <v>6.6062500000000002</v>
      </c>
      <c r="K19229" s="4">
        <v>0.35</v>
      </c>
      <c r="L19229" s="73">
        <v>11.992884615384614</v>
      </c>
    </row>
    <row r="19230" spans="1:12" x14ac:dyDescent="0.35">
      <c r="A19230" s="1" t="s">
        <v>32393</v>
      </c>
      <c r="B19230" t="s">
        <v>32394</v>
      </c>
      <c r="C19230" t="s">
        <v>363</v>
      </c>
      <c r="D19230" t="s">
        <v>364</v>
      </c>
      <c r="E19230">
        <v>1</v>
      </c>
      <c r="F19230" s="2">
        <v>16.98</v>
      </c>
      <c r="G19230" s="3">
        <v>36</v>
      </c>
      <c r="H19230" s="3">
        <v>0.16980000000000001</v>
      </c>
      <c r="I19230" s="3">
        <v>0.79805999999999999</v>
      </c>
      <c r="J19230" s="3">
        <v>17.947859999999999</v>
      </c>
      <c r="K19230" s="4">
        <v>0.35</v>
      </c>
      <c r="L19230" s="73">
        <v>32.582268923076917</v>
      </c>
    </row>
    <row r="19231" spans="1:12" x14ac:dyDescent="0.35">
      <c r="A19231" s="1" t="s">
        <v>32395</v>
      </c>
      <c r="B19231" t="s">
        <v>32396</v>
      </c>
      <c r="C19231" t="s">
        <v>34</v>
      </c>
      <c r="D19231" t="s">
        <v>35</v>
      </c>
      <c r="E19231">
        <v>1</v>
      </c>
      <c r="F19231" s="2">
        <v>111.39</v>
      </c>
      <c r="G19231" s="3">
        <v>225</v>
      </c>
      <c r="H19231" s="3">
        <v>1.1139000000000001</v>
      </c>
      <c r="I19231" s="3">
        <v>5.2353300000000003</v>
      </c>
      <c r="J19231" s="3">
        <v>117.73923000000001</v>
      </c>
      <c r="K19231" s="4">
        <v>0.35000000000000003</v>
      </c>
      <c r="L19231" s="73">
        <v>213.74198676923078</v>
      </c>
    </row>
    <row r="19232" spans="1:12" x14ac:dyDescent="0.35">
      <c r="A19232" s="1" t="s">
        <v>32397</v>
      </c>
      <c r="B19232" t="s">
        <v>19890</v>
      </c>
      <c r="C19232" t="s">
        <v>363</v>
      </c>
      <c r="D19232" t="s">
        <v>364</v>
      </c>
      <c r="E19232">
        <v>1</v>
      </c>
      <c r="F19232" s="2">
        <v>345.55</v>
      </c>
      <c r="G19232" s="3">
        <v>713</v>
      </c>
      <c r="H19232" s="3">
        <v>3.4555000000000002</v>
      </c>
      <c r="I19232" s="3">
        <v>16.240850000000002</v>
      </c>
      <c r="J19232" s="3">
        <v>365.24635000000001</v>
      </c>
      <c r="K19232" s="4">
        <v>0.35000000000000003</v>
      </c>
      <c r="L19232" s="73">
        <v>663.06260461538466</v>
      </c>
    </row>
    <row r="19233" spans="1:12" x14ac:dyDescent="0.35">
      <c r="A19233" s="1" t="s">
        <v>32398</v>
      </c>
      <c r="B19233" t="s">
        <v>32399</v>
      </c>
      <c r="C19233" t="s">
        <v>363</v>
      </c>
      <c r="D19233" t="s">
        <v>364</v>
      </c>
      <c r="E19233">
        <v>1</v>
      </c>
      <c r="F19233" s="2">
        <v>1573.82</v>
      </c>
      <c r="G19233" s="3">
        <v>3245</v>
      </c>
      <c r="H19233" s="3">
        <v>15.738199999999999</v>
      </c>
      <c r="I19233" s="3">
        <v>73.969539999999995</v>
      </c>
      <c r="J19233" s="3">
        <v>1663.52774</v>
      </c>
      <c r="K19233" s="4">
        <v>0.35000000000000003</v>
      </c>
      <c r="L19233" s="73">
        <v>3019.9426664615385</v>
      </c>
    </row>
    <row r="19234" spans="1:12" x14ac:dyDescent="0.35">
      <c r="A19234" s="1" t="s">
        <v>32400</v>
      </c>
      <c r="B19234" t="s">
        <v>32401</v>
      </c>
      <c r="C19234" t="s">
        <v>363</v>
      </c>
      <c r="D19234" t="s">
        <v>364</v>
      </c>
      <c r="E19234">
        <v>1</v>
      </c>
      <c r="F19234" s="2">
        <v>3.75</v>
      </c>
      <c r="G19234" s="3">
        <v>8</v>
      </c>
      <c r="H19234" s="3">
        <v>3.7499999999999999E-2</v>
      </c>
      <c r="I19234" s="3">
        <v>0.17624999999999999</v>
      </c>
      <c r="J19234" s="3">
        <v>3.9637500000000001</v>
      </c>
      <c r="K19234" s="4">
        <v>0.35</v>
      </c>
      <c r="L19234" s="73">
        <v>7.195730769230769</v>
      </c>
    </row>
    <row r="19235" spans="1:12" x14ac:dyDescent="0.35">
      <c r="A19235" s="1" t="s">
        <v>32402</v>
      </c>
      <c r="B19235" t="s">
        <v>32403</v>
      </c>
      <c r="C19235" t="s">
        <v>363</v>
      </c>
      <c r="D19235" t="s">
        <v>364</v>
      </c>
      <c r="E19235">
        <v>1</v>
      </c>
      <c r="F19235" s="2">
        <v>2.2200000000000002</v>
      </c>
      <c r="G19235" s="3">
        <v>5</v>
      </c>
      <c r="H19235" s="3">
        <v>2.2200000000000001E-2</v>
      </c>
      <c r="I19235" s="3">
        <v>0.10434000000000002</v>
      </c>
      <c r="J19235" s="3">
        <v>2.3465400000000005</v>
      </c>
      <c r="K19235" s="4">
        <v>0.35000000000000003</v>
      </c>
      <c r="L19235" s="73">
        <v>4.2598726153846167</v>
      </c>
    </row>
    <row r="19236" spans="1:12" x14ac:dyDescent="0.35">
      <c r="A19236" s="1" t="s">
        <v>32404</v>
      </c>
      <c r="B19236" t="s">
        <v>32405</v>
      </c>
      <c r="C19236" t="s">
        <v>363</v>
      </c>
      <c r="D19236" t="s">
        <v>364</v>
      </c>
      <c r="E19236">
        <v>1</v>
      </c>
      <c r="F19236" s="2">
        <v>67.63</v>
      </c>
      <c r="G19236" s="3">
        <v>140</v>
      </c>
      <c r="H19236" s="3">
        <v>0.67630000000000001</v>
      </c>
      <c r="I19236" s="3">
        <v>3.1786099999999999</v>
      </c>
      <c r="J19236" s="3">
        <v>71.484909999999999</v>
      </c>
      <c r="K19236" s="4">
        <v>0.35000000000000003</v>
      </c>
      <c r="L19236" s="73">
        <v>129.77260584615385</v>
      </c>
    </row>
    <row r="19237" spans="1:12" x14ac:dyDescent="0.35">
      <c r="A19237" s="1" t="s">
        <v>32406</v>
      </c>
      <c r="B19237" t="s">
        <v>32407</v>
      </c>
      <c r="C19237" t="s">
        <v>363</v>
      </c>
      <c r="D19237" t="s">
        <v>364</v>
      </c>
      <c r="E19237">
        <v>1</v>
      </c>
      <c r="F19237" s="2">
        <v>3.36</v>
      </c>
      <c r="G19237" s="3">
        <v>7</v>
      </c>
      <c r="H19237" s="3">
        <v>3.3599999999999998E-2</v>
      </c>
      <c r="I19237" s="3">
        <v>0.15792</v>
      </c>
      <c r="J19237" s="3">
        <v>3.5515199999999996</v>
      </c>
      <c r="K19237" s="4">
        <v>0.35</v>
      </c>
      <c r="L19237" s="73">
        <v>6.4473747692307679</v>
      </c>
    </row>
    <row r="19238" spans="1:12" x14ac:dyDescent="0.35">
      <c r="A19238" s="1" t="s">
        <v>32408</v>
      </c>
      <c r="B19238" t="s">
        <v>32409</v>
      </c>
      <c r="C19238" t="s">
        <v>363</v>
      </c>
      <c r="D19238" t="s">
        <v>364</v>
      </c>
      <c r="E19238">
        <v>1</v>
      </c>
      <c r="F19238" s="2">
        <v>1573.82</v>
      </c>
      <c r="G19238" s="3">
        <v>3245</v>
      </c>
      <c r="H19238" s="3">
        <v>15.738199999999999</v>
      </c>
      <c r="I19238" s="3">
        <v>73.969539999999995</v>
      </c>
      <c r="J19238" s="3">
        <v>1663.52774</v>
      </c>
      <c r="K19238" s="4">
        <v>0.35000000000000003</v>
      </c>
      <c r="L19238" s="73">
        <v>3019.9426664615385</v>
      </c>
    </row>
    <row r="19239" spans="1:12" x14ac:dyDescent="0.35">
      <c r="A19239" s="1" t="s">
        <v>32410</v>
      </c>
      <c r="B19239" t="s">
        <v>32411</v>
      </c>
      <c r="C19239" t="s">
        <v>363</v>
      </c>
      <c r="D19239" t="s">
        <v>364</v>
      </c>
      <c r="E19239">
        <v>1</v>
      </c>
      <c r="F19239" s="2">
        <v>1.83</v>
      </c>
      <c r="G19239" s="3">
        <v>4</v>
      </c>
      <c r="H19239" s="3">
        <v>1.83E-2</v>
      </c>
      <c r="I19239" s="3">
        <v>8.6010000000000003E-2</v>
      </c>
      <c r="J19239" s="3">
        <v>1.93431</v>
      </c>
      <c r="K19239" s="4">
        <v>0.34999999999999992</v>
      </c>
      <c r="L19239" s="73">
        <v>3.5115166153846147</v>
      </c>
    </row>
    <row r="19240" spans="1:12" x14ac:dyDescent="0.35">
      <c r="A19240" s="1" t="s">
        <v>32412</v>
      </c>
      <c r="B19240" t="s">
        <v>32413</v>
      </c>
      <c r="C19240" t="s">
        <v>363</v>
      </c>
      <c r="D19240" t="s">
        <v>364</v>
      </c>
      <c r="E19240">
        <v>1</v>
      </c>
      <c r="F19240" s="2">
        <v>3.75</v>
      </c>
      <c r="G19240" s="3">
        <v>8</v>
      </c>
      <c r="H19240" s="3">
        <v>3.7499999999999999E-2</v>
      </c>
      <c r="I19240" s="3">
        <v>0.17624999999999999</v>
      </c>
      <c r="J19240" s="3">
        <v>3.9637500000000001</v>
      </c>
      <c r="K19240" s="4">
        <v>0.35</v>
      </c>
      <c r="L19240" s="73">
        <v>7.195730769230769</v>
      </c>
    </row>
    <row r="19241" spans="1:12" x14ac:dyDescent="0.35">
      <c r="A19241" s="1" t="s">
        <v>32414</v>
      </c>
      <c r="B19241" t="s">
        <v>32415</v>
      </c>
      <c r="C19241" t="s">
        <v>363</v>
      </c>
      <c r="D19241" t="s">
        <v>364</v>
      </c>
      <c r="E19241">
        <v>1</v>
      </c>
      <c r="F19241" s="2">
        <v>2.73</v>
      </c>
      <c r="G19241" s="3">
        <v>6</v>
      </c>
      <c r="H19241" s="3">
        <v>2.7300000000000001E-2</v>
      </c>
      <c r="I19241" s="3">
        <v>0.12831000000000001</v>
      </c>
      <c r="J19241" s="3">
        <v>2.8856099999999998</v>
      </c>
      <c r="K19241" s="4">
        <v>0.34999999999999992</v>
      </c>
      <c r="L19241" s="73">
        <v>5.238491999999999</v>
      </c>
    </row>
    <row r="19242" spans="1:12" x14ac:dyDescent="0.35">
      <c r="A19242" s="1" t="s">
        <v>32416</v>
      </c>
      <c r="B19242" t="s">
        <v>32417</v>
      </c>
      <c r="C19242" t="s">
        <v>363</v>
      </c>
      <c r="D19242" t="s">
        <v>364</v>
      </c>
      <c r="E19242">
        <v>1</v>
      </c>
      <c r="F19242" s="2">
        <v>180.78</v>
      </c>
      <c r="G19242" s="3">
        <v>373</v>
      </c>
      <c r="H19242" s="3">
        <v>1.8078000000000001</v>
      </c>
      <c r="I19242" s="3">
        <v>8.4966600000000003</v>
      </c>
      <c r="J19242" s="3">
        <v>191.08445999999998</v>
      </c>
      <c r="K19242" s="4">
        <v>0.35000000000000003</v>
      </c>
      <c r="L19242" s="73">
        <v>346.89178892307689</v>
      </c>
    </row>
    <row r="19243" spans="1:12" x14ac:dyDescent="0.35">
      <c r="A19243" s="1" t="s">
        <v>32418</v>
      </c>
      <c r="B19243" t="s">
        <v>32415</v>
      </c>
      <c r="C19243" t="s">
        <v>363</v>
      </c>
      <c r="D19243" t="s">
        <v>364</v>
      </c>
      <c r="E19243">
        <v>1</v>
      </c>
      <c r="F19243" s="2">
        <v>2.73</v>
      </c>
      <c r="G19243" s="3">
        <v>6</v>
      </c>
      <c r="H19243" s="3">
        <v>2.7300000000000001E-2</v>
      </c>
      <c r="I19243" s="3">
        <v>0.12831000000000001</v>
      </c>
      <c r="J19243" s="3">
        <v>2.8856099999999998</v>
      </c>
      <c r="K19243" s="4">
        <v>0.34999999999999992</v>
      </c>
      <c r="L19243" s="73">
        <v>5.238491999999999</v>
      </c>
    </row>
    <row r="19244" spans="1:12" x14ac:dyDescent="0.35">
      <c r="A19244" s="1" t="s">
        <v>32419</v>
      </c>
      <c r="B19244" t="s">
        <v>32415</v>
      </c>
      <c r="C19244" t="s">
        <v>363</v>
      </c>
      <c r="D19244" t="s">
        <v>364</v>
      </c>
      <c r="E19244">
        <v>1</v>
      </c>
      <c r="F19244" s="2">
        <v>2.73</v>
      </c>
      <c r="G19244" s="3">
        <v>6</v>
      </c>
      <c r="H19244" s="3">
        <v>2.7300000000000001E-2</v>
      </c>
      <c r="I19244" s="3">
        <v>0.12831000000000001</v>
      </c>
      <c r="J19244" s="3">
        <v>2.8856099999999998</v>
      </c>
      <c r="K19244" s="4">
        <v>0.34999999999999992</v>
      </c>
      <c r="L19244" s="73">
        <v>5.238491999999999</v>
      </c>
    </row>
    <row r="19245" spans="1:12" x14ac:dyDescent="0.35">
      <c r="A19245" s="1" t="s">
        <v>32420</v>
      </c>
      <c r="B19245" t="s">
        <v>32421</v>
      </c>
      <c r="C19245" t="s">
        <v>363</v>
      </c>
      <c r="D19245" t="s">
        <v>364</v>
      </c>
      <c r="E19245">
        <v>1</v>
      </c>
      <c r="F19245" s="2">
        <v>20.27</v>
      </c>
      <c r="G19245" s="3">
        <v>42</v>
      </c>
      <c r="H19245" s="3">
        <v>0.20269999999999999</v>
      </c>
      <c r="I19245" s="3">
        <v>0.95269000000000004</v>
      </c>
      <c r="J19245" s="3">
        <v>21.42539</v>
      </c>
      <c r="K19245" s="4">
        <v>0.34999999999999992</v>
      </c>
      <c r="L19245" s="73">
        <v>38.895323384615381</v>
      </c>
    </row>
    <row r="19246" spans="1:12" x14ac:dyDescent="0.35">
      <c r="A19246" s="1" t="s">
        <v>32422</v>
      </c>
      <c r="B19246" t="s">
        <v>32423</v>
      </c>
      <c r="C19246" t="s">
        <v>363</v>
      </c>
      <c r="D19246" t="s">
        <v>364</v>
      </c>
      <c r="E19246">
        <v>1</v>
      </c>
      <c r="F19246" s="2">
        <v>18.13</v>
      </c>
      <c r="G19246" s="3">
        <v>38</v>
      </c>
      <c r="H19246" s="3">
        <v>0.18129999999999999</v>
      </c>
      <c r="I19246" s="3">
        <v>0.85210999999999992</v>
      </c>
      <c r="J19246" s="3">
        <v>19.163409999999999</v>
      </c>
      <c r="K19246" s="4">
        <v>0.34999999999999992</v>
      </c>
      <c r="L19246" s="73">
        <v>34.788959692307685</v>
      </c>
    </row>
    <row r="19247" spans="1:12" x14ac:dyDescent="0.35">
      <c r="A19247" s="1" t="s">
        <v>32424</v>
      </c>
      <c r="B19247" t="s">
        <v>32384</v>
      </c>
      <c r="C19247" t="s">
        <v>363</v>
      </c>
      <c r="D19247" t="s">
        <v>364</v>
      </c>
      <c r="E19247">
        <v>1</v>
      </c>
      <c r="F19247" s="2">
        <v>3.54</v>
      </c>
      <c r="G19247" s="3">
        <v>8</v>
      </c>
      <c r="H19247" s="3">
        <v>3.5400000000000001E-2</v>
      </c>
      <c r="I19247" s="3">
        <v>0.16638</v>
      </c>
      <c r="J19247" s="3">
        <v>3.7417800000000003</v>
      </c>
      <c r="K19247" s="4">
        <v>0.34999999999999992</v>
      </c>
      <c r="L19247" s="73">
        <v>6.7927698461538464</v>
      </c>
    </row>
    <row r="19248" spans="1:12" x14ac:dyDescent="0.35">
      <c r="A19248" s="1" t="s">
        <v>32425</v>
      </c>
      <c r="B19248" t="s">
        <v>32426</v>
      </c>
      <c r="C19248" t="s">
        <v>363</v>
      </c>
      <c r="D19248" t="s">
        <v>364</v>
      </c>
      <c r="E19248">
        <v>1</v>
      </c>
      <c r="F19248" s="2">
        <v>5.69</v>
      </c>
      <c r="G19248" s="3">
        <v>12</v>
      </c>
      <c r="H19248" s="3">
        <v>5.6900000000000006E-2</v>
      </c>
      <c r="I19248" s="3">
        <v>0.26743</v>
      </c>
      <c r="J19248" s="3">
        <v>6.0143300000000002</v>
      </c>
      <c r="K19248" s="4">
        <v>0.35</v>
      </c>
      <c r="L19248" s="73">
        <v>10.918322153846153</v>
      </c>
    </row>
    <row r="19249" spans="1:12" x14ac:dyDescent="0.35">
      <c r="A19249" s="1" t="s">
        <v>32427</v>
      </c>
      <c r="B19249" t="s">
        <v>19890</v>
      </c>
      <c r="C19249" t="s">
        <v>363</v>
      </c>
      <c r="D19249" t="s">
        <v>364</v>
      </c>
      <c r="E19249">
        <v>1</v>
      </c>
      <c r="F19249" s="2">
        <v>345.55</v>
      </c>
      <c r="G19249" s="3">
        <v>713</v>
      </c>
      <c r="H19249" s="3">
        <v>3.4555000000000002</v>
      </c>
      <c r="I19249" s="3">
        <v>16.240850000000002</v>
      </c>
      <c r="J19249" s="3">
        <v>365.24635000000001</v>
      </c>
      <c r="K19249" s="4">
        <v>0.35000000000000003</v>
      </c>
      <c r="L19249" s="73">
        <v>663.06260461538466</v>
      </c>
    </row>
    <row r="19250" spans="1:12" x14ac:dyDescent="0.35">
      <c r="A19250" s="1" t="s">
        <v>32428</v>
      </c>
      <c r="B19250" t="s">
        <v>26129</v>
      </c>
      <c r="C19250" t="s">
        <v>363</v>
      </c>
      <c r="D19250" t="s">
        <v>364</v>
      </c>
      <c r="E19250">
        <v>1</v>
      </c>
      <c r="F19250" s="2">
        <v>322.51</v>
      </c>
      <c r="G19250" s="3">
        <v>665</v>
      </c>
      <c r="H19250" s="3">
        <v>3.2250999999999999</v>
      </c>
      <c r="I19250" s="3">
        <v>15.157969999999999</v>
      </c>
      <c r="J19250" s="3">
        <v>340.89306999999997</v>
      </c>
      <c r="K19250" s="4">
        <v>0.35</v>
      </c>
      <c r="L19250" s="73">
        <v>618.85203476923073</v>
      </c>
    </row>
    <row r="19251" spans="1:12" x14ac:dyDescent="0.35">
      <c r="A19251" s="1" t="s">
        <v>32429</v>
      </c>
      <c r="B19251" t="s">
        <v>16692</v>
      </c>
      <c r="C19251" t="s">
        <v>363</v>
      </c>
      <c r="D19251" t="s">
        <v>364</v>
      </c>
      <c r="E19251">
        <v>1</v>
      </c>
      <c r="F19251" s="2">
        <v>3.36</v>
      </c>
      <c r="G19251" s="3">
        <v>7</v>
      </c>
      <c r="H19251" s="3">
        <v>3.3599999999999998E-2</v>
      </c>
      <c r="I19251" s="3">
        <v>0.15792</v>
      </c>
      <c r="J19251" s="3">
        <v>3.5515199999999996</v>
      </c>
      <c r="K19251" s="4">
        <v>0.35</v>
      </c>
      <c r="L19251" s="73">
        <v>6.4473747692307679</v>
      </c>
    </row>
    <row r="19252" spans="1:12" x14ac:dyDescent="0.35">
      <c r="A19252" s="1" t="s">
        <v>32430</v>
      </c>
      <c r="B19252" t="s">
        <v>32431</v>
      </c>
      <c r="C19252" t="s">
        <v>363</v>
      </c>
      <c r="D19252" t="s">
        <v>364</v>
      </c>
      <c r="E19252">
        <v>1</v>
      </c>
      <c r="F19252" s="2">
        <v>3.63</v>
      </c>
      <c r="G19252" s="3">
        <v>8</v>
      </c>
      <c r="H19252" s="3">
        <v>3.6299999999999999E-2</v>
      </c>
      <c r="I19252" s="3">
        <v>0.17060999999999998</v>
      </c>
      <c r="J19252" s="3">
        <v>3.8369099999999996</v>
      </c>
      <c r="K19252" s="4">
        <v>0.35</v>
      </c>
      <c r="L19252" s="73">
        <v>6.9654673846153834</v>
      </c>
    </row>
    <row r="19253" spans="1:12" x14ac:dyDescent="0.35">
      <c r="A19253" s="1" t="s">
        <v>32432</v>
      </c>
      <c r="B19253" t="s">
        <v>32433</v>
      </c>
      <c r="C19253" t="s">
        <v>363</v>
      </c>
      <c r="D19253" t="s">
        <v>364</v>
      </c>
      <c r="E19253">
        <v>1</v>
      </c>
      <c r="F19253" s="2">
        <v>5.24</v>
      </c>
      <c r="G19253" s="3">
        <v>11</v>
      </c>
      <c r="H19253" s="3">
        <v>5.2400000000000002E-2</v>
      </c>
      <c r="I19253" s="3">
        <v>0.24628</v>
      </c>
      <c r="J19253" s="3">
        <v>5.5386800000000003</v>
      </c>
      <c r="K19253" s="4">
        <v>0.35</v>
      </c>
      <c r="L19253" s="73">
        <v>10.054834461538462</v>
      </c>
    </row>
    <row r="19254" spans="1:12" x14ac:dyDescent="0.35">
      <c r="A19254" s="1" t="s">
        <v>32434</v>
      </c>
      <c r="B19254" t="s">
        <v>32435</v>
      </c>
      <c r="C19254" t="s">
        <v>363</v>
      </c>
      <c r="D19254" t="s">
        <v>364</v>
      </c>
      <c r="E19254">
        <v>1</v>
      </c>
      <c r="F19254" s="2">
        <v>5.55</v>
      </c>
      <c r="G19254" s="3">
        <v>12</v>
      </c>
      <c r="H19254" s="3">
        <v>5.5500000000000001E-2</v>
      </c>
      <c r="I19254" s="3">
        <v>0.26084999999999997</v>
      </c>
      <c r="J19254" s="3">
        <v>5.8663499999999997</v>
      </c>
      <c r="K19254" s="4">
        <v>0.35</v>
      </c>
      <c r="L19254" s="73">
        <v>10.649681538461538</v>
      </c>
    </row>
    <row r="19255" spans="1:12" x14ac:dyDescent="0.35">
      <c r="A19255" s="1" t="s">
        <v>32436</v>
      </c>
      <c r="B19255" t="s">
        <v>32437</v>
      </c>
      <c r="C19255" t="s">
        <v>363</v>
      </c>
      <c r="D19255" t="s">
        <v>364</v>
      </c>
      <c r="E19255">
        <v>1</v>
      </c>
      <c r="F19255" s="2">
        <v>329.19</v>
      </c>
      <c r="G19255" s="3">
        <v>679</v>
      </c>
      <c r="H19255" s="3">
        <v>3.2919</v>
      </c>
      <c r="I19255" s="3">
        <v>15.47193</v>
      </c>
      <c r="J19255" s="3">
        <v>347.95382999999998</v>
      </c>
      <c r="K19255" s="4">
        <v>0.35</v>
      </c>
      <c r="L19255" s="73">
        <v>631.67002984615374</v>
      </c>
    </row>
    <row r="19256" spans="1:12" x14ac:dyDescent="0.35">
      <c r="A19256" s="1" t="s">
        <v>32438</v>
      </c>
      <c r="B19256" t="s">
        <v>32439</v>
      </c>
      <c r="C19256" t="s">
        <v>363</v>
      </c>
      <c r="D19256" t="s">
        <v>364</v>
      </c>
      <c r="E19256">
        <v>1</v>
      </c>
      <c r="F19256" s="2">
        <v>24.57</v>
      </c>
      <c r="G19256" s="3">
        <v>51</v>
      </c>
      <c r="H19256" s="3">
        <v>0.2457</v>
      </c>
      <c r="I19256" s="3">
        <v>1.15479</v>
      </c>
      <c r="J19256" s="3">
        <v>25.970489999999998</v>
      </c>
      <c r="K19256" s="4">
        <v>0.35000000000000003</v>
      </c>
      <c r="L19256" s="73">
        <v>47.146428</v>
      </c>
    </row>
    <row r="19257" spans="1:12" x14ac:dyDescent="0.35">
      <c r="A19257" s="1" t="s">
        <v>32440</v>
      </c>
      <c r="B19257" t="s">
        <v>32441</v>
      </c>
      <c r="C19257" t="s">
        <v>363</v>
      </c>
      <c r="D19257" t="s">
        <v>364</v>
      </c>
      <c r="E19257">
        <v>1</v>
      </c>
      <c r="F19257" s="2">
        <v>184.16</v>
      </c>
      <c r="G19257" s="3">
        <v>380</v>
      </c>
      <c r="H19257" s="3">
        <v>1.8415999999999999</v>
      </c>
      <c r="I19257" s="3">
        <v>8.6555199999999992</v>
      </c>
      <c r="J19257" s="3">
        <v>194.65711999999999</v>
      </c>
      <c r="K19257" s="4">
        <v>0.35</v>
      </c>
      <c r="L19257" s="73">
        <v>353.37754092307688</v>
      </c>
    </row>
    <row r="19258" spans="1:12" x14ac:dyDescent="0.35">
      <c r="A19258" s="1" t="s">
        <v>32442</v>
      </c>
      <c r="B19258" t="s">
        <v>32443</v>
      </c>
      <c r="C19258" t="s">
        <v>363</v>
      </c>
      <c r="D19258" t="s">
        <v>364</v>
      </c>
      <c r="E19258">
        <v>1</v>
      </c>
      <c r="F19258" s="2">
        <v>2.5299999999999998</v>
      </c>
      <c r="G19258" s="3">
        <v>6</v>
      </c>
      <c r="H19258" s="3">
        <v>2.53E-2</v>
      </c>
      <c r="I19258" s="3">
        <v>0.11890999999999999</v>
      </c>
      <c r="J19258" s="3">
        <v>2.67421</v>
      </c>
      <c r="K19258" s="4">
        <v>0.35000000000000003</v>
      </c>
      <c r="L19258" s="73">
        <v>4.8547196923076923</v>
      </c>
    </row>
    <row r="19259" spans="1:12" x14ac:dyDescent="0.35">
      <c r="A19259" s="1" t="s">
        <v>32444</v>
      </c>
      <c r="B19259" t="s">
        <v>32445</v>
      </c>
      <c r="C19259" t="s">
        <v>363</v>
      </c>
      <c r="D19259" t="s">
        <v>364</v>
      </c>
      <c r="E19259">
        <v>1</v>
      </c>
      <c r="F19259" s="2">
        <v>3.09</v>
      </c>
      <c r="G19259" s="3">
        <v>7</v>
      </c>
      <c r="H19259" s="3">
        <v>3.09E-2</v>
      </c>
      <c r="I19259" s="3">
        <v>0.14523</v>
      </c>
      <c r="J19259" s="3">
        <v>3.26613</v>
      </c>
      <c r="K19259" s="4">
        <v>0.35</v>
      </c>
      <c r="L19259" s="73">
        <v>5.9292821538461533</v>
      </c>
    </row>
    <row r="19260" spans="1:12" x14ac:dyDescent="0.35">
      <c r="A19260" s="1" t="s">
        <v>32446</v>
      </c>
      <c r="B19260" t="s">
        <v>32447</v>
      </c>
      <c r="C19260" t="s">
        <v>363</v>
      </c>
      <c r="D19260" t="s">
        <v>364</v>
      </c>
      <c r="E19260">
        <v>1</v>
      </c>
      <c r="F19260" s="2">
        <v>2.89</v>
      </c>
      <c r="G19260" s="3">
        <v>6</v>
      </c>
      <c r="H19260" s="3">
        <v>2.8900000000000002E-2</v>
      </c>
      <c r="I19260" s="3">
        <v>0.13583000000000001</v>
      </c>
      <c r="J19260" s="3">
        <v>3.0547300000000002</v>
      </c>
      <c r="K19260" s="4">
        <v>0.35000000000000003</v>
      </c>
      <c r="L19260" s="73">
        <v>5.5455098461538466</v>
      </c>
    </row>
    <row r="19261" spans="1:12" x14ac:dyDescent="0.35">
      <c r="A19261" s="1" t="s">
        <v>32448</v>
      </c>
      <c r="B19261" t="s">
        <v>32431</v>
      </c>
      <c r="C19261" t="s">
        <v>363</v>
      </c>
      <c r="D19261" t="s">
        <v>364</v>
      </c>
      <c r="E19261">
        <v>1</v>
      </c>
      <c r="F19261" s="2">
        <v>3.63</v>
      </c>
      <c r="G19261" s="3">
        <v>8</v>
      </c>
      <c r="H19261" s="3">
        <v>3.6299999999999999E-2</v>
      </c>
      <c r="I19261" s="3">
        <v>0.17060999999999998</v>
      </c>
      <c r="J19261" s="3">
        <v>3.8369099999999996</v>
      </c>
      <c r="K19261" s="4">
        <v>0.35</v>
      </c>
      <c r="L19261" s="73">
        <v>6.9654673846153834</v>
      </c>
    </row>
    <row r="19262" spans="1:12" x14ac:dyDescent="0.35">
      <c r="A19262" s="1" t="s">
        <v>32449</v>
      </c>
      <c r="B19262" t="s">
        <v>32450</v>
      </c>
      <c r="C19262" t="s">
        <v>363</v>
      </c>
      <c r="D19262" t="s">
        <v>364</v>
      </c>
      <c r="E19262">
        <v>1</v>
      </c>
      <c r="F19262" s="2">
        <v>2.73</v>
      </c>
      <c r="G19262" s="3">
        <v>6</v>
      </c>
      <c r="H19262" s="3">
        <v>2.7300000000000001E-2</v>
      </c>
      <c r="I19262" s="3">
        <v>0.12831000000000001</v>
      </c>
      <c r="J19262" s="3">
        <v>2.8856099999999998</v>
      </c>
      <c r="K19262" s="4">
        <v>0.34999999999999992</v>
      </c>
      <c r="L19262" s="73">
        <v>5.238491999999999</v>
      </c>
    </row>
    <row r="19263" spans="1:12" x14ac:dyDescent="0.35">
      <c r="A19263" s="1" t="s">
        <v>32451</v>
      </c>
      <c r="B19263" t="s">
        <v>32415</v>
      </c>
      <c r="C19263" t="s">
        <v>363</v>
      </c>
      <c r="D19263" t="s">
        <v>364</v>
      </c>
      <c r="E19263">
        <v>1</v>
      </c>
      <c r="F19263" s="2">
        <v>2.73</v>
      </c>
      <c r="G19263" s="3">
        <v>6</v>
      </c>
      <c r="H19263" s="3">
        <v>2.7300000000000001E-2</v>
      </c>
      <c r="I19263" s="3">
        <v>0.12831000000000001</v>
      </c>
      <c r="J19263" s="3">
        <v>2.8856099999999998</v>
      </c>
      <c r="K19263" s="4">
        <v>0.34999999999999992</v>
      </c>
      <c r="L19263" s="73">
        <v>5.238491999999999</v>
      </c>
    </row>
    <row r="19264" spans="1:12" x14ac:dyDescent="0.35">
      <c r="A19264" s="1" t="s">
        <v>32452</v>
      </c>
      <c r="B19264" t="s">
        <v>32453</v>
      </c>
      <c r="C19264" t="s">
        <v>363</v>
      </c>
      <c r="D19264" t="s">
        <v>364</v>
      </c>
      <c r="E19264">
        <v>1</v>
      </c>
      <c r="F19264" s="2">
        <v>3.75</v>
      </c>
      <c r="G19264" s="3">
        <v>8</v>
      </c>
      <c r="H19264" s="3">
        <v>3.7499999999999999E-2</v>
      </c>
      <c r="I19264" s="3">
        <v>0.17624999999999999</v>
      </c>
      <c r="J19264" s="3">
        <v>3.9637500000000001</v>
      </c>
      <c r="K19264" s="4">
        <v>0.35</v>
      </c>
      <c r="L19264" s="73">
        <v>7.195730769230769</v>
      </c>
    </row>
    <row r="19265" spans="1:12" x14ac:dyDescent="0.35">
      <c r="A19265" s="1" t="s">
        <v>32454</v>
      </c>
      <c r="B19265" t="s">
        <v>16692</v>
      </c>
      <c r="C19265" t="s">
        <v>363</v>
      </c>
      <c r="D19265" t="s">
        <v>364</v>
      </c>
      <c r="E19265">
        <v>1</v>
      </c>
      <c r="F19265" s="2">
        <v>3.36</v>
      </c>
      <c r="G19265" s="3">
        <v>7</v>
      </c>
      <c r="H19265" s="3">
        <v>3.3599999999999998E-2</v>
      </c>
      <c r="I19265" s="3">
        <v>0.15792</v>
      </c>
      <c r="J19265" s="3">
        <v>3.5515199999999996</v>
      </c>
      <c r="K19265" s="4">
        <v>0.35</v>
      </c>
      <c r="L19265" s="73">
        <v>6.4473747692307679</v>
      </c>
    </row>
    <row r="19266" spans="1:12" x14ac:dyDescent="0.35">
      <c r="A19266" s="1" t="s">
        <v>32455</v>
      </c>
      <c r="B19266" t="s">
        <v>32384</v>
      </c>
      <c r="C19266" t="s">
        <v>363</v>
      </c>
      <c r="D19266" t="s">
        <v>364</v>
      </c>
      <c r="E19266">
        <v>1</v>
      </c>
      <c r="F19266" s="2">
        <v>3.54</v>
      </c>
      <c r="G19266" s="3">
        <v>8</v>
      </c>
      <c r="H19266" s="3">
        <v>3.5400000000000001E-2</v>
      </c>
      <c r="I19266" s="3">
        <v>0.16638</v>
      </c>
      <c r="J19266" s="3">
        <v>3.7417800000000003</v>
      </c>
      <c r="K19266" s="4">
        <v>0.34999999999999992</v>
      </c>
      <c r="L19266" s="73">
        <v>6.7927698461538464</v>
      </c>
    </row>
    <row r="19267" spans="1:12" x14ac:dyDescent="0.35">
      <c r="A19267" s="1" t="s">
        <v>32456</v>
      </c>
      <c r="B19267" t="s">
        <v>22315</v>
      </c>
      <c r="C19267" t="s">
        <v>363</v>
      </c>
      <c r="D19267" t="s">
        <v>364</v>
      </c>
      <c r="E19267">
        <v>1</v>
      </c>
      <c r="F19267" s="2">
        <v>299.47000000000003</v>
      </c>
      <c r="G19267" s="3">
        <v>618</v>
      </c>
      <c r="H19267" s="3">
        <v>2.9947000000000004</v>
      </c>
      <c r="I19267" s="3">
        <v>14.075090000000001</v>
      </c>
      <c r="J19267" s="3">
        <v>316.53979000000004</v>
      </c>
      <c r="K19267" s="4">
        <v>0.34999999999999992</v>
      </c>
      <c r="L19267" s="73">
        <v>574.64146492307691</v>
      </c>
    </row>
    <row r="19268" spans="1:12" x14ac:dyDescent="0.35">
      <c r="A19268" s="1" t="s">
        <v>32457</v>
      </c>
      <c r="B19268" t="s">
        <v>32458</v>
      </c>
      <c r="C19268" t="s">
        <v>363</v>
      </c>
      <c r="D19268" t="s">
        <v>364</v>
      </c>
      <c r="E19268">
        <v>1</v>
      </c>
      <c r="F19268" s="2">
        <v>2.12</v>
      </c>
      <c r="G19268" s="3">
        <v>5</v>
      </c>
      <c r="H19268" s="3">
        <v>2.12E-2</v>
      </c>
      <c r="I19268" s="3">
        <v>9.9640000000000006E-2</v>
      </c>
      <c r="J19268" s="3">
        <v>2.2408399999999999</v>
      </c>
      <c r="K19268" s="4">
        <v>0.35000000000000003</v>
      </c>
      <c r="L19268" s="73">
        <v>4.0679864615384611</v>
      </c>
    </row>
    <row r="19269" spans="1:12" x14ac:dyDescent="0.35">
      <c r="A19269" s="1" t="s">
        <v>32459</v>
      </c>
      <c r="B19269" t="s">
        <v>32460</v>
      </c>
      <c r="C19269" t="s">
        <v>363</v>
      </c>
      <c r="D19269" t="s">
        <v>364</v>
      </c>
      <c r="E19269">
        <v>1</v>
      </c>
      <c r="F19269" s="2">
        <v>180.78</v>
      </c>
      <c r="G19269" s="3">
        <v>373</v>
      </c>
      <c r="H19269" s="3">
        <v>1.8078000000000001</v>
      </c>
      <c r="I19269" s="3">
        <v>8.4966600000000003</v>
      </c>
      <c r="J19269" s="3">
        <v>191.08445999999998</v>
      </c>
      <c r="K19269" s="4">
        <v>0.35000000000000003</v>
      </c>
      <c r="L19269" s="73">
        <v>346.89178892307689</v>
      </c>
    </row>
    <row r="19270" spans="1:12" x14ac:dyDescent="0.35">
      <c r="A19270" s="1" t="s">
        <v>32461</v>
      </c>
      <c r="B19270" t="s">
        <v>19890</v>
      </c>
      <c r="C19270" t="s">
        <v>363</v>
      </c>
      <c r="D19270" t="s">
        <v>364</v>
      </c>
      <c r="E19270">
        <v>1</v>
      </c>
      <c r="F19270" s="2">
        <v>345.55</v>
      </c>
      <c r="G19270" s="3">
        <v>713</v>
      </c>
      <c r="H19270" s="3">
        <v>3.4555000000000002</v>
      </c>
      <c r="I19270" s="3">
        <v>16.240850000000002</v>
      </c>
      <c r="J19270" s="3">
        <v>365.24635000000001</v>
      </c>
      <c r="K19270" s="4">
        <v>0.35000000000000003</v>
      </c>
      <c r="L19270" s="73">
        <v>663.06260461538466</v>
      </c>
    </row>
    <row r="19271" spans="1:12" x14ac:dyDescent="0.35">
      <c r="A19271" s="1" t="s">
        <v>32462</v>
      </c>
      <c r="B19271" t="s">
        <v>32463</v>
      </c>
      <c r="C19271" t="s">
        <v>363</v>
      </c>
      <c r="D19271" t="s">
        <v>364</v>
      </c>
      <c r="E19271">
        <v>1</v>
      </c>
      <c r="F19271" s="2">
        <v>3052.25</v>
      </c>
      <c r="G19271" s="3">
        <v>6294</v>
      </c>
      <c r="H19271" s="3">
        <v>30.522500000000001</v>
      </c>
      <c r="I19271" s="3">
        <v>143.45574999999999</v>
      </c>
      <c r="J19271" s="3">
        <v>3226.2282500000001</v>
      </c>
      <c r="K19271" s="4">
        <v>0.35000000000000003</v>
      </c>
      <c r="L19271" s="73">
        <v>5856.8451307692312</v>
      </c>
    </row>
    <row r="19272" spans="1:12" x14ac:dyDescent="0.35">
      <c r="A19272" s="1" t="s">
        <v>32464</v>
      </c>
      <c r="B19272" t="s">
        <v>32465</v>
      </c>
      <c r="C19272" t="s">
        <v>363</v>
      </c>
      <c r="D19272" t="s">
        <v>364</v>
      </c>
      <c r="E19272">
        <v>1</v>
      </c>
      <c r="F19272" s="2">
        <v>3052.25</v>
      </c>
      <c r="G19272" s="3">
        <v>6294</v>
      </c>
      <c r="H19272" s="3">
        <v>30.522500000000001</v>
      </c>
      <c r="I19272" s="3">
        <v>143.45574999999999</v>
      </c>
      <c r="J19272" s="3">
        <v>3226.2282500000001</v>
      </c>
      <c r="K19272" s="4">
        <v>0.35000000000000003</v>
      </c>
      <c r="L19272" s="73">
        <v>5856.8451307692312</v>
      </c>
    </row>
    <row r="19273" spans="1:12" x14ac:dyDescent="0.35">
      <c r="A19273" s="1">
        <v>85625</v>
      </c>
      <c r="B19273" t="s">
        <v>32466</v>
      </c>
      <c r="C19273" t="s">
        <v>363</v>
      </c>
      <c r="D19273" t="s">
        <v>364</v>
      </c>
      <c r="E19273">
        <v>1</v>
      </c>
      <c r="F19273" s="2">
        <v>15.47</v>
      </c>
      <c r="G19273" s="3">
        <v>32</v>
      </c>
      <c r="H19273" s="3">
        <v>0.1547</v>
      </c>
      <c r="I19273" s="3">
        <v>0.72709000000000001</v>
      </c>
      <c r="J19273" s="3">
        <v>16.351790000000001</v>
      </c>
      <c r="K19273" s="4">
        <v>0.35</v>
      </c>
      <c r="L19273" s="73">
        <v>29.684788000000001</v>
      </c>
    </row>
    <row r="19274" spans="1:12" x14ac:dyDescent="0.35">
      <c r="A19274" s="1" t="s">
        <v>32467</v>
      </c>
      <c r="B19274" t="s">
        <v>32468</v>
      </c>
      <c r="C19274" t="s">
        <v>363</v>
      </c>
      <c r="D19274" t="s">
        <v>364</v>
      </c>
      <c r="E19274">
        <v>1</v>
      </c>
      <c r="F19274" s="2">
        <v>2066.13</v>
      </c>
      <c r="G19274" s="3">
        <v>4261</v>
      </c>
      <c r="H19274" s="3">
        <v>20.661300000000001</v>
      </c>
      <c r="I19274" s="3">
        <v>97.108110000000011</v>
      </c>
      <c r="J19274" s="3">
        <v>2183.8994100000004</v>
      </c>
      <c r="K19274" s="4">
        <v>0.35</v>
      </c>
      <c r="L19274" s="73">
        <v>3964.6173904615393</v>
      </c>
    </row>
    <row r="19275" spans="1:12" x14ac:dyDescent="0.35">
      <c r="A19275" s="1" t="s">
        <v>32469</v>
      </c>
      <c r="B19275" t="s">
        <v>32470</v>
      </c>
      <c r="C19275" t="s">
        <v>363</v>
      </c>
      <c r="D19275" t="s">
        <v>364</v>
      </c>
      <c r="E19275">
        <v>1</v>
      </c>
      <c r="F19275" s="2">
        <v>20.83</v>
      </c>
      <c r="G19275" s="3">
        <v>43</v>
      </c>
      <c r="H19275" s="3">
        <v>0.20829999999999999</v>
      </c>
      <c r="I19275" s="3">
        <v>0.97900999999999994</v>
      </c>
      <c r="J19275" s="3">
        <v>22.017309999999998</v>
      </c>
      <c r="K19275" s="4">
        <v>0.34999999999999992</v>
      </c>
      <c r="L19275" s="73">
        <v>39.969885846153844</v>
      </c>
    </row>
    <row r="19276" spans="1:12" x14ac:dyDescent="0.35">
      <c r="A19276" s="1" t="s">
        <v>32471</v>
      </c>
      <c r="B19276" t="s">
        <v>16608</v>
      </c>
      <c r="C19276" t="s">
        <v>363</v>
      </c>
      <c r="D19276" t="s">
        <v>364</v>
      </c>
      <c r="E19276">
        <v>1</v>
      </c>
      <c r="F19276" s="2">
        <v>3.36</v>
      </c>
      <c r="G19276" s="3">
        <v>7</v>
      </c>
      <c r="H19276" s="3">
        <v>3.3599999999999998E-2</v>
      </c>
      <c r="I19276" s="3">
        <v>0.15792</v>
      </c>
      <c r="J19276" s="3">
        <v>3.5515199999999996</v>
      </c>
      <c r="K19276" s="4">
        <v>0.35</v>
      </c>
      <c r="L19276" s="73">
        <v>6.4473747692307679</v>
      </c>
    </row>
    <row r="19277" spans="1:12" x14ac:dyDescent="0.35">
      <c r="A19277" s="1" t="s">
        <v>32472</v>
      </c>
      <c r="B19277" t="s">
        <v>32473</v>
      </c>
      <c r="C19277" t="s">
        <v>363</v>
      </c>
      <c r="D19277" t="s">
        <v>364</v>
      </c>
      <c r="E19277">
        <v>1</v>
      </c>
      <c r="F19277" s="2">
        <v>1.9</v>
      </c>
      <c r="G19277" s="3">
        <v>4</v>
      </c>
      <c r="H19277" s="3">
        <v>1.9E-2</v>
      </c>
      <c r="I19277" s="3">
        <v>8.929999999999999E-2</v>
      </c>
      <c r="J19277" s="3">
        <v>2.0082999999999998</v>
      </c>
      <c r="K19277" s="4">
        <v>0.34999999999999992</v>
      </c>
      <c r="L19277" s="73">
        <v>3.6458369230769225</v>
      </c>
    </row>
    <row r="19278" spans="1:12" x14ac:dyDescent="0.35">
      <c r="A19278" s="1">
        <v>86004</v>
      </c>
      <c r="B19278" t="s">
        <v>32474</v>
      </c>
      <c r="C19278" t="s">
        <v>363</v>
      </c>
      <c r="D19278" t="s">
        <v>364</v>
      </c>
      <c r="E19278">
        <v>1</v>
      </c>
      <c r="F19278" s="2">
        <v>34.450000000000003</v>
      </c>
      <c r="G19278" s="3">
        <v>72</v>
      </c>
      <c r="H19278" s="3">
        <v>0.34450000000000003</v>
      </c>
      <c r="I19278" s="3">
        <v>1.6191500000000001</v>
      </c>
      <c r="J19278" s="3">
        <v>36.413649999999997</v>
      </c>
      <c r="K19278" s="4">
        <v>0.35</v>
      </c>
      <c r="L19278" s="73">
        <v>66.104779999999991</v>
      </c>
    </row>
    <row r="19279" spans="1:12" x14ac:dyDescent="0.35">
      <c r="A19279" s="1" t="s">
        <v>32475</v>
      </c>
      <c r="B19279" t="s">
        <v>32431</v>
      </c>
      <c r="C19279" t="s">
        <v>363</v>
      </c>
      <c r="D19279" t="s">
        <v>364</v>
      </c>
      <c r="E19279">
        <v>1</v>
      </c>
      <c r="F19279" s="2">
        <v>3.63</v>
      </c>
      <c r="G19279" s="3">
        <v>8</v>
      </c>
      <c r="H19279" s="3">
        <v>3.6299999999999999E-2</v>
      </c>
      <c r="I19279" s="3">
        <v>0.17060999999999998</v>
      </c>
      <c r="J19279" s="3">
        <v>3.8369099999999996</v>
      </c>
      <c r="K19279" s="4">
        <v>0.35</v>
      </c>
      <c r="L19279" s="73">
        <v>6.9654673846153834</v>
      </c>
    </row>
    <row r="19280" spans="1:12" x14ac:dyDescent="0.35">
      <c r="A19280" s="1" t="s">
        <v>32476</v>
      </c>
      <c r="B19280" t="s">
        <v>32477</v>
      </c>
      <c r="C19280" t="s">
        <v>363</v>
      </c>
      <c r="D19280" t="s">
        <v>364</v>
      </c>
      <c r="E19280">
        <v>1</v>
      </c>
      <c r="F19280" s="2">
        <v>3.44</v>
      </c>
      <c r="G19280" s="3">
        <v>8</v>
      </c>
      <c r="H19280" s="3">
        <v>3.44E-2</v>
      </c>
      <c r="I19280" s="3">
        <v>0.16167999999999999</v>
      </c>
      <c r="J19280" s="3">
        <v>3.6360800000000002</v>
      </c>
      <c r="K19280" s="4">
        <v>0.35</v>
      </c>
      <c r="L19280" s="73">
        <v>6.6008836923076926</v>
      </c>
    </row>
    <row r="19281" spans="1:12" x14ac:dyDescent="0.35">
      <c r="A19281" s="1" t="s">
        <v>32478</v>
      </c>
      <c r="B19281" t="s">
        <v>32479</v>
      </c>
      <c r="C19281" t="s">
        <v>363</v>
      </c>
      <c r="D19281" t="s">
        <v>364</v>
      </c>
      <c r="E19281">
        <v>1</v>
      </c>
      <c r="F19281" s="2">
        <v>180.78</v>
      </c>
      <c r="G19281" s="3">
        <v>373</v>
      </c>
      <c r="H19281" s="3">
        <v>1.8078000000000001</v>
      </c>
      <c r="I19281" s="3">
        <v>8.4966600000000003</v>
      </c>
      <c r="J19281" s="3">
        <v>191.08445999999998</v>
      </c>
      <c r="K19281" s="4">
        <v>0.35000000000000003</v>
      </c>
      <c r="L19281" s="73">
        <v>346.89178892307689</v>
      </c>
    </row>
    <row r="19282" spans="1:12" x14ac:dyDescent="0.35">
      <c r="A19282" s="1" t="s">
        <v>32480</v>
      </c>
      <c r="B19282" t="s">
        <v>32481</v>
      </c>
      <c r="C19282" t="s">
        <v>363</v>
      </c>
      <c r="D19282" t="s">
        <v>364</v>
      </c>
      <c r="E19282">
        <v>1</v>
      </c>
      <c r="F19282" s="2">
        <v>3114.25</v>
      </c>
      <c r="G19282" s="3">
        <v>6422</v>
      </c>
      <c r="H19282" s="3">
        <v>31.142500000000002</v>
      </c>
      <c r="I19282" s="3">
        <v>146.36975000000001</v>
      </c>
      <c r="J19282" s="3">
        <v>3291.7622499999998</v>
      </c>
      <c r="K19282" s="4">
        <v>0.35</v>
      </c>
      <c r="L19282" s="73">
        <v>5975.8145461538461</v>
      </c>
    </row>
    <row r="19283" spans="1:12" x14ac:dyDescent="0.35">
      <c r="A19283" s="1" t="s">
        <v>32482</v>
      </c>
      <c r="B19283" t="s">
        <v>32483</v>
      </c>
      <c r="C19283" t="s">
        <v>363</v>
      </c>
      <c r="D19283" t="s">
        <v>364</v>
      </c>
      <c r="E19283">
        <v>1</v>
      </c>
      <c r="F19283" s="2">
        <v>2.89</v>
      </c>
      <c r="G19283" s="3">
        <v>6</v>
      </c>
      <c r="H19283" s="3">
        <v>2.8900000000000002E-2</v>
      </c>
      <c r="I19283" s="3">
        <v>0.13583000000000001</v>
      </c>
      <c r="J19283" s="3">
        <v>3.0547300000000002</v>
      </c>
      <c r="K19283" s="4">
        <v>0.35000000000000003</v>
      </c>
      <c r="L19283" s="73">
        <v>5.5455098461538466</v>
      </c>
    </row>
    <row r="19284" spans="1:12" x14ac:dyDescent="0.35">
      <c r="A19284" s="1" t="s">
        <v>32484</v>
      </c>
      <c r="B19284" t="s">
        <v>32415</v>
      </c>
      <c r="C19284" t="s">
        <v>363</v>
      </c>
      <c r="D19284" t="s">
        <v>364</v>
      </c>
      <c r="E19284">
        <v>1</v>
      </c>
      <c r="F19284" s="2">
        <v>2.73</v>
      </c>
      <c r="G19284" s="3">
        <v>6</v>
      </c>
      <c r="H19284" s="3">
        <v>2.7300000000000001E-2</v>
      </c>
      <c r="I19284" s="3">
        <v>0.12831000000000001</v>
      </c>
      <c r="J19284" s="3">
        <v>2.8856099999999998</v>
      </c>
      <c r="K19284" s="4">
        <v>0.34999999999999992</v>
      </c>
      <c r="L19284" s="73">
        <v>5.238491999999999</v>
      </c>
    </row>
    <row r="19285" spans="1:12" x14ac:dyDescent="0.35">
      <c r="A19285" s="1" t="s">
        <v>32485</v>
      </c>
      <c r="B19285" t="s">
        <v>32486</v>
      </c>
      <c r="C19285" t="s">
        <v>363</v>
      </c>
      <c r="D19285" t="s">
        <v>364</v>
      </c>
      <c r="E19285">
        <v>1</v>
      </c>
      <c r="F19285" s="2">
        <v>25.83</v>
      </c>
      <c r="G19285" s="3">
        <v>54</v>
      </c>
      <c r="H19285" s="3">
        <v>0.25829999999999997</v>
      </c>
      <c r="I19285" s="3">
        <v>1.21401</v>
      </c>
      <c r="J19285" s="3">
        <v>27.302309999999999</v>
      </c>
      <c r="K19285" s="4">
        <v>0.35</v>
      </c>
      <c r="L19285" s="73">
        <v>49.564193538461531</v>
      </c>
    </row>
    <row r="19286" spans="1:12" x14ac:dyDescent="0.35">
      <c r="A19286" s="1" t="s">
        <v>32487</v>
      </c>
      <c r="B19286" t="s">
        <v>16608</v>
      </c>
      <c r="C19286" t="s">
        <v>363</v>
      </c>
      <c r="D19286" t="s">
        <v>364</v>
      </c>
      <c r="E19286">
        <v>1</v>
      </c>
      <c r="F19286" s="2">
        <v>3.36</v>
      </c>
      <c r="G19286" s="3">
        <v>7</v>
      </c>
      <c r="H19286" s="3">
        <v>3.3599999999999998E-2</v>
      </c>
      <c r="I19286" s="3">
        <v>0.15792</v>
      </c>
      <c r="J19286" s="3">
        <v>3.5515199999999996</v>
      </c>
      <c r="K19286" s="4">
        <v>0.35</v>
      </c>
      <c r="L19286" s="73">
        <v>6.4473747692307679</v>
      </c>
    </row>
    <row r="19287" spans="1:12" x14ac:dyDescent="0.35">
      <c r="A19287" s="1" t="s">
        <v>32488</v>
      </c>
      <c r="B19287" t="s">
        <v>22315</v>
      </c>
      <c r="C19287" t="s">
        <v>363</v>
      </c>
      <c r="D19287" t="s">
        <v>364</v>
      </c>
      <c r="E19287">
        <v>1</v>
      </c>
      <c r="F19287" s="2">
        <v>299.47000000000003</v>
      </c>
      <c r="G19287" s="3">
        <v>618</v>
      </c>
      <c r="H19287" s="3">
        <v>2.9947000000000004</v>
      </c>
      <c r="I19287" s="3">
        <v>14.075090000000001</v>
      </c>
      <c r="J19287" s="3">
        <v>316.53979000000004</v>
      </c>
      <c r="K19287" s="4">
        <v>0.34999999999999992</v>
      </c>
      <c r="L19287" s="73">
        <v>574.64146492307691</v>
      </c>
    </row>
    <row r="19288" spans="1:12" x14ac:dyDescent="0.35">
      <c r="A19288" s="1" t="s">
        <v>32489</v>
      </c>
      <c r="B19288" t="s">
        <v>32490</v>
      </c>
      <c r="C19288" t="s">
        <v>363</v>
      </c>
      <c r="D19288" t="s">
        <v>364</v>
      </c>
      <c r="E19288">
        <v>1</v>
      </c>
      <c r="F19288" s="2">
        <v>2.73</v>
      </c>
      <c r="G19288" s="3">
        <v>6</v>
      </c>
      <c r="H19288" s="3">
        <v>2.7300000000000001E-2</v>
      </c>
      <c r="I19288" s="3">
        <v>0.12831000000000001</v>
      </c>
      <c r="J19288" s="3">
        <v>2.8856099999999998</v>
      </c>
      <c r="K19288" s="4">
        <v>0.34999999999999992</v>
      </c>
      <c r="L19288" s="73">
        <v>5.238491999999999</v>
      </c>
    </row>
    <row r="19289" spans="1:12" x14ac:dyDescent="0.35">
      <c r="A19289" s="1" t="s">
        <v>32491</v>
      </c>
      <c r="B19289" t="s">
        <v>32492</v>
      </c>
      <c r="C19289" t="s">
        <v>363</v>
      </c>
      <c r="D19289" t="s">
        <v>364</v>
      </c>
      <c r="E19289">
        <v>1</v>
      </c>
      <c r="F19289" s="2">
        <v>6.25</v>
      </c>
      <c r="G19289" s="3">
        <v>13</v>
      </c>
      <c r="H19289" s="3">
        <v>6.25E-2</v>
      </c>
      <c r="I19289" s="3">
        <v>0.29375000000000001</v>
      </c>
      <c r="J19289" s="3">
        <v>6.6062500000000002</v>
      </c>
      <c r="K19289" s="4">
        <v>0.35</v>
      </c>
      <c r="L19289" s="73">
        <v>11.992884615384614</v>
      </c>
    </row>
    <row r="19290" spans="1:12" x14ac:dyDescent="0.35">
      <c r="A19290" s="1" t="s">
        <v>32493</v>
      </c>
      <c r="B19290" t="s">
        <v>32490</v>
      </c>
      <c r="C19290" t="s">
        <v>363</v>
      </c>
      <c r="D19290" t="s">
        <v>364</v>
      </c>
      <c r="E19290">
        <v>1</v>
      </c>
      <c r="F19290" s="2">
        <v>2.73</v>
      </c>
      <c r="G19290" s="3">
        <v>6</v>
      </c>
      <c r="H19290" s="3">
        <v>2.7300000000000001E-2</v>
      </c>
      <c r="I19290" s="3">
        <v>0.12831000000000001</v>
      </c>
      <c r="J19290" s="3">
        <v>2.8856099999999998</v>
      </c>
      <c r="K19290" s="4">
        <v>0.34999999999999992</v>
      </c>
      <c r="L19290" s="73">
        <v>5.238491999999999</v>
      </c>
    </row>
    <row r="19291" spans="1:12" x14ac:dyDescent="0.35">
      <c r="A19291" s="1" t="s">
        <v>32494</v>
      </c>
      <c r="B19291" t="s">
        <v>32495</v>
      </c>
      <c r="C19291" t="s">
        <v>363</v>
      </c>
      <c r="D19291" t="s">
        <v>364</v>
      </c>
      <c r="E19291">
        <v>1</v>
      </c>
      <c r="F19291" s="2">
        <v>3052.25</v>
      </c>
      <c r="G19291" s="3">
        <v>6294</v>
      </c>
      <c r="H19291" s="3">
        <v>30.522500000000001</v>
      </c>
      <c r="I19291" s="3">
        <v>143.45574999999999</v>
      </c>
      <c r="J19291" s="3">
        <v>3226.2282500000001</v>
      </c>
      <c r="K19291" s="4">
        <v>0.35000000000000003</v>
      </c>
      <c r="L19291" s="73">
        <v>5856.8451307692312</v>
      </c>
    </row>
    <row r="19292" spans="1:12" x14ac:dyDescent="0.35">
      <c r="A19292" s="1" t="s">
        <v>32496</v>
      </c>
      <c r="B19292" t="s">
        <v>32497</v>
      </c>
      <c r="C19292" t="s">
        <v>363</v>
      </c>
      <c r="D19292" t="s">
        <v>364</v>
      </c>
      <c r="E19292">
        <v>1</v>
      </c>
      <c r="F19292" s="2">
        <v>329.29</v>
      </c>
      <c r="G19292" s="3">
        <v>679</v>
      </c>
      <c r="H19292" s="3">
        <v>3.2929000000000004</v>
      </c>
      <c r="I19292" s="3">
        <v>15.476630000000002</v>
      </c>
      <c r="J19292" s="3">
        <v>348.05953</v>
      </c>
      <c r="K19292" s="4">
        <v>0.34999999999999992</v>
      </c>
      <c r="L19292" s="73">
        <v>631.86191599999995</v>
      </c>
    </row>
    <row r="19293" spans="1:12" x14ac:dyDescent="0.35">
      <c r="A19293" s="1" t="s">
        <v>32498</v>
      </c>
      <c r="B19293" t="s">
        <v>32426</v>
      </c>
      <c r="C19293" t="s">
        <v>363</v>
      </c>
      <c r="D19293" t="s">
        <v>364</v>
      </c>
      <c r="E19293">
        <v>1</v>
      </c>
      <c r="F19293" s="2">
        <v>5.69</v>
      </c>
      <c r="G19293" s="3">
        <v>12</v>
      </c>
      <c r="H19293" s="3">
        <v>5.6900000000000006E-2</v>
      </c>
      <c r="I19293" s="3">
        <v>0.26743</v>
      </c>
      <c r="J19293" s="3">
        <v>6.0143300000000002</v>
      </c>
      <c r="K19293" s="4">
        <v>0.35</v>
      </c>
      <c r="L19293" s="73">
        <v>10.918322153846153</v>
      </c>
    </row>
    <row r="19294" spans="1:12" x14ac:dyDescent="0.35">
      <c r="A19294" s="1" t="s">
        <v>32499</v>
      </c>
      <c r="B19294" t="s">
        <v>32384</v>
      </c>
      <c r="C19294" t="s">
        <v>363</v>
      </c>
      <c r="D19294" t="s">
        <v>364</v>
      </c>
      <c r="E19294">
        <v>1</v>
      </c>
      <c r="F19294" s="2">
        <v>3.54</v>
      </c>
      <c r="G19294" s="3">
        <v>8</v>
      </c>
      <c r="H19294" s="3">
        <v>3.5400000000000001E-2</v>
      </c>
      <c r="I19294" s="3">
        <v>0.16638</v>
      </c>
      <c r="J19294" s="3">
        <v>3.7417800000000003</v>
      </c>
      <c r="K19294" s="4">
        <v>0.34999999999999992</v>
      </c>
      <c r="L19294" s="73">
        <v>6.7927698461538464</v>
      </c>
    </row>
    <row r="19295" spans="1:12" x14ac:dyDescent="0.35">
      <c r="A19295" s="1" t="s">
        <v>32500</v>
      </c>
      <c r="B19295" t="s">
        <v>32501</v>
      </c>
      <c r="C19295" t="s">
        <v>363</v>
      </c>
      <c r="D19295" t="s">
        <v>364</v>
      </c>
      <c r="E19295">
        <v>1</v>
      </c>
      <c r="F19295" s="2">
        <v>20.27</v>
      </c>
      <c r="G19295" s="3">
        <v>42</v>
      </c>
      <c r="H19295" s="3">
        <v>0.20269999999999999</v>
      </c>
      <c r="I19295" s="3">
        <v>0.95269000000000004</v>
      </c>
      <c r="J19295" s="3">
        <v>21.42539</v>
      </c>
      <c r="K19295" s="4">
        <v>0.34999999999999992</v>
      </c>
      <c r="L19295" s="73">
        <v>38.895323384615381</v>
      </c>
    </row>
    <row r="19296" spans="1:12" x14ac:dyDescent="0.35">
      <c r="A19296" s="1">
        <v>82133</v>
      </c>
      <c r="B19296" t="s">
        <v>32502</v>
      </c>
      <c r="C19296" t="s">
        <v>363</v>
      </c>
      <c r="D19296" t="s">
        <v>364</v>
      </c>
      <c r="E19296">
        <v>1</v>
      </c>
      <c r="F19296" s="2">
        <v>31.2</v>
      </c>
      <c r="G19296" s="3">
        <v>65</v>
      </c>
      <c r="H19296" s="3">
        <v>0.312</v>
      </c>
      <c r="I19296" s="3">
        <v>1.4663999999999999</v>
      </c>
      <c r="J19296" s="3">
        <v>32.978400000000001</v>
      </c>
      <c r="K19296" s="4">
        <v>0.35</v>
      </c>
      <c r="L19296" s="73">
        <v>59.868479999999998</v>
      </c>
    </row>
    <row r="19297" spans="1:12" x14ac:dyDescent="0.35">
      <c r="A19297" s="1" t="s">
        <v>32503</v>
      </c>
      <c r="B19297" t="s">
        <v>32504</v>
      </c>
      <c r="C19297" t="s">
        <v>363</v>
      </c>
      <c r="D19297" t="s">
        <v>364</v>
      </c>
      <c r="E19297">
        <v>1</v>
      </c>
      <c r="F19297" s="2">
        <v>3052.25</v>
      </c>
      <c r="G19297" s="3">
        <v>6294</v>
      </c>
      <c r="H19297" s="3">
        <v>30.522500000000001</v>
      </c>
      <c r="I19297" s="3">
        <v>143.45574999999999</v>
      </c>
      <c r="J19297" s="3">
        <v>3226.2282500000001</v>
      </c>
      <c r="K19297" s="4">
        <v>0.35000000000000003</v>
      </c>
      <c r="L19297" s="73">
        <v>5856.8451307692312</v>
      </c>
    </row>
    <row r="19298" spans="1:12" x14ac:dyDescent="0.35">
      <c r="A19298" s="1" t="s">
        <v>32505</v>
      </c>
      <c r="B19298" t="s">
        <v>32506</v>
      </c>
      <c r="C19298" t="s">
        <v>363</v>
      </c>
      <c r="D19298" t="s">
        <v>364</v>
      </c>
      <c r="E19298">
        <v>1</v>
      </c>
      <c r="F19298" s="2">
        <v>6.86</v>
      </c>
      <c r="G19298" s="3">
        <v>15</v>
      </c>
      <c r="H19298" s="3">
        <v>6.8600000000000008E-2</v>
      </c>
      <c r="I19298" s="3">
        <v>0.32242000000000004</v>
      </c>
      <c r="J19298" s="3">
        <v>7.2510200000000005</v>
      </c>
      <c r="K19298" s="4">
        <v>0.35</v>
      </c>
      <c r="L19298" s="73">
        <v>13.163390153846153</v>
      </c>
    </row>
    <row r="19299" spans="1:12" x14ac:dyDescent="0.35">
      <c r="A19299" s="1" t="s">
        <v>32507</v>
      </c>
      <c r="B19299" t="s">
        <v>32508</v>
      </c>
      <c r="C19299" t="s">
        <v>363</v>
      </c>
      <c r="D19299" t="s">
        <v>364</v>
      </c>
      <c r="E19299">
        <v>1</v>
      </c>
      <c r="F19299" s="2">
        <v>2711.81</v>
      </c>
      <c r="G19299" s="3">
        <v>5592</v>
      </c>
      <c r="H19299" s="3">
        <v>27.118099999999998</v>
      </c>
      <c r="I19299" s="3">
        <v>127.45506999999999</v>
      </c>
      <c r="J19299" s="3">
        <v>2866.3831700000001</v>
      </c>
      <c r="K19299" s="4">
        <v>0.35</v>
      </c>
      <c r="L19299" s="73">
        <v>5203.5879086153845</v>
      </c>
    </row>
    <row r="19300" spans="1:12" x14ac:dyDescent="0.35">
      <c r="A19300" s="1" t="s">
        <v>32509</v>
      </c>
      <c r="B19300" t="s">
        <v>32510</v>
      </c>
      <c r="C19300" t="s">
        <v>363</v>
      </c>
      <c r="D19300" t="s">
        <v>364</v>
      </c>
      <c r="E19300">
        <v>1</v>
      </c>
      <c r="F19300" s="2">
        <v>20.27</v>
      </c>
      <c r="G19300" s="3">
        <v>42</v>
      </c>
      <c r="H19300" s="3">
        <v>0.20269999999999999</v>
      </c>
      <c r="I19300" s="3">
        <v>0.95269000000000004</v>
      </c>
      <c r="J19300" s="3">
        <v>21.42539</v>
      </c>
      <c r="K19300" s="4">
        <v>0.34999999999999992</v>
      </c>
      <c r="L19300" s="73">
        <v>38.895323384615381</v>
      </c>
    </row>
    <row r="19301" spans="1:12" x14ac:dyDescent="0.35">
      <c r="A19301" s="1" t="s">
        <v>32511</v>
      </c>
      <c r="B19301" t="s">
        <v>32512</v>
      </c>
      <c r="C19301" t="s">
        <v>363</v>
      </c>
      <c r="D19301" t="s">
        <v>364</v>
      </c>
      <c r="E19301">
        <v>1</v>
      </c>
      <c r="F19301" s="2">
        <v>180.78</v>
      </c>
      <c r="G19301" s="3">
        <v>373</v>
      </c>
      <c r="H19301" s="3">
        <v>1.8078000000000001</v>
      </c>
      <c r="I19301" s="3">
        <v>8.4966600000000003</v>
      </c>
      <c r="J19301" s="3">
        <v>191.08445999999998</v>
      </c>
      <c r="K19301" s="4">
        <v>0.35000000000000003</v>
      </c>
      <c r="L19301" s="73">
        <v>346.89178892307689</v>
      </c>
    </row>
    <row r="19302" spans="1:12" x14ac:dyDescent="0.35">
      <c r="A19302" s="1" t="s">
        <v>32513</v>
      </c>
      <c r="B19302" t="s">
        <v>32340</v>
      </c>
      <c r="C19302" t="s">
        <v>363</v>
      </c>
      <c r="D19302" t="s">
        <v>364</v>
      </c>
      <c r="E19302">
        <v>1</v>
      </c>
      <c r="F19302" s="2">
        <v>1.83</v>
      </c>
      <c r="G19302" s="3">
        <v>4</v>
      </c>
      <c r="H19302" s="3">
        <v>1.83E-2</v>
      </c>
      <c r="I19302" s="3">
        <v>8.6010000000000003E-2</v>
      </c>
      <c r="J19302" s="3">
        <v>1.93431</v>
      </c>
      <c r="K19302" s="4">
        <v>0.34999999999999992</v>
      </c>
      <c r="L19302" s="73">
        <v>3.5115166153846147</v>
      </c>
    </row>
    <row r="19303" spans="1:12" x14ac:dyDescent="0.35">
      <c r="A19303" s="1" t="s">
        <v>32514</v>
      </c>
      <c r="B19303" t="s">
        <v>32415</v>
      </c>
      <c r="C19303" t="s">
        <v>363</v>
      </c>
      <c r="D19303" t="s">
        <v>364</v>
      </c>
      <c r="E19303">
        <v>1</v>
      </c>
      <c r="F19303" s="2">
        <v>2.73</v>
      </c>
      <c r="G19303" s="3">
        <v>6</v>
      </c>
      <c r="H19303" s="3">
        <v>2.7300000000000001E-2</v>
      </c>
      <c r="I19303" s="3">
        <v>0.12831000000000001</v>
      </c>
      <c r="J19303" s="3">
        <v>2.8856099999999998</v>
      </c>
      <c r="K19303" s="4">
        <v>0.34999999999999992</v>
      </c>
      <c r="L19303" s="73">
        <v>5.238491999999999</v>
      </c>
    </row>
    <row r="19304" spans="1:12" x14ac:dyDescent="0.35">
      <c r="A19304" s="1" t="s">
        <v>32515</v>
      </c>
      <c r="B19304" t="s">
        <v>32516</v>
      </c>
      <c r="C19304" t="s">
        <v>363</v>
      </c>
      <c r="D19304" t="s">
        <v>364</v>
      </c>
      <c r="E19304">
        <v>1</v>
      </c>
      <c r="F19304" s="2">
        <v>6.25</v>
      </c>
      <c r="G19304" s="3">
        <v>13</v>
      </c>
      <c r="H19304" s="3">
        <v>6.25E-2</v>
      </c>
      <c r="I19304" s="3">
        <v>0.29375000000000001</v>
      </c>
      <c r="J19304" s="3">
        <v>6.6062500000000002</v>
      </c>
      <c r="K19304" s="4">
        <v>0.35</v>
      </c>
      <c r="L19304" s="73">
        <v>11.992884615384614</v>
      </c>
    </row>
    <row r="19305" spans="1:12" x14ac:dyDescent="0.35">
      <c r="A19305" s="1" t="s">
        <v>32517</v>
      </c>
      <c r="B19305" t="s">
        <v>32365</v>
      </c>
      <c r="C19305" t="s">
        <v>363</v>
      </c>
      <c r="D19305" t="s">
        <v>364</v>
      </c>
      <c r="E19305">
        <v>1</v>
      </c>
      <c r="F19305" s="2">
        <v>3.54</v>
      </c>
      <c r="G19305" s="3">
        <v>8</v>
      </c>
      <c r="H19305" s="3">
        <v>3.5400000000000001E-2</v>
      </c>
      <c r="I19305" s="3">
        <v>0.16638</v>
      </c>
      <c r="J19305" s="3">
        <v>3.7417800000000003</v>
      </c>
      <c r="K19305" s="4">
        <v>0.34999999999999992</v>
      </c>
      <c r="L19305" s="73">
        <v>6.7927698461538464</v>
      </c>
    </row>
    <row r="19306" spans="1:12" x14ac:dyDescent="0.35">
      <c r="A19306" s="1" t="s">
        <v>32518</v>
      </c>
      <c r="B19306" t="s">
        <v>21295</v>
      </c>
      <c r="C19306" t="s">
        <v>363</v>
      </c>
      <c r="D19306" t="s">
        <v>364</v>
      </c>
      <c r="E19306">
        <v>1</v>
      </c>
      <c r="F19306" s="2">
        <v>276.44</v>
      </c>
      <c r="G19306" s="3">
        <v>570</v>
      </c>
      <c r="H19306" s="3">
        <v>2.7644000000000002</v>
      </c>
      <c r="I19306" s="3">
        <v>12.99268</v>
      </c>
      <c r="J19306" s="3">
        <v>292.19708000000003</v>
      </c>
      <c r="K19306" s="4">
        <v>0.34999999999999992</v>
      </c>
      <c r="L19306" s="73">
        <v>530.45008369230766</v>
      </c>
    </row>
    <row r="19307" spans="1:12" x14ac:dyDescent="0.35">
      <c r="A19307" s="1" t="s">
        <v>32519</v>
      </c>
      <c r="B19307" t="s">
        <v>32520</v>
      </c>
      <c r="C19307" t="s">
        <v>363</v>
      </c>
      <c r="D19307" t="s">
        <v>364</v>
      </c>
      <c r="E19307">
        <v>1</v>
      </c>
      <c r="F19307" s="2">
        <v>299.36</v>
      </c>
      <c r="G19307" s="3">
        <v>618</v>
      </c>
      <c r="H19307" s="3">
        <v>2.9936000000000003</v>
      </c>
      <c r="I19307" s="3">
        <v>14.069920000000002</v>
      </c>
      <c r="J19307" s="3">
        <v>316.42352000000005</v>
      </c>
      <c r="K19307" s="4">
        <v>0.35</v>
      </c>
      <c r="L19307" s="73">
        <v>574.43039015384625</v>
      </c>
    </row>
    <row r="19308" spans="1:12" x14ac:dyDescent="0.35">
      <c r="A19308" s="1" t="s">
        <v>32521</v>
      </c>
      <c r="B19308" t="s">
        <v>32450</v>
      </c>
      <c r="C19308" t="s">
        <v>363</v>
      </c>
      <c r="D19308" t="s">
        <v>364</v>
      </c>
      <c r="E19308">
        <v>1</v>
      </c>
      <c r="F19308" s="2">
        <v>2.73</v>
      </c>
      <c r="G19308" s="3">
        <v>6</v>
      </c>
      <c r="H19308" s="3">
        <v>2.7300000000000001E-2</v>
      </c>
      <c r="I19308" s="3">
        <v>0.12831000000000001</v>
      </c>
      <c r="J19308" s="3">
        <v>2.8856099999999998</v>
      </c>
      <c r="K19308" s="4">
        <v>0.34999999999999992</v>
      </c>
      <c r="L19308" s="73">
        <v>5.238491999999999</v>
      </c>
    </row>
    <row r="19309" spans="1:12" x14ac:dyDescent="0.35">
      <c r="A19309" s="1" t="s">
        <v>32522</v>
      </c>
      <c r="B19309" t="s">
        <v>32523</v>
      </c>
      <c r="C19309" t="s">
        <v>363</v>
      </c>
      <c r="D19309" t="s">
        <v>364</v>
      </c>
      <c r="E19309">
        <v>1</v>
      </c>
      <c r="F19309" s="2">
        <v>329.19</v>
      </c>
      <c r="G19309" s="3">
        <v>679</v>
      </c>
      <c r="H19309" s="3">
        <v>3.2919</v>
      </c>
      <c r="I19309" s="3">
        <v>15.47193</v>
      </c>
      <c r="J19309" s="3">
        <v>347.95382999999998</v>
      </c>
      <c r="K19309" s="4">
        <v>0.35</v>
      </c>
      <c r="L19309" s="73">
        <v>631.67002984615374</v>
      </c>
    </row>
    <row r="19310" spans="1:12" x14ac:dyDescent="0.35">
      <c r="A19310" s="1" t="s">
        <v>32524</v>
      </c>
      <c r="B19310" t="s">
        <v>32415</v>
      </c>
      <c r="C19310" t="s">
        <v>363</v>
      </c>
      <c r="D19310" t="s">
        <v>364</v>
      </c>
      <c r="E19310">
        <v>1</v>
      </c>
      <c r="F19310" s="2">
        <v>2.73</v>
      </c>
      <c r="G19310" s="3">
        <v>6</v>
      </c>
      <c r="H19310" s="3">
        <v>2.7300000000000001E-2</v>
      </c>
      <c r="I19310" s="3">
        <v>0.12831000000000001</v>
      </c>
      <c r="J19310" s="3">
        <v>2.8856099999999998</v>
      </c>
      <c r="K19310" s="4">
        <v>0.34999999999999992</v>
      </c>
      <c r="L19310" s="73">
        <v>5.238491999999999</v>
      </c>
    </row>
    <row r="19311" spans="1:12" x14ac:dyDescent="0.35">
      <c r="A19311" s="1" t="s">
        <v>32525</v>
      </c>
      <c r="B19311" t="s">
        <v>32526</v>
      </c>
      <c r="C19311" t="s">
        <v>363</v>
      </c>
      <c r="D19311" t="s">
        <v>364</v>
      </c>
      <c r="E19311">
        <v>1</v>
      </c>
      <c r="F19311" s="2">
        <v>1.83</v>
      </c>
      <c r="G19311" s="3">
        <v>4</v>
      </c>
      <c r="H19311" s="3">
        <v>1.83E-2</v>
      </c>
      <c r="I19311" s="3">
        <v>8.6010000000000003E-2</v>
      </c>
      <c r="J19311" s="3">
        <v>1.93431</v>
      </c>
      <c r="K19311" s="4">
        <v>0.34999999999999992</v>
      </c>
      <c r="L19311" s="73">
        <v>3.5115166153846147</v>
      </c>
    </row>
    <row r="19312" spans="1:12" x14ac:dyDescent="0.35">
      <c r="A19312" s="1" t="s">
        <v>32527</v>
      </c>
      <c r="B19312" t="s">
        <v>26129</v>
      </c>
      <c r="C19312" t="s">
        <v>363</v>
      </c>
      <c r="D19312" t="s">
        <v>364</v>
      </c>
      <c r="E19312">
        <v>1</v>
      </c>
      <c r="F19312" s="2">
        <v>195.81</v>
      </c>
      <c r="G19312" s="3">
        <v>404</v>
      </c>
      <c r="H19312" s="3">
        <v>1.9581000000000002</v>
      </c>
      <c r="I19312" s="3">
        <v>9.2030700000000003</v>
      </c>
      <c r="J19312" s="3">
        <v>206.97117</v>
      </c>
      <c r="K19312" s="4">
        <v>0.35</v>
      </c>
      <c r="L19312" s="73">
        <v>375.73227784615381</v>
      </c>
    </row>
    <row r="19313" spans="1:12" x14ac:dyDescent="0.35">
      <c r="A19313" s="1" t="s">
        <v>32528</v>
      </c>
      <c r="B19313" t="s">
        <v>26129</v>
      </c>
      <c r="C19313" t="s">
        <v>363</v>
      </c>
      <c r="D19313" t="s">
        <v>364</v>
      </c>
      <c r="E19313">
        <v>1</v>
      </c>
      <c r="F19313" s="2">
        <v>190.05</v>
      </c>
      <c r="G19313" s="3">
        <v>392</v>
      </c>
      <c r="H19313" s="3">
        <v>1.9005000000000001</v>
      </c>
      <c r="I19313" s="3">
        <v>8.9323500000000013</v>
      </c>
      <c r="J19313" s="3">
        <v>200.88285000000002</v>
      </c>
      <c r="K19313" s="4">
        <v>0.35000000000000003</v>
      </c>
      <c r="L19313" s="73">
        <v>364.67963538461544</v>
      </c>
    </row>
    <row r="19314" spans="1:12" x14ac:dyDescent="0.35">
      <c r="A19314" s="1" t="s">
        <v>32529</v>
      </c>
      <c r="B19314" t="s">
        <v>26129</v>
      </c>
      <c r="C19314" t="s">
        <v>363</v>
      </c>
      <c r="D19314" t="s">
        <v>364</v>
      </c>
      <c r="E19314">
        <v>1</v>
      </c>
      <c r="F19314" s="2">
        <v>322.51</v>
      </c>
      <c r="G19314" s="3">
        <v>665</v>
      </c>
      <c r="H19314" s="3">
        <v>3.2250999999999999</v>
      </c>
      <c r="I19314" s="3">
        <v>15.157969999999999</v>
      </c>
      <c r="J19314" s="3">
        <v>340.89306999999997</v>
      </c>
      <c r="K19314" s="4">
        <v>0.35</v>
      </c>
      <c r="L19314" s="73">
        <v>618.85203476923073</v>
      </c>
    </row>
    <row r="19315" spans="1:12" x14ac:dyDescent="0.35">
      <c r="A19315" s="1" t="s">
        <v>32530</v>
      </c>
      <c r="B19315" t="s">
        <v>32531</v>
      </c>
      <c r="C19315" t="s">
        <v>363</v>
      </c>
      <c r="D19315" t="s">
        <v>364</v>
      </c>
      <c r="E19315">
        <v>1</v>
      </c>
      <c r="F19315" s="2">
        <v>387.4</v>
      </c>
      <c r="G19315" s="3">
        <v>799</v>
      </c>
      <c r="H19315" s="3">
        <v>3.8739999999999997</v>
      </c>
      <c r="I19315" s="3">
        <v>18.207799999999999</v>
      </c>
      <c r="J19315" s="3">
        <v>409.48180000000002</v>
      </c>
      <c r="K19315" s="4">
        <v>0.34999999999999992</v>
      </c>
      <c r="L19315" s="73">
        <v>743.36695999999995</v>
      </c>
    </row>
    <row r="19316" spans="1:12" x14ac:dyDescent="0.35">
      <c r="A19316" s="1" t="s">
        <v>32532</v>
      </c>
      <c r="B19316" t="s">
        <v>32533</v>
      </c>
      <c r="C19316" t="s">
        <v>363</v>
      </c>
      <c r="D19316" t="s">
        <v>364</v>
      </c>
      <c r="E19316">
        <v>1</v>
      </c>
      <c r="F19316" s="2">
        <v>5.9</v>
      </c>
      <c r="G19316" s="3">
        <v>13</v>
      </c>
      <c r="H19316" s="3">
        <v>5.9000000000000004E-2</v>
      </c>
      <c r="I19316" s="3">
        <v>0.27729999999999999</v>
      </c>
      <c r="J19316" s="3">
        <v>6.2363000000000008</v>
      </c>
      <c r="K19316" s="4">
        <v>0.34999999999999992</v>
      </c>
      <c r="L19316" s="73">
        <v>11.321283076923077</v>
      </c>
    </row>
    <row r="19317" spans="1:12" x14ac:dyDescent="0.35">
      <c r="A19317" s="1" t="s">
        <v>32534</v>
      </c>
      <c r="B19317" t="s">
        <v>32535</v>
      </c>
      <c r="C19317" t="s">
        <v>363</v>
      </c>
      <c r="D19317" t="s">
        <v>364</v>
      </c>
      <c r="E19317">
        <v>1</v>
      </c>
      <c r="F19317" s="2">
        <v>617.42999999999995</v>
      </c>
      <c r="G19317" s="3">
        <v>1274</v>
      </c>
      <c r="H19317" s="3">
        <v>6.1742999999999997</v>
      </c>
      <c r="I19317" s="3">
        <v>29.019209999999998</v>
      </c>
      <c r="J19317" s="3">
        <v>652.62351000000001</v>
      </c>
      <c r="K19317" s="4">
        <v>0.35</v>
      </c>
      <c r="L19317" s="73">
        <v>1184.7626796923078</v>
      </c>
    </row>
    <row r="19318" spans="1:12" x14ac:dyDescent="0.35">
      <c r="A19318" s="1" t="s">
        <v>32536</v>
      </c>
      <c r="B19318" t="s">
        <v>21295</v>
      </c>
      <c r="C19318" t="s">
        <v>363</v>
      </c>
      <c r="D19318" t="s">
        <v>364</v>
      </c>
      <c r="E19318">
        <v>1</v>
      </c>
      <c r="F19318" s="2">
        <v>276.44</v>
      </c>
      <c r="G19318" s="3">
        <v>570</v>
      </c>
      <c r="H19318" s="3">
        <v>2.7644000000000002</v>
      </c>
      <c r="I19318" s="3">
        <v>12.99268</v>
      </c>
      <c r="J19318" s="3">
        <v>292.19708000000003</v>
      </c>
      <c r="K19318" s="4">
        <v>0.34999999999999992</v>
      </c>
      <c r="L19318" s="73">
        <v>530.45008369230766</v>
      </c>
    </row>
    <row r="19319" spans="1:12" x14ac:dyDescent="0.35">
      <c r="A19319" s="1" t="s">
        <v>32537</v>
      </c>
      <c r="B19319" t="s">
        <v>32340</v>
      </c>
      <c r="C19319" t="s">
        <v>363</v>
      </c>
      <c r="D19319" t="s">
        <v>364</v>
      </c>
      <c r="E19319">
        <v>1</v>
      </c>
      <c r="F19319" s="2">
        <v>1.83</v>
      </c>
      <c r="G19319" s="3">
        <v>4</v>
      </c>
      <c r="H19319" s="3">
        <v>1.83E-2</v>
      </c>
      <c r="I19319" s="3">
        <v>8.6010000000000003E-2</v>
      </c>
      <c r="J19319" s="3">
        <v>1.93431</v>
      </c>
      <c r="K19319" s="4">
        <v>0.34999999999999992</v>
      </c>
      <c r="L19319" s="73">
        <v>3.5115166153846147</v>
      </c>
    </row>
    <row r="19320" spans="1:12" x14ac:dyDescent="0.35">
      <c r="A19320" s="1" t="s">
        <v>32538</v>
      </c>
      <c r="B19320" t="s">
        <v>32539</v>
      </c>
      <c r="C19320" t="s">
        <v>363</v>
      </c>
      <c r="D19320" t="s">
        <v>364</v>
      </c>
      <c r="E19320">
        <v>1</v>
      </c>
      <c r="F19320" s="2">
        <v>96.85</v>
      </c>
      <c r="G19320" s="3">
        <v>200</v>
      </c>
      <c r="H19320" s="3">
        <v>0.96849999999999992</v>
      </c>
      <c r="I19320" s="3">
        <v>4.5519499999999997</v>
      </c>
      <c r="J19320" s="3">
        <v>102.37045000000001</v>
      </c>
      <c r="K19320" s="4">
        <v>0.34999999999999992</v>
      </c>
      <c r="L19320" s="73">
        <v>185.84173999999999</v>
      </c>
    </row>
    <row r="19321" spans="1:12" x14ac:dyDescent="0.35">
      <c r="A19321" s="1" t="s">
        <v>32540</v>
      </c>
      <c r="B19321" t="s">
        <v>32523</v>
      </c>
      <c r="C19321" t="s">
        <v>363</v>
      </c>
      <c r="D19321" t="s">
        <v>364</v>
      </c>
      <c r="E19321">
        <v>1</v>
      </c>
      <c r="F19321" s="2">
        <v>329.19</v>
      </c>
      <c r="G19321" s="3">
        <v>679</v>
      </c>
      <c r="H19321" s="3">
        <v>3.2919</v>
      </c>
      <c r="I19321" s="3">
        <v>15.47193</v>
      </c>
      <c r="J19321" s="3">
        <v>347.95382999999998</v>
      </c>
      <c r="K19321" s="4">
        <v>0.35</v>
      </c>
      <c r="L19321" s="73">
        <v>631.67002984615374</v>
      </c>
    </row>
    <row r="19322" spans="1:12" x14ac:dyDescent="0.35">
      <c r="A19322" s="1" t="s">
        <v>32541</v>
      </c>
      <c r="B19322" t="s">
        <v>32542</v>
      </c>
      <c r="C19322" t="s">
        <v>363</v>
      </c>
      <c r="D19322" t="s">
        <v>364</v>
      </c>
      <c r="E19322">
        <v>1</v>
      </c>
      <c r="F19322" s="2">
        <v>184.16</v>
      </c>
      <c r="G19322" s="3">
        <v>380</v>
      </c>
      <c r="H19322" s="3">
        <v>1.8415999999999999</v>
      </c>
      <c r="I19322" s="3">
        <v>8.6555199999999992</v>
      </c>
      <c r="J19322" s="3">
        <v>194.65711999999999</v>
      </c>
      <c r="K19322" s="4">
        <v>0.35</v>
      </c>
      <c r="L19322" s="73">
        <v>353.37754092307688</v>
      </c>
    </row>
    <row r="19323" spans="1:12" x14ac:dyDescent="0.35">
      <c r="A19323" s="1" t="s">
        <v>32543</v>
      </c>
      <c r="B19323" t="s">
        <v>32544</v>
      </c>
      <c r="C19323" t="s">
        <v>363</v>
      </c>
      <c r="D19323" t="s">
        <v>364</v>
      </c>
      <c r="E19323">
        <v>1</v>
      </c>
      <c r="F19323" s="2">
        <v>3.7</v>
      </c>
      <c r="G19323" s="3">
        <v>8</v>
      </c>
      <c r="H19323" s="3">
        <v>3.7000000000000005E-2</v>
      </c>
      <c r="I19323" s="3">
        <v>0.1739</v>
      </c>
      <c r="J19323" s="3">
        <v>3.9109000000000003</v>
      </c>
      <c r="K19323" s="4">
        <v>0.35000000000000003</v>
      </c>
      <c r="L19323" s="73">
        <v>7.099787692307693</v>
      </c>
    </row>
    <row r="19324" spans="1:12" x14ac:dyDescent="0.35">
      <c r="A19324" s="1" t="s">
        <v>32545</v>
      </c>
      <c r="B19324" t="s">
        <v>32546</v>
      </c>
      <c r="C19324" t="s">
        <v>363</v>
      </c>
      <c r="D19324" t="s">
        <v>364</v>
      </c>
      <c r="E19324">
        <v>1</v>
      </c>
      <c r="F19324" s="2">
        <v>2384.5700000000002</v>
      </c>
      <c r="G19324" s="3">
        <v>4917</v>
      </c>
      <c r="H19324" s="3">
        <v>23.845700000000001</v>
      </c>
      <c r="I19324" s="3">
        <v>112.07479000000001</v>
      </c>
      <c r="J19324" s="3">
        <v>2520.4904900000001</v>
      </c>
      <c r="K19324" s="4">
        <v>0.35</v>
      </c>
      <c r="L19324" s="73">
        <v>4575.6596587692311</v>
      </c>
    </row>
    <row r="19325" spans="1:12" x14ac:dyDescent="0.35">
      <c r="A19325" s="1" t="s">
        <v>32547</v>
      </c>
      <c r="B19325" t="s">
        <v>32548</v>
      </c>
      <c r="C19325" t="s">
        <v>363</v>
      </c>
      <c r="D19325" t="s">
        <v>364</v>
      </c>
      <c r="E19325">
        <v>1</v>
      </c>
      <c r="F19325" s="2">
        <v>24.57</v>
      </c>
      <c r="G19325" s="3">
        <v>51</v>
      </c>
      <c r="H19325" s="3">
        <v>0.2457</v>
      </c>
      <c r="I19325" s="3">
        <v>1.15479</v>
      </c>
      <c r="J19325" s="3">
        <v>25.970489999999998</v>
      </c>
      <c r="K19325" s="4">
        <v>0.35000000000000003</v>
      </c>
      <c r="L19325" s="73">
        <v>47.146428</v>
      </c>
    </row>
    <row r="19326" spans="1:12" x14ac:dyDescent="0.35">
      <c r="A19326" s="1" t="s">
        <v>32549</v>
      </c>
      <c r="B19326" t="s">
        <v>32550</v>
      </c>
      <c r="C19326" t="s">
        <v>363</v>
      </c>
      <c r="D19326" t="s">
        <v>364</v>
      </c>
      <c r="E19326">
        <v>1</v>
      </c>
      <c r="F19326" s="2">
        <v>343.01</v>
      </c>
      <c r="G19326" s="3">
        <v>708</v>
      </c>
      <c r="H19326" s="3">
        <v>3.4300999999999999</v>
      </c>
      <c r="I19326" s="3">
        <v>16.121469999999999</v>
      </c>
      <c r="J19326" s="3">
        <v>362.56156999999996</v>
      </c>
      <c r="K19326" s="4">
        <v>0.35</v>
      </c>
      <c r="L19326" s="73">
        <v>658.18869630769223</v>
      </c>
    </row>
    <row r="19327" spans="1:12" x14ac:dyDescent="0.35">
      <c r="A19327" s="1" t="s">
        <v>32551</v>
      </c>
      <c r="B19327" t="s">
        <v>32552</v>
      </c>
      <c r="C19327" t="s">
        <v>363</v>
      </c>
      <c r="D19327" t="s">
        <v>364</v>
      </c>
      <c r="E19327">
        <v>1</v>
      </c>
      <c r="F19327" s="2">
        <v>36.99</v>
      </c>
      <c r="G19327" s="3">
        <v>77</v>
      </c>
      <c r="H19327" s="3">
        <v>0.36990000000000001</v>
      </c>
      <c r="I19327" s="3">
        <v>1.7385300000000001</v>
      </c>
      <c r="J19327" s="3">
        <v>39.09843</v>
      </c>
      <c r="K19327" s="4">
        <v>0.35000000000000003</v>
      </c>
      <c r="L19327" s="73">
        <v>70.978688307692309</v>
      </c>
    </row>
    <row r="19328" spans="1:12" x14ac:dyDescent="0.35">
      <c r="A19328" s="1" t="s">
        <v>32553</v>
      </c>
      <c r="B19328" t="s">
        <v>32554</v>
      </c>
      <c r="C19328" t="s">
        <v>363</v>
      </c>
      <c r="D19328" t="s">
        <v>364</v>
      </c>
      <c r="E19328">
        <v>1</v>
      </c>
      <c r="F19328" s="2">
        <v>4.57</v>
      </c>
      <c r="G19328" s="3">
        <v>10</v>
      </c>
      <c r="H19328" s="3">
        <v>4.5700000000000005E-2</v>
      </c>
      <c r="I19328" s="3">
        <v>0.21479000000000001</v>
      </c>
      <c r="J19328" s="3">
        <v>4.8304900000000002</v>
      </c>
      <c r="K19328" s="4">
        <v>0.35</v>
      </c>
      <c r="L19328" s="73">
        <v>8.7691972307692314</v>
      </c>
    </row>
    <row r="19329" spans="1:12" x14ac:dyDescent="0.35">
      <c r="A19329" s="1" t="s">
        <v>32555</v>
      </c>
      <c r="B19329" t="s">
        <v>32556</v>
      </c>
      <c r="C19329" t="s">
        <v>363</v>
      </c>
      <c r="D19329" t="s">
        <v>364</v>
      </c>
      <c r="E19329">
        <v>1</v>
      </c>
      <c r="F19329" s="2">
        <v>6.25</v>
      </c>
      <c r="G19329" s="3">
        <v>13</v>
      </c>
      <c r="H19329" s="3">
        <v>6.25E-2</v>
      </c>
      <c r="I19329" s="3">
        <v>0.29375000000000001</v>
      </c>
      <c r="J19329" s="3">
        <v>6.6062500000000002</v>
      </c>
      <c r="K19329" s="4">
        <v>0.35</v>
      </c>
      <c r="L19329" s="73">
        <v>11.992884615384614</v>
      </c>
    </row>
    <row r="19330" spans="1:12" x14ac:dyDescent="0.35">
      <c r="A19330" s="1" t="s">
        <v>32557</v>
      </c>
      <c r="B19330" t="s">
        <v>32558</v>
      </c>
      <c r="C19330" t="s">
        <v>363</v>
      </c>
      <c r="D19330" t="s">
        <v>364</v>
      </c>
      <c r="E19330">
        <v>1</v>
      </c>
      <c r="F19330" s="2">
        <v>514.52</v>
      </c>
      <c r="G19330" s="3">
        <v>1061</v>
      </c>
      <c r="H19330" s="3">
        <v>5.1452</v>
      </c>
      <c r="I19330" s="3">
        <v>24.18244</v>
      </c>
      <c r="J19330" s="3">
        <v>543.84764000000007</v>
      </c>
      <c r="K19330" s="4">
        <v>0.35</v>
      </c>
      <c r="L19330" s="73">
        <v>987.29263876923085</v>
      </c>
    </row>
    <row r="19331" spans="1:12" x14ac:dyDescent="0.35">
      <c r="A19331" s="1" t="s">
        <v>32559</v>
      </c>
      <c r="B19331" t="s">
        <v>32450</v>
      </c>
      <c r="C19331" t="s">
        <v>363</v>
      </c>
      <c r="D19331" t="s">
        <v>364</v>
      </c>
      <c r="E19331">
        <v>1</v>
      </c>
      <c r="F19331" s="2">
        <v>2.73</v>
      </c>
      <c r="G19331" s="3">
        <v>6</v>
      </c>
      <c r="H19331" s="3">
        <v>2.7300000000000001E-2</v>
      </c>
      <c r="I19331" s="3">
        <v>0.12831000000000001</v>
      </c>
      <c r="J19331" s="3">
        <v>2.8856099999999998</v>
      </c>
      <c r="K19331" s="4">
        <v>0.34999999999999992</v>
      </c>
      <c r="L19331" s="73">
        <v>5.238491999999999</v>
      </c>
    </row>
    <row r="19332" spans="1:12" x14ac:dyDescent="0.35">
      <c r="A19332" s="1" t="s">
        <v>32560</v>
      </c>
      <c r="B19332" t="s">
        <v>32561</v>
      </c>
      <c r="C19332" t="s">
        <v>363</v>
      </c>
      <c r="D19332" t="s">
        <v>364</v>
      </c>
      <c r="E19332">
        <v>1</v>
      </c>
      <c r="F19332" s="2">
        <v>215.79</v>
      </c>
      <c r="G19332" s="3">
        <v>445</v>
      </c>
      <c r="H19332" s="3">
        <v>2.1579000000000002</v>
      </c>
      <c r="I19332" s="3">
        <v>10.14213</v>
      </c>
      <c r="J19332" s="3">
        <v>228.09003000000001</v>
      </c>
      <c r="K19332" s="4">
        <v>0.35000000000000003</v>
      </c>
      <c r="L19332" s="73">
        <v>414.0711313846154</v>
      </c>
    </row>
    <row r="19333" spans="1:12" x14ac:dyDescent="0.35">
      <c r="A19333" s="1" t="s">
        <v>32562</v>
      </c>
      <c r="B19333" t="s">
        <v>32563</v>
      </c>
      <c r="C19333" t="s">
        <v>363</v>
      </c>
      <c r="D19333" t="s">
        <v>364</v>
      </c>
      <c r="E19333">
        <v>1</v>
      </c>
      <c r="F19333" s="2">
        <v>137.35</v>
      </c>
      <c r="G19333" s="3">
        <v>284</v>
      </c>
      <c r="H19333" s="3">
        <v>1.3734999999999999</v>
      </c>
      <c r="I19333" s="3">
        <v>6.4554499999999999</v>
      </c>
      <c r="J19333" s="3">
        <v>145.17895000000001</v>
      </c>
      <c r="K19333" s="4">
        <v>0.34999999999999992</v>
      </c>
      <c r="L19333" s="73">
        <v>263.55563230769229</v>
      </c>
    </row>
    <row r="19334" spans="1:12" x14ac:dyDescent="0.35">
      <c r="A19334" s="1" t="s">
        <v>32564</v>
      </c>
      <c r="B19334" t="s">
        <v>32565</v>
      </c>
      <c r="C19334" t="s">
        <v>363</v>
      </c>
      <c r="D19334" t="s">
        <v>364</v>
      </c>
      <c r="E19334">
        <v>1</v>
      </c>
      <c r="F19334" s="2">
        <v>3052.25</v>
      </c>
      <c r="G19334" s="3">
        <v>6294</v>
      </c>
      <c r="H19334" s="3">
        <v>30.522500000000001</v>
      </c>
      <c r="I19334" s="3">
        <v>143.45574999999999</v>
      </c>
      <c r="J19334" s="3">
        <v>3226.2282500000001</v>
      </c>
      <c r="K19334" s="4">
        <v>0.35000000000000003</v>
      </c>
      <c r="L19334" s="73">
        <v>5856.8451307692312</v>
      </c>
    </row>
    <row r="19335" spans="1:12" x14ac:dyDescent="0.35">
      <c r="A19335" s="1" t="s">
        <v>32566</v>
      </c>
      <c r="B19335" t="s">
        <v>32567</v>
      </c>
      <c r="C19335" t="s">
        <v>363</v>
      </c>
      <c r="D19335" t="s">
        <v>364</v>
      </c>
      <c r="E19335">
        <v>1</v>
      </c>
      <c r="F19335" s="2">
        <v>187.52</v>
      </c>
      <c r="G19335" s="3">
        <v>387</v>
      </c>
      <c r="H19335" s="3">
        <v>1.8752000000000002</v>
      </c>
      <c r="I19335" s="3">
        <v>8.8134399999999999</v>
      </c>
      <c r="J19335" s="3">
        <v>198.20864</v>
      </c>
      <c r="K19335" s="4">
        <v>0.35</v>
      </c>
      <c r="L19335" s="73">
        <v>359.82491569230768</v>
      </c>
    </row>
    <row r="19336" spans="1:12" x14ac:dyDescent="0.35">
      <c r="A19336" s="1" t="s">
        <v>32568</v>
      </c>
      <c r="B19336" t="s">
        <v>32569</v>
      </c>
      <c r="C19336" t="s">
        <v>363</v>
      </c>
      <c r="D19336" t="s">
        <v>364</v>
      </c>
      <c r="E19336">
        <v>1</v>
      </c>
      <c r="F19336" s="2">
        <v>7.26</v>
      </c>
      <c r="G19336" s="3">
        <v>15</v>
      </c>
      <c r="H19336" s="3">
        <v>7.2599999999999998E-2</v>
      </c>
      <c r="I19336" s="3">
        <v>0.34121999999999997</v>
      </c>
      <c r="J19336" s="3">
        <v>7.6738199999999992</v>
      </c>
      <c r="K19336" s="4">
        <v>0.35</v>
      </c>
      <c r="L19336" s="73">
        <v>13.930934769230767</v>
      </c>
    </row>
    <row r="19337" spans="1:12" x14ac:dyDescent="0.35">
      <c r="A19337" s="1" t="s">
        <v>32570</v>
      </c>
      <c r="B19337" t="s">
        <v>32571</v>
      </c>
      <c r="C19337" t="s">
        <v>363</v>
      </c>
      <c r="D19337" t="s">
        <v>364</v>
      </c>
      <c r="E19337">
        <v>1</v>
      </c>
      <c r="F19337" s="2">
        <v>374.2</v>
      </c>
      <c r="G19337" s="3">
        <v>772</v>
      </c>
      <c r="H19337" s="3">
        <v>3.742</v>
      </c>
      <c r="I19337" s="3">
        <v>17.587399999999999</v>
      </c>
      <c r="J19337" s="3">
        <v>395.52940000000001</v>
      </c>
      <c r="K19337" s="4">
        <v>0.35</v>
      </c>
      <c r="L19337" s="73">
        <v>718.03798769230775</v>
      </c>
    </row>
    <row r="19338" spans="1:12" x14ac:dyDescent="0.35">
      <c r="A19338" s="1" t="s">
        <v>32572</v>
      </c>
      <c r="B19338" t="s">
        <v>21295</v>
      </c>
      <c r="C19338" t="s">
        <v>363</v>
      </c>
      <c r="D19338" t="s">
        <v>364</v>
      </c>
      <c r="E19338">
        <v>1</v>
      </c>
      <c r="F19338" s="2">
        <v>276.44</v>
      </c>
      <c r="G19338" s="3">
        <v>570</v>
      </c>
      <c r="H19338" s="3">
        <v>2.7644000000000002</v>
      </c>
      <c r="I19338" s="3">
        <v>12.99268</v>
      </c>
      <c r="J19338" s="3">
        <v>292.19708000000003</v>
      </c>
      <c r="K19338" s="4">
        <v>0.34999999999999992</v>
      </c>
      <c r="L19338" s="73">
        <v>530.45008369230766</v>
      </c>
    </row>
    <row r="19339" spans="1:12" x14ac:dyDescent="0.35">
      <c r="A19339" s="1" t="s">
        <v>32573</v>
      </c>
      <c r="B19339" t="s">
        <v>32574</v>
      </c>
      <c r="C19339" t="s">
        <v>363</v>
      </c>
      <c r="D19339" t="s">
        <v>364</v>
      </c>
      <c r="E19339">
        <v>1</v>
      </c>
      <c r="F19339" s="2">
        <v>5.24</v>
      </c>
      <c r="G19339" s="3">
        <v>11</v>
      </c>
      <c r="H19339" s="3">
        <v>5.2400000000000002E-2</v>
      </c>
      <c r="I19339" s="3">
        <v>0.24628</v>
      </c>
      <c r="J19339" s="3">
        <v>5.5386800000000003</v>
      </c>
      <c r="K19339" s="4">
        <v>0.35</v>
      </c>
      <c r="L19339" s="73">
        <v>10.054834461538462</v>
      </c>
    </row>
    <row r="19340" spans="1:12" x14ac:dyDescent="0.35">
      <c r="A19340" s="1" t="s">
        <v>32575</v>
      </c>
      <c r="B19340" t="s">
        <v>32576</v>
      </c>
      <c r="C19340" t="s">
        <v>363</v>
      </c>
      <c r="D19340" t="s">
        <v>364</v>
      </c>
      <c r="E19340">
        <v>1</v>
      </c>
      <c r="F19340" s="2">
        <v>180.78</v>
      </c>
      <c r="G19340" s="3">
        <v>373</v>
      </c>
      <c r="H19340" s="3">
        <v>1.8078000000000001</v>
      </c>
      <c r="I19340" s="3">
        <v>8.4966600000000003</v>
      </c>
      <c r="J19340" s="3">
        <v>191.08445999999998</v>
      </c>
      <c r="K19340" s="4">
        <v>0.35000000000000003</v>
      </c>
      <c r="L19340" s="73">
        <v>346.89178892307689</v>
      </c>
    </row>
    <row r="19341" spans="1:12" x14ac:dyDescent="0.35">
      <c r="A19341" s="1" t="s">
        <v>32577</v>
      </c>
      <c r="B19341" t="s">
        <v>32450</v>
      </c>
      <c r="C19341" t="s">
        <v>363</v>
      </c>
      <c r="D19341" t="s">
        <v>364</v>
      </c>
      <c r="E19341">
        <v>1</v>
      </c>
      <c r="F19341" s="2">
        <v>2.73</v>
      </c>
      <c r="G19341" s="3">
        <v>6</v>
      </c>
      <c r="H19341" s="3">
        <v>2.7300000000000001E-2</v>
      </c>
      <c r="I19341" s="3">
        <v>0.12831000000000001</v>
      </c>
      <c r="J19341" s="3">
        <v>2.8856099999999998</v>
      </c>
      <c r="K19341" s="4">
        <v>0.34999999999999992</v>
      </c>
      <c r="L19341" s="73">
        <v>5.238491999999999</v>
      </c>
    </row>
    <row r="19342" spans="1:12" x14ac:dyDescent="0.35">
      <c r="A19342" s="1" t="s">
        <v>32578</v>
      </c>
      <c r="B19342" t="s">
        <v>32523</v>
      </c>
      <c r="C19342" t="s">
        <v>363</v>
      </c>
      <c r="D19342" t="s">
        <v>364</v>
      </c>
      <c r="E19342">
        <v>1</v>
      </c>
      <c r="F19342" s="2">
        <v>329.19</v>
      </c>
      <c r="G19342" s="3">
        <v>679</v>
      </c>
      <c r="H19342" s="3">
        <v>3.2919</v>
      </c>
      <c r="I19342" s="3">
        <v>15.47193</v>
      </c>
      <c r="J19342" s="3">
        <v>347.95382999999998</v>
      </c>
      <c r="K19342" s="4">
        <v>0.35</v>
      </c>
      <c r="L19342" s="73">
        <v>631.67002984615374</v>
      </c>
    </row>
    <row r="19343" spans="1:12" x14ac:dyDescent="0.35">
      <c r="A19343" s="1" t="s">
        <v>32579</v>
      </c>
      <c r="B19343" t="s">
        <v>19890</v>
      </c>
      <c r="C19343" t="s">
        <v>363</v>
      </c>
      <c r="D19343" t="s">
        <v>364</v>
      </c>
      <c r="E19343">
        <v>1</v>
      </c>
      <c r="F19343" s="2">
        <v>345.55</v>
      </c>
      <c r="G19343" s="3">
        <v>713</v>
      </c>
      <c r="H19343" s="3">
        <v>3.4555000000000002</v>
      </c>
      <c r="I19343" s="3">
        <v>16.240850000000002</v>
      </c>
      <c r="J19343" s="3">
        <v>365.24635000000001</v>
      </c>
      <c r="K19343" s="4">
        <v>0.35000000000000003</v>
      </c>
      <c r="L19343" s="73">
        <v>663.06260461538466</v>
      </c>
    </row>
    <row r="19344" spans="1:12" x14ac:dyDescent="0.35">
      <c r="A19344" s="1" t="s">
        <v>32580</v>
      </c>
      <c r="B19344" t="s">
        <v>22315</v>
      </c>
      <c r="C19344" t="s">
        <v>363</v>
      </c>
      <c r="D19344" t="s">
        <v>364</v>
      </c>
      <c r="E19344">
        <v>1</v>
      </c>
      <c r="F19344" s="2">
        <v>299.47000000000003</v>
      </c>
      <c r="G19344" s="3">
        <v>618</v>
      </c>
      <c r="H19344" s="3">
        <v>2.9947000000000004</v>
      </c>
      <c r="I19344" s="3">
        <v>14.075090000000001</v>
      </c>
      <c r="J19344" s="3">
        <v>316.53979000000004</v>
      </c>
      <c r="K19344" s="4">
        <v>0.34999999999999992</v>
      </c>
      <c r="L19344" s="73">
        <v>574.64146492307691</v>
      </c>
    </row>
    <row r="19345" spans="1:12" x14ac:dyDescent="0.35">
      <c r="A19345" s="1" t="s">
        <v>32581</v>
      </c>
      <c r="B19345" t="s">
        <v>32582</v>
      </c>
      <c r="C19345" t="s">
        <v>363</v>
      </c>
      <c r="D19345" t="s">
        <v>364</v>
      </c>
      <c r="E19345">
        <v>1</v>
      </c>
      <c r="F19345" s="2">
        <v>2.44</v>
      </c>
      <c r="G19345" s="3">
        <v>6</v>
      </c>
      <c r="H19345" s="3">
        <v>2.4400000000000002E-2</v>
      </c>
      <c r="I19345" s="3">
        <v>0.11468</v>
      </c>
      <c r="J19345" s="3">
        <v>2.5790799999999998</v>
      </c>
      <c r="K19345" s="4">
        <v>0.35</v>
      </c>
      <c r="L19345" s="73">
        <v>4.6820221538461535</v>
      </c>
    </row>
    <row r="19346" spans="1:12" x14ac:dyDescent="0.35">
      <c r="A19346" s="1" t="s">
        <v>32583</v>
      </c>
      <c r="B19346" t="s">
        <v>32584</v>
      </c>
      <c r="C19346" t="s">
        <v>363</v>
      </c>
      <c r="D19346" t="s">
        <v>364</v>
      </c>
      <c r="E19346">
        <v>1</v>
      </c>
      <c r="F19346" s="2">
        <v>93.12</v>
      </c>
      <c r="G19346" s="3">
        <v>192</v>
      </c>
      <c r="H19346" s="3">
        <v>0.93120000000000003</v>
      </c>
      <c r="I19346" s="3">
        <v>4.3766400000000001</v>
      </c>
      <c r="J19346" s="3">
        <v>98.427840000000003</v>
      </c>
      <c r="K19346" s="4">
        <v>0.35</v>
      </c>
      <c r="L19346" s="73">
        <v>178.68438646153845</v>
      </c>
    </row>
    <row r="19347" spans="1:12" x14ac:dyDescent="0.35">
      <c r="A19347" s="1" t="s">
        <v>32585</v>
      </c>
      <c r="B19347" t="s">
        <v>32435</v>
      </c>
      <c r="C19347" t="s">
        <v>363</v>
      </c>
      <c r="D19347" t="s">
        <v>364</v>
      </c>
      <c r="E19347">
        <v>1</v>
      </c>
      <c r="F19347" s="2">
        <v>5.55</v>
      </c>
      <c r="G19347" s="3">
        <v>12</v>
      </c>
      <c r="H19347" s="3">
        <v>5.5500000000000001E-2</v>
      </c>
      <c r="I19347" s="3">
        <v>0.26084999999999997</v>
      </c>
      <c r="J19347" s="3">
        <v>5.8663499999999997</v>
      </c>
      <c r="K19347" s="4">
        <v>0.35</v>
      </c>
      <c r="L19347" s="73">
        <v>10.649681538461538</v>
      </c>
    </row>
    <row r="19348" spans="1:12" x14ac:dyDescent="0.35">
      <c r="A19348" s="1" t="s">
        <v>32586</v>
      </c>
      <c r="B19348" t="s">
        <v>32587</v>
      </c>
      <c r="C19348" t="s">
        <v>363</v>
      </c>
      <c r="D19348" t="s">
        <v>364</v>
      </c>
      <c r="E19348">
        <v>1</v>
      </c>
      <c r="F19348" s="2">
        <v>2041.2</v>
      </c>
      <c r="G19348" s="3">
        <v>4209</v>
      </c>
      <c r="H19348" s="3">
        <v>20.412000000000003</v>
      </c>
      <c r="I19348" s="3">
        <v>95.936400000000006</v>
      </c>
      <c r="J19348" s="3">
        <v>2157.5484000000001</v>
      </c>
      <c r="K19348" s="4">
        <v>0.35000000000000003</v>
      </c>
      <c r="L19348" s="73">
        <v>3916.7801723076927</v>
      </c>
    </row>
    <row r="19349" spans="1:12" x14ac:dyDescent="0.35">
      <c r="A19349" s="1" t="s">
        <v>32588</v>
      </c>
      <c r="B19349" t="s">
        <v>32589</v>
      </c>
      <c r="C19349" t="s">
        <v>363</v>
      </c>
      <c r="D19349" t="s">
        <v>364</v>
      </c>
      <c r="E19349">
        <v>1</v>
      </c>
      <c r="F19349" s="2">
        <v>62</v>
      </c>
      <c r="G19349" s="3">
        <v>128</v>
      </c>
      <c r="H19349" s="3">
        <v>0.62</v>
      </c>
      <c r="I19349" s="3">
        <v>2.9140000000000001</v>
      </c>
      <c r="J19349" s="3">
        <v>65.533999999999992</v>
      </c>
      <c r="K19349" s="4">
        <v>0.35000000000000003</v>
      </c>
      <c r="L19349" s="73">
        <v>118.96941538461537</v>
      </c>
    </row>
    <row r="19350" spans="1:12" x14ac:dyDescent="0.35">
      <c r="A19350" s="1" t="s">
        <v>32590</v>
      </c>
      <c r="B19350" t="s">
        <v>32591</v>
      </c>
      <c r="C19350" t="s">
        <v>363</v>
      </c>
      <c r="D19350" t="s">
        <v>364</v>
      </c>
      <c r="E19350">
        <v>1</v>
      </c>
      <c r="F19350" s="2">
        <v>2.89</v>
      </c>
      <c r="G19350" s="3">
        <v>6</v>
      </c>
      <c r="H19350" s="3">
        <v>2.8900000000000002E-2</v>
      </c>
      <c r="I19350" s="3">
        <v>0.13583000000000001</v>
      </c>
      <c r="J19350" s="3">
        <v>3.0547300000000002</v>
      </c>
      <c r="K19350" s="4">
        <v>0.35000000000000003</v>
      </c>
      <c r="L19350" s="73">
        <v>5.5455098461538466</v>
      </c>
    </row>
    <row r="19351" spans="1:12" x14ac:dyDescent="0.35">
      <c r="A19351" s="1" t="s">
        <v>32592</v>
      </c>
      <c r="B19351" t="s">
        <v>26129</v>
      </c>
      <c r="C19351" t="s">
        <v>363</v>
      </c>
      <c r="D19351" t="s">
        <v>364</v>
      </c>
      <c r="E19351">
        <v>1</v>
      </c>
      <c r="F19351" s="2">
        <v>195.81</v>
      </c>
      <c r="G19351" s="3">
        <v>404</v>
      </c>
      <c r="H19351" s="3">
        <v>1.9581000000000002</v>
      </c>
      <c r="I19351" s="3">
        <v>9.2030700000000003</v>
      </c>
      <c r="J19351" s="3">
        <v>206.97117</v>
      </c>
      <c r="K19351" s="4">
        <v>0.35</v>
      </c>
      <c r="L19351" s="73">
        <v>375.73227784615381</v>
      </c>
    </row>
    <row r="19352" spans="1:12" x14ac:dyDescent="0.35">
      <c r="A19352" s="1" t="s">
        <v>32593</v>
      </c>
      <c r="B19352" t="s">
        <v>32594</v>
      </c>
      <c r="C19352" t="s">
        <v>363</v>
      </c>
      <c r="D19352" t="s">
        <v>364</v>
      </c>
      <c r="E19352">
        <v>1</v>
      </c>
      <c r="F19352" s="2">
        <v>154.97</v>
      </c>
      <c r="G19352" s="3">
        <v>320</v>
      </c>
      <c r="H19352" s="3">
        <v>1.5497000000000001</v>
      </c>
      <c r="I19352" s="3">
        <v>7.2835900000000002</v>
      </c>
      <c r="J19352" s="3">
        <v>163.80329</v>
      </c>
      <c r="K19352" s="4">
        <v>0.35000000000000003</v>
      </c>
      <c r="L19352" s="73">
        <v>297.36597261538463</v>
      </c>
    </row>
    <row r="19353" spans="1:12" x14ac:dyDescent="0.35">
      <c r="A19353" s="1" t="s">
        <v>32595</v>
      </c>
      <c r="B19353" t="s">
        <v>32596</v>
      </c>
      <c r="C19353" t="s">
        <v>363</v>
      </c>
      <c r="D19353" t="s">
        <v>364</v>
      </c>
      <c r="E19353">
        <v>1</v>
      </c>
      <c r="F19353" s="2">
        <v>93.12</v>
      </c>
      <c r="G19353" s="3">
        <v>192</v>
      </c>
      <c r="H19353" s="3">
        <v>0.93120000000000003</v>
      </c>
      <c r="I19353" s="3">
        <v>4.3766400000000001</v>
      </c>
      <c r="J19353" s="3">
        <v>98.427840000000003</v>
      </c>
      <c r="K19353" s="4">
        <v>0.35</v>
      </c>
      <c r="L19353" s="73">
        <v>178.68438646153845</v>
      </c>
    </row>
    <row r="19354" spans="1:12" x14ac:dyDescent="0.35">
      <c r="A19354" s="1">
        <v>86131</v>
      </c>
      <c r="B19354" t="s">
        <v>32597</v>
      </c>
      <c r="C19354" t="s">
        <v>363</v>
      </c>
      <c r="D19354" t="s">
        <v>364</v>
      </c>
      <c r="E19354">
        <v>1</v>
      </c>
      <c r="F19354" s="2">
        <v>38.479999999999997</v>
      </c>
      <c r="G19354" s="3">
        <v>80</v>
      </c>
      <c r="H19354" s="3">
        <v>0.38479999999999998</v>
      </c>
      <c r="I19354" s="3">
        <v>1.8085599999999999</v>
      </c>
      <c r="J19354" s="3">
        <v>40.673359999999995</v>
      </c>
      <c r="K19354" s="4">
        <v>0.35</v>
      </c>
      <c r="L19354" s="73">
        <v>73.837791999999993</v>
      </c>
    </row>
    <row r="19355" spans="1:12" x14ac:dyDescent="0.35">
      <c r="A19355" s="1" t="s">
        <v>32598</v>
      </c>
      <c r="B19355" t="s">
        <v>32599</v>
      </c>
      <c r="C19355" t="s">
        <v>363</v>
      </c>
      <c r="D19355" t="s">
        <v>364</v>
      </c>
      <c r="E19355">
        <v>1</v>
      </c>
      <c r="F19355" s="2">
        <v>180.78</v>
      </c>
      <c r="G19355" s="3">
        <v>373</v>
      </c>
      <c r="H19355" s="3">
        <v>1.8078000000000001</v>
      </c>
      <c r="I19355" s="3">
        <v>8.4966600000000003</v>
      </c>
      <c r="J19355" s="3">
        <v>191.08445999999998</v>
      </c>
      <c r="K19355" s="4">
        <v>0.35000000000000003</v>
      </c>
      <c r="L19355" s="73">
        <v>346.89178892307689</v>
      </c>
    </row>
    <row r="19356" spans="1:12" x14ac:dyDescent="0.35">
      <c r="A19356" s="1" t="s">
        <v>32600</v>
      </c>
      <c r="B19356" t="s">
        <v>26129</v>
      </c>
      <c r="C19356" t="s">
        <v>363</v>
      </c>
      <c r="D19356" t="s">
        <v>364</v>
      </c>
      <c r="E19356">
        <v>1</v>
      </c>
      <c r="F19356" s="2">
        <v>322.51</v>
      </c>
      <c r="G19356" s="3">
        <v>665</v>
      </c>
      <c r="H19356" s="3">
        <v>3.2250999999999999</v>
      </c>
      <c r="I19356" s="3">
        <v>15.157969999999999</v>
      </c>
      <c r="J19356" s="3">
        <v>340.89306999999997</v>
      </c>
      <c r="K19356" s="4">
        <v>0.35</v>
      </c>
      <c r="L19356" s="73">
        <v>618.85203476923073</v>
      </c>
    </row>
    <row r="19357" spans="1:12" x14ac:dyDescent="0.35">
      <c r="A19357" s="1" t="s">
        <v>32601</v>
      </c>
      <c r="B19357" t="s">
        <v>32602</v>
      </c>
      <c r="C19357" t="s">
        <v>363</v>
      </c>
      <c r="D19357" t="s">
        <v>364</v>
      </c>
      <c r="E19357">
        <v>1</v>
      </c>
      <c r="F19357" s="2">
        <v>2.74</v>
      </c>
      <c r="G19357" s="3">
        <v>6</v>
      </c>
      <c r="H19357" s="3">
        <v>2.7400000000000004E-2</v>
      </c>
      <c r="I19357" s="3">
        <v>0.12878000000000001</v>
      </c>
      <c r="J19357" s="3">
        <v>2.8961800000000002</v>
      </c>
      <c r="K19357" s="4">
        <v>0.35</v>
      </c>
      <c r="L19357" s="73">
        <v>5.2576806153846158</v>
      </c>
    </row>
    <row r="19358" spans="1:12" x14ac:dyDescent="0.35">
      <c r="A19358" s="1" t="s">
        <v>32603</v>
      </c>
      <c r="B19358" t="s">
        <v>30635</v>
      </c>
      <c r="C19358" t="s">
        <v>34</v>
      </c>
      <c r="D19358" t="s">
        <v>35</v>
      </c>
      <c r="E19358">
        <v>1</v>
      </c>
      <c r="F19358" s="2">
        <v>8.35</v>
      </c>
      <c r="G19358" s="3">
        <v>17</v>
      </c>
      <c r="H19358" s="3">
        <v>8.3500000000000005E-2</v>
      </c>
      <c r="I19358" s="3">
        <v>0.39244999999999997</v>
      </c>
      <c r="J19358" s="3">
        <v>8.8259500000000006</v>
      </c>
      <c r="K19358" s="4">
        <v>0.35</v>
      </c>
      <c r="L19358" s="73">
        <v>16.022493846153846</v>
      </c>
    </row>
    <row r="19359" spans="1:12" x14ac:dyDescent="0.35">
      <c r="A19359" s="1" t="s">
        <v>32604</v>
      </c>
      <c r="B19359" t="s">
        <v>32605</v>
      </c>
      <c r="C19359" t="s">
        <v>17</v>
      </c>
      <c r="D19359" t="s">
        <v>18</v>
      </c>
      <c r="E19359">
        <v>1</v>
      </c>
      <c r="F19359" s="2">
        <v>93</v>
      </c>
      <c r="G19359" s="3">
        <v>128</v>
      </c>
      <c r="H19359" s="3">
        <v>0.93</v>
      </c>
      <c r="I19359" s="3">
        <v>4.3710000000000004</v>
      </c>
      <c r="J19359" s="3">
        <v>98.301000000000002</v>
      </c>
      <c r="K19359" s="4">
        <v>0.35000000000000003</v>
      </c>
      <c r="L19359" s="73">
        <v>178.45412307692308</v>
      </c>
    </row>
    <row r="19360" spans="1:12" x14ac:dyDescent="0.35">
      <c r="A19360" s="1" t="s">
        <v>32606</v>
      </c>
      <c r="B19360" t="s">
        <v>32607</v>
      </c>
      <c r="C19360" t="s">
        <v>34</v>
      </c>
      <c r="D19360" t="s">
        <v>35</v>
      </c>
      <c r="E19360">
        <v>1</v>
      </c>
      <c r="F19360" s="2">
        <v>1959.53</v>
      </c>
      <c r="G19360" s="3">
        <v>4041</v>
      </c>
      <c r="H19360" s="3">
        <v>19.595300000000002</v>
      </c>
      <c r="I19360" s="3">
        <v>92.097909999999999</v>
      </c>
      <c r="J19360" s="3">
        <v>2071.2232100000001</v>
      </c>
      <c r="K19360" s="4">
        <v>0.35000000000000003</v>
      </c>
      <c r="L19360" s="73">
        <v>3760.0667504615385</v>
      </c>
    </row>
    <row r="19361" spans="1:12" x14ac:dyDescent="0.35">
      <c r="A19361" s="1" t="s">
        <v>32608</v>
      </c>
      <c r="B19361" t="s">
        <v>32609</v>
      </c>
      <c r="C19361" t="s">
        <v>17</v>
      </c>
      <c r="D19361" t="s">
        <v>18</v>
      </c>
      <c r="E19361">
        <v>1</v>
      </c>
      <c r="F19361" s="2">
        <v>43.5</v>
      </c>
      <c r="G19361" s="3">
        <v>90</v>
      </c>
      <c r="H19361" s="3">
        <v>0.435</v>
      </c>
      <c r="I19361" s="3">
        <v>2.0445000000000002</v>
      </c>
      <c r="J19361" s="3">
        <v>45.979500000000002</v>
      </c>
      <c r="K19361" s="4">
        <v>0.35000000000000003</v>
      </c>
      <c r="L19361" s="73">
        <v>83.47047692307693</v>
      </c>
    </row>
    <row r="19362" spans="1:12" x14ac:dyDescent="0.35">
      <c r="A19362" s="1" t="s">
        <v>32610</v>
      </c>
      <c r="B19362" t="s">
        <v>32611</v>
      </c>
      <c r="C19362" t="s">
        <v>34</v>
      </c>
      <c r="D19362" t="s">
        <v>35</v>
      </c>
      <c r="E19362">
        <v>1</v>
      </c>
      <c r="F19362" s="2">
        <v>183.18</v>
      </c>
      <c r="G19362" s="3">
        <v>378</v>
      </c>
      <c r="H19362" s="3">
        <v>1.8318000000000001</v>
      </c>
      <c r="I19362" s="3">
        <v>8.6094600000000003</v>
      </c>
      <c r="J19362" s="3">
        <v>193.62126000000001</v>
      </c>
      <c r="K19362" s="4">
        <v>0.35</v>
      </c>
      <c r="L19362" s="73">
        <v>351.49705661538462</v>
      </c>
    </row>
    <row r="19363" spans="1:12" x14ac:dyDescent="0.35">
      <c r="A19363" s="1" t="s">
        <v>32612</v>
      </c>
      <c r="B19363" t="s">
        <v>32613</v>
      </c>
      <c r="C19363" t="s">
        <v>34</v>
      </c>
      <c r="D19363" t="s">
        <v>35</v>
      </c>
      <c r="E19363">
        <v>1</v>
      </c>
      <c r="F19363" s="2">
        <v>142.05000000000001</v>
      </c>
      <c r="G19363" s="3">
        <v>293</v>
      </c>
      <c r="H19363" s="3">
        <v>1.4205000000000001</v>
      </c>
      <c r="I19363" s="3">
        <v>6.6763500000000002</v>
      </c>
      <c r="J19363" s="3">
        <v>150.14685000000003</v>
      </c>
      <c r="K19363" s="4">
        <v>0.34999999999999992</v>
      </c>
      <c r="L19363" s="73">
        <v>272.57428153846155</v>
      </c>
    </row>
    <row r="19364" spans="1:12" x14ac:dyDescent="0.35">
      <c r="A19364" s="1" t="s">
        <v>32614</v>
      </c>
      <c r="B19364" t="s">
        <v>32615</v>
      </c>
      <c r="C19364" t="s">
        <v>34</v>
      </c>
      <c r="D19364" t="s">
        <v>35</v>
      </c>
      <c r="E19364">
        <v>1</v>
      </c>
      <c r="F19364" s="2">
        <v>28.36</v>
      </c>
      <c r="G19364" s="3">
        <v>59</v>
      </c>
      <c r="H19364" s="3">
        <v>0.28360000000000002</v>
      </c>
      <c r="I19364" s="3">
        <v>1.3329199999999999</v>
      </c>
      <c r="J19364" s="3">
        <v>29.976520000000001</v>
      </c>
      <c r="K19364" s="4">
        <v>0.35</v>
      </c>
      <c r="L19364" s="73">
        <v>54.418913230769235</v>
      </c>
    </row>
    <row r="19365" spans="1:12" x14ac:dyDescent="0.35">
      <c r="A19365" s="1" t="s">
        <v>32616</v>
      </c>
      <c r="B19365" t="s">
        <v>32617</v>
      </c>
      <c r="C19365" t="s">
        <v>34</v>
      </c>
      <c r="D19365" t="s">
        <v>35</v>
      </c>
      <c r="E19365">
        <v>1</v>
      </c>
      <c r="F19365" s="2">
        <v>52.61</v>
      </c>
      <c r="G19365" s="3">
        <v>109</v>
      </c>
      <c r="H19365" s="3">
        <v>0.52610000000000001</v>
      </c>
      <c r="I19365" s="3">
        <v>2.4726699999999999</v>
      </c>
      <c r="J19365" s="3">
        <v>55.60877</v>
      </c>
      <c r="K19365" s="4">
        <v>0.34999999999999992</v>
      </c>
      <c r="L19365" s="73">
        <v>100.95130553846153</v>
      </c>
    </row>
    <row r="19366" spans="1:12" x14ac:dyDescent="0.35">
      <c r="A19366" s="1" t="s">
        <v>32618</v>
      </c>
      <c r="B19366" t="s">
        <v>32619</v>
      </c>
      <c r="C19366" t="s">
        <v>34</v>
      </c>
      <c r="D19366" t="s">
        <v>35</v>
      </c>
      <c r="E19366">
        <v>1</v>
      </c>
      <c r="F19366" s="2">
        <v>52.61</v>
      </c>
      <c r="G19366" s="3">
        <v>109</v>
      </c>
      <c r="H19366" s="3">
        <v>0.52610000000000001</v>
      </c>
      <c r="I19366" s="3">
        <v>2.4726699999999999</v>
      </c>
      <c r="J19366" s="3">
        <v>55.60877</v>
      </c>
      <c r="K19366" s="4">
        <v>0.34999999999999992</v>
      </c>
      <c r="L19366" s="73">
        <v>100.95130553846153</v>
      </c>
    </row>
    <row r="19367" spans="1:12" x14ac:dyDescent="0.35">
      <c r="A19367" s="1" t="s">
        <v>32620</v>
      </c>
      <c r="B19367" t="s">
        <v>32621</v>
      </c>
      <c r="C19367" t="s">
        <v>34</v>
      </c>
      <c r="D19367" t="s">
        <v>35</v>
      </c>
      <c r="E19367">
        <v>1</v>
      </c>
      <c r="F19367" s="2">
        <v>59.4</v>
      </c>
      <c r="G19367" s="3">
        <v>123</v>
      </c>
      <c r="H19367" s="3">
        <v>0.59399999999999997</v>
      </c>
      <c r="I19367" s="3">
        <v>2.7917999999999998</v>
      </c>
      <c r="J19367" s="3">
        <v>62.785800000000002</v>
      </c>
      <c r="K19367" s="4">
        <v>0.35</v>
      </c>
      <c r="L19367" s="73">
        <v>113.98037538461537</v>
      </c>
    </row>
    <row r="19368" spans="1:12" x14ac:dyDescent="0.35">
      <c r="A19368" s="1" t="s">
        <v>32622</v>
      </c>
      <c r="B19368" t="s">
        <v>32623</v>
      </c>
      <c r="C19368" t="s">
        <v>17</v>
      </c>
      <c r="D19368" t="s">
        <v>18</v>
      </c>
      <c r="E19368">
        <v>1</v>
      </c>
      <c r="F19368" s="2">
        <v>138</v>
      </c>
      <c r="G19368" s="3">
        <v>285</v>
      </c>
      <c r="H19368" s="3">
        <v>1.3800000000000001</v>
      </c>
      <c r="I19368" s="3">
        <v>6.4859999999999998</v>
      </c>
      <c r="J19368" s="3">
        <v>145.86599999999999</v>
      </c>
      <c r="K19368" s="4">
        <v>0.35</v>
      </c>
      <c r="L19368" s="73">
        <v>264.80289230769228</v>
      </c>
    </row>
    <row r="19369" spans="1:12" x14ac:dyDescent="0.35">
      <c r="A19369" s="1" t="s">
        <v>32624</v>
      </c>
      <c r="B19369" t="s">
        <v>32625</v>
      </c>
      <c r="C19369" t="s">
        <v>17</v>
      </c>
      <c r="D19369" t="s">
        <v>18</v>
      </c>
      <c r="E19369">
        <v>1</v>
      </c>
      <c r="F19369" s="2">
        <v>57</v>
      </c>
      <c r="G19369" s="3">
        <v>118</v>
      </c>
      <c r="H19369" s="3">
        <v>0.57000000000000006</v>
      </c>
      <c r="I19369" s="3">
        <v>2.6789999999999998</v>
      </c>
      <c r="J19369" s="3">
        <v>60.249000000000002</v>
      </c>
      <c r="K19369" s="4">
        <v>0.35</v>
      </c>
      <c r="L19369" s="73">
        <v>109.37510769230769</v>
      </c>
    </row>
    <row r="19370" spans="1:12" x14ac:dyDescent="0.35">
      <c r="A19370" s="1" t="s">
        <v>32626</v>
      </c>
      <c r="B19370" t="s">
        <v>32627</v>
      </c>
      <c r="C19370" t="s">
        <v>17</v>
      </c>
      <c r="D19370" t="s">
        <v>18</v>
      </c>
      <c r="E19370">
        <v>1</v>
      </c>
      <c r="F19370" s="2">
        <v>1254</v>
      </c>
      <c r="G19370" s="3">
        <v>2586</v>
      </c>
      <c r="H19370" s="3">
        <v>12.540000000000001</v>
      </c>
      <c r="I19370" s="3">
        <v>58.938000000000002</v>
      </c>
      <c r="J19370" s="3">
        <v>1325.4780000000001</v>
      </c>
      <c r="K19370" s="4">
        <v>0.35000000000000003</v>
      </c>
      <c r="L19370" s="73">
        <v>2406.2523692307695</v>
      </c>
    </row>
    <row r="19371" spans="1:12" x14ac:dyDescent="0.35">
      <c r="A19371" s="1" t="s">
        <v>32628</v>
      </c>
      <c r="B19371" t="s">
        <v>32629</v>
      </c>
      <c r="C19371" t="s">
        <v>17</v>
      </c>
      <c r="D19371" t="s">
        <v>18</v>
      </c>
      <c r="E19371">
        <v>1</v>
      </c>
      <c r="F19371" s="2">
        <v>70.5</v>
      </c>
      <c r="G19371" s="3">
        <v>146</v>
      </c>
      <c r="H19371" s="3">
        <v>0.70499999999999996</v>
      </c>
      <c r="I19371" s="3">
        <v>3.3134999999999999</v>
      </c>
      <c r="J19371" s="3">
        <v>74.518500000000003</v>
      </c>
      <c r="K19371" s="4">
        <v>0.35</v>
      </c>
      <c r="L19371" s="73">
        <v>135.27973846153847</v>
      </c>
    </row>
    <row r="19372" spans="1:12" x14ac:dyDescent="0.35">
      <c r="A19372" s="1" t="s">
        <v>32630</v>
      </c>
      <c r="B19372" t="s">
        <v>32631</v>
      </c>
      <c r="C19372" t="s">
        <v>17</v>
      </c>
      <c r="D19372" t="s">
        <v>18</v>
      </c>
      <c r="E19372">
        <v>1</v>
      </c>
      <c r="F19372" s="2">
        <v>1414.5</v>
      </c>
      <c r="G19372" s="3">
        <v>2917</v>
      </c>
      <c r="H19372" s="3">
        <v>14.145</v>
      </c>
      <c r="I19372" s="3">
        <v>66.481499999999997</v>
      </c>
      <c r="J19372" s="3">
        <v>1495.1265000000001</v>
      </c>
      <c r="K19372" s="4">
        <v>0.35000000000000003</v>
      </c>
      <c r="L19372" s="73">
        <v>2714.2296461538463</v>
      </c>
    </row>
    <row r="19373" spans="1:12" x14ac:dyDescent="0.35">
      <c r="A19373" s="1" t="s">
        <v>32632</v>
      </c>
      <c r="B19373" t="s">
        <v>32633</v>
      </c>
      <c r="C19373" t="s">
        <v>17</v>
      </c>
      <c r="D19373" t="s">
        <v>18</v>
      </c>
      <c r="E19373">
        <v>1</v>
      </c>
      <c r="F19373" s="2">
        <v>181.5</v>
      </c>
      <c r="G19373" s="3">
        <v>375</v>
      </c>
      <c r="H19373" s="3">
        <v>1.8149999999999999</v>
      </c>
      <c r="I19373" s="3">
        <v>8.5305</v>
      </c>
      <c r="J19373" s="3">
        <v>191.84549999999999</v>
      </c>
      <c r="K19373" s="4">
        <v>0.34999999999999992</v>
      </c>
      <c r="L19373" s="73">
        <v>348.27336923076916</v>
      </c>
    </row>
    <row r="19374" spans="1:12" x14ac:dyDescent="0.35">
      <c r="A19374" s="1" t="s">
        <v>32634</v>
      </c>
      <c r="B19374" t="s">
        <v>32635</v>
      </c>
      <c r="C19374" t="s">
        <v>17</v>
      </c>
      <c r="D19374" t="s">
        <v>18</v>
      </c>
      <c r="E19374">
        <v>1</v>
      </c>
      <c r="F19374" s="2">
        <v>70.5</v>
      </c>
      <c r="G19374" s="3">
        <v>146</v>
      </c>
      <c r="H19374" s="3">
        <v>0.70499999999999996</v>
      </c>
      <c r="I19374" s="3">
        <v>3.3134999999999999</v>
      </c>
      <c r="J19374" s="3">
        <v>74.518500000000003</v>
      </c>
      <c r="K19374" s="4">
        <v>0.35</v>
      </c>
      <c r="L19374" s="73">
        <v>135.27973846153847</v>
      </c>
    </row>
    <row r="19375" spans="1:12" x14ac:dyDescent="0.35">
      <c r="A19375" s="1" t="s">
        <v>32636</v>
      </c>
      <c r="B19375" t="s">
        <v>32637</v>
      </c>
      <c r="C19375" t="s">
        <v>17</v>
      </c>
      <c r="D19375" t="s">
        <v>18</v>
      </c>
      <c r="E19375">
        <v>1</v>
      </c>
      <c r="F19375" s="2">
        <v>63</v>
      </c>
      <c r="G19375" s="3">
        <v>130</v>
      </c>
      <c r="H19375" s="3">
        <v>0.63</v>
      </c>
      <c r="I19375" s="3">
        <v>2.9609999999999999</v>
      </c>
      <c r="J19375" s="3">
        <v>66.591000000000008</v>
      </c>
      <c r="K19375" s="4">
        <v>0.35000000000000003</v>
      </c>
      <c r="L19375" s="73">
        <v>120.88827692307694</v>
      </c>
    </row>
    <row r="19376" spans="1:12" x14ac:dyDescent="0.35">
      <c r="A19376" s="1" t="s">
        <v>32638</v>
      </c>
      <c r="B19376" t="s">
        <v>32639</v>
      </c>
      <c r="C19376" t="s">
        <v>17</v>
      </c>
      <c r="D19376" t="s">
        <v>18</v>
      </c>
      <c r="E19376">
        <v>1</v>
      </c>
      <c r="F19376" s="2">
        <v>24</v>
      </c>
      <c r="G19376" s="3">
        <v>50</v>
      </c>
      <c r="H19376" s="3">
        <v>0.24</v>
      </c>
      <c r="I19376" s="3">
        <v>1.1280000000000001</v>
      </c>
      <c r="J19376" s="3">
        <v>25.367999999999999</v>
      </c>
      <c r="K19376" s="4">
        <v>0.35</v>
      </c>
      <c r="L19376" s="73">
        <v>46.052676923076923</v>
      </c>
    </row>
    <row r="19377" spans="1:12" x14ac:dyDescent="0.35">
      <c r="A19377" s="1" t="s">
        <v>32640</v>
      </c>
      <c r="B19377" t="s">
        <v>32641</v>
      </c>
      <c r="C19377" t="s">
        <v>17</v>
      </c>
      <c r="D19377" t="s">
        <v>18</v>
      </c>
      <c r="E19377">
        <v>1</v>
      </c>
      <c r="F19377" s="2">
        <v>183</v>
      </c>
      <c r="G19377" s="3">
        <v>378</v>
      </c>
      <c r="H19377" s="3">
        <v>1.83</v>
      </c>
      <c r="I19377" s="3">
        <v>8.6010000000000009</v>
      </c>
      <c r="J19377" s="3">
        <v>193.43100000000001</v>
      </c>
      <c r="K19377" s="4">
        <v>0.35000000000000003</v>
      </c>
      <c r="L19377" s="73">
        <v>351.15166153846155</v>
      </c>
    </row>
    <row r="19378" spans="1:12" x14ac:dyDescent="0.35">
      <c r="A19378" s="1" t="s">
        <v>32642</v>
      </c>
      <c r="B19378" t="s">
        <v>32643</v>
      </c>
      <c r="C19378" t="s">
        <v>17</v>
      </c>
      <c r="D19378" t="s">
        <v>18</v>
      </c>
      <c r="E19378">
        <v>1</v>
      </c>
      <c r="F19378" s="2">
        <v>1254</v>
      </c>
      <c r="G19378" s="3">
        <v>2586</v>
      </c>
      <c r="H19378" s="3">
        <v>12.540000000000001</v>
      </c>
      <c r="I19378" s="3">
        <v>58.938000000000002</v>
      </c>
      <c r="J19378" s="3">
        <v>1325.4780000000001</v>
      </c>
      <c r="K19378" s="4">
        <v>0.35000000000000003</v>
      </c>
      <c r="L19378" s="73">
        <v>2406.2523692307695</v>
      </c>
    </row>
    <row r="19379" spans="1:12" x14ac:dyDescent="0.35">
      <c r="A19379" s="1" t="s">
        <v>32644</v>
      </c>
      <c r="B19379" t="s">
        <v>32645</v>
      </c>
      <c r="C19379" t="s">
        <v>17</v>
      </c>
      <c r="D19379" t="s">
        <v>18</v>
      </c>
      <c r="E19379">
        <v>1</v>
      </c>
      <c r="F19379" s="2">
        <v>1093.5</v>
      </c>
      <c r="G19379" s="3">
        <v>2255</v>
      </c>
      <c r="H19379" s="3">
        <v>10.935</v>
      </c>
      <c r="I19379" s="3">
        <v>51.394500000000001</v>
      </c>
      <c r="J19379" s="3">
        <v>1155.8295000000001</v>
      </c>
      <c r="K19379" s="4">
        <v>0.35</v>
      </c>
      <c r="L19379" s="73">
        <v>2098.2750923076924</v>
      </c>
    </row>
    <row r="19380" spans="1:12" x14ac:dyDescent="0.35">
      <c r="A19380" s="1" t="s">
        <v>32646</v>
      </c>
      <c r="B19380" t="s">
        <v>32647</v>
      </c>
      <c r="C19380" t="s">
        <v>17</v>
      </c>
      <c r="D19380" t="s">
        <v>18</v>
      </c>
      <c r="E19380">
        <v>1</v>
      </c>
      <c r="F19380" s="2">
        <v>681</v>
      </c>
      <c r="G19380" s="3">
        <v>1405</v>
      </c>
      <c r="H19380" s="3">
        <v>6.8100000000000005</v>
      </c>
      <c r="I19380" s="3">
        <v>32.006999999999998</v>
      </c>
      <c r="J19380" s="3">
        <v>719.81699999999989</v>
      </c>
      <c r="K19380" s="4">
        <v>0.35000000000000003</v>
      </c>
      <c r="L19380" s="73">
        <v>1306.7447076923077</v>
      </c>
    </row>
    <row r="19381" spans="1:12" x14ac:dyDescent="0.35">
      <c r="A19381" s="1" t="s">
        <v>32648</v>
      </c>
      <c r="B19381" t="s">
        <v>32649</v>
      </c>
      <c r="C19381" t="s">
        <v>17</v>
      </c>
      <c r="D19381" t="s">
        <v>18</v>
      </c>
      <c r="E19381">
        <v>1</v>
      </c>
      <c r="F19381" s="2">
        <v>142.5</v>
      </c>
      <c r="G19381" s="3">
        <v>294</v>
      </c>
      <c r="H19381" s="3">
        <v>1.425</v>
      </c>
      <c r="I19381" s="3">
        <v>6.6974999999999998</v>
      </c>
      <c r="J19381" s="3">
        <v>150.6225</v>
      </c>
      <c r="K19381" s="4">
        <v>0.35</v>
      </c>
      <c r="L19381" s="73">
        <v>273.43776923076922</v>
      </c>
    </row>
    <row r="19382" spans="1:12" x14ac:dyDescent="0.35">
      <c r="A19382" s="1" t="s">
        <v>32650</v>
      </c>
      <c r="B19382" t="s">
        <v>32651</v>
      </c>
      <c r="C19382" t="s">
        <v>17</v>
      </c>
      <c r="D19382" t="s">
        <v>18</v>
      </c>
      <c r="E19382">
        <v>1</v>
      </c>
      <c r="F19382" s="2">
        <v>208.5</v>
      </c>
      <c r="G19382" s="3">
        <v>430</v>
      </c>
      <c r="H19382" s="3">
        <v>2.085</v>
      </c>
      <c r="I19382" s="3">
        <v>9.7995000000000001</v>
      </c>
      <c r="J19382" s="3">
        <v>220.3845</v>
      </c>
      <c r="K19382" s="4">
        <v>0.34999999999999992</v>
      </c>
      <c r="L19382" s="73">
        <v>400.08263076923072</v>
      </c>
    </row>
    <row r="19383" spans="1:12" x14ac:dyDescent="0.35">
      <c r="A19383" s="1" t="s">
        <v>32652</v>
      </c>
      <c r="B19383" t="s">
        <v>32653</v>
      </c>
      <c r="C19383" t="s">
        <v>17</v>
      </c>
      <c r="D19383" t="s">
        <v>18</v>
      </c>
      <c r="E19383">
        <v>1</v>
      </c>
      <c r="F19383" s="2">
        <v>54</v>
      </c>
      <c r="G19383" s="3">
        <v>112</v>
      </c>
      <c r="H19383" s="3">
        <v>0.54</v>
      </c>
      <c r="I19383" s="3">
        <v>2.5379999999999998</v>
      </c>
      <c r="J19383" s="3">
        <v>57.077999999999996</v>
      </c>
      <c r="K19383" s="4">
        <v>0.35</v>
      </c>
      <c r="L19383" s="73">
        <v>103.61852307692307</v>
      </c>
    </row>
    <row r="19384" spans="1:12" x14ac:dyDescent="0.35">
      <c r="A19384" s="1" t="s">
        <v>32654</v>
      </c>
      <c r="B19384" t="s">
        <v>32655</v>
      </c>
      <c r="C19384" t="s">
        <v>17</v>
      </c>
      <c r="D19384" t="s">
        <v>18</v>
      </c>
      <c r="E19384">
        <v>1</v>
      </c>
      <c r="F19384" s="2">
        <v>138</v>
      </c>
      <c r="G19384" s="3">
        <v>285</v>
      </c>
      <c r="H19384" s="3">
        <v>1.3800000000000001</v>
      </c>
      <c r="I19384" s="3">
        <v>6.4859999999999998</v>
      </c>
      <c r="J19384" s="3">
        <v>145.86599999999999</v>
      </c>
      <c r="K19384" s="4">
        <v>0.35</v>
      </c>
      <c r="L19384" s="73">
        <v>264.80289230769228</v>
      </c>
    </row>
    <row r="19385" spans="1:12" x14ac:dyDescent="0.35">
      <c r="A19385" s="1" t="s">
        <v>32656</v>
      </c>
      <c r="B19385" t="s">
        <v>32657</v>
      </c>
      <c r="C19385" t="s">
        <v>17</v>
      </c>
      <c r="D19385" t="s">
        <v>18</v>
      </c>
      <c r="E19385">
        <v>1</v>
      </c>
      <c r="F19385" s="2">
        <v>397.5</v>
      </c>
      <c r="G19385" s="3">
        <v>820</v>
      </c>
      <c r="H19385" s="3">
        <v>3.9750000000000001</v>
      </c>
      <c r="I19385" s="3">
        <v>18.682500000000001</v>
      </c>
      <c r="J19385" s="3">
        <v>420.15750000000003</v>
      </c>
      <c r="K19385" s="4">
        <v>0.35</v>
      </c>
      <c r="L19385" s="73">
        <v>762.74746153846161</v>
      </c>
    </row>
    <row r="19386" spans="1:12" x14ac:dyDescent="0.35">
      <c r="A19386" s="1" t="s">
        <v>32658</v>
      </c>
      <c r="B19386" t="s">
        <v>32659</v>
      </c>
      <c r="C19386" t="s">
        <v>17</v>
      </c>
      <c r="D19386" t="s">
        <v>18</v>
      </c>
      <c r="E19386">
        <v>1</v>
      </c>
      <c r="F19386" s="2">
        <v>42</v>
      </c>
      <c r="G19386" s="3">
        <v>87</v>
      </c>
      <c r="H19386" s="3">
        <v>0.42</v>
      </c>
      <c r="I19386" s="3">
        <v>1.974</v>
      </c>
      <c r="J19386" s="3">
        <v>44.393999999999998</v>
      </c>
      <c r="K19386" s="4">
        <v>0.35000000000000003</v>
      </c>
      <c r="L19386" s="73">
        <v>80.59218461538461</v>
      </c>
    </row>
    <row r="19387" spans="1:12" x14ac:dyDescent="0.35">
      <c r="A19387" s="1" t="s">
        <v>32660</v>
      </c>
      <c r="B19387" t="s">
        <v>32661</v>
      </c>
      <c r="C19387" t="s">
        <v>17</v>
      </c>
      <c r="D19387" t="s">
        <v>18</v>
      </c>
      <c r="E19387">
        <v>1</v>
      </c>
      <c r="F19387" s="2">
        <v>94.5</v>
      </c>
      <c r="G19387" s="3">
        <v>195</v>
      </c>
      <c r="H19387" s="3">
        <v>0.94500000000000006</v>
      </c>
      <c r="I19387" s="3">
        <v>4.4415000000000004</v>
      </c>
      <c r="J19387" s="3">
        <v>99.886499999999998</v>
      </c>
      <c r="K19387" s="4">
        <v>0.35000000000000003</v>
      </c>
      <c r="L19387" s="73">
        <v>181.33241538461539</v>
      </c>
    </row>
    <row r="19388" spans="1:12" x14ac:dyDescent="0.35">
      <c r="A19388" s="1" t="s">
        <v>32662</v>
      </c>
      <c r="B19388" t="s">
        <v>32663</v>
      </c>
      <c r="C19388" t="s">
        <v>17</v>
      </c>
      <c r="D19388" t="s">
        <v>18</v>
      </c>
      <c r="E19388">
        <v>1</v>
      </c>
      <c r="F19388" s="2">
        <v>267</v>
      </c>
      <c r="G19388" s="3">
        <v>551</v>
      </c>
      <c r="H19388" s="3">
        <v>2.67</v>
      </c>
      <c r="I19388" s="3">
        <v>12.548999999999999</v>
      </c>
      <c r="J19388" s="3">
        <v>282.21899999999999</v>
      </c>
      <c r="K19388" s="4">
        <v>0.35</v>
      </c>
      <c r="L19388" s="73">
        <v>512.33603076923077</v>
      </c>
    </row>
    <row r="19389" spans="1:12" x14ac:dyDescent="0.35">
      <c r="A19389" s="1" t="s">
        <v>32664</v>
      </c>
      <c r="B19389" t="s">
        <v>32665</v>
      </c>
      <c r="C19389" t="s">
        <v>17</v>
      </c>
      <c r="D19389" t="s">
        <v>18</v>
      </c>
      <c r="E19389">
        <v>1</v>
      </c>
      <c r="F19389" s="2">
        <v>37.5</v>
      </c>
      <c r="G19389" s="3">
        <v>78</v>
      </c>
      <c r="H19389" s="3">
        <v>0.375</v>
      </c>
      <c r="I19389" s="3">
        <v>1.7625</v>
      </c>
      <c r="J19389" s="3">
        <v>39.637500000000003</v>
      </c>
      <c r="K19389" s="4">
        <v>0.35</v>
      </c>
      <c r="L19389" s="73">
        <v>71.957307692307694</v>
      </c>
    </row>
    <row r="19390" spans="1:12" x14ac:dyDescent="0.35">
      <c r="A19390" s="1" t="s">
        <v>32666</v>
      </c>
      <c r="B19390" t="s">
        <v>32667</v>
      </c>
      <c r="C19390" t="s">
        <v>17</v>
      </c>
      <c r="D19390" t="s">
        <v>18</v>
      </c>
      <c r="E19390">
        <v>1</v>
      </c>
      <c r="F19390" s="2">
        <v>70.5</v>
      </c>
      <c r="G19390" s="3">
        <v>146</v>
      </c>
      <c r="H19390" s="3">
        <v>0.70499999999999996</v>
      </c>
      <c r="I19390" s="3">
        <v>3.3134999999999999</v>
      </c>
      <c r="J19390" s="3">
        <v>74.518500000000003</v>
      </c>
      <c r="K19390" s="4">
        <v>0.35</v>
      </c>
      <c r="L19390" s="73">
        <v>135.27973846153847</v>
      </c>
    </row>
    <row r="19391" spans="1:12" x14ac:dyDescent="0.35">
      <c r="A19391" s="1" t="s">
        <v>32668</v>
      </c>
      <c r="B19391" t="s">
        <v>32669</v>
      </c>
      <c r="C19391" t="s">
        <v>17</v>
      </c>
      <c r="D19391" t="s">
        <v>18</v>
      </c>
      <c r="E19391">
        <v>1</v>
      </c>
      <c r="F19391" s="2">
        <v>198</v>
      </c>
      <c r="G19391" s="3">
        <v>409</v>
      </c>
      <c r="H19391" s="3">
        <v>1.98</v>
      </c>
      <c r="I19391" s="3">
        <v>9.3059999999999992</v>
      </c>
      <c r="J19391" s="3">
        <v>209.286</v>
      </c>
      <c r="K19391" s="4">
        <v>0.35000000000000003</v>
      </c>
      <c r="L19391" s="73">
        <v>379.93458461538461</v>
      </c>
    </row>
    <row r="19392" spans="1:12" x14ac:dyDescent="0.35">
      <c r="A19392" s="1" t="s">
        <v>32670</v>
      </c>
      <c r="B19392" t="s">
        <v>32671</v>
      </c>
      <c r="C19392" t="s">
        <v>17</v>
      </c>
      <c r="D19392" t="s">
        <v>18</v>
      </c>
      <c r="E19392">
        <v>1</v>
      </c>
      <c r="F19392" s="2">
        <v>121.5</v>
      </c>
      <c r="G19392" s="3">
        <v>251</v>
      </c>
      <c r="H19392" s="3">
        <v>1.2150000000000001</v>
      </c>
      <c r="I19392" s="3">
        <v>5.7104999999999997</v>
      </c>
      <c r="J19392" s="3">
        <v>128.4255</v>
      </c>
      <c r="K19392" s="4">
        <v>0.35</v>
      </c>
      <c r="L19392" s="73">
        <v>233.14167692307691</v>
      </c>
    </row>
    <row r="19393" spans="1:12" x14ac:dyDescent="0.35">
      <c r="A19393" s="1" t="s">
        <v>32672</v>
      </c>
      <c r="B19393" t="s">
        <v>32673</v>
      </c>
      <c r="C19393" t="s">
        <v>17</v>
      </c>
      <c r="D19393" t="s">
        <v>18</v>
      </c>
      <c r="E19393">
        <v>1</v>
      </c>
      <c r="F19393" s="2">
        <v>777</v>
      </c>
      <c r="G19393" s="3">
        <v>1603</v>
      </c>
      <c r="H19393" s="3">
        <v>7.7700000000000005</v>
      </c>
      <c r="I19393" s="3">
        <v>36.518999999999998</v>
      </c>
      <c r="J19393" s="3">
        <v>821.28899999999999</v>
      </c>
      <c r="K19393" s="4">
        <v>0.35000000000000003</v>
      </c>
      <c r="L19393" s="73">
        <v>1490.9554153846154</v>
      </c>
    </row>
    <row r="19394" spans="1:12" x14ac:dyDescent="0.35">
      <c r="A19394" s="1" t="s">
        <v>32674</v>
      </c>
      <c r="B19394" t="s">
        <v>32675</v>
      </c>
      <c r="C19394" t="s">
        <v>17</v>
      </c>
      <c r="D19394" t="s">
        <v>18</v>
      </c>
      <c r="E19394">
        <v>1</v>
      </c>
      <c r="F19394" s="2">
        <v>97.5</v>
      </c>
      <c r="G19394" s="3">
        <v>202</v>
      </c>
      <c r="H19394" s="3">
        <v>0.97499999999999998</v>
      </c>
      <c r="I19394" s="3">
        <v>4.5824999999999996</v>
      </c>
      <c r="J19394" s="3">
        <v>103.05749999999999</v>
      </c>
      <c r="K19394" s="4">
        <v>0.35</v>
      </c>
      <c r="L19394" s="73">
        <v>187.08899999999997</v>
      </c>
    </row>
    <row r="19395" spans="1:12" x14ac:dyDescent="0.35">
      <c r="A19395" s="1" t="s">
        <v>32676</v>
      </c>
      <c r="B19395" t="s">
        <v>32677</v>
      </c>
      <c r="C19395" t="s">
        <v>17</v>
      </c>
      <c r="D19395" t="s">
        <v>18</v>
      </c>
      <c r="E19395">
        <v>1</v>
      </c>
      <c r="F19395" s="2">
        <v>934.5</v>
      </c>
      <c r="G19395" s="3">
        <v>1927</v>
      </c>
      <c r="H19395" s="3">
        <v>9.3450000000000006</v>
      </c>
      <c r="I19395" s="3">
        <v>43.921500000000002</v>
      </c>
      <c r="J19395" s="3">
        <v>987.76650000000006</v>
      </c>
      <c r="K19395" s="4">
        <v>0.35000000000000003</v>
      </c>
      <c r="L19395" s="73">
        <v>1793.1761076923078</v>
      </c>
    </row>
    <row r="19396" spans="1:12" x14ac:dyDescent="0.35">
      <c r="A19396" s="1" t="s">
        <v>32678</v>
      </c>
      <c r="B19396" t="s">
        <v>32679</v>
      </c>
      <c r="C19396" t="s">
        <v>17</v>
      </c>
      <c r="D19396" t="s">
        <v>18</v>
      </c>
      <c r="E19396">
        <v>1</v>
      </c>
      <c r="F19396" s="2">
        <v>22.5</v>
      </c>
      <c r="G19396" s="3">
        <v>47</v>
      </c>
      <c r="H19396" s="3">
        <v>0.22500000000000001</v>
      </c>
      <c r="I19396" s="3">
        <v>1.0575000000000001</v>
      </c>
      <c r="J19396" s="3">
        <v>23.782500000000002</v>
      </c>
      <c r="K19396" s="4">
        <v>0.35000000000000003</v>
      </c>
      <c r="L19396" s="73">
        <v>43.174384615384625</v>
      </c>
    </row>
    <row r="19397" spans="1:12" x14ac:dyDescent="0.35">
      <c r="A19397" s="1" t="s">
        <v>32680</v>
      </c>
      <c r="B19397" t="s">
        <v>32681</v>
      </c>
      <c r="C19397" t="s">
        <v>17</v>
      </c>
      <c r="D19397" t="s">
        <v>18</v>
      </c>
      <c r="E19397">
        <v>1</v>
      </c>
      <c r="F19397" s="2">
        <v>25.5</v>
      </c>
      <c r="G19397" s="3">
        <v>53</v>
      </c>
      <c r="H19397" s="3">
        <v>0.255</v>
      </c>
      <c r="I19397" s="3">
        <v>1.1984999999999999</v>
      </c>
      <c r="J19397" s="3">
        <v>26.953499999999998</v>
      </c>
      <c r="K19397" s="4">
        <v>0.35</v>
      </c>
      <c r="L19397" s="73">
        <v>48.930969230769229</v>
      </c>
    </row>
    <row r="19398" spans="1:12" x14ac:dyDescent="0.35">
      <c r="A19398" s="1" t="s">
        <v>32682</v>
      </c>
      <c r="B19398" t="s">
        <v>32683</v>
      </c>
      <c r="C19398" t="s">
        <v>17</v>
      </c>
      <c r="D19398" t="s">
        <v>18</v>
      </c>
      <c r="E19398">
        <v>1</v>
      </c>
      <c r="F19398" s="2">
        <v>351</v>
      </c>
      <c r="G19398" s="3">
        <v>724</v>
      </c>
      <c r="H19398" s="3">
        <v>3.5100000000000002</v>
      </c>
      <c r="I19398" s="3">
        <v>16.497</v>
      </c>
      <c r="J19398" s="3">
        <v>371.00700000000001</v>
      </c>
      <c r="K19398" s="4">
        <v>0.35</v>
      </c>
      <c r="L19398" s="73">
        <v>673.5204</v>
      </c>
    </row>
    <row r="19399" spans="1:12" x14ac:dyDescent="0.35">
      <c r="A19399" s="1" t="s">
        <v>32684</v>
      </c>
      <c r="B19399" t="s">
        <v>32685</v>
      </c>
      <c r="C19399" t="s">
        <v>17</v>
      </c>
      <c r="D19399" t="s">
        <v>18</v>
      </c>
      <c r="E19399">
        <v>1</v>
      </c>
      <c r="F19399" s="2">
        <v>151.5</v>
      </c>
      <c r="G19399" s="3">
        <v>313</v>
      </c>
      <c r="H19399" s="3">
        <v>1.5150000000000001</v>
      </c>
      <c r="I19399" s="3">
        <v>7.1204999999999998</v>
      </c>
      <c r="J19399" s="3">
        <v>160.13549999999998</v>
      </c>
      <c r="K19399" s="4">
        <v>0.34999999999999992</v>
      </c>
      <c r="L19399" s="73">
        <v>290.707523076923</v>
      </c>
    </row>
    <row r="19400" spans="1:12" x14ac:dyDescent="0.35">
      <c r="A19400" s="1" t="s">
        <v>32686</v>
      </c>
      <c r="B19400" t="s">
        <v>32687</v>
      </c>
      <c r="C19400" t="s">
        <v>17</v>
      </c>
      <c r="D19400" t="s">
        <v>18</v>
      </c>
      <c r="E19400">
        <v>1</v>
      </c>
      <c r="F19400" s="2">
        <v>79.5</v>
      </c>
      <c r="G19400" s="3">
        <v>164</v>
      </c>
      <c r="H19400" s="3">
        <v>0.79500000000000004</v>
      </c>
      <c r="I19400" s="3">
        <v>3.7364999999999999</v>
      </c>
      <c r="J19400" s="3">
        <v>84.031500000000008</v>
      </c>
      <c r="K19400" s="4">
        <v>0.34999999999999992</v>
      </c>
      <c r="L19400" s="73">
        <v>152.5494923076923</v>
      </c>
    </row>
    <row r="19401" spans="1:12" x14ac:dyDescent="0.35">
      <c r="A19401" s="1" t="s">
        <v>32688</v>
      </c>
      <c r="B19401" t="s">
        <v>32689</v>
      </c>
      <c r="C19401" t="s">
        <v>17</v>
      </c>
      <c r="D19401" t="s">
        <v>18</v>
      </c>
      <c r="E19401">
        <v>1</v>
      </c>
      <c r="F19401" s="2">
        <v>378</v>
      </c>
      <c r="G19401" s="3">
        <v>780</v>
      </c>
      <c r="H19401" s="3">
        <v>3.7800000000000002</v>
      </c>
      <c r="I19401" s="3">
        <v>17.766000000000002</v>
      </c>
      <c r="J19401" s="3">
        <v>399.54599999999999</v>
      </c>
      <c r="K19401" s="4">
        <v>0.35000000000000003</v>
      </c>
      <c r="L19401" s="73">
        <v>725.32966153846155</v>
      </c>
    </row>
    <row r="19402" spans="1:12" x14ac:dyDescent="0.35">
      <c r="A19402" s="1" t="s">
        <v>32690</v>
      </c>
      <c r="B19402" t="s">
        <v>32691</v>
      </c>
      <c r="C19402" t="s">
        <v>17</v>
      </c>
      <c r="D19402" t="s">
        <v>18</v>
      </c>
      <c r="E19402">
        <v>1</v>
      </c>
      <c r="F19402" s="2">
        <v>478.5</v>
      </c>
      <c r="G19402" s="3">
        <v>987</v>
      </c>
      <c r="H19402" s="3">
        <v>4.7850000000000001</v>
      </c>
      <c r="I19402" s="3">
        <v>22.4895</v>
      </c>
      <c r="J19402" s="3">
        <v>505.77450000000005</v>
      </c>
      <c r="K19402" s="4">
        <v>0.34999999999999992</v>
      </c>
      <c r="L19402" s="73">
        <v>918.17524615384616</v>
      </c>
    </row>
    <row r="19403" spans="1:12" x14ac:dyDescent="0.35">
      <c r="A19403" s="1" t="s">
        <v>32692</v>
      </c>
      <c r="B19403" t="s">
        <v>32693</v>
      </c>
      <c r="C19403" t="s">
        <v>17</v>
      </c>
      <c r="D19403" t="s">
        <v>18</v>
      </c>
      <c r="E19403">
        <v>1</v>
      </c>
      <c r="F19403" s="2">
        <v>19.5</v>
      </c>
      <c r="G19403" s="3">
        <v>41</v>
      </c>
      <c r="H19403" s="3">
        <v>0.19500000000000001</v>
      </c>
      <c r="I19403" s="3">
        <v>0.91649999999999998</v>
      </c>
      <c r="J19403" s="3">
        <v>20.611499999999999</v>
      </c>
      <c r="K19403" s="4">
        <v>0.35</v>
      </c>
      <c r="L19403" s="73">
        <v>37.4178</v>
      </c>
    </row>
    <row r="19404" spans="1:12" x14ac:dyDescent="0.35">
      <c r="A19404" s="1" t="s">
        <v>32694</v>
      </c>
      <c r="B19404" t="s">
        <v>32695</v>
      </c>
      <c r="C19404" t="s">
        <v>17</v>
      </c>
      <c r="D19404" t="s">
        <v>18</v>
      </c>
      <c r="E19404">
        <v>1</v>
      </c>
      <c r="F19404" s="2">
        <v>82.5</v>
      </c>
      <c r="G19404" s="3">
        <v>171</v>
      </c>
      <c r="H19404" s="3">
        <v>0.82500000000000007</v>
      </c>
      <c r="I19404" s="3">
        <v>3.8774999999999999</v>
      </c>
      <c r="J19404" s="3">
        <v>87.202500000000001</v>
      </c>
      <c r="K19404" s="4">
        <v>0.35000000000000003</v>
      </c>
      <c r="L19404" s="73">
        <v>158.30607692307694</v>
      </c>
    </row>
    <row r="19405" spans="1:12" x14ac:dyDescent="0.35">
      <c r="A19405" s="1" t="s">
        <v>32696</v>
      </c>
      <c r="B19405" t="s">
        <v>32697</v>
      </c>
      <c r="C19405" t="s">
        <v>17</v>
      </c>
      <c r="D19405" t="s">
        <v>18</v>
      </c>
      <c r="E19405">
        <v>1</v>
      </c>
      <c r="F19405" s="2">
        <v>31.5</v>
      </c>
      <c r="G19405" s="3">
        <v>65</v>
      </c>
      <c r="H19405" s="3">
        <v>0.315</v>
      </c>
      <c r="I19405" s="3">
        <v>1.4804999999999999</v>
      </c>
      <c r="J19405" s="3">
        <v>33.295500000000004</v>
      </c>
      <c r="K19405" s="4">
        <v>0.35000000000000003</v>
      </c>
      <c r="L19405" s="73">
        <v>60.444138461538472</v>
      </c>
    </row>
    <row r="19406" spans="1:12" x14ac:dyDescent="0.35">
      <c r="A19406" s="1" t="s">
        <v>32698</v>
      </c>
      <c r="B19406" t="s">
        <v>32663</v>
      </c>
      <c r="C19406" t="s">
        <v>17</v>
      </c>
      <c r="D19406" t="s">
        <v>18</v>
      </c>
      <c r="E19406">
        <v>1</v>
      </c>
      <c r="F19406" s="2">
        <v>861</v>
      </c>
      <c r="G19406" s="3">
        <v>1776</v>
      </c>
      <c r="H19406" s="3">
        <v>8.61</v>
      </c>
      <c r="I19406" s="3">
        <v>40.466999999999999</v>
      </c>
      <c r="J19406" s="3">
        <v>910.077</v>
      </c>
      <c r="K19406" s="4">
        <v>0.35000000000000003</v>
      </c>
      <c r="L19406" s="73">
        <v>1652.1397846153845</v>
      </c>
    </row>
    <row r="19407" spans="1:12" x14ac:dyDescent="0.35">
      <c r="A19407" s="1" t="s">
        <v>32699</v>
      </c>
      <c r="B19407" t="s">
        <v>32700</v>
      </c>
      <c r="C19407" t="s">
        <v>17</v>
      </c>
      <c r="D19407" t="s">
        <v>18</v>
      </c>
      <c r="E19407">
        <v>1</v>
      </c>
      <c r="F19407" s="2">
        <v>165</v>
      </c>
      <c r="G19407" s="3">
        <v>341</v>
      </c>
      <c r="H19407" s="3">
        <v>1.6500000000000001</v>
      </c>
      <c r="I19407" s="3">
        <v>7.7549999999999999</v>
      </c>
      <c r="J19407" s="3">
        <v>174.405</v>
      </c>
      <c r="K19407" s="4">
        <v>0.35000000000000003</v>
      </c>
      <c r="L19407" s="73">
        <v>316.61215384615389</v>
      </c>
    </row>
    <row r="19408" spans="1:12" x14ac:dyDescent="0.35">
      <c r="A19408" s="1" t="s">
        <v>32701</v>
      </c>
      <c r="B19408" t="s">
        <v>32702</v>
      </c>
      <c r="C19408" t="s">
        <v>17</v>
      </c>
      <c r="D19408" t="s">
        <v>18</v>
      </c>
      <c r="E19408">
        <v>1</v>
      </c>
      <c r="F19408" s="2">
        <v>198</v>
      </c>
      <c r="G19408" s="3">
        <v>409</v>
      </c>
      <c r="H19408" s="3">
        <v>1.98</v>
      </c>
      <c r="I19408" s="3">
        <v>9.3059999999999992</v>
      </c>
      <c r="J19408" s="3">
        <v>209.286</v>
      </c>
      <c r="K19408" s="4">
        <v>0.35000000000000003</v>
      </c>
      <c r="L19408" s="73">
        <v>379.93458461538461</v>
      </c>
    </row>
    <row r="19409" spans="1:12" x14ac:dyDescent="0.35">
      <c r="A19409" s="1" t="s">
        <v>32703</v>
      </c>
      <c r="B19409" t="s">
        <v>32704</v>
      </c>
      <c r="C19409" t="s">
        <v>17</v>
      </c>
      <c r="D19409" t="s">
        <v>18</v>
      </c>
      <c r="E19409">
        <v>1</v>
      </c>
      <c r="F19409" s="2">
        <v>351</v>
      </c>
      <c r="G19409" s="3">
        <v>724</v>
      </c>
      <c r="H19409" s="3">
        <v>3.5100000000000002</v>
      </c>
      <c r="I19409" s="3">
        <v>16.497</v>
      </c>
      <c r="J19409" s="3">
        <v>371.00700000000001</v>
      </c>
      <c r="K19409" s="4">
        <v>0.35</v>
      </c>
      <c r="L19409" s="73">
        <v>673.5204</v>
      </c>
    </row>
    <row r="19410" spans="1:12" x14ac:dyDescent="0.35">
      <c r="A19410" s="1" t="s">
        <v>32705</v>
      </c>
      <c r="B19410" t="s">
        <v>32706</v>
      </c>
      <c r="C19410" t="s">
        <v>17</v>
      </c>
      <c r="D19410" t="s">
        <v>18</v>
      </c>
      <c r="E19410">
        <v>1</v>
      </c>
      <c r="F19410" s="2">
        <v>60</v>
      </c>
      <c r="G19410" s="3">
        <v>124</v>
      </c>
      <c r="H19410" s="3">
        <v>0.6</v>
      </c>
      <c r="I19410" s="3">
        <v>2.82</v>
      </c>
      <c r="J19410" s="3">
        <v>63.42</v>
      </c>
      <c r="K19410" s="4">
        <v>0.35</v>
      </c>
      <c r="L19410" s="73">
        <v>115.1316923076923</v>
      </c>
    </row>
    <row r="19411" spans="1:12" x14ac:dyDescent="0.35">
      <c r="A19411" s="1" t="s">
        <v>32707</v>
      </c>
      <c r="B19411" t="s">
        <v>32708</v>
      </c>
      <c r="C19411" t="s">
        <v>17</v>
      </c>
      <c r="D19411" t="s">
        <v>18</v>
      </c>
      <c r="E19411">
        <v>1</v>
      </c>
      <c r="F19411" s="2">
        <v>217.5</v>
      </c>
      <c r="G19411" s="3">
        <v>449</v>
      </c>
      <c r="H19411" s="3">
        <v>2.1750000000000003</v>
      </c>
      <c r="I19411" s="3">
        <v>10.2225</v>
      </c>
      <c r="J19411" s="3">
        <v>229.89750000000001</v>
      </c>
      <c r="K19411" s="4">
        <v>0.35</v>
      </c>
      <c r="L19411" s="73">
        <v>417.35238461538461</v>
      </c>
    </row>
    <row r="19412" spans="1:12" x14ac:dyDescent="0.35">
      <c r="A19412" s="1" t="s">
        <v>32709</v>
      </c>
      <c r="B19412" t="s">
        <v>32710</v>
      </c>
      <c r="C19412" t="s">
        <v>17</v>
      </c>
      <c r="D19412" t="s">
        <v>18</v>
      </c>
      <c r="E19412">
        <v>1</v>
      </c>
      <c r="F19412" s="2">
        <v>73.5</v>
      </c>
      <c r="G19412" s="3">
        <v>152</v>
      </c>
      <c r="H19412" s="3">
        <v>0.73499999999999999</v>
      </c>
      <c r="I19412" s="3">
        <v>3.4544999999999999</v>
      </c>
      <c r="J19412" s="3">
        <v>77.689499999999995</v>
      </c>
      <c r="K19412" s="4">
        <v>0.35</v>
      </c>
      <c r="L19412" s="73">
        <v>141.03632307692305</v>
      </c>
    </row>
    <row r="19413" spans="1:12" x14ac:dyDescent="0.35">
      <c r="A19413" s="1" t="s">
        <v>32711</v>
      </c>
      <c r="B19413" t="s">
        <v>32712</v>
      </c>
      <c r="C19413" t="s">
        <v>17</v>
      </c>
      <c r="D19413" t="s">
        <v>18</v>
      </c>
      <c r="E19413">
        <v>1</v>
      </c>
      <c r="F19413" s="2">
        <v>1072.5</v>
      </c>
      <c r="G19413" s="3">
        <v>2212</v>
      </c>
      <c r="H19413" s="3">
        <v>10.725</v>
      </c>
      <c r="I19413" s="3">
        <v>50.407499999999999</v>
      </c>
      <c r="J19413" s="3">
        <v>1133.6324999999999</v>
      </c>
      <c r="K19413" s="4">
        <v>0.35000000000000003</v>
      </c>
      <c r="L19413" s="73">
        <v>2057.9789999999998</v>
      </c>
    </row>
    <row r="19414" spans="1:12" x14ac:dyDescent="0.35">
      <c r="A19414" s="1" t="s">
        <v>32713</v>
      </c>
      <c r="B19414" t="s">
        <v>32714</v>
      </c>
      <c r="C19414" t="s">
        <v>17</v>
      </c>
      <c r="D19414" t="s">
        <v>18</v>
      </c>
      <c r="E19414">
        <v>1</v>
      </c>
      <c r="F19414" s="2">
        <v>60</v>
      </c>
      <c r="G19414" s="3">
        <v>124</v>
      </c>
      <c r="H19414" s="3">
        <v>0.6</v>
      </c>
      <c r="I19414" s="3">
        <v>2.82</v>
      </c>
      <c r="J19414" s="3">
        <v>63.42</v>
      </c>
      <c r="K19414" s="4">
        <v>0.35</v>
      </c>
      <c r="L19414" s="73">
        <v>115.1316923076923</v>
      </c>
    </row>
    <row r="19415" spans="1:12" x14ac:dyDescent="0.35">
      <c r="A19415" s="1" t="s">
        <v>32715</v>
      </c>
      <c r="B19415" t="s">
        <v>32716</v>
      </c>
      <c r="C19415" t="s">
        <v>17</v>
      </c>
      <c r="D19415" t="s">
        <v>18</v>
      </c>
      <c r="E19415">
        <v>1</v>
      </c>
      <c r="F19415" s="2">
        <v>363</v>
      </c>
      <c r="G19415" s="3">
        <v>749</v>
      </c>
      <c r="H19415" s="3">
        <v>3.63</v>
      </c>
      <c r="I19415" s="3">
        <v>17.061</v>
      </c>
      <c r="J19415" s="3">
        <v>383.69099999999997</v>
      </c>
      <c r="K19415" s="4">
        <v>0.34999999999999992</v>
      </c>
      <c r="L19415" s="73">
        <v>696.54673846153833</v>
      </c>
    </row>
    <row r="19416" spans="1:12" x14ac:dyDescent="0.35">
      <c r="A19416" s="1" t="s">
        <v>32717</v>
      </c>
      <c r="B19416" t="s">
        <v>32718</v>
      </c>
      <c r="C19416" t="s">
        <v>17</v>
      </c>
      <c r="D19416" t="s">
        <v>18</v>
      </c>
      <c r="E19416">
        <v>1</v>
      </c>
      <c r="F19416" s="2">
        <v>48</v>
      </c>
      <c r="G19416" s="3">
        <v>99</v>
      </c>
      <c r="H19416" s="3">
        <v>0.48</v>
      </c>
      <c r="I19416" s="3">
        <v>2.2560000000000002</v>
      </c>
      <c r="J19416" s="3">
        <v>50.735999999999997</v>
      </c>
      <c r="K19416" s="4">
        <v>0.35</v>
      </c>
      <c r="L19416" s="73">
        <v>92.105353846153847</v>
      </c>
    </row>
    <row r="19417" spans="1:12" x14ac:dyDescent="0.35">
      <c r="A19417" s="1" t="s">
        <v>32719</v>
      </c>
      <c r="B19417" t="s">
        <v>32663</v>
      </c>
      <c r="C19417" t="s">
        <v>17</v>
      </c>
      <c r="D19417" t="s">
        <v>18</v>
      </c>
      <c r="E19417">
        <v>1</v>
      </c>
      <c r="F19417" s="2">
        <v>564</v>
      </c>
      <c r="G19417" s="3">
        <v>1163</v>
      </c>
      <c r="H19417" s="3">
        <v>5.64</v>
      </c>
      <c r="I19417" s="3">
        <v>26.507999999999999</v>
      </c>
      <c r="J19417" s="3">
        <v>596.14800000000002</v>
      </c>
      <c r="K19417" s="4">
        <v>0.35</v>
      </c>
      <c r="L19417" s="73">
        <v>1082.2379076923078</v>
      </c>
    </row>
    <row r="19418" spans="1:12" x14ac:dyDescent="0.35">
      <c r="A19418" s="1" t="s">
        <v>32720</v>
      </c>
      <c r="B19418" t="s">
        <v>32721</v>
      </c>
      <c r="C19418" t="s">
        <v>17</v>
      </c>
      <c r="D19418" t="s">
        <v>18</v>
      </c>
      <c r="E19418">
        <v>1</v>
      </c>
      <c r="F19418" s="2">
        <v>157.5</v>
      </c>
      <c r="G19418" s="3">
        <v>325</v>
      </c>
      <c r="H19418" s="3">
        <v>1.575</v>
      </c>
      <c r="I19418" s="3">
        <v>7.4024999999999999</v>
      </c>
      <c r="J19418" s="3">
        <v>166.47749999999999</v>
      </c>
      <c r="K19418" s="4">
        <v>0.35</v>
      </c>
      <c r="L19418" s="73">
        <v>302.22069230769227</v>
      </c>
    </row>
    <row r="19419" spans="1:12" x14ac:dyDescent="0.35">
      <c r="A19419" s="1" t="s">
        <v>32722</v>
      </c>
      <c r="B19419" t="s">
        <v>32723</v>
      </c>
      <c r="C19419" t="s">
        <v>17</v>
      </c>
      <c r="D19419" t="s">
        <v>18</v>
      </c>
      <c r="E19419">
        <v>1</v>
      </c>
      <c r="F19419" s="2">
        <v>82.5</v>
      </c>
      <c r="G19419" s="3">
        <v>171</v>
      </c>
      <c r="H19419" s="3">
        <v>0.82500000000000007</v>
      </c>
      <c r="I19419" s="3">
        <v>3.8774999999999999</v>
      </c>
      <c r="J19419" s="3">
        <v>87.202500000000001</v>
      </c>
      <c r="K19419" s="4">
        <v>0.35000000000000003</v>
      </c>
      <c r="L19419" s="73">
        <v>158.30607692307694</v>
      </c>
    </row>
    <row r="19420" spans="1:12" x14ac:dyDescent="0.35">
      <c r="A19420" s="1" t="s">
        <v>32724</v>
      </c>
      <c r="B19420" t="s">
        <v>32725</v>
      </c>
      <c r="C19420" t="s">
        <v>17</v>
      </c>
      <c r="D19420" t="s">
        <v>18</v>
      </c>
      <c r="E19420">
        <v>1</v>
      </c>
      <c r="F19420" s="2">
        <v>1573.5</v>
      </c>
      <c r="G19420" s="3">
        <v>3245</v>
      </c>
      <c r="H19420" s="3">
        <v>15.735000000000001</v>
      </c>
      <c r="I19420" s="3">
        <v>73.954499999999996</v>
      </c>
      <c r="J19420" s="3">
        <v>1663.1895</v>
      </c>
      <c r="K19420" s="4">
        <v>0.34999999999999992</v>
      </c>
      <c r="L19420" s="73">
        <v>3019.3286307692306</v>
      </c>
    </row>
    <row r="19421" spans="1:12" x14ac:dyDescent="0.35">
      <c r="A19421" s="1" t="s">
        <v>32726</v>
      </c>
      <c r="B19421" t="s">
        <v>32727</v>
      </c>
      <c r="C19421" t="s">
        <v>17</v>
      </c>
      <c r="D19421" t="s">
        <v>18</v>
      </c>
      <c r="E19421">
        <v>1</v>
      </c>
      <c r="F19421" s="2">
        <v>301.5</v>
      </c>
      <c r="G19421" s="3">
        <v>622</v>
      </c>
      <c r="H19421" s="3">
        <v>3.0150000000000001</v>
      </c>
      <c r="I19421" s="3">
        <v>14.170500000000001</v>
      </c>
      <c r="J19421" s="3">
        <v>318.68549999999999</v>
      </c>
      <c r="K19421" s="4">
        <v>0.35</v>
      </c>
      <c r="L19421" s="73">
        <v>578.53675384615383</v>
      </c>
    </row>
    <row r="19422" spans="1:12" x14ac:dyDescent="0.35">
      <c r="A19422" s="1" t="s">
        <v>32728</v>
      </c>
      <c r="B19422" t="s">
        <v>32729</v>
      </c>
      <c r="C19422" t="s">
        <v>17</v>
      </c>
      <c r="D19422" t="s">
        <v>18</v>
      </c>
      <c r="E19422">
        <v>1</v>
      </c>
      <c r="F19422" s="2">
        <v>183</v>
      </c>
      <c r="G19422" s="3">
        <v>378</v>
      </c>
      <c r="H19422" s="3">
        <v>1.83</v>
      </c>
      <c r="I19422" s="3">
        <v>8.6010000000000009</v>
      </c>
      <c r="J19422" s="3">
        <v>193.43100000000001</v>
      </c>
      <c r="K19422" s="4">
        <v>0.35000000000000003</v>
      </c>
      <c r="L19422" s="73">
        <v>351.15166153846155</v>
      </c>
    </row>
    <row r="19423" spans="1:12" x14ac:dyDescent="0.35">
      <c r="A19423" s="1" t="s">
        <v>32730</v>
      </c>
      <c r="B19423" t="s">
        <v>32731</v>
      </c>
      <c r="C19423" t="s">
        <v>17</v>
      </c>
      <c r="D19423" t="s">
        <v>18</v>
      </c>
      <c r="E19423">
        <v>1</v>
      </c>
      <c r="F19423" s="2">
        <v>76.5</v>
      </c>
      <c r="G19423" s="3">
        <v>158</v>
      </c>
      <c r="H19423" s="3">
        <v>0.76500000000000001</v>
      </c>
      <c r="I19423" s="3">
        <v>3.5954999999999999</v>
      </c>
      <c r="J19423" s="3">
        <v>80.860500000000002</v>
      </c>
      <c r="K19423" s="4">
        <v>0.35</v>
      </c>
      <c r="L19423" s="73">
        <v>146.79290769230769</v>
      </c>
    </row>
    <row r="19424" spans="1:12" x14ac:dyDescent="0.35">
      <c r="A19424" s="1" t="s">
        <v>32732</v>
      </c>
      <c r="B19424" t="s">
        <v>32733</v>
      </c>
      <c r="C19424" t="s">
        <v>17</v>
      </c>
      <c r="D19424" t="s">
        <v>18</v>
      </c>
      <c r="E19424">
        <v>1</v>
      </c>
      <c r="F19424" s="2">
        <v>66</v>
      </c>
      <c r="G19424" s="3">
        <v>137</v>
      </c>
      <c r="H19424" s="3">
        <v>0.66</v>
      </c>
      <c r="I19424" s="3">
        <v>3.1019999999999999</v>
      </c>
      <c r="J19424" s="3">
        <v>69.762</v>
      </c>
      <c r="K19424" s="4">
        <v>0.35</v>
      </c>
      <c r="L19424" s="73">
        <v>126.64486153846153</v>
      </c>
    </row>
    <row r="19425" spans="1:12" x14ac:dyDescent="0.35">
      <c r="A19425" s="1" t="s">
        <v>32734</v>
      </c>
      <c r="B19425" t="s">
        <v>32735</v>
      </c>
      <c r="C19425" t="s">
        <v>17</v>
      </c>
      <c r="D19425" t="s">
        <v>18</v>
      </c>
      <c r="E19425">
        <v>1</v>
      </c>
      <c r="F19425" s="2">
        <v>1300.5</v>
      </c>
      <c r="G19425" s="3">
        <v>2682</v>
      </c>
      <c r="H19425" s="3">
        <v>13.005000000000001</v>
      </c>
      <c r="I19425" s="3">
        <v>61.1235</v>
      </c>
      <c r="J19425" s="3">
        <v>1374.6285</v>
      </c>
      <c r="K19425" s="4">
        <v>0.35000000000000003</v>
      </c>
      <c r="L19425" s="73">
        <v>2495.4794307692309</v>
      </c>
    </row>
    <row r="19426" spans="1:12" x14ac:dyDescent="0.35">
      <c r="A19426" s="1" t="s">
        <v>32736</v>
      </c>
      <c r="B19426" t="s">
        <v>32737</v>
      </c>
      <c r="C19426" t="s">
        <v>17</v>
      </c>
      <c r="D19426" t="s">
        <v>18</v>
      </c>
      <c r="E19426">
        <v>1</v>
      </c>
      <c r="F19426" s="2">
        <v>586.5</v>
      </c>
      <c r="G19426" s="3">
        <v>1210</v>
      </c>
      <c r="H19426" s="3">
        <v>5.8650000000000002</v>
      </c>
      <c r="I19426" s="3">
        <v>27.5655</v>
      </c>
      <c r="J19426" s="3">
        <v>619.93050000000005</v>
      </c>
      <c r="K19426" s="4">
        <v>0.35000000000000003</v>
      </c>
      <c r="L19426" s="73">
        <v>1125.4122923076925</v>
      </c>
    </row>
    <row r="19427" spans="1:12" x14ac:dyDescent="0.35">
      <c r="A19427" s="1" t="s">
        <v>32738</v>
      </c>
      <c r="B19427" t="s">
        <v>32663</v>
      </c>
      <c r="C19427" t="s">
        <v>17</v>
      </c>
      <c r="D19427" t="s">
        <v>18</v>
      </c>
      <c r="E19427">
        <v>1</v>
      </c>
      <c r="F19427" s="2">
        <v>415.5</v>
      </c>
      <c r="G19427" s="3">
        <v>857</v>
      </c>
      <c r="H19427" s="3">
        <v>4.1550000000000002</v>
      </c>
      <c r="I19427" s="3">
        <v>19.528500000000001</v>
      </c>
      <c r="J19427" s="3">
        <v>439.18349999999998</v>
      </c>
      <c r="K19427" s="4">
        <v>0.35</v>
      </c>
      <c r="L19427" s="73">
        <v>797.28696923076916</v>
      </c>
    </row>
    <row r="19428" spans="1:12" x14ac:dyDescent="0.35">
      <c r="A19428" s="1" t="s">
        <v>32739</v>
      </c>
      <c r="B19428" t="s">
        <v>32740</v>
      </c>
      <c r="C19428" t="s">
        <v>17</v>
      </c>
      <c r="D19428" t="s">
        <v>18</v>
      </c>
      <c r="E19428">
        <v>1</v>
      </c>
      <c r="F19428" s="2">
        <v>615</v>
      </c>
      <c r="G19428" s="3">
        <v>1269</v>
      </c>
      <c r="H19428" s="3">
        <v>6.15</v>
      </c>
      <c r="I19428" s="3">
        <v>28.905000000000001</v>
      </c>
      <c r="J19428" s="3">
        <v>650.05499999999995</v>
      </c>
      <c r="K19428" s="4">
        <v>0.35</v>
      </c>
      <c r="L19428" s="73">
        <v>1180.0998461538461</v>
      </c>
    </row>
    <row r="19429" spans="1:12" x14ac:dyDescent="0.35">
      <c r="A19429" s="1" t="s">
        <v>32741</v>
      </c>
      <c r="B19429" t="s">
        <v>32742</v>
      </c>
      <c r="C19429" t="s">
        <v>17</v>
      </c>
      <c r="D19429" t="s">
        <v>18</v>
      </c>
      <c r="E19429">
        <v>1</v>
      </c>
      <c r="F19429" s="2">
        <v>891</v>
      </c>
      <c r="G19429" s="3">
        <v>1838</v>
      </c>
      <c r="H19429" s="3">
        <v>8.91</v>
      </c>
      <c r="I19429" s="3">
        <v>41.877000000000002</v>
      </c>
      <c r="J19429" s="3">
        <v>941.78699999999992</v>
      </c>
      <c r="K19429" s="4">
        <v>0.35</v>
      </c>
      <c r="L19429" s="73">
        <v>1709.7056307692305</v>
      </c>
    </row>
    <row r="19430" spans="1:12" x14ac:dyDescent="0.35">
      <c r="A19430" s="1" t="s">
        <v>32743</v>
      </c>
      <c r="B19430" t="s">
        <v>32744</v>
      </c>
      <c r="C19430" t="s">
        <v>17</v>
      </c>
      <c r="D19430" t="s">
        <v>18</v>
      </c>
      <c r="E19430">
        <v>1</v>
      </c>
      <c r="F19430" s="2">
        <v>66</v>
      </c>
      <c r="G19430" s="3">
        <v>137</v>
      </c>
      <c r="H19430" s="3">
        <v>0.66</v>
      </c>
      <c r="I19430" s="3">
        <v>3.1019999999999999</v>
      </c>
      <c r="J19430" s="3">
        <v>69.762</v>
      </c>
      <c r="K19430" s="4">
        <v>0.35</v>
      </c>
      <c r="L19430" s="73">
        <v>126.64486153846153</v>
      </c>
    </row>
    <row r="19431" spans="1:12" x14ac:dyDescent="0.35">
      <c r="A19431" s="1" t="s">
        <v>32745</v>
      </c>
      <c r="B19431" t="s">
        <v>32746</v>
      </c>
      <c r="C19431" t="s">
        <v>17</v>
      </c>
      <c r="D19431" t="s">
        <v>18</v>
      </c>
      <c r="E19431">
        <v>1</v>
      </c>
      <c r="F19431" s="2">
        <v>1138.5</v>
      </c>
      <c r="G19431" s="3">
        <v>2348</v>
      </c>
      <c r="H19431" s="3">
        <v>11.385</v>
      </c>
      <c r="I19431" s="3">
        <v>53.509500000000003</v>
      </c>
      <c r="J19431" s="3">
        <v>1203.3944999999999</v>
      </c>
      <c r="K19431" s="4">
        <v>0.35</v>
      </c>
      <c r="L19431" s="73">
        <v>2184.6238615384614</v>
      </c>
    </row>
    <row r="19432" spans="1:12" x14ac:dyDescent="0.35">
      <c r="A19432" s="1" t="s">
        <v>32747</v>
      </c>
      <c r="B19432" t="s">
        <v>32748</v>
      </c>
      <c r="C19432" t="s">
        <v>17</v>
      </c>
      <c r="D19432" t="s">
        <v>18</v>
      </c>
      <c r="E19432">
        <v>1</v>
      </c>
      <c r="F19432" s="2">
        <v>492</v>
      </c>
      <c r="G19432" s="3">
        <v>1015</v>
      </c>
      <c r="H19432" s="3">
        <v>4.92</v>
      </c>
      <c r="I19432" s="3">
        <v>23.123999999999999</v>
      </c>
      <c r="J19432" s="3">
        <v>520.04399999999998</v>
      </c>
      <c r="K19432" s="4">
        <v>0.35</v>
      </c>
      <c r="L19432" s="73">
        <v>944.07987692307688</v>
      </c>
    </row>
    <row r="19433" spans="1:12" x14ac:dyDescent="0.35">
      <c r="A19433" s="1" t="s">
        <v>32749</v>
      </c>
      <c r="B19433" t="s">
        <v>32750</v>
      </c>
      <c r="C19433" t="s">
        <v>17</v>
      </c>
      <c r="D19433" t="s">
        <v>18</v>
      </c>
      <c r="E19433">
        <v>1</v>
      </c>
      <c r="F19433" s="2">
        <v>313.32</v>
      </c>
      <c r="G19433" s="3">
        <v>647</v>
      </c>
      <c r="H19433" s="3">
        <v>3.1332</v>
      </c>
      <c r="I19433" s="3">
        <v>14.726039999999999</v>
      </c>
      <c r="J19433" s="3">
        <v>331.17923999999999</v>
      </c>
      <c r="K19433" s="4">
        <v>0.35</v>
      </c>
      <c r="L19433" s="73">
        <v>601.2176972307692</v>
      </c>
    </row>
    <row r="19434" spans="1:12" x14ac:dyDescent="0.35">
      <c r="A19434" s="1" t="s">
        <v>32751</v>
      </c>
      <c r="B19434" t="s">
        <v>32752</v>
      </c>
      <c r="C19434" t="s">
        <v>17</v>
      </c>
      <c r="D19434" t="s">
        <v>18</v>
      </c>
      <c r="E19434">
        <v>1</v>
      </c>
      <c r="F19434" s="2">
        <v>520.5</v>
      </c>
      <c r="G19434" s="3">
        <v>1074</v>
      </c>
      <c r="H19434" s="3">
        <v>5.2050000000000001</v>
      </c>
      <c r="I19434" s="3">
        <v>24.4635</v>
      </c>
      <c r="J19434" s="3">
        <v>550.16849999999999</v>
      </c>
      <c r="K19434" s="4">
        <v>0.35</v>
      </c>
      <c r="L19434" s="73">
        <v>998.76743076923071</v>
      </c>
    </row>
    <row r="19435" spans="1:12" x14ac:dyDescent="0.35">
      <c r="A19435" s="1" t="s">
        <v>32753</v>
      </c>
      <c r="B19435" t="s">
        <v>32754</v>
      </c>
      <c r="C19435" t="s">
        <v>17</v>
      </c>
      <c r="D19435" t="s">
        <v>18</v>
      </c>
      <c r="E19435">
        <v>1</v>
      </c>
      <c r="F19435" s="2">
        <v>16.5</v>
      </c>
      <c r="G19435" s="3">
        <v>35</v>
      </c>
      <c r="H19435" s="3">
        <v>0.16500000000000001</v>
      </c>
      <c r="I19435" s="3">
        <v>0.77549999999999997</v>
      </c>
      <c r="J19435" s="3">
        <v>17.4405</v>
      </c>
      <c r="K19435" s="4">
        <v>0.35</v>
      </c>
      <c r="L19435" s="73">
        <v>31.661215384615382</v>
      </c>
    </row>
    <row r="19436" spans="1:12" x14ac:dyDescent="0.35">
      <c r="A19436" s="1" t="s">
        <v>32755</v>
      </c>
      <c r="B19436" t="s">
        <v>32756</v>
      </c>
      <c r="C19436" t="s">
        <v>17</v>
      </c>
      <c r="D19436" t="s">
        <v>18</v>
      </c>
      <c r="E19436">
        <v>1</v>
      </c>
      <c r="F19436" s="2">
        <v>304.5</v>
      </c>
      <c r="G19436" s="3">
        <v>628</v>
      </c>
      <c r="H19436" s="3">
        <v>3.0449999999999999</v>
      </c>
      <c r="I19436" s="3">
        <v>14.311500000000001</v>
      </c>
      <c r="J19436" s="3">
        <v>321.85650000000004</v>
      </c>
      <c r="K19436" s="4">
        <v>0.35</v>
      </c>
      <c r="L19436" s="73">
        <v>584.2933384615385</v>
      </c>
    </row>
    <row r="19437" spans="1:12" x14ac:dyDescent="0.35">
      <c r="A19437" s="1" t="s">
        <v>32757</v>
      </c>
      <c r="B19437" t="s">
        <v>32663</v>
      </c>
      <c r="C19437" t="s">
        <v>17</v>
      </c>
      <c r="D19437" t="s">
        <v>18</v>
      </c>
      <c r="E19437">
        <v>1</v>
      </c>
      <c r="F19437" s="2">
        <v>712.5</v>
      </c>
      <c r="G19437" s="3">
        <v>1470</v>
      </c>
      <c r="H19437" s="3">
        <v>7.125</v>
      </c>
      <c r="I19437" s="3">
        <v>33.487499999999997</v>
      </c>
      <c r="J19437" s="3">
        <v>753.11249999999995</v>
      </c>
      <c r="K19437" s="4">
        <v>0.35</v>
      </c>
      <c r="L19437" s="73">
        <v>1367.188846153846</v>
      </c>
    </row>
    <row r="19438" spans="1:12" x14ac:dyDescent="0.35">
      <c r="A19438" s="1" t="s">
        <v>32758</v>
      </c>
      <c r="B19438" t="s">
        <v>32759</v>
      </c>
      <c r="C19438" t="s">
        <v>17</v>
      </c>
      <c r="D19438" t="s">
        <v>18</v>
      </c>
      <c r="E19438">
        <v>1</v>
      </c>
      <c r="F19438" s="2">
        <v>1164</v>
      </c>
      <c r="G19438" s="3">
        <v>2400</v>
      </c>
      <c r="H19438" s="3">
        <v>11.64</v>
      </c>
      <c r="I19438" s="3">
        <v>54.707999999999998</v>
      </c>
      <c r="J19438" s="3">
        <v>1230.3480000000002</v>
      </c>
      <c r="K19438" s="4">
        <v>0.35</v>
      </c>
      <c r="L19438" s="73">
        <v>2233.5548307692311</v>
      </c>
    </row>
    <row r="19439" spans="1:12" x14ac:dyDescent="0.35">
      <c r="A19439" s="1" t="s">
        <v>32760</v>
      </c>
      <c r="B19439" t="s">
        <v>32761</v>
      </c>
      <c r="C19439" t="s">
        <v>17</v>
      </c>
      <c r="D19439" t="s">
        <v>18</v>
      </c>
      <c r="E19439">
        <v>1</v>
      </c>
      <c r="F19439" s="2">
        <v>193.5</v>
      </c>
      <c r="G19439" s="3">
        <v>399</v>
      </c>
      <c r="H19439" s="3">
        <v>1.9350000000000001</v>
      </c>
      <c r="I19439" s="3">
        <v>9.0945</v>
      </c>
      <c r="J19439" s="3">
        <v>204.52950000000001</v>
      </c>
      <c r="K19439" s="4">
        <v>0.35</v>
      </c>
      <c r="L19439" s="73">
        <v>371.29970769230772</v>
      </c>
    </row>
    <row r="19440" spans="1:12" x14ac:dyDescent="0.35">
      <c r="A19440" s="1" t="s">
        <v>32762</v>
      </c>
      <c r="B19440" t="s">
        <v>32763</v>
      </c>
      <c r="C19440" t="s">
        <v>17</v>
      </c>
      <c r="D19440" t="s">
        <v>18</v>
      </c>
      <c r="E19440">
        <v>1</v>
      </c>
      <c r="F19440" s="2">
        <v>1485</v>
      </c>
      <c r="G19440" s="3">
        <v>3062</v>
      </c>
      <c r="H19440" s="3">
        <v>14.85</v>
      </c>
      <c r="I19440" s="3">
        <v>69.795000000000002</v>
      </c>
      <c r="J19440" s="3">
        <v>1569.645</v>
      </c>
      <c r="K19440" s="4">
        <v>0.35000000000000003</v>
      </c>
      <c r="L19440" s="73">
        <v>2849.5093846153845</v>
      </c>
    </row>
    <row r="19441" spans="1:12" x14ac:dyDescent="0.35">
      <c r="A19441" s="1" t="s">
        <v>32764</v>
      </c>
      <c r="B19441" t="s">
        <v>32765</v>
      </c>
      <c r="C19441" t="s">
        <v>17</v>
      </c>
      <c r="D19441" t="s">
        <v>18</v>
      </c>
      <c r="E19441">
        <v>1</v>
      </c>
      <c r="F19441" s="2">
        <v>82.5</v>
      </c>
      <c r="G19441" s="3">
        <v>171</v>
      </c>
      <c r="H19441" s="3">
        <v>0.82500000000000007</v>
      </c>
      <c r="I19441" s="3">
        <v>3.8774999999999999</v>
      </c>
      <c r="J19441" s="3">
        <v>87.202500000000001</v>
      </c>
      <c r="K19441" s="4">
        <v>0.35000000000000003</v>
      </c>
      <c r="L19441" s="73">
        <v>158.30607692307694</v>
      </c>
    </row>
    <row r="19442" spans="1:12" x14ac:dyDescent="0.35">
      <c r="A19442" s="1" t="s">
        <v>32766</v>
      </c>
      <c r="B19442" t="s">
        <v>32767</v>
      </c>
      <c r="C19442" t="s">
        <v>17</v>
      </c>
      <c r="D19442" t="s">
        <v>18</v>
      </c>
      <c r="E19442">
        <v>1</v>
      </c>
      <c r="F19442" s="2">
        <v>1026</v>
      </c>
      <c r="G19442" s="3">
        <v>2116</v>
      </c>
      <c r="H19442" s="3">
        <v>10.26</v>
      </c>
      <c r="I19442" s="3">
        <v>48.222000000000001</v>
      </c>
      <c r="J19442" s="3">
        <v>1084.482</v>
      </c>
      <c r="K19442" s="4">
        <v>0.35000000000000003</v>
      </c>
      <c r="L19442" s="73">
        <v>1968.7519384615384</v>
      </c>
    </row>
    <row r="19443" spans="1:12" x14ac:dyDescent="0.35">
      <c r="A19443" s="1" t="s">
        <v>32768</v>
      </c>
      <c r="B19443" t="s">
        <v>32769</v>
      </c>
      <c r="C19443" t="s">
        <v>17</v>
      </c>
      <c r="D19443" t="s">
        <v>18</v>
      </c>
      <c r="E19443">
        <v>1</v>
      </c>
      <c r="F19443" s="2">
        <v>1320</v>
      </c>
      <c r="G19443" s="3">
        <v>2722</v>
      </c>
      <c r="H19443" s="3">
        <v>13.200000000000001</v>
      </c>
      <c r="I19443" s="3">
        <v>62.04</v>
      </c>
      <c r="J19443" s="3">
        <v>1395.24</v>
      </c>
      <c r="K19443" s="4">
        <v>0.35000000000000003</v>
      </c>
      <c r="L19443" s="73">
        <v>2532.8972307692311</v>
      </c>
    </row>
    <row r="19444" spans="1:12" x14ac:dyDescent="0.35">
      <c r="A19444" s="1" t="s">
        <v>32770</v>
      </c>
      <c r="B19444" t="s">
        <v>32771</v>
      </c>
      <c r="C19444" t="s">
        <v>17</v>
      </c>
      <c r="D19444" t="s">
        <v>18</v>
      </c>
      <c r="E19444">
        <v>1</v>
      </c>
      <c r="F19444" s="2">
        <v>34.5</v>
      </c>
      <c r="G19444" s="3">
        <v>72</v>
      </c>
      <c r="H19444" s="3">
        <v>0.34500000000000003</v>
      </c>
      <c r="I19444" s="3">
        <v>1.6214999999999999</v>
      </c>
      <c r="J19444" s="3">
        <v>36.466499999999996</v>
      </c>
      <c r="K19444" s="4">
        <v>0.35</v>
      </c>
      <c r="L19444" s="73">
        <v>66.200723076923069</v>
      </c>
    </row>
    <row r="19445" spans="1:12" x14ac:dyDescent="0.35">
      <c r="A19445" s="1" t="s">
        <v>32772</v>
      </c>
      <c r="B19445" t="s">
        <v>32773</v>
      </c>
      <c r="C19445" t="s">
        <v>17</v>
      </c>
      <c r="D19445" t="s">
        <v>18</v>
      </c>
      <c r="E19445">
        <v>1</v>
      </c>
      <c r="F19445" s="2">
        <v>325.5</v>
      </c>
      <c r="G19445" s="3">
        <v>672</v>
      </c>
      <c r="H19445" s="3">
        <v>3.2549999999999999</v>
      </c>
      <c r="I19445" s="3">
        <v>15.298500000000001</v>
      </c>
      <c r="J19445" s="3">
        <v>344.05349999999999</v>
      </c>
      <c r="K19445" s="4">
        <v>0.35</v>
      </c>
      <c r="L19445" s="73">
        <v>624.58943076923072</v>
      </c>
    </row>
    <row r="19446" spans="1:12" x14ac:dyDescent="0.35">
      <c r="A19446" s="1" t="s">
        <v>32774</v>
      </c>
      <c r="B19446" t="s">
        <v>32775</v>
      </c>
      <c r="C19446" t="s">
        <v>17</v>
      </c>
      <c r="D19446" t="s">
        <v>18</v>
      </c>
      <c r="E19446">
        <v>1</v>
      </c>
      <c r="F19446" s="2">
        <v>70.5</v>
      </c>
      <c r="G19446" s="3">
        <v>146</v>
      </c>
      <c r="H19446" s="3">
        <v>0.70499999999999996</v>
      </c>
      <c r="I19446" s="3">
        <v>3.3134999999999999</v>
      </c>
      <c r="J19446" s="3">
        <v>74.518500000000003</v>
      </c>
      <c r="K19446" s="4">
        <v>0.35</v>
      </c>
      <c r="L19446" s="73">
        <v>135.27973846153847</v>
      </c>
    </row>
    <row r="19447" spans="1:12" x14ac:dyDescent="0.35">
      <c r="A19447" s="1" t="s">
        <v>32776</v>
      </c>
      <c r="B19447" t="s">
        <v>32777</v>
      </c>
      <c r="C19447" t="s">
        <v>17</v>
      </c>
      <c r="D19447" t="s">
        <v>18</v>
      </c>
      <c r="E19447">
        <v>1</v>
      </c>
      <c r="F19447" s="2">
        <v>138</v>
      </c>
      <c r="G19447" s="3">
        <v>285</v>
      </c>
      <c r="H19447" s="3">
        <v>1.3800000000000001</v>
      </c>
      <c r="I19447" s="3">
        <v>6.4859999999999998</v>
      </c>
      <c r="J19447" s="3">
        <v>145.86599999999999</v>
      </c>
      <c r="K19447" s="4">
        <v>0.35</v>
      </c>
      <c r="L19447" s="73">
        <v>264.80289230769228</v>
      </c>
    </row>
    <row r="19448" spans="1:12" x14ac:dyDescent="0.35">
      <c r="A19448" s="1" t="s">
        <v>32778</v>
      </c>
      <c r="B19448" t="s">
        <v>32779</v>
      </c>
      <c r="C19448" t="s">
        <v>17</v>
      </c>
      <c r="D19448" t="s">
        <v>18</v>
      </c>
      <c r="E19448">
        <v>1</v>
      </c>
      <c r="F19448" s="2">
        <v>777</v>
      </c>
      <c r="G19448" s="3">
        <v>1603</v>
      </c>
      <c r="H19448" s="3">
        <v>7.7700000000000005</v>
      </c>
      <c r="I19448" s="3">
        <v>36.518999999999998</v>
      </c>
      <c r="J19448" s="3">
        <v>821.28899999999999</v>
      </c>
      <c r="K19448" s="4">
        <v>0.35000000000000003</v>
      </c>
      <c r="L19448" s="73">
        <v>1490.9554153846154</v>
      </c>
    </row>
    <row r="19449" spans="1:12" x14ac:dyDescent="0.35">
      <c r="A19449" s="1" t="s">
        <v>32780</v>
      </c>
      <c r="B19449" t="s">
        <v>32781</v>
      </c>
      <c r="C19449" t="s">
        <v>17</v>
      </c>
      <c r="D19449" t="s">
        <v>18</v>
      </c>
      <c r="E19449">
        <v>1</v>
      </c>
      <c r="F19449" s="2">
        <v>753</v>
      </c>
      <c r="G19449" s="3">
        <v>1553</v>
      </c>
      <c r="H19449" s="3">
        <v>7.53</v>
      </c>
      <c r="I19449" s="3">
        <v>35.390999999999998</v>
      </c>
      <c r="J19449" s="3">
        <v>795.92099999999994</v>
      </c>
      <c r="K19449" s="4">
        <v>0.35000000000000003</v>
      </c>
      <c r="L19449" s="73">
        <v>1444.9027384615383</v>
      </c>
    </row>
    <row r="19450" spans="1:12" x14ac:dyDescent="0.35">
      <c r="A19450" s="1" t="s">
        <v>32782</v>
      </c>
      <c r="B19450" t="s">
        <v>32783</v>
      </c>
      <c r="C19450" t="s">
        <v>17</v>
      </c>
      <c r="D19450" t="s">
        <v>18</v>
      </c>
      <c r="E19450">
        <v>1</v>
      </c>
      <c r="F19450" s="2">
        <v>220.5</v>
      </c>
      <c r="G19450" s="3">
        <v>455</v>
      </c>
      <c r="H19450" s="3">
        <v>2.2050000000000001</v>
      </c>
      <c r="I19450" s="3">
        <v>10.3635</v>
      </c>
      <c r="J19450" s="3">
        <v>233.0685</v>
      </c>
      <c r="K19450" s="4">
        <v>0.34999999999999992</v>
      </c>
      <c r="L19450" s="73">
        <v>423.10896923076916</v>
      </c>
    </row>
    <row r="19451" spans="1:12" x14ac:dyDescent="0.35">
      <c r="A19451" s="1" t="s">
        <v>32784</v>
      </c>
      <c r="B19451" t="s">
        <v>32785</v>
      </c>
      <c r="C19451" t="s">
        <v>17</v>
      </c>
      <c r="D19451" t="s">
        <v>18</v>
      </c>
      <c r="E19451">
        <v>1</v>
      </c>
      <c r="F19451" s="2">
        <v>945</v>
      </c>
      <c r="G19451" s="3">
        <v>1949</v>
      </c>
      <c r="H19451" s="3">
        <v>9.4500000000000011</v>
      </c>
      <c r="I19451" s="3">
        <v>44.414999999999999</v>
      </c>
      <c r="J19451" s="3">
        <v>998.86500000000001</v>
      </c>
      <c r="K19451" s="4">
        <v>0.35000000000000003</v>
      </c>
      <c r="L19451" s="73">
        <v>1813.3241538461539</v>
      </c>
    </row>
    <row r="19452" spans="1:12" x14ac:dyDescent="0.35">
      <c r="A19452" s="1" t="s">
        <v>32786</v>
      </c>
      <c r="B19452" t="s">
        <v>32787</v>
      </c>
      <c r="C19452" t="s">
        <v>17</v>
      </c>
      <c r="D19452" t="s">
        <v>18</v>
      </c>
      <c r="E19452">
        <v>1</v>
      </c>
      <c r="F19452" s="2">
        <v>97.5</v>
      </c>
      <c r="G19452" s="3">
        <v>202</v>
      </c>
      <c r="H19452" s="3">
        <v>0.97499999999999998</v>
      </c>
      <c r="I19452" s="3">
        <v>4.5824999999999996</v>
      </c>
      <c r="J19452" s="3">
        <v>103.05749999999999</v>
      </c>
      <c r="K19452" s="4">
        <v>0.35</v>
      </c>
      <c r="L19452" s="73">
        <v>187.08899999999997</v>
      </c>
    </row>
    <row r="19453" spans="1:12" x14ac:dyDescent="0.35">
      <c r="A19453" s="1" t="s">
        <v>32788</v>
      </c>
      <c r="B19453" t="s">
        <v>32789</v>
      </c>
      <c r="C19453" t="s">
        <v>17</v>
      </c>
      <c r="D19453" t="s">
        <v>18</v>
      </c>
      <c r="E19453">
        <v>1</v>
      </c>
      <c r="F19453" s="2">
        <v>441</v>
      </c>
      <c r="G19453" s="3">
        <v>910</v>
      </c>
      <c r="H19453" s="3">
        <v>4.41</v>
      </c>
      <c r="I19453" s="3">
        <v>20.727</v>
      </c>
      <c r="J19453" s="3">
        <v>466.137</v>
      </c>
      <c r="K19453" s="4">
        <v>0.34999999999999992</v>
      </c>
      <c r="L19453" s="73">
        <v>846.21793846153832</v>
      </c>
    </row>
    <row r="19454" spans="1:12" x14ac:dyDescent="0.35">
      <c r="A19454" s="1" t="s">
        <v>32790</v>
      </c>
      <c r="B19454" t="s">
        <v>32791</v>
      </c>
      <c r="C19454" t="s">
        <v>17</v>
      </c>
      <c r="D19454" t="s">
        <v>18</v>
      </c>
      <c r="E19454">
        <v>1</v>
      </c>
      <c r="F19454" s="2">
        <v>1437</v>
      </c>
      <c r="G19454" s="3">
        <v>2963</v>
      </c>
      <c r="H19454" s="3">
        <v>14.370000000000001</v>
      </c>
      <c r="I19454" s="3">
        <v>67.539000000000001</v>
      </c>
      <c r="J19454" s="3">
        <v>1518.9089999999999</v>
      </c>
      <c r="K19454" s="4">
        <v>0.35000000000000003</v>
      </c>
      <c r="L19454" s="73">
        <v>2757.4040307692308</v>
      </c>
    </row>
    <row r="19455" spans="1:12" x14ac:dyDescent="0.35">
      <c r="A19455" s="1" t="s">
        <v>32792</v>
      </c>
      <c r="B19455" t="s">
        <v>32793</v>
      </c>
      <c r="C19455" t="s">
        <v>17</v>
      </c>
      <c r="D19455" t="s">
        <v>18</v>
      </c>
      <c r="E19455">
        <v>1</v>
      </c>
      <c r="F19455" s="2">
        <v>916.5</v>
      </c>
      <c r="G19455" s="3">
        <v>1890</v>
      </c>
      <c r="H19455" s="3">
        <v>9.1650000000000009</v>
      </c>
      <c r="I19455" s="3">
        <v>43.075499999999998</v>
      </c>
      <c r="J19455" s="3">
        <v>968.7405</v>
      </c>
      <c r="K19455" s="4">
        <v>0.35</v>
      </c>
      <c r="L19455" s="73">
        <v>1758.6365999999998</v>
      </c>
    </row>
    <row r="19456" spans="1:12" x14ac:dyDescent="0.35">
      <c r="A19456" s="1" t="s">
        <v>32794</v>
      </c>
      <c r="B19456" t="s">
        <v>32795</v>
      </c>
      <c r="C19456" t="s">
        <v>17</v>
      </c>
      <c r="D19456" t="s">
        <v>18</v>
      </c>
      <c r="E19456">
        <v>1</v>
      </c>
      <c r="F19456" s="2">
        <v>42</v>
      </c>
      <c r="G19456" s="3">
        <v>87</v>
      </c>
      <c r="H19456" s="3">
        <v>0.42</v>
      </c>
      <c r="I19456" s="3">
        <v>1.974</v>
      </c>
      <c r="J19456" s="3">
        <v>44.393999999999998</v>
      </c>
      <c r="K19456" s="4">
        <v>0.35000000000000003</v>
      </c>
      <c r="L19456" s="73">
        <v>80.59218461538461</v>
      </c>
    </row>
    <row r="19457" spans="1:12" x14ac:dyDescent="0.35">
      <c r="A19457" s="1" t="s">
        <v>32796</v>
      </c>
      <c r="B19457" t="s">
        <v>32797</v>
      </c>
      <c r="C19457" t="s">
        <v>17</v>
      </c>
      <c r="D19457" t="s">
        <v>18</v>
      </c>
      <c r="E19457">
        <v>1</v>
      </c>
      <c r="F19457" s="2">
        <v>156</v>
      </c>
      <c r="G19457" s="3">
        <v>322</v>
      </c>
      <c r="H19457" s="3">
        <v>1.56</v>
      </c>
      <c r="I19457" s="3">
        <v>7.3319999999999999</v>
      </c>
      <c r="J19457" s="3">
        <v>164.892</v>
      </c>
      <c r="K19457" s="4">
        <v>0.35</v>
      </c>
      <c r="L19457" s="73">
        <v>299.3424</v>
      </c>
    </row>
    <row r="19458" spans="1:12" x14ac:dyDescent="0.35">
      <c r="A19458" s="1" t="s">
        <v>32798</v>
      </c>
      <c r="B19458" t="s">
        <v>32799</v>
      </c>
      <c r="C19458" t="s">
        <v>17</v>
      </c>
      <c r="D19458" t="s">
        <v>18</v>
      </c>
      <c r="E19458">
        <v>1</v>
      </c>
      <c r="F19458" s="2">
        <v>11.1</v>
      </c>
      <c r="G19458" s="3">
        <v>23</v>
      </c>
      <c r="H19458" s="3">
        <v>0.111</v>
      </c>
      <c r="I19458" s="3">
        <v>0.52169999999999994</v>
      </c>
      <c r="J19458" s="3">
        <v>11.732699999999999</v>
      </c>
      <c r="K19458" s="4">
        <v>0.35</v>
      </c>
      <c r="L19458" s="73">
        <v>21.299363076923076</v>
      </c>
    </row>
    <row r="19459" spans="1:12" x14ac:dyDescent="0.35">
      <c r="A19459" s="1" t="s">
        <v>32800</v>
      </c>
      <c r="B19459" t="s">
        <v>32801</v>
      </c>
      <c r="C19459" t="s">
        <v>34</v>
      </c>
      <c r="D19459" t="s">
        <v>35</v>
      </c>
      <c r="E19459">
        <v>1</v>
      </c>
      <c r="F19459" s="2">
        <v>32.49</v>
      </c>
      <c r="G19459" s="3">
        <v>80</v>
      </c>
      <c r="H19459" s="3">
        <v>0.32490000000000002</v>
      </c>
      <c r="I19459" s="3">
        <v>1.5270300000000001</v>
      </c>
      <c r="J19459" s="3">
        <v>34.341930000000005</v>
      </c>
      <c r="K19459" s="4">
        <v>0.35</v>
      </c>
      <c r="L19459" s="73">
        <v>62.343811384615393</v>
      </c>
    </row>
    <row r="19460" spans="1:12" x14ac:dyDescent="0.35">
      <c r="A19460" s="1" t="s">
        <v>32802</v>
      </c>
      <c r="B19460" t="s">
        <v>20948</v>
      </c>
      <c r="C19460" t="s">
        <v>363</v>
      </c>
      <c r="D19460" t="s">
        <v>364</v>
      </c>
      <c r="E19460">
        <v>1</v>
      </c>
      <c r="F19460" s="2">
        <v>4720</v>
      </c>
      <c r="G19460" s="3">
        <v>2433</v>
      </c>
      <c r="H19460" s="3">
        <v>47.2</v>
      </c>
      <c r="I19460" s="3">
        <v>221.84</v>
      </c>
      <c r="J19460" s="3">
        <v>4989.04</v>
      </c>
      <c r="K19460" s="4">
        <v>0.35</v>
      </c>
      <c r="L19460" s="73">
        <v>9057.0264615384622</v>
      </c>
    </row>
    <row r="19461" spans="1:12" x14ac:dyDescent="0.35">
      <c r="A19461" s="1" t="s">
        <v>32803</v>
      </c>
      <c r="B19461" t="s">
        <v>32804</v>
      </c>
      <c r="C19461" t="s">
        <v>21</v>
      </c>
      <c r="D19461" t="s">
        <v>22</v>
      </c>
      <c r="E19461">
        <v>1</v>
      </c>
      <c r="F19461" s="2">
        <v>6.13</v>
      </c>
      <c r="G19461" s="3">
        <v>12</v>
      </c>
      <c r="H19461" s="3">
        <v>6.13E-2</v>
      </c>
      <c r="I19461" s="3">
        <v>0.28810999999999998</v>
      </c>
      <c r="J19461" s="3">
        <v>6.4794099999999997</v>
      </c>
      <c r="K19461" s="4">
        <v>0.35</v>
      </c>
      <c r="L19461" s="73">
        <v>11.762621230769229</v>
      </c>
    </row>
    <row r="19462" spans="1:12" x14ac:dyDescent="0.35">
      <c r="A19462" s="1" t="s">
        <v>32805</v>
      </c>
      <c r="B19462" t="s">
        <v>32806</v>
      </c>
      <c r="C19462" t="s">
        <v>34</v>
      </c>
      <c r="D19462" t="s">
        <v>35</v>
      </c>
      <c r="E19462">
        <v>1</v>
      </c>
      <c r="F19462" s="2">
        <v>39.64</v>
      </c>
      <c r="G19462" s="3">
        <v>82</v>
      </c>
      <c r="H19462" s="3">
        <v>0.39640000000000003</v>
      </c>
      <c r="I19462" s="3">
        <v>1.8630800000000001</v>
      </c>
      <c r="J19462" s="3">
        <v>41.899479999999997</v>
      </c>
      <c r="K19462" s="4">
        <v>0.35</v>
      </c>
      <c r="L19462" s="73">
        <v>76.063671384615375</v>
      </c>
    </row>
    <row r="19463" spans="1:12" x14ac:dyDescent="0.35">
      <c r="A19463" s="1" t="s">
        <v>32807</v>
      </c>
      <c r="B19463" t="s">
        <v>32808</v>
      </c>
      <c r="C19463" t="s">
        <v>21</v>
      </c>
      <c r="D19463" t="s">
        <v>22</v>
      </c>
      <c r="E19463">
        <v>1</v>
      </c>
      <c r="F19463" s="2">
        <v>69.319999999999993</v>
      </c>
      <c r="G19463" s="3">
        <v>143</v>
      </c>
      <c r="H19463" s="3">
        <v>0.69319999999999993</v>
      </c>
      <c r="I19463" s="3">
        <v>3.2580399999999998</v>
      </c>
      <c r="J19463" s="3">
        <v>73.271239999999992</v>
      </c>
      <c r="K19463" s="4">
        <v>0.35</v>
      </c>
      <c r="L19463" s="73">
        <v>133.01548184615382</v>
      </c>
    </row>
    <row r="19464" spans="1:12" x14ac:dyDescent="0.35">
      <c r="A19464" s="1" t="s">
        <v>32809</v>
      </c>
      <c r="B19464" t="s">
        <v>32810</v>
      </c>
      <c r="C19464" t="s">
        <v>363</v>
      </c>
      <c r="D19464" t="s">
        <v>364</v>
      </c>
      <c r="E19464">
        <v>1</v>
      </c>
      <c r="F19464" s="2">
        <v>2.89</v>
      </c>
      <c r="G19464" s="3">
        <v>6</v>
      </c>
      <c r="H19464" s="3">
        <v>2.8900000000000002E-2</v>
      </c>
      <c r="I19464" s="3">
        <v>0.13583000000000001</v>
      </c>
      <c r="J19464" s="3">
        <v>3.0547300000000002</v>
      </c>
      <c r="K19464" s="4">
        <v>0.35000000000000003</v>
      </c>
      <c r="L19464" s="73">
        <v>5.5455098461538466</v>
      </c>
    </row>
    <row r="19465" spans="1:12" x14ac:dyDescent="0.35">
      <c r="A19465" s="1" t="s">
        <v>32811</v>
      </c>
      <c r="B19465" t="s">
        <v>32812</v>
      </c>
      <c r="C19465" t="s">
        <v>34</v>
      </c>
      <c r="D19465" t="s">
        <v>35</v>
      </c>
      <c r="E19465">
        <v>1</v>
      </c>
      <c r="F19465" s="2">
        <v>219.45</v>
      </c>
      <c r="G19465" s="3">
        <v>187</v>
      </c>
      <c r="H19465" s="3">
        <v>2.1945000000000001</v>
      </c>
      <c r="I19465" s="3">
        <v>10.31415</v>
      </c>
      <c r="J19465" s="3">
        <v>231.95865000000001</v>
      </c>
      <c r="K19465" s="4">
        <v>0.34999999999999992</v>
      </c>
      <c r="L19465" s="73">
        <v>421.09416461538456</v>
      </c>
    </row>
    <row r="19466" spans="1:12" x14ac:dyDescent="0.35">
      <c r="A19466" s="1">
        <v>740151</v>
      </c>
      <c r="B19466" t="s">
        <v>32813</v>
      </c>
      <c r="C19466" t="s">
        <v>34</v>
      </c>
      <c r="D19466" t="s">
        <v>35</v>
      </c>
      <c r="E19466">
        <v>1</v>
      </c>
      <c r="F19466" s="2">
        <v>267.38</v>
      </c>
      <c r="G19466" s="3">
        <v>230</v>
      </c>
      <c r="H19466" s="3">
        <v>2.6738</v>
      </c>
      <c r="I19466" s="3">
        <v>12.56686</v>
      </c>
      <c r="J19466" s="3">
        <v>282.62066000000004</v>
      </c>
      <c r="K19466" s="4">
        <v>0.35</v>
      </c>
      <c r="L19466" s="73">
        <v>513.06519815384615</v>
      </c>
    </row>
    <row r="19467" spans="1:12" x14ac:dyDescent="0.35">
      <c r="A19467" s="1" t="s">
        <v>32814</v>
      </c>
      <c r="B19467" t="s">
        <v>32815</v>
      </c>
      <c r="C19467" t="s">
        <v>34</v>
      </c>
      <c r="D19467" t="s">
        <v>35</v>
      </c>
      <c r="E19467">
        <v>1</v>
      </c>
      <c r="F19467" s="2">
        <v>61.93</v>
      </c>
      <c r="G19467" s="3">
        <v>124</v>
      </c>
      <c r="H19467" s="3">
        <v>0.61929999999999996</v>
      </c>
      <c r="I19467" s="3">
        <v>2.9107099999999999</v>
      </c>
      <c r="J19467" s="3">
        <v>65.460009999999997</v>
      </c>
      <c r="K19467" s="4">
        <v>0.34999999999999992</v>
      </c>
      <c r="L19467" s="73">
        <v>118.83509507692307</v>
      </c>
    </row>
    <row r="19468" spans="1:12" x14ac:dyDescent="0.35">
      <c r="A19468" s="1">
        <v>2280</v>
      </c>
      <c r="B19468" t="s">
        <v>32816</v>
      </c>
      <c r="C19468" t="s">
        <v>363</v>
      </c>
      <c r="D19468" t="s">
        <v>364</v>
      </c>
      <c r="E19468">
        <v>1</v>
      </c>
      <c r="F19468" s="2">
        <v>273.38</v>
      </c>
      <c r="G19468" s="3">
        <v>564</v>
      </c>
      <c r="H19468" s="3">
        <v>2.7338</v>
      </c>
      <c r="I19468" s="3">
        <v>12.84886</v>
      </c>
      <c r="J19468" s="3">
        <v>288.96265999999997</v>
      </c>
      <c r="K19468" s="4">
        <v>0.35</v>
      </c>
      <c r="L19468" s="73">
        <v>524.57836738461538</v>
      </c>
    </row>
    <row r="19469" spans="1:12" x14ac:dyDescent="0.35">
      <c r="A19469" s="1" t="s">
        <v>32817</v>
      </c>
      <c r="B19469" t="s">
        <v>26836</v>
      </c>
      <c r="C19469" t="s">
        <v>34</v>
      </c>
      <c r="D19469" t="s">
        <v>35</v>
      </c>
      <c r="E19469">
        <v>1</v>
      </c>
      <c r="F19469" s="2">
        <v>61.14</v>
      </c>
      <c r="G19469" s="3">
        <v>127</v>
      </c>
      <c r="H19469" s="3">
        <v>0.61140000000000005</v>
      </c>
      <c r="I19469" s="3">
        <v>2.87358</v>
      </c>
      <c r="J19469" s="3">
        <v>64.624980000000008</v>
      </c>
      <c r="K19469" s="4">
        <v>0.34999999999999992</v>
      </c>
      <c r="L19469" s="73">
        <v>117.31919446153847</v>
      </c>
    </row>
    <row r="19470" spans="1:12" x14ac:dyDescent="0.35">
      <c r="A19470" s="1" t="s">
        <v>32818</v>
      </c>
      <c r="B19470" t="s">
        <v>27606</v>
      </c>
      <c r="C19470" t="s">
        <v>34</v>
      </c>
      <c r="D19470" t="s">
        <v>35</v>
      </c>
      <c r="E19470">
        <v>1</v>
      </c>
      <c r="F19470" s="2">
        <v>56</v>
      </c>
      <c r="G19470" s="3">
        <v>101</v>
      </c>
      <c r="H19470" s="3">
        <v>0.56000000000000005</v>
      </c>
      <c r="I19470" s="3">
        <v>2.6320000000000001</v>
      </c>
      <c r="J19470" s="3">
        <v>59.192</v>
      </c>
      <c r="K19470" s="4">
        <v>0.35</v>
      </c>
      <c r="L19470" s="73">
        <v>107.45624615384615</v>
      </c>
    </row>
    <row r="19471" spans="1:12" x14ac:dyDescent="0.35">
      <c r="A19471" s="1" t="s">
        <v>32819</v>
      </c>
      <c r="B19471" t="s">
        <v>32820</v>
      </c>
      <c r="C19471" t="s">
        <v>34</v>
      </c>
      <c r="D19471" t="s">
        <v>35</v>
      </c>
      <c r="E19471">
        <v>1</v>
      </c>
      <c r="F19471" s="2">
        <v>185.64</v>
      </c>
      <c r="G19471" s="3">
        <v>413</v>
      </c>
      <c r="H19471" s="3">
        <v>1.8563999999999998</v>
      </c>
      <c r="I19471" s="3">
        <v>8.7250800000000002</v>
      </c>
      <c r="J19471" s="3">
        <v>196.22147999999999</v>
      </c>
      <c r="K19471" s="4">
        <v>0.35</v>
      </c>
      <c r="L19471" s="73">
        <v>356.21745599999997</v>
      </c>
    </row>
    <row r="19472" spans="1:12" x14ac:dyDescent="0.35">
      <c r="A19472" s="1" t="s">
        <v>32821</v>
      </c>
      <c r="B19472" t="s">
        <v>30584</v>
      </c>
      <c r="C19472" t="s">
        <v>34</v>
      </c>
      <c r="D19472" t="s">
        <v>35</v>
      </c>
      <c r="E19472">
        <v>1</v>
      </c>
      <c r="F19472" s="2">
        <v>157.5</v>
      </c>
      <c r="G19472" s="3">
        <v>350</v>
      </c>
      <c r="H19472" s="3">
        <v>1.575</v>
      </c>
      <c r="I19472" s="3">
        <v>7.4024999999999999</v>
      </c>
      <c r="J19472" s="3">
        <v>166.47749999999999</v>
      </c>
      <c r="K19472" s="4">
        <v>0.35</v>
      </c>
      <c r="L19472" s="73">
        <v>302.22069230769227</v>
      </c>
    </row>
    <row r="19473" spans="1:12" x14ac:dyDescent="0.35">
      <c r="A19473" s="1" t="s">
        <v>32822</v>
      </c>
      <c r="B19473" t="s">
        <v>28393</v>
      </c>
      <c r="C19473" t="s">
        <v>34</v>
      </c>
      <c r="D19473" t="s">
        <v>35</v>
      </c>
      <c r="E19473">
        <v>1</v>
      </c>
      <c r="F19473" s="2">
        <v>5.52</v>
      </c>
      <c r="G19473" s="3">
        <v>13</v>
      </c>
      <c r="H19473" s="3">
        <v>5.5199999999999999E-2</v>
      </c>
      <c r="I19473" s="3">
        <v>0.25944</v>
      </c>
      <c r="J19473" s="3">
        <v>5.8346399999999994</v>
      </c>
      <c r="K19473" s="4">
        <v>0.35</v>
      </c>
      <c r="L19473" s="73">
        <v>10.59211569230769</v>
      </c>
    </row>
    <row r="19474" spans="1:12" x14ac:dyDescent="0.35">
      <c r="A19474" s="1" t="s">
        <v>32823</v>
      </c>
      <c r="B19474" t="s">
        <v>32824</v>
      </c>
      <c r="C19474" t="s">
        <v>34</v>
      </c>
      <c r="D19474" t="s">
        <v>35</v>
      </c>
      <c r="E19474">
        <v>1</v>
      </c>
      <c r="F19474" s="2">
        <v>24.36</v>
      </c>
      <c r="G19474" s="3">
        <v>55</v>
      </c>
      <c r="H19474" s="3">
        <v>0.24360000000000001</v>
      </c>
      <c r="I19474" s="3">
        <v>1.1449199999999999</v>
      </c>
      <c r="J19474" s="3">
        <v>25.748519999999999</v>
      </c>
      <c r="K19474" s="4">
        <v>0.35000000000000003</v>
      </c>
      <c r="L19474" s="73">
        <v>46.743467076923075</v>
      </c>
    </row>
    <row r="19475" spans="1:12" x14ac:dyDescent="0.35">
      <c r="A19475" s="1">
        <v>6660083</v>
      </c>
      <c r="B19475" t="s">
        <v>32825</v>
      </c>
      <c r="C19475" t="s">
        <v>34</v>
      </c>
      <c r="D19475" t="s">
        <v>35</v>
      </c>
      <c r="E19475">
        <v>1</v>
      </c>
      <c r="F19475" s="2">
        <v>73.5</v>
      </c>
      <c r="G19475" s="3">
        <v>152</v>
      </c>
      <c r="H19475" s="3">
        <v>0.73499999999999999</v>
      </c>
      <c r="I19475" s="3">
        <v>3.4544999999999999</v>
      </c>
      <c r="J19475" s="3">
        <v>77.689499999999995</v>
      </c>
      <c r="K19475" s="4">
        <v>0.35</v>
      </c>
      <c r="L19475" s="73">
        <v>141.03632307692305</v>
      </c>
    </row>
    <row r="19476" spans="1:12" x14ac:dyDescent="0.35">
      <c r="A19476" s="1" t="s">
        <v>32826</v>
      </c>
      <c r="B19476" t="s">
        <v>32827</v>
      </c>
      <c r="C19476" t="s">
        <v>34</v>
      </c>
      <c r="D19476" t="s">
        <v>35</v>
      </c>
      <c r="E19476">
        <v>1</v>
      </c>
      <c r="F19476" s="2">
        <v>111.39</v>
      </c>
      <c r="G19476" s="3">
        <v>248</v>
      </c>
      <c r="H19476" s="3">
        <v>1.1139000000000001</v>
      </c>
      <c r="I19476" s="3">
        <v>5.2353300000000003</v>
      </c>
      <c r="J19476" s="3">
        <v>117.73923000000001</v>
      </c>
      <c r="K19476" s="4">
        <v>0.35000000000000003</v>
      </c>
      <c r="L19476" s="73">
        <v>213.74198676923078</v>
      </c>
    </row>
    <row r="19477" spans="1:12" x14ac:dyDescent="0.35">
      <c r="A19477" s="1" t="s">
        <v>32828</v>
      </c>
      <c r="B19477" t="s">
        <v>32829</v>
      </c>
      <c r="C19477" t="s">
        <v>21</v>
      </c>
      <c r="D19477" t="s">
        <v>22</v>
      </c>
      <c r="E19477">
        <v>1</v>
      </c>
      <c r="F19477" s="2">
        <v>3110.26</v>
      </c>
      <c r="G19477" s="3">
        <v>5221.13</v>
      </c>
      <c r="H19477" s="3">
        <v>31.102600000000002</v>
      </c>
      <c r="I19477" s="3">
        <v>146.18222</v>
      </c>
      <c r="J19477" s="3">
        <v>3287.5448200000005</v>
      </c>
      <c r="K19477" s="4">
        <v>0.35</v>
      </c>
      <c r="L19477" s="73">
        <v>5968.1582886153856</v>
      </c>
    </row>
    <row r="19478" spans="1:12" x14ac:dyDescent="0.35">
      <c r="A19478" s="1" t="s">
        <v>32830</v>
      </c>
      <c r="B19478" t="s">
        <v>32831</v>
      </c>
      <c r="C19478" t="s">
        <v>363</v>
      </c>
      <c r="D19478" t="s">
        <v>364</v>
      </c>
      <c r="E19478">
        <v>1</v>
      </c>
      <c r="F19478" s="2">
        <v>209.1</v>
      </c>
      <c r="G19478" s="3">
        <v>432</v>
      </c>
      <c r="H19478" s="3">
        <v>2.0910000000000002</v>
      </c>
      <c r="I19478" s="3">
        <v>9.8277000000000001</v>
      </c>
      <c r="J19478" s="3">
        <v>221.0187</v>
      </c>
      <c r="K19478" s="4">
        <v>0.35000000000000003</v>
      </c>
      <c r="L19478" s="73">
        <v>401.23394769230771</v>
      </c>
    </row>
    <row r="19479" spans="1:12" x14ac:dyDescent="0.35">
      <c r="A19479" s="1" t="s">
        <v>32832</v>
      </c>
      <c r="B19479" t="s">
        <v>32833</v>
      </c>
      <c r="C19479" t="s">
        <v>34</v>
      </c>
      <c r="D19479" t="s">
        <v>35</v>
      </c>
      <c r="E19479">
        <v>1</v>
      </c>
      <c r="F19479" s="2">
        <v>86.04</v>
      </c>
      <c r="G19479" s="3">
        <v>192</v>
      </c>
      <c r="H19479" s="3">
        <v>0.86040000000000005</v>
      </c>
      <c r="I19479" s="3">
        <v>4.0438800000000006</v>
      </c>
      <c r="J19479" s="3">
        <v>90.944280000000006</v>
      </c>
      <c r="K19479" s="4">
        <v>0.35</v>
      </c>
      <c r="L19479" s="73">
        <v>165.09884676923076</v>
      </c>
    </row>
    <row r="19480" spans="1:12" x14ac:dyDescent="0.35">
      <c r="A19480" s="1" t="s">
        <v>32834</v>
      </c>
      <c r="B19480" t="s">
        <v>32835</v>
      </c>
      <c r="C19480" t="s">
        <v>34</v>
      </c>
      <c r="D19480" t="s">
        <v>35</v>
      </c>
      <c r="E19480">
        <v>1</v>
      </c>
      <c r="F19480" s="2">
        <v>1232.29</v>
      </c>
      <c r="G19480" s="3">
        <v>2739</v>
      </c>
      <c r="H19480" s="3">
        <v>12.322900000000001</v>
      </c>
      <c r="I19480" s="3">
        <v>57.917629999999996</v>
      </c>
      <c r="J19480" s="3">
        <v>1302.5305299999998</v>
      </c>
      <c r="K19480" s="4">
        <v>0.35</v>
      </c>
      <c r="L19480" s="73">
        <v>2364.5938852307686</v>
      </c>
    </row>
    <row r="19481" spans="1:12" x14ac:dyDescent="0.35">
      <c r="A19481" s="1" t="s">
        <v>32836</v>
      </c>
      <c r="B19481" t="s">
        <v>32837</v>
      </c>
      <c r="C19481" t="s">
        <v>34</v>
      </c>
      <c r="D19481" t="s">
        <v>35</v>
      </c>
      <c r="E19481">
        <v>1</v>
      </c>
      <c r="F19481" s="2">
        <v>1035.42</v>
      </c>
      <c r="G19481" s="3">
        <v>2301</v>
      </c>
      <c r="H19481" s="3">
        <v>10.354200000000001</v>
      </c>
      <c r="I19481" s="3">
        <v>48.664740000000002</v>
      </c>
      <c r="J19481" s="3">
        <v>1094.43894</v>
      </c>
      <c r="K19481" s="4">
        <v>0.35</v>
      </c>
      <c r="L19481" s="73">
        <v>1986.8276141538461</v>
      </c>
    </row>
    <row r="19482" spans="1:12" x14ac:dyDescent="0.35">
      <c r="A19482" s="1" t="s">
        <v>32838</v>
      </c>
      <c r="B19482" t="s">
        <v>32839</v>
      </c>
      <c r="C19482" t="s">
        <v>34</v>
      </c>
      <c r="D19482" t="s">
        <v>35</v>
      </c>
      <c r="E19482">
        <v>1</v>
      </c>
      <c r="F19482" s="2">
        <v>1607.08</v>
      </c>
      <c r="G19482" s="3">
        <v>3572</v>
      </c>
      <c r="H19482" s="3">
        <v>16.070799999999998</v>
      </c>
      <c r="I19482" s="3">
        <v>75.532759999999996</v>
      </c>
      <c r="J19482" s="3">
        <v>1698.6835599999999</v>
      </c>
      <c r="K19482" s="4">
        <v>0.35</v>
      </c>
      <c r="L19482" s="73">
        <v>3083.7640012307693</v>
      </c>
    </row>
    <row r="19483" spans="1:12" x14ac:dyDescent="0.35">
      <c r="A19483" s="1" t="s">
        <v>32840</v>
      </c>
      <c r="B19483" t="s">
        <v>32841</v>
      </c>
      <c r="C19483" t="s">
        <v>34</v>
      </c>
      <c r="D19483" t="s">
        <v>35</v>
      </c>
      <c r="E19483">
        <v>1</v>
      </c>
      <c r="F19483" s="2">
        <v>18.23</v>
      </c>
      <c r="G19483" s="3">
        <v>41</v>
      </c>
      <c r="H19483" s="3">
        <v>0.18230000000000002</v>
      </c>
      <c r="I19483" s="3">
        <v>0.85681000000000007</v>
      </c>
      <c r="J19483" s="3">
        <v>19.269110000000001</v>
      </c>
      <c r="K19483" s="4">
        <v>0.35</v>
      </c>
      <c r="L19483" s="73">
        <v>34.980845846153848</v>
      </c>
    </row>
    <row r="19484" spans="1:12" x14ac:dyDescent="0.35">
      <c r="A19484" s="1" t="s">
        <v>32842</v>
      </c>
      <c r="B19484" t="s">
        <v>32843</v>
      </c>
      <c r="C19484" t="s">
        <v>34</v>
      </c>
      <c r="D19484" t="s">
        <v>35</v>
      </c>
      <c r="E19484">
        <v>1</v>
      </c>
      <c r="F19484" s="2">
        <v>23.33</v>
      </c>
      <c r="G19484" s="3">
        <v>52</v>
      </c>
      <c r="H19484" s="3">
        <v>0.23329999999999998</v>
      </c>
      <c r="I19484" s="3">
        <v>1.0965099999999999</v>
      </c>
      <c r="J19484" s="3">
        <v>24.659809999999997</v>
      </c>
      <c r="K19484" s="4">
        <v>0.35000000000000003</v>
      </c>
      <c r="L19484" s="73">
        <v>44.767039692307684</v>
      </c>
    </row>
    <row r="19485" spans="1:12" x14ac:dyDescent="0.35">
      <c r="A19485" s="1" t="s">
        <v>32844</v>
      </c>
      <c r="B19485" t="s">
        <v>32845</v>
      </c>
      <c r="C19485" t="s">
        <v>34</v>
      </c>
      <c r="D19485" t="s">
        <v>35</v>
      </c>
      <c r="E19485">
        <v>1</v>
      </c>
      <c r="F19485" s="2">
        <v>132.71</v>
      </c>
      <c r="G19485" s="3">
        <v>295</v>
      </c>
      <c r="H19485" s="3">
        <v>1.3271000000000002</v>
      </c>
      <c r="I19485" s="3">
        <v>6.2373700000000003</v>
      </c>
      <c r="J19485" s="3">
        <v>140.27447000000001</v>
      </c>
      <c r="K19485" s="4">
        <v>0.35000000000000003</v>
      </c>
      <c r="L19485" s="73">
        <v>254.65211476923079</v>
      </c>
    </row>
    <row r="19486" spans="1:12" x14ac:dyDescent="0.35">
      <c r="A19486" s="1" t="s">
        <v>32846</v>
      </c>
      <c r="B19486" t="s">
        <v>32847</v>
      </c>
      <c r="C19486" t="s">
        <v>34</v>
      </c>
      <c r="D19486" t="s">
        <v>35</v>
      </c>
      <c r="E19486">
        <v>1</v>
      </c>
      <c r="F19486" s="2">
        <v>691.98</v>
      </c>
      <c r="G19486" s="3">
        <v>1538</v>
      </c>
      <c r="H19486" s="3">
        <v>6.9198000000000004</v>
      </c>
      <c r="I19486" s="3">
        <v>32.523060000000001</v>
      </c>
      <c r="J19486" s="3">
        <v>731.42286000000001</v>
      </c>
      <c r="K19486" s="4">
        <v>0.35000000000000003</v>
      </c>
      <c r="L19486" s="73">
        <v>1327.8138073846155</v>
      </c>
    </row>
    <row r="19487" spans="1:12" x14ac:dyDescent="0.35">
      <c r="A19487" s="1" t="s">
        <v>32848</v>
      </c>
      <c r="B19487" t="s">
        <v>32849</v>
      </c>
      <c r="C19487" t="s">
        <v>34</v>
      </c>
      <c r="D19487" t="s">
        <v>35</v>
      </c>
      <c r="E19487">
        <v>1</v>
      </c>
      <c r="F19487" s="2">
        <v>112.5</v>
      </c>
      <c r="G19487" s="3">
        <v>250</v>
      </c>
      <c r="H19487" s="3">
        <v>1.125</v>
      </c>
      <c r="I19487" s="3">
        <v>5.2874999999999996</v>
      </c>
      <c r="J19487" s="3">
        <v>118.91249999999999</v>
      </c>
      <c r="K19487" s="4">
        <v>0.35</v>
      </c>
      <c r="L19487" s="73">
        <v>215.87192307692305</v>
      </c>
    </row>
    <row r="19488" spans="1:12" x14ac:dyDescent="0.35">
      <c r="A19488" s="1" t="s">
        <v>32850</v>
      </c>
      <c r="B19488" t="s">
        <v>32851</v>
      </c>
      <c r="C19488" t="s">
        <v>34</v>
      </c>
      <c r="D19488" t="s">
        <v>35</v>
      </c>
      <c r="E19488">
        <v>1</v>
      </c>
      <c r="F19488" s="2">
        <v>102.81</v>
      </c>
      <c r="G19488" s="3">
        <v>229</v>
      </c>
      <c r="H19488" s="3">
        <v>1.0281</v>
      </c>
      <c r="I19488" s="3">
        <v>4.8320699999999999</v>
      </c>
      <c r="J19488" s="3">
        <v>108.67017</v>
      </c>
      <c r="K19488" s="4">
        <v>0.35000000000000003</v>
      </c>
      <c r="L19488" s="73">
        <v>197.27815476923078</v>
      </c>
    </row>
    <row r="19489" spans="1:12" x14ac:dyDescent="0.35">
      <c r="A19489" s="1" t="s">
        <v>32852</v>
      </c>
      <c r="B19489" t="s">
        <v>32853</v>
      </c>
      <c r="C19489" t="s">
        <v>34</v>
      </c>
      <c r="D19489" t="s">
        <v>35</v>
      </c>
      <c r="E19489">
        <v>1</v>
      </c>
      <c r="F19489" s="2">
        <v>145.83000000000001</v>
      </c>
      <c r="G19489" s="3">
        <v>325</v>
      </c>
      <c r="H19489" s="3">
        <v>1.4583000000000002</v>
      </c>
      <c r="I19489" s="3">
        <v>6.8540100000000006</v>
      </c>
      <c r="J19489" s="3">
        <v>154.14231000000001</v>
      </c>
      <c r="K19489" s="4">
        <v>0.34999999999999992</v>
      </c>
      <c r="L19489" s="73">
        <v>279.82757815384616</v>
      </c>
    </row>
    <row r="19490" spans="1:12" x14ac:dyDescent="0.35">
      <c r="A19490" s="1" t="s">
        <v>32854</v>
      </c>
      <c r="B19490" t="s">
        <v>32855</v>
      </c>
      <c r="C19490" t="s">
        <v>34</v>
      </c>
      <c r="D19490" t="s">
        <v>35</v>
      </c>
      <c r="E19490">
        <v>1</v>
      </c>
      <c r="F19490" s="2">
        <v>67.08</v>
      </c>
      <c r="G19490" s="3">
        <v>150</v>
      </c>
      <c r="H19490" s="3">
        <v>0.67079999999999995</v>
      </c>
      <c r="I19490" s="3">
        <v>3.1527599999999998</v>
      </c>
      <c r="J19490" s="3">
        <v>70.903559999999999</v>
      </c>
      <c r="K19490" s="4">
        <v>0.35</v>
      </c>
      <c r="L19490" s="73">
        <v>128.717232</v>
      </c>
    </row>
    <row r="19491" spans="1:12" x14ac:dyDescent="0.35">
      <c r="A19491" s="1" t="s">
        <v>32856</v>
      </c>
      <c r="B19491" t="s">
        <v>32857</v>
      </c>
      <c r="C19491" t="s">
        <v>34</v>
      </c>
      <c r="D19491" t="s">
        <v>35</v>
      </c>
      <c r="E19491">
        <v>1</v>
      </c>
      <c r="F19491" s="2">
        <v>74.38</v>
      </c>
      <c r="G19491" s="3">
        <v>166</v>
      </c>
      <c r="H19491" s="3">
        <v>0.74380000000000002</v>
      </c>
      <c r="I19491" s="3">
        <v>3.49586</v>
      </c>
      <c r="J19491" s="3">
        <v>78.619659999999982</v>
      </c>
      <c r="K19491" s="4">
        <v>0.35</v>
      </c>
      <c r="L19491" s="73">
        <v>142.72492123076918</v>
      </c>
    </row>
    <row r="19492" spans="1:12" x14ac:dyDescent="0.35">
      <c r="A19492" s="1" t="s">
        <v>32858</v>
      </c>
      <c r="B19492" t="s">
        <v>32859</v>
      </c>
      <c r="C19492" t="s">
        <v>34</v>
      </c>
      <c r="D19492" t="s">
        <v>35</v>
      </c>
      <c r="E19492">
        <v>1</v>
      </c>
      <c r="F19492" s="2">
        <v>669.38</v>
      </c>
      <c r="G19492" s="3">
        <v>1488</v>
      </c>
      <c r="H19492" s="3">
        <v>6.6938000000000004</v>
      </c>
      <c r="I19492" s="3">
        <v>31.46086</v>
      </c>
      <c r="J19492" s="3">
        <v>707.53466000000003</v>
      </c>
      <c r="K19492" s="4">
        <v>0.34999999999999992</v>
      </c>
      <c r="L19492" s="73">
        <v>1284.4475366153845</v>
      </c>
    </row>
    <row r="19493" spans="1:12" x14ac:dyDescent="0.35">
      <c r="A19493" s="1" t="s">
        <v>32860</v>
      </c>
      <c r="B19493" t="s">
        <v>32861</v>
      </c>
      <c r="C19493" t="s">
        <v>34</v>
      </c>
      <c r="D19493" t="s">
        <v>35</v>
      </c>
      <c r="E19493">
        <v>1</v>
      </c>
      <c r="F19493" s="2">
        <v>127.6</v>
      </c>
      <c r="G19493" s="3">
        <v>284</v>
      </c>
      <c r="H19493" s="3">
        <v>1.276</v>
      </c>
      <c r="I19493" s="3">
        <v>5.9971999999999994</v>
      </c>
      <c r="J19493" s="3">
        <v>134.8732</v>
      </c>
      <c r="K19493" s="4">
        <v>0.35</v>
      </c>
      <c r="L19493" s="73">
        <v>244.84673230769229</v>
      </c>
    </row>
    <row r="19494" spans="1:12" x14ac:dyDescent="0.35">
      <c r="A19494" s="1" t="s">
        <v>32862</v>
      </c>
      <c r="B19494" t="s">
        <v>32863</v>
      </c>
      <c r="C19494" t="s">
        <v>34</v>
      </c>
      <c r="D19494" t="s">
        <v>35</v>
      </c>
      <c r="E19494">
        <v>1</v>
      </c>
      <c r="F19494" s="2">
        <v>137.08000000000001</v>
      </c>
      <c r="G19494" s="3">
        <v>305</v>
      </c>
      <c r="H19494" s="3">
        <v>1.3708000000000002</v>
      </c>
      <c r="I19494" s="3">
        <v>6.4427600000000007</v>
      </c>
      <c r="J19494" s="3">
        <v>144.89356000000001</v>
      </c>
      <c r="K19494" s="4">
        <v>0.35</v>
      </c>
      <c r="L19494" s="73">
        <v>263.03753969230769</v>
      </c>
    </row>
    <row r="19495" spans="1:12" x14ac:dyDescent="0.35">
      <c r="A19495" s="1" t="s">
        <v>32864</v>
      </c>
      <c r="B19495" t="s">
        <v>32865</v>
      </c>
      <c r="C19495" t="s">
        <v>34</v>
      </c>
      <c r="D19495" t="s">
        <v>35</v>
      </c>
      <c r="E19495">
        <v>1</v>
      </c>
      <c r="F19495" s="2">
        <v>1390.16</v>
      </c>
      <c r="G19495" s="3">
        <v>3090</v>
      </c>
      <c r="H19495" s="3">
        <v>13.901600000000002</v>
      </c>
      <c r="I19495" s="3">
        <v>65.337519999999998</v>
      </c>
      <c r="J19495" s="3">
        <v>1469.39912</v>
      </c>
      <c r="K19495" s="4">
        <v>0.35</v>
      </c>
      <c r="L19495" s="73">
        <v>2667.5245563076924</v>
      </c>
    </row>
    <row r="19496" spans="1:12" x14ac:dyDescent="0.35">
      <c r="A19496" s="1" t="s">
        <v>32866</v>
      </c>
      <c r="B19496" t="s">
        <v>32867</v>
      </c>
      <c r="C19496" t="s">
        <v>34</v>
      </c>
      <c r="D19496" t="s">
        <v>35</v>
      </c>
      <c r="E19496">
        <v>1</v>
      </c>
      <c r="F19496" s="2">
        <v>97.71</v>
      </c>
      <c r="G19496" s="3">
        <v>218</v>
      </c>
      <c r="H19496" s="3">
        <v>0.97709999999999997</v>
      </c>
      <c r="I19496" s="3">
        <v>4.5923699999999998</v>
      </c>
      <c r="J19496" s="3">
        <v>103.27946999999999</v>
      </c>
      <c r="K19496" s="4">
        <v>0.35</v>
      </c>
      <c r="L19496" s="73">
        <v>187.4919609230769</v>
      </c>
    </row>
    <row r="19497" spans="1:12" x14ac:dyDescent="0.35">
      <c r="A19497" s="1" t="s">
        <v>32868</v>
      </c>
      <c r="B19497" t="s">
        <v>32869</v>
      </c>
      <c r="C19497" t="s">
        <v>34</v>
      </c>
      <c r="D19497" t="s">
        <v>35</v>
      </c>
      <c r="E19497">
        <v>1</v>
      </c>
      <c r="F19497" s="2">
        <v>812.5</v>
      </c>
      <c r="G19497" s="3">
        <v>1806</v>
      </c>
      <c r="H19497" s="3">
        <v>8.125</v>
      </c>
      <c r="I19497" s="3">
        <v>38.1875</v>
      </c>
      <c r="J19497" s="3">
        <v>858.8125</v>
      </c>
      <c r="K19497" s="4">
        <v>0.35</v>
      </c>
      <c r="L19497" s="73">
        <v>1559.075</v>
      </c>
    </row>
    <row r="19498" spans="1:12" x14ac:dyDescent="0.35">
      <c r="A19498" s="1" t="s">
        <v>32870</v>
      </c>
      <c r="B19498" t="s">
        <v>32871</v>
      </c>
      <c r="C19498" t="s">
        <v>17</v>
      </c>
      <c r="D19498" t="s">
        <v>18</v>
      </c>
      <c r="E19498">
        <v>1</v>
      </c>
      <c r="F19498" s="2">
        <v>20.46</v>
      </c>
      <c r="G19498" s="3">
        <v>41</v>
      </c>
      <c r="H19498" s="3">
        <v>0.2046</v>
      </c>
      <c r="I19498" s="3">
        <v>0.96162000000000003</v>
      </c>
      <c r="J19498" s="3">
        <v>21.62622</v>
      </c>
      <c r="K19498" s="4">
        <v>0.35000000000000003</v>
      </c>
      <c r="L19498" s="73">
        <v>39.259907076923078</v>
      </c>
    </row>
    <row r="19499" spans="1:12" x14ac:dyDescent="0.35">
      <c r="A19499" s="1" t="s">
        <v>32872</v>
      </c>
      <c r="B19499" t="s">
        <v>32873</v>
      </c>
      <c r="C19499" t="s">
        <v>17</v>
      </c>
      <c r="D19499" t="s">
        <v>18</v>
      </c>
      <c r="E19499">
        <v>1</v>
      </c>
      <c r="F19499" s="2">
        <v>187.3</v>
      </c>
      <c r="G19499" s="3">
        <v>352</v>
      </c>
      <c r="H19499" s="3">
        <v>1.8730000000000002</v>
      </c>
      <c r="I19499" s="3">
        <v>8.8031000000000006</v>
      </c>
      <c r="J19499" s="3">
        <v>197.9761</v>
      </c>
      <c r="K19499" s="4">
        <v>0.35</v>
      </c>
      <c r="L19499" s="73">
        <v>359.40276615384613</v>
      </c>
    </row>
    <row r="19500" spans="1:12" x14ac:dyDescent="0.35">
      <c r="A19500" s="1" t="s">
        <v>32874</v>
      </c>
      <c r="B19500" t="s">
        <v>32875</v>
      </c>
      <c r="C19500" t="s">
        <v>17</v>
      </c>
      <c r="D19500" t="s">
        <v>18</v>
      </c>
      <c r="E19500">
        <v>1</v>
      </c>
      <c r="F19500" s="2">
        <v>481.1</v>
      </c>
      <c r="G19500" s="3">
        <v>964</v>
      </c>
      <c r="H19500" s="3">
        <v>4.8109999999999999</v>
      </c>
      <c r="I19500" s="3">
        <v>22.611700000000003</v>
      </c>
      <c r="J19500" s="3">
        <v>508.52269999999999</v>
      </c>
      <c r="K19500" s="4">
        <v>0.35</v>
      </c>
      <c r="L19500" s="73">
        <v>923.16428615384609</v>
      </c>
    </row>
    <row r="19501" spans="1:12" x14ac:dyDescent="0.35">
      <c r="A19501" s="1" t="s">
        <v>32876</v>
      </c>
      <c r="B19501" t="s">
        <v>32877</v>
      </c>
      <c r="C19501" t="s">
        <v>17</v>
      </c>
      <c r="D19501" t="s">
        <v>18</v>
      </c>
      <c r="E19501">
        <v>1</v>
      </c>
      <c r="F19501" s="2">
        <v>336.32</v>
      </c>
      <c r="G19501" s="3">
        <v>674</v>
      </c>
      <c r="H19501" s="3">
        <v>3.3632</v>
      </c>
      <c r="I19501" s="3">
        <v>15.807039999999999</v>
      </c>
      <c r="J19501" s="3">
        <v>355.49023999999997</v>
      </c>
      <c r="K19501" s="4">
        <v>0.34999999999999992</v>
      </c>
      <c r="L19501" s="73">
        <v>645.35151261538454</v>
      </c>
    </row>
    <row r="19502" spans="1:12" x14ac:dyDescent="0.35">
      <c r="A19502" s="1" t="s">
        <v>32878</v>
      </c>
      <c r="B19502" t="s">
        <v>32879</v>
      </c>
      <c r="C19502" t="s">
        <v>17</v>
      </c>
      <c r="D19502" t="s">
        <v>18</v>
      </c>
      <c r="E19502">
        <v>1</v>
      </c>
      <c r="F19502" s="2">
        <v>348.04</v>
      </c>
      <c r="G19502" s="3">
        <v>697</v>
      </c>
      <c r="H19502" s="3">
        <v>3.4804000000000004</v>
      </c>
      <c r="I19502" s="3">
        <v>16.357880000000002</v>
      </c>
      <c r="J19502" s="3">
        <v>367.87828000000002</v>
      </c>
      <c r="K19502" s="4">
        <v>0.34999999999999992</v>
      </c>
      <c r="L19502" s="73">
        <v>667.84056984615381</v>
      </c>
    </row>
    <row r="19503" spans="1:12" x14ac:dyDescent="0.35">
      <c r="A19503" s="1" t="s">
        <v>32880</v>
      </c>
      <c r="B19503" t="s">
        <v>32881</v>
      </c>
      <c r="C19503" t="s">
        <v>17</v>
      </c>
      <c r="D19503" t="s">
        <v>18</v>
      </c>
      <c r="E19503">
        <v>1</v>
      </c>
      <c r="F19503" s="2">
        <v>149.33000000000001</v>
      </c>
      <c r="G19503" s="3">
        <v>299</v>
      </c>
      <c r="H19503" s="3">
        <v>1.4933000000000001</v>
      </c>
      <c r="I19503" s="3">
        <v>7.0185100000000009</v>
      </c>
      <c r="J19503" s="3">
        <v>157.84181000000001</v>
      </c>
      <c r="K19503" s="4">
        <v>0.35</v>
      </c>
      <c r="L19503" s="73">
        <v>286.54359353846155</v>
      </c>
    </row>
    <row r="19504" spans="1:12" x14ac:dyDescent="0.35">
      <c r="A19504" s="1" t="s">
        <v>32882</v>
      </c>
      <c r="B19504" t="s">
        <v>32883</v>
      </c>
      <c r="C19504" t="s">
        <v>17</v>
      </c>
      <c r="D19504" t="s">
        <v>18</v>
      </c>
      <c r="E19504">
        <v>1</v>
      </c>
      <c r="F19504" s="2">
        <v>4.7</v>
      </c>
      <c r="G19504" s="3">
        <v>10</v>
      </c>
      <c r="H19504" s="3">
        <v>4.7E-2</v>
      </c>
      <c r="I19504" s="3">
        <v>0.22090000000000001</v>
      </c>
      <c r="J19504" s="3">
        <v>4.9679000000000002</v>
      </c>
      <c r="K19504" s="4">
        <v>0.35000000000000003</v>
      </c>
      <c r="L19504" s="73">
        <v>9.0186492307692312</v>
      </c>
    </row>
    <row r="19505" spans="1:12" x14ac:dyDescent="0.35">
      <c r="A19505" s="1" t="s">
        <v>32884</v>
      </c>
      <c r="B19505" t="s">
        <v>32885</v>
      </c>
      <c r="C19505" t="s">
        <v>17</v>
      </c>
      <c r="D19505" t="s">
        <v>18</v>
      </c>
      <c r="E19505">
        <v>1</v>
      </c>
      <c r="F19505" s="2">
        <v>1179.5999999999999</v>
      </c>
      <c r="G19505" s="3">
        <v>2212</v>
      </c>
      <c r="H19505" s="3">
        <v>11.795999999999999</v>
      </c>
      <c r="I19505" s="3">
        <v>55.441199999999995</v>
      </c>
      <c r="J19505" s="3">
        <v>1246.8371999999999</v>
      </c>
      <c r="K19505" s="4">
        <v>0.35</v>
      </c>
      <c r="L19505" s="73">
        <v>2263.4890707692302</v>
      </c>
    </row>
    <row r="19506" spans="1:12" x14ac:dyDescent="0.35">
      <c r="A19506" s="1" t="s">
        <v>32886</v>
      </c>
      <c r="B19506" t="s">
        <v>32887</v>
      </c>
      <c r="C19506" t="s">
        <v>17</v>
      </c>
      <c r="D19506" t="s">
        <v>18</v>
      </c>
      <c r="E19506">
        <v>1</v>
      </c>
      <c r="F19506" s="2">
        <v>94.31</v>
      </c>
      <c r="G19506" s="3">
        <v>189</v>
      </c>
      <c r="H19506" s="3">
        <v>0.94310000000000005</v>
      </c>
      <c r="I19506" s="3">
        <v>4.4325700000000001</v>
      </c>
      <c r="J19506" s="3">
        <v>99.685670000000002</v>
      </c>
      <c r="K19506" s="4">
        <v>0.35</v>
      </c>
      <c r="L19506" s="73">
        <v>180.9678316923077</v>
      </c>
    </row>
    <row r="19507" spans="1:12" x14ac:dyDescent="0.35">
      <c r="A19507" s="1" t="s">
        <v>32888</v>
      </c>
      <c r="B19507" t="s">
        <v>32889</v>
      </c>
      <c r="C19507" t="s">
        <v>17</v>
      </c>
      <c r="D19507" t="s">
        <v>18</v>
      </c>
      <c r="E19507">
        <v>1</v>
      </c>
      <c r="F19507" s="2">
        <v>340.88</v>
      </c>
      <c r="G19507" s="3">
        <v>639</v>
      </c>
      <c r="H19507" s="3">
        <v>3.4087999999999998</v>
      </c>
      <c r="I19507" s="3">
        <v>16.021360000000001</v>
      </c>
      <c r="J19507" s="3">
        <v>360.31016</v>
      </c>
      <c r="K19507" s="4">
        <v>0.35000000000000003</v>
      </c>
      <c r="L19507" s="73">
        <v>654.10152123076921</v>
      </c>
    </row>
    <row r="19508" spans="1:12" x14ac:dyDescent="0.35">
      <c r="A19508" s="1" t="s">
        <v>32890</v>
      </c>
      <c r="B19508" t="s">
        <v>32891</v>
      </c>
      <c r="C19508" t="s">
        <v>17</v>
      </c>
      <c r="D19508" t="s">
        <v>18</v>
      </c>
      <c r="E19508">
        <v>1</v>
      </c>
      <c r="F19508" s="2">
        <v>7.47</v>
      </c>
      <c r="G19508" s="3">
        <v>15</v>
      </c>
      <c r="H19508" s="3">
        <v>7.4700000000000003E-2</v>
      </c>
      <c r="I19508" s="3">
        <v>0.35109000000000001</v>
      </c>
      <c r="J19508" s="3">
        <v>7.8957899999999999</v>
      </c>
      <c r="K19508" s="4">
        <v>0.35000000000000003</v>
      </c>
      <c r="L19508" s="73">
        <v>14.333895692307692</v>
      </c>
    </row>
    <row r="19509" spans="1:12" x14ac:dyDescent="0.35">
      <c r="A19509" s="1" t="s">
        <v>32892</v>
      </c>
      <c r="B19509" t="s">
        <v>32893</v>
      </c>
      <c r="C19509" t="s">
        <v>17</v>
      </c>
      <c r="D19509" t="s">
        <v>18</v>
      </c>
      <c r="E19509">
        <v>1</v>
      </c>
      <c r="F19509" s="2">
        <v>1885.34</v>
      </c>
      <c r="G19509" s="3">
        <v>3534</v>
      </c>
      <c r="H19509" s="3">
        <v>18.853400000000001</v>
      </c>
      <c r="I19509" s="3">
        <v>88.610979999999998</v>
      </c>
      <c r="J19509" s="3">
        <v>1992.8043799999998</v>
      </c>
      <c r="K19509" s="4">
        <v>0.35</v>
      </c>
      <c r="L19509" s="73">
        <v>3617.7064129230766</v>
      </c>
    </row>
    <row r="19510" spans="1:12" x14ac:dyDescent="0.35">
      <c r="A19510" s="1" t="s">
        <v>32894</v>
      </c>
      <c r="B19510" t="s">
        <v>32895</v>
      </c>
      <c r="C19510" t="s">
        <v>17</v>
      </c>
      <c r="D19510" t="s">
        <v>18</v>
      </c>
      <c r="E19510">
        <v>1</v>
      </c>
      <c r="F19510" s="2">
        <v>575.45000000000005</v>
      </c>
      <c r="G19510" s="3">
        <v>1152</v>
      </c>
      <c r="H19510" s="3">
        <v>5.7545000000000002</v>
      </c>
      <c r="I19510" s="3">
        <v>27.046150000000001</v>
      </c>
      <c r="J19510" s="3">
        <v>608.25065000000006</v>
      </c>
      <c r="K19510" s="4">
        <v>0.35</v>
      </c>
      <c r="L19510" s="73">
        <v>1104.2088723076924</v>
      </c>
    </row>
    <row r="19511" spans="1:12" x14ac:dyDescent="0.35">
      <c r="A19511" s="1" t="s">
        <v>32896</v>
      </c>
      <c r="B19511" t="s">
        <v>32897</v>
      </c>
      <c r="C19511" t="s">
        <v>17</v>
      </c>
      <c r="D19511" t="s">
        <v>18</v>
      </c>
      <c r="E19511">
        <v>1</v>
      </c>
      <c r="F19511" s="2">
        <v>172.46</v>
      </c>
      <c r="G19511" s="3">
        <v>346</v>
      </c>
      <c r="H19511" s="3">
        <v>1.7246000000000001</v>
      </c>
      <c r="I19511" s="3">
        <v>8.10562</v>
      </c>
      <c r="J19511" s="3">
        <v>182.29022000000001</v>
      </c>
      <c r="K19511" s="4">
        <v>0.35000000000000003</v>
      </c>
      <c r="L19511" s="73">
        <v>330.92686092307696</v>
      </c>
    </row>
    <row r="19512" spans="1:12" x14ac:dyDescent="0.35">
      <c r="A19512" s="1" t="s">
        <v>32898</v>
      </c>
      <c r="B19512" t="s">
        <v>32899</v>
      </c>
      <c r="C19512" t="s">
        <v>17</v>
      </c>
      <c r="D19512" t="s">
        <v>18</v>
      </c>
      <c r="E19512">
        <v>1</v>
      </c>
      <c r="F19512" s="2">
        <v>20.37</v>
      </c>
      <c r="G19512" s="3">
        <v>41</v>
      </c>
      <c r="H19512" s="3">
        <v>0.20370000000000002</v>
      </c>
      <c r="I19512" s="3">
        <v>0.95739000000000007</v>
      </c>
      <c r="J19512" s="3">
        <v>21.531090000000003</v>
      </c>
      <c r="K19512" s="4">
        <v>0.35000000000000003</v>
      </c>
      <c r="L19512" s="73">
        <v>39.087209538461543</v>
      </c>
    </row>
    <row r="19513" spans="1:12" x14ac:dyDescent="0.35">
      <c r="A19513" s="1" t="s">
        <v>32900</v>
      </c>
      <c r="B19513" t="s">
        <v>32901</v>
      </c>
      <c r="C19513" t="s">
        <v>17</v>
      </c>
      <c r="D19513" t="s">
        <v>18</v>
      </c>
      <c r="E19513">
        <v>1</v>
      </c>
      <c r="F19513" s="2">
        <v>610.16999999999996</v>
      </c>
      <c r="G19513" s="3">
        <v>1144</v>
      </c>
      <c r="H19513" s="3">
        <v>6.1017000000000001</v>
      </c>
      <c r="I19513" s="3">
        <v>28.677989999999998</v>
      </c>
      <c r="J19513" s="3">
        <v>644.94969000000003</v>
      </c>
      <c r="K19513" s="4">
        <v>0.35000000000000003</v>
      </c>
      <c r="L19513" s="73">
        <v>1170.8317449230769</v>
      </c>
    </row>
    <row r="19514" spans="1:12" x14ac:dyDescent="0.35">
      <c r="A19514" s="1" t="s">
        <v>32902</v>
      </c>
      <c r="B19514" t="s">
        <v>32903</v>
      </c>
      <c r="C19514" t="s">
        <v>17</v>
      </c>
      <c r="D19514" t="s">
        <v>18</v>
      </c>
      <c r="E19514">
        <v>1</v>
      </c>
      <c r="F19514" s="2">
        <v>2.69</v>
      </c>
      <c r="G19514" s="3">
        <v>6</v>
      </c>
      <c r="H19514" s="3">
        <v>2.69E-2</v>
      </c>
      <c r="I19514" s="3">
        <v>0.12642999999999999</v>
      </c>
      <c r="J19514" s="3">
        <v>2.8433299999999999</v>
      </c>
      <c r="K19514" s="4">
        <v>0.35</v>
      </c>
      <c r="L19514" s="73">
        <v>5.161737538461538</v>
      </c>
    </row>
    <row r="19515" spans="1:12" x14ac:dyDescent="0.35">
      <c r="A19515" s="1" t="s">
        <v>32904</v>
      </c>
      <c r="B19515" t="s">
        <v>32905</v>
      </c>
      <c r="C19515" t="s">
        <v>34</v>
      </c>
      <c r="D19515" t="s">
        <v>35</v>
      </c>
      <c r="E19515">
        <v>1</v>
      </c>
      <c r="F19515" s="2">
        <v>23</v>
      </c>
      <c r="G19515" s="3">
        <v>52</v>
      </c>
      <c r="H19515" s="3">
        <v>0.23</v>
      </c>
      <c r="I19515" s="3">
        <v>1.081</v>
      </c>
      <c r="J19515" s="3">
        <v>24.311</v>
      </c>
      <c r="K19515" s="4">
        <v>0.34999999999999992</v>
      </c>
      <c r="L19515" s="73">
        <v>44.133815384615382</v>
      </c>
    </row>
    <row r="19516" spans="1:12" x14ac:dyDescent="0.35">
      <c r="A19516" s="1" t="s">
        <v>32906</v>
      </c>
      <c r="B19516" t="s">
        <v>32907</v>
      </c>
      <c r="C19516" t="s">
        <v>17</v>
      </c>
      <c r="D19516" t="s">
        <v>18</v>
      </c>
      <c r="E19516">
        <v>1</v>
      </c>
      <c r="F19516" s="2">
        <v>91.88</v>
      </c>
      <c r="G19516" s="3">
        <v>173</v>
      </c>
      <c r="H19516" s="3">
        <v>0.91879999999999995</v>
      </c>
      <c r="I19516" s="3">
        <v>4.3183600000000002</v>
      </c>
      <c r="J19516" s="3">
        <v>97.117159999999998</v>
      </c>
      <c r="K19516" s="4">
        <v>0.35</v>
      </c>
      <c r="L19516" s="73">
        <v>176.30499815384616</v>
      </c>
    </row>
    <row r="19517" spans="1:12" x14ac:dyDescent="0.35">
      <c r="A19517" s="1" t="s">
        <v>32908</v>
      </c>
      <c r="B19517" t="s">
        <v>32909</v>
      </c>
      <c r="C19517" t="s">
        <v>17</v>
      </c>
      <c r="D19517" t="s">
        <v>18</v>
      </c>
      <c r="E19517">
        <v>1</v>
      </c>
      <c r="F19517" s="2">
        <v>700.69</v>
      </c>
      <c r="G19517" s="3">
        <v>1314</v>
      </c>
      <c r="H19517" s="3">
        <v>7.0069000000000008</v>
      </c>
      <c r="I19517" s="3">
        <v>32.932430000000004</v>
      </c>
      <c r="J19517" s="3">
        <v>740.62932999999998</v>
      </c>
      <c r="K19517" s="4">
        <v>0.35</v>
      </c>
      <c r="L19517" s="73">
        <v>1344.5270913846152</v>
      </c>
    </row>
    <row r="19518" spans="1:12" x14ac:dyDescent="0.35">
      <c r="A19518" s="1" t="s">
        <v>32910</v>
      </c>
      <c r="B19518" t="s">
        <v>32895</v>
      </c>
      <c r="C19518" t="s">
        <v>17</v>
      </c>
      <c r="D19518" t="s">
        <v>18</v>
      </c>
      <c r="E19518">
        <v>1</v>
      </c>
      <c r="F19518" s="2">
        <v>535.88</v>
      </c>
      <c r="G19518" s="3">
        <v>1073</v>
      </c>
      <c r="H19518" s="3">
        <v>5.3588000000000005</v>
      </c>
      <c r="I19518" s="3">
        <v>25.186360000000001</v>
      </c>
      <c r="J19518" s="3">
        <v>566.42516000000001</v>
      </c>
      <c r="K19518" s="4">
        <v>0.35000000000000003</v>
      </c>
      <c r="L19518" s="73">
        <v>1028.2795212307692</v>
      </c>
    </row>
    <row r="19519" spans="1:12" x14ac:dyDescent="0.35">
      <c r="A19519" s="1" t="s">
        <v>32911</v>
      </c>
      <c r="B19519" t="s">
        <v>32912</v>
      </c>
      <c r="C19519" t="s">
        <v>17</v>
      </c>
      <c r="D19519" t="s">
        <v>18</v>
      </c>
      <c r="E19519">
        <v>1</v>
      </c>
      <c r="F19519" s="2">
        <v>390.98</v>
      </c>
      <c r="G19519" s="3">
        <v>733</v>
      </c>
      <c r="H19519" s="3">
        <v>3.9098000000000002</v>
      </c>
      <c r="I19519" s="3">
        <v>18.376060000000003</v>
      </c>
      <c r="J19519" s="3">
        <v>413.26586000000003</v>
      </c>
      <c r="K19519" s="4">
        <v>0.35000000000000003</v>
      </c>
      <c r="L19519" s="73">
        <v>750.23648430769242</v>
      </c>
    </row>
    <row r="19520" spans="1:12" x14ac:dyDescent="0.35">
      <c r="A19520" s="1" t="s">
        <v>32913</v>
      </c>
      <c r="B19520" t="s">
        <v>32914</v>
      </c>
      <c r="C19520" t="s">
        <v>17</v>
      </c>
      <c r="D19520" t="s">
        <v>18</v>
      </c>
      <c r="E19520">
        <v>1</v>
      </c>
      <c r="F19520" s="2">
        <v>20.37</v>
      </c>
      <c r="G19520" s="3">
        <v>41</v>
      </c>
      <c r="H19520" s="3">
        <v>0.20370000000000002</v>
      </c>
      <c r="I19520" s="3">
        <v>0.95739000000000007</v>
      </c>
      <c r="J19520" s="3">
        <v>21.531090000000003</v>
      </c>
      <c r="K19520" s="4">
        <v>0.35000000000000003</v>
      </c>
      <c r="L19520" s="73">
        <v>39.087209538461543</v>
      </c>
    </row>
    <row r="19521" spans="1:12" x14ac:dyDescent="0.35">
      <c r="A19521" s="1" t="s">
        <v>32915</v>
      </c>
      <c r="B19521" t="s">
        <v>32916</v>
      </c>
      <c r="C19521" t="s">
        <v>17</v>
      </c>
      <c r="D19521" t="s">
        <v>18</v>
      </c>
      <c r="E19521">
        <v>1</v>
      </c>
      <c r="F19521" s="2">
        <v>755.67</v>
      </c>
      <c r="G19521" s="3">
        <v>1513</v>
      </c>
      <c r="H19521" s="3">
        <v>7.5566999999999993</v>
      </c>
      <c r="I19521" s="3">
        <v>35.516489999999997</v>
      </c>
      <c r="J19521" s="3">
        <v>798.74318999999991</v>
      </c>
      <c r="K19521" s="4">
        <v>0.35</v>
      </c>
      <c r="L19521" s="73">
        <v>1450.0260987692307</v>
      </c>
    </row>
    <row r="19522" spans="1:12" x14ac:dyDescent="0.35">
      <c r="A19522" s="1" t="s">
        <v>32917</v>
      </c>
      <c r="B19522" t="s">
        <v>32918</v>
      </c>
      <c r="C19522" t="s">
        <v>17</v>
      </c>
      <c r="D19522" t="s">
        <v>18</v>
      </c>
      <c r="E19522">
        <v>1</v>
      </c>
      <c r="F19522" s="2">
        <v>170.48</v>
      </c>
      <c r="G19522" s="3">
        <v>331</v>
      </c>
      <c r="H19522" s="3">
        <v>1.7047999999999999</v>
      </c>
      <c r="I19522" s="3">
        <v>8.0125599999999988</v>
      </c>
      <c r="J19522" s="3">
        <v>180.19736</v>
      </c>
      <c r="K19522" s="4">
        <v>0.35</v>
      </c>
      <c r="L19522" s="73">
        <v>327.12751507692309</v>
      </c>
    </row>
    <row r="19523" spans="1:12" x14ac:dyDescent="0.35">
      <c r="A19523" s="1" t="s">
        <v>32919</v>
      </c>
      <c r="B19523" t="s">
        <v>32920</v>
      </c>
      <c r="C19523" t="s">
        <v>17</v>
      </c>
      <c r="D19523" t="s">
        <v>18</v>
      </c>
      <c r="E19523">
        <v>1</v>
      </c>
      <c r="F19523" s="2">
        <v>1806.92</v>
      </c>
      <c r="G19523" s="3">
        <v>3387</v>
      </c>
      <c r="H19523" s="3">
        <v>18.069200000000002</v>
      </c>
      <c r="I19523" s="3">
        <v>84.925240000000002</v>
      </c>
      <c r="J19523" s="3">
        <v>1909.91444</v>
      </c>
      <c r="K19523" s="4">
        <v>0.35</v>
      </c>
      <c r="L19523" s="73">
        <v>3467.2292910769229</v>
      </c>
    </row>
    <row r="19524" spans="1:12" x14ac:dyDescent="0.35">
      <c r="A19524" s="1" t="s">
        <v>32921</v>
      </c>
      <c r="B19524" t="s">
        <v>32922</v>
      </c>
      <c r="C19524" t="s">
        <v>17</v>
      </c>
      <c r="D19524" t="s">
        <v>18</v>
      </c>
      <c r="E19524">
        <v>1</v>
      </c>
      <c r="F19524" s="2">
        <v>852.99</v>
      </c>
      <c r="G19524" s="3">
        <v>1708</v>
      </c>
      <c r="H19524" s="3">
        <v>8.5298999999999996</v>
      </c>
      <c r="I19524" s="3">
        <v>40.090530000000001</v>
      </c>
      <c r="J19524" s="3">
        <v>901.61042999999995</v>
      </c>
      <c r="K19524" s="4">
        <v>0.35</v>
      </c>
      <c r="L19524" s="73">
        <v>1636.7697036923075</v>
      </c>
    </row>
    <row r="19525" spans="1:12" x14ac:dyDescent="0.35">
      <c r="A19525" s="1" t="s">
        <v>32923</v>
      </c>
      <c r="B19525" t="s">
        <v>32924</v>
      </c>
      <c r="C19525" t="s">
        <v>17</v>
      </c>
      <c r="D19525" t="s">
        <v>18</v>
      </c>
      <c r="E19525">
        <v>1</v>
      </c>
      <c r="F19525" s="2">
        <v>3348.14</v>
      </c>
      <c r="G19525" s="3">
        <v>6276</v>
      </c>
      <c r="H19525" s="3">
        <v>33.481400000000001</v>
      </c>
      <c r="I19525" s="3">
        <v>157.36258000000001</v>
      </c>
      <c r="J19525" s="3">
        <v>3538.98398</v>
      </c>
      <c r="K19525" s="4">
        <v>0.35</v>
      </c>
      <c r="L19525" s="73">
        <v>6424.617071384615</v>
      </c>
    </row>
    <row r="19526" spans="1:12" x14ac:dyDescent="0.35">
      <c r="A19526" s="1" t="s">
        <v>32925</v>
      </c>
      <c r="B19526" t="s">
        <v>32926</v>
      </c>
      <c r="C19526" t="s">
        <v>17</v>
      </c>
      <c r="D19526" t="s">
        <v>18</v>
      </c>
      <c r="E19526">
        <v>1</v>
      </c>
      <c r="F19526" s="2">
        <v>140.55000000000001</v>
      </c>
      <c r="G19526" s="3">
        <v>282</v>
      </c>
      <c r="H19526" s="3">
        <v>1.4055000000000002</v>
      </c>
      <c r="I19526" s="3">
        <v>6.6058500000000002</v>
      </c>
      <c r="J19526" s="3">
        <v>148.56135</v>
      </c>
      <c r="K19526" s="4">
        <v>0.35</v>
      </c>
      <c r="L19526" s="73">
        <v>269.69598923076921</v>
      </c>
    </row>
    <row r="19527" spans="1:12" x14ac:dyDescent="0.35">
      <c r="A19527" s="1" t="s">
        <v>32927</v>
      </c>
      <c r="B19527" t="s">
        <v>32928</v>
      </c>
      <c r="C19527" t="s">
        <v>17</v>
      </c>
      <c r="D19527" t="s">
        <v>18</v>
      </c>
      <c r="E19527">
        <v>1</v>
      </c>
      <c r="F19527" s="2">
        <v>32.49</v>
      </c>
      <c r="G19527" s="3">
        <v>66</v>
      </c>
      <c r="H19527" s="3">
        <v>0.32490000000000002</v>
      </c>
      <c r="I19527" s="3">
        <v>1.5270300000000001</v>
      </c>
      <c r="J19527" s="3">
        <v>34.341930000000005</v>
      </c>
      <c r="K19527" s="4">
        <v>0.35</v>
      </c>
      <c r="L19527" s="73">
        <v>62.343811384615393</v>
      </c>
    </row>
    <row r="19528" spans="1:12" x14ac:dyDescent="0.35">
      <c r="A19528" s="1" t="s">
        <v>32929</v>
      </c>
      <c r="B19528" t="s">
        <v>32930</v>
      </c>
      <c r="C19528" t="s">
        <v>17</v>
      </c>
      <c r="D19528" t="s">
        <v>18</v>
      </c>
      <c r="E19528">
        <v>1</v>
      </c>
      <c r="F19528" s="2">
        <v>27.59</v>
      </c>
      <c r="G19528" s="3">
        <v>56</v>
      </c>
      <c r="H19528" s="3">
        <v>0.27589999999999998</v>
      </c>
      <c r="I19528" s="3">
        <v>1.2967299999999999</v>
      </c>
      <c r="J19528" s="3">
        <v>29.16263</v>
      </c>
      <c r="K19528" s="4">
        <v>0.35</v>
      </c>
      <c r="L19528" s="73">
        <v>52.941389846153839</v>
      </c>
    </row>
    <row r="19529" spans="1:12" x14ac:dyDescent="0.35">
      <c r="A19529" s="1" t="s">
        <v>32931</v>
      </c>
      <c r="B19529" t="s">
        <v>32932</v>
      </c>
      <c r="C19529" t="s">
        <v>17</v>
      </c>
      <c r="D19529" t="s">
        <v>18</v>
      </c>
      <c r="E19529">
        <v>1</v>
      </c>
      <c r="F19529" s="2">
        <v>36.76</v>
      </c>
      <c r="G19529" s="3">
        <v>74</v>
      </c>
      <c r="H19529" s="3">
        <v>0.36759999999999998</v>
      </c>
      <c r="I19529" s="3">
        <v>1.7277199999999999</v>
      </c>
      <c r="J19529" s="3">
        <v>38.855319999999999</v>
      </c>
      <c r="K19529" s="4">
        <v>0.35</v>
      </c>
      <c r="L19529" s="73">
        <v>70.537350153846148</v>
      </c>
    </row>
    <row r="19530" spans="1:12" x14ac:dyDescent="0.35">
      <c r="A19530" s="1" t="s">
        <v>32933</v>
      </c>
      <c r="B19530" t="s">
        <v>32934</v>
      </c>
      <c r="C19530" t="s">
        <v>17</v>
      </c>
      <c r="D19530" t="s">
        <v>18</v>
      </c>
      <c r="E19530">
        <v>1</v>
      </c>
      <c r="F19530" s="2">
        <v>272.45999999999998</v>
      </c>
      <c r="G19530" s="3">
        <v>546</v>
      </c>
      <c r="H19530" s="3">
        <v>2.7245999999999997</v>
      </c>
      <c r="I19530" s="3">
        <v>12.805619999999999</v>
      </c>
      <c r="J19530" s="3">
        <v>287.99021999999997</v>
      </c>
      <c r="K19530" s="4">
        <v>0.35</v>
      </c>
      <c r="L19530" s="73">
        <v>522.81301476923068</v>
      </c>
    </row>
    <row r="19531" spans="1:12" x14ac:dyDescent="0.35">
      <c r="A19531" s="1" t="s">
        <v>32935</v>
      </c>
      <c r="B19531" t="s">
        <v>32936</v>
      </c>
      <c r="C19531" t="s">
        <v>17</v>
      </c>
      <c r="D19531" t="s">
        <v>18</v>
      </c>
      <c r="E19531">
        <v>1</v>
      </c>
      <c r="F19531" s="2">
        <v>87.92</v>
      </c>
      <c r="G19531" s="3">
        <v>165</v>
      </c>
      <c r="H19531" s="3">
        <v>0.87919999999999998</v>
      </c>
      <c r="I19531" s="3">
        <v>4.1322400000000004</v>
      </c>
      <c r="J19531" s="3">
        <v>92.931439999999995</v>
      </c>
      <c r="K19531" s="4">
        <v>0.34999999999999992</v>
      </c>
      <c r="L19531" s="73">
        <v>168.70630646153842</v>
      </c>
    </row>
    <row r="19532" spans="1:12" x14ac:dyDescent="0.35">
      <c r="A19532" s="1" t="s">
        <v>32937</v>
      </c>
      <c r="B19532" t="s">
        <v>32938</v>
      </c>
      <c r="C19532" t="s">
        <v>21</v>
      </c>
      <c r="D19532" t="s">
        <v>22</v>
      </c>
      <c r="E19532">
        <v>1</v>
      </c>
      <c r="F19532" s="2">
        <v>10.33</v>
      </c>
      <c r="G19532" s="3">
        <v>19</v>
      </c>
      <c r="H19532" s="3">
        <v>0.1033</v>
      </c>
      <c r="I19532" s="3">
        <v>0.48551</v>
      </c>
      <c r="J19532" s="3">
        <v>10.918810000000001</v>
      </c>
      <c r="K19532" s="4">
        <v>0.35000000000000003</v>
      </c>
      <c r="L19532" s="73">
        <v>19.821839692307694</v>
      </c>
    </row>
    <row r="19533" spans="1:12" x14ac:dyDescent="0.35">
      <c r="A19533" s="1" t="s">
        <v>32939</v>
      </c>
      <c r="B19533" t="s">
        <v>32940</v>
      </c>
      <c r="C19533" t="s">
        <v>17</v>
      </c>
      <c r="D19533" t="s">
        <v>18</v>
      </c>
      <c r="E19533">
        <v>1</v>
      </c>
      <c r="F19533" s="2">
        <v>87.92</v>
      </c>
      <c r="G19533" s="3">
        <v>165</v>
      </c>
      <c r="H19533" s="3">
        <v>0.87919999999999998</v>
      </c>
      <c r="I19533" s="3">
        <v>4.1322400000000004</v>
      </c>
      <c r="J19533" s="3">
        <v>92.931439999999995</v>
      </c>
      <c r="K19533" s="4">
        <v>0.34999999999999992</v>
      </c>
      <c r="L19533" s="73">
        <v>168.70630646153842</v>
      </c>
    </row>
    <row r="19534" spans="1:12" x14ac:dyDescent="0.35">
      <c r="A19534" s="1" t="s">
        <v>32941</v>
      </c>
      <c r="B19534" t="s">
        <v>32942</v>
      </c>
      <c r="C19534" t="s">
        <v>17</v>
      </c>
      <c r="D19534" t="s">
        <v>18</v>
      </c>
      <c r="E19534">
        <v>1</v>
      </c>
      <c r="F19534" s="2">
        <v>49.61</v>
      </c>
      <c r="G19534" s="3">
        <v>100</v>
      </c>
      <c r="H19534" s="3">
        <v>0.49609999999999999</v>
      </c>
      <c r="I19534" s="3">
        <v>2.3316699999999999</v>
      </c>
      <c r="J19534" s="3">
        <v>52.43777</v>
      </c>
      <c r="K19534" s="4">
        <v>0.34999999999999992</v>
      </c>
      <c r="L19534" s="73">
        <v>95.194720923076915</v>
      </c>
    </row>
    <row r="19535" spans="1:12" x14ac:dyDescent="0.35">
      <c r="A19535" s="1" t="s">
        <v>32943</v>
      </c>
      <c r="B19535" t="s">
        <v>32944</v>
      </c>
      <c r="C19535" t="s">
        <v>17</v>
      </c>
      <c r="D19535" t="s">
        <v>18</v>
      </c>
      <c r="E19535">
        <v>1</v>
      </c>
      <c r="F19535" s="2">
        <v>7.47</v>
      </c>
      <c r="G19535" s="3">
        <v>15</v>
      </c>
      <c r="H19535" s="3">
        <v>7.4700000000000003E-2</v>
      </c>
      <c r="I19535" s="3">
        <v>0.35109000000000001</v>
      </c>
      <c r="J19535" s="3">
        <v>7.8957899999999999</v>
      </c>
      <c r="K19535" s="4">
        <v>0.35000000000000003</v>
      </c>
      <c r="L19535" s="73">
        <v>14.333895692307692</v>
      </c>
    </row>
    <row r="19536" spans="1:12" x14ac:dyDescent="0.35">
      <c r="A19536" s="1" t="s">
        <v>32945</v>
      </c>
      <c r="B19536" t="s">
        <v>32946</v>
      </c>
      <c r="C19536" t="s">
        <v>17</v>
      </c>
      <c r="D19536" t="s">
        <v>18</v>
      </c>
      <c r="E19536">
        <v>1</v>
      </c>
      <c r="F19536" s="2">
        <v>11754.13</v>
      </c>
      <c r="G19536" s="3">
        <v>22824</v>
      </c>
      <c r="H19536" s="3">
        <v>117.54129999999999</v>
      </c>
      <c r="I19536" s="3">
        <v>552.44410999999991</v>
      </c>
      <c r="J19536" s="3">
        <v>12424.11541</v>
      </c>
      <c r="K19536" s="4">
        <v>0.35</v>
      </c>
      <c r="L19536" s="73">
        <v>22554.547975076923</v>
      </c>
    </row>
    <row r="19537" spans="1:12" x14ac:dyDescent="0.35">
      <c r="A19537" s="1" t="s">
        <v>32947</v>
      </c>
      <c r="B19537" t="s">
        <v>32948</v>
      </c>
      <c r="C19537" t="s">
        <v>17</v>
      </c>
      <c r="D19537" t="s">
        <v>18</v>
      </c>
      <c r="E19537">
        <v>1</v>
      </c>
      <c r="F19537" s="2">
        <v>666.67</v>
      </c>
      <c r="G19537" s="3">
        <v>1250</v>
      </c>
      <c r="H19537" s="3">
        <v>6.6666999999999996</v>
      </c>
      <c r="I19537" s="3">
        <v>31.333489999999998</v>
      </c>
      <c r="J19537" s="3">
        <v>704.67018999999993</v>
      </c>
      <c r="K19537" s="4">
        <v>0.35000000000000003</v>
      </c>
      <c r="L19537" s="73">
        <v>1279.2474218461539</v>
      </c>
    </row>
    <row r="19538" spans="1:12" x14ac:dyDescent="0.35">
      <c r="A19538" s="1" t="s">
        <v>32949</v>
      </c>
      <c r="B19538" t="s">
        <v>32950</v>
      </c>
      <c r="C19538" t="s">
        <v>17</v>
      </c>
      <c r="D19538" t="s">
        <v>18</v>
      </c>
      <c r="E19538">
        <v>1</v>
      </c>
      <c r="F19538" s="2">
        <v>2503.5300000000002</v>
      </c>
      <c r="G19538" s="3">
        <v>5012</v>
      </c>
      <c r="H19538" s="3">
        <v>25.035300000000003</v>
      </c>
      <c r="I19538" s="3">
        <v>117.66591000000001</v>
      </c>
      <c r="J19538" s="3">
        <v>2646.2312100000004</v>
      </c>
      <c r="K19538" s="4">
        <v>0.35</v>
      </c>
      <c r="L19538" s="73">
        <v>4803.9274273846158</v>
      </c>
    </row>
    <row r="19539" spans="1:12" x14ac:dyDescent="0.35">
      <c r="A19539" s="1" t="s">
        <v>32951</v>
      </c>
      <c r="B19539" t="s">
        <v>32952</v>
      </c>
      <c r="C19539" t="s">
        <v>17</v>
      </c>
      <c r="D19539" t="s">
        <v>18</v>
      </c>
      <c r="E19539">
        <v>1</v>
      </c>
      <c r="F19539" s="2">
        <v>3051.27</v>
      </c>
      <c r="G19539" s="3">
        <v>5925</v>
      </c>
      <c r="H19539" s="3">
        <v>30.512699999999999</v>
      </c>
      <c r="I19539" s="3">
        <v>143.40969000000001</v>
      </c>
      <c r="J19539" s="3">
        <v>3225.1923900000002</v>
      </c>
      <c r="K19539" s="4">
        <v>0.35</v>
      </c>
      <c r="L19539" s="73">
        <v>5854.9646464615389</v>
      </c>
    </row>
    <row r="19540" spans="1:12" x14ac:dyDescent="0.35">
      <c r="A19540" s="1" t="s">
        <v>32953</v>
      </c>
      <c r="B19540" t="s">
        <v>32954</v>
      </c>
      <c r="C19540" t="s">
        <v>17</v>
      </c>
      <c r="D19540" t="s">
        <v>18</v>
      </c>
      <c r="E19540">
        <v>1</v>
      </c>
      <c r="F19540" s="2">
        <v>3114.12</v>
      </c>
      <c r="G19540" s="3">
        <v>6234</v>
      </c>
      <c r="H19540" s="3">
        <v>31.141200000000001</v>
      </c>
      <c r="I19540" s="3">
        <v>146.36364</v>
      </c>
      <c r="J19540" s="3">
        <v>3291.6248399999999</v>
      </c>
      <c r="K19540" s="4">
        <v>0.34999999999999992</v>
      </c>
      <c r="L19540" s="73">
        <v>5975.5650941538452</v>
      </c>
    </row>
    <row r="19541" spans="1:12" x14ac:dyDescent="0.35">
      <c r="A19541" s="1" t="s">
        <v>32955</v>
      </c>
      <c r="B19541" t="s">
        <v>32956</v>
      </c>
      <c r="C19541" t="s">
        <v>17</v>
      </c>
      <c r="D19541" t="s">
        <v>18</v>
      </c>
      <c r="E19541">
        <v>1</v>
      </c>
      <c r="F19541" s="2">
        <v>93.69</v>
      </c>
      <c r="G19541" s="3">
        <v>188</v>
      </c>
      <c r="H19541" s="3">
        <v>0.93689999999999996</v>
      </c>
      <c r="I19541" s="3">
        <v>4.4034300000000002</v>
      </c>
      <c r="J19541" s="3">
        <v>99.030329999999992</v>
      </c>
      <c r="K19541" s="4">
        <v>0.35</v>
      </c>
      <c r="L19541" s="73">
        <v>179.77813753846152</v>
      </c>
    </row>
    <row r="19542" spans="1:12" x14ac:dyDescent="0.35">
      <c r="A19542" s="1" t="s">
        <v>32957</v>
      </c>
      <c r="B19542" t="s">
        <v>32958</v>
      </c>
      <c r="C19542" t="s">
        <v>17</v>
      </c>
      <c r="D19542" t="s">
        <v>18</v>
      </c>
      <c r="E19542">
        <v>1</v>
      </c>
      <c r="F19542" s="2">
        <v>74.930000000000007</v>
      </c>
      <c r="G19542" s="3">
        <v>141</v>
      </c>
      <c r="H19542" s="3">
        <v>0.74930000000000008</v>
      </c>
      <c r="I19542" s="3">
        <v>3.5217100000000001</v>
      </c>
      <c r="J19542" s="3">
        <v>79.201010000000011</v>
      </c>
      <c r="K19542" s="4">
        <v>0.35</v>
      </c>
      <c r="L19542" s="73">
        <v>143.7802950769231</v>
      </c>
    </row>
    <row r="19543" spans="1:12" x14ac:dyDescent="0.35">
      <c r="A19543" s="1" t="s">
        <v>32959</v>
      </c>
      <c r="B19543" t="s">
        <v>32960</v>
      </c>
      <c r="C19543" t="s">
        <v>17</v>
      </c>
      <c r="D19543" t="s">
        <v>18</v>
      </c>
      <c r="E19543">
        <v>1</v>
      </c>
      <c r="F19543" s="2">
        <v>16.809999999999999</v>
      </c>
      <c r="G19543" s="3">
        <v>33</v>
      </c>
      <c r="H19543" s="3">
        <v>0.1681</v>
      </c>
      <c r="I19543" s="3">
        <v>0.79006999999999994</v>
      </c>
      <c r="J19543" s="3">
        <v>17.768169999999998</v>
      </c>
      <c r="K19543" s="4">
        <v>0.35</v>
      </c>
      <c r="L19543" s="73">
        <v>32.256062461538455</v>
      </c>
    </row>
    <row r="19544" spans="1:12" x14ac:dyDescent="0.35">
      <c r="A19544" s="1" t="s">
        <v>32961</v>
      </c>
      <c r="B19544" t="s">
        <v>32962</v>
      </c>
      <c r="C19544" t="s">
        <v>17</v>
      </c>
      <c r="D19544" t="s">
        <v>18</v>
      </c>
      <c r="E19544">
        <v>1</v>
      </c>
      <c r="F19544" s="2">
        <v>845.31</v>
      </c>
      <c r="G19544" s="3">
        <v>1693</v>
      </c>
      <c r="H19544" s="3">
        <v>8.4530999999999992</v>
      </c>
      <c r="I19544" s="3">
        <v>39.729569999999995</v>
      </c>
      <c r="J19544" s="3">
        <v>893.49266999999986</v>
      </c>
      <c r="K19544" s="4">
        <v>0.35</v>
      </c>
      <c r="L19544" s="73">
        <v>1622.0328470769227</v>
      </c>
    </row>
    <row r="19545" spans="1:12" x14ac:dyDescent="0.35">
      <c r="A19545" s="1" t="s">
        <v>32963</v>
      </c>
      <c r="B19545" t="s">
        <v>32964</v>
      </c>
      <c r="C19545" t="s">
        <v>34</v>
      </c>
      <c r="D19545" t="s">
        <v>35</v>
      </c>
      <c r="E19545">
        <v>1</v>
      </c>
      <c r="F19545" s="2">
        <v>43</v>
      </c>
      <c r="G19545" s="3">
        <v>96</v>
      </c>
      <c r="H19545" s="3">
        <v>0.43</v>
      </c>
      <c r="I19545" s="3">
        <v>2.0209999999999999</v>
      </c>
      <c r="J19545" s="3">
        <v>45.451000000000001</v>
      </c>
      <c r="K19545" s="4">
        <v>0.34999999999999992</v>
      </c>
      <c r="L19545" s="73">
        <v>82.511046153846152</v>
      </c>
    </row>
    <row r="19546" spans="1:12" x14ac:dyDescent="0.35">
      <c r="A19546" s="1" t="s">
        <v>32965</v>
      </c>
      <c r="B19546" t="s">
        <v>32966</v>
      </c>
      <c r="C19546" t="s">
        <v>17</v>
      </c>
      <c r="D19546" t="s">
        <v>18</v>
      </c>
      <c r="E19546">
        <v>1</v>
      </c>
      <c r="F19546" s="2">
        <v>16.809999999999999</v>
      </c>
      <c r="G19546" s="3">
        <v>33</v>
      </c>
      <c r="H19546" s="3">
        <v>0.1681</v>
      </c>
      <c r="I19546" s="3">
        <v>0.79006999999999994</v>
      </c>
      <c r="J19546" s="3">
        <v>17.768169999999998</v>
      </c>
      <c r="K19546" s="4">
        <v>0.35</v>
      </c>
      <c r="L19546" s="73">
        <v>32.256062461538455</v>
      </c>
    </row>
    <row r="19547" spans="1:12" x14ac:dyDescent="0.35">
      <c r="A19547" s="1" t="s">
        <v>32967</v>
      </c>
      <c r="B19547" t="s">
        <v>32968</v>
      </c>
      <c r="C19547" t="s">
        <v>17</v>
      </c>
      <c r="D19547" t="s">
        <v>18</v>
      </c>
      <c r="E19547">
        <v>1</v>
      </c>
      <c r="F19547" s="2">
        <v>676.97</v>
      </c>
      <c r="G19547" s="3">
        <v>1356</v>
      </c>
      <c r="H19547" s="3">
        <v>6.7697000000000003</v>
      </c>
      <c r="I19547" s="3">
        <v>31.817590000000003</v>
      </c>
      <c r="J19547" s="3">
        <v>715.55729000000008</v>
      </c>
      <c r="K19547" s="4">
        <v>0.35</v>
      </c>
      <c r="L19547" s="73">
        <v>1299.0116956923077</v>
      </c>
    </row>
    <row r="19548" spans="1:12" x14ac:dyDescent="0.35">
      <c r="A19548" s="1" t="s">
        <v>32969</v>
      </c>
      <c r="B19548" t="s">
        <v>32970</v>
      </c>
      <c r="C19548" t="s">
        <v>17</v>
      </c>
      <c r="D19548" t="s">
        <v>18</v>
      </c>
      <c r="E19548">
        <v>1</v>
      </c>
      <c r="F19548" s="2">
        <v>668.71</v>
      </c>
      <c r="G19548" s="3">
        <v>1254</v>
      </c>
      <c r="H19548" s="3">
        <v>6.6871000000000009</v>
      </c>
      <c r="I19548" s="3">
        <v>31.429370000000002</v>
      </c>
      <c r="J19548" s="3">
        <v>706.82646999999997</v>
      </c>
      <c r="K19548" s="4">
        <v>0.34999999999999992</v>
      </c>
      <c r="L19548" s="73">
        <v>1283.1618993846153</v>
      </c>
    </row>
    <row r="19549" spans="1:12" x14ac:dyDescent="0.35">
      <c r="A19549" s="1" t="s">
        <v>32971</v>
      </c>
      <c r="B19549" t="s">
        <v>32972</v>
      </c>
      <c r="C19549" t="s">
        <v>17</v>
      </c>
      <c r="D19549" t="s">
        <v>18</v>
      </c>
      <c r="E19549">
        <v>1</v>
      </c>
      <c r="F19549" s="2">
        <v>485.76</v>
      </c>
      <c r="G19549" s="3">
        <v>911</v>
      </c>
      <c r="H19549" s="3">
        <v>4.8575999999999997</v>
      </c>
      <c r="I19549" s="3">
        <v>22.830719999999999</v>
      </c>
      <c r="J19549" s="3">
        <v>513.44831999999997</v>
      </c>
      <c r="K19549" s="4">
        <v>0.35</v>
      </c>
      <c r="L19549" s="73">
        <v>932.10618092307686</v>
      </c>
    </row>
    <row r="19550" spans="1:12" x14ac:dyDescent="0.35">
      <c r="A19550" s="1" t="s">
        <v>32973</v>
      </c>
      <c r="B19550" t="s">
        <v>32974</v>
      </c>
      <c r="C19550" t="s">
        <v>17</v>
      </c>
      <c r="D19550" t="s">
        <v>18</v>
      </c>
      <c r="E19550">
        <v>1</v>
      </c>
      <c r="F19550" s="2">
        <v>37.49</v>
      </c>
      <c r="G19550" s="3">
        <v>76</v>
      </c>
      <c r="H19550" s="3">
        <v>0.37490000000000001</v>
      </c>
      <c r="I19550" s="3">
        <v>1.7620300000000002</v>
      </c>
      <c r="J19550" s="3">
        <v>39.626930000000002</v>
      </c>
      <c r="K19550" s="4">
        <v>0.35</v>
      </c>
      <c r="L19550" s="73">
        <v>71.938119076923073</v>
      </c>
    </row>
    <row r="19551" spans="1:12" x14ac:dyDescent="0.35">
      <c r="A19551" s="1" t="s">
        <v>32975</v>
      </c>
      <c r="B19551" t="s">
        <v>32976</v>
      </c>
      <c r="C19551" t="s">
        <v>17</v>
      </c>
      <c r="D19551" t="s">
        <v>18</v>
      </c>
      <c r="E19551">
        <v>1</v>
      </c>
      <c r="F19551" s="2">
        <v>146.85</v>
      </c>
      <c r="G19551" s="3">
        <v>276</v>
      </c>
      <c r="H19551" s="3">
        <v>1.4684999999999999</v>
      </c>
      <c r="I19551" s="3">
        <v>6.9019499999999994</v>
      </c>
      <c r="J19551" s="3">
        <v>155.22045</v>
      </c>
      <c r="K19551" s="4">
        <v>0.34999999999999992</v>
      </c>
      <c r="L19551" s="73">
        <v>281.7848169230769</v>
      </c>
    </row>
    <row r="19552" spans="1:12" x14ac:dyDescent="0.35">
      <c r="A19552" s="1" t="s">
        <v>32977</v>
      </c>
      <c r="B19552" t="s">
        <v>32978</v>
      </c>
      <c r="C19552" t="s">
        <v>17</v>
      </c>
      <c r="D19552" t="s">
        <v>18</v>
      </c>
      <c r="E19552">
        <v>1</v>
      </c>
      <c r="F19552" s="2">
        <v>396.57</v>
      </c>
      <c r="G19552" s="3">
        <v>794</v>
      </c>
      <c r="H19552" s="3">
        <v>3.9657</v>
      </c>
      <c r="I19552" s="3">
        <v>18.63879</v>
      </c>
      <c r="J19552" s="3">
        <v>419.17448999999999</v>
      </c>
      <c r="K19552" s="4">
        <v>0.35</v>
      </c>
      <c r="L19552" s="73">
        <v>760.96292030769223</v>
      </c>
    </row>
    <row r="19553" spans="1:12" x14ac:dyDescent="0.35">
      <c r="A19553" s="1" t="s">
        <v>32979</v>
      </c>
      <c r="B19553" t="s">
        <v>32980</v>
      </c>
      <c r="C19553" t="s">
        <v>17</v>
      </c>
      <c r="D19553" t="s">
        <v>18</v>
      </c>
      <c r="E19553">
        <v>1</v>
      </c>
      <c r="F19553" s="2">
        <v>327.83</v>
      </c>
      <c r="G19553" s="3">
        <v>657</v>
      </c>
      <c r="H19553" s="3">
        <v>3.2782999999999998</v>
      </c>
      <c r="I19553" s="3">
        <v>15.408009999999999</v>
      </c>
      <c r="J19553" s="3">
        <v>346.51630999999998</v>
      </c>
      <c r="K19553" s="4">
        <v>0.35000000000000003</v>
      </c>
      <c r="L19553" s="73">
        <v>629.06037815384616</v>
      </c>
    </row>
    <row r="19554" spans="1:12" x14ac:dyDescent="0.35">
      <c r="A19554" s="1" t="s">
        <v>32981</v>
      </c>
      <c r="B19554" t="s">
        <v>32982</v>
      </c>
      <c r="C19554" t="s">
        <v>17</v>
      </c>
      <c r="D19554" t="s">
        <v>18</v>
      </c>
      <c r="E19554">
        <v>1</v>
      </c>
      <c r="F19554" s="2">
        <v>606.20000000000005</v>
      </c>
      <c r="G19554" s="3">
        <v>1137</v>
      </c>
      <c r="H19554" s="3">
        <v>6.0620000000000003</v>
      </c>
      <c r="I19554" s="3">
        <v>28.491400000000002</v>
      </c>
      <c r="J19554" s="3">
        <v>640.75340000000006</v>
      </c>
      <c r="K19554" s="4">
        <v>0.34999999999999992</v>
      </c>
      <c r="L19554" s="73">
        <v>1163.2138646153846</v>
      </c>
    </row>
    <row r="19555" spans="1:12" x14ac:dyDescent="0.35">
      <c r="A19555" s="1" t="s">
        <v>32983</v>
      </c>
      <c r="B19555" t="s">
        <v>32984</v>
      </c>
      <c r="C19555" t="s">
        <v>17</v>
      </c>
      <c r="D19555" t="s">
        <v>18</v>
      </c>
      <c r="E19555">
        <v>1</v>
      </c>
      <c r="F19555" s="2">
        <v>24.39</v>
      </c>
      <c r="G19555" s="3">
        <v>49</v>
      </c>
      <c r="H19555" s="3">
        <v>0.24390000000000001</v>
      </c>
      <c r="I19555" s="3">
        <v>1.1463300000000001</v>
      </c>
      <c r="J19555" s="3">
        <v>25.78023</v>
      </c>
      <c r="K19555" s="4">
        <v>0.35</v>
      </c>
      <c r="L19555" s="73">
        <v>46.801032923076917</v>
      </c>
    </row>
    <row r="19556" spans="1:12" x14ac:dyDescent="0.35">
      <c r="A19556" s="1" t="s">
        <v>32985</v>
      </c>
      <c r="B19556" t="s">
        <v>32986</v>
      </c>
      <c r="C19556" t="s">
        <v>17</v>
      </c>
      <c r="D19556" t="s">
        <v>18</v>
      </c>
      <c r="E19556">
        <v>1</v>
      </c>
      <c r="F19556" s="2">
        <v>74.52</v>
      </c>
      <c r="G19556" s="3">
        <v>140</v>
      </c>
      <c r="H19556" s="3">
        <v>0.74519999999999997</v>
      </c>
      <c r="I19556" s="3">
        <v>3.50244</v>
      </c>
      <c r="J19556" s="3">
        <v>78.76764</v>
      </c>
      <c r="K19556" s="4">
        <v>0.35000000000000003</v>
      </c>
      <c r="L19556" s="73">
        <v>142.99356184615385</v>
      </c>
    </row>
    <row r="19557" spans="1:12" x14ac:dyDescent="0.35">
      <c r="A19557" s="1" t="s">
        <v>32987</v>
      </c>
      <c r="B19557" t="s">
        <v>32988</v>
      </c>
      <c r="C19557" t="s">
        <v>17</v>
      </c>
      <c r="D19557" t="s">
        <v>18</v>
      </c>
      <c r="E19557">
        <v>1</v>
      </c>
      <c r="F19557" s="2">
        <v>63.66</v>
      </c>
      <c r="G19557" s="3">
        <v>128</v>
      </c>
      <c r="H19557" s="3">
        <v>0.63659999999999994</v>
      </c>
      <c r="I19557" s="3">
        <v>2.9920199999999997</v>
      </c>
      <c r="J19557" s="3">
        <v>67.288619999999995</v>
      </c>
      <c r="K19557" s="4">
        <v>0.35</v>
      </c>
      <c r="L19557" s="73">
        <v>122.15472553846152</v>
      </c>
    </row>
    <row r="19558" spans="1:12" x14ac:dyDescent="0.35">
      <c r="A19558" s="1" t="s">
        <v>32989</v>
      </c>
      <c r="B19558" t="s">
        <v>32990</v>
      </c>
      <c r="C19558" t="s">
        <v>17</v>
      </c>
      <c r="D19558" t="s">
        <v>18</v>
      </c>
      <c r="E19558">
        <v>1</v>
      </c>
      <c r="F19558" s="2">
        <v>2.21</v>
      </c>
      <c r="G19558" s="3">
        <v>5</v>
      </c>
      <c r="H19558" s="3">
        <v>2.2100000000000002E-2</v>
      </c>
      <c r="I19558" s="3">
        <v>0.10387</v>
      </c>
      <c r="J19558" s="3">
        <v>2.3359700000000001</v>
      </c>
      <c r="K19558" s="4">
        <v>0.35</v>
      </c>
      <c r="L19558" s="73">
        <v>4.2406839999999999</v>
      </c>
    </row>
    <row r="19559" spans="1:12" x14ac:dyDescent="0.35">
      <c r="A19559" s="1" t="s">
        <v>32991</v>
      </c>
      <c r="B19559" t="s">
        <v>32992</v>
      </c>
      <c r="C19559" t="s">
        <v>17</v>
      </c>
      <c r="D19559" t="s">
        <v>18</v>
      </c>
      <c r="E19559">
        <v>1</v>
      </c>
      <c r="F19559" s="2">
        <v>12918.08</v>
      </c>
      <c r="G19559" s="3">
        <v>11172</v>
      </c>
      <c r="H19559" s="3">
        <v>129.1808</v>
      </c>
      <c r="I19559" s="3">
        <v>607.14976000000001</v>
      </c>
      <c r="J19559" s="3">
        <v>13654.41056</v>
      </c>
      <c r="K19559" s="4">
        <v>0.35</v>
      </c>
      <c r="L19559" s="73">
        <v>24788.006862769231</v>
      </c>
    </row>
    <row r="19560" spans="1:12" x14ac:dyDescent="0.35">
      <c r="A19560" s="1" t="s">
        <v>32993</v>
      </c>
      <c r="B19560" t="s">
        <v>32994</v>
      </c>
      <c r="C19560" t="s">
        <v>17</v>
      </c>
      <c r="D19560" t="s">
        <v>18</v>
      </c>
      <c r="E19560">
        <v>1</v>
      </c>
      <c r="F19560" s="2">
        <v>13.36</v>
      </c>
      <c r="G19560" s="3">
        <v>27</v>
      </c>
      <c r="H19560" s="3">
        <v>0.1336</v>
      </c>
      <c r="I19560" s="3">
        <v>0.62791999999999992</v>
      </c>
      <c r="J19560" s="3">
        <v>14.121519999999999</v>
      </c>
      <c r="K19560" s="4">
        <v>0.35</v>
      </c>
      <c r="L19560" s="73">
        <v>25.635990153846151</v>
      </c>
    </row>
    <row r="19561" spans="1:12" x14ac:dyDescent="0.35">
      <c r="A19561" s="1" t="s">
        <v>32995</v>
      </c>
      <c r="B19561" t="s">
        <v>32996</v>
      </c>
      <c r="C19561" t="s">
        <v>17</v>
      </c>
      <c r="D19561" t="s">
        <v>18</v>
      </c>
      <c r="E19561">
        <v>1</v>
      </c>
      <c r="F19561" s="2">
        <v>24.09</v>
      </c>
      <c r="G19561" s="3">
        <v>46</v>
      </c>
      <c r="H19561" s="3">
        <v>0.2409</v>
      </c>
      <c r="I19561" s="3">
        <v>1.1322300000000001</v>
      </c>
      <c r="J19561" s="3">
        <v>25.46313</v>
      </c>
      <c r="K19561" s="4">
        <v>0.34999999999999992</v>
      </c>
      <c r="L19561" s="73">
        <v>46.225374461538458</v>
      </c>
    </row>
    <row r="19562" spans="1:12" x14ac:dyDescent="0.35">
      <c r="A19562" s="1" t="s">
        <v>32997</v>
      </c>
      <c r="B19562" t="s">
        <v>32998</v>
      </c>
      <c r="C19562" t="s">
        <v>17</v>
      </c>
      <c r="D19562" t="s">
        <v>18</v>
      </c>
      <c r="E19562">
        <v>1</v>
      </c>
      <c r="F19562" s="2">
        <v>25.68</v>
      </c>
      <c r="G19562" s="3">
        <v>52</v>
      </c>
      <c r="H19562" s="3">
        <v>0.25680000000000003</v>
      </c>
      <c r="I19562" s="3">
        <v>1.20696</v>
      </c>
      <c r="J19562" s="3">
        <v>27.143759999999997</v>
      </c>
      <c r="K19562" s="4">
        <v>0.34999999999999992</v>
      </c>
      <c r="L19562" s="73">
        <v>49.276364307692297</v>
      </c>
    </row>
    <row r="19563" spans="1:12" x14ac:dyDescent="0.35">
      <c r="A19563" s="1" t="s">
        <v>32999</v>
      </c>
      <c r="B19563" t="s">
        <v>33000</v>
      </c>
      <c r="C19563" t="s">
        <v>17</v>
      </c>
      <c r="D19563" t="s">
        <v>18</v>
      </c>
      <c r="E19563">
        <v>1</v>
      </c>
      <c r="F19563" s="2">
        <v>405.06</v>
      </c>
      <c r="G19563" s="3">
        <v>811</v>
      </c>
      <c r="H19563" s="3">
        <v>4.0506000000000002</v>
      </c>
      <c r="I19563" s="3">
        <v>19.03782</v>
      </c>
      <c r="J19563" s="3">
        <v>428.14841999999999</v>
      </c>
      <c r="K19563" s="4">
        <v>0.35</v>
      </c>
      <c r="L19563" s="73">
        <v>777.25405476923072</v>
      </c>
    </row>
    <row r="19564" spans="1:12" x14ac:dyDescent="0.35">
      <c r="A19564" s="1" t="s">
        <v>33001</v>
      </c>
      <c r="B19564" t="s">
        <v>33002</v>
      </c>
      <c r="C19564" t="s">
        <v>17</v>
      </c>
      <c r="D19564" t="s">
        <v>18</v>
      </c>
      <c r="E19564">
        <v>1</v>
      </c>
      <c r="F19564" s="2">
        <v>806.96</v>
      </c>
      <c r="G19564" s="3">
        <v>1513</v>
      </c>
      <c r="H19564" s="3">
        <v>8.0696000000000012</v>
      </c>
      <c r="I19564" s="3">
        <v>37.927120000000002</v>
      </c>
      <c r="J19564" s="3">
        <v>852.95672000000013</v>
      </c>
      <c r="K19564" s="4">
        <v>0.35</v>
      </c>
      <c r="L19564" s="73">
        <v>1548.4445070769234</v>
      </c>
    </row>
    <row r="19565" spans="1:12" x14ac:dyDescent="0.35">
      <c r="A19565" s="1" t="s">
        <v>33003</v>
      </c>
      <c r="B19565" t="s">
        <v>33004</v>
      </c>
      <c r="C19565" t="s">
        <v>17</v>
      </c>
      <c r="D19565" t="s">
        <v>18</v>
      </c>
      <c r="E19565">
        <v>1</v>
      </c>
      <c r="F19565" s="2">
        <v>170</v>
      </c>
      <c r="G19565" s="3">
        <v>341</v>
      </c>
      <c r="H19565" s="3">
        <v>1.7</v>
      </c>
      <c r="I19565" s="3">
        <v>7.99</v>
      </c>
      <c r="J19565" s="3">
        <v>179.69</v>
      </c>
      <c r="K19565" s="4">
        <v>0.35</v>
      </c>
      <c r="L19565" s="73">
        <v>326.20646153846155</v>
      </c>
    </row>
    <row r="19566" spans="1:12" x14ac:dyDescent="0.35">
      <c r="A19566" s="1" t="s">
        <v>33005</v>
      </c>
      <c r="B19566" t="s">
        <v>33006</v>
      </c>
      <c r="C19566" t="s">
        <v>17</v>
      </c>
      <c r="D19566" t="s">
        <v>18</v>
      </c>
      <c r="E19566">
        <v>1</v>
      </c>
      <c r="F19566" s="2">
        <v>13.23</v>
      </c>
      <c r="G19566" s="3">
        <v>27</v>
      </c>
      <c r="H19566" s="3">
        <v>0.1323</v>
      </c>
      <c r="I19566" s="3">
        <v>0.62180999999999997</v>
      </c>
      <c r="J19566" s="3">
        <v>13.984110000000001</v>
      </c>
      <c r="K19566" s="4">
        <v>0.35000000000000003</v>
      </c>
      <c r="L19566" s="73">
        <v>25.386538153846157</v>
      </c>
    </row>
    <row r="19567" spans="1:12" x14ac:dyDescent="0.35">
      <c r="A19567" s="1" t="s">
        <v>33007</v>
      </c>
      <c r="B19567" t="s">
        <v>33008</v>
      </c>
      <c r="C19567" t="s">
        <v>17</v>
      </c>
      <c r="D19567" t="s">
        <v>18</v>
      </c>
      <c r="E19567">
        <v>1</v>
      </c>
      <c r="F19567" s="2">
        <v>509.5</v>
      </c>
      <c r="G19567" s="3">
        <v>1020</v>
      </c>
      <c r="H19567" s="3">
        <v>5.0949999999999998</v>
      </c>
      <c r="I19567" s="3">
        <v>23.9465</v>
      </c>
      <c r="J19567" s="3">
        <v>538.54150000000004</v>
      </c>
      <c r="K19567" s="4">
        <v>0.34999999999999992</v>
      </c>
      <c r="L19567" s="73">
        <v>977.65995384615383</v>
      </c>
    </row>
    <row r="19568" spans="1:12" x14ac:dyDescent="0.35">
      <c r="A19568" s="1" t="s">
        <v>33009</v>
      </c>
      <c r="B19568" t="s">
        <v>33010</v>
      </c>
      <c r="C19568" t="s">
        <v>17</v>
      </c>
      <c r="D19568" t="s">
        <v>18</v>
      </c>
      <c r="E19568">
        <v>1</v>
      </c>
      <c r="F19568" s="2">
        <v>220.1</v>
      </c>
      <c r="G19568" s="3">
        <v>441</v>
      </c>
      <c r="H19568" s="3">
        <v>2.2010000000000001</v>
      </c>
      <c r="I19568" s="3">
        <v>10.3447</v>
      </c>
      <c r="J19568" s="3">
        <v>232.64569999999998</v>
      </c>
      <c r="K19568" s="4">
        <v>0.35</v>
      </c>
      <c r="L19568" s="73">
        <v>422.34142461538454</v>
      </c>
    </row>
    <row r="19569" spans="1:12" x14ac:dyDescent="0.35">
      <c r="A19569" s="1" t="s">
        <v>33011</v>
      </c>
      <c r="B19569" t="s">
        <v>33012</v>
      </c>
      <c r="C19569" t="s">
        <v>17</v>
      </c>
      <c r="D19569" t="s">
        <v>18</v>
      </c>
      <c r="E19569">
        <v>1</v>
      </c>
      <c r="F19569" s="2">
        <v>939.4</v>
      </c>
      <c r="G19569" s="3">
        <v>1761</v>
      </c>
      <c r="H19569" s="3">
        <v>9.3940000000000001</v>
      </c>
      <c r="I19569" s="3">
        <v>44.151800000000001</v>
      </c>
      <c r="J19569" s="3">
        <v>992.94579999999996</v>
      </c>
      <c r="K19569" s="4">
        <v>0.35</v>
      </c>
      <c r="L19569" s="73">
        <v>1802.5785292307692</v>
      </c>
    </row>
    <row r="19570" spans="1:12" x14ac:dyDescent="0.35">
      <c r="A19570" s="1" t="s">
        <v>33013</v>
      </c>
      <c r="B19570" t="s">
        <v>33014</v>
      </c>
      <c r="C19570" t="s">
        <v>17</v>
      </c>
      <c r="D19570" t="s">
        <v>18</v>
      </c>
      <c r="E19570">
        <v>1</v>
      </c>
      <c r="F19570" s="2">
        <v>247.38</v>
      </c>
      <c r="G19570" s="3">
        <v>464</v>
      </c>
      <c r="H19570" s="3">
        <v>2.4738000000000002</v>
      </c>
      <c r="I19570" s="3">
        <v>11.626860000000001</v>
      </c>
      <c r="J19570" s="3">
        <v>261.48066</v>
      </c>
      <c r="K19570" s="4">
        <v>0.35</v>
      </c>
      <c r="L19570" s="73">
        <v>474.68796738461538</v>
      </c>
    </row>
    <row r="19571" spans="1:12" x14ac:dyDescent="0.35">
      <c r="A19571" s="1" t="s">
        <v>33015</v>
      </c>
      <c r="B19571" t="s">
        <v>33016</v>
      </c>
      <c r="C19571" t="s">
        <v>17</v>
      </c>
      <c r="D19571" t="s">
        <v>18</v>
      </c>
      <c r="E19571">
        <v>1</v>
      </c>
      <c r="F19571" s="2">
        <v>271.81</v>
      </c>
      <c r="G19571" s="3">
        <v>510</v>
      </c>
      <c r="H19571" s="3">
        <v>2.7181000000000002</v>
      </c>
      <c r="I19571" s="3">
        <v>12.775069999999999</v>
      </c>
      <c r="J19571" s="3">
        <v>287.30317000000002</v>
      </c>
      <c r="K19571" s="4">
        <v>0.35</v>
      </c>
      <c r="L19571" s="73">
        <v>521.56575476923081</v>
      </c>
    </row>
    <row r="19572" spans="1:12" x14ac:dyDescent="0.35">
      <c r="A19572" s="1" t="s">
        <v>33017</v>
      </c>
      <c r="B19572" t="s">
        <v>33018</v>
      </c>
      <c r="C19572" t="s">
        <v>17</v>
      </c>
      <c r="D19572" t="s">
        <v>18</v>
      </c>
      <c r="E19572">
        <v>1</v>
      </c>
      <c r="F19572" s="2">
        <v>45.47</v>
      </c>
      <c r="G19572" s="3">
        <v>89</v>
      </c>
      <c r="H19572" s="3">
        <v>0.45469999999999999</v>
      </c>
      <c r="I19572" s="3">
        <v>2.1370900000000002</v>
      </c>
      <c r="J19572" s="3">
        <v>48.061790000000002</v>
      </c>
      <c r="K19572" s="4">
        <v>0.35000000000000003</v>
      </c>
      <c r="L19572" s="73">
        <v>87.250634153846164</v>
      </c>
    </row>
    <row r="19573" spans="1:12" x14ac:dyDescent="0.35">
      <c r="A19573" s="1" t="s">
        <v>33019</v>
      </c>
      <c r="B19573" t="s">
        <v>33020</v>
      </c>
      <c r="C19573" t="s">
        <v>17</v>
      </c>
      <c r="D19573" t="s">
        <v>18</v>
      </c>
      <c r="E19573">
        <v>1</v>
      </c>
      <c r="F19573" s="2">
        <v>1068.78</v>
      </c>
      <c r="G19573" s="3">
        <v>2076</v>
      </c>
      <c r="H19573" s="3">
        <v>10.687799999999999</v>
      </c>
      <c r="I19573" s="3">
        <v>50.232659999999996</v>
      </c>
      <c r="J19573" s="3">
        <v>1129.7004599999998</v>
      </c>
      <c r="K19573" s="4">
        <v>0.35</v>
      </c>
      <c r="L19573" s="73">
        <v>2050.8408350769228</v>
      </c>
    </row>
    <row r="19574" spans="1:12" x14ac:dyDescent="0.35">
      <c r="A19574" s="1" t="s">
        <v>33021</v>
      </c>
      <c r="B19574" t="s">
        <v>33022</v>
      </c>
      <c r="C19574" t="s">
        <v>17</v>
      </c>
      <c r="D19574" t="s">
        <v>18</v>
      </c>
      <c r="E19574">
        <v>1</v>
      </c>
      <c r="F19574" s="2">
        <v>233.16</v>
      </c>
      <c r="G19574" s="3">
        <v>438</v>
      </c>
      <c r="H19574" s="3">
        <v>2.3315999999999999</v>
      </c>
      <c r="I19574" s="3">
        <v>10.95852</v>
      </c>
      <c r="J19574" s="3">
        <v>246.45012</v>
      </c>
      <c r="K19574" s="4">
        <v>0.35</v>
      </c>
      <c r="L19574" s="73">
        <v>447.40175630769227</v>
      </c>
    </row>
    <row r="19575" spans="1:12" x14ac:dyDescent="0.35">
      <c r="A19575" s="1" t="s">
        <v>33023</v>
      </c>
      <c r="B19575" t="s">
        <v>33024</v>
      </c>
      <c r="C19575" t="s">
        <v>17</v>
      </c>
      <c r="D19575" t="s">
        <v>18</v>
      </c>
      <c r="E19575">
        <v>1</v>
      </c>
      <c r="F19575" s="2">
        <v>11754.13</v>
      </c>
      <c r="G19575" s="3">
        <v>22824</v>
      </c>
      <c r="H19575" s="3">
        <v>117.54129999999999</v>
      </c>
      <c r="I19575" s="3">
        <v>552.44410999999991</v>
      </c>
      <c r="J19575" s="3">
        <v>12424.11541</v>
      </c>
      <c r="K19575" s="4">
        <v>0.35</v>
      </c>
      <c r="L19575" s="73">
        <v>22554.547975076923</v>
      </c>
    </row>
    <row r="19576" spans="1:12" x14ac:dyDescent="0.35">
      <c r="A19576" s="1" t="s">
        <v>33025</v>
      </c>
      <c r="B19576" t="s">
        <v>33026</v>
      </c>
      <c r="C19576" t="s">
        <v>17</v>
      </c>
      <c r="D19576" t="s">
        <v>18</v>
      </c>
      <c r="E19576">
        <v>1</v>
      </c>
      <c r="F19576" s="2">
        <v>650.23</v>
      </c>
      <c r="G19576" s="3">
        <v>1302</v>
      </c>
      <c r="H19576" s="3">
        <v>6.5023</v>
      </c>
      <c r="I19576" s="3">
        <v>30.56081</v>
      </c>
      <c r="J19576" s="3">
        <v>687.29310999999996</v>
      </c>
      <c r="K19576" s="4">
        <v>0.34999999999999992</v>
      </c>
      <c r="L19576" s="73">
        <v>1247.7013381538459</v>
      </c>
    </row>
    <row r="19577" spans="1:12" x14ac:dyDescent="0.35">
      <c r="A19577" s="1" t="s">
        <v>33027</v>
      </c>
      <c r="B19577" t="s">
        <v>33028</v>
      </c>
      <c r="C19577" t="s">
        <v>17</v>
      </c>
      <c r="D19577" t="s">
        <v>18</v>
      </c>
      <c r="E19577">
        <v>1</v>
      </c>
      <c r="F19577" s="2">
        <v>181.94</v>
      </c>
      <c r="G19577" s="3">
        <v>365</v>
      </c>
      <c r="H19577" s="3">
        <v>1.8193999999999999</v>
      </c>
      <c r="I19577" s="3">
        <v>8.5511800000000004</v>
      </c>
      <c r="J19577" s="3">
        <v>192.31057999999999</v>
      </c>
      <c r="K19577" s="4">
        <v>0.35</v>
      </c>
      <c r="L19577" s="73">
        <v>349.11766830769227</v>
      </c>
    </row>
    <row r="19578" spans="1:12" x14ac:dyDescent="0.35">
      <c r="A19578" s="1" t="s">
        <v>33029</v>
      </c>
      <c r="B19578" t="s">
        <v>33030</v>
      </c>
      <c r="C19578" t="s">
        <v>17</v>
      </c>
      <c r="D19578" t="s">
        <v>18</v>
      </c>
      <c r="E19578">
        <v>1</v>
      </c>
      <c r="F19578" s="2">
        <v>4115.07</v>
      </c>
      <c r="G19578" s="3">
        <v>7991</v>
      </c>
      <c r="H19578" s="3">
        <v>41.150700000000001</v>
      </c>
      <c r="I19578" s="3">
        <v>193.40828999999999</v>
      </c>
      <c r="J19578" s="3">
        <v>4349.6289900000002</v>
      </c>
      <c r="K19578" s="4">
        <v>0.35</v>
      </c>
      <c r="L19578" s="73">
        <v>7896.2495510769231</v>
      </c>
    </row>
    <row r="19579" spans="1:12" x14ac:dyDescent="0.35">
      <c r="A19579" s="1" t="s">
        <v>33031</v>
      </c>
      <c r="B19579" t="s">
        <v>33032</v>
      </c>
      <c r="C19579" t="s">
        <v>17</v>
      </c>
      <c r="D19579" t="s">
        <v>18</v>
      </c>
      <c r="E19579">
        <v>1</v>
      </c>
      <c r="F19579" s="2">
        <v>30.76</v>
      </c>
      <c r="G19579" s="3">
        <v>58</v>
      </c>
      <c r="H19579" s="3">
        <v>0.30760000000000004</v>
      </c>
      <c r="I19579" s="3">
        <v>1.4457200000000001</v>
      </c>
      <c r="J19579" s="3">
        <v>32.51332</v>
      </c>
      <c r="K19579" s="4">
        <v>0.35</v>
      </c>
      <c r="L19579" s="73">
        <v>59.024180923076926</v>
      </c>
    </row>
    <row r="19580" spans="1:12" x14ac:dyDescent="0.35">
      <c r="A19580" s="1" t="s">
        <v>33033</v>
      </c>
      <c r="B19580" t="s">
        <v>33034</v>
      </c>
      <c r="C19580" t="s">
        <v>17</v>
      </c>
      <c r="D19580" t="s">
        <v>18</v>
      </c>
      <c r="E19580">
        <v>1</v>
      </c>
      <c r="F19580" s="2">
        <v>45.31</v>
      </c>
      <c r="G19580" s="3">
        <v>91</v>
      </c>
      <c r="H19580" s="3">
        <v>0.45310000000000006</v>
      </c>
      <c r="I19580" s="3">
        <v>2.1295700000000002</v>
      </c>
      <c r="J19580" s="3">
        <v>47.892670000000003</v>
      </c>
      <c r="K19580" s="4">
        <v>0.35</v>
      </c>
      <c r="L19580" s="73">
        <v>86.943616307692309</v>
      </c>
    </row>
    <row r="19581" spans="1:12" x14ac:dyDescent="0.35">
      <c r="A19581" s="1" t="s">
        <v>33035</v>
      </c>
      <c r="B19581" t="s">
        <v>33036</v>
      </c>
      <c r="C19581" t="s">
        <v>17</v>
      </c>
      <c r="D19581" t="s">
        <v>18</v>
      </c>
      <c r="E19581">
        <v>1</v>
      </c>
      <c r="F19581" s="2">
        <v>48.17</v>
      </c>
      <c r="G19581" s="3">
        <v>91</v>
      </c>
      <c r="H19581" s="3">
        <v>0.48170000000000002</v>
      </c>
      <c r="I19581" s="3">
        <v>2.2639900000000002</v>
      </c>
      <c r="J19581" s="3">
        <v>50.915690000000005</v>
      </c>
      <c r="K19581" s="4">
        <v>0.35</v>
      </c>
      <c r="L19581" s="73">
        <v>92.431560307692322</v>
      </c>
    </row>
    <row r="19582" spans="1:12" x14ac:dyDescent="0.35">
      <c r="A19582" s="1" t="s">
        <v>33037</v>
      </c>
      <c r="B19582" t="s">
        <v>33038</v>
      </c>
      <c r="C19582" t="s">
        <v>17</v>
      </c>
      <c r="D19582" t="s">
        <v>18</v>
      </c>
      <c r="E19582">
        <v>1</v>
      </c>
      <c r="F19582" s="2">
        <v>138.55000000000001</v>
      </c>
      <c r="G19582" s="3">
        <v>260</v>
      </c>
      <c r="H19582" s="3">
        <v>1.3855000000000002</v>
      </c>
      <c r="I19582" s="3">
        <v>6.5118500000000008</v>
      </c>
      <c r="J19582" s="3">
        <v>146.44735000000003</v>
      </c>
      <c r="K19582" s="4">
        <v>0.35</v>
      </c>
      <c r="L19582" s="73">
        <v>265.85826615384622</v>
      </c>
    </row>
    <row r="19583" spans="1:12" x14ac:dyDescent="0.35">
      <c r="A19583" s="1" t="s">
        <v>33039</v>
      </c>
      <c r="B19583" t="s">
        <v>33040</v>
      </c>
      <c r="C19583" t="s">
        <v>17</v>
      </c>
      <c r="D19583" t="s">
        <v>18</v>
      </c>
      <c r="E19583">
        <v>1</v>
      </c>
      <c r="F19583" s="2">
        <v>111.64</v>
      </c>
      <c r="G19583" s="3">
        <v>224</v>
      </c>
      <c r="H19583" s="3">
        <v>1.1164000000000001</v>
      </c>
      <c r="I19583" s="3">
        <v>5.2470800000000004</v>
      </c>
      <c r="J19583" s="3">
        <v>118.00348</v>
      </c>
      <c r="K19583" s="4">
        <v>0.35000000000000003</v>
      </c>
      <c r="L19583" s="73">
        <v>214.22170215384614</v>
      </c>
    </row>
    <row r="19584" spans="1:12" x14ac:dyDescent="0.35">
      <c r="A19584" s="1" t="s">
        <v>33041</v>
      </c>
      <c r="B19584" t="s">
        <v>33042</v>
      </c>
      <c r="C19584" t="s">
        <v>17</v>
      </c>
      <c r="D19584" t="s">
        <v>18</v>
      </c>
      <c r="E19584">
        <v>1</v>
      </c>
      <c r="F19584" s="2">
        <v>28.45</v>
      </c>
      <c r="G19584" s="3">
        <v>57</v>
      </c>
      <c r="H19584" s="3">
        <v>0.28449999999999998</v>
      </c>
      <c r="I19584" s="3">
        <v>1.3371500000000001</v>
      </c>
      <c r="J19584" s="3">
        <v>30.071650000000002</v>
      </c>
      <c r="K19584" s="4">
        <v>0.34999999999999992</v>
      </c>
      <c r="L19584" s="73">
        <v>54.591610769230769</v>
      </c>
    </row>
    <row r="19585" spans="1:12" x14ac:dyDescent="0.35">
      <c r="A19585" s="1" t="s">
        <v>33043</v>
      </c>
      <c r="B19585" t="s">
        <v>33044</v>
      </c>
      <c r="C19585" t="s">
        <v>17</v>
      </c>
      <c r="D19585" t="s">
        <v>18</v>
      </c>
      <c r="E19585">
        <v>1</v>
      </c>
      <c r="F19585" s="2">
        <v>606.20000000000005</v>
      </c>
      <c r="G19585" s="3">
        <v>1137</v>
      </c>
      <c r="H19585" s="3">
        <v>6.0620000000000003</v>
      </c>
      <c r="I19585" s="3">
        <v>28.491400000000002</v>
      </c>
      <c r="J19585" s="3">
        <v>640.75340000000006</v>
      </c>
      <c r="K19585" s="4">
        <v>0.34999999999999992</v>
      </c>
      <c r="L19585" s="73">
        <v>1163.2138646153846</v>
      </c>
    </row>
    <row r="19586" spans="1:12" x14ac:dyDescent="0.35">
      <c r="A19586" s="1" t="s">
        <v>33045</v>
      </c>
      <c r="B19586" t="s">
        <v>33046</v>
      </c>
      <c r="C19586" t="s">
        <v>17</v>
      </c>
      <c r="D19586" t="s">
        <v>18</v>
      </c>
      <c r="E19586">
        <v>1</v>
      </c>
      <c r="F19586" s="2">
        <v>67.849999999999994</v>
      </c>
      <c r="G19586" s="3">
        <v>128</v>
      </c>
      <c r="H19586" s="3">
        <v>0.67849999999999999</v>
      </c>
      <c r="I19586" s="3">
        <v>3.1889499999999997</v>
      </c>
      <c r="J19586" s="3">
        <v>71.717449999999999</v>
      </c>
      <c r="K19586" s="4">
        <v>0.35</v>
      </c>
      <c r="L19586" s="73">
        <v>130.19475538461538</v>
      </c>
    </row>
    <row r="19587" spans="1:12" x14ac:dyDescent="0.35">
      <c r="A19587" s="1" t="s">
        <v>33047</v>
      </c>
      <c r="B19587" t="s">
        <v>33048</v>
      </c>
      <c r="C19587" t="s">
        <v>17</v>
      </c>
      <c r="D19587" t="s">
        <v>18</v>
      </c>
      <c r="E19587">
        <v>1</v>
      </c>
      <c r="F19587" s="2">
        <v>499.06</v>
      </c>
      <c r="G19587" s="3">
        <v>1000</v>
      </c>
      <c r="H19587" s="3">
        <v>4.9905999999999997</v>
      </c>
      <c r="I19587" s="3">
        <v>23.455819999999999</v>
      </c>
      <c r="J19587" s="3">
        <v>527.50641999999993</v>
      </c>
      <c r="K19587" s="4">
        <v>0.35000000000000003</v>
      </c>
      <c r="L19587" s="73">
        <v>957.62703938461527</v>
      </c>
    </row>
    <row r="19588" spans="1:12" x14ac:dyDescent="0.35">
      <c r="A19588" s="1" t="s">
        <v>33049</v>
      </c>
      <c r="B19588" t="s">
        <v>33050</v>
      </c>
      <c r="C19588" t="s">
        <v>17</v>
      </c>
      <c r="D19588" t="s">
        <v>18</v>
      </c>
      <c r="E19588">
        <v>1</v>
      </c>
      <c r="F19588" s="2">
        <v>150</v>
      </c>
      <c r="G19588" s="3">
        <v>301</v>
      </c>
      <c r="H19588" s="3">
        <v>1.5</v>
      </c>
      <c r="I19588" s="3">
        <v>7.05</v>
      </c>
      <c r="J19588" s="3">
        <v>158.55000000000001</v>
      </c>
      <c r="K19588" s="4">
        <v>0.35</v>
      </c>
      <c r="L19588" s="73">
        <v>287.82923076923078</v>
      </c>
    </row>
    <row r="19589" spans="1:12" x14ac:dyDescent="0.35">
      <c r="A19589" s="1" t="s">
        <v>33051</v>
      </c>
      <c r="B19589" t="s">
        <v>33052</v>
      </c>
      <c r="C19589" t="s">
        <v>17</v>
      </c>
      <c r="D19589" t="s">
        <v>18</v>
      </c>
      <c r="E19589">
        <v>1</v>
      </c>
      <c r="F19589" s="2">
        <v>261.52</v>
      </c>
      <c r="G19589" s="3">
        <v>524</v>
      </c>
      <c r="H19589" s="3">
        <v>2.6151999999999997</v>
      </c>
      <c r="I19589" s="3">
        <v>12.29144</v>
      </c>
      <c r="J19589" s="3">
        <v>276.42664000000002</v>
      </c>
      <c r="K19589" s="4">
        <v>0.34999999999999992</v>
      </c>
      <c r="L19589" s="73">
        <v>501.82066953846152</v>
      </c>
    </row>
    <row r="19590" spans="1:12" x14ac:dyDescent="0.35">
      <c r="A19590" s="1" t="s">
        <v>33053</v>
      </c>
      <c r="B19590" t="s">
        <v>33054</v>
      </c>
      <c r="C19590" t="s">
        <v>17</v>
      </c>
      <c r="D19590" t="s">
        <v>18</v>
      </c>
      <c r="E19590">
        <v>1</v>
      </c>
      <c r="F19590" s="2">
        <v>75.69</v>
      </c>
      <c r="G19590" s="3">
        <v>142</v>
      </c>
      <c r="H19590" s="3">
        <v>0.75690000000000002</v>
      </c>
      <c r="I19590" s="3">
        <v>3.5574300000000001</v>
      </c>
      <c r="J19590" s="3">
        <v>80.004329999999996</v>
      </c>
      <c r="K19590" s="4">
        <v>0.35</v>
      </c>
      <c r="L19590" s="73">
        <v>145.23862984615383</v>
      </c>
    </row>
    <row r="19591" spans="1:12" x14ac:dyDescent="0.35">
      <c r="A19591" s="1" t="s">
        <v>33055</v>
      </c>
      <c r="B19591" t="s">
        <v>33056</v>
      </c>
      <c r="C19591" t="s">
        <v>17</v>
      </c>
      <c r="D19591" t="s">
        <v>18</v>
      </c>
      <c r="E19591">
        <v>1</v>
      </c>
      <c r="F19591" s="2">
        <v>149.28</v>
      </c>
      <c r="G19591" s="3">
        <v>299</v>
      </c>
      <c r="H19591" s="3">
        <v>1.4928000000000001</v>
      </c>
      <c r="I19591" s="3">
        <v>7.0161600000000002</v>
      </c>
      <c r="J19591" s="3">
        <v>157.78896</v>
      </c>
      <c r="K19591" s="4">
        <v>0.35</v>
      </c>
      <c r="L19591" s="73">
        <v>286.44765046153844</v>
      </c>
    </row>
    <row r="19592" spans="1:12" x14ac:dyDescent="0.35">
      <c r="A19592" s="1" t="s">
        <v>33057</v>
      </c>
      <c r="B19592" t="s">
        <v>33058</v>
      </c>
      <c r="C19592" t="s">
        <v>17</v>
      </c>
      <c r="D19592" t="s">
        <v>18</v>
      </c>
      <c r="E19592">
        <v>1</v>
      </c>
      <c r="F19592" s="2">
        <v>756.99</v>
      </c>
      <c r="G19592" s="3">
        <v>1516</v>
      </c>
      <c r="H19592" s="3">
        <v>7.5699000000000005</v>
      </c>
      <c r="I19592" s="3">
        <v>35.578530000000001</v>
      </c>
      <c r="J19592" s="3">
        <v>800.13842999999997</v>
      </c>
      <c r="K19592" s="4">
        <v>0.35</v>
      </c>
      <c r="L19592" s="73">
        <v>1452.558996</v>
      </c>
    </row>
    <row r="19593" spans="1:12" x14ac:dyDescent="0.35">
      <c r="A19593" s="1" t="s">
        <v>33059</v>
      </c>
      <c r="B19593" t="s">
        <v>33060</v>
      </c>
      <c r="C19593" t="s">
        <v>17</v>
      </c>
      <c r="D19593" t="s">
        <v>18</v>
      </c>
      <c r="E19593">
        <v>1</v>
      </c>
      <c r="F19593" s="2">
        <v>74.930000000000007</v>
      </c>
      <c r="G19593" s="3">
        <v>141</v>
      </c>
      <c r="H19593" s="3">
        <v>0.74930000000000008</v>
      </c>
      <c r="I19593" s="3">
        <v>3.5217100000000001</v>
      </c>
      <c r="J19593" s="3">
        <v>79.201010000000011</v>
      </c>
      <c r="K19593" s="4">
        <v>0.35</v>
      </c>
      <c r="L19593" s="73">
        <v>143.7802950769231</v>
      </c>
    </row>
    <row r="19594" spans="1:12" x14ac:dyDescent="0.35">
      <c r="A19594" s="1" t="s">
        <v>33061</v>
      </c>
      <c r="B19594" t="s">
        <v>33062</v>
      </c>
      <c r="C19594" t="s">
        <v>17</v>
      </c>
      <c r="D19594" t="s">
        <v>18</v>
      </c>
      <c r="E19594">
        <v>1</v>
      </c>
      <c r="F19594" s="2">
        <v>169.6</v>
      </c>
      <c r="G19594" s="3">
        <v>318</v>
      </c>
      <c r="H19594" s="3">
        <v>1.696</v>
      </c>
      <c r="I19594" s="3">
        <v>7.9711999999999996</v>
      </c>
      <c r="J19594" s="3">
        <v>179.2672</v>
      </c>
      <c r="K19594" s="4">
        <v>0.35000000000000003</v>
      </c>
      <c r="L19594" s="73">
        <v>325.43891692307693</v>
      </c>
    </row>
    <row r="19595" spans="1:12" x14ac:dyDescent="0.35">
      <c r="A19595" s="1" t="s">
        <v>33063</v>
      </c>
      <c r="B19595" t="s">
        <v>33064</v>
      </c>
      <c r="C19595" t="s">
        <v>17</v>
      </c>
      <c r="D19595" t="s">
        <v>18</v>
      </c>
      <c r="E19595">
        <v>1</v>
      </c>
      <c r="F19595" s="2">
        <v>27.05</v>
      </c>
      <c r="G19595" s="3">
        <v>55</v>
      </c>
      <c r="H19595" s="3">
        <v>0.27050000000000002</v>
      </c>
      <c r="I19595" s="3">
        <v>1.27135</v>
      </c>
      <c r="J19595" s="3">
        <v>28.591850000000001</v>
      </c>
      <c r="K19595" s="4">
        <v>0.35</v>
      </c>
      <c r="L19595" s="73">
        <v>51.905204615384612</v>
      </c>
    </row>
    <row r="19596" spans="1:12" x14ac:dyDescent="0.35">
      <c r="A19596" s="1" t="s">
        <v>33065</v>
      </c>
      <c r="B19596" t="s">
        <v>33066</v>
      </c>
      <c r="C19596" t="s">
        <v>17</v>
      </c>
      <c r="D19596" t="s">
        <v>18</v>
      </c>
      <c r="E19596">
        <v>1</v>
      </c>
      <c r="F19596" s="2">
        <v>832.11</v>
      </c>
      <c r="G19596" s="3">
        <v>1666</v>
      </c>
      <c r="H19596" s="3">
        <v>8.3210999999999995</v>
      </c>
      <c r="I19596" s="3">
        <v>39.109169999999999</v>
      </c>
      <c r="J19596" s="3">
        <v>879.54026999999996</v>
      </c>
      <c r="K19596" s="4">
        <v>0.35</v>
      </c>
      <c r="L19596" s="73">
        <v>1596.7038747692307</v>
      </c>
    </row>
    <row r="19597" spans="1:12" x14ac:dyDescent="0.35">
      <c r="A19597" s="1" t="s">
        <v>33067</v>
      </c>
      <c r="B19597" t="s">
        <v>33068</v>
      </c>
      <c r="C19597" t="s">
        <v>17</v>
      </c>
      <c r="D19597" t="s">
        <v>18</v>
      </c>
      <c r="E19597">
        <v>1</v>
      </c>
      <c r="F19597" s="2">
        <v>63.61</v>
      </c>
      <c r="G19597" s="3">
        <v>120</v>
      </c>
      <c r="H19597" s="3">
        <v>0.6361</v>
      </c>
      <c r="I19597" s="3">
        <v>2.9896699999999998</v>
      </c>
      <c r="J19597" s="3">
        <v>67.235770000000002</v>
      </c>
      <c r="K19597" s="4">
        <v>0.35</v>
      </c>
      <c r="L19597" s="73">
        <v>122.05878246153847</v>
      </c>
    </row>
    <row r="19598" spans="1:12" x14ac:dyDescent="0.35">
      <c r="A19598" s="1" t="s">
        <v>33069</v>
      </c>
      <c r="B19598" t="s">
        <v>33070</v>
      </c>
      <c r="C19598" t="s">
        <v>17</v>
      </c>
      <c r="D19598" t="s">
        <v>18</v>
      </c>
      <c r="E19598">
        <v>1</v>
      </c>
      <c r="F19598" s="2">
        <v>233.34</v>
      </c>
      <c r="G19598" s="3">
        <v>468</v>
      </c>
      <c r="H19598" s="3">
        <v>2.3334000000000001</v>
      </c>
      <c r="I19598" s="3">
        <v>10.96698</v>
      </c>
      <c r="J19598" s="3">
        <v>246.64038000000002</v>
      </c>
      <c r="K19598" s="4">
        <v>0.35</v>
      </c>
      <c r="L19598" s="73">
        <v>447.74715138461539</v>
      </c>
    </row>
    <row r="19599" spans="1:12" x14ac:dyDescent="0.35">
      <c r="A19599" s="1" t="s">
        <v>33071</v>
      </c>
      <c r="B19599" t="s">
        <v>33072</v>
      </c>
      <c r="C19599" t="s">
        <v>17</v>
      </c>
      <c r="D19599" t="s">
        <v>18</v>
      </c>
      <c r="E19599">
        <v>1</v>
      </c>
      <c r="F19599" s="2">
        <v>606.20000000000005</v>
      </c>
      <c r="G19599" s="3">
        <v>1137</v>
      </c>
      <c r="H19599" s="3">
        <v>6.0620000000000003</v>
      </c>
      <c r="I19599" s="3">
        <v>28.491400000000002</v>
      </c>
      <c r="J19599" s="3">
        <v>640.75340000000006</v>
      </c>
      <c r="K19599" s="4">
        <v>0.34999999999999992</v>
      </c>
      <c r="L19599" s="73">
        <v>1163.2138646153846</v>
      </c>
    </row>
    <row r="19600" spans="1:12" x14ac:dyDescent="0.35">
      <c r="A19600" s="1" t="s">
        <v>33073</v>
      </c>
      <c r="B19600" t="s">
        <v>33074</v>
      </c>
      <c r="C19600" t="s">
        <v>17</v>
      </c>
      <c r="D19600" t="s">
        <v>18</v>
      </c>
      <c r="E19600">
        <v>1</v>
      </c>
      <c r="F19600" s="2">
        <v>179.45</v>
      </c>
      <c r="G19600" s="3">
        <v>348</v>
      </c>
      <c r="H19600" s="3">
        <v>1.7945</v>
      </c>
      <c r="I19600" s="3">
        <v>8.4341499999999989</v>
      </c>
      <c r="J19600" s="3">
        <v>189.67864999999998</v>
      </c>
      <c r="K19600" s="4">
        <v>0.35000000000000003</v>
      </c>
      <c r="L19600" s="73">
        <v>344.33970307692306</v>
      </c>
    </row>
    <row r="19601" spans="1:12" x14ac:dyDescent="0.35">
      <c r="A19601" s="1" t="s">
        <v>33075</v>
      </c>
      <c r="B19601" t="s">
        <v>33076</v>
      </c>
      <c r="C19601" t="s">
        <v>17</v>
      </c>
      <c r="D19601" t="s">
        <v>18</v>
      </c>
      <c r="E19601">
        <v>1</v>
      </c>
      <c r="F19601" s="2">
        <v>2007.28</v>
      </c>
      <c r="G19601" s="3">
        <v>3763</v>
      </c>
      <c r="H19601" s="3">
        <v>20.072800000000001</v>
      </c>
      <c r="I19601" s="3">
        <v>94.342159999999993</v>
      </c>
      <c r="J19601" s="3">
        <v>2121.6949599999998</v>
      </c>
      <c r="K19601" s="4">
        <v>0.35</v>
      </c>
      <c r="L19601" s="73">
        <v>3851.6923889230766</v>
      </c>
    </row>
    <row r="19602" spans="1:12" x14ac:dyDescent="0.35">
      <c r="A19602" s="1" t="s">
        <v>33077</v>
      </c>
      <c r="B19602" t="s">
        <v>33078</v>
      </c>
      <c r="C19602" t="s">
        <v>17</v>
      </c>
      <c r="D19602" t="s">
        <v>18</v>
      </c>
      <c r="E19602">
        <v>1</v>
      </c>
      <c r="F19602" s="2">
        <v>2710.41</v>
      </c>
      <c r="G19602" s="3">
        <v>5081</v>
      </c>
      <c r="H19602" s="3">
        <v>27.104099999999999</v>
      </c>
      <c r="I19602" s="3">
        <v>127.38927</v>
      </c>
      <c r="J19602" s="3">
        <v>2864.90337</v>
      </c>
      <c r="K19602" s="4">
        <v>0.34999999999999992</v>
      </c>
      <c r="L19602" s="73">
        <v>5200.9015024615383</v>
      </c>
    </row>
    <row r="19603" spans="1:12" x14ac:dyDescent="0.35">
      <c r="A19603" s="1" t="s">
        <v>33079</v>
      </c>
      <c r="B19603" t="s">
        <v>33080</v>
      </c>
      <c r="C19603" t="s">
        <v>17</v>
      </c>
      <c r="D19603" t="s">
        <v>18</v>
      </c>
      <c r="E19603">
        <v>1</v>
      </c>
      <c r="F19603" s="2">
        <v>8.93</v>
      </c>
      <c r="G19603" s="3">
        <v>18</v>
      </c>
      <c r="H19603" s="3">
        <v>8.9300000000000004E-2</v>
      </c>
      <c r="I19603" s="3">
        <v>0.41970999999999997</v>
      </c>
      <c r="J19603" s="3">
        <v>9.4390099999999997</v>
      </c>
      <c r="K19603" s="4">
        <v>0.35</v>
      </c>
      <c r="L19603" s="73">
        <v>17.135433538461537</v>
      </c>
    </row>
    <row r="19604" spans="1:12" x14ac:dyDescent="0.35">
      <c r="A19604" s="1" t="s">
        <v>33081</v>
      </c>
      <c r="B19604" t="s">
        <v>33082</v>
      </c>
      <c r="C19604" t="s">
        <v>17</v>
      </c>
      <c r="D19604" t="s">
        <v>18</v>
      </c>
      <c r="E19604">
        <v>1</v>
      </c>
      <c r="F19604" s="2">
        <v>20</v>
      </c>
      <c r="G19604" s="3">
        <v>22</v>
      </c>
      <c r="H19604" s="3">
        <v>0.2</v>
      </c>
      <c r="I19604" s="3">
        <v>0.94</v>
      </c>
      <c r="J19604" s="3">
        <v>21.14</v>
      </c>
      <c r="K19604" s="4">
        <v>0.34999999999999992</v>
      </c>
      <c r="L19604" s="73">
        <v>38.377230769230763</v>
      </c>
    </row>
    <row r="19605" spans="1:12" x14ac:dyDescent="0.35">
      <c r="A19605" s="1" t="s">
        <v>33083</v>
      </c>
      <c r="B19605" t="s">
        <v>33084</v>
      </c>
      <c r="C19605" t="s">
        <v>17</v>
      </c>
      <c r="D19605" t="s">
        <v>18</v>
      </c>
      <c r="E19605">
        <v>1</v>
      </c>
      <c r="F19605" s="2">
        <v>74.349999999999994</v>
      </c>
      <c r="G19605" s="3">
        <v>140</v>
      </c>
      <c r="H19605" s="3">
        <v>0.74349999999999994</v>
      </c>
      <c r="I19605" s="3">
        <v>3.4944499999999996</v>
      </c>
      <c r="J19605" s="3">
        <v>78.587949999999992</v>
      </c>
      <c r="K19605" s="4">
        <v>0.35000000000000003</v>
      </c>
      <c r="L19605" s="73">
        <v>142.66735538461538</v>
      </c>
    </row>
    <row r="19606" spans="1:12" x14ac:dyDescent="0.35">
      <c r="A19606" s="1" t="s">
        <v>33085</v>
      </c>
      <c r="B19606" t="s">
        <v>33086</v>
      </c>
      <c r="C19606" t="s">
        <v>17</v>
      </c>
      <c r="D19606" t="s">
        <v>18</v>
      </c>
      <c r="E19606">
        <v>1</v>
      </c>
      <c r="F19606" s="2">
        <v>259.16000000000003</v>
      </c>
      <c r="G19606" s="3">
        <v>486</v>
      </c>
      <c r="H19606" s="3">
        <v>2.5916000000000001</v>
      </c>
      <c r="I19606" s="3">
        <v>12.180520000000001</v>
      </c>
      <c r="J19606" s="3">
        <v>273.93212000000005</v>
      </c>
      <c r="K19606" s="4">
        <v>0.35</v>
      </c>
      <c r="L19606" s="73">
        <v>497.29215630769238</v>
      </c>
    </row>
    <row r="19607" spans="1:12" x14ac:dyDescent="0.35">
      <c r="A19607" s="1" t="s">
        <v>33087</v>
      </c>
      <c r="B19607" t="s">
        <v>33088</v>
      </c>
      <c r="C19607" t="s">
        <v>17</v>
      </c>
      <c r="D19607" t="s">
        <v>18</v>
      </c>
      <c r="E19607">
        <v>1</v>
      </c>
      <c r="F19607" s="2">
        <v>60.52</v>
      </c>
      <c r="G19607" s="3">
        <v>122</v>
      </c>
      <c r="H19607" s="3">
        <v>0.60520000000000007</v>
      </c>
      <c r="I19607" s="3">
        <v>2.8444400000000001</v>
      </c>
      <c r="J19607" s="3">
        <v>63.969640000000005</v>
      </c>
      <c r="K19607" s="4">
        <v>0.35</v>
      </c>
      <c r="L19607" s="73">
        <v>116.12950030769231</v>
      </c>
    </row>
    <row r="19608" spans="1:12" x14ac:dyDescent="0.35">
      <c r="A19608" s="1" t="s">
        <v>33089</v>
      </c>
      <c r="B19608" t="s">
        <v>33090</v>
      </c>
      <c r="C19608" t="s">
        <v>17</v>
      </c>
      <c r="D19608" t="s">
        <v>18</v>
      </c>
      <c r="E19608">
        <v>1</v>
      </c>
      <c r="F19608" s="2">
        <v>434.74</v>
      </c>
      <c r="G19608" s="3">
        <v>815</v>
      </c>
      <c r="H19608" s="3">
        <v>4.3474000000000004</v>
      </c>
      <c r="I19608" s="3">
        <v>20.432780000000001</v>
      </c>
      <c r="J19608" s="3">
        <v>459.52017999999998</v>
      </c>
      <c r="K19608" s="4">
        <v>0.35</v>
      </c>
      <c r="L19608" s="73">
        <v>834.20586523076918</v>
      </c>
    </row>
    <row r="19609" spans="1:12" x14ac:dyDescent="0.35">
      <c r="A19609" s="1" t="s">
        <v>33091</v>
      </c>
      <c r="B19609" t="s">
        <v>33092</v>
      </c>
      <c r="C19609" t="s">
        <v>17</v>
      </c>
      <c r="D19609" t="s">
        <v>18</v>
      </c>
      <c r="E19609">
        <v>1</v>
      </c>
      <c r="F19609" s="2">
        <v>872.38</v>
      </c>
      <c r="G19609" s="3">
        <v>1747</v>
      </c>
      <c r="H19609" s="3">
        <v>8.7238000000000007</v>
      </c>
      <c r="I19609" s="3">
        <v>41.001860000000001</v>
      </c>
      <c r="J19609" s="3">
        <v>922.10565999999994</v>
      </c>
      <c r="K19609" s="4">
        <v>0.34999999999999992</v>
      </c>
      <c r="L19609" s="73">
        <v>1673.9764289230766</v>
      </c>
    </row>
    <row r="19610" spans="1:12" x14ac:dyDescent="0.35">
      <c r="A19610" s="1" t="s">
        <v>33093</v>
      </c>
      <c r="B19610" t="s">
        <v>33094</v>
      </c>
      <c r="C19610" t="s">
        <v>17</v>
      </c>
      <c r="D19610" t="s">
        <v>18</v>
      </c>
      <c r="E19610">
        <v>1</v>
      </c>
      <c r="F19610" s="2">
        <v>625.80999999999995</v>
      </c>
      <c r="G19610" s="3">
        <v>1253</v>
      </c>
      <c r="H19610" s="3">
        <v>6.2580999999999998</v>
      </c>
      <c r="I19610" s="3">
        <v>29.413069999999998</v>
      </c>
      <c r="J19610" s="3">
        <v>661.48116999999991</v>
      </c>
      <c r="K19610" s="4">
        <v>0.35</v>
      </c>
      <c r="L19610" s="73">
        <v>1200.8427393846152</v>
      </c>
    </row>
    <row r="19611" spans="1:12" x14ac:dyDescent="0.35">
      <c r="A19611" s="1" t="s">
        <v>33095</v>
      </c>
      <c r="B19611" t="s">
        <v>33096</v>
      </c>
      <c r="C19611" t="s">
        <v>17</v>
      </c>
      <c r="D19611" t="s">
        <v>18</v>
      </c>
      <c r="E19611">
        <v>1</v>
      </c>
      <c r="F19611" s="2">
        <v>1678.76</v>
      </c>
      <c r="G19611" s="3">
        <v>3147</v>
      </c>
      <c r="H19611" s="3">
        <v>16.787600000000001</v>
      </c>
      <c r="I19611" s="3">
        <v>78.901719999999997</v>
      </c>
      <c r="J19611" s="3">
        <v>1774.4493200000002</v>
      </c>
      <c r="K19611" s="4">
        <v>0.34999999999999992</v>
      </c>
      <c r="L19611" s="73">
        <v>3221.3079963076925</v>
      </c>
    </row>
    <row r="19612" spans="1:12" x14ac:dyDescent="0.35">
      <c r="A19612" s="1" t="s">
        <v>33097</v>
      </c>
      <c r="B19612" t="s">
        <v>33098</v>
      </c>
      <c r="C19612" t="s">
        <v>17</v>
      </c>
      <c r="D19612" t="s">
        <v>18</v>
      </c>
      <c r="E19612">
        <v>1</v>
      </c>
      <c r="F19612" s="2">
        <v>39.130000000000003</v>
      </c>
      <c r="G19612" s="3">
        <v>79</v>
      </c>
      <c r="H19612" s="3">
        <v>0.39130000000000004</v>
      </c>
      <c r="I19612" s="3">
        <v>1.83911</v>
      </c>
      <c r="J19612" s="3">
        <v>41.360410000000002</v>
      </c>
      <c r="K19612" s="4">
        <v>0.35</v>
      </c>
      <c r="L19612" s="73">
        <v>75.085052000000005</v>
      </c>
    </row>
    <row r="19613" spans="1:12" x14ac:dyDescent="0.35">
      <c r="A19613" s="1" t="s">
        <v>33099</v>
      </c>
      <c r="B19613" t="s">
        <v>33100</v>
      </c>
      <c r="C19613" t="s">
        <v>17</v>
      </c>
      <c r="D19613" t="s">
        <v>18</v>
      </c>
      <c r="E19613">
        <v>1</v>
      </c>
      <c r="F19613" s="2">
        <v>495.39</v>
      </c>
      <c r="G19613" s="3">
        <v>929</v>
      </c>
      <c r="H19613" s="3">
        <v>4.9539</v>
      </c>
      <c r="I19613" s="3">
        <v>23.283329999999999</v>
      </c>
      <c r="J19613" s="3">
        <v>523.62722999999994</v>
      </c>
      <c r="K19613" s="4">
        <v>0.34999999999999992</v>
      </c>
      <c r="L19613" s="73">
        <v>950.58481753846138</v>
      </c>
    </row>
    <row r="19614" spans="1:12" x14ac:dyDescent="0.35">
      <c r="A19614" s="1" t="s">
        <v>33101</v>
      </c>
      <c r="B19614" t="s">
        <v>33102</v>
      </c>
      <c r="C19614" t="s">
        <v>17</v>
      </c>
      <c r="D19614" t="s">
        <v>18</v>
      </c>
      <c r="E19614">
        <v>1</v>
      </c>
      <c r="F19614" s="2">
        <v>12.2</v>
      </c>
      <c r="G19614" s="3">
        <v>25</v>
      </c>
      <c r="H19614" s="3">
        <v>0.122</v>
      </c>
      <c r="I19614" s="3">
        <v>0.57340000000000002</v>
      </c>
      <c r="J19614" s="3">
        <v>12.895399999999999</v>
      </c>
      <c r="K19614" s="4">
        <v>0.35</v>
      </c>
      <c r="L19614" s="73">
        <v>23.410110769230766</v>
      </c>
    </row>
    <row r="19615" spans="1:12" x14ac:dyDescent="0.35">
      <c r="A19615" s="1" t="s">
        <v>33103</v>
      </c>
      <c r="B19615" t="s">
        <v>33104</v>
      </c>
      <c r="C19615" t="s">
        <v>17</v>
      </c>
      <c r="D19615" t="s">
        <v>18</v>
      </c>
      <c r="E19615">
        <v>1</v>
      </c>
      <c r="F19615" s="2">
        <v>291.14</v>
      </c>
      <c r="G19615" s="3">
        <v>546</v>
      </c>
      <c r="H19615" s="3">
        <v>2.9114</v>
      </c>
      <c r="I19615" s="3">
        <v>13.683579999999999</v>
      </c>
      <c r="J19615" s="3">
        <v>307.73498000000001</v>
      </c>
      <c r="K19615" s="4">
        <v>0.35</v>
      </c>
      <c r="L19615" s="73">
        <v>558.65734830769225</v>
      </c>
    </row>
    <row r="19616" spans="1:12" x14ac:dyDescent="0.35">
      <c r="A19616" s="1" t="s">
        <v>33105</v>
      </c>
      <c r="B19616" t="s">
        <v>33106</v>
      </c>
      <c r="C19616" t="s">
        <v>17</v>
      </c>
      <c r="D19616" t="s">
        <v>18</v>
      </c>
      <c r="E19616">
        <v>1</v>
      </c>
      <c r="F19616" s="2">
        <v>209</v>
      </c>
      <c r="G19616" s="3">
        <v>419</v>
      </c>
      <c r="H19616" s="3">
        <v>2.09</v>
      </c>
      <c r="I19616" s="3">
        <v>9.8230000000000004</v>
      </c>
      <c r="J19616" s="3">
        <v>220.91300000000001</v>
      </c>
      <c r="K19616" s="4">
        <v>0.35</v>
      </c>
      <c r="L19616" s="73">
        <v>401.04206153846155</v>
      </c>
    </row>
    <row r="19617" spans="1:12" x14ac:dyDescent="0.35">
      <c r="A19617" s="1" t="s">
        <v>33107</v>
      </c>
      <c r="B19617" t="s">
        <v>33108</v>
      </c>
      <c r="C19617" t="s">
        <v>17</v>
      </c>
      <c r="D19617" t="s">
        <v>18</v>
      </c>
      <c r="E19617">
        <v>1</v>
      </c>
      <c r="F19617" s="2">
        <v>181.01</v>
      </c>
      <c r="G19617" s="3">
        <v>363</v>
      </c>
      <c r="H19617" s="3">
        <v>1.8101</v>
      </c>
      <c r="I19617" s="3">
        <v>8.5074699999999996</v>
      </c>
      <c r="J19617" s="3">
        <v>191.32757000000001</v>
      </c>
      <c r="K19617" s="4">
        <v>0.35</v>
      </c>
      <c r="L19617" s="73">
        <v>347.33312707692306</v>
      </c>
    </row>
    <row r="19618" spans="1:12" x14ac:dyDescent="0.35">
      <c r="A19618" s="1" t="s">
        <v>33109</v>
      </c>
      <c r="B19618" t="s">
        <v>33110</v>
      </c>
      <c r="C19618" t="s">
        <v>17</v>
      </c>
      <c r="D19618" t="s">
        <v>18</v>
      </c>
      <c r="E19618">
        <v>1</v>
      </c>
      <c r="F19618" s="2">
        <v>7.82</v>
      </c>
      <c r="G19618" s="3">
        <v>16</v>
      </c>
      <c r="H19618" s="3">
        <v>7.8200000000000006E-2</v>
      </c>
      <c r="I19618" s="3">
        <v>0.36754000000000003</v>
      </c>
      <c r="J19618" s="3">
        <v>8.265740000000001</v>
      </c>
      <c r="K19618" s="4">
        <v>0.35</v>
      </c>
      <c r="L19618" s="73">
        <v>15.005497230769233</v>
      </c>
    </row>
    <row r="19619" spans="1:12" x14ac:dyDescent="0.35">
      <c r="A19619" s="1" t="s">
        <v>33111</v>
      </c>
      <c r="B19619" t="s">
        <v>33112</v>
      </c>
      <c r="C19619" t="s">
        <v>17</v>
      </c>
      <c r="D19619" t="s">
        <v>18</v>
      </c>
      <c r="E19619">
        <v>1</v>
      </c>
      <c r="F19619" s="2">
        <v>206.75</v>
      </c>
      <c r="G19619" s="3">
        <v>414</v>
      </c>
      <c r="H19619" s="3">
        <v>2.0674999999999999</v>
      </c>
      <c r="I19619" s="3">
        <v>9.7172499999999999</v>
      </c>
      <c r="J19619" s="3">
        <v>218.53475</v>
      </c>
      <c r="K19619" s="4">
        <v>0.34999999999999992</v>
      </c>
      <c r="L19619" s="73">
        <v>396.72462307692302</v>
      </c>
    </row>
    <row r="19620" spans="1:12" x14ac:dyDescent="0.35">
      <c r="A19620" s="1" t="s">
        <v>33113</v>
      </c>
      <c r="B19620" t="s">
        <v>33114</v>
      </c>
      <c r="C19620" t="s">
        <v>17</v>
      </c>
      <c r="D19620" t="s">
        <v>18</v>
      </c>
      <c r="E19620">
        <v>1</v>
      </c>
      <c r="F19620" s="2">
        <v>421.91</v>
      </c>
      <c r="G19620" s="3">
        <v>791</v>
      </c>
      <c r="H19620" s="3">
        <v>4.2191000000000001</v>
      </c>
      <c r="I19620" s="3">
        <v>19.82977</v>
      </c>
      <c r="J19620" s="3">
        <v>445.95887000000005</v>
      </c>
      <c r="K19620" s="4">
        <v>0.34999999999999992</v>
      </c>
      <c r="L19620" s="73">
        <v>809.58687169230768</v>
      </c>
    </row>
    <row r="19621" spans="1:12" x14ac:dyDescent="0.35">
      <c r="A19621" s="1" t="s">
        <v>33115</v>
      </c>
      <c r="B19621" t="s">
        <v>33116</v>
      </c>
      <c r="C19621" t="s">
        <v>17</v>
      </c>
      <c r="D19621" t="s">
        <v>18</v>
      </c>
      <c r="E19621">
        <v>1</v>
      </c>
      <c r="F19621" s="2">
        <v>158.55000000000001</v>
      </c>
      <c r="G19621" s="3">
        <v>298</v>
      </c>
      <c r="H19621" s="3">
        <v>1.5855000000000001</v>
      </c>
      <c r="I19621" s="3">
        <v>7.4518500000000003</v>
      </c>
      <c r="J19621" s="3">
        <v>167.58735000000001</v>
      </c>
      <c r="K19621" s="4">
        <v>0.35</v>
      </c>
      <c r="L19621" s="73">
        <v>304.23549692307694</v>
      </c>
    </row>
    <row r="19622" spans="1:12" x14ac:dyDescent="0.35">
      <c r="A19622" s="1" t="s">
        <v>33117</v>
      </c>
      <c r="B19622" t="s">
        <v>33118</v>
      </c>
      <c r="C19622" t="s">
        <v>17</v>
      </c>
      <c r="D19622" t="s">
        <v>18</v>
      </c>
      <c r="E19622">
        <v>1</v>
      </c>
      <c r="F19622" s="2">
        <v>6.45</v>
      </c>
      <c r="G19622" s="3">
        <v>13</v>
      </c>
      <c r="H19622" s="3">
        <v>6.4500000000000002E-2</v>
      </c>
      <c r="I19622" s="3">
        <v>0.30315000000000003</v>
      </c>
      <c r="J19622" s="3">
        <v>6.8176500000000004</v>
      </c>
      <c r="K19622" s="4">
        <v>0.34999999999999992</v>
      </c>
      <c r="L19622" s="73">
        <v>12.376656923076922</v>
      </c>
    </row>
    <row r="19623" spans="1:12" x14ac:dyDescent="0.35">
      <c r="A19623" s="1" t="s">
        <v>33119</v>
      </c>
      <c r="B19623" t="s">
        <v>33120</v>
      </c>
      <c r="C19623" t="s">
        <v>17</v>
      </c>
      <c r="D19623" t="s">
        <v>18</v>
      </c>
      <c r="E19623">
        <v>1</v>
      </c>
      <c r="F19623" s="2">
        <v>683.69</v>
      </c>
      <c r="G19623" s="3">
        <v>1369</v>
      </c>
      <c r="H19623" s="3">
        <v>6.8369000000000009</v>
      </c>
      <c r="I19623" s="3">
        <v>32.133430000000004</v>
      </c>
      <c r="J19623" s="3">
        <v>722.66033000000004</v>
      </c>
      <c r="K19623" s="4">
        <v>0.35</v>
      </c>
      <c r="L19623" s="73">
        <v>1311.9064452307694</v>
      </c>
    </row>
    <row r="19624" spans="1:12" x14ac:dyDescent="0.35">
      <c r="A19624" s="1" t="s">
        <v>33121</v>
      </c>
      <c r="B19624" t="s">
        <v>33122</v>
      </c>
      <c r="C19624" t="s">
        <v>17</v>
      </c>
      <c r="D19624" t="s">
        <v>18</v>
      </c>
      <c r="E19624">
        <v>1</v>
      </c>
      <c r="F19624" s="2">
        <v>431.08</v>
      </c>
      <c r="G19624" s="3">
        <v>809</v>
      </c>
      <c r="H19624" s="3">
        <v>4.3107999999999995</v>
      </c>
      <c r="I19624" s="3">
        <v>20.260759999999998</v>
      </c>
      <c r="J19624" s="3">
        <v>455.65155999999996</v>
      </c>
      <c r="K19624" s="4">
        <v>0.35000000000000003</v>
      </c>
      <c r="L19624" s="73">
        <v>827.18283199999996</v>
      </c>
    </row>
    <row r="19625" spans="1:12" x14ac:dyDescent="0.35">
      <c r="A19625" s="1" t="s">
        <v>33123</v>
      </c>
      <c r="B19625" t="s">
        <v>33124</v>
      </c>
      <c r="C19625" t="s">
        <v>17</v>
      </c>
      <c r="D19625" t="s">
        <v>18</v>
      </c>
      <c r="E19625">
        <v>1</v>
      </c>
      <c r="F19625" s="2">
        <v>4115.07</v>
      </c>
      <c r="G19625" s="3">
        <v>7991</v>
      </c>
      <c r="H19625" s="3">
        <v>41.150700000000001</v>
      </c>
      <c r="I19625" s="3">
        <v>193.40828999999999</v>
      </c>
      <c r="J19625" s="3">
        <v>4349.6289900000002</v>
      </c>
      <c r="K19625" s="4">
        <v>0.35</v>
      </c>
      <c r="L19625" s="73">
        <v>7896.2495510769231</v>
      </c>
    </row>
    <row r="19626" spans="1:12" x14ac:dyDescent="0.35">
      <c r="A19626" s="1" t="s">
        <v>33125</v>
      </c>
      <c r="B19626" t="s">
        <v>33126</v>
      </c>
      <c r="C19626" t="s">
        <v>17</v>
      </c>
      <c r="D19626" t="s">
        <v>18</v>
      </c>
      <c r="E19626">
        <v>1</v>
      </c>
      <c r="F19626" s="2">
        <v>106.6</v>
      </c>
      <c r="G19626" s="3">
        <v>214</v>
      </c>
      <c r="H19626" s="3">
        <v>1.0660000000000001</v>
      </c>
      <c r="I19626" s="3">
        <v>5.0101999999999993</v>
      </c>
      <c r="J19626" s="3">
        <v>112.67619999999999</v>
      </c>
      <c r="K19626" s="4">
        <v>0.35</v>
      </c>
      <c r="L19626" s="73">
        <v>204.55063999999999</v>
      </c>
    </row>
    <row r="19627" spans="1:12" x14ac:dyDescent="0.35">
      <c r="A19627" s="1" t="s">
        <v>33127</v>
      </c>
      <c r="B19627" t="s">
        <v>33128</v>
      </c>
      <c r="C19627" t="s">
        <v>17</v>
      </c>
      <c r="D19627" t="s">
        <v>18</v>
      </c>
      <c r="E19627">
        <v>1</v>
      </c>
      <c r="F19627" s="2">
        <v>9.6300000000000008</v>
      </c>
      <c r="G19627" s="3">
        <v>19</v>
      </c>
      <c r="H19627" s="3">
        <v>9.6300000000000011E-2</v>
      </c>
      <c r="I19627" s="3">
        <v>0.45261000000000001</v>
      </c>
      <c r="J19627" s="3">
        <v>10.17891</v>
      </c>
      <c r="K19627" s="4">
        <v>0.35</v>
      </c>
      <c r="L19627" s="73">
        <v>18.478636615384616</v>
      </c>
    </row>
    <row r="19628" spans="1:12" x14ac:dyDescent="0.35">
      <c r="A19628" s="1" t="s">
        <v>33129</v>
      </c>
      <c r="B19628" t="s">
        <v>33130</v>
      </c>
      <c r="C19628" t="s">
        <v>17</v>
      </c>
      <c r="D19628" t="s">
        <v>18</v>
      </c>
      <c r="E19628">
        <v>1</v>
      </c>
      <c r="F19628" s="2">
        <v>6.69</v>
      </c>
      <c r="G19628" s="3">
        <v>14</v>
      </c>
      <c r="H19628" s="3">
        <v>6.6900000000000001E-2</v>
      </c>
      <c r="I19628" s="3">
        <v>0.31443000000000004</v>
      </c>
      <c r="J19628" s="3">
        <v>7.0713300000000006</v>
      </c>
      <c r="K19628" s="4">
        <v>0.35</v>
      </c>
      <c r="L19628" s="73">
        <v>12.837183692307693</v>
      </c>
    </row>
    <row r="19629" spans="1:12" x14ac:dyDescent="0.35">
      <c r="A19629" s="1" t="s">
        <v>33131</v>
      </c>
      <c r="B19629" t="s">
        <v>33132</v>
      </c>
      <c r="C19629" t="s">
        <v>17</v>
      </c>
      <c r="D19629" t="s">
        <v>18</v>
      </c>
      <c r="E19629">
        <v>1</v>
      </c>
      <c r="F19629" s="2">
        <v>91.46</v>
      </c>
      <c r="G19629" s="3">
        <v>184</v>
      </c>
      <c r="H19629" s="3">
        <v>0.91459999999999997</v>
      </c>
      <c r="I19629" s="3">
        <v>4.2986199999999997</v>
      </c>
      <c r="J19629" s="3">
        <v>96.673219999999986</v>
      </c>
      <c r="K19629" s="4">
        <v>0.35</v>
      </c>
      <c r="L19629" s="73">
        <v>175.49907630769226</v>
      </c>
    </row>
    <row r="19630" spans="1:12" x14ac:dyDescent="0.35">
      <c r="A19630" s="1" t="s">
        <v>33133</v>
      </c>
      <c r="B19630" t="s">
        <v>33134</v>
      </c>
      <c r="C19630" t="s">
        <v>17</v>
      </c>
      <c r="D19630" t="s">
        <v>18</v>
      </c>
      <c r="E19630">
        <v>1</v>
      </c>
      <c r="F19630" s="2">
        <v>160.58000000000001</v>
      </c>
      <c r="G19630" s="3">
        <v>301</v>
      </c>
      <c r="H19630" s="3">
        <v>1.6058000000000001</v>
      </c>
      <c r="I19630" s="3">
        <v>7.5472600000000005</v>
      </c>
      <c r="J19630" s="3">
        <v>169.73305999999999</v>
      </c>
      <c r="K19630" s="4">
        <v>0.35</v>
      </c>
      <c r="L19630" s="73">
        <v>308.1307858461538</v>
      </c>
    </row>
    <row r="19631" spans="1:12" x14ac:dyDescent="0.35">
      <c r="A19631" s="1" t="s">
        <v>33135</v>
      </c>
      <c r="B19631" t="s">
        <v>33136</v>
      </c>
      <c r="C19631" t="s">
        <v>17</v>
      </c>
      <c r="D19631" t="s">
        <v>18</v>
      </c>
      <c r="E19631">
        <v>1</v>
      </c>
      <c r="F19631" s="2">
        <v>63.48</v>
      </c>
      <c r="G19631" s="3">
        <v>128</v>
      </c>
      <c r="H19631" s="3">
        <v>0.63480000000000003</v>
      </c>
      <c r="I19631" s="3">
        <v>2.9835599999999998</v>
      </c>
      <c r="J19631" s="3">
        <v>67.09836</v>
      </c>
      <c r="K19631" s="4">
        <v>0.34999999999999992</v>
      </c>
      <c r="L19631" s="73">
        <v>121.80933046153845</v>
      </c>
    </row>
    <row r="19632" spans="1:12" x14ac:dyDescent="0.35">
      <c r="A19632" s="1" t="s">
        <v>33137</v>
      </c>
      <c r="B19632" t="s">
        <v>33138</v>
      </c>
      <c r="C19632" t="s">
        <v>17</v>
      </c>
      <c r="D19632" t="s">
        <v>18</v>
      </c>
      <c r="E19632">
        <v>1</v>
      </c>
      <c r="F19632" s="2">
        <v>9.2100000000000009</v>
      </c>
      <c r="G19632" s="3">
        <v>19</v>
      </c>
      <c r="H19632" s="3">
        <v>9.2100000000000015E-2</v>
      </c>
      <c r="I19632" s="3">
        <v>0.43287000000000003</v>
      </c>
      <c r="J19632" s="3">
        <v>9.7349700000000006</v>
      </c>
      <c r="K19632" s="4">
        <v>0.35000000000000003</v>
      </c>
      <c r="L19632" s="73">
        <v>17.672714769230769</v>
      </c>
    </row>
    <row r="19633" spans="1:12" x14ac:dyDescent="0.35">
      <c r="A19633" s="1" t="s">
        <v>33139</v>
      </c>
      <c r="B19633" t="s">
        <v>33140</v>
      </c>
      <c r="C19633" t="s">
        <v>17</v>
      </c>
      <c r="D19633" t="s">
        <v>18</v>
      </c>
      <c r="E19633">
        <v>1</v>
      </c>
      <c r="F19633" s="2">
        <v>48.5</v>
      </c>
      <c r="G19633" s="3">
        <v>98</v>
      </c>
      <c r="H19633" s="3">
        <v>0.48499999999999999</v>
      </c>
      <c r="I19633" s="3">
        <v>2.2795000000000001</v>
      </c>
      <c r="J19633" s="3">
        <v>51.264499999999998</v>
      </c>
      <c r="K19633" s="4">
        <v>0.35</v>
      </c>
      <c r="L19633" s="73">
        <v>93.06478461538461</v>
      </c>
    </row>
    <row r="19634" spans="1:12" x14ac:dyDescent="0.35">
      <c r="A19634" s="1" t="s">
        <v>33141</v>
      </c>
      <c r="B19634" t="s">
        <v>33142</v>
      </c>
      <c r="C19634" t="s">
        <v>17</v>
      </c>
      <c r="D19634" t="s">
        <v>18</v>
      </c>
      <c r="E19634">
        <v>1</v>
      </c>
      <c r="F19634" s="2">
        <v>3058.34</v>
      </c>
      <c r="G19634" s="3">
        <v>6123</v>
      </c>
      <c r="H19634" s="3">
        <v>30.583400000000001</v>
      </c>
      <c r="I19634" s="3">
        <v>143.74198000000001</v>
      </c>
      <c r="J19634" s="3">
        <v>3232.6653800000004</v>
      </c>
      <c r="K19634" s="4">
        <v>0.35</v>
      </c>
      <c r="L19634" s="73">
        <v>5868.5309975384625</v>
      </c>
    </row>
    <row r="19635" spans="1:12" x14ac:dyDescent="0.35">
      <c r="A19635" s="1" t="s">
        <v>33143</v>
      </c>
      <c r="B19635" t="s">
        <v>33144</v>
      </c>
      <c r="C19635" t="s">
        <v>17</v>
      </c>
      <c r="D19635" t="s">
        <v>18</v>
      </c>
      <c r="E19635">
        <v>1</v>
      </c>
      <c r="F19635" s="2">
        <v>45.47</v>
      </c>
      <c r="G19635" s="3">
        <v>89</v>
      </c>
      <c r="H19635" s="3">
        <v>0.45469999999999999</v>
      </c>
      <c r="I19635" s="3">
        <v>2.1370900000000002</v>
      </c>
      <c r="J19635" s="3">
        <v>48.061790000000002</v>
      </c>
      <c r="K19635" s="4">
        <v>0.35000000000000003</v>
      </c>
      <c r="L19635" s="73">
        <v>87.250634153846164</v>
      </c>
    </row>
    <row r="19636" spans="1:12" x14ac:dyDescent="0.35">
      <c r="A19636" s="1" t="s">
        <v>33145</v>
      </c>
      <c r="B19636" t="s">
        <v>32922</v>
      </c>
      <c r="C19636" t="s">
        <v>17</v>
      </c>
      <c r="D19636" t="s">
        <v>18</v>
      </c>
      <c r="E19636">
        <v>1</v>
      </c>
      <c r="F19636" s="2">
        <v>822.84</v>
      </c>
      <c r="G19636" s="3">
        <v>1648</v>
      </c>
      <c r="H19636" s="3">
        <v>8.2284000000000006</v>
      </c>
      <c r="I19636" s="3">
        <v>38.673480000000005</v>
      </c>
      <c r="J19636" s="3">
        <v>869.74188000000004</v>
      </c>
      <c r="K19636" s="4">
        <v>0.35</v>
      </c>
      <c r="L19636" s="73">
        <v>1578.9160283076922</v>
      </c>
    </row>
    <row r="19637" spans="1:12" x14ac:dyDescent="0.35">
      <c r="A19637" s="1" t="s">
        <v>33146</v>
      </c>
      <c r="B19637" t="s">
        <v>33147</v>
      </c>
      <c r="C19637" t="s">
        <v>17</v>
      </c>
      <c r="D19637" t="s">
        <v>18</v>
      </c>
      <c r="E19637">
        <v>1</v>
      </c>
      <c r="F19637" s="2">
        <v>38.950000000000003</v>
      </c>
      <c r="G19637" s="3">
        <v>78</v>
      </c>
      <c r="H19637" s="3">
        <v>0.38950000000000001</v>
      </c>
      <c r="I19637" s="3">
        <v>1.8306500000000001</v>
      </c>
      <c r="J19637" s="3">
        <v>41.17015</v>
      </c>
      <c r="K19637" s="4">
        <v>0.35</v>
      </c>
      <c r="L19637" s="73">
        <v>74.739656923076922</v>
      </c>
    </row>
    <row r="19638" spans="1:12" x14ac:dyDescent="0.35">
      <c r="A19638" s="1" t="s">
        <v>33148</v>
      </c>
      <c r="B19638" t="s">
        <v>33149</v>
      </c>
      <c r="C19638" t="s">
        <v>17</v>
      </c>
      <c r="D19638" t="s">
        <v>18</v>
      </c>
      <c r="E19638">
        <v>1</v>
      </c>
      <c r="F19638" s="2">
        <v>17.22</v>
      </c>
      <c r="G19638" s="3">
        <v>35</v>
      </c>
      <c r="H19638" s="3">
        <v>0.17219999999999999</v>
      </c>
      <c r="I19638" s="3">
        <v>0.80933999999999995</v>
      </c>
      <c r="J19638" s="3">
        <v>18.201539999999998</v>
      </c>
      <c r="K19638" s="4">
        <v>0.35</v>
      </c>
      <c r="L19638" s="73">
        <v>33.042795692307685</v>
      </c>
    </row>
    <row r="19639" spans="1:12" x14ac:dyDescent="0.35">
      <c r="A19639" s="1" t="s">
        <v>33150</v>
      </c>
      <c r="B19639" t="s">
        <v>33151</v>
      </c>
      <c r="C19639" t="s">
        <v>17</v>
      </c>
      <c r="D19639" t="s">
        <v>18</v>
      </c>
      <c r="E19639">
        <v>1</v>
      </c>
      <c r="F19639" s="2">
        <v>3.4</v>
      </c>
      <c r="G19639" s="3">
        <v>7</v>
      </c>
      <c r="H19639" s="3">
        <v>3.4000000000000002E-2</v>
      </c>
      <c r="I19639" s="3">
        <v>0.1598</v>
      </c>
      <c r="J19639" s="3">
        <v>3.5937999999999999</v>
      </c>
      <c r="K19639" s="4">
        <v>0.35</v>
      </c>
      <c r="L19639" s="73">
        <v>6.5241292307692307</v>
      </c>
    </row>
    <row r="19640" spans="1:12" x14ac:dyDescent="0.35">
      <c r="A19640" s="1" t="s">
        <v>33152</v>
      </c>
      <c r="B19640" t="s">
        <v>33153</v>
      </c>
      <c r="C19640" t="s">
        <v>17</v>
      </c>
      <c r="D19640" t="s">
        <v>18</v>
      </c>
      <c r="E19640">
        <v>1</v>
      </c>
      <c r="F19640" s="2">
        <v>38.54</v>
      </c>
      <c r="G19640" s="3">
        <v>73</v>
      </c>
      <c r="H19640" s="3">
        <v>0.38540000000000002</v>
      </c>
      <c r="I19640" s="3">
        <v>1.81138</v>
      </c>
      <c r="J19640" s="3">
        <v>40.736779999999996</v>
      </c>
      <c r="K19640" s="4">
        <v>0.35</v>
      </c>
      <c r="L19640" s="73">
        <v>73.952923692307678</v>
      </c>
    </row>
    <row r="19641" spans="1:12" x14ac:dyDescent="0.35">
      <c r="A19641" s="1" t="s">
        <v>33154</v>
      </c>
      <c r="B19641" t="s">
        <v>33155</v>
      </c>
      <c r="C19641" t="s">
        <v>17</v>
      </c>
      <c r="D19641" t="s">
        <v>18</v>
      </c>
      <c r="E19641">
        <v>1</v>
      </c>
      <c r="F19641" s="2">
        <v>142.49</v>
      </c>
      <c r="G19641" s="3">
        <v>286</v>
      </c>
      <c r="H19641" s="3">
        <v>1.4249000000000001</v>
      </c>
      <c r="I19641" s="3">
        <v>6.6970300000000007</v>
      </c>
      <c r="J19641" s="3">
        <v>150.61193000000003</v>
      </c>
      <c r="K19641" s="4">
        <v>0.35</v>
      </c>
      <c r="L19641" s="73">
        <v>273.41858061538466</v>
      </c>
    </row>
    <row r="19642" spans="1:12" x14ac:dyDescent="0.35">
      <c r="A19642" s="1" t="s">
        <v>33156</v>
      </c>
      <c r="B19642" t="s">
        <v>33157</v>
      </c>
      <c r="C19642" t="s">
        <v>17</v>
      </c>
      <c r="D19642" t="s">
        <v>18</v>
      </c>
      <c r="E19642">
        <v>1</v>
      </c>
      <c r="F19642" s="2">
        <v>947.43</v>
      </c>
      <c r="G19642" s="3">
        <v>1776</v>
      </c>
      <c r="H19642" s="3">
        <v>9.4742999999999995</v>
      </c>
      <c r="I19642" s="3">
        <v>44.529209999999999</v>
      </c>
      <c r="J19642" s="3">
        <v>1001.43351</v>
      </c>
      <c r="K19642" s="4">
        <v>0.35</v>
      </c>
      <c r="L19642" s="73">
        <v>1817.9869873846153</v>
      </c>
    </row>
    <row r="19643" spans="1:12" x14ac:dyDescent="0.35">
      <c r="A19643" s="1" t="s">
        <v>33158</v>
      </c>
      <c r="B19643" t="s">
        <v>33159</v>
      </c>
      <c r="C19643" t="s">
        <v>17</v>
      </c>
      <c r="D19643" t="s">
        <v>18</v>
      </c>
      <c r="E19643">
        <v>1</v>
      </c>
      <c r="F19643" s="2">
        <v>725.48</v>
      </c>
      <c r="G19643" s="3">
        <v>1453</v>
      </c>
      <c r="H19643" s="3">
        <v>7.2548000000000004</v>
      </c>
      <c r="I19643" s="3">
        <v>34.097560000000001</v>
      </c>
      <c r="J19643" s="3">
        <v>766.83236000000011</v>
      </c>
      <c r="K19643" s="4">
        <v>0.35</v>
      </c>
      <c r="L19643" s="73">
        <v>1392.095668923077</v>
      </c>
    </row>
    <row r="19644" spans="1:12" x14ac:dyDescent="0.35">
      <c r="A19644" s="1" t="s">
        <v>33160</v>
      </c>
      <c r="B19644" t="s">
        <v>33161</v>
      </c>
      <c r="C19644" t="s">
        <v>17</v>
      </c>
      <c r="D19644" t="s">
        <v>18</v>
      </c>
      <c r="E19644">
        <v>1</v>
      </c>
      <c r="F19644" s="2">
        <v>198.18</v>
      </c>
      <c r="G19644" s="3">
        <v>397</v>
      </c>
      <c r="H19644" s="3">
        <v>1.9818</v>
      </c>
      <c r="I19644" s="3">
        <v>9.3144600000000004</v>
      </c>
      <c r="J19644" s="3">
        <v>209.47626</v>
      </c>
      <c r="K19644" s="4">
        <v>0.35</v>
      </c>
      <c r="L19644" s="73">
        <v>380.27997969230768</v>
      </c>
    </row>
    <row r="19645" spans="1:12" x14ac:dyDescent="0.35">
      <c r="A19645" s="1" t="s">
        <v>33162</v>
      </c>
      <c r="B19645" t="s">
        <v>33163</v>
      </c>
      <c r="C19645" t="s">
        <v>17</v>
      </c>
      <c r="D19645" t="s">
        <v>18</v>
      </c>
      <c r="E19645">
        <v>1</v>
      </c>
      <c r="F19645" s="2">
        <v>285.51</v>
      </c>
      <c r="G19645" s="3">
        <v>536</v>
      </c>
      <c r="H19645" s="3">
        <v>2.8550999999999997</v>
      </c>
      <c r="I19645" s="3">
        <v>13.41897</v>
      </c>
      <c r="J19645" s="3">
        <v>301.78406999999999</v>
      </c>
      <c r="K19645" s="4">
        <v>0.35</v>
      </c>
      <c r="L19645" s="73">
        <v>547.85415784615384</v>
      </c>
    </row>
    <row r="19646" spans="1:12" x14ac:dyDescent="0.35">
      <c r="A19646" s="1" t="s">
        <v>33164</v>
      </c>
      <c r="B19646" t="s">
        <v>33165</v>
      </c>
      <c r="C19646" t="s">
        <v>17</v>
      </c>
      <c r="D19646" t="s">
        <v>18</v>
      </c>
      <c r="E19646">
        <v>1</v>
      </c>
      <c r="F19646" s="2">
        <v>189.06</v>
      </c>
      <c r="G19646" s="3">
        <v>379</v>
      </c>
      <c r="H19646" s="3">
        <v>1.8906000000000001</v>
      </c>
      <c r="I19646" s="3">
        <v>8.8858200000000007</v>
      </c>
      <c r="J19646" s="3">
        <v>199.83642</v>
      </c>
      <c r="K19646" s="4">
        <v>0.35</v>
      </c>
      <c r="L19646" s="73">
        <v>362.77996246153845</v>
      </c>
    </row>
    <row r="19647" spans="1:12" x14ac:dyDescent="0.35">
      <c r="A19647" s="1" t="s">
        <v>33166</v>
      </c>
      <c r="B19647" t="s">
        <v>33167</v>
      </c>
      <c r="C19647" t="s">
        <v>17</v>
      </c>
      <c r="D19647" t="s">
        <v>18</v>
      </c>
      <c r="E19647">
        <v>1</v>
      </c>
      <c r="F19647" s="2">
        <v>186.38</v>
      </c>
      <c r="G19647" s="3">
        <v>374</v>
      </c>
      <c r="H19647" s="3">
        <v>1.8637999999999999</v>
      </c>
      <c r="I19647" s="3">
        <v>8.7598599999999998</v>
      </c>
      <c r="J19647" s="3">
        <v>197.00366</v>
      </c>
      <c r="K19647" s="4">
        <v>0.34999999999999992</v>
      </c>
      <c r="L19647" s="73">
        <v>357.63741353846149</v>
      </c>
    </row>
    <row r="19648" spans="1:12" x14ac:dyDescent="0.35">
      <c r="A19648" s="1" t="s">
        <v>33168</v>
      </c>
      <c r="B19648" t="s">
        <v>33169</v>
      </c>
      <c r="C19648" t="s">
        <v>17</v>
      </c>
      <c r="D19648" t="s">
        <v>18</v>
      </c>
      <c r="E19648">
        <v>1</v>
      </c>
      <c r="F19648" s="2">
        <v>78.260000000000005</v>
      </c>
      <c r="G19648" s="3">
        <v>157</v>
      </c>
      <c r="H19648" s="3">
        <v>0.78260000000000007</v>
      </c>
      <c r="I19648" s="3">
        <v>3.67822</v>
      </c>
      <c r="J19648" s="3">
        <v>82.720820000000003</v>
      </c>
      <c r="K19648" s="4">
        <v>0.35</v>
      </c>
      <c r="L19648" s="73">
        <v>150.17010400000001</v>
      </c>
    </row>
    <row r="19649" spans="1:12" x14ac:dyDescent="0.35">
      <c r="A19649" s="1" t="s">
        <v>33170</v>
      </c>
      <c r="B19649" t="s">
        <v>33171</v>
      </c>
      <c r="C19649" t="s">
        <v>17</v>
      </c>
      <c r="D19649" t="s">
        <v>18</v>
      </c>
      <c r="E19649">
        <v>1</v>
      </c>
      <c r="F19649" s="2">
        <v>39.979999999999997</v>
      </c>
      <c r="G19649" s="3">
        <v>81</v>
      </c>
      <c r="H19649" s="3">
        <v>0.39979999999999999</v>
      </c>
      <c r="I19649" s="3">
        <v>1.87906</v>
      </c>
      <c r="J19649" s="3">
        <v>42.258859999999999</v>
      </c>
      <c r="K19649" s="4">
        <v>0.34999999999999992</v>
      </c>
      <c r="L19649" s="73">
        <v>76.716084307692299</v>
      </c>
    </row>
    <row r="19650" spans="1:12" x14ac:dyDescent="0.35">
      <c r="A19650" s="1" t="s">
        <v>33172</v>
      </c>
      <c r="B19650" t="s">
        <v>33173</v>
      </c>
      <c r="C19650" t="s">
        <v>17</v>
      </c>
      <c r="D19650" t="s">
        <v>18</v>
      </c>
      <c r="E19650">
        <v>1</v>
      </c>
      <c r="F19650" s="2">
        <v>12.32</v>
      </c>
      <c r="G19650" s="3">
        <v>25</v>
      </c>
      <c r="H19650" s="3">
        <v>0.1232</v>
      </c>
      <c r="I19650" s="3">
        <v>0.57904</v>
      </c>
      <c r="J19650" s="3">
        <v>13.02224</v>
      </c>
      <c r="K19650" s="4">
        <v>0.34999999999999992</v>
      </c>
      <c r="L19650" s="73">
        <v>23.640374153846153</v>
      </c>
    </row>
    <row r="19651" spans="1:12" x14ac:dyDescent="0.35">
      <c r="A19651" s="1" t="s">
        <v>33174</v>
      </c>
      <c r="B19651" t="s">
        <v>33175</v>
      </c>
      <c r="C19651" t="s">
        <v>17</v>
      </c>
      <c r="D19651" t="s">
        <v>18</v>
      </c>
      <c r="E19651">
        <v>1</v>
      </c>
      <c r="F19651" s="2">
        <v>0.74</v>
      </c>
      <c r="G19651" s="3">
        <v>2</v>
      </c>
      <c r="H19651" s="3">
        <v>7.4000000000000003E-3</v>
      </c>
      <c r="I19651" s="3">
        <v>3.4779999999999998E-2</v>
      </c>
      <c r="J19651" s="3">
        <v>0.78217999999999999</v>
      </c>
      <c r="K19651" s="4">
        <v>0.34999999999999992</v>
      </c>
      <c r="L19651" s="73">
        <v>1.4199575384615382</v>
      </c>
    </row>
    <row r="19652" spans="1:12" x14ac:dyDescent="0.35">
      <c r="A19652" s="1" t="s">
        <v>33176</v>
      </c>
      <c r="B19652" t="s">
        <v>33177</v>
      </c>
      <c r="C19652" t="s">
        <v>17</v>
      </c>
      <c r="D19652" t="s">
        <v>18</v>
      </c>
      <c r="E19652">
        <v>1</v>
      </c>
      <c r="F19652" s="2">
        <v>6.85</v>
      </c>
      <c r="G19652" s="3">
        <v>14</v>
      </c>
      <c r="H19652" s="3">
        <v>6.8499999999999991E-2</v>
      </c>
      <c r="I19652" s="3">
        <v>0.32194999999999996</v>
      </c>
      <c r="J19652" s="3">
        <v>7.2404500000000001</v>
      </c>
      <c r="K19652" s="4">
        <v>0.35</v>
      </c>
      <c r="L19652" s="73">
        <v>13.144201538461537</v>
      </c>
    </row>
    <row r="19653" spans="1:12" x14ac:dyDescent="0.35">
      <c r="A19653" s="1" t="s">
        <v>33178</v>
      </c>
      <c r="B19653" t="s">
        <v>33179</v>
      </c>
      <c r="C19653" t="s">
        <v>34</v>
      </c>
      <c r="D19653" t="s">
        <v>35</v>
      </c>
      <c r="E19653">
        <v>1</v>
      </c>
      <c r="F19653" s="2">
        <v>20.5</v>
      </c>
      <c r="G19653" s="3">
        <v>43</v>
      </c>
      <c r="H19653" s="3">
        <v>0.20500000000000002</v>
      </c>
      <c r="I19653" s="3">
        <v>0.96350000000000002</v>
      </c>
      <c r="J19653" s="3">
        <v>21.668499999999998</v>
      </c>
      <c r="K19653" s="4">
        <v>0.35</v>
      </c>
      <c r="L19653" s="73">
        <v>39.336661538461534</v>
      </c>
    </row>
    <row r="19654" spans="1:12" x14ac:dyDescent="0.35">
      <c r="A19654" s="1" t="s">
        <v>33180</v>
      </c>
      <c r="B19654" t="s">
        <v>33181</v>
      </c>
      <c r="C19654" t="s">
        <v>17</v>
      </c>
      <c r="D19654" t="s">
        <v>18</v>
      </c>
      <c r="E19654">
        <v>1</v>
      </c>
      <c r="F19654" s="2">
        <v>280.88</v>
      </c>
      <c r="G19654" s="3">
        <v>563</v>
      </c>
      <c r="H19654" s="3">
        <v>2.8088000000000002</v>
      </c>
      <c r="I19654" s="3">
        <v>13.201359999999999</v>
      </c>
      <c r="J19654" s="3">
        <v>296.89016000000004</v>
      </c>
      <c r="K19654" s="4">
        <v>0.35</v>
      </c>
      <c r="L19654" s="73">
        <v>538.96982892307699</v>
      </c>
    </row>
    <row r="19655" spans="1:12" x14ac:dyDescent="0.35">
      <c r="A19655" s="1" t="s">
        <v>33182</v>
      </c>
      <c r="B19655" t="s">
        <v>33183</v>
      </c>
      <c r="C19655" t="s">
        <v>17</v>
      </c>
      <c r="D19655" t="s">
        <v>18</v>
      </c>
      <c r="E19655">
        <v>1</v>
      </c>
      <c r="F19655" s="2">
        <v>42.74</v>
      </c>
      <c r="G19655" s="3">
        <v>86</v>
      </c>
      <c r="H19655" s="3">
        <v>0.4274</v>
      </c>
      <c r="I19655" s="3">
        <v>2.0087800000000002</v>
      </c>
      <c r="J19655" s="3">
        <v>45.176180000000002</v>
      </c>
      <c r="K19655" s="4">
        <v>0.35</v>
      </c>
      <c r="L19655" s="73">
        <v>82.012142153846156</v>
      </c>
    </row>
    <row r="19656" spans="1:12" x14ac:dyDescent="0.35">
      <c r="A19656" s="1" t="s">
        <v>33184</v>
      </c>
      <c r="B19656" t="s">
        <v>33185</v>
      </c>
      <c r="C19656" t="s">
        <v>17</v>
      </c>
      <c r="D19656" t="s">
        <v>18</v>
      </c>
      <c r="E19656">
        <v>1</v>
      </c>
      <c r="F19656" s="2">
        <v>11754.13</v>
      </c>
      <c r="G19656" s="3">
        <v>22824</v>
      </c>
      <c r="H19656" s="3">
        <v>117.54129999999999</v>
      </c>
      <c r="I19656" s="3">
        <v>552.44410999999991</v>
      </c>
      <c r="J19656" s="3">
        <v>12424.11541</v>
      </c>
      <c r="K19656" s="4">
        <v>0.35</v>
      </c>
      <c r="L19656" s="73">
        <v>22554.547975076923</v>
      </c>
    </row>
    <row r="19657" spans="1:12" x14ac:dyDescent="0.35">
      <c r="A19657" s="1" t="s">
        <v>33186</v>
      </c>
      <c r="B19657" t="s">
        <v>33187</v>
      </c>
      <c r="C19657" t="s">
        <v>34</v>
      </c>
      <c r="D19657" t="s">
        <v>35</v>
      </c>
      <c r="E19657">
        <v>1</v>
      </c>
      <c r="F19657" s="2">
        <v>23</v>
      </c>
      <c r="G19657" s="3">
        <v>52</v>
      </c>
      <c r="H19657" s="3">
        <v>0.23</v>
      </c>
      <c r="I19657" s="3">
        <v>1.081</v>
      </c>
      <c r="J19657" s="3">
        <v>24.311</v>
      </c>
      <c r="K19657" s="4">
        <v>0.34999999999999992</v>
      </c>
      <c r="L19657" s="73">
        <v>44.133815384615382</v>
      </c>
    </row>
    <row r="19658" spans="1:12" x14ac:dyDescent="0.35">
      <c r="A19658" s="1" t="s">
        <v>33188</v>
      </c>
      <c r="B19658" t="s">
        <v>33189</v>
      </c>
      <c r="C19658" t="s">
        <v>17</v>
      </c>
      <c r="D19658" t="s">
        <v>18</v>
      </c>
      <c r="E19658">
        <v>1</v>
      </c>
      <c r="F19658" s="2">
        <v>197.86</v>
      </c>
      <c r="G19658" s="3">
        <v>371</v>
      </c>
      <c r="H19658" s="3">
        <v>1.9786000000000001</v>
      </c>
      <c r="I19658" s="3">
        <v>9.2994200000000014</v>
      </c>
      <c r="J19658" s="3">
        <v>209.13802000000001</v>
      </c>
      <c r="K19658" s="4">
        <v>0.35000000000000003</v>
      </c>
      <c r="L19658" s="73">
        <v>379.66594400000002</v>
      </c>
    </row>
    <row r="19659" spans="1:12" x14ac:dyDescent="0.35">
      <c r="A19659" s="1" t="s">
        <v>33190</v>
      </c>
      <c r="B19659" t="s">
        <v>33191</v>
      </c>
      <c r="C19659" t="s">
        <v>17</v>
      </c>
      <c r="D19659" t="s">
        <v>18</v>
      </c>
      <c r="E19659">
        <v>1</v>
      </c>
      <c r="F19659" s="2">
        <v>538.52</v>
      </c>
      <c r="G19659" s="3">
        <v>1010</v>
      </c>
      <c r="H19659" s="3">
        <v>5.3852000000000002</v>
      </c>
      <c r="I19659" s="3">
        <v>25.31044</v>
      </c>
      <c r="J19659" s="3">
        <v>569.21564000000001</v>
      </c>
      <c r="K19659" s="4">
        <v>0.35000000000000003</v>
      </c>
      <c r="L19659" s="73">
        <v>1033.3453156923076</v>
      </c>
    </row>
    <row r="19660" spans="1:12" x14ac:dyDescent="0.35">
      <c r="A19660" s="1" t="s">
        <v>33192</v>
      </c>
      <c r="B19660" t="s">
        <v>33193</v>
      </c>
      <c r="C19660" t="s">
        <v>17</v>
      </c>
      <c r="D19660" t="s">
        <v>18</v>
      </c>
      <c r="E19660">
        <v>1</v>
      </c>
      <c r="F19660" s="2">
        <v>2.99</v>
      </c>
      <c r="G19660" s="3">
        <v>6</v>
      </c>
      <c r="H19660" s="3">
        <v>2.9900000000000003E-2</v>
      </c>
      <c r="I19660" s="3">
        <v>0.14053000000000002</v>
      </c>
      <c r="J19660" s="3">
        <v>3.1604300000000003</v>
      </c>
      <c r="K19660" s="4">
        <v>0.35000000000000003</v>
      </c>
      <c r="L19660" s="73">
        <v>5.7373960000000004</v>
      </c>
    </row>
    <row r="19661" spans="1:12" x14ac:dyDescent="0.35">
      <c r="A19661" s="1" t="s">
        <v>33194</v>
      </c>
      <c r="B19661" t="s">
        <v>33195</v>
      </c>
      <c r="C19661" t="s">
        <v>17</v>
      </c>
      <c r="D19661" t="s">
        <v>18</v>
      </c>
      <c r="E19661">
        <v>1</v>
      </c>
      <c r="F19661" s="2">
        <v>3613.9</v>
      </c>
      <c r="G19661" s="3">
        <v>6774</v>
      </c>
      <c r="H19661" s="3">
        <v>36.139000000000003</v>
      </c>
      <c r="I19661" s="3">
        <v>169.85330000000002</v>
      </c>
      <c r="J19661" s="3">
        <v>3819.8923000000004</v>
      </c>
      <c r="K19661" s="4">
        <v>0.35000000000000003</v>
      </c>
      <c r="L19661" s="73">
        <v>6934.5737138461545</v>
      </c>
    </row>
    <row r="19662" spans="1:12" x14ac:dyDescent="0.35">
      <c r="A19662" s="1" t="s">
        <v>33196</v>
      </c>
      <c r="B19662" t="s">
        <v>33197</v>
      </c>
      <c r="C19662" t="s">
        <v>17</v>
      </c>
      <c r="D19662" t="s">
        <v>18</v>
      </c>
      <c r="E19662">
        <v>1</v>
      </c>
      <c r="F19662" s="2">
        <v>4459.3999999999996</v>
      </c>
      <c r="G19662" s="3">
        <v>8359</v>
      </c>
      <c r="H19662" s="3">
        <v>44.593999999999994</v>
      </c>
      <c r="I19662" s="3">
        <v>209.59179999999998</v>
      </c>
      <c r="J19662" s="3">
        <v>4713.5857999999998</v>
      </c>
      <c r="K19662" s="4">
        <v>0.34999999999999992</v>
      </c>
      <c r="L19662" s="73">
        <v>8556.9711446153833</v>
      </c>
    </row>
    <row r="19663" spans="1:12" x14ac:dyDescent="0.35">
      <c r="A19663" s="1" t="s">
        <v>33198</v>
      </c>
      <c r="B19663" t="s">
        <v>33199</v>
      </c>
      <c r="C19663" t="s">
        <v>17</v>
      </c>
      <c r="D19663" t="s">
        <v>18</v>
      </c>
      <c r="E19663">
        <v>1</v>
      </c>
      <c r="F19663" s="2">
        <v>65.77</v>
      </c>
      <c r="G19663" s="3">
        <v>132</v>
      </c>
      <c r="H19663" s="3">
        <v>0.65769999999999995</v>
      </c>
      <c r="I19663" s="3">
        <v>3.0911899999999997</v>
      </c>
      <c r="J19663" s="3">
        <v>69.518889999999999</v>
      </c>
      <c r="K19663" s="4">
        <v>0.35</v>
      </c>
      <c r="L19663" s="73">
        <v>126.20352338461538</v>
      </c>
    </row>
    <row r="19664" spans="1:12" x14ac:dyDescent="0.35">
      <c r="A19664" s="1" t="s">
        <v>33200</v>
      </c>
      <c r="B19664" t="s">
        <v>33201</v>
      </c>
      <c r="C19664" t="s">
        <v>17</v>
      </c>
      <c r="D19664" t="s">
        <v>18</v>
      </c>
      <c r="E19664">
        <v>1</v>
      </c>
      <c r="F19664" s="2">
        <v>752.33</v>
      </c>
      <c r="G19664" s="3">
        <v>1507</v>
      </c>
      <c r="H19664" s="3">
        <v>7.5233000000000008</v>
      </c>
      <c r="I19664" s="3">
        <v>35.35951</v>
      </c>
      <c r="J19664" s="3">
        <v>795.21280999999999</v>
      </c>
      <c r="K19664" s="4">
        <v>0.35</v>
      </c>
      <c r="L19664" s="73">
        <v>1443.6171012307691</v>
      </c>
    </row>
    <row r="19665" spans="1:12" x14ac:dyDescent="0.35">
      <c r="A19665" s="1" t="s">
        <v>33202</v>
      </c>
      <c r="B19665" t="s">
        <v>33203</v>
      </c>
      <c r="C19665" t="s">
        <v>34</v>
      </c>
      <c r="D19665" t="s">
        <v>35</v>
      </c>
      <c r="E19665">
        <v>1</v>
      </c>
      <c r="F19665" s="2">
        <v>23</v>
      </c>
      <c r="G19665" s="3">
        <v>52</v>
      </c>
      <c r="H19665" s="3">
        <v>0.23</v>
      </c>
      <c r="I19665" s="3">
        <v>1.081</v>
      </c>
      <c r="J19665" s="3">
        <v>24.311</v>
      </c>
      <c r="K19665" s="4">
        <v>0.34999999999999992</v>
      </c>
      <c r="L19665" s="73">
        <v>44.133815384615382</v>
      </c>
    </row>
    <row r="19666" spans="1:12" x14ac:dyDescent="0.35">
      <c r="A19666" s="1" t="s">
        <v>33204</v>
      </c>
      <c r="B19666" t="s">
        <v>33205</v>
      </c>
      <c r="C19666" t="s">
        <v>17</v>
      </c>
      <c r="D19666" t="s">
        <v>18</v>
      </c>
      <c r="E19666">
        <v>1</v>
      </c>
      <c r="F19666" s="2">
        <v>311.06</v>
      </c>
      <c r="G19666" s="3">
        <v>623</v>
      </c>
      <c r="H19666" s="3">
        <v>3.1106000000000003</v>
      </c>
      <c r="I19666" s="3">
        <v>14.619820000000001</v>
      </c>
      <c r="J19666" s="3">
        <v>328.79041999999998</v>
      </c>
      <c r="K19666" s="4">
        <v>0.35</v>
      </c>
      <c r="L19666" s="73">
        <v>596.88107015384617</v>
      </c>
    </row>
    <row r="19667" spans="1:12" x14ac:dyDescent="0.35">
      <c r="A19667" s="1" t="s">
        <v>33206</v>
      </c>
      <c r="B19667" t="s">
        <v>33207</v>
      </c>
      <c r="C19667" t="s">
        <v>17</v>
      </c>
      <c r="D19667" t="s">
        <v>18</v>
      </c>
      <c r="E19667">
        <v>1</v>
      </c>
      <c r="F19667" s="2">
        <v>1776.97</v>
      </c>
      <c r="G19667" s="3">
        <v>3331</v>
      </c>
      <c r="H19667" s="3">
        <v>17.7697</v>
      </c>
      <c r="I19667" s="3">
        <v>83.517589999999998</v>
      </c>
      <c r="J19667" s="3">
        <v>1878.25729</v>
      </c>
      <c r="K19667" s="4">
        <v>0.35000000000000003</v>
      </c>
      <c r="L19667" s="73">
        <v>3409.7593879999999</v>
      </c>
    </row>
    <row r="19668" spans="1:12" x14ac:dyDescent="0.35">
      <c r="A19668" s="1" t="s">
        <v>33208</v>
      </c>
      <c r="B19668" t="s">
        <v>33209</v>
      </c>
      <c r="C19668" t="s">
        <v>17</v>
      </c>
      <c r="D19668" t="s">
        <v>18</v>
      </c>
      <c r="E19668">
        <v>1</v>
      </c>
      <c r="F19668" s="2">
        <v>91.88</v>
      </c>
      <c r="G19668" s="3">
        <v>173</v>
      </c>
      <c r="H19668" s="3">
        <v>0.91879999999999995</v>
      </c>
      <c r="I19668" s="3">
        <v>4.3183600000000002</v>
      </c>
      <c r="J19668" s="3">
        <v>97.117159999999998</v>
      </c>
      <c r="K19668" s="4">
        <v>0.35</v>
      </c>
      <c r="L19668" s="73">
        <v>176.30499815384616</v>
      </c>
    </row>
    <row r="19669" spans="1:12" x14ac:dyDescent="0.35">
      <c r="A19669" s="1" t="s">
        <v>33210</v>
      </c>
      <c r="B19669" t="s">
        <v>33211</v>
      </c>
      <c r="C19669" t="s">
        <v>17</v>
      </c>
      <c r="D19669" t="s">
        <v>18</v>
      </c>
      <c r="E19669">
        <v>1</v>
      </c>
      <c r="F19669" s="2">
        <v>38.700000000000003</v>
      </c>
      <c r="G19669" s="3">
        <v>78</v>
      </c>
      <c r="H19669" s="3">
        <v>0.38700000000000001</v>
      </c>
      <c r="I19669" s="3">
        <v>1.8189000000000002</v>
      </c>
      <c r="J19669" s="3">
        <v>40.905900000000003</v>
      </c>
      <c r="K19669" s="4">
        <v>0.34999999999999992</v>
      </c>
      <c r="L19669" s="73">
        <v>74.259941538461533</v>
      </c>
    </row>
    <row r="19670" spans="1:12" x14ac:dyDescent="0.35">
      <c r="A19670" s="1" t="s">
        <v>33212</v>
      </c>
      <c r="B19670" t="s">
        <v>33213</v>
      </c>
      <c r="C19670" t="s">
        <v>17</v>
      </c>
      <c r="D19670" t="s">
        <v>18</v>
      </c>
      <c r="E19670">
        <v>1</v>
      </c>
      <c r="F19670" s="2">
        <v>96.64</v>
      </c>
      <c r="G19670" s="3">
        <v>182</v>
      </c>
      <c r="H19670" s="3">
        <v>0.96640000000000004</v>
      </c>
      <c r="I19670" s="3">
        <v>4.5420800000000003</v>
      </c>
      <c r="J19670" s="3">
        <v>102.14847999999999</v>
      </c>
      <c r="K19670" s="4">
        <v>0.35000000000000003</v>
      </c>
      <c r="L19670" s="73">
        <v>185.43877907692308</v>
      </c>
    </row>
    <row r="19671" spans="1:12" x14ac:dyDescent="0.35">
      <c r="A19671" s="1" t="s">
        <v>33214</v>
      </c>
      <c r="B19671" t="s">
        <v>33215</v>
      </c>
      <c r="C19671" t="s">
        <v>17</v>
      </c>
      <c r="D19671" t="s">
        <v>18</v>
      </c>
      <c r="E19671">
        <v>1</v>
      </c>
      <c r="F19671" s="2">
        <v>20.37</v>
      </c>
      <c r="G19671" s="3">
        <v>41</v>
      </c>
      <c r="H19671" s="3">
        <v>0.20370000000000002</v>
      </c>
      <c r="I19671" s="3">
        <v>0.95739000000000007</v>
      </c>
      <c r="J19671" s="3">
        <v>21.531090000000003</v>
      </c>
      <c r="K19671" s="4">
        <v>0.35000000000000003</v>
      </c>
      <c r="L19671" s="73">
        <v>39.087209538461543</v>
      </c>
    </row>
    <row r="19672" spans="1:12" x14ac:dyDescent="0.35">
      <c r="A19672" s="1" t="s">
        <v>33216</v>
      </c>
      <c r="B19672" t="s">
        <v>33217</v>
      </c>
      <c r="C19672" t="s">
        <v>17</v>
      </c>
      <c r="D19672" t="s">
        <v>18</v>
      </c>
      <c r="E19672">
        <v>1</v>
      </c>
      <c r="F19672" s="2">
        <v>6428.09</v>
      </c>
      <c r="G19672" s="3">
        <v>12049</v>
      </c>
      <c r="H19672" s="3">
        <v>64.280900000000003</v>
      </c>
      <c r="I19672" s="3">
        <v>302.12022999999999</v>
      </c>
      <c r="J19672" s="3">
        <v>6794.4911300000003</v>
      </c>
      <c r="K19672" s="4">
        <v>0.35000000000000003</v>
      </c>
      <c r="L19672" s="73">
        <v>12334.614666769232</v>
      </c>
    </row>
    <row r="19673" spans="1:12" x14ac:dyDescent="0.35">
      <c r="A19673" s="1" t="s">
        <v>33218</v>
      </c>
      <c r="B19673" t="s">
        <v>33219</v>
      </c>
      <c r="C19673" t="s">
        <v>17</v>
      </c>
      <c r="D19673" t="s">
        <v>18</v>
      </c>
      <c r="E19673">
        <v>1</v>
      </c>
      <c r="F19673" s="2">
        <v>46.52</v>
      </c>
      <c r="G19673" s="3">
        <v>88</v>
      </c>
      <c r="H19673" s="3">
        <v>0.46520000000000006</v>
      </c>
      <c r="I19673" s="3">
        <v>2.1864400000000002</v>
      </c>
      <c r="J19673" s="3">
        <v>49.171640000000004</v>
      </c>
      <c r="K19673" s="4">
        <v>0.34999999999999992</v>
      </c>
      <c r="L19673" s="73">
        <v>89.265438769230769</v>
      </c>
    </row>
    <row r="19674" spans="1:12" x14ac:dyDescent="0.35">
      <c r="A19674" s="1" t="s">
        <v>33220</v>
      </c>
      <c r="B19674" t="s">
        <v>33221</v>
      </c>
      <c r="C19674" t="s">
        <v>17</v>
      </c>
      <c r="D19674" t="s">
        <v>18</v>
      </c>
      <c r="E19674">
        <v>1</v>
      </c>
      <c r="F19674" s="2">
        <v>5.92</v>
      </c>
      <c r="G19674" s="3">
        <v>12</v>
      </c>
      <c r="H19674" s="3">
        <v>5.9200000000000003E-2</v>
      </c>
      <c r="I19674" s="3">
        <v>0.27823999999999999</v>
      </c>
      <c r="J19674" s="3">
        <v>6.2574399999999999</v>
      </c>
      <c r="K19674" s="4">
        <v>0.34999999999999992</v>
      </c>
      <c r="L19674" s="73">
        <v>11.359660307692305</v>
      </c>
    </row>
    <row r="19675" spans="1:12" x14ac:dyDescent="0.35">
      <c r="A19675" s="1" t="s">
        <v>33222</v>
      </c>
      <c r="B19675" t="s">
        <v>33223</v>
      </c>
      <c r="C19675" t="s">
        <v>17</v>
      </c>
      <c r="D19675" t="s">
        <v>18</v>
      </c>
      <c r="E19675">
        <v>1</v>
      </c>
      <c r="F19675" s="2">
        <v>797.5</v>
      </c>
      <c r="G19675" s="3">
        <v>3109</v>
      </c>
      <c r="H19675" s="3">
        <v>7.9750000000000005</v>
      </c>
      <c r="I19675" s="3">
        <v>37.482500000000002</v>
      </c>
      <c r="J19675" s="3">
        <v>842.95749999999998</v>
      </c>
      <c r="K19675" s="4">
        <v>0.35000000000000003</v>
      </c>
      <c r="L19675" s="73">
        <v>1530.2920769230768</v>
      </c>
    </row>
    <row r="19676" spans="1:12" x14ac:dyDescent="0.35">
      <c r="A19676" s="1" t="s">
        <v>33224</v>
      </c>
      <c r="B19676" t="s">
        <v>33225</v>
      </c>
      <c r="C19676" t="s">
        <v>17</v>
      </c>
      <c r="D19676" t="s">
        <v>18</v>
      </c>
      <c r="E19676">
        <v>1</v>
      </c>
      <c r="F19676" s="2">
        <v>636.26</v>
      </c>
      <c r="G19676" s="3">
        <v>1193</v>
      </c>
      <c r="H19676" s="3">
        <v>6.3626000000000005</v>
      </c>
      <c r="I19676" s="3">
        <v>29.904219999999999</v>
      </c>
      <c r="J19676" s="3">
        <v>672.52682000000004</v>
      </c>
      <c r="K19676" s="4">
        <v>0.35</v>
      </c>
      <c r="L19676" s="73">
        <v>1220.8948424615385</v>
      </c>
    </row>
    <row r="19677" spans="1:12" x14ac:dyDescent="0.35">
      <c r="A19677" s="1" t="s">
        <v>33226</v>
      </c>
      <c r="B19677" t="s">
        <v>33227</v>
      </c>
      <c r="C19677" t="s">
        <v>17</v>
      </c>
      <c r="D19677" t="s">
        <v>18</v>
      </c>
      <c r="E19677">
        <v>1</v>
      </c>
      <c r="F19677" s="2">
        <v>1019.77</v>
      </c>
      <c r="G19677" s="3">
        <v>2042</v>
      </c>
      <c r="H19677" s="3">
        <v>10.197699999999999</v>
      </c>
      <c r="I19677" s="3">
        <v>47.929189999999998</v>
      </c>
      <c r="J19677" s="3">
        <v>1077.89689</v>
      </c>
      <c r="K19677" s="4">
        <v>0.35</v>
      </c>
      <c r="L19677" s="73">
        <v>1956.797431076923</v>
      </c>
    </row>
    <row r="19678" spans="1:12" x14ac:dyDescent="0.35">
      <c r="A19678" s="1" t="s">
        <v>33228</v>
      </c>
      <c r="B19678" t="s">
        <v>33229</v>
      </c>
      <c r="C19678" t="s">
        <v>17</v>
      </c>
      <c r="D19678" t="s">
        <v>18</v>
      </c>
      <c r="E19678">
        <v>1</v>
      </c>
      <c r="F19678" s="2">
        <v>550.45000000000005</v>
      </c>
      <c r="G19678" s="3">
        <v>1102</v>
      </c>
      <c r="H19678" s="3">
        <v>5.5045000000000002</v>
      </c>
      <c r="I19678" s="3">
        <v>25.871150000000004</v>
      </c>
      <c r="J19678" s="3">
        <v>581.82565000000011</v>
      </c>
      <c r="K19678" s="4">
        <v>0.35</v>
      </c>
      <c r="L19678" s="73">
        <v>1056.2373338461539</v>
      </c>
    </row>
    <row r="19679" spans="1:12" x14ac:dyDescent="0.35">
      <c r="A19679" s="1" t="s">
        <v>33230</v>
      </c>
      <c r="B19679" t="s">
        <v>33231</v>
      </c>
      <c r="C19679" t="s">
        <v>17</v>
      </c>
      <c r="D19679" t="s">
        <v>18</v>
      </c>
      <c r="E19679">
        <v>1</v>
      </c>
      <c r="F19679" s="2">
        <v>181.48</v>
      </c>
      <c r="G19679" s="3">
        <v>364</v>
      </c>
      <c r="H19679" s="3">
        <v>1.8148</v>
      </c>
      <c r="I19679" s="3">
        <v>8.52956</v>
      </c>
      <c r="J19679" s="3">
        <v>191.82435999999998</v>
      </c>
      <c r="K19679" s="4">
        <v>0.35000000000000003</v>
      </c>
      <c r="L19679" s="73">
        <v>348.23499199999998</v>
      </c>
    </row>
    <row r="19680" spans="1:12" x14ac:dyDescent="0.35">
      <c r="A19680" s="1" t="s">
        <v>33232</v>
      </c>
      <c r="B19680" t="s">
        <v>33233</v>
      </c>
      <c r="C19680" t="s">
        <v>17</v>
      </c>
      <c r="D19680" t="s">
        <v>18</v>
      </c>
      <c r="E19680">
        <v>1</v>
      </c>
      <c r="F19680" s="2">
        <v>4459.3999999999996</v>
      </c>
      <c r="G19680" s="3">
        <v>8359</v>
      </c>
      <c r="H19680" s="3">
        <v>44.593999999999994</v>
      </c>
      <c r="I19680" s="3">
        <v>209.59179999999998</v>
      </c>
      <c r="J19680" s="3">
        <v>4713.5857999999998</v>
      </c>
      <c r="K19680" s="4">
        <v>0.34999999999999992</v>
      </c>
      <c r="L19680" s="73">
        <v>8556.9711446153833</v>
      </c>
    </row>
    <row r="19681" spans="1:12" x14ac:dyDescent="0.35">
      <c r="A19681" s="1" t="s">
        <v>33234</v>
      </c>
      <c r="B19681" t="s">
        <v>33235</v>
      </c>
      <c r="C19681" t="s">
        <v>17</v>
      </c>
      <c r="D19681" t="s">
        <v>18</v>
      </c>
      <c r="E19681">
        <v>1</v>
      </c>
      <c r="F19681" s="2">
        <v>903.43</v>
      </c>
      <c r="G19681" s="3">
        <v>1694</v>
      </c>
      <c r="H19681" s="3">
        <v>9.0343</v>
      </c>
      <c r="I19681" s="3">
        <v>42.461210000000001</v>
      </c>
      <c r="J19681" s="3">
        <v>954.92551000000003</v>
      </c>
      <c r="K19681" s="4">
        <v>0.35</v>
      </c>
      <c r="L19681" s="73">
        <v>1733.5570796923075</v>
      </c>
    </row>
    <row r="19682" spans="1:12" x14ac:dyDescent="0.35">
      <c r="A19682" s="1" t="s">
        <v>33236</v>
      </c>
      <c r="B19682" t="s">
        <v>33237</v>
      </c>
      <c r="C19682" t="s">
        <v>17</v>
      </c>
      <c r="D19682" t="s">
        <v>18</v>
      </c>
      <c r="E19682">
        <v>1</v>
      </c>
      <c r="F19682" s="2">
        <v>23.05</v>
      </c>
      <c r="G19682" s="3">
        <v>47</v>
      </c>
      <c r="H19682" s="3">
        <v>0.23050000000000001</v>
      </c>
      <c r="I19682" s="3">
        <v>1.08335</v>
      </c>
      <c r="J19682" s="3">
        <v>24.363849999999999</v>
      </c>
      <c r="K19682" s="4">
        <v>0.35000000000000003</v>
      </c>
      <c r="L19682" s="73">
        <v>44.229758461538459</v>
      </c>
    </row>
    <row r="19683" spans="1:12" x14ac:dyDescent="0.35">
      <c r="A19683" s="1" t="s">
        <v>33238</v>
      </c>
      <c r="B19683" t="s">
        <v>33239</v>
      </c>
      <c r="C19683" t="s">
        <v>17</v>
      </c>
      <c r="D19683" t="s">
        <v>18</v>
      </c>
      <c r="E19683">
        <v>1</v>
      </c>
      <c r="F19683" s="2">
        <v>158.56</v>
      </c>
      <c r="G19683" s="3">
        <v>298</v>
      </c>
      <c r="H19683" s="3">
        <v>1.5856000000000001</v>
      </c>
      <c r="I19683" s="3">
        <v>7.4523200000000003</v>
      </c>
      <c r="J19683" s="3">
        <v>167.59791999999999</v>
      </c>
      <c r="K19683" s="4">
        <v>0.35</v>
      </c>
      <c r="L19683" s="73">
        <v>304.2546855384615</v>
      </c>
    </row>
    <row r="19684" spans="1:12" x14ac:dyDescent="0.35">
      <c r="A19684" s="1" t="s">
        <v>33240</v>
      </c>
      <c r="B19684" t="s">
        <v>32912</v>
      </c>
      <c r="C19684" t="s">
        <v>17</v>
      </c>
      <c r="D19684" t="s">
        <v>18</v>
      </c>
      <c r="E19684">
        <v>1</v>
      </c>
      <c r="F19684" s="2">
        <v>203.67</v>
      </c>
      <c r="G19684" s="3">
        <v>382</v>
      </c>
      <c r="H19684" s="3">
        <v>2.0366999999999997</v>
      </c>
      <c r="I19684" s="3">
        <v>9.5724900000000002</v>
      </c>
      <c r="J19684" s="3">
        <v>215.27918999999997</v>
      </c>
      <c r="K19684" s="4">
        <v>0.35000000000000003</v>
      </c>
      <c r="L19684" s="73">
        <v>390.8145295384615</v>
      </c>
    </row>
    <row r="19685" spans="1:12" x14ac:dyDescent="0.35">
      <c r="A19685" s="1" t="s">
        <v>33241</v>
      </c>
      <c r="B19685" t="s">
        <v>33242</v>
      </c>
      <c r="C19685" t="s">
        <v>17</v>
      </c>
      <c r="D19685" t="s">
        <v>18</v>
      </c>
      <c r="E19685">
        <v>1</v>
      </c>
      <c r="F19685" s="2">
        <v>525.91</v>
      </c>
      <c r="G19685" s="3">
        <v>986</v>
      </c>
      <c r="H19685" s="3">
        <v>5.2591000000000001</v>
      </c>
      <c r="I19685" s="3">
        <v>24.717769999999998</v>
      </c>
      <c r="J19685" s="3">
        <v>555.88686999999993</v>
      </c>
      <c r="K19685" s="4">
        <v>0.35</v>
      </c>
      <c r="L19685" s="73">
        <v>1009.1484716923076</v>
      </c>
    </row>
    <row r="19686" spans="1:12" x14ac:dyDescent="0.35">
      <c r="A19686" s="1" t="s">
        <v>33243</v>
      </c>
      <c r="B19686" t="s">
        <v>33244</v>
      </c>
      <c r="C19686" t="s">
        <v>17</v>
      </c>
      <c r="D19686" t="s">
        <v>18</v>
      </c>
      <c r="E19686">
        <v>1</v>
      </c>
      <c r="F19686" s="2">
        <v>17.739999999999998</v>
      </c>
      <c r="G19686" s="3">
        <v>36</v>
      </c>
      <c r="H19686" s="3">
        <v>0.17739999999999997</v>
      </c>
      <c r="I19686" s="3">
        <v>0.83377999999999997</v>
      </c>
      <c r="J19686" s="3">
        <v>18.751179999999998</v>
      </c>
      <c r="K19686" s="4">
        <v>0.35</v>
      </c>
      <c r="L19686" s="73">
        <v>34.040603692307684</v>
      </c>
    </row>
    <row r="19687" spans="1:12" x14ac:dyDescent="0.35">
      <c r="A19687" s="1" t="s">
        <v>33245</v>
      </c>
      <c r="B19687" t="s">
        <v>33246</v>
      </c>
      <c r="C19687" t="s">
        <v>17</v>
      </c>
      <c r="D19687" t="s">
        <v>18</v>
      </c>
      <c r="E19687">
        <v>1</v>
      </c>
      <c r="F19687" s="2">
        <v>63.83</v>
      </c>
      <c r="G19687" s="3">
        <v>128</v>
      </c>
      <c r="H19687" s="3">
        <v>0.63829999999999998</v>
      </c>
      <c r="I19687" s="3">
        <v>3.0000100000000001</v>
      </c>
      <c r="J19687" s="3">
        <v>67.468310000000002</v>
      </c>
      <c r="K19687" s="4">
        <v>0.35</v>
      </c>
      <c r="L19687" s="73">
        <v>122.480932</v>
      </c>
    </row>
    <row r="19688" spans="1:12" x14ac:dyDescent="0.35">
      <c r="A19688" s="1" t="s">
        <v>33247</v>
      </c>
      <c r="B19688" t="s">
        <v>33248</v>
      </c>
      <c r="C19688" t="s">
        <v>17</v>
      </c>
      <c r="D19688" t="s">
        <v>18</v>
      </c>
      <c r="E19688">
        <v>1</v>
      </c>
      <c r="F19688" s="2">
        <v>774.07</v>
      </c>
      <c r="G19688" s="3">
        <v>1550</v>
      </c>
      <c r="H19688" s="3">
        <v>7.7407000000000004</v>
      </c>
      <c r="I19688" s="3">
        <v>36.38129</v>
      </c>
      <c r="J19688" s="3">
        <v>818.19199000000003</v>
      </c>
      <c r="K19688" s="4">
        <v>0.35000000000000003</v>
      </c>
      <c r="L19688" s="73">
        <v>1485.3331510769231</v>
      </c>
    </row>
    <row r="19689" spans="1:12" x14ac:dyDescent="0.35">
      <c r="A19689" s="1" t="s">
        <v>33249</v>
      </c>
      <c r="B19689" t="s">
        <v>33250</v>
      </c>
      <c r="C19689" t="s">
        <v>17</v>
      </c>
      <c r="D19689" t="s">
        <v>18</v>
      </c>
      <c r="E19689">
        <v>1</v>
      </c>
      <c r="F19689" s="2">
        <v>91.61</v>
      </c>
      <c r="G19689" s="3">
        <v>184</v>
      </c>
      <c r="H19689" s="3">
        <v>0.91610000000000003</v>
      </c>
      <c r="I19689" s="3">
        <v>4.3056700000000001</v>
      </c>
      <c r="J19689" s="3">
        <v>96.831770000000006</v>
      </c>
      <c r="K19689" s="4">
        <v>0.34999999999999992</v>
      </c>
      <c r="L19689" s="73">
        <v>175.78690553846153</v>
      </c>
    </row>
    <row r="19690" spans="1:12" x14ac:dyDescent="0.35">
      <c r="A19690" s="1" t="s">
        <v>33251</v>
      </c>
      <c r="B19690" t="s">
        <v>33252</v>
      </c>
      <c r="C19690" t="s">
        <v>17</v>
      </c>
      <c r="D19690" t="s">
        <v>18</v>
      </c>
      <c r="E19690">
        <v>1</v>
      </c>
      <c r="F19690" s="2">
        <v>3495.07</v>
      </c>
      <c r="G19690" s="3">
        <v>6997</v>
      </c>
      <c r="H19690" s="3">
        <v>34.950700000000005</v>
      </c>
      <c r="I19690" s="3">
        <v>164.26829000000001</v>
      </c>
      <c r="J19690" s="3">
        <v>3694.28899</v>
      </c>
      <c r="K19690" s="4">
        <v>0.35</v>
      </c>
      <c r="L19690" s="73">
        <v>6706.5553972307689</v>
      </c>
    </row>
    <row r="19691" spans="1:12" x14ac:dyDescent="0.35">
      <c r="A19691" s="1" t="s">
        <v>33253</v>
      </c>
      <c r="B19691" t="s">
        <v>33254</v>
      </c>
      <c r="C19691" t="s">
        <v>17</v>
      </c>
      <c r="D19691" t="s">
        <v>18</v>
      </c>
      <c r="E19691">
        <v>1</v>
      </c>
      <c r="F19691" s="2">
        <v>266.82</v>
      </c>
      <c r="G19691" s="3">
        <v>535</v>
      </c>
      <c r="H19691" s="3">
        <v>2.6682000000000001</v>
      </c>
      <c r="I19691" s="3">
        <v>12.54054</v>
      </c>
      <c r="J19691" s="3">
        <v>282.02874000000003</v>
      </c>
      <c r="K19691" s="4">
        <v>0.34999999999999992</v>
      </c>
      <c r="L19691" s="73">
        <v>511.99063569230771</v>
      </c>
    </row>
    <row r="19692" spans="1:12" x14ac:dyDescent="0.35">
      <c r="A19692" s="1" t="s">
        <v>33255</v>
      </c>
      <c r="B19692" t="s">
        <v>33256</v>
      </c>
      <c r="C19692" t="s">
        <v>17</v>
      </c>
      <c r="D19692" t="s">
        <v>18</v>
      </c>
      <c r="E19692">
        <v>1</v>
      </c>
      <c r="F19692" s="2">
        <v>204.93</v>
      </c>
      <c r="G19692" s="3">
        <v>411</v>
      </c>
      <c r="H19692" s="3">
        <v>2.0493000000000001</v>
      </c>
      <c r="I19692" s="3">
        <v>9.63171</v>
      </c>
      <c r="J19692" s="3">
        <v>216.61100999999999</v>
      </c>
      <c r="K19692" s="4">
        <v>0.34999999999999992</v>
      </c>
      <c r="L19692" s="73">
        <v>393.23229507692304</v>
      </c>
    </row>
    <row r="19693" spans="1:12" x14ac:dyDescent="0.35">
      <c r="A19693" s="1" t="s">
        <v>33257</v>
      </c>
      <c r="B19693" t="s">
        <v>33258</v>
      </c>
      <c r="C19693" t="s">
        <v>17</v>
      </c>
      <c r="D19693" t="s">
        <v>18</v>
      </c>
      <c r="E19693">
        <v>1</v>
      </c>
      <c r="F19693" s="2">
        <v>17.38</v>
      </c>
      <c r="G19693" s="3">
        <v>35</v>
      </c>
      <c r="H19693" s="3">
        <v>0.17379999999999998</v>
      </c>
      <c r="I19693" s="3">
        <v>0.81685999999999992</v>
      </c>
      <c r="J19693" s="3">
        <v>18.370659999999997</v>
      </c>
      <c r="K19693" s="4">
        <v>0.35000000000000003</v>
      </c>
      <c r="L19693" s="73">
        <v>33.349813538461532</v>
      </c>
    </row>
    <row r="19694" spans="1:12" x14ac:dyDescent="0.35">
      <c r="A19694" s="1" t="s">
        <v>33259</v>
      </c>
      <c r="B19694" t="s">
        <v>33260</v>
      </c>
      <c r="C19694" t="s">
        <v>17</v>
      </c>
      <c r="D19694" t="s">
        <v>18</v>
      </c>
      <c r="E19694">
        <v>1</v>
      </c>
      <c r="F19694" s="2">
        <v>3180.59</v>
      </c>
      <c r="G19694" s="3">
        <v>6367</v>
      </c>
      <c r="H19694" s="3">
        <v>31.805900000000001</v>
      </c>
      <c r="I19694" s="3">
        <v>149.48773</v>
      </c>
      <c r="J19694" s="3">
        <v>3361.8836299999998</v>
      </c>
      <c r="K19694" s="4">
        <v>0.34999999999999992</v>
      </c>
      <c r="L19694" s="73">
        <v>6103.1118206153833</v>
      </c>
    </row>
    <row r="19695" spans="1:12" x14ac:dyDescent="0.35">
      <c r="A19695" s="1" t="s">
        <v>33261</v>
      </c>
      <c r="B19695" t="s">
        <v>33262</v>
      </c>
      <c r="C19695" t="s">
        <v>17</v>
      </c>
      <c r="D19695" t="s">
        <v>18</v>
      </c>
      <c r="E19695">
        <v>1</v>
      </c>
      <c r="F19695" s="2">
        <v>144.28</v>
      </c>
      <c r="G19695" s="3">
        <v>289</v>
      </c>
      <c r="H19695" s="3">
        <v>1.4428000000000001</v>
      </c>
      <c r="I19695" s="3">
        <v>6.7811599999999999</v>
      </c>
      <c r="J19695" s="3">
        <v>152.50396000000001</v>
      </c>
      <c r="K19695" s="4">
        <v>0.35</v>
      </c>
      <c r="L19695" s="73">
        <v>276.85334276923078</v>
      </c>
    </row>
    <row r="19696" spans="1:12" x14ac:dyDescent="0.35">
      <c r="A19696" s="1" t="s">
        <v>33263</v>
      </c>
      <c r="B19696" t="s">
        <v>33264</v>
      </c>
      <c r="C19696" t="s">
        <v>34</v>
      </c>
      <c r="D19696" t="s">
        <v>35</v>
      </c>
      <c r="E19696">
        <v>1</v>
      </c>
      <c r="F19696" s="2">
        <v>6</v>
      </c>
      <c r="G19696" s="3">
        <v>14</v>
      </c>
      <c r="H19696" s="3">
        <v>0.06</v>
      </c>
      <c r="I19696" s="3">
        <v>0.28200000000000003</v>
      </c>
      <c r="J19696" s="3">
        <v>6.3419999999999996</v>
      </c>
      <c r="K19696" s="4">
        <v>0.35</v>
      </c>
      <c r="L19696" s="73">
        <v>11.513169230769231</v>
      </c>
    </row>
    <row r="19697" spans="1:12" x14ac:dyDescent="0.35">
      <c r="A19697" s="1" t="s">
        <v>33265</v>
      </c>
      <c r="B19697" t="s">
        <v>33094</v>
      </c>
      <c r="C19697" t="s">
        <v>17</v>
      </c>
      <c r="D19697" t="s">
        <v>18</v>
      </c>
      <c r="E19697">
        <v>1</v>
      </c>
      <c r="F19697" s="2">
        <v>606.89</v>
      </c>
      <c r="G19697" s="3">
        <v>1215</v>
      </c>
      <c r="H19697" s="3">
        <v>6.0689000000000002</v>
      </c>
      <c r="I19697" s="3">
        <v>28.52383</v>
      </c>
      <c r="J19697" s="3">
        <v>641.48272999999995</v>
      </c>
      <c r="K19697" s="4">
        <v>0.34999999999999992</v>
      </c>
      <c r="L19697" s="73">
        <v>1164.5378790769228</v>
      </c>
    </row>
    <row r="19698" spans="1:12" x14ac:dyDescent="0.35">
      <c r="A19698" s="1" t="s">
        <v>33266</v>
      </c>
      <c r="B19698" t="s">
        <v>33267</v>
      </c>
      <c r="C19698" t="s">
        <v>17</v>
      </c>
      <c r="D19698" t="s">
        <v>18</v>
      </c>
      <c r="E19698">
        <v>1</v>
      </c>
      <c r="F19698" s="2">
        <v>29.35</v>
      </c>
      <c r="G19698" s="3">
        <v>56</v>
      </c>
      <c r="H19698" s="3">
        <v>0.29350000000000004</v>
      </c>
      <c r="I19698" s="3">
        <v>1.3794500000000001</v>
      </c>
      <c r="J19698" s="3">
        <v>31.022950000000002</v>
      </c>
      <c r="K19698" s="4">
        <v>0.34999999999999992</v>
      </c>
      <c r="L19698" s="73">
        <v>56.318586153846155</v>
      </c>
    </row>
    <row r="19699" spans="1:12" x14ac:dyDescent="0.35">
      <c r="A19699" s="1" t="s">
        <v>33268</v>
      </c>
      <c r="B19699" t="s">
        <v>33269</v>
      </c>
      <c r="C19699" t="s">
        <v>17</v>
      </c>
      <c r="D19699" t="s">
        <v>18</v>
      </c>
      <c r="E19699">
        <v>1</v>
      </c>
      <c r="F19699" s="2">
        <v>373.13</v>
      </c>
      <c r="G19699" s="3">
        <v>747</v>
      </c>
      <c r="H19699" s="3">
        <v>3.7313000000000001</v>
      </c>
      <c r="I19699" s="3">
        <v>17.537109999999998</v>
      </c>
      <c r="J19699" s="3">
        <v>394.39840999999996</v>
      </c>
      <c r="K19699" s="4">
        <v>0.34999999999999992</v>
      </c>
      <c r="L19699" s="73">
        <v>715.98480584615368</v>
      </c>
    </row>
    <row r="19700" spans="1:12" x14ac:dyDescent="0.35">
      <c r="A19700" s="1" t="s">
        <v>33270</v>
      </c>
      <c r="B19700" t="s">
        <v>33271</v>
      </c>
      <c r="C19700" t="s">
        <v>17</v>
      </c>
      <c r="D19700" t="s">
        <v>18</v>
      </c>
      <c r="E19700">
        <v>1</v>
      </c>
      <c r="F19700" s="2">
        <v>179.1</v>
      </c>
      <c r="G19700" s="3">
        <v>359</v>
      </c>
      <c r="H19700" s="3">
        <v>1.7909999999999999</v>
      </c>
      <c r="I19700" s="3">
        <v>8.4177</v>
      </c>
      <c r="J19700" s="3">
        <v>189.30869999999999</v>
      </c>
      <c r="K19700" s="4">
        <v>0.35000000000000003</v>
      </c>
      <c r="L19700" s="73">
        <v>343.66810153846154</v>
      </c>
    </row>
    <row r="19701" spans="1:12" x14ac:dyDescent="0.35">
      <c r="A19701" s="1" t="s">
        <v>33272</v>
      </c>
      <c r="B19701" t="s">
        <v>33273</v>
      </c>
      <c r="C19701" t="s">
        <v>17</v>
      </c>
      <c r="D19701" t="s">
        <v>18</v>
      </c>
      <c r="E19701">
        <v>1</v>
      </c>
      <c r="F19701" s="2">
        <v>0.73</v>
      </c>
      <c r="G19701" s="3">
        <v>2</v>
      </c>
      <c r="H19701" s="3">
        <v>7.3000000000000001E-3</v>
      </c>
      <c r="I19701" s="3">
        <v>3.431E-2</v>
      </c>
      <c r="J19701" s="3">
        <v>0.77160999999999991</v>
      </c>
      <c r="K19701" s="4">
        <v>0.34999999999999992</v>
      </c>
      <c r="L19701" s="73">
        <v>1.4007689230769227</v>
      </c>
    </row>
    <row r="19702" spans="1:12" x14ac:dyDescent="0.35">
      <c r="A19702" s="1" t="s">
        <v>33274</v>
      </c>
      <c r="B19702" t="s">
        <v>33275</v>
      </c>
      <c r="C19702" t="s">
        <v>17</v>
      </c>
      <c r="D19702" t="s">
        <v>18</v>
      </c>
      <c r="E19702">
        <v>1</v>
      </c>
      <c r="F19702" s="2">
        <v>42.34</v>
      </c>
      <c r="G19702" s="3">
        <v>80</v>
      </c>
      <c r="H19702" s="3">
        <v>0.42340000000000005</v>
      </c>
      <c r="I19702" s="3">
        <v>1.9899800000000001</v>
      </c>
      <c r="J19702" s="3">
        <v>44.753380000000007</v>
      </c>
      <c r="K19702" s="4">
        <v>0.35</v>
      </c>
      <c r="L19702" s="73">
        <v>81.244597538461548</v>
      </c>
    </row>
    <row r="19703" spans="1:12" x14ac:dyDescent="0.35">
      <c r="A19703" s="1" t="s">
        <v>33276</v>
      </c>
      <c r="B19703" t="s">
        <v>33277</v>
      </c>
      <c r="C19703" t="s">
        <v>17</v>
      </c>
      <c r="D19703" t="s">
        <v>18</v>
      </c>
      <c r="E19703">
        <v>1</v>
      </c>
      <c r="F19703" s="2">
        <v>12.33</v>
      </c>
      <c r="G19703" s="3">
        <v>25</v>
      </c>
      <c r="H19703" s="3">
        <v>0.12330000000000001</v>
      </c>
      <c r="I19703" s="3">
        <v>0.57950999999999997</v>
      </c>
      <c r="J19703" s="3">
        <v>13.032810000000001</v>
      </c>
      <c r="K19703" s="4">
        <v>0.35</v>
      </c>
      <c r="L19703" s="73">
        <v>23.659562769230771</v>
      </c>
    </row>
    <row r="19704" spans="1:12" x14ac:dyDescent="0.35">
      <c r="A19704" s="1" t="s">
        <v>33278</v>
      </c>
      <c r="B19704" t="s">
        <v>33279</v>
      </c>
      <c r="C19704" t="s">
        <v>17</v>
      </c>
      <c r="D19704" t="s">
        <v>18</v>
      </c>
      <c r="E19704">
        <v>1</v>
      </c>
      <c r="F19704" s="2">
        <v>53.6</v>
      </c>
      <c r="G19704" s="3">
        <v>108</v>
      </c>
      <c r="H19704" s="3">
        <v>0.53600000000000003</v>
      </c>
      <c r="I19704" s="3">
        <v>2.5192000000000001</v>
      </c>
      <c r="J19704" s="3">
        <v>56.655200000000001</v>
      </c>
      <c r="K19704" s="4">
        <v>0.35000000000000003</v>
      </c>
      <c r="L19704" s="73">
        <v>102.85097846153846</v>
      </c>
    </row>
    <row r="19705" spans="1:12" x14ac:dyDescent="0.35">
      <c r="A19705" s="1" t="s">
        <v>33280</v>
      </c>
      <c r="B19705" t="s">
        <v>33281</v>
      </c>
      <c r="C19705" t="s">
        <v>17</v>
      </c>
      <c r="D19705" t="s">
        <v>18</v>
      </c>
      <c r="E19705">
        <v>1</v>
      </c>
      <c r="F19705" s="2">
        <v>187.97</v>
      </c>
      <c r="G19705" s="3">
        <v>377</v>
      </c>
      <c r="H19705" s="3">
        <v>1.8796999999999999</v>
      </c>
      <c r="I19705" s="3">
        <v>8.8345900000000004</v>
      </c>
      <c r="J19705" s="3">
        <v>198.68429</v>
      </c>
      <c r="K19705" s="4">
        <v>0.34999999999999992</v>
      </c>
      <c r="L19705" s="73">
        <v>360.68840338461536</v>
      </c>
    </row>
    <row r="19706" spans="1:12" x14ac:dyDescent="0.35">
      <c r="A19706" s="1" t="s">
        <v>33282</v>
      </c>
      <c r="B19706" t="s">
        <v>33283</v>
      </c>
      <c r="C19706" t="s">
        <v>17</v>
      </c>
      <c r="D19706" t="s">
        <v>18</v>
      </c>
      <c r="E19706">
        <v>1</v>
      </c>
      <c r="F19706" s="2">
        <v>11.32</v>
      </c>
      <c r="G19706" s="3">
        <v>22</v>
      </c>
      <c r="H19706" s="3">
        <v>0.11320000000000001</v>
      </c>
      <c r="I19706" s="3">
        <v>0.53204000000000007</v>
      </c>
      <c r="J19706" s="3">
        <v>11.965240000000001</v>
      </c>
      <c r="K19706" s="4">
        <v>0.34999999999999992</v>
      </c>
      <c r="L19706" s="73">
        <v>21.721512615384615</v>
      </c>
    </row>
    <row r="19707" spans="1:12" x14ac:dyDescent="0.35">
      <c r="A19707" s="1" t="s">
        <v>33284</v>
      </c>
      <c r="B19707" t="s">
        <v>33285</v>
      </c>
      <c r="C19707" t="s">
        <v>17</v>
      </c>
      <c r="D19707" t="s">
        <v>18</v>
      </c>
      <c r="E19707">
        <v>1</v>
      </c>
      <c r="F19707" s="2">
        <v>4115.07</v>
      </c>
      <c r="G19707" s="3">
        <v>7991</v>
      </c>
      <c r="H19707" s="3">
        <v>41.150700000000001</v>
      </c>
      <c r="I19707" s="3">
        <v>193.40828999999999</v>
      </c>
      <c r="J19707" s="3">
        <v>4349.6289900000002</v>
      </c>
      <c r="K19707" s="4">
        <v>0.35</v>
      </c>
      <c r="L19707" s="73">
        <v>7896.2495510769231</v>
      </c>
    </row>
    <row r="19708" spans="1:12" x14ac:dyDescent="0.35">
      <c r="A19708" s="1" t="s">
        <v>33286</v>
      </c>
      <c r="B19708" t="s">
        <v>33287</v>
      </c>
      <c r="C19708" t="s">
        <v>17</v>
      </c>
      <c r="D19708" t="s">
        <v>18</v>
      </c>
      <c r="E19708">
        <v>1</v>
      </c>
      <c r="F19708" s="2">
        <v>58.73</v>
      </c>
      <c r="G19708" s="3">
        <v>118</v>
      </c>
      <c r="H19708" s="3">
        <v>0.58729999999999993</v>
      </c>
      <c r="I19708" s="3">
        <v>2.76031</v>
      </c>
      <c r="J19708" s="3">
        <v>62.077609999999993</v>
      </c>
      <c r="K19708" s="4">
        <v>0.35</v>
      </c>
      <c r="L19708" s="73">
        <v>112.69473815384615</v>
      </c>
    </row>
    <row r="19709" spans="1:12" x14ac:dyDescent="0.35">
      <c r="A19709" s="1" t="s">
        <v>33288</v>
      </c>
      <c r="B19709" t="s">
        <v>33289</v>
      </c>
      <c r="C19709" t="s">
        <v>17</v>
      </c>
      <c r="D19709" t="s">
        <v>18</v>
      </c>
      <c r="E19709">
        <v>1</v>
      </c>
      <c r="F19709" s="2">
        <v>703.73</v>
      </c>
      <c r="G19709" s="3">
        <v>1409</v>
      </c>
      <c r="H19709" s="3">
        <v>7.0373000000000001</v>
      </c>
      <c r="I19709" s="3">
        <v>33.075310000000002</v>
      </c>
      <c r="J19709" s="3">
        <v>743.84260999999992</v>
      </c>
      <c r="K19709" s="4">
        <v>0.34999999999999992</v>
      </c>
      <c r="L19709" s="73">
        <v>1350.3604304615383</v>
      </c>
    </row>
    <row r="19710" spans="1:12" x14ac:dyDescent="0.35">
      <c r="A19710" s="1" t="s">
        <v>33290</v>
      </c>
      <c r="B19710" t="s">
        <v>33291</v>
      </c>
      <c r="C19710" t="s">
        <v>17</v>
      </c>
      <c r="D19710" t="s">
        <v>18</v>
      </c>
      <c r="E19710">
        <v>1</v>
      </c>
      <c r="F19710" s="2">
        <v>1004.03</v>
      </c>
      <c r="G19710" s="3">
        <v>1882</v>
      </c>
      <c r="H19710" s="3">
        <v>10.0403</v>
      </c>
      <c r="I19710" s="3">
        <v>47.189410000000002</v>
      </c>
      <c r="J19710" s="3">
        <v>1061.25971</v>
      </c>
      <c r="K19710" s="4">
        <v>0.35</v>
      </c>
      <c r="L19710" s="73">
        <v>1926.5945504615386</v>
      </c>
    </row>
    <row r="19711" spans="1:12" x14ac:dyDescent="0.35">
      <c r="A19711" s="1" t="s">
        <v>33292</v>
      </c>
      <c r="B19711" t="s">
        <v>33293</v>
      </c>
      <c r="C19711" t="s">
        <v>17</v>
      </c>
      <c r="D19711" t="s">
        <v>18</v>
      </c>
      <c r="E19711">
        <v>1</v>
      </c>
      <c r="F19711" s="2">
        <v>52.23</v>
      </c>
      <c r="G19711" s="3">
        <v>105</v>
      </c>
      <c r="H19711" s="3">
        <v>0.52229999999999999</v>
      </c>
      <c r="I19711" s="3">
        <v>2.4548099999999997</v>
      </c>
      <c r="J19711" s="3">
        <v>55.20711</v>
      </c>
      <c r="K19711" s="4">
        <v>0.34999999999999992</v>
      </c>
      <c r="L19711" s="73">
        <v>100.22213815384615</v>
      </c>
    </row>
    <row r="19712" spans="1:12" x14ac:dyDescent="0.35">
      <c r="A19712" s="1" t="s">
        <v>33294</v>
      </c>
      <c r="B19712" t="s">
        <v>33295</v>
      </c>
      <c r="C19712" t="s">
        <v>17</v>
      </c>
      <c r="D19712" t="s">
        <v>18</v>
      </c>
      <c r="E19712">
        <v>1</v>
      </c>
      <c r="F19712" s="2">
        <v>6174.82</v>
      </c>
      <c r="G19712" s="3">
        <v>11990</v>
      </c>
      <c r="H19712" s="3">
        <v>61.748199999999997</v>
      </c>
      <c r="I19712" s="3">
        <v>290.21654000000001</v>
      </c>
      <c r="J19712" s="3">
        <v>6526.7847400000001</v>
      </c>
      <c r="K19712" s="4">
        <v>0.35</v>
      </c>
      <c r="L19712" s="73">
        <v>11848.624604923076</v>
      </c>
    </row>
    <row r="19713" spans="1:12" x14ac:dyDescent="0.35">
      <c r="A19713" s="1" t="s">
        <v>33296</v>
      </c>
      <c r="B19713" t="s">
        <v>33297</v>
      </c>
      <c r="C19713" t="s">
        <v>17</v>
      </c>
      <c r="D19713" t="s">
        <v>18</v>
      </c>
      <c r="E19713">
        <v>1</v>
      </c>
      <c r="F19713" s="2">
        <v>169.6</v>
      </c>
      <c r="G19713" s="3">
        <v>318</v>
      </c>
      <c r="H19713" s="3">
        <v>1.696</v>
      </c>
      <c r="I19713" s="3">
        <v>7.9711999999999996</v>
      </c>
      <c r="J19713" s="3">
        <v>179.2672</v>
      </c>
      <c r="K19713" s="4">
        <v>0.35000000000000003</v>
      </c>
      <c r="L19713" s="73">
        <v>325.43891692307693</v>
      </c>
    </row>
    <row r="19714" spans="1:12" x14ac:dyDescent="0.35">
      <c r="A19714" s="1" t="s">
        <v>33298</v>
      </c>
      <c r="B19714" t="s">
        <v>33299</v>
      </c>
      <c r="C19714" t="s">
        <v>17</v>
      </c>
      <c r="D19714" t="s">
        <v>18</v>
      </c>
      <c r="E19714">
        <v>1</v>
      </c>
      <c r="F19714" s="2">
        <v>37.04</v>
      </c>
      <c r="G19714" s="3">
        <v>75</v>
      </c>
      <c r="H19714" s="3">
        <v>0.37040000000000001</v>
      </c>
      <c r="I19714" s="3">
        <v>1.74088</v>
      </c>
      <c r="J19714" s="3">
        <v>39.151279999999993</v>
      </c>
      <c r="K19714" s="4">
        <v>0.35</v>
      </c>
      <c r="L19714" s="73">
        <v>71.074631384615373</v>
      </c>
    </row>
    <row r="19715" spans="1:12" x14ac:dyDescent="0.35">
      <c r="A19715" s="1" t="s">
        <v>33300</v>
      </c>
      <c r="B19715" t="s">
        <v>33301</v>
      </c>
      <c r="C19715" t="s">
        <v>17</v>
      </c>
      <c r="D19715" t="s">
        <v>18</v>
      </c>
      <c r="E19715">
        <v>1</v>
      </c>
      <c r="F19715" s="2">
        <v>594.79999999999995</v>
      </c>
      <c r="G19715" s="3">
        <v>1191</v>
      </c>
      <c r="H19715" s="3">
        <v>5.9479999999999995</v>
      </c>
      <c r="I19715" s="3">
        <v>27.955599999999997</v>
      </c>
      <c r="J19715" s="3">
        <v>628.70359999999994</v>
      </c>
      <c r="K19715" s="4">
        <v>0.35000000000000003</v>
      </c>
      <c r="L19715" s="73">
        <v>1141.338843076923</v>
      </c>
    </row>
    <row r="19716" spans="1:12" x14ac:dyDescent="0.35">
      <c r="A19716" s="1" t="s">
        <v>33302</v>
      </c>
      <c r="B19716" t="s">
        <v>33303</v>
      </c>
      <c r="C19716" t="s">
        <v>17</v>
      </c>
      <c r="D19716" t="s">
        <v>18</v>
      </c>
      <c r="E19716">
        <v>1</v>
      </c>
      <c r="F19716" s="2">
        <v>178.84</v>
      </c>
      <c r="G19716" s="3">
        <v>358</v>
      </c>
      <c r="H19716" s="3">
        <v>1.7884</v>
      </c>
      <c r="I19716" s="3">
        <v>8.4054800000000007</v>
      </c>
      <c r="J19716" s="3">
        <v>189.03388000000001</v>
      </c>
      <c r="K19716" s="4">
        <v>0.35</v>
      </c>
      <c r="L19716" s="73">
        <v>343.1691975384615</v>
      </c>
    </row>
    <row r="19717" spans="1:12" x14ac:dyDescent="0.35">
      <c r="A19717" s="1" t="s">
        <v>33304</v>
      </c>
      <c r="B19717" t="s">
        <v>33305</v>
      </c>
      <c r="C19717" t="s">
        <v>17</v>
      </c>
      <c r="D19717" t="s">
        <v>18</v>
      </c>
      <c r="E19717">
        <v>1</v>
      </c>
      <c r="F19717" s="2">
        <v>177.85</v>
      </c>
      <c r="G19717" s="3">
        <v>345</v>
      </c>
      <c r="H19717" s="3">
        <v>1.7785</v>
      </c>
      <c r="I19717" s="3">
        <v>8.3589500000000001</v>
      </c>
      <c r="J19717" s="3">
        <v>187.98745</v>
      </c>
      <c r="K19717" s="4">
        <v>0.35000000000000003</v>
      </c>
      <c r="L19717" s="73">
        <v>341.26952461538463</v>
      </c>
    </row>
    <row r="19718" spans="1:12" x14ac:dyDescent="0.35">
      <c r="A19718" s="1" t="s">
        <v>33306</v>
      </c>
      <c r="B19718" t="s">
        <v>33307</v>
      </c>
      <c r="C19718" t="s">
        <v>17</v>
      </c>
      <c r="D19718" t="s">
        <v>18</v>
      </c>
      <c r="E19718">
        <v>1</v>
      </c>
      <c r="F19718" s="2">
        <v>873.35</v>
      </c>
      <c r="G19718" s="3">
        <v>1749</v>
      </c>
      <c r="H19718" s="3">
        <v>8.7335000000000012</v>
      </c>
      <c r="I19718" s="3">
        <v>41.047449999999998</v>
      </c>
      <c r="J19718" s="3">
        <v>923.1309500000001</v>
      </c>
      <c r="K19718" s="4">
        <v>0.35</v>
      </c>
      <c r="L19718" s="73">
        <v>1675.8377246153848</v>
      </c>
    </row>
    <row r="19719" spans="1:12" x14ac:dyDescent="0.35">
      <c r="A19719" s="1" t="s">
        <v>33308</v>
      </c>
      <c r="B19719" t="s">
        <v>33309</v>
      </c>
      <c r="C19719" t="s">
        <v>17</v>
      </c>
      <c r="D19719" t="s">
        <v>18</v>
      </c>
      <c r="E19719">
        <v>1</v>
      </c>
      <c r="F19719" s="2">
        <v>7.47</v>
      </c>
      <c r="G19719" s="3">
        <v>15</v>
      </c>
      <c r="H19719" s="3">
        <v>7.4700000000000003E-2</v>
      </c>
      <c r="I19719" s="3">
        <v>0.35109000000000001</v>
      </c>
      <c r="J19719" s="3">
        <v>7.8957899999999999</v>
      </c>
      <c r="K19719" s="4">
        <v>0.35000000000000003</v>
      </c>
      <c r="L19719" s="73">
        <v>14.333895692307692</v>
      </c>
    </row>
    <row r="19720" spans="1:12" x14ac:dyDescent="0.35">
      <c r="A19720" s="1" t="s">
        <v>33310</v>
      </c>
      <c r="B19720" t="s">
        <v>33201</v>
      </c>
      <c r="C19720" t="s">
        <v>17</v>
      </c>
      <c r="D19720" t="s">
        <v>18</v>
      </c>
      <c r="E19720">
        <v>1</v>
      </c>
      <c r="F19720" s="2">
        <v>695.88</v>
      </c>
      <c r="G19720" s="3">
        <v>1394</v>
      </c>
      <c r="H19720" s="3">
        <v>6.9588000000000001</v>
      </c>
      <c r="I19720" s="3">
        <v>32.706359999999997</v>
      </c>
      <c r="J19720" s="3">
        <v>735.54516000000001</v>
      </c>
      <c r="K19720" s="4">
        <v>0.35</v>
      </c>
      <c r="L19720" s="73">
        <v>1335.2973673846154</v>
      </c>
    </row>
    <row r="19721" spans="1:12" x14ac:dyDescent="0.35">
      <c r="A19721" s="1" t="s">
        <v>33311</v>
      </c>
      <c r="B19721" t="s">
        <v>33312</v>
      </c>
      <c r="C19721" t="s">
        <v>34</v>
      </c>
      <c r="D19721" t="s">
        <v>35</v>
      </c>
      <c r="E19721">
        <v>1</v>
      </c>
      <c r="F19721" s="2">
        <v>23</v>
      </c>
      <c r="G19721" s="3">
        <v>52</v>
      </c>
      <c r="H19721" s="3">
        <v>0.23</v>
      </c>
      <c r="I19721" s="3">
        <v>1.081</v>
      </c>
      <c r="J19721" s="3">
        <v>24.311</v>
      </c>
      <c r="K19721" s="4">
        <v>0.34999999999999992</v>
      </c>
      <c r="L19721" s="73">
        <v>44.133815384615382</v>
      </c>
    </row>
    <row r="19722" spans="1:12" x14ac:dyDescent="0.35">
      <c r="A19722" s="1" t="s">
        <v>33313</v>
      </c>
      <c r="B19722" t="s">
        <v>33301</v>
      </c>
      <c r="C19722" t="s">
        <v>17</v>
      </c>
      <c r="D19722" t="s">
        <v>18</v>
      </c>
      <c r="E19722">
        <v>1</v>
      </c>
      <c r="F19722" s="2">
        <v>594.79999999999995</v>
      </c>
      <c r="G19722" s="3">
        <v>1191</v>
      </c>
      <c r="H19722" s="3">
        <v>5.9479999999999995</v>
      </c>
      <c r="I19722" s="3">
        <v>27.955599999999997</v>
      </c>
      <c r="J19722" s="3">
        <v>628.70359999999994</v>
      </c>
      <c r="K19722" s="4">
        <v>0.35000000000000003</v>
      </c>
      <c r="L19722" s="73">
        <v>1141.338843076923</v>
      </c>
    </row>
    <row r="19723" spans="1:12" x14ac:dyDescent="0.35">
      <c r="A19723" s="1" t="s">
        <v>33314</v>
      </c>
      <c r="B19723" t="s">
        <v>33315</v>
      </c>
      <c r="C19723" t="s">
        <v>17</v>
      </c>
      <c r="D19723" t="s">
        <v>18</v>
      </c>
      <c r="E19723">
        <v>1</v>
      </c>
      <c r="F19723" s="2">
        <v>161.27000000000001</v>
      </c>
      <c r="G19723" s="3">
        <v>323</v>
      </c>
      <c r="H19723" s="3">
        <v>1.6127000000000002</v>
      </c>
      <c r="I19723" s="3">
        <v>7.5796900000000003</v>
      </c>
      <c r="J19723" s="3">
        <v>170.46239</v>
      </c>
      <c r="K19723" s="4">
        <v>0.35</v>
      </c>
      <c r="L19723" s="73">
        <v>309.45480030769227</v>
      </c>
    </row>
    <row r="19724" spans="1:12" x14ac:dyDescent="0.35">
      <c r="A19724" s="1" t="s">
        <v>33316</v>
      </c>
      <c r="B19724" t="s">
        <v>33317</v>
      </c>
      <c r="C19724" t="s">
        <v>17</v>
      </c>
      <c r="D19724" t="s">
        <v>18</v>
      </c>
      <c r="E19724">
        <v>1</v>
      </c>
      <c r="F19724" s="2">
        <v>16.809999999999999</v>
      </c>
      <c r="G19724" s="3">
        <v>33</v>
      </c>
      <c r="H19724" s="3">
        <v>0.1681</v>
      </c>
      <c r="I19724" s="3">
        <v>0.79006999999999994</v>
      </c>
      <c r="J19724" s="3">
        <v>17.768169999999998</v>
      </c>
      <c r="K19724" s="4">
        <v>0.35</v>
      </c>
      <c r="L19724" s="73">
        <v>32.256062461538455</v>
      </c>
    </row>
    <row r="19725" spans="1:12" x14ac:dyDescent="0.35">
      <c r="A19725" s="1" t="s">
        <v>33318</v>
      </c>
      <c r="B19725" t="s">
        <v>33319</v>
      </c>
      <c r="C19725" t="s">
        <v>17</v>
      </c>
      <c r="D19725" t="s">
        <v>18</v>
      </c>
      <c r="E19725">
        <v>1</v>
      </c>
      <c r="F19725" s="2">
        <v>1776.97</v>
      </c>
      <c r="G19725" s="3">
        <v>3331</v>
      </c>
      <c r="H19725" s="3">
        <v>17.7697</v>
      </c>
      <c r="I19725" s="3">
        <v>83.517589999999998</v>
      </c>
      <c r="J19725" s="3">
        <v>1878.25729</v>
      </c>
      <c r="K19725" s="4">
        <v>0.35000000000000003</v>
      </c>
      <c r="L19725" s="73">
        <v>3409.7593879999999</v>
      </c>
    </row>
    <row r="19726" spans="1:12" x14ac:dyDescent="0.35">
      <c r="A19726" s="1" t="s">
        <v>33320</v>
      </c>
      <c r="B19726" t="s">
        <v>33321</v>
      </c>
      <c r="C19726" t="s">
        <v>17</v>
      </c>
      <c r="D19726" t="s">
        <v>18</v>
      </c>
      <c r="E19726">
        <v>1</v>
      </c>
      <c r="F19726" s="2">
        <v>9462.9</v>
      </c>
      <c r="G19726" s="3">
        <v>17738</v>
      </c>
      <c r="H19726" s="3">
        <v>94.629000000000005</v>
      </c>
      <c r="I19726" s="3">
        <v>444.75630000000001</v>
      </c>
      <c r="J19726" s="3">
        <v>10002.2853</v>
      </c>
      <c r="K19726" s="4">
        <v>0.35</v>
      </c>
      <c r="L19726" s="73">
        <v>18157.994852307689</v>
      </c>
    </row>
    <row r="19727" spans="1:12" x14ac:dyDescent="0.35">
      <c r="A19727" s="1" t="s">
        <v>33322</v>
      </c>
      <c r="B19727" t="s">
        <v>33323</v>
      </c>
      <c r="C19727" t="s">
        <v>17</v>
      </c>
      <c r="D19727" t="s">
        <v>18</v>
      </c>
      <c r="E19727">
        <v>1</v>
      </c>
      <c r="F19727" s="2">
        <v>0.67</v>
      </c>
      <c r="G19727" s="3">
        <v>2</v>
      </c>
      <c r="H19727" s="3">
        <v>6.7000000000000002E-3</v>
      </c>
      <c r="I19727" s="3">
        <v>3.1490000000000004E-2</v>
      </c>
      <c r="J19727" s="3">
        <v>0.7081900000000001</v>
      </c>
      <c r="K19727" s="4">
        <v>0.35</v>
      </c>
      <c r="L19727" s="73">
        <v>1.285637230769231</v>
      </c>
    </row>
    <row r="19728" spans="1:12" x14ac:dyDescent="0.35">
      <c r="A19728" s="1" t="s">
        <v>33324</v>
      </c>
      <c r="B19728" t="s">
        <v>33325</v>
      </c>
      <c r="C19728" t="s">
        <v>17</v>
      </c>
      <c r="D19728" t="s">
        <v>18</v>
      </c>
      <c r="E19728">
        <v>1</v>
      </c>
      <c r="F19728" s="2">
        <v>140.29</v>
      </c>
      <c r="G19728" s="3">
        <v>281</v>
      </c>
      <c r="H19728" s="3">
        <v>1.4029</v>
      </c>
      <c r="I19728" s="3">
        <v>6.5936299999999992</v>
      </c>
      <c r="J19728" s="3">
        <v>148.28652999999997</v>
      </c>
      <c r="K19728" s="4">
        <v>0.35</v>
      </c>
      <c r="L19728" s="73">
        <v>269.19708523076918</v>
      </c>
    </row>
    <row r="19729" spans="1:12" x14ac:dyDescent="0.35">
      <c r="A19729" s="1" t="s">
        <v>33326</v>
      </c>
      <c r="B19729" t="s">
        <v>33327</v>
      </c>
      <c r="C19729" t="s">
        <v>17</v>
      </c>
      <c r="D19729" t="s">
        <v>18</v>
      </c>
      <c r="E19729">
        <v>1</v>
      </c>
      <c r="F19729" s="2">
        <v>1454.02</v>
      </c>
      <c r="G19729" s="3">
        <v>2911</v>
      </c>
      <c r="H19729" s="3">
        <v>14.5402</v>
      </c>
      <c r="I19729" s="3">
        <v>68.338939999999994</v>
      </c>
      <c r="J19729" s="3">
        <v>1536.89914</v>
      </c>
      <c r="K19729" s="4">
        <v>0.35</v>
      </c>
      <c r="L19729" s="73">
        <v>2790.0630541538462</v>
      </c>
    </row>
    <row r="19730" spans="1:12" x14ac:dyDescent="0.35">
      <c r="A19730" s="1" t="s">
        <v>33328</v>
      </c>
      <c r="B19730" t="s">
        <v>33329</v>
      </c>
      <c r="C19730" t="s">
        <v>17</v>
      </c>
      <c r="D19730" t="s">
        <v>18</v>
      </c>
      <c r="E19730">
        <v>1</v>
      </c>
      <c r="F19730" s="2">
        <v>170.3</v>
      </c>
      <c r="G19730" s="3">
        <v>341</v>
      </c>
      <c r="H19730" s="3">
        <v>1.7030000000000001</v>
      </c>
      <c r="I19730" s="3">
        <v>8.0041000000000011</v>
      </c>
      <c r="J19730" s="3">
        <v>180.00710000000001</v>
      </c>
      <c r="K19730" s="4">
        <v>0.35000000000000003</v>
      </c>
      <c r="L19730" s="73">
        <v>326.78212000000002</v>
      </c>
    </row>
    <row r="19731" spans="1:12" x14ac:dyDescent="0.35">
      <c r="A19731" s="1" t="s">
        <v>33330</v>
      </c>
      <c r="B19731" t="s">
        <v>33331</v>
      </c>
      <c r="C19731" t="s">
        <v>17</v>
      </c>
      <c r="D19731" t="s">
        <v>18</v>
      </c>
      <c r="E19731">
        <v>1</v>
      </c>
      <c r="F19731" s="2">
        <v>589.57000000000005</v>
      </c>
      <c r="G19731" s="3">
        <v>1181</v>
      </c>
      <c r="H19731" s="3">
        <v>5.8957000000000006</v>
      </c>
      <c r="I19731" s="3">
        <v>27.709790000000002</v>
      </c>
      <c r="J19731" s="3">
        <v>623.17549000000008</v>
      </c>
      <c r="K19731" s="4">
        <v>0.35</v>
      </c>
      <c r="L19731" s="73">
        <v>1131.3031972307695</v>
      </c>
    </row>
    <row r="19732" spans="1:12" x14ac:dyDescent="0.35">
      <c r="A19732" s="1" t="s">
        <v>33332</v>
      </c>
      <c r="B19732" t="s">
        <v>33333</v>
      </c>
      <c r="C19732" t="s">
        <v>17</v>
      </c>
      <c r="D19732" t="s">
        <v>18</v>
      </c>
      <c r="E19732">
        <v>1</v>
      </c>
      <c r="F19732" s="2">
        <v>53.44</v>
      </c>
      <c r="G19732" s="3">
        <v>107</v>
      </c>
      <c r="H19732" s="3">
        <v>0.53439999999999999</v>
      </c>
      <c r="I19732" s="3">
        <v>2.5116799999999997</v>
      </c>
      <c r="J19732" s="3">
        <v>56.486079999999994</v>
      </c>
      <c r="K19732" s="4">
        <v>0.35</v>
      </c>
      <c r="L19732" s="73">
        <v>102.54396061538461</v>
      </c>
    </row>
    <row r="19733" spans="1:12" x14ac:dyDescent="0.35">
      <c r="A19733" s="1" t="s">
        <v>33334</v>
      </c>
      <c r="B19733" t="s">
        <v>33335</v>
      </c>
      <c r="C19733" t="s">
        <v>17</v>
      </c>
      <c r="D19733" t="s">
        <v>18</v>
      </c>
      <c r="E19733">
        <v>1</v>
      </c>
      <c r="F19733" s="2">
        <v>36.03</v>
      </c>
      <c r="G19733" s="3">
        <v>73</v>
      </c>
      <c r="H19733" s="3">
        <v>0.36030000000000001</v>
      </c>
      <c r="I19733" s="3">
        <v>1.6934100000000001</v>
      </c>
      <c r="J19733" s="3">
        <v>38.083710000000004</v>
      </c>
      <c r="K19733" s="4">
        <v>0.34999999999999992</v>
      </c>
      <c r="L19733" s="73">
        <v>69.136581230769224</v>
      </c>
    </row>
    <row r="19734" spans="1:12" x14ac:dyDescent="0.35">
      <c r="A19734" s="1" t="s">
        <v>33336</v>
      </c>
      <c r="B19734" t="s">
        <v>33337</v>
      </c>
      <c r="C19734" t="s">
        <v>17</v>
      </c>
      <c r="D19734" t="s">
        <v>18</v>
      </c>
      <c r="E19734">
        <v>1</v>
      </c>
      <c r="F19734" s="2">
        <v>291.33999999999997</v>
      </c>
      <c r="G19734" s="3">
        <v>584</v>
      </c>
      <c r="H19734" s="3">
        <v>2.9133999999999998</v>
      </c>
      <c r="I19734" s="3">
        <v>13.692979999999999</v>
      </c>
      <c r="J19734" s="3">
        <v>307.94637999999998</v>
      </c>
      <c r="K19734" s="4">
        <v>0.34999999999999992</v>
      </c>
      <c r="L19734" s="73">
        <v>559.04112061538456</v>
      </c>
    </row>
    <row r="19735" spans="1:12" x14ac:dyDescent="0.35">
      <c r="A19735" s="1" t="s">
        <v>33338</v>
      </c>
      <c r="B19735" t="s">
        <v>33339</v>
      </c>
      <c r="C19735" t="s">
        <v>17</v>
      </c>
      <c r="D19735" t="s">
        <v>18</v>
      </c>
      <c r="E19735">
        <v>1</v>
      </c>
      <c r="F19735" s="2">
        <v>47.5</v>
      </c>
      <c r="G19735" s="3">
        <v>78</v>
      </c>
      <c r="H19735" s="3">
        <v>0.47500000000000003</v>
      </c>
      <c r="I19735" s="3">
        <v>2.2324999999999999</v>
      </c>
      <c r="J19735" s="3">
        <v>50.207500000000003</v>
      </c>
      <c r="K19735" s="4">
        <v>0.34999999999999992</v>
      </c>
      <c r="L19735" s="73">
        <v>91.145923076923069</v>
      </c>
    </row>
    <row r="19736" spans="1:12" x14ac:dyDescent="0.35">
      <c r="A19736" s="1" t="s">
        <v>33340</v>
      </c>
      <c r="B19736" t="s">
        <v>32972</v>
      </c>
      <c r="C19736" t="s">
        <v>17</v>
      </c>
      <c r="D19736" t="s">
        <v>18</v>
      </c>
      <c r="E19736">
        <v>1</v>
      </c>
      <c r="F19736" s="2">
        <v>485.76</v>
      </c>
      <c r="G19736" s="3">
        <v>911</v>
      </c>
      <c r="H19736" s="3">
        <v>4.8575999999999997</v>
      </c>
      <c r="I19736" s="3">
        <v>22.830719999999999</v>
      </c>
      <c r="J19736" s="3">
        <v>513.44831999999997</v>
      </c>
      <c r="K19736" s="4">
        <v>0.35</v>
      </c>
      <c r="L19736" s="73">
        <v>932.10618092307686</v>
      </c>
    </row>
    <row r="19737" spans="1:12" x14ac:dyDescent="0.35">
      <c r="A19737" s="1" t="s">
        <v>33341</v>
      </c>
      <c r="B19737" t="s">
        <v>33342</v>
      </c>
      <c r="C19737" t="s">
        <v>17</v>
      </c>
      <c r="D19737" t="s">
        <v>18</v>
      </c>
      <c r="E19737">
        <v>1</v>
      </c>
      <c r="F19737" s="2">
        <v>20.37</v>
      </c>
      <c r="G19737" s="3">
        <v>37</v>
      </c>
      <c r="H19737" s="3">
        <v>0.20370000000000002</v>
      </c>
      <c r="I19737" s="3">
        <v>0.95739000000000007</v>
      </c>
      <c r="J19737" s="3">
        <v>21.531090000000003</v>
      </c>
      <c r="K19737" s="4">
        <v>0.35000000000000003</v>
      </c>
      <c r="L19737" s="73">
        <v>39.087209538461543</v>
      </c>
    </row>
    <row r="19738" spans="1:12" x14ac:dyDescent="0.35">
      <c r="A19738" s="1" t="s">
        <v>33343</v>
      </c>
      <c r="B19738" t="s">
        <v>33344</v>
      </c>
      <c r="C19738" t="s">
        <v>17</v>
      </c>
      <c r="D19738" t="s">
        <v>18</v>
      </c>
      <c r="E19738">
        <v>1</v>
      </c>
      <c r="F19738" s="2">
        <v>181.35</v>
      </c>
      <c r="G19738" s="3">
        <v>364</v>
      </c>
      <c r="H19738" s="3">
        <v>1.8134999999999999</v>
      </c>
      <c r="I19738" s="3">
        <v>8.5234500000000004</v>
      </c>
      <c r="J19738" s="3">
        <v>191.68695</v>
      </c>
      <c r="K19738" s="4">
        <v>0.34999999999999992</v>
      </c>
      <c r="L19738" s="73">
        <v>347.98553999999996</v>
      </c>
    </row>
    <row r="19739" spans="1:12" x14ac:dyDescent="0.35">
      <c r="A19739" s="1" t="s">
        <v>33345</v>
      </c>
      <c r="B19739" t="s">
        <v>33346</v>
      </c>
      <c r="C19739" t="s">
        <v>17</v>
      </c>
      <c r="D19739" t="s">
        <v>18</v>
      </c>
      <c r="E19739">
        <v>1</v>
      </c>
      <c r="F19739" s="2">
        <v>39.99</v>
      </c>
      <c r="G19739" s="3">
        <v>75</v>
      </c>
      <c r="H19739" s="3">
        <v>0.39990000000000003</v>
      </c>
      <c r="I19739" s="3">
        <v>1.8795300000000001</v>
      </c>
      <c r="J19739" s="3">
        <v>42.269430000000007</v>
      </c>
      <c r="K19739" s="4">
        <v>0.35000000000000003</v>
      </c>
      <c r="L19739" s="73">
        <v>76.735272923076934</v>
      </c>
    </row>
    <row r="19740" spans="1:12" x14ac:dyDescent="0.35">
      <c r="A19740" s="1" t="s">
        <v>33347</v>
      </c>
      <c r="B19740" t="s">
        <v>33348</v>
      </c>
      <c r="C19740" t="s">
        <v>17</v>
      </c>
      <c r="D19740" t="s">
        <v>18</v>
      </c>
      <c r="E19740">
        <v>1</v>
      </c>
      <c r="F19740" s="2">
        <v>27.25</v>
      </c>
      <c r="G19740" s="3">
        <v>53</v>
      </c>
      <c r="H19740" s="3">
        <v>0.27250000000000002</v>
      </c>
      <c r="I19740" s="3">
        <v>1.2807500000000001</v>
      </c>
      <c r="J19740" s="3">
        <v>28.803250000000002</v>
      </c>
      <c r="K19740" s="4">
        <v>0.35</v>
      </c>
      <c r="L19740" s="73">
        <v>52.288976923076923</v>
      </c>
    </row>
    <row r="19741" spans="1:12" x14ac:dyDescent="0.35">
      <c r="A19741" s="1" t="s">
        <v>33349</v>
      </c>
      <c r="B19741" t="s">
        <v>33350</v>
      </c>
      <c r="C19741" t="s">
        <v>17</v>
      </c>
      <c r="D19741" t="s">
        <v>18</v>
      </c>
      <c r="E19741">
        <v>1</v>
      </c>
      <c r="F19741" s="2">
        <v>128.41</v>
      </c>
      <c r="G19741" s="3">
        <v>258</v>
      </c>
      <c r="H19741" s="3">
        <v>1.2841</v>
      </c>
      <c r="I19741" s="3">
        <v>6.0352699999999997</v>
      </c>
      <c r="J19741" s="3">
        <v>135.72936999999999</v>
      </c>
      <c r="K19741" s="4">
        <v>0.35</v>
      </c>
      <c r="L19741" s="73">
        <v>246.40101015384613</v>
      </c>
    </row>
    <row r="19742" spans="1:12" x14ac:dyDescent="0.35">
      <c r="A19742" s="1" t="s">
        <v>33351</v>
      </c>
      <c r="B19742" t="s">
        <v>33352</v>
      </c>
      <c r="C19742" t="s">
        <v>17</v>
      </c>
      <c r="D19742" t="s">
        <v>18</v>
      </c>
      <c r="E19742">
        <v>1</v>
      </c>
      <c r="F19742" s="2">
        <v>45.47</v>
      </c>
      <c r="G19742" s="3">
        <v>89</v>
      </c>
      <c r="H19742" s="3">
        <v>0.45469999999999999</v>
      </c>
      <c r="I19742" s="3">
        <v>2.1370900000000002</v>
      </c>
      <c r="J19742" s="3">
        <v>48.061790000000002</v>
      </c>
      <c r="K19742" s="4">
        <v>0.35000000000000003</v>
      </c>
      <c r="L19742" s="73">
        <v>87.250634153846164</v>
      </c>
    </row>
    <row r="19743" spans="1:12" x14ac:dyDescent="0.35">
      <c r="A19743" s="1" t="s">
        <v>33353</v>
      </c>
      <c r="B19743" t="s">
        <v>33354</v>
      </c>
      <c r="C19743" t="s">
        <v>17</v>
      </c>
      <c r="D19743" t="s">
        <v>18</v>
      </c>
      <c r="E19743">
        <v>1</v>
      </c>
      <c r="F19743" s="2">
        <v>48.79</v>
      </c>
      <c r="G19743" s="3">
        <v>98</v>
      </c>
      <c r="H19743" s="3">
        <v>0.4879</v>
      </c>
      <c r="I19743" s="3">
        <v>2.2931300000000001</v>
      </c>
      <c r="J19743" s="3">
        <v>51.57103</v>
      </c>
      <c r="K19743" s="4">
        <v>0.34999999999999992</v>
      </c>
      <c r="L19743" s="73">
        <v>93.621254461538456</v>
      </c>
    </row>
    <row r="19744" spans="1:12" x14ac:dyDescent="0.35">
      <c r="A19744" s="1" t="s">
        <v>33355</v>
      </c>
      <c r="B19744" t="s">
        <v>33356</v>
      </c>
      <c r="C19744" t="s">
        <v>17</v>
      </c>
      <c r="D19744" t="s">
        <v>18</v>
      </c>
      <c r="E19744">
        <v>1</v>
      </c>
      <c r="F19744" s="2">
        <v>45.47</v>
      </c>
      <c r="G19744" s="3">
        <v>89</v>
      </c>
      <c r="H19744" s="3">
        <v>0.45469999999999999</v>
      </c>
      <c r="I19744" s="3">
        <v>2.1370900000000002</v>
      </c>
      <c r="J19744" s="3">
        <v>48.061790000000002</v>
      </c>
      <c r="K19744" s="4">
        <v>0.35000000000000003</v>
      </c>
      <c r="L19744" s="73">
        <v>87.250634153846164</v>
      </c>
    </row>
    <row r="19745" spans="1:12" x14ac:dyDescent="0.35">
      <c r="A19745" s="1" t="s">
        <v>33357</v>
      </c>
      <c r="B19745" t="s">
        <v>33358</v>
      </c>
      <c r="C19745" t="s">
        <v>17</v>
      </c>
      <c r="D19745" t="s">
        <v>18</v>
      </c>
      <c r="E19745">
        <v>1</v>
      </c>
      <c r="F19745" s="2">
        <v>13.43</v>
      </c>
      <c r="G19745" s="3">
        <v>27</v>
      </c>
      <c r="H19745" s="3">
        <v>0.1343</v>
      </c>
      <c r="I19745" s="3">
        <v>0.63120999999999994</v>
      </c>
      <c r="J19745" s="3">
        <v>14.195509999999999</v>
      </c>
      <c r="K19745" s="4">
        <v>0.35</v>
      </c>
      <c r="L19745" s="73">
        <v>25.770310461538458</v>
      </c>
    </row>
    <row r="19746" spans="1:12" x14ac:dyDescent="0.35">
      <c r="A19746" s="1" t="s">
        <v>33359</v>
      </c>
      <c r="B19746" t="s">
        <v>33360</v>
      </c>
      <c r="C19746" t="s">
        <v>17</v>
      </c>
      <c r="D19746" t="s">
        <v>18</v>
      </c>
      <c r="E19746">
        <v>1</v>
      </c>
      <c r="F19746" s="2">
        <v>41.29</v>
      </c>
      <c r="G19746" s="3">
        <v>83</v>
      </c>
      <c r="H19746" s="3">
        <v>0.41289999999999999</v>
      </c>
      <c r="I19746" s="3">
        <v>1.9406299999999999</v>
      </c>
      <c r="J19746" s="3">
        <v>43.643529999999998</v>
      </c>
      <c r="K19746" s="4">
        <v>0.34999999999999992</v>
      </c>
      <c r="L19746" s="73">
        <v>79.229792923076914</v>
      </c>
    </row>
    <row r="19747" spans="1:12" x14ac:dyDescent="0.35">
      <c r="A19747" s="1" t="s">
        <v>33361</v>
      </c>
      <c r="B19747" t="s">
        <v>33362</v>
      </c>
      <c r="C19747" t="s">
        <v>17</v>
      </c>
      <c r="D19747" t="s">
        <v>18</v>
      </c>
      <c r="E19747">
        <v>1</v>
      </c>
      <c r="F19747" s="2">
        <v>20.97</v>
      </c>
      <c r="G19747" s="3">
        <v>42</v>
      </c>
      <c r="H19747" s="3">
        <v>0.2097</v>
      </c>
      <c r="I19747" s="3">
        <v>0.98558999999999997</v>
      </c>
      <c r="J19747" s="3">
        <v>22.165289999999999</v>
      </c>
      <c r="K19747" s="4">
        <v>0.35</v>
      </c>
      <c r="L19747" s="73">
        <v>40.238526461538456</v>
      </c>
    </row>
    <row r="19748" spans="1:12" x14ac:dyDescent="0.35">
      <c r="A19748" s="1" t="s">
        <v>33363</v>
      </c>
      <c r="B19748" t="s">
        <v>33364</v>
      </c>
      <c r="C19748" t="s">
        <v>17</v>
      </c>
      <c r="D19748" t="s">
        <v>18</v>
      </c>
      <c r="E19748">
        <v>1</v>
      </c>
      <c r="F19748" s="2">
        <v>817.7</v>
      </c>
      <c r="G19748" s="3">
        <v>1533</v>
      </c>
      <c r="H19748" s="3">
        <v>8.1770000000000014</v>
      </c>
      <c r="I19748" s="3">
        <v>38.431899999999999</v>
      </c>
      <c r="J19748" s="3">
        <v>864.30890000000011</v>
      </c>
      <c r="K19748" s="4">
        <v>0.35</v>
      </c>
      <c r="L19748" s="73">
        <v>1569.0530800000001</v>
      </c>
    </row>
    <row r="19749" spans="1:12" x14ac:dyDescent="0.35">
      <c r="A19749" s="1" t="s">
        <v>33365</v>
      </c>
      <c r="B19749" t="s">
        <v>33366</v>
      </c>
      <c r="C19749" t="s">
        <v>17</v>
      </c>
      <c r="D19749" t="s">
        <v>18</v>
      </c>
      <c r="E19749">
        <v>1</v>
      </c>
      <c r="F19749" s="2">
        <v>2.99</v>
      </c>
      <c r="G19749" s="3">
        <v>6</v>
      </c>
      <c r="H19749" s="3">
        <v>2.9900000000000003E-2</v>
      </c>
      <c r="I19749" s="3">
        <v>0.14053000000000002</v>
      </c>
      <c r="J19749" s="3">
        <v>3.1604300000000003</v>
      </c>
      <c r="K19749" s="4">
        <v>0.35000000000000003</v>
      </c>
      <c r="L19749" s="73">
        <v>5.7373960000000004</v>
      </c>
    </row>
    <row r="19750" spans="1:12" x14ac:dyDescent="0.35">
      <c r="A19750" s="1" t="s">
        <v>33367</v>
      </c>
      <c r="B19750" t="s">
        <v>33368</v>
      </c>
      <c r="C19750" t="s">
        <v>17</v>
      </c>
      <c r="D19750" t="s">
        <v>18</v>
      </c>
      <c r="E19750">
        <v>1</v>
      </c>
      <c r="F19750" s="2">
        <v>10.87</v>
      </c>
      <c r="G19750" s="3">
        <v>22</v>
      </c>
      <c r="H19750" s="3">
        <v>0.10869999999999999</v>
      </c>
      <c r="I19750" s="3">
        <v>0.51088999999999996</v>
      </c>
      <c r="J19750" s="3">
        <v>11.48959</v>
      </c>
      <c r="K19750" s="4">
        <v>0.35</v>
      </c>
      <c r="L19750" s="73">
        <v>20.858024923076922</v>
      </c>
    </row>
    <row r="19751" spans="1:12" x14ac:dyDescent="0.35">
      <c r="A19751" s="1" t="s">
        <v>33369</v>
      </c>
      <c r="B19751" t="s">
        <v>33370</v>
      </c>
      <c r="C19751" t="s">
        <v>17</v>
      </c>
      <c r="D19751" t="s">
        <v>18</v>
      </c>
      <c r="E19751">
        <v>1</v>
      </c>
      <c r="F19751" s="2">
        <v>144.93</v>
      </c>
      <c r="G19751" s="3">
        <v>291</v>
      </c>
      <c r="H19751" s="3">
        <v>1.4493</v>
      </c>
      <c r="I19751" s="3">
        <v>6.8117100000000006</v>
      </c>
      <c r="J19751" s="3">
        <v>153.19101000000001</v>
      </c>
      <c r="K19751" s="4">
        <v>0.35</v>
      </c>
      <c r="L19751" s="73">
        <v>278.10060276923076</v>
      </c>
    </row>
    <row r="19752" spans="1:12" x14ac:dyDescent="0.35">
      <c r="A19752" s="1" t="s">
        <v>33371</v>
      </c>
      <c r="B19752" t="s">
        <v>33372</v>
      </c>
      <c r="C19752" t="s">
        <v>17</v>
      </c>
      <c r="D19752" t="s">
        <v>18</v>
      </c>
      <c r="E19752">
        <v>1</v>
      </c>
      <c r="F19752" s="2">
        <v>138.55000000000001</v>
      </c>
      <c r="G19752" s="3">
        <v>260</v>
      </c>
      <c r="H19752" s="3">
        <v>1.3855000000000002</v>
      </c>
      <c r="I19752" s="3">
        <v>6.5118500000000008</v>
      </c>
      <c r="J19752" s="3">
        <v>146.44735000000003</v>
      </c>
      <c r="K19752" s="4">
        <v>0.35</v>
      </c>
      <c r="L19752" s="73">
        <v>265.85826615384622</v>
      </c>
    </row>
    <row r="19753" spans="1:12" x14ac:dyDescent="0.35">
      <c r="A19753" s="1" t="s">
        <v>33373</v>
      </c>
      <c r="B19753" t="s">
        <v>33374</v>
      </c>
      <c r="C19753" t="s">
        <v>17</v>
      </c>
      <c r="D19753" t="s">
        <v>18</v>
      </c>
      <c r="E19753">
        <v>1</v>
      </c>
      <c r="F19753" s="2">
        <v>606.20000000000005</v>
      </c>
      <c r="G19753" s="3">
        <v>1137</v>
      </c>
      <c r="H19753" s="3">
        <v>6.0620000000000003</v>
      </c>
      <c r="I19753" s="3">
        <v>28.491400000000002</v>
      </c>
      <c r="J19753" s="3">
        <v>640.75340000000006</v>
      </c>
      <c r="K19753" s="4">
        <v>0.34999999999999992</v>
      </c>
      <c r="L19753" s="73">
        <v>1163.2138646153846</v>
      </c>
    </row>
    <row r="19754" spans="1:12" x14ac:dyDescent="0.35">
      <c r="A19754" s="1" t="s">
        <v>33375</v>
      </c>
      <c r="B19754" t="s">
        <v>33376</v>
      </c>
      <c r="C19754" t="s">
        <v>17</v>
      </c>
      <c r="D19754" t="s">
        <v>18</v>
      </c>
      <c r="E19754">
        <v>1</v>
      </c>
      <c r="F19754" s="2">
        <v>7.21</v>
      </c>
      <c r="G19754" s="3">
        <v>15</v>
      </c>
      <c r="H19754" s="3">
        <v>7.2099999999999997E-2</v>
      </c>
      <c r="I19754" s="3">
        <v>0.33887</v>
      </c>
      <c r="J19754" s="3">
        <v>7.6209699999999998</v>
      </c>
      <c r="K19754" s="4">
        <v>0.35</v>
      </c>
      <c r="L19754" s="73">
        <v>13.834991692307693</v>
      </c>
    </row>
    <row r="19755" spans="1:12" x14ac:dyDescent="0.35">
      <c r="A19755" s="1" t="s">
        <v>33377</v>
      </c>
      <c r="B19755" t="s">
        <v>33378</v>
      </c>
      <c r="C19755" t="s">
        <v>17</v>
      </c>
      <c r="D19755" t="s">
        <v>18</v>
      </c>
      <c r="E19755">
        <v>1</v>
      </c>
      <c r="F19755" s="2">
        <v>2.37</v>
      </c>
      <c r="G19755" s="3">
        <v>5</v>
      </c>
      <c r="H19755" s="3">
        <v>2.3700000000000002E-2</v>
      </c>
      <c r="I19755" s="3">
        <v>0.11139</v>
      </c>
      <c r="J19755" s="3">
        <v>2.50509</v>
      </c>
      <c r="K19755" s="4">
        <v>0.35</v>
      </c>
      <c r="L19755" s="73">
        <v>4.5477018461538457</v>
      </c>
    </row>
    <row r="19756" spans="1:12" x14ac:dyDescent="0.35">
      <c r="A19756" s="1" t="s">
        <v>33379</v>
      </c>
      <c r="B19756" t="s">
        <v>33380</v>
      </c>
      <c r="C19756" t="s">
        <v>17</v>
      </c>
      <c r="D19756" t="s">
        <v>18</v>
      </c>
      <c r="E19756">
        <v>1</v>
      </c>
      <c r="F19756" s="2">
        <v>1098.51</v>
      </c>
      <c r="G19756" s="3">
        <v>2060</v>
      </c>
      <c r="H19756" s="3">
        <v>10.985100000000001</v>
      </c>
      <c r="I19756" s="3">
        <v>51.62997</v>
      </c>
      <c r="J19756" s="3">
        <v>1161.1250700000001</v>
      </c>
      <c r="K19756" s="4">
        <v>0.34999999999999992</v>
      </c>
      <c r="L19756" s="73">
        <v>2107.8885886153844</v>
      </c>
    </row>
    <row r="19757" spans="1:12" x14ac:dyDescent="0.35">
      <c r="A19757" s="1" t="s">
        <v>33381</v>
      </c>
      <c r="B19757" t="s">
        <v>33382</v>
      </c>
      <c r="C19757" t="s">
        <v>17</v>
      </c>
      <c r="D19757" t="s">
        <v>18</v>
      </c>
      <c r="E19757">
        <v>1</v>
      </c>
      <c r="F19757" s="2">
        <v>5074.3999999999996</v>
      </c>
      <c r="G19757" s="3">
        <v>9512</v>
      </c>
      <c r="H19757" s="3">
        <v>50.744</v>
      </c>
      <c r="I19757" s="3">
        <v>238.49679999999998</v>
      </c>
      <c r="J19757" s="3">
        <v>5363.6407999999992</v>
      </c>
      <c r="K19757" s="4">
        <v>0.34999999999999992</v>
      </c>
      <c r="L19757" s="73">
        <v>9737.070990769229</v>
      </c>
    </row>
    <row r="19758" spans="1:12" x14ac:dyDescent="0.35">
      <c r="A19758" s="1" t="s">
        <v>33383</v>
      </c>
      <c r="B19758" t="s">
        <v>33384</v>
      </c>
      <c r="C19758" t="s">
        <v>17</v>
      </c>
      <c r="D19758" t="s">
        <v>18</v>
      </c>
      <c r="E19758">
        <v>1</v>
      </c>
      <c r="F19758" s="2">
        <v>11754.13</v>
      </c>
      <c r="G19758" s="3">
        <v>22824</v>
      </c>
      <c r="H19758" s="3">
        <v>117.54129999999999</v>
      </c>
      <c r="I19758" s="3">
        <v>552.44410999999991</v>
      </c>
      <c r="J19758" s="3">
        <v>12424.11541</v>
      </c>
      <c r="K19758" s="4">
        <v>0.35</v>
      </c>
      <c r="L19758" s="73">
        <v>22554.547975076923</v>
      </c>
    </row>
    <row r="19759" spans="1:12" x14ac:dyDescent="0.35">
      <c r="A19759" s="1" t="s">
        <v>33385</v>
      </c>
      <c r="B19759" t="s">
        <v>33386</v>
      </c>
      <c r="C19759" t="s">
        <v>17</v>
      </c>
      <c r="D19759" t="s">
        <v>18</v>
      </c>
      <c r="E19759">
        <v>1</v>
      </c>
      <c r="F19759" s="2">
        <v>53.31</v>
      </c>
      <c r="G19759" s="3">
        <v>107</v>
      </c>
      <c r="H19759" s="3">
        <v>0.53310000000000002</v>
      </c>
      <c r="I19759" s="3">
        <v>2.5055700000000001</v>
      </c>
      <c r="J19759" s="3">
        <v>56.348669999999998</v>
      </c>
      <c r="K19759" s="4">
        <v>0.34999999999999992</v>
      </c>
      <c r="L19759" s="73">
        <v>102.2945086153846</v>
      </c>
    </row>
    <row r="19760" spans="1:12" x14ac:dyDescent="0.35">
      <c r="A19760" s="1" t="s">
        <v>33387</v>
      </c>
      <c r="B19760" t="s">
        <v>33388</v>
      </c>
      <c r="C19760" t="s">
        <v>34</v>
      </c>
      <c r="D19760" t="s">
        <v>35</v>
      </c>
      <c r="E19760">
        <v>1</v>
      </c>
      <c r="F19760" s="2">
        <v>287.38</v>
      </c>
      <c r="G19760" s="3">
        <v>593</v>
      </c>
      <c r="H19760" s="3">
        <v>2.8738000000000001</v>
      </c>
      <c r="I19760" s="3">
        <v>13.50686</v>
      </c>
      <c r="J19760" s="3">
        <v>303.76066000000003</v>
      </c>
      <c r="K19760" s="4">
        <v>0.35</v>
      </c>
      <c r="L19760" s="73">
        <v>551.44242892307693</v>
      </c>
    </row>
    <row r="19761" spans="1:12" x14ac:dyDescent="0.35">
      <c r="A19761" s="1">
        <v>7300091</v>
      </c>
      <c r="B19761" t="s">
        <v>33389</v>
      </c>
      <c r="C19761" t="s">
        <v>17</v>
      </c>
      <c r="D19761" t="s">
        <v>18</v>
      </c>
      <c r="E19761">
        <v>1</v>
      </c>
      <c r="F19761" s="2">
        <v>31.31</v>
      </c>
      <c r="G19761" s="3">
        <v>52.38</v>
      </c>
      <c r="H19761" s="3">
        <v>0.31309999999999999</v>
      </c>
      <c r="I19761" s="3">
        <v>1.47157</v>
      </c>
      <c r="J19761" s="3">
        <v>33.094670000000001</v>
      </c>
      <c r="K19761" s="4">
        <v>0.35000000000000003</v>
      </c>
      <c r="L19761" s="73">
        <v>60.079554769230768</v>
      </c>
    </row>
    <row r="19762" spans="1:12" x14ac:dyDescent="0.35">
      <c r="A19762" s="1" t="s">
        <v>33390</v>
      </c>
      <c r="B19762" t="s">
        <v>13559</v>
      </c>
      <c r="C19762" t="s">
        <v>34</v>
      </c>
      <c r="D19762" t="s">
        <v>35</v>
      </c>
      <c r="E19762">
        <v>1</v>
      </c>
      <c r="F19762" s="2">
        <v>4363</v>
      </c>
      <c r="G19762" s="3">
        <v>9696</v>
      </c>
      <c r="H19762" s="3">
        <v>43.63</v>
      </c>
      <c r="I19762" s="3">
        <v>205.06100000000001</v>
      </c>
      <c r="J19762" s="3">
        <v>4611.6909999999998</v>
      </c>
      <c r="K19762" s="4">
        <v>0.34999999999999992</v>
      </c>
      <c r="L19762" s="73">
        <v>8371.9928923076914</v>
      </c>
    </row>
    <row r="19763" spans="1:12" x14ac:dyDescent="0.35">
      <c r="A19763" s="1" t="s">
        <v>33391</v>
      </c>
      <c r="B19763" t="s">
        <v>33392</v>
      </c>
      <c r="C19763" t="s">
        <v>46</v>
      </c>
      <c r="D19763" t="s">
        <v>47</v>
      </c>
      <c r="E19763">
        <v>2</v>
      </c>
      <c r="F19763" s="2">
        <v>16.2</v>
      </c>
      <c r="G19763" s="3">
        <v>84.68</v>
      </c>
      <c r="H19763" s="3">
        <v>0.16200000000000001</v>
      </c>
      <c r="I19763" s="3">
        <v>0</v>
      </c>
      <c r="J19763" s="3">
        <v>16.361999999999998</v>
      </c>
      <c r="K19763" s="4">
        <v>0.35000000000000003</v>
      </c>
      <c r="L19763" s="73">
        <v>29.703323076923073</v>
      </c>
    </row>
    <row r="19764" spans="1:12" x14ac:dyDescent="0.35">
      <c r="A19764" s="1" t="s">
        <v>33393</v>
      </c>
      <c r="B19764" t="s">
        <v>33394</v>
      </c>
      <c r="C19764" t="s">
        <v>46</v>
      </c>
      <c r="D19764" t="s">
        <v>47</v>
      </c>
      <c r="E19764">
        <v>1</v>
      </c>
      <c r="F19764" s="2">
        <v>1.75</v>
      </c>
      <c r="G19764" s="3">
        <v>9.16</v>
      </c>
      <c r="H19764" s="3">
        <v>1.7500000000000002E-2</v>
      </c>
      <c r="I19764" s="3">
        <v>8.2250000000000004E-2</v>
      </c>
      <c r="J19764" s="3">
        <v>1.84975</v>
      </c>
      <c r="K19764" s="4">
        <v>0.35</v>
      </c>
      <c r="L19764" s="73">
        <v>3.3580076923076922</v>
      </c>
    </row>
    <row r="19765" spans="1:12" x14ac:dyDescent="0.35">
      <c r="A19765" s="1" t="s">
        <v>33395</v>
      </c>
      <c r="B19765" t="s">
        <v>33396</v>
      </c>
      <c r="C19765" t="s">
        <v>34</v>
      </c>
      <c r="D19765" t="s">
        <v>35</v>
      </c>
      <c r="E19765">
        <v>1</v>
      </c>
      <c r="F19765" s="2">
        <v>290.74</v>
      </c>
      <c r="G19765" s="3">
        <v>1520.31</v>
      </c>
      <c r="H19765" s="3">
        <v>2.9074</v>
      </c>
      <c r="I19765" s="3">
        <v>13.66478</v>
      </c>
      <c r="J19765" s="3">
        <v>307.31218000000001</v>
      </c>
      <c r="K19765" s="4">
        <v>0.35</v>
      </c>
      <c r="L19765" s="73">
        <v>557.88980369230774</v>
      </c>
    </row>
    <row r="19766" spans="1:12" x14ac:dyDescent="0.35">
      <c r="A19766" s="1" t="s">
        <v>33397</v>
      </c>
      <c r="B19766" t="s">
        <v>33398</v>
      </c>
      <c r="C19766" t="s">
        <v>34</v>
      </c>
      <c r="D19766" t="s">
        <v>35</v>
      </c>
      <c r="E19766">
        <v>2</v>
      </c>
      <c r="F19766" s="2">
        <v>1991.72</v>
      </c>
      <c r="G19766" s="3">
        <v>8438.74</v>
      </c>
      <c r="H19766" s="3">
        <v>19.917200000000001</v>
      </c>
      <c r="I19766" s="3">
        <v>0</v>
      </c>
      <c r="J19766" s="3">
        <v>2011.6372000000001</v>
      </c>
      <c r="K19766" s="4">
        <v>0.34999999999999992</v>
      </c>
      <c r="L19766" s="73">
        <v>3651.8952246153844</v>
      </c>
    </row>
    <row r="19767" spans="1:12" x14ac:dyDescent="0.35">
      <c r="A19767" s="1">
        <v>41000640</v>
      </c>
      <c r="B19767" t="s">
        <v>33399</v>
      </c>
      <c r="C19767" t="s">
        <v>34</v>
      </c>
      <c r="D19767" t="s">
        <v>35</v>
      </c>
      <c r="E19767">
        <v>1</v>
      </c>
      <c r="F19767" s="2">
        <v>172.46</v>
      </c>
      <c r="G19767" s="3">
        <v>901.81</v>
      </c>
      <c r="H19767" s="3">
        <v>1.7246000000000001</v>
      </c>
      <c r="I19767" s="3">
        <v>8.10562</v>
      </c>
      <c r="J19767" s="3">
        <v>182.29022000000001</v>
      </c>
      <c r="K19767" s="4">
        <v>0.35000000000000003</v>
      </c>
      <c r="L19767" s="73">
        <v>330.92686092307696</v>
      </c>
    </row>
    <row r="19768" spans="1:12" x14ac:dyDescent="0.35">
      <c r="A19768" s="1" t="s">
        <v>33400</v>
      </c>
      <c r="B19768" t="s">
        <v>33401</v>
      </c>
      <c r="C19768" t="s">
        <v>34</v>
      </c>
      <c r="D19768" t="s">
        <v>35</v>
      </c>
      <c r="E19768">
        <v>2</v>
      </c>
      <c r="F19768" s="2">
        <v>1991.72</v>
      </c>
      <c r="G19768" s="3">
        <v>8438.74</v>
      </c>
      <c r="H19768" s="3">
        <v>19.917200000000001</v>
      </c>
      <c r="I19768" s="3">
        <v>0</v>
      </c>
      <c r="J19768" s="3">
        <v>2011.6372000000001</v>
      </c>
      <c r="K19768" s="4">
        <v>0.34999999999999992</v>
      </c>
      <c r="L19768" s="73">
        <v>3651.8952246153844</v>
      </c>
    </row>
    <row r="19769" spans="1:12" x14ac:dyDescent="0.35">
      <c r="A19769" s="1">
        <v>41001210</v>
      </c>
      <c r="B19769" t="s">
        <v>33402</v>
      </c>
      <c r="C19769" t="s">
        <v>34</v>
      </c>
      <c r="D19769" t="s">
        <v>35</v>
      </c>
      <c r="E19769">
        <v>1</v>
      </c>
      <c r="F19769" s="2">
        <v>510.62</v>
      </c>
      <c r="G19769" s="3">
        <v>2670.13</v>
      </c>
      <c r="H19769" s="3">
        <v>5.1062000000000003</v>
      </c>
      <c r="I19769" s="3">
        <v>23.999140000000001</v>
      </c>
      <c r="J19769" s="3">
        <v>539.72533999999996</v>
      </c>
      <c r="K19769" s="4">
        <v>0.35000000000000003</v>
      </c>
      <c r="L19769" s="73">
        <v>979.80907876923072</v>
      </c>
    </row>
    <row r="19770" spans="1:12" x14ac:dyDescent="0.35">
      <c r="A19770" s="1">
        <v>426100</v>
      </c>
      <c r="B19770" t="s">
        <v>33403</v>
      </c>
      <c r="C19770" t="s">
        <v>1467</v>
      </c>
      <c r="D19770" t="s">
        <v>1468</v>
      </c>
      <c r="E19770">
        <v>1</v>
      </c>
      <c r="F19770" s="2">
        <v>222.55</v>
      </c>
      <c r="G19770" s="3">
        <v>520.35</v>
      </c>
      <c r="H19770" s="3">
        <v>2.2255000000000003</v>
      </c>
      <c r="I19770" s="3">
        <v>10.459850000000001</v>
      </c>
      <c r="J19770" s="3">
        <v>235.23535000000001</v>
      </c>
      <c r="K19770" s="4">
        <v>0.35</v>
      </c>
      <c r="L19770" s="73">
        <v>427.04263538461538</v>
      </c>
    </row>
    <row r="19771" spans="1:12" x14ac:dyDescent="0.35">
      <c r="A19771" s="1">
        <v>7091</v>
      </c>
      <c r="B19771" t="s">
        <v>33404</v>
      </c>
      <c r="C19771" t="s">
        <v>1467</v>
      </c>
      <c r="D19771" t="s">
        <v>1468</v>
      </c>
      <c r="E19771">
        <v>1</v>
      </c>
      <c r="F19771" s="2">
        <v>57.15</v>
      </c>
      <c r="G19771" s="3">
        <v>122.92</v>
      </c>
      <c r="H19771" s="3">
        <v>0.57150000000000001</v>
      </c>
      <c r="I19771" s="3">
        <v>2.6860499999999998</v>
      </c>
      <c r="J19771" s="3">
        <v>60.407550000000001</v>
      </c>
      <c r="K19771" s="4">
        <v>0.35</v>
      </c>
      <c r="L19771" s="73">
        <v>109.66293692307691</v>
      </c>
    </row>
    <row r="19772" spans="1:12" x14ac:dyDescent="0.35">
      <c r="A19772" s="1">
        <v>439790</v>
      </c>
      <c r="B19772" t="s">
        <v>33405</v>
      </c>
      <c r="C19772" t="s">
        <v>1467</v>
      </c>
      <c r="D19772" t="s">
        <v>1468</v>
      </c>
      <c r="E19772">
        <v>1</v>
      </c>
      <c r="F19772" s="2">
        <v>1655.01</v>
      </c>
      <c r="G19772" s="3">
        <v>3868.66</v>
      </c>
      <c r="H19772" s="3">
        <v>16.5501</v>
      </c>
      <c r="I19772" s="3">
        <v>77.785470000000004</v>
      </c>
      <c r="J19772" s="3">
        <v>1749.34557</v>
      </c>
      <c r="K19772" s="4">
        <v>0.35000000000000003</v>
      </c>
      <c r="L19772" s="73">
        <v>3175.7350347692309</v>
      </c>
    </row>
    <row r="19773" spans="1:12" x14ac:dyDescent="0.35">
      <c r="A19773" s="1">
        <v>27350</v>
      </c>
      <c r="B19773" t="s">
        <v>33406</v>
      </c>
      <c r="C19773" t="s">
        <v>1467</v>
      </c>
      <c r="D19773" t="s">
        <v>1468</v>
      </c>
      <c r="E19773">
        <v>1</v>
      </c>
      <c r="F19773" s="2">
        <v>8.66</v>
      </c>
      <c r="G19773" s="3">
        <v>18.63</v>
      </c>
      <c r="H19773" s="3">
        <v>8.6599999999999996E-2</v>
      </c>
      <c r="I19773" s="3">
        <v>0.40701999999999999</v>
      </c>
      <c r="J19773" s="3">
        <v>9.1536200000000001</v>
      </c>
      <c r="K19773" s="4">
        <v>0.35</v>
      </c>
      <c r="L19773" s="73">
        <v>16.617340923076924</v>
      </c>
    </row>
    <row r="19774" spans="1:12" x14ac:dyDescent="0.35">
      <c r="A19774" s="1" t="s">
        <v>33407</v>
      </c>
      <c r="B19774" t="s">
        <v>33408</v>
      </c>
      <c r="C19774" t="s">
        <v>1467</v>
      </c>
      <c r="D19774" t="s">
        <v>1468</v>
      </c>
      <c r="E19774">
        <v>1</v>
      </c>
      <c r="F19774" s="2">
        <v>471.94</v>
      </c>
      <c r="G19774" s="3">
        <v>1004.11</v>
      </c>
      <c r="H19774" s="3">
        <v>4.7194000000000003</v>
      </c>
      <c r="I19774" s="3">
        <v>22.181180000000001</v>
      </c>
      <c r="J19774" s="3">
        <v>498.84057999999999</v>
      </c>
      <c r="K19774" s="4">
        <v>0.35000000000000003</v>
      </c>
      <c r="L19774" s="73">
        <v>905.58751446153838</v>
      </c>
    </row>
    <row r="19775" spans="1:12" x14ac:dyDescent="0.35">
      <c r="A19775" s="1">
        <v>419783</v>
      </c>
      <c r="B19775" t="s">
        <v>33409</v>
      </c>
      <c r="C19775" t="s">
        <v>1467</v>
      </c>
      <c r="D19775" t="s">
        <v>1468</v>
      </c>
      <c r="E19775">
        <v>1</v>
      </c>
      <c r="F19775" s="2">
        <v>127.52</v>
      </c>
      <c r="G19775" s="3">
        <v>281.37</v>
      </c>
      <c r="H19775" s="3">
        <v>1.2751999999999999</v>
      </c>
      <c r="I19775" s="3">
        <v>5.9934399999999997</v>
      </c>
      <c r="J19775" s="3">
        <v>134.78863999999999</v>
      </c>
      <c r="K19775" s="4">
        <v>0.35000000000000003</v>
      </c>
      <c r="L19775" s="73">
        <v>244.69322338461535</v>
      </c>
    </row>
    <row r="19776" spans="1:12" x14ac:dyDescent="0.35">
      <c r="A19776" s="1">
        <v>431770</v>
      </c>
      <c r="B19776" t="s">
        <v>33410</v>
      </c>
      <c r="C19776" t="s">
        <v>1467</v>
      </c>
      <c r="D19776" t="s">
        <v>1468</v>
      </c>
      <c r="E19776">
        <v>1</v>
      </c>
      <c r="F19776" s="2">
        <v>1494.25</v>
      </c>
      <c r="G19776" s="3">
        <v>4394.8599999999997</v>
      </c>
      <c r="H19776" s="3">
        <v>14.942500000000001</v>
      </c>
      <c r="I19776" s="3">
        <v>70.229749999999996</v>
      </c>
      <c r="J19776" s="3">
        <v>1579.4222500000001</v>
      </c>
      <c r="K19776" s="4">
        <v>0.35</v>
      </c>
      <c r="L19776" s="73">
        <v>2867.2588538461537</v>
      </c>
    </row>
    <row r="19777" spans="1:12" x14ac:dyDescent="0.35">
      <c r="A19777" s="1">
        <v>431222</v>
      </c>
      <c r="B19777" t="s">
        <v>33411</v>
      </c>
      <c r="C19777" t="s">
        <v>1467</v>
      </c>
      <c r="D19777" t="s">
        <v>1468</v>
      </c>
      <c r="E19777">
        <v>1</v>
      </c>
      <c r="F19777" s="2">
        <v>7.01</v>
      </c>
      <c r="G19777" s="3">
        <v>15.08</v>
      </c>
      <c r="H19777" s="3">
        <v>7.0099999999999996E-2</v>
      </c>
      <c r="I19777" s="3">
        <v>0.32946999999999999</v>
      </c>
      <c r="J19777" s="3">
        <v>7.4095699999999995</v>
      </c>
      <c r="K19777" s="4">
        <v>0.35000000000000003</v>
      </c>
      <c r="L19777" s="73">
        <v>13.451219384615385</v>
      </c>
    </row>
    <row r="19778" spans="1:12" x14ac:dyDescent="0.35">
      <c r="A19778" s="1">
        <v>428150</v>
      </c>
      <c r="B19778" t="s">
        <v>33412</v>
      </c>
      <c r="C19778" t="s">
        <v>1467</v>
      </c>
      <c r="D19778" t="s">
        <v>1468</v>
      </c>
      <c r="E19778">
        <v>1</v>
      </c>
      <c r="F19778" s="2">
        <v>9.5500000000000007</v>
      </c>
      <c r="G19778" s="3">
        <v>20.55</v>
      </c>
      <c r="H19778" s="3">
        <v>9.5500000000000015E-2</v>
      </c>
      <c r="I19778" s="3">
        <v>0.44885000000000003</v>
      </c>
      <c r="J19778" s="3">
        <v>10.09435</v>
      </c>
      <c r="K19778" s="4">
        <v>0.35</v>
      </c>
      <c r="L19778" s="73">
        <v>18.325127692307692</v>
      </c>
    </row>
    <row r="19779" spans="1:12" x14ac:dyDescent="0.35">
      <c r="A19779" s="1">
        <v>441372</v>
      </c>
      <c r="B19779" t="s">
        <v>33413</v>
      </c>
      <c r="C19779" t="s">
        <v>1467</v>
      </c>
      <c r="D19779" t="s">
        <v>1468</v>
      </c>
      <c r="E19779">
        <v>1</v>
      </c>
      <c r="F19779" s="2">
        <v>25.69</v>
      </c>
      <c r="G19779" s="3">
        <v>60.06</v>
      </c>
      <c r="H19779" s="3">
        <v>0.25690000000000002</v>
      </c>
      <c r="I19779" s="3">
        <v>1.20743</v>
      </c>
      <c r="J19779" s="3">
        <v>27.154330000000002</v>
      </c>
      <c r="K19779" s="4">
        <v>0.35</v>
      </c>
      <c r="L19779" s="73">
        <v>49.295552923076926</v>
      </c>
    </row>
    <row r="19780" spans="1:12" x14ac:dyDescent="0.35">
      <c r="A19780" s="1">
        <v>9328</v>
      </c>
      <c r="B19780" t="s">
        <v>33414</v>
      </c>
      <c r="C19780" t="s">
        <v>1467</v>
      </c>
      <c r="D19780" t="s">
        <v>1468</v>
      </c>
      <c r="E19780">
        <v>1</v>
      </c>
      <c r="F19780" s="2">
        <v>198.56</v>
      </c>
      <c r="G19780" s="3">
        <v>416.27</v>
      </c>
      <c r="H19780" s="3">
        <v>1.9856</v>
      </c>
      <c r="I19780" s="3">
        <v>9.3323199999999993</v>
      </c>
      <c r="J19780" s="3">
        <v>209.87792000000002</v>
      </c>
      <c r="K19780" s="4">
        <v>0.35000000000000003</v>
      </c>
      <c r="L19780" s="73">
        <v>381.00914707692311</v>
      </c>
    </row>
    <row r="19781" spans="1:12" x14ac:dyDescent="0.35">
      <c r="A19781" s="1">
        <v>422986</v>
      </c>
      <c r="B19781" t="s">
        <v>33415</v>
      </c>
      <c r="C19781" t="s">
        <v>1467</v>
      </c>
      <c r="D19781" t="s">
        <v>1468</v>
      </c>
      <c r="E19781">
        <v>1</v>
      </c>
      <c r="F19781" s="2">
        <v>31396.2</v>
      </c>
      <c r="G19781" s="3">
        <v>67518.710000000006</v>
      </c>
      <c r="H19781" s="3">
        <v>313.96199999999999</v>
      </c>
      <c r="I19781" s="3">
        <v>1475.6214</v>
      </c>
      <c r="J19781" s="3">
        <v>33185.7834</v>
      </c>
      <c r="K19781" s="4">
        <v>0.35</v>
      </c>
      <c r="L19781" s="73">
        <v>60244.960633846153</v>
      </c>
    </row>
    <row r="19782" spans="1:12" x14ac:dyDescent="0.35">
      <c r="A19782" s="1">
        <v>435960</v>
      </c>
      <c r="B19782" t="s">
        <v>33416</v>
      </c>
      <c r="C19782" t="s">
        <v>1467</v>
      </c>
      <c r="D19782" t="s">
        <v>1468</v>
      </c>
      <c r="E19782">
        <v>1</v>
      </c>
      <c r="F19782" s="2">
        <v>108.26</v>
      </c>
      <c r="G19782" s="3">
        <v>242.19</v>
      </c>
      <c r="H19782" s="3">
        <v>1.0826</v>
      </c>
      <c r="I19782" s="3">
        <v>5.0882200000000006</v>
      </c>
      <c r="J19782" s="3">
        <v>114.43082000000001</v>
      </c>
      <c r="K19782" s="4">
        <v>0.35</v>
      </c>
      <c r="L19782" s="73">
        <v>207.73595015384615</v>
      </c>
    </row>
    <row r="19783" spans="1:12" x14ac:dyDescent="0.35">
      <c r="A19783" s="1">
        <v>429870</v>
      </c>
      <c r="B19783" t="s">
        <v>33417</v>
      </c>
      <c r="C19783" t="s">
        <v>1467</v>
      </c>
      <c r="D19783" t="s">
        <v>1468</v>
      </c>
      <c r="E19783">
        <v>1</v>
      </c>
      <c r="F19783" s="2">
        <v>152.82</v>
      </c>
      <c r="G19783" s="3">
        <v>339.84</v>
      </c>
      <c r="H19783" s="3">
        <v>1.5282</v>
      </c>
      <c r="I19783" s="3">
        <v>7.1825399999999995</v>
      </c>
      <c r="J19783" s="3">
        <v>161.53073999999998</v>
      </c>
      <c r="K19783" s="4">
        <v>0.35000000000000003</v>
      </c>
      <c r="L19783" s="73">
        <v>293.24042030769226</v>
      </c>
    </row>
    <row r="19784" spans="1:12" x14ac:dyDescent="0.35">
      <c r="A19784" s="1">
        <v>434954</v>
      </c>
      <c r="B19784" t="s">
        <v>33418</v>
      </c>
      <c r="C19784" t="s">
        <v>1467</v>
      </c>
      <c r="D19784" t="s">
        <v>1468</v>
      </c>
      <c r="E19784">
        <v>1</v>
      </c>
      <c r="F19784" s="2">
        <v>2618.0300000000002</v>
      </c>
      <c r="G19784" s="3">
        <v>5630.19</v>
      </c>
      <c r="H19784" s="3">
        <v>26.180300000000003</v>
      </c>
      <c r="I19784" s="3">
        <v>123.04741000000001</v>
      </c>
      <c r="J19784" s="3">
        <v>2767.2577100000003</v>
      </c>
      <c r="K19784" s="4">
        <v>0.35</v>
      </c>
      <c r="L19784" s="73">
        <v>5023.6370735384617</v>
      </c>
    </row>
    <row r="19785" spans="1:12" x14ac:dyDescent="0.35">
      <c r="A19785" s="1">
        <v>4760</v>
      </c>
      <c r="B19785" t="s">
        <v>33419</v>
      </c>
      <c r="C19785" t="s">
        <v>1467</v>
      </c>
      <c r="D19785" t="s">
        <v>1468</v>
      </c>
      <c r="E19785">
        <v>1</v>
      </c>
      <c r="F19785" s="2">
        <v>14.32</v>
      </c>
      <c r="G19785" s="3">
        <v>30.81</v>
      </c>
      <c r="H19785" s="3">
        <v>0.14319999999999999</v>
      </c>
      <c r="I19785" s="3">
        <v>0.67303999999999997</v>
      </c>
      <c r="J19785" s="3">
        <v>15.136240000000001</v>
      </c>
      <c r="K19785" s="4">
        <v>0.35000000000000003</v>
      </c>
      <c r="L19785" s="73">
        <v>27.478097230769233</v>
      </c>
    </row>
    <row r="19786" spans="1:12" x14ac:dyDescent="0.35">
      <c r="A19786" s="1">
        <v>551154</v>
      </c>
      <c r="B19786" t="s">
        <v>33420</v>
      </c>
      <c r="C19786" t="s">
        <v>1467</v>
      </c>
      <c r="D19786" t="s">
        <v>1468</v>
      </c>
      <c r="E19786">
        <v>1</v>
      </c>
      <c r="F19786" s="2">
        <v>23.41</v>
      </c>
      <c r="G19786" s="3">
        <v>50.42</v>
      </c>
      <c r="H19786" s="3">
        <v>0.2341</v>
      </c>
      <c r="I19786" s="3">
        <v>1.1002700000000001</v>
      </c>
      <c r="J19786" s="3">
        <v>24.744370000000004</v>
      </c>
      <c r="K19786" s="4">
        <v>0.35</v>
      </c>
      <c r="L19786" s="73">
        <v>44.920548615384618</v>
      </c>
    </row>
    <row r="19787" spans="1:12" x14ac:dyDescent="0.35">
      <c r="A19787" s="1">
        <v>14551</v>
      </c>
      <c r="B19787" t="s">
        <v>33421</v>
      </c>
      <c r="C19787" t="s">
        <v>1467</v>
      </c>
      <c r="D19787" t="s">
        <v>1468</v>
      </c>
      <c r="E19787">
        <v>1</v>
      </c>
      <c r="F19787" s="2">
        <v>64.91</v>
      </c>
      <c r="G19787" s="3">
        <v>139.59</v>
      </c>
      <c r="H19787" s="3">
        <v>0.64910000000000001</v>
      </c>
      <c r="I19787" s="3">
        <v>3.05077</v>
      </c>
      <c r="J19787" s="3">
        <v>68.609870000000001</v>
      </c>
      <c r="K19787" s="4">
        <v>0.34999999999999992</v>
      </c>
      <c r="L19787" s="73">
        <v>124.55330246153845</v>
      </c>
    </row>
    <row r="19788" spans="1:12" x14ac:dyDescent="0.35">
      <c r="A19788" s="1">
        <v>570606</v>
      </c>
      <c r="B19788" t="s">
        <v>33422</v>
      </c>
      <c r="C19788" t="s">
        <v>1467</v>
      </c>
      <c r="D19788" t="s">
        <v>1468</v>
      </c>
      <c r="E19788">
        <v>1</v>
      </c>
      <c r="F19788" s="2">
        <v>172.66</v>
      </c>
      <c r="G19788" s="3">
        <v>371.32</v>
      </c>
      <c r="H19788" s="3">
        <v>1.7265999999999999</v>
      </c>
      <c r="I19788" s="3">
        <v>8.1150199999999995</v>
      </c>
      <c r="J19788" s="3">
        <v>182.50161999999997</v>
      </c>
      <c r="K19788" s="4">
        <v>0.35</v>
      </c>
      <c r="L19788" s="73">
        <v>331.31063323076916</v>
      </c>
    </row>
    <row r="19789" spans="1:12" x14ac:dyDescent="0.35">
      <c r="A19789" s="1">
        <v>15240</v>
      </c>
      <c r="B19789" t="s">
        <v>33423</v>
      </c>
      <c r="C19789" t="s">
        <v>1467</v>
      </c>
      <c r="D19789" t="s">
        <v>1468</v>
      </c>
      <c r="E19789">
        <v>1</v>
      </c>
      <c r="F19789" s="2">
        <v>224.03</v>
      </c>
      <c r="G19789" s="3">
        <v>481.81</v>
      </c>
      <c r="H19789" s="3">
        <v>2.2403</v>
      </c>
      <c r="I19789" s="3">
        <v>10.52941</v>
      </c>
      <c r="J19789" s="3">
        <v>236.79971</v>
      </c>
      <c r="K19789" s="4">
        <v>0.35000000000000003</v>
      </c>
      <c r="L19789" s="73">
        <v>429.88255046153847</v>
      </c>
    </row>
    <row r="19790" spans="1:12" x14ac:dyDescent="0.35">
      <c r="A19790" s="1">
        <v>550596</v>
      </c>
      <c r="B19790" t="s">
        <v>33424</v>
      </c>
      <c r="C19790" t="s">
        <v>1467</v>
      </c>
      <c r="D19790" t="s">
        <v>1468</v>
      </c>
      <c r="E19790">
        <v>1</v>
      </c>
      <c r="F19790" s="2">
        <v>283.62</v>
      </c>
      <c r="G19790" s="3">
        <v>567.25</v>
      </c>
      <c r="H19790" s="3">
        <v>2.8362000000000003</v>
      </c>
      <c r="I19790" s="3">
        <v>13.33014</v>
      </c>
      <c r="J19790" s="3">
        <v>299.78634</v>
      </c>
      <c r="K19790" s="4">
        <v>0.35</v>
      </c>
      <c r="L19790" s="73">
        <v>544.2275095384615</v>
      </c>
    </row>
    <row r="19791" spans="1:12" x14ac:dyDescent="0.35">
      <c r="A19791" s="1">
        <v>436899</v>
      </c>
      <c r="B19791" t="s">
        <v>33425</v>
      </c>
      <c r="C19791" t="s">
        <v>1467</v>
      </c>
      <c r="D19791" t="s">
        <v>1468</v>
      </c>
      <c r="E19791">
        <v>1</v>
      </c>
      <c r="F19791" s="2">
        <v>23410.41</v>
      </c>
      <c r="G19791" s="3">
        <v>68854.149999999994</v>
      </c>
      <c r="H19791" s="3">
        <v>234.10410000000002</v>
      </c>
      <c r="I19791" s="3">
        <v>1100.28927</v>
      </c>
      <c r="J19791" s="3">
        <v>24744.803370000001</v>
      </c>
      <c r="K19791" s="4">
        <v>0.35000000000000003</v>
      </c>
      <c r="L19791" s="73">
        <v>44921.335348615386</v>
      </c>
    </row>
    <row r="19792" spans="1:12" x14ac:dyDescent="0.35">
      <c r="A19792" s="1">
        <v>428657</v>
      </c>
      <c r="B19792" t="s">
        <v>33426</v>
      </c>
      <c r="C19792" t="s">
        <v>1467</v>
      </c>
      <c r="D19792" t="s">
        <v>1468</v>
      </c>
      <c r="E19792">
        <v>1</v>
      </c>
      <c r="F19792" s="2">
        <v>672.13</v>
      </c>
      <c r="G19792" s="3">
        <v>1445.45</v>
      </c>
      <c r="H19792" s="3">
        <v>6.7213000000000003</v>
      </c>
      <c r="I19792" s="3">
        <v>31.590109999999999</v>
      </c>
      <c r="J19792" s="3">
        <v>710.44141000000002</v>
      </c>
      <c r="K19792" s="4">
        <v>0.34999999999999992</v>
      </c>
      <c r="L19792" s="73">
        <v>1289.7244058461538</v>
      </c>
    </row>
    <row r="19793" spans="1:12" x14ac:dyDescent="0.35">
      <c r="A19793" s="1">
        <v>1068</v>
      </c>
      <c r="B19793" t="s">
        <v>33427</v>
      </c>
      <c r="C19793" t="s">
        <v>1467</v>
      </c>
      <c r="D19793" t="s">
        <v>1468</v>
      </c>
      <c r="E19793">
        <v>1</v>
      </c>
      <c r="F19793" s="2">
        <v>2.11</v>
      </c>
      <c r="G19793" s="3">
        <v>4.53</v>
      </c>
      <c r="H19793" s="3">
        <v>2.1100000000000001E-2</v>
      </c>
      <c r="I19793" s="3">
        <v>9.9169999999999994E-2</v>
      </c>
      <c r="J19793" s="3">
        <v>2.23027</v>
      </c>
      <c r="K19793" s="4">
        <v>0.35</v>
      </c>
      <c r="L19793" s="73">
        <v>4.0487978461538461</v>
      </c>
    </row>
    <row r="19794" spans="1:12" x14ac:dyDescent="0.35">
      <c r="A19794" s="1">
        <v>40852</v>
      </c>
      <c r="B19794" t="s">
        <v>33428</v>
      </c>
      <c r="C19794" t="s">
        <v>1467</v>
      </c>
      <c r="D19794" t="s">
        <v>1468</v>
      </c>
      <c r="E19794">
        <v>1</v>
      </c>
      <c r="F19794" s="2">
        <v>354.28</v>
      </c>
      <c r="G19794" s="3">
        <v>761.9</v>
      </c>
      <c r="H19794" s="3">
        <v>3.5427999999999997</v>
      </c>
      <c r="I19794" s="3">
        <v>16.651159999999997</v>
      </c>
      <c r="J19794" s="3">
        <v>374.47395999999998</v>
      </c>
      <c r="K19794" s="4">
        <v>0.35000000000000003</v>
      </c>
      <c r="L19794" s="73">
        <v>679.81426584615383</v>
      </c>
    </row>
    <row r="19795" spans="1:12" x14ac:dyDescent="0.35">
      <c r="A19795" s="1">
        <v>428114</v>
      </c>
      <c r="B19795" t="s">
        <v>33429</v>
      </c>
      <c r="C19795" t="s">
        <v>1467</v>
      </c>
      <c r="D19795" t="s">
        <v>1468</v>
      </c>
      <c r="E19795">
        <v>1</v>
      </c>
      <c r="F19795" s="2">
        <v>17.47</v>
      </c>
      <c r="G19795" s="3">
        <v>37.57</v>
      </c>
      <c r="H19795" s="3">
        <v>0.17469999999999999</v>
      </c>
      <c r="I19795" s="3">
        <v>0.82108999999999999</v>
      </c>
      <c r="J19795" s="3">
        <v>18.465790000000002</v>
      </c>
      <c r="K19795" s="4">
        <v>0.34999999999999992</v>
      </c>
      <c r="L19795" s="73">
        <v>33.522511076923081</v>
      </c>
    </row>
    <row r="19796" spans="1:12" x14ac:dyDescent="0.35">
      <c r="A19796" s="1">
        <v>447321</v>
      </c>
      <c r="B19796" t="s">
        <v>33430</v>
      </c>
      <c r="C19796" t="s">
        <v>1467</v>
      </c>
      <c r="D19796" t="s">
        <v>1468</v>
      </c>
      <c r="E19796">
        <v>1</v>
      </c>
      <c r="F19796" s="2">
        <v>75.48</v>
      </c>
      <c r="G19796" s="3">
        <v>160.6</v>
      </c>
      <c r="H19796" s="3">
        <v>0.75480000000000003</v>
      </c>
      <c r="I19796" s="3">
        <v>3.5475600000000003</v>
      </c>
      <c r="J19796" s="3">
        <v>79.782360000000011</v>
      </c>
      <c r="K19796" s="4">
        <v>0.35</v>
      </c>
      <c r="L19796" s="73">
        <v>144.83566892307692</v>
      </c>
    </row>
    <row r="19797" spans="1:12" x14ac:dyDescent="0.35">
      <c r="A19797" s="1">
        <v>77250</v>
      </c>
      <c r="B19797" t="s">
        <v>33431</v>
      </c>
      <c r="C19797" t="s">
        <v>1467</v>
      </c>
      <c r="D19797" t="s">
        <v>1468</v>
      </c>
      <c r="E19797">
        <v>1</v>
      </c>
      <c r="F19797" s="2">
        <v>5.75</v>
      </c>
      <c r="G19797" s="3">
        <v>12.37</v>
      </c>
      <c r="H19797" s="3">
        <v>5.7500000000000002E-2</v>
      </c>
      <c r="I19797" s="3">
        <v>0.27024999999999999</v>
      </c>
      <c r="J19797" s="3">
        <v>6.07775</v>
      </c>
      <c r="K19797" s="4">
        <v>0.34999999999999992</v>
      </c>
      <c r="L19797" s="73">
        <v>11.033453846153845</v>
      </c>
    </row>
    <row r="19798" spans="1:12" x14ac:dyDescent="0.35">
      <c r="A19798" s="1">
        <v>427226</v>
      </c>
      <c r="B19798" t="s">
        <v>33432</v>
      </c>
      <c r="C19798" t="s">
        <v>1467</v>
      </c>
      <c r="D19798" t="s">
        <v>1468</v>
      </c>
      <c r="E19798">
        <v>1</v>
      </c>
      <c r="F19798" s="2">
        <v>6.48</v>
      </c>
      <c r="G19798" s="3">
        <v>14.44</v>
      </c>
      <c r="H19798" s="3">
        <v>6.480000000000001E-2</v>
      </c>
      <c r="I19798" s="3">
        <v>0.30456</v>
      </c>
      <c r="J19798" s="3">
        <v>6.8493600000000008</v>
      </c>
      <c r="K19798" s="4">
        <v>0.34999999999999992</v>
      </c>
      <c r="L19798" s="73">
        <v>12.43422276923077</v>
      </c>
    </row>
    <row r="19799" spans="1:12" x14ac:dyDescent="0.35">
      <c r="A19799" s="1">
        <v>430103</v>
      </c>
      <c r="B19799" t="s">
        <v>33433</v>
      </c>
      <c r="C19799" t="s">
        <v>1467</v>
      </c>
      <c r="D19799" t="s">
        <v>1468</v>
      </c>
      <c r="E19799">
        <v>1</v>
      </c>
      <c r="F19799" s="2">
        <v>40.92</v>
      </c>
      <c r="G19799" s="3">
        <v>88.01</v>
      </c>
      <c r="H19799" s="3">
        <v>0.40920000000000001</v>
      </c>
      <c r="I19799" s="3">
        <v>1.9232400000000001</v>
      </c>
      <c r="J19799" s="3">
        <v>43.25244</v>
      </c>
      <c r="K19799" s="4">
        <v>0.35000000000000003</v>
      </c>
      <c r="L19799" s="73">
        <v>78.519814153846156</v>
      </c>
    </row>
    <row r="19800" spans="1:12" x14ac:dyDescent="0.35">
      <c r="A19800" s="1">
        <v>423703</v>
      </c>
      <c r="B19800" t="s">
        <v>33434</v>
      </c>
      <c r="C19800" t="s">
        <v>1467</v>
      </c>
      <c r="D19800" t="s">
        <v>1468</v>
      </c>
      <c r="E19800">
        <v>1</v>
      </c>
      <c r="F19800" s="2">
        <v>5.52</v>
      </c>
      <c r="G19800" s="3">
        <v>11.88</v>
      </c>
      <c r="H19800" s="3">
        <v>5.5199999999999999E-2</v>
      </c>
      <c r="I19800" s="3">
        <v>0.25944</v>
      </c>
      <c r="J19800" s="3">
        <v>5.8346399999999994</v>
      </c>
      <c r="K19800" s="4">
        <v>0.35</v>
      </c>
      <c r="L19800" s="73">
        <v>10.59211569230769</v>
      </c>
    </row>
    <row r="19801" spans="1:12" x14ac:dyDescent="0.35">
      <c r="A19801" s="1">
        <v>426860</v>
      </c>
      <c r="B19801" t="s">
        <v>33435</v>
      </c>
      <c r="C19801" t="s">
        <v>1467</v>
      </c>
      <c r="D19801" t="s">
        <v>1468</v>
      </c>
      <c r="E19801">
        <v>1</v>
      </c>
      <c r="F19801" s="2">
        <v>202.77</v>
      </c>
      <c r="G19801" s="3">
        <v>474.1</v>
      </c>
      <c r="H19801" s="3">
        <v>2.0277000000000003</v>
      </c>
      <c r="I19801" s="3">
        <v>9.530190000000001</v>
      </c>
      <c r="J19801" s="3">
        <v>214.32789000000002</v>
      </c>
      <c r="K19801" s="4">
        <v>0.35</v>
      </c>
      <c r="L19801" s="73">
        <v>389.08755415384616</v>
      </c>
    </row>
    <row r="19802" spans="1:12" x14ac:dyDescent="0.35">
      <c r="A19802" s="1">
        <v>24920</v>
      </c>
      <c r="B19802" t="s">
        <v>33436</v>
      </c>
      <c r="C19802" t="s">
        <v>1467</v>
      </c>
      <c r="D19802" t="s">
        <v>1468</v>
      </c>
      <c r="E19802">
        <v>1</v>
      </c>
      <c r="F19802" s="2">
        <v>50.13</v>
      </c>
      <c r="G19802" s="3">
        <v>117.55</v>
      </c>
      <c r="H19802" s="3">
        <v>0.50130000000000008</v>
      </c>
      <c r="I19802" s="3">
        <v>2.3561100000000001</v>
      </c>
      <c r="J19802" s="3">
        <v>52.987410000000004</v>
      </c>
      <c r="K19802" s="4">
        <v>0.34999999999999992</v>
      </c>
      <c r="L19802" s="73">
        <v>96.192528923076921</v>
      </c>
    </row>
    <row r="19803" spans="1:12" x14ac:dyDescent="0.35">
      <c r="A19803" s="1">
        <v>1568</v>
      </c>
      <c r="B19803" t="s">
        <v>33437</v>
      </c>
      <c r="C19803" t="s">
        <v>1467</v>
      </c>
      <c r="D19803" t="s">
        <v>1468</v>
      </c>
      <c r="E19803">
        <v>1</v>
      </c>
      <c r="F19803" s="2">
        <v>556.22</v>
      </c>
      <c r="G19803" s="3">
        <v>1196.18</v>
      </c>
      <c r="H19803" s="3">
        <v>5.5622000000000007</v>
      </c>
      <c r="I19803" s="3">
        <v>26.142340000000001</v>
      </c>
      <c r="J19803" s="3">
        <v>587.92453999999998</v>
      </c>
      <c r="K19803" s="4">
        <v>0.35</v>
      </c>
      <c r="L19803" s="73">
        <v>1067.3091649230769</v>
      </c>
    </row>
    <row r="19804" spans="1:12" x14ac:dyDescent="0.35">
      <c r="A19804" s="1">
        <v>30818</v>
      </c>
      <c r="B19804" t="s">
        <v>33438</v>
      </c>
      <c r="C19804" t="s">
        <v>1467</v>
      </c>
      <c r="D19804" t="s">
        <v>1468</v>
      </c>
      <c r="E19804">
        <v>1</v>
      </c>
      <c r="F19804" s="2">
        <v>64.91</v>
      </c>
      <c r="G19804" s="3">
        <v>139.59</v>
      </c>
      <c r="H19804" s="3">
        <v>0.64910000000000001</v>
      </c>
      <c r="I19804" s="3">
        <v>3.05077</v>
      </c>
      <c r="J19804" s="3">
        <v>68.609870000000001</v>
      </c>
      <c r="K19804" s="4">
        <v>0.34999999999999992</v>
      </c>
      <c r="L19804" s="73">
        <v>124.55330246153845</v>
      </c>
    </row>
    <row r="19805" spans="1:12" x14ac:dyDescent="0.35">
      <c r="A19805" s="1">
        <v>551155</v>
      </c>
      <c r="B19805" t="s">
        <v>33439</v>
      </c>
      <c r="C19805" t="s">
        <v>1467</v>
      </c>
      <c r="D19805" t="s">
        <v>1468</v>
      </c>
      <c r="E19805">
        <v>1</v>
      </c>
      <c r="F19805" s="2">
        <v>45.46</v>
      </c>
      <c r="G19805" s="3">
        <v>97.96</v>
      </c>
      <c r="H19805" s="3">
        <v>0.4546</v>
      </c>
      <c r="I19805" s="3">
        <v>2.1366200000000002</v>
      </c>
      <c r="J19805" s="3">
        <v>48.051220000000001</v>
      </c>
      <c r="K19805" s="4">
        <v>0.34999999999999992</v>
      </c>
      <c r="L19805" s="73">
        <v>87.231445538461529</v>
      </c>
    </row>
    <row r="19806" spans="1:12" x14ac:dyDescent="0.35">
      <c r="A19806" s="1">
        <v>430065</v>
      </c>
      <c r="B19806" t="s">
        <v>33440</v>
      </c>
      <c r="C19806" t="s">
        <v>1467</v>
      </c>
      <c r="D19806" t="s">
        <v>1468</v>
      </c>
      <c r="E19806">
        <v>1</v>
      </c>
      <c r="F19806" s="2">
        <v>4544.97</v>
      </c>
      <c r="G19806" s="3">
        <v>13367.56</v>
      </c>
      <c r="H19806" s="3">
        <v>45.4497</v>
      </c>
      <c r="I19806" s="3">
        <v>213.61359000000002</v>
      </c>
      <c r="J19806" s="3">
        <v>4804.0332900000003</v>
      </c>
      <c r="K19806" s="4">
        <v>0.35</v>
      </c>
      <c r="L19806" s="73">
        <v>8721.1681264615381</v>
      </c>
    </row>
    <row r="19807" spans="1:12" x14ac:dyDescent="0.35">
      <c r="A19807" s="1">
        <v>13771</v>
      </c>
      <c r="B19807" t="s">
        <v>33441</v>
      </c>
      <c r="C19807" t="s">
        <v>1467</v>
      </c>
      <c r="D19807" t="s">
        <v>1468</v>
      </c>
      <c r="E19807">
        <v>1</v>
      </c>
      <c r="F19807" s="2">
        <v>5.47</v>
      </c>
      <c r="G19807" s="3">
        <v>11.76</v>
      </c>
      <c r="H19807" s="3">
        <v>5.4699999999999999E-2</v>
      </c>
      <c r="I19807" s="3">
        <v>0.25708999999999999</v>
      </c>
      <c r="J19807" s="3">
        <v>5.78179</v>
      </c>
      <c r="K19807" s="4">
        <v>0.35000000000000003</v>
      </c>
      <c r="L19807" s="73">
        <v>10.496172615384616</v>
      </c>
    </row>
    <row r="19808" spans="1:12" x14ac:dyDescent="0.35">
      <c r="A19808" s="1">
        <v>16430</v>
      </c>
      <c r="B19808" t="s">
        <v>33442</v>
      </c>
      <c r="C19808" t="s">
        <v>1467</v>
      </c>
      <c r="D19808" t="s">
        <v>1468</v>
      </c>
      <c r="E19808">
        <v>1</v>
      </c>
      <c r="F19808" s="2">
        <v>921.27</v>
      </c>
      <c r="G19808" s="3">
        <v>1981.23</v>
      </c>
      <c r="H19808" s="3">
        <v>9.2126999999999999</v>
      </c>
      <c r="I19808" s="3">
        <v>43.299689999999998</v>
      </c>
      <c r="J19808" s="3">
        <v>973.78239000000008</v>
      </c>
      <c r="K19808" s="4">
        <v>0.35</v>
      </c>
      <c r="L19808" s="73">
        <v>1767.7895695384616</v>
      </c>
    </row>
    <row r="19809" spans="1:12" x14ac:dyDescent="0.35">
      <c r="A19809" s="1">
        <v>426105</v>
      </c>
      <c r="B19809" t="s">
        <v>33443</v>
      </c>
      <c r="C19809" t="s">
        <v>1467</v>
      </c>
      <c r="D19809" t="s">
        <v>1468</v>
      </c>
      <c r="E19809">
        <v>1</v>
      </c>
      <c r="F19809" s="2">
        <v>293.17</v>
      </c>
      <c r="G19809" s="3">
        <v>685.46</v>
      </c>
      <c r="H19809" s="3">
        <v>2.9317000000000002</v>
      </c>
      <c r="I19809" s="3">
        <v>13.77899</v>
      </c>
      <c r="J19809" s="3">
        <v>309.88069000000002</v>
      </c>
      <c r="K19809" s="4">
        <v>0.35</v>
      </c>
      <c r="L19809" s="73">
        <v>562.55263723076928</v>
      </c>
    </row>
    <row r="19810" spans="1:12" x14ac:dyDescent="0.35">
      <c r="A19810" s="1">
        <v>551652</v>
      </c>
      <c r="B19810" t="s">
        <v>33444</v>
      </c>
      <c r="C19810" t="s">
        <v>1467</v>
      </c>
      <c r="D19810" t="s">
        <v>1468</v>
      </c>
      <c r="E19810">
        <v>1</v>
      </c>
      <c r="F19810" s="2">
        <v>56.62</v>
      </c>
      <c r="G19810" s="3">
        <v>119.94</v>
      </c>
      <c r="H19810" s="3">
        <v>0.56620000000000004</v>
      </c>
      <c r="I19810" s="3">
        <v>2.6611400000000001</v>
      </c>
      <c r="J19810" s="3">
        <v>59.847340000000003</v>
      </c>
      <c r="K19810" s="4">
        <v>0.35000000000000003</v>
      </c>
      <c r="L19810" s="73">
        <v>108.64594030769231</v>
      </c>
    </row>
    <row r="19811" spans="1:12" x14ac:dyDescent="0.35">
      <c r="A19811" s="1">
        <v>74910</v>
      </c>
      <c r="B19811" t="s">
        <v>33445</v>
      </c>
      <c r="C19811" t="s">
        <v>1467</v>
      </c>
      <c r="D19811" t="s">
        <v>1468</v>
      </c>
      <c r="E19811">
        <v>1</v>
      </c>
      <c r="F19811" s="2">
        <v>5729.75</v>
      </c>
      <c r="G19811" s="3">
        <v>12322.05</v>
      </c>
      <c r="H19811" s="3">
        <v>57.297499999999999</v>
      </c>
      <c r="I19811" s="3">
        <v>269.29825</v>
      </c>
      <c r="J19811" s="3">
        <v>6056.3457499999995</v>
      </c>
      <c r="K19811" s="4">
        <v>0.34999999999999992</v>
      </c>
      <c r="L19811" s="73">
        <v>10994.596899999997</v>
      </c>
    </row>
    <row r="19812" spans="1:12" x14ac:dyDescent="0.35">
      <c r="A19812" s="1">
        <v>45699</v>
      </c>
      <c r="B19812" t="s">
        <v>33446</v>
      </c>
      <c r="C19812" t="s">
        <v>1467</v>
      </c>
      <c r="D19812" t="s">
        <v>1468</v>
      </c>
      <c r="E19812">
        <v>1</v>
      </c>
      <c r="F19812" s="2">
        <v>55.26</v>
      </c>
      <c r="G19812" s="3">
        <v>118.84</v>
      </c>
      <c r="H19812" s="3">
        <v>0.55259999999999998</v>
      </c>
      <c r="I19812" s="3">
        <v>2.5972200000000001</v>
      </c>
      <c r="J19812" s="3">
        <v>58.409819999999996</v>
      </c>
      <c r="K19812" s="4">
        <v>0.35000000000000003</v>
      </c>
      <c r="L19812" s="73">
        <v>106.03628861538461</v>
      </c>
    </row>
    <row r="19813" spans="1:12" x14ac:dyDescent="0.35">
      <c r="A19813" s="1">
        <v>438068</v>
      </c>
      <c r="B19813" t="s">
        <v>33447</v>
      </c>
      <c r="C19813" t="s">
        <v>1467</v>
      </c>
      <c r="D19813" t="s">
        <v>1468</v>
      </c>
      <c r="E19813">
        <v>1</v>
      </c>
      <c r="F19813" s="2">
        <v>11.35</v>
      </c>
      <c r="G19813" s="3">
        <v>24.41</v>
      </c>
      <c r="H19813" s="3">
        <v>0.1135</v>
      </c>
      <c r="I19813" s="3">
        <v>0.53344999999999998</v>
      </c>
      <c r="J19813" s="3">
        <v>11.99695</v>
      </c>
      <c r="K19813" s="4">
        <v>0.35000000000000003</v>
      </c>
      <c r="L19813" s="73">
        <v>21.779078461538461</v>
      </c>
    </row>
    <row r="19814" spans="1:12" x14ac:dyDescent="0.35">
      <c r="A19814" s="1">
        <v>31289</v>
      </c>
      <c r="B19814" t="s">
        <v>33448</v>
      </c>
      <c r="C19814" t="s">
        <v>1467</v>
      </c>
      <c r="D19814" t="s">
        <v>1468</v>
      </c>
      <c r="E19814">
        <v>1</v>
      </c>
      <c r="F19814" s="2">
        <v>3.82</v>
      </c>
      <c r="G19814" s="3">
        <v>8.2200000000000006</v>
      </c>
      <c r="H19814" s="3">
        <v>3.8199999999999998E-2</v>
      </c>
      <c r="I19814" s="3">
        <v>0.17954000000000001</v>
      </c>
      <c r="J19814" s="3">
        <v>4.0377399999999994</v>
      </c>
      <c r="K19814" s="4">
        <v>0.35</v>
      </c>
      <c r="L19814" s="73">
        <v>7.3300510769230751</v>
      </c>
    </row>
    <row r="19815" spans="1:12" x14ac:dyDescent="0.35">
      <c r="A19815" s="1">
        <v>551525</v>
      </c>
      <c r="B19815" t="s">
        <v>33449</v>
      </c>
      <c r="C19815" t="s">
        <v>1467</v>
      </c>
      <c r="D19815" t="s">
        <v>1468</v>
      </c>
      <c r="E19815">
        <v>1</v>
      </c>
      <c r="F19815" s="2">
        <v>271.89</v>
      </c>
      <c r="G19815" s="3">
        <v>1262.26</v>
      </c>
      <c r="H19815" s="3">
        <v>2.7189000000000001</v>
      </c>
      <c r="I19815" s="3">
        <v>12.778829999999999</v>
      </c>
      <c r="J19815" s="3">
        <v>287.38773000000003</v>
      </c>
      <c r="K19815" s="4">
        <v>0.35000000000000003</v>
      </c>
      <c r="L19815" s="73">
        <v>521.71926369230778</v>
      </c>
    </row>
    <row r="19816" spans="1:12" x14ac:dyDescent="0.35">
      <c r="A19816" s="1">
        <v>434956</v>
      </c>
      <c r="B19816" t="s">
        <v>33450</v>
      </c>
      <c r="C19816" t="s">
        <v>1467</v>
      </c>
      <c r="D19816" t="s">
        <v>1468</v>
      </c>
      <c r="E19816">
        <v>1</v>
      </c>
      <c r="F19816" s="2">
        <v>2248.8000000000002</v>
      </c>
      <c r="G19816" s="3">
        <v>4836.1499999999996</v>
      </c>
      <c r="H19816" s="3">
        <v>22.488000000000003</v>
      </c>
      <c r="I19816" s="3">
        <v>105.6936</v>
      </c>
      <c r="J19816" s="3">
        <v>2376.9816000000001</v>
      </c>
      <c r="K19816" s="4">
        <v>0.35</v>
      </c>
      <c r="L19816" s="73">
        <v>4315.1358276923074</v>
      </c>
    </row>
    <row r="19817" spans="1:12" x14ac:dyDescent="0.35">
      <c r="A19817" s="1">
        <v>2786</v>
      </c>
      <c r="B19817" t="s">
        <v>33451</v>
      </c>
      <c r="C19817" t="s">
        <v>1467</v>
      </c>
      <c r="D19817" t="s">
        <v>1468</v>
      </c>
      <c r="E19817">
        <v>1</v>
      </c>
      <c r="F19817" s="2">
        <v>175.94</v>
      </c>
      <c r="G19817" s="3">
        <v>378.38</v>
      </c>
      <c r="H19817" s="3">
        <v>1.7594000000000001</v>
      </c>
      <c r="I19817" s="3">
        <v>8.2691800000000004</v>
      </c>
      <c r="J19817" s="3">
        <v>185.96858</v>
      </c>
      <c r="K19817" s="4">
        <v>0.35</v>
      </c>
      <c r="L19817" s="73">
        <v>337.6044990769231</v>
      </c>
    </row>
    <row r="19818" spans="1:12" x14ac:dyDescent="0.35">
      <c r="A19818" s="1">
        <v>7013</v>
      </c>
      <c r="B19818" t="s">
        <v>33452</v>
      </c>
      <c r="C19818" t="s">
        <v>1467</v>
      </c>
      <c r="D19818" t="s">
        <v>1468</v>
      </c>
      <c r="E19818">
        <v>1</v>
      </c>
      <c r="F19818" s="2">
        <v>45.4</v>
      </c>
      <c r="G19818" s="3">
        <v>103.12</v>
      </c>
      <c r="H19818" s="3">
        <v>0.45400000000000001</v>
      </c>
      <c r="I19818" s="3">
        <v>2.1337999999999999</v>
      </c>
      <c r="J19818" s="3">
        <v>47.9878</v>
      </c>
      <c r="K19818" s="4">
        <v>0.35000000000000003</v>
      </c>
      <c r="L19818" s="73">
        <v>87.116313846153844</v>
      </c>
    </row>
    <row r="19819" spans="1:12" x14ac:dyDescent="0.35">
      <c r="A19819" s="1">
        <v>428528</v>
      </c>
      <c r="B19819" t="s">
        <v>33453</v>
      </c>
      <c r="C19819" t="s">
        <v>1467</v>
      </c>
      <c r="D19819" t="s">
        <v>1468</v>
      </c>
      <c r="E19819">
        <v>1</v>
      </c>
      <c r="F19819" s="2">
        <v>398.1</v>
      </c>
      <c r="G19819" s="3">
        <v>856.14</v>
      </c>
      <c r="H19819" s="3">
        <v>3.9810000000000003</v>
      </c>
      <c r="I19819" s="3">
        <v>18.710700000000003</v>
      </c>
      <c r="J19819" s="3">
        <v>420.79169999999999</v>
      </c>
      <c r="K19819" s="4">
        <v>0.35000000000000003</v>
      </c>
      <c r="L19819" s="73">
        <v>763.89877846153843</v>
      </c>
    </row>
    <row r="19820" spans="1:12" x14ac:dyDescent="0.35">
      <c r="A19820" s="1">
        <v>431109</v>
      </c>
      <c r="B19820" t="s">
        <v>33454</v>
      </c>
      <c r="C19820" t="s">
        <v>1467</v>
      </c>
      <c r="D19820" t="s">
        <v>1468</v>
      </c>
      <c r="E19820">
        <v>1</v>
      </c>
      <c r="F19820" s="2">
        <v>8340.91</v>
      </c>
      <c r="G19820" s="3">
        <v>24532.080000000002</v>
      </c>
      <c r="H19820" s="3">
        <v>83.409099999999995</v>
      </c>
      <c r="I19820" s="3">
        <v>392.02276999999998</v>
      </c>
      <c r="J19820" s="3">
        <v>8816.3418700000002</v>
      </c>
      <c r="K19820" s="4">
        <v>0.34999999999999992</v>
      </c>
      <c r="L19820" s="73">
        <v>16005.051394769231</v>
      </c>
    </row>
    <row r="19821" spans="1:12" x14ac:dyDescent="0.35">
      <c r="A19821" s="1">
        <v>426121</v>
      </c>
      <c r="B19821" t="s">
        <v>33455</v>
      </c>
      <c r="C19821" t="s">
        <v>1467</v>
      </c>
      <c r="D19821" t="s">
        <v>1468</v>
      </c>
      <c r="E19821">
        <v>1</v>
      </c>
      <c r="F19821" s="2">
        <v>90.96</v>
      </c>
      <c r="G19821" s="3">
        <v>212.63</v>
      </c>
      <c r="H19821" s="3">
        <v>0.90959999999999996</v>
      </c>
      <c r="I19821" s="3">
        <v>4.2751199999999994</v>
      </c>
      <c r="J19821" s="3">
        <v>96.144719999999992</v>
      </c>
      <c r="K19821" s="4">
        <v>0.34999999999999992</v>
      </c>
      <c r="L19821" s="73">
        <v>174.53964553846151</v>
      </c>
    </row>
    <row r="19822" spans="1:12" x14ac:dyDescent="0.35">
      <c r="A19822" s="1">
        <v>68744</v>
      </c>
      <c r="B19822" t="s">
        <v>33456</v>
      </c>
      <c r="C19822" t="s">
        <v>1467</v>
      </c>
      <c r="D19822" t="s">
        <v>1468</v>
      </c>
      <c r="E19822">
        <v>1</v>
      </c>
      <c r="F19822" s="2">
        <v>673.02</v>
      </c>
      <c r="G19822" s="3">
        <v>1477.57</v>
      </c>
      <c r="H19822" s="3">
        <v>6.7302</v>
      </c>
      <c r="I19822" s="3">
        <v>31.63194</v>
      </c>
      <c r="J19822" s="3">
        <v>711.38213999999994</v>
      </c>
      <c r="K19822" s="4">
        <v>0.35000000000000003</v>
      </c>
      <c r="L19822" s="73">
        <v>1291.4321926153846</v>
      </c>
    </row>
    <row r="19823" spans="1:12" x14ac:dyDescent="0.35">
      <c r="A19823" s="1">
        <v>31344</v>
      </c>
      <c r="B19823" t="s">
        <v>33457</v>
      </c>
      <c r="C19823" t="s">
        <v>1467</v>
      </c>
      <c r="D19823" t="s">
        <v>1468</v>
      </c>
      <c r="E19823">
        <v>1</v>
      </c>
      <c r="F19823" s="2">
        <v>1128.0999999999999</v>
      </c>
      <c r="G19823" s="3">
        <v>2696.88</v>
      </c>
      <c r="H19823" s="3">
        <v>11.280999999999999</v>
      </c>
      <c r="I19823" s="3">
        <v>53.020699999999998</v>
      </c>
      <c r="J19823" s="3">
        <v>1192.4016999999999</v>
      </c>
      <c r="K19823" s="4">
        <v>0.34999999999999992</v>
      </c>
      <c r="L19823" s="73">
        <v>2164.6677015384612</v>
      </c>
    </row>
    <row r="19824" spans="1:12" x14ac:dyDescent="0.35">
      <c r="A19824" s="1">
        <v>2094</v>
      </c>
      <c r="B19824" t="s">
        <v>33458</v>
      </c>
      <c r="C19824" t="s">
        <v>1467</v>
      </c>
      <c r="D19824" t="s">
        <v>1468</v>
      </c>
      <c r="E19824">
        <v>1</v>
      </c>
      <c r="F19824" s="2">
        <v>2.79</v>
      </c>
      <c r="G19824" s="3">
        <v>6</v>
      </c>
      <c r="H19824" s="3">
        <v>2.7900000000000001E-2</v>
      </c>
      <c r="I19824" s="3">
        <v>0.13113</v>
      </c>
      <c r="J19824" s="3">
        <v>2.94903</v>
      </c>
      <c r="K19824" s="4">
        <v>0.34999999999999992</v>
      </c>
      <c r="L19824" s="73">
        <v>5.3536236923076919</v>
      </c>
    </row>
    <row r="19825" spans="1:12" x14ac:dyDescent="0.35">
      <c r="A19825" s="1">
        <v>436960</v>
      </c>
      <c r="B19825" t="s">
        <v>33459</v>
      </c>
      <c r="C19825" t="s">
        <v>1467</v>
      </c>
      <c r="D19825" t="s">
        <v>1468</v>
      </c>
      <c r="E19825">
        <v>1</v>
      </c>
      <c r="F19825" s="2">
        <v>1602.2</v>
      </c>
      <c r="G19825" s="3">
        <v>3204.4</v>
      </c>
      <c r="H19825" s="3">
        <v>16.022000000000002</v>
      </c>
      <c r="I19825" s="3">
        <v>75.303399999999996</v>
      </c>
      <c r="J19825" s="3">
        <v>1693.5254</v>
      </c>
      <c r="K19825" s="4">
        <v>0.35000000000000003</v>
      </c>
      <c r="L19825" s="73">
        <v>3074.3999569230768</v>
      </c>
    </row>
    <row r="19826" spans="1:12" x14ac:dyDescent="0.35">
      <c r="A19826" s="1">
        <v>435599</v>
      </c>
      <c r="B19826" t="s">
        <v>33460</v>
      </c>
      <c r="C19826" t="s">
        <v>1467</v>
      </c>
      <c r="D19826" t="s">
        <v>1468</v>
      </c>
      <c r="E19826">
        <v>1</v>
      </c>
      <c r="F19826" s="2">
        <v>399.39</v>
      </c>
      <c r="G19826" s="3">
        <v>858.92</v>
      </c>
      <c r="H19826" s="3">
        <v>3.9939</v>
      </c>
      <c r="I19826" s="3">
        <v>18.771329999999999</v>
      </c>
      <c r="J19826" s="3">
        <v>422.15522999999996</v>
      </c>
      <c r="K19826" s="4">
        <v>0.35</v>
      </c>
      <c r="L19826" s="73">
        <v>766.37410984615371</v>
      </c>
    </row>
    <row r="19827" spans="1:12" x14ac:dyDescent="0.35">
      <c r="A19827" s="1">
        <v>428743</v>
      </c>
      <c r="B19827" t="s">
        <v>33461</v>
      </c>
      <c r="C19827" t="s">
        <v>1467</v>
      </c>
      <c r="D19827" t="s">
        <v>1468</v>
      </c>
      <c r="E19827">
        <v>1</v>
      </c>
      <c r="F19827" s="2">
        <v>23.29</v>
      </c>
      <c r="G19827" s="3">
        <v>50.11</v>
      </c>
      <c r="H19827" s="3">
        <v>0.2329</v>
      </c>
      <c r="I19827" s="3">
        <v>1.09463</v>
      </c>
      <c r="J19827" s="3">
        <v>24.617529999999999</v>
      </c>
      <c r="K19827" s="4">
        <v>0.35</v>
      </c>
      <c r="L19827" s="73">
        <v>44.690285230769227</v>
      </c>
    </row>
    <row r="19828" spans="1:12" x14ac:dyDescent="0.35">
      <c r="A19828" s="1">
        <v>430068</v>
      </c>
      <c r="B19828" t="s">
        <v>33462</v>
      </c>
      <c r="C19828" t="s">
        <v>1467</v>
      </c>
      <c r="D19828" t="s">
        <v>1468</v>
      </c>
      <c r="E19828">
        <v>1</v>
      </c>
      <c r="F19828" s="2">
        <v>6368.88</v>
      </c>
      <c r="G19828" s="3">
        <v>18732.009999999998</v>
      </c>
      <c r="H19828" s="3">
        <v>63.688800000000001</v>
      </c>
      <c r="I19828" s="3">
        <v>299.33735999999999</v>
      </c>
      <c r="J19828" s="3">
        <v>6731.9061600000005</v>
      </c>
      <c r="K19828" s="4">
        <v>0.35000000000000003</v>
      </c>
      <c r="L19828" s="73">
        <v>12220.998875076924</v>
      </c>
    </row>
    <row r="19829" spans="1:12" x14ac:dyDescent="0.35">
      <c r="A19829" s="1">
        <v>78705</v>
      </c>
      <c r="B19829" t="s">
        <v>33463</v>
      </c>
      <c r="C19829" t="s">
        <v>1467</v>
      </c>
      <c r="D19829" t="s">
        <v>1468</v>
      </c>
      <c r="E19829">
        <v>1</v>
      </c>
      <c r="F19829" s="2">
        <v>349.63</v>
      </c>
      <c r="G19829" s="3">
        <v>723.12</v>
      </c>
      <c r="H19829" s="3">
        <v>3.4963000000000002</v>
      </c>
      <c r="I19829" s="3">
        <v>16.43261</v>
      </c>
      <c r="J19829" s="3">
        <v>369.55891000000003</v>
      </c>
      <c r="K19829" s="4">
        <v>0.34999999999999992</v>
      </c>
      <c r="L19829" s="73">
        <v>670.89155969230762</v>
      </c>
    </row>
    <row r="19830" spans="1:12" x14ac:dyDescent="0.35">
      <c r="A19830" s="1">
        <v>19105</v>
      </c>
      <c r="B19830" t="s">
        <v>33464</v>
      </c>
      <c r="C19830" t="s">
        <v>1467</v>
      </c>
      <c r="D19830" t="s">
        <v>1468</v>
      </c>
      <c r="E19830">
        <v>1</v>
      </c>
      <c r="F19830" s="2">
        <v>120.67</v>
      </c>
      <c r="G19830" s="3">
        <v>259.52</v>
      </c>
      <c r="H19830" s="3">
        <v>1.2067000000000001</v>
      </c>
      <c r="I19830" s="3">
        <v>5.6714900000000004</v>
      </c>
      <c r="J19830" s="3">
        <v>127.54819000000001</v>
      </c>
      <c r="K19830" s="4">
        <v>0.35000000000000003</v>
      </c>
      <c r="L19830" s="73">
        <v>231.54902184615386</v>
      </c>
    </row>
    <row r="19831" spans="1:12" x14ac:dyDescent="0.35">
      <c r="A19831" s="1">
        <v>431646</v>
      </c>
      <c r="B19831" t="s">
        <v>33465</v>
      </c>
      <c r="C19831" t="s">
        <v>1467</v>
      </c>
      <c r="D19831" t="s">
        <v>1468</v>
      </c>
      <c r="E19831">
        <v>1</v>
      </c>
      <c r="F19831" s="2">
        <v>64.09</v>
      </c>
      <c r="G19831" s="3">
        <v>133.24</v>
      </c>
      <c r="H19831" s="3">
        <v>0.64090000000000003</v>
      </c>
      <c r="I19831" s="3">
        <v>3.0122300000000002</v>
      </c>
      <c r="J19831" s="3">
        <v>67.743130000000008</v>
      </c>
      <c r="K19831" s="4">
        <v>0.35</v>
      </c>
      <c r="L19831" s="73">
        <v>122.97983600000001</v>
      </c>
    </row>
    <row r="19832" spans="1:12" x14ac:dyDescent="0.35">
      <c r="A19832" s="1">
        <v>31280</v>
      </c>
      <c r="B19832" t="s">
        <v>33466</v>
      </c>
      <c r="C19832" t="s">
        <v>1467</v>
      </c>
      <c r="D19832" t="s">
        <v>1468</v>
      </c>
      <c r="E19832">
        <v>1</v>
      </c>
      <c r="F19832" s="2">
        <v>67.209999999999994</v>
      </c>
      <c r="G19832" s="3">
        <v>144.54</v>
      </c>
      <c r="H19832" s="3">
        <v>0.67209999999999992</v>
      </c>
      <c r="I19832" s="3">
        <v>3.1588699999999998</v>
      </c>
      <c r="J19832" s="3">
        <v>71.040969999999987</v>
      </c>
      <c r="K19832" s="4">
        <v>0.35</v>
      </c>
      <c r="L19832" s="73">
        <v>128.96668399999999</v>
      </c>
    </row>
    <row r="19833" spans="1:12" x14ac:dyDescent="0.35">
      <c r="A19833" s="1">
        <v>41516</v>
      </c>
      <c r="B19833" t="s">
        <v>33467</v>
      </c>
      <c r="C19833" t="s">
        <v>1467</v>
      </c>
      <c r="D19833" t="s">
        <v>1468</v>
      </c>
      <c r="E19833">
        <v>1</v>
      </c>
      <c r="F19833" s="2">
        <v>3320.64</v>
      </c>
      <c r="G19833" s="3">
        <v>7141.17</v>
      </c>
      <c r="H19833" s="3">
        <v>33.206400000000002</v>
      </c>
      <c r="I19833" s="3">
        <v>156.07007999999999</v>
      </c>
      <c r="J19833" s="3">
        <v>3509.9164799999999</v>
      </c>
      <c r="K19833" s="4">
        <v>0.35</v>
      </c>
      <c r="L19833" s="73">
        <v>6371.8483790769224</v>
      </c>
    </row>
    <row r="19834" spans="1:12" x14ac:dyDescent="0.35">
      <c r="A19834" s="1">
        <v>425628</v>
      </c>
      <c r="B19834" t="s">
        <v>33468</v>
      </c>
      <c r="C19834" t="s">
        <v>1467</v>
      </c>
      <c r="D19834" t="s">
        <v>1468</v>
      </c>
      <c r="E19834">
        <v>1</v>
      </c>
      <c r="F19834" s="2">
        <v>1148.8900000000001</v>
      </c>
      <c r="G19834" s="3">
        <v>2470.75</v>
      </c>
      <c r="H19834" s="3">
        <v>11.488900000000001</v>
      </c>
      <c r="I19834" s="3">
        <v>53.997830000000008</v>
      </c>
      <c r="J19834" s="3">
        <v>1214.3767300000002</v>
      </c>
      <c r="K19834" s="4">
        <v>0.35</v>
      </c>
      <c r="L19834" s="73">
        <v>2204.5608329230772</v>
      </c>
    </row>
    <row r="19835" spans="1:12" x14ac:dyDescent="0.35">
      <c r="A19835" s="1">
        <v>441893</v>
      </c>
      <c r="B19835" t="s">
        <v>33469</v>
      </c>
      <c r="C19835" t="s">
        <v>1467</v>
      </c>
      <c r="D19835" t="s">
        <v>1468</v>
      </c>
      <c r="E19835">
        <v>1</v>
      </c>
      <c r="F19835" s="2">
        <v>60.94</v>
      </c>
      <c r="G19835" s="3">
        <v>131.05000000000001</v>
      </c>
      <c r="H19835" s="3">
        <v>0.60939999999999994</v>
      </c>
      <c r="I19835" s="3">
        <v>2.8641799999999997</v>
      </c>
      <c r="J19835" s="3">
        <v>64.413579999999996</v>
      </c>
      <c r="K19835" s="4">
        <v>0.35</v>
      </c>
      <c r="L19835" s="73">
        <v>116.93542215384613</v>
      </c>
    </row>
    <row r="19836" spans="1:12" x14ac:dyDescent="0.35">
      <c r="A19836" s="1">
        <v>446542</v>
      </c>
      <c r="B19836" t="s">
        <v>33470</v>
      </c>
      <c r="C19836" t="s">
        <v>1467</v>
      </c>
      <c r="D19836" t="s">
        <v>1468</v>
      </c>
      <c r="E19836">
        <v>1</v>
      </c>
      <c r="F19836" s="2">
        <v>143.11000000000001</v>
      </c>
      <c r="G19836" s="3">
        <v>304.5</v>
      </c>
      <c r="H19836" s="3">
        <v>1.4311000000000003</v>
      </c>
      <c r="I19836" s="3">
        <v>6.7261700000000006</v>
      </c>
      <c r="J19836" s="3">
        <v>151.26727</v>
      </c>
      <c r="K19836" s="4">
        <v>0.35000000000000003</v>
      </c>
      <c r="L19836" s="73">
        <v>274.60827476923077</v>
      </c>
    </row>
    <row r="19837" spans="1:12" x14ac:dyDescent="0.35">
      <c r="A19837" s="1">
        <v>70525</v>
      </c>
      <c r="B19837" t="s">
        <v>33471</v>
      </c>
      <c r="C19837" t="s">
        <v>1467</v>
      </c>
      <c r="D19837" t="s">
        <v>1468</v>
      </c>
      <c r="E19837">
        <v>1</v>
      </c>
      <c r="F19837" s="2">
        <v>6412.69</v>
      </c>
      <c r="G19837" s="3">
        <v>13790.74</v>
      </c>
      <c r="H19837" s="3">
        <v>64.126899999999992</v>
      </c>
      <c r="I19837" s="3">
        <v>301.39643000000001</v>
      </c>
      <c r="J19837" s="3">
        <v>6778.2133299999996</v>
      </c>
      <c r="K19837" s="4">
        <v>0.35</v>
      </c>
      <c r="L19837" s="73">
        <v>12305.064199076922</v>
      </c>
    </row>
    <row r="19838" spans="1:12" x14ac:dyDescent="0.35">
      <c r="A19838" s="1">
        <v>436996</v>
      </c>
      <c r="B19838" t="s">
        <v>33472</v>
      </c>
      <c r="C19838" t="s">
        <v>1467</v>
      </c>
      <c r="D19838" t="s">
        <v>1468</v>
      </c>
      <c r="E19838">
        <v>1</v>
      </c>
      <c r="F19838" s="2">
        <v>167.59</v>
      </c>
      <c r="G19838" s="3">
        <v>360.4</v>
      </c>
      <c r="H19838" s="3">
        <v>1.6759000000000002</v>
      </c>
      <c r="I19838" s="3">
        <v>7.8767300000000002</v>
      </c>
      <c r="J19838" s="3">
        <v>177.14263000000003</v>
      </c>
      <c r="K19838" s="4">
        <v>0.34999999999999992</v>
      </c>
      <c r="L19838" s="73">
        <v>321.58200523076925</v>
      </c>
    </row>
    <row r="19839" spans="1:12" x14ac:dyDescent="0.35">
      <c r="A19839" s="1">
        <v>426624</v>
      </c>
      <c r="B19839" t="s">
        <v>33473</v>
      </c>
      <c r="C19839" t="s">
        <v>1467</v>
      </c>
      <c r="D19839" t="s">
        <v>1468</v>
      </c>
      <c r="E19839">
        <v>1</v>
      </c>
      <c r="F19839" s="2">
        <v>2166.37</v>
      </c>
      <c r="G19839" s="3">
        <v>4658.8500000000004</v>
      </c>
      <c r="H19839" s="3">
        <v>21.663699999999999</v>
      </c>
      <c r="I19839" s="3">
        <v>101.81939</v>
      </c>
      <c r="J19839" s="3">
        <v>2289.8530900000001</v>
      </c>
      <c r="K19839" s="4">
        <v>0.35000000000000003</v>
      </c>
      <c r="L19839" s="73">
        <v>4156.9640710769236</v>
      </c>
    </row>
    <row r="19840" spans="1:12" x14ac:dyDescent="0.35">
      <c r="A19840" s="1">
        <v>6979</v>
      </c>
      <c r="B19840" t="s">
        <v>33452</v>
      </c>
      <c r="C19840" t="s">
        <v>1467</v>
      </c>
      <c r="D19840" t="s">
        <v>1468</v>
      </c>
      <c r="E19840">
        <v>1</v>
      </c>
      <c r="F19840" s="2">
        <v>47.39</v>
      </c>
      <c r="G19840" s="3">
        <v>103.12</v>
      </c>
      <c r="H19840" s="3">
        <v>0.47389999999999999</v>
      </c>
      <c r="I19840" s="3">
        <v>2.2273300000000003</v>
      </c>
      <c r="J19840" s="3">
        <v>50.091230000000003</v>
      </c>
      <c r="K19840" s="4">
        <v>0.35000000000000003</v>
      </c>
      <c r="L19840" s="73">
        <v>90.93484830769232</v>
      </c>
    </row>
    <row r="19841" spans="1:12" x14ac:dyDescent="0.35">
      <c r="A19841" s="1">
        <v>420031</v>
      </c>
      <c r="B19841" t="s">
        <v>33474</v>
      </c>
      <c r="C19841" t="s">
        <v>1467</v>
      </c>
      <c r="D19841" t="s">
        <v>1468</v>
      </c>
      <c r="E19841">
        <v>1</v>
      </c>
      <c r="F19841" s="2">
        <v>398.19</v>
      </c>
      <c r="G19841" s="3">
        <v>856.32</v>
      </c>
      <c r="H19841" s="3">
        <v>3.9819</v>
      </c>
      <c r="I19841" s="3">
        <v>18.714929999999999</v>
      </c>
      <c r="J19841" s="3">
        <v>420.88682999999997</v>
      </c>
      <c r="K19841" s="4">
        <v>0.35000000000000003</v>
      </c>
      <c r="L19841" s="73">
        <v>764.07147599999996</v>
      </c>
    </row>
    <row r="19842" spans="1:12" x14ac:dyDescent="0.35">
      <c r="A19842" s="1">
        <v>79151</v>
      </c>
      <c r="B19842" t="s">
        <v>33475</v>
      </c>
      <c r="C19842" t="s">
        <v>1467</v>
      </c>
      <c r="D19842" t="s">
        <v>1468</v>
      </c>
      <c r="E19842">
        <v>1</v>
      </c>
      <c r="F19842" s="2">
        <v>594.46</v>
      </c>
      <c r="G19842" s="3">
        <v>1269.4100000000001</v>
      </c>
      <c r="H19842" s="3">
        <v>5.9446000000000003</v>
      </c>
      <c r="I19842" s="3">
        <v>27.939620000000001</v>
      </c>
      <c r="J19842" s="3">
        <v>628.34422000000006</v>
      </c>
      <c r="K19842" s="4">
        <v>0.35000000000000003</v>
      </c>
      <c r="L19842" s="73">
        <v>1140.6864301538462</v>
      </c>
    </row>
    <row r="19843" spans="1:12" x14ac:dyDescent="0.35">
      <c r="A19843" s="1">
        <v>7095</v>
      </c>
      <c r="B19843" t="s">
        <v>33476</v>
      </c>
      <c r="C19843" t="s">
        <v>1467</v>
      </c>
      <c r="D19843" t="s">
        <v>1468</v>
      </c>
      <c r="E19843">
        <v>1</v>
      </c>
      <c r="F19843" s="2">
        <v>7.16</v>
      </c>
      <c r="G19843" s="3">
        <v>15.4</v>
      </c>
      <c r="H19843" s="3">
        <v>7.1599999999999997E-2</v>
      </c>
      <c r="I19843" s="3">
        <v>0.33651999999999999</v>
      </c>
      <c r="J19843" s="3">
        <v>7.5681200000000004</v>
      </c>
      <c r="K19843" s="4">
        <v>0.35000000000000003</v>
      </c>
      <c r="L19843" s="73">
        <v>13.739048615384617</v>
      </c>
    </row>
    <row r="19844" spans="1:12" x14ac:dyDescent="0.35">
      <c r="A19844" s="1">
        <v>426109</v>
      </c>
      <c r="B19844" t="s">
        <v>33477</v>
      </c>
      <c r="C19844" t="s">
        <v>1467</v>
      </c>
      <c r="D19844" t="s">
        <v>1468</v>
      </c>
      <c r="E19844">
        <v>1</v>
      </c>
      <c r="F19844" s="2">
        <v>368.07</v>
      </c>
      <c r="G19844" s="3">
        <v>860.6</v>
      </c>
      <c r="H19844" s="3">
        <v>3.6806999999999999</v>
      </c>
      <c r="I19844" s="3">
        <v>17.299289999999999</v>
      </c>
      <c r="J19844" s="3">
        <v>389.04998999999998</v>
      </c>
      <c r="K19844" s="4">
        <v>0.34999999999999992</v>
      </c>
      <c r="L19844" s="73">
        <v>706.2753664615384</v>
      </c>
    </row>
    <row r="19845" spans="1:12" x14ac:dyDescent="0.35">
      <c r="A19845" s="1">
        <v>53115</v>
      </c>
      <c r="B19845" t="s">
        <v>33478</v>
      </c>
      <c r="C19845" t="s">
        <v>1467</v>
      </c>
      <c r="D19845" t="s">
        <v>1468</v>
      </c>
      <c r="E19845">
        <v>1</v>
      </c>
      <c r="F19845" s="2">
        <v>11.49</v>
      </c>
      <c r="G19845" s="3">
        <v>24.72</v>
      </c>
      <c r="H19845" s="3">
        <v>0.1149</v>
      </c>
      <c r="I19845" s="3">
        <v>0.54003000000000001</v>
      </c>
      <c r="J19845" s="3">
        <v>12.14493</v>
      </c>
      <c r="K19845" s="4">
        <v>0.35000000000000003</v>
      </c>
      <c r="L19845" s="73">
        <v>22.04771907692308</v>
      </c>
    </row>
    <row r="19846" spans="1:12" x14ac:dyDescent="0.35">
      <c r="A19846" s="1">
        <v>550383</v>
      </c>
      <c r="B19846" t="s">
        <v>33479</v>
      </c>
      <c r="C19846" t="s">
        <v>1467</v>
      </c>
      <c r="D19846" t="s">
        <v>1468</v>
      </c>
      <c r="E19846">
        <v>1</v>
      </c>
      <c r="F19846" s="2">
        <v>48.46</v>
      </c>
      <c r="G19846" s="3">
        <v>102.76</v>
      </c>
      <c r="H19846" s="3">
        <v>0.48460000000000003</v>
      </c>
      <c r="I19846" s="3">
        <v>2.2776200000000002</v>
      </c>
      <c r="J19846" s="3">
        <v>51.22222</v>
      </c>
      <c r="K19846" s="4">
        <v>0.34999999999999992</v>
      </c>
      <c r="L19846" s="73">
        <v>92.98803015384614</v>
      </c>
    </row>
    <row r="19847" spans="1:12" x14ac:dyDescent="0.35">
      <c r="A19847" s="1">
        <v>551529</v>
      </c>
      <c r="B19847" t="s">
        <v>33480</v>
      </c>
      <c r="C19847" t="s">
        <v>1467</v>
      </c>
      <c r="D19847" t="s">
        <v>1468</v>
      </c>
      <c r="E19847">
        <v>1</v>
      </c>
      <c r="F19847" s="2">
        <v>60.71</v>
      </c>
      <c r="G19847" s="3">
        <v>121.41</v>
      </c>
      <c r="H19847" s="3">
        <v>0.60709999999999997</v>
      </c>
      <c r="I19847" s="3">
        <v>2.85337</v>
      </c>
      <c r="J19847" s="3">
        <v>64.170470000000009</v>
      </c>
      <c r="K19847" s="4">
        <v>0.35</v>
      </c>
      <c r="L19847" s="73">
        <v>116.49408400000002</v>
      </c>
    </row>
    <row r="19848" spans="1:12" x14ac:dyDescent="0.35">
      <c r="A19848" s="1">
        <v>442586</v>
      </c>
      <c r="B19848" t="s">
        <v>33481</v>
      </c>
      <c r="C19848" t="s">
        <v>1467</v>
      </c>
      <c r="D19848" t="s">
        <v>1468</v>
      </c>
      <c r="E19848">
        <v>1</v>
      </c>
      <c r="F19848" s="2">
        <v>346.82</v>
      </c>
      <c r="G19848" s="3">
        <v>745.85</v>
      </c>
      <c r="H19848" s="3">
        <v>3.4681999999999999</v>
      </c>
      <c r="I19848" s="3">
        <v>16.300539999999998</v>
      </c>
      <c r="J19848" s="3">
        <v>366.58874000000003</v>
      </c>
      <c r="K19848" s="4">
        <v>0.35</v>
      </c>
      <c r="L19848" s="73">
        <v>665.49955876923082</v>
      </c>
    </row>
    <row r="19849" spans="1:12" x14ac:dyDescent="0.35">
      <c r="A19849" s="1">
        <v>25627</v>
      </c>
      <c r="B19849" t="s">
        <v>33482</v>
      </c>
      <c r="C19849" t="s">
        <v>1467</v>
      </c>
      <c r="D19849" t="s">
        <v>1468</v>
      </c>
      <c r="E19849">
        <v>1</v>
      </c>
      <c r="F19849" s="2">
        <v>58.67</v>
      </c>
      <c r="G19849" s="3">
        <v>133.62</v>
      </c>
      <c r="H19849" s="3">
        <v>0.5867</v>
      </c>
      <c r="I19849" s="3">
        <v>2.7574900000000002</v>
      </c>
      <c r="J19849" s="3">
        <v>62.014189999999999</v>
      </c>
      <c r="K19849" s="4">
        <v>0.35</v>
      </c>
      <c r="L19849" s="73">
        <v>112.57960646153845</v>
      </c>
    </row>
    <row r="19850" spans="1:12" x14ac:dyDescent="0.35">
      <c r="A19850" s="1">
        <v>425274</v>
      </c>
      <c r="B19850" t="s">
        <v>33483</v>
      </c>
      <c r="C19850" t="s">
        <v>1467</v>
      </c>
      <c r="D19850" t="s">
        <v>1468</v>
      </c>
      <c r="E19850">
        <v>1</v>
      </c>
      <c r="F19850" s="2">
        <v>201.6</v>
      </c>
      <c r="G19850" s="3">
        <v>433.63</v>
      </c>
      <c r="H19850" s="3">
        <v>2.016</v>
      </c>
      <c r="I19850" s="3">
        <v>9.4751999999999992</v>
      </c>
      <c r="J19850" s="3">
        <v>213.09119999999999</v>
      </c>
      <c r="K19850" s="4">
        <v>0.34999999999999992</v>
      </c>
      <c r="L19850" s="73">
        <v>386.8424861538461</v>
      </c>
    </row>
    <row r="19851" spans="1:12" x14ac:dyDescent="0.35">
      <c r="A19851" s="1">
        <v>434469</v>
      </c>
      <c r="B19851" t="s">
        <v>33484</v>
      </c>
      <c r="C19851" t="s">
        <v>1467</v>
      </c>
      <c r="D19851" t="s">
        <v>1468</v>
      </c>
      <c r="E19851">
        <v>1</v>
      </c>
      <c r="F19851" s="2">
        <v>898.88</v>
      </c>
      <c r="G19851" s="3">
        <v>2643.76</v>
      </c>
      <c r="H19851" s="3">
        <v>8.9887999999999995</v>
      </c>
      <c r="I19851" s="3">
        <v>42.24736</v>
      </c>
      <c r="J19851" s="3">
        <v>950.11615999999992</v>
      </c>
      <c r="K19851" s="4">
        <v>0.35</v>
      </c>
      <c r="L19851" s="73">
        <v>1724.8262596923075</v>
      </c>
    </row>
    <row r="19852" spans="1:12" x14ac:dyDescent="0.35">
      <c r="A19852" s="1">
        <v>426854</v>
      </c>
      <c r="B19852" t="s">
        <v>33485</v>
      </c>
      <c r="C19852" t="s">
        <v>1467</v>
      </c>
      <c r="D19852" t="s">
        <v>1468</v>
      </c>
      <c r="E19852">
        <v>1</v>
      </c>
      <c r="F19852" s="2">
        <v>575.9</v>
      </c>
      <c r="G19852" s="3">
        <v>1346.52</v>
      </c>
      <c r="H19852" s="3">
        <v>5.7589999999999995</v>
      </c>
      <c r="I19852" s="3">
        <v>27.067299999999999</v>
      </c>
      <c r="J19852" s="3">
        <v>608.72630000000004</v>
      </c>
      <c r="K19852" s="4">
        <v>0.35000000000000003</v>
      </c>
      <c r="L19852" s="73">
        <v>1105.0723600000001</v>
      </c>
    </row>
    <row r="19853" spans="1:12" x14ac:dyDescent="0.35">
      <c r="A19853" s="1">
        <v>32760</v>
      </c>
      <c r="B19853" t="s">
        <v>33486</v>
      </c>
      <c r="C19853" t="s">
        <v>1467</v>
      </c>
      <c r="D19853" t="s">
        <v>1468</v>
      </c>
      <c r="E19853">
        <v>1</v>
      </c>
      <c r="F19853" s="2">
        <v>128.13</v>
      </c>
      <c r="G19853" s="3">
        <v>275.56</v>
      </c>
      <c r="H19853" s="3">
        <v>1.2812999999999999</v>
      </c>
      <c r="I19853" s="3">
        <v>6.0221099999999996</v>
      </c>
      <c r="J19853" s="3">
        <v>135.43340999999998</v>
      </c>
      <c r="K19853" s="4">
        <v>0.35</v>
      </c>
      <c r="L19853" s="73">
        <v>245.86372892307688</v>
      </c>
    </row>
    <row r="19854" spans="1:12" x14ac:dyDescent="0.35">
      <c r="A19854" s="1">
        <v>426689</v>
      </c>
      <c r="B19854" t="s">
        <v>33487</v>
      </c>
      <c r="C19854" t="s">
        <v>1467</v>
      </c>
      <c r="D19854" t="s">
        <v>1468</v>
      </c>
      <c r="E19854">
        <v>1</v>
      </c>
      <c r="F19854" s="2">
        <v>18.41</v>
      </c>
      <c r="G19854" s="3">
        <v>39.61</v>
      </c>
      <c r="H19854" s="3">
        <v>0.18410000000000001</v>
      </c>
      <c r="I19854" s="3">
        <v>0.86526999999999998</v>
      </c>
      <c r="J19854" s="3">
        <v>19.45937</v>
      </c>
      <c r="K19854" s="4">
        <v>0.35</v>
      </c>
      <c r="L19854" s="73">
        <v>35.326240923076924</v>
      </c>
    </row>
    <row r="19855" spans="1:12" x14ac:dyDescent="0.35">
      <c r="A19855" s="1">
        <v>430025</v>
      </c>
      <c r="B19855" t="s">
        <v>33488</v>
      </c>
      <c r="C19855" t="s">
        <v>1467</v>
      </c>
      <c r="D19855" t="s">
        <v>1468</v>
      </c>
      <c r="E19855">
        <v>1</v>
      </c>
      <c r="F19855" s="2">
        <v>19.260000000000002</v>
      </c>
      <c r="G19855" s="3">
        <v>41.43</v>
      </c>
      <c r="H19855" s="3">
        <v>0.19260000000000002</v>
      </c>
      <c r="I19855" s="3">
        <v>0.90522000000000002</v>
      </c>
      <c r="J19855" s="3">
        <v>20.35782</v>
      </c>
      <c r="K19855" s="4">
        <v>0.35</v>
      </c>
      <c r="L19855" s="73">
        <v>36.957273230769232</v>
      </c>
    </row>
    <row r="19856" spans="1:12" x14ac:dyDescent="0.35">
      <c r="A19856" s="1">
        <v>419169</v>
      </c>
      <c r="B19856" t="s">
        <v>33489</v>
      </c>
      <c r="C19856" t="s">
        <v>1467</v>
      </c>
      <c r="D19856" t="s">
        <v>1468</v>
      </c>
      <c r="E19856">
        <v>1</v>
      </c>
      <c r="F19856" s="2">
        <v>9144.4599999999991</v>
      </c>
      <c r="G19856" s="3">
        <v>19665.5</v>
      </c>
      <c r="H19856" s="3">
        <v>91.444599999999994</v>
      </c>
      <c r="I19856" s="3">
        <v>429.78961999999996</v>
      </c>
      <c r="J19856" s="3">
        <v>9665.6942199999994</v>
      </c>
      <c r="K19856" s="4">
        <v>0.35</v>
      </c>
      <c r="L19856" s="73">
        <v>17546.952583999999</v>
      </c>
    </row>
    <row r="19857" spans="1:12" x14ac:dyDescent="0.35">
      <c r="A19857" s="1">
        <v>417717</v>
      </c>
      <c r="B19857" t="s">
        <v>33490</v>
      </c>
      <c r="C19857" t="s">
        <v>1467</v>
      </c>
      <c r="D19857" t="s">
        <v>1468</v>
      </c>
      <c r="E19857">
        <v>1</v>
      </c>
      <c r="F19857" s="2">
        <v>107.43</v>
      </c>
      <c r="G19857" s="3">
        <v>251.19</v>
      </c>
      <c r="H19857" s="3">
        <v>1.0743</v>
      </c>
      <c r="I19857" s="3">
        <v>5.0492100000000004</v>
      </c>
      <c r="J19857" s="3">
        <v>113.55351</v>
      </c>
      <c r="K19857" s="4">
        <v>0.35</v>
      </c>
      <c r="L19857" s="73">
        <v>206.14329507692307</v>
      </c>
    </row>
    <row r="19858" spans="1:12" x14ac:dyDescent="0.35">
      <c r="A19858" s="1">
        <v>415371</v>
      </c>
      <c r="B19858" t="s">
        <v>33491</v>
      </c>
      <c r="C19858" t="s">
        <v>1467</v>
      </c>
      <c r="D19858" t="s">
        <v>1468</v>
      </c>
      <c r="E19858">
        <v>1</v>
      </c>
      <c r="F19858" s="2">
        <v>9.84</v>
      </c>
      <c r="G19858" s="3">
        <v>23.12</v>
      </c>
      <c r="H19858" s="3">
        <v>9.8400000000000001E-2</v>
      </c>
      <c r="I19858" s="3">
        <v>0.46248</v>
      </c>
      <c r="J19858" s="3">
        <v>10.400879999999999</v>
      </c>
      <c r="K19858" s="4">
        <v>0.35</v>
      </c>
      <c r="L19858" s="73">
        <v>18.881597538461534</v>
      </c>
    </row>
    <row r="19859" spans="1:12" x14ac:dyDescent="0.35">
      <c r="A19859" s="1">
        <v>438146</v>
      </c>
      <c r="B19859" t="s">
        <v>33492</v>
      </c>
      <c r="C19859" t="s">
        <v>1467</v>
      </c>
      <c r="D19859" t="s">
        <v>1468</v>
      </c>
      <c r="E19859">
        <v>1</v>
      </c>
      <c r="F19859" s="2">
        <v>66.31</v>
      </c>
      <c r="G19859" s="3">
        <v>142.61000000000001</v>
      </c>
      <c r="H19859" s="3">
        <v>0.66310000000000002</v>
      </c>
      <c r="I19859" s="3">
        <v>3.1165700000000003</v>
      </c>
      <c r="J19859" s="3">
        <v>70.089669999999998</v>
      </c>
      <c r="K19859" s="4">
        <v>0.35</v>
      </c>
      <c r="L19859" s="73">
        <v>127.2397086153846</v>
      </c>
    </row>
    <row r="19860" spans="1:12" x14ac:dyDescent="0.35">
      <c r="A19860" s="1">
        <v>69120</v>
      </c>
      <c r="B19860" t="s">
        <v>33493</v>
      </c>
      <c r="C19860" t="s">
        <v>1467</v>
      </c>
      <c r="D19860" t="s">
        <v>1468</v>
      </c>
      <c r="E19860">
        <v>1</v>
      </c>
      <c r="F19860" s="2">
        <v>5480.89</v>
      </c>
      <c r="G19860" s="3">
        <v>11786.85</v>
      </c>
      <c r="H19860" s="3">
        <v>54.808900000000001</v>
      </c>
      <c r="I19860" s="3">
        <v>257.60183000000001</v>
      </c>
      <c r="J19860" s="3">
        <v>5793.3007299999999</v>
      </c>
      <c r="K19860" s="4">
        <v>0.35</v>
      </c>
      <c r="L19860" s="73">
        <v>10517.069017538461</v>
      </c>
    </row>
    <row r="19861" spans="1:12" x14ac:dyDescent="0.35">
      <c r="A19861" s="1">
        <v>442912</v>
      </c>
      <c r="B19861" t="s">
        <v>33494</v>
      </c>
      <c r="C19861" t="s">
        <v>1467</v>
      </c>
      <c r="D19861" t="s">
        <v>1468</v>
      </c>
      <c r="E19861">
        <v>1</v>
      </c>
      <c r="F19861" s="2">
        <v>153.51</v>
      </c>
      <c r="G19861" s="3">
        <v>330.2</v>
      </c>
      <c r="H19861" s="3">
        <v>1.5350999999999999</v>
      </c>
      <c r="I19861" s="3">
        <v>7.2149699999999992</v>
      </c>
      <c r="J19861" s="3">
        <v>162.26006999999998</v>
      </c>
      <c r="K19861" s="4">
        <v>0.35</v>
      </c>
      <c r="L19861" s="73">
        <v>294.56443476923073</v>
      </c>
    </row>
    <row r="19862" spans="1:12" x14ac:dyDescent="0.35">
      <c r="A19862" s="1">
        <v>470809</v>
      </c>
      <c r="B19862" t="s">
        <v>33495</v>
      </c>
      <c r="C19862" t="s">
        <v>1467</v>
      </c>
      <c r="D19862" t="s">
        <v>1468</v>
      </c>
      <c r="E19862">
        <v>1</v>
      </c>
      <c r="F19862" s="2">
        <v>2347.9899999999998</v>
      </c>
      <c r="G19862" s="3">
        <v>5049.45</v>
      </c>
      <c r="H19862" s="3">
        <v>23.479899999999997</v>
      </c>
      <c r="I19862" s="3">
        <v>110.35552999999999</v>
      </c>
      <c r="J19862" s="3">
        <v>2481.8254299999994</v>
      </c>
      <c r="K19862" s="4">
        <v>0.35</v>
      </c>
      <c r="L19862" s="73">
        <v>4505.4677036923058</v>
      </c>
    </row>
    <row r="19863" spans="1:12" x14ac:dyDescent="0.35">
      <c r="A19863" s="1">
        <v>550644</v>
      </c>
      <c r="B19863" t="s">
        <v>33496</v>
      </c>
      <c r="C19863" t="s">
        <v>1467</v>
      </c>
      <c r="D19863" t="s">
        <v>1468</v>
      </c>
      <c r="E19863">
        <v>1</v>
      </c>
      <c r="F19863" s="2">
        <v>6.72</v>
      </c>
      <c r="G19863" s="3">
        <v>15.26</v>
      </c>
      <c r="H19863" s="3">
        <v>6.7199999999999996E-2</v>
      </c>
      <c r="I19863" s="3">
        <v>0.31584000000000001</v>
      </c>
      <c r="J19863" s="3">
        <v>7.1030399999999991</v>
      </c>
      <c r="K19863" s="4">
        <v>0.35</v>
      </c>
      <c r="L19863" s="73">
        <v>12.894749538461536</v>
      </c>
    </row>
    <row r="19864" spans="1:12" x14ac:dyDescent="0.35">
      <c r="A19864" s="1">
        <v>441234</v>
      </c>
      <c r="B19864" t="s">
        <v>33497</v>
      </c>
      <c r="C19864" t="s">
        <v>1467</v>
      </c>
      <c r="D19864" t="s">
        <v>1468</v>
      </c>
      <c r="E19864">
        <v>1</v>
      </c>
      <c r="F19864" s="2">
        <v>370.72</v>
      </c>
      <c r="G19864" s="3">
        <v>767.69</v>
      </c>
      <c r="H19864" s="3">
        <v>3.7072000000000003</v>
      </c>
      <c r="I19864" s="3">
        <v>17.423840000000002</v>
      </c>
      <c r="J19864" s="3">
        <v>391.85104000000001</v>
      </c>
      <c r="K19864" s="4">
        <v>0.35</v>
      </c>
      <c r="L19864" s="73">
        <v>711.36034953846161</v>
      </c>
    </row>
    <row r="19865" spans="1:12" x14ac:dyDescent="0.35">
      <c r="A19865" s="1">
        <v>11171</v>
      </c>
      <c r="B19865" t="s">
        <v>33498</v>
      </c>
      <c r="C19865" t="s">
        <v>1467</v>
      </c>
      <c r="D19865" t="s">
        <v>1468</v>
      </c>
      <c r="E19865">
        <v>1</v>
      </c>
      <c r="F19865" s="2">
        <v>19.11</v>
      </c>
      <c r="G19865" s="3">
        <v>41.1</v>
      </c>
      <c r="H19865" s="3">
        <v>0.19109999999999999</v>
      </c>
      <c r="I19865" s="3">
        <v>0.89817000000000002</v>
      </c>
      <c r="J19865" s="3">
        <v>20.199269999999999</v>
      </c>
      <c r="K19865" s="4">
        <v>0.35</v>
      </c>
      <c r="L19865" s="73">
        <v>36.669443999999999</v>
      </c>
    </row>
    <row r="19866" spans="1:12" x14ac:dyDescent="0.35">
      <c r="A19866" s="1">
        <v>430853</v>
      </c>
      <c r="B19866" t="s">
        <v>33499</v>
      </c>
      <c r="C19866" t="s">
        <v>1467</v>
      </c>
      <c r="D19866" t="s">
        <v>1468</v>
      </c>
      <c r="E19866">
        <v>1</v>
      </c>
      <c r="F19866" s="2">
        <v>5.85</v>
      </c>
      <c r="G19866" s="3">
        <v>12.6</v>
      </c>
      <c r="H19866" s="3">
        <v>5.8499999999999996E-2</v>
      </c>
      <c r="I19866" s="3">
        <v>0.27494999999999997</v>
      </c>
      <c r="J19866" s="3">
        <v>6.1834499999999997</v>
      </c>
      <c r="K19866" s="4">
        <v>0.35000000000000003</v>
      </c>
      <c r="L19866" s="73">
        <v>11.225339999999999</v>
      </c>
    </row>
    <row r="19867" spans="1:12" x14ac:dyDescent="0.35">
      <c r="A19867" s="1">
        <v>415108</v>
      </c>
      <c r="B19867" t="s">
        <v>33500</v>
      </c>
      <c r="C19867" t="s">
        <v>1467</v>
      </c>
      <c r="D19867" t="s">
        <v>1468</v>
      </c>
      <c r="E19867">
        <v>1</v>
      </c>
      <c r="F19867" s="2">
        <v>3.07</v>
      </c>
      <c r="G19867" s="3">
        <v>6.61</v>
      </c>
      <c r="H19867" s="3">
        <v>3.0699999999999998E-2</v>
      </c>
      <c r="I19867" s="3">
        <v>0.14429</v>
      </c>
      <c r="J19867" s="3">
        <v>3.2449899999999996</v>
      </c>
      <c r="K19867" s="4">
        <v>0.35000000000000003</v>
      </c>
      <c r="L19867" s="73">
        <v>5.8909049230769224</v>
      </c>
    </row>
    <row r="19868" spans="1:12" x14ac:dyDescent="0.35">
      <c r="A19868" s="1">
        <v>72724</v>
      </c>
      <c r="B19868" t="s">
        <v>33501</v>
      </c>
      <c r="C19868" t="s">
        <v>1467</v>
      </c>
      <c r="D19868" t="s">
        <v>1468</v>
      </c>
      <c r="E19868">
        <v>1</v>
      </c>
      <c r="F19868" s="2">
        <v>4055.97</v>
      </c>
      <c r="G19868" s="3">
        <v>8722.52</v>
      </c>
      <c r="H19868" s="3">
        <v>40.559699999999999</v>
      </c>
      <c r="I19868" s="3">
        <v>190.63058999999998</v>
      </c>
      <c r="J19868" s="3">
        <v>4287.1602899999998</v>
      </c>
      <c r="K19868" s="4">
        <v>0.35</v>
      </c>
      <c r="L19868" s="73">
        <v>7782.8448341538451</v>
      </c>
    </row>
    <row r="19869" spans="1:12" x14ac:dyDescent="0.35">
      <c r="A19869" s="1">
        <v>551059</v>
      </c>
      <c r="B19869" t="s">
        <v>33502</v>
      </c>
      <c r="C19869" t="s">
        <v>1467</v>
      </c>
      <c r="D19869" t="s">
        <v>1468</v>
      </c>
      <c r="E19869">
        <v>1</v>
      </c>
      <c r="F19869" s="2">
        <v>81.97</v>
      </c>
      <c r="G19869" s="3">
        <v>176.67</v>
      </c>
      <c r="H19869" s="3">
        <v>0.81969999999999998</v>
      </c>
      <c r="I19869" s="3">
        <v>3.8525899999999997</v>
      </c>
      <c r="J19869" s="3">
        <v>86.642290000000003</v>
      </c>
      <c r="K19869" s="4">
        <v>0.35000000000000003</v>
      </c>
      <c r="L19869" s="73">
        <v>157.2890803076923</v>
      </c>
    </row>
    <row r="19870" spans="1:12" x14ac:dyDescent="0.35">
      <c r="A19870" s="1">
        <v>54735</v>
      </c>
      <c r="B19870" t="s">
        <v>33503</v>
      </c>
      <c r="C19870" t="s">
        <v>1467</v>
      </c>
      <c r="D19870" t="s">
        <v>1468</v>
      </c>
      <c r="E19870">
        <v>1</v>
      </c>
      <c r="F19870" s="2">
        <v>2665.83</v>
      </c>
      <c r="G19870" s="3">
        <v>6231.5</v>
      </c>
      <c r="H19870" s="3">
        <v>26.658300000000001</v>
      </c>
      <c r="I19870" s="3">
        <v>125.29401</v>
      </c>
      <c r="J19870" s="3">
        <v>2817.7823100000001</v>
      </c>
      <c r="K19870" s="4">
        <v>0.35</v>
      </c>
      <c r="L19870" s="73">
        <v>5115.3586550769232</v>
      </c>
    </row>
    <row r="19871" spans="1:12" x14ac:dyDescent="0.35">
      <c r="A19871" s="1">
        <v>425260</v>
      </c>
      <c r="B19871" t="s">
        <v>33504</v>
      </c>
      <c r="C19871" t="s">
        <v>1467</v>
      </c>
      <c r="D19871" t="s">
        <v>1468</v>
      </c>
      <c r="E19871">
        <v>1</v>
      </c>
      <c r="F19871" s="2">
        <v>2371.98</v>
      </c>
      <c r="G19871" s="3">
        <v>5102.12</v>
      </c>
      <c r="H19871" s="3">
        <v>23.719799999999999</v>
      </c>
      <c r="I19871" s="3">
        <v>111.48305999999999</v>
      </c>
      <c r="J19871" s="3">
        <v>2507.1828599999999</v>
      </c>
      <c r="K19871" s="4">
        <v>0.35</v>
      </c>
      <c r="L19871" s="73">
        <v>4551.5011919999997</v>
      </c>
    </row>
    <row r="19872" spans="1:12" x14ac:dyDescent="0.35">
      <c r="A19872" s="1">
        <v>24916</v>
      </c>
      <c r="B19872" t="s">
        <v>33505</v>
      </c>
      <c r="C19872" t="s">
        <v>1467</v>
      </c>
      <c r="D19872" t="s">
        <v>1468</v>
      </c>
      <c r="E19872">
        <v>1</v>
      </c>
      <c r="F19872" s="2">
        <v>16.420000000000002</v>
      </c>
      <c r="G19872" s="3">
        <v>38.54</v>
      </c>
      <c r="H19872" s="3">
        <v>0.16420000000000001</v>
      </c>
      <c r="I19872" s="3">
        <v>0.77174000000000009</v>
      </c>
      <c r="J19872" s="3">
        <v>17.355940000000004</v>
      </c>
      <c r="K19872" s="4">
        <v>0.35</v>
      </c>
      <c r="L19872" s="73">
        <v>31.507706461538469</v>
      </c>
    </row>
    <row r="19873" spans="1:12" x14ac:dyDescent="0.35">
      <c r="A19873" s="1">
        <v>429878</v>
      </c>
      <c r="B19873" t="s">
        <v>33506</v>
      </c>
      <c r="C19873" t="s">
        <v>1467</v>
      </c>
      <c r="D19873" t="s">
        <v>1468</v>
      </c>
      <c r="E19873">
        <v>1</v>
      </c>
      <c r="F19873" s="2">
        <v>93.28</v>
      </c>
      <c r="G19873" s="3">
        <v>204.92</v>
      </c>
      <c r="H19873" s="3">
        <v>0.93280000000000007</v>
      </c>
      <c r="I19873" s="3">
        <v>4.3841600000000005</v>
      </c>
      <c r="J19873" s="3">
        <v>98.596959999999996</v>
      </c>
      <c r="K19873" s="4">
        <v>0.35000000000000003</v>
      </c>
      <c r="L19873" s="73">
        <v>178.99140430769231</v>
      </c>
    </row>
    <row r="19874" spans="1:12" x14ac:dyDescent="0.35">
      <c r="A19874" s="1">
        <v>74907</v>
      </c>
      <c r="B19874" t="s">
        <v>33507</v>
      </c>
      <c r="C19874" t="s">
        <v>1467</v>
      </c>
      <c r="D19874" t="s">
        <v>1468</v>
      </c>
      <c r="E19874">
        <v>1</v>
      </c>
      <c r="F19874" s="2">
        <v>4230.18</v>
      </c>
      <c r="G19874" s="3">
        <v>9097.16</v>
      </c>
      <c r="H19874" s="3">
        <v>42.301800000000007</v>
      </c>
      <c r="I19874" s="3">
        <v>198.81846000000002</v>
      </c>
      <c r="J19874" s="3">
        <v>4471.3002600000009</v>
      </c>
      <c r="K19874" s="4">
        <v>0.35</v>
      </c>
      <c r="L19874" s="73">
        <v>8117.1297027692317</v>
      </c>
    </row>
    <row r="19875" spans="1:12" x14ac:dyDescent="0.35">
      <c r="A19875" s="1">
        <v>433626</v>
      </c>
      <c r="B19875" t="s">
        <v>33508</v>
      </c>
      <c r="C19875" t="s">
        <v>1467</v>
      </c>
      <c r="D19875" t="s">
        <v>1468</v>
      </c>
      <c r="E19875">
        <v>1</v>
      </c>
      <c r="F19875" s="2">
        <v>86.62</v>
      </c>
      <c r="G19875" s="3">
        <v>186.3</v>
      </c>
      <c r="H19875" s="3">
        <v>0.86620000000000008</v>
      </c>
      <c r="I19875" s="3">
        <v>4.0711400000000006</v>
      </c>
      <c r="J19875" s="3">
        <v>91.557340000000011</v>
      </c>
      <c r="K19875" s="4">
        <v>0.34999999999999992</v>
      </c>
      <c r="L19875" s="73">
        <v>166.21178646153845</v>
      </c>
    </row>
    <row r="19876" spans="1:12" x14ac:dyDescent="0.35">
      <c r="A19876" s="1">
        <v>73596</v>
      </c>
      <c r="B19876" t="s">
        <v>33509</v>
      </c>
      <c r="C19876" t="s">
        <v>1467</v>
      </c>
      <c r="D19876" t="s">
        <v>1468</v>
      </c>
      <c r="E19876">
        <v>1</v>
      </c>
      <c r="F19876" s="2">
        <v>17.510000000000002</v>
      </c>
      <c r="G19876" s="3">
        <v>37.65</v>
      </c>
      <c r="H19876" s="3">
        <v>0.17510000000000001</v>
      </c>
      <c r="I19876" s="3">
        <v>0.82297000000000009</v>
      </c>
      <c r="J19876" s="3">
        <v>18.508070000000004</v>
      </c>
      <c r="K19876" s="4">
        <v>0.35</v>
      </c>
      <c r="L19876" s="73">
        <v>33.599265538461545</v>
      </c>
    </row>
    <row r="19877" spans="1:12" x14ac:dyDescent="0.35">
      <c r="A19877" s="1">
        <v>437244</v>
      </c>
      <c r="B19877" t="s">
        <v>33510</v>
      </c>
      <c r="C19877" t="s">
        <v>1467</v>
      </c>
      <c r="D19877" t="s">
        <v>1468</v>
      </c>
      <c r="E19877">
        <v>1</v>
      </c>
      <c r="F19877" s="2">
        <v>87.42</v>
      </c>
      <c r="G19877" s="3">
        <v>202.36</v>
      </c>
      <c r="H19877" s="3">
        <v>0.87420000000000009</v>
      </c>
      <c r="I19877" s="3">
        <v>4.1087400000000001</v>
      </c>
      <c r="J19877" s="3">
        <v>92.402940000000001</v>
      </c>
      <c r="K19877" s="4">
        <v>0.35000000000000003</v>
      </c>
      <c r="L19877" s="73">
        <v>167.7468756923077</v>
      </c>
    </row>
    <row r="19878" spans="1:12" x14ac:dyDescent="0.35">
      <c r="A19878" s="1">
        <v>422932</v>
      </c>
      <c r="B19878" t="s">
        <v>33511</v>
      </c>
      <c r="C19878" t="s">
        <v>1467</v>
      </c>
      <c r="D19878" t="s">
        <v>1468</v>
      </c>
      <c r="E19878">
        <v>1</v>
      </c>
      <c r="F19878" s="2">
        <v>234.2</v>
      </c>
      <c r="G19878" s="3">
        <v>503.65</v>
      </c>
      <c r="H19878" s="3">
        <v>2.3420000000000001</v>
      </c>
      <c r="I19878" s="3">
        <v>11.007399999999999</v>
      </c>
      <c r="J19878" s="3">
        <v>247.54939999999999</v>
      </c>
      <c r="K19878" s="4">
        <v>0.35</v>
      </c>
      <c r="L19878" s="73">
        <v>449.39737230769225</v>
      </c>
    </row>
    <row r="19879" spans="1:12" x14ac:dyDescent="0.35">
      <c r="A19879" s="1">
        <v>11580</v>
      </c>
      <c r="B19879" t="s">
        <v>33512</v>
      </c>
      <c r="C19879" t="s">
        <v>1467</v>
      </c>
      <c r="D19879" t="s">
        <v>1468</v>
      </c>
      <c r="E19879">
        <v>1</v>
      </c>
      <c r="F19879" s="2">
        <v>31.66</v>
      </c>
      <c r="G19879" s="3">
        <v>68.09</v>
      </c>
      <c r="H19879" s="3">
        <v>0.31659999999999999</v>
      </c>
      <c r="I19879" s="3">
        <v>1.4880200000000001</v>
      </c>
      <c r="J19879" s="3">
        <v>33.464620000000004</v>
      </c>
      <c r="K19879" s="4">
        <v>0.34999999999999992</v>
      </c>
      <c r="L19879" s="73">
        <v>60.751156307692312</v>
      </c>
    </row>
    <row r="19880" spans="1:12" x14ac:dyDescent="0.35">
      <c r="A19880" s="1">
        <v>425918</v>
      </c>
      <c r="B19880" t="s">
        <v>33513</v>
      </c>
      <c r="C19880" t="s">
        <v>1467</v>
      </c>
      <c r="D19880" t="s">
        <v>1468</v>
      </c>
      <c r="E19880">
        <v>1</v>
      </c>
      <c r="F19880" s="2">
        <v>3263.19</v>
      </c>
      <c r="G19880" s="3">
        <v>7019.12</v>
      </c>
      <c r="H19880" s="3">
        <v>32.631900000000002</v>
      </c>
      <c r="I19880" s="3">
        <v>153.36993000000001</v>
      </c>
      <c r="J19880" s="3">
        <v>3449.1918299999998</v>
      </c>
      <c r="K19880" s="4">
        <v>0.35</v>
      </c>
      <c r="L19880" s="73">
        <v>6261.6097836923072</v>
      </c>
    </row>
    <row r="19881" spans="1:12" x14ac:dyDescent="0.35">
      <c r="A19881" s="1">
        <v>435749</v>
      </c>
      <c r="B19881" t="s">
        <v>33514</v>
      </c>
      <c r="C19881" t="s">
        <v>1467</v>
      </c>
      <c r="D19881" t="s">
        <v>1468</v>
      </c>
      <c r="E19881">
        <v>1</v>
      </c>
      <c r="F19881" s="2">
        <v>80.05</v>
      </c>
      <c r="G19881" s="3">
        <v>172.15</v>
      </c>
      <c r="H19881" s="3">
        <v>0.80049999999999999</v>
      </c>
      <c r="I19881" s="3">
        <v>3.7623500000000001</v>
      </c>
      <c r="J19881" s="3">
        <v>84.612849999999995</v>
      </c>
      <c r="K19881" s="4">
        <v>0.35</v>
      </c>
      <c r="L19881" s="73">
        <v>153.60486615384613</v>
      </c>
    </row>
    <row r="19882" spans="1:12" x14ac:dyDescent="0.35">
      <c r="A19882" s="1">
        <v>439781</v>
      </c>
      <c r="B19882" t="s">
        <v>33515</v>
      </c>
      <c r="C19882" t="s">
        <v>1467</v>
      </c>
      <c r="D19882" t="s">
        <v>1468</v>
      </c>
      <c r="E19882">
        <v>1</v>
      </c>
      <c r="F19882" s="2">
        <v>63.48</v>
      </c>
      <c r="G19882" s="3">
        <v>148.38999999999999</v>
      </c>
      <c r="H19882" s="3">
        <v>0.63480000000000003</v>
      </c>
      <c r="I19882" s="3">
        <v>2.9835599999999998</v>
      </c>
      <c r="J19882" s="3">
        <v>67.09836</v>
      </c>
      <c r="K19882" s="4">
        <v>0.34999999999999992</v>
      </c>
      <c r="L19882" s="73">
        <v>121.80933046153845</v>
      </c>
    </row>
    <row r="19883" spans="1:12" x14ac:dyDescent="0.35">
      <c r="A19883" s="1">
        <v>420001</v>
      </c>
      <c r="B19883" t="s">
        <v>33516</v>
      </c>
      <c r="C19883" t="s">
        <v>1467</v>
      </c>
      <c r="D19883" t="s">
        <v>1468</v>
      </c>
      <c r="E19883">
        <v>1</v>
      </c>
      <c r="F19883" s="2">
        <v>13375.21</v>
      </c>
      <c r="G19883" s="3">
        <v>28763.9</v>
      </c>
      <c r="H19883" s="3">
        <v>133.75209999999998</v>
      </c>
      <c r="I19883" s="3">
        <v>628.63486999999998</v>
      </c>
      <c r="J19883" s="3">
        <v>14137.596969999999</v>
      </c>
      <c r="K19883" s="4">
        <v>0.34999999999999992</v>
      </c>
      <c r="L19883" s="73">
        <v>25665.176037846148</v>
      </c>
    </row>
    <row r="19884" spans="1:12" x14ac:dyDescent="0.35">
      <c r="A19884" s="1">
        <v>432831</v>
      </c>
      <c r="B19884" t="s">
        <v>33517</v>
      </c>
      <c r="C19884" t="s">
        <v>1467</v>
      </c>
      <c r="D19884" t="s">
        <v>1468</v>
      </c>
      <c r="E19884">
        <v>1</v>
      </c>
      <c r="F19884" s="2">
        <v>102.98</v>
      </c>
      <c r="G19884" s="3">
        <v>229.98</v>
      </c>
      <c r="H19884" s="3">
        <v>1.0298</v>
      </c>
      <c r="I19884" s="3">
        <v>4.8400600000000003</v>
      </c>
      <c r="J19884" s="3">
        <v>108.84985999999999</v>
      </c>
      <c r="K19884" s="4">
        <v>0.35</v>
      </c>
      <c r="L19884" s="73">
        <v>197.6043612307692</v>
      </c>
    </row>
    <row r="19885" spans="1:12" x14ac:dyDescent="0.35">
      <c r="A19885" s="1">
        <v>426145</v>
      </c>
      <c r="B19885" t="s">
        <v>33518</v>
      </c>
      <c r="C19885" t="s">
        <v>1467</v>
      </c>
      <c r="D19885" t="s">
        <v>1468</v>
      </c>
      <c r="E19885">
        <v>1</v>
      </c>
      <c r="F19885" s="2">
        <v>267.33</v>
      </c>
      <c r="G19885" s="3">
        <v>625.07000000000005</v>
      </c>
      <c r="H19885" s="3">
        <v>2.6732999999999998</v>
      </c>
      <c r="I19885" s="3">
        <v>12.564509999999999</v>
      </c>
      <c r="J19885" s="3">
        <v>282.56780999999995</v>
      </c>
      <c r="K19885" s="4">
        <v>0.35000000000000003</v>
      </c>
      <c r="L19885" s="73">
        <v>512.96925507692299</v>
      </c>
    </row>
    <row r="19886" spans="1:12" x14ac:dyDescent="0.35">
      <c r="A19886" s="1">
        <v>19150</v>
      </c>
      <c r="B19886" t="s">
        <v>33519</v>
      </c>
      <c r="C19886" t="s">
        <v>1467</v>
      </c>
      <c r="D19886" t="s">
        <v>1468</v>
      </c>
      <c r="E19886">
        <v>1</v>
      </c>
      <c r="F19886" s="2">
        <v>17.32</v>
      </c>
      <c r="G19886" s="3">
        <v>37.25</v>
      </c>
      <c r="H19886" s="3">
        <v>0.17319999999999999</v>
      </c>
      <c r="I19886" s="3">
        <v>0.81403999999999999</v>
      </c>
      <c r="J19886" s="3">
        <v>18.30724</v>
      </c>
      <c r="K19886" s="4">
        <v>0.35</v>
      </c>
      <c r="L19886" s="73">
        <v>33.234681846153848</v>
      </c>
    </row>
    <row r="19887" spans="1:12" x14ac:dyDescent="0.35">
      <c r="A19887" s="1">
        <v>550052</v>
      </c>
      <c r="B19887" t="s">
        <v>33520</v>
      </c>
      <c r="C19887" t="s">
        <v>1467</v>
      </c>
      <c r="D19887" t="s">
        <v>1468</v>
      </c>
      <c r="E19887">
        <v>1</v>
      </c>
      <c r="F19887" s="2">
        <v>1718.74</v>
      </c>
      <c r="G19887" s="3">
        <v>3521.3</v>
      </c>
      <c r="H19887" s="3">
        <v>17.1874</v>
      </c>
      <c r="I19887" s="3">
        <v>80.780780000000007</v>
      </c>
      <c r="J19887" s="3">
        <v>1816.7081800000001</v>
      </c>
      <c r="K19887" s="4">
        <v>0.35000000000000003</v>
      </c>
      <c r="L19887" s="73">
        <v>3298.0240806153847</v>
      </c>
    </row>
    <row r="19888" spans="1:12" x14ac:dyDescent="0.35">
      <c r="A19888" s="1">
        <v>71508</v>
      </c>
      <c r="B19888" t="s">
        <v>33521</v>
      </c>
      <c r="C19888" t="s">
        <v>1467</v>
      </c>
      <c r="D19888" t="s">
        <v>1468</v>
      </c>
      <c r="E19888">
        <v>1</v>
      </c>
      <c r="F19888" s="2">
        <v>2635.69</v>
      </c>
      <c r="G19888" s="3">
        <v>5668.14</v>
      </c>
      <c r="H19888" s="3">
        <v>26.3569</v>
      </c>
      <c r="I19888" s="3">
        <v>123.87743</v>
      </c>
      <c r="J19888" s="3">
        <v>2785.9243300000003</v>
      </c>
      <c r="K19888" s="4">
        <v>0.35</v>
      </c>
      <c r="L19888" s="73">
        <v>5057.5241683076929</v>
      </c>
    </row>
    <row r="19889" spans="1:12" x14ac:dyDescent="0.35">
      <c r="A19889" s="1">
        <v>426028</v>
      </c>
      <c r="B19889" t="s">
        <v>33522</v>
      </c>
      <c r="C19889" t="s">
        <v>1467</v>
      </c>
      <c r="D19889" t="s">
        <v>1468</v>
      </c>
      <c r="E19889">
        <v>1</v>
      </c>
      <c r="F19889" s="2">
        <v>159.22</v>
      </c>
      <c r="G19889" s="3">
        <v>342.41</v>
      </c>
      <c r="H19889" s="3">
        <v>1.5922000000000001</v>
      </c>
      <c r="I19889" s="3">
        <v>7.4833400000000001</v>
      </c>
      <c r="J19889" s="3">
        <v>168.29553999999999</v>
      </c>
      <c r="K19889" s="4">
        <v>0.35000000000000003</v>
      </c>
      <c r="L19889" s="73">
        <v>305.52113415384616</v>
      </c>
    </row>
    <row r="19890" spans="1:12" x14ac:dyDescent="0.35">
      <c r="A19890" s="1">
        <v>428500</v>
      </c>
      <c r="B19890" t="s">
        <v>33523</v>
      </c>
      <c r="C19890" t="s">
        <v>1467</v>
      </c>
      <c r="D19890" t="s">
        <v>1468</v>
      </c>
      <c r="E19890">
        <v>1</v>
      </c>
      <c r="F19890" s="2">
        <v>150.29</v>
      </c>
      <c r="G19890" s="3">
        <v>442.04</v>
      </c>
      <c r="H19890" s="3">
        <v>1.5028999999999999</v>
      </c>
      <c r="I19890" s="3">
        <v>7.0636299999999999</v>
      </c>
      <c r="J19890" s="3">
        <v>158.85652999999999</v>
      </c>
      <c r="K19890" s="4">
        <v>0.35</v>
      </c>
      <c r="L19890" s="73">
        <v>288.38570061538462</v>
      </c>
    </row>
    <row r="19891" spans="1:12" x14ac:dyDescent="0.35">
      <c r="A19891" s="1">
        <v>448174</v>
      </c>
      <c r="B19891" t="s">
        <v>33524</v>
      </c>
      <c r="C19891" t="s">
        <v>1467</v>
      </c>
      <c r="D19891" t="s">
        <v>1468</v>
      </c>
      <c r="E19891">
        <v>1</v>
      </c>
      <c r="F19891" s="2">
        <v>292.14</v>
      </c>
      <c r="G19891" s="3">
        <v>621.57000000000005</v>
      </c>
      <c r="H19891" s="3">
        <v>2.9213999999999998</v>
      </c>
      <c r="I19891" s="3">
        <v>13.73058</v>
      </c>
      <c r="J19891" s="3">
        <v>308.79197999999997</v>
      </c>
      <c r="K19891" s="4">
        <v>0.35</v>
      </c>
      <c r="L19891" s="73">
        <v>560.5762098461538</v>
      </c>
    </row>
    <row r="19892" spans="1:12" x14ac:dyDescent="0.35">
      <c r="A19892" s="1">
        <v>441461</v>
      </c>
      <c r="B19892" t="s">
        <v>33525</v>
      </c>
      <c r="C19892" t="s">
        <v>1467</v>
      </c>
      <c r="D19892" t="s">
        <v>1468</v>
      </c>
      <c r="E19892">
        <v>1</v>
      </c>
      <c r="F19892" s="2">
        <v>16.21</v>
      </c>
      <c r="G19892" s="3">
        <v>37.9</v>
      </c>
      <c r="H19892" s="3">
        <v>0.16210000000000002</v>
      </c>
      <c r="I19892" s="3">
        <v>0.76187000000000005</v>
      </c>
      <c r="J19892" s="3">
        <v>17.133969999999998</v>
      </c>
      <c r="K19892" s="4">
        <v>0.35</v>
      </c>
      <c r="L19892" s="73">
        <v>31.104745538461536</v>
      </c>
    </row>
    <row r="19893" spans="1:12" x14ac:dyDescent="0.35">
      <c r="A19893" s="1">
        <v>699</v>
      </c>
      <c r="B19893" t="s">
        <v>33526</v>
      </c>
      <c r="C19893" t="s">
        <v>1467</v>
      </c>
      <c r="D19893" t="s">
        <v>1468</v>
      </c>
      <c r="E19893">
        <v>1</v>
      </c>
      <c r="F19893" s="2">
        <v>99.7</v>
      </c>
      <c r="G19893" s="3">
        <v>214.42</v>
      </c>
      <c r="H19893" s="3">
        <v>0.997</v>
      </c>
      <c r="I19893" s="3">
        <v>4.6859000000000002</v>
      </c>
      <c r="J19893" s="3">
        <v>105.38290000000001</v>
      </c>
      <c r="K19893" s="4">
        <v>0.35000000000000003</v>
      </c>
      <c r="L19893" s="73">
        <v>191.31049538461539</v>
      </c>
    </row>
    <row r="19894" spans="1:12" x14ac:dyDescent="0.35">
      <c r="A19894" s="1">
        <v>431763</v>
      </c>
      <c r="B19894" t="s">
        <v>33527</v>
      </c>
      <c r="C19894" t="s">
        <v>1467</v>
      </c>
      <c r="D19894" t="s">
        <v>1468</v>
      </c>
      <c r="E19894">
        <v>1</v>
      </c>
      <c r="F19894" s="2">
        <v>3114.19</v>
      </c>
      <c r="G19894" s="3">
        <v>9159.39</v>
      </c>
      <c r="H19894" s="3">
        <v>31.1419</v>
      </c>
      <c r="I19894" s="3">
        <v>146.36693</v>
      </c>
      <c r="J19894" s="3">
        <v>3291.6988300000003</v>
      </c>
      <c r="K19894" s="4">
        <v>0.35000000000000003</v>
      </c>
      <c r="L19894" s="73">
        <v>5975.6994144615392</v>
      </c>
    </row>
    <row r="19895" spans="1:12" x14ac:dyDescent="0.35">
      <c r="A19895" s="1">
        <v>433508</v>
      </c>
      <c r="B19895" t="s">
        <v>33528</v>
      </c>
      <c r="C19895" t="s">
        <v>1467</v>
      </c>
      <c r="D19895" t="s">
        <v>1468</v>
      </c>
      <c r="E19895">
        <v>1</v>
      </c>
      <c r="F19895" s="2">
        <v>1550.39</v>
      </c>
      <c r="G19895" s="3">
        <v>3334.18</v>
      </c>
      <c r="H19895" s="3">
        <v>15.503900000000002</v>
      </c>
      <c r="I19895" s="3">
        <v>72.86833</v>
      </c>
      <c r="J19895" s="3">
        <v>1638.76223</v>
      </c>
      <c r="K19895" s="4">
        <v>0.34999999999999992</v>
      </c>
      <c r="L19895" s="73">
        <v>2974.9837406153842</v>
      </c>
    </row>
    <row r="19896" spans="1:12" x14ac:dyDescent="0.35">
      <c r="A19896" s="1">
        <v>428042</v>
      </c>
      <c r="B19896" t="s">
        <v>33529</v>
      </c>
      <c r="C19896" t="s">
        <v>1467</v>
      </c>
      <c r="D19896" t="s">
        <v>1468</v>
      </c>
      <c r="E19896">
        <v>1</v>
      </c>
      <c r="F19896" s="2">
        <v>190.27</v>
      </c>
      <c r="G19896" s="3">
        <v>422.07</v>
      </c>
      <c r="H19896" s="3">
        <v>1.9027000000000001</v>
      </c>
      <c r="I19896" s="3">
        <v>8.9426900000000007</v>
      </c>
      <c r="J19896" s="3">
        <v>201.11539000000002</v>
      </c>
      <c r="K19896" s="4">
        <v>0.34999999999999992</v>
      </c>
      <c r="L19896" s="73">
        <v>365.10178492307693</v>
      </c>
    </row>
    <row r="19897" spans="1:12" x14ac:dyDescent="0.35">
      <c r="A19897" s="1">
        <v>423421</v>
      </c>
      <c r="B19897" t="s">
        <v>33530</v>
      </c>
      <c r="C19897" t="s">
        <v>1467</v>
      </c>
      <c r="D19897" t="s">
        <v>1468</v>
      </c>
      <c r="E19897">
        <v>1</v>
      </c>
      <c r="F19897" s="2">
        <v>66.489999999999995</v>
      </c>
      <c r="G19897" s="3">
        <v>143.36000000000001</v>
      </c>
      <c r="H19897" s="3">
        <v>0.66489999999999994</v>
      </c>
      <c r="I19897" s="3">
        <v>3.1250299999999998</v>
      </c>
      <c r="J19897" s="3">
        <v>70.279929999999993</v>
      </c>
      <c r="K19897" s="4">
        <v>0.35</v>
      </c>
      <c r="L19897" s="73">
        <v>127.58510369230767</v>
      </c>
    </row>
    <row r="19898" spans="1:12" x14ac:dyDescent="0.35">
      <c r="A19898" s="1">
        <v>17643</v>
      </c>
      <c r="B19898" t="s">
        <v>33531</v>
      </c>
      <c r="C19898" t="s">
        <v>1467</v>
      </c>
      <c r="D19898" t="s">
        <v>1468</v>
      </c>
      <c r="E19898">
        <v>1</v>
      </c>
      <c r="F19898" s="2">
        <v>1068.24</v>
      </c>
      <c r="G19898" s="3">
        <v>2297.3000000000002</v>
      </c>
      <c r="H19898" s="3">
        <v>10.682399999999999</v>
      </c>
      <c r="I19898" s="3">
        <v>50.207279999999997</v>
      </c>
      <c r="J19898" s="3">
        <v>1129.12968</v>
      </c>
      <c r="K19898" s="4">
        <v>0.35</v>
      </c>
      <c r="L19898" s="73">
        <v>2049.8046498461536</v>
      </c>
    </row>
    <row r="19899" spans="1:12" x14ac:dyDescent="0.35">
      <c r="A19899" s="1">
        <v>436049</v>
      </c>
      <c r="B19899" t="s">
        <v>33532</v>
      </c>
      <c r="C19899" t="s">
        <v>1467</v>
      </c>
      <c r="D19899" t="s">
        <v>1468</v>
      </c>
      <c r="E19899">
        <v>1</v>
      </c>
      <c r="F19899" s="2">
        <v>17.14</v>
      </c>
      <c r="G19899" s="3">
        <v>36.46</v>
      </c>
      <c r="H19899" s="3">
        <v>0.1714</v>
      </c>
      <c r="I19899" s="3">
        <v>0.80558000000000007</v>
      </c>
      <c r="J19899" s="3">
        <v>18.116979999999998</v>
      </c>
      <c r="K19899" s="4">
        <v>0.35000000000000003</v>
      </c>
      <c r="L19899" s="73">
        <v>32.889286769230765</v>
      </c>
    </row>
    <row r="19900" spans="1:12" x14ac:dyDescent="0.35">
      <c r="A19900" s="1">
        <v>69891</v>
      </c>
      <c r="B19900" t="s">
        <v>33533</v>
      </c>
      <c r="C19900" t="s">
        <v>1467</v>
      </c>
      <c r="D19900" t="s">
        <v>1468</v>
      </c>
      <c r="E19900">
        <v>1</v>
      </c>
      <c r="F19900" s="2">
        <v>200.44</v>
      </c>
      <c r="G19900" s="3">
        <v>431.06</v>
      </c>
      <c r="H19900" s="3">
        <v>2.0044</v>
      </c>
      <c r="I19900" s="3">
        <v>9.4206799999999991</v>
      </c>
      <c r="J19900" s="3">
        <v>211.86508000000001</v>
      </c>
      <c r="K19900" s="4">
        <v>0.35000000000000003</v>
      </c>
      <c r="L19900" s="73">
        <v>384.61660676923077</v>
      </c>
    </row>
    <row r="19901" spans="1:12" x14ac:dyDescent="0.35">
      <c r="A19901" s="1">
        <v>551240</v>
      </c>
      <c r="B19901" t="s">
        <v>33534</v>
      </c>
      <c r="C19901" t="s">
        <v>1467</v>
      </c>
      <c r="D19901" t="s">
        <v>1468</v>
      </c>
      <c r="E19901">
        <v>1</v>
      </c>
      <c r="F19901" s="2">
        <v>51.55</v>
      </c>
      <c r="G19901" s="3">
        <v>103.09</v>
      </c>
      <c r="H19901" s="3">
        <v>0.51549999999999996</v>
      </c>
      <c r="I19901" s="3">
        <v>2.4228499999999999</v>
      </c>
      <c r="J19901" s="3">
        <v>54.488349999999997</v>
      </c>
      <c r="K19901" s="4">
        <v>0.34999999999999992</v>
      </c>
      <c r="L19901" s="73">
        <v>98.917312307692299</v>
      </c>
    </row>
    <row r="19902" spans="1:12" x14ac:dyDescent="0.35">
      <c r="A19902" s="1">
        <v>433221</v>
      </c>
      <c r="B19902" t="s">
        <v>33535</v>
      </c>
      <c r="C19902" t="s">
        <v>1467</v>
      </c>
      <c r="D19902" t="s">
        <v>1468</v>
      </c>
      <c r="E19902">
        <v>1</v>
      </c>
      <c r="F19902" s="2">
        <v>7045.97</v>
      </c>
      <c r="G19902" s="3">
        <v>20723.45</v>
      </c>
      <c r="H19902" s="3">
        <v>70.459699999999998</v>
      </c>
      <c r="I19902" s="3">
        <v>331.16059000000001</v>
      </c>
      <c r="J19902" s="3">
        <v>7447.590290000001</v>
      </c>
      <c r="K19902" s="4">
        <v>0.35</v>
      </c>
      <c r="L19902" s="73">
        <v>13520.240834153847</v>
      </c>
    </row>
    <row r="19903" spans="1:12" x14ac:dyDescent="0.35">
      <c r="A19903" s="1">
        <v>69396</v>
      </c>
      <c r="B19903" t="s">
        <v>33536</v>
      </c>
      <c r="C19903" t="s">
        <v>1467</v>
      </c>
      <c r="D19903" t="s">
        <v>1468</v>
      </c>
      <c r="E19903">
        <v>1</v>
      </c>
      <c r="F19903" s="2">
        <v>3617.85</v>
      </c>
      <c r="G19903" s="3">
        <v>7780.32</v>
      </c>
      <c r="H19903" s="3">
        <v>36.1785</v>
      </c>
      <c r="I19903" s="3">
        <v>170.03895</v>
      </c>
      <c r="J19903" s="3">
        <v>3824.06745</v>
      </c>
      <c r="K19903" s="4">
        <v>0.35</v>
      </c>
      <c r="L19903" s="73">
        <v>6942.1532169230768</v>
      </c>
    </row>
    <row r="19904" spans="1:12" x14ac:dyDescent="0.35">
      <c r="A19904" s="1">
        <v>553181</v>
      </c>
      <c r="B19904" t="s">
        <v>33537</v>
      </c>
      <c r="C19904" t="s">
        <v>1467</v>
      </c>
      <c r="D19904" t="s">
        <v>1468</v>
      </c>
      <c r="E19904">
        <v>1</v>
      </c>
      <c r="F19904" s="2">
        <v>54.7</v>
      </c>
      <c r="G19904" s="3">
        <v>109.4</v>
      </c>
      <c r="H19904" s="3">
        <v>0.54700000000000004</v>
      </c>
      <c r="I19904" s="3">
        <v>2.5709</v>
      </c>
      <c r="J19904" s="3">
        <v>57.817900000000002</v>
      </c>
      <c r="K19904" s="4">
        <v>0.35000000000000003</v>
      </c>
      <c r="L19904" s="73">
        <v>104.96172615384616</v>
      </c>
    </row>
    <row r="19905" spans="1:12" x14ac:dyDescent="0.35">
      <c r="A19905" s="1">
        <v>67669</v>
      </c>
      <c r="B19905" t="s">
        <v>33538</v>
      </c>
      <c r="C19905" t="s">
        <v>1467</v>
      </c>
      <c r="D19905" t="s">
        <v>1468</v>
      </c>
      <c r="E19905">
        <v>1</v>
      </c>
      <c r="F19905" s="2">
        <v>163.91</v>
      </c>
      <c r="G19905" s="3">
        <v>345.22</v>
      </c>
      <c r="H19905" s="3">
        <v>1.6391</v>
      </c>
      <c r="I19905" s="3">
        <v>7.7037699999999996</v>
      </c>
      <c r="J19905" s="3">
        <v>173.25287</v>
      </c>
      <c r="K19905" s="4">
        <v>0.34999999999999992</v>
      </c>
      <c r="L19905" s="73">
        <v>314.52059476923074</v>
      </c>
    </row>
    <row r="19906" spans="1:12" x14ac:dyDescent="0.35">
      <c r="A19906" s="1" t="s">
        <v>33539</v>
      </c>
      <c r="B19906" t="s">
        <v>33540</v>
      </c>
      <c r="C19906" t="s">
        <v>1467</v>
      </c>
      <c r="D19906" t="s">
        <v>1468</v>
      </c>
      <c r="E19906">
        <v>1</v>
      </c>
      <c r="F19906" s="2">
        <v>222.24</v>
      </c>
      <c r="G19906" s="3">
        <v>472.84</v>
      </c>
      <c r="H19906" s="3">
        <v>2.2223999999999999</v>
      </c>
      <c r="I19906" s="3">
        <v>10.44528</v>
      </c>
      <c r="J19906" s="3">
        <v>234.90768</v>
      </c>
      <c r="K19906" s="4">
        <v>0.34999999999999992</v>
      </c>
      <c r="L19906" s="73">
        <v>426.44778830769224</v>
      </c>
    </row>
    <row r="19907" spans="1:12" x14ac:dyDescent="0.35">
      <c r="A19907" s="1">
        <v>2364</v>
      </c>
      <c r="B19907" t="s">
        <v>33541</v>
      </c>
      <c r="C19907" t="s">
        <v>1467</v>
      </c>
      <c r="D19907" t="s">
        <v>1468</v>
      </c>
      <c r="E19907">
        <v>1</v>
      </c>
      <c r="F19907" s="2">
        <v>1.17</v>
      </c>
      <c r="G19907" s="3">
        <v>2.5299999999999998</v>
      </c>
      <c r="H19907" s="3">
        <v>1.17E-2</v>
      </c>
      <c r="I19907" s="3">
        <v>5.4989999999999997E-2</v>
      </c>
      <c r="J19907" s="3">
        <v>1.2366900000000001</v>
      </c>
      <c r="K19907" s="4">
        <v>0.35</v>
      </c>
      <c r="L19907" s="73">
        <v>2.2450679999999998</v>
      </c>
    </row>
    <row r="19908" spans="1:12" x14ac:dyDescent="0.35">
      <c r="A19908" s="1">
        <v>550926</v>
      </c>
      <c r="B19908" t="s">
        <v>33542</v>
      </c>
      <c r="C19908" t="s">
        <v>1467</v>
      </c>
      <c r="D19908" t="s">
        <v>1468</v>
      </c>
      <c r="E19908">
        <v>1</v>
      </c>
      <c r="F19908" s="2">
        <v>32.770000000000003</v>
      </c>
      <c r="G19908" s="3">
        <v>65.53</v>
      </c>
      <c r="H19908" s="3">
        <v>0.32770000000000005</v>
      </c>
      <c r="I19908" s="3">
        <v>1.5401900000000002</v>
      </c>
      <c r="J19908" s="3">
        <v>34.637890000000006</v>
      </c>
      <c r="K19908" s="4">
        <v>0.35</v>
      </c>
      <c r="L19908" s="73">
        <v>62.881092615384624</v>
      </c>
    </row>
    <row r="19909" spans="1:12" x14ac:dyDescent="0.35">
      <c r="A19909" s="1">
        <v>418582</v>
      </c>
      <c r="B19909" t="s">
        <v>33543</v>
      </c>
      <c r="C19909" t="s">
        <v>1467</v>
      </c>
      <c r="D19909" t="s">
        <v>1468</v>
      </c>
      <c r="E19909">
        <v>1</v>
      </c>
      <c r="F19909" s="2">
        <v>89.42</v>
      </c>
      <c r="G19909" s="3">
        <v>192.3</v>
      </c>
      <c r="H19909" s="3">
        <v>0.89419999999999999</v>
      </c>
      <c r="I19909" s="3">
        <v>4.2027400000000004</v>
      </c>
      <c r="J19909" s="3">
        <v>94.516940000000005</v>
      </c>
      <c r="K19909" s="4">
        <v>0.35</v>
      </c>
      <c r="L19909" s="73">
        <v>171.58459876923075</v>
      </c>
    </row>
    <row r="19910" spans="1:12" x14ac:dyDescent="0.35">
      <c r="A19910" s="1">
        <v>426155</v>
      </c>
      <c r="B19910" t="s">
        <v>33544</v>
      </c>
      <c r="C19910" t="s">
        <v>1467</v>
      </c>
      <c r="D19910" t="s">
        <v>1468</v>
      </c>
      <c r="E19910">
        <v>1</v>
      </c>
      <c r="F19910" s="2">
        <v>230.86</v>
      </c>
      <c r="G19910" s="3">
        <v>496.59</v>
      </c>
      <c r="H19910" s="3">
        <v>2.3086000000000002</v>
      </c>
      <c r="I19910" s="3">
        <v>10.850420000000002</v>
      </c>
      <c r="J19910" s="3">
        <v>244.01902000000004</v>
      </c>
      <c r="K19910" s="4">
        <v>0.35000000000000003</v>
      </c>
      <c r="L19910" s="73">
        <v>442.98837476923086</v>
      </c>
    </row>
    <row r="19911" spans="1:12" x14ac:dyDescent="0.35">
      <c r="A19911" s="1">
        <v>13332</v>
      </c>
      <c r="B19911" t="s">
        <v>33545</v>
      </c>
      <c r="C19911" t="s">
        <v>1467</v>
      </c>
      <c r="D19911" t="s">
        <v>1468</v>
      </c>
      <c r="E19911">
        <v>1</v>
      </c>
      <c r="F19911" s="2">
        <v>8.8000000000000007</v>
      </c>
      <c r="G19911" s="3">
        <v>18.940000000000001</v>
      </c>
      <c r="H19911" s="3">
        <v>8.8000000000000009E-2</v>
      </c>
      <c r="I19911" s="3">
        <v>0.41360000000000002</v>
      </c>
      <c r="J19911" s="3">
        <v>9.3016000000000005</v>
      </c>
      <c r="K19911" s="4">
        <v>0.35000000000000003</v>
      </c>
      <c r="L19911" s="73">
        <v>16.885981538461539</v>
      </c>
    </row>
    <row r="19912" spans="1:12" x14ac:dyDescent="0.35">
      <c r="A19912" s="1">
        <v>570342</v>
      </c>
      <c r="B19912" t="s">
        <v>33546</v>
      </c>
      <c r="C19912" t="s">
        <v>1467</v>
      </c>
      <c r="D19912" t="s">
        <v>1468</v>
      </c>
      <c r="E19912">
        <v>1</v>
      </c>
      <c r="F19912" s="2">
        <v>16.899999999999999</v>
      </c>
      <c r="G19912" s="3">
        <v>39.5</v>
      </c>
      <c r="H19912" s="3">
        <v>0.16899999999999998</v>
      </c>
      <c r="I19912" s="3">
        <v>0.7942999999999999</v>
      </c>
      <c r="J19912" s="3">
        <v>17.863299999999999</v>
      </c>
      <c r="K19912" s="4">
        <v>0.34999999999999992</v>
      </c>
      <c r="L19912" s="73">
        <v>32.428759999999997</v>
      </c>
    </row>
    <row r="19913" spans="1:12" x14ac:dyDescent="0.35">
      <c r="A19913" s="1">
        <v>428731</v>
      </c>
      <c r="B19913" t="s">
        <v>33547</v>
      </c>
      <c r="C19913" t="s">
        <v>1467</v>
      </c>
      <c r="D19913" t="s">
        <v>1468</v>
      </c>
      <c r="E19913">
        <v>1</v>
      </c>
      <c r="F19913" s="2">
        <v>6.83</v>
      </c>
      <c r="G19913" s="3">
        <v>14.7</v>
      </c>
      <c r="H19913" s="3">
        <v>6.83E-2</v>
      </c>
      <c r="I19913" s="3">
        <v>0.32101000000000002</v>
      </c>
      <c r="J19913" s="3">
        <v>7.2193100000000001</v>
      </c>
      <c r="K19913" s="4">
        <v>0.35</v>
      </c>
      <c r="L19913" s="73">
        <v>13.105824307692307</v>
      </c>
    </row>
    <row r="19914" spans="1:12" x14ac:dyDescent="0.35">
      <c r="A19914" s="1">
        <v>553182</v>
      </c>
      <c r="B19914" t="s">
        <v>33548</v>
      </c>
      <c r="C19914" t="s">
        <v>1467</v>
      </c>
      <c r="D19914" t="s">
        <v>1468</v>
      </c>
      <c r="E19914">
        <v>1</v>
      </c>
      <c r="F19914" s="2">
        <v>138.65</v>
      </c>
      <c r="G19914" s="3">
        <v>277.31</v>
      </c>
      <c r="H19914" s="3">
        <v>1.3865000000000001</v>
      </c>
      <c r="I19914" s="3">
        <v>6.5165500000000005</v>
      </c>
      <c r="J19914" s="3">
        <v>146.55305000000001</v>
      </c>
      <c r="K19914" s="4">
        <v>0.35</v>
      </c>
      <c r="L19914" s="73">
        <v>266.05015230769231</v>
      </c>
    </row>
    <row r="19915" spans="1:12" x14ac:dyDescent="0.35">
      <c r="A19915" s="1">
        <v>439561</v>
      </c>
      <c r="B19915" t="s">
        <v>33549</v>
      </c>
      <c r="C19915" t="s">
        <v>1467</v>
      </c>
      <c r="D19915" t="s">
        <v>1468</v>
      </c>
      <c r="E19915">
        <v>1</v>
      </c>
      <c r="F19915" s="2">
        <v>1206.26</v>
      </c>
      <c r="G19915" s="3">
        <v>2594.1</v>
      </c>
      <c r="H19915" s="3">
        <v>12.0626</v>
      </c>
      <c r="I19915" s="3">
        <v>56.694220000000001</v>
      </c>
      <c r="J19915" s="3">
        <v>1275.0168200000001</v>
      </c>
      <c r="K19915" s="4">
        <v>0.35</v>
      </c>
      <c r="L19915" s="73">
        <v>2314.6459193846154</v>
      </c>
    </row>
    <row r="19916" spans="1:12" x14ac:dyDescent="0.35">
      <c r="A19916" s="1">
        <v>429165</v>
      </c>
      <c r="B19916" t="s">
        <v>33550</v>
      </c>
      <c r="C19916" t="s">
        <v>1467</v>
      </c>
      <c r="D19916" t="s">
        <v>1468</v>
      </c>
      <c r="E19916">
        <v>1</v>
      </c>
      <c r="F19916" s="2">
        <v>6.86</v>
      </c>
      <c r="G19916" s="3">
        <v>14.77</v>
      </c>
      <c r="H19916" s="3">
        <v>6.8600000000000008E-2</v>
      </c>
      <c r="I19916" s="3">
        <v>0.32242000000000004</v>
      </c>
      <c r="J19916" s="3">
        <v>7.2510200000000005</v>
      </c>
      <c r="K19916" s="4">
        <v>0.35</v>
      </c>
      <c r="L19916" s="73">
        <v>13.163390153846153</v>
      </c>
    </row>
    <row r="19917" spans="1:12" x14ac:dyDescent="0.35">
      <c r="A19917" s="1">
        <v>53867</v>
      </c>
      <c r="B19917" t="s">
        <v>33551</v>
      </c>
      <c r="C19917" t="s">
        <v>1467</v>
      </c>
      <c r="D19917" t="s">
        <v>1468</v>
      </c>
      <c r="E19917">
        <v>1</v>
      </c>
      <c r="F19917" s="2">
        <v>2.62</v>
      </c>
      <c r="G19917" s="3">
        <v>5.66</v>
      </c>
      <c r="H19917" s="3">
        <v>2.6200000000000001E-2</v>
      </c>
      <c r="I19917" s="3">
        <v>0.12314</v>
      </c>
      <c r="J19917" s="3">
        <v>2.7693400000000001</v>
      </c>
      <c r="K19917" s="4">
        <v>0.35</v>
      </c>
      <c r="L19917" s="73">
        <v>5.0274172307692311</v>
      </c>
    </row>
    <row r="19918" spans="1:12" x14ac:dyDescent="0.35">
      <c r="A19918" s="1">
        <v>42430</v>
      </c>
      <c r="B19918" t="s">
        <v>33552</v>
      </c>
      <c r="C19918" t="s">
        <v>1467</v>
      </c>
      <c r="D19918" t="s">
        <v>1468</v>
      </c>
      <c r="E19918">
        <v>1</v>
      </c>
      <c r="F19918" s="2">
        <v>1.84</v>
      </c>
      <c r="G19918" s="3">
        <v>3.96</v>
      </c>
      <c r="H19918" s="3">
        <v>1.84E-2</v>
      </c>
      <c r="I19918" s="3">
        <v>8.6480000000000001E-2</v>
      </c>
      <c r="J19918" s="3">
        <v>1.9448799999999999</v>
      </c>
      <c r="K19918" s="4">
        <v>0.35</v>
      </c>
      <c r="L19918" s="73">
        <v>3.5307052307692306</v>
      </c>
    </row>
    <row r="19919" spans="1:12" x14ac:dyDescent="0.35">
      <c r="A19919" s="1">
        <v>437608</v>
      </c>
      <c r="B19919" t="s">
        <v>33553</v>
      </c>
      <c r="C19919" t="s">
        <v>1467</v>
      </c>
      <c r="D19919" t="s">
        <v>1468</v>
      </c>
      <c r="E19919">
        <v>1</v>
      </c>
      <c r="F19919" s="2">
        <v>2.9</v>
      </c>
      <c r="G19919" s="3">
        <v>6.74</v>
      </c>
      <c r="H19919" s="3">
        <v>2.8999999999999998E-2</v>
      </c>
      <c r="I19919" s="3">
        <v>0.1363</v>
      </c>
      <c r="J19919" s="3">
        <v>3.0652999999999997</v>
      </c>
      <c r="K19919" s="4">
        <v>0.35000000000000003</v>
      </c>
      <c r="L19919" s="73">
        <v>5.5646984615384607</v>
      </c>
    </row>
    <row r="19920" spans="1:12" x14ac:dyDescent="0.35">
      <c r="A19920" s="1">
        <v>430071</v>
      </c>
      <c r="B19920" t="s">
        <v>33554</v>
      </c>
      <c r="C19920" t="s">
        <v>1467</v>
      </c>
      <c r="D19920" t="s">
        <v>1468</v>
      </c>
      <c r="E19920">
        <v>1</v>
      </c>
      <c r="F19920" s="2">
        <v>9538.52</v>
      </c>
      <c r="G19920" s="3">
        <v>28054.46</v>
      </c>
      <c r="H19920" s="3">
        <v>95.385200000000012</v>
      </c>
      <c r="I19920" s="3">
        <v>448.31044000000003</v>
      </c>
      <c r="J19920" s="3">
        <v>10082.21564</v>
      </c>
      <c r="K19920" s="4">
        <v>0.35</v>
      </c>
      <c r="L19920" s="73">
        <v>18303.099161846156</v>
      </c>
    </row>
    <row r="19921" spans="1:12" x14ac:dyDescent="0.35">
      <c r="A19921" s="1">
        <v>433223</v>
      </c>
      <c r="B19921" t="s">
        <v>33555</v>
      </c>
      <c r="C19921" t="s">
        <v>1467</v>
      </c>
      <c r="D19921" t="s">
        <v>1468</v>
      </c>
      <c r="E19921">
        <v>1</v>
      </c>
      <c r="F19921" s="2">
        <v>5827.21</v>
      </c>
      <c r="G19921" s="3">
        <v>17138.86</v>
      </c>
      <c r="H19921" s="3">
        <v>58.272100000000002</v>
      </c>
      <c r="I19921" s="3">
        <v>273.87887000000001</v>
      </c>
      <c r="J19921" s="3">
        <v>6159.3609699999997</v>
      </c>
      <c r="K19921" s="4">
        <v>0.35</v>
      </c>
      <c r="L19921" s="73">
        <v>11181.609145538461</v>
      </c>
    </row>
    <row r="19922" spans="1:12" x14ac:dyDescent="0.35">
      <c r="A19922" s="1">
        <v>69522</v>
      </c>
      <c r="B19922" t="s">
        <v>33556</v>
      </c>
      <c r="C19922" t="s">
        <v>1467</v>
      </c>
      <c r="D19922" t="s">
        <v>1468</v>
      </c>
      <c r="E19922">
        <v>1</v>
      </c>
      <c r="F19922" s="2">
        <v>456.7</v>
      </c>
      <c r="G19922" s="3">
        <v>982.17</v>
      </c>
      <c r="H19922" s="3">
        <v>4.5670000000000002</v>
      </c>
      <c r="I19922" s="3">
        <v>21.4649</v>
      </c>
      <c r="J19922" s="3">
        <v>482.7319</v>
      </c>
      <c r="K19922" s="4">
        <v>0.35</v>
      </c>
      <c r="L19922" s="73">
        <v>876.34406461538458</v>
      </c>
    </row>
    <row r="19923" spans="1:12" x14ac:dyDescent="0.35">
      <c r="A19923" s="1">
        <v>69406</v>
      </c>
      <c r="B19923" t="s">
        <v>33557</v>
      </c>
      <c r="C19923" t="s">
        <v>1467</v>
      </c>
      <c r="D19923" t="s">
        <v>1468</v>
      </c>
      <c r="E19923">
        <v>1</v>
      </c>
      <c r="F19923" s="2">
        <v>3617.85</v>
      </c>
      <c r="G19923" s="3">
        <v>7780.32</v>
      </c>
      <c r="H19923" s="3">
        <v>36.1785</v>
      </c>
      <c r="I19923" s="3">
        <v>170.03895</v>
      </c>
      <c r="J19923" s="3">
        <v>3824.06745</v>
      </c>
      <c r="K19923" s="4">
        <v>0.35</v>
      </c>
      <c r="L19923" s="73">
        <v>6942.1532169230768</v>
      </c>
    </row>
    <row r="19924" spans="1:12" x14ac:dyDescent="0.35">
      <c r="A19924" s="1">
        <v>41894</v>
      </c>
      <c r="B19924" t="s">
        <v>33558</v>
      </c>
      <c r="C19924" t="s">
        <v>1467</v>
      </c>
      <c r="D19924" t="s">
        <v>1468</v>
      </c>
      <c r="E19924">
        <v>1</v>
      </c>
      <c r="F19924" s="2">
        <v>1911.25</v>
      </c>
      <c r="G19924" s="3">
        <v>4110.21</v>
      </c>
      <c r="H19924" s="3">
        <v>19.112500000000001</v>
      </c>
      <c r="I19924" s="3">
        <v>89.828749999999999</v>
      </c>
      <c r="J19924" s="3">
        <v>2020.1912499999999</v>
      </c>
      <c r="K19924" s="4">
        <v>0.35</v>
      </c>
      <c r="L19924" s="73">
        <v>3667.4241153846151</v>
      </c>
    </row>
    <row r="19925" spans="1:12" x14ac:dyDescent="0.35">
      <c r="A19925" s="1">
        <v>440768</v>
      </c>
      <c r="B19925" t="s">
        <v>33559</v>
      </c>
      <c r="C19925" t="s">
        <v>1467</v>
      </c>
      <c r="D19925" t="s">
        <v>1468</v>
      </c>
      <c r="E19925">
        <v>1</v>
      </c>
      <c r="F19925" s="2">
        <v>15.68</v>
      </c>
      <c r="G19925" s="3">
        <v>33.72</v>
      </c>
      <c r="H19925" s="3">
        <v>0.15679999999999999</v>
      </c>
      <c r="I19925" s="3">
        <v>0.73695999999999995</v>
      </c>
      <c r="J19925" s="3">
        <v>16.57376</v>
      </c>
      <c r="K19925" s="4">
        <v>0.35</v>
      </c>
      <c r="L19925" s="73">
        <v>30.087748923076923</v>
      </c>
    </row>
    <row r="19926" spans="1:12" x14ac:dyDescent="0.35">
      <c r="A19926" s="1">
        <v>551026</v>
      </c>
      <c r="B19926" t="s">
        <v>33560</v>
      </c>
      <c r="C19926" t="s">
        <v>1467</v>
      </c>
      <c r="D19926" t="s">
        <v>1468</v>
      </c>
      <c r="E19926">
        <v>1</v>
      </c>
      <c r="F19926" s="2">
        <v>390.27</v>
      </c>
      <c r="G19926" s="3">
        <v>780.54</v>
      </c>
      <c r="H19926" s="3">
        <v>3.9026999999999998</v>
      </c>
      <c r="I19926" s="3">
        <v>18.342689999999997</v>
      </c>
      <c r="J19926" s="3">
        <v>412.51538999999997</v>
      </c>
      <c r="K19926" s="4">
        <v>0.34999999999999992</v>
      </c>
      <c r="L19926" s="73">
        <v>748.87409261538448</v>
      </c>
    </row>
    <row r="19927" spans="1:12" x14ac:dyDescent="0.35">
      <c r="A19927" s="1">
        <v>436879</v>
      </c>
      <c r="B19927" t="s">
        <v>33561</v>
      </c>
      <c r="C19927" t="s">
        <v>1467</v>
      </c>
      <c r="D19927" t="s">
        <v>1468</v>
      </c>
      <c r="E19927">
        <v>1</v>
      </c>
      <c r="F19927" s="2">
        <v>183.6</v>
      </c>
      <c r="G19927" s="3">
        <v>539.99</v>
      </c>
      <c r="H19927" s="3">
        <v>1.8360000000000001</v>
      </c>
      <c r="I19927" s="3">
        <v>8.6291999999999991</v>
      </c>
      <c r="J19927" s="3">
        <v>194.0652</v>
      </c>
      <c r="K19927" s="4">
        <v>0.35</v>
      </c>
      <c r="L19927" s="73">
        <v>352.30297846153843</v>
      </c>
    </row>
    <row r="19928" spans="1:12" x14ac:dyDescent="0.35">
      <c r="A19928" s="1">
        <v>415982</v>
      </c>
      <c r="B19928" t="s">
        <v>33562</v>
      </c>
      <c r="C19928" t="s">
        <v>1467</v>
      </c>
      <c r="D19928" t="s">
        <v>1468</v>
      </c>
      <c r="E19928">
        <v>1</v>
      </c>
      <c r="F19928" s="2">
        <v>1305.69</v>
      </c>
      <c r="G19928" s="3">
        <v>2807.93</v>
      </c>
      <c r="H19928" s="3">
        <v>13.056900000000001</v>
      </c>
      <c r="I19928" s="3">
        <v>61.367430000000006</v>
      </c>
      <c r="J19928" s="3">
        <v>1380.1143300000001</v>
      </c>
      <c r="K19928" s="4">
        <v>0.35000000000000003</v>
      </c>
      <c r="L19928" s="73">
        <v>2505.4383221538465</v>
      </c>
    </row>
    <row r="19929" spans="1:12" x14ac:dyDescent="0.35">
      <c r="A19929" s="1">
        <v>76494</v>
      </c>
      <c r="B19929" t="s">
        <v>33563</v>
      </c>
      <c r="C19929" t="s">
        <v>1467</v>
      </c>
      <c r="D19929" t="s">
        <v>1468</v>
      </c>
      <c r="E19929">
        <v>1</v>
      </c>
      <c r="F19929" s="2">
        <v>132.94</v>
      </c>
      <c r="G19929" s="3">
        <v>285.88</v>
      </c>
      <c r="H19929" s="3">
        <v>1.3293999999999999</v>
      </c>
      <c r="I19929" s="3">
        <v>6.2481799999999996</v>
      </c>
      <c r="J19929" s="3">
        <v>140.51757999999998</v>
      </c>
      <c r="K19929" s="4">
        <v>0.34999999999999992</v>
      </c>
      <c r="L19929" s="73">
        <v>255.09345292307688</v>
      </c>
    </row>
    <row r="19930" spans="1:12" x14ac:dyDescent="0.35">
      <c r="A19930" s="1">
        <v>41942</v>
      </c>
      <c r="B19930" t="s">
        <v>33564</v>
      </c>
      <c r="C19930" t="s">
        <v>1467</v>
      </c>
      <c r="D19930" t="s">
        <v>1468</v>
      </c>
      <c r="E19930">
        <v>1</v>
      </c>
      <c r="F19930" s="2">
        <v>13.29</v>
      </c>
      <c r="G19930" s="3">
        <v>28.58</v>
      </c>
      <c r="H19930" s="3">
        <v>0.13289999999999999</v>
      </c>
      <c r="I19930" s="3">
        <v>0.62462999999999991</v>
      </c>
      <c r="J19930" s="3">
        <v>14.047529999999998</v>
      </c>
      <c r="K19930" s="4">
        <v>0.35</v>
      </c>
      <c r="L19930" s="73">
        <v>25.501669846153842</v>
      </c>
    </row>
    <row r="19931" spans="1:12" x14ac:dyDescent="0.35">
      <c r="A19931" s="1">
        <v>435753</v>
      </c>
      <c r="B19931" t="s">
        <v>33565</v>
      </c>
      <c r="C19931" t="s">
        <v>1467</v>
      </c>
      <c r="D19931" t="s">
        <v>1468</v>
      </c>
      <c r="E19931">
        <v>1</v>
      </c>
      <c r="F19931" s="2">
        <v>31.51</v>
      </c>
      <c r="G19931" s="3">
        <v>67.760000000000005</v>
      </c>
      <c r="H19931" s="3">
        <v>0.31510000000000005</v>
      </c>
      <c r="I19931" s="3">
        <v>1.4809700000000001</v>
      </c>
      <c r="J19931" s="3">
        <v>33.306070000000005</v>
      </c>
      <c r="K19931" s="4">
        <v>0.34999999999999992</v>
      </c>
      <c r="L19931" s="73">
        <v>60.463327076923079</v>
      </c>
    </row>
    <row r="19932" spans="1:12" x14ac:dyDescent="0.35">
      <c r="A19932" s="1">
        <v>442088</v>
      </c>
      <c r="B19932" t="s">
        <v>33566</v>
      </c>
      <c r="C19932" t="s">
        <v>1467</v>
      </c>
      <c r="D19932" t="s">
        <v>1468</v>
      </c>
      <c r="E19932">
        <v>1</v>
      </c>
      <c r="F19932" s="2">
        <v>453.16</v>
      </c>
      <c r="G19932" s="3">
        <v>974.55</v>
      </c>
      <c r="H19932" s="3">
        <v>4.5316000000000001</v>
      </c>
      <c r="I19932" s="3">
        <v>21.29852</v>
      </c>
      <c r="J19932" s="3">
        <v>478.99012000000005</v>
      </c>
      <c r="K19932" s="4">
        <v>0.35</v>
      </c>
      <c r="L19932" s="73">
        <v>869.55129476923082</v>
      </c>
    </row>
    <row r="19933" spans="1:12" x14ac:dyDescent="0.35">
      <c r="A19933" s="1">
        <v>553298</v>
      </c>
      <c r="B19933" t="s">
        <v>33567</v>
      </c>
      <c r="C19933" t="s">
        <v>1467</v>
      </c>
      <c r="D19933" t="s">
        <v>1468</v>
      </c>
      <c r="E19933">
        <v>1</v>
      </c>
      <c r="F19933" s="2">
        <v>0.78</v>
      </c>
      <c r="G19933" s="3">
        <v>1.55</v>
      </c>
      <c r="H19933" s="3">
        <v>7.8000000000000005E-3</v>
      </c>
      <c r="I19933" s="3">
        <v>3.6659999999999998E-2</v>
      </c>
      <c r="J19933" s="3">
        <v>0.82446000000000008</v>
      </c>
      <c r="K19933" s="4">
        <v>0.34999999999999992</v>
      </c>
      <c r="L19933" s="73">
        <v>1.496712</v>
      </c>
    </row>
    <row r="19934" spans="1:12" x14ac:dyDescent="0.35">
      <c r="A19934" s="1">
        <v>438036</v>
      </c>
      <c r="B19934" t="s">
        <v>33568</v>
      </c>
      <c r="C19934" t="s">
        <v>1467</v>
      </c>
      <c r="D19934" t="s">
        <v>1468</v>
      </c>
      <c r="E19934">
        <v>1</v>
      </c>
      <c r="F19934" s="2">
        <v>139.47</v>
      </c>
      <c r="G19934" s="3">
        <v>300</v>
      </c>
      <c r="H19934" s="3">
        <v>1.3947000000000001</v>
      </c>
      <c r="I19934" s="3">
        <v>6.5550899999999999</v>
      </c>
      <c r="J19934" s="3">
        <v>147.41979000000001</v>
      </c>
      <c r="K19934" s="4">
        <v>0.35</v>
      </c>
      <c r="L19934" s="73">
        <v>267.6236187692308</v>
      </c>
    </row>
    <row r="19935" spans="1:12" x14ac:dyDescent="0.35">
      <c r="A19935" s="1">
        <v>552173</v>
      </c>
      <c r="B19935" t="s">
        <v>33569</v>
      </c>
      <c r="C19935" t="s">
        <v>1467</v>
      </c>
      <c r="D19935" t="s">
        <v>1468</v>
      </c>
      <c r="E19935">
        <v>1</v>
      </c>
      <c r="F19935" s="2">
        <v>15.15</v>
      </c>
      <c r="G19935" s="3">
        <v>32.43</v>
      </c>
      <c r="H19935" s="3">
        <v>0.1515</v>
      </c>
      <c r="I19935" s="3">
        <v>0.71205000000000007</v>
      </c>
      <c r="J19935" s="3">
        <v>16.013550000000002</v>
      </c>
      <c r="K19935" s="4">
        <v>0.35</v>
      </c>
      <c r="L19935" s="73">
        <v>29.07075230769231</v>
      </c>
    </row>
    <row r="19936" spans="1:12" x14ac:dyDescent="0.35">
      <c r="A19936" s="1">
        <v>77744</v>
      </c>
      <c r="B19936" t="s">
        <v>33570</v>
      </c>
      <c r="C19936" t="s">
        <v>1467</v>
      </c>
      <c r="D19936" t="s">
        <v>1468</v>
      </c>
      <c r="E19936">
        <v>1</v>
      </c>
      <c r="F19936" s="2">
        <v>296.16000000000003</v>
      </c>
      <c r="G19936" s="3">
        <v>652.05999999999995</v>
      </c>
      <c r="H19936" s="3">
        <v>2.9616000000000002</v>
      </c>
      <c r="I19936" s="3">
        <v>13.91952</v>
      </c>
      <c r="J19936" s="3">
        <v>313.04111999999998</v>
      </c>
      <c r="K19936" s="4">
        <v>0.35</v>
      </c>
      <c r="L19936" s="73">
        <v>568.29003323076915</v>
      </c>
    </row>
    <row r="19937" spans="1:12" x14ac:dyDescent="0.35">
      <c r="A19937" s="1">
        <v>427241</v>
      </c>
      <c r="B19937" t="s">
        <v>33571</v>
      </c>
      <c r="C19937" t="s">
        <v>1467</v>
      </c>
      <c r="D19937" t="s">
        <v>1468</v>
      </c>
      <c r="E19937">
        <v>1</v>
      </c>
      <c r="F19937" s="2">
        <v>458.95</v>
      </c>
      <c r="G19937" s="3">
        <v>1072.83</v>
      </c>
      <c r="H19937" s="3">
        <v>4.5895000000000001</v>
      </c>
      <c r="I19937" s="3">
        <v>21.570650000000001</v>
      </c>
      <c r="J19937" s="3">
        <v>485.11014999999998</v>
      </c>
      <c r="K19937" s="4">
        <v>0.34999999999999992</v>
      </c>
      <c r="L19937" s="73">
        <v>880.66150307692294</v>
      </c>
    </row>
    <row r="19938" spans="1:12" x14ac:dyDescent="0.35">
      <c r="A19938" s="1">
        <v>470757</v>
      </c>
      <c r="B19938" t="s">
        <v>33572</v>
      </c>
      <c r="C19938" t="s">
        <v>1467</v>
      </c>
      <c r="D19938" t="s">
        <v>1468</v>
      </c>
      <c r="E19938">
        <v>1</v>
      </c>
      <c r="F19938" s="2">
        <v>2716.82</v>
      </c>
      <c r="G19938" s="3">
        <v>7990.66</v>
      </c>
      <c r="H19938" s="3">
        <v>27.168200000000002</v>
      </c>
      <c r="I19938" s="3">
        <v>127.69054000000001</v>
      </c>
      <c r="J19938" s="3">
        <v>2871.6787400000003</v>
      </c>
      <c r="K19938" s="4">
        <v>0.34999999999999992</v>
      </c>
      <c r="L19938" s="73">
        <v>5213.2014049230766</v>
      </c>
    </row>
    <row r="19939" spans="1:12" x14ac:dyDescent="0.35">
      <c r="A19939" s="1">
        <v>7097</v>
      </c>
      <c r="B19939" t="s">
        <v>33573</v>
      </c>
      <c r="C19939" t="s">
        <v>1467</v>
      </c>
      <c r="D19939" t="s">
        <v>1468</v>
      </c>
      <c r="E19939">
        <v>1</v>
      </c>
      <c r="F19939" s="2">
        <v>67.239999999999995</v>
      </c>
      <c r="G19939" s="3">
        <v>144.61000000000001</v>
      </c>
      <c r="H19939" s="3">
        <v>0.6724</v>
      </c>
      <c r="I19939" s="3">
        <v>3.1602799999999998</v>
      </c>
      <c r="J19939" s="3">
        <v>71.072679999999991</v>
      </c>
      <c r="K19939" s="4">
        <v>0.35</v>
      </c>
      <c r="L19939" s="73">
        <v>129.02424984615382</v>
      </c>
    </row>
    <row r="19940" spans="1:12" x14ac:dyDescent="0.35">
      <c r="A19940" s="1">
        <v>423232</v>
      </c>
      <c r="B19940" t="s">
        <v>33574</v>
      </c>
      <c r="C19940" t="s">
        <v>1467</v>
      </c>
      <c r="D19940" t="s">
        <v>1468</v>
      </c>
      <c r="E19940">
        <v>1</v>
      </c>
      <c r="F19940" s="2">
        <v>10.31</v>
      </c>
      <c r="G19940" s="3">
        <v>22.16</v>
      </c>
      <c r="H19940" s="3">
        <v>0.10310000000000001</v>
      </c>
      <c r="I19940" s="3">
        <v>0.48457</v>
      </c>
      <c r="J19940" s="3">
        <v>10.89767</v>
      </c>
      <c r="K19940" s="4">
        <v>0.34999999999999992</v>
      </c>
      <c r="L19940" s="73">
        <v>19.783462461538459</v>
      </c>
    </row>
    <row r="19941" spans="1:12" x14ac:dyDescent="0.35">
      <c r="A19941" s="1">
        <v>553389</v>
      </c>
      <c r="B19941" t="s">
        <v>33575</v>
      </c>
      <c r="C19941" t="s">
        <v>1467</v>
      </c>
      <c r="D19941" t="s">
        <v>1468</v>
      </c>
      <c r="E19941">
        <v>1</v>
      </c>
      <c r="F19941" s="2">
        <v>346.59</v>
      </c>
      <c r="G19941" s="3">
        <v>693.17</v>
      </c>
      <c r="H19941" s="3">
        <v>3.4659</v>
      </c>
      <c r="I19941" s="3">
        <v>16.289729999999999</v>
      </c>
      <c r="J19941" s="3">
        <v>366.34562999999997</v>
      </c>
      <c r="K19941" s="4">
        <v>0.34999999999999992</v>
      </c>
      <c r="L19941" s="73">
        <v>665.05822061538447</v>
      </c>
    </row>
    <row r="19942" spans="1:12" x14ac:dyDescent="0.35">
      <c r="A19942" s="1">
        <v>426102</v>
      </c>
      <c r="B19942" t="s">
        <v>33576</v>
      </c>
      <c r="C19942" t="s">
        <v>1467</v>
      </c>
      <c r="D19942" t="s">
        <v>1468</v>
      </c>
      <c r="E19942">
        <v>1</v>
      </c>
      <c r="F19942" s="2">
        <v>441</v>
      </c>
      <c r="G19942" s="3">
        <v>1031.08</v>
      </c>
      <c r="H19942" s="3">
        <v>4.41</v>
      </c>
      <c r="I19942" s="3">
        <v>20.727</v>
      </c>
      <c r="J19942" s="3">
        <v>466.137</v>
      </c>
      <c r="K19942" s="4">
        <v>0.34999999999999992</v>
      </c>
      <c r="L19942" s="73">
        <v>846.21793846153832</v>
      </c>
    </row>
    <row r="19943" spans="1:12" x14ac:dyDescent="0.35">
      <c r="A19943" s="1">
        <v>41908</v>
      </c>
      <c r="B19943" t="s">
        <v>33577</v>
      </c>
      <c r="C19943" t="s">
        <v>1467</v>
      </c>
      <c r="D19943" t="s">
        <v>1468</v>
      </c>
      <c r="E19943">
        <v>1</v>
      </c>
      <c r="F19943" s="2">
        <v>83.63</v>
      </c>
      <c r="G19943" s="3">
        <v>179.86</v>
      </c>
      <c r="H19943" s="3">
        <v>0.83629999999999993</v>
      </c>
      <c r="I19943" s="3">
        <v>3.9306099999999997</v>
      </c>
      <c r="J19943" s="3">
        <v>88.396909999999991</v>
      </c>
      <c r="K19943" s="4">
        <v>0.34999999999999992</v>
      </c>
      <c r="L19943" s="73">
        <v>160.47439046153843</v>
      </c>
    </row>
    <row r="19944" spans="1:12" x14ac:dyDescent="0.35">
      <c r="A19944" s="1">
        <v>425443</v>
      </c>
      <c r="B19944" t="s">
        <v>33578</v>
      </c>
      <c r="C19944" t="s">
        <v>1467</v>
      </c>
      <c r="D19944" t="s">
        <v>1468</v>
      </c>
      <c r="E19944">
        <v>1</v>
      </c>
      <c r="F19944" s="2">
        <v>15772.77</v>
      </c>
      <c r="G19944" s="3">
        <v>33919.949999999997</v>
      </c>
      <c r="H19944" s="3">
        <v>157.7277</v>
      </c>
      <c r="I19944" s="3">
        <v>741.32019000000003</v>
      </c>
      <c r="J19944" s="3">
        <v>16671.817889999998</v>
      </c>
      <c r="K19944" s="4">
        <v>0.35</v>
      </c>
      <c r="L19944" s="73">
        <v>30265.761707999995</v>
      </c>
    </row>
    <row r="19945" spans="1:12" x14ac:dyDescent="0.35">
      <c r="A19945" s="1">
        <v>423525</v>
      </c>
      <c r="B19945" t="s">
        <v>33579</v>
      </c>
      <c r="C19945" t="s">
        <v>1467</v>
      </c>
      <c r="D19945" t="s">
        <v>1468</v>
      </c>
      <c r="E19945">
        <v>1</v>
      </c>
      <c r="F19945" s="2">
        <v>122.25</v>
      </c>
      <c r="G19945" s="3">
        <v>273</v>
      </c>
      <c r="H19945" s="3">
        <v>1.2224999999999999</v>
      </c>
      <c r="I19945" s="3">
        <v>5.7457500000000001</v>
      </c>
      <c r="J19945" s="3">
        <v>129.21824999999998</v>
      </c>
      <c r="K19945" s="4">
        <v>0.35000000000000003</v>
      </c>
      <c r="L19945" s="73">
        <v>234.58082307692305</v>
      </c>
    </row>
    <row r="19946" spans="1:12" x14ac:dyDescent="0.35">
      <c r="A19946" s="1">
        <v>432715</v>
      </c>
      <c r="B19946" t="s">
        <v>33580</v>
      </c>
      <c r="C19946" t="s">
        <v>1467</v>
      </c>
      <c r="D19946" t="s">
        <v>1468</v>
      </c>
      <c r="E19946">
        <v>1</v>
      </c>
      <c r="F19946" s="2">
        <v>713.95</v>
      </c>
      <c r="G19946" s="3">
        <v>1535.39</v>
      </c>
      <c r="H19946" s="3">
        <v>7.1395000000000008</v>
      </c>
      <c r="I19946" s="3">
        <v>33.55565</v>
      </c>
      <c r="J19946" s="3">
        <v>754.64515000000006</v>
      </c>
      <c r="K19946" s="4">
        <v>0.35</v>
      </c>
      <c r="L19946" s="73">
        <v>1369.9711953846154</v>
      </c>
    </row>
    <row r="19947" spans="1:12" x14ac:dyDescent="0.35">
      <c r="A19947" s="1">
        <v>570302</v>
      </c>
      <c r="B19947" t="s">
        <v>33581</v>
      </c>
      <c r="C19947" t="s">
        <v>1467</v>
      </c>
      <c r="D19947" t="s">
        <v>1468</v>
      </c>
      <c r="E19947">
        <v>1</v>
      </c>
      <c r="F19947" s="2">
        <v>1370.26</v>
      </c>
      <c r="G19947" s="3">
        <v>2947.43</v>
      </c>
      <c r="H19947" s="3">
        <v>13.7026</v>
      </c>
      <c r="I19947" s="3">
        <v>64.40222</v>
      </c>
      <c r="J19947" s="3">
        <v>1448.36482</v>
      </c>
      <c r="K19947" s="4">
        <v>0.35</v>
      </c>
      <c r="L19947" s="73">
        <v>2629.3392116923078</v>
      </c>
    </row>
    <row r="19948" spans="1:12" x14ac:dyDescent="0.35">
      <c r="A19948" s="1">
        <v>550122</v>
      </c>
      <c r="B19948" t="s">
        <v>33582</v>
      </c>
      <c r="C19948" t="s">
        <v>1467</v>
      </c>
      <c r="D19948" t="s">
        <v>1468</v>
      </c>
      <c r="E19948">
        <v>1</v>
      </c>
      <c r="F19948" s="2">
        <v>22.96</v>
      </c>
      <c r="G19948" s="3">
        <v>50.1</v>
      </c>
      <c r="H19948" s="3">
        <v>0.22960000000000003</v>
      </c>
      <c r="I19948" s="3">
        <v>1.0791200000000001</v>
      </c>
      <c r="J19948" s="3">
        <v>24.268720000000002</v>
      </c>
      <c r="K19948" s="4">
        <v>0.35</v>
      </c>
      <c r="L19948" s="73">
        <v>44.057060923076925</v>
      </c>
    </row>
    <row r="19949" spans="1:12" x14ac:dyDescent="0.35">
      <c r="A19949" s="1">
        <v>417700</v>
      </c>
      <c r="B19949" t="s">
        <v>33583</v>
      </c>
      <c r="C19949" t="s">
        <v>1467</v>
      </c>
      <c r="D19949" t="s">
        <v>1468</v>
      </c>
      <c r="E19949">
        <v>1</v>
      </c>
      <c r="F19949" s="2">
        <v>25.84</v>
      </c>
      <c r="G19949" s="3">
        <v>55.56</v>
      </c>
      <c r="H19949" s="3">
        <v>0.25840000000000002</v>
      </c>
      <c r="I19949" s="3">
        <v>1.21448</v>
      </c>
      <c r="J19949" s="3">
        <v>27.31288</v>
      </c>
      <c r="K19949" s="4">
        <v>0.35</v>
      </c>
      <c r="L19949" s="73">
        <v>49.583382153846152</v>
      </c>
    </row>
    <row r="19950" spans="1:12" x14ac:dyDescent="0.35">
      <c r="A19950" s="1">
        <v>428797</v>
      </c>
      <c r="B19950" t="s">
        <v>33584</v>
      </c>
      <c r="C19950" t="s">
        <v>1467</v>
      </c>
      <c r="D19950" t="s">
        <v>1468</v>
      </c>
      <c r="E19950">
        <v>1</v>
      </c>
      <c r="F19950" s="2">
        <v>4.91</v>
      </c>
      <c r="G19950" s="3">
        <v>10.56</v>
      </c>
      <c r="H19950" s="3">
        <v>4.9100000000000005E-2</v>
      </c>
      <c r="I19950" s="3">
        <v>0.23077</v>
      </c>
      <c r="J19950" s="3">
        <v>5.18987</v>
      </c>
      <c r="K19950" s="4">
        <v>0.35</v>
      </c>
      <c r="L19950" s="73">
        <v>9.421610153846153</v>
      </c>
    </row>
    <row r="19951" spans="1:12" x14ac:dyDescent="0.35">
      <c r="A19951" s="1">
        <v>428158</v>
      </c>
      <c r="B19951" t="s">
        <v>33585</v>
      </c>
      <c r="C19951" t="s">
        <v>1467</v>
      </c>
      <c r="D19951" t="s">
        <v>1468</v>
      </c>
      <c r="E19951">
        <v>1</v>
      </c>
      <c r="F19951" s="2">
        <v>2578.65</v>
      </c>
      <c r="G19951" s="3">
        <v>5546.67</v>
      </c>
      <c r="H19951" s="3">
        <v>25.7865</v>
      </c>
      <c r="I19951" s="3">
        <v>121.19655</v>
      </c>
      <c r="J19951" s="3">
        <v>2725.6330500000004</v>
      </c>
      <c r="K19951" s="4">
        <v>0.35000000000000003</v>
      </c>
      <c r="L19951" s="73">
        <v>4948.0723061538465</v>
      </c>
    </row>
    <row r="19952" spans="1:12" x14ac:dyDescent="0.35">
      <c r="A19952" s="1">
        <v>551653</v>
      </c>
      <c r="B19952" t="s">
        <v>33586</v>
      </c>
      <c r="C19952" t="s">
        <v>1467</v>
      </c>
      <c r="D19952" t="s">
        <v>1468</v>
      </c>
      <c r="E19952">
        <v>1</v>
      </c>
      <c r="F19952" s="2">
        <v>56.62</v>
      </c>
      <c r="G19952" s="3">
        <v>119.94</v>
      </c>
      <c r="H19952" s="3">
        <v>0.56620000000000004</v>
      </c>
      <c r="I19952" s="3">
        <v>2.6611400000000001</v>
      </c>
      <c r="J19952" s="3">
        <v>59.847340000000003</v>
      </c>
      <c r="K19952" s="4">
        <v>0.35000000000000003</v>
      </c>
      <c r="L19952" s="73">
        <v>108.64594030769231</v>
      </c>
    </row>
    <row r="19953" spans="1:12" x14ac:dyDescent="0.35">
      <c r="A19953" s="1">
        <v>551709</v>
      </c>
      <c r="B19953" t="s">
        <v>33587</v>
      </c>
      <c r="C19953" t="s">
        <v>1467</v>
      </c>
      <c r="D19953" t="s">
        <v>1468</v>
      </c>
      <c r="E19953">
        <v>1</v>
      </c>
      <c r="F19953" s="2">
        <v>34.79</v>
      </c>
      <c r="G19953" s="3">
        <v>77.400000000000006</v>
      </c>
      <c r="H19953" s="3">
        <v>0.34789999999999999</v>
      </c>
      <c r="I19953" s="3">
        <v>1.63513</v>
      </c>
      <c r="J19953" s="3">
        <v>36.773029999999999</v>
      </c>
      <c r="K19953" s="4">
        <v>0.35</v>
      </c>
      <c r="L19953" s="73">
        <v>66.757192923076914</v>
      </c>
    </row>
    <row r="19954" spans="1:12" x14ac:dyDescent="0.35">
      <c r="A19954" s="1">
        <v>550877</v>
      </c>
      <c r="B19954" t="s">
        <v>33588</v>
      </c>
      <c r="C19954" t="s">
        <v>1467</v>
      </c>
      <c r="D19954" t="s">
        <v>1468</v>
      </c>
      <c r="E19954">
        <v>1</v>
      </c>
      <c r="F19954" s="2">
        <v>35.44</v>
      </c>
      <c r="G19954" s="3">
        <v>97.03</v>
      </c>
      <c r="H19954" s="3">
        <v>0.35439999999999999</v>
      </c>
      <c r="I19954" s="3">
        <v>1.6656799999999998</v>
      </c>
      <c r="J19954" s="3">
        <v>37.460079999999998</v>
      </c>
      <c r="K19954" s="4">
        <v>0.34999999999999992</v>
      </c>
      <c r="L19954" s="73">
        <v>68.004452923076911</v>
      </c>
    </row>
    <row r="19955" spans="1:12" x14ac:dyDescent="0.35">
      <c r="A19955" s="1">
        <v>4109</v>
      </c>
      <c r="B19955" t="s">
        <v>33589</v>
      </c>
      <c r="C19955" t="s">
        <v>1467</v>
      </c>
      <c r="D19955" t="s">
        <v>1468</v>
      </c>
      <c r="E19955">
        <v>1</v>
      </c>
      <c r="F19955" s="2">
        <v>0.71</v>
      </c>
      <c r="G19955" s="3">
        <v>1.52</v>
      </c>
      <c r="H19955" s="3">
        <v>7.0999999999999995E-3</v>
      </c>
      <c r="I19955" s="3">
        <v>3.3369999999999997E-2</v>
      </c>
      <c r="J19955" s="3">
        <v>0.75046999999999997</v>
      </c>
      <c r="K19955" s="4">
        <v>0.35000000000000003</v>
      </c>
      <c r="L19955" s="73">
        <v>1.3623916923076924</v>
      </c>
    </row>
    <row r="19956" spans="1:12" x14ac:dyDescent="0.35">
      <c r="A19956" s="1">
        <v>433443</v>
      </c>
      <c r="B19956" t="s">
        <v>33590</v>
      </c>
      <c r="C19956" t="s">
        <v>1467</v>
      </c>
      <c r="D19956" t="s">
        <v>1468</v>
      </c>
      <c r="E19956">
        <v>1</v>
      </c>
      <c r="F19956" s="2">
        <v>849.46</v>
      </c>
      <c r="G19956" s="3">
        <v>2498.41</v>
      </c>
      <c r="H19956" s="3">
        <v>8.4946000000000002</v>
      </c>
      <c r="I19956" s="3">
        <v>39.924620000000004</v>
      </c>
      <c r="J19956" s="3">
        <v>897.87922000000003</v>
      </c>
      <c r="K19956" s="4">
        <v>0.34999999999999992</v>
      </c>
      <c r="L19956" s="73">
        <v>1629.9961224615383</v>
      </c>
    </row>
    <row r="19957" spans="1:12" x14ac:dyDescent="0.35">
      <c r="A19957" s="1">
        <v>570584</v>
      </c>
      <c r="B19957" t="s">
        <v>33591</v>
      </c>
      <c r="C19957" t="s">
        <v>1467</v>
      </c>
      <c r="D19957" t="s">
        <v>1468</v>
      </c>
      <c r="E19957">
        <v>1</v>
      </c>
      <c r="F19957" s="2">
        <v>31.8</v>
      </c>
      <c r="G19957" s="3">
        <v>68.41</v>
      </c>
      <c r="H19957" s="3">
        <v>0.318</v>
      </c>
      <c r="I19957" s="3">
        <v>1.4945999999999999</v>
      </c>
      <c r="J19957" s="3">
        <v>33.6126</v>
      </c>
      <c r="K19957" s="4">
        <v>0.35000000000000003</v>
      </c>
      <c r="L19957" s="73">
        <v>61.019796923076925</v>
      </c>
    </row>
    <row r="19958" spans="1:12" x14ac:dyDescent="0.35">
      <c r="A19958" s="1">
        <v>550735</v>
      </c>
      <c r="B19958" t="s">
        <v>33592</v>
      </c>
      <c r="C19958" t="s">
        <v>1467</v>
      </c>
      <c r="D19958" t="s">
        <v>1468</v>
      </c>
      <c r="E19958">
        <v>1</v>
      </c>
      <c r="F19958" s="2">
        <v>51.55</v>
      </c>
      <c r="G19958" s="3">
        <v>103.09</v>
      </c>
      <c r="H19958" s="3">
        <v>0.51549999999999996</v>
      </c>
      <c r="I19958" s="3">
        <v>2.4228499999999999</v>
      </c>
      <c r="J19958" s="3">
        <v>54.488349999999997</v>
      </c>
      <c r="K19958" s="4">
        <v>0.34999999999999992</v>
      </c>
      <c r="L19958" s="73">
        <v>98.917312307692299</v>
      </c>
    </row>
    <row r="19959" spans="1:12" x14ac:dyDescent="0.35">
      <c r="A19959" s="1">
        <v>443333</v>
      </c>
      <c r="B19959" t="s">
        <v>33593</v>
      </c>
      <c r="C19959" t="s">
        <v>1467</v>
      </c>
      <c r="D19959" t="s">
        <v>1468</v>
      </c>
      <c r="E19959">
        <v>1</v>
      </c>
      <c r="F19959" s="2">
        <v>311.27</v>
      </c>
      <c r="G19959" s="3">
        <v>669.4</v>
      </c>
      <c r="H19959" s="3">
        <v>3.1126999999999998</v>
      </c>
      <c r="I19959" s="3">
        <v>14.629689999999998</v>
      </c>
      <c r="J19959" s="3">
        <v>329.01238999999998</v>
      </c>
      <c r="K19959" s="4">
        <v>0.35</v>
      </c>
      <c r="L19959" s="73">
        <v>597.28403107692304</v>
      </c>
    </row>
    <row r="19960" spans="1:12" x14ac:dyDescent="0.35">
      <c r="A19960" s="1">
        <v>79024</v>
      </c>
      <c r="B19960" t="s">
        <v>33594</v>
      </c>
      <c r="C19960" t="s">
        <v>1467</v>
      </c>
      <c r="D19960" t="s">
        <v>1468</v>
      </c>
      <c r="E19960">
        <v>1</v>
      </c>
      <c r="F19960" s="2">
        <v>119.78</v>
      </c>
      <c r="G19960" s="3">
        <v>257.60000000000002</v>
      </c>
      <c r="H19960" s="3">
        <v>1.1978</v>
      </c>
      <c r="I19960" s="3">
        <v>5.6296600000000003</v>
      </c>
      <c r="J19960" s="3">
        <v>126.60746</v>
      </c>
      <c r="K19960" s="4">
        <v>0.35</v>
      </c>
      <c r="L19960" s="73">
        <v>229.84123507692306</v>
      </c>
    </row>
    <row r="19961" spans="1:12" x14ac:dyDescent="0.35">
      <c r="A19961" s="1">
        <v>53050</v>
      </c>
      <c r="B19961" t="s">
        <v>33595</v>
      </c>
      <c r="C19961" t="s">
        <v>1467</v>
      </c>
      <c r="D19961" t="s">
        <v>1468</v>
      </c>
      <c r="E19961">
        <v>1</v>
      </c>
      <c r="F19961" s="2">
        <v>84.01</v>
      </c>
      <c r="G19961" s="3">
        <v>194</v>
      </c>
      <c r="H19961" s="3">
        <v>0.84010000000000007</v>
      </c>
      <c r="I19961" s="3">
        <v>3.9484700000000004</v>
      </c>
      <c r="J19961" s="3">
        <v>88.798570000000012</v>
      </c>
      <c r="K19961" s="4">
        <v>0.35</v>
      </c>
      <c r="L19961" s="73">
        <v>161.20355784615384</v>
      </c>
    </row>
    <row r="19962" spans="1:12" x14ac:dyDescent="0.35">
      <c r="A19962" s="1">
        <v>423878</v>
      </c>
      <c r="B19962" t="s">
        <v>33596</v>
      </c>
      <c r="C19962" t="s">
        <v>1467</v>
      </c>
      <c r="D19962" t="s">
        <v>1468</v>
      </c>
      <c r="E19962">
        <v>1</v>
      </c>
      <c r="F19962" s="2">
        <v>23.42</v>
      </c>
      <c r="G19962" s="3">
        <v>53.63</v>
      </c>
      <c r="H19962" s="3">
        <v>0.23420000000000002</v>
      </c>
      <c r="I19962" s="3">
        <v>1.1007400000000001</v>
      </c>
      <c r="J19962" s="3">
        <v>24.754940000000005</v>
      </c>
      <c r="K19962" s="4">
        <v>0.35</v>
      </c>
      <c r="L19962" s="73">
        <v>44.939737230769239</v>
      </c>
    </row>
    <row r="19963" spans="1:12" x14ac:dyDescent="0.35">
      <c r="A19963" s="1">
        <v>8192</v>
      </c>
      <c r="B19963" t="s">
        <v>33597</v>
      </c>
      <c r="C19963" t="s">
        <v>1467</v>
      </c>
      <c r="D19963" t="s">
        <v>1468</v>
      </c>
      <c r="E19963">
        <v>1</v>
      </c>
      <c r="F19963" s="2">
        <v>11.99</v>
      </c>
      <c r="G19963" s="3">
        <v>25.78</v>
      </c>
      <c r="H19963" s="3">
        <v>0.11990000000000001</v>
      </c>
      <c r="I19963" s="3">
        <v>0.56352999999999998</v>
      </c>
      <c r="J19963" s="3">
        <v>12.67343</v>
      </c>
      <c r="K19963" s="4">
        <v>0.35</v>
      </c>
      <c r="L19963" s="73">
        <v>23.007149846153844</v>
      </c>
    </row>
    <row r="19964" spans="1:12" x14ac:dyDescent="0.35">
      <c r="A19964" s="1">
        <v>551049</v>
      </c>
      <c r="B19964" t="s">
        <v>33598</v>
      </c>
      <c r="C19964" t="s">
        <v>1467</v>
      </c>
      <c r="D19964" t="s">
        <v>1468</v>
      </c>
      <c r="E19964">
        <v>1</v>
      </c>
      <c r="F19964" s="2">
        <v>324.10000000000002</v>
      </c>
      <c r="G19964" s="3">
        <v>648.20000000000005</v>
      </c>
      <c r="H19964" s="3">
        <v>3.2410000000000001</v>
      </c>
      <c r="I19964" s="3">
        <v>15.232700000000001</v>
      </c>
      <c r="J19964" s="3">
        <v>342.57370000000003</v>
      </c>
      <c r="K19964" s="4">
        <v>0.35000000000000003</v>
      </c>
      <c r="L19964" s="73">
        <v>621.90302461538465</v>
      </c>
    </row>
    <row r="19965" spans="1:12" x14ac:dyDescent="0.35">
      <c r="A19965" s="1">
        <v>428154</v>
      </c>
      <c r="B19965" t="s">
        <v>33599</v>
      </c>
      <c r="C19965" t="s">
        <v>1467</v>
      </c>
      <c r="D19965" t="s">
        <v>1468</v>
      </c>
      <c r="E19965">
        <v>1</v>
      </c>
      <c r="F19965" s="2">
        <v>1975.17</v>
      </c>
      <c r="G19965" s="3">
        <v>4247.7</v>
      </c>
      <c r="H19965" s="3">
        <v>19.7517</v>
      </c>
      <c r="I19965" s="3">
        <v>92.832990000000009</v>
      </c>
      <c r="J19965" s="3">
        <v>2087.7546900000002</v>
      </c>
      <c r="K19965" s="4">
        <v>0.35</v>
      </c>
      <c r="L19965" s="73">
        <v>3790.0777449230773</v>
      </c>
    </row>
    <row r="19966" spans="1:12" x14ac:dyDescent="0.35">
      <c r="A19966" s="1">
        <v>435937</v>
      </c>
      <c r="B19966" t="s">
        <v>33600</v>
      </c>
      <c r="C19966" t="s">
        <v>1467</v>
      </c>
      <c r="D19966" t="s">
        <v>1468</v>
      </c>
      <c r="E19966">
        <v>1</v>
      </c>
      <c r="F19966" s="2">
        <v>5501.95</v>
      </c>
      <c r="G19966" s="3">
        <v>11834.71</v>
      </c>
      <c r="H19966" s="3">
        <v>55.019500000000001</v>
      </c>
      <c r="I19966" s="3">
        <v>258.59165000000002</v>
      </c>
      <c r="J19966" s="3">
        <v>5815.5611500000005</v>
      </c>
      <c r="K19966" s="4">
        <v>0.35</v>
      </c>
      <c r="L19966" s="73">
        <v>10557.480241538462</v>
      </c>
    </row>
    <row r="19967" spans="1:12" x14ac:dyDescent="0.35">
      <c r="A19967" s="1">
        <v>417366</v>
      </c>
      <c r="B19967" t="s">
        <v>33601</v>
      </c>
      <c r="C19967" t="s">
        <v>1467</v>
      </c>
      <c r="D19967" t="s">
        <v>1468</v>
      </c>
      <c r="E19967">
        <v>1</v>
      </c>
      <c r="F19967" s="2">
        <v>135.88999999999999</v>
      </c>
      <c r="G19967" s="3">
        <v>292.29000000000002</v>
      </c>
      <c r="H19967" s="3">
        <v>1.3589</v>
      </c>
      <c r="I19967" s="3">
        <v>6.3868299999999998</v>
      </c>
      <c r="J19967" s="3">
        <v>143.63573</v>
      </c>
      <c r="K19967" s="4">
        <v>0.35000000000000003</v>
      </c>
      <c r="L19967" s="73">
        <v>260.75409446153844</v>
      </c>
    </row>
    <row r="19968" spans="1:12" x14ac:dyDescent="0.35">
      <c r="A19968" s="1">
        <v>73910</v>
      </c>
      <c r="B19968" t="s">
        <v>33602</v>
      </c>
      <c r="C19968" t="s">
        <v>1467</v>
      </c>
      <c r="D19968" t="s">
        <v>1468</v>
      </c>
      <c r="E19968">
        <v>1</v>
      </c>
      <c r="F19968" s="2">
        <v>11.49</v>
      </c>
      <c r="G19968" s="3">
        <v>24.72</v>
      </c>
      <c r="H19968" s="3">
        <v>0.1149</v>
      </c>
      <c r="I19968" s="3">
        <v>0.54003000000000001</v>
      </c>
      <c r="J19968" s="3">
        <v>12.14493</v>
      </c>
      <c r="K19968" s="4">
        <v>0.35000000000000003</v>
      </c>
      <c r="L19968" s="73">
        <v>22.04771907692308</v>
      </c>
    </row>
    <row r="19969" spans="1:12" x14ac:dyDescent="0.35">
      <c r="A19969" s="1">
        <v>32763</v>
      </c>
      <c r="B19969" t="s">
        <v>33603</v>
      </c>
      <c r="C19969" t="s">
        <v>1467</v>
      </c>
      <c r="D19969" t="s">
        <v>1468</v>
      </c>
      <c r="E19969">
        <v>1</v>
      </c>
      <c r="F19969" s="2">
        <v>78.86</v>
      </c>
      <c r="G19969" s="3">
        <v>169.59</v>
      </c>
      <c r="H19969" s="3">
        <v>0.78859999999999997</v>
      </c>
      <c r="I19969" s="3">
        <v>3.70642</v>
      </c>
      <c r="J19969" s="3">
        <v>83.355019999999996</v>
      </c>
      <c r="K19969" s="4">
        <v>0.35</v>
      </c>
      <c r="L19969" s="73">
        <v>151.32142092307691</v>
      </c>
    </row>
    <row r="19970" spans="1:12" x14ac:dyDescent="0.35">
      <c r="A19970" s="1">
        <v>442153</v>
      </c>
      <c r="B19970" t="s">
        <v>33604</v>
      </c>
      <c r="C19970" t="s">
        <v>1467</v>
      </c>
      <c r="D19970" t="s">
        <v>1468</v>
      </c>
      <c r="E19970">
        <v>1</v>
      </c>
      <c r="F19970" s="2">
        <v>453.16</v>
      </c>
      <c r="G19970" s="3">
        <v>974.55</v>
      </c>
      <c r="H19970" s="3">
        <v>4.5316000000000001</v>
      </c>
      <c r="I19970" s="3">
        <v>21.29852</v>
      </c>
      <c r="J19970" s="3">
        <v>478.99012000000005</v>
      </c>
      <c r="K19970" s="4">
        <v>0.35</v>
      </c>
      <c r="L19970" s="73">
        <v>869.55129476923082</v>
      </c>
    </row>
    <row r="19971" spans="1:12" x14ac:dyDescent="0.35">
      <c r="A19971" s="1">
        <v>76495</v>
      </c>
      <c r="B19971" t="s">
        <v>33605</v>
      </c>
      <c r="C19971" t="s">
        <v>1467</v>
      </c>
      <c r="D19971" t="s">
        <v>1468</v>
      </c>
      <c r="E19971">
        <v>1</v>
      </c>
      <c r="F19971" s="2">
        <v>118.89</v>
      </c>
      <c r="G19971" s="3">
        <v>255.67</v>
      </c>
      <c r="H19971" s="3">
        <v>1.1889000000000001</v>
      </c>
      <c r="I19971" s="3">
        <v>5.5878300000000003</v>
      </c>
      <c r="J19971" s="3">
        <v>125.66673</v>
      </c>
      <c r="K19971" s="4">
        <v>0.35000000000000003</v>
      </c>
      <c r="L19971" s="73">
        <v>228.1334483076923</v>
      </c>
    </row>
    <row r="19972" spans="1:12" x14ac:dyDescent="0.35">
      <c r="A19972" s="1">
        <v>439206</v>
      </c>
      <c r="B19972" t="s">
        <v>33606</v>
      </c>
      <c r="C19972" t="s">
        <v>1467</v>
      </c>
      <c r="D19972" t="s">
        <v>1468</v>
      </c>
      <c r="E19972">
        <v>1</v>
      </c>
      <c r="F19972" s="2">
        <v>205.82</v>
      </c>
      <c r="G19972" s="3">
        <v>442.62</v>
      </c>
      <c r="H19972" s="3">
        <v>2.0581999999999998</v>
      </c>
      <c r="I19972" s="3">
        <v>9.6735399999999991</v>
      </c>
      <c r="J19972" s="3">
        <v>217.55174</v>
      </c>
      <c r="K19972" s="4">
        <v>0.35000000000000003</v>
      </c>
      <c r="L19972" s="73">
        <v>394.94008184615382</v>
      </c>
    </row>
    <row r="19973" spans="1:12" x14ac:dyDescent="0.35">
      <c r="A19973" s="1">
        <v>7077</v>
      </c>
      <c r="B19973" t="s">
        <v>33607</v>
      </c>
      <c r="C19973" t="s">
        <v>1467</v>
      </c>
      <c r="D19973" t="s">
        <v>1468</v>
      </c>
      <c r="E19973">
        <v>1</v>
      </c>
      <c r="F19973" s="2">
        <v>72.03</v>
      </c>
      <c r="G19973" s="3">
        <v>190.53</v>
      </c>
      <c r="H19973" s="3">
        <v>0.72030000000000005</v>
      </c>
      <c r="I19973" s="3">
        <v>3.3854100000000003</v>
      </c>
      <c r="J19973" s="3">
        <v>76.135709999999989</v>
      </c>
      <c r="K19973" s="4">
        <v>0.35</v>
      </c>
      <c r="L19973" s="73">
        <v>138.21559661538458</v>
      </c>
    </row>
    <row r="19974" spans="1:12" x14ac:dyDescent="0.35">
      <c r="A19974" s="1" t="s">
        <v>33608</v>
      </c>
      <c r="B19974" t="s">
        <v>33609</v>
      </c>
      <c r="C19974" t="s">
        <v>1467</v>
      </c>
      <c r="D19974" t="s">
        <v>1468</v>
      </c>
      <c r="E19974">
        <v>1</v>
      </c>
      <c r="F19974" s="2">
        <v>159.1</v>
      </c>
      <c r="G19974" s="3">
        <v>338.52</v>
      </c>
      <c r="H19974" s="3">
        <v>1.591</v>
      </c>
      <c r="I19974" s="3">
        <v>7.4776999999999996</v>
      </c>
      <c r="J19974" s="3">
        <v>168.1687</v>
      </c>
      <c r="K19974" s="4">
        <v>0.35</v>
      </c>
      <c r="L19974" s="73">
        <v>305.29087076923076</v>
      </c>
    </row>
    <row r="19975" spans="1:12" x14ac:dyDescent="0.35">
      <c r="A19975" s="1">
        <v>442926</v>
      </c>
      <c r="B19975" t="s">
        <v>33610</v>
      </c>
      <c r="C19975" t="s">
        <v>1467</v>
      </c>
      <c r="D19975" t="s">
        <v>1468</v>
      </c>
      <c r="E19975">
        <v>1</v>
      </c>
      <c r="F19975" s="2">
        <v>278.39999999999998</v>
      </c>
      <c r="G19975" s="3">
        <v>598.74</v>
      </c>
      <c r="H19975" s="3">
        <v>2.7839999999999998</v>
      </c>
      <c r="I19975" s="3">
        <v>13.0848</v>
      </c>
      <c r="J19975" s="3">
        <v>294.26879999999994</v>
      </c>
      <c r="K19975" s="4">
        <v>0.35</v>
      </c>
      <c r="L19975" s="73">
        <v>534.21105230769217</v>
      </c>
    </row>
    <row r="19976" spans="1:12" x14ac:dyDescent="0.35">
      <c r="A19976" s="1">
        <v>24895</v>
      </c>
      <c r="B19976" t="s">
        <v>33611</v>
      </c>
      <c r="C19976" t="s">
        <v>1467</v>
      </c>
      <c r="D19976" t="s">
        <v>1468</v>
      </c>
      <c r="E19976">
        <v>1</v>
      </c>
      <c r="F19976" s="2">
        <v>201.04</v>
      </c>
      <c r="G19976" s="3">
        <v>432.34</v>
      </c>
      <c r="H19976" s="3">
        <v>2.0103999999999997</v>
      </c>
      <c r="I19976" s="3">
        <v>9.4488799999999991</v>
      </c>
      <c r="J19976" s="3">
        <v>212.49928</v>
      </c>
      <c r="K19976" s="4">
        <v>0.35</v>
      </c>
      <c r="L19976" s="73">
        <v>385.76792369230765</v>
      </c>
    </row>
    <row r="19977" spans="1:12" x14ac:dyDescent="0.35">
      <c r="A19977" s="1">
        <v>42806</v>
      </c>
      <c r="B19977" t="s">
        <v>33612</v>
      </c>
      <c r="C19977" t="s">
        <v>1467</v>
      </c>
      <c r="D19977" t="s">
        <v>1468</v>
      </c>
      <c r="E19977">
        <v>1</v>
      </c>
      <c r="F19977" s="2">
        <v>172.95</v>
      </c>
      <c r="G19977" s="3">
        <v>371.95</v>
      </c>
      <c r="H19977" s="3">
        <v>1.7294999999999998</v>
      </c>
      <c r="I19977" s="3">
        <v>8.1286499999999986</v>
      </c>
      <c r="J19977" s="3">
        <v>182.80814999999998</v>
      </c>
      <c r="K19977" s="4">
        <v>0.35</v>
      </c>
      <c r="L19977" s="73">
        <v>331.86710307692306</v>
      </c>
    </row>
    <row r="19978" spans="1:12" x14ac:dyDescent="0.35">
      <c r="A19978" s="1">
        <v>417457</v>
      </c>
      <c r="B19978" t="s">
        <v>33613</v>
      </c>
      <c r="C19978" t="s">
        <v>1467</v>
      </c>
      <c r="D19978" t="s">
        <v>1468</v>
      </c>
      <c r="E19978">
        <v>1</v>
      </c>
      <c r="F19978" s="2">
        <v>21.35</v>
      </c>
      <c r="G19978" s="3">
        <v>45.92</v>
      </c>
      <c r="H19978" s="3">
        <v>0.21350000000000002</v>
      </c>
      <c r="I19978" s="3">
        <v>1.0034500000000002</v>
      </c>
      <c r="J19978" s="3">
        <v>22.566950000000002</v>
      </c>
      <c r="K19978" s="4">
        <v>0.34999999999999992</v>
      </c>
      <c r="L19978" s="73">
        <v>40.967693846153843</v>
      </c>
    </row>
    <row r="19979" spans="1:12" x14ac:dyDescent="0.35">
      <c r="A19979" s="1">
        <v>443537</v>
      </c>
      <c r="B19979" t="s">
        <v>33614</v>
      </c>
      <c r="C19979" t="s">
        <v>1467</v>
      </c>
      <c r="D19979" t="s">
        <v>1468</v>
      </c>
      <c r="E19979">
        <v>1</v>
      </c>
      <c r="F19979" s="2">
        <v>75.48</v>
      </c>
      <c r="G19979" s="3">
        <v>160.6</v>
      </c>
      <c r="H19979" s="3">
        <v>0.75480000000000003</v>
      </c>
      <c r="I19979" s="3">
        <v>3.5475600000000003</v>
      </c>
      <c r="J19979" s="3">
        <v>79.782360000000011</v>
      </c>
      <c r="K19979" s="4">
        <v>0.35</v>
      </c>
      <c r="L19979" s="73">
        <v>144.83566892307692</v>
      </c>
    </row>
    <row r="19980" spans="1:12" x14ac:dyDescent="0.35">
      <c r="A19980" s="1">
        <v>79493</v>
      </c>
      <c r="B19980" t="s">
        <v>33615</v>
      </c>
      <c r="C19980" t="s">
        <v>1467</v>
      </c>
      <c r="D19980" t="s">
        <v>1468</v>
      </c>
      <c r="E19980">
        <v>1</v>
      </c>
      <c r="F19980" s="2">
        <v>408.17</v>
      </c>
      <c r="G19980" s="3">
        <v>1047.1400000000001</v>
      </c>
      <c r="H19980" s="3">
        <v>4.0817000000000005</v>
      </c>
      <c r="I19980" s="3">
        <v>19.183990000000001</v>
      </c>
      <c r="J19980" s="3">
        <v>431.43569000000002</v>
      </c>
      <c r="K19980" s="4">
        <v>0.35</v>
      </c>
      <c r="L19980" s="73">
        <v>783.22171415384616</v>
      </c>
    </row>
    <row r="19981" spans="1:12" x14ac:dyDescent="0.35">
      <c r="A19981" s="1">
        <v>71683</v>
      </c>
      <c r="B19981" t="s">
        <v>33616</v>
      </c>
      <c r="C19981" t="s">
        <v>1467</v>
      </c>
      <c r="D19981" t="s">
        <v>1468</v>
      </c>
      <c r="E19981">
        <v>1</v>
      </c>
      <c r="F19981" s="2">
        <v>94.52</v>
      </c>
      <c r="G19981" s="3">
        <v>220.99</v>
      </c>
      <c r="H19981" s="3">
        <v>0.94519999999999993</v>
      </c>
      <c r="I19981" s="3">
        <v>4.4424399999999995</v>
      </c>
      <c r="J19981" s="3">
        <v>99.907640000000001</v>
      </c>
      <c r="K19981" s="4">
        <v>0.35</v>
      </c>
      <c r="L19981" s="73">
        <v>181.3707926153846</v>
      </c>
    </row>
    <row r="19982" spans="1:12" x14ac:dyDescent="0.35">
      <c r="A19982" s="1">
        <v>425062</v>
      </c>
      <c r="B19982" t="s">
        <v>33617</v>
      </c>
      <c r="C19982" t="s">
        <v>1467</v>
      </c>
      <c r="D19982" t="s">
        <v>1468</v>
      </c>
      <c r="E19982">
        <v>1</v>
      </c>
      <c r="F19982" s="2">
        <v>6451.11</v>
      </c>
      <c r="G19982" s="3">
        <v>13876.34</v>
      </c>
      <c r="H19982" s="3">
        <v>64.511099999999999</v>
      </c>
      <c r="I19982" s="3">
        <v>303.20216999999997</v>
      </c>
      <c r="J19982" s="3">
        <v>6818.823269999999</v>
      </c>
      <c r="K19982" s="4">
        <v>0.35</v>
      </c>
      <c r="L19982" s="73">
        <v>12378.786859384614</v>
      </c>
    </row>
    <row r="19983" spans="1:12" x14ac:dyDescent="0.35">
      <c r="A19983" s="1">
        <v>439058</v>
      </c>
      <c r="B19983" t="s">
        <v>33618</v>
      </c>
      <c r="C19983" t="s">
        <v>1467</v>
      </c>
      <c r="D19983" t="s">
        <v>1468</v>
      </c>
      <c r="E19983">
        <v>1</v>
      </c>
      <c r="F19983" s="2">
        <v>739.34</v>
      </c>
      <c r="G19983" s="3">
        <v>1590</v>
      </c>
      <c r="H19983" s="3">
        <v>7.3934000000000006</v>
      </c>
      <c r="I19983" s="3">
        <v>34.748980000000003</v>
      </c>
      <c r="J19983" s="3">
        <v>781.48238000000003</v>
      </c>
      <c r="K19983" s="4">
        <v>0.35</v>
      </c>
      <c r="L19983" s="73">
        <v>1418.691089846154</v>
      </c>
    </row>
    <row r="19984" spans="1:12" x14ac:dyDescent="0.35">
      <c r="A19984" s="1">
        <v>41917</v>
      </c>
      <c r="B19984" t="s">
        <v>33619</v>
      </c>
      <c r="C19984" t="s">
        <v>1467</v>
      </c>
      <c r="D19984" t="s">
        <v>1468</v>
      </c>
      <c r="E19984">
        <v>1</v>
      </c>
      <c r="F19984" s="2">
        <v>35.5</v>
      </c>
      <c r="G19984" s="3">
        <v>76.349999999999994</v>
      </c>
      <c r="H19984" s="3">
        <v>0.35499999999999998</v>
      </c>
      <c r="I19984" s="3">
        <v>1.6685000000000001</v>
      </c>
      <c r="J19984" s="3">
        <v>37.523499999999999</v>
      </c>
      <c r="K19984" s="4">
        <v>0.34999999999999992</v>
      </c>
      <c r="L19984" s="73">
        <v>68.119584615384611</v>
      </c>
    </row>
    <row r="19985" spans="1:12" x14ac:dyDescent="0.35">
      <c r="A19985" s="1">
        <v>41651</v>
      </c>
      <c r="B19985" t="s">
        <v>33620</v>
      </c>
      <c r="C19985" t="s">
        <v>1467</v>
      </c>
      <c r="D19985" t="s">
        <v>1468</v>
      </c>
      <c r="E19985">
        <v>1</v>
      </c>
      <c r="F19985" s="2">
        <v>211.79</v>
      </c>
      <c r="G19985" s="3">
        <v>455.47</v>
      </c>
      <c r="H19985" s="3">
        <v>2.1179000000000001</v>
      </c>
      <c r="I19985" s="3">
        <v>9.9541299999999993</v>
      </c>
      <c r="J19985" s="3">
        <v>223.86202999999998</v>
      </c>
      <c r="K19985" s="4">
        <v>0.34999999999999992</v>
      </c>
      <c r="L19985" s="73">
        <v>406.39568523076912</v>
      </c>
    </row>
    <row r="19986" spans="1:12" x14ac:dyDescent="0.35">
      <c r="A19986" s="1">
        <v>40696</v>
      </c>
      <c r="B19986" t="s">
        <v>33621</v>
      </c>
      <c r="C19986" t="s">
        <v>1467</v>
      </c>
      <c r="D19986" t="s">
        <v>1468</v>
      </c>
      <c r="E19986">
        <v>1</v>
      </c>
      <c r="F19986" s="2">
        <v>67.22</v>
      </c>
      <c r="G19986" s="3">
        <v>144.55000000000001</v>
      </c>
      <c r="H19986" s="3">
        <v>0.67220000000000002</v>
      </c>
      <c r="I19986" s="3">
        <v>3.1593399999999998</v>
      </c>
      <c r="J19986" s="3">
        <v>71.051540000000003</v>
      </c>
      <c r="K19986" s="4">
        <v>0.35</v>
      </c>
      <c r="L19986" s="73">
        <v>128.98587261538461</v>
      </c>
    </row>
    <row r="19987" spans="1:12" x14ac:dyDescent="0.35">
      <c r="A19987" s="1">
        <v>437035</v>
      </c>
      <c r="B19987" t="s">
        <v>33622</v>
      </c>
      <c r="C19987" t="s">
        <v>1467</v>
      </c>
      <c r="D19987" t="s">
        <v>1468</v>
      </c>
      <c r="E19987">
        <v>1</v>
      </c>
      <c r="F19987" s="2">
        <v>28.38</v>
      </c>
      <c r="G19987" s="3">
        <v>61.02</v>
      </c>
      <c r="H19987" s="3">
        <v>0.2838</v>
      </c>
      <c r="I19987" s="3">
        <v>1.33386</v>
      </c>
      <c r="J19987" s="3">
        <v>29.99766</v>
      </c>
      <c r="K19987" s="4">
        <v>0.35000000000000003</v>
      </c>
      <c r="L19987" s="73">
        <v>54.457290461538463</v>
      </c>
    </row>
    <row r="19988" spans="1:12" x14ac:dyDescent="0.35">
      <c r="A19988" s="1">
        <v>441379</v>
      </c>
      <c r="B19988" t="s">
        <v>33623</v>
      </c>
      <c r="C19988" t="s">
        <v>1467</v>
      </c>
      <c r="D19988" t="s">
        <v>1468</v>
      </c>
      <c r="E19988">
        <v>1</v>
      </c>
      <c r="F19988" s="2">
        <v>135.88999999999999</v>
      </c>
      <c r="G19988" s="3">
        <v>292.29000000000002</v>
      </c>
      <c r="H19988" s="3">
        <v>1.3589</v>
      </c>
      <c r="I19988" s="3">
        <v>6.3868299999999998</v>
      </c>
      <c r="J19988" s="3">
        <v>143.63573</v>
      </c>
      <c r="K19988" s="4">
        <v>0.35000000000000003</v>
      </c>
      <c r="L19988" s="73">
        <v>260.75409446153844</v>
      </c>
    </row>
    <row r="19989" spans="1:12" x14ac:dyDescent="0.35">
      <c r="A19989" s="1">
        <v>428949</v>
      </c>
      <c r="B19989" t="s">
        <v>33624</v>
      </c>
      <c r="C19989" t="s">
        <v>1467</v>
      </c>
      <c r="D19989" t="s">
        <v>1468</v>
      </c>
      <c r="E19989">
        <v>1</v>
      </c>
      <c r="F19989" s="2">
        <v>401.15</v>
      </c>
      <c r="G19989" s="3">
        <v>937.93</v>
      </c>
      <c r="H19989" s="3">
        <v>4.0114999999999998</v>
      </c>
      <c r="I19989" s="3">
        <v>18.854049999999997</v>
      </c>
      <c r="J19989" s="3">
        <v>424.01554999999996</v>
      </c>
      <c r="K19989" s="4">
        <v>0.34999999999999992</v>
      </c>
      <c r="L19989" s="73">
        <v>769.75130615384603</v>
      </c>
    </row>
    <row r="19990" spans="1:12" x14ac:dyDescent="0.35">
      <c r="A19990" s="1">
        <v>431768</v>
      </c>
      <c r="B19990" t="s">
        <v>33625</v>
      </c>
      <c r="C19990" t="s">
        <v>1467</v>
      </c>
      <c r="D19990" t="s">
        <v>1468</v>
      </c>
      <c r="E19990">
        <v>1</v>
      </c>
      <c r="F19990" s="2">
        <v>1531.92</v>
      </c>
      <c r="G19990" s="3">
        <v>4505.6400000000003</v>
      </c>
      <c r="H19990" s="3">
        <v>15.3192</v>
      </c>
      <c r="I19990" s="3">
        <v>72.000240000000005</v>
      </c>
      <c r="J19990" s="3">
        <v>1619.2394400000001</v>
      </c>
      <c r="K19990" s="4">
        <v>0.35</v>
      </c>
      <c r="L19990" s="73">
        <v>2939.5423679999999</v>
      </c>
    </row>
    <row r="19991" spans="1:12" x14ac:dyDescent="0.35">
      <c r="A19991" s="1">
        <v>69569</v>
      </c>
      <c r="B19991" t="s">
        <v>33626</v>
      </c>
      <c r="C19991" t="s">
        <v>1467</v>
      </c>
      <c r="D19991" t="s">
        <v>1468</v>
      </c>
      <c r="E19991">
        <v>1</v>
      </c>
      <c r="F19991" s="2">
        <v>7.16</v>
      </c>
      <c r="G19991" s="3">
        <v>15.4</v>
      </c>
      <c r="H19991" s="3">
        <v>7.1599999999999997E-2</v>
      </c>
      <c r="I19991" s="3">
        <v>0.33651999999999999</v>
      </c>
      <c r="J19991" s="3">
        <v>7.5681200000000004</v>
      </c>
      <c r="K19991" s="4">
        <v>0.35000000000000003</v>
      </c>
      <c r="L19991" s="73">
        <v>13.739048615384617</v>
      </c>
    </row>
    <row r="19992" spans="1:12" x14ac:dyDescent="0.35">
      <c r="A19992" s="1">
        <v>15525</v>
      </c>
      <c r="B19992" t="s">
        <v>33627</v>
      </c>
      <c r="C19992" t="s">
        <v>1467</v>
      </c>
      <c r="D19992" t="s">
        <v>1468</v>
      </c>
      <c r="E19992">
        <v>1</v>
      </c>
      <c r="F19992" s="2">
        <v>3.34</v>
      </c>
      <c r="G19992" s="3">
        <v>7.19</v>
      </c>
      <c r="H19992" s="3">
        <v>3.3399999999999999E-2</v>
      </c>
      <c r="I19992" s="3">
        <v>0.15697999999999998</v>
      </c>
      <c r="J19992" s="3">
        <v>3.5303799999999996</v>
      </c>
      <c r="K19992" s="4">
        <v>0.35</v>
      </c>
      <c r="L19992" s="73">
        <v>6.4089975384615379</v>
      </c>
    </row>
    <row r="19993" spans="1:12" x14ac:dyDescent="0.35">
      <c r="A19993" s="1">
        <v>550707</v>
      </c>
      <c r="B19993" t="s">
        <v>33628</v>
      </c>
      <c r="C19993" t="s">
        <v>1467</v>
      </c>
      <c r="D19993" t="s">
        <v>1468</v>
      </c>
      <c r="E19993">
        <v>1</v>
      </c>
      <c r="F19993" s="2">
        <v>11.4</v>
      </c>
      <c r="G19993" s="3">
        <v>22.79</v>
      </c>
      <c r="H19993" s="3">
        <v>0.114</v>
      </c>
      <c r="I19993" s="3">
        <v>0.53580000000000005</v>
      </c>
      <c r="J19993" s="3">
        <v>12.049800000000001</v>
      </c>
      <c r="K19993" s="4">
        <v>0.35</v>
      </c>
      <c r="L19993" s="73">
        <v>21.875021538461539</v>
      </c>
    </row>
    <row r="19994" spans="1:12" x14ac:dyDescent="0.35">
      <c r="A19994" s="1">
        <v>53337</v>
      </c>
      <c r="B19994" t="s">
        <v>33629</v>
      </c>
      <c r="C19994" t="s">
        <v>1467</v>
      </c>
      <c r="D19994" t="s">
        <v>1468</v>
      </c>
      <c r="E19994">
        <v>1</v>
      </c>
      <c r="F19994" s="2">
        <v>158.26</v>
      </c>
      <c r="G19994" s="3">
        <v>327.61</v>
      </c>
      <c r="H19994" s="3">
        <v>1.5826</v>
      </c>
      <c r="I19994" s="3">
        <v>7.4382199999999994</v>
      </c>
      <c r="J19994" s="3">
        <v>167.28082000000001</v>
      </c>
      <c r="K19994" s="4">
        <v>0.35</v>
      </c>
      <c r="L19994" s="73">
        <v>303.67902707692303</v>
      </c>
    </row>
    <row r="19995" spans="1:12" x14ac:dyDescent="0.35">
      <c r="A19995" s="1">
        <v>19995</v>
      </c>
      <c r="B19995" t="s">
        <v>33630</v>
      </c>
      <c r="C19995" t="s">
        <v>1467</v>
      </c>
      <c r="D19995" t="s">
        <v>1468</v>
      </c>
      <c r="E19995">
        <v>1</v>
      </c>
      <c r="F19995" s="2">
        <v>12.39</v>
      </c>
      <c r="G19995" s="3">
        <v>26.64</v>
      </c>
      <c r="H19995" s="3">
        <v>0.12390000000000001</v>
      </c>
      <c r="I19995" s="3">
        <v>0.58233000000000001</v>
      </c>
      <c r="J19995" s="3">
        <v>13.096230000000002</v>
      </c>
      <c r="K19995" s="4">
        <v>0.35</v>
      </c>
      <c r="L19995" s="73">
        <v>23.774694461538463</v>
      </c>
    </row>
    <row r="19996" spans="1:12" x14ac:dyDescent="0.35">
      <c r="A19996" s="1">
        <v>404670</v>
      </c>
      <c r="B19996" t="s">
        <v>33631</v>
      </c>
      <c r="C19996" t="s">
        <v>1467</v>
      </c>
      <c r="D19996" t="s">
        <v>1468</v>
      </c>
      <c r="E19996">
        <v>1</v>
      </c>
      <c r="F19996" s="2">
        <v>1396.55</v>
      </c>
      <c r="G19996" s="3">
        <v>3003.34</v>
      </c>
      <c r="H19996" s="3">
        <v>13.9655</v>
      </c>
      <c r="I19996" s="3">
        <v>65.63785</v>
      </c>
      <c r="J19996" s="3">
        <v>1476.15335</v>
      </c>
      <c r="K19996" s="4">
        <v>0.35</v>
      </c>
      <c r="L19996" s="73">
        <v>2679.7860815384615</v>
      </c>
    </row>
    <row r="19997" spans="1:12" x14ac:dyDescent="0.35">
      <c r="A19997" s="1">
        <v>553486</v>
      </c>
      <c r="B19997" t="s">
        <v>33632</v>
      </c>
      <c r="C19997" t="s">
        <v>1467</v>
      </c>
      <c r="D19997" t="s">
        <v>1468</v>
      </c>
      <c r="E19997">
        <v>1</v>
      </c>
      <c r="F19997" s="2">
        <v>20.71</v>
      </c>
      <c r="G19997" s="3">
        <v>41.43</v>
      </c>
      <c r="H19997" s="3">
        <v>0.20710000000000001</v>
      </c>
      <c r="I19997" s="3">
        <v>0.97337000000000007</v>
      </c>
      <c r="J19997" s="3">
        <v>21.890470000000001</v>
      </c>
      <c r="K19997" s="4">
        <v>0.35</v>
      </c>
      <c r="L19997" s="73">
        <v>39.73962246153846</v>
      </c>
    </row>
    <row r="19998" spans="1:12" x14ac:dyDescent="0.35">
      <c r="A19998" s="1">
        <v>431465</v>
      </c>
      <c r="B19998" t="s">
        <v>33633</v>
      </c>
      <c r="C19998" t="s">
        <v>1467</v>
      </c>
      <c r="D19998" t="s">
        <v>1468</v>
      </c>
      <c r="E19998">
        <v>1</v>
      </c>
      <c r="F19998" s="2">
        <v>688.91</v>
      </c>
      <c r="G19998" s="3">
        <v>1530.24</v>
      </c>
      <c r="H19998" s="3">
        <v>6.8891</v>
      </c>
      <c r="I19998" s="3">
        <v>32.378769999999996</v>
      </c>
      <c r="J19998" s="3">
        <v>728.17786999999998</v>
      </c>
      <c r="K19998" s="4">
        <v>0.35</v>
      </c>
      <c r="L19998" s="73">
        <v>1321.9229024615383</v>
      </c>
    </row>
    <row r="19999" spans="1:12" x14ac:dyDescent="0.35">
      <c r="A19999" s="1">
        <v>74760</v>
      </c>
      <c r="B19999" t="s">
        <v>33634</v>
      </c>
      <c r="C19999" t="s">
        <v>1467</v>
      </c>
      <c r="D19999" t="s">
        <v>1468</v>
      </c>
      <c r="E19999">
        <v>1</v>
      </c>
      <c r="F19999" s="2">
        <v>5704.11</v>
      </c>
      <c r="G19999" s="3">
        <v>13336.71</v>
      </c>
      <c r="H19999" s="3">
        <v>57.0411</v>
      </c>
      <c r="I19999" s="3">
        <v>268.09316999999999</v>
      </c>
      <c r="J19999" s="3">
        <v>6029.2442700000001</v>
      </c>
      <c r="K19999" s="4">
        <v>0.35</v>
      </c>
      <c r="L19999" s="73">
        <v>10945.397290153845</v>
      </c>
    </row>
    <row r="20000" spans="1:12" x14ac:dyDescent="0.35">
      <c r="A20000" s="1">
        <v>443536</v>
      </c>
      <c r="B20000" t="s">
        <v>33635</v>
      </c>
      <c r="C20000" t="s">
        <v>1467</v>
      </c>
      <c r="D20000" t="s">
        <v>1468</v>
      </c>
      <c r="E20000">
        <v>1</v>
      </c>
      <c r="F20000" s="2">
        <v>64.91</v>
      </c>
      <c r="G20000" s="3">
        <v>138.11000000000001</v>
      </c>
      <c r="H20000" s="3">
        <v>0.64910000000000001</v>
      </c>
      <c r="I20000" s="3">
        <v>3.05077</v>
      </c>
      <c r="J20000" s="3">
        <v>68.609870000000001</v>
      </c>
      <c r="K20000" s="4">
        <v>0.34999999999999992</v>
      </c>
      <c r="L20000" s="73">
        <v>124.55330246153845</v>
      </c>
    </row>
    <row r="20001" spans="1:12" x14ac:dyDescent="0.35">
      <c r="A20001" s="1">
        <v>16179</v>
      </c>
      <c r="B20001" t="s">
        <v>33636</v>
      </c>
      <c r="C20001" t="s">
        <v>1467</v>
      </c>
      <c r="D20001" t="s">
        <v>1468</v>
      </c>
      <c r="E20001">
        <v>1</v>
      </c>
      <c r="F20001" s="2">
        <v>96.49</v>
      </c>
      <c r="G20001" s="3">
        <v>207.5</v>
      </c>
      <c r="H20001" s="3">
        <v>0.96489999999999998</v>
      </c>
      <c r="I20001" s="3">
        <v>4.5350299999999999</v>
      </c>
      <c r="J20001" s="3">
        <v>101.98993</v>
      </c>
      <c r="K20001" s="4">
        <v>0.35000000000000003</v>
      </c>
      <c r="L20001" s="73">
        <v>185.15094984615385</v>
      </c>
    </row>
    <row r="20002" spans="1:12" x14ac:dyDescent="0.35">
      <c r="A20002" s="1">
        <v>17946</v>
      </c>
      <c r="B20002" t="s">
        <v>33637</v>
      </c>
      <c r="C20002" t="s">
        <v>1467</v>
      </c>
      <c r="D20002" t="s">
        <v>1468</v>
      </c>
      <c r="E20002">
        <v>1</v>
      </c>
      <c r="F20002" s="2">
        <v>16.95</v>
      </c>
      <c r="G20002" s="3">
        <v>36.46</v>
      </c>
      <c r="H20002" s="3">
        <v>0.16949999999999998</v>
      </c>
      <c r="I20002" s="3">
        <v>0.79664999999999997</v>
      </c>
      <c r="J20002" s="3">
        <v>17.916149999999998</v>
      </c>
      <c r="K20002" s="4">
        <v>0.35</v>
      </c>
      <c r="L20002" s="73">
        <v>32.524703076923075</v>
      </c>
    </row>
    <row r="20003" spans="1:12" x14ac:dyDescent="0.35">
      <c r="A20003" s="1">
        <v>570558</v>
      </c>
      <c r="B20003" t="s">
        <v>33638</v>
      </c>
      <c r="C20003" t="s">
        <v>1467</v>
      </c>
      <c r="D20003" t="s">
        <v>1468</v>
      </c>
      <c r="E20003">
        <v>1</v>
      </c>
      <c r="F20003" s="2">
        <v>56.58</v>
      </c>
      <c r="G20003" s="3">
        <v>132.33000000000001</v>
      </c>
      <c r="H20003" s="3">
        <v>0.56579999999999997</v>
      </c>
      <c r="I20003" s="3">
        <v>2.6592599999999997</v>
      </c>
      <c r="J20003" s="3">
        <v>59.805059999999997</v>
      </c>
      <c r="K20003" s="4">
        <v>0.35</v>
      </c>
      <c r="L20003" s="73">
        <v>108.56918584615383</v>
      </c>
    </row>
    <row r="20004" spans="1:12" x14ac:dyDescent="0.35">
      <c r="A20004" s="1">
        <v>441443</v>
      </c>
      <c r="B20004" t="s">
        <v>33639</v>
      </c>
      <c r="C20004" t="s">
        <v>1467</v>
      </c>
      <c r="D20004" t="s">
        <v>1468</v>
      </c>
      <c r="E20004">
        <v>1</v>
      </c>
      <c r="F20004" s="2">
        <v>3013.48</v>
      </c>
      <c r="G20004" s="3">
        <v>7045.81</v>
      </c>
      <c r="H20004" s="3">
        <v>30.134800000000002</v>
      </c>
      <c r="I20004" s="3">
        <v>141.63355999999999</v>
      </c>
      <c r="J20004" s="3">
        <v>3185.2483599999996</v>
      </c>
      <c r="K20004" s="4">
        <v>0.35000000000000003</v>
      </c>
      <c r="L20004" s="73">
        <v>5782.4508689230761</v>
      </c>
    </row>
    <row r="20005" spans="1:12" x14ac:dyDescent="0.35">
      <c r="A20005" s="1">
        <v>570552</v>
      </c>
      <c r="B20005" t="s">
        <v>33640</v>
      </c>
      <c r="C20005" t="s">
        <v>1467</v>
      </c>
      <c r="D20005" t="s">
        <v>1468</v>
      </c>
      <c r="E20005">
        <v>1</v>
      </c>
      <c r="F20005" s="2">
        <v>175.94</v>
      </c>
      <c r="G20005" s="3">
        <v>378.38</v>
      </c>
      <c r="H20005" s="3">
        <v>1.7594000000000001</v>
      </c>
      <c r="I20005" s="3">
        <v>8.2691800000000004</v>
      </c>
      <c r="J20005" s="3">
        <v>185.96858</v>
      </c>
      <c r="K20005" s="4">
        <v>0.35</v>
      </c>
      <c r="L20005" s="73">
        <v>337.6044990769231</v>
      </c>
    </row>
    <row r="20006" spans="1:12" x14ac:dyDescent="0.35">
      <c r="A20006" s="1">
        <v>550261</v>
      </c>
      <c r="B20006" t="s">
        <v>33641</v>
      </c>
      <c r="C20006" t="s">
        <v>1467</v>
      </c>
      <c r="D20006" t="s">
        <v>1468</v>
      </c>
      <c r="E20006">
        <v>1</v>
      </c>
      <c r="F20006" s="2">
        <v>3</v>
      </c>
      <c r="G20006" s="3">
        <v>6.55</v>
      </c>
      <c r="H20006" s="3">
        <v>0.03</v>
      </c>
      <c r="I20006" s="3">
        <v>0.14100000000000001</v>
      </c>
      <c r="J20006" s="3">
        <v>3.1709999999999998</v>
      </c>
      <c r="K20006" s="4">
        <v>0.35</v>
      </c>
      <c r="L20006" s="73">
        <v>5.7565846153846154</v>
      </c>
    </row>
    <row r="20007" spans="1:12" x14ac:dyDescent="0.35">
      <c r="A20007" s="1">
        <v>551194</v>
      </c>
      <c r="B20007" t="s">
        <v>33642</v>
      </c>
      <c r="C20007" t="s">
        <v>1467</v>
      </c>
      <c r="D20007" t="s">
        <v>1468</v>
      </c>
      <c r="E20007">
        <v>1</v>
      </c>
      <c r="F20007" s="2">
        <v>503.98</v>
      </c>
      <c r="G20007" s="3">
        <v>1007.96</v>
      </c>
      <c r="H20007" s="3">
        <v>5.0398000000000005</v>
      </c>
      <c r="I20007" s="3">
        <v>23.687060000000002</v>
      </c>
      <c r="J20007" s="3">
        <v>532.70686000000001</v>
      </c>
      <c r="K20007" s="4">
        <v>0.35</v>
      </c>
      <c r="L20007" s="73">
        <v>967.06783815384608</v>
      </c>
    </row>
    <row r="20008" spans="1:12" x14ac:dyDescent="0.35">
      <c r="A20008" s="1">
        <v>15733</v>
      </c>
      <c r="B20008" t="s">
        <v>33643</v>
      </c>
      <c r="C20008" t="s">
        <v>1467</v>
      </c>
      <c r="D20008" t="s">
        <v>1468</v>
      </c>
      <c r="E20008">
        <v>1</v>
      </c>
      <c r="F20008" s="2">
        <v>125.17</v>
      </c>
      <c r="G20008" s="3">
        <v>269.17</v>
      </c>
      <c r="H20008" s="3">
        <v>1.2517</v>
      </c>
      <c r="I20008" s="3">
        <v>5.8829900000000004</v>
      </c>
      <c r="J20008" s="3">
        <v>132.30468999999999</v>
      </c>
      <c r="K20008" s="4">
        <v>0.35</v>
      </c>
      <c r="L20008" s="73">
        <v>240.18389876923075</v>
      </c>
    </row>
    <row r="20009" spans="1:12" x14ac:dyDescent="0.35">
      <c r="A20009" s="1">
        <v>438971</v>
      </c>
      <c r="B20009" t="s">
        <v>33644</v>
      </c>
      <c r="C20009" t="s">
        <v>1467</v>
      </c>
      <c r="D20009" t="s">
        <v>1468</v>
      </c>
      <c r="E20009">
        <v>1</v>
      </c>
      <c r="F20009" s="2">
        <v>165.52</v>
      </c>
      <c r="G20009" s="3">
        <v>386.73</v>
      </c>
      <c r="H20009" s="3">
        <v>1.6552000000000002</v>
      </c>
      <c r="I20009" s="3">
        <v>7.7794400000000001</v>
      </c>
      <c r="J20009" s="3">
        <v>174.95464000000001</v>
      </c>
      <c r="K20009" s="4">
        <v>0.35</v>
      </c>
      <c r="L20009" s="73">
        <v>317.60996184615385</v>
      </c>
    </row>
    <row r="20010" spans="1:12" x14ac:dyDescent="0.35">
      <c r="A20010" s="1">
        <v>433487</v>
      </c>
      <c r="B20010" t="s">
        <v>33645</v>
      </c>
      <c r="C20010" t="s">
        <v>1467</v>
      </c>
      <c r="D20010" t="s">
        <v>1468</v>
      </c>
      <c r="E20010">
        <v>1</v>
      </c>
      <c r="F20010" s="2">
        <v>2365.63</v>
      </c>
      <c r="G20010" s="3">
        <v>4927.38</v>
      </c>
      <c r="H20010" s="3">
        <v>23.656300000000002</v>
      </c>
      <c r="I20010" s="3">
        <v>111.18461000000001</v>
      </c>
      <c r="J20010" s="3">
        <v>2500.47091</v>
      </c>
      <c r="K20010" s="4">
        <v>0.35000000000000003</v>
      </c>
      <c r="L20010" s="73">
        <v>4539.3164212307693</v>
      </c>
    </row>
    <row r="20011" spans="1:12" x14ac:dyDescent="0.35">
      <c r="A20011" s="1">
        <v>442922</v>
      </c>
      <c r="B20011" t="s">
        <v>33494</v>
      </c>
      <c r="C20011" t="s">
        <v>1467</v>
      </c>
      <c r="D20011" t="s">
        <v>1468</v>
      </c>
      <c r="E20011">
        <v>1</v>
      </c>
      <c r="F20011" s="2">
        <v>214.48</v>
      </c>
      <c r="G20011" s="3">
        <v>461.25</v>
      </c>
      <c r="H20011" s="3">
        <v>2.1448</v>
      </c>
      <c r="I20011" s="3">
        <v>10.08056</v>
      </c>
      <c r="J20011" s="3">
        <v>226.70535999999998</v>
      </c>
      <c r="K20011" s="4">
        <v>0.35000000000000003</v>
      </c>
      <c r="L20011" s="73">
        <v>411.55742276923075</v>
      </c>
    </row>
    <row r="20012" spans="1:12" x14ac:dyDescent="0.35">
      <c r="A20012" s="1">
        <v>68787</v>
      </c>
      <c r="B20012" t="s">
        <v>33646</v>
      </c>
      <c r="C20012" t="s">
        <v>1467</v>
      </c>
      <c r="D20012" t="s">
        <v>1468</v>
      </c>
      <c r="E20012">
        <v>1</v>
      </c>
      <c r="F20012" s="2">
        <v>219.06</v>
      </c>
      <c r="G20012" s="3">
        <v>471.1</v>
      </c>
      <c r="H20012" s="3">
        <v>2.1905999999999999</v>
      </c>
      <c r="I20012" s="3">
        <v>10.295820000000001</v>
      </c>
      <c r="J20012" s="3">
        <v>231.54641999999998</v>
      </c>
      <c r="K20012" s="4">
        <v>0.35</v>
      </c>
      <c r="L20012" s="73">
        <v>420.34580861538456</v>
      </c>
    </row>
    <row r="20013" spans="1:12" x14ac:dyDescent="0.35">
      <c r="A20013" s="1">
        <v>14908</v>
      </c>
      <c r="B20013" t="s">
        <v>33647</v>
      </c>
      <c r="C20013" t="s">
        <v>1467</v>
      </c>
      <c r="D20013" t="s">
        <v>1468</v>
      </c>
      <c r="E20013">
        <v>1</v>
      </c>
      <c r="F20013" s="2">
        <v>1.44</v>
      </c>
      <c r="G20013" s="3">
        <v>3.1</v>
      </c>
      <c r="H20013" s="3">
        <v>1.44E-2</v>
      </c>
      <c r="I20013" s="3">
        <v>6.7680000000000004E-2</v>
      </c>
      <c r="J20013" s="3">
        <v>1.5220799999999999</v>
      </c>
      <c r="K20013" s="4">
        <v>0.35</v>
      </c>
      <c r="L20013" s="73">
        <v>2.7631606153846153</v>
      </c>
    </row>
    <row r="20014" spans="1:12" x14ac:dyDescent="0.35">
      <c r="A20014" s="1">
        <v>43168</v>
      </c>
      <c r="B20014" t="s">
        <v>33648</v>
      </c>
      <c r="C20014" t="s">
        <v>1467</v>
      </c>
      <c r="D20014" t="s">
        <v>1468</v>
      </c>
      <c r="E20014">
        <v>1</v>
      </c>
      <c r="F20014" s="2">
        <v>395.66</v>
      </c>
      <c r="G20014" s="3">
        <v>925.08</v>
      </c>
      <c r="H20014" s="3">
        <v>3.9566000000000003</v>
      </c>
      <c r="I20014" s="3">
        <v>18.596020000000003</v>
      </c>
      <c r="J20014" s="3">
        <v>418.21262000000002</v>
      </c>
      <c r="K20014" s="4">
        <v>0.35</v>
      </c>
      <c r="L20014" s="73">
        <v>759.21675630769232</v>
      </c>
    </row>
    <row r="20015" spans="1:12" x14ac:dyDescent="0.35">
      <c r="A20015" s="1">
        <v>439946</v>
      </c>
      <c r="B20015" t="s">
        <v>33649</v>
      </c>
      <c r="C20015" t="s">
        <v>1467</v>
      </c>
      <c r="D20015" t="s">
        <v>1468</v>
      </c>
      <c r="E20015">
        <v>1</v>
      </c>
      <c r="F20015" s="2">
        <v>270.60000000000002</v>
      </c>
      <c r="G20015" s="3">
        <v>573.67999999999995</v>
      </c>
      <c r="H20015" s="3">
        <v>2.7060000000000004</v>
      </c>
      <c r="I20015" s="3">
        <v>12.718200000000001</v>
      </c>
      <c r="J20015" s="3">
        <v>286.02420000000006</v>
      </c>
      <c r="K20015" s="4">
        <v>0.35</v>
      </c>
      <c r="L20015" s="73">
        <v>519.24393230769238</v>
      </c>
    </row>
    <row r="20016" spans="1:12" x14ac:dyDescent="0.35">
      <c r="A20016" s="1">
        <v>442929</v>
      </c>
      <c r="B20016" t="s">
        <v>33650</v>
      </c>
      <c r="C20016" t="s">
        <v>1467</v>
      </c>
      <c r="D20016" t="s">
        <v>1468</v>
      </c>
      <c r="E20016">
        <v>1</v>
      </c>
      <c r="F20016" s="2">
        <v>9.5299999999999994</v>
      </c>
      <c r="G20016" s="3">
        <v>20.55</v>
      </c>
      <c r="H20016" s="3">
        <v>9.5299999999999996E-2</v>
      </c>
      <c r="I20016" s="3">
        <v>0.44790999999999997</v>
      </c>
      <c r="J20016" s="3">
        <v>10.07321</v>
      </c>
      <c r="K20016" s="4">
        <v>0.35</v>
      </c>
      <c r="L20016" s="73">
        <v>18.28675046153846</v>
      </c>
    </row>
    <row r="20017" spans="1:12" x14ac:dyDescent="0.35">
      <c r="A20017" s="1">
        <v>74946</v>
      </c>
      <c r="B20017" t="s">
        <v>33651</v>
      </c>
      <c r="C20017" t="s">
        <v>1467</v>
      </c>
      <c r="D20017" t="s">
        <v>1468</v>
      </c>
      <c r="E20017">
        <v>1</v>
      </c>
      <c r="F20017" s="2">
        <v>8681.4500000000007</v>
      </c>
      <c r="G20017" s="3">
        <v>18669.78</v>
      </c>
      <c r="H20017" s="3">
        <v>86.81450000000001</v>
      </c>
      <c r="I20017" s="3">
        <v>408.02815000000004</v>
      </c>
      <c r="J20017" s="3">
        <v>9176.2926500000012</v>
      </c>
      <c r="K20017" s="4">
        <v>0.35</v>
      </c>
      <c r="L20017" s="73">
        <v>16658.500503076924</v>
      </c>
    </row>
    <row r="20018" spans="1:12" x14ac:dyDescent="0.35">
      <c r="A20018" s="1">
        <v>437715</v>
      </c>
      <c r="B20018" t="s">
        <v>33652</v>
      </c>
      <c r="C20018" t="s">
        <v>1467</v>
      </c>
      <c r="D20018" t="s">
        <v>1468</v>
      </c>
      <c r="E20018">
        <v>1</v>
      </c>
      <c r="F20018" s="2">
        <v>1524.74</v>
      </c>
      <c r="G20018" s="3">
        <v>3564.16</v>
      </c>
      <c r="H20018" s="3">
        <v>15.247400000000001</v>
      </c>
      <c r="I20018" s="3">
        <v>71.662779999999998</v>
      </c>
      <c r="J20018" s="3">
        <v>1611.6501800000001</v>
      </c>
      <c r="K20018" s="4">
        <v>0.35</v>
      </c>
      <c r="L20018" s="73">
        <v>2925.7649421538463</v>
      </c>
    </row>
    <row r="20019" spans="1:12" x14ac:dyDescent="0.35">
      <c r="A20019" s="1">
        <v>24316</v>
      </c>
      <c r="B20019" t="s">
        <v>33653</v>
      </c>
      <c r="C20019" t="s">
        <v>1467</v>
      </c>
      <c r="D20019" t="s">
        <v>1468</v>
      </c>
      <c r="E20019">
        <v>1</v>
      </c>
      <c r="F20019" s="2">
        <v>3.04</v>
      </c>
      <c r="G20019" s="3">
        <v>6.54</v>
      </c>
      <c r="H20019" s="3">
        <v>3.04E-2</v>
      </c>
      <c r="I20019" s="3">
        <v>0.14288000000000001</v>
      </c>
      <c r="J20019" s="3">
        <v>3.2132800000000001</v>
      </c>
      <c r="K20019" s="4">
        <v>0.35</v>
      </c>
      <c r="L20019" s="73">
        <v>5.8333390769230773</v>
      </c>
    </row>
    <row r="20020" spans="1:12" x14ac:dyDescent="0.35">
      <c r="A20020" s="1">
        <v>550716</v>
      </c>
      <c r="B20020" t="s">
        <v>33654</v>
      </c>
      <c r="C20020" t="s">
        <v>1467</v>
      </c>
      <c r="D20020" t="s">
        <v>1468</v>
      </c>
      <c r="E20020">
        <v>1</v>
      </c>
      <c r="F20020" s="2">
        <v>8.35</v>
      </c>
      <c r="G20020" s="3">
        <v>16.7</v>
      </c>
      <c r="H20020" s="3">
        <v>8.3500000000000005E-2</v>
      </c>
      <c r="I20020" s="3">
        <v>0.39244999999999997</v>
      </c>
      <c r="J20020" s="3">
        <v>8.8259500000000006</v>
      </c>
      <c r="K20020" s="4">
        <v>0.35</v>
      </c>
      <c r="L20020" s="73">
        <v>16.022493846153846</v>
      </c>
    </row>
    <row r="20021" spans="1:12" x14ac:dyDescent="0.35">
      <c r="A20021" s="1">
        <v>41447</v>
      </c>
      <c r="B20021" t="s">
        <v>33655</v>
      </c>
      <c r="C20021" t="s">
        <v>1467</v>
      </c>
      <c r="D20021" t="s">
        <v>1468</v>
      </c>
      <c r="E20021">
        <v>1</v>
      </c>
      <c r="F20021" s="2">
        <v>5.0999999999999996</v>
      </c>
      <c r="G20021" s="3">
        <v>10.98</v>
      </c>
      <c r="H20021" s="3">
        <v>5.0999999999999997E-2</v>
      </c>
      <c r="I20021" s="3">
        <v>0.2397</v>
      </c>
      <c r="J20021" s="3">
        <v>5.3906999999999998</v>
      </c>
      <c r="K20021" s="4">
        <v>0.34999999999999992</v>
      </c>
      <c r="L20021" s="73">
        <v>9.7861938461538447</v>
      </c>
    </row>
    <row r="20022" spans="1:12" x14ac:dyDescent="0.35">
      <c r="A20022" s="1">
        <v>73870</v>
      </c>
      <c r="B20022" t="s">
        <v>33656</v>
      </c>
      <c r="C20022" t="s">
        <v>1467</v>
      </c>
      <c r="D20022" t="s">
        <v>1468</v>
      </c>
      <c r="E20022">
        <v>1</v>
      </c>
      <c r="F20022" s="2">
        <v>63.92</v>
      </c>
      <c r="G20022" s="3">
        <v>143.9</v>
      </c>
      <c r="H20022" s="3">
        <v>0.63919999999999999</v>
      </c>
      <c r="I20022" s="3">
        <v>3.0042400000000002</v>
      </c>
      <c r="J20022" s="3">
        <v>67.56344</v>
      </c>
      <c r="K20022" s="4">
        <v>0.35</v>
      </c>
      <c r="L20022" s="73">
        <v>122.65362953846153</v>
      </c>
    </row>
    <row r="20023" spans="1:12" x14ac:dyDescent="0.35">
      <c r="A20023" s="1">
        <v>53908</v>
      </c>
      <c r="B20023" t="s">
        <v>33657</v>
      </c>
      <c r="C20023" t="s">
        <v>1467</v>
      </c>
      <c r="D20023" t="s">
        <v>1468</v>
      </c>
      <c r="E20023">
        <v>1</v>
      </c>
      <c r="F20023" s="2">
        <v>43.31</v>
      </c>
      <c r="G20023" s="3">
        <v>93.15</v>
      </c>
      <c r="H20023" s="3">
        <v>0.43310000000000004</v>
      </c>
      <c r="I20023" s="3">
        <v>2.0355700000000003</v>
      </c>
      <c r="J20023" s="3">
        <v>45.778670000000005</v>
      </c>
      <c r="K20023" s="4">
        <v>0.34999999999999992</v>
      </c>
      <c r="L20023" s="73">
        <v>83.105893230769226</v>
      </c>
    </row>
    <row r="20024" spans="1:12" x14ac:dyDescent="0.35">
      <c r="A20024" s="1">
        <v>29375</v>
      </c>
      <c r="B20024" t="s">
        <v>33658</v>
      </c>
      <c r="C20024" t="s">
        <v>1467</v>
      </c>
      <c r="D20024" t="s">
        <v>1468</v>
      </c>
      <c r="E20024">
        <v>1</v>
      </c>
      <c r="F20024" s="2">
        <v>749.07</v>
      </c>
      <c r="G20024" s="3">
        <v>1633.03</v>
      </c>
      <c r="H20024" s="3">
        <v>7.4907000000000004</v>
      </c>
      <c r="I20024" s="3">
        <v>35.206290000000003</v>
      </c>
      <c r="J20024" s="3">
        <v>791.76698999999996</v>
      </c>
      <c r="K20024" s="4">
        <v>0.34999999999999992</v>
      </c>
      <c r="L20024" s="73">
        <v>1437.3616126153843</v>
      </c>
    </row>
    <row r="20025" spans="1:12" x14ac:dyDescent="0.35">
      <c r="A20025" s="1">
        <v>418097</v>
      </c>
      <c r="B20025" t="s">
        <v>33659</v>
      </c>
      <c r="C20025" t="s">
        <v>1467</v>
      </c>
      <c r="D20025" t="s">
        <v>1468</v>
      </c>
      <c r="E20025">
        <v>1</v>
      </c>
      <c r="F20025" s="2">
        <v>110.99</v>
      </c>
      <c r="G20025" s="3">
        <v>259.52</v>
      </c>
      <c r="H20025" s="3">
        <v>1.1098999999999999</v>
      </c>
      <c r="I20025" s="3">
        <v>5.2165299999999997</v>
      </c>
      <c r="J20025" s="3">
        <v>117.31643</v>
      </c>
      <c r="K20025" s="4">
        <v>0.35</v>
      </c>
      <c r="L20025" s="73">
        <v>212.97444215384613</v>
      </c>
    </row>
    <row r="20026" spans="1:12" x14ac:dyDescent="0.35">
      <c r="A20026" s="1">
        <v>55610</v>
      </c>
      <c r="B20026" t="s">
        <v>33660</v>
      </c>
      <c r="C20026" t="s">
        <v>1467</v>
      </c>
      <c r="D20026" t="s">
        <v>1468</v>
      </c>
      <c r="E20026">
        <v>1</v>
      </c>
      <c r="F20026" s="2">
        <v>319.08999999999997</v>
      </c>
      <c r="G20026" s="3">
        <v>816.51</v>
      </c>
      <c r="H20026" s="3">
        <v>3.1908999999999996</v>
      </c>
      <c r="I20026" s="3">
        <v>14.997229999999998</v>
      </c>
      <c r="J20026" s="3">
        <v>337.27812999999998</v>
      </c>
      <c r="K20026" s="4">
        <v>0.34999999999999992</v>
      </c>
      <c r="L20026" s="73">
        <v>612.28952830769219</v>
      </c>
    </row>
    <row r="20027" spans="1:12" x14ac:dyDescent="0.35">
      <c r="A20027" s="1">
        <v>438151</v>
      </c>
      <c r="B20027" t="s">
        <v>33661</v>
      </c>
      <c r="C20027" t="s">
        <v>1467</v>
      </c>
      <c r="D20027" t="s">
        <v>1468</v>
      </c>
      <c r="E20027">
        <v>1</v>
      </c>
      <c r="F20027" s="2">
        <v>73.47</v>
      </c>
      <c r="G20027" s="3">
        <v>158.02000000000001</v>
      </c>
      <c r="H20027" s="3">
        <v>0.73470000000000002</v>
      </c>
      <c r="I20027" s="3">
        <v>3.45309</v>
      </c>
      <c r="J20027" s="3">
        <v>77.657790000000006</v>
      </c>
      <c r="K20027" s="4">
        <v>0.35000000000000003</v>
      </c>
      <c r="L20027" s="73">
        <v>140.97875723076925</v>
      </c>
    </row>
    <row r="20028" spans="1:12" x14ac:dyDescent="0.35">
      <c r="A20028" s="1">
        <v>79358</v>
      </c>
      <c r="B20028" t="s">
        <v>33662</v>
      </c>
      <c r="C20028" t="s">
        <v>1467</v>
      </c>
      <c r="D20028" t="s">
        <v>1468</v>
      </c>
      <c r="E20028">
        <v>1</v>
      </c>
      <c r="F20028" s="2">
        <v>4.12</v>
      </c>
      <c r="G20028" s="3">
        <v>8.8699999999999992</v>
      </c>
      <c r="H20028" s="3">
        <v>4.1200000000000001E-2</v>
      </c>
      <c r="I20028" s="3">
        <v>0.19364000000000001</v>
      </c>
      <c r="J20028" s="3">
        <v>4.3548400000000003</v>
      </c>
      <c r="K20028" s="4">
        <v>0.34999999999999992</v>
      </c>
      <c r="L20028" s="73">
        <v>7.9057095384615383</v>
      </c>
    </row>
    <row r="20029" spans="1:12" x14ac:dyDescent="0.35">
      <c r="A20029" s="1">
        <v>71896</v>
      </c>
      <c r="B20029" t="s">
        <v>33663</v>
      </c>
      <c r="C20029" t="s">
        <v>1467</v>
      </c>
      <c r="D20029" t="s">
        <v>1468</v>
      </c>
      <c r="E20029">
        <v>1</v>
      </c>
      <c r="F20029" s="2">
        <v>877.4</v>
      </c>
      <c r="G20029" s="3">
        <v>1886.88</v>
      </c>
      <c r="H20029" s="3">
        <v>8.7739999999999991</v>
      </c>
      <c r="I20029" s="3">
        <v>41.2378</v>
      </c>
      <c r="J20029" s="3">
        <v>927.41179999999997</v>
      </c>
      <c r="K20029" s="4">
        <v>0.35</v>
      </c>
      <c r="L20029" s="73">
        <v>1683.6091138461538</v>
      </c>
    </row>
    <row r="20030" spans="1:12" x14ac:dyDescent="0.35">
      <c r="A20030" s="1">
        <v>443062</v>
      </c>
      <c r="B20030" t="s">
        <v>33664</v>
      </c>
      <c r="C20030" t="s">
        <v>1467</v>
      </c>
      <c r="D20030" t="s">
        <v>1468</v>
      </c>
      <c r="E20030">
        <v>1</v>
      </c>
      <c r="F20030" s="2">
        <v>1286.31</v>
      </c>
      <c r="G20030" s="3">
        <v>2766.26</v>
      </c>
      <c r="H20030" s="3">
        <v>12.863099999999999</v>
      </c>
      <c r="I20030" s="3">
        <v>60.456569999999999</v>
      </c>
      <c r="J20030" s="3">
        <v>1359.62967</v>
      </c>
      <c r="K20030" s="4">
        <v>0.34999999999999992</v>
      </c>
      <c r="L20030" s="73">
        <v>2468.2507855384615</v>
      </c>
    </row>
    <row r="20031" spans="1:12" x14ac:dyDescent="0.35">
      <c r="A20031" s="1">
        <v>41893</v>
      </c>
      <c r="B20031" t="s">
        <v>33665</v>
      </c>
      <c r="C20031" t="s">
        <v>1467</v>
      </c>
      <c r="D20031" t="s">
        <v>1468</v>
      </c>
      <c r="E20031">
        <v>1</v>
      </c>
      <c r="F20031" s="2">
        <v>911.7</v>
      </c>
      <c r="G20031" s="3">
        <v>1960.66</v>
      </c>
      <c r="H20031" s="3">
        <v>9.1170000000000009</v>
      </c>
      <c r="I20031" s="3">
        <v>42.849900000000005</v>
      </c>
      <c r="J20031" s="3">
        <v>963.66690000000006</v>
      </c>
      <c r="K20031" s="4">
        <v>0.34999999999999992</v>
      </c>
      <c r="L20031" s="73">
        <v>1749.4260646153846</v>
      </c>
    </row>
    <row r="20032" spans="1:12" x14ac:dyDescent="0.35">
      <c r="A20032" s="1">
        <v>438031</v>
      </c>
      <c r="B20032" t="s">
        <v>33666</v>
      </c>
      <c r="C20032" t="s">
        <v>1467</v>
      </c>
      <c r="D20032" t="s">
        <v>1468</v>
      </c>
      <c r="E20032">
        <v>1</v>
      </c>
      <c r="F20032" s="2">
        <v>8.34</v>
      </c>
      <c r="G20032" s="3">
        <v>17.97</v>
      </c>
      <c r="H20032" s="3">
        <v>8.3400000000000002E-2</v>
      </c>
      <c r="I20032" s="3">
        <v>0.39198</v>
      </c>
      <c r="J20032" s="3">
        <v>8.8153799999999993</v>
      </c>
      <c r="K20032" s="4">
        <v>0.35</v>
      </c>
      <c r="L20032" s="73">
        <v>16.003305230769229</v>
      </c>
    </row>
    <row r="20033" spans="1:12" x14ac:dyDescent="0.35">
      <c r="A20033" s="1">
        <v>443539</v>
      </c>
      <c r="B20033" t="s">
        <v>33667</v>
      </c>
      <c r="C20033" t="s">
        <v>1467</v>
      </c>
      <c r="D20033" t="s">
        <v>1468</v>
      </c>
      <c r="E20033">
        <v>1</v>
      </c>
      <c r="F20033" s="2">
        <v>155.49</v>
      </c>
      <c r="G20033" s="3">
        <v>330.84</v>
      </c>
      <c r="H20033" s="3">
        <v>1.5549000000000002</v>
      </c>
      <c r="I20033" s="3">
        <v>7.3080300000000005</v>
      </c>
      <c r="J20033" s="3">
        <v>164.35293000000001</v>
      </c>
      <c r="K20033" s="4">
        <v>0.35000000000000003</v>
      </c>
      <c r="L20033" s="73">
        <v>298.36378061538466</v>
      </c>
    </row>
    <row r="20034" spans="1:12" x14ac:dyDescent="0.35">
      <c r="A20034" s="1">
        <v>439180</v>
      </c>
      <c r="B20034" t="s">
        <v>33668</v>
      </c>
      <c r="C20034" t="s">
        <v>1467</v>
      </c>
      <c r="D20034" t="s">
        <v>1468</v>
      </c>
      <c r="E20034">
        <v>1</v>
      </c>
      <c r="F20034" s="2">
        <v>89.28</v>
      </c>
      <c r="G20034" s="3">
        <v>178.57</v>
      </c>
      <c r="H20034" s="3">
        <v>0.89280000000000004</v>
      </c>
      <c r="I20034" s="3">
        <v>4.1961599999999999</v>
      </c>
      <c r="J20034" s="3">
        <v>94.368960000000001</v>
      </c>
      <c r="K20034" s="4">
        <v>0.34999999999999992</v>
      </c>
      <c r="L20034" s="73">
        <v>171.31595815384614</v>
      </c>
    </row>
    <row r="20035" spans="1:12" x14ac:dyDescent="0.35">
      <c r="A20035" s="1">
        <v>54864</v>
      </c>
      <c r="B20035" t="s">
        <v>33669</v>
      </c>
      <c r="C20035" t="s">
        <v>1467</v>
      </c>
      <c r="D20035" t="s">
        <v>1468</v>
      </c>
      <c r="E20035">
        <v>1</v>
      </c>
      <c r="F20035" s="2">
        <v>1.1200000000000001</v>
      </c>
      <c r="G20035" s="3">
        <v>2.42</v>
      </c>
      <c r="H20035" s="3">
        <v>1.1200000000000002E-2</v>
      </c>
      <c r="I20035" s="3">
        <v>5.2640000000000006E-2</v>
      </c>
      <c r="J20035" s="3">
        <v>1.1838400000000002</v>
      </c>
      <c r="K20035" s="4">
        <v>0.35</v>
      </c>
      <c r="L20035" s="73">
        <v>2.1491249230769234</v>
      </c>
    </row>
    <row r="20036" spans="1:12" x14ac:dyDescent="0.35">
      <c r="A20036" s="1">
        <v>442850</v>
      </c>
      <c r="B20036" t="s">
        <v>33670</v>
      </c>
      <c r="C20036" t="s">
        <v>1467</v>
      </c>
      <c r="D20036" t="s">
        <v>1468</v>
      </c>
      <c r="E20036">
        <v>1</v>
      </c>
      <c r="F20036" s="2">
        <v>2270.91</v>
      </c>
      <c r="G20036" s="3">
        <v>4883.7</v>
      </c>
      <c r="H20036" s="3">
        <v>22.709099999999999</v>
      </c>
      <c r="I20036" s="3">
        <v>106.73276999999999</v>
      </c>
      <c r="J20036" s="3">
        <v>2400.35187</v>
      </c>
      <c r="K20036" s="4">
        <v>0.35</v>
      </c>
      <c r="L20036" s="73">
        <v>4357.5618563076923</v>
      </c>
    </row>
    <row r="20037" spans="1:12" x14ac:dyDescent="0.35">
      <c r="A20037" s="1">
        <v>550235</v>
      </c>
      <c r="B20037" t="s">
        <v>33671</v>
      </c>
      <c r="C20037" t="s">
        <v>1467</v>
      </c>
      <c r="D20037" t="s">
        <v>1468</v>
      </c>
      <c r="E20037">
        <v>1</v>
      </c>
      <c r="F20037" s="2">
        <v>18.170000000000002</v>
      </c>
      <c r="G20037" s="3">
        <v>41.67</v>
      </c>
      <c r="H20037" s="3">
        <v>0.18170000000000003</v>
      </c>
      <c r="I20037" s="3">
        <v>0.85399000000000003</v>
      </c>
      <c r="J20037" s="3">
        <v>19.205690000000001</v>
      </c>
      <c r="K20037" s="4">
        <v>0.35</v>
      </c>
      <c r="L20037" s="73">
        <v>34.865714153846156</v>
      </c>
    </row>
    <row r="20038" spans="1:12" x14ac:dyDescent="0.35">
      <c r="A20038" s="1">
        <v>16354</v>
      </c>
      <c r="B20038" t="s">
        <v>33672</v>
      </c>
      <c r="C20038" t="s">
        <v>1467</v>
      </c>
      <c r="D20038" t="s">
        <v>1468</v>
      </c>
      <c r="E20038">
        <v>1</v>
      </c>
      <c r="F20038" s="2">
        <v>10.23</v>
      </c>
      <c r="G20038" s="3">
        <v>22.01</v>
      </c>
      <c r="H20038" s="3">
        <v>0.1023</v>
      </c>
      <c r="I20038" s="3">
        <v>0.48081000000000002</v>
      </c>
      <c r="J20038" s="3">
        <v>10.81311</v>
      </c>
      <c r="K20038" s="4">
        <v>0.35000000000000003</v>
      </c>
      <c r="L20038" s="73">
        <v>19.629953538461539</v>
      </c>
    </row>
    <row r="20039" spans="1:12" x14ac:dyDescent="0.35">
      <c r="A20039" s="1">
        <v>436982</v>
      </c>
      <c r="B20039" t="s">
        <v>33673</v>
      </c>
      <c r="C20039" t="s">
        <v>1467</v>
      </c>
      <c r="D20039" t="s">
        <v>1468</v>
      </c>
      <c r="E20039">
        <v>1</v>
      </c>
      <c r="F20039" s="2">
        <v>9.6999999999999993</v>
      </c>
      <c r="G20039" s="3">
        <v>20.87</v>
      </c>
      <c r="H20039" s="3">
        <v>9.6999999999999989E-2</v>
      </c>
      <c r="I20039" s="3">
        <v>0.45589999999999997</v>
      </c>
      <c r="J20039" s="3">
        <v>10.252899999999999</v>
      </c>
      <c r="K20039" s="4">
        <v>0.34999999999999992</v>
      </c>
      <c r="L20039" s="73">
        <v>18.612956923076919</v>
      </c>
    </row>
    <row r="20040" spans="1:12" x14ac:dyDescent="0.35">
      <c r="A20040" s="1">
        <v>435471</v>
      </c>
      <c r="B20040" t="s">
        <v>33674</v>
      </c>
      <c r="C20040" t="s">
        <v>1467</v>
      </c>
      <c r="D20040" t="s">
        <v>1468</v>
      </c>
      <c r="E20040">
        <v>1</v>
      </c>
      <c r="F20040" s="2">
        <v>83.93</v>
      </c>
      <c r="G20040" s="3">
        <v>180.52</v>
      </c>
      <c r="H20040" s="3">
        <v>0.83930000000000005</v>
      </c>
      <c r="I20040" s="3">
        <v>3.9447100000000002</v>
      </c>
      <c r="J20040" s="3">
        <v>88.714010000000002</v>
      </c>
      <c r="K20040" s="4">
        <v>0.35000000000000003</v>
      </c>
      <c r="L20040" s="73">
        <v>161.05004892307693</v>
      </c>
    </row>
    <row r="20041" spans="1:12" x14ac:dyDescent="0.35">
      <c r="A20041" s="1">
        <v>32034</v>
      </c>
      <c r="B20041" t="s">
        <v>33675</v>
      </c>
      <c r="C20041" t="s">
        <v>1467</v>
      </c>
      <c r="D20041" t="s">
        <v>1468</v>
      </c>
      <c r="E20041">
        <v>1</v>
      </c>
      <c r="F20041" s="2">
        <v>28.38</v>
      </c>
      <c r="G20041" s="3">
        <v>61.02</v>
      </c>
      <c r="H20041" s="3">
        <v>0.2838</v>
      </c>
      <c r="I20041" s="3">
        <v>1.33386</v>
      </c>
      <c r="J20041" s="3">
        <v>29.99766</v>
      </c>
      <c r="K20041" s="4">
        <v>0.35000000000000003</v>
      </c>
      <c r="L20041" s="73">
        <v>54.457290461538463</v>
      </c>
    </row>
    <row r="20042" spans="1:12" x14ac:dyDescent="0.35">
      <c r="A20042" s="1">
        <v>74911</v>
      </c>
      <c r="B20042" t="s">
        <v>33676</v>
      </c>
      <c r="C20042" t="s">
        <v>1467</v>
      </c>
      <c r="D20042" t="s">
        <v>1468</v>
      </c>
      <c r="E20042">
        <v>1</v>
      </c>
      <c r="F20042" s="2">
        <v>5729.75</v>
      </c>
      <c r="G20042" s="3">
        <v>12322.05</v>
      </c>
      <c r="H20042" s="3">
        <v>57.297499999999999</v>
      </c>
      <c r="I20042" s="3">
        <v>269.29825</v>
      </c>
      <c r="J20042" s="3">
        <v>6056.3457499999995</v>
      </c>
      <c r="K20042" s="4">
        <v>0.34999999999999992</v>
      </c>
      <c r="L20042" s="73">
        <v>10994.596899999997</v>
      </c>
    </row>
    <row r="20043" spans="1:12" x14ac:dyDescent="0.35">
      <c r="A20043" s="1">
        <v>32748</v>
      </c>
      <c r="B20043" t="s">
        <v>33677</v>
      </c>
      <c r="C20043" t="s">
        <v>1467</v>
      </c>
      <c r="D20043" t="s">
        <v>1468</v>
      </c>
      <c r="E20043">
        <v>1</v>
      </c>
      <c r="F20043" s="2">
        <v>53.99</v>
      </c>
      <c r="G20043" s="3">
        <v>116.11</v>
      </c>
      <c r="H20043" s="3">
        <v>0.53990000000000005</v>
      </c>
      <c r="I20043" s="3">
        <v>2.5375300000000003</v>
      </c>
      <c r="J20043" s="3">
        <v>57.067430000000002</v>
      </c>
      <c r="K20043" s="4">
        <v>0.34999999999999992</v>
      </c>
      <c r="L20043" s="73">
        <v>103.59933446153846</v>
      </c>
    </row>
    <row r="20044" spans="1:12" x14ac:dyDescent="0.35">
      <c r="A20044" s="1">
        <v>427908</v>
      </c>
      <c r="B20044" t="s">
        <v>33678</v>
      </c>
      <c r="C20044" t="s">
        <v>1467</v>
      </c>
      <c r="D20044" t="s">
        <v>1468</v>
      </c>
      <c r="E20044">
        <v>1</v>
      </c>
      <c r="F20044" s="2">
        <v>211.55</v>
      </c>
      <c r="G20044" s="3">
        <v>494.65</v>
      </c>
      <c r="H20044" s="3">
        <v>2.1154999999999999</v>
      </c>
      <c r="I20044" s="3">
        <v>9.94285</v>
      </c>
      <c r="J20044" s="3">
        <v>223.60835</v>
      </c>
      <c r="K20044" s="4">
        <v>0.35000000000000003</v>
      </c>
      <c r="L20044" s="73">
        <v>405.93515846153849</v>
      </c>
    </row>
    <row r="20045" spans="1:12" x14ac:dyDescent="0.35">
      <c r="A20045" s="1">
        <v>56972</v>
      </c>
      <c r="B20045" t="s">
        <v>33679</v>
      </c>
      <c r="C20045" t="s">
        <v>1467</v>
      </c>
      <c r="D20045" t="s">
        <v>1468</v>
      </c>
      <c r="E20045">
        <v>1</v>
      </c>
      <c r="F20045" s="2">
        <v>274.58999999999997</v>
      </c>
      <c r="G20045" s="3">
        <v>611.58000000000004</v>
      </c>
      <c r="H20045" s="3">
        <v>2.7458999999999998</v>
      </c>
      <c r="I20045" s="3">
        <v>12.905729999999998</v>
      </c>
      <c r="J20045" s="3">
        <v>290.24162999999999</v>
      </c>
      <c r="K20045" s="4">
        <v>0.34999999999999992</v>
      </c>
      <c r="L20045" s="73">
        <v>526.90018984615381</v>
      </c>
    </row>
    <row r="20046" spans="1:12" x14ac:dyDescent="0.35">
      <c r="A20046" s="1">
        <v>8123</v>
      </c>
      <c r="B20046" t="s">
        <v>33680</v>
      </c>
      <c r="C20046" t="s">
        <v>1467</v>
      </c>
      <c r="D20046" t="s">
        <v>1468</v>
      </c>
      <c r="E20046">
        <v>1</v>
      </c>
      <c r="F20046" s="2">
        <v>440.42</v>
      </c>
      <c r="G20046" s="3">
        <v>929.37</v>
      </c>
      <c r="H20046" s="3">
        <v>4.4042000000000003</v>
      </c>
      <c r="I20046" s="3">
        <v>20.699740000000002</v>
      </c>
      <c r="J20046" s="3">
        <v>465.52394000000004</v>
      </c>
      <c r="K20046" s="4">
        <v>0.34999999999999992</v>
      </c>
      <c r="L20046" s="73">
        <v>845.10499876923075</v>
      </c>
    </row>
    <row r="20047" spans="1:12" x14ac:dyDescent="0.35">
      <c r="A20047" s="1">
        <v>425915</v>
      </c>
      <c r="B20047" t="s">
        <v>33681</v>
      </c>
      <c r="C20047" t="s">
        <v>1467</v>
      </c>
      <c r="D20047" t="s">
        <v>1468</v>
      </c>
      <c r="E20047">
        <v>1</v>
      </c>
      <c r="F20047" s="2">
        <v>2055.83</v>
      </c>
      <c r="G20047" s="3">
        <v>4421.1499999999996</v>
      </c>
      <c r="H20047" s="3">
        <v>20.558299999999999</v>
      </c>
      <c r="I20047" s="3">
        <v>96.624009999999998</v>
      </c>
      <c r="J20047" s="3">
        <v>2173.0123100000001</v>
      </c>
      <c r="K20047" s="4">
        <v>0.35</v>
      </c>
      <c r="L20047" s="73">
        <v>3944.8531166153848</v>
      </c>
    </row>
    <row r="20048" spans="1:12" x14ac:dyDescent="0.35">
      <c r="A20048" s="1">
        <v>553643</v>
      </c>
      <c r="B20048" t="s">
        <v>33682</v>
      </c>
      <c r="C20048" t="s">
        <v>1467</v>
      </c>
      <c r="D20048" t="s">
        <v>1468</v>
      </c>
      <c r="E20048">
        <v>1</v>
      </c>
      <c r="F20048" s="2">
        <v>27.3</v>
      </c>
      <c r="G20048" s="3">
        <v>54.6</v>
      </c>
      <c r="H20048" s="3">
        <v>0.27300000000000002</v>
      </c>
      <c r="I20048" s="3">
        <v>1.2831000000000001</v>
      </c>
      <c r="J20048" s="3">
        <v>28.856100000000001</v>
      </c>
      <c r="K20048" s="4">
        <v>0.34999999999999992</v>
      </c>
      <c r="L20048" s="73">
        <v>52.384919999999994</v>
      </c>
    </row>
    <row r="20049" spans="1:12" x14ac:dyDescent="0.35">
      <c r="A20049" s="1">
        <v>436259</v>
      </c>
      <c r="B20049" t="s">
        <v>33683</v>
      </c>
      <c r="C20049" t="s">
        <v>1467</v>
      </c>
      <c r="D20049" t="s">
        <v>1468</v>
      </c>
      <c r="E20049">
        <v>1</v>
      </c>
      <c r="F20049" s="2">
        <v>4098.5200000000004</v>
      </c>
      <c r="G20049" s="3">
        <v>8814.0400000000009</v>
      </c>
      <c r="H20049" s="3">
        <v>40.985200000000006</v>
      </c>
      <c r="I20049" s="3">
        <v>192.63044000000002</v>
      </c>
      <c r="J20049" s="3">
        <v>4332.1356400000004</v>
      </c>
      <c r="K20049" s="4">
        <v>0.35</v>
      </c>
      <c r="L20049" s="73">
        <v>7864.4923926153851</v>
      </c>
    </row>
    <row r="20050" spans="1:12" x14ac:dyDescent="0.35">
      <c r="A20050" s="1">
        <v>423549</v>
      </c>
      <c r="B20050" t="s">
        <v>33684</v>
      </c>
      <c r="C20050" t="s">
        <v>1467</v>
      </c>
      <c r="D20050" t="s">
        <v>1468</v>
      </c>
      <c r="E20050">
        <v>1</v>
      </c>
      <c r="F20050" s="2">
        <v>11.68</v>
      </c>
      <c r="G20050" s="3">
        <v>24.41</v>
      </c>
      <c r="H20050" s="3">
        <v>0.1168</v>
      </c>
      <c r="I20050" s="3">
        <v>0.54896</v>
      </c>
      <c r="J20050" s="3">
        <v>12.345759999999999</v>
      </c>
      <c r="K20050" s="4">
        <v>0.34999999999999992</v>
      </c>
      <c r="L20050" s="73">
        <v>22.412302769230763</v>
      </c>
    </row>
    <row r="20051" spans="1:12" x14ac:dyDescent="0.35">
      <c r="A20051" s="1">
        <v>438072</v>
      </c>
      <c r="B20051" t="s">
        <v>33685</v>
      </c>
      <c r="C20051" t="s">
        <v>1467</v>
      </c>
      <c r="D20051" t="s">
        <v>1468</v>
      </c>
      <c r="E20051">
        <v>1</v>
      </c>
      <c r="F20051" s="2">
        <v>11.05</v>
      </c>
      <c r="G20051" s="3">
        <v>23.77</v>
      </c>
      <c r="H20051" s="3">
        <v>0.11050000000000001</v>
      </c>
      <c r="I20051" s="3">
        <v>0.51935000000000009</v>
      </c>
      <c r="J20051" s="3">
        <v>11.67985</v>
      </c>
      <c r="K20051" s="4">
        <v>0.35000000000000003</v>
      </c>
      <c r="L20051" s="73">
        <v>21.203420000000001</v>
      </c>
    </row>
    <row r="20052" spans="1:12" x14ac:dyDescent="0.35">
      <c r="A20052" s="1">
        <v>436081</v>
      </c>
      <c r="B20052" t="s">
        <v>33686</v>
      </c>
      <c r="C20052" t="s">
        <v>1467</v>
      </c>
      <c r="D20052" t="s">
        <v>1468</v>
      </c>
      <c r="E20052">
        <v>1</v>
      </c>
      <c r="F20052" s="2">
        <v>52.26</v>
      </c>
      <c r="G20052" s="3">
        <v>110.13</v>
      </c>
      <c r="H20052" s="3">
        <v>0.52259999999999995</v>
      </c>
      <c r="I20052" s="3">
        <v>2.4562200000000001</v>
      </c>
      <c r="J20052" s="3">
        <v>55.238819999999997</v>
      </c>
      <c r="K20052" s="4">
        <v>0.35000000000000003</v>
      </c>
      <c r="L20052" s="73">
        <v>100.279704</v>
      </c>
    </row>
    <row r="20053" spans="1:12" x14ac:dyDescent="0.35">
      <c r="A20053" s="1">
        <v>429536</v>
      </c>
      <c r="B20053" t="s">
        <v>33687</v>
      </c>
      <c r="C20053" t="s">
        <v>1467</v>
      </c>
      <c r="D20053" t="s">
        <v>1468</v>
      </c>
      <c r="E20053">
        <v>1</v>
      </c>
      <c r="F20053" s="2">
        <v>8.6199999999999992</v>
      </c>
      <c r="G20053" s="3">
        <v>18.54</v>
      </c>
      <c r="H20053" s="3">
        <v>8.6199999999999999E-2</v>
      </c>
      <c r="I20053" s="3">
        <v>0.40513999999999994</v>
      </c>
      <c r="J20053" s="3">
        <v>9.1113399999999984</v>
      </c>
      <c r="K20053" s="4">
        <v>0.35</v>
      </c>
      <c r="L20053" s="73">
        <v>16.54058646153846</v>
      </c>
    </row>
    <row r="20054" spans="1:12" x14ac:dyDescent="0.35">
      <c r="A20054" s="1">
        <v>570589</v>
      </c>
      <c r="B20054" t="s">
        <v>33688</v>
      </c>
      <c r="C20054" t="s">
        <v>1467</v>
      </c>
      <c r="D20054" t="s">
        <v>1468</v>
      </c>
      <c r="E20054">
        <v>1</v>
      </c>
      <c r="F20054" s="2">
        <v>658.24</v>
      </c>
      <c r="G20054" s="3">
        <v>1415.89</v>
      </c>
      <c r="H20054" s="3">
        <v>6.5823999999999998</v>
      </c>
      <c r="I20054" s="3">
        <v>30.937280000000001</v>
      </c>
      <c r="J20054" s="3">
        <v>695.75968</v>
      </c>
      <c r="K20054" s="4">
        <v>0.35</v>
      </c>
      <c r="L20054" s="73">
        <v>1263.0714190769231</v>
      </c>
    </row>
    <row r="20055" spans="1:12" x14ac:dyDescent="0.35">
      <c r="A20055" s="1">
        <v>77797</v>
      </c>
      <c r="B20055" t="s">
        <v>33689</v>
      </c>
      <c r="C20055" t="s">
        <v>1467</v>
      </c>
      <c r="D20055" t="s">
        <v>1468</v>
      </c>
      <c r="E20055">
        <v>1</v>
      </c>
      <c r="F20055" s="2">
        <v>1085.18</v>
      </c>
      <c r="G20055" s="3">
        <v>2333.7199999999998</v>
      </c>
      <c r="H20055" s="3">
        <v>10.851800000000001</v>
      </c>
      <c r="I20055" s="3">
        <v>51.003460000000004</v>
      </c>
      <c r="J20055" s="3">
        <v>1147.0352599999999</v>
      </c>
      <c r="K20055" s="4">
        <v>0.35</v>
      </c>
      <c r="L20055" s="73">
        <v>2082.310164307692</v>
      </c>
    </row>
    <row r="20056" spans="1:12" x14ac:dyDescent="0.35">
      <c r="A20056" s="1">
        <v>5373</v>
      </c>
      <c r="B20056" t="s">
        <v>33690</v>
      </c>
      <c r="C20056" t="s">
        <v>1467</v>
      </c>
      <c r="D20056" t="s">
        <v>1468</v>
      </c>
      <c r="E20056">
        <v>1</v>
      </c>
      <c r="F20056" s="2">
        <v>100.47</v>
      </c>
      <c r="G20056" s="3">
        <v>222.59</v>
      </c>
      <c r="H20056" s="3">
        <v>1.0046999999999999</v>
      </c>
      <c r="I20056" s="3">
        <v>4.7220899999999997</v>
      </c>
      <c r="J20056" s="3">
        <v>106.19678999999999</v>
      </c>
      <c r="K20056" s="4">
        <v>0.35000000000000003</v>
      </c>
      <c r="L20056" s="73">
        <v>192.78801876923075</v>
      </c>
    </row>
    <row r="20057" spans="1:12" x14ac:dyDescent="0.35">
      <c r="A20057" s="1">
        <v>551204</v>
      </c>
      <c r="B20057" t="s">
        <v>33691</v>
      </c>
      <c r="C20057" t="s">
        <v>1467</v>
      </c>
      <c r="D20057" t="s">
        <v>1468</v>
      </c>
      <c r="E20057">
        <v>1</v>
      </c>
      <c r="F20057" s="2">
        <v>405.36</v>
      </c>
      <c r="G20057" s="3">
        <v>810.72</v>
      </c>
      <c r="H20057" s="3">
        <v>4.0536000000000003</v>
      </c>
      <c r="I20057" s="3">
        <v>19.051919999999999</v>
      </c>
      <c r="J20057" s="3">
        <v>428.46552000000003</v>
      </c>
      <c r="K20057" s="4">
        <v>0.35000000000000003</v>
      </c>
      <c r="L20057" s="73">
        <v>777.82971323076936</v>
      </c>
    </row>
    <row r="20058" spans="1:12" x14ac:dyDescent="0.35">
      <c r="A20058" s="1">
        <v>6380</v>
      </c>
      <c r="B20058" t="s">
        <v>33692</v>
      </c>
      <c r="C20058" t="s">
        <v>1467</v>
      </c>
      <c r="D20058" t="s">
        <v>1468</v>
      </c>
      <c r="E20058">
        <v>1</v>
      </c>
      <c r="F20058" s="2">
        <v>137.65</v>
      </c>
      <c r="G20058" s="3">
        <v>277.31</v>
      </c>
      <c r="H20058" s="3">
        <v>1.3765000000000001</v>
      </c>
      <c r="I20058" s="3">
        <v>6.4695499999999999</v>
      </c>
      <c r="J20058" s="3">
        <v>145.49605</v>
      </c>
      <c r="K20058" s="4">
        <v>0.35</v>
      </c>
      <c r="L20058" s="73">
        <v>264.13129076923076</v>
      </c>
    </row>
    <row r="20059" spans="1:12" x14ac:dyDescent="0.35">
      <c r="A20059" s="1">
        <v>423881</v>
      </c>
      <c r="B20059" t="s">
        <v>33693</v>
      </c>
      <c r="C20059" t="s">
        <v>1467</v>
      </c>
      <c r="D20059" t="s">
        <v>1468</v>
      </c>
      <c r="E20059">
        <v>1</v>
      </c>
      <c r="F20059" s="2">
        <v>91.29</v>
      </c>
      <c r="G20059" s="3">
        <v>210.7</v>
      </c>
      <c r="H20059" s="3">
        <v>0.91290000000000004</v>
      </c>
      <c r="I20059" s="3">
        <v>4.2906300000000002</v>
      </c>
      <c r="J20059" s="3">
        <v>96.493529999999993</v>
      </c>
      <c r="K20059" s="4">
        <v>0.35</v>
      </c>
      <c r="L20059" s="73">
        <v>175.17286984615384</v>
      </c>
    </row>
    <row r="20060" spans="1:12" x14ac:dyDescent="0.35">
      <c r="A20060" s="1">
        <v>73886</v>
      </c>
      <c r="B20060" t="s">
        <v>33694</v>
      </c>
      <c r="C20060" t="s">
        <v>1467</v>
      </c>
      <c r="D20060" t="s">
        <v>1468</v>
      </c>
      <c r="E20060">
        <v>1</v>
      </c>
      <c r="F20060" s="2">
        <v>27.78</v>
      </c>
      <c r="G20060" s="3">
        <v>59.74</v>
      </c>
      <c r="H20060" s="3">
        <v>0.27779999999999999</v>
      </c>
      <c r="I20060" s="3">
        <v>1.30566</v>
      </c>
      <c r="J20060" s="3">
        <v>29.36346</v>
      </c>
      <c r="K20060" s="4">
        <v>0.34999999999999992</v>
      </c>
      <c r="L20060" s="73">
        <v>53.305973538461529</v>
      </c>
    </row>
    <row r="20061" spans="1:12" x14ac:dyDescent="0.35">
      <c r="A20061" s="1">
        <v>42228</v>
      </c>
      <c r="B20061" t="s">
        <v>33695</v>
      </c>
      <c r="C20061" t="s">
        <v>1467</v>
      </c>
      <c r="D20061" t="s">
        <v>1468</v>
      </c>
      <c r="E20061">
        <v>1</v>
      </c>
      <c r="F20061" s="2">
        <v>1099.9000000000001</v>
      </c>
      <c r="G20061" s="3">
        <v>2365.39</v>
      </c>
      <c r="H20061" s="3">
        <v>10.999000000000001</v>
      </c>
      <c r="I20061" s="3">
        <v>51.695300000000003</v>
      </c>
      <c r="J20061" s="3">
        <v>1162.5943000000002</v>
      </c>
      <c r="K20061" s="4">
        <v>0.35</v>
      </c>
      <c r="L20061" s="73">
        <v>2110.5558061538463</v>
      </c>
    </row>
    <row r="20062" spans="1:12" x14ac:dyDescent="0.35">
      <c r="A20062" s="1" t="s">
        <v>33696</v>
      </c>
      <c r="B20062" t="s">
        <v>33697</v>
      </c>
      <c r="C20062" t="s">
        <v>1467</v>
      </c>
      <c r="D20062" t="s">
        <v>1468</v>
      </c>
      <c r="E20062">
        <v>1</v>
      </c>
      <c r="F20062" s="2">
        <v>73.98</v>
      </c>
      <c r="G20062" s="3">
        <v>157.41</v>
      </c>
      <c r="H20062" s="3">
        <v>0.73980000000000001</v>
      </c>
      <c r="I20062" s="3">
        <v>3.4770600000000003</v>
      </c>
      <c r="J20062" s="3">
        <v>78.196860000000001</v>
      </c>
      <c r="K20062" s="4">
        <v>0.35000000000000003</v>
      </c>
      <c r="L20062" s="73">
        <v>141.95737661538462</v>
      </c>
    </row>
    <row r="20063" spans="1:12" x14ac:dyDescent="0.35">
      <c r="A20063" s="1">
        <v>14286</v>
      </c>
      <c r="B20063" t="s">
        <v>33698</v>
      </c>
      <c r="C20063" t="s">
        <v>1467</v>
      </c>
      <c r="D20063" t="s">
        <v>1468</v>
      </c>
      <c r="E20063">
        <v>1</v>
      </c>
      <c r="F20063" s="2">
        <v>132.94</v>
      </c>
      <c r="G20063" s="3">
        <v>285.88</v>
      </c>
      <c r="H20063" s="3">
        <v>1.3293999999999999</v>
      </c>
      <c r="I20063" s="3">
        <v>6.2481799999999996</v>
      </c>
      <c r="J20063" s="3">
        <v>140.51757999999998</v>
      </c>
      <c r="K20063" s="4">
        <v>0.34999999999999992</v>
      </c>
      <c r="L20063" s="73">
        <v>255.09345292307688</v>
      </c>
    </row>
    <row r="20064" spans="1:12" x14ac:dyDescent="0.35">
      <c r="A20064" s="1">
        <v>429642</v>
      </c>
      <c r="B20064" t="s">
        <v>33699</v>
      </c>
      <c r="C20064" t="s">
        <v>1467</v>
      </c>
      <c r="D20064" t="s">
        <v>1468</v>
      </c>
      <c r="E20064">
        <v>1</v>
      </c>
      <c r="F20064" s="2">
        <v>31.63</v>
      </c>
      <c r="G20064" s="3">
        <v>66.91</v>
      </c>
      <c r="H20064" s="3">
        <v>0.31629999999999997</v>
      </c>
      <c r="I20064" s="3">
        <v>1.48661</v>
      </c>
      <c r="J20064" s="3">
        <v>33.43291</v>
      </c>
      <c r="K20064" s="4">
        <v>0.35</v>
      </c>
      <c r="L20064" s="73">
        <v>60.693590461538456</v>
      </c>
    </row>
    <row r="20065" spans="1:12" x14ac:dyDescent="0.35">
      <c r="A20065" s="1">
        <v>14732</v>
      </c>
      <c r="B20065" t="s">
        <v>33700</v>
      </c>
      <c r="C20065" t="s">
        <v>1467</v>
      </c>
      <c r="D20065" t="s">
        <v>1468</v>
      </c>
      <c r="E20065">
        <v>1</v>
      </c>
      <c r="F20065" s="2">
        <v>1.2</v>
      </c>
      <c r="G20065" s="3">
        <v>2.6</v>
      </c>
      <c r="H20065" s="3">
        <v>1.2E-2</v>
      </c>
      <c r="I20065" s="3">
        <v>5.6399999999999999E-2</v>
      </c>
      <c r="J20065" s="3">
        <v>1.2684</v>
      </c>
      <c r="K20065" s="4">
        <v>0.35</v>
      </c>
      <c r="L20065" s="73">
        <v>2.3026338461538458</v>
      </c>
    </row>
    <row r="20066" spans="1:12" x14ac:dyDescent="0.35">
      <c r="A20066" s="1">
        <v>436608</v>
      </c>
      <c r="B20066" t="s">
        <v>33701</v>
      </c>
      <c r="C20066" t="s">
        <v>1467</v>
      </c>
      <c r="D20066" t="s">
        <v>1468</v>
      </c>
      <c r="E20066">
        <v>1</v>
      </c>
      <c r="F20066" s="2">
        <v>0.39</v>
      </c>
      <c r="G20066" s="3">
        <v>0.78</v>
      </c>
      <c r="H20066" s="3">
        <v>3.9000000000000003E-3</v>
      </c>
      <c r="I20066" s="3">
        <v>1.8329999999999999E-2</v>
      </c>
      <c r="J20066" s="3">
        <v>0.41223000000000004</v>
      </c>
      <c r="K20066" s="4">
        <v>0.34999999999999992</v>
      </c>
      <c r="L20066" s="73">
        <v>0.74835600000000002</v>
      </c>
    </row>
    <row r="20067" spans="1:12" x14ac:dyDescent="0.35">
      <c r="A20067" s="1">
        <v>422652</v>
      </c>
      <c r="B20067" t="s">
        <v>33702</v>
      </c>
      <c r="C20067" t="s">
        <v>1467</v>
      </c>
      <c r="D20067" t="s">
        <v>1468</v>
      </c>
      <c r="E20067">
        <v>1</v>
      </c>
      <c r="F20067" s="2">
        <v>824.29</v>
      </c>
      <c r="G20067" s="3">
        <v>1927.26</v>
      </c>
      <c r="H20067" s="3">
        <v>8.2429000000000006</v>
      </c>
      <c r="I20067" s="3">
        <v>38.741630000000001</v>
      </c>
      <c r="J20067" s="3">
        <v>871.27452999999991</v>
      </c>
      <c r="K20067" s="4">
        <v>0.34999999999999992</v>
      </c>
      <c r="L20067" s="73">
        <v>1581.6983775384613</v>
      </c>
    </row>
    <row r="20068" spans="1:12" x14ac:dyDescent="0.35">
      <c r="A20068" s="1">
        <v>436964</v>
      </c>
      <c r="B20068" t="s">
        <v>33703</v>
      </c>
      <c r="C20068" t="s">
        <v>1467</v>
      </c>
      <c r="D20068" t="s">
        <v>1468</v>
      </c>
      <c r="E20068">
        <v>1</v>
      </c>
      <c r="F20068" s="2">
        <v>12.39</v>
      </c>
      <c r="G20068" s="3">
        <v>26.64</v>
      </c>
      <c r="H20068" s="3">
        <v>0.12390000000000001</v>
      </c>
      <c r="I20068" s="3">
        <v>0.58233000000000001</v>
      </c>
      <c r="J20068" s="3">
        <v>13.096230000000002</v>
      </c>
      <c r="K20068" s="4">
        <v>0.35</v>
      </c>
      <c r="L20068" s="73">
        <v>23.774694461538463</v>
      </c>
    </row>
    <row r="20069" spans="1:12" x14ac:dyDescent="0.35">
      <c r="A20069" s="1">
        <v>74909</v>
      </c>
      <c r="B20069" t="s">
        <v>33704</v>
      </c>
      <c r="C20069" t="s">
        <v>1467</v>
      </c>
      <c r="D20069" t="s">
        <v>1468</v>
      </c>
      <c r="E20069">
        <v>1</v>
      </c>
      <c r="F20069" s="2">
        <v>5729.75</v>
      </c>
      <c r="G20069" s="3">
        <v>12322.05</v>
      </c>
      <c r="H20069" s="3">
        <v>57.297499999999999</v>
      </c>
      <c r="I20069" s="3">
        <v>269.29825</v>
      </c>
      <c r="J20069" s="3">
        <v>6056.3457499999995</v>
      </c>
      <c r="K20069" s="4">
        <v>0.34999999999999992</v>
      </c>
      <c r="L20069" s="73">
        <v>10994.596899999997</v>
      </c>
    </row>
    <row r="20070" spans="1:12" x14ac:dyDescent="0.35">
      <c r="A20070" s="1">
        <v>470392</v>
      </c>
      <c r="B20070" t="s">
        <v>33705</v>
      </c>
      <c r="C20070" t="s">
        <v>1467</v>
      </c>
      <c r="D20070" t="s">
        <v>1468</v>
      </c>
      <c r="E20070">
        <v>1</v>
      </c>
      <c r="F20070" s="2">
        <v>677.09</v>
      </c>
      <c r="G20070" s="3">
        <v>1991.44</v>
      </c>
      <c r="H20070" s="3">
        <v>6.7709000000000001</v>
      </c>
      <c r="I20070" s="3">
        <v>31.823230000000002</v>
      </c>
      <c r="J20070" s="3">
        <v>715.68412999999998</v>
      </c>
      <c r="K20070" s="4">
        <v>0.35000000000000003</v>
      </c>
      <c r="L20070" s="73">
        <v>1299.2419590769232</v>
      </c>
    </row>
    <row r="20071" spans="1:12" x14ac:dyDescent="0.35">
      <c r="A20071" s="1">
        <v>41943</v>
      </c>
      <c r="B20071" t="s">
        <v>33706</v>
      </c>
      <c r="C20071" t="s">
        <v>1467</v>
      </c>
      <c r="D20071" t="s">
        <v>1468</v>
      </c>
      <c r="E20071">
        <v>1</v>
      </c>
      <c r="F20071" s="2">
        <v>13.29</v>
      </c>
      <c r="G20071" s="3">
        <v>28.58</v>
      </c>
      <c r="H20071" s="3">
        <v>0.13289999999999999</v>
      </c>
      <c r="I20071" s="3">
        <v>0.62462999999999991</v>
      </c>
      <c r="J20071" s="3">
        <v>14.047529999999998</v>
      </c>
      <c r="K20071" s="4">
        <v>0.35</v>
      </c>
      <c r="L20071" s="73">
        <v>25.501669846153842</v>
      </c>
    </row>
    <row r="20072" spans="1:12" x14ac:dyDescent="0.35">
      <c r="A20072" s="1">
        <v>429644</v>
      </c>
      <c r="B20072" t="s">
        <v>33707</v>
      </c>
      <c r="C20072" t="s">
        <v>1467</v>
      </c>
      <c r="D20072" t="s">
        <v>1468</v>
      </c>
      <c r="E20072">
        <v>1</v>
      </c>
      <c r="F20072" s="2">
        <v>118.63</v>
      </c>
      <c r="G20072" s="3">
        <v>258.69</v>
      </c>
      <c r="H20072" s="3">
        <v>1.1862999999999999</v>
      </c>
      <c r="I20072" s="3">
        <v>5.5756100000000002</v>
      </c>
      <c r="J20072" s="3">
        <v>125.39191</v>
      </c>
      <c r="K20072" s="4">
        <v>0.35</v>
      </c>
      <c r="L20072" s="73">
        <v>227.63454430769229</v>
      </c>
    </row>
    <row r="20073" spans="1:12" x14ac:dyDescent="0.35">
      <c r="A20073" s="1">
        <v>77285</v>
      </c>
      <c r="B20073" t="s">
        <v>33708</v>
      </c>
      <c r="C20073" t="s">
        <v>1467</v>
      </c>
      <c r="D20073" t="s">
        <v>1468</v>
      </c>
      <c r="E20073">
        <v>1</v>
      </c>
      <c r="F20073" s="2">
        <v>373.66</v>
      </c>
      <c r="G20073" s="3">
        <v>826.15</v>
      </c>
      <c r="H20073" s="3">
        <v>3.7366000000000001</v>
      </c>
      <c r="I20073" s="3">
        <v>17.56202</v>
      </c>
      <c r="J20073" s="3">
        <v>394.95862000000005</v>
      </c>
      <c r="K20073" s="4">
        <v>0.35000000000000003</v>
      </c>
      <c r="L20073" s="73">
        <v>717.00180246153855</v>
      </c>
    </row>
    <row r="20074" spans="1:12" x14ac:dyDescent="0.35">
      <c r="A20074" s="1">
        <v>427705</v>
      </c>
      <c r="B20074" t="s">
        <v>33709</v>
      </c>
      <c r="C20074" t="s">
        <v>1467</v>
      </c>
      <c r="D20074" t="s">
        <v>1468</v>
      </c>
      <c r="E20074">
        <v>1</v>
      </c>
      <c r="F20074" s="2">
        <v>247.01</v>
      </c>
      <c r="G20074" s="3">
        <v>577.54</v>
      </c>
      <c r="H20074" s="3">
        <v>2.4701</v>
      </c>
      <c r="I20074" s="3">
        <v>11.60947</v>
      </c>
      <c r="J20074" s="3">
        <v>261.08956999999998</v>
      </c>
      <c r="K20074" s="4">
        <v>0.35000000000000003</v>
      </c>
      <c r="L20074" s="73">
        <v>473.97798861538456</v>
      </c>
    </row>
    <row r="20075" spans="1:12" x14ac:dyDescent="0.35">
      <c r="A20075" s="1">
        <v>422808</v>
      </c>
      <c r="B20075" t="s">
        <v>33710</v>
      </c>
      <c r="C20075" t="s">
        <v>1467</v>
      </c>
      <c r="D20075" t="s">
        <v>1468</v>
      </c>
      <c r="E20075">
        <v>1</v>
      </c>
      <c r="F20075" s="2">
        <v>74.739999999999995</v>
      </c>
      <c r="G20075" s="3">
        <v>158.44999999999999</v>
      </c>
      <c r="H20075" s="3">
        <v>0.74739999999999995</v>
      </c>
      <c r="I20075" s="3">
        <v>3.5127799999999998</v>
      </c>
      <c r="J20075" s="3">
        <v>79.00018</v>
      </c>
      <c r="K20075" s="4">
        <v>0.35</v>
      </c>
      <c r="L20075" s="73">
        <v>143.41571138461538</v>
      </c>
    </row>
    <row r="20076" spans="1:12" x14ac:dyDescent="0.35">
      <c r="A20076" s="1">
        <v>45515</v>
      </c>
      <c r="B20076" t="s">
        <v>33711</v>
      </c>
      <c r="C20076" t="s">
        <v>1467</v>
      </c>
      <c r="D20076" t="s">
        <v>1468</v>
      </c>
      <c r="E20076">
        <v>1</v>
      </c>
      <c r="F20076" s="2">
        <v>61.28</v>
      </c>
      <c r="G20076" s="3">
        <v>143.26</v>
      </c>
      <c r="H20076" s="3">
        <v>0.61280000000000001</v>
      </c>
      <c r="I20076" s="3">
        <v>2.8801600000000001</v>
      </c>
      <c r="J20076" s="3">
        <v>64.772959999999998</v>
      </c>
      <c r="K20076" s="4">
        <v>0.35000000000000003</v>
      </c>
      <c r="L20076" s="73">
        <v>117.58783507692307</v>
      </c>
    </row>
    <row r="20077" spans="1:12" x14ac:dyDescent="0.35">
      <c r="A20077" s="1">
        <v>439017</v>
      </c>
      <c r="B20077" t="s">
        <v>33712</v>
      </c>
      <c r="C20077" t="s">
        <v>1467</v>
      </c>
      <c r="D20077" t="s">
        <v>1468</v>
      </c>
      <c r="E20077">
        <v>1</v>
      </c>
      <c r="F20077" s="2">
        <v>194.76</v>
      </c>
      <c r="G20077" s="3">
        <v>418.85</v>
      </c>
      <c r="H20077" s="3">
        <v>1.9476</v>
      </c>
      <c r="I20077" s="3">
        <v>9.1537199999999999</v>
      </c>
      <c r="J20077" s="3">
        <v>205.86131999999998</v>
      </c>
      <c r="K20077" s="4">
        <v>0.34999999999999992</v>
      </c>
      <c r="L20077" s="73">
        <v>373.71747323076914</v>
      </c>
    </row>
    <row r="20078" spans="1:12" x14ac:dyDescent="0.35">
      <c r="A20078" s="1">
        <v>441422</v>
      </c>
      <c r="B20078" t="s">
        <v>33713</v>
      </c>
      <c r="C20078" t="s">
        <v>1467</v>
      </c>
      <c r="D20078" t="s">
        <v>1468</v>
      </c>
      <c r="E20078">
        <v>1</v>
      </c>
      <c r="F20078" s="2">
        <v>236.29</v>
      </c>
      <c r="G20078" s="3">
        <v>552.47</v>
      </c>
      <c r="H20078" s="3">
        <v>2.3628999999999998</v>
      </c>
      <c r="I20078" s="3">
        <v>11.10563</v>
      </c>
      <c r="J20078" s="3">
        <v>249.75852999999998</v>
      </c>
      <c r="K20078" s="4">
        <v>0.35</v>
      </c>
      <c r="L20078" s="73">
        <v>453.40779292307684</v>
      </c>
    </row>
    <row r="20079" spans="1:12" x14ac:dyDescent="0.35">
      <c r="A20079" s="1">
        <v>550527</v>
      </c>
      <c r="B20079" t="s">
        <v>33714</v>
      </c>
      <c r="C20079" t="s">
        <v>1467</v>
      </c>
      <c r="D20079" t="s">
        <v>1468</v>
      </c>
      <c r="E20079">
        <v>1</v>
      </c>
      <c r="F20079" s="2">
        <v>19.850000000000001</v>
      </c>
      <c r="G20079" s="3">
        <v>41.43</v>
      </c>
      <c r="H20079" s="3">
        <v>0.19850000000000001</v>
      </c>
      <c r="I20079" s="3">
        <v>0.93295000000000006</v>
      </c>
      <c r="J20079" s="3">
        <v>20.981450000000002</v>
      </c>
      <c r="K20079" s="4">
        <v>0.34999999999999992</v>
      </c>
      <c r="L20079" s="73">
        <v>38.089401538461537</v>
      </c>
    </row>
    <row r="20080" spans="1:12" x14ac:dyDescent="0.35">
      <c r="A20080" s="1">
        <v>438045</v>
      </c>
      <c r="B20080" t="s">
        <v>33715</v>
      </c>
      <c r="C20080" t="s">
        <v>1467</v>
      </c>
      <c r="D20080" t="s">
        <v>1468</v>
      </c>
      <c r="E20080">
        <v>1</v>
      </c>
      <c r="F20080" s="2">
        <v>178.59</v>
      </c>
      <c r="G20080" s="3">
        <v>384.16</v>
      </c>
      <c r="H20080" s="3">
        <v>1.7859</v>
      </c>
      <c r="I20080" s="3">
        <v>8.3937299999999997</v>
      </c>
      <c r="J20080" s="3">
        <v>188.76963000000001</v>
      </c>
      <c r="K20080" s="4">
        <v>0.35</v>
      </c>
      <c r="L20080" s="73">
        <v>342.68948215384614</v>
      </c>
    </row>
    <row r="20081" spans="1:12" x14ac:dyDescent="0.35">
      <c r="A20081" s="1">
        <v>430062</v>
      </c>
      <c r="B20081" t="s">
        <v>33716</v>
      </c>
      <c r="C20081" t="s">
        <v>1467</v>
      </c>
      <c r="D20081" t="s">
        <v>1468</v>
      </c>
      <c r="E20081">
        <v>1</v>
      </c>
      <c r="F20081" s="2">
        <v>4925.84</v>
      </c>
      <c r="G20081" s="3">
        <v>14487.75</v>
      </c>
      <c r="H20081" s="3">
        <v>49.258400000000002</v>
      </c>
      <c r="I20081" s="3">
        <v>231.51448000000002</v>
      </c>
      <c r="J20081" s="3">
        <v>5206.6128799999997</v>
      </c>
      <c r="K20081" s="4">
        <v>0.35</v>
      </c>
      <c r="L20081" s="73">
        <v>9452.0049206153835</v>
      </c>
    </row>
    <row r="20082" spans="1:12" x14ac:dyDescent="0.35">
      <c r="A20082" s="1">
        <v>570603</v>
      </c>
      <c r="B20082" t="s">
        <v>33717</v>
      </c>
      <c r="C20082" t="s">
        <v>1467</v>
      </c>
      <c r="D20082" t="s">
        <v>1468</v>
      </c>
      <c r="E20082">
        <v>1</v>
      </c>
      <c r="F20082" s="2">
        <v>137.11000000000001</v>
      </c>
      <c r="G20082" s="3">
        <v>294.88</v>
      </c>
      <c r="H20082" s="3">
        <v>1.3711000000000002</v>
      </c>
      <c r="I20082" s="3">
        <v>6.4441700000000006</v>
      </c>
      <c r="J20082" s="3">
        <v>144.92527000000004</v>
      </c>
      <c r="K20082" s="4">
        <v>0.35</v>
      </c>
      <c r="L20082" s="73">
        <v>263.09510553846161</v>
      </c>
    </row>
    <row r="20083" spans="1:12" x14ac:dyDescent="0.35">
      <c r="A20083" s="1">
        <v>427312</v>
      </c>
      <c r="B20083" t="s">
        <v>33718</v>
      </c>
      <c r="C20083" t="s">
        <v>1467</v>
      </c>
      <c r="D20083" t="s">
        <v>1468</v>
      </c>
      <c r="E20083">
        <v>1</v>
      </c>
      <c r="F20083" s="2">
        <v>3438.26</v>
      </c>
      <c r="G20083" s="3">
        <v>7644</v>
      </c>
      <c r="H20083" s="3">
        <v>34.382600000000004</v>
      </c>
      <c r="I20083" s="3">
        <v>161.59822</v>
      </c>
      <c r="J20083" s="3">
        <v>3634.24082</v>
      </c>
      <c r="K20083" s="4">
        <v>0.34999999999999992</v>
      </c>
      <c r="L20083" s="73">
        <v>6597.5448732307686</v>
      </c>
    </row>
    <row r="20084" spans="1:12" x14ac:dyDescent="0.35">
      <c r="A20084" s="1">
        <v>75882</v>
      </c>
      <c r="B20084" t="s">
        <v>33719</v>
      </c>
      <c r="C20084" t="s">
        <v>1467</v>
      </c>
      <c r="D20084" t="s">
        <v>1468</v>
      </c>
      <c r="E20084">
        <v>1</v>
      </c>
      <c r="F20084" s="2">
        <v>6204.33</v>
      </c>
      <c r="G20084" s="3">
        <v>13342.67</v>
      </c>
      <c r="H20084" s="3">
        <v>62.043300000000002</v>
      </c>
      <c r="I20084" s="3">
        <v>291.60350999999997</v>
      </c>
      <c r="J20084" s="3">
        <v>6557.9768100000001</v>
      </c>
      <c r="K20084" s="4">
        <v>0.35000000000000003</v>
      </c>
      <c r="L20084" s="73">
        <v>11905.250208923077</v>
      </c>
    </row>
    <row r="20085" spans="1:12" x14ac:dyDescent="0.35">
      <c r="A20085" s="1">
        <v>552302</v>
      </c>
      <c r="B20085" t="s">
        <v>33720</v>
      </c>
      <c r="C20085" t="s">
        <v>1467</v>
      </c>
      <c r="D20085" t="s">
        <v>1468</v>
      </c>
      <c r="E20085">
        <v>1</v>
      </c>
      <c r="F20085" s="2">
        <v>615.82000000000005</v>
      </c>
      <c r="G20085" s="3">
        <v>1284.03</v>
      </c>
      <c r="H20085" s="3">
        <v>6.1582000000000008</v>
      </c>
      <c r="I20085" s="3">
        <v>28.943540000000002</v>
      </c>
      <c r="J20085" s="3">
        <v>650.92174</v>
      </c>
      <c r="K20085" s="4">
        <v>0.35</v>
      </c>
      <c r="L20085" s="73">
        <v>1181.6733126153845</v>
      </c>
    </row>
    <row r="20086" spans="1:12" x14ac:dyDescent="0.35">
      <c r="A20086" s="1">
        <v>551208</v>
      </c>
      <c r="B20086" t="s">
        <v>33721</v>
      </c>
      <c r="C20086" t="s">
        <v>1467</v>
      </c>
      <c r="D20086" t="s">
        <v>1468</v>
      </c>
      <c r="E20086">
        <v>1</v>
      </c>
      <c r="F20086" s="2">
        <v>571.11</v>
      </c>
      <c r="G20086" s="3">
        <v>1142.23</v>
      </c>
      <c r="H20086" s="3">
        <v>5.7111000000000001</v>
      </c>
      <c r="I20086" s="3">
        <v>26.842169999999999</v>
      </c>
      <c r="J20086" s="3">
        <v>603.66327000000001</v>
      </c>
      <c r="K20086" s="4">
        <v>0.35000000000000003</v>
      </c>
      <c r="L20086" s="73">
        <v>1095.8810132307692</v>
      </c>
    </row>
    <row r="20087" spans="1:12" x14ac:dyDescent="0.35">
      <c r="A20087" s="1">
        <v>433294</v>
      </c>
      <c r="B20087" t="s">
        <v>33722</v>
      </c>
      <c r="C20087" t="s">
        <v>1467</v>
      </c>
      <c r="D20087" t="s">
        <v>1468</v>
      </c>
      <c r="E20087">
        <v>1</v>
      </c>
      <c r="F20087" s="2">
        <v>48.4</v>
      </c>
      <c r="G20087" s="3">
        <v>104.71</v>
      </c>
      <c r="H20087" s="3">
        <v>0.48399999999999999</v>
      </c>
      <c r="I20087" s="3">
        <v>2.2747999999999999</v>
      </c>
      <c r="J20087" s="3">
        <v>51.158799999999999</v>
      </c>
      <c r="K20087" s="4">
        <v>0.35</v>
      </c>
      <c r="L20087" s="73">
        <v>92.872898461538455</v>
      </c>
    </row>
    <row r="20088" spans="1:12" x14ac:dyDescent="0.35">
      <c r="A20088" s="1">
        <v>570599</v>
      </c>
      <c r="B20088" t="s">
        <v>33723</v>
      </c>
      <c r="C20088" t="s">
        <v>1467</v>
      </c>
      <c r="D20088" t="s">
        <v>1468</v>
      </c>
      <c r="E20088">
        <v>1</v>
      </c>
      <c r="F20088" s="2">
        <v>7.62</v>
      </c>
      <c r="G20088" s="3">
        <v>16.38</v>
      </c>
      <c r="H20088" s="3">
        <v>7.6200000000000004E-2</v>
      </c>
      <c r="I20088" s="3">
        <v>0.35814000000000001</v>
      </c>
      <c r="J20088" s="3">
        <v>8.0543399999999998</v>
      </c>
      <c r="K20088" s="4">
        <v>0.35</v>
      </c>
      <c r="L20088" s="73">
        <v>14.621724923076922</v>
      </c>
    </row>
    <row r="20089" spans="1:12" x14ac:dyDescent="0.35">
      <c r="A20089" s="1">
        <v>54743</v>
      </c>
      <c r="B20089" t="s">
        <v>33724</v>
      </c>
      <c r="C20089" t="s">
        <v>1467</v>
      </c>
      <c r="D20089" t="s">
        <v>1468</v>
      </c>
      <c r="E20089">
        <v>1</v>
      </c>
      <c r="F20089" s="2">
        <v>978.03</v>
      </c>
      <c r="G20089" s="3">
        <v>2103.2800000000002</v>
      </c>
      <c r="H20089" s="3">
        <v>9.7803000000000004</v>
      </c>
      <c r="I20089" s="3">
        <v>45.967410000000001</v>
      </c>
      <c r="J20089" s="3">
        <v>1033.7777100000001</v>
      </c>
      <c r="K20089" s="4">
        <v>0.35</v>
      </c>
      <c r="L20089" s="73">
        <v>1876.7041504615386</v>
      </c>
    </row>
    <row r="20090" spans="1:12" x14ac:dyDescent="0.35">
      <c r="A20090" s="1">
        <v>441003</v>
      </c>
      <c r="B20090" t="s">
        <v>33725</v>
      </c>
      <c r="C20090" t="s">
        <v>1467</v>
      </c>
      <c r="D20090" t="s">
        <v>1468</v>
      </c>
      <c r="E20090">
        <v>1</v>
      </c>
      <c r="F20090" s="2">
        <v>62.51</v>
      </c>
      <c r="G20090" s="3">
        <v>134.44</v>
      </c>
      <c r="H20090" s="3">
        <v>0.62509999999999999</v>
      </c>
      <c r="I20090" s="3">
        <v>2.93797</v>
      </c>
      <c r="J20090" s="3">
        <v>66.073070000000001</v>
      </c>
      <c r="K20090" s="4">
        <v>0.35</v>
      </c>
      <c r="L20090" s="73">
        <v>119.94803476923076</v>
      </c>
    </row>
    <row r="20091" spans="1:12" x14ac:dyDescent="0.35">
      <c r="A20091" s="1">
        <v>551156</v>
      </c>
      <c r="B20091" t="s">
        <v>33726</v>
      </c>
      <c r="C20091" t="s">
        <v>1467</v>
      </c>
      <c r="D20091" t="s">
        <v>1468</v>
      </c>
      <c r="E20091">
        <v>1</v>
      </c>
      <c r="F20091" s="2">
        <v>69.55</v>
      </c>
      <c r="G20091" s="3">
        <v>147.75</v>
      </c>
      <c r="H20091" s="3">
        <v>0.69550000000000001</v>
      </c>
      <c r="I20091" s="3">
        <v>3.26885</v>
      </c>
      <c r="J20091" s="3">
        <v>73.514349999999993</v>
      </c>
      <c r="K20091" s="4">
        <v>0.35</v>
      </c>
      <c r="L20091" s="73">
        <v>133.45681999999999</v>
      </c>
    </row>
    <row r="20092" spans="1:12" x14ac:dyDescent="0.35">
      <c r="A20092" s="1">
        <v>31171</v>
      </c>
      <c r="B20092" t="s">
        <v>33727</v>
      </c>
      <c r="C20092" t="s">
        <v>1467</v>
      </c>
      <c r="D20092" t="s">
        <v>1468</v>
      </c>
      <c r="E20092">
        <v>1</v>
      </c>
      <c r="F20092" s="2">
        <v>182.28</v>
      </c>
      <c r="G20092" s="3">
        <v>432.34</v>
      </c>
      <c r="H20092" s="3">
        <v>1.8228</v>
      </c>
      <c r="I20092" s="3">
        <v>8.5671599999999994</v>
      </c>
      <c r="J20092" s="3">
        <v>192.66996</v>
      </c>
      <c r="K20092" s="4">
        <v>0.35</v>
      </c>
      <c r="L20092" s="73">
        <v>349.77008123076922</v>
      </c>
    </row>
    <row r="20093" spans="1:12" x14ac:dyDescent="0.35">
      <c r="A20093" s="1">
        <v>428423</v>
      </c>
      <c r="B20093" t="s">
        <v>33728</v>
      </c>
      <c r="C20093" t="s">
        <v>1467</v>
      </c>
      <c r="D20093" t="s">
        <v>1468</v>
      </c>
      <c r="E20093">
        <v>1</v>
      </c>
      <c r="F20093" s="2">
        <v>49.43</v>
      </c>
      <c r="G20093" s="3">
        <v>106.31</v>
      </c>
      <c r="H20093" s="3">
        <v>0.49430000000000002</v>
      </c>
      <c r="I20093" s="3">
        <v>2.32321</v>
      </c>
      <c r="J20093" s="3">
        <v>52.247510000000005</v>
      </c>
      <c r="K20093" s="4">
        <v>0.35000000000000003</v>
      </c>
      <c r="L20093" s="73">
        <v>94.84932584615386</v>
      </c>
    </row>
    <row r="20094" spans="1:12" x14ac:dyDescent="0.35">
      <c r="A20094" s="1">
        <v>11593</v>
      </c>
      <c r="B20094" t="s">
        <v>33729</v>
      </c>
      <c r="C20094" t="s">
        <v>1467</v>
      </c>
      <c r="D20094" t="s">
        <v>1468</v>
      </c>
      <c r="E20094">
        <v>1</v>
      </c>
      <c r="F20094" s="2">
        <v>45.32</v>
      </c>
      <c r="G20094" s="3">
        <v>97.47</v>
      </c>
      <c r="H20094" s="3">
        <v>0.45319999999999999</v>
      </c>
      <c r="I20094" s="3">
        <v>2.1300400000000002</v>
      </c>
      <c r="J20094" s="3">
        <v>47.903240000000004</v>
      </c>
      <c r="K20094" s="4">
        <v>0.35</v>
      </c>
      <c r="L20094" s="73">
        <v>86.962804923076931</v>
      </c>
    </row>
    <row r="20095" spans="1:12" x14ac:dyDescent="0.35">
      <c r="A20095" s="1">
        <v>77814</v>
      </c>
      <c r="B20095" t="s">
        <v>33730</v>
      </c>
      <c r="C20095" t="s">
        <v>1467</v>
      </c>
      <c r="D20095" t="s">
        <v>1468</v>
      </c>
      <c r="E20095">
        <v>1</v>
      </c>
      <c r="F20095" s="2">
        <v>1283.1199999999999</v>
      </c>
      <c r="G20095" s="3">
        <v>2759.39</v>
      </c>
      <c r="H20095" s="3">
        <v>12.831199999999999</v>
      </c>
      <c r="I20095" s="3">
        <v>60.306639999999994</v>
      </c>
      <c r="J20095" s="3">
        <v>1356.25784</v>
      </c>
      <c r="K20095" s="4">
        <v>0.35000000000000003</v>
      </c>
      <c r="L20095" s="73">
        <v>2462.1296172307693</v>
      </c>
    </row>
    <row r="20096" spans="1:12" x14ac:dyDescent="0.35">
      <c r="A20096" s="1">
        <v>423650</v>
      </c>
      <c r="B20096" t="s">
        <v>33731</v>
      </c>
      <c r="C20096" t="s">
        <v>1467</v>
      </c>
      <c r="D20096" t="s">
        <v>1468</v>
      </c>
      <c r="E20096">
        <v>1</v>
      </c>
      <c r="F20096" s="2">
        <v>201.79</v>
      </c>
      <c r="G20096" s="3">
        <v>439.53</v>
      </c>
      <c r="H20096" s="3">
        <v>2.0179</v>
      </c>
      <c r="I20096" s="3">
        <v>9.4841300000000004</v>
      </c>
      <c r="J20096" s="3">
        <v>213.29202999999998</v>
      </c>
      <c r="K20096" s="4">
        <v>0.35000000000000003</v>
      </c>
      <c r="L20096" s="73">
        <v>387.20706984615384</v>
      </c>
    </row>
    <row r="20097" spans="1:12" x14ac:dyDescent="0.35">
      <c r="A20097" s="1">
        <v>426824</v>
      </c>
      <c r="B20097" t="s">
        <v>33732</v>
      </c>
      <c r="C20097" t="s">
        <v>1467</v>
      </c>
      <c r="D20097" t="s">
        <v>1468</v>
      </c>
      <c r="E20097">
        <v>1</v>
      </c>
      <c r="F20097" s="2">
        <v>930.39</v>
      </c>
      <c r="G20097" s="3">
        <v>2174.85</v>
      </c>
      <c r="H20097" s="3">
        <v>9.3039000000000005</v>
      </c>
      <c r="I20097" s="3">
        <v>43.72833</v>
      </c>
      <c r="J20097" s="3">
        <v>983.42223000000001</v>
      </c>
      <c r="K20097" s="4">
        <v>0.35000000000000003</v>
      </c>
      <c r="L20097" s="73">
        <v>1785.2895867692309</v>
      </c>
    </row>
    <row r="20098" spans="1:12" x14ac:dyDescent="0.35">
      <c r="A20098" s="1" t="s">
        <v>33733</v>
      </c>
      <c r="B20098" t="s">
        <v>33734</v>
      </c>
      <c r="C20098" t="s">
        <v>1467</v>
      </c>
      <c r="D20098" t="s">
        <v>1468</v>
      </c>
      <c r="E20098">
        <v>1</v>
      </c>
      <c r="F20098" s="2">
        <v>282.27999999999997</v>
      </c>
      <c r="G20098" s="3">
        <v>600.6</v>
      </c>
      <c r="H20098" s="3">
        <v>2.8228</v>
      </c>
      <c r="I20098" s="3">
        <v>13.267159999999999</v>
      </c>
      <c r="J20098" s="3">
        <v>298.36995999999994</v>
      </c>
      <c r="K20098" s="4">
        <v>0.35000000000000003</v>
      </c>
      <c r="L20098" s="73">
        <v>541.65623507692294</v>
      </c>
    </row>
    <row r="20099" spans="1:12" x14ac:dyDescent="0.35">
      <c r="A20099" s="1">
        <v>77628</v>
      </c>
      <c r="B20099" t="s">
        <v>33735</v>
      </c>
      <c r="C20099" t="s">
        <v>1467</v>
      </c>
      <c r="D20099" t="s">
        <v>1468</v>
      </c>
      <c r="E20099">
        <v>1</v>
      </c>
      <c r="F20099" s="2">
        <v>21.76</v>
      </c>
      <c r="G20099" s="3">
        <v>46.8</v>
      </c>
      <c r="H20099" s="3">
        <v>0.21760000000000002</v>
      </c>
      <c r="I20099" s="3">
        <v>1.0227200000000001</v>
      </c>
      <c r="J20099" s="3">
        <v>23.000320000000002</v>
      </c>
      <c r="K20099" s="4">
        <v>0.34999999999999992</v>
      </c>
      <c r="L20099" s="73">
        <v>41.754427076923079</v>
      </c>
    </row>
    <row r="20100" spans="1:12" x14ac:dyDescent="0.35">
      <c r="A20100" s="1">
        <v>79813</v>
      </c>
      <c r="B20100" t="s">
        <v>33736</v>
      </c>
      <c r="C20100" t="s">
        <v>1467</v>
      </c>
      <c r="D20100" t="s">
        <v>1468</v>
      </c>
      <c r="E20100">
        <v>1</v>
      </c>
      <c r="F20100" s="2">
        <v>83.63</v>
      </c>
      <c r="G20100" s="3">
        <v>179.86</v>
      </c>
      <c r="H20100" s="3">
        <v>0.83629999999999993</v>
      </c>
      <c r="I20100" s="3">
        <v>3.9306099999999997</v>
      </c>
      <c r="J20100" s="3">
        <v>88.396909999999991</v>
      </c>
      <c r="K20100" s="4">
        <v>0.34999999999999992</v>
      </c>
      <c r="L20100" s="73">
        <v>160.47439046153843</v>
      </c>
    </row>
    <row r="20101" spans="1:12" x14ac:dyDescent="0.35">
      <c r="A20101" s="1">
        <v>77695</v>
      </c>
      <c r="B20101" t="s">
        <v>33737</v>
      </c>
      <c r="C20101" t="s">
        <v>1467</v>
      </c>
      <c r="D20101" t="s">
        <v>1468</v>
      </c>
      <c r="E20101">
        <v>1</v>
      </c>
      <c r="F20101" s="2">
        <v>83.42</v>
      </c>
      <c r="G20101" s="3">
        <v>215.84</v>
      </c>
      <c r="H20101" s="3">
        <v>0.83420000000000005</v>
      </c>
      <c r="I20101" s="3">
        <v>3.9207399999999999</v>
      </c>
      <c r="J20101" s="3">
        <v>88.174939999999992</v>
      </c>
      <c r="K20101" s="4">
        <v>0.34999999999999992</v>
      </c>
      <c r="L20101" s="73">
        <v>160.0714295384615</v>
      </c>
    </row>
    <row r="20102" spans="1:12" x14ac:dyDescent="0.35">
      <c r="A20102" s="1">
        <v>54494</v>
      </c>
      <c r="B20102" t="s">
        <v>33738</v>
      </c>
      <c r="C20102" t="s">
        <v>1467</v>
      </c>
      <c r="D20102" t="s">
        <v>1468</v>
      </c>
      <c r="E20102">
        <v>1</v>
      </c>
      <c r="F20102" s="2">
        <v>5.31</v>
      </c>
      <c r="G20102" s="3">
        <v>11.42</v>
      </c>
      <c r="H20102" s="3">
        <v>5.3099999999999994E-2</v>
      </c>
      <c r="I20102" s="3">
        <v>0.24956999999999999</v>
      </c>
      <c r="J20102" s="3">
        <v>5.6126699999999996</v>
      </c>
      <c r="K20102" s="4">
        <v>0.34999999999999992</v>
      </c>
      <c r="L20102" s="73">
        <v>10.189154769230768</v>
      </c>
    </row>
    <row r="20103" spans="1:12" x14ac:dyDescent="0.35">
      <c r="A20103" s="1">
        <v>552182</v>
      </c>
      <c r="B20103" t="s">
        <v>33739</v>
      </c>
      <c r="C20103" t="s">
        <v>1467</v>
      </c>
      <c r="D20103" t="s">
        <v>1468</v>
      </c>
      <c r="E20103">
        <v>1</v>
      </c>
      <c r="F20103" s="2">
        <v>51.38</v>
      </c>
      <c r="G20103" s="3">
        <v>102.76</v>
      </c>
      <c r="H20103" s="3">
        <v>0.51380000000000003</v>
      </c>
      <c r="I20103" s="3">
        <v>2.41486</v>
      </c>
      <c r="J20103" s="3">
        <v>54.308660000000003</v>
      </c>
      <c r="K20103" s="4">
        <v>0.35</v>
      </c>
      <c r="L20103" s="73">
        <v>98.591105846153852</v>
      </c>
    </row>
    <row r="20104" spans="1:12" x14ac:dyDescent="0.35">
      <c r="A20104" s="1">
        <v>19122</v>
      </c>
      <c r="B20104" t="s">
        <v>33740</v>
      </c>
      <c r="C20104" t="s">
        <v>1467</v>
      </c>
      <c r="D20104" t="s">
        <v>1468</v>
      </c>
      <c r="E20104">
        <v>1</v>
      </c>
      <c r="F20104" s="2">
        <v>10.75</v>
      </c>
      <c r="G20104" s="3">
        <v>23.12</v>
      </c>
      <c r="H20104" s="3">
        <v>0.1075</v>
      </c>
      <c r="I20104" s="3">
        <v>0.50524999999999998</v>
      </c>
      <c r="J20104" s="3">
        <v>11.36275</v>
      </c>
      <c r="K20104" s="4">
        <v>0.34999999999999992</v>
      </c>
      <c r="L20104" s="73">
        <v>20.627761538461538</v>
      </c>
    </row>
    <row r="20105" spans="1:12" x14ac:dyDescent="0.35">
      <c r="A20105" s="1">
        <v>1669</v>
      </c>
      <c r="B20105" t="s">
        <v>33741</v>
      </c>
      <c r="C20105" t="s">
        <v>1467</v>
      </c>
      <c r="D20105" t="s">
        <v>1468</v>
      </c>
      <c r="E20105">
        <v>1</v>
      </c>
      <c r="F20105" s="2">
        <v>0.61</v>
      </c>
      <c r="G20105" s="3">
        <v>1.32</v>
      </c>
      <c r="H20105" s="3">
        <v>6.1000000000000004E-3</v>
      </c>
      <c r="I20105" s="3">
        <v>2.8670000000000001E-2</v>
      </c>
      <c r="J20105" s="3">
        <v>0.64476999999999995</v>
      </c>
      <c r="K20105" s="4">
        <v>0.35</v>
      </c>
      <c r="L20105" s="73">
        <v>1.1705055384615384</v>
      </c>
    </row>
    <row r="20106" spans="1:12" x14ac:dyDescent="0.35">
      <c r="A20106" s="1">
        <v>438047</v>
      </c>
      <c r="B20106" t="s">
        <v>33742</v>
      </c>
      <c r="C20106" t="s">
        <v>1467</v>
      </c>
      <c r="D20106" t="s">
        <v>1468</v>
      </c>
      <c r="E20106">
        <v>1</v>
      </c>
      <c r="F20106" s="2">
        <v>237.43</v>
      </c>
      <c r="G20106" s="3">
        <v>510.72</v>
      </c>
      <c r="H20106" s="3">
        <v>2.3743000000000003</v>
      </c>
      <c r="I20106" s="3">
        <v>11.15921</v>
      </c>
      <c r="J20106" s="3">
        <v>250.96351000000001</v>
      </c>
      <c r="K20106" s="4">
        <v>0.35000000000000003</v>
      </c>
      <c r="L20106" s="73">
        <v>455.59529507692309</v>
      </c>
    </row>
    <row r="20107" spans="1:12" x14ac:dyDescent="0.35">
      <c r="A20107" s="1">
        <v>74932</v>
      </c>
      <c r="B20107" t="s">
        <v>33743</v>
      </c>
      <c r="C20107" t="s">
        <v>1467</v>
      </c>
      <c r="D20107" t="s">
        <v>1468</v>
      </c>
      <c r="E20107">
        <v>1</v>
      </c>
      <c r="F20107" s="2">
        <v>8681.4500000000007</v>
      </c>
      <c r="G20107" s="3">
        <v>18669.78</v>
      </c>
      <c r="H20107" s="3">
        <v>86.81450000000001</v>
      </c>
      <c r="I20107" s="3">
        <v>408.02815000000004</v>
      </c>
      <c r="J20107" s="3">
        <v>9176.2926500000012</v>
      </c>
      <c r="K20107" s="4">
        <v>0.35</v>
      </c>
      <c r="L20107" s="73">
        <v>16658.500503076924</v>
      </c>
    </row>
    <row r="20108" spans="1:12" x14ac:dyDescent="0.35">
      <c r="A20108" s="1">
        <v>423580</v>
      </c>
      <c r="B20108" t="s">
        <v>33744</v>
      </c>
      <c r="C20108" t="s">
        <v>1467</v>
      </c>
      <c r="D20108" t="s">
        <v>1468</v>
      </c>
      <c r="E20108">
        <v>1</v>
      </c>
      <c r="F20108" s="2">
        <v>56.6</v>
      </c>
      <c r="G20108" s="3">
        <v>121.72</v>
      </c>
      <c r="H20108" s="3">
        <v>0.56600000000000006</v>
      </c>
      <c r="I20108" s="3">
        <v>2.6602000000000001</v>
      </c>
      <c r="J20108" s="3">
        <v>59.826200000000007</v>
      </c>
      <c r="K20108" s="4">
        <v>0.35000000000000003</v>
      </c>
      <c r="L20108" s="73">
        <v>108.6075630769231</v>
      </c>
    </row>
    <row r="20109" spans="1:12" x14ac:dyDescent="0.35">
      <c r="A20109" s="1">
        <v>426461</v>
      </c>
      <c r="B20109" t="s">
        <v>33745</v>
      </c>
      <c r="C20109" t="s">
        <v>1467</v>
      </c>
      <c r="D20109" t="s">
        <v>1468</v>
      </c>
      <c r="E20109">
        <v>1</v>
      </c>
      <c r="F20109" s="2">
        <v>250.16</v>
      </c>
      <c r="G20109" s="3">
        <v>558.26</v>
      </c>
      <c r="H20109" s="3">
        <v>2.5015999999999998</v>
      </c>
      <c r="I20109" s="3">
        <v>11.75752</v>
      </c>
      <c r="J20109" s="3">
        <v>264.41912000000002</v>
      </c>
      <c r="K20109" s="4">
        <v>0.35</v>
      </c>
      <c r="L20109" s="73">
        <v>480.02240246153849</v>
      </c>
    </row>
    <row r="20110" spans="1:12" x14ac:dyDescent="0.35">
      <c r="A20110" s="1">
        <v>29623</v>
      </c>
      <c r="B20110" t="s">
        <v>33746</v>
      </c>
      <c r="C20110" t="s">
        <v>1467</v>
      </c>
      <c r="D20110" t="s">
        <v>1468</v>
      </c>
      <c r="E20110">
        <v>1</v>
      </c>
      <c r="F20110" s="2">
        <v>2242.0700000000002</v>
      </c>
      <c r="G20110" s="3">
        <v>5242.17</v>
      </c>
      <c r="H20110" s="3">
        <v>22.420700000000004</v>
      </c>
      <c r="I20110" s="3">
        <v>105.37729</v>
      </c>
      <c r="J20110" s="3">
        <v>2369.8679900000002</v>
      </c>
      <c r="K20110" s="4">
        <v>0.35</v>
      </c>
      <c r="L20110" s="73">
        <v>4302.2218895384613</v>
      </c>
    </row>
    <row r="20111" spans="1:12" x14ac:dyDescent="0.35">
      <c r="A20111" s="1">
        <v>431551</v>
      </c>
      <c r="B20111" t="s">
        <v>33747</v>
      </c>
      <c r="C20111" t="s">
        <v>1467</v>
      </c>
      <c r="D20111" t="s">
        <v>1468</v>
      </c>
      <c r="E20111">
        <v>1</v>
      </c>
      <c r="F20111" s="2">
        <v>4.66</v>
      </c>
      <c r="G20111" s="3">
        <v>10.01</v>
      </c>
      <c r="H20111" s="3">
        <v>4.6600000000000003E-2</v>
      </c>
      <c r="I20111" s="3">
        <v>0.21902000000000002</v>
      </c>
      <c r="J20111" s="3">
        <v>4.9256200000000003</v>
      </c>
      <c r="K20111" s="4">
        <v>0.35</v>
      </c>
      <c r="L20111" s="73">
        <v>8.9418947692307693</v>
      </c>
    </row>
    <row r="20112" spans="1:12" x14ac:dyDescent="0.35">
      <c r="A20112" s="1">
        <v>426120</v>
      </c>
      <c r="B20112" t="s">
        <v>33748</v>
      </c>
      <c r="C20112" t="s">
        <v>1467</v>
      </c>
      <c r="D20112" t="s">
        <v>1468</v>
      </c>
      <c r="E20112">
        <v>1</v>
      </c>
      <c r="F20112" s="2">
        <v>79.42</v>
      </c>
      <c r="G20112" s="3">
        <v>185.66</v>
      </c>
      <c r="H20112" s="3">
        <v>0.79420000000000002</v>
      </c>
      <c r="I20112" s="3">
        <v>3.7327400000000002</v>
      </c>
      <c r="J20112" s="3">
        <v>83.946940000000012</v>
      </c>
      <c r="K20112" s="4">
        <v>0.35000000000000003</v>
      </c>
      <c r="L20112" s="73">
        <v>152.39598338461542</v>
      </c>
    </row>
    <row r="20113" spans="1:12" x14ac:dyDescent="0.35">
      <c r="A20113" s="1">
        <v>428441</v>
      </c>
      <c r="B20113" t="s">
        <v>33749</v>
      </c>
      <c r="C20113" t="s">
        <v>1467</v>
      </c>
      <c r="D20113" t="s">
        <v>1468</v>
      </c>
      <c r="E20113">
        <v>1</v>
      </c>
      <c r="F20113" s="2">
        <v>106.11</v>
      </c>
      <c r="G20113" s="3">
        <v>235.12</v>
      </c>
      <c r="H20113" s="3">
        <v>1.0610999999999999</v>
      </c>
      <c r="I20113" s="3">
        <v>4.9871699999999999</v>
      </c>
      <c r="J20113" s="3">
        <v>112.15827</v>
      </c>
      <c r="K20113" s="4">
        <v>0.35</v>
      </c>
      <c r="L20113" s="73">
        <v>203.61039784615383</v>
      </c>
    </row>
    <row r="20114" spans="1:12" x14ac:dyDescent="0.35">
      <c r="A20114" s="1">
        <v>428060</v>
      </c>
      <c r="B20114" t="s">
        <v>33750</v>
      </c>
      <c r="C20114" t="s">
        <v>1467</v>
      </c>
      <c r="D20114" t="s">
        <v>1468</v>
      </c>
      <c r="E20114">
        <v>1</v>
      </c>
      <c r="F20114" s="2">
        <v>951.78</v>
      </c>
      <c r="G20114" s="3">
        <v>2117.4299999999998</v>
      </c>
      <c r="H20114" s="3">
        <v>9.5177999999999994</v>
      </c>
      <c r="I20114" s="3">
        <v>44.73366</v>
      </c>
      <c r="J20114" s="3">
        <v>1006.0314599999999</v>
      </c>
      <c r="K20114" s="4">
        <v>0.35</v>
      </c>
      <c r="L20114" s="73">
        <v>1826.3340350769229</v>
      </c>
    </row>
    <row r="20115" spans="1:12" x14ac:dyDescent="0.35">
      <c r="A20115" s="1">
        <v>436968</v>
      </c>
      <c r="B20115" t="s">
        <v>33751</v>
      </c>
      <c r="C20115" t="s">
        <v>1467</v>
      </c>
      <c r="D20115" t="s">
        <v>1468</v>
      </c>
      <c r="E20115">
        <v>1</v>
      </c>
      <c r="F20115" s="2">
        <v>82.44</v>
      </c>
      <c r="G20115" s="3">
        <v>177.31</v>
      </c>
      <c r="H20115" s="3">
        <v>0.82440000000000002</v>
      </c>
      <c r="I20115" s="3">
        <v>3.8746800000000001</v>
      </c>
      <c r="J20115" s="3">
        <v>87.139079999999993</v>
      </c>
      <c r="K20115" s="4">
        <v>0.34999999999999992</v>
      </c>
      <c r="L20115" s="73">
        <v>158.19094523076919</v>
      </c>
    </row>
    <row r="20116" spans="1:12" x14ac:dyDescent="0.35">
      <c r="A20116" s="1">
        <v>7599</v>
      </c>
      <c r="B20116" t="s">
        <v>33752</v>
      </c>
      <c r="C20116" t="s">
        <v>1467</v>
      </c>
      <c r="D20116" t="s">
        <v>1468</v>
      </c>
      <c r="E20116">
        <v>1</v>
      </c>
      <c r="F20116" s="2">
        <v>45.59</v>
      </c>
      <c r="G20116" s="3">
        <v>94.94</v>
      </c>
      <c r="H20116" s="3">
        <v>0.45590000000000003</v>
      </c>
      <c r="I20116" s="3">
        <v>2.1427300000000002</v>
      </c>
      <c r="J20116" s="3">
        <v>48.188630000000003</v>
      </c>
      <c r="K20116" s="4">
        <v>0.35000000000000003</v>
      </c>
      <c r="L20116" s="73">
        <v>87.480897538461548</v>
      </c>
    </row>
    <row r="20117" spans="1:12" x14ac:dyDescent="0.35">
      <c r="A20117" s="1">
        <v>423678</v>
      </c>
      <c r="B20117" t="s">
        <v>33753</v>
      </c>
      <c r="C20117" t="s">
        <v>1467</v>
      </c>
      <c r="D20117" t="s">
        <v>1468</v>
      </c>
      <c r="E20117">
        <v>1</v>
      </c>
      <c r="F20117" s="2">
        <v>59.41</v>
      </c>
      <c r="G20117" s="3">
        <v>120.77</v>
      </c>
      <c r="H20117" s="3">
        <v>0.59409999999999996</v>
      </c>
      <c r="I20117" s="3">
        <v>2.7922699999999998</v>
      </c>
      <c r="J20117" s="3">
        <v>62.796369999999996</v>
      </c>
      <c r="K20117" s="4">
        <v>0.35</v>
      </c>
      <c r="L20117" s="73">
        <v>113.99956399999999</v>
      </c>
    </row>
    <row r="20118" spans="1:12" x14ac:dyDescent="0.35">
      <c r="A20118" s="1">
        <v>436255</v>
      </c>
      <c r="B20118" t="s">
        <v>33754</v>
      </c>
      <c r="C20118" t="s">
        <v>1467</v>
      </c>
      <c r="D20118" t="s">
        <v>1468</v>
      </c>
      <c r="E20118">
        <v>1</v>
      </c>
      <c r="F20118" s="2">
        <v>3490.76</v>
      </c>
      <c r="G20118" s="3">
        <v>7508.64</v>
      </c>
      <c r="H20118" s="3">
        <v>34.907600000000002</v>
      </c>
      <c r="I20118" s="3">
        <v>164.06572</v>
      </c>
      <c r="J20118" s="3">
        <v>3689.7333200000003</v>
      </c>
      <c r="K20118" s="4">
        <v>0.35</v>
      </c>
      <c r="L20118" s="73">
        <v>6698.2851040000005</v>
      </c>
    </row>
    <row r="20119" spans="1:12" x14ac:dyDescent="0.35">
      <c r="A20119" s="1">
        <v>415847</v>
      </c>
      <c r="B20119" t="s">
        <v>33755</v>
      </c>
      <c r="C20119" t="s">
        <v>1467</v>
      </c>
      <c r="D20119" t="s">
        <v>1468</v>
      </c>
      <c r="E20119">
        <v>1</v>
      </c>
      <c r="F20119" s="2">
        <v>4659.04</v>
      </c>
      <c r="G20119" s="3">
        <v>10019.44</v>
      </c>
      <c r="H20119" s="3">
        <v>46.590400000000002</v>
      </c>
      <c r="I20119" s="3">
        <v>218.97487999999998</v>
      </c>
      <c r="J20119" s="3">
        <v>4924.6052799999998</v>
      </c>
      <c r="K20119" s="4">
        <v>0.34999999999999992</v>
      </c>
      <c r="L20119" s="73">
        <v>8940.0526621538447</v>
      </c>
    </row>
    <row r="20120" spans="1:12" x14ac:dyDescent="0.35">
      <c r="A20120" s="1">
        <v>11112</v>
      </c>
      <c r="B20120" t="s">
        <v>33756</v>
      </c>
      <c r="C20120" t="s">
        <v>1467</v>
      </c>
      <c r="D20120" t="s">
        <v>1468</v>
      </c>
      <c r="E20120">
        <v>1</v>
      </c>
      <c r="F20120" s="2">
        <v>17.239999999999998</v>
      </c>
      <c r="G20120" s="3">
        <v>37.1</v>
      </c>
      <c r="H20120" s="3">
        <v>0.1724</v>
      </c>
      <c r="I20120" s="3">
        <v>0.81027999999999989</v>
      </c>
      <c r="J20120" s="3">
        <v>18.222679999999997</v>
      </c>
      <c r="K20120" s="4">
        <v>0.35</v>
      </c>
      <c r="L20120" s="73">
        <v>33.08117292307692</v>
      </c>
    </row>
    <row r="20121" spans="1:12" x14ac:dyDescent="0.35">
      <c r="A20121" s="1">
        <v>432716</v>
      </c>
      <c r="B20121" t="s">
        <v>33757</v>
      </c>
      <c r="C20121" t="s">
        <v>1467</v>
      </c>
      <c r="D20121" t="s">
        <v>1468</v>
      </c>
      <c r="E20121">
        <v>1</v>
      </c>
      <c r="F20121" s="2">
        <v>689.46</v>
      </c>
      <c r="G20121" s="3">
        <v>1482.71</v>
      </c>
      <c r="H20121" s="3">
        <v>6.8946000000000005</v>
      </c>
      <c r="I20121" s="3">
        <v>32.404620000000001</v>
      </c>
      <c r="J20121" s="3">
        <v>728.75922000000003</v>
      </c>
      <c r="K20121" s="4">
        <v>0.35000000000000003</v>
      </c>
      <c r="L20121" s="73">
        <v>1322.9782763076923</v>
      </c>
    </row>
    <row r="20122" spans="1:12" x14ac:dyDescent="0.35">
      <c r="A20122" s="1">
        <v>8866</v>
      </c>
      <c r="B20122" t="s">
        <v>2773</v>
      </c>
      <c r="C20122" t="s">
        <v>1467</v>
      </c>
      <c r="D20122" t="s">
        <v>1468</v>
      </c>
      <c r="E20122">
        <v>1</v>
      </c>
      <c r="F20122" s="2">
        <v>3.33</v>
      </c>
      <c r="G20122" s="3">
        <v>7.16</v>
      </c>
      <c r="H20122" s="3">
        <v>3.3300000000000003E-2</v>
      </c>
      <c r="I20122" s="3">
        <v>0.15651000000000001</v>
      </c>
      <c r="J20122" s="3">
        <v>3.5198100000000001</v>
      </c>
      <c r="K20122" s="4">
        <v>0.35</v>
      </c>
      <c r="L20122" s="73">
        <v>6.3898089230769228</v>
      </c>
    </row>
    <row r="20123" spans="1:12" x14ac:dyDescent="0.35">
      <c r="A20123" s="1">
        <v>416215</v>
      </c>
      <c r="B20123" t="s">
        <v>33758</v>
      </c>
      <c r="C20123" t="s">
        <v>1467</v>
      </c>
      <c r="D20123" t="s">
        <v>1468</v>
      </c>
      <c r="E20123">
        <v>1</v>
      </c>
      <c r="F20123" s="2">
        <v>326.27999999999997</v>
      </c>
      <c r="G20123" s="3">
        <v>653.35</v>
      </c>
      <c r="H20123" s="3">
        <v>3.2627999999999999</v>
      </c>
      <c r="I20123" s="3">
        <v>15.335159999999998</v>
      </c>
      <c r="J20123" s="3">
        <v>344.87795999999997</v>
      </c>
      <c r="K20123" s="4">
        <v>0.34999999999999992</v>
      </c>
      <c r="L20123" s="73">
        <v>626.08614276923061</v>
      </c>
    </row>
    <row r="20124" spans="1:12" x14ac:dyDescent="0.35">
      <c r="A20124" s="1">
        <v>422509</v>
      </c>
      <c r="B20124" t="s">
        <v>33759</v>
      </c>
      <c r="C20124" t="s">
        <v>1467</v>
      </c>
      <c r="D20124" t="s">
        <v>1468</v>
      </c>
      <c r="E20124">
        <v>1</v>
      </c>
      <c r="F20124" s="2">
        <v>71.680000000000007</v>
      </c>
      <c r="G20124" s="3">
        <v>167.67</v>
      </c>
      <c r="H20124" s="3">
        <v>0.7168000000000001</v>
      </c>
      <c r="I20124" s="3">
        <v>3.3689600000000004</v>
      </c>
      <c r="J20124" s="3">
        <v>75.765760000000014</v>
      </c>
      <c r="K20124" s="4">
        <v>0.35</v>
      </c>
      <c r="L20124" s="73">
        <v>137.5439950769231</v>
      </c>
    </row>
    <row r="20125" spans="1:12" x14ac:dyDescent="0.35">
      <c r="A20125" s="1">
        <v>433534</v>
      </c>
      <c r="B20125" t="s">
        <v>33760</v>
      </c>
      <c r="C20125" t="s">
        <v>1467</v>
      </c>
      <c r="D20125" t="s">
        <v>1468</v>
      </c>
      <c r="E20125">
        <v>1</v>
      </c>
      <c r="F20125" s="2">
        <v>178.03</v>
      </c>
      <c r="G20125" s="3">
        <v>382.88</v>
      </c>
      <c r="H20125" s="3">
        <v>1.7803</v>
      </c>
      <c r="I20125" s="3">
        <v>8.3674099999999996</v>
      </c>
      <c r="J20125" s="3">
        <v>188.17771000000002</v>
      </c>
      <c r="K20125" s="4">
        <v>0.35000000000000003</v>
      </c>
      <c r="L20125" s="73">
        <v>341.61491969230775</v>
      </c>
    </row>
    <row r="20126" spans="1:12" x14ac:dyDescent="0.35">
      <c r="A20126" s="1">
        <v>431196</v>
      </c>
      <c r="B20126" t="s">
        <v>33761</v>
      </c>
      <c r="C20126" t="s">
        <v>1467</v>
      </c>
      <c r="D20126" t="s">
        <v>1468</v>
      </c>
      <c r="E20126">
        <v>1</v>
      </c>
      <c r="F20126" s="2">
        <v>22.09</v>
      </c>
      <c r="G20126" s="3">
        <v>47.53</v>
      </c>
      <c r="H20126" s="3">
        <v>0.22090000000000001</v>
      </c>
      <c r="I20126" s="3">
        <v>1.03823</v>
      </c>
      <c r="J20126" s="3">
        <v>23.349129999999999</v>
      </c>
      <c r="K20126" s="4">
        <v>0.35000000000000003</v>
      </c>
      <c r="L20126" s="73">
        <v>42.387651384615381</v>
      </c>
    </row>
    <row r="20127" spans="1:12" x14ac:dyDescent="0.35">
      <c r="A20127" s="1">
        <v>404854</v>
      </c>
      <c r="B20127" t="s">
        <v>33762</v>
      </c>
      <c r="C20127" t="s">
        <v>1467</v>
      </c>
      <c r="D20127" t="s">
        <v>1468</v>
      </c>
      <c r="E20127">
        <v>1</v>
      </c>
      <c r="F20127" s="2">
        <v>1041.19</v>
      </c>
      <c r="G20127" s="3">
        <v>2239.12</v>
      </c>
      <c r="H20127" s="3">
        <v>10.411900000000001</v>
      </c>
      <c r="I20127" s="3">
        <v>48.935930000000006</v>
      </c>
      <c r="J20127" s="3">
        <v>1100.5378300000002</v>
      </c>
      <c r="K20127" s="4">
        <v>0.34999999999999992</v>
      </c>
      <c r="L20127" s="73">
        <v>1997.8994452307695</v>
      </c>
    </row>
    <row r="20128" spans="1:12" x14ac:dyDescent="0.35">
      <c r="A20128" s="1">
        <v>75699</v>
      </c>
      <c r="B20128" t="s">
        <v>33763</v>
      </c>
      <c r="C20128" t="s">
        <v>1467</v>
      </c>
      <c r="D20128" t="s">
        <v>1468</v>
      </c>
      <c r="E20128">
        <v>1</v>
      </c>
      <c r="F20128" s="2">
        <v>2314.4699999999998</v>
      </c>
      <c r="G20128" s="3">
        <v>4977.3599999999997</v>
      </c>
      <c r="H20128" s="3">
        <v>23.144699999999997</v>
      </c>
      <c r="I20128" s="3">
        <v>108.78008999999999</v>
      </c>
      <c r="J20128" s="3">
        <v>2446.3947899999998</v>
      </c>
      <c r="K20128" s="4">
        <v>0.35</v>
      </c>
      <c r="L20128" s="73">
        <v>4441.1474649230768</v>
      </c>
    </row>
    <row r="20129" spans="1:12" x14ac:dyDescent="0.35">
      <c r="A20129" s="1">
        <v>439012</v>
      </c>
      <c r="B20129" t="s">
        <v>33764</v>
      </c>
      <c r="C20129" t="s">
        <v>1467</v>
      </c>
      <c r="D20129" t="s">
        <v>1468</v>
      </c>
      <c r="E20129">
        <v>1</v>
      </c>
      <c r="F20129" s="2">
        <v>4453.41</v>
      </c>
      <c r="G20129" s="3">
        <v>9577.24</v>
      </c>
      <c r="H20129" s="3">
        <v>44.534100000000002</v>
      </c>
      <c r="I20129" s="3">
        <v>209.31027</v>
      </c>
      <c r="J20129" s="3">
        <v>4707.2543699999997</v>
      </c>
      <c r="K20129" s="4">
        <v>0.35</v>
      </c>
      <c r="L20129" s="73">
        <v>8545.4771639999981</v>
      </c>
    </row>
    <row r="20130" spans="1:12" x14ac:dyDescent="0.35">
      <c r="A20130" s="1">
        <v>427082</v>
      </c>
      <c r="B20130" t="s">
        <v>33765</v>
      </c>
      <c r="C20130" t="s">
        <v>1467</v>
      </c>
      <c r="D20130" t="s">
        <v>1468</v>
      </c>
      <c r="E20130">
        <v>1</v>
      </c>
      <c r="F20130" s="2">
        <v>145.16999999999999</v>
      </c>
      <c r="G20130" s="3">
        <v>312.2</v>
      </c>
      <c r="H20130" s="3">
        <v>1.4517</v>
      </c>
      <c r="I20130" s="3">
        <v>6.822989999999999</v>
      </c>
      <c r="J20130" s="3">
        <v>153.44468999999998</v>
      </c>
      <c r="K20130" s="4">
        <v>0.35</v>
      </c>
      <c r="L20130" s="73">
        <v>278.5611295384615</v>
      </c>
    </row>
    <row r="20131" spans="1:12" x14ac:dyDescent="0.35">
      <c r="A20131" s="1">
        <v>550641</v>
      </c>
      <c r="B20131" t="s">
        <v>33766</v>
      </c>
      <c r="C20131" t="s">
        <v>1467</v>
      </c>
      <c r="D20131" t="s">
        <v>1468</v>
      </c>
      <c r="E20131">
        <v>1</v>
      </c>
      <c r="F20131" s="2">
        <v>9.7899999999999991</v>
      </c>
      <c r="G20131" s="3">
        <v>19.59</v>
      </c>
      <c r="H20131" s="3">
        <v>9.7899999999999987E-2</v>
      </c>
      <c r="I20131" s="3">
        <v>0.46012999999999998</v>
      </c>
      <c r="J20131" s="3">
        <v>10.348029999999998</v>
      </c>
      <c r="K20131" s="4">
        <v>0.34999999999999992</v>
      </c>
      <c r="L20131" s="73">
        <v>18.785654461538456</v>
      </c>
    </row>
    <row r="20132" spans="1:12" x14ac:dyDescent="0.35">
      <c r="A20132" s="1">
        <v>550978</v>
      </c>
      <c r="B20132" t="s">
        <v>33767</v>
      </c>
      <c r="C20132" t="s">
        <v>1467</v>
      </c>
      <c r="D20132" t="s">
        <v>1468</v>
      </c>
      <c r="E20132">
        <v>1</v>
      </c>
      <c r="F20132" s="2">
        <v>194.65</v>
      </c>
      <c r="G20132" s="3">
        <v>389.3</v>
      </c>
      <c r="H20132" s="3">
        <v>1.9465000000000001</v>
      </c>
      <c r="I20132" s="3">
        <v>9.1485500000000002</v>
      </c>
      <c r="J20132" s="3">
        <v>205.74504999999999</v>
      </c>
      <c r="K20132" s="4">
        <v>0.35</v>
      </c>
      <c r="L20132" s="73">
        <v>373.50639846153842</v>
      </c>
    </row>
    <row r="20133" spans="1:12" x14ac:dyDescent="0.35">
      <c r="A20133" s="1">
        <v>428654</v>
      </c>
      <c r="B20133" t="s">
        <v>33768</v>
      </c>
      <c r="C20133" t="s">
        <v>1467</v>
      </c>
      <c r="D20133" t="s">
        <v>1468</v>
      </c>
      <c r="E20133">
        <v>1</v>
      </c>
      <c r="F20133" s="2">
        <v>9.5500000000000007</v>
      </c>
      <c r="G20133" s="3">
        <v>20.55</v>
      </c>
      <c r="H20133" s="3">
        <v>9.5500000000000015E-2</v>
      </c>
      <c r="I20133" s="3">
        <v>0.44885000000000003</v>
      </c>
      <c r="J20133" s="3">
        <v>10.09435</v>
      </c>
      <c r="K20133" s="4">
        <v>0.35</v>
      </c>
      <c r="L20133" s="73">
        <v>18.325127692307692</v>
      </c>
    </row>
    <row r="20134" spans="1:12" x14ac:dyDescent="0.35">
      <c r="A20134" s="1">
        <v>25579</v>
      </c>
      <c r="B20134" t="s">
        <v>33769</v>
      </c>
      <c r="C20134" t="s">
        <v>1467</v>
      </c>
      <c r="D20134" t="s">
        <v>1468</v>
      </c>
      <c r="E20134">
        <v>1</v>
      </c>
      <c r="F20134" s="2">
        <v>939.79</v>
      </c>
      <c r="G20134" s="3">
        <v>2021.06</v>
      </c>
      <c r="H20134" s="3">
        <v>9.3978999999999999</v>
      </c>
      <c r="I20134" s="3">
        <v>44.17013</v>
      </c>
      <c r="J20134" s="3">
        <v>993.35802999999999</v>
      </c>
      <c r="K20134" s="4">
        <v>0.35</v>
      </c>
      <c r="L20134" s="73">
        <v>1803.3268852307692</v>
      </c>
    </row>
    <row r="20135" spans="1:12" x14ac:dyDescent="0.35">
      <c r="A20135" s="1">
        <v>550053</v>
      </c>
      <c r="B20135" t="s">
        <v>33770</v>
      </c>
      <c r="C20135" t="s">
        <v>1467</v>
      </c>
      <c r="D20135" t="s">
        <v>1468</v>
      </c>
      <c r="E20135">
        <v>1</v>
      </c>
      <c r="F20135" s="2">
        <v>80.790000000000006</v>
      </c>
      <c r="G20135" s="3">
        <v>170.23</v>
      </c>
      <c r="H20135" s="3">
        <v>0.80790000000000006</v>
      </c>
      <c r="I20135" s="3">
        <v>3.7971300000000001</v>
      </c>
      <c r="J20135" s="3">
        <v>85.395030000000006</v>
      </c>
      <c r="K20135" s="4">
        <v>0.35000000000000003</v>
      </c>
      <c r="L20135" s="73">
        <v>155.02482369230771</v>
      </c>
    </row>
    <row r="20136" spans="1:12" x14ac:dyDescent="0.35">
      <c r="A20136" s="1">
        <v>570520</v>
      </c>
      <c r="B20136" t="s">
        <v>33771</v>
      </c>
      <c r="C20136" t="s">
        <v>1467</v>
      </c>
      <c r="D20136" t="s">
        <v>1468</v>
      </c>
      <c r="E20136">
        <v>1</v>
      </c>
      <c r="F20136" s="2">
        <v>201.6</v>
      </c>
      <c r="G20136" s="3">
        <v>433.63</v>
      </c>
      <c r="H20136" s="3">
        <v>2.016</v>
      </c>
      <c r="I20136" s="3">
        <v>9.4751999999999992</v>
      </c>
      <c r="J20136" s="3">
        <v>213.09119999999999</v>
      </c>
      <c r="K20136" s="4">
        <v>0.34999999999999992</v>
      </c>
      <c r="L20136" s="73">
        <v>386.8424861538461</v>
      </c>
    </row>
    <row r="20137" spans="1:12" x14ac:dyDescent="0.35">
      <c r="A20137" s="1">
        <v>416851</v>
      </c>
      <c r="B20137" t="s">
        <v>33772</v>
      </c>
      <c r="C20137" t="s">
        <v>1467</v>
      </c>
      <c r="D20137" t="s">
        <v>1468</v>
      </c>
      <c r="E20137">
        <v>1</v>
      </c>
      <c r="F20137" s="2">
        <v>5149.25</v>
      </c>
      <c r="G20137" s="3">
        <v>11073.66</v>
      </c>
      <c r="H20137" s="3">
        <v>51.4925</v>
      </c>
      <c r="I20137" s="3">
        <v>242.01474999999999</v>
      </c>
      <c r="J20137" s="3">
        <v>5442.7572500000006</v>
      </c>
      <c r="K20137" s="4">
        <v>0.34999999999999992</v>
      </c>
      <c r="L20137" s="73">
        <v>9880.6977769230762</v>
      </c>
    </row>
    <row r="20138" spans="1:12" x14ac:dyDescent="0.35">
      <c r="A20138" s="1">
        <v>16440</v>
      </c>
      <c r="B20138" t="s">
        <v>33773</v>
      </c>
      <c r="C20138" t="s">
        <v>1467</v>
      </c>
      <c r="D20138" t="s">
        <v>1468</v>
      </c>
      <c r="E20138">
        <v>1</v>
      </c>
      <c r="F20138" s="2">
        <v>26.02</v>
      </c>
      <c r="G20138" s="3">
        <v>55.96</v>
      </c>
      <c r="H20138" s="3">
        <v>0.26019999999999999</v>
      </c>
      <c r="I20138" s="3">
        <v>1.2229399999999999</v>
      </c>
      <c r="J20138" s="3">
        <v>27.503140000000002</v>
      </c>
      <c r="K20138" s="4">
        <v>0.35</v>
      </c>
      <c r="L20138" s="73">
        <v>49.928777230769235</v>
      </c>
    </row>
    <row r="20139" spans="1:12" x14ac:dyDescent="0.35">
      <c r="A20139" s="1">
        <v>69392</v>
      </c>
      <c r="B20139" t="s">
        <v>33774</v>
      </c>
      <c r="C20139" t="s">
        <v>1467</v>
      </c>
      <c r="D20139" t="s">
        <v>1468</v>
      </c>
      <c r="E20139">
        <v>1</v>
      </c>
      <c r="F20139" s="2">
        <v>3617.85</v>
      </c>
      <c r="G20139" s="3">
        <v>7780.32</v>
      </c>
      <c r="H20139" s="3">
        <v>36.1785</v>
      </c>
      <c r="I20139" s="3">
        <v>170.03895</v>
      </c>
      <c r="J20139" s="3">
        <v>3824.06745</v>
      </c>
      <c r="K20139" s="4">
        <v>0.35</v>
      </c>
      <c r="L20139" s="73">
        <v>6942.1532169230768</v>
      </c>
    </row>
    <row r="20140" spans="1:12" x14ac:dyDescent="0.35">
      <c r="A20140" s="1">
        <v>430525</v>
      </c>
      <c r="B20140" t="s">
        <v>33775</v>
      </c>
      <c r="C20140" t="s">
        <v>1467</v>
      </c>
      <c r="D20140" t="s">
        <v>1468</v>
      </c>
      <c r="E20140">
        <v>1</v>
      </c>
      <c r="F20140" s="2">
        <v>678.1</v>
      </c>
      <c r="G20140" s="3">
        <v>1458.29</v>
      </c>
      <c r="H20140" s="3">
        <v>6.7810000000000006</v>
      </c>
      <c r="I20140" s="3">
        <v>31.870700000000003</v>
      </c>
      <c r="J20140" s="3">
        <v>716.75170000000003</v>
      </c>
      <c r="K20140" s="4">
        <v>0.34999999999999992</v>
      </c>
      <c r="L20140" s="73">
        <v>1301.1800092307692</v>
      </c>
    </row>
    <row r="20141" spans="1:12" x14ac:dyDescent="0.35">
      <c r="A20141" s="1">
        <v>74202</v>
      </c>
      <c r="B20141" t="s">
        <v>33646</v>
      </c>
      <c r="C20141" t="s">
        <v>1467</v>
      </c>
      <c r="D20141" t="s">
        <v>1468</v>
      </c>
      <c r="E20141">
        <v>1</v>
      </c>
      <c r="F20141" s="2">
        <v>1222.3499999999999</v>
      </c>
      <c r="G20141" s="3">
        <v>2628.7</v>
      </c>
      <c r="H20141" s="3">
        <v>12.2235</v>
      </c>
      <c r="I20141" s="3">
        <v>57.450449999999996</v>
      </c>
      <c r="J20141" s="3">
        <v>1292.02395</v>
      </c>
      <c r="K20141" s="4">
        <v>0.35</v>
      </c>
      <c r="L20141" s="73">
        <v>2345.5204015384616</v>
      </c>
    </row>
    <row r="20142" spans="1:12" x14ac:dyDescent="0.35">
      <c r="A20142" s="1">
        <v>54771</v>
      </c>
      <c r="B20142" t="s">
        <v>33776</v>
      </c>
      <c r="C20142" t="s">
        <v>1467</v>
      </c>
      <c r="D20142" t="s">
        <v>1468</v>
      </c>
      <c r="E20142">
        <v>1</v>
      </c>
      <c r="F20142" s="2">
        <v>57.05</v>
      </c>
      <c r="G20142" s="3">
        <v>122.7</v>
      </c>
      <c r="H20142" s="3">
        <v>0.57050000000000001</v>
      </c>
      <c r="I20142" s="3">
        <v>2.6813499999999997</v>
      </c>
      <c r="J20142" s="3">
        <v>60.301850000000002</v>
      </c>
      <c r="K20142" s="4">
        <v>0.35</v>
      </c>
      <c r="L20142" s="73">
        <v>109.47105076923077</v>
      </c>
    </row>
    <row r="20143" spans="1:12" x14ac:dyDescent="0.35">
      <c r="A20143" s="1">
        <v>40665</v>
      </c>
      <c r="B20143" t="s">
        <v>33777</v>
      </c>
      <c r="C20143" t="s">
        <v>1467</v>
      </c>
      <c r="D20143" t="s">
        <v>1468</v>
      </c>
      <c r="E20143">
        <v>1</v>
      </c>
      <c r="F20143" s="2">
        <v>5433.84</v>
      </c>
      <c r="G20143" s="3">
        <v>11685.68</v>
      </c>
      <c r="H20143" s="3">
        <v>54.3384</v>
      </c>
      <c r="I20143" s="3">
        <v>255.39048</v>
      </c>
      <c r="J20143" s="3">
        <v>5743.5688799999998</v>
      </c>
      <c r="K20143" s="4">
        <v>0.35000000000000003</v>
      </c>
      <c r="L20143" s="73">
        <v>10426.786582153847</v>
      </c>
    </row>
    <row r="20144" spans="1:12" x14ac:dyDescent="0.35">
      <c r="A20144" s="1">
        <v>70581</v>
      </c>
      <c r="B20144" t="s">
        <v>33778</v>
      </c>
      <c r="C20144" t="s">
        <v>1467</v>
      </c>
      <c r="D20144" t="s">
        <v>1468</v>
      </c>
      <c r="E20144">
        <v>1</v>
      </c>
      <c r="F20144" s="2">
        <v>127.43</v>
      </c>
      <c r="G20144" s="3">
        <v>296.14999999999998</v>
      </c>
      <c r="H20144" s="3">
        <v>1.2743</v>
      </c>
      <c r="I20144" s="3">
        <v>5.9892099999999999</v>
      </c>
      <c r="J20144" s="3">
        <v>134.69351</v>
      </c>
      <c r="K20144" s="4">
        <v>0.35</v>
      </c>
      <c r="L20144" s="73">
        <v>244.52052584615384</v>
      </c>
    </row>
    <row r="20145" spans="1:12" x14ac:dyDescent="0.35">
      <c r="A20145" s="1">
        <v>69394</v>
      </c>
      <c r="B20145" t="s">
        <v>33536</v>
      </c>
      <c r="C20145" t="s">
        <v>1467</v>
      </c>
      <c r="D20145" t="s">
        <v>1468</v>
      </c>
      <c r="E20145">
        <v>1</v>
      </c>
      <c r="F20145" s="2">
        <v>3617.85</v>
      </c>
      <c r="G20145" s="3">
        <v>7780.32</v>
      </c>
      <c r="H20145" s="3">
        <v>36.1785</v>
      </c>
      <c r="I20145" s="3">
        <v>170.03895</v>
      </c>
      <c r="J20145" s="3">
        <v>3824.06745</v>
      </c>
      <c r="K20145" s="4">
        <v>0.35</v>
      </c>
      <c r="L20145" s="73">
        <v>6942.1532169230768</v>
      </c>
    </row>
    <row r="20146" spans="1:12" x14ac:dyDescent="0.35">
      <c r="A20146" s="1">
        <v>435751</v>
      </c>
      <c r="B20146" t="s">
        <v>33779</v>
      </c>
      <c r="C20146" t="s">
        <v>1467</v>
      </c>
      <c r="D20146" t="s">
        <v>1468</v>
      </c>
      <c r="E20146">
        <v>1</v>
      </c>
      <c r="F20146" s="2">
        <v>55.71</v>
      </c>
      <c r="G20146" s="3">
        <v>119.8</v>
      </c>
      <c r="H20146" s="3">
        <v>0.55710000000000004</v>
      </c>
      <c r="I20146" s="3">
        <v>2.6183700000000001</v>
      </c>
      <c r="J20146" s="3">
        <v>58.885469999999998</v>
      </c>
      <c r="K20146" s="4">
        <v>0.35</v>
      </c>
      <c r="L20146" s="73">
        <v>106.89977630769231</v>
      </c>
    </row>
    <row r="20147" spans="1:12" x14ac:dyDescent="0.35">
      <c r="A20147" s="1">
        <v>428799</v>
      </c>
      <c r="B20147" t="s">
        <v>33780</v>
      </c>
      <c r="C20147" t="s">
        <v>1467</v>
      </c>
      <c r="D20147" t="s">
        <v>1468</v>
      </c>
      <c r="E20147">
        <v>1</v>
      </c>
      <c r="F20147" s="2">
        <v>5.3</v>
      </c>
      <c r="G20147" s="3">
        <v>11.4</v>
      </c>
      <c r="H20147" s="3">
        <v>5.2999999999999999E-2</v>
      </c>
      <c r="I20147" s="3">
        <v>0.24909999999999999</v>
      </c>
      <c r="J20147" s="3">
        <v>5.6021000000000001</v>
      </c>
      <c r="K20147" s="4">
        <v>0.35000000000000003</v>
      </c>
      <c r="L20147" s="73">
        <v>10.169966153846154</v>
      </c>
    </row>
    <row r="20148" spans="1:12" x14ac:dyDescent="0.35">
      <c r="A20148" s="1">
        <v>79642</v>
      </c>
      <c r="B20148" t="s">
        <v>33781</v>
      </c>
      <c r="C20148" t="s">
        <v>1467</v>
      </c>
      <c r="D20148" t="s">
        <v>1468</v>
      </c>
      <c r="E20148">
        <v>1</v>
      </c>
      <c r="F20148" s="2">
        <v>259.64999999999998</v>
      </c>
      <c r="G20148" s="3">
        <v>607.08000000000004</v>
      </c>
      <c r="H20148" s="3">
        <v>2.5964999999999998</v>
      </c>
      <c r="I20148" s="3">
        <v>12.203549999999998</v>
      </c>
      <c r="J20148" s="3">
        <v>274.45004999999998</v>
      </c>
      <c r="K20148" s="4">
        <v>0.35000000000000003</v>
      </c>
      <c r="L20148" s="73">
        <v>498.23239846153842</v>
      </c>
    </row>
    <row r="20149" spans="1:12" x14ac:dyDescent="0.35">
      <c r="A20149" s="1">
        <v>13383</v>
      </c>
      <c r="B20149" t="s">
        <v>33782</v>
      </c>
      <c r="C20149" t="s">
        <v>1467</v>
      </c>
      <c r="D20149" t="s">
        <v>1468</v>
      </c>
      <c r="E20149">
        <v>1</v>
      </c>
      <c r="F20149" s="2">
        <v>502.45</v>
      </c>
      <c r="G20149" s="3">
        <v>1080.55</v>
      </c>
      <c r="H20149" s="3">
        <v>5.0244999999999997</v>
      </c>
      <c r="I20149" s="3">
        <v>23.61515</v>
      </c>
      <c r="J20149" s="3">
        <v>531.08965000000001</v>
      </c>
      <c r="K20149" s="4">
        <v>0.35000000000000003</v>
      </c>
      <c r="L20149" s="73">
        <v>964.13198</v>
      </c>
    </row>
    <row r="20150" spans="1:12" x14ac:dyDescent="0.35">
      <c r="A20150" s="1">
        <v>71231</v>
      </c>
      <c r="B20150" t="s">
        <v>33783</v>
      </c>
      <c r="C20150" t="s">
        <v>1467</v>
      </c>
      <c r="D20150" t="s">
        <v>1468</v>
      </c>
      <c r="E20150">
        <v>1</v>
      </c>
      <c r="F20150" s="2">
        <v>2455.4899999999998</v>
      </c>
      <c r="G20150" s="3">
        <v>5545.39</v>
      </c>
      <c r="H20150" s="3">
        <v>24.5549</v>
      </c>
      <c r="I20150" s="3">
        <v>115.40803</v>
      </c>
      <c r="J20150" s="3">
        <v>2595.4529299999999</v>
      </c>
      <c r="K20150" s="4">
        <v>0.35</v>
      </c>
      <c r="L20150" s="73">
        <v>4711.7453190769229</v>
      </c>
    </row>
    <row r="20151" spans="1:12" x14ac:dyDescent="0.35">
      <c r="A20151" s="1">
        <v>430693</v>
      </c>
      <c r="B20151" t="s">
        <v>33784</v>
      </c>
      <c r="C20151" t="s">
        <v>1467</v>
      </c>
      <c r="D20151" t="s">
        <v>1468</v>
      </c>
      <c r="E20151">
        <v>1</v>
      </c>
      <c r="F20151" s="2">
        <v>121.88</v>
      </c>
      <c r="G20151" s="3">
        <v>262.11</v>
      </c>
      <c r="H20151" s="3">
        <v>1.2187999999999999</v>
      </c>
      <c r="I20151" s="3">
        <v>5.7283599999999995</v>
      </c>
      <c r="J20151" s="3">
        <v>128.82715999999999</v>
      </c>
      <c r="K20151" s="4">
        <v>0.35</v>
      </c>
      <c r="L20151" s="73">
        <v>233.87084430769227</v>
      </c>
    </row>
    <row r="20152" spans="1:12" x14ac:dyDescent="0.35">
      <c r="A20152" s="1">
        <v>550705</v>
      </c>
      <c r="B20152" t="s">
        <v>33785</v>
      </c>
      <c r="C20152" t="s">
        <v>1467</v>
      </c>
      <c r="D20152" t="s">
        <v>1468</v>
      </c>
      <c r="E20152">
        <v>1</v>
      </c>
      <c r="F20152" s="2">
        <v>4.91</v>
      </c>
      <c r="G20152" s="3">
        <v>9.82</v>
      </c>
      <c r="H20152" s="3">
        <v>4.9100000000000005E-2</v>
      </c>
      <c r="I20152" s="3">
        <v>0.23077</v>
      </c>
      <c r="J20152" s="3">
        <v>5.18987</v>
      </c>
      <c r="K20152" s="4">
        <v>0.35</v>
      </c>
      <c r="L20152" s="73">
        <v>9.421610153846153</v>
      </c>
    </row>
    <row r="20153" spans="1:12" x14ac:dyDescent="0.35">
      <c r="A20153" s="1">
        <v>416373</v>
      </c>
      <c r="B20153" t="s">
        <v>33786</v>
      </c>
      <c r="C20153" t="s">
        <v>1467</v>
      </c>
      <c r="D20153" t="s">
        <v>1468</v>
      </c>
      <c r="E20153">
        <v>1</v>
      </c>
      <c r="F20153" s="2">
        <v>13.88</v>
      </c>
      <c r="G20153" s="3">
        <v>29.86</v>
      </c>
      <c r="H20153" s="3">
        <v>0.13880000000000001</v>
      </c>
      <c r="I20153" s="3">
        <v>0.65236000000000005</v>
      </c>
      <c r="J20153" s="3">
        <v>14.67116</v>
      </c>
      <c r="K20153" s="4">
        <v>0.35000000000000003</v>
      </c>
      <c r="L20153" s="73">
        <v>26.633798153846154</v>
      </c>
    </row>
    <row r="20154" spans="1:12" x14ac:dyDescent="0.35">
      <c r="A20154" s="1">
        <v>443381</v>
      </c>
      <c r="B20154" t="s">
        <v>33787</v>
      </c>
      <c r="C20154" t="s">
        <v>1467</v>
      </c>
      <c r="D20154" t="s">
        <v>1468</v>
      </c>
      <c r="E20154">
        <v>1</v>
      </c>
      <c r="F20154" s="2">
        <v>444.15</v>
      </c>
      <c r="G20154" s="3">
        <v>945</v>
      </c>
      <c r="H20154" s="3">
        <v>4.4414999999999996</v>
      </c>
      <c r="I20154" s="3">
        <v>20.875049999999998</v>
      </c>
      <c r="J20154" s="3">
        <v>469.46654999999998</v>
      </c>
      <c r="K20154" s="4">
        <v>0.34999999999999992</v>
      </c>
      <c r="L20154" s="73">
        <v>852.26235230769225</v>
      </c>
    </row>
    <row r="20155" spans="1:12" x14ac:dyDescent="0.35">
      <c r="A20155" s="1">
        <v>74933</v>
      </c>
      <c r="B20155" t="s">
        <v>33788</v>
      </c>
      <c r="C20155" t="s">
        <v>1467</v>
      </c>
      <c r="D20155" t="s">
        <v>1468</v>
      </c>
      <c r="E20155">
        <v>1</v>
      </c>
      <c r="F20155" s="2">
        <v>8681.4500000000007</v>
      </c>
      <c r="G20155" s="3">
        <v>18669.78</v>
      </c>
      <c r="H20155" s="3">
        <v>86.81450000000001</v>
      </c>
      <c r="I20155" s="3">
        <v>408.02815000000004</v>
      </c>
      <c r="J20155" s="3">
        <v>9176.2926500000012</v>
      </c>
      <c r="K20155" s="4">
        <v>0.35</v>
      </c>
      <c r="L20155" s="73">
        <v>16658.500503076924</v>
      </c>
    </row>
    <row r="20156" spans="1:12" x14ac:dyDescent="0.35">
      <c r="A20156" s="1">
        <v>445486</v>
      </c>
      <c r="B20156" t="s">
        <v>33789</v>
      </c>
      <c r="C20156" t="s">
        <v>1467</v>
      </c>
      <c r="D20156" t="s">
        <v>1468</v>
      </c>
      <c r="E20156">
        <v>1</v>
      </c>
      <c r="F20156" s="2">
        <v>1046.53</v>
      </c>
      <c r="G20156" s="3">
        <v>3078.02</v>
      </c>
      <c r="H20156" s="3">
        <v>10.465299999999999</v>
      </c>
      <c r="I20156" s="3">
        <v>49.186909999999997</v>
      </c>
      <c r="J20156" s="3">
        <v>1106.1822099999999</v>
      </c>
      <c r="K20156" s="4">
        <v>0.35</v>
      </c>
      <c r="L20156" s="73">
        <v>2008.1461658461535</v>
      </c>
    </row>
    <row r="20157" spans="1:12" x14ac:dyDescent="0.35">
      <c r="A20157" s="1">
        <v>53912</v>
      </c>
      <c r="B20157" t="s">
        <v>33790</v>
      </c>
      <c r="C20157" t="s">
        <v>1467</v>
      </c>
      <c r="D20157" t="s">
        <v>1468</v>
      </c>
      <c r="E20157">
        <v>1</v>
      </c>
      <c r="F20157" s="2">
        <v>43.01</v>
      </c>
      <c r="G20157" s="3">
        <v>92.5</v>
      </c>
      <c r="H20157" s="3">
        <v>0.43009999999999998</v>
      </c>
      <c r="I20157" s="3">
        <v>2.0214699999999999</v>
      </c>
      <c r="J20157" s="3">
        <v>45.461570000000002</v>
      </c>
      <c r="K20157" s="4">
        <v>0.35000000000000003</v>
      </c>
      <c r="L20157" s="73">
        <v>82.530234769230773</v>
      </c>
    </row>
    <row r="20158" spans="1:12" x14ac:dyDescent="0.35">
      <c r="A20158" s="1">
        <v>70806</v>
      </c>
      <c r="B20158" t="s">
        <v>33791</v>
      </c>
      <c r="C20158" t="s">
        <v>1467</v>
      </c>
      <c r="D20158" t="s">
        <v>1468</v>
      </c>
      <c r="E20158">
        <v>1</v>
      </c>
      <c r="F20158" s="2">
        <v>1431.28</v>
      </c>
      <c r="G20158" s="3">
        <v>3078.02</v>
      </c>
      <c r="H20158" s="3">
        <v>14.312799999999999</v>
      </c>
      <c r="I20158" s="3">
        <v>67.270160000000004</v>
      </c>
      <c r="J20158" s="3">
        <v>1512.8629599999999</v>
      </c>
      <c r="K20158" s="4">
        <v>0.34999999999999992</v>
      </c>
      <c r="L20158" s="73">
        <v>2746.4281427692304</v>
      </c>
    </row>
    <row r="20159" spans="1:12" x14ac:dyDescent="0.35">
      <c r="A20159" s="1">
        <v>1356</v>
      </c>
      <c r="B20159" t="s">
        <v>33792</v>
      </c>
      <c r="C20159" t="s">
        <v>1467</v>
      </c>
      <c r="D20159" t="s">
        <v>1468</v>
      </c>
      <c r="E20159">
        <v>1</v>
      </c>
      <c r="F20159" s="2">
        <v>66.37</v>
      </c>
      <c r="G20159" s="3">
        <v>142.72999999999999</v>
      </c>
      <c r="H20159" s="3">
        <v>0.66370000000000007</v>
      </c>
      <c r="I20159" s="3">
        <v>3.1193900000000001</v>
      </c>
      <c r="J20159" s="3">
        <v>70.153090000000006</v>
      </c>
      <c r="K20159" s="4">
        <v>0.35000000000000003</v>
      </c>
      <c r="L20159" s="73">
        <v>127.35484030769231</v>
      </c>
    </row>
    <row r="20160" spans="1:12" x14ac:dyDescent="0.35">
      <c r="A20160" s="1">
        <v>550337</v>
      </c>
      <c r="B20160" t="s">
        <v>33793</v>
      </c>
      <c r="C20160" t="s">
        <v>1467</v>
      </c>
      <c r="D20160" t="s">
        <v>1468</v>
      </c>
      <c r="E20160">
        <v>1</v>
      </c>
      <c r="F20160" s="2">
        <v>53.62</v>
      </c>
      <c r="G20160" s="3">
        <v>119.94</v>
      </c>
      <c r="H20160" s="3">
        <v>0.53620000000000001</v>
      </c>
      <c r="I20160" s="3">
        <v>2.52014</v>
      </c>
      <c r="J20160" s="3">
        <v>56.676339999999996</v>
      </c>
      <c r="K20160" s="4">
        <v>0.35000000000000003</v>
      </c>
      <c r="L20160" s="73">
        <v>102.88935569230769</v>
      </c>
    </row>
    <row r="20161" spans="1:12" x14ac:dyDescent="0.35">
      <c r="A20161" s="1">
        <v>71514</v>
      </c>
      <c r="B20161" t="s">
        <v>33794</v>
      </c>
      <c r="C20161" t="s">
        <v>1467</v>
      </c>
      <c r="D20161" t="s">
        <v>1468</v>
      </c>
      <c r="E20161">
        <v>1</v>
      </c>
      <c r="F20161" s="2">
        <v>2635.69</v>
      </c>
      <c r="G20161" s="3">
        <v>5668.14</v>
      </c>
      <c r="H20161" s="3">
        <v>26.3569</v>
      </c>
      <c r="I20161" s="3">
        <v>123.87743</v>
      </c>
      <c r="J20161" s="3">
        <v>2785.9243300000003</v>
      </c>
      <c r="K20161" s="4">
        <v>0.35</v>
      </c>
      <c r="L20161" s="73">
        <v>5057.5241683076929</v>
      </c>
    </row>
    <row r="20162" spans="1:12" x14ac:dyDescent="0.35">
      <c r="A20162" s="1">
        <v>435657</v>
      </c>
      <c r="B20162" t="s">
        <v>33795</v>
      </c>
      <c r="C20162" t="s">
        <v>1467</v>
      </c>
      <c r="D20162" t="s">
        <v>1468</v>
      </c>
      <c r="E20162">
        <v>1</v>
      </c>
      <c r="F20162" s="2">
        <v>24.04</v>
      </c>
      <c r="G20162" s="3">
        <v>51.71</v>
      </c>
      <c r="H20162" s="3">
        <v>0.2404</v>
      </c>
      <c r="I20162" s="3">
        <v>1.12988</v>
      </c>
      <c r="J20162" s="3">
        <v>25.41028</v>
      </c>
      <c r="K20162" s="4">
        <v>0.35</v>
      </c>
      <c r="L20162" s="73">
        <v>46.12943138461538</v>
      </c>
    </row>
    <row r="20163" spans="1:12" x14ac:dyDescent="0.35">
      <c r="A20163" s="1">
        <v>439449</v>
      </c>
      <c r="B20163" t="s">
        <v>33796</v>
      </c>
      <c r="C20163" t="s">
        <v>1467</v>
      </c>
      <c r="D20163" t="s">
        <v>1468</v>
      </c>
      <c r="E20163">
        <v>1</v>
      </c>
      <c r="F20163" s="2">
        <v>35.700000000000003</v>
      </c>
      <c r="G20163" s="3">
        <v>76.760000000000005</v>
      </c>
      <c r="H20163" s="3">
        <v>0.35700000000000004</v>
      </c>
      <c r="I20163" s="3">
        <v>1.6779000000000002</v>
      </c>
      <c r="J20163" s="3">
        <v>37.734900000000003</v>
      </c>
      <c r="K20163" s="4">
        <v>0.35</v>
      </c>
      <c r="L20163" s="73">
        <v>68.503356923076922</v>
      </c>
    </row>
    <row r="20164" spans="1:12" x14ac:dyDescent="0.35">
      <c r="A20164" s="1">
        <v>5921</v>
      </c>
      <c r="B20164" t="s">
        <v>33797</v>
      </c>
      <c r="C20164" t="s">
        <v>1467</v>
      </c>
      <c r="D20164" t="s">
        <v>1468</v>
      </c>
      <c r="E20164">
        <v>1</v>
      </c>
      <c r="F20164" s="2">
        <v>0.56999999999999995</v>
      </c>
      <c r="G20164" s="3">
        <v>1.22</v>
      </c>
      <c r="H20164" s="3">
        <v>5.6999999999999993E-3</v>
      </c>
      <c r="I20164" s="3">
        <v>2.6789999999999998E-2</v>
      </c>
      <c r="J20164" s="3">
        <v>0.60248999999999997</v>
      </c>
      <c r="K20164" s="4">
        <v>0.35</v>
      </c>
      <c r="L20164" s="73">
        <v>1.0937510769230767</v>
      </c>
    </row>
    <row r="20165" spans="1:12" x14ac:dyDescent="0.35">
      <c r="A20165" s="1">
        <v>71558</v>
      </c>
      <c r="B20165" t="s">
        <v>33798</v>
      </c>
      <c r="C20165" t="s">
        <v>1467</v>
      </c>
      <c r="D20165" t="s">
        <v>1468</v>
      </c>
      <c r="E20165">
        <v>1</v>
      </c>
      <c r="F20165" s="2">
        <v>3065.13</v>
      </c>
      <c r="G20165" s="3">
        <v>6591.68</v>
      </c>
      <c r="H20165" s="3">
        <v>30.651300000000003</v>
      </c>
      <c r="I20165" s="3">
        <v>144.06111000000001</v>
      </c>
      <c r="J20165" s="3">
        <v>3239.8424100000002</v>
      </c>
      <c r="K20165" s="4">
        <v>0.35000000000000003</v>
      </c>
      <c r="L20165" s="73">
        <v>5881.5600673846156</v>
      </c>
    </row>
    <row r="20166" spans="1:12" x14ac:dyDescent="0.35">
      <c r="A20166" s="1">
        <v>16857</v>
      </c>
      <c r="B20166" t="s">
        <v>33799</v>
      </c>
      <c r="C20166" t="s">
        <v>1467</v>
      </c>
      <c r="D20166" t="s">
        <v>1468</v>
      </c>
      <c r="E20166">
        <v>1</v>
      </c>
      <c r="F20166" s="2">
        <v>3.1</v>
      </c>
      <c r="G20166" s="3">
        <v>6.67</v>
      </c>
      <c r="H20166" s="3">
        <v>3.1000000000000003E-2</v>
      </c>
      <c r="I20166" s="3">
        <v>0.1457</v>
      </c>
      <c r="J20166" s="3">
        <v>3.2767000000000004</v>
      </c>
      <c r="K20166" s="4">
        <v>0.35</v>
      </c>
      <c r="L20166" s="73">
        <v>5.9484707692307701</v>
      </c>
    </row>
    <row r="20167" spans="1:12" x14ac:dyDescent="0.35">
      <c r="A20167" s="1">
        <v>445335</v>
      </c>
      <c r="B20167" t="s">
        <v>33800</v>
      </c>
      <c r="C20167" t="s">
        <v>1467</v>
      </c>
      <c r="D20167" t="s">
        <v>1468</v>
      </c>
      <c r="E20167">
        <v>1</v>
      </c>
      <c r="F20167" s="2">
        <v>6347.73</v>
      </c>
      <c r="G20167" s="3">
        <v>18669.78</v>
      </c>
      <c r="H20167" s="3">
        <v>63.4773</v>
      </c>
      <c r="I20167" s="3">
        <v>298.34330999999997</v>
      </c>
      <c r="J20167" s="3">
        <v>6709.5506099999993</v>
      </c>
      <c r="K20167" s="4">
        <v>0.35</v>
      </c>
      <c r="L20167" s="73">
        <v>12180.41495353846</v>
      </c>
    </row>
    <row r="20168" spans="1:12" x14ac:dyDescent="0.35">
      <c r="A20168" s="1">
        <v>442102</v>
      </c>
      <c r="B20168" t="s">
        <v>33801</v>
      </c>
      <c r="C20168" t="s">
        <v>1467</v>
      </c>
      <c r="D20168" t="s">
        <v>1468</v>
      </c>
      <c r="E20168">
        <v>1</v>
      </c>
      <c r="F20168" s="2">
        <v>93.79</v>
      </c>
      <c r="G20168" s="3">
        <v>201.71</v>
      </c>
      <c r="H20168" s="3">
        <v>0.93790000000000007</v>
      </c>
      <c r="I20168" s="3">
        <v>4.4081299999999999</v>
      </c>
      <c r="J20168" s="3">
        <v>99.136030000000005</v>
      </c>
      <c r="K20168" s="4">
        <v>0.35</v>
      </c>
      <c r="L20168" s="73">
        <v>179.97002369230771</v>
      </c>
    </row>
    <row r="20169" spans="1:12" x14ac:dyDescent="0.35">
      <c r="A20169" s="1">
        <v>439422</v>
      </c>
      <c r="B20169" t="s">
        <v>33802</v>
      </c>
      <c r="C20169" t="s">
        <v>1467</v>
      </c>
      <c r="D20169" t="s">
        <v>1468</v>
      </c>
      <c r="E20169">
        <v>1</v>
      </c>
      <c r="F20169" s="2">
        <v>81.84</v>
      </c>
      <c r="G20169" s="3">
        <v>176.01</v>
      </c>
      <c r="H20169" s="3">
        <v>0.81840000000000002</v>
      </c>
      <c r="I20169" s="3">
        <v>3.8464800000000001</v>
      </c>
      <c r="J20169" s="3">
        <v>86.50488</v>
      </c>
      <c r="K20169" s="4">
        <v>0.35000000000000003</v>
      </c>
      <c r="L20169" s="73">
        <v>157.03962830769231</v>
      </c>
    </row>
    <row r="20170" spans="1:12" x14ac:dyDescent="0.35">
      <c r="A20170" s="1">
        <v>443329</v>
      </c>
      <c r="B20170" t="s">
        <v>33803</v>
      </c>
      <c r="C20170" t="s">
        <v>1467</v>
      </c>
      <c r="D20170" t="s">
        <v>1468</v>
      </c>
      <c r="E20170">
        <v>1</v>
      </c>
      <c r="F20170" s="2">
        <v>303.2</v>
      </c>
      <c r="G20170" s="3">
        <v>652.05999999999995</v>
      </c>
      <c r="H20170" s="3">
        <v>3.032</v>
      </c>
      <c r="I20170" s="3">
        <v>14.250399999999999</v>
      </c>
      <c r="J20170" s="3">
        <v>320.48239999999998</v>
      </c>
      <c r="K20170" s="4">
        <v>0.34999999999999992</v>
      </c>
      <c r="L20170" s="73">
        <v>581.79881846153842</v>
      </c>
    </row>
    <row r="20171" spans="1:12" x14ac:dyDescent="0.35">
      <c r="A20171" s="1">
        <v>416221</v>
      </c>
      <c r="B20171" t="s">
        <v>33804</v>
      </c>
      <c r="C20171" t="s">
        <v>1467</v>
      </c>
      <c r="D20171" t="s">
        <v>1468</v>
      </c>
      <c r="E20171">
        <v>1</v>
      </c>
      <c r="F20171" s="2">
        <v>23.27</v>
      </c>
      <c r="G20171" s="3">
        <v>52.03</v>
      </c>
      <c r="H20171" s="3">
        <v>0.23269999999999999</v>
      </c>
      <c r="I20171" s="3">
        <v>1.0936900000000001</v>
      </c>
      <c r="J20171" s="3">
        <v>24.59639</v>
      </c>
      <c r="K20171" s="4">
        <v>0.34999999999999992</v>
      </c>
      <c r="L20171" s="73">
        <v>44.651907999999992</v>
      </c>
    </row>
    <row r="20172" spans="1:12" x14ac:dyDescent="0.35">
      <c r="A20172" s="1">
        <v>45577</v>
      </c>
      <c r="B20172" t="s">
        <v>33805</v>
      </c>
      <c r="C20172" t="s">
        <v>1467</v>
      </c>
      <c r="D20172" t="s">
        <v>1468</v>
      </c>
      <c r="E20172">
        <v>1</v>
      </c>
      <c r="F20172" s="2">
        <v>23.29</v>
      </c>
      <c r="G20172" s="3">
        <v>50.1</v>
      </c>
      <c r="H20172" s="3">
        <v>0.2329</v>
      </c>
      <c r="I20172" s="3">
        <v>1.09463</v>
      </c>
      <c r="J20172" s="3">
        <v>24.617529999999999</v>
      </c>
      <c r="K20172" s="4">
        <v>0.35</v>
      </c>
      <c r="L20172" s="73">
        <v>44.690285230769227</v>
      </c>
    </row>
    <row r="20173" spans="1:12" x14ac:dyDescent="0.35">
      <c r="A20173" s="1">
        <v>422650</v>
      </c>
      <c r="B20173" t="s">
        <v>33806</v>
      </c>
      <c r="C20173" t="s">
        <v>1467</v>
      </c>
      <c r="D20173" t="s">
        <v>1468</v>
      </c>
      <c r="E20173">
        <v>1</v>
      </c>
      <c r="F20173" s="2">
        <v>714.38</v>
      </c>
      <c r="G20173" s="3">
        <v>1670.29</v>
      </c>
      <c r="H20173" s="3">
        <v>7.1437999999999997</v>
      </c>
      <c r="I20173" s="3">
        <v>33.575859999999999</v>
      </c>
      <c r="J20173" s="3">
        <v>755.09966000000009</v>
      </c>
      <c r="K20173" s="4">
        <v>0.35</v>
      </c>
      <c r="L20173" s="73">
        <v>1370.7963058461539</v>
      </c>
    </row>
    <row r="20174" spans="1:12" x14ac:dyDescent="0.35">
      <c r="A20174" s="1">
        <v>24451</v>
      </c>
      <c r="B20174" t="s">
        <v>33807</v>
      </c>
      <c r="C20174" t="s">
        <v>1467</v>
      </c>
      <c r="D20174" t="s">
        <v>1468</v>
      </c>
      <c r="E20174">
        <v>1</v>
      </c>
      <c r="F20174" s="2">
        <v>70.459999999999994</v>
      </c>
      <c r="G20174" s="3">
        <v>151.54</v>
      </c>
      <c r="H20174" s="3">
        <v>0.7046</v>
      </c>
      <c r="I20174" s="3">
        <v>3.3116199999999996</v>
      </c>
      <c r="J20174" s="3">
        <v>74.476219999999998</v>
      </c>
      <c r="K20174" s="4">
        <v>0.34999999999999992</v>
      </c>
      <c r="L20174" s="73">
        <v>135.20298399999999</v>
      </c>
    </row>
    <row r="20175" spans="1:12" x14ac:dyDescent="0.35">
      <c r="A20175" s="1" t="s">
        <v>33808</v>
      </c>
      <c r="B20175" t="s">
        <v>33809</v>
      </c>
      <c r="C20175" t="s">
        <v>1467</v>
      </c>
      <c r="D20175" t="s">
        <v>1468</v>
      </c>
      <c r="E20175">
        <v>1</v>
      </c>
      <c r="F20175" s="2">
        <v>123.17</v>
      </c>
      <c r="G20175" s="3">
        <v>262.08</v>
      </c>
      <c r="H20175" s="3">
        <v>1.2317</v>
      </c>
      <c r="I20175" s="3">
        <v>5.7889900000000001</v>
      </c>
      <c r="J20175" s="3">
        <v>130.19069000000002</v>
      </c>
      <c r="K20175" s="4">
        <v>0.35</v>
      </c>
      <c r="L20175" s="73">
        <v>236.34617569230772</v>
      </c>
    </row>
    <row r="20176" spans="1:12" x14ac:dyDescent="0.35">
      <c r="A20176" s="1">
        <v>429173</v>
      </c>
      <c r="B20176" t="s">
        <v>33810</v>
      </c>
      <c r="C20176" t="s">
        <v>1467</v>
      </c>
      <c r="D20176" t="s">
        <v>1468</v>
      </c>
      <c r="E20176">
        <v>1</v>
      </c>
      <c r="F20176" s="2">
        <v>29.72</v>
      </c>
      <c r="G20176" s="3">
        <v>63.92</v>
      </c>
      <c r="H20176" s="3">
        <v>0.29720000000000002</v>
      </c>
      <c r="I20176" s="3">
        <v>1.3968399999999999</v>
      </c>
      <c r="J20176" s="3">
        <v>31.41404</v>
      </c>
      <c r="K20176" s="4">
        <v>0.35</v>
      </c>
      <c r="L20176" s="73">
        <v>57.028564923076921</v>
      </c>
    </row>
    <row r="20177" spans="1:12" x14ac:dyDescent="0.35">
      <c r="A20177" s="1">
        <v>436881</v>
      </c>
      <c r="B20177" t="s">
        <v>33811</v>
      </c>
      <c r="C20177" t="s">
        <v>1467</v>
      </c>
      <c r="D20177" t="s">
        <v>1468</v>
      </c>
      <c r="E20177">
        <v>1</v>
      </c>
      <c r="F20177" s="2">
        <v>1939.88</v>
      </c>
      <c r="G20177" s="3">
        <v>5705.52</v>
      </c>
      <c r="H20177" s="3">
        <v>19.398800000000001</v>
      </c>
      <c r="I20177" s="3">
        <v>91.174360000000007</v>
      </c>
      <c r="J20177" s="3">
        <v>2050.45316</v>
      </c>
      <c r="K20177" s="4">
        <v>0.35</v>
      </c>
      <c r="L20177" s="73">
        <v>3722.3611212307692</v>
      </c>
    </row>
    <row r="20178" spans="1:12" x14ac:dyDescent="0.35">
      <c r="A20178" s="1">
        <v>19406</v>
      </c>
      <c r="B20178" t="s">
        <v>33812</v>
      </c>
      <c r="C20178" t="s">
        <v>1467</v>
      </c>
      <c r="D20178" t="s">
        <v>1468</v>
      </c>
      <c r="E20178">
        <v>1</v>
      </c>
      <c r="F20178" s="2">
        <v>56.28</v>
      </c>
      <c r="G20178" s="3">
        <v>121.04</v>
      </c>
      <c r="H20178" s="3">
        <v>0.56280000000000008</v>
      </c>
      <c r="I20178" s="3">
        <v>2.6451600000000002</v>
      </c>
      <c r="J20178" s="3">
        <v>59.487960000000001</v>
      </c>
      <c r="K20178" s="4">
        <v>0.35</v>
      </c>
      <c r="L20178" s="73">
        <v>107.99352738461538</v>
      </c>
    </row>
    <row r="20179" spans="1:12" x14ac:dyDescent="0.35">
      <c r="A20179" s="1">
        <v>416938</v>
      </c>
      <c r="B20179" t="s">
        <v>33813</v>
      </c>
      <c r="C20179" t="s">
        <v>1467</v>
      </c>
      <c r="D20179" t="s">
        <v>1468</v>
      </c>
      <c r="E20179">
        <v>1</v>
      </c>
      <c r="F20179" s="2">
        <v>328.95</v>
      </c>
      <c r="G20179" s="3">
        <v>707.42</v>
      </c>
      <c r="H20179" s="3">
        <v>3.2894999999999999</v>
      </c>
      <c r="I20179" s="3">
        <v>15.460649999999999</v>
      </c>
      <c r="J20179" s="3">
        <v>347.70014999999995</v>
      </c>
      <c r="K20179" s="4">
        <v>0.35</v>
      </c>
      <c r="L20179" s="73">
        <v>631.20950307692294</v>
      </c>
    </row>
    <row r="20180" spans="1:12" x14ac:dyDescent="0.35">
      <c r="A20180" s="1">
        <v>74612</v>
      </c>
      <c r="B20180" t="s">
        <v>33814</v>
      </c>
      <c r="C20180" t="s">
        <v>1467</v>
      </c>
      <c r="D20180" t="s">
        <v>1468</v>
      </c>
      <c r="E20180">
        <v>1</v>
      </c>
      <c r="F20180" s="2">
        <v>251.18</v>
      </c>
      <c r="G20180" s="3">
        <v>540.17999999999995</v>
      </c>
      <c r="H20180" s="3">
        <v>2.5118</v>
      </c>
      <c r="I20180" s="3">
        <v>11.80546</v>
      </c>
      <c r="J20180" s="3">
        <v>265.49725999999998</v>
      </c>
      <c r="K20180" s="4">
        <v>0.35</v>
      </c>
      <c r="L20180" s="73">
        <v>481.97964123076918</v>
      </c>
    </row>
    <row r="20181" spans="1:12" x14ac:dyDescent="0.35">
      <c r="A20181" s="1">
        <v>11453</v>
      </c>
      <c r="B20181" t="s">
        <v>33815</v>
      </c>
      <c r="C20181" t="s">
        <v>1467</v>
      </c>
      <c r="D20181" t="s">
        <v>1468</v>
      </c>
      <c r="E20181">
        <v>1</v>
      </c>
      <c r="F20181" s="2">
        <v>10.23</v>
      </c>
      <c r="G20181" s="3">
        <v>22.01</v>
      </c>
      <c r="H20181" s="3">
        <v>0.1023</v>
      </c>
      <c r="I20181" s="3">
        <v>0.48081000000000002</v>
      </c>
      <c r="J20181" s="3">
        <v>10.81311</v>
      </c>
      <c r="K20181" s="4">
        <v>0.35000000000000003</v>
      </c>
      <c r="L20181" s="73">
        <v>19.629953538461539</v>
      </c>
    </row>
    <row r="20182" spans="1:12" x14ac:dyDescent="0.35">
      <c r="A20182" s="1">
        <v>40672</v>
      </c>
      <c r="B20182" t="s">
        <v>33816</v>
      </c>
      <c r="C20182" t="s">
        <v>1467</v>
      </c>
      <c r="D20182" t="s">
        <v>1468</v>
      </c>
      <c r="E20182">
        <v>1</v>
      </c>
      <c r="F20182" s="2">
        <v>5358.55</v>
      </c>
      <c r="G20182" s="3">
        <v>11523.79</v>
      </c>
      <c r="H20182" s="3">
        <v>53.585500000000003</v>
      </c>
      <c r="I20182" s="3">
        <v>251.85185000000001</v>
      </c>
      <c r="J20182" s="3">
        <v>5663.9873500000003</v>
      </c>
      <c r="K20182" s="4">
        <v>0.34999999999999992</v>
      </c>
      <c r="L20182" s="73">
        <v>10282.315496923076</v>
      </c>
    </row>
    <row r="20183" spans="1:12" x14ac:dyDescent="0.35">
      <c r="A20183" s="1">
        <v>2343</v>
      </c>
      <c r="B20183" t="s">
        <v>33817</v>
      </c>
      <c r="C20183" t="s">
        <v>1467</v>
      </c>
      <c r="D20183" t="s">
        <v>1468</v>
      </c>
      <c r="E20183">
        <v>1</v>
      </c>
      <c r="F20183" s="2">
        <v>13.59</v>
      </c>
      <c r="G20183" s="3">
        <v>29.23</v>
      </c>
      <c r="H20183" s="3">
        <v>0.13589999999999999</v>
      </c>
      <c r="I20183" s="3">
        <v>0.63873000000000002</v>
      </c>
      <c r="J20183" s="3">
        <v>14.36463</v>
      </c>
      <c r="K20183" s="4">
        <v>0.35</v>
      </c>
      <c r="L20183" s="73">
        <v>26.077328307692305</v>
      </c>
    </row>
    <row r="20184" spans="1:12" x14ac:dyDescent="0.35">
      <c r="A20184" s="1">
        <v>35792</v>
      </c>
      <c r="B20184" t="s">
        <v>33818</v>
      </c>
      <c r="C20184" t="s">
        <v>1467</v>
      </c>
      <c r="D20184" t="s">
        <v>1468</v>
      </c>
      <c r="E20184">
        <v>1</v>
      </c>
      <c r="F20184" s="2">
        <v>3565</v>
      </c>
      <c r="G20184" s="3">
        <v>7666.68</v>
      </c>
      <c r="H20184" s="3">
        <v>35.65</v>
      </c>
      <c r="I20184" s="3">
        <v>167.55500000000001</v>
      </c>
      <c r="J20184" s="3">
        <v>3768.2049999999999</v>
      </c>
      <c r="K20184" s="4">
        <v>0.34999999999999992</v>
      </c>
      <c r="L20184" s="73">
        <v>6840.7413846153831</v>
      </c>
    </row>
    <row r="20185" spans="1:12" x14ac:dyDescent="0.35">
      <c r="A20185" s="1">
        <v>435355</v>
      </c>
      <c r="B20185" t="s">
        <v>33819</v>
      </c>
      <c r="C20185" t="s">
        <v>1467</v>
      </c>
      <c r="D20185" t="s">
        <v>1468</v>
      </c>
      <c r="E20185">
        <v>1</v>
      </c>
      <c r="F20185" s="2">
        <v>679.75</v>
      </c>
      <c r="G20185" s="3">
        <v>1461.84</v>
      </c>
      <c r="H20185" s="3">
        <v>6.7975000000000003</v>
      </c>
      <c r="I20185" s="3">
        <v>31.948250000000002</v>
      </c>
      <c r="J20185" s="3">
        <v>718.49575000000004</v>
      </c>
      <c r="K20185" s="4">
        <v>0.35000000000000003</v>
      </c>
      <c r="L20185" s="73">
        <v>1304.346130769231</v>
      </c>
    </row>
    <row r="20186" spans="1:12" x14ac:dyDescent="0.35">
      <c r="A20186" s="1">
        <v>67637</v>
      </c>
      <c r="B20186" t="s">
        <v>33820</v>
      </c>
      <c r="C20186" t="s">
        <v>1467</v>
      </c>
      <c r="D20186" t="s">
        <v>1468</v>
      </c>
      <c r="E20186">
        <v>1</v>
      </c>
      <c r="F20186" s="2">
        <v>30.34</v>
      </c>
      <c r="G20186" s="3">
        <v>63.19</v>
      </c>
      <c r="H20186" s="3">
        <v>0.3034</v>
      </c>
      <c r="I20186" s="3">
        <v>1.42598</v>
      </c>
      <c r="J20186" s="3">
        <v>32.069380000000002</v>
      </c>
      <c r="K20186" s="4">
        <v>0.35</v>
      </c>
      <c r="L20186" s="73">
        <v>58.218259076923083</v>
      </c>
    </row>
    <row r="20187" spans="1:12" x14ac:dyDescent="0.35">
      <c r="A20187" s="1">
        <v>55531</v>
      </c>
      <c r="B20187" t="s">
        <v>33821</v>
      </c>
      <c r="C20187" t="s">
        <v>1467</v>
      </c>
      <c r="D20187" t="s">
        <v>1468</v>
      </c>
      <c r="E20187">
        <v>1</v>
      </c>
      <c r="F20187" s="2">
        <v>1.1200000000000001</v>
      </c>
      <c r="G20187" s="3">
        <v>2.67</v>
      </c>
      <c r="H20187" s="3">
        <v>1.1200000000000002E-2</v>
      </c>
      <c r="I20187" s="3">
        <v>5.2640000000000006E-2</v>
      </c>
      <c r="J20187" s="3">
        <v>1.1838400000000002</v>
      </c>
      <c r="K20187" s="4">
        <v>0.35</v>
      </c>
      <c r="L20187" s="73">
        <v>2.1491249230769234</v>
      </c>
    </row>
    <row r="20188" spans="1:12" x14ac:dyDescent="0.35">
      <c r="A20188" s="1">
        <v>428428</v>
      </c>
      <c r="B20188" t="s">
        <v>33822</v>
      </c>
      <c r="C20188" t="s">
        <v>1467</v>
      </c>
      <c r="D20188" t="s">
        <v>1468</v>
      </c>
      <c r="E20188">
        <v>1</v>
      </c>
      <c r="F20188" s="2">
        <v>5.0999999999999996</v>
      </c>
      <c r="G20188" s="3">
        <v>10.98</v>
      </c>
      <c r="H20188" s="3">
        <v>5.0999999999999997E-2</v>
      </c>
      <c r="I20188" s="3">
        <v>0.2397</v>
      </c>
      <c r="J20188" s="3">
        <v>5.3906999999999998</v>
      </c>
      <c r="K20188" s="4">
        <v>0.34999999999999992</v>
      </c>
      <c r="L20188" s="73">
        <v>9.7861938461538447</v>
      </c>
    </row>
    <row r="20189" spans="1:12" x14ac:dyDescent="0.35">
      <c r="A20189" s="1">
        <v>45067</v>
      </c>
      <c r="B20189" t="s">
        <v>33823</v>
      </c>
      <c r="C20189" t="s">
        <v>1467</v>
      </c>
      <c r="D20189" t="s">
        <v>1468</v>
      </c>
      <c r="E20189">
        <v>1</v>
      </c>
      <c r="F20189" s="2">
        <v>108.12</v>
      </c>
      <c r="G20189" s="3">
        <v>232.54</v>
      </c>
      <c r="H20189" s="3">
        <v>1.0812000000000002</v>
      </c>
      <c r="I20189" s="3">
        <v>5.0816400000000002</v>
      </c>
      <c r="J20189" s="3">
        <v>114.28283999999999</v>
      </c>
      <c r="K20189" s="4">
        <v>0.34999999999999992</v>
      </c>
      <c r="L20189" s="73">
        <v>207.46730953846151</v>
      </c>
    </row>
    <row r="20190" spans="1:12" x14ac:dyDescent="0.35">
      <c r="A20190" s="1">
        <v>570592</v>
      </c>
      <c r="B20190" t="s">
        <v>33824</v>
      </c>
      <c r="C20190" t="s">
        <v>1467</v>
      </c>
      <c r="D20190" t="s">
        <v>1468</v>
      </c>
      <c r="E20190">
        <v>1</v>
      </c>
      <c r="F20190" s="2">
        <v>106.02</v>
      </c>
      <c r="G20190" s="3">
        <v>228.06</v>
      </c>
      <c r="H20190" s="3">
        <v>1.0602</v>
      </c>
      <c r="I20190" s="3">
        <v>4.9829400000000001</v>
      </c>
      <c r="J20190" s="3">
        <v>112.06313999999999</v>
      </c>
      <c r="K20190" s="4">
        <v>0.35000000000000003</v>
      </c>
      <c r="L20190" s="73">
        <v>203.4377003076923</v>
      </c>
    </row>
    <row r="20191" spans="1:12" x14ac:dyDescent="0.35">
      <c r="A20191" s="1">
        <v>423572</v>
      </c>
      <c r="B20191" t="s">
        <v>33825</v>
      </c>
      <c r="C20191" t="s">
        <v>1467</v>
      </c>
      <c r="D20191" t="s">
        <v>1468</v>
      </c>
      <c r="E20191">
        <v>1</v>
      </c>
      <c r="F20191" s="2">
        <v>418.22</v>
      </c>
      <c r="G20191" s="3">
        <v>1071.55</v>
      </c>
      <c r="H20191" s="3">
        <v>4.1821999999999999</v>
      </c>
      <c r="I20191" s="3">
        <v>19.65634</v>
      </c>
      <c r="J20191" s="3">
        <v>442.05854000000005</v>
      </c>
      <c r="K20191" s="4">
        <v>0.34999999999999992</v>
      </c>
      <c r="L20191" s="73">
        <v>802.50627261538466</v>
      </c>
    </row>
    <row r="20192" spans="1:12" x14ac:dyDescent="0.35">
      <c r="A20192" s="1">
        <v>74752</v>
      </c>
      <c r="B20192" t="s">
        <v>33826</v>
      </c>
      <c r="C20192" t="s">
        <v>1467</v>
      </c>
      <c r="D20192" t="s">
        <v>1468</v>
      </c>
      <c r="E20192">
        <v>1</v>
      </c>
      <c r="F20192" s="2">
        <v>5561.23</v>
      </c>
      <c r="G20192" s="3">
        <v>13002.64</v>
      </c>
      <c r="H20192" s="3">
        <v>55.612299999999998</v>
      </c>
      <c r="I20192" s="3">
        <v>261.37780999999995</v>
      </c>
      <c r="J20192" s="3">
        <v>5878.2201099999993</v>
      </c>
      <c r="K20192" s="4">
        <v>0.35</v>
      </c>
      <c r="L20192" s="73">
        <v>10671.23035353846</v>
      </c>
    </row>
    <row r="20193" spans="1:12" x14ac:dyDescent="0.35">
      <c r="A20193" s="1">
        <v>418337</v>
      </c>
      <c r="B20193" t="s">
        <v>33827</v>
      </c>
      <c r="C20193" t="s">
        <v>1467</v>
      </c>
      <c r="D20193" t="s">
        <v>1468</v>
      </c>
      <c r="E20193">
        <v>1</v>
      </c>
      <c r="F20193" s="2">
        <v>51.82</v>
      </c>
      <c r="G20193" s="3">
        <v>111.45</v>
      </c>
      <c r="H20193" s="3">
        <v>0.51819999999999999</v>
      </c>
      <c r="I20193" s="3">
        <v>2.43554</v>
      </c>
      <c r="J20193" s="3">
        <v>54.773740000000004</v>
      </c>
      <c r="K20193" s="4">
        <v>0.35000000000000003</v>
      </c>
      <c r="L20193" s="73">
        <v>99.435404923076931</v>
      </c>
    </row>
    <row r="20194" spans="1:12" x14ac:dyDescent="0.35">
      <c r="A20194" s="1">
        <v>15799</v>
      </c>
      <c r="B20194" t="s">
        <v>33828</v>
      </c>
      <c r="C20194" t="s">
        <v>1467</v>
      </c>
      <c r="D20194" t="s">
        <v>1468</v>
      </c>
      <c r="E20194">
        <v>1</v>
      </c>
      <c r="F20194" s="2">
        <v>69.87</v>
      </c>
      <c r="G20194" s="3">
        <v>150.27000000000001</v>
      </c>
      <c r="H20194" s="3">
        <v>0.6987000000000001</v>
      </c>
      <c r="I20194" s="3">
        <v>3.2838900000000004</v>
      </c>
      <c r="J20194" s="3">
        <v>73.852590000000006</v>
      </c>
      <c r="K20194" s="4">
        <v>0.35</v>
      </c>
      <c r="L20194" s="73">
        <v>134.0708556923077</v>
      </c>
    </row>
    <row r="20195" spans="1:12" x14ac:dyDescent="0.35">
      <c r="A20195" s="1">
        <v>439386</v>
      </c>
      <c r="B20195" t="s">
        <v>33829</v>
      </c>
      <c r="C20195" t="s">
        <v>1467</v>
      </c>
      <c r="D20195" t="s">
        <v>1468</v>
      </c>
      <c r="E20195">
        <v>1</v>
      </c>
      <c r="F20195" s="2">
        <v>47.79</v>
      </c>
      <c r="G20195" s="3">
        <v>102.78</v>
      </c>
      <c r="H20195" s="3">
        <v>0.47789999999999999</v>
      </c>
      <c r="I20195" s="3">
        <v>2.24613</v>
      </c>
      <c r="J20195" s="3">
        <v>50.514029999999998</v>
      </c>
      <c r="K20195" s="4">
        <v>0.35</v>
      </c>
      <c r="L20195" s="73">
        <v>91.702392923076914</v>
      </c>
    </row>
    <row r="20196" spans="1:12" x14ac:dyDescent="0.35">
      <c r="A20196" s="1">
        <v>73022</v>
      </c>
      <c r="B20196" t="s">
        <v>33830</v>
      </c>
      <c r="C20196" t="s">
        <v>1467</v>
      </c>
      <c r="D20196" t="s">
        <v>1468</v>
      </c>
      <c r="E20196">
        <v>1</v>
      </c>
      <c r="F20196" s="2">
        <v>186.41</v>
      </c>
      <c r="G20196" s="3">
        <v>481.81</v>
      </c>
      <c r="H20196" s="3">
        <v>1.8641000000000001</v>
      </c>
      <c r="I20196" s="3">
        <v>8.7612699999999997</v>
      </c>
      <c r="J20196" s="3">
        <v>197.03537</v>
      </c>
      <c r="K20196" s="4">
        <v>0.35</v>
      </c>
      <c r="L20196" s="73">
        <v>357.69497938461541</v>
      </c>
    </row>
    <row r="20197" spans="1:12" x14ac:dyDescent="0.35">
      <c r="A20197" s="1">
        <v>550938</v>
      </c>
      <c r="B20197" t="s">
        <v>33831</v>
      </c>
      <c r="C20197" t="s">
        <v>1467</v>
      </c>
      <c r="D20197" t="s">
        <v>1468</v>
      </c>
      <c r="E20197">
        <v>1</v>
      </c>
      <c r="F20197" s="2">
        <v>42.24</v>
      </c>
      <c r="G20197" s="3">
        <v>84.47</v>
      </c>
      <c r="H20197" s="3">
        <v>0.42240000000000005</v>
      </c>
      <c r="I20197" s="3">
        <v>1.9852800000000002</v>
      </c>
      <c r="J20197" s="3">
        <v>44.647680000000008</v>
      </c>
      <c r="K20197" s="4">
        <v>0.35000000000000003</v>
      </c>
      <c r="L20197" s="73">
        <v>81.052711384615407</v>
      </c>
    </row>
    <row r="20198" spans="1:12" x14ac:dyDescent="0.35">
      <c r="A20198" s="1">
        <v>31211</v>
      </c>
      <c r="B20198" t="s">
        <v>33832</v>
      </c>
      <c r="C20198" t="s">
        <v>1467</v>
      </c>
      <c r="D20198" t="s">
        <v>1468</v>
      </c>
      <c r="E20198">
        <v>1</v>
      </c>
      <c r="F20198" s="2">
        <v>4.2</v>
      </c>
      <c r="G20198" s="3">
        <v>9.02</v>
      </c>
      <c r="H20198" s="3">
        <v>4.2000000000000003E-2</v>
      </c>
      <c r="I20198" s="3">
        <v>0.19740000000000002</v>
      </c>
      <c r="J20198" s="3">
        <v>4.4394</v>
      </c>
      <c r="K20198" s="4">
        <v>0.35</v>
      </c>
      <c r="L20198" s="73">
        <v>8.0592184615384603</v>
      </c>
    </row>
    <row r="20199" spans="1:12" x14ac:dyDescent="0.35">
      <c r="A20199" s="1">
        <v>35816</v>
      </c>
      <c r="B20199" t="s">
        <v>33833</v>
      </c>
      <c r="C20199" t="s">
        <v>1467</v>
      </c>
      <c r="D20199" t="s">
        <v>1468</v>
      </c>
      <c r="E20199">
        <v>1</v>
      </c>
      <c r="F20199" s="2">
        <v>25.84</v>
      </c>
      <c r="G20199" s="3">
        <v>55.56</v>
      </c>
      <c r="H20199" s="3">
        <v>0.25840000000000002</v>
      </c>
      <c r="I20199" s="3">
        <v>1.21448</v>
      </c>
      <c r="J20199" s="3">
        <v>27.31288</v>
      </c>
      <c r="K20199" s="4">
        <v>0.35</v>
      </c>
      <c r="L20199" s="73">
        <v>49.583382153846152</v>
      </c>
    </row>
    <row r="20200" spans="1:12" x14ac:dyDescent="0.35">
      <c r="A20200" s="1">
        <v>7066</v>
      </c>
      <c r="B20200" t="s">
        <v>33834</v>
      </c>
      <c r="C20200" t="s">
        <v>1467</v>
      </c>
      <c r="D20200" t="s">
        <v>1468</v>
      </c>
      <c r="E20200">
        <v>1</v>
      </c>
      <c r="F20200" s="2">
        <v>2.7</v>
      </c>
      <c r="G20200" s="3">
        <v>5.81</v>
      </c>
      <c r="H20200" s="3">
        <v>2.7000000000000003E-2</v>
      </c>
      <c r="I20200" s="3">
        <v>0.12690000000000001</v>
      </c>
      <c r="J20200" s="3">
        <v>2.8539000000000003</v>
      </c>
      <c r="K20200" s="4">
        <v>0.35000000000000003</v>
      </c>
      <c r="L20200" s="73">
        <v>5.1809261538461548</v>
      </c>
    </row>
    <row r="20201" spans="1:12" x14ac:dyDescent="0.35">
      <c r="A20201" s="1">
        <v>74546</v>
      </c>
      <c r="B20201" t="s">
        <v>33835</v>
      </c>
      <c r="C20201" t="s">
        <v>1467</v>
      </c>
      <c r="D20201" t="s">
        <v>1468</v>
      </c>
      <c r="E20201">
        <v>1</v>
      </c>
      <c r="F20201" s="2">
        <v>2713.82</v>
      </c>
      <c r="G20201" s="3">
        <v>5836.17</v>
      </c>
      <c r="H20201" s="3">
        <v>27.138200000000001</v>
      </c>
      <c r="I20201" s="3">
        <v>127.54954000000001</v>
      </c>
      <c r="J20201" s="3">
        <v>2868.50774</v>
      </c>
      <c r="K20201" s="4">
        <v>0.34999999999999992</v>
      </c>
      <c r="L20201" s="73">
        <v>5207.4448203076918</v>
      </c>
    </row>
    <row r="20202" spans="1:12" x14ac:dyDescent="0.35">
      <c r="A20202" s="1">
        <v>439405</v>
      </c>
      <c r="B20202" t="s">
        <v>33836</v>
      </c>
      <c r="C20202" t="s">
        <v>1467</v>
      </c>
      <c r="D20202" t="s">
        <v>1468</v>
      </c>
      <c r="E20202">
        <v>1</v>
      </c>
      <c r="F20202" s="2">
        <v>109.33</v>
      </c>
      <c r="G20202" s="3">
        <v>235.12</v>
      </c>
      <c r="H20202" s="3">
        <v>1.0932999999999999</v>
      </c>
      <c r="I20202" s="3">
        <v>5.1385100000000001</v>
      </c>
      <c r="J20202" s="3">
        <v>115.56180999999999</v>
      </c>
      <c r="K20202" s="4">
        <v>0.35</v>
      </c>
      <c r="L20202" s="73">
        <v>209.789132</v>
      </c>
    </row>
    <row r="20203" spans="1:12" x14ac:dyDescent="0.35">
      <c r="A20203" s="1">
        <v>551161</v>
      </c>
      <c r="B20203" t="s">
        <v>33837</v>
      </c>
      <c r="C20203" t="s">
        <v>1467</v>
      </c>
      <c r="D20203" t="s">
        <v>1468</v>
      </c>
      <c r="E20203">
        <v>1</v>
      </c>
      <c r="F20203" s="2">
        <v>113.04</v>
      </c>
      <c r="G20203" s="3">
        <v>242.83</v>
      </c>
      <c r="H20203" s="3">
        <v>1.1304000000000001</v>
      </c>
      <c r="I20203" s="3">
        <v>5.3128800000000007</v>
      </c>
      <c r="J20203" s="3">
        <v>119.48328000000001</v>
      </c>
      <c r="K20203" s="4">
        <v>0.35</v>
      </c>
      <c r="L20203" s="73">
        <v>216.90810830769232</v>
      </c>
    </row>
    <row r="20204" spans="1:12" x14ac:dyDescent="0.35">
      <c r="A20204" s="1">
        <v>70974</v>
      </c>
      <c r="B20204" t="s">
        <v>33838</v>
      </c>
      <c r="C20204" t="s">
        <v>1467</v>
      </c>
      <c r="D20204" t="s">
        <v>1468</v>
      </c>
      <c r="E20204">
        <v>1</v>
      </c>
      <c r="F20204" s="2">
        <v>20725.509999999998</v>
      </c>
      <c r="G20204" s="3">
        <v>44570.98</v>
      </c>
      <c r="H20204" s="3">
        <v>207.2551</v>
      </c>
      <c r="I20204" s="3">
        <v>974.09896999999989</v>
      </c>
      <c r="J20204" s="3">
        <v>21906.864069999996</v>
      </c>
      <c r="K20204" s="4">
        <v>0.35</v>
      </c>
      <c r="L20204" s="73">
        <v>39769.384003999992</v>
      </c>
    </row>
    <row r="20205" spans="1:12" x14ac:dyDescent="0.35">
      <c r="A20205" s="1">
        <v>428138</v>
      </c>
      <c r="B20205" t="s">
        <v>33839</v>
      </c>
      <c r="C20205" t="s">
        <v>1467</v>
      </c>
      <c r="D20205" t="s">
        <v>1468</v>
      </c>
      <c r="E20205">
        <v>1</v>
      </c>
      <c r="F20205" s="2">
        <v>7.17</v>
      </c>
      <c r="G20205" s="3">
        <v>15.41</v>
      </c>
      <c r="H20205" s="3">
        <v>7.17E-2</v>
      </c>
      <c r="I20205" s="3">
        <v>0.33699000000000001</v>
      </c>
      <c r="J20205" s="3">
        <v>7.5786899999999999</v>
      </c>
      <c r="K20205" s="4">
        <v>0.35</v>
      </c>
      <c r="L20205" s="73">
        <v>13.758237230769229</v>
      </c>
    </row>
    <row r="20206" spans="1:12" x14ac:dyDescent="0.35">
      <c r="A20206" s="1">
        <v>553328</v>
      </c>
      <c r="B20206" t="s">
        <v>33840</v>
      </c>
      <c r="C20206" t="s">
        <v>1467</v>
      </c>
      <c r="D20206" t="s">
        <v>1468</v>
      </c>
      <c r="E20206">
        <v>1</v>
      </c>
      <c r="F20206" s="2">
        <v>42.24</v>
      </c>
      <c r="G20206" s="3">
        <v>84.47</v>
      </c>
      <c r="H20206" s="3">
        <v>0.42240000000000005</v>
      </c>
      <c r="I20206" s="3">
        <v>1.9852800000000002</v>
      </c>
      <c r="J20206" s="3">
        <v>44.647680000000008</v>
      </c>
      <c r="K20206" s="4">
        <v>0.35000000000000003</v>
      </c>
      <c r="L20206" s="73">
        <v>81.052711384615407</v>
      </c>
    </row>
    <row r="20207" spans="1:12" x14ac:dyDescent="0.35">
      <c r="A20207" s="1">
        <v>439440</v>
      </c>
      <c r="B20207" t="s">
        <v>33841</v>
      </c>
      <c r="C20207" t="s">
        <v>1467</v>
      </c>
      <c r="D20207" t="s">
        <v>1468</v>
      </c>
      <c r="E20207">
        <v>1</v>
      </c>
      <c r="F20207" s="2">
        <v>85.73</v>
      </c>
      <c r="G20207" s="3">
        <v>184.38</v>
      </c>
      <c r="H20207" s="3">
        <v>0.85730000000000006</v>
      </c>
      <c r="I20207" s="3">
        <v>4.0293100000000006</v>
      </c>
      <c r="J20207" s="3">
        <v>90.616609999999994</v>
      </c>
      <c r="K20207" s="4">
        <v>0.35</v>
      </c>
      <c r="L20207" s="73">
        <v>164.50399969230767</v>
      </c>
    </row>
    <row r="20208" spans="1:12" x14ac:dyDescent="0.35">
      <c r="A20208" s="1">
        <v>422647</v>
      </c>
      <c r="B20208" t="s">
        <v>33842</v>
      </c>
      <c r="C20208" t="s">
        <v>1467</v>
      </c>
      <c r="D20208" t="s">
        <v>1468</v>
      </c>
      <c r="E20208">
        <v>1</v>
      </c>
      <c r="F20208" s="2">
        <v>714.38</v>
      </c>
      <c r="G20208" s="3">
        <v>1670.29</v>
      </c>
      <c r="H20208" s="3">
        <v>7.1437999999999997</v>
      </c>
      <c r="I20208" s="3">
        <v>33.575859999999999</v>
      </c>
      <c r="J20208" s="3">
        <v>755.09966000000009</v>
      </c>
      <c r="K20208" s="4">
        <v>0.35</v>
      </c>
      <c r="L20208" s="73">
        <v>1370.7963058461539</v>
      </c>
    </row>
    <row r="20209" spans="1:12" x14ac:dyDescent="0.35">
      <c r="A20209" s="1">
        <v>426861</v>
      </c>
      <c r="B20209" t="s">
        <v>33843</v>
      </c>
      <c r="C20209" t="s">
        <v>1467</v>
      </c>
      <c r="D20209" t="s">
        <v>1468</v>
      </c>
      <c r="E20209">
        <v>1</v>
      </c>
      <c r="F20209" s="2">
        <v>319.27</v>
      </c>
      <c r="G20209" s="3">
        <v>746.48</v>
      </c>
      <c r="H20209" s="3">
        <v>3.1926999999999999</v>
      </c>
      <c r="I20209" s="3">
        <v>15.00569</v>
      </c>
      <c r="J20209" s="3">
        <v>337.46839</v>
      </c>
      <c r="K20209" s="4">
        <v>0.35</v>
      </c>
      <c r="L20209" s="73">
        <v>612.63492338461538</v>
      </c>
    </row>
    <row r="20210" spans="1:12" x14ac:dyDescent="0.35">
      <c r="A20210" s="1">
        <v>24317</v>
      </c>
      <c r="B20210" t="s">
        <v>33844</v>
      </c>
      <c r="C20210" t="s">
        <v>1467</v>
      </c>
      <c r="D20210" t="s">
        <v>1468</v>
      </c>
      <c r="E20210">
        <v>1</v>
      </c>
      <c r="F20210" s="2">
        <v>17.57</v>
      </c>
      <c r="G20210" s="3">
        <v>37.81</v>
      </c>
      <c r="H20210" s="3">
        <v>0.1757</v>
      </c>
      <c r="I20210" s="3">
        <v>0.82579000000000002</v>
      </c>
      <c r="J20210" s="3">
        <v>18.571490000000001</v>
      </c>
      <c r="K20210" s="4">
        <v>0.35000000000000003</v>
      </c>
      <c r="L20210" s="73">
        <v>33.714397230769229</v>
      </c>
    </row>
    <row r="20211" spans="1:12" x14ac:dyDescent="0.35">
      <c r="A20211" s="1">
        <v>441671</v>
      </c>
      <c r="B20211" t="s">
        <v>33845</v>
      </c>
      <c r="C20211" t="s">
        <v>1467</v>
      </c>
      <c r="D20211" t="s">
        <v>1468</v>
      </c>
      <c r="E20211">
        <v>1</v>
      </c>
      <c r="F20211" s="2">
        <v>1900.09</v>
      </c>
      <c r="G20211" s="3">
        <v>4087.09</v>
      </c>
      <c r="H20211" s="3">
        <v>19.000899999999998</v>
      </c>
      <c r="I20211" s="3">
        <v>89.30422999999999</v>
      </c>
      <c r="J20211" s="3">
        <v>2008.3951299999999</v>
      </c>
      <c r="K20211" s="4">
        <v>0.34999999999999992</v>
      </c>
      <c r="L20211" s="73">
        <v>3646.0096206153839</v>
      </c>
    </row>
    <row r="20212" spans="1:12" x14ac:dyDescent="0.35">
      <c r="A20212" s="1">
        <v>433706</v>
      </c>
      <c r="B20212" t="s">
        <v>33846</v>
      </c>
      <c r="C20212" t="s">
        <v>1467</v>
      </c>
      <c r="D20212" t="s">
        <v>1468</v>
      </c>
      <c r="E20212">
        <v>1</v>
      </c>
      <c r="F20212" s="2">
        <v>293.93</v>
      </c>
      <c r="G20212" s="3">
        <v>666.83</v>
      </c>
      <c r="H20212" s="3">
        <v>2.9393000000000002</v>
      </c>
      <c r="I20212" s="3">
        <v>13.81471</v>
      </c>
      <c r="J20212" s="3">
        <v>310.68401</v>
      </c>
      <c r="K20212" s="4">
        <v>0.35</v>
      </c>
      <c r="L20212" s="73">
        <v>564.01097199999992</v>
      </c>
    </row>
    <row r="20213" spans="1:12" x14ac:dyDescent="0.35">
      <c r="A20213" s="1">
        <v>433907</v>
      </c>
      <c r="B20213" t="s">
        <v>33847</v>
      </c>
      <c r="C20213" t="s">
        <v>1467</v>
      </c>
      <c r="D20213" t="s">
        <v>1468</v>
      </c>
      <c r="E20213">
        <v>1</v>
      </c>
      <c r="F20213" s="2">
        <v>6652.42</v>
      </c>
      <c r="G20213" s="3">
        <v>19565.93</v>
      </c>
      <c r="H20213" s="3">
        <v>66.524200000000008</v>
      </c>
      <c r="I20213" s="3">
        <v>312.66374000000002</v>
      </c>
      <c r="J20213" s="3">
        <v>7031.6079399999999</v>
      </c>
      <c r="K20213" s="4">
        <v>0.35000000000000003</v>
      </c>
      <c r="L20213" s="73">
        <v>12765.072875692307</v>
      </c>
    </row>
    <row r="20214" spans="1:12" x14ac:dyDescent="0.35">
      <c r="A20214" s="1">
        <v>551029</v>
      </c>
      <c r="B20214" t="s">
        <v>33848</v>
      </c>
      <c r="C20214" t="s">
        <v>1467</v>
      </c>
      <c r="D20214" t="s">
        <v>1468</v>
      </c>
      <c r="E20214">
        <v>1</v>
      </c>
      <c r="F20214" s="2">
        <v>390.27</v>
      </c>
      <c r="G20214" s="3">
        <v>780.54</v>
      </c>
      <c r="H20214" s="3">
        <v>3.9026999999999998</v>
      </c>
      <c r="I20214" s="3">
        <v>18.342689999999997</v>
      </c>
      <c r="J20214" s="3">
        <v>412.51538999999997</v>
      </c>
      <c r="K20214" s="4">
        <v>0.34999999999999992</v>
      </c>
      <c r="L20214" s="73">
        <v>748.87409261538448</v>
      </c>
    </row>
    <row r="20215" spans="1:12" x14ac:dyDescent="0.35">
      <c r="A20215" s="1">
        <v>35783</v>
      </c>
      <c r="B20215" t="s">
        <v>33849</v>
      </c>
      <c r="C20215" t="s">
        <v>1467</v>
      </c>
      <c r="D20215" t="s">
        <v>1468</v>
      </c>
      <c r="E20215">
        <v>1</v>
      </c>
      <c r="F20215" s="2">
        <v>172.35</v>
      </c>
      <c r="G20215" s="3">
        <v>370.67</v>
      </c>
      <c r="H20215" s="3">
        <v>1.7235</v>
      </c>
      <c r="I20215" s="3">
        <v>8.1004500000000004</v>
      </c>
      <c r="J20215" s="3">
        <v>182.17394999999999</v>
      </c>
      <c r="K20215" s="4">
        <v>0.34999999999999992</v>
      </c>
      <c r="L20215" s="73">
        <v>330.71578615384612</v>
      </c>
    </row>
    <row r="20216" spans="1:12" x14ac:dyDescent="0.35">
      <c r="A20216" s="1">
        <v>435547</v>
      </c>
      <c r="B20216" t="s">
        <v>33850</v>
      </c>
      <c r="C20216" t="s">
        <v>1467</v>
      </c>
      <c r="D20216" t="s">
        <v>1468</v>
      </c>
      <c r="E20216">
        <v>1</v>
      </c>
      <c r="F20216" s="2">
        <v>33.340000000000003</v>
      </c>
      <c r="G20216" s="3">
        <v>71.31</v>
      </c>
      <c r="H20216" s="3">
        <v>0.33340000000000003</v>
      </c>
      <c r="I20216" s="3">
        <v>1.5669800000000003</v>
      </c>
      <c r="J20216" s="3">
        <v>35.240380000000002</v>
      </c>
      <c r="K20216" s="4">
        <v>0.35</v>
      </c>
      <c r="L20216" s="73">
        <v>63.974843692307694</v>
      </c>
    </row>
    <row r="20217" spans="1:12" x14ac:dyDescent="0.35">
      <c r="A20217" s="1">
        <v>17728</v>
      </c>
      <c r="B20217" t="s">
        <v>33851</v>
      </c>
      <c r="C20217" t="s">
        <v>1467</v>
      </c>
      <c r="D20217" t="s">
        <v>1468</v>
      </c>
      <c r="E20217">
        <v>1</v>
      </c>
      <c r="F20217" s="2">
        <v>937.49</v>
      </c>
      <c r="G20217" s="3">
        <v>2191.94</v>
      </c>
      <c r="H20217" s="3">
        <v>9.3749000000000002</v>
      </c>
      <c r="I20217" s="3">
        <v>44.06203</v>
      </c>
      <c r="J20217" s="3">
        <v>990.92693000000008</v>
      </c>
      <c r="K20217" s="4">
        <v>0.35000000000000003</v>
      </c>
      <c r="L20217" s="73">
        <v>1798.9135036923078</v>
      </c>
    </row>
    <row r="20218" spans="1:12" x14ac:dyDescent="0.35">
      <c r="A20218" s="1">
        <v>553176</v>
      </c>
      <c r="B20218" t="s">
        <v>33852</v>
      </c>
      <c r="C20218" t="s">
        <v>1467</v>
      </c>
      <c r="D20218" t="s">
        <v>1468</v>
      </c>
      <c r="E20218">
        <v>1</v>
      </c>
      <c r="F20218" s="2">
        <v>107.92</v>
      </c>
      <c r="G20218" s="3">
        <v>215.84</v>
      </c>
      <c r="H20218" s="3">
        <v>1.0791999999999999</v>
      </c>
      <c r="I20218" s="3">
        <v>5.0722399999999999</v>
      </c>
      <c r="J20218" s="3">
        <v>114.07144</v>
      </c>
      <c r="K20218" s="4">
        <v>0.35</v>
      </c>
      <c r="L20218" s="73">
        <v>207.0835372307692</v>
      </c>
    </row>
    <row r="20219" spans="1:12" x14ac:dyDescent="0.35">
      <c r="A20219" s="1">
        <v>427471</v>
      </c>
      <c r="B20219" t="s">
        <v>33853</v>
      </c>
      <c r="C20219" t="s">
        <v>1467</v>
      </c>
      <c r="D20219" t="s">
        <v>1468</v>
      </c>
      <c r="E20219">
        <v>1</v>
      </c>
      <c r="F20219" s="2">
        <v>1027.9100000000001</v>
      </c>
      <c r="G20219" s="3">
        <v>3023.25</v>
      </c>
      <c r="H20219" s="3">
        <v>10.279100000000001</v>
      </c>
      <c r="I20219" s="3">
        <v>48.311770000000003</v>
      </c>
      <c r="J20219" s="3">
        <v>1086.5008700000001</v>
      </c>
      <c r="K20219" s="4">
        <v>0.35</v>
      </c>
      <c r="L20219" s="73">
        <v>1972.416964</v>
      </c>
    </row>
    <row r="20220" spans="1:12" x14ac:dyDescent="0.35">
      <c r="A20220" s="1">
        <v>428223</v>
      </c>
      <c r="B20220" t="s">
        <v>33854</v>
      </c>
      <c r="C20220" t="s">
        <v>1467</v>
      </c>
      <c r="D20220" t="s">
        <v>1468</v>
      </c>
      <c r="E20220">
        <v>1</v>
      </c>
      <c r="F20220" s="2">
        <v>3.24</v>
      </c>
      <c r="G20220" s="3">
        <v>7.54</v>
      </c>
      <c r="H20220" s="3">
        <v>3.2400000000000005E-2</v>
      </c>
      <c r="I20220" s="3">
        <v>0.15228</v>
      </c>
      <c r="J20220" s="3">
        <v>3.4246800000000004</v>
      </c>
      <c r="K20220" s="4">
        <v>0.34999999999999992</v>
      </c>
      <c r="L20220" s="73">
        <v>6.2171113846153849</v>
      </c>
    </row>
    <row r="20221" spans="1:12" x14ac:dyDescent="0.35">
      <c r="A20221" s="1">
        <v>73598</v>
      </c>
      <c r="B20221" t="s">
        <v>33855</v>
      </c>
      <c r="C20221" t="s">
        <v>1467</v>
      </c>
      <c r="D20221" t="s">
        <v>1468</v>
      </c>
      <c r="E20221">
        <v>1</v>
      </c>
      <c r="F20221" s="2">
        <v>19.41</v>
      </c>
      <c r="G20221" s="3">
        <v>41.74</v>
      </c>
      <c r="H20221" s="3">
        <v>0.19409999999999999</v>
      </c>
      <c r="I20221" s="3">
        <v>0.91227000000000003</v>
      </c>
      <c r="J20221" s="3">
        <v>20.516369999999998</v>
      </c>
      <c r="K20221" s="4">
        <v>0.35</v>
      </c>
      <c r="L20221" s="73">
        <v>37.245102461538458</v>
      </c>
    </row>
    <row r="20222" spans="1:12" x14ac:dyDescent="0.35">
      <c r="A20222" s="1">
        <v>32338</v>
      </c>
      <c r="B20222" t="s">
        <v>33856</v>
      </c>
      <c r="C20222" t="s">
        <v>1467</v>
      </c>
      <c r="D20222" t="s">
        <v>1468</v>
      </c>
      <c r="E20222">
        <v>1</v>
      </c>
      <c r="F20222" s="2">
        <v>4.07</v>
      </c>
      <c r="G20222" s="3">
        <v>8.7899999999999991</v>
      </c>
      <c r="H20222" s="3">
        <v>4.0700000000000007E-2</v>
      </c>
      <c r="I20222" s="3">
        <v>0.19129000000000002</v>
      </c>
      <c r="J20222" s="3">
        <v>4.3019900000000009</v>
      </c>
      <c r="K20222" s="4">
        <v>0.35</v>
      </c>
      <c r="L20222" s="73">
        <v>7.8097664615384623</v>
      </c>
    </row>
    <row r="20223" spans="1:12" x14ac:dyDescent="0.35">
      <c r="A20223" s="1">
        <v>428742</v>
      </c>
      <c r="B20223" t="s">
        <v>33857</v>
      </c>
      <c r="C20223" t="s">
        <v>1467</v>
      </c>
      <c r="D20223" t="s">
        <v>1468</v>
      </c>
      <c r="E20223">
        <v>1</v>
      </c>
      <c r="F20223" s="2">
        <v>8.92</v>
      </c>
      <c r="G20223" s="3">
        <v>19.2</v>
      </c>
      <c r="H20223" s="3">
        <v>8.9200000000000002E-2</v>
      </c>
      <c r="I20223" s="3">
        <v>0.41924</v>
      </c>
      <c r="J20223" s="3">
        <v>9.4284400000000002</v>
      </c>
      <c r="K20223" s="4">
        <v>0.35</v>
      </c>
      <c r="L20223" s="73">
        <v>17.116244923076923</v>
      </c>
    </row>
    <row r="20224" spans="1:12" x14ac:dyDescent="0.35">
      <c r="A20224" s="1">
        <v>425625</v>
      </c>
      <c r="B20224" t="s">
        <v>33858</v>
      </c>
      <c r="C20224" t="s">
        <v>1467</v>
      </c>
      <c r="D20224" t="s">
        <v>1468</v>
      </c>
      <c r="E20224">
        <v>1</v>
      </c>
      <c r="F20224" s="2">
        <v>765.93</v>
      </c>
      <c r="G20224" s="3">
        <v>1647.16</v>
      </c>
      <c r="H20224" s="3">
        <v>7.6593</v>
      </c>
      <c r="I20224" s="3">
        <v>35.998709999999996</v>
      </c>
      <c r="J20224" s="3">
        <v>809.58800999999994</v>
      </c>
      <c r="K20224" s="4">
        <v>0.35000000000000003</v>
      </c>
      <c r="L20224" s="73">
        <v>1469.713618153846</v>
      </c>
    </row>
    <row r="20225" spans="1:12" x14ac:dyDescent="0.35">
      <c r="A20225" s="1">
        <v>4283</v>
      </c>
      <c r="B20225" t="s">
        <v>33859</v>
      </c>
      <c r="C20225" t="s">
        <v>1467</v>
      </c>
      <c r="D20225" t="s">
        <v>1468</v>
      </c>
      <c r="E20225">
        <v>1</v>
      </c>
      <c r="F20225" s="2">
        <v>7.28</v>
      </c>
      <c r="G20225" s="3">
        <v>15.66</v>
      </c>
      <c r="H20225" s="3">
        <v>7.2800000000000004E-2</v>
      </c>
      <c r="I20225" s="3">
        <v>0.34216000000000002</v>
      </c>
      <c r="J20225" s="3">
        <v>7.69496</v>
      </c>
      <c r="K20225" s="4">
        <v>0.35</v>
      </c>
      <c r="L20225" s="73">
        <v>13.969312</v>
      </c>
    </row>
    <row r="20226" spans="1:12" x14ac:dyDescent="0.35">
      <c r="A20226" s="1">
        <v>436159</v>
      </c>
      <c r="B20226" t="s">
        <v>33860</v>
      </c>
      <c r="C20226" t="s">
        <v>1467</v>
      </c>
      <c r="D20226" t="s">
        <v>1468</v>
      </c>
      <c r="E20226">
        <v>1</v>
      </c>
      <c r="F20226" s="2">
        <v>73.87</v>
      </c>
      <c r="G20226" s="3">
        <v>147.75</v>
      </c>
      <c r="H20226" s="3">
        <v>0.73870000000000002</v>
      </c>
      <c r="I20226" s="3">
        <v>3.4718900000000001</v>
      </c>
      <c r="J20226" s="3">
        <v>78.080590000000001</v>
      </c>
      <c r="K20226" s="4">
        <v>0.35</v>
      </c>
      <c r="L20226" s="73">
        <v>141.74630184615384</v>
      </c>
    </row>
    <row r="20227" spans="1:12" x14ac:dyDescent="0.35">
      <c r="A20227" s="1">
        <v>438162</v>
      </c>
      <c r="B20227" t="s">
        <v>33861</v>
      </c>
      <c r="C20227" t="s">
        <v>1467</v>
      </c>
      <c r="D20227" t="s">
        <v>1468</v>
      </c>
      <c r="E20227">
        <v>1</v>
      </c>
      <c r="F20227" s="2">
        <v>21.65</v>
      </c>
      <c r="G20227" s="3">
        <v>46.56</v>
      </c>
      <c r="H20227" s="3">
        <v>0.2165</v>
      </c>
      <c r="I20227" s="3">
        <v>1.01755</v>
      </c>
      <c r="J20227" s="3">
        <v>22.884049999999998</v>
      </c>
      <c r="K20227" s="4">
        <v>0.34999999999999992</v>
      </c>
      <c r="L20227" s="73">
        <v>41.543352307692302</v>
      </c>
    </row>
    <row r="20228" spans="1:12" x14ac:dyDescent="0.35">
      <c r="A20228" s="1">
        <v>570598</v>
      </c>
      <c r="B20228" t="s">
        <v>33862</v>
      </c>
      <c r="C20228" t="s">
        <v>1467</v>
      </c>
      <c r="D20228" t="s">
        <v>1468</v>
      </c>
      <c r="E20228">
        <v>1</v>
      </c>
      <c r="F20228" s="2">
        <v>174.45</v>
      </c>
      <c r="G20228" s="3">
        <v>375.17</v>
      </c>
      <c r="H20228" s="3">
        <v>1.7444999999999999</v>
      </c>
      <c r="I20228" s="3">
        <v>8.1991499999999995</v>
      </c>
      <c r="J20228" s="3">
        <v>184.39364999999998</v>
      </c>
      <c r="K20228" s="4">
        <v>0.34999999999999992</v>
      </c>
      <c r="L20228" s="73">
        <v>334.74539538461534</v>
      </c>
    </row>
    <row r="20229" spans="1:12" x14ac:dyDescent="0.35">
      <c r="A20229" s="1">
        <v>436796</v>
      </c>
      <c r="B20229" t="s">
        <v>33863</v>
      </c>
      <c r="C20229" t="s">
        <v>1467</v>
      </c>
      <c r="D20229" t="s">
        <v>1468</v>
      </c>
      <c r="E20229">
        <v>1</v>
      </c>
      <c r="F20229" s="2">
        <v>781.43</v>
      </c>
      <c r="G20229" s="3">
        <v>2740.58</v>
      </c>
      <c r="H20229" s="3">
        <v>7.8142999999999994</v>
      </c>
      <c r="I20229" s="3">
        <v>36.727209999999999</v>
      </c>
      <c r="J20229" s="3">
        <v>825.97150999999997</v>
      </c>
      <c r="K20229" s="4">
        <v>0.34999999999999992</v>
      </c>
      <c r="L20229" s="73">
        <v>1499.4559719999997</v>
      </c>
    </row>
    <row r="20230" spans="1:12" x14ac:dyDescent="0.35">
      <c r="A20230" s="1">
        <v>428222</v>
      </c>
      <c r="B20230" t="s">
        <v>33864</v>
      </c>
      <c r="C20230" t="s">
        <v>1467</v>
      </c>
      <c r="D20230" t="s">
        <v>1468</v>
      </c>
      <c r="E20230">
        <v>1</v>
      </c>
      <c r="F20230" s="2">
        <v>1.21</v>
      </c>
      <c r="G20230" s="3">
        <v>2.4300000000000002</v>
      </c>
      <c r="H20230" s="3">
        <v>1.21E-2</v>
      </c>
      <c r="I20230" s="3">
        <v>5.6869999999999997E-2</v>
      </c>
      <c r="J20230" s="3">
        <v>1.2789699999999999</v>
      </c>
      <c r="K20230" s="4">
        <v>0.34999999999999992</v>
      </c>
      <c r="L20230" s="73">
        <v>2.3218224615384613</v>
      </c>
    </row>
    <row r="20231" spans="1:12" x14ac:dyDescent="0.35">
      <c r="A20231" s="1">
        <v>439517</v>
      </c>
      <c r="B20231" t="s">
        <v>33865</v>
      </c>
      <c r="C20231" t="s">
        <v>1467</v>
      </c>
      <c r="D20231" t="s">
        <v>1468</v>
      </c>
      <c r="E20231">
        <v>1</v>
      </c>
      <c r="F20231" s="2">
        <v>8.34</v>
      </c>
      <c r="G20231" s="3">
        <v>17.97</v>
      </c>
      <c r="H20231" s="3">
        <v>8.3400000000000002E-2</v>
      </c>
      <c r="I20231" s="3">
        <v>0.39198</v>
      </c>
      <c r="J20231" s="3">
        <v>8.8153799999999993</v>
      </c>
      <c r="K20231" s="4">
        <v>0.35</v>
      </c>
      <c r="L20231" s="73">
        <v>16.003305230769229</v>
      </c>
    </row>
    <row r="20232" spans="1:12" x14ac:dyDescent="0.35">
      <c r="A20232" s="1">
        <v>426518</v>
      </c>
      <c r="B20232" t="s">
        <v>33866</v>
      </c>
      <c r="C20232" t="s">
        <v>1467</v>
      </c>
      <c r="D20232" t="s">
        <v>1468</v>
      </c>
      <c r="E20232">
        <v>1</v>
      </c>
      <c r="F20232" s="2">
        <v>1336.79</v>
      </c>
      <c r="G20232" s="3">
        <v>2718.73</v>
      </c>
      <c r="H20232" s="3">
        <v>13.367900000000001</v>
      </c>
      <c r="I20232" s="3">
        <v>62.829129999999999</v>
      </c>
      <c r="J20232" s="3">
        <v>1412.98703</v>
      </c>
      <c r="K20232" s="4">
        <v>0.35</v>
      </c>
      <c r="L20232" s="73">
        <v>2565.114916</v>
      </c>
    </row>
    <row r="20233" spans="1:12" x14ac:dyDescent="0.35">
      <c r="A20233" s="1">
        <v>275</v>
      </c>
      <c r="B20233" t="s">
        <v>33867</v>
      </c>
      <c r="C20233" t="s">
        <v>1467</v>
      </c>
      <c r="D20233" t="s">
        <v>1468</v>
      </c>
      <c r="E20233">
        <v>1</v>
      </c>
      <c r="F20233" s="2">
        <v>9.7899999999999991</v>
      </c>
      <c r="G20233" s="3">
        <v>21.05</v>
      </c>
      <c r="H20233" s="3">
        <v>9.7899999999999987E-2</v>
      </c>
      <c r="I20233" s="3">
        <v>0.46012999999999998</v>
      </c>
      <c r="J20233" s="3">
        <v>10.348029999999998</v>
      </c>
      <c r="K20233" s="4">
        <v>0.34999999999999992</v>
      </c>
      <c r="L20233" s="73">
        <v>18.785654461538456</v>
      </c>
    </row>
    <row r="20234" spans="1:12" x14ac:dyDescent="0.35">
      <c r="A20234" s="1">
        <v>570175</v>
      </c>
      <c r="B20234" t="s">
        <v>33868</v>
      </c>
      <c r="C20234" t="s">
        <v>1467</v>
      </c>
      <c r="D20234" t="s">
        <v>1468</v>
      </c>
      <c r="E20234">
        <v>1</v>
      </c>
      <c r="F20234" s="2">
        <v>10.3</v>
      </c>
      <c r="G20234" s="3">
        <v>22.16</v>
      </c>
      <c r="H20234" s="3">
        <v>0.10300000000000001</v>
      </c>
      <c r="I20234" s="3">
        <v>0.48410000000000003</v>
      </c>
      <c r="J20234" s="3">
        <v>10.8871</v>
      </c>
      <c r="K20234" s="4">
        <v>0.34999999999999992</v>
      </c>
      <c r="L20234" s="73">
        <v>19.764273846153845</v>
      </c>
    </row>
    <row r="20235" spans="1:12" x14ac:dyDescent="0.35">
      <c r="A20235" s="1">
        <v>29187</v>
      </c>
      <c r="B20235" t="s">
        <v>33869</v>
      </c>
      <c r="C20235" t="s">
        <v>1467</v>
      </c>
      <c r="D20235" t="s">
        <v>1468</v>
      </c>
      <c r="E20235">
        <v>1</v>
      </c>
      <c r="F20235" s="2">
        <v>185.26</v>
      </c>
      <c r="G20235" s="3">
        <v>481.81</v>
      </c>
      <c r="H20235" s="3">
        <v>1.8526</v>
      </c>
      <c r="I20235" s="3">
        <v>8.7072199999999995</v>
      </c>
      <c r="J20235" s="3">
        <v>195.81981999999999</v>
      </c>
      <c r="K20235" s="4">
        <v>0.34999999999999992</v>
      </c>
      <c r="L20235" s="73">
        <v>355.48828861538459</v>
      </c>
    </row>
    <row r="20236" spans="1:12" x14ac:dyDescent="0.35">
      <c r="A20236" s="1">
        <v>25419</v>
      </c>
      <c r="B20236" t="s">
        <v>33870</v>
      </c>
      <c r="C20236" t="s">
        <v>1467</v>
      </c>
      <c r="D20236" t="s">
        <v>1468</v>
      </c>
      <c r="E20236">
        <v>1</v>
      </c>
      <c r="F20236" s="2">
        <v>92.25</v>
      </c>
      <c r="G20236" s="3">
        <v>207.08</v>
      </c>
      <c r="H20236" s="3">
        <v>0.92249999999999999</v>
      </c>
      <c r="I20236" s="3">
        <v>4.33575</v>
      </c>
      <c r="J20236" s="3">
        <v>97.508250000000004</v>
      </c>
      <c r="K20236" s="4">
        <v>0.35</v>
      </c>
      <c r="L20236" s="73">
        <v>177.01497692307692</v>
      </c>
    </row>
    <row r="20237" spans="1:12" x14ac:dyDescent="0.35">
      <c r="A20237" s="1">
        <v>440491</v>
      </c>
      <c r="B20237" t="s">
        <v>33871</v>
      </c>
      <c r="C20237" t="s">
        <v>1467</v>
      </c>
      <c r="D20237" t="s">
        <v>1468</v>
      </c>
      <c r="E20237">
        <v>1</v>
      </c>
      <c r="F20237" s="2">
        <v>44.5</v>
      </c>
      <c r="G20237" s="3">
        <v>95.71</v>
      </c>
      <c r="H20237" s="3">
        <v>0.44500000000000001</v>
      </c>
      <c r="I20237" s="3">
        <v>2.0914999999999999</v>
      </c>
      <c r="J20237" s="3">
        <v>47.036500000000004</v>
      </c>
      <c r="K20237" s="4">
        <v>0.35</v>
      </c>
      <c r="L20237" s="73">
        <v>85.389338461538458</v>
      </c>
    </row>
    <row r="20238" spans="1:12" x14ac:dyDescent="0.35">
      <c r="A20238" s="1">
        <v>435437</v>
      </c>
      <c r="B20238" t="s">
        <v>33872</v>
      </c>
      <c r="C20238" t="s">
        <v>1467</v>
      </c>
      <c r="D20238" t="s">
        <v>1468</v>
      </c>
      <c r="E20238">
        <v>1</v>
      </c>
      <c r="F20238" s="2">
        <v>153.54</v>
      </c>
      <c r="G20238" s="3">
        <v>330.2</v>
      </c>
      <c r="H20238" s="3">
        <v>1.5353999999999999</v>
      </c>
      <c r="I20238" s="3">
        <v>7.21638</v>
      </c>
      <c r="J20238" s="3">
        <v>162.29177999999999</v>
      </c>
      <c r="K20238" s="4">
        <v>0.35</v>
      </c>
      <c r="L20238" s="73">
        <v>294.62200061538459</v>
      </c>
    </row>
    <row r="20239" spans="1:12" x14ac:dyDescent="0.35">
      <c r="A20239" s="1">
        <v>28404</v>
      </c>
      <c r="B20239" t="s">
        <v>33873</v>
      </c>
      <c r="C20239" t="s">
        <v>1467</v>
      </c>
      <c r="D20239" t="s">
        <v>1468</v>
      </c>
      <c r="E20239">
        <v>1</v>
      </c>
      <c r="F20239" s="2">
        <v>48.98</v>
      </c>
      <c r="G20239" s="3">
        <v>105.34</v>
      </c>
      <c r="H20239" s="3">
        <v>0.48979999999999996</v>
      </c>
      <c r="I20239" s="3">
        <v>2.30206</v>
      </c>
      <c r="J20239" s="3">
        <v>51.771859999999997</v>
      </c>
      <c r="K20239" s="4">
        <v>0.35000000000000003</v>
      </c>
      <c r="L20239" s="73">
        <v>93.985838153846146</v>
      </c>
    </row>
    <row r="20240" spans="1:12" x14ac:dyDescent="0.35">
      <c r="A20240" s="1" t="s">
        <v>33874</v>
      </c>
      <c r="B20240" t="s">
        <v>33875</v>
      </c>
      <c r="C20240" t="s">
        <v>1467</v>
      </c>
      <c r="D20240" t="s">
        <v>1468</v>
      </c>
      <c r="E20240">
        <v>1</v>
      </c>
      <c r="F20240" s="2">
        <v>125.82</v>
      </c>
      <c r="G20240" s="3">
        <v>267.7</v>
      </c>
      <c r="H20240" s="3">
        <v>1.2582</v>
      </c>
      <c r="I20240" s="3">
        <v>5.9135399999999994</v>
      </c>
      <c r="J20240" s="3">
        <v>132.99173999999999</v>
      </c>
      <c r="K20240" s="4">
        <v>0.35</v>
      </c>
      <c r="L20240" s="73">
        <v>241.43115876923073</v>
      </c>
    </row>
    <row r="20241" spans="1:12" x14ac:dyDescent="0.35">
      <c r="A20241" s="1">
        <v>441395</v>
      </c>
      <c r="B20241" t="s">
        <v>33876</v>
      </c>
      <c r="C20241" t="s">
        <v>1467</v>
      </c>
      <c r="D20241" t="s">
        <v>1468</v>
      </c>
      <c r="E20241">
        <v>1</v>
      </c>
      <c r="F20241" s="2">
        <v>1587.41</v>
      </c>
      <c r="G20241" s="3">
        <v>3710.63</v>
      </c>
      <c r="H20241" s="3">
        <v>15.8741</v>
      </c>
      <c r="I20241" s="3">
        <v>74.608270000000005</v>
      </c>
      <c r="J20241" s="3">
        <v>1677.89237</v>
      </c>
      <c r="K20241" s="4">
        <v>0.35000000000000003</v>
      </c>
      <c r="L20241" s="73">
        <v>3046.0199947692308</v>
      </c>
    </row>
    <row r="20242" spans="1:12" x14ac:dyDescent="0.35">
      <c r="A20242" s="1">
        <v>417270</v>
      </c>
      <c r="B20242" t="s">
        <v>33877</v>
      </c>
      <c r="C20242" t="s">
        <v>1467</v>
      </c>
      <c r="D20242" t="s">
        <v>1468</v>
      </c>
      <c r="E20242">
        <v>1</v>
      </c>
      <c r="F20242" s="2">
        <v>5518.47</v>
      </c>
      <c r="G20242" s="3">
        <v>11489.64</v>
      </c>
      <c r="H20242" s="3">
        <v>55.184700000000007</v>
      </c>
      <c r="I20242" s="3">
        <v>259.36809</v>
      </c>
      <c r="J20242" s="3">
        <v>5833.02279</v>
      </c>
      <c r="K20242" s="4">
        <v>0.35000000000000003</v>
      </c>
      <c r="L20242" s="73">
        <v>10589.179834153847</v>
      </c>
    </row>
    <row r="20243" spans="1:12" x14ac:dyDescent="0.35">
      <c r="A20243" s="1">
        <v>430004</v>
      </c>
      <c r="B20243" t="s">
        <v>33785</v>
      </c>
      <c r="C20243" t="s">
        <v>1467</v>
      </c>
      <c r="D20243" t="s">
        <v>1468</v>
      </c>
      <c r="E20243">
        <v>1</v>
      </c>
      <c r="F20243" s="2">
        <v>1.87</v>
      </c>
      <c r="G20243" s="3">
        <v>4.04</v>
      </c>
      <c r="H20243" s="3">
        <v>1.8700000000000001E-2</v>
      </c>
      <c r="I20243" s="3">
        <v>8.789000000000001E-2</v>
      </c>
      <c r="J20243" s="3">
        <v>1.9765900000000001</v>
      </c>
      <c r="K20243" s="4">
        <v>0.35</v>
      </c>
      <c r="L20243" s="73">
        <v>3.588271076923077</v>
      </c>
    </row>
    <row r="20244" spans="1:12" x14ac:dyDescent="0.35">
      <c r="A20244" s="1">
        <v>1732</v>
      </c>
      <c r="B20244" t="s">
        <v>33878</v>
      </c>
      <c r="C20244" t="s">
        <v>1467</v>
      </c>
      <c r="D20244" t="s">
        <v>1468</v>
      </c>
      <c r="E20244">
        <v>1</v>
      </c>
      <c r="F20244" s="2">
        <v>69.599999999999994</v>
      </c>
      <c r="G20244" s="3">
        <v>149.68</v>
      </c>
      <c r="H20244" s="3">
        <v>0.69599999999999995</v>
      </c>
      <c r="I20244" s="3">
        <v>3.2711999999999999</v>
      </c>
      <c r="J20244" s="3">
        <v>73.567199999999985</v>
      </c>
      <c r="K20244" s="4">
        <v>0.35</v>
      </c>
      <c r="L20244" s="73">
        <v>133.55276307692304</v>
      </c>
    </row>
    <row r="20245" spans="1:12" x14ac:dyDescent="0.35">
      <c r="A20245" s="1">
        <v>442587</v>
      </c>
      <c r="B20245" t="s">
        <v>33879</v>
      </c>
      <c r="C20245" t="s">
        <v>1467</v>
      </c>
      <c r="D20245" t="s">
        <v>1468</v>
      </c>
      <c r="E20245">
        <v>1</v>
      </c>
      <c r="F20245" s="2">
        <v>346.82</v>
      </c>
      <c r="G20245" s="3">
        <v>745.85</v>
      </c>
      <c r="H20245" s="3">
        <v>3.4681999999999999</v>
      </c>
      <c r="I20245" s="3">
        <v>16.300539999999998</v>
      </c>
      <c r="J20245" s="3">
        <v>366.58874000000003</v>
      </c>
      <c r="K20245" s="4">
        <v>0.35</v>
      </c>
      <c r="L20245" s="73">
        <v>665.49955876923082</v>
      </c>
    </row>
    <row r="20246" spans="1:12" x14ac:dyDescent="0.35">
      <c r="A20246" s="1">
        <v>426640</v>
      </c>
      <c r="B20246" t="s">
        <v>33880</v>
      </c>
      <c r="C20246" t="s">
        <v>1467</v>
      </c>
      <c r="D20246" t="s">
        <v>1468</v>
      </c>
      <c r="E20246">
        <v>1</v>
      </c>
      <c r="F20246" s="2">
        <v>706.03</v>
      </c>
      <c r="G20246" s="3">
        <v>1414.61</v>
      </c>
      <c r="H20246" s="3">
        <v>7.0602999999999998</v>
      </c>
      <c r="I20246" s="3">
        <v>33.183410000000002</v>
      </c>
      <c r="J20246" s="3">
        <v>746.27370999999994</v>
      </c>
      <c r="K20246" s="4">
        <v>0.35000000000000003</v>
      </c>
      <c r="L20246" s="73">
        <v>1354.7738119999999</v>
      </c>
    </row>
    <row r="20247" spans="1:12" x14ac:dyDescent="0.35">
      <c r="A20247" s="1">
        <v>428802</v>
      </c>
      <c r="B20247" t="s">
        <v>33881</v>
      </c>
      <c r="C20247" t="s">
        <v>1467</v>
      </c>
      <c r="D20247" t="s">
        <v>1468</v>
      </c>
      <c r="E20247">
        <v>1</v>
      </c>
      <c r="F20247" s="2">
        <v>43.23</v>
      </c>
      <c r="G20247" s="3">
        <v>90.02</v>
      </c>
      <c r="H20247" s="3">
        <v>0.43229999999999996</v>
      </c>
      <c r="I20247" s="3">
        <v>2.0318099999999997</v>
      </c>
      <c r="J20247" s="3">
        <v>45.694109999999995</v>
      </c>
      <c r="K20247" s="4">
        <v>0.34999999999999992</v>
      </c>
      <c r="L20247" s="73">
        <v>82.952384307692284</v>
      </c>
    </row>
    <row r="20248" spans="1:12" x14ac:dyDescent="0.35">
      <c r="A20248" s="1">
        <v>418334</v>
      </c>
      <c r="B20248" t="s">
        <v>33882</v>
      </c>
      <c r="C20248" t="s">
        <v>1467</v>
      </c>
      <c r="D20248" t="s">
        <v>1468</v>
      </c>
      <c r="E20248">
        <v>1</v>
      </c>
      <c r="F20248" s="2">
        <v>13.44</v>
      </c>
      <c r="G20248" s="3">
        <v>28.9</v>
      </c>
      <c r="H20248" s="3">
        <v>0.13439999999999999</v>
      </c>
      <c r="I20248" s="3">
        <v>0.63168000000000002</v>
      </c>
      <c r="J20248" s="3">
        <v>14.206079999999998</v>
      </c>
      <c r="K20248" s="4">
        <v>0.35</v>
      </c>
      <c r="L20248" s="73">
        <v>25.789499076923072</v>
      </c>
    </row>
    <row r="20249" spans="1:12" x14ac:dyDescent="0.35">
      <c r="A20249" s="1">
        <v>43234</v>
      </c>
      <c r="B20249" t="s">
        <v>33883</v>
      </c>
      <c r="C20249" t="s">
        <v>1467</v>
      </c>
      <c r="D20249" t="s">
        <v>1468</v>
      </c>
      <c r="E20249">
        <v>1</v>
      </c>
      <c r="F20249" s="2">
        <v>26.29</v>
      </c>
      <c r="G20249" s="3">
        <v>56.53</v>
      </c>
      <c r="H20249" s="3">
        <v>0.26290000000000002</v>
      </c>
      <c r="I20249" s="3">
        <v>1.23563</v>
      </c>
      <c r="J20249" s="3">
        <v>27.788529999999998</v>
      </c>
      <c r="K20249" s="4">
        <v>0.34999999999999992</v>
      </c>
      <c r="L20249" s="73">
        <v>50.446869846153838</v>
      </c>
    </row>
    <row r="20250" spans="1:12" x14ac:dyDescent="0.35">
      <c r="A20250" s="1">
        <v>25908</v>
      </c>
      <c r="B20250" t="s">
        <v>33884</v>
      </c>
      <c r="C20250" t="s">
        <v>1467</v>
      </c>
      <c r="D20250" t="s">
        <v>1468</v>
      </c>
      <c r="E20250">
        <v>1</v>
      </c>
      <c r="F20250" s="2">
        <v>592.52</v>
      </c>
      <c r="G20250" s="3">
        <v>1316.73</v>
      </c>
      <c r="H20250" s="3">
        <v>5.9252000000000002</v>
      </c>
      <c r="I20250" s="3">
        <v>27.84844</v>
      </c>
      <c r="J20250" s="3">
        <v>626.29363999999998</v>
      </c>
      <c r="K20250" s="4">
        <v>0.35</v>
      </c>
      <c r="L20250" s="73">
        <v>1136.9638387692307</v>
      </c>
    </row>
    <row r="20251" spans="1:12" x14ac:dyDescent="0.35">
      <c r="A20251" s="1">
        <v>439394</v>
      </c>
      <c r="B20251" t="s">
        <v>33885</v>
      </c>
      <c r="C20251" t="s">
        <v>1467</v>
      </c>
      <c r="D20251" t="s">
        <v>1468</v>
      </c>
      <c r="E20251">
        <v>1</v>
      </c>
      <c r="F20251" s="2">
        <v>49.72</v>
      </c>
      <c r="G20251" s="3">
        <v>106.95</v>
      </c>
      <c r="H20251" s="3">
        <v>0.49719999999999998</v>
      </c>
      <c r="I20251" s="3">
        <v>2.33684</v>
      </c>
      <c r="J20251" s="3">
        <v>52.554040000000001</v>
      </c>
      <c r="K20251" s="4">
        <v>0.35</v>
      </c>
      <c r="L20251" s="73">
        <v>95.405795692307692</v>
      </c>
    </row>
    <row r="20252" spans="1:12" x14ac:dyDescent="0.35">
      <c r="A20252" s="1">
        <v>71554</v>
      </c>
      <c r="B20252" t="s">
        <v>33886</v>
      </c>
      <c r="C20252" t="s">
        <v>1467</v>
      </c>
      <c r="D20252" t="s">
        <v>1468</v>
      </c>
      <c r="E20252">
        <v>1</v>
      </c>
      <c r="F20252" s="2">
        <v>3065.13</v>
      </c>
      <c r="G20252" s="3">
        <v>6591.68</v>
      </c>
      <c r="H20252" s="3">
        <v>30.651300000000003</v>
      </c>
      <c r="I20252" s="3">
        <v>144.06111000000001</v>
      </c>
      <c r="J20252" s="3">
        <v>3239.8424100000002</v>
      </c>
      <c r="K20252" s="4">
        <v>0.35000000000000003</v>
      </c>
      <c r="L20252" s="73">
        <v>5881.5600673846156</v>
      </c>
    </row>
    <row r="20253" spans="1:12" x14ac:dyDescent="0.35">
      <c r="A20253" s="1">
        <v>22588</v>
      </c>
      <c r="B20253" t="s">
        <v>33887</v>
      </c>
      <c r="C20253" t="s">
        <v>1467</v>
      </c>
      <c r="D20253" t="s">
        <v>1468</v>
      </c>
      <c r="E20253">
        <v>1</v>
      </c>
      <c r="F20253" s="2">
        <v>67.959999999999994</v>
      </c>
      <c r="G20253" s="3">
        <v>144.61000000000001</v>
      </c>
      <c r="H20253" s="3">
        <v>0.67959999999999998</v>
      </c>
      <c r="I20253" s="3">
        <v>3.1941199999999998</v>
      </c>
      <c r="J20253" s="3">
        <v>71.833719999999985</v>
      </c>
      <c r="K20253" s="4">
        <v>0.35</v>
      </c>
      <c r="L20253" s="73">
        <v>130.40583015384613</v>
      </c>
    </row>
    <row r="20254" spans="1:12" x14ac:dyDescent="0.35">
      <c r="A20254" s="1">
        <v>433235</v>
      </c>
      <c r="B20254" t="s">
        <v>33888</v>
      </c>
      <c r="C20254" t="s">
        <v>1467</v>
      </c>
      <c r="D20254" t="s">
        <v>1468</v>
      </c>
      <c r="E20254">
        <v>1</v>
      </c>
      <c r="F20254" s="2">
        <v>18776.57</v>
      </c>
      <c r="G20254" s="3">
        <v>55225.21</v>
      </c>
      <c r="H20254" s="3">
        <v>187.76570000000001</v>
      </c>
      <c r="I20254" s="3">
        <v>882.49878999999999</v>
      </c>
      <c r="J20254" s="3">
        <v>19846.834490000001</v>
      </c>
      <c r="K20254" s="4">
        <v>0.35</v>
      </c>
      <c r="L20254" s="73">
        <v>36029.63799723077</v>
      </c>
    </row>
    <row r="20255" spans="1:12" x14ac:dyDescent="0.35">
      <c r="A20255" s="1">
        <v>439094</v>
      </c>
      <c r="B20255" t="s">
        <v>33889</v>
      </c>
      <c r="C20255" t="s">
        <v>1467</v>
      </c>
      <c r="D20255" t="s">
        <v>1468</v>
      </c>
      <c r="E20255">
        <v>1</v>
      </c>
      <c r="F20255" s="2">
        <v>809.12</v>
      </c>
      <c r="G20255" s="3">
        <v>2379.77</v>
      </c>
      <c r="H20255" s="3">
        <v>8.0912000000000006</v>
      </c>
      <c r="I20255" s="3">
        <v>38.028640000000003</v>
      </c>
      <c r="J20255" s="3">
        <v>855.23983999999996</v>
      </c>
      <c r="K20255" s="4">
        <v>0.34999999999999992</v>
      </c>
      <c r="L20255" s="73">
        <v>1552.5892479999998</v>
      </c>
    </row>
    <row r="20256" spans="1:12" x14ac:dyDescent="0.35">
      <c r="A20256" s="1">
        <v>425292</v>
      </c>
      <c r="B20256" t="s">
        <v>33890</v>
      </c>
      <c r="C20256" t="s">
        <v>1467</v>
      </c>
      <c r="D20256" t="s">
        <v>1468</v>
      </c>
      <c r="E20256">
        <v>1</v>
      </c>
      <c r="F20256" s="2">
        <v>106.05</v>
      </c>
      <c r="G20256" s="3">
        <v>228.06</v>
      </c>
      <c r="H20256" s="3">
        <v>1.0605</v>
      </c>
      <c r="I20256" s="3">
        <v>4.9843500000000001</v>
      </c>
      <c r="J20256" s="3">
        <v>112.09485000000001</v>
      </c>
      <c r="K20256" s="4">
        <v>0.35000000000000003</v>
      </c>
      <c r="L20256" s="73">
        <v>203.49526615384616</v>
      </c>
    </row>
    <row r="20257" spans="1:12" x14ac:dyDescent="0.35">
      <c r="A20257" s="1">
        <v>71883</v>
      </c>
      <c r="B20257" t="s">
        <v>33891</v>
      </c>
      <c r="C20257" t="s">
        <v>1467</v>
      </c>
      <c r="D20257" t="s">
        <v>1468</v>
      </c>
      <c r="E20257">
        <v>1</v>
      </c>
      <c r="F20257" s="2">
        <v>877.4</v>
      </c>
      <c r="G20257" s="3">
        <v>1886.88</v>
      </c>
      <c r="H20257" s="3">
        <v>8.7739999999999991</v>
      </c>
      <c r="I20257" s="3">
        <v>41.2378</v>
      </c>
      <c r="J20257" s="3">
        <v>927.41179999999997</v>
      </c>
      <c r="K20257" s="4">
        <v>0.35</v>
      </c>
      <c r="L20257" s="73">
        <v>1683.6091138461538</v>
      </c>
    </row>
    <row r="20258" spans="1:12" x14ac:dyDescent="0.35">
      <c r="A20258" s="1">
        <v>69372</v>
      </c>
      <c r="B20258" t="s">
        <v>33892</v>
      </c>
      <c r="C20258" t="s">
        <v>1467</v>
      </c>
      <c r="D20258" t="s">
        <v>1468</v>
      </c>
      <c r="E20258">
        <v>1</v>
      </c>
      <c r="F20258" s="2">
        <v>2607.91</v>
      </c>
      <c r="G20258" s="3">
        <v>5608.4</v>
      </c>
      <c r="H20258" s="3">
        <v>26.0791</v>
      </c>
      <c r="I20258" s="3">
        <v>122.57176999999999</v>
      </c>
      <c r="J20258" s="3">
        <v>2756.5608699999998</v>
      </c>
      <c r="K20258" s="4">
        <v>0.35</v>
      </c>
      <c r="L20258" s="73">
        <v>5004.2181947692297</v>
      </c>
    </row>
    <row r="20259" spans="1:12" x14ac:dyDescent="0.35">
      <c r="A20259" s="1">
        <v>551207</v>
      </c>
      <c r="B20259" t="s">
        <v>33893</v>
      </c>
      <c r="C20259" t="s">
        <v>1467</v>
      </c>
      <c r="D20259" t="s">
        <v>1468</v>
      </c>
      <c r="E20259">
        <v>1</v>
      </c>
      <c r="F20259" s="2">
        <v>525.17999999999995</v>
      </c>
      <c r="G20259" s="3">
        <v>1050.3599999999999</v>
      </c>
      <c r="H20259" s="3">
        <v>5.2517999999999994</v>
      </c>
      <c r="I20259" s="3">
        <v>24.683459999999997</v>
      </c>
      <c r="J20259" s="3">
        <v>555.11525999999992</v>
      </c>
      <c r="K20259" s="4">
        <v>0.35000000000000003</v>
      </c>
      <c r="L20259" s="73">
        <v>1007.7477027692306</v>
      </c>
    </row>
    <row r="20260" spans="1:12" x14ac:dyDescent="0.35">
      <c r="A20260" s="1">
        <v>415980</v>
      </c>
      <c r="B20260" t="s">
        <v>33894</v>
      </c>
      <c r="C20260" t="s">
        <v>1467</v>
      </c>
      <c r="D20260" t="s">
        <v>1468</v>
      </c>
      <c r="E20260">
        <v>1</v>
      </c>
      <c r="F20260" s="2">
        <v>2360.77</v>
      </c>
      <c r="G20260" s="3">
        <v>5076.93</v>
      </c>
      <c r="H20260" s="3">
        <v>23.607700000000001</v>
      </c>
      <c r="I20260" s="3">
        <v>110.95618999999999</v>
      </c>
      <c r="J20260" s="3">
        <v>2495.3338899999999</v>
      </c>
      <c r="K20260" s="4">
        <v>0.35000000000000003</v>
      </c>
      <c r="L20260" s="73">
        <v>4529.990754153846</v>
      </c>
    </row>
    <row r="20261" spans="1:12" x14ac:dyDescent="0.35">
      <c r="A20261" s="1">
        <v>420008</v>
      </c>
      <c r="B20261" t="s">
        <v>33895</v>
      </c>
      <c r="C20261" t="s">
        <v>1467</v>
      </c>
      <c r="D20261" t="s">
        <v>1468</v>
      </c>
      <c r="E20261">
        <v>1</v>
      </c>
      <c r="F20261" s="2">
        <v>186.72</v>
      </c>
      <c r="G20261" s="3">
        <v>401.55</v>
      </c>
      <c r="H20261" s="3">
        <v>1.8672</v>
      </c>
      <c r="I20261" s="3">
        <v>8.7758400000000005</v>
      </c>
      <c r="J20261" s="3">
        <v>197.36303999999998</v>
      </c>
      <c r="K20261" s="4">
        <v>0.35000000000000003</v>
      </c>
      <c r="L20261" s="73">
        <v>358.28982646153844</v>
      </c>
    </row>
    <row r="20262" spans="1:12" x14ac:dyDescent="0.35">
      <c r="A20262" s="1">
        <v>56909</v>
      </c>
      <c r="B20262" t="s">
        <v>33896</v>
      </c>
      <c r="C20262" t="s">
        <v>1467</v>
      </c>
      <c r="D20262" t="s">
        <v>1468</v>
      </c>
      <c r="E20262">
        <v>1</v>
      </c>
      <c r="F20262" s="2">
        <v>0.45</v>
      </c>
      <c r="G20262" s="3">
        <v>0.96</v>
      </c>
      <c r="H20262" s="3">
        <v>4.5000000000000005E-3</v>
      </c>
      <c r="I20262" s="3">
        <v>2.1150000000000002E-2</v>
      </c>
      <c r="J20262" s="3">
        <v>0.47565000000000002</v>
      </c>
      <c r="K20262" s="4">
        <v>0.34999999999999992</v>
      </c>
      <c r="L20262" s="73">
        <v>0.86348769230769229</v>
      </c>
    </row>
    <row r="20263" spans="1:12" x14ac:dyDescent="0.35">
      <c r="A20263" s="1">
        <v>433613</v>
      </c>
      <c r="B20263" t="s">
        <v>33897</v>
      </c>
      <c r="C20263" t="s">
        <v>1467</v>
      </c>
      <c r="D20263" t="s">
        <v>1468</v>
      </c>
      <c r="E20263">
        <v>1</v>
      </c>
      <c r="F20263" s="2">
        <v>1482.27</v>
      </c>
      <c r="G20263" s="3">
        <v>3187.69</v>
      </c>
      <c r="H20263" s="3">
        <v>14.822699999999999</v>
      </c>
      <c r="I20263" s="3">
        <v>69.666690000000003</v>
      </c>
      <c r="J20263" s="3">
        <v>1566.7593899999999</v>
      </c>
      <c r="K20263" s="4">
        <v>0.35</v>
      </c>
      <c r="L20263" s="73">
        <v>2844.2708926153846</v>
      </c>
    </row>
    <row r="20264" spans="1:12" x14ac:dyDescent="0.35">
      <c r="A20264" s="1">
        <v>70817</v>
      </c>
      <c r="B20264" t="s">
        <v>33898</v>
      </c>
      <c r="C20264" t="s">
        <v>1467</v>
      </c>
      <c r="D20264" t="s">
        <v>1468</v>
      </c>
      <c r="E20264">
        <v>1</v>
      </c>
      <c r="F20264" s="2">
        <v>1431.28</v>
      </c>
      <c r="G20264" s="3">
        <v>3078.02</v>
      </c>
      <c r="H20264" s="3">
        <v>14.312799999999999</v>
      </c>
      <c r="I20264" s="3">
        <v>67.270160000000004</v>
      </c>
      <c r="J20264" s="3">
        <v>1512.8629599999999</v>
      </c>
      <c r="K20264" s="4">
        <v>0.34999999999999992</v>
      </c>
      <c r="L20264" s="73">
        <v>2746.4281427692304</v>
      </c>
    </row>
    <row r="20265" spans="1:12" x14ac:dyDescent="0.35">
      <c r="A20265" s="1">
        <v>28037</v>
      </c>
      <c r="B20265" t="s">
        <v>33899</v>
      </c>
      <c r="C20265" t="s">
        <v>1467</v>
      </c>
      <c r="D20265" t="s">
        <v>1468</v>
      </c>
      <c r="E20265">
        <v>1</v>
      </c>
      <c r="F20265" s="2">
        <v>39.130000000000003</v>
      </c>
      <c r="G20265" s="3">
        <v>84.15</v>
      </c>
      <c r="H20265" s="3">
        <v>0.39130000000000004</v>
      </c>
      <c r="I20265" s="3">
        <v>1.83911</v>
      </c>
      <c r="J20265" s="3">
        <v>41.360410000000002</v>
      </c>
      <c r="K20265" s="4">
        <v>0.35</v>
      </c>
      <c r="L20265" s="73">
        <v>75.085052000000005</v>
      </c>
    </row>
    <row r="20266" spans="1:12" x14ac:dyDescent="0.35">
      <c r="A20266" s="1">
        <v>54736</v>
      </c>
      <c r="B20266" t="s">
        <v>33900</v>
      </c>
      <c r="C20266" t="s">
        <v>1467</v>
      </c>
      <c r="D20266" t="s">
        <v>1468</v>
      </c>
      <c r="E20266">
        <v>1</v>
      </c>
      <c r="F20266" s="2">
        <v>985.79</v>
      </c>
      <c r="G20266" s="3">
        <v>2119.9899999999998</v>
      </c>
      <c r="H20266" s="3">
        <v>9.857899999999999</v>
      </c>
      <c r="I20266" s="3">
        <v>46.332129999999999</v>
      </c>
      <c r="J20266" s="3">
        <v>1041.9800299999999</v>
      </c>
      <c r="K20266" s="4">
        <v>0.34999999999999992</v>
      </c>
      <c r="L20266" s="73">
        <v>1891.5945159999997</v>
      </c>
    </row>
    <row r="20267" spans="1:12" x14ac:dyDescent="0.35">
      <c r="A20267" s="1">
        <v>77726</v>
      </c>
      <c r="B20267" t="s">
        <v>33901</v>
      </c>
      <c r="C20267" t="s">
        <v>1467</v>
      </c>
      <c r="D20267" t="s">
        <v>1468</v>
      </c>
      <c r="E20267">
        <v>1</v>
      </c>
      <c r="F20267" s="2">
        <v>3.4</v>
      </c>
      <c r="G20267" s="3">
        <v>7.31</v>
      </c>
      <c r="H20267" s="3">
        <v>3.4000000000000002E-2</v>
      </c>
      <c r="I20267" s="3">
        <v>0.1598</v>
      </c>
      <c r="J20267" s="3">
        <v>3.5937999999999999</v>
      </c>
      <c r="K20267" s="4">
        <v>0.35</v>
      </c>
      <c r="L20267" s="73">
        <v>6.5241292307692307</v>
      </c>
    </row>
    <row r="20268" spans="1:12" x14ac:dyDescent="0.35">
      <c r="A20268" s="1">
        <v>471066</v>
      </c>
      <c r="B20268" t="s">
        <v>33902</v>
      </c>
      <c r="C20268" t="s">
        <v>1467</v>
      </c>
      <c r="D20268" t="s">
        <v>1468</v>
      </c>
      <c r="E20268">
        <v>1</v>
      </c>
      <c r="F20268" s="2">
        <v>12856.26</v>
      </c>
      <c r="G20268" s="3">
        <v>37812.519999999997</v>
      </c>
      <c r="H20268" s="3">
        <v>128.5626</v>
      </c>
      <c r="I20268" s="3">
        <v>604.24422000000004</v>
      </c>
      <c r="J20268" s="3">
        <v>13589.06682</v>
      </c>
      <c r="K20268" s="4">
        <v>0.34999999999999992</v>
      </c>
      <c r="L20268" s="73">
        <v>24669.382842461535</v>
      </c>
    </row>
    <row r="20269" spans="1:12" x14ac:dyDescent="0.35">
      <c r="A20269" s="1">
        <v>79094</v>
      </c>
      <c r="B20269" t="s">
        <v>33903</v>
      </c>
      <c r="C20269" t="s">
        <v>1467</v>
      </c>
      <c r="D20269" t="s">
        <v>1468</v>
      </c>
      <c r="E20269">
        <v>1</v>
      </c>
      <c r="F20269" s="2">
        <v>5.88</v>
      </c>
      <c r="G20269" s="3">
        <v>12.65</v>
      </c>
      <c r="H20269" s="3">
        <v>5.8799999999999998E-2</v>
      </c>
      <c r="I20269" s="3">
        <v>0.27635999999999999</v>
      </c>
      <c r="J20269" s="3">
        <v>6.21516</v>
      </c>
      <c r="K20269" s="4">
        <v>0.35000000000000003</v>
      </c>
      <c r="L20269" s="73">
        <v>11.282905846153847</v>
      </c>
    </row>
    <row r="20270" spans="1:12" x14ac:dyDescent="0.35">
      <c r="A20270" s="1">
        <v>436966</v>
      </c>
      <c r="B20270" t="s">
        <v>33904</v>
      </c>
      <c r="C20270" t="s">
        <v>1467</v>
      </c>
      <c r="D20270" t="s">
        <v>1468</v>
      </c>
      <c r="E20270">
        <v>1</v>
      </c>
      <c r="F20270" s="2">
        <v>22.7</v>
      </c>
      <c r="G20270" s="3">
        <v>48.81</v>
      </c>
      <c r="H20270" s="3">
        <v>0.22700000000000001</v>
      </c>
      <c r="I20270" s="3">
        <v>1.0669</v>
      </c>
      <c r="J20270" s="3">
        <v>23.9939</v>
      </c>
      <c r="K20270" s="4">
        <v>0.35000000000000003</v>
      </c>
      <c r="L20270" s="73">
        <v>43.558156923076922</v>
      </c>
    </row>
    <row r="20271" spans="1:12" x14ac:dyDescent="0.35">
      <c r="A20271" s="1">
        <v>426460</v>
      </c>
      <c r="B20271" t="s">
        <v>33905</v>
      </c>
      <c r="C20271" t="s">
        <v>1467</v>
      </c>
      <c r="D20271" t="s">
        <v>1468</v>
      </c>
      <c r="E20271">
        <v>1</v>
      </c>
      <c r="F20271" s="2">
        <v>559.99</v>
      </c>
      <c r="G20271" s="3">
        <v>1806.82</v>
      </c>
      <c r="H20271" s="3">
        <v>5.5998999999999999</v>
      </c>
      <c r="I20271" s="3">
        <v>26.31953</v>
      </c>
      <c r="J20271" s="3">
        <v>591.90943000000004</v>
      </c>
      <c r="K20271" s="4">
        <v>0.35</v>
      </c>
      <c r="L20271" s="73">
        <v>1074.543272923077</v>
      </c>
    </row>
    <row r="20272" spans="1:12" x14ac:dyDescent="0.35">
      <c r="A20272" s="1">
        <v>416860</v>
      </c>
      <c r="B20272" t="s">
        <v>33906</v>
      </c>
      <c r="C20272" t="s">
        <v>1467</v>
      </c>
      <c r="D20272" t="s">
        <v>1468</v>
      </c>
      <c r="E20272">
        <v>1</v>
      </c>
      <c r="F20272" s="2">
        <v>20557.669999999998</v>
      </c>
      <c r="G20272" s="3">
        <v>44210.04</v>
      </c>
      <c r="H20272" s="3">
        <v>205.57669999999999</v>
      </c>
      <c r="I20272" s="3">
        <v>966.21048999999994</v>
      </c>
      <c r="J20272" s="3">
        <v>21729.457190000001</v>
      </c>
      <c r="K20272" s="4">
        <v>0.35</v>
      </c>
      <c r="L20272" s="73">
        <v>39447.322283384616</v>
      </c>
    </row>
    <row r="20273" spans="1:12" x14ac:dyDescent="0.35">
      <c r="A20273" s="1">
        <v>15392</v>
      </c>
      <c r="B20273" t="s">
        <v>33907</v>
      </c>
      <c r="C20273" t="s">
        <v>1467</v>
      </c>
      <c r="D20273" t="s">
        <v>1468</v>
      </c>
      <c r="E20273">
        <v>1</v>
      </c>
      <c r="F20273" s="2">
        <v>2.5299999999999998</v>
      </c>
      <c r="G20273" s="3">
        <v>5.43</v>
      </c>
      <c r="H20273" s="3">
        <v>2.53E-2</v>
      </c>
      <c r="I20273" s="3">
        <v>0.11890999999999999</v>
      </c>
      <c r="J20273" s="3">
        <v>2.67421</v>
      </c>
      <c r="K20273" s="4">
        <v>0.35000000000000003</v>
      </c>
      <c r="L20273" s="73">
        <v>4.8547196923076923</v>
      </c>
    </row>
    <row r="20274" spans="1:12" x14ac:dyDescent="0.35">
      <c r="A20274" s="1">
        <v>53548</v>
      </c>
      <c r="B20274" t="s">
        <v>33908</v>
      </c>
      <c r="C20274" t="s">
        <v>1467</v>
      </c>
      <c r="D20274" t="s">
        <v>1468</v>
      </c>
      <c r="E20274">
        <v>1</v>
      </c>
      <c r="F20274" s="2">
        <v>220.9</v>
      </c>
      <c r="G20274" s="3">
        <v>456.51</v>
      </c>
      <c r="H20274" s="3">
        <v>2.2090000000000001</v>
      </c>
      <c r="I20274" s="3">
        <v>10.382300000000001</v>
      </c>
      <c r="J20274" s="3">
        <v>233.49130000000002</v>
      </c>
      <c r="K20274" s="4">
        <v>0.34999999999999992</v>
      </c>
      <c r="L20274" s="73">
        <v>423.87651384615384</v>
      </c>
    </row>
    <row r="20275" spans="1:12" x14ac:dyDescent="0.35">
      <c r="A20275" s="1">
        <v>429184</v>
      </c>
      <c r="B20275" t="s">
        <v>33909</v>
      </c>
      <c r="C20275" t="s">
        <v>1467</v>
      </c>
      <c r="D20275" t="s">
        <v>1468</v>
      </c>
      <c r="E20275">
        <v>1</v>
      </c>
      <c r="F20275" s="2">
        <v>8.23</v>
      </c>
      <c r="G20275" s="3">
        <v>17.7</v>
      </c>
      <c r="H20275" s="3">
        <v>8.2300000000000012E-2</v>
      </c>
      <c r="I20275" s="3">
        <v>0.38681000000000004</v>
      </c>
      <c r="J20275" s="3">
        <v>8.699110000000001</v>
      </c>
      <c r="K20275" s="4">
        <v>0.35</v>
      </c>
      <c r="L20275" s="73">
        <v>15.792230461538463</v>
      </c>
    </row>
    <row r="20276" spans="1:12" x14ac:dyDescent="0.35">
      <c r="A20276" s="1">
        <v>423368</v>
      </c>
      <c r="B20276" t="s">
        <v>33910</v>
      </c>
      <c r="C20276" t="s">
        <v>1467</v>
      </c>
      <c r="D20276" t="s">
        <v>1468</v>
      </c>
      <c r="E20276">
        <v>1</v>
      </c>
      <c r="F20276" s="2">
        <v>764.21</v>
      </c>
      <c r="G20276" s="3">
        <v>1530.24</v>
      </c>
      <c r="H20276" s="3">
        <v>7.6421000000000001</v>
      </c>
      <c r="I20276" s="3">
        <v>35.917870000000001</v>
      </c>
      <c r="J20276" s="3">
        <v>807.76997000000006</v>
      </c>
      <c r="K20276" s="4">
        <v>0.34999999999999992</v>
      </c>
      <c r="L20276" s="73">
        <v>1466.4131763076923</v>
      </c>
    </row>
    <row r="20277" spans="1:12" x14ac:dyDescent="0.35">
      <c r="A20277" s="1">
        <v>1905</v>
      </c>
      <c r="B20277" t="s">
        <v>33911</v>
      </c>
      <c r="C20277" t="s">
        <v>1467</v>
      </c>
      <c r="D20277" t="s">
        <v>1468</v>
      </c>
      <c r="E20277">
        <v>1</v>
      </c>
      <c r="F20277" s="2">
        <v>846.58</v>
      </c>
      <c r="G20277" s="3">
        <v>1820.61</v>
      </c>
      <c r="H20277" s="3">
        <v>8.4657999999999998</v>
      </c>
      <c r="I20277" s="3">
        <v>39.789259999999999</v>
      </c>
      <c r="J20277" s="3">
        <v>894.83506</v>
      </c>
      <c r="K20277" s="4">
        <v>0.35000000000000003</v>
      </c>
      <c r="L20277" s="73">
        <v>1624.4698012307692</v>
      </c>
    </row>
    <row r="20278" spans="1:12" x14ac:dyDescent="0.35">
      <c r="A20278" s="1">
        <v>45121</v>
      </c>
      <c r="B20278" t="s">
        <v>33912</v>
      </c>
      <c r="C20278" t="s">
        <v>1467</v>
      </c>
      <c r="D20278" t="s">
        <v>1468</v>
      </c>
      <c r="E20278">
        <v>1</v>
      </c>
      <c r="F20278" s="2">
        <v>61.23</v>
      </c>
      <c r="G20278" s="3">
        <v>131.69999999999999</v>
      </c>
      <c r="H20278" s="3">
        <v>0.61229999999999996</v>
      </c>
      <c r="I20278" s="3">
        <v>2.8778099999999998</v>
      </c>
      <c r="J20278" s="3">
        <v>64.720109999999991</v>
      </c>
      <c r="K20278" s="4">
        <v>0.35000000000000003</v>
      </c>
      <c r="L20278" s="73">
        <v>117.49189199999998</v>
      </c>
    </row>
    <row r="20279" spans="1:12" x14ac:dyDescent="0.35">
      <c r="A20279" s="1">
        <v>431206</v>
      </c>
      <c r="B20279" t="s">
        <v>33913</v>
      </c>
      <c r="C20279" t="s">
        <v>1467</v>
      </c>
      <c r="D20279" t="s">
        <v>1468</v>
      </c>
      <c r="E20279">
        <v>1</v>
      </c>
      <c r="F20279" s="2">
        <v>45.67</v>
      </c>
      <c r="G20279" s="3">
        <v>98.21</v>
      </c>
      <c r="H20279" s="3">
        <v>0.45670000000000005</v>
      </c>
      <c r="I20279" s="3">
        <v>2.14649</v>
      </c>
      <c r="J20279" s="3">
        <v>48.27319</v>
      </c>
      <c r="K20279" s="4">
        <v>0.34999999999999992</v>
      </c>
      <c r="L20279" s="73">
        <v>87.634406461538447</v>
      </c>
    </row>
    <row r="20280" spans="1:12" x14ac:dyDescent="0.35">
      <c r="A20280" s="1">
        <v>417694</v>
      </c>
      <c r="B20280" t="s">
        <v>33914</v>
      </c>
      <c r="C20280" t="s">
        <v>1467</v>
      </c>
      <c r="D20280" t="s">
        <v>1468</v>
      </c>
      <c r="E20280">
        <v>1</v>
      </c>
      <c r="F20280" s="2">
        <v>332.77</v>
      </c>
      <c r="G20280" s="3">
        <v>715.65</v>
      </c>
      <c r="H20280" s="3">
        <v>3.3277000000000001</v>
      </c>
      <c r="I20280" s="3">
        <v>15.640189999999999</v>
      </c>
      <c r="J20280" s="3">
        <v>351.73788999999999</v>
      </c>
      <c r="K20280" s="4">
        <v>0.34999999999999992</v>
      </c>
      <c r="L20280" s="73">
        <v>638.5395541538461</v>
      </c>
    </row>
    <row r="20281" spans="1:12" x14ac:dyDescent="0.35">
      <c r="A20281" s="1">
        <v>445326</v>
      </c>
      <c r="B20281" t="s">
        <v>33891</v>
      </c>
      <c r="C20281" t="s">
        <v>1467</v>
      </c>
      <c r="D20281" t="s">
        <v>1468</v>
      </c>
      <c r="E20281">
        <v>1</v>
      </c>
      <c r="F20281" s="2">
        <v>641.54</v>
      </c>
      <c r="G20281" s="3">
        <v>1886.88</v>
      </c>
      <c r="H20281" s="3">
        <v>6.4154</v>
      </c>
      <c r="I20281" s="3">
        <v>30.152379999999997</v>
      </c>
      <c r="J20281" s="3">
        <v>678.10777999999993</v>
      </c>
      <c r="K20281" s="4">
        <v>0.34999999999999992</v>
      </c>
      <c r="L20281" s="73">
        <v>1231.0264313846151</v>
      </c>
    </row>
    <row r="20282" spans="1:12" x14ac:dyDescent="0.35">
      <c r="A20282" s="1">
        <v>439013</v>
      </c>
      <c r="B20282" t="s">
        <v>33915</v>
      </c>
      <c r="C20282" t="s">
        <v>1467</v>
      </c>
      <c r="D20282" t="s">
        <v>1468</v>
      </c>
      <c r="E20282">
        <v>1</v>
      </c>
      <c r="F20282" s="2">
        <v>471.09</v>
      </c>
      <c r="G20282" s="3">
        <v>1013.1</v>
      </c>
      <c r="H20282" s="3">
        <v>4.7108999999999996</v>
      </c>
      <c r="I20282" s="3">
        <v>22.14123</v>
      </c>
      <c r="J20282" s="3">
        <v>497.94212999999996</v>
      </c>
      <c r="K20282" s="4">
        <v>0.34999999999999992</v>
      </c>
      <c r="L20282" s="73">
        <v>903.95648215384597</v>
      </c>
    </row>
    <row r="20283" spans="1:12" x14ac:dyDescent="0.35">
      <c r="A20283" s="1">
        <v>71804</v>
      </c>
      <c r="B20283" t="s">
        <v>33916</v>
      </c>
      <c r="C20283" t="s">
        <v>1467</v>
      </c>
      <c r="D20283" t="s">
        <v>1468</v>
      </c>
      <c r="E20283">
        <v>1</v>
      </c>
      <c r="F20283" s="2">
        <v>295.02</v>
      </c>
      <c r="G20283" s="3">
        <v>628.91999999999996</v>
      </c>
      <c r="H20283" s="3">
        <v>2.9501999999999997</v>
      </c>
      <c r="I20283" s="3">
        <v>13.865939999999998</v>
      </c>
      <c r="J20283" s="3">
        <v>311.83614</v>
      </c>
      <c r="K20283" s="4">
        <v>0.34999999999999992</v>
      </c>
      <c r="L20283" s="73">
        <v>566.10253107692301</v>
      </c>
    </row>
    <row r="20284" spans="1:12" x14ac:dyDescent="0.35">
      <c r="A20284" s="1">
        <v>449287</v>
      </c>
      <c r="B20284" t="s">
        <v>33917</v>
      </c>
      <c r="C20284" t="s">
        <v>1467</v>
      </c>
      <c r="D20284" t="s">
        <v>1468</v>
      </c>
      <c r="E20284">
        <v>1</v>
      </c>
      <c r="F20284" s="2">
        <v>79.7</v>
      </c>
      <c r="G20284" s="3">
        <v>169.57</v>
      </c>
      <c r="H20284" s="3">
        <v>0.79700000000000004</v>
      </c>
      <c r="I20284" s="3">
        <v>3.7459000000000002</v>
      </c>
      <c r="J20284" s="3">
        <v>84.242900000000006</v>
      </c>
      <c r="K20284" s="4">
        <v>0.35000000000000003</v>
      </c>
      <c r="L20284" s="73">
        <v>152.93326461538462</v>
      </c>
    </row>
    <row r="20285" spans="1:12" x14ac:dyDescent="0.35">
      <c r="A20285" s="1">
        <v>441444</v>
      </c>
      <c r="B20285" t="s">
        <v>33918</v>
      </c>
      <c r="C20285" t="s">
        <v>1467</v>
      </c>
      <c r="D20285" t="s">
        <v>1468</v>
      </c>
      <c r="E20285">
        <v>1</v>
      </c>
      <c r="F20285" s="2">
        <v>3914.83</v>
      </c>
      <c r="G20285" s="3">
        <v>9153.24</v>
      </c>
      <c r="H20285" s="3">
        <v>39.148299999999999</v>
      </c>
      <c r="I20285" s="3">
        <v>183.99700999999999</v>
      </c>
      <c r="J20285" s="3">
        <v>4137.9753099999998</v>
      </c>
      <c r="K20285" s="4">
        <v>0.35</v>
      </c>
      <c r="L20285" s="73">
        <v>7512.0167166153842</v>
      </c>
    </row>
    <row r="20286" spans="1:12" x14ac:dyDescent="0.35">
      <c r="A20286" s="1">
        <v>53791</v>
      </c>
      <c r="B20286" t="s">
        <v>33919</v>
      </c>
      <c r="C20286" t="s">
        <v>1467</v>
      </c>
      <c r="D20286" t="s">
        <v>1468</v>
      </c>
      <c r="E20286">
        <v>1</v>
      </c>
      <c r="F20286" s="2">
        <v>31.08</v>
      </c>
      <c r="G20286" s="3">
        <v>69.38</v>
      </c>
      <c r="H20286" s="3">
        <v>0.31079999999999997</v>
      </c>
      <c r="I20286" s="3">
        <v>1.4607599999999998</v>
      </c>
      <c r="J20286" s="3">
        <v>32.851559999999999</v>
      </c>
      <c r="K20286" s="4">
        <v>0.35</v>
      </c>
      <c r="L20286" s="73">
        <v>59.638216615384607</v>
      </c>
    </row>
    <row r="20287" spans="1:12" x14ac:dyDescent="0.35">
      <c r="A20287" s="1">
        <v>428526</v>
      </c>
      <c r="B20287" t="s">
        <v>33920</v>
      </c>
      <c r="C20287" t="s">
        <v>1467</v>
      </c>
      <c r="D20287" t="s">
        <v>1468</v>
      </c>
      <c r="E20287">
        <v>1</v>
      </c>
      <c r="F20287" s="2">
        <v>8.66</v>
      </c>
      <c r="G20287" s="3">
        <v>18.63</v>
      </c>
      <c r="H20287" s="3">
        <v>8.6599999999999996E-2</v>
      </c>
      <c r="I20287" s="3">
        <v>0.40701999999999999</v>
      </c>
      <c r="J20287" s="3">
        <v>9.1536200000000001</v>
      </c>
      <c r="K20287" s="4">
        <v>0.35</v>
      </c>
      <c r="L20287" s="73">
        <v>16.617340923076924</v>
      </c>
    </row>
    <row r="20288" spans="1:12" x14ac:dyDescent="0.35">
      <c r="A20288" s="1">
        <v>36131</v>
      </c>
      <c r="B20288" t="s">
        <v>33921</v>
      </c>
      <c r="C20288" t="s">
        <v>1467</v>
      </c>
      <c r="D20288" t="s">
        <v>1468</v>
      </c>
      <c r="E20288">
        <v>1</v>
      </c>
      <c r="F20288" s="2">
        <v>160.41</v>
      </c>
      <c r="G20288" s="3">
        <v>344.97</v>
      </c>
      <c r="H20288" s="3">
        <v>1.6041000000000001</v>
      </c>
      <c r="I20288" s="3">
        <v>7.5392700000000001</v>
      </c>
      <c r="J20288" s="3">
        <v>169.55336999999997</v>
      </c>
      <c r="K20288" s="4">
        <v>0.35000000000000003</v>
      </c>
      <c r="L20288" s="73">
        <v>307.80457938461535</v>
      </c>
    </row>
    <row r="20289" spans="1:12" x14ac:dyDescent="0.35">
      <c r="A20289" s="1">
        <v>422651</v>
      </c>
      <c r="B20289" t="s">
        <v>33922</v>
      </c>
      <c r="C20289" t="s">
        <v>1467</v>
      </c>
      <c r="D20289" t="s">
        <v>1468</v>
      </c>
      <c r="E20289">
        <v>1</v>
      </c>
      <c r="F20289" s="2">
        <v>1071.57</v>
      </c>
      <c r="G20289" s="3">
        <v>2505.44</v>
      </c>
      <c r="H20289" s="3">
        <v>10.7157</v>
      </c>
      <c r="I20289" s="3">
        <v>50.363789999999995</v>
      </c>
      <c r="J20289" s="3">
        <v>1132.6494899999998</v>
      </c>
      <c r="K20289" s="4">
        <v>0.35</v>
      </c>
      <c r="L20289" s="73">
        <v>2056.1944587692306</v>
      </c>
    </row>
    <row r="20290" spans="1:12" x14ac:dyDescent="0.35">
      <c r="A20290" s="1">
        <v>78942</v>
      </c>
      <c r="B20290" t="s">
        <v>33923</v>
      </c>
      <c r="C20290" t="s">
        <v>1467</v>
      </c>
      <c r="D20290" t="s">
        <v>1468</v>
      </c>
      <c r="E20290">
        <v>1</v>
      </c>
      <c r="F20290" s="2">
        <v>15.97</v>
      </c>
      <c r="G20290" s="3">
        <v>38.54</v>
      </c>
      <c r="H20290" s="3">
        <v>0.15970000000000001</v>
      </c>
      <c r="I20290" s="3">
        <v>0.75058999999999998</v>
      </c>
      <c r="J20290" s="3">
        <v>16.880289999999999</v>
      </c>
      <c r="K20290" s="4">
        <v>0.35000000000000003</v>
      </c>
      <c r="L20290" s="73">
        <v>30.644218769230768</v>
      </c>
    </row>
    <row r="20291" spans="1:12" x14ac:dyDescent="0.35">
      <c r="A20291" s="1">
        <v>422613</v>
      </c>
      <c r="B20291" t="s">
        <v>33924</v>
      </c>
      <c r="C20291" t="s">
        <v>1467</v>
      </c>
      <c r="D20291" t="s">
        <v>1468</v>
      </c>
      <c r="E20291">
        <v>1</v>
      </c>
      <c r="F20291" s="2">
        <v>13.44</v>
      </c>
      <c r="G20291" s="3">
        <v>28.91</v>
      </c>
      <c r="H20291" s="3">
        <v>0.13439999999999999</v>
      </c>
      <c r="I20291" s="3">
        <v>0.63168000000000002</v>
      </c>
      <c r="J20291" s="3">
        <v>14.206079999999998</v>
      </c>
      <c r="K20291" s="4">
        <v>0.35</v>
      </c>
      <c r="L20291" s="73">
        <v>25.789499076923072</v>
      </c>
    </row>
    <row r="20292" spans="1:12" x14ac:dyDescent="0.35">
      <c r="A20292" s="1">
        <v>25031</v>
      </c>
      <c r="B20292" t="s">
        <v>33925</v>
      </c>
      <c r="C20292" t="s">
        <v>1467</v>
      </c>
      <c r="D20292" t="s">
        <v>1468</v>
      </c>
      <c r="E20292">
        <v>1</v>
      </c>
      <c r="F20292" s="2">
        <v>45.25</v>
      </c>
      <c r="G20292" s="3">
        <v>97.31</v>
      </c>
      <c r="H20292" s="3">
        <v>0.45250000000000001</v>
      </c>
      <c r="I20292" s="3">
        <v>2.1267499999999999</v>
      </c>
      <c r="J20292" s="3">
        <v>47.829250000000002</v>
      </c>
      <c r="K20292" s="4">
        <v>0.34999999999999992</v>
      </c>
      <c r="L20292" s="73">
        <v>86.82848461538461</v>
      </c>
    </row>
    <row r="20293" spans="1:12" x14ac:dyDescent="0.35">
      <c r="A20293" s="1">
        <v>12734</v>
      </c>
      <c r="B20293" t="s">
        <v>33926</v>
      </c>
      <c r="C20293" t="s">
        <v>1467</v>
      </c>
      <c r="D20293" t="s">
        <v>1468</v>
      </c>
      <c r="E20293">
        <v>1</v>
      </c>
      <c r="F20293" s="2">
        <v>2.62</v>
      </c>
      <c r="G20293" s="3">
        <v>5.66</v>
      </c>
      <c r="H20293" s="3">
        <v>2.6200000000000001E-2</v>
      </c>
      <c r="I20293" s="3">
        <v>0.12314</v>
      </c>
      <c r="J20293" s="3">
        <v>2.7693400000000001</v>
      </c>
      <c r="K20293" s="4">
        <v>0.35</v>
      </c>
      <c r="L20293" s="73">
        <v>5.0274172307692311</v>
      </c>
    </row>
    <row r="20294" spans="1:12" x14ac:dyDescent="0.35">
      <c r="A20294" s="1">
        <v>16449</v>
      </c>
      <c r="B20294" t="s">
        <v>33927</v>
      </c>
      <c r="C20294" t="s">
        <v>1467</v>
      </c>
      <c r="D20294" t="s">
        <v>1468</v>
      </c>
      <c r="E20294">
        <v>1</v>
      </c>
      <c r="F20294" s="2">
        <v>36.14</v>
      </c>
      <c r="G20294" s="3">
        <v>77.73</v>
      </c>
      <c r="H20294" s="3">
        <v>0.3614</v>
      </c>
      <c r="I20294" s="3">
        <v>1.69858</v>
      </c>
      <c r="J20294" s="3">
        <v>38.199980000000004</v>
      </c>
      <c r="K20294" s="4">
        <v>0.35</v>
      </c>
      <c r="L20294" s="73">
        <v>69.347656000000001</v>
      </c>
    </row>
    <row r="20295" spans="1:12" x14ac:dyDescent="0.35">
      <c r="A20295" s="1">
        <v>56803</v>
      </c>
      <c r="B20295" t="s">
        <v>33928</v>
      </c>
      <c r="C20295" t="s">
        <v>1467</v>
      </c>
      <c r="D20295" t="s">
        <v>1468</v>
      </c>
      <c r="E20295">
        <v>1</v>
      </c>
      <c r="F20295" s="2">
        <v>338.75</v>
      </c>
      <c r="G20295" s="3">
        <v>728.5</v>
      </c>
      <c r="H20295" s="3">
        <v>3.3875000000000002</v>
      </c>
      <c r="I20295" s="3">
        <v>15.921250000000001</v>
      </c>
      <c r="J20295" s="3">
        <v>358.05874999999997</v>
      </c>
      <c r="K20295" s="4">
        <v>0.35000000000000003</v>
      </c>
      <c r="L20295" s="73">
        <v>650.01434615384619</v>
      </c>
    </row>
    <row r="20296" spans="1:12" x14ac:dyDescent="0.35">
      <c r="A20296" s="1">
        <v>550037</v>
      </c>
      <c r="B20296" t="s">
        <v>33929</v>
      </c>
      <c r="C20296" t="s">
        <v>1467</v>
      </c>
      <c r="D20296" t="s">
        <v>1468</v>
      </c>
      <c r="E20296">
        <v>1</v>
      </c>
      <c r="F20296" s="2">
        <v>20.62</v>
      </c>
      <c r="G20296" s="3">
        <v>44.53</v>
      </c>
      <c r="H20296" s="3">
        <v>0.20620000000000002</v>
      </c>
      <c r="I20296" s="3">
        <v>0.96914</v>
      </c>
      <c r="J20296" s="3">
        <v>21.795339999999999</v>
      </c>
      <c r="K20296" s="4">
        <v>0.34999999999999992</v>
      </c>
      <c r="L20296" s="73">
        <v>39.566924923076918</v>
      </c>
    </row>
    <row r="20297" spans="1:12" x14ac:dyDescent="0.35">
      <c r="A20297" s="1">
        <v>415670</v>
      </c>
      <c r="B20297" t="s">
        <v>33930</v>
      </c>
      <c r="C20297" t="s">
        <v>1467</v>
      </c>
      <c r="D20297" t="s">
        <v>1468</v>
      </c>
      <c r="E20297">
        <v>1</v>
      </c>
      <c r="F20297" s="2">
        <v>11.85</v>
      </c>
      <c r="G20297" s="3">
        <v>27.94</v>
      </c>
      <c r="H20297" s="3">
        <v>0.11849999999999999</v>
      </c>
      <c r="I20297" s="3">
        <v>0.55694999999999995</v>
      </c>
      <c r="J20297" s="3">
        <v>12.525449999999999</v>
      </c>
      <c r="K20297" s="4">
        <v>0.35</v>
      </c>
      <c r="L20297" s="73">
        <v>22.738509230769228</v>
      </c>
    </row>
    <row r="20298" spans="1:12" x14ac:dyDescent="0.35">
      <c r="A20298" s="1">
        <v>428100</v>
      </c>
      <c r="B20298" t="s">
        <v>33931</v>
      </c>
      <c r="C20298" t="s">
        <v>1467</v>
      </c>
      <c r="D20298" t="s">
        <v>1468</v>
      </c>
      <c r="E20298">
        <v>1</v>
      </c>
      <c r="F20298" s="2">
        <v>172.96</v>
      </c>
      <c r="G20298" s="3">
        <v>371.96</v>
      </c>
      <c r="H20298" s="3">
        <v>1.7296</v>
      </c>
      <c r="I20298" s="3">
        <v>8.1291200000000003</v>
      </c>
      <c r="J20298" s="3">
        <v>182.81872000000001</v>
      </c>
      <c r="K20298" s="4">
        <v>0.34999999999999992</v>
      </c>
      <c r="L20298" s="73">
        <v>331.88629169230768</v>
      </c>
    </row>
    <row r="20299" spans="1:12" x14ac:dyDescent="0.35">
      <c r="A20299" s="1">
        <v>419172</v>
      </c>
      <c r="B20299" t="s">
        <v>33932</v>
      </c>
      <c r="C20299" t="s">
        <v>1467</v>
      </c>
      <c r="D20299" t="s">
        <v>1468</v>
      </c>
      <c r="E20299">
        <v>1</v>
      </c>
      <c r="F20299" s="2">
        <v>15348.8</v>
      </c>
      <c r="G20299" s="3">
        <v>33008.17</v>
      </c>
      <c r="H20299" s="3">
        <v>153.488</v>
      </c>
      <c r="I20299" s="3">
        <v>721.39359999999999</v>
      </c>
      <c r="J20299" s="3">
        <v>16223.681599999998</v>
      </c>
      <c r="K20299" s="4">
        <v>0.35</v>
      </c>
      <c r="L20299" s="73">
        <v>29452.221981538456</v>
      </c>
    </row>
    <row r="20300" spans="1:12" x14ac:dyDescent="0.35">
      <c r="A20300" s="1">
        <v>425630</v>
      </c>
      <c r="B20300" t="s">
        <v>33933</v>
      </c>
      <c r="C20300" t="s">
        <v>1467</v>
      </c>
      <c r="D20300" t="s">
        <v>1468</v>
      </c>
      <c r="E20300">
        <v>1</v>
      </c>
      <c r="F20300" s="2">
        <v>1531.27</v>
      </c>
      <c r="G20300" s="3">
        <v>3293.06</v>
      </c>
      <c r="H20300" s="3">
        <v>15.3127</v>
      </c>
      <c r="I20300" s="3">
        <v>71.96969</v>
      </c>
      <c r="J20300" s="3">
        <v>1618.5523899999998</v>
      </c>
      <c r="K20300" s="4">
        <v>0.35000000000000003</v>
      </c>
      <c r="L20300" s="73">
        <v>2938.2951079999998</v>
      </c>
    </row>
    <row r="20301" spans="1:12" x14ac:dyDescent="0.35">
      <c r="A20301" s="1">
        <v>434528</v>
      </c>
      <c r="B20301" t="s">
        <v>33934</v>
      </c>
      <c r="C20301" t="s">
        <v>1467</v>
      </c>
      <c r="D20301" t="s">
        <v>1468</v>
      </c>
      <c r="E20301">
        <v>1</v>
      </c>
      <c r="F20301" s="2">
        <v>101.47</v>
      </c>
      <c r="G20301" s="3">
        <v>343.04</v>
      </c>
      <c r="H20301" s="3">
        <v>1.0146999999999999</v>
      </c>
      <c r="I20301" s="3">
        <v>4.7690900000000003</v>
      </c>
      <c r="J20301" s="3">
        <v>107.25379000000001</v>
      </c>
      <c r="K20301" s="4">
        <v>0.35</v>
      </c>
      <c r="L20301" s="73">
        <v>194.70688030769233</v>
      </c>
    </row>
    <row r="20302" spans="1:12" x14ac:dyDescent="0.35">
      <c r="A20302" s="1">
        <v>70802</v>
      </c>
      <c r="B20302" t="s">
        <v>33935</v>
      </c>
      <c r="C20302" t="s">
        <v>1467</v>
      </c>
      <c r="D20302" t="s">
        <v>1468</v>
      </c>
      <c r="E20302">
        <v>1</v>
      </c>
      <c r="F20302" s="2">
        <v>1431.28</v>
      </c>
      <c r="G20302" s="3">
        <v>3078.02</v>
      </c>
      <c r="H20302" s="3">
        <v>14.312799999999999</v>
      </c>
      <c r="I20302" s="3">
        <v>67.270160000000004</v>
      </c>
      <c r="J20302" s="3">
        <v>1512.8629599999999</v>
      </c>
      <c r="K20302" s="4">
        <v>0.34999999999999992</v>
      </c>
      <c r="L20302" s="73">
        <v>2746.4281427692304</v>
      </c>
    </row>
    <row r="20303" spans="1:12" x14ac:dyDescent="0.35">
      <c r="A20303" s="1">
        <v>13974</v>
      </c>
      <c r="B20303" t="s">
        <v>33936</v>
      </c>
      <c r="C20303" t="s">
        <v>1467</v>
      </c>
      <c r="D20303" t="s">
        <v>1468</v>
      </c>
      <c r="E20303">
        <v>1</v>
      </c>
      <c r="F20303" s="2">
        <v>204.02</v>
      </c>
      <c r="G20303" s="3">
        <v>438.77</v>
      </c>
      <c r="H20303" s="3">
        <v>2.0402</v>
      </c>
      <c r="I20303" s="3">
        <v>9.5889400000000009</v>
      </c>
      <c r="J20303" s="3">
        <v>215.64914000000002</v>
      </c>
      <c r="K20303" s="4">
        <v>0.34999999999999992</v>
      </c>
      <c r="L20303" s="73">
        <v>391.48613107692307</v>
      </c>
    </row>
    <row r="20304" spans="1:12" x14ac:dyDescent="0.35">
      <c r="A20304" s="1">
        <v>30935</v>
      </c>
      <c r="B20304" t="s">
        <v>33937</v>
      </c>
      <c r="C20304" t="s">
        <v>1467</v>
      </c>
      <c r="D20304" t="s">
        <v>1468</v>
      </c>
      <c r="E20304">
        <v>1</v>
      </c>
      <c r="F20304" s="2">
        <v>5.13</v>
      </c>
      <c r="G20304" s="3">
        <v>10.26</v>
      </c>
      <c r="H20304" s="3">
        <v>5.1299999999999998E-2</v>
      </c>
      <c r="I20304" s="3">
        <v>0.24110999999999999</v>
      </c>
      <c r="J20304" s="3">
        <v>5.4224100000000002</v>
      </c>
      <c r="K20304" s="4">
        <v>0.35000000000000003</v>
      </c>
      <c r="L20304" s="73">
        <v>9.8437596923076924</v>
      </c>
    </row>
    <row r="20305" spans="1:12" x14ac:dyDescent="0.35">
      <c r="A20305" s="1">
        <v>427882</v>
      </c>
      <c r="B20305" t="s">
        <v>33938</v>
      </c>
      <c r="C20305" t="s">
        <v>1467</v>
      </c>
      <c r="D20305" t="s">
        <v>1468</v>
      </c>
      <c r="E20305">
        <v>1</v>
      </c>
      <c r="F20305" s="2">
        <v>2011.9</v>
      </c>
      <c r="G20305" s="3">
        <v>4704.0200000000004</v>
      </c>
      <c r="H20305" s="3">
        <v>20.119</v>
      </c>
      <c r="I20305" s="3">
        <v>94.559300000000007</v>
      </c>
      <c r="J20305" s="3">
        <v>2126.5783000000001</v>
      </c>
      <c r="K20305" s="4">
        <v>0.35</v>
      </c>
      <c r="L20305" s="73">
        <v>3860.5575292307694</v>
      </c>
    </row>
    <row r="20306" spans="1:12" x14ac:dyDescent="0.35">
      <c r="A20306" s="1">
        <v>439480</v>
      </c>
      <c r="B20306" t="s">
        <v>33939</v>
      </c>
      <c r="C20306" t="s">
        <v>1467</v>
      </c>
      <c r="D20306" t="s">
        <v>1468</v>
      </c>
      <c r="E20306">
        <v>1</v>
      </c>
      <c r="F20306" s="2">
        <v>93.79</v>
      </c>
      <c r="G20306" s="3">
        <v>201.71</v>
      </c>
      <c r="H20306" s="3">
        <v>0.93790000000000007</v>
      </c>
      <c r="I20306" s="3">
        <v>4.4081299999999999</v>
      </c>
      <c r="J20306" s="3">
        <v>99.136030000000005</v>
      </c>
      <c r="K20306" s="4">
        <v>0.35</v>
      </c>
      <c r="L20306" s="73">
        <v>179.97002369230771</v>
      </c>
    </row>
    <row r="20307" spans="1:12" x14ac:dyDescent="0.35">
      <c r="A20307" s="1">
        <v>7486</v>
      </c>
      <c r="B20307" t="s">
        <v>33940</v>
      </c>
      <c r="C20307" t="s">
        <v>1467</v>
      </c>
      <c r="D20307" t="s">
        <v>1468</v>
      </c>
      <c r="E20307">
        <v>1</v>
      </c>
      <c r="F20307" s="2">
        <v>16.12</v>
      </c>
      <c r="G20307" s="3">
        <v>34.69</v>
      </c>
      <c r="H20307" s="3">
        <v>0.16120000000000001</v>
      </c>
      <c r="I20307" s="3">
        <v>0.75764000000000009</v>
      </c>
      <c r="J20307" s="3">
        <v>17.03884</v>
      </c>
      <c r="K20307" s="4">
        <v>0.35</v>
      </c>
      <c r="L20307" s="73">
        <v>30.932047999999998</v>
      </c>
    </row>
    <row r="20308" spans="1:12" x14ac:dyDescent="0.35">
      <c r="A20308" s="1">
        <v>19064</v>
      </c>
      <c r="B20308" t="s">
        <v>33941</v>
      </c>
      <c r="C20308" t="s">
        <v>1467</v>
      </c>
      <c r="D20308" t="s">
        <v>1468</v>
      </c>
      <c r="E20308">
        <v>1</v>
      </c>
      <c r="F20308" s="2">
        <v>19.559999999999999</v>
      </c>
      <c r="G20308" s="3">
        <v>42.07</v>
      </c>
      <c r="H20308" s="3">
        <v>0.1956</v>
      </c>
      <c r="I20308" s="3">
        <v>0.91931999999999992</v>
      </c>
      <c r="J20308" s="3">
        <v>20.674919999999997</v>
      </c>
      <c r="K20308" s="4">
        <v>0.35</v>
      </c>
      <c r="L20308" s="73">
        <v>37.532931692307685</v>
      </c>
    </row>
    <row r="20309" spans="1:12" x14ac:dyDescent="0.35">
      <c r="A20309" s="1">
        <v>428404</v>
      </c>
      <c r="B20309" t="s">
        <v>33942</v>
      </c>
      <c r="C20309" t="s">
        <v>1467</v>
      </c>
      <c r="D20309" t="s">
        <v>1468</v>
      </c>
      <c r="E20309">
        <v>1</v>
      </c>
      <c r="F20309" s="2">
        <v>395.59</v>
      </c>
      <c r="G20309" s="3">
        <v>901.95</v>
      </c>
      <c r="H20309" s="3">
        <v>3.9558999999999997</v>
      </c>
      <c r="I20309" s="3">
        <v>18.59273</v>
      </c>
      <c r="J20309" s="3">
        <v>418.13862999999998</v>
      </c>
      <c r="K20309" s="4">
        <v>0.34999999999999992</v>
      </c>
      <c r="L20309" s="73">
        <v>759.08243599999992</v>
      </c>
    </row>
    <row r="20310" spans="1:12" x14ac:dyDescent="0.35">
      <c r="A20310" s="1">
        <v>27857</v>
      </c>
      <c r="B20310" t="s">
        <v>33943</v>
      </c>
      <c r="C20310" t="s">
        <v>1467</v>
      </c>
      <c r="D20310" t="s">
        <v>1468</v>
      </c>
      <c r="E20310">
        <v>1</v>
      </c>
      <c r="F20310" s="2">
        <v>1.92</v>
      </c>
      <c r="G20310" s="3">
        <v>4.12</v>
      </c>
      <c r="H20310" s="3">
        <v>1.9199999999999998E-2</v>
      </c>
      <c r="I20310" s="3">
        <v>9.0240000000000001E-2</v>
      </c>
      <c r="J20310" s="3">
        <v>2.0294400000000001</v>
      </c>
      <c r="K20310" s="4">
        <v>0.35</v>
      </c>
      <c r="L20310" s="73">
        <v>3.6842141538461539</v>
      </c>
    </row>
    <row r="20311" spans="1:12" x14ac:dyDescent="0.35">
      <c r="A20311" s="1">
        <v>425261</v>
      </c>
      <c r="B20311" t="s">
        <v>33944</v>
      </c>
      <c r="C20311" t="s">
        <v>1467</v>
      </c>
      <c r="D20311" t="s">
        <v>1468</v>
      </c>
      <c r="E20311">
        <v>1</v>
      </c>
      <c r="F20311" s="2">
        <v>22.85</v>
      </c>
      <c r="G20311" s="3">
        <v>49.15</v>
      </c>
      <c r="H20311" s="3">
        <v>0.22850000000000001</v>
      </c>
      <c r="I20311" s="3">
        <v>1.07395</v>
      </c>
      <c r="J20311" s="3">
        <v>24.152450000000002</v>
      </c>
      <c r="K20311" s="4">
        <v>0.34999999999999992</v>
      </c>
      <c r="L20311" s="73">
        <v>43.845986153846155</v>
      </c>
    </row>
    <row r="20312" spans="1:12" x14ac:dyDescent="0.35">
      <c r="A20312" s="1">
        <v>416214</v>
      </c>
      <c r="B20312" t="s">
        <v>33945</v>
      </c>
      <c r="C20312" t="s">
        <v>1467</v>
      </c>
      <c r="D20312" t="s">
        <v>1468</v>
      </c>
      <c r="E20312">
        <v>1</v>
      </c>
      <c r="F20312" s="2">
        <v>12.62</v>
      </c>
      <c r="G20312" s="3">
        <v>27.94</v>
      </c>
      <c r="H20312" s="3">
        <v>0.12620000000000001</v>
      </c>
      <c r="I20312" s="3">
        <v>0.59314</v>
      </c>
      <c r="J20312" s="3">
        <v>13.33934</v>
      </c>
      <c r="K20312" s="4">
        <v>0.35000000000000003</v>
      </c>
      <c r="L20312" s="73">
        <v>24.216032615384616</v>
      </c>
    </row>
    <row r="20313" spans="1:12" x14ac:dyDescent="0.35">
      <c r="A20313" s="1">
        <v>10931</v>
      </c>
      <c r="B20313" t="s">
        <v>33946</v>
      </c>
      <c r="C20313" t="s">
        <v>1467</v>
      </c>
      <c r="D20313" t="s">
        <v>1468</v>
      </c>
      <c r="E20313">
        <v>1</v>
      </c>
      <c r="F20313" s="2">
        <v>2046.99</v>
      </c>
      <c r="G20313" s="3">
        <v>4786.05</v>
      </c>
      <c r="H20313" s="3">
        <v>20.469899999999999</v>
      </c>
      <c r="I20313" s="3">
        <v>96.208529999999996</v>
      </c>
      <c r="J20313" s="3">
        <v>2163.6684299999997</v>
      </c>
      <c r="K20313" s="4">
        <v>0.35000000000000003</v>
      </c>
      <c r="L20313" s="73">
        <v>3927.8903806153839</v>
      </c>
    </row>
    <row r="20314" spans="1:12" x14ac:dyDescent="0.35">
      <c r="A20314" s="1">
        <v>19149</v>
      </c>
      <c r="B20314" t="s">
        <v>33947</v>
      </c>
      <c r="C20314" t="s">
        <v>1467</v>
      </c>
      <c r="D20314" t="s">
        <v>1468</v>
      </c>
      <c r="E20314">
        <v>1</v>
      </c>
      <c r="F20314" s="2">
        <v>17.32</v>
      </c>
      <c r="G20314" s="3">
        <v>37.25</v>
      </c>
      <c r="H20314" s="3">
        <v>0.17319999999999999</v>
      </c>
      <c r="I20314" s="3">
        <v>0.81403999999999999</v>
      </c>
      <c r="J20314" s="3">
        <v>18.30724</v>
      </c>
      <c r="K20314" s="4">
        <v>0.35</v>
      </c>
      <c r="L20314" s="73">
        <v>33.234681846153848</v>
      </c>
    </row>
    <row r="20315" spans="1:12" x14ac:dyDescent="0.35">
      <c r="A20315" s="1">
        <v>551594</v>
      </c>
      <c r="B20315" t="s">
        <v>33948</v>
      </c>
      <c r="C20315" t="s">
        <v>1467</v>
      </c>
      <c r="D20315" t="s">
        <v>1468</v>
      </c>
      <c r="E20315">
        <v>1</v>
      </c>
      <c r="F20315" s="2">
        <v>841.57</v>
      </c>
      <c r="G20315" s="3">
        <v>1683.15</v>
      </c>
      <c r="H20315" s="3">
        <v>8.4157000000000011</v>
      </c>
      <c r="I20315" s="3">
        <v>39.553789999999999</v>
      </c>
      <c r="J20315" s="3">
        <v>889.53949000000011</v>
      </c>
      <c r="K20315" s="4">
        <v>0.35</v>
      </c>
      <c r="L20315" s="73">
        <v>1614.856304923077</v>
      </c>
    </row>
    <row r="20316" spans="1:12" x14ac:dyDescent="0.35">
      <c r="A20316" s="1">
        <v>438842</v>
      </c>
      <c r="B20316" t="s">
        <v>33949</v>
      </c>
      <c r="C20316" t="s">
        <v>1467</v>
      </c>
      <c r="D20316" t="s">
        <v>1468</v>
      </c>
      <c r="E20316">
        <v>1</v>
      </c>
      <c r="F20316" s="2">
        <v>6803.17</v>
      </c>
      <c r="G20316" s="3">
        <v>15906.4</v>
      </c>
      <c r="H20316" s="3">
        <v>68.031700000000001</v>
      </c>
      <c r="I20316" s="3">
        <v>319.74898999999999</v>
      </c>
      <c r="J20316" s="3">
        <v>7190.9506899999997</v>
      </c>
      <c r="K20316" s="4">
        <v>0.34999999999999992</v>
      </c>
      <c r="L20316" s="73">
        <v>13054.341252615382</v>
      </c>
    </row>
    <row r="20317" spans="1:12" x14ac:dyDescent="0.35">
      <c r="A20317" s="1">
        <v>570568</v>
      </c>
      <c r="B20317" t="s">
        <v>33950</v>
      </c>
      <c r="C20317" t="s">
        <v>1467</v>
      </c>
      <c r="D20317" t="s">
        <v>1468</v>
      </c>
      <c r="E20317">
        <v>1</v>
      </c>
      <c r="F20317" s="2">
        <v>508.85</v>
      </c>
      <c r="G20317" s="3">
        <v>1189.76</v>
      </c>
      <c r="H20317" s="3">
        <v>5.0885000000000007</v>
      </c>
      <c r="I20317" s="3">
        <v>23.915950000000002</v>
      </c>
      <c r="J20317" s="3">
        <v>537.85444999999993</v>
      </c>
      <c r="K20317" s="4">
        <v>0.35</v>
      </c>
      <c r="L20317" s="73">
        <v>976.41269384615362</v>
      </c>
    </row>
    <row r="20318" spans="1:12" x14ac:dyDescent="0.35">
      <c r="A20318" s="1">
        <v>75968</v>
      </c>
      <c r="B20318" t="s">
        <v>33951</v>
      </c>
      <c r="C20318" t="s">
        <v>1467</v>
      </c>
      <c r="D20318" t="s">
        <v>1468</v>
      </c>
      <c r="E20318">
        <v>1</v>
      </c>
      <c r="F20318" s="2">
        <v>31.4</v>
      </c>
      <c r="G20318" s="3">
        <v>67.52</v>
      </c>
      <c r="H20318" s="3">
        <v>0.314</v>
      </c>
      <c r="I20318" s="3">
        <v>1.4758</v>
      </c>
      <c r="J20318" s="3">
        <v>33.189799999999998</v>
      </c>
      <c r="K20318" s="4">
        <v>0.35000000000000003</v>
      </c>
      <c r="L20318" s="73">
        <v>60.252252307692302</v>
      </c>
    </row>
    <row r="20319" spans="1:12" x14ac:dyDescent="0.35">
      <c r="A20319" s="1">
        <v>16234</v>
      </c>
      <c r="B20319" t="s">
        <v>33952</v>
      </c>
      <c r="C20319" t="s">
        <v>1467</v>
      </c>
      <c r="D20319" t="s">
        <v>1468</v>
      </c>
      <c r="E20319">
        <v>1</v>
      </c>
      <c r="F20319" s="2">
        <v>1.85</v>
      </c>
      <c r="G20319" s="3">
        <v>4</v>
      </c>
      <c r="H20319" s="3">
        <v>1.8500000000000003E-2</v>
      </c>
      <c r="I20319" s="3">
        <v>8.695E-2</v>
      </c>
      <c r="J20319" s="3">
        <v>1.9554500000000001</v>
      </c>
      <c r="K20319" s="4">
        <v>0.35000000000000003</v>
      </c>
      <c r="L20319" s="73">
        <v>3.5498938461538465</v>
      </c>
    </row>
    <row r="20320" spans="1:12" x14ac:dyDescent="0.35">
      <c r="A20320" s="1">
        <v>31061</v>
      </c>
      <c r="B20320" t="s">
        <v>33953</v>
      </c>
      <c r="C20320" t="s">
        <v>1467</v>
      </c>
      <c r="D20320" t="s">
        <v>1468</v>
      </c>
      <c r="E20320">
        <v>1</v>
      </c>
      <c r="F20320" s="2">
        <v>1587.41</v>
      </c>
      <c r="G20320" s="3">
        <v>3710.63</v>
      </c>
      <c r="H20320" s="3">
        <v>15.8741</v>
      </c>
      <c r="I20320" s="3">
        <v>74.608270000000005</v>
      </c>
      <c r="J20320" s="3">
        <v>1677.89237</v>
      </c>
      <c r="K20320" s="4">
        <v>0.35000000000000003</v>
      </c>
      <c r="L20320" s="73">
        <v>3046.0199947692308</v>
      </c>
    </row>
    <row r="20321" spans="1:12" x14ac:dyDescent="0.35">
      <c r="A20321" s="1">
        <v>960</v>
      </c>
      <c r="B20321" t="s">
        <v>33954</v>
      </c>
      <c r="C20321" t="s">
        <v>1467</v>
      </c>
      <c r="D20321" t="s">
        <v>1468</v>
      </c>
      <c r="E20321">
        <v>1</v>
      </c>
      <c r="F20321" s="2">
        <v>549.12</v>
      </c>
      <c r="G20321" s="3">
        <v>1180.9000000000001</v>
      </c>
      <c r="H20321" s="3">
        <v>5.4912000000000001</v>
      </c>
      <c r="I20321" s="3">
        <v>25.80864</v>
      </c>
      <c r="J20321" s="3">
        <v>580.41984000000002</v>
      </c>
      <c r="K20321" s="4">
        <v>0.35000000000000003</v>
      </c>
      <c r="L20321" s="73">
        <v>1053.685248</v>
      </c>
    </row>
    <row r="20322" spans="1:12" x14ac:dyDescent="0.35">
      <c r="A20322" s="1">
        <v>74940</v>
      </c>
      <c r="B20322" t="s">
        <v>33955</v>
      </c>
      <c r="C20322" t="s">
        <v>1467</v>
      </c>
      <c r="D20322" t="s">
        <v>1468</v>
      </c>
      <c r="E20322">
        <v>1</v>
      </c>
      <c r="F20322" s="2">
        <v>8681.4500000000007</v>
      </c>
      <c r="G20322" s="3">
        <v>18669.78</v>
      </c>
      <c r="H20322" s="3">
        <v>86.81450000000001</v>
      </c>
      <c r="I20322" s="3">
        <v>408.02815000000004</v>
      </c>
      <c r="J20322" s="3">
        <v>9176.2926500000012</v>
      </c>
      <c r="K20322" s="4">
        <v>0.35</v>
      </c>
      <c r="L20322" s="73">
        <v>16658.500503076924</v>
      </c>
    </row>
    <row r="20323" spans="1:12" x14ac:dyDescent="0.35">
      <c r="A20323" s="1">
        <v>432817</v>
      </c>
      <c r="B20323" t="s">
        <v>33956</v>
      </c>
      <c r="C20323" t="s">
        <v>1467</v>
      </c>
      <c r="D20323" t="s">
        <v>1468</v>
      </c>
      <c r="E20323">
        <v>1</v>
      </c>
      <c r="F20323" s="2">
        <v>1035.79</v>
      </c>
      <c r="G20323" s="3">
        <v>2275.46</v>
      </c>
      <c r="H20323" s="3">
        <v>10.357899999999999</v>
      </c>
      <c r="I20323" s="3">
        <v>48.682130000000001</v>
      </c>
      <c r="J20323" s="3">
        <v>1094.8300299999999</v>
      </c>
      <c r="K20323" s="4">
        <v>0.34999999999999992</v>
      </c>
      <c r="L20323" s="73">
        <v>1987.5375929230763</v>
      </c>
    </row>
    <row r="20324" spans="1:12" x14ac:dyDescent="0.35">
      <c r="A20324" s="1">
        <v>430529</v>
      </c>
      <c r="B20324" t="s">
        <v>33957</v>
      </c>
      <c r="C20324" t="s">
        <v>1467</v>
      </c>
      <c r="D20324" t="s">
        <v>1468</v>
      </c>
      <c r="E20324">
        <v>1</v>
      </c>
      <c r="F20324" s="2">
        <v>106.34</v>
      </c>
      <c r="G20324" s="3">
        <v>228.69</v>
      </c>
      <c r="H20324" s="3">
        <v>1.0634000000000001</v>
      </c>
      <c r="I20324" s="3">
        <v>4.9979800000000001</v>
      </c>
      <c r="J20324" s="3">
        <v>112.40138</v>
      </c>
      <c r="K20324" s="4">
        <v>0.34999999999999992</v>
      </c>
      <c r="L20324" s="73">
        <v>204.05173599999998</v>
      </c>
    </row>
    <row r="20325" spans="1:12" x14ac:dyDescent="0.35">
      <c r="A20325" s="1">
        <v>53914</v>
      </c>
      <c r="B20325" t="s">
        <v>33958</v>
      </c>
      <c r="C20325" t="s">
        <v>1467</v>
      </c>
      <c r="D20325" t="s">
        <v>1468</v>
      </c>
      <c r="E20325">
        <v>1</v>
      </c>
      <c r="F20325" s="2">
        <v>48.24</v>
      </c>
      <c r="G20325" s="3">
        <v>103.75</v>
      </c>
      <c r="H20325" s="3">
        <v>0.48240000000000005</v>
      </c>
      <c r="I20325" s="3">
        <v>2.26728</v>
      </c>
      <c r="J20325" s="3">
        <v>50.98968</v>
      </c>
      <c r="K20325" s="4">
        <v>0.35</v>
      </c>
      <c r="L20325" s="73">
        <v>92.565880615384614</v>
      </c>
    </row>
    <row r="20326" spans="1:12" x14ac:dyDescent="0.35">
      <c r="A20326" s="1">
        <v>43166</v>
      </c>
      <c r="B20326" t="s">
        <v>33959</v>
      </c>
      <c r="C20326" t="s">
        <v>1467</v>
      </c>
      <c r="D20326" t="s">
        <v>1468</v>
      </c>
      <c r="E20326">
        <v>1</v>
      </c>
      <c r="F20326" s="2">
        <v>390.98</v>
      </c>
      <c r="G20326" s="3">
        <v>914.17</v>
      </c>
      <c r="H20326" s="3">
        <v>3.9098000000000002</v>
      </c>
      <c r="I20326" s="3">
        <v>18.376060000000003</v>
      </c>
      <c r="J20326" s="3">
        <v>413.26586000000003</v>
      </c>
      <c r="K20326" s="4">
        <v>0.35000000000000003</v>
      </c>
      <c r="L20326" s="73">
        <v>750.23648430769242</v>
      </c>
    </row>
    <row r="20327" spans="1:12" x14ac:dyDescent="0.35">
      <c r="A20327" s="1">
        <v>442496</v>
      </c>
      <c r="B20327" t="s">
        <v>33960</v>
      </c>
      <c r="C20327" t="s">
        <v>1467</v>
      </c>
      <c r="D20327" t="s">
        <v>1468</v>
      </c>
      <c r="E20327">
        <v>1</v>
      </c>
      <c r="F20327" s="2">
        <v>74.66</v>
      </c>
      <c r="G20327" s="3">
        <v>160.6</v>
      </c>
      <c r="H20327" s="3">
        <v>0.74659999999999993</v>
      </c>
      <c r="I20327" s="3">
        <v>3.50902</v>
      </c>
      <c r="J20327" s="3">
        <v>78.915620000000004</v>
      </c>
      <c r="K20327" s="4">
        <v>0.34999999999999992</v>
      </c>
      <c r="L20327" s="73">
        <v>143.26220246153846</v>
      </c>
    </row>
    <row r="20328" spans="1:12" x14ac:dyDescent="0.35">
      <c r="A20328" s="1">
        <v>416218</v>
      </c>
      <c r="B20328" t="s">
        <v>33961</v>
      </c>
      <c r="C20328" t="s">
        <v>1467</v>
      </c>
      <c r="D20328" t="s">
        <v>1468</v>
      </c>
      <c r="E20328">
        <v>1</v>
      </c>
      <c r="F20328" s="2">
        <v>174.68</v>
      </c>
      <c r="G20328" s="3">
        <v>391.24</v>
      </c>
      <c r="H20328" s="3">
        <v>1.7468000000000001</v>
      </c>
      <c r="I20328" s="3">
        <v>8.2099600000000006</v>
      </c>
      <c r="J20328" s="3">
        <v>184.63676000000001</v>
      </c>
      <c r="K20328" s="4">
        <v>0.35</v>
      </c>
      <c r="L20328" s="73">
        <v>335.18673353846157</v>
      </c>
    </row>
    <row r="20329" spans="1:12" x14ac:dyDescent="0.35">
      <c r="A20329" s="1">
        <v>71682</v>
      </c>
      <c r="B20329" t="s">
        <v>33962</v>
      </c>
      <c r="C20329" t="s">
        <v>1467</v>
      </c>
      <c r="D20329" t="s">
        <v>1468</v>
      </c>
      <c r="E20329">
        <v>1</v>
      </c>
      <c r="F20329" s="2">
        <v>110.99</v>
      </c>
      <c r="G20329" s="3">
        <v>259.52</v>
      </c>
      <c r="H20329" s="3">
        <v>1.1098999999999999</v>
      </c>
      <c r="I20329" s="3">
        <v>5.2165299999999997</v>
      </c>
      <c r="J20329" s="3">
        <v>117.31643</v>
      </c>
      <c r="K20329" s="4">
        <v>0.35</v>
      </c>
      <c r="L20329" s="73">
        <v>212.97444215384613</v>
      </c>
    </row>
    <row r="20330" spans="1:12" x14ac:dyDescent="0.35">
      <c r="A20330" s="1">
        <v>422655</v>
      </c>
      <c r="B20330" t="s">
        <v>33963</v>
      </c>
      <c r="C20330" t="s">
        <v>1467</v>
      </c>
      <c r="D20330" t="s">
        <v>1468</v>
      </c>
      <c r="E20330">
        <v>1</v>
      </c>
      <c r="F20330" s="2">
        <v>1071.57</v>
      </c>
      <c r="G20330" s="3">
        <v>2505.44</v>
      </c>
      <c r="H20330" s="3">
        <v>10.7157</v>
      </c>
      <c r="I20330" s="3">
        <v>50.363789999999995</v>
      </c>
      <c r="J20330" s="3">
        <v>1132.6494899999998</v>
      </c>
      <c r="K20330" s="4">
        <v>0.35</v>
      </c>
      <c r="L20330" s="73">
        <v>2056.1944587692306</v>
      </c>
    </row>
    <row r="20331" spans="1:12" x14ac:dyDescent="0.35">
      <c r="A20331" s="1">
        <v>428660</v>
      </c>
      <c r="B20331" t="s">
        <v>33964</v>
      </c>
      <c r="C20331" t="s">
        <v>1467</v>
      </c>
      <c r="D20331" t="s">
        <v>1468</v>
      </c>
      <c r="E20331">
        <v>1</v>
      </c>
      <c r="F20331" s="2">
        <v>20.61</v>
      </c>
      <c r="G20331" s="3">
        <v>44.33</v>
      </c>
      <c r="H20331" s="3">
        <v>0.20610000000000001</v>
      </c>
      <c r="I20331" s="3">
        <v>0.96867000000000003</v>
      </c>
      <c r="J20331" s="3">
        <v>21.784769999999998</v>
      </c>
      <c r="K20331" s="4">
        <v>0.34999999999999992</v>
      </c>
      <c r="L20331" s="73">
        <v>39.547736307692297</v>
      </c>
    </row>
    <row r="20332" spans="1:12" x14ac:dyDescent="0.35">
      <c r="A20332" s="1">
        <v>25882</v>
      </c>
      <c r="B20332" t="s">
        <v>33965</v>
      </c>
      <c r="C20332" t="s">
        <v>1467</v>
      </c>
      <c r="D20332" t="s">
        <v>1468</v>
      </c>
      <c r="E20332">
        <v>1</v>
      </c>
      <c r="F20332" s="2">
        <v>1937.53</v>
      </c>
      <c r="G20332" s="3">
        <v>4166.74</v>
      </c>
      <c r="H20332" s="3">
        <v>19.375299999999999</v>
      </c>
      <c r="I20332" s="3">
        <v>91.063909999999993</v>
      </c>
      <c r="J20332" s="3">
        <v>2047.96921</v>
      </c>
      <c r="K20332" s="4">
        <v>0.35</v>
      </c>
      <c r="L20332" s="73">
        <v>3717.8517966153845</v>
      </c>
    </row>
    <row r="20333" spans="1:12" x14ac:dyDescent="0.35">
      <c r="A20333" s="1">
        <v>24449</v>
      </c>
      <c r="B20333" t="s">
        <v>33966</v>
      </c>
      <c r="C20333" t="s">
        <v>1467</v>
      </c>
      <c r="D20333" t="s">
        <v>1468</v>
      </c>
      <c r="E20333">
        <v>1</v>
      </c>
      <c r="F20333" s="2">
        <v>81.87</v>
      </c>
      <c r="G20333" s="3">
        <v>176.06</v>
      </c>
      <c r="H20333" s="3">
        <v>0.81870000000000009</v>
      </c>
      <c r="I20333" s="3">
        <v>3.84789</v>
      </c>
      <c r="J20333" s="3">
        <v>86.536590000000018</v>
      </c>
      <c r="K20333" s="4">
        <v>0.34999999999999992</v>
      </c>
      <c r="L20333" s="73">
        <v>157.09719415384617</v>
      </c>
    </row>
    <row r="20334" spans="1:12" x14ac:dyDescent="0.35">
      <c r="A20334" s="1">
        <v>70979</v>
      </c>
      <c r="B20334" t="s">
        <v>33967</v>
      </c>
      <c r="C20334" t="s">
        <v>1467</v>
      </c>
      <c r="D20334" t="s">
        <v>1468</v>
      </c>
      <c r="E20334">
        <v>1</v>
      </c>
      <c r="F20334" s="2">
        <v>21327.42</v>
      </c>
      <c r="G20334" s="3">
        <v>45865.42</v>
      </c>
      <c r="H20334" s="3">
        <v>213.27419999999998</v>
      </c>
      <c r="I20334" s="3">
        <v>1002.3887399999999</v>
      </c>
      <c r="J20334" s="3">
        <v>22543.082939999997</v>
      </c>
      <c r="K20334" s="4">
        <v>0.34999999999999992</v>
      </c>
      <c r="L20334" s="73">
        <v>40924.365952615379</v>
      </c>
    </row>
    <row r="20335" spans="1:12" x14ac:dyDescent="0.35">
      <c r="A20335" s="1">
        <v>70977</v>
      </c>
      <c r="B20335" t="s">
        <v>33968</v>
      </c>
      <c r="C20335" t="s">
        <v>1467</v>
      </c>
      <c r="D20335" t="s">
        <v>1468</v>
      </c>
      <c r="E20335">
        <v>1</v>
      </c>
      <c r="F20335" s="2">
        <v>19863.150000000001</v>
      </c>
      <c r="G20335" s="3">
        <v>42716.45</v>
      </c>
      <c r="H20335" s="3">
        <v>198.63150000000002</v>
      </c>
      <c r="I20335" s="3">
        <v>933.56805000000008</v>
      </c>
      <c r="J20335" s="3">
        <v>20995.349550000003</v>
      </c>
      <c r="K20335" s="4">
        <v>0.35000000000000003</v>
      </c>
      <c r="L20335" s="73">
        <v>38114.634567692316</v>
      </c>
    </row>
    <row r="20336" spans="1:12" x14ac:dyDescent="0.35">
      <c r="A20336" s="1">
        <v>428796</v>
      </c>
      <c r="B20336" t="s">
        <v>33969</v>
      </c>
      <c r="C20336" t="s">
        <v>1467</v>
      </c>
      <c r="D20336" t="s">
        <v>1468</v>
      </c>
      <c r="E20336">
        <v>1</v>
      </c>
      <c r="F20336" s="2">
        <v>4.46</v>
      </c>
      <c r="G20336" s="3">
        <v>9.59</v>
      </c>
      <c r="H20336" s="3">
        <v>4.4600000000000001E-2</v>
      </c>
      <c r="I20336" s="3">
        <v>0.20962</v>
      </c>
      <c r="J20336" s="3">
        <v>4.7142200000000001</v>
      </c>
      <c r="K20336" s="4">
        <v>0.35</v>
      </c>
      <c r="L20336" s="73">
        <v>8.5581224615384617</v>
      </c>
    </row>
    <row r="20337" spans="1:12" x14ac:dyDescent="0.35">
      <c r="A20337" s="1">
        <v>27991</v>
      </c>
      <c r="B20337" t="s">
        <v>33970</v>
      </c>
      <c r="C20337" t="s">
        <v>1467</v>
      </c>
      <c r="D20337" t="s">
        <v>1468</v>
      </c>
      <c r="E20337">
        <v>1</v>
      </c>
      <c r="F20337" s="2">
        <v>646.20000000000005</v>
      </c>
      <c r="G20337" s="3">
        <v>1389.68</v>
      </c>
      <c r="H20337" s="3">
        <v>6.4620000000000006</v>
      </c>
      <c r="I20337" s="3">
        <v>30.371400000000001</v>
      </c>
      <c r="J20337" s="3">
        <v>683.03340000000003</v>
      </c>
      <c r="K20337" s="4">
        <v>0.35</v>
      </c>
      <c r="L20337" s="73">
        <v>1239.9683261538462</v>
      </c>
    </row>
    <row r="20338" spans="1:12" x14ac:dyDescent="0.35">
      <c r="A20338" s="1">
        <v>435257</v>
      </c>
      <c r="B20338" t="s">
        <v>33971</v>
      </c>
      <c r="C20338" t="s">
        <v>1467</v>
      </c>
      <c r="D20338" t="s">
        <v>1468</v>
      </c>
      <c r="E20338">
        <v>1</v>
      </c>
      <c r="F20338" s="2">
        <v>73.58</v>
      </c>
      <c r="G20338" s="3">
        <v>150.31</v>
      </c>
      <c r="H20338" s="3">
        <v>0.73580000000000001</v>
      </c>
      <c r="I20338" s="3">
        <v>3.4582600000000001</v>
      </c>
      <c r="J20338" s="3">
        <v>77.774059999999992</v>
      </c>
      <c r="K20338" s="4">
        <v>0.35</v>
      </c>
      <c r="L20338" s="73">
        <v>141.18983199999997</v>
      </c>
    </row>
    <row r="20339" spans="1:12" x14ac:dyDescent="0.35">
      <c r="A20339" s="1">
        <v>441384</v>
      </c>
      <c r="B20339" t="s">
        <v>33972</v>
      </c>
      <c r="C20339" t="s">
        <v>1467</v>
      </c>
      <c r="D20339" t="s">
        <v>1468</v>
      </c>
      <c r="E20339">
        <v>1</v>
      </c>
      <c r="F20339" s="2">
        <v>285.57</v>
      </c>
      <c r="G20339" s="3">
        <v>614.14</v>
      </c>
      <c r="H20339" s="3">
        <v>2.8557000000000001</v>
      </c>
      <c r="I20339" s="3">
        <v>13.42179</v>
      </c>
      <c r="J20339" s="3">
        <v>301.84748999999999</v>
      </c>
      <c r="K20339" s="4">
        <v>0.35</v>
      </c>
      <c r="L20339" s="73">
        <v>547.96928953846145</v>
      </c>
    </row>
    <row r="20340" spans="1:12" x14ac:dyDescent="0.35">
      <c r="A20340" s="1">
        <v>4677</v>
      </c>
      <c r="B20340" t="s">
        <v>33973</v>
      </c>
      <c r="C20340" t="s">
        <v>1467</v>
      </c>
      <c r="D20340" t="s">
        <v>1468</v>
      </c>
      <c r="E20340">
        <v>1</v>
      </c>
      <c r="F20340" s="2">
        <v>12.25</v>
      </c>
      <c r="G20340" s="3">
        <v>26.34</v>
      </c>
      <c r="H20340" s="3">
        <v>0.1225</v>
      </c>
      <c r="I20340" s="3">
        <v>0.57574999999999998</v>
      </c>
      <c r="J20340" s="3">
        <v>12.94825</v>
      </c>
      <c r="K20340" s="4">
        <v>0.34999999999999992</v>
      </c>
      <c r="L20340" s="73">
        <v>23.506053846153844</v>
      </c>
    </row>
    <row r="20341" spans="1:12" x14ac:dyDescent="0.35">
      <c r="A20341" s="1">
        <v>427462</v>
      </c>
      <c r="B20341" t="s">
        <v>33974</v>
      </c>
      <c r="C20341" t="s">
        <v>1467</v>
      </c>
      <c r="D20341" t="s">
        <v>1468</v>
      </c>
      <c r="E20341">
        <v>1</v>
      </c>
      <c r="F20341" s="2">
        <v>3158.2</v>
      </c>
      <c r="G20341" s="3">
        <v>9288.83</v>
      </c>
      <c r="H20341" s="3">
        <v>31.581999999999997</v>
      </c>
      <c r="I20341" s="3">
        <v>148.43539999999999</v>
      </c>
      <c r="J20341" s="3">
        <v>3338.2173999999995</v>
      </c>
      <c r="K20341" s="4">
        <v>0.34999999999999992</v>
      </c>
      <c r="L20341" s="73">
        <v>6060.1485107692288</v>
      </c>
    </row>
    <row r="20342" spans="1:12" x14ac:dyDescent="0.35">
      <c r="A20342" s="1">
        <v>435893</v>
      </c>
      <c r="B20342" t="s">
        <v>33975</v>
      </c>
      <c r="C20342" t="s">
        <v>1467</v>
      </c>
      <c r="D20342" t="s">
        <v>1468</v>
      </c>
      <c r="E20342">
        <v>1</v>
      </c>
      <c r="F20342" s="2">
        <v>62.13</v>
      </c>
      <c r="G20342" s="3">
        <v>133.62</v>
      </c>
      <c r="H20342" s="3">
        <v>0.62130000000000007</v>
      </c>
      <c r="I20342" s="3">
        <v>2.9201100000000002</v>
      </c>
      <c r="J20342" s="3">
        <v>65.671409999999995</v>
      </c>
      <c r="K20342" s="4">
        <v>0.35</v>
      </c>
      <c r="L20342" s="73">
        <v>119.21886738461536</v>
      </c>
    </row>
    <row r="20343" spans="1:12" x14ac:dyDescent="0.35">
      <c r="A20343" s="1">
        <v>435438</v>
      </c>
      <c r="B20343" t="s">
        <v>33976</v>
      </c>
      <c r="C20343" t="s">
        <v>1467</v>
      </c>
      <c r="D20343" t="s">
        <v>1468</v>
      </c>
      <c r="E20343">
        <v>1</v>
      </c>
      <c r="F20343" s="2">
        <v>50.03</v>
      </c>
      <c r="G20343" s="3">
        <v>107.6</v>
      </c>
      <c r="H20343" s="3">
        <v>0.50029999999999997</v>
      </c>
      <c r="I20343" s="3">
        <v>2.35141</v>
      </c>
      <c r="J20343" s="3">
        <v>52.881710000000005</v>
      </c>
      <c r="K20343" s="4">
        <v>0.35</v>
      </c>
      <c r="L20343" s="73">
        <v>96.00064276923078</v>
      </c>
    </row>
    <row r="20344" spans="1:12" x14ac:dyDescent="0.35">
      <c r="A20344" s="1">
        <v>443541</v>
      </c>
      <c r="B20344" t="s">
        <v>33977</v>
      </c>
      <c r="C20344" t="s">
        <v>1467</v>
      </c>
      <c r="D20344" t="s">
        <v>1468</v>
      </c>
      <c r="E20344">
        <v>1</v>
      </c>
      <c r="F20344" s="2">
        <v>314.92</v>
      </c>
      <c r="G20344" s="3">
        <v>670.04</v>
      </c>
      <c r="H20344" s="3">
        <v>3.1492000000000004</v>
      </c>
      <c r="I20344" s="3">
        <v>14.80124</v>
      </c>
      <c r="J20344" s="3">
        <v>332.87044000000003</v>
      </c>
      <c r="K20344" s="4">
        <v>0.35000000000000003</v>
      </c>
      <c r="L20344" s="73">
        <v>604.28787569230781</v>
      </c>
    </row>
    <row r="20345" spans="1:12" x14ac:dyDescent="0.35">
      <c r="A20345" s="1">
        <v>56658</v>
      </c>
      <c r="B20345" t="s">
        <v>33978</v>
      </c>
      <c r="C20345" t="s">
        <v>1467</v>
      </c>
      <c r="D20345" t="s">
        <v>1468</v>
      </c>
      <c r="E20345">
        <v>1</v>
      </c>
      <c r="F20345" s="2">
        <v>375.79</v>
      </c>
      <c r="G20345" s="3">
        <v>808.16</v>
      </c>
      <c r="H20345" s="3">
        <v>3.7579000000000002</v>
      </c>
      <c r="I20345" s="3">
        <v>17.662130000000001</v>
      </c>
      <c r="J20345" s="3">
        <v>397.21003000000002</v>
      </c>
      <c r="K20345" s="4">
        <v>0.35</v>
      </c>
      <c r="L20345" s="73">
        <v>721.08897753846156</v>
      </c>
    </row>
    <row r="20346" spans="1:12" x14ac:dyDescent="0.35">
      <c r="A20346" s="1">
        <v>437919</v>
      </c>
      <c r="B20346" t="s">
        <v>33979</v>
      </c>
      <c r="C20346" t="s">
        <v>1467</v>
      </c>
      <c r="D20346" t="s">
        <v>1468</v>
      </c>
      <c r="E20346">
        <v>1</v>
      </c>
      <c r="F20346" s="2">
        <v>1.7</v>
      </c>
      <c r="G20346" s="3">
        <v>3.96</v>
      </c>
      <c r="H20346" s="3">
        <v>1.7000000000000001E-2</v>
      </c>
      <c r="I20346" s="3">
        <v>7.9899999999999999E-2</v>
      </c>
      <c r="J20346" s="3">
        <v>1.7968999999999999</v>
      </c>
      <c r="K20346" s="4">
        <v>0.35</v>
      </c>
      <c r="L20346" s="73">
        <v>3.2620646153846153</v>
      </c>
    </row>
    <row r="20347" spans="1:12" x14ac:dyDescent="0.35">
      <c r="A20347" s="1">
        <v>570517</v>
      </c>
      <c r="B20347" t="s">
        <v>33980</v>
      </c>
      <c r="C20347" t="s">
        <v>1467</v>
      </c>
      <c r="D20347" t="s">
        <v>1468</v>
      </c>
      <c r="E20347">
        <v>1</v>
      </c>
      <c r="F20347" s="2">
        <v>149.05000000000001</v>
      </c>
      <c r="G20347" s="3">
        <v>320.57</v>
      </c>
      <c r="H20347" s="3">
        <v>1.4905000000000002</v>
      </c>
      <c r="I20347" s="3">
        <v>7.0053500000000009</v>
      </c>
      <c r="J20347" s="3">
        <v>157.54585</v>
      </c>
      <c r="K20347" s="4">
        <v>0.35</v>
      </c>
      <c r="L20347" s="73">
        <v>286.00631230769227</v>
      </c>
    </row>
    <row r="20348" spans="1:12" x14ac:dyDescent="0.35">
      <c r="A20348" s="1">
        <v>570551</v>
      </c>
      <c r="B20348" t="s">
        <v>33981</v>
      </c>
      <c r="C20348" t="s">
        <v>1467</v>
      </c>
      <c r="D20348" t="s">
        <v>1468</v>
      </c>
      <c r="E20348">
        <v>1</v>
      </c>
      <c r="F20348" s="2">
        <v>298.05</v>
      </c>
      <c r="G20348" s="3">
        <v>641.13</v>
      </c>
      <c r="H20348" s="3">
        <v>2.9805000000000001</v>
      </c>
      <c r="I20348" s="3">
        <v>14.00835</v>
      </c>
      <c r="J20348" s="3">
        <v>315.03885000000002</v>
      </c>
      <c r="K20348" s="4">
        <v>0.35</v>
      </c>
      <c r="L20348" s="73">
        <v>571.9166815384616</v>
      </c>
    </row>
    <row r="20349" spans="1:12" x14ac:dyDescent="0.35">
      <c r="A20349" s="1">
        <v>570580</v>
      </c>
      <c r="B20349" t="s">
        <v>33982</v>
      </c>
      <c r="C20349" t="s">
        <v>1467</v>
      </c>
      <c r="D20349" t="s">
        <v>1468</v>
      </c>
      <c r="E20349">
        <v>1</v>
      </c>
      <c r="F20349" s="2">
        <v>24.78</v>
      </c>
      <c r="G20349" s="3">
        <v>53.31</v>
      </c>
      <c r="H20349" s="3">
        <v>0.24780000000000002</v>
      </c>
      <c r="I20349" s="3">
        <v>1.16466</v>
      </c>
      <c r="J20349" s="3">
        <v>26.192460000000004</v>
      </c>
      <c r="K20349" s="4">
        <v>0.35</v>
      </c>
      <c r="L20349" s="73">
        <v>47.549388923076926</v>
      </c>
    </row>
    <row r="20350" spans="1:12" x14ac:dyDescent="0.35">
      <c r="A20350" s="1">
        <v>570541</v>
      </c>
      <c r="B20350" t="s">
        <v>33983</v>
      </c>
      <c r="C20350" t="s">
        <v>1467</v>
      </c>
      <c r="D20350" t="s">
        <v>1468</v>
      </c>
      <c r="E20350">
        <v>1</v>
      </c>
      <c r="F20350" s="2">
        <v>129.61000000000001</v>
      </c>
      <c r="G20350" s="3">
        <v>278.8</v>
      </c>
      <c r="H20350" s="3">
        <v>1.2961000000000003</v>
      </c>
      <c r="I20350" s="3">
        <v>6.0916700000000006</v>
      </c>
      <c r="J20350" s="3">
        <v>136.99777</v>
      </c>
      <c r="K20350" s="4">
        <v>0.34999999999999992</v>
      </c>
      <c r="L20350" s="73">
        <v>248.703644</v>
      </c>
    </row>
    <row r="20351" spans="1:12" x14ac:dyDescent="0.35">
      <c r="A20351" s="1">
        <v>437637</v>
      </c>
      <c r="B20351" t="s">
        <v>33984</v>
      </c>
      <c r="C20351" t="s">
        <v>1467</v>
      </c>
      <c r="D20351" t="s">
        <v>1468</v>
      </c>
      <c r="E20351">
        <v>1</v>
      </c>
      <c r="F20351" s="2">
        <v>748.6</v>
      </c>
      <c r="G20351" s="3">
        <v>1609.91</v>
      </c>
      <c r="H20351" s="3">
        <v>7.4860000000000007</v>
      </c>
      <c r="I20351" s="3">
        <v>35.184200000000004</v>
      </c>
      <c r="J20351" s="3">
        <v>791.27020000000005</v>
      </c>
      <c r="K20351" s="4">
        <v>0.35</v>
      </c>
      <c r="L20351" s="73">
        <v>1436.4597476923077</v>
      </c>
    </row>
    <row r="20352" spans="1:12" x14ac:dyDescent="0.35">
      <c r="A20352" s="1" t="s">
        <v>33985</v>
      </c>
      <c r="B20352" t="s">
        <v>33986</v>
      </c>
      <c r="C20352" t="s">
        <v>1467</v>
      </c>
      <c r="D20352" t="s">
        <v>1468</v>
      </c>
      <c r="E20352">
        <v>1</v>
      </c>
      <c r="F20352" s="2">
        <v>62.49</v>
      </c>
      <c r="G20352" s="3">
        <v>132.97999999999999</v>
      </c>
      <c r="H20352" s="3">
        <v>0.62490000000000001</v>
      </c>
      <c r="I20352" s="3">
        <v>2.93703</v>
      </c>
      <c r="J20352" s="3">
        <v>66.051929999999999</v>
      </c>
      <c r="K20352" s="4">
        <v>0.35</v>
      </c>
      <c r="L20352" s="73">
        <v>119.90965753846153</v>
      </c>
    </row>
    <row r="20353" spans="1:12" x14ac:dyDescent="0.35">
      <c r="A20353" s="1">
        <v>423659</v>
      </c>
      <c r="B20353" t="s">
        <v>33987</v>
      </c>
      <c r="C20353" t="s">
        <v>1467</v>
      </c>
      <c r="D20353" t="s">
        <v>1468</v>
      </c>
      <c r="E20353">
        <v>1</v>
      </c>
      <c r="F20353" s="2">
        <v>223.66</v>
      </c>
      <c r="G20353" s="3">
        <v>522.92999999999995</v>
      </c>
      <c r="H20353" s="3">
        <v>2.2366000000000001</v>
      </c>
      <c r="I20353" s="3">
        <v>10.51202</v>
      </c>
      <c r="J20353" s="3">
        <v>236.40862000000001</v>
      </c>
      <c r="K20353" s="4">
        <v>0.35</v>
      </c>
      <c r="L20353" s="73">
        <v>429.17257169230771</v>
      </c>
    </row>
    <row r="20354" spans="1:12" x14ac:dyDescent="0.35">
      <c r="A20354" s="1">
        <v>435726</v>
      </c>
      <c r="B20354" t="s">
        <v>33988</v>
      </c>
      <c r="C20354" t="s">
        <v>1467</v>
      </c>
      <c r="D20354" t="s">
        <v>1468</v>
      </c>
      <c r="E20354">
        <v>1</v>
      </c>
      <c r="F20354" s="2">
        <v>58.31</v>
      </c>
      <c r="G20354" s="3">
        <v>135.55000000000001</v>
      </c>
      <c r="H20354" s="3">
        <v>0.58310000000000006</v>
      </c>
      <c r="I20354" s="3">
        <v>2.74057</v>
      </c>
      <c r="J20354" s="3">
        <v>61.633670000000002</v>
      </c>
      <c r="K20354" s="4">
        <v>0.35000000000000003</v>
      </c>
      <c r="L20354" s="73">
        <v>111.88881630769231</v>
      </c>
    </row>
    <row r="20355" spans="1:12" x14ac:dyDescent="0.35">
      <c r="A20355" s="1">
        <v>78864</v>
      </c>
      <c r="B20355" t="s">
        <v>33989</v>
      </c>
      <c r="C20355" t="s">
        <v>1467</v>
      </c>
      <c r="D20355" t="s">
        <v>1468</v>
      </c>
      <c r="E20355">
        <v>1</v>
      </c>
      <c r="F20355" s="2">
        <v>12.27</v>
      </c>
      <c r="G20355" s="3">
        <v>26.4</v>
      </c>
      <c r="H20355" s="3">
        <v>0.1227</v>
      </c>
      <c r="I20355" s="3">
        <v>0.57669000000000004</v>
      </c>
      <c r="J20355" s="3">
        <v>12.969389999999999</v>
      </c>
      <c r="K20355" s="4">
        <v>0.35</v>
      </c>
      <c r="L20355" s="73">
        <v>23.544431076923075</v>
      </c>
    </row>
    <row r="20356" spans="1:12" x14ac:dyDescent="0.35">
      <c r="A20356" s="1">
        <v>570588</v>
      </c>
      <c r="B20356" t="s">
        <v>33990</v>
      </c>
      <c r="C20356" t="s">
        <v>1467</v>
      </c>
      <c r="D20356" t="s">
        <v>1468</v>
      </c>
      <c r="E20356">
        <v>1</v>
      </c>
      <c r="F20356" s="2">
        <v>3815.04</v>
      </c>
      <c r="G20356" s="3">
        <v>8204.39</v>
      </c>
      <c r="H20356" s="3">
        <v>38.150399999999998</v>
      </c>
      <c r="I20356" s="3">
        <v>179.30688000000001</v>
      </c>
      <c r="J20356" s="3">
        <v>4032.49728</v>
      </c>
      <c r="K20356" s="4">
        <v>0.35</v>
      </c>
      <c r="L20356" s="73">
        <v>7320.5335236923074</v>
      </c>
    </row>
    <row r="20357" spans="1:12" x14ac:dyDescent="0.35">
      <c r="A20357" s="1">
        <v>31177</v>
      </c>
      <c r="B20357" t="s">
        <v>33991</v>
      </c>
      <c r="C20357" t="s">
        <v>1467</v>
      </c>
      <c r="D20357" t="s">
        <v>1468</v>
      </c>
      <c r="E20357">
        <v>1</v>
      </c>
      <c r="F20357" s="2">
        <v>167.67</v>
      </c>
      <c r="G20357" s="3">
        <v>401.5</v>
      </c>
      <c r="H20357" s="3">
        <v>1.6766999999999999</v>
      </c>
      <c r="I20357" s="3">
        <v>7.8804899999999991</v>
      </c>
      <c r="J20357" s="3">
        <v>177.22719000000001</v>
      </c>
      <c r="K20357" s="4">
        <v>0.34999999999999992</v>
      </c>
      <c r="L20357" s="73">
        <v>321.73551415384611</v>
      </c>
    </row>
    <row r="20358" spans="1:12" x14ac:dyDescent="0.35">
      <c r="A20358" s="1">
        <v>427735</v>
      </c>
      <c r="B20358" t="s">
        <v>33992</v>
      </c>
      <c r="C20358" t="s">
        <v>1467</v>
      </c>
      <c r="D20358" t="s">
        <v>1468</v>
      </c>
      <c r="E20358">
        <v>1</v>
      </c>
      <c r="F20358" s="2">
        <v>151.72</v>
      </c>
      <c r="G20358" s="3">
        <v>326.35000000000002</v>
      </c>
      <c r="H20358" s="3">
        <v>1.5172000000000001</v>
      </c>
      <c r="I20358" s="3">
        <v>7.1308400000000001</v>
      </c>
      <c r="J20358" s="3">
        <v>160.36804000000001</v>
      </c>
      <c r="K20358" s="4">
        <v>0.35</v>
      </c>
      <c r="L20358" s="73">
        <v>291.12967261538461</v>
      </c>
    </row>
    <row r="20359" spans="1:12" x14ac:dyDescent="0.35">
      <c r="A20359" s="1">
        <v>552859</v>
      </c>
      <c r="B20359" t="s">
        <v>33993</v>
      </c>
      <c r="C20359" t="s">
        <v>1467</v>
      </c>
      <c r="D20359" t="s">
        <v>1468</v>
      </c>
      <c r="E20359">
        <v>1</v>
      </c>
      <c r="F20359" s="2">
        <v>98.61</v>
      </c>
      <c r="G20359" s="3">
        <v>197.22</v>
      </c>
      <c r="H20359" s="3">
        <v>0.98609999999999998</v>
      </c>
      <c r="I20359" s="3">
        <v>4.6346699999999998</v>
      </c>
      <c r="J20359" s="3">
        <v>104.23076999999999</v>
      </c>
      <c r="K20359" s="4">
        <v>0.35</v>
      </c>
      <c r="L20359" s="73">
        <v>189.21893630769227</v>
      </c>
    </row>
    <row r="20360" spans="1:12" x14ac:dyDescent="0.35">
      <c r="A20360" s="1">
        <v>428706</v>
      </c>
      <c r="B20360" t="s">
        <v>33994</v>
      </c>
      <c r="C20360" t="s">
        <v>1467</v>
      </c>
      <c r="D20360" t="s">
        <v>1468</v>
      </c>
      <c r="E20360">
        <v>1</v>
      </c>
      <c r="F20360" s="2">
        <v>700.83</v>
      </c>
      <c r="G20360" s="3">
        <v>2061.27</v>
      </c>
      <c r="H20360" s="3">
        <v>7.0083000000000002</v>
      </c>
      <c r="I20360" s="3">
        <v>32.939010000000003</v>
      </c>
      <c r="J20360" s="3">
        <v>740.77731000000006</v>
      </c>
      <c r="K20360" s="4">
        <v>0.35</v>
      </c>
      <c r="L20360" s="73">
        <v>1344.795732</v>
      </c>
    </row>
    <row r="20361" spans="1:12" x14ac:dyDescent="0.35">
      <c r="A20361" s="1">
        <v>551024</v>
      </c>
      <c r="B20361" t="s">
        <v>33995</v>
      </c>
      <c r="C20361" t="s">
        <v>1467</v>
      </c>
      <c r="D20361" t="s">
        <v>1468</v>
      </c>
      <c r="E20361">
        <v>1</v>
      </c>
      <c r="F20361" s="2">
        <v>388.35</v>
      </c>
      <c r="G20361" s="3">
        <v>776.69</v>
      </c>
      <c r="H20361" s="3">
        <v>3.8835000000000002</v>
      </c>
      <c r="I20361" s="3">
        <v>18.25245</v>
      </c>
      <c r="J20361" s="3">
        <v>410.48595000000006</v>
      </c>
      <c r="K20361" s="4">
        <v>0.35</v>
      </c>
      <c r="L20361" s="73">
        <v>745.18987846153857</v>
      </c>
    </row>
    <row r="20362" spans="1:12" x14ac:dyDescent="0.35">
      <c r="A20362" s="1">
        <v>30643</v>
      </c>
      <c r="B20362" t="s">
        <v>33996</v>
      </c>
      <c r="C20362" t="s">
        <v>1467</v>
      </c>
      <c r="D20362" t="s">
        <v>1468</v>
      </c>
      <c r="E20362">
        <v>1</v>
      </c>
      <c r="F20362" s="2">
        <v>4.51</v>
      </c>
      <c r="G20362" s="3">
        <v>9.7100000000000009</v>
      </c>
      <c r="H20362" s="3">
        <v>4.5100000000000001E-2</v>
      </c>
      <c r="I20362" s="3">
        <v>0.21196999999999999</v>
      </c>
      <c r="J20362" s="3">
        <v>4.7670699999999995</v>
      </c>
      <c r="K20362" s="4">
        <v>0.35</v>
      </c>
      <c r="L20362" s="73">
        <v>8.6540655384615377</v>
      </c>
    </row>
    <row r="20363" spans="1:12" x14ac:dyDescent="0.35">
      <c r="A20363" s="1">
        <v>439032</v>
      </c>
      <c r="B20363" t="s">
        <v>33997</v>
      </c>
      <c r="C20363" t="s">
        <v>1467</v>
      </c>
      <c r="D20363" t="s">
        <v>1468</v>
      </c>
      <c r="E20363">
        <v>1</v>
      </c>
      <c r="F20363" s="2">
        <v>37.33</v>
      </c>
      <c r="G20363" s="3">
        <v>80.3</v>
      </c>
      <c r="H20363" s="3">
        <v>0.37329999999999997</v>
      </c>
      <c r="I20363" s="3">
        <v>1.75451</v>
      </c>
      <c r="J20363" s="3">
        <v>39.457810000000002</v>
      </c>
      <c r="K20363" s="4">
        <v>0.34999999999999992</v>
      </c>
      <c r="L20363" s="73">
        <v>71.631101230769232</v>
      </c>
    </row>
    <row r="20364" spans="1:12" x14ac:dyDescent="0.35">
      <c r="A20364" s="1">
        <v>420069</v>
      </c>
      <c r="B20364" t="s">
        <v>33998</v>
      </c>
      <c r="C20364" t="s">
        <v>1467</v>
      </c>
      <c r="D20364" t="s">
        <v>1468</v>
      </c>
      <c r="E20364">
        <v>1</v>
      </c>
      <c r="F20364" s="2">
        <v>2201.04</v>
      </c>
      <c r="G20364" s="3">
        <v>4733.41</v>
      </c>
      <c r="H20364" s="3">
        <v>22.010400000000001</v>
      </c>
      <c r="I20364" s="3">
        <v>103.44888</v>
      </c>
      <c r="J20364" s="3">
        <v>2326.49928</v>
      </c>
      <c r="K20364" s="4">
        <v>0.35000000000000003</v>
      </c>
      <c r="L20364" s="73">
        <v>4223.491000615385</v>
      </c>
    </row>
    <row r="20365" spans="1:12" x14ac:dyDescent="0.35">
      <c r="A20365" s="1">
        <v>35623</v>
      </c>
      <c r="B20365" t="s">
        <v>33999</v>
      </c>
      <c r="C20365" t="s">
        <v>1467</v>
      </c>
      <c r="D20365" t="s">
        <v>1468</v>
      </c>
      <c r="E20365">
        <v>1</v>
      </c>
      <c r="F20365" s="2">
        <v>4765.88</v>
      </c>
      <c r="G20365" s="3">
        <v>10249.209999999999</v>
      </c>
      <c r="H20365" s="3">
        <v>47.658799999999999</v>
      </c>
      <c r="I20365" s="3">
        <v>223.99636000000001</v>
      </c>
      <c r="J20365" s="3">
        <v>5037.5351600000004</v>
      </c>
      <c r="K20365" s="4">
        <v>0.35</v>
      </c>
      <c r="L20365" s="73">
        <v>9145.0638289230774</v>
      </c>
    </row>
    <row r="20366" spans="1:12" x14ac:dyDescent="0.35">
      <c r="A20366" s="1">
        <v>30751</v>
      </c>
      <c r="B20366" t="s">
        <v>34000</v>
      </c>
      <c r="C20366" t="s">
        <v>1467</v>
      </c>
      <c r="D20366" t="s">
        <v>1468</v>
      </c>
      <c r="E20366">
        <v>1</v>
      </c>
      <c r="F20366" s="2">
        <v>5.22</v>
      </c>
      <c r="G20366" s="3">
        <v>11.24</v>
      </c>
      <c r="H20366" s="3">
        <v>5.2199999999999996E-2</v>
      </c>
      <c r="I20366" s="3">
        <v>0.24534</v>
      </c>
      <c r="J20366" s="3">
        <v>5.5175399999999994</v>
      </c>
      <c r="K20366" s="4">
        <v>0.35000000000000003</v>
      </c>
      <c r="L20366" s="73">
        <v>10.01645723076923</v>
      </c>
    </row>
    <row r="20367" spans="1:12" x14ac:dyDescent="0.35">
      <c r="A20367" s="1">
        <v>429954</v>
      </c>
      <c r="B20367" t="s">
        <v>34001</v>
      </c>
      <c r="C20367" t="s">
        <v>1467</v>
      </c>
      <c r="D20367" t="s">
        <v>1468</v>
      </c>
      <c r="E20367">
        <v>1</v>
      </c>
      <c r="F20367" s="2">
        <v>5691.79</v>
      </c>
      <c r="G20367" s="3">
        <v>16740.560000000001</v>
      </c>
      <c r="H20367" s="3">
        <v>56.917900000000003</v>
      </c>
      <c r="I20367" s="3">
        <v>267.51413000000002</v>
      </c>
      <c r="J20367" s="3">
        <v>6016.2220300000008</v>
      </c>
      <c r="K20367" s="4">
        <v>0.35</v>
      </c>
      <c r="L20367" s="73">
        <v>10921.756916000002</v>
      </c>
    </row>
    <row r="20368" spans="1:12" x14ac:dyDescent="0.35">
      <c r="A20368" s="1">
        <v>435774</v>
      </c>
      <c r="B20368" t="s">
        <v>716</v>
      </c>
      <c r="C20368" t="s">
        <v>1467</v>
      </c>
      <c r="D20368" t="s">
        <v>1468</v>
      </c>
      <c r="E20368">
        <v>1</v>
      </c>
      <c r="F20368" s="2">
        <v>187.9</v>
      </c>
      <c r="G20368" s="3">
        <v>404.09</v>
      </c>
      <c r="H20368" s="3">
        <v>1.879</v>
      </c>
      <c r="I20368" s="3">
        <v>8.8313000000000006</v>
      </c>
      <c r="J20368" s="3">
        <v>198.6103</v>
      </c>
      <c r="K20368" s="4">
        <v>0.35000000000000003</v>
      </c>
      <c r="L20368" s="73">
        <v>360.55408307692306</v>
      </c>
    </row>
    <row r="20369" spans="1:12" x14ac:dyDescent="0.35">
      <c r="A20369" s="1">
        <v>70504</v>
      </c>
      <c r="B20369" t="s">
        <v>34002</v>
      </c>
      <c r="C20369" t="s">
        <v>1467</v>
      </c>
      <c r="D20369" t="s">
        <v>1468</v>
      </c>
      <c r="E20369">
        <v>1</v>
      </c>
      <c r="F20369" s="2">
        <v>4321.62</v>
      </c>
      <c r="G20369" s="3">
        <v>9293.81</v>
      </c>
      <c r="H20369" s="3">
        <v>43.216200000000001</v>
      </c>
      <c r="I20369" s="3">
        <v>203.11614</v>
      </c>
      <c r="J20369" s="3">
        <v>4567.9523399999998</v>
      </c>
      <c r="K20369" s="4">
        <v>0.35</v>
      </c>
      <c r="L20369" s="73">
        <v>8292.5904018461533</v>
      </c>
    </row>
    <row r="20370" spans="1:12" x14ac:dyDescent="0.35">
      <c r="A20370" s="1">
        <v>71903</v>
      </c>
      <c r="B20370" t="s">
        <v>34003</v>
      </c>
      <c r="C20370" t="s">
        <v>1467</v>
      </c>
      <c r="D20370" t="s">
        <v>1468</v>
      </c>
      <c r="E20370">
        <v>1</v>
      </c>
      <c r="F20370" s="2">
        <v>1436.49</v>
      </c>
      <c r="G20370" s="3">
        <v>3089.22</v>
      </c>
      <c r="H20370" s="3">
        <v>14.3649</v>
      </c>
      <c r="I20370" s="3">
        <v>67.515029999999996</v>
      </c>
      <c r="J20370" s="3">
        <v>1518.3699300000001</v>
      </c>
      <c r="K20370" s="4">
        <v>0.35000000000000003</v>
      </c>
      <c r="L20370" s="73">
        <v>2756.4254113846155</v>
      </c>
    </row>
    <row r="20371" spans="1:12" x14ac:dyDescent="0.35">
      <c r="A20371" s="1">
        <v>551816</v>
      </c>
      <c r="B20371" t="s">
        <v>34004</v>
      </c>
      <c r="C20371" t="s">
        <v>1467</v>
      </c>
      <c r="D20371" t="s">
        <v>1468</v>
      </c>
      <c r="E20371">
        <v>1</v>
      </c>
      <c r="F20371" s="2">
        <v>200.9</v>
      </c>
      <c r="G20371" s="3">
        <v>401.8</v>
      </c>
      <c r="H20371" s="3">
        <v>2.0089999999999999</v>
      </c>
      <c r="I20371" s="3">
        <v>9.4422999999999995</v>
      </c>
      <c r="J20371" s="3">
        <v>212.35129999999998</v>
      </c>
      <c r="K20371" s="4">
        <v>0.34999999999999992</v>
      </c>
      <c r="L20371" s="73">
        <v>385.49928307692301</v>
      </c>
    </row>
    <row r="20372" spans="1:12" x14ac:dyDescent="0.35">
      <c r="A20372" s="1">
        <v>423491</v>
      </c>
      <c r="B20372" t="s">
        <v>34005</v>
      </c>
      <c r="C20372" t="s">
        <v>1467</v>
      </c>
      <c r="D20372" t="s">
        <v>1468</v>
      </c>
      <c r="E20372">
        <v>1</v>
      </c>
      <c r="F20372" s="2">
        <v>232.57</v>
      </c>
      <c r="G20372" s="3">
        <v>481.81</v>
      </c>
      <c r="H20372" s="3">
        <v>2.3256999999999999</v>
      </c>
      <c r="I20372" s="3">
        <v>10.93079</v>
      </c>
      <c r="J20372" s="3">
        <v>245.82649000000001</v>
      </c>
      <c r="K20372" s="4">
        <v>0.34999999999999992</v>
      </c>
      <c r="L20372" s="73">
        <v>446.26962799999995</v>
      </c>
    </row>
    <row r="20373" spans="1:12" x14ac:dyDescent="0.35">
      <c r="A20373" s="1">
        <v>45261</v>
      </c>
      <c r="B20373" t="s">
        <v>34006</v>
      </c>
      <c r="C20373" t="s">
        <v>1467</v>
      </c>
      <c r="D20373" t="s">
        <v>1468</v>
      </c>
      <c r="E20373">
        <v>1</v>
      </c>
      <c r="F20373" s="2">
        <v>76.47</v>
      </c>
      <c r="G20373" s="3">
        <v>164.45</v>
      </c>
      <c r="H20373" s="3">
        <v>0.76470000000000005</v>
      </c>
      <c r="I20373" s="3">
        <v>3.59409</v>
      </c>
      <c r="J20373" s="3">
        <v>80.828789999999998</v>
      </c>
      <c r="K20373" s="4">
        <v>0.35</v>
      </c>
      <c r="L20373" s="73">
        <v>146.73534184615383</v>
      </c>
    </row>
    <row r="20374" spans="1:12" x14ac:dyDescent="0.35">
      <c r="A20374" s="1">
        <v>550088</v>
      </c>
      <c r="B20374" t="s">
        <v>716</v>
      </c>
      <c r="C20374" t="s">
        <v>1467</v>
      </c>
      <c r="D20374" t="s">
        <v>1468</v>
      </c>
      <c r="E20374">
        <v>1</v>
      </c>
      <c r="F20374" s="2">
        <v>19.43</v>
      </c>
      <c r="G20374" s="3">
        <v>38.86</v>
      </c>
      <c r="H20374" s="3">
        <v>0.1943</v>
      </c>
      <c r="I20374" s="3">
        <v>0.91320999999999997</v>
      </c>
      <c r="J20374" s="3">
        <v>20.537509999999997</v>
      </c>
      <c r="K20374" s="4">
        <v>0.35000000000000003</v>
      </c>
      <c r="L20374" s="73">
        <v>37.283479692307687</v>
      </c>
    </row>
    <row r="20375" spans="1:12" x14ac:dyDescent="0.35">
      <c r="A20375" s="1">
        <v>19780</v>
      </c>
      <c r="B20375" t="s">
        <v>34007</v>
      </c>
      <c r="C20375" t="s">
        <v>1467</v>
      </c>
      <c r="D20375" t="s">
        <v>1468</v>
      </c>
      <c r="E20375">
        <v>1</v>
      </c>
      <c r="F20375" s="2">
        <v>12.98</v>
      </c>
      <c r="G20375" s="3">
        <v>27.94</v>
      </c>
      <c r="H20375" s="3">
        <v>0.1298</v>
      </c>
      <c r="I20375" s="3">
        <v>0.61006000000000005</v>
      </c>
      <c r="J20375" s="3">
        <v>13.719860000000001</v>
      </c>
      <c r="K20375" s="4">
        <v>0.35</v>
      </c>
      <c r="L20375" s="73">
        <v>24.906822769230772</v>
      </c>
    </row>
    <row r="20376" spans="1:12" x14ac:dyDescent="0.35">
      <c r="A20376" s="1">
        <v>53719</v>
      </c>
      <c r="B20376" t="s">
        <v>34008</v>
      </c>
      <c r="C20376" t="s">
        <v>1467</v>
      </c>
      <c r="D20376" t="s">
        <v>1468</v>
      </c>
      <c r="E20376">
        <v>1</v>
      </c>
      <c r="F20376" s="2">
        <v>724.71</v>
      </c>
      <c r="G20376" s="3">
        <v>1558.51</v>
      </c>
      <c r="H20376" s="3">
        <v>7.2471000000000005</v>
      </c>
      <c r="I20376" s="3">
        <v>34.061370000000004</v>
      </c>
      <c r="J20376" s="3">
        <v>766.01847000000009</v>
      </c>
      <c r="K20376" s="4">
        <v>0.34999999999999992</v>
      </c>
      <c r="L20376" s="73">
        <v>1390.6181455384615</v>
      </c>
    </row>
    <row r="20377" spans="1:12" x14ac:dyDescent="0.35">
      <c r="A20377" s="1" t="s">
        <v>34009</v>
      </c>
      <c r="B20377" t="s">
        <v>33470</v>
      </c>
      <c r="C20377" t="s">
        <v>1467</v>
      </c>
      <c r="D20377" t="s">
        <v>1468</v>
      </c>
      <c r="E20377">
        <v>1</v>
      </c>
      <c r="F20377" s="2">
        <v>112.91</v>
      </c>
      <c r="G20377" s="3">
        <v>240.24</v>
      </c>
      <c r="H20377" s="3">
        <v>1.1291</v>
      </c>
      <c r="I20377" s="3">
        <v>5.3067700000000002</v>
      </c>
      <c r="J20377" s="3">
        <v>119.34586999999999</v>
      </c>
      <c r="K20377" s="4">
        <v>0.35</v>
      </c>
      <c r="L20377" s="73">
        <v>216.65865630769227</v>
      </c>
    </row>
    <row r="20378" spans="1:12" x14ac:dyDescent="0.35">
      <c r="A20378" s="1">
        <v>442117</v>
      </c>
      <c r="B20378" t="s">
        <v>34010</v>
      </c>
      <c r="C20378" t="s">
        <v>1467</v>
      </c>
      <c r="D20378" t="s">
        <v>1468</v>
      </c>
      <c r="E20378">
        <v>1</v>
      </c>
      <c r="F20378" s="2">
        <v>95.59</v>
      </c>
      <c r="G20378" s="3">
        <v>205.57</v>
      </c>
      <c r="H20378" s="3">
        <v>0.95590000000000008</v>
      </c>
      <c r="I20378" s="3">
        <v>4.4927299999999999</v>
      </c>
      <c r="J20378" s="3">
        <v>101.03863</v>
      </c>
      <c r="K20378" s="4">
        <v>0.35000000000000003</v>
      </c>
      <c r="L20378" s="73">
        <v>183.42397446153848</v>
      </c>
    </row>
    <row r="20379" spans="1:12" x14ac:dyDescent="0.35">
      <c r="A20379" s="1">
        <v>435473</v>
      </c>
      <c r="B20379" t="s">
        <v>34011</v>
      </c>
      <c r="C20379" t="s">
        <v>1467</v>
      </c>
      <c r="D20379" t="s">
        <v>1468</v>
      </c>
      <c r="E20379">
        <v>1</v>
      </c>
      <c r="F20379" s="2">
        <v>2753.06</v>
      </c>
      <c r="G20379" s="3">
        <v>5920.57</v>
      </c>
      <c r="H20379" s="3">
        <v>27.5306</v>
      </c>
      <c r="I20379" s="3">
        <v>129.39382000000001</v>
      </c>
      <c r="J20379" s="3">
        <v>2909.9844199999998</v>
      </c>
      <c r="K20379" s="4">
        <v>0.35000000000000003</v>
      </c>
      <c r="L20379" s="73">
        <v>5282.7409470769226</v>
      </c>
    </row>
    <row r="20380" spans="1:12" x14ac:dyDescent="0.35">
      <c r="A20380" s="1">
        <v>73597</v>
      </c>
      <c r="B20380" t="s">
        <v>34012</v>
      </c>
      <c r="C20380" t="s">
        <v>1467</v>
      </c>
      <c r="D20380" t="s">
        <v>1468</v>
      </c>
      <c r="E20380">
        <v>1</v>
      </c>
      <c r="F20380" s="2">
        <v>21.79</v>
      </c>
      <c r="G20380" s="3">
        <v>46.89</v>
      </c>
      <c r="H20380" s="3">
        <v>0.21789999999999998</v>
      </c>
      <c r="I20380" s="3">
        <v>1.02413</v>
      </c>
      <c r="J20380" s="3">
        <v>23.032029999999999</v>
      </c>
      <c r="K20380" s="4">
        <v>0.35</v>
      </c>
      <c r="L20380" s="73">
        <v>41.811992923076915</v>
      </c>
    </row>
    <row r="20381" spans="1:12" x14ac:dyDescent="0.35">
      <c r="A20381" s="1">
        <v>428269</v>
      </c>
      <c r="B20381" t="s">
        <v>34013</v>
      </c>
      <c r="C20381" t="s">
        <v>1467</v>
      </c>
      <c r="D20381" t="s">
        <v>1468</v>
      </c>
      <c r="E20381">
        <v>1</v>
      </c>
      <c r="F20381" s="2">
        <v>0.46</v>
      </c>
      <c r="G20381" s="3">
        <v>0.98</v>
      </c>
      <c r="H20381" s="3">
        <v>4.5999999999999999E-3</v>
      </c>
      <c r="I20381" s="3">
        <v>2.162E-2</v>
      </c>
      <c r="J20381" s="3">
        <v>0.48621999999999999</v>
      </c>
      <c r="K20381" s="4">
        <v>0.35</v>
      </c>
      <c r="L20381" s="73">
        <v>0.88267630769230765</v>
      </c>
    </row>
    <row r="20382" spans="1:12" x14ac:dyDescent="0.35">
      <c r="A20382" s="1">
        <v>441373</v>
      </c>
      <c r="B20382" t="s">
        <v>34014</v>
      </c>
      <c r="C20382" t="s">
        <v>1467</v>
      </c>
      <c r="D20382" t="s">
        <v>1468</v>
      </c>
      <c r="E20382">
        <v>1</v>
      </c>
      <c r="F20382" s="2">
        <v>2701.69</v>
      </c>
      <c r="G20382" s="3">
        <v>5810.08</v>
      </c>
      <c r="H20382" s="3">
        <v>27.0169</v>
      </c>
      <c r="I20382" s="3">
        <v>126.97943000000001</v>
      </c>
      <c r="J20382" s="3">
        <v>2855.68633</v>
      </c>
      <c r="K20382" s="4">
        <v>0.35000000000000003</v>
      </c>
      <c r="L20382" s="73">
        <v>5184.1690298461544</v>
      </c>
    </row>
    <row r="20383" spans="1:12" x14ac:dyDescent="0.35">
      <c r="A20383" s="1">
        <v>427888</v>
      </c>
      <c r="B20383" t="s">
        <v>34015</v>
      </c>
      <c r="C20383" t="s">
        <v>1467</v>
      </c>
      <c r="D20383" t="s">
        <v>1468</v>
      </c>
      <c r="E20383">
        <v>1</v>
      </c>
      <c r="F20383" s="2">
        <v>1613.95</v>
      </c>
      <c r="G20383" s="3">
        <v>3773.58</v>
      </c>
      <c r="H20383" s="3">
        <v>16.139500000000002</v>
      </c>
      <c r="I20383" s="3">
        <v>75.855649999999997</v>
      </c>
      <c r="J20383" s="3">
        <v>1705.94515</v>
      </c>
      <c r="K20383" s="4">
        <v>0.35</v>
      </c>
      <c r="L20383" s="73">
        <v>3096.9465799999998</v>
      </c>
    </row>
    <row r="20384" spans="1:12" x14ac:dyDescent="0.35">
      <c r="A20384" s="1">
        <v>425301</v>
      </c>
      <c r="B20384" t="s">
        <v>34016</v>
      </c>
      <c r="C20384" t="s">
        <v>1467</v>
      </c>
      <c r="D20384" t="s">
        <v>1468</v>
      </c>
      <c r="E20384">
        <v>1</v>
      </c>
      <c r="F20384" s="2">
        <v>6088.05</v>
      </c>
      <c r="G20384" s="3">
        <v>13092.58</v>
      </c>
      <c r="H20384" s="3">
        <v>60.880500000000005</v>
      </c>
      <c r="I20384" s="3">
        <v>286.13835</v>
      </c>
      <c r="J20384" s="3">
        <v>6435.0688500000006</v>
      </c>
      <c r="K20384" s="4">
        <v>0.35000000000000003</v>
      </c>
      <c r="L20384" s="73">
        <v>11682.124989230771</v>
      </c>
    </row>
    <row r="20385" spans="1:12" x14ac:dyDescent="0.35">
      <c r="A20385" s="1">
        <v>70846</v>
      </c>
      <c r="B20385" t="s">
        <v>34017</v>
      </c>
      <c r="C20385" t="s">
        <v>1467</v>
      </c>
      <c r="D20385" t="s">
        <v>1468</v>
      </c>
      <c r="E20385">
        <v>1</v>
      </c>
      <c r="F20385" s="2">
        <v>266.52</v>
      </c>
      <c r="G20385" s="3">
        <v>623.14</v>
      </c>
      <c r="H20385" s="3">
        <v>2.6652</v>
      </c>
      <c r="I20385" s="3">
        <v>12.526439999999999</v>
      </c>
      <c r="J20385" s="3">
        <v>281.71163999999999</v>
      </c>
      <c r="K20385" s="4">
        <v>0.35</v>
      </c>
      <c r="L20385" s="73">
        <v>511.41497723076918</v>
      </c>
    </row>
    <row r="20386" spans="1:12" x14ac:dyDescent="0.35">
      <c r="A20386" s="1">
        <v>428638</v>
      </c>
      <c r="B20386" t="s">
        <v>34018</v>
      </c>
      <c r="C20386" t="s">
        <v>1467</v>
      </c>
      <c r="D20386" t="s">
        <v>1468</v>
      </c>
      <c r="E20386">
        <v>1</v>
      </c>
      <c r="F20386" s="2">
        <v>268.08</v>
      </c>
      <c r="G20386" s="3">
        <v>788.48</v>
      </c>
      <c r="H20386" s="3">
        <v>2.6808000000000001</v>
      </c>
      <c r="I20386" s="3">
        <v>12.59976</v>
      </c>
      <c r="J20386" s="3">
        <v>283.36055999999996</v>
      </c>
      <c r="K20386" s="4">
        <v>0.35</v>
      </c>
      <c r="L20386" s="73">
        <v>514.40840123076919</v>
      </c>
    </row>
    <row r="20387" spans="1:12" x14ac:dyDescent="0.35">
      <c r="A20387" s="1">
        <v>438821</v>
      </c>
      <c r="B20387" t="s">
        <v>34019</v>
      </c>
      <c r="C20387" t="s">
        <v>1467</v>
      </c>
      <c r="D20387" t="s">
        <v>1468</v>
      </c>
      <c r="E20387">
        <v>1</v>
      </c>
      <c r="F20387" s="2">
        <v>5432.13</v>
      </c>
      <c r="G20387" s="3">
        <v>12447.59</v>
      </c>
      <c r="H20387" s="3">
        <v>54.321300000000001</v>
      </c>
      <c r="I20387" s="3">
        <v>255.31011000000001</v>
      </c>
      <c r="J20387" s="3">
        <v>5741.7614100000001</v>
      </c>
      <c r="K20387" s="4">
        <v>0.35000000000000003</v>
      </c>
      <c r="L20387" s="73">
        <v>10423.505328923076</v>
      </c>
    </row>
    <row r="20388" spans="1:12" x14ac:dyDescent="0.35">
      <c r="A20388" s="1">
        <v>427076</v>
      </c>
      <c r="B20388" t="s">
        <v>34020</v>
      </c>
      <c r="C20388" t="s">
        <v>1467</v>
      </c>
      <c r="D20388" t="s">
        <v>1468</v>
      </c>
      <c r="E20388">
        <v>1</v>
      </c>
      <c r="F20388" s="2">
        <v>12.09</v>
      </c>
      <c r="G20388" s="3">
        <v>26.97</v>
      </c>
      <c r="H20388" s="3">
        <v>0.12090000000000001</v>
      </c>
      <c r="I20388" s="3">
        <v>0.56823000000000001</v>
      </c>
      <c r="J20388" s="3">
        <v>12.77913</v>
      </c>
      <c r="K20388" s="4">
        <v>0.35</v>
      </c>
      <c r="L20388" s="73">
        <v>23.199036</v>
      </c>
    </row>
    <row r="20389" spans="1:12" x14ac:dyDescent="0.35">
      <c r="A20389" s="1">
        <v>24610</v>
      </c>
      <c r="B20389" t="s">
        <v>34021</v>
      </c>
      <c r="C20389" t="s">
        <v>1467</v>
      </c>
      <c r="D20389" t="s">
        <v>1468</v>
      </c>
      <c r="E20389">
        <v>1</v>
      </c>
      <c r="F20389" s="2">
        <v>7.51</v>
      </c>
      <c r="G20389" s="3">
        <v>11.09</v>
      </c>
      <c r="H20389" s="3">
        <v>7.51E-2</v>
      </c>
      <c r="I20389" s="3">
        <v>0.35297000000000001</v>
      </c>
      <c r="J20389" s="3">
        <v>7.9380699999999997</v>
      </c>
      <c r="K20389" s="4">
        <v>0.34999999999999992</v>
      </c>
      <c r="L20389" s="73">
        <v>14.410650153846152</v>
      </c>
    </row>
    <row r="20390" spans="1:12" x14ac:dyDescent="0.35">
      <c r="A20390" s="1">
        <v>436967</v>
      </c>
      <c r="B20390" t="s">
        <v>34022</v>
      </c>
      <c r="C20390" t="s">
        <v>1467</v>
      </c>
      <c r="D20390" t="s">
        <v>1468</v>
      </c>
      <c r="E20390">
        <v>1</v>
      </c>
      <c r="F20390" s="2">
        <v>25.84</v>
      </c>
      <c r="G20390" s="3">
        <v>55.56</v>
      </c>
      <c r="H20390" s="3">
        <v>0.25840000000000002</v>
      </c>
      <c r="I20390" s="3">
        <v>1.21448</v>
      </c>
      <c r="J20390" s="3">
        <v>27.31288</v>
      </c>
      <c r="K20390" s="4">
        <v>0.35</v>
      </c>
      <c r="L20390" s="73">
        <v>49.583382153846152</v>
      </c>
    </row>
    <row r="20391" spans="1:12" x14ac:dyDescent="0.35">
      <c r="A20391" s="1">
        <v>419171</v>
      </c>
      <c r="B20391" t="s">
        <v>34023</v>
      </c>
      <c r="C20391" t="s">
        <v>1467</v>
      </c>
      <c r="D20391" t="s">
        <v>1468</v>
      </c>
      <c r="E20391">
        <v>1</v>
      </c>
      <c r="F20391" s="2">
        <v>14839.49</v>
      </c>
      <c r="G20391" s="3">
        <v>31912.880000000001</v>
      </c>
      <c r="H20391" s="3">
        <v>148.39490000000001</v>
      </c>
      <c r="I20391" s="3">
        <v>697.45602999999994</v>
      </c>
      <c r="J20391" s="3">
        <v>15685.340929999998</v>
      </c>
      <c r="K20391" s="4">
        <v>0.35</v>
      </c>
      <c r="L20391" s="73">
        <v>28474.926611384613</v>
      </c>
    </row>
    <row r="20392" spans="1:12" x14ac:dyDescent="0.35">
      <c r="A20392" s="1">
        <v>439088</v>
      </c>
      <c r="B20392" t="s">
        <v>34024</v>
      </c>
      <c r="C20392" t="s">
        <v>1467</v>
      </c>
      <c r="D20392" t="s">
        <v>1468</v>
      </c>
      <c r="E20392">
        <v>1</v>
      </c>
      <c r="F20392" s="2">
        <v>131.93</v>
      </c>
      <c r="G20392" s="3">
        <v>410.5</v>
      </c>
      <c r="H20392" s="3">
        <v>1.3193000000000001</v>
      </c>
      <c r="I20392" s="3">
        <v>6.2007099999999999</v>
      </c>
      <c r="J20392" s="3">
        <v>139.45000999999999</v>
      </c>
      <c r="K20392" s="4">
        <v>0.35</v>
      </c>
      <c r="L20392" s="73">
        <v>253.15540276923073</v>
      </c>
    </row>
    <row r="20393" spans="1:12" x14ac:dyDescent="0.35">
      <c r="A20393" s="1">
        <v>14091</v>
      </c>
      <c r="B20393" t="s">
        <v>34025</v>
      </c>
      <c r="C20393" t="s">
        <v>1467</v>
      </c>
      <c r="D20393" t="s">
        <v>1468</v>
      </c>
      <c r="E20393">
        <v>1</v>
      </c>
      <c r="F20393" s="2">
        <v>98.74</v>
      </c>
      <c r="G20393" s="3">
        <v>207.5</v>
      </c>
      <c r="H20393" s="3">
        <v>0.98739999999999994</v>
      </c>
      <c r="I20393" s="3">
        <v>4.6407799999999995</v>
      </c>
      <c r="J20393" s="3">
        <v>104.36818</v>
      </c>
      <c r="K20393" s="4">
        <v>0.34999999999999992</v>
      </c>
      <c r="L20393" s="73">
        <v>189.46838830769229</v>
      </c>
    </row>
    <row r="20394" spans="1:12" x14ac:dyDescent="0.35">
      <c r="A20394" s="1">
        <v>550902</v>
      </c>
      <c r="B20394" t="s">
        <v>34026</v>
      </c>
      <c r="C20394" t="s">
        <v>1467</v>
      </c>
      <c r="D20394" t="s">
        <v>1468</v>
      </c>
      <c r="E20394">
        <v>1</v>
      </c>
      <c r="F20394" s="2">
        <v>496.59</v>
      </c>
      <c r="G20394" s="3">
        <v>993.18</v>
      </c>
      <c r="H20394" s="3">
        <v>4.9658999999999995</v>
      </c>
      <c r="I20394" s="3">
        <v>23.339729999999999</v>
      </c>
      <c r="J20394" s="3">
        <v>524.89562999999998</v>
      </c>
      <c r="K20394" s="4">
        <v>0.35000000000000003</v>
      </c>
      <c r="L20394" s="73">
        <v>952.88745138461536</v>
      </c>
    </row>
    <row r="20395" spans="1:12" x14ac:dyDescent="0.35">
      <c r="A20395" s="1">
        <v>74192</v>
      </c>
      <c r="B20395" t="s">
        <v>34027</v>
      </c>
      <c r="C20395" t="s">
        <v>1467</v>
      </c>
      <c r="D20395" t="s">
        <v>1468</v>
      </c>
      <c r="E20395">
        <v>1</v>
      </c>
      <c r="F20395" s="2">
        <v>287.64</v>
      </c>
      <c r="G20395" s="3">
        <v>618.58000000000004</v>
      </c>
      <c r="H20395" s="3">
        <v>2.8763999999999998</v>
      </c>
      <c r="I20395" s="3">
        <v>13.519079999999999</v>
      </c>
      <c r="J20395" s="3">
        <v>304.03547999999995</v>
      </c>
      <c r="K20395" s="4">
        <v>0.35000000000000003</v>
      </c>
      <c r="L20395" s="73">
        <v>551.94133292307686</v>
      </c>
    </row>
    <row r="20396" spans="1:12" x14ac:dyDescent="0.35">
      <c r="A20396" s="1">
        <v>40237</v>
      </c>
      <c r="B20396" t="s">
        <v>34028</v>
      </c>
      <c r="C20396" t="s">
        <v>1467</v>
      </c>
      <c r="D20396" t="s">
        <v>1468</v>
      </c>
      <c r="E20396">
        <v>1</v>
      </c>
      <c r="F20396" s="2">
        <v>115.94</v>
      </c>
      <c r="G20396" s="3">
        <v>249.34</v>
      </c>
      <c r="H20396" s="3">
        <v>1.1594</v>
      </c>
      <c r="I20396" s="3">
        <v>5.4491800000000001</v>
      </c>
      <c r="J20396" s="3">
        <v>122.54858</v>
      </c>
      <c r="K20396" s="4">
        <v>0.35</v>
      </c>
      <c r="L20396" s="73">
        <v>222.47280676923077</v>
      </c>
    </row>
    <row r="20397" spans="1:12" x14ac:dyDescent="0.35">
      <c r="A20397" s="1">
        <v>17503</v>
      </c>
      <c r="B20397" t="s">
        <v>34029</v>
      </c>
      <c r="C20397" t="s">
        <v>1467</v>
      </c>
      <c r="D20397" t="s">
        <v>1468</v>
      </c>
      <c r="E20397">
        <v>1</v>
      </c>
      <c r="F20397" s="2">
        <v>39.020000000000003</v>
      </c>
      <c r="G20397" s="3">
        <v>91.22</v>
      </c>
      <c r="H20397" s="3">
        <v>0.39020000000000005</v>
      </c>
      <c r="I20397" s="3">
        <v>1.8339400000000001</v>
      </c>
      <c r="J20397" s="3">
        <v>41.244140000000002</v>
      </c>
      <c r="K20397" s="4">
        <v>0.35</v>
      </c>
      <c r="L20397" s="73">
        <v>74.873977230769228</v>
      </c>
    </row>
    <row r="20398" spans="1:12" x14ac:dyDescent="0.35">
      <c r="A20398" s="1">
        <v>8108</v>
      </c>
      <c r="B20398" t="s">
        <v>34030</v>
      </c>
      <c r="C20398" t="s">
        <v>1467</v>
      </c>
      <c r="D20398" t="s">
        <v>1468</v>
      </c>
      <c r="E20398">
        <v>1</v>
      </c>
      <c r="F20398" s="2">
        <v>311.99</v>
      </c>
      <c r="G20398" s="3">
        <v>670.94</v>
      </c>
      <c r="H20398" s="3">
        <v>3.1199000000000003</v>
      </c>
      <c r="I20398" s="3">
        <v>14.66353</v>
      </c>
      <c r="J20398" s="3">
        <v>329.77342999999996</v>
      </c>
      <c r="K20398" s="4">
        <v>0.35000000000000003</v>
      </c>
      <c r="L20398" s="73">
        <v>598.66561138461532</v>
      </c>
    </row>
    <row r="20399" spans="1:12" x14ac:dyDescent="0.35">
      <c r="A20399" s="1">
        <v>432293</v>
      </c>
      <c r="B20399" t="s">
        <v>34031</v>
      </c>
      <c r="C20399" t="s">
        <v>1467</v>
      </c>
      <c r="D20399" t="s">
        <v>1468</v>
      </c>
      <c r="E20399">
        <v>1</v>
      </c>
      <c r="F20399" s="2">
        <v>149.36000000000001</v>
      </c>
      <c r="G20399" s="3">
        <v>321.2</v>
      </c>
      <c r="H20399" s="3">
        <v>1.4936000000000003</v>
      </c>
      <c r="I20399" s="3">
        <v>7.0199200000000008</v>
      </c>
      <c r="J20399" s="3">
        <v>157.87352000000001</v>
      </c>
      <c r="K20399" s="4">
        <v>0.35</v>
      </c>
      <c r="L20399" s="73">
        <v>286.60115938461536</v>
      </c>
    </row>
    <row r="20400" spans="1:12" x14ac:dyDescent="0.35">
      <c r="A20400" s="1">
        <v>57175</v>
      </c>
      <c r="B20400" t="s">
        <v>34032</v>
      </c>
      <c r="C20400" t="s">
        <v>1467</v>
      </c>
      <c r="D20400" t="s">
        <v>1468</v>
      </c>
      <c r="E20400">
        <v>1</v>
      </c>
      <c r="F20400" s="2">
        <v>651.9</v>
      </c>
      <c r="G20400" s="3">
        <v>1395.34</v>
      </c>
      <c r="H20400" s="3">
        <v>6.5190000000000001</v>
      </c>
      <c r="I20400" s="3">
        <v>30.639299999999999</v>
      </c>
      <c r="J20400" s="3">
        <v>689.05830000000003</v>
      </c>
      <c r="K20400" s="4">
        <v>0.35</v>
      </c>
      <c r="L20400" s="73">
        <v>1250.905836923077</v>
      </c>
    </row>
    <row r="20401" spans="1:12" x14ac:dyDescent="0.35">
      <c r="A20401" s="1">
        <v>422653</v>
      </c>
      <c r="B20401" t="s">
        <v>34033</v>
      </c>
      <c r="C20401" t="s">
        <v>1467</v>
      </c>
      <c r="D20401" t="s">
        <v>1468</v>
      </c>
      <c r="E20401">
        <v>1</v>
      </c>
      <c r="F20401" s="2">
        <v>714.38</v>
      </c>
      <c r="G20401" s="3">
        <v>1670.29</v>
      </c>
      <c r="H20401" s="3">
        <v>7.1437999999999997</v>
      </c>
      <c r="I20401" s="3">
        <v>33.575859999999999</v>
      </c>
      <c r="J20401" s="3">
        <v>755.09966000000009</v>
      </c>
      <c r="K20401" s="4">
        <v>0.35</v>
      </c>
      <c r="L20401" s="73">
        <v>1370.7963058461539</v>
      </c>
    </row>
    <row r="20402" spans="1:12" x14ac:dyDescent="0.35">
      <c r="A20402" s="1">
        <v>417362</v>
      </c>
      <c r="B20402" t="s">
        <v>34034</v>
      </c>
      <c r="C20402" t="s">
        <v>1467</v>
      </c>
      <c r="D20402" t="s">
        <v>1468</v>
      </c>
      <c r="E20402">
        <v>1</v>
      </c>
      <c r="F20402" s="2">
        <v>92.04</v>
      </c>
      <c r="G20402" s="3">
        <v>215.21</v>
      </c>
      <c r="H20402" s="3">
        <v>0.92040000000000011</v>
      </c>
      <c r="I20402" s="3">
        <v>4.3258800000000006</v>
      </c>
      <c r="J20402" s="3">
        <v>97.286280000000005</v>
      </c>
      <c r="K20402" s="4">
        <v>0.35</v>
      </c>
      <c r="L20402" s="73">
        <v>176.61201599999998</v>
      </c>
    </row>
    <row r="20403" spans="1:12" x14ac:dyDescent="0.35">
      <c r="A20403" s="1">
        <v>25398</v>
      </c>
      <c r="B20403" t="s">
        <v>34035</v>
      </c>
      <c r="C20403" t="s">
        <v>1467</v>
      </c>
      <c r="D20403" t="s">
        <v>1468</v>
      </c>
      <c r="E20403">
        <v>1</v>
      </c>
      <c r="F20403" s="2">
        <v>639.62</v>
      </c>
      <c r="G20403" s="3">
        <v>1355.71</v>
      </c>
      <c r="H20403" s="3">
        <v>6.3962000000000003</v>
      </c>
      <c r="I20403" s="3">
        <v>30.062139999999999</v>
      </c>
      <c r="J20403" s="3">
        <v>676.07834000000003</v>
      </c>
      <c r="K20403" s="4">
        <v>0.35</v>
      </c>
      <c r="L20403" s="73">
        <v>1227.3422172307692</v>
      </c>
    </row>
    <row r="20404" spans="1:12" x14ac:dyDescent="0.35">
      <c r="A20404" s="1">
        <v>439717</v>
      </c>
      <c r="B20404" t="s">
        <v>34036</v>
      </c>
      <c r="C20404" t="s">
        <v>1467</v>
      </c>
      <c r="D20404" t="s">
        <v>1468</v>
      </c>
      <c r="E20404">
        <v>1</v>
      </c>
      <c r="F20404" s="2">
        <v>3169.6</v>
      </c>
      <c r="G20404" s="3">
        <v>6816.34</v>
      </c>
      <c r="H20404" s="3">
        <v>31.696000000000002</v>
      </c>
      <c r="I20404" s="3">
        <v>148.97120000000001</v>
      </c>
      <c r="J20404" s="3">
        <v>3350.2671999999998</v>
      </c>
      <c r="K20404" s="4">
        <v>0.34999999999999992</v>
      </c>
      <c r="L20404" s="73">
        <v>6082.0235323076913</v>
      </c>
    </row>
    <row r="20405" spans="1:12" x14ac:dyDescent="0.35">
      <c r="A20405" s="1">
        <v>439390</v>
      </c>
      <c r="B20405" t="s">
        <v>33829</v>
      </c>
      <c r="C20405" t="s">
        <v>1467</v>
      </c>
      <c r="D20405" t="s">
        <v>1468</v>
      </c>
      <c r="E20405">
        <v>1</v>
      </c>
      <c r="F20405" s="2">
        <v>89.01</v>
      </c>
      <c r="G20405" s="3">
        <v>191.43</v>
      </c>
      <c r="H20405" s="3">
        <v>0.89010000000000011</v>
      </c>
      <c r="I20405" s="3">
        <v>4.1834700000000007</v>
      </c>
      <c r="J20405" s="3">
        <v>94.083570000000009</v>
      </c>
      <c r="K20405" s="4">
        <v>0.35</v>
      </c>
      <c r="L20405" s="73">
        <v>170.79786553846156</v>
      </c>
    </row>
    <row r="20406" spans="1:12" x14ac:dyDescent="0.35">
      <c r="A20406" s="1">
        <v>403491</v>
      </c>
      <c r="B20406" t="s">
        <v>34037</v>
      </c>
      <c r="C20406" t="s">
        <v>1467</v>
      </c>
      <c r="D20406" t="s">
        <v>1468</v>
      </c>
      <c r="E20406">
        <v>1</v>
      </c>
      <c r="F20406" s="2">
        <v>3525.82</v>
      </c>
      <c r="G20406" s="3">
        <v>7582.41</v>
      </c>
      <c r="H20406" s="3">
        <v>35.258200000000002</v>
      </c>
      <c r="I20406" s="3">
        <v>165.71353999999999</v>
      </c>
      <c r="J20406" s="3">
        <v>3726.7917400000006</v>
      </c>
      <c r="K20406" s="4">
        <v>0.35</v>
      </c>
      <c r="L20406" s="73">
        <v>6765.5603895384629</v>
      </c>
    </row>
    <row r="20407" spans="1:12" x14ac:dyDescent="0.35">
      <c r="A20407" s="1">
        <v>435936</v>
      </c>
      <c r="B20407" t="s">
        <v>34038</v>
      </c>
      <c r="C20407" t="s">
        <v>1467</v>
      </c>
      <c r="D20407" t="s">
        <v>1468</v>
      </c>
      <c r="E20407">
        <v>1</v>
      </c>
      <c r="F20407" s="2">
        <v>1053.3</v>
      </c>
      <c r="G20407" s="3">
        <v>2265.1799999999998</v>
      </c>
      <c r="H20407" s="3">
        <v>10.532999999999999</v>
      </c>
      <c r="I20407" s="3">
        <v>49.505099999999999</v>
      </c>
      <c r="J20407" s="3">
        <v>1113.3380999999999</v>
      </c>
      <c r="K20407" s="4">
        <v>0.35</v>
      </c>
      <c r="L20407" s="73">
        <v>2021.1368584615382</v>
      </c>
    </row>
    <row r="20408" spans="1:12" x14ac:dyDescent="0.35">
      <c r="A20408" s="1">
        <v>73252</v>
      </c>
      <c r="B20408" t="s">
        <v>34039</v>
      </c>
      <c r="C20408" t="s">
        <v>1467</v>
      </c>
      <c r="D20408" t="s">
        <v>1468</v>
      </c>
      <c r="E20408">
        <v>1</v>
      </c>
      <c r="F20408" s="2">
        <v>12.77</v>
      </c>
      <c r="G20408" s="3">
        <v>29.87</v>
      </c>
      <c r="H20408" s="3">
        <v>0.12770000000000001</v>
      </c>
      <c r="I20408" s="3">
        <v>0.60019</v>
      </c>
      <c r="J20408" s="3">
        <v>13.49789</v>
      </c>
      <c r="K20408" s="4">
        <v>0.35</v>
      </c>
      <c r="L20408" s="73">
        <v>24.503861846153846</v>
      </c>
    </row>
    <row r="20409" spans="1:12" x14ac:dyDescent="0.35">
      <c r="A20409" s="1">
        <v>430792</v>
      </c>
      <c r="B20409" t="s">
        <v>34040</v>
      </c>
      <c r="C20409" t="s">
        <v>1467</v>
      </c>
      <c r="D20409" t="s">
        <v>1468</v>
      </c>
      <c r="E20409">
        <v>1</v>
      </c>
      <c r="F20409" s="2">
        <v>56.1</v>
      </c>
      <c r="G20409" s="3">
        <v>120.64</v>
      </c>
      <c r="H20409" s="3">
        <v>0.56100000000000005</v>
      </c>
      <c r="I20409" s="3">
        <v>2.6367000000000003</v>
      </c>
      <c r="J20409" s="3">
        <v>59.297699999999999</v>
      </c>
      <c r="K20409" s="4">
        <v>0.34999999999999992</v>
      </c>
      <c r="L20409" s="73">
        <v>107.64813230769229</v>
      </c>
    </row>
    <row r="20410" spans="1:12" x14ac:dyDescent="0.35">
      <c r="A20410" s="1">
        <v>13708</v>
      </c>
      <c r="B20410" t="s">
        <v>33531</v>
      </c>
      <c r="C20410" t="s">
        <v>1467</v>
      </c>
      <c r="D20410" t="s">
        <v>1468</v>
      </c>
      <c r="E20410">
        <v>1</v>
      </c>
      <c r="F20410" s="2">
        <v>314.55</v>
      </c>
      <c r="G20410" s="3">
        <v>676.47</v>
      </c>
      <c r="H20410" s="3">
        <v>3.1455000000000002</v>
      </c>
      <c r="I20410" s="3">
        <v>14.783850000000001</v>
      </c>
      <c r="J20410" s="3">
        <v>332.47935000000007</v>
      </c>
      <c r="K20410" s="4">
        <v>0.35</v>
      </c>
      <c r="L20410" s="73">
        <v>603.57789692307699</v>
      </c>
    </row>
    <row r="20411" spans="1:12" x14ac:dyDescent="0.35">
      <c r="A20411" s="1">
        <v>427869</v>
      </c>
      <c r="B20411" t="s">
        <v>34041</v>
      </c>
      <c r="C20411" t="s">
        <v>1467</v>
      </c>
      <c r="D20411" t="s">
        <v>1468</v>
      </c>
      <c r="E20411">
        <v>1</v>
      </c>
      <c r="F20411" s="2">
        <v>20.85</v>
      </c>
      <c r="G20411" s="3">
        <v>44.83</v>
      </c>
      <c r="H20411" s="3">
        <v>0.20850000000000002</v>
      </c>
      <c r="I20411" s="3">
        <v>0.9799500000000001</v>
      </c>
      <c r="J20411" s="3">
        <v>22.038450000000001</v>
      </c>
      <c r="K20411" s="4">
        <v>0.35000000000000003</v>
      </c>
      <c r="L20411" s="73">
        <v>40.008263076923079</v>
      </c>
    </row>
    <row r="20412" spans="1:12" x14ac:dyDescent="0.35">
      <c r="A20412" s="1">
        <v>440082</v>
      </c>
      <c r="B20412" t="s">
        <v>34042</v>
      </c>
      <c r="C20412" t="s">
        <v>1467</v>
      </c>
      <c r="D20412" t="s">
        <v>1468</v>
      </c>
      <c r="E20412">
        <v>1</v>
      </c>
      <c r="F20412" s="2">
        <v>26.73</v>
      </c>
      <c r="G20412" s="3">
        <v>57.48</v>
      </c>
      <c r="H20412" s="3">
        <v>0.26729999999999998</v>
      </c>
      <c r="I20412" s="3">
        <v>1.25631</v>
      </c>
      <c r="J20412" s="3">
        <v>28.253609999999998</v>
      </c>
      <c r="K20412" s="4">
        <v>0.35</v>
      </c>
      <c r="L20412" s="73">
        <v>51.291168923076917</v>
      </c>
    </row>
    <row r="20413" spans="1:12" x14ac:dyDescent="0.35">
      <c r="A20413" s="1">
        <v>71699</v>
      </c>
      <c r="B20413" t="s">
        <v>34043</v>
      </c>
      <c r="C20413" t="s">
        <v>1467</v>
      </c>
      <c r="D20413" t="s">
        <v>1468</v>
      </c>
      <c r="E20413">
        <v>1</v>
      </c>
      <c r="F20413" s="2">
        <v>282.76</v>
      </c>
      <c r="G20413" s="3">
        <v>628.91999999999996</v>
      </c>
      <c r="H20413" s="3">
        <v>2.8275999999999999</v>
      </c>
      <c r="I20413" s="3">
        <v>13.289719999999999</v>
      </c>
      <c r="J20413" s="3">
        <v>298.87732</v>
      </c>
      <c r="K20413" s="4">
        <v>0.35</v>
      </c>
      <c r="L20413" s="73">
        <v>542.57728861538453</v>
      </c>
    </row>
    <row r="20414" spans="1:12" x14ac:dyDescent="0.35">
      <c r="A20414" s="1">
        <v>433357</v>
      </c>
      <c r="B20414" t="s">
        <v>34044</v>
      </c>
      <c r="C20414" t="s">
        <v>1467</v>
      </c>
      <c r="D20414" t="s">
        <v>1468</v>
      </c>
      <c r="E20414">
        <v>1</v>
      </c>
      <c r="F20414" s="2">
        <v>100.67</v>
      </c>
      <c r="G20414" s="3">
        <v>216.49</v>
      </c>
      <c r="H20414" s="3">
        <v>1.0066999999999999</v>
      </c>
      <c r="I20414" s="3">
        <v>4.73149</v>
      </c>
      <c r="J20414" s="3">
        <v>106.40818999999999</v>
      </c>
      <c r="K20414" s="4">
        <v>0.35</v>
      </c>
      <c r="L20414" s="73">
        <v>193.17179107692306</v>
      </c>
    </row>
    <row r="20415" spans="1:12" x14ac:dyDescent="0.35">
      <c r="A20415" s="1">
        <v>25298</v>
      </c>
      <c r="B20415" t="s">
        <v>34045</v>
      </c>
      <c r="C20415" t="s">
        <v>1467</v>
      </c>
      <c r="D20415" t="s">
        <v>1468</v>
      </c>
      <c r="E20415">
        <v>1</v>
      </c>
      <c r="F20415" s="2">
        <v>4.24</v>
      </c>
      <c r="G20415" s="3">
        <v>9.1199999999999992</v>
      </c>
      <c r="H20415" s="3">
        <v>4.24E-2</v>
      </c>
      <c r="I20415" s="3">
        <v>0.19928000000000001</v>
      </c>
      <c r="J20415" s="3">
        <v>4.4816799999999999</v>
      </c>
      <c r="K20415" s="4">
        <v>0.35000000000000003</v>
      </c>
      <c r="L20415" s="73">
        <v>8.1359729230769222</v>
      </c>
    </row>
    <row r="20416" spans="1:12" x14ac:dyDescent="0.35">
      <c r="A20416" s="1">
        <v>428103</v>
      </c>
      <c r="B20416" t="s">
        <v>34046</v>
      </c>
      <c r="C20416" t="s">
        <v>1467</v>
      </c>
      <c r="D20416" t="s">
        <v>1468</v>
      </c>
      <c r="E20416">
        <v>1</v>
      </c>
      <c r="F20416" s="2">
        <v>408.11</v>
      </c>
      <c r="G20416" s="3">
        <v>953.99</v>
      </c>
      <c r="H20416" s="3">
        <v>4.0811000000000002</v>
      </c>
      <c r="I20416" s="3">
        <v>19.181170000000002</v>
      </c>
      <c r="J20416" s="3">
        <v>431.37227000000001</v>
      </c>
      <c r="K20416" s="4">
        <v>0.34999999999999992</v>
      </c>
      <c r="L20416" s="73">
        <v>783.10658246153844</v>
      </c>
    </row>
    <row r="20417" spans="1:12" x14ac:dyDescent="0.35">
      <c r="A20417" s="1">
        <v>426300</v>
      </c>
      <c r="B20417" t="s">
        <v>34047</v>
      </c>
      <c r="C20417" t="s">
        <v>1467</v>
      </c>
      <c r="D20417" t="s">
        <v>1468</v>
      </c>
      <c r="E20417">
        <v>1</v>
      </c>
      <c r="F20417" s="2">
        <v>235.79</v>
      </c>
      <c r="G20417" s="3">
        <v>551.19000000000005</v>
      </c>
      <c r="H20417" s="3">
        <v>2.3578999999999999</v>
      </c>
      <c r="I20417" s="3">
        <v>11.082129999999999</v>
      </c>
      <c r="J20417" s="3">
        <v>249.23003</v>
      </c>
      <c r="K20417" s="4">
        <v>0.35</v>
      </c>
      <c r="L20417" s="73">
        <v>452.44836215384612</v>
      </c>
    </row>
    <row r="20418" spans="1:12" x14ac:dyDescent="0.35">
      <c r="A20418" s="1">
        <v>2840</v>
      </c>
      <c r="B20418" t="s">
        <v>34048</v>
      </c>
      <c r="C20418" t="s">
        <v>1467</v>
      </c>
      <c r="D20418" t="s">
        <v>1468</v>
      </c>
      <c r="E20418">
        <v>1</v>
      </c>
      <c r="F20418" s="2">
        <v>70.489999999999995</v>
      </c>
      <c r="G20418" s="3">
        <v>151.6</v>
      </c>
      <c r="H20418" s="3">
        <v>0.70489999999999997</v>
      </c>
      <c r="I20418" s="3">
        <v>3.3130299999999999</v>
      </c>
      <c r="J20418" s="3">
        <v>74.507929999999988</v>
      </c>
      <c r="K20418" s="4">
        <v>0.35</v>
      </c>
      <c r="L20418" s="73">
        <v>135.26054984615382</v>
      </c>
    </row>
    <row r="20419" spans="1:12" x14ac:dyDescent="0.35">
      <c r="A20419" s="1">
        <v>25924</v>
      </c>
      <c r="B20419" t="s">
        <v>34049</v>
      </c>
      <c r="C20419" t="s">
        <v>1467</v>
      </c>
      <c r="D20419" t="s">
        <v>1468</v>
      </c>
      <c r="E20419">
        <v>1</v>
      </c>
      <c r="F20419" s="2">
        <v>91.1</v>
      </c>
      <c r="G20419" s="3">
        <v>195.94</v>
      </c>
      <c r="H20419" s="3">
        <v>0.91099999999999992</v>
      </c>
      <c r="I20419" s="3">
        <v>4.2816999999999998</v>
      </c>
      <c r="J20419" s="3">
        <v>96.292699999999996</v>
      </c>
      <c r="K20419" s="4">
        <v>0.35</v>
      </c>
      <c r="L20419" s="73">
        <v>174.80828615384613</v>
      </c>
    </row>
    <row r="20420" spans="1:12" x14ac:dyDescent="0.35">
      <c r="A20420" s="1">
        <v>73270</v>
      </c>
      <c r="B20420" t="s">
        <v>34050</v>
      </c>
      <c r="C20420" t="s">
        <v>1467</v>
      </c>
      <c r="D20420" t="s">
        <v>1468</v>
      </c>
      <c r="E20420">
        <v>1</v>
      </c>
      <c r="F20420" s="2">
        <v>76.94</v>
      </c>
      <c r="G20420" s="3">
        <v>179.86</v>
      </c>
      <c r="H20420" s="3">
        <v>0.76939999999999997</v>
      </c>
      <c r="I20420" s="3">
        <v>3.6161799999999999</v>
      </c>
      <c r="J20420" s="3">
        <v>81.325580000000002</v>
      </c>
      <c r="K20420" s="4">
        <v>0.35</v>
      </c>
      <c r="L20420" s="73">
        <v>147.63720676923077</v>
      </c>
    </row>
    <row r="20421" spans="1:12" x14ac:dyDescent="0.35">
      <c r="A20421" s="1">
        <v>435263</v>
      </c>
      <c r="B20421" t="s">
        <v>34051</v>
      </c>
      <c r="C20421" t="s">
        <v>1467</v>
      </c>
      <c r="D20421" t="s">
        <v>1468</v>
      </c>
      <c r="E20421">
        <v>1</v>
      </c>
      <c r="F20421" s="2">
        <v>357.54</v>
      </c>
      <c r="G20421" s="3">
        <v>835.78</v>
      </c>
      <c r="H20421" s="3">
        <v>3.5754000000000001</v>
      </c>
      <c r="I20421" s="3">
        <v>16.804380000000002</v>
      </c>
      <c r="J20421" s="3">
        <v>377.91978</v>
      </c>
      <c r="K20421" s="4">
        <v>0.34999999999999992</v>
      </c>
      <c r="L20421" s="73">
        <v>686.06975446153842</v>
      </c>
    </row>
    <row r="20422" spans="1:12" x14ac:dyDescent="0.35">
      <c r="A20422" s="1">
        <v>436150</v>
      </c>
      <c r="B20422" t="s">
        <v>34052</v>
      </c>
      <c r="C20422" t="s">
        <v>1467</v>
      </c>
      <c r="D20422" t="s">
        <v>1468</v>
      </c>
      <c r="E20422">
        <v>1</v>
      </c>
      <c r="F20422" s="2">
        <v>48.37</v>
      </c>
      <c r="G20422" s="3">
        <v>110.49</v>
      </c>
      <c r="H20422" s="3">
        <v>0.48369999999999996</v>
      </c>
      <c r="I20422" s="3">
        <v>2.27339</v>
      </c>
      <c r="J20422" s="3">
        <v>51.127089999999995</v>
      </c>
      <c r="K20422" s="4">
        <v>0.35000000000000003</v>
      </c>
      <c r="L20422" s="73">
        <v>92.815332615384605</v>
      </c>
    </row>
    <row r="20423" spans="1:12" x14ac:dyDescent="0.35">
      <c r="A20423" s="1">
        <v>426243</v>
      </c>
      <c r="B20423" t="s">
        <v>34053</v>
      </c>
      <c r="C20423" t="s">
        <v>1467</v>
      </c>
      <c r="D20423" t="s">
        <v>1468</v>
      </c>
      <c r="E20423">
        <v>1</v>
      </c>
      <c r="F20423" s="2">
        <v>1510.63</v>
      </c>
      <c r="G20423" s="3">
        <v>3249.37</v>
      </c>
      <c r="H20423" s="3">
        <v>15.106300000000001</v>
      </c>
      <c r="I20423" s="3">
        <v>70.999610000000004</v>
      </c>
      <c r="J20423" s="3">
        <v>1596.7359100000001</v>
      </c>
      <c r="K20423" s="4">
        <v>0.34999999999999992</v>
      </c>
      <c r="L20423" s="73">
        <v>2898.6898058461538</v>
      </c>
    </row>
    <row r="20424" spans="1:12" x14ac:dyDescent="0.35">
      <c r="A20424" s="1">
        <v>550104</v>
      </c>
      <c r="B20424" t="s">
        <v>34054</v>
      </c>
      <c r="C20424" t="s">
        <v>1467</v>
      </c>
      <c r="D20424" t="s">
        <v>1468</v>
      </c>
      <c r="E20424">
        <v>1</v>
      </c>
      <c r="F20424" s="2">
        <v>483.27</v>
      </c>
      <c r="G20424" s="3">
        <v>966.54</v>
      </c>
      <c r="H20424" s="3">
        <v>4.8327</v>
      </c>
      <c r="I20424" s="3">
        <v>22.71369</v>
      </c>
      <c r="J20424" s="3">
        <v>510.81638999999996</v>
      </c>
      <c r="K20424" s="4">
        <v>0.35</v>
      </c>
      <c r="L20424" s="73">
        <v>927.32821569230759</v>
      </c>
    </row>
    <row r="20425" spans="1:12" x14ac:dyDescent="0.35">
      <c r="A20425" s="1">
        <v>1906</v>
      </c>
      <c r="B20425" t="s">
        <v>34055</v>
      </c>
      <c r="C20425" t="s">
        <v>1467</v>
      </c>
      <c r="D20425" t="s">
        <v>1468</v>
      </c>
      <c r="E20425">
        <v>1</v>
      </c>
      <c r="F20425" s="2">
        <v>2712.73</v>
      </c>
      <c r="G20425" s="3">
        <v>5833.85</v>
      </c>
      <c r="H20425" s="3">
        <v>27.127300000000002</v>
      </c>
      <c r="I20425" s="3">
        <v>127.49831</v>
      </c>
      <c r="J20425" s="3">
        <v>2867.3556100000001</v>
      </c>
      <c r="K20425" s="4">
        <v>0.35000000000000003</v>
      </c>
      <c r="L20425" s="73">
        <v>5205.353261230769</v>
      </c>
    </row>
    <row r="20426" spans="1:12" x14ac:dyDescent="0.35">
      <c r="A20426" s="1">
        <v>40094</v>
      </c>
      <c r="B20426" t="s">
        <v>34056</v>
      </c>
      <c r="C20426" t="s">
        <v>1467</v>
      </c>
      <c r="D20426" t="s">
        <v>1468</v>
      </c>
      <c r="E20426">
        <v>1</v>
      </c>
      <c r="F20426" s="2">
        <v>57.35</v>
      </c>
      <c r="G20426" s="3">
        <v>123.33</v>
      </c>
      <c r="H20426" s="3">
        <v>0.57350000000000001</v>
      </c>
      <c r="I20426" s="3">
        <v>2.6954500000000001</v>
      </c>
      <c r="J20426" s="3">
        <v>60.618950000000005</v>
      </c>
      <c r="K20426" s="4">
        <v>0.35000000000000003</v>
      </c>
      <c r="L20426" s="73">
        <v>110.04670923076924</v>
      </c>
    </row>
    <row r="20427" spans="1:12" x14ac:dyDescent="0.35">
      <c r="A20427" s="1">
        <v>440083</v>
      </c>
      <c r="B20427" t="s">
        <v>34057</v>
      </c>
      <c r="C20427" t="s">
        <v>1467</v>
      </c>
      <c r="D20427" t="s">
        <v>1468</v>
      </c>
      <c r="E20427">
        <v>1</v>
      </c>
      <c r="F20427" s="2">
        <v>16.28</v>
      </c>
      <c r="G20427" s="3">
        <v>35.01</v>
      </c>
      <c r="H20427" s="3">
        <v>0.16280000000000003</v>
      </c>
      <c r="I20427" s="3">
        <v>0.76516000000000006</v>
      </c>
      <c r="J20427" s="3">
        <v>17.207960000000003</v>
      </c>
      <c r="K20427" s="4">
        <v>0.35</v>
      </c>
      <c r="L20427" s="73">
        <v>31.239065846153849</v>
      </c>
    </row>
    <row r="20428" spans="1:12" x14ac:dyDescent="0.35">
      <c r="A20428" s="1">
        <v>437167</v>
      </c>
      <c r="B20428" t="s">
        <v>34058</v>
      </c>
      <c r="C20428" t="s">
        <v>1467</v>
      </c>
      <c r="D20428" t="s">
        <v>1468</v>
      </c>
      <c r="E20428">
        <v>1</v>
      </c>
      <c r="F20428" s="2">
        <v>7121.64</v>
      </c>
      <c r="G20428" s="3">
        <v>15315.37</v>
      </c>
      <c r="H20428" s="3">
        <v>71.216400000000007</v>
      </c>
      <c r="I20428" s="3">
        <v>334.71708000000001</v>
      </c>
      <c r="J20428" s="3">
        <v>7527.5734800000009</v>
      </c>
      <c r="K20428" s="4">
        <v>0.34999999999999992</v>
      </c>
      <c r="L20428" s="73">
        <v>13665.441086769231</v>
      </c>
    </row>
    <row r="20429" spans="1:12" x14ac:dyDescent="0.35">
      <c r="A20429" s="1">
        <v>434446</v>
      </c>
      <c r="B20429" t="s">
        <v>34059</v>
      </c>
      <c r="C20429" t="s">
        <v>1467</v>
      </c>
      <c r="D20429" t="s">
        <v>1468</v>
      </c>
      <c r="E20429">
        <v>1</v>
      </c>
      <c r="F20429" s="2">
        <v>29.23</v>
      </c>
      <c r="G20429" s="3">
        <v>62.87</v>
      </c>
      <c r="H20429" s="3">
        <v>0.2923</v>
      </c>
      <c r="I20429" s="3">
        <v>1.37381</v>
      </c>
      <c r="J20429" s="3">
        <v>30.89611</v>
      </c>
      <c r="K20429" s="4">
        <v>0.35</v>
      </c>
      <c r="L20429" s="73">
        <v>56.088322769230764</v>
      </c>
    </row>
    <row r="20430" spans="1:12" x14ac:dyDescent="0.35">
      <c r="A20430" s="1">
        <v>55598</v>
      </c>
      <c r="B20430" t="s">
        <v>34060</v>
      </c>
      <c r="C20430" t="s">
        <v>1467</v>
      </c>
      <c r="D20430" t="s">
        <v>1468</v>
      </c>
      <c r="E20430">
        <v>1</v>
      </c>
      <c r="F20430" s="2">
        <v>294.5</v>
      </c>
      <c r="G20430" s="3">
        <v>648.83000000000004</v>
      </c>
      <c r="H20430" s="3">
        <v>2.9449999999999998</v>
      </c>
      <c r="I20430" s="3">
        <v>13.8415</v>
      </c>
      <c r="J20430" s="3">
        <v>311.28649999999999</v>
      </c>
      <c r="K20430" s="4">
        <v>0.35</v>
      </c>
      <c r="L20430" s="73">
        <v>565.10472307692305</v>
      </c>
    </row>
    <row r="20431" spans="1:12" x14ac:dyDescent="0.35">
      <c r="A20431" s="1">
        <v>54791</v>
      </c>
      <c r="B20431" t="s">
        <v>34061</v>
      </c>
      <c r="C20431" t="s">
        <v>1467</v>
      </c>
      <c r="D20431" t="s">
        <v>1468</v>
      </c>
      <c r="E20431">
        <v>1</v>
      </c>
      <c r="F20431" s="2">
        <v>13.29</v>
      </c>
      <c r="G20431" s="3">
        <v>28.58</v>
      </c>
      <c r="H20431" s="3">
        <v>0.13289999999999999</v>
      </c>
      <c r="I20431" s="3">
        <v>0.62462999999999991</v>
      </c>
      <c r="J20431" s="3">
        <v>14.047529999999998</v>
      </c>
      <c r="K20431" s="4">
        <v>0.35</v>
      </c>
      <c r="L20431" s="73">
        <v>25.501669846153842</v>
      </c>
    </row>
    <row r="20432" spans="1:12" x14ac:dyDescent="0.35">
      <c r="A20432" s="1" t="s">
        <v>34062</v>
      </c>
      <c r="B20432" t="s">
        <v>34063</v>
      </c>
      <c r="C20432" t="s">
        <v>1467</v>
      </c>
      <c r="D20432" t="s">
        <v>1468</v>
      </c>
      <c r="E20432">
        <v>1</v>
      </c>
      <c r="F20432" s="2">
        <v>553.74</v>
      </c>
      <c r="G20432" s="3">
        <v>1178.19</v>
      </c>
      <c r="H20432" s="3">
        <v>5.5373999999999999</v>
      </c>
      <c r="I20432" s="3">
        <v>26.025780000000001</v>
      </c>
      <c r="J20432" s="3">
        <v>585.30318000000011</v>
      </c>
      <c r="K20432" s="4">
        <v>0.35</v>
      </c>
      <c r="L20432" s="73">
        <v>1062.5503883076924</v>
      </c>
    </row>
    <row r="20433" spans="1:12" x14ac:dyDescent="0.35">
      <c r="A20433" s="1">
        <v>57744</v>
      </c>
      <c r="B20433" t="s">
        <v>34064</v>
      </c>
      <c r="C20433" t="s">
        <v>1467</v>
      </c>
      <c r="D20433" t="s">
        <v>1468</v>
      </c>
      <c r="E20433">
        <v>1</v>
      </c>
      <c r="F20433" s="2">
        <v>1.48</v>
      </c>
      <c r="G20433" s="3">
        <v>2.96</v>
      </c>
      <c r="H20433" s="3">
        <v>1.4800000000000001E-2</v>
      </c>
      <c r="I20433" s="3">
        <v>6.9559999999999997E-2</v>
      </c>
      <c r="J20433" s="3">
        <v>1.56436</v>
      </c>
      <c r="K20433" s="4">
        <v>0.34999999999999992</v>
      </c>
      <c r="L20433" s="73">
        <v>2.8399150769230763</v>
      </c>
    </row>
    <row r="20434" spans="1:12" x14ac:dyDescent="0.35">
      <c r="A20434" s="1">
        <v>14089</v>
      </c>
      <c r="B20434" t="s">
        <v>34065</v>
      </c>
      <c r="C20434" t="s">
        <v>1467</v>
      </c>
      <c r="D20434" t="s">
        <v>1468</v>
      </c>
      <c r="E20434">
        <v>1</v>
      </c>
      <c r="F20434" s="2">
        <v>1.51</v>
      </c>
      <c r="G20434" s="3">
        <v>3.26</v>
      </c>
      <c r="H20434" s="3">
        <v>1.5100000000000001E-2</v>
      </c>
      <c r="I20434" s="3">
        <v>7.0970000000000005E-2</v>
      </c>
      <c r="J20434" s="3">
        <v>1.5960699999999999</v>
      </c>
      <c r="K20434" s="4">
        <v>0.35000000000000003</v>
      </c>
      <c r="L20434" s="73">
        <v>2.8974809230769232</v>
      </c>
    </row>
    <row r="20435" spans="1:12" x14ac:dyDescent="0.35">
      <c r="A20435" s="1">
        <v>53000</v>
      </c>
      <c r="B20435" t="s">
        <v>34066</v>
      </c>
      <c r="C20435" t="s">
        <v>1467</v>
      </c>
      <c r="D20435" t="s">
        <v>1468</v>
      </c>
      <c r="E20435">
        <v>1</v>
      </c>
      <c r="F20435" s="2">
        <v>866.74</v>
      </c>
      <c r="G20435" s="3">
        <v>2013.34</v>
      </c>
      <c r="H20435" s="3">
        <v>8.6674000000000007</v>
      </c>
      <c r="I20435" s="3">
        <v>40.736780000000003</v>
      </c>
      <c r="J20435" s="3">
        <v>916.14418000000001</v>
      </c>
      <c r="K20435" s="4">
        <v>0.34999999999999992</v>
      </c>
      <c r="L20435" s="73">
        <v>1663.1540498461536</v>
      </c>
    </row>
    <row r="20436" spans="1:12" x14ac:dyDescent="0.35">
      <c r="A20436" s="1">
        <v>570153</v>
      </c>
      <c r="B20436" t="s">
        <v>34067</v>
      </c>
      <c r="C20436" t="s">
        <v>1467</v>
      </c>
      <c r="D20436" t="s">
        <v>1468</v>
      </c>
      <c r="E20436">
        <v>1</v>
      </c>
      <c r="F20436" s="2">
        <v>182.13</v>
      </c>
      <c r="G20436" s="3">
        <v>364.25</v>
      </c>
      <c r="H20436" s="3">
        <v>1.8212999999999999</v>
      </c>
      <c r="I20436" s="3">
        <v>8.5601099999999999</v>
      </c>
      <c r="J20436" s="3">
        <v>192.51141000000001</v>
      </c>
      <c r="K20436" s="4">
        <v>0.35</v>
      </c>
      <c r="L20436" s="73">
        <v>349.48225200000002</v>
      </c>
    </row>
    <row r="20437" spans="1:12" x14ac:dyDescent="0.35">
      <c r="A20437" s="1">
        <v>445054</v>
      </c>
      <c r="B20437" t="s">
        <v>34068</v>
      </c>
      <c r="C20437" t="s">
        <v>1467</v>
      </c>
      <c r="D20437" t="s">
        <v>1468</v>
      </c>
      <c r="E20437">
        <v>1</v>
      </c>
      <c r="F20437" s="2">
        <v>1942.79</v>
      </c>
      <c r="G20437" s="3">
        <v>3885.58</v>
      </c>
      <c r="H20437" s="3">
        <v>19.427900000000001</v>
      </c>
      <c r="I20437" s="3">
        <v>91.311129999999991</v>
      </c>
      <c r="J20437" s="3">
        <v>2053.5290299999997</v>
      </c>
      <c r="K20437" s="4">
        <v>0.35</v>
      </c>
      <c r="L20437" s="73">
        <v>3727.9450083076918</v>
      </c>
    </row>
    <row r="20438" spans="1:12" x14ac:dyDescent="0.35">
      <c r="A20438" s="1">
        <v>15847</v>
      </c>
      <c r="B20438" t="s">
        <v>34069</v>
      </c>
      <c r="C20438" t="s">
        <v>1467</v>
      </c>
      <c r="D20438" t="s">
        <v>1468</v>
      </c>
      <c r="E20438">
        <v>1</v>
      </c>
      <c r="F20438" s="2">
        <v>50.43</v>
      </c>
      <c r="G20438" s="3">
        <v>108.47</v>
      </c>
      <c r="H20438" s="3">
        <v>0.50429999999999997</v>
      </c>
      <c r="I20438" s="3">
        <v>2.3702100000000002</v>
      </c>
      <c r="J20438" s="3">
        <v>53.304510000000001</v>
      </c>
      <c r="K20438" s="4">
        <v>0.34999999999999992</v>
      </c>
      <c r="L20438" s="73">
        <v>96.768187384615374</v>
      </c>
    </row>
    <row r="20439" spans="1:12" x14ac:dyDescent="0.35">
      <c r="A20439" s="1">
        <v>551196</v>
      </c>
      <c r="B20439" t="s">
        <v>34070</v>
      </c>
      <c r="C20439" t="s">
        <v>1467</v>
      </c>
      <c r="D20439" t="s">
        <v>1468</v>
      </c>
      <c r="E20439">
        <v>1</v>
      </c>
      <c r="F20439" s="2">
        <v>914.81</v>
      </c>
      <c r="G20439" s="3">
        <v>1829.61</v>
      </c>
      <c r="H20439" s="3">
        <v>9.1480999999999995</v>
      </c>
      <c r="I20439" s="3">
        <v>42.996069999999996</v>
      </c>
      <c r="J20439" s="3">
        <v>966.95416999999998</v>
      </c>
      <c r="K20439" s="4">
        <v>0.35</v>
      </c>
      <c r="L20439" s="73">
        <v>1755.3937239999998</v>
      </c>
    </row>
    <row r="20440" spans="1:12" x14ac:dyDescent="0.35">
      <c r="A20440" s="1">
        <v>435351</v>
      </c>
      <c r="B20440" t="s">
        <v>34071</v>
      </c>
      <c r="C20440" t="s">
        <v>1467</v>
      </c>
      <c r="D20440" t="s">
        <v>1468</v>
      </c>
      <c r="E20440">
        <v>1</v>
      </c>
      <c r="F20440" s="2">
        <v>204.51</v>
      </c>
      <c r="G20440" s="3">
        <v>435.13</v>
      </c>
      <c r="H20440" s="3">
        <v>2.0451000000000001</v>
      </c>
      <c r="I20440" s="3">
        <v>9.6119699999999995</v>
      </c>
      <c r="J20440" s="3">
        <v>216.16706999999997</v>
      </c>
      <c r="K20440" s="4">
        <v>0.35000000000000003</v>
      </c>
      <c r="L20440" s="73">
        <v>392.42637323076917</v>
      </c>
    </row>
    <row r="20441" spans="1:12" x14ac:dyDescent="0.35">
      <c r="A20441" s="1">
        <v>551100</v>
      </c>
      <c r="B20441" t="s">
        <v>34072</v>
      </c>
      <c r="C20441" t="s">
        <v>1467</v>
      </c>
      <c r="D20441" t="s">
        <v>1468</v>
      </c>
      <c r="E20441">
        <v>1</v>
      </c>
      <c r="F20441" s="2">
        <v>56.62</v>
      </c>
      <c r="G20441" s="3">
        <v>119.94</v>
      </c>
      <c r="H20441" s="3">
        <v>0.56620000000000004</v>
      </c>
      <c r="I20441" s="3">
        <v>2.6611400000000001</v>
      </c>
      <c r="J20441" s="3">
        <v>59.847340000000003</v>
      </c>
      <c r="K20441" s="4">
        <v>0.35000000000000003</v>
      </c>
      <c r="L20441" s="73">
        <v>108.64594030769231</v>
      </c>
    </row>
    <row r="20442" spans="1:12" x14ac:dyDescent="0.35">
      <c r="A20442" s="1">
        <v>42757</v>
      </c>
      <c r="B20442" t="s">
        <v>34073</v>
      </c>
      <c r="C20442" t="s">
        <v>1467</v>
      </c>
      <c r="D20442" t="s">
        <v>1468</v>
      </c>
      <c r="E20442">
        <v>1</v>
      </c>
      <c r="F20442" s="2">
        <v>7.01</v>
      </c>
      <c r="G20442" s="3">
        <v>15.08</v>
      </c>
      <c r="H20442" s="3">
        <v>7.0099999999999996E-2</v>
      </c>
      <c r="I20442" s="3">
        <v>0.32946999999999999</v>
      </c>
      <c r="J20442" s="3">
        <v>7.4095699999999995</v>
      </c>
      <c r="K20442" s="4">
        <v>0.35000000000000003</v>
      </c>
      <c r="L20442" s="73">
        <v>13.451219384615385</v>
      </c>
    </row>
    <row r="20443" spans="1:12" x14ac:dyDescent="0.35">
      <c r="A20443" s="1">
        <v>428061</v>
      </c>
      <c r="B20443" t="s">
        <v>34074</v>
      </c>
      <c r="C20443" t="s">
        <v>1467</v>
      </c>
      <c r="D20443" t="s">
        <v>1468</v>
      </c>
      <c r="E20443">
        <v>1</v>
      </c>
      <c r="F20443" s="2">
        <v>1110.8699999999999</v>
      </c>
      <c r="G20443" s="3">
        <v>2500.3000000000002</v>
      </c>
      <c r="H20443" s="3">
        <v>11.108699999999999</v>
      </c>
      <c r="I20443" s="3">
        <v>52.210889999999992</v>
      </c>
      <c r="J20443" s="3">
        <v>1174.18959</v>
      </c>
      <c r="K20443" s="4">
        <v>0.35</v>
      </c>
      <c r="L20443" s="73">
        <v>2131.6057172307692</v>
      </c>
    </row>
    <row r="20444" spans="1:12" x14ac:dyDescent="0.35">
      <c r="A20444" s="1">
        <v>19148</v>
      </c>
      <c r="B20444" t="s">
        <v>34075</v>
      </c>
      <c r="C20444" t="s">
        <v>1467</v>
      </c>
      <c r="D20444" t="s">
        <v>1468</v>
      </c>
      <c r="E20444">
        <v>1</v>
      </c>
      <c r="F20444" s="2">
        <v>30.76</v>
      </c>
      <c r="G20444" s="3">
        <v>66.17</v>
      </c>
      <c r="H20444" s="3">
        <v>0.30760000000000004</v>
      </c>
      <c r="I20444" s="3">
        <v>1.4457200000000001</v>
      </c>
      <c r="J20444" s="3">
        <v>32.51332</v>
      </c>
      <c r="K20444" s="4">
        <v>0.35</v>
      </c>
      <c r="L20444" s="73">
        <v>59.024180923076926</v>
      </c>
    </row>
    <row r="20445" spans="1:12" x14ac:dyDescent="0.35">
      <c r="A20445" s="1">
        <v>32334</v>
      </c>
      <c r="B20445" t="s">
        <v>34076</v>
      </c>
      <c r="C20445" t="s">
        <v>1467</v>
      </c>
      <c r="D20445" t="s">
        <v>1468</v>
      </c>
      <c r="E20445">
        <v>1</v>
      </c>
      <c r="F20445" s="2">
        <v>8.2100000000000009</v>
      </c>
      <c r="G20445" s="3">
        <v>17.66</v>
      </c>
      <c r="H20445" s="3">
        <v>8.2100000000000006E-2</v>
      </c>
      <c r="I20445" s="3">
        <v>0.38587000000000005</v>
      </c>
      <c r="J20445" s="3">
        <v>8.677970000000002</v>
      </c>
      <c r="K20445" s="4">
        <v>0.35</v>
      </c>
      <c r="L20445" s="73">
        <v>15.753853230769234</v>
      </c>
    </row>
    <row r="20446" spans="1:12" x14ac:dyDescent="0.35">
      <c r="A20446" s="1">
        <v>71908</v>
      </c>
      <c r="B20446" t="s">
        <v>34077</v>
      </c>
      <c r="C20446" t="s">
        <v>1467</v>
      </c>
      <c r="D20446" t="s">
        <v>1468</v>
      </c>
      <c r="E20446">
        <v>1</v>
      </c>
      <c r="F20446" s="2">
        <v>1436.49</v>
      </c>
      <c r="G20446" s="3">
        <v>3089.22</v>
      </c>
      <c r="H20446" s="3">
        <v>14.3649</v>
      </c>
      <c r="I20446" s="3">
        <v>67.515029999999996</v>
      </c>
      <c r="J20446" s="3">
        <v>1518.3699300000001</v>
      </c>
      <c r="K20446" s="4">
        <v>0.35000000000000003</v>
      </c>
      <c r="L20446" s="73">
        <v>2756.4254113846155</v>
      </c>
    </row>
    <row r="20447" spans="1:12" x14ac:dyDescent="0.35">
      <c r="A20447" s="1">
        <v>442915</v>
      </c>
      <c r="B20447" t="s">
        <v>34078</v>
      </c>
      <c r="C20447" t="s">
        <v>1467</v>
      </c>
      <c r="D20447" t="s">
        <v>1468</v>
      </c>
      <c r="E20447">
        <v>1</v>
      </c>
      <c r="F20447" s="2">
        <v>171.42</v>
      </c>
      <c r="G20447" s="3">
        <v>368.73</v>
      </c>
      <c r="H20447" s="3">
        <v>1.7141999999999999</v>
      </c>
      <c r="I20447" s="3">
        <v>8.0567399999999996</v>
      </c>
      <c r="J20447" s="3">
        <v>181.19093999999998</v>
      </c>
      <c r="K20447" s="4">
        <v>0.35000000000000003</v>
      </c>
      <c r="L20447" s="73">
        <v>328.93124492307692</v>
      </c>
    </row>
    <row r="20448" spans="1:12" x14ac:dyDescent="0.35">
      <c r="A20448" s="1">
        <v>56579</v>
      </c>
      <c r="B20448" t="s">
        <v>34079</v>
      </c>
      <c r="C20448" t="s">
        <v>1467</v>
      </c>
      <c r="D20448" t="s">
        <v>1468</v>
      </c>
      <c r="E20448">
        <v>1</v>
      </c>
      <c r="F20448" s="2">
        <v>2835.56</v>
      </c>
      <c r="G20448" s="3">
        <v>6629.81</v>
      </c>
      <c r="H20448" s="3">
        <v>28.355599999999999</v>
      </c>
      <c r="I20448" s="3">
        <v>133.27132</v>
      </c>
      <c r="J20448" s="3">
        <v>2997.1869199999996</v>
      </c>
      <c r="K20448" s="4">
        <v>0.35</v>
      </c>
      <c r="L20448" s="73">
        <v>5441.0470239999995</v>
      </c>
    </row>
    <row r="20449" spans="1:12" x14ac:dyDescent="0.35">
      <c r="A20449" s="1">
        <v>74732</v>
      </c>
      <c r="B20449" t="s">
        <v>34080</v>
      </c>
      <c r="C20449" t="s">
        <v>1467</v>
      </c>
      <c r="D20449" t="s">
        <v>1468</v>
      </c>
      <c r="E20449">
        <v>1</v>
      </c>
      <c r="F20449" s="2">
        <v>5561.23</v>
      </c>
      <c r="G20449" s="3">
        <v>13002.64</v>
      </c>
      <c r="H20449" s="3">
        <v>55.612299999999998</v>
      </c>
      <c r="I20449" s="3">
        <v>261.37780999999995</v>
      </c>
      <c r="J20449" s="3">
        <v>5878.2201099999993</v>
      </c>
      <c r="K20449" s="4">
        <v>0.35</v>
      </c>
      <c r="L20449" s="73">
        <v>10671.23035353846</v>
      </c>
    </row>
    <row r="20450" spans="1:12" x14ac:dyDescent="0.35">
      <c r="A20450" s="1">
        <v>435885</v>
      </c>
      <c r="B20450" t="s">
        <v>34081</v>
      </c>
      <c r="C20450" t="s">
        <v>1467</v>
      </c>
      <c r="D20450" t="s">
        <v>1468</v>
      </c>
      <c r="E20450">
        <v>1</v>
      </c>
      <c r="F20450" s="2">
        <v>86.62</v>
      </c>
      <c r="G20450" s="3">
        <v>186.3</v>
      </c>
      <c r="H20450" s="3">
        <v>0.86620000000000008</v>
      </c>
      <c r="I20450" s="3">
        <v>4.0711400000000006</v>
      </c>
      <c r="J20450" s="3">
        <v>91.557340000000011</v>
      </c>
      <c r="K20450" s="4">
        <v>0.34999999999999992</v>
      </c>
      <c r="L20450" s="73">
        <v>166.21178646153845</v>
      </c>
    </row>
    <row r="20451" spans="1:12" x14ac:dyDescent="0.35">
      <c r="A20451" s="1">
        <v>430837</v>
      </c>
      <c r="B20451" t="s">
        <v>34082</v>
      </c>
      <c r="C20451" t="s">
        <v>1467</v>
      </c>
      <c r="D20451" t="s">
        <v>1468</v>
      </c>
      <c r="E20451">
        <v>1</v>
      </c>
      <c r="F20451" s="2">
        <v>10012.48</v>
      </c>
      <c r="G20451" s="3">
        <v>29448.46</v>
      </c>
      <c r="H20451" s="3">
        <v>100.12479999999999</v>
      </c>
      <c r="I20451" s="3">
        <v>470.58655999999996</v>
      </c>
      <c r="J20451" s="3">
        <v>10583.191359999999</v>
      </c>
      <c r="K20451" s="4">
        <v>0.35</v>
      </c>
      <c r="L20451" s="73">
        <v>19212.562776615381</v>
      </c>
    </row>
    <row r="20452" spans="1:12" x14ac:dyDescent="0.35">
      <c r="A20452" s="1">
        <v>77255</v>
      </c>
      <c r="B20452" t="s">
        <v>34083</v>
      </c>
      <c r="C20452" t="s">
        <v>1467</v>
      </c>
      <c r="D20452" t="s">
        <v>1468</v>
      </c>
      <c r="E20452">
        <v>1</v>
      </c>
      <c r="F20452" s="2">
        <v>113.74</v>
      </c>
      <c r="G20452" s="3">
        <v>244.6</v>
      </c>
      <c r="H20452" s="3">
        <v>1.1374</v>
      </c>
      <c r="I20452" s="3">
        <v>5.3457799999999995</v>
      </c>
      <c r="J20452" s="3">
        <v>120.22318</v>
      </c>
      <c r="K20452" s="4">
        <v>0.34999999999999992</v>
      </c>
      <c r="L20452" s="73">
        <v>218.25131138461535</v>
      </c>
    </row>
    <row r="20453" spans="1:12" x14ac:dyDescent="0.35">
      <c r="A20453" s="1">
        <v>57661</v>
      </c>
      <c r="B20453" t="s">
        <v>34084</v>
      </c>
      <c r="C20453" t="s">
        <v>1467</v>
      </c>
      <c r="D20453" t="s">
        <v>1468</v>
      </c>
      <c r="E20453">
        <v>1</v>
      </c>
      <c r="F20453" s="2">
        <v>54.83</v>
      </c>
      <c r="G20453" s="3">
        <v>122.7</v>
      </c>
      <c r="H20453" s="3">
        <v>0.54830000000000001</v>
      </c>
      <c r="I20453" s="3">
        <v>2.57701</v>
      </c>
      <c r="J20453" s="3">
        <v>57.955309999999997</v>
      </c>
      <c r="K20453" s="4">
        <v>0.34999999999999992</v>
      </c>
      <c r="L20453" s="73">
        <v>105.21117815384613</v>
      </c>
    </row>
    <row r="20454" spans="1:12" x14ac:dyDescent="0.35">
      <c r="A20454" s="1">
        <v>24308</v>
      </c>
      <c r="B20454" t="s">
        <v>34085</v>
      </c>
      <c r="C20454" t="s">
        <v>1467</v>
      </c>
      <c r="D20454" t="s">
        <v>1468</v>
      </c>
      <c r="E20454">
        <v>1</v>
      </c>
      <c r="F20454" s="2">
        <v>94.05</v>
      </c>
      <c r="G20454" s="3">
        <v>202.28</v>
      </c>
      <c r="H20454" s="3">
        <v>0.9405</v>
      </c>
      <c r="I20454" s="3">
        <v>4.42035</v>
      </c>
      <c r="J20454" s="3">
        <v>99.410849999999996</v>
      </c>
      <c r="K20454" s="4">
        <v>0.35000000000000003</v>
      </c>
      <c r="L20454" s="73">
        <v>180.46892769230769</v>
      </c>
    </row>
    <row r="20455" spans="1:12" x14ac:dyDescent="0.35">
      <c r="A20455" s="1">
        <v>30886</v>
      </c>
      <c r="B20455" t="s">
        <v>34086</v>
      </c>
      <c r="C20455" t="s">
        <v>1467</v>
      </c>
      <c r="D20455" t="s">
        <v>1468</v>
      </c>
      <c r="E20455">
        <v>1</v>
      </c>
      <c r="F20455" s="2">
        <v>137.47999999999999</v>
      </c>
      <c r="G20455" s="3">
        <v>293.01</v>
      </c>
      <c r="H20455" s="3">
        <v>1.3748</v>
      </c>
      <c r="I20455" s="3">
        <v>6.4615599999999995</v>
      </c>
      <c r="J20455" s="3">
        <v>145.31635999999997</v>
      </c>
      <c r="K20455" s="4">
        <v>0.34999999999999992</v>
      </c>
      <c r="L20455" s="73">
        <v>263.80508430769225</v>
      </c>
    </row>
    <row r="20456" spans="1:12" x14ac:dyDescent="0.35">
      <c r="A20456" s="1">
        <v>433597</v>
      </c>
      <c r="B20456" t="s">
        <v>34087</v>
      </c>
      <c r="C20456" t="s">
        <v>1467</v>
      </c>
      <c r="D20456" t="s">
        <v>1468</v>
      </c>
      <c r="E20456">
        <v>1</v>
      </c>
      <c r="F20456" s="2">
        <v>374.9</v>
      </c>
      <c r="G20456" s="3">
        <v>806.24</v>
      </c>
      <c r="H20456" s="3">
        <v>3.7489999999999997</v>
      </c>
      <c r="I20456" s="3">
        <v>17.6203</v>
      </c>
      <c r="J20456" s="3">
        <v>396.26929999999999</v>
      </c>
      <c r="K20456" s="4">
        <v>0.35</v>
      </c>
      <c r="L20456" s="73">
        <v>719.38119076923067</v>
      </c>
    </row>
    <row r="20457" spans="1:12" x14ac:dyDescent="0.35">
      <c r="A20457" s="1">
        <v>28589</v>
      </c>
      <c r="B20457" t="s">
        <v>34088</v>
      </c>
      <c r="C20457" t="s">
        <v>1467</v>
      </c>
      <c r="D20457" t="s">
        <v>1468</v>
      </c>
      <c r="E20457">
        <v>1</v>
      </c>
      <c r="F20457" s="2">
        <v>0.39</v>
      </c>
      <c r="G20457" s="3">
        <v>0.86</v>
      </c>
      <c r="H20457" s="3">
        <v>3.9000000000000003E-3</v>
      </c>
      <c r="I20457" s="3">
        <v>1.8329999999999999E-2</v>
      </c>
      <c r="J20457" s="3">
        <v>0.41223000000000004</v>
      </c>
      <c r="K20457" s="4">
        <v>0.34999999999999992</v>
      </c>
      <c r="L20457" s="73">
        <v>0.74835600000000002</v>
      </c>
    </row>
    <row r="20458" spans="1:12" x14ac:dyDescent="0.35">
      <c r="A20458" s="1">
        <v>78443</v>
      </c>
      <c r="B20458" t="s">
        <v>34089</v>
      </c>
      <c r="C20458" t="s">
        <v>1467</v>
      </c>
      <c r="D20458" t="s">
        <v>1468</v>
      </c>
      <c r="E20458">
        <v>1</v>
      </c>
      <c r="F20458" s="2">
        <v>589.67999999999995</v>
      </c>
      <c r="G20458" s="3">
        <v>1268.1300000000001</v>
      </c>
      <c r="H20458" s="3">
        <v>5.8967999999999998</v>
      </c>
      <c r="I20458" s="3">
        <v>27.714959999999998</v>
      </c>
      <c r="J20458" s="3">
        <v>623.29175999999995</v>
      </c>
      <c r="K20458" s="4">
        <v>0.35</v>
      </c>
      <c r="L20458" s="73">
        <v>1131.5142719999999</v>
      </c>
    </row>
    <row r="20459" spans="1:12" x14ac:dyDescent="0.35">
      <c r="A20459" s="1">
        <v>426855</v>
      </c>
      <c r="B20459" t="s">
        <v>34090</v>
      </c>
      <c r="C20459" t="s">
        <v>1467</v>
      </c>
      <c r="D20459" t="s">
        <v>1468</v>
      </c>
      <c r="E20459">
        <v>1</v>
      </c>
      <c r="F20459" s="2">
        <v>843.17</v>
      </c>
      <c r="G20459" s="3">
        <v>1970.94</v>
      </c>
      <c r="H20459" s="3">
        <v>8.4316999999999993</v>
      </c>
      <c r="I20459" s="3">
        <v>39.628990000000002</v>
      </c>
      <c r="J20459" s="3">
        <v>891.23068999999998</v>
      </c>
      <c r="K20459" s="4">
        <v>0.35000000000000003</v>
      </c>
      <c r="L20459" s="73">
        <v>1617.9264833846153</v>
      </c>
    </row>
    <row r="20460" spans="1:12" x14ac:dyDescent="0.35">
      <c r="A20460" s="1">
        <v>25396</v>
      </c>
      <c r="B20460" t="s">
        <v>34091</v>
      </c>
      <c r="C20460" t="s">
        <v>1467</v>
      </c>
      <c r="D20460" t="s">
        <v>1468</v>
      </c>
      <c r="E20460">
        <v>1</v>
      </c>
      <c r="F20460" s="2">
        <v>250.56</v>
      </c>
      <c r="G20460" s="3">
        <v>534.49</v>
      </c>
      <c r="H20460" s="3">
        <v>2.5056000000000003</v>
      </c>
      <c r="I20460" s="3">
        <v>11.77632</v>
      </c>
      <c r="J20460" s="3">
        <v>264.84192000000002</v>
      </c>
      <c r="K20460" s="4">
        <v>0.34999999999999992</v>
      </c>
      <c r="L20460" s="73">
        <v>480.78994707692306</v>
      </c>
    </row>
    <row r="20461" spans="1:12" x14ac:dyDescent="0.35">
      <c r="A20461" s="1">
        <v>16424</v>
      </c>
      <c r="B20461" t="s">
        <v>34092</v>
      </c>
      <c r="C20461" t="s">
        <v>1467</v>
      </c>
      <c r="D20461" t="s">
        <v>1468</v>
      </c>
      <c r="E20461">
        <v>1</v>
      </c>
      <c r="F20461" s="2">
        <v>58.1</v>
      </c>
      <c r="G20461" s="3">
        <v>124.95</v>
      </c>
      <c r="H20461" s="3">
        <v>0.58100000000000007</v>
      </c>
      <c r="I20461" s="3">
        <v>2.7307000000000001</v>
      </c>
      <c r="J20461" s="3">
        <v>61.411700000000003</v>
      </c>
      <c r="K20461" s="4">
        <v>0.35000000000000003</v>
      </c>
      <c r="L20461" s="73">
        <v>111.48585538461539</v>
      </c>
    </row>
    <row r="20462" spans="1:12" x14ac:dyDescent="0.35">
      <c r="A20462" s="1">
        <v>79812</v>
      </c>
      <c r="B20462" t="s">
        <v>34093</v>
      </c>
      <c r="C20462" t="s">
        <v>1467</v>
      </c>
      <c r="D20462" t="s">
        <v>1468</v>
      </c>
      <c r="E20462">
        <v>1</v>
      </c>
      <c r="F20462" s="2">
        <v>83.63</v>
      </c>
      <c r="G20462" s="3">
        <v>179.86</v>
      </c>
      <c r="H20462" s="3">
        <v>0.83629999999999993</v>
      </c>
      <c r="I20462" s="3">
        <v>3.9306099999999997</v>
      </c>
      <c r="J20462" s="3">
        <v>88.396909999999991</v>
      </c>
      <c r="K20462" s="4">
        <v>0.34999999999999992</v>
      </c>
      <c r="L20462" s="73">
        <v>160.47439046153843</v>
      </c>
    </row>
    <row r="20463" spans="1:12" x14ac:dyDescent="0.35">
      <c r="A20463" s="1">
        <v>16033</v>
      </c>
      <c r="B20463" t="s">
        <v>34094</v>
      </c>
      <c r="C20463" t="s">
        <v>1467</v>
      </c>
      <c r="D20463" t="s">
        <v>1468</v>
      </c>
      <c r="E20463">
        <v>1</v>
      </c>
      <c r="F20463" s="2">
        <v>3.22</v>
      </c>
      <c r="G20463" s="3">
        <v>6.93</v>
      </c>
      <c r="H20463" s="3">
        <v>3.2199999999999999E-2</v>
      </c>
      <c r="I20463" s="3">
        <v>0.15134</v>
      </c>
      <c r="J20463" s="3">
        <v>3.40354</v>
      </c>
      <c r="K20463" s="4">
        <v>0.35</v>
      </c>
      <c r="L20463" s="73">
        <v>6.178734153846154</v>
      </c>
    </row>
    <row r="20464" spans="1:12" x14ac:dyDescent="0.35">
      <c r="A20464" s="1">
        <v>433077</v>
      </c>
      <c r="B20464" t="s">
        <v>34095</v>
      </c>
      <c r="C20464" t="s">
        <v>1467</v>
      </c>
      <c r="D20464" t="s">
        <v>1468</v>
      </c>
      <c r="E20464">
        <v>1</v>
      </c>
      <c r="F20464" s="2">
        <v>3263.58</v>
      </c>
      <c r="G20464" s="3">
        <v>9598.75</v>
      </c>
      <c r="H20464" s="3">
        <v>32.635800000000003</v>
      </c>
      <c r="I20464" s="3">
        <v>153.38826</v>
      </c>
      <c r="J20464" s="3">
        <v>3449.6040600000001</v>
      </c>
      <c r="K20464" s="4">
        <v>0.35</v>
      </c>
      <c r="L20464" s="73">
        <v>6262.3581396923073</v>
      </c>
    </row>
    <row r="20465" spans="1:12" x14ac:dyDescent="0.35">
      <c r="A20465" s="1">
        <v>426156</v>
      </c>
      <c r="B20465" t="s">
        <v>34096</v>
      </c>
      <c r="C20465" t="s">
        <v>1467</v>
      </c>
      <c r="D20465" t="s">
        <v>1468</v>
      </c>
      <c r="E20465">
        <v>1</v>
      </c>
      <c r="F20465" s="2">
        <v>286.36</v>
      </c>
      <c r="G20465" s="3">
        <v>669.4</v>
      </c>
      <c r="H20465" s="3">
        <v>2.8636000000000004</v>
      </c>
      <c r="I20465" s="3">
        <v>13.458920000000001</v>
      </c>
      <c r="J20465" s="3">
        <v>302.68252000000001</v>
      </c>
      <c r="K20465" s="4">
        <v>0.34999999999999992</v>
      </c>
      <c r="L20465" s="73">
        <v>549.48519015384613</v>
      </c>
    </row>
    <row r="20466" spans="1:12" x14ac:dyDescent="0.35">
      <c r="A20466" s="1">
        <v>439438</v>
      </c>
      <c r="B20466" t="s">
        <v>34097</v>
      </c>
      <c r="C20466" t="s">
        <v>1467</v>
      </c>
      <c r="D20466" t="s">
        <v>1468</v>
      </c>
      <c r="E20466">
        <v>1</v>
      </c>
      <c r="F20466" s="2">
        <v>72.58</v>
      </c>
      <c r="G20466" s="3">
        <v>156.1</v>
      </c>
      <c r="H20466" s="3">
        <v>0.7258</v>
      </c>
      <c r="I20466" s="3">
        <v>3.41126</v>
      </c>
      <c r="J20466" s="3">
        <v>76.717060000000004</v>
      </c>
      <c r="K20466" s="4">
        <v>0.35</v>
      </c>
      <c r="L20466" s="73">
        <v>139.27097046153847</v>
      </c>
    </row>
    <row r="20467" spans="1:12" x14ac:dyDescent="0.35">
      <c r="A20467" s="1">
        <v>427880</v>
      </c>
      <c r="B20467" t="s">
        <v>34098</v>
      </c>
      <c r="C20467" t="s">
        <v>1467</v>
      </c>
      <c r="D20467" t="s">
        <v>1468</v>
      </c>
      <c r="E20467">
        <v>1</v>
      </c>
      <c r="F20467" s="2">
        <v>1265.55</v>
      </c>
      <c r="G20467" s="3">
        <v>2958.99</v>
      </c>
      <c r="H20467" s="3">
        <v>12.6555</v>
      </c>
      <c r="I20467" s="3">
        <v>59.480849999999997</v>
      </c>
      <c r="J20467" s="3">
        <v>1337.6863499999999</v>
      </c>
      <c r="K20467" s="4">
        <v>0.35</v>
      </c>
      <c r="L20467" s="73">
        <v>2428.4152199999999</v>
      </c>
    </row>
    <row r="20468" spans="1:12" x14ac:dyDescent="0.35">
      <c r="A20468" s="1">
        <v>52056</v>
      </c>
      <c r="B20468" t="s">
        <v>34099</v>
      </c>
      <c r="C20468" t="s">
        <v>1467</v>
      </c>
      <c r="D20468" t="s">
        <v>1468</v>
      </c>
      <c r="E20468">
        <v>1</v>
      </c>
      <c r="F20468" s="2">
        <v>9.19</v>
      </c>
      <c r="G20468" s="3">
        <v>21.51</v>
      </c>
      <c r="H20468" s="3">
        <v>9.1899999999999996E-2</v>
      </c>
      <c r="I20468" s="3">
        <v>0.43192999999999998</v>
      </c>
      <c r="J20468" s="3">
        <v>9.7138299999999997</v>
      </c>
      <c r="K20468" s="4">
        <v>0.35</v>
      </c>
      <c r="L20468" s="73">
        <v>17.634337538461537</v>
      </c>
    </row>
    <row r="20469" spans="1:12" x14ac:dyDescent="0.35">
      <c r="A20469" s="1">
        <v>70584</v>
      </c>
      <c r="B20469" t="s">
        <v>34043</v>
      </c>
      <c r="C20469" t="s">
        <v>1467</v>
      </c>
      <c r="D20469" t="s">
        <v>1468</v>
      </c>
      <c r="E20469">
        <v>1</v>
      </c>
      <c r="F20469" s="2">
        <v>297.95999999999998</v>
      </c>
      <c r="G20469" s="3">
        <v>663.62</v>
      </c>
      <c r="H20469" s="3">
        <v>2.9796</v>
      </c>
      <c r="I20469" s="3">
        <v>14.004119999999999</v>
      </c>
      <c r="J20469" s="3">
        <v>314.94371999999998</v>
      </c>
      <c r="K20469" s="4">
        <v>0.34999999999999992</v>
      </c>
      <c r="L20469" s="73">
        <v>571.74398399999995</v>
      </c>
    </row>
    <row r="20470" spans="1:12" x14ac:dyDescent="0.35">
      <c r="A20470" s="1">
        <v>78778</v>
      </c>
      <c r="B20470" t="s">
        <v>34100</v>
      </c>
      <c r="C20470" t="s">
        <v>1467</v>
      </c>
      <c r="D20470" t="s">
        <v>1468</v>
      </c>
      <c r="E20470">
        <v>1</v>
      </c>
      <c r="F20470" s="2">
        <v>537.41999999999996</v>
      </c>
      <c r="G20470" s="3">
        <v>1155.75</v>
      </c>
      <c r="H20470" s="3">
        <v>5.3742000000000001</v>
      </c>
      <c r="I20470" s="3">
        <v>25.25874</v>
      </c>
      <c r="J20470" s="3">
        <v>568.05293999999992</v>
      </c>
      <c r="K20470" s="4">
        <v>0.35</v>
      </c>
      <c r="L20470" s="73">
        <v>1031.2345679999999</v>
      </c>
    </row>
    <row r="20471" spans="1:12" x14ac:dyDescent="0.35">
      <c r="A20471" s="1">
        <v>436863</v>
      </c>
      <c r="B20471" t="s">
        <v>34101</v>
      </c>
      <c r="C20471" t="s">
        <v>1467</v>
      </c>
      <c r="D20471" t="s">
        <v>1468</v>
      </c>
      <c r="E20471">
        <v>1</v>
      </c>
      <c r="F20471" s="2">
        <v>743.5</v>
      </c>
      <c r="G20471" s="3">
        <v>1738.39</v>
      </c>
      <c r="H20471" s="3">
        <v>7.4350000000000005</v>
      </c>
      <c r="I20471" s="3">
        <v>34.944499999999998</v>
      </c>
      <c r="J20471" s="3">
        <v>785.87949999999989</v>
      </c>
      <c r="K20471" s="4">
        <v>0.35</v>
      </c>
      <c r="L20471" s="73">
        <v>1426.6735538461535</v>
      </c>
    </row>
    <row r="20472" spans="1:12" x14ac:dyDescent="0.35">
      <c r="A20472" s="1">
        <v>428523</v>
      </c>
      <c r="B20472" t="s">
        <v>34102</v>
      </c>
      <c r="C20472" t="s">
        <v>1467</v>
      </c>
      <c r="D20472" t="s">
        <v>1468</v>
      </c>
      <c r="E20472">
        <v>1</v>
      </c>
      <c r="F20472" s="2">
        <v>11.35</v>
      </c>
      <c r="G20472" s="3">
        <v>24.41</v>
      </c>
      <c r="H20472" s="3">
        <v>0.1135</v>
      </c>
      <c r="I20472" s="3">
        <v>0.53344999999999998</v>
      </c>
      <c r="J20472" s="3">
        <v>11.99695</v>
      </c>
      <c r="K20472" s="4">
        <v>0.35000000000000003</v>
      </c>
      <c r="L20472" s="73">
        <v>21.779078461538461</v>
      </c>
    </row>
    <row r="20473" spans="1:12" x14ac:dyDescent="0.35">
      <c r="A20473" s="1">
        <v>416079</v>
      </c>
      <c r="B20473" t="s">
        <v>34103</v>
      </c>
      <c r="C20473" t="s">
        <v>1467</v>
      </c>
      <c r="D20473" t="s">
        <v>1468</v>
      </c>
      <c r="E20473">
        <v>1</v>
      </c>
      <c r="F20473" s="2">
        <v>210.47</v>
      </c>
      <c r="G20473" s="3">
        <v>435.13</v>
      </c>
      <c r="H20473" s="3">
        <v>2.1047000000000002</v>
      </c>
      <c r="I20473" s="3">
        <v>9.8920899999999996</v>
      </c>
      <c r="J20473" s="3">
        <v>222.46679</v>
      </c>
      <c r="K20473" s="4">
        <v>0.35</v>
      </c>
      <c r="L20473" s="73">
        <v>403.86278799999997</v>
      </c>
    </row>
    <row r="20474" spans="1:12" x14ac:dyDescent="0.35">
      <c r="A20474" s="1">
        <v>79559</v>
      </c>
      <c r="B20474" t="s">
        <v>34104</v>
      </c>
      <c r="C20474" t="s">
        <v>1467</v>
      </c>
      <c r="D20474" t="s">
        <v>1468</v>
      </c>
      <c r="E20474">
        <v>1</v>
      </c>
      <c r="F20474" s="2">
        <v>150.30000000000001</v>
      </c>
      <c r="G20474" s="3">
        <v>341.76</v>
      </c>
      <c r="H20474" s="3">
        <v>1.5030000000000001</v>
      </c>
      <c r="I20474" s="3">
        <v>7.0641000000000007</v>
      </c>
      <c r="J20474" s="3">
        <v>158.86709999999999</v>
      </c>
      <c r="K20474" s="4">
        <v>0.35000000000000003</v>
      </c>
      <c r="L20474" s="73">
        <v>288.40488923076924</v>
      </c>
    </row>
    <row r="20475" spans="1:12" x14ac:dyDescent="0.35">
      <c r="A20475" s="1">
        <v>35631</v>
      </c>
      <c r="B20475" t="s">
        <v>34105</v>
      </c>
      <c r="C20475" t="s">
        <v>1467</v>
      </c>
      <c r="D20475" t="s">
        <v>1468</v>
      </c>
      <c r="E20475">
        <v>1</v>
      </c>
      <c r="F20475" s="2">
        <v>13633.89</v>
      </c>
      <c r="G20475" s="3">
        <v>29320.21</v>
      </c>
      <c r="H20475" s="3">
        <v>136.3389</v>
      </c>
      <c r="I20475" s="3">
        <v>640.79282999999998</v>
      </c>
      <c r="J20475" s="3">
        <v>14411.02173</v>
      </c>
      <c r="K20475" s="4">
        <v>0.35000000000000003</v>
      </c>
      <c r="L20475" s="73">
        <v>26161.547140615385</v>
      </c>
    </row>
    <row r="20476" spans="1:12" x14ac:dyDescent="0.35">
      <c r="A20476" s="1">
        <v>435015</v>
      </c>
      <c r="B20476" t="s">
        <v>34106</v>
      </c>
      <c r="C20476" t="s">
        <v>1467</v>
      </c>
      <c r="D20476" t="s">
        <v>1468</v>
      </c>
      <c r="E20476">
        <v>1</v>
      </c>
      <c r="F20476" s="2">
        <v>352.36</v>
      </c>
      <c r="G20476" s="3">
        <v>704.73</v>
      </c>
      <c r="H20476" s="3">
        <v>3.5236000000000001</v>
      </c>
      <c r="I20476" s="3">
        <v>16.560919999999999</v>
      </c>
      <c r="J20476" s="3">
        <v>372.44452000000001</v>
      </c>
      <c r="K20476" s="4">
        <v>0.34999999999999992</v>
      </c>
      <c r="L20476" s="73">
        <v>676.13005169230769</v>
      </c>
    </row>
    <row r="20477" spans="1:12" x14ac:dyDescent="0.35">
      <c r="A20477" s="1">
        <v>8104</v>
      </c>
      <c r="B20477" t="s">
        <v>34107</v>
      </c>
      <c r="C20477" t="s">
        <v>1467</v>
      </c>
      <c r="D20477" t="s">
        <v>1468</v>
      </c>
      <c r="E20477">
        <v>1</v>
      </c>
      <c r="F20477" s="2">
        <v>32.89</v>
      </c>
      <c r="G20477" s="3">
        <v>70.739999999999995</v>
      </c>
      <c r="H20477" s="3">
        <v>0.32890000000000003</v>
      </c>
      <c r="I20477" s="3">
        <v>1.54583</v>
      </c>
      <c r="J20477" s="3">
        <v>34.76473</v>
      </c>
      <c r="K20477" s="4">
        <v>0.35000000000000003</v>
      </c>
      <c r="L20477" s="73">
        <v>63.111356000000001</v>
      </c>
    </row>
    <row r="20478" spans="1:12" x14ac:dyDescent="0.35">
      <c r="A20478" s="1">
        <v>442411</v>
      </c>
      <c r="B20478" t="s">
        <v>34108</v>
      </c>
      <c r="C20478" t="s">
        <v>1467</v>
      </c>
      <c r="D20478" t="s">
        <v>1468</v>
      </c>
      <c r="E20478">
        <v>1</v>
      </c>
      <c r="F20478" s="2">
        <v>492.24</v>
      </c>
      <c r="G20478" s="3">
        <v>1058.8</v>
      </c>
      <c r="H20478" s="3">
        <v>4.9224000000000006</v>
      </c>
      <c r="I20478" s="3">
        <v>23.135280000000002</v>
      </c>
      <c r="J20478" s="3">
        <v>520.29768000000001</v>
      </c>
      <c r="K20478" s="4">
        <v>0.35</v>
      </c>
      <c r="L20478" s="73">
        <v>944.54040369230768</v>
      </c>
    </row>
    <row r="20479" spans="1:12" x14ac:dyDescent="0.35">
      <c r="A20479" s="1">
        <v>429239</v>
      </c>
      <c r="B20479" t="s">
        <v>34109</v>
      </c>
      <c r="C20479" t="s">
        <v>1467</v>
      </c>
      <c r="D20479" t="s">
        <v>1468</v>
      </c>
      <c r="E20479">
        <v>1</v>
      </c>
      <c r="F20479" s="2">
        <v>24.12</v>
      </c>
      <c r="G20479" s="3">
        <v>51.87</v>
      </c>
      <c r="H20479" s="3">
        <v>0.24120000000000003</v>
      </c>
      <c r="I20479" s="3">
        <v>1.13364</v>
      </c>
      <c r="J20479" s="3">
        <v>25.49484</v>
      </c>
      <c r="K20479" s="4">
        <v>0.35</v>
      </c>
      <c r="L20479" s="73">
        <v>46.282940307692307</v>
      </c>
    </row>
    <row r="20480" spans="1:12" x14ac:dyDescent="0.35">
      <c r="A20480" s="1">
        <v>427599</v>
      </c>
      <c r="B20480" t="s">
        <v>34110</v>
      </c>
      <c r="C20480" t="s">
        <v>1467</v>
      </c>
      <c r="D20480" t="s">
        <v>1468</v>
      </c>
      <c r="E20480">
        <v>1</v>
      </c>
      <c r="F20480" s="2">
        <v>20.9</v>
      </c>
      <c r="G20480" s="3">
        <v>44.96</v>
      </c>
      <c r="H20480" s="3">
        <v>0.20899999999999999</v>
      </c>
      <c r="I20480" s="3">
        <v>0.98229999999999995</v>
      </c>
      <c r="J20480" s="3">
        <v>22.091299999999997</v>
      </c>
      <c r="K20480" s="4">
        <v>0.34999999999999992</v>
      </c>
      <c r="L20480" s="73">
        <v>40.104206153846143</v>
      </c>
    </row>
    <row r="20481" spans="1:12" x14ac:dyDescent="0.35">
      <c r="A20481" s="1">
        <v>570373</v>
      </c>
      <c r="B20481" t="s">
        <v>34111</v>
      </c>
      <c r="C20481" t="s">
        <v>1467</v>
      </c>
      <c r="D20481" t="s">
        <v>1468</v>
      </c>
      <c r="E20481">
        <v>1</v>
      </c>
      <c r="F20481" s="2">
        <v>51.81</v>
      </c>
      <c r="G20481" s="3">
        <v>111.45</v>
      </c>
      <c r="H20481" s="3">
        <v>0.5181</v>
      </c>
      <c r="I20481" s="3">
        <v>2.4350700000000001</v>
      </c>
      <c r="J20481" s="3">
        <v>54.763170000000002</v>
      </c>
      <c r="K20481" s="4">
        <v>0.34999999999999992</v>
      </c>
      <c r="L20481" s="73">
        <v>99.416216307692309</v>
      </c>
    </row>
    <row r="20482" spans="1:12" x14ac:dyDescent="0.35">
      <c r="A20482" s="1">
        <v>418100</v>
      </c>
      <c r="B20482" t="s">
        <v>34112</v>
      </c>
      <c r="C20482" t="s">
        <v>1467</v>
      </c>
      <c r="D20482" t="s">
        <v>1468</v>
      </c>
      <c r="E20482">
        <v>1</v>
      </c>
      <c r="F20482" s="2">
        <v>132.43</v>
      </c>
      <c r="G20482" s="3">
        <v>309.64</v>
      </c>
      <c r="H20482" s="3">
        <v>1.3243</v>
      </c>
      <c r="I20482" s="3">
        <v>6.2242100000000002</v>
      </c>
      <c r="J20482" s="3">
        <v>139.97851</v>
      </c>
      <c r="K20482" s="4">
        <v>0.35000000000000003</v>
      </c>
      <c r="L20482" s="73">
        <v>254.11483353846154</v>
      </c>
    </row>
    <row r="20483" spans="1:12" x14ac:dyDescent="0.35">
      <c r="A20483" s="1">
        <v>435546</v>
      </c>
      <c r="B20483" t="s">
        <v>34113</v>
      </c>
      <c r="C20483" t="s">
        <v>1467</v>
      </c>
      <c r="D20483" t="s">
        <v>1468</v>
      </c>
      <c r="E20483">
        <v>1</v>
      </c>
      <c r="F20483" s="2">
        <v>39.54</v>
      </c>
      <c r="G20483" s="3">
        <v>89.3</v>
      </c>
      <c r="H20483" s="3">
        <v>0.39539999999999997</v>
      </c>
      <c r="I20483" s="3">
        <v>1.8583799999999999</v>
      </c>
      <c r="J20483" s="3">
        <v>41.793779999999998</v>
      </c>
      <c r="K20483" s="4">
        <v>0.35000000000000003</v>
      </c>
      <c r="L20483" s="73">
        <v>75.871785230769234</v>
      </c>
    </row>
    <row r="20484" spans="1:12" x14ac:dyDescent="0.35">
      <c r="A20484" s="1">
        <v>74550</v>
      </c>
      <c r="B20484" t="s">
        <v>34114</v>
      </c>
      <c r="C20484" t="s">
        <v>1467</v>
      </c>
      <c r="D20484" t="s">
        <v>1468</v>
      </c>
      <c r="E20484">
        <v>1</v>
      </c>
      <c r="F20484" s="2">
        <v>2713.82</v>
      </c>
      <c r="G20484" s="3">
        <v>5836.17</v>
      </c>
      <c r="H20484" s="3">
        <v>27.138200000000001</v>
      </c>
      <c r="I20484" s="3">
        <v>127.54954000000001</v>
      </c>
      <c r="J20484" s="3">
        <v>2868.50774</v>
      </c>
      <c r="K20484" s="4">
        <v>0.34999999999999992</v>
      </c>
      <c r="L20484" s="73">
        <v>5207.4448203076918</v>
      </c>
    </row>
    <row r="20485" spans="1:12" x14ac:dyDescent="0.35">
      <c r="A20485" s="1">
        <v>438153</v>
      </c>
      <c r="B20485" t="s">
        <v>34115</v>
      </c>
      <c r="C20485" t="s">
        <v>1467</v>
      </c>
      <c r="D20485" t="s">
        <v>1468</v>
      </c>
      <c r="E20485">
        <v>1</v>
      </c>
      <c r="F20485" s="2">
        <v>74.98</v>
      </c>
      <c r="G20485" s="3">
        <v>161.24</v>
      </c>
      <c r="H20485" s="3">
        <v>0.74980000000000002</v>
      </c>
      <c r="I20485" s="3">
        <v>3.5240600000000004</v>
      </c>
      <c r="J20485" s="3">
        <v>79.253860000000003</v>
      </c>
      <c r="K20485" s="4">
        <v>0.35</v>
      </c>
      <c r="L20485" s="73">
        <v>143.87623815384615</v>
      </c>
    </row>
    <row r="20486" spans="1:12" x14ac:dyDescent="0.35">
      <c r="A20486" s="1">
        <v>70971</v>
      </c>
      <c r="B20486" t="s">
        <v>34116</v>
      </c>
      <c r="C20486" t="s">
        <v>1467</v>
      </c>
      <c r="D20486" t="s">
        <v>1468</v>
      </c>
      <c r="E20486">
        <v>1</v>
      </c>
      <c r="F20486" s="2">
        <v>17484.43</v>
      </c>
      <c r="G20486" s="3">
        <v>37600.93</v>
      </c>
      <c r="H20486" s="3">
        <v>174.8443</v>
      </c>
      <c r="I20486" s="3">
        <v>821.76821000000007</v>
      </c>
      <c r="J20486" s="3">
        <v>18481.042509999999</v>
      </c>
      <c r="K20486" s="4">
        <v>0.35</v>
      </c>
      <c r="L20486" s="73">
        <v>33550.200248923073</v>
      </c>
    </row>
    <row r="20487" spans="1:12" x14ac:dyDescent="0.35">
      <c r="A20487" s="1">
        <v>438165</v>
      </c>
      <c r="B20487" t="s">
        <v>34117</v>
      </c>
      <c r="C20487" t="s">
        <v>1467</v>
      </c>
      <c r="D20487" t="s">
        <v>1468</v>
      </c>
      <c r="E20487">
        <v>1</v>
      </c>
      <c r="F20487" s="2">
        <v>196.56</v>
      </c>
      <c r="G20487" s="3">
        <v>422.7</v>
      </c>
      <c r="H20487" s="3">
        <v>1.9656</v>
      </c>
      <c r="I20487" s="3">
        <v>9.2383199999999999</v>
      </c>
      <c r="J20487" s="3">
        <v>207.76391999999998</v>
      </c>
      <c r="K20487" s="4">
        <v>0.35000000000000003</v>
      </c>
      <c r="L20487" s="73">
        <v>377.171424</v>
      </c>
    </row>
    <row r="20488" spans="1:12" x14ac:dyDescent="0.35">
      <c r="A20488" s="1">
        <v>439914</v>
      </c>
      <c r="B20488" t="s">
        <v>34118</v>
      </c>
      <c r="C20488" t="s">
        <v>1467</v>
      </c>
      <c r="D20488" t="s">
        <v>1468</v>
      </c>
      <c r="E20488">
        <v>1</v>
      </c>
      <c r="F20488" s="2">
        <v>12936.66</v>
      </c>
      <c r="G20488" s="3">
        <v>38049.01</v>
      </c>
      <c r="H20488" s="3">
        <v>129.36660000000001</v>
      </c>
      <c r="I20488" s="3">
        <v>608.02301999999997</v>
      </c>
      <c r="J20488" s="3">
        <v>13674.04962</v>
      </c>
      <c r="K20488" s="4">
        <v>0.34999999999999992</v>
      </c>
      <c r="L20488" s="73">
        <v>24823.659310153842</v>
      </c>
    </row>
    <row r="20489" spans="1:12" x14ac:dyDescent="0.35">
      <c r="A20489" s="1">
        <v>423241</v>
      </c>
      <c r="B20489" t="s">
        <v>34119</v>
      </c>
      <c r="C20489" t="s">
        <v>1467</v>
      </c>
      <c r="D20489" t="s">
        <v>1468</v>
      </c>
      <c r="E20489">
        <v>1</v>
      </c>
      <c r="F20489" s="2">
        <v>12.98</v>
      </c>
      <c r="G20489" s="3">
        <v>27.94</v>
      </c>
      <c r="H20489" s="3">
        <v>0.1298</v>
      </c>
      <c r="I20489" s="3">
        <v>0.61006000000000005</v>
      </c>
      <c r="J20489" s="3">
        <v>13.719860000000001</v>
      </c>
      <c r="K20489" s="4">
        <v>0.35</v>
      </c>
      <c r="L20489" s="73">
        <v>24.906822769230772</v>
      </c>
    </row>
    <row r="20490" spans="1:12" x14ac:dyDescent="0.35">
      <c r="A20490" s="1">
        <v>69353</v>
      </c>
      <c r="B20490" t="s">
        <v>34120</v>
      </c>
      <c r="C20490" t="s">
        <v>1467</v>
      </c>
      <c r="D20490" t="s">
        <v>1468</v>
      </c>
      <c r="E20490">
        <v>1</v>
      </c>
      <c r="F20490" s="2">
        <v>1757.7</v>
      </c>
      <c r="G20490" s="3">
        <v>3780</v>
      </c>
      <c r="H20490" s="3">
        <v>17.577000000000002</v>
      </c>
      <c r="I20490" s="3">
        <v>82.611900000000006</v>
      </c>
      <c r="J20490" s="3">
        <v>1857.8889000000001</v>
      </c>
      <c r="K20490" s="4">
        <v>0.35000000000000003</v>
      </c>
      <c r="L20490" s="73">
        <v>3372.7829261538463</v>
      </c>
    </row>
    <row r="20491" spans="1:12" x14ac:dyDescent="0.35">
      <c r="A20491" s="1">
        <v>45507</v>
      </c>
      <c r="B20491" t="s">
        <v>34121</v>
      </c>
      <c r="C20491" t="s">
        <v>1467</v>
      </c>
      <c r="D20491" t="s">
        <v>1468</v>
      </c>
      <c r="E20491">
        <v>1</v>
      </c>
      <c r="F20491" s="2">
        <v>365.64</v>
      </c>
      <c r="G20491" s="3">
        <v>786.32</v>
      </c>
      <c r="H20491" s="3">
        <v>3.6564000000000001</v>
      </c>
      <c r="I20491" s="3">
        <v>17.185079999999999</v>
      </c>
      <c r="J20491" s="3">
        <v>386.48148000000003</v>
      </c>
      <c r="K20491" s="4">
        <v>0.35</v>
      </c>
      <c r="L20491" s="73">
        <v>701.61253292307697</v>
      </c>
    </row>
    <row r="20492" spans="1:12" x14ac:dyDescent="0.35">
      <c r="A20492" s="1">
        <v>73556</v>
      </c>
      <c r="B20492" t="s">
        <v>34122</v>
      </c>
      <c r="C20492" t="s">
        <v>1467</v>
      </c>
      <c r="D20492" t="s">
        <v>1468</v>
      </c>
      <c r="E20492">
        <v>1</v>
      </c>
      <c r="F20492" s="2">
        <v>93.14</v>
      </c>
      <c r="G20492" s="3">
        <v>217.78</v>
      </c>
      <c r="H20492" s="3">
        <v>0.93140000000000001</v>
      </c>
      <c r="I20492" s="3">
        <v>4.37758</v>
      </c>
      <c r="J20492" s="3">
        <v>98.448979999999992</v>
      </c>
      <c r="K20492" s="4">
        <v>0.35</v>
      </c>
      <c r="L20492" s="73">
        <v>178.72276369230767</v>
      </c>
    </row>
    <row r="20493" spans="1:12" x14ac:dyDescent="0.35">
      <c r="A20493" s="1">
        <v>428155</v>
      </c>
      <c r="B20493" t="s">
        <v>34123</v>
      </c>
      <c r="C20493" t="s">
        <v>1467</v>
      </c>
      <c r="D20493" t="s">
        <v>1468</v>
      </c>
      <c r="E20493">
        <v>1</v>
      </c>
      <c r="F20493" s="2">
        <v>2014.77</v>
      </c>
      <c r="G20493" s="3">
        <v>4333.78</v>
      </c>
      <c r="H20493" s="3">
        <v>20.1477</v>
      </c>
      <c r="I20493" s="3">
        <v>94.694190000000006</v>
      </c>
      <c r="J20493" s="3">
        <v>2129.6118900000001</v>
      </c>
      <c r="K20493" s="4">
        <v>0.35</v>
      </c>
      <c r="L20493" s="73">
        <v>3866.0646618461537</v>
      </c>
    </row>
    <row r="20494" spans="1:12" x14ac:dyDescent="0.35">
      <c r="A20494" s="1">
        <v>433558</v>
      </c>
      <c r="B20494" t="s">
        <v>34124</v>
      </c>
      <c r="C20494" t="s">
        <v>1467</v>
      </c>
      <c r="D20494" t="s">
        <v>1468</v>
      </c>
      <c r="E20494">
        <v>1</v>
      </c>
      <c r="F20494" s="2">
        <v>4312.22</v>
      </c>
      <c r="G20494" s="3">
        <v>12683</v>
      </c>
      <c r="H20494" s="3">
        <v>43.122200000000007</v>
      </c>
      <c r="I20494" s="3">
        <v>202.67434</v>
      </c>
      <c r="J20494" s="3">
        <v>4558.0165399999996</v>
      </c>
      <c r="K20494" s="4">
        <v>0.35</v>
      </c>
      <c r="L20494" s="73">
        <v>8274.5531033846146</v>
      </c>
    </row>
    <row r="20495" spans="1:12" x14ac:dyDescent="0.35">
      <c r="A20495" s="1">
        <v>70811</v>
      </c>
      <c r="B20495" t="s">
        <v>34125</v>
      </c>
      <c r="C20495" t="s">
        <v>1467</v>
      </c>
      <c r="D20495" t="s">
        <v>1468</v>
      </c>
      <c r="E20495">
        <v>1</v>
      </c>
      <c r="F20495" s="2">
        <v>1431.28</v>
      </c>
      <c r="G20495" s="3">
        <v>3078.02</v>
      </c>
      <c r="H20495" s="3">
        <v>14.312799999999999</v>
      </c>
      <c r="I20495" s="3">
        <v>67.270160000000004</v>
      </c>
      <c r="J20495" s="3">
        <v>1512.8629599999999</v>
      </c>
      <c r="K20495" s="4">
        <v>0.34999999999999992</v>
      </c>
      <c r="L20495" s="73">
        <v>2746.4281427692304</v>
      </c>
    </row>
    <row r="20496" spans="1:12" x14ac:dyDescent="0.35">
      <c r="A20496" s="1">
        <v>1666</v>
      </c>
      <c r="B20496" t="s">
        <v>34126</v>
      </c>
      <c r="C20496" t="s">
        <v>1467</v>
      </c>
      <c r="D20496" t="s">
        <v>1468</v>
      </c>
      <c r="E20496">
        <v>1</v>
      </c>
      <c r="F20496" s="2">
        <v>1.44</v>
      </c>
      <c r="G20496" s="3">
        <v>3.1</v>
      </c>
      <c r="H20496" s="3">
        <v>1.44E-2</v>
      </c>
      <c r="I20496" s="3">
        <v>6.7680000000000004E-2</v>
      </c>
      <c r="J20496" s="3">
        <v>1.5220799999999999</v>
      </c>
      <c r="K20496" s="4">
        <v>0.35</v>
      </c>
      <c r="L20496" s="73">
        <v>2.7631606153846153</v>
      </c>
    </row>
    <row r="20497" spans="1:12" x14ac:dyDescent="0.35">
      <c r="A20497" s="1">
        <v>416678</v>
      </c>
      <c r="B20497" t="s">
        <v>34127</v>
      </c>
      <c r="C20497" t="s">
        <v>1467</v>
      </c>
      <c r="D20497" t="s">
        <v>1468</v>
      </c>
      <c r="E20497">
        <v>1</v>
      </c>
      <c r="F20497" s="2">
        <v>204.41</v>
      </c>
      <c r="G20497" s="3">
        <v>477.96</v>
      </c>
      <c r="H20497" s="3">
        <v>2.0440999999999998</v>
      </c>
      <c r="I20497" s="3">
        <v>9.6072699999999998</v>
      </c>
      <c r="J20497" s="3">
        <v>216.06136999999998</v>
      </c>
      <c r="K20497" s="4">
        <v>0.35</v>
      </c>
      <c r="L20497" s="73">
        <v>392.23448707692302</v>
      </c>
    </row>
    <row r="20498" spans="1:12" x14ac:dyDescent="0.35">
      <c r="A20498" s="1">
        <v>449133</v>
      </c>
      <c r="B20498" t="s">
        <v>34128</v>
      </c>
      <c r="C20498" t="s">
        <v>1467</v>
      </c>
      <c r="D20498" t="s">
        <v>1468</v>
      </c>
      <c r="E20498">
        <v>1</v>
      </c>
      <c r="F20498" s="2">
        <v>252.15</v>
      </c>
      <c r="G20498" s="3">
        <v>536.5</v>
      </c>
      <c r="H20498" s="3">
        <v>2.5215000000000001</v>
      </c>
      <c r="I20498" s="3">
        <v>11.851050000000001</v>
      </c>
      <c r="J20498" s="3">
        <v>266.52255000000002</v>
      </c>
      <c r="K20498" s="4">
        <v>0.35000000000000003</v>
      </c>
      <c r="L20498" s="73">
        <v>483.84093692307698</v>
      </c>
    </row>
    <row r="20499" spans="1:12" x14ac:dyDescent="0.35">
      <c r="A20499" s="1">
        <v>550045</v>
      </c>
      <c r="B20499" t="s">
        <v>34129</v>
      </c>
      <c r="C20499" t="s">
        <v>1467</v>
      </c>
      <c r="D20499" t="s">
        <v>1468</v>
      </c>
      <c r="E20499">
        <v>1</v>
      </c>
      <c r="F20499" s="2">
        <v>172.02</v>
      </c>
      <c r="G20499" s="3">
        <v>377.73</v>
      </c>
      <c r="H20499" s="3">
        <v>1.7202000000000002</v>
      </c>
      <c r="I20499" s="3">
        <v>8.0849400000000013</v>
      </c>
      <c r="J20499" s="3">
        <v>181.82514</v>
      </c>
      <c r="K20499" s="4">
        <v>0.35</v>
      </c>
      <c r="L20499" s="73">
        <v>330.08256184615385</v>
      </c>
    </row>
    <row r="20500" spans="1:12" x14ac:dyDescent="0.35">
      <c r="A20500" s="1">
        <v>41396</v>
      </c>
      <c r="B20500" t="s">
        <v>34130</v>
      </c>
      <c r="C20500" t="s">
        <v>1467</v>
      </c>
      <c r="D20500" t="s">
        <v>1468</v>
      </c>
      <c r="E20500">
        <v>1</v>
      </c>
      <c r="F20500" s="2">
        <v>73.47</v>
      </c>
      <c r="G20500" s="3">
        <v>158.02000000000001</v>
      </c>
      <c r="H20500" s="3">
        <v>0.73470000000000002</v>
      </c>
      <c r="I20500" s="3">
        <v>3.45309</v>
      </c>
      <c r="J20500" s="3">
        <v>77.657790000000006</v>
      </c>
      <c r="K20500" s="4">
        <v>0.35000000000000003</v>
      </c>
      <c r="L20500" s="73">
        <v>140.97875723076925</v>
      </c>
    </row>
    <row r="20501" spans="1:12" x14ac:dyDescent="0.35">
      <c r="A20501" s="1">
        <v>29667</v>
      </c>
      <c r="B20501" t="s">
        <v>34131</v>
      </c>
      <c r="C20501" t="s">
        <v>1467</v>
      </c>
      <c r="D20501" t="s">
        <v>1468</v>
      </c>
      <c r="E20501">
        <v>1</v>
      </c>
      <c r="F20501" s="2">
        <v>2.44</v>
      </c>
      <c r="G20501" s="3">
        <v>5.25</v>
      </c>
      <c r="H20501" s="3">
        <v>2.4400000000000002E-2</v>
      </c>
      <c r="I20501" s="3">
        <v>0.11468</v>
      </c>
      <c r="J20501" s="3">
        <v>2.5790799999999998</v>
      </c>
      <c r="K20501" s="4">
        <v>0.35</v>
      </c>
      <c r="L20501" s="73">
        <v>4.6820221538461535</v>
      </c>
    </row>
    <row r="20502" spans="1:12" x14ac:dyDescent="0.35">
      <c r="A20502" s="1">
        <v>439495</v>
      </c>
      <c r="B20502" t="s">
        <v>34132</v>
      </c>
      <c r="C20502" t="s">
        <v>1467</v>
      </c>
      <c r="D20502" t="s">
        <v>1468</v>
      </c>
      <c r="E20502">
        <v>1</v>
      </c>
      <c r="F20502" s="2">
        <v>27.84</v>
      </c>
      <c r="G20502" s="3">
        <v>59.12</v>
      </c>
      <c r="H20502" s="3">
        <v>0.27839999999999998</v>
      </c>
      <c r="I20502" s="3">
        <v>1.3084800000000001</v>
      </c>
      <c r="J20502" s="3">
        <v>29.426880000000001</v>
      </c>
      <c r="K20502" s="4">
        <v>0.34999999999999992</v>
      </c>
      <c r="L20502" s="73">
        <v>53.421105230769228</v>
      </c>
    </row>
    <row r="20503" spans="1:12" x14ac:dyDescent="0.35">
      <c r="A20503" s="1">
        <v>442120</v>
      </c>
      <c r="B20503" t="s">
        <v>34133</v>
      </c>
      <c r="C20503" t="s">
        <v>1467</v>
      </c>
      <c r="D20503" t="s">
        <v>1468</v>
      </c>
      <c r="E20503">
        <v>1</v>
      </c>
      <c r="F20503" s="2">
        <v>95.59</v>
      </c>
      <c r="G20503" s="3">
        <v>205.57</v>
      </c>
      <c r="H20503" s="3">
        <v>0.95590000000000008</v>
      </c>
      <c r="I20503" s="3">
        <v>4.4927299999999999</v>
      </c>
      <c r="J20503" s="3">
        <v>101.03863</v>
      </c>
      <c r="K20503" s="4">
        <v>0.35000000000000003</v>
      </c>
      <c r="L20503" s="73">
        <v>183.42397446153848</v>
      </c>
    </row>
    <row r="20504" spans="1:12" x14ac:dyDescent="0.35">
      <c r="A20504" s="1">
        <v>73257</v>
      </c>
      <c r="B20504" t="s">
        <v>34134</v>
      </c>
      <c r="C20504" t="s">
        <v>1467</v>
      </c>
      <c r="D20504" t="s">
        <v>1468</v>
      </c>
      <c r="E20504">
        <v>1</v>
      </c>
      <c r="F20504" s="2">
        <v>210.78</v>
      </c>
      <c r="G20504" s="3">
        <v>492.73</v>
      </c>
      <c r="H20504" s="3">
        <v>2.1078000000000001</v>
      </c>
      <c r="I20504" s="3">
        <v>9.9066600000000005</v>
      </c>
      <c r="J20504" s="3">
        <v>222.79445999999999</v>
      </c>
      <c r="K20504" s="4">
        <v>0.35000000000000003</v>
      </c>
      <c r="L20504" s="73">
        <v>404.45763507692305</v>
      </c>
    </row>
    <row r="20505" spans="1:12" x14ac:dyDescent="0.35">
      <c r="A20505" s="1">
        <v>426045</v>
      </c>
      <c r="B20505" t="s">
        <v>34135</v>
      </c>
      <c r="C20505" t="s">
        <v>1467</v>
      </c>
      <c r="D20505" t="s">
        <v>1468</v>
      </c>
      <c r="E20505">
        <v>1</v>
      </c>
      <c r="F20505" s="2">
        <v>855.55</v>
      </c>
      <c r="G20505" s="3">
        <v>1839.89</v>
      </c>
      <c r="H20505" s="3">
        <v>8.5555000000000003</v>
      </c>
      <c r="I20505" s="3">
        <v>40.210850000000001</v>
      </c>
      <c r="J20505" s="3">
        <v>904.31635000000006</v>
      </c>
      <c r="K20505" s="4">
        <v>0.35000000000000003</v>
      </c>
      <c r="L20505" s="73">
        <v>1641.6819892307694</v>
      </c>
    </row>
    <row r="20506" spans="1:12" x14ac:dyDescent="0.35">
      <c r="A20506" s="1">
        <v>570365</v>
      </c>
      <c r="B20506" t="s">
        <v>34136</v>
      </c>
      <c r="C20506" t="s">
        <v>1467</v>
      </c>
      <c r="D20506" t="s">
        <v>1468</v>
      </c>
      <c r="E20506">
        <v>1</v>
      </c>
      <c r="F20506" s="2">
        <v>32.01</v>
      </c>
      <c r="G20506" s="3">
        <v>74.84</v>
      </c>
      <c r="H20506" s="3">
        <v>0.3201</v>
      </c>
      <c r="I20506" s="3">
        <v>1.50447</v>
      </c>
      <c r="J20506" s="3">
        <v>33.834569999999992</v>
      </c>
      <c r="K20506" s="4">
        <v>0.35</v>
      </c>
      <c r="L20506" s="73">
        <v>61.422757846153829</v>
      </c>
    </row>
    <row r="20507" spans="1:12" x14ac:dyDescent="0.35">
      <c r="A20507" s="1">
        <v>429201</v>
      </c>
      <c r="B20507" t="s">
        <v>34137</v>
      </c>
      <c r="C20507" t="s">
        <v>1467</v>
      </c>
      <c r="D20507" t="s">
        <v>1468</v>
      </c>
      <c r="E20507">
        <v>1</v>
      </c>
      <c r="F20507" s="2">
        <v>0.69</v>
      </c>
      <c r="G20507" s="3">
        <v>1.5</v>
      </c>
      <c r="H20507" s="3">
        <v>6.8999999999999999E-3</v>
      </c>
      <c r="I20507" s="3">
        <v>3.243E-2</v>
      </c>
      <c r="J20507" s="3">
        <v>0.72932999999999992</v>
      </c>
      <c r="K20507" s="4">
        <v>0.35</v>
      </c>
      <c r="L20507" s="73">
        <v>1.3240144615384613</v>
      </c>
    </row>
    <row r="20508" spans="1:12" x14ac:dyDescent="0.35">
      <c r="A20508" s="1">
        <v>9393</v>
      </c>
      <c r="B20508" t="s">
        <v>34138</v>
      </c>
      <c r="C20508" t="s">
        <v>1467</v>
      </c>
      <c r="D20508" t="s">
        <v>1468</v>
      </c>
      <c r="E20508">
        <v>1</v>
      </c>
      <c r="F20508" s="2">
        <v>452.91</v>
      </c>
      <c r="G20508" s="3">
        <v>906.74</v>
      </c>
      <c r="H20508" s="3">
        <v>4.5291000000000006</v>
      </c>
      <c r="I20508" s="3">
        <v>21.286770000000001</v>
      </c>
      <c r="J20508" s="3">
        <v>478.72587000000004</v>
      </c>
      <c r="K20508" s="4">
        <v>0.34999999999999992</v>
      </c>
      <c r="L20508" s="73">
        <v>869.07157938461535</v>
      </c>
    </row>
    <row r="20509" spans="1:12" x14ac:dyDescent="0.35">
      <c r="A20509" s="1">
        <v>433208</v>
      </c>
      <c r="B20509" t="s">
        <v>34139</v>
      </c>
      <c r="C20509" t="s">
        <v>1467</v>
      </c>
      <c r="D20509" t="s">
        <v>1468</v>
      </c>
      <c r="E20509">
        <v>1</v>
      </c>
      <c r="F20509" s="2">
        <v>97.82</v>
      </c>
      <c r="G20509" s="3">
        <v>252.47</v>
      </c>
      <c r="H20509" s="3">
        <v>0.97819999999999996</v>
      </c>
      <c r="I20509" s="3">
        <v>4.5975399999999995</v>
      </c>
      <c r="J20509" s="3">
        <v>103.39573999999999</v>
      </c>
      <c r="K20509" s="4">
        <v>0.35000000000000003</v>
      </c>
      <c r="L20509" s="73">
        <v>187.70303569230768</v>
      </c>
    </row>
    <row r="20510" spans="1:12" x14ac:dyDescent="0.35">
      <c r="A20510" s="1">
        <v>55447</v>
      </c>
      <c r="B20510" t="s">
        <v>34140</v>
      </c>
      <c r="C20510" t="s">
        <v>1467</v>
      </c>
      <c r="D20510" t="s">
        <v>1468</v>
      </c>
      <c r="E20510">
        <v>1</v>
      </c>
      <c r="F20510" s="2">
        <v>226.34</v>
      </c>
      <c r="G20510" s="3">
        <v>478.53</v>
      </c>
      <c r="H20510" s="3">
        <v>2.2634000000000003</v>
      </c>
      <c r="I20510" s="3">
        <v>10.637980000000001</v>
      </c>
      <c r="J20510" s="3">
        <v>239.24137999999999</v>
      </c>
      <c r="K20510" s="4">
        <v>0.35000000000000003</v>
      </c>
      <c r="L20510" s="73">
        <v>434.31512061538461</v>
      </c>
    </row>
    <row r="20511" spans="1:12" x14ac:dyDescent="0.35">
      <c r="A20511" s="1">
        <v>570389</v>
      </c>
      <c r="B20511" t="s">
        <v>34141</v>
      </c>
      <c r="C20511" t="s">
        <v>1467</v>
      </c>
      <c r="D20511" t="s">
        <v>1468</v>
      </c>
      <c r="E20511">
        <v>1</v>
      </c>
      <c r="F20511" s="2">
        <v>52.84</v>
      </c>
      <c r="G20511" s="3">
        <v>105.68</v>
      </c>
      <c r="H20511" s="3">
        <v>0.52840000000000009</v>
      </c>
      <c r="I20511" s="3">
        <v>2.4834800000000001</v>
      </c>
      <c r="J20511" s="3">
        <v>55.851880000000001</v>
      </c>
      <c r="K20511" s="4">
        <v>0.35</v>
      </c>
      <c r="L20511" s="73">
        <v>101.39264369230769</v>
      </c>
    </row>
    <row r="20512" spans="1:12" x14ac:dyDescent="0.35">
      <c r="A20512" s="1">
        <v>550829</v>
      </c>
      <c r="B20512" t="s">
        <v>34142</v>
      </c>
      <c r="C20512" t="s">
        <v>1467</v>
      </c>
      <c r="D20512" t="s">
        <v>1468</v>
      </c>
      <c r="E20512">
        <v>1</v>
      </c>
      <c r="F20512" s="2">
        <v>49.37</v>
      </c>
      <c r="G20512" s="3">
        <v>106.57</v>
      </c>
      <c r="H20512" s="3">
        <v>0.49369999999999997</v>
      </c>
      <c r="I20512" s="3">
        <v>2.3203899999999997</v>
      </c>
      <c r="J20512" s="3">
        <v>52.184089999999998</v>
      </c>
      <c r="K20512" s="4">
        <v>0.34999999999999992</v>
      </c>
      <c r="L20512" s="73">
        <v>94.734194153846147</v>
      </c>
    </row>
    <row r="20513" spans="1:12" x14ac:dyDescent="0.35">
      <c r="A20513" s="1">
        <v>433529</v>
      </c>
      <c r="B20513" t="s">
        <v>34143</v>
      </c>
      <c r="C20513" t="s">
        <v>1467</v>
      </c>
      <c r="D20513" t="s">
        <v>1468</v>
      </c>
      <c r="E20513">
        <v>1</v>
      </c>
      <c r="F20513" s="2">
        <v>711.12</v>
      </c>
      <c r="G20513" s="3">
        <v>1529.29</v>
      </c>
      <c r="H20513" s="3">
        <v>7.1112000000000002</v>
      </c>
      <c r="I20513" s="3">
        <v>33.422640000000001</v>
      </c>
      <c r="J20513" s="3">
        <v>751.65384000000006</v>
      </c>
      <c r="K20513" s="4">
        <v>0.34999999999999992</v>
      </c>
      <c r="L20513" s="73">
        <v>1364.5408172307691</v>
      </c>
    </row>
    <row r="20514" spans="1:12" x14ac:dyDescent="0.35">
      <c r="A20514" s="1">
        <v>425259</v>
      </c>
      <c r="B20514" t="s">
        <v>34144</v>
      </c>
      <c r="C20514" t="s">
        <v>1467</v>
      </c>
      <c r="D20514" t="s">
        <v>1468</v>
      </c>
      <c r="E20514">
        <v>1</v>
      </c>
      <c r="F20514" s="2">
        <v>1248.08</v>
      </c>
      <c r="G20514" s="3">
        <v>2684.04</v>
      </c>
      <c r="H20514" s="3">
        <v>12.4808</v>
      </c>
      <c r="I20514" s="3">
        <v>58.659759999999999</v>
      </c>
      <c r="J20514" s="3">
        <v>1319.22056</v>
      </c>
      <c r="K20514" s="4">
        <v>0.35</v>
      </c>
      <c r="L20514" s="73">
        <v>2394.892708923077</v>
      </c>
    </row>
    <row r="20515" spans="1:12" x14ac:dyDescent="0.35">
      <c r="A20515" s="1">
        <v>416347</v>
      </c>
      <c r="B20515" t="s">
        <v>34145</v>
      </c>
      <c r="C20515" t="s">
        <v>1467</v>
      </c>
      <c r="D20515" t="s">
        <v>1468</v>
      </c>
      <c r="E20515">
        <v>1</v>
      </c>
      <c r="F20515" s="2">
        <v>53.64</v>
      </c>
      <c r="G20515" s="3">
        <v>115.37</v>
      </c>
      <c r="H20515" s="3">
        <v>0.53639999999999999</v>
      </c>
      <c r="I20515" s="3">
        <v>2.52108</v>
      </c>
      <c r="J20515" s="3">
        <v>56.697479999999999</v>
      </c>
      <c r="K20515" s="4">
        <v>0.34999999999999992</v>
      </c>
      <c r="L20515" s="73">
        <v>102.9277329230769</v>
      </c>
    </row>
    <row r="20516" spans="1:12" x14ac:dyDescent="0.35">
      <c r="A20516" s="1">
        <v>76255</v>
      </c>
      <c r="B20516" t="s">
        <v>34146</v>
      </c>
      <c r="C20516" t="s">
        <v>1467</v>
      </c>
      <c r="D20516" t="s">
        <v>1468</v>
      </c>
      <c r="E20516">
        <v>1</v>
      </c>
      <c r="F20516" s="2">
        <v>292.68</v>
      </c>
      <c r="G20516" s="3">
        <v>629.44000000000005</v>
      </c>
      <c r="H20516" s="3">
        <v>2.9268000000000001</v>
      </c>
      <c r="I20516" s="3">
        <v>13.75596</v>
      </c>
      <c r="J20516" s="3">
        <v>309.36276000000004</v>
      </c>
      <c r="K20516" s="4">
        <v>0.35</v>
      </c>
      <c r="L20516" s="73">
        <v>561.61239507692312</v>
      </c>
    </row>
    <row r="20517" spans="1:12" x14ac:dyDescent="0.35">
      <c r="A20517" s="1">
        <v>42344</v>
      </c>
      <c r="B20517" t="s">
        <v>34147</v>
      </c>
      <c r="C20517" t="s">
        <v>1467</v>
      </c>
      <c r="D20517" t="s">
        <v>1468</v>
      </c>
      <c r="E20517">
        <v>1</v>
      </c>
      <c r="F20517" s="2">
        <v>780.87</v>
      </c>
      <c r="G20517" s="3">
        <v>1679.29</v>
      </c>
      <c r="H20517" s="3">
        <v>7.8087</v>
      </c>
      <c r="I20517" s="3">
        <v>36.700890000000001</v>
      </c>
      <c r="J20517" s="3">
        <v>825.37959000000001</v>
      </c>
      <c r="K20517" s="4">
        <v>0.34999999999999992</v>
      </c>
      <c r="L20517" s="73">
        <v>1498.3814095384614</v>
      </c>
    </row>
    <row r="20518" spans="1:12" x14ac:dyDescent="0.35">
      <c r="A20518" s="1">
        <v>550831</v>
      </c>
      <c r="B20518" t="s">
        <v>34148</v>
      </c>
      <c r="C20518" t="s">
        <v>1467</v>
      </c>
      <c r="D20518" t="s">
        <v>1468</v>
      </c>
      <c r="E20518">
        <v>1</v>
      </c>
      <c r="F20518" s="2">
        <v>39.020000000000003</v>
      </c>
      <c r="G20518" s="3">
        <v>78.040000000000006</v>
      </c>
      <c r="H20518" s="3">
        <v>0.39020000000000005</v>
      </c>
      <c r="I20518" s="3">
        <v>1.8339400000000001</v>
      </c>
      <c r="J20518" s="3">
        <v>41.244140000000002</v>
      </c>
      <c r="K20518" s="4">
        <v>0.35</v>
      </c>
      <c r="L20518" s="73">
        <v>74.873977230769228</v>
      </c>
    </row>
    <row r="20519" spans="1:12" x14ac:dyDescent="0.35">
      <c r="A20519" s="1">
        <v>438044</v>
      </c>
      <c r="B20519" t="s">
        <v>34149</v>
      </c>
      <c r="C20519" t="s">
        <v>1467</v>
      </c>
      <c r="D20519" t="s">
        <v>1468</v>
      </c>
      <c r="E20519">
        <v>1</v>
      </c>
      <c r="F20519" s="2">
        <v>149.05000000000001</v>
      </c>
      <c r="G20519" s="3">
        <v>320.57</v>
      </c>
      <c r="H20519" s="3">
        <v>1.4905000000000002</v>
      </c>
      <c r="I20519" s="3">
        <v>7.0053500000000009</v>
      </c>
      <c r="J20519" s="3">
        <v>157.54585</v>
      </c>
      <c r="K20519" s="4">
        <v>0.35</v>
      </c>
      <c r="L20519" s="73">
        <v>286.00631230769227</v>
      </c>
    </row>
    <row r="20520" spans="1:12" x14ac:dyDescent="0.35">
      <c r="A20520" s="1">
        <v>74792</v>
      </c>
      <c r="B20520" t="s">
        <v>34150</v>
      </c>
      <c r="C20520" t="s">
        <v>1467</v>
      </c>
      <c r="D20520" t="s">
        <v>1468</v>
      </c>
      <c r="E20520">
        <v>1</v>
      </c>
      <c r="F20520" s="2">
        <v>6337.54</v>
      </c>
      <c r="G20520" s="3">
        <v>14814.28</v>
      </c>
      <c r="H20520" s="3">
        <v>63.375399999999999</v>
      </c>
      <c r="I20520" s="3">
        <v>297.86437999999998</v>
      </c>
      <c r="J20520" s="3">
        <v>6698.7797799999998</v>
      </c>
      <c r="K20520" s="4">
        <v>0.35000000000000003</v>
      </c>
      <c r="L20520" s="73">
        <v>12160.861754461539</v>
      </c>
    </row>
    <row r="20521" spans="1:12" x14ac:dyDescent="0.35">
      <c r="A20521" s="1">
        <v>16222</v>
      </c>
      <c r="B20521" t="s">
        <v>34151</v>
      </c>
      <c r="C20521" t="s">
        <v>1467</v>
      </c>
      <c r="D20521" t="s">
        <v>1468</v>
      </c>
      <c r="E20521">
        <v>1</v>
      </c>
      <c r="F20521" s="2">
        <v>1.17</v>
      </c>
      <c r="G20521" s="3">
        <v>2.5299999999999998</v>
      </c>
      <c r="H20521" s="3">
        <v>1.17E-2</v>
      </c>
      <c r="I20521" s="3">
        <v>5.4989999999999997E-2</v>
      </c>
      <c r="J20521" s="3">
        <v>1.2366900000000001</v>
      </c>
      <c r="K20521" s="4">
        <v>0.35</v>
      </c>
      <c r="L20521" s="73">
        <v>2.2450679999999998</v>
      </c>
    </row>
    <row r="20522" spans="1:12" x14ac:dyDescent="0.35">
      <c r="A20522" s="1">
        <v>570038</v>
      </c>
      <c r="B20522" t="s">
        <v>34152</v>
      </c>
      <c r="C20522" t="s">
        <v>1467</v>
      </c>
      <c r="D20522" t="s">
        <v>1468</v>
      </c>
      <c r="E20522">
        <v>1</v>
      </c>
      <c r="F20522" s="2">
        <v>115.79</v>
      </c>
      <c r="G20522" s="3">
        <v>184.62</v>
      </c>
      <c r="H20522" s="3">
        <v>1.1579000000000002</v>
      </c>
      <c r="I20522" s="3">
        <v>5.4421300000000006</v>
      </c>
      <c r="J20522" s="3">
        <v>122.39003000000001</v>
      </c>
      <c r="K20522" s="4">
        <v>0.34999999999999992</v>
      </c>
      <c r="L20522" s="73">
        <v>222.18497753846154</v>
      </c>
    </row>
    <row r="20523" spans="1:12" x14ac:dyDescent="0.35">
      <c r="A20523" s="1">
        <v>426828</v>
      </c>
      <c r="B20523" t="s">
        <v>34153</v>
      </c>
      <c r="C20523" t="s">
        <v>1467</v>
      </c>
      <c r="D20523" t="s">
        <v>1468</v>
      </c>
      <c r="E20523">
        <v>1</v>
      </c>
      <c r="F20523" s="2">
        <v>41.52</v>
      </c>
      <c r="G20523" s="3">
        <v>89.3</v>
      </c>
      <c r="H20523" s="3">
        <v>0.41520000000000001</v>
      </c>
      <c r="I20523" s="3">
        <v>1.9514400000000001</v>
      </c>
      <c r="J20523" s="3">
        <v>43.88664</v>
      </c>
      <c r="K20523" s="4">
        <v>0.35</v>
      </c>
      <c r="L20523" s="73">
        <v>79.671131076923075</v>
      </c>
    </row>
    <row r="20524" spans="1:12" x14ac:dyDescent="0.35">
      <c r="A20524" s="1">
        <v>8105</v>
      </c>
      <c r="B20524" t="s">
        <v>34154</v>
      </c>
      <c r="C20524" t="s">
        <v>1467</v>
      </c>
      <c r="D20524" t="s">
        <v>1468</v>
      </c>
      <c r="E20524">
        <v>1</v>
      </c>
      <c r="F20524" s="2">
        <v>2.44</v>
      </c>
      <c r="G20524" s="3">
        <v>5.24</v>
      </c>
      <c r="H20524" s="3">
        <v>2.4400000000000002E-2</v>
      </c>
      <c r="I20524" s="3">
        <v>0.11468</v>
      </c>
      <c r="J20524" s="3">
        <v>2.5790799999999998</v>
      </c>
      <c r="K20524" s="4">
        <v>0.35</v>
      </c>
      <c r="L20524" s="73">
        <v>4.6820221538461535</v>
      </c>
    </row>
    <row r="20525" spans="1:12" x14ac:dyDescent="0.35">
      <c r="A20525" s="1">
        <v>425288</v>
      </c>
      <c r="B20525" t="s">
        <v>34155</v>
      </c>
      <c r="C20525" t="s">
        <v>1467</v>
      </c>
      <c r="D20525" t="s">
        <v>1468</v>
      </c>
      <c r="E20525">
        <v>1</v>
      </c>
      <c r="F20525" s="2">
        <v>56.58</v>
      </c>
      <c r="G20525" s="3">
        <v>121.72</v>
      </c>
      <c r="H20525" s="3">
        <v>0.56579999999999997</v>
      </c>
      <c r="I20525" s="3">
        <v>2.6592599999999997</v>
      </c>
      <c r="J20525" s="3">
        <v>59.805059999999997</v>
      </c>
      <c r="K20525" s="4">
        <v>0.35</v>
      </c>
      <c r="L20525" s="73">
        <v>108.56918584615383</v>
      </c>
    </row>
    <row r="20526" spans="1:12" x14ac:dyDescent="0.35">
      <c r="A20526" s="1">
        <v>24855</v>
      </c>
      <c r="B20526" t="s">
        <v>34156</v>
      </c>
      <c r="C20526" t="s">
        <v>1467</v>
      </c>
      <c r="D20526" t="s">
        <v>1468</v>
      </c>
      <c r="E20526">
        <v>1</v>
      </c>
      <c r="F20526" s="2">
        <v>799.98</v>
      </c>
      <c r="G20526" s="3">
        <v>1720.4</v>
      </c>
      <c r="H20526" s="3">
        <v>7.9998000000000005</v>
      </c>
      <c r="I20526" s="3">
        <v>37.599060000000001</v>
      </c>
      <c r="J20526" s="3">
        <v>845.57886000000008</v>
      </c>
      <c r="K20526" s="4">
        <v>0.34999999999999992</v>
      </c>
      <c r="L20526" s="73">
        <v>1535.0508535384615</v>
      </c>
    </row>
    <row r="20527" spans="1:12" x14ac:dyDescent="0.35">
      <c r="A20527" s="1">
        <v>73251</v>
      </c>
      <c r="B20527" t="s">
        <v>34157</v>
      </c>
      <c r="C20527" t="s">
        <v>1467</v>
      </c>
      <c r="D20527" t="s">
        <v>1468</v>
      </c>
      <c r="E20527">
        <v>1</v>
      </c>
      <c r="F20527" s="2">
        <v>11.94</v>
      </c>
      <c r="G20527" s="3">
        <v>27.94</v>
      </c>
      <c r="H20527" s="3">
        <v>0.11939999999999999</v>
      </c>
      <c r="I20527" s="3">
        <v>0.56118000000000001</v>
      </c>
      <c r="J20527" s="3">
        <v>12.62058</v>
      </c>
      <c r="K20527" s="4">
        <v>0.34999999999999992</v>
      </c>
      <c r="L20527" s="73">
        <v>22.911206769230766</v>
      </c>
    </row>
    <row r="20528" spans="1:12" x14ac:dyDescent="0.35">
      <c r="A20528" s="1">
        <v>434471</v>
      </c>
      <c r="B20528" t="s">
        <v>34158</v>
      </c>
      <c r="C20528" t="s">
        <v>1467</v>
      </c>
      <c r="D20528" t="s">
        <v>1468</v>
      </c>
      <c r="E20528">
        <v>1</v>
      </c>
      <c r="F20528" s="2">
        <v>4324.8599999999997</v>
      </c>
      <c r="G20528" s="3">
        <v>12720.19</v>
      </c>
      <c r="H20528" s="3">
        <v>43.248599999999996</v>
      </c>
      <c r="I20528" s="3">
        <v>203.26841999999999</v>
      </c>
      <c r="J20528" s="3">
        <v>4571.3770199999999</v>
      </c>
      <c r="K20528" s="4">
        <v>0.35000000000000003</v>
      </c>
      <c r="L20528" s="73">
        <v>8298.8075132307695</v>
      </c>
    </row>
    <row r="20529" spans="1:12" x14ac:dyDescent="0.35">
      <c r="A20529" s="1">
        <v>53181</v>
      </c>
      <c r="B20529" t="s">
        <v>34159</v>
      </c>
      <c r="C20529" t="s">
        <v>1467</v>
      </c>
      <c r="D20529" t="s">
        <v>1468</v>
      </c>
      <c r="E20529">
        <v>1</v>
      </c>
      <c r="F20529" s="2">
        <v>4.67</v>
      </c>
      <c r="G20529" s="3">
        <v>10.050000000000001</v>
      </c>
      <c r="H20529" s="3">
        <v>4.6699999999999998E-2</v>
      </c>
      <c r="I20529" s="3">
        <v>0.21948999999999999</v>
      </c>
      <c r="J20529" s="3">
        <v>4.9361900000000007</v>
      </c>
      <c r="K20529" s="4">
        <v>0.35</v>
      </c>
      <c r="L20529" s="73">
        <v>8.9610833846153852</v>
      </c>
    </row>
    <row r="20530" spans="1:12" x14ac:dyDescent="0.35">
      <c r="A20530" s="1">
        <v>76258</v>
      </c>
      <c r="B20530" t="s">
        <v>34160</v>
      </c>
      <c r="C20530" t="s">
        <v>1467</v>
      </c>
      <c r="D20530" t="s">
        <v>1468</v>
      </c>
      <c r="E20530">
        <v>1</v>
      </c>
      <c r="F20530" s="2">
        <v>766.23</v>
      </c>
      <c r="G20530" s="3">
        <v>1647.82</v>
      </c>
      <c r="H20530" s="3">
        <v>7.6623000000000001</v>
      </c>
      <c r="I20530" s="3">
        <v>36.012810000000002</v>
      </c>
      <c r="J20530" s="3">
        <v>809.90510999999992</v>
      </c>
      <c r="K20530" s="4">
        <v>0.35</v>
      </c>
      <c r="L20530" s="73">
        <v>1470.2892766153846</v>
      </c>
    </row>
    <row r="20531" spans="1:12" x14ac:dyDescent="0.35">
      <c r="A20531" s="1">
        <v>439915</v>
      </c>
      <c r="B20531" t="s">
        <v>34118</v>
      </c>
      <c r="C20531" t="s">
        <v>1467</v>
      </c>
      <c r="D20531" t="s">
        <v>1468</v>
      </c>
      <c r="E20531">
        <v>1</v>
      </c>
      <c r="F20531" s="2">
        <v>12936.66</v>
      </c>
      <c r="G20531" s="3">
        <v>38049.01</v>
      </c>
      <c r="H20531" s="3">
        <v>129.36660000000001</v>
      </c>
      <c r="I20531" s="3">
        <v>608.02301999999997</v>
      </c>
      <c r="J20531" s="3">
        <v>13674.04962</v>
      </c>
      <c r="K20531" s="4">
        <v>0.34999999999999992</v>
      </c>
      <c r="L20531" s="73">
        <v>24823.659310153842</v>
      </c>
    </row>
    <row r="20532" spans="1:12" x14ac:dyDescent="0.35">
      <c r="A20532" s="1">
        <v>429847</v>
      </c>
      <c r="B20532" t="s">
        <v>34161</v>
      </c>
      <c r="C20532" t="s">
        <v>1467</v>
      </c>
      <c r="D20532" t="s">
        <v>1468</v>
      </c>
      <c r="E20532">
        <v>1</v>
      </c>
      <c r="F20532" s="2">
        <v>92.59</v>
      </c>
      <c r="G20532" s="3">
        <v>216.49</v>
      </c>
      <c r="H20532" s="3">
        <v>0.92590000000000006</v>
      </c>
      <c r="I20532" s="3">
        <v>4.3517299999999999</v>
      </c>
      <c r="J20532" s="3">
        <v>97.867630000000005</v>
      </c>
      <c r="K20532" s="4">
        <v>0.34999999999999992</v>
      </c>
      <c r="L20532" s="73">
        <v>177.66738984615384</v>
      </c>
    </row>
    <row r="20533" spans="1:12" x14ac:dyDescent="0.35">
      <c r="A20533" s="1">
        <v>441008</v>
      </c>
      <c r="B20533" t="s">
        <v>34162</v>
      </c>
      <c r="C20533" t="s">
        <v>1467</v>
      </c>
      <c r="D20533" t="s">
        <v>1468</v>
      </c>
      <c r="E20533">
        <v>1</v>
      </c>
      <c r="F20533" s="2">
        <v>156.30000000000001</v>
      </c>
      <c r="G20533" s="3">
        <v>336.12</v>
      </c>
      <c r="H20533" s="3">
        <v>1.5630000000000002</v>
      </c>
      <c r="I20533" s="3">
        <v>7.3461000000000007</v>
      </c>
      <c r="J20533" s="3">
        <v>165.20910000000001</v>
      </c>
      <c r="K20533" s="4">
        <v>0.34999999999999992</v>
      </c>
      <c r="L20533" s="73">
        <v>299.91805846153846</v>
      </c>
    </row>
    <row r="20534" spans="1:12" x14ac:dyDescent="0.35">
      <c r="A20534" s="1">
        <v>74380</v>
      </c>
      <c r="B20534" t="s">
        <v>34163</v>
      </c>
      <c r="C20534" t="s">
        <v>1467</v>
      </c>
      <c r="D20534" t="s">
        <v>1468</v>
      </c>
      <c r="E20534">
        <v>1</v>
      </c>
      <c r="F20534" s="2">
        <v>366.64</v>
      </c>
      <c r="G20534" s="3">
        <v>788.48</v>
      </c>
      <c r="H20534" s="3">
        <v>3.6663999999999999</v>
      </c>
      <c r="I20534" s="3">
        <v>17.23208</v>
      </c>
      <c r="J20534" s="3">
        <v>387.53847999999999</v>
      </c>
      <c r="K20534" s="4">
        <v>0.35</v>
      </c>
      <c r="L20534" s="73">
        <v>703.53139446153841</v>
      </c>
    </row>
    <row r="20535" spans="1:12" x14ac:dyDescent="0.35">
      <c r="A20535" s="1">
        <v>417653</v>
      </c>
      <c r="B20535" t="s">
        <v>34164</v>
      </c>
      <c r="C20535" t="s">
        <v>1467</v>
      </c>
      <c r="D20535" t="s">
        <v>1468</v>
      </c>
      <c r="E20535">
        <v>1</v>
      </c>
      <c r="F20535" s="2">
        <v>497.97</v>
      </c>
      <c r="G20535" s="3">
        <v>1070.9100000000001</v>
      </c>
      <c r="H20535" s="3">
        <v>4.9797000000000002</v>
      </c>
      <c r="I20535" s="3">
        <v>23.404590000000002</v>
      </c>
      <c r="J20535" s="3">
        <v>526.35428999999999</v>
      </c>
      <c r="K20535" s="4">
        <v>0.35000000000000003</v>
      </c>
      <c r="L20535" s="73">
        <v>955.5354803076923</v>
      </c>
    </row>
    <row r="20536" spans="1:12" x14ac:dyDescent="0.35">
      <c r="A20536" s="1">
        <v>570171</v>
      </c>
      <c r="B20536" t="s">
        <v>34165</v>
      </c>
      <c r="C20536" t="s">
        <v>1467</v>
      </c>
      <c r="D20536" t="s">
        <v>1468</v>
      </c>
      <c r="E20536">
        <v>1</v>
      </c>
      <c r="F20536" s="2">
        <v>7.17</v>
      </c>
      <c r="G20536" s="3">
        <v>15.41</v>
      </c>
      <c r="H20536" s="3">
        <v>7.17E-2</v>
      </c>
      <c r="I20536" s="3">
        <v>0.33699000000000001</v>
      </c>
      <c r="J20536" s="3">
        <v>7.5786899999999999</v>
      </c>
      <c r="K20536" s="4">
        <v>0.35</v>
      </c>
      <c r="L20536" s="73">
        <v>13.758237230769229</v>
      </c>
    </row>
    <row r="20537" spans="1:12" x14ac:dyDescent="0.35">
      <c r="A20537" s="1">
        <v>433497</v>
      </c>
      <c r="B20537" t="s">
        <v>34166</v>
      </c>
      <c r="C20537" t="s">
        <v>1467</v>
      </c>
      <c r="D20537" t="s">
        <v>1468</v>
      </c>
      <c r="E20537">
        <v>1</v>
      </c>
      <c r="F20537" s="2">
        <v>87.82</v>
      </c>
      <c r="G20537" s="3">
        <v>188.86</v>
      </c>
      <c r="H20537" s="3">
        <v>0.87819999999999998</v>
      </c>
      <c r="I20537" s="3">
        <v>4.1275399999999998</v>
      </c>
      <c r="J20537" s="3">
        <v>92.825739999999996</v>
      </c>
      <c r="K20537" s="4">
        <v>0.35</v>
      </c>
      <c r="L20537" s="73">
        <v>168.51442030769229</v>
      </c>
    </row>
    <row r="20538" spans="1:12" x14ac:dyDescent="0.35">
      <c r="A20538" s="1">
        <v>426520</v>
      </c>
      <c r="B20538" t="s">
        <v>34167</v>
      </c>
      <c r="C20538" t="s">
        <v>1467</v>
      </c>
      <c r="D20538" t="s">
        <v>1468</v>
      </c>
      <c r="E20538">
        <v>1</v>
      </c>
      <c r="F20538" s="2">
        <v>31.95</v>
      </c>
      <c r="G20538" s="3">
        <v>67.12</v>
      </c>
      <c r="H20538" s="3">
        <v>0.31950000000000001</v>
      </c>
      <c r="I20538" s="3">
        <v>1.5016499999999999</v>
      </c>
      <c r="J20538" s="3">
        <v>33.771149999999999</v>
      </c>
      <c r="K20538" s="4">
        <v>0.34999999999999992</v>
      </c>
      <c r="L20538" s="73">
        <v>61.307626153846144</v>
      </c>
    </row>
    <row r="20539" spans="1:12" x14ac:dyDescent="0.35">
      <c r="A20539" s="1">
        <v>416374</v>
      </c>
      <c r="B20539" t="s">
        <v>34168</v>
      </c>
      <c r="C20539" t="s">
        <v>1467</v>
      </c>
      <c r="D20539" t="s">
        <v>1468</v>
      </c>
      <c r="E20539">
        <v>1</v>
      </c>
      <c r="F20539" s="2">
        <v>13.88</v>
      </c>
      <c r="G20539" s="3">
        <v>29.86</v>
      </c>
      <c r="H20539" s="3">
        <v>0.13880000000000001</v>
      </c>
      <c r="I20539" s="3">
        <v>0.65236000000000005</v>
      </c>
      <c r="J20539" s="3">
        <v>14.67116</v>
      </c>
      <c r="K20539" s="4">
        <v>0.35000000000000003</v>
      </c>
      <c r="L20539" s="73">
        <v>26.633798153846154</v>
      </c>
    </row>
    <row r="20540" spans="1:12" x14ac:dyDescent="0.35">
      <c r="A20540" s="1">
        <v>41907</v>
      </c>
      <c r="B20540" t="s">
        <v>34169</v>
      </c>
      <c r="C20540" t="s">
        <v>1467</v>
      </c>
      <c r="D20540" t="s">
        <v>1468</v>
      </c>
      <c r="E20540">
        <v>1</v>
      </c>
      <c r="F20540" s="2">
        <v>43.31</v>
      </c>
      <c r="G20540" s="3">
        <v>93.15</v>
      </c>
      <c r="H20540" s="3">
        <v>0.43310000000000004</v>
      </c>
      <c r="I20540" s="3">
        <v>2.0355700000000003</v>
      </c>
      <c r="J20540" s="3">
        <v>45.778670000000005</v>
      </c>
      <c r="K20540" s="4">
        <v>0.34999999999999992</v>
      </c>
      <c r="L20540" s="73">
        <v>83.105893230769226</v>
      </c>
    </row>
    <row r="20541" spans="1:12" x14ac:dyDescent="0.35">
      <c r="A20541" s="1" t="s">
        <v>34170</v>
      </c>
      <c r="B20541" t="s">
        <v>34171</v>
      </c>
      <c r="C20541" t="s">
        <v>1467</v>
      </c>
      <c r="D20541" t="s">
        <v>1468</v>
      </c>
      <c r="E20541">
        <v>1</v>
      </c>
      <c r="F20541" s="2">
        <v>107.77</v>
      </c>
      <c r="G20541" s="3">
        <v>229.32</v>
      </c>
      <c r="H20541" s="3">
        <v>1.0776999999999999</v>
      </c>
      <c r="I20541" s="3">
        <v>5.0651899999999994</v>
      </c>
      <c r="J20541" s="3">
        <v>113.91288999999999</v>
      </c>
      <c r="K20541" s="4">
        <v>0.35000000000000003</v>
      </c>
      <c r="L20541" s="73">
        <v>206.79570799999999</v>
      </c>
    </row>
    <row r="20542" spans="1:12" x14ac:dyDescent="0.35">
      <c r="A20542" s="1">
        <v>437019</v>
      </c>
      <c r="B20542" t="s">
        <v>34172</v>
      </c>
      <c r="C20542" t="s">
        <v>1467</v>
      </c>
      <c r="D20542" t="s">
        <v>1468</v>
      </c>
      <c r="E20542">
        <v>1</v>
      </c>
      <c r="F20542" s="2">
        <v>39.57</v>
      </c>
      <c r="G20542" s="3">
        <v>85.11</v>
      </c>
      <c r="H20542" s="3">
        <v>0.3957</v>
      </c>
      <c r="I20542" s="3">
        <v>1.8597900000000001</v>
      </c>
      <c r="J20542" s="3">
        <v>41.825489999999995</v>
      </c>
      <c r="K20542" s="4">
        <v>0.35</v>
      </c>
      <c r="L20542" s="73">
        <v>75.929351076923069</v>
      </c>
    </row>
    <row r="20543" spans="1:12" x14ac:dyDescent="0.35">
      <c r="A20543" s="1">
        <v>428098</v>
      </c>
      <c r="B20543" t="s">
        <v>34173</v>
      </c>
      <c r="C20543" t="s">
        <v>1467</v>
      </c>
      <c r="D20543" t="s">
        <v>1468</v>
      </c>
      <c r="E20543">
        <v>1</v>
      </c>
      <c r="F20543" s="2">
        <v>83.63</v>
      </c>
      <c r="G20543" s="3">
        <v>179.86</v>
      </c>
      <c r="H20543" s="3">
        <v>0.83629999999999993</v>
      </c>
      <c r="I20543" s="3">
        <v>3.9306099999999997</v>
      </c>
      <c r="J20543" s="3">
        <v>88.396909999999991</v>
      </c>
      <c r="K20543" s="4">
        <v>0.34999999999999992</v>
      </c>
      <c r="L20543" s="73">
        <v>160.47439046153843</v>
      </c>
    </row>
    <row r="20544" spans="1:12" x14ac:dyDescent="0.35">
      <c r="A20544" s="1">
        <v>74610</v>
      </c>
      <c r="B20544" t="s">
        <v>34174</v>
      </c>
      <c r="C20544" t="s">
        <v>1467</v>
      </c>
      <c r="D20544" t="s">
        <v>1468</v>
      </c>
      <c r="E20544">
        <v>1</v>
      </c>
      <c r="F20544" s="2">
        <v>197.93</v>
      </c>
      <c r="G20544" s="3">
        <v>425.66</v>
      </c>
      <c r="H20544" s="3">
        <v>1.9793000000000001</v>
      </c>
      <c r="I20544" s="3">
        <v>9.3027100000000011</v>
      </c>
      <c r="J20544" s="3">
        <v>209.21200999999999</v>
      </c>
      <c r="K20544" s="4">
        <v>0.35</v>
      </c>
      <c r="L20544" s="73">
        <v>379.80026430769226</v>
      </c>
    </row>
    <row r="20545" spans="1:12" x14ac:dyDescent="0.35">
      <c r="A20545" s="1">
        <v>9336</v>
      </c>
      <c r="B20545" t="s">
        <v>34175</v>
      </c>
      <c r="C20545" t="s">
        <v>1467</v>
      </c>
      <c r="D20545" t="s">
        <v>1468</v>
      </c>
      <c r="E20545">
        <v>2</v>
      </c>
      <c r="F20545" s="2">
        <v>53.84</v>
      </c>
      <c r="G20545" s="3">
        <v>158.44999999999999</v>
      </c>
      <c r="H20545" s="3">
        <v>0.5384000000000001</v>
      </c>
      <c r="I20545" s="3">
        <v>0</v>
      </c>
      <c r="J20545" s="3">
        <v>54.378400000000006</v>
      </c>
      <c r="K20545" s="4">
        <v>0.34999999999999992</v>
      </c>
      <c r="L20545" s="73">
        <v>98.717710769230763</v>
      </c>
    </row>
    <row r="20546" spans="1:12" x14ac:dyDescent="0.35">
      <c r="A20546" s="1">
        <v>74929</v>
      </c>
      <c r="B20546" t="s">
        <v>34176</v>
      </c>
      <c r="C20546" t="s">
        <v>1467</v>
      </c>
      <c r="D20546" t="s">
        <v>1468</v>
      </c>
      <c r="E20546">
        <v>1</v>
      </c>
      <c r="F20546" s="2">
        <v>8681.4500000000007</v>
      </c>
      <c r="G20546" s="3">
        <v>18669.78</v>
      </c>
      <c r="H20546" s="3">
        <v>86.81450000000001</v>
      </c>
      <c r="I20546" s="3">
        <v>408.02815000000004</v>
      </c>
      <c r="J20546" s="3">
        <v>9176.2926500000012</v>
      </c>
      <c r="K20546" s="4">
        <v>0.35</v>
      </c>
      <c r="L20546" s="73">
        <v>16658.500503076924</v>
      </c>
    </row>
    <row r="20547" spans="1:12" x14ac:dyDescent="0.35">
      <c r="A20547" s="1">
        <v>434379</v>
      </c>
      <c r="B20547" t="s">
        <v>34177</v>
      </c>
      <c r="C20547" t="s">
        <v>1467</v>
      </c>
      <c r="D20547" t="s">
        <v>1468</v>
      </c>
      <c r="E20547">
        <v>1</v>
      </c>
      <c r="F20547" s="2">
        <v>11214.99</v>
      </c>
      <c r="G20547" s="3">
        <v>23615.48</v>
      </c>
      <c r="H20547" s="3">
        <v>112.1499</v>
      </c>
      <c r="I20547" s="3">
        <v>527.10452999999995</v>
      </c>
      <c r="J20547" s="3">
        <v>11854.244430000001</v>
      </c>
      <c r="K20547" s="4">
        <v>0.34999999999999992</v>
      </c>
      <c r="L20547" s="73">
        <v>21520.012965230766</v>
      </c>
    </row>
    <row r="20548" spans="1:12" x14ac:dyDescent="0.35">
      <c r="A20548" s="1">
        <v>551202</v>
      </c>
      <c r="B20548" t="s">
        <v>34178</v>
      </c>
      <c r="C20548" t="s">
        <v>1467</v>
      </c>
      <c r="D20548" t="s">
        <v>1468</v>
      </c>
      <c r="E20548">
        <v>1</v>
      </c>
      <c r="F20548" s="2">
        <v>534.49</v>
      </c>
      <c r="G20548" s="3">
        <v>1068.98</v>
      </c>
      <c r="H20548" s="3">
        <v>5.3449</v>
      </c>
      <c r="I20548" s="3">
        <v>25.121030000000001</v>
      </c>
      <c r="J20548" s="3">
        <v>564.95593000000008</v>
      </c>
      <c r="K20548" s="4">
        <v>0.35000000000000003</v>
      </c>
      <c r="L20548" s="73">
        <v>1025.6123036923079</v>
      </c>
    </row>
    <row r="20549" spans="1:12" x14ac:dyDescent="0.35">
      <c r="A20549" s="1">
        <v>550026</v>
      </c>
      <c r="B20549" t="s">
        <v>34179</v>
      </c>
      <c r="C20549" t="s">
        <v>1467</v>
      </c>
      <c r="D20549" t="s">
        <v>1468</v>
      </c>
      <c r="E20549">
        <v>1</v>
      </c>
      <c r="F20549" s="2">
        <v>9.18</v>
      </c>
      <c r="G20549" s="3">
        <v>20.67</v>
      </c>
      <c r="H20549" s="3">
        <v>9.1799999999999993E-2</v>
      </c>
      <c r="I20549" s="3">
        <v>0.43146000000000001</v>
      </c>
      <c r="J20549" s="3">
        <v>9.7032599999999984</v>
      </c>
      <c r="K20549" s="4">
        <v>0.35</v>
      </c>
      <c r="L20549" s="73">
        <v>17.615148923076919</v>
      </c>
    </row>
    <row r="20550" spans="1:12" x14ac:dyDescent="0.35">
      <c r="A20550" s="1">
        <v>40211</v>
      </c>
      <c r="B20550" t="s">
        <v>33823</v>
      </c>
      <c r="C20550" t="s">
        <v>1467</v>
      </c>
      <c r="D20550" t="s">
        <v>1468</v>
      </c>
      <c r="E20550">
        <v>1</v>
      </c>
      <c r="F20550" s="2">
        <v>23.15</v>
      </c>
      <c r="G20550" s="3">
        <v>49.78</v>
      </c>
      <c r="H20550" s="3">
        <v>0.23149999999999998</v>
      </c>
      <c r="I20550" s="3">
        <v>1.08805</v>
      </c>
      <c r="J20550" s="3">
        <v>24.469549999999998</v>
      </c>
      <c r="K20550" s="4">
        <v>0.34999999999999992</v>
      </c>
      <c r="L20550" s="73">
        <v>44.421644615384608</v>
      </c>
    </row>
    <row r="20551" spans="1:12" x14ac:dyDescent="0.35">
      <c r="A20551" s="1">
        <v>550593</v>
      </c>
      <c r="B20551" t="s">
        <v>34180</v>
      </c>
      <c r="C20551" t="s">
        <v>1467</v>
      </c>
      <c r="D20551" t="s">
        <v>1468</v>
      </c>
      <c r="E20551">
        <v>1</v>
      </c>
      <c r="F20551" s="2">
        <v>219.71</v>
      </c>
      <c r="G20551" s="3">
        <v>439.41</v>
      </c>
      <c r="H20551" s="3">
        <v>2.1971000000000003</v>
      </c>
      <c r="I20551" s="3">
        <v>10.326370000000001</v>
      </c>
      <c r="J20551" s="3">
        <v>232.23347000000001</v>
      </c>
      <c r="K20551" s="4">
        <v>0.35000000000000003</v>
      </c>
      <c r="L20551" s="73">
        <v>421.59306861538465</v>
      </c>
    </row>
    <row r="20552" spans="1:12" x14ac:dyDescent="0.35">
      <c r="A20552" s="1">
        <v>69877</v>
      </c>
      <c r="B20552" t="s">
        <v>34181</v>
      </c>
      <c r="C20552" t="s">
        <v>1467</v>
      </c>
      <c r="D20552" t="s">
        <v>1468</v>
      </c>
      <c r="E20552">
        <v>1</v>
      </c>
      <c r="F20552" s="2">
        <v>439.71</v>
      </c>
      <c r="G20552" s="3">
        <v>945.64</v>
      </c>
      <c r="H20552" s="3">
        <v>4.3971</v>
      </c>
      <c r="I20552" s="3">
        <v>20.666370000000001</v>
      </c>
      <c r="J20552" s="3">
        <v>464.77346999999997</v>
      </c>
      <c r="K20552" s="4">
        <v>0.35</v>
      </c>
      <c r="L20552" s="73">
        <v>843.74260707692292</v>
      </c>
    </row>
    <row r="20553" spans="1:12" x14ac:dyDescent="0.35">
      <c r="A20553" s="1">
        <v>57702</v>
      </c>
      <c r="B20553" t="s">
        <v>34182</v>
      </c>
      <c r="C20553" t="s">
        <v>1467</v>
      </c>
      <c r="D20553" t="s">
        <v>1468</v>
      </c>
      <c r="E20553">
        <v>1</v>
      </c>
      <c r="F20553" s="2">
        <v>87.37</v>
      </c>
      <c r="G20553" s="3">
        <v>174.74</v>
      </c>
      <c r="H20553" s="3">
        <v>0.87370000000000003</v>
      </c>
      <c r="I20553" s="3">
        <v>4.1063900000000002</v>
      </c>
      <c r="J20553" s="3">
        <v>92.350090000000009</v>
      </c>
      <c r="K20553" s="4">
        <v>0.35</v>
      </c>
      <c r="L20553" s="73">
        <v>167.65093261538462</v>
      </c>
    </row>
    <row r="20554" spans="1:12" x14ac:dyDescent="0.35">
      <c r="A20554" s="1">
        <v>56739</v>
      </c>
      <c r="B20554" t="s">
        <v>34183</v>
      </c>
      <c r="C20554" t="s">
        <v>1467</v>
      </c>
      <c r="D20554" t="s">
        <v>1468</v>
      </c>
      <c r="E20554">
        <v>1</v>
      </c>
      <c r="F20554" s="2">
        <v>8.76</v>
      </c>
      <c r="G20554" s="3">
        <v>18.850000000000001</v>
      </c>
      <c r="H20554" s="3">
        <v>8.7599999999999997E-2</v>
      </c>
      <c r="I20554" s="3">
        <v>0.41171999999999997</v>
      </c>
      <c r="J20554" s="3">
        <v>9.2593200000000007</v>
      </c>
      <c r="K20554" s="4">
        <v>0.35</v>
      </c>
      <c r="L20554" s="73">
        <v>16.809227076923079</v>
      </c>
    </row>
    <row r="20555" spans="1:12" x14ac:dyDescent="0.35">
      <c r="A20555" s="1">
        <v>440912</v>
      </c>
      <c r="B20555" t="s">
        <v>34184</v>
      </c>
      <c r="C20555" t="s">
        <v>1467</v>
      </c>
      <c r="D20555" t="s">
        <v>1468</v>
      </c>
      <c r="E20555">
        <v>1</v>
      </c>
      <c r="F20555" s="2">
        <v>17.920000000000002</v>
      </c>
      <c r="G20555" s="3">
        <v>38.54</v>
      </c>
      <c r="H20555" s="3">
        <v>0.17920000000000003</v>
      </c>
      <c r="I20555" s="3">
        <v>0.8422400000000001</v>
      </c>
      <c r="J20555" s="3">
        <v>18.941440000000004</v>
      </c>
      <c r="K20555" s="4">
        <v>0.35</v>
      </c>
      <c r="L20555" s="73">
        <v>34.385998769230774</v>
      </c>
    </row>
    <row r="20556" spans="1:12" x14ac:dyDescent="0.35">
      <c r="A20556" s="1">
        <v>74772</v>
      </c>
      <c r="B20556" t="s">
        <v>34185</v>
      </c>
      <c r="C20556" t="s">
        <v>1467</v>
      </c>
      <c r="D20556" t="s">
        <v>1468</v>
      </c>
      <c r="E20556">
        <v>1</v>
      </c>
      <c r="F20556" s="2">
        <v>6297.6</v>
      </c>
      <c r="G20556" s="3">
        <v>14724.34</v>
      </c>
      <c r="H20556" s="3">
        <v>62.976000000000006</v>
      </c>
      <c r="I20556" s="3">
        <v>295.98720000000003</v>
      </c>
      <c r="J20556" s="3">
        <v>6656.5632000000005</v>
      </c>
      <c r="K20556" s="4">
        <v>0.35</v>
      </c>
      <c r="L20556" s="73">
        <v>12084.222424615386</v>
      </c>
    </row>
    <row r="20557" spans="1:12" x14ac:dyDescent="0.35">
      <c r="A20557" s="1">
        <v>435748</v>
      </c>
      <c r="B20557" t="s">
        <v>34186</v>
      </c>
      <c r="C20557" t="s">
        <v>1467</v>
      </c>
      <c r="D20557" t="s">
        <v>1468</v>
      </c>
      <c r="E20557">
        <v>1</v>
      </c>
      <c r="F20557" s="2">
        <v>70.2</v>
      </c>
      <c r="G20557" s="3">
        <v>150.97</v>
      </c>
      <c r="H20557" s="3">
        <v>0.70200000000000007</v>
      </c>
      <c r="I20557" s="3">
        <v>3.2994000000000003</v>
      </c>
      <c r="J20557" s="3">
        <v>74.201400000000007</v>
      </c>
      <c r="K20557" s="4">
        <v>0.35</v>
      </c>
      <c r="L20557" s="73">
        <v>134.70408</v>
      </c>
    </row>
    <row r="20558" spans="1:12" x14ac:dyDescent="0.35">
      <c r="A20558" s="1">
        <v>3117</v>
      </c>
      <c r="B20558" t="s">
        <v>34187</v>
      </c>
      <c r="C20558" t="s">
        <v>1467</v>
      </c>
      <c r="D20558" t="s">
        <v>1468</v>
      </c>
      <c r="E20558">
        <v>1</v>
      </c>
      <c r="F20558" s="2">
        <v>690.04</v>
      </c>
      <c r="G20558" s="3">
        <v>1483.98</v>
      </c>
      <c r="H20558" s="3">
        <v>6.9003999999999994</v>
      </c>
      <c r="I20558" s="3">
        <v>32.43188</v>
      </c>
      <c r="J20558" s="3">
        <v>729.37227999999993</v>
      </c>
      <c r="K20558" s="4">
        <v>0.35</v>
      </c>
      <c r="L20558" s="73">
        <v>1324.0912159999998</v>
      </c>
    </row>
    <row r="20559" spans="1:12" x14ac:dyDescent="0.35">
      <c r="A20559" s="1">
        <v>435935</v>
      </c>
      <c r="B20559" t="s">
        <v>34188</v>
      </c>
      <c r="C20559" t="s">
        <v>1467</v>
      </c>
      <c r="D20559" t="s">
        <v>1468</v>
      </c>
      <c r="E20559">
        <v>1</v>
      </c>
      <c r="F20559" s="2">
        <v>1027.02</v>
      </c>
      <c r="G20559" s="3">
        <v>2208.65</v>
      </c>
      <c r="H20559" s="3">
        <v>10.270200000000001</v>
      </c>
      <c r="I20559" s="3">
        <v>48.269939999999998</v>
      </c>
      <c r="J20559" s="3">
        <v>1085.5601399999998</v>
      </c>
      <c r="K20559" s="4">
        <v>0.35000000000000003</v>
      </c>
      <c r="L20559" s="73">
        <v>1970.709177230769</v>
      </c>
    </row>
    <row r="20560" spans="1:12" x14ac:dyDescent="0.35">
      <c r="A20560" s="1">
        <v>30788</v>
      </c>
      <c r="B20560" t="s">
        <v>34189</v>
      </c>
      <c r="C20560" t="s">
        <v>1467</v>
      </c>
      <c r="D20560" t="s">
        <v>1468</v>
      </c>
      <c r="E20560">
        <v>1</v>
      </c>
      <c r="F20560" s="2">
        <v>9.7899999999999991</v>
      </c>
      <c r="G20560" s="3">
        <v>21.05</v>
      </c>
      <c r="H20560" s="3">
        <v>9.7899999999999987E-2</v>
      </c>
      <c r="I20560" s="3">
        <v>0.46012999999999998</v>
      </c>
      <c r="J20560" s="3">
        <v>10.348029999999998</v>
      </c>
      <c r="K20560" s="4">
        <v>0.34999999999999992</v>
      </c>
      <c r="L20560" s="73">
        <v>18.785654461538456</v>
      </c>
    </row>
    <row r="20561" spans="1:12" x14ac:dyDescent="0.35">
      <c r="A20561" s="1">
        <v>550342</v>
      </c>
      <c r="B20561" t="s">
        <v>34190</v>
      </c>
      <c r="C20561" t="s">
        <v>1467</v>
      </c>
      <c r="D20561" t="s">
        <v>1468</v>
      </c>
      <c r="E20561">
        <v>1</v>
      </c>
      <c r="F20561" s="2">
        <v>172.7</v>
      </c>
      <c r="G20561" s="3">
        <v>367.14</v>
      </c>
      <c r="H20561" s="3">
        <v>1.7269999999999999</v>
      </c>
      <c r="I20561" s="3">
        <v>8.1168999999999993</v>
      </c>
      <c r="J20561" s="3">
        <v>182.54389999999998</v>
      </c>
      <c r="K20561" s="4">
        <v>0.34999999999999992</v>
      </c>
      <c r="L20561" s="73">
        <v>331.38738769230758</v>
      </c>
    </row>
    <row r="20562" spans="1:12" x14ac:dyDescent="0.35">
      <c r="A20562" s="1">
        <v>438041</v>
      </c>
      <c r="B20562" t="s">
        <v>34191</v>
      </c>
      <c r="C20562" t="s">
        <v>1467</v>
      </c>
      <c r="D20562" t="s">
        <v>1468</v>
      </c>
      <c r="E20562">
        <v>1</v>
      </c>
      <c r="F20562" s="2">
        <v>229.71</v>
      </c>
      <c r="G20562" s="3">
        <v>494.02</v>
      </c>
      <c r="H20562" s="3">
        <v>2.2970999999999999</v>
      </c>
      <c r="I20562" s="3">
        <v>10.79637</v>
      </c>
      <c r="J20562" s="3">
        <v>242.80347</v>
      </c>
      <c r="K20562" s="4">
        <v>0.34999999999999992</v>
      </c>
      <c r="L20562" s="73">
        <v>440.78168399999998</v>
      </c>
    </row>
    <row r="20563" spans="1:12" x14ac:dyDescent="0.35">
      <c r="A20563" s="1">
        <v>15478</v>
      </c>
      <c r="B20563" t="s">
        <v>16359</v>
      </c>
      <c r="C20563" t="s">
        <v>1467</v>
      </c>
      <c r="D20563" t="s">
        <v>1468</v>
      </c>
      <c r="E20563">
        <v>1</v>
      </c>
      <c r="F20563" s="2">
        <v>39.18</v>
      </c>
      <c r="G20563" s="3">
        <v>84.26</v>
      </c>
      <c r="H20563" s="3">
        <v>0.39179999999999998</v>
      </c>
      <c r="I20563" s="3">
        <v>1.8414600000000001</v>
      </c>
      <c r="J20563" s="3">
        <v>41.413260000000001</v>
      </c>
      <c r="K20563" s="4">
        <v>0.34999999999999992</v>
      </c>
      <c r="L20563" s="73">
        <v>75.180995076923068</v>
      </c>
    </row>
    <row r="20564" spans="1:12" x14ac:dyDescent="0.35">
      <c r="A20564" s="1">
        <v>418336</v>
      </c>
      <c r="B20564" t="s">
        <v>34192</v>
      </c>
      <c r="C20564" t="s">
        <v>1467</v>
      </c>
      <c r="D20564" t="s">
        <v>1468</v>
      </c>
      <c r="E20564">
        <v>1</v>
      </c>
      <c r="F20564" s="2">
        <v>10.6</v>
      </c>
      <c r="G20564" s="3">
        <v>22.79</v>
      </c>
      <c r="H20564" s="3">
        <v>0.106</v>
      </c>
      <c r="I20564" s="3">
        <v>0.49819999999999998</v>
      </c>
      <c r="J20564" s="3">
        <v>11.2042</v>
      </c>
      <c r="K20564" s="4">
        <v>0.35000000000000003</v>
      </c>
      <c r="L20564" s="73">
        <v>20.339932307692308</v>
      </c>
    </row>
    <row r="20565" spans="1:12" x14ac:dyDescent="0.35">
      <c r="A20565" s="1">
        <v>427266</v>
      </c>
      <c r="B20565" t="s">
        <v>34193</v>
      </c>
      <c r="C20565" t="s">
        <v>1467</v>
      </c>
      <c r="D20565" t="s">
        <v>1468</v>
      </c>
      <c r="E20565">
        <v>1</v>
      </c>
      <c r="F20565" s="2">
        <v>155.61000000000001</v>
      </c>
      <c r="G20565" s="3">
        <v>334.7</v>
      </c>
      <c r="H20565" s="3">
        <v>1.5561000000000003</v>
      </c>
      <c r="I20565" s="3">
        <v>7.313670000000001</v>
      </c>
      <c r="J20565" s="3">
        <v>164.47977</v>
      </c>
      <c r="K20565" s="4">
        <v>0.35</v>
      </c>
      <c r="L20565" s="73">
        <v>298.594044</v>
      </c>
    </row>
    <row r="20566" spans="1:12" x14ac:dyDescent="0.35">
      <c r="A20566" s="1">
        <v>25937</v>
      </c>
      <c r="B20566" t="s">
        <v>34194</v>
      </c>
      <c r="C20566" t="s">
        <v>1467</v>
      </c>
      <c r="D20566" t="s">
        <v>1468</v>
      </c>
      <c r="E20566">
        <v>1</v>
      </c>
      <c r="F20566" s="2">
        <v>874.28</v>
      </c>
      <c r="G20566" s="3">
        <v>1749.96</v>
      </c>
      <c r="H20566" s="3">
        <v>8.7428000000000008</v>
      </c>
      <c r="I20566" s="3">
        <v>41.091160000000002</v>
      </c>
      <c r="J20566" s="3">
        <v>924.11395999999991</v>
      </c>
      <c r="K20566" s="4">
        <v>0.35</v>
      </c>
      <c r="L20566" s="73">
        <v>1677.6222658461536</v>
      </c>
    </row>
    <row r="20567" spans="1:12" x14ac:dyDescent="0.35">
      <c r="A20567" s="1" t="s">
        <v>34195</v>
      </c>
      <c r="B20567" t="s">
        <v>34196</v>
      </c>
      <c r="C20567" t="s">
        <v>1467</v>
      </c>
      <c r="D20567" t="s">
        <v>1468</v>
      </c>
      <c r="E20567">
        <v>1</v>
      </c>
      <c r="F20567" s="2">
        <v>76.98</v>
      </c>
      <c r="G20567" s="3">
        <v>163.80000000000001</v>
      </c>
      <c r="H20567" s="3">
        <v>0.76980000000000004</v>
      </c>
      <c r="I20567" s="3">
        <v>3.6180600000000003</v>
      </c>
      <c r="J20567" s="3">
        <v>81.367860000000007</v>
      </c>
      <c r="K20567" s="4">
        <v>0.34999999999999992</v>
      </c>
      <c r="L20567" s="73">
        <v>147.71396123076923</v>
      </c>
    </row>
    <row r="20568" spans="1:12" x14ac:dyDescent="0.35">
      <c r="A20568" s="1">
        <v>423376</v>
      </c>
      <c r="B20568" t="s">
        <v>34197</v>
      </c>
      <c r="C20568" t="s">
        <v>1467</v>
      </c>
      <c r="D20568" t="s">
        <v>1468</v>
      </c>
      <c r="E20568">
        <v>1</v>
      </c>
      <c r="F20568" s="2">
        <v>4.16</v>
      </c>
      <c r="G20568" s="3">
        <v>9.82</v>
      </c>
      <c r="H20568" s="3">
        <v>4.1600000000000005E-2</v>
      </c>
      <c r="I20568" s="3">
        <v>0.19552</v>
      </c>
      <c r="J20568" s="3">
        <v>4.3971200000000001</v>
      </c>
      <c r="K20568" s="4">
        <v>0.35</v>
      </c>
      <c r="L20568" s="73">
        <v>7.9824640000000002</v>
      </c>
    </row>
    <row r="20569" spans="1:12" x14ac:dyDescent="0.35">
      <c r="A20569" s="1">
        <v>434211</v>
      </c>
      <c r="B20569" t="s">
        <v>34198</v>
      </c>
      <c r="C20569" t="s">
        <v>1467</v>
      </c>
      <c r="D20569" t="s">
        <v>1468</v>
      </c>
      <c r="E20569">
        <v>1</v>
      </c>
      <c r="F20569" s="2">
        <v>0.41</v>
      </c>
      <c r="G20569" s="3">
        <v>0.82</v>
      </c>
      <c r="H20569" s="3">
        <v>4.0999999999999995E-3</v>
      </c>
      <c r="I20569" s="3">
        <v>1.9269999999999999E-2</v>
      </c>
      <c r="J20569" s="3">
        <v>0.43336999999999998</v>
      </c>
      <c r="K20569" s="4">
        <v>0.35</v>
      </c>
      <c r="L20569" s="73">
        <v>0.78673323076923074</v>
      </c>
    </row>
    <row r="20570" spans="1:12" x14ac:dyDescent="0.35">
      <c r="A20570" s="1">
        <v>70146</v>
      </c>
      <c r="B20570" t="s">
        <v>34199</v>
      </c>
      <c r="C20570" t="s">
        <v>1467</v>
      </c>
      <c r="D20570" t="s">
        <v>1468</v>
      </c>
      <c r="E20570">
        <v>1</v>
      </c>
      <c r="F20570" s="2">
        <v>633.6</v>
      </c>
      <c r="G20570" s="3">
        <v>1306.6600000000001</v>
      </c>
      <c r="H20570" s="3">
        <v>6.3360000000000003</v>
      </c>
      <c r="I20570" s="3">
        <v>29.779199999999999</v>
      </c>
      <c r="J20570" s="3">
        <v>669.71519999999998</v>
      </c>
      <c r="K20570" s="4">
        <v>0.34999999999999992</v>
      </c>
      <c r="L20570" s="73">
        <v>1215.7906707692307</v>
      </c>
    </row>
    <row r="20571" spans="1:12" x14ac:dyDescent="0.35">
      <c r="A20571" s="1">
        <v>79478</v>
      </c>
      <c r="B20571" t="s">
        <v>34200</v>
      </c>
      <c r="C20571" t="s">
        <v>1467</v>
      </c>
      <c r="D20571" t="s">
        <v>1468</v>
      </c>
      <c r="E20571">
        <v>1</v>
      </c>
      <c r="F20571" s="2">
        <v>11.29</v>
      </c>
      <c r="G20571" s="3">
        <v>24.3</v>
      </c>
      <c r="H20571" s="3">
        <v>0.1129</v>
      </c>
      <c r="I20571" s="3">
        <v>0.53062999999999994</v>
      </c>
      <c r="J20571" s="3">
        <v>11.933529999999999</v>
      </c>
      <c r="K20571" s="4">
        <v>0.35000000000000003</v>
      </c>
      <c r="L20571" s="73">
        <v>21.663946769230769</v>
      </c>
    </row>
    <row r="20572" spans="1:12" x14ac:dyDescent="0.35">
      <c r="A20572" s="1">
        <v>416681</v>
      </c>
      <c r="B20572" t="s">
        <v>34201</v>
      </c>
      <c r="C20572" t="s">
        <v>1467</v>
      </c>
      <c r="D20572" t="s">
        <v>1468</v>
      </c>
      <c r="E20572">
        <v>1</v>
      </c>
      <c r="F20572" s="2">
        <v>271.25</v>
      </c>
      <c r="G20572" s="3">
        <v>634.07000000000005</v>
      </c>
      <c r="H20572" s="3">
        <v>2.7124999999999999</v>
      </c>
      <c r="I20572" s="3">
        <v>12.748749999999999</v>
      </c>
      <c r="J20572" s="3">
        <v>286.71124999999995</v>
      </c>
      <c r="K20572" s="4">
        <v>0.35000000000000003</v>
      </c>
      <c r="L20572" s="73">
        <v>520.49119230769224</v>
      </c>
    </row>
    <row r="20573" spans="1:12" x14ac:dyDescent="0.35">
      <c r="A20573" s="1">
        <v>570801</v>
      </c>
      <c r="B20573" t="s">
        <v>34202</v>
      </c>
      <c r="C20573" t="s">
        <v>1467</v>
      </c>
      <c r="D20573" t="s">
        <v>1468</v>
      </c>
      <c r="E20573">
        <v>1</v>
      </c>
      <c r="F20573" s="2">
        <v>187.9</v>
      </c>
      <c r="G20573" s="3">
        <v>375.81</v>
      </c>
      <c r="H20573" s="3">
        <v>1.879</v>
      </c>
      <c r="I20573" s="3">
        <v>8.8313000000000006</v>
      </c>
      <c r="J20573" s="3">
        <v>198.6103</v>
      </c>
      <c r="K20573" s="4">
        <v>0.35000000000000003</v>
      </c>
      <c r="L20573" s="73">
        <v>360.55408307692306</v>
      </c>
    </row>
    <row r="20574" spans="1:12" x14ac:dyDescent="0.35">
      <c r="A20574" s="1">
        <v>436770</v>
      </c>
      <c r="B20574" t="s">
        <v>34203</v>
      </c>
      <c r="C20574" t="s">
        <v>1467</v>
      </c>
      <c r="D20574" t="s">
        <v>1468</v>
      </c>
      <c r="E20574">
        <v>1</v>
      </c>
      <c r="F20574" s="2">
        <v>22.06</v>
      </c>
      <c r="G20574" s="3">
        <v>71.31</v>
      </c>
      <c r="H20574" s="3">
        <v>0.22059999999999999</v>
      </c>
      <c r="I20574" s="3">
        <v>1.0368199999999999</v>
      </c>
      <c r="J20574" s="3">
        <v>23.317419999999998</v>
      </c>
      <c r="K20574" s="4">
        <v>0.35</v>
      </c>
      <c r="L20574" s="73">
        <v>42.330085538461532</v>
      </c>
    </row>
    <row r="20575" spans="1:12" x14ac:dyDescent="0.35">
      <c r="A20575" s="1">
        <v>76083</v>
      </c>
      <c r="B20575" t="s">
        <v>34204</v>
      </c>
      <c r="C20575" t="s">
        <v>1467</v>
      </c>
      <c r="D20575" t="s">
        <v>1468</v>
      </c>
      <c r="E20575">
        <v>1</v>
      </c>
      <c r="F20575" s="2">
        <v>957.33</v>
      </c>
      <c r="G20575" s="3">
        <v>2058.7800000000002</v>
      </c>
      <c r="H20575" s="3">
        <v>9.5733000000000015</v>
      </c>
      <c r="I20575" s="3">
        <v>44.994510000000005</v>
      </c>
      <c r="J20575" s="3">
        <v>1011.89781</v>
      </c>
      <c r="K20575" s="4">
        <v>0.35000000000000003</v>
      </c>
      <c r="L20575" s="73">
        <v>1836.9837166153848</v>
      </c>
    </row>
    <row r="20576" spans="1:12" x14ac:dyDescent="0.35">
      <c r="A20576" s="1">
        <v>439418</v>
      </c>
      <c r="B20576" t="s">
        <v>34205</v>
      </c>
      <c r="C20576" t="s">
        <v>1467</v>
      </c>
      <c r="D20576" t="s">
        <v>1468</v>
      </c>
      <c r="E20576">
        <v>1</v>
      </c>
      <c r="F20576" s="2">
        <v>61.83</v>
      </c>
      <c r="G20576" s="3">
        <v>132.97999999999999</v>
      </c>
      <c r="H20576" s="3">
        <v>0.61829999999999996</v>
      </c>
      <c r="I20576" s="3">
        <v>2.9060099999999998</v>
      </c>
      <c r="J20576" s="3">
        <v>65.354309999999998</v>
      </c>
      <c r="K20576" s="4">
        <v>0.35</v>
      </c>
      <c r="L20576" s="73">
        <v>118.64320892307691</v>
      </c>
    </row>
    <row r="20577" spans="1:12" x14ac:dyDescent="0.35">
      <c r="A20577" s="1">
        <v>439333</v>
      </c>
      <c r="B20577" t="s">
        <v>34206</v>
      </c>
      <c r="C20577" t="s">
        <v>1467</v>
      </c>
      <c r="D20577" t="s">
        <v>1468</v>
      </c>
      <c r="E20577">
        <v>1</v>
      </c>
      <c r="F20577" s="2">
        <v>368.92</v>
      </c>
      <c r="G20577" s="3">
        <v>793.4</v>
      </c>
      <c r="H20577" s="3">
        <v>3.6892</v>
      </c>
      <c r="I20577" s="3">
        <v>17.33924</v>
      </c>
      <c r="J20577" s="3">
        <v>389.94844000000006</v>
      </c>
      <c r="K20577" s="4">
        <v>0.35000000000000003</v>
      </c>
      <c r="L20577" s="73">
        <v>707.90639876923092</v>
      </c>
    </row>
    <row r="20578" spans="1:12" x14ac:dyDescent="0.35">
      <c r="A20578" s="1">
        <v>550812</v>
      </c>
      <c r="B20578" t="s">
        <v>34207</v>
      </c>
      <c r="C20578" t="s">
        <v>1467</v>
      </c>
      <c r="D20578" t="s">
        <v>1468</v>
      </c>
      <c r="E20578">
        <v>1</v>
      </c>
      <c r="F20578" s="2">
        <v>108.81</v>
      </c>
      <c r="G20578" s="3">
        <v>243.05</v>
      </c>
      <c r="H20578" s="3">
        <v>1.0881000000000001</v>
      </c>
      <c r="I20578" s="3">
        <v>5.1140699999999999</v>
      </c>
      <c r="J20578" s="3">
        <v>115.01217</v>
      </c>
      <c r="K20578" s="4">
        <v>0.35000000000000003</v>
      </c>
      <c r="L20578" s="73">
        <v>208.791324</v>
      </c>
    </row>
    <row r="20579" spans="1:12" x14ac:dyDescent="0.35">
      <c r="A20579" s="1">
        <v>438148</v>
      </c>
      <c r="B20579" t="s">
        <v>34208</v>
      </c>
      <c r="C20579" t="s">
        <v>1467</v>
      </c>
      <c r="D20579" t="s">
        <v>1468</v>
      </c>
      <c r="E20579">
        <v>1</v>
      </c>
      <c r="F20579" s="2">
        <v>96.49</v>
      </c>
      <c r="G20579" s="3">
        <v>207.51</v>
      </c>
      <c r="H20579" s="3">
        <v>0.96489999999999998</v>
      </c>
      <c r="I20579" s="3">
        <v>4.5350299999999999</v>
      </c>
      <c r="J20579" s="3">
        <v>101.98993</v>
      </c>
      <c r="K20579" s="4">
        <v>0.35000000000000003</v>
      </c>
      <c r="L20579" s="73">
        <v>185.15094984615385</v>
      </c>
    </row>
    <row r="20580" spans="1:12" x14ac:dyDescent="0.35">
      <c r="A20580" s="1">
        <v>13977</v>
      </c>
      <c r="B20580" t="s">
        <v>33936</v>
      </c>
      <c r="C20580" t="s">
        <v>1467</v>
      </c>
      <c r="D20580" t="s">
        <v>1468</v>
      </c>
      <c r="E20580">
        <v>1</v>
      </c>
      <c r="F20580" s="2">
        <v>211.49</v>
      </c>
      <c r="G20580" s="3">
        <v>454.83</v>
      </c>
      <c r="H20580" s="3">
        <v>2.1149</v>
      </c>
      <c r="I20580" s="3">
        <v>9.9400300000000001</v>
      </c>
      <c r="J20580" s="3">
        <v>223.54493000000002</v>
      </c>
      <c r="K20580" s="4">
        <v>0.35</v>
      </c>
      <c r="L20580" s="73">
        <v>405.82002676923076</v>
      </c>
    </row>
    <row r="20581" spans="1:12" x14ac:dyDescent="0.35">
      <c r="A20581" s="1">
        <v>437230</v>
      </c>
      <c r="B20581" t="s">
        <v>34209</v>
      </c>
      <c r="C20581" t="s">
        <v>1467</v>
      </c>
      <c r="D20581" t="s">
        <v>1468</v>
      </c>
      <c r="E20581">
        <v>1</v>
      </c>
      <c r="F20581" s="2">
        <v>78.290000000000006</v>
      </c>
      <c r="G20581" s="3">
        <v>183.08</v>
      </c>
      <c r="H20581" s="3">
        <v>0.78290000000000004</v>
      </c>
      <c r="I20581" s="3">
        <v>3.6796300000000004</v>
      </c>
      <c r="J20581" s="3">
        <v>82.752530000000007</v>
      </c>
      <c r="K20581" s="4">
        <v>0.35</v>
      </c>
      <c r="L20581" s="73">
        <v>150.22766984615384</v>
      </c>
    </row>
    <row r="20582" spans="1:12" x14ac:dyDescent="0.35">
      <c r="A20582" s="1">
        <v>429862</v>
      </c>
      <c r="B20582" t="s">
        <v>34210</v>
      </c>
      <c r="C20582" t="s">
        <v>1467</v>
      </c>
      <c r="D20582" t="s">
        <v>1468</v>
      </c>
      <c r="E20582">
        <v>1</v>
      </c>
      <c r="F20582" s="2">
        <v>203.17</v>
      </c>
      <c r="G20582" s="3">
        <v>522.29</v>
      </c>
      <c r="H20582" s="3">
        <v>2.0316999999999998</v>
      </c>
      <c r="I20582" s="3">
        <v>9.5489899999999999</v>
      </c>
      <c r="J20582" s="3">
        <v>214.75068999999999</v>
      </c>
      <c r="K20582" s="4">
        <v>0.35000000000000003</v>
      </c>
      <c r="L20582" s="73">
        <v>389.85509876923078</v>
      </c>
    </row>
    <row r="20583" spans="1:12" x14ac:dyDescent="0.35">
      <c r="A20583" s="1" t="s">
        <v>34211</v>
      </c>
      <c r="B20583" t="s">
        <v>34171</v>
      </c>
      <c r="C20583" t="s">
        <v>1467</v>
      </c>
      <c r="D20583" t="s">
        <v>1468</v>
      </c>
      <c r="E20583">
        <v>1</v>
      </c>
      <c r="F20583" s="2">
        <v>82.11</v>
      </c>
      <c r="G20583" s="3">
        <v>174.72</v>
      </c>
      <c r="H20583" s="3">
        <v>0.82110000000000005</v>
      </c>
      <c r="I20583" s="3">
        <v>3.8591699999999998</v>
      </c>
      <c r="J20583" s="3">
        <v>86.790270000000007</v>
      </c>
      <c r="K20583" s="4">
        <v>0.35000000000000003</v>
      </c>
      <c r="L20583" s="73">
        <v>157.55772092307694</v>
      </c>
    </row>
    <row r="20584" spans="1:12" x14ac:dyDescent="0.35">
      <c r="A20584" s="1">
        <v>570543</v>
      </c>
      <c r="B20584" t="s">
        <v>34212</v>
      </c>
      <c r="C20584" t="s">
        <v>1467</v>
      </c>
      <c r="D20584" t="s">
        <v>1468</v>
      </c>
      <c r="E20584">
        <v>1</v>
      </c>
      <c r="F20584" s="2">
        <v>125.75</v>
      </c>
      <c r="G20584" s="3">
        <v>270.45</v>
      </c>
      <c r="H20584" s="3">
        <v>1.2575000000000001</v>
      </c>
      <c r="I20584" s="3">
        <v>5.9102500000000004</v>
      </c>
      <c r="J20584" s="3">
        <v>132.91774999999998</v>
      </c>
      <c r="K20584" s="4">
        <v>0.34999999999999992</v>
      </c>
      <c r="L20584" s="73">
        <v>241.29683846153841</v>
      </c>
    </row>
    <row r="20585" spans="1:12" x14ac:dyDescent="0.35">
      <c r="A20585" s="1">
        <v>551201</v>
      </c>
      <c r="B20585" t="s">
        <v>34213</v>
      </c>
      <c r="C20585" t="s">
        <v>1467</v>
      </c>
      <c r="D20585" t="s">
        <v>1468</v>
      </c>
      <c r="E20585">
        <v>1</v>
      </c>
      <c r="F20585" s="2">
        <v>466.39</v>
      </c>
      <c r="G20585" s="3">
        <v>932.78</v>
      </c>
      <c r="H20585" s="3">
        <v>4.6638999999999999</v>
      </c>
      <c r="I20585" s="3">
        <v>21.92033</v>
      </c>
      <c r="J20585" s="3">
        <v>492.97422999999998</v>
      </c>
      <c r="K20585" s="4">
        <v>0.35</v>
      </c>
      <c r="L20585" s="73">
        <v>894.93783292307683</v>
      </c>
    </row>
    <row r="20586" spans="1:12" x14ac:dyDescent="0.35">
      <c r="A20586" s="1">
        <v>436257</v>
      </c>
      <c r="B20586" t="s">
        <v>34214</v>
      </c>
      <c r="C20586" t="s">
        <v>1467</v>
      </c>
      <c r="D20586" t="s">
        <v>1468</v>
      </c>
      <c r="E20586">
        <v>1</v>
      </c>
      <c r="F20586" s="2">
        <v>3629.94</v>
      </c>
      <c r="G20586" s="3">
        <v>7808.01</v>
      </c>
      <c r="H20586" s="3">
        <v>36.299399999999999</v>
      </c>
      <c r="I20586" s="3">
        <v>170.60718</v>
      </c>
      <c r="J20586" s="3">
        <v>3836.8465799999999</v>
      </c>
      <c r="K20586" s="4">
        <v>0.35000000000000003</v>
      </c>
      <c r="L20586" s="73">
        <v>6965.3522529230768</v>
      </c>
    </row>
    <row r="20587" spans="1:12" x14ac:dyDescent="0.35">
      <c r="A20587" s="1">
        <v>68789</v>
      </c>
      <c r="B20587" t="s">
        <v>33646</v>
      </c>
      <c r="C20587" t="s">
        <v>1467</v>
      </c>
      <c r="D20587" t="s">
        <v>1468</v>
      </c>
      <c r="E20587">
        <v>1</v>
      </c>
      <c r="F20587" s="2">
        <v>346.97</v>
      </c>
      <c r="G20587" s="3">
        <v>746.17</v>
      </c>
      <c r="H20587" s="3">
        <v>3.4697000000000005</v>
      </c>
      <c r="I20587" s="3">
        <v>16.307590000000001</v>
      </c>
      <c r="J20587" s="3">
        <v>366.74729000000002</v>
      </c>
      <c r="K20587" s="4">
        <v>0.34999999999999992</v>
      </c>
      <c r="L20587" s="73">
        <v>665.78738799999996</v>
      </c>
    </row>
    <row r="20588" spans="1:12" x14ac:dyDescent="0.35">
      <c r="A20588" s="1">
        <v>551524</v>
      </c>
      <c r="B20588" t="s">
        <v>34215</v>
      </c>
      <c r="C20588" t="s">
        <v>1467</v>
      </c>
      <c r="D20588" t="s">
        <v>1468</v>
      </c>
      <c r="E20588">
        <v>1</v>
      </c>
      <c r="F20588" s="2">
        <v>271.89</v>
      </c>
      <c r="G20588" s="3">
        <v>1262.26</v>
      </c>
      <c r="H20588" s="3">
        <v>2.7189000000000001</v>
      </c>
      <c r="I20588" s="3">
        <v>12.778829999999999</v>
      </c>
      <c r="J20588" s="3">
        <v>287.38773000000003</v>
      </c>
      <c r="K20588" s="4">
        <v>0.35000000000000003</v>
      </c>
      <c r="L20588" s="73">
        <v>521.71926369230778</v>
      </c>
    </row>
    <row r="20589" spans="1:12" x14ac:dyDescent="0.35">
      <c r="A20589" s="1">
        <v>428224</v>
      </c>
      <c r="B20589" t="s">
        <v>34216</v>
      </c>
      <c r="C20589" t="s">
        <v>1467</v>
      </c>
      <c r="D20589" t="s">
        <v>1468</v>
      </c>
      <c r="E20589">
        <v>1</v>
      </c>
      <c r="F20589" s="2">
        <v>4.32</v>
      </c>
      <c r="G20589" s="3">
        <v>9.7100000000000009</v>
      </c>
      <c r="H20589" s="3">
        <v>4.3200000000000002E-2</v>
      </c>
      <c r="I20589" s="3">
        <v>0.20304000000000003</v>
      </c>
      <c r="J20589" s="3">
        <v>4.5662399999999996</v>
      </c>
      <c r="K20589" s="4">
        <v>0.34999999999999992</v>
      </c>
      <c r="L20589" s="73">
        <v>8.2894818461538442</v>
      </c>
    </row>
    <row r="20590" spans="1:12" x14ac:dyDescent="0.35">
      <c r="A20590" s="1">
        <v>400987</v>
      </c>
      <c r="B20590" t="s">
        <v>34217</v>
      </c>
      <c r="C20590" t="s">
        <v>1467</v>
      </c>
      <c r="D20590" t="s">
        <v>1468</v>
      </c>
      <c r="E20590">
        <v>1</v>
      </c>
      <c r="F20590" s="2">
        <v>1548.77</v>
      </c>
      <c r="G20590" s="3">
        <v>3330.69</v>
      </c>
      <c r="H20590" s="3">
        <v>15.4877</v>
      </c>
      <c r="I20590" s="3">
        <v>72.792190000000005</v>
      </c>
      <c r="J20590" s="3">
        <v>1637.0498899999998</v>
      </c>
      <c r="K20590" s="4">
        <v>0.35</v>
      </c>
      <c r="L20590" s="73">
        <v>2971.8751849230762</v>
      </c>
    </row>
    <row r="20591" spans="1:12" x14ac:dyDescent="0.35">
      <c r="A20591" s="1">
        <v>28660</v>
      </c>
      <c r="B20591" t="s">
        <v>34218</v>
      </c>
      <c r="C20591" t="s">
        <v>1467</v>
      </c>
      <c r="D20591" t="s">
        <v>1468</v>
      </c>
      <c r="E20591">
        <v>1</v>
      </c>
      <c r="F20591" s="2">
        <v>24563.95</v>
      </c>
      <c r="G20591" s="3">
        <v>57432.66</v>
      </c>
      <c r="H20591" s="3">
        <v>245.6395</v>
      </c>
      <c r="I20591" s="3">
        <v>1154.5056500000001</v>
      </c>
      <c r="J20591" s="3">
        <v>25964.095150000001</v>
      </c>
      <c r="K20591" s="4">
        <v>0.35</v>
      </c>
      <c r="L20591" s="73">
        <v>47134.818887692309</v>
      </c>
    </row>
    <row r="20592" spans="1:12" x14ac:dyDescent="0.35">
      <c r="A20592" s="1">
        <v>71878</v>
      </c>
      <c r="B20592" t="s">
        <v>33891</v>
      </c>
      <c r="C20592" t="s">
        <v>1467</v>
      </c>
      <c r="D20592" t="s">
        <v>1468</v>
      </c>
      <c r="E20592">
        <v>1</v>
      </c>
      <c r="F20592" s="2">
        <v>877.4</v>
      </c>
      <c r="G20592" s="3">
        <v>1886.88</v>
      </c>
      <c r="H20592" s="3">
        <v>8.7739999999999991</v>
      </c>
      <c r="I20592" s="3">
        <v>41.2378</v>
      </c>
      <c r="J20592" s="3">
        <v>927.41179999999997</v>
      </c>
      <c r="K20592" s="4">
        <v>0.35</v>
      </c>
      <c r="L20592" s="73">
        <v>1683.6091138461538</v>
      </c>
    </row>
    <row r="20593" spans="1:12" x14ac:dyDescent="0.35">
      <c r="A20593" s="1">
        <v>418508</v>
      </c>
      <c r="B20593" t="s">
        <v>34219</v>
      </c>
      <c r="C20593" t="s">
        <v>1467</v>
      </c>
      <c r="D20593" t="s">
        <v>1468</v>
      </c>
      <c r="E20593">
        <v>1</v>
      </c>
      <c r="F20593" s="2">
        <v>19.350000000000001</v>
      </c>
      <c r="G20593" s="3">
        <v>45.28</v>
      </c>
      <c r="H20593" s="3">
        <v>0.19350000000000001</v>
      </c>
      <c r="I20593" s="3">
        <v>0.90945000000000009</v>
      </c>
      <c r="J20593" s="3">
        <v>20.452950000000001</v>
      </c>
      <c r="K20593" s="4">
        <v>0.34999999999999992</v>
      </c>
      <c r="L20593" s="73">
        <v>37.129970769230766</v>
      </c>
    </row>
    <row r="20594" spans="1:12" x14ac:dyDescent="0.35">
      <c r="A20594" s="1">
        <v>433625</v>
      </c>
      <c r="B20594" t="s">
        <v>34220</v>
      </c>
      <c r="C20594" t="s">
        <v>1467</v>
      </c>
      <c r="D20594" t="s">
        <v>1468</v>
      </c>
      <c r="E20594">
        <v>1</v>
      </c>
      <c r="F20594" s="2">
        <v>86.62</v>
      </c>
      <c r="G20594" s="3">
        <v>186.3</v>
      </c>
      <c r="H20594" s="3">
        <v>0.86620000000000008</v>
      </c>
      <c r="I20594" s="3">
        <v>4.0711400000000006</v>
      </c>
      <c r="J20594" s="3">
        <v>91.557340000000011</v>
      </c>
      <c r="K20594" s="4">
        <v>0.34999999999999992</v>
      </c>
      <c r="L20594" s="73">
        <v>166.21178646153845</v>
      </c>
    </row>
    <row r="20595" spans="1:12" x14ac:dyDescent="0.35">
      <c r="A20595" s="1">
        <v>436158</v>
      </c>
      <c r="B20595" t="s">
        <v>34221</v>
      </c>
      <c r="C20595" t="s">
        <v>1467</v>
      </c>
      <c r="D20595" t="s">
        <v>1468</v>
      </c>
      <c r="E20595">
        <v>1</v>
      </c>
      <c r="F20595" s="2">
        <v>53.99</v>
      </c>
      <c r="G20595" s="3">
        <v>127.18</v>
      </c>
      <c r="H20595" s="3">
        <v>0.53990000000000005</v>
      </c>
      <c r="I20595" s="3">
        <v>2.5375300000000003</v>
      </c>
      <c r="J20595" s="3">
        <v>57.067430000000002</v>
      </c>
      <c r="K20595" s="4">
        <v>0.34999999999999992</v>
      </c>
      <c r="L20595" s="73">
        <v>103.59933446153846</v>
      </c>
    </row>
    <row r="20596" spans="1:12" x14ac:dyDescent="0.35">
      <c r="A20596" s="1">
        <v>429196</v>
      </c>
      <c r="B20596" t="s">
        <v>34222</v>
      </c>
      <c r="C20596" t="s">
        <v>1467</v>
      </c>
      <c r="D20596" t="s">
        <v>1468</v>
      </c>
      <c r="E20596">
        <v>1</v>
      </c>
      <c r="F20596" s="2">
        <v>22.18</v>
      </c>
      <c r="G20596" s="3">
        <v>47.71</v>
      </c>
      <c r="H20596" s="3">
        <v>0.2218</v>
      </c>
      <c r="I20596" s="3">
        <v>1.0424599999999999</v>
      </c>
      <c r="J20596" s="3">
        <v>23.44426</v>
      </c>
      <c r="K20596" s="4">
        <v>0.34999999999999992</v>
      </c>
      <c r="L20596" s="73">
        <v>42.560348923076916</v>
      </c>
    </row>
    <row r="20597" spans="1:12" x14ac:dyDescent="0.35">
      <c r="A20597" s="1">
        <v>442916</v>
      </c>
      <c r="B20597" t="s">
        <v>34223</v>
      </c>
      <c r="C20597" t="s">
        <v>1467</v>
      </c>
      <c r="D20597" t="s">
        <v>1468</v>
      </c>
      <c r="E20597">
        <v>1</v>
      </c>
      <c r="F20597" s="2">
        <v>199.83</v>
      </c>
      <c r="G20597" s="3">
        <v>429.78</v>
      </c>
      <c r="H20597" s="3">
        <v>1.9983000000000002</v>
      </c>
      <c r="I20597" s="3">
        <v>9.3920100000000009</v>
      </c>
      <c r="J20597" s="3">
        <v>211.22031000000001</v>
      </c>
      <c r="K20597" s="4">
        <v>0.34999999999999992</v>
      </c>
      <c r="L20597" s="73">
        <v>383.44610123076922</v>
      </c>
    </row>
    <row r="20598" spans="1:12" x14ac:dyDescent="0.35">
      <c r="A20598" s="1">
        <v>22578</v>
      </c>
      <c r="B20598" t="s">
        <v>34224</v>
      </c>
      <c r="C20598" t="s">
        <v>1467</v>
      </c>
      <c r="D20598" t="s">
        <v>1468</v>
      </c>
      <c r="E20598">
        <v>1</v>
      </c>
      <c r="F20598" s="2">
        <v>9.85</v>
      </c>
      <c r="G20598" s="3">
        <v>21.19</v>
      </c>
      <c r="H20598" s="3">
        <v>9.8500000000000004E-2</v>
      </c>
      <c r="I20598" s="3">
        <v>0.46294999999999997</v>
      </c>
      <c r="J20598" s="3">
        <v>10.411449999999999</v>
      </c>
      <c r="K20598" s="4">
        <v>0.35</v>
      </c>
      <c r="L20598" s="73">
        <v>18.900786153846152</v>
      </c>
    </row>
    <row r="20599" spans="1:12" x14ac:dyDescent="0.35">
      <c r="A20599" s="1">
        <v>77894</v>
      </c>
      <c r="B20599" t="s">
        <v>34225</v>
      </c>
      <c r="C20599" t="s">
        <v>1467</v>
      </c>
      <c r="D20599" t="s">
        <v>1468</v>
      </c>
      <c r="E20599">
        <v>1</v>
      </c>
      <c r="F20599" s="2">
        <v>4.67</v>
      </c>
      <c r="G20599" s="3">
        <v>10.050000000000001</v>
      </c>
      <c r="H20599" s="3">
        <v>4.6699999999999998E-2</v>
      </c>
      <c r="I20599" s="3">
        <v>0.21948999999999999</v>
      </c>
      <c r="J20599" s="3">
        <v>4.9361900000000007</v>
      </c>
      <c r="K20599" s="4">
        <v>0.35</v>
      </c>
      <c r="L20599" s="73">
        <v>8.9610833846153852</v>
      </c>
    </row>
    <row r="20600" spans="1:12" x14ac:dyDescent="0.35">
      <c r="A20600" s="1">
        <v>3469</v>
      </c>
      <c r="B20600" t="s">
        <v>34226</v>
      </c>
      <c r="C20600" t="s">
        <v>1467</v>
      </c>
      <c r="D20600" t="s">
        <v>1468</v>
      </c>
      <c r="E20600">
        <v>1</v>
      </c>
      <c r="F20600" s="2">
        <v>0.64</v>
      </c>
      <c r="G20600" s="3">
        <v>1.38</v>
      </c>
      <c r="H20600" s="3">
        <v>6.4000000000000003E-3</v>
      </c>
      <c r="I20600" s="3">
        <v>3.0079999999999999E-2</v>
      </c>
      <c r="J20600" s="3">
        <v>0.67647999999999997</v>
      </c>
      <c r="K20600" s="4">
        <v>0.34999999999999992</v>
      </c>
      <c r="L20600" s="73">
        <v>1.2280713846153843</v>
      </c>
    </row>
    <row r="20601" spans="1:12" x14ac:dyDescent="0.35">
      <c r="A20601" s="1">
        <v>1048</v>
      </c>
      <c r="B20601" t="s">
        <v>34227</v>
      </c>
      <c r="C20601" t="s">
        <v>1467</v>
      </c>
      <c r="D20601" t="s">
        <v>1468</v>
      </c>
      <c r="E20601">
        <v>2</v>
      </c>
      <c r="F20601" s="2">
        <v>0.84</v>
      </c>
      <c r="G20601" s="3">
        <v>1.82</v>
      </c>
      <c r="H20601" s="3">
        <v>8.3999999999999995E-3</v>
      </c>
      <c r="I20601" s="3">
        <v>0</v>
      </c>
      <c r="J20601" s="3">
        <v>0.84839999999999993</v>
      </c>
      <c r="K20601" s="4">
        <v>0.34999999999999992</v>
      </c>
      <c r="L20601" s="73">
        <v>1.5401723076923073</v>
      </c>
    </row>
    <row r="20602" spans="1:12" x14ac:dyDescent="0.35">
      <c r="A20602" s="1">
        <v>74420</v>
      </c>
      <c r="B20602" t="s">
        <v>34228</v>
      </c>
      <c r="C20602" t="s">
        <v>1467</v>
      </c>
      <c r="D20602" t="s">
        <v>1468</v>
      </c>
      <c r="E20602">
        <v>1</v>
      </c>
      <c r="F20602" s="2">
        <v>2200.46</v>
      </c>
      <c r="G20602" s="3">
        <v>4732.17</v>
      </c>
      <c r="H20602" s="3">
        <v>22.0046</v>
      </c>
      <c r="I20602" s="3">
        <v>103.42162</v>
      </c>
      <c r="J20602" s="3">
        <v>2325.8862200000003</v>
      </c>
      <c r="K20602" s="4">
        <v>0.35</v>
      </c>
      <c r="L20602" s="73">
        <v>4222.3780609230771</v>
      </c>
    </row>
    <row r="20603" spans="1:12" x14ac:dyDescent="0.35">
      <c r="A20603" s="1">
        <v>427560</v>
      </c>
      <c r="B20603" t="s">
        <v>34229</v>
      </c>
      <c r="C20603" t="s">
        <v>1467</v>
      </c>
      <c r="D20603" t="s">
        <v>1468</v>
      </c>
      <c r="E20603">
        <v>1</v>
      </c>
      <c r="F20603" s="2">
        <v>160.66999999999999</v>
      </c>
      <c r="G20603" s="3">
        <v>351.41</v>
      </c>
      <c r="H20603" s="3">
        <v>1.6067</v>
      </c>
      <c r="I20603" s="3">
        <v>7.5514899999999994</v>
      </c>
      <c r="J20603" s="3">
        <v>169.82818999999998</v>
      </c>
      <c r="K20603" s="4">
        <v>0.35</v>
      </c>
      <c r="L20603" s="73">
        <v>308.30348338461533</v>
      </c>
    </row>
    <row r="20604" spans="1:12" x14ac:dyDescent="0.35">
      <c r="A20604" s="1">
        <v>427085</v>
      </c>
      <c r="B20604" t="s">
        <v>34230</v>
      </c>
      <c r="C20604" t="s">
        <v>1467</v>
      </c>
      <c r="D20604" t="s">
        <v>1468</v>
      </c>
      <c r="E20604">
        <v>1</v>
      </c>
      <c r="F20604" s="2">
        <v>2283.46</v>
      </c>
      <c r="G20604" s="3">
        <v>4910.68</v>
      </c>
      <c r="H20604" s="3">
        <v>22.834600000000002</v>
      </c>
      <c r="I20604" s="3">
        <v>107.32262</v>
      </c>
      <c r="J20604" s="3">
        <v>2413.6172200000001</v>
      </c>
      <c r="K20604" s="4">
        <v>0.35</v>
      </c>
      <c r="L20604" s="73">
        <v>4381.6435686153845</v>
      </c>
    </row>
    <row r="20605" spans="1:12" x14ac:dyDescent="0.35">
      <c r="A20605" s="1">
        <v>429853</v>
      </c>
      <c r="B20605" t="s">
        <v>34231</v>
      </c>
      <c r="C20605" t="s">
        <v>1467</v>
      </c>
      <c r="D20605" t="s">
        <v>1468</v>
      </c>
      <c r="E20605">
        <v>1</v>
      </c>
      <c r="F20605" s="2">
        <v>501.69</v>
      </c>
      <c r="G20605" s="3">
        <v>1288.69</v>
      </c>
      <c r="H20605" s="3">
        <v>5.0168999999999997</v>
      </c>
      <c r="I20605" s="3">
        <v>23.579429999999999</v>
      </c>
      <c r="J20605" s="3">
        <v>530.28633000000002</v>
      </c>
      <c r="K20605" s="4">
        <v>0.35</v>
      </c>
      <c r="L20605" s="73">
        <v>962.67364523076924</v>
      </c>
    </row>
    <row r="20606" spans="1:12" x14ac:dyDescent="0.35">
      <c r="A20606" s="1">
        <v>181</v>
      </c>
      <c r="B20606" t="s">
        <v>34232</v>
      </c>
      <c r="C20606" t="s">
        <v>1467</v>
      </c>
      <c r="D20606" t="s">
        <v>1468</v>
      </c>
      <c r="E20606">
        <v>1</v>
      </c>
      <c r="F20606" s="2">
        <v>1.59</v>
      </c>
      <c r="G20606" s="3">
        <v>3.43</v>
      </c>
      <c r="H20606" s="3">
        <v>1.5900000000000001E-2</v>
      </c>
      <c r="I20606" s="3">
        <v>7.4730000000000005E-2</v>
      </c>
      <c r="J20606" s="3">
        <v>1.6806300000000001</v>
      </c>
      <c r="K20606" s="4">
        <v>0.35000000000000003</v>
      </c>
      <c r="L20606" s="73">
        <v>3.0509898461538465</v>
      </c>
    </row>
    <row r="20607" spans="1:12" x14ac:dyDescent="0.35">
      <c r="A20607" s="1">
        <v>416375</v>
      </c>
      <c r="B20607" t="s">
        <v>34233</v>
      </c>
      <c r="C20607" t="s">
        <v>1467</v>
      </c>
      <c r="D20607" t="s">
        <v>1468</v>
      </c>
      <c r="E20607">
        <v>1</v>
      </c>
      <c r="F20607" s="2">
        <v>13.88</v>
      </c>
      <c r="G20607" s="3">
        <v>29.86</v>
      </c>
      <c r="H20607" s="3">
        <v>0.13880000000000001</v>
      </c>
      <c r="I20607" s="3">
        <v>0.65236000000000005</v>
      </c>
      <c r="J20607" s="3">
        <v>14.67116</v>
      </c>
      <c r="K20607" s="4">
        <v>0.35000000000000003</v>
      </c>
      <c r="L20607" s="73">
        <v>26.633798153846154</v>
      </c>
    </row>
    <row r="20608" spans="1:12" x14ac:dyDescent="0.35">
      <c r="A20608" s="1">
        <v>31013</v>
      </c>
      <c r="B20608" t="s">
        <v>34234</v>
      </c>
      <c r="C20608" t="s">
        <v>1467</v>
      </c>
      <c r="D20608" t="s">
        <v>1468</v>
      </c>
      <c r="E20608">
        <v>1</v>
      </c>
      <c r="F20608" s="2">
        <v>476.6</v>
      </c>
      <c r="G20608" s="3">
        <v>1024.95</v>
      </c>
      <c r="H20608" s="3">
        <v>4.766</v>
      </c>
      <c r="I20608" s="3">
        <v>22.400200000000002</v>
      </c>
      <c r="J20608" s="3">
        <v>503.76620000000003</v>
      </c>
      <c r="K20608" s="4">
        <v>0.35</v>
      </c>
      <c r="L20608" s="73">
        <v>914.52940923076926</v>
      </c>
    </row>
    <row r="20609" spans="1:12" x14ac:dyDescent="0.35">
      <c r="A20609" s="1">
        <v>443321</v>
      </c>
      <c r="B20609" t="s">
        <v>34235</v>
      </c>
      <c r="C20609" t="s">
        <v>1467</v>
      </c>
      <c r="D20609" t="s">
        <v>1468</v>
      </c>
      <c r="E20609">
        <v>1</v>
      </c>
      <c r="F20609" s="2">
        <v>364.15</v>
      </c>
      <c r="G20609" s="3">
        <v>783.11</v>
      </c>
      <c r="H20609" s="3">
        <v>3.6414999999999997</v>
      </c>
      <c r="I20609" s="3">
        <v>17.11505</v>
      </c>
      <c r="J20609" s="3">
        <v>384.90654999999998</v>
      </c>
      <c r="K20609" s="4">
        <v>0.35000000000000003</v>
      </c>
      <c r="L20609" s="73">
        <v>698.75342923076926</v>
      </c>
    </row>
    <row r="20610" spans="1:12" x14ac:dyDescent="0.35">
      <c r="A20610" s="1">
        <v>16511</v>
      </c>
      <c r="B20610" t="s">
        <v>34236</v>
      </c>
      <c r="C20610" t="s">
        <v>1467</v>
      </c>
      <c r="D20610" t="s">
        <v>1468</v>
      </c>
      <c r="E20610">
        <v>1</v>
      </c>
      <c r="F20610" s="2">
        <v>84.53</v>
      </c>
      <c r="G20610" s="3">
        <v>181.79</v>
      </c>
      <c r="H20610" s="3">
        <v>0.84530000000000005</v>
      </c>
      <c r="I20610" s="3">
        <v>3.9729100000000002</v>
      </c>
      <c r="J20610" s="3">
        <v>89.348209999999995</v>
      </c>
      <c r="K20610" s="4">
        <v>0.35000000000000003</v>
      </c>
      <c r="L20610" s="73">
        <v>162.20136584615383</v>
      </c>
    </row>
    <row r="20611" spans="1:12" x14ac:dyDescent="0.35">
      <c r="A20611" s="1">
        <v>426046</v>
      </c>
      <c r="B20611" t="s">
        <v>34237</v>
      </c>
      <c r="C20611" t="s">
        <v>1467</v>
      </c>
      <c r="D20611" t="s">
        <v>1468</v>
      </c>
      <c r="E20611">
        <v>1</v>
      </c>
      <c r="F20611" s="2">
        <v>855.55</v>
      </c>
      <c r="G20611" s="3">
        <v>1839.89</v>
      </c>
      <c r="H20611" s="3">
        <v>8.5555000000000003</v>
      </c>
      <c r="I20611" s="3">
        <v>40.210850000000001</v>
      </c>
      <c r="J20611" s="3">
        <v>904.31635000000006</v>
      </c>
      <c r="K20611" s="4">
        <v>0.35000000000000003</v>
      </c>
      <c r="L20611" s="73">
        <v>1641.6819892307694</v>
      </c>
    </row>
    <row r="20612" spans="1:12" x14ac:dyDescent="0.35">
      <c r="A20612" s="1">
        <v>427745</v>
      </c>
      <c r="B20612" t="s">
        <v>34238</v>
      </c>
      <c r="C20612" t="s">
        <v>1467</v>
      </c>
      <c r="D20612" t="s">
        <v>1468</v>
      </c>
      <c r="E20612">
        <v>1</v>
      </c>
      <c r="F20612" s="2">
        <v>5473.2</v>
      </c>
      <c r="G20612" s="3">
        <v>12181.62</v>
      </c>
      <c r="H20612" s="3">
        <v>54.731999999999999</v>
      </c>
      <c r="I20612" s="3">
        <v>257.24039999999997</v>
      </c>
      <c r="J20612" s="3">
        <v>5785.1723999999995</v>
      </c>
      <c r="K20612" s="4">
        <v>0.35</v>
      </c>
      <c r="L20612" s="73">
        <v>10502.312972307691</v>
      </c>
    </row>
    <row r="20613" spans="1:12" x14ac:dyDescent="0.35">
      <c r="A20613" s="1">
        <v>550853</v>
      </c>
      <c r="B20613" t="s">
        <v>34239</v>
      </c>
      <c r="C20613" t="s">
        <v>1467</v>
      </c>
      <c r="D20613" t="s">
        <v>1468</v>
      </c>
      <c r="E20613">
        <v>1</v>
      </c>
      <c r="F20613" s="2">
        <v>40.98</v>
      </c>
      <c r="G20613" s="3">
        <v>87.37</v>
      </c>
      <c r="H20613" s="3">
        <v>0.4098</v>
      </c>
      <c r="I20613" s="3">
        <v>1.9260599999999999</v>
      </c>
      <c r="J20613" s="3">
        <v>43.315859999999994</v>
      </c>
      <c r="K20613" s="4">
        <v>0.34999999999999992</v>
      </c>
      <c r="L20613" s="73">
        <v>78.634945846153826</v>
      </c>
    </row>
    <row r="20614" spans="1:12" x14ac:dyDescent="0.35">
      <c r="A20614" s="1">
        <v>439104</v>
      </c>
      <c r="B20614" t="s">
        <v>34240</v>
      </c>
      <c r="C20614" t="s">
        <v>1467</v>
      </c>
      <c r="D20614" t="s">
        <v>1468</v>
      </c>
      <c r="E20614">
        <v>1</v>
      </c>
      <c r="F20614" s="2">
        <v>130.97999999999999</v>
      </c>
      <c r="G20614" s="3">
        <v>278.16000000000003</v>
      </c>
      <c r="H20614" s="3">
        <v>1.3097999999999999</v>
      </c>
      <c r="I20614" s="3">
        <v>6.1560599999999992</v>
      </c>
      <c r="J20614" s="3">
        <v>138.44585999999998</v>
      </c>
      <c r="K20614" s="4">
        <v>0.35000000000000003</v>
      </c>
      <c r="L20614" s="73">
        <v>251.33248430769228</v>
      </c>
    </row>
    <row r="20615" spans="1:12" x14ac:dyDescent="0.35">
      <c r="A20615" s="1">
        <v>442253</v>
      </c>
      <c r="B20615" t="s">
        <v>34241</v>
      </c>
      <c r="C20615" t="s">
        <v>1467</v>
      </c>
      <c r="D20615" t="s">
        <v>1468</v>
      </c>
      <c r="E20615">
        <v>1</v>
      </c>
      <c r="F20615" s="2">
        <v>108.61</v>
      </c>
      <c r="G20615" s="3">
        <v>217.88</v>
      </c>
      <c r="H20615" s="3">
        <v>1.0861000000000001</v>
      </c>
      <c r="I20615" s="3">
        <v>5.1046699999999996</v>
      </c>
      <c r="J20615" s="3">
        <v>114.80077</v>
      </c>
      <c r="K20615" s="4">
        <v>0.34999999999999992</v>
      </c>
      <c r="L20615" s="73">
        <v>208.40755169230766</v>
      </c>
    </row>
    <row r="20616" spans="1:12" x14ac:dyDescent="0.35">
      <c r="A20616" s="1">
        <v>1139</v>
      </c>
      <c r="B20616" t="s">
        <v>34242</v>
      </c>
      <c r="C20616" t="s">
        <v>1467</v>
      </c>
      <c r="D20616" t="s">
        <v>1468</v>
      </c>
      <c r="E20616">
        <v>1</v>
      </c>
      <c r="F20616" s="2">
        <v>160.53</v>
      </c>
      <c r="G20616" s="3">
        <v>345.22</v>
      </c>
      <c r="H20616" s="3">
        <v>1.6052999999999999</v>
      </c>
      <c r="I20616" s="3">
        <v>7.5449099999999998</v>
      </c>
      <c r="J20616" s="3">
        <v>169.68020999999999</v>
      </c>
      <c r="K20616" s="4">
        <v>0.35000000000000003</v>
      </c>
      <c r="L20616" s="73">
        <v>308.03484276923075</v>
      </c>
    </row>
    <row r="20617" spans="1:12" x14ac:dyDescent="0.35">
      <c r="A20617" s="1">
        <v>19772</v>
      </c>
      <c r="B20617" t="s">
        <v>34243</v>
      </c>
      <c r="C20617" t="s">
        <v>1467</v>
      </c>
      <c r="D20617" t="s">
        <v>1468</v>
      </c>
      <c r="E20617">
        <v>1</v>
      </c>
      <c r="F20617" s="2">
        <v>1870.62</v>
      </c>
      <c r="G20617" s="3">
        <v>4022.84</v>
      </c>
      <c r="H20617" s="3">
        <v>18.706199999999999</v>
      </c>
      <c r="I20617" s="3">
        <v>87.919139999999999</v>
      </c>
      <c r="J20617" s="3">
        <v>1977.2453399999999</v>
      </c>
      <c r="K20617" s="4">
        <v>0.35</v>
      </c>
      <c r="L20617" s="73">
        <v>3589.4607710769228</v>
      </c>
    </row>
    <row r="20618" spans="1:12" x14ac:dyDescent="0.35">
      <c r="A20618" s="1">
        <v>438883</v>
      </c>
      <c r="B20618" t="s">
        <v>34244</v>
      </c>
      <c r="C20618" t="s">
        <v>1467</v>
      </c>
      <c r="D20618" t="s">
        <v>1468</v>
      </c>
      <c r="E20618">
        <v>1</v>
      </c>
      <c r="F20618" s="2">
        <v>2585.1799999999998</v>
      </c>
      <c r="G20618" s="3">
        <v>5559.52</v>
      </c>
      <c r="H20618" s="3">
        <v>25.851799999999997</v>
      </c>
      <c r="I20618" s="3">
        <v>121.50345999999999</v>
      </c>
      <c r="J20618" s="3">
        <v>2732.5352599999997</v>
      </c>
      <c r="K20618" s="4">
        <v>0.35000000000000003</v>
      </c>
      <c r="L20618" s="73">
        <v>4960.6024719999996</v>
      </c>
    </row>
    <row r="20619" spans="1:12" x14ac:dyDescent="0.35">
      <c r="A20619" s="1">
        <v>433724</v>
      </c>
      <c r="B20619" t="s">
        <v>34245</v>
      </c>
      <c r="C20619" t="s">
        <v>1467</v>
      </c>
      <c r="D20619" t="s">
        <v>1468</v>
      </c>
      <c r="E20619">
        <v>1</v>
      </c>
      <c r="F20619" s="2">
        <v>203.73</v>
      </c>
      <c r="G20619" s="3">
        <v>438.12</v>
      </c>
      <c r="H20619" s="3">
        <v>2.0373000000000001</v>
      </c>
      <c r="I20619" s="3">
        <v>9.57531</v>
      </c>
      <c r="J20619" s="3">
        <v>215.34260999999998</v>
      </c>
      <c r="K20619" s="4">
        <v>0.35</v>
      </c>
      <c r="L20619" s="73">
        <v>390.92966123076917</v>
      </c>
    </row>
    <row r="20620" spans="1:12" x14ac:dyDescent="0.35">
      <c r="A20620" s="1">
        <v>431175</v>
      </c>
      <c r="B20620" t="s">
        <v>34246</v>
      </c>
      <c r="C20620" t="s">
        <v>1467</v>
      </c>
      <c r="D20620" t="s">
        <v>1468</v>
      </c>
      <c r="E20620">
        <v>1</v>
      </c>
      <c r="F20620" s="2">
        <v>7004.91</v>
      </c>
      <c r="G20620" s="3">
        <v>20602.669999999998</v>
      </c>
      <c r="H20620" s="3">
        <v>70.049099999999996</v>
      </c>
      <c r="I20620" s="3">
        <v>329.23077000000001</v>
      </c>
      <c r="J20620" s="3">
        <v>7404.1898700000002</v>
      </c>
      <c r="K20620" s="4">
        <v>0.35000000000000003</v>
      </c>
      <c r="L20620" s="73">
        <v>13441.452379384617</v>
      </c>
    </row>
    <row r="20621" spans="1:12" x14ac:dyDescent="0.35">
      <c r="A20621" s="1">
        <v>27648</v>
      </c>
      <c r="B20621" t="s">
        <v>34247</v>
      </c>
      <c r="C20621" t="s">
        <v>1467</v>
      </c>
      <c r="D20621" t="s">
        <v>1468</v>
      </c>
      <c r="E20621">
        <v>1</v>
      </c>
      <c r="F20621" s="2">
        <v>6.43</v>
      </c>
      <c r="G20621" s="3">
        <v>13.82</v>
      </c>
      <c r="H20621" s="3">
        <v>6.4299999999999996E-2</v>
      </c>
      <c r="I20621" s="3">
        <v>0.30220999999999998</v>
      </c>
      <c r="J20621" s="3">
        <v>6.7965099999999996</v>
      </c>
      <c r="K20621" s="4">
        <v>0.35000000000000003</v>
      </c>
      <c r="L20621" s="73">
        <v>12.338279692307692</v>
      </c>
    </row>
    <row r="20622" spans="1:12" x14ac:dyDescent="0.35">
      <c r="A20622" s="1">
        <v>4297</v>
      </c>
      <c r="B20622" t="s">
        <v>34248</v>
      </c>
      <c r="C20622" t="s">
        <v>1467</v>
      </c>
      <c r="D20622" t="s">
        <v>1468</v>
      </c>
      <c r="E20622">
        <v>1</v>
      </c>
      <c r="F20622" s="2">
        <v>26.89</v>
      </c>
      <c r="G20622" s="3">
        <v>57.84</v>
      </c>
      <c r="H20622" s="3">
        <v>0.26890000000000003</v>
      </c>
      <c r="I20622" s="3">
        <v>1.26383</v>
      </c>
      <c r="J20622" s="3">
        <v>28.422729999999998</v>
      </c>
      <c r="K20622" s="4">
        <v>0.35000000000000003</v>
      </c>
      <c r="L20622" s="73">
        <v>51.598186769230765</v>
      </c>
    </row>
    <row r="20623" spans="1:12" x14ac:dyDescent="0.35">
      <c r="A20623" s="1">
        <v>438069</v>
      </c>
      <c r="B20623" t="s">
        <v>34249</v>
      </c>
      <c r="C20623" t="s">
        <v>1467</v>
      </c>
      <c r="D20623" t="s">
        <v>1468</v>
      </c>
      <c r="E20623">
        <v>1</v>
      </c>
      <c r="F20623" s="2">
        <v>11.49</v>
      </c>
      <c r="G20623" s="3">
        <v>24.72</v>
      </c>
      <c r="H20623" s="3">
        <v>0.1149</v>
      </c>
      <c r="I20623" s="3">
        <v>0.54003000000000001</v>
      </c>
      <c r="J20623" s="3">
        <v>12.14493</v>
      </c>
      <c r="K20623" s="4">
        <v>0.35000000000000003</v>
      </c>
      <c r="L20623" s="73">
        <v>22.04771907692308</v>
      </c>
    </row>
    <row r="20624" spans="1:12" x14ac:dyDescent="0.35">
      <c r="A20624" s="1">
        <v>437097</v>
      </c>
      <c r="B20624" t="s">
        <v>34250</v>
      </c>
      <c r="C20624" t="s">
        <v>1467</v>
      </c>
      <c r="D20624" t="s">
        <v>1468</v>
      </c>
      <c r="E20624">
        <v>1</v>
      </c>
      <c r="F20624" s="2">
        <v>12915.51</v>
      </c>
      <c r="G20624" s="3">
        <v>37986.78</v>
      </c>
      <c r="H20624" s="3">
        <v>129.1551</v>
      </c>
      <c r="I20624" s="3">
        <v>607.02896999999996</v>
      </c>
      <c r="J20624" s="3">
        <v>13651.69407</v>
      </c>
      <c r="K20624" s="4">
        <v>0.35000000000000003</v>
      </c>
      <c r="L20624" s="73">
        <v>24783.075388615383</v>
      </c>
    </row>
    <row r="20625" spans="1:12" x14ac:dyDescent="0.35">
      <c r="A20625" s="1">
        <v>428151</v>
      </c>
      <c r="B20625" t="s">
        <v>34251</v>
      </c>
      <c r="C20625" t="s">
        <v>1467</v>
      </c>
      <c r="D20625" t="s">
        <v>1468</v>
      </c>
      <c r="E20625">
        <v>1</v>
      </c>
      <c r="F20625" s="2">
        <v>3.67</v>
      </c>
      <c r="G20625" s="3">
        <v>7.89</v>
      </c>
      <c r="H20625" s="3">
        <v>3.6700000000000003E-2</v>
      </c>
      <c r="I20625" s="3">
        <v>0.17249</v>
      </c>
      <c r="J20625" s="3">
        <v>3.8791899999999999</v>
      </c>
      <c r="K20625" s="4">
        <v>0.34999999999999992</v>
      </c>
      <c r="L20625" s="73">
        <v>7.0422218461538453</v>
      </c>
    </row>
    <row r="20626" spans="1:12" x14ac:dyDescent="0.35">
      <c r="A20626" s="1">
        <v>415979</v>
      </c>
      <c r="B20626" t="s">
        <v>34252</v>
      </c>
      <c r="C20626" t="s">
        <v>1467</v>
      </c>
      <c r="D20626" t="s">
        <v>1468</v>
      </c>
      <c r="E20626">
        <v>1</v>
      </c>
      <c r="F20626" s="2">
        <v>2179.04</v>
      </c>
      <c r="G20626" s="3">
        <v>4686.1099999999997</v>
      </c>
      <c r="H20626" s="3">
        <v>21.790400000000002</v>
      </c>
      <c r="I20626" s="3">
        <v>102.41488</v>
      </c>
      <c r="J20626" s="3">
        <v>2303.2452799999996</v>
      </c>
      <c r="K20626" s="4">
        <v>0.35</v>
      </c>
      <c r="L20626" s="73">
        <v>4181.2760467692297</v>
      </c>
    </row>
    <row r="20627" spans="1:12" x14ac:dyDescent="0.35">
      <c r="A20627" s="1">
        <v>425125</v>
      </c>
      <c r="B20627" t="s">
        <v>34253</v>
      </c>
      <c r="C20627" t="s">
        <v>1467</v>
      </c>
      <c r="D20627" t="s">
        <v>1468</v>
      </c>
      <c r="E20627">
        <v>1</v>
      </c>
      <c r="F20627" s="2">
        <v>1322.75</v>
      </c>
      <c r="G20627" s="3">
        <v>2844.63</v>
      </c>
      <c r="H20627" s="3">
        <v>13.227500000000001</v>
      </c>
      <c r="I20627" s="3">
        <v>62.169249999999998</v>
      </c>
      <c r="J20627" s="3">
        <v>1398.1467499999999</v>
      </c>
      <c r="K20627" s="4">
        <v>0.35000000000000003</v>
      </c>
      <c r="L20627" s="73">
        <v>2538.1740999999997</v>
      </c>
    </row>
    <row r="20628" spans="1:12" x14ac:dyDescent="0.35">
      <c r="A20628" s="1">
        <v>407738</v>
      </c>
      <c r="B20628" t="s">
        <v>34254</v>
      </c>
      <c r="C20628" t="s">
        <v>1467</v>
      </c>
      <c r="D20628" t="s">
        <v>1468</v>
      </c>
      <c r="E20628">
        <v>1</v>
      </c>
      <c r="F20628" s="2">
        <v>3562.02</v>
      </c>
      <c r="G20628" s="3">
        <v>7660.25</v>
      </c>
      <c r="H20628" s="3">
        <v>35.620200000000004</v>
      </c>
      <c r="I20628" s="3">
        <v>167.41494</v>
      </c>
      <c r="J20628" s="3">
        <v>3765.0551399999999</v>
      </c>
      <c r="K20628" s="4">
        <v>0.35</v>
      </c>
      <c r="L20628" s="73">
        <v>6835.0231772307689</v>
      </c>
    </row>
    <row r="20629" spans="1:12" x14ac:dyDescent="0.35">
      <c r="A20629" s="1">
        <v>432027</v>
      </c>
      <c r="B20629" t="s">
        <v>34255</v>
      </c>
      <c r="C20629" t="s">
        <v>1467</v>
      </c>
      <c r="D20629" t="s">
        <v>1468</v>
      </c>
      <c r="E20629">
        <v>1</v>
      </c>
      <c r="F20629" s="2">
        <v>493.45</v>
      </c>
      <c r="G20629" s="3">
        <v>1153.47</v>
      </c>
      <c r="H20629" s="3">
        <v>4.9344999999999999</v>
      </c>
      <c r="I20629" s="3">
        <v>23.192149999999998</v>
      </c>
      <c r="J20629" s="3">
        <v>521.57664999999997</v>
      </c>
      <c r="K20629" s="4">
        <v>0.35</v>
      </c>
      <c r="L20629" s="73">
        <v>946.862226153846</v>
      </c>
    </row>
    <row r="20630" spans="1:12" x14ac:dyDescent="0.35">
      <c r="A20630" s="1">
        <v>69366</v>
      </c>
      <c r="B20630" t="s">
        <v>34120</v>
      </c>
      <c r="C20630" t="s">
        <v>1467</v>
      </c>
      <c r="D20630" t="s">
        <v>1468</v>
      </c>
      <c r="E20630">
        <v>1</v>
      </c>
      <c r="F20630" s="2">
        <v>1757.7</v>
      </c>
      <c r="G20630" s="3">
        <v>3780</v>
      </c>
      <c r="H20630" s="3">
        <v>17.577000000000002</v>
      </c>
      <c r="I20630" s="3">
        <v>82.611900000000006</v>
      </c>
      <c r="J20630" s="3">
        <v>1857.8889000000001</v>
      </c>
      <c r="K20630" s="4">
        <v>0.35000000000000003</v>
      </c>
      <c r="L20630" s="73">
        <v>3372.7829261538463</v>
      </c>
    </row>
    <row r="20631" spans="1:12" x14ac:dyDescent="0.35">
      <c r="A20631" s="1">
        <v>24838</v>
      </c>
      <c r="B20631" t="s">
        <v>34256</v>
      </c>
      <c r="C20631" t="s">
        <v>1467</v>
      </c>
      <c r="D20631" t="s">
        <v>1468</v>
      </c>
      <c r="E20631">
        <v>1</v>
      </c>
      <c r="F20631" s="2">
        <v>7.45</v>
      </c>
      <c r="G20631" s="3">
        <v>16.02</v>
      </c>
      <c r="H20631" s="3">
        <v>7.4499999999999997E-2</v>
      </c>
      <c r="I20631" s="3">
        <v>0.35015000000000002</v>
      </c>
      <c r="J20631" s="3">
        <v>7.8746499999999999</v>
      </c>
      <c r="K20631" s="4">
        <v>0.35</v>
      </c>
      <c r="L20631" s="73">
        <v>14.29551846153846</v>
      </c>
    </row>
    <row r="20632" spans="1:12" x14ac:dyDescent="0.35">
      <c r="A20632" s="1">
        <v>433079</v>
      </c>
      <c r="B20632" t="s">
        <v>34257</v>
      </c>
      <c r="C20632" t="s">
        <v>1467</v>
      </c>
      <c r="D20632" t="s">
        <v>1468</v>
      </c>
      <c r="E20632">
        <v>1</v>
      </c>
      <c r="F20632" s="2">
        <v>4291.0600000000004</v>
      </c>
      <c r="G20632" s="3">
        <v>12620.77</v>
      </c>
      <c r="H20632" s="3">
        <v>42.910600000000002</v>
      </c>
      <c r="I20632" s="3">
        <v>201.67982000000001</v>
      </c>
      <c r="J20632" s="3">
        <v>4535.6504200000008</v>
      </c>
      <c r="K20632" s="4">
        <v>0.35</v>
      </c>
      <c r="L20632" s="73">
        <v>8233.9499932307699</v>
      </c>
    </row>
    <row r="20633" spans="1:12" x14ac:dyDescent="0.35">
      <c r="A20633" s="1">
        <v>25154</v>
      </c>
      <c r="B20633" t="s">
        <v>34258</v>
      </c>
      <c r="C20633" t="s">
        <v>1467</v>
      </c>
      <c r="D20633" t="s">
        <v>1468</v>
      </c>
      <c r="E20633">
        <v>1</v>
      </c>
      <c r="F20633" s="2">
        <v>0.56999999999999995</v>
      </c>
      <c r="G20633" s="3">
        <v>1.22</v>
      </c>
      <c r="H20633" s="3">
        <v>5.6999999999999993E-3</v>
      </c>
      <c r="I20633" s="3">
        <v>2.6789999999999998E-2</v>
      </c>
      <c r="J20633" s="3">
        <v>0.60248999999999997</v>
      </c>
      <c r="K20633" s="4">
        <v>0.35</v>
      </c>
      <c r="L20633" s="73">
        <v>1.0937510769230767</v>
      </c>
    </row>
    <row r="20634" spans="1:12" x14ac:dyDescent="0.35">
      <c r="A20634" s="1" t="s">
        <v>34259</v>
      </c>
      <c r="B20634" t="s">
        <v>34260</v>
      </c>
      <c r="C20634" t="s">
        <v>1467</v>
      </c>
      <c r="D20634" t="s">
        <v>1468</v>
      </c>
      <c r="E20634">
        <v>1</v>
      </c>
      <c r="F20634" s="2">
        <v>37.880000000000003</v>
      </c>
      <c r="G20634" s="3">
        <v>80.61</v>
      </c>
      <c r="H20634" s="3">
        <v>0.37880000000000003</v>
      </c>
      <c r="I20634" s="3">
        <v>1.7803600000000002</v>
      </c>
      <c r="J20634" s="3">
        <v>40.039160000000003</v>
      </c>
      <c r="K20634" s="4">
        <v>0.34999999999999992</v>
      </c>
      <c r="L20634" s="73">
        <v>72.686475076923074</v>
      </c>
    </row>
    <row r="20635" spans="1:12" x14ac:dyDescent="0.35">
      <c r="A20635" s="1">
        <v>416233</v>
      </c>
      <c r="B20635" t="s">
        <v>34261</v>
      </c>
      <c r="C20635" t="s">
        <v>1467</v>
      </c>
      <c r="D20635" t="s">
        <v>1468</v>
      </c>
      <c r="E20635">
        <v>1</v>
      </c>
      <c r="F20635" s="2">
        <v>155.71</v>
      </c>
      <c r="G20635" s="3">
        <v>348.83</v>
      </c>
      <c r="H20635" s="3">
        <v>1.5571000000000002</v>
      </c>
      <c r="I20635" s="3">
        <v>7.3183700000000007</v>
      </c>
      <c r="J20635" s="3">
        <v>164.58546999999999</v>
      </c>
      <c r="K20635" s="4">
        <v>0.35</v>
      </c>
      <c r="L20635" s="73">
        <v>298.78593015384615</v>
      </c>
    </row>
    <row r="20636" spans="1:12" x14ac:dyDescent="0.35">
      <c r="A20636" s="1">
        <v>550985</v>
      </c>
      <c r="B20636" t="s">
        <v>34262</v>
      </c>
      <c r="C20636" t="s">
        <v>1467</v>
      </c>
      <c r="D20636" t="s">
        <v>1468</v>
      </c>
      <c r="E20636">
        <v>1</v>
      </c>
      <c r="F20636" s="2">
        <v>41.11</v>
      </c>
      <c r="G20636" s="3">
        <v>82.22</v>
      </c>
      <c r="H20636" s="3">
        <v>0.41110000000000002</v>
      </c>
      <c r="I20636" s="3">
        <v>1.9321699999999999</v>
      </c>
      <c r="J20636" s="3">
        <v>43.453269999999996</v>
      </c>
      <c r="K20636" s="4">
        <v>0.35000000000000003</v>
      </c>
      <c r="L20636" s="73">
        <v>78.884397846153846</v>
      </c>
    </row>
    <row r="20637" spans="1:12" x14ac:dyDescent="0.35">
      <c r="A20637" s="1">
        <v>57424</v>
      </c>
      <c r="B20637" t="s">
        <v>34263</v>
      </c>
      <c r="C20637" t="s">
        <v>1467</v>
      </c>
      <c r="D20637" t="s">
        <v>1468</v>
      </c>
      <c r="E20637">
        <v>1</v>
      </c>
      <c r="F20637" s="2">
        <v>10.08</v>
      </c>
      <c r="G20637" s="3">
        <v>21.69</v>
      </c>
      <c r="H20637" s="3">
        <v>0.1008</v>
      </c>
      <c r="I20637" s="3">
        <v>0.47376000000000001</v>
      </c>
      <c r="J20637" s="3">
        <v>10.65456</v>
      </c>
      <c r="K20637" s="4">
        <v>0.35</v>
      </c>
      <c r="L20637" s="73">
        <v>19.342124307692309</v>
      </c>
    </row>
    <row r="20638" spans="1:12" x14ac:dyDescent="0.35">
      <c r="A20638" s="1">
        <v>25331</v>
      </c>
      <c r="B20638" t="s">
        <v>34264</v>
      </c>
      <c r="C20638" t="s">
        <v>1467</v>
      </c>
      <c r="D20638" t="s">
        <v>1468</v>
      </c>
      <c r="E20638">
        <v>1</v>
      </c>
      <c r="F20638" s="2">
        <v>66.66</v>
      </c>
      <c r="G20638" s="3">
        <v>143.36000000000001</v>
      </c>
      <c r="H20638" s="3">
        <v>0.66659999999999997</v>
      </c>
      <c r="I20638" s="3">
        <v>3.1330199999999997</v>
      </c>
      <c r="J20638" s="3">
        <v>70.459620000000001</v>
      </c>
      <c r="K20638" s="4">
        <v>0.35</v>
      </c>
      <c r="L20638" s="73">
        <v>127.91131015384614</v>
      </c>
    </row>
    <row r="20639" spans="1:12" x14ac:dyDescent="0.35">
      <c r="A20639" s="1">
        <v>440495</v>
      </c>
      <c r="B20639" t="s">
        <v>34265</v>
      </c>
      <c r="C20639" t="s">
        <v>1467</v>
      </c>
      <c r="D20639" t="s">
        <v>1468</v>
      </c>
      <c r="E20639">
        <v>1</v>
      </c>
      <c r="F20639" s="2">
        <v>385.65</v>
      </c>
      <c r="G20639" s="3">
        <v>829.37</v>
      </c>
      <c r="H20639" s="3">
        <v>3.8565</v>
      </c>
      <c r="I20639" s="3">
        <v>18.12555</v>
      </c>
      <c r="J20639" s="3">
        <v>407.63204999999994</v>
      </c>
      <c r="K20639" s="4">
        <v>0.35000000000000003</v>
      </c>
      <c r="L20639" s="73">
        <v>740.0089523076922</v>
      </c>
    </row>
    <row r="20640" spans="1:12" x14ac:dyDescent="0.35">
      <c r="A20640" s="1">
        <v>442910</v>
      </c>
      <c r="B20640" t="s">
        <v>34266</v>
      </c>
      <c r="C20640" t="s">
        <v>1467</v>
      </c>
      <c r="D20640" t="s">
        <v>1468</v>
      </c>
      <c r="E20640">
        <v>1</v>
      </c>
      <c r="F20640" s="2">
        <v>141.56</v>
      </c>
      <c r="G20640" s="3">
        <v>304.5</v>
      </c>
      <c r="H20640" s="3">
        <v>1.4156</v>
      </c>
      <c r="I20640" s="3">
        <v>6.6533199999999999</v>
      </c>
      <c r="J20640" s="3">
        <v>149.62892000000002</v>
      </c>
      <c r="K20640" s="4">
        <v>0.35000000000000003</v>
      </c>
      <c r="L20640" s="73">
        <v>271.63403938461545</v>
      </c>
    </row>
    <row r="20641" spans="1:12" x14ac:dyDescent="0.35">
      <c r="A20641" s="1">
        <v>430832</v>
      </c>
      <c r="B20641" t="s">
        <v>34267</v>
      </c>
      <c r="C20641" t="s">
        <v>1467</v>
      </c>
      <c r="D20641" t="s">
        <v>1468</v>
      </c>
      <c r="E20641">
        <v>1</v>
      </c>
      <c r="F20641" s="2">
        <v>123.63</v>
      </c>
      <c r="G20641" s="3">
        <v>289.08</v>
      </c>
      <c r="H20641" s="3">
        <v>1.2363</v>
      </c>
      <c r="I20641" s="3">
        <v>5.8106099999999996</v>
      </c>
      <c r="J20641" s="3">
        <v>130.67690999999999</v>
      </c>
      <c r="K20641" s="4">
        <v>0.35</v>
      </c>
      <c r="L20641" s="73">
        <v>237.22885199999996</v>
      </c>
    </row>
    <row r="20642" spans="1:12" x14ac:dyDescent="0.35">
      <c r="A20642" s="1">
        <v>445334</v>
      </c>
      <c r="B20642" t="s">
        <v>33445</v>
      </c>
      <c r="C20642" t="s">
        <v>1467</v>
      </c>
      <c r="D20642" t="s">
        <v>1468</v>
      </c>
      <c r="E20642">
        <v>1</v>
      </c>
      <c r="F20642" s="2">
        <v>4189.5</v>
      </c>
      <c r="G20642" s="3">
        <v>12322.05</v>
      </c>
      <c r="H20642" s="3">
        <v>41.895000000000003</v>
      </c>
      <c r="I20642" s="3">
        <v>196.90649999999999</v>
      </c>
      <c r="J20642" s="3">
        <v>4428.3015000000005</v>
      </c>
      <c r="K20642" s="4">
        <v>0.35000000000000003</v>
      </c>
      <c r="L20642" s="73">
        <v>8039.0704153846164</v>
      </c>
    </row>
    <row r="20643" spans="1:12" x14ac:dyDescent="0.35">
      <c r="A20643" s="1">
        <v>2838</v>
      </c>
      <c r="B20643" t="s">
        <v>34268</v>
      </c>
      <c r="C20643" t="s">
        <v>1467</v>
      </c>
      <c r="D20643" t="s">
        <v>1468</v>
      </c>
      <c r="E20643">
        <v>1</v>
      </c>
      <c r="F20643" s="2">
        <v>26.13</v>
      </c>
      <c r="G20643" s="3">
        <v>56.19</v>
      </c>
      <c r="H20643" s="3">
        <v>0.26129999999999998</v>
      </c>
      <c r="I20643" s="3">
        <v>1.22811</v>
      </c>
      <c r="J20643" s="3">
        <v>27.619409999999998</v>
      </c>
      <c r="K20643" s="4">
        <v>0.35000000000000003</v>
      </c>
      <c r="L20643" s="73">
        <v>50.139851999999998</v>
      </c>
    </row>
    <row r="20644" spans="1:12" x14ac:dyDescent="0.35">
      <c r="A20644" s="1">
        <v>19407</v>
      </c>
      <c r="B20644" t="s">
        <v>34269</v>
      </c>
      <c r="C20644" t="s">
        <v>1467</v>
      </c>
      <c r="D20644" t="s">
        <v>1468</v>
      </c>
      <c r="E20644">
        <v>1</v>
      </c>
      <c r="F20644" s="2">
        <v>36.83</v>
      </c>
      <c r="G20644" s="3">
        <v>79.22</v>
      </c>
      <c r="H20644" s="3">
        <v>0.36830000000000002</v>
      </c>
      <c r="I20644" s="3">
        <v>1.7310099999999999</v>
      </c>
      <c r="J20644" s="3">
        <v>38.929309999999994</v>
      </c>
      <c r="K20644" s="4">
        <v>0.35</v>
      </c>
      <c r="L20644" s="73">
        <v>70.67167046153844</v>
      </c>
    </row>
    <row r="20645" spans="1:12" x14ac:dyDescent="0.35">
      <c r="A20645" s="1">
        <v>429197</v>
      </c>
      <c r="B20645" t="s">
        <v>34270</v>
      </c>
      <c r="C20645" t="s">
        <v>1467</v>
      </c>
      <c r="D20645" t="s">
        <v>1468</v>
      </c>
      <c r="E20645">
        <v>1</v>
      </c>
      <c r="F20645" s="2">
        <v>8.92</v>
      </c>
      <c r="G20645" s="3">
        <v>19.2</v>
      </c>
      <c r="H20645" s="3">
        <v>8.9200000000000002E-2</v>
      </c>
      <c r="I20645" s="3">
        <v>0.41924</v>
      </c>
      <c r="J20645" s="3">
        <v>9.4284400000000002</v>
      </c>
      <c r="K20645" s="4">
        <v>0.35</v>
      </c>
      <c r="L20645" s="73">
        <v>17.116244923076923</v>
      </c>
    </row>
    <row r="20646" spans="1:12" x14ac:dyDescent="0.35">
      <c r="A20646" s="1">
        <v>74412</v>
      </c>
      <c r="B20646" t="s">
        <v>34271</v>
      </c>
      <c r="C20646" t="s">
        <v>1467</v>
      </c>
      <c r="D20646" t="s">
        <v>1468</v>
      </c>
      <c r="E20646">
        <v>1</v>
      </c>
      <c r="F20646" s="2">
        <v>836.89</v>
      </c>
      <c r="G20646" s="3">
        <v>1799.77</v>
      </c>
      <c r="H20646" s="3">
        <v>8.3689</v>
      </c>
      <c r="I20646" s="3">
        <v>39.333829999999999</v>
      </c>
      <c r="J20646" s="3">
        <v>884.59273000000007</v>
      </c>
      <c r="K20646" s="4">
        <v>0.35</v>
      </c>
      <c r="L20646" s="73">
        <v>1605.876032923077</v>
      </c>
    </row>
    <row r="20647" spans="1:12" x14ac:dyDescent="0.35">
      <c r="A20647" s="1">
        <v>42175</v>
      </c>
      <c r="B20647" t="s">
        <v>34272</v>
      </c>
      <c r="C20647" t="s">
        <v>1467</v>
      </c>
      <c r="D20647" t="s">
        <v>1468</v>
      </c>
      <c r="E20647">
        <v>1</v>
      </c>
      <c r="F20647" s="2">
        <v>15.68</v>
      </c>
      <c r="G20647" s="3">
        <v>33.72</v>
      </c>
      <c r="H20647" s="3">
        <v>0.15679999999999999</v>
      </c>
      <c r="I20647" s="3">
        <v>0.73695999999999995</v>
      </c>
      <c r="J20647" s="3">
        <v>16.57376</v>
      </c>
      <c r="K20647" s="4">
        <v>0.35</v>
      </c>
      <c r="L20647" s="73">
        <v>30.087748923076923</v>
      </c>
    </row>
    <row r="20648" spans="1:12" x14ac:dyDescent="0.35">
      <c r="A20648" s="1">
        <v>429541</v>
      </c>
      <c r="B20648" t="s">
        <v>34273</v>
      </c>
      <c r="C20648" t="s">
        <v>1467</v>
      </c>
      <c r="D20648" t="s">
        <v>1468</v>
      </c>
      <c r="E20648">
        <v>1</v>
      </c>
      <c r="F20648" s="2">
        <v>4.12</v>
      </c>
      <c r="G20648" s="3">
        <v>8.8699999999999992</v>
      </c>
      <c r="H20648" s="3">
        <v>4.1200000000000001E-2</v>
      </c>
      <c r="I20648" s="3">
        <v>0.19364000000000001</v>
      </c>
      <c r="J20648" s="3">
        <v>4.3548400000000003</v>
      </c>
      <c r="K20648" s="4">
        <v>0.34999999999999992</v>
      </c>
      <c r="L20648" s="73">
        <v>7.9057095384615383</v>
      </c>
    </row>
    <row r="20649" spans="1:12" x14ac:dyDescent="0.35">
      <c r="A20649" s="1">
        <v>433225</v>
      </c>
      <c r="B20649" t="s">
        <v>34274</v>
      </c>
      <c r="C20649" t="s">
        <v>1467</v>
      </c>
      <c r="D20649" t="s">
        <v>1468</v>
      </c>
      <c r="E20649">
        <v>1</v>
      </c>
      <c r="F20649" s="2">
        <v>6461.98</v>
      </c>
      <c r="G20649" s="3">
        <v>19005.830000000002</v>
      </c>
      <c r="H20649" s="3">
        <v>64.619799999999998</v>
      </c>
      <c r="I20649" s="3">
        <v>303.71305999999998</v>
      </c>
      <c r="J20649" s="3">
        <v>6830.31286</v>
      </c>
      <c r="K20649" s="4">
        <v>0.34999999999999992</v>
      </c>
      <c r="L20649" s="73">
        <v>12399.644884307691</v>
      </c>
    </row>
    <row r="20650" spans="1:12" x14ac:dyDescent="0.35">
      <c r="A20650" s="1">
        <v>14224</v>
      </c>
      <c r="B20650" t="s">
        <v>34275</v>
      </c>
      <c r="C20650" t="s">
        <v>1467</v>
      </c>
      <c r="D20650" t="s">
        <v>1468</v>
      </c>
      <c r="E20650">
        <v>1</v>
      </c>
      <c r="F20650" s="2">
        <v>5.99</v>
      </c>
      <c r="G20650" s="3">
        <v>12.89</v>
      </c>
      <c r="H20650" s="3">
        <v>5.9900000000000002E-2</v>
      </c>
      <c r="I20650" s="3">
        <v>0.28153</v>
      </c>
      <c r="J20650" s="3">
        <v>6.3314300000000001</v>
      </c>
      <c r="K20650" s="4">
        <v>0.34999999999999992</v>
      </c>
      <c r="L20650" s="73">
        <v>11.493980615384615</v>
      </c>
    </row>
    <row r="20651" spans="1:12" x14ac:dyDescent="0.35">
      <c r="A20651" s="1">
        <v>16459</v>
      </c>
      <c r="B20651" t="s">
        <v>34276</v>
      </c>
      <c r="C20651" t="s">
        <v>1467</v>
      </c>
      <c r="D20651" t="s">
        <v>1468</v>
      </c>
      <c r="E20651">
        <v>1</v>
      </c>
      <c r="F20651" s="2">
        <v>3.96</v>
      </c>
      <c r="G20651" s="3">
        <v>8.5299999999999994</v>
      </c>
      <c r="H20651" s="3">
        <v>3.9600000000000003E-2</v>
      </c>
      <c r="I20651" s="3">
        <v>0.18612000000000001</v>
      </c>
      <c r="J20651" s="3">
        <v>4.1857199999999999</v>
      </c>
      <c r="K20651" s="4">
        <v>0.34999999999999992</v>
      </c>
      <c r="L20651" s="73">
        <v>7.5986916923076917</v>
      </c>
    </row>
    <row r="20652" spans="1:12" x14ac:dyDescent="0.35">
      <c r="A20652" s="1">
        <v>40267</v>
      </c>
      <c r="B20652" t="s">
        <v>34277</v>
      </c>
      <c r="C20652" t="s">
        <v>1467</v>
      </c>
      <c r="D20652" t="s">
        <v>1468</v>
      </c>
      <c r="E20652">
        <v>1</v>
      </c>
      <c r="F20652" s="2">
        <v>203.13</v>
      </c>
      <c r="G20652" s="3">
        <v>436.84</v>
      </c>
      <c r="H20652" s="3">
        <v>2.0312999999999999</v>
      </c>
      <c r="I20652" s="3">
        <v>9.54711</v>
      </c>
      <c r="J20652" s="3">
        <v>214.70840999999999</v>
      </c>
      <c r="K20652" s="4">
        <v>0.34999999999999992</v>
      </c>
      <c r="L20652" s="73">
        <v>389.77834430769224</v>
      </c>
    </row>
    <row r="20653" spans="1:12" x14ac:dyDescent="0.35">
      <c r="A20653" s="1">
        <v>403155</v>
      </c>
      <c r="B20653" t="s">
        <v>34278</v>
      </c>
      <c r="C20653" t="s">
        <v>1467</v>
      </c>
      <c r="D20653" t="s">
        <v>1468</v>
      </c>
      <c r="E20653">
        <v>1</v>
      </c>
      <c r="F20653" s="2">
        <v>211.25</v>
      </c>
      <c r="G20653" s="3">
        <v>454.3</v>
      </c>
      <c r="H20653" s="3">
        <v>2.1124999999999998</v>
      </c>
      <c r="I20653" s="3">
        <v>9.9287500000000009</v>
      </c>
      <c r="J20653" s="3">
        <v>223.29125000000002</v>
      </c>
      <c r="K20653" s="4">
        <v>0.35000000000000003</v>
      </c>
      <c r="L20653" s="73">
        <v>405.35950000000003</v>
      </c>
    </row>
    <row r="20654" spans="1:12" x14ac:dyDescent="0.35">
      <c r="A20654" s="1">
        <v>56748</v>
      </c>
      <c r="B20654" t="s">
        <v>34279</v>
      </c>
      <c r="C20654" t="s">
        <v>1467</v>
      </c>
      <c r="D20654" t="s">
        <v>1468</v>
      </c>
      <c r="E20654">
        <v>1</v>
      </c>
      <c r="F20654" s="2">
        <v>30.39</v>
      </c>
      <c r="G20654" s="3">
        <v>68.09</v>
      </c>
      <c r="H20654" s="3">
        <v>0.3039</v>
      </c>
      <c r="I20654" s="3">
        <v>1.4283300000000001</v>
      </c>
      <c r="J20654" s="3">
        <v>32.122230000000002</v>
      </c>
      <c r="K20654" s="4">
        <v>0.35</v>
      </c>
      <c r="L20654" s="73">
        <v>58.314202153846153</v>
      </c>
    </row>
    <row r="20655" spans="1:12" x14ac:dyDescent="0.35">
      <c r="A20655" s="1">
        <v>426848</v>
      </c>
      <c r="B20655" t="s">
        <v>34280</v>
      </c>
      <c r="C20655" t="s">
        <v>1467</v>
      </c>
      <c r="D20655" t="s">
        <v>1468</v>
      </c>
      <c r="E20655">
        <v>1</v>
      </c>
      <c r="F20655" s="2">
        <v>553.36</v>
      </c>
      <c r="G20655" s="3">
        <v>1293.8399999999999</v>
      </c>
      <c r="H20655" s="3">
        <v>5.5335999999999999</v>
      </c>
      <c r="I20655" s="3">
        <v>26.007920000000002</v>
      </c>
      <c r="J20655" s="3">
        <v>584.90152</v>
      </c>
      <c r="K20655" s="4">
        <v>0.35</v>
      </c>
      <c r="L20655" s="73">
        <v>1061.8212209230769</v>
      </c>
    </row>
    <row r="20656" spans="1:12" x14ac:dyDescent="0.35">
      <c r="A20656" s="1">
        <v>428157</v>
      </c>
      <c r="B20656" t="s">
        <v>34281</v>
      </c>
      <c r="C20656" t="s">
        <v>1467</v>
      </c>
      <c r="D20656" t="s">
        <v>1468</v>
      </c>
      <c r="E20656">
        <v>1</v>
      </c>
      <c r="F20656" s="2">
        <v>2377.86</v>
      </c>
      <c r="G20656" s="3">
        <v>5113.68</v>
      </c>
      <c r="H20656" s="3">
        <v>23.778600000000001</v>
      </c>
      <c r="I20656" s="3">
        <v>111.75942000000001</v>
      </c>
      <c r="J20656" s="3">
        <v>2513.3980200000001</v>
      </c>
      <c r="K20656" s="4">
        <v>0.35</v>
      </c>
      <c r="L20656" s="73">
        <v>4562.7840978461536</v>
      </c>
    </row>
    <row r="20657" spans="1:12" x14ac:dyDescent="0.35">
      <c r="A20657" s="1">
        <v>53352</v>
      </c>
      <c r="B20657" t="s">
        <v>34282</v>
      </c>
      <c r="C20657" t="s">
        <v>1467</v>
      </c>
      <c r="D20657" t="s">
        <v>1468</v>
      </c>
      <c r="E20657">
        <v>1</v>
      </c>
      <c r="F20657" s="2">
        <v>185.07</v>
      </c>
      <c r="G20657" s="3">
        <v>399.3</v>
      </c>
      <c r="H20657" s="3">
        <v>1.8507</v>
      </c>
      <c r="I20657" s="3">
        <v>8.6982900000000001</v>
      </c>
      <c r="J20657" s="3">
        <v>195.61899</v>
      </c>
      <c r="K20657" s="4">
        <v>0.35</v>
      </c>
      <c r="L20657" s="73">
        <v>355.1237049230769</v>
      </c>
    </row>
    <row r="20658" spans="1:12" x14ac:dyDescent="0.35">
      <c r="A20658" s="1">
        <v>426207</v>
      </c>
      <c r="B20658" t="s">
        <v>34283</v>
      </c>
      <c r="C20658" t="s">
        <v>1467</v>
      </c>
      <c r="D20658" t="s">
        <v>1468</v>
      </c>
      <c r="E20658">
        <v>1</v>
      </c>
      <c r="F20658" s="2">
        <v>1185.94</v>
      </c>
      <c r="G20658" s="3">
        <v>2550.41</v>
      </c>
      <c r="H20658" s="3">
        <v>11.859400000000001</v>
      </c>
      <c r="I20658" s="3">
        <v>55.739180000000005</v>
      </c>
      <c r="J20658" s="3">
        <v>1253.5385800000001</v>
      </c>
      <c r="K20658" s="4">
        <v>0.35</v>
      </c>
      <c r="L20658" s="73">
        <v>2275.6546529230773</v>
      </c>
    </row>
    <row r="20659" spans="1:12" x14ac:dyDescent="0.35">
      <c r="A20659" s="1">
        <v>53091</v>
      </c>
      <c r="B20659" t="s">
        <v>34284</v>
      </c>
      <c r="C20659" t="s">
        <v>1467</v>
      </c>
      <c r="D20659" t="s">
        <v>1468</v>
      </c>
      <c r="E20659">
        <v>1</v>
      </c>
      <c r="F20659" s="2">
        <v>51.37</v>
      </c>
      <c r="G20659" s="3">
        <v>110.49</v>
      </c>
      <c r="H20659" s="3">
        <v>0.51369999999999993</v>
      </c>
      <c r="I20659" s="3">
        <v>2.41439</v>
      </c>
      <c r="J20659" s="3">
        <v>54.298089999999995</v>
      </c>
      <c r="K20659" s="4">
        <v>0.35000000000000003</v>
      </c>
      <c r="L20659" s="73">
        <v>98.571917230769216</v>
      </c>
    </row>
    <row r="20660" spans="1:12" x14ac:dyDescent="0.35">
      <c r="A20660" s="1">
        <v>417708</v>
      </c>
      <c r="B20660" t="s">
        <v>34285</v>
      </c>
      <c r="C20660" t="s">
        <v>1467</v>
      </c>
      <c r="D20660" t="s">
        <v>1468</v>
      </c>
      <c r="E20660">
        <v>1</v>
      </c>
      <c r="F20660" s="2">
        <v>93.14</v>
      </c>
      <c r="G20660" s="3">
        <v>217.78</v>
      </c>
      <c r="H20660" s="3">
        <v>0.93140000000000001</v>
      </c>
      <c r="I20660" s="3">
        <v>4.37758</v>
      </c>
      <c r="J20660" s="3">
        <v>98.448979999999992</v>
      </c>
      <c r="K20660" s="4">
        <v>0.35</v>
      </c>
      <c r="L20660" s="73">
        <v>178.72276369230767</v>
      </c>
    </row>
    <row r="20661" spans="1:12" x14ac:dyDescent="0.35">
      <c r="A20661" s="1">
        <v>417805</v>
      </c>
      <c r="B20661" t="s">
        <v>34286</v>
      </c>
      <c r="C20661" t="s">
        <v>1467</v>
      </c>
      <c r="D20661" t="s">
        <v>1468</v>
      </c>
      <c r="E20661">
        <v>1</v>
      </c>
      <c r="F20661" s="2">
        <v>69.3</v>
      </c>
      <c r="G20661" s="3">
        <v>149.03</v>
      </c>
      <c r="H20661" s="3">
        <v>0.69299999999999995</v>
      </c>
      <c r="I20661" s="3">
        <v>3.2570999999999999</v>
      </c>
      <c r="J20661" s="3">
        <v>73.250099999999989</v>
      </c>
      <c r="K20661" s="4">
        <v>0.35</v>
      </c>
      <c r="L20661" s="73">
        <v>132.97710461538458</v>
      </c>
    </row>
    <row r="20662" spans="1:12" x14ac:dyDescent="0.35">
      <c r="A20662" s="1">
        <v>416266</v>
      </c>
      <c r="B20662" t="s">
        <v>34287</v>
      </c>
      <c r="C20662" t="s">
        <v>1467</v>
      </c>
      <c r="D20662" t="s">
        <v>1468</v>
      </c>
      <c r="E20662">
        <v>1</v>
      </c>
      <c r="F20662" s="2">
        <v>16.12</v>
      </c>
      <c r="G20662" s="3">
        <v>34.69</v>
      </c>
      <c r="H20662" s="3">
        <v>0.16120000000000001</v>
      </c>
      <c r="I20662" s="3">
        <v>0.75764000000000009</v>
      </c>
      <c r="J20662" s="3">
        <v>17.03884</v>
      </c>
      <c r="K20662" s="4">
        <v>0.35</v>
      </c>
      <c r="L20662" s="73">
        <v>30.932047999999998</v>
      </c>
    </row>
    <row r="20663" spans="1:12" x14ac:dyDescent="0.35">
      <c r="A20663" s="1">
        <v>79064</v>
      </c>
      <c r="B20663" t="s">
        <v>34288</v>
      </c>
      <c r="C20663" t="s">
        <v>1467</v>
      </c>
      <c r="D20663" t="s">
        <v>1468</v>
      </c>
      <c r="E20663">
        <v>1</v>
      </c>
      <c r="F20663" s="2">
        <v>12.83</v>
      </c>
      <c r="G20663" s="3">
        <v>29.87</v>
      </c>
      <c r="H20663" s="3">
        <v>0.1283</v>
      </c>
      <c r="I20663" s="3">
        <v>0.60301000000000005</v>
      </c>
      <c r="J20663" s="3">
        <v>13.561309999999999</v>
      </c>
      <c r="K20663" s="4">
        <v>0.35000000000000003</v>
      </c>
      <c r="L20663" s="73">
        <v>24.618993538461538</v>
      </c>
    </row>
    <row r="20664" spans="1:12" x14ac:dyDescent="0.35">
      <c r="A20664" s="1">
        <v>54737</v>
      </c>
      <c r="B20664" t="s">
        <v>34289</v>
      </c>
      <c r="C20664" t="s">
        <v>1467</v>
      </c>
      <c r="D20664" t="s">
        <v>1468</v>
      </c>
      <c r="E20664">
        <v>1</v>
      </c>
      <c r="F20664" s="2">
        <v>64.22</v>
      </c>
      <c r="G20664" s="3">
        <v>138.11000000000001</v>
      </c>
      <c r="H20664" s="3">
        <v>0.64219999999999999</v>
      </c>
      <c r="I20664" s="3">
        <v>3.0183399999999998</v>
      </c>
      <c r="J20664" s="3">
        <v>67.880539999999996</v>
      </c>
      <c r="K20664" s="4">
        <v>0.35</v>
      </c>
      <c r="L20664" s="73">
        <v>123.22928799999998</v>
      </c>
    </row>
    <row r="20665" spans="1:12" x14ac:dyDescent="0.35">
      <c r="A20665" s="1">
        <v>435724</v>
      </c>
      <c r="B20665" t="s">
        <v>34290</v>
      </c>
      <c r="C20665" t="s">
        <v>1467</v>
      </c>
      <c r="D20665" t="s">
        <v>1468</v>
      </c>
      <c r="E20665">
        <v>1</v>
      </c>
      <c r="F20665" s="2">
        <v>26.29</v>
      </c>
      <c r="G20665" s="3">
        <v>56.53</v>
      </c>
      <c r="H20665" s="3">
        <v>0.26290000000000002</v>
      </c>
      <c r="I20665" s="3">
        <v>1.23563</v>
      </c>
      <c r="J20665" s="3">
        <v>27.788529999999998</v>
      </c>
      <c r="K20665" s="4">
        <v>0.34999999999999992</v>
      </c>
      <c r="L20665" s="73">
        <v>50.446869846153838</v>
      </c>
    </row>
    <row r="20666" spans="1:12" x14ac:dyDescent="0.35">
      <c r="A20666" s="1">
        <v>69373</v>
      </c>
      <c r="B20666" t="s">
        <v>34291</v>
      </c>
      <c r="C20666" t="s">
        <v>1467</v>
      </c>
      <c r="D20666" t="s">
        <v>1468</v>
      </c>
      <c r="E20666">
        <v>1</v>
      </c>
      <c r="F20666" s="2">
        <v>2607.91</v>
      </c>
      <c r="G20666" s="3">
        <v>5608.4</v>
      </c>
      <c r="H20666" s="3">
        <v>26.0791</v>
      </c>
      <c r="I20666" s="3">
        <v>122.57176999999999</v>
      </c>
      <c r="J20666" s="3">
        <v>2756.5608699999998</v>
      </c>
      <c r="K20666" s="4">
        <v>0.35</v>
      </c>
      <c r="L20666" s="73">
        <v>5004.2181947692297</v>
      </c>
    </row>
    <row r="20667" spans="1:12" x14ac:dyDescent="0.35">
      <c r="A20667" s="1">
        <v>2789</v>
      </c>
      <c r="B20667" t="s">
        <v>34292</v>
      </c>
      <c r="C20667" t="s">
        <v>1467</v>
      </c>
      <c r="D20667" t="s">
        <v>1468</v>
      </c>
      <c r="E20667">
        <v>1</v>
      </c>
      <c r="F20667" s="2">
        <v>56.31</v>
      </c>
      <c r="G20667" s="3">
        <v>121.09</v>
      </c>
      <c r="H20667" s="3">
        <v>0.56310000000000004</v>
      </c>
      <c r="I20667" s="3">
        <v>2.6465700000000001</v>
      </c>
      <c r="J20667" s="3">
        <v>59.519669999999998</v>
      </c>
      <c r="K20667" s="4">
        <v>0.34999999999999992</v>
      </c>
      <c r="L20667" s="73">
        <v>108.05109323076921</v>
      </c>
    </row>
    <row r="20668" spans="1:12" x14ac:dyDescent="0.35">
      <c r="A20668" s="1">
        <v>70978</v>
      </c>
      <c r="B20668" t="s">
        <v>34293</v>
      </c>
      <c r="C20668" t="s">
        <v>1467</v>
      </c>
      <c r="D20668" t="s">
        <v>1468</v>
      </c>
      <c r="E20668">
        <v>1</v>
      </c>
      <c r="F20668" s="2">
        <v>20355.099999999999</v>
      </c>
      <c r="G20668" s="3">
        <v>43774.41</v>
      </c>
      <c r="H20668" s="3">
        <v>203.55099999999999</v>
      </c>
      <c r="I20668" s="3">
        <v>956.6896999999999</v>
      </c>
      <c r="J20668" s="3">
        <v>21515.340699999997</v>
      </c>
      <c r="K20668" s="4">
        <v>0.35</v>
      </c>
      <c r="L20668" s="73">
        <v>39058.618501538454</v>
      </c>
    </row>
    <row r="20669" spans="1:12" x14ac:dyDescent="0.35">
      <c r="A20669" s="1">
        <v>434108</v>
      </c>
      <c r="B20669" t="s">
        <v>34294</v>
      </c>
      <c r="C20669" t="s">
        <v>1467</v>
      </c>
      <c r="D20669" t="s">
        <v>1468</v>
      </c>
      <c r="E20669">
        <v>1</v>
      </c>
      <c r="F20669" s="2">
        <v>801.8</v>
      </c>
      <c r="G20669" s="3">
        <v>1783.36</v>
      </c>
      <c r="H20669" s="3">
        <v>8.0179999999999989</v>
      </c>
      <c r="I20669" s="3">
        <v>37.684599999999996</v>
      </c>
      <c r="J20669" s="3">
        <v>847.50260000000003</v>
      </c>
      <c r="K20669" s="4">
        <v>0.35000000000000003</v>
      </c>
      <c r="L20669" s="73">
        <v>1538.5431815384616</v>
      </c>
    </row>
    <row r="20670" spans="1:12" x14ac:dyDescent="0.35">
      <c r="A20670" s="1">
        <v>416862</v>
      </c>
      <c r="B20670" t="s">
        <v>34295</v>
      </c>
      <c r="C20670" t="s">
        <v>1467</v>
      </c>
      <c r="D20670" t="s">
        <v>1468</v>
      </c>
      <c r="E20670">
        <v>1</v>
      </c>
      <c r="F20670" s="2">
        <v>27850.080000000002</v>
      </c>
      <c r="G20670" s="3">
        <v>59892.65</v>
      </c>
      <c r="H20670" s="3">
        <v>278.50080000000003</v>
      </c>
      <c r="I20670" s="3">
        <v>1308.9537600000001</v>
      </c>
      <c r="J20670" s="3">
        <v>29437.534560000004</v>
      </c>
      <c r="K20670" s="4">
        <v>0.34999999999999992</v>
      </c>
      <c r="L20670" s="73">
        <v>53440.447355076925</v>
      </c>
    </row>
    <row r="20671" spans="1:12" x14ac:dyDescent="0.35">
      <c r="A20671" s="1">
        <v>439384</v>
      </c>
      <c r="B20671" t="s">
        <v>34296</v>
      </c>
      <c r="C20671" t="s">
        <v>1467</v>
      </c>
      <c r="D20671" t="s">
        <v>1468</v>
      </c>
      <c r="E20671">
        <v>1</v>
      </c>
      <c r="F20671" s="2">
        <v>42.86</v>
      </c>
      <c r="G20671" s="3">
        <v>92.17</v>
      </c>
      <c r="H20671" s="3">
        <v>0.42859999999999998</v>
      </c>
      <c r="I20671" s="3">
        <v>2.0144199999999999</v>
      </c>
      <c r="J20671" s="3">
        <v>45.303020000000004</v>
      </c>
      <c r="K20671" s="4">
        <v>0.34999999999999992</v>
      </c>
      <c r="L20671" s="73">
        <v>82.24240553846154</v>
      </c>
    </row>
    <row r="20672" spans="1:12" x14ac:dyDescent="0.35">
      <c r="A20672" s="1">
        <v>75684</v>
      </c>
      <c r="B20672" t="s">
        <v>34297</v>
      </c>
      <c r="C20672" t="s">
        <v>1467</v>
      </c>
      <c r="D20672" t="s">
        <v>1468</v>
      </c>
      <c r="E20672">
        <v>1</v>
      </c>
      <c r="F20672" s="2">
        <v>2314.4699999999998</v>
      </c>
      <c r="G20672" s="3">
        <v>4977.3599999999997</v>
      </c>
      <c r="H20672" s="3">
        <v>23.144699999999997</v>
      </c>
      <c r="I20672" s="3">
        <v>108.78008999999999</v>
      </c>
      <c r="J20672" s="3">
        <v>2446.3947899999998</v>
      </c>
      <c r="K20672" s="4">
        <v>0.35</v>
      </c>
      <c r="L20672" s="73">
        <v>4441.1474649230768</v>
      </c>
    </row>
    <row r="20673" spans="1:12" x14ac:dyDescent="0.35">
      <c r="A20673" s="1">
        <v>67686</v>
      </c>
      <c r="B20673" t="s">
        <v>34298</v>
      </c>
      <c r="C20673" t="s">
        <v>1467</v>
      </c>
      <c r="D20673" t="s">
        <v>1468</v>
      </c>
      <c r="E20673">
        <v>1</v>
      </c>
      <c r="F20673" s="2">
        <v>1966.21</v>
      </c>
      <c r="G20673" s="3">
        <v>4228.42</v>
      </c>
      <c r="H20673" s="3">
        <v>19.662100000000002</v>
      </c>
      <c r="I20673" s="3">
        <v>92.411870000000008</v>
      </c>
      <c r="J20673" s="3">
        <v>2078.28397</v>
      </c>
      <c r="K20673" s="4">
        <v>0.35</v>
      </c>
      <c r="L20673" s="73">
        <v>3772.8847455384612</v>
      </c>
    </row>
    <row r="20674" spans="1:12" x14ac:dyDescent="0.35">
      <c r="A20674" s="1">
        <v>570172</v>
      </c>
      <c r="B20674" t="s">
        <v>34299</v>
      </c>
      <c r="C20674" t="s">
        <v>1467</v>
      </c>
      <c r="D20674" t="s">
        <v>1468</v>
      </c>
      <c r="E20674">
        <v>1</v>
      </c>
      <c r="F20674" s="2">
        <v>8.2100000000000009</v>
      </c>
      <c r="G20674" s="3">
        <v>17.66</v>
      </c>
      <c r="H20674" s="3">
        <v>8.2100000000000006E-2</v>
      </c>
      <c r="I20674" s="3">
        <v>0.38587000000000005</v>
      </c>
      <c r="J20674" s="3">
        <v>8.677970000000002</v>
      </c>
      <c r="K20674" s="4">
        <v>0.35</v>
      </c>
      <c r="L20674" s="73">
        <v>15.753853230769234</v>
      </c>
    </row>
    <row r="20675" spans="1:12" x14ac:dyDescent="0.35">
      <c r="A20675" s="1">
        <v>433503</v>
      </c>
      <c r="B20675" t="s">
        <v>34300</v>
      </c>
      <c r="C20675" t="s">
        <v>1467</v>
      </c>
      <c r="D20675" t="s">
        <v>1468</v>
      </c>
      <c r="E20675">
        <v>1</v>
      </c>
      <c r="F20675" s="2">
        <v>369.93</v>
      </c>
      <c r="G20675" s="3">
        <v>795.55</v>
      </c>
      <c r="H20675" s="3">
        <v>3.6993</v>
      </c>
      <c r="I20675" s="3">
        <v>17.386710000000001</v>
      </c>
      <c r="J20675" s="3">
        <v>391.01600999999999</v>
      </c>
      <c r="K20675" s="4">
        <v>0.35</v>
      </c>
      <c r="L20675" s="73">
        <v>709.84444892307692</v>
      </c>
    </row>
    <row r="20676" spans="1:12" x14ac:dyDescent="0.35">
      <c r="A20676" s="1">
        <v>73140</v>
      </c>
      <c r="B20676" t="s">
        <v>34301</v>
      </c>
      <c r="C20676" t="s">
        <v>1467</v>
      </c>
      <c r="D20676" t="s">
        <v>1468</v>
      </c>
      <c r="E20676">
        <v>1</v>
      </c>
      <c r="F20676" s="2">
        <v>144.31</v>
      </c>
      <c r="G20676" s="3">
        <v>310.27999999999997</v>
      </c>
      <c r="H20676" s="3">
        <v>1.4431</v>
      </c>
      <c r="I20676" s="3">
        <v>6.7825699999999998</v>
      </c>
      <c r="J20676" s="3">
        <v>152.53566999999998</v>
      </c>
      <c r="K20676" s="4">
        <v>0.34999999999999992</v>
      </c>
      <c r="L20676" s="73">
        <v>276.91090861538453</v>
      </c>
    </row>
    <row r="20677" spans="1:12" x14ac:dyDescent="0.35">
      <c r="A20677" s="1">
        <v>439057</v>
      </c>
      <c r="B20677" t="s">
        <v>34302</v>
      </c>
      <c r="C20677" t="s">
        <v>1467</v>
      </c>
      <c r="D20677" t="s">
        <v>1468</v>
      </c>
      <c r="E20677">
        <v>1</v>
      </c>
      <c r="F20677" s="2">
        <v>952.33</v>
      </c>
      <c r="G20677" s="3">
        <v>2048.04</v>
      </c>
      <c r="H20677" s="3">
        <v>9.5233000000000008</v>
      </c>
      <c r="I20677" s="3">
        <v>44.759509999999999</v>
      </c>
      <c r="J20677" s="3">
        <v>1006.61281</v>
      </c>
      <c r="K20677" s="4">
        <v>0.35000000000000003</v>
      </c>
      <c r="L20677" s="73">
        <v>1827.3894089230769</v>
      </c>
    </row>
    <row r="20678" spans="1:12" x14ac:dyDescent="0.35">
      <c r="A20678" s="1">
        <v>41807</v>
      </c>
      <c r="B20678" t="s">
        <v>34303</v>
      </c>
      <c r="C20678" t="s">
        <v>1467</v>
      </c>
      <c r="D20678" t="s">
        <v>1468</v>
      </c>
      <c r="E20678">
        <v>1</v>
      </c>
      <c r="F20678" s="2">
        <v>68.7</v>
      </c>
      <c r="G20678" s="3">
        <v>147.75</v>
      </c>
      <c r="H20678" s="3">
        <v>0.68700000000000006</v>
      </c>
      <c r="I20678" s="3">
        <v>3.2289000000000003</v>
      </c>
      <c r="J20678" s="3">
        <v>72.615899999999996</v>
      </c>
      <c r="K20678" s="4">
        <v>0.34999999999999992</v>
      </c>
      <c r="L20678" s="73">
        <v>131.82578769230767</v>
      </c>
    </row>
    <row r="20679" spans="1:12" x14ac:dyDescent="0.35">
      <c r="A20679" s="1">
        <v>550982</v>
      </c>
      <c r="B20679" t="s">
        <v>34304</v>
      </c>
      <c r="C20679" t="s">
        <v>1467</v>
      </c>
      <c r="D20679" t="s">
        <v>1468</v>
      </c>
      <c r="E20679">
        <v>1</v>
      </c>
      <c r="F20679" s="2">
        <v>10.43</v>
      </c>
      <c r="G20679" s="3">
        <v>20.87</v>
      </c>
      <c r="H20679" s="3">
        <v>0.1043</v>
      </c>
      <c r="I20679" s="3">
        <v>0.49020999999999998</v>
      </c>
      <c r="J20679" s="3">
        <v>11.024509999999999</v>
      </c>
      <c r="K20679" s="4">
        <v>0.35000000000000003</v>
      </c>
      <c r="L20679" s="73">
        <v>20.013725846153847</v>
      </c>
    </row>
    <row r="20680" spans="1:12" x14ac:dyDescent="0.35">
      <c r="A20680" s="1">
        <v>433537</v>
      </c>
      <c r="B20680" t="s">
        <v>34305</v>
      </c>
      <c r="C20680" t="s">
        <v>1467</v>
      </c>
      <c r="D20680" t="s">
        <v>1468</v>
      </c>
      <c r="E20680">
        <v>1</v>
      </c>
      <c r="F20680" s="2">
        <v>2285.5500000000002</v>
      </c>
      <c r="G20680" s="3">
        <v>4580.2700000000004</v>
      </c>
      <c r="H20680" s="3">
        <v>22.855500000000003</v>
      </c>
      <c r="I20680" s="3">
        <v>107.42085000000002</v>
      </c>
      <c r="J20680" s="3">
        <v>2415.8263500000003</v>
      </c>
      <c r="K20680" s="4">
        <v>0.35</v>
      </c>
      <c r="L20680" s="73">
        <v>4385.6539892307701</v>
      </c>
    </row>
    <row r="20681" spans="1:12" x14ac:dyDescent="0.35">
      <c r="A20681" s="1">
        <v>427704</v>
      </c>
      <c r="B20681" t="s">
        <v>34306</v>
      </c>
      <c r="C20681" t="s">
        <v>1467</v>
      </c>
      <c r="D20681" t="s">
        <v>1468</v>
      </c>
      <c r="E20681">
        <v>1</v>
      </c>
      <c r="F20681" s="2">
        <v>110.73</v>
      </c>
      <c r="G20681" s="3">
        <v>258.89</v>
      </c>
      <c r="H20681" s="3">
        <v>1.1073000000000002</v>
      </c>
      <c r="I20681" s="3">
        <v>5.2043100000000004</v>
      </c>
      <c r="J20681" s="3">
        <v>117.04161000000001</v>
      </c>
      <c r="K20681" s="4">
        <v>0.34999999999999992</v>
      </c>
      <c r="L20681" s="73">
        <v>212.47553815384614</v>
      </c>
    </row>
    <row r="20682" spans="1:12" x14ac:dyDescent="0.35">
      <c r="A20682" s="1">
        <v>433325</v>
      </c>
      <c r="B20682" t="s">
        <v>34307</v>
      </c>
      <c r="C20682" t="s">
        <v>1467</v>
      </c>
      <c r="D20682" t="s">
        <v>1468</v>
      </c>
      <c r="E20682">
        <v>1</v>
      </c>
      <c r="F20682" s="2">
        <v>60.86</v>
      </c>
      <c r="G20682" s="3">
        <v>122.7</v>
      </c>
      <c r="H20682" s="3">
        <v>0.60860000000000003</v>
      </c>
      <c r="I20682" s="3">
        <v>2.86042</v>
      </c>
      <c r="J20682" s="3">
        <v>64.32902</v>
      </c>
      <c r="K20682" s="4">
        <v>0.35000000000000003</v>
      </c>
      <c r="L20682" s="73">
        <v>116.78191323076923</v>
      </c>
    </row>
    <row r="20683" spans="1:12" x14ac:dyDescent="0.35">
      <c r="A20683" s="1">
        <v>570566</v>
      </c>
      <c r="B20683" t="s">
        <v>34308</v>
      </c>
      <c r="C20683" t="s">
        <v>1467</v>
      </c>
      <c r="D20683" t="s">
        <v>1468</v>
      </c>
      <c r="E20683">
        <v>1</v>
      </c>
      <c r="F20683" s="2">
        <v>347.28</v>
      </c>
      <c r="G20683" s="3">
        <v>812.01</v>
      </c>
      <c r="H20683" s="3">
        <v>3.4727999999999999</v>
      </c>
      <c r="I20683" s="3">
        <v>16.32216</v>
      </c>
      <c r="J20683" s="3">
        <v>367.07495999999998</v>
      </c>
      <c r="K20683" s="4">
        <v>0.35</v>
      </c>
      <c r="L20683" s="73">
        <v>666.38223507692305</v>
      </c>
    </row>
    <row r="20684" spans="1:12" x14ac:dyDescent="0.35">
      <c r="A20684" s="1">
        <v>19192</v>
      </c>
      <c r="B20684" t="s">
        <v>34309</v>
      </c>
      <c r="C20684" t="s">
        <v>1467</v>
      </c>
      <c r="D20684" t="s">
        <v>1468</v>
      </c>
      <c r="E20684">
        <v>1</v>
      </c>
      <c r="F20684" s="2">
        <v>931.43</v>
      </c>
      <c r="G20684" s="3">
        <v>2003.07</v>
      </c>
      <c r="H20684" s="3">
        <v>9.3142999999999994</v>
      </c>
      <c r="I20684" s="3">
        <v>43.777209999999997</v>
      </c>
      <c r="J20684" s="3">
        <v>984.52150999999992</v>
      </c>
      <c r="K20684" s="4">
        <v>0.35</v>
      </c>
      <c r="L20684" s="73">
        <v>1787.2852027692306</v>
      </c>
    </row>
    <row r="20685" spans="1:12" x14ac:dyDescent="0.35">
      <c r="A20685" s="1">
        <v>77288</v>
      </c>
      <c r="B20685" t="s">
        <v>34310</v>
      </c>
      <c r="C20685" t="s">
        <v>1467</v>
      </c>
      <c r="D20685" t="s">
        <v>1468</v>
      </c>
      <c r="E20685">
        <v>1</v>
      </c>
      <c r="F20685" s="2">
        <v>34.049999999999997</v>
      </c>
      <c r="G20685" s="3">
        <v>68.09</v>
      </c>
      <c r="H20685" s="3">
        <v>0.34049999999999997</v>
      </c>
      <c r="I20685" s="3">
        <v>1.6003499999999999</v>
      </c>
      <c r="J20685" s="3">
        <v>35.990849999999995</v>
      </c>
      <c r="K20685" s="4">
        <v>0.35</v>
      </c>
      <c r="L20685" s="73">
        <v>65.337235384615369</v>
      </c>
    </row>
    <row r="20686" spans="1:12" x14ac:dyDescent="0.35">
      <c r="A20686" s="1">
        <v>40765</v>
      </c>
      <c r="B20686" t="s">
        <v>34311</v>
      </c>
      <c r="C20686" t="s">
        <v>1467</v>
      </c>
      <c r="D20686" t="s">
        <v>1468</v>
      </c>
      <c r="E20686">
        <v>1</v>
      </c>
      <c r="F20686" s="2">
        <v>640.46</v>
      </c>
      <c r="G20686" s="3">
        <v>1377.35</v>
      </c>
      <c r="H20686" s="3">
        <v>6.4046000000000003</v>
      </c>
      <c r="I20686" s="3">
        <v>30.10162</v>
      </c>
      <c r="J20686" s="3">
        <v>676.96622000000002</v>
      </c>
      <c r="K20686" s="4">
        <v>0.35</v>
      </c>
      <c r="L20686" s="73">
        <v>1228.9540609230769</v>
      </c>
    </row>
    <row r="20687" spans="1:12" x14ac:dyDescent="0.35">
      <c r="A20687" s="1">
        <v>426142</v>
      </c>
      <c r="B20687" t="s">
        <v>34312</v>
      </c>
      <c r="C20687" t="s">
        <v>1467</v>
      </c>
      <c r="D20687" t="s">
        <v>1468</v>
      </c>
      <c r="E20687">
        <v>1</v>
      </c>
      <c r="F20687" s="2">
        <v>117.04</v>
      </c>
      <c r="G20687" s="3">
        <v>273.67</v>
      </c>
      <c r="H20687" s="3">
        <v>1.1704000000000001</v>
      </c>
      <c r="I20687" s="3">
        <v>5.5008800000000004</v>
      </c>
      <c r="J20687" s="3">
        <v>123.71128</v>
      </c>
      <c r="K20687" s="4">
        <v>0.35000000000000003</v>
      </c>
      <c r="L20687" s="73">
        <v>224.58355446153848</v>
      </c>
    </row>
    <row r="20688" spans="1:12" x14ac:dyDescent="0.35">
      <c r="A20688" s="1">
        <v>31809</v>
      </c>
      <c r="B20688" t="s">
        <v>34313</v>
      </c>
      <c r="C20688" t="s">
        <v>1467</v>
      </c>
      <c r="D20688" t="s">
        <v>1468</v>
      </c>
      <c r="E20688">
        <v>1</v>
      </c>
      <c r="F20688" s="2">
        <v>36.72</v>
      </c>
      <c r="G20688" s="3">
        <v>79.02</v>
      </c>
      <c r="H20688" s="3">
        <v>0.36719999999999997</v>
      </c>
      <c r="I20688" s="3">
        <v>1.72584</v>
      </c>
      <c r="J20688" s="3">
        <v>38.813039999999994</v>
      </c>
      <c r="K20688" s="4">
        <v>0.35</v>
      </c>
      <c r="L20688" s="73">
        <v>70.460595692307677</v>
      </c>
    </row>
    <row r="20689" spans="1:12" x14ac:dyDescent="0.35">
      <c r="A20689" s="1">
        <v>76090</v>
      </c>
      <c r="B20689" t="s">
        <v>34314</v>
      </c>
      <c r="C20689" t="s">
        <v>1467</v>
      </c>
      <c r="D20689" t="s">
        <v>1468</v>
      </c>
      <c r="E20689">
        <v>1</v>
      </c>
      <c r="F20689" s="2">
        <v>1019.29</v>
      </c>
      <c r="G20689" s="3">
        <v>2192.04</v>
      </c>
      <c r="H20689" s="3">
        <v>10.1929</v>
      </c>
      <c r="I20689" s="3">
        <v>47.90663</v>
      </c>
      <c r="J20689" s="3">
        <v>1077.3895299999999</v>
      </c>
      <c r="K20689" s="4">
        <v>0.35</v>
      </c>
      <c r="L20689" s="73">
        <v>1955.8763775384614</v>
      </c>
    </row>
    <row r="20690" spans="1:12" x14ac:dyDescent="0.35">
      <c r="A20690" s="1">
        <v>551203</v>
      </c>
      <c r="B20690" t="s">
        <v>34315</v>
      </c>
      <c r="C20690" t="s">
        <v>1467</v>
      </c>
      <c r="D20690" t="s">
        <v>1468</v>
      </c>
      <c r="E20690">
        <v>1</v>
      </c>
      <c r="F20690" s="2">
        <v>339.19</v>
      </c>
      <c r="G20690" s="3">
        <v>678.38</v>
      </c>
      <c r="H20690" s="3">
        <v>3.3919000000000001</v>
      </c>
      <c r="I20690" s="3">
        <v>15.941929999999999</v>
      </c>
      <c r="J20690" s="3">
        <v>358.52383000000003</v>
      </c>
      <c r="K20690" s="4">
        <v>0.35</v>
      </c>
      <c r="L20690" s="73">
        <v>650.8586452307693</v>
      </c>
    </row>
    <row r="20691" spans="1:12" x14ac:dyDescent="0.35">
      <c r="A20691" s="1">
        <v>439398</v>
      </c>
      <c r="B20691" t="s">
        <v>34316</v>
      </c>
      <c r="C20691" t="s">
        <v>1467</v>
      </c>
      <c r="D20691" t="s">
        <v>1468</v>
      </c>
      <c r="E20691">
        <v>1</v>
      </c>
      <c r="F20691" s="2">
        <v>37.479999999999997</v>
      </c>
      <c r="G20691" s="3">
        <v>80.61</v>
      </c>
      <c r="H20691" s="3">
        <v>0.37479999999999997</v>
      </c>
      <c r="I20691" s="3">
        <v>1.7615599999999998</v>
      </c>
      <c r="J20691" s="3">
        <v>39.61636</v>
      </c>
      <c r="K20691" s="4">
        <v>0.34999999999999992</v>
      </c>
      <c r="L20691" s="73">
        <v>71.918930461538451</v>
      </c>
    </row>
    <row r="20692" spans="1:12" x14ac:dyDescent="0.35">
      <c r="A20692" s="1">
        <v>431293</v>
      </c>
      <c r="B20692" t="s">
        <v>34317</v>
      </c>
      <c r="C20692" t="s">
        <v>1467</v>
      </c>
      <c r="D20692" t="s">
        <v>1468</v>
      </c>
      <c r="E20692">
        <v>1</v>
      </c>
      <c r="F20692" s="2">
        <v>31.37</v>
      </c>
      <c r="G20692" s="3">
        <v>67.459999999999994</v>
      </c>
      <c r="H20692" s="3">
        <v>0.31370000000000003</v>
      </c>
      <c r="I20692" s="3">
        <v>1.4743900000000001</v>
      </c>
      <c r="J20692" s="3">
        <v>33.158090000000001</v>
      </c>
      <c r="K20692" s="4">
        <v>0.35</v>
      </c>
      <c r="L20692" s="73">
        <v>60.194686461538467</v>
      </c>
    </row>
    <row r="20693" spans="1:12" x14ac:dyDescent="0.35">
      <c r="A20693" s="1">
        <v>1870</v>
      </c>
      <c r="B20693" t="s">
        <v>34318</v>
      </c>
      <c r="C20693" t="s">
        <v>1467</v>
      </c>
      <c r="D20693" t="s">
        <v>1468</v>
      </c>
      <c r="E20693">
        <v>1</v>
      </c>
      <c r="F20693" s="2">
        <v>0.73</v>
      </c>
      <c r="G20693" s="3">
        <v>1.58</v>
      </c>
      <c r="H20693" s="3">
        <v>7.3000000000000001E-3</v>
      </c>
      <c r="I20693" s="3">
        <v>3.431E-2</v>
      </c>
      <c r="J20693" s="3">
        <v>0.77160999999999991</v>
      </c>
      <c r="K20693" s="4">
        <v>0.34999999999999992</v>
      </c>
      <c r="L20693" s="73">
        <v>1.4007689230769227</v>
      </c>
    </row>
    <row r="20694" spans="1:12" x14ac:dyDescent="0.35">
      <c r="A20694" s="1">
        <v>441401</v>
      </c>
      <c r="B20694" t="s">
        <v>34319</v>
      </c>
      <c r="C20694" t="s">
        <v>1467</v>
      </c>
      <c r="D20694" t="s">
        <v>1468</v>
      </c>
      <c r="E20694">
        <v>1</v>
      </c>
      <c r="F20694" s="2">
        <v>109.34</v>
      </c>
      <c r="G20694" s="3">
        <v>255.67</v>
      </c>
      <c r="H20694" s="3">
        <v>1.0934000000000001</v>
      </c>
      <c r="I20694" s="3">
        <v>5.1389800000000001</v>
      </c>
      <c r="J20694" s="3">
        <v>115.57238000000001</v>
      </c>
      <c r="K20694" s="4">
        <v>0.35</v>
      </c>
      <c r="L20694" s="73">
        <v>209.80832061538462</v>
      </c>
    </row>
    <row r="20695" spans="1:12" x14ac:dyDescent="0.35">
      <c r="A20695" s="1">
        <v>423250</v>
      </c>
      <c r="B20695" t="s">
        <v>34320</v>
      </c>
      <c r="C20695" t="s">
        <v>1467</v>
      </c>
      <c r="D20695" t="s">
        <v>1468</v>
      </c>
      <c r="E20695">
        <v>1</v>
      </c>
      <c r="F20695" s="2">
        <v>14.23</v>
      </c>
      <c r="G20695" s="3">
        <v>30.82</v>
      </c>
      <c r="H20695" s="3">
        <v>0.14230000000000001</v>
      </c>
      <c r="I20695" s="3">
        <v>0.66881000000000002</v>
      </c>
      <c r="J20695" s="3">
        <v>15.041110000000002</v>
      </c>
      <c r="K20695" s="4">
        <v>0.35</v>
      </c>
      <c r="L20695" s="73">
        <v>27.305399692307695</v>
      </c>
    </row>
    <row r="20696" spans="1:12" x14ac:dyDescent="0.35">
      <c r="A20696" s="1">
        <v>436085</v>
      </c>
      <c r="B20696" t="s">
        <v>34321</v>
      </c>
      <c r="C20696" t="s">
        <v>1467</v>
      </c>
      <c r="D20696" t="s">
        <v>1468</v>
      </c>
      <c r="E20696">
        <v>1</v>
      </c>
      <c r="F20696" s="2">
        <v>3.31</v>
      </c>
      <c r="G20696" s="3">
        <v>7.12</v>
      </c>
      <c r="H20696" s="3">
        <v>3.3100000000000004E-2</v>
      </c>
      <c r="I20696" s="3">
        <v>0.15557000000000001</v>
      </c>
      <c r="J20696" s="3">
        <v>3.4986700000000002</v>
      </c>
      <c r="K20696" s="4">
        <v>0.34999999999999992</v>
      </c>
      <c r="L20696" s="73">
        <v>6.3514316923076919</v>
      </c>
    </row>
    <row r="20697" spans="1:12" x14ac:dyDescent="0.35">
      <c r="A20697" s="1">
        <v>426245</v>
      </c>
      <c r="B20697" t="s">
        <v>34322</v>
      </c>
      <c r="C20697" t="s">
        <v>1467</v>
      </c>
      <c r="D20697" t="s">
        <v>1468</v>
      </c>
      <c r="E20697">
        <v>1</v>
      </c>
      <c r="F20697" s="2">
        <v>1321.88</v>
      </c>
      <c r="G20697" s="3">
        <v>2843.36</v>
      </c>
      <c r="H20697" s="3">
        <v>13.218800000000002</v>
      </c>
      <c r="I20697" s="3">
        <v>62.128360000000008</v>
      </c>
      <c r="J20697" s="3">
        <v>1397.2271600000001</v>
      </c>
      <c r="K20697" s="4">
        <v>0.35000000000000003</v>
      </c>
      <c r="L20697" s="73">
        <v>2536.5046904615388</v>
      </c>
    </row>
    <row r="20698" spans="1:12" x14ac:dyDescent="0.35">
      <c r="A20698" s="1">
        <v>416222</v>
      </c>
      <c r="B20698" t="s">
        <v>34323</v>
      </c>
      <c r="C20698" t="s">
        <v>1467</v>
      </c>
      <c r="D20698" t="s">
        <v>1468</v>
      </c>
      <c r="E20698">
        <v>1</v>
      </c>
      <c r="F20698" s="2">
        <v>54.66</v>
      </c>
      <c r="G20698" s="3">
        <v>120.44</v>
      </c>
      <c r="H20698" s="3">
        <v>0.54659999999999997</v>
      </c>
      <c r="I20698" s="3">
        <v>2.5690199999999996</v>
      </c>
      <c r="J20698" s="3">
        <v>57.775619999999996</v>
      </c>
      <c r="K20698" s="4">
        <v>0.35</v>
      </c>
      <c r="L20698" s="73">
        <v>104.88497169230769</v>
      </c>
    </row>
    <row r="20699" spans="1:12" x14ac:dyDescent="0.35">
      <c r="A20699" s="1">
        <v>40248</v>
      </c>
      <c r="B20699" t="s">
        <v>34324</v>
      </c>
      <c r="C20699" t="s">
        <v>1467</v>
      </c>
      <c r="D20699" t="s">
        <v>1468</v>
      </c>
      <c r="E20699">
        <v>1</v>
      </c>
      <c r="F20699" s="2">
        <v>222.25</v>
      </c>
      <c r="G20699" s="3">
        <v>477.96</v>
      </c>
      <c r="H20699" s="3">
        <v>2.2225000000000001</v>
      </c>
      <c r="I20699" s="3">
        <v>10.44575</v>
      </c>
      <c r="J20699" s="3">
        <v>234.91825</v>
      </c>
      <c r="K20699" s="4">
        <v>0.35</v>
      </c>
      <c r="L20699" s="73">
        <v>426.46697692307691</v>
      </c>
    </row>
    <row r="20700" spans="1:12" x14ac:dyDescent="0.35">
      <c r="A20700" s="1">
        <v>442921</v>
      </c>
      <c r="B20700" t="s">
        <v>34325</v>
      </c>
      <c r="C20700" t="s">
        <v>1467</v>
      </c>
      <c r="D20700" t="s">
        <v>1468</v>
      </c>
      <c r="E20700">
        <v>1</v>
      </c>
      <c r="F20700" s="2">
        <v>195.62</v>
      </c>
      <c r="G20700" s="3">
        <v>420.78</v>
      </c>
      <c r="H20700" s="3">
        <v>1.9562000000000002</v>
      </c>
      <c r="I20700" s="3">
        <v>9.1941400000000009</v>
      </c>
      <c r="J20700" s="3">
        <v>206.77034</v>
      </c>
      <c r="K20700" s="4">
        <v>0.35</v>
      </c>
      <c r="L20700" s="73">
        <v>375.36769415384617</v>
      </c>
    </row>
    <row r="20701" spans="1:12" x14ac:dyDescent="0.35">
      <c r="A20701" s="1">
        <v>550029</v>
      </c>
      <c r="B20701" t="s">
        <v>34326</v>
      </c>
      <c r="C20701" t="s">
        <v>1467</v>
      </c>
      <c r="D20701" t="s">
        <v>1468</v>
      </c>
      <c r="E20701">
        <v>1</v>
      </c>
      <c r="F20701" s="2">
        <v>5.93</v>
      </c>
      <c r="G20701" s="3">
        <v>13.98</v>
      </c>
      <c r="H20701" s="3">
        <v>5.9299999999999999E-2</v>
      </c>
      <c r="I20701" s="3">
        <v>0.27871000000000001</v>
      </c>
      <c r="J20701" s="3">
        <v>6.2680100000000003</v>
      </c>
      <c r="K20701" s="4">
        <v>0.35000000000000003</v>
      </c>
      <c r="L20701" s="73">
        <v>11.378848923076923</v>
      </c>
    </row>
    <row r="20702" spans="1:12" x14ac:dyDescent="0.35">
      <c r="A20702" s="1">
        <v>6722</v>
      </c>
      <c r="B20702" t="s">
        <v>34327</v>
      </c>
      <c r="C20702" t="s">
        <v>1467</v>
      </c>
      <c r="D20702" t="s">
        <v>1468</v>
      </c>
      <c r="E20702">
        <v>1</v>
      </c>
      <c r="F20702" s="2">
        <v>16.66</v>
      </c>
      <c r="G20702" s="3">
        <v>35.83</v>
      </c>
      <c r="H20702" s="3">
        <v>0.1666</v>
      </c>
      <c r="I20702" s="3">
        <v>0.78302000000000005</v>
      </c>
      <c r="J20702" s="3">
        <v>17.60962</v>
      </c>
      <c r="K20702" s="4">
        <v>0.34999999999999992</v>
      </c>
      <c r="L20702" s="73">
        <v>31.968233230769229</v>
      </c>
    </row>
    <row r="20703" spans="1:12" x14ac:dyDescent="0.35">
      <c r="A20703" s="1">
        <v>419780</v>
      </c>
      <c r="B20703" t="s">
        <v>34328</v>
      </c>
      <c r="C20703" t="s">
        <v>1467</v>
      </c>
      <c r="D20703" t="s">
        <v>1468</v>
      </c>
      <c r="E20703">
        <v>1</v>
      </c>
      <c r="F20703" s="2">
        <v>90.66</v>
      </c>
      <c r="G20703" s="3">
        <v>199.14</v>
      </c>
      <c r="H20703" s="3">
        <v>0.90659999999999996</v>
      </c>
      <c r="I20703" s="3">
        <v>4.2610200000000003</v>
      </c>
      <c r="J20703" s="3">
        <v>95.827619999999996</v>
      </c>
      <c r="K20703" s="4">
        <v>0.35</v>
      </c>
      <c r="L20703" s="73">
        <v>173.96398707692308</v>
      </c>
    </row>
    <row r="20704" spans="1:12" x14ac:dyDescent="0.35">
      <c r="A20704" s="1">
        <v>54169</v>
      </c>
      <c r="B20704" t="s">
        <v>34329</v>
      </c>
      <c r="C20704" t="s">
        <v>1467</v>
      </c>
      <c r="D20704" t="s">
        <v>1468</v>
      </c>
      <c r="E20704">
        <v>1</v>
      </c>
      <c r="F20704" s="2">
        <v>1664.52</v>
      </c>
      <c r="G20704" s="3">
        <v>3329.03</v>
      </c>
      <c r="H20704" s="3">
        <v>16.645199999999999</v>
      </c>
      <c r="I20704" s="3">
        <v>78.232439999999997</v>
      </c>
      <c r="J20704" s="3">
        <v>1759.3976399999999</v>
      </c>
      <c r="K20704" s="4">
        <v>0.35</v>
      </c>
      <c r="L20704" s="73">
        <v>3193.9834079999996</v>
      </c>
    </row>
    <row r="20705" spans="1:12" x14ac:dyDescent="0.35">
      <c r="A20705" s="1">
        <v>10930</v>
      </c>
      <c r="B20705" t="s">
        <v>34330</v>
      </c>
      <c r="C20705" t="s">
        <v>1467</v>
      </c>
      <c r="D20705" t="s">
        <v>1468</v>
      </c>
      <c r="E20705">
        <v>1</v>
      </c>
      <c r="F20705" s="2">
        <v>2089.7600000000002</v>
      </c>
      <c r="G20705" s="3">
        <v>4884.8900000000003</v>
      </c>
      <c r="H20705" s="3">
        <v>20.897600000000004</v>
      </c>
      <c r="I20705" s="3">
        <v>98.218720000000005</v>
      </c>
      <c r="J20705" s="3">
        <v>2208.8763199999999</v>
      </c>
      <c r="K20705" s="4">
        <v>0.35</v>
      </c>
      <c r="L20705" s="73">
        <v>4009.9600886153839</v>
      </c>
    </row>
    <row r="20706" spans="1:12" x14ac:dyDescent="0.35">
      <c r="A20706" s="1">
        <v>426247</v>
      </c>
      <c r="B20706" t="s">
        <v>34331</v>
      </c>
      <c r="C20706" t="s">
        <v>1467</v>
      </c>
      <c r="D20706" t="s">
        <v>1468</v>
      </c>
      <c r="E20706">
        <v>1</v>
      </c>
      <c r="F20706" s="2">
        <v>1473.6</v>
      </c>
      <c r="G20706" s="3">
        <v>3169.7</v>
      </c>
      <c r="H20706" s="3">
        <v>14.735999999999999</v>
      </c>
      <c r="I20706" s="3">
        <v>69.259199999999993</v>
      </c>
      <c r="J20706" s="3">
        <v>1557.5952</v>
      </c>
      <c r="K20706" s="4">
        <v>0.35000000000000003</v>
      </c>
      <c r="L20706" s="73">
        <v>2827.6343630769234</v>
      </c>
    </row>
    <row r="20707" spans="1:12" x14ac:dyDescent="0.35">
      <c r="A20707" s="1">
        <v>426890</v>
      </c>
      <c r="B20707" t="s">
        <v>34332</v>
      </c>
      <c r="C20707" t="s">
        <v>1467</v>
      </c>
      <c r="D20707" t="s">
        <v>1468</v>
      </c>
      <c r="E20707">
        <v>1</v>
      </c>
      <c r="F20707" s="2">
        <v>37.54</v>
      </c>
      <c r="G20707" s="3">
        <v>87.37</v>
      </c>
      <c r="H20707" s="3">
        <v>0.37540000000000001</v>
      </c>
      <c r="I20707" s="3">
        <v>1.7643800000000001</v>
      </c>
      <c r="J20707" s="3">
        <v>39.679780000000001</v>
      </c>
      <c r="K20707" s="4">
        <v>0.34999999999999992</v>
      </c>
      <c r="L20707" s="73">
        <v>72.034062153846151</v>
      </c>
    </row>
    <row r="20708" spans="1:12" x14ac:dyDescent="0.35">
      <c r="A20708" s="1">
        <v>435979</v>
      </c>
      <c r="B20708" t="s">
        <v>34333</v>
      </c>
      <c r="C20708" t="s">
        <v>1467</v>
      </c>
      <c r="D20708" t="s">
        <v>1468</v>
      </c>
      <c r="E20708">
        <v>1</v>
      </c>
      <c r="F20708" s="2">
        <v>249.86</v>
      </c>
      <c r="G20708" s="3">
        <v>557.61</v>
      </c>
      <c r="H20708" s="3">
        <v>2.4986000000000002</v>
      </c>
      <c r="I20708" s="3">
        <v>11.74342</v>
      </c>
      <c r="J20708" s="3">
        <v>264.10202000000004</v>
      </c>
      <c r="K20708" s="4">
        <v>0.35</v>
      </c>
      <c r="L20708" s="73">
        <v>479.44674400000002</v>
      </c>
    </row>
    <row r="20709" spans="1:12" x14ac:dyDescent="0.35">
      <c r="A20709" s="1">
        <v>14972</v>
      </c>
      <c r="B20709" t="s">
        <v>34334</v>
      </c>
      <c r="C20709" t="s">
        <v>1467</v>
      </c>
      <c r="D20709" t="s">
        <v>1468</v>
      </c>
      <c r="E20709">
        <v>1</v>
      </c>
      <c r="F20709" s="2">
        <v>2.92</v>
      </c>
      <c r="G20709" s="3">
        <v>6.31</v>
      </c>
      <c r="H20709" s="3">
        <v>2.92E-2</v>
      </c>
      <c r="I20709" s="3">
        <v>0.13724</v>
      </c>
      <c r="J20709" s="3">
        <v>3.0864399999999996</v>
      </c>
      <c r="K20709" s="4">
        <v>0.34999999999999992</v>
      </c>
      <c r="L20709" s="73">
        <v>5.6030756923076908</v>
      </c>
    </row>
    <row r="20710" spans="1:12" x14ac:dyDescent="0.35">
      <c r="A20710" s="1">
        <v>15362</v>
      </c>
      <c r="B20710" t="s">
        <v>34335</v>
      </c>
      <c r="C20710" t="s">
        <v>1467</v>
      </c>
      <c r="D20710" t="s">
        <v>1468</v>
      </c>
      <c r="E20710">
        <v>1</v>
      </c>
      <c r="F20710" s="2">
        <v>0.53</v>
      </c>
      <c r="G20710" s="3">
        <v>1.1399999999999999</v>
      </c>
      <c r="H20710" s="3">
        <v>5.3E-3</v>
      </c>
      <c r="I20710" s="3">
        <v>2.4910000000000002E-2</v>
      </c>
      <c r="J20710" s="3">
        <v>0.56020999999999999</v>
      </c>
      <c r="K20710" s="4">
        <v>0.35000000000000003</v>
      </c>
      <c r="L20710" s="73">
        <v>1.0169966153846153</v>
      </c>
    </row>
    <row r="20711" spans="1:12" x14ac:dyDescent="0.35">
      <c r="A20711" s="1">
        <v>417652</v>
      </c>
      <c r="B20711" t="s">
        <v>34336</v>
      </c>
      <c r="C20711" t="s">
        <v>1467</v>
      </c>
      <c r="D20711" t="s">
        <v>1468</v>
      </c>
      <c r="E20711">
        <v>1</v>
      </c>
      <c r="F20711" s="2">
        <v>250.03</v>
      </c>
      <c r="G20711" s="3">
        <v>537.70000000000005</v>
      </c>
      <c r="H20711" s="3">
        <v>2.5003000000000002</v>
      </c>
      <c r="I20711" s="3">
        <v>11.75141</v>
      </c>
      <c r="J20711" s="3">
        <v>264.28171000000003</v>
      </c>
      <c r="K20711" s="4">
        <v>0.35</v>
      </c>
      <c r="L20711" s="73">
        <v>479.77295046153853</v>
      </c>
    </row>
    <row r="20712" spans="1:12" x14ac:dyDescent="0.35">
      <c r="A20712" s="1">
        <v>41519</v>
      </c>
      <c r="B20712" t="s">
        <v>34337</v>
      </c>
      <c r="C20712" t="s">
        <v>1467</v>
      </c>
      <c r="D20712" t="s">
        <v>1468</v>
      </c>
      <c r="E20712">
        <v>1</v>
      </c>
      <c r="F20712" s="2">
        <v>4175.01</v>
      </c>
      <c r="G20712" s="3">
        <v>8978.5</v>
      </c>
      <c r="H20712" s="3">
        <v>41.750100000000003</v>
      </c>
      <c r="I20712" s="3">
        <v>196.22547</v>
      </c>
      <c r="J20712" s="3">
        <v>4412.9855700000007</v>
      </c>
      <c r="K20712" s="4">
        <v>0.35</v>
      </c>
      <c r="L20712" s="73">
        <v>8011.2661116923082</v>
      </c>
    </row>
    <row r="20713" spans="1:12" x14ac:dyDescent="0.35">
      <c r="A20713" s="1">
        <v>2330</v>
      </c>
      <c r="B20713" t="s">
        <v>34338</v>
      </c>
      <c r="C20713" t="s">
        <v>1467</v>
      </c>
      <c r="D20713" t="s">
        <v>1468</v>
      </c>
      <c r="E20713">
        <v>1</v>
      </c>
      <c r="F20713" s="2">
        <v>3.56</v>
      </c>
      <c r="G20713" s="3">
        <v>7.66</v>
      </c>
      <c r="H20713" s="3">
        <v>3.56E-2</v>
      </c>
      <c r="I20713" s="3">
        <v>0.16732</v>
      </c>
      <c r="J20713" s="3">
        <v>3.7629200000000003</v>
      </c>
      <c r="K20713" s="4">
        <v>0.35</v>
      </c>
      <c r="L20713" s="73">
        <v>6.8311470769230773</v>
      </c>
    </row>
    <row r="20714" spans="1:12" x14ac:dyDescent="0.35">
      <c r="A20714" s="1">
        <v>404855</v>
      </c>
      <c r="B20714" t="s">
        <v>34339</v>
      </c>
      <c r="C20714" t="s">
        <v>1467</v>
      </c>
      <c r="D20714" t="s">
        <v>1468</v>
      </c>
      <c r="E20714">
        <v>1</v>
      </c>
      <c r="F20714" s="2">
        <v>1312.63</v>
      </c>
      <c r="G20714" s="3">
        <v>2822.86</v>
      </c>
      <c r="H20714" s="3">
        <v>13.126300000000001</v>
      </c>
      <c r="I20714" s="3">
        <v>61.693610000000007</v>
      </c>
      <c r="J20714" s="3">
        <v>1387.44991</v>
      </c>
      <c r="K20714" s="4">
        <v>0.35</v>
      </c>
      <c r="L20714" s="73">
        <v>2518.7552212307692</v>
      </c>
    </row>
    <row r="20715" spans="1:12" x14ac:dyDescent="0.35">
      <c r="A20715" s="1">
        <v>407765</v>
      </c>
      <c r="B20715" t="s">
        <v>34340</v>
      </c>
      <c r="C20715" t="s">
        <v>1467</v>
      </c>
      <c r="D20715" t="s">
        <v>1468</v>
      </c>
      <c r="E20715">
        <v>1</v>
      </c>
      <c r="F20715" s="2">
        <v>9.11</v>
      </c>
      <c r="G20715" s="3">
        <v>19.59</v>
      </c>
      <c r="H20715" s="3">
        <v>9.11E-2</v>
      </c>
      <c r="I20715" s="3">
        <v>0.42817</v>
      </c>
      <c r="J20715" s="3">
        <v>9.62927</v>
      </c>
      <c r="K20715" s="4">
        <v>0.35000000000000003</v>
      </c>
      <c r="L20715" s="73">
        <v>17.480828615384617</v>
      </c>
    </row>
    <row r="20716" spans="1:12" x14ac:dyDescent="0.35">
      <c r="A20716" s="1">
        <v>32094</v>
      </c>
      <c r="B20716" t="s">
        <v>34341</v>
      </c>
      <c r="C20716" t="s">
        <v>1467</v>
      </c>
      <c r="D20716" t="s">
        <v>1468</v>
      </c>
      <c r="E20716">
        <v>1</v>
      </c>
      <c r="F20716" s="2">
        <v>230.01</v>
      </c>
      <c r="G20716" s="3">
        <v>494.65</v>
      </c>
      <c r="H20716" s="3">
        <v>2.3001</v>
      </c>
      <c r="I20716" s="3">
        <v>10.81047</v>
      </c>
      <c r="J20716" s="3">
        <v>243.12056999999999</v>
      </c>
      <c r="K20716" s="4">
        <v>0.35</v>
      </c>
      <c r="L20716" s="73">
        <v>441.35734246153839</v>
      </c>
    </row>
    <row r="20717" spans="1:12" x14ac:dyDescent="0.35">
      <c r="A20717" s="1">
        <v>71230</v>
      </c>
      <c r="B20717" t="s">
        <v>34342</v>
      </c>
      <c r="C20717" t="s">
        <v>1467</v>
      </c>
      <c r="D20717" t="s">
        <v>1468</v>
      </c>
      <c r="E20717">
        <v>1</v>
      </c>
      <c r="F20717" s="2">
        <v>532.89</v>
      </c>
      <c r="G20717" s="3">
        <v>1178.19</v>
      </c>
      <c r="H20717" s="3">
        <v>5.3289</v>
      </c>
      <c r="I20717" s="3">
        <v>25.045829999999999</v>
      </c>
      <c r="J20717" s="3">
        <v>563.26472999999999</v>
      </c>
      <c r="K20717" s="4">
        <v>0.35000000000000003</v>
      </c>
      <c r="L20717" s="73">
        <v>1022.5421252307692</v>
      </c>
    </row>
    <row r="20718" spans="1:12" x14ac:dyDescent="0.35">
      <c r="A20718" s="1">
        <v>6324</v>
      </c>
      <c r="B20718" t="s">
        <v>34343</v>
      </c>
      <c r="C20718" t="s">
        <v>1467</v>
      </c>
      <c r="D20718" t="s">
        <v>1468</v>
      </c>
      <c r="E20718">
        <v>1</v>
      </c>
      <c r="F20718" s="2">
        <v>2.21</v>
      </c>
      <c r="G20718" s="3">
        <v>4.75</v>
      </c>
      <c r="H20718" s="3">
        <v>2.2100000000000002E-2</v>
      </c>
      <c r="I20718" s="3">
        <v>0.10387</v>
      </c>
      <c r="J20718" s="3">
        <v>2.3359700000000001</v>
      </c>
      <c r="K20718" s="4">
        <v>0.35</v>
      </c>
      <c r="L20718" s="73">
        <v>4.2406839999999999</v>
      </c>
    </row>
    <row r="20719" spans="1:12" x14ac:dyDescent="0.35">
      <c r="A20719" s="1">
        <v>423386</v>
      </c>
      <c r="B20719" t="s">
        <v>34344</v>
      </c>
      <c r="C20719" t="s">
        <v>1467</v>
      </c>
      <c r="D20719" t="s">
        <v>1468</v>
      </c>
      <c r="E20719">
        <v>1</v>
      </c>
      <c r="F20719" s="2">
        <v>1059.3599999999999</v>
      </c>
      <c r="G20719" s="3">
        <v>2122.5500000000002</v>
      </c>
      <c r="H20719" s="3">
        <v>10.593599999999999</v>
      </c>
      <c r="I20719" s="3">
        <v>49.789919999999995</v>
      </c>
      <c r="J20719" s="3">
        <v>1119.7435199999998</v>
      </c>
      <c r="K20719" s="4">
        <v>0.34999999999999992</v>
      </c>
      <c r="L20719" s="73">
        <v>2032.7651593846149</v>
      </c>
    </row>
    <row r="20720" spans="1:12" x14ac:dyDescent="0.35">
      <c r="A20720" s="1">
        <v>427953</v>
      </c>
      <c r="B20720" t="s">
        <v>34345</v>
      </c>
      <c r="C20720" t="s">
        <v>1467</v>
      </c>
      <c r="D20720" t="s">
        <v>1468</v>
      </c>
      <c r="E20720">
        <v>1</v>
      </c>
      <c r="F20720" s="2">
        <v>857.15</v>
      </c>
      <c r="G20720" s="3">
        <v>1843.74</v>
      </c>
      <c r="H20720" s="3">
        <v>8.5715000000000003</v>
      </c>
      <c r="I20720" s="3">
        <v>40.286049999999996</v>
      </c>
      <c r="J20720" s="3">
        <v>906.00755000000004</v>
      </c>
      <c r="K20720" s="4">
        <v>0.35</v>
      </c>
      <c r="L20720" s="73">
        <v>1644.7521676923077</v>
      </c>
    </row>
    <row r="20721" spans="1:12" x14ac:dyDescent="0.35">
      <c r="A20721" s="1">
        <v>78756</v>
      </c>
      <c r="B20721" t="s">
        <v>34346</v>
      </c>
      <c r="C20721" t="s">
        <v>1467</v>
      </c>
      <c r="D20721" t="s">
        <v>1468</v>
      </c>
      <c r="E20721">
        <v>1</v>
      </c>
      <c r="F20721" s="2">
        <v>7.91</v>
      </c>
      <c r="G20721" s="3">
        <v>17.02</v>
      </c>
      <c r="H20721" s="3">
        <v>7.9100000000000004E-2</v>
      </c>
      <c r="I20721" s="3">
        <v>0.37176999999999999</v>
      </c>
      <c r="J20721" s="3">
        <v>8.3608700000000002</v>
      </c>
      <c r="K20721" s="4">
        <v>0.35</v>
      </c>
      <c r="L20721" s="73">
        <v>15.178194769230769</v>
      </c>
    </row>
    <row r="20722" spans="1:12" x14ac:dyDescent="0.35">
      <c r="A20722" s="1">
        <v>40238</v>
      </c>
      <c r="B20722" t="s">
        <v>34347</v>
      </c>
      <c r="C20722" t="s">
        <v>1467</v>
      </c>
      <c r="D20722" t="s">
        <v>1468</v>
      </c>
      <c r="E20722">
        <v>1</v>
      </c>
      <c r="F20722" s="2">
        <v>226.13</v>
      </c>
      <c r="G20722" s="3">
        <v>486.31</v>
      </c>
      <c r="H20722" s="3">
        <v>2.2612999999999999</v>
      </c>
      <c r="I20722" s="3">
        <v>10.62811</v>
      </c>
      <c r="J20722" s="3">
        <v>239.01940999999999</v>
      </c>
      <c r="K20722" s="4">
        <v>0.35000000000000003</v>
      </c>
      <c r="L20722" s="73">
        <v>433.91215969230768</v>
      </c>
    </row>
    <row r="20723" spans="1:12" x14ac:dyDescent="0.35">
      <c r="A20723" s="1" t="s">
        <v>34348</v>
      </c>
      <c r="B20723" t="s">
        <v>34349</v>
      </c>
      <c r="C20723" t="s">
        <v>1467</v>
      </c>
      <c r="D20723" t="s">
        <v>1468</v>
      </c>
      <c r="E20723">
        <v>1</v>
      </c>
      <c r="F20723" s="2">
        <v>107.47</v>
      </c>
      <c r="G20723" s="3">
        <v>228.69</v>
      </c>
      <c r="H20723" s="3">
        <v>1.0747</v>
      </c>
      <c r="I20723" s="3">
        <v>5.0510900000000003</v>
      </c>
      <c r="J20723" s="3">
        <v>113.59579000000001</v>
      </c>
      <c r="K20723" s="4">
        <v>0.35</v>
      </c>
      <c r="L20723" s="73">
        <v>206.22004953846155</v>
      </c>
    </row>
    <row r="20724" spans="1:12" x14ac:dyDescent="0.35">
      <c r="A20724" s="1">
        <v>429543</v>
      </c>
      <c r="B20724" t="s">
        <v>34350</v>
      </c>
      <c r="C20724" t="s">
        <v>1467</v>
      </c>
      <c r="D20724" t="s">
        <v>1468</v>
      </c>
      <c r="E20724">
        <v>1</v>
      </c>
      <c r="F20724" s="2">
        <v>24.84</v>
      </c>
      <c r="G20724" s="3">
        <v>53.42</v>
      </c>
      <c r="H20724" s="3">
        <v>0.24840000000000001</v>
      </c>
      <c r="I20724" s="3">
        <v>1.1674800000000001</v>
      </c>
      <c r="J20724" s="3">
        <v>26.255880000000001</v>
      </c>
      <c r="K20724" s="4">
        <v>0.34999999999999992</v>
      </c>
      <c r="L20724" s="73">
        <v>47.66452061538461</v>
      </c>
    </row>
    <row r="20725" spans="1:12" x14ac:dyDescent="0.35">
      <c r="A20725" s="1">
        <v>440168</v>
      </c>
      <c r="B20725" t="s">
        <v>34351</v>
      </c>
      <c r="C20725" t="s">
        <v>1467</v>
      </c>
      <c r="D20725" t="s">
        <v>1468</v>
      </c>
      <c r="E20725">
        <v>1</v>
      </c>
      <c r="F20725" s="2">
        <v>222.24</v>
      </c>
      <c r="G20725" s="3">
        <v>472.84</v>
      </c>
      <c r="H20725" s="3">
        <v>2.2223999999999999</v>
      </c>
      <c r="I20725" s="3">
        <v>10.44528</v>
      </c>
      <c r="J20725" s="3">
        <v>234.90768</v>
      </c>
      <c r="K20725" s="4">
        <v>0.34999999999999992</v>
      </c>
      <c r="L20725" s="73">
        <v>426.44778830769224</v>
      </c>
    </row>
    <row r="20726" spans="1:12" x14ac:dyDescent="0.35">
      <c r="A20726" s="1">
        <v>435020</v>
      </c>
      <c r="B20726" t="s">
        <v>34352</v>
      </c>
      <c r="C20726" t="s">
        <v>1467</v>
      </c>
      <c r="D20726" t="s">
        <v>1468</v>
      </c>
      <c r="E20726">
        <v>1</v>
      </c>
      <c r="F20726" s="2">
        <v>489.61</v>
      </c>
      <c r="G20726" s="3">
        <v>1073.48</v>
      </c>
      <c r="H20726" s="3">
        <v>4.8961000000000006</v>
      </c>
      <c r="I20726" s="3">
        <v>23.011670000000002</v>
      </c>
      <c r="J20726" s="3">
        <v>517.51777000000004</v>
      </c>
      <c r="K20726" s="4">
        <v>0.34999999999999992</v>
      </c>
      <c r="L20726" s="73">
        <v>939.49379784615383</v>
      </c>
    </row>
    <row r="20727" spans="1:12" x14ac:dyDescent="0.35">
      <c r="A20727" s="1">
        <v>25428</v>
      </c>
      <c r="B20727" t="s">
        <v>34353</v>
      </c>
      <c r="C20727" t="s">
        <v>1467</v>
      </c>
      <c r="D20727" t="s">
        <v>1468</v>
      </c>
      <c r="E20727">
        <v>1</v>
      </c>
      <c r="F20727" s="2">
        <v>186.54</v>
      </c>
      <c r="G20727" s="3">
        <v>386.71</v>
      </c>
      <c r="H20727" s="3">
        <v>1.8653999999999999</v>
      </c>
      <c r="I20727" s="3">
        <v>8.7673799999999993</v>
      </c>
      <c r="J20727" s="3">
        <v>197.17277999999999</v>
      </c>
      <c r="K20727" s="4">
        <v>0.35</v>
      </c>
      <c r="L20727" s="73">
        <v>357.94443138461537</v>
      </c>
    </row>
    <row r="20728" spans="1:12" x14ac:dyDescent="0.35">
      <c r="A20728" s="1">
        <v>42401</v>
      </c>
      <c r="B20728" t="s">
        <v>34354</v>
      </c>
      <c r="C20728" t="s">
        <v>1467</v>
      </c>
      <c r="D20728" t="s">
        <v>1468</v>
      </c>
      <c r="E20728">
        <v>1</v>
      </c>
      <c r="F20728" s="2">
        <v>14.78</v>
      </c>
      <c r="G20728" s="3">
        <v>31.79</v>
      </c>
      <c r="H20728" s="3">
        <v>0.14779999999999999</v>
      </c>
      <c r="I20728" s="3">
        <v>0.69465999999999994</v>
      </c>
      <c r="J20728" s="3">
        <v>15.62246</v>
      </c>
      <c r="K20728" s="4">
        <v>0.34999999999999992</v>
      </c>
      <c r="L20728" s="73">
        <v>28.360773538461537</v>
      </c>
    </row>
    <row r="20729" spans="1:12" x14ac:dyDescent="0.35">
      <c r="A20729" s="1">
        <v>437028</v>
      </c>
      <c r="B20729" t="s">
        <v>34355</v>
      </c>
      <c r="C20729" t="s">
        <v>1467</v>
      </c>
      <c r="D20729" t="s">
        <v>1468</v>
      </c>
      <c r="E20729">
        <v>1</v>
      </c>
      <c r="F20729" s="2">
        <v>66.58</v>
      </c>
      <c r="G20729" s="3">
        <v>155.63</v>
      </c>
      <c r="H20729" s="3">
        <v>0.66579999999999995</v>
      </c>
      <c r="I20729" s="3">
        <v>3.1292599999999999</v>
      </c>
      <c r="J20729" s="3">
        <v>70.375060000000005</v>
      </c>
      <c r="K20729" s="4">
        <v>0.35000000000000003</v>
      </c>
      <c r="L20729" s="73">
        <v>127.75780123076925</v>
      </c>
    </row>
    <row r="20730" spans="1:12" x14ac:dyDescent="0.35">
      <c r="A20730" s="1">
        <v>76089</v>
      </c>
      <c r="B20730" t="s">
        <v>34356</v>
      </c>
      <c r="C20730" t="s">
        <v>1467</v>
      </c>
      <c r="D20730" t="s">
        <v>1468</v>
      </c>
      <c r="E20730">
        <v>1</v>
      </c>
      <c r="F20730" s="2">
        <v>1071.22</v>
      </c>
      <c r="G20730" s="3">
        <v>2303.6799999999998</v>
      </c>
      <c r="H20730" s="3">
        <v>10.712200000000001</v>
      </c>
      <c r="I20730" s="3">
        <v>50.347340000000003</v>
      </c>
      <c r="J20730" s="3">
        <v>1132.27954</v>
      </c>
      <c r="K20730" s="4">
        <v>0.35</v>
      </c>
      <c r="L20730" s="73">
        <v>2055.5228572307692</v>
      </c>
    </row>
    <row r="20731" spans="1:12" x14ac:dyDescent="0.35">
      <c r="A20731" s="1">
        <v>30918</v>
      </c>
      <c r="B20731" t="s">
        <v>34357</v>
      </c>
      <c r="C20731" t="s">
        <v>1467</v>
      </c>
      <c r="D20731" t="s">
        <v>1468</v>
      </c>
      <c r="E20731">
        <v>1</v>
      </c>
      <c r="F20731" s="2">
        <v>11.05</v>
      </c>
      <c r="G20731" s="3">
        <v>23.77</v>
      </c>
      <c r="H20731" s="3">
        <v>0.11050000000000001</v>
      </c>
      <c r="I20731" s="3">
        <v>0.51935000000000009</v>
      </c>
      <c r="J20731" s="3">
        <v>11.67985</v>
      </c>
      <c r="K20731" s="4">
        <v>0.35000000000000003</v>
      </c>
      <c r="L20731" s="73">
        <v>21.203420000000001</v>
      </c>
    </row>
    <row r="20732" spans="1:12" x14ac:dyDescent="0.35">
      <c r="A20732" s="1">
        <v>68781</v>
      </c>
      <c r="B20732" t="s">
        <v>34358</v>
      </c>
      <c r="C20732" t="s">
        <v>1467</v>
      </c>
      <c r="D20732" t="s">
        <v>1468</v>
      </c>
      <c r="E20732">
        <v>1</v>
      </c>
      <c r="F20732" s="2">
        <v>285.62</v>
      </c>
      <c r="G20732" s="3">
        <v>614.24</v>
      </c>
      <c r="H20732" s="3">
        <v>2.8562000000000003</v>
      </c>
      <c r="I20732" s="3">
        <v>13.42414</v>
      </c>
      <c r="J20732" s="3">
        <v>301.90034000000003</v>
      </c>
      <c r="K20732" s="4">
        <v>0.35</v>
      </c>
      <c r="L20732" s="73">
        <v>548.06523261538462</v>
      </c>
    </row>
    <row r="20733" spans="1:12" x14ac:dyDescent="0.35">
      <c r="A20733" s="1">
        <v>32523</v>
      </c>
      <c r="B20733" t="s">
        <v>34359</v>
      </c>
      <c r="C20733" t="s">
        <v>1467</v>
      </c>
      <c r="D20733" t="s">
        <v>1468</v>
      </c>
      <c r="E20733">
        <v>1</v>
      </c>
      <c r="F20733" s="2">
        <v>986.98</v>
      </c>
      <c r="G20733" s="3">
        <v>2122.5500000000002</v>
      </c>
      <c r="H20733" s="3">
        <v>9.8697999999999997</v>
      </c>
      <c r="I20733" s="3">
        <v>46.388060000000003</v>
      </c>
      <c r="J20733" s="3">
        <v>1043.2378600000002</v>
      </c>
      <c r="K20733" s="4">
        <v>0.34999999999999992</v>
      </c>
      <c r="L20733" s="73">
        <v>1893.8779612307694</v>
      </c>
    </row>
    <row r="20734" spans="1:12" x14ac:dyDescent="0.35">
      <c r="A20734" s="1">
        <v>54908</v>
      </c>
      <c r="B20734" t="s">
        <v>34360</v>
      </c>
      <c r="C20734" t="s">
        <v>1467</v>
      </c>
      <c r="D20734" t="s">
        <v>1468</v>
      </c>
      <c r="E20734">
        <v>1</v>
      </c>
      <c r="F20734" s="2">
        <v>39.130000000000003</v>
      </c>
      <c r="G20734" s="3">
        <v>84.15</v>
      </c>
      <c r="H20734" s="3">
        <v>0.39130000000000004</v>
      </c>
      <c r="I20734" s="3">
        <v>1.83911</v>
      </c>
      <c r="J20734" s="3">
        <v>41.360410000000002</v>
      </c>
      <c r="K20734" s="4">
        <v>0.35</v>
      </c>
      <c r="L20734" s="73">
        <v>75.085052000000005</v>
      </c>
    </row>
    <row r="20735" spans="1:12" x14ac:dyDescent="0.35">
      <c r="A20735" s="1">
        <v>439848</v>
      </c>
      <c r="B20735" t="s">
        <v>34361</v>
      </c>
      <c r="C20735" t="s">
        <v>1467</v>
      </c>
      <c r="D20735" t="s">
        <v>1468</v>
      </c>
      <c r="E20735">
        <v>1</v>
      </c>
      <c r="F20735" s="2">
        <v>38.96</v>
      </c>
      <c r="G20735" s="3">
        <v>83.84</v>
      </c>
      <c r="H20735" s="3">
        <v>0.3896</v>
      </c>
      <c r="I20735" s="3">
        <v>1.8311200000000001</v>
      </c>
      <c r="J20735" s="3">
        <v>41.180720000000001</v>
      </c>
      <c r="K20735" s="4">
        <v>0.35</v>
      </c>
      <c r="L20735" s="73">
        <v>74.758845538461543</v>
      </c>
    </row>
    <row r="20736" spans="1:12" x14ac:dyDescent="0.35">
      <c r="A20736" s="1">
        <v>76497</v>
      </c>
      <c r="B20736" t="s">
        <v>34362</v>
      </c>
      <c r="C20736" t="s">
        <v>1467</v>
      </c>
      <c r="D20736" t="s">
        <v>1468</v>
      </c>
      <c r="E20736">
        <v>1</v>
      </c>
      <c r="F20736" s="2">
        <v>169.37</v>
      </c>
      <c r="G20736" s="3">
        <v>364.25</v>
      </c>
      <c r="H20736" s="3">
        <v>1.6937</v>
      </c>
      <c r="I20736" s="3">
        <v>7.9603900000000003</v>
      </c>
      <c r="J20736" s="3">
        <v>179.02409</v>
      </c>
      <c r="K20736" s="4">
        <v>0.35</v>
      </c>
      <c r="L20736" s="73">
        <v>324.99757876923076</v>
      </c>
    </row>
    <row r="20737" spans="1:12" x14ac:dyDescent="0.35">
      <c r="A20737" s="1">
        <v>2271</v>
      </c>
      <c r="B20737" t="s">
        <v>34363</v>
      </c>
      <c r="C20737" t="s">
        <v>1467</v>
      </c>
      <c r="D20737" t="s">
        <v>1468</v>
      </c>
      <c r="E20737">
        <v>1</v>
      </c>
      <c r="F20737" s="2">
        <v>792.39</v>
      </c>
      <c r="G20737" s="3">
        <v>1704.08</v>
      </c>
      <c r="H20737" s="3">
        <v>7.9238999999999997</v>
      </c>
      <c r="I20737" s="3">
        <v>37.242330000000003</v>
      </c>
      <c r="J20737" s="3">
        <v>837.55623000000003</v>
      </c>
      <c r="K20737" s="4">
        <v>0.35</v>
      </c>
      <c r="L20737" s="73">
        <v>1520.4866944615385</v>
      </c>
    </row>
    <row r="20738" spans="1:12" x14ac:dyDescent="0.35">
      <c r="A20738" s="1">
        <v>29919</v>
      </c>
      <c r="B20738" t="s">
        <v>34364</v>
      </c>
      <c r="C20738" t="s">
        <v>1467</v>
      </c>
      <c r="D20738" t="s">
        <v>1468</v>
      </c>
      <c r="E20738">
        <v>1</v>
      </c>
      <c r="F20738" s="2">
        <v>57.15</v>
      </c>
      <c r="G20738" s="3">
        <v>122.92</v>
      </c>
      <c r="H20738" s="3">
        <v>0.57150000000000001</v>
      </c>
      <c r="I20738" s="3">
        <v>2.6860499999999998</v>
      </c>
      <c r="J20738" s="3">
        <v>60.407550000000001</v>
      </c>
      <c r="K20738" s="4">
        <v>0.35</v>
      </c>
      <c r="L20738" s="73">
        <v>109.66293692307691</v>
      </c>
    </row>
    <row r="20739" spans="1:12" x14ac:dyDescent="0.35">
      <c r="A20739" s="1">
        <v>546</v>
      </c>
      <c r="B20739" t="s">
        <v>34365</v>
      </c>
      <c r="C20739" t="s">
        <v>1467</v>
      </c>
      <c r="D20739" t="s">
        <v>1468</v>
      </c>
      <c r="E20739">
        <v>1</v>
      </c>
      <c r="F20739" s="2">
        <v>1.29</v>
      </c>
      <c r="G20739" s="3">
        <v>2.78</v>
      </c>
      <c r="H20739" s="3">
        <v>1.29E-2</v>
      </c>
      <c r="I20739" s="3">
        <v>6.0630000000000003E-2</v>
      </c>
      <c r="J20739" s="3">
        <v>1.3635299999999999</v>
      </c>
      <c r="K20739" s="4">
        <v>0.35</v>
      </c>
      <c r="L20739" s="73">
        <v>2.4753313846153846</v>
      </c>
    </row>
    <row r="20740" spans="1:12" x14ac:dyDescent="0.35">
      <c r="A20740" s="1">
        <v>429099</v>
      </c>
      <c r="B20740" t="s">
        <v>34366</v>
      </c>
      <c r="C20740" t="s">
        <v>1467</v>
      </c>
      <c r="D20740" t="s">
        <v>1468</v>
      </c>
      <c r="E20740">
        <v>1</v>
      </c>
      <c r="F20740" s="2">
        <v>2.92</v>
      </c>
      <c r="G20740" s="3">
        <v>6.3</v>
      </c>
      <c r="H20740" s="3">
        <v>2.92E-2</v>
      </c>
      <c r="I20740" s="3">
        <v>0.13724</v>
      </c>
      <c r="J20740" s="3">
        <v>3.0864399999999996</v>
      </c>
      <c r="K20740" s="4">
        <v>0.34999999999999992</v>
      </c>
      <c r="L20740" s="73">
        <v>5.6030756923076908</v>
      </c>
    </row>
    <row r="20741" spans="1:12" x14ac:dyDescent="0.35">
      <c r="A20741" s="1">
        <v>436972</v>
      </c>
      <c r="B20741" t="s">
        <v>34367</v>
      </c>
      <c r="C20741" t="s">
        <v>1467</v>
      </c>
      <c r="D20741" t="s">
        <v>1468</v>
      </c>
      <c r="E20741">
        <v>1</v>
      </c>
      <c r="F20741" s="2">
        <v>67.209999999999994</v>
      </c>
      <c r="G20741" s="3">
        <v>144.54</v>
      </c>
      <c r="H20741" s="3">
        <v>0.67209999999999992</v>
      </c>
      <c r="I20741" s="3">
        <v>3.1588699999999998</v>
      </c>
      <c r="J20741" s="3">
        <v>71.040969999999987</v>
      </c>
      <c r="K20741" s="4">
        <v>0.35</v>
      </c>
      <c r="L20741" s="73">
        <v>128.96668399999999</v>
      </c>
    </row>
    <row r="20742" spans="1:12" x14ac:dyDescent="0.35">
      <c r="A20742" s="1">
        <v>8122</v>
      </c>
      <c r="B20742" t="s">
        <v>34368</v>
      </c>
      <c r="C20742" t="s">
        <v>1467</v>
      </c>
      <c r="D20742" t="s">
        <v>1468</v>
      </c>
      <c r="E20742">
        <v>1</v>
      </c>
      <c r="F20742" s="2">
        <v>535.66999999999996</v>
      </c>
      <c r="G20742" s="3">
        <v>1151.98</v>
      </c>
      <c r="H20742" s="3">
        <v>5.3567</v>
      </c>
      <c r="I20742" s="3">
        <v>25.176489999999998</v>
      </c>
      <c r="J20742" s="3">
        <v>566.20318999999995</v>
      </c>
      <c r="K20742" s="4">
        <v>0.35</v>
      </c>
      <c r="L20742" s="73">
        <v>1027.8765603076922</v>
      </c>
    </row>
    <row r="20743" spans="1:12" x14ac:dyDescent="0.35">
      <c r="A20743" s="1">
        <v>430572</v>
      </c>
      <c r="B20743" t="s">
        <v>34369</v>
      </c>
      <c r="C20743" t="s">
        <v>1467</v>
      </c>
      <c r="D20743" t="s">
        <v>1468</v>
      </c>
      <c r="E20743">
        <v>1</v>
      </c>
      <c r="F20743" s="2">
        <v>66.3</v>
      </c>
      <c r="G20743" s="3">
        <v>142.61000000000001</v>
      </c>
      <c r="H20743" s="3">
        <v>0.66300000000000003</v>
      </c>
      <c r="I20743" s="3">
        <v>3.1160999999999999</v>
      </c>
      <c r="J20743" s="3">
        <v>70.079099999999997</v>
      </c>
      <c r="K20743" s="4">
        <v>0.35</v>
      </c>
      <c r="L20743" s="73">
        <v>127.22051999999999</v>
      </c>
    </row>
    <row r="20744" spans="1:12" x14ac:dyDescent="0.35">
      <c r="A20744" s="1">
        <v>442096</v>
      </c>
      <c r="B20744" t="s">
        <v>34370</v>
      </c>
      <c r="C20744" t="s">
        <v>1467</v>
      </c>
      <c r="D20744" t="s">
        <v>1468</v>
      </c>
      <c r="E20744">
        <v>1</v>
      </c>
      <c r="F20744" s="2">
        <v>72.58</v>
      </c>
      <c r="G20744" s="3">
        <v>156.1</v>
      </c>
      <c r="H20744" s="3">
        <v>0.7258</v>
      </c>
      <c r="I20744" s="3">
        <v>3.41126</v>
      </c>
      <c r="J20744" s="3">
        <v>76.717060000000004</v>
      </c>
      <c r="K20744" s="4">
        <v>0.35</v>
      </c>
      <c r="L20744" s="73">
        <v>139.27097046153847</v>
      </c>
    </row>
    <row r="20745" spans="1:12" x14ac:dyDescent="0.35">
      <c r="A20745" s="1">
        <v>71898</v>
      </c>
      <c r="B20745" t="s">
        <v>34371</v>
      </c>
      <c r="C20745" t="s">
        <v>1467</v>
      </c>
      <c r="D20745" t="s">
        <v>1468</v>
      </c>
      <c r="E20745">
        <v>1</v>
      </c>
      <c r="F20745" s="2">
        <v>1436.49</v>
      </c>
      <c r="G20745" s="3">
        <v>3089.22</v>
      </c>
      <c r="H20745" s="3">
        <v>14.3649</v>
      </c>
      <c r="I20745" s="3">
        <v>67.515029999999996</v>
      </c>
      <c r="J20745" s="3">
        <v>1518.3699300000001</v>
      </c>
      <c r="K20745" s="4">
        <v>0.35000000000000003</v>
      </c>
      <c r="L20745" s="73">
        <v>2756.4254113846155</v>
      </c>
    </row>
    <row r="20746" spans="1:12" x14ac:dyDescent="0.35">
      <c r="A20746" s="1">
        <v>435896</v>
      </c>
      <c r="B20746" t="s">
        <v>34372</v>
      </c>
      <c r="C20746" t="s">
        <v>1467</v>
      </c>
      <c r="D20746" t="s">
        <v>1468</v>
      </c>
      <c r="E20746">
        <v>1</v>
      </c>
      <c r="F20746" s="2">
        <v>71.400000000000006</v>
      </c>
      <c r="G20746" s="3">
        <v>153.54</v>
      </c>
      <c r="H20746" s="3">
        <v>0.71400000000000008</v>
      </c>
      <c r="I20746" s="3">
        <v>3.3558000000000003</v>
      </c>
      <c r="J20746" s="3">
        <v>75.469800000000006</v>
      </c>
      <c r="K20746" s="4">
        <v>0.35</v>
      </c>
      <c r="L20746" s="73">
        <v>137.00671384615384</v>
      </c>
    </row>
    <row r="20747" spans="1:12" x14ac:dyDescent="0.35">
      <c r="A20747" s="1">
        <v>25582</v>
      </c>
      <c r="B20747" t="s">
        <v>34373</v>
      </c>
      <c r="C20747" t="s">
        <v>1467</v>
      </c>
      <c r="D20747" t="s">
        <v>1468</v>
      </c>
      <c r="E20747">
        <v>1</v>
      </c>
      <c r="F20747" s="2">
        <v>155.63999999999999</v>
      </c>
      <c r="G20747" s="3">
        <v>334.7</v>
      </c>
      <c r="H20747" s="3">
        <v>1.5564</v>
      </c>
      <c r="I20747" s="3">
        <v>7.3150799999999991</v>
      </c>
      <c r="J20747" s="3">
        <v>164.51147999999998</v>
      </c>
      <c r="K20747" s="4">
        <v>0.35</v>
      </c>
      <c r="L20747" s="73">
        <v>298.6516098461538</v>
      </c>
    </row>
    <row r="20748" spans="1:12" x14ac:dyDescent="0.35">
      <c r="A20748" s="1">
        <v>13975</v>
      </c>
      <c r="B20748" t="s">
        <v>33936</v>
      </c>
      <c r="C20748" t="s">
        <v>1467</v>
      </c>
      <c r="D20748" t="s">
        <v>1468</v>
      </c>
      <c r="E20748">
        <v>1</v>
      </c>
      <c r="F20748" s="2">
        <v>194.76</v>
      </c>
      <c r="G20748" s="3">
        <v>418.85</v>
      </c>
      <c r="H20748" s="3">
        <v>1.9476</v>
      </c>
      <c r="I20748" s="3">
        <v>9.1537199999999999</v>
      </c>
      <c r="J20748" s="3">
        <v>205.86131999999998</v>
      </c>
      <c r="K20748" s="4">
        <v>0.34999999999999992</v>
      </c>
      <c r="L20748" s="73">
        <v>373.71747323076914</v>
      </c>
    </row>
    <row r="20749" spans="1:12" x14ac:dyDescent="0.35">
      <c r="A20749" s="1">
        <v>45244</v>
      </c>
      <c r="B20749" t="s">
        <v>34374</v>
      </c>
      <c r="C20749" t="s">
        <v>1467</v>
      </c>
      <c r="D20749" t="s">
        <v>1468</v>
      </c>
      <c r="E20749">
        <v>1</v>
      </c>
      <c r="F20749" s="2">
        <v>69.3</v>
      </c>
      <c r="G20749" s="3">
        <v>149.03</v>
      </c>
      <c r="H20749" s="3">
        <v>0.69299999999999995</v>
      </c>
      <c r="I20749" s="3">
        <v>3.2570999999999999</v>
      </c>
      <c r="J20749" s="3">
        <v>73.250099999999989</v>
      </c>
      <c r="K20749" s="4">
        <v>0.35</v>
      </c>
      <c r="L20749" s="73">
        <v>132.97710461538458</v>
      </c>
    </row>
    <row r="20750" spans="1:12" x14ac:dyDescent="0.35">
      <c r="A20750" s="1">
        <v>45122</v>
      </c>
      <c r="B20750" t="s">
        <v>34375</v>
      </c>
      <c r="C20750" t="s">
        <v>1467</v>
      </c>
      <c r="D20750" t="s">
        <v>1468</v>
      </c>
      <c r="E20750">
        <v>1</v>
      </c>
      <c r="F20750" s="2">
        <v>71.69</v>
      </c>
      <c r="G20750" s="3">
        <v>154.16999999999999</v>
      </c>
      <c r="H20750" s="3">
        <v>0.71689999999999998</v>
      </c>
      <c r="I20750" s="3">
        <v>3.3694299999999999</v>
      </c>
      <c r="J20750" s="3">
        <v>75.776329999999987</v>
      </c>
      <c r="K20750" s="4">
        <v>0.35</v>
      </c>
      <c r="L20750" s="73">
        <v>137.56318369230766</v>
      </c>
    </row>
    <row r="20751" spans="1:12" x14ac:dyDescent="0.35">
      <c r="A20751" s="1">
        <v>15503</v>
      </c>
      <c r="B20751" t="s">
        <v>34376</v>
      </c>
      <c r="C20751" t="s">
        <v>1467</v>
      </c>
      <c r="D20751" t="s">
        <v>1468</v>
      </c>
      <c r="E20751">
        <v>1</v>
      </c>
      <c r="F20751" s="2">
        <v>12.09</v>
      </c>
      <c r="G20751" s="3">
        <v>26.01</v>
      </c>
      <c r="H20751" s="3">
        <v>0.12090000000000001</v>
      </c>
      <c r="I20751" s="3">
        <v>0.56823000000000001</v>
      </c>
      <c r="J20751" s="3">
        <v>12.77913</v>
      </c>
      <c r="K20751" s="4">
        <v>0.35</v>
      </c>
      <c r="L20751" s="73">
        <v>23.199036</v>
      </c>
    </row>
    <row r="20752" spans="1:12" x14ac:dyDescent="0.35">
      <c r="A20752" s="1">
        <v>19994</v>
      </c>
      <c r="B20752" t="s">
        <v>33630</v>
      </c>
      <c r="C20752" t="s">
        <v>1467</v>
      </c>
      <c r="D20752" t="s">
        <v>1468</v>
      </c>
      <c r="E20752">
        <v>1</v>
      </c>
      <c r="F20752" s="2">
        <v>11.05</v>
      </c>
      <c r="G20752" s="3">
        <v>23.77</v>
      </c>
      <c r="H20752" s="3">
        <v>0.11050000000000001</v>
      </c>
      <c r="I20752" s="3">
        <v>0.51935000000000009</v>
      </c>
      <c r="J20752" s="3">
        <v>11.67985</v>
      </c>
      <c r="K20752" s="4">
        <v>0.35000000000000003</v>
      </c>
      <c r="L20752" s="73">
        <v>21.203420000000001</v>
      </c>
    </row>
    <row r="20753" spans="1:12" x14ac:dyDescent="0.35">
      <c r="A20753" s="1">
        <v>428442</v>
      </c>
      <c r="B20753" t="s">
        <v>34377</v>
      </c>
      <c r="C20753" t="s">
        <v>1467</v>
      </c>
      <c r="D20753" t="s">
        <v>1468</v>
      </c>
      <c r="E20753">
        <v>1</v>
      </c>
      <c r="F20753" s="2">
        <v>231.75</v>
      </c>
      <c r="G20753" s="3">
        <v>497.22</v>
      </c>
      <c r="H20753" s="3">
        <v>2.3174999999999999</v>
      </c>
      <c r="I20753" s="3">
        <v>10.892250000000001</v>
      </c>
      <c r="J20753" s="3">
        <v>244.95974999999999</v>
      </c>
      <c r="K20753" s="4">
        <v>0.35</v>
      </c>
      <c r="L20753" s="73">
        <v>444.69616153846147</v>
      </c>
    </row>
    <row r="20754" spans="1:12" x14ac:dyDescent="0.35">
      <c r="A20754" s="1">
        <v>24910</v>
      </c>
      <c r="B20754" t="s">
        <v>34378</v>
      </c>
      <c r="C20754" t="s">
        <v>1467</v>
      </c>
      <c r="D20754" t="s">
        <v>1468</v>
      </c>
      <c r="E20754">
        <v>1</v>
      </c>
      <c r="F20754" s="2">
        <v>245.85</v>
      </c>
      <c r="G20754" s="3">
        <v>528.71</v>
      </c>
      <c r="H20754" s="3">
        <v>2.4584999999999999</v>
      </c>
      <c r="I20754" s="3">
        <v>11.55495</v>
      </c>
      <c r="J20754" s="3">
        <v>259.86345</v>
      </c>
      <c r="K20754" s="4">
        <v>0.35</v>
      </c>
      <c r="L20754" s="73">
        <v>471.75210923076918</v>
      </c>
    </row>
    <row r="20755" spans="1:12" x14ac:dyDescent="0.35">
      <c r="A20755" s="1">
        <v>425663</v>
      </c>
      <c r="B20755" t="s">
        <v>34379</v>
      </c>
      <c r="C20755" t="s">
        <v>1467</v>
      </c>
      <c r="D20755" t="s">
        <v>1468</v>
      </c>
      <c r="E20755">
        <v>1</v>
      </c>
      <c r="F20755" s="2">
        <v>2618.66</v>
      </c>
      <c r="G20755" s="3">
        <v>5632.75</v>
      </c>
      <c r="H20755" s="3">
        <v>26.186599999999999</v>
      </c>
      <c r="I20755" s="3">
        <v>123.07701999999999</v>
      </c>
      <c r="J20755" s="3">
        <v>2767.92362</v>
      </c>
      <c r="K20755" s="4">
        <v>0.35</v>
      </c>
      <c r="L20755" s="73">
        <v>5024.8459563076922</v>
      </c>
    </row>
    <row r="20756" spans="1:12" x14ac:dyDescent="0.35">
      <c r="A20756" s="1">
        <v>427472</v>
      </c>
      <c r="B20756" t="s">
        <v>34380</v>
      </c>
      <c r="C20756" t="s">
        <v>1467</v>
      </c>
      <c r="D20756" t="s">
        <v>1468</v>
      </c>
      <c r="E20756">
        <v>1</v>
      </c>
      <c r="F20756" s="2">
        <v>1027.9100000000001</v>
      </c>
      <c r="G20756" s="3">
        <v>3023.25</v>
      </c>
      <c r="H20756" s="3">
        <v>10.279100000000001</v>
      </c>
      <c r="I20756" s="3">
        <v>48.311770000000003</v>
      </c>
      <c r="J20756" s="3">
        <v>1086.5008700000001</v>
      </c>
      <c r="K20756" s="4">
        <v>0.35</v>
      </c>
      <c r="L20756" s="73">
        <v>1972.416964</v>
      </c>
    </row>
    <row r="20757" spans="1:12" x14ac:dyDescent="0.35">
      <c r="A20757" s="1">
        <v>427092</v>
      </c>
      <c r="B20757" t="s">
        <v>34381</v>
      </c>
      <c r="C20757" t="s">
        <v>1467</v>
      </c>
      <c r="D20757" t="s">
        <v>1468</v>
      </c>
      <c r="E20757">
        <v>1</v>
      </c>
      <c r="F20757" s="2">
        <v>687.06</v>
      </c>
      <c r="G20757" s="3">
        <v>1477.57</v>
      </c>
      <c r="H20757" s="3">
        <v>6.8705999999999996</v>
      </c>
      <c r="I20757" s="3">
        <v>32.291819999999994</v>
      </c>
      <c r="J20757" s="3">
        <v>726.22241999999994</v>
      </c>
      <c r="K20757" s="4">
        <v>0.34999999999999992</v>
      </c>
      <c r="L20757" s="73">
        <v>1318.3730086153844</v>
      </c>
    </row>
    <row r="20758" spans="1:12" x14ac:dyDescent="0.35">
      <c r="A20758" s="1">
        <v>69971</v>
      </c>
      <c r="B20758" t="s">
        <v>34382</v>
      </c>
      <c r="C20758" t="s">
        <v>1467</v>
      </c>
      <c r="D20758" t="s">
        <v>1468</v>
      </c>
      <c r="E20758">
        <v>1</v>
      </c>
      <c r="F20758" s="2">
        <v>79.150000000000006</v>
      </c>
      <c r="G20758" s="3">
        <v>170.23</v>
      </c>
      <c r="H20758" s="3">
        <v>0.79150000000000009</v>
      </c>
      <c r="I20758" s="3">
        <v>3.7200500000000001</v>
      </c>
      <c r="J20758" s="3">
        <v>83.661550000000005</v>
      </c>
      <c r="K20758" s="4">
        <v>0.35000000000000003</v>
      </c>
      <c r="L20758" s="73">
        <v>151.87789076923079</v>
      </c>
    </row>
    <row r="20759" spans="1:12" x14ac:dyDescent="0.35">
      <c r="A20759" s="1">
        <v>69125</v>
      </c>
      <c r="B20759" t="s">
        <v>34383</v>
      </c>
      <c r="C20759" t="s">
        <v>1467</v>
      </c>
      <c r="D20759" t="s">
        <v>1468</v>
      </c>
      <c r="E20759">
        <v>1</v>
      </c>
      <c r="F20759" s="2">
        <v>10955.99</v>
      </c>
      <c r="G20759" s="3">
        <v>23561.26</v>
      </c>
      <c r="H20759" s="3">
        <v>109.5599</v>
      </c>
      <c r="I20759" s="3">
        <v>514.93152999999995</v>
      </c>
      <c r="J20759" s="3">
        <v>11580.48143</v>
      </c>
      <c r="K20759" s="4">
        <v>0.35000000000000003</v>
      </c>
      <c r="L20759" s="73">
        <v>21023.02782676923</v>
      </c>
    </row>
    <row r="20760" spans="1:12" x14ac:dyDescent="0.35">
      <c r="A20760" s="1">
        <v>427875</v>
      </c>
      <c r="B20760" t="s">
        <v>34384</v>
      </c>
      <c r="C20760" t="s">
        <v>1467</v>
      </c>
      <c r="D20760" t="s">
        <v>1468</v>
      </c>
      <c r="E20760">
        <v>1</v>
      </c>
      <c r="F20760" s="2">
        <v>3.75</v>
      </c>
      <c r="G20760" s="3">
        <v>8.08</v>
      </c>
      <c r="H20760" s="3">
        <v>3.7499999999999999E-2</v>
      </c>
      <c r="I20760" s="3">
        <v>0.17624999999999999</v>
      </c>
      <c r="J20760" s="3">
        <v>3.9637500000000001</v>
      </c>
      <c r="K20760" s="4">
        <v>0.35</v>
      </c>
      <c r="L20760" s="73">
        <v>7.195730769230769</v>
      </c>
    </row>
    <row r="20761" spans="1:12" x14ac:dyDescent="0.35">
      <c r="A20761" s="1">
        <v>441385</v>
      </c>
      <c r="B20761" t="s">
        <v>34385</v>
      </c>
      <c r="C20761" t="s">
        <v>1467</v>
      </c>
      <c r="D20761" t="s">
        <v>1468</v>
      </c>
      <c r="E20761">
        <v>1</v>
      </c>
      <c r="F20761" s="2">
        <v>1072.3800000000001</v>
      </c>
      <c r="G20761" s="3">
        <v>2506.73</v>
      </c>
      <c r="H20761" s="3">
        <v>10.723800000000001</v>
      </c>
      <c r="I20761" s="3">
        <v>50.401860000000006</v>
      </c>
      <c r="J20761" s="3">
        <v>1133.50566</v>
      </c>
      <c r="K20761" s="4">
        <v>0.35</v>
      </c>
      <c r="L20761" s="73">
        <v>2057.7487366153846</v>
      </c>
    </row>
    <row r="20762" spans="1:12" x14ac:dyDescent="0.35">
      <c r="A20762" s="1">
        <v>435891</v>
      </c>
      <c r="B20762" t="s">
        <v>34386</v>
      </c>
      <c r="C20762" t="s">
        <v>1467</v>
      </c>
      <c r="D20762" t="s">
        <v>1468</v>
      </c>
      <c r="E20762">
        <v>1</v>
      </c>
      <c r="F20762" s="2">
        <v>9.68</v>
      </c>
      <c r="G20762" s="3">
        <v>21.51</v>
      </c>
      <c r="H20762" s="3">
        <v>9.6799999999999997E-2</v>
      </c>
      <c r="I20762" s="3">
        <v>0.45495999999999998</v>
      </c>
      <c r="J20762" s="3">
        <v>10.23176</v>
      </c>
      <c r="K20762" s="4">
        <v>0.34999999999999992</v>
      </c>
      <c r="L20762" s="73">
        <v>18.57457969230769</v>
      </c>
    </row>
    <row r="20763" spans="1:12" x14ac:dyDescent="0.35">
      <c r="A20763" s="1">
        <v>429957</v>
      </c>
      <c r="B20763" t="s">
        <v>34387</v>
      </c>
      <c r="C20763" t="s">
        <v>1467</v>
      </c>
      <c r="D20763" t="s">
        <v>1468</v>
      </c>
      <c r="E20763">
        <v>1</v>
      </c>
      <c r="F20763" s="2">
        <v>6153.06</v>
      </c>
      <c r="G20763" s="3">
        <v>18097.240000000002</v>
      </c>
      <c r="H20763" s="3">
        <v>61.530600000000007</v>
      </c>
      <c r="I20763" s="3">
        <v>289.19382000000002</v>
      </c>
      <c r="J20763" s="3">
        <v>6503.7844200000009</v>
      </c>
      <c r="K20763" s="4">
        <v>0.35000000000000003</v>
      </c>
      <c r="L20763" s="73">
        <v>11806.870177846156</v>
      </c>
    </row>
    <row r="20764" spans="1:12" x14ac:dyDescent="0.35">
      <c r="A20764" s="1">
        <v>428995</v>
      </c>
      <c r="B20764" t="s">
        <v>34388</v>
      </c>
      <c r="C20764" t="s">
        <v>1467</v>
      </c>
      <c r="D20764" t="s">
        <v>1468</v>
      </c>
      <c r="E20764">
        <v>1</v>
      </c>
      <c r="F20764" s="2">
        <v>3.75</v>
      </c>
      <c r="G20764" s="3">
        <v>8.08</v>
      </c>
      <c r="H20764" s="3">
        <v>3.7499999999999999E-2</v>
      </c>
      <c r="I20764" s="3">
        <v>0.17624999999999999</v>
      </c>
      <c r="J20764" s="3">
        <v>3.9637500000000001</v>
      </c>
      <c r="K20764" s="4">
        <v>0.35</v>
      </c>
      <c r="L20764" s="73">
        <v>7.195730769230769</v>
      </c>
    </row>
    <row r="20765" spans="1:12" x14ac:dyDescent="0.35">
      <c r="A20765" s="1">
        <v>423027</v>
      </c>
      <c r="B20765" t="s">
        <v>34389</v>
      </c>
      <c r="C20765" t="s">
        <v>1467</v>
      </c>
      <c r="D20765" t="s">
        <v>1468</v>
      </c>
      <c r="E20765">
        <v>1</v>
      </c>
      <c r="F20765" s="2">
        <v>189.63</v>
      </c>
      <c r="G20765" s="3">
        <v>443.26</v>
      </c>
      <c r="H20765" s="3">
        <v>1.8963000000000001</v>
      </c>
      <c r="I20765" s="3">
        <v>8.912609999999999</v>
      </c>
      <c r="J20765" s="3">
        <v>200.43890999999999</v>
      </c>
      <c r="K20765" s="4">
        <v>0.35000000000000003</v>
      </c>
      <c r="L20765" s="73">
        <v>363.87371353846152</v>
      </c>
    </row>
    <row r="20766" spans="1:12" x14ac:dyDescent="0.35">
      <c r="A20766" s="1">
        <v>426117</v>
      </c>
      <c r="B20766" t="s">
        <v>34390</v>
      </c>
      <c r="C20766" t="s">
        <v>1467</v>
      </c>
      <c r="D20766" t="s">
        <v>1468</v>
      </c>
      <c r="E20766">
        <v>1</v>
      </c>
      <c r="F20766" s="2">
        <v>100.01</v>
      </c>
      <c r="G20766" s="3">
        <v>233.83</v>
      </c>
      <c r="H20766" s="3">
        <v>1.0001</v>
      </c>
      <c r="I20766" s="3">
        <v>4.7004700000000001</v>
      </c>
      <c r="J20766" s="3">
        <v>105.71057</v>
      </c>
      <c r="K20766" s="4">
        <v>0.35000000000000003</v>
      </c>
      <c r="L20766" s="73">
        <v>191.90534246153848</v>
      </c>
    </row>
    <row r="20767" spans="1:12" x14ac:dyDescent="0.35">
      <c r="A20767" s="1">
        <v>433614</v>
      </c>
      <c r="B20767" t="s">
        <v>34391</v>
      </c>
      <c r="C20767" t="s">
        <v>1467</v>
      </c>
      <c r="D20767" t="s">
        <v>1468</v>
      </c>
      <c r="E20767">
        <v>1</v>
      </c>
      <c r="F20767" s="2">
        <v>102.76</v>
      </c>
      <c r="G20767" s="3">
        <v>220.99</v>
      </c>
      <c r="H20767" s="3">
        <v>1.0276000000000001</v>
      </c>
      <c r="I20767" s="3">
        <v>4.82972</v>
      </c>
      <c r="J20767" s="3">
        <v>108.61732000000001</v>
      </c>
      <c r="K20767" s="4">
        <v>0.35</v>
      </c>
      <c r="L20767" s="73">
        <v>197.1822116923077</v>
      </c>
    </row>
    <row r="20768" spans="1:12" x14ac:dyDescent="0.35">
      <c r="A20768" s="1">
        <v>434434</v>
      </c>
      <c r="B20768" t="s">
        <v>34392</v>
      </c>
      <c r="C20768" t="s">
        <v>1467</v>
      </c>
      <c r="D20768" t="s">
        <v>1468</v>
      </c>
      <c r="E20768">
        <v>1</v>
      </c>
      <c r="F20768" s="2">
        <v>1332.17</v>
      </c>
      <c r="G20768" s="3">
        <v>3918.16</v>
      </c>
      <c r="H20768" s="3">
        <v>13.321700000000002</v>
      </c>
      <c r="I20768" s="3">
        <v>62.611990000000006</v>
      </c>
      <c r="J20768" s="3">
        <v>1408.1036900000001</v>
      </c>
      <c r="K20768" s="4">
        <v>0.34999999999999992</v>
      </c>
      <c r="L20768" s="73">
        <v>2556.2497756923076</v>
      </c>
    </row>
    <row r="20769" spans="1:12" x14ac:dyDescent="0.35">
      <c r="A20769" s="1">
        <v>429170</v>
      </c>
      <c r="B20769" t="s">
        <v>34393</v>
      </c>
      <c r="C20769" t="s">
        <v>1467</v>
      </c>
      <c r="D20769" t="s">
        <v>1468</v>
      </c>
      <c r="E20769">
        <v>1</v>
      </c>
      <c r="F20769" s="2">
        <v>3.68</v>
      </c>
      <c r="G20769" s="3">
        <v>7.91</v>
      </c>
      <c r="H20769" s="3">
        <v>3.6799999999999999E-2</v>
      </c>
      <c r="I20769" s="3">
        <v>0.17296</v>
      </c>
      <c r="J20769" s="3">
        <v>3.8897599999999999</v>
      </c>
      <c r="K20769" s="4">
        <v>0.35</v>
      </c>
      <c r="L20769" s="73">
        <v>7.0614104615384612</v>
      </c>
    </row>
    <row r="20770" spans="1:12" x14ac:dyDescent="0.35">
      <c r="A20770" s="1">
        <v>2018</v>
      </c>
      <c r="B20770" t="s">
        <v>34394</v>
      </c>
      <c r="C20770" t="s">
        <v>1467</v>
      </c>
      <c r="D20770" t="s">
        <v>1468</v>
      </c>
      <c r="E20770">
        <v>1</v>
      </c>
      <c r="F20770" s="2">
        <v>621.34</v>
      </c>
      <c r="G20770" s="3">
        <v>1336.23</v>
      </c>
      <c r="H20770" s="3">
        <v>6.2134</v>
      </c>
      <c r="I20770" s="3">
        <v>29.20298</v>
      </c>
      <c r="J20770" s="3">
        <v>656.75638000000004</v>
      </c>
      <c r="K20770" s="4">
        <v>0.35</v>
      </c>
      <c r="L20770" s="73">
        <v>1192.2654283076922</v>
      </c>
    </row>
    <row r="20771" spans="1:12" x14ac:dyDescent="0.35">
      <c r="A20771" s="1">
        <v>57452</v>
      </c>
      <c r="B20771" t="s">
        <v>34395</v>
      </c>
      <c r="C20771" t="s">
        <v>1467</v>
      </c>
      <c r="D20771" t="s">
        <v>1468</v>
      </c>
      <c r="E20771">
        <v>1</v>
      </c>
      <c r="F20771" s="2">
        <v>114.34</v>
      </c>
      <c r="G20771" s="3">
        <v>296.14999999999998</v>
      </c>
      <c r="H20771" s="3">
        <v>1.1434</v>
      </c>
      <c r="I20771" s="3">
        <v>5.3739800000000004</v>
      </c>
      <c r="J20771" s="3">
        <v>120.85738000000001</v>
      </c>
      <c r="K20771" s="4">
        <v>0.35</v>
      </c>
      <c r="L20771" s="73">
        <v>219.40262830769231</v>
      </c>
    </row>
    <row r="20772" spans="1:12" x14ac:dyDescent="0.35">
      <c r="A20772" s="1">
        <v>79153</v>
      </c>
      <c r="B20772" t="s">
        <v>34396</v>
      </c>
      <c r="C20772" t="s">
        <v>1467</v>
      </c>
      <c r="D20772" t="s">
        <v>1468</v>
      </c>
      <c r="E20772">
        <v>1</v>
      </c>
      <c r="F20772" s="2">
        <v>601.45000000000005</v>
      </c>
      <c r="G20772" s="3">
        <v>1269.4100000000001</v>
      </c>
      <c r="H20772" s="3">
        <v>6.0145000000000008</v>
      </c>
      <c r="I20772" s="3">
        <v>28.268150000000002</v>
      </c>
      <c r="J20772" s="3">
        <v>635.73265000000004</v>
      </c>
      <c r="K20772" s="4">
        <v>0.35</v>
      </c>
      <c r="L20772" s="73">
        <v>1154.0992723076922</v>
      </c>
    </row>
    <row r="20773" spans="1:12" x14ac:dyDescent="0.35">
      <c r="A20773" s="1">
        <v>425251</v>
      </c>
      <c r="B20773" t="s">
        <v>34397</v>
      </c>
      <c r="C20773" t="s">
        <v>1467</v>
      </c>
      <c r="D20773" t="s">
        <v>1468</v>
      </c>
      <c r="E20773">
        <v>1</v>
      </c>
      <c r="F20773" s="2">
        <v>151.72</v>
      </c>
      <c r="G20773" s="3">
        <v>326.35000000000002</v>
      </c>
      <c r="H20773" s="3">
        <v>1.5172000000000001</v>
      </c>
      <c r="I20773" s="3">
        <v>7.1308400000000001</v>
      </c>
      <c r="J20773" s="3">
        <v>160.36804000000001</v>
      </c>
      <c r="K20773" s="4">
        <v>0.35</v>
      </c>
      <c r="L20773" s="73">
        <v>291.12967261538461</v>
      </c>
    </row>
    <row r="20774" spans="1:12" x14ac:dyDescent="0.35">
      <c r="A20774" s="1">
        <v>69370</v>
      </c>
      <c r="B20774" t="s">
        <v>34398</v>
      </c>
      <c r="C20774" t="s">
        <v>1467</v>
      </c>
      <c r="D20774" t="s">
        <v>1468</v>
      </c>
      <c r="E20774">
        <v>1</v>
      </c>
      <c r="F20774" s="2">
        <v>2607.91</v>
      </c>
      <c r="G20774" s="3">
        <v>5608.4</v>
      </c>
      <c r="H20774" s="3">
        <v>26.0791</v>
      </c>
      <c r="I20774" s="3">
        <v>122.57176999999999</v>
      </c>
      <c r="J20774" s="3">
        <v>2756.5608699999998</v>
      </c>
      <c r="K20774" s="4">
        <v>0.35</v>
      </c>
      <c r="L20774" s="73">
        <v>5004.2181947692297</v>
      </c>
    </row>
    <row r="20775" spans="1:12" x14ac:dyDescent="0.35">
      <c r="A20775" s="1">
        <v>11160</v>
      </c>
      <c r="B20775" t="s">
        <v>34399</v>
      </c>
      <c r="C20775" t="s">
        <v>1467</v>
      </c>
      <c r="D20775" t="s">
        <v>1468</v>
      </c>
      <c r="E20775">
        <v>1</v>
      </c>
      <c r="F20775" s="2">
        <v>300.52</v>
      </c>
      <c r="G20775" s="3">
        <v>646.27</v>
      </c>
      <c r="H20775" s="3">
        <v>3.0051999999999999</v>
      </c>
      <c r="I20775" s="3">
        <v>14.12444</v>
      </c>
      <c r="J20775" s="3">
        <v>317.64963999999998</v>
      </c>
      <c r="K20775" s="4">
        <v>0.35</v>
      </c>
      <c r="L20775" s="73">
        <v>576.65626953846152</v>
      </c>
    </row>
    <row r="20776" spans="1:12" x14ac:dyDescent="0.35">
      <c r="A20776" s="1">
        <v>428940</v>
      </c>
      <c r="B20776" t="s">
        <v>34400</v>
      </c>
      <c r="C20776" t="s">
        <v>1467</v>
      </c>
      <c r="D20776" t="s">
        <v>1468</v>
      </c>
      <c r="E20776">
        <v>1</v>
      </c>
      <c r="F20776" s="2">
        <v>8.6999999999999993</v>
      </c>
      <c r="G20776" s="3">
        <v>17.399999999999999</v>
      </c>
      <c r="H20776" s="3">
        <v>8.6999999999999994E-2</v>
      </c>
      <c r="I20776" s="3">
        <v>0.40889999999999999</v>
      </c>
      <c r="J20776" s="3">
        <v>9.1958999999999982</v>
      </c>
      <c r="K20776" s="4">
        <v>0.35</v>
      </c>
      <c r="L20776" s="73">
        <v>16.69409538461538</v>
      </c>
    </row>
    <row r="20777" spans="1:12" x14ac:dyDescent="0.35">
      <c r="A20777" s="1">
        <v>417055</v>
      </c>
      <c r="B20777" t="s">
        <v>34401</v>
      </c>
      <c r="C20777" t="s">
        <v>1467</v>
      </c>
      <c r="D20777" t="s">
        <v>1468</v>
      </c>
      <c r="E20777">
        <v>1</v>
      </c>
      <c r="F20777" s="2">
        <v>3014.4</v>
      </c>
      <c r="G20777" s="3">
        <v>6536</v>
      </c>
      <c r="H20777" s="3">
        <v>30.144000000000002</v>
      </c>
      <c r="I20777" s="3">
        <v>141.67680000000001</v>
      </c>
      <c r="J20777" s="3">
        <v>3186.2208000000001</v>
      </c>
      <c r="K20777" s="4">
        <v>0.34999999999999992</v>
      </c>
      <c r="L20777" s="73">
        <v>5784.2162215384615</v>
      </c>
    </row>
    <row r="20778" spans="1:12" x14ac:dyDescent="0.35">
      <c r="A20778" s="1">
        <v>416129</v>
      </c>
      <c r="B20778" t="s">
        <v>34402</v>
      </c>
      <c r="C20778" t="s">
        <v>1467</v>
      </c>
      <c r="D20778" t="s">
        <v>1468</v>
      </c>
      <c r="E20778">
        <v>1</v>
      </c>
      <c r="F20778" s="2">
        <v>43.08</v>
      </c>
      <c r="G20778" s="3">
        <v>98.6</v>
      </c>
      <c r="H20778" s="3">
        <v>0.43080000000000002</v>
      </c>
      <c r="I20778" s="3">
        <v>2.0247600000000001</v>
      </c>
      <c r="J20778" s="3">
        <v>45.535559999999997</v>
      </c>
      <c r="K20778" s="4">
        <v>0.35</v>
      </c>
      <c r="L20778" s="73">
        <v>82.664555076923065</v>
      </c>
    </row>
    <row r="20779" spans="1:12" x14ac:dyDescent="0.35">
      <c r="A20779" s="1">
        <v>73743</v>
      </c>
      <c r="B20779" t="s">
        <v>34403</v>
      </c>
      <c r="C20779" t="s">
        <v>1467</v>
      </c>
      <c r="D20779" t="s">
        <v>1468</v>
      </c>
      <c r="E20779">
        <v>1</v>
      </c>
      <c r="F20779" s="2">
        <v>529.85</v>
      </c>
      <c r="G20779" s="3">
        <v>1139.47</v>
      </c>
      <c r="H20779" s="3">
        <v>5.2985000000000007</v>
      </c>
      <c r="I20779" s="3">
        <v>24.902950000000001</v>
      </c>
      <c r="J20779" s="3">
        <v>560.05145000000005</v>
      </c>
      <c r="K20779" s="4">
        <v>0.35</v>
      </c>
      <c r="L20779" s="73">
        <v>1016.7087861538462</v>
      </c>
    </row>
    <row r="20780" spans="1:12" x14ac:dyDescent="0.35">
      <c r="A20780" s="1">
        <v>78776</v>
      </c>
      <c r="B20780" t="s">
        <v>34404</v>
      </c>
      <c r="C20780" t="s">
        <v>1467</v>
      </c>
      <c r="D20780" t="s">
        <v>1468</v>
      </c>
      <c r="E20780">
        <v>1</v>
      </c>
      <c r="F20780" s="2">
        <v>537.41999999999996</v>
      </c>
      <c r="G20780" s="3">
        <v>1155.75</v>
      </c>
      <c r="H20780" s="3">
        <v>5.3742000000000001</v>
      </c>
      <c r="I20780" s="3">
        <v>25.25874</v>
      </c>
      <c r="J20780" s="3">
        <v>568.05293999999992</v>
      </c>
      <c r="K20780" s="4">
        <v>0.35</v>
      </c>
      <c r="L20780" s="73">
        <v>1031.2345679999999</v>
      </c>
    </row>
    <row r="20781" spans="1:12" x14ac:dyDescent="0.35">
      <c r="A20781" s="1">
        <v>74748</v>
      </c>
      <c r="B20781" t="s">
        <v>34405</v>
      </c>
      <c r="C20781" t="s">
        <v>1467</v>
      </c>
      <c r="D20781" t="s">
        <v>1468</v>
      </c>
      <c r="E20781">
        <v>1</v>
      </c>
      <c r="F20781" s="2">
        <v>5273.41</v>
      </c>
      <c r="G20781" s="3">
        <v>12326.82</v>
      </c>
      <c r="H20781" s="3">
        <v>52.734099999999998</v>
      </c>
      <c r="I20781" s="3">
        <v>247.85026999999999</v>
      </c>
      <c r="J20781" s="3">
        <v>5573.9943699999994</v>
      </c>
      <c r="K20781" s="4">
        <v>0.35</v>
      </c>
      <c r="L20781" s="73">
        <v>10118.943625538461</v>
      </c>
    </row>
    <row r="20782" spans="1:12" x14ac:dyDescent="0.35">
      <c r="A20782" s="1">
        <v>65956</v>
      </c>
      <c r="B20782" t="s">
        <v>34406</v>
      </c>
      <c r="C20782" t="s">
        <v>1467</v>
      </c>
      <c r="D20782" t="s">
        <v>1468</v>
      </c>
      <c r="E20782">
        <v>1</v>
      </c>
      <c r="F20782" s="2">
        <v>462.72</v>
      </c>
      <c r="G20782" s="3">
        <v>995.11</v>
      </c>
      <c r="H20782" s="3">
        <v>4.6272000000000002</v>
      </c>
      <c r="I20782" s="3">
        <v>21.74784</v>
      </c>
      <c r="J20782" s="3">
        <v>489.09504000000004</v>
      </c>
      <c r="K20782" s="4">
        <v>0.35000000000000003</v>
      </c>
      <c r="L20782" s="73">
        <v>887.89561107692316</v>
      </c>
    </row>
    <row r="20783" spans="1:12" x14ac:dyDescent="0.35">
      <c r="A20783" s="1">
        <v>407739</v>
      </c>
      <c r="B20783" t="s">
        <v>34407</v>
      </c>
      <c r="C20783" t="s">
        <v>1467</v>
      </c>
      <c r="D20783" t="s">
        <v>1468</v>
      </c>
      <c r="E20783">
        <v>1</v>
      </c>
      <c r="F20783" s="2">
        <v>291.85000000000002</v>
      </c>
      <c r="G20783" s="3">
        <v>627.64</v>
      </c>
      <c r="H20783" s="3">
        <v>2.9185000000000003</v>
      </c>
      <c r="I20783" s="3">
        <v>13.716950000000001</v>
      </c>
      <c r="J20783" s="3">
        <v>308.48545000000001</v>
      </c>
      <c r="K20783" s="4">
        <v>0.35</v>
      </c>
      <c r="L20783" s="73">
        <v>560.01973999999996</v>
      </c>
    </row>
    <row r="20784" spans="1:12" x14ac:dyDescent="0.35">
      <c r="A20784" s="1">
        <v>425662</v>
      </c>
      <c r="B20784" t="s">
        <v>34408</v>
      </c>
      <c r="C20784" t="s">
        <v>1467</v>
      </c>
      <c r="D20784" t="s">
        <v>1468</v>
      </c>
      <c r="E20784">
        <v>1</v>
      </c>
      <c r="F20784" s="2">
        <v>2615.89</v>
      </c>
      <c r="G20784" s="3">
        <v>5625.58</v>
      </c>
      <c r="H20784" s="3">
        <v>26.158899999999999</v>
      </c>
      <c r="I20784" s="3">
        <v>122.94682999999999</v>
      </c>
      <c r="J20784" s="3">
        <v>2764.9957299999996</v>
      </c>
      <c r="K20784" s="4">
        <v>0.34999999999999992</v>
      </c>
      <c r="L20784" s="73">
        <v>5019.5307098461526</v>
      </c>
    </row>
    <row r="20785" spans="1:12" x14ac:dyDescent="0.35">
      <c r="A20785" s="1">
        <v>9071</v>
      </c>
      <c r="B20785" t="s">
        <v>34409</v>
      </c>
      <c r="C20785" t="s">
        <v>1467</v>
      </c>
      <c r="D20785" t="s">
        <v>1468</v>
      </c>
      <c r="E20785">
        <v>1</v>
      </c>
      <c r="F20785" s="2">
        <v>56.28</v>
      </c>
      <c r="G20785" s="3">
        <v>121.04</v>
      </c>
      <c r="H20785" s="3">
        <v>0.56280000000000008</v>
      </c>
      <c r="I20785" s="3">
        <v>2.6451600000000002</v>
      </c>
      <c r="J20785" s="3">
        <v>59.487960000000001</v>
      </c>
      <c r="K20785" s="4">
        <v>0.35</v>
      </c>
      <c r="L20785" s="73">
        <v>107.99352738461538</v>
      </c>
    </row>
    <row r="20786" spans="1:12" x14ac:dyDescent="0.35">
      <c r="A20786" s="1">
        <v>11172</v>
      </c>
      <c r="B20786" t="s">
        <v>34410</v>
      </c>
      <c r="C20786" t="s">
        <v>1467</v>
      </c>
      <c r="D20786" t="s">
        <v>1468</v>
      </c>
      <c r="E20786">
        <v>1</v>
      </c>
      <c r="F20786" s="2">
        <v>8.9499999999999993</v>
      </c>
      <c r="G20786" s="3">
        <v>19.260000000000002</v>
      </c>
      <c r="H20786" s="3">
        <v>8.9499999999999996E-2</v>
      </c>
      <c r="I20786" s="3">
        <v>0.42064999999999997</v>
      </c>
      <c r="J20786" s="3">
        <v>9.4601499999999987</v>
      </c>
      <c r="K20786" s="4">
        <v>0.35</v>
      </c>
      <c r="L20786" s="73">
        <v>17.173810769230766</v>
      </c>
    </row>
    <row r="20787" spans="1:12" x14ac:dyDescent="0.35">
      <c r="A20787" s="1">
        <v>440798</v>
      </c>
      <c r="B20787" t="s">
        <v>34411</v>
      </c>
      <c r="C20787" t="s">
        <v>1467</v>
      </c>
      <c r="D20787" t="s">
        <v>1468</v>
      </c>
      <c r="E20787">
        <v>1</v>
      </c>
      <c r="F20787" s="2">
        <v>9.4</v>
      </c>
      <c r="G20787" s="3">
        <v>20.23</v>
      </c>
      <c r="H20787" s="3">
        <v>9.4E-2</v>
      </c>
      <c r="I20787" s="3">
        <v>0.44180000000000003</v>
      </c>
      <c r="J20787" s="3">
        <v>9.9358000000000004</v>
      </c>
      <c r="K20787" s="4">
        <v>0.35000000000000003</v>
      </c>
      <c r="L20787" s="73">
        <v>18.037298461538462</v>
      </c>
    </row>
    <row r="20788" spans="1:12" x14ac:dyDescent="0.35">
      <c r="A20788" s="1">
        <v>14045</v>
      </c>
      <c r="B20788" t="s">
        <v>34412</v>
      </c>
      <c r="C20788" t="s">
        <v>1467</v>
      </c>
      <c r="D20788" t="s">
        <v>1468</v>
      </c>
      <c r="E20788">
        <v>1</v>
      </c>
      <c r="F20788" s="2">
        <v>66.37</v>
      </c>
      <c r="G20788" s="3">
        <v>142.72999999999999</v>
      </c>
      <c r="H20788" s="3">
        <v>0.66370000000000007</v>
      </c>
      <c r="I20788" s="3">
        <v>3.1193900000000001</v>
      </c>
      <c r="J20788" s="3">
        <v>70.153090000000006</v>
      </c>
      <c r="K20788" s="4">
        <v>0.35000000000000003</v>
      </c>
      <c r="L20788" s="73">
        <v>127.35484030769231</v>
      </c>
    </row>
    <row r="20789" spans="1:12" x14ac:dyDescent="0.35">
      <c r="A20789" s="1">
        <v>2332</v>
      </c>
      <c r="B20789" t="s">
        <v>34413</v>
      </c>
      <c r="C20789" t="s">
        <v>1467</v>
      </c>
      <c r="D20789" t="s">
        <v>1468</v>
      </c>
      <c r="E20789">
        <v>1</v>
      </c>
      <c r="F20789" s="2">
        <v>6.86</v>
      </c>
      <c r="G20789" s="3">
        <v>14.77</v>
      </c>
      <c r="H20789" s="3">
        <v>6.8600000000000008E-2</v>
      </c>
      <c r="I20789" s="3">
        <v>0.32242000000000004</v>
      </c>
      <c r="J20789" s="3">
        <v>7.2510200000000005</v>
      </c>
      <c r="K20789" s="4">
        <v>0.35</v>
      </c>
      <c r="L20789" s="73">
        <v>13.163390153846153</v>
      </c>
    </row>
    <row r="20790" spans="1:12" x14ac:dyDescent="0.35">
      <c r="A20790" s="1">
        <v>438071</v>
      </c>
      <c r="B20790" t="s">
        <v>34414</v>
      </c>
      <c r="C20790" t="s">
        <v>1467</v>
      </c>
      <c r="D20790" t="s">
        <v>1468</v>
      </c>
      <c r="E20790">
        <v>1</v>
      </c>
      <c r="F20790" s="2">
        <v>11.49</v>
      </c>
      <c r="G20790" s="3">
        <v>24.72</v>
      </c>
      <c r="H20790" s="3">
        <v>0.1149</v>
      </c>
      <c r="I20790" s="3">
        <v>0.54003000000000001</v>
      </c>
      <c r="J20790" s="3">
        <v>12.14493</v>
      </c>
      <c r="K20790" s="4">
        <v>0.35000000000000003</v>
      </c>
      <c r="L20790" s="73">
        <v>22.04771907692308</v>
      </c>
    </row>
    <row r="20791" spans="1:12" x14ac:dyDescent="0.35">
      <c r="A20791" s="1">
        <v>42784</v>
      </c>
      <c r="B20791" t="s">
        <v>34415</v>
      </c>
      <c r="C20791" t="s">
        <v>1467</v>
      </c>
      <c r="D20791" t="s">
        <v>1468</v>
      </c>
      <c r="E20791">
        <v>1</v>
      </c>
      <c r="F20791" s="2">
        <v>356.37</v>
      </c>
      <c r="G20791" s="3">
        <v>833.22</v>
      </c>
      <c r="H20791" s="3">
        <v>3.5637000000000003</v>
      </c>
      <c r="I20791" s="3">
        <v>16.749390000000002</v>
      </c>
      <c r="J20791" s="3">
        <v>376.68308999999999</v>
      </c>
      <c r="K20791" s="4">
        <v>0.35</v>
      </c>
      <c r="L20791" s="73">
        <v>683.82468646153836</v>
      </c>
    </row>
    <row r="20792" spans="1:12" x14ac:dyDescent="0.35">
      <c r="A20792" s="1">
        <v>31438</v>
      </c>
      <c r="B20792" t="s">
        <v>34416</v>
      </c>
      <c r="C20792" t="s">
        <v>1467</v>
      </c>
      <c r="D20792" t="s">
        <v>1468</v>
      </c>
      <c r="E20792">
        <v>1</v>
      </c>
      <c r="F20792" s="2">
        <v>321.31</v>
      </c>
      <c r="G20792" s="3">
        <v>691.01</v>
      </c>
      <c r="H20792" s="3">
        <v>3.2131000000000003</v>
      </c>
      <c r="I20792" s="3">
        <v>15.101570000000001</v>
      </c>
      <c r="J20792" s="3">
        <v>339.62466999999998</v>
      </c>
      <c r="K20792" s="4">
        <v>0.34999999999999992</v>
      </c>
      <c r="L20792" s="73">
        <v>616.54940092307675</v>
      </c>
    </row>
    <row r="20793" spans="1:12" x14ac:dyDescent="0.35">
      <c r="A20793" s="1">
        <v>427308</v>
      </c>
      <c r="B20793" t="s">
        <v>34417</v>
      </c>
      <c r="C20793" t="s">
        <v>1467</v>
      </c>
      <c r="D20793" t="s">
        <v>1468</v>
      </c>
      <c r="E20793">
        <v>1</v>
      </c>
      <c r="F20793" s="2">
        <v>185.58</v>
      </c>
      <c r="G20793" s="3">
        <v>409.5</v>
      </c>
      <c r="H20793" s="3">
        <v>1.8558000000000001</v>
      </c>
      <c r="I20793" s="3">
        <v>8.7222600000000003</v>
      </c>
      <c r="J20793" s="3">
        <v>196.15806000000001</v>
      </c>
      <c r="K20793" s="4">
        <v>0.35000000000000003</v>
      </c>
      <c r="L20793" s="73">
        <v>356.10232430769236</v>
      </c>
    </row>
    <row r="20794" spans="1:12" x14ac:dyDescent="0.35">
      <c r="A20794" s="1">
        <v>68427</v>
      </c>
      <c r="B20794" t="s">
        <v>34418</v>
      </c>
      <c r="C20794" t="s">
        <v>1467</v>
      </c>
      <c r="D20794" t="s">
        <v>1468</v>
      </c>
      <c r="E20794">
        <v>1</v>
      </c>
      <c r="F20794" s="2">
        <v>493.97</v>
      </c>
      <c r="G20794" s="3">
        <v>1062.31</v>
      </c>
      <c r="H20794" s="3">
        <v>4.9397000000000002</v>
      </c>
      <c r="I20794" s="3">
        <v>23.21659</v>
      </c>
      <c r="J20794" s="3">
        <v>522.12629000000004</v>
      </c>
      <c r="K20794" s="4">
        <v>0.35</v>
      </c>
      <c r="L20794" s="73">
        <v>947.86003415384619</v>
      </c>
    </row>
    <row r="20795" spans="1:12" x14ac:dyDescent="0.35">
      <c r="A20795" s="1">
        <v>3391</v>
      </c>
      <c r="B20795" t="s">
        <v>34419</v>
      </c>
      <c r="C20795" t="s">
        <v>1467</v>
      </c>
      <c r="D20795" t="s">
        <v>1468</v>
      </c>
      <c r="E20795">
        <v>1</v>
      </c>
      <c r="F20795" s="2">
        <v>7.16</v>
      </c>
      <c r="G20795" s="3">
        <v>15.4</v>
      </c>
      <c r="H20795" s="3">
        <v>7.1599999999999997E-2</v>
      </c>
      <c r="I20795" s="3">
        <v>0.33651999999999999</v>
      </c>
      <c r="J20795" s="3">
        <v>7.5681200000000004</v>
      </c>
      <c r="K20795" s="4">
        <v>0.35000000000000003</v>
      </c>
      <c r="L20795" s="73">
        <v>13.739048615384617</v>
      </c>
    </row>
    <row r="20796" spans="1:12" x14ac:dyDescent="0.35">
      <c r="A20796" s="1">
        <v>420009</v>
      </c>
      <c r="B20796" t="s">
        <v>34420</v>
      </c>
      <c r="C20796" t="s">
        <v>1467</v>
      </c>
      <c r="D20796" t="s">
        <v>1468</v>
      </c>
      <c r="E20796">
        <v>1</v>
      </c>
      <c r="F20796" s="2">
        <v>1966.86</v>
      </c>
      <c r="G20796" s="3">
        <v>4229.8</v>
      </c>
      <c r="H20796" s="3">
        <v>19.668599999999998</v>
      </c>
      <c r="I20796" s="3">
        <v>92.442419999999998</v>
      </c>
      <c r="J20796" s="3">
        <v>2078.97102</v>
      </c>
      <c r="K20796" s="4">
        <v>0.35</v>
      </c>
      <c r="L20796" s="73">
        <v>3774.1320055384613</v>
      </c>
    </row>
    <row r="20797" spans="1:12" x14ac:dyDescent="0.35">
      <c r="A20797" s="1">
        <v>423956</v>
      </c>
      <c r="B20797" t="s">
        <v>34421</v>
      </c>
      <c r="C20797" t="s">
        <v>1467</v>
      </c>
      <c r="D20797" t="s">
        <v>1468</v>
      </c>
      <c r="E20797">
        <v>1</v>
      </c>
      <c r="F20797" s="2">
        <v>107.48</v>
      </c>
      <c r="G20797" s="3">
        <v>233.2</v>
      </c>
      <c r="H20797" s="3">
        <v>1.0748</v>
      </c>
      <c r="I20797" s="3">
        <v>5.0515600000000003</v>
      </c>
      <c r="J20797" s="3">
        <v>113.60636</v>
      </c>
      <c r="K20797" s="4">
        <v>0.35</v>
      </c>
      <c r="L20797" s="73">
        <v>206.23923815384614</v>
      </c>
    </row>
    <row r="20798" spans="1:12" x14ac:dyDescent="0.35">
      <c r="A20798" s="1">
        <v>437155</v>
      </c>
      <c r="B20798" t="s">
        <v>34422</v>
      </c>
      <c r="C20798" t="s">
        <v>1467</v>
      </c>
      <c r="D20798" t="s">
        <v>1468</v>
      </c>
      <c r="E20798">
        <v>1</v>
      </c>
      <c r="F20798" s="2">
        <v>44.55</v>
      </c>
      <c r="G20798" s="3">
        <v>106.63</v>
      </c>
      <c r="H20798" s="3">
        <v>0.44550000000000001</v>
      </c>
      <c r="I20798" s="3">
        <v>2.0938499999999998</v>
      </c>
      <c r="J20798" s="3">
        <v>47.089349999999996</v>
      </c>
      <c r="K20798" s="4">
        <v>0.35000000000000003</v>
      </c>
      <c r="L20798" s="73">
        <v>85.485281538461535</v>
      </c>
    </row>
    <row r="20799" spans="1:12" x14ac:dyDescent="0.35">
      <c r="A20799" s="1">
        <v>429089</v>
      </c>
      <c r="B20799" t="s">
        <v>34423</v>
      </c>
      <c r="C20799" t="s">
        <v>1467</v>
      </c>
      <c r="D20799" t="s">
        <v>1468</v>
      </c>
      <c r="E20799">
        <v>1</v>
      </c>
      <c r="F20799" s="2">
        <v>138.99</v>
      </c>
      <c r="G20799" s="3">
        <v>298.91000000000003</v>
      </c>
      <c r="H20799" s="3">
        <v>1.3899000000000001</v>
      </c>
      <c r="I20799" s="3">
        <v>6.5325300000000004</v>
      </c>
      <c r="J20799" s="3">
        <v>146.91243000000003</v>
      </c>
      <c r="K20799" s="4">
        <v>0.35</v>
      </c>
      <c r="L20799" s="73">
        <v>266.70256523076927</v>
      </c>
    </row>
    <row r="20800" spans="1:12" x14ac:dyDescent="0.35">
      <c r="A20800" s="1">
        <v>445327</v>
      </c>
      <c r="B20800" t="s">
        <v>34371</v>
      </c>
      <c r="C20800" t="s">
        <v>1467</v>
      </c>
      <c r="D20800" t="s">
        <v>1468</v>
      </c>
      <c r="E20800">
        <v>1</v>
      </c>
      <c r="F20800" s="2">
        <v>1050.33</v>
      </c>
      <c r="G20800" s="3">
        <v>3089.22</v>
      </c>
      <c r="H20800" s="3">
        <v>10.503299999999999</v>
      </c>
      <c r="I20800" s="3">
        <v>49.365509999999993</v>
      </c>
      <c r="J20800" s="3">
        <v>1110.1988100000001</v>
      </c>
      <c r="K20800" s="4">
        <v>0.34999999999999992</v>
      </c>
      <c r="L20800" s="73">
        <v>2015.4378396923078</v>
      </c>
    </row>
    <row r="20801" spans="1:12" x14ac:dyDescent="0.35">
      <c r="A20801" s="1">
        <v>441653</v>
      </c>
      <c r="B20801" t="s">
        <v>34424</v>
      </c>
      <c r="C20801" t="s">
        <v>1467</v>
      </c>
      <c r="D20801" t="s">
        <v>1468</v>
      </c>
      <c r="E20801">
        <v>1</v>
      </c>
      <c r="F20801" s="2">
        <v>1980.13</v>
      </c>
      <c r="G20801" s="3">
        <v>4259.26</v>
      </c>
      <c r="H20801" s="3">
        <v>19.801300000000001</v>
      </c>
      <c r="I20801" s="3">
        <v>93.066110000000009</v>
      </c>
      <c r="J20801" s="3">
        <v>2092.9974100000004</v>
      </c>
      <c r="K20801" s="4">
        <v>0.35</v>
      </c>
      <c r="L20801" s="73">
        <v>3799.5952981538467</v>
      </c>
    </row>
    <row r="20802" spans="1:12" x14ac:dyDescent="0.35">
      <c r="A20802" s="1">
        <v>440410</v>
      </c>
      <c r="B20802" t="s">
        <v>34425</v>
      </c>
      <c r="C20802" t="s">
        <v>1467</v>
      </c>
      <c r="D20802" t="s">
        <v>1468</v>
      </c>
      <c r="E20802">
        <v>1</v>
      </c>
      <c r="F20802" s="2">
        <v>129.34</v>
      </c>
      <c r="G20802" s="3">
        <v>278.16000000000003</v>
      </c>
      <c r="H20802" s="3">
        <v>1.2934000000000001</v>
      </c>
      <c r="I20802" s="3">
        <v>6.0789800000000005</v>
      </c>
      <c r="J20802" s="3">
        <v>136.71238</v>
      </c>
      <c r="K20802" s="4">
        <v>0.35</v>
      </c>
      <c r="L20802" s="73">
        <v>248.18555138461537</v>
      </c>
    </row>
    <row r="20803" spans="1:12" x14ac:dyDescent="0.35">
      <c r="A20803" s="1">
        <v>428099</v>
      </c>
      <c r="B20803" t="s">
        <v>34426</v>
      </c>
      <c r="C20803" t="s">
        <v>1467</v>
      </c>
      <c r="D20803" t="s">
        <v>1468</v>
      </c>
      <c r="E20803">
        <v>1</v>
      </c>
      <c r="F20803" s="2">
        <v>153.54</v>
      </c>
      <c r="G20803" s="3">
        <v>330.2</v>
      </c>
      <c r="H20803" s="3">
        <v>1.5353999999999999</v>
      </c>
      <c r="I20803" s="3">
        <v>7.21638</v>
      </c>
      <c r="J20803" s="3">
        <v>162.29177999999999</v>
      </c>
      <c r="K20803" s="4">
        <v>0.35</v>
      </c>
      <c r="L20803" s="73">
        <v>294.62200061538459</v>
      </c>
    </row>
    <row r="20804" spans="1:12" x14ac:dyDescent="0.35">
      <c r="A20804" s="1">
        <v>432291</v>
      </c>
      <c r="B20804" t="s">
        <v>34427</v>
      </c>
      <c r="C20804" t="s">
        <v>1467</v>
      </c>
      <c r="D20804" t="s">
        <v>1468</v>
      </c>
      <c r="E20804">
        <v>1</v>
      </c>
      <c r="F20804" s="2">
        <v>94.69</v>
      </c>
      <c r="G20804" s="3">
        <v>203.65</v>
      </c>
      <c r="H20804" s="3">
        <v>0.94689999999999996</v>
      </c>
      <c r="I20804" s="3">
        <v>4.4504299999999999</v>
      </c>
      <c r="J20804" s="3">
        <v>100.08732999999999</v>
      </c>
      <c r="K20804" s="4">
        <v>0.34999999999999992</v>
      </c>
      <c r="L20804" s="73">
        <v>181.69699907692305</v>
      </c>
    </row>
    <row r="20805" spans="1:12" x14ac:dyDescent="0.35">
      <c r="A20805" s="1">
        <v>449285</v>
      </c>
      <c r="B20805" t="s">
        <v>34428</v>
      </c>
      <c r="C20805" t="s">
        <v>1467</v>
      </c>
      <c r="D20805" t="s">
        <v>1468</v>
      </c>
      <c r="E20805">
        <v>1</v>
      </c>
      <c r="F20805" s="2">
        <v>91.12</v>
      </c>
      <c r="G20805" s="3">
        <v>193.88</v>
      </c>
      <c r="H20805" s="3">
        <v>0.91120000000000001</v>
      </c>
      <c r="I20805" s="3">
        <v>4.2826399999999998</v>
      </c>
      <c r="J20805" s="3">
        <v>96.313839999999999</v>
      </c>
      <c r="K20805" s="4">
        <v>0.35000000000000003</v>
      </c>
      <c r="L20805" s="73">
        <v>174.8466633846154</v>
      </c>
    </row>
    <row r="20806" spans="1:12" x14ac:dyDescent="0.35">
      <c r="A20806" s="1">
        <v>419168</v>
      </c>
      <c r="B20806" t="s">
        <v>34429</v>
      </c>
      <c r="C20806" t="s">
        <v>1467</v>
      </c>
      <c r="D20806" t="s">
        <v>1468</v>
      </c>
      <c r="E20806">
        <v>1</v>
      </c>
      <c r="F20806" s="2">
        <v>7824.88</v>
      </c>
      <c r="G20806" s="3">
        <v>16827.689999999999</v>
      </c>
      <c r="H20806" s="3">
        <v>78.248800000000003</v>
      </c>
      <c r="I20806" s="3">
        <v>367.76936000000001</v>
      </c>
      <c r="J20806" s="3">
        <v>8270.8981600000006</v>
      </c>
      <c r="K20806" s="4">
        <v>0.35000000000000003</v>
      </c>
      <c r="L20806" s="73">
        <v>15014.861275076924</v>
      </c>
    </row>
    <row r="20807" spans="1:12" x14ac:dyDescent="0.35">
      <c r="A20807" s="1">
        <v>431202</v>
      </c>
      <c r="B20807" t="s">
        <v>34430</v>
      </c>
      <c r="C20807" t="s">
        <v>1467</v>
      </c>
      <c r="D20807" t="s">
        <v>1468</v>
      </c>
      <c r="E20807">
        <v>1</v>
      </c>
      <c r="F20807" s="2">
        <v>1.52</v>
      </c>
      <c r="G20807" s="3">
        <v>3.27</v>
      </c>
      <c r="H20807" s="3">
        <v>1.52E-2</v>
      </c>
      <c r="I20807" s="3">
        <v>7.1440000000000003E-2</v>
      </c>
      <c r="J20807" s="3">
        <v>1.6066400000000001</v>
      </c>
      <c r="K20807" s="4">
        <v>0.35</v>
      </c>
      <c r="L20807" s="73">
        <v>2.9166695384615386</v>
      </c>
    </row>
    <row r="20808" spans="1:12" x14ac:dyDescent="0.35">
      <c r="A20808" s="1">
        <v>433352</v>
      </c>
      <c r="B20808" t="s">
        <v>34431</v>
      </c>
      <c r="C20808" t="s">
        <v>1467</v>
      </c>
      <c r="D20808" t="s">
        <v>1468</v>
      </c>
      <c r="E20808">
        <v>1</v>
      </c>
      <c r="F20808" s="2">
        <v>62.1</v>
      </c>
      <c r="G20808" s="3">
        <v>133.57</v>
      </c>
      <c r="H20808" s="3">
        <v>0.621</v>
      </c>
      <c r="I20808" s="3">
        <v>2.9187000000000003</v>
      </c>
      <c r="J20808" s="3">
        <v>65.639700000000005</v>
      </c>
      <c r="K20808" s="4">
        <v>0.34999999999999992</v>
      </c>
      <c r="L20808" s="73">
        <v>119.16130153846154</v>
      </c>
    </row>
    <row r="20809" spans="1:12" x14ac:dyDescent="0.35">
      <c r="A20809" s="1">
        <v>27292</v>
      </c>
      <c r="B20809" t="s">
        <v>33675</v>
      </c>
      <c r="C20809" t="s">
        <v>1467</v>
      </c>
      <c r="D20809" t="s">
        <v>1468</v>
      </c>
      <c r="E20809">
        <v>1</v>
      </c>
      <c r="F20809" s="2">
        <v>32.700000000000003</v>
      </c>
      <c r="G20809" s="3">
        <v>70.33</v>
      </c>
      <c r="H20809" s="3">
        <v>0.32700000000000001</v>
      </c>
      <c r="I20809" s="3">
        <v>1.5369000000000002</v>
      </c>
      <c r="J20809" s="3">
        <v>34.563900000000004</v>
      </c>
      <c r="K20809" s="4">
        <v>0.35</v>
      </c>
      <c r="L20809" s="73">
        <v>62.746772307692311</v>
      </c>
    </row>
    <row r="20810" spans="1:12" x14ac:dyDescent="0.35">
      <c r="A20810" s="1">
        <v>446539</v>
      </c>
      <c r="B20810" t="s">
        <v>34432</v>
      </c>
      <c r="C20810" t="s">
        <v>1467</v>
      </c>
      <c r="D20810" t="s">
        <v>1468</v>
      </c>
      <c r="E20810">
        <v>1</v>
      </c>
      <c r="F20810" s="2">
        <v>134.06</v>
      </c>
      <c r="G20810" s="3">
        <v>285.23</v>
      </c>
      <c r="H20810" s="3">
        <v>1.3406</v>
      </c>
      <c r="I20810" s="3">
        <v>6.3008199999999999</v>
      </c>
      <c r="J20810" s="3">
        <v>141.70141999999998</v>
      </c>
      <c r="K20810" s="4">
        <v>0.35</v>
      </c>
      <c r="L20810" s="73">
        <v>257.24257784615378</v>
      </c>
    </row>
    <row r="20811" spans="1:12" x14ac:dyDescent="0.35">
      <c r="A20811" s="1">
        <v>68334</v>
      </c>
      <c r="B20811" t="s">
        <v>34433</v>
      </c>
      <c r="C20811" t="s">
        <v>1467</v>
      </c>
      <c r="D20811" t="s">
        <v>1468</v>
      </c>
      <c r="E20811">
        <v>1</v>
      </c>
      <c r="F20811" s="2">
        <v>7.24</v>
      </c>
      <c r="G20811" s="3">
        <v>15.58</v>
      </c>
      <c r="H20811" s="3">
        <v>7.2400000000000006E-2</v>
      </c>
      <c r="I20811" s="3">
        <v>0.34028000000000003</v>
      </c>
      <c r="J20811" s="3">
        <v>7.6526800000000001</v>
      </c>
      <c r="K20811" s="4">
        <v>0.35</v>
      </c>
      <c r="L20811" s="73">
        <v>13.892557538461539</v>
      </c>
    </row>
    <row r="20812" spans="1:12" x14ac:dyDescent="0.35">
      <c r="A20812" s="1">
        <v>426009</v>
      </c>
      <c r="B20812" t="s">
        <v>34434</v>
      </c>
      <c r="C20812" t="s">
        <v>1467</v>
      </c>
      <c r="D20812" t="s">
        <v>1468</v>
      </c>
      <c r="E20812">
        <v>1</v>
      </c>
      <c r="F20812" s="2">
        <v>765.93</v>
      </c>
      <c r="G20812" s="3">
        <v>1647.16</v>
      </c>
      <c r="H20812" s="3">
        <v>7.6593</v>
      </c>
      <c r="I20812" s="3">
        <v>35.998709999999996</v>
      </c>
      <c r="J20812" s="3">
        <v>809.58800999999994</v>
      </c>
      <c r="K20812" s="4">
        <v>0.35000000000000003</v>
      </c>
      <c r="L20812" s="73">
        <v>1469.713618153846</v>
      </c>
    </row>
    <row r="20813" spans="1:12" x14ac:dyDescent="0.35">
      <c r="A20813" s="1">
        <v>445485</v>
      </c>
      <c r="B20813" t="s">
        <v>33800</v>
      </c>
      <c r="C20813" t="s">
        <v>1467</v>
      </c>
      <c r="D20813" t="s">
        <v>1468</v>
      </c>
      <c r="E20813">
        <v>1</v>
      </c>
      <c r="F20813" s="2">
        <v>6347.73</v>
      </c>
      <c r="G20813" s="3">
        <v>18669.78</v>
      </c>
      <c r="H20813" s="3">
        <v>63.4773</v>
      </c>
      <c r="I20813" s="3">
        <v>298.34330999999997</v>
      </c>
      <c r="J20813" s="3">
        <v>6709.5506099999993</v>
      </c>
      <c r="K20813" s="4">
        <v>0.35</v>
      </c>
      <c r="L20813" s="73">
        <v>12180.41495353846</v>
      </c>
    </row>
    <row r="20814" spans="1:12" x14ac:dyDescent="0.35">
      <c r="A20814" s="1">
        <v>417363</v>
      </c>
      <c r="B20814" t="s">
        <v>34435</v>
      </c>
      <c r="C20814" t="s">
        <v>1467</v>
      </c>
      <c r="D20814" t="s">
        <v>1468</v>
      </c>
      <c r="E20814">
        <v>1</v>
      </c>
      <c r="F20814" s="2">
        <v>100.01</v>
      </c>
      <c r="G20814" s="3">
        <v>233.83</v>
      </c>
      <c r="H20814" s="3">
        <v>1.0001</v>
      </c>
      <c r="I20814" s="3">
        <v>4.7004700000000001</v>
      </c>
      <c r="J20814" s="3">
        <v>105.71057</v>
      </c>
      <c r="K20814" s="4">
        <v>0.35000000000000003</v>
      </c>
      <c r="L20814" s="73">
        <v>191.90534246153848</v>
      </c>
    </row>
    <row r="20815" spans="1:12" x14ac:dyDescent="0.35">
      <c r="A20815" s="1">
        <v>550157</v>
      </c>
      <c r="B20815" t="s">
        <v>34436</v>
      </c>
      <c r="C20815" t="s">
        <v>1467</v>
      </c>
      <c r="D20815" t="s">
        <v>1468</v>
      </c>
      <c r="E20815">
        <v>1</v>
      </c>
      <c r="F20815" s="2">
        <v>14.7</v>
      </c>
      <c r="G20815" s="3">
        <v>29.4</v>
      </c>
      <c r="H20815" s="3">
        <v>0.14699999999999999</v>
      </c>
      <c r="I20815" s="3">
        <v>0.69089999999999996</v>
      </c>
      <c r="J20815" s="3">
        <v>15.537899999999999</v>
      </c>
      <c r="K20815" s="4">
        <v>0.35</v>
      </c>
      <c r="L20815" s="73">
        <v>28.207264615384613</v>
      </c>
    </row>
    <row r="20816" spans="1:12" x14ac:dyDescent="0.35">
      <c r="A20816" s="1">
        <v>428499</v>
      </c>
      <c r="B20816" t="s">
        <v>34437</v>
      </c>
      <c r="C20816" t="s">
        <v>1467</v>
      </c>
      <c r="D20816" t="s">
        <v>1468</v>
      </c>
      <c r="E20816">
        <v>1</v>
      </c>
      <c r="F20816" s="2">
        <v>1587.25</v>
      </c>
      <c r="G20816" s="3">
        <v>4668.38</v>
      </c>
      <c r="H20816" s="3">
        <v>15.8725</v>
      </c>
      <c r="I20816" s="3">
        <v>74.600750000000005</v>
      </c>
      <c r="J20816" s="3">
        <v>1677.72325</v>
      </c>
      <c r="K20816" s="4">
        <v>0.35</v>
      </c>
      <c r="L20816" s="73">
        <v>3045.7129769230769</v>
      </c>
    </row>
    <row r="20817" spans="1:12" x14ac:dyDescent="0.35">
      <c r="A20817" s="1">
        <v>65987</v>
      </c>
      <c r="B20817" t="s">
        <v>34438</v>
      </c>
      <c r="C20817" t="s">
        <v>1467</v>
      </c>
      <c r="D20817" t="s">
        <v>1468</v>
      </c>
      <c r="E20817">
        <v>1</v>
      </c>
      <c r="F20817" s="2">
        <v>2163.9899999999998</v>
      </c>
      <c r="G20817" s="3">
        <v>4653.75</v>
      </c>
      <c r="H20817" s="3">
        <v>21.639899999999997</v>
      </c>
      <c r="I20817" s="3">
        <v>101.70752999999999</v>
      </c>
      <c r="J20817" s="3">
        <v>2287.33743</v>
      </c>
      <c r="K20817" s="4">
        <v>0.35</v>
      </c>
      <c r="L20817" s="73">
        <v>4152.3971806153841</v>
      </c>
    </row>
    <row r="20818" spans="1:12" x14ac:dyDescent="0.35">
      <c r="A20818" s="1">
        <v>436243</v>
      </c>
      <c r="B20818" t="s">
        <v>34439</v>
      </c>
      <c r="C20818" t="s">
        <v>1467</v>
      </c>
      <c r="D20818" t="s">
        <v>1468</v>
      </c>
      <c r="E20818">
        <v>1</v>
      </c>
      <c r="F20818" s="2">
        <v>134.99</v>
      </c>
      <c r="G20818" s="3">
        <v>301.93</v>
      </c>
      <c r="H20818" s="3">
        <v>1.3499000000000001</v>
      </c>
      <c r="I20818" s="3">
        <v>6.3445300000000007</v>
      </c>
      <c r="J20818" s="3">
        <v>142.68442999999999</v>
      </c>
      <c r="K20818" s="4">
        <v>0.34999999999999992</v>
      </c>
      <c r="L20818" s="73">
        <v>259.02711907692304</v>
      </c>
    </row>
    <row r="20819" spans="1:12" x14ac:dyDescent="0.35">
      <c r="A20819" s="1">
        <v>11173</v>
      </c>
      <c r="B20819" t="s">
        <v>34440</v>
      </c>
      <c r="C20819" t="s">
        <v>1467</v>
      </c>
      <c r="D20819" t="s">
        <v>1468</v>
      </c>
      <c r="E20819">
        <v>1</v>
      </c>
      <c r="F20819" s="2">
        <v>3.75</v>
      </c>
      <c r="G20819" s="3">
        <v>8.08</v>
      </c>
      <c r="H20819" s="3">
        <v>3.7499999999999999E-2</v>
      </c>
      <c r="I20819" s="3">
        <v>0.17624999999999999</v>
      </c>
      <c r="J20819" s="3">
        <v>3.9637500000000001</v>
      </c>
      <c r="K20819" s="4">
        <v>0.35</v>
      </c>
      <c r="L20819" s="73">
        <v>7.195730769230769</v>
      </c>
    </row>
    <row r="20820" spans="1:12" x14ac:dyDescent="0.35">
      <c r="A20820" s="1">
        <v>74859</v>
      </c>
      <c r="B20820" t="s">
        <v>34441</v>
      </c>
      <c r="C20820" t="s">
        <v>1467</v>
      </c>
      <c r="D20820" t="s">
        <v>1468</v>
      </c>
      <c r="E20820">
        <v>1</v>
      </c>
      <c r="F20820" s="2">
        <v>9061.73</v>
      </c>
      <c r="G20820" s="3">
        <v>21187.119999999999</v>
      </c>
      <c r="H20820" s="3">
        <v>90.6173</v>
      </c>
      <c r="I20820" s="3">
        <v>425.90130999999997</v>
      </c>
      <c r="J20820" s="3">
        <v>9578.2486099999987</v>
      </c>
      <c r="K20820" s="4">
        <v>0.35</v>
      </c>
      <c r="L20820" s="73">
        <v>17388.205168923072</v>
      </c>
    </row>
    <row r="20821" spans="1:12" x14ac:dyDescent="0.35">
      <c r="A20821" s="1">
        <v>570549</v>
      </c>
      <c r="B20821" t="s">
        <v>34442</v>
      </c>
      <c r="C20821" t="s">
        <v>1467</v>
      </c>
      <c r="D20821" t="s">
        <v>1468</v>
      </c>
      <c r="E20821">
        <v>1</v>
      </c>
      <c r="F20821" s="2">
        <v>142.87</v>
      </c>
      <c r="G20821" s="3">
        <v>334.05</v>
      </c>
      <c r="H20821" s="3">
        <v>1.4287000000000001</v>
      </c>
      <c r="I20821" s="3">
        <v>6.7148900000000005</v>
      </c>
      <c r="J20821" s="3">
        <v>151.01358999999999</v>
      </c>
      <c r="K20821" s="4">
        <v>0.35000000000000003</v>
      </c>
      <c r="L20821" s="73">
        <v>274.14774799999998</v>
      </c>
    </row>
    <row r="20822" spans="1:12" x14ac:dyDescent="0.35">
      <c r="A20822" s="1">
        <v>19144</v>
      </c>
      <c r="B20822" t="s">
        <v>33519</v>
      </c>
      <c r="C20822" t="s">
        <v>1467</v>
      </c>
      <c r="D20822" t="s">
        <v>1468</v>
      </c>
      <c r="E20822">
        <v>1</v>
      </c>
      <c r="F20822" s="2">
        <v>32.85</v>
      </c>
      <c r="G20822" s="3">
        <v>70.650000000000006</v>
      </c>
      <c r="H20822" s="3">
        <v>0.32850000000000001</v>
      </c>
      <c r="I20822" s="3">
        <v>1.5439500000000002</v>
      </c>
      <c r="J20822" s="3">
        <v>34.722450000000002</v>
      </c>
      <c r="K20822" s="4">
        <v>0.35</v>
      </c>
      <c r="L20822" s="73">
        <v>63.034601538461537</v>
      </c>
    </row>
    <row r="20823" spans="1:12" x14ac:dyDescent="0.35">
      <c r="A20823" s="1">
        <v>439085</v>
      </c>
      <c r="B20823" t="s">
        <v>34443</v>
      </c>
      <c r="C20823" t="s">
        <v>1467</v>
      </c>
      <c r="D20823" t="s">
        <v>1468</v>
      </c>
      <c r="E20823">
        <v>1</v>
      </c>
      <c r="F20823" s="2">
        <v>172.78</v>
      </c>
      <c r="G20823" s="3">
        <v>410.5</v>
      </c>
      <c r="H20823" s="3">
        <v>1.7278</v>
      </c>
      <c r="I20823" s="3">
        <v>8.1206600000000009</v>
      </c>
      <c r="J20823" s="3">
        <v>182.62846000000002</v>
      </c>
      <c r="K20823" s="4">
        <v>0.35</v>
      </c>
      <c r="L20823" s="73">
        <v>331.54089661538467</v>
      </c>
    </row>
    <row r="20824" spans="1:12" x14ac:dyDescent="0.35">
      <c r="A20824" s="1">
        <v>416970</v>
      </c>
      <c r="B20824" t="s">
        <v>34444</v>
      </c>
      <c r="C20824" t="s">
        <v>1467</v>
      </c>
      <c r="D20824" t="s">
        <v>1468</v>
      </c>
      <c r="E20824">
        <v>1</v>
      </c>
      <c r="F20824" s="2">
        <v>98.72</v>
      </c>
      <c r="G20824" s="3">
        <v>140.04</v>
      </c>
      <c r="H20824" s="3">
        <v>0.98719999999999997</v>
      </c>
      <c r="I20824" s="3">
        <v>4.6398399999999995</v>
      </c>
      <c r="J20824" s="3">
        <v>104.34703999999999</v>
      </c>
      <c r="K20824" s="4">
        <v>0.35</v>
      </c>
      <c r="L20824" s="73">
        <v>189.43001107692305</v>
      </c>
    </row>
    <row r="20825" spans="1:12" x14ac:dyDescent="0.35">
      <c r="A20825" s="1">
        <v>427148</v>
      </c>
      <c r="B20825" t="s">
        <v>34445</v>
      </c>
      <c r="C20825" t="s">
        <v>1467</v>
      </c>
      <c r="D20825" t="s">
        <v>1468</v>
      </c>
      <c r="E20825">
        <v>1</v>
      </c>
      <c r="F20825" s="2">
        <v>16.59</v>
      </c>
      <c r="G20825" s="3">
        <v>35.299999999999997</v>
      </c>
      <c r="H20825" s="3">
        <v>0.16589999999999999</v>
      </c>
      <c r="I20825" s="3">
        <v>0.77973000000000003</v>
      </c>
      <c r="J20825" s="3">
        <v>17.535630000000001</v>
      </c>
      <c r="K20825" s="4">
        <v>0.35</v>
      </c>
      <c r="L20825" s="73">
        <v>31.833912923076923</v>
      </c>
    </row>
    <row r="20826" spans="1:12" x14ac:dyDescent="0.35">
      <c r="A20826" s="1">
        <v>14228</v>
      </c>
      <c r="B20826" t="s">
        <v>34446</v>
      </c>
      <c r="C20826" t="s">
        <v>1467</v>
      </c>
      <c r="D20826" t="s">
        <v>1468</v>
      </c>
      <c r="E20826">
        <v>1</v>
      </c>
      <c r="F20826" s="2">
        <v>94.29</v>
      </c>
      <c r="G20826" s="3">
        <v>197.43</v>
      </c>
      <c r="H20826" s="3">
        <v>0.94290000000000007</v>
      </c>
      <c r="I20826" s="3">
        <v>4.4316300000000002</v>
      </c>
      <c r="J20826" s="3">
        <v>99.664529999999999</v>
      </c>
      <c r="K20826" s="4">
        <v>0.35000000000000003</v>
      </c>
      <c r="L20826" s="73">
        <v>180.92945446153846</v>
      </c>
    </row>
    <row r="20827" spans="1:12" x14ac:dyDescent="0.35">
      <c r="A20827" s="1">
        <v>906</v>
      </c>
      <c r="B20827" t="s">
        <v>34447</v>
      </c>
      <c r="C20827" t="s">
        <v>1467</v>
      </c>
      <c r="D20827" t="s">
        <v>1468</v>
      </c>
      <c r="E20827">
        <v>1</v>
      </c>
      <c r="F20827" s="2">
        <v>0.71</v>
      </c>
      <c r="G20827" s="3">
        <v>1.53</v>
      </c>
      <c r="H20827" s="3">
        <v>7.0999999999999995E-3</v>
      </c>
      <c r="I20827" s="3">
        <v>3.3369999999999997E-2</v>
      </c>
      <c r="J20827" s="3">
        <v>0.75046999999999997</v>
      </c>
      <c r="K20827" s="4">
        <v>0.35000000000000003</v>
      </c>
      <c r="L20827" s="73">
        <v>1.3623916923076924</v>
      </c>
    </row>
    <row r="20828" spans="1:12" x14ac:dyDescent="0.35">
      <c r="A20828" s="1">
        <v>439404</v>
      </c>
      <c r="B20828" t="s">
        <v>34448</v>
      </c>
      <c r="C20828" t="s">
        <v>1467</v>
      </c>
      <c r="D20828" t="s">
        <v>1468</v>
      </c>
      <c r="E20828">
        <v>1</v>
      </c>
      <c r="F20828" s="2">
        <v>37.479999999999997</v>
      </c>
      <c r="G20828" s="3">
        <v>80.61</v>
      </c>
      <c r="H20828" s="3">
        <v>0.37479999999999997</v>
      </c>
      <c r="I20828" s="3">
        <v>1.7615599999999998</v>
      </c>
      <c r="J20828" s="3">
        <v>39.61636</v>
      </c>
      <c r="K20828" s="4">
        <v>0.34999999999999992</v>
      </c>
      <c r="L20828" s="73">
        <v>71.918930461538451</v>
      </c>
    </row>
    <row r="20829" spans="1:12" x14ac:dyDescent="0.35">
      <c r="A20829" s="1">
        <v>442405</v>
      </c>
      <c r="B20829" t="s">
        <v>34449</v>
      </c>
      <c r="C20829" t="s">
        <v>1467</v>
      </c>
      <c r="D20829" t="s">
        <v>1468</v>
      </c>
      <c r="E20829">
        <v>1</v>
      </c>
      <c r="F20829" s="2">
        <v>1.51</v>
      </c>
      <c r="G20829" s="3">
        <v>3.27</v>
      </c>
      <c r="H20829" s="3">
        <v>1.5100000000000001E-2</v>
      </c>
      <c r="I20829" s="3">
        <v>7.0970000000000005E-2</v>
      </c>
      <c r="J20829" s="3">
        <v>1.5960699999999999</v>
      </c>
      <c r="K20829" s="4">
        <v>0.35000000000000003</v>
      </c>
      <c r="L20829" s="73">
        <v>2.8974809230769232</v>
      </c>
    </row>
    <row r="20830" spans="1:12" x14ac:dyDescent="0.35">
      <c r="A20830" s="1">
        <v>2902</v>
      </c>
      <c r="B20830" t="s">
        <v>34450</v>
      </c>
      <c r="C20830" t="s">
        <v>1467</v>
      </c>
      <c r="D20830" t="s">
        <v>1468</v>
      </c>
      <c r="E20830">
        <v>1</v>
      </c>
      <c r="F20830" s="2">
        <v>1.17</v>
      </c>
      <c r="G20830" s="3">
        <v>2.5299999999999998</v>
      </c>
      <c r="H20830" s="3">
        <v>1.17E-2</v>
      </c>
      <c r="I20830" s="3">
        <v>5.4989999999999997E-2</v>
      </c>
      <c r="J20830" s="3">
        <v>1.2366900000000001</v>
      </c>
      <c r="K20830" s="4">
        <v>0.35</v>
      </c>
      <c r="L20830" s="73">
        <v>2.2450679999999998</v>
      </c>
    </row>
    <row r="20831" spans="1:12" x14ac:dyDescent="0.35">
      <c r="A20831" s="1">
        <v>426106</v>
      </c>
      <c r="B20831" t="s">
        <v>33477</v>
      </c>
      <c r="C20831" t="s">
        <v>1467</v>
      </c>
      <c r="D20831" t="s">
        <v>1468</v>
      </c>
      <c r="E20831">
        <v>1</v>
      </c>
      <c r="F20831" s="2">
        <v>160.44999999999999</v>
      </c>
      <c r="G20831" s="3">
        <v>375.17</v>
      </c>
      <c r="H20831" s="3">
        <v>1.6044999999999998</v>
      </c>
      <c r="I20831" s="3">
        <v>7.5411499999999991</v>
      </c>
      <c r="J20831" s="3">
        <v>169.59564999999998</v>
      </c>
      <c r="K20831" s="4">
        <v>0.35</v>
      </c>
      <c r="L20831" s="73">
        <v>307.88133384615378</v>
      </c>
    </row>
    <row r="20832" spans="1:12" x14ac:dyDescent="0.35">
      <c r="A20832" s="1">
        <v>77251</v>
      </c>
      <c r="B20832" t="s">
        <v>34451</v>
      </c>
      <c r="C20832" t="s">
        <v>1467</v>
      </c>
      <c r="D20832" t="s">
        <v>1468</v>
      </c>
      <c r="E20832">
        <v>1</v>
      </c>
      <c r="F20832" s="2">
        <v>5.75</v>
      </c>
      <c r="G20832" s="3">
        <v>12.37</v>
      </c>
      <c r="H20832" s="3">
        <v>5.7500000000000002E-2</v>
      </c>
      <c r="I20832" s="3">
        <v>0.27024999999999999</v>
      </c>
      <c r="J20832" s="3">
        <v>6.07775</v>
      </c>
      <c r="K20832" s="4">
        <v>0.34999999999999992</v>
      </c>
      <c r="L20832" s="73">
        <v>11.033453846153845</v>
      </c>
    </row>
    <row r="20833" spans="1:12" x14ac:dyDescent="0.35">
      <c r="A20833" s="1">
        <v>11630</v>
      </c>
      <c r="B20833" t="s">
        <v>34452</v>
      </c>
      <c r="C20833" t="s">
        <v>1467</v>
      </c>
      <c r="D20833" t="s">
        <v>1468</v>
      </c>
      <c r="E20833">
        <v>1</v>
      </c>
      <c r="F20833" s="2">
        <v>1.34</v>
      </c>
      <c r="G20833" s="3">
        <v>2.88</v>
      </c>
      <c r="H20833" s="3">
        <v>1.34E-2</v>
      </c>
      <c r="I20833" s="3">
        <v>6.2980000000000008E-2</v>
      </c>
      <c r="J20833" s="3">
        <v>1.4163800000000002</v>
      </c>
      <c r="K20833" s="4">
        <v>0.35</v>
      </c>
      <c r="L20833" s="73">
        <v>2.571274461538462</v>
      </c>
    </row>
    <row r="20834" spans="1:12" x14ac:dyDescent="0.35">
      <c r="A20834" s="1">
        <v>448517</v>
      </c>
      <c r="B20834" t="s">
        <v>34453</v>
      </c>
      <c r="C20834" t="s">
        <v>1467</v>
      </c>
      <c r="D20834" t="s">
        <v>1468</v>
      </c>
      <c r="E20834">
        <v>1</v>
      </c>
      <c r="F20834" s="2">
        <v>42.03</v>
      </c>
      <c r="G20834" s="3">
        <v>89.41</v>
      </c>
      <c r="H20834" s="3">
        <v>0.42030000000000001</v>
      </c>
      <c r="I20834" s="3">
        <v>1.9754100000000001</v>
      </c>
      <c r="J20834" s="3">
        <v>44.425709999999995</v>
      </c>
      <c r="K20834" s="4">
        <v>0.35</v>
      </c>
      <c r="L20834" s="73">
        <v>80.649750461538446</v>
      </c>
    </row>
    <row r="20835" spans="1:12" x14ac:dyDescent="0.35">
      <c r="A20835" s="1">
        <v>3477</v>
      </c>
      <c r="B20835" t="s">
        <v>34454</v>
      </c>
      <c r="C20835" t="s">
        <v>1467</v>
      </c>
      <c r="D20835" t="s">
        <v>1468</v>
      </c>
      <c r="E20835">
        <v>1</v>
      </c>
      <c r="F20835" s="2">
        <v>1.85</v>
      </c>
      <c r="G20835" s="3">
        <v>4</v>
      </c>
      <c r="H20835" s="3">
        <v>1.8500000000000003E-2</v>
      </c>
      <c r="I20835" s="3">
        <v>8.695E-2</v>
      </c>
      <c r="J20835" s="3">
        <v>1.9554500000000001</v>
      </c>
      <c r="K20835" s="4">
        <v>0.35000000000000003</v>
      </c>
      <c r="L20835" s="73">
        <v>3.5498938461538465</v>
      </c>
    </row>
    <row r="20836" spans="1:12" x14ac:dyDescent="0.35">
      <c r="A20836" s="1">
        <v>77265</v>
      </c>
      <c r="B20836" t="s">
        <v>34083</v>
      </c>
      <c r="C20836" t="s">
        <v>1467</v>
      </c>
      <c r="D20836" t="s">
        <v>1468</v>
      </c>
      <c r="E20836">
        <v>1</v>
      </c>
      <c r="F20836" s="2">
        <v>508.34</v>
      </c>
      <c r="G20836" s="3">
        <v>1093.2</v>
      </c>
      <c r="H20836" s="3">
        <v>5.0834000000000001</v>
      </c>
      <c r="I20836" s="3">
        <v>23.89198</v>
      </c>
      <c r="J20836" s="3">
        <v>537.31538</v>
      </c>
      <c r="K20836" s="4">
        <v>0.35</v>
      </c>
      <c r="L20836" s="73">
        <v>975.43407446153844</v>
      </c>
    </row>
    <row r="20837" spans="1:12" x14ac:dyDescent="0.35">
      <c r="A20837" s="1">
        <v>428925</v>
      </c>
      <c r="B20837" t="s">
        <v>34455</v>
      </c>
      <c r="C20837" t="s">
        <v>1467</v>
      </c>
      <c r="D20837" t="s">
        <v>1468</v>
      </c>
      <c r="E20837">
        <v>1</v>
      </c>
      <c r="F20837" s="2">
        <v>491.31</v>
      </c>
      <c r="G20837" s="3">
        <v>1445.03</v>
      </c>
      <c r="H20837" s="3">
        <v>4.9131</v>
      </c>
      <c r="I20837" s="3">
        <v>23.091570000000001</v>
      </c>
      <c r="J20837" s="3">
        <v>519.31466999999998</v>
      </c>
      <c r="K20837" s="4">
        <v>0.34999999999999992</v>
      </c>
      <c r="L20837" s="73">
        <v>942.7558624615383</v>
      </c>
    </row>
    <row r="20838" spans="1:12" x14ac:dyDescent="0.35">
      <c r="A20838" s="1">
        <v>434467</v>
      </c>
      <c r="B20838" t="s">
        <v>34456</v>
      </c>
      <c r="C20838" t="s">
        <v>1467</v>
      </c>
      <c r="D20838" t="s">
        <v>1468</v>
      </c>
      <c r="E20838">
        <v>1</v>
      </c>
      <c r="F20838" s="2">
        <v>88.37</v>
      </c>
      <c r="G20838" s="3">
        <v>259.92</v>
      </c>
      <c r="H20838" s="3">
        <v>0.88370000000000004</v>
      </c>
      <c r="I20838" s="3">
        <v>4.1533899999999999</v>
      </c>
      <c r="J20838" s="3">
        <v>93.407090000000011</v>
      </c>
      <c r="K20838" s="4">
        <v>0.35</v>
      </c>
      <c r="L20838" s="73">
        <v>169.56979415384615</v>
      </c>
    </row>
    <row r="20839" spans="1:12" x14ac:dyDescent="0.35">
      <c r="A20839" s="1">
        <v>426864</v>
      </c>
      <c r="B20839" t="s">
        <v>34457</v>
      </c>
      <c r="C20839" t="s">
        <v>1467</v>
      </c>
      <c r="D20839" t="s">
        <v>1468</v>
      </c>
      <c r="E20839">
        <v>1</v>
      </c>
      <c r="F20839" s="2">
        <v>291.79000000000002</v>
      </c>
      <c r="G20839" s="3">
        <v>682.24</v>
      </c>
      <c r="H20839" s="3">
        <v>2.9179000000000004</v>
      </c>
      <c r="I20839" s="3">
        <v>13.714130000000001</v>
      </c>
      <c r="J20839" s="3">
        <v>308.42203000000001</v>
      </c>
      <c r="K20839" s="4">
        <v>0.35</v>
      </c>
      <c r="L20839" s="73">
        <v>559.90460830769234</v>
      </c>
    </row>
    <row r="20840" spans="1:12" x14ac:dyDescent="0.35">
      <c r="A20840" s="1">
        <v>2759</v>
      </c>
      <c r="B20840" t="s">
        <v>34458</v>
      </c>
      <c r="C20840" t="s">
        <v>1467</v>
      </c>
      <c r="D20840" t="s">
        <v>1468</v>
      </c>
      <c r="E20840">
        <v>1</v>
      </c>
      <c r="F20840" s="2">
        <v>82.72</v>
      </c>
      <c r="G20840" s="3">
        <v>174.18</v>
      </c>
      <c r="H20840" s="3">
        <v>0.82720000000000005</v>
      </c>
      <c r="I20840" s="3">
        <v>3.8878399999999997</v>
      </c>
      <c r="J20840" s="3">
        <v>87.435040000000001</v>
      </c>
      <c r="K20840" s="4">
        <v>0.34999999999999992</v>
      </c>
      <c r="L20840" s="73">
        <v>158.72822646153844</v>
      </c>
    </row>
    <row r="20841" spans="1:12" x14ac:dyDescent="0.35">
      <c r="A20841" s="1">
        <v>71877</v>
      </c>
      <c r="B20841" t="s">
        <v>34459</v>
      </c>
      <c r="C20841" t="s">
        <v>1467</v>
      </c>
      <c r="D20841" t="s">
        <v>1468</v>
      </c>
      <c r="E20841">
        <v>1</v>
      </c>
      <c r="F20841" s="2">
        <v>877.4</v>
      </c>
      <c r="G20841" s="3">
        <v>1886.88</v>
      </c>
      <c r="H20841" s="3">
        <v>8.7739999999999991</v>
      </c>
      <c r="I20841" s="3">
        <v>41.2378</v>
      </c>
      <c r="J20841" s="3">
        <v>927.41179999999997</v>
      </c>
      <c r="K20841" s="4">
        <v>0.35</v>
      </c>
      <c r="L20841" s="73">
        <v>1683.6091138461538</v>
      </c>
    </row>
    <row r="20842" spans="1:12" x14ac:dyDescent="0.35">
      <c r="A20842" s="1">
        <v>428375</v>
      </c>
      <c r="B20842" t="s">
        <v>34460</v>
      </c>
      <c r="C20842" t="s">
        <v>1467</v>
      </c>
      <c r="D20842" t="s">
        <v>1468</v>
      </c>
      <c r="E20842">
        <v>1</v>
      </c>
      <c r="F20842" s="2">
        <v>259.94</v>
      </c>
      <c r="G20842" s="3">
        <v>579.46</v>
      </c>
      <c r="H20842" s="3">
        <v>2.5994000000000002</v>
      </c>
      <c r="I20842" s="3">
        <v>12.217179999999999</v>
      </c>
      <c r="J20842" s="3">
        <v>274.75657999999999</v>
      </c>
      <c r="K20842" s="4">
        <v>0.35</v>
      </c>
      <c r="L20842" s="73">
        <v>498.78886830769227</v>
      </c>
    </row>
    <row r="20843" spans="1:12" x14ac:dyDescent="0.35">
      <c r="A20843" s="1">
        <v>435364</v>
      </c>
      <c r="B20843" t="s">
        <v>34461</v>
      </c>
      <c r="C20843" t="s">
        <v>1467</v>
      </c>
      <c r="D20843" t="s">
        <v>1468</v>
      </c>
      <c r="E20843">
        <v>1</v>
      </c>
      <c r="F20843" s="2">
        <v>108.75</v>
      </c>
      <c r="G20843" s="3">
        <v>225.11</v>
      </c>
      <c r="H20843" s="3">
        <v>1.0875000000000001</v>
      </c>
      <c r="I20843" s="3">
        <v>5.1112500000000001</v>
      </c>
      <c r="J20843" s="3">
        <v>114.94875</v>
      </c>
      <c r="K20843" s="4">
        <v>0.35</v>
      </c>
      <c r="L20843" s="73">
        <v>208.6761923076923</v>
      </c>
    </row>
    <row r="20844" spans="1:12" x14ac:dyDescent="0.35">
      <c r="A20844" s="1">
        <v>74931</v>
      </c>
      <c r="B20844" t="s">
        <v>33743</v>
      </c>
      <c r="C20844" t="s">
        <v>1467</v>
      </c>
      <c r="D20844" t="s">
        <v>1468</v>
      </c>
      <c r="E20844">
        <v>1</v>
      </c>
      <c r="F20844" s="2">
        <v>8681.4500000000007</v>
      </c>
      <c r="G20844" s="3">
        <v>18669.78</v>
      </c>
      <c r="H20844" s="3">
        <v>86.81450000000001</v>
      </c>
      <c r="I20844" s="3">
        <v>408.02815000000004</v>
      </c>
      <c r="J20844" s="3">
        <v>9176.2926500000012</v>
      </c>
      <c r="K20844" s="4">
        <v>0.35</v>
      </c>
      <c r="L20844" s="73">
        <v>16658.500503076924</v>
      </c>
    </row>
    <row r="20845" spans="1:12" x14ac:dyDescent="0.35">
      <c r="A20845" s="1">
        <v>570155</v>
      </c>
      <c r="B20845" t="s">
        <v>34462</v>
      </c>
      <c r="C20845" t="s">
        <v>1467</v>
      </c>
      <c r="D20845" t="s">
        <v>1468</v>
      </c>
      <c r="E20845">
        <v>1</v>
      </c>
      <c r="F20845" s="2">
        <v>1948.47</v>
      </c>
      <c r="G20845" s="3">
        <v>3896.93</v>
      </c>
      <c r="H20845" s="3">
        <v>19.4847</v>
      </c>
      <c r="I20845" s="3">
        <v>91.578090000000003</v>
      </c>
      <c r="J20845" s="3">
        <v>2059.5327900000002</v>
      </c>
      <c r="K20845" s="4">
        <v>0.35</v>
      </c>
      <c r="L20845" s="73">
        <v>3738.8441418461539</v>
      </c>
    </row>
    <row r="20846" spans="1:12" x14ac:dyDescent="0.35">
      <c r="A20846" s="1">
        <v>436035</v>
      </c>
      <c r="B20846" t="s">
        <v>34463</v>
      </c>
      <c r="C20846" t="s">
        <v>1467</v>
      </c>
      <c r="D20846" t="s">
        <v>1468</v>
      </c>
      <c r="E20846">
        <v>1</v>
      </c>
      <c r="F20846" s="2">
        <v>470.98</v>
      </c>
      <c r="G20846" s="3">
        <v>1013.1</v>
      </c>
      <c r="H20846" s="3">
        <v>4.7098000000000004</v>
      </c>
      <c r="I20846" s="3">
        <v>22.136060000000001</v>
      </c>
      <c r="J20846" s="3">
        <v>497.82585999999998</v>
      </c>
      <c r="K20846" s="4">
        <v>0.35000000000000003</v>
      </c>
      <c r="L20846" s="73">
        <v>903.74540738461542</v>
      </c>
    </row>
    <row r="20847" spans="1:12" x14ac:dyDescent="0.35">
      <c r="A20847" s="1">
        <v>428734</v>
      </c>
      <c r="B20847" t="s">
        <v>34464</v>
      </c>
      <c r="C20847" t="s">
        <v>1467</v>
      </c>
      <c r="D20847" t="s">
        <v>1468</v>
      </c>
      <c r="E20847">
        <v>1</v>
      </c>
      <c r="F20847" s="2">
        <v>8.09</v>
      </c>
      <c r="G20847" s="3">
        <v>17.399999999999999</v>
      </c>
      <c r="H20847" s="3">
        <v>8.09E-2</v>
      </c>
      <c r="I20847" s="3">
        <v>0.38023000000000001</v>
      </c>
      <c r="J20847" s="3">
        <v>8.5511299999999988</v>
      </c>
      <c r="K20847" s="4">
        <v>0.35000000000000003</v>
      </c>
      <c r="L20847" s="73">
        <v>15.523589846153843</v>
      </c>
    </row>
    <row r="20848" spans="1:12" x14ac:dyDescent="0.35">
      <c r="A20848" s="1">
        <v>17966</v>
      </c>
      <c r="B20848" t="s">
        <v>34465</v>
      </c>
      <c r="C20848" t="s">
        <v>1467</v>
      </c>
      <c r="D20848" t="s">
        <v>1468</v>
      </c>
      <c r="E20848">
        <v>1</v>
      </c>
      <c r="F20848" s="2">
        <v>34.65</v>
      </c>
      <c r="G20848" s="3">
        <v>74.5</v>
      </c>
      <c r="H20848" s="3">
        <v>0.34649999999999997</v>
      </c>
      <c r="I20848" s="3">
        <v>1.6285499999999999</v>
      </c>
      <c r="J20848" s="3">
        <v>36.625049999999995</v>
      </c>
      <c r="K20848" s="4">
        <v>0.35</v>
      </c>
      <c r="L20848" s="73">
        <v>66.488552307692288</v>
      </c>
    </row>
    <row r="20849" spans="1:12" x14ac:dyDescent="0.35">
      <c r="A20849" s="1">
        <v>77739</v>
      </c>
      <c r="B20849" t="s">
        <v>34466</v>
      </c>
      <c r="C20849" t="s">
        <v>1467</v>
      </c>
      <c r="D20849" t="s">
        <v>1468</v>
      </c>
      <c r="E20849">
        <v>1</v>
      </c>
      <c r="F20849" s="2">
        <v>57.89</v>
      </c>
      <c r="G20849" s="3">
        <v>124.49</v>
      </c>
      <c r="H20849" s="3">
        <v>0.57889999999999997</v>
      </c>
      <c r="I20849" s="3">
        <v>2.7208299999999999</v>
      </c>
      <c r="J20849" s="3">
        <v>61.189729999999997</v>
      </c>
      <c r="K20849" s="4">
        <v>0.35</v>
      </c>
      <c r="L20849" s="73">
        <v>111.08289446153846</v>
      </c>
    </row>
    <row r="20850" spans="1:12" x14ac:dyDescent="0.35">
      <c r="A20850" s="1" t="s">
        <v>34467</v>
      </c>
      <c r="B20850" t="s">
        <v>34468</v>
      </c>
      <c r="C20850" t="s">
        <v>1467</v>
      </c>
      <c r="D20850" t="s">
        <v>1468</v>
      </c>
      <c r="E20850">
        <v>1</v>
      </c>
      <c r="F20850" s="2">
        <v>56.45</v>
      </c>
      <c r="G20850" s="3">
        <v>120.12</v>
      </c>
      <c r="H20850" s="3">
        <v>0.5645</v>
      </c>
      <c r="I20850" s="3">
        <v>2.6531500000000001</v>
      </c>
      <c r="J20850" s="3">
        <v>59.667650000000009</v>
      </c>
      <c r="K20850" s="4">
        <v>0.35</v>
      </c>
      <c r="L20850" s="73">
        <v>108.31973384615385</v>
      </c>
    </row>
    <row r="20851" spans="1:12" x14ac:dyDescent="0.35">
      <c r="A20851" s="1">
        <v>428447</v>
      </c>
      <c r="B20851" t="s">
        <v>34469</v>
      </c>
      <c r="C20851" t="s">
        <v>1467</v>
      </c>
      <c r="D20851" t="s">
        <v>1468</v>
      </c>
      <c r="E20851">
        <v>1</v>
      </c>
      <c r="F20851" s="2">
        <v>46.76</v>
      </c>
      <c r="G20851" s="3">
        <v>101.54</v>
      </c>
      <c r="H20851" s="3">
        <v>0.46760000000000002</v>
      </c>
      <c r="I20851" s="3">
        <v>2.1977199999999999</v>
      </c>
      <c r="J20851" s="3">
        <v>49.425319999999992</v>
      </c>
      <c r="K20851" s="4">
        <v>0.35</v>
      </c>
      <c r="L20851" s="73">
        <v>89.725965538461523</v>
      </c>
    </row>
    <row r="20852" spans="1:12" x14ac:dyDescent="0.35">
      <c r="A20852" s="1">
        <v>78661</v>
      </c>
      <c r="B20852" t="s">
        <v>34470</v>
      </c>
      <c r="C20852" t="s">
        <v>1467</v>
      </c>
      <c r="D20852" t="s">
        <v>1468</v>
      </c>
      <c r="E20852">
        <v>1</v>
      </c>
      <c r="F20852" s="2">
        <v>53.01</v>
      </c>
      <c r="G20852" s="3">
        <v>114.01</v>
      </c>
      <c r="H20852" s="3">
        <v>0.53010000000000002</v>
      </c>
      <c r="I20852" s="3">
        <v>2.4914700000000001</v>
      </c>
      <c r="J20852" s="3">
        <v>56.031569999999995</v>
      </c>
      <c r="K20852" s="4">
        <v>0.35000000000000003</v>
      </c>
      <c r="L20852" s="73">
        <v>101.71885015384615</v>
      </c>
    </row>
    <row r="20853" spans="1:12" x14ac:dyDescent="0.35">
      <c r="A20853" s="1">
        <v>570574</v>
      </c>
      <c r="B20853" t="s">
        <v>34471</v>
      </c>
      <c r="C20853" t="s">
        <v>1467</v>
      </c>
      <c r="D20853" t="s">
        <v>1468</v>
      </c>
      <c r="E20853">
        <v>1</v>
      </c>
      <c r="F20853" s="2">
        <v>32.57</v>
      </c>
      <c r="G20853" s="3">
        <v>70.02</v>
      </c>
      <c r="H20853" s="3">
        <v>0.32569999999999999</v>
      </c>
      <c r="I20853" s="3">
        <v>1.5307900000000001</v>
      </c>
      <c r="J20853" s="3">
        <v>34.426490000000001</v>
      </c>
      <c r="K20853" s="4">
        <v>0.35</v>
      </c>
      <c r="L20853" s="73">
        <v>62.497320307692306</v>
      </c>
    </row>
    <row r="20854" spans="1:12" x14ac:dyDescent="0.35">
      <c r="A20854" s="1">
        <v>441872</v>
      </c>
      <c r="B20854" t="s">
        <v>34472</v>
      </c>
      <c r="C20854" t="s">
        <v>1467</v>
      </c>
      <c r="D20854" t="s">
        <v>1468</v>
      </c>
      <c r="E20854">
        <v>1</v>
      </c>
      <c r="F20854" s="2">
        <v>59.72</v>
      </c>
      <c r="G20854" s="3">
        <v>128.47</v>
      </c>
      <c r="H20854" s="3">
        <v>0.59719999999999995</v>
      </c>
      <c r="I20854" s="3">
        <v>2.8068399999999998</v>
      </c>
      <c r="J20854" s="3">
        <v>63.124040000000001</v>
      </c>
      <c r="K20854" s="4">
        <v>0.35</v>
      </c>
      <c r="L20854" s="73">
        <v>114.59441107692308</v>
      </c>
    </row>
    <row r="20855" spans="1:12" x14ac:dyDescent="0.35">
      <c r="A20855" s="1">
        <v>437716</v>
      </c>
      <c r="B20855" t="s">
        <v>34473</v>
      </c>
      <c r="C20855" t="s">
        <v>1467</v>
      </c>
      <c r="D20855" t="s">
        <v>1468</v>
      </c>
      <c r="E20855">
        <v>1</v>
      </c>
      <c r="F20855" s="2">
        <v>1473.62</v>
      </c>
      <c r="G20855" s="3">
        <v>3444.66</v>
      </c>
      <c r="H20855" s="3">
        <v>14.736199999999998</v>
      </c>
      <c r="I20855" s="3">
        <v>69.260139999999993</v>
      </c>
      <c r="J20855" s="3">
        <v>1557.61634</v>
      </c>
      <c r="K20855" s="4">
        <v>0.35000000000000003</v>
      </c>
      <c r="L20855" s="73">
        <v>2827.6727403076925</v>
      </c>
    </row>
    <row r="20856" spans="1:12" x14ac:dyDescent="0.35">
      <c r="A20856" s="1">
        <v>31496</v>
      </c>
      <c r="B20856" t="s">
        <v>34474</v>
      </c>
      <c r="C20856" t="s">
        <v>1467</v>
      </c>
      <c r="D20856" t="s">
        <v>1468</v>
      </c>
      <c r="E20856">
        <v>1</v>
      </c>
      <c r="F20856" s="2">
        <v>9.4</v>
      </c>
      <c r="G20856" s="3">
        <v>20.23</v>
      </c>
      <c r="H20856" s="3">
        <v>9.4E-2</v>
      </c>
      <c r="I20856" s="3">
        <v>0.44180000000000003</v>
      </c>
      <c r="J20856" s="3">
        <v>9.9358000000000004</v>
      </c>
      <c r="K20856" s="4">
        <v>0.35000000000000003</v>
      </c>
      <c r="L20856" s="73">
        <v>18.037298461538462</v>
      </c>
    </row>
    <row r="20857" spans="1:12" x14ac:dyDescent="0.35">
      <c r="A20857" s="1">
        <v>77893</v>
      </c>
      <c r="B20857" t="s">
        <v>34475</v>
      </c>
      <c r="C20857" t="s">
        <v>1467</v>
      </c>
      <c r="D20857" t="s">
        <v>1468</v>
      </c>
      <c r="E20857">
        <v>1</v>
      </c>
      <c r="F20857" s="2">
        <v>11.83</v>
      </c>
      <c r="G20857" s="3">
        <v>25.46</v>
      </c>
      <c r="H20857" s="3">
        <v>0.1183</v>
      </c>
      <c r="I20857" s="3">
        <v>0.55601</v>
      </c>
      <c r="J20857" s="3">
        <v>12.50431</v>
      </c>
      <c r="K20857" s="4">
        <v>0.35000000000000003</v>
      </c>
      <c r="L20857" s="73">
        <v>22.700132</v>
      </c>
    </row>
    <row r="20858" spans="1:12" x14ac:dyDescent="0.35">
      <c r="A20858" s="1">
        <v>3923</v>
      </c>
      <c r="B20858" t="s">
        <v>34476</v>
      </c>
      <c r="C20858" t="s">
        <v>1467</v>
      </c>
      <c r="D20858" t="s">
        <v>1468</v>
      </c>
      <c r="E20858">
        <v>1</v>
      </c>
      <c r="F20858" s="2">
        <v>197.15</v>
      </c>
      <c r="G20858" s="3">
        <v>397.4</v>
      </c>
      <c r="H20858" s="3">
        <v>1.9715</v>
      </c>
      <c r="I20858" s="3">
        <v>9.2660499999999999</v>
      </c>
      <c r="J20858" s="3">
        <v>208.38755</v>
      </c>
      <c r="K20858" s="4">
        <v>0.35</v>
      </c>
      <c r="L20858" s="73">
        <v>378.30355230769231</v>
      </c>
    </row>
    <row r="20859" spans="1:12" x14ac:dyDescent="0.35">
      <c r="A20859" s="1">
        <v>77287</v>
      </c>
      <c r="B20859" t="s">
        <v>34477</v>
      </c>
      <c r="C20859" t="s">
        <v>1467</v>
      </c>
      <c r="D20859" t="s">
        <v>1468</v>
      </c>
      <c r="E20859">
        <v>1</v>
      </c>
      <c r="F20859" s="2">
        <v>395.62</v>
      </c>
      <c r="G20859" s="3">
        <v>876.25</v>
      </c>
      <c r="H20859" s="3">
        <v>3.9561999999999999</v>
      </c>
      <c r="I20859" s="3">
        <v>18.594139999999999</v>
      </c>
      <c r="J20859" s="3">
        <v>418.17034000000001</v>
      </c>
      <c r="K20859" s="4">
        <v>0.34999999999999992</v>
      </c>
      <c r="L20859" s="73">
        <v>759.14000184615384</v>
      </c>
    </row>
    <row r="20860" spans="1:12" x14ac:dyDescent="0.35">
      <c r="A20860" s="1">
        <v>425253</v>
      </c>
      <c r="B20860" t="s">
        <v>34478</v>
      </c>
      <c r="C20860" t="s">
        <v>1467</v>
      </c>
      <c r="D20860" t="s">
        <v>1468</v>
      </c>
      <c r="E20860">
        <v>1</v>
      </c>
      <c r="F20860" s="2">
        <v>151.72</v>
      </c>
      <c r="G20860" s="3">
        <v>326.35000000000002</v>
      </c>
      <c r="H20860" s="3">
        <v>1.5172000000000001</v>
      </c>
      <c r="I20860" s="3">
        <v>7.1308400000000001</v>
      </c>
      <c r="J20860" s="3">
        <v>160.36804000000001</v>
      </c>
      <c r="K20860" s="4">
        <v>0.35</v>
      </c>
      <c r="L20860" s="73">
        <v>291.12967261538461</v>
      </c>
    </row>
    <row r="20861" spans="1:12" x14ac:dyDescent="0.35">
      <c r="A20861" s="1">
        <v>70976</v>
      </c>
      <c r="B20861" t="s">
        <v>34479</v>
      </c>
      <c r="C20861" t="s">
        <v>1467</v>
      </c>
      <c r="D20861" t="s">
        <v>1468</v>
      </c>
      <c r="E20861">
        <v>1</v>
      </c>
      <c r="F20861" s="2">
        <v>18364.150000000001</v>
      </c>
      <c r="G20861" s="3">
        <v>39492.800000000003</v>
      </c>
      <c r="H20861" s="3">
        <v>183.64150000000001</v>
      </c>
      <c r="I20861" s="3">
        <v>863.11505000000011</v>
      </c>
      <c r="J20861" s="3">
        <v>19410.906550000003</v>
      </c>
      <c r="K20861" s="4">
        <v>0.35000000000000003</v>
      </c>
      <c r="L20861" s="73">
        <v>35238.261121538468</v>
      </c>
    </row>
    <row r="20862" spans="1:12" x14ac:dyDescent="0.35">
      <c r="A20862" s="1">
        <v>439093</v>
      </c>
      <c r="B20862" t="s">
        <v>34480</v>
      </c>
      <c r="C20862" t="s">
        <v>1467</v>
      </c>
      <c r="D20862" t="s">
        <v>1468</v>
      </c>
      <c r="E20862">
        <v>1</v>
      </c>
      <c r="F20862" s="2">
        <v>434.18</v>
      </c>
      <c r="G20862" s="3">
        <v>1277.01</v>
      </c>
      <c r="H20862" s="3">
        <v>4.3418000000000001</v>
      </c>
      <c r="I20862" s="3">
        <v>20.406459999999999</v>
      </c>
      <c r="J20862" s="3">
        <v>458.92825999999997</v>
      </c>
      <c r="K20862" s="4">
        <v>0.34999999999999992</v>
      </c>
      <c r="L20862" s="73">
        <v>833.13130276923062</v>
      </c>
    </row>
    <row r="20863" spans="1:12" x14ac:dyDescent="0.35">
      <c r="A20863" s="1">
        <v>550016</v>
      </c>
      <c r="B20863" t="s">
        <v>34481</v>
      </c>
      <c r="C20863" t="s">
        <v>1467</v>
      </c>
      <c r="D20863" t="s">
        <v>1468</v>
      </c>
      <c r="E20863">
        <v>1</v>
      </c>
      <c r="F20863" s="2">
        <v>34.520000000000003</v>
      </c>
      <c r="G20863" s="3">
        <v>69.040000000000006</v>
      </c>
      <c r="H20863" s="3">
        <v>0.34520000000000006</v>
      </c>
      <c r="I20863" s="3">
        <v>1.6224400000000001</v>
      </c>
      <c r="J20863" s="3">
        <v>36.487639999999999</v>
      </c>
      <c r="K20863" s="4">
        <v>0.35</v>
      </c>
      <c r="L20863" s="73">
        <v>66.239100307692297</v>
      </c>
    </row>
    <row r="20864" spans="1:12" x14ac:dyDescent="0.35">
      <c r="A20864" s="1">
        <v>77793</v>
      </c>
      <c r="B20864" t="s">
        <v>34482</v>
      </c>
      <c r="C20864" t="s">
        <v>1467</v>
      </c>
      <c r="D20864" t="s">
        <v>1468</v>
      </c>
      <c r="E20864">
        <v>1</v>
      </c>
      <c r="F20864" s="2">
        <v>1833.52</v>
      </c>
      <c r="G20864" s="3">
        <v>3943.05</v>
      </c>
      <c r="H20864" s="3">
        <v>18.3352</v>
      </c>
      <c r="I20864" s="3">
        <v>86.175439999999995</v>
      </c>
      <c r="J20864" s="3">
        <v>1938.0306399999999</v>
      </c>
      <c r="K20864" s="4">
        <v>0.35</v>
      </c>
      <c r="L20864" s="73">
        <v>3518.2710079999997</v>
      </c>
    </row>
    <row r="20865" spans="1:12" x14ac:dyDescent="0.35">
      <c r="A20865" s="1">
        <v>428137</v>
      </c>
      <c r="B20865" t="s">
        <v>34483</v>
      </c>
      <c r="C20865" t="s">
        <v>1467</v>
      </c>
      <c r="D20865" t="s">
        <v>1468</v>
      </c>
      <c r="E20865">
        <v>1</v>
      </c>
      <c r="F20865" s="2">
        <v>10.78</v>
      </c>
      <c r="G20865" s="3">
        <v>22.94</v>
      </c>
      <c r="H20865" s="3">
        <v>0.10779999999999999</v>
      </c>
      <c r="I20865" s="3">
        <v>0.50666</v>
      </c>
      <c r="J20865" s="3">
        <v>11.394459999999999</v>
      </c>
      <c r="K20865" s="4">
        <v>0.35000000000000003</v>
      </c>
      <c r="L20865" s="73">
        <v>20.685327384615384</v>
      </c>
    </row>
    <row r="20866" spans="1:12" x14ac:dyDescent="0.35">
      <c r="A20866" s="1">
        <v>435876</v>
      </c>
      <c r="B20866" t="s">
        <v>34484</v>
      </c>
      <c r="C20866" t="s">
        <v>1467</v>
      </c>
      <c r="D20866" t="s">
        <v>1468</v>
      </c>
      <c r="E20866">
        <v>1</v>
      </c>
      <c r="F20866" s="2">
        <v>1892.97</v>
      </c>
      <c r="G20866" s="3">
        <v>4268.26</v>
      </c>
      <c r="H20866" s="3">
        <v>18.9297</v>
      </c>
      <c r="I20866" s="3">
        <v>88.969589999999997</v>
      </c>
      <c r="J20866" s="3">
        <v>2000.8692899999999</v>
      </c>
      <c r="K20866" s="4">
        <v>0.35</v>
      </c>
      <c r="L20866" s="73">
        <v>3632.3473264615382</v>
      </c>
    </row>
    <row r="20867" spans="1:12" x14ac:dyDescent="0.35">
      <c r="A20867" s="1">
        <v>417675</v>
      </c>
      <c r="B20867" t="s">
        <v>34485</v>
      </c>
      <c r="C20867" t="s">
        <v>1467</v>
      </c>
      <c r="D20867" t="s">
        <v>1468</v>
      </c>
      <c r="E20867">
        <v>1</v>
      </c>
      <c r="F20867" s="2">
        <v>9.6999999999999993</v>
      </c>
      <c r="G20867" s="3">
        <v>20.87</v>
      </c>
      <c r="H20867" s="3">
        <v>9.6999999999999989E-2</v>
      </c>
      <c r="I20867" s="3">
        <v>0.45589999999999997</v>
      </c>
      <c r="J20867" s="3">
        <v>10.252899999999999</v>
      </c>
      <c r="K20867" s="4">
        <v>0.34999999999999992</v>
      </c>
      <c r="L20867" s="73">
        <v>18.612956923076919</v>
      </c>
    </row>
    <row r="20868" spans="1:12" x14ac:dyDescent="0.35">
      <c r="A20868" s="1">
        <v>78284</v>
      </c>
      <c r="B20868" t="s">
        <v>34486</v>
      </c>
      <c r="C20868" t="s">
        <v>1467</v>
      </c>
      <c r="D20868" t="s">
        <v>1468</v>
      </c>
      <c r="E20868">
        <v>1</v>
      </c>
      <c r="F20868" s="2">
        <v>10.89</v>
      </c>
      <c r="G20868" s="3">
        <v>23.44</v>
      </c>
      <c r="H20868" s="3">
        <v>0.10890000000000001</v>
      </c>
      <c r="I20868" s="3">
        <v>0.51183000000000001</v>
      </c>
      <c r="J20868" s="3">
        <v>11.510730000000001</v>
      </c>
      <c r="K20868" s="4">
        <v>0.35</v>
      </c>
      <c r="L20868" s="73">
        <v>20.896402153846154</v>
      </c>
    </row>
    <row r="20869" spans="1:12" x14ac:dyDescent="0.35">
      <c r="A20869" s="1">
        <v>436970</v>
      </c>
      <c r="B20869" t="s">
        <v>34487</v>
      </c>
      <c r="C20869" t="s">
        <v>1467</v>
      </c>
      <c r="D20869" t="s">
        <v>1468</v>
      </c>
      <c r="E20869">
        <v>1</v>
      </c>
      <c r="F20869" s="2">
        <v>226.73</v>
      </c>
      <c r="G20869" s="3">
        <v>487.6</v>
      </c>
      <c r="H20869" s="3">
        <v>2.2673000000000001</v>
      </c>
      <c r="I20869" s="3">
        <v>10.65631</v>
      </c>
      <c r="J20869" s="3">
        <v>239.65360999999999</v>
      </c>
      <c r="K20869" s="4">
        <v>0.35</v>
      </c>
      <c r="L20869" s="73">
        <v>435.06347661538456</v>
      </c>
    </row>
    <row r="20870" spans="1:12" x14ac:dyDescent="0.35">
      <c r="A20870" s="1">
        <v>19428</v>
      </c>
      <c r="B20870" t="s">
        <v>34488</v>
      </c>
      <c r="C20870" t="s">
        <v>1467</v>
      </c>
      <c r="D20870" t="s">
        <v>1468</v>
      </c>
      <c r="E20870">
        <v>1</v>
      </c>
      <c r="F20870" s="2">
        <v>2.48</v>
      </c>
      <c r="G20870" s="3">
        <v>5.35</v>
      </c>
      <c r="H20870" s="3">
        <v>2.4799999999999999E-2</v>
      </c>
      <c r="I20870" s="3">
        <v>0.11656</v>
      </c>
      <c r="J20870" s="3">
        <v>2.6213600000000001</v>
      </c>
      <c r="K20870" s="4">
        <v>0.35000000000000003</v>
      </c>
      <c r="L20870" s="73">
        <v>4.7587766153846163</v>
      </c>
    </row>
    <row r="20871" spans="1:12" x14ac:dyDescent="0.35">
      <c r="A20871" s="1">
        <v>6169</v>
      </c>
      <c r="B20871" t="s">
        <v>34489</v>
      </c>
      <c r="C20871" t="s">
        <v>1467</v>
      </c>
      <c r="D20871" t="s">
        <v>1468</v>
      </c>
      <c r="E20871">
        <v>1</v>
      </c>
      <c r="F20871" s="2">
        <v>10.08</v>
      </c>
      <c r="G20871" s="3">
        <v>21.69</v>
      </c>
      <c r="H20871" s="3">
        <v>0.1008</v>
      </c>
      <c r="I20871" s="3">
        <v>0.47376000000000001</v>
      </c>
      <c r="J20871" s="3">
        <v>10.65456</v>
      </c>
      <c r="K20871" s="4">
        <v>0.35</v>
      </c>
      <c r="L20871" s="73">
        <v>19.342124307692309</v>
      </c>
    </row>
    <row r="20872" spans="1:12" x14ac:dyDescent="0.35">
      <c r="A20872" s="1">
        <v>435018</v>
      </c>
      <c r="B20872" t="s">
        <v>34490</v>
      </c>
      <c r="C20872" t="s">
        <v>1467</v>
      </c>
      <c r="D20872" t="s">
        <v>1468</v>
      </c>
      <c r="E20872">
        <v>1</v>
      </c>
      <c r="F20872" s="2">
        <v>518.73</v>
      </c>
      <c r="G20872" s="3">
        <v>1092.75</v>
      </c>
      <c r="H20872" s="3">
        <v>5.1873000000000005</v>
      </c>
      <c r="I20872" s="3">
        <v>24.380310000000001</v>
      </c>
      <c r="J20872" s="3">
        <v>548.29761000000008</v>
      </c>
      <c r="K20872" s="4">
        <v>0.35000000000000003</v>
      </c>
      <c r="L20872" s="73">
        <v>995.37104584615395</v>
      </c>
    </row>
    <row r="20873" spans="1:12" x14ac:dyDescent="0.35">
      <c r="A20873" s="1">
        <v>421590</v>
      </c>
      <c r="B20873" t="s">
        <v>34491</v>
      </c>
      <c r="C20873" t="s">
        <v>1467</v>
      </c>
      <c r="D20873" t="s">
        <v>1468</v>
      </c>
      <c r="E20873">
        <v>1</v>
      </c>
      <c r="F20873" s="2">
        <v>23561.439999999999</v>
      </c>
      <c r="G20873" s="3">
        <v>50669.77</v>
      </c>
      <c r="H20873" s="3">
        <v>235.61439999999999</v>
      </c>
      <c r="I20873" s="3">
        <v>1107.38768</v>
      </c>
      <c r="J20873" s="3">
        <v>24904.442079999997</v>
      </c>
      <c r="K20873" s="4">
        <v>0.34999999999999992</v>
      </c>
      <c r="L20873" s="73">
        <v>45211.14100676922</v>
      </c>
    </row>
    <row r="20874" spans="1:12" x14ac:dyDescent="0.35">
      <c r="A20874" s="1">
        <v>551160</v>
      </c>
      <c r="B20874" t="s">
        <v>34492</v>
      </c>
      <c r="C20874" t="s">
        <v>1467</v>
      </c>
      <c r="D20874" t="s">
        <v>1468</v>
      </c>
      <c r="E20874">
        <v>1</v>
      </c>
      <c r="F20874" s="2">
        <v>108.95</v>
      </c>
      <c r="G20874" s="3">
        <v>235.12</v>
      </c>
      <c r="H20874" s="3">
        <v>1.0895000000000001</v>
      </c>
      <c r="I20874" s="3">
        <v>5.1206500000000004</v>
      </c>
      <c r="J20874" s="3">
        <v>115.16015</v>
      </c>
      <c r="K20874" s="4">
        <v>0.35000000000000003</v>
      </c>
      <c r="L20874" s="73">
        <v>209.05996461538462</v>
      </c>
    </row>
    <row r="20875" spans="1:12" x14ac:dyDescent="0.35">
      <c r="A20875" s="1">
        <v>17788</v>
      </c>
      <c r="B20875" t="s">
        <v>34493</v>
      </c>
      <c r="C20875" t="s">
        <v>1467</v>
      </c>
      <c r="D20875" t="s">
        <v>1468</v>
      </c>
      <c r="E20875">
        <v>1</v>
      </c>
      <c r="F20875" s="2">
        <v>6.56</v>
      </c>
      <c r="G20875" s="3">
        <v>14.12</v>
      </c>
      <c r="H20875" s="3">
        <v>6.5599999999999992E-2</v>
      </c>
      <c r="I20875" s="3">
        <v>0.30831999999999998</v>
      </c>
      <c r="J20875" s="3">
        <v>6.9339199999999996</v>
      </c>
      <c r="K20875" s="4">
        <v>0.35</v>
      </c>
      <c r="L20875" s="73">
        <v>12.587731692307692</v>
      </c>
    </row>
    <row r="20876" spans="1:12" x14ac:dyDescent="0.35">
      <c r="A20876" s="1">
        <v>428795</v>
      </c>
      <c r="B20876" t="s">
        <v>34494</v>
      </c>
      <c r="C20876" t="s">
        <v>1467</v>
      </c>
      <c r="D20876" t="s">
        <v>1468</v>
      </c>
      <c r="E20876">
        <v>1</v>
      </c>
      <c r="F20876" s="2">
        <v>4.46</v>
      </c>
      <c r="G20876" s="3">
        <v>9.59</v>
      </c>
      <c r="H20876" s="3">
        <v>4.4600000000000001E-2</v>
      </c>
      <c r="I20876" s="3">
        <v>0.20962</v>
      </c>
      <c r="J20876" s="3">
        <v>4.7142200000000001</v>
      </c>
      <c r="K20876" s="4">
        <v>0.35</v>
      </c>
      <c r="L20876" s="73">
        <v>8.5581224615384617</v>
      </c>
    </row>
    <row r="20877" spans="1:12" x14ac:dyDescent="0.35">
      <c r="A20877" s="1">
        <v>427150</v>
      </c>
      <c r="B20877" t="s">
        <v>34495</v>
      </c>
      <c r="C20877" t="s">
        <v>1467</v>
      </c>
      <c r="D20877" t="s">
        <v>1468</v>
      </c>
      <c r="E20877">
        <v>1</v>
      </c>
      <c r="F20877" s="2">
        <v>3893.96</v>
      </c>
      <c r="G20877" s="3">
        <v>8375.92</v>
      </c>
      <c r="H20877" s="3">
        <v>38.939599999999999</v>
      </c>
      <c r="I20877" s="3">
        <v>183.01612</v>
      </c>
      <c r="J20877" s="3">
        <v>4115.91572</v>
      </c>
      <c r="K20877" s="4">
        <v>0.35</v>
      </c>
      <c r="L20877" s="73">
        <v>7471.9700763076926</v>
      </c>
    </row>
    <row r="20878" spans="1:12" x14ac:dyDescent="0.35">
      <c r="A20878" s="1">
        <v>426170</v>
      </c>
      <c r="B20878" t="s">
        <v>34496</v>
      </c>
      <c r="C20878" t="s">
        <v>1467</v>
      </c>
      <c r="D20878" t="s">
        <v>1468</v>
      </c>
      <c r="E20878">
        <v>1</v>
      </c>
      <c r="F20878" s="2">
        <v>1320.82</v>
      </c>
      <c r="G20878" s="3">
        <v>3087.48</v>
      </c>
      <c r="H20878" s="3">
        <v>13.2082</v>
      </c>
      <c r="I20878" s="3">
        <v>62.078539999999997</v>
      </c>
      <c r="J20878" s="3">
        <v>1396.1067399999999</v>
      </c>
      <c r="K20878" s="4">
        <v>0.34999999999999992</v>
      </c>
      <c r="L20878" s="73">
        <v>2534.4706972307686</v>
      </c>
    </row>
    <row r="20879" spans="1:12" x14ac:dyDescent="0.35">
      <c r="A20879" s="1">
        <v>11581</v>
      </c>
      <c r="B20879" t="s">
        <v>34497</v>
      </c>
      <c r="C20879" t="s">
        <v>1467</v>
      </c>
      <c r="D20879" t="s">
        <v>1468</v>
      </c>
      <c r="E20879">
        <v>1</v>
      </c>
      <c r="F20879" s="2">
        <v>37.93</v>
      </c>
      <c r="G20879" s="3">
        <v>81.58</v>
      </c>
      <c r="H20879" s="3">
        <v>0.37930000000000003</v>
      </c>
      <c r="I20879" s="3">
        <v>1.78271</v>
      </c>
      <c r="J20879" s="3">
        <v>40.092010000000002</v>
      </c>
      <c r="K20879" s="4">
        <v>0.35</v>
      </c>
      <c r="L20879" s="73">
        <v>72.782418153846152</v>
      </c>
    </row>
    <row r="20880" spans="1:12" x14ac:dyDescent="0.35">
      <c r="A20880" s="1">
        <v>426519</v>
      </c>
      <c r="B20880" t="s">
        <v>34498</v>
      </c>
      <c r="C20880" t="s">
        <v>1467</v>
      </c>
      <c r="D20880" t="s">
        <v>1468</v>
      </c>
      <c r="E20880">
        <v>1</v>
      </c>
      <c r="F20880" s="2">
        <v>603.05999999999995</v>
      </c>
      <c r="G20880" s="3">
        <v>1225.73</v>
      </c>
      <c r="H20880" s="3">
        <v>6.0305999999999997</v>
      </c>
      <c r="I20880" s="3">
        <v>28.343819999999997</v>
      </c>
      <c r="J20880" s="3">
        <v>637.43442000000005</v>
      </c>
      <c r="K20880" s="4">
        <v>0.35</v>
      </c>
      <c r="L20880" s="73">
        <v>1157.1886393846155</v>
      </c>
    </row>
    <row r="20881" spans="1:12" x14ac:dyDescent="0.35">
      <c r="A20881" s="1">
        <v>415659</v>
      </c>
      <c r="B20881" t="s">
        <v>34499</v>
      </c>
      <c r="C20881" t="s">
        <v>1467</v>
      </c>
      <c r="D20881" t="s">
        <v>1468</v>
      </c>
      <c r="E20881">
        <v>1</v>
      </c>
      <c r="F20881" s="2">
        <v>232.17</v>
      </c>
      <c r="G20881" s="3">
        <v>482.46</v>
      </c>
      <c r="H20881" s="3">
        <v>2.3216999999999999</v>
      </c>
      <c r="I20881" s="3">
        <v>10.911989999999999</v>
      </c>
      <c r="J20881" s="3">
        <v>245.40368999999998</v>
      </c>
      <c r="K20881" s="4">
        <v>0.35</v>
      </c>
      <c r="L20881" s="73">
        <v>445.50208338461533</v>
      </c>
    </row>
    <row r="20882" spans="1:12" x14ac:dyDescent="0.35">
      <c r="A20882" s="1">
        <v>433358</v>
      </c>
      <c r="B20882" t="s">
        <v>34500</v>
      </c>
      <c r="C20882" t="s">
        <v>1467</v>
      </c>
      <c r="D20882" t="s">
        <v>1468</v>
      </c>
      <c r="E20882">
        <v>1</v>
      </c>
      <c r="F20882" s="2">
        <v>23.15</v>
      </c>
      <c r="G20882" s="3">
        <v>49.78</v>
      </c>
      <c r="H20882" s="3">
        <v>0.23149999999999998</v>
      </c>
      <c r="I20882" s="3">
        <v>1.08805</v>
      </c>
      <c r="J20882" s="3">
        <v>24.469549999999998</v>
      </c>
      <c r="K20882" s="4">
        <v>0.34999999999999992</v>
      </c>
      <c r="L20882" s="73">
        <v>44.421644615384608</v>
      </c>
    </row>
    <row r="20883" spans="1:12" x14ac:dyDescent="0.35">
      <c r="A20883" s="1">
        <v>439567</v>
      </c>
      <c r="B20883" t="s">
        <v>34501</v>
      </c>
      <c r="C20883" t="s">
        <v>1467</v>
      </c>
      <c r="D20883" t="s">
        <v>1468</v>
      </c>
      <c r="E20883">
        <v>1</v>
      </c>
      <c r="F20883" s="2">
        <v>26.73</v>
      </c>
      <c r="G20883" s="3">
        <v>57.48</v>
      </c>
      <c r="H20883" s="3">
        <v>0.26729999999999998</v>
      </c>
      <c r="I20883" s="3">
        <v>1.25631</v>
      </c>
      <c r="J20883" s="3">
        <v>28.253609999999998</v>
      </c>
      <c r="K20883" s="4">
        <v>0.35</v>
      </c>
      <c r="L20883" s="73">
        <v>51.291168923076917</v>
      </c>
    </row>
    <row r="20884" spans="1:12" x14ac:dyDescent="0.35">
      <c r="A20884" s="1">
        <v>470946</v>
      </c>
      <c r="B20884" t="s">
        <v>34502</v>
      </c>
      <c r="C20884" t="s">
        <v>1467</v>
      </c>
      <c r="D20884" t="s">
        <v>1468</v>
      </c>
      <c r="E20884">
        <v>1</v>
      </c>
      <c r="F20884" s="2">
        <v>2802.73</v>
      </c>
      <c r="G20884" s="3">
        <v>8243.32</v>
      </c>
      <c r="H20884" s="3">
        <v>28.0273</v>
      </c>
      <c r="I20884" s="3">
        <v>131.72830999999999</v>
      </c>
      <c r="J20884" s="3">
        <v>2962.4856100000002</v>
      </c>
      <c r="K20884" s="4">
        <v>0.35000000000000003</v>
      </c>
      <c r="L20884" s="73">
        <v>5378.0507996923079</v>
      </c>
    </row>
    <row r="20885" spans="1:12" x14ac:dyDescent="0.35">
      <c r="A20885" s="1" t="s">
        <v>34503</v>
      </c>
      <c r="B20885" t="s">
        <v>33986</v>
      </c>
      <c r="C20885" t="s">
        <v>1467</v>
      </c>
      <c r="D20885" t="s">
        <v>1468</v>
      </c>
      <c r="E20885">
        <v>1</v>
      </c>
      <c r="F20885" s="2">
        <v>66.11</v>
      </c>
      <c r="G20885" s="3">
        <v>140.68</v>
      </c>
      <c r="H20885" s="3">
        <v>0.66110000000000002</v>
      </c>
      <c r="I20885" s="3">
        <v>3.10717</v>
      </c>
      <c r="J20885" s="3">
        <v>69.878270000000001</v>
      </c>
      <c r="K20885" s="4">
        <v>0.35000000000000003</v>
      </c>
      <c r="L20885" s="73">
        <v>126.8559363076923</v>
      </c>
    </row>
    <row r="20886" spans="1:12" x14ac:dyDescent="0.35">
      <c r="A20886" s="1">
        <v>54404</v>
      </c>
      <c r="B20886" t="s">
        <v>34504</v>
      </c>
      <c r="C20886" t="s">
        <v>1467</v>
      </c>
      <c r="D20886" t="s">
        <v>1468</v>
      </c>
      <c r="E20886">
        <v>1</v>
      </c>
      <c r="F20886" s="2">
        <v>5.52</v>
      </c>
      <c r="G20886" s="3">
        <v>11.88</v>
      </c>
      <c r="H20886" s="3">
        <v>5.5199999999999999E-2</v>
      </c>
      <c r="I20886" s="3">
        <v>0.25944</v>
      </c>
      <c r="J20886" s="3">
        <v>5.8346399999999994</v>
      </c>
      <c r="K20886" s="4">
        <v>0.35</v>
      </c>
      <c r="L20886" s="73">
        <v>10.59211569230769</v>
      </c>
    </row>
    <row r="20887" spans="1:12" x14ac:dyDescent="0.35">
      <c r="A20887" s="1">
        <v>40209</v>
      </c>
      <c r="B20887" t="s">
        <v>34505</v>
      </c>
      <c r="C20887" t="s">
        <v>1467</v>
      </c>
      <c r="D20887" t="s">
        <v>1468</v>
      </c>
      <c r="E20887">
        <v>1</v>
      </c>
      <c r="F20887" s="2">
        <v>4.03</v>
      </c>
      <c r="G20887" s="3">
        <v>8.66</v>
      </c>
      <c r="H20887" s="3">
        <v>4.0300000000000002E-2</v>
      </c>
      <c r="I20887" s="3">
        <v>0.18941000000000002</v>
      </c>
      <c r="J20887" s="3">
        <v>4.2597100000000001</v>
      </c>
      <c r="K20887" s="4">
        <v>0.35</v>
      </c>
      <c r="L20887" s="73">
        <v>7.7330119999999996</v>
      </c>
    </row>
    <row r="20888" spans="1:12" x14ac:dyDescent="0.35">
      <c r="A20888" s="1">
        <v>432294</v>
      </c>
      <c r="B20888" t="s">
        <v>34506</v>
      </c>
      <c r="C20888" t="s">
        <v>1467</v>
      </c>
      <c r="D20888" t="s">
        <v>1468</v>
      </c>
      <c r="E20888">
        <v>1</v>
      </c>
      <c r="F20888" s="2">
        <v>164.59</v>
      </c>
      <c r="G20888" s="3">
        <v>353.97</v>
      </c>
      <c r="H20888" s="3">
        <v>1.6459000000000001</v>
      </c>
      <c r="I20888" s="3">
        <v>7.7357300000000002</v>
      </c>
      <c r="J20888" s="3">
        <v>173.97163</v>
      </c>
      <c r="K20888" s="4">
        <v>0.34999999999999992</v>
      </c>
      <c r="L20888" s="73">
        <v>315.82542061538459</v>
      </c>
    </row>
    <row r="20889" spans="1:12" x14ac:dyDescent="0.35">
      <c r="A20889" s="1">
        <v>443323</v>
      </c>
      <c r="B20889" t="s">
        <v>34507</v>
      </c>
      <c r="C20889" t="s">
        <v>1467</v>
      </c>
      <c r="D20889" t="s">
        <v>1468</v>
      </c>
      <c r="E20889">
        <v>1</v>
      </c>
      <c r="F20889" s="2">
        <v>299.92</v>
      </c>
      <c r="G20889" s="3">
        <v>644.98</v>
      </c>
      <c r="H20889" s="3">
        <v>2.9992000000000001</v>
      </c>
      <c r="I20889" s="3">
        <v>14.096240000000002</v>
      </c>
      <c r="J20889" s="3">
        <v>317.01544000000001</v>
      </c>
      <c r="K20889" s="4">
        <v>0.35</v>
      </c>
      <c r="L20889" s="73">
        <v>575.50495261538458</v>
      </c>
    </row>
    <row r="20890" spans="1:12" x14ac:dyDescent="0.35">
      <c r="A20890" s="1">
        <v>550595</v>
      </c>
      <c r="B20890" t="s">
        <v>34508</v>
      </c>
      <c r="C20890" t="s">
        <v>1467</v>
      </c>
      <c r="D20890" t="s">
        <v>1468</v>
      </c>
      <c r="E20890">
        <v>1</v>
      </c>
      <c r="F20890" s="2">
        <v>259.86</v>
      </c>
      <c r="G20890" s="3">
        <v>519.71</v>
      </c>
      <c r="H20890" s="3">
        <v>2.5986000000000002</v>
      </c>
      <c r="I20890" s="3">
        <v>12.213420000000001</v>
      </c>
      <c r="J20890" s="3">
        <v>274.67201999999997</v>
      </c>
      <c r="K20890" s="4">
        <v>0.35000000000000003</v>
      </c>
      <c r="L20890" s="73">
        <v>498.63535938461536</v>
      </c>
    </row>
    <row r="20891" spans="1:12" x14ac:dyDescent="0.35">
      <c r="A20891" s="1">
        <v>77289</v>
      </c>
      <c r="B20891" t="s">
        <v>34509</v>
      </c>
      <c r="C20891" t="s">
        <v>1467</v>
      </c>
      <c r="D20891" t="s">
        <v>1468</v>
      </c>
      <c r="E20891">
        <v>1</v>
      </c>
      <c r="F20891" s="2">
        <v>674.27</v>
      </c>
      <c r="G20891" s="3">
        <v>1544.38</v>
      </c>
      <c r="H20891" s="3">
        <v>6.7427000000000001</v>
      </c>
      <c r="I20891" s="3">
        <v>31.69069</v>
      </c>
      <c r="J20891" s="3">
        <v>712.70339000000001</v>
      </c>
      <c r="K20891" s="4">
        <v>0.34999999999999992</v>
      </c>
      <c r="L20891" s="73">
        <v>1293.8307695384615</v>
      </c>
    </row>
    <row r="20892" spans="1:12" x14ac:dyDescent="0.35">
      <c r="A20892" s="1">
        <v>418127</v>
      </c>
      <c r="B20892" t="s">
        <v>34510</v>
      </c>
      <c r="C20892" t="s">
        <v>1467</v>
      </c>
      <c r="D20892" t="s">
        <v>1468</v>
      </c>
      <c r="E20892">
        <v>1</v>
      </c>
      <c r="F20892" s="2">
        <v>2.08</v>
      </c>
      <c r="G20892" s="3">
        <v>4.78</v>
      </c>
      <c r="H20892" s="3">
        <v>2.0800000000000003E-2</v>
      </c>
      <c r="I20892" s="3">
        <v>9.776E-2</v>
      </c>
      <c r="J20892" s="3">
        <v>2.1985600000000001</v>
      </c>
      <c r="K20892" s="4">
        <v>0.35</v>
      </c>
      <c r="L20892" s="73">
        <v>3.9912320000000001</v>
      </c>
    </row>
    <row r="20893" spans="1:12" x14ac:dyDescent="0.35">
      <c r="A20893" s="1">
        <v>415856</v>
      </c>
      <c r="B20893" t="s">
        <v>34511</v>
      </c>
      <c r="C20893" t="s">
        <v>1467</v>
      </c>
      <c r="D20893" t="s">
        <v>1468</v>
      </c>
      <c r="E20893">
        <v>1</v>
      </c>
      <c r="F20893" s="2">
        <v>45.32</v>
      </c>
      <c r="G20893" s="3">
        <v>94.31</v>
      </c>
      <c r="H20893" s="3">
        <v>0.45319999999999999</v>
      </c>
      <c r="I20893" s="3">
        <v>2.1300400000000002</v>
      </c>
      <c r="J20893" s="3">
        <v>47.903240000000004</v>
      </c>
      <c r="K20893" s="4">
        <v>0.35</v>
      </c>
      <c r="L20893" s="73">
        <v>86.962804923076931</v>
      </c>
    </row>
    <row r="20894" spans="1:12" x14ac:dyDescent="0.35">
      <c r="A20894" s="1">
        <v>32750</v>
      </c>
      <c r="B20894" t="s">
        <v>34512</v>
      </c>
      <c r="C20894" t="s">
        <v>1467</v>
      </c>
      <c r="D20894" t="s">
        <v>1468</v>
      </c>
      <c r="E20894">
        <v>1</v>
      </c>
      <c r="F20894" s="2">
        <v>39.869999999999997</v>
      </c>
      <c r="G20894" s="3">
        <v>85.76</v>
      </c>
      <c r="H20894" s="3">
        <v>0.3987</v>
      </c>
      <c r="I20894" s="3">
        <v>1.8738899999999998</v>
      </c>
      <c r="J20894" s="3">
        <v>42.142589999999998</v>
      </c>
      <c r="K20894" s="4">
        <v>0.35000000000000003</v>
      </c>
      <c r="L20894" s="73">
        <v>76.505009538461536</v>
      </c>
    </row>
    <row r="20895" spans="1:12" x14ac:dyDescent="0.35">
      <c r="A20895" s="1">
        <v>550594</v>
      </c>
      <c r="B20895" t="s">
        <v>34513</v>
      </c>
      <c r="C20895" t="s">
        <v>1467</v>
      </c>
      <c r="D20895" t="s">
        <v>1468</v>
      </c>
      <c r="E20895">
        <v>1</v>
      </c>
      <c r="F20895" s="2">
        <v>246.37</v>
      </c>
      <c r="G20895" s="3">
        <v>492.73</v>
      </c>
      <c r="H20895" s="3">
        <v>2.4637000000000002</v>
      </c>
      <c r="I20895" s="3">
        <v>11.57939</v>
      </c>
      <c r="J20895" s="3">
        <v>260.41309000000001</v>
      </c>
      <c r="K20895" s="4">
        <v>0.35000000000000003</v>
      </c>
      <c r="L20895" s="73">
        <v>472.74991723076926</v>
      </c>
    </row>
    <row r="20896" spans="1:12" x14ac:dyDescent="0.35">
      <c r="A20896" s="1">
        <v>17902</v>
      </c>
      <c r="B20896" t="s">
        <v>34514</v>
      </c>
      <c r="C20896" t="s">
        <v>1467</v>
      </c>
      <c r="D20896" t="s">
        <v>1468</v>
      </c>
      <c r="E20896">
        <v>1</v>
      </c>
      <c r="F20896" s="2">
        <v>9.06</v>
      </c>
      <c r="G20896" s="3">
        <v>19.489999999999998</v>
      </c>
      <c r="H20896" s="3">
        <v>9.06E-2</v>
      </c>
      <c r="I20896" s="3">
        <v>0.42582000000000003</v>
      </c>
      <c r="J20896" s="3">
        <v>9.5764200000000006</v>
      </c>
      <c r="K20896" s="4">
        <v>0.34999999999999992</v>
      </c>
      <c r="L20896" s="73">
        <v>17.384885538461539</v>
      </c>
    </row>
    <row r="20897" spans="1:12" x14ac:dyDescent="0.35">
      <c r="A20897" s="1">
        <v>416912</v>
      </c>
      <c r="B20897" t="s">
        <v>34515</v>
      </c>
      <c r="C20897" t="s">
        <v>1467</v>
      </c>
      <c r="D20897" t="s">
        <v>1468</v>
      </c>
      <c r="E20897">
        <v>1</v>
      </c>
      <c r="F20897" s="2">
        <v>302.3</v>
      </c>
      <c r="G20897" s="3">
        <v>650.12</v>
      </c>
      <c r="H20897" s="3">
        <v>3.0230000000000001</v>
      </c>
      <c r="I20897" s="3">
        <v>14.2081</v>
      </c>
      <c r="J20897" s="3">
        <v>319.53110000000004</v>
      </c>
      <c r="K20897" s="4">
        <v>0.35</v>
      </c>
      <c r="L20897" s="73">
        <v>580.07184307692319</v>
      </c>
    </row>
    <row r="20898" spans="1:12" x14ac:dyDescent="0.35">
      <c r="A20898" s="1">
        <v>404751</v>
      </c>
      <c r="B20898" t="s">
        <v>34516</v>
      </c>
      <c r="C20898" t="s">
        <v>1467</v>
      </c>
      <c r="D20898" t="s">
        <v>1468</v>
      </c>
      <c r="E20898">
        <v>1</v>
      </c>
      <c r="F20898" s="2">
        <v>199.54</v>
      </c>
      <c r="G20898" s="3">
        <v>429.12</v>
      </c>
      <c r="H20898" s="3">
        <v>1.9954000000000001</v>
      </c>
      <c r="I20898" s="3">
        <v>9.3783799999999999</v>
      </c>
      <c r="J20898" s="3">
        <v>210.91377999999997</v>
      </c>
      <c r="K20898" s="4">
        <v>0.35</v>
      </c>
      <c r="L20898" s="73">
        <v>382.88963138461531</v>
      </c>
    </row>
    <row r="20899" spans="1:12" x14ac:dyDescent="0.35">
      <c r="A20899" s="1">
        <v>551820</v>
      </c>
      <c r="B20899" t="s">
        <v>34517</v>
      </c>
      <c r="C20899" t="s">
        <v>1467</v>
      </c>
      <c r="D20899" t="s">
        <v>1468</v>
      </c>
      <c r="E20899">
        <v>1</v>
      </c>
      <c r="F20899" s="2">
        <v>281.08</v>
      </c>
      <c r="G20899" s="3">
        <v>562.15</v>
      </c>
      <c r="H20899" s="3">
        <v>2.8108</v>
      </c>
      <c r="I20899" s="3">
        <v>13.210759999999999</v>
      </c>
      <c r="J20899" s="3">
        <v>297.10155999999995</v>
      </c>
      <c r="K20899" s="4">
        <v>0.35000000000000003</v>
      </c>
      <c r="L20899" s="73">
        <v>539.35360123076919</v>
      </c>
    </row>
    <row r="20900" spans="1:12" x14ac:dyDescent="0.35">
      <c r="A20900" s="1">
        <v>44967</v>
      </c>
      <c r="B20900" t="s">
        <v>34518</v>
      </c>
      <c r="C20900" t="s">
        <v>1467</v>
      </c>
      <c r="D20900" t="s">
        <v>1468</v>
      </c>
      <c r="E20900">
        <v>1</v>
      </c>
      <c r="F20900" s="2">
        <v>8244.86</v>
      </c>
      <c r="G20900" s="3">
        <v>17730.88</v>
      </c>
      <c r="H20900" s="3">
        <v>82.448600000000013</v>
      </c>
      <c r="I20900" s="3">
        <v>387.50842</v>
      </c>
      <c r="J20900" s="3">
        <v>8714.8170200000004</v>
      </c>
      <c r="K20900" s="4">
        <v>0.35</v>
      </c>
      <c r="L20900" s="73">
        <v>15820.744744</v>
      </c>
    </row>
    <row r="20901" spans="1:12" x14ac:dyDescent="0.35">
      <c r="A20901" s="1">
        <v>43241</v>
      </c>
      <c r="B20901" t="s">
        <v>34519</v>
      </c>
      <c r="C20901" t="s">
        <v>1467</v>
      </c>
      <c r="D20901" t="s">
        <v>1468</v>
      </c>
      <c r="E20901">
        <v>1</v>
      </c>
      <c r="F20901" s="2">
        <v>1355.02</v>
      </c>
      <c r="G20901" s="3">
        <v>2914.03</v>
      </c>
      <c r="H20901" s="3">
        <v>13.5502</v>
      </c>
      <c r="I20901" s="3">
        <v>63.685940000000002</v>
      </c>
      <c r="J20901" s="3">
        <v>1432.25614</v>
      </c>
      <c r="K20901" s="4">
        <v>0.35000000000000003</v>
      </c>
      <c r="L20901" s="73">
        <v>2600.0957618461539</v>
      </c>
    </row>
    <row r="20902" spans="1:12" x14ac:dyDescent="0.35">
      <c r="A20902" s="1">
        <v>429146</v>
      </c>
      <c r="B20902" t="s">
        <v>34520</v>
      </c>
      <c r="C20902" t="s">
        <v>1467</v>
      </c>
      <c r="D20902" t="s">
        <v>1468</v>
      </c>
      <c r="E20902">
        <v>1</v>
      </c>
      <c r="F20902" s="2">
        <v>9.31</v>
      </c>
      <c r="G20902" s="3">
        <v>17.989999999999998</v>
      </c>
      <c r="H20902" s="3">
        <v>9.3100000000000002E-2</v>
      </c>
      <c r="I20902" s="3">
        <v>0.43757000000000001</v>
      </c>
      <c r="J20902" s="3">
        <v>9.8406699999999994</v>
      </c>
      <c r="K20902" s="4">
        <v>0.35</v>
      </c>
      <c r="L20902" s="73">
        <v>17.864600923076921</v>
      </c>
    </row>
    <row r="20903" spans="1:12" x14ac:dyDescent="0.35">
      <c r="A20903" s="1">
        <v>51061</v>
      </c>
      <c r="B20903" t="s">
        <v>34521</v>
      </c>
      <c r="C20903" t="s">
        <v>1467</v>
      </c>
      <c r="D20903" t="s">
        <v>1468</v>
      </c>
      <c r="E20903">
        <v>1</v>
      </c>
      <c r="F20903" s="2">
        <v>200.62</v>
      </c>
      <c r="G20903" s="3">
        <v>468.96</v>
      </c>
      <c r="H20903" s="3">
        <v>2.0062000000000002</v>
      </c>
      <c r="I20903" s="3">
        <v>9.4291400000000003</v>
      </c>
      <c r="J20903" s="3">
        <v>212.05534</v>
      </c>
      <c r="K20903" s="4">
        <v>0.35</v>
      </c>
      <c r="L20903" s="73">
        <v>384.96200184615384</v>
      </c>
    </row>
    <row r="20904" spans="1:12" x14ac:dyDescent="0.35">
      <c r="A20904" s="1">
        <v>75650</v>
      </c>
      <c r="B20904" t="s">
        <v>34522</v>
      </c>
      <c r="C20904" t="s">
        <v>1467</v>
      </c>
      <c r="D20904" t="s">
        <v>1468</v>
      </c>
      <c r="E20904">
        <v>1</v>
      </c>
      <c r="F20904" s="2">
        <v>1254.17</v>
      </c>
      <c r="G20904" s="3">
        <v>2697.15</v>
      </c>
      <c r="H20904" s="3">
        <v>12.541700000000001</v>
      </c>
      <c r="I20904" s="3">
        <v>58.945990000000002</v>
      </c>
      <c r="J20904" s="3">
        <v>1325.65769</v>
      </c>
      <c r="K20904" s="4">
        <v>0.35</v>
      </c>
      <c r="L20904" s="73">
        <v>2406.5785756923074</v>
      </c>
    </row>
    <row r="20905" spans="1:12" x14ac:dyDescent="0.35">
      <c r="A20905" s="1">
        <v>55813</v>
      </c>
      <c r="B20905" t="s">
        <v>34523</v>
      </c>
      <c r="C20905" t="s">
        <v>1467</v>
      </c>
      <c r="D20905" t="s">
        <v>1468</v>
      </c>
      <c r="E20905">
        <v>1</v>
      </c>
      <c r="F20905" s="2">
        <v>1.95</v>
      </c>
      <c r="G20905" s="3">
        <v>4.21</v>
      </c>
      <c r="H20905" s="3">
        <v>1.95E-2</v>
      </c>
      <c r="I20905" s="3">
        <v>9.1649999999999995E-2</v>
      </c>
      <c r="J20905" s="3">
        <v>2.06115</v>
      </c>
      <c r="K20905" s="4">
        <v>0.35</v>
      </c>
      <c r="L20905" s="73">
        <v>3.7417799999999999</v>
      </c>
    </row>
    <row r="20906" spans="1:12" x14ac:dyDescent="0.35">
      <c r="A20906" s="1">
        <v>435895</v>
      </c>
      <c r="B20906" t="s">
        <v>34524</v>
      </c>
      <c r="C20906" t="s">
        <v>1467</v>
      </c>
      <c r="D20906" t="s">
        <v>1468</v>
      </c>
      <c r="E20906">
        <v>1</v>
      </c>
      <c r="F20906" s="2">
        <v>64.22</v>
      </c>
      <c r="G20906" s="3">
        <v>138.11000000000001</v>
      </c>
      <c r="H20906" s="3">
        <v>0.64219999999999999</v>
      </c>
      <c r="I20906" s="3">
        <v>3.0183399999999998</v>
      </c>
      <c r="J20906" s="3">
        <v>67.880539999999996</v>
      </c>
      <c r="K20906" s="4">
        <v>0.35</v>
      </c>
      <c r="L20906" s="73">
        <v>123.22928799999998</v>
      </c>
    </row>
    <row r="20907" spans="1:12" x14ac:dyDescent="0.35">
      <c r="A20907" s="1">
        <v>426112</v>
      </c>
      <c r="B20907" t="s">
        <v>34525</v>
      </c>
      <c r="C20907" t="s">
        <v>1467</v>
      </c>
      <c r="D20907" t="s">
        <v>1468</v>
      </c>
      <c r="E20907">
        <v>1</v>
      </c>
      <c r="F20907" s="2">
        <v>25.69</v>
      </c>
      <c r="G20907" s="3">
        <v>60.06</v>
      </c>
      <c r="H20907" s="3">
        <v>0.25690000000000002</v>
      </c>
      <c r="I20907" s="3">
        <v>1.20743</v>
      </c>
      <c r="J20907" s="3">
        <v>27.154330000000002</v>
      </c>
      <c r="K20907" s="4">
        <v>0.35</v>
      </c>
      <c r="L20907" s="73">
        <v>49.295552923076926</v>
      </c>
    </row>
    <row r="20908" spans="1:12" x14ac:dyDescent="0.35">
      <c r="A20908" s="1">
        <v>420016</v>
      </c>
      <c r="B20908" t="s">
        <v>34526</v>
      </c>
      <c r="C20908" t="s">
        <v>1467</v>
      </c>
      <c r="D20908" t="s">
        <v>1468</v>
      </c>
      <c r="E20908">
        <v>1</v>
      </c>
      <c r="F20908" s="2">
        <v>1143.6300000000001</v>
      </c>
      <c r="G20908" s="3">
        <v>2459.4299999999998</v>
      </c>
      <c r="H20908" s="3">
        <v>11.436300000000001</v>
      </c>
      <c r="I20908" s="3">
        <v>53.750610000000002</v>
      </c>
      <c r="J20908" s="3">
        <v>1208.8169100000002</v>
      </c>
      <c r="K20908" s="4">
        <v>0.35</v>
      </c>
      <c r="L20908" s="73">
        <v>2194.4676212307695</v>
      </c>
    </row>
    <row r="20909" spans="1:12" x14ac:dyDescent="0.35">
      <c r="A20909" s="1">
        <v>434706</v>
      </c>
      <c r="B20909" t="s">
        <v>34527</v>
      </c>
      <c r="C20909" t="s">
        <v>1467</v>
      </c>
      <c r="D20909" t="s">
        <v>1468</v>
      </c>
      <c r="E20909">
        <v>1</v>
      </c>
      <c r="F20909" s="2">
        <v>4455.45</v>
      </c>
      <c r="G20909" s="3">
        <v>9583.67</v>
      </c>
      <c r="H20909" s="3">
        <v>44.554499999999997</v>
      </c>
      <c r="I20909" s="3">
        <v>209.40615</v>
      </c>
      <c r="J20909" s="3">
        <v>4709.4106499999998</v>
      </c>
      <c r="K20909" s="4">
        <v>0.35</v>
      </c>
      <c r="L20909" s="73">
        <v>8549.391641538461</v>
      </c>
    </row>
    <row r="20910" spans="1:12" x14ac:dyDescent="0.35">
      <c r="A20910" s="1">
        <v>74667</v>
      </c>
      <c r="B20910" t="s">
        <v>34528</v>
      </c>
      <c r="C20910" t="s">
        <v>1467</v>
      </c>
      <c r="D20910" t="s">
        <v>1468</v>
      </c>
      <c r="E20910">
        <v>1</v>
      </c>
      <c r="F20910" s="2">
        <v>3913.74</v>
      </c>
      <c r="G20910" s="3">
        <v>9150.68</v>
      </c>
      <c r="H20910" s="3">
        <v>39.1374</v>
      </c>
      <c r="I20910" s="3">
        <v>183.94577999999998</v>
      </c>
      <c r="J20910" s="3">
        <v>4136.8231799999994</v>
      </c>
      <c r="K20910" s="4">
        <v>0.35000000000000003</v>
      </c>
      <c r="L20910" s="73">
        <v>7509.9251575384606</v>
      </c>
    </row>
    <row r="20911" spans="1:12" x14ac:dyDescent="0.35">
      <c r="A20911" s="1">
        <v>431292</v>
      </c>
      <c r="B20911" t="s">
        <v>34529</v>
      </c>
      <c r="C20911" t="s">
        <v>1467</v>
      </c>
      <c r="D20911" t="s">
        <v>1468</v>
      </c>
      <c r="E20911">
        <v>1</v>
      </c>
      <c r="F20911" s="2">
        <v>486.63</v>
      </c>
      <c r="G20911" s="3">
        <v>1046.51</v>
      </c>
      <c r="H20911" s="3">
        <v>4.8662999999999998</v>
      </c>
      <c r="I20911" s="3">
        <v>22.87161</v>
      </c>
      <c r="J20911" s="3">
        <v>514.36791000000005</v>
      </c>
      <c r="K20911" s="4">
        <v>0.35000000000000003</v>
      </c>
      <c r="L20911" s="73">
        <v>933.77559046153851</v>
      </c>
    </row>
    <row r="20912" spans="1:12" x14ac:dyDescent="0.35">
      <c r="A20912" s="1">
        <v>570363</v>
      </c>
      <c r="B20912" t="s">
        <v>34530</v>
      </c>
      <c r="C20912" t="s">
        <v>1467</v>
      </c>
      <c r="D20912" t="s">
        <v>1468</v>
      </c>
      <c r="E20912">
        <v>1</v>
      </c>
      <c r="F20912" s="2">
        <v>370.99</v>
      </c>
      <c r="G20912" s="3">
        <v>1113</v>
      </c>
      <c r="H20912" s="3">
        <v>3.7099000000000002</v>
      </c>
      <c r="I20912" s="3">
        <v>17.436530000000001</v>
      </c>
      <c r="J20912" s="3">
        <v>392.13643000000002</v>
      </c>
      <c r="K20912" s="4">
        <v>0.34999999999999992</v>
      </c>
      <c r="L20912" s="73">
        <v>711.87844215384609</v>
      </c>
    </row>
    <row r="20913" spans="1:12" x14ac:dyDescent="0.35">
      <c r="A20913" s="1">
        <v>427881</v>
      </c>
      <c r="B20913" t="s">
        <v>34531</v>
      </c>
      <c r="C20913" t="s">
        <v>1467</v>
      </c>
      <c r="D20913" t="s">
        <v>1468</v>
      </c>
      <c r="E20913">
        <v>1</v>
      </c>
      <c r="F20913" s="2">
        <v>1408.59</v>
      </c>
      <c r="G20913" s="3">
        <v>3292.66</v>
      </c>
      <c r="H20913" s="3">
        <v>14.085899999999999</v>
      </c>
      <c r="I20913" s="3">
        <v>66.203729999999993</v>
      </c>
      <c r="J20913" s="3">
        <v>1488.8796299999999</v>
      </c>
      <c r="K20913" s="4">
        <v>0.35</v>
      </c>
      <c r="L20913" s="73">
        <v>2702.8891744615385</v>
      </c>
    </row>
    <row r="20914" spans="1:12" x14ac:dyDescent="0.35">
      <c r="A20914" s="1">
        <v>32051</v>
      </c>
      <c r="B20914" t="s">
        <v>34532</v>
      </c>
      <c r="C20914" t="s">
        <v>1467</v>
      </c>
      <c r="D20914" t="s">
        <v>1468</v>
      </c>
      <c r="E20914">
        <v>1</v>
      </c>
      <c r="F20914" s="2">
        <v>270.64</v>
      </c>
      <c r="G20914" s="3">
        <v>582.03</v>
      </c>
      <c r="H20914" s="3">
        <v>2.7063999999999999</v>
      </c>
      <c r="I20914" s="3">
        <v>12.720079999999999</v>
      </c>
      <c r="J20914" s="3">
        <v>286.06647999999996</v>
      </c>
      <c r="K20914" s="4">
        <v>0.35</v>
      </c>
      <c r="L20914" s="73">
        <v>519.32068676923063</v>
      </c>
    </row>
    <row r="20915" spans="1:12" x14ac:dyDescent="0.35">
      <c r="A20915" s="1">
        <v>432964</v>
      </c>
      <c r="B20915" t="s">
        <v>34533</v>
      </c>
      <c r="C20915" t="s">
        <v>1467</v>
      </c>
      <c r="D20915" t="s">
        <v>1468</v>
      </c>
      <c r="E20915">
        <v>1</v>
      </c>
      <c r="F20915" s="2">
        <v>8.8800000000000008</v>
      </c>
      <c r="G20915" s="3">
        <v>16.2</v>
      </c>
      <c r="H20915" s="3">
        <v>8.8800000000000004E-2</v>
      </c>
      <c r="I20915" s="3">
        <v>0.41736000000000006</v>
      </c>
      <c r="J20915" s="3">
        <v>9.3861600000000021</v>
      </c>
      <c r="K20915" s="4">
        <v>0.35000000000000003</v>
      </c>
      <c r="L20915" s="73">
        <v>17.039490461538467</v>
      </c>
    </row>
    <row r="20916" spans="1:12" x14ac:dyDescent="0.35">
      <c r="A20916" s="1">
        <v>13710</v>
      </c>
      <c r="B20916" t="s">
        <v>33531</v>
      </c>
      <c r="C20916" t="s">
        <v>1467</v>
      </c>
      <c r="D20916" t="s">
        <v>1468</v>
      </c>
      <c r="E20916">
        <v>1</v>
      </c>
      <c r="F20916" s="2">
        <v>512.02</v>
      </c>
      <c r="G20916" s="3">
        <v>1101.1099999999999</v>
      </c>
      <c r="H20916" s="3">
        <v>5.1201999999999996</v>
      </c>
      <c r="I20916" s="3">
        <v>24.06494</v>
      </c>
      <c r="J20916" s="3">
        <v>541.20513999999991</v>
      </c>
      <c r="K20916" s="4">
        <v>0.35</v>
      </c>
      <c r="L20916" s="73">
        <v>982.49548492307679</v>
      </c>
    </row>
    <row r="20917" spans="1:12" x14ac:dyDescent="0.35">
      <c r="A20917" s="1">
        <v>431111</v>
      </c>
      <c r="B20917" t="s">
        <v>34534</v>
      </c>
      <c r="C20917" t="s">
        <v>1467</v>
      </c>
      <c r="D20917" t="s">
        <v>1468</v>
      </c>
      <c r="E20917">
        <v>1</v>
      </c>
      <c r="F20917" s="2">
        <v>16537.939999999999</v>
      </c>
      <c r="G20917" s="3">
        <v>48640.99</v>
      </c>
      <c r="H20917" s="3">
        <v>165.3794</v>
      </c>
      <c r="I20917" s="3">
        <v>777.2831799999999</v>
      </c>
      <c r="J20917" s="3">
        <v>17480.602579999999</v>
      </c>
      <c r="K20917" s="4">
        <v>0.35</v>
      </c>
      <c r="L20917" s="73">
        <v>31734.016991384611</v>
      </c>
    </row>
    <row r="20918" spans="1:12" x14ac:dyDescent="0.35">
      <c r="A20918" s="1">
        <v>551195</v>
      </c>
      <c r="B20918" t="s">
        <v>34535</v>
      </c>
      <c r="C20918" t="s">
        <v>1467</v>
      </c>
      <c r="D20918" t="s">
        <v>1468</v>
      </c>
      <c r="E20918">
        <v>1</v>
      </c>
      <c r="F20918" s="2">
        <v>503.98</v>
      </c>
      <c r="G20918" s="3">
        <v>1007.96</v>
      </c>
      <c r="H20918" s="3">
        <v>5.0398000000000005</v>
      </c>
      <c r="I20918" s="3">
        <v>23.687060000000002</v>
      </c>
      <c r="J20918" s="3">
        <v>532.70686000000001</v>
      </c>
      <c r="K20918" s="4">
        <v>0.35</v>
      </c>
      <c r="L20918" s="73">
        <v>967.06783815384608</v>
      </c>
    </row>
    <row r="20919" spans="1:12" x14ac:dyDescent="0.35">
      <c r="A20919" s="1">
        <v>403490</v>
      </c>
      <c r="B20919" t="s">
        <v>34536</v>
      </c>
      <c r="C20919" t="s">
        <v>1467</v>
      </c>
      <c r="D20919" t="s">
        <v>1468</v>
      </c>
      <c r="E20919">
        <v>1</v>
      </c>
      <c r="F20919" s="2">
        <v>3318.05</v>
      </c>
      <c r="G20919" s="3">
        <v>7135.59</v>
      </c>
      <c r="H20919" s="3">
        <v>33.180500000000002</v>
      </c>
      <c r="I20919" s="3">
        <v>155.94835</v>
      </c>
      <c r="J20919" s="3">
        <v>3507.1788500000002</v>
      </c>
      <c r="K20919" s="4">
        <v>0.35</v>
      </c>
      <c r="L20919" s="73">
        <v>6366.8785276923081</v>
      </c>
    </row>
    <row r="20920" spans="1:12" x14ac:dyDescent="0.35">
      <c r="A20920" s="1">
        <v>69564</v>
      </c>
      <c r="B20920" t="s">
        <v>33626</v>
      </c>
      <c r="C20920" t="s">
        <v>1467</v>
      </c>
      <c r="D20920" t="s">
        <v>1468</v>
      </c>
      <c r="E20920">
        <v>1</v>
      </c>
      <c r="F20920" s="2">
        <v>14.32</v>
      </c>
      <c r="G20920" s="3">
        <v>30.81</v>
      </c>
      <c r="H20920" s="3">
        <v>0.14319999999999999</v>
      </c>
      <c r="I20920" s="3">
        <v>0.67303999999999997</v>
      </c>
      <c r="J20920" s="3">
        <v>15.136240000000001</v>
      </c>
      <c r="K20920" s="4">
        <v>0.35000000000000003</v>
      </c>
      <c r="L20920" s="73">
        <v>27.478097230769233</v>
      </c>
    </row>
    <row r="20921" spans="1:12" x14ac:dyDescent="0.35">
      <c r="A20921" s="1">
        <v>68812</v>
      </c>
      <c r="B20921" t="s">
        <v>34537</v>
      </c>
      <c r="C20921" t="s">
        <v>1467</v>
      </c>
      <c r="D20921" t="s">
        <v>1468</v>
      </c>
      <c r="E20921">
        <v>1</v>
      </c>
      <c r="F20921" s="2">
        <v>218.06</v>
      </c>
      <c r="G20921" s="3">
        <v>468.95</v>
      </c>
      <c r="H20921" s="3">
        <v>2.1806000000000001</v>
      </c>
      <c r="I20921" s="3">
        <v>10.24882</v>
      </c>
      <c r="J20921" s="3">
        <v>230.48942</v>
      </c>
      <c r="K20921" s="4">
        <v>0.34999999999999992</v>
      </c>
      <c r="L20921" s="73">
        <v>418.42694707692306</v>
      </c>
    </row>
    <row r="20922" spans="1:12" x14ac:dyDescent="0.35">
      <c r="A20922" s="1">
        <v>570092</v>
      </c>
      <c r="B20922" t="s">
        <v>34538</v>
      </c>
      <c r="C20922" t="s">
        <v>1467</v>
      </c>
      <c r="D20922" t="s">
        <v>1468</v>
      </c>
      <c r="E20922">
        <v>1</v>
      </c>
      <c r="F20922" s="2">
        <v>127.48</v>
      </c>
      <c r="G20922" s="3">
        <v>298.07</v>
      </c>
      <c r="H20922" s="3">
        <v>1.2748000000000002</v>
      </c>
      <c r="I20922" s="3">
        <v>5.9915599999999998</v>
      </c>
      <c r="J20922" s="3">
        <v>134.74636000000001</v>
      </c>
      <c r="K20922" s="4">
        <v>0.34999999999999992</v>
      </c>
      <c r="L20922" s="73">
        <v>244.61646892307692</v>
      </c>
    </row>
    <row r="20923" spans="1:12" x14ac:dyDescent="0.35">
      <c r="A20923" s="1">
        <v>25883</v>
      </c>
      <c r="B20923" t="s">
        <v>34539</v>
      </c>
      <c r="C20923" t="s">
        <v>1467</v>
      </c>
      <c r="D20923" t="s">
        <v>1468</v>
      </c>
      <c r="E20923">
        <v>1</v>
      </c>
      <c r="F20923" s="2">
        <v>3.9</v>
      </c>
      <c r="G20923" s="3">
        <v>8.41</v>
      </c>
      <c r="H20923" s="3">
        <v>3.9E-2</v>
      </c>
      <c r="I20923" s="3">
        <v>0.18329999999999999</v>
      </c>
      <c r="J20923" s="3">
        <v>4.1223000000000001</v>
      </c>
      <c r="K20923" s="4">
        <v>0.35</v>
      </c>
      <c r="L20923" s="73">
        <v>7.4835599999999998</v>
      </c>
    </row>
    <row r="20924" spans="1:12" x14ac:dyDescent="0.35">
      <c r="A20924" s="1">
        <v>25425</v>
      </c>
      <c r="B20924" t="s">
        <v>34540</v>
      </c>
      <c r="C20924" t="s">
        <v>1467</v>
      </c>
      <c r="D20924" t="s">
        <v>1468</v>
      </c>
      <c r="E20924">
        <v>1</v>
      </c>
      <c r="F20924" s="2">
        <v>949.89</v>
      </c>
      <c r="G20924" s="3">
        <v>1971.95</v>
      </c>
      <c r="H20924" s="3">
        <v>9.4989000000000008</v>
      </c>
      <c r="I20924" s="3">
        <v>44.644829999999999</v>
      </c>
      <c r="J20924" s="3">
        <v>1004.03373</v>
      </c>
      <c r="K20924" s="4">
        <v>0.34999999999999992</v>
      </c>
      <c r="L20924" s="73">
        <v>1822.7073867692307</v>
      </c>
    </row>
    <row r="20925" spans="1:12" x14ac:dyDescent="0.35">
      <c r="A20925" s="1">
        <v>78196</v>
      </c>
      <c r="B20925" t="s">
        <v>34541</v>
      </c>
      <c r="C20925" t="s">
        <v>1467</v>
      </c>
      <c r="D20925" t="s">
        <v>1468</v>
      </c>
      <c r="E20925">
        <v>1</v>
      </c>
      <c r="F20925" s="2">
        <v>381.67</v>
      </c>
      <c r="G20925" s="3">
        <v>858.27</v>
      </c>
      <c r="H20925" s="3">
        <v>3.8167000000000004</v>
      </c>
      <c r="I20925" s="3">
        <v>17.938490000000002</v>
      </c>
      <c r="J20925" s="3">
        <v>403.42519000000004</v>
      </c>
      <c r="K20925" s="4">
        <v>0.35000000000000003</v>
      </c>
      <c r="L20925" s="73">
        <v>732.37188338461544</v>
      </c>
    </row>
    <row r="20926" spans="1:12" x14ac:dyDescent="0.35">
      <c r="A20926" s="1">
        <v>21964</v>
      </c>
      <c r="B20926" t="s">
        <v>34542</v>
      </c>
      <c r="C20926" t="s">
        <v>1467</v>
      </c>
      <c r="D20926" t="s">
        <v>1468</v>
      </c>
      <c r="E20926">
        <v>1</v>
      </c>
      <c r="F20926" s="2">
        <v>2.98</v>
      </c>
      <c r="G20926" s="3">
        <v>6.4</v>
      </c>
      <c r="H20926" s="3">
        <v>2.98E-2</v>
      </c>
      <c r="I20926" s="3">
        <v>0.14005999999999999</v>
      </c>
      <c r="J20926" s="3">
        <v>3.1498599999999999</v>
      </c>
      <c r="K20926" s="4">
        <v>0.35</v>
      </c>
      <c r="L20926" s="73">
        <v>5.7182073846153845</v>
      </c>
    </row>
    <row r="20927" spans="1:12" x14ac:dyDescent="0.35">
      <c r="A20927" s="1">
        <v>440762</v>
      </c>
      <c r="B20927" t="s">
        <v>34543</v>
      </c>
      <c r="C20927" t="s">
        <v>1467</v>
      </c>
      <c r="D20927" t="s">
        <v>1468</v>
      </c>
      <c r="E20927">
        <v>1</v>
      </c>
      <c r="F20927" s="2">
        <v>176.25</v>
      </c>
      <c r="G20927" s="3">
        <v>379.02</v>
      </c>
      <c r="H20927" s="3">
        <v>1.7625</v>
      </c>
      <c r="I20927" s="3">
        <v>8.2837499999999995</v>
      </c>
      <c r="J20927" s="3">
        <v>186.29624999999999</v>
      </c>
      <c r="K20927" s="4">
        <v>0.35000000000000003</v>
      </c>
      <c r="L20927" s="73">
        <v>338.19934615384614</v>
      </c>
    </row>
    <row r="20928" spans="1:12" x14ac:dyDescent="0.35">
      <c r="A20928" s="1">
        <v>78283</v>
      </c>
      <c r="B20928" t="s">
        <v>34544</v>
      </c>
      <c r="C20928" t="s">
        <v>1467</v>
      </c>
      <c r="D20928" t="s">
        <v>1468</v>
      </c>
      <c r="E20928">
        <v>1</v>
      </c>
      <c r="F20928" s="2">
        <v>1.23</v>
      </c>
      <c r="G20928" s="3">
        <v>2.65</v>
      </c>
      <c r="H20928" s="3">
        <v>1.23E-2</v>
      </c>
      <c r="I20928" s="3">
        <v>5.781E-2</v>
      </c>
      <c r="J20928" s="3">
        <v>1.3001099999999999</v>
      </c>
      <c r="K20928" s="4">
        <v>0.35</v>
      </c>
      <c r="L20928" s="73">
        <v>2.3601996923076918</v>
      </c>
    </row>
    <row r="20929" spans="1:12" x14ac:dyDescent="0.35">
      <c r="A20929" s="1">
        <v>429952</v>
      </c>
      <c r="B20929" t="s">
        <v>34545</v>
      </c>
      <c r="C20929" t="s">
        <v>1467</v>
      </c>
      <c r="D20929" t="s">
        <v>1468</v>
      </c>
      <c r="E20929">
        <v>1</v>
      </c>
      <c r="F20929" s="2">
        <v>5044.33</v>
      </c>
      <c r="G20929" s="3">
        <v>14836.25</v>
      </c>
      <c r="H20929" s="3">
        <v>50.443300000000001</v>
      </c>
      <c r="I20929" s="3">
        <v>237.08350999999999</v>
      </c>
      <c r="J20929" s="3">
        <v>5331.8568100000002</v>
      </c>
      <c r="K20929" s="4">
        <v>0.35</v>
      </c>
      <c r="L20929" s="73">
        <v>9679.3708243076926</v>
      </c>
    </row>
    <row r="20930" spans="1:12" x14ac:dyDescent="0.35">
      <c r="A20930" s="1">
        <v>425732</v>
      </c>
      <c r="B20930" t="s">
        <v>34546</v>
      </c>
      <c r="C20930" t="s">
        <v>1467</v>
      </c>
      <c r="D20930" t="s">
        <v>1468</v>
      </c>
      <c r="E20930">
        <v>1</v>
      </c>
      <c r="F20930" s="2">
        <v>4954.8100000000004</v>
      </c>
      <c r="G20930" s="3">
        <v>10657.8</v>
      </c>
      <c r="H20930" s="3">
        <v>49.548100000000005</v>
      </c>
      <c r="I20930" s="3">
        <v>232.87607000000003</v>
      </c>
      <c r="J20930" s="3">
        <v>5237.2341700000006</v>
      </c>
      <c r="K20930" s="4">
        <v>0.34999999999999992</v>
      </c>
      <c r="L20930" s="73">
        <v>9507.5943393846155</v>
      </c>
    </row>
    <row r="20931" spans="1:12" x14ac:dyDescent="0.35">
      <c r="A20931" s="1">
        <v>428521</v>
      </c>
      <c r="B20931" t="s">
        <v>34547</v>
      </c>
      <c r="C20931" t="s">
        <v>1467</v>
      </c>
      <c r="D20931" t="s">
        <v>1468</v>
      </c>
      <c r="E20931">
        <v>1</v>
      </c>
      <c r="F20931" s="2">
        <v>1208.05</v>
      </c>
      <c r="G20931" s="3">
        <v>2597.96</v>
      </c>
      <c r="H20931" s="3">
        <v>12.080500000000001</v>
      </c>
      <c r="I20931" s="3">
        <v>56.778349999999996</v>
      </c>
      <c r="J20931" s="3">
        <v>1276.90885</v>
      </c>
      <c r="K20931" s="4">
        <v>0.34999999999999992</v>
      </c>
      <c r="L20931" s="73">
        <v>2318.0806815384612</v>
      </c>
    </row>
    <row r="20932" spans="1:12" x14ac:dyDescent="0.35">
      <c r="A20932" s="1">
        <v>78919</v>
      </c>
      <c r="B20932" t="s">
        <v>34548</v>
      </c>
      <c r="C20932" t="s">
        <v>1467</v>
      </c>
      <c r="D20932" t="s">
        <v>1468</v>
      </c>
      <c r="E20932">
        <v>1</v>
      </c>
      <c r="F20932" s="2">
        <v>218.86</v>
      </c>
      <c r="G20932" s="3">
        <v>470.67</v>
      </c>
      <c r="H20932" s="3">
        <v>2.1886000000000001</v>
      </c>
      <c r="I20932" s="3">
        <v>10.286420000000001</v>
      </c>
      <c r="J20932" s="3">
        <v>231.33502000000001</v>
      </c>
      <c r="K20932" s="4">
        <v>0.35000000000000003</v>
      </c>
      <c r="L20932" s="73">
        <v>419.9620363076923</v>
      </c>
    </row>
    <row r="20933" spans="1:12" x14ac:dyDescent="0.35">
      <c r="A20933" s="1">
        <v>435127</v>
      </c>
      <c r="B20933" t="s">
        <v>34549</v>
      </c>
      <c r="C20933" t="s">
        <v>1467</v>
      </c>
      <c r="D20933" t="s">
        <v>1468</v>
      </c>
      <c r="E20933">
        <v>1</v>
      </c>
      <c r="F20933" s="2">
        <v>619.02</v>
      </c>
      <c r="G20933" s="3">
        <v>1517.95</v>
      </c>
      <c r="H20933" s="3">
        <v>6.1901999999999999</v>
      </c>
      <c r="I20933" s="3">
        <v>29.09394</v>
      </c>
      <c r="J20933" s="3">
        <v>654.30413999999996</v>
      </c>
      <c r="K20933" s="4">
        <v>0.35</v>
      </c>
      <c r="L20933" s="73">
        <v>1187.8136695384615</v>
      </c>
    </row>
    <row r="20934" spans="1:12" x14ac:dyDescent="0.35">
      <c r="A20934" s="1">
        <v>437356</v>
      </c>
      <c r="B20934" t="s">
        <v>34550</v>
      </c>
      <c r="C20934" t="s">
        <v>1467</v>
      </c>
      <c r="D20934" t="s">
        <v>1468</v>
      </c>
      <c r="E20934">
        <v>1</v>
      </c>
      <c r="F20934" s="2">
        <v>22.85</v>
      </c>
      <c r="G20934" s="3">
        <v>49.15</v>
      </c>
      <c r="H20934" s="3">
        <v>0.22850000000000001</v>
      </c>
      <c r="I20934" s="3">
        <v>1.07395</v>
      </c>
      <c r="J20934" s="3">
        <v>24.152450000000002</v>
      </c>
      <c r="K20934" s="4">
        <v>0.34999999999999992</v>
      </c>
      <c r="L20934" s="73">
        <v>43.845986153846155</v>
      </c>
    </row>
    <row r="20935" spans="1:12" x14ac:dyDescent="0.35">
      <c r="A20935" s="1">
        <v>437425</v>
      </c>
      <c r="B20935" t="s">
        <v>34551</v>
      </c>
      <c r="C20935" t="s">
        <v>1467</v>
      </c>
      <c r="D20935" t="s">
        <v>1468</v>
      </c>
      <c r="E20935">
        <v>1</v>
      </c>
      <c r="F20935" s="2">
        <v>1645.78</v>
      </c>
      <c r="G20935" s="3">
        <v>3516.61</v>
      </c>
      <c r="H20935" s="3">
        <v>16.457799999999999</v>
      </c>
      <c r="I20935" s="3">
        <v>77.351659999999995</v>
      </c>
      <c r="J20935" s="3">
        <v>1739.5894599999999</v>
      </c>
      <c r="K20935" s="4">
        <v>0.34999999999999992</v>
      </c>
      <c r="L20935" s="73">
        <v>3158.0239427692304</v>
      </c>
    </row>
    <row r="20936" spans="1:12" x14ac:dyDescent="0.35">
      <c r="A20936" s="1" t="s">
        <v>34552</v>
      </c>
      <c r="B20936" t="s">
        <v>34553</v>
      </c>
      <c r="C20936" t="s">
        <v>1467</v>
      </c>
      <c r="D20936" t="s">
        <v>1468</v>
      </c>
      <c r="E20936">
        <v>1</v>
      </c>
      <c r="F20936" s="2">
        <v>1219.24</v>
      </c>
      <c r="G20936" s="3">
        <v>2594.1</v>
      </c>
      <c r="H20936" s="3">
        <v>12.192400000000001</v>
      </c>
      <c r="I20936" s="3">
        <v>57.304279999999999</v>
      </c>
      <c r="J20936" s="3">
        <v>1288.73668</v>
      </c>
      <c r="K20936" s="4">
        <v>0.35</v>
      </c>
      <c r="L20936" s="73">
        <v>2339.5527421538459</v>
      </c>
    </row>
    <row r="20937" spans="1:12" x14ac:dyDescent="0.35">
      <c r="A20937" s="1">
        <v>429515</v>
      </c>
      <c r="B20937" t="s">
        <v>34554</v>
      </c>
      <c r="C20937" t="s">
        <v>1467</v>
      </c>
      <c r="D20937" t="s">
        <v>1468</v>
      </c>
      <c r="E20937">
        <v>1</v>
      </c>
      <c r="F20937" s="2">
        <v>10.45</v>
      </c>
      <c r="G20937" s="3">
        <v>22.5</v>
      </c>
      <c r="H20937" s="3">
        <v>0.1045</v>
      </c>
      <c r="I20937" s="3">
        <v>0.49114999999999998</v>
      </c>
      <c r="J20937" s="3">
        <v>11.045649999999998</v>
      </c>
      <c r="K20937" s="4">
        <v>0.34999999999999992</v>
      </c>
      <c r="L20937" s="73">
        <v>20.052103076923071</v>
      </c>
    </row>
    <row r="20938" spans="1:12" x14ac:dyDescent="0.35">
      <c r="A20938" s="1">
        <v>441533</v>
      </c>
      <c r="B20938" t="s">
        <v>34555</v>
      </c>
      <c r="C20938" t="s">
        <v>1467</v>
      </c>
      <c r="D20938" t="s">
        <v>1468</v>
      </c>
      <c r="E20938">
        <v>1</v>
      </c>
      <c r="F20938" s="2">
        <v>141.22</v>
      </c>
      <c r="G20938" s="3">
        <v>330.2</v>
      </c>
      <c r="H20938" s="3">
        <v>1.4122000000000001</v>
      </c>
      <c r="I20938" s="3">
        <v>6.63734</v>
      </c>
      <c r="J20938" s="3">
        <v>149.26954000000001</v>
      </c>
      <c r="K20938" s="4">
        <v>0.35000000000000003</v>
      </c>
      <c r="L20938" s="73">
        <v>270.9816264615385</v>
      </c>
    </row>
    <row r="20939" spans="1:12" x14ac:dyDescent="0.35">
      <c r="A20939" s="1">
        <v>1967</v>
      </c>
      <c r="B20939" t="s">
        <v>34556</v>
      </c>
      <c r="C20939" t="s">
        <v>1467</v>
      </c>
      <c r="D20939" t="s">
        <v>1468</v>
      </c>
      <c r="E20939">
        <v>1</v>
      </c>
      <c r="F20939" s="2">
        <v>30.98</v>
      </c>
      <c r="G20939" s="3">
        <v>66.64</v>
      </c>
      <c r="H20939" s="3">
        <v>0.30980000000000002</v>
      </c>
      <c r="I20939" s="3">
        <v>1.4560600000000001</v>
      </c>
      <c r="J20939" s="3">
        <v>32.74586</v>
      </c>
      <c r="K20939" s="4">
        <v>0.35000000000000003</v>
      </c>
      <c r="L20939" s="73">
        <v>59.446330461538466</v>
      </c>
    </row>
    <row r="20940" spans="1:12" x14ac:dyDescent="0.35">
      <c r="A20940" s="1">
        <v>435982</v>
      </c>
      <c r="B20940" t="s">
        <v>34557</v>
      </c>
      <c r="C20940" t="s">
        <v>1467</v>
      </c>
      <c r="D20940" t="s">
        <v>1468</v>
      </c>
      <c r="E20940">
        <v>1</v>
      </c>
      <c r="F20940" s="2">
        <v>249.8</v>
      </c>
      <c r="G20940" s="3">
        <v>557.61</v>
      </c>
      <c r="H20940" s="3">
        <v>2.4980000000000002</v>
      </c>
      <c r="I20940" s="3">
        <v>11.740600000000001</v>
      </c>
      <c r="J20940" s="3">
        <v>264.03859999999997</v>
      </c>
      <c r="K20940" s="4">
        <v>0.35000000000000003</v>
      </c>
      <c r="L20940" s="73">
        <v>479.33161230769224</v>
      </c>
    </row>
    <row r="20941" spans="1:12" x14ac:dyDescent="0.35">
      <c r="A20941" s="1">
        <v>40060</v>
      </c>
      <c r="B20941" t="s">
        <v>34558</v>
      </c>
      <c r="C20941" t="s">
        <v>1467</v>
      </c>
      <c r="D20941" t="s">
        <v>1468</v>
      </c>
      <c r="E20941">
        <v>1</v>
      </c>
      <c r="F20941" s="2">
        <v>15.38</v>
      </c>
      <c r="G20941" s="3">
        <v>33.07</v>
      </c>
      <c r="H20941" s="3">
        <v>0.15380000000000002</v>
      </c>
      <c r="I20941" s="3">
        <v>0.72286000000000006</v>
      </c>
      <c r="J20941" s="3">
        <v>16.25666</v>
      </c>
      <c r="K20941" s="4">
        <v>0.35</v>
      </c>
      <c r="L20941" s="73">
        <v>29.512090461538463</v>
      </c>
    </row>
    <row r="20942" spans="1:12" x14ac:dyDescent="0.35">
      <c r="A20942" s="1">
        <v>40309</v>
      </c>
      <c r="B20942" t="s">
        <v>34559</v>
      </c>
      <c r="C20942" t="s">
        <v>1467</v>
      </c>
      <c r="D20942" t="s">
        <v>1468</v>
      </c>
      <c r="E20942">
        <v>1</v>
      </c>
      <c r="F20942" s="2">
        <v>71.38</v>
      </c>
      <c r="G20942" s="3">
        <v>153.54</v>
      </c>
      <c r="H20942" s="3">
        <v>0.71379999999999999</v>
      </c>
      <c r="I20942" s="3">
        <v>3.35486</v>
      </c>
      <c r="J20942" s="3">
        <v>75.448660000000004</v>
      </c>
      <c r="K20942" s="4">
        <v>0.34999999999999992</v>
      </c>
      <c r="L20942" s="73">
        <v>136.9683366153846</v>
      </c>
    </row>
    <row r="20943" spans="1:12" x14ac:dyDescent="0.35">
      <c r="A20943" s="1">
        <v>24971</v>
      </c>
      <c r="B20943" t="s">
        <v>34560</v>
      </c>
      <c r="C20943" t="s">
        <v>1467</v>
      </c>
      <c r="D20943" t="s">
        <v>1468</v>
      </c>
      <c r="E20943">
        <v>1</v>
      </c>
      <c r="F20943" s="2">
        <v>108.12</v>
      </c>
      <c r="G20943" s="3">
        <v>232.54</v>
      </c>
      <c r="H20943" s="3">
        <v>1.0812000000000002</v>
      </c>
      <c r="I20943" s="3">
        <v>5.0816400000000002</v>
      </c>
      <c r="J20943" s="3">
        <v>114.28283999999999</v>
      </c>
      <c r="K20943" s="4">
        <v>0.34999999999999992</v>
      </c>
      <c r="L20943" s="73">
        <v>207.46730953846151</v>
      </c>
    </row>
    <row r="20944" spans="1:12" x14ac:dyDescent="0.35">
      <c r="A20944" s="1">
        <v>13797</v>
      </c>
      <c r="B20944" t="s">
        <v>34561</v>
      </c>
      <c r="C20944" t="s">
        <v>1467</v>
      </c>
      <c r="D20944" t="s">
        <v>1468</v>
      </c>
      <c r="E20944">
        <v>1</v>
      </c>
      <c r="F20944" s="2">
        <v>67.59</v>
      </c>
      <c r="G20944" s="3">
        <v>158.02000000000001</v>
      </c>
      <c r="H20944" s="3">
        <v>0.67590000000000006</v>
      </c>
      <c r="I20944" s="3">
        <v>3.1767300000000001</v>
      </c>
      <c r="J20944" s="3">
        <v>71.442630000000008</v>
      </c>
      <c r="K20944" s="4">
        <v>0.35000000000000003</v>
      </c>
      <c r="L20944" s="73">
        <v>129.69585138461539</v>
      </c>
    </row>
    <row r="20945" spans="1:12" x14ac:dyDescent="0.35">
      <c r="A20945" s="1">
        <v>442099</v>
      </c>
      <c r="B20945" t="s">
        <v>34562</v>
      </c>
      <c r="C20945" t="s">
        <v>1467</v>
      </c>
      <c r="D20945" t="s">
        <v>1468</v>
      </c>
      <c r="E20945">
        <v>1</v>
      </c>
      <c r="F20945" s="2">
        <v>93.79</v>
      </c>
      <c r="G20945" s="3">
        <v>201.71</v>
      </c>
      <c r="H20945" s="3">
        <v>0.93790000000000007</v>
      </c>
      <c r="I20945" s="3">
        <v>4.4081299999999999</v>
      </c>
      <c r="J20945" s="3">
        <v>99.136030000000005</v>
      </c>
      <c r="K20945" s="4">
        <v>0.35</v>
      </c>
      <c r="L20945" s="73">
        <v>179.97002369230771</v>
      </c>
    </row>
    <row r="20946" spans="1:12" x14ac:dyDescent="0.35">
      <c r="A20946" s="1">
        <v>25864</v>
      </c>
      <c r="B20946" t="s">
        <v>34563</v>
      </c>
      <c r="C20946" t="s">
        <v>1467</v>
      </c>
      <c r="D20946" t="s">
        <v>1468</v>
      </c>
      <c r="E20946">
        <v>1</v>
      </c>
      <c r="F20946" s="2">
        <v>97.08</v>
      </c>
      <c r="G20946" s="3">
        <v>208.78</v>
      </c>
      <c r="H20946" s="3">
        <v>0.9708</v>
      </c>
      <c r="I20946" s="3">
        <v>4.5627599999999999</v>
      </c>
      <c r="J20946" s="3">
        <v>102.61355999999999</v>
      </c>
      <c r="K20946" s="4">
        <v>0.35</v>
      </c>
      <c r="L20946" s="73">
        <v>186.28307815384613</v>
      </c>
    </row>
    <row r="20947" spans="1:12" x14ac:dyDescent="0.35">
      <c r="A20947" s="1">
        <v>430352</v>
      </c>
      <c r="B20947" t="s">
        <v>34564</v>
      </c>
      <c r="C20947" t="s">
        <v>1467</v>
      </c>
      <c r="D20947" t="s">
        <v>1468</v>
      </c>
      <c r="E20947">
        <v>1</v>
      </c>
      <c r="F20947" s="2">
        <v>4640.76</v>
      </c>
      <c r="G20947" s="3">
        <v>10850.53</v>
      </c>
      <c r="H20947" s="3">
        <v>46.407600000000002</v>
      </c>
      <c r="I20947" s="3">
        <v>218.11572000000001</v>
      </c>
      <c r="J20947" s="3">
        <v>4905.2833200000005</v>
      </c>
      <c r="K20947" s="4">
        <v>0.35</v>
      </c>
      <c r="L20947" s="73">
        <v>8904.9758732307691</v>
      </c>
    </row>
    <row r="20948" spans="1:12" x14ac:dyDescent="0.35">
      <c r="A20948" s="1">
        <v>35746</v>
      </c>
      <c r="B20948" t="s">
        <v>34565</v>
      </c>
      <c r="C20948" t="s">
        <v>1467</v>
      </c>
      <c r="D20948" t="s">
        <v>1468</v>
      </c>
      <c r="E20948">
        <v>1</v>
      </c>
      <c r="F20948" s="2">
        <v>138.31</v>
      </c>
      <c r="G20948" s="3">
        <v>297.44</v>
      </c>
      <c r="H20948" s="3">
        <v>1.3831</v>
      </c>
      <c r="I20948" s="3">
        <v>6.5005699999999997</v>
      </c>
      <c r="J20948" s="3">
        <v>146.19367000000003</v>
      </c>
      <c r="K20948" s="4">
        <v>0.35</v>
      </c>
      <c r="L20948" s="73">
        <v>265.39773938461542</v>
      </c>
    </row>
    <row r="20949" spans="1:12" x14ac:dyDescent="0.35">
      <c r="A20949" s="1">
        <v>17999</v>
      </c>
      <c r="B20949" t="s">
        <v>34566</v>
      </c>
      <c r="C20949" t="s">
        <v>1467</v>
      </c>
      <c r="D20949" t="s">
        <v>1468</v>
      </c>
      <c r="E20949">
        <v>1</v>
      </c>
      <c r="F20949" s="2">
        <v>61.71</v>
      </c>
      <c r="G20949" s="3">
        <v>128.9</v>
      </c>
      <c r="H20949" s="3">
        <v>0.61709999999999998</v>
      </c>
      <c r="I20949" s="3">
        <v>2.9003700000000001</v>
      </c>
      <c r="J20949" s="3">
        <v>65.227469999999997</v>
      </c>
      <c r="K20949" s="4">
        <v>0.35</v>
      </c>
      <c r="L20949" s="73">
        <v>118.41294553846153</v>
      </c>
    </row>
    <row r="20950" spans="1:12" x14ac:dyDescent="0.35">
      <c r="A20950" s="1">
        <v>53051</v>
      </c>
      <c r="B20950" t="s">
        <v>34567</v>
      </c>
      <c r="C20950" t="s">
        <v>1467</v>
      </c>
      <c r="D20950" t="s">
        <v>1468</v>
      </c>
      <c r="E20950">
        <v>1</v>
      </c>
      <c r="F20950" s="2">
        <v>120.19</v>
      </c>
      <c r="G20950" s="3">
        <v>278.16000000000003</v>
      </c>
      <c r="H20950" s="3">
        <v>1.2019</v>
      </c>
      <c r="I20950" s="3">
        <v>5.64893</v>
      </c>
      <c r="J20950" s="3">
        <v>127.04083</v>
      </c>
      <c r="K20950" s="4">
        <v>0.34999999999999992</v>
      </c>
      <c r="L20950" s="73">
        <v>230.6279683076923</v>
      </c>
    </row>
    <row r="20951" spans="1:12" x14ac:dyDescent="0.35">
      <c r="A20951" s="1">
        <v>430862</v>
      </c>
      <c r="B20951" t="s">
        <v>34568</v>
      </c>
      <c r="C20951" t="s">
        <v>1467</v>
      </c>
      <c r="D20951" t="s">
        <v>1468</v>
      </c>
      <c r="E20951">
        <v>1</v>
      </c>
      <c r="F20951" s="2">
        <v>8.92</v>
      </c>
      <c r="G20951" s="3">
        <v>19.2</v>
      </c>
      <c r="H20951" s="3">
        <v>8.9200000000000002E-2</v>
      </c>
      <c r="I20951" s="3">
        <v>0.41924</v>
      </c>
      <c r="J20951" s="3">
        <v>9.4284400000000002</v>
      </c>
      <c r="K20951" s="4">
        <v>0.35</v>
      </c>
      <c r="L20951" s="73">
        <v>17.116244923076923</v>
      </c>
    </row>
    <row r="20952" spans="1:12" x14ac:dyDescent="0.35">
      <c r="A20952" s="1">
        <v>434983</v>
      </c>
      <c r="B20952" t="s">
        <v>34569</v>
      </c>
      <c r="C20952" t="s">
        <v>1467</v>
      </c>
      <c r="D20952" t="s">
        <v>1468</v>
      </c>
      <c r="E20952">
        <v>1</v>
      </c>
      <c r="F20952" s="2">
        <v>140.81</v>
      </c>
      <c r="G20952" s="3">
        <v>413.67</v>
      </c>
      <c r="H20952" s="3">
        <v>1.4081000000000001</v>
      </c>
      <c r="I20952" s="3">
        <v>6.6180700000000003</v>
      </c>
      <c r="J20952" s="3">
        <v>148.83616999999998</v>
      </c>
      <c r="K20952" s="4">
        <v>0.35</v>
      </c>
      <c r="L20952" s="73">
        <v>270.1948932307692</v>
      </c>
    </row>
    <row r="20953" spans="1:12" x14ac:dyDescent="0.35">
      <c r="A20953" s="1">
        <v>7700</v>
      </c>
      <c r="B20953" t="s">
        <v>34570</v>
      </c>
      <c r="C20953" t="s">
        <v>1467</v>
      </c>
      <c r="D20953" t="s">
        <v>1468</v>
      </c>
      <c r="E20953">
        <v>1</v>
      </c>
      <c r="F20953" s="2">
        <v>181.32</v>
      </c>
      <c r="G20953" s="3">
        <v>389.94</v>
      </c>
      <c r="H20953" s="3">
        <v>1.8131999999999999</v>
      </c>
      <c r="I20953" s="3">
        <v>8.5220400000000005</v>
      </c>
      <c r="J20953" s="3">
        <v>191.65523999999999</v>
      </c>
      <c r="K20953" s="4">
        <v>0.35</v>
      </c>
      <c r="L20953" s="73">
        <v>347.92797415384615</v>
      </c>
    </row>
    <row r="20954" spans="1:12" x14ac:dyDescent="0.35">
      <c r="A20954" s="1">
        <v>429864</v>
      </c>
      <c r="B20954" t="s">
        <v>34571</v>
      </c>
      <c r="C20954" t="s">
        <v>1467</v>
      </c>
      <c r="D20954" t="s">
        <v>1468</v>
      </c>
      <c r="E20954">
        <v>1</v>
      </c>
      <c r="F20954" s="2">
        <v>148.99</v>
      </c>
      <c r="G20954" s="3">
        <v>382.24</v>
      </c>
      <c r="H20954" s="3">
        <v>1.4899000000000002</v>
      </c>
      <c r="I20954" s="3">
        <v>7.0025300000000001</v>
      </c>
      <c r="J20954" s="3">
        <v>157.48243000000002</v>
      </c>
      <c r="K20954" s="4">
        <v>0.35</v>
      </c>
      <c r="L20954" s="73">
        <v>285.89118061538466</v>
      </c>
    </row>
    <row r="20955" spans="1:12" x14ac:dyDescent="0.35">
      <c r="A20955" s="1">
        <v>415983</v>
      </c>
      <c r="B20955" t="s">
        <v>34572</v>
      </c>
      <c r="C20955" t="s">
        <v>1467</v>
      </c>
      <c r="D20955" t="s">
        <v>1468</v>
      </c>
      <c r="E20955">
        <v>1</v>
      </c>
      <c r="F20955" s="2">
        <v>1979.37</v>
      </c>
      <c r="G20955" s="3">
        <v>4256.71</v>
      </c>
      <c r="H20955" s="3">
        <v>19.793699999999998</v>
      </c>
      <c r="I20955" s="3">
        <v>93.030389999999997</v>
      </c>
      <c r="J20955" s="3">
        <v>2092.19409</v>
      </c>
      <c r="K20955" s="4">
        <v>0.35</v>
      </c>
      <c r="L20955" s="73">
        <v>3798.1369633846152</v>
      </c>
    </row>
    <row r="20956" spans="1:12" x14ac:dyDescent="0.35">
      <c r="A20956" s="1">
        <v>434982</v>
      </c>
      <c r="B20956" t="s">
        <v>34573</v>
      </c>
      <c r="C20956" t="s">
        <v>1467</v>
      </c>
      <c r="D20956" t="s">
        <v>1468</v>
      </c>
      <c r="E20956">
        <v>1</v>
      </c>
      <c r="F20956" s="2">
        <v>117.11</v>
      </c>
      <c r="G20956" s="3">
        <v>343.74</v>
      </c>
      <c r="H20956" s="3">
        <v>1.1711</v>
      </c>
      <c r="I20956" s="3">
        <v>5.5041700000000002</v>
      </c>
      <c r="J20956" s="3">
        <v>123.78527</v>
      </c>
      <c r="K20956" s="4">
        <v>0.35</v>
      </c>
      <c r="L20956" s="73">
        <v>224.71787476923078</v>
      </c>
    </row>
    <row r="20957" spans="1:12" x14ac:dyDescent="0.35">
      <c r="A20957" s="1">
        <v>428704</v>
      </c>
      <c r="B20957" t="s">
        <v>34574</v>
      </c>
      <c r="C20957" t="s">
        <v>1467</v>
      </c>
      <c r="D20957" t="s">
        <v>1468</v>
      </c>
      <c r="E20957">
        <v>1</v>
      </c>
      <c r="F20957" s="2">
        <v>69.66</v>
      </c>
      <c r="G20957" s="3">
        <v>204.89</v>
      </c>
      <c r="H20957" s="3">
        <v>0.6966</v>
      </c>
      <c r="I20957" s="3">
        <v>3.2740199999999997</v>
      </c>
      <c r="J20957" s="3">
        <v>73.630619999999993</v>
      </c>
      <c r="K20957" s="4">
        <v>0.34999999999999992</v>
      </c>
      <c r="L20957" s="73">
        <v>133.66789476923074</v>
      </c>
    </row>
    <row r="20958" spans="1:12" x14ac:dyDescent="0.35">
      <c r="A20958" s="1">
        <v>425159</v>
      </c>
      <c r="B20958" t="s">
        <v>34575</v>
      </c>
      <c r="C20958" t="s">
        <v>1467</v>
      </c>
      <c r="D20958" t="s">
        <v>1468</v>
      </c>
      <c r="E20958">
        <v>1</v>
      </c>
      <c r="F20958" s="2">
        <v>50.63</v>
      </c>
      <c r="G20958" s="3">
        <v>108.87</v>
      </c>
      <c r="H20958" s="3">
        <v>0.50630000000000008</v>
      </c>
      <c r="I20958" s="3">
        <v>2.37961</v>
      </c>
      <c r="J20958" s="3">
        <v>53.515910000000005</v>
      </c>
      <c r="K20958" s="4">
        <v>0.35</v>
      </c>
      <c r="L20958" s="73">
        <v>97.151959692307699</v>
      </c>
    </row>
    <row r="20959" spans="1:12" x14ac:dyDescent="0.35">
      <c r="A20959" s="1">
        <v>73327</v>
      </c>
      <c r="B20959" t="s">
        <v>34576</v>
      </c>
      <c r="C20959" t="s">
        <v>1467</v>
      </c>
      <c r="D20959" t="s">
        <v>1468</v>
      </c>
      <c r="E20959">
        <v>1</v>
      </c>
      <c r="F20959" s="2">
        <v>511.6</v>
      </c>
      <c r="G20959" s="3">
        <v>1196.18</v>
      </c>
      <c r="H20959" s="3">
        <v>5.1160000000000005</v>
      </c>
      <c r="I20959" s="3">
        <v>24.045200000000001</v>
      </c>
      <c r="J20959" s="3">
        <v>540.76120000000003</v>
      </c>
      <c r="K20959" s="4">
        <v>0.34999999999999992</v>
      </c>
      <c r="L20959" s="73">
        <v>981.68956307692304</v>
      </c>
    </row>
    <row r="20960" spans="1:12" x14ac:dyDescent="0.35">
      <c r="A20960" s="1">
        <v>432288</v>
      </c>
      <c r="B20960" t="s">
        <v>34577</v>
      </c>
      <c r="C20960" t="s">
        <v>1467</v>
      </c>
      <c r="D20960" t="s">
        <v>1468</v>
      </c>
      <c r="E20960">
        <v>1</v>
      </c>
      <c r="F20960" s="2">
        <v>128.44</v>
      </c>
      <c r="G20960" s="3">
        <v>276.23</v>
      </c>
      <c r="H20960" s="3">
        <v>1.2844</v>
      </c>
      <c r="I20960" s="3">
        <v>6.0366799999999996</v>
      </c>
      <c r="J20960" s="3">
        <v>135.76107999999999</v>
      </c>
      <c r="K20960" s="4">
        <v>0.35</v>
      </c>
      <c r="L20960" s="73">
        <v>246.45857599999997</v>
      </c>
    </row>
    <row r="20961" spans="1:12" x14ac:dyDescent="0.35">
      <c r="A20961" s="1">
        <v>550863</v>
      </c>
      <c r="B20961" t="s">
        <v>34578</v>
      </c>
      <c r="C20961" t="s">
        <v>1467</v>
      </c>
      <c r="D20961" t="s">
        <v>1468</v>
      </c>
      <c r="E20961">
        <v>1</v>
      </c>
      <c r="F20961" s="2">
        <v>41.56</v>
      </c>
      <c r="G20961" s="3">
        <v>95.71</v>
      </c>
      <c r="H20961" s="3">
        <v>0.41560000000000002</v>
      </c>
      <c r="I20961" s="3">
        <v>1.9533200000000002</v>
      </c>
      <c r="J20961" s="3">
        <v>43.928919999999998</v>
      </c>
      <c r="K20961" s="4">
        <v>0.35</v>
      </c>
      <c r="L20961" s="73">
        <v>79.747885538461531</v>
      </c>
    </row>
    <row r="20962" spans="1:12" x14ac:dyDescent="0.35">
      <c r="A20962" s="1">
        <v>16454</v>
      </c>
      <c r="B20962" t="s">
        <v>34579</v>
      </c>
      <c r="C20962" t="s">
        <v>1467</v>
      </c>
      <c r="D20962" t="s">
        <v>1468</v>
      </c>
      <c r="E20962">
        <v>1</v>
      </c>
      <c r="F20962" s="2">
        <v>708.58</v>
      </c>
      <c r="G20962" s="3">
        <v>1523.82</v>
      </c>
      <c r="H20962" s="3">
        <v>7.0858000000000008</v>
      </c>
      <c r="I20962" s="3">
        <v>33.303260000000002</v>
      </c>
      <c r="J20962" s="3">
        <v>748.96906000000001</v>
      </c>
      <c r="K20962" s="4">
        <v>0.35</v>
      </c>
      <c r="L20962" s="73">
        <v>1359.6669089230768</v>
      </c>
    </row>
    <row r="20963" spans="1:12" x14ac:dyDescent="0.35">
      <c r="A20963" s="1">
        <v>418765</v>
      </c>
      <c r="B20963" t="s">
        <v>34580</v>
      </c>
      <c r="C20963" t="s">
        <v>1467</v>
      </c>
      <c r="D20963" t="s">
        <v>1468</v>
      </c>
      <c r="E20963">
        <v>1</v>
      </c>
      <c r="F20963" s="2">
        <v>88.12</v>
      </c>
      <c r="G20963" s="3">
        <v>189.51</v>
      </c>
      <c r="H20963" s="3">
        <v>0.88120000000000009</v>
      </c>
      <c r="I20963" s="3">
        <v>4.1416400000000007</v>
      </c>
      <c r="J20963" s="3">
        <v>93.142840000000007</v>
      </c>
      <c r="K20963" s="4">
        <v>0.34999999999999992</v>
      </c>
      <c r="L20963" s="73">
        <v>169.09007876923076</v>
      </c>
    </row>
    <row r="20964" spans="1:12" x14ac:dyDescent="0.35">
      <c r="A20964" s="1">
        <v>439789</v>
      </c>
      <c r="B20964" t="s">
        <v>34581</v>
      </c>
      <c r="C20964" t="s">
        <v>1467</v>
      </c>
      <c r="D20964" t="s">
        <v>1468</v>
      </c>
      <c r="E20964">
        <v>1</v>
      </c>
      <c r="F20964" s="2">
        <v>319.27</v>
      </c>
      <c r="G20964" s="3">
        <v>746.48</v>
      </c>
      <c r="H20964" s="3">
        <v>3.1926999999999999</v>
      </c>
      <c r="I20964" s="3">
        <v>15.00569</v>
      </c>
      <c r="J20964" s="3">
        <v>337.46839</v>
      </c>
      <c r="K20964" s="4">
        <v>0.35</v>
      </c>
      <c r="L20964" s="73">
        <v>612.63492338461538</v>
      </c>
    </row>
    <row r="20965" spans="1:12" x14ac:dyDescent="0.35">
      <c r="A20965" s="1">
        <v>434710</v>
      </c>
      <c r="B20965" t="s">
        <v>34582</v>
      </c>
      <c r="C20965" t="s">
        <v>1467</v>
      </c>
      <c r="D20965" t="s">
        <v>1468</v>
      </c>
      <c r="E20965">
        <v>1</v>
      </c>
      <c r="F20965" s="2">
        <v>285.31</v>
      </c>
      <c r="G20965" s="3">
        <v>580.74</v>
      </c>
      <c r="H20965" s="3">
        <v>2.8531</v>
      </c>
      <c r="I20965" s="3">
        <v>13.40957</v>
      </c>
      <c r="J20965" s="3">
        <v>301.57266999999996</v>
      </c>
      <c r="K20965" s="4">
        <v>0.35</v>
      </c>
      <c r="L20965" s="73">
        <v>547.47038553846141</v>
      </c>
    </row>
    <row r="20966" spans="1:12" x14ac:dyDescent="0.35">
      <c r="A20966" s="1">
        <v>439152</v>
      </c>
      <c r="B20966" t="s">
        <v>34583</v>
      </c>
      <c r="C20966" t="s">
        <v>1467</v>
      </c>
      <c r="D20966" t="s">
        <v>1468</v>
      </c>
      <c r="E20966">
        <v>1</v>
      </c>
      <c r="F20966" s="2">
        <v>2427.54</v>
      </c>
      <c r="G20966" s="3">
        <v>5675.81</v>
      </c>
      <c r="H20966" s="3">
        <v>24.275400000000001</v>
      </c>
      <c r="I20966" s="3">
        <v>114.09438</v>
      </c>
      <c r="J20966" s="3">
        <v>2565.90978</v>
      </c>
      <c r="K20966" s="4">
        <v>0.35</v>
      </c>
      <c r="L20966" s="73">
        <v>4658.1131390769224</v>
      </c>
    </row>
    <row r="20967" spans="1:12" x14ac:dyDescent="0.35">
      <c r="A20967" s="1">
        <v>427746</v>
      </c>
      <c r="B20967" t="s">
        <v>34584</v>
      </c>
      <c r="C20967" t="s">
        <v>1467</v>
      </c>
      <c r="D20967" t="s">
        <v>1468</v>
      </c>
      <c r="E20967">
        <v>1</v>
      </c>
      <c r="F20967" s="2">
        <v>9483.73</v>
      </c>
      <c r="G20967" s="3">
        <v>21726.76</v>
      </c>
      <c r="H20967" s="3">
        <v>94.837299999999999</v>
      </c>
      <c r="I20967" s="3">
        <v>445.73530999999997</v>
      </c>
      <c r="J20967" s="3">
        <v>10024.302609999999</v>
      </c>
      <c r="K20967" s="4">
        <v>0.35</v>
      </c>
      <c r="L20967" s="73">
        <v>18197.964738153845</v>
      </c>
    </row>
    <row r="20968" spans="1:12" x14ac:dyDescent="0.35">
      <c r="A20968" s="1">
        <v>428311</v>
      </c>
      <c r="B20968" t="s">
        <v>34585</v>
      </c>
      <c r="C20968" t="s">
        <v>1467</v>
      </c>
      <c r="D20968" t="s">
        <v>1468</v>
      </c>
      <c r="E20968">
        <v>1</v>
      </c>
      <c r="F20968" s="2">
        <v>30.88</v>
      </c>
      <c r="G20968" s="3">
        <v>69.040000000000006</v>
      </c>
      <c r="H20968" s="3">
        <v>0.30880000000000002</v>
      </c>
      <c r="I20968" s="3">
        <v>1.45136</v>
      </c>
      <c r="J20968" s="3">
        <v>32.640160000000002</v>
      </c>
      <c r="K20968" s="4">
        <v>0.35</v>
      </c>
      <c r="L20968" s="73">
        <v>59.25444430769231</v>
      </c>
    </row>
    <row r="20969" spans="1:12" x14ac:dyDescent="0.35">
      <c r="A20969" s="1">
        <v>426823</v>
      </c>
      <c r="B20969" t="s">
        <v>34586</v>
      </c>
      <c r="C20969" t="s">
        <v>1467</v>
      </c>
      <c r="D20969" t="s">
        <v>1468</v>
      </c>
      <c r="E20969">
        <v>1</v>
      </c>
      <c r="F20969" s="2">
        <v>563.94000000000005</v>
      </c>
      <c r="G20969" s="3">
        <v>1318.24</v>
      </c>
      <c r="H20969" s="3">
        <v>5.6394000000000011</v>
      </c>
      <c r="I20969" s="3">
        <v>26.505180000000003</v>
      </c>
      <c r="J20969" s="3">
        <v>596.08458000000007</v>
      </c>
      <c r="K20969" s="4">
        <v>0.35</v>
      </c>
      <c r="L20969" s="73">
        <v>1082.1227760000002</v>
      </c>
    </row>
    <row r="20970" spans="1:12" x14ac:dyDescent="0.35">
      <c r="A20970" s="1">
        <v>449764</v>
      </c>
      <c r="B20970" t="s">
        <v>34587</v>
      </c>
      <c r="C20970" t="s">
        <v>1467</v>
      </c>
      <c r="D20970" t="s">
        <v>1468</v>
      </c>
      <c r="E20970">
        <v>1</v>
      </c>
      <c r="F20970" s="2">
        <v>102.55</v>
      </c>
      <c r="G20970" s="3">
        <v>218.19</v>
      </c>
      <c r="H20970" s="3">
        <v>1.0255000000000001</v>
      </c>
      <c r="I20970" s="3">
        <v>4.8198499999999997</v>
      </c>
      <c r="J20970" s="3">
        <v>108.39534999999999</v>
      </c>
      <c r="K20970" s="4">
        <v>0.35</v>
      </c>
      <c r="L20970" s="73">
        <v>196.77925076923074</v>
      </c>
    </row>
    <row r="20971" spans="1:12" x14ac:dyDescent="0.35">
      <c r="A20971" s="1">
        <v>436209</v>
      </c>
      <c r="B20971" t="s">
        <v>34588</v>
      </c>
      <c r="C20971" t="s">
        <v>1467</v>
      </c>
      <c r="D20971" t="s">
        <v>1468</v>
      </c>
      <c r="E20971">
        <v>1</v>
      </c>
      <c r="F20971" s="2">
        <v>2699.31</v>
      </c>
      <c r="G20971" s="3">
        <v>5806.22</v>
      </c>
      <c r="H20971" s="3">
        <v>26.993099999999998</v>
      </c>
      <c r="I20971" s="3">
        <v>126.86757</v>
      </c>
      <c r="J20971" s="3">
        <v>2853.17067</v>
      </c>
      <c r="K20971" s="4">
        <v>0.34999999999999992</v>
      </c>
      <c r="L20971" s="73">
        <v>5179.6021393846149</v>
      </c>
    </row>
    <row r="20972" spans="1:12" x14ac:dyDescent="0.35">
      <c r="A20972" s="1">
        <v>438280</v>
      </c>
      <c r="B20972" t="s">
        <v>34589</v>
      </c>
      <c r="C20972" t="s">
        <v>1467</v>
      </c>
      <c r="D20972" t="s">
        <v>1468</v>
      </c>
      <c r="E20972">
        <v>1</v>
      </c>
      <c r="F20972" s="2">
        <v>194.17</v>
      </c>
      <c r="G20972" s="3">
        <v>417.57</v>
      </c>
      <c r="H20972" s="3">
        <v>1.9417</v>
      </c>
      <c r="I20972" s="3">
        <v>9.1259899999999998</v>
      </c>
      <c r="J20972" s="3">
        <v>205.23768999999999</v>
      </c>
      <c r="K20972" s="4">
        <v>0.35000000000000003</v>
      </c>
      <c r="L20972" s="73">
        <v>372.58534492307689</v>
      </c>
    </row>
    <row r="20973" spans="1:12" x14ac:dyDescent="0.35">
      <c r="A20973" s="1">
        <v>74926</v>
      </c>
      <c r="B20973" t="s">
        <v>34590</v>
      </c>
      <c r="C20973" t="s">
        <v>1467</v>
      </c>
      <c r="D20973" t="s">
        <v>1468</v>
      </c>
      <c r="E20973">
        <v>1</v>
      </c>
      <c r="F20973" s="2">
        <v>5729.75</v>
      </c>
      <c r="G20973" s="3">
        <v>12322.05</v>
      </c>
      <c r="H20973" s="3">
        <v>57.297499999999999</v>
      </c>
      <c r="I20973" s="3">
        <v>269.29825</v>
      </c>
      <c r="J20973" s="3">
        <v>6056.3457499999995</v>
      </c>
      <c r="K20973" s="4">
        <v>0.34999999999999992</v>
      </c>
      <c r="L20973" s="73">
        <v>10994.596899999997</v>
      </c>
    </row>
    <row r="20974" spans="1:12" x14ac:dyDescent="0.35">
      <c r="A20974" s="1">
        <v>30975</v>
      </c>
      <c r="B20974" t="s">
        <v>34591</v>
      </c>
      <c r="C20974" t="s">
        <v>1467</v>
      </c>
      <c r="D20974" t="s">
        <v>1468</v>
      </c>
      <c r="E20974">
        <v>1</v>
      </c>
      <c r="F20974" s="2">
        <v>19.73</v>
      </c>
      <c r="G20974" s="3">
        <v>42.43</v>
      </c>
      <c r="H20974" s="3">
        <v>0.1973</v>
      </c>
      <c r="I20974" s="3">
        <v>0.92730999999999997</v>
      </c>
      <c r="J20974" s="3">
        <v>20.854609999999997</v>
      </c>
      <c r="K20974" s="4">
        <v>0.34999999999999992</v>
      </c>
      <c r="L20974" s="73">
        <v>37.859138153846146</v>
      </c>
    </row>
    <row r="20975" spans="1:12" x14ac:dyDescent="0.35">
      <c r="A20975" s="1">
        <v>79730</v>
      </c>
      <c r="B20975" t="s">
        <v>34592</v>
      </c>
      <c r="C20975" t="s">
        <v>1467</v>
      </c>
      <c r="D20975" t="s">
        <v>1468</v>
      </c>
      <c r="E20975">
        <v>1</v>
      </c>
      <c r="F20975" s="2">
        <v>65.06</v>
      </c>
      <c r="G20975" s="3">
        <v>137.69999999999999</v>
      </c>
      <c r="H20975" s="3">
        <v>0.65060000000000007</v>
      </c>
      <c r="I20975" s="3">
        <v>3.05782</v>
      </c>
      <c r="J20975" s="3">
        <v>68.768420000000006</v>
      </c>
      <c r="K20975" s="4">
        <v>0.35000000000000003</v>
      </c>
      <c r="L20975" s="73">
        <v>124.8411316923077</v>
      </c>
    </row>
    <row r="20976" spans="1:12" x14ac:dyDescent="0.35">
      <c r="A20976" s="1">
        <v>423309</v>
      </c>
      <c r="B20976" t="s">
        <v>34593</v>
      </c>
      <c r="C20976" t="s">
        <v>1467</v>
      </c>
      <c r="D20976" t="s">
        <v>1468</v>
      </c>
      <c r="E20976">
        <v>1</v>
      </c>
      <c r="F20976" s="2">
        <v>274.76</v>
      </c>
      <c r="G20976" s="3">
        <v>642.41999999999996</v>
      </c>
      <c r="H20976" s="3">
        <v>2.7475999999999998</v>
      </c>
      <c r="I20976" s="3">
        <v>12.91372</v>
      </c>
      <c r="J20976" s="3">
        <v>290.42131999999998</v>
      </c>
      <c r="K20976" s="4">
        <v>0.35</v>
      </c>
      <c r="L20976" s="73">
        <v>527.22639630769231</v>
      </c>
    </row>
    <row r="20977" spans="1:12" x14ac:dyDescent="0.35">
      <c r="A20977" s="1">
        <v>437636</v>
      </c>
      <c r="B20977" t="s">
        <v>34594</v>
      </c>
      <c r="C20977" t="s">
        <v>1467</v>
      </c>
      <c r="D20977" t="s">
        <v>1468</v>
      </c>
      <c r="E20977">
        <v>1</v>
      </c>
      <c r="F20977" s="2">
        <v>128.44</v>
      </c>
      <c r="G20977" s="3">
        <v>276.23</v>
      </c>
      <c r="H20977" s="3">
        <v>1.2844</v>
      </c>
      <c r="I20977" s="3">
        <v>6.0366799999999996</v>
      </c>
      <c r="J20977" s="3">
        <v>135.76107999999999</v>
      </c>
      <c r="K20977" s="4">
        <v>0.35</v>
      </c>
      <c r="L20977" s="73">
        <v>246.45857599999997</v>
      </c>
    </row>
    <row r="20978" spans="1:12" x14ac:dyDescent="0.35">
      <c r="A20978" s="1">
        <v>426294</v>
      </c>
      <c r="B20978" t="s">
        <v>34595</v>
      </c>
      <c r="C20978" t="s">
        <v>1467</v>
      </c>
      <c r="D20978" t="s">
        <v>1468</v>
      </c>
      <c r="E20978">
        <v>1</v>
      </c>
      <c r="F20978" s="2">
        <v>299.18</v>
      </c>
      <c r="G20978" s="3">
        <v>620.58000000000004</v>
      </c>
      <c r="H20978" s="3">
        <v>2.9918</v>
      </c>
      <c r="I20978" s="3">
        <v>14.06146</v>
      </c>
      <c r="J20978" s="3">
        <v>316.23326000000003</v>
      </c>
      <c r="K20978" s="4">
        <v>0.35000000000000003</v>
      </c>
      <c r="L20978" s="73">
        <v>574.08499507692318</v>
      </c>
    </row>
    <row r="20979" spans="1:12" x14ac:dyDescent="0.35">
      <c r="A20979" s="1">
        <v>423528</v>
      </c>
      <c r="B20979" t="s">
        <v>34596</v>
      </c>
      <c r="C20979" t="s">
        <v>1467</v>
      </c>
      <c r="D20979" t="s">
        <v>1468</v>
      </c>
      <c r="E20979">
        <v>1</v>
      </c>
      <c r="F20979" s="2">
        <v>125.35</v>
      </c>
      <c r="G20979" s="3">
        <v>273</v>
      </c>
      <c r="H20979" s="3">
        <v>1.2535000000000001</v>
      </c>
      <c r="I20979" s="3">
        <v>5.8914499999999999</v>
      </c>
      <c r="J20979" s="3">
        <v>132.49494999999999</v>
      </c>
      <c r="K20979" s="4">
        <v>0.35</v>
      </c>
      <c r="L20979" s="73">
        <v>240.52929384615382</v>
      </c>
    </row>
    <row r="20980" spans="1:12" x14ac:dyDescent="0.35">
      <c r="A20980" s="1">
        <v>41470</v>
      </c>
      <c r="B20980" t="s">
        <v>34597</v>
      </c>
      <c r="C20980" t="s">
        <v>1467</v>
      </c>
      <c r="D20980" t="s">
        <v>1468</v>
      </c>
      <c r="E20980">
        <v>1</v>
      </c>
      <c r="F20980" s="2">
        <v>813.13</v>
      </c>
      <c r="G20980" s="3">
        <v>1748.67</v>
      </c>
      <c r="H20980" s="3">
        <v>8.1312999999999995</v>
      </c>
      <c r="I20980" s="3">
        <v>38.217109999999998</v>
      </c>
      <c r="J20980" s="3">
        <v>859.47841000000005</v>
      </c>
      <c r="K20980" s="4">
        <v>0.35</v>
      </c>
      <c r="L20980" s="73">
        <v>1560.2838827692308</v>
      </c>
    </row>
    <row r="20981" spans="1:12" x14ac:dyDescent="0.35">
      <c r="A20981" s="1">
        <v>78709</v>
      </c>
      <c r="B20981" t="s">
        <v>34598</v>
      </c>
      <c r="C20981" t="s">
        <v>1467</v>
      </c>
      <c r="D20981" t="s">
        <v>1468</v>
      </c>
      <c r="E20981">
        <v>1</v>
      </c>
      <c r="F20981" s="2">
        <v>25.87</v>
      </c>
      <c r="G20981" s="3">
        <v>55.64</v>
      </c>
      <c r="H20981" s="3">
        <v>0.25870000000000004</v>
      </c>
      <c r="I20981" s="3">
        <v>1.2158900000000001</v>
      </c>
      <c r="J20981" s="3">
        <v>27.344590000000004</v>
      </c>
      <c r="K20981" s="4">
        <v>0.35</v>
      </c>
      <c r="L20981" s="73">
        <v>49.640948000000002</v>
      </c>
    </row>
    <row r="20982" spans="1:12" x14ac:dyDescent="0.35">
      <c r="A20982" s="1">
        <v>427240</v>
      </c>
      <c r="B20982" t="s">
        <v>34599</v>
      </c>
      <c r="C20982" t="s">
        <v>1467</v>
      </c>
      <c r="D20982" t="s">
        <v>1468</v>
      </c>
      <c r="E20982">
        <v>1</v>
      </c>
      <c r="F20982" s="2">
        <v>458.95</v>
      </c>
      <c r="G20982" s="3">
        <v>1072.83</v>
      </c>
      <c r="H20982" s="3">
        <v>4.5895000000000001</v>
      </c>
      <c r="I20982" s="3">
        <v>21.570650000000001</v>
      </c>
      <c r="J20982" s="3">
        <v>485.11014999999998</v>
      </c>
      <c r="K20982" s="4">
        <v>0.34999999999999992</v>
      </c>
      <c r="L20982" s="73">
        <v>880.66150307692294</v>
      </c>
    </row>
    <row r="20983" spans="1:12" x14ac:dyDescent="0.35">
      <c r="A20983" s="1" t="s">
        <v>34600</v>
      </c>
      <c r="B20983" t="s">
        <v>34601</v>
      </c>
      <c r="C20983" t="s">
        <v>26</v>
      </c>
      <c r="D20983" t="s">
        <v>27</v>
      </c>
      <c r="E20983">
        <v>1</v>
      </c>
      <c r="F20983" s="2">
        <v>103.1</v>
      </c>
      <c r="G20983" s="3">
        <v>224</v>
      </c>
      <c r="H20983" s="3">
        <v>1.0309999999999999</v>
      </c>
      <c r="I20983" s="3">
        <v>4.8456999999999999</v>
      </c>
      <c r="J20983" s="3">
        <v>108.97669999999999</v>
      </c>
      <c r="K20983" s="4">
        <v>0.34999999999999992</v>
      </c>
      <c r="L20983" s="73">
        <v>197.8346246153846</v>
      </c>
    </row>
    <row r="20984" spans="1:12" x14ac:dyDescent="0.35">
      <c r="A20984" s="1">
        <v>55941</v>
      </c>
      <c r="B20984" t="s">
        <v>34602</v>
      </c>
      <c r="C20984" t="s">
        <v>1467</v>
      </c>
      <c r="D20984" t="s">
        <v>1468</v>
      </c>
      <c r="E20984">
        <v>1</v>
      </c>
      <c r="F20984" s="2">
        <v>4.9800000000000004</v>
      </c>
      <c r="G20984" s="3">
        <v>11.44</v>
      </c>
      <c r="H20984" s="3">
        <v>4.9800000000000004E-2</v>
      </c>
      <c r="I20984" s="3">
        <v>0.23406000000000002</v>
      </c>
      <c r="J20984" s="3">
        <v>5.2638600000000011</v>
      </c>
      <c r="K20984" s="4">
        <v>0.35</v>
      </c>
      <c r="L20984" s="73">
        <v>9.5559304615384626</v>
      </c>
    </row>
    <row r="20985" spans="1:12" x14ac:dyDescent="0.35">
      <c r="A20985" s="1">
        <v>435959</v>
      </c>
      <c r="B20985" t="s">
        <v>34603</v>
      </c>
      <c r="C20985" t="s">
        <v>1467</v>
      </c>
      <c r="D20985" t="s">
        <v>1468</v>
      </c>
      <c r="E20985">
        <v>1</v>
      </c>
      <c r="F20985" s="2">
        <v>1084.17</v>
      </c>
      <c r="G20985" s="3">
        <v>1208.4000000000001</v>
      </c>
      <c r="H20985" s="3">
        <v>10.841700000000001</v>
      </c>
      <c r="I20985" s="3">
        <v>50.955990000000007</v>
      </c>
      <c r="J20985" s="3">
        <v>1145.9676899999999</v>
      </c>
      <c r="K20985" s="4">
        <v>0.34999999999999992</v>
      </c>
      <c r="L20985" s="73">
        <v>2080.3721141538458</v>
      </c>
    </row>
    <row r="20986" spans="1:12" x14ac:dyDescent="0.35">
      <c r="A20986" s="1">
        <v>30976</v>
      </c>
      <c r="B20986" t="s">
        <v>34604</v>
      </c>
      <c r="C20986" t="s">
        <v>1467</v>
      </c>
      <c r="D20986" t="s">
        <v>1468</v>
      </c>
      <c r="E20986">
        <v>1</v>
      </c>
      <c r="F20986" s="2">
        <v>27.63</v>
      </c>
      <c r="G20986" s="3">
        <v>59.42</v>
      </c>
      <c r="H20986" s="3">
        <v>0.27629999999999999</v>
      </c>
      <c r="I20986" s="3">
        <v>1.29861</v>
      </c>
      <c r="J20986" s="3">
        <v>29.204909999999998</v>
      </c>
      <c r="K20986" s="4">
        <v>0.35000000000000003</v>
      </c>
      <c r="L20986" s="73">
        <v>53.018144307692303</v>
      </c>
    </row>
    <row r="20987" spans="1:12" x14ac:dyDescent="0.35">
      <c r="A20987" s="1">
        <v>41520</v>
      </c>
      <c r="B20987" t="s">
        <v>34605</v>
      </c>
      <c r="C20987" t="s">
        <v>1467</v>
      </c>
      <c r="D20987" t="s">
        <v>1468</v>
      </c>
      <c r="E20987">
        <v>1</v>
      </c>
      <c r="F20987" s="2">
        <v>5062.82</v>
      </c>
      <c r="G20987" s="3">
        <v>10887.79</v>
      </c>
      <c r="H20987" s="3">
        <v>50.6282</v>
      </c>
      <c r="I20987" s="3">
        <v>237.95254</v>
      </c>
      <c r="J20987" s="3">
        <v>5351.40074</v>
      </c>
      <c r="K20987" s="4">
        <v>0.35</v>
      </c>
      <c r="L20987" s="73">
        <v>9714.8505741538465</v>
      </c>
    </row>
    <row r="20988" spans="1:12" x14ac:dyDescent="0.35">
      <c r="A20988" s="1">
        <v>445489</v>
      </c>
      <c r="B20988" t="s">
        <v>34606</v>
      </c>
      <c r="C20988" t="s">
        <v>1467</v>
      </c>
      <c r="D20988" t="s">
        <v>1468</v>
      </c>
      <c r="E20988">
        <v>1</v>
      </c>
      <c r="F20988" s="2">
        <v>2645.31</v>
      </c>
      <c r="G20988" s="3">
        <v>7780.32</v>
      </c>
      <c r="H20988" s="3">
        <v>26.453099999999999</v>
      </c>
      <c r="I20988" s="3">
        <v>124.32957</v>
      </c>
      <c r="J20988" s="3">
        <v>2796.09267</v>
      </c>
      <c r="K20988" s="4">
        <v>0.34999999999999992</v>
      </c>
      <c r="L20988" s="73">
        <v>5075.9836163076916</v>
      </c>
    </row>
    <row r="20989" spans="1:12" x14ac:dyDescent="0.35">
      <c r="A20989" s="1">
        <v>41354</v>
      </c>
      <c r="B20989" t="s">
        <v>34607</v>
      </c>
      <c r="C20989" t="s">
        <v>1467</v>
      </c>
      <c r="D20989" t="s">
        <v>1468</v>
      </c>
      <c r="E20989">
        <v>1</v>
      </c>
      <c r="F20989" s="2">
        <v>1206.4000000000001</v>
      </c>
      <c r="G20989" s="3">
        <v>2594.42</v>
      </c>
      <c r="H20989" s="3">
        <v>12.064000000000002</v>
      </c>
      <c r="I20989" s="3">
        <v>56.700800000000001</v>
      </c>
      <c r="J20989" s="3">
        <v>1275.1648000000002</v>
      </c>
      <c r="K20989" s="4">
        <v>0.35</v>
      </c>
      <c r="L20989" s="73">
        <v>2314.9145600000006</v>
      </c>
    </row>
    <row r="20990" spans="1:12" x14ac:dyDescent="0.35">
      <c r="A20990" s="1">
        <v>446545</v>
      </c>
      <c r="B20990" t="s">
        <v>34608</v>
      </c>
      <c r="C20990" t="s">
        <v>1467</v>
      </c>
      <c r="D20990" t="s">
        <v>1468</v>
      </c>
      <c r="E20990">
        <v>1</v>
      </c>
      <c r="F20990" s="2">
        <v>444.15</v>
      </c>
      <c r="G20990" s="3">
        <v>945</v>
      </c>
      <c r="H20990" s="3">
        <v>4.4414999999999996</v>
      </c>
      <c r="I20990" s="3">
        <v>20.875049999999998</v>
      </c>
      <c r="J20990" s="3">
        <v>469.46654999999998</v>
      </c>
      <c r="K20990" s="4">
        <v>0.34999999999999992</v>
      </c>
      <c r="L20990" s="73">
        <v>852.26235230769225</v>
      </c>
    </row>
    <row r="20991" spans="1:12" x14ac:dyDescent="0.35">
      <c r="A20991" s="1">
        <v>16455</v>
      </c>
      <c r="B20991" t="s">
        <v>34609</v>
      </c>
      <c r="C20991" t="s">
        <v>1467</v>
      </c>
      <c r="D20991" t="s">
        <v>1468</v>
      </c>
      <c r="E20991">
        <v>1</v>
      </c>
      <c r="F20991" s="2">
        <v>1639.4</v>
      </c>
      <c r="G20991" s="3">
        <v>3525.61</v>
      </c>
      <c r="H20991" s="3">
        <v>16.394000000000002</v>
      </c>
      <c r="I20991" s="3">
        <v>77.0518</v>
      </c>
      <c r="J20991" s="3">
        <v>1732.8458000000001</v>
      </c>
      <c r="K20991" s="4">
        <v>0.35</v>
      </c>
      <c r="L20991" s="73">
        <v>3145.781606153846</v>
      </c>
    </row>
    <row r="20992" spans="1:12" x14ac:dyDescent="0.35">
      <c r="A20992" s="1">
        <v>431769</v>
      </c>
      <c r="B20992" t="s">
        <v>34610</v>
      </c>
      <c r="C20992" t="s">
        <v>1467</v>
      </c>
      <c r="D20992" t="s">
        <v>1468</v>
      </c>
      <c r="E20992">
        <v>1</v>
      </c>
      <c r="F20992" s="2">
        <v>1029.5999999999999</v>
      </c>
      <c r="G20992" s="3">
        <v>3028.24</v>
      </c>
      <c r="H20992" s="3">
        <v>10.295999999999999</v>
      </c>
      <c r="I20992" s="3">
        <v>48.391199999999998</v>
      </c>
      <c r="J20992" s="3">
        <v>1088.2872</v>
      </c>
      <c r="K20992" s="4">
        <v>0.35000000000000003</v>
      </c>
      <c r="L20992" s="73">
        <v>1975.65984</v>
      </c>
    </row>
    <row r="20993" spans="1:12" x14ac:dyDescent="0.35">
      <c r="A20993" s="1">
        <v>445487</v>
      </c>
      <c r="B20993" t="s">
        <v>34120</v>
      </c>
      <c r="C20993" t="s">
        <v>1467</v>
      </c>
      <c r="D20993" t="s">
        <v>1468</v>
      </c>
      <c r="E20993">
        <v>1</v>
      </c>
      <c r="F20993" s="2">
        <v>1285.2</v>
      </c>
      <c r="G20993" s="3">
        <v>3780</v>
      </c>
      <c r="H20993" s="3">
        <v>12.852</v>
      </c>
      <c r="I20993" s="3">
        <v>60.404400000000003</v>
      </c>
      <c r="J20993" s="3">
        <v>1358.4564</v>
      </c>
      <c r="K20993" s="4">
        <v>0.35</v>
      </c>
      <c r="L20993" s="73">
        <v>2466.1208492307692</v>
      </c>
    </row>
    <row r="20994" spans="1:12" x14ac:dyDescent="0.35">
      <c r="A20994" s="1">
        <v>434980</v>
      </c>
      <c r="B20994" t="s">
        <v>34611</v>
      </c>
      <c r="C20994" t="s">
        <v>1467</v>
      </c>
      <c r="D20994" t="s">
        <v>1468</v>
      </c>
      <c r="E20994">
        <v>1</v>
      </c>
      <c r="F20994" s="2">
        <v>109.05</v>
      </c>
      <c r="G20994" s="3">
        <v>320.64</v>
      </c>
      <c r="H20994" s="3">
        <v>1.0905</v>
      </c>
      <c r="I20994" s="3">
        <v>5.1253500000000001</v>
      </c>
      <c r="J20994" s="3">
        <v>115.26585</v>
      </c>
      <c r="K20994" s="4">
        <v>0.35000000000000003</v>
      </c>
      <c r="L20994" s="73">
        <v>209.25185076923077</v>
      </c>
    </row>
    <row r="20995" spans="1:12" x14ac:dyDescent="0.35">
      <c r="A20995" s="1">
        <v>53904</v>
      </c>
      <c r="B20995" t="s">
        <v>34612</v>
      </c>
      <c r="C20995" t="s">
        <v>1467</v>
      </c>
      <c r="D20995" t="s">
        <v>1468</v>
      </c>
      <c r="E20995">
        <v>1</v>
      </c>
      <c r="F20995" s="2">
        <v>20.16</v>
      </c>
      <c r="G20995" s="3">
        <v>43.35</v>
      </c>
      <c r="H20995" s="3">
        <v>0.2016</v>
      </c>
      <c r="I20995" s="3">
        <v>0.94752000000000003</v>
      </c>
      <c r="J20995" s="3">
        <v>21.30912</v>
      </c>
      <c r="K20995" s="4">
        <v>0.35</v>
      </c>
      <c r="L20995" s="73">
        <v>38.684248615384618</v>
      </c>
    </row>
    <row r="20996" spans="1:12" x14ac:dyDescent="0.35">
      <c r="A20996" s="1">
        <v>470078</v>
      </c>
      <c r="B20996" t="s">
        <v>34613</v>
      </c>
      <c r="C20996" t="s">
        <v>1467</v>
      </c>
      <c r="D20996" t="s">
        <v>1468</v>
      </c>
      <c r="E20996">
        <v>1</v>
      </c>
      <c r="F20996" s="2">
        <v>175.91</v>
      </c>
      <c r="G20996" s="3">
        <v>378.38</v>
      </c>
      <c r="H20996" s="3">
        <v>1.7591000000000001</v>
      </c>
      <c r="I20996" s="3">
        <v>8.2677700000000005</v>
      </c>
      <c r="J20996" s="3">
        <v>185.93687</v>
      </c>
      <c r="K20996" s="4">
        <v>0.34999999999999992</v>
      </c>
      <c r="L20996" s="73">
        <v>337.54693323076918</v>
      </c>
    </row>
    <row r="20997" spans="1:12" x14ac:dyDescent="0.35">
      <c r="A20997" s="1">
        <v>42104</v>
      </c>
      <c r="B20997" t="s">
        <v>34614</v>
      </c>
      <c r="C20997" t="s">
        <v>1467</v>
      </c>
      <c r="D20997" t="s">
        <v>1468</v>
      </c>
      <c r="E20997">
        <v>1</v>
      </c>
      <c r="F20997" s="2">
        <v>72.89</v>
      </c>
      <c r="G20997" s="3">
        <v>156.75</v>
      </c>
      <c r="H20997" s="3">
        <v>0.72889999999999999</v>
      </c>
      <c r="I20997" s="3">
        <v>3.4258299999999999</v>
      </c>
      <c r="J20997" s="3">
        <v>77.044730000000001</v>
      </c>
      <c r="K20997" s="4">
        <v>0.35</v>
      </c>
      <c r="L20997" s="73">
        <v>139.86581753846153</v>
      </c>
    </row>
    <row r="20998" spans="1:12" x14ac:dyDescent="0.35">
      <c r="A20998" s="1">
        <v>436301</v>
      </c>
      <c r="B20998" t="s">
        <v>34615</v>
      </c>
      <c r="C20998" t="s">
        <v>1467</v>
      </c>
      <c r="D20998" t="s">
        <v>1468</v>
      </c>
      <c r="E20998">
        <v>1</v>
      </c>
      <c r="F20998" s="2">
        <v>10306.07</v>
      </c>
      <c r="G20998" s="3">
        <v>22163.61</v>
      </c>
      <c r="H20998" s="3">
        <v>103.0607</v>
      </c>
      <c r="I20998" s="3">
        <v>484.38529</v>
      </c>
      <c r="J20998" s="3">
        <v>10893.51599</v>
      </c>
      <c r="K20998" s="4">
        <v>0.35000000000000003</v>
      </c>
      <c r="L20998" s="73">
        <v>19775.92133569231</v>
      </c>
    </row>
    <row r="20999" spans="1:12" x14ac:dyDescent="0.35">
      <c r="A20999" s="1">
        <v>42267</v>
      </c>
      <c r="B20999" t="s">
        <v>34616</v>
      </c>
      <c r="C20999" t="s">
        <v>1467</v>
      </c>
      <c r="D20999" t="s">
        <v>1468</v>
      </c>
      <c r="E20999">
        <v>1</v>
      </c>
      <c r="F20999" s="2">
        <v>1122.6099999999999</v>
      </c>
      <c r="G20999" s="3">
        <v>2414.2199999999998</v>
      </c>
      <c r="H20999" s="3">
        <v>11.226099999999999</v>
      </c>
      <c r="I20999" s="3">
        <v>52.762669999999993</v>
      </c>
      <c r="J20999" s="3">
        <v>1186.5987700000001</v>
      </c>
      <c r="K20999" s="4">
        <v>0.34999999999999992</v>
      </c>
      <c r="L20999" s="73">
        <v>2154.1331516923074</v>
      </c>
    </row>
    <row r="21000" spans="1:12" x14ac:dyDescent="0.35">
      <c r="A21000" s="1">
        <v>53848</v>
      </c>
      <c r="B21000" t="s">
        <v>34617</v>
      </c>
      <c r="C21000" t="s">
        <v>1467</v>
      </c>
      <c r="D21000" t="s">
        <v>1468</v>
      </c>
      <c r="E21000">
        <v>1</v>
      </c>
      <c r="F21000" s="2">
        <v>5.19</v>
      </c>
      <c r="G21000" s="3">
        <v>11.17</v>
      </c>
      <c r="H21000" s="3">
        <v>5.1900000000000002E-2</v>
      </c>
      <c r="I21000" s="3">
        <v>0.24393000000000001</v>
      </c>
      <c r="J21000" s="3">
        <v>5.48583</v>
      </c>
      <c r="K21000" s="4">
        <v>0.35</v>
      </c>
      <c r="L21000" s="73">
        <v>9.9588913846153844</v>
      </c>
    </row>
    <row r="21001" spans="1:12" x14ac:dyDescent="0.35">
      <c r="A21001" s="1">
        <v>434620</v>
      </c>
      <c r="B21001" t="s">
        <v>34618</v>
      </c>
      <c r="C21001" t="s">
        <v>1467</v>
      </c>
      <c r="D21001" t="s">
        <v>1468</v>
      </c>
      <c r="E21001">
        <v>1</v>
      </c>
      <c r="F21001" s="2">
        <v>29.23</v>
      </c>
      <c r="G21001" s="3">
        <v>62.87</v>
      </c>
      <c r="H21001" s="3">
        <v>0.2923</v>
      </c>
      <c r="I21001" s="3">
        <v>1.37381</v>
      </c>
      <c r="J21001" s="3">
        <v>30.89611</v>
      </c>
      <c r="K21001" s="4">
        <v>0.35</v>
      </c>
      <c r="L21001" s="73">
        <v>56.088322769230764</v>
      </c>
    </row>
    <row r="21002" spans="1:12" x14ac:dyDescent="0.35">
      <c r="A21002" s="1">
        <v>75656</v>
      </c>
      <c r="B21002" t="s">
        <v>34619</v>
      </c>
      <c r="C21002" t="s">
        <v>1467</v>
      </c>
      <c r="D21002" t="s">
        <v>1468</v>
      </c>
      <c r="E21002">
        <v>1</v>
      </c>
      <c r="F21002" s="2">
        <v>1254.17</v>
      </c>
      <c r="G21002" s="3">
        <v>2697.15</v>
      </c>
      <c r="H21002" s="3">
        <v>12.541700000000001</v>
      </c>
      <c r="I21002" s="3">
        <v>58.945990000000002</v>
      </c>
      <c r="J21002" s="3">
        <v>1325.65769</v>
      </c>
      <c r="K21002" s="4">
        <v>0.35</v>
      </c>
      <c r="L21002" s="73">
        <v>2406.5785756923074</v>
      </c>
    </row>
    <row r="21003" spans="1:12" x14ac:dyDescent="0.35">
      <c r="A21003" s="1" t="s">
        <v>34620</v>
      </c>
      <c r="B21003" t="s">
        <v>33986</v>
      </c>
      <c r="C21003" t="s">
        <v>1467</v>
      </c>
      <c r="D21003" t="s">
        <v>1468</v>
      </c>
      <c r="E21003">
        <v>1</v>
      </c>
      <c r="F21003" s="2">
        <v>82.71</v>
      </c>
      <c r="G21003" s="3">
        <v>176.01</v>
      </c>
      <c r="H21003" s="3">
        <v>0.82709999999999995</v>
      </c>
      <c r="I21003" s="3">
        <v>3.8873699999999998</v>
      </c>
      <c r="J21003" s="3">
        <v>87.424469999999999</v>
      </c>
      <c r="K21003" s="4">
        <v>0.35000000000000003</v>
      </c>
      <c r="L21003" s="73">
        <v>158.70903784615385</v>
      </c>
    </row>
    <row r="21004" spans="1:12" x14ac:dyDescent="0.35">
      <c r="A21004" s="1">
        <v>74776</v>
      </c>
      <c r="B21004" t="s">
        <v>34621</v>
      </c>
      <c r="C21004" t="s">
        <v>1467</v>
      </c>
      <c r="D21004" t="s">
        <v>1468</v>
      </c>
      <c r="E21004">
        <v>1</v>
      </c>
      <c r="F21004" s="2">
        <v>6297.6</v>
      </c>
      <c r="G21004" s="3">
        <v>14724.34</v>
      </c>
      <c r="H21004" s="3">
        <v>62.976000000000006</v>
      </c>
      <c r="I21004" s="3">
        <v>295.98720000000003</v>
      </c>
      <c r="J21004" s="3">
        <v>6656.5632000000005</v>
      </c>
      <c r="K21004" s="4">
        <v>0.35</v>
      </c>
      <c r="L21004" s="73">
        <v>12084.222424615386</v>
      </c>
    </row>
    <row r="21005" spans="1:12" x14ac:dyDescent="0.35">
      <c r="A21005" s="1">
        <v>550983</v>
      </c>
      <c r="B21005" t="s">
        <v>34622</v>
      </c>
      <c r="C21005" t="s">
        <v>1467</v>
      </c>
      <c r="D21005" t="s">
        <v>1468</v>
      </c>
      <c r="E21005">
        <v>1</v>
      </c>
      <c r="F21005" s="2">
        <v>94.04</v>
      </c>
      <c r="G21005" s="3">
        <v>195.94</v>
      </c>
      <c r="H21005" s="3">
        <v>0.94040000000000012</v>
      </c>
      <c r="I21005" s="3">
        <v>4.41988</v>
      </c>
      <c r="J21005" s="3">
        <v>99.400280000000009</v>
      </c>
      <c r="K21005" s="4">
        <v>0.35000000000000003</v>
      </c>
      <c r="L21005" s="73">
        <v>180.44973907692309</v>
      </c>
    </row>
    <row r="21006" spans="1:12" x14ac:dyDescent="0.35">
      <c r="A21006" s="1">
        <v>427074</v>
      </c>
      <c r="B21006" t="s">
        <v>34623</v>
      </c>
      <c r="C21006" t="s">
        <v>1467</v>
      </c>
      <c r="D21006" t="s">
        <v>1468</v>
      </c>
      <c r="E21006">
        <v>1</v>
      </c>
      <c r="F21006" s="2">
        <v>81.11</v>
      </c>
      <c r="G21006" s="3">
        <v>163.16999999999999</v>
      </c>
      <c r="H21006" s="3">
        <v>0.81110000000000004</v>
      </c>
      <c r="I21006" s="3">
        <v>3.8121700000000001</v>
      </c>
      <c r="J21006" s="3">
        <v>85.73326999999999</v>
      </c>
      <c r="K21006" s="4">
        <v>0.35000000000000003</v>
      </c>
      <c r="L21006" s="73">
        <v>155.63885938461539</v>
      </c>
    </row>
    <row r="21007" spans="1:12" x14ac:dyDescent="0.35">
      <c r="A21007" s="1">
        <v>438156</v>
      </c>
      <c r="B21007" t="s">
        <v>34624</v>
      </c>
      <c r="C21007" t="s">
        <v>1467</v>
      </c>
      <c r="D21007" t="s">
        <v>1468</v>
      </c>
      <c r="E21007">
        <v>1</v>
      </c>
      <c r="F21007" s="2">
        <v>77.97</v>
      </c>
      <c r="G21007" s="3">
        <v>264.64</v>
      </c>
      <c r="H21007" s="3">
        <v>0.77970000000000006</v>
      </c>
      <c r="I21007" s="3">
        <v>3.66459</v>
      </c>
      <c r="J21007" s="3">
        <v>82.414290000000008</v>
      </c>
      <c r="K21007" s="4">
        <v>0.35000000000000003</v>
      </c>
      <c r="L21007" s="73">
        <v>149.61363415384616</v>
      </c>
    </row>
    <row r="21008" spans="1:12" x14ac:dyDescent="0.35">
      <c r="A21008" s="1">
        <v>434618</v>
      </c>
      <c r="B21008" t="s">
        <v>34625</v>
      </c>
      <c r="C21008" t="s">
        <v>1467</v>
      </c>
      <c r="D21008" t="s">
        <v>1468</v>
      </c>
      <c r="E21008">
        <v>1</v>
      </c>
      <c r="F21008" s="2">
        <v>51.9</v>
      </c>
      <c r="G21008" s="3">
        <v>133.62</v>
      </c>
      <c r="H21008" s="3">
        <v>0.51900000000000002</v>
      </c>
      <c r="I21008" s="3">
        <v>2.4392999999999998</v>
      </c>
      <c r="J21008" s="3">
        <v>54.8583</v>
      </c>
      <c r="K21008" s="4">
        <v>0.35</v>
      </c>
      <c r="L21008" s="73">
        <v>99.588913846153844</v>
      </c>
    </row>
    <row r="21009" spans="1:12" x14ac:dyDescent="0.35">
      <c r="A21009" s="1">
        <v>438074</v>
      </c>
      <c r="B21009" t="s">
        <v>34626</v>
      </c>
      <c r="C21009" t="s">
        <v>1467</v>
      </c>
      <c r="D21009" t="s">
        <v>1468</v>
      </c>
      <c r="E21009">
        <v>1</v>
      </c>
      <c r="F21009" s="2">
        <v>10.75</v>
      </c>
      <c r="G21009" s="3">
        <v>23.12</v>
      </c>
      <c r="H21009" s="3">
        <v>0.1075</v>
      </c>
      <c r="I21009" s="3">
        <v>0.50524999999999998</v>
      </c>
      <c r="J21009" s="3">
        <v>11.36275</v>
      </c>
      <c r="K21009" s="4">
        <v>0.34999999999999992</v>
      </c>
      <c r="L21009" s="73">
        <v>20.627761538461538</v>
      </c>
    </row>
    <row r="21010" spans="1:12" x14ac:dyDescent="0.35">
      <c r="A21010" s="1">
        <v>438967</v>
      </c>
      <c r="B21010" t="s">
        <v>34627</v>
      </c>
      <c r="C21010" t="s">
        <v>1467</v>
      </c>
      <c r="D21010" t="s">
        <v>1468</v>
      </c>
      <c r="E21010">
        <v>1</v>
      </c>
      <c r="F21010" s="2">
        <v>10.11</v>
      </c>
      <c r="G21010" s="3">
        <v>23.61</v>
      </c>
      <c r="H21010" s="3">
        <v>0.1011</v>
      </c>
      <c r="I21010" s="3">
        <v>0.47516999999999998</v>
      </c>
      <c r="J21010" s="3">
        <v>10.68627</v>
      </c>
      <c r="K21010" s="4">
        <v>0.35</v>
      </c>
      <c r="L21010" s="73">
        <v>19.399690153846155</v>
      </c>
    </row>
    <row r="21011" spans="1:12" x14ac:dyDescent="0.35">
      <c r="A21011" s="1">
        <v>45245</v>
      </c>
      <c r="B21011" t="s">
        <v>34628</v>
      </c>
      <c r="C21011" t="s">
        <v>1467</v>
      </c>
      <c r="D21011" t="s">
        <v>1468</v>
      </c>
      <c r="E21011">
        <v>1</v>
      </c>
      <c r="F21011" s="2">
        <v>83.94</v>
      </c>
      <c r="G21011" s="3">
        <v>180.52</v>
      </c>
      <c r="H21011" s="3">
        <v>0.83940000000000003</v>
      </c>
      <c r="I21011" s="3">
        <v>3.9451799999999997</v>
      </c>
      <c r="J21011" s="3">
        <v>88.724579999999989</v>
      </c>
      <c r="K21011" s="4">
        <v>0.35000000000000003</v>
      </c>
      <c r="L21011" s="73">
        <v>161.06923753846152</v>
      </c>
    </row>
    <row r="21012" spans="1:12" x14ac:dyDescent="0.35">
      <c r="A21012" s="1">
        <v>551814</v>
      </c>
      <c r="B21012" t="s">
        <v>34629</v>
      </c>
      <c r="C21012" t="s">
        <v>1467</v>
      </c>
      <c r="D21012" t="s">
        <v>1468</v>
      </c>
      <c r="E21012">
        <v>1</v>
      </c>
      <c r="F21012" s="2">
        <v>84.26</v>
      </c>
      <c r="G21012" s="3">
        <v>168.52</v>
      </c>
      <c r="H21012" s="3">
        <v>0.84260000000000002</v>
      </c>
      <c r="I21012" s="3">
        <v>3.9602200000000001</v>
      </c>
      <c r="J21012" s="3">
        <v>89.062820000000016</v>
      </c>
      <c r="K21012" s="4">
        <v>0.35</v>
      </c>
      <c r="L21012" s="73">
        <v>161.68327323076926</v>
      </c>
    </row>
    <row r="21013" spans="1:12" x14ac:dyDescent="0.35">
      <c r="A21013" s="1">
        <v>441641</v>
      </c>
      <c r="B21013" t="s">
        <v>34630</v>
      </c>
      <c r="C21013" t="s">
        <v>1467</v>
      </c>
      <c r="D21013" t="s">
        <v>1468</v>
      </c>
      <c r="E21013">
        <v>1</v>
      </c>
      <c r="F21013" s="2">
        <v>71.400000000000006</v>
      </c>
      <c r="G21013" s="3">
        <v>153.54</v>
      </c>
      <c r="H21013" s="3">
        <v>0.71400000000000008</v>
      </c>
      <c r="I21013" s="3">
        <v>3.3558000000000003</v>
      </c>
      <c r="J21013" s="3">
        <v>75.469800000000006</v>
      </c>
      <c r="K21013" s="4">
        <v>0.35</v>
      </c>
      <c r="L21013" s="73">
        <v>137.00671384615384</v>
      </c>
    </row>
    <row r="21014" spans="1:12" x14ac:dyDescent="0.35">
      <c r="A21014" s="1">
        <v>29506</v>
      </c>
      <c r="B21014" t="s">
        <v>34631</v>
      </c>
      <c r="C21014" t="s">
        <v>1467</v>
      </c>
      <c r="D21014" t="s">
        <v>1468</v>
      </c>
      <c r="E21014">
        <v>1</v>
      </c>
      <c r="F21014" s="2">
        <v>480.41</v>
      </c>
      <c r="G21014" s="3">
        <v>1033.1400000000001</v>
      </c>
      <c r="H21014" s="3">
        <v>4.8041</v>
      </c>
      <c r="I21014" s="3">
        <v>22.579270000000001</v>
      </c>
      <c r="J21014" s="3">
        <v>507.79337000000004</v>
      </c>
      <c r="K21014" s="4">
        <v>0.34999999999999992</v>
      </c>
      <c r="L21014" s="73">
        <v>921.84027169230762</v>
      </c>
    </row>
    <row r="21015" spans="1:12" x14ac:dyDescent="0.35">
      <c r="A21015" s="1">
        <v>551099</v>
      </c>
      <c r="B21015" t="s">
        <v>34632</v>
      </c>
      <c r="C21015" t="s">
        <v>1467</v>
      </c>
      <c r="D21015" t="s">
        <v>1468</v>
      </c>
      <c r="E21015">
        <v>1</v>
      </c>
      <c r="F21015" s="2">
        <v>56.01</v>
      </c>
      <c r="G21015" s="3">
        <v>119.94</v>
      </c>
      <c r="H21015" s="3">
        <v>0.56010000000000004</v>
      </c>
      <c r="I21015" s="3">
        <v>2.6324700000000001</v>
      </c>
      <c r="J21015" s="3">
        <v>59.202569999999994</v>
      </c>
      <c r="K21015" s="4">
        <v>0.35</v>
      </c>
      <c r="L21015" s="73">
        <v>107.47543476923076</v>
      </c>
    </row>
    <row r="21016" spans="1:12" x14ac:dyDescent="0.35">
      <c r="A21016" s="1">
        <v>445480</v>
      </c>
      <c r="B21016" t="s">
        <v>33891</v>
      </c>
      <c r="C21016" t="s">
        <v>1467</v>
      </c>
      <c r="D21016" t="s">
        <v>1468</v>
      </c>
      <c r="E21016">
        <v>1</v>
      </c>
      <c r="F21016" s="2">
        <v>641.54</v>
      </c>
      <c r="G21016" s="3">
        <v>1886.88</v>
      </c>
      <c r="H21016" s="3">
        <v>6.4154</v>
      </c>
      <c r="I21016" s="3">
        <v>30.152379999999997</v>
      </c>
      <c r="J21016" s="3">
        <v>678.10777999999993</v>
      </c>
      <c r="K21016" s="4">
        <v>0.34999999999999992</v>
      </c>
      <c r="L21016" s="73">
        <v>1231.0264313846151</v>
      </c>
    </row>
    <row r="21017" spans="1:12" x14ac:dyDescent="0.35">
      <c r="A21017" s="1">
        <v>31407</v>
      </c>
      <c r="B21017" t="s">
        <v>34633</v>
      </c>
      <c r="C21017" t="s">
        <v>1467</v>
      </c>
      <c r="D21017" t="s">
        <v>1468</v>
      </c>
      <c r="E21017">
        <v>1</v>
      </c>
      <c r="F21017" s="2">
        <v>53.64</v>
      </c>
      <c r="G21017" s="3">
        <v>115.37</v>
      </c>
      <c r="H21017" s="3">
        <v>0.53639999999999999</v>
      </c>
      <c r="I21017" s="3">
        <v>2.52108</v>
      </c>
      <c r="J21017" s="3">
        <v>56.697479999999999</v>
      </c>
      <c r="K21017" s="4">
        <v>0.34999999999999992</v>
      </c>
      <c r="L21017" s="73">
        <v>102.9277329230769</v>
      </c>
    </row>
    <row r="21018" spans="1:12" x14ac:dyDescent="0.35">
      <c r="A21018" s="1">
        <v>441449</v>
      </c>
      <c r="B21018" t="s">
        <v>34634</v>
      </c>
      <c r="C21018" t="s">
        <v>1467</v>
      </c>
      <c r="D21018" t="s">
        <v>1468</v>
      </c>
      <c r="E21018">
        <v>1</v>
      </c>
      <c r="F21018" s="2">
        <v>381.64</v>
      </c>
      <c r="G21018" s="3">
        <v>892.32</v>
      </c>
      <c r="H21018" s="3">
        <v>3.8163999999999998</v>
      </c>
      <c r="I21018" s="3">
        <v>17.937079999999998</v>
      </c>
      <c r="J21018" s="3">
        <v>403.39347999999995</v>
      </c>
      <c r="K21018" s="4">
        <v>0.35</v>
      </c>
      <c r="L21018" s="73">
        <v>732.31431753846141</v>
      </c>
    </row>
    <row r="21019" spans="1:12" x14ac:dyDescent="0.35">
      <c r="A21019" s="1">
        <v>71518</v>
      </c>
      <c r="B21019" t="s">
        <v>34635</v>
      </c>
      <c r="C21019" t="s">
        <v>1467</v>
      </c>
      <c r="D21019" t="s">
        <v>1468</v>
      </c>
      <c r="E21019">
        <v>1</v>
      </c>
      <c r="F21019" s="2">
        <v>2635.69</v>
      </c>
      <c r="G21019" s="3">
        <v>5668.14</v>
      </c>
      <c r="H21019" s="3">
        <v>26.3569</v>
      </c>
      <c r="I21019" s="3">
        <v>123.87743</v>
      </c>
      <c r="J21019" s="3">
        <v>2785.9243300000003</v>
      </c>
      <c r="K21019" s="4">
        <v>0.35</v>
      </c>
      <c r="L21019" s="73">
        <v>5057.5241683076929</v>
      </c>
    </row>
    <row r="21020" spans="1:12" x14ac:dyDescent="0.35">
      <c r="A21020" s="1">
        <v>78362</v>
      </c>
      <c r="B21020" t="s">
        <v>34636</v>
      </c>
      <c r="C21020" t="s">
        <v>1467</v>
      </c>
      <c r="D21020" t="s">
        <v>1468</v>
      </c>
      <c r="E21020">
        <v>1</v>
      </c>
      <c r="F21020" s="2">
        <v>76.64</v>
      </c>
      <c r="G21020" s="3">
        <v>164.83</v>
      </c>
      <c r="H21020" s="3">
        <v>0.76639999999999997</v>
      </c>
      <c r="I21020" s="3">
        <v>3.6020799999999999</v>
      </c>
      <c r="J21020" s="3">
        <v>81.008480000000006</v>
      </c>
      <c r="K21020" s="4">
        <v>0.35</v>
      </c>
      <c r="L21020" s="73">
        <v>147.06154830769231</v>
      </c>
    </row>
    <row r="21021" spans="1:12" x14ac:dyDescent="0.35">
      <c r="A21021" s="1">
        <v>570055</v>
      </c>
      <c r="B21021" t="s">
        <v>34637</v>
      </c>
      <c r="C21021" t="s">
        <v>1467</v>
      </c>
      <c r="D21021" t="s">
        <v>1468</v>
      </c>
      <c r="E21021">
        <v>1</v>
      </c>
      <c r="F21021" s="2">
        <v>24.19</v>
      </c>
      <c r="G21021" s="3">
        <v>52.03</v>
      </c>
      <c r="H21021" s="3">
        <v>0.24190000000000003</v>
      </c>
      <c r="I21021" s="3">
        <v>1.13693</v>
      </c>
      <c r="J21021" s="3">
        <v>25.568830000000002</v>
      </c>
      <c r="K21021" s="4">
        <v>0.35</v>
      </c>
      <c r="L21021" s="73">
        <v>46.41726061538462</v>
      </c>
    </row>
    <row r="21022" spans="1:12" x14ac:dyDescent="0.35">
      <c r="A21022" s="1">
        <v>570277</v>
      </c>
      <c r="B21022" t="s">
        <v>34638</v>
      </c>
      <c r="C21022" t="s">
        <v>1467</v>
      </c>
      <c r="D21022" t="s">
        <v>1468</v>
      </c>
      <c r="E21022">
        <v>1</v>
      </c>
      <c r="F21022" s="2">
        <v>609.99</v>
      </c>
      <c r="G21022" s="3">
        <v>1311.82</v>
      </c>
      <c r="H21022" s="3">
        <v>6.0998999999999999</v>
      </c>
      <c r="I21022" s="3">
        <v>28.669530000000002</v>
      </c>
      <c r="J21022" s="3">
        <v>644.75943000000007</v>
      </c>
      <c r="K21022" s="4">
        <v>0.35</v>
      </c>
      <c r="L21022" s="73">
        <v>1170.4863498461539</v>
      </c>
    </row>
    <row r="21023" spans="1:12" x14ac:dyDescent="0.35">
      <c r="A21023" s="1">
        <v>12005</v>
      </c>
      <c r="B21023" t="s">
        <v>34639</v>
      </c>
      <c r="C21023" t="s">
        <v>1467</v>
      </c>
      <c r="D21023" t="s">
        <v>1468</v>
      </c>
      <c r="E21023">
        <v>1</v>
      </c>
      <c r="F21023" s="2">
        <v>0.72</v>
      </c>
      <c r="G21023" s="3">
        <v>1.57</v>
      </c>
      <c r="H21023" s="3">
        <v>7.1999999999999998E-3</v>
      </c>
      <c r="I21023" s="3">
        <v>3.3840000000000002E-2</v>
      </c>
      <c r="J21023" s="3">
        <v>0.76103999999999994</v>
      </c>
      <c r="K21023" s="4">
        <v>0.35</v>
      </c>
      <c r="L21023" s="73">
        <v>1.3815803076923077</v>
      </c>
    </row>
    <row r="21024" spans="1:12" x14ac:dyDescent="0.35">
      <c r="A21024" s="1">
        <v>442108</v>
      </c>
      <c r="B21024" t="s">
        <v>34640</v>
      </c>
      <c r="C21024" t="s">
        <v>1467</v>
      </c>
      <c r="D21024" t="s">
        <v>1468</v>
      </c>
      <c r="E21024">
        <v>1</v>
      </c>
      <c r="F21024" s="2">
        <v>93.79</v>
      </c>
      <c r="G21024" s="3">
        <v>201.71</v>
      </c>
      <c r="H21024" s="3">
        <v>0.93790000000000007</v>
      </c>
      <c r="I21024" s="3">
        <v>4.4081299999999999</v>
      </c>
      <c r="J21024" s="3">
        <v>99.136030000000005</v>
      </c>
      <c r="K21024" s="4">
        <v>0.35</v>
      </c>
      <c r="L21024" s="73">
        <v>179.97002369230771</v>
      </c>
    </row>
    <row r="21025" spans="1:12" x14ac:dyDescent="0.35">
      <c r="A21025" s="1">
        <v>438158</v>
      </c>
      <c r="B21025" t="s">
        <v>34641</v>
      </c>
      <c r="C21025" t="s">
        <v>1467</v>
      </c>
      <c r="D21025" t="s">
        <v>1468</v>
      </c>
      <c r="E21025">
        <v>1</v>
      </c>
      <c r="F21025" s="2">
        <v>54.96</v>
      </c>
      <c r="G21025" s="3">
        <v>118.2</v>
      </c>
      <c r="H21025" s="3">
        <v>0.54959999999999998</v>
      </c>
      <c r="I21025" s="3">
        <v>2.5831200000000001</v>
      </c>
      <c r="J21025" s="3">
        <v>58.09272</v>
      </c>
      <c r="K21025" s="4">
        <v>0.35</v>
      </c>
      <c r="L21025" s="73">
        <v>105.46063015384615</v>
      </c>
    </row>
    <row r="21026" spans="1:12" x14ac:dyDescent="0.35">
      <c r="A21026" s="1">
        <v>412704</v>
      </c>
      <c r="B21026" t="s">
        <v>34642</v>
      </c>
      <c r="C21026" t="s">
        <v>1467</v>
      </c>
      <c r="D21026" t="s">
        <v>1468</v>
      </c>
      <c r="E21026">
        <v>1</v>
      </c>
      <c r="F21026" s="2">
        <v>4954.79</v>
      </c>
      <c r="G21026" s="3">
        <v>10655.46</v>
      </c>
      <c r="H21026" s="3">
        <v>49.547899999999998</v>
      </c>
      <c r="I21026" s="3">
        <v>232.87513000000001</v>
      </c>
      <c r="J21026" s="3">
        <v>5237.2130299999999</v>
      </c>
      <c r="K21026" s="4">
        <v>0.35</v>
      </c>
      <c r="L21026" s="73">
        <v>9507.555962153845</v>
      </c>
    </row>
    <row r="21027" spans="1:12" x14ac:dyDescent="0.35">
      <c r="A21027" s="1">
        <v>57484</v>
      </c>
      <c r="B21027" t="s">
        <v>33916</v>
      </c>
      <c r="C21027" t="s">
        <v>1467</v>
      </c>
      <c r="D21027" t="s">
        <v>1468</v>
      </c>
      <c r="E21027">
        <v>1</v>
      </c>
      <c r="F21027" s="2">
        <v>298.16000000000003</v>
      </c>
      <c r="G21027" s="3">
        <v>663.62</v>
      </c>
      <c r="H21027" s="3">
        <v>2.9816000000000003</v>
      </c>
      <c r="I21027" s="3">
        <v>14.013520000000002</v>
      </c>
      <c r="J21027" s="3">
        <v>315.15512000000007</v>
      </c>
      <c r="K21027" s="4">
        <v>0.35</v>
      </c>
      <c r="L21027" s="73">
        <v>572.12775630769238</v>
      </c>
    </row>
    <row r="21028" spans="1:12" x14ac:dyDescent="0.35">
      <c r="A21028" s="1">
        <v>415020</v>
      </c>
      <c r="B21028" t="s">
        <v>34643</v>
      </c>
      <c r="C21028" t="s">
        <v>1467</v>
      </c>
      <c r="D21028" t="s">
        <v>1468</v>
      </c>
      <c r="E21028">
        <v>1</v>
      </c>
      <c r="F21028" s="2">
        <v>439.28</v>
      </c>
      <c r="G21028" s="3">
        <v>944.69</v>
      </c>
      <c r="H21028" s="3">
        <v>4.3928000000000003</v>
      </c>
      <c r="I21028" s="3">
        <v>20.646159999999998</v>
      </c>
      <c r="J21028" s="3">
        <v>464.31896</v>
      </c>
      <c r="K21028" s="4">
        <v>0.35000000000000003</v>
      </c>
      <c r="L21028" s="73">
        <v>842.91749661538461</v>
      </c>
    </row>
    <row r="21029" spans="1:12" x14ac:dyDescent="0.35">
      <c r="A21029" s="1">
        <v>431765</v>
      </c>
      <c r="B21029" t="s">
        <v>34644</v>
      </c>
      <c r="C21029" t="s">
        <v>1467</v>
      </c>
      <c r="D21029" t="s">
        <v>1468</v>
      </c>
      <c r="E21029">
        <v>1</v>
      </c>
      <c r="F21029" s="2">
        <v>5497.13</v>
      </c>
      <c r="G21029" s="3">
        <v>16168.03</v>
      </c>
      <c r="H21029" s="3">
        <v>54.971299999999999</v>
      </c>
      <c r="I21029" s="3">
        <v>258.36511000000002</v>
      </c>
      <c r="J21029" s="3">
        <v>5810.46641</v>
      </c>
      <c r="K21029" s="4">
        <v>0.34999999999999992</v>
      </c>
      <c r="L21029" s="73">
        <v>10548.231328923075</v>
      </c>
    </row>
    <row r="21030" spans="1:12" x14ac:dyDescent="0.35">
      <c r="A21030" s="1">
        <v>74188</v>
      </c>
      <c r="B21030" t="s">
        <v>34027</v>
      </c>
      <c r="C21030" t="s">
        <v>1467</v>
      </c>
      <c r="D21030" t="s">
        <v>1468</v>
      </c>
      <c r="E21030">
        <v>1</v>
      </c>
      <c r="F21030" s="2">
        <v>219.06</v>
      </c>
      <c r="G21030" s="3">
        <v>471.1</v>
      </c>
      <c r="H21030" s="3">
        <v>2.1905999999999999</v>
      </c>
      <c r="I21030" s="3">
        <v>10.295820000000001</v>
      </c>
      <c r="J21030" s="3">
        <v>231.54641999999998</v>
      </c>
      <c r="K21030" s="4">
        <v>0.35</v>
      </c>
      <c r="L21030" s="73">
        <v>420.34580861538456</v>
      </c>
    </row>
    <row r="21031" spans="1:12" x14ac:dyDescent="0.35">
      <c r="A21031" s="1">
        <v>57044</v>
      </c>
      <c r="B21031" t="s">
        <v>34645</v>
      </c>
      <c r="C21031" t="s">
        <v>1467</v>
      </c>
      <c r="D21031" t="s">
        <v>1468</v>
      </c>
      <c r="E21031">
        <v>1</v>
      </c>
      <c r="F21031" s="2">
        <v>155.97999999999999</v>
      </c>
      <c r="G21031" s="3">
        <v>344.33</v>
      </c>
      <c r="H21031" s="3">
        <v>1.5597999999999999</v>
      </c>
      <c r="I21031" s="3">
        <v>7.3310599999999999</v>
      </c>
      <c r="J21031" s="3">
        <v>164.87085999999999</v>
      </c>
      <c r="K21031" s="4">
        <v>0.35</v>
      </c>
      <c r="L21031" s="73">
        <v>299.30402276923076</v>
      </c>
    </row>
    <row r="21032" spans="1:12" x14ac:dyDescent="0.35">
      <c r="A21032" s="1">
        <v>438144</v>
      </c>
      <c r="B21032" t="s">
        <v>34646</v>
      </c>
      <c r="C21032" t="s">
        <v>1467</v>
      </c>
      <c r="D21032" t="s">
        <v>1468</v>
      </c>
      <c r="E21032">
        <v>1</v>
      </c>
      <c r="F21032" s="2">
        <v>96.49</v>
      </c>
      <c r="G21032" s="3">
        <v>207.51</v>
      </c>
      <c r="H21032" s="3">
        <v>0.96489999999999998</v>
      </c>
      <c r="I21032" s="3">
        <v>4.5350299999999999</v>
      </c>
      <c r="J21032" s="3">
        <v>101.98993</v>
      </c>
      <c r="K21032" s="4">
        <v>0.35000000000000003</v>
      </c>
      <c r="L21032" s="73">
        <v>185.15094984615385</v>
      </c>
    </row>
    <row r="21033" spans="1:12" x14ac:dyDescent="0.35">
      <c r="A21033" s="1">
        <v>415139</v>
      </c>
      <c r="B21033" t="s">
        <v>34647</v>
      </c>
      <c r="C21033" t="s">
        <v>1467</v>
      </c>
      <c r="D21033" t="s">
        <v>1468</v>
      </c>
      <c r="E21033">
        <v>1</v>
      </c>
      <c r="F21033" s="2">
        <v>114.76</v>
      </c>
      <c r="G21033" s="3">
        <v>233.2</v>
      </c>
      <c r="H21033" s="3">
        <v>1.1476000000000002</v>
      </c>
      <c r="I21033" s="3">
        <v>5.3937200000000001</v>
      </c>
      <c r="J21033" s="3">
        <v>121.30132</v>
      </c>
      <c r="K21033" s="4">
        <v>0.35</v>
      </c>
      <c r="L21033" s="73">
        <v>220.20855015384615</v>
      </c>
    </row>
    <row r="21034" spans="1:12" x14ac:dyDescent="0.35">
      <c r="A21034" s="1">
        <v>426863</v>
      </c>
      <c r="B21034" t="s">
        <v>34648</v>
      </c>
      <c r="C21034" t="s">
        <v>1467</v>
      </c>
      <c r="D21034" t="s">
        <v>1468</v>
      </c>
      <c r="E21034">
        <v>1</v>
      </c>
      <c r="F21034" s="2">
        <v>197.27</v>
      </c>
      <c r="G21034" s="3">
        <v>461.25</v>
      </c>
      <c r="H21034" s="3">
        <v>1.9727000000000001</v>
      </c>
      <c r="I21034" s="3">
        <v>9.2716900000000013</v>
      </c>
      <c r="J21034" s="3">
        <v>208.51439000000002</v>
      </c>
      <c r="K21034" s="4">
        <v>0.35</v>
      </c>
      <c r="L21034" s="73">
        <v>378.53381569230771</v>
      </c>
    </row>
    <row r="21035" spans="1:12" x14ac:dyDescent="0.35">
      <c r="A21035" s="1">
        <v>425291</v>
      </c>
      <c r="B21035" t="s">
        <v>34649</v>
      </c>
      <c r="C21035" t="s">
        <v>1467</v>
      </c>
      <c r="D21035" t="s">
        <v>1468</v>
      </c>
      <c r="E21035">
        <v>1</v>
      </c>
      <c r="F21035" s="2">
        <v>86.62</v>
      </c>
      <c r="G21035" s="3">
        <v>186.3</v>
      </c>
      <c r="H21035" s="3">
        <v>0.86620000000000008</v>
      </c>
      <c r="I21035" s="3">
        <v>4.0711400000000006</v>
      </c>
      <c r="J21035" s="3">
        <v>91.557340000000011</v>
      </c>
      <c r="K21035" s="4">
        <v>0.34999999999999992</v>
      </c>
      <c r="L21035" s="73">
        <v>166.21178646153845</v>
      </c>
    </row>
    <row r="21036" spans="1:12" x14ac:dyDescent="0.35">
      <c r="A21036" s="1">
        <v>24751</v>
      </c>
      <c r="B21036" t="s">
        <v>34650</v>
      </c>
      <c r="C21036" t="s">
        <v>1467</v>
      </c>
      <c r="D21036" t="s">
        <v>1468</v>
      </c>
      <c r="E21036">
        <v>1</v>
      </c>
      <c r="F21036" s="2">
        <v>108.12</v>
      </c>
      <c r="G21036" s="3">
        <v>232.54</v>
      </c>
      <c r="H21036" s="3">
        <v>1.0812000000000002</v>
      </c>
      <c r="I21036" s="3">
        <v>5.0816400000000002</v>
      </c>
      <c r="J21036" s="3">
        <v>114.28283999999999</v>
      </c>
      <c r="K21036" s="4">
        <v>0.34999999999999992</v>
      </c>
      <c r="L21036" s="73">
        <v>207.46730953846151</v>
      </c>
    </row>
    <row r="21037" spans="1:12" x14ac:dyDescent="0.35">
      <c r="A21037" s="1">
        <v>26288</v>
      </c>
      <c r="B21037" t="s">
        <v>34651</v>
      </c>
      <c r="C21037" t="s">
        <v>1467</v>
      </c>
      <c r="D21037" t="s">
        <v>1468</v>
      </c>
      <c r="E21037">
        <v>1</v>
      </c>
      <c r="F21037" s="2">
        <v>430.99</v>
      </c>
      <c r="G21037" s="3">
        <v>926.87</v>
      </c>
      <c r="H21037" s="3">
        <v>4.3098999999999998</v>
      </c>
      <c r="I21037" s="3">
        <v>20.256530000000001</v>
      </c>
      <c r="J21037" s="3">
        <v>455.55643000000003</v>
      </c>
      <c r="K21037" s="4">
        <v>0.34999999999999992</v>
      </c>
      <c r="L21037" s="73">
        <v>827.01013446153843</v>
      </c>
    </row>
    <row r="21038" spans="1:12" x14ac:dyDescent="0.35">
      <c r="A21038" s="1">
        <v>439484</v>
      </c>
      <c r="B21038" t="s">
        <v>34652</v>
      </c>
      <c r="C21038" t="s">
        <v>1467</v>
      </c>
      <c r="D21038" t="s">
        <v>1468</v>
      </c>
      <c r="E21038">
        <v>1</v>
      </c>
      <c r="F21038" s="2">
        <v>311.3</v>
      </c>
      <c r="G21038" s="3">
        <v>662.34</v>
      </c>
      <c r="H21038" s="3">
        <v>3.113</v>
      </c>
      <c r="I21038" s="3">
        <v>14.6311</v>
      </c>
      <c r="J21038" s="3">
        <v>329.04410000000001</v>
      </c>
      <c r="K21038" s="4">
        <v>0.35</v>
      </c>
      <c r="L21038" s="73">
        <v>597.34159692307696</v>
      </c>
    </row>
    <row r="21039" spans="1:12" x14ac:dyDescent="0.35">
      <c r="A21039" s="1">
        <v>73101</v>
      </c>
      <c r="B21039" t="s">
        <v>34653</v>
      </c>
      <c r="C21039" t="s">
        <v>1467</v>
      </c>
      <c r="D21039" t="s">
        <v>1468</v>
      </c>
      <c r="E21039">
        <v>1</v>
      </c>
      <c r="F21039" s="2">
        <v>0.38</v>
      </c>
      <c r="G21039" s="3">
        <v>0.82</v>
      </c>
      <c r="H21039" s="3">
        <v>3.8E-3</v>
      </c>
      <c r="I21039" s="3">
        <v>1.7860000000000001E-2</v>
      </c>
      <c r="J21039" s="3">
        <v>0.40166000000000002</v>
      </c>
      <c r="K21039" s="4">
        <v>0.35</v>
      </c>
      <c r="L21039" s="73">
        <v>0.72916738461538466</v>
      </c>
    </row>
    <row r="21040" spans="1:12" x14ac:dyDescent="0.35">
      <c r="A21040" s="1" t="s">
        <v>34654</v>
      </c>
      <c r="B21040" t="s">
        <v>34171</v>
      </c>
      <c r="C21040" t="s">
        <v>1467</v>
      </c>
      <c r="D21040" t="s">
        <v>1468</v>
      </c>
      <c r="E21040">
        <v>1</v>
      </c>
      <c r="F21040" s="2">
        <v>164.23</v>
      </c>
      <c r="G21040" s="3">
        <v>349.44</v>
      </c>
      <c r="H21040" s="3">
        <v>1.6422999999999999</v>
      </c>
      <c r="I21040" s="3">
        <v>7.7188099999999995</v>
      </c>
      <c r="J21040" s="3">
        <v>173.59110999999999</v>
      </c>
      <c r="K21040" s="4">
        <v>0.35000000000000003</v>
      </c>
      <c r="L21040" s="73">
        <v>315.13463046153845</v>
      </c>
    </row>
    <row r="21041" spans="1:12" x14ac:dyDescent="0.35">
      <c r="A21041" s="1">
        <v>7083</v>
      </c>
      <c r="B21041" t="s">
        <v>33404</v>
      </c>
      <c r="C21041" t="s">
        <v>1467</v>
      </c>
      <c r="D21041" t="s">
        <v>1468</v>
      </c>
      <c r="E21041">
        <v>1</v>
      </c>
      <c r="F21041" s="2">
        <v>75.14</v>
      </c>
      <c r="G21041" s="3">
        <v>161.6</v>
      </c>
      <c r="H21041" s="3">
        <v>0.75140000000000007</v>
      </c>
      <c r="I21041" s="3">
        <v>3.5315799999999999</v>
      </c>
      <c r="J21041" s="3">
        <v>79.42298000000001</v>
      </c>
      <c r="K21041" s="4">
        <v>0.35</v>
      </c>
      <c r="L21041" s="73">
        <v>144.18325600000003</v>
      </c>
    </row>
    <row r="21042" spans="1:12" x14ac:dyDescent="0.35">
      <c r="A21042" s="1">
        <v>5829</v>
      </c>
      <c r="B21042" t="s">
        <v>34655</v>
      </c>
      <c r="C21042" t="s">
        <v>1467</v>
      </c>
      <c r="D21042" t="s">
        <v>1468</v>
      </c>
      <c r="E21042">
        <v>1</v>
      </c>
      <c r="F21042" s="2">
        <v>280.2</v>
      </c>
      <c r="G21042" s="3">
        <v>602.59</v>
      </c>
      <c r="H21042" s="3">
        <v>2.802</v>
      </c>
      <c r="I21042" s="3">
        <v>13.1694</v>
      </c>
      <c r="J21042" s="3">
        <v>296.17140000000001</v>
      </c>
      <c r="K21042" s="4">
        <v>0.35</v>
      </c>
      <c r="L21042" s="73">
        <v>537.66500307692309</v>
      </c>
    </row>
    <row r="21043" spans="1:12" x14ac:dyDescent="0.35">
      <c r="A21043" s="1">
        <v>438831</v>
      </c>
      <c r="B21043" t="s">
        <v>34656</v>
      </c>
      <c r="C21043" t="s">
        <v>1467</v>
      </c>
      <c r="D21043" t="s">
        <v>1468</v>
      </c>
      <c r="E21043">
        <v>1</v>
      </c>
      <c r="F21043" s="2">
        <v>27.84</v>
      </c>
      <c r="G21043" s="3">
        <v>59.12</v>
      </c>
      <c r="H21043" s="3">
        <v>0.27839999999999998</v>
      </c>
      <c r="I21043" s="3">
        <v>1.3084800000000001</v>
      </c>
      <c r="J21043" s="3">
        <v>29.426880000000001</v>
      </c>
      <c r="K21043" s="4">
        <v>0.34999999999999992</v>
      </c>
      <c r="L21043" s="73">
        <v>53.421105230769228</v>
      </c>
    </row>
    <row r="21044" spans="1:12" x14ac:dyDescent="0.35">
      <c r="A21044" s="1">
        <v>428637</v>
      </c>
      <c r="B21044" t="s">
        <v>34657</v>
      </c>
      <c r="C21044" t="s">
        <v>1467</v>
      </c>
      <c r="D21044" t="s">
        <v>1468</v>
      </c>
      <c r="E21044">
        <v>1</v>
      </c>
      <c r="F21044" s="2">
        <v>244.39</v>
      </c>
      <c r="G21044" s="3">
        <v>718.78</v>
      </c>
      <c r="H21044" s="3">
        <v>2.4438999999999997</v>
      </c>
      <c r="I21044" s="3">
        <v>11.486329999999999</v>
      </c>
      <c r="J21044" s="3">
        <v>258.32022999999998</v>
      </c>
      <c r="K21044" s="4">
        <v>0.35</v>
      </c>
      <c r="L21044" s="73">
        <v>468.95057138461533</v>
      </c>
    </row>
    <row r="21045" spans="1:12" x14ac:dyDescent="0.35">
      <c r="A21045" s="1">
        <v>45779</v>
      </c>
      <c r="B21045" t="s">
        <v>34658</v>
      </c>
      <c r="C21045" t="s">
        <v>1467</v>
      </c>
      <c r="D21045" t="s">
        <v>1468</v>
      </c>
      <c r="E21045">
        <v>1</v>
      </c>
      <c r="F21045" s="2">
        <v>51.37</v>
      </c>
      <c r="G21045" s="3">
        <v>110.49</v>
      </c>
      <c r="H21045" s="3">
        <v>0.51369999999999993</v>
      </c>
      <c r="I21045" s="3">
        <v>2.41439</v>
      </c>
      <c r="J21045" s="3">
        <v>54.298089999999995</v>
      </c>
      <c r="K21045" s="4">
        <v>0.35000000000000003</v>
      </c>
      <c r="L21045" s="73">
        <v>98.571917230769216</v>
      </c>
    </row>
    <row r="21046" spans="1:12" x14ac:dyDescent="0.35">
      <c r="A21046" s="1">
        <v>69361</v>
      </c>
      <c r="B21046" t="s">
        <v>34659</v>
      </c>
      <c r="C21046" t="s">
        <v>1467</v>
      </c>
      <c r="D21046" t="s">
        <v>1468</v>
      </c>
      <c r="E21046">
        <v>1</v>
      </c>
      <c r="F21046" s="2">
        <v>1757.7</v>
      </c>
      <c r="G21046" s="3">
        <v>3780</v>
      </c>
      <c r="H21046" s="3">
        <v>17.577000000000002</v>
      </c>
      <c r="I21046" s="3">
        <v>82.611900000000006</v>
      </c>
      <c r="J21046" s="3">
        <v>1857.8889000000001</v>
      </c>
      <c r="K21046" s="4">
        <v>0.35000000000000003</v>
      </c>
      <c r="L21046" s="73">
        <v>3372.7829261538463</v>
      </c>
    </row>
    <row r="21047" spans="1:12" x14ac:dyDescent="0.35">
      <c r="A21047" s="1">
        <v>429955</v>
      </c>
      <c r="B21047" t="s">
        <v>34660</v>
      </c>
      <c r="C21047" t="s">
        <v>1467</v>
      </c>
      <c r="D21047" t="s">
        <v>1468</v>
      </c>
      <c r="E21047">
        <v>1</v>
      </c>
      <c r="F21047" s="2">
        <v>5505.59</v>
      </c>
      <c r="G21047" s="3">
        <v>16192.91</v>
      </c>
      <c r="H21047" s="3">
        <v>55.055900000000001</v>
      </c>
      <c r="I21047" s="3">
        <v>258.76273000000003</v>
      </c>
      <c r="J21047" s="3">
        <v>5819.4086300000008</v>
      </c>
      <c r="K21047" s="4">
        <v>0.35</v>
      </c>
      <c r="L21047" s="73">
        <v>10564.464897538463</v>
      </c>
    </row>
    <row r="21048" spans="1:12" x14ac:dyDescent="0.35">
      <c r="A21048" s="1">
        <v>551200</v>
      </c>
      <c r="B21048" t="s">
        <v>34661</v>
      </c>
      <c r="C21048" t="s">
        <v>1467</v>
      </c>
      <c r="D21048" t="s">
        <v>1468</v>
      </c>
      <c r="E21048">
        <v>1</v>
      </c>
      <c r="F21048" s="2">
        <v>352.36</v>
      </c>
      <c r="G21048" s="3">
        <v>704.73</v>
      </c>
      <c r="H21048" s="3">
        <v>3.5236000000000001</v>
      </c>
      <c r="I21048" s="3">
        <v>16.560919999999999</v>
      </c>
      <c r="J21048" s="3">
        <v>372.44452000000001</v>
      </c>
      <c r="K21048" s="4">
        <v>0.34999999999999992</v>
      </c>
      <c r="L21048" s="73">
        <v>676.13005169230769</v>
      </c>
    </row>
    <row r="21049" spans="1:12" x14ac:dyDescent="0.35">
      <c r="A21049" s="1">
        <v>74764</v>
      </c>
      <c r="B21049" t="s">
        <v>34662</v>
      </c>
      <c r="C21049" t="s">
        <v>1467</v>
      </c>
      <c r="D21049" t="s">
        <v>1468</v>
      </c>
      <c r="E21049">
        <v>1</v>
      </c>
      <c r="F21049" s="2">
        <v>5528.26</v>
      </c>
      <c r="G21049" s="3">
        <v>12925.56</v>
      </c>
      <c r="H21049" s="3">
        <v>55.282600000000002</v>
      </c>
      <c r="I21049" s="3">
        <v>259.82821999999999</v>
      </c>
      <c r="J21049" s="3">
        <v>5843.370820000001</v>
      </c>
      <c r="K21049" s="4">
        <v>0.35000000000000003</v>
      </c>
      <c r="L21049" s="73">
        <v>10607.965488615386</v>
      </c>
    </row>
    <row r="21050" spans="1:12" x14ac:dyDescent="0.35">
      <c r="A21050" s="1">
        <v>420094</v>
      </c>
      <c r="B21050" t="s">
        <v>34663</v>
      </c>
      <c r="C21050" t="s">
        <v>1467</v>
      </c>
      <c r="D21050" t="s">
        <v>1468</v>
      </c>
      <c r="E21050">
        <v>1</v>
      </c>
      <c r="F21050" s="2">
        <v>7992.72</v>
      </c>
      <c r="G21050" s="3">
        <v>17188.64</v>
      </c>
      <c r="H21050" s="3">
        <v>79.927199999999999</v>
      </c>
      <c r="I21050" s="3">
        <v>375.65784000000002</v>
      </c>
      <c r="J21050" s="3">
        <v>8448.3050400000011</v>
      </c>
      <c r="K21050" s="4">
        <v>0.35</v>
      </c>
      <c r="L21050" s="73">
        <v>15336.92299569231</v>
      </c>
    </row>
    <row r="21051" spans="1:12" x14ac:dyDescent="0.35">
      <c r="A21051" s="1">
        <v>8688</v>
      </c>
      <c r="B21051" t="s">
        <v>34065</v>
      </c>
      <c r="C21051" t="s">
        <v>1467</v>
      </c>
      <c r="D21051" t="s">
        <v>1468</v>
      </c>
      <c r="E21051">
        <v>1</v>
      </c>
      <c r="F21051" s="2">
        <v>1.17</v>
      </c>
      <c r="G21051" s="3">
        <v>2.5299999999999998</v>
      </c>
      <c r="H21051" s="3">
        <v>1.17E-2</v>
      </c>
      <c r="I21051" s="3">
        <v>5.4989999999999997E-2</v>
      </c>
      <c r="J21051" s="3">
        <v>1.2366900000000001</v>
      </c>
      <c r="K21051" s="4">
        <v>0.35</v>
      </c>
      <c r="L21051" s="73">
        <v>2.2450679999999998</v>
      </c>
    </row>
    <row r="21052" spans="1:12" x14ac:dyDescent="0.35">
      <c r="A21052" s="1">
        <v>425463</v>
      </c>
      <c r="B21052" t="s">
        <v>34664</v>
      </c>
      <c r="C21052" t="s">
        <v>1467</v>
      </c>
      <c r="D21052" t="s">
        <v>1468</v>
      </c>
      <c r="E21052">
        <v>1</v>
      </c>
      <c r="F21052" s="2">
        <v>2659.28</v>
      </c>
      <c r="G21052" s="3">
        <v>5720.12</v>
      </c>
      <c r="H21052" s="3">
        <v>26.592800000000004</v>
      </c>
      <c r="I21052" s="3">
        <v>124.98616000000001</v>
      </c>
      <c r="J21052" s="3">
        <v>2810.85896</v>
      </c>
      <c r="K21052" s="4">
        <v>0.35</v>
      </c>
      <c r="L21052" s="73">
        <v>5102.7901119999997</v>
      </c>
    </row>
    <row r="21053" spans="1:12" x14ac:dyDescent="0.35">
      <c r="A21053" s="1">
        <v>7213</v>
      </c>
      <c r="B21053" t="s">
        <v>34665</v>
      </c>
      <c r="C21053" t="s">
        <v>1467</v>
      </c>
      <c r="D21053" t="s">
        <v>1468</v>
      </c>
      <c r="E21053">
        <v>1</v>
      </c>
      <c r="F21053" s="2">
        <v>0.53</v>
      </c>
      <c r="G21053" s="3">
        <v>1.1499999999999999</v>
      </c>
      <c r="H21053" s="3">
        <v>5.3E-3</v>
      </c>
      <c r="I21053" s="3">
        <v>2.4910000000000002E-2</v>
      </c>
      <c r="J21053" s="3">
        <v>0.56020999999999999</v>
      </c>
      <c r="K21053" s="4">
        <v>0.35000000000000003</v>
      </c>
      <c r="L21053" s="73">
        <v>1.0169966153846153</v>
      </c>
    </row>
    <row r="21054" spans="1:12" x14ac:dyDescent="0.35">
      <c r="A21054" s="1">
        <v>570557</v>
      </c>
      <c r="B21054" t="s">
        <v>34666</v>
      </c>
      <c r="C21054" t="s">
        <v>1467</v>
      </c>
      <c r="D21054" t="s">
        <v>1468</v>
      </c>
      <c r="E21054">
        <v>1</v>
      </c>
      <c r="F21054" s="2">
        <v>20.46</v>
      </c>
      <c r="G21054" s="3">
        <v>47.85</v>
      </c>
      <c r="H21054" s="3">
        <v>0.2046</v>
      </c>
      <c r="I21054" s="3">
        <v>0.96162000000000003</v>
      </c>
      <c r="J21054" s="3">
        <v>21.62622</v>
      </c>
      <c r="K21054" s="4">
        <v>0.35000000000000003</v>
      </c>
      <c r="L21054" s="73">
        <v>39.259907076923078</v>
      </c>
    </row>
    <row r="21055" spans="1:12" x14ac:dyDescent="0.35">
      <c r="A21055" s="1">
        <v>70816</v>
      </c>
      <c r="B21055" t="s">
        <v>33789</v>
      </c>
      <c r="C21055" t="s">
        <v>1467</v>
      </c>
      <c r="D21055" t="s">
        <v>1468</v>
      </c>
      <c r="E21055">
        <v>1</v>
      </c>
      <c r="F21055" s="2">
        <v>1431.28</v>
      </c>
      <c r="G21055" s="3">
        <v>3078.02</v>
      </c>
      <c r="H21055" s="3">
        <v>14.312799999999999</v>
      </c>
      <c r="I21055" s="3">
        <v>67.270160000000004</v>
      </c>
      <c r="J21055" s="3">
        <v>1512.8629599999999</v>
      </c>
      <c r="K21055" s="4">
        <v>0.34999999999999992</v>
      </c>
      <c r="L21055" s="73">
        <v>2746.4281427692304</v>
      </c>
    </row>
    <row r="21056" spans="1:12" x14ac:dyDescent="0.35">
      <c r="A21056" s="1">
        <v>420029</v>
      </c>
      <c r="B21056" t="s">
        <v>34667</v>
      </c>
      <c r="C21056" t="s">
        <v>1467</v>
      </c>
      <c r="D21056" t="s">
        <v>1468</v>
      </c>
      <c r="E21056">
        <v>1</v>
      </c>
      <c r="F21056" s="2">
        <v>398.19</v>
      </c>
      <c r="G21056" s="3">
        <v>856.32</v>
      </c>
      <c r="H21056" s="3">
        <v>3.9819</v>
      </c>
      <c r="I21056" s="3">
        <v>18.714929999999999</v>
      </c>
      <c r="J21056" s="3">
        <v>420.88682999999997</v>
      </c>
      <c r="K21056" s="4">
        <v>0.35000000000000003</v>
      </c>
      <c r="L21056" s="73">
        <v>764.07147599999996</v>
      </c>
    </row>
    <row r="21057" spans="1:12" x14ac:dyDescent="0.35">
      <c r="A21057" s="1">
        <v>32761</v>
      </c>
      <c r="B21057" t="s">
        <v>34668</v>
      </c>
      <c r="C21057" t="s">
        <v>1467</v>
      </c>
      <c r="D21057" t="s">
        <v>1468</v>
      </c>
      <c r="E21057">
        <v>1</v>
      </c>
      <c r="F21057" s="2">
        <v>138.9</v>
      </c>
      <c r="G21057" s="3">
        <v>298.72000000000003</v>
      </c>
      <c r="H21057" s="3">
        <v>1.389</v>
      </c>
      <c r="I21057" s="3">
        <v>6.5283000000000007</v>
      </c>
      <c r="J21057" s="3">
        <v>146.81730000000002</v>
      </c>
      <c r="K21057" s="4">
        <v>0.35</v>
      </c>
      <c r="L21057" s="73">
        <v>266.52986769230773</v>
      </c>
    </row>
    <row r="21058" spans="1:12" x14ac:dyDescent="0.35">
      <c r="A21058" s="1">
        <v>428966</v>
      </c>
      <c r="B21058" t="s">
        <v>34669</v>
      </c>
      <c r="C21058" t="s">
        <v>1467</v>
      </c>
      <c r="D21058" t="s">
        <v>1468</v>
      </c>
      <c r="E21058">
        <v>1</v>
      </c>
      <c r="F21058" s="2">
        <v>78.8</v>
      </c>
      <c r="G21058" s="3">
        <v>183.72</v>
      </c>
      <c r="H21058" s="3">
        <v>0.78800000000000003</v>
      </c>
      <c r="I21058" s="3">
        <v>3.7035999999999998</v>
      </c>
      <c r="J21058" s="3">
        <v>83.291599999999988</v>
      </c>
      <c r="K21058" s="4">
        <v>0.35</v>
      </c>
      <c r="L21058" s="73">
        <v>151.20628923076922</v>
      </c>
    </row>
    <row r="21059" spans="1:12" x14ac:dyDescent="0.35">
      <c r="A21059" s="1">
        <v>45333</v>
      </c>
      <c r="B21059" t="s">
        <v>34670</v>
      </c>
      <c r="C21059" t="s">
        <v>1467</v>
      </c>
      <c r="D21059" t="s">
        <v>1468</v>
      </c>
      <c r="E21059">
        <v>1</v>
      </c>
      <c r="F21059" s="2">
        <v>12.08</v>
      </c>
      <c r="G21059" s="3">
        <v>28.26</v>
      </c>
      <c r="H21059" s="3">
        <v>0.1208</v>
      </c>
      <c r="I21059" s="3">
        <v>0.56776000000000004</v>
      </c>
      <c r="J21059" s="3">
        <v>12.768559999999999</v>
      </c>
      <c r="K21059" s="4">
        <v>0.35000000000000003</v>
      </c>
      <c r="L21059" s="73">
        <v>23.179847384615385</v>
      </c>
    </row>
    <row r="21060" spans="1:12" x14ac:dyDescent="0.35">
      <c r="A21060" s="1">
        <v>426524</v>
      </c>
      <c r="B21060" t="s">
        <v>34671</v>
      </c>
      <c r="C21060" t="s">
        <v>1467</v>
      </c>
      <c r="D21060" t="s">
        <v>1468</v>
      </c>
      <c r="E21060">
        <v>1</v>
      </c>
      <c r="F21060" s="2">
        <v>89.73</v>
      </c>
      <c r="G21060" s="3">
        <v>197.22</v>
      </c>
      <c r="H21060" s="3">
        <v>0.8973000000000001</v>
      </c>
      <c r="I21060" s="3">
        <v>4.2173100000000003</v>
      </c>
      <c r="J21060" s="3">
        <v>94.844610000000003</v>
      </c>
      <c r="K21060" s="4">
        <v>0.34999999999999992</v>
      </c>
      <c r="L21060" s="73">
        <v>172.17944584615384</v>
      </c>
    </row>
    <row r="21061" spans="1:12" x14ac:dyDescent="0.35">
      <c r="A21061" s="1">
        <v>551530</v>
      </c>
      <c r="B21061" t="s">
        <v>34672</v>
      </c>
      <c r="C21061" t="s">
        <v>1467</v>
      </c>
      <c r="D21061" t="s">
        <v>1468</v>
      </c>
      <c r="E21061">
        <v>1</v>
      </c>
      <c r="F21061" s="2">
        <v>17.82</v>
      </c>
      <c r="G21061" s="3">
        <v>35.64</v>
      </c>
      <c r="H21061" s="3">
        <v>0.1782</v>
      </c>
      <c r="I21061" s="3">
        <v>0.83754000000000006</v>
      </c>
      <c r="J21061" s="3">
        <v>18.835740000000001</v>
      </c>
      <c r="K21061" s="4">
        <v>0.35</v>
      </c>
      <c r="L21061" s="73">
        <v>34.194112615384618</v>
      </c>
    </row>
    <row r="21062" spans="1:12" x14ac:dyDescent="0.35">
      <c r="A21062" s="1">
        <v>14236</v>
      </c>
      <c r="B21062" t="s">
        <v>34673</v>
      </c>
      <c r="C21062" t="s">
        <v>1467</v>
      </c>
      <c r="D21062" t="s">
        <v>1468</v>
      </c>
      <c r="E21062">
        <v>1</v>
      </c>
      <c r="F21062" s="2">
        <v>2.7</v>
      </c>
      <c r="G21062" s="3">
        <v>5.81</v>
      </c>
      <c r="H21062" s="3">
        <v>2.7000000000000003E-2</v>
      </c>
      <c r="I21062" s="3">
        <v>0.12690000000000001</v>
      </c>
      <c r="J21062" s="3">
        <v>2.8539000000000003</v>
      </c>
      <c r="K21062" s="4">
        <v>0.35000000000000003</v>
      </c>
      <c r="L21062" s="73">
        <v>5.1809261538461548</v>
      </c>
    </row>
    <row r="21063" spans="1:12" x14ac:dyDescent="0.35">
      <c r="A21063" s="1">
        <v>69369</v>
      </c>
      <c r="B21063" t="s">
        <v>34674</v>
      </c>
      <c r="C21063" t="s">
        <v>1467</v>
      </c>
      <c r="D21063" t="s">
        <v>1468</v>
      </c>
      <c r="E21063">
        <v>1</v>
      </c>
      <c r="F21063" s="2">
        <v>1757.7</v>
      </c>
      <c r="G21063" s="3">
        <v>3780</v>
      </c>
      <c r="H21063" s="3">
        <v>17.577000000000002</v>
      </c>
      <c r="I21063" s="3">
        <v>82.611900000000006</v>
      </c>
      <c r="J21063" s="3">
        <v>1857.8889000000001</v>
      </c>
      <c r="K21063" s="4">
        <v>0.35000000000000003</v>
      </c>
      <c r="L21063" s="73">
        <v>3372.7829261538463</v>
      </c>
    </row>
    <row r="21064" spans="1:12" x14ac:dyDescent="0.35">
      <c r="A21064" s="1">
        <v>53881</v>
      </c>
      <c r="B21064" t="s">
        <v>34675</v>
      </c>
      <c r="C21064" t="s">
        <v>1467</v>
      </c>
      <c r="D21064" t="s">
        <v>1468</v>
      </c>
      <c r="E21064">
        <v>1</v>
      </c>
      <c r="F21064" s="2">
        <v>461.7</v>
      </c>
      <c r="G21064" s="3">
        <v>992.9</v>
      </c>
      <c r="H21064" s="3">
        <v>4.617</v>
      </c>
      <c r="I21064" s="3">
        <v>21.6999</v>
      </c>
      <c r="J21064" s="3">
        <v>488.01690000000002</v>
      </c>
      <c r="K21064" s="4">
        <v>0.35</v>
      </c>
      <c r="L21064" s="73">
        <v>885.93837230769236</v>
      </c>
    </row>
    <row r="21065" spans="1:12" x14ac:dyDescent="0.35">
      <c r="A21065" s="1">
        <v>14206</v>
      </c>
      <c r="B21065" t="s">
        <v>34676</v>
      </c>
      <c r="C21065" t="s">
        <v>1467</v>
      </c>
      <c r="D21065" t="s">
        <v>1468</v>
      </c>
      <c r="E21065">
        <v>1</v>
      </c>
      <c r="F21065" s="2">
        <v>28.82</v>
      </c>
      <c r="G21065" s="3">
        <v>61.99</v>
      </c>
      <c r="H21065" s="3">
        <v>0.28820000000000001</v>
      </c>
      <c r="I21065" s="3">
        <v>1.3545400000000001</v>
      </c>
      <c r="J21065" s="3">
        <v>30.46274</v>
      </c>
      <c r="K21065" s="4">
        <v>0.35</v>
      </c>
      <c r="L21065" s="73">
        <v>55.301589538461535</v>
      </c>
    </row>
    <row r="21066" spans="1:12" x14ac:dyDescent="0.35">
      <c r="A21066" s="1">
        <v>433521</v>
      </c>
      <c r="B21066" t="s">
        <v>34677</v>
      </c>
      <c r="C21066" t="s">
        <v>1467</v>
      </c>
      <c r="D21066" t="s">
        <v>1468</v>
      </c>
      <c r="E21066">
        <v>1</v>
      </c>
      <c r="F21066" s="2">
        <v>90.52</v>
      </c>
      <c r="G21066" s="3">
        <v>194.65</v>
      </c>
      <c r="H21066" s="3">
        <v>0.9052</v>
      </c>
      <c r="I21066" s="3">
        <v>4.2544399999999998</v>
      </c>
      <c r="J21066" s="3">
        <v>95.679639999999992</v>
      </c>
      <c r="K21066" s="4">
        <v>0.35</v>
      </c>
      <c r="L21066" s="73">
        <v>173.69534646153843</v>
      </c>
    </row>
    <row r="21067" spans="1:12" x14ac:dyDescent="0.35">
      <c r="A21067" s="1">
        <v>431771</v>
      </c>
      <c r="B21067" t="s">
        <v>34678</v>
      </c>
      <c r="C21067" t="s">
        <v>1467</v>
      </c>
      <c r="D21067" t="s">
        <v>1468</v>
      </c>
      <c r="E21067">
        <v>1</v>
      </c>
      <c r="F21067" s="2">
        <v>1708.81</v>
      </c>
      <c r="G21067" s="3">
        <v>5025.8999999999996</v>
      </c>
      <c r="H21067" s="3">
        <v>17.088100000000001</v>
      </c>
      <c r="I21067" s="3">
        <v>80.314070000000001</v>
      </c>
      <c r="J21067" s="3">
        <v>1806.2121699999998</v>
      </c>
      <c r="K21067" s="4">
        <v>0.35</v>
      </c>
      <c r="L21067" s="73">
        <v>3278.9697855384611</v>
      </c>
    </row>
    <row r="21068" spans="1:12" x14ac:dyDescent="0.35">
      <c r="A21068" s="1">
        <v>418024</v>
      </c>
      <c r="B21068" t="s">
        <v>34679</v>
      </c>
      <c r="C21068" t="s">
        <v>1467</v>
      </c>
      <c r="D21068" t="s">
        <v>1468</v>
      </c>
      <c r="E21068">
        <v>1</v>
      </c>
      <c r="F21068" s="2">
        <v>35.229999999999997</v>
      </c>
      <c r="G21068" s="3">
        <v>75.760000000000005</v>
      </c>
      <c r="H21068" s="3">
        <v>0.3523</v>
      </c>
      <c r="I21068" s="3">
        <v>1.6558099999999998</v>
      </c>
      <c r="J21068" s="3">
        <v>37.238109999999999</v>
      </c>
      <c r="K21068" s="4">
        <v>0.34999999999999992</v>
      </c>
      <c r="L21068" s="73">
        <v>67.601491999999993</v>
      </c>
    </row>
    <row r="21069" spans="1:12" x14ac:dyDescent="0.35">
      <c r="A21069" s="1">
        <v>426604</v>
      </c>
      <c r="B21069" t="s">
        <v>34680</v>
      </c>
      <c r="C21069" t="s">
        <v>1467</v>
      </c>
      <c r="D21069" t="s">
        <v>1468</v>
      </c>
      <c r="E21069">
        <v>1</v>
      </c>
      <c r="F21069" s="2">
        <v>50.65</v>
      </c>
      <c r="G21069" s="3">
        <v>109.21</v>
      </c>
      <c r="H21069" s="3">
        <v>0.50649999999999995</v>
      </c>
      <c r="I21069" s="3">
        <v>2.3805499999999999</v>
      </c>
      <c r="J21069" s="3">
        <v>53.537050000000001</v>
      </c>
      <c r="K21069" s="4">
        <v>0.35</v>
      </c>
      <c r="L21069" s="73">
        <v>97.190336923076927</v>
      </c>
    </row>
    <row r="21070" spans="1:12" x14ac:dyDescent="0.35">
      <c r="A21070" s="1">
        <v>417268</v>
      </c>
      <c r="B21070" t="s">
        <v>34681</v>
      </c>
      <c r="C21070" t="s">
        <v>1467</v>
      </c>
      <c r="D21070" t="s">
        <v>1468</v>
      </c>
      <c r="E21070">
        <v>1</v>
      </c>
      <c r="F21070" s="2">
        <v>4834.6499999999996</v>
      </c>
      <c r="G21070" s="3">
        <v>10065.89</v>
      </c>
      <c r="H21070" s="3">
        <v>48.346499999999999</v>
      </c>
      <c r="I21070" s="3">
        <v>227.22854999999998</v>
      </c>
      <c r="J21070" s="3">
        <v>5110.2250499999991</v>
      </c>
      <c r="K21070" s="4">
        <v>0.35</v>
      </c>
      <c r="L21070" s="73">
        <v>9277.0239369230749</v>
      </c>
    </row>
    <row r="21071" spans="1:12" x14ac:dyDescent="0.35">
      <c r="A21071" s="1">
        <v>551192</v>
      </c>
      <c r="B21071" t="s">
        <v>34682</v>
      </c>
      <c r="C21071" t="s">
        <v>1467</v>
      </c>
      <c r="D21071" t="s">
        <v>1468</v>
      </c>
      <c r="E21071">
        <v>1</v>
      </c>
      <c r="F21071" s="2">
        <v>711.8</v>
      </c>
      <c r="G21071" s="3">
        <v>1423.6</v>
      </c>
      <c r="H21071" s="3">
        <v>7.1179999999999994</v>
      </c>
      <c r="I21071" s="3">
        <v>33.454599999999999</v>
      </c>
      <c r="J21071" s="3">
        <v>752.37260000000003</v>
      </c>
      <c r="K21071" s="4">
        <v>0.35</v>
      </c>
      <c r="L21071" s="73">
        <v>1365.8456430769231</v>
      </c>
    </row>
    <row r="21072" spans="1:12" x14ac:dyDescent="0.35">
      <c r="A21072" s="1">
        <v>74384</v>
      </c>
      <c r="B21072" t="s">
        <v>34683</v>
      </c>
      <c r="C21072" t="s">
        <v>1467</v>
      </c>
      <c r="D21072" t="s">
        <v>1468</v>
      </c>
      <c r="E21072">
        <v>1</v>
      </c>
      <c r="F21072" s="2">
        <v>506.42</v>
      </c>
      <c r="G21072" s="3">
        <v>1089.07</v>
      </c>
      <c r="H21072" s="3">
        <v>5.0642000000000005</v>
      </c>
      <c r="I21072" s="3">
        <v>23.801740000000002</v>
      </c>
      <c r="J21072" s="3">
        <v>535.2859400000001</v>
      </c>
      <c r="K21072" s="4">
        <v>0.35</v>
      </c>
      <c r="L21072" s="73">
        <v>971.74986030769242</v>
      </c>
    </row>
    <row r="21073" spans="1:12" x14ac:dyDescent="0.35">
      <c r="A21073" s="1">
        <v>430793</v>
      </c>
      <c r="B21073" t="s">
        <v>34684</v>
      </c>
      <c r="C21073" t="s">
        <v>1467</v>
      </c>
      <c r="D21073" t="s">
        <v>1468</v>
      </c>
      <c r="E21073">
        <v>1</v>
      </c>
      <c r="F21073" s="2">
        <v>18.760000000000002</v>
      </c>
      <c r="G21073" s="3">
        <v>37.51</v>
      </c>
      <c r="H21073" s="3">
        <v>0.18760000000000002</v>
      </c>
      <c r="I21073" s="3">
        <v>0.88172000000000006</v>
      </c>
      <c r="J21073" s="3">
        <v>19.829320000000003</v>
      </c>
      <c r="K21073" s="4">
        <v>0.34999999999999992</v>
      </c>
      <c r="L21073" s="73">
        <v>35.997842461538461</v>
      </c>
    </row>
    <row r="21074" spans="1:12" x14ac:dyDescent="0.35">
      <c r="A21074" s="1">
        <v>430064</v>
      </c>
      <c r="B21074" t="s">
        <v>33440</v>
      </c>
      <c r="C21074" t="s">
        <v>1467</v>
      </c>
      <c r="D21074" t="s">
        <v>1468</v>
      </c>
      <c r="E21074">
        <v>1</v>
      </c>
      <c r="F21074" s="2">
        <v>2007.15</v>
      </c>
      <c r="G21074" s="3">
        <v>5903.38</v>
      </c>
      <c r="H21074" s="3">
        <v>20.0715</v>
      </c>
      <c r="I21074" s="3">
        <v>94.33605</v>
      </c>
      <c r="J21074" s="3">
        <v>2121.55755</v>
      </c>
      <c r="K21074" s="4">
        <v>0.35000000000000003</v>
      </c>
      <c r="L21074" s="73">
        <v>3851.442936923077</v>
      </c>
    </row>
    <row r="21075" spans="1:12" x14ac:dyDescent="0.35">
      <c r="A21075" s="1">
        <v>428530</v>
      </c>
      <c r="B21075" t="s">
        <v>34685</v>
      </c>
      <c r="C21075" t="s">
        <v>1467</v>
      </c>
      <c r="D21075" t="s">
        <v>1468</v>
      </c>
      <c r="E21075">
        <v>1</v>
      </c>
      <c r="F21075" s="2">
        <v>348.9</v>
      </c>
      <c r="G21075" s="3">
        <v>750.34</v>
      </c>
      <c r="H21075" s="3">
        <v>3.4889999999999999</v>
      </c>
      <c r="I21075" s="3">
        <v>16.398299999999999</v>
      </c>
      <c r="J21075" s="3">
        <v>368.78729999999996</v>
      </c>
      <c r="K21075" s="4">
        <v>0.34999999999999992</v>
      </c>
      <c r="L21075" s="73">
        <v>669.49079076923067</v>
      </c>
    </row>
    <row r="21076" spans="1:12" x14ac:dyDescent="0.35">
      <c r="A21076" s="1">
        <v>3116</v>
      </c>
      <c r="B21076" t="s">
        <v>34686</v>
      </c>
      <c r="C21076" t="s">
        <v>1467</v>
      </c>
      <c r="D21076" t="s">
        <v>1468</v>
      </c>
      <c r="E21076">
        <v>1</v>
      </c>
      <c r="F21076" s="2">
        <v>2009.23</v>
      </c>
      <c r="G21076" s="3">
        <v>4320.93</v>
      </c>
      <c r="H21076" s="3">
        <v>20.092300000000002</v>
      </c>
      <c r="I21076" s="3">
        <v>94.433809999999994</v>
      </c>
      <c r="J21076" s="3">
        <v>2123.7561100000003</v>
      </c>
      <c r="K21076" s="4">
        <v>0.35000000000000003</v>
      </c>
      <c r="L21076" s="73">
        <v>3855.4341689230773</v>
      </c>
    </row>
    <row r="21077" spans="1:12" x14ac:dyDescent="0.35">
      <c r="A21077" s="1">
        <v>412705</v>
      </c>
      <c r="B21077" t="s">
        <v>34687</v>
      </c>
      <c r="C21077" t="s">
        <v>1467</v>
      </c>
      <c r="D21077" t="s">
        <v>1468</v>
      </c>
      <c r="E21077">
        <v>1</v>
      </c>
      <c r="F21077" s="2">
        <v>9943.15</v>
      </c>
      <c r="G21077" s="3">
        <v>21383.11</v>
      </c>
      <c r="H21077" s="3">
        <v>99.4315</v>
      </c>
      <c r="I21077" s="3">
        <v>467.32804999999996</v>
      </c>
      <c r="J21077" s="3">
        <v>10509.90955</v>
      </c>
      <c r="K21077" s="4">
        <v>0.35</v>
      </c>
      <c r="L21077" s="73">
        <v>19079.528106153848</v>
      </c>
    </row>
    <row r="21078" spans="1:12" x14ac:dyDescent="0.35">
      <c r="A21078" s="1">
        <v>54748</v>
      </c>
      <c r="B21078" t="s">
        <v>34688</v>
      </c>
      <c r="C21078" t="s">
        <v>1467</v>
      </c>
      <c r="D21078" t="s">
        <v>1468</v>
      </c>
      <c r="E21078">
        <v>1</v>
      </c>
      <c r="F21078" s="2">
        <v>89.61</v>
      </c>
      <c r="G21078" s="3">
        <v>192.71</v>
      </c>
      <c r="H21078" s="3">
        <v>0.89610000000000001</v>
      </c>
      <c r="I21078" s="3">
        <v>4.2116699999999998</v>
      </c>
      <c r="J21078" s="3">
        <v>94.717770000000002</v>
      </c>
      <c r="K21078" s="4">
        <v>0.35</v>
      </c>
      <c r="L21078" s="73">
        <v>171.94918246153847</v>
      </c>
    </row>
    <row r="21079" spans="1:12" x14ac:dyDescent="0.35">
      <c r="A21079" s="1">
        <v>53882</v>
      </c>
      <c r="B21079" t="s">
        <v>34689</v>
      </c>
      <c r="C21079" t="s">
        <v>1467</v>
      </c>
      <c r="D21079" t="s">
        <v>1468</v>
      </c>
      <c r="E21079">
        <v>1</v>
      </c>
      <c r="F21079" s="2">
        <v>78.36</v>
      </c>
      <c r="G21079" s="3">
        <v>168.52</v>
      </c>
      <c r="H21079" s="3">
        <v>0.78359999999999996</v>
      </c>
      <c r="I21079" s="3">
        <v>3.6829200000000002</v>
      </c>
      <c r="J21079" s="3">
        <v>82.826520000000002</v>
      </c>
      <c r="K21079" s="4">
        <v>0.34999999999999992</v>
      </c>
      <c r="L21079" s="73">
        <v>150.36199015384614</v>
      </c>
    </row>
    <row r="21080" spans="1:12" x14ac:dyDescent="0.35">
      <c r="A21080" s="1">
        <v>429087</v>
      </c>
      <c r="B21080" t="s">
        <v>34690</v>
      </c>
      <c r="C21080" t="s">
        <v>1467</v>
      </c>
      <c r="D21080" t="s">
        <v>1468</v>
      </c>
      <c r="E21080">
        <v>1</v>
      </c>
      <c r="F21080" s="2">
        <v>24.55</v>
      </c>
      <c r="G21080" s="3">
        <v>52.81</v>
      </c>
      <c r="H21080" s="3">
        <v>0.24550000000000002</v>
      </c>
      <c r="I21080" s="3">
        <v>1.15385</v>
      </c>
      <c r="J21080" s="3">
        <v>25.949349999999999</v>
      </c>
      <c r="K21080" s="4">
        <v>0.35000000000000003</v>
      </c>
      <c r="L21080" s="73">
        <v>47.108050769230765</v>
      </c>
    </row>
    <row r="21081" spans="1:12" x14ac:dyDescent="0.35">
      <c r="A21081" s="1">
        <v>442923</v>
      </c>
      <c r="B21081" t="s">
        <v>34691</v>
      </c>
      <c r="C21081" t="s">
        <v>1467</v>
      </c>
      <c r="D21081" t="s">
        <v>1468</v>
      </c>
      <c r="E21081">
        <v>1</v>
      </c>
      <c r="F21081" s="2">
        <v>209.69</v>
      </c>
      <c r="G21081" s="3">
        <v>450.97</v>
      </c>
      <c r="H21081" s="3">
        <v>2.0969000000000002</v>
      </c>
      <c r="I21081" s="3">
        <v>9.8554300000000001</v>
      </c>
      <c r="J21081" s="3">
        <v>221.64233000000002</v>
      </c>
      <c r="K21081" s="4">
        <v>0.35</v>
      </c>
      <c r="L21081" s="73">
        <v>402.36607600000002</v>
      </c>
    </row>
    <row r="21082" spans="1:12" x14ac:dyDescent="0.35">
      <c r="A21082" s="1">
        <v>45062</v>
      </c>
      <c r="B21082" t="s">
        <v>34692</v>
      </c>
      <c r="C21082" t="s">
        <v>1467</v>
      </c>
      <c r="D21082" t="s">
        <v>1468</v>
      </c>
      <c r="E21082">
        <v>1</v>
      </c>
      <c r="F21082" s="2">
        <v>780.51</v>
      </c>
      <c r="G21082" s="3">
        <v>1824.48</v>
      </c>
      <c r="H21082" s="3">
        <v>7.8051000000000004</v>
      </c>
      <c r="I21082" s="3">
        <v>36.683970000000002</v>
      </c>
      <c r="J21082" s="3">
        <v>824.99907000000007</v>
      </c>
      <c r="K21082" s="4">
        <v>0.35000000000000003</v>
      </c>
      <c r="L21082" s="73">
        <v>1497.6906193846155</v>
      </c>
    </row>
    <row r="21083" spans="1:12" x14ac:dyDescent="0.35">
      <c r="A21083" s="1">
        <v>73553</v>
      </c>
      <c r="B21083" t="s">
        <v>34693</v>
      </c>
      <c r="C21083" t="s">
        <v>1467</v>
      </c>
      <c r="D21083" t="s">
        <v>1468</v>
      </c>
      <c r="E21083">
        <v>1</v>
      </c>
      <c r="F21083" s="2">
        <v>66.22</v>
      </c>
      <c r="G21083" s="3">
        <v>154.83000000000001</v>
      </c>
      <c r="H21083" s="3">
        <v>0.66220000000000001</v>
      </c>
      <c r="I21083" s="3">
        <v>3.1123400000000001</v>
      </c>
      <c r="J21083" s="3">
        <v>69.994540000000001</v>
      </c>
      <c r="K21083" s="4">
        <v>0.34999999999999992</v>
      </c>
      <c r="L21083" s="73">
        <v>127.06701107692307</v>
      </c>
    </row>
    <row r="21084" spans="1:12" x14ac:dyDescent="0.35">
      <c r="A21084" s="1">
        <v>427469</v>
      </c>
      <c r="B21084" t="s">
        <v>34694</v>
      </c>
      <c r="C21084" t="s">
        <v>1467</v>
      </c>
      <c r="D21084" t="s">
        <v>1468</v>
      </c>
      <c r="E21084">
        <v>1</v>
      </c>
      <c r="F21084" s="2">
        <v>3597.04</v>
      </c>
      <c r="G21084" s="3">
        <v>10579.54</v>
      </c>
      <c r="H21084" s="3">
        <v>35.970399999999998</v>
      </c>
      <c r="I21084" s="3">
        <v>169.06088</v>
      </c>
      <c r="J21084" s="3">
        <v>3802.0712800000001</v>
      </c>
      <c r="K21084" s="4">
        <v>0.35</v>
      </c>
      <c r="L21084" s="73">
        <v>6902.2217083076921</v>
      </c>
    </row>
    <row r="21085" spans="1:12" x14ac:dyDescent="0.35">
      <c r="A21085" s="1">
        <v>431775</v>
      </c>
      <c r="B21085" t="s">
        <v>34695</v>
      </c>
      <c r="C21085" t="s">
        <v>1467</v>
      </c>
      <c r="D21085" t="s">
        <v>1468</v>
      </c>
      <c r="E21085">
        <v>1</v>
      </c>
      <c r="F21085" s="2">
        <v>682.02</v>
      </c>
      <c r="G21085" s="3">
        <v>1530.24</v>
      </c>
      <c r="H21085" s="3">
        <v>6.8201999999999998</v>
      </c>
      <c r="I21085" s="3">
        <v>32.054940000000002</v>
      </c>
      <c r="J21085" s="3">
        <v>720.89513999999997</v>
      </c>
      <c r="K21085" s="4">
        <v>0.34999999999999992</v>
      </c>
      <c r="L21085" s="73">
        <v>1308.7019464615382</v>
      </c>
    </row>
    <row r="21086" spans="1:12" x14ac:dyDescent="0.35">
      <c r="A21086" s="1">
        <v>19993</v>
      </c>
      <c r="B21086" t="s">
        <v>34696</v>
      </c>
      <c r="C21086" t="s">
        <v>1467</v>
      </c>
      <c r="D21086" t="s">
        <v>1468</v>
      </c>
      <c r="E21086">
        <v>1</v>
      </c>
      <c r="F21086" s="2">
        <v>15.38</v>
      </c>
      <c r="G21086" s="3">
        <v>33.07</v>
      </c>
      <c r="H21086" s="3">
        <v>0.15380000000000002</v>
      </c>
      <c r="I21086" s="3">
        <v>0.72286000000000006</v>
      </c>
      <c r="J21086" s="3">
        <v>16.25666</v>
      </c>
      <c r="K21086" s="4">
        <v>0.35</v>
      </c>
      <c r="L21086" s="73">
        <v>29.512090461538463</v>
      </c>
    </row>
    <row r="21087" spans="1:12" x14ac:dyDescent="0.35">
      <c r="A21087" s="1">
        <v>429700</v>
      </c>
      <c r="B21087" t="s">
        <v>34697</v>
      </c>
      <c r="C21087" t="s">
        <v>1467</v>
      </c>
      <c r="D21087" t="s">
        <v>1468</v>
      </c>
      <c r="E21087">
        <v>1</v>
      </c>
      <c r="F21087" s="2">
        <v>35.090000000000003</v>
      </c>
      <c r="G21087" s="3">
        <v>75.47</v>
      </c>
      <c r="H21087" s="3">
        <v>0.35090000000000005</v>
      </c>
      <c r="I21087" s="3">
        <v>1.6492300000000002</v>
      </c>
      <c r="J21087" s="3">
        <v>37.090130000000009</v>
      </c>
      <c r="K21087" s="4">
        <v>0.35</v>
      </c>
      <c r="L21087" s="73">
        <v>67.332851384615395</v>
      </c>
    </row>
    <row r="21088" spans="1:12" x14ac:dyDescent="0.35">
      <c r="A21088" s="1">
        <v>70975</v>
      </c>
      <c r="B21088" t="s">
        <v>34698</v>
      </c>
      <c r="C21088" t="s">
        <v>1467</v>
      </c>
      <c r="D21088" t="s">
        <v>1468</v>
      </c>
      <c r="E21088">
        <v>1</v>
      </c>
      <c r="F21088" s="2">
        <v>17501.8</v>
      </c>
      <c r="G21088" s="3">
        <v>37638.28</v>
      </c>
      <c r="H21088" s="3">
        <v>175.018</v>
      </c>
      <c r="I21088" s="3">
        <v>822.58460000000002</v>
      </c>
      <c r="J21088" s="3">
        <v>18499.402599999998</v>
      </c>
      <c r="K21088" s="4">
        <v>0.35</v>
      </c>
      <c r="L21088" s="73">
        <v>33583.530873846146</v>
      </c>
    </row>
    <row r="21089" spans="1:12" x14ac:dyDescent="0.35">
      <c r="A21089" s="1">
        <v>418359</v>
      </c>
      <c r="B21089" t="s">
        <v>34699</v>
      </c>
      <c r="C21089" t="s">
        <v>1467</v>
      </c>
      <c r="D21089" t="s">
        <v>1468</v>
      </c>
      <c r="E21089">
        <v>1</v>
      </c>
      <c r="F21089" s="2">
        <v>5.21</v>
      </c>
      <c r="G21089" s="3">
        <v>12.2</v>
      </c>
      <c r="H21089" s="3">
        <v>5.21E-2</v>
      </c>
      <c r="I21089" s="3">
        <v>0.24487</v>
      </c>
      <c r="J21089" s="3">
        <v>5.5069699999999999</v>
      </c>
      <c r="K21089" s="4">
        <v>0.35</v>
      </c>
      <c r="L21089" s="73">
        <v>9.9972686153846144</v>
      </c>
    </row>
    <row r="21090" spans="1:12" x14ac:dyDescent="0.35">
      <c r="A21090" s="1">
        <v>439559</v>
      </c>
      <c r="B21090" t="s">
        <v>34700</v>
      </c>
      <c r="C21090" t="s">
        <v>1467</v>
      </c>
      <c r="D21090" t="s">
        <v>1468</v>
      </c>
      <c r="E21090">
        <v>1</v>
      </c>
      <c r="F21090" s="2">
        <v>826.27</v>
      </c>
      <c r="G21090" s="3">
        <v>1776.93</v>
      </c>
      <c r="H21090" s="3">
        <v>8.2627000000000006</v>
      </c>
      <c r="I21090" s="3">
        <v>38.834690000000002</v>
      </c>
      <c r="J21090" s="3">
        <v>873.36739</v>
      </c>
      <c r="K21090" s="4">
        <v>0.35000000000000003</v>
      </c>
      <c r="L21090" s="73">
        <v>1585.4977233846155</v>
      </c>
    </row>
    <row r="21091" spans="1:12" x14ac:dyDescent="0.35">
      <c r="A21091" s="1">
        <v>429697</v>
      </c>
      <c r="B21091" t="s">
        <v>34701</v>
      </c>
      <c r="C21091" t="s">
        <v>1467</v>
      </c>
      <c r="D21091" t="s">
        <v>1468</v>
      </c>
      <c r="E21091">
        <v>1</v>
      </c>
      <c r="F21091" s="2">
        <v>61.23</v>
      </c>
      <c r="G21091" s="3">
        <v>131.69999999999999</v>
      </c>
      <c r="H21091" s="3">
        <v>0.61229999999999996</v>
      </c>
      <c r="I21091" s="3">
        <v>2.8778099999999998</v>
      </c>
      <c r="J21091" s="3">
        <v>64.720109999999991</v>
      </c>
      <c r="K21091" s="4">
        <v>0.35000000000000003</v>
      </c>
      <c r="L21091" s="73">
        <v>117.49189199999998</v>
      </c>
    </row>
    <row r="21092" spans="1:12" x14ac:dyDescent="0.35">
      <c r="A21092" s="1">
        <v>416853</v>
      </c>
      <c r="B21092" t="s">
        <v>34702</v>
      </c>
      <c r="C21092" t="s">
        <v>1467</v>
      </c>
      <c r="D21092" t="s">
        <v>1468</v>
      </c>
      <c r="E21092">
        <v>1</v>
      </c>
      <c r="F21092" s="2">
        <v>7471.83</v>
      </c>
      <c r="G21092" s="3">
        <v>16068.45</v>
      </c>
      <c r="H21092" s="3">
        <v>74.718299999999999</v>
      </c>
      <c r="I21092" s="3">
        <v>351.17601000000002</v>
      </c>
      <c r="J21092" s="3">
        <v>7897.7243100000005</v>
      </c>
      <c r="K21092" s="4">
        <v>0.35</v>
      </c>
      <c r="L21092" s="73">
        <v>14337.407208923078</v>
      </c>
    </row>
    <row r="21093" spans="1:12" x14ac:dyDescent="0.35">
      <c r="A21093" s="1">
        <v>55448</v>
      </c>
      <c r="B21093" t="s">
        <v>34703</v>
      </c>
      <c r="C21093" t="s">
        <v>1467</v>
      </c>
      <c r="D21093" t="s">
        <v>1468</v>
      </c>
      <c r="E21093">
        <v>1</v>
      </c>
      <c r="F21093" s="2">
        <v>226.61</v>
      </c>
      <c r="G21093" s="3">
        <v>465.32</v>
      </c>
      <c r="H21093" s="3">
        <v>2.2661000000000002</v>
      </c>
      <c r="I21093" s="3">
        <v>10.65067</v>
      </c>
      <c r="J21093" s="3">
        <v>239.52677</v>
      </c>
      <c r="K21093" s="4">
        <v>0.35</v>
      </c>
      <c r="L21093" s="73">
        <v>434.83321323076922</v>
      </c>
    </row>
    <row r="21094" spans="1:12" x14ac:dyDescent="0.35">
      <c r="A21094" s="1">
        <v>425912</v>
      </c>
      <c r="B21094" t="s">
        <v>34704</v>
      </c>
      <c r="C21094" t="s">
        <v>1467</v>
      </c>
      <c r="D21094" t="s">
        <v>1468</v>
      </c>
      <c r="E21094">
        <v>1</v>
      </c>
      <c r="F21094" s="2">
        <v>1491.24</v>
      </c>
      <c r="G21094" s="3">
        <v>3206.97</v>
      </c>
      <c r="H21094" s="3">
        <v>14.9124</v>
      </c>
      <c r="I21094" s="3">
        <v>70.088279999999997</v>
      </c>
      <c r="J21094" s="3">
        <v>1576.2406799999999</v>
      </c>
      <c r="K21094" s="4">
        <v>0.35000000000000003</v>
      </c>
      <c r="L21094" s="73">
        <v>2861.4830806153846</v>
      </c>
    </row>
    <row r="21095" spans="1:12" x14ac:dyDescent="0.35">
      <c r="A21095" s="1">
        <v>403782</v>
      </c>
      <c r="B21095" t="s">
        <v>34705</v>
      </c>
      <c r="C21095" t="s">
        <v>1467</v>
      </c>
      <c r="D21095" t="s">
        <v>1468</v>
      </c>
      <c r="E21095">
        <v>1</v>
      </c>
      <c r="F21095" s="2">
        <v>491.66</v>
      </c>
      <c r="G21095" s="3">
        <v>1057.33</v>
      </c>
      <c r="H21095" s="3">
        <v>4.9166000000000007</v>
      </c>
      <c r="I21095" s="3">
        <v>23.10802</v>
      </c>
      <c r="J21095" s="3">
        <v>519.68462</v>
      </c>
      <c r="K21095" s="4">
        <v>0.34999999999999992</v>
      </c>
      <c r="L21095" s="73">
        <v>943.42746399999987</v>
      </c>
    </row>
    <row r="21096" spans="1:12" x14ac:dyDescent="0.35">
      <c r="A21096" s="1">
        <v>440413</v>
      </c>
      <c r="B21096" t="s">
        <v>34706</v>
      </c>
      <c r="C21096" t="s">
        <v>1467</v>
      </c>
      <c r="D21096" t="s">
        <v>1468</v>
      </c>
      <c r="E21096">
        <v>1</v>
      </c>
      <c r="F21096" s="2">
        <v>137.69999999999999</v>
      </c>
      <c r="G21096" s="3">
        <v>296.14999999999998</v>
      </c>
      <c r="H21096" s="3">
        <v>1.377</v>
      </c>
      <c r="I21096" s="3">
        <v>6.4718999999999998</v>
      </c>
      <c r="J21096" s="3">
        <v>145.5489</v>
      </c>
      <c r="K21096" s="4">
        <v>0.35000000000000003</v>
      </c>
      <c r="L21096" s="73">
        <v>264.22723384615387</v>
      </c>
    </row>
    <row r="21097" spans="1:12" x14ac:dyDescent="0.35">
      <c r="A21097" s="1">
        <v>433080</v>
      </c>
      <c r="B21097" t="s">
        <v>34707</v>
      </c>
      <c r="C21097" t="s">
        <v>1467</v>
      </c>
      <c r="D21097" t="s">
        <v>1468</v>
      </c>
      <c r="E21097">
        <v>1</v>
      </c>
      <c r="F21097" s="2">
        <v>5154.3500000000004</v>
      </c>
      <c r="G21097" s="3">
        <v>15159.85</v>
      </c>
      <c r="H21097" s="3">
        <v>51.543500000000002</v>
      </c>
      <c r="I21097" s="3">
        <v>242.25445000000002</v>
      </c>
      <c r="J21097" s="3">
        <v>5448.1479500000005</v>
      </c>
      <c r="K21097" s="4">
        <v>0.34999999999999992</v>
      </c>
      <c r="L21097" s="73">
        <v>9890.4839707692299</v>
      </c>
    </row>
    <row r="21098" spans="1:12" x14ac:dyDescent="0.35">
      <c r="A21098" s="1">
        <v>6302</v>
      </c>
      <c r="B21098" t="s">
        <v>34708</v>
      </c>
      <c r="C21098" t="s">
        <v>1467</v>
      </c>
      <c r="D21098" t="s">
        <v>1468</v>
      </c>
      <c r="E21098">
        <v>1</v>
      </c>
      <c r="F21098" s="2">
        <v>40.19</v>
      </c>
      <c r="G21098" s="3">
        <v>86.44</v>
      </c>
      <c r="H21098" s="3">
        <v>0.40189999999999998</v>
      </c>
      <c r="I21098" s="3">
        <v>1.88893</v>
      </c>
      <c r="J21098" s="3">
        <v>42.480829999999997</v>
      </c>
      <c r="K21098" s="4">
        <v>0.34999999999999992</v>
      </c>
      <c r="L21098" s="73">
        <v>77.119045230769217</v>
      </c>
    </row>
    <row r="21099" spans="1:12" x14ac:dyDescent="0.35">
      <c r="A21099" s="1">
        <v>2128</v>
      </c>
      <c r="B21099" t="s">
        <v>34709</v>
      </c>
      <c r="C21099" t="s">
        <v>1467</v>
      </c>
      <c r="D21099" t="s">
        <v>1468</v>
      </c>
      <c r="E21099">
        <v>2</v>
      </c>
      <c r="F21099" s="2">
        <v>2.37</v>
      </c>
      <c r="G21099" s="3">
        <v>5.0999999999999996</v>
      </c>
      <c r="H21099" s="3">
        <v>2.3700000000000002E-2</v>
      </c>
      <c r="I21099" s="3">
        <v>0</v>
      </c>
      <c r="J21099" s="3">
        <v>2.3936999999999999</v>
      </c>
      <c r="K21099" s="4">
        <v>0.34999999999999992</v>
      </c>
      <c r="L21099" s="73">
        <v>4.3454861538461529</v>
      </c>
    </row>
    <row r="21100" spans="1:12" x14ac:dyDescent="0.35">
      <c r="A21100" s="1">
        <v>76076</v>
      </c>
      <c r="B21100" t="s">
        <v>34710</v>
      </c>
      <c r="C21100" t="s">
        <v>1467</v>
      </c>
      <c r="D21100" t="s">
        <v>1468</v>
      </c>
      <c r="E21100">
        <v>1</v>
      </c>
      <c r="F21100" s="2">
        <v>0.36</v>
      </c>
      <c r="G21100" s="3">
        <v>0.78</v>
      </c>
      <c r="H21100" s="3">
        <v>3.5999999999999999E-3</v>
      </c>
      <c r="I21100" s="3">
        <v>1.6920000000000001E-2</v>
      </c>
      <c r="J21100" s="3">
        <v>0.38051999999999997</v>
      </c>
      <c r="K21100" s="4">
        <v>0.35</v>
      </c>
      <c r="L21100" s="73">
        <v>0.69079015384615383</v>
      </c>
    </row>
    <row r="21101" spans="1:12" x14ac:dyDescent="0.35">
      <c r="A21101" s="1">
        <v>435356</v>
      </c>
      <c r="B21101" t="s">
        <v>34711</v>
      </c>
      <c r="C21101" t="s">
        <v>1467</v>
      </c>
      <c r="D21101" t="s">
        <v>1468</v>
      </c>
      <c r="E21101">
        <v>1</v>
      </c>
      <c r="F21101" s="2">
        <v>513.20000000000005</v>
      </c>
      <c r="G21101" s="3">
        <v>1103.67</v>
      </c>
      <c r="H21101" s="3">
        <v>5.1320000000000006</v>
      </c>
      <c r="I21101" s="3">
        <v>24.120400000000004</v>
      </c>
      <c r="J21101" s="3">
        <v>542.45240000000001</v>
      </c>
      <c r="K21101" s="4">
        <v>0.35</v>
      </c>
      <c r="L21101" s="73">
        <v>984.75974153846153</v>
      </c>
    </row>
    <row r="21102" spans="1:12" x14ac:dyDescent="0.35">
      <c r="A21102" s="1">
        <v>26001</v>
      </c>
      <c r="B21102" t="s">
        <v>34712</v>
      </c>
      <c r="C21102" t="s">
        <v>1467</v>
      </c>
      <c r="D21102" t="s">
        <v>1468</v>
      </c>
      <c r="E21102">
        <v>1</v>
      </c>
      <c r="F21102" s="2">
        <v>1058.68</v>
      </c>
      <c r="G21102" s="3">
        <v>2276.7399999999998</v>
      </c>
      <c r="H21102" s="3">
        <v>10.5868</v>
      </c>
      <c r="I21102" s="3">
        <v>49.757960000000004</v>
      </c>
      <c r="J21102" s="3">
        <v>1119.02476</v>
      </c>
      <c r="K21102" s="4">
        <v>0.34999999999999992</v>
      </c>
      <c r="L21102" s="73">
        <v>2031.4603335384613</v>
      </c>
    </row>
    <row r="21103" spans="1:12" x14ac:dyDescent="0.35">
      <c r="A21103" s="1">
        <v>3621</v>
      </c>
      <c r="B21103" t="s">
        <v>34713</v>
      </c>
      <c r="C21103" t="s">
        <v>1467</v>
      </c>
      <c r="D21103" t="s">
        <v>1468</v>
      </c>
      <c r="E21103">
        <v>1</v>
      </c>
      <c r="F21103" s="2">
        <v>1.17</v>
      </c>
      <c r="G21103" s="3">
        <v>2.5299999999999998</v>
      </c>
      <c r="H21103" s="3">
        <v>1.17E-2</v>
      </c>
      <c r="I21103" s="3">
        <v>5.4989999999999997E-2</v>
      </c>
      <c r="J21103" s="3">
        <v>1.2366900000000001</v>
      </c>
      <c r="K21103" s="4">
        <v>0.35</v>
      </c>
      <c r="L21103" s="73">
        <v>2.2450679999999998</v>
      </c>
    </row>
    <row r="21104" spans="1:12" x14ac:dyDescent="0.35">
      <c r="A21104" s="1">
        <v>433222</v>
      </c>
      <c r="B21104" t="s">
        <v>34274</v>
      </c>
      <c r="C21104" t="s">
        <v>1467</v>
      </c>
      <c r="D21104" t="s">
        <v>1468</v>
      </c>
      <c r="E21104">
        <v>1</v>
      </c>
      <c r="F21104" s="2">
        <v>6461.98</v>
      </c>
      <c r="G21104" s="3">
        <v>19005.830000000002</v>
      </c>
      <c r="H21104" s="3">
        <v>64.619799999999998</v>
      </c>
      <c r="I21104" s="3">
        <v>303.71305999999998</v>
      </c>
      <c r="J21104" s="3">
        <v>6830.31286</v>
      </c>
      <c r="K21104" s="4">
        <v>0.34999999999999992</v>
      </c>
      <c r="L21104" s="73">
        <v>12399.644884307691</v>
      </c>
    </row>
    <row r="21105" spans="1:12" x14ac:dyDescent="0.35">
      <c r="A21105" s="1">
        <v>550714</v>
      </c>
      <c r="B21105" t="s">
        <v>34714</v>
      </c>
      <c r="C21105" t="s">
        <v>1467</v>
      </c>
      <c r="D21105" t="s">
        <v>1468</v>
      </c>
      <c r="E21105">
        <v>1</v>
      </c>
      <c r="F21105" s="2">
        <v>5.0999999999999996</v>
      </c>
      <c r="G21105" s="3">
        <v>10.199999999999999</v>
      </c>
      <c r="H21105" s="3">
        <v>5.0999999999999997E-2</v>
      </c>
      <c r="I21105" s="3">
        <v>0.2397</v>
      </c>
      <c r="J21105" s="3">
        <v>5.3906999999999998</v>
      </c>
      <c r="K21105" s="4">
        <v>0.34999999999999992</v>
      </c>
      <c r="L21105" s="73">
        <v>9.7861938461538447</v>
      </c>
    </row>
    <row r="21106" spans="1:12" x14ac:dyDescent="0.35">
      <c r="A21106" s="1">
        <v>35620</v>
      </c>
      <c r="B21106" t="s">
        <v>34715</v>
      </c>
      <c r="C21106" t="s">
        <v>1467</v>
      </c>
      <c r="D21106" t="s">
        <v>1468</v>
      </c>
      <c r="E21106">
        <v>1</v>
      </c>
      <c r="F21106" s="2">
        <v>2476.44</v>
      </c>
      <c r="G21106" s="3">
        <v>5325.69</v>
      </c>
      <c r="H21106" s="3">
        <v>24.764400000000002</v>
      </c>
      <c r="I21106" s="3">
        <v>116.39268</v>
      </c>
      <c r="J21106" s="3">
        <v>2617.59708</v>
      </c>
      <c r="K21106" s="4">
        <v>0.35</v>
      </c>
      <c r="L21106" s="73">
        <v>4751.945468307692</v>
      </c>
    </row>
    <row r="21107" spans="1:12" x14ac:dyDescent="0.35">
      <c r="A21107" s="1">
        <v>435033</v>
      </c>
      <c r="B21107" t="s">
        <v>34716</v>
      </c>
      <c r="C21107" t="s">
        <v>1467</v>
      </c>
      <c r="D21107" t="s">
        <v>1468</v>
      </c>
      <c r="E21107">
        <v>1</v>
      </c>
      <c r="F21107" s="2">
        <v>504.02</v>
      </c>
      <c r="G21107" s="3">
        <v>1068.98</v>
      </c>
      <c r="H21107" s="3">
        <v>5.0401999999999996</v>
      </c>
      <c r="I21107" s="3">
        <v>23.688939999999999</v>
      </c>
      <c r="J21107" s="3">
        <v>532.74914000000001</v>
      </c>
      <c r="K21107" s="4">
        <v>0.35</v>
      </c>
      <c r="L21107" s="73">
        <v>967.14459261538468</v>
      </c>
    </row>
    <row r="21108" spans="1:12" x14ac:dyDescent="0.35">
      <c r="A21108" s="1">
        <v>425919</v>
      </c>
      <c r="B21108" t="s">
        <v>34717</v>
      </c>
      <c r="C21108" t="s">
        <v>1467</v>
      </c>
      <c r="D21108" t="s">
        <v>1468</v>
      </c>
      <c r="E21108">
        <v>1</v>
      </c>
      <c r="F21108" s="2">
        <v>4915.84</v>
      </c>
      <c r="G21108" s="3">
        <v>10571.71</v>
      </c>
      <c r="H21108" s="3">
        <v>49.1584</v>
      </c>
      <c r="I21108" s="3">
        <v>231.04448000000002</v>
      </c>
      <c r="J21108" s="3">
        <v>5196.0428800000009</v>
      </c>
      <c r="K21108" s="4">
        <v>0.35</v>
      </c>
      <c r="L21108" s="73">
        <v>9432.81630523077</v>
      </c>
    </row>
    <row r="21109" spans="1:12" x14ac:dyDescent="0.35">
      <c r="A21109" s="1">
        <v>15677</v>
      </c>
      <c r="B21109" t="s">
        <v>34718</v>
      </c>
      <c r="C21109" t="s">
        <v>1467</v>
      </c>
      <c r="D21109" t="s">
        <v>1468</v>
      </c>
      <c r="E21109">
        <v>1</v>
      </c>
      <c r="F21109" s="2">
        <v>54.66</v>
      </c>
      <c r="G21109" s="3">
        <v>117.55</v>
      </c>
      <c r="H21109" s="3">
        <v>0.54659999999999997</v>
      </c>
      <c r="I21109" s="3">
        <v>2.5690199999999996</v>
      </c>
      <c r="J21109" s="3">
        <v>57.775619999999996</v>
      </c>
      <c r="K21109" s="4">
        <v>0.35</v>
      </c>
      <c r="L21109" s="73">
        <v>104.88497169230769</v>
      </c>
    </row>
    <row r="21110" spans="1:12" x14ac:dyDescent="0.35">
      <c r="A21110" s="1">
        <v>33470</v>
      </c>
      <c r="B21110" t="s">
        <v>34719</v>
      </c>
      <c r="C21110" t="s">
        <v>1467</v>
      </c>
      <c r="D21110" t="s">
        <v>1468</v>
      </c>
      <c r="E21110">
        <v>1</v>
      </c>
      <c r="F21110" s="2">
        <v>6.56</v>
      </c>
      <c r="G21110" s="3">
        <v>14.12</v>
      </c>
      <c r="H21110" s="3">
        <v>6.5599999999999992E-2</v>
      </c>
      <c r="I21110" s="3">
        <v>0.30831999999999998</v>
      </c>
      <c r="J21110" s="3">
        <v>6.9339199999999996</v>
      </c>
      <c r="K21110" s="4">
        <v>0.35</v>
      </c>
      <c r="L21110" s="73">
        <v>12.587731692307692</v>
      </c>
    </row>
    <row r="21111" spans="1:12" x14ac:dyDescent="0.35">
      <c r="A21111" s="1">
        <v>35784</v>
      </c>
      <c r="B21111" t="s">
        <v>34720</v>
      </c>
      <c r="C21111" t="s">
        <v>1467</v>
      </c>
      <c r="D21111" t="s">
        <v>1468</v>
      </c>
      <c r="E21111">
        <v>1</v>
      </c>
      <c r="F21111" s="2">
        <v>180.72</v>
      </c>
      <c r="G21111" s="3">
        <v>388.66</v>
      </c>
      <c r="H21111" s="3">
        <v>1.8071999999999999</v>
      </c>
      <c r="I21111" s="3">
        <v>8.4938400000000005</v>
      </c>
      <c r="J21111" s="3">
        <v>191.02104</v>
      </c>
      <c r="K21111" s="4">
        <v>0.34999999999999992</v>
      </c>
      <c r="L21111" s="73">
        <v>346.77665723076916</v>
      </c>
    </row>
    <row r="21112" spans="1:12" x14ac:dyDescent="0.35">
      <c r="A21112" s="1">
        <v>417487</v>
      </c>
      <c r="B21112" t="s">
        <v>34721</v>
      </c>
      <c r="C21112" t="s">
        <v>1467</v>
      </c>
      <c r="D21112" t="s">
        <v>1468</v>
      </c>
      <c r="E21112">
        <v>1</v>
      </c>
      <c r="F21112" s="2">
        <v>19.86</v>
      </c>
      <c r="G21112" s="3">
        <v>42.71</v>
      </c>
      <c r="H21112" s="3">
        <v>0.1986</v>
      </c>
      <c r="I21112" s="3">
        <v>0.93342000000000003</v>
      </c>
      <c r="J21112" s="3">
        <v>20.99202</v>
      </c>
      <c r="K21112" s="4">
        <v>0.34999999999999992</v>
      </c>
      <c r="L21112" s="73">
        <v>38.108590153846151</v>
      </c>
    </row>
    <row r="21113" spans="1:12" x14ac:dyDescent="0.35">
      <c r="A21113" s="1">
        <v>24747</v>
      </c>
      <c r="B21113" t="s">
        <v>34722</v>
      </c>
      <c r="C21113" t="s">
        <v>1467</v>
      </c>
      <c r="D21113" t="s">
        <v>1468</v>
      </c>
      <c r="E21113">
        <v>1</v>
      </c>
      <c r="F21113" s="2">
        <v>37.33</v>
      </c>
      <c r="G21113" s="3">
        <v>80.3</v>
      </c>
      <c r="H21113" s="3">
        <v>0.37329999999999997</v>
      </c>
      <c r="I21113" s="3">
        <v>1.75451</v>
      </c>
      <c r="J21113" s="3">
        <v>39.457810000000002</v>
      </c>
      <c r="K21113" s="4">
        <v>0.34999999999999992</v>
      </c>
      <c r="L21113" s="73">
        <v>71.631101230769232</v>
      </c>
    </row>
    <row r="21114" spans="1:12" x14ac:dyDescent="0.35">
      <c r="A21114" s="1">
        <v>415985</v>
      </c>
      <c r="B21114" t="s">
        <v>34723</v>
      </c>
      <c r="C21114" t="s">
        <v>1467</v>
      </c>
      <c r="D21114" t="s">
        <v>1468</v>
      </c>
      <c r="E21114">
        <v>1</v>
      </c>
      <c r="F21114" s="2">
        <v>3070.92</v>
      </c>
      <c r="G21114" s="3">
        <v>6604.12</v>
      </c>
      <c r="H21114" s="3">
        <v>30.709200000000003</v>
      </c>
      <c r="I21114" s="3">
        <v>144.33324000000002</v>
      </c>
      <c r="J21114" s="3">
        <v>3245.9624399999998</v>
      </c>
      <c r="K21114" s="4">
        <v>0.35</v>
      </c>
      <c r="L21114" s="73">
        <v>5892.6702756923069</v>
      </c>
    </row>
    <row r="21115" spans="1:12" x14ac:dyDescent="0.35">
      <c r="A21115" s="1">
        <v>445329</v>
      </c>
      <c r="B21115" t="s">
        <v>34120</v>
      </c>
      <c r="C21115" t="s">
        <v>1467</v>
      </c>
      <c r="D21115" t="s">
        <v>1468</v>
      </c>
      <c r="E21115">
        <v>1</v>
      </c>
      <c r="F21115" s="2">
        <v>1285.2</v>
      </c>
      <c r="G21115" s="3">
        <v>3780</v>
      </c>
      <c r="H21115" s="3">
        <v>12.852</v>
      </c>
      <c r="I21115" s="3">
        <v>60.404400000000003</v>
      </c>
      <c r="J21115" s="3">
        <v>1358.4564</v>
      </c>
      <c r="K21115" s="4">
        <v>0.35</v>
      </c>
      <c r="L21115" s="73">
        <v>2466.1208492307692</v>
      </c>
    </row>
    <row r="21116" spans="1:12" x14ac:dyDescent="0.35">
      <c r="A21116" s="1">
        <v>416792</v>
      </c>
      <c r="B21116" t="s">
        <v>34724</v>
      </c>
      <c r="C21116" t="s">
        <v>1467</v>
      </c>
      <c r="D21116" t="s">
        <v>1468</v>
      </c>
      <c r="E21116">
        <v>1</v>
      </c>
      <c r="F21116" s="2">
        <v>119.58</v>
      </c>
      <c r="G21116" s="3">
        <v>264.67</v>
      </c>
      <c r="H21116" s="3">
        <v>1.1958</v>
      </c>
      <c r="I21116" s="3">
        <v>5.62026</v>
      </c>
      <c r="J21116" s="3">
        <v>126.39606000000001</v>
      </c>
      <c r="K21116" s="4">
        <v>0.35</v>
      </c>
      <c r="L21116" s="73">
        <v>229.45746276923077</v>
      </c>
    </row>
    <row r="21117" spans="1:12" x14ac:dyDescent="0.35">
      <c r="A21117" s="1">
        <v>427300</v>
      </c>
      <c r="B21117" t="s">
        <v>34725</v>
      </c>
      <c r="C21117" t="s">
        <v>1467</v>
      </c>
      <c r="D21117" t="s">
        <v>1468</v>
      </c>
      <c r="E21117">
        <v>1</v>
      </c>
      <c r="F21117" s="2">
        <v>2746.84</v>
      </c>
      <c r="G21117" s="3">
        <v>6201.95</v>
      </c>
      <c r="H21117" s="3">
        <v>27.468400000000003</v>
      </c>
      <c r="I21117" s="3">
        <v>129.10148000000001</v>
      </c>
      <c r="J21117" s="3">
        <v>2903.4098800000002</v>
      </c>
      <c r="K21117" s="4">
        <v>0.35000000000000003</v>
      </c>
      <c r="L21117" s="73">
        <v>5270.805628307693</v>
      </c>
    </row>
    <row r="21118" spans="1:12" x14ac:dyDescent="0.35">
      <c r="A21118" s="1">
        <v>551522</v>
      </c>
      <c r="B21118" t="s">
        <v>34726</v>
      </c>
      <c r="C21118" t="s">
        <v>1467</v>
      </c>
      <c r="D21118" t="s">
        <v>1468</v>
      </c>
      <c r="E21118">
        <v>1</v>
      </c>
      <c r="F21118" s="2">
        <v>271.89</v>
      </c>
      <c r="G21118" s="3">
        <v>1262.26</v>
      </c>
      <c r="H21118" s="3">
        <v>2.7189000000000001</v>
      </c>
      <c r="I21118" s="3">
        <v>12.778829999999999</v>
      </c>
      <c r="J21118" s="3">
        <v>287.38773000000003</v>
      </c>
      <c r="K21118" s="4">
        <v>0.35000000000000003</v>
      </c>
      <c r="L21118" s="73">
        <v>521.71926369230778</v>
      </c>
    </row>
    <row r="21119" spans="1:12" x14ac:dyDescent="0.35">
      <c r="A21119" s="1">
        <v>15832</v>
      </c>
      <c r="B21119" t="s">
        <v>34727</v>
      </c>
      <c r="C21119" t="s">
        <v>1467</v>
      </c>
      <c r="D21119" t="s">
        <v>1468</v>
      </c>
      <c r="E21119">
        <v>1</v>
      </c>
      <c r="F21119" s="2">
        <v>788.92</v>
      </c>
      <c r="G21119" s="3">
        <v>1691.5</v>
      </c>
      <c r="H21119" s="3">
        <v>7.8891999999999998</v>
      </c>
      <c r="I21119" s="3">
        <v>37.079239999999999</v>
      </c>
      <c r="J21119" s="3">
        <v>833.88843999999995</v>
      </c>
      <c r="K21119" s="4">
        <v>0.35</v>
      </c>
      <c r="L21119" s="73">
        <v>1513.8282449230769</v>
      </c>
    </row>
    <row r="21120" spans="1:12" x14ac:dyDescent="0.35">
      <c r="A21120" s="1">
        <v>431186</v>
      </c>
      <c r="B21120" t="s">
        <v>34728</v>
      </c>
      <c r="C21120" t="s">
        <v>1467</v>
      </c>
      <c r="D21120" t="s">
        <v>1468</v>
      </c>
      <c r="E21120">
        <v>1</v>
      </c>
      <c r="F21120" s="2">
        <v>32.71</v>
      </c>
      <c r="G21120" s="3">
        <v>72.91</v>
      </c>
      <c r="H21120" s="3">
        <v>0.3271</v>
      </c>
      <c r="I21120" s="3">
        <v>1.5373700000000001</v>
      </c>
      <c r="J21120" s="3">
        <v>34.574470000000005</v>
      </c>
      <c r="K21120" s="4">
        <v>0.35</v>
      </c>
      <c r="L21120" s="73">
        <v>62.765960923076932</v>
      </c>
    </row>
    <row r="21121" spans="1:12" x14ac:dyDescent="0.35">
      <c r="A21121" s="1">
        <v>433058</v>
      </c>
      <c r="B21121" t="s">
        <v>34729</v>
      </c>
      <c r="C21121" t="s">
        <v>1467</v>
      </c>
      <c r="D21121" t="s">
        <v>1468</v>
      </c>
      <c r="E21121">
        <v>1</v>
      </c>
      <c r="F21121" s="2">
        <v>483.93</v>
      </c>
      <c r="G21121" s="3">
        <v>1040.72</v>
      </c>
      <c r="H21121" s="3">
        <v>4.8393000000000006</v>
      </c>
      <c r="I21121" s="3">
        <v>22.744710000000001</v>
      </c>
      <c r="J21121" s="3">
        <v>511.51400999999998</v>
      </c>
      <c r="K21121" s="4">
        <v>0.34999999999999992</v>
      </c>
      <c r="L21121" s="73">
        <v>928.59466430769226</v>
      </c>
    </row>
    <row r="21122" spans="1:12" x14ac:dyDescent="0.35">
      <c r="A21122" s="1">
        <v>54745</v>
      </c>
      <c r="B21122" t="s">
        <v>34730</v>
      </c>
      <c r="C21122" t="s">
        <v>1467</v>
      </c>
      <c r="D21122" t="s">
        <v>1468</v>
      </c>
      <c r="E21122">
        <v>1</v>
      </c>
      <c r="F21122" s="2">
        <v>408.95</v>
      </c>
      <c r="G21122" s="3">
        <v>879.48</v>
      </c>
      <c r="H21122" s="3">
        <v>4.0895000000000001</v>
      </c>
      <c r="I21122" s="3">
        <v>19.220649999999999</v>
      </c>
      <c r="J21122" s="3">
        <v>432.26014999999995</v>
      </c>
      <c r="K21122" s="4">
        <v>0.35000000000000003</v>
      </c>
      <c r="L21122" s="73">
        <v>784.71842615384605</v>
      </c>
    </row>
    <row r="21123" spans="1:12" x14ac:dyDescent="0.35">
      <c r="A21123" s="1">
        <v>11322</v>
      </c>
      <c r="B21123" t="s">
        <v>34731</v>
      </c>
      <c r="C21123" t="s">
        <v>1467</v>
      </c>
      <c r="D21123" t="s">
        <v>1468</v>
      </c>
      <c r="E21123">
        <v>1</v>
      </c>
      <c r="F21123" s="2">
        <v>3.55</v>
      </c>
      <c r="G21123" s="3">
        <v>7.64</v>
      </c>
      <c r="H21123" s="3">
        <v>3.5499999999999997E-2</v>
      </c>
      <c r="I21123" s="3">
        <v>0.16685</v>
      </c>
      <c r="J21123" s="3">
        <v>3.7523499999999999</v>
      </c>
      <c r="K21123" s="4">
        <v>0.34999999999999992</v>
      </c>
      <c r="L21123" s="73">
        <v>6.8119584615384605</v>
      </c>
    </row>
    <row r="21124" spans="1:12" x14ac:dyDescent="0.35">
      <c r="A21124" s="1">
        <v>69470</v>
      </c>
      <c r="B21124" t="s">
        <v>34732</v>
      </c>
      <c r="C21124" t="s">
        <v>1467</v>
      </c>
      <c r="D21124" t="s">
        <v>1468</v>
      </c>
      <c r="E21124">
        <v>1</v>
      </c>
      <c r="F21124" s="2">
        <v>292.14999999999998</v>
      </c>
      <c r="G21124" s="3">
        <v>628.28</v>
      </c>
      <c r="H21124" s="3">
        <v>2.9215</v>
      </c>
      <c r="I21124" s="3">
        <v>13.73105</v>
      </c>
      <c r="J21124" s="3">
        <v>308.80254999999994</v>
      </c>
      <c r="K21124" s="4">
        <v>0.35</v>
      </c>
      <c r="L21124" s="73">
        <v>560.59539846153837</v>
      </c>
    </row>
    <row r="21125" spans="1:12" x14ac:dyDescent="0.35">
      <c r="A21125" s="1">
        <v>550715</v>
      </c>
      <c r="B21125" t="s">
        <v>34733</v>
      </c>
      <c r="C21125" t="s">
        <v>1467</v>
      </c>
      <c r="D21125" t="s">
        <v>1468</v>
      </c>
      <c r="E21125">
        <v>1</v>
      </c>
      <c r="F21125" s="2">
        <v>5.0999999999999996</v>
      </c>
      <c r="G21125" s="3">
        <v>10.199999999999999</v>
      </c>
      <c r="H21125" s="3">
        <v>5.0999999999999997E-2</v>
      </c>
      <c r="I21125" s="3">
        <v>0.2397</v>
      </c>
      <c r="J21125" s="3">
        <v>5.3906999999999998</v>
      </c>
      <c r="K21125" s="4">
        <v>0.34999999999999992</v>
      </c>
      <c r="L21125" s="73">
        <v>9.7861938461538447</v>
      </c>
    </row>
    <row r="21126" spans="1:12" x14ac:dyDescent="0.35">
      <c r="A21126" s="1">
        <v>570184</v>
      </c>
      <c r="B21126" t="s">
        <v>34734</v>
      </c>
      <c r="C21126" t="s">
        <v>1467</v>
      </c>
      <c r="D21126" t="s">
        <v>1468</v>
      </c>
      <c r="E21126">
        <v>1</v>
      </c>
      <c r="F21126" s="2">
        <v>676</v>
      </c>
      <c r="G21126" s="3">
        <v>1351.99</v>
      </c>
      <c r="H21126" s="3">
        <v>6.76</v>
      </c>
      <c r="I21126" s="3">
        <v>31.771999999999998</v>
      </c>
      <c r="J21126" s="3">
        <v>714.53200000000004</v>
      </c>
      <c r="K21126" s="4">
        <v>0.34999999999999992</v>
      </c>
      <c r="L21126" s="73">
        <v>1297.1504</v>
      </c>
    </row>
    <row r="21127" spans="1:12" x14ac:dyDescent="0.35">
      <c r="A21127" s="1">
        <v>78713</v>
      </c>
      <c r="B21127" t="s">
        <v>34735</v>
      </c>
      <c r="C21127" t="s">
        <v>1467</v>
      </c>
      <c r="D21127" t="s">
        <v>1468</v>
      </c>
      <c r="E21127">
        <v>1</v>
      </c>
      <c r="F21127" s="2">
        <v>56.28</v>
      </c>
      <c r="G21127" s="3">
        <v>121.04</v>
      </c>
      <c r="H21127" s="3">
        <v>0.56280000000000008</v>
      </c>
      <c r="I21127" s="3">
        <v>2.6451600000000002</v>
      </c>
      <c r="J21127" s="3">
        <v>59.487960000000001</v>
      </c>
      <c r="K21127" s="4">
        <v>0.35</v>
      </c>
      <c r="L21127" s="73">
        <v>107.99352738461538</v>
      </c>
    </row>
    <row r="21128" spans="1:12" x14ac:dyDescent="0.35">
      <c r="A21128" s="1">
        <v>423957</v>
      </c>
      <c r="B21128" t="s">
        <v>34736</v>
      </c>
      <c r="C21128" t="s">
        <v>1467</v>
      </c>
      <c r="D21128" t="s">
        <v>1468</v>
      </c>
      <c r="E21128">
        <v>1</v>
      </c>
      <c r="F21128" s="2">
        <v>172.63</v>
      </c>
      <c r="G21128" s="3">
        <v>348.19</v>
      </c>
      <c r="H21128" s="3">
        <v>1.7262999999999999</v>
      </c>
      <c r="I21128" s="3">
        <v>8.1136099999999995</v>
      </c>
      <c r="J21128" s="3">
        <v>182.46991</v>
      </c>
      <c r="K21128" s="4">
        <v>0.34999999999999992</v>
      </c>
      <c r="L21128" s="73">
        <v>331.25306738461535</v>
      </c>
    </row>
    <row r="21129" spans="1:12" x14ac:dyDescent="0.35">
      <c r="A21129" s="1">
        <v>74892</v>
      </c>
      <c r="B21129" t="s">
        <v>34737</v>
      </c>
      <c r="C21129" t="s">
        <v>1467</v>
      </c>
      <c r="D21129" t="s">
        <v>1468</v>
      </c>
      <c r="E21129">
        <v>1</v>
      </c>
      <c r="F21129" s="2">
        <v>4230.18</v>
      </c>
      <c r="G21129" s="3">
        <v>9097.16</v>
      </c>
      <c r="H21129" s="3">
        <v>42.301800000000007</v>
      </c>
      <c r="I21129" s="3">
        <v>198.81846000000002</v>
      </c>
      <c r="J21129" s="3">
        <v>4471.3002600000009</v>
      </c>
      <c r="K21129" s="4">
        <v>0.35</v>
      </c>
      <c r="L21129" s="73">
        <v>8117.1297027692317</v>
      </c>
    </row>
    <row r="21130" spans="1:12" x14ac:dyDescent="0.35">
      <c r="A21130" s="1">
        <v>429097</v>
      </c>
      <c r="B21130" t="s">
        <v>34738</v>
      </c>
      <c r="C21130" t="s">
        <v>1467</v>
      </c>
      <c r="D21130" t="s">
        <v>1468</v>
      </c>
      <c r="E21130">
        <v>1</v>
      </c>
      <c r="F21130" s="2">
        <v>2.73</v>
      </c>
      <c r="G21130" s="3">
        <v>5.86</v>
      </c>
      <c r="H21130" s="3">
        <v>2.7300000000000001E-2</v>
      </c>
      <c r="I21130" s="3">
        <v>0.12831000000000001</v>
      </c>
      <c r="J21130" s="3">
        <v>2.8856099999999998</v>
      </c>
      <c r="K21130" s="4">
        <v>0.34999999999999992</v>
      </c>
      <c r="L21130" s="73">
        <v>5.238491999999999</v>
      </c>
    </row>
    <row r="21131" spans="1:12" x14ac:dyDescent="0.35">
      <c r="A21131" s="1">
        <v>570178</v>
      </c>
      <c r="B21131" t="s">
        <v>34739</v>
      </c>
      <c r="C21131" t="s">
        <v>1467</v>
      </c>
      <c r="D21131" t="s">
        <v>1468</v>
      </c>
      <c r="E21131">
        <v>1</v>
      </c>
      <c r="F21131" s="2">
        <v>16.71</v>
      </c>
      <c r="G21131" s="3">
        <v>35.96</v>
      </c>
      <c r="H21131" s="3">
        <v>0.1671</v>
      </c>
      <c r="I21131" s="3">
        <v>0.78537000000000001</v>
      </c>
      <c r="J21131" s="3">
        <v>17.662470000000003</v>
      </c>
      <c r="K21131" s="4">
        <v>0.35000000000000003</v>
      </c>
      <c r="L21131" s="73">
        <v>32.064176307692314</v>
      </c>
    </row>
    <row r="21132" spans="1:12" x14ac:dyDescent="0.35">
      <c r="A21132" s="1">
        <v>441258</v>
      </c>
      <c r="B21132" t="s">
        <v>34740</v>
      </c>
      <c r="C21132" t="s">
        <v>1467</v>
      </c>
      <c r="D21132" t="s">
        <v>1468</v>
      </c>
      <c r="E21132">
        <v>1</v>
      </c>
      <c r="F21132" s="2">
        <v>230.85</v>
      </c>
      <c r="G21132" s="3">
        <v>561.80999999999995</v>
      </c>
      <c r="H21132" s="3">
        <v>2.3085</v>
      </c>
      <c r="I21132" s="3">
        <v>10.84995</v>
      </c>
      <c r="J21132" s="3">
        <v>244.00845000000001</v>
      </c>
      <c r="K21132" s="4">
        <v>0.35</v>
      </c>
      <c r="L21132" s="73">
        <v>442.96918615384618</v>
      </c>
    </row>
    <row r="21133" spans="1:12" x14ac:dyDescent="0.35">
      <c r="A21133" s="1">
        <v>427506</v>
      </c>
      <c r="B21133" t="s">
        <v>34741</v>
      </c>
      <c r="C21133" t="s">
        <v>1467</v>
      </c>
      <c r="D21133" t="s">
        <v>1468</v>
      </c>
      <c r="E21133">
        <v>1</v>
      </c>
      <c r="F21133" s="2">
        <v>18.64</v>
      </c>
      <c r="G21133" s="3">
        <v>40.090000000000003</v>
      </c>
      <c r="H21133" s="3">
        <v>0.18640000000000001</v>
      </c>
      <c r="I21133" s="3">
        <v>0.87608000000000008</v>
      </c>
      <c r="J21133" s="3">
        <v>19.702480000000001</v>
      </c>
      <c r="K21133" s="4">
        <v>0.35</v>
      </c>
      <c r="L21133" s="73">
        <v>35.767579076923077</v>
      </c>
    </row>
    <row r="21134" spans="1:12" x14ac:dyDescent="0.35">
      <c r="A21134" s="1">
        <v>419196</v>
      </c>
      <c r="B21134" t="s">
        <v>34742</v>
      </c>
      <c r="C21134" t="s">
        <v>1467</v>
      </c>
      <c r="D21134" t="s">
        <v>1468</v>
      </c>
      <c r="E21134">
        <v>1</v>
      </c>
      <c r="F21134" s="2">
        <v>15539.79</v>
      </c>
      <c r="G21134" s="3">
        <v>33418.9</v>
      </c>
      <c r="H21134" s="3">
        <v>155.39790000000002</v>
      </c>
      <c r="I21134" s="3">
        <v>730.37013000000002</v>
      </c>
      <c r="J21134" s="3">
        <v>16425.55803</v>
      </c>
      <c r="K21134" s="4">
        <v>0.35000000000000003</v>
      </c>
      <c r="L21134" s="73">
        <v>29818.705346769231</v>
      </c>
    </row>
    <row r="21135" spans="1:12" x14ac:dyDescent="0.35">
      <c r="A21135" s="1">
        <v>570131</v>
      </c>
      <c r="B21135" t="s">
        <v>34743</v>
      </c>
      <c r="C21135" t="s">
        <v>1467</v>
      </c>
      <c r="D21135" t="s">
        <v>1468</v>
      </c>
      <c r="E21135">
        <v>1</v>
      </c>
      <c r="F21135" s="2">
        <v>266.29000000000002</v>
      </c>
      <c r="G21135" s="3">
        <v>532.57000000000005</v>
      </c>
      <c r="H21135" s="3">
        <v>2.6629</v>
      </c>
      <c r="I21135" s="3">
        <v>12.515630000000002</v>
      </c>
      <c r="J21135" s="3">
        <v>281.46852999999999</v>
      </c>
      <c r="K21135" s="4">
        <v>0.35</v>
      </c>
      <c r="L21135" s="73">
        <v>510.97363907692301</v>
      </c>
    </row>
    <row r="21136" spans="1:12" x14ac:dyDescent="0.35">
      <c r="A21136" s="1">
        <v>423531</v>
      </c>
      <c r="B21136" t="s">
        <v>34744</v>
      </c>
      <c r="C21136" t="s">
        <v>1467</v>
      </c>
      <c r="D21136" t="s">
        <v>1468</v>
      </c>
      <c r="E21136">
        <v>1</v>
      </c>
      <c r="F21136" s="2">
        <v>123.53</v>
      </c>
      <c r="G21136" s="3">
        <v>273</v>
      </c>
      <c r="H21136" s="3">
        <v>1.2353000000000001</v>
      </c>
      <c r="I21136" s="3">
        <v>5.8059099999999999</v>
      </c>
      <c r="J21136" s="3">
        <v>130.57121000000001</v>
      </c>
      <c r="K21136" s="4">
        <v>0.35000000000000003</v>
      </c>
      <c r="L21136" s="73">
        <v>237.03696584615386</v>
      </c>
    </row>
    <row r="21137" spans="1:12" x14ac:dyDescent="0.35">
      <c r="A21137" s="1">
        <v>71534</v>
      </c>
      <c r="B21137" t="s">
        <v>34745</v>
      </c>
      <c r="C21137" t="s">
        <v>1467</v>
      </c>
      <c r="D21137" t="s">
        <v>1468</v>
      </c>
      <c r="E21137">
        <v>1</v>
      </c>
      <c r="F21137" s="2">
        <v>3065.13</v>
      </c>
      <c r="G21137" s="3">
        <v>6591.68</v>
      </c>
      <c r="H21137" s="3">
        <v>30.651300000000003</v>
      </c>
      <c r="I21137" s="3">
        <v>144.06111000000001</v>
      </c>
      <c r="J21137" s="3">
        <v>3239.8424100000002</v>
      </c>
      <c r="K21137" s="4">
        <v>0.35000000000000003</v>
      </c>
      <c r="L21137" s="73">
        <v>5881.5600673846156</v>
      </c>
    </row>
    <row r="21138" spans="1:12" x14ac:dyDescent="0.35">
      <c r="A21138" s="1">
        <v>71548</v>
      </c>
      <c r="B21138" t="s">
        <v>34746</v>
      </c>
      <c r="C21138" t="s">
        <v>1467</v>
      </c>
      <c r="D21138" t="s">
        <v>1468</v>
      </c>
      <c r="E21138">
        <v>1</v>
      </c>
      <c r="F21138" s="2">
        <v>3065.13</v>
      </c>
      <c r="G21138" s="3">
        <v>6591.68</v>
      </c>
      <c r="H21138" s="3">
        <v>30.651300000000003</v>
      </c>
      <c r="I21138" s="3">
        <v>144.06111000000001</v>
      </c>
      <c r="J21138" s="3">
        <v>3239.8424100000002</v>
      </c>
      <c r="K21138" s="4">
        <v>0.35000000000000003</v>
      </c>
      <c r="L21138" s="73">
        <v>5881.5600673846156</v>
      </c>
    </row>
    <row r="21139" spans="1:12" x14ac:dyDescent="0.35">
      <c r="A21139" s="1">
        <v>433681</v>
      </c>
      <c r="B21139" t="s">
        <v>34747</v>
      </c>
      <c r="C21139" t="s">
        <v>1467</v>
      </c>
      <c r="D21139" t="s">
        <v>1468</v>
      </c>
      <c r="E21139">
        <v>1</v>
      </c>
      <c r="F21139" s="2">
        <v>26.04</v>
      </c>
      <c r="G21139" s="3">
        <v>56.85</v>
      </c>
      <c r="H21139" s="3">
        <v>0.26040000000000002</v>
      </c>
      <c r="I21139" s="3">
        <v>1.2238799999999999</v>
      </c>
      <c r="J21139" s="3">
        <v>27.524280000000001</v>
      </c>
      <c r="K21139" s="4">
        <v>0.35</v>
      </c>
      <c r="L21139" s="73">
        <v>49.967154461538463</v>
      </c>
    </row>
    <row r="21140" spans="1:12" x14ac:dyDescent="0.35">
      <c r="A21140" s="1">
        <v>25397</v>
      </c>
      <c r="B21140" t="s">
        <v>34748</v>
      </c>
      <c r="C21140" t="s">
        <v>1467</v>
      </c>
      <c r="D21140" t="s">
        <v>1468</v>
      </c>
      <c r="E21140">
        <v>1</v>
      </c>
      <c r="F21140" s="2">
        <v>954.73</v>
      </c>
      <c r="G21140" s="3">
        <v>1955.61</v>
      </c>
      <c r="H21140" s="3">
        <v>9.5472999999999999</v>
      </c>
      <c r="I21140" s="3">
        <v>44.872309999999999</v>
      </c>
      <c r="J21140" s="3">
        <v>1009.1496099999999</v>
      </c>
      <c r="K21140" s="4">
        <v>0.35</v>
      </c>
      <c r="L21140" s="73">
        <v>1831.9946766153844</v>
      </c>
    </row>
    <row r="21141" spans="1:12" x14ac:dyDescent="0.35">
      <c r="A21141" s="1">
        <v>553163</v>
      </c>
      <c r="B21141" t="s">
        <v>34749</v>
      </c>
      <c r="C21141" t="s">
        <v>1467</v>
      </c>
      <c r="D21141" t="s">
        <v>1468</v>
      </c>
      <c r="E21141">
        <v>1</v>
      </c>
      <c r="F21141" s="2">
        <v>351.08</v>
      </c>
      <c r="G21141" s="3">
        <v>702.17</v>
      </c>
      <c r="H21141" s="3">
        <v>3.5107999999999997</v>
      </c>
      <c r="I21141" s="3">
        <v>16.50076</v>
      </c>
      <c r="J21141" s="3">
        <v>371.09156000000002</v>
      </c>
      <c r="K21141" s="4">
        <v>0.35000000000000003</v>
      </c>
      <c r="L21141" s="73">
        <v>673.67390892307697</v>
      </c>
    </row>
    <row r="21142" spans="1:12" x14ac:dyDescent="0.35">
      <c r="A21142" s="1">
        <v>431542</v>
      </c>
      <c r="B21142" t="s">
        <v>34750</v>
      </c>
      <c r="C21142" t="s">
        <v>1467</v>
      </c>
      <c r="D21142" t="s">
        <v>1468</v>
      </c>
      <c r="E21142">
        <v>1</v>
      </c>
      <c r="F21142" s="2">
        <v>739.04</v>
      </c>
      <c r="G21142" s="3">
        <v>1589.34</v>
      </c>
      <c r="H21142" s="3">
        <v>7.3903999999999996</v>
      </c>
      <c r="I21142" s="3">
        <v>34.734879999999997</v>
      </c>
      <c r="J21142" s="3">
        <v>781.16527999999994</v>
      </c>
      <c r="K21142" s="4">
        <v>0.35000000000000003</v>
      </c>
      <c r="L21142" s="73">
        <v>1418.1154313846152</v>
      </c>
    </row>
    <row r="21143" spans="1:12" x14ac:dyDescent="0.35">
      <c r="A21143" s="1">
        <v>422863</v>
      </c>
      <c r="B21143" t="s">
        <v>34751</v>
      </c>
      <c r="C21143" t="s">
        <v>1467</v>
      </c>
      <c r="D21143" t="s">
        <v>1468</v>
      </c>
      <c r="E21143">
        <v>1</v>
      </c>
      <c r="F21143" s="2">
        <v>493.97</v>
      </c>
      <c r="G21143" s="3">
        <v>1062.31</v>
      </c>
      <c r="H21143" s="3">
        <v>4.9397000000000002</v>
      </c>
      <c r="I21143" s="3">
        <v>23.21659</v>
      </c>
      <c r="J21143" s="3">
        <v>522.12629000000004</v>
      </c>
      <c r="K21143" s="4">
        <v>0.35</v>
      </c>
      <c r="L21143" s="73">
        <v>947.86003415384619</v>
      </c>
    </row>
    <row r="21144" spans="1:12" x14ac:dyDescent="0.35">
      <c r="A21144" s="1">
        <v>423583</v>
      </c>
      <c r="B21144" t="s">
        <v>34752</v>
      </c>
      <c r="C21144" t="s">
        <v>1467</v>
      </c>
      <c r="D21144" t="s">
        <v>1468</v>
      </c>
      <c r="E21144">
        <v>1</v>
      </c>
      <c r="F21144" s="2">
        <v>128.44</v>
      </c>
      <c r="G21144" s="3">
        <v>276.23</v>
      </c>
      <c r="H21144" s="3">
        <v>1.2844</v>
      </c>
      <c r="I21144" s="3">
        <v>6.0366799999999996</v>
      </c>
      <c r="J21144" s="3">
        <v>135.76107999999999</v>
      </c>
      <c r="K21144" s="4">
        <v>0.35</v>
      </c>
      <c r="L21144" s="73">
        <v>246.45857599999997</v>
      </c>
    </row>
    <row r="21145" spans="1:12" x14ac:dyDescent="0.35">
      <c r="A21145" s="1">
        <v>16470</v>
      </c>
      <c r="B21145" t="s">
        <v>34753</v>
      </c>
      <c r="C21145" t="s">
        <v>1467</v>
      </c>
      <c r="D21145" t="s">
        <v>1468</v>
      </c>
      <c r="E21145">
        <v>1</v>
      </c>
      <c r="F21145" s="2">
        <v>5.91</v>
      </c>
      <c r="G21145" s="3">
        <v>12.71</v>
      </c>
      <c r="H21145" s="3">
        <v>5.91E-2</v>
      </c>
      <c r="I21145" s="3">
        <v>0.27777000000000002</v>
      </c>
      <c r="J21145" s="3">
        <v>6.2468700000000004</v>
      </c>
      <c r="K21145" s="4">
        <v>0.35</v>
      </c>
      <c r="L21145" s="73">
        <v>11.340471692307693</v>
      </c>
    </row>
    <row r="21146" spans="1:12" x14ac:dyDescent="0.35">
      <c r="A21146" s="1">
        <v>1131</v>
      </c>
      <c r="B21146" t="s">
        <v>34754</v>
      </c>
      <c r="C21146" t="s">
        <v>1467</v>
      </c>
      <c r="D21146" t="s">
        <v>1468</v>
      </c>
      <c r="E21146">
        <v>1</v>
      </c>
      <c r="F21146" s="2">
        <v>213.15</v>
      </c>
      <c r="G21146" s="3">
        <v>458.4</v>
      </c>
      <c r="H21146" s="3">
        <v>2.1315</v>
      </c>
      <c r="I21146" s="3">
        <v>10.018050000000001</v>
      </c>
      <c r="J21146" s="3">
        <v>225.29954999999998</v>
      </c>
      <c r="K21146" s="4">
        <v>0.35</v>
      </c>
      <c r="L21146" s="73">
        <v>409.00533692307687</v>
      </c>
    </row>
    <row r="21147" spans="1:12" x14ac:dyDescent="0.35">
      <c r="A21147" s="1">
        <v>13193</v>
      </c>
      <c r="B21147" t="s">
        <v>34755</v>
      </c>
      <c r="C21147" t="s">
        <v>1467</v>
      </c>
      <c r="D21147" t="s">
        <v>1468</v>
      </c>
      <c r="E21147">
        <v>1</v>
      </c>
      <c r="F21147" s="2">
        <v>63.94</v>
      </c>
      <c r="G21147" s="3">
        <v>133.93</v>
      </c>
      <c r="H21147" s="3">
        <v>0.63939999999999997</v>
      </c>
      <c r="I21147" s="3">
        <v>3.0051799999999997</v>
      </c>
      <c r="J21147" s="3">
        <v>67.584579999999988</v>
      </c>
      <c r="K21147" s="4">
        <v>0.34999999999999992</v>
      </c>
      <c r="L21147" s="73">
        <v>122.69200676923074</v>
      </c>
    </row>
    <row r="21148" spans="1:12" x14ac:dyDescent="0.35">
      <c r="A21148" s="1">
        <v>426141</v>
      </c>
      <c r="B21148" t="s">
        <v>34756</v>
      </c>
      <c r="C21148" t="s">
        <v>1467</v>
      </c>
      <c r="D21148" t="s">
        <v>1468</v>
      </c>
      <c r="E21148">
        <v>1</v>
      </c>
      <c r="F21148" s="2">
        <v>115.94</v>
      </c>
      <c r="G21148" s="3">
        <v>271.08999999999997</v>
      </c>
      <c r="H21148" s="3">
        <v>1.1594</v>
      </c>
      <c r="I21148" s="3">
        <v>5.4491800000000001</v>
      </c>
      <c r="J21148" s="3">
        <v>122.54858</v>
      </c>
      <c r="K21148" s="4">
        <v>0.35</v>
      </c>
      <c r="L21148" s="73">
        <v>222.47280676923077</v>
      </c>
    </row>
    <row r="21149" spans="1:12" x14ac:dyDescent="0.35">
      <c r="A21149" s="1">
        <v>28484</v>
      </c>
      <c r="B21149" t="s">
        <v>34757</v>
      </c>
      <c r="C21149" t="s">
        <v>1467</v>
      </c>
      <c r="D21149" t="s">
        <v>1468</v>
      </c>
      <c r="E21149">
        <v>1</v>
      </c>
      <c r="F21149" s="2">
        <v>2.23</v>
      </c>
      <c r="G21149" s="3">
        <v>4.79</v>
      </c>
      <c r="H21149" s="3">
        <v>2.23E-2</v>
      </c>
      <c r="I21149" s="3">
        <v>0.10481</v>
      </c>
      <c r="J21149" s="3">
        <v>2.35711</v>
      </c>
      <c r="K21149" s="4">
        <v>0.35</v>
      </c>
      <c r="L21149" s="73">
        <v>4.2790612307692308</v>
      </c>
    </row>
    <row r="21150" spans="1:12" x14ac:dyDescent="0.35">
      <c r="A21150" s="1">
        <v>428661</v>
      </c>
      <c r="B21150" t="s">
        <v>34758</v>
      </c>
      <c r="C21150" t="s">
        <v>1467</v>
      </c>
      <c r="D21150" t="s">
        <v>1468</v>
      </c>
      <c r="E21150">
        <v>1</v>
      </c>
      <c r="F21150" s="2">
        <v>15.68</v>
      </c>
      <c r="G21150" s="3">
        <v>33.72</v>
      </c>
      <c r="H21150" s="3">
        <v>0.15679999999999999</v>
      </c>
      <c r="I21150" s="3">
        <v>0.73695999999999995</v>
      </c>
      <c r="J21150" s="3">
        <v>16.57376</v>
      </c>
      <c r="K21150" s="4">
        <v>0.35</v>
      </c>
      <c r="L21150" s="73">
        <v>30.087748923076923</v>
      </c>
    </row>
    <row r="21151" spans="1:12" x14ac:dyDescent="0.35">
      <c r="A21151" s="1">
        <v>32525</v>
      </c>
      <c r="B21151" t="s">
        <v>34759</v>
      </c>
      <c r="C21151" t="s">
        <v>1467</v>
      </c>
      <c r="D21151" t="s">
        <v>1468</v>
      </c>
      <c r="E21151">
        <v>1</v>
      </c>
      <c r="F21151" s="2">
        <v>1734.4</v>
      </c>
      <c r="G21151" s="3">
        <v>3729.9</v>
      </c>
      <c r="H21151" s="3">
        <v>17.344000000000001</v>
      </c>
      <c r="I21151" s="3">
        <v>81.516800000000003</v>
      </c>
      <c r="J21151" s="3">
        <v>1833.2608000000002</v>
      </c>
      <c r="K21151" s="4">
        <v>0.35</v>
      </c>
      <c r="L21151" s="73">
        <v>3328.0734523076926</v>
      </c>
    </row>
    <row r="21152" spans="1:12" x14ac:dyDescent="0.35">
      <c r="A21152" s="1">
        <v>429185</v>
      </c>
      <c r="B21152" t="s">
        <v>34760</v>
      </c>
      <c r="C21152" t="s">
        <v>1467</v>
      </c>
      <c r="D21152" t="s">
        <v>1468</v>
      </c>
      <c r="E21152">
        <v>1</v>
      </c>
      <c r="F21152" s="2">
        <v>4.76</v>
      </c>
      <c r="G21152" s="3">
        <v>10.25</v>
      </c>
      <c r="H21152" s="3">
        <v>4.7599999999999996E-2</v>
      </c>
      <c r="I21152" s="3">
        <v>0.22372</v>
      </c>
      <c r="J21152" s="3">
        <v>5.03132</v>
      </c>
      <c r="K21152" s="4">
        <v>0.35000000000000003</v>
      </c>
      <c r="L21152" s="73">
        <v>9.1337809230769231</v>
      </c>
    </row>
    <row r="21153" spans="1:12" x14ac:dyDescent="0.35">
      <c r="A21153" s="1">
        <v>425052</v>
      </c>
      <c r="B21153" t="s">
        <v>34761</v>
      </c>
      <c r="C21153" t="s">
        <v>1467</v>
      </c>
      <c r="D21153" t="s">
        <v>1468</v>
      </c>
      <c r="E21153">
        <v>1</v>
      </c>
      <c r="F21153" s="2">
        <v>3909.13</v>
      </c>
      <c r="G21153" s="3">
        <v>8406.74</v>
      </c>
      <c r="H21153" s="3">
        <v>39.091300000000004</v>
      </c>
      <c r="I21153" s="3">
        <v>183.72910999999999</v>
      </c>
      <c r="J21153" s="3">
        <v>4131.9504100000004</v>
      </c>
      <c r="K21153" s="4">
        <v>0.35000000000000003</v>
      </c>
      <c r="L21153" s="73">
        <v>7501.0792058461548</v>
      </c>
    </row>
    <row r="21154" spans="1:12" x14ac:dyDescent="0.35">
      <c r="A21154" s="1">
        <v>435032</v>
      </c>
      <c r="B21154" t="s">
        <v>34762</v>
      </c>
      <c r="C21154" t="s">
        <v>1467</v>
      </c>
      <c r="D21154" t="s">
        <v>1468</v>
      </c>
      <c r="E21154">
        <v>1</v>
      </c>
      <c r="F21154" s="2">
        <v>516.42999999999995</v>
      </c>
      <c r="G21154" s="3">
        <v>1102.07</v>
      </c>
      <c r="H21154" s="3">
        <v>5.1642999999999999</v>
      </c>
      <c r="I21154" s="3">
        <v>24.272209999999998</v>
      </c>
      <c r="J21154" s="3">
        <v>545.86650999999995</v>
      </c>
      <c r="K21154" s="4">
        <v>0.35000000000000003</v>
      </c>
      <c r="L21154" s="73">
        <v>990.9576643076922</v>
      </c>
    </row>
    <row r="21155" spans="1:12" x14ac:dyDescent="0.35">
      <c r="A21155" s="1">
        <v>73554</v>
      </c>
      <c r="B21155" t="s">
        <v>34763</v>
      </c>
      <c r="C21155" t="s">
        <v>1467</v>
      </c>
      <c r="D21155" t="s">
        <v>1468</v>
      </c>
      <c r="E21155">
        <v>1</v>
      </c>
      <c r="F21155" s="2">
        <v>66.22</v>
      </c>
      <c r="G21155" s="3">
        <v>154.83000000000001</v>
      </c>
      <c r="H21155" s="3">
        <v>0.66220000000000001</v>
      </c>
      <c r="I21155" s="3">
        <v>3.1123400000000001</v>
      </c>
      <c r="J21155" s="3">
        <v>69.994540000000001</v>
      </c>
      <c r="K21155" s="4">
        <v>0.34999999999999992</v>
      </c>
      <c r="L21155" s="73">
        <v>127.06701107692307</v>
      </c>
    </row>
    <row r="21156" spans="1:12" x14ac:dyDescent="0.35">
      <c r="A21156" s="1">
        <v>12756</v>
      </c>
      <c r="B21156" t="s">
        <v>34764</v>
      </c>
      <c r="C21156" t="s">
        <v>1467</v>
      </c>
      <c r="D21156" t="s">
        <v>1468</v>
      </c>
      <c r="E21156">
        <v>1</v>
      </c>
      <c r="F21156" s="2">
        <v>3846.4</v>
      </c>
      <c r="G21156" s="3">
        <v>8271.83</v>
      </c>
      <c r="H21156" s="3">
        <v>38.463999999999999</v>
      </c>
      <c r="I21156" s="3">
        <v>180.7808</v>
      </c>
      <c r="J21156" s="3">
        <v>4065.6448</v>
      </c>
      <c r="K21156" s="4">
        <v>0.35</v>
      </c>
      <c r="L21156" s="73">
        <v>7380.7090215384615</v>
      </c>
    </row>
    <row r="21157" spans="1:12" x14ac:dyDescent="0.35">
      <c r="A21157" s="1">
        <v>423624</v>
      </c>
      <c r="B21157" t="s">
        <v>34765</v>
      </c>
      <c r="C21157" t="s">
        <v>1467</v>
      </c>
      <c r="D21157" t="s">
        <v>1468</v>
      </c>
      <c r="E21157">
        <v>1</v>
      </c>
      <c r="F21157" s="2">
        <v>1.2</v>
      </c>
      <c r="G21157" s="3">
        <v>2.59</v>
      </c>
      <c r="H21157" s="3">
        <v>1.2E-2</v>
      </c>
      <c r="I21157" s="3">
        <v>5.6399999999999999E-2</v>
      </c>
      <c r="J21157" s="3">
        <v>1.2684</v>
      </c>
      <c r="K21157" s="4">
        <v>0.35</v>
      </c>
      <c r="L21157" s="73">
        <v>2.3026338461538458</v>
      </c>
    </row>
    <row r="21158" spans="1:12" x14ac:dyDescent="0.35">
      <c r="A21158" s="1">
        <v>429183</v>
      </c>
      <c r="B21158" t="s">
        <v>34766</v>
      </c>
      <c r="C21158" t="s">
        <v>1467</v>
      </c>
      <c r="D21158" t="s">
        <v>1468</v>
      </c>
      <c r="E21158">
        <v>1</v>
      </c>
      <c r="F21158" s="2">
        <v>1.2</v>
      </c>
      <c r="G21158" s="3">
        <v>2.59</v>
      </c>
      <c r="H21158" s="3">
        <v>1.2E-2</v>
      </c>
      <c r="I21158" s="3">
        <v>5.6399999999999999E-2</v>
      </c>
      <c r="J21158" s="3">
        <v>1.2684</v>
      </c>
      <c r="K21158" s="4">
        <v>0.35</v>
      </c>
      <c r="L21158" s="73">
        <v>2.3026338461538458</v>
      </c>
    </row>
    <row r="21159" spans="1:12" x14ac:dyDescent="0.35">
      <c r="A21159" s="1">
        <v>904</v>
      </c>
      <c r="B21159" t="s">
        <v>34767</v>
      </c>
      <c r="C21159" t="s">
        <v>1467</v>
      </c>
      <c r="D21159" t="s">
        <v>1468</v>
      </c>
      <c r="E21159">
        <v>1</v>
      </c>
      <c r="F21159" s="2">
        <v>0.56000000000000005</v>
      </c>
      <c r="G21159" s="3">
        <v>1.22</v>
      </c>
      <c r="H21159" s="3">
        <v>5.6000000000000008E-3</v>
      </c>
      <c r="I21159" s="3">
        <v>2.6320000000000003E-2</v>
      </c>
      <c r="J21159" s="3">
        <v>0.59192000000000011</v>
      </c>
      <c r="K21159" s="4">
        <v>0.35</v>
      </c>
      <c r="L21159" s="73">
        <v>1.0745624615384617</v>
      </c>
    </row>
    <row r="21160" spans="1:12" x14ac:dyDescent="0.35">
      <c r="A21160" s="1">
        <v>416265</v>
      </c>
      <c r="B21160" t="s">
        <v>34768</v>
      </c>
      <c r="C21160" t="s">
        <v>1467</v>
      </c>
      <c r="D21160" t="s">
        <v>1468</v>
      </c>
      <c r="E21160">
        <v>1</v>
      </c>
      <c r="F21160" s="2">
        <v>17.61</v>
      </c>
      <c r="G21160" s="3">
        <v>37.9</v>
      </c>
      <c r="H21160" s="3">
        <v>0.17610000000000001</v>
      </c>
      <c r="I21160" s="3">
        <v>0.82767000000000002</v>
      </c>
      <c r="J21160" s="3">
        <v>18.613770000000002</v>
      </c>
      <c r="K21160" s="4">
        <v>0.35</v>
      </c>
      <c r="L21160" s="73">
        <v>33.791151692307693</v>
      </c>
    </row>
    <row r="21161" spans="1:12" x14ac:dyDescent="0.35">
      <c r="A21161" s="1">
        <v>54739</v>
      </c>
      <c r="B21161" t="s">
        <v>34769</v>
      </c>
      <c r="C21161" t="s">
        <v>1467</v>
      </c>
      <c r="D21161" t="s">
        <v>1468</v>
      </c>
      <c r="E21161">
        <v>1</v>
      </c>
      <c r="F21161" s="2">
        <v>16.12</v>
      </c>
      <c r="G21161" s="3">
        <v>34.69</v>
      </c>
      <c r="H21161" s="3">
        <v>0.16120000000000001</v>
      </c>
      <c r="I21161" s="3">
        <v>0.75764000000000009</v>
      </c>
      <c r="J21161" s="3">
        <v>17.03884</v>
      </c>
      <c r="K21161" s="4">
        <v>0.35</v>
      </c>
      <c r="L21161" s="73">
        <v>30.932047999999998</v>
      </c>
    </row>
    <row r="21162" spans="1:12" x14ac:dyDescent="0.35">
      <c r="A21162" s="1">
        <v>42128</v>
      </c>
      <c r="B21162" t="s">
        <v>34770</v>
      </c>
      <c r="C21162" t="s">
        <v>1467</v>
      </c>
      <c r="D21162" t="s">
        <v>1468</v>
      </c>
      <c r="E21162">
        <v>1</v>
      </c>
      <c r="F21162" s="2">
        <v>143.38</v>
      </c>
      <c r="G21162" s="3">
        <v>308.35000000000002</v>
      </c>
      <c r="H21162" s="3">
        <v>1.4338</v>
      </c>
      <c r="I21162" s="3">
        <v>6.7388599999999999</v>
      </c>
      <c r="J21162" s="3">
        <v>151.55265999999997</v>
      </c>
      <c r="K21162" s="4">
        <v>0.35</v>
      </c>
      <c r="L21162" s="73">
        <v>275.12636738461532</v>
      </c>
    </row>
    <row r="21163" spans="1:12" x14ac:dyDescent="0.35">
      <c r="A21163" s="1">
        <v>25940</v>
      </c>
      <c r="B21163" t="s">
        <v>34771</v>
      </c>
      <c r="C21163" t="s">
        <v>1467</v>
      </c>
      <c r="D21163" t="s">
        <v>1468</v>
      </c>
      <c r="E21163">
        <v>1</v>
      </c>
      <c r="F21163" s="2">
        <v>0.36</v>
      </c>
      <c r="G21163" s="3">
        <v>0.78</v>
      </c>
      <c r="H21163" s="3">
        <v>3.5999999999999999E-3</v>
      </c>
      <c r="I21163" s="3">
        <v>1.6920000000000001E-2</v>
      </c>
      <c r="J21163" s="3">
        <v>0.38051999999999997</v>
      </c>
      <c r="K21163" s="4">
        <v>0.35</v>
      </c>
      <c r="L21163" s="73">
        <v>0.69079015384615383</v>
      </c>
    </row>
    <row r="21164" spans="1:12" x14ac:dyDescent="0.35">
      <c r="A21164" s="1">
        <v>432292</v>
      </c>
      <c r="B21164" t="s">
        <v>34772</v>
      </c>
      <c r="C21164" t="s">
        <v>1467</v>
      </c>
      <c r="D21164" t="s">
        <v>1468</v>
      </c>
      <c r="E21164">
        <v>1</v>
      </c>
      <c r="F21164" s="2">
        <v>142.94</v>
      </c>
      <c r="G21164" s="3">
        <v>307.39999999999998</v>
      </c>
      <c r="H21164" s="3">
        <v>1.4294</v>
      </c>
      <c r="I21164" s="3">
        <v>6.7181800000000003</v>
      </c>
      <c r="J21164" s="3">
        <v>151.08757999999997</v>
      </c>
      <c r="K21164" s="4">
        <v>0.35</v>
      </c>
      <c r="L21164" s="73">
        <v>274.28206830769227</v>
      </c>
    </row>
    <row r="21165" spans="1:12" x14ac:dyDescent="0.35">
      <c r="A21165" s="1">
        <v>1567</v>
      </c>
      <c r="B21165" t="s">
        <v>34773</v>
      </c>
      <c r="C21165" t="s">
        <v>1467</v>
      </c>
      <c r="D21165" t="s">
        <v>1468</v>
      </c>
      <c r="E21165">
        <v>1</v>
      </c>
      <c r="F21165" s="2">
        <v>1528.32</v>
      </c>
      <c r="G21165" s="3">
        <v>3286.73</v>
      </c>
      <c r="H21165" s="3">
        <v>15.283199999999999</v>
      </c>
      <c r="I21165" s="3">
        <v>71.831040000000002</v>
      </c>
      <c r="J21165" s="3">
        <v>1615.43424</v>
      </c>
      <c r="K21165" s="4">
        <v>0.34999999999999992</v>
      </c>
      <c r="L21165" s="73">
        <v>2932.6344664615381</v>
      </c>
    </row>
    <row r="21166" spans="1:12" x14ac:dyDescent="0.35">
      <c r="A21166" s="1">
        <v>434378</v>
      </c>
      <c r="B21166" t="s">
        <v>34774</v>
      </c>
      <c r="C21166" t="s">
        <v>1467</v>
      </c>
      <c r="D21166" t="s">
        <v>1468</v>
      </c>
      <c r="E21166">
        <v>1</v>
      </c>
      <c r="F21166" s="2">
        <v>6107.83</v>
      </c>
      <c r="G21166" s="3">
        <v>12861.32</v>
      </c>
      <c r="H21166" s="3">
        <v>61.078299999999999</v>
      </c>
      <c r="I21166" s="3">
        <v>287.06801000000002</v>
      </c>
      <c r="J21166" s="3">
        <v>6455.97631</v>
      </c>
      <c r="K21166" s="4">
        <v>0.35000000000000003</v>
      </c>
      <c r="L21166" s="73">
        <v>11720.080070461539</v>
      </c>
    </row>
    <row r="21167" spans="1:12" x14ac:dyDescent="0.35">
      <c r="A21167" s="1">
        <v>428986</v>
      </c>
      <c r="B21167" t="s">
        <v>34775</v>
      </c>
      <c r="C21167" t="s">
        <v>1467</v>
      </c>
      <c r="D21167" t="s">
        <v>1468</v>
      </c>
      <c r="E21167">
        <v>1</v>
      </c>
      <c r="F21167" s="2">
        <v>1430.35</v>
      </c>
      <c r="G21167" s="3">
        <v>4206.92</v>
      </c>
      <c r="H21167" s="3">
        <v>14.3035</v>
      </c>
      <c r="I21167" s="3">
        <v>67.22645</v>
      </c>
      <c r="J21167" s="3">
        <v>1511.87995</v>
      </c>
      <c r="K21167" s="4">
        <v>0.35</v>
      </c>
      <c r="L21167" s="73">
        <v>2744.6436015384616</v>
      </c>
    </row>
    <row r="21168" spans="1:12" x14ac:dyDescent="0.35">
      <c r="A21168" s="1">
        <v>416914</v>
      </c>
      <c r="B21168" t="s">
        <v>34776</v>
      </c>
      <c r="C21168" t="s">
        <v>1467</v>
      </c>
      <c r="D21168" t="s">
        <v>1468</v>
      </c>
      <c r="E21168">
        <v>1</v>
      </c>
      <c r="F21168" s="2">
        <v>472.18</v>
      </c>
      <c r="G21168" s="3">
        <v>1015.67</v>
      </c>
      <c r="H21168" s="3">
        <v>4.7218</v>
      </c>
      <c r="I21168" s="3">
        <v>22.192460000000001</v>
      </c>
      <c r="J21168" s="3">
        <v>499.09425999999996</v>
      </c>
      <c r="K21168" s="4">
        <v>0.35</v>
      </c>
      <c r="L21168" s="73">
        <v>906.04804123076906</v>
      </c>
    </row>
    <row r="21169" spans="1:12" x14ac:dyDescent="0.35">
      <c r="A21169" s="1">
        <v>429542</v>
      </c>
      <c r="B21169" t="s">
        <v>34777</v>
      </c>
      <c r="C21169" t="s">
        <v>1467</v>
      </c>
      <c r="D21169" t="s">
        <v>1468</v>
      </c>
      <c r="E21169">
        <v>1</v>
      </c>
      <c r="F21169" s="2">
        <v>3.73</v>
      </c>
      <c r="G21169" s="3">
        <v>8.0399999999999991</v>
      </c>
      <c r="H21169" s="3">
        <v>3.73E-2</v>
      </c>
      <c r="I21169" s="3">
        <v>0.17530999999999999</v>
      </c>
      <c r="J21169" s="3">
        <v>3.9426100000000002</v>
      </c>
      <c r="K21169" s="4">
        <v>0.35</v>
      </c>
      <c r="L21169" s="73">
        <v>7.1573535384615381</v>
      </c>
    </row>
    <row r="21170" spans="1:12" x14ac:dyDescent="0.35">
      <c r="A21170" s="1">
        <v>40860</v>
      </c>
      <c r="B21170" t="s">
        <v>34778</v>
      </c>
      <c r="C21170" t="s">
        <v>1467</v>
      </c>
      <c r="D21170" t="s">
        <v>1468</v>
      </c>
      <c r="E21170">
        <v>1</v>
      </c>
      <c r="F21170" s="2">
        <v>234.19</v>
      </c>
      <c r="G21170" s="3">
        <v>503.65</v>
      </c>
      <c r="H21170" s="3">
        <v>2.3418999999999999</v>
      </c>
      <c r="I21170" s="3">
        <v>11.006930000000001</v>
      </c>
      <c r="J21170" s="3">
        <v>247.53883000000002</v>
      </c>
      <c r="K21170" s="4">
        <v>0.35</v>
      </c>
      <c r="L21170" s="73">
        <v>449.37818369230774</v>
      </c>
    </row>
    <row r="21171" spans="1:12" x14ac:dyDescent="0.35">
      <c r="A21171" s="1">
        <v>30790</v>
      </c>
      <c r="B21171" t="s">
        <v>34779</v>
      </c>
      <c r="C21171" t="s">
        <v>1467</v>
      </c>
      <c r="D21171" t="s">
        <v>1468</v>
      </c>
      <c r="E21171">
        <v>1</v>
      </c>
      <c r="F21171" s="2">
        <v>11.39</v>
      </c>
      <c r="G21171" s="3">
        <v>24.51</v>
      </c>
      <c r="H21171" s="3">
        <v>0.1139</v>
      </c>
      <c r="I21171" s="3">
        <v>0.53532999999999997</v>
      </c>
      <c r="J21171" s="3">
        <v>12.03923</v>
      </c>
      <c r="K21171" s="4">
        <v>0.35000000000000003</v>
      </c>
      <c r="L21171" s="73">
        <v>21.855832923076925</v>
      </c>
    </row>
    <row r="21172" spans="1:12" x14ac:dyDescent="0.35">
      <c r="A21172" s="1">
        <v>14985</v>
      </c>
      <c r="B21172" t="s">
        <v>34780</v>
      </c>
      <c r="C21172" t="s">
        <v>1467</v>
      </c>
      <c r="D21172" t="s">
        <v>1468</v>
      </c>
      <c r="E21172">
        <v>1</v>
      </c>
      <c r="F21172" s="2">
        <v>14.33</v>
      </c>
      <c r="G21172" s="3">
        <v>30.82</v>
      </c>
      <c r="H21172" s="3">
        <v>0.14330000000000001</v>
      </c>
      <c r="I21172" s="3">
        <v>0.67351000000000005</v>
      </c>
      <c r="J21172" s="3">
        <v>15.14681</v>
      </c>
      <c r="K21172" s="4">
        <v>0.34999999999999992</v>
      </c>
      <c r="L21172" s="73">
        <v>27.497285846153844</v>
      </c>
    </row>
    <row r="21173" spans="1:12" x14ac:dyDescent="0.35">
      <c r="A21173" s="1">
        <v>45120</v>
      </c>
      <c r="B21173" t="s">
        <v>34781</v>
      </c>
      <c r="C21173" t="s">
        <v>1467</v>
      </c>
      <c r="D21173" t="s">
        <v>1468</v>
      </c>
      <c r="E21173">
        <v>1</v>
      </c>
      <c r="F21173" s="2">
        <v>61.23</v>
      </c>
      <c r="G21173" s="3">
        <v>131.69999999999999</v>
      </c>
      <c r="H21173" s="3">
        <v>0.61229999999999996</v>
      </c>
      <c r="I21173" s="3">
        <v>2.8778099999999998</v>
      </c>
      <c r="J21173" s="3">
        <v>64.720109999999991</v>
      </c>
      <c r="K21173" s="4">
        <v>0.35000000000000003</v>
      </c>
      <c r="L21173" s="73">
        <v>117.49189199999998</v>
      </c>
    </row>
    <row r="21174" spans="1:12" x14ac:dyDescent="0.35">
      <c r="A21174" s="1">
        <v>75382</v>
      </c>
      <c r="B21174" t="s">
        <v>34782</v>
      </c>
      <c r="C21174" t="s">
        <v>1467</v>
      </c>
      <c r="D21174" t="s">
        <v>1468</v>
      </c>
      <c r="E21174">
        <v>1</v>
      </c>
      <c r="F21174" s="2">
        <v>253.19</v>
      </c>
      <c r="G21174" s="3">
        <v>591.02</v>
      </c>
      <c r="H21174" s="3">
        <v>2.5318999999999998</v>
      </c>
      <c r="I21174" s="3">
        <v>11.899929999999999</v>
      </c>
      <c r="J21174" s="3">
        <v>267.62182999999999</v>
      </c>
      <c r="K21174" s="4">
        <v>0.35</v>
      </c>
      <c r="L21174" s="73">
        <v>485.83655292307685</v>
      </c>
    </row>
    <row r="21175" spans="1:12" x14ac:dyDescent="0.35">
      <c r="A21175" s="1">
        <v>979</v>
      </c>
      <c r="B21175" t="s">
        <v>34783</v>
      </c>
      <c r="C21175" t="s">
        <v>1467</v>
      </c>
      <c r="D21175" t="s">
        <v>1468</v>
      </c>
      <c r="E21175">
        <v>1</v>
      </c>
      <c r="F21175" s="2">
        <v>30.84</v>
      </c>
      <c r="G21175" s="3">
        <v>66.33</v>
      </c>
      <c r="H21175" s="3">
        <v>0.30840000000000001</v>
      </c>
      <c r="I21175" s="3">
        <v>1.4494800000000001</v>
      </c>
      <c r="J21175" s="3">
        <v>32.597879999999996</v>
      </c>
      <c r="K21175" s="4">
        <v>0.35</v>
      </c>
      <c r="L21175" s="73">
        <v>59.177689846153839</v>
      </c>
    </row>
    <row r="21176" spans="1:12" x14ac:dyDescent="0.35">
      <c r="A21176" s="1">
        <v>419100</v>
      </c>
      <c r="B21176" t="s">
        <v>34784</v>
      </c>
      <c r="C21176" t="s">
        <v>1467</v>
      </c>
      <c r="D21176" t="s">
        <v>1468</v>
      </c>
      <c r="E21176">
        <v>1</v>
      </c>
      <c r="F21176" s="2">
        <v>374.3</v>
      </c>
      <c r="G21176" s="3">
        <v>804.96</v>
      </c>
      <c r="H21176" s="3">
        <v>3.7430000000000003</v>
      </c>
      <c r="I21176" s="3">
        <v>17.592100000000002</v>
      </c>
      <c r="J21176" s="3">
        <v>395.63510000000002</v>
      </c>
      <c r="K21176" s="4">
        <v>0.35</v>
      </c>
      <c r="L21176" s="73">
        <v>718.22987384615385</v>
      </c>
    </row>
    <row r="21177" spans="1:12" x14ac:dyDescent="0.35">
      <c r="A21177" s="1">
        <v>72584</v>
      </c>
      <c r="B21177" t="s">
        <v>34785</v>
      </c>
      <c r="C21177" t="s">
        <v>1467</v>
      </c>
      <c r="D21177" t="s">
        <v>1468</v>
      </c>
      <c r="E21177">
        <v>1</v>
      </c>
      <c r="F21177" s="2">
        <v>155.63999999999999</v>
      </c>
      <c r="G21177" s="3">
        <v>334.7</v>
      </c>
      <c r="H21177" s="3">
        <v>1.5564</v>
      </c>
      <c r="I21177" s="3">
        <v>7.3150799999999991</v>
      </c>
      <c r="J21177" s="3">
        <v>164.51147999999998</v>
      </c>
      <c r="K21177" s="4">
        <v>0.35</v>
      </c>
      <c r="L21177" s="73">
        <v>298.6516098461538</v>
      </c>
    </row>
    <row r="21178" spans="1:12" x14ac:dyDescent="0.35">
      <c r="A21178" s="1">
        <v>65049</v>
      </c>
      <c r="B21178" t="s">
        <v>34786</v>
      </c>
      <c r="C21178" t="s">
        <v>1467</v>
      </c>
      <c r="D21178" t="s">
        <v>1468</v>
      </c>
      <c r="E21178">
        <v>1</v>
      </c>
      <c r="F21178" s="2">
        <v>38.380000000000003</v>
      </c>
      <c r="G21178" s="3">
        <v>82.55</v>
      </c>
      <c r="H21178" s="3">
        <v>0.38380000000000003</v>
      </c>
      <c r="I21178" s="3">
        <v>1.80386</v>
      </c>
      <c r="J21178" s="3">
        <v>40.567660000000004</v>
      </c>
      <c r="K21178" s="4">
        <v>0.35</v>
      </c>
      <c r="L21178" s="73">
        <v>73.645905846153852</v>
      </c>
    </row>
    <row r="21179" spans="1:12" x14ac:dyDescent="0.35">
      <c r="A21179" s="1">
        <v>425281</v>
      </c>
      <c r="B21179" t="s">
        <v>34787</v>
      </c>
      <c r="C21179" t="s">
        <v>1467</v>
      </c>
      <c r="D21179" t="s">
        <v>1468</v>
      </c>
      <c r="E21179">
        <v>1</v>
      </c>
      <c r="F21179" s="2">
        <v>10.75</v>
      </c>
      <c r="G21179" s="3">
        <v>23.12</v>
      </c>
      <c r="H21179" s="3">
        <v>0.1075</v>
      </c>
      <c r="I21179" s="3">
        <v>0.50524999999999998</v>
      </c>
      <c r="J21179" s="3">
        <v>11.36275</v>
      </c>
      <c r="K21179" s="4">
        <v>0.34999999999999992</v>
      </c>
      <c r="L21179" s="73">
        <v>20.627761538461538</v>
      </c>
    </row>
    <row r="21180" spans="1:12" x14ac:dyDescent="0.35">
      <c r="A21180" s="1">
        <v>429200</v>
      </c>
      <c r="B21180" t="s">
        <v>34788</v>
      </c>
      <c r="C21180" t="s">
        <v>1467</v>
      </c>
      <c r="D21180" t="s">
        <v>1468</v>
      </c>
      <c r="E21180">
        <v>1</v>
      </c>
      <c r="F21180" s="2">
        <v>4.76</v>
      </c>
      <c r="G21180" s="3">
        <v>10.25</v>
      </c>
      <c r="H21180" s="3">
        <v>4.7599999999999996E-2</v>
      </c>
      <c r="I21180" s="3">
        <v>0.22372</v>
      </c>
      <c r="J21180" s="3">
        <v>5.03132</v>
      </c>
      <c r="K21180" s="4">
        <v>0.35000000000000003</v>
      </c>
      <c r="L21180" s="73">
        <v>9.1337809230769231</v>
      </c>
    </row>
    <row r="21181" spans="1:12" x14ac:dyDescent="0.35">
      <c r="A21181" s="1">
        <v>570538</v>
      </c>
      <c r="B21181" t="s">
        <v>34789</v>
      </c>
      <c r="C21181" t="s">
        <v>1467</v>
      </c>
      <c r="D21181" t="s">
        <v>1468</v>
      </c>
      <c r="E21181">
        <v>1</v>
      </c>
      <c r="F21181" s="2">
        <v>429.16</v>
      </c>
      <c r="G21181" s="3">
        <v>1003.45</v>
      </c>
      <c r="H21181" s="3">
        <v>4.2916000000000007</v>
      </c>
      <c r="I21181" s="3">
        <v>20.17052</v>
      </c>
      <c r="J21181" s="3">
        <v>453.62212000000005</v>
      </c>
      <c r="K21181" s="4">
        <v>0.35</v>
      </c>
      <c r="L21181" s="73">
        <v>823.49861784615393</v>
      </c>
    </row>
    <row r="21182" spans="1:12" x14ac:dyDescent="0.35">
      <c r="A21182" s="1">
        <v>551038</v>
      </c>
      <c r="B21182" t="s">
        <v>34790</v>
      </c>
      <c r="C21182" t="s">
        <v>1467</v>
      </c>
      <c r="D21182" t="s">
        <v>1468</v>
      </c>
      <c r="E21182">
        <v>1</v>
      </c>
      <c r="F21182" s="2">
        <v>390.27</v>
      </c>
      <c r="G21182" s="3">
        <v>780.54</v>
      </c>
      <c r="H21182" s="3">
        <v>3.9026999999999998</v>
      </c>
      <c r="I21182" s="3">
        <v>18.342689999999997</v>
      </c>
      <c r="J21182" s="3">
        <v>412.51538999999997</v>
      </c>
      <c r="K21182" s="4">
        <v>0.34999999999999992</v>
      </c>
      <c r="L21182" s="73">
        <v>748.87409261538448</v>
      </c>
    </row>
    <row r="21183" spans="1:12" x14ac:dyDescent="0.35">
      <c r="A21183" s="1">
        <v>550025</v>
      </c>
      <c r="B21183" t="s">
        <v>34791</v>
      </c>
      <c r="C21183" t="s">
        <v>1467</v>
      </c>
      <c r="D21183" t="s">
        <v>1468</v>
      </c>
      <c r="E21183">
        <v>1</v>
      </c>
      <c r="F21183" s="2">
        <v>14.96</v>
      </c>
      <c r="G21183" s="3">
        <v>33.08</v>
      </c>
      <c r="H21183" s="3">
        <v>0.14960000000000001</v>
      </c>
      <c r="I21183" s="3">
        <v>0.70312000000000008</v>
      </c>
      <c r="J21183" s="3">
        <v>15.812720000000001</v>
      </c>
      <c r="K21183" s="4">
        <v>0.35</v>
      </c>
      <c r="L21183" s="73">
        <v>28.706168615384616</v>
      </c>
    </row>
    <row r="21184" spans="1:12" x14ac:dyDescent="0.35">
      <c r="A21184" s="1">
        <v>68822</v>
      </c>
      <c r="B21184" t="s">
        <v>33646</v>
      </c>
      <c r="C21184" t="s">
        <v>1467</v>
      </c>
      <c r="D21184" t="s">
        <v>1468</v>
      </c>
      <c r="E21184">
        <v>1</v>
      </c>
      <c r="F21184" s="2">
        <v>287.64</v>
      </c>
      <c r="G21184" s="3">
        <v>618.58000000000004</v>
      </c>
      <c r="H21184" s="3">
        <v>2.8763999999999998</v>
      </c>
      <c r="I21184" s="3">
        <v>13.519079999999999</v>
      </c>
      <c r="J21184" s="3">
        <v>304.03547999999995</v>
      </c>
      <c r="K21184" s="4">
        <v>0.35000000000000003</v>
      </c>
      <c r="L21184" s="73">
        <v>551.94133292307686</v>
      </c>
    </row>
    <row r="21185" spans="1:12" x14ac:dyDescent="0.35">
      <c r="A21185" s="1">
        <v>433290</v>
      </c>
      <c r="B21185" t="s">
        <v>34792</v>
      </c>
      <c r="C21185" t="s">
        <v>1467</v>
      </c>
      <c r="D21185" t="s">
        <v>1468</v>
      </c>
      <c r="E21185">
        <v>1</v>
      </c>
      <c r="F21185" s="2">
        <v>443.61</v>
      </c>
      <c r="G21185" s="3">
        <v>953.99</v>
      </c>
      <c r="H21185" s="3">
        <v>4.4361000000000006</v>
      </c>
      <c r="I21185" s="3">
        <v>20.84967</v>
      </c>
      <c r="J21185" s="3">
        <v>468.89577000000003</v>
      </c>
      <c r="K21185" s="4">
        <v>0.35</v>
      </c>
      <c r="L21185" s="73">
        <v>851.22616707692305</v>
      </c>
    </row>
    <row r="21186" spans="1:12" x14ac:dyDescent="0.35">
      <c r="A21186" s="1">
        <v>423423</v>
      </c>
      <c r="B21186" t="s">
        <v>34793</v>
      </c>
      <c r="C21186" t="s">
        <v>1467</v>
      </c>
      <c r="D21186" t="s">
        <v>1468</v>
      </c>
      <c r="E21186">
        <v>1</v>
      </c>
      <c r="F21186" s="2">
        <v>77.73</v>
      </c>
      <c r="G21186" s="3">
        <v>166.63</v>
      </c>
      <c r="H21186" s="3">
        <v>0.7773000000000001</v>
      </c>
      <c r="I21186" s="3">
        <v>3.6533100000000003</v>
      </c>
      <c r="J21186" s="3">
        <v>82.160610000000005</v>
      </c>
      <c r="K21186" s="4">
        <v>0.34999999999999992</v>
      </c>
      <c r="L21186" s="73">
        <v>149.1531073846154</v>
      </c>
    </row>
    <row r="21187" spans="1:12" x14ac:dyDescent="0.35">
      <c r="A21187" s="1">
        <v>425293</v>
      </c>
      <c r="B21187" t="s">
        <v>34794</v>
      </c>
      <c r="C21187" t="s">
        <v>1467</v>
      </c>
      <c r="D21187" t="s">
        <v>1468</v>
      </c>
      <c r="E21187">
        <v>1</v>
      </c>
      <c r="F21187" s="2">
        <v>244.34</v>
      </c>
      <c r="G21187" s="3">
        <v>525.49</v>
      </c>
      <c r="H21187" s="3">
        <v>2.4434</v>
      </c>
      <c r="I21187" s="3">
        <v>11.483980000000001</v>
      </c>
      <c r="J21187" s="3">
        <v>258.26738</v>
      </c>
      <c r="K21187" s="4">
        <v>0.35000000000000003</v>
      </c>
      <c r="L21187" s="73">
        <v>468.85462830769234</v>
      </c>
    </row>
    <row r="21188" spans="1:12" x14ac:dyDescent="0.35">
      <c r="A21188" s="1">
        <v>412703</v>
      </c>
      <c r="B21188" t="s">
        <v>34795</v>
      </c>
      <c r="C21188" t="s">
        <v>1467</v>
      </c>
      <c r="D21188" t="s">
        <v>1468</v>
      </c>
      <c r="E21188">
        <v>1</v>
      </c>
      <c r="F21188" s="2">
        <v>4764.38</v>
      </c>
      <c r="G21188" s="3">
        <v>10245.969999999999</v>
      </c>
      <c r="H21188" s="3">
        <v>47.643799999999999</v>
      </c>
      <c r="I21188" s="3">
        <v>223.92586</v>
      </c>
      <c r="J21188" s="3">
        <v>5035.9496600000002</v>
      </c>
      <c r="K21188" s="4">
        <v>0.35</v>
      </c>
      <c r="L21188" s="73">
        <v>9142.185536615385</v>
      </c>
    </row>
    <row r="21189" spans="1:12" x14ac:dyDescent="0.35">
      <c r="A21189" s="1">
        <v>551528</v>
      </c>
      <c r="B21189" t="s">
        <v>34796</v>
      </c>
      <c r="C21189" t="s">
        <v>1467</v>
      </c>
      <c r="D21189" t="s">
        <v>1468</v>
      </c>
      <c r="E21189">
        <v>1</v>
      </c>
      <c r="F21189" s="2">
        <v>62.47</v>
      </c>
      <c r="G21189" s="3">
        <v>124.95</v>
      </c>
      <c r="H21189" s="3">
        <v>0.62470000000000003</v>
      </c>
      <c r="I21189" s="3">
        <v>2.9360900000000001</v>
      </c>
      <c r="J21189" s="3">
        <v>66.030789999999996</v>
      </c>
      <c r="K21189" s="4">
        <v>0.34999999999999992</v>
      </c>
      <c r="L21189" s="73">
        <v>119.87128030769229</v>
      </c>
    </row>
    <row r="21190" spans="1:12" x14ac:dyDescent="0.35">
      <c r="A21190" s="1">
        <v>434293</v>
      </c>
      <c r="B21190" t="s">
        <v>34797</v>
      </c>
      <c r="C21190" t="s">
        <v>1467</v>
      </c>
      <c r="D21190" t="s">
        <v>1468</v>
      </c>
      <c r="E21190">
        <v>1</v>
      </c>
      <c r="F21190" s="2">
        <v>54.66</v>
      </c>
      <c r="G21190" s="3">
        <v>117.55</v>
      </c>
      <c r="H21190" s="3">
        <v>0.54659999999999997</v>
      </c>
      <c r="I21190" s="3">
        <v>2.5690199999999996</v>
      </c>
      <c r="J21190" s="3">
        <v>57.775619999999996</v>
      </c>
      <c r="K21190" s="4">
        <v>0.35</v>
      </c>
      <c r="L21190" s="73">
        <v>104.88497169230769</v>
      </c>
    </row>
    <row r="21191" spans="1:12" x14ac:dyDescent="0.35">
      <c r="A21191" s="1">
        <v>16180</v>
      </c>
      <c r="B21191" t="s">
        <v>34798</v>
      </c>
      <c r="C21191" t="s">
        <v>1467</v>
      </c>
      <c r="D21191" t="s">
        <v>1468</v>
      </c>
      <c r="E21191">
        <v>1</v>
      </c>
      <c r="F21191" s="2">
        <v>81.87</v>
      </c>
      <c r="G21191" s="3">
        <v>176.06</v>
      </c>
      <c r="H21191" s="3">
        <v>0.81870000000000009</v>
      </c>
      <c r="I21191" s="3">
        <v>3.84789</v>
      </c>
      <c r="J21191" s="3">
        <v>86.536590000000018</v>
      </c>
      <c r="K21191" s="4">
        <v>0.34999999999999992</v>
      </c>
      <c r="L21191" s="73">
        <v>157.09719415384617</v>
      </c>
    </row>
    <row r="21192" spans="1:12" x14ac:dyDescent="0.35">
      <c r="A21192" s="1">
        <v>2792</v>
      </c>
      <c r="B21192" t="s">
        <v>34799</v>
      </c>
      <c r="C21192" t="s">
        <v>1467</v>
      </c>
      <c r="D21192" t="s">
        <v>1468</v>
      </c>
      <c r="E21192">
        <v>1</v>
      </c>
      <c r="F21192" s="2">
        <v>44.21</v>
      </c>
      <c r="G21192" s="3">
        <v>95.07</v>
      </c>
      <c r="H21192" s="3">
        <v>0.44209999999999999</v>
      </c>
      <c r="I21192" s="3">
        <v>2.0778699999999999</v>
      </c>
      <c r="J21192" s="3">
        <v>46.729970000000002</v>
      </c>
      <c r="K21192" s="4">
        <v>0.35</v>
      </c>
      <c r="L21192" s="73">
        <v>84.832868615384612</v>
      </c>
    </row>
    <row r="21193" spans="1:12" x14ac:dyDescent="0.35">
      <c r="A21193" s="1">
        <v>13355</v>
      </c>
      <c r="B21193" t="s">
        <v>34800</v>
      </c>
      <c r="C21193" t="s">
        <v>1467</v>
      </c>
      <c r="D21193" t="s">
        <v>1468</v>
      </c>
      <c r="E21193">
        <v>1</v>
      </c>
      <c r="F21193" s="2">
        <v>804.16</v>
      </c>
      <c r="G21193" s="3">
        <v>1729.39</v>
      </c>
      <c r="H21193" s="3">
        <v>8.041599999999999</v>
      </c>
      <c r="I21193" s="3">
        <v>37.795519999999996</v>
      </c>
      <c r="J21193" s="3">
        <v>849.99712</v>
      </c>
      <c r="K21193" s="4">
        <v>0.35</v>
      </c>
      <c r="L21193" s="73">
        <v>1543.0716947692306</v>
      </c>
    </row>
    <row r="21194" spans="1:12" x14ac:dyDescent="0.35">
      <c r="A21194" s="1">
        <v>14316</v>
      </c>
      <c r="B21194" t="s">
        <v>34801</v>
      </c>
      <c r="C21194" t="s">
        <v>1467</v>
      </c>
      <c r="D21194" t="s">
        <v>1468</v>
      </c>
      <c r="E21194">
        <v>1</v>
      </c>
      <c r="F21194" s="2">
        <v>301.11</v>
      </c>
      <c r="G21194" s="3">
        <v>647.55999999999995</v>
      </c>
      <c r="H21194" s="3">
        <v>3.0111000000000003</v>
      </c>
      <c r="I21194" s="3">
        <v>14.15217</v>
      </c>
      <c r="J21194" s="3">
        <v>318.27327000000002</v>
      </c>
      <c r="K21194" s="4">
        <v>0.35</v>
      </c>
      <c r="L21194" s="73">
        <v>577.78839784615388</v>
      </c>
    </row>
    <row r="21195" spans="1:12" x14ac:dyDescent="0.35">
      <c r="A21195" s="1">
        <v>69567</v>
      </c>
      <c r="B21195" t="s">
        <v>33626</v>
      </c>
      <c r="C21195" t="s">
        <v>1467</v>
      </c>
      <c r="D21195" t="s">
        <v>1468</v>
      </c>
      <c r="E21195">
        <v>1</v>
      </c>
      <c r="F21195" s="2">
        <v>7.3</v>
      </c>
      <c r="G21195" s="3">
        <v>15.71</v>
      </c>
      <c r="H21195" s="3">
        <v>7.2999999999999995E-2</v>
      </c>
      <c r="I21195" s="3">
        <v>0.34310000000000002</v>
      </c>
      <c r="J21195" s="3">
        <v>7.7161</v>
      </c>
      <c r="K21195" s="4">
        <v>0.35000000000000003</v>
      </c>
      <c r="L21195" s="73">
        <v>14.00768923076923</v>
      </c>
    </row>
    <row r="21196" spans="1:12" x14ac:dyDescent="0.35">
      <c r="A21196" s="1">
        <v>78310</v>
      </c>
      <c r="B21196" t="s">
        <v>34802</v>
      </c>
      <c r="C21196" t="s">
        <v>1467</v>
      </c>
      <c r="D21196" t="s">
        <v>1468</v>
      </c>
      <c r="E21196">
        <v>1</v>
      </c>
      <c r="F21196" s="2">
        <v>17.68</v>
      </c>
      <c r="G21196" s="3">
        <v>38.03</v>
      </c>
      <c r="H21196" s="3">
        <v>0.17680000000000001</v>
      </c>
      <c r="I21196" s="3">
        <v>0.83096000000000003</v>
      </c>
      <c r="J21196" s="3">
        <v>18.687760000000001</v>
      </c>
      <c r="K21196" s="4">
        <v>0.35</v>
      </c>
      <c r="L21196" s="73">
        <v>33.925471999999999</v>
      </c>
    </row>
    <row r="21197" spans="1:12" x14ac:dyDescent="0.35">
      <c r="A21197" s="1">
        <v>570607</v>
      </c>
      <c r="B21197" t="s">
        <v>34803</v>
      </c>
      <c r="C21197" t="s">
        <v>1467</v>
      </c>
      <c r="D21197" t="s">
        <v>1468</v>
      </c>
      <c r="E21197">
        <v>1</v>
      </c>
      <c r="F21197" s="2">
        <v>207.27</v>
      </c>
      <c r="G21197" s="3">
        <v>445.84</v>
      </c>
      <c r="H21197" s="3">
        <v>2.0727000000000002</v>
      </c>
      <c r="I21197" s="3">
        <v>9.7416900000000002</v>
      </c>
      <c r="J21197" s="3">
        <v>219.08439000000001</v>
      </c>
      <c r="K21197" s="4">
        <v>0.35</v>
      </c>
      <c r="L21197" s="73">
        <v>397.7224310769231</v>
      </c>
    </row>
    <row r="21198" spans="1:12" x14ac:dyDescent="0.35">
      <c r="A21198" s="1">
        <v>53888</v>
      </c>
      <c r="B21198" t="s">
        <v>34804</v>
      </c>
      <c r="C21198" t="s">
        <v>1467</v>
      </c>
      <c r="D21198" t="s">
        <v>1468</v>
      </c>
      <c r="E21198">
        <v>1</v>
      </c>
      <c r="F21198" s="2">
        <v>692.54</v>
      </c>
      <c r="G21198" s="3">
        <v>1489.35</v>
      </c>
      <c r="H21198" s="3">
        <v>6.9253999999999998</v>
      </c>
      <c r="I21198" s="3">
        <v>32.549379999999999</v>
      </c>
      <c r="J21198" s="3">
        <v>732.01477999999997</v>
      </c>
      <c r="K21198" s="4">
        <v>0.35000000000000003</v>
      </c>
      <c r="L21198" s="73">
        <v>1328.8883698461539</v>
      </c>
    </row>
    <row r="21199" spans="1:12" x14ac:dyDescent="0.35">
      <c r="A21199" s="1">
        <v>415824</v>
      </c>
      <c r="B21199" t="s">
        <v>34805</v>
      </c>
      <c r="C21199" t="s">
        <v>1467</v>
      </c>
      <c r="D21199" t="s">
        <v>1468</v>
      </c>
      <c r="E21199">
        <v>1</v>
      </c>
      <c r="F21199" s="2">
        <v>20.7</v>
      </c>
      <c r="G21199" s="3">
        <v>41.41</v>
      </c>
      <c r="H21199" s="3">
        <v>0.20699999999999999</v>
      </c>
      <c r="I21199" s="3">
        <v>0.97289999999999999</v>
      </c>
      <c r="J21199" s="3">
        <v>21.879899999999999</v>
      </c>
      <c r="K21199" s="4">
        <v>0.35</v>
      </c>
      <c r="L21199" s="73">
        <v>39.720433846153846</v>
      </c>
    </row>
    <row r="21200" spans="1:12" x14ac:dyDescent="0.35">
      <c r="A21200" s="1">
        <v>427064</v>
      </c>
      <c r="B21200" t="s">
        <v>34806</v>
      </c>
      <c r="C21200" t="s">
        <v>1467</v>
      </c>
      <c r="D21200" t="s">
        <v>1468</v>
      </c>
      <c r="E21200">
        <v>1</v>
      </c>
      <c r="F21200" s="2">
        <v>31.93</v>
      </c>
      <c r="G21200" s="3">
        <v>70.989999999999995</v>
      </c>
      <c r="H21200" s="3">
        <v>0.31930000000000003</v>
      </c>
      <c r="I21200" s="3">
        <v>1.50071</v>
      </c>
      <c r="J21200" s="3">
        <v>33.750009999999996</v>
      </c>
      <c r="K21200" s="4">
        <v>0.35</v>
      </c>
      <c r="L21200" s="73">
        <v>61.269248923076916</v>
      </c>
    </row>
    <row r="21201" spans="1:12" x14ac:dyDescent="0.35">
      <c r="A21201" s="1">
        <v>54495</v>
      </c>
      <c r="B21201" t="s">
        <v>34807</v>
      </c>
      <c r="C21201" t="s">
        <v>1467</v>
      </c>
      <c r="D21201" t="s">
        <v>1468</v>
      </c>
      <c r="E21201">
        <v>1</v>
      </c>
      <c r="F21201" s="2">
        <v>3.04</v>
      </c>
      <c r="G21201" s="3">
        <v>6.55</v>
      </c>
      <c r="H21201" s="3">
        <v>3.04E-2</v>
      </c>
      <c r="I21201" s="3">
        <v>0.14288000000000001</v>
      </c>
      <c r="J21201" s="3">
        <v>3.2132800000000001</v>
      </c>
      <c r="K21201" s="4">
        <v>0.35</v>
      </c>
      <c r="L21201" s="73">
        <v>5.8333390769230773</v>
      </c>
    </row>
    <row r="21202" spans="1:12" x14ac:dyDescent="0.35">
      <c r="A21202" s="1">
        <v>422817</v>
      </c>
      <c r="B21202" t="s">
        <v>34808</v>
      </c>
      <c r="C21202" t="s">
        <v>1467</v>
      </c>
      <c r="D21202" t="s">
        <v>1468</v>
      </c>
      <c r="E21202">
        <v>1</v>
      </c>
      <c r="F21202" s="2">
        <v>4750.2</v>
      </c>
      <c r="G21202" s="3">
        <v>6266.76</v>
      </c>
      <c r="H21202" s="3">
        <v>47.502000000000002</v>
      </c>
      <c r="I21202" s="3">
        <v>223.2594</v>
      </c>
      <c r="J21202" s="3">
        <v>5020.9614000000001</v>
      </c>
      <c r="K21202" s="4">
        <v>0.34999999999999992</v>
      </c>
      <c r="L21202" s="73">
        <v>9114.9760800000004</v>
      </c>
    </row>
    <row r="21203" spans="1:12" x14ac:dyDescent="0.35">
      <c r="A21203" s="1">
        <v>438037</v>
      </c>
      <c r="B21203" t="s">
        <v>34809</v>
      </c>
      <c r="C21203" t="s">
        <v>1467</v>
      </c>
      <c r="D21203" t="s">
        <v>1468</v>
      </c>
      <c r="E21203">
        <v>1</v>
      </c>
      <c r="F21203" s="2">
        <v>133.49</v>
      </c>
      <c r="G21203" s="3">
        <v>287.16000000000003</v>
      </c>
      <c r="H21203" s="3">
        <v>1.3349000000000002</v>
      </c>
      <c r="I21203" s="3">
        <v>6.2740300000000007</v>
      </c>
      <c r="J21203" s="3">
        <v>141.09893000000002</v>
      </c>
      <c r="K21203" s="4">
        <v>0.35</v>
      </c>
      <c r="L21203" s="73">
        <v>256.14882676923082</v>
      </c>
    </row>
    <row r="21204" spans="1:12" x14ac:dyDescent="0.35">
      <c r="A21204" s="1">
        <v>415855</v>
      </c>
      <c r="B21204" t="s">
        <v>34810</v>
      </c>
      <c r="C21204" t="s">
        <v>1467</v>
      </c>
      <c r="D21204" t="s">
        <v>1468</v>
      </c>
      <c r="E21204">
        <v>1</v>
      </c>
      <c r="F21204" s="2">
        <v>38.89</v>
      </c>
      <c r="G21204" s="3">
        <v>80.48</v>
      </c>
      <c r="H21204" s="3">
        <v>0.38890000000000002</v>
      </c>
      <c r="I21204" s="3">
        <v>1.8278300000000001</v>
      </c>
      <c r="J21204" s="3">
        <v>41.106729999999999</v>
      </c>
      <c r="K21204" s="4">
        <v>0.35</v>
      </c>
      <c r="L21204" s="73">
        <v>74.624525230769223</v>
      </c>
    </row>
    <row r="21205" spans="1:12" x14ac:dyDescent="0.35">
      <c r="A21205" s="1">
        <v>434347</v>
      </c>
      <c r="B21205" t="s">
        <v>34811</v>
      </c>
      <c r="C21205" t="s">
        <v>1467</v>
      </c>
      <c r="D21205" t="s">
        <v>1468</v>
      </c>
      <c r="E21205">
        <v>1</v>
      </c>
      <c r="F21205" s="2">
        <v>79.69</v>
      </c>
      <c r="G21205" s="3">
        <v>160.6</v>
      </c>
      <c r="H21205" s="3">
        <v>0.79689999999999994</v>
      </c>
      <c r="I21205" s="3">
        <v>3.7454299999999998</v>
      </c>
      <c r="J21205" s="3">
        <v>84.23232999999999</v>
      </c>
      <c r="K21205" s="4">
        <v>0.34999999999999992</v>
      </c>
      <c r="L21205" s="73">
        <v>152.91407599999997</v>
      </c>
    </row>
    <row r="21206" spans="1:12" x14ac:dyDescent="0.35">
      <c r="A21206" s="1">
        <v>426080</v>
      </c>
      <c r="B21206" t="s">
        <v>34812</v>
      </c>
      <c r="C21206" t="s">
        <v>1467</v>
      </c>
      <c r="D21206" t="s">
        <v>1468</v>
      </c>
      <c r="E21206">
        <v>1</v>
      </c>
      <c r="F21206" s="2">
        <v>2.58</v>
      </c>
      <c r="G21206" s="3">
        <v>5.55</v>
      </c>
      <c r="H21206" s="3">
        <v>2.58E-2</v>
      </c>
      <c r="I21206" s="3">
        <v>0.12126000000000001</v>
      </c>
      <c r="J21206" s="3">
        <v>2.7270599999999998</v>
      </c>
      <c r="K21206" s="4">
        <v>0.35</v>
      </c>
      <c r="L21206" s="73">
        <v>4.9506627692307692</v>
      </c>
    </row>
    <row r="21207" spans="1:12" x14ac:dyDescent="0.35">
      <c r="A21207" s="1">
        <v>4350</v>
      </c>
      <c r="B21207" t="s">
        <v>33921</v>
      </c>
      <c r="C21207" t="s">
        <v>1467</v>
      </c>
      <c r="D21207" t="s">
        <v>1468</v>
      </c>
      <c r="E21207">
        <v>1</v>
      </c>
      <c r="F21207" s="2">
        <v>86.02</v>
      </c>
      <c r="G21207" s="3">
        <v>185.01</v>
      </c>
      <c r="H21207" s="3">
        <v>0.86019999999999996</v>
      </c>
      <c r="I21207" s="3">
        <v>4.0429399999999998</v>
      </c>
      <c r="J21207" s="3">
        <v>90.923140000000004</v>
      </c>
      <c r="K21207" s="4">
        <v>0.35000000000000003</v>
      </c>
      <c r="L21207" s="73">
        <v>165.06046953846155</v>
      </c>
    </row>
    <row r="21208" spans="1:12" x14ac:dyDescent="0.35">
      <c r="A21208" s="1">
        <v>31062</v>
      </c>
      <c r="B21208" t="s">
        <v>34813</v>
      </c>
      <c r="C21208" t="s">
        <v>1467</v>
      </c>
      <c r="D21208" t="s">
        <v>1468</v>
      </c>
      <c r="E21208">
        <v>1</v>
      </c>
      <c r="F21208" s="2">
        <v>2006.8</v>
      </c>
      <c r="G21208" s="3">
        <v>4690.9799999999996</v>
      </c>
      <c r="H21208" s="3">
        <v>20.068000000000001</v>
      </c>
      <c r="I21208" s="3">
        <v>94.319599999999994</v>
      </c>
      <c r="J21208" s="3">
        <v>2121.1875999999997</v>
      </c>
      <c r="K21208" s="4">
        <v>0.35000000000000003</v>
      </c>
      <c r="L21208" s="73">
        <v>3850.7713353846148</v>
      </c>
    </row>
    <row r="21209" spans="1:12" x14ac:dyDescent="0.35">
      <c r="A21209" s="1">
        <v>438150</v>
      </c>
      <c r="B21209" t="s">
        <v>34814</v>
      </c>
      <c r="C21209" t="s">
        <v>1467</v>
      </c>
      <c r="D21209" t="s">
        <v>1468</v>
      </c>
      <c r="E21209">
        <v>1</v>
      </c>
      <c r="F21209" s="2">
        <v>63.63</v>
      </c>
      <c r="G21209" s="3">
        <v>136.83000000000001</v>
      </c>
      <c r="H21209" s="3">
        <v>0.63630000000000009</v>
      </c>
      <c r="I21209" s="3">
        <v>2.9906100000000002</v>
      </c>
      <c r="J21209" s="3">
        <v>67.256910000000005</v>
      </c>
      <c r="K21209" s="4">
        <v>0.35000000000000003</v>
      </c>
      <c r="L21209" s="73">
        <v>122.0971596923077</v>
      </c>
    </row>
    <row r="21210" spans="1:12" x14ac:dyDescent="0.35">
      <c r="A21210" s="1">
        <v>439290</v>
      </c>
      <c r="B21210" t="s">
        <v>34815</v>
      </c>
      <c r="C21210" t="s">
        <v>1467</v>
      </c>
      <c r="D21210" t="s">
        <v>1468</v>
      </c>
      <c r="E21210">
        <v>1</v>
      </c>
      <c r="F21210" s="2">
        <v>44.36</v>
      </c>
      <c r="G21210" s="3">
        <v>95.4</v>
      </c>
      <c r="H21210" s="3">
        <v>0.44359999999999999</v>
      </c>
      <c r="I21210" s="3">
        <v>2.0849199999999999</v>
      </c>
      <c r="J21210" s="3">
        <v>46.88852</v>
      </c>
      <c r="K21210" s="4">
        <v>0.34999999999999992</v>
      </c>
      <c r="L21210" s="73">
        <v>85.120697846153831</v>
      </c>
    </row>
    <row r="21211" spans="1:12" x14ac:dyDescent="0.35">
      <c r="A21211" s="1">
        <v>2737</v>
      </c>
      <c r="B21211" t="s">
        <v>34816</v>
      </c>
      <c r="C21211" t="s">
        <v>1467</v>
      </c>
      <c r="D21211" t="s">
        <v>1468</v>
      </c>
      <c r="E21211">
        <v>1</v>
      </c>
      <c r="F21211" s="2">
        <v>139.18</v>
      </c>
      <c r="G21211" s="3">
        <v>299.31</v>
      </c>
      <c r="H21211" s="3">
        <v>1.3918000000000001</v>
      </c>
      <c r="I21211" s="3">
        <v>6.5414600000000007</v>
      </c>
      <c r="J21211" s="3">
        <v>147.11326</v>
      </c>
      <c r="K21211" s="4">
        <v>0.35</v>
      </c>
      <c r="L21211" s="73">
        <v>267.0671489230769</v>
      </c>
    </row>
    <row r="21212" spans="1:12" x14ac:dyDescent="0.35">
      <c r="A21212" s="1">
        <v>433355</v>
      </c>
      <c r="B21212" t="s">
        <v>34817</v>
      </c>
      <c r="C21212" t="s">
        <v>1467</v>
      </c>
      <c r="D21212" t="s">
        <v>1468</v>
      </c>
      <c r="E21212">
        <v>1</v>
      </c>
      <c r="F21212" s="2">
        <v>33.15</v>
      </c>
      <c r="G21212" s="3">
        <v>71.31</v>
      </c>
      <c r="H21212" s="3">
        <v>0.33150000000000002</v>
      </c>
      <c r="I21212" s="3">
        <v>1.5580499999999999</v>
      </c>
      <c r="J21212" s="3">
        <v>35.039549999999998</v>
      </c>
      <c r="K21212" s="4">
        <v>0.35</v>
      </c>
      <c r="L21212" s="73">
        <v>63.610259999999997</v>
      </c>
    </row>
    <row r="21213" spans="1:12" x14ac:dyDescent="0.35">
      <c r="A21213" s="1">
        <v>507</v>
      </c>
      <c r="B21213" t="s">
        <v>34818</v>
      </c>
      <c r="C21213" t="s">
        <v>26</v>
      </c>
      <c r="D21213" t="s">
        <v>27</v>
      </c>
      <c r="E21213">
        <v>1</v>
      </c>
      <c r="F21213" s="2">
        <v>0.56999999999999995</v>
      </c>
      <c r="G21213" s="3">
        <v>1.22</v>
      </c>
      <c r="H21213" s="3">
        <v>5.6999999999999993E-3</v>
      </c>
      <c r="I21213" s="3">
        <v>2.6789999999999998E-2</v>
      </c>
      <c r="J21213" s="3">
        <v>0.60248999999999997</v>
      </c>
      <c r="K21213" s="4">
        <v>0.35</v>
      </c>
      <c r="L21213" s="73">
        <v>1.0937510769230767</v>
      </c>
    </row>
    <row r="21214" spans="1:12" x14ac:dyDescent="0.35">
      <c r="A21214" s="1">
        <v>434435</v>
      </c>
      <c r="B21214" t="s">
        <v>34819</v>
      </c>
      <c r="C21214" t="s">
        <v>1467</v>
      </c>
      <c r="D21214" t="s">
        <v>1468</v>
      </c>
      <c r="E21214">
        <v>1</v>
      </c>
      <c r="F21214" s="2">
        <v>1484.94</v>
      </c>
      <c r="G21214" s="3">
        <v>4367.4799999999996</v>
      </c>
      <c r="H21214" s="3">
        <v>14.849400000000001</v>
      </c>
      <c r="I21214" s="3">
        <v>69.792180000000002</v>
      </c>
      <c r="J21214" s="3">
        <v>1569.58158</v>
      </c>
      <c r="K21214" s="4">
        <v>0.35</v>
      </c>
      <c r="L21214" s="73">
        <v>2849.3942529230771</v>
      </c>
    </row>
    <row r="21215" spans="1:12" x14ac:dyDescent="0.35">
      <c r="A21215" s="1">
        <v>79456</v>
      </c>
      <c r="B21215" t="s">
        <v>34820</v>
      </c>
      <c r="C21215" t="s">
        <v>1467</v>
      </c>
      <c r="D21215" t="s">
        <v>1468</v>
      </c>
      <c r="E21215">
        <v>1</v>
      </c>
      <c r="F21215" s="2">
        <v>127.97</v>
      </c>
      <c r="G21215" s="3">
        <v>265.89999999999998</v>
      </c>
      <c r="H21215" s="3">
        <v>1.2797000000000001</v>
      </c>
      <c r="I21215" s="3">
        <v>6.0145900000000001</v>
      </c>
      <c r="J21215" s="3">
        <v>135.26428999999999</v>
      </c>
      <c r="K21215" s="4">
        <v>0.35000000000000003</v>
      </c>
      <c r="L21215" s="73">
        <v>245.55671107692305</v>
      </c>
    </row>
    <row r="21216" spans="1:12" x14ac:dyDescent="0.35">
      <c r="A21216" s="1">
        <v>74555</v>
      </c>
      <c r="B21216" t="s">
        <v>34821</v>
      </c>
      <c r="C21216" t="s">
        <v>1467</v>
      </c>
      <c r="D21216" t="s">
        <v>1468</v>
      </c>
      <c r="E21216">
        <v>1</v>
      </c>
      <c r="F21216" s="2">
        <v>2713.82</v>
      </c>
      <c r="G21216" s="3">
        <v>5836.17</v>
      </c>
      <c r="H21216" s="3">
        <v>27.138200000000001</v>
      </c>
      <c r="I21216" s="3">
        <v>127.54954000000001</v>
      </c>
      <c r="J21216" s="3">
        <v>2868.50774</v>
      </c>
      <c r="K21216" s="4">
        <v>0.34999999999999992</v>
      </c>
      <c r="L21216" s="73">
        <v>5207.4448203076918</v>
      </c>
    </row>
    <row r="21217" spans="1:12" x14ac:dyDescent="0.35">
      <c r="A21217" s="1">
        <v>442412</v>
      </c>
      <c r="B21217" t="s">
        <v>34822</v>
      </c>
      <c r="C21217" t="s">
        <v>1467</v>
      </c>
      <c r="D21217" t="s">
        <v>1468</v>
      </c>
      <c r="E21217">
        <v>1</v>
      </c>
      <c r="F21217" s="2">
        <v>625.20000000000005</v>
      </c>
      <c r="G21217" s="3">
        <v>1344.51</v>
      </c>
      <c r="H21217" s="3">
        <v>6.2520000000000007</v>
      </c>
      <c r="I21217" s="3">
        <v>29.384400000000003</v>
      </c>
      <c r="J21217" s="3">
        <v>660.83640000000003</v>
      </c>
      <c r="K21217" s="4">
        <v>0.34999999999999992</v>
      </c>
      <c r="L21217" s="73">
        <v>1199.6722338461539</v>
      </c>
    </row>
    <row r="21218" spans="1:12" x14ac:dyDescent="0.35">
      <c r="A21218" s="1">
        <v>428529</v>
      </c>
      <c r="B21218" t="s">
        <v>34823</v>
      </c>
      <c r="C21218" t="s">
        <v>1467</v>
      </c>
      <c r="D21218" t="s">
        <v>1468</v>
      </c>
      <c r="E21218">
        <v>1</v>
      </c>
      <c r="F21218" s="2">
        <v>402.59</v>
      </c>
      <c r="G21218" s="3">
        <v>865.77</v>
      </c>
      <c r="H21218" s="3">
        <v>4.0259</v>
      </c>
      <c r="I21218" s="3">
        <v>18.92173</v>
      </c>
      <c r="J21218" s="3">
        <v>425.53762999999998</v>
      </c>
      <c r="K21218" s="4">
        <v>0.35</v>
      </c>
      <c r="L21218" s="73">
        <v>772.51446676923069</v>
      </c>
    </row>
    <row r="21219" spans="1:12" x14ac:dyDescent="0.35">
      <c r="A21219" s="1">
        <v>73255</v>
      </c>
      <c r="B21219" t="s">
        <v>34824</v>
      </c>
      <c r="C21219" t="s">
        <v>1467</v>
      </c>
      <c r="D21219" t="s">
        <v>1468</v>
      </c>
      <c r="E21219">
        <v>1</v>
      </c>
      <c r="F21219" s="2">
        <v>15.78</v>
      </c>
      <c r="G21219" s="3">
        <v>36.92</v>
      </c>
      <c r="H21219" s="3">
        <v>0.1578</v>
      </c>
      <c r="I21219" s="3">
        <v>0.74165999999999999</v>
      </c>
      <c r="J21219" s="3">
        <v>16.679459999999999</v>
      </c>
      <c r="K21219" s="4">
        <v>0.35</v>
      </c>
      <c r="L21219" s="73">
        <v>30.279635076923071</v>
      </c>
    </row>
    <row r="21220" spans="1:12" x14ac:dyDescent="0.35">
      <c r="A21220" s="1">
        <v>430066</v>
      </c>
      <c r="B21220" t="s">
        <v>34825</v>
      </c>
      <c r="C21220" t="s">
        <v>1467</v>
      </c>
      <c r="D21220" t="s">
        <v>1468</v>
      </c>
      <c r="E21220">
        <v>1</v>
      </c>
      <c r="F21220" s="2">
        <v>4904.68</v>
      </c>
      <c r="G21220" s="3">
        <v>14425.52</v>
      </c>
      <c r="H21220" s="3">
        <v>49.046800000000005</v>
      </c>
      <c r="I21220" s="3">
        <v>230.51996000000003</v>
      </c>
      <c r="J21220" s="3">
        <v>5184.24676</v>
      </c>
      <c r="K21220" s="4">
        <v>0.35000000000000003</v>
      </c>
      <c r="L21220" s="73">
        <v>9411.4018104615388</v>
      </c>
    </row>
    <row r="21221" spans="1:12" x14ac:dyDescent="0.35">
      <c r="A21221" s="1">
        <v>41659</v>
      </c>
      <c r="B21221" t="s">
        <v>34826</v>
      </c>
      <c r="C21221" t="s">
        <v>1467</v>
      </c>
      <c r="D21221" t="s">
        <v>1468</v>
      </c>
      <c r="E21221">
        <v>1</v>
      </c>
      <c r="F21221" s="2">
        <v>219.26</v>
      </c>
      <c r="G21221" s="3">
        <v>471.53</v>
      </c>
      <c r="H21221" s="3">
        <v>2.1926000000000001</v>
      </c>
      <c r="I21221" s="3">
        <v>10.30522</v>
      </c>
      <c r="J21221" s="3">
        <v>231.75781999999998</v>
      </c>
      <c r="K21221" s="4">
        <v>0.35</v>
      </c>
      <c r="L21221" s="73">
        <v>420.72958092307687</v>
      </c>
    </row>
    <row r="21222" spans="1:12" x14ac:dyDescent="0.35">
      <c r="A21222" s="1">
        <v>438866</v>
      </c>
      <c r="B21222" t="s">
        <v>34827</v>
      </c>
      <c r="C21222" t="s">
        <v>1467</v>
      </c>
      <c r="D21222" t="s">
        <v>1468</v>
      </c>
      <c r="E21222">
        <v>1</v>
      </c>
      <c r="F21222" s="2">
        <v>1.1399999999999999</v>
      </c>
      <c r="G21222" s="3">
        <v>2.4700000000000002</v>
      </c>
      <c r="H21222" s="3">
        <v>1.1399999999999999E-2</v>
      </c>
      <c r="I21222" s="3">
        <v>5.3579999999999996E-2</v>
      </c>
      <c r="J21222" s="3">
        <v>1.2049799999999999</v>
      </c>
      <c r="K21222" s="4">
        <v>0.35</v>
      </c>
      <c r="L21222" s="73">
        <v>2.1875021538461534</v>
      </c>
    </row>
    <row r="21223" spans="1:12" x14ac:dyDescent="0.35">
      <c r="A21223" s="1">
        <v>43827</v>
      </c>
      <c r="B21223" t="s">
        <v>34828</v>
      </c>
      <c r="C21223" t="s">
        <v>1467</v>
      </c>
      <c r="D21223" t="s">
        <v>1468</v>
      </c>
      <c r="E21223">
        <v>1</v>
      </c>
      <c r="F21223" s="2">
        <v>1128.5899999999999</v>
      </c>
      <c r="G21223" s="3">
        <v>2427.0700000000002</v>
      </c>
      <c r="H21223" s="3">
        <v>11.2859</v>
      </c>
      <c r="I21223" s="3">
        <v>53.043729999999996</v>
      </c>
      <c r="J21223" s="3">
        <v>1192.9196300000001</v>
      </c>
      <c r="K21223" s="4">
        <v>0.34999999999999992</v>
      </c>
      <c r="L21223" s="73">
        <v>2165.6079436923078</v>
      </c>
    </row>
    <row r="21224" spans="1:12" x14ac:dyDescent="0.35">
      <c r="A21224" s="1">
        <v>425665</v>
      </c>
      <c r="B21224" t="s">
        <v>34829</v>
      </c>
      <c r="C21224" t="s">
        <v>1467</v>
      </c>
      <c r="D21224" t="s">
        <v>1468</v>
      </c>
      <c r="E21224">
        <v>1</v>
      </c>
      <c r="F21224" s="2">
        <v>8029.78</v>
      </c>
      <c r="G21224" s="3">
        <v>17268.34</v>
      </c>
      <c r="H21224" s="3">
        <v>80.297799999999995</v>
      </c>
      <c r="I21224" s="3">
        <v>377.39965999999998</v>
      </c>
      <c r="J21224" s="3">
        <v>8487.4774600000001</v>
      </c>
      <c r="K21224" s="4">
        <v>0.35</v>
      </c>
      <c r="L21224" s="73">
        <v>15408.036004307691</v>
      </c>
    </row>
    <row r="21225" spans="1:12" x14ac:dyDescent="0.35">
      <c r="A21225" s="1">
        <v>428640</v>
      </c>
      <c r="B21225" t="s">
        <v>34830</v>
      </c>
      <c r="C21225" t="s">
        <v>1467</v>
      </c>
      <c r="D21225" t="s">
        <v>1468</v>
      </c>
      <c r="E21225">
        <v>1</v>
      </c>
      <c r="F21225" s="2">
        <v>379.59</v>
      </c>
      <c r="G21225" s="3">
        <v>1116.44</v>
      </c>
      <c r="H21225" s="3">
        <v>3.7958999999999996</v>
      </c>
      <c r="I21225" s="3">
        <v>17.840730000000001</v>
      </c>
      <c r="J21225" s="3">
        <v>401.22663</v>
      </c>
      <c r="K21225" s="4">
        <v>0.35</v>
      </c>
      <c r="L21225" s="73">
        <v>728.38065138461536</v>
      </c>
    </row>
    <row r="21226" spans="1:12" x14ac:dyDescent="0.35">
      <c r="A21226" s="1">
        <v>440323</v>
      </c>
      <c r="B21226" t="s">
        <v>34831</v>
      </c>
      <c r="C21226" t="s">
        <v>1467</v>
      </c>
      <c r="D21226" t="s">
        <v>1468</v>
      </c>
      <c r="E21226">
        <v>1</v>
      </c>
      <c r="F21226" s="2">
        <v>201.29</v>
      </c>
      <c r="G21226" s="3">
        <v>432.98</v>
      </c>
      <c r="H21226" s="3">
        <v>2.0129000000000001</v>
      </c>
      <c r="I21226" s="3">
        <v>9.4606300000000001</v>
      </c>
      <c r="J21226" s="3">
        <v>212.76353</v>
      </c>
      <c r="K21226" s="4">
        <v>0.35000000000000003</v>
      </c>
      <c r="L21226" s="73">
        <v>386.24763907692306</v>
      </c>
    </row>
    <row r="21227" spans="1:12" x14ac:dyDescent="0.35">
      <c r="A21227" s="1">
        <v>21867</v>
      </c>
      <c r="B21227" t="s">
        <v>34832</v>
      </c>
      <c r="C21227" t="s">
        <v>1467</v>
      </c>
      <c r="D21227" t="s">
        <v>1468</v>
      </c>
      <c r="E21227">
        <v>1</v>
      </c>
      <c r="F21227" s="2">
        <v>1.26</v>
      </c>
      <c r="G21227" s="3">
        <v>2.71</v>
      </c>
      <c r="H21227" s="3">
        <v>1.26E-2</v>
      </c>
      <c r="I21227" s="3">
        <v>5.9220000000000002E-2</v>
      </c>
      <c r="J21227" s="3">
        <v>1.33182</v>
      </c>
      <c r="K21227" s="4">
        <v>0.35</v>
      </c>
      <c r="L21227" s="73">
        <v>2.4177655384615386</v>
      </c>
    </row>
    <row r="21228" spans="1:12" x14ac:dyDescent="0.35">
      <c r="A21228" s="1">
        <v>440905</v>
      </c>
      <c r="B21228" t="s">
        <v>34833</v>
      </c>
      <c r="C21228" t="s">
        <v>1467</v>
      </c>
      <c r="D21228" t="s">
        <v>1468</v>
      </c>
      <c r="E21228">
        <v>1</v>
      </c>
      <c r="F21228" s="2">
        <v>27.93</v>
      </c>
      <c r="G21228" s="3">
        <v>60.06</v>
      </c>
      <c r="H21228" s="3">
        <v>0.27929999999999999</v>
      </c>
      <c r="I21228" s="3">
        <v>1.31271</v>
      </c>
      <c r="J21228" s="3">
        <v>29.522009999999998</v>
      </c>
      <c r="K21228" s="4">
        <v>0.34999999999999992</v>
      </c>
      <c r="L21228" s="73">
        <v>53.593802769230763</v>
      </c>
    </row>
    <row r="21229" spans="1:12" x14ac:dyDescent="0.35">
      <c r="A21229" s="1">
        <v>71684</v>
      </c>
      <c r="B21229" t="s">
        <v>34834</v>
      </c>
      <c r="C21229" t="s">
        <v>1467</v>
      </c>
      <c r="D21229" t="s">
        <v>1468</v>
      </c>
      <c r="E21229">
        <v>1</v>
      </c>
      <c r="F21229" s="2">
        <v>110.99</v>
      </c>
      <c r="G21229" s="3">
        <v>259.52</v>
      </c>
      <c r="H21229" s="3">
        <v>1.1098999999999999</v>
      </c>
      <c r="I21229" s="3">
        <v>5.2165299999999997</v>
      </c>
      <c r="J21229" s="3">
        <v>117.31643</v>
      </c>
      <c r="K21229" s="4">
        <v>0.35</v>
      </c>
      <c r="L21229" s="73">
        <v>212.97444215384613</v>
      </c>
    </row>
    <row r="21230" spans="1:12" x14ac:dyDescent="0.35">
      <c r="A21230" s="1">
        <v>79731</v>
      </c>
      <c r="B21230" t="s">
        <v>34835</v>
      </c>
      <c r="C21230" t="s">
        <v>1467</v>
      </c>
      <c r="D21230" t="s">
        <v>1468</v>
      </c>
      <c r="E21230">
        <v>1</v>
      </c>
      <c r="F21230" s="2">
        <v>64.25</v>
      </c>
      <c r="G21230" s="3">
        <v>137.69999999999999</v>
      </c>
      <c r="H21230" s="3">
        <v>0.64249999999999996</v>
      </c>
      <c r="I21230" s="3">
        <v>3.0197500000000002</v>
      </c>
      <c r="J21230" s="3">
        <v>67.91225</v>
      </c>
      <c r="K21230" s="4">
        <v>0.35</v>
      </c>
      <c r="L21230" s="73">
        <v>123.28685384615383</v>
      </c>
    </row>
    <row r="21231" spans="1:12" x14ac:dyDescent="0.35">
      <c r="A21231" s="1">
        <v>6263</v>
      </c>
      <c r="B21231" t="s">
        <v>34836</v>
      </c>
      <c r="C21231" t="s">
        <v>1467</v>
      </c>
      <c r="D21231" t="s">
        <v>1468</v>
      </c>
      <c r="E21231">
        <v>1</v>
      </c>
      <c r="F21231" s="2">
        <v>3.06</v>
      </c>
      <c r="G21231" s="3">
        <v>6.6</v>
      </c>
      <c r="H21231" s="3">
        <v>3.0600000000000002E-2</v>
      </c>
      <c r="I21231" s="3">
        <v>0.14382</v>
      </c>
      <c r="J21231" s="3">
        <v>3.2344200000000001</v>
      </c>
      <c r="K21231" s="4">
        <v>0.35000000000000003</v>
      </c>
      <c r="L21231" s="73">
        <v>5.8717163076923082</v>
      </c>
    </row>
    <row r="21232" spans="1:12" x14ac:dyDescent="0.35">
      <c r="A21232" s="1">
        <v>550101</v>
      </c>
      <c r="B21232" t="s">
        <v>34837</v>
      </c>
      <c r="C21232" t="s">
        <v>1467</v>
      </c>
      <c r="D21232" t="s">
        <v>1468</v>
      </c>
      <c r="E21232">
        <v>1</v>
      </c>
      <c r="F21232" s="2">
        <v>27.46</v>
      </c>
      <c r="G21232" s="3">
        <v>54.92</v>
      </c>
      <c r="H21232" s="3">
        <v>0.27460000000000001</v>
      </c>
      <c r="I21232" s="3">
        <v>1.2906200000000001</v>
      </c>
      <c r="J21232" s="3">
        <v>29.025220000000001</v>
      </c>
      <c r="K21232" s="4">
        <v>0.35</v>
      </c>
      <c r="L21232" s="73">
        <v>52.691937846153849</v>
      </c>
    </row>
    <row r="21233" spans="1:12" x14ac:dyDescent="0.35">
      <c r="A21233" s="1">
        <v>70221</v>
      </c>
      <c r="B21233" t="s">
        <v>34838</v>
      </c>
      <c r="C21233" t="s">
        <v>1467</v>
      </c>
      <c r="D21233" t="s">
        <v>1468</v>
      </c>
      <c r="E21233">
        <v>1</v>
      </c>
      <c r="F21233" s="2">
        <v>13.74</v>
      </c>
      <c r="G21233" s="3">
        <v>29.54</v>
      </c>
      <c r="H21233" s="3">
        <v>0.13739999999999999</v>
      </c>
      <c r="I21233" s="3">
        <v>0.64578000000000002</v>
      </c>
      <c r="J21233" s="3">
        <v>14.52318</v>
      </c>
      <c r="K21233" s="4">
        <v>0.35</v>
      </c>
      <c r="L21233" s="73">
        <v>26.365157538461538</v>
      </c>
    </row>
    <row r="21234" spans="1:12" x14ac:dyDescent="0.35">
      <c r="A21234" s="1">
        <v>570650</v>
      </c>
      <c r="B21234" t="s">
        <v>34839</v>
      </c>
      <c r="C21234" t="s">
        <v>1467</v>
      </c>
      <c r="D21234" t="s">
        <v>1468</v>
      </c>
      <c r="E21234">
        <v>1</v>
      </c>
      <c r="F21234" s="2">
        <v>25.57</v>
      </c>
      <c r="G21234" s="3">
        <v>59.78</v>
      </c>
      <c r="H21234" s="3">
        <v>0.25569999999999998</v>
      </c>
      <c r="I21234" s="3">
        <v>1.2017899999999999</v>
      </c>
      <c r="J21234" s="3">
        <v>27.02749</v>
      </c>
      <c r="K21234" s="4">
        <v>0.35000000000000003</v>
      </c>
      <c r="L21234" s="73">
        <v>49.065289538461542</v>
      </c>
    </row>
    <row r="21235" spans="1:12" x14ac:dyDescent="0.35">
      <c r="A21235" s="1">
        <v>14048</v>
      </c>
      <c r="B21235" t="s">
        <v>34840</v>
      </c>
      <c r="C21235" t="s">
        <v>1467</v>
      </c>
      <c r="D21235" t="s">
        <v>1468</v>
      </c>
      <c r="E21235">
        <v>1</v>
      </c>
      <c r="F21235" s="2">
        <v>53.64</v>
      </c>
      <c r="G21235" s="3">
        <v>115.37</v>
      </c>
      <c r="H21235" s="3">
        <v>0.53639999999999999</v>
      </c>
      <c r="I21235" s="3">
        <v>2.52108</v>
      </c>
      <c r="J21235" s="3">
        <v>56.697479999999999</v>
      </c>
      <c r="K21235" s="4">
        <v>0.34999999999999992</v>
      </c>
      <c r="L21235" s="73">
        <v>102.9277329230769</v>
      </c>
    </row>
    <row r="21236" spans="1:12" x14ac:dyDescent="0.35">
      <c r="A21236" s="1">
        <v>439777</v>
      </c>
      <c r="B21236" t="s">
        <v>34841</v>
      </c>
      <c r="C21236" t="s">
        <v>1467</v>
      </c>
      <c r="D21236" t="s">
        <v>1468</v>
      </c>
      <c r="E21236">
        <v>1</v>
      </c>
      <c r="F21236" s="2">
        <v>310.52</v>
      </c>
      <c r="G21236" s="3">
        <v>667.81</v>
      </c>
      <c r="H21236" s="3">
        <v>3.1052</v>
      </c>
      <c r="I21236" s="3">
        <v>14.594439999999999</v>
      </c>
      <c r="J21236" s="3">
        <v>328.21964000000003</v>
      </c>
      <c r="K21236" s="4">
        <v>0.35</v>
      </c>
      <c r="L21236" s="73">
        <v>595.84488492307696</v>
      </c>
    </row>
    <row r="21237" spans="1:12" x14ac:dyDescent="0.35">
      <c r="A21237" s="1">
        <v>422931</v>
      </c>
      <c r="B21237" t="s">
        <v>34842</v>
      </c>
      <c r="C21237" t="s">
        <v>1467</v>
      </c>
      <c r="D21237" t="s">
        <v>1468</v>
      </c>
      <c r="E21237">
        <v>1</v>
      </c>
      <c r="F21237" s="2">
        <v>92.3</v>
      </c>
      <c r="G21237" s="3">
        <v>198.51</v>
      </c>
      <c r="H21237" s="3">
        <v>0.92300000000000004</v>
      </c>
      <c r="I21237" s="3">
        <v>4.3380999999999998</v>
      </c>
      <c r="J21237" s="3">
        <v>97.561099999999996</v>
      </c>
      <c r="K21237" s="4">
        <v>0.35</v>
      </c>
      <c r="L21237" s="73">
        <v>177.11091999999999</v>
      </c>
    </row>
    <row r="21238" spans="1:12" x14ac:dyDescent="0.35">
      <c r="A21238" s="1">
        <v>422927</v>
      </c>
      <c r="B21238" t="s">
        <v>34843</v>
      </c>
      <c r="C21238" t="s">
        <v>1467</v>
      </c>
      <c r="D21238" t="s">
        <v>1468</v>
      </c>
      <c r="E21238">
        <v>1</v>
      </c>
      <c r="F21238" s="2">
        <v>843.6</v>
      </c>
      <c r="G21238" s="3">
        <v>1814.2</v>
      </c>
      <c r="H21238" s="3">
        <v>8.4359999999999999</v>
      </c>
      <c r="I21238" s="3">
        <v>39.6492</v>
      </c>
      <c r="J21238" s="3">
        <v>891.68520000000001</v>
      </c>
      <c r="K21238" s="4">
        <v>0.35</v>
      </c>
      <c r="L21238" s="73">
        <v>1618.7515938461538</v>
      </c>
    </row>
    <row r="21239" spans="1:12" x14ac:dyDescent="0.35">
      <c r="A21239" s="1">
        <v>75488</v>
      </c>
      <c r="B21239" t="s">
        <v>34844</v>
      </c>
      <c r="C21239" t="s">
        <v>1467</v>
      </c>
      <c r="D21239" t="s">
        <v>1468</v>
      </c>
      <c r="E21239">
        <v>1</v>
      </c>
      <c r="F21239" s="2">
        <v>270.64</v>
      </c>
      <c r="G21239" s="3">
        <v>582.03</v>
      </c>
      <c r="H21239" s="3">
        <v>2.7063999999999999</v>
      </c>
      <c r="I21239" s="3">
        <v>12.720079999999999</v>
      </c>
      <c r="J21239" s="3">
        <v>286.06647999999996</v>
      </c>
      <c r="K21239" s="4">
        <v>0.35</v>
      </c>
      <c r="L21239" s="73">
        <v>519.32068676923063</v>
      </c>
    </row>
    <row r="21240" spans="1:12" x14ac:dyDescent="0.35">
      <c r="A21240" s="1">
        <v>551101</v>
      </c>
      <c r="B21240" t="s">
        <v>34845</v>
      </c>
      <c r="C21240" t="s">
        <v>1467</v>
      </c>
      <c r="D21240" t="s">
        <v>1468</v>
      </c>
      <c r="E21240">
        <v>1</v>
      </c>
      <c r="F21240" s="2">
        <v>56.62</v>
      </c>
      <c r="G21240" s="3">
        <v>119.94</v>
      </c>
      <c r="H21240" s="3">
        <v>0.56620000000000004</v>
      </c>
      <c r="I21240" s="3">
        <v>2.6611400000000001</v>
      </c>
      <c r="J21240" s="3">
        <v>59.847340000000003</v>
      </c>
      <c r="K21240" s="4">
        <v>0.35000000000000003</v>
      </c>
      <c r="L21240" s="73">
        <v>108.64594030769231</v>
      </c>
    </row>
    <row r="21241" spans="1:12" x14ac:dyDescent="0.35">
      <c r="A21241" s="1">
        <v>438834</v>
      </c>
      <c r="B21241" t="s">
        <v>34846</v>
      </c>
      <c r="C21241" t="s">
        <v>1467</v>
      </c>
      <c r="D21241" t="s">
        <v>1468</v>
      </c>
      <c r="E21241">
        <v>1</v>
      </c>
      <c r="F21241" s="2">
        <v>95.58</v>
      </c>
      <c r="G21241" s="3">
        <v>191.43</v>
      </c>
      <c r="H21241" s="3">
        <v>0.95579999999999998</v>
      </c>
      <c r="I21241" s="3">
        <v>4.4922599999999999</v>
      </c>
      <c r="J21241" s="3">
        <v>101.02806</v>
      </c>
      <c r="K21241" s="4">
        <v>0.35</v>
      </c>
      <c r="L21241" s="73">
        <v>183.40478584615383</v>
      </c>
    </row>
    <row r="21242" spans="1:12" x14ac:dyDescent="0.35">
      <c r="A21242" s="1">
        <v>426853</v>
      </c>
      <c r="B21242" t="s">
        <v>34847</v>
      </c>
      <c r="C21242" t="s">
        <v>1467</v>
      </c>
      <c r="D21242" t="s">
        <v>1468</v>
      </c>
      <c r="E21242">
        <v>1</v>
      </c>
      <c r="F21242" s="2">
        <v>497.86</v>
      </c>
      <c r="G21242" s="3">
        <v>1164.07</v>
      </c>
      <c r="H21242" s="3">
        <v>4.9786000000000001</v>
      </c>
      <c r="I21242" s="3">
        <v>23.399419999999999</v>
      </c>
      <c r="J21242" s="3">
        <v>526.23802000000001</v>
      </c>
      <c r="K21242" s="4">
        <v>0.35</v>
      </c>
      <c r="L21242" s="73">
        <v>955.32440553846152</v>
      </c>
    </row>
    <row r="21243" spans="1:12" x14ac:dyDescent="0.35">
      <c r="A21243" s="1">
        <v>437616</v>
      </c>
      <c r="B21243" t="s">
        <v>34848</v>
      </c>
      <c r="C21243" t="s">
        <v>1467</v>
      </c>
      <c r="D21243" t="s">
        <v>1468</v>
      </c>
      <c r="E21243">
        <v>1</v>
      </c>
      <c r="F21243" s="2">
        <v>572.95000000000005</v>
      </c>
      <c r="G21243" s="3">
        <v>1232.1600000000001</v>
      </c>
      <c r="H21243" s="3">
        <v>5.7295000000000007</v>
      </c>
      <c r="I21243" s="3">
        <v>26.928650000000001</v>
      </c>
      <c r="J21243" s="3">
        <v>605.60815000000002</v>
      </c>
      <c r="K21243" s="4">
        <v>0.35</v>
      </c>
      <c r="L21243" s="73">
        <v>1099.4117184615384</v>
      </c>
    </row>
    <row r="21244" spans="1:12" x14ac:dyDescent="0.35">
      <c r="A21244" s="1">
        <v>74913</v>
      </c>
      <c r="B21244" t="s">
        <v>34849</v>
      </c>
      <c r="C21244" t="s">
        <v>1467</v>
      </c>
      <c r="D21244" t="s">
        <v>1468</v>
      </c>
      <c r="E21244">
        <v>1</v>
      </c>
      <c r="F21244" s="2">
        <v>5729.75</v>
      </c>
      <c r="G21244" s="3">
        <v>12322.05</v>
      </c>
      <c r="H21244" s="3">
        <v>57.297499999999999</v>
      </c>
      <c r="I21244" s="3">
        <v>269.29825</v>
      </c>
      <c r="J21244" s="3">
        <v>6056.3457499999995</v>
      </c>
      <c r="K21244" s="4">
        <v>0.34999999999999992</v>
      </c>
      <c r="L21244" s="73">
        <v>10994.596899999997</v>
      </c>
    </row>
    <row r="21245" spans="1:12" x14ac:dyDescent="0.35">
      <c r="A21245" s="1">
        <v>438042</v>
      </c>
      <c r="B21245" t="s">
        <v>34850</v>
      </c>
      <c r="C21245" t="s">
        <v>1467</v>
      </c>
      <c r="D21245" t="s">
        <v>1468</v>
      </c>
      <c r="E21245">
        <v>1</v>
      </c>
      <c r="F21245" s="2">
        <v>174.44</v>
      </c>
      <c r="G21245" s="3">
        <v>375.17</v>
      </c>
      <c r="H21245" s="3">
        <v>1.7444</v>
      </c>
      <c r="I21245" s="3">
        <v>8.1986799999999995</v>
      </c>
      <c r="J21245" s="3">
        <v>184.38308000000001</v>
      </c>
      <c r="K21245" s="4">
        <v>0.34999999999999992</v>
      </c>
      <c r="L21245" s="73">
        <v>334.72620676923077</v>
      </c>
    </row>
    <row r="21246" spans="1:12" x14ac:dyDescent="0.35">
      <c r="A21246" s="1">
        <v>429850</v>
      </c>
      <c r="B21246" t="s">
        <v>34851</v>
      </c>
      <c r="C21246" t="s">
        <v>1467</v>
      </c>
      <c r="D21246" t="s">
        <v>1468</v>
      </c>
      <c r="E21246">
        <v>1</v>
      </c>
      <c r="F21246" s="2">
        <v>352.45</v>
      </c>
      <c r="G21246" s="3">
        <v>789.54</v>
      </c>
      <c r="H21246" s="3">
        <v>3.5244999999999997</v>
      </c>
      <c r="I21246" s="3">
        <v>16.565149999999999</v>
      </c>
      <c r="J21246" s="3">
        <v>372.53964999999999</v>
      </c>
      <c r="K21246" s="4">
        <v>0.34999999999999992</v>
      </c>
      <c r="L21246" s="73">
        <v>676.30274923076911</v>
      </c>
    </row>
    <row r="21247" spans="1:12" x14ac:dyDescent="0.35">
      <c r="A21247" s="1">
        <v>551028</v>
      </c>
      <c r="B21247" t="s">
        <v>34852</v>
      </c>
      <c r="C21247" t="s">
        <v>1467</v>
      </c>
      <c r="D21247" t="s">
        <v>1468</v>
      </c>
      <c r="E21247">
        <v>1</v>
      </c>
      <c r="F21247" s="2">
        <v>390.27</v>
      </c>
      <c r="G21247" s="3">
        <v>780.54</v>
      </c>
      <c r="H21247" s="3">
        <v>3.9026999999999998</v>
      </c>
      <c r="I21247" s="3">
        <v>18.342689999999997</v>
      </c>
      <c r="J21247" s="3">
        <v>412.51538999999997</v>
      </c>
      <c r="K21247" s="4">
        <v>0.34999999999999992</v>
      </c>
      <c r="L21247" s="73">
        <v>748.87409261538448</v>
      </c>
    </row>
    <row r="21248" spans="1:12" x14ac:dyDescent="0.35">
      <c r="A21248" s="1">
        <v>415877</v>
      </c>
      <c r="B21248" t="s">
        <v>34853</v>
      </c>
      <c r="C21248" t="s">
        <v>1467</v>
      </c>
      <c r="D21248" t="s">
        <v>1468</v>
      </c>
      <c r="E21248">
        <v>1</v>
      </c>
      <c r="F21248" s="2">
        <v>11.69</v>
      </c>
      <c r="G21248" s="3">
        <v>25.14</v>
      </c>
      <c r="H21248" s="3">
        <v>0.1169</v>
      </c>
      <c r="I21248" s="3">
        <v>0.54942999999999997</v>
      </c>
      <c r="J21248" s="3">
        <v>12.356329999999998</v>
      </c>
      <c r="K21248" s="4">
        <v>0.35</v>
      </c>
      <c r="L21248" s="73">
        <v>22.431491384615381</v>
      </c>
    </row>
    <row r="21249" spans="1:12" x14ac:dyDescent="0.35">
      <c r="A21249" s="1">
        <v>434455</v>
      </c>
      <c r="B21249" t="s">
        <v>34854</v>
      </c>
      <c r="C21249" t="s">
        <v>1467</v>
      </c>
      <c r="D21249" t="s">
        <v>1468</v>
      </c>
      <c r="E21249">
        <v>1</v>
      </c>
      <c r="F21249" s="2">
        <v>338.38</v>
      </c>
      <c r="G21249" s="3">
        <v>793.4</v>
      </c>
      <c r="H21249" s="3">
        <v>3.3837999999999999</v>
      </c>
      <c r="I21249" s="3">
        <v>15.90386</v>
      </c>
      <c r="J21249" s="3">
        <v>357.66766000000001</v>
      </c>
      <c r="K21249" s="4">
        <v>0.35000000000000003</v>
      </c>
      <c r="L21249" s="73">
        <v>649.30436738461549</v>
      </c>
    </row>
    <row r="21250" spans="1:12" x14ac:dyDescent="0.35">
      <c r="A21250" s="1">
        <v>438839</v>
      </c>
      <c r="B21250" t="s">
        <v>34855</v>
      </c>
      <c r="C21250" t="s">
        <v>1467</v>
      </c>
      <c r="D21250" t="s">
        <v>1468</v>
      </c>
      <c r="E21250">
        <v>1</v>
      </c>
      <c r="F21250" s="2">
        <v>6009.51</v>
      </c>
      <c r="G21250" s="3">
        <v>13336.71</v>
      </c>
      <c r="H21250" s="3">
        <v>60.095100000000002</v>
      </c>
      <c r="I21250" s="3">
        <v>282.44697000000002</v>
      </c>
      <c r="J21250" s="3">
        <v>6352.0520700000006</v>
      </c>
      <c r="K21250" s="4">
        <v>0.35</v>
      </c>
      <c r="L21250" s="73">
        <v>11531.417604</v>
      </c>
    </row>
    <row r="21251" spans="1:12" x14ac:dyDescent="0.35">
      <c r="A21251" s="1">
        <v>25305</v>
      </c>
      <c r="B21251" t="s">
        <v>34856</v>
      </c>
      <c r="C21251" t="s">
        <v>1467</v>
      </c>
      <c r="D21251" t="s">
        <v>1468</v>
      </c>
      <c r="E21251">
        <v>1</v>
      </c>
      <c r="F21251" s="2">
        <v>5.41</v>
      </c>
      <c r="G21251" s="3">
        <v>11.62</v>
      </c>
      <c r="H21251" s="3">
        <v>5.4100000000000002E-2</v>
      </c>
      <c r="I21251" s="3">
        <v>0.25427</v>
      </c>
      <c r="J21251" s="3">
        <v>5.7183700000000002</v>
      </c>
      <c r="K21251" s="4">
        <v>0.34999999999999992</v>
      </c>
      <c r="L21251" s="73">
        <v>10.381040923076922</v>
      </c>
    </row>
    <row r="21252" spans="1:12" x14ac:dyDescent="0.35">
      <c r="A21252" s="1">
        <v>79352</v>
      </c>
      <c r="B21252" t="s">
        <v>34857</v>
      </c>
      <c r="C21252" t="s">
        <v>1467</v>
      </c>
      <c r="D21252" t="s">
        <v>1468</v>
      </c>
      <c r="E21252">
        <v>1</v>
      </c>
      <c r="F21252" s="2">
        <v>17.829999999999998</v>
      </c>
      <c r="G21252" s="3">
        <v>38.35</v>
      </c>
      <c r="H21252" s="3">
        <v>0.17829999999999999</v>
      </c>
      <c r="I21252" s="3">
        <v>0.83800999999999992</v>
      </c>
      <c r="J21252" s="3">
        <v>18.846309999999999</v>
      </c>
      <c r="K21252" s="4">
        <v>0.35</v>
      </c>
      <c r="L21252" s="73">
        <v>34.213301230769225</v>
      </c>
    </row>
    <row r="21253" spans="1:12" x14ac:dyDescent="0.35">
      <c r="A21253" s="1">
        <v>74740</v>
      </c>
      <c r="B21253" t="s">
        <v>34858</v>
      </c>
      <c r="C21253" t="s">
        <v>1467</v>
      </c>
      <c r="D21253" t="s">
        <v>1468</v>
      </c>
      <c r="E21253">
        <v>1</v>
      </c>
      <c r="F21253" s="2">
        <v>5705.44</v>
      </c>
      <c r="G21253" s="3">
        <v>13336.71</v>
      </c>
      <c r="H21253" s="3">
        <v>57.054399999999994</v>
      </c>
      <c r="I21253" s="3">
        <v>268.15567999999996</v>
      </c>
      <c r="J21253" s="3">
        <v>6030.6500799999994</v>
      </c>
      <c r="K21253" s="4">
        <v>0.35000000000000003</v>
      </c>
      <c r="L21253" s="73">
        <v>10947.949375999999</v>
      </c>
    </row>
    <row r="21254" spans="1:12" x14ac:dyDescent="0.35">
      <c r="A21254" s="1">
        <v>430070</v>
      </c>
      <c r="B21254" t="s">
        <v>33554</v>
      </c>
      <c r="C21254" t="s">
        <v>1467</v>
      </c>
      <c r="D21254" t="s">
        <v>1468</v>
      </c>
      <c r="E21254">
        <v>1</v>
      </c>
      <c r="F21254" s="2">
        <v>4980.8500000000004</v>
      </c>
      <c r="G21254" s="3">
        <v>14649.55</v>
      </c>
      <c r="H21254" s="3">
        <v>49.808500000000002</v>
      </c>
      <c r="I21254" s="3">
        <v>234.09995000000001</v>
      </c>
      <c r="J21254" s="3">
        <v>5264.7584500000003</v>
      </c>
      <c r="K21254" s="4">
        <v>0.35</v>
      </c>
      <c r="L21254" s="73">
        <v>9557.5614938461531</v>
      </c>
    </row>
    <row r="21255" spans="1:12" x14ac:dyDescent="0.35">
      <c r="A21255" s="1">
        <v>70288</v>
      </c>
      <c r="B21255" t="s">
        <v>34859</v>
      </c>
      <c r="C21255" t="s">
        <v>1467</v>
      </c>
      <c r="D21255" t="s">
        <v>1468</v>
      </c>
      <c r="E21255">
        <v>1</v>
      </c>
      <c r="F21255" s="2">
        <v>5.23</v>
      </c>
      <c r="G21255" s="3">
        <v>11.27</v>
      </c>
      <c r="H21255" s="3">
        <v>5.2300000000000006E-2</v>
      </c>
      <c r="I21255" s="3">
        <v>0.24581000000000003</v>
      </c>
      <c r="J21255" s="3">
        <v>5.5281099999999999</v>
      </c>
      <c r="K21255" s="4">
        <v>0.35</v>
      </c>
      <c r="L21255" s="73">
        <v>10.035645846153846</v>
      </c>
    </row>
    <row r="21256" spans="1:12" x14ac:dyDescent="0.35">
      <c r="A21256" s="1">
        <v>28680</v>
      </c>
      <c r="B21256" t="s">
        <v>34860</v>
      </c>
      <c r="C21256" t="s">
        <v>1467</v>
      </c>
      <c r="D21256" t="s">
        <v>1468</v>
      </c>
      <c r="E21256">
        <v>1</v>
      </c>
      <c r="F21256" s="2">
        <v>82638.19</v>
      </c>
      <c r="G21256" s="3">
        <v>193215.31</v>
      </c>
      <c r="H21256" s="3">
        <v>826.38190000000009</v>
      </c>
      <c r="I21256" s="3">
        <v>3883.9949300000003</v>
      </c>
      <c r="J21256" s="3">
        <v>87348.566829999996</v>
      </c>
      <c r="K21256" s="4">
        <v>0.34999999999999992</v>
      </c>
      <c r="L21256" s="73">
        <v>158571.24439907691</v>
      </c>
    </row>
    <row r="21257" spans="1:12" x14ac:dyDescent="0.35">
      <c r="A21257" s="1">
        <v>55449</v>
      </c>
      <c r="B21257" t="s">
        <v>34861</v>
      </c>
      <c r="C21257" t="s">
        <v>1467</v>
      </c>
      <c r="D21257" t="s">
        <v>1468</v>
      </c>
      <c r="E21257">
        <v>1</v>
      </c>
      <c r="F21257" s="2">
        <v>156.04</v>
      </c>
      <c r="G21257" s="3">
        <v>325.08999999999997</v>
      </c>
      <c r="H21257" s="3">
        <v>1.5604</v>
      </c>
      <c r="I21257" s="3">
        <v>7.3338799999999997</v>
      </c>
      <c r="J21257" s="3">
        <v>164.93427999999997</v>
      </c>
      <c r="K21257" s="4">
        <v>0.34999999999999992</v>
      </c>
      <c r="L21257" s="73">
        <v>299.41915446153837</v>
      </c>
    </row>
    <row r="21258" spans="1:12" x14ac:dyDescent="0.35">
      <c r="A21258" s="1">
        <v>433940</v>
      </c>
      <c r="B21258" t="s">
        <v>34862</v>
      </c>
      <c r="C21258" t="s">
        <v>1467</v>
      </c>
      <c r="D21258" t="s">
        <v>1468</v>
      </c>
      <c r="E21258">
        <v>1</v>
      </c>
      <c r="F21258" s="2">
        <v>86.33</v>
      </c>
      <c r="G21258" s="3">
        <v>185.66</v>
      </c>
      <c r="H21258" s="3">
        <v>0.86329999999999996</v>
      </c>
      <c r="I21258" s="3">
        <v>4.0575099999999997</v>
      </c>
      <c r="J21258" s="3">
        <v>91.250809999999987</v>
      </c>
      <c r="K21258" s="4">
        <v>0.35</v>
      </c>
      <c r="L21258" s="73">
        <v>165.65531661538458</v>
      </c>
    </row>
    <row r="21259" spans="1:12" x14ac:dyDescent="0.35">
      <c r="A21259" s="1">
        <v>436141</v>
      </c>
      <c r="B21259" t="s">
        <v>34863</v>
      </c>
      <c r="C21259" t="s">
        <v>1467</v>
      </c>
      <c r="D21259" t="s">
        <v>1468</v>
      </c>
      <c r="E21259">
        <v>1</v>
      </c>
      <c r="F21259" s="2">
        <v>32.56</v>
      </c>
      <c r="G21259" s="3">
        <v>70.02</v>
      </c>
      <c r="H21259" s="3">
        <v>0.32560000000000006</v>
      </c>
      <c r="I21259" s="3">
        <v>1.5303200000000001</v>
      </c>
      <c r="J21259" s="3">
        <v>34.415920000000007</v>
      </c>
      <c r="K21259" s="4">
        <v>0.35</v>
      </c>
      <c r="L21259" s="73">
        <v>62.478131692307699</v>
      </c>
    </row>
    <row r="21260" spans="1:12" x14ac:dyDescent="0.35">
      <c r="A21260" s="1">
        <v>69030</v>
      </c>
      <c r="B21260" t="s">
        <v>34864</v>
      </c>
      <c r="C21260" t="s">
        <v>1467</v>
      </c>
      <c r="D21260" t="s">
        <v>1468</v>
      </c>
      <c r="E21260">
        <v>1</v>
      </c>
      <c r="F21260" s="2">
        <v>4766.6899999999996</v>
      </c>
      <c r="G21260" s="3">
        <v>10250.950000000001</v>
      </c>
      <c r="H21260" s="3">
        <v>47.666899999999998</v>
      </c>
      <c r="I21260" s="3">
        <v>224.03442999999999</v>
      </c>
      <c r="J21260" s="3">
        <v>5038.3913299999995</v>
      </c>
      <c r="K21260" s="4">
        <v>0.35</v>
      </c>
      <c r="L21260" s="73">
        <v>9146.6181067692305</v>
      </c>
    </row>
    <row r="21261" spans="1:12" x14ac:dyDescent="0.35">
      <c r="A21261" s="1">
        <v>41424</v>
      </c>
      <c r="B21261" t="s">
        <v>34865</v>
      </c>
      <c r="C21261" t="s">
        <v>1467</v>
      </c>
      <c r="D21261" t="s">
        <v>1468</v>
      </c>
      <c r="E21261">
        <v>1</v>
      </c>
      <c r="F21261" s="2">
        <v>1496.01</v>
      </c>
      <c r="G21261" s="3">
        <v>3217.25</v>
      </c>
      <c r="H21261" s="3">
        <v>14.960100000000001</v>
      </c>
      <c r="I21261" s="3">
        <v>70.312470000000005</v>
      </c>
      <c r="J21261" s="3">
        <v>1581.2825700000001</v>
      </c>
      <c r="K21261" s="4">
        <v>0.35</v>
      </c>
      <c r="L21261" s="73">
        <v>2870.6360501538461</v>
      </c>
    </row>
    <row r="21262" spans="1:12" x14ac:dyDescent="0.35">
      <c r="A21262" s="1">
        <v>69471</v>
      </c>
      <c r="B21262" t="s">
        <v>34732</v>
      </c>
      <c r="C21262" t="s">
        <v>1467</v>
      </c>
      <c r="D21262" t="s">
        <v>1468</v>
      </c>
      <c r="E21262">
        <v>1</v>
      </c>
      <c r="F21262" s="2">
        <v>249.73</v>
      </c>
      <c r="G21262" s="3">
        <v>537.05999999999995</v>
      </c>
      <c r="H21262" s="3">
        <v>2.4973000000000001</v>
      </c>
      <c r="I21262" s="3">
        <v>11.737309999999999</v>
      </c>
      <c r="J21262" s="3">
        <v>263.96460999999999</v>
      </c>
      <c r="K21262" s="4">
        <v>0.35000000000000003</v>
      </c>
      <c r="L21262" s="73">
        <v>479.197292</v>
      </c>
    </row>
    <row r="21263" spans="1:12" x14ac:dyDescent="0.35">
      <c r="A21263" s="1">
        <v>74736</v>
      </c>
      <c r="B21263" t="s">
        <v>34866</v>
      </c>
      <c r="C21263" t="s">
        <v>1467</v>
      </c>
      <c r="D21263" t="s">
        <v>1468</v>
      </c>
      <c r="E21263">
        <v>1</v>
      </c>
      <c r="F21263" s="2">
        <v>4412.16</v>
      </c>
      <c r="G21263" s="3">
        <v>10316.02</v>
      </c>
      <c r="H21263" s="3">
        <v>44.121600000000001</v>
      </c>
      <c r="I21263" s="3">
        <v>207.37152</v>
      </c>
      <c r="J21263" s="3">
        <v>4663.6531199999999</v>
      </c>
      <c r="K21263" s="4">
        <v>0.34999999999999992</v>
      </c>
      <c r="L21263" s="73">
        <v>8466.3241255384601</v>
      </c>
    </row>
    <row r="21264" spans="1:12" x14ac:dyDescent="0.35">
      <c r="A21264" s="1">
        <v>431039</v>
      </c>
      <c r="B21264" t="s">
        <v>34867</v>
      </c>
      <c r="C21264" t="s">
        <v>1467</v>
      </c>
      <c r="D21264" t="s">
        <v>1468</v>
      </c>
      <c r="E21264">
        <v>1</v>
      </c>
      <c r="F21264" s="2">
        <v>589.91</v>
      </c>
      <c r="G21264" s="3">
        <v>1735.04</v>
      </c>
      <c r="H21264" s="3">
        <v>5.8990999999999998</v>
      </c>
      <c r="I21264" s="3">
        <v>27.725769999999997</v>
      </c>
      <c r="J21264" s="3">
        <v>623.53486999999996</v>
      </c>
      <c r="K21264" s="4">
        <v>0.35</v>
      </c>
      <c r="L21264" s="73">
        <v>1131.955610153846</v>
      </c>
    </row>
    <row r="21265" spans="1:12" x14ac:dyDescent="0.35">
      <c r="A21265" s="1">
        <v>431100</v>
      </c>
      <c r="B21265" t="s">
        <v>34868</v>
      </c>
      <c r="C21265" t="s">
        <v>1467</v>
      </c>
      <c r="D21265" t="s">
        <v>1468</v>
      </c>
      <c r="E21265">
        <v>1</v>
      </c>
      <c r="F21265" s="2">
        <v>3360.06</v>
      </c>
      <c r="G21265" s="3">
        <v>9882.5400000000009</v>
      </c>
      <c r="H21265" s="3">
        <v>33.6006</v>
      </c>
      <c r="I21265" s="3">
        <v>157.92282</v>
      </c>
      <c r="J21265" s="3">
        <v>3551.5834199999999</v>
      </c>
      <c r="K21265" s="4">
        <v>0.35000000000000003</v>
      </c>
      <c r="L21265" s="73">
        <v>6447.4899009230767</v>
      </c>
    </row>
    <row r="21266" spans="1:12" x14ac:dyDescent="0.35">
      <c r="A21266" s="1">
        <v>415984</v>
      </c>
      <c r="B21266" t="s">
        <v>34869</v>
      </c>
      <c r="C21266" t="s">
        <v>1467</v>
      </c>
      <c r="D21266" t="s">
        <v>1468</v>
      </c>
      <c r="E21266">
        <v>1</v>
      </c>
      <c r="F21266" s="2">
        <v>2316.21</v>
      </c>
      <c r="G21266" s="3">
        <v>4981.1000000000004</v>
      </c>
      <c r="H21266" s="3">
        <v>23.162100000000002</v>
      </c>
      <c r="I21266" s="3">
        <v>108.86187</v>
      </c>
      <c r="J21266" s="3">
        <v>2448.2339700000002</v>
      </c>
      <c r="K21266" s="4">
        <v>0.35</v>
      </c>
      <c r="L21266" s="73">
        <v>4444.4862840000005</v>
      </c>
    </row>
    <row r="21267" spans="1:12" x14ac:dyDescent="0.35">
      <c r="A21267" s="1">
        <v>426301</v>
      </c>
      <c r="B21267" t="s">
        <v>34870</v>
      </c>
      <c r="C21267" t="s">
        <v>1467</v>
      </c>
      <c r="D21267" t="s">
        <v>1468</v>
      </c>
      <c r="E21267">
        <v>1</v>
      </c>
      <c r="F21267" s="2">
        <v>264.60000000000002</v>
      </c>
      <c r="G21267" s="3">
        <v>618.66</v>
      </c>
      <c r="H21267" s="3">
        <v>2.6460000000000004</v>
      </c>
      <c r="I21267" s="3">
        <v>12.436200000000001</v>
      </c>
      <c r="J21267" s="3">
        <v>279.68220000000002</v>
      </c>
      <c r="K21267" s="4">
        <v>0.35</v>
      </c>
      <c r="L21267" s="73">
        <v>507.7307630769231</v>
      </c>
    </row>
    <row r="21268" spans="1:12" x14ac:dyDescent="0.35">
      <c r="A21268" s="1">
        <v>551188</v>
      </c>
      <c r="B21268" t="s">
        <v>34871</v>
      </c>
      <c r="C21268" t="s">
        <v>1467</v>
      </c>
      <c r="D21268" t="s">
        <v>1468</v>
      </c>
      <c r="E21268">
        <v>1</v>
      </c>
      <c r="F21268" s="2">
        <v>167.03</v>
      </c>
      <c r="G21268" s="3">
        <v>334.05</v>
      </c>
      <c r="H21268" s="3">
        <v>1.6703000000000001</v>
      </c>
      <c r="I21268" s="3">
        <v>7.8504100000000001</v>
      </c>
      <c r="J21268" s="3">
        <v>176.55071000000001</v>
      </c>
      <c r="K21268" s="4">
        <v>0.34999999999999992</v>
      </c>
      <c r="L21268" s="73">
        <v>320.50744276923075</v>
      </c>
    </row>
    <row r="21269" spans="1:12" x14ac:dyDescent="0.35">
      <c r="A21269" s="1">
        <v>75881</v>
      </c>
      <c r="B21269" t="s">
        <v>34872</v>
      </c>
      <c r="C21269" t="s">
        <v>1467</v>
      </c>
      <c r="D21269" t="s">
        <v>1468</v>
      </c>
      <c r="E21269">
        <v>1</v>
      </c>
      <c r="F21269" s="2">
        <v>4428.1099999999997</v>
      </c>
      <c r="G21269" s="3">
        <v>9522.83</v>
      </c>
      <c r="H21269" s="3">
        <v>44.281099999999995</v>
      </c>
      <c r="I21269" s="3">
        <v>208.12116999999998</v>
      </c>
      <c r="J21269" s="3">
        <v>4680.5122700000002</v>
      </c>
      <c r="K21269" s="4">
        <v>0.35</v>
      </c>
      <c r="L21269" s="73">
        <v>8496.9299670769233</v>
      </c>
    </row>
    <row r="21270" spans="1:12" x14ac:dyDescent="0.35">
      <c r="A21270" s="1">
        <v>428363</v>
      </c>
      <c r="B21270" t="s">
        <v>34873</v>
      </c>
      <c r="C21270" t="s">
        <v>1467</v>
      </c>
      <c r="D21270" t="s">
        <v>1468</v>
      </c>
      <c r="E21270">
        <v>1</v>
      </c>
      <c r="F21270" s="2">
        <v>541.66</v>
      </c>
      <c r="G21270" s="3">
        <v>1083.76</v>
      </c>
      <c r="H21270" s="3">
        <v>5.4165999999999999</v>
      </c>
      <c r="I21270" s="3">
        <v>25.458019999999998</v>
      </c>
      <c r="J21270" s="3">
        <v>572.53462000000002</v>
      </c>
      <c r="K21270" s="4">
        <v>0.35</v>
      </c>
      <c r="L21270" s="73">
        <v>1039.370540923077</v>
      </c>
    </row>
    <row r="21271" spans="1:12" x14ac:dyDescent="0.35">
      <c r="A21271" s="1">
        <v>79356</v>
      </c>
      <c r="B21271" t="s">
        <v>34874</v>
      </c>
      <c r="C21271" t="s">
        <v>1467</v>
      </c>
      <c r="D21271" t="s">
        <v>1468</v>
      </c>
      <c r="E21271">
        <v>1</v>
      </c>
      <c r="F21271" s="2">
        <v>3.15</v>
      </c>
      <c r="G21271" s="3">
        <v>6.83</v>
      </c>
      <c r="H21271" s="3">
        <v>3.15E-2</v>
      </c>
      <c r="I21271" s="3">
        <v>0.14804999999999999</v>
      </c>
      <c r="J21271" s="3">
        <v>3.3295499999999998</v>
      </c>
      <c r="K21271" s="4">
        <v>0.34999999999999992</v>
      </c>
      <c r="L21271" s="73">
        <v>6.0444138461538452</v>
      </c>
    </row>
    <row r="21272" spans="1:12" x14ac:dyDescent="0.35">
      <c r="A21272" s="1">
        <v>405491</v>
      </c>
      <c r="B21272" t="s">
        <v>34875</v>
      </c>
      <c r="C21272" t="s">
        <v>1467</v>
      </c>
      <c r="D21272" t="s">
        <v>1468</v>
      </c>
      <c r="E21272">
        <v>1</v>
      </c>
      <c r="F21272" s="2">
        <v>29.27</v>
      </c>
      <c r="G21272" s="3">
        <v>62.94</v>
      </c>
      <c r="H21272" s="3">
        <v>0.29270000000000002</v>
      </c>
      <c r="I21272" s="3">
        <v>1.3756900000000001</v>
      </c>
      <c r="J21272" s="3">
        <v>30.938389999999998</v>
      </c>
      <c r="K21272" s="4">
        <v>0.35000000000000003</v>
      </c>
      <c r="L21272" s="73">
        <v>56.165077230769228</v>
      </c>
    </row>
    <row r="21273" spans="1:12" x14ac:dyDescent="0.35">
      <c r="A21273" s="1">
        <v>420071</v>
      </c>
      <c r="B21273" t="s">
        <v>34876</v>
      </c>
      <c r="C21273" t="s">
        <v>1467</v>
      </c>
      <c r="D21273" t="s">
        <v>1468</v>
      </c>
      <c r="E21273">
        <v>1</v>
      </c>
      <c r="F21273" s="2">
        <v>308.19</v>
      </c>
      <c r="G21273" s="3">
        <v>662.77</v>
      </c>
      <c r="H21273" s="3">
        <v>3.0819000000000001</v>
      </c>
      <c r="I21273" s="3">
        <v>14.48493</v>
      </c>
      <c r="J21273" s="3">
        <v>325.75683000000004</v>
      </c>
      <c r="K21273" s="4">
        <v>0.34999999999999992</v>
      </c>
      <c r="L21273" s="73">
        <v>591.37393753846152</v>
      </c>
    </row>
    <row r="21274" spans="1:12" x14ac:dyDescent="0.35">
      <c r="A21274" s="1">
        <v>441441</v>
      </c>
      <c r="B21274" t="s">
        <v>34877</v>
      </c>
      <c r="C21274" t="s">
        <v>1467</v>
      </c>
      <c r="D21274" t="s">
        <v>1468</v>
      </c>
      <c r="E21274">
        <v>1</v>
      </c>
      <c r="F21274" s="2">
        <v>2147</v>
      </c>
      <c r="G21274" s="3">
        <v>5019.8900000000003</v>
      </c>
      <c r="H21274" s="3">
        <v>21.47</v>
      </c>
      <c r="I21274" s="3">
        <v>100.90900000000001</v>
      </c>
      <c r="J21274" s="3">
        <v>2269.3789999999999</v>
      </c>
      <c r="K21274" s="4">
        <v>0.35</v>
      </c>
      <c r="L21274" s="73">
        <v>4119.7957230769225</v>
      </c>
    </row>
    <row r="21275" spans="1:12" x14ac:dyDescent="0.35">
      <c r="A21275" s="1">
        <v>425629</v>
      </c>
      <c r="B21275" t="s">
        <v>34878</v>
      </c>
      <c r="C21275" t="s">
        <v>1467</v>
      </c>
      <c r="D21275" t="s">
        <v>1468</v>
      </c>
      <c r="E21275">
        <v>1</v>
      </c>
      <c r="F21275" s="2">
        <v>1330.24</v>
      </c>
      <c r="G21275" s="3">
        <v>2861.35</v>
      </c>
      <c r="H21275" s="3">
        <v>13.3024</v>
      </c>
      <c r="I21275" s="3">
        <v>62.521279999999997</v>
      </c>
      <c r="J21275" s="3">
        <v>1406.06368</v>
      </c>
      <c r="K21275" s="4">
        <v>0.34999999999999992</v>
      </c>
      <c r="L21275" s="73">
        <v>2552.5463729230764</v>
      </c>
    </row>
    <row r="21276" spans="1:12" x14ac:dyDescent="0.35">
      <c r="A21276" s="1">
        <v>422648</v>
      </c>
      <c r="B21276" t="s">
        <v>34879</v>
      </c>
      <c r="C21276" t="s">
        <v>1467</v>
      </c>
      <c r="D21276" t="s">
        <v>1468</v>
      </c>
      <c r="E21276">
        <v>1</v>
      </c>
      <c r="F21276" s="2">
        <v>714.38</v>
      </c>
      <c r="G21276" s="3">
        <v>1670.29</v>
      </c>
      <c r="H21276" s="3">
        <v>7.1437999999999997</v>
      </c>
      <c r="I21276" s="3">
        <v>33.575859999999999</v>
      </c>
      <c r="J21276" s="3">
        <v>755.09966000000009</v>
      </c>
      <c r="K21276" s="4">
        <v>0.35</v>
      </c>
      <c r="L21276" s="73">
        <v>1370.7963058461539</v>
      </c>
    </row>
    <row r="21277" spans="1:12" x14ac:dyDescent="0.35">
      <c r="A21277" s="1">
        <v>24919</v>
      </c>
      <c r="B21277" t="s">
        <v>34880</v>
      </c>
      <c r="C21277" t="s">
        <v>1467</v>
      </c>
      <c r="D21277" t="s">
        <v>1468</v>
      </c>
      <c r="E21277">
        <v>1</v>
      </c>
      <c r="F21277" s="2">
        <v>10.39</v>
      </c>
      <c r="G21277" s="3">
        <v>23.12</v>
      </c>
      <c r="H21277" s="3">
        <v>0.10390000000000001</v>
      </c>
      <c r="I21277" s="3">
        <v>0.48833000000000004</v>
      </c>
      <c r="J21277" s="3">
        <v>10.982229999999999</v>
      </c>
      <c r="K21277" s="4">
        <v>0.35</v>
      </c>
      <c r="L21277" s="73">
        <v>19.936971384615383</v>
      </c>
    </row>
    <row r="21278" spans="1:12" x14ac:dyDescent="0.35">
      <c r="A21278" s="1">
        <v>417911</v>
      </c>
      <c r="B21278" t="s">
        <v>34881</v>
      </c>
      <c r="C21278" t="s">
        <v>1467</v>
      </c>
      <c r="D21278" t="s">
        <v>1468</v>
      </c>
      <c r="E21278">
        <v>1</v>
      </c>
      <c r="F21278" s="2">
        <v>68.180000000000007</v>
      </c>
      <c r="G21278" s="3">
        <v>153.54</v>
      </c>
      <c r="H21278" s="3">
        <v>0.68180000000000007</v>
      </c>
      <c r="I21278" s="3">
        <v>3.2044600000000005</v>
      </c>
      <c r="J21278" s="3">
        <v>72.06626</v>
      </c>
      <c r="K21278" s="4">
        <v>0.35</v>
      </c>
      <c r="L21278" s="73">
        <v>130.82797969230768</v>
      </c>
    </row>
    <row r="21279" spans="1:12" x14ac:dyDescent="0.35">
      <c r="A21279" s="1">
        <v>428156</v>
      </c>
      <c r="B21279" t="s">
        <v>34882</v>
      </c>
      <c r="C21279" t="s">
        <v>1467</v>
      </c>
      <c r="D21279" t="s">
        <v>1468</v>
      </c>
      <c r="E21279">
        <v>1</v>
      </c>
      <c r="F21279" s="2">
        <v>2175.92</v>
      </c>
      <c r="G21279" s="3">
        <v>4679.3999999999996</v>
      </c>
      <c r="H21279" s="3">
        <v>21.7592</v>
      </c>
      <c r="I21279" s="3">
        <v>102.26824000000001</v>
      </c>
      <c r="J21279" s="3">
        <v>2299.9474399999999</v>
      </c>
      <c r="K21279" s="4">
        <v>0.35000000000000003</v>
      </c>
      <c r="L21279" s="73">
        <v>4175.289198769231</v>
      </c>
    </row>
    <row r="21280" spans="1:12" x14ac:dyDescent="0.35">
      <c r="A21280" s="1">
        <v>4108</v>
      </c>
      <c r="B21280" t="s">
        <v>34883</v>
      </c>
      <c r="C21280" t="s">
        <v>1467</v>
      </c>
      <c r="D21280" t="s">
        <v>1468</v>
      </c>
      <c r="E21280">
        <v>1</v>
      </c>
      <c r="F21280" s="2">
        <v>0.71</v>
      </c>
      <c r="G21280" s="3">
        <v>1.52</v>
      </c>
      <c r="H21280" s="3">
        <v>7.0999999999999995E-3</v>
      </c>
      <c r="I21280" s="3">
        <v>3.3369999999999997E-2</v>
      </c>
      <c r="J21280" s="3">
        <v>0.75046999999999997</v>
      </c>
      <c r="K21280" s="4">
        <v>0.35000000000000003</v>
      </c>
      <c r="L21280" s="73">
        <v>1.3623916923076924</v>
      </c>
    </row>
    <row r="21281" spans="1:12" x14ac:dyDescent="0.35">
      <c r="A21281" s="1">
        <v>416858</v>
      </c>
      <c r="B21281" t="s">
        <v>34884</v>
      </c>
      <c r="C21281" t="s">
        <v>1467</v>
      </c>
      <c r="D21281" t="s">
        <v>1468</v>
      </c>
      <c r="E21281">
        <v>1</v>
      </c>
      <c r="F21281" s="2">
        <v>14972.6</v>
      </c>
      <c r="G21281" s="3">
        <v>32199.14</v>
      </c>
      <c r="H21281" s="3">
        <v>149.726</v>
      </c>
      <c r="I21281" s="3">
        <v>703.71220000000005</v>
      </c>
      <c r="J21281" s="3">
        <v>15826.038200000001</v>
      </c>
      <c r="K21281" s="4">
        <v>0.34999999999999992</v>
      </c>
      <c r="L21281" s="73">
        <v>28730.346270769231</v>
      </c>
    </row>
    <row r="21282" spans="1:12" x14ac:dyDescent="0.35">
      <c r="A21282" s="1">
        <v>17913</v>
      </c>
      <c r="B21282" t="s">
        <v>34885</v>
      </c>
      <c r="C21282" t="s">
        <v>1467</v>
      </c>
      <c r="D21282" t="s">
        <v>1468</v>
      </c>
      <c r="E21282">
        <v>1</v>
      </c>
      <c r="F21282" s="2">
        <v>75.14</v>
      </c>
      <c r="G21282" s="3">
        <v>161.6</v>
      </c>
      <c r="H21282" s="3">
        <v>0.75140000000000007</v>
      </c>
      <c r="I21282" s="3">
        <v>3.5315799999999999</v>
      </c>
      <c r="J21282" s="3">
        <v>79.42298000000001</v>
      </c>
      <c r="K21282" s="4">
        <v>0.35</v>
      </c>
      <c r="L21282" s="73">
        <v>144.18325600000003</v>
      </c>
    </row>
    <row r="21283" spans="1:12" x14ac:dyDescent="0.35">
      <c r="A21283" s="1">
        <v>471789</v>
      </c>
      <c r="B21283" t="s">
        <v>34886</v>
      </c>
      <c r="C21283" t="s">
        <v>1467</v>
      </c>
      <c r="D21283" t="s">
        <v>1468</v>
      </c>
      <c r="E21283">
        <v>1</v>
      </c>
      <c r="F21283" s="2">
        <v>2.65</v>
      </c>
      <c r="G21283" s="3">
        <v>7.26</v>
      </c>
      <c r="H21283" s="3">
        <v>2.6499999999999999E-2</v>
      </c>
      <c r="I21283" s="3">
        <v>0.12454999999999999</v>
      </c>
      <c r="J21283" s="3">
        <v>2.80105</v>
      </c>
      <c r="K21283" s="4">
        <v>0.35000000000000003</v>
      </c>
      <c r="L21283" s="73">
        <v>5.084983076923077</v>
      </c>
    </row>
    <row r="21284" spans="1:12" x14ac:dyDescent="0.35">
      <c r="A21284" s="1">
        <v>74402</v>
      </c>
      <c r="B21284" t="s">
        <v>34887</v>
      </c>
      <c r="C21284" t="s">
        <v>1467</v>
      </c>
      <c r="D21284" t="s">
        <v>1468</v>
      </c>
      <c r="E21284">
        <v>1</v>
      </c>
      <c r="F21284" s="2">
        <v>1064.92</v>
      </c>
      <c r="G21284" s="3">
        <v>2290.16</v>
      </c>
      <c r="H21284" s="3">
        <v>10.6492</v>
      </c>
      <c r="I21284" s="3">
        <v>50.051240000000007</v>
      </c>
      <c r="J21284" s="3">
        <v>1125.6204400000001</v>
      </c>
      <c r="K21284" s="4">
        <v>0.35</v>
      </c>
      <c r="L21284" s="73">
        <v>2043.4340295384618</v>
      </c>
    </row>
    <row r="21285" spans="1:12" x14ac:dyDescent="0.35">
      <c r="A21285" s="1">
        <v>53158</v>
      </c>
      <c r="B21285" t="s">
        <v>34888</v>
      </c>
      <c r="C21285" t="s">
        <v>1467</v>
      </c>
      <c r="D21285" t="s">
        <v>1468</v>
      </c>
      <c r="E21285">
        <v>1</v>
      </c>
      <c r="F21285" s="2">
        <v>11.49</v>
      </c>
      <c r="G21285" s="3">
        <v>24.72</v>
      </c>
      <c r="H21285" s="3">
        <v>0.1149</v>
      </c>
      <c r="I21285" s="3">
        <v>0.54003000000000001</v>
      </c>
      <c r="J21285" s="3">
        <v>12.14493</v>
      </c>
      <c r="K21285" s="4">
        <v>0.35000000000000003</v>
      </c>
      <c r="L21285" s="73">
        <v>22.04771907692308</v>
      </c>
    </row>
    <row r="21286" spans="1:12" x14ac:dyDescent="0.35">
      <c r="A21286" s="1">
        <v>1239</v>
      </c>
      <c r="B21286" t="s">
        <v>34889</v>
      </c>
      <c r="C21286" t="s">
        <v>1467</v>
      </c>
      <c r="D21286" t="s">
        <v>1468</v>
      </c>
      <c r="E21286">
        <v>1</v>
      </c>
      <c r="F21286" s="2">
        <v>1.51</v>
      </c>
      <c r="G21286" s="3">
        <v>3.26</v>
      </c>
      <c r="H21286" s="3">
        <v>1.5100000000000001E-2</v>
      </c>
      <c r="I21286" s="3">
        <v>7.0970000000000005E-2</v>
      </c>
      <c r="J21286" s="3">
        <v>1.5960699999999999</v>
      </c>
      <c r="K21286" s="4">
        <v>0.35000000000000003</v>
      </c>
      <c r="L21286" s="73">
        <v>2.8974809230769232</v>
      </c>
    </row>
    <row r="21287" spans="1:12" x14ac:dyDescent="0.35">
      <c r="A21287" s="1">
        <v>439560</v>
      </c>
      <c r="B21287" t="s">
        <v>34890</v>
      </c>
      <c r="C21287" t="s">
        <v>1467</v>
      </c>
      <c r="D21287" t="s">
        <v>1468</v>
      </c>
      <c r="E21287">
        <v>1</v>
      </c>
      <c r="F21287" s="2">
        <v>466.91</v>
      </c>
      <c r="G21287" s="3">
        <v>1004.11</v>
      </c>
      <c r="H21287" s="3">
        <v>4.6691000000000003</v>
      </c>
      <c r="I21287" s="3">
        <v>21.944770000000002</v>
      </c>
      <c r="J21287" s="3">
        <v>493.52387000000004</v>
      </c>
      <c r="K21287" s="4">
        <v>0.35</v>
      </c>
      <c r="L21287" s="73">
        <v>895.93564092307702</v>
      </c>
    </row>
    <row r="21288" spans="1:12" x14ac:dyDescent="0.35">
      <c r="A21288" s="1">
        <v>54227</v>
      </c>
      <c r="B21288" t="s">
        <v>34891</v>
      </c>
      <c r="C21288" t="s">
        <v>1467</v>
      </c>
      <c r="D21288" t="s">
        <v>1468</v>
      </c>
      <c r="E21288">
        <v>1</v>
      </c>
      <c r="F21288" s="2">
        <v>7.11</v>
      </c>
      <c r="G21288" s="3">
        <v>15.29</v>
      </c>
      <c r="H21288" s="3">
        <v>7.110000000000001E-2</v>
      </c>
      <c r="I21288" s="3">
        <v>0.33417000000000002</v>
      </c>
      <c r="J21288" s="3">
        <v>7.515270000000001</v>
      </c>
      <c r="K21288" s="4">
        <v>0.34999999999999992</v>
      </c>
      <c r="L21288" s="73">
        <v>13.643105538461539</v>
      </c>
    </row>
    <row r="21289" spans="1:12" x14ac:dyDescent="0.35">
      <c r="A21289" s="1">
        <v>426849</v>
      </c>
      <c r="B21289" t="s">
        <v>34892</v>
      </c>
      <c r="C21289" t="s">
        <v>1467</v>
      </c>
      <c r="D21289" t="s">
        <v>1468</v>
      </c>
      <c r="E21289">
        <v>1</v>
      </c>
      <c r="F21289" s="2">
        <v>788.57</v>
      </c>
      <c r="G21289" s="3">
        <v>1843.74</v>
      </c>
      <c r="H21289" s="3">
        <v>7.8857000000000008</v>
      </c>
      <c r="I21289" s="3">
        <v>37.06279</v>
      </c>
      <c r="J21289" s="3">
        <v>833.51849000000004</v>
      </c>
      <c r="K21289" s="4">
        <v>0.35</v>
      </c>
      <c r="L21289" s="73">
        <v>1513.1566433846153</v>
      </c>
    </row>
    <row r="21290" spans="1:12" x14ac:dyDescent="0.35">
      <c r="A21290" s="1">
        <v>75704</v>
      </c>
      <c r="B21290" t="s">
        <v>34893</v>
      </c>
      <c r="C21290" t="s">
        <v>1467</v>
      </c>
      <c r="D21290" t="s">
        <v>1468</v>
      </c>
      <c r="E21290">
        <v>1</v>
      </c>
      <c r="F21290" s="2">
        <v>2314.4699999999998</v>
      </c>
      <c r="G21290" s="3">
        <v>4977.3599999999997</v>
      </c>
      <c r="H21290" s="3">
        <v>23.144699999999997</v>
      </c>
      <c r="I21290" s="3">
        <v>108.78008999999999</v>
      </c>
      <c r="J21290" s="3">
        <v>2446.3947899999998</v>
      </c>
      <c r="K21290" s="4">
        <v>0.35</v>
      </c>
      <c r="L21290" s="73">
        <v>4441.1474649230768</v>
      </c>
    </row>
    <row r="21291" spans="1:12" x14ac:dyDescent="0.35">
      <c r="A21291" s="1">
        <v>433590</v>
      </c>
      <c r="B21291" t="s">
        <v>34894</v>
      </c>
      <c r="C21291" t="s">
        <v>1467</v>
      </c>
      <c r="D21291" t="s">
        <v>1468</v>
      </c>
      <c r="E21291">
        <v>1</v>
      </c>
      <c r="F21291" s="2">
        <v>182.52</v>
      </c>
      <c r="G21291" s="3">
        <v>392.52</v>
      </c>
      <c r="H21291" s="3">
        <v>1.8252000000000002</v>
      </c>
      <c r="I21291" s="3">
        <v>8.5784400000000005</v>
      </c>
      <c r="J21291" s="3">
        <v>192.92364000000001</v>
      </c>
      <c r="K21291" s="4">
        <v>0.35000000000000003</v>
      </c>
      <c r="L21291" s="73">
        <v>350.23060800000002</v>
      </c>
    </row>
    <row r="21292" spans="1:12" x14ac:dyDescent="0.35">
      <c r="A21292" s="1">
        <v>570536</v>
      </c>
      <c r="B21292" t="s">
        <v>34895</v>
      </c>
      <c r="C21292" t="s">
        <v>1467</v>
      </c>
      <c r="D21292" t="s">
        <v>1468</v>
      </c>
      <c r="E21292">
        <v>1</v>
      </c>
      <c r="F21292" s="2">
        <v>2043.28</v>
      </c>
      <c r="G21292" s="3">
        <v>4394.16</v>
      </c>
      <c r="H21292" s="3">
        <v>20.4328</v>
      </c>
      <c r="I21292" s="3">
        <v>96.03416</v>
      </c>
      <c r="J21292" s="3">
        <v>2159.7469599999999</v>
      </c>
      <c r="K21292" s="4">
        <v>0.35</v>
      </c>
      <c r="L21292" s="73">
        <v>3920.7714043076921</v>
      </c>
    </row>
    <row r="21293" spans="1:12" x14ac:dyDescent="0.35">
      <c r="A21293" s="1">
        <v>26340</v>
      </c>
      <c r="B21293" t="s">
        <v>34896</v>
      </c>
      <c r="C21293" t="s">
        <v>1467</v>
      </c>
      <c r="D21293" t="s">
        <v>1468</v>
      </c>
      <c r="E21293">
        <v>1</v>
      </c>
      <c r="F21293" s="2">
        <v>646.44000000000005</v>
      </c>
      <c r="G21293" s="3">
        <v>1390.2</v>
      </c>
      <c r="H21293" s="3">
        <v>6.4644000000000004</v>
      </c>
      <c r="I21293" s="3">
        <v>30.382680000000004</v>
      </c>
      <c r="J21293" s="3">
        <v>683.28708000000006</v>
      </c>
      <c r="K21293" s="4">
        <v>0.35</v>
      </c>
      <c r="L21293" s="73">
        <v>1240.4288529230769</v>
      </c>
    </row>
    <row r="21294" spans="1:12" x14ac:dyDescent="0.35">
      <c r="A21294" s="1">
        <v>570272</v>
      </c>
      <c r="B21294" t="s">
        <v>34897</v>
      </c>
      <c r="C21294" t="s">
        <v>1467</v>
      </c>
      <c r="D21294" t="s">
        <v>1468</v>
      </c>
      <c r="E21294">
        <v>1</v>
      </c>
      <c r="F21294" s="2">
        <v>89.3</v>
      </c>
      <c r="G21294" s="3">
        <v>192.08</v>
      </c>
      <c r="H21294" s="3">
        <v>0.89300000000000002</v>
      </c>
      <c r="I21294" s="3">
        <v>4.1970999999999998</v>
      </c>
      <c r="J21294" s="3">
        <v>94.390100000000004</v>
      </c>
      <c r="K21294" s="4">
        <v>0.35000000000000003</v>
      </c>
      <c r="L21294" s="73">
        <v>171.35433538461541</v>
      </c>
    </row>
    <row r="21295" spans="1:12" x14ac:dyDescent="0.35">
      <c r="A21295" s="1">
        <v>6323</v>
      </c>
      <c r="B21295" t="s">
        <v>34898</v>
      </c>
      <c r="C21295" t="s">
        <v>1467</v>
      </c>
      <c r="D21295" t="s">
        <v>1468</v>
      </c>
      <c r="E21295">
        <v>1</v>
      </c>
      <c r="F21295" s="2">
        <v>1.85</v>
      </c>
      <c r="G21295" s="3">
        <v>4</v>
      </c>
      <c r="H21295" s="3">
        <v>1.8500000000000003E-2</v>
      </c>
      <c r="I21295" s="3">
        <v>8.695E-2</v>
      </c>
      <c r="J21295" s="3">
        <v>1.9554500000000001</v>
      </c>
      <c r="K21295" s="4">
        <v>0.35000000000000003</v>
      </c>
      <c r="L21295" s="73">
        <v>3.5498938461538465</v>
      </c>
    </row>
    <row r="21296" spans="1:12" x14ac:dyDescent="0.35">
      <c r="A21296" s="1">
        <v>553461</v>
      </c>
      <c r="B21296" t="s">
        <v>34899</v>
      </c>
      <c r="C21296" t="s">
        <v>1467</v>
      </c>
      <c r="D21296" t="s">
        <v>1468</v>
      </c>
      <c r="E21296">
        <v>1</v>
      </c>
      <c r="F21296" s="2">
        <v>20.64</v>
      </c>
      <c r="G21296" s="3">
        <v>41.43</v>
      </c>
      <c r="H21296" s="3">
        <v>0.2064</v>
      </c>
      <c r="I21296" s="3">
        <v>0.97008000000000005</v>
      </c>
      <c r="J21296" s="3">
        <v>21.816479999999999</v>
      </c>
      <c r="K21296" s="4">
        <v>0.35</v>
      </c>
      <c r="L21296" s="73">
        <v>39.605302153846154</v>
      </c>
    </row>
    <row r="21297" spans="1:12" x14ac:dyDescent="0.35">
      <c r="A21297" s="1">
        <v>433806</v>
      </c>
      <c r="B21297" t="s">
        <v>34900</v>
      </c>
      <c r="C21297" t="s">
        <v>1467</v>
      </c>
      <c r="D21297" t="s">
        <v>1468</v>
      </c>
      <c r="E21297">
        <v>1</v>
      </c>
      <c r="F21297" s="2">
        <v>9716.25</v>
      </c>
      <c r="G21297" s="3">
        <v>28577.200000000001</v>
      </c>
      <c r="H21297" s="3">
        <v>97.162500000000009</v>
      </c>
      <c r="I21297" s="3">
        <v>456.66374999999999</v>
      </c>
      <c r="J21297" s="3">
        <v>10270.07625</v>
      </c>
      <c r="K21297" s="4">
        <v>0.35</v>
      </c>
      <c r="L21297" s="73">
        <v>18644.138423076922</v>
      </c>
    </row>
    <row r="21298" spans="1:12" x14ac:dyDescent="0.35">
      <c r="A21298" s="1">
        <v>570601</v>
      </c>
      <c r="B21298" t="s">
        <v>34901</v>
      </c>
      <c r="C21298" t="s">
        <v>1467</v>
      </c>
      <c r="D21298" t="s">
        <v>1468</v>
      </c>
      <c r="E21298">
        <v>1</v>
      </c>
      <c r="F21298" s="2">
        <v>304.63</v>
      </c>
      <c r="G21298" s="3">
        <v>655.27</v>
      </c>
      <c r="H21298" s="3">
        <v>3.0463</v>
      </c>
      <c r="I21298" s="3">
        <v>14.31761</v>
      </c>
      <c r="J21298" s="3">
        <v>321.99390999999997</v>
      </c>
      <c r="K21298" s="4">
        <v>0.35</v>
      </c>
      <c r="L21298" s="73">
        <v>584.5427904615384</v>
      </c>
    </row>
    <row r="21299" spans="1:12" x14ac:dyDescent="0.35">
      <c r="A21299" s="1">
        <v>3461</v>
      </c>
      <c r="B21299" t="s">
        <v>34902</v>
      </c>
      <c r="C21299" t="s">
        <v>1467</v>
      </c>
      <c r="D21299" t="s">
        <v>1468</v>
      </c>
      <c r="E21299">
        <v>1</v>
      </c>
      <c r="F21299" s="2">
        <v>2.2799999999999998</v>
      </c>
      <c r="G21299" s="3">
        <v>4.91</v>
      </c>
      <c r="H21299" s="3">
        <v>2.2799999999999997E-2</v>
      </c>
      <c r="I21299" s="3">
        <v>0.10715999999999999</v>
      </c>
      <c r="J21299" s="3">
        <v>2.4099599999999999</v>
      </c>
      <c r="K21299" s="4">
        <v>0.35</v>
      </c>
      <c r="L21299" s="73">
        <v>4.3750043076923069</v>
      </c>
    </row>
    <row r="21300" spans="1:12" x14ac:dyDescent="0.35">
      <c r="A21300" s="1">
        <v>438070</v>
      </c>
      <c r="B21300" t="s">
        <v>34903</v>
      </c>
      <c r="C21300" t="s">
        <v>1467</v>
      </c>
      <c r="D21300" t="s">
        <v>1468</v>
      </c>
      <c r="E21300">
        <v>1</v>
      </c>
      <c r="F21300" s="2">
        <v>11.35</v>
      </c>
      <c r="G21300" s="3">
        <v>24.41</v>
      </c>
      <c r="H21300" s="3">
        <v>0.1135</v>
      </c>
      <c r="I21300" s="3">
        <v>0.53344999999999998</v>
      </c>
      <c r="J21300" s="3">
        <v>11.99695</v>
      </c>
      <c r="K21300" s="4">
        <v>0.35000000000000003</v>
      </c>
      <c r="L21300" s="73">
        <v>21.779078461538461</v>
      </c>
    </row>
    <row r="21301" spans="1:12" x14ac:dyDescent="0.35">
      <c r="A21301" s="1">
        <v>433485</v>
      </c>
      <c r="B21301" t="s">
        <v>34904</v>
      </c>
      <c r="C21301" t="s">
        <v>1467</v>
      </c>
      <c r="D21301" t="s">
        <v>1468</v>
      </c>
      <c r="E21301">
        <v>1</v>
      </c>
      <c r="F21301" s="2">
        <v>283.02999999999997</v>
      </c>
      <c r="G21301" s="3">
        <v>631.5</v>
      </c>
      <c r="H21301" s="3">
        <v>2.8302999999999998</v>
      </c>
      <c r="I21301" s="3">
        <v>13.302409999999998</v>
      </c>
      <c r="J21301" s="3">
        <v>299.16271</v>
      </c>
      <c r="K21301" s="4">
        <v>0.35</v>
      </c>
      <c r="L21301" s="73">
        <v>543.09538123076925</v>
      </c>
    </row>
    <row r="21302" spans="1:12" x14ac:dyDescent="0.35">
      <c r="A21302" s="1">
        <v>570154</v>
      </c>
      <c r="B21302" t="s">
        <v>34905</v>
      </c>
      <c r="C21302" t="s">
        <v>1467</v>
      </c>
      <c r="D21302" t="s">
        <v>1468</v>
      </c>
      <c r="E21302">
        <v>1</v>
      </c>
      <c r="F21302" s="2">
        <v>1661.31</v>
      </c>
      <c r="G21302" s="3">
        <v>3322.6</v>
      </c>
      <c r="H21302" s="3">
        <v>16.613099999999999</v>
      </c>
      <c r="I21302" s="3">
        <v>78.081569999999999</v>
      </c>
      <c r="J21302" s="3">
        <v>1756.00467</v>
      </c>
      <c r="K21302" s="4">
        <v>0.35</v>
      </c>
      <c r="L21302" s="73">
        <v>3187.8238624615383</v>
      </c>
    </row>
    <row r="21303" spans="1:12" x14ac:dyDescent="0.35">
      <c r="A21303" s="1">
        <v>27963</v>
      </c>
      <c r="B21303" t="s">
        <v>34906</v>
      </c>
      <c r="C21303" t="s">
        <v>1467</v>
      </c>
      <c r="D21303" t="s">
        <v>1468</v>
      </c>
      <c r="E21303">
        <v>1</v>
      </c>
      <c r="F21303" s="2">
        <v>452.57</v>
      </c>
      <c r="G21303" s="3">
        <v>973.27</v>
      </c>
      <c r="H21303" s="3">
        <v>4.5256999999999996</v>
      </c>
      <c r="I21303" s="3">
        <v>21.270789999999998</v>
      </c>
      <c r="J21303" s="3">
        <v>478.36648999999994</v>
      </c>
      <c r="K21303" s="4">
        <v>0.35</v>
      </c>
      <c r="L21303" s="73">
        <v>868.41916646153834</v>
      </c>
    </row>
    <row r="21304" spans="1:12" x14ac:dyDescent="0.35">
      <c r="A21304" s="1">
        <v>429688</v>
      </c>
      <c r="B21304" t="s">
        <v>34907</v>
      </c>
      <c r="C21304" t="s">
        <v>1467</v>
      </c>
      <c r="D21304" t="s">
        <v>1468</v>
      </c>
      <c r="E21304">
        <v>1</v>
      </c>
      <c r="F21304" s="2">
        <v>7.52</v>
      </c>
      <c r="G21304" s="3">
        <v>16.2</v>
      </c>
      <c r="H21304" s="3">
        <v>7.5200000000000003E-2</v>
      </c>
      <c r="I21304" s="3">
        <v>0.35343999999999998</v>
      </c>
      <c r="J21304" s="3">
        <v>7.9486399999999993</v>
      </c>
      <c r="K21304" s="4">
        <v>0.35</v>
      </c>
      <c r="L21304" s="73">
        <v>14.429838769230768</v>
      </c>
    </row>
    <row r="21305" spans="1:12" x14ac:dyDescent="0.35">
      <c r="A21305" s="1">
        <v>79656</v>
      </c>
      <c r="B21305" t="s">
        <v>34908</v>
      </c>
      <c r="C21305" t="s">
        <v>1467</v>
      </c>
      <c r="D21305" t="s">
        <v>1468</v>
      </c>
      <c r="E21305">
        <v>1</v>
      </c>
      <c r="F21305" s="2">
        <v>249.86</v>
      </c>
      <c r="G21305" s="3">
        <v>557.61</v>
      </c>
      <c r="H21305" s="3">
        <v>2.4986000000000002</v>
      </c>
      <c r="I21305" s="3">
        <v>11.74342</v>
      </c>
      <c r="J21305" s="3">
        <v>264.10202000000004</v>
      </c>
      <c r="K21305" s="4">
        <v>0.35</v>
      </c>
      <c r="L21305" s="73">
        <v>479.44674400000002</v>
      </c>
    </row>
    <row r="21306" spans="1:12" x14ac:dyDescent="0.35">
      <c r="A21306" s="1">
        <v>428926</v>
      </c>
      <c r="B21306" t="s">
        <v>34909</v>
      </c>
      <c r="C21306" t="s">
        <v>1467</v>
      </c>
      <c r="D21306" t="s">
        <v>1468</v>
      </c>
      <c r="E21306">
        <v>1</v>
      </c>
      <c r="F21306" s="2">
        <v>382.77</v>
      </c>
      <c r="G21306" s="3">
        <v>1125.79</v>
      </c>
      <c r="H21306" s="3">
        <v>3.8277000000000001</v>
      </c>
      <c r="I21306" s="3">
        <v>17.990189999999998</v>
      </c>
      <c r="J21306" s="3">
        <v>404.58788999999996</v>
      </c>
      <c r="K21306" s="4">
        <v>0.35</v>
      </c>
      <c r="L21306" s="73">
        <v>734.48263107692298</v>
      </c>
    </row>
    <row r="21307" spans="1:12" x14ac:dyDescent="0.35">
      <c r="A21307" s="1">
        <v>423425</v>
      </c>
      <c r="B21307" t="s">
        <v>34910</v>
      </c>
      <c r="C21307" t="s">
        <v>1467</v>
      </c>
      <c r="D21307" t="s">
        <v>1468</v>
      </c>
      <c r="E21307">
        <v>1</v>
      </c>
      <c r="F21307" s="2">
        <v>77.73</v>
      </c>
      <c r="G21307" s="3">
        <v>166.63</v>
      </c>
      <c r="H21307" s="3">
        <v>0.7773000000000001</v>
      </c>
      <c r="I21307" s="3">
        <v>3.6533100000000003</v>
      </c>
      <c r="J21307" s="3">
        <v>82.160610000000005</v>
      </c>
      <c r="K21307" s="4">
        <v>0.34999999999999992</v>
      </c>
      <c r="L21307" s="73">
        <v>149.1531073846154</v>
      </c>
    </row>
    <row r="21308" spans="1:12" x14ac:dyDescent="0.35">
      <c r="A21308" s="1">
        <v>440179</v>
      </c>
      <c r="B21308" t="s">
        <v>34911</v>
      </c>
      <c r="C21308" t="s">
        <v>1467</v>
      </c>
      <c r="D21308" t="s">
        <v>1468</v>
      </c>
      <c r="E21308">
        <v>1</v>
      </c>
      <c r="F21308" s="2">
        <v>17.920000000000002</v>
      </c>
      <c r="G21308" s="3">
        <v>38.54</v>
      </c>
      <c r="H21308" s="3">
        <v>0.17920000000000003</v>
      </c>
      <c r="I21308" s="3">
        <v>0.8422400000000001</v>
      </c>
      <c r="J21308" s="3">
        <v>18.941440000000004</v>
      </c>
      <c r="K21308" s="4">
        <v>0.35</v>
      </c>
      <c r="L21308" s="73">
        <v>34.385998769230774</v>
      </c>
    </row>
    <row r="21309" spans="1:12" x14ac:dyDescent="0.35">
      <c r="A21309" s="1">
        <v>432973</v>
      </c>
      <c r="B21309" t="s">
        <v>34912</v>
      </c>
      <c r="C21309" t="s">
        <v>1467</v>
      </c>
      <c r="D21309" t="s">
        <v>1468</v>
      </c>
      <c r="E21309">
        <v>1</v>
      </c>
      <c r="F21309" s="2">
        <v>241.58</v>
      </c>
      <c r="G21309" s="3">
        <v>484.22</v>
      </c>
      <c r="H21309" s="3">
        <v>2.4158000000000004</v>
      </c>
      <c r="I21309" s="3">
        <v>11.35426</v>
      </c>
      <c r="J21309" s="3">
        <v>255.35006000000001</v>
      </c>
      <c r="K21309" s="4">
        <v>0.35</v>
      </c>
      <c r="L21309" s="73">
        <v>463.55857046153847</v>
      </c>
    </row>
    <row r="21310" spans="1:12" x14ac:dyDescent="0.35">
      <c r="A21310" s="1">
        <v>445455</v>
      </c>
      <c r="B21310" t="s">
        <v>34913</v>
      </c>
      <c r="C21310" t="s">
        <v>1467</v>
      </c>
      <c r="D21310" t="s">
        <v>1468</v>
      </c>
      <c r="E21310">
        <v>1</v>
      </c>
      <c r="F21310" s="2">
        <v>592.20000000000005</v>
      </c>
      <c r="G21310" s="3">
        <v>1260</v>
      </c>
      <c r="H21310" s="3">
        <v>5.9220000000000006</v>
      </c>
      <c r="I21310" s="3">
        <v>27.833400000000001</v>
      </c>
      <c r="J21310" s="3">
        <v>625.95540000000005</v>
      </c>
      <c r="K21310" s="4">
        <v>0.35</v>
      </c>
      <c r="L21310" s="73">
        <v>1136.3498030769231</v>
      </c>
    </row>
    <row r="21311" spans="1:12" x14ac:dyDescent="0.35">
      <c r="A21311" s="1">
        <v>425285</v>
      </c>
      <c r="B21311" t="s">
        <v>34914</v>
      </c>
      <c r="C21311" t="s">
        <v>1467</v>
      </c>
      <c r="D21311" t="s">
        <v>1468</v>
      </c>
      <c r="E21311">
        <v>1</v>
      </c>
      <c r="F21311" s="2">
        <v>8.66</v>
      </c>
      <c r="G21311" s="3">
        <v>18.63</v>
      </c>
      <c r="H21311" s="3">
        <v>8.6599999999999996E-2</v>
      </c>
      <c r="I21311" s="3">
        <v>0.40701999999999999</v>
      </c>
      <c r="J21311" s="3">
        <v>9.1536200000000001</v>
      </c>
      <c r="K21311" s="4">
        <v>0.35</v>
      </c>
      <c r="L21311" s="73">
        <v>16.617340923076924</v>
      </c>
    </row>
    <row r="21312" spans="1:12" x14ac:dyDescent="0.35">
      <c r="A21312" s="1">
        <v>35634</v>
      </c>
      <c r="B21312" t="s">
        <v>34915</v>
      </c>
      <c r="C21312" t="s">
        <v>1467</v>
      </c>
      <c r="D21312" t="s">
        <v>1468</v>
      </c>
      <c r="E21312">
        <v>1</v>
      </c>
      <c r="F21312" s="2">
        <v>27435.08</v>
      </c>
      <c r="G21312" s="3">
        <v>59000.17</v>
      </c>
      <c r="H21312" s="3">
        <v>274.35080000000005</v>
      </c>
      <c r="I21312" s="3">
        <v>1289.44876</v>
      </c>
      <c r="J21312" s="3">
        <v>28998.879560000001</v>
      </c>
      <c r="K21312" s="4">
        <v>0.35</v>
      </c>
      <c r="L21312" s="73">
        <v>52644.119816615384</v>
      </c>
    </row>
    <row r="21313" spans="1:12" x14ac:dyDescent="0.35">
      <c r="A21313" s="1">
        <v>41463</v>
      </c>
      <c r="B21313" t="s">
        <v>34916</v>
      </c>
      <c r="C21313" t="s">
        <v>1467</v>
      </c>
      <c r="D21313" t="s">
        <v>1468</v>
      </c>
      <c r="E21313">
        <v>1</v>
      </c>
      <c r="F21313" s="2">
        <v>1231.94</v>
      </c>
      <c r="G21313" s="3">
        <v>2649.34</v>
      </c>
      <c r="H21313" s="3">
        <v>12.319400000000002</v>
      </c>
      <c r="I21313" s="3">
        <v>57.901180000000004</v>
      </c>
      <c r="J21313" s="3">
        <v>1302.1605800000002</v>
      </c>
      <c r="K21313" s="4">
        <v>0.35</v>
      </c>
      <c r="L21313" s="73">
        <v>2363.9222836923082</v>
      </c>
    </row>
    <row r="21314" spans="1:12" x14ac:dyDescent="0.35">
      <c r="A21314" s="1">
        <v>416859</v>
      </c>
      <c r="B21314" t="s">
        <v>34917</v>
      </c>
      <c r="C21314" t="s">
        <v>1467</v>
      </c>
      <c r="D21314" t="s">
        <v>1468</v>
      </c>
      <c r="E21314">
        <v>1</v>
      </c>
      <c r="F21314" s="2">
        <v>18531.990000000002</v>
      </c>
      <c r="G21314" s="3">
        <v>39853.75</v>
      </c>
      <c r="H21314" s="3">
        <v>185.31990000000002</v>
      </c>
      <c r="I21314" s="3">
        <v>871.00353000000007</v>
      </c>
      <c r="J21314" s="3">
        <v>19588.313430000002</v>
      </c>
      <c r="K21314" s="4">
        <v>0.34999999999999992</v>
      </c>
      <c r="L21314" s="73">
        <v>35560.322842153844</v>
      </c>
    </row>
    <row r="21315" spans="1:12" x14ac:dyDescent="0.35">
      <c r="A21315" s="1">
        <v>570581</v>
      </c>
      <c r="B21315" t="s">
        <v>34918</v>
      </c>
      <c r="C21315" t="s">
        <v>1467</v>
      </c>
      <c r="D21315" t="s">
        <v>1468</v>
      </c>
      <c r="E21315">
        <v>1</v>
      </c>
      <c r="F21315" s="2">
        <v>29.27</v>
      </c>
      <c r="G21315" s="3">
        <v>62.94</v>
      </c>
      <c r="H21315" s="3">
        <v>0.29270000000000002</v>
      </c>
      <c r="I21315" s="3">
        <v>1.3756900000000001</v>
      </c>
      <c r="J21315" s="3">
        <v>30.938389999999998</v>
      </c>
      <c r="K21315" s="4">
        <v>0.35000000000000003</v>
      </c>
      <c r="L21315" s="73">
        <v>56.165077230769228</v>
      </c>
    </row>
    <row r="21316" spans="1:12" x14ac:dyDescent="0.35">
      <c r="A21316" s="1">
        <v>41535</v>
      </c>
      <c r="B21316" t="s">
        <v>34919</v>
      </c>
      <c r="C21316" t="s">
        <v>1467</v>
      </c>
      <c r="D21316" t="s">
        <v>1468</v>
      </c>
      <c r="E21316">
        <v>1</v>
      </c>
      <c r="F21316" s="2">
        <v>62.72</v>
      </c>
      <c r="G21316" s="3">
        <v>134.9</v>
      </c>
      <c r="H21316" s="3">
        <v>0.62719999999999998</v>
      </c>
      <c r="I21316" s="3">
        <v>2.9478399999999998</v>
      </c>
      <c r="J21316" s="3">
        <v>66.29504</v>
      </c>
      <c r="K21316" s="4">
        <v>0.35</v>
      </c>
      <c r="L21316" s="73">
        <v>120.35099569230769</v>
      </c>
    </row>
    <row r="21317" spans="1:12" x14ac:dyDescent="0.35">
      <c r="A21317" s="1">
        <v>439466</v>
      </c>
      <c r="B21317" t="s">
        <v>34920</v>
      </c>
      <c r="C21317" t="s">
        <v>1467</v>
      </c>
      <c r="D21317" t="s">
        <v>1468</v>
      </c>
      <c r="E21317">
        <v>1</v>
      </c>
      <c r="F21317" s="2">
        <v>61.83</v>
      </c>
      <c r="G21317" s="3">
        <v>132.97999999999999</v>
      </c>
      <c r="H21317" s="3">
        <v>0.61829999999999996</v>
      </c>
      <c r="I21317" s="3">
        <v>2.9060099999999998</v>
      </c>
      <c r="J21317" s="3">
        <v>65.354309999999998</v>
      </c>
      <c r="K21317" s="4">
        <v>0.35</v>
      </c>
      <c r="L21317" s="73">
        <v>118.64320892307691</v>
      </c>
    </row>
    <row r="21318" spans="1:12" x14ac:dyDescent="0.35">
      <c r="A21318" s="1">
        <v>435245</v>
      </c>
      <c r="B21318" t="s">
        <v>34921</v>
      </c>
      <c r="C21318" t="s">
        <v>1467</v>
      </c>
      <c r="D21318" t="s">
        <v>1468</v>
      </c>
      <c r="E21318">
        <v>1</v>
      </c>
      <c r="F21318" s="2">
        <v>175.41</v>
      </c>
      <c r="G21318" s="3">
        <v>463.44</v>
      </c>
      <c r="H21318" s="3">
        <v>1.7541</v>
      </c>
      <c r="I21318" s="3">
        <v>8.2442700000000002</v>
      </c>
      <c r="J21318" s="3">
        <v>185.40836999999999</v>
      </c>
      <c r="K21318" s="4">
        <v>0.35000000000000003</v>
      </c>
      <c r="L21318" s="73">
        <v>336.58750246153846</v>
      </c>
    </row>
    <row r="21319" spans="1:12" x14ac:dyDescent="0.35">
      <c r="A21319" s="1">
        <v>550603</v>
      </c>
      <c r="B21319" t="s">
        <v>34922</v>
      </c>
      <c r="C21319" t="s">
        <v>1467</v>
      </c>
      <c r="D21319" t="s">
        <v>1468</v>
      </c>
      <c r="E21319">
        <v>1</v>
      </c>
      <c r="F21319" s="2">
        <v>38.43</v>
      </c>
      <c r="G21319" s="3">
        <v>84.15</v>
      </c>
      <c r="H21319" s="3">
        <v>0.38430000000000003</v>
      </c>
      <c r="I21319" s="3">
        <v>1.8062100000000001</v>
      </c>
      <c r="J21319" s="3">
        <v>40.620510000000003</v>
      </c>
      <c r="K21319" s="4">
        <v>0.35</v>
      </c>
      <c r="L21319" s="73">
        <v>73.74184892307693</v>
      </c>
    </row>
    <row r="21320" spans="1:12" x14ac:dyDescent="0.35">
      <c r="A21320" s="1">
        <v>418503</v>
      </c>
      <c r="B21320" t="s">
        <v>34923</v>
      </c>
      <c r="C21320" t="s">
        <v>1467</v>
      </c>
      <c r="D21320" t="s">
        <v>1468</v>
      </c>
      <c r="E21320">
        <v>1</v>
      </c>
      <c r="F21320" s="2">
        <v>17.989999999999998</v>
      </c>
      <c r="G21320" s="3">
        <v>42.07</v>
      </c>
      <c r="H21320" s="3">
        <v>0.17989999999999998</v>
      </c>
      <c r="I21320" s="3">
        <v>0.84552999999999989</v>
      </c>
      <c r="J21320" s="3">
        <v>19.015429999999999</v>
      </c>
      <c r="K21320" s="4">
        <v>0.35000000000000003</v>
      </c>
      <c r="L21320" s="73">
        <v>34.520319076923073</v>
      </c>
    </row>
    <row r="21321" spans="1:12" x14ac:dyDescent="0.35">
      <c r="A21321" s="1">
        <v>53042</v>
      </c>
      <c r="B21321" t="s">
        <v>34924</v>
      </c>
      <c r="C21321" t="s">
        <v>1467</v>
      </c>
      <c r="D21321" t="s">
        <v>1468</v>
      </c>
      <c r="E21321">
        <v>1</v>
      </c>
      <c r="F21321" s="2">
        <v>200.95</v>
      </c>
      <c r="G21321" s="3">
        <v>432.34</v>
      </c>
      <c r="H21321" s="3">
        <v>2.0095000000000001</v>
      </c>
      <c r="I21321" s="3">
        <v>9.4446499999999993</v>
      </c>
      <c r="J21321" s="3">
        <v>212.40414999999999</v>
      </c>
      <c r="K21321" s="4">
        <v>0.35000000000000003</v>
      </c>
      <c r="L21321" s="73">
        <v>385.59522615384617</v>
      </c>
    </row>
    <row r="21322" spans="1:12" x14ac:dyDescent="0.35">
      <c r="A21322" s="1">
        <v>428738</v>
      </c>
      <c r="B21322" t="s">
        <v>34925</v>
      </c>
      <c r="C21322" t="s">
        <v>1467</v>
      </c>
      <c r="D21322" t="s">
        <v>1468</v>
      </c>
      <c r="E21322">
        <v>1</v>
      </c>
      <c r="F21322" s="2">
        <v>8.09</v>
      </c>
      <c r="G21322" s="3">
        <v>17.399999999999999</v>
      </c>
      <c r="H21322" s="3">
        <v>8.09E-2</v>
      </c>
      <c r="I21322" s="3">
        <v>0.38023000000000001</v>
      </c>
      <c r="J21322" s="3">
        <v>8.5511299999999988</v>
      </c>
      <c r="K21322" s="4">
        <v>0.35000000000000003</v>
      </c>
      <c r="L21322" s="73">
        <v>15.523589846153843</v>
      </c>
    </row>
    <row r="21323" spans="1:12" x14ac:dyDescent="0.35">
      <c r="A21323" s="1">
        <v>445051</v>
      </c>
      <c r="B21323" t="s">
        <v>34926</v>
      </c>
      <c r="C21323" t="s">
        <v>1467</v>
      </c>
      <c r="D21323" t="s">
        <v>1468</v>
      </c>
      <c r="E21323">
        <v>1</v>
      </c>
      <c r="F21323" s="2">
        <v>213.54</v>
      </c>
      <c r="G21323" s="3">
        <v>459.33</v>
      </c>
      <c r="H21323" s="3">
        <v>2.1353999999999997</v>
      </c>
      <c r="I21323" s="3">
        <v>10.036379999999999</v>
      </c>
      <c r="J21323" s="3">
        <v>225.71178</v>
      </c>
      <c r="K21323" s="4">
        <v>0.35</v>
      </c>
      <c r="L21323" s="73">
        <v>409.75369292307693</v>
      </c>
    </row>
    <row r="21324" spans="1:12" x14ac:dyDescent="0.35">
      <c r="A21324" s="1">
        <v>439079</v>
      </c>
      <c r="B21324" t="s">
        <v>34927</v>
      </c>
      <c r="C21324" t="s">
        <v>1467</v>
      </c>
      <c r="D21324" t="s">
        <v>1468</v>
      </c>
      <c r="E21324">
        <v>1</v>
      </c>
      <c r="F21324" s="2">
        <v>1680.55</v>
      </c>
      <c r="G21324" s="3">
        <v>4942.8</v>
      </c>
      <c r="H21324" s="3">
        <v>16.805499999999999</v>
      </c>
      <c r="I21324" s="3">
        <v>78.985849999999999</v>
      </c>
      <c r="J21324" s="3">
        <v>1776.3413499999999</v>
      </c>
      <c r="K21324" s="4">
        <v>0.35</v>
      </c>
      <c r="L21324" s="73">
        <v>3224.742758461538</v>
      </c>
    </row>
    <row r="21325" spans="1:12" x14ac:dyDescent="0.35">
      <c r="A21325" s="1">
        <v>19992</v>
      </c>
      <c r="B21325" t="s">
        <v>34928</v>
      </c>
      <c r="C21325" t="s">
        <v>1467</v>
      </c>
      <c r="D21325" t="s">
        <v>1468</v>
      </c>
      <c r="E21325">
        <v>1</v>
      </c>
      <c r="F21325" s="2">
        <v>9.85</v>
      </c>
      <c r="G21325" s="3">
        <v>21.19</v>
      </c>
      <c r="H21325" s="3">
        <v>9.8500000000000004E-2</v>
      </c>
      <c r="I21325" s="3">
        <v>0.46294999999999997</v>
      </c>
      <c r="J21325" s="3">
        <v>10.411449999999999</v>
      </c>
      <c r="K21325" s="4">
        <v>0.35</v>
      </c>
      <c r="L21325" s="73">
        <v>18.900786153846152</v>
      </c>
    </row>
    <row r="21326" spans="1:12" x14ac:dyDescent="0.35">
      <c r="A21326" s="1">
        <v>17507</v>
      </c>
      <c r="B21326" t="s">
        <v>34929</v>
      </c>
      <c r="C21326" t="s">
        <v>1467</v>
      </c>
      <c r="D21326" t="s">
        <v>1468</v>
      </c>
      <c r="E21326">
        <v>1</v>
      </c>
      <c r="F21326" s="2">
        <v>48.09</v>
      </c>
      <c r="G21326" s="3">
        <v>112.42</v>
      </c>
      <c r="H21326" s="3">
        <v>0.48090000000000005</v>
      </c>
      <c r="I21326" s="3">
        <v>2.26023</v>
      </c>
      <c r="J21326" s="3">
        <v>50.831130000000002</v>
      </c>
      <c r="K21326" s="4">
        <v>0.35000000000000003</v>
      </c>
      <c r="L21326" s="73">
        <v>92.278051384615395</v>
      </c>
    </row>
    <row r="21327" spans="1:12" x14ac:dyDescent="0.35">
      <c r="A21327" s="1">
        <v>71894</v>
      </c>
      <c r="B21327" t="s">
        <v>34930</v>
      </c>
      <c r="C21327" t="s">
        <v>1467</v>
      </c>
      <c r="D21327" t="s">
        <v>1468</v>
      </c>
      <c r="E21327">
        <v>1</v>
      </c>
      <c r="F21327" s="2">
        <v>877.4</v>
      </c>
      <c r="G21327" s="3">
        <v>1886.88</v>
      </c>
      <c r="H21327" s="3">
        <v>8.7739999999999991</v>
      </c>
      <c r="I21327" s="3">
        <v>41.2378</v>
      </c>
      <c r="J21327" s="3">
        <v>927.41179999999997</v>
      </c>
      <c r="K21327" s="4">
        <v>0.35</v>
      </c>
      <c r="L21327" s="73">
        <v>1683.6091138461538</v>
      </c>
    </row>
    <row r="21328" spans="1:12" x14ac:dyDescent="0.35">
      <c r="A21328" s="1">
        <v>441669</v>
      </c>
      <c r="B21328" t="s">
        <v>34931</v>
      </c>
      <c r="C21328" t="s">
        <v>1467</v>
      </c>
      <c r="D21328" t="s">
        <v>1468</v>
      </c>
      <c r="E21328">
        <v>1</v>
      </c>
      <c r="F21328" s="2">
        <v>2261.46</v>
      </c>
      <c r="G21328" s="3">
        <v>4864.42</v>
      </c>
      <c r="H21328" s="3">
        <v>22.614599999999999</v>
      </c>
      <c r="I21328" s="3">
        <v>106.28862000000001</v>
      </c>
      <c r="J21328" s="3">
        <v>2390.3632199999997</v>
      </c>
      <c r="K21328" s="4">
        <v>0.35</v>
      </c>
      <c r="L21328" s="73">
        <v>4339.4286147692301</v>
      </c>
    </row>
    <row r="21329" spans="1:12" x14ac:dyDescent="0.35">
      <c r="A21329" s="1">
        <v>431103</v>
      </c>
      <c r="B21329" t="s">
        <v>34932</v>
      </c>
      <c r="C21329" t="s">
        <v>1467</v>
      </c>
      <c r="D21329" t="s">
        <v>1468</v>
      </c>
      <c r="E21329">
        <v>1</v>
      </c>
      <c r="F21329" s="2">
        <v>8370.5300000000007</v>
      </c>
      <c r="G21329" s="3">
        <v>24619.21</v>
      </c>
      <c r="H21329" s="3">
        <v>83.705300000000008</v>
      </c>
      <c r="I21329" s="3">
        <v>393.41491000000002</v>
      </c>
      <c r="J21329" s="3">
        <v>8847.6502099999998</v>
      </c>
      <c r="K21329" s="4">
        <v>0.35000000000000003</v>
      </c>
      <c r="L21329" s="73">
        <v>16061.888073538461</v>
      </c>
    </row>
    <row r="21330" spans="1:12" x14ac:dyDescent="0.35">
      <c r="A21330" s="1">
        <v>74388</v>
      </c>
      <c r="B21330" t="s">
        <v>34933</v>
      </c>
      <c r="C21330" t="s">
        <v>1467</v>
      </c>
      <c r="D21330" t="s">
        <v>1468</v>
      </c>
      <c r="E21330">
        <v>1</v>
      </c>
      <c r="F21330" s="2">
        <v>519.14</v>
      </c>
      <c r="G21330" s="3">
        <v>1116.44</v>
      </c>
      <c r="H21330" s="3">
        <v>5.1913999999999998</v>
      </c>
      <c r="I21330" s="3">
        <v>24.39958</v>
      </c>
      <c r="J21330" s="3">
        <v>548.73098000000005</v>
      </c>
      <c r="K21330" s="4">
        <v>0.35</v>
      </c>
      <c r="L21330" s="73">
        <v>996.15777907692313</v>
      </c>
    </row>
    <row r="21331" spans="1:12" x14ac:dyDescent="0.35">
      <c r="A21331" s="1" t="s">
        <v>34934</v>
      </c>
      <c r="B21331" t="s">
        <v>33986</v>
      </c>
      <c r="C21331" t="s">
        <v>1467</v>
      </c>
      <c r="D21331" t="s">
        <v>1468</v>
      </c>
      <c r="E21331">
        <v>1</v>
      </c>
      <c r="F21331" s="2">
        <v>110.5</v>
      </c>
      <c r="G21331" s="3">
        <v>235.12</v>
      </c>
      <c r="H21331" s="3">
        <v>1.105</v>
      </c>
      <c r="I21331" s="3">
        <v>5.1935000000000002</v>
      </c>
      <c r="J21331" s="3">
        <v>116.7985</v>
      </c>
      <c r="K21331" s="4">
        <v>0.35</v>
      </c>
      <c r="L21331" s="73">
        <v>212.0342</v>
      </c>
    </row>
    <row r="21332" spans="1:12" x14ac:dyDescent="0.35">
      <c r="A21332" s="1">
        <v>435884</v>
      </c>
      <c r="B21332" t="s">
        <v>34935</v>
      </c>
      <c r="C21332" t="s">
        <v>1467</v>
      </c>
      <c r="D21332" t="s">
        <v>1468</v>
      </c>
      <c r="E21332">
        <v>1</v>
      </c>
      <c r="F21332" s="2">
        <v>86.62</v>
      </c>
      <c r="G21332" s="3">
        <v>186.3</v>
      </c>
      <c r="H21332" s="3">
        <v>0.86620000000000008</v>
      </c>
      <c r="I21332" s="3">
        <v>4.0711400000000006</v>
      </c>
      <c r="J21332" s="3">
        <v>91.557340000000011</v>
      </c>
      <c r="K21332" s="4">
        <v>0.34999999999999992</v>
      </c>
      <c r="L21332" s="73">
        <v>166.21178646153845</v>
      </c>
    </row>
    <row r="21333" spans="1:12" x14ac:dyDescent="0.35">
      <c r="A21333" s="1">
        <v>443068</v>
      </c>
      <c r="B21333" t="s">
        <v>33664</v>
      </c>
      <c r="C21333" t="s">
        <v>1467</v>
      </c>
      <c r="D21333" t="s">
        <v>1468</v>
      </c>
      <c r="E21333">
        <v>1</v>
      </c>
      <c r="F21333" s="2">
        <v>1165.6300000000001</v>
      </c>
      <c r="G21333" s="3">
        <v>2506.73</v>
      </c>
      <c r="H21333" s="3">
        <v>11.656300000000002</v>
      </c>
      <c r="I21333" s="3">
        <v>54.784610000000008</v>
      </c>
      <c r="J21333" s="3">
        <v>1232.0709100000001</v>
      </c>
      <c r="K21333" s="4">
        <v>0.35</v>
      </c>
      <c r="L21333" s="73">
        <v>2236.6825750769235</v>
      </c>
    </row>
    <row r="21334" spans="1:12" x14ac:dyDescent="0.35">
      <c r="A21334" s="1">
        <v>197</v>
      </c>
      <c r="B21334" t="s">
        <v>34936</v>
      </c>
      <c r="C21334" t="s">
        <v>1467</v>
      </c>
      <c r="D21334" t="s">
        <v>1468</v>
      </c>
      <c r="E21334">
        <v>1</v>
      </c>
      <c r="F21334" s="2">
        <v>0.75</v>
      </c>
      <c r="G21334" s="3">
        <v>1.62</v>
      </c>
      <c r="H21334" s="3">
        <v>7.4999999999999997E-3</v>
      </c>
      <c r="I21334" s="3">
        <v>3.5250000000000004E-2</v>
      </c>
      <c r="J21334" s="3">
        <v>0.79274999999999995</v>
      </c>
      <c r="K21334" s="4">
        <v>0.35</v>
      </c>
      <c r="L21334" s="73">
        <v>1.4391461538461539</v>
      </c>
    </row>
    <row r="21335" spans="1:12" x14ac:dyDescent="0.35">
      <c r="A21335" s="1">
        <v>439410</v>
      </c>
      <c r="B21335" t="s">
        <v>34937</v>
      </c>
      <c r="C21335" t="s">
        <v>1467</v>
      </c>
      <c r="D21335" t="s">
        <v>1468</v>
      </c>
      <c r="E21335">
        <v>1</v>
      </c>
      <c r="F21335" s="2">
        <v>136.21</v>
      </c>
      <c r="G21335" s="3">
        <v>292.93</v>
      </c>
      <c r="H21335" s="3">
        <v>1.3621000000000001</v>
      </c>
      <c r="I21335" s="3">
        <v>6.4018700000000006</v>
      </c>
      <c r="J21335" s="3">
        <v>143.97397000000001</v>
      </c>
      <c r="K21335" s="4">
        <v>0.35</v>
      </c>
      <c r="L21335" s="73">
        <v>261.36813015384615</v>
      </c>
    </row>
    <row r="21336" spans="1:12" x14ac:dyDescent="0.35">
      <c r="A21336" s="1">
        <v>550746</v>
      </c>
      <c r="B21336" t="s">
        <v>34938</v>
      </c>
      <c r="C21336" t="s">
        <v>1467</v>
      </c>
      <c r="D21336" t="s">
        <v>1468</v>
      </c>
      <c r="E21336">
        <v>1</v>
      </c>
      <c r="F21336" s="2">
        <v>13.97</v>
      </c>
      <c r="G21336" s="3">
        <v>27.94</v>
      </c>
      <c r="H21336" s="3">
        <v>0.13970000000000002</v>
      </c>
      <c r="I21336" s="3">
        <v>0.65659000000000001</v>
      </c>
      <c r="J21336" s="3">
        <v>14.76629</v>
      </c>
      <c r="K21336" s="4">
        <v>0.35</v>
      </c>
      <c r="L21336" s="73">
        <v>26.806495692307692</v>
      </c>
    </row>
    <row r="21337" spans="1:12" x14ac:dyDescent="0.35">
      <c r="A21337" s="1">
        <v>433538</v>
      </c>
      <c r="B21337" t="s">
        <v>34939</v>
      </c>
      <c r="C21337" t="s">
        <v>1467</v>
      </c>
      <c r="D21337" t="s">
        <v>1468</v>
      </c>
      <c r="E21337">
        <v>1</v>
      </c>
      <c r="F21337" s="2">
        <v>4054.49</v>
      </c>
      <c r="G21337" s="3">
        <v>8363.23</v>
      </c>
      <c r="H21337" s="3">
        <v>40.544899999999998</v>
      </c>
      <c r="I21337" s="3">
        <v>190.56102999999999</v>
      </c>
      <c r="J21337" s="3">
        <v>4285.5959299999995</v>
      </c>
      <c r="K21337" s="4">
        <v>0.34999999999999992</v>
      </c>
      <c r="L21337" s="73">
        <v>7780.0049190769214</v>
      </c>
    </row>
    <row r="21338" spans="1:12" x14ac:dyDescent="0.35">
      <c r="A21338" s="1">
        <v>416850</v>
      </c>
      <c r="B21338" t="s">
        <v>34940</v>
      </c>
      <c r="C21338" t="s">
        <v>1467</v>
      </c>
      <c r="D21338" t="s">
        <v>1468</v>
      </c>
      <c r="E21338">
        <v>1</v>
      </c>
      <c r="F21338" s="2">
        <v>5107.58</v>
      </c>
      <c r="G21338" s="3">
        <v>10984.05</v>
      </c>
      <c r="H21338" s="3">
        <v>51.075800000000001</v>
      </c>
      <c r="I21338" s="3">
        <v>240.05626000000001</v>
      </c>
      <c r="J21338" s="3">
        <v>5398.7120599999998</v>
      </c>
      <c r="K21338" s="4">
        <v>0.34999999999999992</v>
      </c>
      <c r="L21338" s="73">
        <v>9800.7388166153833</v>
      </c>
    </row>
    <row r="21339" spans="1:12" x14ac:dyDescent="0.35">
      <c r="A21339" s="1">
        <v>25465</v>
      </c>
      <c r="B21339" t="s">
        <v>34941</v>
      </c>
      <c r="C21339" t="s">
        <v>1467</v>
      </c>
      <c r="D21339" t="s">
        <v>1468</v>
      </c>
      <c r="E21339">
        <v>1</v>
      </c>
      <c r="F21339" s="2">
        <v>4.55</v>
      </c>
      <c r="G21339" s="3">
        <v>9.8000000000000007</v>
      </c>
      <c r="H21339" s="3">
        <v>4.5499999999999999E-2</v>
      </c>
      <c r="I21339" s="3">
        <v>0.21384999999999998</v>
      </c>
      <c r="J21339" s="3">
        <v>4.8093499999999993</v>
      </c>
      <c r="K21339" s="4">
        <v>0.35000000000000003</v>
      </c>
      <c r="L21339" s="73">
        <v>8.7308199999999996</v>
      </c>
    </row>
    <row r="21340" spans="1:12" x14ac:dyDescent="0.35">
      <c r="A21340" s="1">
        <v>74628</v>
      </c>
      <c r="B21340" t="s">
        <v>34942</v>
      </c>
      <c r="C21340" t="s">
        <v>1467</v>
      </c>
      <c r="D21340" t="s">
        <v>1468</v>
      </c>
      <c r="E21340">
        <v>1</v>
      </c>
      <c r="F21340" s="2">
        <v>8.66</v>
      </c>
      <c r="G21340" s="3">
        <v>18.63</v>
      </c>
      <c r="H21340" s="3">
        <v>8.6599999999999996E-2</v>
      </c>
      <c r="I21340" s="3">
        <v>0.40701999999999999</v>
      </c>
      <c r="J21340" s="3">
        <v>9.1536200000000001</v>
      </c>
      <c r="K21340" s="4">
        <v>0.35</v>
      </c>
      <c r="L21340" s="73">
        <v>16.617340923076924</v>
      </c>
    </row>
    <row r="21341" spans="1:12" x14ac:dyDescent="0.35">
      <c r="A21341" s="1">
        <v>17633</v>
      </c>
      <c r="B21341" t="s">
        <v>34943</v>
      </c>
      <c r="C21341" t="s">
        <v>1467</v>
      </c>
      <c r="D21341" t="s">
        <v>1468</v>
      </c>
      <c r="E21341">
        <v>1</v>
      </c>
      <c r="F21341" s="2">
        <v>2.44</v>
      </c>
      <c r="G21341" s="3">
        <v>5.24</v>
      </c>
      <c r="H21341" s="3">
        <v>2.4400000000000002E-2</v>
      </c>
      <c r="I21341" s="3">
        <v>0.11468</v>
      </c>
      <c r="J21341" s="3">
        <v>2.5790799999999998</v>
      </c>
      <c r="K21341" s="4">
        <v>0.35</v>
      </c>
      <c r="L21341" s="73">
        <v>4.6820221538461535</v>
      </c>
    </row>
    <row r="21342" spans="1:12" x14ac:dyDescent="0.35">
      <c r="A21342" s="1">
        <v>24883</v>
      </c>
      <c r="B21342" t="s">
        <v>34944</v>
      </c>
      <c r="C21342" t="s">
        <v>1467</v>
      </c>
      <c r="D21342" t="s">
        <v>1468</v>
      </c>
      <c r="E21342">
        <v>1</v>
      </c>
      <c r="F21342" s="2">
        <v>667.35</v>
      </c>
      <c r="G21342" s="3">
        <v>1435.17</v>
      </c>
      <c r="H21342" s="3">
        <v>6.6735000000000007</v>
      </c>
      <c r="I21342" s="3">
        <v>31.365450000000003</v>
      </c>
      <c r="J21342" s="3">
        <v>705.38895000000002</v>
      </c>
      <c r="K21342" s="4">
        <v>0.35</v>
      </c>
      <c r="L21342" s="73">
        <v>1280.5522476923077</v>
      </c>
    </row>
    <row r="21343" spans="1:12" x14ac:dyDescent="0.35">
      <c r="A21343" s="1">
        <v>435439</v>
      </c>
      <c r="B21343" t="s">
        <v>34945</v>
      </c>
      <c r="C21343" t="s">
        <v>1467</v>
      </c>
      <c r="D21343" t="s">
        <v>1468</v>
      </c>
      <c r="E21343">
        <v>1</v>
      </c>
      <c r="F21343" s="2">
        <v>172.34</v>
      </c>
      <c r="G21343" s="3">
        <v>370.62</v>
      </c>
      <c r="H21343" s="3">
        <v>1.7234</v>
      </c>
      <c r="I21343" s="3">
        <v>8.0999800000000004</v>
      </c>
      <c r="J21343" s="3">
        <v>182.16337999999999</v>
      </c>
      <c r="K21343" s="4">
        <v>0.35000000000000003</v>
      </c>
      <c r="L21343" s="73">
        <v>330.69659753846156</v>
      </c>
    </row>
    <row r="21344" spans="1:12" x14ac:dyDescent="0.35">
      <c r="A21344" s="1" t="s">
        <v>34946</v>
      </c>
      <c r="B21344" t="s">
        <v>34947</v>
      </c>
      <c r="C21344" t="s">
        <v>1467</v>
      </c>
      <c r="D21344" t="s">
        <v>1468</v>
      </c>
      <c r="E21344">
        <v>1</v>
      </c>
      <c r="F21344" s="2">
        <v>76.98</v>
      </c>
      <c r="G21344" s="3">
        <v>163.80000000000001</v>
      </c>
      <c r="H21344" s="3">
        <v>0.76980000000000004</v>
      </c>
      <c r="I21344" s="3">
        <v>3.6180600000000003</v>
      </c>
      <c r="J21344" s="3">
        <v>81.367860000000007</v>
      </c>
      <c r="K21344" s="4">
        <v>0.34999999999999992</v>
      </c>
      <c r="L21344" s="73">
        <v>147.71396123076923</v>
      </c>
    </row>
    <row r="21345" spans="1:12" x14ac:dyDescent="0.35">
      <c r="A21345" s="1">
        <v>75674</v>
      </c>
      <c r="B21345" t="s">
        <v>34948</v>
      </c>
      <c r="C21345" t="s">
        <v>1467</v>
      </c>
      <c r="D21345" t="s">
        <v>1468</v>
      </c>
      <c r="E21345">
        <v>1</v>
      </c>
      <c r="F21345" s="2">
        <v>1867.67</v>
      </c>
      <c r="G21345" s="3">
        <v>4016.49</v>
      </c>
      <c r="H21345" s="3">
        <v>18.6767</v>
      </c>
      <c r="I21345" s="3">
        <v>87.78049</v>
      </c>
      <c r="J21345" s="3">
        <v>1974.1271900000002</v>
      </c>
      <c r="K21345" s="4">
        <v>0.35</v>
      </c>
      <c r="L21345" s="73">
        <v>3583.800129538462</v>
      </c>
    </row>
    <row r="21346" spans="1:12" x14ac:dyDescent="0.35">
      <c r="A21346" s="1">
        <v>439515</v>
      </c>
      <c r="B21346" t="s">
        <v>34949</v>
      </c>
      <c r="C21346" t="s">
        <v>1467</v>
      </c>
      <c r="D21346" t="s">
        <v>1468</v>
      </c>
      <c r="E21346">
        <v>1</v>
      </c>
      <c r="F21346" s="2">
        <v>129.24</v>
      </c>
      <c r="G21346" s="3">
        <v>300.64</v>
      </c>
      <c r="H21346" s="3">
        <v>1.2924000000000002</v>
      </c>
      <c r="I21346" s="3">
        <v>6.0742800000000008</v>
      </c>
      <c r="J21346" s="3">
        <v>136.60667999999998</v>
      </c>
      <c r="K21346" s="4">
        <v>0.34999999999999992</v>
      </c>
      <c r="L21346" s="73">
        <v>247.99366523076918</v>
      </c>
    </row>
    <row r="21347" spans="1:12" x14ac:dyDescent="0.35">
      <c r="A21347" s="1">
        <v>6286</v>
      </c>
      <c r="B21347" t="s">
        <v>34950</v>
      </c>
      <c r="C21347" t="s">
        <v>1467</v>
      </c>
      <c r="D21347" t="s">
        <v>1468</v>
      </c>
      <c r="E21347">
        <v>1</v>
      </c>
      <c r="F21347" s="2">
        <v>0.56999999999999995</v>
      </c>
      <c r="G21347" s="3">
        <v>1.22</v>
      </c>
      <c r="H21347" s="3">
        <v>5.6999999999999993E-3</v>
      </c>
      <c r="I21347" s="3">
        <v>2.6789999999999998E-2</v>
      </c>
      <c r="J21347" s="3">
        <v>0.60248999999999997</v>
      </c>
      <c r="K21347" s="4">
        <v>0.35</v>
      </c>
      <c r="L21347" s="73">
        <v>1.0937510769230767</v>
      </c>
    </row>
    <row r="21348" spans="1:12" x14ac:dyDescent="0.35">
      <c r="A21348" s="1">
        <v>69035</v>
      </c>
      <c r="B21348" t="s">
        <v>34951</v>
      </c>
      <c r="C21348" t="s">
        <v>1467</v>
      </c>
      <c r="D21348" t="s">
        <v>1468</v>
      </c>
      <c r="E21348">
        <v>1</v>
      </c>
      <c r="F21348" s="2">
        <v>10058.9</v>
      </c>
      <c r="G21348" s="3">
        <v>21632.04</v>
      </c>
      <c r="H21348" s="3">
        <v>100.589</v>
      </c>
      <c r="I21348" s="3">
        <v>472.76830000000001</v>
      </c>
      <c r="J21348" s="3">
        <v>10632.257299999999</v>
      </c>
      <c r="K21348" s="4">
        <v>0.35</v>
      </c>
      <c r="L21348" s="73">
        <v>19301.636329230769</v>
      </c>
    </row>
    <row r="21349" spans="1:12" x14ac:dyDescent="0.35">
      <c r="A21349" s="1">
        <v>435545</v>
      </c>
      <c r="B21349" t="s">
        <v>34952</v>
      </c>
      <c r="C21349" t="s">
        <v>1467</v>
      </c>
      <c r="D21349" t="s">
        <v>1468</v>
      </c>
      <c r="E21349">
        <v>1</v>
      </c>
      <c r="F21349" s="2">
        <v>15.2</v>
      </c>
      <c r="G21349" s="3">
        <v>34.69</v>
      </c>
      <c r="H21349" s="3">
        <v>0.152</v>
      </c>
      <c r="I21349" s="3">
        <v>0.71439999999999992</v>
      </c>
      <c r="J21349" s="3">
        <v>16.066399999999998</v>
      </c>
      <c r="K21349" s="4">
        <v>0.34999999999999992</v>
      </c>
      <c r="L21349" s="73">
        <v>29.16669538461538</v>
      </c>
    </row>
    <row r="21350" spans="1:12" x14ac:dyDescent="0.35">
      <c r="A21350" s="1">
        <v>426315</v>
      </c>
      <c r="B21350" t="s">
        <v>34953</v>
      </c>
      <c r="C21350" t="s">
        <v>1467</v>
      </c>
      <c r="D21350" t="s">
        <v>1468</v>
      </c>
      <c r="E21350">
        <v>1</v>
      </c>
      <c r="F21350" s="2">
        <v>27.62</v>
      </c>
      <c r="G21350" s="3">
        <v>59.41</v>
      </c>
      <c r="H21350" s="3">
        <v>0.2762</v>
      </c>
      <c r="I21350" s="3">
        <v>1.2981400000000001</v>
      </c>
      <c r="J21350" s="3">
        <v>29.19434</v>
      </c>
      <c r="K21350" s="4">
        <v>0.35000000000000003</v>
      </c>
      <c r="L21350" s="73">
        <v>52.998955692307689</v>
      </c>
    </row>
    <row r="21351" spans="1:12" x14ac:dyDescent="0.35">
      <c r="A21351" s="1">
        <v>40656</v>
      </c>
      <c r="B21351" t="s">
        <v>34954</v>
      </c>
      <c r="C21351" t="s">
        <v>1467</v>
      </c>
      <c r="D21351" t="s">
        <v>1468</v>
      </c>
      <c r="E21351">
        <v>1</v>
      </c>
      <c r="F21351" s="2">
        <v>4846.54</v>
      </c>
      <c r="G21351" s="3">
        <v>10422.67</v>
      </c>
      <c r="H21351" s="3">
        <v>48.465400000000002</v>
      </c>
      <c r="I21351" s="3">
        <v>227.78737999999998</v>
      </c>
      <c r="J21351" s="3">
        <v>5122.7927799999998</v>
      </c>
      <c r="K21351" s="4">
        <v>0.35</v>
      </c>
      <c r="L21351" s="73">
        <v>9299.8392006153845</v>
      </c>
    </row>
    <row r="21352" spans="1:12" x14ac:dyDescent="0.35">
      <c r="A21352" s="1">
        <v>79640</v>
      </c>
      <c r="B21352" t="s">
        <v>34955</v>
      </c>
      <c r="C21352" t="s">
        <v>1467</v>
      </c>
      <c r="D21352" t="s">
        <v>1468</v>
      </c>
      <c r="E21352">
        <v>1</v>
      </c>
      <c r="F21352" s="2">
        <v>222.55</v>
      </c>
      <c r="G21352" s="3">
        <v>520.35</v>
      </c>
      <c r="H21352" s="3">
        <v>2.2255000000000003</v>
      </c>
      <c r="I21352" s="3">
        <v>10.459850000000001</v>
      </c>
      <c r="J21352" s="3">
        <v>235.23535000000001</v>
      </c>
      <c r="K21352" s="4">
        <v>0.35</v>
      </c>
      <c r="L21352" s="73">
        <v>427.04263538461538</v>
      </c>
    </row>
    <row r="21353" spans="1:12" x14ac:dyDescent="0.35">
      <c r="A21353" s="1">
        <v>69990</v>
      </c>
      <c r="B21353" t="s">
        <v>34956</v>
      </c>
      <c r="C21353" t="s">
        <v>1467</v>
      </c>
      <c r="D21353" t="s">
        <v>1468</v>
      </c>
      <c r="E21353">
        <v>1</v>
      </c>
      <c r="F21353" s="2">
        <v>373.1</v>
      </c>
      <c r="G21353" s="3">
        <v>802.38</v>
      </c>
      <c r="H21353" s="3">
        <v>3.7310000000000003</v>
      </c>
      <c r="I21353" s="3">
        <v>17.535700000000002</v>
      </c>
      <c r="J21353" s="3">
        <v>394.36670000000004</v>
      </c>
      <c r="K21353" s="4">
        <v>0.35000000000000003</v>
      </c>
      <c r="L21353" s="73">
        <v>715.9272400000001</v>
      </c>
    </row>
    <row r="21354" spans="1:12" x14ac:dyDescent="0.35">
      <c r="A21354" s="1">
        <v>75662</v>
      </c>
      <c r="B21354" t="s">
        <v>34957</v>
      </c>
      <c r="C21354" t="s">
        <v>1467</v>
      </c>
      <c r="D21354" t="s">
        <v>1468</v>
      </c>
      <c r="E21354">
        <v>1</v>
      </c>
      <c r="F21354" s="2">
        <v>1254.17</v>
      </c>
      <c r="G21354" s="3">
        <v>2697.15</v>
      </c>
      <c r="H21354" s="3">
        <v>12.541700000000001</v>
      </c>
      <c r="I21354" s="3">
        <v>58.945990000000002</v>
      </c>
      <c r="J21354" s="3">
        <v>1325.65769</v>
      </c>
      <c r="K21354" s="4">
        <v>0.35</v>
      </c>
      <c r="L21354" s="73">
        <v>2406.5785756923074</v>
      </c>
    </row>
    <row r="21355" spans="1:12" x14ac:dyDescent="0.35">
      <c r="A21355" s="1">
        <v>11311</v>
      </c>
      <c r="B21355" t="s">
        <v>34958</v>
      </c>
      <c r="C21355" t="s">
        <v>1467</v>
      </c>
      <c r="D21355" t="s">
        <v>1468</v>
      </c>
      <c r="E21355">
        <v>1</v>
      </c>
      <c r="F21355" s="2">
        <v>20.46</v>
      </c>
      <c r="G21355" s="3">
        <v>44.01</v>
      </c>
      <c r="H21355" s="3">
        <v>0.2046</v>
      </c>
      <c r="I21355" s="3">
        <v>0.96162000000000003</v>
      </c>
      <c r="J21355" s="3">
        <v>21.62622</v>
      </c>
      <c r="K21355" s="4">
        <v>0.35000000000000003</v>
      </c>
      <c r="L21355" s="73">
        <v>39.259907076923078</v>
      </c>
    </row>
    <row r="21356" spans="1:12" x14ac:dyDescent="0.35">
      <c r="A21356" s="1">
        <v>433442</v>
      </c>
      <c r="B21356" t="s">
        <v>34959</v>
      </c>
      <c r="C21356" t="s">
        <v>1467</v>
      </c>
      <c r="D21356" t="s">
        <v>1468</v>
      </c>
      <c r="E21356">
        <v>1</v>
      </c>
      <c r="F21356" s="2">
        <v>86.93</v>
      </c>
      <c r="G21356" s="3">
        <v>255.67</v>
      </c>
      <c r="H21356" s="3">
        <v>0.86930000000000007</v>
      </c>
      <c r="I21356" s="3">
        <v>4.0857100000000006</v>
      </c>
      <c r="J21356" s="3">
        <v>91.885010000000008</v>
      </c>
      <c r="K21356" s="4">
        <v>0.35000000000000003</v>
      </c>
      <c r="L21356" s="73">
        <v>166.80663353846157</v>
      </c>
    </row>
    <row r="21357" spans="1:12" x14ac:dyDescent="0.35">
      <c r="A21357" s="1">
        <v>551074</v>
      </c>
      <c r="B21357" t="s">
        <v>34960</v>
      </c>
      <c r="C21357" t="s">
        <v>1467</v>
      </c>
      <c r="D21357" t="s">
        <v>1468</v>
      </c>
      <c r="E21357">
        <v>1</v>
      </c>
      <c r="F21357" s="2">
        <v>71.95</v>
      </c>
      <c r="G21357" s="3">
        <v>143.9</v>
      </c>
      <c r="H21357" s="3">
        <v>0.71950000000000003</v>
      </c>
      <c r="I21357" s="3">
        <v>3.38165</v>
      </c>
      <c r="J21357" s="3">
        <v>76.051149999999993</v>
      </c>
      <c r="K21357" s="4">
        <v>0.35</v>
      </c>
      <c r="L21357" s="73">
        <v>138.06208769230767</v>
      </c>
    </row>
    <row r="21358" spans="1:12" x14ac:dyDescent="0.35">
      <c r="A21358" s="1">
        <v>55607</v>
      </c>
      <c r="B21358" t="s">
        <v>34961</v>
      </c>
      <c r="C21358" t="s">
        <v>1467</v>
      </c>
      <c r="D21358" t="s">
        <v>1468</v>
      </c>
      <c r="E21358">
        <v>1</v>
      </c>
      <c r="F21358" s="2">
        <v>348.94</v>
      </c>
      <c r="G21358" s="3">
        <v>779.25</v>
      </c>
      <c r="H21358" s="3">
        <v>3.4893999999999998</v>
      </c>
      <c r="I21358" s="3">
        <v>16.400179999999999</v>
      </c>
      <c r="J21358" s="3">
        <v>368.82957999999996</v>
      </c>
      <c r="K21358" s="4">
        <v>0.35</v>
      </c>
      <c r="L21358" s="73">
        <v>669.56754523076916</v>
      </c>
    </row>
    <row r="21359" spans="1:12" x14ac:dyDescent="0.35">
      <c r="A21359" s="1">
        <v>40281</v>
      </c>
      <c r="B21359" t="s">
        <v>34962</v>
      </c>
      <c r="C21359" t="s">
        <v>1467</v>
      </c>
      <c r="D21359" t="s">
        <v>1468</v>
      </c>
      <c r="E21359">
        <v>1</v>
      </c>
      <c r="F21359" s="2">
        <v>624.91999999999996</v>
      </c>
      <c r="G21359" s="3">
        <v>1343.93</v>
      </c>
      <c r="H21359" s="3">
        <v>6.2492000000000001</v>
      </c>
      <c r="I21359" s="3">
        <v>29.371239999999997</v>
      </c>
      <c r="J21359" s="3">
        <v>660.54043999999988</v>
      </c>
      <c r="K21359" s="4">
        <v>0.35</v>
      </c>
      <c r="L21359" s="73">
        <v>1199.1349526153842</v>
      </c>
    </row>
    <row r="21360" spans="1:12" x14ac:dyDescent="0.35">
      <c r="A21360" s="1">
        <v>42227</v>
      </c>
      <c r="B21360" t="s">
        <v>34963</v>
      </c>
      <c r="C21360" t="s">
        <v>1467</v>
      </c>
      <c r="D21360" t="s">
        <v>1468</v>
      </c>
      <c r="E21360">
        <v>1</v>
      </c>
      <c r="F21360" s="2">
        <v>906.32</v>
      </c>
      <c r="G21360" s="3">
        <v>1949.1</v>
      </c>
      <c r="H21360" s="3">
        <v>9.0632000000000001</v>
      </c>
      <c r="I21360" s="3">
        <v>42.59704</v>
      </c>
      <c r="J21360" s="3">
        <v>957.98024000000009</v>
      </c>
      <c r="K21360" s="4">
        <v>0.35</v>
      </c>
      <c r="L21360" s="73">
        <v>1739.1025895384616</v>
      </c>
    </row>
    <row r="21361" spans="1:12" x14ac:dyDescent="0.35">
      <c r="A21361" s="1">
        <v>550698</v>
      </c>
      <c r="B21361" t="s">
        <v>34964</v>
      </c>
      <c r="C21361" t="s">
        <v>1467</v>
      </c>
      <c r="D21361" t="s">
        <v>1468</v>
      </c>
      <c r="E21361">
        <v>1</v>
      </c>
      <c r="F21361" s="2">
        <v>38.229999999999997</v>
      </c>
      <c r="G21361" s="3">
        <v>76.45</v>
      </c>
      <c r="H21361" s="3">
        <v>0.38229999999999997</v>
      </c>
      <c r="I21361" s="3">
        <v>1.7968099999999998</v>
      </c>
      <c r="J21361" s="3">
        <v>40.409109999999998</v>
      </c>
      <c r="K21361" s="4">
        <v>0.35000000000000003</v>
      </c>
      <c r="L21361" s="73">
        <v>73.358076615384618</v>
      </c>
    </row>
    <row r="21362" spans="1:12" x14ac:dyDescent="0.35">
      <c r="A21362" s="1">
        <v>470599</v>
      </c>
      <c r="B21362" t="s">
        <v>34965</v>
      </c>
      <c r="C21362" t="s">
        <v>1467</v>
      </c>
      <c r="D21362" t="s">
        <v>1468</v>
      </c>
      <c r="E21362">
        <v>1</v>
      </c>
      <c r="F21362" s="2">
        <v>248.24</v>
      </c>
      <c r="G21362" s="3">
        <v>533.85</v>
      </c>
      <c r="H21362" s="3">
        <v>2.4824000000000002</v>
      </c>
      <c r="I21362" s="3">
        <v>11.66728</v>
      </c>
      <c r="J21362" s="3">
        <v>262.38968</v>
      </c>
      <c r="K21362" s="4">
        <v>0.35</v>
      </c>
      <c r="L21362" s="73">
        <v>476.33818830769229</v>
      </c>
    </row>
    <row r="21363" spans="1:12" x14ac:dyDescent="0.35">
      <c r="A21363" s="1">
        <v>437026</v>
      </c>
      <c r="B21363" t="s">
        <v>34966</v>
      </c>
      <c r="C21363" t="s">
        <v>1467</v>
      </c>
      <c r="D21363" t="s">
        <v>1468</v>
      </c>
      <c r="E21363">
        <v>1</v>
      </c>
      <c r="F21363" s="2">
        <v>1320.37</v>
      </c>
      <c r="G21363" s="3">
        <v>2839.51</v>
      </c>
      <c r="H21363" s="3">
        <v>13.2037</v>
      </c>
      <c r="I21363" s="3">
        <v>62.057389999999998</v>
      </c>
      <c r="J21363" s="3">
        <v>1395.6310899999999</v>
      </c>
      <c r="K21363" s="4">
        <v>0.34999999999999992</v>
      </c>
      <c r="L21363" s="73">
        <v>2533.6072095384611</v>
      </c>
    </row>
    <row r="21364" spans="1:12" x14ac:dyDescent="0.35">
      <c r="A21364" s="1">
        <v>431767</v>
      </c>
      <c r="B21364" t="s">
        <v>34967</v>
      </c>
      <c r="C21364" t="s">
        <v>1467</v>
      </c>
      <c r="D21364" t="s">
        <v>1468</v>
      </c>
      <c r="E21364">
        <v>1</v>
      </c>
      <c r="F21364" s="2">
        <v>1154.8599999999999</v>
      </c>
      <c r="G21364" s="3">
        <v>3396.65</v>
      </c>
      <c r="H21364" s="3">
        <v>11.548599999999999</v>
      </c>
      <c r="I21364" s="3">
        <v>54.278419999999997</v>
      </c>
      <c r="J21364" s="3">
        <v>1220.6870200000001</v>
      </c>
      <c r="K21364" s="4">
        <v>0.35</v>
      </c>
      <c r="L21364" s="73">
        <v>2216.0164363076924</v>
      </c>
    </row>
    <row r="21365" spans="1:12" x14ac:dyDescent="0.35">
      <c r="A21365" s="1">
        <v>550185</v>
      </c>
      <c r="B21365" t="s">
        <v>34968</v>
      </c>
      <c r="C21365" t="s">
        <v>1467</v>
      </c>
      <c r="D21365" t="s">
        <v>1468</v>
      </c>
      <c r="E21365">
        <v>1</v>
      </c>
      <c r="F21365" s="2">
        <v>729.15</v>
      </c>
      <c r="G21365" s="3">
        <v>1458.29</v>
      </c>
      <c r="H21365" s="3">
        <v>7.2915000000000001</v>
      </c>
      <c r="I21365" s="3">
        <v>34.270049999999998</v>
      </c>
      <c r="J21365" s="3">
        <v>770.71154999999999</v>
      </c>
      <c r="K21365" s="4">
        <v>0.35000000000000003</v>
      </c>
      <c r="L21365" s="73">
        <v>1399.1378907692308</v>
      </c>
    </row>
    <row r="21366" spans="1:12" x14ac:dyDescent="0.35">
      <c r="A21366" s="1">
        <v>440097</v>
      </c>
      <c r="B21366" t="s">
        <v>34969</v>
      </c>
      <c r="C21366" t="s">
        <v>1467</v>
      </c>
      <c r="D21366" t="s">
        <v>1468</v>
      </c>
      <c r="E21366">
        <v>1</v>
      </c>
      <c r="F21366" s="2">
        <v>61.83</v>
      </c>
      <c r="G21366" s="3">
        <v>132.97999999999999</v>
      </c>
      <c r="H21366" s="3">
        <v>0.61829999999999996</v>
      </c>
      <c r="I21366" s="3">
        <v>2.9060099999999998</v>
      </c>
      <c r="J21366" s="3">
        <v>65.354309999999998</v>
      </c>
      <c r="K21366" s="4">
        <v>0.35</v>
      </c>
      <c r="L21366" s="73">
        <v>118.64320892307691</v>
      </c>
    </row>
    <row r="21367" spans="1:12" x14ac:dyDescent="0.35">
      <c r="A21367" s="1">
        <v>570174</v>
      </c>
      <c r="B21367" t="s">
        <v>34970</v>
      </c>
      <c r="C21367" t="s">
        <v>1467</v>
      </c>
      <c r="D21367" t="s">
        <v>1468</v>
      </c>
      <c r="E21367">
        <v>1</v>
      </c>
      <c r="F21367" s="2">
        <v>9.69</v>
      </c>
      <c r="G21367" s="3">
        <v>20.87</v>
      </c>
      <c r="H21367" s="3">
        <v>9.69E-2</v>
      </c>
      <c r="I21367" s="3">
        <v>0.45543</v>
      </c>
      <c r="J21367" s="3">
        <v>10.242329999999999</v>
      </c>
      <c r="K21367" s="4">
        <v>0.35</v>
      </c>
      <c r="L21367" s="73">
        <v>18.593768307692304</v>
      </c>
    </row>
    <row r="21368" spans="1:12" x14ac:dyDescent="0.35">
      <c r="A21368" s="1">
        <v>570793</v>
      </c>
      <c r="B21368" t="s">
        <v>34971</v>
      </c>
      <c r="C21368" t="s">
        <v>1467</v>
      </c>
      <c r="D21368" t="s">
        <v>1468</v>
      </c>
      <c r="E21368">
        <v>1</v>
      </c>
      <c r="F21368" s="2">
        <v>58.8</v>
      </c>
      <c r="G21368" s="3">
        <v>137.47</v>
      </c>
      <c r="H21368" s="3">
        <v>0.58799999999999997</v>
      </c>
      <c r="I21368" s="3">
        <v>2.7635999999999998</v>
      </c>
      <c r="J21368" s="3">
        <v>62.151599999999995</v>
      </c>
      <c r="K21368" s="4">
        <v>0.35</v>
      </c>
      <c r="L21368" s="73">
        <v>112.82905846153845</v>
      </c>
    </row>
    <row r="21369" spans="1:12" x14ac:dyDescent="0.35">
      <c r="A21369" s="1">
        <v>428639</v>
      </c>
      <c r="B21369" t="s">
        <v>34972</v>
      </c>
      <c r="C21369" t="s">
        <v>1467</v>
      </c>
      <c r="D21369" t="s">
        <v>1468</v>
      </c>
      <c r="E21369">
        <v>1</v>
      </c>
      <c r="F21369" s="2">
        <v>370.28</v>
      </c>
      <c r="G21369" s="3">
        <v>1089.07</v>
      </c>
      <c r="H21369" s="3">
        <v>3.7027999999999999</v>
      </c>
      <c r="I21369" s="3">
        <v>17.40316</v>
      </c>
      <c r="J21369" s="3">
        <v>391.38596000000001</v>
      </c>
      <c r="K21369" s="4">
        <v>0.35</v>
      </c>
      <c r="L21369" s="73">
        <v>710.5160504615385</v>
      </c>
    </row>
    <row r="21370" spans="1:12" x14ac:dyDescent="0.35">
      <c r="A21370" s="1">
        <v>74920</v>
      </c>
      <c r="B21370" t="s">
        <v>34973</v>
      </c>
      <c r="C21370" t="s">
        <v>1467</v>
      </c>
      <c r="D21370" t="s">
        <v>1468</v>
      </c>
      <c r="E21370">
        <v>1</v>
      </c>
      <c r="F21370" s="2">
        <v>5729.75</v>
      </c>
      <c r="G21370" s="3">
        <v>12322.05</v>
      </c>
      <c r="H21370" s="3">
        <v>57.297499999999999</v>
      </c>
      <c r="I21370" s="3">
        <v>269.29825</v>
      </c>
      <c r="J21370" s="3">
        <v>6056.3457499999995</v>
      </c>
      <c r="K21370" s="4">
        <v>0.34999999999999992</v>
      </c>
      <c r="L21370" s="73">
        <v>10994.596899999997</v>
      </c>
    </row>
    <row r="21371" spans="1:12" x14ac:dyDescent="0.35">
      <c r="A21371" s="1">
        <v>8112</v>
      </c>
      <c r="B21371" t="s">
        <v>34974</v>
      </c>
      <c r="C21371" t="s">
        <v>1467</v>
      </c>
      <c r="D21371" t="s">
        <v>1468</v>
      </c>
      <c r="E21371">
        <v>1</v>
      </c>
      <c r="F21371" s="2">
        <v>327.20999999999998</v>
      </c>
      <c r="G21371" s="3">
        <v>687.29</v>
      </c>
      <c r="H21371" s="3">
        <v>3.2721</v>
      </c>
      <c r="I21371" s="3">
        <v>15.378869999999999</v>
      </c>
      <c r="J21371" s="3">
        <v>345.86097000000001</v>
      </c>
      <c r="K21371" s="4">
        <v>0.35</v>
      </c>
      <c r="L21371" s="73">
        <v>627.87068399999998</v>
      </c>
    </row>
    <row r="21372" spans="1:12" x14ac:dyDescent="0.35">
      <c r="A21372" s="1">
        <v>54750</v>
      </c>
      <c r="B21372" t="s">
        <v>34975</v>
      </c>
      <c r="C21372" t="s">
        <v>1467</v>
      </c>
      <c r="D21372" t="s">
        <v>1468</v>
      </c>
      <c r="E21372">
        <v>1</v>
      </c>
      <c r="F21372" s="2">
        <v>10.89</v>
      </c>
      <c r="G21372" s="3">
        <v>23.44</v>
      </c>
      <c r="H21372" s="3">
        <v>0.10890000000000001</v>
      </c>
      <c r="I21372" s="3">
        <v>0.51183000000000001</v>
      </c>
      <c r="J21372" s="3">
        <v>11.510730000000001</v>
      </c>
      <c r="K21372" s="4">
        <v>0.35</v>
      </c>
      <c r="L21372" s="73">
        <v>20.896402153846154</v>
      </c>
    </row>
    <row r="21373" spans="1:12" x14ac:dyDescent="0.35">
      <c r="A21373" s="1">
        <v>440322</v>
      </c>
      <c r="B21373" t="s">
        <v>34976</v>
      </c>
      <c r="C21373" t="s">
        <v>1467</v>
      </c>
      <c r="D21373" t="s">
        <v>1468</v>
      </c>
      <c r="E21373">
        <v>1</v>
      </c>
      <c r="F21373" s="2">
        <v>201.29</v>
      </c>
      <c r="G21373" s="3">
        <v>432.98</v>
      </c>
      <c r="H21373" s="3">
        <v>2.0129000000000001</v>
      </c>
      <c r="I21373" s="3">
        <v>9.4606300000000001</v>
      </c>
      <c r="J21373" s="3">
        <v>212.76353</v>
      </c>
      <c r="K21373" s="4">
        <v>0.35000000000000003</v>
      </c>
      <c r="L21373" s="73">
        <v>386.24763907692306</v>
      </c>
    </row>
    <row r="21374" spans="1:12" x14ac:dyDescent="0.35">
      <c r="A21374" s="1">
        <v>437031</v>
      </c>
      <c r="B21374" t="s">
        <v>34977</v>
      </c>
      <c r="C21374" t="s">
        <v>1467</v>
      </c>
      <c r="D21374" t="s">
        <v>1468</v>
      </c>
      <c r="E21374">
        <v>1</v>
      </c>
      <c r="F21374" s="2">
        <v>35.840000000000003</v>
      </c>
      <c r="G21374" s="3">
        <v>37.67</v>
      </c>
      <c r="H21374" s="3">
        <v>0.35840000000000005</v>
      </c>
      <c r="I21374" s="3">
        <v>1.6844800000000002</v>
      </c>
      <c r="J21374" s="3">
        <v>37.882880000000007</v>
      </c>
      <c r="K21374" s="4">
        <v>0.35</v>
      </c>
      <c r="L21374" s="73">
        <v>68.771997538461548</v>
      </c>
    </row>
    <row r="21375" spans="1:12" x14ac:dyDescent="0.35">
      <c r="A21375" s="1">
        <v>439492</v>
      </c>
      <c r="B21375" t="s">
        <v>34978</v>
      </c>
      <c r="C21375" t="s">
        <v>1467</v>
      </c>
      <c r="D21375" t="s">
        <v>1468</v>
      </c>
      <c r="E21375">
        <v>1</v>
      </c>
      <c r="F21375" s="2">
        <v>106.34</v>
      </c>
      <c r="G21375" s="3">
        <v>228.69</v>
      </c>
      <c r="H21375" s="3">
        <v>1.0634000000000001</v>
      </c>
      <c r="I21375" s="3">
        <v>4.9979800000000001</v>
      </c>
      <c r="J21375" s="3">
        <v>112.40138</v>
      </c>
      <c r="K21375" s="4">
        <v>0.34999999999999992</v>
      </c>
      <c r="L21375" s="73">
        <v>204.05173599999998</v>
      </c>
    </row>
    <row r="21376" spans="1:12" x14ac:dyDescent="0.35">
      <c r="A21376" s="1">
        <v>42293</v>
      </c>
      <c r="B21376" t="s">
        <v>34979</v>
      </c>
      <c r="C21376" t="s">
        <v>1467</v>
      </c>
      <c r="D21376" t="s">
        <v>1468</v>
      </c>
      <c r="E21376">
        <v>1</v>
      </c>
      <c r="F21376" s="2">
        <v>5.52</v>
      </c>
      <c r="G21376" s="3">
        <v>11.88</v>
      </c>
      <c r="H21376" s="3">
        <v>5.5199999999999999E-2</v>
      </c>
      <c r="I21376" s="3">
        <v>0.25944</v>
      </c>
      <c r="J21376" s="3">
        <v>5.8346399999999994</v>
      </c>
      <c r="K21376" s="4">
        <v>0.35</v>
      </c>
      <c r="L21376" s="73">
        <v>10.59211569230769</v>
      </c>
    </row>
    <row r="21377" spans="1:12" x14ac:dyDescent="0.35">
      <c r="A21377" s="1">
        <v>41527</v>
      </c>
      <c r="B21377" t="s">
        <v>34980</v>
      </c>
      <c r="C21377" t="s">
        <v>1467</v>
      </c>
      <c r="D21377" t="s">
        <v>1468</v>
      </c>
      <c r="E21377">
        <v>1</v>
      </c>
      <c r="F21377" s="2">
        <v>765.93</v>
      </c>
      <c r="G21377" s="3">
        <v>1647.16</v>
      </c>
      <c r="H21377" s="3">
        <v>7.6593</v>
      </c>
      <c r="I21377" s="3">
        <v>35.998709999999996</v>
      </c>
      <c r="J21377" s="3">
        <v>809.58800999999994</v>
      </c>
      <c r="K21377" s="4">
        <v>0.35000000000000003</v>
      </c>
      <c r="L21377" s="73">
        <v>1469.713618153846</v>
      </c>
    </row>
    <row r="21378" spans="1:12" x14ac:dyDescent="0.35">
      <c r="A21378" s="1">
        <v>417692</v>
      </c>
      <c r="B21378" t="s">
        <v>34981</v>
      </c>
      <c r="C21378" t="s">
        <v>1467</v>
      </c>
      <c r="D21378" t="s">
        <v>1468</v>
      </c>
      <c r="E21378">
        <v>1</v>
      </c>
      <c r="F21378" s="2">
        <v>142.49</v>
      </c>
      <c r="G21378" s="3">
        <v>306.43</v>
      </c>
      <c r="H21378" s="3">
        <v>1.4249000000000001</v>
      </c>
      <c r="I21378" s="3">
        <v>6.6970300000000007</v>
      </c>
      <c r="J21378" s="3">
        <v>150.61193000000003</v>
      </c>
      <c r="K21378" s="4">
        <v>0.35</v>
      </c>
      <c r="L21378" s="73">
        <v>273.41858061538466</v>
      </c>
    </row>
    <row r="21379" spans="1:12" x14ac:dyDescent="0.35">
      <c r="A21379" s="1">
        <v>439408</v>
      </c>
      <c r="B21379" t="s">
        <v>34982</v>
      </c>
      <c r="C21379" t="s">
        <v>1467</v>
      </c>
      <c r="D21379" t="s">
        <v>1468</v>
      </c>
      <c r="E21379">
        <v>1</v>
      </c>
      <c r="F21379" s="2">
        <v>115.01</v>
      </c>
      <c r="G21379" s="3">
        <v>247.33</v>
      </c>
      <c r="H21379" s="3">
        <v>1.1501000000000001</v>
      </c>
      <c r="I21379" s="3">
        <v>5.4054700000000002</v>
      </c>
      <c r="J21379" s="3">
        <v>121.56556999999999</v>
      </c>
      <c r="K21379" s="4">
        <v>0.35</v>
      </c>
      <c r="L21379" s="73">
        <v>220.68826553846151</v>
      </c>
    </row>
    <row r="21380" spans="1:12" x14ac:dyDescent="0.35">
      <c r="A21380" s="1">
        <v>430060</v>
      </c>
      <c r="B21380" t="s">
        <v>34983</v>
      </c>
      <c r="C21380" t="s">
        <v>1467</v>
      </c>
      <c r="D21380" t="s">
        <v>1468</v>
      </c>
      <c r="E21380">
        <v>1</v>
      </c>
      <c r="F21380" s="2">
        <v>3376.56</v>
      </c>
      <c r="G21380" s="3">
        <v>9931.07</v>
      </c>
      <c r="H21380" s="3">
        <v>33.765599999999999</v>
      </c>
      <c r="I21380" s="3">
        <v>158.69832</v>
      </c>
      <c r="J21380" s="3">
        <v>3569.0239200000001</v>
      </c>
      <c r="K21380" s="4">
        <v>0.34999999999999992</v>
      </c>
      <c r="L21380" s="73">
        <v>6479.1511163076921</v>
      </c>
    </row>
    <row r="21381" spans="1:12" x14ac:dyDescent="0.35">
      <c r="A21381" s="1">
        <v>418099</v>
      </c>
      <c r="B21381" t="s">
        <v>34984</v>
      </c>
      <c r="C21381" t="s">
        <v>1467</v>
      </c>
      <c r="D21381" t="s">
        <v>1468</v>
      </c>
      <c r="E21381">
        <v>1</v>
      </c>
      <c r="F21381" s="2">
        <v>141.22</v>
      </c>
      <c r="G21381" s="3">
        <v>330.2</v>
      </c>
      <c r="H21381" s="3">
        <v>1.4122000000000001</v>
      </c>
      <c r="I21381" s="3">
        <v>6.63734</v>
      </c>
      <c r="J21381" s="3">
        <v>149.26954000000001</v>
      </c>
      <c r="K21381" s="4">
        <v>0.35000000000000003</v>
      </c>
      <c r="L21381" s="73">
        <v>270.9816264615385</v>
      </c>
    </row>
    <row r="21382" spans="1:12" x14ac:dyDescent="0.35">
      <c r="A21382" s="1">
        <v>55604</v>
      </c>
      <c r="B21382" t="s">
        <v>34985</v>
      </c>
      <c r="C21382" t="s">
        <v>1467</v>
      </c>
      <c r="D21382" t="s">
        <v>1468</v>
      </c>
      <c r="E21382">
        <v>1</v>
      </c>
      <c r="F21382" s="2">
        <v>329.38</v>
      </c>
      <c r="G21382" s="3">
        <v>736.86</v>
      </c>
      <c r="H21382" s="3">
        <v>3.2938000000000001</v>
      </c>
      <c r="I21382" s="3">
        <v>15.48086</v>
      </c>
      <c r="J21382" s="3">
        <v>348.15465999999998</v>
      </c>
      <c r="K21382" s="4">
        <v>0.35</v>
      </c>
      <c r="L21382" s="73">
        <v>632.03461353846149</v>
      </c>
    </row>
    <row r="21383" spans="1:12" x14ac:dyDescent="0.35">
      <c r="A21383" s="1">
        <v>570602</v>
      </c>
      <c r="B21383" t="s">
        <v>34986</v>
      </c>
      <c r="C21383" t="s">
        <v>1467</v>
      </c>
      <c r="D21383" t="s">
        <v>1468</v>
      </c>
      <c r="E21383">
        <v>1</v>
      </c>
      <c r="F21383" s="2">
        <v>134.12</v>
      </c>
      <c r="G21383" s="3">
        <v>288.44</v>
      </c>
      <c r="H21383" s="3">
        <v>1.3412000000000002</v>
      </c>
      <c r="I21383" s="3">
        <v>6.3036400000000006</v>
      </c>
      <c r="J21383" s="3">
        <v>141.76483999999999</v>
      </c>
      <c r="K21383" s="4">
        <v>0.34999999999999992</v>
      </c>
      <c r="L21383" s="73">
        <v>257.35770953846151</v>
      </c>
    </row>
    <row r="21384" spans="1:12" x14ac:dyDescent="0.35">
      <c r="A21384" s="1">
        <v>54746</v>
      </c>
      <c r="B21384" t="s">
        <v>34987</v>
      </c>
      <c r="C21384" t="s">
        <v>1467</v>
      </c>
      <c r="D21384" t="s">
        <v>1468</v>
      </c>
      <c r="E21384">
        <v>1</v>
      </c>
      <c r="F21384" s="2">
        <v>60.34</v>
      </c>
      <c r="G21384" s="3">
        <v>129.76</v>
      </c>
      <c r="H21384" s="3">
        <v>0.60340000000000005</v>
      </c>
      <c r="I21384" s="3">
        <v>2.8359800000000002</v>
      </c>
      <c r="J21384" s="3">
        <v>63.779380000000003</v>
      </c>
      <c r="K21384" s="4">
        <v>0.34999999999999992</v>
      </c>
      <c r="L21384" s="73">
        <v>115.78410523076923</v>
      </c>
    </row>
    <row r="21385" spans="1:12" x14ac:dyDescent="0.35">
      <c r="A21385" s="1">
        <v>441268</v>
      </c>
      <c r="B21385" t="s">
        <v>34988</v>
      </c>
      <c r="C21385" t="s">
        <v>1467</v>
      </c>
      <c r="D21385" t="s">
        <v>1468</v>
      </c>
      <c r="E21385">
        <v>1</v>
      </c>
      <c r="F21385" s="2">
        <v>354.44</v>
      </c>
      <c r="G21385" s="3">
        <v>767.69</v>
      </c>
      <c r="H21385" s="3">
        <v>3.5444</v>
      </c>
      <c r="I21385" s="3">
        <v>16.65868</v>
      </c>
      <c r="J21385" s="3">
        <v>374.64308</v>
      </c>
      <c r="K21385" s="4">
        <v>0.35000000000000003</v>
      </c>
      <c r="L21385" s="73">
        <v>680.12128369230777</v>
      </c>
    </row>
    <row r="21386" spans="1:12" x14ac:dyDescent="0.35">
      <c r="A21386" s="1">
        <v>435754</v>
      </c>
      <c r="B21386" t="s">
        <v>34989</v>
      </c>
      <c r="C21386" t="s">
        <v>1467</v>
      </c>
      <c r="D21386" t="s">
        <v>1468</v>
      </c>
      <c r="E21386">
        <v>1</v>
      </c>
      <c r="F21386" s="2">
        <v>40.619999999999997</v>
      </c>
      <c r="G21386" s="3">
        <v>87.37</v>
      </c>
      <c r="H21386" s="3">
        <v>0.40620000000000001</v>
      </c>
      <c r="I21386" s="3">
        <v>1.9091399999999998</v>
      </c>
      <c r="J21386" s="3">
        <v>42.935339999999997</v>
      </c>
      <c r="K21386" s="4">
        <v>0.35</v>
      </c>
      <c r="L21386" s="73">
        <v>77.944155692307689</v>
      </c>
    </row>
    <row r="21387" spans="1:12" x14ac:dyDescent="0.35">
      <c r="A21387" s="1">
        <v>68222</v>
      </c>
      <c r="B21387" t="s">
        <v>34990</v>
      </c>
      <c r="C21387" t="s">
        <v>1467</v>
      </c>
      <c r="D21387" t="s">
        <v>1468</v>
      </c>
      <c r="E21387">
        <v>1</v>
      </c>
      <c r="F21387" s="2">
        <v>11.64</v>
      </c>
      <c r="G21387" s="3">
        <v>25.05</v>
      </c>
      <c r="H21387" s="3">
        <v>0.1164</v>
      </c>
      <c r="I21387" s="3">
        <v>0.54708000000000001</v>
      </c>
      <c r="J21387" s="3">
        <v>12.30348</v>
      </c>
      <c r="K21387" s="4">
        <v>0.35</v>
      </c>
      <c r="L21387" s="73">
        <v>22.335548307692306</v>
      </c>
    </row>
    <row r="21388" spans="1:12" x14ac:dyDescent="0.35">
      <c r="A21388" s="1">
        <v>70580</v>
      </c>
      <c r="B21388" t="s">
        <v>34991</v>
      </c>
      <c r="C21388" t="s">
        <v>1467</v>
      </c>
      <c r="D21388" t="s">
        <v>1468</v>
      </c>
      <c r="E21388">
        <v>1</v>
      </c>
      <c r="F21388" s="2">
        <v>40.74</v>
      </c>
      <c r="G21388" s="3">
        <v>95.71</v>
      </c>
      <c r="H21388" s="3">
        <v>0.40740000000000004</v>
      </c>
      <c r="I21388" s="3">
        <v>1.9147800000000001</v>
      </c>
      <c r="J21388" s="3">
        <v>43.062180000000005</v>
      </c>
      <c r="K21388" s="4">
        <v>0.35000000000000003</v>
      </c>
      <c r="L21388" s="73">
        <v>78.174419076923087</v>
      </c>
    </row>
    <row r="21389" spans="1:12" x14ac:dyDescent="0.35">
      <c r="A21389" s="1">
        <v>428527</v>
      </c>
      <c r="B21389" t="s">
        <v>34992</v>
      </c>
      <c r="C21389" t="s">
        <v>1467</v>
      </c>
      <c r="D21389" t="s">
        <v>1468</v>
      </c>
      <c r="E21389">
        <v>1</v>
      </c>
      <c r="F21389" s="2">
        <v>29.27</v>
      </c>
      <c r="G21389" s="3">
        <v>62.94</v>
      </c>
      <c r="H21389" s="3">
        <v>0.29270000000000002</v>
      </c>
      <c r="I21389" s="3">
        <v>1.3756900000000001</v>
      </c>
      <c r="J21389" s="3">
        <v>30.938389999999998</v>
      </c>
      <c r="K21389" s="4">
        <v>0.35000000000000003</v>
      </c>
      <c r="L21389" s="73">
        <v>56.165077230769228</v>
      </c>
    </row>
    <row r="21390" spans="1:12" x14ac:dyDescent="0.35">
      <c r="A21390" s="1">
        <v>15552</v>
      </c>
      <c r="B21390" t="s">
        <v>34993</v>
      </c>
      <c r="C21390" t="s">
        <v>1467</v>
      </c>
      <c r="D21390" t="s">
        <v>1468</v>
      </c>
      <c r="E21390">
        <v>1</v>
      </c>
      <c r="F21390" s="2">
        <v>85.73</v>
      </c>
      <c r="G21390" s="3">
        <v>184.38</v>
      </c>
      <c r="H21390" s="3">
        <v>0.85730000000000006</v>
      </c>
      <c r="I21390" s="3">
        <v>4.0293100000000006</v>
      </c>
      <c r="J21390" s="3">
        <v>90.616609999999994</v>
      </c>
      <c r="K21390" s="4">
        <v>0.35</v>
      </c>
      <c r="L21390" s="73">
        <v>164.50399969230767</v>
      </c>
    </row>
    <row r="21391" spans="1:12" x14ac:dyDescent="0.35">
      <c r="A21391" s="1">
        <v>77261</v>
      </c>
      <c r="B21391" t="s">
        <v>34083</v>
      </c>
      <c r="C21391" t="s">
        <v>1467</v>
      </c>
      <c r="D21391" t="s">
        <v>1468</v>
      </c>
      <c r="E21391">
        <v>1</v>
      </c>
      <c r="F21391" s="2">
        <v>192.1</v>
      </c>
      <c r="G21391" s="3">
        <v>413.12</v>
      </c>
      <c r="H21391" s="3">
        <v>1.921</v>
      </c>
      <c r="I21391" s="3">
        <v>9.0287000000000006</v>
      </c>
      <c r="J21391" s="3">
        <v>203.04969999999997</v>
      </c>
      <c r="K21391" s="4">
        <v>0.35000000000000003</v>
      </c>
      <c r="L21391" s="73">
        <v>368.61330153846149</v>
      </c>
    </row>
    <row r="21392" spans="1:12" x14ac:dyDescent="0.35">
      <c r="A21392" s="1">
        <v>430815</v>
      </c>
      <c r="B21392" t="s">
        <v>34994</v>
      </c>
      <c r="C21392" t="s">
        <v>1467</v>
      </c>
      <c r="D21392" t="s">
        <v>1468</v>
      </c>
      <c r="E21392">
        <v>1</v>
      </c>
      <c r="F21392" s="2">
        <v>34.93</v>
      </c>
      <c r="G21392" s="3">
        <v>75.16</v>
      </c>
      <c r="H21392" s="3">
        <v>0.3493</v>
      </c>
      <c r="I21392" s="3">
        <v>1.64171</v>
      </c>
      <c r="J21392" s="3">
        <v>36.921010000000003</v>
      </c>
      <c r="K21392" s="4">
        <v>0.35000000000000003</v>
      </c>
      <c r="L21392" s="73">
        <v>67.025833538461541</v>
      </c>
    </row>
    <row r="21393" spans="1:12" x14ac:dyDescent="0.35">
      <c r="A21393" s="1">
        <v>429685</v>
      </c>
      <c r="B21393" t="s">
        <v>34995</v>
      </c>
      <c r="C21393" t="s">
        <v>1467</v>
      </c>
      <c r="D21393" t="s">
        <v>1468</v>
      </c>
      <c r="E21393">
        <v>1</v>
      </c>
      <c r="F21393" s="2">
        <v>5.85</v>
      </c>
      <c r="G21393" s="3">
        <v>12.6</v>
      </c>
      <c r="H21393" s="3">
        <v>5.8499999999999996E-2</v>
      </c>
      <c r="I21393" s="3">
        <v>0.27494999999999997</v>
      </c>
      <c r="J21393" s="3">
        <v>6.1834499999999997</v>
      </c>
      <c r="K21393" s="4">
        <v>0.35000000000000003</v>
      </c>
      <c r="L21393" s="73">
        <v>11.225339999999999</v>
      </c>
    </row>
    <row r="21394" spans="1:12" x14ac:dyDescent="0.35">
      <c r="A21394" s="1">
        <v>437718</v>
      </c>
      <c r="B21394" t="s">
        <v>34996</v>
      </c>
      <c r="C21394" t="s">
        <v>1467</v>
      </c>
      <c r="D21394" t="s">
        <v>1468</v>
      </c>
      <c r="E21394">
        <v>1</v>
      </c>
      <c r="F21394" s="2">
        <v>1343.35</v>
      </c>
      <c r="G21394" s="3">
        <v>3140.16</v>
      </c>
      <c r="H21394" s="3">
        <v>13.433499999999999</v>
      </c>
      <c r="I21394" s="3">
        <v>63.137449999999994</v>
      </c>
      <c r="J21394" s="3">
        <v>1419.9209499999999</v>
      </c>
      <c r="K21394" s="4">
        <v>0.34999999999999992</v>
      </c>
      <c r="L21394" s="73">
        <v>2577.7026476923074</v>
      </c>
    </row>
    <row r="21395" spans="1:12" x14ac:dyDescent="0.35">
      <c r="A21395" s="1">
        <v>551157</v>
      </c>
      <c r="B21395" t="s">
        <v>34997</v>
      </c>
      <c r="C21395" t="s">
        <v>1467</v>
      </c>
      <c r="D21395" t="s">
        <v>1468</v>
      </c>
      <c r="E21395">
        <v>1</v>
      </c>
      <c r="F21395" s="2">
        <v>92.74</v>
      </c>
      <c r="G21395" s="3">
        <v>202.36</v>
      </c>
      <c r="H21395" s="3">
        <v>0.9274</v>
      </c>
      <c r="I21395" s="3">
        <v>4.3587799999999994</v>
      </c>
      <c r="J21395" s="3">
        <v>98.026179999999997</v>
      </c>
      <c r="K21395" s="4">
        <v>0.35</v>
      </c>
      <c r="L21395" s="73">
        <v>177.95521907692307</v>
      </c>
    </row>
    <row r="21396" spans="1:12" x14ac:dyDescent="0.35">
      <c r="A21396" s="1">
        <v>437426</v>
      </c>
      <c r="B21396" t="s">
        <v>34998</v>
      </c>
      <c r="C21396" t="s">
        <v>1467</v>
      </c>
      <c r="D21396" t="s">
        <v>1468</v>
      </c>
      <c r="E21396">
        <v>1</v>
      </c>
      <c r="F21396" s="2">
        <v>1497.85</v>
      </c>
      <c r="G21396" s="3">
        <v>3200.54</v>
      </c>
      <c r="H21396" s="3">
        <v>14.978499999999999</v>
      </c>
      <c r="I21396" s="3">
        <v>70.398949999999999</v>
      </c>
      <c r="J21396" s="3">
        <v>1583.2274499999999</v>
      </c>
      <c r="K21396" s="4">
        <v>0.35</v>
      </c>
      <c r="L21396" s="73">
        <v>2874.166755384615</v>
      </c>
    </row>
    <row r="21397" spans="1:12" x14ac:dyDescent="0.35">
      <c r="A21397" s="1">
        <v>419410</v>
      </c>
      <c r="B21397" t="s">
        <v>34999</v>
      </c>
      <c r="C21397" t="s">
        <v>1467</v>
      </c>
      <c r="D21397" t="s">
        <v>1468</v>
      </c>
      <c r="E21397">
        <v>1</v>
      </c>
      <c r="F21397" s="2">
        <v>472.21</v>
      </c>
      <c r="G21397" s="3">
        <v>1015.51</v>
      </c>
      <c r="H21397" s="3">
        <v>4.7221000000000002</v>
      </c>
      <c r="I21397" s="3">
        <v>22.19387</v>
      </c>
      <c r="J21397" s="3">
        <v>499.12597</v>
      </c>
      <c r="K21397" s="4">
        <v>0.35</v>
      </c>
      <c r="L21397" s="73">
        <v>906.10560707692298</v>
      </c>
    </row>
    <row r="21398" spans="1:12" x14ac:dyDescent="0.35">
      <c r="A21398" s="1">
        <v>17187</v>
      </c>
      <c r="B21398" t="s">
        <v>35000</v>
      </c>
      <c r="C21398" t="s">
        <v>1467</v>
      </c>
      <c r="D21398" t="s">
        <v>1468</v>
      </c>
      <c r="E21398">
        <v>1</v>
      </c>
      <c r="F21398" s="2">
        <v>83.04</v>
      </c>
      <c r="G21398" s="3">
        <v>178.59</v>
      </c>
      <c r="H21398" s="3">
        <v>0.83040000000000003</v>
      </c>
      <c r="I21398" s="3">
        <v>3.9028800000000001</v>
      </c>
      <c r="J21398" s="3">
        <v>87.77328</v>
      </c>
      <c r="K21398" s="4">
        <v>0.35</v>
      </c>
      <c r="L21398" s="73">
        <v>159.34226215384615</v>
      </c>
    </row>
    <row r="21399" spans="1:12" x14ac:dyDescent="0.35">
      <c r="A21399" s="1">
        <v>435953</v>
      </c>
      <c r="B21399" t="s">
        <v>35001</v>
      </c>
      <c r="C21399" t="s">
        <v>1467</v>
      </c>
      <c r="D21399" t="s">
        <v>1468</v>
      </c>
      <c r="E21399">
        <v>1</v>
      </c>
      <c r="F21399" s="2">
        <v>3.86</v>
      </c>
      <c r="G21399" s="3">
        <v>8.2899999999999991</v>
      </c>
      <c r="H21399" s="3">
        <v>3.8600000000000002E-2</v>
      </c>
      <c r="I21399" s="3">
        <v>0.18142</v>
      </c>
      <c r="J21399" s="3">
        <v>4.0800200000000002</v>
      </c>
      <c r="K21399" s="4">
        <v>0.35</v>
      </c>
      <c r="L21399" s="73">
        <v>7.4068055384615388</v>
      </c>
    </row>
    <row r="21400" spans="1:12" x14ac:dyDescent="0.35">
      <c r="A21400" s="1">
        <v>29958</v>
      </c>
      <c r="B21400" t="s">
        <v>35002</v>
      </c>
      <c r="C21400" t="s">
        <v>1467</v>
      </c>
      <c r="D21400" t="s">
        <v>1468</v>
      </c>
      <c r="E21400">
        <v>1</v>
      </c>
      <c r="F21400" s="2">
        <v>17.829999999999998</v>
      </c>
      <c r="G21400" s="3">
        <v>38.35</v>
      </c>
      <c r="H21400" s="3">
        <v>0.17829999999999999</v>
      </c>
      <c r="I21400" s="3">
        <v>0.83800999999999992</v>
      </c>
      <c r="J21400" s="3">
        <v>18.846309999999999</v>
      </c>
      <c r="K21400" s="4">
        <v>0.35</v>
      </c>
      <c r="L21400" s="73">
        <v>34.213301230769225</v>
      </c>
    </row>
    <row r="21401" spans="1:12" x14ac:dyDescent="0.35">
      <c r="A21401" s="1">
        <v>432840</v>
      </c>
      <c r="B21401" t="s">
        <v>35003</v>
      </c>
      <c r="C21401" t="s">
        <v>1467</v>
      </c>
      <c r="D21401" t="s">
        <v>1468</v>
      </c>
      <c r="E21401">
        <v>1</v>
      </c>
      <c r="F21401" s="2">
        <v>595.07000000000005</v>
      </c>
      <c r="G21401" s="3">
        <v>1322.09</v>
      </c>
      <c r="H21401" s="3">
        <v>5.9507000000000003</v>
      </c>
      <c r="I21401" s="3">
        <v>27.968290000000003</v>
      </c>
      <c r="J21401" s="3">
        <v>628.98899000000006</v>
      </c>
      <c r="K21401" s="4">
        <v>0.35</v>
      </c>
      <c r="L21401" s="73">
        <v>1141.8569356923078</v>
      </c>
    </row>
    <row r="21402" spans="1:12" x14ac:dyDescent="0.35">
      <c r="A21402" s="1">
        <v>69391</v>
      </c>
      <c r="B21402" t="s">
        <v>34606</v>
      </c>
      <c r="C21402" t="s">
        <v>1467</v>
      </c>
      <c r="D21402" t="s">
        <v>1468</v>
      </c>
      <c r="E21402">
        <v>1</v>
      </c>
      <c r="F21402" s="2">
        <v>3617.85</v>
      </c>
      <c r="G21402" s="3">
        <v>7780.32</v>
      </c>
      <c r="H21402" s="3">
        <v>36.1785</v>
      </c>
      <c r="I21402" s="3">
        <v>170.03895</v>
      </c>
      <c r="J21402" s="3">
        <v>3824.06745</v>
      </c>
      <c r="K21402" s="4">
        <v>0.35</v>
      </c>
      <c r="L21402" s="73">
        <v>6942.1532169230768</v>
      </c>
    </row>
    <row r="21403" spans="1:12" x14ac:dyDescent="0.35">
      <c r="A21403" s="1">
        <v>430067</v>
      </c>
      <c r="B21403" t="s">
        <v>34825</v>
      </c>
      <c r="C21403" t="s">
        <v>1467</v>
      </c>
      <c r="D21403" t="s">
        <v>1468</v>
      </c>
      <c r="E21403">
        <v>1</v>
      </c>
      <c r="F21403" s="2">
        <v>9830.51</v>
      </c>
      <c r="G21403" s="3">
        <v>28913.26</v>
      </c>
      <c r="H21403" s="3">
        <v>98.30510000000001</v>
      </c>
      <c r="I21403" s="3">
        <v>462.03397000000001</v>
      </c>
      <c r="J21403" s="3">
        <v>10390.84907</v>
      </c>
      <c r="K21403" s="4">
        <v>0.35</v>
      </c>
      <c r="L21403" s="73">
        <v>18863.387542461536</v>
      </c>
    </row>
    <row r="21404" spans="1:12" x14ac:dyDescent="0.35">
      <c r="A21404" s="1">
        <v>3651</v>
      </c>
      <c r="B21404" t="s">
        <v>35004</v>
      </c>
      <c r="C21404" t="s">
        <v>1467</v>
      </c>
      <c r="D21404" t="s">
        <v>1468</v>
      </c>
      <c r="E21404">
        <v>1</v>
      </c>
      <c r="F21404" s="2">
        <v>2.7</v>
      </c>
      <c r="G21404" s="3">
        <v>5.81</v>
      </c>
      <c r="H21404" s="3">
        <v>2.7000000000000003E-2</v>
      </c>
      <c r="I21404" s="3">
        <v>0.12690000000000001</v>
      </c>
      <c r="J21404" s="3">
        <v>2.8539000000000003</v>
      </c>
      <c r="K21404" s="4">
        <v>0.35000000000000003</v>
      </c>
      <c r="L21404" s="73">
        <v>5.1809261538461548</v>
      </c>
    </row>
    <row r="21405" spans="1:12" x14ac:dyDescent="0.35">
      <c r="A21405" s="1">
        <v>431766</v>
      </c>
      <c r="B21405" t="s">
        <v>35005</v>
      </c>
      <c r="C21405" t="s">
        <v>1467</v>
      </c>
      <c r="D21405" t="s">
        <v>1468</v>
      </c>
      <c r="E21405">
        <v>1</v>
      </c>
      <c r="F21405" s="2">
        <v>771.46</v>
      </c>
      <c r="G21405" s="3">
        <v>2268.9899999999998</v>
      </c>
      <c r="H21405" s="3">
        <v>7.7146000000000008</v>
      </c>
      <c r="I21405" s="3">
        <v>36.258620000000001</v>
      </c>
      <c r="J21405" s="3">
        <v>815.43322000000001</v>
      </c>
      <c r="K21405" s="4">
        <v>0.35</v>
      </c>
      <c r="L21405" s="73">
        <v>1480.3249224615386</v>
      </c>
    </row>
    <row r="21406" spans="1:12" x14ac:dyDescent="0.35">
      <c r="A21406" s="1">
        <v>426111</v>
      </c>
      <c r="B21406" t="s">
        <v>35006</v>
      </c>
      <c r="C21406" t="s">
        <v>1467</v>
      </c>
      <c r="D21406" t="s">
        <v>1468</v>
      </c>
      <c r="E21406">
        <v>1</v>
      </c>
      <c r="F21406" s="2">
        <v>332.73</v>
      </c>
      <c r="G21406" s="3">
        <v>777.97</v>
      </c>
      <c r="H21406" s="3">
        <v>3.3273000000000001</v>
      </c>
      <c r="I21406" s="3">
        <v>15.638310000000001</v>
      </c>
      <c r="J21406" s="3">
        <v>351.69560999999999</v>
      </c>
      <c r="K21406" s="4">
        <v>0.35000000000000003</v>
      </c>
      <c r="L21406" s="73">
        <v>638.46279969230773</v>
      </c>
    </row>
    <row r="21407" spans="1:12" x14ac:dyDescent="0.35">
      <c r="A21407" s="1">
        <v>440759</v>
      </c>
      <c r="B21407" t="s">
        <v>34543</v>
      </c>
      <c r="C21407" t="s">
        <v>1467</v>
      </c>
      <c r="D21407" t="s">
        <v>1468</v>
      </c>
      <c r="E21407">
        <v>1</v>
      </c>
      <c r="F21407" s="2">
        <v>120.08</v>
      </c>
      <c r="G21407" s="3">
        <v>258.25</v>
      </c>
      <c r="H21407" s="3">
        <v>1.2008000000000001</v>
      </c>
      <c r="I21407" s="3">
        <v>5.6437600000000003</v>
      </c>
      <c r="J21407" s="3">
        <v>126.92456</v>
      </c>
      <c r="K21407" s="4">
        <v>0.35000000000000003</v>
      </c>
      <c r="L21407" s="73">
        <v>230.41689353846155</v>
      </c>
    </row>
    <row r="21408" spans="1:12" x14ac:dyDescent="0.35">
      <c r="A21408" s="1" t="s">
        <v>35007</v>
      </c>
      <c r="B21408" t="s">
        <v>35008</v>
      </c>
      <c r="C21408" t="s">
        <v>1467</v>
      </c>
      <c r="D21408" t="s">
        <v>1468</v>
      </c>
      <c r="E21408">
        <v>1</v>
      </c>
      <c r="F21408" s="2">
        <v>25.66</v>
      </c>
      <c r="G21408" s="3">
        <v>54.6</v>
      </c>
      <c r="H21408" s="3">
        <v>0.25659999999999999</v>
      </c>
      <c r="I21408" s="3">
        <v>1.2060200000000001</v>
      </c>
      <c r="J21408" s="3">
        <v>27.122619999999998</v>
      </c>
      <c r="K21408" s="4">
        <v>0.35000000000000003</v>
      </c>
      <c r="L21408" s="73">
        <v>49.237987076923076</v>
      </c>
    </row>
    <row r="21409" spans="1:12" x14ac:dyDescent="0.35">
      <c r="A21409" s="1">
        <v>70763</v>
      </c>
      <c r="B21409" t="s">
        <v>35009</v>
      </c>
      <c r="C21409" t="s">
        <v>1467</v>
      </c>
      <c r="D21409" t="s">
        <v>1468</v>
      </c>
      <c r="E21409">
        <v>1</v>
      </c>
      <c r="F21409" s="2">
        <v>1176.06</v>
      </c>
      <c r="G21409" s="3">
        <v>2529.16</v>
      </c>
      <c r="H21409" s="3">
        <v>11.7606</v>
      </c>
      <c r="I21409" s="3">
        <v>55.274819999999998</v>
      </c>
      <c r="J21409" s="3">
        <v>1243.0954200000001</v>
      </c>
      <c r="K21409" s="4">
        <v>0.35</v>
      </c>
      <c r="L21409" s="73">
        <v>2256.6963009230772</v>
      </c>
    </row>
    <row r="21410" spans="1:12" x14ac:dyDescent="0.35">
      <c r="A21410" s="1">
        <v>418584</v>
      </c>
      <c r="B21410" t="s">
        <v>35010</v>
      </c>
      <c r="C21410" t="s">
        <v>1467</v>
      </c>
      <c r="D21410" t="s">
        <v>1468</v>
      </c>
      <c r="E21410">
        <v>1</v>
      </c>
      <c r="F21410" s="2">
        <v>176.81</v>
      </c>
      <c r="G21410" s="3">
        <v>380.24</v>
      </c>
      <c r="H21410" s="3">
        <v>1.7681</v>
      </c>
      <c r="I21410" s="3">
        <v>8.3100699999999996</v>
      </c>
      <c r="J21410" s="3">
        <v>186.88817</v>
      </c>
      <c r="K21410" s="4">
        <v>0.34999999999999992</v>
      </c>
      <c r="L21410" s="73">
        <v>339.27390861538458</v>
      </c>
    </row>
    <row r="21411" spans="1:12" x14ac:dyDescent="0.35">
      <c r="A21411" s="1">
        <v>74895</v>
      </c>
      <c r="B21411" t="s">
        <v>35011</v>
      </c>
      <c r="C21411" t="s">
        <v>1467</v>
      </c>
      <c r="D21411" t="s">
        <v>1468</v>
      </c>
      <c r="E21411">
        <v>1</v>
      </c>
      <c r="F21411" s="2">
        <v>4230.18</v>
      </c>
      <c r="G21411" s="3">
        <v>9097.16</v>
      </c>
      <c r="H21411" s="3">
        <v>42.301800000000007</v>
      </c>
      <c r="I21411" s="3">
        <v>198.81846000000002</v>
      </c>
      <c r="J21411" s="3">
        <v>4471.3002600000009</v>
      </c>
      <c r="K21411" s="4">
        <v>0.35</v>
      </c>
      <c r="L21411" s="73">
        <v>8117.1297027692317</v>
      </c>
    </row>
    <row r="21412" spans="1:12" x14ac:dyDescent="0.35">
      <c r="A21412" s="1">
        <v>69031</v>
      </c>
      <c r="B21412" t="s">
        <v>35012</v>
      </c>
      <c r="C21412" t="s">
        <v>1467</v>
      </c>
      <c r="D21412" t="s">
        <v>1468</v>
      </c>
      <c r="E21412">
        <v>1</v>
      </c>
      <c r="F21412" s="2">
        <v>6140.67</v>
      </c>
      <c r="G21412" s="3">
        <v>13205.75</v>
      </c>
      <c r="H21412" s="3">
        <v>61.406700000000001</v>
      </c>
      <c r="I21412" s="3">
        <v>288.61149</v>
      </c>
      <c r="J21412" s="3">
        <v>6490.6881899999998</v>
      </c>
      <c r="K21412" s="4">
        <v>0.35</v>
      </c>
      <c r="L21412" s="73">
        <v>11783.095483384615</v>
      </c>
    </row>
    <row r="21413" spans="1:12" x14ac:dyDescent="0.35">
      <c r="A21413" s="1">
        <v>550363</v>
      </c>
      <c r="B21413" t="s">
        <v>35013</v>
      </c>
      <c r="C21413" t="s">
        <v>1467</v>
      </c>
      <c r="D21413" t="s">
        <v>1468</v>
      </c>
      <c r="E21413">
        <v>1</v>
      </c>
      <c r="F21413" s="2">
        <v>818.67</v>
      </c>
      <c r="G21413" s="3">
        <v>1800.06</v>
      </c>
      <c r="H21413" s="3">
        <v>8.1867000000000001</v>
      </c>
      <c r="I21413" s="3">
        <v>38.477489999999996</v>
      </c>
      <c r="J21413" s="3">
        <v>865.33418999999992</v>
      </c>
      <c r="K21413" s="4">
        <v>0.35</v>
      </c>
      <c r="L21413" s="73">
        <v>1570.9143756923074</v>
      </c>
    </row>
    <row r="21414" spans="1:12" x14ac:dyDescent="0.35">
      <c r="A21414" s="1">
        <v>426138</v>
      </c>
      <c r="B21414" t="s">
        <v>35014</v>
      </c>
      <c r="C21414" t="s">
        <v>1467</v>
      </c>
      <c r="D21414" t="s">
        <v>1468</v>
      </c>
      <c r="E21414">
        <v>1</v>
      </c>
      <c r="F21414" s="2">
        <v>110.99</v>
      </c>
      <c r="G21414" s="3">
        <v>259.52</v>
      </c>
      <c r="H21414" s="3">
        <v>1.1098999999999999</v>
      </c>
      <c r="I21414" s="3">
        <v>5.2165299999999997</v>
      </c>
      <c r="J21414" s="3">
        <v>117.31643</v>
      </c>
      <c r="K21414" s="4">
        <v>0.35</v>
      </c>
      <c r="L21414" s="73">
        <v>212.97444215384613</v>
      </c>
    </row>
    <row r="21415" spans="1:12" x14ac:dyDescent="0.35">
      <c r="A21415" s="1">
        <v>30661</v>
      </c>
      <c r="B21415" t="s">
        <v>35015</v>
      </c>
      <c r="C21415" t="s">
        <v>1467</v>
      </c>
      <c r="D21415" t="s">
        <v>1468</v>
      </c>
      <c r="E21415">
        <v>1</v>
      </c>
      <c r="F21415" s="2">
        <v>65.349999999999994</v>
      </c>
      <c r="G21415" s="3">
        <v>140.22</v>
      </c>
      <c r="H21415" s="3">
        <v>0.65349999999999997</v>
      </c>
      <c r="I21415" s="3">
        <v>3.0714499999999996</v>
      </c>
      <c r="J21415" s="3">
        <v>69.074949999999987</v>
      </c>
      <c r="K21415" s="4">
        <v>0.35000000000000003</v>
      </c>
      <c r="L21415" s="73">
        <v>125.39760153846152</v>
      </c>
    </row>
    <row r="21416" spans="1:12" x14ac:dyDescent="0.35">
      <c r="A21416" s="1">
        <v>422933</v>
      </c>
      <c r="B21416" t="s">
        <v>35016</v>
      </c>
      <c r="C21416" t="s">
        <v>1467</v>
      </c>
      <c r="D21416" t="s">
        <v>1468</v>
      </c>
      <c r="E21416">
        <v>1</v>
      </c>
      <c r="F21416" s="2">
        <v>16.57</v>
      </c>
      <c r="G21416" s="3">
        <v>35.64</v>
      </c>
      <c r="H21416" s="3">
        <v>0.16570000000000001</v>
      </c>
      <c r="I21416" s="3">
        <v>0.77878999999999998</v>
      </c>
      <c r="J21416" s="3">
        <v>17.514490000000002</v>
      </c>
      <c r="K21416" s="4">
        <v>0.35000000000000003</v>
      </c>
      <c r="L21416" s="73">
        <v>31.795535692307695</v>
      </c>
    </row>
    <row r="21417" spans="1:12" x14ac:dyDescent="0.35">
      <c r="A21417" s="1">
        <v>70801</v>
      </c>
      <c r="B21417" t="s">
        <v>33789</v>
      </c>
      <c r="C21417" t="s">
        <v>1467</v>
      </c>
      <c r="D21417" t="s">
        <v>1468</v>
      </c>
      <c r="E21417">
        <v>1</v>
      </c>
      <c r="F21417" s="2">
        <v>1431.28</v>
      </c>
      <c r="G21417" s="3">
        <v>3078.02</v>
      </c>
      <c r="H21417" s="3">
        <v>14.312799999999999</v>
      </c>
      <c r="I21417" s="3">
        <v>67.270160000000004</v>
      </c>
      <c r="J21417" s="3">
        <v>1512.8629599999999</v>
      </c>
      <c r="K21417" s="4">
        <v>0.34999999999999992</v>
      </c>
      <c r="L21417" s="73">
        <v>2746.4281427692304</v>
      </c>
    </row>
    <row r="21418" spans="1:12" x14ac:dyDescent="0.35">
      <c r="A21418" s="1">
        <v>427461</v>
      </c>
      <c r="B21418" t="s">
        <v>35017</v>
      </c>
      <c r="C21418" t="s">
        <v>1467</v>
      </c>
      <c r="D21418" t="s">
        <v>1468</v>
      </c>
      <c r="E21418">
        <v>1</v>
      </c>
      <c r="F21418" s="2">
        <v>3158.2</v>
      </c>
      <c r="G21418" s="3">
        <v>9288.83</v>
      </c>
      <c r="H21418" s="3">
        <v>31.581999999999997</v>
      </c>
      <c r="I21418" s="3">
        <v>148.43539999999999</v>
      </c>
      <c r="J21418" s="3">
        <v>3338.2173999999995</v>
      </c>
      <c r="K21418" s="4">
        <v>0.34999999999999992</v>
      </c>
      <c r="L21418" s="73">
        <v>6060.1485107692288</v>
      </c>
    </row>
    <row r="21419" spans="1:12" x14ac:dyDescent="0.35">
      <c r="A21419" s="1">
        <v>570276</v>
      </c>
      <c r="B21419" t="s">
        <v>35018</v>
      </c>
      <c r="C21419" t="s">
        <v>1467</v>
      </c>
      <c r="D21419" t="s">
        <v>1468</v>
      </c>
      <c r="E21419">
        <v>1</v>
      </c>
      <c r="F21419" s="2">
        <v>159.47999999999999</v>
      </c>
      <c r="G21419" s="3">
        <v>343.04</v>
      </c>
      <c r="H21419" s="3">
        <v>1.5948</v>
      </c>
      <c r="I21419" s="3">
        <v>7.4955599999999993</v>
      </c>
      <c r="J21419" s="3">
        <v>168.57035999999999</v>
      </c>
      <c r="K21419" s="4">
        <v>0.35000000000000003</v>
      </c>
      <c r="L21419" s="73">
        <v>306.02003815384614</v>
      </c>
    </row>
    <row r="21420" spans="1:12" x14ac:dyDescent="0.35">
      <c r="A21420" s="1">
        <v>417364</v>
      </c>
      <c r="B21420" t="s">
        <v>35019</v>
      </c>
      <c r="C21420" t="s">
        <v>1467</v>
      </c>
      <c r="D21420" t="s">
        <v>1468</v>
      </c>
      <c r="E21420">
        <v>1</v>
      </c>
      <c r="F21420" s="2">
        <v>118.28</v>
      </c>
      <c r="G21420" s="3">
        <v>254.39</v>
      </c>
      <c r="H21420" s="3">
        <v>1.1828000000000001</v>
      </c>
      <c r="I21420" s="3">
        <v>5.5591600000000003</v>
      </c>
      <c r="J21420" s="3">
        <v>125.02196000000001</v>
      </c>
      <c r="K21420" s="4">
        <v>0.35</v>
      </c>
      <c r="L21420" s="73">
        <v>226.96294276923078</v>
      </c>
    </row>
    <row r="21421" spans="1:12" x14ac:dyDescent="0.35">
      <c r="A21421" s="1">
        <v>17789</v>
      </c>
      <c r="B21421" t="s">
        <v>35020</v>
      </c>
      <c r="C21421" t="s">
        <v>1467</v>
      </c>
      <c r="D21421" t="s">
        <v>1468</v>
      </c>
      <c r="E21421">
        <v>1</v>
      </c>
      <c r="F21421" s="2">
        <v>8.66</v>
      </c>
      <c r="G21421" s="3">
        <v>18.63</v>
      </c>
      <c r="H21421" s="3">
        <v>8.6599999999999996E-2</v>
      </c>
      <c r="I21421" s="3">
        <v>0.40701999999999999</v>
      </c>
      <c r="J21421" s="3">
        <v>9.1536200000000001</v>
      </c>
      <c r="K21421" s="4">
        <v>0.35</v>
      </c>
      <c r="L21421" s="73">
        <v>16.617340923076924</v>
      </c>
    </row>
    <row r="21422" spans="1:12" x14ac:dyDescent="0.35">
      <c r="A21422" s="1">
        <v>418243</v>
      </c>
      <c r="B21422" t="s">
        <v>35021</v>
      </c>
      <c r="C21422" t="s">
        <v>1467</v>
      </c>
      <c r="D21422" t="s">
        <v>1468</v>
      </c>
      <c r="E21422">
        <v>1</v>
      </c>
      <c r="F21422" s="2">
        <v>52.33</v>
      </c>
      <c r="G21422" s="3">
        <v>112.56</v>
      </c>
      <c r="H21422" s="3">
        <v>0.52329999999999999</v>
      </c>
      <c r="I21422" s="3">
        <v>2.4595099999999999</v>
      </c>
      <c r="J21422" s="3">
        <v>55.312809999999999</v>
      </c>
      <c r="K21422" s="4">
        <v>0.35000000000000003</v>
      </c>
      <c r="L21422" s="73">
        <v>100.4140243076923</v>
      </c>
    </row>
    <row r="21423" spans="1:12" x14ac:dyDescent="0.35">
      <c r="A21423" s="1">
        <v>426101</v>
      </c>
      <c r="B21423" t="s">
        <v>35022</v>
      </c>
      <c r="C21423" t="s">
        <v>1467</v>
      </c>
      <c r="D21423" t="s">
        <v>1468</v>
      </c>
      <c r="E21423">
        <v>1</v>
      </c>
      <c r="F21423" s="2">
        <v>241.29</v>
      </c>
      <c r="G21423" s="3">
        <v>564.04</v>
      </c>
      <c r="H21423" s="3">
        <v>2.4129</v>
      </c>
      <c r="I21423" s="3">
        <v>11.340629999999999</v>
      </c>
      <c r="J21423" s="3">
        <v>255.04353</v>
      </c>
      <c r="K21423" s="4">
        <v>0.34999999999999992</v>
      </c>
      <c r="L21423" s="73">
        <v>463.00210061538456</v>
      </c>
    </row>
    <row r="21424" spans="1:12" x14ac:dyDescent="0.35">
      <c r="A21424" s="1">
        <v>440090</v>
      </c>
      <c r="B21424" t="s">
        <v>35023</v>
      </c>
      <c r="C21424" t="s">
        <v>1467</v>
      </c>
      <c r="D21424" t="s">
        <v>1468</v>
      </c>
      <c r="E21424">
        <v>1</v>
      </c>
      <c r="F21424" s="2">
        <v>229.12</v>
      </c>
      <c r="G21424" s="3">
        <v>492.73</v>
      </c>
      <c r="H21424" s="3">
        <v>2.2911999999999999</v>
      </c>
      <c r="I21424" s="3">
        <v>10.76864</v>
      </c>
      <c r="J21424" s="3">
        <v>242.17984000000001</v>
      </c>
      <c r="K21424" s="4">
        <v>0.35000000000000003</v>
      </c>
      <c r="L21424" s="73">
        <v>439.64955569230773</v>
      </c>
    </row>
    <row r="21425" spans="1:12" x14ac:dyDescent="0.35">
      <c r="A21425" s="1">
        <v>431290</v>
      </c>
      <c r="B21425" t="s">
        <v>35024</v>
      </c>
      <c r="C21425" t="s">
        <v>1467</v>
      </c>
      <c r="D21425" t="s">
        <v>1468</v>
      </c>
      <c r="E21425">
        <v>1</v>
      </c>
      <c r="F21425" s="2">
        <v>26.5</v>
      </c>
      <c r="G21425" s="3">
        <v>53</v>
      </c>
      <c r="H21425" s="3">
        <v>0.26500000000000001</v>
      </c>
      <c r="I21425" s="3">
        <v>1.2455000000000001</v>
      </c>
      <c r="J21425" s="3">
        <v>28.0105</v>
      </c>
      <c r="K21425" s="4">
        <v>0.35</v>
      </c>
      <c r="L21425" s="73">
        <v>50.849830769230763</v>
      </c>
    </row>
    <row r="21426" spans="1:12" x14ac:dyDescent="0.35">
      <c r="A21426" s="1">
        <v>30817</v>
      </c>
      <c r="B21426" t="s">
        <v>35025</v>
      </c>
      <c r="C21426" t="s">
        <v>1467</v>
      </c>
      <c r="D21426" t="s">
        <v>1468</v>
      </c>
      <c r="E21426">
        <v>1</v>
      </c>
      <c r="F21426" s="2">
        <v>64.91</v>
      </c>
      <c r="G21426" s="3">
        <v>139.59</v>
      </c>
      <c r="H21426" s="3">
        <v>0.64910000000000001</v>
      </c>
      <c r="I21426" s="3">
        <v>3.05077</v>
      </c>
      <c r="J21426" s="3">
        <v>68.609870000000001</v>
      </c>
      <c r="K21426" s="4">
        <v>0.34999999999999992</v>
      </c>
      <c r="L21426" s="73">
        <v>124.55330246153845</v>
      </c>
    </row>
    <row r="21427" spans="1:12" x14ac:dyDescent="0.35">
      <c r="A21427" s="1">
        <v>30865</v>
      </c>
      <c r="B21427" t="s">
        <v>35026</v>
      </c>
      <c r="C21427" t="s">
        <v>1467</v>
      </c>
      <c r="D21427" t="s">
        <v>1468</v>
      </c>
      <c r="E21427">
        <v>1</v>
      </c>
      <c r="F21427" s="2">
        <v>60.38</v>
      </c>
      <c r="G21427" s="3">
        <v>117.33</v>
      </c>
      <c r="H21427" s="3">
        <v>0.6038</v>
      </c>
      <c r="I21427" s="3">
        <v>2.83786</v>
      </c>
      <c r="J21427" s="3">
        <v>63.821660000000001</v>
      </c>
      <c r="K21427" s="4">
        <v>0.35</v>
      </c>
      <c r="L21427" s="73">
        <v>115.86085969230768</v>
      </c>
    </row>
    <row r="21428" spans="1:12" x14ac:dyDescent="0.35">
      <c r="A21428" s="1">
        <v>570539</v>
      </c>
      <c r="B21428" t="s">
        <v>35027</v>
      </c>
      <c r="C21428" t="s">
        <v>1467</v>
      </c>
      <c r="D21428" t="s">
        <v>1468</v>
      </c>
      <c r="E21428">
        <v>1</v>
      </c>
      <c r="F21428" s="2">
        <v>77.2</v>
      </c>
      <c r="G21428" s="3">
        <v>180.52</v>
      </c>
      <c r="H21428" s="3">
        <v>0.77200000000000002</v>
      </c>
      <c r="I21428" s="3">
        <v>3.6284000000000001</v>
      </c>
      <c r="J21428" s="3">
        <v>81.600400000000008</v>
      </c>
      <c r="K21428" s="4">
        <v>0.35</v>
      </c>
      <c r="L21428" s="73">
        <v>148.13611076923078</v>
      </c>
    </row>
    <row r="21429" spans="1:12" x14ac:dyDescent="0.35">
      <c r="A21429" s="1">
        <v>405538</v>
      </c>
      <c r="B21429" t="s">
        <v>35028</v>
      </c>
      <c r="C21429" t="s">
        <v>1467</v>
      </c>
      <c r="D21429" t="s">
        <v>1468</v>
      </c>
      <c r="E21429">
        <v>1</v>
      </c>
      <c r="F21429" s="2">
        <v>2613.69</v>
      </c>
      <c r="G21429" s="3">
        <v>5620.84</v>
      </c>
      <c r="H21429" s="3">
        <v>26.136900000000001</v>
      </c>
      <c r="I21429" s="3">
        <v>122.84343</v>
      </c>
      <c r="J21429" s="3">
        <v>2762.6703299999999</v>
      </c>
      <c r="K21429" s="4">
        <v>0.35000000000000003</v>
      </c>
      <c r="L21429" s="73">
        <v>5015.3092144615384</v>
      </c>
    </row>
    <row r="21430" spans="1:12" x14ac:dyDescent="0.35">
      <c r="A21430" s="1">
        <v>416219</v>
      </c>
      <c r="B21430" t="s">
        <v>35029</v>
      </c>
      <c r="C21430" t="s">
        <v>1467</v>
      </c>
      <c r="D21430" t="s">
        <v>1468</v>
      </c>
      <c r="E21430">
        <v>1</v>
      </c>
      <c r="F21430" s="2">
        <v>187.08</v>
      </c>
      <c r="G21430" s="3">
        <v>377.73</v>
      </c>
      <c r="H21430" s="3">
        <v>1.8708000000000002</v>
      </c>
      <c r="I21430" s="3">
        <v>8.7927600000000012</v>
      </c>
      <c r="J21430" s="3">
        <v>197.74356</v>
      </c>
      <c r="K21430" s="4">
        <v>0.35</v>
      </c>
      <c r="L21430" s="73">
        <v>358.98061661538458</v>
      </c>
    </row>
    <row r="21431" spans="1:12" x14ac:dyDescent="0.35">
      <c r="A21431" s="1">
        <v>440389</v>
      </c>
      <c r="B21431" t="s">
        <v>35030</v>
      </c>
      <c r="C21431" t="s">
        <v>1467</v>
      </c>
      <c r="D21431" t="s">
        <v>1468</v>
      </c>
      <c r="E21431">
        <v>1</v>
      </c>
      <c r="F21431" s="2">
        <v>332.77</v>
      </c>
      <c r="G21431" s="3">
        <v>715.65</v>
      </c>
      <c r="H21431" s="3">
        <v>3.3277000000000001</v>
      </c>
      <c r="I21431" s="3">
        <v>15.640189999999999</v>
      </c>
      <c r="J21431" s="3">
        <v>351.73788999999999</v>
      </c>
      <c r="K21431" s="4">
        <v>0.34999999999999992</v>
      </c>
      <c r="L21431" s="73">
        <v>638.5395541538461</v>
      </c>
    </row>
    <row r="21432" spans="1:12" x14ac:dyDescent="0.35">
      <c r="A21432" s="1">
        <v>435750</v>
      </c>
      <c r="B21432" t="s">
        <v>35031</v>
      </c>
      <c r="C21432" t="s">
        <v>1467</v>
      </c>
      <c r="D21432" t="s">
        <v>1468</v>
      </c>
      <c r="E21432">
        <v>1</v>
      </c>
      <c r="F21432" s="2">
        <v>74.38</v>
      </c>
      <c r="G21432" s="3">
        <v>159.94999999999999</v>
      </c>
      <c r="H21432" s="3">
        <v>0.74380000000000002</v>
      </c>
      <c r="I21432" s="3">
        <v>3.49586</v>
      </c>
      <c r="J21432" s="3">
        <v>78.619659999999982</v>
      </c>
      <c r="K21432" s="4">
        <v>0.35</v>
      </c>
      <c r="L21432" s="73">
        <v>142.72492123076918</v>
      </c>
    </row>
    <row r="21433" spans="1:12" x14ac:dyDescent="0.35">
      <c r="A21433" s="1">
        <v>69381</v>
      </c>
      <c r="B21433" t="s">
        <v>34291</v>
      </c>
      <c r="C21433" t="s">
        <v>1467</v>
      </c>
      <c r="D21433" t="s">
        <v>1468</v>
      </c>
      <c r="E21433">
        <v>1</v>
      </c>
      <c r="F21433" s="2">
        <v>2607.91</v>
      </c>
      <c r="G21433" s="3">
        <v>5608.4</v>
      </c>
      <c r="H21433" s="3">
        <v>26.0791</v>
      </c>
      <c r="I21433" s="3">
        <v>122.57176999999999</v>
      </c>
      <c r="J21433" s="3">
        <v>2756.5608699999998</v>
      </c>
      <c r="K21433" s="4">
        <v>0.35</v>
      </c>
      <c r="L21433" s="73">
        <v>5004.2181947692297</v>
      </c>
    </row>
    <row r="21434" spans="1:12" x14ac:dyDescent="0.35">
      <c r="A21434" s="1">
        <v>4655</v>
      </c>
      <c r="B21434" t="s">
        <v>35032</v>
      </c>
      <c r="C21434" t="s">
        <v>1467</v>
      </c>
      <c r="D21434" t="s">
        <v>1468</v>
      </c>
      <c r="E21434">
        <v>1</v>
      </c>
      <c r="F21434" s="2">
        <v>15.83</v>
      </c>
      <c r="G21434" s="3">
        <v>34.049999999999997</v>
      </c>
      <c r="H21434" s="3">
        <v>0.1583</v>
      </c>
      <c r="I21434" s="3">
        <v>0.74401000000000006</v>
      </c>
      <c r="J21434" s="3">
        <v>16.732310000000002</v>
      </c>
      <c r="K21434" s="4">
        <v>0.34999999999999992</v>
      </c>
      <c r="L21434" s="73">
        <v>30.375578153846156</v>
      </c>
    </row>
    <row r="21435" spans="1:12" x14ac:dyDescent="0.35">
      <c r="A21435" s="1">
        <v>32096</v>
      </c>
      <c r="B21435" t="s">
        <v>35033</v>
      </c>
      <c r="C21435" t="s">
        <v>1467</v>
      </c>
      <c r="D21435" t="s">
        <v>1468</v>
      </c>
      <c r="E21435">
        <v>1</v>
      </c>
      <c r="F21435" s="2">
        <v>135.32</v>
      </c>
      <c r="G21435" s="3">
        <v>291.02</v>
      </c>
      <c r="H21435" s="3">
        <v>1.3532</v>
      </c>
      <c r="I21435" s="3">
        <v>6.3600399999999997</v>
      </c>
      <c r="J21435" s="3">
        <v>143.03323999999998</v>
      </c>
      <c r="K21435" s="4">
        <v>0.35</v>
      </c>
      <c r="L21435" s="73">
        <v>259.66034338461532</v>
      </c>
    </row>
    <row r="21436" spans="1:12" x14ac:dyDescent="0.35">
      <c r="A21436" s="1">
        <v>2787</v>
      </c>
      <c r="B21436" t="s">
        <v>35034</v>
      </c>
      <c r="C21436" t="s">
        <v>1467</v>
      </c>
      <c r="D21436" t="s">
        <v>1468</v>
      </c>
      <c r="E21436">
        <v>1</v>
      </c>
      <c r="F21436" s="2">
        <v>41.52</v>
      </c>
      <c r="G21436" s="3">
        <v>89.3</v>
      </c>
      <c r="H21436" s="3">
        <v>0.41520000000000001</v>
      </c>
      <c r="I21436" s="3">
        <v>1.9514400000000001</v>
      </c>
      <c r="J21436" s="3">
        <v>43.88664</v>
      </c>
      <c r="K21436" s="4">
        <v>0.35</v>
      </c>
      <c r="L21436" s="73">
        <v>79.671131076923075</v>
      </c>
    </row>
    <row r="21437" spans="1:12" x14ac:dyDescent="0.35">
      <c r="A21437" s="1">
        <v>439434</v>
      </c>
      <c r="B21437" t="s">
        <v>35035</v>
      </c>
      <c r="C21437" t="s">
        <v>1467</v>
      </c>
      <c r="D21437" t="s">
        <v>1468</v>
      </c>
      <c r="E21437">
        <v>1</v>
      </c>
      <c r="F21437" s="2">
        <v>92.59</v>
      </c>
      <c r="G21437" s="3">
        <v>199.14</v>
      </c>
      <c r="H21437" s="3">
        <v>0.92590000000000006</v>
      </c>
      <c r="I21437" s="3">
        <v>4.3517299999999999</v>
      </c>
      <c r="J21437" s="3">
        <v>97.867630000000005</v>
      </c>
      <c r="K21437" s="4">
        <v>0.34999999999999992</v>
      </c>
      <c r="L21437" s="73">
        <v>177.66738984615384</v>
      </c>
    </row>
    <row r="21438" spans="1:12" x14ac:dyDescent="0.35">
      <c r="A21438" s="1">
        <v>25420</v>
      </c>
      <c r="B21438" t="s">
        <v>35036</v>
      </c>
      <c r="C21438" t="s">
        <v>1467</v>
      </c>
      <c r="D21438" t="s">
        <v>1468</v>
      </c>
      <c r="E21438">
        <v>1</v>
      </c>
      <c r="F21438" s="2">
        <v>149.07</v>
      </c>
      <c r="G21438" s="3">
        <v>314.51</v>
      </c>
      <c r="H21438" s="3">
        <v>1.4906999999999999</v>
      </c>
      <c r="I21438" s="3">
        <v>7.0062899999999999</v>
      </c>
      <c r="J21438" s="3">
        <v>157.56699</v>
      </c>
      <c r="K21438" s="4">
        <v>0.35</v>
      </c>
      <c r="L21438" s="73">
        <v>286.04468953846157</v>
      </c>
    </row>
    <row r="21439" spans="1:12" x14ac:dyDescent="0.35">
      <c r="A21439" s="1">
        <v>441430</v>
      </c>
      <c r="B21439" t="s">
        <v>35037</v>
      </c>
      <c r="C21439" t="s">
        <v>1467</v>
      </c>
      <c r="D21439" t="s">
        <v>1468</v>
      </c>
      <c r="E21439">
        <v>1</v>
      </c>
      <c r="F21439" s="2">
        <v>29.94</v>
      </c>
      <c r="G21439" s="3">
        <v>70.02</v>
      </c>
      <c r="H21439" s="3">
        <v>0.2994</v>
      </c>
      <c r="I21439" s="3">
        <v>1.4071800000000001</v>
      </c>
      <c r="J21439" s="3">
        <v>31.64658</v>
      </c>
      <c r="K21439" s="4">
        <v>0.35</v>
      </c>
      <c r="L21439" s="73">
        <v>57.45071446153846</v>
      </c>
    </row>
    <row r="21440" spans="1:12" x14ac:dyDescent="0.35">
      <c r="A21440" s="1">
        <v>35632</v>
      </c>
      <c r="B21440" t="s">
        <v>35038</v>
      </c>
      <c r="C21440" t="s">
        <v>1467</v>
      </c>
      <c r="D21440" t="s">
        <v>1468</v>
      </c>
      <c r="E21440">
        <v>1</v>
      </c>
      <c r="F21440" s="2">
        <v>16089.43</v>
      </c>
      <c r="G21440" s="3">
        <v>34600.93</v>
      </c>
      <c r="H21440" s="3">
        <v>160.89430000000002</v>
      </c>
      <c r="I21440" s="3">
        <v>756.20321000000001</v>
      </c>
      <c r="J21440" s="3">
        <v>17006.52751</v>
      </c>
      <c r="K21440" s="4">
        <v>0.35</v>
      </c>
      <c r="L21440" s="73">
        <v>30873.388402769229</v>
      </c>
    </row>
    <row r="21441" spans="1:12" x14ac:dyDescent="0.35">
      <c r="A21441" s="1">
        <v>71544</v>
      </c>
      <c r="B21441" t="s">
        <v>35039</v>
      </c>
      <c r="C21441" t="s">
        <v>1467</v>
      </c>
      <c r="D21441" t="s">
        <v>1468</v>
      </c>
      <c r="E21441">
        <v>1</v>
      </c>
      <c r="F21441" s="2">
        <v>3065.13</v>
      </c>
      <c r="G21441" s="3">
        <v>6591.68</v>
      </c>
      <c r="H21441" s="3">
        <v>30.651300000000003</v>
      </c>
      <c r="I21441" s="3">
        <v>144.06111000000001</v>
      </c>
      <c r="J21441" s="3">
        <v>3239.8424100000002</v>
      </c>
      <c r="K21441" s="4">
        <v>0.35000000000000003</v>
      </c>
      <c r="L21441" s="73">
        <v>5881.5600673846156</v>
      </c>
    </row>
    <row r="21442" spans="1:12" x14ac:dyDescent="0.35">
      <c r="A21442" s="1">
        <v>440490</v>
      </c>
      <c r="B21442" t="s">
        <v>35040</v>
      </c>
      <c r="C21442" t="s">
        <v>1467</v>
      </c>
      <c r="D21442" t="s">
        <v>1468</v>
      </c>
      <c r="E21442">
        <v>1</v>
      </c>
      <c r="F21442" s="2">
        <v>44.5</v>
      </c>
      <c r="G21442" s="3">
        <v>95.71</v>
      </c>
      <c r="H21442" s="3">
        <v>0.44500000000000001</v>
      </c>
      <c r="I21442" s="3">
        <v>2.0914999999999999</v>
      </c>
      <c r="J21442" s="3">
        <v>47.036500000000004</v>
      </c>
      <c r="K21442" s="4">
        <v>0.35</v>
      </c>
      <c r="L21442" s="73">
        <v>85.389338461538458</v>
      </c>
    </row>
    <row r="21443" spans="1:12" x14ac:dyDescent="0.35">
      <c r="A21443" s="1">
        <v>551166</v>
      </c>
      <c r="B21443" t="s">
        <v>35041</v>
      </c>
      <c r="C21443" t="s">
        <v>1467</v>
      </c>
      <c r="D21443" t="s">
        <v>1468</v>
      </c>
      <c r="E21443">
        <v>1</v>
      </c>
      <c r="F21443" s="2">
        <v>63.09</v>
      </c>
      <c r="G21443" s="3">
        <v>142.61000000000001</v>
      </c>
      <c r="H21443" s="3">
        <v>0.63090000000000002</v>
      </c>
      <c r="I21443" s="3">
        <v>2.96523</v>
      </c>
      <c r="J21443" s="3">
        <v>66.686130000000006</v>
      </c>
      <c r="K21443" s="4">
        <v>0.35000000000000003</v>
      </c>
      <c r="L21443" s="73">
        <v>121.06097446153848</v>
      </c>
    </row>
    <row r="21444" spans="1:12" x14ac:dyDescent="0.35">
      <c r="A21444" s="1">
        <v>431067</v>
      </c>
      <c r="B21444" t="s">
        <v>35042</v>
      </c>
      <c r="C21444" t="s">
        <v>1467</v>
      </c>
      <c r="D21444" t="s">
        <v>1468</v>
      </c>
      <c r="E21444">
        <v>1</v>
      </c>
      <c r="F21444" s="2">
        <v>3102.77</v>
      </c>
      <c r="G21444" s="3">
        <v>9125.7800000000007</v>
      </c>
      <c r="H21444" s="3">
        <v>31.027699999999999</v>
      </c>
      <c r="I21444" s="3">
        <v>145.83018999999999</v>
      </c>
      <c r="J21444" s="3">
        <v>3279.6278900000002</v>
      </c>
      <c r="K21444" s="4">
        <v>0.35</v>
      </c>
      <c r="L21444" s="73">
        <v>5953.786015692308</v>
      </c>
    </row>
    <row r="21445" spans="1:12" x14ac:dyDescent="0.35">
      <c r="A21445" s="1">
        <v>426137</v>
      </c>
      <c r="B21445" t="s">
        <v>35043</v>
      </c>
      <c r="C21445" t="s">
        <v>1467</v>
      </c>
      <c r="D21445" t="s">
        <v>1468</v>
      </c>
      <c r="E21445">
        <v>1</v>
      </c>
      <c r="F21445" s="2">
        <v>464.88</v>
      </c>
      <c r="G21445" s="3">
        <v>1086.97</v>
      </c>
      <c r="H21445" s="3">
        <v>4.6488000000000005</v>
      </c>
      <c r="I21445" s="3">
        <v>21.849360000000001</v>
      </c>
      <c r="J21445" s="3">
        <v>491.37815999999998</v>
      </c>
      <c r="K21445" s="4">
        <v>0.34999999999999992</v>
      </c>
      <c r="L21445" s="73">
        <v>892.04035199999987</v>
      </c>
    </row>
    <row r="21446" spans="1:12" x14ac:dyDescent="0.35">
      <c r="A21446" s="1">
        <v>4523</v>
      </c>
      <c r="B21446" t="s">
        <v>35044</v>
      </c>
      <c r="C21446" t="s">
        <v>1467</v>
      </c>
      <c r="D21446" t="s">
        <v>1468</v>
      </c>
      <c r="E21446">
        <v>1</v>
      </c>
      <c r="F21446" s="2">
        <v>37.99</v>
      </c>
      <c r="G21446" s="3">
        <v>76.39</v>
      </c>
      <c r="H21446" s="3">
        <v>0.37990000000000002</v>
      </c>
      <c r="I21446" s="3">
        <v>1.7855300000000001</v>
      </c>
      <c r="J21446" s="3">
        <v>40.155430000000003</v>
      </c>
      <c r="K21446" s="4">
        <v>0.35</v>
      </c>
      <c r="L21446" s="73">
        <v>72.897549846153851</v>
      </c>
    </row>
    <row r="21447" spans="1:12" x14ac:dyDescent="0.35">
      <c r="A21447" s="1">
        <v>42678</v>
      </c>
      <c r="B21447" t="s">
        <v>35045</v>
      </c>
      <c r="C21447" t="s">
        <v>1467</v>
      </c>
      <c r="D21447" t="s">
        <v>1468</v>
      </c>
      <c r="E21447">
        <v>1</v>
      </c>
      <c r="F21447" s="2">
        <v>94.09</v>
      </c>
      <c r="G21447" s="3">
        <v>202.35</v>
      </c>
      <c r="H21447" s="3">
        <v>0.94090000000000007</v>
      </c>
      <c r="I21447" s="3">
        <v>4.4222299999999999</v>
      </c>
      <c r="J21447" s="3">
        <v>99.453130000000002</v>
      </c>
      <c r="K21447" s="4">
        <v>0.34999999999999992</v>
      </c>
      <c r="L21447" s="73">
        <v>180.54568215384614</v>
      </c>
    </row>
    <row r="21448" spans="1:12" x14ac:dyDescent="0.35">
      <c r="A21448" s="1">
        <v>435291</v>
      </c>
      <c r="B21448" t="s">
        <v>35046</v>
      </c>
      <c r="C21448" t="s">
        <v>1467</v>
      </c>
      <c r="D21448" t="s">
        <v>1468</v>
      </c>
      <c r="E21448">
        <v>1</v>
      </c>
      <c r="F21448" s="2">
        <v>4.32</v>
      </c>
      <c r="G21448" s="3">
        <v>9.2899999999999991</v>
      </c>
      <c r="H21448" s="3">
        <v>4.3200000000000002E-2</v>
      </c>
      <c r="I21448" s="3">
        <v>0.20304000000000003</v>
      </c>
      <c r="J21448" s="3">
        <v>4.5662399999999996</v>
      </c>
      <c r="K21448" s="4">
        <v>0.34999999999999992</v>
      </c>
      <c r="L21448" s="73">
        <v>8.2894818461538442</v>
      </c>
    </row>
    <row r="21449" spans="1:12" x14ac:dyDescent="0.35">
      <c r="A21449" s="1">
        <v>438278</v>
      </c>
      <c r="B21449" t="s">
        <v>35047</v>
      </c>
      <c r="C21449" t="s">
        <v>1467</v>
      </c>
      <c r="D21449" t="s">
        <v>1468</v>
      </c>
      <c r="E21449">
        <v>1</v>
      </c>
      <c r="F21449" s="2">
        <v>378.07</v>
      </c>
      <c r="G21449" s="3">
        <v>883.97</v>
      </c>
      <c r="H21449" s="3">
        <v>3.7806999999999999</v>
      </c>
      <c r="I21449" s="3">
        <v>17.769289999999998</v>
      </c>
      <c r="J21449" s="3">
        <v>399.61999000000003</v>
      </c>
      <c r="K21449" s="4">
        <v>0.35000000000000003</v>
      </c>
      <c r="L21449" s="73">
        <v>725.46398184615396</v>
      </c>
    </row>
    <row r="21450" spans="1:12" x14ac:dyDescent="0.35">
      <c r="A21450" s="1">
        <v>436298</v>
      </c>
      <c r="B21450" t="s">
        <v>35048</v>
      </c>
      <c r="C21450" t="s">
        <v>1467</v>
      </c>
      <c r="D21450" t="s">
        <v>1468</v>
      </c>
      <c r="E21450">
        <v>1</v>
      </c>
      <c r="F21450" s="2">
        <v>4946.4399999999996</v>
      </c>
      <c r="G21450" s="3">
        <v>10639.8</v>
      </c>
      <c r="H21450" s="3">
        <v>49.464399999999998</v>
      </c>
      <c r="I21450" s="3">
        <v>232.48267999999999</v>
      </c>
      <c r="J21450" s="3">
        <v>5228.3870799999995</v>
      </c>
      <c r="K21450" s="4">
        <v>0.34999999999999992</v>
      </c>
      <c r="L21450" s="73">
        <v>9491.5334683076908</v>
      </c>
    </row>
    <row r="21451" spans="1:12" x14ac:dyDescent="0.35">
      <c r="A21451" s="1">
        <v>433723</v>
      </c>
      <c r="B21451" t="s">
        <v>35049</v>
      </c>
      <c r="C21451" t="s">
        <v>1467</v>
      </c>
      <c r="D21451" t="s">
        <v>1468</v>
      </c>
      <c r="E21451">
        <v>1</v>
      </c>
      <c r="F21451" s="2">
        <v>92.59</v>
      </c>
      <c r="G21451" s="3">
        <v>199.14</v>
      </c>
      <c r="H21451" s="3">
        <v>0.92590000000000006</v>
      </c>
      <c r="I21451" s="3">
        <v>4.3517299999999999</v>
      </c>
      <c r="J21451" s="3">
        <v>97.867630000000005</v>
      </c>
      <c r="K21451" s="4">
        <v>0.34999999999999992</v>
      </c>
      <c r="L21451" s="73">
        <v>177.66738984615384</v>
      </c>
    </row>
    <row r="21452" spans="1:12" x14ac:dyDescent="0.35">
      <c r="A21452" s="1">
        <v>41923</v>
      </c>
      <c r="B21452" t="s">
        <v>35050</v>
      </c>
      <c r="C21452" t="s">
        <v>1467</v>
      </c>
      <c r="D21452" t="s">
        <v>1468</v>
      </c>
      <c r="E21452">
        <v>1</v>
      </c>
      <c r="F21452" s="2">
        <v>34.799999999999997</v>
      </c>
      <c r="G21452" s="3">
        <v>74.84</v>
      </c>
      <c r="H21452" s="3">
        <v>0.34799999999999998</v>
      </c>
      <c r="I21452" s="3">
        <v>1.6355999999999999</v>
      </c>
      <c r="J21452" s="3">
        <v>36.783599999999993</v>
      </c>
      <c r="K21452" s="4">
        <v>0.35</v>
      </c>
      <c r="L21452" s="73">
        <v>66.776381538461521</v>
      </c>
    </row>
    <row r="21453" spans="1:12" x14ac:dyDescent="0.35">
      <c r="A21453" s="1">
        <v>407535</v>
      </c>
      <c r="B21453" t="s">
        <v>35051</v>
      </c>
      <c r="C21453" t="s">
        <v>1467</v>
      </c>
      <c r="D21453" t="s">
        <v>1468</v>
      </c>
      <c r="E21453">
        <v>1</v>
      </c>
      <c r="F21453" s="2">
        <v>2457.92</v>
      </c>
      <c r="G21453" s="3">
        <v>5285.85</v>
      </c>
      <c r="H21453" s="3">
        <v>24.5792</v>
      </c>
      <c r="I21453" s="3">
        <v>115.52224000000001</v>
      </c>
      <c r="J21453" s="3">
        <v>2598.0214400000004</v>
      </c>
      <c r="K21453" s="4">
        <v>0.35</v>
      </c>
      <c r="L21453" s="73">
        <v>4716.408152615385</v>
      </c>
    </row>
    <row r="21454" spans="1:12" x14ac:dyDescent="0.35">
      <c r="A21454" s="1">
        <v>551678</v>
      </c>
      <c r="B21454" t="s">
        <v>35052</v>
      </c>
      <c r="C21454" t="s">
        <v>1467</v>
      </c>
      <c r="D21454" t="s">
        <v>1468</v>
      </c>
      <c r="E21454">
        <v>1</v>
      </c>
      <c r="F21454" s="2">
        <v>56.99</v>
      </c>
      <c r="G21454" s="3">
        <v>119.94</v>
      </c>
      <c r="H21454" s="3">
        <v>0.56990000000000007</v>
      </c>
      <c r="I21454" s="3">
        <v>2.6785300000000003</v>
      </c>
      <c r="J21454" s="3">
        <v>60.238430000000001</v>
      </c>
      <c r="K21454" s="4">
        <v>0.34999999999999992</v>
      </c>
      <c r="L21454" s="73">
        <v>109.35591907692307</v>
      </c>
    </row>
    <row r="21455" spans="1:12" x14ac:dyDescent="0.35">
      <c r="A21455" s="1">
        <v>470230</v>
      </c>
      <c r="B21455" t="s">
        <v>35053</v>
      </c>
      <c r="C21455" t="s">
        <v>1467</v>
      </c>
      <c r="D21455" t="s">
        <v>1468</v>
      </c>
      <c r="E21455">
        <v>1</v>
      </c>
      <c r="F21455" s="2">
        <v>401.1</v>
      </c>
      <c r="G21455" s="3">
        <v>1179.69</v>
      </c>
      <c r="H21455" s="3">
        <v>4.0110000000000001</v>
      </c>
      <c r="I21455" s="3">
        <v>18.851700000000001</v>
      </c>
      <c r="J21455" s="3">
        <v>423.96270000000004</v>
      </c>
      <c r="K21455" s="4">
        <v>0.35</v>
      </c>
      <c r="L21455" s="73">
        <v>769.65536307692309</v>
      </c>
    </row>
    <row r="21456" spans="1:12" x14ac:dyDescent="0.35">
      <c r="A21456" s="1">
        <v>428550</v>
      </c>
      <c r="B21456" t="s">
        <v>35054</v>
      </c>
      <c r="C21456" t="s">
        <v>1467</v>
      </c>
      <c r="D21456" t="s">
        <v>1468</v>
      </c>
      <c r="E21456">
        <v>1</v>
      </c>
      <c r="F21456" s="2">
        <v>7808.78</v>
      </c>
      <c r="G21456" s="3">
        <v>22967</v>
      </c>
      <c r="H21456" s="3">
        <v>78.087800000000001</v>
      </c>
      <c r="I21456" s="3">
        <v>367.01265999999998</v>
      </c>
      <c r="J21456" s="3">
        <v>8253.8804600000003</v>
      </c>
      <c r="K21456" s="4">
        <v>0.35</v>
      </c>
      <c r="L21456" s="73">
        <v>14983.967604307692</v>
      </c>
    </row>
    <row r="21457" spans="1:12" x14ac:dyDescent="0.35">
      <c r="A21457" s="1">
        <v>74893</v>
      </c>
      <c r="B21457" t="s">
        <v>35011</v>
      </c>
      <c r="C21457" t="s">
        <v>1467</v>
      </c>
      <c r="D21457" t="s">
        <v>1468</v>
      </c>
      <c r="E21457">
        <v>1</v>
      </c>
      <c r="F21457" s="2">
        <v>4230.18</v>
      </c>
      <c r="G21457" s="3">
        <v>9097.16</v>
      </c>
      <c r="H21457" s="3">
        <v>42.301800000000007</v>
      </c>
      <c r="I21457" s="3">
        <v>198.81846000000002</v>
      </c>
      <c r="J21457" s="3">
        <v>4471.3002600000009</v>
      </c>
      <c r="K21457" s="4">
        <v>0.35</v>
      </c>
      <c r="L21457" s="73">
        <v>8117.1297027692317</v>
      </c>
    </row>
    <row r="21458" spans="1:12" x14ac:dyDescent="0.35">
      <c r="A21458" s="1">
        <v>54694</v>
      </c>
      <c r="B21458" t="s">
        <v>35055</v>
      </c>
      <c r="C21458" t="s">
        <v>1467</v>
      </c>
      <c r="D21458" t="s">
        <v>1468</v>
      </c>
      <c r="E21458">
        <v>1</v>
      </c>
      <c r="F21458" s="2">
        <v>639.28</v>
      </c>
      <c r="G21458" s="3">
        <v>1334.34</v>
      </c>
      <c r="H21458" s="3">
        <v>6.3928000000000003</v>
      </c>
      <c r="I21458" s="3">
        <v>30.04616</v>
      </c>
      <c r="J21458" s="3">
        <v>675.71895999999992</v>
      </c>
      <c r="K21458" s="4">
        <v>0.35</v>
      </c>
      <c r="L21458" s="73">
        <v>1226.6898043076922</v>
      </c>
    </row>
    <row r="21459" spans="1:12" x14ac:dyDescent="0.35">
      <c r="A21459" s="1">
        <v>74398</v>
      </c>
      <c r="B21459" t="s">
        <v>35056</v>
      </c>
      <c r="C21459" t="s">
        <v>1467</v>
      </c>
      <c r="D21459" t="s">
        <v>1468</v>
      </c>
      <c r="E21459">
        <v>1</v>
      </c>
      <c r="F21459" s="2">
        <v>653.41999999999996</v>
      </c>
      <c r="G21459" s="3">
        <v>1405.2</v>
      </c>
      <c r="H21459" s="3">
        <v>6.5341999999999993</v>
      </c>
      <c r="I21459" s="3">
        <v>30.710739999999998</v>
      </c>
      <c r="J21459" s="3">
        <v>690.66494</v>
      </c>
      <c r="K21459" s="4">
        <v>0.35000000000000003</v>
      </c>
      <c r="L21459" s="73">
        <v>1253.8225064615385</v>
      </c>
    </row>
    <row r="21460" spans="1:12" x14ac:dyDescent="0.35">
      <c r="A21460" s="1">
        <v>427929</v>
      </c>
      <c r="B21460" t="s">
        <v>35057</v>
      </c>
      <c r="C21460" t="s">
        <v>1467</v>
      </c>
      <c r="D21460" t="s">
        <v>1468</v>
      </c>
      <c r="E21460">
        <v>1</v>
      </c>
      <c r="F21460" s="2">
        <v>47.35</v>
      </c>
      <c r="G21460" s="3">
        <v>106.63</v>
      </c>
      <c r="H21460" s="3">
        <v>0.47350000000000003</v>
      </c>
      <c r="I21460" s="3">
        <v>2.2254499999999999</v>
      </c>
      <c r="J21460" s="3">
        <v>50.048950000000005</v>
      </c>
      <c r="K21460" s="4">
        <v>0.35</v>
      </c>
      <c r="L21460" s="73">
        <v>90.858093846153849</v>
      </c>
    </row>
    <row r="21461" spans="1:12" x14ac:dyDescent="0.35">
      <c r="A21461" s="1">
        <v>24489</v>
      </c>
      <c r="B21461" t="s">
        <v>35058</v>
      </c>
      <c r="C21461" t="s">
        <v>1467</v>
      </c>
      <c r="D21461" t="s">
        <v>1468</v>
      </c>
      <c r="E21461">
        <v>1</v>
      </c>
      <c r="F21461" s="2">
        <v>8.65</v>
      </c>
      <c r="G21461" s="3">
        <v>18.600000000000001</v>
      </c>
      <c r="H21461" s="3">
        <v>8.6500000000000007E-2</v>
      </c>
      <c r="I21461" s="3">
        <v>0.40655000000000002</v>
      </c>
      <c r="J21461" s="3">
        <v>9.1430499999999988</v>
      </c>
      <c r="K21461" s="4">
        <v>0.35</v>
      </c>
      <c r="L21461" s="73">
        <v>16.598152307692306</v>
      </c>
    </row>
    <row r="21462" spans="1:12" x14ac:dyDescent="0.35">
      <c r="A21462" s="1">
        <v>2790</v>
      </c>
      <c r="B21462" t="s">
        <v>35059</v>
      </c>
      <c r="C21462" t="s">
        <v>1467</v>
      </c>
      <c r="D21462" t="s">
        <v>1468</v>
      </c>
      <c r="E21462">
        <v>1</v>
      </c>
      <c r="F21462" s="2">
        <v>45.6</v>
      </c>
      <c r="G21462" s="3">
        <v>98.08</v>
      </c>
      <c r="H21462" s="3">
        <v>0.45600000000000002</v>
      </c>
      <c r="I21462" s="3">
        <v>2.1432000000000002</v>
      </c>
      <c r="J21462" s="3">
        <v>48.199200000000005</v>
      </c>
      <c r="K21462" s="4">
        <v>0.35</v>
      </c>
      <c r="L21462" s="73">
        <v>87.500086153846155</v>
      </c>
    </row>
    <row r="21463" spans="1:12" x14ac:dyDescent="0.35">
      <c r="A21463" s="1">
        <v>12532</v>
      </c>
      <c r="B21463" t="s">
        <v>35060</v>
      </c>
      <c r="C21463" t="s">
        <v>1467</v>
      </c>
      <c r="D21463" t="s">
        <v>1468</v>
      </c>
      <c r="E21463">
        <v>1</v>
      </c>
      <c r="F21463" s="2">
        <v>135.91999999999999</v>
      </c>
      <c r="G21463" s="3">
        <v>292.29000000000002</v>
      </c>
      <c r="H21463" s="3">
        <v>1.3592</v>
      </c>
      <c r="I21463" s="3">
        <v>6.3882399999999997</v>
      </c>
      <c r="J21463" s="3">
        <v>143.66743999999997</v>
      </c>
      <c r="K21463" s="4">
        <v>0.35</v>
      </c>
      <c r="L21463" s="73">
        <v>260.81166030769225</v>
      </c>
    </row>
    <row r="21464" spans="1:12" x14ac:dyDescent="0.35">
      <c r="A21464" s="1">
        <v>441408</v>
      </c>
      <c r="B21464" t="s">
        <v>35061</v>
      </c>
      <c r="C21464" t="s">
        <v>1467</v>
      </c>
      <c r="D21464" t="s">
        <v>1468</v>
      </c>
      <c r="E21464">
        <v>1</v>
      </c>
      <c r="F21464" s="2">
        <v>83.8</v>
      </c>
      <c r="G21464" s="3">
        <v>195.94</v>
      </c>
      <c r="H21464" s="3">
        <v>0.83799999999999997</v>
      </c>
      <c r="I21464" s="3">
        <v>3.9385999999999997</v>
      </c>
      <c r="J21464" s="3">
        <v>88.576599999999985</v>
      </c>
      <c r="K21464" s="4">
        <v>0.35000000000000003</v>
      </c>
      <c r="L21464" s="73">
        <v>160.80059692307691</v>
      </c>
    </row>
    <row r="21465" spans="1:12" x14ac:dyDescent="0.35">
      <c r="A21465" s="1">
        <v>436592</v>
      </c>
      <c r="B21465" t="s">
        <v>35062</v>
      </c>
      <c r="C21465" t="s">
        <v>1467</v>
      </c>
      <c r="D21465" t="s">
        <v>1468</v>
      </c>
      <c r="E21465">
        <v>1</v>
      </c>
      <c r="F21465" s="2">
        <v>9.27</v>
      </c>
      <c r="G21465" s="3">
        <v>18.54</v>
      </c>
      <c r="H21465" s="3">
        <v>9.2699999999999991E-2</v>
      </c>
      <c r="I21465" s="3">
        <v>0.43568999999999997</v>
      </c>
      <c r="J21465" s="3">
        <v>9.7983899999999995</v>
      </c>
      <c r="K21465" s="4">
        <v>0.34999999999999992</v>
      </c>
      <c r="L21465" s="73">
        <v>17.787846461538457</v>
      </c>
    </row>
    <row r="21466" spans="1:12" x14ac:dyDescent="0.35">
      <c r="A21466" s="1">
        <v>427473</v>
      </c>
      <c r="B21466" t="s">
        <v>35063</v>
      </c>
      <c r="C21466" t="s">
        <v>1467</v>
      </c>
      <c r="D21466" t="s">
        <v>1468</v>
      </c>
      <c r="E21466">
        <v>1</v>
      </c>
      <c r="F21466" s="2">
        <v>1027.9100000000001</v>
      </c>
      <c r="G21466" s="3">
        <v>3023.25</v>
      </c>
      <c r="H21466" s="3">
        <v>10.279100000000001</v>
      </c>
      <c r="I21466" s="3">
        <v>48.311770000000003</v>
      </c>
      <c r="J21466" s="3">
        <v>1086.5008700000001</v>
      </c>
      <c r="K21466" s="4">
        <v>0.35</v>
      </c>
      <c r="L21466" s="73">
        <v>1972.416964</v>
      </c>
    </row>
    <row r="21467" spans="1:12" x14ac:dyDescent="0.35">
      <c r="A21467" s="1">
        <v>431297</v>
      </c>
      <c r="B21467" t="s">
        <v>35064</v>
      </c>
      <c r="C21467" t="s">
        <v>1467</v>
      </c>
      <c r="D21467" t="s">
        <v>1468</v>
      </c>
      <c r="E21467">
        <v>1</v>
      </c>
      <c r="F21467" s="2">
        <v>5.79</v>
      </c>
      <c r="G21467" s="3">
        <v>12.46</v>
      </c>
      <c r="H21467" s="3">
        <v>5.79E-2</v>
      </c>
      <c r="I21467" s="3">
        <v>0.27212999999999998</v>
      </c>
      <c r="J21467" s="3">
        <v>6.1200299999999999</v>
      </c>
      <c r="K21467" s="4">
        <v>0.35</v>
      </c>
      <c r="L21467" s="73">
        <v>11.110208307692307</v>
      </c>
    </row>
    <row r="21468" spans="1:12" x14ac:dyDescent="0.35">
      <c r="A21468" s="1">
        <v>8748</v>
      </c>
      <c r="B21468" t="s">
        <v>35065</v>
      </c>
      <c r="C21468" t="s">
        <v>1467</v>
      </c>
      <c r="D21468" t="s">
        <v>1468</v>
      </c>
      <c r="E21468">
        <v>1</v>
      </c>
      <c r="F21468" s="2">
        <v>33.17</v>
      </c>
      <c r="G21468" s="3">
        <v>71.349999999999994</v>
      </c>
      <c r="H21468" s="3">
        <v>0.33170000000000005</v>
      </c>
      <c r="I21468" s="3">
        <v>1.5589900000000001</v>
      </c>
      <c r="J21468" s="3">
        <v>35.060690000000001</v>
      </c>
      <c r="K21468" s="4">
        <v>0.34999999999999992</v>
      </c>
      <c r="L21468" s="73">
        <v>63.648637230769225</v>
      </c>
    </row>
    <row r="21469" spans="1:12" x14ac:dyDescent="0.35">
      <c r="A21469" s="1">
        <v>429084</v>
      </c>
      <c r="B21469" t="s">
        <v>35066</v>
      </c>
      <c r="C21469" t="s">
        <v>1467</v>
      </c>
      <c r="D21469" t="s">
        <v>1468</v>
      </c>
      <c r="E21469">
        <v>1</v>
      </c>
      <c r="F21469" s="2">
        <v>24.55</v>
      </c>
      <c r="G21469" s="3">
        <v>52.81</v>
      </c>
      <c r="H21469" s="3">
        <v>0.24550000000000002</v>
      </c>
      <c r="I21469" s="3">
        <v>1.15385</v>
      </c>
      <c r="J21469" s="3">
        <v>25.949349999999999</v>
      </c>
      <c r="K21469" s="4">
        <v>0.35000000000000003</v>
      </c>
      <c r="L21469" s="73">
        <v>47.108050769230765</v>
      </c>
    </row>
    <row r="21470" spans="1:12" x14ac:dyDescent="0.35">
      <c r="A21470" s="1">
        <v>6317</v>
      </c>
      <c r="B21470" t="s">
        <v>35067</v>
      </c>
      <c r="C21470" t="s">
        <v>1467</v>
      </c>
      <c r="D21470" t="s">
        <v>1468</v>
      </c>
      <c r="E21470">
        <v>1</v>
      </c>
      <c r="F21470" s="2">
        <v>29.23</v>
      </c>
      <c r="G21470" s="3">
        <v>62.87</v>
      </c>
      <c r="H21470" s="3">
        <v>0.2923</v>
      </c>
      <c r="I21470" s="3">
        <v>1.37381</v>
      </c>
      <c r="J21470" s="3">
        <v>30.89611</v>
      </c>
      <c r="K21470" s="4">
        <v>0.35</v>
      </c>
      <c r="L21470" s="73">
        <v>56.088322769230764</v>
      </c>
    </row>
    <row r="21471" spans="1:12" x14ac:dyDescent="0.35">
      <c r="A21471" s="1">
        <v>436883</v>
      </c>
      <c r="B21471" t="s">
        <v>35068</v>
      </c>
      <c r="C21471" t="s">
        <v>1467</v>
      </c>
      <c r="D21471" t="s">
        <v>1468</v>
      </c>
      <c r="E21471">
        <v>1</v>
      </c>
      <c r="F21471" s="2">
        <v>9439.68</v>
      </c>
      <c r="G21471" s="3">
        <v>27763.75</v>
      </c>
      <c r="H21471" s="3">
        <v>94.396799999999999</v>
      </c>
      <c r="I21471" s="3">
        <v>443.66496000000001</v>
      </c>
      <c r="J21471" s="3">
        <v>9977.7417600000008</v>
      </c>
      <c r="K21471" s="4">
        <v>0.35</v>
      </c>
      <c r="L21471" s="73">
        <v>18113.438887384618</v>
      </c>
    </row>
    <row r="21472" spans="1:12" x14ac:dyDescent="0.35">
      <c r="A21472" s="1">
        <v>41102</v>
      </c>
      <c r="B21472" t="s">
        <v>35069</v>
      </c>
      <c r="C21472" t="s">
        <v>1467</v>
      </c>
      <c r="D21472" t="s">
        <v>1468</v>
      </c>
      <c r="E21472">
        <v>1</v>
      </c>
      <c r="F21472" s="2">
        <v>897.97</v>
      </c>
      <c r="G21472" s="3">
        <v>1931.11</v>
      </c>
      <c r="H21472" s="3">
        <v>8.9797000000000011</v>
      </c>
      <c r="I21472" s="3">
        <v>42.204590000000003</v>
      </c>
      <c r="J21472" s="3">
        <v>949.15429000000006</v>
      </c>
      <c r="K21472" s="4">
        <v>0.35</v>
      </c>
      <c r="L21472" s="73">
        <v>1723.0800956923076</v>
      </c>
    </row>
    <row r="21473" spans="1:12" x14ac:dyDescent="0.35">
      <c r="A21473" s="1">
        <v>416911</v>
      </c>
      <c r="B21473" t="s">
        <v>35070</v>
      </c>
      <c r="C21473" t="s">
        <v>1467</v>
      </c>
      <c r="D21473" t="s">
        <v>1468</v>
      </c>
      <c r="E21473">
        <v>1</v>
      </c>
      <c r="F21473" s="2">
        <v>227.57</v>
      </c>
      <c r="G21473" s="3">
        <v>489.52</v>
      </c>
      <c r="H21473" s="3">
        <v>2.2757000000000001</v>
      </c>
      <c r="I21473" s="3">
        <v>10.695790000000001</v>
      </c>
      <c r="J21473" s="3">
        <v>240.54148999999998</v>
      </c>
      <c r="K21473" s="4">
        <v>0.35</v>
      </c>
      <c r="L21473" s="73">
        <v>436.67532030769223</v>
      </c>
    </row>
    <row r="21474" spans="1:12" x14ac:dyDescent="0.35">
      <c r="A21474" s="1">
        <v>418990</v>
      </c>
      <c r="B21474" t="s">
        <v>35071</v>
      </c>
      <c r="C21474" t="s">
        <v>1467</v>
      </c>
      <c r="D21474" t="s">
        <v>1468</v>
      </c>
      <c r="E21474">
        <v>1</v>
      </c>
      <c r="F21474" s="2">
        <v>19.399999999999999</v>
      </c>
      <c r="G21474" s="3">
        <v>41.74</v>
      </c>
      <c r="H21474" s="3">
        <v>0.19399999999999998</v>
      </c>
      <c r="I21474" s="3">
        <v>0.91179999999999994</v>
      </c>
      <c r="J21474" s="3">
        <v>20.505799999999997</v>
      </c>
      <c r="K21474" s="4">
        <v>0.34999999999999992</v>
      </c>
      <c r="L21474" s="73">
        <v>37.225913846153837</v>
      </c>
    </row>
    <row r="21475" spans="1:12" x14ac:dyDescent="0.35">
      <c r="A21475" s="1">
        <v>74756</v>
      </c>
      <c r="B21475" t="s">
        <v>35072</v>
      </c>
      <c r="C21475" t="s">
        <v>1467</v>
      </c>
      <c r="D21475" t="s">
        <v>1468</v>
      </c>
      <c r="E21475">
        <v>1</v>
      </c>
      <c r="F21475" s="2">
        <v>5704.11</v>
      </c>
      <c r="G21475" s="3">
        <v>13336.71</v>
      </c>
      <c r="H21475" s="3">
        <v>57.0411</v>
      </c>
      <c r="I21475" s="3">
        <v>268.09316999999999</v>
      </c>
      <c r="J21475" s="3">
        <v>6029.2442700000001</v>
      </c>
      <c r="K21475" s="4">
        <v>0.35</v>
      </c>
      <c r="L21475" s="73">
        <v>10945.397290153845</v>
      </c>
    </row>
    <row r="21476" spans="1:12" x14ac:dyDescent="0.35">
      <c r="A21476" s="1">
        <v>73834</v>
      </c>
      <c r="B21476" t="s">
        <v>35073</v>
      </c>
      <c r="C21476" t="s">
        <v>1467</v>
      </c>
      <c r="D21476" t="s">
        <v>1468</v>
      </c>
      <c r="E21476">
        <v>1</v>
      </c>
      <c r="F21476" s="2">
        <v>537.41999999999996</v>
      </c>
      <c r="G21476" s="3">
        <v>1155.75</v>
      </c>
      <c r="H21476" s="3">
        <v>5.3742000000000001</v>
      </c>
      <c r="I21476" s="3">
        <v>25.25874</v>
      </c>
      <c r="J21476" s="3">
        <v>568.05293999999992</v>
      </c>
      <c r="K21476" s="4">
        <v>0.35</v>
      </c>
      <c r="L21476" s="73">
        <v>1031.2345679999999</v>
      </c>
    </row>
    <row r="21477" spans="1:12" x14ac:dyDescent="0.35">
      <c r="A21477" s="1">
        <v>551526</v>
      </c>
      <c r="B21477" t="s">
        <v>35074</v>
      </c>
      <c r="C21477" t="s">
        <v>1467</v>
      </c>
      <c r="D21477" t="s">
        <v>1468</v>
      </c>
      <c r="E21477">
        <v>1</v>
      </c>
      <c r="F21477" s="2">
        <v>271.89</v>
      </c>
      <c r="G21477" s="3">
        <v>1262.26</v>
      </c>
      <c r="H21477" s="3">
        <v>2.7189000000000001</v>
      </c>
      <c r="I21477" s="3">
        <v>12.778829999999999</v>
      </c>
      <c r="J21477" s="3">
        <v>287.38773000000003</v>
      </c>
      <c r="K21477" s="4">
        <v>0.35000000000000003</v>
      </c>
      <c r="L21477" s="73">
        <v>521.71926369230778</v>
      </c>
    </row>
    <row r="21478" spans="1:12" x14ac:dyDescent="0.35">
      <c r="A21478" s="1">
        <v>436595</v>
      </c>
      <c r="B21478" t="s">
        <v>35075</v>
      </c>
      <c r="C21478" t="s">
        <v>1467</v>
      </c>
      <c r="D21478" t="s">
        <v>1468</v>
      </c>
      <c r="E21478">
        <v>1</v>
      </c>
      <c r="F21478" s="2">
        <v>20.46</v>
      </c>
      <c r="G21478" s="3">
        <v>44.01</v>
      </c>
      <c r="H21478" s="3">
        <v>0.2046</v>
      </c>
      <c r="I21478" s="3">
        <v>0.96162000000000003</v>
      </c>
      <c r="J21478" s="3">
        <v>21.62622</v>
      </c>
      <c r="K21478" s="4">
        <v>0.35000000000000003</v>
      </c>
      <c r="L21478" s="73">
        <v>39.259907076923078</v>
      </c>
    </row>
    <row r="21479" spans="1:12" x14ac:dyDescent="0.35">
      <c r="A21479" s="1">
        <v>441006</v>
      </c>
      <c r="B21479" t="s">
        <v>35076</v>
      </c>
      <c r="C21479" t="s">
        <v>1467</v>
      </c>
      <c r="D21479" t="s">
        <v>1468</v>
      </c>
      <c r="E21479">
        <v>1</v>
      </c>
      <c r="F21479" s="2">
        <v>4.32</v>
      </c>
      <c r="G21479" s="3">
        <v>9.2899999999999991</v>
      </c>
      <c r="H21479" s="3">
        <v>4.3200000000000002E-2</v>
      </c>
      <c r="I21479" s="3">
        <v>0.20304000000000003</v>
      </c>
      <c r="J21479" s="3">
        <v>4.5662399999999996</v>
      </c>
      <c r="K21479" s="4">
        <v>0.34999999999999992</v>
      </c>
      <c r="L21479" s="73">
        <v>8.2894818461538442</v>
      </c>
    </row>
    <row r="21480" spans="1:12" x14ac:dyDescent="0.35">
      <c r="A21480" s="1">
        <v>423524</v>
      </c>
      <c r="B21480" t="s">
        <v>35077</v>
      </c>
      <c r="C21480" t="s">
        <v>1467</v>
      </c>
      <c r="D21480" t="s">
        <v>1468</v>
      </c>
      <c r="E21480">
        <v>1</v>
      </c>
      <c r="F21480" s="2">
        <v>397.01</v>
      </c>
      <c r="G21480" s="3">
        <v>837.4</v>
      </c>
      <c r="H21480" s="3">
        <v>3.9701</v>
      </c>
      <c r="I21480" s="3">
        <v>18.659469999999999</v>
      </c>
      <c r="J21480" s="3">
        <v>419.63956999999999</v>
      </c>
      <c r="K21480" s="4">
        <v>0.35</v>
      </c>
      <c r="L21480" s="73">
        <v>761.80721938461534</v>
      </c>
    </row>
    <row r="21481" spans="1:12" x14ac:dyDescent="0.35">
      <c r="A21481" s="1">
        <v>24307</v>
      </c>
      <c r="B21481" t="s">
        <v>35078</v>
      </c>
      <c r="C21481" t="s">
        <v>1467</v>
      </c>
      <c r="D21481" t="s">
        <v>1468</v>
      </c>
      <c r="E21481">
        <v>1</v>
      </c>
      <c r="F21481" s="2">
        <v>1312.6</v>
      </c>
      <c r="G21481" s="3">
        <v>2822.79</v>
      </c>
      <c r="H21481" s="3">
        <v>13.125999999999999</v>
      </c>
      <c r="I21481" s="3">
        <v>61.692199999999993</v>
      </c>
      <c r="J21481" s="3">
        <v>1387.4181999999998</v>
      </c>
      <c r="K21481" s="4">
        <v>0.35000000000000003</v>
      </c>
      <c r="L21481" s="73">
        <v>2518.6976553846152</v>
      </c>
    </row>
    <row r="21482" spans="1:12" x14ac:dyDescent="0.35">
      <c r="A21482" s="1">
        <v>417699</v>
      </c>
      <c r="B21482" t="s">
        <v>35079</v>
      </c>
      <c r="C21482" t="s">
        <v>1467</v>
      </c>
      <c r="D21482" t="s">
        <v>1468</v>
      </c>
      <c r="E21482">
        <v>1</v>
      </c>
      <c r="F21482" s="2">
        <v>41.96</v>
      </c>
      <c r="G21482" s="3">
        <v>90.25</v>
      </c>
      <c r="H21482" s="3">
        <v>0.41960000000000003</v>
      </c>
      <c r="I21482" s="3">
        <v>1.9721200000000001</v>
      </c>
      <c r="J21482" s="3">
        <v>44.35172</v>
      </c>
      <c r="K21482" s="4">
        <v>0.35</v>
      </c>
      <c r="L21482" s="73">
        <v>80.515430153846154</v>
      </c>
    </row>
    <row r="21483" spans="1:12" x14ac:dyDescent="0.35">
      <c r="A21483" s="1">
        <v>550864</v>
      </c>
      <c r="B21483" t="s">
        <v>35080</v>
      </c>
      <c r="C21483" t="s">
        <v>1467</v>
      </c>
      <c r="D21483" t="s">
        <v>1468</v>
      </c>
      <c r="E21483">
        <v>1</v>
      </c>
      <c r="F21483" s="2">
        <v>490.81</v>
      </c>
      <c r="G21483" s="3">
        <v>981.61</v>
      </c>
      <c r="H21483" s="3">
        <v>4.9081000000000001</v>
      </c>
      <c r="I21483" s="3">
        <v>23.068069999999999</v>
      </c>
      <c r="J21483" s="3">
        <v>518.78616999999997</v>
      </c>
      <c r="K21483" s="4">
        <v>0.35</v>
      </c>
      <c r="L21483" s="73">
        <v>941.79643169230758</v>
      </c>
    </row>
    <row r="21484" spans="1:12" x14ac:dyDescent="0.35">
      <c r="A21484" s="1">
        <v>42278</v>
      </c>
      <c r="B21484" t="s">
        <v>35081</v>
      </c>
      <c r="C21484" t="s">
        <v>1467</v>
      </c>
      <c r="D21484" t="s">
        <v>1468</v>
      </c>
      <c r="E21484">
        <v>1</v>
      </c>
      <c r="F21484" s="2">
        <v>439.71</v>
      </c>
      <c r="G21484" s="3">
        <v>945.64</v>
      </c>
      <c r="H21484" s="3">
        <v>4.3971</v>
      </c>
      <c r="I21484" s="3">
        <v>20.666370000000001</v>
      </c>
      <c r="J21484" s="3">
        <v>464.77346999999997</v>
      </c>
      <c r="K21484" s="4">
        <v>0.35</v>
      </c>
      <c r="L21484" s="73">
        <v>843.74260707692292</v>
      </c>
    </row>
    <row r="21485" spans="1:12" x14ac:dyDescent="0.35">
      <c r="A21485" s="1">
        <v>15665</v>
      </c>
      <c r="B21485" t="s">
        <v>35082</v>
      </c>
      <c r="C21485" t="s">
        <v>1467</v>
      </c>
      <c r="D21485" t="s">
        <v>1468</v>
      </c>
      <c r="E21485">
        <v>1</v>
      </c>
      <c r="F21485" s="2">
        <v>178.21</v>
      </c>
      <c r="G21485" s="3">
        <v>365.34</v>
      </c>
      <c r="H21485" s="3">
        <v>1.7821</v>
      </c>
      <c r="I21485" s="3">
        <v>8.3758700000000008</v>
      </c>
      <c r="J21485" s="3">
        <v>188.36797000000001</v>
      </c>
      <c r="K21485" s="4">
        <v>0.35</v>
      </c>
      <c r="L21485" s="73">
        <v>341.96031476923076</v>
      </c>
    </row>
    <row r="21486" spans="1:12" x14ac:dyDescent="0.35">
      <c r="A21486" s="1">
        <v>430687</v>
      </c>
      <c r="B21486" t="s">
        <v>35083</v>
      </c>
      <c r="C21486" t="s">
        <v>1467</v>
      </c>
      <c r="D21486" t="s">
        <v>1468</v>
      </c>
      <c r="E21486">
        <v>1</v>
      </c>
      <c r="F21486" s="2">
        <v>28.82</v>
      </c>
      <c r="G21486" s="3">
        <v>61.99</v>
      </c>
      <c r="H21486" s="3">
        <v>0.28820000000000001</v>
      </c>
      <c r="I21486" s="3">
        <v>1.3545400000000001</v>
      </c>
      <c r="J21486" s="3">
        <v>30.46274</v>
      </c>
      <c r="K21486" s="4">
        <v>0.35</v>
      </c>
      <c r="L21486" s="73">
        <v>55.301589538461535</v>
      </c>
    </row>
    <row r="21487" spans="1:12" x14ac:dyDescent="0.35">
      <c r="A21487" s="1" t="s">
        <v>35084</v>
      </c>
      <c r="B21487" t="s">
        <v>35085</v>
      </c>
      <c r="C21487" t="s">
        <v>1467</v>
      </c>
      <c r="D21487" t="s">
        <v>1468</v>
      </c>
      <c r="E21487">
        <v>1</v>
      </c>
      <c r="F21487" s="2">
        <v>56.44</v>
      </c>
      <c r="G21487" s="3">
        <v>120.12</v>
      </c>
      <c r="H21487" s="3">
        <v>0.56440000000000001</v>
      </c>
      <c r="I21487" s="3">
        <v>2.6526799999999997</v>
      </c>
      <c r="J21487" s="3">
        <v>59.657079999999993</v>
      </c>
      <c r="K21487" s="4">
        <v>0.35</v>
      </c>
      <c r="L21487" s="73">
        <v>108.30054523076922</v>
      </c>
    </row>
    <row r="21488" spans="1:12" x14ac:dyDescent="0.35">
      <c r="A21488" s="1">
        <v>416682</v>
      </c>
      <c r="B21488" t="s">
        <v>35086</v>
      </c>
      <c r="C21488" t="s">
        <v>1467</v>
      </c>
      <c r="D21488" t="s">
        <v>1468</v>
      </c>
      <c r="E21488">
        <v>1</v>
      </c>
      <c r="F21488" s="2">
        <v>307.17</v>
      </c>
      <c r="G21488" s="3">
        <v>718.22</v>
      </c>
      <c r="H21488" s="3">
        <v>3.0717000000000003</v>
      </c>
      <c r="I21488" s="3">
        <v>14.436990000000002</v>
      </c>
      <c r="J21488" s="3">
        <v>324.67869000000002</v>
      </c>
      <c r="K21488" s="4">
        <v>0.35</v>
      </c>
      <c r="L21488" s="73">
        <v>589.41669876923072</v>
      </c>
    </row>
    <row r="21489" spans="1:12" x14ac:dyDescent="0.35">
      <c r="A21489" s="1">
        <v>13707</v>
      </c>
      <c r="B21489" t="s">
        <v>33531</v>
      </c>
      <c r="C21489" t="s">
        <v>1467</v>
      </c>
      <c r="D21489" t="s">
        <v>1468</v>
      </c>
      <c r="E21489">
        <v>1</v>
      </c>
      <c r="F21489" s="2">
        <v>214.18</v>
      </c>
      <c r="G21489" s="3">
        <v>460.62</v>
      </c>
      <c r="H21489" s="3">
        <v>2.1417999999999999</v>
      </c>
      <c r="I21489" s="3">
        <v>10.066460000000001</v>
      </c>
      <c r="J21489" s="3">
        <v>226.38826</v>
      </c>
      <c r="K21489" s="4">
        <v>0.35</v>
      </c>
      <c r="L21489" s="73">
        <v>410.98176430769229</v>
      </c>
    </row>
    <row r="21490" spans="1:12" x14ac:dyDescent="0.35">
      <c r="A21490" s="1">
        <v>551125</v>
      </c>
      <c r="B21490" t="s">
        <v>35087</v>
      </c>
      <c r="C21490" t="s">
        <v>1467</v>
      </c>
      <c r="D21490" t="s">
        <v>1468</v>
      </c>
      <c r="E21490">
        <v>1</v>
      </c>
      <c r="F21490" s="2">
        <v>486.31</v>
      </c>
      <c r="G21490" s="3">
        <v>972.62</v>
      </c>
      <c r="H21490" s="3">
        <v>4.8631000000000002</v>
      </c>
      <c r="I21490" s="3">
        <v>22.856570000000001</v>
      </c>
      <c r="J21490" s="3">
        <v>514.02967000000001</v>
      </c>
      <c r="K21490" s="4">
        <v>0.35</v>
      </c>
      <c r="L21490" s="73">
        <v>933.16155476923075</v>
      </c>
    </row>
    <row r="21491" spans="1:12" x14ac:dyDescent="0.35">
      <c r="A21491" s="1">
        <v>53080</v>
      </c>
      <c r="B21491" t="s">
        <v>35088</v>
      </c>
      <c r="C21491" t="s">
        <v>1467</v>
      </c>
      <c r="D21491" t="s">
        <v>1468</v>
      </c>
      <c r="E21491">
        <v>2</v>
      </c>
      <c r="F21491" s="2">
        <v>133.44999999999999</v>
      </c>
      <c r="G21491" s="3">
        <v>492.98</v>
      </c>
      <c r="H21491" s="3">
        <v>1.3345</v>
      </c>
      <c r="I21491" s="3">
        <v>0</v>
      </c>
      <c r="J21491" s="3">
        <v>134.78449999999998</v>
      </c>
      <c r="K21491" s="4">
        <v>0.35</v>
      </c>
      <c r="L21491" s="73">
        <v>244.68570769230763</v>
      </c>
    </row>
    <row r="21492" spans="1:12" x14ac:dyDescent="0.35">
      <c r="A21492" s="1">
        <v>422888</v>
      </c>
      <c r="B21492" t="s">
        <v>35089</v>
      </c>
      <c r="C21492" t="s">
        <v>1467</v>
      </c>
      <c r="D21492" t="s">
        <v>1468</v>
      </c>
      <c r="E21492">
        <v>1</v>
      </c>
      <c r="F21492" s="2">
        <v>83.25</v>
      </c>
      <c r="G21492" s="3">
        <v>194.65</v>
      </c>
      <c r="H21492" s="3">
        <v>0.83250000000000002</v>
      </c>
      <c r="I21492" s="3">
        <v>3.91275</v>
      </c>
      <c r="J21492" s="3">
        <v>87.995249999999999</v>
      </c>
      <c r="K21492" s="4">
        <v>0.35</v>
      </c>
      <c r="L21492" s="73">
        <v>159.74522307692305</v>
      </c>
    </row>
    <row r="21493" spans="1:12" x14ac:dyDescent="0.35">
      <c r="A21493" s="1">
        <v>79413</v>
      </c>
      <c r="B21493" t="s">
        <v>35090</v>
      </c>
      <c r="C21493" t="s">
        <v>1467</v>
      </c>
      <c r="D21493" t="s">
        <v>1468</v>
      </c>
      <c r="E21493">
        <v>1</v>
      </c>
      <c r="F21493" s="2">
        <v>29.95</v>
      </c>
      <c r="G21493" s="3">
        <v>70.02</v>
      </c>
      <c r="H21493" s="3">
        <v>0.29949999999999999</v>
      </c>
      <c r="I21493" s="3">
        <v>1.4076500000000001</v>
      </c>
      <c r="J21493" s="3">
        <v>31.657149999999998</v>
      </c>
      <c r="K21493" s="4">
        <v>0.35</v>
      </c>
      <c r="L21493" s="73">
        <v>57.469903076923075</v>
      </c>
    </row>
    <row r="21494" spans="1:12" x14ac:dyDescent="0.35">
      <c r="A21494" s="1">
        <v>435099</v>
      </c>
      <c r="B21494" t="s">
        <v>35091</v>
      </c>
      <c r="C21494" t="s">
        <v>1467</v>
      </c>
      <c r="D21494" t="s">
        <v>1468</v>
      </c>
      <c r="E21494">
        <v>1</v>
      </c>
      <c r="F21494" s="2">
        <v>415.62</v>
      </c>
      <c r="G21494" s="3">
        <v>1023.7</v>
      </c>
      <c r="H21494" s="3">
        <v>4.1562000000000001</v>
      </c>
      <c r="I21494" s="3">
        <v>19.534140000000001</v>
      </c>
      <c r="J21494" s="3">
        <v>439.31034</v>
      </c>
      <c r="K21494" s="4">
        <v>0.35</v>
      </c>
      <c r="L21494" s="73">
        <v>797.5172326153845</v>
      </c>
    </row>
    <row r="21495" spans="1:12" x14ac:dyDescent="0.35">
      <c r="A21495" s="1">
        <v>416677</v>
      </c>
      <c r="B21495" t="s">
        <v>35092</v>
      </c>
      <c r="C21495" t="s">
        <v>1467</v>
      </c>
      <c r="D21495" t="s">
        <v>1468</v>
      </c>
      <c r="E21495">
        <v>1</v>
      </c>
      <c r="F21495" s="2">
        <v>204.41</v>
      </c>
      <c r="G21495" s="3">
        <v>477.96</v>
      </c>
      <c r="H21495" s="3">
        <v>2.0440999999999998</v>
      </c>
      <c r="I21495" s="3">
        <v>9.6072699999999998</v>
      </c>
      <c r="J21495" s="3">
        <v>216.06136999999998</v>
      </c>
      <c r="K21495" s="4">
        <v>0.35</v>
      </c>
      <c r="L21495" s="73">
        <v>392.23448707692302</v>
      </c>
    </row>
    <row r="21496" spans="1:12" x14ac:dyDescent="0.35">
      <c r="A21496" s="1">
        <v>448518</v>
      </c>
      <c r="B21496" t="s">
        <v>35093</v>
      </c>
      <c r="C21496" t="s">
        <v>1467</v>
      </c>
      <c r="D21496" t="s">
        <v>1468</v>
      </c>
      <c r="E21496">
        <v>1</v>
      </c>
      <c r="F21496" s="2">
        <v>115.87</v>
      </c>
      <c r="G21496" s="3">
        <v>246.55</v>
      </c>
      <c r="H21496" s="3">
        <v>1.1587000000000001</v>
      </c>
      <c r="I21496" s="3">
        <v>5.4458900000000003</v>
      </c>
      <c r="J21496" s="3">
        <v>122.47459000000001</v>
      </c>
      <c r="K21496" s="4">
        <v>0.35</v>
      </c>
      <c r="L21496" s="73">
        <v>222.33848646153845</v>
      </c>
    </row>
    <row r="21497" spans="1:12" x14ac:dyDescent="0.35">
      <c r="A21497" s="1">
        <v>439019</v>
      </c>
      <c r="B21497" t="s">
        <v>35094</v>
      </c>
      <c r="C21497" t="s">
        <v>1467</v>
      </c>
      <c r="D21497" t="s">
        <v>1468</v>
      </c>
      <c r="E21497">
        <v>1</v>
      </c>
      <c r="F21497" s="2">
        <v>231.63</v>
      </c>
      <c r="G21497" s="3">
        <v>498.12</v>
      </c>
      <c r="H21497" s="3">
        <v>2.3163</v>
      </c>
      <c r="I21497" s="3">
        <v>10.886609999999999</v>
      </c>
      <c r="J21497" s="3">
        <v>244.83291</v>
      </c>
      <c r="K21497" s="4">
        <v>0.35</v>
      </c>
      <c r="L21497" s="73">
        <v>444.46589815384613</v>
      </c>
    </row>
    <row r="21498" spans="1:12" x14ac:dyDescent="0.35">
      <c r="A21498" s="1">
        <v>442928</v>
      </c>
      <c r="B21498" t="s">
        <v>35095</v>
      </c>
      <c r="C21498" t="s">
        <v>1467</v>
      </c>
      <c r="D21498" t="s">
        <v>1468</v>
      </c>
      <c r="E21498">
        <v>1</v>
      </c>
      <c r="F21498" s="2">
        <v>24.32</v>
      </c>
      <c r="G21498" s="3">
        <v>52.34</v>
      </c>
      <c r="H21498" s="3">
        <v>0.2432</v>
      </c>
      <c r="I21498" s="3">
        <v>1.1430400000000001</v>
      </c>
      <c r="J21498" s="3">
        <v>25.706240000000001</v>
      </c>
      <c r="K21498" s="4">
        <v>0.35</v>
      </c>
      <c r="L21498" s="73">
        <v>46.666712615384618</v>
      </c>
    </row>
    <row r="21499" spans="1:12" x14ac:dyDescent="0.35">
      <c r="A21499" s="1">
        <v>11629</v>
      </c>
      <c r="B21499" t="s">
        <v>35096</v>
      </c>
      <c r="C21499" t="s">
        <v>1467</v>
      </c>
      <c r="D21499" t="s">
        <v>1468</v>
      </c>
      <c r="E21499">
        <v>1</v>
      </c>
      <c r="F21499" s="2">
        <v>9.7899999999999991</v>
      </c>
      <c r="G21499" s="3">
        <v>21.05</v>
      </c>
      <c r="H21499" s="3">
        <v>9.7899999999999987E-2</v>
      </c>
      <c r="I21499" s="3">
        <v>0.46012999999999998</v>
      </c>
      <c r="J21499" s="3">
        <v>10.348029999999998</v>
      </c>
      <c r="K21499" s="4">
        <v>0.34999999999999992</v>
      </c>
      <c r="L21499" s="73">
        <v>18.785654461538456</v>
      </c>
    </row>
    <row r="21500" spans="1:12" x14ac:dyDescent="0.35">
      <c r="A21500" s="1">
        <v>43346</v>
      </c>
      <c r="B21500" t="s">
        <v>35097</v>
      </c>
      <c r="C21500" t="s">
        <v>1467</v>
      </c>
      <c r="D21500" t="s">
        <v>1468</v>
      </c>
      <c r="E21500">
        <v>1</v>
      </c>
      <c r="F21500" s="2">
        <v>5.52</v>
      </c>
      <c r="G21500" s="3">
        <v>11.88</v>
      </c>
      <c r="H21500" s="3">
        <v>5.5199999999999999E-2</v>
      </c>
      <c r="I21500" s="3">
        <v>0.25944</v>
      </c>
      <c r="J21500" s="3">
        <v>5.8346399999999994</v>
      </c>
      <c r="K21500" s="4">
        <v>0.35</v>
      </c>
      <c r="L21500" s="73">
        <v>10.59211569230769</v>
      </c>
    </row>
    <row r="21501" spans="1:12" x14ac:dyDescent="0.35">
      <c r="A21501" s="1">
        <v>551523</v>
      </c>
      <c r="B21501" t="s">
        <v>35098</v>
      </c>
      <c r="C21501" t="s">
        <v>1467</v>
      </c>
      <c r="D21501" t="s">
        <v>1468</v>
      </c>
      <c r="E21501">
        <v>1</v>
      </c>
      <c r="F21501" s="2">
        <v>271.89</v>
      </c>
      <c r="G21501" s="3">
        <v>1262.26</v>
      </c>
      <c r="H21501" s="3">
        <v>2.7189000000000001</v>
      </c>
      <c r="I21501" s="3">
        <v>12.778829999999999</v>
      </c>
      <c r="J21501" s="3">
        <v>287.38773000000003</v>
      </c>
      <c r="K21501" s="4">
        <v>0.35000000000000003</v>
      </c>
      <c r="L21501" s="73">
        <v>521.71926369230778</v>
      </c>
    </row>
    <row r="21502" spans="1:12" x14ac:dyDescent="0.35">
      <c r="A21502" s="1">
        <v>439913</v>
      </c>
      <c r="B21502" t="s">
        <v>35099</v>
      </c>
      <c r="C21502" t="s">
        <v>1467</v>
      </c>
      <c r="D21502" t="s">
        <v>1468</v>
      </c>
      <c r="E21502">
        <v>1</v>
      </c>
      <c r="F21502" s="2">
        <v>3169.6</v>
      </c>
      <c r="G21502" s="3">
        <v>6816.34</v>
      </c>
      <c r="H21502" s="3">
        <v>31.696000000000002</v>
      </c>
      <c r="I21502" s="3">
        <v>148.97120000000001</v>
      </c>
      <c r="J21502" s="3">
        <v>3350.2671999999998</v>
      </c>
      <c r="K21502" s="4">
        <v>0.34999999999999992</v>
      </c>
      <c r="L21502" s="73">
        <v>6082.0235323076913</v>
      </c>
    </row>
    <row r="21503" spans="1:12" x14ac:dyDescent="0.35">
      <c r="A21503" s="1">
        <v>438039</v>
      </c>
      <c r="B21503" t="s">
        <v>35100</v>
      </c>
      <c r="C21503" t="s">
        <v>1467</v>
      </c>
      <c r="D21503" t="s">
        <v>1468</v>
      </c>
      <c r="E21503">
        <v>1</v>
      </c>
      <c r="F21503" s="2">
        <v>167.27</v>
      </c>
      <c r="G21503" s="3">
        <v>359.75</v>
      </c>
      <c r="H21503" s="3">
        <v>1.6727000000000001</v>
      </c>
      <c r="I21503" s="3">
        <v>7.8616900000000003</v>
      </c>
      <c r="J21503" s="3">
        <v>176.80439000000001</v>
      </c>
      <c r="K21503" s="4">
        <v>0.35</v>
      </c>
      <c r="L21503" s="73">
        <v>320.96796953846155</v>
      </c>
    </row>
    <row r="21504" spans="1:12" x14ac:dyDescent="0.35">
      <c r="A21504" s="1">
        <v>426299</v>
      </c>
      <c r="B21504" t="s">
        <v>35101</v>
      </c>
      <c r="C21504" t="s">
        <v>1467</v>
      </c>
      <c r="D21504" t="s">
        <v>1468</v>
      </c>
      <c r="E21504">
        <v>1</v>
      </c>
      <c r="F21504" s="2">
        <v>245.36</v>
      </c>
      <c r="G21504" s="3">
        <v>573.67999999999995</v>
      </c>
      <c r="H21504" s="3">
        <v>2.4536000000000002</v>
      </c>
      <c r="I21504" s="3">
        <v>11.531920000000001</v>
      </c>
      <c r="J21504" s="3">
        <v>259.34552000000002</v>
      </c>
      <c r="K21504" s="4">
        <v>0.35</v>
      </c>
      <c r="L21504" s="73">
        <v>470.81186707692314</v>
      </c>
    </row>
    <row r="21505" spans="1:12" x14ac:dyDescent="0.35">
      <c r="A21505" s="1">
        <v>426103</v>
      </c>
      <c r="B21505" t="s">
        <v>35102</v>
      </c>
      <c r="C21505" t="s">
        <v>1467</v>
      </c>
      <c r="D21505" t="s">
        <v>1468</v>
      </c>
      <c r="E21505">
        <v>1</v>
      </c>
      <c r="F21505" s="2">
        <v>271.25</v>
      </c>
      <c r="G21505" s="3">
        <v>634.07000000000005</v>
      </c>
      <c r="H21505" s="3">
        <v>2.7124999999999999</v>
      </c>
      <c r="I21505" s="3">
        <v>12.748749999999999</v>
      </c>
      <c r="J21505" s="3">
        <v>286.71124999999995</v>
      </c>
      <c r="K21505" s="4">
        <v>0.35000000000000003</v>
      </c>
      <c r="L21505" s="73">
        <v>520.49119230769224</v>
      </c>
    </row>
    <row r="21506" spans="1:12" x14ac:dyDescent="0.35">
      <c r="A21506" s="1">
        <v>552314</v>
      </c>
      <c r="B21506" t="s">
        <v>35103</v>
      </c>
      <c r="C21506" t="s">
        <v>1467</v>
      </c>
      <c r="D21506" t="s">
        <v>1468</v>
      </c>
      <c r="E21506">
        <v>1</v>
      </c>
      <c r="F21506" s="2">
        <v>883.79</v>
      </c>
      <c r="G21506" s="3">
        <v>2238.5700000000002</v>
      </c>
      <c r="H21506" s="3">
        <v>8.8378999999999994</v>
      </c>
      <c r="I21506" s="3">
        <v>41.538129999999995</v>
      </c>
      <c r="J21506" s="3">
        <v>934.16602999999998</v>
      </c>
      <c r="K21506" s="4">
        <v>0.35000000000000003</v>
      </c>
      <c r="L21506" s="73">
        <v>1695.870639076923</v>
      </c>
    </row>
    <row r="21507" spans="1:12" x14ac:dyDescent="0.35">
      <c r="A21507" s="1">
        <v>425001</v>
      </c>
      <c r="B21507" t="s">
        <v>35104</v>
      </c>
      <c r="C21507" t="s">
        <v>1467</v>
      </c>
      <c r="D21507" t="s">
        <v>1468</v>
      </c>
      <c r="E21507">
        <v>1</v>
      </c>
      <c r="F21507" s="2">
        <v>117.4</v>
      </c>
      <c r="G21507" s="3">
        <v>252.47</v>
      </c>
      <c r="H21507" s="3">
        <v>1.1740000000000002</v>
      </c>
      <c r="I21507" s="3">
        <v>5.5178000000000003</v>
      </c>
      <c r="J21507" s="3">
        <v>124.09180000000001</v>
      </c>
      <c r="K21507" s="4">
        <v>0.34999999999999992</v>
      </c>
      <c r="L21507" s="73">
        <v>225.27434461538462</v>
      </c>
    </row>
    <row r="21508" spans="1:12" x14ac:dyDescent="0.35">
      <c r="A21508" s="1">
        <v>15821</v>
      </c>
      <c r="B21508" t="s">
        <v>35105</v>
      </c>
      <c r="C21508" t="s">
        <v>1467</v>
      </c>
      <c r="D21508" t="s">
        <v>1468</v>
      </c>
      <c r="E21508">
        <v>1</v>
      </c>
      <c r="F21508" s="2">
        <v>34.19</v>
      </c>
      <c r="G21508" s="3">
        <v>73.55</v>
      </c>
      <c r="H21508" s="3">
        <v>0.34189999999999998</v>
      </c>
      <c r="I21508" s="3">
        <v>1.60693</v>
      </c>
      <c r="J21508" s="3">
        <v>36.138829999999999</v>
      </c>
      <c r="K21508" s="4">
        <v>0.35000000000000003</v>
      </c>
      <c r="L21508" s="73">
        <v>65.605875999999995</v>
      </c>
    </row>
    <row r="21509" spans="1:12" x14ac:dyDescent="0.35">
      <c r="A21509" s="1">
        <v>433936</v>
      </c>
      <c r="B21509" t="s">
        <v>35106</v>
      </c>
      <c r="C21509" t="s">
        <v>1467</v>
      </c>
      <c r="D21509" t="s">
        <v>1468</v>
      </c>
      <c r="E21509">
        <v>1</v>
      </c>
      <c r="F21509" s="2">
        <v>168.48</v>
      </c>
      <c r="G21509" s="3">
        <v>362.32</v>
      </c>
      <c r="H21509" s="3">
        <v>1.6847999999999999</v>
      </c>
      <c r="I21509" s="3">
        <v>7.9185599999999994</v>
      </c>
      <c r="J21509" s="3">
        <v>178.08335999999997</v>
      </c>
      <c r="K21509" s="4">
        <v>0.35</v>
      </c>
      <c r="L21509" s="73">
        <v>323.28979199999992</v>
      </c>
    </row>
    <row r="21510" spans="1:12" x14ac:dyDescent="0.35">
      <c r="A21510" s="1">
        <v>428429</v>
      </c>
      <c r="B21510" t="s">
        <v>35107</v>
      </c>
      <c r="C21510" t="s">
        <v>1467</v>
      </c>
      <c r="D21510" t="s">
        <v>1468</v>
      </c>
      <c r="E21510">
        <v>1</v>
      </c>
      <c r="F21510" s="2">
        <v>5.0999999999999996</v>
      </c>
      <c r="G21510" s="3">
        <v>10.98</v>
      </c>
      <c r="H21510" s="3">
        <v>5.0999999999999997E-2</v>
      </c>
      <c r="I21510" s="3">
        <v>0.2397</v>
      </c>
      <c r="J21510" s="3">
        <v>5.3906999999999998</v>
      </c>
      <c r="K21510" s="4">
        <v>0.34999999999999992</v>
      </c>
      <c r="L21510" s="73">
        <v>9.7861938461538447</v>
      </c>
    </row>
    <row r="21511" spans="1:12" x14ac:dyDescent="0.35">
      <c r="A21511" s="1">
        <v>11318</v>
      </c>
      <c r="B21511" t="s">
        <v>35108</v>
      </c>
      <c r="C21511" t="s">
        <v>1467</v>
      </c>
      <c r="D21511" t="s">
        <v>1468</v>
      </c>
      <c r="E21511">
        <v>1</v>
      </c>
      <c r="F21511" s="2">
        <v>1.1000000000000001</v>
      </c>
      <c r="G21511" s="3">
        <v>2.36</v>
      </c>
      <c r="H21511" s="3">
        <v>1.1000000000000001E-2</v>
      </c>
      <c r="I21511" s="3">
        <v>5.1700000000000003E-2</v>
      </c>
      <c r="J21511" s="3">
        <v>1.1627000000000001</v>
      </c>
      <c r="K21511" s="4">
        <v>0.35000000000000003</v>
      </c>
      <c r="L21511" s="73">
        <v>2.1107476923076924</v>
      </c>
    </row>
    <row r="21512" spans="1:12" x14ac:dyDescent="0.35">
      <c r="A21512" s="1">
        <v>550638</v>
      </c>
      <c r="B21512" t="s">
        <v>35109</v>
      </c>
      <c r="C21512" t="s">
        <v>1467</v>
      </c>
      <c r="D21512" t="s">
        <v>1468</v>
      </c>
      <c r="E21512">
        <v>1</v>
      </c>
      <c r="F21512" s="2">
        <v>59.86</v>
      </c>
      <c r="G21512" s="3">
        <v>127.25</v>
      </c>
      <c r="H21512" s="3">
        <v>0.59860000000000002</v>
      </c>
      <c r="I21512" s="3">
        <v>2.8134199999999998</v>
      </c>
      <c r="J21512" s="3">
        <v>63.272019999999998</v>
      </c>
      <c r="K21512" s="4">
        <v>0.35</v>
      </c>
      <c r="L21512" s="73">
        <v>114.86305169230768</v>
      </c>
    </row>
    <row r="21513" spans="1:12" x14ac:dyDescent="0.35">
      <c r="A21513" s="1">
        <v>2672</v>
      </c>
      <c r="B21513" t="s">
        <v>35110</v>
      </c>
      <c r="C21513" t="s">
        <v>1467</v>
      </c>
      <c r="D21513" t="s">
        <v>1468</v>
      </c>
      <c r="E21513">
        <v>1</v>
      </c>
      <c r="F21513" s="2">
        <v>81.62</v>
      </c>
      <c r="G21513" s="3">
        <v>181.09</v>
      </c>
      <c r="H21513" s="3">
        <v>0.81620000000000004</v>
      </c>
      <c r="I21513" s="3">
        <v>3.8361400000000003</v>
      </c>
      <c r="J21513" s="3">
        <v>86.27234</v>
      </c>
      <c r="K21513" s="4">
        <v>0.35</v>
      </c>
      <c r="L21513" s="73">
        <v>156.61747876923076</v>
      </c>
    </row>
    <row r="21514" spans="1:12" x14ac:dyDescent="0.35">
      <c r="A21514" s="1">
        <v>428231</v>
      </c>
      <c r="B21514" t="s">
        <v>35111</v>
      </c>
      <c r="C21514" t="s">
        <v>1467</v>
      </c>
      <c r="D21514" t="s">
        <v>1468</v>
      </c>
      <c r="E21514">
        <v>1</v>
      </c>
      <c r="F21514" s="2">
        <v>768.43</v>
      </c>
      <c r="G21514" s="3">
        <v>1616.05</v>
      </c>
      <c r="H21514" s="3">
        <v>7.6842999999999995</v>
      </c>
      <c r="I21514" s="3">
        <v>36.116209999999995</v>
      </c>
      <c r="J21514" s="3">
        <v>812.23050999999998</v>
      </c>
      <c r="K21514" s="4">
        <v>0.35</v>
      </c>
      <c r="L21514" s="73">
        <v>1474.5107719999999</v>
      </c>
    </row>
    <row r="21515" spans="1:12" x14ac:dyDescent="0.35">
      <c r="A21515" s="1">
        <v>425557</v>
      </c>
      <c r="B21515" t="s">
        <v>35112</v>
      </c>
      <c r="C21515" t="s">
        <v>1467</v>
      </c>
      <c r="D21515" t="s">
        <v>1468</v>
      </c>
      <c r="E21515">
        <v>1</v>
      </c>
      <c r="F21515" s="2">
        <v>1084.74</v>
      </c>
      <c r="G21515" s="3">
        <v>2333.27</v>
      </c>
      <c r="H21515" s="3">
        <v>10.8474</v>
      </c>
      <c r="I21515" s="3">
        <v>50.982779999999998</v>
      </c>
      <c r="J21515" s="3">
        <v>1146.5701800000002</v>
      </c>
      <c r="K21515" s="4">
        <v>0.35</v>
      </c>
      <c r="L21515" s="73">
        <v>2081.4658652307694</v>
      </c>
    </row>
    <row r="21516" spans="1:12" x14ac:dyDescent="0.35">
      <c r="A21516" s="1">
        <v>30759</v>
      </c>
      <c r="B21516" t="s">
        <v>35113</v>
      </c>
      <c r="C21516" t="s">
        <v>1467</v>
      </c>
      <c r="D21516" t="s">
        <v>1468</v>
      </c>
      <c r="E21516">
        <v>1</v>
      </c>
      <c r="F21516" s="2">
        <v>140.87</v>
      </c>
      <c r="G21516" s="3">
        <v>303.08</v>
      </c>
      <c r="H21516" s="3">
        <v>1.4087000000000001</v>
      </c>
      <c r="I21516" s="3">
        <v>6.6208900000000002</v>
      </c>
      <c r="J21516" s="3">
        <v>148.89959000000002</v>
      </c>
      <c r="K21516" s="4">
        <v>0.34999999999999992</v>
      </c>
      <c r="L21516" s="73">
        <v>270.31002492307692</v>
      </c>
    </row>
    <row r="21517" spans="1:12" x14ac:dyDescent="0.35">
      <c r="A21517" s="1">
        <v>426119</v>
      </c>
      <c r="B21517" t="s">
        <v>35114</v>
      </c>
      <c r="C21517" t="s">
        <v>1467</v>
      </c>
      <c r="D21517" t="s">
        <v>1468</v>
      </c>
      <c r="E21517">
        <v>1</v>
      </c>
      <c r="F21517" s="2">
        <v>96.71</v>
      </c>
      <c r="G21517" s="3">
        <v>226.12</v>
      </c>
      <c r="H21517" s="3">
        <v>0.96709999999999996</v>
      </c>
      <c r="I21517" s="3">
        <v>4.5453700000000001</v>
      </c>
      <c r="J21517" s="3">
        <v>102.22247</v>
      </c>
      <c r="K21517" s="4">
        <v>0.34999999999999992</v>
      </c>
      <c r="L21517" s="73">
        <v>185.57309938461538</v>
      </c>
    </row>
    <row r="21518" spans="1:12" x14ac:dyDescent="0.35">
      <c r="A21518" s="1">
        <v>551061</v>
      </c>
      <c r="B21518" t="s">
        <v>35115</v>
      </c>
      <c r="C21518" t="s">
        <v>1467</v>
      </c>
      <c r="D21518" t="s">
        <v>1468</v>
      </c>
      <c r="E21518">
        <v>1</v>
      </c>
      <c r="F21518" s="2">
        <v>15.89</v>
      </c>
      <c r="G21518" s="3">
        <v>31.79</v>
      </c>
      <c r="H21518" s="3">
        <v>0.15890000000000001</v>
      </c>
      <c r="I21518" s="3">
        <v>0.74682999999999999</v>
      </c>
      <c r="J21518" s="3">
        <v>16.795729999999999</v>
      </c>
      <c r="K21518" s="4">
        <v>0.35</v>
      </c>
      <c r="L21518" s="73">
        <v>30.490709846153841</v>
      </c>
    </row>
    <row r="21519" spans="1:12" x14ac:dyDescent="0.35">
      <c r="A21519" s="1">
        <v>429953</v>
      </c>
      <c r="B21519" t="s">
        <v>35116</v>
      </c>
      <c r="C21519" t="s">
        <v>1467</v>
      </c>
      <c r="D21519" t="s">
        <v>1468</v>
      </c>
      <c r="E21519">
        <v>1</v>
      </c>
      <c r="F21519" s="2">
        <v>5556.37</v>
      </c>
      <c r="G21519" s="3">
        <v>16342.27</v>
      </c>
      <c r="H21519" s="3">
        <v>55.563699999999997</v>
      </c>
      <c r="I21519" s="3">
        <v>261.14938999999998</v>
      </c>
      <c r="J21519" s="3">
        <v>5873.0830899999992</v>
      </c>
      <c r="K21519" s="4">
        <v>0.35000000000000003</v>
      </c>
      <c r="L21519" s="73">
        <v>10661.904686461537</v>
      </c>
    </row>
    <row r="21520" spans="1:12" x14ac:dyDescent="0.35">
      <c r="A21520" s="1">
        <v>403159</v>
      </c>
      <c r="B21520" t="s">
        <v>35117</v>
      </c>
      <c r="C21520" t="s">
        <v>1467</v>
      </c>
      <c r="D21520" t="s">
        <v>1468</v>
      </c>
      <c r="E21520">
        <v>1</v>
      </c>
      <c r="F21520" s="2">
        <v>3664.73</v>
      </c>
      <c r="G21520" s="3">
        <v>7881.13</v>
      </c>
      <c r="H21520" s="3">
        <v>36.647300000000001</v>
      </c>
      <c r="I21520" s="3">
        <v>172.24231</v>
      </c>
      <c r="J21520" s="3">
        <v>3873.6196100000002</v>
      </c>
      <c r="K21520" s="4">
        <v>0.35</v>
      </c>
      <c r="L21520" s="73">
        <v>7032.1094458461539</v>
      </c>
    </row>
    <row r="21521" spans="1:12" x14ac:dyDescent="0.35">
      <c r="A21521" s="1">
        <v>443335</v>
      </c>
      <c r="B21521" t="s">
        <v>35118</v>
      </c>
      <c r="C21521" t="s">
        <v>1467</v>
      </c>
      <c r="D21521" t="s">
        <v>1468</v>
      </c>
      <c r="E21521">
        <v>1</v>
      </c>
      <c r="F21521" s="2">
        <v>311.27</v>
      </c>
      <c r="G21521" s="3">
        <v>669.4</v>
      </c>
      <c r="H21521" s="3">
        <v>3.1126999999999998</v>
      </c>
      <c r="I21521" s="3">
        <v>14.629689999999998</v>
      </c>
      <c r="J21521" s="3">
        <v>329.01238999999998</v>
      </c>
      <c r="K21521" s="4">
        <v>0.35</v>
      </c>
      <c r="L21521" s="73">
        <v>597.28403107692304</v>
      </c>
    </row>
    <row r="21522" spans="1:12" x14ac:dyDescent="0.35">
      <c r="A21522" s="1">
        <v>31810</v>
      </c>
      <c r="B21522" t="s">
        <v>35119</v>
      </c>
      <c r="C21522" t="s">
        <v>1467</v>
      </c>
      <c r="D21522" t="s">
        <v>1468</v>
      </c>
      <c r="E21522">
        <v>1</v>
      </c>
      <c r="F21522" s="2">
        <v>9.11</v>
      </c>
      <c r="G21522" s="3">
        <v>19.59</v>
      </c>
      <c r="H21522" s="3">
        <v>9.11E-2</v>
      </c>
      <c r="I21522" s="3">
        <v>0.42817</v>
      </c>
      <c r="J21522" s="3">
        <v>9.62927</v>
      </c>
      <c r="K21522" s="4">
        <v>0.35000000000000003</v>
      </c>
      <c r="L21522" s="73">
        <v>17.480828615384617</v>
      </c>
    </row>
    <row r="21523" spans="1:12" x14ac:dyDescent="0.35">
      <c r="A21523" s="1">
        <v>53038</v>
      </c>
      <c r="B21523" t="s">
        <v>34092</v>
      </c>
      <c r="C21523" t="s">
        <v>1467</v>
      </c>
      <c r="D21523" t="s">
        <v>1468</v>
      </c>
      <c r="E21523">
        <v>1</v>
      </c>
      <c r="F21523" s="2">
        <v>107.67</v>
      </c>
      <c r="G21523" s="3">
        <v>244.11</v>
      </c>
      <c r="H21523" s="3">
        <v>1.0767</v>
      </c>
      <c r="I21523" s="3">
        <v>5.0604899999999997</v>
      </c>
      <c r="J21523" s="3">
        <v>113.80719000000001</v>
      </c>
      <c r="K21523" s="4">
        <v>0.35</v>
      </c>
      <c r="L21523" s="73">
        <v>206.60382184615383</v>
      </c>
    </row>
    <row r="21524" spans="1:12" x14ac:dyDescent="0.35">
      <c r="A21524" s="1">
        <v>402825</v>
      </c>
      <c r="B21524" t="s">
        <v>35120</v>
      </c>
      <c r="C21524" t="s">
        <v>1467</v>
      </c>
      <c r="D21524" t="s">
        <v>1468</v>
      </c>
      <c r="E21524">
        <v>1</v>
      </c>
      <c r="F21524" s="2">
        <v>3535.08</v>
      </c>
      <c r="G21524" s="3">
        <v>7602.33</v>
      </c>
      <c r="H21524" s="3">
        <v>35.3508</v>
      </c>
      <c r="I21524" s="3">
        <v>166.14876000000001</v>
      </c>
      <c r="J21524" s="3">
        <v>3736.5795600000001</v>
      </c>
      <c r="K21524" s="4">
        <v>0.35</v>
      </c>
      <c r="L21524" s="73">
        <v>6783.3290473846155</v>
      </c>
    </row>
    <row r="21525" spans="1:12" x14ac:dyDescent="0.35">
      <c r="A21525" s="1">
        <v>437033</v>
      </c>
      <c r="B21525" t="s">
        <v>35121</v>
      </c>
      <c r="C21525" t="s">
        <v>1467</v>
      </c>
      <c r="D21525" t="s">
        <v>1468</v>
      </c>
      <c r="E21525">
        <v>1</v>
      </c>
      <c r="F21525" s="2">
        <v>162.15</v>
      </c>
      <c r="G21525" s="3">
        <v>379.02</v>
      </c>
      <c r="H21525" s="3">
        <v>1.6215000000000002</v>
      </c>
      <c r="I21525" s="3">
        <v>7.6210500000000003</v>
      </c>
      <c r="J21525" s="3">
        <v>171.39255</v>
      </c>
      <c r="K21525" s="4">
        <v>0.34999999999999992</v>
      </c>
      <c r="L21525" s="73">
        <v>311.14339846153842</v>
      </c>
    </row>
    <row r="21526" spans="1:12" x14ac:dyDescent="0.35">
      <c r="A21526" s="1">
        <v>419635</v>
      </c>
      <c r="B21526" t="s">
        <v>35122</v>
      </c>
      <c r="C21526" t="s">
        <v>1467</v>
      </c>
      <c r="D21526" t="s">
        <v>1468</v>
      </c>
      <c r="E21526">
        <v>1</v>
      </c>
      <c r="F21526" s="2">
        <v>23.44</v>
      </c>
      <c r="G21526" s="3">
        <v>50.42</v>
      </c>
      <c r="H21526" s="3">
        <v>0.23440000000000003</v>
      </c>
      <c r="I21526" s="3">
        <v>1.10168</v>
      </c>
      <c r="J21526" s="3">
        <v>24.77608</v>
      </c>
      <c r="K21526" s="4">
        <v>0.35</v>
      </c>
      <c r="L21526" s="73">
        <v>44.97811446153846</v>
      </c>
    </row>
    <row r="21527" spans="1:12" x14ac:dyDescent="0.35">
      <c r="A21527" s="1">
        <v>550227</v>
      </c>
      <c r="B21527" t="s">
        <v>35123</v>
      </c>
      <c r="C21527" t="s">
        <v>1467</v>
      </c>
      <c r="D21527" t="s">
        <v>1468</v>
      </c>
      <c r="E21527">
        <v>1</v>
      </c>
      <c r="F21527" s="2">
        <v>42.65</v>
      </c>
      <c r="G21527" s="3">
        <v>92.83</v>
      </c>
      <c r="H21527" s="3">
        <v>0.42649999999999999</v>
      </c>
      <c r="I21527" s="3">
        <v>2.0045500000000001</v>
      </c>
      <c r="J21527" s="3">
        <v>45.081049999999998</v>
      </c>
      <c r="K21527" s="4">
        <v>0.34999999999999992</v>
      </c>
      <c r="L21527" s="73">
        <v>81.839444615384593</v>
      </c>
    </row>
    <row r="21528" spans="1:12" x14ac:dyDescent="0.35">
      <c r="A21528" s="1">
        <v>418026</v>
      </c>
      <c r="B21528" t="s">
        <v>35124</v>
      </c>
      <c r="C21528" t="s">
        <v>1467</v>
      </c>
      <c r="D21528" t="s">
        <v>1468</v>
      </c>
      <c r="E21528">
        <v>1</v>
      </c>
      <c r="F21528" s="2">
        <v>37.42</v>
      </c>
      <c r="G21528" s="3">
        <v>80.48</v>
      </c>
      <c r="H21528" s="3">
        <v>0.37420000000000003</v>
      </c>
      <c r="I21528" s="3">
        <v>1.7587400000000002</v>
      </c>
      <c r="J21528" s="3">
        <v>39.552940000000007</v>
      </c>
      <c r="K21528" s="4">
        <v>0.35</v>
      </c>
      <c r="L21528" s="73">
        <v>71.803798769230781</v>
      </c>
    </row>
    <row r="21529" spans="1:12" x14ac:dyDescent="0.35">
      <c r="A21529" s="1">
        <v>436959</v>
      </c>
      <c r="B21529" t="s">
        <v>35125</v>
      </c>
      <c r="C21529" t="s">
        <v>1467</v>
      </c>
      <c r="D21529" t="s">
        <v>1468</v>
      </c>
      <c r="E21529">
        <v>1</v>
      </c>
      <c r="F21529" s="2">
        <v>1330.95</v>
      </c>
      <c r="G21529" s="3">
        <v>3111.89</v>
      </c>
      <c r="H21529" s="3">
        <v>13.3095</v>
      </c>
      <c r="I21529" s="3">
        <v>62.554650000000002</v>
      </c>
      <c r="J21529" s="3">
        <v>1406.8141500000002</v>
      </c>
      <c r="K21529" s="4">
        <v>0.34999999999999992</v>
      </c>
      <c r="L21529" s="73">
        <v>2553.9087646153848</v>
      </c>
    </row>
    <row r="21530" spans="1:12" x14ac:dyDescent="0.35">
      <c r="A21530" s="1">
        <v>30937</v>
      </c>
      <c r="B21530" t="s">
        <v>35126</v>
      </c>
      <c r="C21530" t="s">
        <v>1467</v>
      </c>
      <c r="D21530" t="s">
        <v>1468</v>
      </c>
      <c r="E21530">
        <v>1</v>
      </c>
      <c r="F21530" s="2">
        <v>69.48</v>
      </c>
      <c r="G21530" s="3">
        <v>128.44</v>
      </c>
      <c r="H21530" s="3">
        <v>0.69480000000000008</v>
      </c>
      <c r="I21530" s="3">
        <v>3.2655600000000002</v>
      </c>
      <c r="J21530" s="3">
        <v>73.440359999999998</v>
      </c>
      <c r="K21530" s="4">
        <v>0.35000000000000003</v>
      </c>
      <c r="L21530" s="73">
        <v>133.3224996923077</v>
      </c>
    </row>
    <row r="21531" spans="1:12" x14ac:dyDescent="0.35">
      <c r="A21531" s="1">
        <v>428080</v>
      </c>
      <c r="B21531" t="s">
        <v>35127</v>
      </c>
      <c r="C21531" t="s">
        <v>1467</v>
      </c>
      <c r="D21531" t="s">
        <v>1468</v>
      </c>
      <c r="E21531">
        <v>1</v>
      </c>
      <c r="F21531" s="2">
        <v>60.34</v>
      </c>
      <c r="G21531" s="3">
        <v>129.76</v>
      </c>
      <c r="H21531" s="3">
        <v>0.60340000000000005</v>
      </c>
      <c r="I21531" s="3">
        <v>2.8359800000000002</v>
      </c>
      <c r="J21531" s="3">
        <v>63.779380000000003</v>
      </c>
      <c r="K21531" s="4">
        <v>0.34999999999999992</v>
      </c>
      <c r="L21531" s="73">
        <v>115.78410523076923</v>
      </c>
    </row>
    <row r="21532" spans="1:12" x14ac:dyDescent="0.35">
      <c r="A21532" s="1">
        <v>429790</v>
      </c>
      <c r="B21532" t="s">
        <v>35128</v>
      </c>
      <c r="C21532" t="s">
        <v>1467</v>
      </c>
      <c r="D21532" t="s">
        <v>1468</v>
      </c>
      <c r="E21532">
        <v>1</v>
      </c>
      <c r="F21532" s="2">
        <v>76.38</v>
      </c>
      <c r="G21532" s="3">
        <v>178.59</v>
      </c>
      <c r="H21532" s="3">
        <v>0.76379999999999992</v>
      </c>
      <c r="I21532" s="3">
        <v>3.5898599999999998</v>
      </c>
      <c r="J21532" s="3">
        <v>80.73366</v>
      </c>
      <c r="K21532" s="4">
        <v>0.35</v>
      </c>
      <c r="L21532" s="73">
        <v>146.5626443076923</v>
      </c>
    </row>
    <row r="21533" spans="1:12" x14ac:dyDescent="0.35">
      <c r="A21533" s="1">
        <v>24708</v>
      </c>
      <c r="B21533" t="s">
        <v>35129</v>
      </c>
      <c r="C21533" t="s">
        <v>1467</v>
      </c>
      <c r="D21533" t="s">
        <v>1468</v>
      </c>
      <c r="E21533">
        <v>1</v>
      </c>
      <c r="F21533" s="2">
        <v>1111.7</v>
      </c>
      <c r="G21533" s="3">
        <v>2292.65</v>
      </c>
      <c r="H21533" s="3">
        <v>11.117000000000001</v>
      </c>
      <c r="I21533" s="3">
        <v>52.249900000000004</v>
      </c>
      <c r="J21533" s="3">
        <v>1175.0669</v>
      </c>
      <c r="K21533" s="4">
        <v>0.35</v>
      </c>
      <c r="L21533" s="73">
        <v>2133.1983723076924</v>
      </c>
    </row>
    <row r="21534" spans="1:12" x14ac:dyDescent="0.35">
      <c r="A21534" s="1">
        <v>6821</v>
      </c>
      <c r="B21534" t="s">
        <v>35130</v>
      </c>
      <c r="C21534" t="s">
        <v>1467</v>
      </c>
      <c r="D21534" t="s">
        <v>1468</v>
      </c>
      <c r="E21534">
        <v>1</v>
      </c>
      <c r="F21534" s="2">
        <v>2.02</v>
      </c>
      <c r="G21534" s="3">
        <v>4.34</v>
      </c>
      <c r="H21534" s="3">
        <v>2.0199999999999999E-2</v>
      </c>
      <c r="I21534" s="3">
        <v>9.4939999999999997E-2</v>
      </c>
      <c r="J21534" s="3">
        <v>2.1351399999999998</v>
      </c>
      <c r="K21534" s="4">
        <v>0.35</v>
      </c>
      <c r="L21534" s="73">
        <v>3.8761003076923073</v>
      </c>
    </row>
    <row r="21535" spans="1:12" x14ac:dyDescent="0.35">
      <c r="A21535" s="1">
        <v>428735</v>
      </c>
      <c r="B21535" t="s">
        <v>35131</v>
      </c>
      <c r="C21535" t="s">
        <v>1467</v>
      </c>
      <c r="D21535" t="s">
        <v>1468</v>
      </c>
      <c r="E21535">
        <v>1</v>
      </c>
      <c r="F21535" s="2">
        <v>14.32</v>
      </c>
      <c r="G21535" s="3">
        <v>30.81</v>
      </c>
      <c r="H21535" s="3">
        <v>0.14319999999999999</v>
      </c>
      <c r="I21535" s="3">
        <v>0.67303999999999997</v>
      </c>
      <c r="J21535" s="3">
        <v>15.136240000000001</v>
      </c>
      <c r="K21535" s="4">
        <v>0.35000000000000003</v>
      </c>
      <c r="L21535" s="73">
        <v>27.478097230769233</v>
      </c>
    </row>
    <row r="21536" spans="1:12" x14ac:dyDescent="0.35">
      <c r="A21536" s="1">
        <v>428729</v>
      </c>
      <c r="B21536" t="s">
        <v>35132</v>
      </c>
      <c r="C21536" t="s">
        <v>1467</v>
      </c>
      <c r="D21536" t="s">
        <v>1468</v>
      </c>
      <c r="E21536">
        <v>1</v>
      </c>
      <c r="F21536" s="2">
        <v>6.83</v>
      </c>
      <c r="G21536" s="3">
        <v>14.7</v>
      </c>
      <c r="H21536" s="3">
        <v>6.83E-2</v>
      </c>
      <c r="I21536" s="3">
        <v>0.32101000000000002</v>
      </c>
      <c r="J21536" s="3">
        <v>7.2193100000000001</v>
      </c>
      <c r="K21536" s="4">
        <v>0.35</v>
      </c>
      <c r="L21536" s="73">
        <v>13.105824307692307</v>
      </c>
    </row>
    <row r="21537" spans="1:12" x14ac:dyDescent="0.35">
      <c r="A21537" s="1">
        <v>79149</v>
      </c>
      <c r="B21537" t="s">
        <v>35133</v>
      </c>
      <c r="C21537" t="s">
        <v>1467</v>
      </c>
      <c r="D21537" t="s">
        <v>1468</v>
      </c>
      <c r="E21537">
        <v>1</v>
      </c>
      <c r="F21537" s="2">
        <v>442.5</v>
      </c>
      <c r="G21537" s="3">
        <v>1018.87</v>
      </c>
      <c r="H21537" s="3">
        <v>4.4249999999999998</v>
      </c>
      <c r="I21537" s="3">
        <v>20.797499999999999</v>
      </c>
      <c r="J21537" s="3">
        <v>467.72250000000003</v>
      </c>
      <c r="K21537" s="4">
        <v>0.34999999999999992</v>
      </c>
      <c r="L21537" s="73">
        <v>849.09623076923071</v>
      </c>
    </row>
    <row r="21538" spans="1:12" x14ac:dyDescent="0.35">
      <c r="A21538" s="1">
        <v>24232</v>
      </c>
      <c r="B21538" t="s">
        <v>35134</v>
      </c>
      <c r="C21538" t="s">
        <v>1467</v>
      </c>
      <c r="D21538" t="s">
        <v>1468</v>
      </c>
      <c r="E21538">
        <v>1</v>
      </c>
      <c r="F21538" s="2">
        <v>638.07000000000005</v>
      </c>
      <c r="G21538" s="3">
        <v>1372.21</v>
      </c>
      <c r="H21538" s="3">
        <v>6.3807000000000009</v>
      </c>
      <c r="I21538" s="3">
        <v>29.989290000000004</v>
      </c>
      <c r="J21538" s="3">
        <v>674.43999000000008</v>
      </c>
      <c r="K21538" s="4">
        <v>0.35000000000000003</v>
      </c>
      <c r="L21538" s="73">
        <v>1224.367981846154</v>
      </c>
    </row>
    <row r="21539" spans="1:12" x14ac:dyDescent="0.35">
      <c r="A21539" s="1">
        <v>423435</v>
      </c>
      <c r="B21539" t="s">
        <v>35135</v>
      </c>
      <c r="C21539" t="s">
        <v>1467</v>
      </c>
      <c r="D21539" t="s">
        <v>1468</v>
      </c>
      <c r="E21539">
        <v>1</v>
      </c>
      <c r="F21539" s="2">
        <v>98.59</v>
      </c>
      <c r="G21539" s="3">
        <v>222.59</v>
      </c>
      <c r="H21539" s="3">
        <v>0.98590000000000011</v>
      </c>
      <c r="I21539" s="3">
        <v>4.6337299999999999</v>
      </c>
      <c r="J21539" s="3">
        <v>104.20963</v>
      </c>
      <c r="K21539" s="4">
        <v>0.34999999999999992</v>
      </c>
      <c r="L21539" s="73">
        <v>189.18055907692306</v>
      </c>
    </row>
    <row r="21540" spans="1:12" x14ac:dyDescent="0.35">
      <c r="A21540" s="1">
        <v>433788</v>
      </c>
      <c r="B21540" t="s">
        <v>35136</v>
      </c>
      <c r="C21540" t="s">
        <v>1467</v>
      </c>
      <c r="D21540" t="s">
        <v>1468</v>
      </c>
      <c r="E21540">
        <v>1</v>
      </c>
      <c r="F21540" s="2">
        <v>2191.5300000000002</v>
      </c>
      <c r="G21540" s="3">
        <v>4764.2</v>
      </c>
      <c r="H21540" s="3">
        <v>21.915300000000002</v>
      </c>
      <c r="I21540" s="3">
        <v>103.00191000000001</v>
      </c>
      <c r="J21540" s="3">
        <v>2316.4472100000003</v>
      </c>
      <c r="K21540" s="4">
        <v>0.35</v>
      </c>
      <c r="L21540" s="73">
        <v>4205.2426273846158</v>
      </c>
    </row>
    <row r="21541" spans="1:12" x14ac:dyDescent="0.35">
      <c r="A21541" s="1">
        <v>431735</v>
      </c>
      <c r="B21541" t="s">
        <v>35137</v>
      </c>
      <c r="C21541" t="s">
        <v>1467</v>
      </c>
      <c r="D21541" t="s">
        <v>1468</v>
      </c>
      <c r="E21541">
        <v>1</v>
      </c>
      <c r="F21541" s="2">
        <v>646.11</v>
      </c>
      <c r="G21541" s="3">
        <v>1435.17</v>
      </c>
      <c r="H21541" s="3">
        <v>6.4611000000000001</v>
      </c>
      <c r="I21541" s="3">
        <v>30.367170000000002</v>
      </c>
      <c r="J21541" s="3">
        <v>682.93826999999999</v>
      </c>
      <c r="K21541" s="4">
        <v>0.35</v>
      </c>
      <c r="L21541" s="73">
        <v>1239.7956286153844</v>
      </c>
    </row>
    <row r="21542" spans="1:12" x14ac:dyDescent="0.35">
      <c r="A21542" s="1">
        <v>68788</v>
      </c>
      <c r="B21542" t="s">
        <v>33646</v>
      </c>
      <c r="C21542" t="s">
        <v>1467</v>
      </c>
      <c r="D21542" t="s">
        <v>1468</v>
      </c>
      <c r="E21542">
        <v>1</v>
      </c>
      <c r="F21542" s="2">
        <v>315.13</v>
      </c>
      <c r="G21542" s="3">
        <v>677.7</v>
      </c>
      <c r="H21542" s="3">
        <v>3.1513</v>
      </c>
      <c r="I21542" s="3">
        <v>14.811109999999999</v>
      </c>
      <c r="J21542" s="3">
        <v>333.09240999999997</v>
      </c>
      <c r="K21542" s="4">
        <v>0.35000000000000003</v>
      </c>
      <c r="L21542" s="73">
        <v>604.69083661538457</v>
      </c>
    </row>
    <row r="21543" spans="1:12" x14ac:dyDescent="0.35">
      <c r="A21543" s="1">
        <v>19620</v>
      </c>
      <c r="B21543" t="s">
        <v>35138</v>
      </c>
      <c r="C21543" t="s">
        <v>1467</v>
      </c>
      <c r="D21543" t="s">
        <v>1468</v>
      </c>
      <c r="E21543">
        <v>1</v>
      </c>
      <c r="F21543" s="2">
        <v>0.5</v>
      </c>
      <c r="G21543" s="3">
        <v>1.08</v>
      </c>
      <c r="H21543" s="3">
        <v>5.0000000000000001E-3</v>
      </c>
      <c r="I21543" s="3">
        <v>2.35E-2</v>
      </c>
      <c r="J21543" s="3">
        <v>0.52849999999999997</v>
      </c>
      <c r="K21543" s="4">
        <v>0.35</v>
      </c>
      <c r="L21543" s="73">
        <v>0.9594307692307692</v>
      </c>
    </row>
    <row r="21544" spans="1:12" x14ac:dyDescent="0.35">
      <c r="A21544" s="1">
        <v>440737</v>
      </c>
      <c r="B21544" t="s">
        <v>35139</v>
      </c>
      <c r="C21544" t="s">
        <v>1467</v>
      </c>
      <c r="D21544" t="s">
        <v>1468</v>
      </c>
      <c r="E21544">
        <v>1</v>
      </c>
      <c r="F21544" s="2">
        <v>96.78</v>
      </c>
      <c r="G21544" s="3">
        <v>208.14</v>
      </c>
      <c r="H21544" s="3">
        <v>0.96779999999999999</v>
      </c>
      <c r="I21544" s="3">
        <v>4.5486599999999999</v>
      </c>
      <c r="J21544" s="3">
        <v>102.29646</v>
      </c>
      <c r="K21544" s="4">
        <v>0.34999999999999992</v>
      </c>
      <c r="L21544" s="73">
        <v>185.70741969230767</v>
      </c>
    </row>
    <row r="21545" spans="1:12" x14ac:dyDescent="0.35">
      <c r="A21545" s="1">
        <v>74544</v>
      </c>
      <c r="B21545" t="s">
        <v>35140</v>
      </c>
      <c r="C21545" t="s">
        <v>1467</v>
      </c>
      <c r="D21545" t="s">
        <v>1468</v>
      </c>
      <c r="E21545">
        <v>1</v>
      </c>
      <c r="F21545" s="2">
        <v>2713.82</v>
      </c>
      <c r="G21545" s="3">
        <v>5836.17</v>
      </c>
      <c r="H21545" s="3">
        <v>27.138200000000001</v>
      </c>
      <c r="I21545" s="3">
        <v>127.54954000000001</v>
      </c>
      <c r="J21545" s="3">
        <v>2868.50774</v>
      </c>
      <c r="K21545" s="4">
        <v>0.34999999999999992</v>
      </c>
      <c r="L21545" s="73">
        <v>5207.4448203076918</v>
      </c>
    </row>
    <row r="21546" spans="1:12" x14ac:dyDescent="0.35">
      <c r="A21546" s="1">
        <v>73256</v>
      </c>
      <c r="B21546" t="s">
        <v>35141</v>
      </c>
      <c r="C21546" t="s">
        <v>1467</v>
      </c>
      <c r="D21546" t="s">
        <v>1468</v>
      </c>
      <c r="E21546">
        <v>1</v>
      </c>
      <c r="F21546" s="2">
        <v>201.33</v>
      </c>
      <c r="G21546" s="3">
        <v>432.98</v>
      </c>
      <c r="H21546" s="3">
        <v>2.0133000000000001</v>
      </c>
      <c r="I21546" s="3">
        <v>9.46251</v>
      </c>
      <c r="J21546" s="3">
        <v>212.80581000000001</v>
      </c>
      <c r="K21546" s="4">
        <v>0.35</v>
      </c>
      <c r="L21546" s="73">
        <v>386.32439353846155</v>
      </c>
    </row>
    <row r="21547" spans="1:12" x14ac:dyDescent="0.35">
      <c r="A21547" s="1">
        <v>24970</v>
      </c>
      <c r="B21547" t="s">
        <v>35142</v>
      </c>
      <c r="C21547" t="s">
        <v>1467</v>
      </c>
      <c r="D21547" t="s">
        <v>1468</v>
      </c>
      <c r="E21547">
        <v>1</v>
      </c>
      <c r="F21547" s="2">
        <v>849.57</v>
      </c>
      <c r="G21547" s="3">
        <v>1827.05</v>
      </c>
      <c r="H21547" s="3">
        <v>8.4957000000000011</v>
      </c>
      <c r="I21547" s="3">
        <v>39.929790000000004</v>
      </c>
      <c r="J21547" s="3">
        <v>897.99549000000013</v>
      </c>
      <c r="K21547" s="4">
        <v>0.34999999999999992</v>
      </c>
      <c r="L21547" s="73">
        <v>1630.2071972307692</v>
      </c>
    </row>
    <row r="21548" spans="1:12" x14ac:dyDescent="0.35">
      <c r="A21548" s="1">
        <v>41226</v>
      </c>
      <c r="B21548" t="s">
        <v>35143</v>
      </c>
      <c r="C21548" t="s">
        <v>1467</v>
      </c>
      <c r="D21548" t="s">
        <v>1468</v>
      </c>
      <c r="E21548">
        <v>1</v>
      </c>
      <c r="F21548" s="2">
        <v>8.06</v>
      </c>
      <c r="G21548" s="3">
        <v>17.34</v>
      </c>
      <c r="H21548" s="3">
        <v>8.0600000000000005E-2</v>
      </c>
      <c r="I21548" s="3">
        <v>0.37882000000000005</v>
      </c>
      <c r="J21548" s="3">
        <v>8.5194200000000002</v>
      </c>
      <c r="K21548" s="4">
        <v>0.35</v>
      </c>
      <c r="L21548" s="73">
        <v>15.466023999999999</v>
      </c>
    </row>
    <row r="21549" spans="1:12" x14ac:dyDescent="0.35">
      <c r="A21549" s="1">
        <v>69996</v>
      </c>
      <c r="B21549" t="s">
        <v>35144</v>
      </c>
      <c r="C21549" t="s">
        <v>1467</v>
      </c>
      <c r="D21549" t="s">
        <v>1468</v>
      </c>
      <c r="E21549">
        <v>1</v>
      </c>
      <c r="F21549" s="2">
        <v>81.84</v>
      </c>
      <c r="G21549" s="3">
        <v>176.01</v>
      </c>
      <c r="H21549" s="3">
        <v>0.81840000000000002</v>
      </c>
      <c r="I21549" s="3">
        <v>3.8464800000000001</v>
      </c>
      <c r="J21549" s="3">
        <v>86.50488</v>
      </c>
      <c r="K21549" s="4">
        <v>0.35000000000000003</v>
      </c>
      <c r="L21549" s="73">
        <v>157.03962830769231</v>
      </c>
    </row>
    <row r="21550" spans="1:12" x14ac:dyDescent="0.35">
      <c r="A21550" s="1">
        <v>425121</v>
      </c>
      <c r="B21550" t="s">
        <v>35145</v>
      </c>
      <c r="C21550" t="s">
        <v>1467</v>
      </c>
      <c r="D21550" t="s">
        <v>1468</v>
      </c>
      <c r="E21550">
        <v>1</v>
      </c>
      <c r="F21550" s="2">
        <v>5520.65</v>
      </c>
      <c r="G21550" s="3">
        <v>11874.94</v>
      </c>
      <c r="H21550" s="3">
        <v>55.206499999999998</v>
      </c>
      <c r="I21550" s="3">
        <v>259.47055</v>
      </c>
      <c r="J21550" s="3">
        <v>5835.3270499999999</v>
      </c>
      <c r="K21550" s="4">
        <v>0.34999999999999992</v>
      </c>
      <c r="L21550" s="73">
        <v>10593.362952307691</v>
      </c>
    </row>
    <row r="21551" spans="1:12" x14ac:dyDescent="0.35">
      <c r="A21551" s="1">
        <v>436114</v>
      </c>
      <c r="B21551" t="s">
        <v>35146</v>
      </c>
      <c r="C21551" t="s">
        <v>1467</v>
      </c>
      <c r="D21551" t="s">
        <v>1468</v>
      </c>
      <c r="E21551">
        <v>1</v>
      </c>
      <c r="F21551" s="2">
        <v>38.909999999999997</v>
      </c>
      <c r="G21551" s="3">
        <v>88.03</v>
      </c>
      <c r="H21551" s="3">
        <v>0.3891</v>
      </c>
      <c r="I21551" s="3">
        <v>1.8287699999999998</v>
      </c>
      <c r="J21551" s="3">
        <v>41.127869999999994</v>
      </c>
      <c r="K21551" s="4">
        <v>0.35</v>
      </c>
      <c r="L21551" s="73">
        <v>74.662902461538451</v>
      </c>
    </row>
    <row r="21552" spans="1:12" x14ac:dyDescent="0.35">
      <c r="A21552" s="1">
        <v>17995</v>
      </c>
      <c r="B21552" t="s">
        <v>35147</v>
      </c>
      <c r="C21552" t="s">
        <v>1467</v>
      </c>
      <c r="D21552" t="s">
        <v>1468</v>
      </c>
      <c r="E21552">
        <v>1</v>
      </c>
      <c r="F21552" s="2">
        <v>1.02</v>
      </c>
      <c r="G21552" s="3">
        <v>2.1800000000000002</v>
      </c>
      <c r="H21552" s="3">
        <v>1.0200000000000001E-2</v>
      </c>
      <c r="I21552" s="3">
        <v>4.7940000000000003E-2</v>
      </c>
      <c r="J21552" s="3">
        <v>1.0781400000000001</v>
      </c>
      <c r="K21552" s="4">
        <v>0.35</v>
      </c>
      <c r="L21552" s="73">
        <v>1.9572387692307693</v>
      </c>
    </row>
    <row r="21553" spans="1:12" x14ac:dyDescent="0.35">
      <c r="A21553" s="1">
        <v>74561</v>
      </c>
      <c r="B21553" t="s">
        <v>35148</v>
      </c>
      <c r="C21553" t="s">
        <v>1467</v>
      </c>
      <c r="D21553" t="s">
        <v>1468</v>
      </c>
      <c r="E21553">
        <v>1</v>
      </c>
      <c r="F21553" s="2">
        <v>2713.82</v>
      </c>
      <c r="G21553" s="3">
        <v>5836.17</v>
      </c>
      <c r="H21553" s="3">
        <v>27.138200000000001</v>
      </c>
      <c r="I21553" s="3">
        <v>127.54954000000001</v>
      </c>
      <c r="J21553" s="3">
        <v>2868.50774</v>
      </c>
      <c r="K21553" s="4">
        <v>0.34999999999999992</v>
      </c>
      <c r="L21553" s="73">
        <v>5207.4448203076918</v>
      </c>
    </row>
    <row r="21554" spans="1:12" x14ac:dyDescent="0.35">
      <c r="A21554" s="1">
        <v>436639</v>
      </c>
      <c r="B21554" t="s">
        <v>35149</v>
      </c>
      <c r="C21554" t="s">
        <v>1467</v>
      </c>
      <c r="D21554" t="s">
        <v>1468</v>
      </c>
      <c r="E21554">
        <v>1</v>
      </c>
      <c r="F21554" s="2">
        <v>454.61</v>
      </c>
      <c r="G21554" s="3">
        <v>958.3</v>
      </c>
      <c r="H21554" s="3">
        <v>4.5461</v>
      </c>
      <c r="I21554" s="3">
        <v>21.366669999999999</v>
      </c>
      <c r="J21554" s="3">
        <v>480.52277000000004</v>
      </c>
      <c r="K21554" s="4">
        <v>0.35</v>
      </c>
      <c r="L21554" s="73">
        <v>872.33364400000005</v>
      </c>
    </row>
    <row r="21555" spans="1:12" x14ac:dyDescent="0.35">
      <c r="A21555" s="1">
        <v>79653</v>
      </c>
      <c r="B21555" t="s">
        <v>35150</v>
      </c>
      <c r="C21555" t="s">
        <v>1467</v>
      </c>
      <c r="D21555" t="s">
        <v>1468</v>
      </c>
      <c r="E21555">
        <v>1</v>
      </c>
      <c r="F21555" s="2">
        <v>133.72</v>
      </c>
      <c r="G21555" s="3">
        <v>300.64</v>
      </c>
      <c r="H21555" s="3">
        <v>1.3371999999999999</v>
      </c>
      <c r="I21555" s="3">
        <v>6.28484</v>
      </c>
      <c r="J21555" s="3">
        <v>141.34204</v>
      </c>
      <c r="K21555" s="4">
        <v>0.35</v>
      </c>
      <c r="L21555" s="73">
        <v>256.59016492307694</v>
      </c>
    </row>
    <row r="21556" spans="1:12" x14ac:dyDescent="0.35">
      <c r="A21556" s="1">
        <v>436861</v>
      </c>
      <c r="B21556" t="s">
        <v>35151</v>
      </c>
      <c r="C21556" t="s">
        <v>1467</v>
      </c>
      <c r="D21556" t="s">
        <v>1468</v>
      </c>
      <c r="E21556">
        <v>1</v>
      </c>
      <c r="F21556" s="2">
        <v>279.60000000000002</v>
      </c>
      <c r="G21556" s="3">
        <v>601.29999999999995</v>
      </c>
      <c r="H21556" s="3">
        <v>2.7960000000000003</v>
      </c>
      <c r="I21556" s="3">
        <v>13.141200000000001</v>
      </c>
      <c r="J21556" s="3">
        <v>295.53720000000004</v>
      </c>
      <c r="K21556" s="4">
        <v>0.35</v>
      </c>
      <c r="L21556" s="73">
        <v>536.51368615384615</v>
      </c>
    </row>
    <row r="21557" spans="1:12" x14ac:dyDescent="0.35">
      <c r="A21557" s="1">
        <v>78689</v>
      </c>
      <c r="B21557" t="s">
        <v>35152</v>
      </c>
      <c r="C21557" t="s">
        <v>1467</v>
      </c>
      <c r="D21557" t="s">
        <v>1468</v>
      </c>
      <c r="E21557">
        <v>1</v>
      </c>
      <c r="F21557" s="2">
        <v>693.58</v>
      </c>
      <c r="G21557" s="3">
        <v>1432.43</v>
      </c>
      <c r="H21557" s="3">
        <v>6.9358000000000004</v>
      </c>
      <c r="I21557" s="3">
        <v>32.598260000000003</v>
      </c>
      <c r="J21557" s="3">
        <v>733.11405999999999</v>
      </c>
      <c r="K21557" s="4">
        <v>0.35</v>
      </c>
      <c r="L21557" s="73">
        <v>1330.8839858461538</v>
      </c>
    </row>
    <row r="21558" spans="1:12" x14ac:dyDescent="0.35">
      <c r="A21558" s="1">
        <v>40276</v>
      </c>
      <c r="B21558" t="s">
        <v>35153</v>
      </c>
      <c r="C21558" t="s">
        <v>1467</v>
      </c>
      <c r="D21558" t="s">
        <v>1468</v>
      </c>
      <c r="E21558">
        <v>1</v>
      </c>
      <c r="F21558" s="2">
        <v>485.13</v>
      </c>
      <c r="G21558" s="3">
        <v>1043.29</v>
      </c>
      <c r="H21558" s="3">
        <v>4.8513000000000002</v>
      </c>
      <c r="I21558" s="3">
        <v>22.801110000000001</v>
      </c>
      <c r="J21558" s="3">
        <v>512.78241000000003</v>
      </c>
      <c r="K21558" s="4">
        <v>0.35000000000000003</v>
      </c>
      <c r="L21558" s="73">
        <v>930.89729815384624</v>
      </c>
    </row>
    <row r="21559" spans="1:12" x14ac:dyDescent="0.35">
      <c r="A21559" s="1" t="s">
        <v>35154</v>
      </c>
      <c r="B21559" t="s">
        <v>35155</v>
      </c>
      <c r="C21559" t="s">
        <v>1467</v>
      </c>
      <c r="D21559" t="s">
        <v>1468</v>
      </c>
      <c r="E21559">
        <v>1</v>
      </c>
      <c r="F21559" s="2">
        <v>629.84</v>
      </c>
      <c r="G21559" s="3">
        <v>1340.09</v>
      </c>
      <c r="H21559" s="3">
        <v>6.2984000000000009</v>
      </c>
      <c r="I21559" s="3">
        <v>29.60248</v>
      </c>
      <c r="J21559" s="3">
        <v>665.74088000000006</v>
      </c>
      <c r="K21559" s="4">
        <v>0.35000000000000003</v>
      </c>
      <c r="L21559" s="73">
        <v>1208.5757513846156</v>
      </c>
    </row>
    <row r="21560" spans="1:12" x14ac:dyDescent="0.35">
      <c r="A21560" s="1">
        <v>438166</v>
      </c>
      <c r="B21560" t="s">
        <v>35156</v>
      </c>
      <c r="C21560" t="s">
        <v>1467</v>
      </c>
      <c r="D21560" t="s">
        <v>1468</v>
      </c>
      <c r="E21560">
        <v>1</v>
      </c>
      <c r="F21560" s="2">
        <v>311.87</v>
      </c>
      <c r="G21560" s="3">
        <v>670.68</v>
      </c>
      <c r="H21560" s="3">
        <v>3.1187</v>
      </c>
      <c r="I21560" s="3">
        <v>14.65789</v>
      </c>
      <c r="J21560" s="3">
        <v>329.64659</v>
      </c>
      <c r="K21560" s="4">
        <v>0.35</v>
      </c>
      <c r="L21560" s="73">
        <v>598.43534799999998</v>
      </c>
    </row>
    <row r="21561" spans="1:12" x14ac:dyDescent="0.35">
      <c r="A21561" s="1">
        <v>445690</v>
      </c>
      <c r="B21561" t="s">
        <v>35157</v>
      </c>
      <c r="C21561" t="s">
        <v>1467</v>
      </c>
      <c r="D21561" t="s">
        <v>1468</v>
      </c>
      <c r="E21561">
        <v>1</v>
      </c>
      <c r="F21561" s="2">
        <v>13.88</v>
      </c>
      <c r="G21561" s="3">
        <v>53.11</v>
      </c>
      <c r="H21561" s="3">
        <v>0.13880000000000001</v>
      </c>
      <c r="I21561" s="3">
        <v>0.65236000000000005</v>
      </c>
      <c r="J21561" s="3">
        <v>14.67116</v>
      </c>
      <c r="K21561" s="4">
        <v>0.35000000000000003</v>
      </c>
      <c r="L21561" s="73">
        <v>26.633798153846154</v>
      </c>
    </row>
    <row r="21562" spans="1:12" x14ac:dyDescent="0.35">
      <c r="A21562" s="1">
        <v>76490</v>
      </c>
      <c r="B21562" t="s">
        <v>35158</v>
      </c>
      <c r="C21562" t="s">
        <v>1467</v>
      </c>
      <c r="D21562" t="s">
        <v>1468</v>
      </c>
      <c r="E21562">
        <v>1</v>
      </c>
      <c r="F21562" s="2">
        <v>35.090000000000003</v>
      </c>
      <c r="G21562" s="3">
        <v>75.47</v>
      </c>
      <c r="H21562" s="3">
        <v>0.35090000000000005</v>
      </c>
      <c r="I21562" s="3">
        <v>1.6492300000000002</v>
      </c>
      <c r="J21562" s="3">
        <v>37.090130000000009</v>
      </c>
      <c r="K21562" s="4">
        <v>0.35</v>
      </c>
      <c r="L21562" s="73">
        <v>67.332851384615395</v>
      </c>
    </row>
    <row r="21563" spans="1:12" x14ac:dyDescent="0.35">
      <c r="A21563" s="1">
        <v>428540</v>
      </c>
      <c r="B21563" t="s">
        <v>33941</v>
      </c>
      <c r="C21563" t="s">
        <v>1467</v>
      </c>
      <c r="D21563" t="s">
        <v>1468</v>
      </c>
      <c r="E21563">
        <v>1</v>
      </c>
      <c r="F21563" s="2">
        <v>6.41</v>
      </c>
      <c r="G21563" s="3">
        <v>13.8</v>
      </c>
      <c r="H21563" s="3">
        <v>6.4100000000000004E-2</v>
      </c>
      <c r="I21563" s="3">
        <v>0.30126999999999998</v>
      </c>
      <c r="J21563" s="3">
        <v>6.7753699999999997</v>
      </c>
      <c r="K21563" s="4">
        <v>0.35</v>
      </c>
      <c r="L21563" s="73">
        <v>12.29990246153846</v>
      </c>
    </row>
    <row r="21564" spans="1:12" x14ac:dyDescent="0.35">
      <c r="A21564" s="1">
        <v>32755</v>
      </c>
      <c r="B21564" t="s">
        <v>33941</v>
      </c>
      <c r="C21564" t="s">
        <v>1467</v>
      </c>
      <c r="D21564" t="s">
        <v>1468</v>
      </c>
      <c r="E21564">
        <v>1</v>
      </c>
      <c r="F21564" s="2">
        <v>10.75</v>
      </c>
      <c r="G21564" s="3">
        <v>23.12</v>
      </c>
      <c r="H21564" s="3">
        <v>0.1075</v>
      </c>
      <c r="I21564" s="3">
        <v>0.50524999999999998</v>
      </c>
      <c r="J21564" s="3">
        <v>11.36275</v>
      </c>
      <c r="K21564" s="4">
        <v>0.34999999999999992</v>
      </c>
      <c r="L21564" s="73">
        <v>20.627761538461538</v>
      </c>
    </row>
    <row r="21565" spans="1:12" x14ac:dyDescent="0.35">
      <c r="A21565" s="1">
        <v>26310</v>
      </c>
      <c r="B21565" t="s">
        <v>35159</v>
      </c>
      <c r="C21565" t="s">
        <v>1467</v>
      </c>
      <c r="D21565" t="s">
        <v>1468</v>
      </c>
      <c r="E21565">
        <v>1</v>
      </c>
      <c r="F21565" s="2">
        <v>88.77</v>
      </c>
      <c r="G21565" s="3">
        <v>207.51</v>
      </c>
      <c r="H21565" s="3">
        <v>0.88769999999999993</v>
      </c>
      <c r="I21565" s="3">
        <v>4.1721899999999996</v>
      </c>
      <c r="J21565" s="3">
        <v>93.829889999999992</v>
      </c>
      <c r="K21565" s="4">
        <v>0.35</v>
      </c>
      <c r="L21565" s="73">
        <v>170.33733876923074</v>
      </c>
    </row>
    <row r="21566" spans="1:12" x14ac:dyDescent="0.35">
      <c r="A21566" s="1">
        <v>438167</v>
      </c>
      <c r="B21566" t="s">
        <v>35160</v>
      </c>
      <c r="C21566" t="s">
        <v>1467</v>
      </c>
      <c r="D21566" t="s">
        <v>1468</v>
      </c>
      <c r="E21566">
        <v>1</v>
      </c>
      <c r="F21566" s="2">
        <v>369.82</v>
      </c>
      <c r="G21566" s="3">
        <v>795.32</v>
      </c>
      <c r="H21566" s="3">
        <v>3.6981999999999999</v>
      </c>
      <c r="I21566" s="3">
        <v>17.381540000000001</v>
      </c>
      <c r="J21566" s="3">
        <v>390.89973999999995</v>
      </c>
      <c r="K21566" s="4">
        <v>0.35000000000000003</v>
      </c>
      <c r="L21566" s="73">
        <v>709.63337415384615</v>
      </c>
    </row>
    <row r="21567" spans="1:12" x14ac:dyDescent="0.35">
      <c r="A21567" s="1">
        <v>419195</v>
      </c>
      <c r="B21567" t="s">
        <v>35161</v>
      </c>
      <c r="C21567" t="s">
        <v>1467</v>
      </c>
      <c r="D21567" t="s">
        <v>1468</v>
      </c>
      <c r="E21567">
        <v>1</v>
      </c>
      <c r="F21567" s="2">
        <v>13346.28</v>
      </c>
      <c r="G21567" s="3">
        <v>28701.67</v>
      </c>
      <c r="H21567" s="3">
        <v>133.46280000000002</v>
      </c>
      <c r="I21567" s="3">
        <v>627.27516000000003</v>
      </c>
      <c r="J21567" s="3">
        <v>14107.017959999999</v>
      </c>
      <c r="K21567" s="4">
        <v>0.35</v>
      </c>
      <c r="L21567" s="73">
        <v>25609.66337353846</v>
      </c>
    </row>
    <row r="21568" spans="1:12" x14ac:dyDescent="0.35">
      <c r="A21568" s="1">
        <v>428229</v>
      </c>
      <c r="B21568" t="s">
        <v>35162</v>
      </c>
      <c r="C21568" t="s">
        <v>1467</v>
      </c>
      <c r="D21568" t="s">
        <v>1468</v>
      </c>
      <c r="E21568">
        <v>1</v>
      </c>
      <c r="F21568" s="2">
        <v>607.66</v>
      </c>
      <c r="G21568" s="3">
        <v>1307.93</v>
      </c>
      <c r="H21568" s="3">
        <v>6.0766</v>
      </c>
      <c r="I21568" s="3">
        <v>28.560019999999998</v>
      </c>
      <c r="J21568" s="3">
        <v>642.29661999999996</v>
      </c>
      <c r="K21568" s="4">
        <v>0.34999999999999992</v>
      </c>
      <c r="L21568" s="73">
        <v>1166.0154024615383</v>
      </c>
    </row>
    <row r="21569" spans="1:12" x14ac:dyDescent="0.35">
      <c r="A21569" s="1">
        <v>53541</v>
      </c>
      <c r="B21569" t="s">
        <v>35163</v>
      </c>
      <c r="C21569" t="s">
        <v>1467</v>
      </c>
      <c r="D21569" t="s">
        <v>1468</v>
      </c>
      <c r="E21569">
        <v>1</v>
      </c>
      <c r="F21569" s="2">
        <v>2.44</v>
      </c>
      <c r="G21569" s="3">
        <v>5.24</v>
      </c>
      <c r="H21569" s="3">
        <v>2.4400000000000002E-2</v>
      </c>
      <c r="I21569" s="3">
        <v>0.11468</v>
      </c>
      <c r="J21569" s="3">
        <v>2.5790799999999998</v>
      </c>
      <c r="K21569" s="4">
        <v>0.35</v>
      </c>
      <c r="L21569" s="73">
        <v>4.6820221538461535</v>
      </c>
    </row>
    <row r="21570" spans="1:12" x14ac:dyDescent="0.35">
      <c r="A21570" s="1">
        <v>425238</v>
      </c>
      <c r="B21570" t="s">
        <v>35164</v>
      </c>
      <c r="C21570" t="s">
        <v>1467</v>
      </c>
      <c r="D21570" t="s">
        <v>1468</v>
      </c>
      <c r="E21570">
        <v>1</v>
      </c>
      <c r="F21570" s="2">
        <v>465.61</v>
      </c>
      <c r="G21570" s="3">
        <v>1001.54</v>
      </c>
      <c r="H21570" s="3">
        <v>4.6561000000000003</v>
      </c>
      <c r="I21570" s="3">
        <v>21.883670000000002</v>
      </c>
      <c r="J21570" s="3">
        <v>492.14976999999999</v>
      </c>
      <c r="K21570" s="4">
        <v>0.35000000000000003</v>
      </c>
      <c r="L21570" s="73">
        <v>893.44112092307694</v>
      </c>
    </row>
    <row r="21571" spans="1:12" x14ac:dyDescent="0.35">
      <c r="A21571" s="1">
        <v>431102</v>
      </c>
      <c r="B21571" t="s">
        <v>35165</v>
      </c>
      <c r="C21571" t="s">
        <v>1467</v>
      </c>
      <c r="D21571" t="s">
        <v>1468</v>
      </c>
      <c r="E21571">
        <v>1</v>
      </c>
      <c r="F21571" s="2">
        <v>7045.97</v>
      </c>
      <c r="G21571" s="3">
        <v>20723.45</v>
      </c>
      <c r="H21571" s="3">
        <v>70.459699999999998</v>
      </c>
      <c r="I21571" s="3">
        <v>331.16059000000001</v>
      </c>
      <c r="J21571" s="3">
        <v>7447.590290000001</v>
      </c>
      <c r="K21571" s="4">
        <v>0.35</v>
      </c>
      <c r="L21571" s="73">
        <v>13520.240834153847</v>
      </c>
    </row>
    <row r="21572" spans="1:12" x14ac:dyDescent="0.35">
      <c r="A21572" s="1">
        <v>570579</v>
      </c>
      <c r="B21572" t="s">
        <v>35166</v>
      </c>
      <c r="C21572" t="s">
        <v>1467</v>
      </c>
      <c r="D21572" t="s">
        <v>1468</v>
      </c>
      <c r="E21572">
        <v>1</v>
      </c>
      <c r="F21572" s="2">
        <v>38.6</v>
      </c>
      <c r="G21572" s="3">
        <v>90.25</v>
      </c>
      <c r="H21572" s="3">
        <v>0.38600000000000001</v>
      </c>
      <c r="I21572" s="3">
        <v>1.8142</v>
      </c>
      <c r="J21572" s="3">
        <v>40.800200000000004</v>
      </c>
      <c r="K21572" s="4">
        <v>0.35</v>
      </c>
      <c r="L21572" s="73">
        <v>74.068055384615391</v>
      </c>
    </row>
    <row r="21573" spans="1:12" x14ac:dyDescent="0.35">
      <c r="A21573" s="1" t="s">
        <v>35167</v>
      </c>
      <c r="B21573" t="s">
        <v>35168</v>
      </c>
      <c r="C21573" t="s">
        <v>1467</v>
      </c>
      <c r="D21573" t="s">
        <v>1468</v>
      </c>
      <c r="E21573">
        <v>1</v>
      </c>
      <c r="F21573" s="2">
        <v>138.56</v>
      </c>
      <c r="G21573" s="3">
        <v>294.83999999999997</v>
      </c>
      <c r="H21573" s="3">
        <v>1.3855999999999999</v>
      </c>
      <c r="I21573" s="3">
        <v>6.5123199999999999</v>
      </c>
      <c r="J21573" s="3">
        <v>146.45792</v>
      </c>
      <c r="K21573" s="4">
        <v>0.35</v>
      </c>
      <c r="L21573" s="73">
        <v>265.87745476923078</v>
      </c>
    </row>
    <row r="21574" spans="1:12" x14ac:dyDescent="0.35">
      <c r="A21574" s="1">
        <v>438040</v>
      </c>
      <c r="B21574" t="s">
        <v>35169</v>
      </c>
      <c r="C21574" t="s">
        <v>1467</v>
      </c>
      <c r="D21574" t="s">
        <v>1468</v>
      </c>
      <c r="E21574">
        <v>1</v>
      </c>
      <c r="F21574" s="2">
        <v>192.03</v>
      </c>
      <c r="G21574" s="3">
        <v>413.08</v>
      </c>
      <c r="H21574" s="3">
        <v>1.9203000000000001</v>
      </c>
      <c r="I21574" s="3">
        <v>9.0254100000000008</v>
      </c>
      <c r="J21574" s="3">
        <v>202.97570999999999</v>
      </c>
      <c r="K21574" s="4">
        <v>0.34999999999999992</v>
      </c>
      <c r="L21574" s="73">
        <v>368.47898123076919</v>
      </c>
    </row>
    <row r="21575" spans="1:12" x14ac:dyDescent="0.35">
      <c r="A21575" s="1">
        <v>427207</v>
      </c>
      <c r="B21575" t="s">
        <v>35170</v>
      </c>
      <c r="C21575" t="s">
        <v>1467</v>
      </c>
      <c r="D21575" t="s">
        <v>1468</v>
      </c>
      <c r="E21575">
        <v>1</v>
      </c>
      <c r="F21575" s="2">
        <v>284.32</v>
      </c>
      <c r="G21575" s="3">
        <v>611.58000000000004</v>
      </c>
      <c r="H21575" s="3">
        <v>2.8431999999999999</v>
      </c>
      <c r="I21575" s="3">
        <v>13.36304</v>
      </c>
      <c r="J21575" s="3">
        <v>300.52624000000003</v>
      </c>
      <c r="K21575" s="4">
        <v>0.35000000000000003</v>
      </c>
      <c r="L21575" s="73">
        <v>545.57071261538465</v>
      </c>
    </row>
    <row r="21576" spans="1:12" x14ac:dyDescent="0.35">
      <c r="A21576" s="1" t="s">
        <v>35171</v>
      </c>
      <c r="B21576" t="s">
        <v>35172</v>
      </c>
      <c r="C21576" t="s">
        <v>1467</v>
      </c>
      <c r="D21576" t="s">
        <v>1468</v>
      </c>
      <c r="E21576">
        <v>1</v>
      </c>
      <c r="F21576" s="2">
        <v>195.02</v>
      </c>
      <c r="G21576" s="3">
        <v>414.96</v>
      </c>
      <c r="H21576" s="3">
        <v>1.9502000000000002</v>
      </c>
      <c r="I21576" s="3">
        <v>9.1659400000000009</v>
      </c>
      <c r="J21576" s="3">
        <v>206.13614000000001</v>
      </c>
      <c r="K21576" s="4">
        <v>0.34999999999999992</v>
      </c>
      <c r="L21576" s="73">
        <v>374.21637723076924</v>
      </c>
    </row>
    <row r="21577" spans="1:12" x14ac:dyDescent="0.35">
      <c r="A21577" s="1">
        <v>3189</v>
      </c>
      <c r="B21577" t="s">
        <v>35173</v>
      </c>
      <c r="C21577" t="s">
        <v>1467</v>
      </c>
      <c r="D21577" t="s">
        <v>1468</v>
      </c>
      <c r="E21577">
        <v>1</v>
      </c>
      <c r="F21577" s="2">
        <v>71.989999999999995</v>
      </c>
      <c r="G21577" s="3">
        <v>154.83000000000001</v>
      </c>
      <c r="H21577" s="3">
        <v>0.71989999999999998</v>
      </c>
      <c r="I21577" s="3">
        <v>3.3835299999999999</v>
      </c>
      <c r="J21577" s="3">
        <v>76.093429999999984</v>
      </c>
      <c r="K21577" s="4">
        <v>0.35</v>
      </c>
      <c r="L21577" s="73">
        <v>138.13884215384613</v>
      </c>
    </row>
    <row r="21578" spans="1:12" x14ac:dyDescent="0.35">
      <c r="A21578" s="1">
        <v>31492</v>
      </c>
      <c r="B21578" t="s">
        <v>35174</v>
      </c>
      <c r="C21578" t="s">
        <v>1467</v>
      </c>
      <c r="D21578" t="s">
        <v>1468</v>
      </c>
      <c r="E21578">
        <v>1</v>
      </c>
      <c r="F21578" s="2">
        <v>1726.04</v>
      </c>
      <c r="G21578" s="3">
        <v>3711.91</v>
      </c>
      <c r="H21578" s="3">
        <v>17.260400000000001</v>
      </c>
      <c r="I21578" s="3">
        <v>81.12388</v>
      </c>
      <c r="J21578" s="3">
        <v>1824.42428</v>
      </c>
      <c r="K21578" s="4">
        <v>0.35</v>
      </c>
      <c r="L21578" s="73">
        <v>3312.0317698461536</v>
      </c>
    </row>
    <row r="21579" spans="1:12" x14ac:dyDescent="0.35">
      <c r="A21579" s="1">
        <v>432954</v>
      </c>
      <c r="B21579" t="s">
        <v>35175</v>
      </c>
      <c r="C21579" t="s">
        <v>1467</v>
      </c>
      <c r="D21579" t="s">
        <v>1468</v>
      </c>
      <c r="E21579">
        <v>1</v>
      </c>
      <c r="F21579" s="2">
        <v>2390.37</v>
      </c>
      <c r="G21579" s="3">
        <v>5141.7</v>
      </c>
      <c r="H21579" s="3">
        <v>23.903700000000001</v>
      </c>
      <c r="I21579" s="3">
        <v>112.34738999999999</v>
      </c>
      <c r="J21579" s="3">
        <v>2526.6210899999996</v>
      </c>
      <c r="K21579" s="4">
        <v>0.35</v>
      </c>
      <c r="L21579" s="73">
        <v>4586.7890556923066</v>
      </c>
    </row>
    <row r="21580" spans="1:12" x14ac:dyDescent="0.35">
      <c r="A21580" s="1">
        <v>433057</v>
      </c>
      <c r="B21580" t="s">
        <v>35176</v>
      </c>
      <c r="C21580" t="s">
        <v>1467</v>
      </c>
      <c r="D21580" t="s">
        <v>1468</v>
      </c>
      <c r="E21580">
        <v>1</v>
      </c>
      <c r="F21580" s="2">
        <v>503.84</v>
      </c>
      <c r="G21580" s="3">
        <v>1083.76</v>
      </c>
      <c r="H21580" s="3">
        <v>5.0384000000000002</v>
      </c>
      <c r="I21580" s="3">
        <v>23.680479999999999</v>
      </c>
      <c r="J21580" s="3">
        <v>532.55888000000004</v>
      </c>
      <c r="K21580" s="4">
        <v>0.35</v>
      </c>
      <c r="L21580" s="73">
        <v>966.79919753846161</v>
      </c>
    </row>
    <row r="21581" spans="1:12" x14ac:dyDescent="0.35">
      <c r="A21581" s="1">
        <v>442354</v>
      </c>
      <c r="B21581" t="s">
        <v>35177</v>
      </c>
      <c r="C21581" t="s">
        <v>1467</v>
      </c>
      <c r="D21581" t="s">
        <v>1468</v>
      </c>
      <c r="E21581">
        <v>1</v>
      </c>
      <c r="F21581" s="2">
        <v>6.84</v>
      </c>
      <c r="G21581" s="3">
        <v>14.7</v>
      </c>
      <c r="H21581" s="3">
        <v>6.8400000000000002E-2</v>
      </c>
      <c r="I21581" s="3">
        <v>0.32147999999999999</v>
      </c>
      <c r="J21581" s="3">
        <v>7.2298799999999996</v>
      </c>
      <c r="K21581" s="4">
        <v>0.35000000000000003</v>
      </c>
      <c r="L21581" s="73">
        <v>13.125012923076923</v>
      </c>
    </row>
    <row r="21582" spans="1:12" x14ac:dyDescent="0.35">
      <c r="A21582" s="1">
        <v>550054</v>
      </c>
      <c r="B21582" t="s">
        <v>35178</v>
      </c>
      <c r="C21582" t="s">
        <v>1467</v>
      </c>
      <c r="D21582" t="s">
        <v>1468</v>
      </c>
      <c r="E21582">
        <v>1</v>
      </c>
      <c r="F21582" s="2">
        <v>72.84</v>
      </c>
      <c r="G21582" s="3">
        <v>154.16999999999999</v>
      </c>
      <c r="H21582" s="3">
        <v>0.72840000000000005</v>
      </c>
      <c r="I21582" s="3">
        <v>3.4234800000000001</v>
      </c>
      <c r="J21582" s="3">
        <v>76.991879999999995</v>
      </c>
      <c r="K21582" s="4">
        <v>0.35</v>
      </c>
      <c r="L21582" s="73">
        <v>139.76987446153845</v>
      </c>
    </row>
    <row r="21583" spans="1:12" x14ac:dyDescent="0.35">
      <c r="A21583" s="1">
        <v>550333</v>
      </c>
      <c r="B21583" t="s">
        <v>35179</v>
      </c>
      <c r="C21583" t="s">
        <v>1467</v>
      </c>
      <c r="D21583" t="s">
        <v>1468</v>
      </c>
      <c r="E21583">
        <v>1</v>
      </c>
      <c r="F21583" s="2">
        <v>8.73</v>
      </c>
      <c r="G21583" s="3">
        <v>19.399999999999999</v>
      </c>
      <c r="H21583" s="3">
        <v>8.7300000000000003E-2</v>
      </c>
      <c r="I21583" s="3">
        <v>0.41031000000000001</v>
      </c>
      <c r="J21583" s="3">
        <v>9.2276100000000021</v>
      </c>
      <c r="K21583" s="4">
        <v>0.34999999999999992</v>
      </c>
      <c r="L21583" s="73">
        <v>16.751661230769233</v>
      </c>
    </row>
    <row r="21584" spans="1:12" x14ac:dyDescent="0.35">
      <c r="A21584" s="1">
        <v>9182</v>
      </c>
      <c r="B21584" t="s">
        <v>35180</v>
      </c>
      <c r="C21584" t="s">
        <v>1467</v>
      </c>
      <c r="D21584" t="s">
        <v>1468</v>
      </c>
      <c r="E21584">
        <v>1</v>
      </c>
      <c r="F21584" s="2">
        <v>64.91</v>
      </c>
      <c r="G21584" s="3">
        <v>139.59</v>
      </c>
      <c r="H21584" s="3">
        <v>0.64910000000000001</v>
      </c>
      <c r="I21584" s="3">
        <v>3.05077</v>
      </c>
      <c r="J21584" s="3">
        <v>68.609870000000001</v>
      </c>
      <c r="K21584" s="4">
        <v>0.34999999999999992</v>
      </c>
      <c r="L21584" s="73">
        <v>124.55330246153845</v>
      </c>
    </row>
    <row r="21585" spans="1:12" x14ac:dyDescent="0.35">
      <c r="A21585" s="1">
        <v>426847</v>
      </c>
      <c r="B21585" t="s">
        <v>35181</v>
      </c>
      <c r="C21585" t="s">
        <v>1467</v>
      </c>
      <c r="D21585" t="s">
        <v>1468</v>
      </c>
      <c r="E21585">
        <v>1</v>
      </c>
      <c r="F21585" s="2">
        <v>502.37</v>
      </c>
      <c r="G21585" s="3">
        <v>1174.3399999999999</v>
      </c>
      <c r="H21585" s="3">
        <v>5.0236999999999998</v>
      </c>
      <c r="I21585" s="3">
        <v>23.61139</v>
      </c>
      <c r="J21585" s="3">
        <v>531.00509</v>
      </c>
      <c r="K21585" s="4">
        <v>0.35</v>
      </c>
      <c r="L21585" s="73">
        <v>963.97847107692303</v>
      </c>
    </row>
    <row r="21586" spans="1:12" x14ac:dyDescent="0.35">
      <c r="A21586" s="1">
        <v>40259</v>
      </c>
      <c r="B21586" t="s">
        <v>35182</v>
      </c>
      <c r="C21586" t="s">
        <v>1467</v>
      </c>
      <c r="D21586" t="s">
        <v>1468</v>
      </c>
      <c r="E21586">
        <v>1</v>
      </c>
      <c r="F21586" s="2">
        <v>378.48</v>
      </c>
      <c r="G21586" s="3">
        <v>813.94</v>
      </c>
      <c r="H21586" s="3">
        <v>3.7848000000000002</v>
      </c>
      <c r="I21586" s="3">
        <v>17.78856</v>
      </c>
      <c r="J21586" s="3">
        <v>400.05336000000005</v>
      </c>
      <c r="K21586" s="4">
        <v>0.35</v>
      </c>
      <c r="L21586" s="73">
        <v>726.25071507692314</v>
      </c>
    </row>
    <row r="21587" spans="1:12" x14ac:dyDescent="0.35">
      <c r="A21587" s="1">
        <v>439021</v>
      </c>
      <c r="B21587" t="s">
        <v>35183</v>
      </c>
      <c r="C21587" t="s">
        <v>1467</v>
      </c>
      <c r="D21587" t="s">
        <v>1468</v>
      </c>
      <c r="E21587">
        <v>1</v>
      </c>
      <c r="F21587" s="2">
        <v>192.38</v>
      </c>
      <c r="G21587" s="3">
        <v>413.72</v>
      </c>
      <c r="H21587" s="3">
        <v>1.9238</v>
      </c>
      <c r="I21587" s="3">
        <v>9.0418599999999998</v>
      </c>
      <c r="J21587" s="3">
        <v>203.34566000000001</v>
      </c>
      <c r="K21587" s="4">
        <v>0.35</v>
      </c>
      <c r="L21587" s="73">
        <v>369.15058276923077</v>
      </c>
    </row>
    <row r="21588" spans="1:12" x14ac:dyDescent="0.35">
      <c r="A21588" s="1">
        <v>77892</v>
      </c>
      <c r="B21588" t="s">
        <v>35184</v>
      </c>
      <c r="C21588" t="s">
        <v>1467</v>
      </c>
      <c r="D21588" t="s">
        <v>1468</v>
      </c>
      <c r="E21588">
        <v>1</v>
      </c>
      <c r="F21588" s="2">
        <v>14.02</v>
      </c>
      <c r="G21588" s="3">
        <v>30.17</v>
      </c>
      <c r="H21588" s="3">
        <v>0.14019999999999999</v>
      </c>
      <c r="I21588" s="3">
        <v>0.65893999999999997</v>
      </c>
      <c r="J21588" s="3">
        <v>14.819139999999999</v>
      </c>
      <c r="K21588" s="4">
        <v>0.35000000000000003</v>
      </c>
      <c r="L21588" s="73">
        <v>26.90243876923077</v>
      </c>
    </row>
    <row r="21589" spans="1:12" x14ac:dyDescent="0.35">
      <c r="A21589" s="1">
        <v>552175</v>
      </c>
      <c r="B21589" t="s">
        <v>35185</v>
      </c>
      <c r="C21589" t="s">
        <v>1467</v>
      </c>
      <c r="D21589" t="s">
        <v>1468</v>
      </c>
      <c r="E21589">
        <v>1</v>
      </c>
      <c r="F21589" s="2">
        <v>56.62</v>
      </c>
      <c r="G21589" s="3">
        <v>119.94</v>
      </c>
      <c r="H21589" s="3">
        <v>0.56620000000000004</v>
      </c>
      <c r="I21589" s="3">
        <v>2.6611400000000001</v>
      </c>
      <c r="J21589" s="3">
        <v>59.847340000000003</v>
      </c>
      <c r="K21589" s="4">
        <v>0.35000000000000003</v>
      </c>
      <c r="L21589" s="73">
        <v>108.64594030769231</v>
      </c>
    </row>
    <row r="21590" spans="1:12" x14ac:dyDescent="0.35">
      <c r="A21590" s="1">
        <v>425310</v>
      </c>
      <c r="B21590" t="s">
        <v>35186</v>
      </c>
      <c r="C21590" t="s">
        <v>1467</v>
      </c>
      <c r="D21590" t="s">
        <v>1468</v>
      </c>
      <c r="E21590">
        <v>1</v>
      </c>
      <c r="F21590" s="2">
        <v>30.16</v>
      </c>
      <c r="G21590" s="3">
        <v>64.87</v>
      </c>
      <c r="H21590" s="3">
        <v>0.30160000000000003</v>
      </c>
      <c r="I21590" s="3">
        <v>1.4175200000000001</v>
      </c>
      <c r="J21590" s="3">
        <v>31.87912</v>
      </c>
      <c r="K21590" s="4">
        <v>0.35000000000000003</v>
      </c>
      <c r="L21590" s="73">
        <v>57.872864</v>
      </c>
    </row>
    <row r="21591" spans="1:12" x14ac:dyDescent="0.35">
      <c r="A21591" s="1">
        <v>30282</v>
      </c>
      <c r="B21591" t="s">
        <v>35187</v>
      </c>
      <c r="C21591" t="s">
        <v>1467</v>
      </c>
      <c r="D21591" t="s">
        <v>1468</v>
      </c>
      <c r="E21591">
        <v>1</v>
      </c>
      <c r="F21591" s="2">
        <v>1.59</v>
      </c>
      <c r="G21591" s="3">
        <v>3.43</v>
      </c>
      <c r="H21591" s="3">
        <v>1.5900000000000001E-2</v>
      </c>
      <c r="I21591" s="3">
        <v>7.4730000000000005E-2</v>
      </c>
      <c r="J21591" s="3">
        <v>1.6806300000000001</v>
      </c>
      <c r="K21591" s="4">
        <v>0.35000000000000003</v>
      </c>
      <c r="L21591" s="73">
        <v>3.0509898461538465</v>
      </c>
    </row>
    <row r="21592" spans="1:12" x14ac:dyDescent="0.35">
      <c r="A21592" s="1">
        <v>434941</v>
      </c>
      <c r="B21592" t="s">
        <v>35188</v>
      </c>
      <c r="C21592" t="s">
        <v>1467</v>
      </c>
      <c r="D21592" t="s">
        <v>1468</v>
      </c>
      <c r="E21592">
        <v>1</v>
      </c>
      <c r="F21592" s="2">
        <v>3262.21</v>
      </c>
      <c r="G21592" s="3">
        <v>6525.72</v>
      </c>
      <c r="H21592" s="3">
        <v>32.622100000000003</v>
      </c>
      <c r="I21592" s="3">
        <v>153.32387</v>
      </c>
      <c r="J21592" s="3">
        <v>3448.1559700000003</v>
      </c>
      <c r="K21592" s="4">
        <v>0.35</v>
      </c>
      <c r="L21592" s="73">
        <v>6259.7292993846158</v>
      </c>
    </row>
    <row r="21593" spans="1:12" x14ac:dyDescent="0.35">
      <c r="A21593" s="1">
        <v>19065</v>
      </c>
      <c r="B21593" t="s">
        <v>33941</v>
      </c>
      <c r="C21593" t="s">
        <v>1467</v>
      </c>
      <c r="D21593" t="s">
        <v>1468</v>
      </c>
      <c r="E21593">
        <v>1</v>
      </c>
      <c r="F21593" s="2">
        <v>23.44</v>
      </c>
      <c r="G21593" s="3">
        <v>50.42</v>
      </c>
      <c r="H21593" s="3">
        <v>0.23440000000000003</v>
      </c>
      <c r="I21593" s="3">
        <v>1.10168</v>
      </c>
      <c r="J21593" s="3">
        <v>24.77608</v>
      </c>
      <c r="K21593" s="4">
        <v>0.35</v>
      </c>
      <c r="L21593" s="73">
        <v>44.97811446153846</v>
      </c>
    </row>
    <row r="21594" spans="1:12" x14ac:dyDescent="0.35">
      <c r="A21594" s="1">
        <v>420005</v>
      </c>
      <c r="B21594" t="s">
        <v>35189</v>
      </c>
      <c r="C21594" t="s">
        <v>1467</v>
      </c>
      <c r="D21594" t="s">
        <v>1468</v>
      </c>
      <c r="E21594">
        <v>1</v>
      </c>
      <c r="F21594" s="2">
        <v>20881.77</v>
      </c>
      <c r="G21594" s="3">
        <v>44907.040000000001</v>
      </c>
      <c r="H21594" s="3">
        <v>208.8177</v>
      </c>
      <c r="I21594" s="3">
        <v>981.44319000000007</v>
      </c>
      <c r="J21594" s="3">
        <v>22072.030890000002</v>
      </c>
      <c r="K21594" s="4">
        <v>0.35</v>
      </c>
      <c r="L21594" s="73">
        <v>40069.225308000001</v>
      </c>
    </row>
    <row r="21595" spans="1:12" x14ac:dyDescent="0.35">
      <c r="A21595" s="1">
        <v>425914</v>
      </c>
      <c r="B21595" t="s">
        <v>35190</v>
      </c>
      <c r="C21595" t="s">
        <v>1467</v>
      </c>
      <c r="D21595" t="s">
        <v>1468</v>
      </c>
      <c r="E21595">
        <v>1</v>
      </c>
      <c r="F21595" s="2">
        <v>1934.55</v>
      </c>
      <c r="G21595" s="3">
        <v>4160.33</v>
      </c>
      <c r="H21595" s="3">
        <v>19.345500000000001</v>
      </c>
      <c r="I21595" s="3">
        <v>90.923850000000002</v>
      </c>
      <c r="J21595" s="3">
        <v>2044.8193499999998</v>
      </c>
      <c r="K21595" s="4">
        <v>0.34999999999999992</v>
      </c>
      <c r="L21595" s="73">
        <v>3712.1335892307684</v>
      </c>
    </row>
    <row r="21596" spans="1:12" x14ac:dyDescent="0.35">
      <c r="A21596" s="1">
        <v>439432</v>
      </c>
      <c r="B21596" t="s">
        <v>35191</v>
      </c>
      <c r="C21596" t="s">
        <v>1467</v>
      </c>
      <c r="D21596" t="s">
        <v>1468</v>
      </c>
      <c r="E21596">
        <v>1</v>
      </c>
      <c r="F21596" s="2">
        <v>95.59</v>
      </c>
      <c r="G21596" s="3">
        <v>205.57</v>
      </c>
      <c r="H21596" s="3">
        <v>0.95590000000000008</v>
      </c>
      <c r="I21596" s="3">
        <v>4.4927299999999999</v>
      </c>
      <c r="J21596" s="3">
        <v>101.03863</v>
      </c>
      <c r="K21596" s="4">
        <v>0.35000000000000003</v>
      </c>
      <c r="L21596" s="73">
        <v>183.42397446153848</v>
      </c>
    </row>
    <row r="21597" spans="1:12" x14ac:dyDescent="0.35">
      <c r="A21597" s="1">
        <v>441416</v>
      </c>
      <c r="B21597" t="s">
        <v>35192</v>
      </c>
      <c r="C21597" t="s">
        <v>1467</v>
      </c>
      <c r="D21597" t="s">
        <v>1468</v>
      </c>
      <c r="E21597">
        <v>1</v>
      </c>
      <c r="F21597" s="2">
        <v>1865.64</v>
      </c>
      <c r="G21597" s="3">
        <v>4362.05</v>
      </c>
      <c r="H21597" s="3">
        <v>18.656400000000001</v>
      </c>
      <c r="I21597" s="3">
        <v>87.685079999999999</v>
      </c>
      <c r="J21597" s="3">
        <v>1971.9814800000001</v>
      </c>
      <c r="K21597" s="4">
        <v>0.35000000000000003</v>
      </c>
      <c r="L21597" s="73">
        <v>3579.9048406153852</v>
      </c>
    </row>
    <row r="21598" spans="1:12" x14ac:dyDescent="0.35">
      <c r="A21598" s="1">
        <v>439087</v>
      </c>
      <c r="B21598" t="s">
        <v>35193</v>
      </c>
      <c r="C21598" t="s">
        <v>1467</v>
      </c>
      <c r="D21598" t="s">
        <v>1468</v>
      </c>
      <c r="E21598">
        <v>1</v>
      </c>
      <c r="F21598" s="2">
        <v>160.26</v>
      </c>
      <c r="G21598" s="3">
        <v>410.5</v>
      </c>
      <c r="H21598" s="3">
        <v>1.6026</v>
      </c>
      <c r="I21598" s="3">
        <v>7.5322199999999997</v>
      </c>
      <c r="J21598" s="3">
        <v>169.39481999999998</v>
      </c>
      <c r="K21598" s="4">
        <v>0.35000000000000003</v>
      </c>
      <c r="L21598" s="73">
        <v>307.51675015384615</v>
      </c>
    </row>
    <row r="21599" spans="1:12" x14ac:dyDescent="0.35">
      <c r="A21599" s="1">
        <v>570300</v>
      </c>
      <c r="B21599" t="s">
        <v>35194</v>
      </c>
      <c r="C21599" t="s">
        <v>1467</v>
      </c>
      <c r="D21599" t="s">
        <v>1468</v>
      </c>
      <c r="E21599">
        <v>1</v>
      </c>
      <c r="F21599" s="2">
        <v>83.92</v>
      </c>
      <c r="G21599" s="3">
        <v>180.52</v>
      </c>
      <c r="H21599" s="3">
        <v>0.83920000000000006</v>
      </c>
      <c r="I21599" s="3">
        <v>3.9442400000000002</v>
      </c>
      <c r="J21599" s="3">
        <v>88.703440000000001</v>
      </c>
      <c r="K21599" s="4">
        <v>0.35</v>
      </c>
      <c r="L21599" s="73">
        <v>161.03086030769231</v>
      </c>
    </row>
    <row r="21600" spans="1:12" x14ac:dyDescent="0.35">
      <c r="A21600" s="1">
        <v>429872</v>
      </c>
      <c r="B21600" t="s">
        <v>35195</v>
      </c>
      <c r="C21600" t="s">
        <v>1467</v>
      </c>
      <c r="D21600" t="s">
        <v>1468</v>
      </c>
      <c r="E21600">
        <v>1</v>
      </c>
      <c r="F21600" s="2">
        <v>192.16</v>
      </c>
      <c r="G21600" s="3">
        <v>432.98</v>
      </c>
      <c r="H21600" s="3">
        <v>1.9216</v>
      </c>
      <c r="I21600" s="3">
        <v>9.0315200000000004</v>
      </c>
      <c r="J21600" s="3">
        <v>203.11312000000001</v>
      </c>
      <c r="K21600" s="4">
        <v>0.34999999999999992</v>
      </c>
      <c r="L21600" s="73">
        <v>368.72843323076921</v>
      </c>
    </row>
    <row r="21601" spans="1:12" x14ac:dyDescent="0.35">
      <c r="A21601" s="1">
        <v>436942</v>
      </c>
      <c r="B21601" t="s">
        <v>35196</v>
      </c>
      <c r="C21601" t="s">
        <v>1467</v>
      </c>
      <c r="D21601" t="s">
        <v>1468</v>
      </c>
      <c r="E21601">
        <v>1</v>
      </c>
      <c r="F21601" s="2">
        <v>277.02999999999997</v>
      </c>
      <c r="G21601" s="3">
        <v>647.55999999999995</v>
      </c>
      <c r="H21601" s="3">
        <v>2.7702999999999998</v>
      </c>
      <c r="I21601" s="3">
        <v>13.020409999999998</v>
      </c>
      <c r="J21601" s="3">
        <v>292.82070999999996</v>
      </c>
      <c r="K21601" s="4">
        <v>0.35000000000000003</v>
      </c>
      <c r="L21601" s="73">
        <v>531.58221199999991</v>
      </c>
    </row>
    <row r="21602" spans="1:12" x14ac:dyDescent="0.35">
      <c r="A21602" s="1">
        <v>69121</v>
      </c>
      <c r="B21602" t="s">
        <v>35197</v>
      </c>
      <c r="C21602" t="s">
        <v>1467</v>
      </c>
      <c r="D21602" t="s">
        <v>1468</v>
      </c>
      <c r="E21602">
        <v>1</v>
      </c>
      <c r="F21602" s="2">
        <v>7118.78</v>
      </c>
      <c r="G21602" s="3">
        <v>15309.21</v>
      </c>
      <c r="H21602" s="3">
        <v>71.187799999999996</v>
      </c>
      <c r="I21602" s="3">
        <v>334.58265999999998</v>
      </c>
      <c r="J21602" s="3">
        <v>7524.5504599999995</v>
      </c>
      <c r="K21602" s="4">
        <v>0.35</v>
      </c>
      <c r="L21602" s="73">
        <v>13659.953142769229</v>
      </c>
    </row>
    <row r="21603" spans="1:12" x14ac:dyDescent="0.35">
      <c r="A21603" s="1">
        <v>74203</v>
      </c>
      <c r="B21603" t="s">
        <v>34027</v>
      </c>
      <c r="C21603" t="s">
        <v>1467</v>
      </c>
      <c r="D21603" t="s">
        <v>1468</v>
      </c>
      <c r="E21603">
        <v>1</v>
      </c>
      <c r="F21603" s="2">
        <v>1282.54</v>
      </c>
      <c r="G21603" s="3">
        <v>2758.14</v>
      </c>
      <c r="H21603" s="3">
        <v>12.8254</v>
      </c>
      <c r="I21603" s="3">
        <v>60.279379999999996</v>
      </c>
      <c r="J21603" s="3">
        <v>1355.6447799999999</v>
      </c>
      <c r="K21603" s="4">
        <v>0.35000000000000003</v>
      </c>
      <c r="L21603" s="73">
        <v>2461.0166775384614</v>
      </c>
    </row>
    <row r="21604" spans="1:12" x14ac:dyDescent="0.35">
      <c r="A21604" s="1">
        <v>426555</v>
      </c>
      <c r="B21604" t="s">
        <v>35198</v>
      </c>
      <c r="C21604" t="s">
        <v>1467</v>
      </c>
      <c r="D21604" t="s">
        <v>1468</v>
      </c>
      <c r="E21604">
        <v>1</v>
      </c>
      <c r="F21604" s="2">
        <v>210.46</v>
      </c>
      <c r="G21604" s="3">
        <v>443.91</v>
      </c>
      <c r="H21604" s="3">
        <v>2.1046</v>
      </c>
      <c r="I21604" s="3">
        <v>9.8916199999999996</v>
      </c>
      <c r="J21604" s="3">
        <v>222.45622</v>
      </c>
      <c r="K21604" s="4">
        <v>0.35</v>
      </c>
      <c r="L21604" s="73">
        <v>403.84359938461535</v>
      </c>
    </row>
    <row r="21605" spans="1:12" x14ac:dyDescent="0.35">
      <c r="A21605" s="1">
        <v>439089</v>
      </c>
      <c r="B21605" t="s">
        <v>35199</v>
      </c>
      <c r="C21605" t="s">
        <v>1467</v>
      </c>
      <c r="D21605" t="s">
        <v>1468</v>
      </c>
      <c r="E21605">
        <v>1</v>
      </c>
      <c r="F21605" s="2">
        <v>127.99</v>
      </c>
      <c r="G21605" s="3">
        <v>410.5</v>
      </c>
      <c r="H21605" s="3">
        <v>1.2799</v>
      </c>
      <c r="I21605" s="3">
        <v>6.01553</v>
      </c>
      <c r="J21605" s="3">
        <v>135.28543000000002</v>
      </c>
      <c r="K21605" s="4">
        <v>0.35000000000000003</v>
      </c>
      <c r="L21605" s="73">
        <v>245.59508830769235</v>
      </c>
    </row>
    <row r="21606" spans="1:12" x14ac:dyDescent="0.35">
      <c r="A21606" s="1">
        <v>10060</v>
      </c>
      <c r="B21606" t="s">
        <v>35200</v>
      </c>
      <c r="C21606" t="s">
        <v>1467</v>
      </c>
      <c r="D21606" t="s">
        <v>1468</v>
      </c>
      <c r="E21606">
        <v>1</v>
      </c>
      <c r="F21606" s="2">
        <v>646.44000000000005</v>
      </c>
      <c r="G21606" s="3">
        <v>1390.2</v>
      </c>
      <c r="H21606" s="3">
        <v>6.4644000000000004</v>
      </c>
      <c r="I21606" s="3">
        <v>30.382680000000004</v>
      </c>
      <c r="J21606" s="3">
        <v>683.28708000000006</v>
      </c>
      <c r="K21606" s="4">
        <v>0.35</v>
      </c>
      <c r="L21606" s="73">
        <v>1240.4288529230769</v>
      </c>
    </row>
    <row r="21607" spans="1:12" x14ac:dyDescent="0.35">
      <c r="A21607" s="1">
        <v>615</v>
      </c>
      <c r="B21607" t="s">
        <v>35201</v>
      </c>
      <c r="C21607" t="s">
        <v>1467</v>
      </c>
      <c r="D21607" t="s">
        <v>1468</v>
      </c>
      <c r="E21607">
        <v>1</v>
      </c>
      <c r="F21607" s="2">
        <v>1.51</v>
      </c>
      <c r="G21607" s="3">
        <v>3.26</v>
      </c>
      <c r="H21607" s="3">
        <v>1.5100000000000001E-2</v>
      </c>
      <c r="I21607" s="3">
        <v>7.0970000000000005E-2</v>
      </c>
      <c r="J21607" s="3">
        <v>1.5960699999999999</v>
      </c>
      <c r="K21607" s="4">
        <v>0.35000000000000003</v>
      </c>
      <c r="L21607" s="73">
        <v>2.8974809230769232</v>
      </c>
    </row>
    <row r="21608" spans="1:12" x14ac:dyDescent="0.35">
      <c r="A21608" s="1">
        <v>75668</v>
      </c>
      <c r="B21608" t="s">
        <v>35202</v>
      </c>
      <c r="C21608" t="s">
        <v>1467</v>
      </c>
      <c r="D21608" t="s">
        <v>1468</v>
      </c>
      <c r="E21608">
        <v>1</v>
      </c>
      <c r="F21608" s="2">
        <v>1254.17</v>
      </c>
      <c r="G21608" s="3">
        <v>2697.15</v>
      </c>
      <c r="H21608" s="3">
        <v>12.541700000000001</v>
      </c>
      <c r="I21608" s="3">
        <v>58.945990000000002</v>
      </c>
      <c r="J21608" s="3">
        <v>1325.65769</v>
      </c>
      <c r="K21608" s="4">
        <v>0.35</v>
      </c>
      <c r="L21608" s="73">
        <v>2406.5785756923074</v>
      </c>
    </row>
    <row r="21609" spans="1:12" x14ac:dyDescent="0.35">
      <c r="A21609" s="1">
        <v>435601</v>
      </c>
      <c r="B21609" t="s">
        <v>35203</v>
      </c>
      <c r="C21609" t="s">
        <v>1467</v>
      </c>
      <c r="D21609" t="s">
        <v>1468</v>
      </c>
      <c r="E21609">
        <v>1</v>
      </c>
      <c r="F21609" s="2">
        <v>717.53</v>
      </c>
      <c r="G21609" s="3">
        <v>1543.1</v>
      </c>
      <c r="H21609" s="3">
        <v>7.1753</v>
      </c>
      <c r="I21609" s="3">
        <v>33.723909999999997</v>
      </c>
      <c r="J21609" s="3">
        <v>758.42921000000001</v>
      </c>
      <c r="K21609" s="4">
        <v>0.35000000000000003</v>
      </c>
      <c r="L21609" s="73">
        <v>1376.8407196923076</v>
      </c>
    </row>
    <row r="21610" spans="1:12" x14ac:dyDescent="0.35">
      <c r="A21610" s="1">
        <v>35604</v>
      </c>
      <c r="B21610" t="s">
        <v>35204</v>
      </c>
      <c r="C21610" t="s">
        <v>1467</v>
      </c>
      <c r="D21610" t="s">
        <v>1468</v>
      </c>
      <c r="E21610">
        <v>1</v>
      </c>
      <c r="F21610" s="2">
        <v>45.54</v>
      </c>
      <c r="G21610" s="3">
        <v>97.96</v>
      </c>
      <c r="H21610" s="3">
        <v>0.45540000000000003</v>
      </c>
      <c r="I21610" s="3">
        <v>2.1403799999999999</v>
      </c>
      <c r="J21610" s="3">
        <v>48.135779999999997</v>
      </c>
      <c r="K21610" s="4">
        <v>0.35</v>
      </c>
      <c r="L21610" s="73">
        <v>87.384954461538456</v>
      </c>
    </row>
    <row r="21611" spans="1:12" x14ac:dyDescent="0.35">
      <c r="A21611" s="1">
        <v>2784</v>
      </c>
      <c r="B21611" t="s">
        <v>35205</v>
      </c>
      <c r="C21611" t="s">
        <v>1467</v>
      </c>
      <c r="D21611" t="s">
        <v>1468</v>
      </c>
      <c r="E21611">
        <v>1</v>
      </c>
      <c r="F21611" s="2">
        <v>250.92</v>
      </c>
      <c r="G21611" s="3">
        <v>539.62</v>
      </c>
      <c r="H21611" s="3">
        <v>2.5091999999999999</v>
      </c>
      <c r="I21611" s="3">
        <v>11.793239999999999</v>
      </c>
      <c r="J21611" s="3">
        <v>265.22244000000001</v>
      </c>
      <c r="K21611" s="4">
        <v>0.34999999999999992</v>
      </c>
      <c r="L21611" s="73">
        <v>481.48073723076919</v>
      </c>
    </row>
    <row r="21612" spans="1:12" x14ac:dyDescent="0.35">
      <c r="A21612" s="1">
        <v>438838</v>
      </c>
      <c r="B21612" t="s">
        <v>35206</v>
      </c>
      <c r="C21612" t="s">
        <v>1467</v>
      </c>
      <c r="D21612" t="s">
        <v>1468</v>
      </c>
      <c r="E21612">
        <v>1</v>
      </c>
      <c r="F21612" s="2">
        <v>5186.34</v>
      </c>
      <c r="G21612" s="3">
        <v>10918.63</v>
      </c>
      <c r="H21612" s="3">
        <v>51.863400000000006</v>
      </c>
      <c r="I21612" s="3">
        <v>243.75798</v>
      </c>
      <c r="J21612" s="3">
        <v>5481.9613800000006</v>
      </c>
      <c r="K21612" s="4">
        <v>0.34999999999999992</v>
      </c>
      <c r="L21612" s="73">
        <v>9951.8683513846154</v>
      </c>
    </row>
    <row r="21613" spans="1:12" x14ac:dyDescent="0.35">
      <c r="A21613" s="1">
        <v>441442</v>
      </c>
      <c r="B21613" t="s">
        <v>35207</v>
      </c>
      <c r="C21613" t="s">
        <v>1467</v>
      </c>
      <c r="D21613" t="s">
        <v>1468</v>
      </c>
      <c r="E21613">
        <v>1</v>
      </c>
      <c r="F21613" s="2">
        <v>2371.21</v>
      </c>
      <c r="G21613" s="3">
        <v>5544.11</v>
      </c>
      <c r="H21613" s="3">
        <v>23.7121</v>
      </c>
      <c r="I21613" s="3">
        <v>111.44687</v>
      </c>
      <c r="J21613" s="3">
        <v>2506.3689700000004</v>
      </c>
      <c r="K21613" s="4">
        <v>0.35</v>
      </c>
      <c r="L21613" s="73">
        <v>4550.0236686153858</v>
      </c>
    </row>
    <row r="21614" spans="1:12" x14ac:dyDescent="0.35">
      <c r="A21614" s="1">
        <v>425240</v>
      </c>
      <c r="B21614" t="s">
        <v>35208</v>
      </c>
      <c r="C21614" t="s">
        <v>1467</v>
      </c>
      <c r="D21614" t="s">
        <v>1468</v>
      </c>
      <c r="E21614">
        <v>1</v>
      </c>
      <c r="F21614" s="2">
        <v>484.73</v>
      </c>
      <c r="G21614" s="3">
        <v>1042.6600000000001</v>
      </c>
      <c r="H21614" s="3">
        <v>4.8473000000000006</v>
      </c>
      <c r="I21614" s="3">
        <v>22.782310000000003</v>
      </c>
      <c r="J21614" s="3">
        <v>512.35961000000009</v>
      </c>
      <c r="K21614" s="4">
        <v>0.35</v>
      </c>
      <c r="L21614" s="73">
        <v>930.12975353846161</v>
      </c>
    </row>
    <row r="21615" spans="1:12" x14ac:dyDescent="0.35">
      <c r="A21615" s="1">
        <v>41657</v>
      </c>
      <c r="B21615" t="s">
        <v>35209</v>
      </c>
      <c r="C21615" t="s">
        <v>1467</v>
      </c>
      <c r="D21615" t="s">
        <v>1468</v>
      </c>
      <c r="E21615">
        <v>1</v>
      </c>
      <c r="F21615" s="2">
        <v>211.79</v>
      </c>
      <c r="G21615" s="3">
        <v>455.47</v>
      </c>
      <c r="H21615" s="3">
        <v>2.1179000000000001</v>
      </c>
      <c r="I21615" s="3">
        <v>9.9541299999999993</v>
      </c>
      <c r="J21615" s="3">
        <v>223.86202999999998</v>
      </c>
      <c r="K21615" s="4">
        <v>0.34999999999999992</v>
      </c>
      <c r="L21615" s="73">
        <v>406.39568523076912</v>
      </c>
    </row>
    <row r="21616" spans="1:12" x14ac:dyDescent="0.35">
      <c r="A21616" s="1">
        <v>79007</v>
      </c>
      <c r="B21616" t="s">
        <v>35210</v>
      </c>
      <c r="C21616" t="s">
        <v>1467</v>
      </c>
      <c r="D21616" t="s">
        <v>1468</v>
      </c>
      <c r="E21616">
        <v>1</v>
      </c>
      <c r="F21616" s="2">
        <v>21.8</v>
      </c>
      <c r="G21616" s="3">
        <v>46.89</v>
      </c>
      <c r="H21616" s="3">
        <v>0.218</v>
      </c>
      <c r="I21616" s="3">
        <v>1.0246</v>
      </c>
      <c r="J21616" s="3">
        <v>23.0426</v>
      </c>
      <c r="K21616" s="4">
        <v>0.35</v>
      </c>
      <c r="L21616" s="73">
        <v>41.831181538461536</v>
      </c>
    </row>
    <row r="21617" spans="1:12" x14ac:dyDescent="0.35">
      <c r="A21617" s="1">
        <v>435165</v>
      </c>
      <c r="B21617" t="s">
        <v>35211</v>
      </c>
      <c r="C21617" t="s">
        <v>1467</v>
      </c>
      <c r="D21617" t="s">
        <v>1468</v>
      </c>
      <c r="E21617">
        <v>1</v>
      </c>
      <c r="F21617" s="2">
        <v>957.85</v>
      </c>
      <c r="G21617" s="3">
        <v>1839.9</v>
      </c>
      <c r="H21617" s="3">
        <v>9.5785</v>
      </c>
      <c r="I21617" s="3">
        <v>45.018950000000004</v>
      </c>
      <c r="J21617" s="3">
        <v>1012.44745</v>
      </c>
      <c r="K21617" s="4">
        <v>0.35</v>
      </c>
      <c r="L21617" s="73">
        <v>1837.9815246153846</v>
      </c>
    </row>
    <row r="21618" spans="1:12" x14ac:dyDescent="0.35">
      <c r="A21618" s="1">
        <v>439406</v>
      </c>
      <c r="B21618" t="s">
        <v>35212</v>
      </c>
      <c r="C21618" t="s">
        <v>1467</v>
      </c>
      <c r="D21618" t="s">
        <v>1468</v>
      </c>
      <c r="E21618">
        <v>1</v>
      </c>
      <c r="F21618" s="2">
        <v>78.25</v>
      </c>
      <c r="G21618" s="3">
        <v>168.3</v>
      </c>
      <c r="H21618" s="3">
        <v>0.78249999999999997</v>
      </c>
      <c r="I21618" s="3">
        <v>3.6777500000000001</v>
      </c>
      <c r="J21618" s="3">
        <v>82.710250000000002</v>
      </c>
      <c r="K21618" s="4">
        <v>0.35</v>
      </c>
      <c r="L21618" s="73">
        <v>150.15091538461539</v>
      </c>
    </row>
    <row r="21619" spans="1:12" x14ac:dyDescent="0.35">
      <c r="A21619" s="1">
        <v>423923</v>
      </c>
      <c r="B21619" t="s">
        <v>35213</v>
      </c>
      <c r="C21619" t="s">
        <v>1467</v>
      </c>
      <c r="D21619" t="s">
        <v>1468</v>
      </c>
      <c r="E21619">
        <v>1</v>
      </c>
      <c r="F21619" s="2">
        <v>831.63</v>
      </c>
      <c r="G21619" s="3">
        <v>1943.97</v>
      </c>
      <c r="H21619" s="3">
        <v>8.3163</v>
      </c>
      <c r="I21619" s="3">
        <v>39.08661</v>
      </c>
      <c r="J21619" s="3">
        <v>879.0329099999999</v>
      </c>
      <c r="K21619" s="4">
        <v>0.35000000000000003</v>
      </c>
      <c r="L21619" s="73">
        <v>1595.7828212307691</v>
      </c>
    </row>
    <row r="21620" spans="1:12" x14ac:dyDescent="0.35">
      <c r="A21620" s="1">
        <v>439424</v>
      </c>
      <c r="B21620" t="s">
        <v>35214</v>
      </c>
      <c r="C21620" t="s">
        <v>1467</v>
      </c>
      <c r="D21620" t="s">
        <v>1468</v>
      </c>
      <c r="E21620">
        <v>1</v>
      </c>
      <c r="F21620" s="2">
        <v>109.33</v>
      </c>
      <c r="G21620" s="3">
        <v>235.12</v>
      </c>
      <c r="H21620" s="3">
        <v>1.0932999999999999</v>
      </c>
      <c r="I21620" s="3">
        <v>5.1385100000000001</v>
      </c>
      <c r="J21620" s="3">
        <v>115.56180999999999</v>
      </c>
      <c r="K21620" s="4">
        <v>0.35</v>
      </c>
      <c r="L21620" s="73">
        <v>209.789132</v>
      </c>
    </row>
    <row r="21621" spans="1:12" x14ac:dyDescent="0.35">
      <c r="A21621" s="1">
        <v>73829</v>
      </c>
      <c r="B21621" t="s">
        <v>35215</v>
      </c>
      <c r="C21621" t="s">
        <v>1467</v>
      </c>
      <c r="D21621" t="s">
        <v>1468</v>
      </c>
      <c r="E21621">
        <v>1</v>
      </c>
      <c r="F21621" s="2">
        <v>2306.91</v>
      </c>
      <c r="G21621" s="3">
        <v>5392.49</v>
      </c>
      <c r="H21621" s="3">
        <v>23.069099999999999</v>
      </c>
      <c r="I21621" s="3">
        <v>108.42477</v>
      </c>
      <c r="J21621" s="3">
        <v>2438.4038700000001</v>
      </c>
      <c r="K21621" s="4">
        <v>0.35000000000000003</v>
      </c>
      <c r="L21621" s="73">
        <v>4426.6408716923079</v>
      </c>
    </row>
    <row r="21622" spans="1:12" x14ac:dyDescent="0.35">
      <c r="A21622" s="1">
        <v>425126</v>
      </c>
      <c r="B21622" t="s">
        <v>35216</v>
      </c>
      <c r="C21622" t="s">
        <v>1467</v>
      </c>
      <c r="D21622" t="s">
        <v>1468</v>
      </c>
      <c r="E21622">
        <v>1</v>
      </c>
      <c r="F21622" s="2">
        <v>67.8</v>
      </c>
      <c r="G21622" s="3">
        <v>145.83000000000001</v>
      </c>
      <c r="H21622" s="3">
        <v>0.67799999999999994</v>
      </c>
      <c r="I21622" s="3">
        <v>3.1865999999999999</v>
      </c>
      <c r="J21622" s="3">
        <v>71.664599999999993</v>
      </c>
      <c r="K21622" s="4">
        <v>0.35</v>
      </c>
      <c r="L21622" s="73">
        <v>130.0988123076923</v>
      </c>
    </row>
    <row r="21623" spans="1:12" x14ac:dyDescent="0.35">
      <c r="A21623" s="1">
        <v>428985</v>
      </c>
      <c r="B21623" t="s">
        <v>35217</v>
      </c>
      <c r="C21623" t="s">
        <v>1467</v>
      </c>
      <c r="D21623" t="s">
        <v>1468</v>
      </c>
      <c r="E21623">
        <v>1</v>
      </c>
      <c r="F21623" s="2">
        <v>1274.6199999999999</v>
      </c>
      <c r="G21623" s="3">
        <v>3748.89</v>
      </c>
      <c r="H21623" s="3">
        <v>12.7462</v>
      </c>
      <c r="I21623" s="3">
        <v>59.907139999999998</v>
      </c>
      <c r="J21623" s="3">
        <v>1347.27334</v>
      </c>
      <c r="K21623" s="4">
        <v>0.35000000000000003</v>
      </c>
      <c r="L21623" s="73">
        <v>2445.8192941538464</v>
      </c>
    </row>
    <row r="21624" spans="1:12" x14ac:dyDescent="0.35">
      <c r="A21624" s="1">
        <v>79147</v>
      </c>
      <c r="B21624" t="s">
        <v>35218</v>
      </c>
      <c r="C21624" t="s">
        <v>1467</v>
      </c>
      <c r="D21624" t="s">
        <v>1468</v>
      </c>
      <c r="E21624">
        <v>1</v>
      </c>
      <c r="F21624" s="2">
        <v>603.76</v>
      </c>
      <c r="G21624" s="3">
        <v>1390.2</v>
      </c>
      <c r="H21624" s="3">
        <v>6.0376000000000003</v>
      </c>
      <c r="I21624" s="3">
        <v>28.376719999999999</v>
      </c>
      <c r="J21624" s="3">
        <v>638.17431999999997</v>
      </c>
      <c r="K21624" s="4">
        <v>0.35</v>
      </c>
      <c r="L21624" s="73">
        <v>1158.5318424615384</v>
      </c>
    </row>
    <row r="21625" spans="1:12" x14ac:dyDescent="0.35">
      <c r="A21625" s="1">
        <v>21882</v>
      </c>
      <c r="B21625" t="s">
        <v>35219</v>
      </c>
      <c r="C21625" t="s">
        <v>1467</v>
      </c>
      <c r="D21625" t="s">
        <v>1468</v>
      </c>
      <c r="E21625">
        <v>1</v>
      </c>
      <c r="F21625" s="2">
        <v>7.39</v>
      </c>
      <c r="G21625" s="3">
        <v>15.9</v>
      </c>
      <c r="H21625" s="3">
        <v>7.3899999999999993E-2</v>
      </c>
      <c r="I21625" s="3">
        <v>0.34732999999999997</v>
      </c>
      <c r="J21625" s="3">
        <v>7.8112300000000001</v>
      </c>
      <c r="K21625" s="4">
        <v>0.34999999999999992</v>
      </c>
      <c r="L21625" s="73">
        <v>14.180386769230768</v>
      </c>
    </row>
    <row r="21626" spans="1:12" x14ac:dyDescent="0.35">
      <c r="A21626" s="1">
        <v>74390</v>
      </c>
      <c r="B21626" t="s">
        <v>35220</v>
      </c>
      <c r="C21626" t="s">
        <v>1467</v>
      </c>
      <c r="D21626" t="s">
        <v>1468</v>
      </c>
      <c r="E21626">
        <v>1</v>
      </c>
      <c r="F21626" s="2">
        <v>457.8</v>
      </c>
      <c r="G21626" s="3">
        <v>984.51</v>
      </c>
      <c r="H21626" s="3">
        <v>4.5780000000000003</v>
      </c>
      <c r="I21626" s="3">
        <v>21.5166</v>
      </c>
      <c r="J21626" s="3">
        <v>483.89459999999997</v>
      </c>
      <c r="K21626" s="4">
        <v>0.35</v>
      </c>
      <c r="L21626" s="73">
        <v>878.45481230769224</v>
      </c>
    </row>
    <row r="21627" spans="1:12" x14ac:dyDescent="0.35">
      <c r="A21627" s="1">
        <v>441445</v>
      </c>
      <c r="B21627" t="s">
        <v>35221</v>
      </c>
      <c r="C21627" t="s">
        <v>1467</v>
      </c>
      <c r="D21627" t="s">
        <v>1468</v>
      </c>
      <c r="E21627">
        <v>1</v>
      </c>
      <c r="F21627" s="2">
        <v>5488.87</v>
      </c>
      <c r="G21627" s="3">
        <v>12830.48</v>
      </c>
      <c r="H21627" s="3">
        <v>54.8887</v>
      </c>
      <c r="I21627" s="3">
        <v>257.97688999999997</v>
      </c>
      <c r="J21627" s="3">
        <v>5801.7355900000002</v>
      </c>
      <c r="K21627" s="4">
        <v>0.34999999999999992</v>
      </c>
      <c r="L21627" s="73">
        <v>10532.381532615384</v>
      </c>
    </row>
    <row r="21628" spans="1:12" x14ac:dyDescent="0.35">
      <c r="A21628" s="1">
        <v>433147</v>
      </c>
      <c r="B21628" t="s">
        <v>35222</v>
      </c>
      <c r="C21628" t="s">
        <v>1467</v>
      </c>
      <c r="D21628" t="s">
        <v>1468</v>
      </c>
      <c r="E21628">
        <v>1</v>
      </c>
      <c r="F21628" s="2">
        <v>357.04</v>
      </c>
      <c r="G21628" s="3">
        <v>799.81</v>
      </c>
      <c r="H21628" s="3">
        <v>3.5704000000000002</v>
      </c>
      <c r="I21628" s="3">
        <v>16.78088</v>
      </c>
      <c r="J21628" s="3">
        <v>377.39128000000005</v>
      </c>
      <c r="K21628" s="4">
        <v>0.35000000000000003</v>
      </c>
      <c r="L21628" s="73">
        <v>685.11032369230782</v>
      </c>
    </row>
    <row r="21629" spans="1:12" x14ac:dyDescent="0.35">
      <c r="A21629" s="1">
        <v>14237</v>
      </c>
      <c r="B21629" t="s">
        <v>35223</v>
      </c>
      <c r="C21629" t="s">
        <v>1467</v>
      </c>
      <c r="D21629" t="s">
        <v>1468</v>
      </c>
      <c r="E21629">
        <v>1</v>
      </c>
      <c r="F21629" s="2">
        <v>4.8099999999999996</v>
      </c>
      <c r="G21629" s="3">
        <v>10.37</v>
      </c>
      <c r="H21629" s="3">
        <v>4.8099999999999997E-2</v>
      </c>
      <c r="I21629" s="3">
        <v>0.22606999999999999</v>
      </c>
      <c r="J21629" s="3">
        <v>5.0841699999999994</v>
      </c>
      <c r="K21629" s="4">
        <v>0.35</v>
      </c>
      <c r="L21629" s="73">
        <v>9.2297239999999992</v>
      </c>
    </row>
    <row r="21630" spans="1:12" x14ac:dyDescent="0.35">
      <c r="A21630" s="1">
        <v>17997</v>
      </c>
      <c r="B21630" t="s">
        <v>35224</v>
      </c>
      <c r="C21630" t="s">
        <v>1467</v>
      </c>
      <c r="D21630" t="s">
        <v>1468</v>
      </c>
      <c r="E21630">
        <v>1</v>
      </c>
      <c r="F21630" s="2">
        <v>1.34</v>
      </c>
      <c r="G21630" s="3">
        <v>2.88</v>
      </c>
      <c r="H21630" s="3">
        <v>1.34E-2</v>
      </c>
      <c r="I21630" s="3">
        <v>6.2980000000000008E-2</v>
      </c>
      <c r="J21630" s="3">
        <v>1.4163800000000002</v>
      </c>
      <c r="K21630" s="4">
        <v>0.35</v>
      </c>
      <c r="L21630" s="73">
        <v>2.571274461538462</v>
      </c>
    </row>
    <row r="21631" spans="1:12" x14ac:dyDescent="0.35">
      <c r="A21631" s="1">
        <v>69352</v>
      </c>
      <c r="B21631" t="s">
        <v>34120</v>
      </c>
      <c r="C21631" t="s">
        <v>1467</v>
      </c>
      <c r="D21631" t="s">
        <v>1468</v>
      </c>
      <c r="E21631">
        <v>1</v>
      </c>
      <c r="F21631" s="2">
        <v>1757.7</v>
      </c>
      <c r="G21631" s="3">
        <v>3780</v>
      </c>
      <c r="H21631" s="3">
        <v>17.577000000000002</v>
      </c>
      <c r="I21631" s="3">
        <v>82.611900000000006</v>
      </c>
      <c r="J21631" s="3">
        <v>1857.8889000000001</v>
      </c>
      <c r="K21631" s="4">
        <v>0.35000000000000003</v>
      </c>
      <c r="L21631" s="73">
        <v>3372.7829261538463</v>
      </c>
    </row>
    <row r="21632" spans="1:12" x14ac:dyDescent="0.35">
      <c r="A21632" s="1">
        <v>70973</v>
      </c>
      <c r="B21632" t="s">
        <v>35225</v>
      </c>
      <c r="C21632" t="s">
        <v>1467</v>
      </c>
      <c r="D21632" t="s">
        <v>1468</v>
      </c>
      <c r="E21632">
        <v>1</v>
      </c>
      <c r="F21632" s="2">
        <v>18827.16</v>
      </c>
      <c r="G21632" s="3">
        <v>40488.519999999997</v>
      </c>
      <c r="H21632" s="3">
        <v>188.27160000000001</v>
      </c>
      <c r="I21632" s="3">
        <v>884.87652000000003</v>
      </c>
      <c r="J21632" s="3">
        <v>19900.308120000002</v>
      </c>
      <c r="K21632" s="4">
        <v>0.35</v>
      </c>
      <c r="L21632" s="73">
        <v>36126.713202461542</v>
      </c>
    </row>
    <row r="21633" spans="1:12" x14ac:dyDescent="0.35">
      <c r="A21633" s="1">
        <v>402675</v>
      </c>
      <c r="B21633" t="s">
        <v>35226</v>
      </c>
      <c r="C21633" t="s">
        <v>1467</v>
      </c>
      <c r="D21633" t="s">
        <v>1468</v>
      </c>
      <c r="E21633">
        <v>1</v>
      </c>
      <c r="F21633" s="2">
        <v>14804.76</v>
      </c>
      <c r="G21633" s="3">
        <v>31838.19</v>
      </c>
      <c r="H21633" s="3">
        <v>148.04760000000002</v>
      </c>
      <c r="I21633" s="3">
        <v>695.82371999999998</v>
      </c>
      <c r="J21633" s="3">
        <v>15648.63132</v>
      </c>
      <c r="K21633" s="4">
        <v>0.35</v>
      </c>
      <c r="L21633" s="73">
        <v>28408.284550153847</v>
      </c>
    </row>
    <row r="21634" spans="1:12" x14ac:dyDescent="0.35">
      <c r="A21634" s="1">
        <v>71881</v>
      </c>
      <c r="B21634" t="s">
        <v>35227</v>
      </c>
      <c r="C21634" t="s">
        <v>1467</v>
      </c>
      <c r="D21634" t="s">
        <v>1468</v>
      </c>
      <c r="E21634">
        <v>1</v>
      </c>
      <c r="F21634" s="2">
        <v>877.4</v>
      </c>
      <c r="G21634" s="3">
        <v>1886.88</v>
      </c>
      <c r="H21634" s="3">
        <v>8.7739999999999991</v>
      </c>
      <c r="I21634" s="3">
        <v>41.2378</v>
      </c>
      <c r="J21634" s="3">
        <v>927.41179999999997</v>
      </c>
      <c r="K21634" s="4">
        <v>0.35</v>
      </c>
      <c r="L21634" s="73">
        <v>1683.6091138461538</v>
      </c>
    </row>
    <row r="21635" spans="1:12" x14ac:dyDescent="0.35">
      <c r="A21635" s="1">
        <v>435755</v>
      </c>
      <c r="B21635" t="s">
        <v>35228</v>
      </c>
      <c r="C21635" t="s">
        <v>1467</v>
      </c>
      <c r="D21635" t="s">
        <v>1468</v>
      </c>
      <c r="E21635">
        <v>1</v>
      </c>
      <c r="F21635" s="2">
        <v>116.2</v>
      </c>
      <c r="G21635" s="3">
        <v>249.9</v>
      </c>
      <c r="H21635" s="3">
        <v>1.1620000000000001</v>
      </c>
      <c r="I21635" s="3">
        <v>5.4614000000000003</v>
      </c>
      <c r="J21635" s="3">
        <v>122.82340000000001</v>
      </c>
      <c r="K21635" s="4">
        <v>0.35000000000000003</v>
      </c>
      <c r="L21635" s="73">
        <v>222.97171076923078</v>
      </c>
    </row>
    <row r="21636" spans="1:12" x14ac:dyDescent="0.35">
      <c r="A21636" s="1">
        <v>417470</v>
      </c>
      <c r="B21636" t="s">
        <v>35229</v>
      </c>
      <c r="C21636" t="s">
        <v>1467</v>
      </c>
      <c r="D21636" t="s">
        <v>1468</v>
      </c>
      <c r="E21636">
        <v>1</v>
      </c>
      <c r="F21636" s="2">
        <v>150.55000000000001</v>
      </c>
      <c r="G21636" s="3">
        <v>323.77</v>
      </c>
      <c r="H21636" s="3">
        <v>1.5055000000000001</v>
      </c>
      <c r="I21636" s="3">
        <v>7.0758500000000009</v>
      </c>
      <c r="J21636" s="3">
        <v>159.13135000000003</v>
      </c>
      <c r="K21636" s="4">
        <v>0.35</v>
      </c>
      <c r="L21636" s="73">
        <v>288.88460461538466</v>
      </c>
    </row>
    <row r="21637" spans="1:12" x14ac:dyDescent="0.35">
      <c r="A21637" s="1">
        <v>425275</v>
      </c>
      <c r="B21637" t="s">
        <v>35230</v>
      </c>
      <c r="C21637" t="s">
        <v>1467</v>
      </c>
      <c r="D21637" t="s">
        <v>1468</v>
      </c>
      <c r="E21637">
        <v>1</v>
      </c>
      <c r="F21637" s="2">
        <v>210</v>
      </c>
      <c r="G21637" s="3">
        <v>451.62</v>
      </c>
      <c r="H21637" s="3">
        <v>2.1</v>
      </c>
      <c r="I21637" s="3">
        <v>9.8699999999999992</v>
      </c>
      <c r="J21637" s="3">
        <v>221.97</v>
      </c>
      <c r="K21637" s="4">
        <v>0.35</v>
      </c>
      <c r="L21637" s="73">
        <v>402.96092307692305</v>
      </c>
    </row>
    <row r="21638" spans="1:12" x14ac:dyDescent="0.35">
      <c r="A21638" s="1">
        <v>570180</v>
      </c>
      <c r="B21638" t="s">
        <v>35231</v>
      </c>
      <c r="C21638" t="s">
        <v>1467</v>
      </c>
      <c r="D21638" t="s">
        <v>1468</v>
      </c>
      <c r="E21638">
        <v>1</v>
      </c>
      <c r="F21638" s="2">
        <v>229.66</v>
      </c>
      <c r="G21638" s="3">
        <v>459.33</v>
      </c>
      <c r="H21638" s="3">
        <v>2.2966000000000002</v>
      </c>
      <c r="I21638" s="3">
        <v>10.79402</v>
      </c>
      <c r="J21638" s="3">
        <v>242.75062</v>
      </c>
      <c r="K21638" s="4">
        <v>0.35</v>
      </c>
      <c r="L21638" s="73">
        <v>440.68574092307688</v>
      </c>
    </row>
    <row r="21639" spans="1:12" x14ac:dyDescent="0.35">
      <c r="A21639" s="1">
        <v>71229</v>
      </c>
      <c r="B21639" t="s">
        <v>33936</v>
      </c>
      <c r="C21639" t="s">
        <v>1467</v>
      </c>
      <c r="D21639" t="s">
        <v>1468</v>
      </c>
      <c r="E21639">
        <v>1</v>
      </c>
      <c r="F21639" s="2">
        <v>423</v>
      </c>
      <c r="G21639" s="3">
        <v>909.67</v>
      </c>
      <c r="H21639" s="3">
        <v>4.2300000000000004</v>
      </c>
      <c r="I21639" s="3">
        <v>19.881</v>
      </c>
      <c r="J21639" s="3">
        <v>447.11099999999999</v>
      </c>
      <c r="K21639" s="4">
        <v>0.34999999999999992</v>
      </c>
      <c r="L21639" s="73">
        <v>811.67843076923066</v>
      </c>
    </row>
    <row r="21640" spans="1:12" x14ac:dyDescent="0.35">
      <c r="A21640" s="1">
        <v>439569</v>
      </c>
      <c r="B21640" t="s">
        <v>35232</v>
      </c>
      <c r="C21640" t="s">
        <v>1467</v>
      </c>
      <c r="D21640" t="s">
        <v>1468</v>
      </c>
      <c r="E21640">
        <v>1</v>
      </c>
      <c r="F21640" s="2">
        <v>189.09</v>
      </c>
      <c r="G21640" s="3">
        <v>406.65</v>
      </c>
      <c r="H21640" s="3">
        <v>1.8909</v>
      </c>
      <c r="I21640" s="3">
        <v>8.8872300000000006</v>
      </c>
      <c r="J21640" s="3">
        <v>199.86812999999998</v>
      </c>
      <c r="K21640" s="4">
        <v>0.35000000000000003</v>
      </c>
      <c r="L21640" s="73">
        <v>362.83752830769231</v>
      </c>
    </row>
    <row r="21641" spans="1:12" x14ac:dyDescent="0.35">
      <c r="A21641" s="1">
        <v>438773</v>
      </c>
      <c r="B21641" t="s">
        <v>35233</v>
      </c>
      <c r="C21641" t="s">
        <v>1467</v>
      </c>
      <c r="D21641" t="s">
        <v>1468</v>
      </c>
      <c r="E21641">
        <v>1</v>
      </c>
      <c r="F21641" s="2">
        <v>1503.77</v>
      </c>
      <c r="G21641" s="3">
        <v>3233.92</v>
      </c>
      <c r="H21641" s="3">
        <v>15.037700000000001</v>
      </c>
      <c r="I21641" s="3">
        <v>70.677189999999996</v>
      </c>
      <c r="J21641" s="3">
        <v>1589.4848900000002</v>
      </c>
      <c r="K21641" s="4">
        <v>0.35</v>
      </c>
      <c r="L21641" s="73">
        <v>2885.5264156923081</v>
      </c>
    </row>
    <row r="21642" spans="1:12" x14ac:dyDescent="0.35">
      <c r="A21642" s="1">
        <v>41142</v>
      </c>
      <c r="B21642" t="s">
        <v>35234</v>
      </c>
      <c r="C21642" t="s">
        <v>1467</v>
      </c>
      <c r="D21642" t="s">
        <v>1468</v>
      </c>
      <c r="E21642">
        <v>1</v>
      </c>
      <c r="F21642" s="2">
        <v>6189.62</v>
      </c>
      <c r="G21642" s="3">
        <v>13311.01</v>
      </c>
      <c r="H21642" s="3">
        <v>61.8962</v>
      </c>
      <c r="I21642" s="3">
        <v>290.91214000000002</v>
      </c>
      <c r="J21642" s="3">
        <v>6542.4283400000004</v>
      </c>
      <c r="K21642" s="4">
        <v>0.35000000000000003</v>
      </c>
      <c r="L21642" s="73">
        <v>11877.023755692309</v>
      </c>
    </row>
    <row r="21643" spans="1:12" x14ac:dyDescent="0.35">
      <c r="A21643" s="1">
        <v>2015</v>
      </c>
      <c r="B21643" t="s">
        <v>35235</v>
      </c>
      <c r="C21643" t="s">
        <v>1467</v>
      </c>
      <c r="D21643" t="s">
        <v>1468</v>
      </c>
      <c r="E21643">
        <v>1</v>
      </c>
      <c r="F21643" s="2">
        <v>619.65</v>
      </c>
      <c r="G21643" s="3">
        <v>1332.58</v>
      </c>
      <c r="H21643" s="3">
        <v>6.1965000000000003</v>
      </c>
      <c r="I21643" s="3">
        <v>29.123549999999998</v>
      </c>
      <c r="J21643" s="3">
        <v>654.97005000000001</v>
      </c>
      <c r="K21643" s="4">
        <v>0.35</v>
      </c>
      <c r="L21643" s="73">
        <v>1189.0225523076924</v>
      </c>
    </row>
    <row r="21644" spans="1:12" x14ac:dyDescent="0.35">
      <c r="A21644" s="1">
        <v>426108</v>
      </c>
      <c r="B21644" t="s">
        <v>35236</v>
      </c>
      <c r="C21644" t="s">
        <v>1467</v>
      </c>
      <c r="D21644" t="s">
        <v>1468</v>
      </c>
      <c r="E21644">
        <v>1</v>
      </c>
      <c r="F21644" s="2">
        <v>188.21</v>
      </c>
      <c r="G21644" s="3">
        <v>440.05</v>
      </c>
      <c r="H21644" s="3">
        <v>1.8821000000000001</v>
      </c>
      <c r="I21644" s="3">
        <v>8.8458699999999997</v>
      </c>
      <c r="J21644" s="3">
        <v>198.93797000000001</v>
      </c>
      <c r="K21644" s="4">
        <v>0.35</v>
      </c>
      <c r="L21644" s="73">
        <v>361.14893015384615</v>
      </c>
    </row>
    <row r="21645" spans="1:12" x14ac:dyDescent="0.35">
      <c r="A21645" s="1">
        <v>403781</v>
      </c>
      <c r="B21645" t="s">
        <v>35237</v>
      </c>
      <c r="C21645" t="s">
        <v>1467</v>
      </c>
      <c r="D21645" t="s">
        <v>1468</v>
      </c>
      <c r="E21645">
        <v>1</v>
      </c>
      <c r="F21645" s="2">
        <v>316.58</v>
      </c>
      <c r="G21645" s="3">
        <v>680.81</v>
      </c>
      <c r="H21645" s="3">
        <v>3.1657999999999999</v>
      </c>
      <c r="I21645" s="3">
        <v>14.879259999999999</v>
      </c>
      <c r="J21645" s="3">
        <v>334.62505999999996</v>
      </c>
      <c r="K21645" s="4">
        <v>0.35</v>
      </c>
      <c r="L21645" s="73">
        <v>607.4731858461538</v>
      </c>
    </row>
    <row r="21646" spans="1:12" x14ac:dyDescent="0.35">
      <c r="A21646" s="1">
        <v>7207</v>
      </c>
      <c r="B21646" t="s">
        <v>35238</v>
      </c>
      <c r="C21646" t="s">
        <v>1467</v>
      </c>
      <c r="D21646" t="s">
        <v>1468</v>
      </c>
      <c r="E21646">
        <v>1</v>
      </c>
      <c r="F21646" s="2">
        <v>71.34</v>
      </c>
      <c r="G21646" s="3">
        <v>153.41999999999999</v>
      </c>
      <c r="H21646" s="3">
        <v>0.71340000000000003</v>
      </c>
      <c r="I21646" s="3">
        <v>3.3529800000000001</v>
      </c>
      <c r="J21646" s="3">
        <v>75.406380000000013</v>
      </c>
      <c r="K21646" s="4">
        <v>0.34999999999999992</v>
      </c>
      <c r="L21646" s="73">
        <v>136.89158215384617</v>
      </c>
    </row>
    <row r="21647" spans="1:12" x14ac:dyDescent="0.35">
      <c r="A21647" s="1">
        <v>429086</v>
      </c>
      <c r="B21647" t="s">
        <v>35239</v>
      </c>
      <c r="C21647" t="s">
        <v>1467</v>
      </c>
      <c r="D21647" t="s">
        <v>1468</v>
      </c>
      <c r="E21647">
        <v>1</v>
      </c>
      <c r="F21647" s="2">
        <v>24.55</v>
      </c>
      <c r="G21647" s="3">
        <v>52.81</v>
      </c>
      <c r="H21647" s="3">
        <v>0.24550000000000002</v>
      </c>
      <c r="I21647" s="3">
        <v>1.15385</v>
      </c>
      <c r="J21647" s="3">
        <v>25.949349999999999</v>
      </c>
      <c r="K21647" s="4">
        <v>0.35000000000000003</v>
      </c>
      <c r="L21647" s="73">
        <v>47.108050769230765</v>
      </c>
    </row>
    <row r="21648" spans="1:12" x14ac:dyDescent="0.35">
      <c r="A21648" s="1">
        <v>426199</v>
      </c>
      <c r="B21648" t="s">
        <v>35240</v>
      </c>
      <c r="C21648" t="s">
        <v>1467</v>
      </c>
      <c r="D21648" t="s">
        <v>1468</v>
      </c>
      <c r="E21648">
        <v>1</v>
      </c>
      <c r="F21648" s="2">
        <v>3539.76</v>
      </c>
      <c r="G21648" s="3">
        <v>7079.5</v>
      </c>
      <c r="H21648" s="3">
        <v>35.397600000000004</v>
      </c>
      <c r="I21648" s="3">
        <v>166.36872000000002</v>
      </c>
      <c r="J21648" s="3">
        <v>3741.5263199999999</v>
      </c>
      <c r="K21648" s="4">
        <v>0.34999999999999992</v>
      </c>
      <c r="L21648" s="73">
        <v>6792.3093193846144</v>
      </c>
    </row>
    <row r="21649" spans="1:12" x14ac:dyDescent="0.35">
      <c r="A21649" s="1">
        <v>423248</v>
      </c>
      <c r="B21649" t="s">
        <v>35241</v>
      </c>
      <c r="C21649" t="s">
        <v>1467</v>
      </c>
      <c r="D21649" t="s">
        <v>1468</v>
      </c>
      <c r="E21649">
        <v>1</v>
      </c>
      <c r="F21649" s="2">
        <v>30.45</v>
      </c>
      <c r="G21649" s="3">
        <v>65.53</v>
      </c>
      <c r="H21649" s="3">
        <v>0.30449999999999999</v>
      </c>
      <c r="I21649" s="3">
        <v>1.4311499999999999</v>
      </c>
      <c r="J21649" s="3">
        <v>32.185650000000003</v>
      </c>
      <c r="K21649" s="4">
        <v>0.35</v>
      </c>
      <c r="L21649" s="73">
        <v>58.429333846153845</v>
      </c>
    </row>
    <row r="21650" spans="1:12" x14ac:dyDescent="0.35">
      <c r="A21650" s="1">
        <v>53182</v>
      </c>
      <c r="B21650" t="s">
        <v>35242</v>
      </c>
      <c r="C21650" t="s">
        <v>1467</v>
      </c>
      <c r="D21650" t="s">
        <v>1468</v>
      </c>
      <c r="E21650">
        <v>1</v>
      </c>
      <c r="F21650" s="2">
        <v>4.67</v>
      </c>
      <c r="G21650" s="3">
        <v>10.050000000000001</v>
      </c>
      <c r="H21650" s="3">
        <v>4.6699999999999998E-2</v>
      </c>
      <c r="I21650" s="3">
        <v>0.21948999999999999</v>
      </c>
      <c r="J21650" s="3">
        <v>4.9361900000000007</v>
      </c>
      <c r="K21650" s="4">
        <v>0.35</v>
      </c>
      <c r="L21650" s="73">
        <v>8.9610833846153852</v>
      </c>
    </row>
    <row r="21651" spans="1:12" x14ac:dyDescent="0.35">
      <c r="A21651" s="1">
        <v>17932</v>
      </c>
      <c r="B21651" t="s">
        <v>35243</v>
      </c>
      <c r="C21651" t="s">
        <v>1467</v>
      </c>
      <c r="D21651" t="s">
        <v>1468</v>
      </c>
      <c r="E21651">
        <v>1</v>
      </c>
      <c r="F21651" s="2">
        <v>25.43</v>
      </c>
      <c r="G21651" s="3">
        <v>54.7</v>
      </c>
      <c r="H21651" s="3">
        <v>0.25430000000000003</v>
      </c>
      <c r="I21651" s="3">
        <v>1.1952099999999999</v>
      </c>
      <c r="J21651" s="3">
        <v>26.87951</v>
      </c>
      <c r="K21651" s="4">
        <v>0.35</v>
      </c>
      <c r="L21651" s="73">
        <v>48.796648923076923</v>
      </c>
    </row>
    <row r="21652" spans="1:12" x14ac:dyDescent="0.35">
      <c r="A21652" s="1">
        <v>433535</v>
      </c>
      <c r="B21652" t="s">
        <v>35244</v>
      </c>
      <c r="C21652" t="s">
        <v>1467</v>
      </c>
      <c r="D21652" t="s">
        <v>1468</v>
      </c>
      <c r="E21652">
        <v>1</v>
      </c>
      <c r="F21652" s="2">
        <v>178.03</v>
      </c>
      <c r="G21652" s="3">
        <v>382.88</v>
      </c>
      <c r="H21652" s="3">
        <v>1.7803</v>
      </c>
      <c r="I21652" s="3">
        <v>8.3674099999999996</v>
      </c>
      <c r="J21652" s="3">
        <v>188.17771000000002</v>
      </c>
      <c r="K21652" s="4">
        <v>0.35000000000000003</v>
      </c>
      <c r="L21652" s="73">
        <v>341.61491969230775</v>
      </c>
    </row>
    <row r="21653" spans="1:12" x14ac:dyDescent="0.35">
      <c r="A21653" s="1">
        <v>426830</v>
      </c>
      <c r="B21653" t="s">
        <v>35245</v>
      </c>
      <c r="C21653" t="s">
        <v>1467</v>
      </c>
      <c r="D21653" t="s">
        <v>1468</v>
      </c>
      <c r="E21653">
        <v>1</v>
      </c>
      <c r="F21653" s="2">
        <v>39.840000000000003</v>
      </c>
      <c r="G21653" s="3">
        <v>93.15</v>
      </c>
      <c r="H21653" s="3">
        <v>0.39840000000000003</v>
      </c>
      <c r="I21653" s="3">
        <v>1.8724800000000001</v>
      </c>
      <c r="J21653" s="3">
        <v>42.110880000000009</v>
      </c>
      <c r="K21653" s="4">
        <v>0.35</v>
      </c>
      <c r="L21653" s="73">
        <v>76.447443692307701</v>
      </c>
    </row>
    <row r="21654" spans="1:12" x14ac:dyDescent="0.35">
      <c r="A21654" s="1">
        <v>69386</v>
      </c>
      <c r="B21654" t="s">
        <v>34291</v>
      </c>
      <c r="C21654" t="s">
        <v>1467</v>
      </c>
      <c r="D21654" t="s">
        <v>1468</v>
      </c>
      <c r="E21654">
        <v>1</v>
      </c>
      <c r="F21654" s="2">
        <v>2607.91</v>
      </c>
      <c r="G21654" s="3">
        <v>5608.4</v>
      </c>
      <c r="H21654" s="3">
        <v>26.0791</v>
      </c>
      <c r="I21654" s="3">
        <v>122.57176999999999</v>
      </c>
      <c r="J21654" s="3">
        <v>2756.5608699999998</v>
      </c>
      <c r="K21654" s="4">
        <v>0.35</v>
      </c>
      <c r="L21654" s="73">
        <v>5004.2181947692297</v>
      </c>
    </row>
    <row r="21655" spans="1:12" x14ac:dyDescent="0.35">
      <c r="A21655" s="1">
        <v>417806</v>
      </c>
      <c r="B21655" t="s">
        <v>35246</v>
      </c>
      <c r="C21655" t="s">
        <v>1467</v>
      </c>
      <c r="D21655" t="s">
        <v>1468</v>
      </c>
      <c r="E21655">
        <v>1</v>
      </c>
      <c r="F21655" s="2">
        <v>74.680000000000007</v>
      </c>
      <c r="G21655" s="3">
        <v>160.6</v>
      </c>
      <c r="H21655" s="3">
        <v>0.74680000000000013</v>
      </c>
      <c r="I21655" s="3">
        <v>3.5099600000000004</v>
      </c>
      <c r="J21655" s="3">
        <v>78.936760000000007</v>
      </c>
      <c r="K21655" s="4">
        <v>0.35</v>
      </c>
      <c r="L21655" s="73">
        <v>143.30057969230768</v>
      </c>
    </row>
    <row r="21656" spans="1:12" x14ac:dyDescent="0.35">
      <c r="A21656" s="1">
        <v>442494</v>
      </c>
      <c r="B21656" t="s">
        <v>35247</v>
      </c>
      <c r="C21656" t="s">
        <v>1467</v>
      </c>
      <c r="D21656" t="s">
        <v>1468</v>
      </c>
      <c r="E21656">
        <v>1</v>
      </c>
      <c r="F21656" s="2">
        <v>57.05</v>
      </c>
      <c r="G21656" s="3">
        <v>122.7</v>
      </c>
      <c r="H21656" s="3">
        <v>0.57050000000000001</v>
      </c>
      <c r="I21656" s="3">
        <v>2.6813499999999997</v>
      </c>
      <c r="J21656" s="3">
        <v>60.301850000000002</v>
      </c>
      <c r="K21656" s="4">
        <v>0.35</v>
      </c>
      <c r="L21656" s="73">
        <v>109.47105076923077</v>
      </c>
    </row>
    <row r="21657" spans="1:12" x14ac:dyDescent="0.35">
      <c r="A21657" s="1">
        <v>25781</v>
      </c>
      <c r="B21657" t="s">
        <v>35248</v>
      </c>
      <c r="C21657" t="s">
        <v>1467</v>
      </c>
      <c r="D21657" t="s">
        <v>1468</v>
      </c>
      <c r="E21657">
        <v>1</v>
      </c>
      <c r="F21657" s="2">
        <v>16.95</v>
      </c>
      <c r="G21657" s="3">
        <v>36.46</v>
      </c>
      <c r="H21657" s="3">
        <v>0.16949999999999998</v>
      </c>
      <c r="I21657" s="3">
        <v>0.79664999999999997</v>
      </c>
      <c r="J21657" s="3">
        <v>17.916149999999998</v>
      </c>
      <c r="K21657" s="4">
        <v>0.35</v>
      </c>
      <c r="L21657" s="73">
        <v>32.524703076923075</v>
      </c>
    </row>
    <row r="21658" spans="1:12" x14ac:dyDescent="0.35">
      <c r="A21658" s="1">
        <v>428431</v>
      </c>
      <c r="B21658" t="s">
        <v>35249</v>
      </c>
      <c r="C21658" t="s">
        <v>1467</v>
      </c>
      <c r="D21658" t="s">
        <v>1468</v>
      </c>
      <c r="E21658">
        <v>1</v>
      </c>
      <c r="F21658" s="2">
        <v>6.14</v>
      </c>
      <c r="G21658" s="3">
        <v>13.19</v>
      </c>
      <c r="H21658" s="3">
        <v>6.1399999999999996E-2</v>
      </c>
      <c r="I21658" s="3">
        <v>0.28858</v>
      </c>
      <c r="J21658" s="3">
        <v>6.4899799999999992</v>
      </c>
      <c r="K21658" s="4">
        <v>0.35000000000000003</v>
      </c>
      <c r="L21658" s="73">
        <v>11.781809846153845</v>
      </c>
    </row>
    <row r="21659" spans="1:12" x14ac:dyDescent="0.35">
      <c r="A21659" s="1">
        <v>74548</v>
      </c>
      <c r="B21659" t="s">
        <v>34114</v>
      </c>
      <c r="C21659" t="s">
        <v>1467</v>
      </c>
      <c r="D21659" t="s">
        <v>1468</v>
      </c>
      <c r="E21659">
        <v>1</v>
      </c>
      <c r="F21659" s="2">
        <v>2713.82</v>
      </c>
      <c r="G21659" s="3">
        <v>5836.17</v>
      </c>
      <c r="H21659" s="3">
        <v>27.138200000000001</v>
      </c>
      <c r="I21659" s="3">
        <v>127.54954000000001</v>
      </c>
      <c r="J21659" s="3">
        <v>2868.50774</v>
      </c>
      <c r="K21659" s="4">
        <v>0.34999999999999992</v>
      </c>
      <c r="L21659" s="73">
        <v>5207.4448203076918</v>
      </c>
    </row>
    <row r="21660" spans="1:12" x14ac:dyDescent="0.35">
      <c r="A21660" s="1">
        <v>439450</v>
      </c>
      <c r="B21660" t="s">
        <v>35250</v>
      </c>
      <c r="C21660" t="s">
        <v>1467</v>
      </c>
      <c r="D21660" t="s">
        <v>1468</v>
      </c>
      <c r="E21660">
        <v>1</v>
      </c>
      <c r="F21660" s="2">
        <v>44.5</v>
      </c>
      <c r="G21660" s="3">
        <v>95.71</v>
      </c>
      <c r="H21660" s="3">
        <v>0.44500000000000001</v>
      </c>
      <c r="I21660" s="3">
        <v>2.0914999999999999</v>
      </c>
      <c r="J21660" s="3">
        <v>47.036500000000004</v>
      </c>
      <c r="K21660" s="4">
        <v>0.35</v>
      </c>
      <c r="L21660" s="73">
        <v>85.389338461538458</v>
      </c>
    </row>
    <row r="21661" spans="1:12" x14ac:dyDescent="0.35">
      <c r="A21661" s="1">
        <v>432820</v>
      </c>
      <c r="B21661" t="s">
        <v>35251</v>
      </c>
      <c r="C21661" t="s">
        <v>1467</v>
      </c>
      <c r="D21661" t="s">
        <v>1468</v>
      </c>
      <c r="E21661">
        <v>1</v>
      </c>
      <c r="F21661" s="2">
        <v>709.66</v>
      </c>
      <c r="G21661" s="3">
        <v>1421.03</v>
      </c>
      <c r="H21661" s="3">
        <v>7.0965999999999996</v>
      </c>
      <c r="I21661" s="3">
        <v>33.354019999999998</v>
      </c>
      <c r="J21661" s="3">
        <v>750.11061999999993</v>
      </c>
      <c r="K21661" s="4">
        <v>0.34999999999999992</v>
      </c>
      <c r="L21661" s="73">
        <v>1361.7392793846152</v>
      </c>
    </row>
    <row r="21662" spans="1:12" x14ac:dyDescent="0.35">
      <c r="A21662" s="1">
        <v>54405</v>
      </c>
      <c r="B21662" t="s">
        <v>35252</v>
      </c>
      <c r="C21662" t="s">
        <v>1467</v>
      </c>
      <c r="D21662" t="s">
        <v>1468</v>
      </c>
      <c r="E21662">
        <v>1</v>
      </c>
      <c r="F21662" s="2">
        <v>2.73</v>
      </c>
      <c r="G21662" s="3">
        <v>6.3</v>
      </c>
      <c r="H21662" s="3">
        <v>2.7300000000000001E-2</v>
      </c>
      <c r="I21662" s="3">
        <v>0.12831000000000001</v>
      </c>
      <c r="J21662" s="3">
        <v>2.8856099999999998</v>
      </c>
      <c r="K21662" s="4">
        <v>0.34999999999999992</v>
      </c>
      <c r="L21662" s="73">
        <v>5.238491999999999</v>
      </c>
    </row>
    <row r="21663" spans="1:12" x14ac:dyDescent="0.35">
      <c r="A21663" s="1">
        <v>3396</v>
      </c>
      <c r="B21663" t="s">
        <v>35253</v>
      </c>
      <c r="C21663" t="s">
        <v>1467</v>
      </c>
      <c r="D21663" t="s">
        <v>1468</v>
      </c>
      <c r="E21663">
        <v>1</v>
      </c>
      <c r="F21663" s="2">
        <v>39.32</v>
      </c>
      <c r="G21663" s="3">
        <v>84.56</v>
      </c>
      <c r="H21663" s="3">
        <v>0.39319999999999999</v>
      </c>
      <c r="I21663" s="3">
        <v>1.8480400000000001</v>
      </c>
      <c r="J21663" s="3">
        <v>41.561239999999998</v>
      </c>
      <c r="K21663" s="4">
        <v>0.35</v>
      </c>
      <c r="L21663" s="73">
        <v>75.449635692307695</v>
      </c>
    </row>
    <row r="21664" spans="1:12" x14ac:dyDescent="0.35">
      <c r="A21664" s="1">
        <v>78777</v>
      </c>
      <c r="B21664" t="s">
        <v>35254</v>
      </c>
      <c r="C21664" t="s">
        <v>1467</v>
      </c>
      <c r="D21664" t="s">
        <v>1468</v>
      </c>
      <c r="E21664">
        <v>1</v>
      </c>
      <c r="F21664" s="2">
        <v>537.41999999999996</v>
      </c>
      <c r="G21664" s="3">
        <v>1155.75</v>
      </c>
      <c r="H21664" s="3">
        <v>5.3742000000000001</v>
      </c>
      <c r="I21664" s="3">
        <v>25.25874</v>
      </c>
      <c r="J21664" s="3">
        <v>568.05293999999992</v>
      </c>
      <c r="K21664" s="4">
        <v>0.35</v>
      </c>
      <c r="L21664" s="73">
        <v>1031.2345679999999</v>
      </c>
    </row>
    <row r="21665" spans="1:12" x14ac:dyDescent="0.35">
      <c r="A21665" s="1">
        <v>42329</v>
      </c>
      <c r="B21665" t="s">
        <v>35255</v>
      </c>
      <c r="C21665" t="s">
        <v>1467</v>
      </c>
      <c r="D21665" t="s">
        <v>1468</v>
      </c>
      <c r="E21665">
        <v>1</v>
      </c>
      <c r="F21665" s="2">
        <v>1138.1400000000001</v>
      </c>
      <c r="G21665" s="3">
        <v>2447.62</v>
      </c>
      <c r="H21665" s="3">
        <v>11.381400000000001</v>
      </c>
      <c r="I21665" s="3">
        <v>53.492580000000004</v>
      </c>
      <c r="J21665" s="3">
        <v>1203.0139800000002</v>
      </c>
      <c r="K21665" s="4">
        <v>0.35</v>
      </c>
      <c r="L21665" s="73">
        <v>2183.9330713846157</v>
      </c>
    </row>
    <row r="21666" spans="1:12" x14ac:dyDescent="0.35">
      <c r="A21666" s="1">
        <v>69387</v>
      </c>
      <c r="B21666" t="s">
        <v>35256</v>
      </c>
      <c r="C21666" t="s">
        <v>1467</v>
      </c>
      <c r="D21666" t="s">
        <v>1468</v>
      </c>
      <c r="E21666">
        <v>1</v>
      </c>
      <c r="F21666" s="2">
        <v>2607.91</v>
      </c>
      <c r="G21666" s="3">
        <v>5608.4</v>
      </c>
      <c r="H21666" s="3">
        <v>26.0791</v>
      </c>
      <c r="I21666" s="3">
        <v>122.57176999999999</v>
      </c>
      <c r="J21666" s="3">
        <v>2756.5608699999998</v>
      </c>
      <c r="K21666" s="4">
        <v>0.35</v>
      </c>
      <c r="L21666" s="73">
        <v>5004.2181947692297</v>
      </c>
    </row>
    <row r="21667" spans="1:12" x14ac:dyDescent="0.35">
      <c r="A21667" s="1">
        <v>429414</v>
      </c>
      <c r="B21667" t="s">
        <v>35257</v>
      </c>
      <c r="C21667" t="s">
        <v>1467</v>
      </c>
      <c r="D21667" t="s">
        <v>1468</v>
      </c>
      <c r="E21667">
        <v>1</v>
      </c>
      <c r="F21667" s="2">
        <v>829.86</v>
      </c>
      <c r="G21667" s="3">
        <v>2440.7600000000002</v>
      </c>
      <c r="H21667" s="3">
        <v>8.2986000000000004</v>
      </c>
      <c r="I21667" s="3">
        <v>39.003419999999998</v>
      </c>
      <c r="J21667" s="3">
        <v>877.16201999999998</v>
      </c>
      <c r="K21667" s="4">
        <v>0.35000000000000003</v>
      </c>
      <c r="L21667" s="73">
        <v>1592.3864363076923</v>
      </c>
    </row>
    <row r="21668" spans="1:12" x14ac:dyDescent="0.35">
      <c r="A21668" s="1">
        <v>439444</v>
      </c>
      <c r="B21668" t="s">
        <v>35258</v>
      </c>
      <c r="C21668" t="s">
        <v>1467</v>
      </c>
      <c r="D21668" t="s">
        <v>1468</v>
      </c>
      <c r="E21668">
        <v>1</v>
      </c>
      <c r="F21668" s="2">
        <v>121.88</v>
      </c>
      <c r="G21668" s="3">
        <v>262.11</v>
      </c>
      <c r="H21668" s="3">
        <v>1.2187999999999999</v>
      </c>
      <c r="I21668" s="3">
        <v>5.7283599999999995</v>
      </c>
      <c r="J21668" s="3">
        <v>128.82715999999999</v>
      </c>
      <c r="K21668" s="4">
        <v>0.35</v>
      </c>
      <c r="L21668" s="73">
        <v>233.87084430769227</v>
      </c>
    </row>
    <row r="21669" spans="1:12" x14ac:dyDescent="0.35">
      <c r="A21669" s="1">
        <v>73871</v>
      </c>
      <c r="B21669" t="s">
        <v>35259</v>
      </c>
      <c r="C21669" t="s">
        <v>1467</v>
      </c>
      <c r="D21669" t="s">
        <v>1468</v>
      </c>
      <c r="E21669">
        <v>1</v>
      </c>
      <c r="F21669" s="2">
        <v>35.04</v>
      </c>
      <c r="G21669" s="3">
        <v>79.02</v>
      </c>
      <c r="H21669" s="3">
        <v>0.35039999999999999</v>
      </c>
      <c r="I21669" s="3">
        <v>1.6468799999999999</v>
      </c>
      <c r="J21669" s="3">
        <v>37.037280000000003</v>
      </c>
      <c r="K21669" s="4">
        <v>0.35</v>
      </c>
      <c r="L21669" s="73">
        <v>67.236908307692318</v>
      </c>
    </row>
    <row r="21670" spans="1:12" x14ac:dyDescent="0.35">
      <c r="A21670" s="1">
        <v>42255</v>
      </c>
      <c r="B21670" t="s">
        <v>33979</v>
      </c>
      <c r="C21670" t="s">
        <v>1467</v>
      </c>
      <c r="D21670" t="s">
        <v>1468</v>
      </c>
      <c r="E21670">
        <v>1</v>
      </c>
      <c r="F21670" s="2">
        <v>3.48</v>
      </c>
      <c r="G21670" s="3">
        <v>7.5</v>
      </c>
      <c r="H21670" s="3">
        <v>3.4799999999999998E-2</v>
      </c>
      <c r="I21670" s="3">
        <v>0.16356000000000001</v>
      </c>
      <c r="J21670" s="3">
        <v>3.6783600000000001</v>
      </c>
      <c r="K21670" s="4">
        <v>0.34999999999999992</v>
      </c>
      <c r="L21670" s="73">
        <v>6.6776381538461536</v>
      </c>
    </row>
    <row r="21671" spans="1:12" x14ac:dyDescent="0.35">
      <c r="A21671" s="1">
        <v>419170</v>
      </c>
      <c r="B21671" t="s">
        <v>35260</v>
      </c>
      <c r="C21671" t="s">
        <v>1467</v>
      </c>
      <c r="D21671" t="s">
        <v>1468</v>
      </c>
      <c r="E21671">
        <v>1</v>
      </c>
      <c r="F21671" s="2">
        <v>12860.11</v>
      </c>
      <c r="G21671" s="3">
        <v>27656.16</v>
      </c>
      <c r="H21671" s="3">
        <v>128.6011</v>
      </c>
      <c r="I21671" s="3">
        <v>604.42516999999998</v>
      </c>
      <c r="J21671" s="3">
        <v>13593.136270000001</v>
      </c>
      <c r="K21671" s="4">
        <v>0.34999999999999992</v>
      </c>
      <c r="L21671" s="73">
        <v>24676.770459384614</v>
      </c>
    </row>
    <row r="21672" spans="1:12" x14ac:dyDescent="0.35">
      <c r="A21672" s="1">
        <v>422654</v>
      </c>
      <c r="B21672" t="s">
        <v>35261</v>
      </c>
      <c r="C21672" t="s">
        <v>1467</v>
      </c>
      <c r="D21672" t="s">
        <v>1468</v>
      </c>
      <c r="E21672">
        <v>1</v>
      </c>
      <c r="F21672" s="2">
        <v>714.38</v>
      </c>
      <c r="G21672" s="3">
        <v>1670.29</v>
      </c>
      <c r="H21672" s="3">
        <v>7.1437999999999997</v>
      </c>
      <c r="I21672" s="3">
        <v>33.575859999999999</v>
      </c>
      <c r="J21672" s="3">
        <v>755.09966000000009</v>
      </c>
      <c r="K21672" s="4">
        <v>0.35</v>
      </c>
      <c r="L21672" s="73">
        <v>1370.7963058461539</v>
      </c>
    </row>
    <row r="21673" spans="1:12" x14ac:dyDescent="0.35">
      <c r="A21673" s="1">
        <v>75986</v>
      </c>
      <c r="B21673" t="s">
        <v>35262</v>
      </c>
      <c r="C21673" t="s">
        <v>1467</v>
      </c>
      <c r="D21673" t="s">
        <v>1468</v>
      </c>
      <c r="E21673">
        <v>1</v>
      </c>
      <c r="F21673" s="2">
        <v>62.51</v>
      </c>
      <c r="G21673" s="3">
        <v>134.41999999999999</v>
      </c>
      <c r="H21673" s="3">
        <v>0.62509999999999999</v>
      </c>
      <c r="I21673" s="3">
        <v>2.93797</v>
      </c>
      <c r="J21673" s="3">
        <v>66.073070000000001</v>
      </c>
      <c r="K21673" s="4">
        <v>0.35</v>
      </c>
      <c r="L21673" s="73">
        <v>119.94803476923076</v>
      </c>
    </row>
    <row r="21674" spans="1:12" x14ac:dyDescent="0.35">
      <c r="A21674" s="1">
        <v>550324</v>
      </c>
      <c r="B21674" t="s">
        <v>35263</v>
      </c>
      <c r="C21674" t="s">
        <v>1467</v>
      </c>
      <c r="D21674" t="s">
        <v>1468</v>
      </c>
      <c r="E21674">
        <v>1</v>
      </c>
      <c r="F21674" s="2">
        <v>48.24</v>
      </c>
      <c r="G21674" s="3">
        <v>102.45</v>
      </c>
      <c r="H21674" s="3">
        <v>0.48240000000000005</v>
      </c>
      <c r="I21674" s="3">
        <v>2.26728</v>
      </c>
      <c r="J21674" s="3">
        <v>50.98968</v>
      </c>
      <c r="K21674" s="4">
        <v>0.35</v>
      </c>
      <c r="L21674" s="73">
        <v>92.565880615384614</v>
      </c>
    </row>
    <row r="21675" spans="1:12" x14ac:dyDescent="0.35">
      <c r="A21675" s="1">
        <v>670</v>
      </c>
      <c r="B21675" t="s">
        <v>35264</v>
      </c>
      <c r="C21675" t="s">
        <v>1467</v>
      </c>
      <c r="D21675" t="s">
        <v>1468</v>
      </c>
      <c r="E21675">
        <v>1</v>
      </c>
      <c r="F21675" s="2">
        <v>1.17</v>
      </c>
      <c r="G21675" s="3">
        <v>2.5299999999999998</v>
      </c>
      <c r="H21675" s="3">
        <v>1.17E-2</v>
      </c>
      <c r="I21675" s="3">
        <v>5.4989999999999997E-2</v>
      </c>
      <c r="J21675" s="3">
        <v>1.2366900000000001</v>
      </c>
      <c r="K21675" s="4">
        <v>0.35</v>
      </c>
      <c r="L21675" s="73">
        <v>2.2450679999999998</v>
      </c>
    </row>
    <row r="21676" spans="1:12" x14ac:dyDescent="0.35">
      <c r="A21676" s="1">
        <v>426143</v>
      </c>
      <c r="B21676" t="s">
        <v>35265</v>
      </c>
      <c r="C21676" t="s">
        <v>1467</v>
      </c>
      <c r="D21676" t="s">
        <v>1468</v>
      </c>
      <c r="E21676">
        <v>1</v>
      </c>
      <c r="F21676" s="2">
        <v>152.63</v>
      </c>
      <c r="G21676" s="3">
        <v>328.28</v>
      </c>
      <c r="H21676" s="3">
        <v>1.5263</v>
      </c>
      <c r="I21676" s="3">
        <v>7.17361</v>
      </c>
      <c r="J21676" s="3">
        <v>161.32990999999998</v>
      </c>
      <c r="K21676" s="4">
        <v>0.35</v>
      </c>
      <c r="L21676" s="73">
        <v>292.87583661538457</v>
      </c>
    </row>
    <row r="21677" spans="1:12" x14ac:dyDescent="0.35">
      <c r="A21677" s="1">
        <v>439426</v>
      </c>
      <c r="B21677" t="s">
        <v>35266</v>
      </c>
      <c r="C21677" t="s">
        <v>1467</v>
      </c>
      <c r="D21677" t="s">
        <v>1468</v>
      </c>
      <c r="E21677">
        <v>1</v>
      </c>
      <c r="F21677" s="2">
        <v>143.38</v>
      </c>
      <c r="G21677" s="3">
        <v>308.35000000000002</v>
      </c>
      <c r="H21677" s="3">
        <v>1.4338</v>
      </c>
      <c r="I21677" s="3">
        <v>6.7388599999999999</v>
      </c>
      <c r="J21677" s="3">
        <v>151.55265999999997</v>
      </c>
      <c r="K21677" s="4">
        <v>0.35</v>
      </c>
      <c r="L21677" s="73">
        <v>275.12636738461532</v>
      </c>
    </row>
    <row r="21678" spans="1:12" x14ac:dyDescent="0.35">
      <c r="A21678" s="1">
        <v>477690</v>
      </c>
      <c r="B21678" t="s">
        <v>35267</v>
      </c>
      <c r="C21678" t="s">
        <v>1467</v>
      </c>
      <c r="D21678" t="s">
        <v>1468</v>
      </c>
      <c r="E21678">
        <v>1</v>
      </c>
      <c r="F21678" s="2">
        <v>661.23</v>
      </c>
      <c r="G21678" s="3">
        <v>1545.66</v>
      </c>
      <c r="H21678" s="3">
        <v>6.6123000000000003</v>
      </c>
      <c r="I21678" s="3">
        <v>31.077809999999999</v>
      </c>
      <c r="J21678" s="3">
        <v>698.92011000000002</v>
      </c>
      <c r="K21678" s="4">
        <v>0.35</v>
      </c>
      <c r="L21678" s="73">
        <v>1268.8088150769231</v>
      </c>
    </row>
    <row r="21679" spans="1:12" x14ac:dyDescent="0.35">
      <c r="A21679" s="1">
        <v>434707</v>
      </c>
      <c r="B21679" t="s">
        <v>35268</v>
      </c>
      <c r="C21679" t="s">
        <v>1467</v>
      </c>
      <c r="D21679" t="s">
        <v>1468</v>
      </c>
      <c r="E21679">
        <v>1</v>
      </c>
      <c r="F21679" s="2">
        <v>144.04</v>
      </c>
      <c r="G21679" s="3">
        <v>316.72000000000003</v>
      </c>
      <c r="H21679" s="3">
        <v>1.4403999999999999</v>
      </c>
      <c r="I21679" s="3">
        <v>6.7698799999999997</v>
      </c>
      <c r="J21679" s="3">
        <v>152.25028</v>
      </c>
      <c r="K21679" s="4">
        <v>0.35</v>
      </c>
      <c r="L21679" s="73">
        <v>276.39281599999998</v>
      </c>
    </row>
    <row r="21680" spans="1:12" x14ac:dyDescent="0.35">
      <c r="A21680" s="1">
        <v>439864</v>
      </c>
      <c r="B21680" t="s">
        <v>35269</v>
      </c>
      <c r="C21680" t="s">
        <v>1467</v>
      </c>
      <c r="D21680" t="s">
        <v>1468</v>
      </c>
      <c r="E21680">
        <v>1</v>
      </c>
      <c r="F21680" s="2">
        <v>201.29</v>
      </c>
      <c r="G21680" s="3">
        <v>432.98</v>
      </c>
      <c r="H21680" s="3">
        <v>2.0129000000000001</v>
      </c>
      <c r="I21680" s="3">
        <v>9.4606300000000001</v>
      </c>
      <c r="J21680" s="3">
        <v>212.76353</v>
      </c>
      <c r="K21680" s="4">
        <v>0.35000000000000003</v>
      </c>
      <c r="L21680" s="73">
        <v>386.24763907692306</v>
      </c>
    </row>
    <row r="21681" spans="1:12" x14ac:dyDescent="0.35">
      <c r="A21681" s="1">
        <v>441042</v>
      </c>
      <c r="B21681" t="s">
        <v>35270</v>
      </c>
      <c r="C21681" t="s">
        <v>1467</v>
      </c>
      <c r="D21681" t="s">
        <v>1468</v>
      </c>
      <c r="E21681">
        <v>1</v>
      </c>
      <c r="F21681" s="2">
        <v>43.6</v>
      </c>
      <c r="G21681" s="3">
        <v>93.78</v>
      </c>
      <c r="H21681" s="3">
        <v>0.436</v>
      </c>
      <c r="I21681" s="3">
        <v>2.0491999999999999</v>
      </c>
      <c r="J21681" s="3">
        <v>46.0852</v>
      </c>
      <c r="K21681" s="4">
        <v>0.35</v>
      </c>
      <c r="L21681" s="73">
        <v>83.662363076923072</v>
      </c>
    </row>
    <row r="21682" spans="1:12" x14ac:dyDescent="0.35">
      <c r="A21682" s="1">
        <v>419193</v>
      </c>
      <c r="B21682" t="s">
        <v>35271</v>
      </c>
      <c r="C21682" t="s">
        <v>1467</v>
      </c>
      <c r="D21682" t="s">
        <v>1468</v>
      </c>
      <c r="E21682">
        <v>1</v>
      </c>
      <c r="F21682" s="2">
        <v>8768.26</v>
      </c>
      <c r="G21682" s="3">
        <v>18856.47</v>
      </c>
      <c r="H21682" s="3">
        <v>87.682600000000008</v>
      </c>
      <c r="I21682" s="3">
        <v>412.10822000000002</v>
      </c>
      <c r="J21682" s="3">
        <v>9268.0508200000004</v>
      </c>
      <c r="K21682" s="4">
        <v>0.35</v>
      </c>
      <c r="L21682" s="73">
        <v>16825.07687323077</v>
      </c>
    </row>
    <row r="21683" spans="1:12" x14ac:dyDescent="0.35">
      <c r="A21683" s="1">
        <v>76890</v>
      </c>
      <c r="B21683" t="s">
        <v>35272</v>
      </c>
      <c r="C21683" t="s">
        <v>1467</v>
      </c>
      <c r="D21683" t="s">
        <v>1468</v>
      </c>
      <c r="E21683">
        <v>1</v>
      </c>
      <c r="F21683" s="2">
        <v>2314.4699999999998</v>
      </c>
      <c r="G21683" s="3">
        <v>4977.3599999999997</v>
      </c>
      <c r="H21683" s="3">
        <v>23.144699999999997</v>
      </c>
      <c r="I21683" s="3">
        <v>108.78008999999999</v>
      </c>
      <c r="J21683" s="3">
        <v>2446.3947899999998</v>
      </c>
      <c r="K21683" s="4">
        <v>0.35</v>
      </c>
      <c r="L21683" s="73">
        <v>4441.1474649230768</v>
      </c>
    </row>
    <row r="21684" spans="1:12" x14ac:dyDescent="0.35">
      <c r="A21684" s="1">
        <v>420032</v>
      </c>
      <c r="B21684" t="s">
        <v>35273</v>
      </c>
      <c r="C21684" t="s">
        <v>1467</v>
      </c>
      <c r="D21684" t="s">
        <v>1468</v>
      </c>
      <c r="E21684">
        <v>1</v>
      </c>
      <c r="F21684" s="2">
        <v>398.19</v>
      </c>
      <c r="G21684" s="3">
        <v>856.32</v>
      </c>
      <c r="H21684" s="3">
        <v>3.9819</v>
      </c>
      <c r="I21684" s="3">
        <v>18.714929999999999</v>
      </c>
      <c r="J21684" s="3">
        <v>420.88682999999997</v>
      </c>
      <c r="K21684" s="4">
        <v>0.35000000000000003</v>
      </c>
      <c r="L21684" s="73">
        <v>764.07147599999996</v>
      </c>
    </row>
    <row r="21685" spans="1:12" x14ac:dyDescent="0.35">
      <c r="A21685" s="1">
        <v>74560</v>
      </c>
      <c r="B21685" t="s">
        <v>35274</v>
      </c>
      <c r="C21685" t="s">
        <v>1467</v>
      </c>
      <c r="D21685" t="s">
        <v>1468</v>
      </c>
      <c r="E21685">
        <v>1</v>
      </c>
      <c r="F21685" s="2">
        <v>2713.82</v>
      </c>
      <c r="G21685" s="3">
        <v>5836.17</v>
      </c>
      <c r="H21685" s="3">
        <v>27.138200000000001</v>
      </c>
      <c r="I21685" s="3">
        <v>127.54954000000001</v>
      </c>
      <c r="J21685" s="3">
        <v>2868.50774</v>
      </c>
      <c r="K21685" s="4">
        <v>0.34999999999999992</v>
      </c>
      <c r="L21685" s="73">
        <v>5207.4448203076918</v>
      </c>
    </row>
    <row r="21686" spans="1:12" x14ac:dyDescent="0.35">
      <c r="A21686" s="1">
        <v>420030</v>
      </c>
      <c r="B21686" t="s">
        <v>35275</v>
      </c>
      <c r="C21686" t="s">
        <v>1467</v>
      </c>
      <c r="D21686" t="s">
        <v>1468</v>
      </c>
      <c r="E21686">
        <v>1</v>
      </c>
      <c r="F21686" s="2">
        <v>398.19</v>
      </c>
      <c r="G21686" s="3">
        <v>856.32</v>
      </c>
      <c r="H21686" s="3">
        <v>3.9819</v>
      </c>
      <c r="I21686" s="3">
        <v>18.714929999999999</v>
      </c>
      <c r="J21686" s="3">
        <v>420.88682999999997</v>
      </c>
      <c r="K21686" s="4">
        <v>0.35000000000000003</v>
      </c>
      <c r="L21686" s="73">
        <v>764.07147599999996</v>
      </c>
    </row>
    <row r="21687" spans="1:12" x14ac:dyDescent="0.35">
      <c r="A21687" s="1">
        <v>41895</v>
      </c>
      <c r="B21687" t="s">
        <v>35276</v>
      </c>
      <c r="C21687" t="s">
        <v>1467</v>
      </c>
      <c r="D21687" t="s">
        <v>1468</v>
      </c>
      <c r="E21687">
        <v>1</v>
      </c>
      <c r="F21687" s="2">
        <v>943.98</v>
      </c>
      <c r="G21687" s="3">
        <v>2030.05</v>
      </c>
      <c r="H21687" s="3">
        <v>9.4398</v>
      </c>
      <c r="I21687" s="3">
        <v>44.367060000000002</v>
      </c>
      <c r="J21687" s="3">
        <v>997.78686000000005</v>
      </c>
      <c r="K21687" s="4">
        <v>0.35000000000000003</v>
      </c>
      <c r="L21687" s="73">
        <v>1811.3669150769233</v>
      </c>
    </row>
    <row r="21688" spans="1:12" x14ac:dyDescent="0.35">
      <c r="A21688" s="1">
        <v>440489</v>
      </c>
      <c r="B21688" t="s">
        <v>35277</v>
      </c>
      <c r="C21688" t="s">
        <v>1467</v>
      </c>
      <c r="D21688" t="s">
        <v>1468</v>
      </c>
      <c r="E21688">
        <v>1</v>
      </c>
      <c r="F21688" s="2">
        <v>9.4</v>
      </c>
      <c r="G21688" s="3">
        <v>20.23</v>
      </c>
      <c r="H21688" s="3">
        <v>9.4E-2</v>
      </c>
      <c r="I21688" s="3">
        <v>0.44180000000000003</v>
      </c>
      <c r="J21688" s="3">
        <v>9.9358000000000004</v>
      </c>
      <c r="K21688" s="4">
        <v>0.35000000000000003</v>
      </c>
      <c r="L21688" s="73">
        <v>18.037298461538462</v>
      </c>
    </row>
    <row r="21689" spans="1:12" x14ac:dyDescent="0.35">
      <c r="A21689" s="1">
        <v>433354</v>
      </c>
      <c r="B21689" t="s">
        <v>35278</v>
      </c>
      <c r="C21689" t="s">
        <v>1467</v>
      </c>
      <c r="D21689" t="s">
        <v>1468</v>
      </c>
      <c r="E21689">
        <v>1</v>
      </c>
      <c r="F21689" s="2">
        <v>124.86</v>
      </c>
      <c r="G21689" s="3">
        <v>268.52</v>
      </c>
      <c r="H21689" s="3">
        <v>1.2485999999999999</v>
      </c>
      <c r="I21689" s="3">
        <v>5.8684200000000004</v>
      </c>
      <c r="J21689" s="3">
        <v>131.97701999999998</v>
      </c>
      <c r="K21689" s="4">
        <v>0.35</v>
      </c>
      <c r="L21689" s="73">
        <v>239.58905169230766</v>
      </c>
    </row>
    <row r="21690" spans="1:12" x14ac:dyDescent="0.35">
      <c r="A21690" s="1">
        <v>439420</v>
      </c>
      <c r="B21690" t="s">
        <v>35279</v>
      </c>
      <c r="C21690" t="s">
        <v>1467</v>
      </c>
      <c r="D21690" t="s">
        <v>1468</v>
      </c>
      <c r="E21690">
        <v>1</v>
      </c>
      <c r="F21690" s="2">
        <v>67.209999999999994</v>
      </c>
      <c r="G21690" s="3">
        <v>144.54</v>
      </c>
      <c r="H21690" s="3">
        <v>0.67209999999999992</v>
      </c>
      <c r="I21690" s="3">
        <v>3.1588699999999998</v>
      </c>
      <c r="J21690" s="3">
        <v>71.040969999999987</v>
      </c>
      <c r="K21690" s="4">
        <v>0.35</v>
      </c>
      <c r="L21690" s="73">
        <v>128.96668399999999</v>
      </c>
    </row>
    <row r="21691" spans="1:12" x14ac:dyDescent="0.35">
      <c r="A21691" s="1">
        <v>69393</v>
      </c>
      <c r="B21691" t="s">
        <v>34606</v>
      </c>
      <c r="C21691" t="s">
        <v>1467</v>
      </c>
      <c r="D21691" t="s">
        <v>1468</v>
      </c>
      <c r="E21691">
        <v>1</v>
      </c>
      <c r="F21691" s="2">
        <v>3617.85</v>
      </c>
      <c r="G21691" s="3">
        <v>7780.32</v>
      </c>
      <c r="H21691" s="3">
        <v>36.1785</v>
      </c>
      <c r="I21691" s="3">
        <v>170.03895</v>
      </c>
      <c r="J21691" s="3">
        <v>3824.06745</v>
      </c>
      <c r="K21691" s="4">
        <v>0.35</v>
      </c>
      <c r="L21691" s="73">
        <v>6942.1532169230768</v>
      </c>
    </row>
    <row r="21692" spans="1:12" x14ac:dyDescent="0.35">
      <c r="A21692" s="1">
        <v>426458</v>
      </c>
      <c r="B21692" t="s">
        <v>35280</v>
      </c>
      <c r="C21692" t="s">
        <v>1467</v>
      </c>
      <c r="D21692" t="s">
        <v>1468</v>
      </c>
      <c r="E21692">
        <v>1</v>
      </c>
      <c r="F21692" s="2">
        <v>78.23</v>
      </c>
      <c r="G21692" s="3">
        <v>164.46</v>
      </c>
      <c r="H21692" s="3">
        <v>0.78230000000000011</v>
      </c>
      <c r="I21692" s="3">
        <v>3.6768100000000001</v>
      </c>
      <c r="J21692" s="3">
        <v>82.689110000000014</v>
      </c>
      <c r="K21692" s="4">
        <v>0.35000000000000003</v>
      </c>
      <c r="L21692" s="73">
        <v>150.11253815384617</v>
      </c>
    </row>
    <row r="21693" spans="1:12" x14ac:dyDescent="0.35">
      <c r="A21693" s="1">
        <v>418244</v>
      </c>
      <c r="B21693" t="s">
        <v>35281</v>
      </c>
      <c r="C21693" t="s">
        <v>1467</v>
      </c>
      <c r="D21693" t="s">
        <v>1468</v>
      </c>
      <c r="E21693">
        <v>1</v>
      </c>
      <c r="F21693" s="2">
        <v>56.57</v>
      </c>
      <c r="G21693" s="3">
        <v>121.67</v>
      </c>
      <c r="H21693" s="3">
        <v>0.56569999999999998</v>
      </c>
      <c r="I21693" s="3">
        <v>2.6587900000000002</v>
      </c>
      <c r="J21693" s="3">
        <v>59.794490000000003</v>
      </c>
      <c r="K21693" s="4">
        <v>0.34999999999999992</v>
      </c>
      <c r="L21693" s="73">
        <v>108.54999723076922</v>
      </c>
    </row>
    <row r="21694" spans="1:12" x14ac:dyDescent="0.35">
      <c r="A21694" s="1">
        <v>426157</v>
      </c>
      <c r="B21694" t="s">
        <v>35282</v>
      </c>
      <c r="C21694" t="s">
        <v>1467</v>
      </c>
      <c r="D21694" t="s">
        <v>1468</v>
      </c>
      <c r="E21694">
        <v>1</v>
      </c>
      <c r="F21694" s="2">
        <v>150.57</v>
      </c>
      <c r="G21694" s="3">
        <v>352.04</v>
      </c>
      <c r="H21694" s="3">
        <v>1.5057</v>
      </c>
      <c r="I21694" s="3">
        <v>7.0767899999999999</v>
      </c>
      <c r="J21694" s="3">
        <v>159.15248999999997</v>
      </c>
      <c r="K21694" s="4">
        <v>0.35</v>
      </c>
      <c r="L21694" s="73">
        <v>288.92298184615379</v>
      </c>
    </row>
    <row r="21695" spans="1:12" x14ac:dyDescent="0.35">
      <c r="A21695" s="1">
        <v>570535</v>
      </c>
      <c r="B21695" t="s">
        <v>35283</v>
      </c>
      <c r="C21695" t="s">
        <v>1467</v>
      </c>
      <c r="D21695" t="s">
        <v>1468</v>
      </c>
      <c r="E21695">
        <v>1</v>
      </c>
      <c r="F21695" s="2">
        <v>1549.19</v>
      </c>
      <c r="G21695" s="3">
        <v>3331.59</v>
      </c>
      <c r="H21695" s="3">
        <v>15.491900000000001</v>
      </c>
      <c r="I21695" s="3">
        <v>72.811930000000004</v>
      </c>
      <c r="J21695" s="3">
        <v>1637.4938300000001</v>
      </c>
      <c r="K21695" s="4">
        <v>0.34999999999999992</v>
      </c>
      <c r="L21695" s="73">
        <v>2972.6811067692306</v>
      </c>
    </row>
    <row r="21696" spans="1:12" x14ac:dyDescent="0.35">
      <c r="A21696" s="1">
        <v>437717</v>
      </c>
      <c r="B21696" t="s">
        <v>35284</v>
      </c>
      <c r="C21696" t="s">
        <v>1467</v>
      </c>
      <c r="D21696" t="s">
        <v>1468</v>
      </c>
      <c r="E21696">
        <v>1</v>
      </c>
      <c r="F21696" s="2">
        <v>1537.03</v>
      </c>
      <c r="G21696" s="3">
        <v>3593.7</v>
      </c>
      <c r="H21696" s="3">
        <v>15.3703</v>
      </c>
      <c r="I21696" s="3">
        <v>72.240409999999997</v>
      </c>
      <c r="J21696" s="3">
        <v>1624.6407100000001</v>
      </c>
      <c r="K21696" s="4">
        <v>0.35</v>
      </c>
      <c r="L21696" s="73">
        <v>2949.3477504615385</v>
      </c>
    </row>
    <row r="21697" spans="1:12" x14ac:dyDescent="0.35">
      <c r="A21697" s="1">
        <v>56117</v>
      </c>
      <c r="B21697" t="s">
        <v>35285</v>
      </c>
      <c r="C21697" t="s">
        <v>1467</v>
      </c>
      <c r="D21697" t="s">
        <v>1468</v>
      </c>
      <c r="E21697">
        <v>1</v>
      </c>
      <c r="F21697" s="2">
        <v>8.48</v>
      </c>
      <c r="G21697" s="3">
        <v>18.23</v>
      </c>
      <c r="H21697" s="3">
        <v>8.48E-2</v>
      </c>
      <c r="I21697" s="3">
        <v>0.39856000000000003</v>
      </c>
      <c r="J21697" s="3">
        <v>8.9633599999999998</v>
      </c>
      <c r="K21697" s="4">
        <v>0.35000000000000003</v>
      </c>
      <c r="L21697" s="73">
        <v>16.271945846153844</v>
      </c>
    </row>
    <row r="21698" spans="1:12" x14ac:dyDescent="0.35">
      <c r="A21698" s="1">
        <v>16635</v>
      </c>
      <c r="B21698" t="s">
        <v>35286</v>
      </c>
      <c r="C21698" t="s">
        <v>1467</v>
      </c>
      <c r="D21698" t="s">
        <v>1468</v>
      </c>
      <c r="E21698">
        <v>1</v>
      </c>
      <c r="F21698" s="2">
        <v>8.06</v>
      </c>
      <c r="G21698" s="3">
        <v>17.34</v>
      </c>
      <c r="H21698" s="3">
        <v>8.0600000000000005E-2</v>
      </c>
      <c r="I21698" s="3">
        <v>0.37882000000000005</v>
      </c>
      <c r="J21698" s="3">
        <v>8.5194200000000002</v>
      </c>
      <c r="K21698" s="4">
        <v>0.35</v>
      </c>
      <c r="L21698" s="73">
        <v>15.466023999999999</v>
      </c>
    </row>
    <row r="21699" spans="1:12" x14ac:dyDescent="0.35">
      <c r="A21699" s="1">
        <v>433616</v>
      </c>
      <c r="B21699" t="s">
        <v>35287</v>
      </c>
      <c r="C21699" t="s">
        <v>1467</v>
      </c>
      <c r="D21699" t="s">
        <v>1468</v>
      </c>
      <c r="E21699">
        <v>1</v>
      </c>
      <c r="F21699" s="2">
        <v>57.35</v>
      </c>
      <c r="G21699" s="3">
        <v>123.33</v>
      </c>
      <c r="H21699" s="3">
        <v>0.57350000000000001</v>
      </c>
      <c r="I21699" s="3">
        <v>2.6954500000000001</v>
      </c>
      <c r="J21699" s="3">
        <v>60.618950000000005</v>
      </c>
      <c r="K21699" s="4">
        <v>0.35000000000000003</v>
      </c>
      <c r="L21699" s="73">
        <v>110.04670923076924</v>
      </c>
    </row>
    <row r="21700" spans="1:12" x14ac:dyDescent="0.35">
      <c r="A21700" s="1">
        <v>422935</v>
      </c>
      <c r="B21700" t="s">
        <v>35288</v>
      </c>
      <c r="C21700" t="s">
        <v>1467</v>
      </c>
      <c r="D21700" t="s">
        <v>1468</v>
      </c>
      <c r="E21700">
        <v>1</v>
      </c>
      <c r="F21700" s="2">
        <v>1653.75</v>
      </c>
      <c r="G21700" s="3">
        <v>3556.45</v>
      </c>
      <c r="H21700" s="3">
        <v>16.537500000000001</v>
      </c>
      <c r="I21700" s="3">
        <v>77.726249999999993</v>
      </c>
      <c r="J21700" s="3">
        <v>1748.0137499999998</v>
      </c>
      <c r="K21700" s="4">
        <v>0.34999999999999992</v>
      </c>
      <c r="L21700" s="73">
        <v>3173.3172692307685</v>
      </c>
    </row>
    <row r="21701" spans="1:12" x14ac:dyDescent="0.35">
      <c r="A21701" s="1">
        <v>441004</v>
      </c>
      <c r="B21701" t="s">
        <v>35289</v>
      </c>
      <c r="C21701" t="s">
        <v>1467</v>
      </c>
      <c r="D21701" t="s">
        <v>1468</v>
      </c>
      <c r="E21701">
        <v>1</v>
      </c>
      <c r="F21701" s="2">
        <v>4.7699999999999996</v>
      </c>
      <c r="G21701" s="3">
        <v>10.25</v>
      </c>
      <c r="H21701" s="3">
        <v>4.7699999999999999E-2</v>
      </c>
      <c r="I21701" s="3">
        <v>0.22418999999999997</v>
      </c>
      <c r="J21701" s="3">
        <v>5.0418899999999995</v>
      </c>
      <c r="K21701" s="4">
        <v>0.35</v>
      </c>
      <c r="L21701" s="73">
        <v>9.1529695384615373</v>
      </c>
    </row>
    <row r="21702" spans="1:12" x14ac:dyDescent="0.35">
      <c r="A21702" s="1">
        <v>417365</v>
      </c>
      <c r="B21702" t="s">
        <v>35290</v>
      </c>
      <c r="C21702" t="s">
        <v>1467</v>
      </c>
      <c r="D21702" t="s">
        <v>1468</v>
      </c>
      <c r="E21702">
        <v>1</v>
      </c>
      <c r="F21702" s="2">
        <v>127.21</v>
      </c>
      <c r="G21702" s="3">
        <v>273.67</v>
      </c>
      <c r="H21702" s="3">
        <v>1.2721</v>
      </c>
      <c r="I21702" s="3">
        <v>5.9788699999999997</v>
      </c>
      <c r="J21702" s="3">
        <v>134.46097</v>
      </c>
      <c r="K21702" s="4">
        <v>0.35</v>
      </c>
      <c r="L21702" s="73">
        <v>244.09837630769229</v>
      </c>
    </row>
    <row r="21703" spans="1:12" x14ac:dyDescent="0.35">
      <c r="A21703" s="1">
        <v>435035</v>
      </c>
      <c r="B21703" t="s">
        <v>35291</v>
      </c>
      <c r="C21703" t="s">
        <v>1467</v>
      </c>
      <c r="D21703" t="s">
        <v>1468</v>
      </c>
      <c r="E21703">
        <v>1</v>
      </c>
      <c r="F21703" s="2">
        <v>882.83</v>
      </c>
      <c r="G21703" s="3">
        <v>1872.01</v>
      </c>
      <c r="H21703" s="3">
        <v>8.8283000000000005</v>
      </c>
      <c r="I21703" s="3">
        <v>41.493010000000005</v>
      </c>
      <c r="J21703" s="3">
        <v>933.15131000000008</v>
      </c>
      <c r="K21703" s="4">
        <v>0.35</v>
      </c>
      <c r="L21703" s="73">
        <v>1694.028532</v>
      </c>
    </row>
    <row r="21704" spans="1:12" x14ac:dyDescent="0.35">
      <c r="A21704" s="1">
        <v>428800</v>
      </c>
      <c r="B21704" t="s">
        <v>33881</v>
      </c>
      <c r="C21704" t="s">
        <v>1467</v>
      </c>
      <c r="D21704" t="s">
        <v>1468</v>
      </c>
      <c r="E21704">
        <v>1</v>
      </c>
      <c r="F21704" s="2">
        <v>85.09</v>
      </c>
      <c r="G21704" s="3">
        <v>185.47</v>
      </c>
      <c r="H21704" s="3">
        <v>0.8509000000000001</v>
      </c>
      <c r="I21704" s="3">
        <v>3.9992300000000003</v>
      </c>
      <c r="J21704" s="3">
        <v>89.940129999999996</v>
      </c>
      <c r="K21704" s="4">
        <v>0.34999999999999992</v>
      </c>
      <c r="L21704" s="73">
        <v>163.27592830769228</v>
      </c>
    </row>
    <row r="21705" spans="1:12" x14ac:dyDescent="0.35">
      <c r="A21705" s="1">
        <v>435548</v>
      </c>
      <c r="B21705" t="s">
        <v>35292</v>
      </c>
      <c r="C21705" t="s">
        <v>1467</v>
      </c>
      <c r="D21705" t="s">
        <v>1468</v>
      </c>
      <c r="E21705">
        <v>1</v>
      </c>
      <c r="F21705" s="2">
        <v>758.2</v>
      </c>
      <c r="G21705" s="3">
        <v>1636.88</v>
      </c>
      <c r="H21705" s="3">
        <v>7.5820000000000007</v>
      </c>
      <c r="I21705" s="3">
        <v>35.635400000000004</v>
      </c>
      <c r="J21705" s="3">
        <v>801.41740000000004</v>
      </c>
      <c r="K21705" s="4">
        <v>0.35000000000000003</v>
      </c>
      <c r="L21705" s="73">
        <v>1454.8808184615386</v>
      </c>
    </row>
    <row r="21706" spans="1:12" x14ac:dyDescent="0.35">
      <c r="A21706" s="1">
        <v>24707</v>
      </c>
      <c r="B21706" t="s">
        <v>35293</v>
      </c>
      <c r="C21706" t="s">
        <v>1467</v>
      </c>
      <c r="D21706" t="s">
        <v>1468</v>
      </c>
      <c r="E21706">
        <v>1</v>
      </c>
      <c r="F21706" s="2">
        <v>785.47</v>
      </c>
      <c r="G21706" s="3">
        <v>1992.07</v>
      </c>
      <c r="H21706" s="3">
        <v>7.8547000000000002</v>
      </c>
      <c r="I21706" s="3">
        <v>36.917090000000002</v>
      </c>
      <c r="J21706" s="3">
        <v>830.24179000000004</v>
      </c>
      <c r="K21706" s="4">
        <v>0.35</v>
      </c>
      <c r="L21706" s="73">
        <v>1507.2081726153847</v>
      </c>
    </row>
    <row r="21707" spans="1:12" x14ac:dyDescent="0.35">
      <c r="A21707" s="1">
        <v>29256</v>
      </c>
      <c r="B21707" t="s">
        <v>35294</v>
      </c>
      <c r="C21707" t="s">
        <v>1467</v>
      </c>
      <c r="D21707" t="s">
        <v>1468</v>
      </c>
      <c r="E21707">
        <v>1</v>
      </c>
      <c r="F21707" s="2">
        <v>1.52</v>
      </c>
      <c r="G21707" s="3">
        <v>3.27</v>
      </c>
      <c r="H21707" s="3">
        <v>1.52E-2</v>
      </c>
      <c r="I21707" s="3">
        <v>7.1440000000000003E-2</v>
      </c>
      <c r="J21707" s="3">
        <v>1.6066400000000001</v>
      </c>
      <c r="K21707" s="4">
        <v>0.35</v>
      </c>
      <c r="L21707" s="73">
        <v>2.9166695384615386</v>
      </c>
    </row>
    <row r="21708" spans="1:12" x14ac:dyDescent="0.35">
      <c r="A21708" s="1">
        <v>425312</v>
      </c>
      <c r="B21708" t="s">
        <v>35295</v>
      </c>
      <c r="C21708" t="s">
        <v>1467</v>
      </c>
      <c r="D21708" t="s">
        <v>1468</v>
      </c>
      <c r="E21708">
        <v>1</v>
      </c>
      <c r="F21708" s="2">
        <v>21.66</v>
      </c>
      <c r="G21708" s="3">
        <v>46.56</v>
      </c>
      <c r="H21708" s="3">
        <v>0.21660000000000001</v>
      </c>
      <c r="I21708" s="3">
        <v>1.0180199999999999</v>
      </c>
      <c r="J21708" s="3">
        <v>22.89462</v>
      </c>
      <c r="K21708" s="4">
        <v>0.35</v>
      </c>
      <c r="L21708" s="73">
        <v>41.562540923076924</v>
      </c>
    </row>
    <row r="21709" spans="1:12" x14ac:dyDescent="0.35">
      <c r="A21709" s="1">
        <v>434985</v>
      </c>
      <c r="B21709" t="s">
        <v>35296</v>
      </c>
      <c r="C21709" t="s">
        <v>1467</v>
      </c>
      <c r="D21709" t="s">
        <v>1468</v>
      </c>
      <c r="E21709">
        <v>1</v>
      </c>
      <c r="F21709" s="2">
        <v>89.04</v>
      </c>
      <c r="G21709" s="3">
        <v>261.27</v>
      </c>
      <c r="H21709" s="3">
        <v>0.89040000000000008</v>
      </c>
      <c r="I21709" s="3">
        <v>4.1848800000000006</v>
      </c>
      <c r="J21709" s="3">
        <v>94.115280000000013</v>
      </c>
      <c r="K21709" s="4">
        <v>0.35</v>
      </c>
      <c r="L21709" s="73">
        <v>170.8554313846154</v>
      </c>
    </row>
    <row r="21710" spans="1:12" x14ac:dyDescent="0.35">
      <c r="A21710" s="1">
        <v>69122</v>
      </c>
      <c r="B21710" t="s">
        <v>35297</v>
      </c>
      <c r="C21710" t="s">
        <v>1467</v>
      </c>
      <c r="D21710" t="s">
        <v>1468</v>
      </c>
      <c r="E21710">
        <v>1</v>
      </c>
      <c r="F21710" s="2">
        <v>8224.2199999999993</v>
      </c>
      <c r="G21710" s="3">
        <v>17686.5</v>
      </c>
      <c r="H21710" s="3">
        <v>82.242199999999997</v>
      </c>
      <c r="I21710" s="3">
        <v>386.53833999999995</v>
      </c>
      <c r="J21710" s="3">
        <v>8693.0005399999991</v>
      </c>
      <c r="K21710" s="4">
        <v>0.34999999999999992</v>
      </c>
      <c r="L21710" s="73">
        <v>15781.139441846151</v>
      </c>
    </row>
    <row r="21711" spans="1:12" x14ac:dyDescent="0.35">
      <c r="A21711" s="1">
        <v>71897</v>
      </c>
      <c r="B21711" t="s">
        <v>35298</v>
      </c>
      <c r="C21711" t="s">
        <v>1467</v>
      </c>
      <c r="D21711" t="s">
        <v>1468</v>
      </c>
      <c r="E21711">
        <v>1</v>
      </c>
      <c r="F21711" s="2">
        <v>1436.49</v>
      </c>
      <c r="G21711" s="3">
        <v>3089.22</v>
      </c>
      <c r="H21711" s="3">
        <v>14.3649</v>
      </c>
      <c r="I21711" s="3">
        <v>67.515029999999996</v>
      </c>
      <c r="J21711" s="3">
        <v>1518.3699300000001</v>
      </c>
      <c r="K21711" s="4">
        <v>0.35000000000000003</v>
      </c>
      <c r="L21711" s="73">
        <v>2756.4254113846155</v>
      </c>
    </row>
    <row r="21712" spans="1:12" x14ac:dyDescent="0.35">
      <c r="A21712" s="1">
        <v>416787</v>
      </c>
      <c r="B21712" t="s">
        <v>35299</v>
      </c>
      <c r="C21712" t="s">
        <v>1467</v>
      </c>
      <c r="D21712" t="s">
        <v>1468</v>
      </c>
      <c r="E21712">
        <v>1</v>
      </c>
      <c r="F21712" s="2">
        <v>749.27</v>
      </c>
      <c r="G21712" s="3">
        <v>1500.34</v>
      </c>
      <c r="H21712" s="3">
        <v>7.4927000000000001</v>
      </c>
      <c r="I21712" s="3">
        <v>35.215690000000002</v>
      </c>
      <c r="J21712" s="3">
        <v>791.97838999999999</v>
      </c>
      <c r="K21712" s="4">
        <v>0.35000000000000003</v>
      </c>
      <c r="L21712" s="73">
        <v>1437.7453849230769</v>
      </c>
    </row>
    <row r="21713" spans="1:12" x14ac:dyDescent="0.35">
      <c r="A21713" s="1">
        <v>65947</v>
      </c>
      <c r="B21713" t="s">
        <v>35300</v>
      </c>
      <c r="C21713" t="s">
        <v>1467</v>
      </c>
      <c r="D21713" t="s">
        <v>1468</v>
      </c>
      <c r="E21713">
        <v>1</v>
      </c>
      <c r="F21713" s="2">
        <v>1920.21</v>
      </c>
      <c r="G21713" s="3">
        <v>4129.49</v>
      </c>
      <c r="H21713" s="3">
        <v>19.202100000000002</v>
      </c>
      <c r="I21713" s="3">
        <v>90.249870000000001</v>
      </c>
      <c r="J21713" s="3">
        <v>2029.6619700000001</v>
      </c>
      <c r="K21713" s="4">
        <v>0.35000000000000003</v>
      </c>
      <c r="L21713" s="73">
        <v>3684.6171147692312</v>
      </c>
    </row>
    <row r="21714" spans="1:12" x14ac:dyDescent="0.35">
      <c r="A21714" s="1">
        <v>419197</v>
      </c>
      <c r="B21714" t="s">
        <v>35301</v>
      </c>
      <c r="C21714" t="s">
        <v>1467</v>
      </c>
      <c r="D21714" t="s">
        <v>1468</v>
      </c>
      <c r="E21714">
        <v>1</v>
      </c>
      <c r="F21714" s="2">
        <v>16633.650000000001</v>
      </c>
      <c r="G21714" s="3">
        <v>35771.300000000003</v>
      </c>
      <c r="H21714" s="3">
        <v>166.33650000000003</v>
      </c>
      <c r="I21714" s="3">
        <v>781.78155000000004</v>
      </c>
      <c r="J21714" s="3">
        <v>17581.768050000002</v>
      </c>
      <c r="K21714" s="4">
        <v>0.34999999999999992</v>
      </c>
      <c r="L21714" s="73">
        <v>31917.671229230771</v>
      </c>
    </row>
    <row r="21715" spans="1:12" x14ac:dyDescent="0.35">
      <c r="A21715" s="1" t="s">
        <v>35302</v>
      </c>
      <c r="B21715" t="s">
        <v>35303</v>
      </c>
      <c r="C21715" t="s">
        <v>1467</v>
      </c>
      <c r="D21715" t="s">
        <v>1468</v>
      </c>
      <c r="E21715">
        <v>1</v>
      </c>
      <c r="F21715" s="2">
        <v>53.17</v>
      </c>
      <c r="G21715" s="3">
        <v>113.14</v>
      </c>
      <c r="H21715" s="3">
        <v>0.53170000000000006</v>
      </c>
      <c r="I21715" s="3">
        <v>2.49899</v>
      </c>
      <c r="J21715" s="3">
        <v>56.200690000000002</v>
      </c>
      <c r="K21715" s="4">
        <v>0.34999999999999992</v>
      </c>
      <c r="L21715" s="73">
        <v>102.02586799999999</v>
      </c>
    </row>
    <row r="21716" spans="1:12" x14ac:dyDescent="0.35">
      <c r="A21716" s="1">
        <v>430023</v>
      </c>
      <c r="B21716" t="s">
        <v>35304</v>
      </c>
      <c r="C21716" t="s">
        <v>1467</v>
      </c>
      <c r="D21716" t="s">
        <v>1468</v>
      </c>
      <c r="E21716">
        <v>1</v>
      </c>
      <c r="F21716" s="2">
        <v>74.98</v>
      </c>
      <c r="G21716" s="3">
        <v>161.24</v>
      </c>
      <c r="H21716" s="3">
        <v>0.74980000000000002</v>
      </c>
      <c r="I21716" s="3">
        <v>3.5240600000000004</v>
      </c>
      <c r="J21716" s="3">
        <v>79.253860000000003</v>
      </c>
      <c r="K21716" s="4">
        <v>0.35</v>
      </c>
      <c r="L21716" s="73">
        <v>143.87623815384615</v>
      </c>
    </row>
    <row r="21717" spans="1:12" x14ac:dyDescent="0.35">
      <c r="A21717" s="1">
        <v>425626</v>
      </c>
      <c r="B21717" t="s">
        <v>35305</v>
      </c>
      <c r="C21717" t="s">
        <v>1467</v>
      </c>
      <c r="D21717" t="s">
        <v>1468</v>
      </c>
      <c r="E21717">
        <v>1</v>
      </c>
      <c r="F21717" s="2">
        <v>906.73</v>
      </c>
      <c r="G21717" s="3">
        <v>1950.39</v>
      </c>
      <c r="H21717" s="3">
        <v>9.0673000000000012</v>
      </c>
      <c r="I21717" s="3">
        <v>42.616309999999999</v>
      </c>
      <c r="J21717" s="3">
        <v>958.41361000000006</v>
      </c>
      <c r="K21717" s="4">
        <v>0.35</v>
      </c>
      <c r="L21717" s="73">
        <v>1739.8893227692308</v>
      </c>
    </row>
    <row r="21718" spans="1:12" x14ac:dyDescent="0.35">
      <c r="A21718" s="1">
        <v>14098</v>
      </c>
      <c r="B21718" t="s">
        <v>35306</v>
      </c>
      <c r="C21718" t="s">
        <v>1467</v>
      </c>
      <c r="D21718" t="s">
        <v>1468</v>
      </c>
      <c r="E21718">
        <v>1</v>
      </c>
      <c r="F21718" s="2">
        <v>104.4</v>
      </c>
      <c r="G21718" s="3">
        <v>218.82</v>
      </c>
      <c r="H21718" s="3">
        <v>1.044</v>
      </c>
      <c r="I21718" s="3">
        <v>4.9068000000000005</v>
      </c>
      <c r="J21718" s="3">
        <v>110.35080000000001</v>
      </c>
      <c r="K21718" s="4">
        <v>0.35</v>
      </c>
      <c r="L21718" s="73">
        <v>200.32914461538462</v>
      </c>
    </row>
    <row r="21719" spans="1:12" x14ac:dyDescent="0.35">
      <c r="A21719" s="1">
        <v>71228</v>
      </c>
      <c r="B21719" t="s">
        <v>33936</v>
      </c>
      <c r="C21719" t="s">
        <v>1467</v>
      </c>
      <c r="D21719" t="s">
        <v>1468</v>
      </c>
      <c r="E21719">
        <v>1</v>
      </c>
      <c r="F21719" s="2">
        <v>281.99</v>
      </c>
      <c r="G21719" s="3">
        <v>606.44000000000005</v>
      </c>
      <c r="H21719" s="3">
        <v>2.8199000000000001</v>
      </c>
      <c r="I21719" s="3">
        <v>13.25353</v>
      </c>
      <c r="J21719" s="3">
        <v>298.06343000000004</v>
      </c>
      <c r="K21719" s="4">
        <v>0.35</v>
      </c>
      <c r="L21719" s="73">
        <v>541.09976523076932</v>
      </c>
    </row>
    <row r="21720" spans="1:12" x14ac:dyDescent="0.35">
      <c r="A21720" s="1">
        <v>75709</v>
      </c>
      <c r="B21720" t="s">
        <v>35307</v>
      </c>
      <c r="C21720" t="s">
        <v>1467</v>
      </c>
      <c r="D21720" t="s">
        <v>1468</v>
      </c>
      <c r="E21720">
        <v>1</v>
      </c>
      <c r="F21720" s="2">
        <v>2314.4699999999998</v>
      </c>
      <c r="G21720" s="3">
        <v>4977.3599999999997</v>
      </c>
      <c r="H21720" s="3">
        <v>23.144699999999997</v>
      </c>
      <c r="I21720" s="3">
        <v>108.78008999999999</v>
      </c>
      <c r="J21720" s="3">
        <v>2446.3947899999998</v>
      </c>
      <c r="K21720" s="4">
        <v>0.35</v>
      </c>
      <c r="L21720" s="73">
        <v>4441.1474649230768</v>
      </c>
    </row>
    <row r="21721" spans="1:12" x14ac:dyDescent="0.35">
      <c r="A21721" s="1">
        <v>12791</v>
      </c>
      <c r="B21721" t="s">
        <v>35308</v>
      </c>
      <c r="C21721" t="s">
        <v>1467</v>
      </c>
      <c r="D21721" t="s">
        <v>1468</v>
      </c>
      <c r="E21721">
        <v>1</v>
      </c>
      <c r="F21721" s="2">
        <v>22.24</v>
      </c>
      <c r="G21721" s="3">
        <v>47.85</v>
      </c>
      <c r="H21721" s="3">
        <v>0.22239999999999999</v>
      </c>
      <c r="I21721" s="3">
        <v>1.04528</v>
      </c>
      <c r="J21721" s="3">
        <v>23.507680000000001</v>
      </c>
      <c r="K21721" s="4">
        <v>0.34999999999999992</v>
      </c>
      <c r="L21721" s="73">
        <v>42.675480615384615</v>
      </c>
    </row>
    <row r="21722" spans="1:12" x14ac:dyDescent="0.35">
      <c r="A21722" s="1">
        <v>56776</v>
      </c>
      <c r="B21722" t="s">
        <v>35309</v>
      </c>
      <c r="C21722" t="s">
        <v>1467</v>
      </c>
      <c r="D21722" t="s">
        <v>1468</v>
      </c>
      <c r="E21722">
        <v>1</v>
      </c>
      <c r="F21722" s="2">
        <v>4.76</v>
      </c>
      <c r="G21722" s="3">
        <v>10.25</v>
      </c>
      <c r="H21722" s="3">
        <v>4.7599999999999996E-2</v>
      </c>
      <c r="I21722" s="3">
        <v>0.22372</v>
      </c>
      <c r="J21722" s="3">
        <v>5.03132</v>
      </c>
      <c r="K21722" s="4">
        <v>0.35000000000000003</v>
      </c>
      <c r="L21722" s="73">
        <v>9.1337809230769231</v>
      </c>
    </row>
    <row r="21723" spans="1:12" x14ac:dyDescent="0.35">
      <c r="A21723" s="1">
        <v>403827</v>
      </c>
      <c r="B21723" t="s">
        <v>35310</v>
      </c>
      <c r="C21723" t="s">
        <v>1467</v>
      </c>
      <c r="D21723" t="s">
        <v>1468</v>
      </c>
      <c r="E21723">
        <v>1</v>
      </c>
      <c r="F21723" s="2">
        <v>6105.95</v>
      </c>
      <c r="G21723" s="3">
        <v>13131.07</v>
      </c>
      <c r="H21723" s="3">
        <v>61.0595</v>
      </c>
      <c r="I21723" s="3">
        <v>286.97964999999999</v>
      </c>
      <c r="J21723" s="3">
        <v>6453.9891500000003</v>
      </c>
      <c r="K21723" s="4">
        <v>0.35</v>
      </c>
      <c r="L21723" s="73">
        <v>11716.472610769231</v>
      </c>
    </row>
    <row r="21724" spans="1:12" x14ac:dyDescent="0.35">
      <c r="A21724" s="1">
        <v>439448</v>
      </c>
      <c r="B21724" t="s">
        <v>35311</v>
      </c>
      <c r="C21724" t="s">
        <v>1467</v>
      </c>
      <c r="D21724" t="s">
        <v>1468</v>
      </c>
      <c r="E21724">
        <v>1</v>
      </c>
      <c r="F21724" s="2">
        <v>187</v>
      </c>
      <c r="G21724" s="3">
        <v>402.16</v>
      </c>
      <c r="H21724" s="3">
        <v>1.87</v>
      </c>
      <c r="I21724" s="3">
        <v>8.7889999999999997</v>
      </c>
      <c r="J21724" s="3">
        <v>197.65899999999999</v>
      </c>
      <c r="K21724" s="4">
        <v>0.34999999999999992</v>
      </c>
      <c r="L21724" s="73">
        <v>358.82710769230766</v>
      </c>
    </row>
    <row r="21725" spans="1:12" x14ac:dyDescent="0.35">
      <c r="A21725" s="1">
        <v>419639</v>
      </c>
      <c r="B21725" t="s">
        <v>35312</v>
      </c>
      <c r="C21725" t="s">
        <v>1467</v>
      </c>
      <c r="D21725" t="s">
        <v>1468</v>
      </c>
      <c r="E21725">
        <v>1</v>
      </c>
      <c r="F21725" s="2">
        <v>132.33000000000001</v>
      </c>
      <c r="G21725" s="3">
        <v>284.58999999999997</v>
      </c>
      <c r="H21725" s="3">
        <v>1.3233000000000001</v>
      </c>
      <c r="I21725" s="3">
        <v>6.2195100000000005</v>
      </c>
      <c r="J21725" s="3">
        <v>139.87281000000002</v>
      </c>
      <c r="K21725" s="4">
        <v>0.35</v>
      </c>
      <c r="L21725" s="73">
        <v>253.92294738461538</v>
      </c>
    </row>
    <row r="21726" spans="1:12" x14ac:dyDescent="0.35">
      <c r="A21726" s="1">
        <v>552181</v>
      </c>
      <c r="B21726" t="s">
        <v>35313</v>
      </c>
      <c r="C21726" t="s">
        <v>1467</v>
      </c>
      <c r="D21726" t="s">
        <v>1468</v>
      </c>
      <c r="E21726">
        <v>1</v>
      </c>
      <c r="F21726" s="2">
        <v>49.46</v>
      </c>
      <c r="G21726" s="3">
        <v>98.93</v>
      </c>
      <c r="H21726" s="3">
        <v>0.49460000000000004</v>
      </c>
      <c r="I21726" s="3">
        <v>2.3246199999999999</v>
      </c>
      <c r="J21726" s="3">
        <v>52.279220000000002</v>
      </c>
      <c r="K21726" s="4">
        <v>0.35</v>
      </c>
      <c r="L21726" s="73">
        <v>94.906891692307696</v>
      </c>
    </row>
    <row r="21727" spans="1:12" x14ac:dyDescent="0.35">
      <c r="A21727" s="1">
        <v>428078</v>
      </c>
      <c r="B21727" t="s">
        <v>35314</v>
      </c>
      <c r="C21727" t="s">
        <v>1467</v>
      </c>
      <c r="D21727" t="s">
        <v>1468</v>
      </c>
      <c r="E21727">
        <v>1</v>
      </c>
      <c r="F21727" s="2">
        <v>115.6</v>
      </c>
      <c r="G21727" s="3">
        <v>248.61</v>
      </c>
      <c r="H21727" s="3">
        <v>1.1559999999999999</v>
      </c>
      <c r="I21727" s="3">
        <v>5.4331999999999994</v>
      </c>
      <c r="J21727" s="3">
        <v>122.1892</v>
      </c>
      <c r="K21727" s="4">
        <v>0.35</v>
      </c>
      <c r="L21727" s="73">
        <v>221.82039384615382</v>
      </c>
    </row>
    <row r="21728" spans="1:12" x14ac:dyDescent="0.35">
      <c r="A21728" s="1">
        <v>448640</v>
      </c>
      <c r="B21728" t="s">
        <v>35315</v>
      </c>
      <c r="C21728" t="s">
        <v>1467</v>
      </c>
      <c r="D21728" t="s">
        <v>1468</v>
      </c>
      <c r="E21728">
        <v>1</v>
      </c>
      <c r="F21728" s="2">
        <v>55.49</v>
      </c>
      <c r="G21728" s="3">
        <v>118.06</v>
      </c>
      <c r="H21728" s="3">
        <v>0.55490000000000006</v>
      </c>
      <c r="I21728" s="3">
        <v>2.6080300000000003</v>
      </c>
      <c r="J21728" s="3">
        <v>58.652930000000005</v>
      </c>
      <c r="K21728" s="4">
        <v>0.35</v>
      </c>
      <c r="L21728" s="73">
        <v>106.47762676923077</v>
      </c>
    </row>
    <row r="21729" spans="1:12" x14ac:dyDescent="0.35">
      <c r="A21729" s="1">
        <v>426862</v>
      </c>
      <c r="B21729" t="s">
        <v>35316</v>
      </c>
      <c r="C21729" t="s">
        <v>1467</v>
      </c>
      <c r="D21729" t="s">
        <v>1468</v>
      </c>
      <c r="E21729">
        <v>1</v>
      </c>
      <c r="F21729" s="2">
        <v>166.82</v>
      </c>
      <c r="G21729" s="3">
        <v>389.94</v>
      </c>
      <c r="H21729" s="3">
        <v>1.6681999999999999</v>
      </c>
      <c r="I21729" s="3">
        <v>7.8405399999999998</v>
      </c>
      <c r="J21729" s="3">
        <v>176.32874000000001</v>
      </c>
      <c r="K21729" s="4">
        <v>0.34999999999999992</v>
      </c>
      <c r="L21729" s="73">
        <v>320.10448184615382</v>
      </c>
    </row>
    <row r="21730" spans="1:12" x14ac:dyDescent="0.35">
      <c r="A21730" s="1">
        <v>25856</v>
      </c>
      <c r="B21730" t="s">
        <v>35317</v>
      </c>
      <c r="C21730" t="s">
        <v>1467</v>
      </c>
      <c r="D21730" t="s">
        <v>1468</v>
      </c>
      <c r="E21730">
        <v>1</v>
      </c>
      <c r="F21730" s="2">
        <v>1976.37</v>
      </c>
      <c r="G21730" s="3">
        <v>4250.26</v>
      </c>
      <c r="H21730" s="3">
        <v>19.7637</v>
      </c>
      <c r="I21730" s="3">
        <v>92.889389999999992</v>
      </c>
      <c r="J21730" s="3">
        <v>2089.0230899999997</v>
      </c>
      <c r="K21730" s="4">
        <v>0.34999999999999992</v>
      </c>
      <c r="L21730" s="73">
        <v>3792.38037876923</v>
      </c>
    </row>
    <row r="21731" spans="1:12" x14ac:dyDescent="0.35">
      <c r="A21731" s="1">
        <v>426118</v>
      </c>
      <c r="B21731" t="s">
        <v>35318</v>
      </c>
      <c r="C21731" t="s">
        <v>1467</v>
      </c>
      <c r="D21731" t="s">
        <v>1468</v>
      </c>
      <c r="E21731">
        <v>1</v>
      </c>
      <c r="F21731" s="2">
        <v>123.08</v>
      </c>
      <c r="G21731" s="3">
        <v>287.8</v>
      </c>
      <c r="H21731" s="3">
        <v>1.2308000000000001</v>
      </c>
      <c r="I21731" s="3">
        <v>5.7847600000000003</v>
      </c>
      <c r="J21731" s="3">
        <v>130.09556000000001</v>
      </c>
      <c r="K21731" s="4">
        <v>0.35000000000000003</v>
      </c>
      <c r="L21731" s="73">
        <v>236.17347815384616</v>
      </c>
    </row>
    <row r="21732" spans="1:12" x14ac:dyDescent="0.35">
      <c r="A21732" s="1">
        <v>74867</v>
      </c>
      <c r="B21732" t="s">
        <v>35319</v>
      </c>
      <c r="C21732" t="s">
        <v>1467</v>
      </c>
      <c r="D21732" t="s">
        <v>1468</v>
      </c>
      <c r="E21732">
        <v>1</v>
      </c>
      <c r="F21732" s="2">
        <v>8089.06</v>
      </c>
      <c r="G21732" s="3">
        <v>18912.939999999999</v>
      </c>
      <c r="H21732" s="3">
        <v>80.890600000000006</v>
      </c>
      <c r="I21732" s="3">
        <v>380.18582000000004</v>
      </c>
      <c r="J21732" s="3">
        <v>8550.1364200000007</v>
      </c>
      <c r="K21732" s="4">
        <v>0.35000000000000003</v>
      </c>
      <c r="L21732" s="73">
        <v>15521.786116307694</v>
      </c>
    </row>
    <row r="21733" spans="1:12" x14ac:dyDescent="0.35">
      <c r="A21733" s="1">
        <v>6604</v>
      </c>
      <c r="B21733" t="s">
        <v>35320</v>
      </c>
      <c r="C21733" t="s">
        <v>1467</v>
      </c>
      <c r="D21733" t="s">
        <v>1468</v>
      </c>
      <c r="E21733">
        <v>1</v>
      </c>
      <c r="F21733" s="2">
        <v>8.6199999999999992</v>
      </c>
      <c r="G21733" s="3">
        <v>18.54</v>
      </c>
      <c r="H21733" s="3">
        <v>8.6199999999999999E-2</v>
      </c>
      <c r="I21733" s="3">
        <v>0.40513999999999994</v>
      </c>
      <c r="J21733" s="3">
        <v>9.1113399999999984</v>
      </c>
      <c r="K21733" s="4">
        <v>0.35</v>
      </c>
      <c r="L21733" s="73">
        <v>16.54058646153846</v>
      </c>
    </row>
    <row r="21734" spans="1:12" x14ac:dyDescent="0.35">
      <c r="A21734" s="1">
        <v>422890</v>
      </c>
      <c r="B21734" t="s">
        <v>34131</v>
      </c>
      <c r="C21734" t="s">
        <v>1467</v>
      </c>
      <c r="D21734" t="s">
        <v>1468</v>
      </c>
      <c r="E21734">
        <v>1</v>
      </c>
      <c r="F21734" s="2">
        <v>30.57</v>
      </c>
      <c r="G21734" s="3">
        <v>71.52</v>
      </c>
      <c r="H21734" s="3">
        <v>0.30570000000000003</v>
      </c>
      <c r="I21734" s="3">
        <v>1.43679</v>
      </c>
      <c r="J21734" s="3">
        <v>32.312490000000004</v>
      </c>
      <c r="K21734" s="4">
        <v>0.34999999999999992</v>
      </c>
      <c r="L21734" s="73">
        <v>58.659597230769236</v>
      </c>
    </row>
    <row r="21735" spans="1:12" x14ac:dyDescent="0.35">
      <c r="A21735" s="1">
        <v>436260</v>
      </c>
      <c r="B21735" t="s">
        <v>35321</v>
      </c>
      <c r="C21735" t="s">
        <v>1467</v>
      </c>
      <c r="D21735" t="s">
        <v>1468</v>
      </c>
      <c r="E21735">
        <v>1</v>
      </c>
      <c r="F21735" s="2">
        <v>4972.42</v>
      </c>
      <c r="G21735" s="3">
        <v>10693.38</v>
      </c>
      <c r="H21735" s="3">
        <v>49.724200000000003</v>
      </c>
      <c r="I21735" s="3">
        <v>233.70374000000001</v>
      </c>
      <c r="J21735" s="3">
        <v>5255.8479399999997</v>
      </c>
      <c r="K21735" s="4">
        <v>0.35</v>
      </c>
      <c r="L21735" s="73">
        <v>9541.3854910769223</v>
      </c>
    </row>
    <row r="21736" spans="1:12" x14ac:dyDescent="0.35">
      <c r="A21736" s="1">
        <v>428443</v>
      </c>
      <c r="B21736" t="s">
        <v>35322</v>
      </c>
      <c r="C21736" t="s">
        <v>1467</v>
      </c>
      <c r="D21736" t="s">
        <v>1468</v>
      </c>
      <c r="E21736">
        <v>1</v>
      </c>
      <c r="F21736" s="2">
        <v>73.33</v>
      </c>
      <c r="G21736" s="3">
        <v>158.68</v>
      </c>
      <c r="H21736" s="3">
        <v>0.73329999999999995</v>
      </c>
      <c r="I21736" s="3">
        <v>3.44651</v>
      </c>
      <c r="J21736" s="3">
        <v>77.509810000000002</v>
      </c>
      <c r="K21736" s="4">
        <v>0.35</v>
      </c>
      <c r="L21736" s="73">
        <v>140.71011661538461</v>
      </c>
    </row>
    <row r="21737" spans="1:12" x14ac:dyDescent="0.35">
      <c r="A21737" s="1">
        <v>426144</v>
      </c>
      <c r="B21737" t="s">
        <v>35323</v>
      </c>
      <c r="C21737" t="s">
        <v>1467</v>
      </c>
      <c r="D21737" t="s">
        <v>1468</v>
      </c>
      <c r="E21737">
        <v>1</v>
      </c>
      <c r="F21737" s="2">
        <v>230.52</v>
      </c>
      <c r="G21737" s="3">
        <v>538.99</v>
      </c>
      <c r="H21737" s="3">
        <v>2.3052000000000001</v>
      </c>
      <c r="I21737" s="3">
        <v>10.834440000000001</v>
      </c>
      <c r="J21737" s="3">
        <v>243.65964000000002</v>
      </c>
      <c r="K21737" s="4">
        <v>0.35000000000000003</v>
      </c>
      <c r="L21737" s="73">
        <v>442.33596184615391</v>
      </c>
    </row>
    <row r="21738" spans="1:12" x14ac:dyDescent="0.35">
      <c r="A21738" s="1">
        <v>425627</v>
      </c>
      <c r="B21738" t="s">
        <v>35324</v>
      </c>
      <c r="C21738" t="s">
        <v>1467</v>
      </c>
      <c r="D21738" t="s">
        <v>1468</v>
      </c>
      <c r="E21738">
        <v>1</v>
      </c>
      <c r="F21738" s="2">
        <v>1007.89</v>
      </c>
      <c r="G21738" s="3">
        <v>2167.52</v>
      </c>
      <c r="H21738" s="3">
        <v>10.078900000000001</v>
      </c>
      <c r="I21738" s="3">
        <v>47.370829999999998</v>
      </c>
      <c r="J21738" s="3">
        <v>1065.3397299999999</v>
      </c>
      <c r="K21738" s="4">
        <v>0.35</v>
      </c>
      <c r="L21738" s="73">
        <v>1934.0013559999998</v>
      </c>
    </row>
    <row r="21739" spans="1:12" x14ac:dyDescent="0.35">
      <c r="A21739" s="1">
        <v>23980</v>
      </c>
      <c r="B21739" t="s">
        <v>35325</v>
      </c>
      <c r="C21739" t="s">
        <v>1467</v>
      </c>
      <c r="D21739" t="s">
        <v>1468</v>
      </c>
      <c r="E21739">
        <v>1</v>
      </c>
      <c r="F21739" s="2">
        <v>1226.56</v>
      </c>
      <c r="G21739" s="3">
        <v>2637.78</v>
      </c>
      <c r="H21739" s="3">
        <v>12.265599999999999</v>
      </c>
      <c r="I21739" s="3">
        <v>57.648319999999998</v>
      </c>
      <c r="J21739" s="3">
        <v>1296.4739199999999</v>
      </c>
      <c r="K21739" s="4">
        <v>0.35</v>
      </c>
      <c r="L21739" s="73">
        <v>2353.5988086153843</v>
      </c>
    </row>
    <row r="21740" spans="1:12" x14ac:dyDescent="0.35">
      <c r="A21740" s="1">
        <v>440623</v>
      </c>
      <c r="B21740" t="s">
        <v>35326</v>
      </c>
      <c r="C21740" t="s">
        <v>1467</v>
      </c>
      <c r="D21740" t="s">
        <v>1468</v>
      </c>
      <c r="E21740">
        <v>1</v>
      </c>
      <c r="F21740" s="2">
        <v>21.01</v>
      </c>
      <c r="G21740" s="3">
        <v>42.01</v>
      </c>
      <c r="H21740" s="3">
        <v>0.21010000000000001</v>
      </c>
      <c r="I21740" s="3">
        <v>0.98747000000000007</v>
      </c>
      <c r="J21740" s="3">
        <v>22.207570000000004</v>
      </c>
      <c r="K21740" s="4">
        <v>0.34999999999999992</v>
      </c>
      <c r="L21740" s="73">
        <v>40.315280923076926</v>
      </c>
    </row>
    <row r="21741" spans="1:12" x14ac:dyDescent="0.35">
      <c r="A21741" s="1">
        <v>53344</v>
      </c>
      <c r="B21741" t="s">
        <v>35327</v>
      </c>
      <c r="C21741" t="s">
        <v>1467</v>
      </c>
      <c r="D21741" t="s">
        <v>1468</v>
      </c>
      <c r="E21741">
        <v>1</v>
      </c>
      <c r="F21741" s="2">
        <v>191.48</v>
      </c>
      <c r="G21741" s="3">
        <v>431.36</v>
      </c>
      <c r="H21741" s="3">
        <v>1.9147999999999998</v>
      </c>
      <c r="I21741" s="3">
        <v>8.9995599999999989</v>
      </c>
      <c r="J21741" s="3">
        <v>202.39436000000001</v>
      </c>
      <c r="K21741" s="4">
        <v>0.35</v>
      </c>
      <c r="L21741" s="73">
        <v>367.42360738461537</v>
      </c>
    </row>
    <row r="21742" spans="1:12" x14ac:dyDescent="0.35">
      <c r="A21742" s="1">
        <v>553644</v>
      </c>
      <c r="B21742" t="s">
        <v>35328</v>
      </c>
      <c r="C21742" t="s">
        <v>1467</v>
      </c>
      <c r="D21742" t="s">
        <v>1468</v>
      </c>
      <c r="E21742">
        <v>1</v>
      </c>
      <c r="F21742" s="2">
        <v>27.3</v>
      </c>
      <c r="G21742" s="3">
        <v>54.6</v>
      </c>
      <c r="H21742" s="3">
        <v>0.27300000000000002</v>
      </c>
      <c r="I21742" s="3">
        <v>1.2831000000000001</v>
      </c>
      <c r="J21742" s="3">
        <v>28.856100000000001</v>
      </c>
      <c r="K21742" s="4">
        <v>0.34999999999999992</v>
      </c>
      <c r="L21742" s="73">
        <v>52.384919999999994</v>
      </c>
    </row>
    <row r="21743" spans="1:12" x14ac:dyDescent="0.35">
      <c r="A21743" s="1">
        <v>471672</v>
      </c>
      <c r="B21743" t="s">
        <v>35329</v>
      </c>
      <c r="C21743" t="s">
        <v>1467</v>
      </c>
      <c r="D21743" t="s">
        <v>1468</v>
      </c>
      <c r="E21743">
        <v>1</v>
      </c>
      <c r="F21743" s="2">
        <v>626.72</v>
      </c>
      <c r="G21743" s="3">
        <v>1347.8</v>
      </c>
      <c r="H21743" s="3">
        <v>6.2672000000000008</v>
      </c>
      <c r="I21743" s="3">
        <v>29.455840000000002</v>
      </c>
      <c r="J21743" s="3">
        <v>662.44304</v>
      </c>
      <c r="K21743" s="4">
        <v>0.35</v>
      </c>
      <c r="L21743" s="73">
        <v>1202.5889033846154</v>
      </c>
    </row>
    <row r="21744" spans="1:12" x14ac:dyDescent="0.35">
      <c r="A21744" s="1">
        <v>428130</v>
      </c>
      <c r="B21744" t="s">
        <v>27840</v>
      </c>
      <c r="C21744" t="s">
        <v>1467</v>
      </c>
      <c r="D21744" t="s">
        <v>1468</v>
      </c>
      <c r="E21744">
        <v>1</v>
      </c>
      <c r="F21744" s="2">
        <v>0.54</v>
      </c>
      <c r="G21744" s="3">
        <v>1.1599999999999999</v>
      </c>
      <c r="H21744" s="3">
        <v>5.4000000000000003E-3</v>
      </c>
      <c r="I21744" s="3">
        <v>2.5380000000000003E-2</v>
      </c>
      <c r="J21744" s="3">
        <v>0.57077999999999995</v>
      </c>
      <c r="K21744" s="4">
        <v>0.34999999999999992</v>
      </c>
      <c r="L21744" s="73">
        <v>1.0361852307692305</v>
      </c>
    </row>
    <row r="21745" spans="1:12" x14ac:dyDescent="0.35">
      <c r="A21745" s="1">
        <v>436983</v>
      </c>
      <c r="B21745" t="s">
        <v>35330</v>
      </c>
      <c r="C21745" t="s">
        <v>1467</v>
      </c>
      <c r="D21745" t="s">
        <v>1468</v>
      </c>
      <c r="E21745">
        <v>1</v>
      </c>
      <c r="F21745" s="2">
        <v>9.6999999999999993</v>
      </c>
      <c r="G21745" s="3">
        <v>20.87</v>
      </c>
      <c r="H21745" s="3">
        <v>9.6999999999999989E-2</v>
      </c>
      <c r="I21745" s="3">
        <v>0.45589999999999997</v>
      </c>
      <c r="J21745" s="3">
        <v>10.252899999999999</v>
      </c>
      <c r="K21745" s="4">
        <v>0.34999999999999992</v>
      </c>
      <c r="L21745" s="73">
        <v>18.612956923076919</v>
      </c>
    </row>
    <row r="21746" spans="1:12" x14ac:dyDescent="0.35">
      <c r="A21746" s="1">
        <v>436242</v>
      </c>
      <c r="B21746" t="s">
        <v>35331</v>
      </c>
      <c r="C21746" t="s">
        <v>1467</v>
      </c>
      <c r="D21746" t="s">
        <v>1468</v>
      </c>
      <c r="E21746">
        <v>1</v>
      </c>
      <c r="F21746" s="2">
        <v>87.44</v>
      </c>
      <c r="G21746" s="3">
        <v>194</v>
      </c>
      <c r="H21746" s="3">
        <v>0.87439999999999996</v>
      </c>
      <c r="I21746" s="3">
        <v>4.10968</v>
      </c>
      <c r="J21746" s="3">
        <v>92.424079999999989</v>
      </c>
      <c r="K21746" s="4">
        <v>0.35</v>
      </c>
      <c r="L21746" s="73">
        <v>167.78525292307688</v>
      </c>
    </row>
    <row r="21747" spans="1:12" x14ac:dyDescent="0.35">
      <c r="A21747" s="1">
        <v>416680</v>
      </c>
      <c r="B21747" t="s">
        <v>35332</v>
      </c>
      <c r="C21747" t="s">
        <v>1467</v>
      </c>
      <c r="D21747" t="s">
        <v>1468</v>
      </c>
      <c r="E21747">
        <v>1</v>
      </c>
      <c r="F21747" s="2">
        <v>249.53</v>
      </c>
      <c r="G21747" s="3">
        <v>583.30999999999995</v>
      </c>
      <c r="H21747" s="3">
        <v>2.4952999999999999</v>
      </c>
      <c r="I21747" s="3">
        <v>11.72791</v>
      </c>
      <c r="J21747" s="3">
        <v>263.75320999999997</v>
      </c>
      <c r="K21747" s="4">
        <v>0.35000000000000003</v>
      </c>
      <c r="L21747" s="73">
        <v>478.81351969230764</v>
      </c>
    </row>
    <row r="21748" spans="1:12" x14ac:dyDescent="0.35">
      <c r="A21748" s="1">
        <v>428736</v>
      </c>
      <c r="B21748" t="s">
        <v>35333</v>
      </c>
      <c r="C21748" t="s">
        <v>1467</v>
      </c>
      <c r="D21748" t="s">
        <v>1468</v>
      </c>
      <c r="E21748">
        <v>1</v>
      </c>
      <c r="F21748" s="2">
        <v>8.09</v>
      </c>
      <c r="G21748" s="3">
        <v>17.399999999999999</v>
      </c>
      <c r="H21748" s="3">
        <v>8.09E-2</v>
      </c>
      <c r="I21748" s="3">
        <v>0.38023000000000001</v>
      </c>
      <c r="J21748" s="3">
        <v>8.5511299999999988</v>
      </c>
      <c r="K21748" s="4">
        <v>0.35000000000000003</v>
      </c>
      <c r="L21748" s="73">
        <v>15.523589846153843</v>
      </c>
    </row>
    <row r="21749" spans="1:12" x14ac:dyDescent="0.35">
      <c r="A21749" s="1">
        <v>21864</v>
      </c>
      <c r="B21749" t="s">
        <v>35334</v>
      </c>
      <c r="C21749" t="s">
        <v>1467</v>
      </c>
      <c r="D21749" t="s">
        <v>1468</v>
      </c>
      <c r="E21749">
        <v>1</v>
      </c>
      <c r="F21749" s="2">
        <v>2.36</v>
      </c>
      <c r="G21749" s="3">
        <v>5.08</v>
      </c>
      <c r="H21749" s="3">
        <v>2.3599999999999999E-2</v>
      </c>
      <c r="I21749" s="3">
        <v>0.11091999999999999</v>
      </c>
      <c r="J21749" s="3">
        <v>2.4945200000000001</v>
      </c>
      <c r="K21749" s="4">
        <v>0.35</v>
      </c>
      <c r="L21749" s="73">
        <v>4.5285132307692306</v>
      </c>
    </row>
    <row r="21750" spans="1:12" x14ac:dyDescent="0.35">
      <c r="A21750" s="1">
        <v>439049</v>
      </c>
      <c r="B21750" t="s">
        <v>35335</v>
      </c>
      <c r="C21750" t="s">
        <v>1467</v>
      </c>
      <c r="D21750" t="s">
        <v>1468</v>
      </c>
      <c r="E21750">
        <v>1</v>
      </c>
      <c r="F21750" s="2">
        <v>210.16</v>
      </c>
      <c r="G21750" s="3">
        <v>467.04</v>
      </c>
      <c r="H21750" s="3">
        <v>2.1015999999999999</v>
      </c>
      <c r="I21750" s="3">
        <v>9.8775200000000005</v>
      </c>
      <c r="J21750" s="3">
        <v>222.13911999999999</v>
      </c>
      <c r="K21750" s="4">
        <v>0.35000000000000003</v>
      </c>
      <c r="L21750" s="73">
        <v>403.26794092307694</v>
      </c>
    </row>
    <row r="21751" spans="1:12" x14ac:dyDescent="0.35">
      <c r="A21751" s="1">
        <v>15469</v>
      </c>
      <c r="B21751" t="s">
        <v>35336</v>
      </c>
      <c r="C21751" t="s">
        <v>1467</v>
      </c>
      <c r="D21751" t="s">
        <v>1468</v>
      </c>
      <c r="E21751">
        <v>1</v>
      </c>
      <c r="F21751" s="2">
        <v>56.28</v>
      </c>
      <c r="G21751" s="3">
        <v>121.04</v>
      </c>
      <c r="H21751" s="3">
        <v>0.56280000000000008</v>
      </c>
      <c r="I21751" s="3">
        <v>2.6451600000000002</v>
      </c>
      <c r="J21751" s="3">
        <v>59.487960000000001</v>
      </c>
      <c r="K21751" s="4">
        <v>0.35</v>
      </c>
      <c r="L21751" s="73">
        <v>107.99352738461538</v>
      </c>
    </row>
    <row r="21752" spans="1:12" x14ac:dyDescent="0.35">
      <c r="A21752" s="1">
        <v>78704</v>
      </c>
      <c r="B21752" t="s">
        <v>35337</v>
      </c>
      <c r="C21752" t="s">
        <v>1467</v>
      </c>
      <c r="D21752" t="s">
        <v>1468</v>
      </c>
      <c r="E21752">
        <v>1</v>
      </c>
      <c r="F21752" s="2">
        <v>71.34</v>
      </c>
      <c r="G21752" s="3">
        <v>153.41999999999999</v>
      </c>
      <c r="H21752" s="3">
        <v>0.71340000000000003</v>
      </c>
      <c r="I21752" s="3">
        <v>3.3529800000000001</v>
      </c>
      <c r="J21752" s="3">
        <v>75.406380000000013</v>
      </c>
      <c r="K21752" s="4">
        <v>0.34999999999999992</v>
      </c>
      <c r="L21752" s="73">
        <v>136.89158215384617</v>
      </c>
    </row>
    <row r="21753" spans="1:12" x14ac:dyDescent="0.35">
      <c r="A21753" s="1">
        <v>46393</v>
      </c>
      <c r="B21753" t="s">
        <v>35338</v>
      </c>
      <c r="C21753" t="s">
        <v>1467</v>
      </c>
      <c r="D21753" t="s">
        <v>1468</v>
      </c>
      <c r="E21753">
        <v>1</v>
      </c>
      <c r="F21753" s="2">
        <v>392.22</v>
      </c>
      <c r="G21753" s="3">
        <v>843.49</v>
      </c>
      <c r="H21753" s="3">
        <v>3.9222000000000006</v>
      </c>
      <c r="I21753" s="3">
        <v>18.434340000000002</v>
      </c>
      <c r="J21753" s="3">
        <v>414.57654000000002</v>
      </c>
      <c r="K21753" s="4">
        <v>0.35000000000000003</v>
      </c>
      <c r="L21753" s="73">
        <v>752.61587261538466</v>
      </c>
    </row>
    <row r="21754" spans="1:12" x14ac:dyDescent="0.35">
      <c r="A21754" s="1">
        <v>570802</v>
      </c>
      <c r="B21754" t="s">
        <v>35339</v>
      </c>
      <c r="C21754" t="s">
        <v>1467</v>
      </c>
      <c r="D21754" t="s">
        <v>1468</v>
      </c>
      <c r="E21754">
        <v>1</v>
      </c>
      <c r="F21754" s="2">
        <v>214.24</v>
      </c>
      <c r="G21754" s="3">
        <v>428.49</v>
      </c>
      <c r="H21754" s="3">
        <v>2.1424000000000003</v>
      </c>
      <c r="I21754" s="3">
        <v>10.069280000000001</v>
      </c>
      <c r="J21754" s="3">
        <v>226.45168000000001</v>
      </c>
      <c r="K21754" s="4">
        <v>0.35</v>
      </c>
      <c r="L21754" s="73">
        <v>411.09689600000002</v>
      </c>
    </row>
    <row r="21755" spans="1:12" x14ac:dyDescent="0.35">
      <c r="A21755" s="1">
        <v>425289</v>
      </c>
      <c r="B21755" t="s">
        <v>35340</v>
      </c>
      <c r="C21755" t="s">
        <v>1467</v>
      </c>
      <c r="D21755" t="s">
        <v>1468</v>
      </c>
      <c r="E21755">
        <v>1</v>
      </c>
      <c r="F21755" s="2">
        <v>59.13</v>
      </c>
      <c r="G21755" s="3">
        <v>127.18</v>
      </c>
      <c r="H21755" s="3">
        <v>0.59130000000000005</v>
      </c>
      <c r="I21755" s="3">
        <v>2.7791100000000002</v>
      </c>
      <c r="J21755" s="3">
        <v>62.500410000000002</v>
      </c>
      <c r="K21755" s="4">
        <v>0.35000000000000003</v>
      </c>
      <c r="L21755" s="73">
        <v>113.46228276923077</v>
      </c>
    </row>
    <row r="21756" spans="1:12" x14ac:dyDescent="0.35">
      <c r="A21756" s="1">
        <v>73872</v>
      </c>
      <c r="B21756" t="s">
        <v>35341</v>
      </c>
      <c r="C21756" t="s">
        <v>1467</v>
      </c>
      <c r="D21756" t="s">
        <v>1468</v>
      </c>
      <c r="E21756">
        <v>1</v>
      </c>
      <c r="F21756" s="2">
        <v>58.27</v>
      </c>
      <c r="G21756" s="3">
        <v>129.76</v>
      </c>
      <c r="H21756" s="3">
        <v>0.5827</v>
      </c>
      <c r="I21756" s="3">
        <v>2.7386900000000001</v>
      </c>
      <c r="J21756" s="3">
        <v>61.591390000000004</v>
      </c>
      <c r="K21756" s="4">
        <v>0.35</v>
      </c>
      <c r="L21756" s="73">
        <v>111.81206184615385</v>
      </c>
    </row>
    <row r="21757" spans="1:12" x14ac:dyDescent="0.35">
      <c r="A21757" s="1">
        <v>40076</v>
      </c>
      <c r="B21757" t="s">
        <v>35342</v>
      </c>
      <c r="C21757" t="s">
        <v>1467</v>
      </c>
      <c r="D21757" t="s">
        <v>1468</v>
      </c>
      <c r="E21757">
        <v>1</v>
      </c>
      <c r="F21757" s="2">
        <v>57.35</v>
      </c>
      <c r="G21757" s="3">
        <v>123.33</v>
      </c>
      <c r="H21757" s="3">
        <v>0.57350000000000001</v>
      </c>
      <c r="I21757" s="3">
        <v>2.6954500000000001</v>
      </c>
      <c r="J21757" s="3">
        <v>60.618950000000005</v>
      </c>
      <c r="K21757" s="4">
        <v>0.35000000000000003</v>
      </c>
      <c r="L21757" s="73">
        <v>110.04670923076924</v>
      </c>
    </row>
    <row r="21758" spans="1:12" x14ac:dyDescent="0.35">
      <c r="A21758" s="1">
        <v>16178</v>
      </c>
      <c r="B21758" t="s">
        <v>35343</v>
      </c>
      <c r="C21758" t="s">
        <v>1467</v>
      </c>
      <c r="D21758" t="s">
        <v>1468</v>
      </c>
      <c r="E21758">
        <v>1</v>
      </c>
      <c r="F21758" s="2">
        <v>109.06</v>
      </c>
      <c r="G21758" s="3">
        <v>234.55</v>
      </c>
      <c r="H21758" s="3">
        <v>1.0906</v>
      </c>
      <c r="I21758" s="3">
        <v>5.12582</v>
      </c>
      <c r="J21758" s="3">
        <v>115.27642</v>
      </c>
      <c r="K21758" s="4">
        <v>0.34999999999999992</v>
      </c>
      <c r="L21758" s="73">
        <v>209.27103938461536</v>
      </c>
    </row>
    <row r="21759" spans="1:12" x14ac:dyDescent="0.35">
      <c r="A21759" s="1">
        <v>54695</v>
      </c>
      <c r="B21759" t="s">
        <v>35344</v>
      </c>
      <c r="C21759" t="s">
        <v>1467</v>
      </c>
      <c r="D21759" t="s">
        <v>1468</v>
      </c>
      <c r="E21759">
        <v>1</v>
      </c>
      <c r="F21759" s="2">
        <v>810.02</v>
      </c>
      <c r="G21759" s="3">
        <v>1702.82</v>
      </c>
      <c r="H21759" s="3">
        <v>8.1001999999999992</v>
      </c>
      <c r="I21759" s="3">
        <v>38.07094</v>
      </c>
      <c r="J21759" s="3">
        <v>856.1911399999999</v>
      </c>
      <c r="K21759" s="4">
        <v>0.35</v>
      </c>
      <c r="L21759" s="73">
        <v>1554.3162233846151</v>
      </c>
    </row>
    <row r="21760" spans="1:12" x14ac:dyDescent="0.35">
      <c r="A21760" s="1">
        <v>79318</v>
      </c>
      <c r="B21760" t="s">
        <v>35345</v>
      </c>
      <c r="C21760" t="s">
        <v>1467</v>
      </c>
      <c r="D21760" t="s">
        <v>1468</v>
      </c>
      <c r="E21760">
        <v>1</v>
      </c>
      <c r="F21760" s="2">
        <v>175.19</v>
      </c>
      <c r="G21760" s="3">
        <v>391.24</v>
      </c>
      <c r="H21760" s="3">
        <v>1.7519</v>
      </c>
      <c r="I21760" s="3">
        <v>8.2339299999999991</v>
      </c>
      <c r="J21760" s="3">
        <v>185.17582999999999</v>
      </c>
      <c r="K21760" s="4">
        <v>0.35000000000000003</v>
      </c>
      <c r="L21760" s="73">
        <v>336.16535292307691</v>
      </c>
    </row>
    <row r="21761" spans="1:12" x14ac:dyDescent="0.35">
      <c r="A21761" s="1" t="s">
        <v>35346</v>
      </c>
      <c r="B21761" t="s">
        <v>33986</v>
      </c>
      <c r="C21761" t="s">
        <v>1467</v>
      </c>
      <c r="D21761" t="s">
        <v>1468</v>
      </c>
      <c r="E21761">
        <v>1</v>
      </c>
      <c r="F21761" s="2">
        <v>67.930000000000007</v>
      </c>
      <c r="G21761" s="3">
        <v>144.54</v>
      </c>
      <c r="H21761" s="3">
        <v>0.67930000000000013</v>
      </c>
      <c r="I21761" s="3">
        <v>3.1927100000000004</v>
      </c>
      <c r="J21761" s="3">
        <v>71.80201000000001</v>
      </c>
      <c r="K21761" s="4">
        <v>0.35</v>
      </c>
      <c r="L21761" s="73">
        <v>130.34826430769232</v>
      </c>
    </row>
    <row r="21762" spans="1:12" x14ac:dyDescent="0.35">
      <c r="A21762" s="1">
        <v>2788</v>
      </c>
      <c r="B21762" t="s">
        <v>35347</v>
      </c>
      <c r="C21762" t="s">
        <v>1467</v>
      </c>
      <c r="D21762" t="s">
        <v>1468</v>
      </c>
      <c r="E21762">
        <v>1</v>
      </c>
      <c r="F21762" s="2">
        <v>36.44</v>
      </c>
      <c r="G21762" s="3">
        <v>78.37</v>
      </c>
      <c r="H21762" s="3">
        <v>0.3644</v>
      </c>
      <c r="I21762" s="3">
        <v>1.71268</v>
      </c>
      <c r="J21762" s="3">
        <v>38.51708</v>
      </c>
      <c r="K21762" s="4">
        <v>0.35000000000000003</v>
      </c>
      <c r="L21762" s="73">
        <v>69.923314461538467</v>
      </c>
    </row>
    <row r="21763" spans="1:12" x14ac:dyDescent="0.35">
      <c r="A21763" s="1">
        <v>41448</v>
      </c>
      <c r="B21763" t="s">
        <v>35348</v>
      </c>
      <c r="C21763" t="s">
        <v>1467</v>
      </c>
      <c r="D21763" t="s">
        <v>1468</v>
      </c>
      <c r="E21763">
        <v>1</v>
      </c>
      <c r="F21763" s="2">
        <v>8.66</v>
      </c>
      <c r="G21763" s="3">
        <v>18.63</v>
      </c>
      <c r="H21763" s="3">
        <v>8.6599999999999996E-2</v>
      </c>
      <c r="I21763" s="3">
        <v>0.40701999999999999</v>
      </c>
      <c r="J21763" s="3">
        <v>9.1536200000000001</v>
      </c>
      <c r="K21763" s="4">
        <v>0.35</v>
      </c>
      <c r="L21763" s="73">
        <v>16.617340923076924</v>
      </c>
    </row>
    <row r="21764" spans="1:12" x14ac:dyDescent="0.35">
      <c r="A21764" s="1">
        <v>430803</v>
      </c>
      <c r="B21764" t="s">
        <v>35349</v>
      </c>
      <c r="C21764" t="s">
        <v>1467</v>
      </c>
      <c r="D21764" t="s">
        <v>1468</v>
      </c>
      <c r="E21764">
        <v>1</v>
      </c>
      <c r="F21764" s="2">
        <v>42.77</v>
      </c>
      <c r="G21764" s="3">
        <v>90.22</v>
      </c>
      <c r="H21764" s="3">
        <v>0.42770000000000002</v>
      </c>
      <c r="I21764" s="3">
        <v>2.0101900000000001</v>
      </c>
      <c r="J21764" s="3">
        <v>45.207890000000006</v>
      </c>
      <c r="K21764" s="4">
        <v>0.34999999999999992</v>
      </c>
      <c r="L21764" s="73">
        <v>82.069708000000006</v>
      </c>
    </row>
    <row r="21765" spans="1:12" x14ac:dyDescent="0.35">
      <c r="A21765" s="1">
        <v>550958</v>
      </c>
      <c r="B21765" t="s">
        <v>35350</v>
      </c>
      <c r="C21765" t="s">
        <v>1467</v>
      </c>
      <c r="D21765" t="s">
        <v>1468</v>
      </c>
      <c r="E21765">
        <v>1</v>
      </c>
      <c r="F21765" s="2">
        <v>31.63</v>
      </c>
      <c r="G21765" s="3">
        <v>63.27</v>
      </c>
      <c r="H21765" s="3">
        <v>0.31629999999999997</v>
      </c>
      <c r="I21765" s="3">
        <v>1.48661</v>
      </c>
      <c r="J21765" s="3">
        <v>33.43291</v>
      </c>
      <c r="K21765" s="4">
        <v>0.35</v>
      </c>
      <c r="L21765" s="73">
        <v>60.693590461538456</v>
      </c>
    </row>
    <row r="21766" spans="1:12" x14ac:dyDescent="0.35">
      <c r="A21766" s="1">
        <v>71900</v>
      </c>
      <c r="B21766" t="s">
        <v>34371</v>
      </c>
      <c r="C21766" t="s">
        <v>1467</v>
      </c>
      <c r="D21766" t="s">
        <v>1468</v>
      </c>
      <c r="E21766">
        <v>1</v>
      </c>
      <c r="F21766" s="2">
        <v>1436.49</v>
      </c>
      <c r="G21766" s="3">
        <v>3089.22</v>
      </c>
      <c r="H21766" s="3">
        <v>14.3649</v>
      </c>
      <c r="I21766" s="3">
        <v>67.515029999999996</v>
      </c>
      <c r="J21766" s="3">
        <v>1518.3699300000001</v>
      </c>
      <c r="K21766" s="4">
        <v>0.35000000000000003</v>
      </c>
      <c r="L21766" s="73">
        <v>2756.4254113846155</v>
      </c>
    </row>
    <row r="21767" spans="1:12" x14ac:dyDescent="0.35">
      <c r="A21767" s="1">
        <v>40239</v>
      </c>
      <c r="B21767" t="s">
        <v>35351</v>
      </c>
      <c r="C21767" t="s">
        <v>1467</v>
      </c>
      <c r="D21767" t="s">
        <v>1468</v>
      </c>
      <c r="E21767">
        <v>1</v>
      </c>
      <c r="F21767" s="2">
        <v>203.13</v>
      </c>
      <c r="G21767" s="3">
        <v>436.84</v>
      </c>
      <c r="H21767" s="3">
        <v>2.0312999999999999</v>
      </c>
      <c r="I21767" s="3">
        <v>9.54711</v>
      </c>
      <c r="J21767" s="3">
        <v>214.70840999999999</v>
      </c>
      <c r="K21767" s="4">
        <v>0.34999999999999992</v>
      </c>
      <c r="L21767" s="73">
        <v>389.77834430769224</v>
      </c>
    </row>
    <row r="21768" spans="1:12" x14ac:dyDescent="0.35">
      <c r="A21768" s="1">
        <v>69126</v>
      </c>
      <c r="B21768" t="s">
        <v>35352</v>
      </c>
      <c r="C21768" t="s">
        <v>1467</v>
      </c>
      <c r="D21768" t="s">
        <v>1468</v>
      </c>
      <c r="E21768">
        <v>1</v>
      </c>
      <c r="F21768" s="2">
        <v>12750.15</v>
      </c>
      <c r="G21768" s="3">
        <v>27419.68</v>
      </c>
      <c r="H21768" s="3">
        <v>127.50149999999999</v>
      </c>
      <c r="I21768" s="3">
        <v>599.25704999999994</v>
      </c>
      <c r="J21768" s="3">
        <v>13476.90855</v>
      </c>
      <c r="K21768" s="4">
        <v>0.35000000000000003</v>
      </c>
      <c r="L21768" s="73">
        <v>24465.772444615384</v>
      </c>
    </row>
    <row r="21769" spans="1:12" x14ac:dyDescent="0.35">
      <c r="A21769" s="1">
        <v>429199</v>
      </c>
      <c r="B21769" t="s">
        <v>35353</v>
      </c>
      <c r="C21769" t="s">
        <v>1467</v>
      </c>
      <c r="D21769" t="s">
        <v>1468</v>
      </c>
      <c r="E21769">
        <v>1</v>
      </c>
      <c r="F21769" s="2">
        <v>4.51</v>
      </c>
      <c r="G21769" s="3">
        <v>9.7100000000000009</v>
      </c>
      <c r="H21769" s="3">
        <v>4.5100000000000001E-2</v>
      </c>
      <c r="I21769" s="3">
        <v>0.21196999999999999</v>
      </c>
      <c r="J21769" s="3">
        <v>4.7670699999999995</v>
      </c>
      <c r="K21769" s="4">
        <v>0.35</v>
      </c>
      <c r="L21769" s="73">
        <v>8.6540655384615377</v>
      </c>
    </row>
    <row r="21770" spans="1:12" x14ac:dyDescent="0.35">
      <c r="A21770" s="1">
        <v>428448</v>
      </c>
      <c r="B21770" t="s">
        <v>35354</v>
      </c>
      <c r="C21770" t="s">
        <v>1467</v>
      </c>
      <c r="D21770" t="s">
        <v>1468</v>
      </c>
      <c r="E21770">
        <v>1</v>
      </c>
      <c r="F21770" s="2">
        <v>37.229999999999997</v>
      </c>
      <c r="G21770" s="3">
        <v>80.16</v>
      </c>
      <c r="H21770" s="3">
        <v>0.37229999999999996</v>
      </c>
      <c r="I21770" s="3">
        <v>1.7498099999999999</v>
      </c>
      <c r="J21770" s="3">
        <v>39.352109999999996</v>
      </c>
      <c r="K21770" s="4">
        <v>0.35</v>
      </c>
      <c r="L21770" s="73">
        <v>71.439215076923062</v>
      </c>
    </row>
    <row r="21771" spans="1:12" x14ac:dyDescent="0.35">
      <c r="A21771" s="1">
        <v>416762</v>
      </c>
      <c r="B21771" t="s">
        <v>35355</v>
      </c>
      <c r="C21771" t="s">
        <v>1467</v>
      </c>
      <c r="D21771" t="s">
        <v>1468</v>
      </c>
      <c r="E21771">
        <v>1</v>
      </c>
      <c r="F21771" s="2">
        <v>11.81</v>
      </c>
      <c r="G21771" s="3">
        <v>26.01</v>
      </c>
      <c r="H21771" s="3">
        <v>0.11810000000000001</v>
      </c>
      <c r="I21771" s="3">
        <v>0.55507000000000006</v>
      </c>
      <c r="J21771" s="3">
        <v>12.483170000000001</v>
      </c>
      <c r="K21771" s="4">
        <v>0.35</v>
      </c>
      <c r="L21771" s="73">
        <v>22.661754769230768</v>
      </c>
    </row>
    <row r="21772" spans="1:12" x14ac:dyDescent="0.35">
      <c r="A21772" s="1">
        <v>433227</v>
      </c>
      <c r="B21772" t="s">
        <v>35356</v>
      </c>
      <c r="C21772" t="s">
        <v>1467</v>
      </c>
      <c r="D21772" t="s">
        <v>1468</v>
      </c>
      <c r="E21772">
        <v>1</v>
      </c>
      <c r="F21772" s="2">
        <v>5518.29</v>
      </c>
      <c r="G21772" s="3">
        <v>16230.26</v>
      </c>
      <c r="H21772" s="3">
        <v>55.182900000000004</v>
      </c>
      <c r="I21772" s="3">
        <v>259.35962999999998</v>
      </c>
      <c r="J21772" s="3">
        <v>5832.8325299999997</v>
      </c>
      <c r="K21772" s="4">
        <v>0.35000000000000003</v>
      </c>
      <c r="L21772" s="73">
        <v>10588.834439076923</v>
      </c>
    </row>
    <row r="21773" spans="1:12" x14ac:dyDescent="0.35">
      <c r="A21773" s="1">
        <v>427425</v>
      </c>
      <c r="B21773" t="s">
        <v>35357</v>
      </c>
      <c r="C21773" t="s">
        <v>1467</v>
      </c>
      <c r="D21773" t="s">
        <v>1468</v>
      </c>
      <c r="E21773">
        <v>1</v>
      </c>
      <c r="F21773" s="2">
        <v>226.91</v>
      </c>
      <c r="G21773" s="3">
        <v>454.83</v>
      </c>
      <c r="H21773" s="3">
        <v>2.2690999999999999</v>
      </c>
      <c r="I21773" s="3">
        <v>10.664770000000001</v>
      </c>
      <c r="J21773" s="3">
        <v>239.84387000000001</v>
      </c>
      <c r="K21773" s="4">
        <v>0.34999999999999992</v>
      </c>
      <c r="L21773" s="73">
        <v>435.40887169230768</v>
      </c>
    </row>
    <row r="21774" spans="1:12" x14ac:dyDescent="0.35">
      <c r="A21774" s="1">
        <v>16408</v>
      </c>
      <c r="B21774" t="s">
        <v>35358</v>
      </c>
      <c r="C21774" t="s">
        <v>1467</v>
      </c>
      <c r="D21774" t="s">
        <v>1468</v>
      </c>
      <c r="E21774">
        <v>1</v>
      </c>
      <c r="F21774" s="2">
        <v>231.21</v>
      </c>
      <c r="G21774" s="3">
        <v>497.22</v>
      </c>
      <c r="H21774" s="3">
        <v>2.3121</v>
      </c>
      <c r="I21774" s="3">
        <v>10.86687</v>
      </c>
      <c r="J21774" s="3">
        <v>244.38897</v>
      </c>
      <c r="K21774" s="4">
        <v>0.35</v>
      </c>
      <c r="L21774" s="73">
        <v>443.65997630769232</v>
      </c>
    </row>
    <row r="21775" spans="1:12" x14ac:dyDescent="0.35">
      <c r="A21775" s="1">
        <v>570515</v>
      </c>
      <c r="B21775" t="s">
        <v>35359</v>
      </c>
      <c r="C21775" t="s">
        <v>1467</v>
      </c>
      <c r="D21775" t="s">
        <v>1468</v>
      </c>
      <c r="E21775">
        <v>1</v>
      </c>
      <c r="F21775" s="2">
        <v>134.12</v>
      </c>
      <c r="G21775" s="3">
        <v>288.44</v>
      </c>
      <c r="H21775" s="3">
        <v>1.3412000000000002</v>
      </c>
      <c r="I21775" s="3">
        <v>6.3036400000000006</v>
      </c>
      <c r="J21775" s="3">
        <v>141.76483999999999</v>
      </c>
      <c r="K21775" s="4">
        <v>0.34999999999999992</v>
      </c>
      <c r="L21775" s="73">
        <v>257.35770953846151</v>
      </c>
    </row>
    <row r="21776" spans="1:12" x14ac:dyDescent="0.35">
      <c r="A21776" s="1" t="s">
        <v>35360</v>
      </c>
      <c r="B21776" t="s">
        <v>35361</v>
      </c>
      <c r="C21776" t="s">
        <v>1467</v>
      </c>
      <c r="D21776" t="s">
        <v>1468</v>
      </c>
      <c r="E21776">
        <v>1</v>
      </c>
      <c r="F21776" s="2">
        <v>15.39</v>
      </c>
      <c r="G21776" s="3">
        <v>32.76</v>
      </c>
      <c r="H21776" s="3">
        <v>0.15390000000000001</v>
      </c>
      <c r="I21776" s="3">
        <v>0.72333000000000003</v>
      </c>
      <c r="J21776" s="3">
        <v>16.267230000000001</v>
      </c>
      <c r="K21776" s="4">
        <v>0.35</v>
      </c>
      <c r="L21776" s="73">
        <v>29.531279076923077</v>
      </c>
    </row>
    <row r="21777" spans="1:12" x14ac:dyDescent="0.35">
      <c r="A21777" s="1">
        <v>430250</v>
      </c>
      <c r="B21777" t="s">
        <v>35362</v>
      </c>
      <c r="C21777" t="s">
        <v>1467</v>
      </c>
      <c r="D21777" t="s">
        <v>1468</v>
      </c>
      <c r="E21777">
        <v>1</v>
      </c>
      <c r="F21777" s="2">
        <v>0.88</v>
      </c>
      <c r="G21777" s="3">
        <v>1.9</v>
      </c>
      <c r="H21777" s="3">
        <v>8.8000000000000005E-3</v>
      </c>
      <c r="I21777" s="3">
        <v>4.1360000000000001E-2</v>
      </c>
      <c r="J21777" s="3">
        <v>0.93015999999999999</v>
      </c>
      <c r="K21777" s="4">
        <v>0.35</v>
      </c>
      <c r="L21777" s="73">
        <v>1.6885981538461539</v>
      </c>
    </row>
    <row r="21778" spans="1:12" x14ac:dyDescent="0.35">
      <c r="A21778" s="1">
        <v>76396</v>
      </c>
      <c r="B21778" t="s">
        <v>35363</v>
      </c>
      <c r="C21778" t="s">
        <v>1467</v>
      </c>
      <c r="D21778" t="s">
        <v>1468</v>
      </c>
      <c r="E21778">
        <v>1</v>
      </c>
      <c r="F21778" s="2">
        <v>471.63</v>
      </c>
      <c r="G21778" s="3">
        <v>1014.27</v>
      </c>
      <c r="H21778" s="3">
        <v>4.7163000000000004</v>
      </c>
      <c r="I21778" s="3">
        <v>22.166609999999999</v>
      </c>
      <c r="J21778" s="3">
        <v>498.51290999999998</v>
      </c>
      <c r="K21778" s="4">
        <v>0.34999999999999992</v>
      </c>
      <c r="L21778" s="73">
        <v>904.99266738461529</v>
      </c>
    </row>
    <row r="21779" spans="1:12" x14ac:dyDescent="0.35">
      <c r="A21779" s="1">
        <v>439182</v>
      </c>
      <c r="B21779" t="s">
        <v>35364</v>
      </c>
      <c r="C21779" t="s">
        <v>1467</v>
      </c>
      <c r="D21779" t="s">
        <v>1468</v>
      </c>
      <c r="E21779">
        <v>1</v>
      </c>
      <c r="F21779" s="2">
        <v>17.89</v>
      </c>
      <c r="G21779" s="3">
        <v>37.81</v>
      </c>
      <c r="H21779" s="3">
        <v>0.1789</v>
      </c>
      <c r="I21779" s="3">
        <v>0.84083000000000008</v>
      </c>
      <c r="J21779" s="3">
        <v>18.90973</v>
      </c>
      <c r="K21779" s="4">
        <v>0.35</v>
      </c>
      <c r="L21779" s="73">
        <v>34.328432923076917</v>
      </c>
    </row>
    <row r="21780" spans="1:12" x14ac:dyDescent="0.35">
      <c r="A21780" s="1">
        <v>426688</v>
      </c>
      <c r="B21780" t="s">
        <v>35365</v>
      </c>
      <c r="C21780" t="s">
        <v>1467</v>
      </c>
      <c r="D21780" t="s">
        <v>1468</v>
      </c>
      <c r="E21780">
        <v>1</v>
      </c>
      <c r="F21780" s="2">
        <v>18.41</v>
      </c>
      <c r="G21780" s="3">
        <v>39.61</v>
      </c>
      <c r="H21780" s="3">
        <v>0.18410000000000001</v>
      </c>
      <c r="I21780" s="3">
        <v>0.86526999999999998</v>
      </c>
      <c r="J21780" s="3">
        <v>19.45937</v>
      </c>
      <c r="K21780" s="4">
        <v>0.35</v>
      </c>
      <c r="L21780" s="73">
        <v>35.326240923076924</v>
      </c>
    </row>
    <row r="21781" spans="1:12" x14ac:dyDescent="0.35">
      <c r="A21781" s="1">
        <v>428655</v>
      </c>
      <c r="B21781" t="s">
        <v>35041</v>
      </c>
      <c r="C21781" t="s">
        <v>1467</v>
      </c>
      <c r="D21781" t="s">
        <v>1468</v>
      </c>
      <c r="E21781">
        <v>1</v>
      </c>
      <c r="F21781" s="2">
        <v>61.83</v>
      </c>
      <c r="G21781" s="3">
        <v>132.97999999999999</v>
      </c>
      <c r="H21781" s="3">
        <v>0.61829999999999996</v>
      </c>
      <c r="I21781" s="3">
        <v>2.9060099999999998</v>
      </c>
      <c r="J21781" s="3">
        <v>65.354309999999998</v>
      </c>
      <c r="K21781" s="4">
        <v>0.35</v>
      </c>
      <c r="L21781" s="73">
        <v>118.64320892307691</v>
      </c>
    </row>
    <row r="21782" spans="1:12" x14ac:dyDescent="0.35">
      <c r="A21782" s="1">
        <v>53003</v>
      </c>
      <c r="B21782" t="s">
        <v>35366</v>
      </c>
      <c r="C21782" t="s">
        <v>1467</v>
      </c>
      <c r="D21782" t="s">
        <v>1468</v>
      </c>
      <c r="E21782">
        <v>1</v>
      </c>
      <c r="F21782" s="2">
        <v>684.32</v>
      </c>
      <c r="G21782" s="3">
        <v>1530.24</v>
      </c>
      <c r="H21782" s="3">
        <v>6.8432000000000004</v>
      </c>
      <c r="I21782" s="3">
        <v>32.163040000000002</v>
      </c>
      <c r="J21782" s="3">
        <v>723.3262400000001</v>
      </c>
      <c r="K21782" s="4">
        <v>0.34999999999999992</v>
      </c>
      <c r="L21782" s="73">
        <v>1313.1153280000001</v>
      </c>
    </row>
    <row r="21783" spans="1:12" x14ac:dyDescent="0.35">
      <c r="A21783" s="1">
        <v>416910</v>
      </c>
      <c r="B21783" t="s">
        <v>35367</v>
      </c>
      <c r="C21783" t="s">
        <v>1467</v>
      </c>
      <c r="D21783" t="s">
        <v>1468</v>
      </c>
      <c r="E21783">
        <v>1</v>
      </c>
      <c r="F21783" s="2">
        <v>160.08000000000001</v>
      </c>
      <c r="G21783" s="3">
        <v>344.33</v>
      </c>
      <c r="H21783" s="3">
        <v>1.6008000000000002</v>
      </c>
      <c r="I21783" s="3">
        <v>7.5237600000000002</v>
      </c>
      <c r="J21783" s="3">
        <v>169.20456000000001</v>
      </c>
      <c r="K21783" s="4">
        <v>0.35</v>
      </c>
      <c r="L21783" s="73">
        <v>307.17135507692308</v>
      </c>
    </row>
    <row r="21784" spans="1:12" x14ac:dyDescent="0.35">
      <c r="A21784" s="1">
        <v>435247</v>
      </c>
      <c r="B21784" t="s">
        <v>35368</v>
      </c>
      <c r="C21784" t="s">
        <v>1467</v>
      </c>
      <c r="D21784" t="s">
        <v>1468</v>
      </c>
      <c r="E21784">
        <v>1</v>
      </c>
      <c r="F21784" s="2">
        <v>80.23</v>
      </c>
      <c r="G21784" s="3">
        <v>214.42</v>
      </c>
      <c r="H21784" s="3">
        <v>0.80230000000000001</v>
      </c>
      <c r="I21784" s="3">
        <v>3.77081</v>
      </c>
      <c r="J21784" s="3">
        <v>84.803110000000004</v>
      </c>
      <c r="K21784" s="4">
        <v>0.35000000000000003</v>
      </c>
      <c r="L21784" s="73">
        <v>153.95026123076923</v>
      </c>
    </row>
    <row r="21785" spans="1:12" x14ac:dyDescent="0.35">
      <c r="A21785" s="1">
        <v>426125</v>
      </c>
      <c r="B21785" t="s">
        <v>35369</v>
      </c>
      <c r="C21785" t="s">
        <v>1467</v>
      </c>
      <c r="D21785" t="s">
        <v>1468</v>
      </c>
      <c r="E21785">
        <v>1</v>
      </c>
      <c r="F21785" s="2">
        <v>74.98</v>
      </c>
      <c r="G21785" s="3">
        <v>161.24</v>
      </c>
      <c r="H21785" s="3">
        <v>0.74980000000000002</v>
      </c>
      <c r="I21785" s="3">
        <v>3.5240600000000004</v>
      </c>
      <c r="J21785" s="3">
        <v>79.253860000000003</v>
      </c>
      <c r="K21785" s="4">
        <v>0.35</v>
      </c>
      <c r="L21785" s="73">
        <v>143.87623815384615</v>
      </c>
    </row>
    <row r="21786" spans="1:12" x14ac:dyDescent="0.35">
      <c r="A21786" s="1">
        <v>422656</v>
      </c>
      <c r="B21786" t="s">
        <v>35370</v>
      </c>
      <c r="C21786" t="s">
        <v>1467</v>
      </c>
      <c r="D21786" t="s">
        <v>1468</v>
      </c>
      <c r="E21786">
        <v>1</v>
      </c>
      <c r="F21786" s="2">
        <v>1071.57</v>
      </c>
      <c r="G21786" s="3">
        <v>2505.44</v>
      </c>
      <c r="H21786" s="3">
        <v>10.7157</v>
      </c>
      <c r="I21786" s="3">
        <v>50.363789999999995</v>
      </c>
      <c r="J21786" s="3">
        <v>1132.6494899999998</v>
      </c>
      <c r="K21786" s="4">
        <v>0.35</v>
      </c>
      <c r="L21786" s="73">
        <v>2056.1944587692306</v>
      </c>
    </row>
    <row r="21787" spans="1:12" x14ac:dyDescent="0.35">
      <c r="A21787" s="1">
        <v>73555</v>
      </c>
      <c r="B21787" t="s">
        <v>35371</v>
      </c>
      <c r="C21787" t="s">
        <v>1467</v>
      </c>
      <c r="D21787" t="s">
        <v>1468</v>
      </c>
      <c r="E21787">
        <v>1</v>
      </c>
      <c r="F21787" s="2">
        <v>93.14</v>
      </c>
      <c r="G21787" s="3">
        <v>217.78</v>
      </c>
      <c r="H21787" s="3">
        <v>0.93140000000000001</v>
      </c>
      <c r="I21787" s="3">
        <v>4.37758</v>
      </c>
      <c r="J21787" s="3">
        <v>98.448979999999992</v>
      </c>
      <c r="K21787" s="4">
        <v>0.35</v>
      </c>
      <c r="L21787" s="73">
        <v>178.72276369230767</v>
      </c>
    </row>
    <row r="21788" spans="1:12" x14ac:dyDescent="0.35">
      <c r="A21788" s="1">
        <v>417723</v>
      </c>
      <c r="B21788" t="s">
        <v>35372</v>
      </c>
      <c r="C21788" t="s">
        <v>1467</v>
      </c>
      <c r="D21788" t="s">
        <v>1468</v>
      </c>
      <c r="E21788">
        <v>1</v>
      </c>
      <c r="F21788" s="2">
        <v>90.09</v>
      </c>
      <c r="G21788" s="3">
        <v>210.66</v>
      </c>
      <c r="H21788" s="3">
        <v>0.90090000000000003</v>
      </c>
      <c r="I21788" s="3">
        <v>4.2342300000000002</v>
      </c>
      <c r="J21788" s="3">
        <v>95.225130000000007</v>
      </c>
      <c r="K21788" s="4">
        <v>0.35</v>
      </c>
      <c r="L21788" s="73">
        <v>172.87023600000001</v>
      </c>
    </row>
    <row r="21789" spans="1:12" x14ac:dyDescent="0.35">
      <c r="A21789" s="1">
        <v>11873</v>
      </c>
      <c r="B21789" t="s">
        <v>35373</v>
      </c>
      <c r="C21789" t="s">
        <v>1467</v>
      </c>
      <c r="D21789" t="s">
        <v>1468</v>
      </c>
      <c r="E21789">
        <v>1</v>
      </c>
      <c r="F21789" s="2">
        <v>0.38</v>
      </c>
      <c r="G21789" s="3">
        <v>0.82</v>
      </c>
      <c r="H21789" s="3">
        <v>3.8E-3</v>
      </c>
      <c r="I21789" s="3">
        <v>1.7860000000000001E-2</v>
      </c>
      <c r="J21789" s="3">
        <v>0.40166000000000002</v>
      </c>
      <c r="K21789" s="4">
        <v>0.35</v>
      </c>
      <c r="L21789" s="73">
        <v>0.72916738461538466</v>
      </c>
    </row>
    <row r="21790" spans="1:12" x14ac:dyDescent="0.35">
      <c r="A21790" s="1">
        <v>32342</v>
      </c>
      <c r="B21790" t="s">
        <v>35374</v>
      </c>
      <c r="C21790" t="s">
        <v>1467</v>
      </c>
      <c r="D21790" t="s">
        <v>1468</v>
      </c>
      <c r="E21790">
        <v>1</v>
      </c>
      <c r="F21790" s="2">
        <v>4.5</v>
      </c>
      <c r="G21790" s="3">
        <v>9.69</v>
      </c>
      <c r="H21790" s="3">
        <v>4.4999999999999998E-2</v>
      </c>
      <c r="I21790" s="3">
        <v>0.21149999999999999</v>
      </c>
      <c r="J21790" s="3">
        <v>4.7565</v>
      </c>
      <c r="K21790" s="4">
        <v>0.35</v>
      </c>
      <c r="L21790" s="73">
        <v>8.6348769230769218</v>
      </c>
    </row>
    <row r="21791" spans="1:12" x14ac:dyDescent="0.35">
      <c r="A21791" s="1">
        <v>13976</v>
      </c>
      <c r="B21791" t="s">
        <v>33936</v>
      </c>
      <c r="C21791" t="s">
        <v>1467</v>
      </c>
      <c r="D21791" t="s">
        <v>1468</v>
      </c>
      <c r="E21791">
        <v>1</v>
      </c>
      <c r="F21791" s="2">
        <v>211.49</v>
      </c>
      <c r="G21791" s="3">
        <v>454.83</v>
      </c>
      <c r="H21791" s="3">
        <v>2.1149</v>
      </c>
      <c r="I21791" s="3">
        <v>9.9400300000000001</v>
      </c>
      <c r="J21791" s="3">
        <v>223.54493000000002</v>
      </c>
      <c r="K21791" s="4">
        <v>0.35</v>
      </c>
      <c r="L21791" s="73">
        <v>405.82002676923076</v>
      </c>
    </row>
    <row r="21792" spans="1:12" x14ac:dyDescent="0.35">
      <c r="A21792" s="1">
        <v>4120</v>
      </c>
      <c r="B21792" t="s">
        <v>35375</v>
      </c>
      <c r="C21792" t="s">
        <v>1467</v>
      </c>
      <c r="D21792" t="s">
        <v>1468</v>
      </c>
      <c r="E21792">
        <v>1</v>
      </c>
      <c r="F21792" s="2">
        <v>4.29</v>
      </c>
      <c r="G21792" s="3">
        <v>9.24</v>
      </c>
      <c r="H21792" s="3">
        <v>4.2900000000000001E-2</v>
      </c>
      <c r="I21792" s="3">
        <v>0.20163</v>
      </c>
      <c r="J21792" s="3">
        <v>4.5345300000000002</v>
      </c>
      <c r="K21792" s="4">
        <v>0.35000000000000003</v>
      </c>
      <c r="L21792" s="73">
        <v>8.231916</v>
      </c>
    </row>
    <row r="21793" spans="1:12" x14ac:dyDescent="0.35">
      <c r="A21793" s="1">
        <v>550028</v>
      </c>
      <c r="B21793" t="s">
        <v>35376</v>
      </c>
      <c r="C21793" t="s">
        <v>1467</v>
      </c>
      <c r="D21793" t="s">
        <v>1468</v>
      </c>
      <c r="E21793">
        <v>1</v>
      </c>
      <c r="F21793" s="2">
        <v>4.0999999999999996</v>
      </c>
      <c r="G21793" s="3">
        <v>8.48</v>
      </c>
      <c r="H21793" s="3">
        <v>4.0999999999999995E-2</v>
      </c>
      <c r="I21793" s="3">
        <v>0.19269999999999998</v>
      </c>
      <c r="J21793" s="3">
        <v>4.3337000000000003</v>
      </c>
      <c r="K21793" s="4">
        <v>0.35</v>
      </c>
      <c r="L21793" s="73">
        <v>7.8673323076923083</v>
      </c>
    </row>
    <row r="21794" spans="1:12" x14ac:dyDescent="0.35">
      <c r="A21794" s="1">
        <v>416784</v>
      </c>
      <c r="B21794" t="s">
        <v>35377</v>
      </c>
      <c r="C21794" t="s">
        <v>1467</v>
      </c>
      <c r="D21794" t="s">
        <v>1468</v>
      </c>
      <c r="E21794">
        <v>1</v>
      </c>
      <c r="F21794" s="2">
        <v>584.20000000000005</v>
      </c>
      <c r="G21794" s="3">
        <v>1282.28</v>
      </c>
      <c r="H21794" s="3">
        <v>5.8420000000000005</v>
      </c>
      <c r="I21794" s="3">
        <v>27.457400000000003</v>
      </c>
      <c r="J21794" s="3">
        <v>617.49940000000004</v>
      </c>
      <c r="K21794" s="4">
        <v>0.35</v>
      </c>
      <c r="L21794" s="73">
        <v>1120.9989107692309</v>
      </c>
    </row>
    <row r="21795" spans="1:12" x14ac:dyDescent="0.35">
      <c r="A21795" s="1">
        <v>73066</v>
      </c>
      <c r="B21795" t="s">
        <v>35378</v>
      </c>
      <c r="C21795" t="s">
        <v>1467</v>
      </c>
      <c r="D21795" t="s">
        <v>1468</v>
      </c>
      <c r="E21795">
        <v>1</v>
      </c>
      <c r="F21795" s="2">
        <v>65.42</v>
      </c>
      <c r="G21795" s="3">
        <v>140.68</v>
      </c>
      <c r="H21795" s="3">
        <v>0.6542</v>
      </c>
      <c r="I21795" s="3">
        <v>3.0747400000000003</v>
      </c>
      <c r="J21795" s="3">
        <v>69.14894000000001</v>
      </c>
      <c r="K21795" s="4">
        <v>0.35</v>
      </c>
      <c r="L21795" s="73">
        <v>125.53192184615386</v>
      </c>
    </row>
    <row r="21796" spans="1:12" x14ac:dyDescent="0.35">
      <c r="A21796" s="1">
        <v>438155</v>
      </c>
      <c r="B21796" t="s">
        <v>35379</v>
      </c>
      <c r="C21796" t="s">
        <v>1467</v>
      </c>
      <c r="D21796" t="s">
        <v>1468</v>
      </c>
      <c r="E21796">
        <v>1</v>
      </c>
      <c r="F21796" s="2">
        <v>81.25</v>
      </c>
      <c r="G21796" s="3">
        <v>174.74</v>
      </c>
      <c r="H21796" s="3">
        <v>0.8125</v>
      </c>
      <c r="I21796" s="3">
        <v>3.8187500000000001</v>
      </c>
      <c r="J21796" s="3">
        <v>85.881249999999994</v>
      </c>
      <c r="K21796" s="4">
        <v>0.35000000000000003</v>
      </c>
      <c r="L21796" s="73">
        <v>155.9075</v>
      </c>
    </row>
    <row r="21797" spans="1:12" x14ac:dyDescent="0.35">
      <c r="A21797" s="1">
        <v>79641</v>
      </c>
      <c r="B21797" t="s">
        <v>35380</v>
      </c>
      <c r="C21797" t="s">
        <v>1467</v>
      </c>
      <c r="D21797" t="s">
        <v>1468</v>
      </c>
      <c r="E21797">
        <v>1</v>
      </c>
      <c r="F21797" s="2">
        <v>241.3</v>
      </c>
      <c r="G21797" s="3">
        <v>564.04</v>
      </c>
      <c r="H21797" s="3">
        <v>2.4130000000000003</v>
      </c>
      <c r="I21797" s="3">
        <v>11.341100000000001</v>
      </c>
      <c r="J21797" s="3">
        <v>255.05410000000003</v>
      </c>
      <c r="K21797" s="4">
        <v>0.35</v>
      </c>
      <c r="L21797" s="73">
        <v>463.0212892307693</v>
      </c>
    </row>
    <row r="21798" spans="1:12" x14ac:dyDescent="0.35">
      <c r="A21798" s="1">
        <v>54696</v>
      </c>
      <c r="B21798" t="s">
        <v>35381</v>
      </c>
      <c r="C21798" t="s">
        <v>1467</v>
      </c>
      <c r="D21798" t="s">
        <v>1468</v>
      </c>
      <c r="E21798">
        <v>1</v>
      </c>
      <c r="F21798" s="2">
        <v>797.85</v>
      </c>
      <c r="G21798" s="3">
        <v>1681.44</v>
      </c>
      <c r="H21798" s="3">
        <v>7.9785000000000004</v>
      </c>
      <c r="I21798" s="3">
        <v>37.498950000000001</v>
      </c>
      <c r="J21798" s="3">
        <v>843.32745000000011</v>
      </c>
      <c r="K21798" s="4">
        <v>0.35</v>
      </c>
      <c r="L21798" s="73">
        <v>1530.9636784615386</v>
      </c>
    </row>
    <row r="21799" spans="1:12" x14ac:dyDescent="0.35">
      <c r="A21799" s="1">
        <v>69354</v>
      </c>
      <c r="B21799" t="s">
        <v>35382</v>
      </c>
      <c r="C21799" t="s">
        <v>1467</v>
      </c>
      <c r="D21799" t="s">
        <v>1468</v>
      </c>
      <c r="E21799">
        <v>1</v>
      </c>
      <c r="F21799" s="2">
        <v>1757.7</v>
      </c>
      <c r="G21799" s="3">
        <v>3780</v>
      </c>
      <c r="H21799" s="3">
        <v>17.577000000000002</v>
      </c>
      <c r="I21799" s="3">
        <v>82.611900000000006</v>
      </c>
      <c r="J21799" s="3">
        <v>1857.8889000000001</v>
      </c>
      <c r="K21799" s="4">
        <v>0.35000000000000003</v>
      </c>
      <c r="L21799" s="73">
        <v>3372.7829261538463</v>
      </c>
    </row>
    <row r="21800" spans="1:12" x14ac:dyDescent="0.35">
      <c r="A21800" s="1">
        <v>957</v>
      </c>
      <c r="B21800" t="s">
        <v>35383</v>
      </c>
      <c r="C21800" t="s">
        <v>1467</v>
      </c>
      <c r="D21800" t="s">
        <v>1468</v>
      </c>
      <c r="E21800">
        <v>1</v>
      </c>
      <c r="F21800" s="2">
        <v>0.73</v>
      </c>
      <c r="G21800" s="3">
        <v>1.58</v>
      </c>
      <c r="H21800" s="3">
        <v>7.3000000000000001E-3</v>
      </c>
      <c r="I21800" s="3">
        <v>3.431E-2</v>
      </c>
      <c r="J21800" s="3">
        <v>0.77160999999999991</v>
      </c>
      <c r="K21800" s="4">
        <v>0.34999999999999992</v>
      </c>
      <c r="L21800" s="73">
        <v>1.4007689230769227</v>
      </c>
    </row>
    <row r="21801" spans="1:12" x14ac:dyDescent="0.35">
      <c r="A21801" s="1">
        <v>428968</v>
      </c>
      <c r="B21801" t="s">
        <v>35384</v>
      </c>
      <c r="C21801" t="s">
        <v>1467</v>
      </c>
      <c r="D21801" t="s">
        <v>1468</v>
      </c>
      <c r="E21801">
        <v>1</v>
      </c>
      <c r="F21801" s="2">
        <v>1412.55</v>
      </c>
      <c r="G21801" s="3">
        <v>3378.5</v>
      </c>
      <c r="H21801" s="3">
        <v>14.125500000000001</v>
      </c>
      <c r="I21801" s="3">
        <v>66.389849999999996</v>
      </c>
      <c r="J21801" s="3">
        <v>1493.0653500000001</v>
      </c>
      <c r="K21801" s="4">
        <v>0.35</v>
      </c>
      <c r="L21801" s="73">
        <v>2710.487866153846</v>
      </c>
    </row>
    <row r="21802" spans="1:12" x14ac:dyDescent="0.35">
      <c r="A21802" s="1">
        <v>439478</v>
      </c>
      <c r="B21802" t="s">
        <v>35385</v>
      </c>
      <c r="C21802" t="s">
        <v>1467</v>
      </c>
      <c r="D21802" t="s">
        <v>1468</v>
      </c>
      <c r="E21802">
        <v>1</v>
      </c>
      <c r="F21802" s="2">
        <v>85.73</v>
      </c>
      <c r="G21802" s="3">
        <v>184.38</v>
      </c>
      <c r="H21802" s="3">
        <v>0.85730000000000006</v>
      </c>
      <c r="I21802" s="3">
        <v>4.0293100000000006</v>
      </c>
      <c r="J21802" s="3">
        <v>90.616609999999994</v>
      </c>
      <c r="K21802" s="4">
        <v>0.35</v>
      </c>
      <c r="L21802" s="73">
        <v>164.50399969230767</v>
      </c>
    </row>
    <row r="21803" spans="1:12" x14ac:dyDescent="0.35">
      <c r="A21803" s="1">
        <v>1196</v>
      </c>
      <c r="B21803" t="s">
        <v>35386</v>
      </c>
      <c r="C21803" t="s">
        <v>1467</v>
      </c>
      <c r="D21803" t="s">
        <v>1468</v>
      </c>
      <c r="E21803">
        <v>1</v>
      </c>
      <c r="F21803" s="2">
        <v>421.79</v>
      </c>
      <c r="G21803" s="3">
        <v>907.09</v>
      </c>
      <c r="H21803" s="3">
        <v>4.2179000000000002</v>
      </c>
      <c r="I21803" s="3">
        <v>19.82413</v>
      </c>
      <c r="J21803" s="3">
        <v>445.83203000000003</v>
      </c>
      <c r="K21803" s="4">
        <v>0.34999999999999992</v>
      </c>
      <c r="L21803" s="73">
        <v>809.35660830769234</v>
      </c>
    </row>
    <row r="21804" spans="1:12" x14ac:dyDescent="0.35">
      <c r="A21804" s="1">
        <v>439292</v>
      </c>
      <c r="B21804" t="s">
        <v>35387</v>
      </c>
      <c r="C21804" t="s">
        <v>1467</v>
      </c>
      <c r="D21804" t="s">
        <v>1468</v>
      </c>
      <c r="E21804">
        <v>1</v>
      </c>
      <c r="F21804" s="2">
        <v>41.82</v>
      </c>
      <c r="G21804" s="3">
        <v>89.93</v>
      </c>
      <c r="H21804" s="3">
        <v>0.41820000000000002</v>
      </c>
      <c r="I21804" s="3">
        <v>1.9655400000000001</v>
      </c>
      <c r="J21804" s="3">
        <v>44.203739999999996</v>
      </c>
      <c r="K21804" s="4">
        <v>0.35</v>
      </c>
      <c r="L21804" s="73">
        <v>80.246789538461528</v>
      </c>
    </row>
    <row r="21805" spans="1:12" x14ac:dyDescent="0.35">
      <c r="A21805" s="1">
        <v>24322</v>
      </c>
      <c r="B21805" t="s">
        <v>35388</v>
      </c>
      <c r="C21805" t="s">
        <v>1467</v>
      </c>
      <c r="D21805" t="s">
        <v>1468</v>
      </c>
      <c r="E21805">
        <v>1</v>
      </c>
      <c r="F21805" s="2">
        <v>13.53</v>
      </c>
      <c r="G21805" s="3">
        <v>29.1</v>
      </c>
      <c r="H21805" s="3">
        <v>0.1353</v>
      </c>
      <c r="I21805" s="3">
        <v>0.63590999999999998</v>
      </c>
      <c r="J21805" s="3">
        <v>14.301210000000001</v>
      </c>
      <c r="K21805" s="4">
        <v>0.35</v>
      </c>
      <c r="L21805" s="73">
        <v>25.962196615384617</v>
      </c>
    </row>
    <row r="21806" spans="1:12" x14ac:dyDescent="0.35">
      <c r="A21806" s="1">
        <v>570600</v>
      </c>
      <c r="B21806" t="s">
        <v>35389</v>
      </c>
      <c r="C21806" t="s">
        <v>1467</v>
      </c>
      <c r="D21806" t="s">
        <v>1468</v>
      </c>
      <c r="E21806">
        <v>1</v>
      </c>
      <c r="F21806" s="2">
        <v>106.02</v>
      </c>
      <c r="G21806" s="3">
        <v>228.06</v>
      </c>
      <c r="H21806" s="3">
        <v>1.0602</v>
      </c>
      <c r="I21806" s="3">
        <v>4.9829400000000001</v>
      </c>
      <c r="J21806" s="3">
        <v>112.06313999999999</v>
      </c>
      <c r="K21806" s="4">
        <v>0.35000000000000003</v>
      </c>
      <c r="L21806" s="73">
        <v>203.4377003076923</v>
      </c>
    </row>
    <row r="21807" spans="1:12" x14ac:dyDescent="0.35">
      <c r="A21807" s="1">
        <v>419208</v>
      </c>
      <c r="B21807" t="s">
        <v>35390</v>
      </c>
      <c r="C21807" t="s">
        <v>1467</v>
      </c>
      <c r="D21807" t="s">
        <v>1468</v>
      </c>
      <c r="E21807">
        <v>1</v>
      </c>
      <c r="F21807" s="2">
        <v>181.4</v>
      </c>
      <c r="G21807" s="3">
        <v>409.86</v>
      </c>
      <c r="H21807" s="3">
        <v>1.8140000000000001</v>
      </c>
      <c r="I21807" s="3">
        <v>8.5258000000000003</v>
      </c>
      <c r="J21807" s="3">
        <v>191.7398</v>
      </c>
      <c r="K21807" s="4">
        <v>0.35000000000000003</v>
      </c>
      <c r="L21807" s="73">
        <v>348.08148307692306</v>
      </c>
    </row>
    <row r="21808" spans="1:12" x14ac:dyDescent="0.35">
      <c r="A21808" s="1">
        <v>76498</v>
      </c>
      <c r="B21808" t="s">
        <v>35391</v>
      </c>
      <c r="C21808" t="s">
        <v>1467</v>
      </c>
      <c r="D21808" t="s">
        <v>1468</v>
      </c>
      <c r="E21808">
        <v>1</v>
      </c>
      <c r="F21808" s="2">
        <v>236.58</v>
      </c>
      <c r="G21808" s="3">
        <v>508.78</v>
      </c>
      <c r="H21808" s="3">
        <v>2.3658000000000001</v>
      </c>
      <c r="I21808" s="3">
        <v>11.119260000000001</v>
      </c>
      <c r="J21808" s="3">
        <v>250.06506000000002</v>
      </c>
      <c r="K21808" s="4">
        <v>0.35</v>
      </c>
      <c r="L21808" s="73">
        <v>453.9642627692308</v>
      </c>
    </row>
    <row r="21809" spans="1:12" x14ac:dyDescent="0.35">
      <c r="A21809" s="1">
        <v>70972</v>
      </c>
      <c r="B21809" t="s">
        <v>35392</v>
      </c>
      <c r="C21809" t="s">
        <v>1467</v>
      </c>
      <c r="D21809" t="s">
        <v>1468</v>
      </c>
      <c r="E21809">
        <v>1</v>
      </c>
      <c r="F21809" s="2">
        <v>18601.45</v>
      </c>
      <c r="G21809" s="3">
        <v>40003.11</v>
      </c>
      <c r="H21809" s="3">
        <v>186.0145</v>
      </c>
      <c r="I21809" s="3">
        <v>874.26814999999999</v>
      </c>
      <c r="J21809" s="3">
        <v>19661.732650000002</v>
      </c>
      <c r="K21809" s="4">
        <v>0.35</v>
      </c>
      <c r="L21809" s="73">
        <v>35693.606964615385</v>
      </c>
    </row>
    <row r="21810" spans="1:12" x14ac:dyDescent="0.35">
      <c r="A21810" s="1">
        <v>422659</v>
      </c>
      <c r="B21810" t="s">
        <v>35393</v>
      </c>
      <c r="C21810" t="s">
        <v>1467</v>
      </c>
      <c r="D21810" t="s">
        <v>1468</v>
      </c>
      <c r="E21810">
        <v>1</v>
      </c>
      <c r="F21810" s="2">
        <v>1034.48</v>
      </c>
      <c r="G21810" s="3">
        <v>2418.71</v>
      </c>
      <c r="H21810" s="3">
        <v>10.344800000000001</v>
      </c>
      <c r="I21810" s="3">
        <v>48.620559999999998</v>
      </c>
      <c r="J21810" s="3">
        <v>1093.4453600000002</v>
      </c>
      <c r="K21810" s="4">
        <v>0.35</v>
      </c>
      <c r="L21810" s="73">
        <v>1985.0238843076927</v>
      </c>
    </row>
    <row r="21811" spans="1:12" x14ac:dyDescent="0.35">
      <c r="A21811" s="1">
        <v>428658</v>
      </c>
      <c r="B21811" t="s">
        <v>35394</v>
      </c>
      <c r="C21811" t="s">
        <v>1467</v>
      </c>
      <c r="D21811" t="s">
        <v>1468</v>
      </c>
      <c r="E21811">
        <v>1</v>
      </c>
      <c r="F21811" s="2">
        <v>74.98</v>
      </c>
      <c r="G21811" s="3">
        <v>161.24</v>
      </c>
      <c r="H21811" s="3">
        <v>0.74980000000000002</v>
      </c>
      <c r="I21811" s="3">
        <v>3.5240600000000004</v>
      </c>
      <c r="J21811" s="3">
        <v>79.253860000000003</v>
      </c>
      <c r="K21811" s="4">
        <v>0.35</v>
      </c>
      <c r="L21811" s="73">
        <v>143.87623815384615</v>
      </c>
    </row>
    <row r="21812" spans="1:12" x14ac:dyDescent="0.35">
      <c r="A21812" s="1">
        <v>68800</v>
      </c>
      <c r="B21812" t="s">
        <v>35395</v>
      </c>
      <c r="C21812" t="s">
        <v>1467</v>
      </c>
      <c r="D21812" t="s">
        <v>1468</v>
      </c>
      <c r="E21812">
        <v>1</v>
      </c>
      <c r="F21812" s="2">
        <v>15.93</v>
      </c>
      <c r="G21812" s="3">
        <v>38.549999999999997</v>
      </c>
      <c r="H21812" s="3">
        <v>0.1593</v>
      </c>
      <c r="I21812" s="3">
        <v>0.74870999999999999</v>
      </c>
      <c r="J21812" s="3">
        <v>16.838010000000001</v>
      </c>
      <c r="K21812" s="4">
        <v>0.35000000000000003</v>
      </c>
      <c r="L21812" s="73">
        <v>30.567464307692308</v>
      </c>
    </row>
    <row r="21813" spans="1:12" x14ac:dyDescent="0.35">
      <c r="A21813" s="1">
        <v>74376</v>
      </c>
      <c r="B21813" t="s">
        <v>35396</v>
      </c>
      <c r="C21813" t="s">
        <v>1467</v>
      </c>
      <c r="D21813" t="s">
        <v>1468</v>
      </c>
      <c r="E21813">
        <v>1</v>
      </c>
      <c r="F21813" s="2">
        <v>334.23</v>
      </c>
      <c r="G21813" s="3">
        <v>718.78</v>
      </c>
      <c r="H21813" s="3">
        <v>3.3423000000000003</v>
      </c>
      <c r="I21813" s="3">
        <v>15.708810000000001</v>
      </c>
      <c r="J21813" s="3">
        <v>353.28111000000007</v>
      </c>
      <c r="K21813" s="4">
        <v>0.35000000000000003</v>
      </c>
      <c r="L21813" s="73">
        <v>641.34109200000012</v>
      </c>
    </row>
    <row r="21814" spans="1:12" x14ac:dyDescent="0.35">
      <c r="A21814" s="1">
        <v>433527</v>
      </c>
      <c r="B21814" t="s">
        <v>34143</v>
      </c>
      <c r="C21814" t="s">
        <v>1467</v>
      </c>
      <c r="D21814" t="s">
        <v>1468</v>
      </c>
      <c r="E21814">
        <v>1</v>
      </c>
      <c r="F21814" s="2">
        <v>301.7</v>
      </c>
      <c r="G21814" s="3">
        <v>648.83000000000004</v>
      </c>
      <c r="H21814" s="3">
        <v>3.0169999999999999</v>
      </c>
      <c r="I21814" s="3">
        <v>14.1799</v>
      </c>
      <c r="J21814" s="3">
        <v>318.89689999999996</v>
      </c>
      <c r="K21814" s="4">
        <v>0.35</v>
      </c>
      <c r="L21814" s="73">
        <v>578.92052615384603</v>
      </c>
    </row>
    <row r="21815" spans="1:12" x14ac:dyDescent="0.35">
      <c r="A21815" s="1">
        <v>550360</v>
      </c>
      <c r="B21815" t="s">
        <v>35397</v>
      </c>
      <c r="C21815" t="s">
        <v>1467</v>
      </c>
      <c r="D21815" t="s">
        <v>1468</v>
      </c>
      <c r="E21815">
        <v>1</v>
      </c>
      <c r="F21815" s="2">
        <v>317.58999999999997</v>
      </c>
      <c r="G21815" s="3">
        <v>692.52</v>
      </c>
      <c r="H21815" s="3">
        <v>3.1758999999999999</v>
      </c>
      <c r="I21815" s="3">
        <v>14.926729999999999</v>
      </c>
      <c r="J21815" s="3">
        <v>335.69263000000001</v>
      </c>
      <c r="K21815" s="4">
        <v>0.35</v>
      </c>
      <c r="L21815" s="73">
        <v>609.41123600000003</v>
      </c>
    </row>
    <row r="21816" spans="1:12" x14ac:dyDescent="0.35">
      <c r="A21816" s="1">
        <v>74925</v>
      </c>
      <c r="B21816" t="s">
        <v>35398</v>
      </c>
      <c r="C21816" t="s">
        <v>1467</v>
      </c>
      <c r="D21816" t="s">
        <v>1468</v>
      </c>
      <c r="E21816">
        <v>1</v>
      </c>
      <c r="F21816" s="2">
        <v>5729.75</v>
      </c>
      <c r="G21816" s="3">
        <v>12322.05</v>
      </c>
      <c r="H21816" s="3">
        <v>57.297499999999999</v>
      </c>
      <c r="I21816" s="3">
        <v>269.29825</v>
      </c>
      <c r="J21816" s="3">
        <v>6056.3457499999995</v>
      </c>
      <c r="K21816" s="4">
        <v>0.34999999999999992</v>
      </c>
      <c r="L21816" s="73">
        <v>10994.596899999997</v>
      </c>
    </row>
    <row r="21817" spans="1:12" x14ac:dyDescent="0.35">
      <c r="A21817" s="1">
        <v>74200</v>
      </c>
      <c r="B21817" t="s">
        <v>34027</v>
      </c>
      <c r="C21817" t="s">
        <v>1467</v>
      </c>
      <c r="D21817" t="s">
        <v>1468</v>
      </c>
      <c r="E21817">
        <v>1</v>
      </c>
      <c r="F21817" s="2">
        <v>374.17</v>
      </c>
      <c r="G21817" s="3">
        <v>804.66</v>
      </c>
      <c r="H21817" s="3">
        <v>3.7417000000000002</v>
      </c>
      <c r="I21817" s="3">
        <v>17.585990000000002</v>
      </c>
      <c r="J21817" s="3">
        <v>395.49768999999998</v>
      </c>
      <c r="K21817" s="4">
        <v>0.35000000000000003</v>
      </c>
      <c r="L21817" s="73">
        <v>717.98042184615383</v>
      </c>
    </row>
    <row r="21818" spans="1:12" x14ac:dyDescent="0.35">
      <c r="A21818" s="1">
        <v>17903</v>
      </c>
      <c r="B21818" t="s">
        <v>35399</v>
      </c>
      <c r="C21818" t="s">
        <v>1467</v>
      </c>
      <c r="D21818" t="s">
        <v>1468</v>
      </c>
      <c r="E21818">
        <v>1</v>
      </c>
      <c r="F21818" s="2">
        <v>70.069999999999993</v>
      </c>
      <c r="G21818" s="3">
        <v>148.38999999999999</v>
      </c>
      <c r="H21818" s="3">
        <v>0.70069999999999999</v>
      </c>
      <c r="I21818" s="3">
        <v>3.2932899999999998</v>
      </c>
      <c r="J21818" s="3">
        <v>74.06398999999999</v>
      </c>
      <c r="K21818" s="4">
        <v>0.35</v>
      </c>
      <c r="L21818" s="73">
        <v>134.45462799999999</v>
      </c>
    </row>
    <row r="21819" spans="1:12" x14ac:dyDescent="0.35">
      <c r="A21819" s="1">
        <v>79522</v>
      </c>
      <c r="B21819" t="s">
        <v>35400</v>
      </c>
      <c r="C21819" t="s">
        <v>1467</v>
      </c>
      <c r="D21819" t="s">
        <v>1468</v>
      </c>
      <c r="E21819">
        <v>1</v>
      </c>
      <c r="F21819" s="2">
        <v>56.31</v>
      </c>
      <c r="G21819" s="3">
        <v>121.09</v>
      </c>
      <c r="H21819" s="3">
        <v>0.56310000000000004</v>
      </c>
      <c r="I21819" s="3">
        <v>2.6465700000000001</v>
      </c>
      <c r="J21819" s="3">
        <v>59.519669999999998</v>
      </c>
      <c r="K21819" s="4">
        <v>0.34999999999999992</v>
      </c>
      <c r="L21819" s="73">
        <v>108.05109323076921</v>
      </c>
    </row>
    <row r="21820" spans="1:12" x14ac:dyDescent="0.35">
      <c r="A21820" s="1">
        <v>74915</v>
      </c>
      <c r="B21820" t="s">
        <v>34849</v>
      </c>
      <c r="C21820" t="s">
        <v>1467</v>
      </c>
      <c r="D21820" t="s">
        <v>1468</v>
      </c>
      <c r="E21820">
        <v>1</v>
      </c>
      <c r="F21820" s="2">
        <v>5729.75</v>
      </c>
      <c r="G21820" s="3">
        <v>12322.05</v>
      </c>
      <c r="H21820" s="3">
        <v>57.297499999999999</v>
      </c>
      <c r="I21820" s="3">
        <v>269.29825</v>
      </c>
      <c r="J21820" s="3">
        <v>6056.3457499999995</v>
      </c>
      <c r="K21820" s="4">
        <v>0.34999999999999992</v>
      </c>
      <c r="L21820" s="73">
        <v>10994.596899999997</v>
      </c>
    </row>
    <row r="21821" spans="1:12" x14ac:dyDescent="0.35">
      <c r="A21821" s="1">
        <v>438940</v>
      </c>
      <c r="B21821" t="s">
        <v>35401</v>
      </c>
      <c r="C21821" t="s">
        <v>1467</v>
      </c>
      <c r="D21821" t="s">
        <v>1468</v>
      </c>
      <c r="E21821">
        <v>1</v>
      </c>
      <c r="F21821" s="2">
        <v>14.93</v>
      </c>
      <c r="G21821" s="3">
        <v>32.11</v>
      </c>
      <c r="H21821" s="3">
        <v>0.14929999999999999</v>
      </c>
      <c r="I21821" s="3">
        <v>0.70170999999999994</v>
      </c>
      <c r="J21821" s="3">
        <v>15.78101</v>
      </c>
      <c r="K21821" s="4">
        <v>0.35</v>
      </c>
      <c r="L21821" s="73">
        <v>28.64860276923077</v>
      </c>
    </row>
    <row r="21822" spans="1:12" x14ac:dyDescent="0.35">
      <c r="A21822" s="1">
        <v>429956</v>
      </c>
      <c r="B21822" t="s">
        <v>35402</v>
      </c>
      <c r="C21822" t="s">
        <v>1467</v>
      </c>
      <c r="D21822" t="s">
        <v>1468</v>
      </c>
      <c r="E21822">
        <v>1</v>
      </c>
      <c r="F21822" s="2">
        <v>5865.3</v>
      </c>
      <c r="G21822" s="3">
        <v>17250.87</v>
      </c>
      <c r="H21822" s="3">
        <v>58.653000000000006</v>
      </c>
      <c r="I21822" s="3">
        <v>275.66910000000001</v>
      </c>
      <c r="J21822" s="3">
        <v>6199.6221000000005</v>
      </c>
      <c r="K21822" s="4">
        <v>0.35</v>
      </c>
      <c r="L21822" s="73">
        <v>11254.698581538461</v>
      </c>
    </row>
    <row r="21823" spans="1:12" x14ac:dyDescent="0.35">
      <c r="A21823" s="1">
        <v>9335</v>
      </c>
      <c r="B21823" t="s">
        <v>35403</v>
      </c>
      <c r="C21823" t="s">
        <v>1467</v>
      </c>
      <c r="D21823" t="s">
        <v>1468</v>
      </c>
      <c r="E21823">
        <v>2</v>
      </c>
      <c r="F21823" s="2">
        <v>168.08</v>
      </c>
      <c r="G21823" s="3">
        <v>377.28</v>
      </c>
      <c r="H21823" s="3">
        <v>1.6808000000000001</v>
      </c>
      <c r="I21823" s="3">
        <v>0</v>
      </c>
      <c r="J21823" s="3">
        <v>169.76080000000002</v>
      </c>
      <c r="K21823" s="4">
        <v>0.35</v>
      </c>
      <c r="L21823" s="73">
        <v>308.18114461538465</v>
      </c>
    </row>
    <row r="21824" spans="1:12" x14ac:dyDescent="0.35">
      <c r="A21824" s="1">
        <v>431764</v>
      </c>
      <c r="B21824" t="s">
        <v>35404</v>
      </c>
      <c r="C21824" t="s">
        <v>1467</v>
      </c>
      <c r="D21824" t="s">
        <v>1468</v>
      </c>
      <c r="E21824">
        <v>1</v>
      </c>
      <c r="F21824" s="2">
        <v>3369.79</v>
      </c>
      <c r="G21824" s="3">
        <v>9911.16</v>
      </c>
      <c r="H21824" s="3">
        <v>33.697899999999997</v>
      </c>
      <c r="I21824" s="3">
        <v>158.38013000000001</v>
      </c>
      <c r="J21824" s="3">
        <v>3561.8680300000001</v>
      </c>
      <c r="K21824" s="4">
        <v>0.34999999999999992</v>
      </c>
      <c r="L21824" s="73">
        <v>6466.1604236923067</v>
      </c>
    </row>
    <row r="21825" spans="1:12" x14ac:dyDescent="0.35">
      <c r="A21825" s="1">
        <v>422926</v>
      </c>
      <c r="B21825" t="s">
        <v>35405</v>
      </c>
      <c r="C21825" t="s">
        <v>1467</v>
      </c>
      <c r="D21825" t="s">
        <v>1468</v>
      </c>
      <c r="E21825">
        <v>1</v>
      </c>
      <c r="F21825" s="2">
        <v>224.94</v>
      </c>
      <c r="G21825" s="3">
        <v>483.75</v>
      </c>
      <c r="H21825" s="3">
        <v>2.2494000000000001</v>
      </c>
      <c r="I21825" s="3">
        <v>10.572179999999999</v>
      </c>
      <c r="J21825" s="3">
        <v>237.76158000000001</v>
      </c>
      <c r="K21825" s="4">
        <v>0.35000000000000003</v>
      </c>
      <c r="L21825" s="73">
        <v>431.62871446153849</v>
      </c>
    </row>
    <row r="21826" spans="1:12" x14ac:dyDescent="0.35">
      <c r="A21826" s="1">
        <v>438966</v>
      </c>
      <c r="B21826" t="s">
        <v>35406</v>
      </c>
      <c r="C21826" t="s">
        <v>1467</v>
      </c>
      <c r="D21826" t="s">
        <v>1468</v>
      </c>
      <c r="E21826">
        <v>1</v>
      </c>
      <c r="F21826" s="2">
        <v>17.73</v>
      </c>
      <c r="G21826" s="3">
        <v>41.43</v>
      </c>
      <c r="H21826" s="3">
        <v>0.17730000000000001</v>
      </c>
      <c r="I21826" s="3">
        <v>0.83331</v>
      </c>
      <c r="J21826" s="3">
        <v>18.74061</v>
      </c>
      <c r="K21826" s="4">
        <v>0.35</v>
      </c>
      <c r="L21826" s="73">
        <v>34.021415076923077</v>
      </c>
    </row>
    <row r="21827" spans="1:12" x14ac:dyDescent="0.35">
      <c r="A21827" s="1">
        <v>436258</v>
      </c>
      <c r="B21827" t="s">
        <v>35407</v>
      </c>
      <c r="C21827" t="s">
        <v>1467</v>
      </c>
      <c r="D21827" t="s">
        <v>1468</v>
      </c>
      <c r="E21827">
        <v>1</v>
      </c>
      <c r="F21827" s="2">
        <v>2578.0500000000002</v>
      </c>
      <c r="G21827" s="3">
        <v>5545.39</v>
      </c>
      <c r="H21827" s="3">
        <v>25.780500000000004</v>
      </c>
      <c r="I21827" s="3">
        <v>121.16835</v>
      </c>
      <c r="J21827" s="3">
        <v>2724.9988499999999</v>
      </c>
      <c r="K21827" s="4">
        <v>0.35000000000000003</v>
      </c>
      <c r="L21827" s="73">
        <v>4946.920989230769</v>
      </c>
    </row>
    <row r="21828" spans="1:12" x14ac:dyDescent="0.35">
      <c r="A21828" s="1">
        <v>25938</v>
      </c>
      <c r="B21828" t="s">
        <v>35408</v>
      </c>
      <c r="C21828" t="s">
        <v>1467</v>
      </c>
      <c r="D21828" t="s">
        <v>1468</v>
      </c>
      <c r="E21828">
        <v>1</v>
      </c>
      <c r="F21828" s="2">
        <v>958.69</v>
      </c>
      <c r="G21828" s="3">
        <v>1920.84</v>
      </c>
      <c r="H21828" s="3">
        <v>9.5869</v>
      </c>
      <c r="I21828" s="3">
        <v>45.058430000000001</v>
      </c>
      <c r="J21828" s="3">
        <v>1013.3353300000001</v>
      </c>
      <c r="K21828" s="4">
        <v>0.35000000000000003</v>
      </c>
      <c r="L21828" s="73">
        <v>1839.5933683076926</v>
      </c>
    </row>
    <row r="21829" spans="1:12" x14ac:dyDescent="0.35">
      <c r="A21829" s="1">
        <v>69401</v>
      </c>
      <c r="B21829" t="s">
        <v>35409</v>
      </c>
      <c r="C21829" t="s">
        <v>1467</v>
      </c>
      <c r="D21829" t="s">
        <v>1468</v>
      </c>
      <c r="E21829">
        <v>1</v>
      </c>
      <c r="F21829" s="2">
        <v>3617.85</v>
      </c>
      <c r="G21829" s="3">
        <v>7780.32</v>
      </c>
      <c r="H21829" s="3">
        <v>36.1785</v>
      </c>
      <c r="I21829" s="3">
        <v>170.03895</v>
      </c>
      <c r="J21829" s="3">
        <v>3824.06745</v>
      </c>
      <c r="K21829" s="4">
        <v>0.35</v>
      </c>
      <c r="L21829" s="73">
        <v>6942.1532169230768</v>
      </c>
    </row>
    <row r="21830" spans="1:12" x14ac:dyDescent="0.35">
      <c r="A21830" s="1">
        <v>570336</v>
      </c>
      <c r="B21830" t="s">
        <v>35410</v>
      </c>
      <c r="C21830" t="s">
        <v>1467</v>
      </c>
      <c r="D21830" t="s">
        <v>1468</v>
      </c>
      <c r="E21830">
        <v>1</v>
      </c>
      <c r="F21830" s="2">
        <v>96.16</v>
      </c>
      <c r="G21830" s="3">
        <v>224.84</v>
      </c>
      <c r="H21830" s="3">
        <v>0.96160000000000001</v>
      </c>
      <c r="I21830" s="3">
        <v>4.51952</v>
      </c>
      <c r="J21830" s="3">
        <v>101.64112</v>
      </c>
      <c r="K21830" s="4">
        <v>0.35</v>
      </c>
      <c r="L21830" s="73">
        <v>184.51772553846152</v>
      </c>
    </row>
    <row r="21831" spans="1:12" x14ac:dyDescent="0.35">
      <c r="A21831" s="1">
        <v>570516</v>
      </c>
      <c r="B21831" t="s">
        <v>35411</v>
      </c>
      <c r="C21831" t="s">
        <v>1467</v>
      </c>
      <c r="D21831" t="s">
        <v>1468</v>
      </c>
      <c r="E21831">
        <v>1</v>
      </c>
      <c r="F21831" s="2">
        <v>137.11000000000001</v>
      </c>
      <c r="G21831" s="3">
        <v>294.88</v>
      </c>
      <c r="H21831" s="3">
        <v>1.3711000000000002</v>
      </c>
      <c r="I21831" s="3">
        <v>6.4441700000000006</v>
      </c>
      <c r="J21831" s="3">
        <v>144.92527000000004</v>
      </c>
      <c r="K21831" s="4">
        <v>0.35</v>
      </c>
      <c r="L21831" s="73">
        <v>263.09510553846161</v>
      </c>
    </row>
    <row r="21832" spans="1:12" x14ac:dyDescent="0.35">
      <c r="A21832" s="1">
        <v>551559</v>
      </c>
      <c r="B21832" t="s">
        <v>35412</v>
      </c>
      <c r="C21832" t="s">
        <v>1467</v>
      </c>
      <c r="D21832" t="s">
        <v>1468</v>
      </c>
      <c r="E21832">
        <v>1</v>
      </c>
      <c r="F21832" s="2">
        <v>615.77</v>
      </c>
      <c r="G21832" s="3">
        <v>1231.53</v>
      </c>
      <c r="H21832" s="3">
        <v>6.1577000000000002</v>
      </c>
      <c r="I21832" s="3">
        <v>28.941189999999999</v>
      </c>
      <c r="J21832" s="3">
        <v>650.86888999999996</v>
      </c>
      <c r="K21832" s="4">
        <v>0.35</v>
      </c>
      <c r="L21832" s="73">
        <v>1181.5773695384614</v>
      </c>
    </row>
    <row r="21833" spans="1:12" x14ac:dyDescent="0.35">
      <c r="A21833" s="1">
        <v>430863</v>
      </c>
      <c r="B21833" t="s">
        <v>35413</v>
      </c>
      <c r="C21833" t="s">
        <v>1467</v>
      </c>
      <c r="D21833" t="s">
        <v>1468</v>
      </c>
      <c r="E21833">
        <v>1</v>
      </c>
      <c r="F21833" s="2">
        <v>8.92</v>
      </c>
      <c r="G21833" s="3">
        <v>19.2</v>
      </c>
      <c r="H21833" s="3">
        <v>8.9200000000000002E-2</v>
      </c>
      <c r="I21833" s="3">
        <v>0.41924</v>
      </c>
      <c r="J21833" s="3">
        <v>9.4284400000000002</v>
      </c>
      <c r="K21833" s="4">
        <v>0.35</v>
      </c>
      <c r="L21833" s="73">
        <v>17.116244923076923</v>
      </c>
    </row>
    <row r="21834" spans="1:12" x14ac:dyDescent="0.35">
      <c r="A21834" s="1">
        <v>433493</v>
      </c>
      <c r="B21834" t="s">
        <v>35414</v>
      </c>
      <c r="C21834" t="s">
        <v>1467</v>
      </c>
      <c r="D21834" t="s">
        <v>1468</v>
      </c>
      <c r="E21834">
        <v>1</v>
      </c>
      <c r="F21834" s="2">
        <v>240.48</v>
      </c>
      <c r="G21834" s="3">
        <v>517.15</v>
      </c>
      <c r="H21834" s="3">
        <v>2.4047999999999998</v>
      </c>
      <c r="I21834" s="3">
        <v>11.30256</v>
      </c>
      <c r="J21834" s="3">
        <v>254.18735999999998</v>
      </c>
      <c r="K21834" s="4">
        <v>0.35</v>
      </c>
      <c r="L21834" s="73">
        <v>461.4478227692307</v>
      </c>
    </row>
    <row r="21835" spans="1:12" x14ac:dyDescent="0.35">
      <c r="A21835" s="1">
        <v>427995</v>
      </c>
      <c r="B21835" t="s">
        <v>34886</v>
      </c>
      <c r="C21835" t="s">
        <v>1467</v>
      </c>
      <c r="D21835" t="s">
        <v>1468</v>
      </c>
      <c r="E21835">
        <v>1</v>
      </c>
      <c r="F21835" s="2">
        <v>1.69</v>
      </c>
      <c r="G21835" s="3">
        <v>3.64</v>
      </c>
      <c r="H21835" s="3">
        <v>1.6899999999999998E-2</v>
      </c>
      <c r="I21835" s="3">
        <v>7.9430000000000001E-2</v>
      </c>
      <c r="J21835" s="3">
        <v>1.78633</v>
      </c>
      <c r="K21835" s="4">
        <v>0.35</v>
      </c>
      <c r="L21835" s="73">
        <v>3.2428759999999999</v>
      </c>
    </row>
    <row r="21836" spans="1:12" x14ac:dyDescent="0.35">
      <c r="A21836" s="1">
        <v>1230</v>
      </c>
      <c r="B21836" t="s">
        <v>35415</v>
      </c>
      <c r="C21836" t="s">
        <v>1467</v>
      </c>
      <c r="D21836" t="s">
        <v>1468</v>
      </c>
      <c r="E21836">
        <v>1</v>
      </c>
      <c r="F21836" s="2">
        <v>0.64</v>
      </c>
      <c r="G21836" s="3">
        <v>1.38</v>
      </c>
      <c r="H21836" s="3">
        <v>6.4000000000000003E-3</v>
      </c>
      <c r="I21836" s="3">
        <v>3.0079999999999999E-2</v>
      </c>
      <c r="J21836" s="3">
        <v>0.67647999999999997</v>
      </c>
      <c r="K21836" s="4">
        <v>0.34999999999999992</v>
      </c>
      <c r="L21836" s="73">
        <v>1.2280713846153843</v>
      </c>
    </row>
    <row r="21837" spans="1:12" x14ac:dyDescent="0.35">
      <c r="A21837" s="1">
        <v>551175</v>
      </c>
      <c r="B21837" t="s">
        <v>35416</v>
      </c>
      <c r="C21837" t="s">
        <v>1467</v>
      </c>
      <c r="D21837" t="s">
        <v>1468</v>
      </c>
      <c r="E21837">
        <v>1</v>
      </c>
      <c r="F21837" s="2">
        <v>163.18</v>
      </c>
      <c r="G21837" s="3">
        <v>326.35000000000002</v>
      </c>
      <c r="H21837" s="3">
        <v>1.6318000000000001</v>
      </c>
      <c r="I21837" s="3">
        <v>7.6694599999999999</v>
      </c>
      <c r="J21837" s="3">
        <v>172.48125999999999</v>
      </c>
      <c r="K21837" s="4">
        <v>0.35000000000000003</v>
      </c>
      <c r="L21837" s="73">
        <v>313.11982584615384</v>
      </c>
    </row>
    <row r="21838" spans="1:12" x14ac:dyDescent="0.35">
      <c r="A21838" s="1">
        <v>1662</v>
      </c>
      <c r="B21838" t="s">
        <v>35417</v>
      </c>
      <c r="C21838" t="s">
        <v>1467</v>
      </c>
      <c r="D21838" t="s">
        <v>1468</v>
      </c>
      <c r="E21838">
        <v>1</v>
      </c>
      <c r="F21838" s="2">
        <v>0.75</v>
      </c>
      <c r="G21838" s="3">
        <v>1.62</v>
      </c>
      <c r="H21838" s="3">
        <v>7.4999999999999997E-3</v>
      </c>
      <c r="I21838" s="3">
        <v>3.5250000000000004E-2</v>
      </c>
      <c r="J21838" s="3">
        <v>0.79274999999999995</v>
      </c>
      <c r="K21838" s="4">
        <v>0.35</v>
      </c>
      <c r="L21838" s="73">
        <v>1.4391461538461539</v>
      </c>
    </row>
    <row r="21839" spans="1:12" x14ac:dyDescent="0.35">
      <c r="A21839" s="1">
        <v>35745</v>
      </c>
      <c r="B21839" t="s">
        <v>35418</v>
      </c>
      <c r="C21839" t="s">
        <v>1467</v>
      </c>
      <c r="D21839" t="s">
        <v>1468</v>
      </c>
      <c r="E21839">
        <v>1</v>
      </c>
      <c r="F21839" s="2">
        <v>92.3</v>
      </c>
      <c r="G21839" s="3">
        <v>198.51</v>
      </c>
      <c r="H21839" s="3">
        <v>0.92300000000000004</v>
      </c>
      <c r="I21839" s="3">
        <v>4.3380999999999998</v>
      </c>
      <c r="J21839" s="3">
        <v>97.561099999999996</v>
      </c>
      <c r="K21839" s="4">
        <v>0.35</v>
      </c>
      <c r="L21839" s="73">
        <v>177.11091999999999</v>
      </c>
    </row>
    <row r="21840" spans="1:12" x14ac:dyDescent="0.35">
      <c r="A21840" s="1">
        <v>30889</v>
      </c>
      <c r="B21840" t="s">
        <v>35419</v>
      </c>
      <c r="C21840" t="s">
        <v>1467</v>
      </c>
      <c r="D21840" t="s">
        <v>1468</v>
      </c>
      <c r="E21840">
        <v>1</v>
      </c>
      <c r="F21840" s="2">
        <v>173.43</v>
      </c>
      <c r="G21840" s="3">
        <v>359.67</v>
      </c>
      <c r="H21840" s="3">
        <v>1.7343000000000002</v>
      </c>
      <c r="I21840" s="3">
        <v>8.1512100000000007</v>
      </c>
      <c r="J21840" s="3">
        <v>183.31550999999999</v>
      </c>
      <c r="K21840" s="4">
        <v>0.35</v>
      </c>
      <c r="L21840" s="73">
        <v>332.78815661538459</v>
      </c>
    </row>
    <row r="21841" spans="1:12" x14ac:dyDescent="0.35">
      <c r="A21841" s="1">
        <v>420003</v>
      </c>
      <c r="B21841" t="s">
        <v>35420</v>
      </c>
      <c r="C21841" t="s">
        <v>1467</v>
      </c>
      <c r="D21841" t="s">
        <v>1468</v>
      </c>
      <c r="E21841">
        <v>1</v>
      </c>
      <c r="F21841" s="2">
        <v>17467.07</v>
      </c>
      <c r="G21841" s="3">
        <v>37563.589999999997</v>
      </c>
      <c r="H21841" s="3">
        <v>174.67070000000001</v>
      </c>
      <c r="I21841" s="3">
        <v>820.95228999999995</v>
      </c>
      <c r="J21841" s="3">
        <v>18462.69299</v>
      </c>
      <c r="K21841" s="4">
        <v>0.35</v>
      </c>
      <c r="L21841" s="73">
        <v>33516.888812615383</v>
      </c>
    </row>
    <row r="21842" spans="1:12" x14ac:dyDescent="0.35">
      <c r="A21842" s="1">
        <v>429544</v>
      </c>
      <c r="B21842" t="s">
        <v>35421</v>
      </c>
      <c r="C21842" t="s">
        <v>1467</v>
      </c>
      <c r="D21842" t="s">
        <v>1468</v>
      </c>
      <c r="E21842">
        <v>1</v>
      </c>
      <c r="F21842" s="2">
        <v>0.4</v>
      </c>
      <c r="G21842" s="3">
        <v>0.86</v>
      </c>
      <c r="H21842" s="3">
        <v>4.0000000000000001E-3</v>
      </c>
      <c r="I21842" s="3">
        <v>1.8800000000000001E-2</v>
      </c>
      <c r="J21842" s="3">
        <v>0.42280000000000001</v>
      </c>
      <c r="K21842" s="4">
        <v>0.34999999999999992</v>
      </c>
      <c r="L21842" s="73">
        <v>0.76754461538461538</v>
      </c>
    </row>
    <row r="21843" spans="1:12" x14ac:dyDescent="0.35">
      <c r="A21843" s="1">
        <v>423581</v>
      </c>
      <c r="B21843" t="s">
        <v>35422</v>
      </c>
      <c r="C21843" t="s">
        <v>1467</v>
      </c>
      <c r="D21843" t="s">
        <v>1468</v>
      </c>
      <c r="E21843">
        <v>1</v>
      </c>
      <c r="F21843" s="2">
        <v>70.75</v>
      </c>
      <c r="G21843" s="3">
        <v>152.16</v>
      </c>
      <c r="H21843" s="3">
        <v>0.70750000000000002</v>
      </c>
      <c r="I21843" s="3">
        <v>3.32525</v>
      </c>
      <c r="J21843" s="3">
        <v>74.782749999999993</v>
      </c>
      <c r="K21843" s="4">
        <v>0.35</v>
      </c>
      <c r="L21843" s="73">
        <v>135.75945384615383</v>
      </c>
    </row>
    <row r="21844" spans="1:12" x14ac:dyDescent="0.35">
      <c r="A21844" s="1">
        <v>42514</v>
      </c>
      <c r="B21844" t="s">
        <v>35423</v>
      </c>
      <c r="C21844" t="s">
        <v>1467</v>
      </c>
      <c r="D21844" t="s">
        <v>1468</v>
      </c>
      <c r="E21844">
        <v>1</v>
      </c>
      <c r="F21844" s="2">
        <v>50.84</v>
      </c>
      <c r="G21844" s="3">
        <v>118.84</v>
      </c>
      <c r="H21844" s="3">
        <v>0.50840000000000007</v>
      </c>
      <c r="I21844" s="3">
        <v>2.3894800000000003</v>
      </c>
      <c r="J21844" s="3">
        <v>53.737880000000004</v>
      </c>
      <c r="K21844" s="4">
        <v>0.35</v>
      </c>
      <c r="L21844" s="73">
        <v>97.554920615384617</v>
      </c>
    </row>
    <row r="21845" spans="1:12" x14ac:dyDescent="0.35">
      <c r="A21845" s="1">
        <v>426021</v>
      </c>
      <c r="B21845" t="s">
        <v>35424</v>
      </c>
      <c r="C21845" t="s">
        <v>1467</v>
      </c>
      <c r="D21845" t="s">
        <v>1468</v>
      </c>
      <c r="E21845">
        <v>1</v>
      </c>
      <c r="F21845" s="2">
        <v>9.6199999999999992</v>
      </c>
      <c r="G21845" s="3">
        <v>20.7</v>
      </c>
      <c r="H21845" s="3">
        <v>9.6199999999999994E-2</v>
      </c>
      <c r="I21845" s="3">
        <v>0.45213999999999999</v>
      </c>
      <c r="J21845" s="3">
        <v>10.168339999999999</v>
      </c>
      <c r="K21845" s="4">
        <v>0.35</v>
      </c>
      <c r="L21845" s="73">
        <v>18.459447999999998</v>
      </c>
    </row>
    <row r="21846" spans="1:12" x14ac:dyDescent="0.35">
      <c r="A21846" s="1">
        <v>24427</v>
      </c>
      <c r="B21846" t="s">
        <v>35425</v>
      </c>
      <c r="C21846" t="s">
        <v>1467</v>
      </c>
      <c r="D21846" t="s">
        <v>1468</v>
      </c>
      <c r="E21846">
        <v>1</v>
      </c>
      <c r="F21846" s="2">
        <v>728.3</v>
      </c>
      <c r="G21846" s="3">
        <v>1566.23</v>
      </c>
      <c r="H21846" s="3">
        <v>7.2829999999999995</v>
      </c>
      <c r="I21846" s="3">
        <v>34.2301</v>
      </c>
      <c r="J21846" s="3">
        <v>769.81309999999996</v>
      </c>
      <c r="K21846" s="4">
        <v>0.35000000000000003</v>
      </c>
      <c r="L21846" s="73">
        <v>1397.5068584615385</v>
      </c>
    </row>
    <row r="21847" spans="1:12" x14ac:dyDescent="0.35">
      <c r="A21847" s="1">
        <v>423477</v>
      </c>
      <c r="B21847" t="s">
        <v>35426</v>
      </c>
      <c r="C21847" t="s">
        <v>1467</v>
      </c>
      <c r="D21847" t="s">
        <v>1468</v>
      </c>
      <c r="E21847">
        <v>1</v>
      </c>
      <c r="F21847" s="2">
        <v>884.65</v>
      </c>
      <c r="G21847" s="3">
        <v>1771.8</v>
      </c>
      <c r="H21847" s="3">
        <v>8.8465000000000007</v>
      </c>
      <c r="I21847" s="3">
        <v>41.57855</v>
      </c>
      <c r="J21847" s="3">
        <v>935.07504999999992</v>
      </c>
      <c r="K21847" s="4">
        <v>0.35</v>
      </c>
      <c r="L21847" s="73">
        <v>1697.5208599999996</v>
      </c>
    </row>
    <row r="21848" spans="1:12" x14ac:dyDescent="0.35">
      <c r="A21848" s="1">
        <v>427887</v>
      </c>
      <c r="B21848" t="s">
        <v>35427</v>
      </c>
      <c r="C21848" t="s">
        <v>1467</v>
      </c>
      <c r="D21848" t="s">
        <v>1468</v>
      </c>
      <c r="E21848">
        <v>1</v>
      </c>
      <c r="F21848" s="2">
        <v>1138.06</v>
      </c>
      <c r="G21848" s="3">
        <v>2660.91</v>
      </c>
      <c r="H21848" s="3">
        <v>11.380599999999999</v>
      </c>
      <c r="I21848" s="3">
        <v>53.488819999999997</v>
      </c>
      <c r="J21848" s="3">
        <v>1202.9294199999999</v>
      </c>
      <c r="K21848" s="4">
        <v>0.35000000000000003</v>
      </c>
      <c r="L21848" s="73">
        <v>2183.7795624615383</v>
      </c>
    </row>
    <row r="21849" spans="1:12" x14ac:dyDescent="0.35">
      <c r="A21849" s="1">
        <v>25959</v>
      </c>
      <c r="B21849" t="s">
        <v>35428</v>
      </c>
      <c r="C21849" t="s">
        <v>1467</v>
      </c>
      <c r="D21849" t="s">
        <v>1468</v>
      </c>
      <c r="E21849">
        <v>1</v>
      </c>
      <c r="F21849" s="2">
        <v>8.48</v>
      </c>
      <c r="G21849" s="3">
        <v>18.23</v>
      </c>
      <c r="H21849" s="3">
        <v>8.48E-2</v>
      </c>
      <c r="I21849" s="3">
        <v>0.39856000000000003</v>
      </c>
      <c r="J21849" s="3">
        <v>8.9633599999999998</v>
      </c>
      <c r="K21849" s="4">
        <v>0.35000000000000003</v>
      </c>
      <c r="L21849" s="73">
        <v>16.271945846153844</v>
      </c>
    </row>
    <row r="21850" spans="1:12" x14ac:dyDescent="0.35">
      <c r="A21850" s="1">
        <v>12664</v>
      </c>
      <c r="B21850" t="s">
        <v>35429</v>
      </c>
      <c r="C21850" t="s">
        <v>1467</v>
      </c>
      <c r="D21850" t="s">
        <v>1468</v>
      </c>
      <c r="E21850">
        <v>1</v>
      </c>
      <c r="F21850" s="2">
        <v>8.0299999999999994</v>
      </c>
      <c r="G21850" s="3">
        <v>17.25</v>
      </c>
      <c r="H21850" s="3">
        <v>8.0299999999999996E-2</v>
      </c>
      <c r="I21850" s="3">
        <v>0.37740999999999997</v>
      </c>
      <c r="J21850" s="3">
        <v>8.4877099999999981</v>
      </c>
      <c r="K21850" s="4">
        <v>0.34999999999999992</v>
      </c>
      <c r="L21850" s="73">
        <v>15.40845815384615</v>
      </c>
    </row>
    <row r="21851" spans="1:12" x14ac:dyDescent="0.35">
      <c r="A21851" s="1">
        <v>74784</v>
      </c>
      <c r="B21851" t="s">
        <v>35430</v>
      </c>
      <c r="C21851" t="s">
        <v>1467</v>
      </c>
      <c r="D21851" t="s">
        <v>1468</v>
      </c>
      <c r="E21851">
        <v>1</v>
      </c>
      <c r="F21851" s="2">
        <v>5584.51</v>
      </c>
      <c r="G21851" s="3">
        <v>13054.05</v>
      </c>
      <c r="H21851" s="3">
        <v>55.845100000000002</v>
      </c>
      <c r="I21851" s="3">
        <v>262.47197</v>
      </c>
      <c r="J21851" s="3">
        <v>5902.8270700000003</v>
      </c>
      <c r="K21851" s="4">
        <v>0.35</v>
      </c>
      <c r="L21851" s="73">
        <v>10715.901450153846</v>
      </c>
    </row>
    <row r="21852" spans="1:12" x14ac:dyDescent="0.35">
      <c r="A21852" s="1">
        <v>436202</v>
      </c>
      <c r="B21852" t="s">
        <v>35431</v>
      </c>
      <c r="C21852" t="s">
        <v>1467</v>
      </c>
      <c r="D21852" t="s">
        <v>1468</v>
      </c>
      <c r="E21852">
        <v>1</v>
      </c>
      <c r="F21852" s="2">
        <v>24.33</v>
      </c>
      <c r="G21852" s="3">
        <v>52.34</v>
      </c>
      <c r="H21852" s="3">
        <v>0.24329999999999999</v>
      </c>
      <c r="I21852" s="3">
        <v>1.14351</v>
      </c>
      <c r="J21852" s="3">
        <v>25.716809999999999</v>
      </c>
      <c r="K21852" s="4">
        <v>0.35</v>
      </c>
      <c r="L21852" s="73">
        <v>46.685901230769225</v>
      </c>
    </row>
    <row r="21853" spans="1:12" x14ac:dyDescent="0.35">
      <c r="A21853" s="1">
        <v>417057</v>
      </c>
      <c r="B21853" t="s">
        <v>35432</v>
      </c>
      <c r="C21853" t="s">
        <v>1467</v>
      </c>
      <c r="D21853" t="s">
        <v>1468</v>
      </c>
      <c r="E21853">
        <v>1</v>
      </c>
      <c r="F21853" s="2">
        <v>340.97</v>
      </c>
      <c r="G21853" s="3">
        <v>797.25</v>
      </c>
      <c r="H21853" s="3">
        <v>3.4097000000000004</v>
      </c>
      <c r="I21853" s="3">
        <v>16.025590000000001</v>
      </c>
      <c r="J21853" s="3">
        <v>360.40529000000004</v>
      </c>
      <c r="K21853" s="4">
        <v>0.34999999999999992</v>
      </c>
      <c r="L21853" s="73">
        <v>654.27421876923074</v>
      </c>
    </row>
    <row r="21854" spans="1:12" x14ac:dyDescent="0.35">
      <c r="A21854" s="1">
        <v>30617</v>
      </c>
      <c r="B21854" t="s">
        <v>35433</v>
      </c>
      <c r="C21854" t="s">
        <v>1467</v>
      </c>
      <c r="D21854" t="s">
        <v>1468</v>
      </c>
      <c r="E21854">
        <v>1</v>
      </c>
      <c r="F21854" s="2">
        <v>34.74</v>
      </c>
      <c r="G21854" s="3">
        <v>74.72</v>
      </c>
      <c r="H21854" s="3">
        <v>0.34740000000000004</v>
      </c>
      <c r="I21854" s="3">
        <v>1.6327800000000001</v>
      </c>
      <c r="J21854" s="3">
        <v>36.720179999999999</v>
      </c>
      <c r="K21854" s="4">
        <v>0.35000000000000003</v>
      </c>
      <c r="L21854" s="73">
        <v>66.661249846153851</v>
      </c>
    </row>
    <row r="21855" spans="1:12" x14ac:dyDescent="0.35">
      <c r="A21855" s="1">
        <v>551269</v>
      </c>
      <c r="B21855" t="s">
        <v>35434</v>
      </c>
      <c r="C21855" t="s">
        <v>1467</v>
      </c>
      <c r="D21855" t="s">
        <v>1468</v>
      </c>
      <c r="E21855">
        <v>1</v>
      </c>
      <c r="F21855" s="2">
        <v>19.079999999999998</v>
      </c>
      <c r="G21855" s="3">
        <v>42.71</v>
      </c>
      <c r="H21855" s="3">
        <v>0.1908</v>
      </c>
      <c r="I21855" s="3">
        <v>0.89675999999999989</v>
      </c>
      <c r="J21855" s="3">
        <v>20.167559999999998</v>
      </c>
      <c r="K21855" s="4">
        <v>0.35</v>
      </c>
      <c r="L21855" s="73">
        <v>36.611878153846149</v>
      </c>
    </row>
    <row r="21856" spans="1:12" x14ac:dyDescent="0.35">
      <c r="A21856" s="1">
        <v>427460</v>
      </c>
      <c r="B21856" t="s">
        <v>35435</v>
      </c>
      <c r="C21856" t="s">
        <v>1467</v>
      </c>
      <c r="D21856" t="s">
        <v>1468</v>
      </c>
      <c r="E21856">
        <v>1</v>
      </c>
      <c r="F21856" s="2">
        <v>3158.2</v>
      </c>
      <c r="G21856" s="3">
        <v>9288.83</v>
      </c>
      <c r="H21856" s="3">
        <v>31.581999999999997</v>
      </c>
      <c r="I21856" s="3">
        <v>148.43539999999999</v>
      </c>
      <c r="J21856" s="3">
        <v>3338.2173999999995</v>
      </c>
      <c r="K21856" s="4">
        <v>0.34999999999999992</v>
      </c>
      <c r="L21856" s="73">
        <v>6060.1485107692288</v>
      </c>
    </row>
    <row r="21857" spans="1:12" x14ac:dyDescent="0.35">
      <c r="A21857" s="1">
        <v>550299</v>
      </c>
      <c r="B21857" t="s">
        <v>35436</v>
      </c>
      <c r="C21857" t="s">
        <v>1467</v>
      </c>
      <c r="D21857" t="s">
        <v>1468</v>
      </c>
      <c r="E21857">
        <v>1</v>
      </c>
      <c r="F21857" s="2">
        <v>68.41</v>
      </c>
      <c r="G21857" s="3">
        <v>136.83000000000001</v>
      </c>
      <c r="H21857" s="3">
        <v>0.68409999999999993</v>
      </c>
      <c r="I21857" s="3">
        <v>3.2152699999999999</v>
      </c>
      <c r="J21857" s="3">
        <v>72.309370000000001</v>
      </c>
      <c r="K21857" s="4">
        <v>0.35</v>
      </c>
      <c r="L21857" s="73">
        <v>131.26931784615385</v>
      </c>
    </row>
    <row r="21858" spans="1:12" x14ac:dyDescent="0.35">
      <c r="A21858" s="1">
        <v>431065</v>
      </c>
      <c r="B21858" t="s">
        <v>34806</v>
      </c>
      <c r="C21858" t="s">
        <v>1467</v>
      </c>
      <c r="D21858" t="s">
        <v>1468</v>
      </c>
      <c r="E21858">
        <v>1</v>
      </c>
      <c r="F21858" s="2">
        <v>38.08</v>
      </c>
      <c r="G21858" s="3">
        <v>84.79</v>
      </c>
      <c r="H21858" s="3">
        <v>0.38079999999999997</v>
      </c>
      <c r="I21858" s="3">
        <v>1.78976</v>
      </c>
      <c r="J21858" s="3">
        <v>40.25056</v>
      </c>
      <c r="K21858" s="4">
        <v>0.35000000000000003</v>
      </c>
      <c r="L21858" s="73">
        <v>73.070247384615385</v>
      </c>
    </row>
    <row r="21859" spans="1:12" x14ac:dyDescent="0.35">
      <c r="A21859" s="1">
        <v>445488</v>
      </c>
      <c r="B21859" t="s">
        <v>34291</v>
      </c>
      <c r="C21859" t="s">
        <v>1467</v>
      </c>
      <c r="D21859" t="s">
        <v>1468</v>
      </c>
      <c r="E21859">
        <v>1</v>
      </c>
      <c r="F21859" s="2">
        <v>1906.86</v>
      </c>
      <c r="G21859" s="3">
        <v>5608.4</v>
      </c>
      <c r="H21859" s="3">
        <v>19.0686</v>
      </c>
      <c r="I21859" s="3">
        <v>89.622419999999991</v>
      </c>
      <c r="J21859" s="3">
        <v>2015.5510199999999</v>
      </c>
      <c r="K21859" s="4">
        <v>0.34999999999999992</v>
      </c>
      <c r="L21859" s="73">
        <v>3659.0003132307688</v>
      </c>
    </row>
    <row r="21860" spans="1:12" x14ac:dyDescent="0.35">
      <c r="A21860" s="1">
        <v>432799</v>
      </c>
      <c r="B21860" t="s">
        <v>35414</v>
      </c>
      <c r="C21860" t="s">
        <v>1467</v>
      </c>
      <c r="D21860" t="s">
        <v>1468</v>
      </c>
      <c r="E21860">
        <v>1</v>
      </c>
      <c r="F21860" s="2">
        <v>153.54</v>
      </c>
      <c r="G21860" s="3">
        <v>330.2</v>
      </c>
      <c r="H21860" s="3">
        <v>1.5353999999999999</v>
      </c>
      <c r="I21860" s="3">
        <v>7.21638</v>
      </c>
      <c r="J21860" s="3">
        <v>162.29177999999999</v>
      </c>
      <c r="K21860" s="4">
        <v>0.35</v>
      </c>
      <c r="L21860" s="73">
        <v>294.62200061538459</v>
      </c>
    </row>
    <row r="21861" spans="1:12" x14ac:dyDescent="0.35">
      <c r="A21861" s="1">
        <v>425311</v>
      </c>
      <c r="B21861" t="s">
        <v>35437</v>
      </c>
      <c r="C21861" t="s">
        <v>1467</v>
      </c>
      <c r="D21861" t="s">
        <v>1468</v>
      </c>
      <c r="E21861">
        <v>1</v>
      </c>
      <c r="F21861" s="2">
        <v>22.69</v>
      </c>
      <c r="G21861" s="3">
        <v>48.81</v>
      </c>
      <c r="H21861" s="3">
        <v>0.22690000000000002</v>
      </c>
      <c r="I21861" s="3">
        <v>1.06643</v>
      </c>
      <c r="J21861" s="3">
        <v>23.983330000000002</v>
      </c>
      <c r="K21861" s="4">
        <v>0.35000000000000003</v>
      </c>
      <c r="L21861" s="73">
        <v>43.538968307692315</v>
      </c>
    </row>
    <row r="21862" spans="1:12" x14ac:dyDescent="0.35">
      <c r="A21862" s="1">
        <v>439069</v>
      </c>
      <c r="B21862" t="s">
        <v>35438</v>
      </c>
      <c r="C21862" t="s">
        <v>1467</v>
      </c>
      <c r="D21862" t="s">
        <v>1468</v>
      </c>
      <c r="E21862">
        <v>1</v>
      </c>
      <c r="F21862" s="2">
        <v>872.23</v>
      </c>
      <c r="G21862" s="3">
        <v>1838.6</v>
      </c>
      <c r="H21862" s="3">
        <v>8.7223000000000006</v>
      </c>
      <c r="I21862" s="3">
        <v>40.994810000000001</v>
      </c>
      <c r="J21862" s="3">
        <v>921.94711000000007</v>
      </c>
      <c r="K21862" s="4">
        <v>0.35</v>
      </c>
      <c r="L21862" s="73">
        <v>1673.6885996923079</v>
      </c>
    </row>
    <row r="21863" spans="1:12" x14ac:dyDescent="0.35">
      <c r="A21863" s="1">
        <v>13970</v>
      </c>
      <c r="B21863" t="s">
        <v>33936</v>
      </c>
      <c r="C21863" t="s">
        <v>1467</v>
      </c>
      <c r="D21863" t="s">
        <v>1468</v>
      </c>
      <c r="E21863">
        <v>1</v>
      </c>
      <c r="F21863" s="2">
        <v>211.49</v>
      </c>
      <c r="G21863" s="3">
        <v>454.83</v>
      </c>
      <c r="H21863" s="3">
        <v>2.1149</v>
      </c>
      <c r="I21863" s="3">
        <v>9.9400300000000001</v>
      </c>
      <c r="J21863" s="3">
        <v>223.54493000000002</v>
      </c>
      <c r="K21863" s="4">
        <v>0.35</v>
      </c>
      <c r="L21863" s="73">
        <v>405.82002676923076</v>
      </c>
    </row>
    <row r="21864" spans="1:12" x14ac:dyDescent="0.35">
      <c r="A21864" s="1">
        <v>63859</v>
      </c>
      <c r="B21864" t="s">
        <v>35439</v>
      </c>
      <c r="C21864" t="s">
        <v>1467</v>
      </c>
      <c r="D21864" t="s">
        <v>1468</v>
      </c>
      <c r="E21864">
        <v>1</v>
      </c>
      <c r="F21864" s="2">
        <v>40.49</v>
      </c>
      <c r="G21864" s="3">
        <v>87.08</v>
      </c>
      <c r="H21864" s="3">
        <v>0.40490000000000004</v>
      </c>
      <c r="I21864" s="3">
        <v>1.90303</v>
      </c>
      <c r="J21864" s="3">
        <v>42.797930000000001</v>
      </c>
      <c r="K21864" s="4">
        <v>0.35</v>
      </c>
      <c r="L21864" s="73">
        <v>77.694703692307684</v>
      </c>
    </row>
    <row r="21865" spans="1:12" x14ac:dyDescent="0.35">
      <c r="A21865" s="1">
        <v>425057</v>
      </c>
      <c r="B21865" t="s">
        <v>35440</v>
      </c>
      <c r="C21865" t="s">
        <v>1467</v>
      </c>
      <c r="D21865" t="s">
        <v>1468</v>
      </c>
      <c r="E21865">
        <v>1</v>
      </c>
      <c r="F21865" s="2">
        <v>4834.1400000000003</v>
      </c>
      <c r="G21865" s="3">
        <v>10398.25</v>
      </c>
      <c r="H21865" s="3">
        <v>48.341400000000007</v>
      </c>
      <c r="I21865" s="3">
        <v>227.20458000000002</v>
      </c>
      <c r="J21865" s="3">
        <v>5109.6859800000002</v>
      </c>
      <c r="K21865" s="4">
        <v>0.35</v>
      </c>
      <c r="L21865" s="73">
        <v>9276.0453175384609</v>
      </c>
    </row>
    <row r="21866" spans="1:12" x14ac:dyDescent="0.35">
      <c r="A21866" s="1">
        <v>433589</v>
      </c>
      <c r="B21866" t="s">
        <v>35441</v>
      </c>
      <c r="C21866" t="s">
        <v>1467</v>
      </c>
      <c r="D21866" t="s">
        <v>1468</v>
      </c>
      <c r="E21866">
        <v>1</v>
      </c>
      <c r="F21866" s="2">
        <v>178.03</v>
      </c>
      <c r="G21866" s="3">
        <v>382.88</v>
      </c>
      <c r="H21866" s="3">
        <v>1.7803</v>
      </c>
      <c r="I21866" s="3">
        <v>8.3674099999999996</v>
      </c>
      <c r="J21866" s="3">
        <v>188.17771000000002</v>
      </c>
      <c r="K21866" s="4">
        <v>0.35000000000000003</v>
      </c>
      <c r="L21866" s="73">
        <v>341.61491969230775</v>
      </c>
    </row>
    <row r="21867" spans="1:12" x14ac:dyDescent="0.35">
      <c r="A21867" s="1">
        <v>437231</v>
      </c>
      <c r="B21867" t="s">
        <v>35442</v>
      </c>
      <c r="C21867" t="s">
        <v>1467</v>
      </c>
      <c r="D21867" t="s">
        <v>1468</v>
      </c>
      <c r="E21867">
        <v>1</v>
      </c>
      <c r="F21867" s="2">
        <v>72.819999999999993</v>
      </c>
      <c r="G21867" s="3">
        <v>170.23</v>
      </c>
      <c r="H21867" s="3">
        <v>0.72819999999999996</v>
      </c>
      <c r="I21867" s="3">
        <v>3.4225399999999997</v>
      </c>
      <c r="J21867" s="3">
        <v>76.970739999999992</v>
      </c>
      <c r="K21867" s="4">
        <v>0.35</v>
      </c>
      <c r="L21867" s="73">
        <v>139.73149723076921</v>
      </c>
    </row>
    <row r="21868" spans="1:12" x14ac:dyDescent="0.35">
      <c r="A21868" s="1">
        <v>570519</v>
      </c>
      <c r="B21868" t="s">
        <v>35443</v>
      </c>
      <c r="C21868" t="s">
        <v>1467</v>
      </c>
      <c r="D21868" t="s">
        <v>1468</v>
      </c>
      <c r="E21868">
        <v>1</v>
      </c>
      <c r="F21868" s="2">
        <v>170.23</v>
      </c>
      <c r="G21868" s="3">
        <v>366.17</v>
      </c>
      <c r="H21868" s="3">
        <v>1.7022999999999999</v>
      </c>
      <c r="I21868" s="3">
        <v>8.0008099999999995</v>
      </c>
      <c r="J21868" s="3">
        <v>179.93311</v>
      </c>
      <c r="K21868" s="4">
        <v>0.35000000000000003</v>
      </c>
      <c r="L21868" s="73">
        <v>326.64779969230767</v>
      </c>
    </row>
    <row r="21869" spans="1:12" x14ac:dyDescent="0.35">
      <c r="A21869" s="1">
        <v>428728</v>
      </c>
      <c r="B21869" t="s">
        <v>35444</v>
      </c>
      <c r="C21869" t="s">
        <v>1467</v>
      </c>
      <c r="D21869" t="s">
        <v>1468</v>
      </c>
      <c r="E21869">
        <v>1</v>
      </c>
      <c r="F21869" s="2">
        <v>6.83</v>
      </c>
      <c r="G21869" s="3">
        <v>14.7</v>
      </c>
      <c r="H21869" s="3">
        <v>6.83E-2</v>
      </c>
      <c r="I21869" s="3">
        <v>0.32101000000000002</v>
      </c>
      <c r="J21869" s="3">
        <v>7.2193100000000001</v>
      </c>
      <c r="K21869" s="4">
        <v>0.35</v>
      </c>
      <c r="L21869" s="73">
        <v>13.105824307692307</v>
      </c>
    </row>
    <row r="21870" spans="1:12" x14ac:dyDescent="0.35">
      <c r="A21870" s="1">
        <v>428707</v>
      </c>
      <c r="B21870" t="s">
        <v>35445</v>
      </c>
      <c r="C21870" t="s">
        <v>1467</v>
      </c>
      <c r="D21870" t="s">
        <v>1468</v>
      </c>
      <c r="E21870">
        <v>1</v>
      </c>
      <c r="F21870" s="2">
        <v>3574.79</v>
      </c>
      <c r="G21870" s="3">
        <v>10514.08</v>
      </c>
      <c r="H21870" s="3">
        <v>35.747900000000001</v>
      </c>
      <c r="I21870" s="3">
        <v>168.01513</v>
      </c>
      <c r="J21870" s="3">
        <v>3778.55303</v>
      </c>
      <c r="K21870" s="4">
        <v>0.35</v>
      </c>
      <c r="L21870" s="73">
        <v>6859.5270390769228</v>
      </c>
    </row>
    <row r="21871" spans="1:12" x14ac:dyDescent="0.35">
      <c r="A21871" s="1">
        <v>436026</v>
      </c>
      <c r="B21871" t="s">
        <v>35446</v>
      </c>
      <c r="C21871" t="s">
        <v>1467</v>
      </c>
      <c r="D21871" t="s">
        <v>1468</v>
      </c>
      <c r="E21871">
        <v>1</v>
      </c>
      <c r="F21871" s="2">
        <v>186.99</v>
      </c>
      <c r="G21871" s="3">
        <v>416.93</v>
      </c>
      <c r="H21871" s="3">
        <v>1.8699000000000001</v>
      </c>
      <c r="I21871" s="3">
        <v>8.7885299999999997</v>
      </c>
      <c r="J21871" s="3">
        <v>197.64843000000002</v>
      </c>
      <c r="K21871" s="4">
        <v>0.34999999999999992</v>
      </c>
      <c r="L21871" s="73">
        <v>358.8079190769231</v>
      </c>
    </row>
    <row r="21872" spans="1:12" x14ac:dyDescent="0.35">
      <c r="A21872" s="1">
        <v>439878</v>
      </c>
      <c r="B21872" t="s">
        <v>35447</v>
      </c>
      <c r="C21872" t="s">
        <v>1467</v>
      </c>
      <c r="D21872" t="s">
        <v>1468</v>
      </c>
      <c r="E21872">
        <v>1</v>
      </c>
      <c r="F21872" s="2">
        <v>1996.24</v>
      </c>
      <c r="G21872" s="3">
        <v>4293.9399999999996</v>
      </c>
      <c r="H21872" s="3">
        <v>19.962399999999999</v>
      </c>
      <c r="I21872" s="3">
        <v>93.823279999999997</v>
      </c>
      <c r="J21872" s="3">
        <v>2110.0256799999997</v>
      </c>
      <c r="K21872" s="4">
        <v>0.35000000000000003</v>
      </c>
      <c r="L21872" s="73">
        <v>3830.5081575384611</v>
      </c>
    </row>
    <row r="21873" spans="1:12" x14ac:dyDescent="0.35">
      <c r="A21873" s="1">
        <v>443319</v>
      </c>
      <c r="B21873" t="s">
        <v>35448</v>
      </c>
      <c r="C21873" t="s">
        <v>1467</v>
      </c>
      <c r="D21873" t="s">
        <v>1468</v>
      </c>
      <c r="E21873">
        <v>1</v>
      </c>
      <c r="F21873" s="2">
        <v>359.06</v>
      </c>
      <c r="G21873" s="3">
        <v>772.19</v>
      </c>
      <c r="H21873" s="3">
        <v>3.5906000000000002</v>
      </c>
      <c r="I21873" s="3">
        <v>16.875820000000001</v>
      </c>
      <c r="J21873" s="3">
        <v>379.52641999999997</v>
      </c>
      <c r="K21873" s="4">
        <v>0.35000000000000003</v>
      </c>
      <c r="L21873" s="73">
        <v>688.98642399999994</v>
      </c>
    </row>
    <row r="21874" spans="1:12" x14ac:dyDescent="0.35">
      <c r="A21874" s="1">
        <v>551550</v>
      </c>
      <c r="B21874" t="s">
        <v>35449</v>
      </c>
      <c r="C21874" t="s">
        <v>1467</v>
      </c>
      <c r="D21874" t="s">
        <v>1468</v>
      </c>
      <c r="E21874">
        <v>1</v>
      </c>
      <c r="F21874" s="2">
        <v>20.9</v>
      </c>
      <c r="G21874" s="3">
        <v>42.71</v>
      </c>
      <c r="H21874" s="3">
        <v>0.20899999999999999</v>
      </c>
      <c r="I21874" s="3">
        <v>0.98229999999999995</v>
      </c>
      <c r="J21874" s="3">
        <v>22.091299999999997</v>
      </c>
      <c r="K21874" s="4">
        <v>0.34999999999999992</v>
      </c>
      <c r="L21874" s="73">
        <v>40.104206153846143</v>
      </c>
    </row>
    <row r="21875" spans="1:12" x14ac:dyDescent="0.35">
      <c r="A21875" s="1">
        <v>428152</v>
      </c>
      <c r="B21875" t="s">
        <v>35450</v>
      </c>
      <c r="C21875" t="s">
        <v>1467</v>
      </c>
      <c r="D21875" t="s">
        <v>1468</v>
      </c>
      <c r="E21875">
        <v>1</v>
      </c>
      <c r="F21875" s="2">
        <v>3.67</v>
      </c>
      <c r="G21875" s="3">
        <v>7.89</v>
      </c>
      <c r="H21875" s="3">
        <v>3.6700000000000003E-2</v>
      </c>
      <c r="I21875" s="3">
        <v>0.17249</v>
      </c>
      <c r="J21875" s="3">
        <v>3.8791899999999999</v>
      </c>
      <c r="K21875" s="4">
        <v>0.34999999999999992</v>
      </c>
      <c r="L21875" s="73">
        <v>7.0422218461538453</v>
      </c>
    </row>
    <row r="21876" spans="1:12" x14ac:dyDescent="0.35">
      <c r="A21876" s="1">
        <v>32336</v>
      </c>
      <c r="B21876" t="s">
        <v>35451</v>
      </c>
      <c r="C21876" t="s">
        <v>1467</v>
      </c>
      <c r="D21876" t="s">
        <v>1468</v>
      </c>
      <c r="E21876">
        <v>1</v>
      </c>
      <c r="F21876" s="2">
        <v>37.64</v>
      </c>
      <c r="G21876" s="3">
        <v>80.94</v>
      </c>
      <c r="H21876" s="3">
        <v>0.37640000000000001</v>
      </c>
      <c r="I21876" s="3">
        <v>1.76908</v>
      </c>
      <c r="J21876" s="3">
        <v>39.78548</v>
      </c>
      <c r="K21876" s="4">
        <v>0.35</v>
      </c>
      <c r="L21876" s="73">
        <v>72.225948307692306</v>
      </c>
    </row>
    <row r="21877" spans="1:12" x14ac:dyDescent="0.35">
      <c r="A21877" s="1">
        <v>442053</v>
      </c>
      <c r="B21877" t="s">
        <v>35452</v>
      </c>
      <c r="C21877" t="s">
        <v>1467</v>
      </c>
      <c r="D21877" t="s">
        <v>1468</v>
      </c>
      <c r="E21877">
        <v>1</v>
      </c>
      <c r="F21877" s="2">
        <v>44.5</v>
      </c>
      <c r="G21877" s="3">
        <v>95.71</v>
      </c>
      <c r="H21877" s="3">
        <v>0.44500000000000001</v>
      </c>
      <c r="I21877" s="3">
        <v>2.0914999999999999</v>
      </c>
      <c r="J21877" s="3">
        <v>47.036500000000004</v>
      </c>
      <c r="K21877" s="4">
        <v>0.35</v>
      </c>
      <c r="L21877" s="73">
        <v>85.389338461538458</v>
      </c>
    </row>
    <row r="21878" spans="1:12" x14ac:dyDescent="0.35">
      <c r="A21878" s="1">
        <v>422752</v>
      </c>
      <c r="B21878" t="s">
        <v>35453</v>
      </c>
      <c r="C21878" t="s">
        <v>1467</v>
      </c>
      <c r="D21878" t="s">
        <v>1468</v>
      </c>
      <c r="E21878">
        <v>1</v>
      </c>
      <c r="F21878" s="2">
        <v>36.44</v>
      </c>
      <c r="G21878" s="3">
        <v>78.37</v>
      </c>
      <c r="H21878" s="3">
        <v>0.3644</v>
      </c>
      <c r="I21878" s="3">
        <v>1.71268</v>
      </c>
      <c r="J21878" s="3">
        <v>38.51708</v>
      </c>
      <c r="K21878" s="4">
        <v>0.35000000000000003</v>
      </c>
      <c r="L21878" s="73">
        <v>69.923314461538467</v>
      </c>
    </row>
    <row r="21879" spans="1:12" x14ac:dyDescent="0.35">
      <c r="A21879" s="1">
        <v>439916</v>
      </c>
      <c r="B21879" t="s">
        <v>35454</v>
      </c>
      <c r="C21879" t="s">
        <v>1467</v>
      </c>
      <c r="D21879" t="s">
        <v>1468</v>
      </c>
      <c r="E21879">
        <v>1</v>
      </c>
      <c r="F21879" s="2">
        <v>15513.84</v>
      </c>
      <c r="G21879" s="3">
        <v>45628.93</v>
      </c>
      <c r="H21879" s="3">
        <v>155.13840000000002</v>
      </c>
      <c r="I21879" s="3">
        <v>729.15048000000002</v>
      </c>
      <c r="J21879" s="3">
        <v>16398.12888</v>
      </c>
      <c r="K21879" s="4">
        <v>0.34999999999999992</v>
      </c>
      <c r="L21879" s="73">
        <v>29768.910889846153</v>
      </c>
    </row>
    <row r="21880" spans="1:12" x14ac:dyDescent="0.35">
      <c r="A21880" s="1">
        <v>69351</v>
      </c>
      <c r="B21880" t="s">
        <v>34120</v>
      </c>
      <c r="C21880" t="s">
        <v>1467</v>
      </c>
      <c r="D21880" t="s">
        <v>1468</v>
      </c>
      <c r="E21880">
        <v>1</v>
      </c>
      <c r="F21880" s="2">
        <v>1757.7</v>
      </c>
      <c r="G21880" s="3">
        <v>3780</v>
      </c>
      <c r="H21880" s="3">
        <v>17.577000000000002</v>
      </c>
      <c r="I21880" s="3">
        <v>82.611900000000006</v>
      </c>
      <c r="J21880" s="3">
        <v>1857.8889000000001</v>
      </c>
      <c r="K21880" s="4">
        <v>0.35000000000000003</v>
      </c>
      <c r="L21880" s="73">
        <v>3372.7829261538463</v>
      </c>
    </row>
    <row r="21881" spans="1:12" x14ac:dyDescent="0.35">
      <c r="A21881" s="1">
        <v>426858</v>
      </c>
      <c r="B21881" t="s">
        <v>35455</v>
      </c>
      <c r="C21881" t="s">
        <v>1467</v>
      </c>
      <c r="D21881" t="s">
        <v>1468</v>
      </c>
      <c r="E21881">
        <v>1</v>
      </c>
      <c r="F21881" s="2">
        <v>393.46</v>
      </c>
      <c r="G21881" s="3">
        <v>919.94</v>
      </c>
      <c r="H21881" s="3">
        <v>3.9346000000000001</v>
      </c>
      <c r="I21881" s="3">
        <v>18.492619999999999</v>
      </c>
      <c r="J21881" s="3">
        <v>415.88721999999996</v>
      </c>
      <c r="K21881" s="4">
        <v>0.35</v>
      </c>
      <c r="L21881" s="73">
        <v>754.99526092307678</v>
      </c>
    </row>
    <row r="21882" spans="1:12" x14ac:dyDescent="0.35">
      <c r="A21882" s="1">
        <v>426986</v>
      </c>
      <c r="B21882" t="s">
        <v>35456</v>
      </c>
      <c r="C21882" t="s">
        <v>1467</v>
      </c>
      <c r="D21882" t="s">
        <v>1468</v>
      </c>
      <c r="E21882">
        <v>1</v>
      </c>
      <c r="F21882" s="2">
        <v>293.17</v>
      </c>
      <c r="G21882" s="3">
        <v>685.46</v>
      </c>
      <c r="H21882" s="3">
        <v>2.9317000000000002</v>
      </c>
      <c r="I21882" s="3">
        <v>13.77899</v>
      </c>
      <c r="J21882" s="3">
        <v>309.88069000000002</v>
      </c>
      <c r="K21882" s="4">
        <v>0.35</v>
      </c>
      <c r="L21882" s="73">
        <v>562.55263723076928</v>
      </c>
    </row>
    <row r="21883" spans="1:12" x14ac:dyDescent="0.35">
      <c r="A21883" s="1">
        <v>435016</v>
      </c>
      <c r="B21883" t="s">
        <v>35457</v>
      </c>
      <c r="C21883" t="s">
        <v>1467</v>
      </c>
      <c r="D21883" t="s">
        <v>1468</v>
      </c>
      <c r="E21883">
        <v>1</v>
      </c>
      <c r="F21883" s="2">
        <v>361.35</v>
      </c>
      <c r="G21883" s="3">
        <v>736.86</v>
      </c>
      <c r="H21883" s="3">
        <v>3.6135000000000002</v>
      </c>
      <c r="I21883" s="3">
        <v>16.983450000000001</v>
      </c>
      <c r="J21883" s="3">
        <v>381.94695000000002</v>
      </c>
      <c r="K21883" s="4">
        <v>0.34999999999999992</v>
      </c>
      <c r="L21883" s="73">
        <v>693.3806169230769</v>
      </c>
    </row>
    <row r="21884" spans="1:12" x14ac:dyDescent="0.35">
      <c r="A21884" s="1">
        <v>24479</v>
      </c>
      <c r="B21884" t="s">
        <v>35458</v>
      </c>
      <c r="C21884" t="s">
        <v>1467</v>
      </c>
      <c r="D21884" t="s">
        <v>1468</v>
      </c>
      <c r="E21884">
        <v>1</v>
      </c>
      <c r="F21884" s="2">
        <v>368.32</v>
      </c>
      <c r="G21884" s="3">
        <v>792.1</v>
      </c>
      <c r="H21884" s="3">
        <v>3.6831999999999998</v>
      </c>
      <c r="I21884" s="3">
        <v>17.311039999999998</v>
      </c>
      <c r="J21884" s="3">
        <v>389.31423999999998</v>
      </c>
      <c r="K21884" s="4">
        <v>0.35</v>
      </c>
      <c r="L21884" s="73">
        <v>706.75508184615376</v>
      </c>
    </row>
    <row r="21885" spans="1:12" x14ac:dyDescent="0.35">
      <c r="A21885" s="1">
        <v>42303</v>
      </c>
      <c r="B21885" t="s">
        <v>35459</v>
      </c>
      <c r="C21885" t="s">
        <v>1467</v>
      </c>
      <c r="D21885" t="s">
        <v>1468</v>
      </c>
      <c r="E21885">
        <v>1</v>
      </c>
      <c r="F21885" s="2">
        <v>1193.1099999999999</v>
      </c>
      <c r="G21885" s="3">
        <v>2565.83</v>
      </c>
      <c r="H21885" s="3">
        <v>11.931099999999999</v>
      </c>
      <c r="I21885" s="3">
        <v>56.076169999999998</v>
      </c>
      <c r="J21885" s="3">
        <v>1261.11727</v>
      </c>
      <c r="K21885" s="4">
        <v>0.35000000000000003</v>
      </c>
      <c r="L21885" s="73">
        <v>2289.4128901538461</v>
      </c>
    </row>
    <row r="21886" spans="1:12" x14ac:dyDescent="0.35">
      <c r="A21886" s="1">
        <v>422737</v>
      </c>
      <c r="B21886" t="s">
        <v>35460</v>
      </c>
      <c r="C21886" t="s">
        <v>1467</v>
      </c>
      <c r="D21886" t="s">
        <v>1468</v>
      </c>
      <c r="E21886">
        <v>1</v>
      </c>
      <c r="F21886" s="2">
        <v>83.13</v>
      </c>
      <c r="G21886" s="3">
        <v>166.26</v>
      </c>
      <c r="H21886" s="3">
        <v>0.83129999999999993</v>
      </c>
      <c r="I21886" s="3">
        <v>3.9071099999999999</v>
      </c>
      <c r="J21886" s="3">
        <v>87.868409999999997</v>
      </c>
      <c r="K21886" s="4">
        <v>0.35000000000000003</v>
      </c>
      <c r="L21886" s="73">
        <v>159.51495969230768</v>
      </c>
    </row>
    <row r="21887" spans="1:12" x14ac:dyDescent="0.35">
      <c r="A21887" s="1">
        <v>438038</v>
      </c>
      <c r="B21887" t="s">
        <v>35461</v>
      </c>
      <c r="C21887" t="s">
        <v>1467</v>
      </c>
      <c r="D21887" t="s">
        <v>1468</v>
      </c>
      <c r="E21887">
        <v>1</v>
      </c>
      <c r="F21887" s="2">
        <v>160.71</v>
      </c>
      <c r="G21887" s="3">
        <v>345.62</v>
      </c>
      <c r="H21887" s="3">
        <v>1.6071000000000002</v>
      </c>
      <c r="I21887" s="3">
        <v>7.5533700000000001</v>
      </c>
      <c r="J21887" s="3">
        <v>169.87047000000001</v>
      </c>
      <c r="K21887" s="4">
        <v>0.35</v>
      </c>
      <c r="L21887" s="73">
        <v>308.38023784615388</v>
      </c>
    </row>
    <row r="21888" spans="1:12" x14ac:dyDescent="0.35">
      <c r="A21888" s="1">
        <v>551206</v>
      </c>
      <c r="B21888" t="s">
        <v>35462</v>
      </c>
      <c r="C21888" t="s">
        <v>1467</v>
      </c>
      <c r="D21888" t="s">
        <v>1468</v>
      </c>
      <c r="E21888">
        <v>1</v>
      </c>
      <c r="F21888" s="2">
        <v>459.01</v>
      </c>
      <c r="G21888" s="3">
        <v>918.02</v>
      </c>
      <c r="H21888" s="3">
        <v>4.5900999999999996</v>
      </c>
      <c r="I21888" s="3">
        <v>21.57347</v>
      </c>
      <c r="J21888" s="3">
        <v>485.17356999999998</v>
      </c>
      <c r="K21888" s="4">
        <v>0.35</v>
      </c>
      <c r="L21888" s="73">
        <v>880.77663476923067</v>
      </c>
    </row>
    <row r="21889" spans="1:12" x14ac:dyDescent="0.35">
      <c r="A21889" s="1">
        <v>30494</v>
      </c>
      <c r="B21889" t="s">
        <v>35463</v>
      </c>
      <c r="C21889" t="s">
        <v>1467</v>
      </c>
      <c r="D21889" t="s">
        <v>1468</v>
      </c>
      <c r="E21889">
        <v>1</v>
      </c>
      <c r="F21889" s="2">
        <v>193.16</v>
      </c>
      <c r="G21889" s="3">
        <v>432.34</v>
      </c>
      <c r="H21889" s="3">
        <v>1.9316</v>
      </c>
      <c r="I21889" s="3">
        <v>9.0785199999999993</v>
      </c>
      <c r="J21889" s="3">
        <v>204.17012</v>
      </c>
      <c r="K21889" s="4">
        <v>0.35</v>
      </c>
      <c r="L21889" s="73">
        <v>370.64729476923071</v>
      </c>
    </row>
    <row r="21890" spans="1:12" x14ac:dyDescent="0.35">
      <c r="A21890" s="1">
        <v>32125</v>
      </c>
      <c r="B21890" t="s">
        <v>35464</v>
      </c>
      <c r="C21890" t="s">
        <v>1467</v>
      </c>
      <c r="D21890" t="s">
        <v>1468</v>
      </c>
      <c r="E21890">
        <v>1</v>
      </c>
      <c r="F21890" s="2">
        <v>53.17</v>
      </c>
      <c r="G21890" s="3">
        <v>114.34</v>
      </c>
      <c r="H21890" s="3">
        <v>0.53170000000000006</v>
      </c>
      <c r="I21890" s="3">
        <v>2.49899</v>
      </c>
      <c r="J21890" s="3">
        <v>56.200690000000002</v>
      </c>
      <c r="K21890" s="4">
        <v>0.34999999999999992</v>
      </c>
      <c r="L21890" s="73">
        <v>102.02586799999999</v>
      </c>
    </row>
    <row r="21891" spans="1:12" x14ac:dyDescent="0.35">
      <c r="A21891" s="1">
        <v>79475</v>
      </c>
      <c r="B21891" t="s">
        <v>35465</v>
      </c>
      <c r="C21891" t="s">
        <v>1467</v>
      </c>
      <c r="D21891" t="s">
        <v>1468</v>
      </c>
      <c r="E21891">
        <v>1</v>
      </c>
      <c r="F21891" s="2">
        <v>5.49</v>
      </c>
      <c r="G21891" s="3">
        <v>11.81</v>
      </c>
      <c r="H21891" s="3">
        <v>5.4900000000000004E-2</v>
      </c>
      <c r="I21891" s="3">
        <v>0.25803000000000004</v>
      </c>
      <c r="J21891" s="3">
        <v>5.8029299999999999</v>
      </c>
      <c r="K21891" s="4">
        <v>0.35000000000000003</v>
      </c>
      <c r="L21891" s="73">
        <v>10.534549846153846</v>
      </c>
    </row>
    <row r="21892" spans="1:12" x14ac:dyDescent="0.35">
      <c r="A21892" s="1">
        <v>439396</v>
      </c>
      <c r="B21892" t="s">
        <v>35466</v>
      </c>
      <c r="C21892" t="s">
        <v>1467</v>
      </c>
      <c r="D21892" t="s">
        <v>1468</v>
      </c>
      <c r="E21892">
        <v>1</v>
      </c>
      <c r="F21892" s="2">
        <v>32.1</v>
      </c>
      <c r="G21892" s="3">
        <v>69.040000000000006</v>
      </c>
      <c r="H21892" s="3">
        <v>0.32100000000000001</v>
      </c>
      <c r="I21892" s="3">
        <v>1.5087000000000002</v>
      </c>
      <c r="J21892" s="3">
        <v>33.929699999999997</v>
      </c>
      <c r="K21892" s="4">
        <v>0.34999999999999992</v>
      </c>
      <c r="L21892" s="73">
        <v>61.595455384615377</v>
      </c>
    </row>
    <row r="21893" spans="1:12" x14ac:dyDescent="0.35">
      <c r="A21893" s="1">
        <v>426859</v>
      </c>
      <c r="B21893" t="s">
        <v>35467</v>
      </c>
      <c r="C21893" t="s">
        <v>1467</v>
      </c>
      <c r="D21893" t="s">
        <v>1468</v>
      </c>
      <c r="E21893">
        <v>1</v>
      </c>
      <c r="F21893" s="2">
        <v>182.43</v>
      </c>
      <c r="G21893" s="3">
        <v>426.56</v>
      </c>
      <c r="H21893" s="3">
        <v>1.8243</v>
      </c>
      <c r="I21893" s="3">
        <v>8.5742100000000008</v>
      </c>
      <c r="J21893" s="3">
        <v>192.82850999999999</v>
      </c>
      <c r="K21893" s="4">
        <v>0.35</v>
      </c>
      <c r="L21893" s="73">
        <v>350.05791046153843</v>
      </c>
    </row>
    <row r="21894" spans="1:12" x14ac:dyDescent="0.35">
      <c r="A21894" s="1">
        <v>71528</v>
      </c>
      <c r="B21894" t="s">
        <v>35468</v>
      </c>
      <c r="C21894" t="s">
        <v>1467</v>
      </c>
      <c r="D21894" t="s">
        <v>1468</v>
      </c>
      <c r="E21894">
        <v>1</v>
      </c>
      <c r="F21894" s="2">
        <v>2635.69</v>
      </c>
      <c r="G21894" s="3">
        <v>5668.14</v>
      </c>
      <c r="H21894" s="3">
        <v>26.3569</v>
      </c>
      <c r="I21894" s="3">
        <v>123.87743</v>
      </c>
      <c r="J21894" s="3">
        <v>2785.9243300000003</v>
      </c>
      <c r="K21894" s="4">
        <v>0.35</v>
      </c>
      <c r="L21894" s="73">
        <v>5057.5241683076929</v>
      </c>
    </row>
    <row r="21895" spans="1:12" x14ac:dyDescent="0.35">
      <c r="A21895" s="1">
        <v>418691</v>
      </c>
      <c r="B21895" t="s">
        <v>35469</v>
      </c>
      <c r="C21895" t="s">
        <v>1467</v>
      </c>
      <c r="D21895" t="s">
        <v>1468</v>
      </c>
      <c r="E21895">
        <v>1</v>
      </c>
      <c r="F21895" s="2">
        <v>358.03</v>
      </c>
      <c r="G21895" s="3">
        <v>780.54</v>
      </c>
      <c r="H21895" s="3">
        <v>3.5802999999999998</v>
      </c>
      <c r="I21895" s="3">
        <v>16.82741</v>
      </c>
      <c r="J21895" s="3">
        <v>378.43770999999998</v>
      </c>
      <c r="K21895" s="4">
        <v>0.34999999999999992</v>
      </c>
      <c r="L21895" s="73">
        <v>687.00999661538447</v>
      </c>
    </row>
    <row r="21896" spans="1:12" x14ac:dyDescent="0.35">
      <c r="A21896" s="1">
        <v>428136</v>
      </c>
      <c r="B21896" t="s">
        <v>35470</v>
      </c>
      <c r="C21896" t="s">
        <v>1467</v>
      </c>
      <c r="D21896" t="s">
        <v>1468</v>
      </c>
      <c r="E21896">
        <v>1</v>
      </c>
      <c r="F21896" s="2">
        <v>9</v>
      </c>
      <c r="G21896" s="3">
        <v>19.170000000000002</v>
      </c>
      <c r="H21896" s="3">
        <v>0.09</v>
      </c>
      <c r="I21896" s="3">
        <v>0.42299999999999999</v>
      </c>
      <c r="J21896" s="3">
        <v>9.5129999999999999</v>
      </c>
      <c r="K21896" s="4">
        <v>0.35</v>
      </c>
      <c r="L21896" s="73">
        <v>17.269753846153844</v>
      </c>
    </row>
    <row r="21897" spans="1:12" x14ac:dyDescent="0.35">
      <c r="A21897" s="1">
        <v>418522</v>
      </c>
      <c r="B21897" t="s">
        <v>35471</v>
      </c>
      <c r="C21897" t="s">
        <v>1467</v>
      </c>
      <c r="D21897" t="s">
        <v>1468</v>
      </c>
      <c r="E21897">
        <v>1</v>
      </c>
      <c r="F21897" s="2">
        <v>301.32</v>
      </c>
      <c r="G21897" s="3">
        <v>729.79</v>
      </c>
      <c r="H21897" s="3">
        <v>3.0131999999999999</v>
      </c>
      <c r="I21897" s="3">
        <v>14.162039999999999</v>
      </c>
      <c r="J21897" s="3">
        <v>318.49523999999997</v>
      </c>
      <c r="K21897" s="4">
        <v>0.34999999999999992</v>
      </c>
      <c r="L21897" s="73">
        <v>578.19135876923065</v>
      </c>
    </row>
    <row r="21898" spans="1:12" x14ac:dyDescent="0.35">
      <c r="A21898" s="1">
        <v>427886</v>
      </c>
      <c r="B21898" t="s">
        <v>35472</v>
      </c>
      <c r="C21898" t="s">
        <v>1467</v>
      </c>
      <c r="D21898" t="s">
        <v>1468</v>
      </c>
      <c r="E21898">
        <v>1</v>
      </c>
      <c r="F21898" s="2">
        <v>1201.26</v>
      </c>
      <c r="G21898" s="3">
        <v>2808.67</v>
      </c>
      <c r="H21898" s="3">
        <v>12.012600000000001</v>
      </c>
      <c r="I21898" s="3">
        <v>56.459220000000002</v>
      </c>
      <c r="J21898" s="3">
        <v>1269.73182</v>
      </c>
      <c r="K21898" s="4">
        <v>0.35</v>
      </c>
      <c r="L21898" s="73">
        <v>2305.0516116923077</v>
      </c>
    </row>
    <row r="21899" spans="1:12" x14ac:dyDescent="0.35">
      <c r="A21899" s="1">
        <v>433098</v>
      </c>
      <c r="B21899" t="s">
        <v>35473</v>
      </c>
      <c r="C21899" t="s">
        <v>1467</v>
      </c>
      <c r="D21899" t="s">
        <v>1468</v>
      </c>
      <c r="E21899">
        <v>1</v>
      </c>
      <c r="F21899" s="2">
        <v>1911.85</v>
      </c>
      <c r="G21899" s="3">
        <v>3823.7</v>
      </c>
      <c r="H21899" s="3">
        <v>19.118500000000001</v>
      </c>
      <c r="I21899" s="3">
        <v>89.856949999999998</v>
      </c>
      <c r="J21899" s="3">
        <v>2020.82545</v>
      </c>
      <c r="K21899" s="4">
        <v>0.35</v>
      </c>
      <c r="L21899" s="73">
        <v>3668.5754323076922</v>
      </c>
    </row>
    <row r="21900" spans="1:12" x14ac:dyDescent="0.35">
      <c r="A21900" s="1">
        <v>9329</v>
      </c>
      <c r="B21900" t="s">
        <v>35474</v>
      </c>
      <c r="C21900" t="s">
        <v>1467</v>
      </c>
      <c r="D21900" t="s">
        <v>1468</v>
      </c>
      <c r="E21900">
        <v>1</v>
      </c>
      <c r="F21900" s="2">
        <v>817.89</v>
      </c>
      <c r="G21900" s="3">
        <v>1637.42</v>
      </c>
      <c r="H21900" s="3">
        <v>8.1789000000000005</v>
      </c>
      <c r="I21900" s="3">
        <v>38.440829999999998</v>
      </c>
      <c r="J21900" s="3">
        <v>864.50972999999999</v>
      </c>
      <c r="K21900" s="4">
        <v>0.34999999999999992</v>
      </c>
      <c r="L21900" s="73">
        <v>1569.4176636923075</v>
      </c>
    </row>
    <row r="21901" spans="1:12" x14ac:dyDescent="0.35">
      <c r="A21901" s="1">
        <v>416855</v>
      </c>
      <c r="B21901" t="s">
        <v>35475</v>
      </c>
      <c r="C21901" t="s">
        <v>1467</v>
      </c>
      <c r="D21901" t="s">
        <v>1468</v>
      </c>
      <c r="E21901">
        <v>1</v>
      </c>
      <c r="F21901" s="2">
        <v>11309.03</v>
      </c>
      <c r="G21901" s="3">
        <v>24320.5</v>
      </c>
      <c r="H21901" s="3">
        <v>113.09030000000001</v>
      </c>
      <c r="I21901" s="3">
        <v>531.52440999999999</v>
      </c>
      <c r="J21901" s="3">
        <v>11953.64471</v>
      </c>
      <c r="K21901" s="4">
        <v>0.35000000000000003</v>
      </c>
      <c r="L21901" s="73">
        <v>21700.462704307694</v>
      </c>
    </row>
    <row r="21902" spans="1:12" x14ac:dyDescent="0.35">
      <c r="A21902" s="1">
        <v>433526</v>
      </c>
      <c r="B21902" t="s">
        <v>34143</v>
      </c>
      <c r="C21902" t="s">
        <v>1467</v>
      </c>
      <c r="D21902" t="s">
        <v>1468</v>
      </c>
      <c r="E21902">
        <v>1</v>
      </c>
      <c r="F21902" s="2">
        <v>215.08</v>
      </c>
      <c r="G21902" s="3">
        <v>462.54</v>
      </c>
      <c r="H21902" s="3">
        <v>2.1508000000000003</v>
      </c>
      <c r="I21902" s="3">
        <v>10.10876</v>
      </c>
      <c r="J21902" s="3">
        <v>227.33956000000001</v>
      </c>
      <c r="K21902" s="4">
        <v>0.35</v>
      </c>
      <c r="L21902" s="73">
        <v>412.70873969230769</v>
      </c>
    </row>
    <row r="21903" spans="1:12" x14ac:dyDescent="0.35">
      <c r="A21903" s="1">
        <v>74889</v>
      </c>
      <c r="B21903" t="s">
        <v>35476</v>
      </c>
      <c r="C21903" t="s">
        <v>1467</v>
      </c>
      <c r="D21903" t="s">
        <v>1468</v>
      </c>
      <c r="E21903">
        <v>1</v>
      </c>
      <c r="F21903" s="2">
        <v>4230.18</v>
      </c>
      <c r="G21903" s="3">
        <v>9097.16</v>
      </c>
      <c r="H21903" s="3">
        <v>42.301800000000007</v>
      </c>
      <c r="I21903" s="3">
        <v>198.81846000000002</v>
      </c>
      <c r="J21903" s="3">
        <v>4471.3002600000009</v>
      </c>
      <c r="K21903" s="4">
        <v>0.35</v>
      </c>
      <c r="L21903" s="73">
        <v>8117.1297027692317</v>
      </c>
    </row>
    <row r="21904" spans="1:12" x14ac:dyDescent="0.35">
      <c r="A21904" s="1">
        <v>75985</v>
      </c>
      <c r="B21904" t="s">
        <v>35477</v>
      </c>
      <c r="C21904" t="s">
        <v>1467</v>
      </c>
      <c r="D21904" t="s">
        <v>1468</v>
      </c>
      <c r="E21904">
        <v>1</v>
      </c>
      <c r="F21904" s="2">
        <v>36.61</v>
      </c>
      <c r="G21904" s="3">
        <v>78.73</v>
      </c>
      <c r="H21904" s="3">
        <v>0.36609999999999998</v>
      </c>
      <c r="I21904" s="3">
        <v>1.7206699999999999</v>
      </c>
      <c r="J21904" s="3">
        <v>38.696770000000001</v>
      </c>
      <c r="K21904" s="4">
        <v>0.35</v>
      </c>
      <c r="L21904" s="73">
        <v>70.249520923076915</v>
      </c>
    </row>
    <row r="21905" spans="1:12" x14ac:dyDescent="0.35">
      <c r="A21905" s="1">
        <v>436361</v>
      </c>
      <c r="B21905" t="s">
        <v>35478</v>
      </c>
      <c r="C21905" t="s">
        <v>1467</v>
      </c>
      <c r="D21905" t="s">
        <v>1468</v>
      </c>
      <c r="E21905">
        <v>1</v>
      </c>
      <c r="F21905" s="2">
        <v>60.62</v>
      </c>
      <c r="G21905" s="3">
        <v>133.62</v>
      </c>
      <c r="H21905" s="3">
        <v>0.60619999999999996</v>
      </c>
      <c r="I21905" s="3">
        <v>2.8491399999999998</v>
      </c>
      <c r="J21905" s="3">
        <v>64.075339999999997</v>
      </c>
      <c r="K21905" s="4">
        <v>0.34999999999999992</v>
      </c>
      <c r="L21905" s="73">
        <v>116.32138646153845</v>
      </c>
    </row>
    <row r="21906" spans="1:12" x14ac:dyDescent="0.35">
      <c r="A21906" s="1">
        <v>42284</v>
      </c>
      <c r="B21906" t="s">
        <v>35479</v>
      </c>
      <c r="C21906" t="s">
        <v>1467</v>
      </c>
      <c r="D21906" t="s">
        <v>1468</v>
      </c>
      <c r="E21906">
        <v>1</v>
      </c>
      <c r="F21906" s="2">
        <v>98.28</v>
      </c>
      <c r="G21906" s="3">
        <v>211.36</v>
      </c>
      <c r="H21906" s="3">
        <v>0.98280000000000001</v>
      </c>
      <c r="I21906" s="3">
        <v>4.6191599999999999</v>
      </c>
      <c r="J21906" s="3">
        <v>103.88195999999999</v>
      </c>
      <c r="K21906" s="4">
        <v>0.35000000000000003</v>
      </c>
      <c r="L21906" s="73">
        <v>188.585712</v>
      </c>
    </row>
    <row r="21907" spans="1:12" x14ac:dyDescent="0.35">
      <c r="A21907" s="1">
        <v>74953</v>
      </c>
      <c r="B21907" t="s">
        <v>35480</v>
      </c>
      <c r="C21907" t="s">
        <v>1467</v>
      </c>
      <c r="D21907" t="s">
        <v>1468</v>
      </c>
      <c r="E21907">
        <v>1</v>
      </c>
      <c r="F21907" s="2">
        <v>8.66</v>
      </c>
      <c r="G21907" s="3">
        <v>18.63</v>
      </c>
      <c r="H21907" s="3">
        <v>8.6599999999999996E-2</v>
      </c>
      <c r="I21907" s="3">
        <v>0.40701999999999999</v>
      </c>
      <c r="J21907" s="3">
        <v>9.1536200000000001</v>
      </c>
      <c r="K21907" s="4">
        <v>0.35</v>
      </c>
      <c r="L21907" s="73">
        <v>16.617340923076924</v>
      </c>
    </row>
    <row r="21908" spans="1:12" x14ac:dyDescent="0.35">
      <c r="A21908" s="1">
        <v>415981</v>
      </c>
      <c r="B21908" t="s">
        <v>35481</v>
      </c>
      <c r="C21908" t="s">
        <v>1467</v>
      </c>
      <c r="D21908" t="s">
        <v>1468</v>
      </c>
      <c r="E21908">
        <v>1</v>
      </c>
      <c r="F21908" s="2">
        <v>1059.71</v>
      </c>
      <c r="G21908" s="3">
        <v>2278.9499999999998</v>
      </c>
      <c r="H21908" s="3">
        <v>10.597100000000001</v>
      </c>
      <c r="I21908" s="3">
        <v>49.806370000000001</v>
      </c>
      <c r="J21908" s="3">
        <v>1120.11347</v>
      </c>
      <c r="K21908" s="4">
        <v>0.34999999999999992</v>
      </c>
      <c r="L21908" s="73">
        <v>2033.4367609230767</v>
      </c>
    </row>
    <row r="21909" spans="1:12" x14ac:dyDescent="0.35">
      <c r="A21909" s="1">
        <v>13177</v>
      </c>
      <c r="B21909" t="s">
        <v>33452</v>
      </c>
      <c r="C21909" t="s">
        <v>1467</v>
      </c>
      <c r="D21909" t="s">
        <v>1468</v>
      </c>
      <c r="E21909">
        <v>1</v>
      </c>
      <c r="F21909" s="2">
        <v>59.71</v>
      </c>
      <c r="G21909" s="3">
        <v>134.56</v>
      </c>
      <c r="H21909" s="3">
        <v>0.59710000000000008</v>
      </c>
      <c r="I21909" s="3">
        <v>2.8063700000000003</v>
      </c>
      <c r="J21909" s="3">
        <v>63.11347</v>
      </c>
      <c r="K21909" s="4">
        <v>0.35000000000000003</v>
      </c>
      <c r="L21909" s="73">
        <v>114.57522246153846</v>
      </c>
    </row>
    <row r="21910" spans="1:12" x14ac:dyDescent="0.35">
      <c r="A21910" s="1">
        <v>428101</v>
      </c>
      <c r="B21910" t="s">
        <v>35482</v>
      </c>
      <c r="C21910" t="s">
        <v>1467</v>
      </c>
      <c r="D21910" t="s">
        <v>1468</v>
      </c>
      <c r="E21910">
        <v>1</v>
      </c>
      <c r="F21910" s="2">
        <v>132.33000000000001</v>
      </c>
      <c r="G21910" s="3">
        <v>284.58999999999997</v>
      </c>
      <c r="H21910" s="3">
        <v>1.3233000000000001</v>
      </c>
      <c r="I21910" s="3">
        <v>6.2195100000000005</v>
      </c>
      <c r="J21910" s="3">
        <v>139.87281000000002</v>
      </c>
      <c r="K21910" s="4">
        <v>0.35</v>
      </c>
      <c r="L21910" s="73">
        <v>253.92294738461538</v>
      </c>
    </row>
    <row r="21911" spans="1:12" x14ac:dyDescent="0.35">
      <c r="A21911" s="1">
        <v>439430</v>
      </c>
      <c r="B21911" t="s">
        <v>35191</v>
      </c>
      <c r="C21911" t="s">
        <v>1467</v>
      </c>
      <c r="D21911" t="s">
        <v>1468</v>
      </c>
      <c r="E21911">
        <v>1</v>
      </c>
      <c r="F21911" s="2">
        <v>90.52</v>
      </c>
      <c r="G21911" s="3">
        <v>194.65</v>
      </c>
      <c r="H21911" s="3">
        <v>0.9052</v>
      </c>
      <c r="I21911" s="3">
        <v>4.2544399999999998</v>
      </c>
      <c r="J21911" s="3">
        <v>95.679639999999992</v>
      </c>
      <c r="K21911" s="4">
        <v>0.35</v>
      </c>
      <c r="L21911" s="73">
        <v>173.69534646153843</v>
      </c>
    </row>
    <row r="21912" spans="1:12" x14ac:dyDescent="0.35">
      <c r="A21912" s="1">
        <v>425917</v>
      </c>
      <c r="B21912" t="s">
        <v>35483</v>
      </c>
      <c r="C21912" t="s">
        <v>1467</v>
      </c>
      <c r="D21912" t="s">
        <v>1468</v>
      </c>
      <c r="E21912">
        <v>1</v>
      </c>
      <c r="F21912" s="2">
        <v>2901.23</v>
      </c>
      <c r="G21912" s="3">
        <v>6239.21</v>
      </c>
      <c r="H21912" s="3">
        <v>29.0123</v>
      </c>
      <c r="I21912" s="3">
        <v>136.35781</v>
      </c>
      <c r="J21912" s="3">
        <v>3066.6001099999999</v>
      </c>
      <c r="K21912" s="4">
        <v>0.35000000000000003</v>
      </c>
      <c r="L21912" s="73">
        <v>5567.0586612307688</v>
      </c>
    </row>
    <row r="21913" spans="1:12" x14ac:dyDescent="0.35">
      <c r="A21913" s="1">
        <v>35747</v>
      </c>
      <c r="B21913" t="s">
        <v>35484</v>
      </c>
      <c r="C21913" t="s">
        <v>1467</v>
      </c>
      <c r="D21913" t="s">
        <v>1468</v>
      </c>
      <c r="E21913">
        <v>1</v>
      </c>
      <c r="F21913" s="2">
        <v>209.4</v>
      </c>
      <c r="G21913" s="3">
        <v>450.33</v>
      </c>
      <c r="H21913" s="3">
        <v>2.0940000000000003</v>
      </c>
      <c r="I21913" s="3">
        <v>9.841800000000001</v>
      </c>
      <c r="J21913" s="3">
        <v>221.33580000000001</v>
      </c>
      <c r="K21913" s="4">
        <v>0.34999999999999992</v>
      </c>
      <c r="L21913" s="73">
        <v>401.80960615384612</v>
      </c>
    </row>
    <row r="21914" spans="1:12" x14ac:dyDescent="0.35">
      <c r="A21914" s="1">
        <v>29942</v>
      </c>
      <c r="B21914" t="s">
        <v>35485</v>
      </c>
      <c r="C21914" t="s">
        <v>1467</v>
      </c>
      <c r="D21914" t="s">
        <v>1468</v>
      </c>
      <c r="E21914">
        <v>1</v>
      </c>
      <c r="F21914" s="2">
        <v>46.04</v>
      </c>
      <c r="G21914" s="3">
        <v>99.03</v>
      </c>
      <c r="H21914" s="3">
        <v>0.46039999999999998</v>
      </c>
      <c r="I21914" s="3">
        <v>2.1638799999999998</v>
      </c>
      <c r="J21914" s="3">
        <v>48.664279999999998</v>
      </c>
      <c r="K21914" s="4">
        <v>0.35</v>
      </c>
      <c r="L21914" s="73">
        <v>88.34438523076922</v>
      </c>
    </row>
    <row r="21915" spans="1:12" x14ac:dyDescent="0.35">
      <c r="A21915" s="1">
        <v>75879</v>
      </c>
      <c r="B21915" t="s">
        <v>35486</v>
      </c>
      <c r="C21915" t="s">
        <v>1467</v>
      </c>
      <c r="D21915" t="s">
        <v>1468</v>
      </c>
      <c r="E21915">
        <v>1</v>
      </c>
      <c r="F21915" s="2">
        <v>2825.52</v>
      </c>
      <c r="G21915" s="3">
        <v>6076.39</v>
      </c>
      <c r="H21915" s="3">
        <v>28.255200000000002</v>
      </c>
      <c r="I21915" s="3">
        <v>132.79944</v>
      </c>
      <c r="J21915" s="3">
        <v>2986.5746399999998</v>
      </c>
      <c r="K21915" s="4">
        <v>0.35</v>
      </c>
      <c r="L21915" s="73">
        <v>5421.7816541538459</v>
      </c>
    </row>
    <row r="21916" spans="1:12" x14ac:dyDescent="0.35">
      <c r="A21916" s="1">
        <v>429859</v>
      </c>
      <c r="B21916" t="s">
        <v>35487</v>
      </c>
      <c r="C21916" t="s">
        <v>1467</v>
      </c>
      <c r="D21916" t="s">
        <v>1468</v>
      </c>
      <c r="E21916">
        <v>1</v>
      </c>
      <c r="F21916" s="2">
        <v>1019.22</v>
      </c>
      <c r="G21916" s="3">
        <v>2235.62</v>
      </c>
      <c r="H21916" s="3">
        <v>10.1922</v>
      </c>
      <c r="I21916" s="3">
        <v>47.90334</v>
      </c>
      <c r="J21916" s="3">
        <v>1077.3155400000001</v>
      </c>
      <c r="K21916" s="4">
        <v>0.35</v>
      </c>
      <c r="L21916" s="73">
        <v>1955.7420572307692</v>
      </c>
    </row>
    <row r="21917" spans="1:12" x14ac:dyDescent="0.35">
      <c r="A21917" s="1">
        <v>433081</v>
      </c>
      <c r="B21917" t="s">
        <v>35488</v>
      </c>
      <c r="C21917" t="s">
        <v>1467</v>
      </c>
      <c r="D21917" t="s">
        <v>1468</v>
      </c>
      <c r="E21917">
        <v>1</v>
      </c>
      <c r="F21917" s="2">
        <v>507.39</v>
      </c>
      <c r="G21917" s="3">
        <v>1492.33</v>
      </c>
      <c r="H21917" s="3">
        <v>5.0739000000000001</v>
      </c>
      <c r="I21917" s="3">
        <v>23.847329999999999</v>
      </c>
      <c r="J21917" s="3">
        <v>536.31123000000002</v>
      </c>
      <c r="K21917" s="4">
        <v>0.35</v>
      </c>
      <c r="L21917" s="73">
        <v>973.61115599999994</v>
      </c>
    </row>
    <row r="21918" spans="1:12" x14ac:dyDescent="0.35">
      <c r="A21918" s="1">
        <v>427598</v>
      </c>
      <c r="B21918" t="s">
        <v>35489</v>
      </c>
      <c r="C21918" t="s">
        <v>1467</v>
      </c>
      <c r="D21918" t="s">
        <v>1468</v>
      </c>
      <c r="E21918">
        <v>1</v>
      </c>
      <c r="F21918" s="2">
        <v>32.03</v>
      </c>
      <c r="G21918" s="3">
        <v>68.89</v>
      </c>
      <c r="H21918" s="3">
        <v>0.32030000000000003</v>
      </c>
      <c r="I21918" s="3">
        <v>1.5054100000000001</v>
      </c>
      <c r="J21918" s="3">
        <v>33.855710000000002</v>
      </c>
      <c r="K21918" s="4">
        <v>0.35</v>
      </c>
      <c r="L21918" s="73">
        <v>61.461135076923078</v>
      </c>
    </row>
    <row r="21919" spans="1:12" x14ac:dyDescent="0.35">
      <c r="A21919" s="1">
        <v>428153</v>
      </c>
      <c r="B21919" t="s">
        <v>35490</v>
      </c>
      <c r="C21919" t="s">
        <v>1467</v>
      </c>
      <c r="D21919" t="s">
        <v>1468</v>
      </c>
      <c r="E21919">
        <v>1</v>
      </c>
      <c r="F21919" s="2">
        <v>1813.26</v>
      </c>
      <c r="G21919" s="3">
        <v>3899.5</v>
      </c>
      <c r="H21919" s="3">
        <v>18.1326</v>
      </c>
      <c r="I21919" s="3">
        <v>85.223219999999998</v>
      </c>
      <c r="J21919" s="3">
        <v>1916.61582</v>
      </c>
      <c r="K21919" s="4">
        <v>0.35</v>
      </c>
      <c r="L21919" s="73">
        <v>3479.394873230769</v>
      </c>
    </row>
    <row r="21920" spans="1:12" x14ac:dyDescent="0.35">
      <c r="A21920" s="1">
        <v>74890</v>
      </c>
      <c r="B21920" t="s">
        <v>35491</v>
      </c>
      <c r="C21920" t="s">
        <v>1467</v>
      </c>
      <c r="D21920" t="s">
        <v>1468</v>
      </c>
      <c r="E21920">
        <v>1</v>
      </c>
      <c r="F21920" s="2">
        <v>4230.18</v>
      </c>
      <c r="G21920" s="3">
        <v>9097.16</v>
      </c>
      <c r="H21920" s="3">
        <v>42.301800000000007</v>
      </c>
      <c r="I21920" s="3">
        <v>198.81846000000002</v>
      </c>
      <c r="J21920" s="3">
        <v>4471.3002600000009</v>
      </c>
      <c r="K21920" s="4">
        <v>0.35</v>
      </c>
      <c r="L21920" s="73">
        <v>8117.1297027692317</v>
      </c>
    </row>
    <row r="21921" spans="1:12" x14ac:dyDescent="0.35">
      <c r="A21921" s="1">
        <v>439361</v>
      </c>
      <c r="B21921" t="s">
        <v>35492</v>
      </c>
      <c r="C21921" t="s">
        <v>1467</v>
      </c>
      <c r="D21921" t="s">
        <v>1468</v>
      </c>
      <c r="E21921">
        <v>1</v>
      </c>
      <c r="F21921" s="2">
        <v>3068.54</v>
      </c>
      <c r="G21921" s="3">
        <v>6808.39</v>
      </c>
      <c r="H21921" s="3">
        <v>30.685400000000001</v>
      </c>
      <c r="I21921" s="3">
        <v>144.22138000000001</v>
      </c>
      <c r="J21921" s="3">
        <v>3243.4467799999998</v>
      </c>
      <c r="K21921" s="4">
        <v>0.35</v>
      </c>
      <c r="L21921" s="73">
        <v>5888.1033852307692</v>
      </c>
    </row>
    <row r="21922" spans="1:12" x14ac:dyDescent="0.35">
      <c r="A21922" s="1">
        <v>10994</v>
      </c>
      <c r="B21922" t="s">
        <v>35493</v>
      </c>
      <c r="C21922" t="s">
        <v>1467</v>
      </c>
      <c r="D21922" t="s">
        <v>1468</v>
      </c>
      <c r="E21922">
        <v>1</v>
      </c>
      <c r="F21922" s="2">
        <v>7.16</v>
      </c>
      <c r="G21922" s="3">
        <v>15.4</v>
      </c>
      <c r="H21922" s="3">
        <v>7.1599999999999997E-2</v>
      </c>
      <c r="I21922" s="3">
        <v>0.33651999999999999</v>
      </c>
      <c r="J21922" s="3">
        <v>7.5681200000000004</v>
      </c>
      <c r="K21922" s="4">
        <v>0.35000000000000003</v>
      </c>
      <c r="L21922" s="73">
        <v>13.739048615384617</v>
      </c>
    </row>
    <row r="21923" spans="1:12" x14ac:dyDescent="0.35">
      <c r="A21923" s="1">
        <v>426116</v>
      </c>
      <c r="B21923" t="s">
        <v>35494</v>
      </c>
      <c r="C21923" t="s">
        <v>1467</v>
      </c>
      <c r="D21923" t="s">
        <v>1468</v>
      </c>
      <c r="E21923">
        <v>1</v>
      </c>
      <c r="F21923" s="2">
        <v>104.12</v>
      </c>
      <c r="G21923" s="3">
        <v>243.47</v>
      </c>
      <c r="H21923" s="3">
        <v>1.0412000000000001</v>
      </c>
      <c r="I21923" s="3">
        <v>4.8936400000000004</v>
      </c>
      <c r="J21923" s="3">
        <v>110.05484000000001</v>
      </c>
      <c r="K21923" s="4">
        <v>0.35</v>
      </c>
      <c r="L21923" s="73">
        <v>199.7918633846154</v>
      </c>
    </row>
    <row r="21924" spans="1:12" x14ac:dyDescent="0.35">
      <c r="A21924" s="1">
        <v>69407</v>
      </c>
      <c r="B21924" t="s">
        <v>33557</v>
      </c>
      <c r="C21924" t="s">
        <v>1467</v>
      </c>
      <c r="D21924" t="s">
        <v>1468</v>
      </c>
      <c r="E21924">
        <v>1</v>
      </c>
      <c r="F21924" s="2">
        <v>3617.85</v>
      </c>
      <c r="G21924" s="3">
        <v>7780.32</v>
      </c>
      <c r="H21924" s="3">
        <v>36.1785</v>
      </c>
      <c r="I21924" s="3">
        <v>170.03895</v>
      </c>
      <c r="J21924" s="3">
        <v>3824.06745</v>
      </c>
      <c r="K21924" s="4">
        <v>0.35</v>
      </c>
      <c r="L21924" s="73">
        <v>6942.1532169230768</v>
      </c>
    </row>
    <row r="21925" spans="1:12" x14ac:dyDescent="0.35">
      <c r="A21925" s="1">
        <v>1238</v>
      </c>
      <c r="B21925" t="s">
        <v>35495</v>
      </c>
      <c r="C21925" t="s">
        <v>1467</v>
      </c>
      <c r="D21925" t="s">
        <v>1468</v>
      </c>
      <c r="E21925">
        <v>1</v>
      </c>
      <c r="F21925" s="2">
        <v>0.56999999999999995</v>
      </c>
      <c r="G21925" s="3">
        <v>1.22</v>
      </c>
      <c r="H21925" s="3">
        <v>5.6999999999999993E-3</v>
      </c>
      <c r="I21925" s="3">
        <v>2.6789999999999998E-2</v>
      </c>
      <c r="J21925" s="3">
        <v>0.60248999999999997</v>
      </c>
      <c r="K21925" s="4">
        <v>0.35</v>
      </c>
      <c r="L21925" s="73">
        <v>1.0937510769230767</v>
      </c>
    </row>
    <row r="21926" spans="1:12" x14ac:dyDescent="0.35">
      <c r="A21926" s="1">
        <v>74416</v>
      </c>
      <c r="B21926" t="s">
        <v>35496</v>
      </c>
      <c r="C21926" t="s">
        <v>1467</v>
      </c>
      <c r="D21926" t="s">
        <v>1468</v>
      </c>
      <c r="E21926">
        <v>1</v>
      </c>
      <c r="F21926" s="2">
        <v>1540.67</v>
      </c>
      <c r="G21926" s="3">
        <v>3313.26</v>
      </c>
      <c r="H21926" s="3">
        <v>15.406700000000001</v>
      </c>
      <c r="I21926" s="3">
        <v>72.411490000000001</v>
      </c>
      <c r="J21926" s="3">
        <v>1628.48819</v>
      </c>
      <c r="K21926" s="4">
        <v>0.35</v>
      </c>
      <c r="L21926" s="73">
        <v>2956.3324064615381</v>
      </c>
    </row>
    <row r="21927" spans="1:12" x14ac:dyDescent="0.35">
      <c r="A21927" s="1">
        <v>31449</v>
      </c>
      <c r="B21927" t="s">
        <v>35497</v>
      </c>
      <c r="C21927" t="s">
        <v>1467</v>
      </c>
      <c r="D21927" t="s">
        <v>1468</v>
      </c>
      <c r="E21927">
        <v>1</v>
      </c>
      <c r="F21927" s="2">
        <v>433.03</v>
      </c>
      <c r="G21927" s="3">
        <v>931.27</v>
      </c>
      <c r="H21927" s="3">
        <v>4.3303000000000003</v>
      </c>
      <c r="I21927" s="3">
        <v>20.352409999999999</v>
      </c>
      <c r="J21927" s="3">
        <v>457.71271000000002</v>
      </c>
      <c r="K21927" s="4">
        <v>0.35</v>
      </c>
      <c r="L21927" s="73">
        <v>830.92461200000002</v>
      </c>
    </row>
    <row r="21928" spans="1:12" x14ac:dyDescent="0.35">
      <c r="A21928" s="1">
        <v>426302</v>
      </c>
      <c r="B21928" t="s">
        <v>35498</v>
      </c>
      <c r="C21928" t="s">
        <v>1467</v>
      </c>
      <c r="D21928" t="s">
        <v>1468</v>
      </c>
      <c r="E21928">
        <v>1</v>
      </c>
      <c r="F21928" s="2">
        <v>3060.45</v>
      </c>
      <c r="G21928" s="3">
        <v>6581.63</v>
      </c>
      <c r="H21928" s="3">
        <v>30.604499999999998</v>
      </c>
      <c r="I21928" s="3">
        <v>143.84115</v>
      </c>
      <c r="J21928" s="3">
        <v>3234.8956499999999</v>
      </c>
      <c r="K21928" s="4">
        <v>0.35000000000000003</v>
      </c>
      <c r="L21928" s="73">
        <v>5872.5797953846159</v>
      </c>
    </row>
    <row r="21929" spans="1:12" x14ac:dyDescent="0.35">
      <c r="A21929" s="1">
        <v>439716</v>
      </c>
      <c r="B21929" t="s">
        <v>35499</v>
      </c>
      <c r="C21929" t="s">
        <v>1467</v>
      </c>
      <c r="D21929" t="s">
        <v>1468</v>
      </c>
      <c r="E21929">
        <v>1</v>
      </c>
      <c r="F21929" s="2">
        <v>3991.24</v>
      </c>
      <c r="G21929" s="3">
        <v>8583.32</v>
      </c>
      <c r="H21929" s="3">
        <v>39.912399999999998</v>
      </c>
      <c r="I21929" s="3">
        <v>187.58828</v>
      </c>
      <c r="J21929" s="3">
        <v>4218.7406799999999</v>
      </c>
      <c r="K21929" s="4">
        <v>0.35</v>
      </c>
      <c r="L21929" s="73">
        <v>7658.6369267692307</v>
      </c>
    </row>
    <row r="21930" spans="1:12" x14ac:dyDescent="0.35">
      <c r="A21930" s="1">
        <v>417501</v>
      </c>
      <c r="B21930" t="s">
        <v>35500</v>
      </c>
      <c r="C21930" t="s">
        <v>1467</v>
      </c>
      <c r="D21930" t="s">
        <v>1468</v>
      </c>
      <c r="E21930">
        <v>1</v>
      </c>
      <c r="F21930" s="2">
        <v>657.79</v>
      </c>
      <c r="G21930" s="3">
        <v>1414.61</v>
      </c>
      <c r="H21930" s="3">
        <v>6.5778999999999996</v>
      </c>
      <c r="I21930" s="3">
        <v>30.916129999999999</v>
      </c>
      <c r="J21930" s="3">
        <v>695.28402999999992</v>
      </c>
      <c r="K21930" s="4">
        <v>0.34999999999999992</v>
      </c>
      <c r="L21930" s="73">
        <v>1262.207931384615</v>
      </c>
    </row>
    <row r="21931" spans="1:12" x14ac:dyDescent="0.35">
      <c r="A21931" s="1">
        <v>442495</v>
      </c>
      <c r="B21931" t="s">
        <v>35501</v>
      </c>
      <c r="C21931" t="s">
        <v>1467</v>
      </c>
      <c r="D21931" t="s">
        <v>1468</v>
      </c>
      <c r="E21931">
        <v>1</v>
      </c>
      <c r="F21931" s="2">
        <v>37.64</v>
      </c>
      <c r="G21931" s="3">
        <v>80.94</v>
      </c>
      <c r="H21931" s="3">
        <v>0.37640000000000001</v>
      </c>
      <c r="I21931" s="3">
        <v>1.76908</v>
      </c>
      <c r="J21931" s="3">
        <v>39.78548</v>
      </c>
      <c r="K21931" s="4">
        <v>0.35</v>
      </c>
      <c r="L21931" s="73">
        <v>72.225948307692306</v>
      </c>
    </row>
    <row r="21932" spans="1:12" x14ac:dyDescent="0.35">
      <c r="A21932" s="1">
        <v>75880</v>
      </c>
      <c r="B21932" t="s">
        <v>35502</v>
      </c>
      <c r="C21932" t="s">
        <v>1467</v>
      </c>
      <c r="D21932" t="s">
        <v>1468</v>
      </c>
      <c r="E21932">
        <v>1</v>
      </c>
      <c r="F21932" s="2">
        <v>3554.76</v>
      </c>
      <c r="G21932" s="3">
        <v>7644.64</v>
      </c>
      <c r="H21932" s="3">
        <v>35.547600000000003</v>
      </c>
      <c r="I21932" s="3">
        <v>167.07372000000001</v>
      </c>
      <c r="J21932" s="3">
        <v>3757.38132</v>
      </c>
      <c r="K21932" s="4">
        <v>0.35000000000000003</v>
      </c>
      <c r="L21932" s="73">
        <v>6821.0922424615383</v>
      </c>
    </row>
    <row r="21933" spans="1:12" x14ac:dyDescent="0.35">
      <c r="A21933" s="1">
        <v>416018</v>
      </c>
      <c r="B21933" t="s">
        <v>35503</v>
      </c>
      <c r="C21933" t="s">
        <v>1467</v>
      </c>
      <c r="D21933" t="s">
        <v>1468</v>
      </c>
      <c r="E21933">
        <v>1</v>
      </c>
      <c r="F21933" s="2">
        <v>36.18</v>
      </c>
      <c r="G21933" s="3">
        <v>83.84</v>
      </c>
      <c r="H21933" s="3">
        <v>0.36180000000000001</v>
      </c>
      <c r="I21933" s="3">
        <v>1.7004600000000001</v>
      </c>
      <c r="J21933" s="3">
        <v>38.242260000000002</v>
      </c>
      <c r="K21933" s="4">
        <v>0.35</v>
      </c>
      <c r="L21933" s="73">
        <v>69.424410461538457</v>
      </c>
    </row>
    <row r="21934" spans="1:12" x14ac:dyDescent="0.35">
      <c r="A21934" s="1">
        <v>438157</v>
      </c>
      <c r="B21934" t="s">
        <v>35504</v>
      </c>
      <c r="C21934" t="s">
        <v>1467</v>
      </c>
      <c r="D21934" t="s">
        <v>1468</v>
      </c>
      <c r="E21934">
        <v>1</v>
      </c>
      <c r="F21934" s="2">
        <v>57.35</v>
      </c>
      <c r="G21934" s="3">
        <v>123.33</v>
      </c>
      <c r="H21934" s="3">
        <v>0.57350000000000001</v>
      </c>
      <c r="I21934" s="3">
        <v>2.6954500000000001</v>
      </c>
      <c r="J21934" s="3">
        <v>60.618950000000005</v>
      </c>
      <c r="K21934" s="4">
        <v>0.35000000000000003</v>
      </c>
      <c r="L21934" s="73">
        <v>110.04670923076924</v>
      </c>
    </row>
    <row r="21935" spans="1:12" x14ac:dyDescent="0.35">
      <c r="A21935" s="1">
        <v>417908</v>
      </c>
      <c r="B21935" t="s">
        <v>35505</v>
      </c>
      <c r="C21935" t="s">
        <v>1467</v>
      </c>
      <c r="D21935" t="s">
        <v>1468</v>
      </c>
      <c r="E21935">
        <v>1</v>
      </c>
      <c r="F21935" s="2">
        <v>89.29</v>
      </c>
      <c r="G21935" s="3">
        <v>208.78</v>
      </c>
      <c r="H21935" s="3">
        <v>0.89290000000000003</v>
      </c>
      <c r="I21935" s="3">
        <v>4.1966299999999999</v>
      </c>
      <c r="J21935" s="3">
        <v>94.379530000000003</v>
      </c>
      <c r="K21935" s="4">
        <v>0.35</v>
      </c>
      <c r="L21935" s="73">
        <v>171.33514676923076</v>
      </c>
    </row>
    <row r="21936" spans="1:12" x14ac:dyDescent="0.35">
      <c r="A21936" s="1">
        <v>437324</v>
      </c>
      <c r="B21936" t="s">
        <v>35506</v>
      </c>
      <c r="C21936" t="s">
        <v>1467</v>
      </c>
      <c r="D21936" t="s">
        <v>1468</v>
      </c>
      <c r="E21936">
        <v>1</v>
      </c>
      <c r="F21936" s="2">
        <v>917.55</v>
      </c>
      <c r="G21936" s="3">
        <v>2008.21</v>
      </c>
      <c r="H21936" s="3">
        <v>9.1754999999999995</v>
      </c>
      <c r="I21936" s="3">
        <v>43.124849999999995</v>
      </c>
      <c r="J21936" s="3">
        <v>969.85035000000005</v>
      </c>
      <c r="K21936" s="4">
        <v>0.35000000000000003</v>
      </c>
      <c r="L21936" s="73">
        <v>1760.6514046153848</v>
      </c>
    </row>
    <row r="21937" spans="1:12" x14ac:dyDescent="0.35">
      <c r="A21937" s="1">
        <v>551039</v>
      </c>
      <c r="B21937" t="s">
        <v>35507</v>
      </c>
      <c r="C21937" t="s">
        <v>1467</v>
      </c>
      <c r="D21937" t="s">
        <v>1468</v>
      </c>
      <c r="E21937">
        <v>1</v>
      </c>
      <c r="F21937" s="2">
        <v>44.81</v>
      </c>
      <c r="G21937" s="3">
        <v>89.61</v>
      </c>
      <c r="H21937" s="3">
        <v>0.44810000000000005</v>
      </c>
      <c r="I21937" s="3">
        <v>2.1060700000000003</v>
      </c>
      <c r="J21937" s="3">
        <v>47.364170000000001</v>
      </c>
      <c r="K21937" s="4">
        <v>0.35000000000000003</v>
      </c>
      <c r="L21937" s="73">
        <v>85.984185538461546</v>
      </c>
    </row>
    <row r="21938" spans="1:12" x14ac:dyDescent="0.35">
      <c r="A21938" s="1">
        <v>13354</v>
      </c>
      <c r="B21938" t="s">
        <v>35508</v>
      </c>
      <c r="C21938" t="s">
        <v>1467</v>
      </c>
      <c r="D21938" t="s">
        <v>1468</v>
      </c>
      <c r="E21938">
        <v>1</v>
      </c>
      <c r="F21938" s="2">
        <v>2248.8000000000002</v>
      </c>
      <c r="G21938" s="3">
        <v>4836.1499999999996</v>
      </c>
      <c r="H21938" s="3">
        <v>22.488000000000003</v>
      </c>
      <c r="I21938" s="3">
        <v>105.6936</v>
      </c>
      <c r="J21938" s="3">
        <v>2376.9816000000001</v>
      </c>
      <c r="K21938" s="4">
        <v>0.35</v>
      </c>
      <c r="L21938" s="73">
        <v>4315.1358276923074</v>
      </c>
    </row>
    <row r="21939" spans="1:12" x14ac:dyDescent="0.35">
      <c r="A21939" s="1">
        <v>428227</v>
      </c>
      <c r="B21939" t="s">
        <v>35509</v>
      </c>
      <c r="C21939" t="s">
        <v>1467</v>
      </c>
      <c r="D21939" t="s">
        <v>1468</v>
      </c>
      <c r="E21939">
        <v>1</v>
      </c>
      <c r="F21939" s="2">
        <v>451.66</v>
      </c>
      <c r="G21939" s="3">
        <v>972.77</v>
      </c>
      <c r="H21939" s="3">
        <v>4.5166000000000004</v>
      </c>
      <c r="I21939" s="3">
        <v>21.228020000000001</v>
      </c>
      <c r="J21939" s="3">
        <v>477.40462000000002</v>
      </c>
      <c r="K21939" s="4">
        <v>0.35</v>
      </c>
      <c r="L21939" s="73">
        <v>866.67300246153854</v>
      </c>
    </row>
    <row r="21940" spans="1:12" x14ac:dyDescent="0.35">
      <c r="A21940" s="1">
        <v>16647</v>
      </c>
      <c r="B21940" t="s">
        <v>35510</v>
      </c>
      <c r="C21940" t="s">
        <v>1467</v>
      </c>
      <c r="D21940" t="s">
        <v>1468</v>
      </c>
      <c r="E21940">
        <v>1</v>
      </c>
      <c r="F21940" s="2">
        <v>2.57</v>
      </c>
      <c r="G21940" s="3">
        <v>5.54</v>
      </c>
      <c r="H21940" s="3">
        <v>2.5700000000000001E-2</v>
      </c>
      <c r="I21940" s="3">
        <v>0.12078999999999999</v>
      </c>
      <c r="J21940" s="3">
        <v>2.7164899999999998</v>
      </c>
      <c r="K21940" s="4">
        <v>0.35</v>
      </c>
      <c r="L21940" s="73">
        <v>4.9314741538461533</v>
      </c>
    </row>
    <row r="21941" spans="1:12" x14ac:dyDescent="0.35">
      <c r="A21941" s="1">
        <v>24306</v>
      </c>
      <c r="B21941" t="s">
        <v>35511</v>
      </c>
      <c r="C21941" t="s">
        <v>1467</v>
      </c>
      <c r="D21941" t="s">
        <v>1468</v>
      </c>
      <c r="E21941">
        <v>1</v>
      </c>
      <c r="F21941" s="2">
        <v>1297.07</v>
      </c>
      <c r="G21941" s="3">
        <v>2789.39</v>
      </c>
      <c r="H21941" s="3">
        <v>12.970699999999999</v>
      </c>
      <c r="I21941" s="3">
        <v>60.962289999999996</v>
      </c>
      <c r="J21941" s="3">
        <v>1371.00299</v>
      </c>
      <c r="K21941" s="4">
        <v>0.35000000000000003</v>
      </c>
      <c r="L21941" s="73">
        <v>2488.8977356923078</v>
      </c>
    </row>
    <row r="21942" spans="1:12" x14ac:dyDescent="0.35">
      <c r="A21942" s="1">
        <v>70800</v>
      </c>
      <c r="B21942" t="s">
        <v>33791</v>
      </c>
      <c r="C21942" t="s">
        <v>1467</v>
      </c>
      <c r="D21942" t="s">
        <v>1468</v>
      </c>
      <c r="E21942">
        <v>1</v>
      </c>
      <c r="F21942" s="2">
        <v>1431.28</v>
      </c>
      <c r="G21942" s="3">
        <v>3078.02</v>
      </c>
      <c r="H21942" s="3">
        <v>14.312799999999999</v>
      </c>
      <c r="I21942" s="3">
        <v>67.270160000000004</v>
      </c>
      <c r="J21942" s="3">
        <v>1512.8629599999999</v>
      </c>
      <c r="K21942" s="4">
        <v>0.34999999999999992</v>
      </c>
      <c r="L21942" s="73">
        <v>2746.4281427692304</v>
      </c>
    </row>
    <row r="21943" spans="1:12" x14ac:dyDescent="0.35">
      <c r="A21943" s="1">
        <v>79827</v>
      </c>
      <c r="B21943" t="s">
        <v>35512</v>
      </c>
      <c r="C21943" t="s">
        <v>1467</v>
      </c>
      <c r="D21943" t="s">
        <v>1468</v>
      </c>
      <c r="E21943">
        <v>1</v>
      </c>
      <c r="F21943" s="2">
        <v>7.3</v>
      </c>
      <c r="G21943" s="3">
        <v>17.97</v>
      </c>
      <c r="H21943" s="3">
        <v>7.2999999999999995E-2</v>
      </c>
      <c r="I21943" s="3">
        <v>0.34310000000000002</v>
      </c>
      <c r="J21943" s="3">
        <v>7.7161</v>
      </c>
      <c r="K21943" s="4">
        <v>0.35000000000000003</v>
      </c>
      <c r="L21943" s="73">
        <v>14.00768923076923</v>
      </c>
    </row>
    <row r="21944" spans="1:12" x14ac:dyDescent="0.35">
      <c r="A21944" s="1">
        <v>448754</v>
      </c>
      <c r="B21944" t="s">
        <v>35513</v>
      </c>
      <c r="C21944" t="s">
        <v>1467</v>
      </c>
      <c r="D21944" t="s">
        <v>1468</v>
      </c>
      <c r="E21944">
        <v>1</v>
      </c>
      <c r="F21944" s="2">
        <v>328.8</v>
      </c>
      <c r="G21944" s="3">
        <v>699.59</v>
      </c>
      <c r="H21944" s="3">
        <v>3.2880000000000003</v>
      </c>
      <c r="I21944" s="3">
        <v>15.4536</v>
      </c>
      <c r="J21944" s="3">
        <v>347.54160000000002</v>
      </c>
      <c r="K21944" s="4">
        <v>0.35</v>
      </c>
      <c r="L21944" s="73">
        <v>630.92167384615379</v>
      </c>
    </row>
    <row r="21945" spans="1:12" x14ac:dyDescent="0.35">
      <c r="A21945" s="1">
        <v>433353</v>
      </c>
      <c r="B21945" t="s">
        <v>35514</v>
      </c>
      <c r="C21945" t="s">
        <v>1467</v>
      </c>
      <c r="D21945" t="s">
        <v>1468</v>
      </c>
      <c r="E21945">
        <v>1</v>
      </c>
      <c r="F21945" s="2">
        <v>124.86</v>
      </c>
      <c r="G21945" s="3">
        <v>268.52</v>
      </c>
      <c r="H21945" s="3">
        <v>1.2485999999999999</v>
      </c>
      <c r="I21945" s="3">
        <v>5.8684200000000004</v>
      </c>
      <c r="J21945" s="3">
        <v>131.97701999999998</v>
      </c>
      <c r="K21945" s="4">
        <v>0.35</v>
      </c>
      <c r="L21945" s="73">
        <v>239.58905169230766</v>
      </c>
    </row>
    <row r="21946" spans="1:12" x14ac:dyDescent="0.35">
      <c r="A21946" s="1" t="s">
        <v>35515</v>
      </c>
      <c r="B21946" t="s">
        <v>35516</v>
      </c>
      <c r="C21946" t="s">
        <v>1467</v>
      </c>
      <c r="D21946" t="s">
        <v>1468</v>
      </c>
      <c r="E21946">
        <v>1</v>
      </c>
      <c r="F21946" s="2">
        <v>422.1</v>
      </c>
      <c r="G21946" s="3">
        <v>898.1</v>
      </c>
      <c r="H21946" s="3">
        <v>4.2210000000000001</v>
      </c>
      <c r="I21946" s="3">
        <v>19.838700000000003</v>
      </c>
      <c r="J21946" s="3">
        <v>446.15970000000004</v>
      </c>
      <c r="K21946" s="4">
        <v>0.35000000000000003</v>
      </c>
      <c r="L21946" s="73">
        <v>809.95145538461543</v>
      </c>
    </row>
    <row r="21947" spans="1:12" x14ac:dyDescent="0.35">
      <c r="A21947" s="1">
        <v>3628</v>
      </c>
      <c r="B21947" t="s">
        <v>35517</v>
      </c>
      <c r="C21947" t="s">
        <v>1467</v>
      </c>
      <c r="D21947" t="s">
        <v>1468</v>
      </c>
      <c r="E21947">
        <v>1</v>
      </c>
      <c r="F21947" s="2">
        <v>12.85</v>
      </c>
      <c r="G21947" s="3">
        <v>27.66</v>
      </c>
      <c r="H21947" s="3">
        <v>0.1285</v>
      </c>
      <c r="I21947" s="3">
        <v>0.60394999999999999</v>
      </c>
      <c r="J21947" s="3">
        <v>13.58245</v>
      </c>
      <c r="K21947" s="4">
        <v>0.35</v>
      </c>
      <c r="L21947" s="73">
        <v>24.657370769230766</v>
      </c>
    </row>
    <row r="21948" spans="1:12" x14ac:dyDescent="0.35">
      <c r="A21948" s="1">
        <v>432289</v>
      </c>
      <c r="B21948" t="s">
        <v>35518</v>
      </c>
      <c r="C21948" t="s">
        <v>1467</v>
      </c>
      <c r="D21948" t="s">
        <v>1468</v>
      </c>
      <c r="E21948">
        <v>1</v>
      </c>
      <c r="F21948" s="2">
        <v>230.31</v>
      </c>
      <c r="G21948" s="3">
        <v>495.31</v>
      </c>
      <c r="H21948" s="3">
        <v>2.3031000000000001</v>
      </c>
      <c r="I21948" s="3">
        <v>10.82457</v>
      </c>
      <c r="J21948" s="3">
        <v>243.43767</v>
      </c>
      <c r="K21948" s="4">
        <v>0.35</v>
      </c>
      <c r="L21948" s="73">
        <v>441.93300092307692</v>
      </c>
    </row>
    <row r="21949" spans="1:12" x14ac:dyDescent="0.35">
      <c r="A21949" s="1">
        <v>17908</v>
      </c>
      <c r="B21949" t="s">
        <v>35519</v>
      </c>
      <c r="C21949" t="s">
        <v>1467</v>
      </c>
      <c r="D21949" t="s">
        <v>1468</v>
      </c>
      <c r="E21949">
        <v>1</v>
      </c>
      <c r="F21949" s="2">
        <v>16.95</v>
      </c>
      <c r="G21949" s="3">
        <v>36.46</v>
      </c>
      <c r="H21949" s="3">
        <v>0.16949999999999998</v>
      </c>
      <c r="I21949" s="3">
        <v>0.79664999999999997</v>
      </c>
      <c r="J21949" s="3">
        <v>17.916149999999998</v>
      </c>
      <c r="K21949" s="4">
        <v>0.35</v>
      </c>
      <c r="L21949" s="73">
        <v>32.524703076923075</v>
      </c>
    </row>
    <row r="21950" spans="1:12" x14ac:dyDescent="0.35">
      <c r="A21950" s="1">
        <v>419640</v>
      </c>
      <c r="B21950" t="s">
        <v>35520</v>
      </c>
      <c r="C21950" t="s">
        <v>1467</v>
      </c>
      <c r="D21950" t="s">
        <v>1468</v>
      </c>
      <c r="E21950">
        <v>1</v>
      </c>
      <c r="F21950" s="2">
        <v>86.62</v>
      </c>
      <c r="G21950" s="3">
        <v>186.3</v>
      </c>
      <c r="H21950" s="3">
        <v>0.86620000000000008</v>
      </c>
      <c r="I21950" s="3">
        <v>4.0711400000000006</v>
      </c>
      <c r="J21950" s="3">
        <v>91.557340000000011</v>
      </c>
      <c r="K21950" s="4">
        <v>0.34999999999999992</v>
      </c>
      <c r="L21950" s="73">
        <v>166.21178646153845</v>
      </c>
    </row>
    <row r="21951" spans="1:12" x14ac:dyDescent="0.35">
      <c r="A21951" s="1">
        <v>442927</v>
      </c>
      <c r="B21951" t="s">
        <v>35521</v>
      </c>
      <c r="C21951" t="s">
        <v>1467</v>
      </c>
      <c r="D21951" t="s">
        <v>1468</v>
      </c>
      <c r="E21951">
        <v>1</v>
      </c>
      <c r="F21951" s="2">
        <v>24.32</v>
      </c>
      <c r="G21951" s="3">
        <v>52.34</v>
      </c>
      <c r="H21951" s="3">
        <v>0.2432</v>
      </c>
      <c r="I21951" s="3">
        <v>1.1430400000000001</v>
      </c>
      <c r="J21951" s="3">
        <v>25.706240000000001</v>
      </c>
      <c r="K21951" s="4">
        <v>0.35</v>
      </c>
      <c r="L21951" s="73">
        <v>46.666712615384618</v>
      </c>
    </row>
    <row r="21952" spans="1:12" x14ac:dyDescent="0.35">
      <c r="A21952" s="1">
        <v>57445</v>
      </c>
      <c r="B21952" t="s">
        <v>35522</v>
      </c>
      <c r="C21952" t="s">
        <v>1467</v>
      </c>
      <c r="D21952" t="s">
        <v>1468</v>
      </c>
      <c r="E21952">
        <v>1</v>
      </c>
      <c r="F21952" s="2">
        <v>10178.42</v>
      </c>
      <c r="G21952" s="3">
        <v>21893.79</v>
      </c>
      <c r="H21952" s="3">
        <v>101.7842</v>
      </c>
      <c r="I21952" s="3">
        <v>478.38574</v>
      </c>
      <c r="J21952" s="3">
        <v>10758.58994</v>
      </c>
      <c r="K21952" s="4">
        <v>0.34999999999999992</v>
      </c>
      <c r="L21952" s="73">
        <v>19530.97866030769</v>
      </c>
    </row>
    <row r="21953" spans="1:12" x14ac:dyDescent="0.35">
      <c r="A21953" s="1">
        <v>435747</v>
      </c>
      <c r="B21953" t="s">
        <v>35523</v>
      </c>
      <c r="C21953" t="s">
        <v>1467</v>
      </c>
      <c r="D21953" t="s">
        <v>1468</v>
      </c>
      <c r="E21953">
        <v>1</v>
      </c>
      <c r="F21953" s="2">
        <v>71.989999999999995</v>
      </c>
      <c r="G21953" s="3">
        <v>154.83000000000001</v>
      </c>
      <c r="H21953" s="3">
        <v>0.71989999999999998</v>
      </c>
      <c r="I21953" s="3">
        <v>3.3835299999999999</v>
      </c>
      <c r="J21953" s="3">
        <v>76.093429999999984</v>
      </c>
      <c r="K21953" s="4">
        <v>0.35</v>
      </c>
      <c r="L21953" s="73">
        <v>138.13884215384613</v>
      </c>
    </row>
    <row r="21954" spans="1:12" x14ac:dyDescent="0.35">
      <c r="A21954" s="1">
        <v>67636</v>
      </c>
      <c r="B21954" t="s">
        <v>35524</v>
      </c>
      <c r="C21954" t="s">
        <v>1467</v>
      </c>
      <c r="D21954" t="s">
        <v>1468</v>
      </c>
      <c r="E21954">
        <v>1</v>
      </c>
      <c r="F21954" s="2">
        <v>28.74</v>
      </c>
      <c r="G21954" s="3">
        <v>59.74</v>
      </c>
      <c r="H21954" s="3">
        <v>0.28739999999999999</v>
      </c>
      <c r="I21954" s="3">
        <v>1.3507799999999999</v>
      </c>
      <c r="J21954" s="3">
        <v>30.37818</v>
      </c>
      <c r="K21954" s="4">
        <v>0.34999999999999992</v>
      </c>
      <c r="L21954" s="73">
        <v>55.148080615384615</v>
      </c>
    </row>
    <row r="21955" spans="1:12" x14ac:dyDescent="0.35">
      <c r="A21955" s="1">
        <v>433286</v>
      </c>
      <c r="B21955" t="s">
        <v>35525</v>
      </c>
      <c r="C21955" t="s">
        <v>1467</v>
      </c>
      <c r="D21955" t="s">
        <v>1468</v>
      </c>
      <c r="E21955">
        <v>1</v>
      </c>
      <c r="F21955" s="2">
        <v>10.45</v>
      </c>
      <c r="G21955" s="3">
        <v>22.49</v>
      </c>
      <c r="H21955" s="3">
        <v>0.1045</v>
      </c>
      <c r="I21955" s="3">
        <v>0.49114999999999998</v>
      </c>
      <c r="J21955" s="3">
        <v>11.045649999999998</v>
      </c>
      <c r="K21955" s="4">
        <v>0.34999999999999992</v>
      </c>
      <c r="L21955" s="73">
        <v>20.052103076923071</v>
      </c>
    </row>
    <row r="21956" spans="1:12" x14ac:dyDescent="0.35">
      <c r="A21956" s="1">
        <v>426985</v>
      </c>
      <c r="B21956" t="s">
        <v>35526</v>
      </c>
      <c r="C21956" t="s">
        <v>1467</v>
      </c>
      <c r="D21956" t="s">
        <v>1468</v>
      </c>
      <c r="E21956">
        <v>1</v>
      </c>
      <c r="F21956" s="2">
        <v>230.52</v>
      </c>
      <c r="G21956" s="3">
        <v>538.99</v>
      </c>
      <c r="H21956" s="3">
        <v>2.3052000000000001</v>
      </c>
      <c r="I21956" s="3">
        <v>10.834440000000001</v>
      </c>
      <c r="J21956" s="3">
        <v>243.65964000000002</v>
      </c>
      <c r="K21956" s="4">
        <v>0.35000000000000003</v>
      </c>
      <c r="L21956" s="73">
        <v>442.33596184615391</v>
      </c>
    </row>
    <row r="21957" spans="1:12" x14ac:dyDescent="0.35">
      <c r="A21957" s="1">
        <v>440416</v>
      </c>
      <c r="B21957" t="s">
        <v>35527</v>
      </c>
      <c r="C21957" t="s">
        <v>1467</v>
      </c>
      <c r="D21957" t="s">
        <v>1468</v>
      </c>
      <c r="E21957">
        <v>1</v>
      </c>
      <c r="F21957" s="2">
        <v>216.87</v>
      </c>
      <c r="G21957" s="3">
        <v>466.39</v>
      </c>
      <c r="H21957" s="3">
        <v>2.1687000000000003</v>
      </c>
      <c r="I21957" s="3">
        <v>10.19289</v>
      </c>
      <c r="J21957" s="3">
        <v>229.23159000000001</v>
      </c>
      <c r="K21957" s="4">
        <v>0.35</v>
      </c>
      <c r="L21957" s="73">
        <v>416.14350184615381</v>
      </c>
    </row>
    <row r="21958" spans="1:12" x14ac:dyDescent="0.35">
      <c r="A21958" s="1">
        <v>69356</v>
      </c>
      <c r="B21958" t="s">
        <v>34120</v>
      </c>
      <c r="C21958" t="s">
        <v>1467</v>
      </c>
      <c r="D21958" t="s">
        <v>1468</v>
      </c>
      <c r="E21958">
        <v>1</v>
      </c>
      <c r="F21958" s="2">
        <v>1757.7</v>
      </c>
      <c r="G21958" s="3">
        <v>3780</v>
      </c>
      <c r="H21958" s="3">
        <v>17.577000000000002</v>
      </c>
      <c r="I21958" s="3">
        <v>82.611900000000006</v>
      </c>
      <c r="J21958" s="3">
        <v>1857.8889000000001</v>
      </c>
      <c r="K21958" s="4">
        <v>0.35000000000000003</v>
      </c>
      <c r="L21958" s="73">
        <v>3372.7829261538463</v>
      </c>
    </row>
    <row r="21959" spans="1:12" x14ac:dyDescent="0.35">
      <c r="A21959" s="1">
        <v>434103</v>
      </c>
      <c r="B21959" t="s">
        <v>35528</v>
      </c>
      <c r="C21959" t="s">
        <v>1467</v>
      </c>
      <c r="D21959" t="s">
        <v>1468</v>
      </c>
      <c r="E21959">
        <v>1</v>
      </c>
      <c r="F21959" s="2">
        <v>187.09</v>
      </c>
      <c r="G21959" s="3">
        <v>375.17</v>
      </c>
      <c r="H21959" s="3">
        <v>1.8709</v>
      </c>
      <c r="I21959" s="3">
        <v>8.7932299999999994</v>
      </c>
      <c r="J21959" s="3">
        <v>197.75413</v>
      </c>
      <c r="K21959" s="4">
        <v>0.35</v>
      </c>
      <c r="L21959" s="73">
        <v>358.9998052307692</v>
      </c>
    </row>
    <row r="21960" spans="1:12" x14ac:dyDescent="0.35">
      <c r="A21960" s="1">
        <v>24425</v>
      </c>
      <c r="B21960" t="s">
        <v>35529</v>
      </c>
      <c r="C21960" t="s">
        <v>1467</v>
      </c>
      <c r="D21960" t="s">
        <v>1468</v>
      </c>
      <c r="E21960">
        <v>1</v>
      </c>
      <c r="F21960" s="2">
        <v>782.06</v>
      </c>
      <c r="G21960" s="3">
        <v>1681.85</v>
      </c>
      <c r="H21960" s="3">
        <v>7.8205999999999998</v>
      </c>
      <c r="I21960" s="3">
        <v>36.756819999999998</v>
      </c>
      <c r="J21960" s="3">
        <v>826.63741999999991</v>
      </c>
      <c r="K21960" s="4">
        <v>0.35</v>
      </c>
      <c r="L21960" s="73">
        <v>1500.6648547692305</v>
      </c>
    </row>
    <row r="21961" spans="1:12" x14ac:dyDescent="0.35">
      <c r="A21961" s="1">
        <v>76499</v>
      </c>
      <c r="B21961" t="s">
        <v>35530</v>
      </c>
      <c r="C21961" t="s">
        <v>1467</v>
      </c>
      <c r="D21961" t="s">
        <v>1468</v>
      </c>
      <c r="E21961">
        <v>1</v>
      </c>
      <c r="F21961" s="2">
        <v>227.93</v>
      </c>
      <c r="G21961" s="3">
        <v>490.17</v>
      </c>
      <c r="H21961" s="3">
        <v>2.2793000000000001</v>
      </c>
      <c r="I21961" s="3">
        <v>10.71271</v>
      </c>
      <c r="J21961" s="3">
        <v>240.92201</v>
      </c>
      <c r="K21961" s="4">
        <v>0.35</v>
      </c>
      <c r="L21961" s="73">
        <v>437.36611046153848</v>
      </c>
    </row>
    <row r="21962" spans="1:12" x14ac:dyDescent="0.35">
      <c r="A21962" s="1" t="s">
        <v>35531</v>
      </c>
      <c r="B21962" t="s">
        <v>35532</v>
      </c>
      <c r="C21962" t="s">
        <v>1467</v>
      </c>
      <c r="D21962" t="s">
        <v>1468</v>
      </c>
      <c r="E21962">
        <v>1</v>
      </c>
      <c r="F21962" s="2">
        <v>356.27</v>
      </c>
      <c r="G21962" s="3">
        <v>758.04</v>
      </c>
      <c r="H21962" s="3">
        <v>3.5627</v>
      </c>
      <c r="I21962" s="3">
        <v>16.744689999999999</v>
      </c>
      <c r="J21962" s="3">
        <v>376.57738999999998</v>
      </c>
      <c r="K21962" s="4">
        <v>0.35</v>
      </c>
      <c r="L21962" s="73">
        <v>683.63280030769226</v>
      </c>
    </row>
    <row r="21963" spans="1:12" x14ac:dyDescent="0.35">
      <c r="A21963" s="1">
        <v>423251</v>
      </c>
      <c r="B21963" t="s">
        <v>35533</v>
      </c>
      <c r="C21963" t="s">
        <v>1467</v>
      </c>
      <c r="D21963" t="s">
        <v>1468</v>
      </c>
      <c r="E21963">
        <v>1</v>
      </c>
      <c r="F21963" s="2">
        <v>483</v>
      </c>
      <c r="G21963" s="3">
        <v>1270.71</v>
      </c>
      <c r="H21963" s="3">
        <v>4.83</v>
      </c>
      <c r="I21963" s="3">
        <v>22.701000000000001</v>
      </c>
      <c r="J21963" s="3">
        <v>510.53100000000001</v>
      </c>
      <c r="K21963" s="4">
        <v>0.34999999999999992</v>
      </c>
      <c r="L21963" s="73">
        <v>926.81012307692299</v>
      </c>
    </row>
    <row r="21964" spans="1:12" x14ac:dyDescent="0.35">
      <c r="A21964" s="1">
        <v>14706</v>
      </c>
      <c r="B21964" t="s">
        <v>35534</v>
      </c>
      <c r="C21964" t="s">
        <v>1467</v>
      </c>
      <c r="D21964" t="s">
        <v>1468</v>
      </c>
      <c r="E21964">
        <v>1</v>
      </c>
      <c r="F21964" s="2">
        <v>70.459999999999994</v>
      </c>
      <c r="G21964" s="3">
        <v>151.54</v>
      </c>
      <c r="H21964" s="3">
        <v>0.7046</v>
      </c>
      <c r="I21964" s="3">
        <v>3.3116199999999996</v>
      </c>
      <c r="J21964" s="3">
        <v>74.476219999999998</v>
      </c>
      <c r="K21964" s="4">
        <v>0.34999999999999992</v>
      </c>
      <c r="L21964" s="73">
        <v>135.20298399999999</v>
      </c>
    </row>
    <row r="21965" spans="1:12" x14ac:dyDescent="0.35">
      <c r="A21965" s="1">
        <v>416852</v>
      </c>
      <c r="B21965" t="s">
        <v>35535</v>
      </c>
      <c r="C21965" t="s">
        <v>1467</v>
      </c>
      <c r="D21965" t="s">
        <v>1468</v>
      </c>
      <c r="E21965">
        <v>1</v>
      </c>
      <c r="F21965" s="2">
        <v>5990.2</v>
      </c>
      <c r="G21965" s="3">
        <v>12882.14</v>
      </c>
      <c r="H21965" s="3">
        <v>59.902000000000001</v>
      </c>
      <c r="I21965" s="3">
        <v>281.5394</v>
      </c>
      <c r="J21965" s="3">
        <v>6331.6413999999995</v>
      </c>
      <c r="K21965" s="4">
        <v>0.35000000000000003</v>
      </c>
      <c r="L21965" s="73">
        <v>11494.364387692307</v>
      </c>
    </row>
    <row r="21966" spans="1:12" x14ac:dyDescent="0.35">
      <c r="A21966" s="1">
        <v>422711</v>
      </c>
      <c r="B21966" t="s">
        <v>35536</v>
      </c>
      <c r="C21966" t="s">
        <v>1467</v>
      </c>
      <c r="D21966" t="s">
        <v>1468</v>
      </c>
      <c r="E21966">
        <v>1</v>
      </c>
      <c r="F21966" s="2">
        <v>302.39999999999998</v>
      </c>
      <c r="G21966" s="3">
        <v>650.33000000000004</v>
      </c>
      <c r="H21966" s="3">
        <v>3.024</v>
      </c>
      <c r="I21966" s="3">
        <v>14.2128</v>
      </c>
      <c r="J21966" s="3">
        <v>319.63679999999999</v>
      </c>
      <c r="K21966" s="4">
        <v>0.35</v>
      </c>
      <c r="L21966" s="73">
        <v>580.26372923076917</v>
      </c>
    </row>
    <row r="21967" spans="1:12" x14ac:dyDescent="0.35">
      <c r="A21967" s="1">
        <v>69350</v>
      </c>
      <c r="B21967" t="s">
        <v>35382</v>
      </c>
      <c r="C21967" t="s">
        <v>1467</v>
      </c>
      <c r="D21967" t="s">
        <v>1468</v>
      </c>
      <c r="E21967">
        <v>1</v>
      </c>
      <c r="F21967" s="2">
        <v>1757.7</v>
      </c>
      <c r="G21967" s="3">
        <v>3780</v>
      </c>
      <c r="H21967" s="3">
        <v>17.577000000000002</v>
      </c>
      <c r="I21967" s="3">
        <v>82.611900000000006</v>
      </c>
      <c r="J21967" s="3">
        <v>1857.8889000000001</v>
      </c>
      <c r="K21967" s="4">
        <v>0.35000000000000003</v>
      </c>
      <c r="L21967" s="73">
        <v>3372.7829261538463</v>
      </c>
    </row>
    <row r="21968" spans="1:12" x14ac:dyDescent="0.35">
      <c r="A21968" s="1">
        <v>69032</v>
      </c>
      <c r="B21968" t="s">
        <v>35537</v>
      </c>
      <c r="C21968" t="s">
        <v>1467</v>
      </c>
      <c r="D21968" t="s">
        <v>1468</v>
      </c>
      <c r="E21968">
        <v>1</v>
      </c>
      <c r="F21968" s="2">
        <v>7263.48</v>
      </c>
      <c r="G21968" s="3">
        <v>15620.38</v>
      </c>
      <c r="H21968" s="3">
        <v>72.634799999999998</v>
      </c>
      <c r="I21968" s="3">
        <v>341.38355999999999</v>
      </c>
      <c r="J21968" s="3">
        <v>7677.4983599999996</v>
      </c>
      <c r="K21968" s="4">
        <v>0.34999999999999992</v>
      </c>
      <c r="L21968" s="73">
        <v>13937.612407384613</v>
      </c>
    </row>
    <row r="21969" spans="1:12" x14ac:dyDescent="0.35">
      <c r="A21969" s="1">
        <v>423880</v>
      </c>
      <c r="B21969" t="s">
        <v>35538</v>
      </c>
      <c r="C21969" t="s">
        <v>1467</v>
      </c>
      <c r="D21969" t="s">
        <v>1468</v>
      </c>
      <c r="E21969">
        <v>1</v>
      </c>
      <c r="F21969" s="2">
        <v>65.31</v>
      </c>
      <c r="G21969" s="3">
        <v>155.46</v>
      </c>
      <c r="H21969" s="3">
        <v>0.65310000000000001</v>
      </c>
      <c r="I21969" s="3">
        <v>3.0695700000000001</v>
      </c>
      <c r="J21969" s="3">
        <v>69.032669999999996</v>
      </c>
      <c r="K21969" s="4">
        <v>0.35000000000000003</v>
      </c>
      <c r="L21969" s="73">
        <v>125.32084707692307</v>
      </c>
    </row>
    <row r="21970" spans="1:12" x14ac:dyDescent="0.35">
      <c r="A21970" s="1">
        <v>426825</v>
      </c>
      <c r="B21970" t="s">
        <v>35539</v>
      </c>
      <c r="C21970" t="s">
        <v>1467</v>
      </c>
      <c r="D21970" t="s">
        <v>1468</v>
      </c>
      <c r="E21970">
        <v>1</v>
      </c>
      <c r="F21970" s="2">
        <v>1189.82</v>
      </c>
      <c r="G21970" s="3">
        <v>2781.93</v>
      </c>
      <c r="H21970" s="3">
        <v>11.898199999999999</v>
      </c>
      <c r="I21970" s="3">
        <v>55.92154</v>
      </c>
      <c r="J21970" s="3">
        <v>1257.6397400000001</v>
      </c>
      <c r="K21970" s="4">
        <v>0.35</v>
      </c>
      <c r="L21970" s="73">
        <v>2283.0998356923078</v>
      </c>
    </row>
    <row r="21971" spans="1:12" x14ac:dyDescent="0.35">
      <c r="A21971" s="1">
        <v>425116</v>
      </c>
      <c r="B21971" t="s">
        <v>35540</v>
      </c>
      <c r="C21971" t="s">
        <v>1467</v>
      </c>
      <c r="D21971" t="s">
        <v>1468</v>
      </c>
      <c r="E21971">
        <v>1</v>
      </c>
      <c r="F21971" s="2">
        <v>3022.51</v>
      </c>
      <c r="G21971" s="3">
        <v>6500.03</v>
      </c>
      <c r="H21971" s="3">
        <v>30.225100000000001</v>
      </c>
      <c r="I21971" s="3">
        <v>142.05797000000001</v>
      </c>
      <c r="J21971" s="3">
        <v>3194.7930700000002</v>
      </c>
      <c r="K21971" s="4">
        <v>0.35</v>
      </c>
      <c r="L21971" s="73">
        <v>5799.7781886153844</v>
      </c>
    </row>
    <row r="21972" spans="1:12" x14ac:dyDescent="0.35">
      <c r="A21972" s="1">
        <v>423744</v>
      </c>
      <c r="B21972" t="s">
        <v>35541</v>
      </c>
      <c r="C21972" t="s">
        <v>1467</v>
      </c>
      <c r="D21972" t="s">
        <v>1468</v>
      </c>
      <c r="E21972">
        <v>1</v>
      </c>
      <c r="F21972" s="2">
        <v>55.17</v>
      </c>
      <c r="G21972" s="3">
        <v>122.7</v>
      </c>
      <c r="H21972" s="3">
        <v>0.55170000000000008</v>
      </c>
      <c r="I21972" s="3">
        <v>2.5929899999999999</v>
      </c>
      <c r="J21972" s="3">
        <v>58.314689999999999</v>
      </c>
      <c r="K21972" s="4">
        <v>0.35</v>
      </c>
      <c r="L21972" s="73">
        <v>105.86359107692307</v>
      </c>
    </row>
    <row r="21973" spans="1:12" x14ac:dyDescent="0.35">
      <c r="A21973" s="1">
        <v>31502</v>
      </c>
      <c r="B21973" t="s">
        <v>35542</v>
      </c>
      <c r="C21973" t="s">
        <v>1467</v>
      </c>
      <c r="D21973" t="s">
        <v>1468</v>
      </c>
      <c r="E21973">
        <v>1</v>
      </c>
      <c r="F21973" s="2">
        <v>13.59</v>
      </c>
      <c r="G21973" s="3">
        <v>29.23</v>
      </c>
      <c r="H21973" s="3">
        <v>0.13589999999999999</v>
      </c>
      <c r="I21973" s="3">
        <v>0.63873000000000002</v>
      </c>
      <c r="J21973" s="3">
        <v>14.36463</v>
      </c>
      <c r="K21973" s="4">
        <v>0.35</v>
      </c>
      <c r="L21973" s="73">
        <v>26.077328307692305</v>
      </c>
    </row>
    <row r="21974" spans="1:12" x14ac:dyDescent="0.35">
      <c r="A21974" s="1">
        <v>438043</v>
      </c>
      <c r="B21974" t="s">
        <v>35543</v>
      </c>
      <c r="C21974" t="s">
        <v>1467</v>
      </c>
      <c r="D21974" t="s">
        <v>1468</v>
      </c>
      <c r="E21974">
        <v>1</v>
      </c>
      <c r="F21974" s="2">
        <v>180.08</v>
      </c>
      <c r="G21974" s="3">
        <v>387.38</v>
      </c>
      <c r="H21974" s="3">
        <v>1.8008000000000002</v>
      </c>
      <c r="I21974" s="3">
        <v>8.4637600000000006</v>
      </c>
      <c r="J21974" s="3">
        <v>190.34456000000003</v>
      </c>
      <c r="K21974" s="4">
        <v>0.34999999999999992</v>
      </c>
      <c r="L21974" s="73">
        <v>345.54858584615386</v>
      </c>
    </row>
    <row r="21975" spans="1:12" x14ac:dyDescent="0.35">
      <c r="A21975" s="1">
        <v>79639</v>
      </c>
      <c r="B21975" t="s">
        <v>35544</v>
      </c>
      <c r="C21975" t="s">
        <v>1467</v>
      </c>
      <c r="D21975" t="s">
        <v>1468</v>
      </c>
      <c r="E21975">
        <v>1</v>
      </c>
      <c r="F21975" s="2">
        <v>178.32</v>
      </c>
      <c r="G21975" s="3">
        <v>416.93</v>
      </c>
      <c r="H21975" s="3">
        <v>1.7831999999999999</v>
      </c>
      <c r="I21975" s="3">
        <v>8.3810400000000005</v>
      </c>
      <c r="J21975" s="3">
        <v>188.48424</v>
      </c>
      <c r="K21975" s="4">
        <v>0.35000000000000003</v>
      </c>
      <c r="L21975" s="73">
        <v>342.17138953846154</v>
      </c>
    </row>
    <row r="21976" spans="1:12" x14ac:dyDescent="0.35">
      <c r="A21976" s="1">
        <v>431526</v>
      </c>
      <c r="B21976" t="s">
        <v>35545</v>
      </c>
      <c r="C21976" t="s">
        <v>1467</v>
      </c>
      <c r="D21976" t="s">
        <v>1468</v>
      </c>
      <c r="E21976">
        <v>1</v>
      </c>
      <c r="F21976" s="2">
        <v>138.30000000000001</v>
      </c>
      <c r="G21976" s="3">
        <v>297.44</v>
      </c>
      <c r="H21976" s="3">
        <v>1.3830000000000002</v>
      </c>
      <c r="I21976" s="3">
        <v>6.5001000000000007</v>
      </c>
      <c r="J21976" s="3">
        <v>146.18310000000002</v>
      </c>
      <c r="K21976" s="4">
        <v>0.35</v>
      </c>
      <c r="L21976" s="73">
        <v>265.3785507692308</v>
      </c>
    </row>
    <row r="21977" spans="1:12" x14ac:dyDescent="0.35">
      <c r="A21977" s="1">
        <v>570559</v>
      </c>
      <c r="B21977" t="s">
        <v>35546</v>
      </c>
      <c r="C21977" t="s">
        <v>1467</v>
      </c>
      <c r="D21977" t="s">
        <v>1468</v>
      </c>
      <c r="E21977">
        <v>1</v>
      </c>
      <c r="F21977" s="2">
        <v>26.28</v>
      </c>
      <c r="G21977" s="3">
        <v>56.53</v>
      </c>
      <c r="H21977" s="3">
        <v>0.26280000000000003</v>
      </c>
      <c r="I21977" s="3">
        <v>1.23516</v>
      </c>
      <c r="J21977" s="3">
        <v>27.77796</v>
      </c>
      <c r="K21977" s="4">
        <v>0.34999999999999992</v>
      </c>
      <c r="L21977" s="73">
        <v>50.427681230769224</v>
      </c>
    </row>
    <row r="21978" spans="1:12" x14ac:dyDescent="0.35">
      <c r="A21978" s="1">
        <v>428798</v>
      </c>
      <c r="B21978" t="s">
        <v>35547</v>
      </c>
      <c r="C21978" t="s">
        <v>1467</v>
      </c>
      <c r="D21978" t="s">
        <v>1468</v>
      </c>
      <c r="E21978">
        <v>1</v>
      </c>
      <c r="F21978" s="2">
        <v>4.91</v>
      </c>
      <c r="G21978" s="3">
        <v>10.56</v>
      </c>
      <c r="H21978" s="3">
        <v>4.9100000000000005E-2</v>
      </c>
      <c r="I21978" s="3">
        <v>0.23077</v>
      </c>
      <c r="J21978" s="3">
        <v>5.18987</v>
      </c>
      <c r="K21978" s="4">
        <v>0.35</v>
      </c>
      <c r="L21978" s="73">
        <v>9.421610153846153</v>
      </c>
    </row>
    <row r="21979" spans="1:12" x14ac:dyDescent="0.35">
      <c r="A21979" s="1">
        <v>439482</v>
      </c>
      <c r="B21979" t="s">
        <v>35548</v>
      </c>
      <c r="C21979" t="s">
        <v>1467</v>
      </c>
      <c r="D21979" t="s">
        <v>1468</v>
      </c>
      <c r="E21979">
        <v>1</v>
      </c>
      <c r="F21979" s="2">
        <v>163.69999999999999</v>
      </c>
      <c r="G21979" s="3">
        <v>352.04</v>
      </c>
      <c r="H21979" s="3">
        <v>1.637</v>
      </c>
      <c r="I21979" s="3">
        <v>7.6938999999999993</v>
      </c>
      <c r="J21979" s="3">
        <v>173.03089999999997</v>
      </c>
      <c r="K21979" s="4">
        <v>0.34999999999999992</v>
      </c>
      <c r="L21979" s="73">
        <v>314.11763384615375</v>
      </c>
    </row>
    <row r="21980" spans="1:12" x14ac:dyDescent="0.35">
      <c r="A21980" s="1">
        <v>70804</v>
      </c>
      <c r="B21980" t="s">
        <v>33791</v>
      </c>
      <c r="C21980" t="s">
        <v>1467</v>
      </c>
      <c r="D21980" t="s">
        <v>1468</v>
      </c>
      <c r="E21980">
        <v>1</v>
      </c>
      <c r="F21980" s="2">
        <v>1431.28</v>
      </c>
      <c r="G21980" s="3">
        <v>3078.02</v>
      </c>
      <c r="H21980" s="3">
        <v>14.312799999999999</v>
      </c>
      <c r="I21980" s="3">
        <v>67.270160000000004</v>
      </c>
      <c r="J21980" s="3">
        <v>1512.8629599999999</v>
      </c>
      <c r="K21980" s="4">
        <v>0.34999999999999992</v>
      </c>
      <c r="L21980" s="73">
        <v>2746.4281427692304</v>
      </c>
    </row>
    <row r="21981" spans="1:12" x14ac:dyDescent="0.35">
      <c r="A21981" s="1">
        <v>426151</v>
      </c>
      <c r="B21981" t="s">
        <v>35549</v>
      </c>
      <c r="C21981" t="s">
        <v>1467</v>
      </c>
      <c r="D21981" t="s">
        <v>1468</v>
      </c>
      <c r="E21981">
        <v>1</v>
      </c>
      <c r="F21981" s="2">
        <v>178.63</v>
      </c>
      <c r="G21981" s="3">
        <v>361.03</v>
      </c>
      <c r="H21981" s="3">
        <v>1.7863</v>
      </c>
      <c r="I21981" s="3">
        <v>8.3956099999999996</v>
      </c>
      <c r="J21981" s="3">
        <v>188.81191000000001</v>
      </c>
      <c r="K21981" s="4">
        <v>0.35</v>
      </c>
      <c r="L21981" s="73">
        <v>342.76623661538463</v>
      </c>
    </row>
    <row r="21982" spans="1:12" x14ac:dyDescent="0.35">
      <c r="A21982" s="1">
        <v>53905</v>
      </c>
      <c r="B21982" t="s">
        <v>35550</v>
      </c>
      <c r="C21982" t="s">
        <v>1467</v>
      </c>
      <c r="D21982" t="s">
        <v>1468</v>
      </c>
      <c r="E21982">
        <v>1</v>
      </c>
      <c r="F21982" s="2">
        <v>22.54</v>
      </c>
      <c r="G21982" s="3">
        <v>48.48</v>
      </c>
      <c r="H21982" s="3">
        <v>0.22539999999999999</v>
      </c>
      <c r="I21982" s="3">
        <v>1.05938</v>
      </c>
      <c r="J21982" s="3">
        <v>23.824780000000001</v>
      </c>
      <c r="K21982" s="4">
        <v>0.35</v>
      </c>
      <c r="L21982" s="73">
        <v>43.251139076923074</v>
      </c>
    </row>
    <row r="21983" spans="1:12" x14ac:dyDescent="0.35">
      <c r="A21983" s="1">
        <v>9369</v>
      </c>
      <c r="B21983" t="s">
        <v>35551</v>
      </c>
      <c r="C21983" t="s">
        <v>1467</v>
      </c>
      <c r="D21983" t="s">
        <v>1468</v>
      </c>
      <c r="E21983">
        <v>1</v>
      </c>
      <c r="F21983" s="2">
        <v>1254.28</v>
      </c>
      <c r="G21983" s="3">
        <v>2642.27</v>
      </c>
      <c r="H21983" s="3">
        <v>12.5428</v>
      </c>
      <c r="I21983" s="3">
        <v>58.951160000000002</v>
      </c>
      <c r="J21983" s="3">
        <v>1325.77396</v>
      </c>
      <c r="K21983" s="4">
        <v>0.35</v>
      </c>
      <c r="L21983" s="73">
        <v>2406.7896504615383</v>
      </c>
    </row>
    <row r="21984" spans="1:12" x14ac:dyDescent="0.35">
      <c r="A21984" s="1">
        <v>416883</v>
      </c>
      <c r="B21984" t="s">
        <v>35552</v>
      </c>
      <c r="C21984" t="s">
        <v>1467</v>
      </c>
      <c r="D21984" t="s">
        <v>1468</v>
      </c>
      <c r="E21984">
        <v>1</v>
      </c>
      <c r="F21984" s="2">
        <v>4.5</v>
      </c>
      <c r="G21984" s="3">
        <v>9.69</v>
      </c>
      <c r="H21984" s="3">
        <v>4.4999999999999998E-2</v>
      </c>
      <c r="I21984" s="3">
        <v>0.21149999999999999</v>
      </c>
      <c r="J21984" s="3">
        <v>4.7565</v>
      </c>
      <c r="K21984" s="4">
        <v>0.35</v>
      </c>
      <c r="L21984" s="73">
        <v>8.6348769230769218</v>
      </c>
    </row>
    <row r="21985" spans="1:12" x14ac:dyDescent="0.35">
      <c r="A21985" s="1">
        <v>441002</v>
      </c>
      <c r="B21985" t="s">
        <v>35553</v>
      </c>
      <c r="C21985" t="s">
        <v>1467</v>
      </c>
      <c r="D21985" t="s">
        <v>1468</v>
      </c>
      <c r="E21985">
        <v>1</v>
      </c>
      <c r="F21985" s="2">
        <v>61.67</v>
      </c>
      <c r="G21985" s="3">
        <v>132.63999999999999</v>
      </c>
      <c r="H21985" s="3">
        <v>0.61670000000000003</v>
      </c>
      <c r="I21985" s="3">
        <v>2.8984900000000002</v>
      </c>
      <c r="J21985" s="3">
        <v>65.185190000000006</v>
      </c>
      <c r="K21985" s="4">
        <v>0.35</v>
      </c>
      <c r="L21985" s="73">
        <v>118.33619107692309</v>
      </c>
    </row>
    <row r="21986" spans="1:12" x14ac:dyDescent="0.35">
      <c r="A21986" s="1">
        <v>73091</v>
      </c>
      <c r="B21986" t="s">
        <v>35554</v>
      </c>
      <c r="C21986" t="s">
        <v>1467</v>
      </c>
      <c r="D21986" t="s">
        <v>1468</v>
      </c>
      <c r="E21986">
        <v>1</v>
      </c>
      <c r="F21986" s="2">
        <v>91.22</v>
      </c>
      <c r="G21986" s="3">
        <v>213.28</v>
      </c>
      <c r="H21986" s="3">
        <v>0.91220000000000001</v>
      </c>
      <c r="I21986" s="3">
        <v>4.2873400000000004</v>
      </c>
      <c r="J21986" s="3">
        <v>96.419539999999998</v>
      </c>
      <c r="K21986" s="4">
        <v>0.35000000000000003</v>
      </c>
      <c r="L21986" s="73">
        <v>175.03854953846152</v>
      </c>
    </row>
    <row r="21987" spans="1:12" x14ac:dyDescent="0.35">
      <c r="A21987" s="1">
        <v>42222</v>
      </c>
      <c r="B21987" t="s">
        <v>35555</v>
      </c>
      <c r="C21987" t="s">
        <v>1467</v>
      </c>
      <c r="D21987" t="s">
        <v>1468</v>
      </c>
      <c r="E21987">
        <v>1</v>
      </c>
      <c r="F21987" s="2">
        <v>1067.05</v>
      </c>
      <c r="G21987" s="3">
        <v>2294.73</v>
      </c>
      <c r="H21987" s="3">
        <v>10.670500000000001</v>
      </c>
      <c r="I21987" s="3">
        <v>50.151350000000001</v>
      </c>
      <c r="J21987" s="3">
        <v>1127.87185</v>
      </c>
      <c r="K21987" s="4">
        <v>0.35000000000000003</v>
      </c>
      <c r="L21987" s="73">
        <v>2047.5212046153847</v>
      </c>
    </row>
    <row r="21988" spans="1:12" x14ac:dyDescent="0.35">
      <c r="A21988" s="1">
        <v>422658</v>
      </c>
      <c r="B21988" t="s">
        <v>35556</v>
      </c>
      <c r="C21988" t="s">
        <v>1467</v>
      </c>
      <c r="D21988" t="s">
        <v>1468</v>
      </c>
      <c r="E21988">
        <v>1</v>
      </c>
      <c r="F21988" s="2">
        <v>669.48</v>
      </c>
      <c r="G21988" s="3">
        <v>1564.94</v>
      </c>
      <c r="H21988" s="3">
        <v>6.6948000000000008</v>
      </c>
      <c r="I21988" s="3">
        <v>31.46556</v>
      </c>
      <c r="J21988" s="3">
        <v>707.64035999999999</v>
      </c>
      <c r="K21988" s="4">
        <v>0.35000000000000003</v>
      </c>
      <c r="L21988" s="73">
        <v>1284.6394227692308</v>
      </c>
    </row>
    <row r="21989" spans="1:12" x14ac:dyDescent="0.35">
      <c r="A21989" s="1">
        <v>16159</v>
      </c>
      <c r="B21989" t="s">
        <v>35557</v>
      </c>
      <c r="C21989" t="s">
        <v>1467</v>
      </c>
      <c r="D21989" t="s">
        <v>1468</v>
      </c>
      <c r="E21989">
        <v>1</v>
      </c>
      <c r="F21989" s="2">
        <v>125.46</v>
      </c>
      <c r="G21989" s="3">
        <v>269.81</v>
      </c>
      <c r="H21989" s="3">
        <v>1.2545999999999999</v>
      </c>
      <c r="I21989" s="3">
        <v>5.8966199999999995</v>
      </c>
      <c r="J21989" s="3">
        <v>132.61122</v>
      </c>
      <c r="K21989" s="4">
        <v>0.34999999999999992</v>
      </c>
      <c r="L21989" s="73">
        <v>240.7403686153846</v>
      </c>
    </row>
    <row r="21990" spans="1:12" x14ac:dyDescent="0.35">
      <c r="A21990" s="1">
        <v>418581</v>
      </c>
      <c r="B21990" t="s">
        <v>35558</v>
      </c>
      <c r="C21990" t="s">
        <v>1467</v>
      </c>
      <c r="D21990" t="s">
        <v>1468</v>
      </c>
      <c r="E21990">
        <v>1</v>
      </c>
      <c r="F21990" s="2">
        <v>66.56</v>
      </c>
      <c r="G21990" s="3">
        <v>143.13</v>
      </c>
      <c r="H21990" s="3">
        <v>0.66560000000000008</v>
      </c>
      <c r="I21990" s="3">
        <v>3.12832</v>
      </c>
      <c r="J21990" s="3">
        <v>70.353920000000002</v>
      </c>
      <c r="K21990" s="4">
        <v>0.35</v>
      </c>
      <c r="L21990" s="73">
        <v>127.719424</v>
      </c>
    </row>
    <row r="21991" spans="1:12" x14ac:dyDescent="0.35">
      <c r="A21991" s="1">
        <v>439436</v>
      </c>
      <c r="B21991" t="s">
        <v>35559</v>
      </c>
      <c r="C21991" t="s">
        <v>1467</v>
      </c>
      <c r="D21991" t="s">
        <v>1468</v>
      </c>
      <c r="E21991">
        <v>1</v>
      </c>
      <c r="F21991" s="2">
        <v>37.479999999999997</v>
      </c>
      <c r="G21991" s="3">
        <v>80.61</v>
      </c>
      <c r="H21991" s="3">
        <v>0.37479999999999997</v>
      </c>
      <c r="I21991" s="3">
        <v>1.7615599999999998</v>
      </c>
      <c r="J21991" s="3">
        <v>39.61636</v>
      </c>
      <c r="K21991" s="4">
        <v>0.34999999999999992</v>
      </c>
      <c r="L21991" s="73">
        <v>71.918930461538451</v>
      </c>
    </row>
    <row r="21992" spans="1:12" x14ac:dyDescent="0.35">
      <c r="A21992" s="1">
        <v>54663</v>
      </c>
      <c r="B21992" t="s">
        <v>35560</v>
      </c>
      <c r="C21992" t="s">
        <v>1467</v>
      </c>
      <c r="D21992" t="s">
        <v>1468</v>
      </c>
      <c r="E21992">
        <v>1</v>
      </c>
      <c r="F21992" s="2">
        <v>1.2</v>
      </c>
      <c r="G21992" s="3">
        <v>2.6</v>
      </c>
      <c r="H21992" s="3">
        <v>1.2E-2</v>
      </c>
      <c r="I21992" s="3">
        <v>5.6399999999999999E-2</v>
      </c>
      <c r="J21992" s="3">
        <v>1.2684</v>
      </c>
      <c r="K21992" s="4">
        <v>0.35</v>
      </c>
      <c r="L21992" s="73">
        <v>2.3026338461538458</v>
      </c>
    </row>
    <row r="21993" spans="1:12" x14ac:dyDescent="0.35">
      <c r="A21993" s="1">
        <v>435358</v>
      </c>
      <c r="B21993" t="s">
        <v>13894</v>
      </c>
      <c r="C21993" t="s">
        <v>1467</v>
      </c>
      <c r="D21993" t="s">
        <v>1468</v>
      </c>
      <c r="E21993">
        <v>1</v>
      </c>
      <c r="F21993" s="2">
        <v>362.06</v>
      </c>
      <c r="G21993" s="3">
        <v>778.61</v>
      </c>
      <c r="H21993" s="3">
        <v>3.6206</v>
      </c>
      <c r="I21993" s="3">
        <v>17.016819999999999</v>
      </c>
      <c r="J21993" s="3">
        <v>382.69742000000002</v>
      </c>
      <c r="K21993" s="4">
        <v>0.35</v>
      </c>
      <c r="L21993" s="73">
        <v>694.74300861538461</v>
      </c>
    </row>
    <row r="21994" spans="1:12" x14ac:dyDescent="0.35">
      <c r="A21994" s="1">
        <v>423271</v>
      </c>
      <c r="B21994" t="s">
        <v>35561</v>
      </c>
      <c r="C21994" t="s">
        <v>1467</v>
      </c>
      <c r="D21994" t="s">
        <v>1468</v>
      </c>
      <c r="E21994">
        <v>1</v>
      </c>
      <c r="F21994" s="2">
        <v>2.16</v>
      </c>
      <c r="G21994" s="3">
        <v>4.78</v>
      </c>
      <c r="H21994" s="3">
        <v>2.1600000000000001E-2</v>
      </c>
      <c r="I21994" s="3">
        <v>0.10152000000000001</v>
      </c>
      <c r="J21994" s="3">
        <v>2.2831199999999998</v>
      </c>
      <c r="K21994" s="4">
        <v>0.34999999999999992</v>
      </c>
      <c r="L21994" s="73">
        <v>4.1447409230769221</v>
      </c>
    </row>
    <row r="21995" spans="1:12" x14ac:dyDescent="0.35">
      <c r="A21995" s="1">
        <v>438076</v>
      </c>
      <c r="B21995" t="s">
        <v>35562</v>
      </c>
      <c r="C21995" t="s">
        <v>1467</v>
      </c>
      <c r="D21995" t="s">
        <v>1468</v>
      </c>
      <c r="E21995">
        <v>1</v>
      </c>
      <c r="F21995" s="2">
        <v>78.25</v>
      </c>
      <c r="G21995" s="3">
        <v>168.3</v>
      </c>
      <c r="H21995" s="3">
        <v>0.78249999999999997</v>
      </c>
      <c r="I21995" s="3">
        <v>3.6777500000000001</v>
      </c>
      <c r="J21995" s="3">
        <v>82.710250000000002</v>
      </c>
      <c r="K21995" s="4">
        <v>0.35</v>
      </c>
      <c r="L21995" s="73">
        <v>150.15091538461539</v>
      </c>
    </row>
    <row r="21996" spans="1:12" x14ac:dyDescent="0.35">
      <c r="A21996" s="1">
        <v>416735</v>
      </c>
      <c r="B21996" t="s">
        <v>35563</v>
      </c>
      <c r="C21996" t="s">
        <v>1467</v>
      </c>
      <c r="D21996" t="s">
        <v>1468</v>
      </c>
      <c r="E21996">
        <v>1</v>
      </c>
      <c r="F21996" s="2">
        <v>593.51</v>
      </c>
      <c r="G21996" s="3">
        <v>1379.93</v>
      </c>
      <c r="H21996" s="3">
        <v>5.9351000000000003</v>
      </c>
      <c r="I21996" s="3">
        <v>27.894970000000001</v>
      </c>
      <c r="J21996" s="3">
        <v>627.34006999999997</v>
      </c>
      <c r="K21996" s="4">
        <v>0.35</v>
      </c>
      <c r="L21996" s="73">
        <v>1138.8635116923076</v>
      </c>
    </row>
    <row r="21997" spans="1:12" x14ac:dyDescent="0.35">
      <c r="A21997" s="1">
        <v>431106</v>
      </c>
      <c r="B21997" t="s">
        <v>35564</v>
      </c>
      <c r="C21997" t="s">
        <v>1467</v>
      </c>
      <c r="D21997" t="s">
        <v>1468</v>
      </c>
      <c r="E21997">
        <v>1</v>
      </c>
      <c r="F21997" s="2">
        <v>4523.8100000000004</v>
      </c>
      <c r="G21997" s="3">
        <v>13305.33</v>
      </c>
      <c r="H21997" s="3">
        <v>45.238100000000003</v>
      </c>
      <c r="I21997" s="3">
        <v>212.61907000000002</v>
      </c>
      <c r="J21997" s="3">
        <v>4781.6671699999997</v>
      </c>
      <c r="K21997" s="4">
        <v>0.35</v>
      </c>
      <c r="L21997" s="73">
        <v>8680.5650163076916</v>
      </c>
    </row>
    <row r="21998" spans="1:12" x14ac:dyDescent="0.35">
      <c r="A21998" s="1">
        <v>78419</v>
      </c>
      <c r="B21998" t="s">
        <v>35565</v>
      </c>
      <c r="C21998" t="s">
        <v>1467</v>
      </c>
      <c r="D21998" t="s">
        <v>1468</v>
      </c>
      <c r="E21998">
        <v>1</v>
      </c>
      <c r="F21998" s="2">
        <v>1844.52</v>
      </c>
      <c r="G21998" s="3">
        <v>3966.7</v>
      </c>
      <c r="H21998" s="3">
        <v>18.4452</v>
      </c>
      <c r="I21998" s="3">
        <v>86.692440000000005</v>
      </c>
      <c r="J21998" s="3">
        <v>1949.6576400000001</v>
      </c>
      <c r="K21998" s="4">
        <v>0.34999999999999992</v>
      </c>
      <c r="L21998" s="73">
        <v>3539.3784849230769</v>
      </c>
    </row>
    <row r="21999" spans="1:12" x14ac:dyDescent="0.35">
      <c r="A21999" s="1">
        <v>72022</v>
      </c>
      <c r="B21999" t="s">
        <v>35566</v>
      </c>
      <c r="C21999" t="s">
        <v>1467</v>
      </c>
      <c r="D21999" t="s">
        <v>1468</v>
      </c>
      <c r="E21999">
        <v>1</v>
      </c>
      <c r="F21999" s="2">
        <v>548.55999999999995</v>
      </c>
      <c r="G21999" s="3">
        <v>1179.69</v>
      </c>
      <c r="H21999" s="3">
        <v>5.4855999999999998</v>
      </c>
      <c r="I21999" s="3">
        <v>25.782319999999999</v>
      </c>
      <c r="J21999" s="3">
        <v>579.82791999999995</v>
      </c>
      <c r="K21999" s="4">
        <v>0.35</v>
      </c>
      <c r="L21999" s="73">
        <v>1052.6106855384614</v>
      </c>
    </row>
    <row r="22000" spans="1:12" x14ac:dyDescent="0.35">
      <c r="A22000" s="1">
        <v>53870</v>
      </c>
      <c r="B22000" t="s">
        <v>35567</v>
      </c>
      <c r="C22000" t="s">
        <v>1467</v>
      </c>
      <c r="D22000" t="s">
        <v>1468</v>
      </c>
      <c r="E22000">
        <v>1</v>
      </c>
      <c r="F22000" s="2">
        <v>148.72</v>
      </c>
      <c r="G22000" s="3">
        <v>318.17</v>
      </c>
      <c r="H22000" s="3">
        <v>1.4872000000000001</v>
      </c>
      <c r="I22000" s="3">
        <v>6.9898400000000001</v>
      </c>
      <c r="J22000" s="3">
        <v>157.19703999999999</v>
      </c>
      <c r="K22000" s="4">
        <v>0.35</v>
      </c>
      <c r="L22000" s="73">
        <v>285.37308799999994</v>
      </c>
    </row>
    <row r="22001" spans="1:12" x14ac:dyDescent="0.35">
      <c r="A22001" s="1">
        <v>438077</v>
      </c>
      <c r="B22001" t="s">
        <v>35568</v>
      </c>
      <c r="C22001" t="s">
        <v>1467</v>
      </c>
      <c r="D22001" t="s">
        <v>1468</v>
      </c>
      <c r="E22001">
        <v>1</v>
      </c>
      <c r="F22001" s="2">
        <v>9.5500000000000007</v>
      </c>
      <c r="G22001" s="3">
        <v>20.55</v>
      </c>
      <c r="H22001" s="3">
        <v>9.5500000000000015E-2</v>
      </c>
      <c r="I22001" s="3">
        <v>0.44885000000000003</v>
      </c>
      <c r="J22001" s="3">
        <v>10.09435</v>
      </c>
      <c r="K22001" s="4">
        <v>0.35</v>
      </c>
      <c r="L22001" s="73">
        <v>18.325127692307692</v>
      </c>
    </row>
    <row r="22002" spans="1:12" x14ac:dyDescent="0.35">
      <c r="A22002" s="1">
        <v>439866</v>
      </c>
      <c r="B22002" t="s">
        <v>35569</v>
      </c>
      <c r="C22002" t="s">
        <v>1467</v>
      </c>
      <c r="D22002" t="s">
        <v>1468</v>
      </c>
      <c r="E22002">
        <v>1</v>
      </c>
      <c r="F22002" s="2">
        <v>163.36000000000001</v>
      </c>
      <c r="G22002" s="3">
        <v>351.41</v>
      </c>
      <c r="H22002" s="3">
        <v>1.6336000000000002</v>
      </c>
      <c r="I22002" s="3">
        <v>7.6779200000000003</v>
      </c>
      <c r="J22002" s="3">
        <v>172.67152000000002</v>
      </c>
      <c r="K22002" s="4">
        <v>0.35</v>
      </c>
      <c r="L22002" s="73">
        <v>313.46522092307691</v>
      </c>
    </row>
    <row r="22003" spans="1:12" x14ac:dyDescent="0.35">
      <c r="A22003" s="1">
        <v>433532</v>
      </c>
      <c r="B22003" t="s">
        <v>34143</v>
      </c>
      <c r="C22003" t="s">
        <v>1467</v>
      </c>
      <c r="D22003" t="s">
        <v>1468</v>
      </c>
      <c r="E22003">
        <v>1</v>
      </c>
      <c r="F22003" s="2">
        <v>568.16999999999996</v>
      </c>
      <c r="G22003" s="3">
        <v>1221.8800000000001</v>
      </c>
      <c r="H22003" s="3">
        <v>5.6816999999999993</v>
      </c>
      <c r="I22003" s="3">
        <v>26.703989999999997</v>
      </c>
      <c r="J22003" s="3">
        <v>600.55568999999991</v>
      </c>
      <c r="K22003" s="4">
        <v>0.35</v>
      </c>
      <c r="L22003" s="73">
        <v>1090.239560307692</v>
      </c>
    </row>
    <row r="22004" spans="1:12" x14ac:dyDescent="0.35">
      <c r="A22004" s="1">
        <v>423955</v>
      </c>
      <c r="B22004" t="s">
        <v>35570</v>
      </c>
      <c r="C22004" t="s">
        <v>1467</v>
      </c>
      <c r="D22004" t="s">
        <v>1468</v>
      </c>
      <c r="E22004">
        <v>1</v>
      </c>
      <c r="F22004" s="2">
        <v>93.28</v>
      </c>
      <c r="G22004" s="3">
        <v>204.92</v>
      </c>
      <c r="H22004" s="3">
        <v>0.93280000000000007</v>
      </c>
      <c r="I22004" s="3">
        <v>4.3841600000000005</v>
      </c>
      <c r="J22004" s="3">
        <v>98.596959999999996</v>
      </c>
      <c r="K22004" s="4">
        <v>0.35000000000000003</v>
      </c>
      <c r="L22004" s="73">
        <v>178.99140430769231</v>
      </c>
    </row>
    <row r="22005" spans="1:12" x14ac:dyDescent="0.35">
      <c r="A22005" s="1">
        <v>418025</v>
      </c>
      <c r="B22005" t="s">
        <v>35571</v>
      </c>
      <c r="C22005" t="s">
        <v>1467</v>
      </c>
      <c r="D22005" t="s">
        <v>1468</v>
      </c>
      <c r="E22005">
        <v>1</v>
      </c>
      <c r="F22005" s="2">
        <v>37.42</v>
      </c>
      <c r="G22005" s="3">
        <v>80.48</v>
      </c>
      <c r="H22005" s="3">
        <v>0.37420000000000003</v>
      </c>
      <c r="I22005" s="3">
        <v>1.7587400000000002</v>
      </c>
      <c r="J22005" s="3">
        <v>39.552940000000007</v>
      </c>
      <c r="K22005" s="4">
        <v>0.35</v>
      </c>
      <c r="L22005" s="73">
        <v>71.803798769230781</v>
      </c>
    </row>
    <row r="22006" spans="1:12" x14ac:dyDescent="0.35">
      <c r="A22006" s="1">
        <v>428974</v>
      </c>
      <c r="B22006" t="s">
        <v>35572</v>
      </c>
      <c r="C22006" t="s">
        <v>1467</v>
      </c>
      <c r="D22006" t="s">
        <v>1468</v>
      </c>
      <c r="E22006">
        <v>1</v>
      </c>
      <c r="F22006" s="2">
        <v>44.04</v>
      </c>
      <c r="G22006" s="3">
        <v>94.75</v>
      </c>
      <c r="H22006" s="3">
        <v>0.44040000000000001</v>
      </c>
      <c r="I22006" s="3">
        <v>2.0698799999999999</v>
      </c>
      <c r="J22006" s="3">
        <v>46.550279999999994</v>
      </c>
      <c r="K22006" s="4">
        <v>0.35</v>
      </c>
      <c r="L22006" s="73">
        <v>84.506662153846136</v>
      </c>
    </row>
    <row r="22007" spans="1:12" x14ac:dyDescent="0.35">
      <c r="A22007" s="1">
        <v>433356</v>
      </c>
      <c r="B22007" t="s">
        <v>34044</v>
      </c>
      <c r="C22007" t="s">
        <v>1467</v>
      </c>
      <c r="D22007" t="s">
        <v>1468</v>
      </c>
      <c r="E22007">
        <v>1</v>
      </c>
      <c r="F22007" s="2">
        <v>100.66</v>
      </c>
      <c r="G22007" s="3">
        <v>216.49</v>
      </c>
      <c r="H22007" s="3">
        <v>1.0065999999999999</v>
      </c>
      <c r="I22007" s="3">
        <v>4.73102</v>
      </c>
      <c r="J22007" s="3">
        <v>106.39762</v>
      </c>
      <c r="K22007" s="4">
        <v>0.35</v>
      </c>
      <c r="L22007" s="73">
        <v>193.15260246153846</v>
      </c>
    </row>
    <row r="22008" spans="1:12" x14ac:dyDescent="0.35">
      <c r="A22008" s="1">
        <v>69371</v>
      </c>
      <c r="B22008" t="s">
        <v>34291</v>
      </c>
      <c r="C22008" t="s">
        <v>1467</v>
      </c>
      <c r="D22008" t="s">
        <v>1468</v>
      </c>
      <c r="E22008">
        <v>1</v>
      </c>
      <c r="F22008" s="2">
        <v>2607.91</v>
      </c>
      <c r="G22008" s="3">
        <v>5608.4</v>
      </c>
      <c r="H22008" s="3">
        <v>26.0791</v>
      </c>
      <c r="I22008" s="3">
        <v>122.57176999999999</v>
      </c>
      <c r="J22008" s="3">
        <v>2756.5608699999998</v>
      </c>
      <c r="K22008" s="4">
        <v>0.35</v>
      </c>
      <c r="L22008" s="73">
        <v>5004.2181947692297</v>
      </c>
    </row>
    <row r="22009" spans="1:12" x14ac:dyDescent="0.35">
      <c r="A22009" s="1">
        <v>4616</v>
      </c>
      <c r="B22009" t="s">
        <v>35573</v>
      </c>
      <c r="C22009" t="s">
        <v>1467</v>
      </c>
      <c r="D22009" t="s">
        <v>1468</v>
      </c>
      <c r="E22009">
        <v>1</v>
      </c>
      <c r="F22009" s="2">
        <v>39.67</v>
      </c>
      <c r="G22009" s="3">
        <v>79.86</v>
      </c>
      <c r="H22009" s="3">
        <v>0.39670000000000005</v>
      </c>
      <c r="I22009" s="3">
        <v>1.86449</v>
      </c>
      <c r="J22009" s="3">
        <v>41.931190000000001</v>
      </c>
      <c r="K22009" s="4">
        <v>0.35</v>
      </c>
      <c r="L22009" s="73">
        <v>76.121237230769225</v>
      </c>
    </row>
    <row r="22010" spans="1:12" x14ac:dyDescent="0.35">
      <c r="A22010" s="1">
        <v>71915</v>
      </c>
      <c r="B22010" t="s">
        <v>35574</v>
      </c>
      <c r="C22010" t="s">
        <v>1467</v>
      </c>
      <c r="D22010" t="s">
        <v>1468</v>
      </c>
      <c r="E22010">
        <v>1</v>
      </c>
      <c r="F22010" s="2">
        <v>1436.49</v>
      </c>
      <c r="G22010" s="3">
        <v>3089.22</v>
      </c>
      <c r="H22010" s="3">
        <v>14.3649</v>
      </c>
      <c r="I22010" s="3">
        <v>67.515029999999996</v>
      </c>
      <c r="J22010" s="3">
        <v>1518.3699300000001</v>
      </c>
      <c r="K22010" s="4">
        <v>0.35000000000000003</v>
      </c>
      <c r="L22010" s="73">
        <v>2756.4254113846155</v>
      </c>
    </row>
    <row r="22011" spans="1:12" x14ac:dyDescent="0.35">
      <c r="A22011" s="1">
        <v>425124</v>
      </c>
      <c r="B22011" t="s">
        <v>35145</v>
      </c>
      <c r="C22011" t="s">
        <v>1467</v>
      </c>
      <c r="D22011" t="s">
        <v>1468</v>
      </c>
      <c r="E22011">
        <v>1</v>
      </c>
      <c r="F22011" s="2">
        <v>6086.74</v>
      </c>
      <c r="G22011" s="3">
        <v>13092.58</v>
      </c>
      <c r="H22011" s="3">
        <v>60.867399999999996</v>
      </c>
      <c r="I22011" s="3">
        <v>286.07677999999999</v>
      </c>
      <c r="J22011" s="3">
        <v>6433.6841800000002</v>
      </c>
      <c r="K22011" s="4">
        <v>0.35</v>
      </c>
      <c r="L22011" s="73">
        <v>11679.611280615383</v>
      </c>
    </row>
    <row r="22012" spans="1:12" x14ac:dyDescent="0.35">
      <c r="A22012" s="1">
        <v>436299</v>
      </c>
      <c r="B22012" t="s">
        <v>35575</v>
      </c>
      <c r="C22012" t="s">
        <v>1467</v>
      </c>
      <c r="D22012" t="s">
        <v>1468</v>
      </c>
      <c r="E22012">
        <v>1</v>
      </c>
      <c r="F22012" s="2">
        <v>3778.89</v>
      </c>
      <c r="G22012" s="3">
        <v>8126.66</v>
      </c>
      <c r="H22012" s="3">
        <v>37.788899999999998</v>
      </c>
      <c r="I22012" s="3">
        <v>177.60783000000001</v>
      </c>
      <c r="J22012" s="3">
        <v>3994.2867299999998</v>
      </c>
      <c r="K22012" s="4">
        <v>0.35000000000000003</v>
      </c>
      <c r="L22012" s="73">
        <v>7251.1666790769232</v>
      </c>
    </row>
    <row r="22013" spans="1:12" x14ac:dyDescent="0.35">
      <c r="A22013" s="1">
        <v>436971</v>
      </c>
      <c r="B22013" t="s">
        <v>16578</v>
      </c>
      <c r="C22013" t="s">
        <v>1467</v>
      </c>
      <c r="D22013" t="s">
        <v>1468</v>
      </c>
      <c r="E22013">
        <v>1</v>
      </c>
      <c r="F22013" s="2">
        <v>50.03</v>
      </c>
      <c r="G22013" s="3">
        <v>107.6</v>
      </c>
      <c r="H22013" s="3">
        <v>0.50029999999999997</v>
      </c>
      <c r="I22013" s="3">
        <v>2.35141</v>
      </c>
      <c r="J22013" s="3">
        <v>52.881710000000005</v>
      </c>
      <c r="K22013" s="4">
        <v>0.35</v>
      </c>
      <c r="L22013" s="73">
        <v>96.00064276923078</v>
      </c>
    </row>
    <row r="22014" spans="1:12" x14ac:dyDescent="0.35">
      <c r="A22014" s="1">
        <v>430356</v>
      </c>
      <c r="B22014" t="s">
        <v>35576</v>
      </c>
      <c r="C22014" t="s">
        <v>1467</v>
      </c>
      <c r="D22014" t="s">
        <v>1468</v>
      </c>
      <c r="E22014">
        <v>1</v>
      </c>
      <c r="F22014" s="2">
        <v>4749.59</v>
      </c>
      <c r="G22014" s="3">
        <v>11102.36</v>
      </c>
      <c r="H22014" s="3">
        <v>47.495899999999999</v>
      </c>
      <c r="I22014" s="3">
        <v>223.23072999999999</v>
      </c>
      <c r="J22014" s="3">
        <v>5020.3166300000003</v>
      </c>
      <c r="K22014" s="4">
        <v>0.35</v>
      </c>
      <c r="L22014" s="73">
        <v>9113.8055744615376</v>
      </c>
    </row>
    <row r="22015" spans="1:12" x14ac:dyDescent="0.35">
      <c r="A22015" s="1">
        <v>423419</v>
      </c>
      <c r="B22015" t="s">
        <v>35577</v>
      </c>
      <c r="C22015" t="s">
        <v>1467</v>
      </c>
      <c r="D22015" t="s">
        <v>1468</v>
      </c>
      <c r="E22015">
        <v>1</v>
      </c>
      <c r="F22015" s="2">
        <v>66.489999999999995</v>
      </c>
      <c r="G22015" s="3">
        <v>143.36000000000001</v>
      </c>
      <c r="H22015" s="3">
        <v>0.66489999999999994</v>
      </c>
      <c r="I22015" s="3">
        <v>3.1250299999999998</v>
      </c>
      <c r="J22015" s="3">
        <v>70.279929999999993</v>
      </c>
      <c r="K22015" s="4">
        <v>0.35</v>
      </c>
      <c r="L22015" s="73">
        <v>127.58510369230767</v>
      </c>
    </row>
    <row r="22016" spans="1:12" x14ac:dyDescent="0.35">
      <c r="A22016" s="1">
        <v>425279</v>
      </c>
      <c r="B22016" t="s">
        <v>35578</v>
      </c>
      <c r="C22016" t="s">
        <v>1467</v>
      </c>
      <c r="D22016" t="s">
        <v>1468</v>
      </c>
      <c r="E22016">
        <v>1</v>
      </c>
      <c r="F22016" s="2">
        <v>12.77</v>
      </c>
      <c r="G22016" s="3">
        <v>27.52</v>
      </c>
      <c r="H22016" s="3">
        <v>0.12770000000000001</v>
      </c>
      <c r="I22016" s="3">
        <v>0.60019</v>
      </c>
      <c r="J22016" s="3">
        <v>13.49789</v>
      </c>
      <c r="K22016" s="4">
        <v>0.35</v>
      </c>
      <c r="L22016" s="73">
        <v>24.503861846153846</v>
      </c>
    </row>
    <row r="22017" spans="1:12" x14ac:dyDescent="0.35">
      <c r="A22017" s="1">
        <v>442911</v>
      </c>
      <c r="B22017" t="s">
        <v>34325</v>
      </c>
      <c r="C22017" t="s">
        <v>1467</v>
      </c>
      <c r="D22017" t="s">
        <v>1468</v>
      </c>
      <c r="E22017">
        <v>1</v>
      </c>
      <c r="F22017" s="2">
        <v>143.97999999999999</v>
      </c>
      <c r="G22017" s="3">
        <v>309.64</v>
      </c>
      <c r="H22017" s="3">
        <v>1.4398</v>
      </c>
      <c r="I22017" s="3">
        <v>6.7670599999999999</v>
      </c>
      <c r="J22017" s="3">
        <v>152.18685999999997</v>
      </c>
      <c r="K22017" s="4">
        <v>0.35</v>
      </c>
      <c r="L22017" s="73">
        <v>276.27768430769225</v>
      </c>
    </row>
    <row r="22018" spans="1:12" x14ac:dyDescent="0.35">
      <c r="A22018" s="1">
        <v>76895</v>
      </c>
      <c r="B22018" t="s">
        <v>35579</v>
      </c>
      <c r="C22018" t="s">
        <v>1467</v>
      </c>
      <c r="D22018" t="s">
        <v>1468</v>
      </c>
      <c r="E22018">
        <v>1</v>
      </c>
      <c r="F22018" s="2">
        <v>2314.4699999999998</v>
      </c>
      <c r="G22018" s="3">
        <v>4977.3599999999997</v>
      </c>
      <c r="H22018" s="3">
        <v>23.144699999999997</v>
      </c>
      <c r="I22018" s="3">
        <v>108.78008999999999</v>
      </c>
      <c r="J22018" s="3">
        <v>2446.3947899999998</v>
      </c>
      <c r="K22018" s="4">
        <v>0.35</v>
      </c>
      <c r="L22018" s="73">
        <v>4441.1474649230768</v>
      </c>
    </row>
    <row r="22019" spans="1:12" x14ac:dyDescent="0.35">
      <c r="A22019" s="1">
        <v>70220</v>
      </c>
      <c r="B22019" t="s">
        <v>35580</v>
      </c>
      <c r="C22019" t="s">
        <v>1467</v>
      </c>
      <c r="D22019" t="s">
        <v>1468</v>
      </c>
      <c r="E22019">
        <v>1</v>
      </c>
      <c r="F22019" s="2">
        <v>41.67</v>
      </c>
      <c r="G22019" s="3">
        <v>89.61</v>
      </c>
      <c r="H22019" s="3">
        <v>0.41670000000000001</v>
      </c>
      <c r="I22019" s="3">
        <v>1.9584900000000001</v>
      </c>
      <c r="J22019" s="3">
        <v>44.045189999999998</v>
      </c>
      <c r="K22019" s="4">
        <v>0.35000000000000003</v>
      </c>
      <c r="L22019" s="73">
        <v>79.958960307692308</v>
      </c>
    </row>
    <row r="22020" spans="1:12" x14ac:dyDescent="0.35">
      <c r="A22020" s="1">
        <v>14973</v>
      </c>
      <c r="B22020" t="s">
        <v>35581</v>
      </c>
      <c r="C22020" t="s">
        <v>1467</v>
      </c>
      <c r="D22020" t="s">
        <v>1468</v>
      </c>
      <c r="E22020">
        <v>1</v>
      </c>
      <c r="F22020" s="2">
        <v>0.92</v>
      </c>
      <c r="G22020" s="3">
        <v>1.99</v>
      </c>
      <c r="H22020" s="3">
        <v>9.1999999999999998E-3</v>
      </c>
      <c r="I22020" s="3">
        <v>4.3240000000000001E-2</v>
      </c>
      <c r="J22020" s="3">
        <v>0.97243999999999997</v>
      </c>
      <c r="K22020" s="4">
        <v>0.35</v>
      </c>
      <c r="L22020" s="73">
        <v>1.7653526153846153</v>
      </c>
    </row>
    <row r="22021" spans="1:12" x14ac:dyDescent="0.35">
      <c r="A22021" s="1">
        <v>16819</v>
      </c>
      <c r="B22021" t="s">
        <v>35582</v>
      </c>
      <c r="C22021" t="s">
        <v>1467</v>
      </c>
      <c r="D22021" t="s">
        <v>1468</v>
      </c>
      <c r="E22021">
        <v>1</v>
      </c>
      <c r="F22021" s="2">
        <v>3.67</v>
      </c>
      <c r="G22021" s="3">
        <v>7.9</v>
      </c>
      <c r="H22021" s="3">
        <v>3.6700000000000003E-2</v>
      </c>
      <c r="I22021" s="3">
        <v>0.17249</v>
      </c>
      <c r="J22021" s="3">
        <v>3.8791899999999999</v>
      </c>
      <c r="K22021" s="4">
        <v>0.34999999999999992</v>
      </c>
      <c r="L22021" s="73">
        <v>7.0422218461538453</v>
      </c>
    </row>
    <row r="22022" spans="1:12" x14ac:dyDescent="0.35">
      <c r="A22022" s="1">
        <v>71863</v>
      </c>
      <c r="B22022" t="s">
        <v>35583</v>
      </c>
      <c r="C22022" t="s">
        <v>1467</v>
      </c>
      <c r="D22022" t="s">
        <v>1468</v>
      </c>
      <c r="E22022">
        <v>1</v>
      </c>
      <c r="F22022" s="2">
        <v>284.08</v>
      </c>
      <c r="G22022" s="3">
        <v>610.94000000000005</v>
      </c>
      <c r="H22022" s="3">
        <v>2.8407999999999998</v>
      </c>
      <c r="I22022" s="3">
        <v>13.351759999999999</v>
      </c>
      <c r="J22022" s="3">
        <v>300.27256</v>
      </c>
      <c r="K22022" s="4">
        <v>0.35</v>
      </c>
      <c r="L22022" s="73">
        <v>545.11018584615385</v>
      </c>
    </row>
    <row r="22023" spans="1:12" x14ac:dyDescent="0.35">
      <c r="A22023" s="1">
        <v>430531</v>
      </c>
      <c r="B22023" t="s">
        <v>35584</v>
      </c>
      <c r="C22023" t="s">
        <v>1467</v>
      </c>
      <c r="D22023" t="s">
        <v>1468</v>
      </c>
      <c r="E22023">
        <v>1</v>
      </c>
      <c r="F22023" s="2">
        <v>86.02</v>
      </c>
      <c r="G22023" s="3">
        <v>185.01</v>
      </c>
      <c r="H22023" s="3">
        <v>0.86019999999999996</v>
      </c>
      <c r="I22023" s="3">
        <v>4.0429399999999998</v>
      </c>
      <c r="J22023" s="3">
        <v>90.923140000000004</v>
      </c>
      <c r="K22023" s="4">
        <v>0.35000000000000003</v>
      </c>
      <c r="L22023" s="73">
        <v>165.06046953846155</v>
      </c>
    </row>
    <row r="22024" spans="1:12" x14ac:dyDescent="0.35">
      <c r="A22024" s="1">
        <v>550901</v>
      </c>
      <c r="B22024" t="s">
        <v>35585</v>
      </c>
      <c r="C22024" t="s">
        <v>1467</v>
      </c>
      <c r="D22024" t="s">
        <v>1468</v>
      </c>
      <c r="E22024">
        <v>1</v>
      </c>
      <c r="F22024" s="2">
        <v>570.47</v>
      </c>
      <c r="G22024" s="3">
        <v>1140.94</v>
      </c>
      <c r="H22024" s="3">
        <v>5.7047000000000008</v>
      </c>
      <c r="I22024" s="3">
        <v>26.812090000000001</v>
      </c>
      <c r="J22024" s="3">
        <v>602.98679000000004</v>
      </c>
      <c r="K22024" s="4">
        <v>0.35</v>
      </c>
      <c r="L22024" s="73">
        <v>1094.6529418461539</v>
      </c>
    </row>
    <row r="22025" spans="1:12" x14ac:dyDescent="0.35">
      <c r="A22025" s="1">
        <v>74338</v>
      </c>
      <c r="B22025" t="s">
        <v>33773</v>
      </c>
      <c r="C22025" t="s">
        <v>1467</v>
      </c>
      <c r="D22025" t="s">
        <v>1468</v>
      </c>
      <c r="E22025">
        <v>1</v>
      </c>
      <c r="F22025" s="2">
        <v>22.94</v>
      </c>
      <c r="G22025" s="3">
        <v>49.35</v>
      </c>
      <c r="H22025" s="3">
        <v>0.22940000000000002</v>
      </c>
      <c r="I22025" s="3">
        <v>1.0781800000000001</v>
      </c>
      <c r="J22025" s="3">
        <v>24.247579999999999</v>
      </c>
      <c r="K22025" s="4">
        <v>0.34999999999999992</v>
      </c>
      <c r="L22025" s="73">
        <v>44.01868369230769</v>
      </c>
    </row>
    <row r="22026" spans="1:12" x14ac:dyDescent="0.35">
      <c r="A22026" s="1">
        <v>435357</v>
      </c>
      <c r="B22026" t="s">
        <v>35586</v>
      </c>
      <c r="C22026" t="s">
        <v>1467</v>
      </c>
      <c r="D22026" t="s">
        <v>1468</v>
      </c>
      <c r="E22026">
        <v>1</v>
      </c>
      <c r="F22026" s="2">
        <v>463.32</v>
      </c>
      <c r="G22026" s="3">
        <v>996.39</v>
      </c>
      <c r="H22026" s="3">
        <v>4.6332000000000004</v>
      </c>
      <c r="I22026" s="3">
        <v>21.776039999999998</v>
      </c>
      <c r="J22026" s="3">
        <v>489.72924</v>
      </c>
      <c r="K22026" s="4">
        <v>0.34999999999999992</v>
      </c>
      <c r="L22026" s="73">
        <v>889.04692799999998</v>
      </c>
    </row>
    <row r="22027" spans="1:12" x14ac:dyDescent="0.35">
      <c r="A22027" s="1">
        <v>431541</v>
      </c>
      <c r="B22027" t="s">
        <v>35587</v>
      </c>
      <c r="C22027" t="s">
        <v>1467</v>
      </c>
      <c r="D22027" t="s">
        <v>1468</v>
      </c>
      <c r="E22027">
        <v>1</v>
      </c>
      <c r="F22027" s="2">
        <v>503.84</v>
      </c>
      <c r="G22027" s="3">
        <v>1083.76</v>
      </c>
      <c r="H22027" s="3">
        <v>5.0384000000000002</v>
      </c>
      <c r="I22027" s="3">
        <v>23.680479999999999</v>
      </c>
      <c r="J22027" s="3">
        <v>532.55888000000004</v>
      </c>
      <c r="K22027" s="4">
        <v>0.35</v>
      </c>
      <c r="L22027" s="73">
        <v>966.79919753846161</v>
      </c>
    </row>
    <row r="22028" spans="1:12" x14ac:dyDescent="0.35">
      <c r="A22028" s="1">
        <v>435264</v>
      </c>
      <c r="B22028" t="s">
        <v>35588</v>
      </c>
      <c r="C22028" t="s">
        <v>1467</v>
      </c>
      <c r="D22028" t="s">
        <v>1468</v>
      </c>
      <c r="E22028">
        <v>1</v>
      </c>
      <c r="F22028" s="2">
        <v>298.67</v>
      </c>
      <c r="G22028" s="3">
        <v>698.31</v>
      </c>
      <c r="H22028" s="3">
        <v>2.9867000000000004</v>
      </c>
      <c r="I22028" s="3">
        <v>14.03749</v>
      </c>
      <c r="J22028" s="3">
        <v>315.69418999999999</v>
      </c>
      <c r="K22028" s="4">
        <v>0.35</v>
      </c>
      <c r="L22028" s="73">
        <v>573.10637569230767</v>
      </c>
    </row>
    <row r="22029" spans="1:12" x14ac:dyDescent="0.35">
      <c r="A22029" s="1">
        <v>71880</v>
      </c>
      <c r="B22029" t="s">
        <v>33891</v>
      </c>
      <c r="C22029" t="s">
        <v>1467</v>
      </c>
      <c r="D22029" t="s">
        <v>1468</v>
      </c>
      <c r="E22029">
        <v>1</v>
      </c>
      <c r="F22029" s="2">
        <v>877.4</v>
      </c>
      <c r="G22029" s="3">
        <v>1886.88</v>
      </c>
      <c r="H22029" s="3">
        <v>8.7739999999999991</v>
      </c>
      <c r="I22029" s="3">
        <v>41.2378</v>
      </c>
      <c r="J22029" s="3">
        <v>927.41179999999997</v>
      </c>
      <c r="K22029" s="4">
        <v>0.35</v>
      </c>
      <c r="L22029" s="73">
        <v>1683.6091138461538</v>
      </c>
    </row>
    <row r="22030" spans="1:12" x14ac:dyDescent="0.35">
      <c r="A22030" s="1">
        <v>442925</v>
      </c>
      <c r="B22030" t="s">
        <v>34078</v>
      </c>
      <c r="C22030" t="s">
        <v>1467</v>
      </c>
      <c r="D22030" t="s">
        <v>1468</v>
      </c>
      <c r="E22030">
        <v>1</v>
      </c>
      <c r="F22030" s="2">
        <v>250.57</v>
      </c>
      <c r="G22030" s="3">
        <v>538.99</v>
      </c>
      <c r="H22030" s="3">
        <v>2.5057</v>
      </c>
      <c r="I22030" s="3">
        <v>11.77679</v>
      </c>
      <c r="J22030" s="3">
        <v>264.85248999999999</v>
      </c>
      <c r="K22030" s="4">
        <v>0.35000000000000003</v>
      </c>
      <c r="L22030" s="73">
        <v>480.80913569230768</v>
      </c>
    </row>
    <row r="22031" spans="1:12" x14ac:dyDescent="0.35">
      <c r="A22031" s="1">
        <v>570374</v>
      </c>
      <c r="B22031" t="s">
        <v>35589</v>
      </c>
      <c r="C22031" t="s">
        <v>1467</v>
      </c>
      <c r="D22031" t="s">
        <v>1468</v>
      </c>
      <c r="E22031">
        <v>1</v>
      </c>
      <c r="F22031" s="2">
        <v>217.72</v>
      </c>
      <c r="G22031" s="3">
        <v>468.33</v>
      </c>
      <c r="H22031" s="3">
        <v>2.1772</v>
      </c>
      <c r="I22031" s="3">
        <v>10.232839999999999</v>
      </c>
      <c r="J22031" s="3">
        <v>230.13004000000001</v>
      </c>
      <c r="K22031" s="4">
        <v>0.35</v>
      </c>
      <c r="L22031" s="73">
        <v>417.77453415384616</v>
      </c>
    </row>
    <row r="22032" spans="1:12" x14ac:dyDescent="0.35">
      <c r="A22032" s="1">
        <v>443317</v>
      </c>
      <c r="B22032" t="s">
        <v>35590</v>
      </c>
      <c r="C22032" t="s">
        <v>1467</v>
      </c>
      <c r="D22032" t="s">
        <v>1468</v>
      </c>
      <c r="E22032">
        <v>1</v>
      </c>
      <c r="F22032" s="2">
        <v>312.45999999999998</v>
      </c>
      <c r="G22032" s="3">
        <v>671.96</v>
      </c>
      <c r="H22032" s="3">
        <v>3.1246</v>
      </c>
      <c r="I22032" s="3">
        <v>14.685619999999998</v>
      </c>
      <c r="J22032" s="3">
        <v>330.27021999999994</v>
      </c>
      <c r="K22032" s="4">
        <v>0.35</v>
      </c>
      <c r="L22032" s="73">
        <v>599.56747630769212</v>
      </c>
    </row>
    <row r="22033" spans="1:12" x14ac:dyDescent="0.35">
      <c r="A22033" s="1">
        <v>438161</v>
      </c>
      <c r="B22033" t="s">
        <v>35591</v>
      </c>
      <c r="C22033" t="s">
        <v>1467</v>
      </c>
      <c r="D22033" t="s">
        <v>1468</v>
      </c>
      <c r="E22033">
        <v>1</v>
      </c>
      <c r="F22033" s="2">
        <v>52.86</v>
      </c>
      <c r="G22033" s="3">
        <v>113.7</v>
      </c>
      <c r="H22033" s="3">
        <v>0.52859999999999996</v>
      </c>
      <c r="I22033" s="3">
        <v>2.4844200000000001</v>
      </c>
      <c r="J22033" s="3">
        <v>55.873019999999997</v>
      </c>
      <c r="K22033" s="4">
        <v>0.35</v>
      </c>
      <c r="L22033" s="73">
        <v>101.43102092307691</v>
      </c>
    </row>
    <row r="22034" spans="1:12" x14ac:dyDescent="0.35">
      <c r="A22034" s="1">
        <v>69841</v>
      </c>
      <c r="B22034" t="s">
        <v>35592</v>
      </c>
      <c r="C22034" t="s">
        <v>1467</v>
      </c>
      <c r="D22034" t="s">
        <v>1468</v>
      </c>
      <c r="E22034">
        <v>1</v>
      </c>
      <c r="F22034" s="2">
        <v>2117.9699999999998</v>
      </c>
      <c r="G22034" s="3">
        <v>4554.78</v>
      </c>
      <c r="H22034" s="3">
        <v>21.179699999999997</v>
      </c>
      <c r="I22034" s="3">
        <v>99.544589999999985</v>
      </c>
      <c r="J22034" s="3">
        <v>2238.6942899999999</v>
      </c>
      <c r="K22034" s="4">
        <v>0.35000000000000003</v>
      </c>
      <c r="L22034" s="73">
        <v>4064.0911726153845</v>
      </c>
    </row>
    <row r="22035" spans="1:12" x14ac:dyDescent="0.35">
      <c r="A22035" s="1">
        <v>425113</v>
      </c>
      <c r="B22035" t="s">
        <v>35593</v>
      </c>
      <c r="C22035" t="s">
        <v>1467</v>
      </c>
      <c r="D22035" t="s">
        <v>1468</v>
      </c>
      <c r="E22035">
        <v>1</v>
      </c>
      <c r="F22035" s="2">
        <v>2820.57</v>
      </c>
      <c r="G22035" s="3">
        <v>6067.04</v>
      </c>
      <c r="H22035" s="3">
        <v>28.205700000000004</v>
      </c>
      <c r="I22035" s="3">
        <v>132.56679</v>
      </c>
      <c r="J22035" s="3">
        <v>2981.34249</v>
      </c>
      <c r="K22035" s="4">
        <v>0.35</v>
      </c>
      <c r="L22035" s="73">
        <v>5412.2832895384608</v>
      </c>
    </row>
    <row r="22036" spans="1:12" x14ac:dyDescent="0.35">
      <c r="A22036" s="1">
        <v>419194</v>
      </c>
      <c r="B22036" t="s">
        <v>35594</v>
      </c>
      <c r="C22036" t="s">
        <v>1467</v>
      </c>
      <c r="D22036" t="s">
        <v>1468</v>
      </c>
      <c r="E22036">
        <v>1</v>
      </c>
      <c r="F22036" s="2">
        <v>9867.91</v>
      </c>
      <c r="G22036" s="3">
        <v>21221.31</v>
      </c>
      <c r="H22036" s="3">
        <v>98.679100000000005</v>
      </c>
      <c r="I22036" s="3">
        <v>463.79176999999999</v>
      </c>
      <c r="J22036" s="3">
        <v>10430.380869999999</v>
      </c>
      <c r="K22036" s="4">
        <v>0.35</v>
      </c>
      <c r="L22036" s="73">
        <v>18935.152963999997</v>
      </c>
    </row>
    <row r="22037" spans="1:12" x14ac:dyDescent="0.35">
      <c r="A22037" s="1">
        <v>440537</v>
      </c>
      <c r="B22037" t="s">
        <v>35595</v>
      </c>
      <c r="C22037" t="s">
        <v>1467</v>
      </c>
      <c r="D22037" t="s">
        <v>1468</v>
      </c>
      <c r="E22037">
        <v>1</v>
      </c>
      <c r="F22037" s="2">
        <v>21.65</v>
      </c>
      <c r="G22037" s="3">
        <v>46.56</v>
      </c>
      <c r="H22037" s="3">
        <v>0.2165</v>
      </c>
      <c r="I22037" s="3">
        <v>1.01755</v>
      </c>
      <c r="J22037" s="3">
        <v>22.884049999999998</v>
      </c>
      <c r="K22037" s="4">
        <v>0.34999999999999992</v>
      </c>
      <c r="L22037" s="73">
        <v>41.543352307692302</v>
      </c>
    </row>
    <row r="22038" spans="1:12" x14ac:dyDescent="0.35">
      <c r="A22038" s="1">
        <v>9334</v>
      </c>
      <c r="B22038" t="s">
        <v>35596</v>
      </c>
      <c r="C22038" t="s">
        <v>1467</v>
      </c>
      <c r="D22038" t="s">
        <v>1468</v>
      </c>
      <c r="E22038">
        <v>1</v>
      </c>
      <c r="F22038" s="2">
        <v>213.64</v>
      </c>
      <c r="G22038" s="3">
        <v>428.21</v>
      </c>
      <c r="H22038" s="3">
        <v>2.1364000000000001</v>
      </c>
      <c r="I22038" s="3">
        <v>10.041079999999999</v>
      </c>
      <c r="J22038" s="3">
        <v>225.81747999999999</v>
      </c>
      <c r="K22038" s="4">
        <v>0.35000000000000003</v>
      </c>
      <c r="L22038" s="73">
        <v>409.94557907692308</v>
      </c>
    </row>
    <row r="22039" spans="1:12" x14ac:dyDescent="0.35">
      <c r="A22039" s="1">
        <v>417695</v>
      </c>
      <c r="B22039" t="s">
        <v>35597</v>
      </c>
      <c r="C22039" t="s">
        <v>1467</v>
      </c>
      <c r="D22039" t="s">
        <v>1468</v>
      </c>
      <c r="E22039">
        <v>1</v>
      </c>
      <c r="F22039" s="2">
        <v>667.2</v>
      </c>
      <c r="G22039" s="3">
        <v>1434.84</v>
      </c>
      <c r="H22039" s="3">
        <v>6.6720000000000006</v>
      </c>
      <c r="I22039" s="3">
        <v>31.358400000000003</v>
      </c>
      <c r="J22039" s="3">
        <v>705.23040000000003</v>
      </c>
      <c r="K22039" s="4">
        <v>0.35000000000000003</v>
      </c>
      <c r="L22039" s="73">
        <v>1280.2644184615385</v>
      </c>
    </row>
    <row r="22040" spans="1:12" x14ac:dyDescent="0.35">
      <c r="A22040" s="1">
        <v>448825</v>
      </c>
      <c r="B22040" t="s">
        <v>35598</v>
      </c>
      <c r="C22040" t="s">
        <v>1467</v>
      </c>
      <c r="D22040" t="s">
        <v>1468</v>
      </c>
      <c r="E22040">
        <v>1</v>
      </c>
      <c r="F22040" s="2">
        <v>304.97000000000003</v>
      </c>
      <c r="G22040" s="3">
        <v>662.98</v>
      </c>
      <c r="H22040" s="3">
        <v>3.0497000000000005</v>
      </c>
      <c r="I22040" s="3">
        <v>14.333590000000001</v>
      </c>
      <c r="J22040" s="3">
        <v>322.35329000000002</v>
      </c>
      <c r="K22040" s="4">
        <v>0.35</v>
      </c>
      <c r="L22040" s="73">
        <v>585.19520338461541</v>
      </c>
    </row>
    <row r="22041" spans="1:12" x14ac:dyDescent="0.35">
      <c r="A22041" s="1">
        <v>436088</v>
      </c>
      <c r="B22041" t="s">
        <v>35599</v>
      </c>
      <c r="C22041" t="s">
        <v>1467</v>
      </c>
      <c r="D22041" t="s">
        <v>1468</v>
      </c>
      <c r="E22041">
        <v>1</v>
      </c>
      <c r="F22041" s="2">
        <v>9.06</v>
      </c>
      <c r="G22041" s="3">
        <v>19.489999999999998</v>
      </c>
      <c r="H22041" s="3">
        <v>9.06E-2</v>
      </c>
      <c r="I22041" s="3">
        <v>0.42582000000000003</v>
      </c>
      <c r="J22041" s="3">
        <v>9.5764200000000006</v>
      </c>
      <c r="K22041" s="4">
        <v>0.34999999999999992</v>
      </c>
      <c r="L22041" s="73">
        <v>17.384885538461539</v>
      </c>
    </row>
    <row r="22042" spans="1:12" x14ac:dyDescent="0.35">
      <c r="A22042" s="1">
        <v>425911</v>
      </c>
      <c r="B22042" t="s">
        <v>35600</v>
      </c>
      <c r="C22042" t="s">
        <v>1467</v>
      </c>
      <c r="D22042" t="s">
        <v>1468</v>
      </c>
      <c r="E22042">
        <v>1</v>
      </c>
      <c r="F22042" s="2">
        <v>1410.88</v>
      </c>
      <c r="G22042" s="3">
        <v>3034.8</v>
      </c>
      <c r="H22042" s="3">
        <v>14.108800000000002</v>
      </c>
      <c r="I22042" s="3">
        <v>66.311360000000008</v>
      </c>
      <c r="J22042" s="3">
        <v>1491.30016</v>
      </c>
      <c r="K22042" s="4">
        <v>0.35</v>
      </c>
      <c r="L22042" s="73">
        <v>2707.2833673846153</v>
      </c>
    </row>
    <row r="22043" spans="1:12" x14ac:dyDescent="0.35">
      <c r="A22043" s="1">
        <v>74952</v>
      </c>
      <c r="B22043" t="s">
        <v>35601</v>
      </c>
      <c r="C22043" t="s">
        <v>1467</v>
      </c>
      <c r="D22043" t="s">
        <v>1468</v>
      </c>
      <c r="E22043">
        <v>1</v>
      </c>
      <c r="F22043" s="2">
        <v>11.35</v>
      </c>
      <c r="G22043" s="3">
        <v>24.41</v>
      </c>
      <c r="H22043" s="3">
        <v>0.1135</v>
      </c>
      <c r="I22043" s="3">
        <v>0.53344999999999998</v>
      </c>
      <c r="J22043" s="3">
        <v>11.99695</v>
      </c>
      <c r="K22043" s="4">
        <v>0.35000000000000003</v>
      </c>
      <c r="L22043" s="73">
        <v>21.779078461538461</v>
      </c>
    </row>
    <row r="22044" spans="1:12" x14ac:dyDescent="0.35">
      <c r="A22044" s="1">
        <v>8145</v>
      </c>
      <c r="B22044" t="s">
        <v>35602</v>
      </c>
      <c r="C22044" t="s">
        <v>1467</v>
      </c>
      <c r="D22044" t="s">
        <v>1468</v>
      </c>
      <c r="E22044">
        <v>1</v>
      </c>
      <c r="F22044" s="2">
        <v>83.03</v>
      </c>
      <c r="G22044" s="3">
        <v>178.57</v>
      </c>
      <c r="H22044" s="3">
        <v>0.83030000000000004</v>
      </c>
      <c r="I22044" s="3">
        <v>3.9024100000000002</v>
      </c>
      <c r="J22044" s="3">
        <v>87.762709999999998</v>
      </c>
      <c r="K22044" s="4">
        <v>0.34999999999999992</v>
      </c>
      <c r="L22044" s="73">
        <v>159.32307353846153</v>
      </c>
    </row>
    <row r="22045" spans="1:12" x14ac:dyDescent="0.35">
      <c r="A22045" s="1">
        <v>570152</v>
      </c>
      <c r="B22045" t="s">
        <v>35603</v>
      </c>
      <c r="C22045" t="s">
        <v>1467</v>
      </c>
      <c r="D22045" t="s">
        <v>1468</v>
      </c>
      <c r="E22045">
        <v>1</v>
      </c>
      <c r="F22045" s="2">
        <v>136.83000000000001</v>
      </c>
      <c r="G22045" s="3">
        <v>273.67</v>
      </c>
      <c r="H22045" s="3">
        <v>1.3683000000000001</v>
      </c>
      <c r="I22045" s="3">
        <v>6.4310100000000006</v>
      </c>
      <c r="J22045" s="3">
        <v>144.62931000000003</v>
      </c>
      <c r="K22045" s="4">
        <v>0.35</v>
      </c>
      <c r="L22045" s="73">
        <v>262.55782430769239</v>
      </c>
    </row>
    <row r="22046" spans="1:12" x14ac:dyDescent="0.35">
      <c r="A22046" s="1">
        <v>69376</v>
      </c>
      <c r="B22046" t="s">
        <v>34398</v>
      </c>
      <c r="C22046" t="s">
        <v>1467</v>
      </c>
      <c r="D22046" t="s">
        <v>1468</v>
      </c>
      <c r="E22046">
        <v>1</v>
      </c>
      <c r="F22046" s="2">
        <v>2607.91</v>
      </c>
      <c r="G22046" s="3">
        <v>5608.4</v>
      </c>
      <c r="H22046" s="3">
        <v>26.0791</v>
      </c>
      <c r="I22046" s="3">
        <v>122.57176999999999</v>
      </c>
      <c r="J22046" s="3">
        <v>2756.5608699999998</v>
      </c>
      <c r="K22046" s="4">
        <v>0.35</v>
      </c>
      <c r="L22046" s="73">
        <v>5004.2181947692297</v>
      </c>
    </row>
    <row r="22047" spans="1:12" x14ac:dyDescent="0.35">
      <c r="A22047" s="1">
        <v>416679</v>
      </c>
      <c r="B22047" t="s">
        <v>35604</v>
      </c>
      <c r="C22047" t="s">
        <v>1467</v>
      </c>
      <c r="D22047" t="s">
        <v>1468</v>
      </c>
      <c r="E22047">
        <v>1</v>
      </c>
      <c r="F22047" s="2">
        <v>215.4</v>
      </c>
      <c r="G22047" s="3">
        <v>503.65</v>
      </c>
      <c r="H22047" s="3">
        <v>2.1539999999999999</v>
      </c>
      <c r="I22047" s="3">
        <v>10.123800000000001</v>
      </c>
      <c r="J22047" s="3">
        <v>227.67779999999999</v>
      </c>
      <c r="K22047" s="4">
        <v>0.34999999999999992</v>
      </c>
      <c r="L22047" s="73">
        <v>413.32277538461534</v>
      </c>
    </row>
    <row r="22048" spans="1:12" x14ac:dyDescent="0.35">
      <c r="A22048" s="1">
        <v>16559</v>
      </c>
      <c r="B22048" t="s">
        <v>35605</v>
      </c>
      <c r="C22048" t="s">
        <v>1467</v>
      </c>
      <c r="D22048" t="s">
        <v>1468</v>
      </c>
      <c r="E22048">
        <v>1</v>
      </c>
      <c r="F22048" s="2">
        <v>876.46</v>
      </c>
      <c r="G22048" s="3">
        <v>1884.86</v>
      </c>
      <c r="H22048" s="3">
        <v>8.7645999999999997</v>
      </c>
      <c r="I22048" s="3">
        <v>41.193620000000003</v>
      </c>
      <c r="J22048" s="3">
        <v>926.41822000000002</v>
      </c>
      <c r="K22048" s="4">
        <v>0.35000000000000003</v>
      </c>
      <c r="L22048" s="73">
        <v>1681.805384</v>
      </c>
    </row>
    <row r="22049" spans="1:12" x14ac:dyDescent="0.35">
      <c r="A22049" s="1">
        <v>9385</v>
      </c>
      <c r="B22049" t="s">
        <v>35606</v>
      </c>
      <c r="C22049" t="s">
        <v>1467</v>
      </c>
      <c r="D22049" t="s">
        <v>1468</v>
      </c>
      <c r="E22049">
        <v>1</v>
      </c>
      <c r="F22049" s="2">
        <v>1426.71</v>
      </c>
      <c r="G22049" s="3">
        <v>3770.37</v>
      </c>
      <c r="H22049" s="3">
        <v>14.267100000000001</v>
      </c>
      <c r="I22049" s="3">
        <v>67.055369999999996</v>
      </c>
      <c r="J22049" s="3">
        <v>1508.0324700000001</v>
      </c>
      <c r="K22049" s="4">
        <v>0.35000000000000003</v>
      </c>
      <c r="L22049" s="73">
        <v>2737.6589455384619</v>
      </c>
    </row>
    <row r="22050" spans="1:12" x14ac:dyDescent="0.35">
      <c r="A22050" s="1">
        <v>436300</v>
      </c>
      <c r="B22050" t="s">
        <v>35607</v>
      </c>
      <c r="C22050" t="s">
        <v>1467</v>
      </c>
      <c r="D22050" t="s">
        <v>1468</v>
      </c>
      <c r="E22050">
        <v>1</v>
      </c>
      <c r="F22050" s="2">
        <v>5558.71</v>
      </c>
      <c r="G22050" s="3">
        <v>11954.21</v>
      </c>
      <c r="H22050" s="3">
        <v>55.5871</v>
      </c>
      <c r="I22050" s="3">
        <v>261.25936999999999</v>
      </c>
      <c r="J22050" s="3">
        <v>5875.5564699999995</v>
      </c>
      <c r="K22050" s="4">
        <v>0.35000000000000003</v>
      </c>
      <c r="L22050" s="73">
        <v>10666.394822461538</v>
      </c>
    </row>
    <row r="22051" spans="1:12" x14ac:dyDescent="0.35">
      <c r="A22051" s="1">
        <v>426829</v>
      </c>
      <c r="B22051" t="s">
        <v>35608</v>
      </c>
      <c r="C22051" t="s">
        <v>1467</v>
      </c>
      <c r="D22051" t="s">
        <v>1468</v>
      </c>
      <c r="E22051">
        <v>1</v>
      </c>
      <c r="F22051" s="2">
        <v>44.06</v>
      </c>
      <c r="G22051" s="3">
        <v>103.03</v>
      </c>
      <c r="H22051" s="3">
        <v>0.44060000000000005</v>
      </c>
      <c r="I22051" s="3">
        <v>2.0708200000000003</v>
      </c>
      <c r="J22051" s="3">
        <v>46.571420000000003</v>
      </c>
      <c r="K22051" s="4">
        <v>0.34999999999999992</v>
      </c>
      <c r="L22051" s="73">
        <v>84.545039384615379</v>
      </c>
    </row>
    <row r="22052" spans="1:12" x14ac:dyDescent="0.35">
      <c r="A22052" s="1">
        <v>73250</v>
      </c>
      <c r="B22052" t="s">
        <v>35609</v>
      </c>
      <c r="C22052" t="s">
        <v>1467</v>
      </c>
      <c r="D22052" t="s">
        <v>1468</v>
      </c>
      <c r="E22052">
        <v>1</v>
      </c>
      <c r="F22052" s="2">
        <v>11.94</v>
      </c>
      <c r="G22052" s="3">
        <v>27.94</v>
      </c>
      <c r="H22052" s="3">
        <v>0.11939999999999999</v>
      </c>
      <c r="I22052" s="3">
        <v>0.56118000000000001</v>
      </c>
      <c r="J22052" s="3">
        <v>12.62058</v>
      </c>
      <c r="K22052" s="4">
        <v>0.34999999999999992</v>
      </c>
      <c r="L22052" s="73">
        <v>22.911206769230766</v>
      </c>
    </row>
    <row r="22053" spans="1:12" x14ac:dyDescent="0.35">
      <c r="A22053" s="1">
        <v>404886</v>
      </c>
      <c r="B22053" t="s">
        <v>35610</v>
      </c>
      <c r="C22053" t="s">
        <v>1467</v>
      </c>
      <c r="D22053" t="s">
        <v>1468</v>
      </c>
      <c r="E22053">
        <v>1</v>
      </c>
      <c r="F22053" s="2">
        <v>825.9</v>
      </c>
      <c r="G22053" s="3">
        <v>1776.12</v>
      </c>
      <c r="H22053" s="3">
        <v>8.2590000000000003</v>
      </c>
      <c r="I22053" s="3">
        <v>38.817299999999996</v>
      </c>
      <c r="J22053" s="3">
        <v>872.97630000000004</v>
      </c>
      <c r="K22053" s="4">
        <v>0.35000000000000003</v>
      </c>
      <c r="L22053" s="73">
        <v>1584.7877446153848</v>
      </c>
    </row>
    <row r="22054" spans="1:12" x14ac:dyDescent="0.35">
      <c r="A22054" s="1">
        <v>415986</v>
      </c>
      <c r="B22054" t="s">
        <v>35611</v>
      </c>
      <c r="C22054" t="s">
        <v>1467</v>
      </c>
      <c r="D22054" t="s">
        <v>1468</v>
      </c>
      <c r="E22054">
        <v>1</v>
      </c>
      <c r="F22054" s="2">
        <v>3775.27</v>
      </c>
      <c r="G22054" s="3">
        <v>8118.86</v>
      </c>
      <c r="H22054" s="3">
        <v>37.752699999999997</v>
      </c>
      <c r="I22054" s="3">
        <v>177.43769</v>
      </c>
      <c r="J22054" s="3">
        <v>3990.4603900000002</v>
      </c>
      <c r="K22054" s="4">
        <v>0.34999999999999992</v>
      </c>
      <c r="L22054" s="73">
        <v>7244.2204003076913</v>
      </c>
    </row>
    <row r="22055" spans="1:12" x14ac:dyDescent="0.35">
      <c r="A22055" s="1">
        <v>42791</v>
      </c>
      <c r="B22055" t="s">
        <v>35612</v>
      </c>
      <c r="C22055" t="s">
        <v>1467</v>
      </c>
      <c r="D22055" t="s">
        <v>1468</v>
      </c>
      <c r="E22055">
        <v>1</v>
      </c>
      <c r="F22055" s="2">
        <v>396.48</v>
      </c>
      <c r="G22055" s="3">
        <v>927.01</v>
      </c>
      <c r="H22055" s="3">
        <v>3.9648000000000003</v>
      </c>
      <c r="I22055" s="3">
        <v>18.63456</v>
      </c>
      <c r="J22055" s="3">
        <v>419.07936000000007</v>
      </c>
      <c r="K22055" s="4">
        <v>0.35</v>
      </c>
      <c r="L22055" s="73">
        <v>760.79022276923081</v>
      </c>
    </row>
    <row r="22056" spans="1:12" x14ac:dyDescent="0.35">
      <c r="A22056" s="1">
        <v>436965</v>
      </c>
      <c r="B22056" t="s">
        <v>35613</v>
      </c>
      <c r="C22056" t="s">
        <v>1467</v>
      </c>
      <c r="D22056" t="s">
        <v>1468</v>
      </c>
      <c r="E22056">
        <v>1</v>
      </c>
      <c r="F22056" s="2">
        <v>125.17</v>
      </c>
      <c r="G22056" s="3">
        <v>269.17</v>
      </c>
      <c r="H22056" s="3">
        <v>1.2517</v>
      </c>
      <c r="I22056" s="3">
        <v>5.8829900000000004</v>
      </c>
      <c r="J22056" s="3">
        <v>132.30468999999999</v>
      </c>
      <c r="K22056" s="4">
        <v>0.35</v>
      </c>
      <c r="L22056" s="73">
        <v>240.18389876923075</v>
      </c>
    </row>
    <row r="22057" spans="1:12" x14ac:dyDescent="0.35">
      <c r="A22057" s="1">
        <v>552858</v>
      </c>
      <c r="B22057" t="s">
        <v>33993</v>
      </c>
      <c r="C22057" t="s">
        <v>1467</v>
      </c>
      <c r="D22057" t="s">
        <v>1468</v>
      </c>
      <c r="E22057">
        <v>1</v>
      </c>
      <c r="F22057" s="2">
        <v>101.82</v>
      </c>
      <c r="G22057" s="3">
        <v>203.65</v>
      </c>
      <c r="H22057" s="3">
        <v>1.0182</v>
      </c>
      <c r="I22057" s="3">
        <v>4.7855400000000001</v>
      </c>
      <c r="J22057" s="3">
        <v>107.62373999999998</v>
      </c>
      <c r="K22057" s="4">
        <v>0.35</v>
      </c>
      <c r="L22057" s="73">
        <v>195.37848184615382</v>
      </c>
    </row>
    <row r="22058" spans="1:12" x14ac:dyDescent="0.35">
      <c r="A22058" s="1">
        <v>426110</v>
      </c>
      <c r="B22058" t="s">
        <v>35614</v>
      </c>
      <c r="C22058" t="s">
        <v>1467</v>
      </c>
      <c r="D22058" t="s">
        <v>1468</v>
      </c>
      <c r="E22058">
        <v>1</v>
      </c>
      <c r="F22058" s="2">
        <v>278.11</v>
      </c>
      <c r="G22058" s="3">
        <v>650.12</v>
      </c>
      <c r="H22058" s="3">
        <v>2.7811000000000003</v>
      </c>
      <c r="I22058" s="3">
        <v>13.07117</v>
      </c>
      <c r="J22058" s="3">
        <v>293.96226999999999</v>
      </c>
      <c r="K22058" s="4">
        <v>0.35</v>
      </c>
      <c r="L22058" s="73">
        <v>533.65458246153844</v>
      </c>
    </row>
    <row r="22059" spans="1:12" x14ac:dyDescent="0.35">
      <c r="A22059" s="1">
        <v>550966</v>
      </c>
      <c r="B22059" t="s">
        <v>35615</v>
      </c>
      <c r="C22059" t="s">
        <v>1467</v>
      </c>
      <c r="D22059" t="s">
        <v>1468</v>
      </c>
      <c r="E22059">
        <v>1</v>
      </c>
      <c r="F22059" s="2">
        <v>386.09</v>
      </c>
      <c r="G22059" s="3">
        <v>772.19</v>
      </c>
      <c r="H22059" s="3">
        <v>3.8609</v>
      </c>
      <c r="I22059" s="3">
        <v>18.146229999999999</v>
      </c>
      <c r="J22059" s="3">
        <v>408.09712999999999</v>
      </c>
      <c r="K22059" s="4">
        <v>0.34999999999999992</v>
      </c>
      <c r="L22059" s="73">
        <v>740.85325138461531</v>
      </c>
    </row>
    <row r="22060" spans="1:12" x14ac:dyDescent="0.35">
      <c r="A22060" s="1">
        <v>4727</v>
      </c>
      <c r="B22060" t="s">
        <v>33936</v>
      </c>
      <c r="C22060" t="s">
        <v>1467</v>
      </c>
      <c r="D22060" t="s">
        <v>1468</v>
      </c>
      <c r="E22060">
        <v>1</v>
      </c>
      <c r="F22060" s="2">
        <v>199.54</v>
      </c>
      <c r="G22060" s="3">
        <v>429.12</v>
      </c>
      <c r="H22060" s="3">
        <v>1.9954000000000001</v>
      </c>
      <c r="I22060" s="3">
        <v>9.3783799999999999</v>
      </c>
      <c r="J22060" s="3">
        <v>210.91377999999997</v>
      </c>
      <c r="K22060" s="4">
        <v>0.35</v>
      </c>
      <c r="L22060" s="73">
        <v>382.88963138461531</v>
      </c>
    </row>
    <row r="22061" spans="1:12" x14ac:dyDescent="0.35">
      <c r="A22061" s="1">
        <v>433233</v>
      </c>
      <c r="B22061" t="s">
        <v>35616</v>
      </c>
      <c r="C22061" t="s">
        <v>1467</v>
      </c>
      <c r="D22061" t="s">
        <v>1468</v>
      </c>
      <c r="E22061">
        <v>1</v>
      </c>
      <c r="F22061" s="2">
        <v>8666.76</v>
      </c>
      <c r="G22061" s="3">
        <v>25490.47</v>
      </c>
      <c r="H22061" s="3">
        <v>86.667600000000007</v>
      </c>
      <c r="I22061" s="3">
        <v>407.33771999999999</v>
      </c>
      <c r="J22061" s="3">
        <v>9160.7653200000004</v>
      </c>
      <c r="K22061" s="4">
        <v>0.35</v>
      </c>
      <c r="L22061" s="73">
        <v>16630.312427076922</v>
      </c>
    </row>
    <row r="22062" spans="1:12" x14ac:dyDescent="0.35">
      <c r="A22062" s="1">
        <v>4615</v>
      </c>
      <c r="B22062" t="s">
        <v>35617</v>
      </c>
      <c r="C22062" t="s">
        <v>1467</v>
      </c>
      <c r="D22062" t="s">
        <v>1468</v>
      </c>
      <c r="E22062">
        <v>1</v>
      </c>
      <c r="F22062" s="2">
        <v>46.64</v>
      </c>
      <c r="G22062" s="3">
        <v>103.12</v>
      </c>
      <c r="H22062" s="3">
        <v>0.46640000000000004</v>
      </c>
      <c r="I22062" s="3">
        <v>2.1920800000000003</v>
      </c>
      <c r="J22062" s="3">
        <v>49.298479999999998</v>
      </c>
      <c r="K22062" s="4">
        <v>0.35000000000000003</v>
      </c>
      <c r="L22062" s="73">
        <v>89.495702153846153</v>
      </c>
    </row>
    <row r="22063" spans="1:12" x14ac:dyDescent="0.35">
      <c r="A22063" s="1">
        <v>434906</v>
      </c>
      <c r="B22063" t="s">
        <v>35618</v>
      </c>
      <c r="C22063" t="s">
        <v>1467</v>
      </c>
      <c r="D22063" t="s">
        <v>1468</v>
      </c>
      <c r="E22063">
        <v>1</v>
      </c>
      <c r="F22063" s="2">
        <v>199.26</v>
      </c>
      <c r="G22063" s="3">
        <v>527.57000000000005</v>
      </c>
      <c r="H22063" s="3">
        <v>1.9925999999999999</v>
      </c>
      <c r="I22063" s="3">
        <v>9.365219999999999</v>
      </c>
      <c r="J22063" s="3">
        <v>210.61781999999999</v>
      </c>
      <c r="K22063" s="4">
        <v>0.35000000000000003</v>
      </c>
      <c r="L22063" s="73">
        <v>382.35235015384615</v>
      </c>
    </row>
    <row r="22064" spans="1:12" x14ac:dyDescent="0.35">
      <c r="A22064" s="1">
        <v>79471</v>
      </c>
      <c r="B22064" t="s">
        <v>35619</v>
      </c>
      <c r="C22064" t="s">
        <v>1467</v>
      </c>
      <c r="D22064" t="s">
        <v>1468</v>
      </c>
      <c r="E22064">
        <v>1</v>
      </c>
      <c r="F22064" s="2">
        <v>3.06</v>
      </c>
      <c r="G22064" s="3">
        <v>6.6</v>
      </c>
      <c r="H22064" s="3">
        <v>3.0600000000000002E-2</v>
      </c>
      <c r="I22064" s="3">
        <v>0.14382</v>
      </c>
      <c r="J22064" s="3">
        <v>3.2344200000000001</v>
      </c>
      <c r="K22064" s="4">
        <v>0.35000000000000003</v>
      </c>
      <c r="L22064" s="73">
        <v>5.8717163076923082</v>
      </c>
    </row>
    <row r="22065" spans="1:12" x14ac:dyDescent="0.35">
      <c r="A22065" s="1">
        <v>435014</v>
      </c>
      <c r="B22065" t="s">
        <v>35620</v>
      </c>
      <c r="C22065" t="s">
        <v>1467</v>
      </c>
      <c r="D22065" t="s">
        <v>1468</v>
      </c>
      <c r="E22065">
        <v>1</v>
      </c>
      <c r="F22065" s="2">
        <v>415.69</v>
      </c>
      <c r="G22065" s="3">
        <v>842.85</v>
      </c>
      <c r="H22065" s="3">
        <v>4.1569000000000003</v>
      </c>
      <c r="I22065" s="3">
        <v>19.537430000000001</v>
      </c>
      <c r="J22065" s="3">
        <v>439.38432999999998</v>
      </c>
      <c r="K22065" s="4">
        <v>0.34999999999999992</v>
      </c>
      <c r="L22065" s="73">
        <v>797.65155292307679</v>
      </c>
    </row>
    <row r="22066" spans="1:12" x14ac:dyDescent="0.35">
      <c r="A22066" s="1">
        <v>433685</v>
      </c>
      <c r="B22066" t="s">
        <v>35621</v>
      </c>
      <c r="C22066" t="s">
        <v>1467</v>
      </c>
      <c r="D22066" t="s">
        <v>1468</v>
      </c>
      <c r="E22066">
        <v>1</v>
      </c>
      <c r="F22066" s="2">
        <v>412.35</v>
      </c>
      <c r="G22066" s="3">
        <v>916.74</v>
      </c>
      <c r="H22066" s="3">
        <v>4.1234999999999999</v>
      </c>
      <c r="I22066" s="3">
        <v>19.38045</v>
      </c>
      <c r="J22066" s="3">
        <v>435.85395</v>
      </c>
      <c r="K22066" s="4">
        <v>0.35</v>
      </c>
      <c r="L22066" s="73">
        <v>791.24255538461534</v>
      </c>
    </row>
    <row r="22067" spans="1:12" x14ac:dyDescent="0.35">
      <c r="A22067" s="1">
        <v>45780</v>
      </c>
      <c r="B22067" t="s">
        <v>35622</v>
      </c>
      <c r="C22067" t="s">
        <v>1467</v>
      </c>
      <c r="D22067" t="s">
        <v>1468</v>
      </c>
      <c r="E22067">
        <v>1</v>
      </c>
      <c r="F22067" s="2">
        <v>23.44</v>
      </c>
      <c r="G22067" s="3">
        <v>50.42</v>
      </c>
      <c r="H22067" s="3">
        <v>0.23440000000000003</v>
      </c>
      <c r="I22067" s="3">
        <v>1.10168</v>
      </c>
      <c r="J22067" s="3">
        <v>24.77608</v>
      </c>
      <c r="K22067" s="4">
        <v>0.35</v>
      </c>
      <c r="L22067" s="73">
        <v>44.97811446153846</v>
      </c>
    </row>
    <row r="22068" spans="1:12" x14ac:dyDescent="0.35">
      <c r="A22068" s="1">
        <v>435019</v>
      </c>
      <c r="B22068" t="s">
        <v>35623</v>
      </c>
      <c r="C22068" t="s">
        <v>1467</v>
      </c>
      <c r="D22068" t="s">
        <v>1468</v>
      </c>
      <c r="E22068">
        <v>1</v>
      </c>
      <c r="F22068" s="2">
        <v>427.41</v>
      </c>
      <c r="G22068" s="3">
        <v>937.3</v>
      </c>
      <c r="H22068" s="3">
        <v>4.2741000000000007</v>
      </c>
      <c r="I22068" s="3">
        <v>20.088270000000001</v>
      </c>
      <c r="J22068" s="3">
        <v>451.77237000000002</v>
      </c>
      <c r="K22068" s="4">
        <v>0.35</v>
      </c>
      <c r="L22068" s="73">
        <v>820.14061015384618</v>
      </c>
    </row>
    <row r="22069" spans="1:12" x14ac:dyDescent="0.35">
      <c r="A22069" s="1">
        <v>439865</v>
      </c>
      <c r="B22069" t="s">
        <v>35624</v>
      </c>
      <c r="C22069" t="s">
        <v>1467</v>
      </c>
      <c r="D22069" t="s">
        <v>1468</v>
      </c>
      <c r="E22069">
        <v>1</v>
      </c>
      <c r="F22069" s="2">
        <v>201.29</v>
      </c>
      <c r="G22069" s="3">
        <v>432.98</v>
      </c>
      <c r="H22069" s="3">
        <v>2.0129000000000001</v>
      </c>
      <c r="I22069" s="3">
        <v>9.4606300000000001</v>
      </c>
      <c r="J22069" s="3">
        <v>212.76353</v>
      </c>
      <c r="K22069" s="4">
        <v>0.35000000000000003</v>
      </c>
      <c r="L22069" s="73">
        <v>386.24763907692306</v>
      </c>
    </row>
    <row r="22070" spans="1:12" x14ac:dyDescent="0.35">
      <c r="A22070" s="1">
        <v>439783</v>
      </c>
      <c r="B22070" t="s">
        <v>35625</v>
      </c>
      <c r="C22070" t="s">
        <v>1467</v>
      </c>
      <c r="D22070" t="s">
        <v>1468</v>
      </c>
      <c r="E22070">
        <v>1</v>
      </c>
      <c r="F22070" s="2">
        <v>659.98</v>
      </c>
      <c r="G22070" s="3">
        <v>1543.1</v>
      </c>
      <c r="H22070" s="3">
        <v>6.5998000000000001</v>
      </c>
      <c r="I22070" s="3">
        <v>31.01906</v>
      </c>
      <c r="J22070" s="3">
        <v>697.59885999999995</v>
      </c>
      <c r="K22070" s="4">
        <v>0.34999999999999992</v>
      </c>
      <c r="L22070" s="73">
        <v>1266.410238153846</v>
      </c>
    </row>
    <row r="22071" spans="1:12" x14ac:dyDescent="0.35">
      <c r="A22071" s="1">
        <v>430061</v>
      </c>
      <c r="B22071" t="s">
        <v>34983</v>
      </c>
      <c r="C22071" t="s">
        <v>1467</v>
      </c>
      <c r="D22071" t="s">
        <v>1468</v>
      </c>
      <c r="E22071">
        <v>1</v>
      </c>
      <c r="F22071" s="2">
        <v>8937.6</v>
      </c>
      <c r="G22071" s="3">
        <v>26287.05</v>
      </c>
      <c r="H22071" s="3">
        <v>89.376000000000005</v>
      </c>
      <c r="I22071" s="3">
        <v>420.06720000000001</v>
      </c>
      <c r="J22071" s="3">
        <v>9447.0432000000001</v>
      </c>
      <c r="K22071" s="4">
        <v>0.35</v>
      </c>
      <c r="L22071" s="73">
        <v>17150.016886153848</v>
      </c>
    </row>
    <row r="22072" spans="1:12" x14ac:dyDescent="0.35">
      <c r="A22072" s="1">
        <v>426008</v>
      </c>
      <c r="B22072" t="s">
        <v>35626</v>
      </c>
      <c r="C22072" t="s">
        <v>1467</v>
      </c>
      <c r="D22072" t="s">
        <v>1468</v>
      </c>
      <c r="E22072">
        <v>1</v>
      </c>
      <c r="F22072" s="2">
        <v>706.78</v>
      </c>
      <c r="G22072" s="3">
        <v>1519.96</v>
      </c>
      <c r="H22072" s="3">
        <v>7.0678000000000001</v>
      </c>
      <c r="I22072" s="3">
        <v>33.21866</v>
      </c>
      <c r="J22072" s="3">
        <v>747.06646000000001</v>
      </c>
      <c r="K22072" s="4">
        <v>0.35000000000000003</v>
      </c>
      <c r="L22072" s="73">
        <v>1356.2129581538463</v>
      </c>
    </row>
    <row r="22073" spans="1:12" x14ac:dyDescent="0.35">
      <c r="A22073" s="1">
        <v>75987</v>
      </c>
      <c r="B22073" t="s">
        <v>35627</v>
      </c>
      <c r="C22073" t="s">
        <v>1467</v>
      </c>
      <c r="D22073" t="s">
        <v>1468</v>
      </c>
      <c r="E22073">
        <v>1</v>
      </c>
      <c r="F22073" s="2">
        <v>134.27000000000001</v>
      </c>
      <c r="G22073" s="3">
        <v>288.76</v>
      </c>
      <c r="H22073" s="3">
        <v>1.3427000000000002</v>
      </c>
      <c r="I22073" s="3">
        <v>6.3106900000000001</v>
      </c>
      <c r="J22073" s="3">
        <v>141.92339000000001</v>
      </c>
      <c r="K22073" s="4">
        <v>0.35</v>
      </c>
      <c r="L22073" s="73">
        <v>257.64553876923077</v>
      </c>
    </row>
    <row r="22074" spans="1:12" x14ac:dyDescent="0.35">
      <c r="A22074" s="1">
        <v>14995</v>
      </c>
      <c r="B22074" t="s">
        <v>35628</v>
      </c>
      <c r="C22074" t="s">
        <v>1467</v>
      </c>
      <c r="D22074" t="s">
        <v>1468</v>
      </c>
      <c r="E22074">
        <v>1</v>
      </c>
      <c r="F22074" s="2">
        <v>45.54</v>
      </c>
      <c r="G22074" s="3">
        <v>97.96</v>
      </c>
      <c r="H22074" s="3">
        <v>0.45540000000000003</v>
      </c>
      <c r="I22074" s="3">
        <v>2.1403799999999999</v>
      </c>
      <c r="J22074" s="3">
        <v>48.135779999999997</v>
      </c>
      <c r="K22074" s="4">
        <v>0.35</v>
      </c>
      <c r="L22074" s="73">
        <v>87.384954461538456</v>
      </c>
    </row>
    <row r="22075" spans="1:12" x14ac:dyDescent="0.35">
      <c r="A22075" s="1">
        <v>415850</v>
      </c>
      <c r="B22075" t="s">
        <v>35629</v>
      </c>
      <c r="C22075" t="s">
        <v>1467</v>
      </c>
      <c r="D22075" t="s">
        <v>1468</v>
      </c>
      <c r="E22075">
        <v>1</v>
      </c>
      <c r="F22075" s="2">
        <v>9943.15</v>
      </c>
      <c r="G22075" s="3">
        <v>21383.11</v>
      </c>
      <c r="H22075" s="3">
        <v>99.4315</v>
      </c>
      <c r="I22075" s="3">
        <v>467.32804999999996</v>
      </c>
      <c r="J22075" s="3">
        <v>10509.90955</v>
      </c>
      <c r="K22075" s="4">
        <v>0.35</v>
      </c>
      <c r="L22075" s="73">
        <v>19079.528106153848</v>
      </c>
    </row>
    <row r="22076" spans="1:12" x14ac:dyDescent="0.35">
      <c r="A22076" s="1">
        <v>428327</v>
      </c>
      <c r="B22076" t="s">
        <v>35630</v>
      </c>
      <c r="C22076" t="s">
        <v>1467</v>
      </c>
      <c r="D22076" t="s">
        <v>1468</v>
      </c>
      <c r="E22076">
        <v>1</v>
      </c>
      <c r="F22076" s="2">
        <v>0.46</v>
      </c>
      <c r="G22076" s="3">
        <v>0.98</v>
      </c>
      <c r="H22076" s="3">
        <v>4.5999999999999999E-3</v>
      </c>
      <c r="I22076" s="3">
        <v>2.162E-2</v>
      </c>
      <c r="J22076" s="3">
        <v>0.48621999999999999</v>
      </c>
      <c r="K22076" s="4">
        <v>0.35</v>
      </c>
      <c r="L22076" s="73">
        <v>0.88267630769230765</v>
      </c>
    </row>
    <row r="22077" spans="1:12" x14ac:dyDescent="0.35">
      <c r="A22077" s="1">
        <v>442105</v>
      </c>
      <c r="B22077" t="s">
        <v>35631</v>
      </c>
      <c r="C22077" t="s">
        <v>1467</v>
      </c>
      <c r="D22077" t="s">
        <v>1468</v>
      </c>
      <c r="E22077">
        <v>1</v>
      </c>
      <c r="F22077" s="2">
        <v>93.79</v>
      </c>
      <c r="G22077" s="3">
        <v>201.71</v>
      </c>
      <c r="H22077" s="3">
        <v>0.93790000000000007</v>
      </c>
      <c r="I22077" s="3">
        <v>4.4081299999999999</v>
      </c>
      <c r="J22077" s="3">
        <v>99.136030000000005</v>
      </c>
      <c r="K22077" s="4">
        <v>0.35</v>
      </c>
      <c r="L22077" s="73">
        <v>179.97002369230771</v>
      </c>
    </row>
    <row r="22078" spans="1:12" x14ac:dyDescent="0.35">
      <c r="A22078" s="1">
        <v>550713</v>
      </c>
      <c r="B22078" t="s">
        <v>35632</v>
      </c>
      <c r="C22078" t="s">
        <v>1467</v>
      </c>
      <c r="D22078" t="s">
        <v>1468</v>
      </c>
      <c r="E22078">
        <v>1</v>
      </c>
      <c r="F22078" s="2">
        <v>50.58</v>
      </c>
      <c r="G22078" s="3">
        <v>101.16</v>
      </c>
      <c r="H22078" s="3">
        <v>0.50580000000000003</v>
      </c>
      <c r="I22078" s="3">
        <v>2.3772599999999997</v>
      </c>
      <c r="J22078" s="3">
        <v>53.463059999999999</v>
      </c>
      <c r="K22078" s="4">
        <v>0.35</v>
      </c>
      <c r="L22078" s="73">
        <v>97.056016615384607</v>
      </c>
    </row>
    <row r="22079" spans="1:12" x14ac:dyDescent="0.35">
      <c r="A22079" s="1">
        <v>417058</v>
      </c>
      <c r="B22079" t="s">
        <v>35633</v>
      </c>
      <c r="C22079" t="s">
        <v>1467</v>
      </c>
      <c r="D22079" t="s">
        <v>1468</v>
      </c>
      <c r="E22079">
        <v>1</v>
      </c>
      <c r="F22079" s="2">
        <v>401.79</v>
      </c>
      <c r="G22079" s="3">
        <v>939.21</v>
      </c>
      <c r="H22079" s="3">
        <v>4.0179</v>
      </c>
      <c r="I22079" s="3">
        <v>18.884130000000003</v>
      </c>
      <c r="J22079" s="3">
        <v>424.69203000000005</v>
      </c>
      <c r="K22079" s="4">
        <v>0.35000000000000003</v>
      </c>
      <c r="L22079" s="73">
        <v>770.97937753846168</v>
      </c>
    </row>
    <row r="22080" spans="1:12" x14ac:dyDescent="0.35">
      <c r="A22080" s="1">
        <v>28664</v>
      </c>
      <c r="B22080" t="s">
        <v>35634</v>
      </c>
      <c r="C22080" t="s">
        <v>1467</v>
      </c>
      <c r="D22080" t="s">
        <v>1468</v>
      </c>
      <c r="E22080">
        <v>1</v>
      </c>
      <c r="F22080" s="2">
        <v>29467.14</v>
      </c>
      <c r="G22080" s="3">
        <v>68880.66</v>
      </c>
      <c r="H22080" s="3">
        <v>294.67140000000001</v>
      </c>
      <c r="I22080" s="3">
        <v>1384.9555800000001</v>
      </c>
      <c r="J22080" s="3">
        <v>31146.76698</v>
      </c>
      <c r="K22080" s="4">
        <v>0.35</v>
      </c>
      <c r="L22080" s="73">
        <v>56543.361594461538</v>
      </c>
    </row>
    <row r="22081" spans="1:12" x14ac:dyDescent="0.35">
      <c r="A22081" s="1">
        <v>69390</v>
      </c>
      <c r="B22081" t="s">
        <v>33536</v>
      </c>
      <c r="C22081" t="s">
        <v>1467</v>
      </c>
      <c r="D22081" t="s">
        <v>1468</v>
      </c>
      <c r="E22081">
        <v>1</v>
      </c>
      <c r="F22081" s="2">
        <v>3617.85</v>
      </c>
      <c r="G22081" s="3">
        <v>7780.32</v>
      </c>
      <c r="H22081" s="3">
        <v>36.1785</v>
      </c>
      <c r="I22081" s="3">
        <v>170.03895</v>
      </c>
      <c r="J22081" s="3">
        <v>3824.06745</v>
      </c>
      <c r="K22081" s="4">
        <v>0.35</v>
      </c>
      <c r="L22081" s="73">
        <v>6942.1532169230768</v>
      </c>
    </row>
    <row r="22082" spans="1:12" x14ac:dyDescent="0.35">
      <c r="A22082" s="1">
        <v>435725</v>
      </c>
      <c r="B22082" t="s">
        <v>35635</v>
      </c>
      <c r="C22082" t="s">
        <v>1467</v>
      </c>
      <c r="D22082" t="s">
        <v>1468</v>
      </c>
      <c r="E22082">
        <v>1</v>
      </c>
      <c r="F22082" s="2">
        <v>43.53</v>
      </c>
      <c r="G22082" s="3">
        <v>139.4</v>
      </c>
      <c r="H22082" s="3">
        <v>0.43530000000000002</v>
      </c>
      <c r="I22082" s="3">
        <v>2.0459100000000001</v>
      </c>
      <c r="J22082" s="3">
        <v>46.011209999999998</v>
      </c>
      <c r="K22082" s="4">
        <v>0.35</v>
      </c>
      <c r="L22082" s="73">
        <v>83.528042769230765</v>
      </c>
    </row>
    <row r="22083" spans="1:12" x14ac:dyDescent="0.35">
      <c r="A22083" s="1">
        <v>438147</v>
      </c>
      <c r="B22083" t="s">
        <v>35636</v>
      </c>
      <c r="C22083" t="s">
        <v>1467</v>
      </c>
      <c r="D22083" t="s">
        <v>1468</v>
      </c>
      <c r="E22083">
        <v>1</v>
      </c>
      <c r="F22083" s="2">
        <v>72.89</v>
      </c>
      <c r="G22083" s="3">
        <v>156.75</v>
      </c>
      <c r="H22083" s="3">
        <v>0.72889999999999999</v>
      </c>
      <c r="I22083" s="3">
        <v>3.4258299999999999</v>
      </c>
      <c r="J22083" s="3">
        <v>77.044730000000001</v>
      </c>
      <c r="K22083" s="4">
        <v>0.35</v>
      </c>
      <c r="L22083" s="73">
        <v>139.86581753846153</v>
      </c>
    </row>
    <row r="22084" spans="1:12" x14ac:dyDescent="0.35">
      <c r="A22084" s="1">
        <v>17630</v>
      </c>
      <c r="B22084" t="s">
        <v>35637</v>
      </c>
      <c r="C22084" t="s">
        <v>1467</v>
      </c>
      <c r="D22084" t="s">
        <v>1468</v>
      </c>
      <c r="E22084">
        <v>1</v>
      </c>
      <c r="F22084" s="2">
        <v>1.51</v>
      </c>
      <c r="G22084" s="3">
        <v>3.26</v>
      </c>
      <c r="H22084" s="3">
        <v>1.5100000000000001E-2</v>
      </c>
      <c r="I22084" s="3">
        <v>7.0970000000000005E-2</v>
      </c>
      <c r="J22084" s="3">
        <v>1.5960699999999999</v>
      </c>
      <c r="K22084" s="4">
        <v>0.35000000000000003</v>
      </c>
      <c r="L22084" s="73">
        <v>2.8974809230769232</v>
      </c>
    </row>
    <row r="22085" spans="1:12" x14ac:dyDescent="0.35">
      <c r="A22085" s="1">
        <v>439388</v>
      </c>
      <c r="B22085" t="s">
        <v>33829</v>
      </c>
      <c r="C22085" t="s">
        <v>1467</v>
      </c>
      <c r="D22085" t="s">
        <v>1468</v>
      </c>
      <c r="E22085">
        <v>1</v>
      </c>
      <c r="F22085" s="2">
        <v>61.83</v>
      </c>
      <c r="G22085" s="3">
        <v>132.97999999999999</v>
      </c>
      <c r="H22085" s="3">
        <v>0.61829999999999996</v>
      </c>
      <c r="I22085" s="3">
        <v>2.9060099999999998</v>
      </c>
      <c r="J22085" s="3">
        <v>65.354309999999998</v>
      </c>
      <c r="K22085" s="4">
        <v>0.35</v>
      </c>
      <c r="L22085" s="73">
        <v>118.64320892307691</v>
      </c>
    </row>
    <row r="22086" spans="1:12" x14ac:dyDescent="0.35">
      <c r="A22086" s="1">
        <v>73267</v>
      </c>
      <c r="B22086" t="s">
        <v>35638</v>
      </c>
      <c r="C22086" t="s">
        <v>1467</v>
      </c>
      <c r="D22086" t="s">
        <v>1468</v>
      </c>
      <c r="E22086">
        <v>1</v>
      </c>
      <c r="F22086" s="2">
        <v>62.39</v>
      </c>
      <c r="G22086" s="3">
        <v>145.83000000000001</v>
      </c>
      <c r="H22086" s="3">
        <v>0.62390000000000001</v>
      </c>
      <c r="I22086" s="3">
        <v>2.9323299999999999</v>
      </c>
      <c r="J22086" s="3">
        <v>65.94623</v>
      </c>
      <c r="K22086" s="4">
        <v>0.35</v>
      </c>
      <c r="L22086" s="73">
        <v>119.71777138461539</v>
      </c>
    </row>
    <row r="22087" spans="1:12" x14ac:dyDescent="0.35">
      <c r="A22087" s="1">
        <v>426113</v>
      </c>
      <c r="B22087" t="s">
        <v>35639</v>
      </c>
      <c r="C22087" t="s">
        <v>1467</v>
      </c>
      <c r="D22087" t="s">
        <v>1468</v>
      </c>
      <c r="E22087">
        <v>1</v>
      </c>
      <c r="F22087" s="2">
        <v>29.25</v>
      </c>
      <c r="G22087" s="3">
        <v>68.41</v>
      </c>
      <c r="H22087" s="3">
        <v>0.29249999999999998</v>
      </c>
      <c r="I22087" s="3">
        <v>1.3747499999999999</v>
      </c>
      <c r="J22087" s="3">
        <v>30.917249999999999</v>
      </c>
      <c r="K22087" s="4">
        <v>0.35</v>
      </c>
      <c r="L22087" s="73">
        <v>56.1267</v>
      </c>
    </row>
    <row r="22088" spans="1:12" x14ac:dyDescent="0.35">
      <c r="A22088" s="1">
        <v>443540</v>
      </c>
      <c r="B22088" t="s">
        <v>35640</v>
      </c>
      <c r="C22088" t="s">
        <v>1467</v>
      </c>
      <c r="D22088" t="s">
        <v>1468</v>
      </c>
      <c r="E22088">
        <v>1</v>
      </c>
      <c r="F22088" s="2">
        <v>208.64</v>
      </c>
      <c r="G22088" s="3">
        <v>443.91</v>
      </c>
      <c r="H22088" s="3">
        <v>2.0863999999999998</v>
      </c>
      <c r="I22088" s="3">
        <v>9.8060799999999997</v>
      </c>
      <c r="J22088" s="3">
        <v>220.53247999999999</v>
      </c>
      <c r="K22088" s="4">
        <v>0.34999999999999992</v>
      </c>
      <c r="L22088" s="73">
        <v>400.3512713846153</v>
      </c>
    </row>
    <row r="22089" spans="1:12" x14ac:dyDescent="0.35">
      <c r="A22089" s="1">
        <v>432714</v>
      </c>
      <c r="B22089" t="s">
        <v>35641</v>
      </c>
      <c r="C22089" t="s">
        <v>1467</v>
      </c>
      <c r="D22089" t="s">
        <v>1468</v>
      </c>
      <c r="E22089">
        <v>1</v>
      </c>
      <c r="F22089" s="2">
        <v>838.22</v>
      </c>
      <c r="G22089" s="3">
        <v>1802.64</v>
      </c>
      <c r="H22089" s="3">
        <v>8.382200000000001</v>
      </c>
      <c r="I22089" s="3">
        <v>39.396340000000002</v>
      </c>
      <c r="J22089" s="3">
        <v>885.99854000000005</v>
      </c>
      <c r="K22089" s="4">
        <v>0.35000000000000003</v>
      </c>
      <c r="L22089" s="73">
        <v>1608.4281187692309</v>
      </c>
    </row>
    <row r="22090" spans="1:12" x14ac:dyDescent="0.35">
      <c r="A22090" s="1">
        <v>3626</v>
      </c>
      <c r="B22090" t="s">
        <v>35642</v>
      </c>
      <c r="C22090" t="s">
        <v>1467</v>
      </c>
      <c r="D22090" t="s">
        <v>1468</v>
      </c>
      <c r="E22090">
        <v>1</v>
      </c>
      <c r="F22090" s="2">
        <v>60.81</v>
      </c>
      <c r="G22090" s="3">
        <v>130.79</v>
      </c>
      <c r="H22090" s="3">
        <v>0.60810000000000008</v>
      </c>
      <c r="I22090" s="3">
        <v>2.8580700000000001</v>
      </c>
      <c r="J22090" s="3">
        <v>64.276170000000008</v>
      </c>
      <c r="K22090" s="4">
        <v>0.35</v>
      </c>
      <c r="L22090" s="73">
        <v>116.68597015384616</v>
      </c>
    </row>
    <row r="22091" spans="1:12" x14ac:dyDescent="0.35">
      <c r="A22091" s="1">
        <v>57433</v>
      </c>
      <c r="B22091" t="s">
        <v>35643</v>
      </c>
      <c r="C22091" t="s">
        <v>1467</v>
      </c>
      <c r="D22091" t="s">
        <v>1468</v>
      </c>
      <c r="E22091">
        <v>1</v>
      </c>
      <c r="F22091" s="2">
        <v>5643.52</v>
      </c>
      <c r="G22091" s="3">
        <v>12139.23</v>
      </c>
      <c r="H22091" s="3">
        <v>56.435200000000009</v>
      </c>
      <c r="I22091" s="3">
        <v>265.24544000000003</v>
      </c>
      <c r="J22091" s="3">
        <v>5965.20064</v>
      </c>
      <c r="K22091" s="4">
        <v>0.35</v>
      </c>
      <c r="L22091" s="73">
        <v>10829.133469538461</v>
      </c>
    </row>
    <row r="22092" spans="1:12" x14ac:dyDescent="0.35">
      <c r="A22092" s="1">
        <v>434106</v>
      </c>
      <c r="B22092" t="s">
        <v>35644</v>
      </c>
      <c r="C22092" t="s">
        <v>1467</v>
      </c>
      <c r="D22092" t="s">
        <v>1468</v>
      </c>
      <c r="E22092">
        <v>1</v>
      </c>
      <c r="F22092" s="2">
        <v>351.41</v>
      </c>
      <c r="G22092" s="3">
        <v>704.09</v>
      </c>
      <c r="H22092" s="3">
        <v>3.5141000000000004</v>
      </c>
      <c r="I22092" s="3">
        <v>16.516270000000002</v>
      </c>
      <c r="J22092" s="3">
        <v>371.44037000000003</v>
      </c>
      <c r="K22092" s="4">
        <v>0.35000000000000003</v>
      </c>
      <c r="L22092" s="73">
        <v>674.3071332307693</v>
      </c>
    </row>
    <row r="22093" spans="1:12" x14ac:dyDescent="0.35">
      <c r="A22093" s="1">
        <v>427185</v>
      </c>
      <c r="B22093" t="s">
        <v>35645</v>
      </c>
      <c r="C22093" t="s">
        <v>1467</v>
      </c>
      <c r="D22093" t="s">
        <v>1468</v>
      </c>
      <c r="E22093">
        <v>1</v>
      </c>
      <c r="F22093" s="2">
        <v>2870.16</v>
      </c>
      <c r="G22093" s="3">
        <v>6172.4</v>
      </c>
      <c r="H22093" s="3">
        <v>28.701599999999999</v>
      </c>
      <c r="I22093" s="3">
        <v>134.89751999999999</v>
      </c>
      <c r="J22093" s="3">
        <v>3033.7591199999997</v>
      </c>
      <c r="K22093" s="4">
        <v>0.35</v>
      </c>
      <c r="L22093" s="73">
        <v>5507.4396332307679</v>
      </c>
    </row>
    <row r="22094" spans="1:12" x14ac:dyDescent="0.35">
      <c r="A22094" s="1">
        <v>404377</v>
      </c>
      <c r="B22094" t="s">
        <v>35646</v>
      </c>
      <c r="C22094" t="s">
        <v>1467</v>
      </c>
      <c r="D22094" t="s">
        <v>1468</v>
      </c>
      <c r="E22094">
        <v>1</v>
      </c>
      <c r="F22094" s="2">
        <v>1350.25</v>
      </c>
      <c r="G22094" s="3">
        <v>2903.77</v>
      </c>
      <c r="H22094" s="3">
        <v>13.5025</v>
      </c>
      <c r="I22094" s="3">
        <v>63.461750000000002</v>
      </c>
      <c r="J22094" s="3">
        <v>1427.21425</v>
      </c>
      <c r="K22094" s="4">
        <v>0.35</v>
      </c>
      <c r="L22094" s="73">
        <v>2590.9427923076923</v>
      </c>
    </row>
    <row r="22095" spans="1:12" x14ac:dyDescent="0.35">
      <c r="A22095" s="1">
        <v>438835</v>
      </c>
      <c r="B22095" t="s">
        <v>35647</v>
      </c>
      <c r="C22095" t="s">
        <v>1467</v>
      </c>
      <c r="D22095" t="s">
        <v>1468</v>
      </c>
      <c r="E22095">
        <v>1</v>
      </c>
      <c r="F22095" s="2">
        <v>129.31</v>
      </c>
      <c r="G22095" s="3">
        <v>259.52</v>
      </c>
      <c r="H22095" s="3">
        <v>1.2931000000000001</v>
      </c>
      <c r="I22095" s="3">
        <v>6.0775699999999997</v>
      </c>
      <c r="J22095" s="3">
        <v>136.68067000000002</v>
      </c>
      <c r="K22095" s="4">
        <v>0.35</v>
      </c>
      <c r="L22095" s="73">
        <v>248.12798553846159</v>
      </c>
    </row>
    <row r="22096" spans="1:12" x14ac:dyDescent="0.35">
      <c r="A22096" s="1">
        <v>436606</v>
      </c>
      <c r="B22096" t="s">
        <v>35648</v>
      </c>
      <c r="C22096" t="s">
        <v>1467</v>
      </c>
      <c r="D22096" t="s">
        <v>1468</v>
      </c>
      <c r="E22096">
        <v>1</v>
      </c>
      <c r="F22096" s="2">
        <v>0.95</v>
      </c>
      <c r="G22096" s="3">
        <v>1.9</v>
      </c>
      <c r="H22096" s="3">
        <v>9.4999999999999998E-3</v>
      </c>
      <c r="I22096" s="3">
        <v>4.4649999999999995E-2</v>
      </c>
      <c r="J22096" s="3">
        <v>1.0041499999999999</v>
      </c>
      <c r="K22096" s="4">
        <v>0.34999999999999992</v>
      </c>
      <c r="L22096" s="73">
        <v>1.8229184615384613</v>
      </c>
    </row>
    <row r="22097" spans="1:12" x14ac:dyDescent="0.35">
      <c r="A22097" s="1">
        <v>425916</v>
      </c>
      <c r="B22097" t="s">
        <v>35649</v>
      </c>
      <c r="C22097" t="s">
        <v>1467</v>
      </c>
      <c r="D22097" t="s">
        <v>1468</v>
      </c>
      <c r="E22097">
        <v>1</v>
      </c>
      <c r="F22097" s="2">
        <v>2377.86</v>
      </c>
      <c r="G22097" s="3">
        <v>5113.68</v>
      </c>
      <c r="H22097" s="3">
        <v>23.778600000000001</v>
      </c>
      <c r="I22097" s="3">
        <v>111.75942000000001</v>
      </c>
      <c r="J22097" s="3">
        <v>2513.3980200000001</v>
      </c>
      <c r="K22097" s="4">
        <v>0.35</v>
      </c>
      <c r="L22097" s="73">
        <v>4562.7840978461536</v>
      </c>
    </row>
    <row r="22098" spans="1:12" x14ac:dyDescent="0.35">
      <c r="A22098" s="1">
        <v>439564</v>
      </c>
      <c r="B22098" t="s">
        <v>35650</v>
      </c>
      <c r="C22098" t="s">
        <v>1467</v>
      </c>
      <c r="D22098" t="s">
        <v>1468</v>
      </c>
      <c r="E22098">
        <v>1</v>
      </c>
      <c r="F22098" s="2">
        <v>22.54</v>
      </c>
      <c r="G22098" s="3">
        <v>48.48</v>
      </c>
      <c r="H22098" s="3">
        <v>0.22539999999999999</v>
      </c>
      <c r="I22098" s="3">
        <v>1.05938</v>
      </c>
      <c r="J22098" s="3">
        <v>23.824780000000001</v>
      </c>
      <c r="K22098" s="4">
        <v>0.35</v>
      </c>
      <c r="L22098" s="73">
        <v>43.251139076923074</v>
      </c>
    </row>
    <row r="22099" spans="1:12" x14ac:dyDescent="0.35">
      <c r="A22099" s="1">
        <v>439876</v>
      </c>
      <c r="B22099" t="s">
        <v>35651</v>
      </c>
      <c r="C22099" t="s">
        <v>1467</v>
      </c>
      <c r="D22099" t="s">
        <v>1468</v>
      </c>
      <c r="E22099">
        <v>1</v>
      </c>
      <c r="F22099" s="2">
        <v>32.409999999999997</v>
      </c>
      <c r="G22099" s="3">
        <v>69.69</v>
      </c>
      <c r="H22099" s="3">
        <v>0.3241</v>
      </c>
      <c r="I22099" s="3">
        <v>1.5232699999999999</v>
      </c>
      <c r="J22099" s="3">
        <v>34.257369999999995</v>
      </c>
      <c r="K22099" s="4">
        <v>0.35</v>
      </c>
      <c r="L22099" s="73">
        <v>62.190302461538451</v>
      </c>
    </row>
    <row r="22100" spans="1:12" x14ac:dyDescent="0.35">
      <c r="A22100" s="1">
        <v>75433</v>
      </c>
      <c r="B22100" t="s">
        <v>35652</v>
      </c>
      <c r="C22100" t="s">
        <v>1467</v>
      </c>
      <c r="D22100" t="s">
        <v>1468</v>
      </c>
      <c r="E22100">
        <v>1</v>
      </c>
      <c r="F22100" s="2">
        <v>27.35</v>
      </c>
      <c r="G22100" s="3">
        <v>63.91</v>
      </c>
      <c r="H22100" s="3">
        <v>0.27350000000000002</v>
      </c>
      <c r="I22100" s="3">
        <v>1.28545</v>
      </c>
      <c r="J22100" s="3">
        <v>28.908950000000001</v>
      </c>
      <c r="K22100" s="4">
        <v>0.35000000000000003</v>
      </c>
      <c r="L22100" s="73">
        <v>52.480863076923079</v>
      </c>
    </row>
    <row r="22101" spans="1:12" x14ac:dyDescent="0.35">
      <c r="A22101" s="1">
        <v>422909</v>
      </c>
      <c r="B22101" t="s">
        <v>35653</v>
      </c>
      <c r="C22101" t="s">
        <v>1467</v>
      </c>
      <c r="D22101" t="s">
        <v>1468</v>
      </c>
      <c r="E22101">
        <v>1</v>
      </c>
      <c r="F22101" s="2">
        <v>306.77999999999997</v>
      </c>
      <c r="G22101" s="3">
        <v>659.76</v>
      </c>
      <c r="H22101" s="3">
        <v>3.0677999999999996</v>
      </c>
      <c r="I22101" s="3">
        <v>14.418659999999999</v>
      </c>
      <c r="J22101" s="3">
        <v>324.26645999999994</v>
      </c>
      <c r="K22101" s="4">
        <v>0.34999999999999992</v>
      </c>
      <c r="L22101" s="73">
        <v>588.66834276923055</v>
      </c>
    </row>
    <row r="22102" spans="1:12" x14ac:dyDescent="0.35">
      <c r="A22102" s="1">
        <v>432794</v>
      </c>
      <c r="B22102" t="s">
        <v>35654</v>
      </c>
      <c r="C22102" t="s">
        <v>1467</v>
      </c>
      <c r="D22102" t="s">
        <v>1468</v>
      </c>
      <c r="E22102">
        <v>1</v>
      </c>
      <c r="F22102" s="2">
        <v>40.619999999999997</v>
      </c>
      <c r="G22102" s="3">
        <v>87.37</v>
      </c>
      <c r="H22102" s="3">
        <v>0.40620000000000001</v>
      </c>
      <c r="I22102" s="3">
        <v>1.9091399999999998</v>
      </c>
      <c r="J22102" s="3">
        <v>42.935339999999997</v>
      </c>
      <c r="K22102" s="4">
        <v>0.35</v>
      </c>
      <c r="L22102" s="73">
        <v>77.944155692307689</v>
      </c>
    </row>
    <row r="22103" spans="1:12" x14ac:dyDescent="0.35">
      <c r="A22103" s="1">
        <v>442093</v>
      </c>
      <c r="B22103" t="s">
        <v>34370</v>
      </c>
      <c r="C22103" t="s">
        <v>1467</v>
      </c>
      <c r="D22103" t="s">
        <v>1468</v>
      </c>
      <c r="E22103">
        <v>1</v>
      </c>
      <c r="F22103" s="2">
        <v>72.58</v>
      </c>
      <c r="G22103" s="3">
        <v>156.1</v>
      </c>
      <c r="H22103" s="3">
        <v>0.7258</v>
      </c>
      <c r="I22103" s="3">
        <v>3.41126</v>
      </c>
      <c r="J22103" s="3">
        <v>76.717060000000004</v>
      </c>
      <c r="K22103" s="4">
        <v>0.35</v>
      </c>
      <c r="L22103" s="73">
        <v>139.27097046153847</v>
      </c>
    </row>
    <row r="22104" spans="1:12" x14ac:dyDescent="0.35">
      <c r="A22104" s="1">
        <v>5156</v>
      </c>
      <c r="B22104" t="s">
        <v>35655</v>
      </c>
      <c r="C22104" t="s">
        <v>1467</v>
      </c>
      <c r="D22104" t="s">
        <v>1468</v>
      </c>
      <c r="E22104">
        <v>1</v>
      </c>
      <c r="F22104" s="2">
        <v>161</v>
      </c>
      <c r="G22104" s="3">
        <v>346.26</v>
      </c>
      <c r="H22104" s="3">
        <v>1.61</v>
      </c>
      <c r="I22104" s="3">
        <v>7.5670000000000002</v>
      </c>
      <c r="J22104" s="3">
        <v>170.17700000000002</v>
      </c>
      <c r="K22104" s="4">
        <v>0.35000000000000003</v>
      </c>
      <c r="L22104" s="73">
        <v>308.93670769230772</v>
      </c>
    </row>
    <row r="22105" spans="1:12" x14ac:dyDescent="0.35">
      <c r="A22105" s="1">
        <v>433419</v>
      </c>
      <c r="B22105" t="s">
        <v>35656</v>
      </c>
      <c r="C22105" t="s">
        <v>1467</v>
      </c>
      <c r="D22105" t="s">
        <v>1468</v>
      </c>
      <c r="E22105">
        <v>1</v>
      </c>
      <c r="F22105" s="2">
        <v>704.39</v>
      </c>
      <c r="G22105" s="3">
        <v>1514.82</v>
      </c>
      <c r="H22105" s="3">
        <v>7.0438999999999998</v>
      </c>
      <c r="I22105" s="3">
        <v>33.10633</v>
      </c>
      <c r="J22105" s="3">
        <v>744.54022999999995</v>
      </c>
      <c r="K22105" s="4">
        <v>0.34999999999999992</v>
      </c>
      <c r="L22105" s="73">
        <v>1351.6268790769227</v>
      </c>
    </row>
    <row r="22106" spans="1:12" x14ac:dyDescent="0.35">
      <c r="A22106" s="1">
        <v>435530</v>
      </c>
      <c r="B22106" t="s">
        <v>35657</v>
      </c>
      <c r="C22106" t="s">
        <v>1467</v>
      </c>
      <c r="D22106" t="s">
        <v>1468</v>
      </c>
      <c r="E22106">
        <v>1</v>
      </c>
      <c r="F22106" s="2">
        <v>847.18</v>
      </c>
      <c r="G22106" s="3">
        <v>1821.9</v>
      </c>
      <c r="H22106" s="3">
        <v>8.4718</v>
      </c>
      <c r="I22106" s="3">
        <v>39.817459999999997</v>
      </c>
      <c r="J22106" s="3">
        <v>895.46925999999996</v>
      </c>
      <c r="K22106" s="4">
        <v>0.35000000000000003</v>
      </c>
      <c r="L22106" s="73">
        <v>1625.6211181538461</v>
      </c>
    </row>
    <row r="22107" spans="1:12" x14ac:dyDescent="0.35">
      <c r="A22107" s="1">
        <v>416856</v>
      </c>
      <c r="B22107" t="s">
        <v>35658</v>
      </c>
      <c r="C22107" t="s">
        <v>1467</v>
      </c>
      <c r="D22107" t="s">
        <v>1468</v>
      </c>
      <c r="E22107">
        <v>1</v>
      </c>
      <c r="F22107" s="2">
        <v>12159.81</v>
      </c>
      <c r="G22107" s="3">
        <v>26150.13</v>
      </c>
      <c r="H22107" s="3">
        <v>121.5981</v>
      </c>
      <c r="I22107" s="3">
        <v>571.51107000000002</v>
      </c>
      <c r="J22107" s="3">
        <v>12852.919169999999</v>
      </c>
      <c r="K22107" s="4">
        <v>0.35000000000000003</v>
      </c>
      <c r="L22107" s="73">
        <v>23332.991724</v>
      </c>
    </row>
    <row r="22108" spans="1:12" x14ac:dyDescent="0.35">
      <c r="A22108" s="1">
        <v>71227</v>
      </c>
      <c r="B22108" t="s">
        <v>33936</v>
      </c>
      <c r="C22108" t="s">
        <v>1467</v>
      </c>
      <c r="D22108" t="s">
        <v>1468</v>
      </c>
      <c r="E22108">
        <v>1</v>
      </c>
      <c r="F22108" s="2">
        <v>281.99</v>
      </c>
      <c r="G22108" s="3">
        <v>606.44000000000005</v>
      </c>
      <c r="H22108" s="3">
        <v>2.8199000000000001</v>
      </c>
      <c r="I22108" s="3">
        <v>13.25353</v>
      </c>
      <c r="J22108" s="3">
        <v>298.06343000000004</v>
      </c>
      <c r="K22108" s="4">
        <v>0.35</v>
      </c>
      <c r="L22108" s="73">
        <v>541.09976523076932</v>
      </c>
    </row>
    <row r="22109" spans="1:12" x14ac:dyDescent="0.35">
      <c r="A22109" s="1">
        <v>416913</v>
      </c>
      <c r="B22109" t="s">
        <v>35659</v>
      </c>
      <c r="C22109" t="s">
        <v>1467</v>
      </c>
      <c r="D22109" t="s">
        <v>1468</v>
      </c>
      <c r="E22109">
        <v>1</v>
      </c>
      <c r="F22109" s="2">
        <v>382.58</v>
      </c>
      <c r="G22109" s="3">
        <v>822.94</v>
      </c>
      <c r="H22109" s="3">
        <v>3.8258000000000001</v>
      </c>
      <c r="I22109" s="3">
        <v>17.981259999999999</v>
      </c>
      <c r="J22109" s="3">
        <v>404.38706000000002</v>
      </c>
      <c r="K22109" s="4">
        <v>0.35</v>
      </c>
      <c r="L22109" s="73">
        <v>734.11804738461547</v>
      </c>
    </row>
    <row r="22110" spans="1:12" x14ac:dyDescent="0.35">
      <c r="A22110" s="1">
        <v>1903</v>
      </c>
      <c r="B22110" t="s">
        <v>35660</v>
      </c>
      <c r="C22110" t="s">
        <v>1467</v>
      </c>
      <c r="D22110" t="s">
        <v>1468</v>
      </c>
      <c r="E22110">
        <v>1</v>
      </c>
      <c r="F22110" s="2">
        <v>0.61</v>
      </c>
      <c r="G22110" s="3">
        <v>1.32</v>
      </c>
      <c r="H22110" s="3">
        <v>6.1000000000000004E-3</v>
      </c>
      <c r="I22110" s="3">
        <v>2.8670000000000001E-2</v>
      </c>
      <c r="J22110" s="3">
        <v>0.64476999999999995</v>
      </c>
      <c r="K22110" s="4">
        <v>0.35</v>
      </c>
      <c r="L22110" s="73">
        <v>1.1705055384615384</v>
      </c>
    </row>
    <row r="22111" spans="1:12" x14ac:dyDescent="0.35">
      <c r="A22111" s="1">
        <v>425664</v>
      </c>
      <c r="B22111" t="s">
        <v>34717</v>
      </c>
      <c r="C22111" t="s">
        <v>1467</v>
      </c>
      <c r="D22111" t="s">
        <v>1468</v>
      </c>
      <c r="E22111">
        <v>1</v>
      </c>
      <c r="F22111" s="2">
        <v>4634.4399999999996</v>
      </c>
      <c r="G22111" s="3">
        <v>9966.5499999999993</v>
      </c>
      <c r="H22111" s="3">
        <v>46.3444</v>
      </c>
      <c r="I22111" s="3">
        <v>217.81867999999997</v>
      </c>
      <c r="J22111" s="3">
        <v>4898.6030799999999</v>
      </c>
      <c r="K22111" s="4">
        <v>0.35</v>
      </c>
      <c r="L22111" s="73">
        <v>8892.8486683076917</v>
      </c>
    </row>
    <row r="22112" spans="1:12" x14ac:dyDescent="0.35">
      <c r="A22112" s="1">
        <v>432290</v>
      </c>
      <c r="B22112" t="s">
        <v>35661</v>
      </c>
      <c r="C22112" t="s">
        <v>1467</v>
      </c>
      <c r="D22112" t="s">
        <v>1468</v>
      </c>
      <c r="E22112">
        <v>1</v>
      </c>
      <c r="F22112" s="2">
        <v>86.62</v>
      </c>
      <c r="G22112" s="3">
        <v>186.3</v>
      </c>
      <c r="H22112" s="3">
        <v>0.86620000000000008</v>
      </c>
      <c r="I22112" s="3">
        <v>4.0711400000000006</v>
      </c>
      <c r="J22112" s="3">
        <v>91.557340000000011</v>
      </c>
      <c r="K22112" s="4">
        <v>0.34999999999999992</v>
      </c>
      <c r="L22112" s="73">
        <v>166.21178646153845</v>
      </c>
    </row>
    <row r="22113" spans="1:12" x14ac:dyDescent="0.35">
      <c r="A22113" s="1">
        <v>434116</v>
      </c>
      <c r="B22113" t="s">
        <v>35662</v>
      </c>
      <c r="C22113" t="s">
        <v>1467</v>
      </c>
      <c r="D22113" t="s">
        <v>1468</v>
      </c>
      <c r="E22113">
        <v>1</v>
      </c>
      <c r="F22113" s="2">
        <v>131.01</v>
      </c>
      <c r="G22113" s="3">
        <v>289.08</v>
      </c>
      <c r="H22113" s="3">
        <v>1.3101</v>
      </c>
      <c r="I22113" s="3">
        <v>6.15747</v>
      </c>
      <c r="J22113" s="3">
        <v>138.47756999999999</v>
      </c>
      <c r="K22113" s="4">
        <v>0.35000000000000003</v>
      </c>
      <c r="L22113" s="73">
        <v>251.39005015384612</v>
      </c>
    </row>
    <row r="22114" spans="1:12" x14ac:dyDescent="0.35">
      <c r="A22114" s="1">
        <v>416828</v>
      </c>
      <c r="B22114" t="s">
        <v>35663</v>
      </c>
      <c r="C22114" t="s">
        <v>1467</v>
      </c>
      <c r="D22114" t="s">
        <v>1468</v>
      </c>
      <c r="E22114">
        <v>1</v>
      </c>
      <c r="F22114" s="2">
        <v>11.58</v>
      </c>
      <c r="G22114" s="3">
        <v>26.34</v>
      </c>
      <c r="H22114" s="3">
        <v>0.1158</v>
      </c>
      <c r="I22114" s="3">
        <v>0.54425999999999997</v>
      </c>
      <c r="J22114" s="3">
        <v>12.24006</v>
      </c>
      <c r="K22114" s="4">
        <v>0.35</v>
      </c>
      <c r="L22114" s="73">
        <v>22.220416615384615</v>
      </c>
    </row>
    <row r="22115" spans="1:12" x14ac:dyDescent="0.35">
      <c r="A22115" s="1">
        <v>418378</v>
      </c>
      <c r="B22115" t="s">
        <v>35664</v>
      </c>
      <c r="C22115" t="s">
        <v>1467</v>
      </c>
      <c r="D22115" t="s">
        <v>1468</v>
      </c>
      <c r="E22115">
        <v>1</v>
      </c>
      <c r="F22115" s="2">
        <v>41.8</v>
      </c>
      <c r="G22115" s="3">
        <v>89.93</v>
      </c>
      <c r="H22115" s="3">
        <v>0.41799999999999998</v>
      </c>
      <c r="I22115" s="3">
        <v>1.9645999999999999</v>
      </c>
      <c r="J22115" s="3">
        <v>44.182599999999994</v>
      </c>
      <c r="K22115" s="4">
        <v>0.34999999999999992</v>
      </c>
      <c r="L22115" s="73">
        <v>80.208412307692285</v>
      </c>
    </row>
    <row r="22116" spans="1:12" x14ac:dyDescent="0.35">
      <c r="A22116" s="1">
        <v>436127</v>
      </c>
      <c r="B22116" t="s">
        <v>35665</v>
      </c>
      <c r="C22116" t="s">
        <v>1467</v>
      </c>
      <c r="D22116" t="s">
        <v>1468</v>
      </c>
      <c r="E22116">
        <v>1</v>
      </c>
      <c r="F22116" s="2">
        <v>28.82</v>
      </c>
      <c r="G22116" s="3">
        <v>61.99</v>
      </c>
      <c r="H22116" s="3">
        <v>0.28820000000000001</v>
      </c>
      <c r="I22116" s="3">
        <v>1.3545400000000001</v>
      </c>
      <c r="J22116" s="3">
        <v>30.46274</v>
      </c>
      <c r="K22116" s="4">
        <v>0.35</v>
      </c>
      <c r="L22116" s="73">
        <v>55.301589538461535</v>
      </c>
    </row>
    <row r="22117" spans="1:12" x14ac:dyDescent="0.35">
      <c r="A22117" s="1">
        <v>41915</v>
      </c>
      <c r="B22117" t="s">
        <v>35050</v>
      </c>
      <c r="C22117" t="s">
        <v>1467</v>
      </c>
      <c r="D22117" t="s">
        <v>1468</v>
      </c>
      <c r="E22117">
        <v>1</v>
      </c>
      <c r="F22117" s="2">
        <v>67.22</v>
      </c>
      <c r="G22117" s="3">
        <v>144.55000000000001</v>
      </c>
      <c r="H22117" s="3">
        <v>0.67220000000000002</v>
      </c>
      <c r="I22117" s="3">
        <v>3.1593399999999998</v>
      </c>
      <c r="J22117" s="3">
        <v>71.051540000000003</v>
      </c>
      <c r="K22117" s="4">
        <v>0.35</v>
      </c>
      <c r="L22117" s="73">
        <v>128.98587261538461</v>
      </c>
    </row>
    <row r="22118" spans="1:12" x14ac:dyDescent="0.35">
      <c r="A22118" s="1">
        <v>78380</v>
      </c>
      <c r="B22118" t="s">
        <v>35666</v>
      </c>
      <c r="C22118" t="s">
        <v>1467</v>
      </c>
      <c r="D22118" t="s">
        <v>1468</v>
      </c>
      <c r="E22118">
        <v>1</v>
      </c>
      <c r="F22118" s="2">
        <v>85.38</v>
      </c>
      <c r="G22118" s="3">
        <v>183.61</v>
      </c>
      <c r="H22118" s="3">
        <v>0.8538</v>
      </c>
      <c r="I22118" s="3">
        <v>4.0128599999999999</v>
      </c>
      <c r="J22118" s="3">
        <v>90.246660000000006</v>
      </c>
      <c r="K22118" s="4">
        <v>0.35</v>
      </c>
      <c r="L22118" s="73">
        <v>163.83239815384616</v>
      </c>
    </row>
    <row r="22119" spans="1:12" x14ac:dyDescent="0.35">
      <c r="A22119" s="1">
        <v>415848</v>
      </c>
      <c r="B22119" t="s">
        <v>35667</v>
      </c>
      <c r="C22119" t="s">
        <v>1467</v>
      </c>
      <c r="D22119" t="s">
        <v>1468</v>
      </c>
      <c r="E22119">
        <v>1</v>
      </c>
      <c r="F22119" s="2">
        <v>4764.38</v>
      </c>
      <c r="G22119" s="3">
        <v>10245.969999999999</v>
      </c>
      <c r="H22119" s="3">
        <v>47.643799999999999</v>
      </c>
      <c r="I22119" s="3">
        <v>223.92586</v>
      </c>
      <c r="J22119" s="3">
        <v>5035.9496600000002</v>
      </c>
      <c r="K22119" s="4">
        <v>0.35</v>
      </c>
      <c r="L22119" s="73">
        <v>9142.185536615385</v>
      </c>
    </row>
    <row r="22120" spans="1:12" x14ac:dyDescent="0.35">
      <c r="A22120" s="1">
        <v>29748</v>
      </c>
      <c r="B22120" t="s">
        <v>35668</v>
      </c>
      <c r="C22120" t="s">
        <v>1467</v>
      </c>
      <c r="D22120" t="s">
        <v>1468</v>
      </c>
      <c r="E22120">
        <v>1</v>
      </c>
      <c r="F22120" s="2">
        <v>1.34</v>
      </c>
      <c r="G22120" s="3">
        <v>2.88</v>
      </c>
      <c r="H22120" s="3">
        <v>1.34E-2</v>
      </c>
      <c r="I22120" s="3">
        <v>6.2980000000000008E-2</v>
      </c>
      <c r="J22120" s="3">
        <v>1.4163800000000002</v>
      </c>
      <c r="K22120" s="4">
        <v>0.35</v>
      </c>
      <c r="L22120" s="73">
        <v>2.571274461538462</v>
      </c>
    </row>
    <row r="22121" spans="1:12" x14ac:dyDescent="0.35">
      <c r="A22121" s="1">
        <v>74930</v>
      </c>
      <c r="B22121" t="s">
        <v>35669</v>
      </c>
      <c r="C22121" t="s">
        <v>1467</v>
      </c>
      <c r="D22121" t="s">
        <v>1468</v>
      </c>
      <c r="E22121">
        <v>1</v>
      </c>
      <c r="F22121" s="2">
        <v>8681.4500000000007</v>
      </c>
      <c r="G22121" s="3">
        <v>18669.78</v>
      </c>
      <c r="H22121" s="3">
        <v>86.81450000000001</v>
      </c>
      <c r="I22121" s="3">
        <v>408.02815000000004</v>
      </c>
      <c r="J22121" s="3">
        <v>9176.2926500000012</v>
      </c>
      <c r="K22121" s="4">
        <v>0.35</v>
      </c>
      <c r="L22121" s="73">
        <v>16658.500503076924</v>
      </c>
    </row>
    <row r="22122" spans="1:12" x14ac:dyDescent="0.35">
      <c r="A22122" s="1">
        <v>426140</v>
      </c>
      <c r="B22122" t="s">
        <v>35670</v>
      </c>
      <c r="C22122" t="s">
        <v>1467</v>
      </c>
      <c r="D22122" t="s">
        <v>1468</v>
      </c>
      <c r="E22122">
        <v>1</v>
      </c>
      <c r="F22122" s="2">
        <v>107.69</v>
      </c>
      <c r="G22122" s="3">
        <v>251.82</v>
      </c>
      <c r="H22122" s="3">
        <v>1.0769</v>
      </c>
      <c r="I22122" s="3">
        <v>5.0614299999999997</v>
      </c>
      <c r="J22122" s="3">
        <v>113.82832999999999</v>
      </c>
      <c r="K22122" s="4">
        <v>0.35</v>
      </c>
      <c r="L22122" s="73">
        <v>206.64219907692308</v>
      </c>
    </row>
    <row r="22123" spans="1:12" x14ac:dyDescent="0.35">
      <c r="A22123" s="1">
        <v>425920</v>
      </c>
      <c r="B22123" t="s">
        <v>34829</v>
      </c>
      <c r="C22123" t="s">
        <v>1467</v>
      </c>
      <c r="D22123" t="s">
        <v>1468</v>
      </c>
      <c r="E22123">
        <v>1</v>
      </c>
      <c r="F22123" s="2">
        <v>7657.71</v>
      </c>
      <c r="G22123" s="3">
        <v>16471.73</v>
      </c>
      <c r="H22123" s="3">
        <v>76.577100000000002</v>
      </c>
      <c r="I22123" s="3">
        <v>359.91237000000001</v>
      </c>
      <c r="J22123" s="3">
        <v>8094.1994700000005</v>
      </c>
      <c r="K22123" s="4">
        <v>0.35</v>
      </c>
      <c r="L22123" s="73">
        <v>14694.085191692307</v>
      </c>
    </row>
    <row r="22124" spans="1:12" x14ac:dyDescent="0.35">
      <c r="A22124" s="1">
        <v>10580</v>
      </c>
      <c r="B22124" t="s">
        <v>35671</v>
      </c>
      <c r="C22124" t="s">
        <v>1467</v>
      </c>
      <c r="D22124" t="s">
        <v>1468</v>
      </c>
      <c r="E22124">
        <v>1</v>
      </c>
      <c r="F22124" s="2">
        <v>129.53</v>
      </c>
      <c r="G22124" s="3">
        <v>278.56</v>
      </c>
      <c r="H22124" s="3">
        <v>1.2953000000000001</v>
      </c>
      <c r="I22124" s="3">
        <v>6.0879099999999999</v>
      </c>
      <c r="J22124" s="3">
        <v>136.91320999999999</v>
      </c>
      <c r="K22124" s="4">
        <v>0.35</v>
      </c>
      <c r="L22124" s="73">
        <v>248.55013507692306</v>
      </c>
    </row>
    <row r="22125" spans="1:12" x14ac:dyDescent="0.35">
      <c r="A22125" s="1">
        <v>73092</v>
      </c>
      <c r="B22125" t="s">
        <v>35672</v>
      </c>
      <c r="C22125" t="s">
        <v>1467</v>
      </c>
      <c r="D22125" t="s">
        <v>1468</v>
      </c>
      <c r="E22125">
        <v>1</v>
      </c>
      <c r="F22125" s="2">
        <v>63.48</v>
      </c>
      <c r="G22125" s="3">
        <v>148.38999999999999</v>
      </c>
      <c r="H22125" s="3">
        <v>0.63480000000000003</v>
      </c>
      <c r="I22125" s="3">
        <v>2.9835599999999998</v>
      </c>
      <c r="J22125" s="3">
        <v>67.09836</v>
      </c>
      <c r="K22125" s="4">
        <v>0.34999999999999992</v>
      </c>
      <c r="L22125" s="73">
        <v>121.80933046153845</v>
      </c>
    </row>
    <row r="22126" spans="1:12" x14ac:dyDescent="0.35">
      <c r="A22126" s="1">
        <v>422908</v>
      </c>
      <c r="B22126" t="s">
        <v>35673</v>
      </c>
      <c r="C22126" t="s">
        <v>1467</v>
      </c>
      <c r="D22126" t="s">
        <v>1468</v>
      </c>
      <c r="E22126">
        <v>1</v>
      </c>
      <c r="F22126" s="2">
        <v>50.63</v>
      </c>
      <c r="G22126" s="3">
        <v>108.87</v>
      </c>
      <c r="H22126" s="3">
        <v>0.50630000000000008</v>
      </c>
      <c r="I22126" s="3">
        <v>2.37961</v>
      </c>
      <c r="J22126" s="3">
        <v>53.515910000000005</v>
      </c>
      <c r="K22126" s="4">
        <v>0.35</v>
      </c>
      <c r="L22126" s="73">
        <v>97.151959692307699</v>
      </c>
    </row>
    <row r="22127" spans="1:12" x14ac:dyDescent="0.35">
      <c r="A22127" s="1">
        <v>443341</v>
      </c>
      <c r="B22127" t="s">
        <v>35674</v>
      </c>
      <c r="C22127" t="s">
        <v>1467</v>
      </c>
      <c r="D22127" t="s">
        <v>1468</v>
      </c>
      <c r="E22127">
        <v>1</v>
      </c>
      <c r="F22127" s="2">
        <v>380.87</v>
      </c>
      <c r="G22127" s="3">
        <v>844.14</v>
      </c>
      <c r="H22127" s="3">
        <v>3.8087</v>
      </c>
      <c r="I22127" s="3">
        <v>17.90089</v>
      </c>
      <c r="J22127" s="3">
        <v>402.57959</v>
      </c>
      <c r="K22127" s="4">
        <v>0.35000000000000003</v>
      </c>
      <c r="L22127" s="73">
        <v>730.8367941538462</v>
      </c>
    </row>
    <row r="22128" spans="1:12" x14ac:dyDescent="0.35">
      <c r="A22128" s="1">
        <v>426107</v>
      </c>
      <c r="B22128" t="s">
        <v>35614</v>
      </c>
      <c r="C22128" t="s">
        <v>1467</v>
      </c>
      <c r="D22128" t="s">
        <v>1468</v>
      </c>
      <c r="E22128">
        <v>1</v>
      </c>
      <c r="F22128" s="2">
        <v>158.52000000000001</v>
      </c>
      <c r="G22128" s="3">
        <v>370.67</v>
      </c>
      <c r="H22128" s="3">
        <v>1.5852000000000002</v>
      </c>
      <c r="I22128" s="3">
        <v>7.4504400000000004</v>
      </c>
      <c r="J22128" s="3">
        <v>167.55563999999998</v>
      </c>
      <c r="K22128" s="4">
        <v>0.35000000000000003</v>
      </c>
      <c r="L22128" s="73">
        <v>304.17793107692307</v>
      </c>
    </row>
    <row r="22129" spans="1:12" x14ac:dyDescent="0.35">
      <c r="A22129" s="1">
        <v>417714</v>
      </c>
      <c r="B22129" t="s">
        <v>35675</v>
      </c>
      <c r="C22129" t="s">
        <v>1467</v>
      </c>
      <c r="D22129" t="s">
        <v>1468</v>
      </c>
      <c r="E22129">
        <v>1</v>
      </c>
      <c r="F22129" s="2">
        <v>107.43</v>
      </c>
      <c r="G22129" s="3">
        <v>251.19</v>
      </c>
      <c r="H22129" s="3">
        <v>1.0743</v>
      </c>
      <c r="I22129" s="3">
        <v>5.0492100000000004</v>
      </c>
      <c r="J22129" s="3">
        <v>113.55351</v>
      </c>
      <c r="K22129" s="4">
        <v>0.35</v>
      </c>
      <c r="L22129" s="73">
        <v>206.14329507692307</v>
      </c>
    </row>
    <row r="22130" spans="1:12" x14ac:dyDescent="0.35">
      <c r="A22130" s="1">
        <v>441462</v>
      </c>
      <c r="B22130" t="s">
        <v>33525</v>
      </c>
      <c r="C22130" t="s">
        <v>1467</v>
      </c>
      <c r="D22130" t="s">
        <v>1468</v>
      </c>
      <c r="E22130">
        <v>1</v>
      </c>
      <c r="F22130" s="2">
        <v>14.83</v>
      </c>
      <c r="G22130" s="3">
        <v>34.69</v>
      </c>
      <c r="H22130" s="3">
        <v>0.14830000000000002</v>
      </c>
      <c r="I22130" s="3">
        <v>0.69701000000000002</v>
      </c>
      <c r="J22130" s="3">
        <v>15.675310000000001</v>
      </c>
      <c r="K22130" s="4">
        <v>0.35000000000000003</v>
      </c>
      <c r="L22130" s="73">
        <v>28.456716615384618</v>
      </c>
    </row>
    <row r="22131" spans="1:12" x14ac:dyDescent="0.35">
      <c r="A22131" s="1">
        <v>435472</v>
      </c>
      <c r="B22131" t="s">
        <v>35676</v>
      </c>
      <c r="C22131" t="s">
        <v>1467</v>
      </c>
      <c r="D22131" t="s">
        <v>1468</v>
      </c>
      <c r="E22131">
        <v>1</v>
      </c>
      <c r="F22131" s="2">
        <v>3021.32</v>
      </c>
      <c r="G22131" s="3">
        <v>6497.47</v>
      </c>
      <c r="H22131" s="3">
        <v>30.213200000000001</v>
      </c>
      <c r="I22131" s="3">
        <v>142.00204000000002</v>
      </c>
      <c r="J22131" s="3">
        <v>3193.5352400000002</v>
      </c>
      <c r="K22131" s="4">
        <v>0.34999999999999992</v>
      </c>
      <c r="L22131" s="73">
        <v>5797.4947433846155</v>
      </c>
    </row>
    <row r="22132" spans="1:12" x14ac:dyDescent="0.35">
      <c r="A22132" s="1">
        <v>434107</v>
      </c>
      <c r="B22132" t="s">
        <v>35677</v>
      </c>
      <c r="C22132" t="s">
        <v>1467</v>
      </c>
      <c r="D22132" t="s">
        <v>1468</v>
      </c>
      <c r="E22132">
        <v>1</v>
      </c>
      <c r="F22132" s="2">
        <v>186.41</v>
      </c>
      <c r="G22132" s="3">
        <v>373.88</v>
      </c>
      <c r="H22132" s="3">
        <v>1.8641000000000001</v>
      </c>
      <c r="I22132" s="3">
        <v>8.7612699999999997</v>
      </c>
      <c r="J22132" s="3">
        <v>197.03537</v>
      </c>
      <c r="K22132" s="4">
        <v>0.35</v>
      </c>
      <c r="L22132" s="73">
        <v>357.69497938461541</v>
      </c>
    </row>
    <row r="22133" spans="1:12" x14ac:dyDescent="0.35">
      <c r="A22133" s="1">
        <v>428065</v>
      </c>
      <c r="B22133" t="s">
        <v>35678</v>
      </c>
      <c r="C22133" t="s">
        <v>1467</v>
      </c>
      <c r="D22133" t="s">
        <v>1468</v>
      </c>
      <c r="E22133">
        <v>1</v>
      </c>
      <c r="F22133" s="2">
        <v>118.53</v>
      </c>
      <c r="G22133" s="3">
        <v>271.75</v>
      </c>
      <c r="H22133" s="3">
        <v>1.1853</v>
      </c>
      <c r="I22133" s="3">
        <v>5.5709100000000005</v>
      </c>
      <c r="J22133" s="3">
        <v>125.28621</v>
      </c>
      <c r="K22133" s="4">
        <v>0.35</v>
      </c>
      <c r="L22133" s="73">
        <v>227.44265815384614</v>
      </c>
    </row>
    <row r="22134" spans="1:12" x14ac:dyDescent="0.35">
      <c r="A22134" s="1">
        <v>428740</v>
      </c>
      <c r="B22134" t="s">
        <v>35679</v>
      </c>
      <c r="C22134" t="s">
        <v>1467</v>
      </c>
      <c r="D22134" t="s">
        <v>1468</v>
      </c>
      <c r="E22134">
        <v>1</v>
      </c>
      <c r="F22134" s="2">
        <v>8.09</v>
      </c>
      <c r="G22134" s="3">
        <v>17.399999999999999</v>
      </c>
      <c r="H22134" s="3">
        <v>8.09E-2</v>
      </c>
      <c r="I22134" s="3">
        <v>0.38023000000000001</v>
      </c>
      <c r="J22134" s="3">
        <v>8.5511299999999988</v>
      </c>
      <c r="K22134" s="4">
        <v>0.35000000000000003</v>
      </c>
      <c r="L22134" s="73">
        <v>15.523589846153843</v>
      </c>
    </row>
    <row r="22135" spans="1:12" x14ac:dyDescent="0.35">
      <c r="A22135" s="1">
        <v>425547</v>
      </c>
      <c r="B22135" t="s">
        <v>35680</v>
      </c>
      <c r="C22135" t="s">
        <v>1467</v>
      </c>
      <c r="D22135" t="s">
        <v>1468</v>
      </c>
      <c r="E22135">
        <v>1</v>
      </c>
      <c r="F22135" s="2">
        <v>112.59</v>
      </c>
      <c r="G22135" s="3">
        <v>242.19</v>
      </c>
      <c r="H22135" s="3">
        <v>1.1259000000000001</v>
      </c>
      <c r="I22135" s="3">
        <v>5.2917300000000003</v>
      </c>
      <c r="J22135" s="3">
        <v>119.00763000000001</v>
      </c>
      <c r="K22135" s="4">
        <v>0.35</v>
      </c>
      <c r="L22135" s="73">
        <v>216.04462061538462</v>
      </c>
    </row>
    <row r="22136" spans="1:12" x14ac:dyDescent="0.35">
      <c r="A22136" s="1">
        <v>434525</v>
      </c>
      <c r="B22136" t="s">
        <v>35681</v>
      </c>
      <c r="C22136" t="s">
        <v>1467</v>
      </c>
      <c r="D22136" t="s">
        <v>1468</v>
      </c>
      <c r="E22136">
        <v>1</v>
      </c>
      <c r="F22136" s="2">
        <v>474.53</v>
      </c>
      <c r="G22136" s="3">
        <v>950.77</v>
      </c>
      <c r="H22136" s="3">
        <v>4.7452999999999994</v>
      </c>
      <c r="I22136" s="3">
        <v>22.302909999999997</v>
      </c>
      <c r="J22136" s="3">
        <v>501.57820999999996</v>
      </c>
      <c r="K22136" s="4">
        <v>0.35</v>
      </c>
      <c r="L22136" s="73">
        <v>910.55736584615374</v>
      </c>
    </row>
    <row r="22137" spans="1:12" x14ac:dyDescent="0.35">
      <c r="A22137" s="1">
        <v>29193</v>
      </c>
      <c r="B22137" t="s">
        <v>35682</v>
      </c>
      <c r="C22137" t="s">
        <v>1467</v>
      </c>
      <c r="D22137" t="s">
        <v>1468</v>
      </c>
      <c r="E22137">
        <v>1</v>
      </c>
      <c r="F22137" s="2">
        <v>193.38</v>
      </c>
      <c r="G22137" s="3">
        <v>432.34</v>
      </c>
      <c r="H22137" s="3">
        <v>1.9338</v>
      </c>
      <c r="I22137" s="3">
        <v>9.0888600000000004</v>
      </c>
      <c r="J22137" s="3">
        <v>204.40266</v>
      </c>
      <c r="K22137" s="4">
        <v>0.35</v>
      </c>
      <c r="L22137" s="73">
        <v>371.06944430769227</v>
      </c>
    </row>
    <row r="22138" spans="1:12" x14ac:dyDescent="0.35">
      <c r="A22138" s="1">
        <v>415565</v>
      </c>
      <c r="B22138" t="s">
        <v>35683</v>
      </c>
      <c r="C22138" t="s">
        <v>1467</v>
      </c>
      <c r="D22138" t="s">
        <v>1468</v>
      </c>
      <c r="E22138">
        <v>1</v>
      </c>
      <c r="F22138" s="2">
        <v>0.88</v>
      </c>
      <c r="G22138" s="3">
        <v>1.9</v>
      </c>
      <c r="H22138" s="3">
        <v>8.8000000000000005E-3</v>
      </c>
      <c r="I22138" s="3">
        <v>4.1360000000000001E-2</v>
      </c>
      <c r="J22138" s="3">
        <v>0.93015999999999999</v>
      </c>
      <c r="K22138" s="4">
        <v>0.35</v>
      </c>
      <c r="L22138" s="73">
        <v>1.6885981538461539</v>
      </c>
    </row>
    <row r="22139" spans="1:12" x14ac:dyDescent="0.35">
      <c r="A22139" s="1">
        <v>71675</v>
      </c>
      <c r="B22139" t="s">
        <v>35684</v>
      </c>
      <c r="C22139" t="s">
        <v>1467</v>
      </c>
      <c r="D22139" t="s">
        <v>1468</v>
      </c>
      <c r="E22139">
        <v>1</v>
      </c>
      <c r="F22139" s="2">
        <v>0.38</v>
      </c>
      <c r="G22139" s="3">
        <v>0.82</v>
      </c>
      <c r="H22139" s="3">
        <v>3.8E-3</v>
      </c>
      <c r="I22139" s="3">
        <v>1.7860000000000001E-2</v>
      </c>
      <c r="J22139" s="3">
        <v>0.40166000000000002</v>
      </c>
      <c r="K22139" s="4">
        <v>0.35</v>
      </c>
      <c r="L22139" s="73">
        <v>0.72916738461538466</v>
      </c>
    </row>
    <row r="22140" spans="1:12" x14ac:dyDescent="0.35">
      <c r="A22140" s="1">
        <v>435752</v>
      </c>
      <c r="B22140" t="s">
        <v>35685</v>
      </c>
      <c r="C22140" t="s">
        <v>1467</v>
      </c>
      <c r="D22140" t="s">
        <v>1468</v>
      </c>
      <c r="E22140">
        <v>1</v>
      </c>
      <c r="F22140" s="2">
        <v>55.71</v>
      </c>
      <c r="G22140" s="3">
        <v>119.8</v>
      </c>
      <c r="H22140" s="3">
        <v>0.55710000000000004</v>
      </c>
      <c r="I22140" s="3">
        <v>2.6183700000000001</v>
      </c>
      <c r="J22140" s="3">
        <v>58.885469999999998</v>
      </c>
      <c r="K22140" s="4">
        <v>0.35</v>
      </c>
      <c r="L22140" s="73">
        <v>106.89977630769231</v>
      </c>
    </row>
    <row r="22141" spans="1:12" x14ac:dyDescent="0.35">
      <c r="A22141" s="1">
        <v>436864</v>
      </c>
      <c r="B22141" t="s">
        <v>35686</v>
      </c>
      <c r="C22141" t="s">
        <v>1467</v>
      </c>
      <c r="D22141" t="s">
        <v>1468</v>
      </c>
      <c r="E22141">
        <v>1</v>
      </c>
      <c r="F22141" s="2">
        <v>729.22</v>
      </c>
      <c r="G22141" s="3">
        <v>1704.99</v>
      </c>
      <c r="H22141" s="3">
        <v>7.2922000000000002</v>
      </c>
      <c r="I22141" s="3">
        <v>34.273340000000005</v>
      </c>
      <c r="J22141" s="3">
        <v>770.78553999999997</v>
      </c>
      <c r="K22141" s="4">
        <v>0.35</v>
      </c>
      <c r="L22141" s="73">
        <v>1399.272211076923</v>
      </c>
    </row>
    <row r="22142" spans="1:12" x14ac:dyDescent="0.35">
      <c r="A22142" s="1">
        <v>4432</v>
      </c>
      <c r="B22142" t="s">
        <v>35687</v>
      </c>
      <c r="C22142" t="s">
        <v>1467</v>
      </c>
      <c r="D22142" t="s">
        <v>1468</v>
      </c>
      <c r="E22142">
        <v>1</v>
      </c>
      <c r="F22142" s="2">
        <v>94.99</v>
      </c>
      <c r="G22142" s="3">
        <v>204.28</v>
      </c>
      <c r="H22142" s="3">
        <v>0.94989999999999997</v>
      </c>
      <c r="I22142" s="3">
        <v>4.4645299999999999</v>
      </c>
      <c r="J22142" s="3">
        <v>100.40442999999999</v>
      </c>
      <c r="K22142" s="4">
        <v>0.35</v>
      </c>
      <c r="L22142" s="73">
        <v>182.27265753846152</v>
      </c>
    </row>
    <row r="22143" spans="1:12" x14ac:dyDescent="0.35">
      <c r="A22143" s="1">
        <v>551608</v>
      </c>
      <c r="B22143" t="s">
        <v>35688</v>
      </c>
      <c r="C22143" t="s">
        <v>1467</v>
      </c>
      <c r="D22143" t="s">
        <v>1468</v>
      </c>
      <c r="E22143">
        <v>1</v>
      </c>
      <c r="F22143" s="2">
        <v>51.58</v>
      </c>
      <c r="G22143" s="3">
        <v>115.8</v>
      </c>
      <c r="H22143" s="3">
        <v>0.51580000000000004</v>
      </c>
      <c r="I22143" s="3">
        <v>2.4242599999999999</v>
      </c>
      <c r="J22143" s="3">
        <v>54.520059999999994</v>
      </c>
      <c r="K22143" s="4">
        <v>0.35000000000000003</v>
      </c>
      <c r="L22143" s="73">
        <v>98.974878153846149</v>
      </c>
    </row>
    <row r="22144" spans="1:12" x14ac:dyDescent="0.35">
      <c r="A22144" s="1">
        <v>35633</v>
      </c>
      <c r="B22144" t="s">
        <v>35689</v>
      </c>
      <c r="C22144" t="s">
        <v>1467</v>
      </c>
      <c r="D22144" t="s">
        <v>1468</v>
      </c>
      <c r="E22144">
        <v>1</v>
      </c>
      <c r="F22144" s="2">
        <v>19530.759999999998</v>
      </c>
      <c r="G22144" s="3">
        <v>42001.64</v>
      </c>
      <c r="H22144" s="3">
        <v>195.30759999999998</v>
      </c>
      <c r="I22144" s="3">
        <v>917.94571999999994</v>
      </c>
      <c r="J22144" s="3">
        <v>20644.013319999998</v>
      </c>
      <c r="K22144" s="4">
        <v>0.35</v>
      </c>
      <c r="L22144" s="73">
        <v>37476.824180923075</v>
      </c>
    </row>
    <row r="22145" spans="1:12" x14ac:dyDescent="0.35">
      <c r="A22145" s="1">
        <v>417480</v>
      </c>
      <c r="B22145" t="s">
        <v>35690</v>
      </c>
      <c r="C22145" t="s">
        <v>1467</v>
      </c>
      <c r="D22145" t="s">
        <v>1468</v>
      </c>
      <c r="E22145">
        <v>1</v>
      </c>
      <c r="F22145" s="2">
        <v>111.42</v>
      </c>
      <c r="G22145" s="3">
        <v>239.62</v>
      </c>
      <c r="H22145" s="3">
        <v>1.1142000000000001</v>
      </c>
      <c r="I22145" s="3">
        <v>5.2367400000000002</v>
      </c>
      <c r="J22145" s="3">
        <v>117.77094</v>
      </c>
      <c r="K22145" s="4">
        <v>0.35</v>
      </c>
      <c r="L22145" s="73">
        <v>213.79955261538461</v>
      </c>
    </row>
    <row r="22146" spans="1:12" x14ac:dyDescent="0.35">
      <c r="A22146" s="1">
        <v>70449</v>
      </c>
      <c r="B22146" t="s">
        <v>35691</v>
      </c>
      <c r="C22146" t="s">
        <v>1467</v>
      </c>
      <c r="D22146" t="s">
        <v>1468</v>
      </c>
      <c r="E22146">
        <v>1</v>
      </c>
      <c r="F22146" s="2">
        <v>12.98</v>
      </c>
      <c r="G22146" s="3">
        <v>27.94</v>
      </c>
      <c r="H22146" s="3">
        <v>0.1298</v>
      </c>
      <c r="I22146" s="3">
        <v>0.61006000000000005</v>
      </c>
      <c r="J22146" s="3">
        <v>13.719860000000001</v>
      </c>
      <c r="K22146" s="4">
        <v>0.35</v>
      </c>
      <c r="L22146" s="73">
        <v>24.906822769230772</v>
      </c>
    </row>
    <row r="22147" spans="1:12" x14ac:dyDescent="0.35">
      <c r="A22147" s="1">
        <v>79122</v>
      </c>
      <c r="B22147" t="s">
        <v>35692</v>
      </c>
      <c r="C22147" t="s">
        <v>1467</v>
      </c>
      <c r="D22147" t="s">
        <v>1468</v>
      </c>
      <c r="E22147">
        <v>1</v>
      </c>
      <c r="F22147" s="2">
        <v>2.73</v>
      </c>
      <c r="G22147" s="3">
        <v>5.86</v>
      </c>
      <c r="H22147" s="3">
        <v>2.7300000000000001E-2</v>
      </c>
      <c r="I22147" s="3">
        <v>0.12831000000000001</v>
      </c>
      <c r="J22147" s="3">
        <v>2.8856099999999998</v>
      </c>
      <c r="K22147" s="4">
        <v>0.34999999999999992</v>
      </c>
      <c r="L22147" s="73">
        <v>5.238491999999999</v>
      </c>
    </row>
    <row r="22148" spans="1:12" x14ac:dyDescent="0.35">
      <c r="A22148" s="1">
        <v>426146</v>
      </c>
      <c r="B22148" t="s">
        <v>35693</v>
      </c>
      <c r="C22148" t="s">
        <v>1467</v>
      </c>
      <c r="D22148" t="s">
        <v>1468</v>
      </c>
      <c r="E22148">
        <v>1</v>
      </c>
      <c r="F22148" s="2">
        <v>330.42</v>
      </c>
      <c r="G22148" s="3">
        <v>772.39</v>
      </c>
      <c r="H22148" s="3">
        <v>3.3042000000000002</v>
      </c>
      <c r="I22148" s="3">
        <v>15.52974</v>
      </c>
      <c r="J22148" s="3">
        <v>349.25394</v>
      </c>
      <c r="K22148" s="4">
        <v>0.35000000000000003</v>
      </c>
      <c r="L22148" s="73">
        <v>634.03022953846153</v>
      </c>
    </row>
    <row r="22149" spans="1:12" x14ac:dyDescent="0.35">
      <c r="A22149" s="1">
        <v>10059</v>
      </c>
      <c r="B22149" t="s">
        <v>35694</v>
      </c>
      <c r="C22149" t="s">
        <v>1467</v>
      </c>
      <c r="D22149" t="s">
        <v>1468</v>
      </c>
      <c r="E22149">
        <v>1</v>
      </c>
      <c r="F22149" s="2">
        <v>60.94</v>
      </c>
      <c r="G22149" s="3">
        <v>131.05000000000001</v>
      </c>
      <c r="H22149" s="3">
        <v>0.60939999999999994</v>
      </c>
      <c r="I22149" s="3">
        <v>2.8641799999999997</v>
      </c>
      <c r="J22149" s="3">
        <v>64.413579999999996</v>
      </c>
      <c r="K22149" s="4">
        <v>0.35</v>
      </c>
      <c r="L22149" s="73">
        <v>116.93542215384613</v>
      </c>
    </row>
    <row r="22150" spans="1:12" x14ac:dyDescent="0.35">
      <c r="A22150" s="1">
        <v>41524</v>
      </c>
      <c r="B22150" t="s">
        <v>35695</v>
      </c>
      <c r="C22150" t="s">
        <v>1467</v>
      </c>
      <c r="D22150" t="s">
        <v>1468</v>
      </c>
      <c r="E22150">
        <v>1</v>
      </c>
      <c r="F22150" s="2">
        <v>4264.62</v>
      </c>
      <c r="G22150" s="3">
        <v>9171.23</v>
      </c>
      <c r="H22150" s="3">
        <v>42.6462</v>
      </c>
      <c r="I22150" s="3">
        <v>200.43714</v>
      </c>
      <c r="J22150" s="3">
        <v>4507.70334</v>
      </c>
      <c r="K22150" s="4">
        <v>0.35</v>
      </c>
      <c r="L22150" s="73">
        <v>8183.2152941538461</v>
      </c>
    </row>
    <row r="22151" spans="1:12" x14ac:dyDescent="0.35">
      <c r="A22151" s="1">
        <v>433226</v>
      </c>
      <c r="B22151" t="s">
        <v>33555</v>
      </c>
      <c r="C22151" t="s">
        <v>1467</v>
      </c>
      <c r="D22151" t="s">
        <v>1468</v>
      </c>
      <c r="E22151">
        <v>1</v>
      </c>
      <c r="F22151" s="2">
        <v>5827.21</v>
      </c>
      <c r="G22151" s="3">
        <v>17138.86</v>
      </c>
      <c r="H22151" s="3">
        <v>58.272100000000002</v>
      </c>
      <c r="I22151" s="3">
        <v>273.87887000000001</v>
      </c>
      <c r="J22151" s="3">
        <v>6159.3609699999997</v>
      </c>
      <c r="K22151" s="4">
        <v>0.35</v>
      </c>
      <c r="L22151" s="73">
        <v>11181.609145538461</v>
      </c>
    </row>
    <row r="22152" spans="1:12" x14ac:dyDescent="0.35">
      <c r="A22152" s="1">
        <v>570036</v>
      </c>
      <c r="B22152" t="s">
        <v>35696</v>
      </c>
      <c r="C22152" t="s">
        <v>1467</v>
      </c>
      <c r="D22152" t="s">
        <v>1468</v>
      </c>
      <c r="E22152">
        <v>1</v>
      </c>
      <c r="F22152" s="2">
        <v>115.79</v>
      </c>
      <c r="G22152" s="3">
        <v>184.62</v>
      </c>
      <c r="H22152" s="3">
        <v>1.1579000000000002</v>
      </c>
      <c r="I22152" s="3">
        <v>5.4421300000000006</v>
      </c>
      <c r="J22152" s="3">
        <v>122.39003000000001</v>
      </c>
      <c r="K22152" s="4">
        <v>0.34999999999999992</v>
      </c>
      <c r="L22152" s="73">
        <v>222.18497753846154</v>
      </c>
    </row>
    <row r="22153" spans="1:12" x14ac:dyDescent="0.35">
      <c r="A22153" s="1">
        <v>420068</v>
      </c>
      <c r="B22153" t="s">
        <v>35697</v>
      </c>
      <c r="C22153" t="s">
        <v>1467</v>
      </c>
      <c r="D22153" t="s">
        <v>1468</v>
      </c>
      <c r="E22153">
        <v>1</v>
      </c>
      <c r="F22153" s="2">
        <v>2347.46</v>
      </c>
      <c r="G22153" s="3">
        <v>5048.3</v>
      </c>
      <c r="H22153" s="3">
        <v>23.474600000000002</v>
      </c>
      <c r="I22153" s="3">
        <v>110.33062</v>
      </c>
      <c r="J22153" s="3">
        <v>2481.2652200000002</v>
      </c>
      <c r="K22153" s="4">
        <v>0.35</v>
      </c>
      <c r="L22153" s="73">
        <v>4504.4507070769232</v>
      </c>
    </row>
    <row r="22154" spans="1:12" x14ac:dyDescent="0.35">
      <c r="A22154" s="1">
        <v>416524</v>
      </c>
      <c r="B22154" t="s">
        <v>35698</v>
      </c>
      <c r="C22154" t="s">
        <v>1467</v>
      </c>
      <c r="D22154" t="s">
        <v>1468</v>
      </c>
      <c r="E22154">
        <v>1</v>
      </c>
      <c r="F22154" s="2">
        <v>35.369999999999997</v>
      </c>
      <c r="G22154" s="3">
        <v>76.08</v>
      </c>
      <c r="H22154" s="3">
        <v>0.35369999999999996</v>
      </c>
      <c r="I22154" s="3">
        <v>1.6623899999999998</v>
      </c>
      <c r="J22154" s="3">
        <v>37.386090000000003</v>
      </c>
      <c r="K22154" s="4">
        <v>0.35</v>
      </c>
      <c r="L22154" s="73">
        <v>67.87013261538462</v>
      </c>
    </row>
    <row r="22155" spans="1:12" x14ac:dyDescent="0.35">
      <c r="A22155" s="1">
        <v>70803</v>
      </c>
      <c r="B22155" t="s">
        <v>33789</v>
      </c>
      <c r="C22155" t="s">
        <v>1467</v>
      </c>
      <c r="D22155" t="s">
        <v>1468</v>
      </c>
      <c r="E22155">
        <v>1</v>
      </c>
      <c r="F22155" s="2">
        <v>1431.28</v>
      </c>
      <c r="G22155" s="3">
        <v>3078.02</v>
      </c>
      <c r="H22155" s="3">
        <v>14.312799999999999</v>
      </c>
      <c r="I22155" s="3">
        <v>67.270160000000004</v>
      </c>
      <c r="J22155" s="3">
        <v>1512.8629599999999</v>
      </c>
      <c r="K22155" s="4">
        <v>0.34999999999999992</v>
      </c>
      <c r="L22155" s="73">
        <v>2746.4281427692304</v>
      </c>
    </row>
    <row r="22156" spans="1:12" x14ac:dyDescent="0.35">
      <c r="A22156" s="1">
        <v>425290</v>
      </c>
      <c r="B22156" t="s">
        <v>35699</v>
      </c>
      <c r="C22156" t="s">
        <v>1467</v>
      </c>
      <c r="D22156" t="s">
        <v>1468</v>
      </c>
      <c r="E22156">
        <v>1</v>
      </c>
      <c r="F22156" s="2">
        <v>69.59</v>
      </c>
      <c r="G22156" s="3">
        <v>149.68</v>
      </c>
      <c r="H22156" s="3">
        <v>0.69590000000000007</v>
      </c>
      <c r="I22156" s="3">
        <v>3.2707300000000004</v>
      </c>
      <c r="J22156" s="3">
        <v>73.556629999999998</v>
      </c>
      <c r="K22156" s="4">
        <v>0.35</v>
      </c>
      <c r="L22156" s="73">
        <v>133.53357446153845</v>
      </c>
    </row>
    <row r="22157" spans="1:12" x14ac:dyDescent="0.35">
      <c r="A22157" s="1">
        <v>415142</v>
      </c>
      <c r="B22157" t="s">
        <v>35700</v>
      </c>
      <c r="C22157" t="s">
        <v>1467</v>
      </c>
      <c r="D22157" t="s">
        <v>1468</v>
      </c>
      <c r="E22157">
        <v>1</v>
      </c>
      <c r="F22157" s="2">
        <v>23.59</v>
      </c>
      <c r="G22157" s="3">
        <v>69.39</v>
      </c>
      <c r="H22157" s="3">
        <v>0.2359</v>
      </c>
      <c r="I22157" s="3">
        <v>1.10873</v>
      </c>
      <c r="J22157" s="3">
        <v>24.934630000000002</v>
      </c>
      <c r="K22157" s="4">
        <v>0.35000000000000003</v>
      </c>
      <c r="L22157" s="73">
        <v>45.265943692307701</v>
      </c>
    </row>
    <row r="22158" spans="1:12" x14ac:dyDescent="0.35">
      <c r="A22158" s="1">
        <v>418569</v>
      </c>
      <c r="B22158" t="s">
        <v>35701</v>
      </c>
      <c r="C22158" t="s">
        <v>1467</v>
      </c>
      <c r="D22158" t="s">
        <v>1468</v>
      </c>
      <c r="E22158">
        <v>1</v>
      </c>
      <c r="F22158" s="2">
        <v>27.95</v>
      </c>
      <c r="G22158" s="3">
        <v>55.89</v>
      </c>
      <c r="H22158" s="3">
        <v>0.27950000000000003</v>
      </c>
      <c r="I22158" s="3">
        <v>1.31365</v>
      </c>
      <c r="J22158" s="3">
        <v>29.543149999999997</v>
      </c>
      <c r="K22158" s="4">
        <v>0.35</v>
      </c>
      <c r="L22158" s="73">
        <v>53.632179999999991</v>
      </c>
    </row>
    <row r="22159" spans="1:12" x14ac:dyDescent="0.35">
      <c r="A22159" s="1">
        <v>16301</v>
      </c>
      <c r="B22159" t="s">
        <v>35702</v>
      </c>
      <c r="C22159" t="s">
        <v>1467</v>
      </c>
      <c r="D22159" t="s">
        <v>1468</v>
      </c>
      <c r="E22159">
        <v>1</v>
      </c>
      <c r="F22159" s="2">
        <v>0.86</v>
      </c>
      <c r="G22159" s="3">
        <v>1.84</v>
      </c>
      <c r="H22159" s="3">
        <v>8.6E-3</v>
      </c>
      <c r="I22159" s="3">
        <v>4.0419999999999998E-2</v>
      </c>
      <c r="J22159" s="3">
        <v>0.90902000000000005</v>
      </c>
      <c r="K22159" s="4">
        <v>0.35</v>
      </c>
      <c r="L22159" s="73">
        <v>1.6502209230769231</v>
      </c>
    </row>
    <row r="22160" spans="1:12" x14ac:dyDescent="0.35">
      <c r="A22160" s="1">
        <v>32031</v>
      </c>
      <c r="B22160" t="s">
        <v>35703</v>
      </c>
      <c r="C22160" t="s">
        <v>1467</v>
      </c>
      <c r="D22160" t="s">
        <v>1468</v>
      </c>
      <c r="E22160">
        <v>1</v>
      </c>
      <c r="F22160" s="2">
        <v>9.76</v>
      </c>
      <c r="G22160" s="3">
        <v>20.99</v>
      </c>
      <c r="H22160" s="3">
        <v>9.7600000000000006E-2</v>
      </c>
      <c r="I22160" s="3">
        <v>0.45872000000000002</v>
      </c>
      <c r="J22160" s="3">
        <v>10.316319999999999</v>
      </c>
      <c r="K22160" s="4">
        <v>0.35</v>
      </c>
      <c r="L22160" s="73">
        <v>18.728088615384614</v>
      </c>
    </row>
    <row r="22161" spans="1:12" x14ac:dyDescent="0.35">
      <c r="A22161" s="1">
        <v>436936</v>
      </c>
      <c r="B22161" t="s">
        <v>35704</v>
      </c>
      <c r="C22161" t="s">
        <v>1467</v>
      </c>
      <c r="D22161" t="s">
        <v>1468</v>
      </c>
      <c r="E22161">
        <v>1</v>
      </c>
      <c r="F22161" s="2">
        <v>24430.28</v>
      </c>
      <c r="G22161" s="3">
        <v>71853.75</v>
      </c>
      <c r="H22161" s="3">
        <v>244.30279999999999</v>
      </c>
      <c r="I22161" s="3">
        <v>1148.22316</v>
      </c>
      <c r="J22161" s="3">
        <v>25822.805960000002</v>
      </c>
      <c r="K22161" s="4">
        <v>0.35</v>
      </c>
      <c r="L22161" s="73">
        <v>46878.324665846158</v>
      </c>
    </row>
    <row r="22162" spans="1:12" x14ac:dyDescent="0.35">
      <c r="A22162" s="1">
        <v>428659</v>
      </c>
      <c r="B22162" t="s">
        <v>35705</v>
      </c>
      <c r="C22162" t="s">
        <v>1467</v>
      </c>
      <c r="D22162" t="s">
        <v>1468</v>
      </c>
      <c r="E22162">
        <v>1</v>
      </c>
      <c r="F22162" s="2">
        <v>56</v>
      </c>
      <c r="G22162" s="3">
        <v>120.44</v>
      </c>
      <c r="H22162" s="3">
        <v>0.56000000000000005</v>
      </c>
      <c r="I22162" s="3">
        <v>2.6320000000000001</v>
      </c>
      <c r="J22162" s="3">
        <v>59.192</v>
      </c>
      <c r="K22162" s="4">
        <v>0.35</v>
      </c>
      <c r="L22162" s="73">
        <v>107.45624615384615</v>
      </c>
    </row>
    <row r="22163" spans="1:12" x14ac:dyDescent="0.35">
      <c r="A22163" s="1">
        <v>77981</v>
      </c>
      <c r="B22163" t="s">
        <v>35706</v>
      </c>
      <c r="C22163" t="s">
        <v>1467</v>
      </c>
      <c r="D22163" t="s">
        <v>1468</v>
      </c>
      <c r="E22163">
        <v>1</v>
      </c>
      <c r="F22163" s="2">
        <v>1085.18</v>
      </c>
      <c r="G22163" s="3">
        <v>2333.7199999999998</v>
      </c>
      <c r="H22163" s="3">
        <v>10.851800000000001</v>
      </c>
      <c r="I22163" s="3">
        <v>51.003460000000004</v>
      </c>
      <c r="J22163" s="3">
        <v>1147.0352599999999</v>
      </c>
      <c r="K22163" s="4">
        <v>0.35</v>
      </c>
      <c r="L22163" s="73">
        <v>2082.310164307692</v>
      </c>
    </row>
    <row r="22164" spans="1:12" x14ac:dyDescent="0.35">
      <c r="A22164" s="1">
        <v>417502</v>
      </c>
      <c r="B22164" t="s">
        <v>35707</v>
      </c>
      <c r="C22164" t="s">
        <v>1467</v>
      </c>
      <c r="D22164" t="s">
        <v>1468</v>
      </c>
      <c r="E22164">
        <v>1</v>
      </c>
      <c r="F22164" s="2">
        <v>527.54999999999995</v>
      </c>
      <c r="G22164" s="3">
        <v>1134.51</v>
      </c>
      <c r="H22164" s="3">
        <v>5.2755000000000001</v>
      </c>
      <c r="I22164" s="3">
        <v>24.794849999999997</v>
      </c>
      <c r="J22164" s="3">
        <v>557.62034999999992</v>
      </c>
      <c r="K22164" s="4">
        <v>0.35</v>
      </c>
      <c r="L22164" s="73">
        <v>1012.2954046153844</v>
      </c>
    </row>
    <row r="22165" spans="1:12" x14ac:dyDescent="0.35">
      <c r="A22165" s="1">
        <v>439442</v>
      </c>
      <c r="B22165" t="s">
        <v>35708</v>
      </c>
      <c r="C22165" t="s">
        <v>1467</v>
      </c>
      <c r="D22165" t="s">
        <v>1468</v>
      </c>
      <c r="E22165">
        <v>1</v>
      </c>
      <c r="F22165" s="2">
        <v>95.59</v>
      </c>
      <c r="G22165" s="3">
        <v>205.57</v>
      </c>
      <c r="H22165" s="3">
        <v>0.95590000000000008</v>
      </c>
      <c r="I22165" s="3">
        <v>4.4927299999999999</v>
      </c>
      <c r="J22165" s="3">
        <v>101.03863</v>
      </c>
      <c r="K22165" s="4">
        <v>0.35000000000000003</v>
      </c>
      <c r="L22165" s="73">
        <v>183.42397446153848</v>
      </c>
    </row>
    <row r="22166" spans="1:12" x14ac:dyDescent="0.35">
      <c r="A22166" s="1">
        <v>423945</v>
      </c>
      <c r="B22166" t="s">
        <v>35709</v>
      </c>
      <c r="C22166" t="s">
        <v>1467</v>
      </c>
      <c r="D22166" t="s">
        <v>1468</v>
      </c>
      <c r="E22166">
        <v>1</v>
      </c>
      <c r="F22166" s="2">
        <v>72.89</v>
      </c>
      <c r="G22166" s="3">
        <v>156.75</v>
      </c>
      <c r="H22166" s="3">
        <v>0.72889999999999999</v>
      </c>
      <c r="I22166" s="3">
        <v>3.4258299999999999</v>
      </c>
      <c r="J22166" s="3">
        <v>77.044730000000001</v>
      </c>
      <c r="K22166" s="4">
        <v>0.35</v>
      </c>
      <c r="L22166" s="73">
        <v>139.86581753846153</v>
      </c>
    </row>
    <row r="22167" spans="1:12" x14ac:dyDescent="0.35">
      <c r="A22167" s="1">
        <v>31581</v>
      </c>
      <c r="B22167" t="s">
        <v>35710</v>
      </c>
      <c r="C22167" t="s">
        <v>1467</v>
      </c>
      <c r="D22167" t="s">
        <v>1468</v>
      </c>
      <c r="E22167">
        <v>1</v>
      </c>
      <c r="F22167" s="2">
        <v>970.81</v>
      </c>
      <c r="G22167" s="3">
        <v>2128.9899999999998</v>
      </c>
      <c r="H22167" s="3">
        <v>9.7081</v>
      </c>
      <c r="I22167" s="3">
        <v>45.628070000000001</v>
      </c>
      <c r="J22167" s="3">
        <v>1026.14617</v>
      </c>
      <c r="K22167" s="4">
        <v>0.34999999999999992</v>
      </c>
      <c r="L22167" s="73">
        <v>1862.8499701538458</v>
      </c>
    </row>
    <row r="22168" spans="1:12" x14ac:dyDescent="0.35">
      <c r="A22168" s="1">
        <v>438073</v>
      </c>
      <c r="B22168" t="s">
        <v>35711</v>
      </c>
      <c r="C22168" t="s">
        <v>1467</v>
      </c>
      <c r="D22168" t="s">
        <v>1468</v>
      </c>
      <c r="E22168">
        <v>1</v>
      </c>
      <c r="F22168" s="2">
        <v>11.49</v>
      </c>
      <c r="G22168" s="3">
        <v>24.72</v>
      </c>
      <c r="H22168" s="3">
        <v>0.1149</v>
      </c>
      <c r="I22168" s="3">
        <v>0.54003000000000001</v>
      </c>
      <c r="J22168" s="3">
        <v>12.14493</v>
      </c>
      <c r="K22168" s="4">
        <v>0.35000000000000003</v>
      </c>
      <c r="L22168" s="73">
        <v>22.04771907692308</v>
      </c>
    </row>
    <row r="22169" spans="1:12" x14ac:dyDescent="0.35">
      <c r="A22169" s="1">
        <v>46250</v>
      </c>
      <c r="B22169" t="s">
        <v>35712</v>
      </c>
      <c r="C22169" t="s">
        <v>1467</v>
      </c>
      <c r="D22169" t="s">
        <v>1468</v>
      </c>
      <c r="E22169">
        <v>1</v>
      </c>
      <c r="F22169" s="2">
        <v>373.24</v>
      </c>
      <c r="G22169" s="3">
        <v>746.48</v>
      </c>
      <c r="H22169" s="3">
        <v>3.7324000000000002</v>
      </c>
      <c r="I22169" s="3">
        <v>17.542280000000002</v>
      </c>
      <c r="J22169" s="3">
        <v>394.51468</v>
      </c>
      <c r="K22169" s="4">
        <v>0.35</v>
      </c>
      <c r="L22169" s="73">
        <v>716.19588061538457</v>
      </c>
    </row>
    <row r="22170" spans="1:12" x14ac:dyDescent="0.35">
      <c r="A22170" s="1">
        <v>416756</v>
      </c>
      <c r="B22170" t="s">
        <v>35713</v>
      </c>
      <c r="C22170" t="s">
        <v>1467</v>
      </c>
      <c r="D22170" t="s">
        <v>1468</v>
      </c>
      <c r="E22170">
        <v>1</v>
      </c>
      <c r="F22170" s="2">
        <v>335.63</v>
      </c>
      <c r="G22170" s="3">
        <v>777.65</v>
      </c>
      <c r="H22170" s="3">
        <v>3.3563000000000001</v>
      </c>
      <c r="I22170" s="3">
        <v>15.774609999999999</v>
      </c>
      <c r="J22170" s="3">
        <v>354.76090999999997</v>
      </c>
      <c r="K22170" s="4">
        <v>0.35</v>
      </c>
      <c r="L22170" s="73">
        <v>644.02749815384607</v>
      </c>
    </row>
    <row r="22171" spans="1:12" x14ac:dyDescent="0.35">
      <c r="A22171" s="1">
        <v>426114</v>
      </c>
      <c r="B22171" t="s">
        <v>35714</v>
      </c>
      <c r="C22171" t="s">
        <v>1467</v>
      </c>
      <c r="D22171" t="s">
        <v>1468</v>
      </c>
      <c r="E22171">
        <v>1</v>
      </c>
      <c r="F22171" s="2">
        <v>73.37</v>
      </c>
      <c r="G22171" s="3">
        <v>171.52</v>
      </c>
      <c r="H22171" s="3">
        <v>0.73370000000000002</v>
      </c>
      <c r="I22171" s="3">
        <v>3.4483900000000003</v>
      </c>
      <c r="J22171" s="3">
        <v>77.552090000000007</v>
      </c>
      <c r="K22171" s="4">
        <v>0.35</v>
      </c>
      <c r="L22171" s="73">
        <v>140.78687107692309</v>
      </c>
    </row>
    <row r="22172" spans="1:12" x14ac:dyDescent="0.35">
      <c r="A22172" s="1">
        <v>443337</v>
      </c>
      <c r="B22172" t="s">
        <v>35715</v>
      </c>
      <c r="C22172" t="s">
        <v>1467</v>
      </c>
      <c r="D22172" t="s">
        <v>1468</v>
      </c>
      <c r="E22172">
        <v>1</v>
      </c>
      <c r="F22172" s="2">
        <v>311.27</v>
      </c>
      <c r="G22172" s="3">
        <v>669.4</v>
      </c>
      <c r="H22172" s="3">
        <v>3.1126999999999998</v>
      </c>
      <c r="I22172" s="3">
        <v>14.629689999999998</v>
      </c>
      <c r="J22172" s="3">
        <v>329.01238999999998</v>
      </c>
      <c r="K22172" s="4">
        <v>0.35</v>
      </c>
      <c r="L22172" s="73">
        <v>597.28403107692304</v>
      </c>
    </row>
    <row r="22173" spans="1:12" x14ac:dyDescent="0.35">
      <c r="A22173" s="1">
        <v>426687</v>
      </c>
      <c r="B22173" t="s">
        <v>35716</v>
      </c>
      <c r="C22173" t="s">
        <v>1467</v>
      </c>
      <c r="D22173" t="s">
        <v>1468</v>
      </c>
      <c r="E22173">
        <v>1</v>
      </c>
      <c r="F22173" s="2">
        <v>18.41</v>
      </c>
      <c r="G22173" s="3">
        <v>39.61</v>
      </c>
      <c r="H22173" s="3">
        <v>0.18410000000000001</v>
      </c>
      <c r="I22173" s="3">
        <v>0.86526999999999998</v>
      </c>
      <c r="J22173" s="3">
        <v>19.45937</v>
      </c>
      <c r="K22173" s="4">
        <v>0.35</v>
      </c>
      <c r="L22173" s="73">
        <v>35.326240923076924</v>
      </c>
    </row>
    <row r="22174" spans="1:12" x14ac:dyDescent="0.35">
      <c r="A22174" s="1">
        <v>423582</v>
      </c>
      <c r="B22174" t="s">
        <v>35717</v>
      </c>
      <c r="C22174" t="s">
        <v>1467</v>
      </c>
      <c r="D22174" t="s">
        <v>1468</v>
      </c>
      <c r="E22174">
        <v>1</v>
      </c>
      <c r="F22174" s="2">
        <v>135.32</v>
      </c>
      <c r="G22174" s="3">
        <v>291.02</v>
      </c>
      <c r="H22174" s="3">
        <v>1.3532</v>
      </c>
      <c r="I22174" s="3">
        <v>6.3600399999999997</v>
      </c>
      <c r="J22174" s="3">
        <v>143.03323999999998</v>
      </c>
      <c r="K22174" s="4">
        <v>0.35</v>
      </c>
      <c r="L22174" s="73">
        <v>259.66034338461532</v>
      </c>
    </row>
    <row r="22175" spans="1:12" x14ac:dyDescent="0.35">
      <c r="A22175" s="1">
        <v>76496</v>
      </c>
      <c r="B22175" t="s">
        <v>35718</v>
      </c>
      <c r="C22175" t="s">
        <v>1467</v>
      </c>
      <c r="D22175" t="s">
        <v>1468</v>
      </c>
      <c r="E22175">
        <v>1</v>
      </c>
      <c r="F22175" s="2">
        <v>177.43</v>
      </c>
      <c r="G22175" s="3">
        <v>381.59</v>
      </c>
      <c r="H22175" s="3">
        <v>1.7743000000000002</v>
      </c>
      <c r="I22175" s="3">
        <v>8.3392099999999996</v>
      </c>
      <c r="J22175" s="3">
        <v>187.54351000000003</v>
      </c>
      <c r="K22175" s="4">
        <v>0.34999999999999992</v>
      </c>
      <c r="L22175" s="73">
        <v>340.46360276923076</v>
      </c>
    </row>
    <row r="22176" spans="1:12" x14ac:dyDescent="0.35">
      <c r="A22176" s="1">
        <v>433615</v>
      </c>
      <c r="B22176" t="s">
        <v>34391</v>
      </c>
      <c r="C22176" t="s">
        <v>1467</v>
      </c>
      <c r="D22176" t="s">
        <v>1468</v>
      </c>
      <c r="E22176">
        <v>1</v>
      </c>
      <c r="F22176" s="2">
        <v>102.76</v>
      </c>
      <c r="G22176" s="3">
        <v>220.99</v>
      </c>
      <c r="H22176" s="3">
        <v>1.0276000000000001</v>
      </c>
      <c r="I22176" s="3">
        <v>4.82972</v>
      </c>
      <c r="J22176" s="3">
        <v>108.61732000000001</v>
      </c>
      <c r="K22176" s="4">
        <v>0.35</v>
      </c>
      <c r="L22176" s="73">
        <v>197.1822116923077</v>
      </c>
    </row>
    <row r="22177" spans="1:12" x14ac:dyDescent="0.35">
      <c r="A22177" s="1">
        <v>68824</v>
      </c>
      <c r="B22177" t="s">
        <v>35719</v>
      </c>
      <c r="C22177" t="s">
        <v>1467</v>
      </c>
      <c r="D22177" t="s">
        <v>1468</v>
      </c>
      <c r="E22177">
        <v>1</v>
      </c>
      <c r="F22177" s="2">
        <v>1294.69</v>
      </c>
      <c r="G22177" s="3">
        <v>2784.28</v>
      </c>
      <c r="H22177" s="3">
        <v>12.946900000000001</v>
      </c>
      <c r="I22177" s="3">
        <v>60.850430000000003</v>
      </c>
      <c r="J22177" s="3">
        <v>1368.4873299999999</v>
      </c>
      <c r="K22177" s="4">
        <v>0.35</v>
      </c>
      <c r="L22177" s="73">
        <v>2484.3308452307688</v>
      </c>
    </row>
    <row r="22178" spans="1:12" x14ac:dyDescent="0.35">
      <c r="A22178" s="1">
        <v>439178</v>
      </c>
      <c r="B22178" t="s">
        <v>35720</v>
      </c>
      <c r="C22178" t="s">
        <v>1467</v>
      </c>
      <c r="D22178" t="s">
        <v>1468</v>
      </c>
      <c r="E22178">
        <v>1</v>
      </c>
      <c r="F22178" s="2">
        <v>55.49</v>
      </c>
      <c r="G22178" s="3">
        <v>110.97</v>
      </c>
      <c r="H22178" s="3">
        <v>0.55490000000000006</v>
      </c>
      <c r="I22178" s="3">
        <v>2.6080300000000003</v>
      </c>
      <c r="J22178" s="3">
        <v>58.652930000000005</v>
      </c>
      <c r="K22178" s="4">
        <v>0.35</v>
      </c>
      <c r="L22178" s="73">
        <v>106.47762676923077</v>
      </c>
    </row>
    <row r="22179" spans="1:12" x14ac:dyDescent="0.35">
      <c r="A22179" s="1">
        <v>28231</v>
      </c>
      <c r="B22179" t="s">
        <v>35721</v>
      </c>
      <c r="C22179" t="s">
        <v>1467</v>
      </c>
      <c r="D22179" t="s">
        <v>1468</v>
      </c>
      <c r="E22179">
        <v>1</v>
      </c>
      <c r="F22179" s="2">
        <v>8.06</v>
      </c>
      <c r="G22179" s="3">
        <v>17.34</v>
      </c>
      <c r="H22179" s="3">
        <v>8.0600000000000005E-2</v>
      </c>
      <c r="I22179" s="3">
        <v>0.37882000000000005</v>
      </c>
      <c r="J22179" s="3">
        <v>8.5194200000000002</v>
      </c>
      <c r="K22179" s="4">
        <v>0.35</v>
      </c>
      <c r="L22179" s="73">
        <v>15.466023999999999</v>
      </c>
    </row>
    <row r="22180" spans="1:12" x14ac:dyDescent="0.35">
      <c r="A22180" s="1">
        <v>17519</v>
      </c>
      <c r="B22180" t="s">
        <v>35722</v>
      </c>
      <c r="C22180" t="s">
        <v>1467</v>
      </c>
      <c r="D22180" t="s">
        <v>1468</v>
      </c>
      <c r="E22180">
        <v>1</v>
      </c>
      <c r="F22180" s="2">
        <v>64.61</v>
      </c>
      <c r="G22180" s="3">
        <v>138.96</v>
      </c>
      <c r="H22180" s="3">
        <v>0.64610000000000001</v>
      </c>
      <c r="I22180" s="3">
        <v>3.03667</v>
      </c>
      <c r="J22180" s="3">
        <v>68.292770000000004</v>
      </c>
      <c r="K22180" s="4">
        <v>0.35000000000000003</v>
      </c>
      <c r="L22180" s="73">
        <v>123.97764400000001</v>
      </c>
    </row>
    <row r="22181" spans="1:12" x14ac:dyDescent="0.35">
      <c r="A22181" s="1">
        <v>30787</v>
      </c>
      <c r="B22181" t="s">
        <v>35723</v>
      </c>
      <c r="C22181" t="s">
        <v>1467</v>
      </c>
      <c r="D22181" t="s">
        <v>1468</v>
      </c>
      <c r="E22181">
        <v>1</v>
      </c>
      <c r="F22181" s="2">
        <v>53.64</v>
      </c>
      <c r="G22181" s="3">
        <v>115.37</v>
      </c>
      <c r="H22181" s="3">
        <v>0.53639999999999999</v>
      </c>
      <c r="I22181" s="3">
        <v>2.52108</v>
      </c>
      <c r="J22181" s="3">
        <v>56.697479999999999</v>
      </c>
      <c r="K22181" s="4">
        <v>0.34999999999999992</v>
      </c>
      <c r="L22181" s="73">
        <v>102.9277329230769</v>
      </c>
    </row>
    <row r="22182" spans="1:12" x14ac:dyDescent="0.35">
      <c r="A22182" s="1">
        <v>438775</v>
      </c>
      <c r="B22182" t="s">
        <v>35724</v>
      </c>
      <c r="C22182" t="s">
        <v>1467</v>
      </c>
      <c r="D22182" t="s">
        <v>1468</v>
      </c>
      <c r="E22182">
        <v>1</v>
      </c>
      <c r="F22182" s="2">
        <v>4703.6099999999997</v>
      </c>
      <c r="G22182" s="3">
        <v>10454.780000000001</v>
      </c>
      <c r="H22182" s="3">
        <v>47.036099999999998</v>
      </c>
      <c r="I22182" s="3">
        <v>221.06966999999997</v>
      </c>
      <c r="J22182" s="3">
        <v>4971.7157699999998</v>
      </c>
      <c r="K22182" s="4">
        <v>0.35</v>
      </c>
      <c r="L22182" s="73">
        <v>9025.5763209230754</v>
      </c>
    </row>
    <row r="22183" spans="1:12" x14ac:dyDescent="0.35">
      <c r="A22183" s="1">
        <v>426601</v>
      </c>
      <c r="B22183" t="s">
        <v>35725</v>
      </c>
      <c r="C22183" t="s">
        <v>1467</v>
      </c>
      <c r="D22183" t="s">
        <v>1468</v>
      </c>
      <c r="E22183">
        <v>1</v>
      </c>
      <c r="F22183" s="2">
        <v>284.56</v>
      </c>
      <c r="G22183" s="3">
        <v>632.78</v>
      </c>
      <c r="H22183" s="3">
        <v>2.8456000000000001</v>
      </c>
      <c r="I22183" s="3">
        <v>13.374320000000001</v>
      </c>
      <c r="J22183" s="3">
        <v>300.77992</v>
      </c>
      <c r="K22183" s="4">
        <v>0.35</v>
      </c>
      <c r="L22183" s="73">
        <v>546.03123938461533</v>
      </c>
    </row>
    <row r="22184" spans="1:12" x14ac:dyDescent="0.35">
      <c r="A22184" s="1">
        <v>74912</v>
      </c>
      <c r="B22184" t="s">
        <v>33676</v>
      </c>
      <c r="C22184" t="s">
        <v>1467</v>
      </c>
      <c r="D22184" t="s">
        <v>1468</v>
      </c>
      <c r="E22184">
        <v>1</v>
      </c>
      <c r="F22184" s="2">
        <v>5729.75</v>
      </c>
      <c r="G22184" s="3">
        <v>12322.05</v>
      </c>
      <c r="H22184" s="3">
        <v>57.297499999999999</v>
      </c>
      <c r="I22184" s="3">
        <v>269.29825</v>
      </c>
      <c r="J22184" s="3">
        <v>6056.3457499999995</v>
      </c>
      <c r="K22184" s="4">
        <v>0.34999999999999992</v>
      </c>
      <c r="L22184" s="73">
        <v>10994.596899999997</v>
      </c>
    </row>
    <row r="22185" spans="1:12" x14ac:dyDescent="0.35">
      <c r="A22185" s="1">
        <v>428405</v>
      </c>
      <c r="B22185" t="s">
        <v>35726</v>
      </c>
      <c r="C22185" t="s">
        <v>1467</v>
      </c>
      <c r="D22185" t="s">
        <v>1468</v>
      </c>
      <c r="E22185">
        <v>1</v>
      </c>
      <c r="F22185" s="2">
        <v>461.74</v>
      </c>
      <c r="G22185" s="3">
        <v>1085.68</v>
      </c>
      <c r="H22185" s="3">
        <v>4.6173999999999999</v>
      </c>
      <c r="I22185" s="3">
        <v>21.701779999999999</v>
      </c>
      <c r="J22185" s="3">
        <v>488.05917999999997</v>
      </c>
      <c r="K22185" s="4">
        <v>0.35</v>
      </c>
      <c r="L22185" s="73">
        <v>886.01512676923073</v>
      </c>
    </row>
    <row r="22186" spans="1:12" x14ac:dyDescent="0.35">
      <c r="A22186" s="1">
        <v>74780</v>
      </c>
      <c r="B22186" t="s">
        <v>35727</v>
      </c>
      <c r="C22186" t="s">
        <v>1467</v>
      </c>
      <c r="D22186" t="s">
        <v>1468</v>
      </c>
      <c r="E22186">
        <v>1</v>
      </c>
      <c r="F22186" s="2">
        <v>5584.51</v>
      </c>
      <c r="G22186" s="3">
        <v>13054.05</v>
      </c>
      <c r="H22186" s="3">
        <v>55.845100000000002</v>
      </c>
      <c r="I22186" s="3">
        <v>262.47197</v>
      </c>
      <c r="J22186" s="3">
        <v>5902.8270700000003</v>
      </c>
      <c r="K22186" s="4">
        <v>0.35</v>
      </c>
      <c r="L22186" s="73">
        <v>10715.901450153846</v>
      </c>
    </row>
    <row r="22187" spans="1:12" x14ac:dyDescent="0.35">
      <c r="A22187" s="1">
        <v>78774</v>
      </c>
      <c r="B22187" t="s">
        <v>35728</v>
      </c>
      <c r="C22187" t="s">
        <v>1467</v>
      </c>
      <c r="D22187" t="s">
        <v>1468</v>
      </c>
      <c r="E22187">
        <v>1</v>
      </c>
      <c r="F22187" s="2">
        <v>537.41999999999996</v>
      </c>
      <c r="G22187" s="3">
        <v>1155.75</v>
      </c>
      <c r="H22187" s="3">
        <v>5.3742000000000001</v>
      </c>
      <c r="I22187" s="3">
        <v>25.25874</v>
      </c>
      <c r="J22187" s="3">
        <v>568.05293999999992</v>
      </c>
      <c r="K22187" s="4">
        <v>0.35</v>
      </c>
      <c r="L22187" s="73">
        <v>1031.2345679999999</v>
      </c>
    </row>
    <row r="22188" spans="1:12" x14ac:dyDescent="0.35">
      <c r="A22188" s="1">
        <v>437216</v>
      </c>
      <c r="B22188" t="s">
        <v>35145</v>
      </c>
      <c r="C22188" t="s">
        <v>1467</v>
      </c>
      <c r="D22188" t="s">
        <v>1468</v>
      </c>
      <c r="E22188">
        <v>1</v>
      </c>
      <c r="F22188" s="2">
        <v>6362.88</v>
      </c>
      <c r="G22188" s="3">
        <v>13683.62</v>
      </c>
      <c r="H22188" s="3">
        <v>63.628800000000005</v>
      </c>
      <c r="I22188" s="3">
        <v>299.05536000000001</v>
      </c>
      <c r="J22188" s="3">
        <v>6725.5641600000008</v>
      </c>
      <c r="K22188" s="4">
        <v>0.34999999999999992</v>
      </c>
      <c r="L22188" s="73">
        <v>12209.485705846153</v>
      </c>
    </row>
    <row r="22189" spans="1:12" x14ac:dyDescent="0.35">
      <c r="A22189" s="1">
        <v>416849</v>
      </c>
      <c r="B22189" t="s">
        <v>35729</v>
      </c>
      <c r="C22189" t="s">
        <v>1467</v>
      </c>
      <c r="D22189" t="s">
        <v>1468</v>
      </c>
      <c r="E22189">
        <v>1</v>
      </c>
      <c r="F22189" s="2">
        <v>77.739999999999995</v>
      </c>
      <c r="G22189" s="3">
        <v>167.19</v>
      </c>
      <c r="H22189" s="3">
        <v>0.77739999999999998</v>
      </c>
      <c r="I22189" s="3">
        <v>3.6537799999999998</v>
      </c>
      <c r="J22189" s="3">
        <v>82.171179999999993</v>
      </c>
      <c r="K22189" s="4">
        <v>0.35</v>
      </c>
      <c r="L22189" s="73">
        <v>149.17229599999996</v>
      </c>
    </row>
    <row r="22190" spans="1:12" x14ac:dyDescent="0.35">
      <c r="A22190" s="1">
        <v>423279</v>
      </c>
      <c r="B22190" t="s">
        <v>35730</v>
      </c>
      <c r="C22190" t="s">
        <v>1467</v>
      </c>
      <c r="D22190" t="s">
        <v>1468</v>
      </c>
      <c r="E22190">
        <v>1</v>
      </c>
      <c r="F22190" s="2">
        <v>152.54</v>
      </c>
      <c r="G22190" s="3">
        <v>327.63</v>
      </c>
      <c r="H22190" s="3">
        <v>1.5253999999999999</v>
      </c>
      <c r="I22190" s="3">
        <v>7.1693799999999994</v>
      </c>
      <c r="J22190" s="3">
        <v>161.23477999999997</v>
      </c>
      <c r="K22190" s="4">
        <v>0.35</v>
      </c>
      <c r="L22190" s="73">
        <v>292.70313907692304</v>
      </c>
    </row>
    <row r="22191" spans="1:12" x14ac:dyDescent="0.35">
      <c r="A22191" s="1">
        <v>429096</v>
      </c>
      <c r="B22191" t="s">
        <v>35731</v>
      </c>
      <c r="C22191" t="s">
        <v>1467</v>
      </c>
      <c r="D22191" t="s">
        <v>1468</v>
      </c>
      <c r="E22191">
        <v>1</v>
      </c>
      <c r="F22191" s="2">
        <v>2.58</v>
      </c>
      <c r="G22191" s="3">
        <v>5.55</v>
      </c>
      <c r="H22191" s="3">
        <v>2.58E-2</v>
      </c>
      <c r="I22191" s="3">
        <v>0.12126000000000001</v>
      </c>
      <c r="J22191" s="3">
        <v>2.7270599999999998</v>
      </c>
      <c r="K22191" s="4">
        <v>0.35</v>
      </c>
      <c r="L22191" s="73">
        <v>4.9506627692307692</v>
      </c>
    </row>
    <row r="22192" spans="1:12" x14ac:dyDescent="0.35">
      <c r="A22192" s="1">
        <v>447934</v>
      </c>
      <c r="B22192" t="s">
        <v>35732</v>
      </c>
      <c r="C22192" t="s">
        <v>1467</v>
      </c>
      <c r="D22192" t="s">
        <v>1468</v>
      </c>
      <c r="E22192">
        <v>1</v>
      </c>
      <c r="F22192" s="2">
        <v>169.68</v>
      </c>
      <c r="G22192" s="3">
        <v>361.03</v>
      </c>
      <c r="H22192" s="3">
        <v>1.6968000000000001</v>
      </c>
      <c r="I22192" s="3">
        <v>7.9749600000000003</v>
      </c>
      <c r="J22192" s="3">
        <v>179.35176000000001</v>
      </c>
      <c r="K22192" s="4">
        <v>0.34999999999999992</v>
      </c>
      <c r="L22192" s="73">
        <v>325.59242584615384</v>
      </c>
    </row>
    <row r="22193" spans="1:12" x14ac:dyDescent="0.35">
      <c r="A22193" s="1">
        <v>435600</v>
      </c>
      <c r="B22193" t="s">
        <v>35733</v>
      </c>
      <c r="C22193" t="s">
        <v>1467</v>
      </c>
      <c r="D22193" t="s">
        <v>1468</v>
      </c>
      <c r="E22193">
        <v>1</v>
      </c>
      <c r="F22193" s="2">
        <v>581.62</v>
      </c>
      <c r="G22193" s="3">
        <v>1250.8</v>
      </c>
      <c r="H22193" s="3">
        <v>5.8162000000000003</v>
      </c>
      <c r="I22193" s="3">
        <v>27.33614</v>
      </c>
      <c r="J22193" s="3">
        <v>614.77233999999999</v>
      </c>
      <c r="K22193" s="4">
        <v>0.35</v>
      </c>
      <c r="L22193" s="73">
        <v>1116.0482480000001</v>
      </c>
    </row>
    <row r="22194" spans="1:12" x14ac:dyDescent="0.35">
      <c r="A22194" s="1">
        <v>434102</v>
      </c>
      <c r="B22194" t="s">
        <v>35734</v>
      </c>
      <c r="C22194" t="s">
        <v>1467</v>
      </c>
      <c r="D22194" t="s">
        <v>1468</v>
      </c>
      <c r="E22194">
        <v>1</v>
      </c>
      <c r="F22194" s="2">
        <v>1129.33</v>
      </c>
      <c r="G22194" s="3">
        <v>2260.04</v>
      </c>
      <c r="H22194" s="3">
        <v>11.2933</v>
      </c>
      <c r="I22194" s="3">
        <v>53.078509999999994</v>
      </c>
      <c r="J22194" s="3">
        <v>1193.70181</v>
      </c>
      <c r="K22194" s="4">
        <v>0.34999999999999992</v>
      </c>
      <c r="L22194" s="73">
        <v>2167.0279012307692</v>
      </c>
    </row>
    <row r="22195" spans="1:12" x14ac:dyDescent="0.35">
      <c r="A22195" s="1">
        <v>432974</v>
      </c>
      <c r="B22195" t="s">
        <v>35735</v>
      </c>
      <c r="C22195" t="s">
        <v>1467</v>
      </c>
      <c r="D22195" t="s">
        <v>1468</v>
      </c>
      <c r="E22195">
        <v>1</v>
      </c>
      <c r="F22195" s="2">
        <v>216.69</v>
      </c>
      <c r="G22195" s="3">
        <v>484.22</v>
      </c>
      <c r="H22195" s="3">
        <v>2.1669</v>
      </c>
      <c r="I22195" s="3">
        <v>10.184430000000001</v>
      </c>
      <c r="J22195" s="3">
        <v>229.04132999999999</v>
      </c>
      <c r="K22195" s="4">
        <v>0.35</v>
      </c>
      <c r="L22195" s="73">
        <v>415.79810676923074</v>
      </c>
    </row>
    <row r="22196" spans="1:12" x14ac:dyDescent="0.35">
      <c r="A22196" s="1">
        <v>25881</v>
      </c>
      <c r="B22196" t="s">
        <v>35736</v>
      </c>
      <c r="C22196" t="s">
        <v>1467</v>
      </c>
      <c r="D22196" t="s">
        <v>1468</v>
      </c>
      <c r="E22196">
        <v>1</v>
      </c>
      <c r="F22196" s="2">
        <v>2480.4</v>
      </c>
      <c r="G22196" s="3">
        <v>5452.65</v>
      </c>
      <c r="H22196" s="3">
        <v>24.804000000000002</v>
      </c>
      <c r="I22196" s="3">
        <v>116.5788</v>
      </c>
      <c r="J22196" s="3">
        <v>2621.7828</v>
      </c>
      <c r="K22196" s="4">
        <v>0.35</v>
      </c>
      <c r="L22196" s="73">
        <v>4759.5441599999995</v>
      </c>
    </row>
    <row r="22197" spans="1:12" x14ac:dyDescent="0.35">
      <c r="A22197" s="1">
        <v>415660</v>
      </c>
      <c r="B22197" t="s">
        <v>35737</v>
      </c>
      <c r="C22197" t="s">
        <v>1467</v>
      </c>
      <c r="D22197" t="s">
        <v>1468</v>
      </c>
      <c r="E22197">
        <v>1</v>
      </c>
      <c r="F22197" s="2">
        <v>178.81</v>
      </c>
      <c r="G22197" s="3">
        <v>370.99</v>
      </c>
      <c r="H22197" s="3">
        <v>1.7881</v>
      </c>
      <c r="I22197" s="3">
        <v>8.4040700000000008</v>
      </c>
      <c r="J22197" s="3">
        <v>189.00216999999998</v>
      </c>
      <c r="K22197" s="4">
        <v>0.35</v>
      </c>
      <c r="L22197" s="73">
        <v>343.11163169230764</v>
      </c>
    </row>
    <row r="22198" spans="1:12" x14ac:dyDescent="0.35">
      <c r="A22198" s="1">
        <v>429687</v>
      </c>
      <c r="B22198" t="s">
        <v>35738</v>
      </c>
      <c r="C22198" t="s">
        <v>1467</v>
      </c>
      <c r="D22198" t="s">
        <v>1468</v>
      </c>
      <c r="E22198">
        <v>1</v>
      </c>
      <c r="F22198" s="2">
        <v>7.52</v>
      </c>
      <c r="G22198" s="3">
        <v>16.2</v>
      </c>
      <c r="H22198" s="3">
        <v>7.5200000000000003E-2</v>
      </c>
      <c r="I22198" s="3">
        <v>0.35343999999999998</v>
      </c>
      <c r="J22198" s="3">
        <v>7.9486399999999993</v>
      </c>
      <c r="K22198" s="4">
        <v>0.35</v>
      </c>
      <c r="L22198" s="73">
        <v>14.429838769230768</v>
      </c>
    </row>
    <row r="22199" spans="1:12" x14ac:dyDescent="0.35">
      <c r="A22199" s="1">
        <v>437286</v>
      </c>
      <c r="B22199" t="s">
        <v>35739</v>
      </c>
      <c r="C22199" t="s">
        <v>1467</v>
      </c>
      <c r="D22199" t="s">
        <v>1468</v>
      </c>
      <c r="E22199">
        <v>1</v>
      </c>
      <c r="F22199" s="2">
        <v>1131.53</v>
      </c>
      <c r="G22199" s="3">
        <v>2483.6</v>
      </c>
      <c r="H22199" s="3">
        <v>11.315300000000001</v>
      </c>
      <c r="I22199" s="3">
        <v>53.181910000000002</v>
      </c>
      <c r="J22199" s="3">
        <v>1196.02721</v>
      </c>
      <c r="K22199" s="4">
        <v>0.35</v>
      </c>
      <c r="L22199" s="73">
        <v>2171.2493966153847</v>
      </c>
    </row>
    <row r="22200" spans="1:12" x14ac:dyDescent="0.35">
      <c r="A22200" s="1">
        <v>435359</v>
      </c>
      <c r="B22200" t="s">
        <v>35740</v>
      </c>
      <c r="C22200" t="s">
        <v>1467</v>
      </c>
      <c r="D22200" t="s">
        <v>1468</v>
      </c>
      <c r="E22200">
        <v>1</v>
      </c>
      <c r="F22200" s="2">
        <v>518.88</v>
      </c>
      <c r="G22200" s="3">
        <v>1115.8800000000001</v>
      </c>
      <c r="H22200" s="3">
        <v>5.1887999999999996</v>
      </c>
      <c r="I22200" s="3">
        <v>24.387360000000001</v>
      </c>
      <c r="J22200" s="3">
        <v>548.45615999999995</v>
      </c>
      <c r="K22200" s="4">
        <v>0.35000000000000003</v>
      </c>
      <c r="L22200" s="73">
        <v>995.65887507692298</v>
      </c>
    </row>
    <row r="22201" spans="1:12" x14ac:dyDescent="0.35">
      <c r="A22201" s="1">
        <v>77792</v>
      </c>
      <c r="B22201" t="s">
        <v>35741</v>
      </c>
      <c r="C22201" t="s">
        <v>1467</v>
      </c>
      <c r="D22201" t="s">
        <v>1468</v>
      </c>
      <c r="E22201">
        <v>1</v>
      </c>
      <c r="F22201" s="2">
        <v>1729.34</v>
      </c>
      <c r="G22201" s="3">
        <v>3719.02</v>
      </c>
      <c r="H22201" s="3">
        <v>17.293399999999998</v>
      </c>
      <c r="I22201" s="3">
        <v>81.27897999999999</v>
      </c>
      <c r="J22201" s="3">
        <v>1827.91238</v>
      </c>
      <c r="K22201" s="4">
        <v>0.35</v>
      </c>
      <c r="L22201" s="73">
        <v>3318.3640129230766</v>
      </c>
    </row>
    <row r="22202" spans="1:12" x14ac:dyDescent="0.35">
      <c r="A22202" s="1">
        <v>4614</v>
      </c>
      <c r="B22202" t="s">
        <v>35742</v>
      </c>
      <c r="C22202" t="s">
        <v>1467</v>
      </c>
      <c r="D22202" t="s">
        <v>1468</v>
      </c>
      <c r="E22202">
        <v>1</v>
      </c>
      <c r="F22202" s="2">
        <v>44.57</v>
      </c>
      <c r="G22202" s="3">
        <v>94.31</v>
      </c>
      <c r="H22202" s="3">
        <v>0.44569999999999999</v>
      </c>
      <c r="I22202" s="3">
        <v>2.0947900000000002</v>
      </c>
      <c r="J22202" s="3">
        <v>47.110490000000006</v>
      </c>
      <c r="K22202" s="4">
        <v>0.35</v>
      </c>
      <c r="L22202" s="73">
        <v>85.523658769230778</v>
      </c>
    </row>
    <row r="22203" spans="1:12" x14ac:dyDescent="0.35">
      <c r="A22203" s="1">
        <v>30778</v>
      </c>
      <c r="B22203" t="s">
        <v>35743</v>
      </c>
      <c r="C22203" t="s">
        <v>1467</v>
      </c>
      <c r="D22203" t="s">
        <v>1468</v>
      </c>
      <c r="E22203">
        <v>1</v>
      </c>
      <c r="F22203" s="2">
        <v>76.900000000000006</v>
      </c>
      <c r="G22203" s="3">
        <v>165.37</v>
      </c>
      <c r="H22203" s="3">
        <v>0.76900000000000013</v>
      </c>
      <c r="I22203" s="3">
        <v>3.6143000000000001</v>
      </c>
      <c r="J22203" s="3">
        <v>81.283300000000011</v>
      </c>
      <c r="K22203" s="4">
        <v>0.35</v>
      </c>
      <c r="L22203" s="73">
        <v>147.56045230769232</v>
      </c>
    </row>
    <row r="22204" spans="1:12" x14ac:dyDescent="0.35">
      <c r="A22204" s="1">
        <v>428732</v>
      </c>
      <c r="B22204" t="s">
        <v>35744</v>
      </c>
      <c r="C22204" t="s">
        <v>1467</v>
      </c>
      <c r="D22204" t="s">
        <v>1468</v>
      </c>
      <c r="E22204">
        <v>1</v>
      </c>
      <c r="F22204" s="2">
        <v>7.11</v>
      </c>
      <c r="G22204" s="3">
        <v>15.29</v>
      </c>
      <c r="H22204" s="3">
        <v>7.110000000000001E-2</v>
      </c>
      <c r="I22204" s="3">
        <v>0.33417000000000002</v>
      </c>
      <c r="J22204" s="3">
        <v>7.515270000000001</v>
      </c>
      <c r="K22204" s="4">
        <v>0.34999999999999992</v>
      </c>
      <c r="L22204" s="73">
        <v>13.643105538461539</v>
      </c>
    </row>
    <row r="22205" spans="1:12" x14ac:dyDescent="0.35">
      <c r="A22205" s="1">
        <v>438075</v>
      </c>
      <c r="B22205" t="s">
        <v>35745</v>
      </c>
      <c r="C22205" t="s">
        <v>1467</v>
      </c>
      <c r="D22205" t="s">
        <v>1468</v>
      </c>
      <c r="E22205">
        <v>1</v>
      </c>
      <c r="F22205" s="2">
        <v>10.75</v>
      </c>
      <c r="G22205" s="3">
        <v>23.12</v>
      </c>
      <c r="H22205" s="3">
        <v>0.1075</v>
      </c>
      <c r="I22205" s="3">
        <v>0.50524999999999998</v>
      </c>
      <c r="J22205" s="3">
        <v>11.36275</v>
      </c>
      <c r="K22205" s="4">
        <v>0.34999999999999992</v>
      </c>
      <c r="L22205" s="73">
        <v>20.627761538461538</v>
      </c>
    </row>
    <row r="22206" spans="1:12" x14ac:dyDescent="0.35">
      <c r="A22206" s="1">
        <v>74547</v>
      </c>
      <c r="B22206" t="s">
        <v>33835</v>
      </c>
      <c r="C22206" t="s">
        <v>1467</v>
      </c>
      <c r="D22206" t="s">
        <v>1468</v>
      </c>
      <c r="E22206">
        <v>1</v>
      </c>
      <c r="F22206" s="2">
        <v>2713.82</v>
      </c>
      <c r="G22206" s="3">
        <v>5836.17</v>
      </c>
      <c r="H22206" s="3">
        <v>27.138200000000001</v>
      </c>
      <c r="I22206" s="3">
        <v>127.54954000000001</v>
      </c>
      <c r="J22206" s="3">
        <v>2868.50774</v>
      </c>
      <c r="K22206" s="4">
        <v>0.34999999999999992</v>
      </c>
      <c r="L22206" s="73">
        <v>5207.4448203076918</v>
      </c>
    </row>
    <row r="22207" spans="1:12" x14ac:dyDescent="0.35">
      <c r="A22207" s="1">
        <v>440765</v>
      </c>
      <c r="B22207" t="s">
        <v>35746</v>
      </c>
      <c r="C22207" t="s">
        <v>1467</v>
      </c>
      <c r="D22207" t="s">
        <v>1468</v>
      </c>
      <c r="E22207">
        <v>1</v>
      </c>
      <c r="F22207" s="2">
        <v>180.43</v>
      </c>
      <c r="G22207" s="3">
        <v>388.01</v>
      </c>
      <c r="H22207" s="3">
        <v>1.8043</v>
      </c>
      <c r="I22207" s="3">
        <v>8.4802099999999996</v>
      </c>
      <c r="J22207" s="3">
        <v>190.71451000000002</v>
      </c>
      <c r="K22207" s="4">
        <v>0.34999999999999992</v>
      </c>
      <c r="L22207" s="73">
        <v>346.22018738461537</v>
      </c>
    </row>
    <row r="22208" spans="1:12" x14ac:dyDescent="0.35">
      <c r="A22208" s="1">
        <v>435793</v>
      </c>
      <c r="B22208" t="s">
        <v>35747</v>
      </c>
      <c r="C22208" t="s">
        <v>1467</v>
      </c>
      <c r="D22208" t="s">
        <v>1468</v>
      </c>
      <c r="E22208">
        <v>1</v>
      </c>
      <c r="F22208" s="2">
        <v>65.459999999999994</v>
      </c>
      <c r="G22208" s="3">
        <v>117.33</v>
      </c>
      <c r="H22208" s="3">
        <v>0.65459999999999996</v>
      </c>
      <c r="I22208" s="3">
        <v>3.0766199999999997</v>
      </c>
      <c r="J22208" s="3">
        <v>69.191220000000001</v>
      </c>
      <c r="K22208" s="4">
        <v>0.35</v>
      </c>
      <c r="L22208" s="73">
        <v>125.60867630769231</v>
      </c>
    </row>
    <row r="22209" spans="1:12" x14ac:dyDescent="0.35">
      <c r="A22209" s="1">
        <v>439917</v>
      </c>
      <c r="B22209" t="s">
        <v>35454</v>
      </c>
      <c r="C22209" t="s">
        <v>1467</v>
      </c>
      <c r="D22209" t="s">
        <v>1468</v>
      </c>
      <c r="E22209">
        <v>1</v>
      </c>
      <c r="F22209" s="2">
        <v>15513.84</v>
      </c>
      <c r="G22209" s="3">
        <v>45628.93</v>
      </c>
      <c r="H22209" s="3">
        <v>155.13840000000002</v>
      </c>
      <c r="I22209" s="3">
        <v>729.15048000000002</v>
      </c>
      <c r="J22209" s="3">
        <v>16398.12888</v>
      </c>
      <c r="K22209" s="4">
        <v>0.34999999999999992</v>
      </c>
      <c r="L22209" s="73">
        <v>29768.910889846153</v>
      </c>
    </row>
    <row r="22210" spans="1:12" x14ac:dyDescent="0.35">
      <c r="A22210" s="1">
        <v>69566</v>
      </c>
      <c r="B22210" t="s">
        <v>33626</v>
      </c>
      <c r="C22210" t="s">
        <v>1467</v>
      </c>
      <c r="D22210" t="s">
        <v>1468</v>
      </c>
      <c r="E22210">
        <v>1</v>
      </c>
      <c r="F22210" s="2">
        <v>7.3</v>
      </c>
      <c r="G22210" s="3">
        <v>15.71</v>
      </c>
      <c r="H22210" s="3">
        <v>7.2999999999999995E-2</v>
      </c>
      <c r="I22210" s="3">
        <v>0.34310000000000002</v>
      </c>
      <c r="J22210" s="3">
        <v>7.7161</v>
      </c>
      <c r="K22210" s="4">
        <v>0.35000000000000003</v>
      </c>
      <c r="L22210" s="73">
        <v>14.00768923076923</v>
      </c>
    </row>
    <row r="22211" spans="1:12" x14ac:dyDescent="0.35">
      <c r="A22211" s="1">
        <v>40279</v>
      </c>
      <c r="B22211" t="s">
        <v>35748</v>
      </c>
      <c r="C22211" t="s">
        <v>1467</v>
      </c>
      <c r="D22211" t="s">
        <v>1468</v>
      </c>
      <c r="E22211">
        <v>1</v>
      </c>
      <c r="F22211" s="2">
        <v>532.62</v>
      </c>
      <c r="G22211" s="3">
        <v>1145.43</v>
      </c>
      <c r="H22211" s="3">
        <v>5.3262</v>
      </c>
      <c r="I22211" s="3">
        <v>25.03314</v>
      </c>
      <c r="J22211" s="3">
        <v>562.97933999999998</v>
      </c>
      <c r="K22211" s="4">
        <v>0.35</v>
      </c>
      <c r="L22211" s="73">
        <v>1022.0240326153845</v>
      </c>
    </row>
    <row r="22212" spans="1:12" x14ac:dyDescent="0.35">
      <c r="A22212" s="1">
        <v>32743</v>
      </c>
      <c r="B22212" t="s">
        <v>35749</v>
      </c>
      <c r="C22212" t="s">
        <v>1467</v>
      </c>
      <c r="D22212" t="s">
        <v>1468</v>
      </c>
      <c r="E22212">
        <v>1</v>
      </c>
      <c r="F22212" s="2">
        <v>668.91</v>
      </c>
      <c r="G22212" s="3">
        <v>1563.98</v>
      </c>
      <c r="H22212" s="3">
        <v>6.6890999999999998</v>
      </c>
      <c r="I22212" s="3">
        <v>31.438769999999998</v>
      </c>
      <c r="J22212" s="3">
        <v>707.03787</v>
      </c>
      <c r="K22212" s="4">
        <v>0.34999999999999992</v>
      </c>
      <c r="L22212" s="73">
        <v>1283.5456716923075</v>
      </c>
    </row>
    <row r="22213" spans="1:12" x14ac:dyDescent="0.35">
      <c r="A22213" s="1">
        <v>439400</v>
      </c>
      <c r="B22213" t="s">
        <v>35750</v>
      </c>
      <c r="C22213" t="s">
        <v>1467</v>
      </c>
      <c r="D22213" t="s">
        <v>1468</v>
      </c>
      <c r="E22213">
        <v>1</v>
      </c>
      <c r="F22213" s="2">
        <v>261.58</v>
      </c>
      <c r="G22213" s="3">
        <v>562.54</v>
      </c>
      <c r="H22213" s="3">
        <v>2.6157999999999997</v>
      </c>
      <c r="I22213" s="3">
        <v>12.29426</v>
      </c>
      <c r="J22213" s="3">
        <v>276.49005999999997</v>
      </c>
      <c r="K22213" s="4">
        <v>0.35</v>
      </c>
      <c r="L22213" s="73">
        <v>501.93580123076919</v>
      </c>
    </row>
    <row r="22214" spans="1:12" x14ac:dyDescent="0.35">
      <c r="A22214" s="1">
        <v>32587</v>
      </c>
      <c r="B22214" t="s">
        <v>35751</v>
      </c>
      <c r="C22214" t="s">
        <v>1467</v>
      </c>
      <c r="D22214" t="s">
        <v>1468</v>
      </c>
      <c r="E22214">
        <v>1</v>
      </c>
      <c r="F22214" s="2">
        <v>92.68</v>
      </c>
      <c r="G22214" s="3">
        <v>199.33</v>
      </c>
      <c r="H22214" s="3">
        <v>0.92680000000000007</v>
      </c>
      <c r="I22214" s="3">
        <v>4.3559600000000005</v>
      </c>
      <c r="J22214" s="3">
        <v>97.962760000000003</v>
      </c>
      <c r="K22214" s="4">
        <v>0.35</v>
      </c>
      <c r="L22214" s="73">
        <v>177.8400873846154</v>
      </c>
    </row>
    <row r="22215" spans="1:12" x14ac:dyDescent="0.35">
      <c r="A22215" s="1">
        <v>1978</v>
      </c>
      <c r="B22215" t="s">
        <v>35752</v>
      </c>
      <c r="C22215" t="s">
        <v>1467</v>
      </c>
      <c r="D22215" t="s">
        <v>1468</v>
      </c>
      <c r="E22215">
        <v>1</v>
      </c>
      <c r="F22215" s="2">
        <v>4.53</v>
      </c>
      <c r="G22215" s="3">
        <v>9.75</v>
      </c>
      <c r="H22215" s="3">
        <v>4.53E-2</v>
      </c>
      <c r="I22215" s="3">
        <v>0.21291000000000002</v>
      </c>
      <c r="J22215" s="3">
        <v>4.7882100000000003</v>
      </c>
      <c r="K22215" s="4">
        <v>0.34999999999999992</v>
      </c>
      <c r="L22215" s="73">
        <v>8.6924427692307695</v>
      </c>
    </row>
    <row r="22216" spans="1:12" x14ac:dyDescent="0.35">
      <c r="A22216" s="1" t="s">
        <v>35753</v>
      </c>
      <c r="B22216" t="s">
        <v>35754</v>
      </c>
      <c r="C22216" t="s">
        <v>1467</v>
      </c>
      <c r="D22216" t="s">
        <v>1468</v>
      </c>
      <c r="E22216">
        <v>1</v>
      </c>
      <c r="F22216" s="2">
        <v>207.72</v>
      </c>
      <c r="G22216" s="3">
        <v>441.96</v>
      </c>
      <c r="H22216" s="3">
        <v>2.0771999999999999</v>
      </c>
      <c r="I22216" s="3">
        <v>9.7628400000000006</v>
      </c>
      <c r="J22216" s="3">
        <v>219.56004000000001</v>
      </c>
      <c r="K22216" s="4">
        <v>0.34999999999999992</v>
      </c>
      <c r="L22216" s="73">
        <v>398.58591876923077</v>
      </c>
    </row>
    <row r="22217" spans="1:12" x14ac:dyDescent="0.35">
      <c r="A22217" s="1">
        <v>417657</v>
      </c>
      <c r="B22217" t="s">
        <v>35755</v>
      </c>
      <c r="C22217" t="s">
        <v>1467</v>
      </c>
      <c r="D22217" t="s">
        <v>1468</v>
      </c>
      <c r="E22217">
        <v>1</v>
      </c>
      <c r="F22217" s="2">
        <v>409.24</v>
      </c>
      <c r="G22217" s="3">
        <v>880.11</v>
      </c>
      <c r="H22217" s="3">
        <v>4.0924000000000005</v>
      </c>
      <c r="I22217" s="3">
        <v>19.234280000000002</v>
      </c>
      <c r="J22217" s="3">
        <v>432.56668000000002</v>
      </c>
      <c r="K22217" s="4">
        <v>0.35</v>
      </c>
      <c r="L22217" s="73">
        <v>785.27489600000001</v>
      </c>
    </row>
    <row r="22218" spans="1:12" x14ac:dyDescent="0.35">
      <c r="A22218" s="1">
        <v>470223</v>
      </c>
      <c r="B22218" t="s">
        <v>35756</v>
      </c>
      <c r="C22218" t="s">
        <v>1467</v>
      </c>
      <c r="D22218" t="s">
        <v>1468</v>
      </c>
      <c r="E22218">
        <v>1</v>
      </c>
      <c r="F22218" s="2">
        <v>8185.11</v>
      </c>
      <c r="G22218" s="3">
        <v>17602.39</v>
      </c>
      <c r="H22218" s="3">
        <v>81.851100000000002</v>
      </c>
      <c r="I22218" s="3">
        <v>384.70016999999996</v>
      </c>
      <c r="J22218" s="3">
        <v>8651.6612700000005</v>
      </c>
      <c r="K22218" s="4">
        <v>0.35000000000000003</v>
      </c>
      <c r="L22218" s="73">
        <v>15706.092767076923</v>
      </c>
    </row>
    <row r="22219" spans="1:12" x14ac:dyDescent="0.35">
      <c r="A22219" s="1">
        <v>551561</v>
      </c>
      <c r="B22219" t="s">
        <v>35757</v>
      </c>
      <c r="C22219" t="s">
        <v>1467</v>
      </c>
      <c r="D22219" t="s">
        <v>1468</v>
      </c>
      <c r="E22219">
        <v>1</v>
      </c>
      <c r="F22219" s="2">
        <v>768.97</v>
      </c>
      <c r="G22219" s="3">
        <v>1537.95</v>
      </c>
      <c r="H22219" s="3">
        <v>7.6897000000000002</v>
      </c>
      <c r="I22219" s="3">
        <v>36.141590000000001</v>
      </c>
      <c r="J22219" s="3">
        <v>812.80128999999999</v>
      </c>
      <c r="K22219" s="4">
        <v>0.35000000000000003</v>
      </c>
      <c r="L22219" s="73">
        <v>1475.5469572307693</v>
      </c>
    </row>
    <row r="22220" spans="1:12" x14ac:dyDescent="0.35">
      <c r="A22220" s="1">
        <v>30791</v>
      </c>
      <c r="B22220" t="s">
        <v>35758</v>
      </c>
      <c r="C22220" t="s">
        <v>1467</v>
      </c>
      <c r="D22220" t="s">
        <v>1468</v>
      </c>
      <c r="E22220">
        <v>1</v>
      </c>
      <c r="F22220" s="2">
        <v>11.39</v>
      </c>
      <c r="G22220" s="3">
        <v>24.51</v>
      </c>
      <c r="H22220" s="3">
        <v>0.1139</v>
      </c>
      <c r="I22220" s="3">
        <v>0.53532999999999997</v>
      </c>
      <c r="J22220" s="3">
        <v>12.03923</v>
      </c>
      <c r="K22220" s="4">
        <v>0.35000000000000003</v>
      </c>
      <c r="L22220" s="73">
        <v>21.855832923076925</v>
      </c>
    </row>
    <row r="22221" spans="1:12" x14ac:dyDescent="0.35">
      <c r="A22221" s="1">
        <v>439183</v>
      </c>
      <c r="B22221" t="s">
        <v>35759</v>
      </c>
      <c r="C22221" t="s">
        <v>1467</v>
      </c>
      <c r="D22221" t="s">
        <v>1468</v>
      </c>
      <c r="E22221">
        <v>1</v>
      </c>
      <c r="F22221" s="2">
        <v>23.16</v>
      </c>
      <c r="G22221" s="3">
        <v>49.82</v>
      </c>
      <c r="H22221" s="3">
        <v>0.2316</v>
      </c>
      <c r="I22221" s="3">
        <v>1.0885199999999999</v>
      </c>
      <c r="J22221" s="3">
        <v>24.480119999999999</v>
      </c>
      <c r="K22221" s="4">
        <v>0.35</v>
      </c>
      <c r="L22221" s="73">
        <v>44.440833230769229</v>
      </c>
    </row>
    <row r="22222" spans="1:12" x14ac:dyDescent="0.35">
      <c r="A22222" s="1">
        <v>78435</v>
      </c>
      <c r="B22222" t="s">
        <v>34083</v>
      </c>
      <c r="C22222" t="s">
        <v>1467</v>
      </c>
      <c r="D22222" t="s">
        <v>1468</v>
      </c>
      <c r="E22222">
        <v>1</v>
      </c>
      <c r="F22222" s="2">
        <v>185.38</v>
      </c>
      <c r="G22222" s="3">
        <v>398.66</v>
      </c>
      <c r="H22222" s="3">
        <v>1.8537999999999999</v>
      </c>
      <c r="I22222" s="3">
        <v>8.7128599999999992</v>
      </c>
      <c r="J22222" s="3">
        <v>195.94666000000001</v>
      </c>
      <c r="K22222" s="4">
        <v>0.35000000000000003</v>
      </c>
      <c r="L22222" s="73">
        <v>355.71855200000005</v>
      </c>
    </row>
    <row r="22223" spans="1:12" x14ac:dyDescent="0.35">
      <c r="A22223" s="1">
        <v>439446</v>
      </c>
      <c r="B22223" t="s">
        <v>35760</v>
      </c>
      <c r="C22223" t="s">
        <v>1467</v>
      </c>
      <c r="D22223" t="s">
        <v>1468</v>
      </c>
      <c r="E22223">
        <v>1</v>
      </c>
      <c r="F22223" s="2">
        <v>178.94</v>
      </c>
      <c r="G22223" s="3">
        <v>384.81</v>
      </c>
      <c r="H22223" s="3">
        <v>1.7894000000000001</v>
      </c>
      <c r="I22223" s="3">
        <v>8.4101800000000004</v>
      </c>
      <c r="J22223" s="3">
        <v>189.13958</v>
      </c>
      <c r="K22223" s="4">
        <v>0.35</v>
      </c>
      <c r="L22223" s="73">
        <v>343.36108369230766</v>
      </c>
    </row>
    <row r="22224" spans="1:12" x14ac:dyDescent="0.35">
      <c r="A22224" s="1">
        <v>5151</v>
      </c>
      <c r="B22224" t="s">
        <v>35761</v>
      </c>
      <c r="C22224" t="s">
        <v>1467</v>
      </c>
      <c r="D22224" t="s">
        <v>1468</v>
      </c>
      <c r="E22224">
        <v>1</v>
      </c>
      <c r="F22224" s="2">
        <v>1.26</v>
      </c>
      <c r="G22224" s="3">
        <v>2.71</v>
      </c>
      <c r="H22224" s="3">
        <v>1.26E-2</v>
      </c>
      <c r="I22224" s="3">
        <v>5.9220000000000002E-2</v>
      </c>
      <c r="J22224" s="3">
        <v>1.33182</v>
      </c>
      <c r="K22224" s="4">
        <v>0.35</v>
      </c>
      <c r="L22224" s="73">
        <v>2.4177655384615386</v>
      </c>
    </row>
    <row r="22225" spans="1:12" x14ac:dyDescent="0.35">
      <c r="A22225" s="1">
        <v>32758</v>
      </c>
      <c r="B22225" t="s">
        <v>35762</v>
      </c>
      <c r="C22225" t="s">
        <v>1467</v>
      </c>
      <c r="D22225" t="s">
        <v>1468</v>
      </c>
      <c r="E22225">
        <v>1</v>
      </c>
      <c r="F22225" s="2">
        <v>6.72</v>
      </c>
      <c r="G22225" s="3">
        <v>14.44</v>
      </c>
      <c r="H22225" s="3">
        <v>6.7199999999999996E-2</v>
      </c>
      <c r="I22225" s="3">
        <v>0.31584000000000001</v>
      </c>
      <c r="J22225" s="3">
        <v>7.1030399999999991</v>
      </c>
      <c r="K22225" s="4">
        <v>0.35</v>
      </c>
      <c r="L22225" s="73">
        <v>12.894749538461536</v>
      </c>
    </row>
    <row r="22226" spans="1:12" x14ac:dyDescent="0.35">
      <c r="A22226" s="1">
        <v>550121</v>
      </c>
      <c r="B22226" t="s">
        <v>35763</v>
      </c>
      <c r="C22226" t="s">
        <v>1467</v>
      </c>
      <c r="D22226" t="s">
        <v>1468</v>
      </c>
      <c r="E22226">
        <v>1</v>
      </c>
      <c r="F22226" s="2">
        <v>18.399999999999999</v>
      </c>
      <c r="G22226" s="3">
        <v>41.1</v>
      </c>
      <c r="H22226" s="3">
        <v>0.184</v>
      </c>
      <c r="I22226" s="3">
        <v>0.8647999999999999</v>
      </c>
      <c r="J22226" s="3">
        <v>19.448799999999999</v>
      </c>
      <c r="K22226" s="4">
        <v>0.35000000000000003</v>
      </c>
      <c r="L22226" s="73">
        <v>35.307052307692302</v>
      </c>
    </row>
    <row r="22227" spans="1:12" x14ac:dyDescent="0.35">
      <c r="A22227" s="1">
        <v>29516</v>
      </c>
      <c r="B22227" t="s">
        <v>35764</v>
      </c>
      <c r="C22227" t="s">
        <v>1467</v>
      </c>
      <c r="D22227" t="s">
        <v>1468</v>
      </c>
      <c r="E22227">
        <v>1</v>
      </c>
      <c r="F22227" s="2">
        <v>4.88</v>
      </c>
      <c r="G22227" s="3">
        <v>10.49</v>
      </c>
      <c r="H22227" s="3">
        <v>4.8800000000000003E-2</v>
      </c>
      <c r="I22227" s="3">
        <v>0.22936000000000001</v>
      </c>
      <c r="J22227" s="3">
        <v>5.1581599999999996</v>
      </c>
      <c r="K22227" s="4">
        <v>0.35</v>
      </c>
      <c r="L22227" s="73">
        <v>9.364044307692307</v>
      </c>
    </row>
    <row r="22228" spans="1:12" x14ac:dyDescent="0.35">
      <c r="A22228" s="1">
        <v>427883</v>
      </c>
      <c r="B22228" t="s">
        <v>35765</v>
      </c>
      <c r="C22228" t="s">
        <v>1467</v>
      </c>
      <c r="D22228" t="s">
        <v>1468</v>
      </c>
      <c r="E22228">
        <v>1</v>
      </c>
      <c r="F22228" s="2">
        <v>1306.77</v>
      </c>
      <c r="G22228" s="3">
        <v>3055.35</v>
      </c>
      <c r="H22228" s="3">
        <v>13.0677</v>
      </c>
      <c r="I22228" s="3">
        <v>61.418190000000003</v>
      </c>
      <c r="J22228" s="3">
        <v>1381.2558900000001</v>
      </c>
      <c r="K22228" s="4">
        <v>0.34999999999999992</v>
      </c>
      <c r="L22228" s="73">
        <v>2507.5106926153844</v>
      </c>
    </row>
    <row r="22229" spans="1:12" x14ac:dyDescent="0.35">
      <c r="A22229" s="1">
        <v>28420</v>
      </c>
      <c r="B22229" t="s">
        <v>35766</v>
      </c>
      <c r="C22229" t="s">
        <v>1467</v>
      </c>
      <c r="D22229" t="s">
        <v>1468</v>
      </c>
      <c r="E22229">
        <v>1</v>
      </c>
      <c r="F22229" s="2">
        <v>9.35</v>
      </c>
      <c r="G22229" s="3">
        <v>20.11</v>
      </c>
      <c r="H22229" s="3">
        <v>9.35E-2</v>
      </c>
      <c r="I22229" s="3">
        <v>0.43945000000000001</v>
      </c>
      <c r="J22229" s="3">
        <v>9.882950000000001</v>
      </c>
      <c r="K22229" s="4">
        <v>0.35</v>
      </c>
      <c r="L22229" s="73">
        <v>17.941355384615385</v>
      </c>
    </row>
    <row r="22230" spans="1:12" x14ac:dyDescent="0.35">
      <c r="A22230" s="1">
        <v>442410</v>
      </c>
      <c r="B22230" t="s">
        <v>35767</v>
      </c>
      <c r="C22230" t="s">
        <v>1467</v>
      </c>
      <c r="D22230" t="s">
        <v>1468</v>
      </c>
      <c r="E22230">
        <v>1</v>
      </c>
      <c r="F22230" s="2">
        <v>468.89</v>
      </c>
      <c r="G22230" s="3">
        <v>1008.38</v>
      </c>
      <c r="H22230" s="3">
        <v>4.6889000000000003</v>
      </c>
      <c r="I22230" s="3">
        <v>22.03783</v>
      </c>
      <c r="J22230" s="3">
        <v>495.61672999999996</v>
      </c>
      <c r="K22230" s="4">
        <v>0.35</v>
      </c>
      <c r="L22230" s="73">
        <v>899.73498676923066</v>
      </c>
    </row>
    <row r="22231" spans="1:12" x14ac:dyDescent="0.35">
      <c r="A22231" s="1">
        <v>24894</v>
      </c>
      <c r="B22231" t="s">
        <v>35768</v>
      </c>
      <c r="C22231" t="s">
        <v>1467</v>
      </c>
      <c r="D22231" t="s">
        <v>1468</v>
      </c>
      <c r="E22231">
        <v>1</v>
      </c>
      <c r="F22231" s="2">
        <v>736.65</v>
      </c>
      <c r="G22231" s="3">
        <v>1584.21</v>
      </c>
      <c r="H22231" s="3">
        <v>7.3665000000000003</v>
      </c>
      <c r="I22231" s="3">
        <v>34.622549999999997</v>
      </c>
      <c r="J22231" s="3">
        <v>778.63905</v>
      </c>
      <c r="K22231" s="4">
        <v>0.34999999999999992</v>
      </c>
      <c r="L22231" s="73">
        <v>1413.5293523076921</v>
      </c>
    </row>
    <row r="22232" spans="1:12" x14ac:dyDescent="0.35">
      <c r="A22232" s="1">
        <v>417788</v>
      </c>
      <c r="B22232" t="s">
        <v>35769</v>
      </c>
      <c r="C22232" t="s">
        <v>1467</v>
      </c>
      <c r="D22232" t="s">
        <v>1468</v>
      </c>
      <c r="E22232">
        <v>1</v>
      </c>
      <c r="F22232" s="2">
        <v>241.24</v>
      </c>
      <c r="G22232" s="3">
        <v>564.04</v>
      </c>
      <c r="H22232" s="3">
        <v>2.4124000000000003</v>
      </c>
      <c r="I22232" s="3">
        <v>11.338280000000001</v>
      </c>
      <c r="J22232" s="3">
        <v>254.99068</v>
      </c>
      <c r="K22232" s="4">
        <v>0.35</v>
      </c>
      <c r="L22232" s="73">
        <v>462.90615753846151</v>
      </c>
    </row>
    <row r="22233" spans="1:12" x14ac:dyDescent="0.35">
      <c r="A22233" s="1">
        <v>433131</v>
      </c>
      <c r="B22233" t="s">
        <v>35770</v>
      </c>
      <c r="C22233" t="s">
        <v>1467</v>
      </c>
      <c r="D22233" t="s">
        <v>1468</v>
      </c>
      <c r="E22233">
        <v>1</v>
      </c>
      <c r="F22233" s="2">
        <v>259.86</v>
      </c>
      <c r="G22233" s="3">
        <v>519.71</v>
      </c>
      <c r="H22233" s="3">
        <v>2.5986000000000002</v>
      </c>
      <c r="I22233" s="3">
        <v>12.213420000000001</v>
      </c>
      <c r="J22233" s="3">
        <v>274.67201999999997</v>
      </c>
      <c r="K22233" s="4">
        <v>0.35000000000000003</v>
      </c>
      <c r="L22233" s="73">
        <v>498.63535938461536</v>
      </c>
    </row>
    <row r="22234" spans="1:12" x14ac:dyDescent="0.35">
      <c r="A22234" s="1">
        <v>439086</v>
      </c>
      <c r="B22234" t="s">
        <v>35771</v>
      </c>
      <c r="C22234" t="s">
        <v>1467</v>
      </c>
      <c r="D22234" t="s">
        <v>1468</v>
      </c>
      <c r="E22234">
        <v>1</v>
      </c>
      <c r="F22234" s="2">
        <v>178.12</v>
      </c>
      <c r="G22234" s="3">
        <v>410.5</v>
      </c>
      <c r="H22234" s="3">
        <v>1.7812000000000001</v>
      </c>
      <c r="I22234" s="3">
        <v>8.3716400000000011</v>
      </c>
      <c r="J22234" s="3">
        <v>188.27284000000003</v>
      </c>
      <c r="K22234" s="4">
        <v>0.34999999999999992</v>
      </c>
      <c r="L22234" s="73">
        <v>341.78761723076923</v>
      </c>
    </row>
    <row r="22235" spans="1:12" x14ac:dyDescent="0.35">
      <c r="A22235" s="1">
        <v>416861</v>
      </c>
      <c r="B22235" t="s">
        <v>35772</v>
      </c>
      <c r="C22235" t="s">
        <v>1467</v>
      </c>
      <c r="D22235" t="s">
        <v>1468</v>
      </c>
      <c r="E22235">
        <v>1</v>
      </c>
      <c r="F22235" s="2">
        <v>22224.5</v>
      </c>
      <c r="G22235" s="3">
        <v>47794.63</v>
      </c>
      <c r="H22235" s="3">
        <v>222.245</v>
      </c>
      <c r="I22235" s="3">
        <v>1044.5515</v>
      </c>
      <c r="J22235" s="3">
        <v>23491.2965</v>
      </c>
      <c r="K22235" s="4">
        <v>0.35000000000000003</v>
      </c>
      <c r="L22235" s="73">
        <v>42645.738261538463</v>
      </c>
    </row>
    <row r="22236" spans="1:12" x14ac:dyDescent="0.35">
      <c r="A22236" s="1">
        <v>417651</v>
      </c>
      <c r="B22236" t="s">
        <v>35773</v>
      </c>
      <c r="C22236" t="s">
        <v>1467</v>
      </c>
      <c r="D22236" t="s">
        <v>1468</v>
      </c>
      <c r="E22236">
        <v>1</v>
      </c>
      <c r="F22236" s="2">
        <v>200.14</v>
      </c>
      <c r="G22236" s="3">
        <v>430.41</v>
      </c>
      <c r="H22236" s="3">
        <v>2.0013999999999998</v>
      </c>
      <c r="I22236" s="3">
        <v>9.4065799999999999</v>
      </c>
      <c r="J22236" s="3">
        <v>211.54797999999997</v>
      </c>
      <c r="K22236" s="4">
        <v>0.34999999999999992</v>
      </c>
      <c r="L22236" s="73">
        <v>384.04094830769219</v>
      </c>
    </row>
    <row r="22237" spans="1:12" x14ac:dyDescent="0.35">
      <c r="A22237" s="1">
        <v>417650</v>
      </c>
      <c r="B22237" t="s">
        <v>35774</v>
      </c>
      <c r="C22237" t="s">
        <v>1467</v>
      </c>
      <c r="D22237" t="s">
        <v>1468</v>
      </c>
      <c r="E22237">
        <v>1</v>
      </c>
      <c r="F22237" s="2">
        <v>971.46</v>
      </c>
      <c r="G22237" s="3">
        <v>2089.15</v>
      </c>
      <c r="H22237" s="3">
        <v>9.7146000000000008</v>
      </c>
      <c r="I22237" s="3">
        <v>45.658619999999999</v>
      </c>
      <c r="J22237" s="3">
        <v>1026.83322</v>
      </c>
      <c r="K22237" s="4">
        <v>0.34999999999999992</v>
      </c>
      <c r="L22237" s="73">
        <v>1864.0972301538459</v>
      </c>
    </row>
    <row r="22238" spans="1:12" x14ac:dyDescent="0.35">
      <c r="A22238" s="1">
        <v>428440</v>
      </c>
      <c r="B22238" t="s">
        <v>35775</v>
      </c>
      <c r="C22238" t="s">
        <v>1467</v>
      </c>
      <c r="D22238" t="s">
        <v>1468</v>
      </c>
      <c r="E22238">
        <v>1</v>
      </c>
      <c r="F22238" s="2">
        <v>100.68</v>
      </c>
      <c r="G22238" s="3">
        <v>217.78</v>
      </c>
      <c r="H22238" s="3">
        <v>1.0068000000000001</v>
      </c>
      <c r="I22238" s="3">
        <v>4.7319599999999999</v>
      </c>
      <c r="J22238" s="3">
        <v>106.41876000000001</v>
      </c>
      <c r="K22238" s="4">
        <v>0.34999999999999992</v>
      </c>
      <c r="L22238" s="73">
        <v>193.19097969230768</v>
      </c>
    </row>
    <row r="22239" spans="1:12" x14ac:dyDescent="0.35">
      <c r="A22239" s="1">
        <v>434953</v>
      </c>
      <c r="B22239" t="s">
        <v>35776</v>
      </c>
      <c r="C22239" t="s">
        <v>1467</v>
      </c>
      <c r="D22239" t="s">
        <v>1468</v>
      </c>
      <c r="E22239">
        <v>1</v>
      </c>
      <c r="F22239" s="2">
        <v>2618.0300000000002</v>
      </c>
      <c r="G22239" s="3">
        <v>5630.19</v>
      </c>
      <c r="H22239" s="3">
        <v>26.180300000000003</v>
      </c>
      <c r="I22239" s="3">
        <v>123.04741000000001</v>
      </c>
      <c r="J22239" s="3">
        <v>2767.2577100000003</v>
      </c>
      <c r="K22239" s="4">
        <v>0.35</v>
      </c>
      <c r="L22239" s="73">
        <v>5023.6370735384617</v>
      </c>
    </row>
    <row r="22240" spans="1:12" x14ac:dyDescent="0.35">
      <c r="A22240" s="1">
        <v>53362</v>
      </c>
      <c r="B22240" t="s">
        <v>35777</v>
      </c>
      <c r="C22240" t="s">
        <v>1467</v>
      </c>
      <c r="D22240" t="s">
        <v>1468</v>
      </c>
      <c r="E22240">
        <v>1</v>
      </c>
      <c r="F22240" s="2">
        <v>236.22</v>
      </c>
      <c r="G22240" s="3">
        <v>491.1</v>
      </c>
      <c r="H22240" s="3">
        <v>2.3622000000000001</v>
      </c>
      <c r="I22240" s="3">
        <v>11.10234</v>
      </c>
      <c r="J22240" s="3">
        <v>249.68454</v>
      </c>
      <c r="K22240" s="4">
        <v>0.35</v>
      </c>
      <c r="L22240" s="73">
        <v>453.27347261538461</v>
      </c>
    </row>
    <row r="22241" spans="1:12" x14ac:dyDescent="0.35">
      <c r="A22241" s="1">
        <v>436228</v>
      </c>
      <c r="B22241" t="s">
        <v>35778</v>
      </c>
      <c r="C22241" t="s">
        <v>1467</v>
      </c>
      <c r="D22241" t="s">
        <v>1468</v>
      </c>
      <c r="E22241">
        <v>1</v>
      </c>
      <c r="F22241" s="2">
        <v>4.1500000000000004</v>
      </c>
      <c r="G22241" s="3">
        <v>10.73</v>
      </c>
      <c r="H22241" s="3">
        <v>4.1500000000000002E-2</v>
      </c>
      <c r="I22241" s="3">
        <v>0.19505000000000003</v>
      </c>
      <c r="J22241" s="3">
        <v>4.3865500000000006</v>
      </c>
      <c r="K22241" s="4">
        <v>0.35</v>
      </c>
      <c r="L22241" s="73">
        <v>7.9632753846153861</v>
      </c>
    </row>
    <row r="22242" spans="1:12" x14ac:dyDescent="0.35">
      <c r="A22242" s="1">
        <v>71879</v>
      </c>
      <c r="B22242" t="s">
        <v>35779</v>
      </c>
      <c r="C22242" t="s">
        <v>1467</v>
      </c>
      <c r="D22242" t="s">
        <v>1468</v>
      </c>
      <c r="E22242">
        <v>1</v>
      </c>
      <c r="F22242" s="2">
        <v>877.4</v>
      </c>
      <c r="G22242" s="3">
        <v>1886.88</v>
      </c>
      <c r="H22242" s="3">
        <v>8.7739999999999991</v>
      </c>
      <c r="I22242" s="3">
        <v>41.2378</v>
      </c>
      <c r="J22242" s="3">
        <v>927.41179999999997</v>
      </c>
      <c r="K22242" s="4">
        <v>0.35</v>
      </c>
      <c r="L22242" s="73">
        <v>1683.6091138461538</v>
      </c>
    </row>
    <row r="22243" spans="1:12" x14ac:dyDescent="0.35">
      <c r="A22243" s="1">
        <v>5137</v>
      </c>
      <c r="B22243" t="s">
        <v>35780</v>
      </c>
      <c r="C22243" t="s">
        <v>1467</v>
      </c>
      <c r="D22243" t="s">
        <v>1468</v>
      </c>
      <c r="E22243">
        <v>1</v>
      </c>
      <c r="F22243" s="2">
        <v>0.25</v>
      </c>
      <c r="G22243" s="3">
        <v>0.53</v>
      </c>
      <c r="H22243" s="3">
        <v>2.5000000000000001E-3</v>
      </c>
      <c r="I22243" s="3">
        <v>1.175E-2</v>
      </c>
      <c r="J22243" s="3">
        <v>0.26424999999999998</v>
      </c>
      <c r="K22243" s="4">
        <v>0.35</v>
      </c>
      <c r="L22243" s="73">
        <v>0.4797153846153846</v>
      </c>
    </row>
    <row r="22244" spans="1:12" x14ac:dyDescent="0.35">
      <c r="A22244" s="1">
        <v>26299</v>
      </c>
      <c r="B22244" t="s">
        <v>35781</v>
      </c>
      <c r="C22244" t="s">
        <v>1467</v>
      </c>
      <c r="D22244" t="s">
        <v>1468</v>
      </c>
      <c r="E22244">
        <v>1</v>
      </c>
      <c r="F22244" s="2">
        <v>1833.77</v>
      </c>
      <c r="G22244" s="3">
        <v>4287.5200000000004</v>
      </c>
      <c r="H22244" s="3">
        <v>18.337700000000002</v>
      </c>
      <c r="I22244" s="3">
        <v>86.187190000000001</v>
      </c>
      <c r="J22244" s="3">
        <v>1938.2948900000001</v>
      </c>
      <c r="K22244" s="4">
        <v>0.35</v>
      </c>
      <c r="L22244" s="73">
        <v>3518.7507233846154</v>
      </c>
    </row>
    <row r="22245" spans="1:12" x14ac:dyDescent="0.35">
      <c r="A22245" s="1">
        <v>570179</v>
      </c>
      <c r="B22245" t="s">
        <v>35782</v>
      </c>
      <c r="C22245" t="s">
        <v>1467</v>
      </c>
      <c r="D22245" t="s">
        <v>1468</v>
      </c>
      <c r="E22245">
        <v>1</v>
      </c>
      <c r="F22245" s="2">
        <v>17.47</v>
      </c>
      <c r="G22245" s="3">
        <v>37.57</v>
      </c>
      <c r="H22245" s="3">
        <v>0.17469999999999999</v>
      </c>
      <c r="I22245" s="3">
        <v>0.82108999999999999</v>
      </c>
      <c r="J22245" s="3">
        <v>18.465790000000002</v>
      </c>
      <c r="K22245" s="4">
        <v>0.34999999999999992</v>
      </c>
      <c r="L22245" s="73">
        <v>33.522511076923081</v>
      </c>
    </row>
    <row r="22246" spans="1:12" x14ac:dyDescent="0.35">
      <c r="A22246" s="1">
        <v>74945</v>
      </c>
      <c r="B22246" t="s">
        <v>35783</v>
      </c>
      <c r="C22246" t="s">
        <v>1467</v>
      </c>
      <c r="D22246" t="s">
        <v>1468</v>
      </c>
      <c r="E22246">
        <v>1</v>
      </c>
      <c r="F22246" s="2">
        <v>8681.4500000000007</v>
      </c>
      <c r="G22246" s="3">
        <v>18669.78</v>
      </c>
      <c r="H22246" s="3">
        <v>86.81450000000001</v>
      </c>
      <c r="I22246" s="3">
        <v>408.02815000000004</v>
      </c>
      <c r="J22246" s="3">
        <v>9176.2926500000012</v>
      </c>
      <c r="K22246" s="4">
        <v>0.35</v>
      </c>
      <c r="L22246" s="73">
        <v>16658.500503076924</v>
      </c>
    </row>
    <row r="22247" spans="1:12" x14ac:dyDescent="0.35">
      <c r="A22247" s="1">
        <v>415878</v>
      </c>
      <c r="B22247" t="s">
        <v>35784</v>
      </c>
      <c r="C22247" t="s">
        <v>1467</v>
      </c>
      <c r="D22247" t="s">
        <v>1468</v>
      </c>
      <c r="E22247">
        <v>1</v>
      </c>
      <c r="F22247" s="2">
        <v>11.69</v>
      </c>
      <c r="G22247" s="3">
        <v>25.14</v>
      </c>
      <c r="H22247" s="3">
        <v>0.1169</v>
      </c>
      <c r="I22247" s="3">
        <v>0.54942999999999997</v>
      </c>
      <c r="J22247" s="3">
        <v>12.356329999999998</v>
      </c>
      <c r="K22247" s="4">
        <v>0.35</v>
      </c>
      <c r="L22247" s="73">
        <v>22.431491384615381</v>
      </c>
    </row>
    <row r="22248" spans="1:12" x14ac:dyDescent="0.35">
      <c r="A22248" s="1">
        <v>7032</v>
      </c>
      <c r="B22248" t="s">
        <v>35785</v>
      </c>
      <c r="C22248" t="s">
        <v>1467</v>
      </c>
      <c r="D22248" t="s">
        <v>1468</v>
      </c>
      <c r="E22248">
        <v>1</v>
      </c>
      <c r="F22248" s="2">
        <v>91.74</v>
      </c>
      <c r="G22248" s="3">
        <v>203.1</v>
      </c>
      <c r="H22248" s="3">
        <v>0.91739999999999999</v>
      </c>
      <c r="I22248" s="3">
        <v>4.3117799999999997</v>
      </c>
      <c r="J22248" s="3">
        <v>96.969179999999994</v>
      </c>
      <c r="K22248" s="4">
        <v>0.35</v>
      </c>
      <c r="L22248" s="73">
        <v>176.03635753846152</v>
      </c>
    </row>
    <row r="22249" spans="1:12" x14ac:dyDescent="0.35">
      <c r="A22249" s="1">
        <v>400251</v>
      </c>
      <c r="B22249" t="s">
        <v>35786</v>
      </c>
      <c r="C22249" t="s">
        <v>1467</v>
      </c>
      <c r="D22249" t="s">
        <v>1468</v>
      </c>
      <c r="E22249">
        <v>1</v>
      </c>
      <c r="F22249" s="2">
        <v>12478.13</v>
      </c>
      <c r="G22249" s="3">
        <v>26834.69</v>
      </c>
      <c r="H22249" s="3">
        <v>124.7813</v>
      </c>
      <c r="I22249" s="3">
        <v>586.47210999999993</v>
      </c>
      <c r="J22249" s="3">
        <v>13189.38341</v>
      </c>
      <c r="K22249" s="4">
        <v>0.35</v>
      </c>
      <c r="L22249" s="73">
        <v>23943.803728923078</v>
      </c>
    </row>
    <row r="22250" spans="1:12" x14ac:dyDescent="0.35">
      <c r="A22250" s="1">
        <v>30789</v>
      </c>
      <c r="B22250" t="s">
        <v>35787</v>
      </c>
      <c r="C22250" t="s">
        <v>1467</v>
      </c>
      <c r="D22250" t="s">
        <v>1468</v>
      </c>
      <c r="E22250">
        <v>1</v>
      </c>
      <c r="F22250" s="2">
        <v>83.62</v>
      </c>
      <c r="G22250" s="3">
        <v>179.83</v>
      </c>
      <c r="H22250" s="3">
        <v>0.83620000000000005</v>
      </c>
      <c r="I22250" s="3">
        <v>3.9301400000000002</v>
      </c>
      <c r="J22250" s="3">
        <v>88.386340000000004</v>
      </c>
      <c r="K22250" s="4">
        <v>0.34999999999999992</v>
      </c>
      <c r="L22250" s="73">
        <v>160.45520184615384</v>
      </c>
    </row>
    <row r="22251" spans="1:12" x14ac:dyDescent="0.35">
      <c r="A22251" s="1">
        <v>445483</v>
      </c>
      <c r="B22251" t="s">
        <v>35788</v>
      </c>
      <c r="C22251" t="s">
        <v>1467</v>
      </c>
      <c r="D22251" t="s">
        <v>1468</v>
      </c>
      <c r="E22251">
        <v>1</v>
      </c>
      <c r="F22251" s="2">
        <v>3093.03</v>
      </c>
      <c r="G22251" s="3">
        <v>9097.16</v>
      </c>
      <c r="H22251" s="3">
        <v>30.930300000000003</v>
      </c>
      <c r="I22251" s="3">
        <v>145.37241</v>
      </c>
      <c r="J22251" s="3">
        <v>3269.3327100000001</v>
      </c>
      <c r="K22251" s="4">
        <v>0.35000000000000003</v>
      </c>
      <c r="L22251" s="73">
        <v>5935.0963043076927</v>
      </c>
    </row>
    <row r="22252" spans="1:12" x14ac:dyDescent="0.35">
      <c r="A22252" s="1">
        <v>71888</v>
      </c>
      <c r="B22252" t="s">
        <v>33891</v>
      </c>
      <c r="C22252" t="s">
        <v>1467</v>
      </c>
      <c r="D22252" t="s">
        <v>1468</v>
      </c>
      <c r="E22252">
        <v>1</v>
      </c>
      <c r="F22252" s="2">
        <v>877.4</v>
      </c>
      <c r="G22252" s="3">
        <v>1886.88</v>
      </c>
      <c r="H22252" s="3">
        <v>8.7739999999999991</v>
      </c>
      <c r="I22252" s="3">
        <v>41.2378</v>
      </c>
      <c r="J22252" s="3">
        <v>927.41179999999997</v>
      </c>
      <c r="K22252" s="4">
        <v>0.35</v>
      </c>
      <c r="L22252" s="73">
        <v>1683.6091138461538</v>
      </c>
    </row>
    <row r="22253" spans="1:12" x14ac:dyDescent="0.35">
      <c r="A22253" s="1">
        <v>425280</v>
      </c>
      <c r="B22253" t="s">
        <v>35789</v>
      </c>
      <c r="C22253" t="s">
        <v>1467</v>
      </c>
      <c r="D22253" t="s">
        <v>1468</v>
      </c>
      <c r="E22253">
        <v>1</v>
      </c>
      <c r="F22253" s="2">
        <v>11.63</v>
      </c>
      <c r="G22253" s="3">
        <v>25.01</v>
      </c>
      <c r="H22253" s="3">
        <v>0.11630000000000001</v>
      </c>
      <c r="I22253" s="3">
        <v>0.54661000000000004</v>
      </c>
      <c r="J22253" s="3">
        <v>12.292910000000001</v>
      </c>
      <c r="K22253" s="4">
        <v>0.34999999999999992</v>
      </c>
      <c r="L22253" s="73">
        <v>22.316359692307692</v>
      </c>
    </row>
    <row r="22254" spans="1:12" x14ac:dyDescent="0.35">
      <c r="A22254" s="1">
        <v>29018</v>
      </c>
      <c r="B22254" t="s">
        <v>35790</v>
      </c>
      <c r="C22254" t="s">
        <v>1467</v>
      </c>
      <c r="D22254" t="s">
        <v>1468</v>
      </c>
      <c r="E22254">
        <v>1</v>
      </c>
      <c r="F22254" s="2">
        <v>20.46</v>
      </c>
      <c r="G22254" s="3">
        <v>44.01</v>
      </c>
      <c r="H22254" s="3">
        <v>0.2046</v>
      </c>
      <c r="I22254" s="3">
        <v>0.96162000000000003</v>
      </c>
      <c r="J22254" s="3">
        <v>21.62622</v>
      </c>
      <c r="K22254" s="4">
        <v>0.35000000000000003</v>
      </c>
      <c r="L22254" s="73">
        <v>39.259907076923078</v>
      </c>
    </row>
    <row r="22255" spans="1:12" x14ac:dyDescent="0.35">
      <c r="A22255" s="1">
        <v>73254</v>
      </c>
      <c r="B22255" t="s">
        <v>35791</v>
      </c>
      <c r="C22255" t="s">
        <v>1467</v>
      </c>
      <c r="D22255" t="s">
        <v>1468</v>
      </c>
      <c r="E22255">
        <v>1</v>
      </c>
      <c r="F22255" s="2">
        <v>25.55</v>
      </c>
      <c r="G22255" s="3">
        <v>59.74</v>
      </c>
      <c r="H22255" s="3">
        <v>0.2555</v>
      </c>
      <c r="I22255" s="3">
        <v>1.20085</v>
      </c>
      <c r="J22255" s="3">
        <v>27.006350000000001</v>
      </c>
      <c r="K22255" s="4">
        <v>0.35</v>
      </c>
      <c r="L22255" s="73">
        <v>49.026912307692307</v>
      </c>
    </row>
    <row r="22256" spans="1:12" x14ac:dyDescent="0.35">
      <c r="A22256" s="1">
        <v>445331</v>
      </c>
      <c r="B22256" t="s">
        <v>34606</v>
      </c>
      <c r="C22256" t="s">
        <v>1467</v>
      </c>
      <c r="D22256" t="s">
        <v>1468</v>
      </c>
      <c r="E22256">
        <v>1</v>
      </c>
      <c r="F22256" s="2">
        <v>2645.31</v>
      </c>
      <c r="G22256" s="3">
        <v>7780.32</v>
      </c>
      <c r="H22256" s="3">
        <v>26.453099999999999</v>
      </c>
      <c r="I22256" s="3">
        <v>124.32957</v>
      </c>
      <c r="J22256" s="3">
        <v>2796.09267</v>
      </c>
      <c r="K22256" s="4">
        <v>0.34999999999999992</v>
      </c>
      <c r="L22256" s="73">
        <v>5075.9836163076916</v>
      </c>
    </row>
    <row r="22257" spans="1:12" x14ac:dyDescent="0.35">
      <c r="A22257" s="1">
        <v>78706</v>
      </c>
      <c r="B22257" t="s">
        <v>33463</v>
      </c>
      <c r="C22257" t="s">
        <v>1467</v>
      </c>
      <c r="D22257" t="s">
        <v>1468</v>
      </c>
      <c r="E22257">
        <v>1</v>
      </c>
      <c r="F22257" s="2">
        <v>226.94</v>
      </c>
      <c r="G22257" s="3">
        <v>484.81</v>
      </c>
      <c r="H22257" s="3">
        <v>2.2694000000000001</v>
      </c>
      <c r="I22257" s="3">
        <v>10.666180000000001</v>
      </c>
      <c r="J22257" s="3">
        <v>239.87557999999999</v>
      </c>
      <c r="K22257" s="4">
        <v>0.35</v>
      </c>
      <c r="L22257" s="73">
        <v>435.46643753846149</v>
      </c>
    </row>
    <row r="22258" spans="1:12" x14ac:dyDescent="0.35">
      <c r="A22258" s="1">
        <v>41542</v>
      </c>
      <c r="B22258" t="s">
        <v>35792</v>
      </c>
      <c r="C22258" t="s">
        <v>1467</v>
      </c>
      <c r="D22258" t="s">
        <v>1468</v>
      </c>
      <c r="E22258">
        <v>1</v>
      </c>
      <c r="F22258" s="2">
        <v>50.17</v>
      </c>
      <c r="G22258" s="3">
        <v>107.91</v>
      </c>
      <c r="H22258" s="3">
        <v>0.50170000000000003</v>
      </c>
      <c r="I22258" s="3">
        <v>2.35799</v>
      </c>
      <c r="J22258" s="3">
        <v>53.029690000000002</v>
      </c>
      <c r="K22258" s="4">
        <v>0.34999999999999992</v>
      </c>
      <c r="L22258" s="73">
        <v>96.269283384615377</v>
      </c>
    </row>
    <row r="22259" spans="1:12" x14ac:dyDescent="0.35">
      <c r="A22259" s="1">
        <v>40649</v>
      </c>
      <c r="B22259" t="s">
        <v>35793</v>
      </c>
      <c r="C22259" t="s">
        <v>1467</v>
      </c>
      <c r="D22259" t="s">
        <v>1468</v>
      </c>
      <c r="E22259">
        <v>1</v>
      </c>
      <c r="F22259" s="2">
        <v>2257.17</v>
      </c>
      <c r="G22259" s="3">
        <v>4854.13</v>
      </c>
      <c r="H22259" s="3">
        <v>22.5717</v>
      </c>
      <c r="I22259" s="3">
        <v>106.08699</v>
      </c>
      <c r="J22259" s="3">
        <v>2385.8286899999998</v>
      </c>
      <c r="K22259" s="4">
        <v>0.35</v>
      </c>
      <c r="L22259" s="73">
        <v>4331.1966987692304</v>
      </c>
    </row>
    <row r="22260" spans="1:12" x14ac:dyDescent="0.35">
      <c r="A22260" s="1">
        <v>415857</v>
      </c>
      <c r="B22260" t="s">
        <v>35794</v>
      </c>
      <c r="C22260" t="s">
        <v>1467</v>
      </c>
      <c r="D22260" t="s">
        <v>1468</v>
      </c>
      <c r="E22260">
        <v>1</v>
      </c>
      <c r="F22260" s="2">
        <v>53.65</v>
      </c>
      <c r="G22260" s="3">
        <v>111.6</v>
      </c>
      <c r="H22260" s="3">
        <v>0.53649999999999998</v>
      </c>
      <c r="I22260" s="3">
        <v>2.52155</v>
      </c>
      <c r="J22260" s="3">
        <v>56.708049999999993</v>
      </c>
      <c r="K22260" s="4">
        <v>0.35</v>
      </c>
      <c r="L22260" s="73">
        <v>102.94692153846152</v>
      </c>
    </row>
    <row r="22261" spans="1:12" x14ac:dyDescent="0.35">
      <c r="A22261" s="1">
        <v>32028</v>
      </c>
      <c r="B22261" t="s">
        <v>35795</v>
      </c>
      <c r="C22261" t="s">
        <v>1467</v>
      </c>
      <c r="D22261" t="s">
        <v>1468</v>
      </c>
      <c r="E22261">
        <v>1</v>
      </c>
      <c r="F22261" s="2">
        <v>64.400000000000006</v>
      </c>
      <c r="G22261" s="3">
        <v>135.81</v>
      </c>
      <c r="H22261" s="3">
        <v>0.64400000000000002</v>
      </c>
      <c r="I22261" s="3">
        <v>3.0268000000000002</v>
      </c>
      <c r="J22261" s="3">
        <v>68.070800000000006</v>
      </c>
      <c r="K22261" s="4">
        <v>0.35000000000000003</v>
      </c>
      <c r="L22261" s="73">
        <v>123.57468307692309</v>
      </c>
    </row>
    <row r="22262" spans="1:12" x14ac:dyDescent="0.35">
      <c r="A22262" s="1">
        <v>470426</v>
      </c>
      <c r="B22262" t="s">
        <v>35796</v>
      </c>
      <c r="C22262" t="s">
        <v>1467</v>
      </c>
      <c r="D22262" t="s">
        <v>1468</v>
      </c>
      <c r="E22262">
        <v>1</v>
      </c>
      <c r="F22262" s="2">
        <v>215.08</v>
      </c>
      <c r="G22262" s="3">
        <v>462.54</v>
      </c>
      <c r="H22262" s="3">
        <v>2.1508000000000003</v>
      </c>
      <c r="I22262" s="3">
        <v>10.10876</v>
      </c>
      <c r="J22262" s="3">
        <v>227.33956000000001</v>
      </c>
      <c r="K22262" s="4">
        <v>0.35</v>
      </c>
      <c r="L22262" s="73">
        <v>412.70873969230769</v>
      </c>
    </row>
    <row r="22263" spans="1:12" x14ac:dyDescent="0.35">
      <c r="A22263" s="1">
        <v>1778</v>
      </c>
      <c r="B22263" t="s">
        <v>35797</v>
      </c>
      <c r="C22263" t="s">
        <v>1467</v>
      </c>
      <c r="D22263" t="s">
        <v>1468</v>
      </c>
      <c r="E22263">
        <v>1</v>
      </c>
      <c r="F22263" s="2">
        <v>5.19</v>
      </c>
      <c r="G22263" s="3">
        <v>11.17</v>
      </c>
      <c r="H22263" s="3">
        <v>5.1900000000000002E-2</v>
      </c>
      <c r="I22263" s="3">
        <v>0.24393000000000001</v>
      </c>
      <c r="J22263" s="3">
        <v>5.48583</v>
      </c>
      <c r="K22263" s="4">
        <v>0.35</v>
      </c>
      <c r="L22263" s="73">
        <v>9.9588913846153844</v>
      </c>
    </row>
    <row r="22264" spans="1:12" x14ac:dyDescent="0.35">
      <c r="A22264" s="1">
        <v>29508</v>
      </c>
      <c r="B22264" t="s">
        <v>35798</v>
      </c>
      <c r="C22264" t="s">
        <v>1467</v>
      </c>
      <c r="D22264" t="s">
        <v>1468</v>
      </c>
      <c r="E22264">
        <v>1</v>
      </c>
      <c r="F22264" s="2">
        <v>294.95999999999998</v>
      </c>
      <c r="G22264" s="3">
        <v>654.59</v>
      </c>
      <c r="H22264" s="3">
        <v>2.9495999999999998</v>
      </c>
      <c r="I22264" s="3">
        <v>13.863119999999999</v>
      </c>
      <c r="J22264" s="3">
        <v>311.77271999999994</v>
      </c>
      <c r="K22264" s="4">
        <v>0.35</v>
      </c>
      <c r="L22264" s="73">
        <v>565.98739938461529</v>
      </c>
    </row>
    <row r="22265" spans="1:12" x14ac:dyDescent="0.35">
      <c r="A22265" s="1">
        <v>68096</v>
      </c>
      <c r="B22265" t="s">
        <v>35799</v>
      </c>
      <c r="C22265" t="s">
        <v>1467</v>
      </c>
      <c r="D22265" t="s">
        <v>1468</v>
      </c>
      <c r="E22265">
        <v>1</v>
      </c>
      <c r="F22265" s="2">
        <v>521.57000000000005</v>
      </c>
      <c r="G22265" s="3">
        <v>1121.6600000000001</v>
      </c>
      <c r="H22265" s="3">
        <v>5.2157000000000009</v>
      </c>
      <c r="I22265" s="3">
        <v>24.513790000000004</v>
      </c>
      <c r="J22265" s="3">
        <v>551.29948999999999</v>
      </c>
      <c r="K22265" s="4">
        <v>0.35000000000000003</v>
      </c>
      <c r="L22265" s="73">
        <v>1000.8206126153846</v>
      </c>
    </row>
    <row r="22266" spans="1:12" x14ac:dyDescent="0.35">
      <c r="A22266" s="1">
        <v>416220</v>
      </c>
      <c r="B22266" t="s">
        <v>35800</v>
      </c>
      <c r="C22266" t="s">
        <v>1467</v>
      </c>
      <c r="D22266" t="s">
        <v>1468</v>
      </c>
      <c r="E22266">
        <v>1</v>
      </c>
      <c r="F22266" s="2">
        <v>186.02</v>
      </c>
      <c r="G22266" s="3">
        <v>430.41</v>
      </c>
      <c r="H22266" s="3">
        <v>1.8602000000000001</v>
      </c>
      <c r="I22266" s="3">
        <v>8.7429400000000008</v>
      </c>
      <c r="J22266" s="3">
        <v>196.62314000000001</v>
      </c>
      <c r="K22266" s="4">
        <v>0.34999999999999992</v>
      </c>
      <c r="L22266" s="73">
        <v>356.94662338461535</v>
      </c>
    </row>
    <row r="22267" spans="1:12" x14ac:dyDescent="0.35">
      <c r="A22267" s="1">
        <v>78711</v>
      </c>
      <c r="B22267" t="s">
        <v>34735</v>
      </c>
      <c r="C22267" t="s">
        <v>1467</v>
      </c>
      <c r="D22267" t="s">
        <v>1468</v>
      </c>
      <c r="E22267">
        <v>1</v>
      </c>
      <c r="F22267" s="2">
        <v>12.69</v>
      </c>
      <c r="G22267" s="3">
        <v>27.31</v>
      </c>
      <c r="H22267" s="3">
        <v>0.12689999999999999</v>
      </c>
      <c r="I22267" s="3">
        <v>0.59643000000000002</v>
      </c>
      <c r="J22267" s="3">
        <v>13.413329999999998</v>
      </c>
      <c r="K22267" s="4">
        <v>0.35000000000000003</v>
      </c>
      <c r="L22267" s="73">
        <v>24.350352923076919</v>
      </c>
    </row>
    <row r="22268" spans="1:12" x14ac:dyDescent="0.35">
      <c r="A22268" s="1">
        <v>442633</v>
      </c>
      <c r="B22268" t="s">
        <v>35801</v>
      </c>
      <c r="C22268" t="s">
        <v>1467</v>
      </c>
      <c r="D22268" t="s">
        <v>1468</v>
      </c>
      <c r="E22268">
        <v>1</v>
      </c>
      <c r="F22268" s="2">
        <v>35.840000000000003</v>
      </c>
      <c r="G22268" s="3">
        <v>77.09</v>
      </c>
      <c r="H22268" s="3">
        <v>0.35840000000000005</v>
      </c>
      <c r="I22268" s="3">
        <v>1.6844800000000002</v>
      </c>
      <c r="J22268" s="3">
        <v>37.882880000000007</v>
      </c>
      <c r="K22268" s="4">
        <v>0.35</v>
      </c>
      <c r="L22268" s="73">
        <v>68.771997538461548</v>
      </c>
    </row>
    <row r="22269" spans="1:12" x14ac:dyDescent="0.35">
      <c r="A22269" s="1">
        <v>436063</v>
      </c>
      <c r="B22269" t="s">
        <v>35802</v>
      </c>
      <c r="C22269" t="s">
        <v>1467</v>
      </c>
      <c r="D22269" t="s">
        <v>1468</v>
      </c>
      <c r="E22269">
        <v>1</v>
      </c>
      <c r="F22269" s="2">
        <v>109.01</v>
      </c>
      <c r="G22269" s="3">
        <v>240.91</v>
      </c>
      <c r="H22269" s="3">
        <v>1.0901000000000001</v>
      </c>
      <c r="I22269" s="3">
        <v>5.1234700000000002</v>
      </c>
      <c r="J22269" s="3">
        <v>115.22357000000001</v>
      </c>
      <c r="K22269" s="4">
        <v>0.35000000000000003</v>
      </c>
      <c r="L22269" s="73">
        <v>209.17509630769231</v>
      </c>
    </row>
    <row r="22270" spans="1:12" x14ac:dyDescent="0.35">
      <c r="A22270" s="1">
        <v>551650</v>
      </c>
      <c r="B22270" t="s">
        <v>35803</v>
      </c>
      <c r="C22270" t="s">
        <v>1467</v>
      </c>
      <c r="D22270" t="s">
        <v>1468</v>
      </c>
      <c r="E22270">
        <v>1</v>
      </c>
      <c r="F22270" s="2">
        <v>56.62</v>
      </c>
      <c r="G22270" s="3">
        <v>119.94</v>
      </c>
      <c r="H22270" s="3">
        <v>0.56620000000000004</v>
      </c>
      <c r="I22270" s="3">
        <v>2.6611400000000001</v>
      </c>
      <c r="J22270" s="3">
        <v>59.847340000000003</v>
      </c>
      <c r="K22270" s="4">
        <v>0.35000000000000003</v>
      </c>
      <c r="L22270" s="73">
        <v>108.64594030769231</v>
      </c>
    </row>
    <row r="22271" spans="1:12" x14ac:dyDescent="0.35">
      <c r="A22271" s="1">
        <v>53370</v>
      </c>
      <c r="B22271" t="s">
        <v>35804</v>
      </c>
      <c r="C22271" t="s">
        <v>1467</v>
      </c>
      <c r="D22271" t="s">
        <v>1468</v>
      </c>
      <c r="E22271">
        <v>1</v>
      </c>
      <c r="F22271" s="2">
        <v>250.17</v>
      </c>
      <c r="G22271" s="3">
        <v>527.57000000000005</v>
      </c>
      <c r="H22271" s="3">
        <v>2.5017</v>
      </c>
      <c r="I22271" s="3">
        <v>11.757989999999999</v>
      </c>
      <c r="J22271" s="3">
        <v>264.42968999999999</v>
      </c>
      <c r="K22271" s="4">
        <v>0.35</v>
      </c>
      <c r="L22271" s="73">
        <v>480.04159107692305</v>
      </c>
    </row>
    <row r="22272" spans="1:12" x14ac:dyDescent="0.35">
      <c r="A22272" s="1">
        <v>437156</v>
      </c>
      <c r="B22272" t="s">
        <v>35805</v>
      </c>
      <c r="C22272" t="s">
        <v>1467</v>
      </c>
      <c r="D22272" t="s">
        <v>1468</v>
      </c>
      <c r="E22272">
        <v>1</v>
      </c>
      <c r="F22272" s="2">
        <v>94.73</v>
      </c>
      <c r="G22272" s="3">
        <v>200.44</v>
      </c>
      <c r="H22272" s="3">
        <v>0.94730000000000003</v>
      </c>
      <c r="I22272" s="3">
        <v>4.4523099999999998</v>
      </c>
      <c r="J22272" s="3">
        <v>100.12961</v>
      </c>
      <c r="K22272" s="4">
        <v>0.35</v>
      </c>
      <c r="L22272" s="73">
        <v>181.77375353846153</v>
      </c>
    </row>
    <row r="22273" spans="1:12" x14ac:dyDescent="0.35">
      <c r="A22273" s="1">
        <v>22595</v>
      </c>
      <c r="B22273" t="s">
        <v>35806</v>
      </c>
      <c r="C22273" t="s">
        <v>1467</v>
      </c>
      <c r="D22273" t="s">
        <v>1468</v>
      </c>
      <c r="E22273">
        <v>1</v>
      </c>
      <c r="F22273" s="2">
        <v>779.03</v>
      </c>
      <c r="G22273" s="3">
        <v>1638.68</v>
      </c>
      <c r="H22273" s="3">
        <v>7.7903000000000002</v>
      </c>
      <c r="I22273" s="3">
        <v>36.614409999999999</v>
      </c>
      <c r="J22273" s="3">
        <v>823.43471</v>
      </c>
      <c r="K22273" s="4">
        <v>0.35</v>
      </c>
      <c r="L22273" s="73">
        <v>1494.8507043076922</v>
      </c>
    </row>
    <row r="22274" spans="1:12" x14ac:dyDescent="0.35">
      <c r="A22274" s="1">
        <v>75694</v>
      </c>
      <c r="B22274" t="s">
        <v>35807</v>
      </c>
      <c r="C22274" t="s">
        <v>1467</v>
      </c>
      <c r="D22274" t="s">
        <v>1468</v>
      </c>
      <c r="E22274">
        <v>1</v>
      </c>
      <c r="F22274" s="2">
        <v>2314.4699999999998</v>
      </c>
      <c r="G22274" s="3">
        <v>4977.3599999999997</v>
      </c>
      <c r="H22274" s="3">
        <v>23.144699999999997</v>
      </c>
      <c r="I22274" s="3">
        <v>108.78008999999999</v>
      </c>
      <c r="J22274" s="3">
        <v>2446.3947899999998</v>
      </c>
      <c r="K22274" s="4">
        <v>0.35</v>
      </c>
      <c r="L22274" s="73">
        <v>4441.1474649230768</v>
      </c>
    </row>
    <row r="22275" spans="1:12" x14ac:dyDescent="0.35">
      <c r="A22275" s="1">
        <v>404382</v>
      </c>
      <c r="B22275" t="s">
        <v>35808</v>
      </c>
      <c r="C22275" t="s">
        <v>1467</v>
      </c>
      <c r="D22275" t="s">
        <v>1468</v>
      </c>
      <c r="E22275">
        <v>1</v>
      </c>
      <c r="F22275" s="2">
        <v>340.02</v>
      </c>
      <c r="G22275" s="3">
        <v>731.23</v>
      </c>
      <c r="H22275" s="3">
        <v>3.4001999999999999</v>
      </c>
      <c r="I22275" s="3">
        <v>15.980939999999999</v>
      </c>
      <c r="J22275" s="3">
        <v>359.40113999999994</v>
      </c>
      <c r="K22275" s="4">
        <v>0.35</v>
      </c>
      <c r="L22275" s="73">
        <v>652.45130030769212</v>
      </c>
    </row>
    <row r="22276" spans="1:12" x14ac:dyDescent="0.35">
      <c r="A22276" s="1">
        <v>428525</v>
      </c>
      <c r="B22276" t="s">
        <v>35809</v>
      </c>
      <c r="C22276" t="s">
        <v>1467</v>
      </c>
      <c r="D22276" t="s">
        <v>1468</v>
      </c>
      <c r="E22276">
        <v>1</v>
      </c>
      <c r="F22276" s="2">
        <v>8.66</v>
      </c>
      <c r="G22276" s="3">
        <v>18.63</v>
      </c>
      <c r="H22276" s="3">
        <v>8.6599999999999996E-2</v>
      </c>
      <c r="I22276" s="3">
        <v>0.40701999999999999</v>
      </c>
      <c r="J22276" s="3">
        <v>9.1536200000000001</v>
      </c>
      <c r="K22276" s="4">
        <v>0.35</v>
      </c>
      <c r="L22276" s="73">
        <v>16.617340923076924</v>
      </c>
    </row>
    <row r="22277" spans="1:12" x14ac:dyDescent="0.35">
      <c r="A22277" s="1">
        <v>438046</v>
      </c>
      <c r="B22277" t="s">
        <v>35810</v>
      </c>
      <c r="C22277" t="s">
        <v>1467</v>
      </c>
      <c r="D22277" t="s">
        <v>1468</v>
      </c>
      <c r="E22277">
        <v>1</v>
      </c>
      <c r="F22277" s="2">
        <v>203.13</v>
      </c>
      <c r="G22277" s="3">
        <v>436.84</v>
      </c>
      <c r="H22277" s="3">
        <v>2.0312999999999999</v>
      </c>
      <c r="I22277" s="3">
        <v>9.54711</v>
      </c>
      <c r="J22277" s="3">
        <v>214.70840999999999</v>
      </c>
      <c r="K22277" s="4">
        <v>0.34999999999999992</v>
      </c>
      <c r="L22277" s="73">
        <v>389.77834430769224</v>
      </c>
    </row>
    <row r="22278" spans="1:12" x14ac:dyDescent="0.35">
      <c r="A22278" s="1">
        <v>435256</v>
      </c>
      <c r="B22278" t="s">
        <v>35811</v>
      </c>
      <c r="C22278" t="s">
        <v>1467</v>
      </c>
      <c r="D22278" t="s">
        <v>1468</v>
      </c>
      <c r="E22278">
        <v>1</v>
      </c>
      <c r="F22278" s="2">
        <v>57.18</v>
      </c>
      <c r="G22278" s="3">
        <v>121.67</v>
      </c>
      <c r="H22278" s="3">
        <v>0.57179999999999997</v>
      </c>
      <c r="I22278" s="3">
        <v>2.6874600000000002</v>
      </c>
      <c r="J22278" s="3">
        <v>60.439260000000004</v>
      </c>
      <c r="K22278" s="4">
        <v>0.34999999999999992</v>
      </c>
      <c r="L22278" s="73">
        <v>109.72050276923076</v>
      </c>
    </row>
    <row r="22279" spans="1:12" x14ac:dyDescent="0.35">
      <c r="A22279" s="1">
        <v>441870</v>
      </c>
      <c r="B22279" t="s">
        <v>35812</v>
      </c>
      <c r="C22279" t="s">
        <v>1467</v>
      </c>
      <c r="D22279" t="s">
        <v>1468</v>
      </c>
      <c r="E22279">
        <v>1</v>
      </c>
      <c r="F22279" s="2">
        <v>91.08</v>
      </c>
      <c r="G22279" s="3">
        <v>195.94</v>
      </c>
      <c r="H22279" s="3">
        <v>0.91080000000000005</v>
      </c>
      <c r="I22279" s="3">
        <v>4.2807599999999999</v>
      </c>
      <c r="J22279" s="3">
        <v>96.271559999999994</v>
      </c>
      <c r="K22279" s="4">
        <v>0.35</v>
      </c>
      <c r="L22279" s="73">
        <v>174.76990892307691</v>
      </c>
    </row>
    <row r="22280" spans="1:12" x14ac:dyDescent="0.35">
      <c r="A22280" s="1">
        <v>550129</v>
      </c>
      <c r="B22280" t="s">
        <v>35813</v>
      </c>
      <c r="C22280" t="s">
        <v>1467</v>
      </c>
      <c r="D22280" t="s">
        <v>1468</v>
      </c>
      <c r="E22280">
        <v>1</v>
      </c>
      <c r="F22280" s="2">
        <v>1.84</v>
      </c>
      <c r="G22280" s="3">
        <v>4.04</v>
      </c>
      <c r="H22280" s="3">
        <v>1.84E-2</v>
      </c>
      <c r="I22280" s="3">
        <v>8.6480000000000001E-2</v>
      </c>
      <c r="J22280" s="3">
        <v>1.9448799999999999</v>
      </c>
      <c r="K22280" s="4">
        <v>0.35</v>
      </c>
      <c r="L22280" s="73">
        <v>3.5307052307692306</v>
      </c>
    </row>
    <row r="22281" spans="1:12" x14ac:dyDescent="0.35">
      <c r="A22281" s="1">
        <v>25167</v>
      </c>
      <c r="B22281" t="s">
        <v>35814</v>
      </c>
      <c r="C22281" t="s">
        <v>1467</v>
      </c>
      <c r="D22281" t="s">
        <v>1468</v>
      </c>
      <c r="E22281">
        <v>1</v>
      </c>
      <c r="F22281" s="2">
        <v>5.55</v>
      </c>
      <c r="G22281" s="3">
        <v>11.94</v>
      </c>
      <c r="H22281" s="3">
        <v>5.5500000000000001E-2</v>
      </c>
      <c r="I22281" s="3">
        <v>0.26084999999999997</v>
      </c>
      <c r="J22281" s="3">
        <v>5.8663499999999997</v>
      </c>
      <c r="K22281" s="4">
        <v>0.35</v>
      </c>
      <c r="L22281" s="73">
        <v>10.649681538461538</v>
      </c>
    </row>
    <row r="22282" spans="1:12" x14ac:dyDescent="0.35">
      <c r="A22282" s="1">
        <v>430861</v>
      </c>
      <c r="B22282" t="s">
        <v>35815</v>
      </c>
      <c r="C22282" t="s">
        <v>1467</v>
      </c>
      <c r="D22282" t="s">
        <v>1468</v>
      </c>
      <c r="E22282">
        <v>1</v>
      </c>
      <c r="F22282" s="2">
        <v>8.92</v>
      </c>
      <c r="G22282" s="3">
        <v>19.2</v>
      </c>
      <c r="H22282" s="3">
        <v>8.9200000000000002E-2</v>
      </c>
      <c r="I22282" s="3">
        <v>0.41924</v>
      </c>
      <c r="J22282" s="3">
        <v>9.4284400000000002</v>
      </c>
      <c r="K22282" s="4">
        <v>0.35</v>
      </c>
      <c r="L22282" s="73">
        <v>17.116244923076923</v>
      </c>
    </row>
    <row r="22283" spans="1:12" x14ac:dyDescent="0.35">
      <c r="A22283" s="1">
        <v>1265</v>
      </c>
      <c r="B22283" t="s">
        <v>35816</v>
      </c>
      <c r="C22283" t="s">
        <v>1467</v>
      </c>
      <c r="D22283" t="s">
        <v>1468</v>
      </c>
      <c r="E22283">
        <v>1</v>
      </c>
      <c r="F22283" s="2">
        <v>1.17</v>
      </c>
      <c r="G22283" s="3">
        <v>2.5299999999999998</v>
      </c>
      <c r="H22283" s="3">
        <v>1.17E-2</v>
      </c>
      <c r="I22283" s="3">
        <v>5.4989999999999997E-2</v>
      </c>
      <c r="J22283" s="3">
        <v>1.2366900000000001</v>
      </c>
      <c r="K22283" s="4">
        <v>0.35</v>
      </c>
      <c r="L22283" s="73">
        <v>2.2450679999999998</v>
      </c>
    </row>
    <row r="22284" spans="1:12" x14ac:dyDescent="0.35">
      <c r="A22284" s="1">
        <v>570554</v>
      </c>
      <c r="B22284" t="s">
        <v>35817</v>
      </c>
      <c r="C22284" t="s">
        <v>1467</v>
      </c>
      <c r="D22284" t="s">
        <v>1468</v>
      </c>
      <c r="E22284">
        <v>1</v>
      </c>
      <c r="F22284" s="2">
        <v>74.38</v>
      </c>
      <c r="G22284" s="3">
        <v>159.94999999999999</v>
      </c>
      <c r="H22284" s="3">
        <v>0.74380000000000002</v>
      </c>
      <c r="I22284" s="3">
        <v>3.49586</v>
      </c>
      <c r="J22284" s="3">
        <v>78.619659999999982</v>
      </c>
      <c r="K22284" s="4">
        <v>0.35</v>
      </c>
      <c r="L22284" s="73">
        <v>142.72492123076918</v>
      </c>
    </row>
    <row r="22285" spans="1:12" x14ac:dyDescent="0.35">
      <c r="A22285" s="1">
        <v>42109</v>
      </c>
      <c r="B22285" t="s">
        <v>35818</v>
      </c>
      <c r="C22285" t="s">
        <v>1467</v>
      </c>
      <c r="D22285" t="s">
        <v>1468</v>
      </c>
      <c r="E22285">
        <v>1</v>
      </c>
      <c r="F22285" s="2">
        <v>110.52</v>
      </c>
      <c r="G22285" s="3">
        <v>237.68</v>
      </c>
      <c r="H22285" s="3">
        <v>1.1052</v>
      </c>
      <c r="I22285" s="3">
        <v>5.1944400000000002</v>
      </c>
      <c r="J22285" s="3">
        <v>116.81963999999999</v>
      </c>
      <c r="K22285" s="4">
        <v>0.35000000000000003</v>
      </c>
      <c r="L22285" s="73">
        <v>212.07257723076921</v>
      </c>
    </row>
    <row r="22286" spans="1:12" x14ac:dyDescent="0.35">
      <c r="A22286" s="1">
        <v>428183</v>
      </c>
      <c r="B22286" t="s">
        <v>35819</v>
      </c>
      <c r="C22286" t="s">
        <v>1467</v>
      </c>
      <c r="D22286" t="s">
        <v>1468</v>
      </c>
      <c r="E22286">
        <v>1</v>
      </c>
      <c r="F22286" s="2">
        <v>3.75</v>
      </c>
      <c r="G22286" s="3">
        <v>8.08</v>
      </c>
      <c r="H22286" s="3">
        <v>3.7499999999999999E-2</v>
      </c>
      <c r="I22286" s="3">
        <v>0.17624999999999999</v>
      </c>
      <c r="J22286" s="3">
        <v>3.9637500000000001</v>
      </c>
      <c r="K22286" s="4">
        <v>0.35</v>
      </c>
      <c r="L22286" s="73">
        <v>7.195730769230769</v>
      </c>
    </row>
    <row r="22287" spans="1:12" x14ac:dyDescent="0.35">
      <c r="A22287" s="1">
        <v>570176</v>
      </c>
      <c r="B22287" t="s">
        <v>35820</v>
      </c>
      <c r="C22287" t="s">
        <v>1467</v>
      </c>
      <c r="D22287" t="s">
        <v>1468</v>
      </c>
      <c r="E22287">
        <v>1</v>
      </c>
      <c r="F22287" s="2">
        <v>12.37</v>
      </c>
      <c r="G22287" s="3">
        <v>26.64</v>
      </c>
      <c r="H22287" s="3">
        <v>0.12369999999999999</v>
      </c>
      <c r="I22287" s="3">
        <v>0.58138999999999996</v>
      </c>
      <c r="J22287" s="3">
        <v>13.075089999999999</v>
      </c>
      <c r="K22287" s="4">
        <v>0.35</v>
      </c>
      <c r="L22287" s="73">
        <v>23.736317230769231</v>
      </c>
    </row>
    <row r="22288" spans="1:12" x14ac:dyDescent="0.35">
      <c r="A22288" s="1">
        <v>415661</v>
      </c>
      <c r="B22288" t="s">
        <v>35821</v>
      </c>
      <c r="C22288" t="s">
        <v>1467</v>
      </c>
      <c r="D22288" t="s">
        <v>1468</v>
      </c>
      <c r="E22288">
        <v>1</v>
      </c>
      <c r="F22288" s="2">
        <v>130.80000000000001</v>
      </c>
      <c r="G22288" s="3">
        <v>272.91000000000003</v>
      </c>
      <c r="H22288" s="3">
        <v>1.3080000000000001</v>
      </c>
      <c r="I22288" s="3">
        <v>6.1476000000000006</v>
      </c>
      <c r="J22288" s="3">
        <v>138.25560000000002</v>
      </c>
      <c r="K22288" s="4">
        <v>0.35</v>
      </c>
      <c r="L22288" s="73">
        <v>250.98708923076924</v>
      </c>
    </row>
    <row r="22289" spans="1:12" x14ac:dyDescent="0.35">
      <c r="A22289" s="1">
        <v>551651</v>
      </c>
      <c r="B22289" t="s">
        <v>35822</v>
      </c>
      <c r="C22289" t="s">
        <v>1467</v>
      </c>
      <c r="D22289" t="s">
        <v>1468</v>
      </c>
      <c r="E22289">
        <v>1</v>
      </c>
      <c r="F22289" s="2">
        <v>54.81</v>
      </c>
      <c r="G22289" s="3">
        <v>119.94</v>
      </c>
      <c r="H22289" s="3">
        <v>0.54810000000000003</v>
      </c>
      <c r="I22289" s="3">
        <v>2.5760700000000001</v>
      </c>
      <c r="J22289" s="3">
        <v>57.934170000000002</v>
      </c>
      <c r="K22289" s="4">
        <v>0.34999999999999992</v>
      </c>
      <c r="L22289" s="73">
        <v>105.17280092307692</v>
      </c>
    </row>
    <row r="22290" spans="1:12" x14ac:dyDescent="0.35">
      <c r="A22290" s="1">
        <v>428656</v>
      </c>
      <c r="B22290" t="s">
        <v>35823</v>
      </c>
      <c r="C22290" t="s">
        <v>1467</v>
      </c>
      <c r="D22290" t="s">
        <v>1468</v>
      </c>
      <c r="E22290">
        <v>1</v>
      </c>
      <c r="F22290" s="2">
        <v>86.62</v>
      </c>
      <c r="G22290" s="3">
        <v>186.3</v>
      </c>
      <c r="H22290" s="3">
        <v>0.86620000000000008</v>
      </c>
      <c r="I22290" s="3">
        <v>4.0711400000000006</v>
      </c>
      <c r="J22290" s="3">
        <v>91.557340000000011</v>
      </c>
      <c r="K22290" s="4">
        <v>0.34999999999999992</v>
      </c>
      <c r="L22290" s="73">
        <v>166.21178646153845</v>
      </c>
    </row>
    <row r="22291" spans="1:12" x14ac:dyDescent="0.35">
      <c r="A22291" s="1">
        <v>73266</v>
      </c>
      <c r="B22291" t="s">
        <v>35824</v>
      </c>
      <c r="C22291" t="s">
        <v>1467</v>
      </c>
      <c r="D22291" t="s">
        <v>1468</v>
      </c>
      <c r="E22291">
        <v>1</v>
      </c>
      <c r="F22291" s="2">
        <v>56.34</v>
      </c>
      <c r="G22291" s="3">
        <v>131.69999999999999</v>
      </c>
      <c r="H22291" s="3">
        <v>0.56340000000000001</v>
      </c>
      <c r="I22291" s="3">
        <v>2.64798</v>
      </c>
      <c r="J22291" s="3">
        <v>59.551380000000002</v>
      </c>
      <c r="K22291" s="4">
        <v>0.35000000000000003</v>
      </c>
      <c r="L22291" s="73">
        <v>108.10865907692309</v>
      </c>
    </row>
    <row r="22292" spans="1:12" x14ac:dyDescent="0.35">
      <c r="A22292" s="1">
        <v>15999</v>
      </c>
      <c r="B22292" t="s">
        <v>35825</v>
      </c>
      <c r="C22292" t="s">
        <v>1467</v>
      </c>
      <c r="D22292" t="s">
        <v>1468</v>
      </c>
      <c r="E22292">
        <v>1</v>
      </c>
      <c r="F22292" s="2">
        <v>0.66</v>
      </c>
      <c r="G22292" s="3">
        <v>1.52</v>
      </c>
      <c r="H22292" s="3">
        <v>6.6000000000000008E-3</v>
      </c>
      <c r="I22292" s="3">
        <v>3.1020000000000002E-2</v>
      </c>
      <c r="J22292" s="3">
        <v>0.69762000000000013</v>
      </c>
      <c r="K22292" s="4">
        <v>0.35000000000000003</v>
      </c>
      <c r="L22292" s="73">
        <v>1.2664486153846157</v>
      </c>
    </row>
    <row r="22293" spans="1:12" x14ac:dyDescent="0.35">
      <c r="A22293" s="1">
        <v>423240</v>
      </c>
      <c r="B22293" t="s">
        <v>34119</v>
      </c>
      <c r="C22293" t="s">
        <v>1467</v>
      </c>
      <c r="D22293" t="s">
        <v>1468</v>
      </c>
      <c r="E22293">
        <v>1</v>
      </c>
      <c r="F22293" s="2">
        <v>14.93</v>
      </c>
      <c r="G22293" s="3">
        <v>32.11</v>
      </c>
      <c r="H22293" s="3">
        <v>0.14929999999999999</v>
      </c>
      <c r="I22293" s="3">
        <v>0.70170999999999994</v>
      </c>
      <c r="J22293" s="3">
        <v>15.78101</v>
      </c>
      <c r="K22293" s="4">
        <v>0.35</v>
      </c>
      <c r="L22293" s="73">
        <v>28.64860276923077</v>
      </c>
    </row>
    <row r="22294" spans="1:12" x14ac:dyDescent="0.35">
      <c r="A22294" s="1">
        <v>74891</v>
      </c>
      <c r="B22294" t="s">
        <v>34737</v>
      </c>
      <c r="C22294" t="s">
        <v>1467</v>
      </c>
      <c r="D22294" t="s">
        <v>1468</v>
      </c>
      <c r="E22294">
        <v>1</v>
      </c>
      <c r="F22294" s="2">
        <v>4230.18</v>
      </c>
      <c r="G22294" s="3">
        <v>9097.16</v>
      </c>
      <c r="H22294" s="3">
        <v>42.301800000000007</v>
      </c>
      <c r="I22294" s="3">
        <v>198.81846000000002</v>
      </c>
      <c r="J22294" s="3">
        <v>4471.3002600000009</v>
      </c>
      <c r="K22294" s="4">
        <v>0.35</v>
      </c>
      <c r="L22294" s="73">
        <v>8117.1297027692317</v>
      </c>
    </row>
    <row r="22295" spans="1:12" x14ac:dyDescent="0.35">
      <c r="A22295" s="1" t="s">
        <v>35826</v>
      </c>
      <c r="B22295" t="s">
        <v>34171</v>
      </c>
      <c r="C22295" t="s">
        <v>1467</v>
      </c>
      <c r="D22295" t="s">
        <v>1468</v>
      </c>
      <c r="E22295">
        <v>1</v>
      </c>
      <c r="F22295" s="2">
        <v>89.81</v>
      </c>
      <c r="G22295" s="3">
        <v>191.1</v>
      </c>
      <c r="H22295" s="3">
        <v>0.89810000000000001</v>
      </c>
      <c r="I22295" s="3">
        <v>4.2210700000000001</v>
      </c>
      <c r="J22295" s="3">
        <v>94.929169999999999</v>
      </c>
      <c r="K22295" s="4">
        <v>0.35</v>
      </c>
      <c r="L22295" s="73">
        <v>172.33295476923075</v>
      </c>
    </row>
    <row r="22296" spans="1:12" x14ac:dyDescent="0.35">
      <c r="A22296" s="1">
        <v>441041</v>
      </c>
      <c r="B22296" t="s">
        <v>35827</v>
      </c>
      <c r="C22296" t="s">
        <v>1467</v>
      </c>
      <c r="D22296" t="s">
        <v>1468</v>
      </c>
      <c r="E22296">
        <v>1</v>
      </c>
      <c r="F22296" s="2">
        <v>47.94</v>
      </c>
      <c r="G22296" s="3">
        <v>103.09</v>
      </c>
      <c r="H22296" s="3">
        <v>0.47939999999999999</v>
      </c>
      <c r="I22296" s="3">
        <v>2.25318</v>
      </c>
      <c r="J22296" s="3">
        <v>50.672579999999996</v>
      </c>
      <c r="K22296" s="4">
        <v>0.34999999999999992</v>
      </c>
      <c r="L22296" s="73">
        <v>91.990222153846133</v>
      </c>
    </row>
    <row r="22297" spans="1:12" x14ac:dyDescent="0.35">
      <c r="A22297" s="1">
        <v>441390</v>
      </c>
      <c r="B22297" t="s">
        <v>35828</v>
      </c>
      <c r="C22297" t="s">
        <v>1467</v>
      </c>
      <c r="D22297" t="s">
        <v>1468</v>
      </c>
      <c r="E22297">
        <v>1</v>
      </c>
      <c r="F22297" s="2">
        <v>1349.4</v>
      </c>
      <c r="G22297" s="3">
        <v>3154.29</v>
      </c>
      <c r="H22297" s="3">
        <v>13.494000000000002</v>
      </c>
      <c r="I22297" s="3">
        <v>63.421800000000005</v>
      </c>
      <c r="J22297" s="3">
        <v>1426.3158000000001</v>
      </c>
      <c r="K22297" s="4">
        <v>0.34999999999999992</v>
      </c>
      <c r="L22297" s="73">
        <v>2589.3117599999996</v>
      </c>
    </row>
    <row r="22298" spans="1:12" x14ac:dyDescent="0.35">
      <c r="A22298" s="1">
        <v>2791</v>
      </c>
      <c r="B22298" t="s">
        <v>35829</v>
      </c>
      <c r="C22298" t="s">
        <v>1467</v>
      </c>
      <c r="D22298" t="s">
        <v>1468</v>
      </c>
      <c r="E22298">
        <v>1</v>
      </c>
      <c r="F22298" s="2">
        <v>48.54</v>
      </c>
      <c r="G22298" s="3">
        <v>104.39</v>
      </c>
      <c r="H22298" s="3">
        <v>0.4854</v>
      </c>
      <c r="I22298" s="3">
        <v>2.28138</v>
      </c>
      <c r="J22298" s="3">
        <v>51.306779999999996</v>
      </c>
      <c r="K22298" s="4">
        <v>0.35</v>
      </c>
      <c r="L22298" s="73">
        <v>93.141539076923067</v>
      </c>
    </row>
    <row r="22299" spans="1:12" x14ac:dyDescent="0.35">
      <c r="A22299" s="1">
        <v>434105</v>
      </c>
      <c r="B22299" t="s">
        <v>35830</v>
      </c>
      <c r="C22299" t="s">
        <v>1467</v>
      </c>
      <c r="D22299" t="s">
        <v>1468</v>
      </c>
      <c r="E22299">
        <v>1</v>
      </c>
      <c r="F22299" s="2">
        <v>353.73</v>
      </c>
      <c r="G22299" s="3">
        <v>708.59</v>
      </c>
      <c r="H22299" s="3">
        <v>3.5373000000000001</v>
      </c>
      <c r="I22299" s="3">
        <v>16.625310000000002</v>
      </c>
      <c r="J22299" s="3">
        <v>373.89261000000005</v>
      </c>
      <c r="K22299" s="4">
        <v>0.35</v>
      </c>
      <c r="L22299" s="73">
        <v>678.75889200000006</v>
      </c>
    </row>
    <row r="22300" spans="1:12" x14ac:dyDescent="0.35">
      <c r="A22300" s="1">
        <v>42113</v>
      </c>
      <c r="B22300" t="s">
        <v>35831</v>
      </c>
      <c r="C22300" t="s">
        <v>1467</v>
      </c>
      <c r="D22300" t="s">
        <v>1468</v>
      </c>
      <c r="E22300">
        <v>1</v>
      </c>
      <c r="F22300" s="2">
        <v>124.86</v>
      </c>
      <c r="G22300" s="3">
        <v>268.52</v>
      </c>
      <c r="H22300" s="3">
        <v>1.2485999999999999</v>
      </c>
      <c r="I22300" s="3">
        <v>5.8684200000000004</v>
      </c>
      <c r="J22300" s="3">
        <v>131.97701999999998</v>
      </c>
      <c r="K22300" s="4">
        <v>0.35</v>
      </c>
      <c r="L22300" s="73">
        <v>239.58905169230766</v>
      </c>
    </row>
    <row r="22301" spans="1:12" x14ac:dyDescent="0.35">
      <c r="A22301" s="1">
        <v>69563</v>
      </c>
      <c r="B22301" t="s">
        <v>33626</v>
      </c>
      <c r="C22301" t="s">
        <v>1467</v>
      </c>
      <c r="D22301" t="s">
        <v>1468</v>
      </c>
      <c r="E22301">
        <v>1</v>
      </c>
      <c r="F22301" s="2">
        <v>24.55</v>
      </c>
      <c r="G22301" s="3">
        <v>52.81</v>
      </c>
      <c r="H22301" s="3">
        <v>0.24550000000000002</v>
      </c>
      <c r="I22301" s="3">
        <v>1.15385</v>
      </c>
      <c r="J22301" s="3">
        <v>25.949349999999999</v>
      </c>
      <c r="K22301" s="4">
        <v>0.35000000000000003</v>
      </c>
      <c r="L22301" s="73">
        <v>47.108050769230765</v>
      </c>
    </row>
    <row r="22302" spans="1:12" x14ac:dyDescent="0.35">
      <c r="A22302" s="1">
        <v>12071</v>
      </c>
      <c r="B22302" t="s">
        <v>35832</v>
      </c>
      <c r="C22302" t="s">
        <v>1467</v>
      </c>
      <c r="D22302" t="s">
        <v>1468</v>
      </c>
      <c r="E22302">
        <v>1</v>
      </c>
      <c r="F22302" s="2">
        <v>59.64</v>
      </c>
      <c r="G22302" s="3">
        <v>128.27000000000001</v>
      </c>
      <c r="H22302" s="3">
        <v>0.59640000000000004</v>
      </c>
      <c r="I22302" s="3">
        <v>2.80308</v>
      </c>
      <c r="J22302" s="3">
        <v>63.039480000000005</v>
      </c>
      <c r="K22302" s="4">
        <v>0.34999999999999992</v>
      </c>
      <c r="L22302" s="73">
        <v>114.44090215384615</v>
      </c>
    </row>
    <row r="22303" spans="1:12" x14ac:dyDescent="0.35">
      <c r="A22303" s="1">
        <v>441871</v>
      </c>
      <c r="B22303" t="s">
        <v>35833</v>
      </c>
      <c r="C22303" t="s">
        <v>1467</v>
      </c>
      <c r="D22303" t="s">
        <v>1468</v>
      </c>
      <c r="E22303">
        <v>1</v>
      </c>
      <c r="F22303" s="2">
        <v>72.88</v>
      </c>
      <c r="G22303" s="3">
        <v>156.75</v>
      </c>
      <c r="H22303" s="3">
        <v>0.7288</v>
      </c>
      <c r="I22303" s="3">
        <v>3.42536</v>
      </c>
      <c r="J22303" s="3">
        <v>77.03416</v>
      </c>
      <c r="K22303" s="4">
        <v>0.35000000000000003</v>
      </c>
      <c r="L22303" s="73">
        <v>139.84662892307693</v>
      </c>
    </row>
    <row r="22304" spans="1:12" x14ac:dyDescent="0.35">
      <c r="A22304" s="1">
        <v>550211</v>
      </c>
      <c r="B22304" t="s">
        <v>35834</v>
      </c>
      <c r="C22304" t="s">
        <v>1467</v>
      </c>
      <c r="D22304" t="s">
        <v>1468</v>
      </c>
      <c r="E22304">
        <v>1</v>
      </c>
      <c r="F22304" s="2">
        <v>12.04</v>
      </c>
      <c r="G22304" s="3">
        <v>24.08</v>
      </c>
      <c r="H22304" s="3">
        <v>0.12039999999999999</v>
      </c>
      <c r="I22304" s="3">
        <v>0.56587999999999994</v>
      </c>
      <c r="J22304" s="3">
        <v>12.726279999999999</v>
      </c>
      <c r="K22304" s="4">
        <v>0.35000000000000003</v>
      </c>
      <c r="L22304" s="73">
        <v>23.103092923076922</v>
      </c>
    </row>
    <row r="22305" spans="1:12" x14ac:dyDescent="0.35">
      <c r="A22305" s="1">
        <v>435894</v>
      </c>
      <c r="B22305" t="s">
        <v>35835</v>
      </c>
      <c r="C22305" t="s">
        <v>1467</v>
      </c>
      <c r="D22305" t="s">
        <v>1468</v>
      </c>
      <c r="E22305">
        <v>1</v>
      </c>
      <c r="F22305" s="2">
        <v>68.099999999999994</v>
      </c>
      <c r="G22305" s="3">
        <v>146.46</v>
      </c>
      <c r="H22305" s="3">
        <v>0.68099999999999994</v>
      </c>
      <c r="I22305" s="3">
        <v>3.2006999999999999</v>
      </c>
      <c r="J22305" s="3">
        <v>71.981699999999989</v>
      </c>
      <c r="K22305" s="4">
        <v>0.35</v>
      </c>
      <c r="L22305" s="73">
        <v>130.67447076923074</v>
      </c>
    </row>
    <row r="22306" spans="1:12" x14ac:dyDescent="0.35">
      <c r="A22306" s="1">
        <v>19063</v>
      </c>
      <c r="B22306" t="s">
        <v>33941</v>
      </c>
      <c r="C22306" t="s">
        <v>1467</v>
      </c>
      <c r="D22306" t="s">
        <v>1468</v>
      </c>
      <c r="E22306">
        <v>1</v>
      </c>
      <c r="F22306" s="2">
        <v>19.559999999999999</v>
      </c>
      <c r="G22306" s="3">
        <v>42.07</v>
      </c>
      <c r="H22306" s="3">
        <v>0.1956</v>
      </c>
      <c r="I22306" s="3">
        <v>0.91931999999999992</v>
      </c>
      <c r="J22306" s="3">
        <v>20.674919999999997</v>
      </c>
      <c r="K22306" s="4">
        <v>0.35</v>
      </c>
      <c r="L22306" s="73">
        <v>37.532931692307685</v>
      </c>
    </row>
    <row r="22307" spans="1:12" x14ac:dyDescent="0.35">
      <c r="A22307" s="1">
        <v>438276</v>
      </c>
      <c r="B22307" t="s">
        <v>35836</v>
      </c>
      <c r="C22307" t="s">
        <v>1467</v>
      </c>
      <c r="D22307" t="s">
        <v>1468</v>
      </c>
      <c r="E22307">
        <v>1</v>
      </c>
      <c r="F22307" s="2">
        <v>248.93</v>
      </c>
      <c r="G22307" s="3">
        <v>582.03</v>
      </c>
      <c r="H22307" s="3">
        <v>2.4893000000000001</v>
      </c>
      <c r="I22307" s="3">
        <v>11.69971</v>
      </c>
      <c r="J22307" s="3">
        <v>263.11901</v>
      </c>
      <c r="K22307" s="4">
        <v>0.35</v>
      </c>
      <c r="L22307" s="73">
        <v>477.66220276923076</v>
      </c>
    </row>
    <row r="22308" spans="1:12" x14ac:dyDescent="0.35">
      <c r="A22308" s="1">
        <v>79357</v>
      </c>
      <c r="B22308" t="s">
        <v>35837</v>
      </c>
      <c r="C22308" t="s">
        <v>1467</v>
      </c>
      <c r="D22308" t="s">
        <v>1468</v>
      </c>
      <c r="E22308">
        <v>1</v>
      </c>
      <c r="F22308" s="2">
        <v>3.73</v>
      </c>
      <c r="G22308" s="3">
        <v>8.0399999999999991</v>
      </c>
      <c r="H22308" s="3">
        <v>3.73E-2</v>
      </c>
      <c r="I22308" s="3">
        <v>0.17530999999999999</v>
      </c>
      <c r="J22308" s="3">
        <v>3.9426100000000002</v>
      </c>
      <c r="K22308" s="4">
        <v>0.35</v>
      </c>
      <c r="L22308" s="73">
        <v>7.1573535384615381</v>
      </c>
    </row>
    <row r="22309" spans="1:12" x14ac:dyDescent="0.35">
      <c r="A22309" s="1">
        <v>948</v>
      </c>
      <c r="B22309" t="s">
        <v>35838</v>
      </c>
      <c r="C22309" t="s">
        <v>1467</v>
      </c>
      <c r="D22309" t="s">
        <v>1468</v>
      </c>
      <c r="E22309">
        <v>1</v>
      </c>
      <c r="F22309" s="2">
        <v>0.38</v>
      </c>
      <c r="G22309" s="3">
        <v>0.83</v>
      </c>
      <c r="H22309" s="3">
        <v>3.8E-3</v>
      </c>
      <c r="I22309" s="3">
        <v>1.7860000000000001E-2</v>
      </c>
      <c r="J22309" s="3">
        <v>0.40166000000000002</v>
      </c>
      <c r="K22309" s="4">
        <v>0.35</v>
      </c>
      <c r="L22309" s="73">
        <v>0.72916738461538466</v>
      </c>
    </row>
    <row r="22310" spans="1:12" x14ac:dyDescent="0.35">
      <c r="A22310" s="1">
        <v>6190</v>
      </c>
      <c r="B22310" t="s">
        <v>35839</v>
      </c>
      <c r="C22310" t="s">
        <v>1467</v>
      </c>
      <c r="D22310" t="s">
        <v>1468</v>
      </c>
      <c r="E22310">
        <v>1</v>
      </c>
      <c r="F22310" s="2">
        <v>3.67</v>
      </c>
      <c r="G22310" s="3">
        <v>7.9</v>
      </c>
      <c r="H22310" s="3">
        <v>3.6700000000000003E-2</v>
      </c>
      <c r="I22310" s="3">
        <v>0.17249</v>
      </c>
      <c r="J22310" s="3">
        <v>3.8791899999999999</v>
      </c>
      <c r="K22310" s="4">
        <v>0.34999999999999992</v>
      </c>
      <c r="L22310" s="73">
        <v>7.0422218461538453</v>
      </c>
    </row>
    <row r="22311" spans="1:12" x14ac:dyDescent="0.35">
      <c r="A22311" s="1">
        <v>31060</v>
      </c>
      <c r="B22311" t="s">
        <v>35840</v>
      </c>
      <c r="C22311" t="s">
        <v>1467</v>
      </c>
      <c r="D22311" t="s">
        <v>1468</v>
      </c>
      <c r="E22311">
        <v>1</v>
      </c>
      <c r="F22311" s="2">
        <v>1121.83</v>
      </c>
      <c r="G22311" s="3">
        <v>2356.79</v>
      </c>
      <c r="H22311" s="3">
        <v>11.218299999999999</v>
      </c>
      <c r="I22311" s="3">
        <v>52.726009999999995</v>
      </c>
      <c r="J22311" s="3">
        <v>1185.77431</v>
      </c>
      <c r="K22311" s="4">
        <v>0.35</v>
      </c>
      <c r="L22311" s="73">
        <v>2152.6364396923077</v>
      </c>
    </row>
    <row r="22312" spans="1:12" x14ac:dyDescent="0.35">
      <c r="A22312" s="1">
        <v>74900</v>
      </c>
      <c r="B22312" t="s">
        <v>35841</v>
      </c>
      <c r="C22312" t="s">
        <v>1467</v>
      </c>
      <c r="D22312" t="s">
        <v>1468</v>
      </c>
      <c r="E22312">
        <v>1</v>
      </c>
      <c r="F22312" s="2">
        <v>4230.18</v>
      </c>
      <c r="G22312" s="3">
        <v>9097.16</v>
      </c>
      <c r="H22312" s="3">
        <v>42.301800000000007</v>
      </c>
      <c r="I22312" s="3">
        <v>198.81846000000002</v>
      </c>
      <c r="J22312" s="3">
        <v>4471.3002600000009</v>
      </c>
      <c r="K22312" s="4">
        <v>0.35</v>
      </c>
      <c r="L22312" s="73">
        <v>8117.1297027692317</v>
      </c>
    </row>
    <row r="22313" spans="1:12" x14ac:dyDescent="0.35">
      <c r="A22313" s="1">
        <v>433607</v>
      </c>
      <c r="B22313" t="s">
        <v>35842</v>
      </c>
      <c r="C22313" t="s">
        <v>1467</v>
      </c>
      <c r="D22313" t="s">
        <v>1468</v>
      </c>
      <c r="E22313">
        <v>1</v>
      </c>
      <c r="F22313" s="2">
        <v>1447.03</v>
      </c>
      <c r="G22313" s="3">
        <v>3111.89</v>
      </c>
      <c r="H22313" s="3">
        <v>14.4703</v>
      </c>
      <c r="I22313" s="3">
        <v>68.010409999999993</v>
      </c>
      <c r="J22313" s="3">
        <v>1529.51071</v>
      </c>
      <c r="K22313" s="4">
        <v>0.34999999999999992</v>
      </c>
      <c r="L22313" s="73">
        <v>2776.6502119999996</v>
      </c>
    </row>
    <row r="22314" spans="1:12" x14ac:dyDescent="0.35">
      <c r="A22314" s="1">
        <v>435603</v>
      </c>
      <c r="B22314" t="s">
        <v>35843</v>
      </c>
      <c r="C22314" t="s">
        <v>1467</v>
      </c>
      <c r="D22314" t="s">
        <v>1468</v>
      </c>
      <c r="E22314">
        <v>1</v>
      </c>
      <c r="F22314" s="2">
        <v>40.43</v>
      </c>
      <c r="G22314" s="3">
        <v>96.68</v>
      </c>
      <c r="H22314" s="3">
        <v>0.40429999999999999</v>
      </c>
      <c r="I22314" s="3">
        <v>1.90021</v>
      </c>
      <c r="J22314" s="3">
        <v>42.73451</v>
      </c>
      <c r="K22314" s="4">
        <v>0.35000000000000003</v>
      </c>
      <c r="L22314" s="73">
        <v>77.579571999999999</v>
      </c>
    </row>
    <row r="22315" spans="1:12" x14ac:dyDescent="0.35">
      <c r="A22315" s="1">
        <v>550788</v>
      </c>
      <c r="B22315" t="s">
        <v>35844</v>
      </c>
      <c r="C22315" t="s">
        <v>1467</v>
      </c>
      <c r="D22315" t="s">
        <v>1468</v>
      </c>
      <c r="E22315">
        <v>1</v>
      </c>
      <c r="F22315" s="2">
        <v>38.229999999999997</v>
      </c>
      <c r="G22315" s="3">
        <v>76.45</v>
      </c>
      <c r="H22315" s="3">
        <v>0.38229999999999997</v>
      </c>
      <c r="I22315" s="3">
        <v>1.7968099999999998</v>
      </c>
      <c r="J22315" s="3">
        <v>40.409109999999998</v>
      </c>
      <c r="K22315" s="4">
        <v>0.35000000000000003</v>
      </c>
      <c r="L22315" s="73">
        <v>73.358076615384618</v>
      </c>
    </row>
    <row r="22316" spans="1:12" x14ac:dyDescent="0.35">
      <c r="A22316" s="1">
        <v>405581</v>
      </c>
      <c r="B22316" t="s">
        <v>35845</v>
      </c>
      <c r="C22316" t="s">
        <v>1467</v>
      </c>
      <c r="D22316" t="s">
        <v>1468</v>
      </c>
      <c r="E22316">
        <v>1</v>
      </c>
      <c r="F22316" s="2">
        <v>39.729999999999997</v>
      </c>
      <c r="G22316" s="3">
        <v>85.44</v>
      </c>
      <c r="H22316" s="3">
        <v>0.39729999999999999</v>
      </c>
      <c r="I22316" s="3">
        <v>1.8673099999999998</v>
      </c>
      <c r="J22316" s="3">
        <v>41.994609999999994</v>
      </c>
      <c r="K22316" s="4">
        <v>0.35</v>
      </c>
      <c r="L22316" s="73">
        <v>76.23636892307691</v>
      </c>
    </row>
    <row r="22317" spans="1:12" x14ac:dyDescent="0.35">
      <c r="A22317" s="1">
        <v>13323</v>
      </c>
      <c r="B22317" t="s">
        <v>35846</v>
      </c>
      <c r="C22317" t="s">
        <v>1467</v>
      </c>
      <c r="D22317" t="s">
        <v>1468</v>
      </c>
      <c r="E22317">
        <v>1</v>
      </c>
      <c r="F22317" s="2">
        <v>13.74</v>
      </c>
      <c r="G22317" s="3">
        <v>29.54</v>
      </c>
      <c r="H22317" s="3">
        <v>0.13739999999999999</v>
      </c>
      <c r="I22317" s="3">
        <v>0.64578000000000002</v>
      </c>
      <c r="J22317" s="3">
        <v>14.52318</v>
      </c>
      <c r="K22317" s="4">
        <v>0.35</v>
      </c>
      <c r="L22317" s="73">
        <v>26.365157538461538</v>
      </c>
    </row>
    <row r="22318" spans="1:12" x14ac:dyDescent="0.35">
      <c r="A22318" s="1">
        <v>436607</v>
      </c>
      <c r="B22318" t="s">
        <v>35847</v>
      </c>
      <c r="C22318" t="s">
        <v>1467</v>
      </c>
      <c r="D22318" t="s">
        <v>1468</v>
      </c>
      <c r="E22318">
        <v>1</v>
      </c>
      <c r="F22318" s="2">
        <v>0.95</v>
      </c>
      <c r="G22318" s="3">
        <v>1.9</v>
      </c>
      <c r="H22318" s="3">
        <v>9.4999999999999998E-3</v>
      </c>
      <c r="I22318" s="3">
        <v>4.4649999999999995E-2</v>
      </c>
      <c r="J22318" s="3">
        <v>1.0041499999999999</v>
      </c>
      <c r="K22318" s="4">
        <v>0.34999999999999992</v>
      </c>
      <c r="L22318" s="73">
        <v>1.8229184615384613</v>
      </c>
    </row>
    <row r="22319" spans="1:12" x14ac:dyDescent="0.35">
      <c r="A22319" s="1">
        <v>435029</v>
      </c>
      <c r="B22319" t="s">
        <v>35848</v>
      </c>
      <c r="C22319" t="s">
        <v>1467</v>
      </c>
      <c r="D22319" t="s">
        <v>1468</v>
      </c>
      <c r="E22319">
        <v>1</v>
      </c>
      <c r="F22319" s="2">
        <v>795.9</v>
      </c>
      <c r="G22319" s="3">
        <v>1635.29</v>
      </c>
      <c r="H22319" s="3">
        <v>7.9589999999999996</v>
      </c>
      <c r="I22319" s="3">
        <v>37.407299999999999</v>
      </c>
      <c r="J22319" s="3">
        <v>841.26629999999989</v>
      </c>
      <c r="K22319" s="4">
        <v>0.34999999999999992</v>
      </c>
      <c r="L22319" s="73">
        <v>1527.2218984615381</v>
      </c>
    </row>
    <row r="22320" spans="1:12" x14ac:dyDescent="0.35">
      <c r="A22320" s="1">
        <v>74394</v>
      </c>
      <c r="B22320" t="s">
        <v>35849</v>
      </c>
      <c r="C22320" t="s">
        <v>1467</v>
      </c>
      <c r="D22320" t="s">
        <v>1468</v>
      </c>
      <c r="E22320">
        <v>1</v>
      </c>
      <c r="F22320" s="2">
        <v>593.80999999999995</v>
      </c>
      <c r="G22320" s="3">
        <v>1277.01</v>
      </c>
      <c r="H22320" s="3">
        <v>5.9380999999999995</v>
      </c>
      <c r="I22320" s="3">
        <v>27.909069999999996</v>
      </c>
      <c r="J22320" s="3">
        <v>627.65716999999995</v>
      </c>
      <c r="K22320" s="4">
        <v>0.35</v>
      </c>
      <c r="L22320" s="73">
        <v>1139.4391701538459</v>
      </c>
    </row>
    <row r="22321" spans="1:12" x14ac:dyDescent="0.35">
      <c r="A22321" s="1">
        <v>71913</v>
      </c>
      <c r="B22321" t="s">
        <v>34371</v>
      </c>
      <c r="C22321" t="s">
        <v>1467</v>
      </c>
      <c r="D22321" t="s">
        <v>1468</v>
      </c>
      <c r="E22321">
        <v>1</v>
      </c>
      <c r="F22321" s="2">
        <v>1436.49</v>
      </c>
      <c r="G22321" s="3">
        <v>3089.22</v>
      </c>
      <c r="H22321" s="3">
        <v>14.3649</v>
      </c>
      <c r="I22321" s="3">
        <v>67.515029999999996</v>
      </c>
      <c r="J22321" s="3">
        <v>1518.3699300000001</v>
      </c>
      <c r="K22321" s="4">
        <v>0.35000000000000003</v>
      </c>
      <c r="L22321" s="73">
        <v>2756.4254113846155</v>
      </c>
    </row>
    <row r="22322" spans="1:12" x14ac:dyDescent="0.35">
      <c r="A22322" s="1">
        <v>426139</v>
      </c>
      <c r="B22322" t="s">
        <v>35850</v>
      </c>
      <c r="C22322" t="s">
        <v>1467</v>
      </c>
      <c r="D22322" t="s">
        <v>1468</v>
      </c>
      <c r="E22322">
        <v>1</v>
      </c>
      <c r="F22322" s="2">
        <v>131.08000000000001</v>
      </c>
      <c r="G22322" s="3">
        <v>306.43</v>
      </c>
      <c r="H22322" s="3">
        <v>1.3108000000000002</v>
      </c>
      <c r="I22322" s="3">
        <v>6.1607600000000007</v>
      </c>
      <c r="J22322" s="3">
        <v>138.55156000000002</v>
      </c>
      <c r="K22322" s="4">
        <v>0.35</v>
      </c>
      <c r="L22322" s="73">
        <v>251.5243704615385</v>
      </c>
    </row>
    <row r="22323" spans="1:12" x14ac:dyDescent="0.35">
      <c r="A22323" s="1">
        <v>420070</v>
      </c>
      <c r="B22323" t="s">
        <v>35851</v>
      </c>
      <c r="C22323" t="s">
        <v>1467</v>
      </c>
      <c r="D22323" t="s">
        <v>1468</v>
      </c>
      <c r="E22323">
        <v>1</v>
      </c>
      <c r="F22323" s="2">
        <v>3531.61</v>
      </c>
      <c r="G22323" s="3">
        <v>7594.86</v>
      </c>
      <c r="H22323" s="3">
        <v>35.316099999999999</v>
      </c>
      <c r="I22323" s="3">
        <v>165.98567</v>
      </c>
      <c r="J22323" s="3">
        <v>3732.9117700000002</v>
      </c>
      <c r="K22323" s="4">
        <v>0.34999999999999992</v>
      </c>
      <c r="L22323" s="73">
        <v>6776.6705978461532</v>
      </c>
    </row>
    <row r="22324" spans="1:12" x14ac:dyDescent="0.35">
      <c r="A22324" s="1">
        <v>416857</v>
      </c>
      <c r="B22324" t="s">
        <v>35852</v>
      </c>
      <c r="C22324" t="s">
        <v>1467</v>
      </c>
      <c r="D22324" t="s">
        <v>1468</v>
      </c>
      <c r="E22324">
        <v>1</v>
      </c>
      <c r="F22324" s="2">
        <v>13299.98</v>
      </c>
      <c r="G22324" s="3">
        <v>28602.1</v>
      </c>
      <c r="H22324" s="3">
        <v>132.99979999999999</v>
      </c>
      <c r="I22324" s="3">
        <v>625.09906000000001</v>
      </c>
      <c r="J22324" s="3">
        <v>14058.07886</v>
      </c>
      <c r="K22324" s="4">
        <v>0.35</v>
      </c>
      <c r="L22324" s="73">
        <v>25520.820084307692</v>
      </c>
    </row>
    <row r="22325" spans="1:12" x14ac:dyDescent="0.35">
      <c r="A22325" s="1">
        <v>443538</v>
      </c>
      <c r="B22325" t="s">
        <v>35853</v>
      </c>
      <c r="C22325" t="s">
        <v>1467</v>
      </c>
      <c r="D22325" t="s">
        <v>1468</v>
      </c>
      <c r="E22325">
        <v>1</v>
      </c>
      <c r="F22325" s="2">
        <v>102.35</v>
      </c>
      <c r="G22325" s="3">
        <v>217.78</v>
      </c>
      <c r="H22325" s="3">
        <v>1.0234999999999999</v>
      </c>
      <c r="I22325" s="3">
        <v>4.8104499999999994</v>
      </c>
      <c r="J22325" s="3">
        <v>108.18395</v>
      </c>
      <c r="K22325" s="4">
        <v>0.35</v>
      </c>
      <c r="L22325" s="73">
        <v>196.39547846153846</v>
      </c>
    </row>
    <row r="22326" spans="1:12" x14ac:dyDescent="0.35">
      <c r="A22326" s="1">
        <v>437982</v>
      </c>
      <c r="B22326" t="s">
        <v>35854</v>
      </c>
      <c r="C22326" t="s">
        <v>1467</v>
      </c>
      <c r="D22326" t="s">
        <v>1468</v>
      </c>
      <c r="E22326">
        <v>1</v>
      </c>
      <c r="F22326" s="2">
        <v>21.65</v>
      </c>
      <c r="G22326" s="3">
        <v>46.56</v>
      </c>
      <c r="H22326" s="3">
        <v>0.2165</v>
      </c>
      <c r="I22326" s="3">
        <v>1.01755</v>
      </c>
      <c r="J22326" s="3">
        <v>22.884049999999998</v>
      </c>
      <c r="K22326" s="4">
        <v>0.34999999999999992</v>
      </c>
      <c r="L22326" s="73">
        <v>41.543352307692302</v>
      </c>
    </row>
    <row r="22327" spans="1:12" x14ac:dyDescent="0.35">
      <c r="A22327" s="1">
        <v>426553</v>
      </c>
      <c r="B22327" t="s">
        <v>35855</v>
      </c>
      <c r="C22327" t="s">
        <v>1467</v>
      </c>
      <c r="D22327" t="s">
        <v>1468</v>
      </c>
      <c r="E22327">
        <v>1</v>
      </c>
      <c r="F22327" s="2">
        <v>104.44</v>
      </c>
      <c r="G22327" s="3">
        <v>210.7</v>
      </c>
      <c r="H22327" s="3">
        <v>1.0444</v>
      </c>
      <c r="I22327" s="3">
        <v>4.9086799999999995</v>
      </c>
      <c r="J22327" s="3">
        <v>110.39308</v>
      </c>
      <c r="K22327" s="4">
        <v>0.35</v>
      </c>
      <c r="L22327" s="73">
        <v>200.40589907692308</v>
      </c>
    </row>
    <row r="22328" spans="1:12" x14ac:dyDescent="0.35">
      <c r="A22328" s="1">
        <v>438281</v>
      </c>
      <c r="B22328" t="s">
        <v>35856</v>
      </c>
      <c r="C22328" t="s">
        <v>1467</v>
      </c>
      <c r="D22328" t="s">
        <v>1468</v>
      </c>
      <c r="E22328">
        <v>1</v>
      </c>
      <c r="F22328" s="2">
        <v>176.25</v>
      </c>
      <c r="G22328" s="3">
        <v>379.02</v>
      </c>
      <c r="H22328" s="3">
        <v>1.7625</v>
      </c>
      <c r="I22328" s="3">
        <v>8.2837499999999995</v>
      </c>
      <c r="J22328" s="3">
        <v>186.29624999999999</v>
      </c>
      <c r="K22328" s="4">
        <v>0.35000000000000003</v>
      </c>
      <c r="L22328" s="73">
        <v>338.19934615384614</v>
      </c>
    </row>
    <row r="22329" spans="1:12" x14ac:dyDescent="0.35">
      <c r="A22329" s="1">
        <v>69570</v>
      </c>
      <c r="B22329" t="s">
        <v>33626</v>
      </c>
      <c r="C22329" t="s">
        <v>1467</v>
      </c>
      <c r="D22329" t="s">
        <v>1468</v>
      </c>
      <c r="E22329">
        <v>1</v>
      </c>
      <c r="F22329" s="2">
        <v>7.3</v>
      </c>
      <c r="G22329" s="3">
        <v>15.71</v>
      </c>
      <c r="H22329" s="3">
        <v>7.2999999999999995E-2</v>
      </c>
      <c r="I22329" s="3">
        <v>0.34310000000000002</v>
      </c>
      <c r="J22329" s="3">
        <v>7.7161</v>
      </c>
      <c r="K22329" s="4">
        <v>0.35000000000000003</v>
      </c>
      <c r="L22329" s="73">
        <v>14.00768923076923</v>
      </c>
    </row>
    <row r="22330" spans="1:12" x14ac:dyDescent="0.35">
      <c r="A22330" s="1">
        <v>551527</v>
      </c>
      <c r="B22330" t="s">
        <v>35857</v>
      </c>
      <c r="C22330" t="s">
        <v>1467</v>
      </c>
      <c r="D22330" t="s">
        <v>1468</v>
      </c>
      <c r="E22330">
        <v>1</v>
      </c>
      <c r="F22330" s="2">
        <v>318.3</v>
      </c>
      <c r="G22330" s="3">
        <v>1477.57</v>
      </c>
      <c r="H22330" s="3">
        <v>3.1830000000000003</v>
      </c>
      <c r="I22330" s="3">
        <v>14.960100000000001</v>
      </c>
      <c r="J22330" s="3">
        <v>336.44310000000002</v>
      </c>
      <c r="K22330" s="4">
        <v>0.34999999999999992</v>
      </c>
      <c r="L22330" s="73">
        <v>610.77362769230763</v>
      </c>
    </row>
    <row r="22331" spans="1:12" x14ac:dyDescent="0.35">
      <c r="A22331" s="1">
        <v>74666</v>
      </c>
      <c r="B22331" t="s">
        <v>35858</v>
      </c>
      <c r="C22331" t="s">
        <v>1467</v>
      </c>
      <c r="D22331" t="s">
        <v>1468</v>
      </c>
      <c r="E22331">
        <v>1</v>
      </c>
      <c r="F22331" s="2">
        <v>3669.2</v>
      </c>
      <c r="G22331" s="3">
        <v>8578.92</v>
      </c>
      <c r="H22331" s="3">
        <v>36.692</v>
      </c>
      <c r="I22331" s="3">
        <v>172.45239999999998</v>
      </c>
      <c r="J22331" s="3">
        <v>3878.3444</v>
      </c>
      <c r="K22331" s="4">
        <v>0.34999999999999992</v>
      </c>
      <c r="L22331" s="73">
        <v>7040.6867569230762</v>
      </c>
    </row>
    <row r="22332" spans="1:12" x14ac:dyDescent="0.35">
      <c r="A22332" s="1">
        <v>437018</v>
      </c>
      <c r="B22332" t="s">
        <v>34250</v>
      </c>
      <c r="C22332" t="s">
        <v>1467</v>
      </c>
      <c r="D22332" t="s">
        <v>1468</v>
      </c>
      <c r="E22332">
        <v>1</v>
      </c>
      <c r="F22332" s="2">
        <v>11635.38</v>
      </c>
      <c r="G22332" s="3">
        <v>34221.699999999997</v>
      </c>
      <c r="H22332" s="3">
        <v>116.35379999999999</v>
      </c>
      <c r="I22332" s="3">
        <v>546.86285999999996</v>
      </c>
      <c r="J22332" s="3">
        <v>12298.596659999999</v>
      </c>
      <c r="K22332" s="4">
        <v>0.35000000000000003</v>
      </c>
      <c r="L22332" s="73">
        <v>22326.683167384614</v>
      </c>
    </row>
    <row r="22333" spans="1:12" x14ac:dyDescent="0.35">
      <c r="A22333" s="1">
        <v>71226</v>
      </c>
      <c r="B22333" t="s">
        <v>33936</v>
      </c>
      <c r="C22333" t="s">
        <v>1467</v>
      </c>
      <c r="D22333" t="s">
        <v>1468</v>
      </c>
      <c r="E22333">
        <v>1</v>
      </c>
      <c r="F22333" s="2">
        <v>281.99</v>
      </c>
      <c r="G22333" s="3">
        <v>606.44000000000005</v>
      </c>
      <c r="H22333" s="3">
        <v>2.8199000000000001</v>
      </c>
      <c r="I22333" s="3">
        <v>13.25353</v>
      </c>
      <c r="J22333" s="3">
        <v>298.06343000000004</v>
      </c>
      <c r="K22333" s="4">
        <v>0.35</v>
      </c>
      <c r="L22333" s="73">
        <v>541.09976523076932</v>
      </c>
    </row>
    <row r="22334" spans="1:12" x14ac:dyDescent="0.35">
      <c r="A22334" s="1">
        <v>570553</v>
      </c>
      <c r="B22334" t="s">
        <v>35859</v>
      </c>
      <c r="C22334" t="s">
        <v>1467</v>
      </c>
      <c r="D22334" t="s">
        <v>1468</v>
      </c>
      <c r="E22334">
        <v>1</v>
      </c>
      <c r="F22334" s="2">
        <v>69.3</v>
      </c>
      <c r="G22334" s="3">
        <v>149.03</v>
      </c>
      <c r="H22334" s="3">
        <v>0.69299999999999995</v>
      </c>
      <c r="I22334" s="3">
        <v>3.2570999999999999</v>
      </c>
      <c r="J22334" s="3">
        <v>73.250099999999989</v>
      </c>
      <c r="K22334" s="4">
        <v>0.35</v>
      </c>
      <c r="L22334" s="73">
        <v>132.97710461538458</v>
      </c>
    </row>
    <row r="22335" spans="1:12" x14ac:dyDescent="0.35">
      <c r="A22335" s="1">
        <v>6641</v>
      </c>
      <c r="B22335" t="s">
        <v>35860</v>
      </c>
      <c r="C22335" t="s">
        <v>1467</v>
      </c>
      <c r="D22335" t="s">
        <v>1468</v>
      </c>
      <c r="E22335">
        <v>1</v>
      </c>
      <c r="F22335" s="2">
        <v>105.77</v>
      </c>
      <c r="G22335" s="3">
        <v>222.59</v>
      </c>
      <c r="H22335" s="3">
        <v>1.0577000000000001</v>
      </c>
      <c r="I22335" s="3">
        <v>4.97119</v>
      </c>
      <c r="J22335" s="3">
        <v>111.79889</v>
      </c>
      <c r="K22335" s="4">
        <v>0.35000000000000003</v>
      </c>
      <c r="L22335" s="73">
        <v>202.95798492307694</v>
      </c>
    </row>
    <row r="22336" spans="1:12" x14ac:dyDescent="0.35">
      <c r="A22336" s="1">
        <v>418511</v>
      </c>
      <c r="B22336" t="s">
        <v>35861</v>
      </c>
      <c r="C22336" t="s">
        <v>1467</v>
      </c>
      <c r="D22336" t="s">
        <v>1468</v>
      </c>
      <c r="E22336">
        <v>1</v>
      </c>
      <c r="F22336" s="2">
        <v>36.26</v>
      </c>
      <c r="G22336" s="3">
        <v>80.94</v>
      </c>
      <c r="H22336" s="3">
        <v>0.36259999999999998</v>
      </c>
      <c r="I22336" s="3">
        <v>1.7042199999999998</v>
      </c>
      <c r="J22336" s="3">
        <v>38.326819999999998</v>
      </c>
      <c r="K22336" s="4">
        <v>0.34999999999999992</v>
      </c>
      <c r="L22336" s="73">
        <v>69.57791938461537</v>
      </c>
    </row>
    <row r="22337" spans="1:12" x14ac:dyDescent="0.35">
      <c r="A22337" s="1">
        <v>74905</v>
      </c>
      <c r="B22337" t="s">
        <v>35862</v>
      </c>
      <c r="C22337" t="s">
        <v>1467</v>
      </c>
      <c r="D22337" t="s">
        <v>1468</v>
      </c>
      <c r="E22337">
        <v>1</v>
      </c>
      <c r="F22337" s="2">
        <v>4230.18</v>
      </c>
      <c r="G22337" s="3">
        <v>9097.16</v>
      </c>
      <c r="H22337" s="3">
        <v>42.301800000000007</v>
      </c>
      <c r="I22337" s="3">
        <v>198.81846000000002</v>
      </c>
      <c r="J22337" s="3">
        <v>4471.3002600000009</v>
      </c>
      <c r="K22337" s="4">
        <v>0.35</v>
      </c>
      <c r="L22337" s="73">
        <v>8117.1297027692317</v>
      </c>
    </row>
    <row r="22338" spans="1:12" x14ac:dyDescent="0.35">
      <c r="A22338" s="1">
        <v>70505</v>
      </c>
      <c r="B22338" t="s">
        <v>35863</v>
      </c>
      <c r="C22338" t="s">
        <v>1467</v>
      </c>
      <c r="D22338" t="s">
        <v>1468</v>
      </c>
      <c r="E22338">
        <v>1</v>
      </c>
      <c r="F22338" s="2">
        <v>5903.38</v>
      </c>
      <c r="G22338" s="3">
        <v>12695.45</v>
      </c>
      <c r="H22338" s="3">
        <v>59.033799999999999</v>
      </c>
      <c r="I22338" s="3">
        <v>277.45886000000002</v>
      </c>
      <c r="J22338" s="3">
        <v>6239.87266</v>
      </c>
      <c r="K22338" s="4">
        <v>0.34999999999999992</v>
      </c>
      <c r="L22338" s="73">
        <v>11327.768828923075</v>
      </c>
    </row>
    <row r="22339" spans="1:12" x14ac:dyDescent="0.35">
      <c r="A22339" s="1">
        <v>405613</v>
      </c>
      <c r="B22339" t="s">
        <v>35864</v>
      </c>
      <c r="C22339" t="s">
        <v>1467</v>
      </c>
      <c r="D22339" t="s">
        <v>1468</v>
      </c>
      <c r="E22339">
        <v>1</v>
      </c>
      <c r="F22339" s="2">
        <v>675.99</v>
      </c>
      <c r="G22339" s="3">
        <v>1453.75</v>
      </c>
      <c r="H22339" s="3">
        <v>6.7599</v>
      </c>
      <c r="I22339" s="3">
        <v>31.771530000000002</v>
      </c>
      <c r="J22339" s="3">
        <v>714.52143000000001</v>
      </c>
      <c r="K22339" s="4">
        <v>0.35</v>
      </c>
      <c r="L22339" s="73">
        <v>1297.1312113846154</v>
      </c>
    </row>
    <row r="22340" spans="1:12" x14ac:dyDescent="0.35">
      <c r="A22340" s="1">
        <v>8107</v>
      </c>
      <c r="B22340" t="s">
        <v>35865</v>
      </c>
      <c r="C22340" t="s">
        <v>1467</v>
      </c>
      <c r="D22340" t="s">
        <v>1468</v>
      </c>
      <c r="E22340">
        <v>1</v>
      </c>
      <c r="F22340" s="2">
        <v>833.29</v>
      </c>
      <c r="G22340" s="3">
        <v>1750.61</v>
      </c>
      <c r="H22340" s="3">
        <v>8.3329000000000004</v>
      </c>
      <c r="I22340" s="3">
        <v>39.164629999999995</v>
      </c>
      <c r="J22340" s="3">
        <v>880.78752999999995</v>
      </c>
      <c r="K22340" s="4">
        <v>0.35</v>
      </c>
      <c r="L22340" s="73">
        <v>1598.9681313846152</v>
      </c>
    </row>
    <row r="22341" spans="1:12" x14ac:dyDescent="0.35">
      <c r="A22341" s="1">
        <v>24915</v>
      </c>
      <c r="B22341" t="s">
        <v>35866</v>
      </c>
      <c r="C22341" t="s">
        <v>1467</v>
      </c>
      <c r="D22341" t="s">
        <v>1468</v>
      </c>
      <c r="E22341">
        <v>1</v>
      </c>
      <c r="F22341" s="2">
        <v>10.26</v>
      </c>
      <c r="G22341" s="3">
        <v>23.12</v>
      </c>
      <c r="H22341" s="3">
        <v>0.1026</v>
      </c>
      <c r="I22341" s="3">
        <v>0.48221999999999998</v>
      </c>
      <c r="J22341" s="3">
        <v>10.84482</v>
      </c>
      <c r="K22341" s="4">
        <v>0.35000000000000003</v>
      </c>
      <c r="L22341" s="73">
        <v>19.687519384615385</v>
      </c>
    </row>
    <row r="22342" spans="1:12" x14ac:dyDescent="0.35">
      <c r="A22342" s="1">
        <v>417720</v>
      </c>
      <c r="B22342" t="s">
        <v>35867</v>
      </c>
      <c r="C22342" t="s">
        <v>1467</v>
      </c>
      <c r="D22342" t="s">
        <v>1468</v>
      </c>
      <c r="E22342">
        <v>1</v>
      </c>
      <c r="F22342" s="2">
        <v>110.99</v>
      </c>
      <c r="G22342" s="3">
        <v>259.52</v>
      </c>
      <c r="H22342" s="3">
        <v>1.1098999999999999</v>
      </c>
      <c r="I22342" s="3">
        <v>5.2165299999999997</v>
      </c>
      <c r="J22342" s="3">
        <v>117.31643</v>
      </c>
      <c r="K22342" s="4">
        <v>0.35</v>
      </c>
      <c r="L22342" s="73">
        <v>212.97444215384613</v>
      </c>
    </row>
    <row r="22343" spans="1:12" x14ac:dyDescent="0.35">
      <c r="A22343" s="1">
        <v>432643</v>
      </c>
      <c r="B22343" t="s">
        <v>35868</v>
      </c>
      <c r="C22343" t="s">
        <v>1467</v>
      </c>
      <c r="D22343" t="s">
        <v>1468</v>
      </c>
      <c r="E22343">
        <v>1</v>
      </c>
      <c r="F22343" s="2">
        <v>10202.91</v>
      </c>
      <c r="G22343" s="3">
        <v>30008.55</v>
      </c>
      <c r="H22343" s="3">
        <v>102.0291</v>
      </c>
      <c r="I22343" s="3">
        <v>479.53676999999999</v>
      </c>
      <c r="J22343" s="3">
        <v>10784.47587</v>
      </c>
      <c r="K22343" s="4">
        <v>0.35</v>
      </c>
      <c r="L22343" s="73">
        <v>19577.971579384615</v>
      </c>
    </row>
    <row r="22344" spans="1:12" x14ac:dyDescent="0.35">
      <c r="A22344" s="1">
        <v>445482</v>
      </c>
      <c r="B22344" t="s">
        <v>35140</v>
      </c>
      <c r="C22344" t="s">
        <v>1467</v>
      </c>
      <c r="D22344" t="s">
        <v>1468</v>
      </c>
      <c r="E22344">
        <v>1</v>
      </c>
      <c r="F22344" s="2">
        <v>1984.3</v>
      </c>
      <c r="G22344" s="3">
        <v>5836.17</v>
      </c>
      <c r="H22344" s="3">
        <v>19.843</v>
      </c>
      <c r="I22344" s="3">
        <v>93.262100000000004</v>
      </c>
      <c r="J22344" s="3">
        <v>2097.4050999999999</v>
      </c>
      <c r="K22344" s="4">
        <v>0.35000000000000003</v>
      </c>
      <c r="L22344" s="73">
        <v>3807.5969507692307</v>
      </c>
    </row>
    <row r="22345" spans="1:12" x14ac:dyDescent="0.35">
      <c r="A22345" s="1">
        <v>438152</v>
      </c>
      <c r="B22345" t="s">
        <v>35869</v>
      </c>
      <c r="C22345" t="s">
        <v>1467</v>
      </c>
      <c r="D22345" t="s">
        <v>1468</v>
      </c>
      <c r="E22345">
        <v>1</v>
      </c>
      <c r="F22345" s="2">
        <v>49.43</v>
      </c>
      <c r="G22345" s="3">
        <v>106.31</v>
      </c>
      <c r="H22345" s="3">
        <v>0.49430000000000002</v>
      </c>
      <c r="I22345" s="3">
        <v>2.32321</v>
      </c>
      <c r="J22345" s="3">
        <v>52.247510000000005</v>
      </c>
      <c r="K22345" s="4">
        <v>0.35000000000000003</v>
      </c>
      <c r="L22345" s="73">
        <v>94.84932584615386</v>
      </c>
    </row>
    <row r="22346" spans="1:12" x14ac:dyDescent="0.35">
      <c r="A22346" s="1">
        <v>427907</v>
      </c>
      <c r="B22346" t="s">
        <v>35870</v>
      </c>
      <c r="C22346" t="s">
        <v>1467</v>
      </c>
      <c r="D22346" t="s">
        <v>1468</v>
      </c>
      <c r="E22346">
        <v>1</v>
      </c>
      <c r="F22346" s="2">
        <v>260.8</v>
      </c>
      <c r="G22346" s="3">
        <v>609.66</v>
      </c>
      <c r="H22346" s="3">
        <v>2.6080000000000001</v>
      </c>
      <c r="I22346" s="3">
        <v>12.2576</v>
      </c>
      <c r="J22346" s="3">
        <v>275.66560000000004</v>
      </c>
      <c r="K22346" s="4">
        <v>0.35000000000000003</v>
      </c>
      <c r="L22346" s="73">
        <v>500.4390892307693</v>
      </c>
    </row>
    <row r="22347" spans="1:12" x14ac:dyDescent="0.35">
      <c r="A22347" s="1">
        <v>62586</v>
      </c>
      <c r="B22347" t="s">
        <v>35871</v>
      </c>
      <c r="C22347" t="s">
        <v>1467</v>
      </c>
      <c r="D22347" t="s">
        <v>1468</v>
      </c>
      <c r="E22347">
        <v>1</v>
      </c>
      <c r="F22347" s="2">
        <v>54.06</v>
      </c>
      <c r="G22347" s="3">
        <v>116.27</v>
      </c>
      <c r="H22347" s="3">
        <v>0.54060000000000008</v>
      </c>
      <c r="I22347" s="3">
        <v>2.5408200000000001</v>
      </c>
      <c r="J22347" s="3">
        <v>57.141419999999997</v>
      </c>
      <c r="K22347" s="4">
        <v>0.34999999999999992</v>
      </c>
      <c r="L22347" s="73">
        <v>103.73365476923075</v>
      </c>
    </row>
    <row r="22348" spans="1:12" x14ac:dyDescent="0.35">
      <c r="A22348" s="1">
        <v>550284</v>
      </c>
      <c r="B22348" t="s">
        <v>35872</v>
      </c>
      <c r="C22348" t="s">
        <v>1467</v>
      </c>
      <c r="D22348" t="s">
        <v>1468</v>
      </c>
      <c r="E22348">
        <v>1</v>
      </c>
      <c r="F22348" s="2">
        <v>3.69</v>
      </c>
      <c r="G22348" s="3">
        <v>7.38</v>
      </c>
      <c r="H22348" s="3">
        <v>3.6900000000000002E-2</v>
      </c>
      <c r="I22348" s="3">
        <v>0.17343</v>
      </c>
      <c r="J22348" s="3">
        <v>3.9003300000000003</v>
      </c>
      <c r="K22348" s="4">
        <v>0.35</v>
      </c>
      <c r="L22348" s="73">
        <v>7.0805990769230771</v>
      </c>
    </row>
    <row r="22349" spans="1:12" x14ac:dyDescent="0.35">
      <c r="A22349" s="1">
        <v>427909</v>
      </c>
      <c r="B22349" t="s">
        <v>35873</v>
      </c>
      <c r="C22349" t="s">
        <v>1467</v>
      </c>
      <c r="D22349" t="s">
        <v>1468</v>
      </c>
      <c r="E22349">
        <v>1</v>
      </c>
      <c r="F22349" s="2">
        <v>262.64999999999998</v>
      </c>
      <c r="G22349" s="3">
        <v>614.14</v>
      </c>
      <c r="H22349" s="3">
        <v>2.6264999999999996</v>
      </c>
      <c r="I22349" s="3">
        <v>12.344549999999998</v>
      </c>
      <c r="J22349" s="3">
        <v>277.62104999999997</v>
      </c>
      <c r="K22349" s="4">
        <v>0.35000000000000003</v>
      </c>
      <c r="L22349" s="73">
        <v>503.98898307692303</v>
      </c>
    </row>
    <row r="22350" spans="1:12" x14ac:dyDescent="0.35">
      <c r="A22350" s="1">
        <v>439030</v>
      </c>
      <c r="B22350" t="s">
        <v>35874</v>
      </c>
      <c r="C22350" t="s">
        <v>1467</v>
      </c>
      <c r="D22350" t="s">
        <v>1468</v>
      </c>
      <c r="E22350">
        <v>1</v>
      </c>
      <c r="F22350" s="2">
        <v>70.2</v>
      </c>
      <c r="G22350" s="3">
        <v>150.97</v>
      </c>
      <c r="H22350" s="3">
        <v>0.70200000000000007</v>
      </c>
      <c r="I22350" s="3">
        <v>3.2994000000000003</v>
      </c>
      <c r="J22350" s="3">
        <v>74.201400000000007</v>
      </c>
      <c r="K22350" s="4">
        <v>0.35</v>
      </c>
      <c r="L22350" s="73">
        <v>134.70408</v>
      </c>
    </row>
    <row r="22351" spans="1:12" x14ac:dyDescent="0.35">
      <c r="A22351" s="1">
        <v>74613</v>
      </c>
      <c r="B22351" t="s">
        <v>35875</v>
      </c>
      <c r="C22351" t="s">
        <v>1467</v>
      </c>
      <c r="D22351" t="s">
        <v>1468</v>
      </c>
      <c r="E22351">
        <v>1</v>
      </c>
      <c r="F22351" s="2">
        <v>368.96</v>
      </c>
      <c r="G22351" s="3">
        <v>793.47</v>
      </c>
      <c r="H22351" s="3">
        <v>3.6896</v>
      </c>
      <c r="I22351" s="3">
        <v>17.34112</v>
      </c>
      <c r="J22351" s="3">
        <v>389.99071999999995</v>
      </c>
      <c r="K22351" s="4">
        <v>0.35000000000000003</v>
      </c>
      <c r="L22351" s="73">
        <v>707.98315323076918</v>
      </c>
    </row>
    <row r="22352" spans="1:12" x14ac:dyDescent="0.35">
      <c r="A22352" s="1">
        <v>74241</v>
      </c>
      <c r="B22352" t="s">
        <v>35876</v>
      </c>
      <c r="C22352" t="s">
        <v>1467</v>
      </c>
      <c r="D22352" t="s">
        <v>1468</v>
      </c>
      <c r="E22352">
        <v>1</v>
      </c>
      <c r="F22352" s="2">
        <v>874.5</v>
      </c>
      <c r="G22352" s="3">
        <v>2044.18</v>
      </c>
      <c r="H22352" s="3">
        <v>8.745000000000001</v>
      </c>
      <c r="I22352" s="3">
        <v>41.101500000000001</v>
      </c>
      <c r="J22352" s="3">
        <v>924.34649999999999</v>
      </c>
      <c r="K22352" s="4">
        <v>0.35000000000000003</v>
      </c>
      <c r="L22352" s="73">
        <v>1678.0444153846154</v>
      </c>
    </row>
    <row r="22353" spans="1:12" x14ac:dyDescent="0.35">
      <c r="A22353" s="1">
        <v>4500</v>
      </c>
      <c r="B22353" t="s">
        <v>35877</v>
      </c>
      <c r="C22353" t="s">
        <v>1467</v>
      </c>
      <c r="D22353" t="s">
        <v>1468</v>
      </c>
      <c r="E22353">
        <v>1</v>
      </c>
      <c r="F22353" s="2">
        <v>71.69</v>
      </c>
      <c r="G22353" s="3">
        <v>154.16999999999999</v>
      </c>
      <c r="H22353" s="3">
        <v>0.71689999999999998</v>
      </c>
      <c r="I22353" s="3">
        <v>3.3694299999999999</v>
      </c>
      <c r="J22353" s="3">
        <v>75.776329999999987</v>
      </c>
      <c r="K22353" s="4">
        <v>0.35</v>
      </c>
      <c r="L22353" s="73">
        <v>137.56318369230766</v>
      </c>
    </row>
    <row r="22354" spans="1:12" x14ac:dyDescent="0.35">
      <c r="A22354" s="1">
        <v>73269</v>
      </c>
      <c r="B22354" t="s">
        <v>35878</v>
      </c>
      <c r="C22354" t="s">
        <v>1467</v>
      </c>
      <c r="D22354" t="s">
        <v>1468</v>
      </c>
      <c r="E22354">
        <v>1</v>
      </c>
      <c r="F22354" s="2">
        <v>72.260000000000005</v>
      </c>
      <c r="G22354" s="3">
        <v>168.95</v>
      </c>
      <c r="H22354" s="3">
        <v>0.72260000000000002</v>
      </c>
      <c r="I22354" s="3">
        <v>3.3962200000000005</v>
      </c>
      <c r="J22354" s="3">
        <v>76.378820000000005</v>
      </c>
      <c r="K22354" s="4">
        <v>0.35</v>
      </c>
      <c r="L22354" s="73">
        <v>138.65693476923076</v>
      </c>
    </row>
    <row r="22355" spans="1:12" x14ac:dyDescent="0.35">
      <c r="A22355" s="1">
        <v>429856</v>
      </c>
      <c r="B22355" t="s">
        <v>35879</v>
      </c>
      <c r="C22355" t="s">
        <v>1467</v>
      </c>
      <c r="D22355" t="s">
        <v>1468</v>
      </c>
      <c r="E22355">
        <v>1</v>
      </c>
      <c r="F22355" s="2">
        <v>756.43</v>
      </c>
      <c r="G22355" s="3">
        <v>1734.53</v>
      </c>
      <c r="H22355" s="3">
        <v>7.5642999999999994</v>
      </c>
      <c r="I22355" s="3">
        <v>35.552209999999995</v>
      </c>
      <c r="J22355" s="3">
        <v>799.5465099999999</v>
      </c>
      <c r="K22355" s="4">
        <v>0.35</v>
      </c>
      <c r="L22355" s="73">
        <v>1451.4844335384612</v>
      </c>
    </row>
    <row r="22356" spans="1:12" x14ac:dyDescent="0.35">
      <c r="A22356" s="1">
        <v>423267</v>
      </c>
      <c r="B22356" t="s">
        <v>35880</v>
      </c>
      <c r="C22356" t="s">
        <v>1467</v>
      </c>
      <c r="D22356" t="s">
        <v>1468</v>
      </c>
      <c r="E22356">
        <v>1</v>
      </c>
      <c r="F22356" s="2">
        <v>56.61</v>
      </c>
      <c r="G22356" s="3">
        <v>117.55</v>
      </c>
      <c r="H22356" s="3">
        <v>0.56610000000000005</v>
      </c>
      <c r="I22356" s="3">
        <v>2.6606700000000001</v>
      </c>
      <c r="J22356" s="3">
        <v>59.836770000000001</v>
      </c>
      <c r="K22356" s="4">
        <v>0.35</v>
      </c>
      <c r="L22356" s="73">
        <v>108.62675169230769</v>
      </c>
    </row>
    <row r="22357" spans="1:12" x14ac:dyDescent="0.35">
      <c r="A22357" s="1">
        <v>428970</v>
      </c>
      <c r="B22357" t="s">
        <v>35881</v>
      </c>
      <c r="C22357" t="s">
        <v>1467</v>
      </c>
      <c r="D22357" t="s">
        <v>1468</v>
      </c>
      <c r="E22357">
        <v>1</v>
      </c>
      <c r="F22357" s="2">
        <v>95.4</v>
      </c>
      <c r="G22357" s="3">
        <v>226.77</v>
      </c>
      <c r="H22357" s="3">
        <v>0.95400000000000007</v>
      </c>
      <c r="I22357" s="3">
        <v>4.4838000000000005</v>
      </c>
      <c r="J22357" s="3">
        <v>100.8378</v>
      </c>
      <c r="K22357" s="4">
        <v>0.35</v>
      </c>
      <c r="L22357" s="73">
        <v>183.05939076923076</v>
      </c>
    </row>
    <row r="22358" spans="1:12" x14ac:dyDescent="0.35">
      <c r="A22358" s="1">
        <v>425252</v>
      </c>
      <c r="B22358" t="s">
        <v>35882</v>
      </c>
      <c r="C22358" t="s">
        <v>1467</v>
      </c>
      <c r="D22358" t="s">
        <v>1468</v>
      </c>
      <c r="E22358">
        <v>1</v>
      </c>
      <c r="F22358" s="2">
        <v>300.52</v>
      </c>
      <c r="G22358" s="3">
        <v>646.27</v>
      </c>
      <c r="H22358" s="3">
        <v>3.0051999999999999</v>
      </c>
      <c r="I22358" s="3">
        <v>14.12444</v>
      </c>
      <c r="J22358" s="3">
        <v>317.64963999999998</v>
      </c>
      <c r="K22358" s="4">
        <v>0.35</v>
      </c>
      <c r="L22358" s="73">
        <v>576.65626953846152</v>
      </c>
    </row>
    <row r="22359" spans="1:12" x14ac:dyDescent="0.35">
      <c r="A22359" s="1">
        <v>13709</v>
      </c>
      <c r="B22359" t="s">
        <v>33531</v>
      </c>
      <c r="C22359" t="s">
        <v>1467</v>
      </c>
      <c r="D22359" t="s">
        <v>1468</v>
      </c>
      <c r="E22359">
        <v>1</v>
      </c>
      <c r="F22359" s="2">
        <v>362.95</v>
      </c>
      <c r="G22359" s="3">
        <v>780.54</v>
      </c>
      <c r="H22359" s="3">
        <v>3.6295000000000002</v>
      </c>
      <c r="I22359" s="3">
        <v>17.05865</v>
      </c>
      <c r="J22359" s="3">
        <v>383.63815</v>
      </c>
      <c r="K22359" s="4">
        <v>0.35</v>
      </c>
      <c r="L22359" s="73">
        <v>696.45079538461539</v>
      </c>
    </row>
    <row r="22360" spans="1:12" x14ac:dyDescent="0.35">
      <c r="A22360" s="1">
        <v>432790</v>
      </c>
      <c r="B22360" t="s">
        <v>35883</v>
      </c>
      <c r="C22360" t="s">
        <v>1467</v>
      </c>
      <c r="D22360" t="s">
        <v>1468</v>
      </c>
      <c r="E22360">
        <v>1</v>
      </c>
      <c r="F22360" s="2">
        <v>636.88</v>
      </c>
      <c r="G22360" s="3">
        <v>1369.65</v>
      </c>
      <c r="H22360" s="3">
        <v>6.3688000000000002</v>
      </c>
      <c r="I22360" s="3">
        <v>29.93336</v>
      </c>
      <c r="J22360" s="3">
        <v>673.18215999999995</v>
      </c>
      <c r="K22360" s="4">
        <v>0.35000000000000003</v>
      </c>
      <c r="L22360" s="73">
        <v>1222.0845366153846</v>
      </c>
    </row>
    <row r="22361" spans="1:12" x14ac:dyDescent="0.35">
      <c r="A22361" s="1">
        <v>77358</v>
      </c>
      <c r="B22361" t="s">
        <v>34083</v>
      </c>
      <c r="C22361" t="s">
        <v>1467</v>
      </c>
      <c r="D22361" t="s">
        <v>1468</v>
      </c>
      <c r="E22361">
        <v>1</v>
      </c>
      <c r="F22361" s="2">
        <v>165.49</v>
      </c>
      <c r="G22361" s="3">
        <v>355.9</v>
      </c>
      <c r="H22361" s="3">
        <v>1.6549</v>
      </c>
      <c r="I22361" s="3">
        <v>7.7780300000000002</v>
      </c>
      <c r="J22361" s="3">
        <v>174.92293000000001</v>
      </c>
      <c r="K22361" s="4">
        <v>0.35000000000000003</v>
      </c>
      <c r="L22361" s="73">
        <v>317.55239600000004</v>
      </c>
    </row>
    <row r="22362" spans="1:12" x14ac:dyDescent="0.35">
      <c r="A22362" s="1">
        <v>29513</v>
      </c>
      <c r="B22362" t="s">
        <v>35884</v>
      </c>
      <c r="C22362" t="s">
        <v>1467</v>
      </c>
      <c r="D22362" t="s">
        <v>1468</v>
      </c>
      <c r="E22362">
        <v>1</v>
      </c>
      <c r="F22362" s="2">
        <v>456.43</v>
      </c>
      <c r="G22362" s="3">
        <v>981.58</v>
      </c>
      <c r="H22362" s="3">
        <v>4.5643000000000002</v>
      </c>
      <c r="I22362" s="3">
        <v>21.452210000000001</v>
      </c>
      <c r="J22362" s="3">
        <v>482.44650999999999</v>
      </c>
      <c r="K22362" s="4">
        <v>0.34999999999999992</v>
      </c>
      <c r="L22362" s="73">
        <v>875.82597199999987</v>
      </c>
    </row>
    <row r="22363" spans="1:12" x14ac:dyDescent="0.35">
      <c r="A22363" s="1">
        <v>78315</v>
      </c>
      <c r="B22363" t="s">
        <v>35885</v>
      </c>
      <c r="C22363" t="s">
        <v>1467</v>
      </c>
      <c r="D22363" t="s">
        <v>1468</v>
      </c>
      <c r="E22363">
        <v>1</v>
      </c>
      <c r="F22363" s="2">
        <v>4.0199999999999996</v>
      </c>
      <c r="G22363" s="3">
        <v>8.66</v>
      </c>
      <c r="H22363" s="3">
        <v>4.02E-2</v>
      </c>
      <c r="I22363" s="3">
        <v>0.18893999999999997</v>
      </c>
      <c r="J22363" s="3">
        <v>4.2491399999999988</v>
      </c>
      <c r="K22363" s="4">
        <v>0.35</v>
      </c>
      <c r="L22363" s="73">
        <v>7.7138233846153827</v>
      </c>
    </row>
    <row r="22364" spans="1:12" x14ac:dyDescent="0.35">
      <c r="A22364" s="1" t="s">
        <v>35886</v>
      </c>
      <c r="B22364" t="s">
        <v>35887</v>
      </c>
      <c r="C22364" t="s">
        <v>1467</v>
      </c>
      <c r="D22364" t="s">
        <v>1468</v>
      </c>
      <c r="E22364">
        <v>1</v>
      </c>
      <c r="F22364" s="2">
        <v>142.72</v>
      </c>
      <c r="G22364" s="3">
        <v>310.27999999999997</v>
      </c>
      <c r="H22364" s="3">
        <v>1.4272</v>
      </c>
      <c r="I22364" s="3">
        <v>6.70784</v>
      </c>
      <c r="J22364" s="3">
        <v>150.85504</v>
      </c>
      <c r="K22364" s="4">
        <v>0.35</v>
      </c>
      <c r="L22364" s="73">
        <v>273.85991876923077</v>
      </c>
    </row>
    <row r="22365" spans="1:12" x14ac:dyDescent="0.35">
      <c r="A22365" s="1">
        <v>53141</v>
      </c>
      <c r="B22365" t="s">
        <v>35888</v>
      </c>
      <c r="C22365" t="s">
        <v>1467</v>
      </c>
      <c r="D22365" t="s">
        <v>1468</v>
      </c>
      <c r="E22365">
        <v>1</v>
      </c>
      <c r="F22365" s="2">
        <v>6.86</v>
      </c>
      <c r="G22365" s="3">
        <v>14.43</v>
      </c>
      <c r="H22365" s="3">
        <v>6.8600000000000008E-2</v>
      </c>
      <c r="I22365" s="3">
        <v>0.32242000000000004</v>
      </c>
      <c r="J22365" s="3">
        <v>7.2510200000000005</v>
      </c>
      <c r="K22365" s="4">
        <v>0.35</v>
      </c>
      <c r="L22365" s="73">
        <v>13.163390153846153</v>
      </c>
    </row>
    <row r="22366" spans="1:12" x14ac:dyDescent="0.35">
      <c r="A22366" s="1">
        <v>423176</v>
      </c>
      <c r="B22366" t="s">
        <v>35889</v>
      </c>
      <c r="C22366" t="s">
        <v>1467</v>
      </c>
      <c r="D22366" t="s">
        <v>1468</v>
      </c>
      <c r="E22366">
        <v>1</v>
      </c>
      <c r="F22366" s="2">
        <v>5.19</v>
      </c>
      <c r="G22366" s="3">
        <v>11.18</v>
      </c>
      <c r="H22366" s="3">
        <v>5.1900000000000002E-2</v>
      </c>
      <c r="I22366" s="3">
        <v>0.24393000000000001</v>
      </c>
      <c r="J22366" s="3">
        <v>5.48583</v>
      </c>
      <c r="K22366" s="4">
        <v>0.35</v>
      </c>
      <c r="L22366" s="73">
        <v>9.9588913846153844</v>
      </c>
    </row>
    <row r="22367" spans="1:12" x14ac:dyDescent="0.35">
      <c r="A22367" s="1">
        <v>6909</v>
      </c>
      <c r="B22367" t="s">
        <v>35890</v>
      </c>
      <c r="C22367" t="s">
        <v>1467</v>
      </c>
      <c r="D22367" t="s">
        <v>1468</v>
      </c>
      <c r="E22367">
        <v>1</v>
      </c>
      <c r="F22367" s="2">
        <v>3.91</v>
      </c>
      <c r="G22367" s="3">
        <v>8.42</v>
      </c>
      <c r="H22367" s="3">
        <v>3.9100000000000003E-2</v>
      </c>
      <c r="I22367" s="3">
        <v>0.18377000000000002</v>
      </c>
      <c r="J22367" s="3">
        <v>4.1328700000000005</v>
      </c>
      <c r="K22367" s="4">
        <v>0.35</v>
      </c>
      <c r="L22367" s="73">
        <v>7.5027486153846166</v>
      </c>
    </row>
    <row r="22368" spans="1:12" x14ac:dyDescent="0.35">
      <c r="A22368" s="1">
        <v>41338</v>
      </c>
      <c r="B22368" t="s">
        <v>35891</v>
      </c>
      <c r="C22368" t="s">
        <v>1467</v>
      </c>
      <c r="D22368" t="s">
        <v>1468</v>
      </c>
      <c r="E22368">
        <v>1</v>
      </c>
      <c r="F22368" s="2">
        <v>1589.85</v>
      </c>
      <c r="G22368" s="3">
        <v>3419.05</v>
      </c>
      <c r="H22368" s="3">
        <v>15.8985</v>
      </c>
      <c r="I22368" s="3">
        <v>74.722949999999997</v>
      </c>
      <c r="J22368" s="3">
        <v>1680.47145</v>
      </c>
      <c r="K22368" s="4">
        <v>0.35</v>
      </c>
      <c r="L22368" s="73">
        <v>3050.7020169230768</v>
      </c>
    </row>
    <row r="22369" spans="1:12" x14ac:dyDescent="0.35">
      <c r="A22369" s="1">
        <v>429698</v>
      </c>
      <c r="B22369" t="s">
        <v>35892</v>
      </c>
      <c r="C22369" t="s">
        <v>1467</v>
      </c>
      <c r="D22369" t="s">
        <v>1468</v>
      </c>
      <c r="E22369">
        <v>1</v>
      </c>
      <c r="F22369" s="2">
        <v>103.65</v>
      </c>
      <c r="G22369" s="3">
        <v>222.92</v>
      </c>
      <c r="H22369" s="3">
        <v>1.0365</v>
      </c>
      <c r="I22369" s="3">
        <v>4.87155</v>
      </c>
      <c r="J22369" s="3">
        <v>109.55805000000001</v>
      </c>
      <c r="K22369" s="4">
        <v>0.34999999999999992</v>
      </c>
      <c r="L22369" s="73">
        <v>198.88999846153845</v>
      </c>
    </row>
    <row r="22370" spans="1:12" x14ac:dyDescent="0.35">
      <c r="A22370" s="1">
        <v>17188</v>
      </c>
      <c r="B22370" t="s">
        <v>35893</v>
      </c>
      <c r="C22370" t="s">
        <v>1467</v>
      </c>
      <c r="D22370" t="s">
        <v>1468</v>
      </c>
      <c r="E22370">
        <v>1</v>
      </c>
      <c r="F22370" s="2">
        <v>73.790000000000006</v>
      </c>
      <c r="G22370" s="3">
        <v>158.68</v>
      </c>
      <c r="H22370" s="3">
        <v>0.73790000000000011</v>
      </c>
      <c r="I22370" s="3">
        <v>3.4681300000000004</v>
      </c>
      <c r="J22370" s="3">
        <v>77.996030000000005</v>
      </c>
      <c r="K22370" s="4">
        <v>0.35</v>
      </c>
      <c r="L22370" s="73">
        <v>141.59279292307693</v>
      </c>
    </row>
    <row r="22371" spans="1:12" x14ac:dyDescent="0.35">
      <c r="A22371" s="1">
        <v>31059</v>
      </c>
      <c r="B22371" t="s">
        <v>35894</v>
      </c>
      <c r="C22371" t="s">
        <v>1467</v>
      </c>
      <c r="D22371" t="s">
        <v>1468</v>
      </c>
      <c r="E22371">
        <v>1</v>
      </c>
      <c r="F22371" s="2">
        <v>1920.05</v>
      </c>
      <c r="G22371" s="3">
        <v>4489.25</v>
      </c>
      <c r="H22371" s="3">
        <v>19.200500000000002</v>
      </c>
      <c r="I22371" s="3">
        <v>90.242350000000002</v>
      </c>
      <c r="J22371" s="3">
        <v>2029.4928499999999</v>
      </c>
      <c r="K22371" s="4">
        <v>0.35</v>
      </c>
      <c r="L22371" s="73">
        <v>3684.3100969230763</v>
      </c>
    </row>
    <row r="22372" spans="1:12" x14ac:dyDescent="0.35">
      <c r="A22372" s="1">
        <v>570604</v>
      </c>
      <c r="B22372" t="s">
        <v>35895</v>
      </c>
      <c r="C22372" t="s">
        <v>1467</v>
      </c>
      <c r="D22372" t="s">
        <v>1468</v>
      </c>
      <c r="E22372">
        <v>1</v>
      </c>
      <c r="F22372" s="2">
        <v>149.05000000000001</v>
      </c>
      <c r="G22372" s="3">
        <v>320.57</v>
      </c>
      <c r="H22372" s="3">
        <v>1.4905000000000002</v>
      </c>
      <c r="I22372" s="3">
        <v>7.0053500000000009</v>
      </c>
      <c r="J22372" s="3">
        <v>157.54585</v>
      </c>
      <c r="K22372" s="4">
        <v>0.35</v>
      </c>
      <c r="L22372" s="73">
        <v>286.00631230769227</v>
      </c>
    </row>
    <row r="22373" spans="1:12" x14ac:dyDescent="0.35">
      <c r="A22373" s="1">
        <v>433937</v>
      </c>
      <c r="B22373" t="s">
        <v>35896</v>
      </c>
      <c r="C22373" t="s">
        <v>1467</v>
      </c>
      <c r="D22373" t="s">
        <v>1468</v>
      </c>
      <c r="E22373">
        <v>1</v>
      </c>
      <c r="F22373" s="2">
        <v>270.33</v>
      </c>
      <c r="G22373" s="3">
        <v>581.39</v>
      </c>
      <c r="H22373" s="3">
        <v>2.7033</v>
      </c>
      <c r="I22373" s="3">
        <v>12.705509999999999</v>
      </c>
      <c r="J22373" s="3">
        <v>285.73881</v>
      </c>
      <c r="K22373" s="4">
        <v>0.35</v>
      </c>
      <c r="L22373" s="73">
        <v>518.72583969230766</v>
      </c>
    </row>
    <row r="22374" spans="1:12" x14ac:dyDescent="0.35">
      <c r="A22374" s="1">
        <v>439568</v>
      </c>
      <c r="B22374" t="s">
        <v>35897</v>
      </c>
      <c r="C22374" t="s">
        <v>1467</v>
      </c>
      <c r="D22374" t="s">
        <v>1468</v>
      </c>
      <c r="E22374">
        <v>1</v>
      </c>
      <c r="F22374" s="2">
        <v>26.73</v>
      </c>
      <c r="G22374" s="3">
        <v>57.48</v>
      </c>
      <c r="H22374" s="3">
        <v>0.26729999999999998</v>
      </c>
      <c r="I22374" s="3">
        <v>1.25631</v>
      </c>
      <c r="J22374" s="3">
        <v>28.253609999999998</v>
      </c>
      <c r="K22374" s="4">
        <v>0.35</v>
      </c>
      <c r="L22374" s="73">
        <v>51.291168923076917</v>
      </c>
    </row>
    <row r="22375" spans="1:12" x14ac:dyDescent="0.35">
      <c r="A22375" s="1">
        <v>432841</v>
      </c>
      <c r="B22375" t="s">
        <v>35898</v>
      </c>
      <c r="C22375" t="s">
        <v>1467</v>
      </c>
      <c r="D22375" t="s">
        <v>1468</v>
      </c>
      <c r="E22375">
        <v>1</v>
      </c>
      <c r="F22375" s="2">
        <v>102.98</v>
      </c>
      <c r="G22375" s="3">
        <v>229.98</v>
      </c>
      <c r="H22375" s="3">
        <v>1.0298</v>
      </c>
      <c r="I22375" s="3">
        <v>4.8400600000000003</v>
      </c>
      <c r="J22375" s="3">
        <v>108.84985999999999</v>
      </c>
      <c r="K22375" s="4">
        <v>0.35</v>
      </c>
      <c r="L22375" s="73">
        <v>197.6043612307692</v>
      </c>
    </row>
    <row r="22376" spans="1:12" x14ac:dyDescent="0.35">
      <c r="A22376" s="1">
        <v>13971</v>
      </c>
      <c r="B22376" t="s">
        <v>35899</v>
      </c>
      <c r="C22376" t="s">
        <v>1467</v>
      </c>
      <c r="D22376" t="s">
        <v>1468</v>
      </c>
      <c r="E22376">
        <v>1</v>
      </c>
      <c r="F22376" s="2">
        <v>211.49</v>
      </c>
      <c r="G22376" s="3">
        <v>454.83</v>
      </c>
      <c r="H22376" s="3">
        <v>2.1149</v>
      </c>
      <c r="I22376" s="3">
        <v>9.9400300000000001</v>
      </c>
      <c r="J22376" s="3">
        <v>223.54493000000002</v>
      </c>
      <c r="K22376" s="4">
        <v>0.35</v>
      </c>
      <c r="L22376" s="73">
        <v>405.82002676923076</v>
      </c>
    </row>
    <row r="22377" spans="1:12" x14ac:dyDescent="0.35">
      <c r="A22377" s="1">
        <v>4533</v>
      </c>
      <c r="B22377" t="s">
        <v>35900</v>
      </c>
      <c r="C22377" t="s">
        <v>1467</v>
      </c>
      <c r="D22377" t="s">
        <v>1468</v>
      </c>
      <c r="E22377">
        <v>1</v>
      </c>
      <c r="F22377" s="2">
        <v>11.83</v>
      </c>
      <c r="G22377" s="3">
        <v>25.46</v>
      </c>
      <c r="H22377" s="3">
        <v>0.1183</v>
      </c>
      <c r="I22377" s="3">
        <v>0.55601</v>
      </c>
      <c r="J22377" s="3">
        <v>12.50431</v>
      </c>
      <c r="K22377" s="4">
        <v>0.35000000000000003</v>
      </c>
      <c r="L22377" s="73">
        <v>22.700132</v>
      </c>
    </row>
    <row r="22378" spans="1:12" x14ac:dyDescent="0.35">
      <c r="A22378" s="1">
        <v>442914</v>
      </c>
      <c r="B22378" t="s">
        <v>35901</v>
      </c>
      <c r="C22378" t="s">
        <v>1467</v>
      </c>
      <c r="D22378" t="s">
        <v>1468</v>
      </c>
      <c r="E22378">
        <v>1</v>
      </c>
      <c r="F22378" s="2">
        <v>164.29</v>
      </c>
      <c r="G22378" s="3">
        <v>353.33</v>
      </c>
      <c r="H22378" s="3">
        <v>1.6429</v>
      </c>
      <c r="I22378" s="3">
        <v>7.7216299999999993</v>
      </c>
      <c r="J22378" s="3">
        <v>173.65452999999999</v>
      </c>
      <c r="K22378" s="4">
        <v>0.35</v>
      </c>
      <c r="L22378" s="73">
        <v>315.24976215384612</v>
      </c>
    </row>
    <row r="22379" spans="1:12" x14ac:dyDescent="0.35">
      <c r="A22379" s="1">
        <v>420028</v>
      </c>
      <c r="B22379" t="s">
        <v>35902</v>
      </c>
      <c r="C22379" t="s">
        <v>1467</v>
      </c>
      <c r="D22379" t="s">
        <v>1468</v>
      </c>
      <c r="E22379">
        <v>1</v>
      </c>
      <c r="F22379" s="2">
        <v>398.19</v>
      </c>
      <c r="G22379" s="3">
        <v>856.32</v>
      </c>
      <c r="H22379" s="3">
        <v>3.9819</v>
      </c>
      <c r="I22379" s="3">
        <v>18.714929999999999</v>
      </c>
      <c r="J22379" s="3">
        <v>420.88682999999997</v>
      </c>
      <c r="K22379" s="4">
        <v>0.35000000000000003</v>
      </c>
      <c r="L22379" s="73">
        <v>764.07147599999996</v>
      </c>
    </row>
    <row r="22380" spans="1:12" x14ac:dyDescent="0.35">
      <c r="A22380" s="1">
        <v>428079</v>
      </c>
      <c r="B22380" t="s">
        <v>35903</v>
      </c>
      <c r="C22380" t="s">
        <v>1467</v>
      </c>
      <c r="D22380" t="s">
        <v>1468</v>
      </c>
      <c r="E22380">
        <v>1</v>
      </c>
      <c r="F22380" s="2">
        <v>263.29000000000002</v>
      </c>
      <c r="G22380" s="3">
        <v>566.23</v>
      </c>
      <c r="H22380" s="3">
        <v>2.6329000000000002</v>
      </c>
      <c r="I22380" s="3">
        <v>12.374630000000002</v>
      </c>
      <c r="J22380" s="3">
        <v>278.29753000000005</v>
      </c>
      <c r="K22380" s="4">
        <v>0.35</v>
      </c>
      <c r="L22380" s="73">
        <v>505.21705446153857</v>
      </c>
    </row>
    <row r="22381" spans="1:12" x14ac:dyDescent="0.35">
      <c r="A22381" s="1">
        <v>432830</v>
      </c>
      <c r="B22381" t="s">
        <v>35904</v>
      </c>
      <c r="C22381" t="s">
        <v>1467</v>
      </c>
      <c r="D22381" t="s">
        <v>1468</v>
      </c>
      <c r="E22381">
        <v>1</v>
      </c>
      <c r="F22381" s="2">
        <v>228.13</v>
      </c>
      <c r="G22381" s="3">
        <v>524.21</v>
      </c>
      <c r="H22381" s="3">
        <v>2.2812999999999999</v>
      </c>
      <c r="I22381" s="3">
        <v>10.722110000000001</v>
      </c>
      <c r="J22381" s="3">
        <v>241.13340999999997</v>
      </c>
      <c r="K22381" s="4">
        <v>0.35</v>
      </c>
      <c r="L22381" s="73">
        <v>437.74988276923068</v>
      </c>
    </row>
    <row r="22382" spans="1:12" x14ac:dyDescent="0.35">
      <c r="A22382" s="1">
        <v>550302</v>
      </c>
      <c r="B22382" t="s">
        <v>35905</v>
      </c>
      <c r="C22382" t="s">
        <v>1467</v>
      </c>
      <c r="D22382" t="s">
        <v>1468</v>
      </c>
      <c r="E22382">
        <v>1</v>
      </c>
      <c r="F22382" s="2">
        <v>375.5</v>
      </c>
      <c r="G22382" s="3">
        <v>750.99</v>
      </c>
      <c r="H22382" s="3">
        <v>3.7549999999999999</v>
      </c>
      <c r="I22382" s="3">
        <v>17.648499999999999</v>
      </c>
      <c r="J22382" s="3">
        <v>396.90350000000001</v>
      </c>
      <c r="K22382" s="4">
        <v>0.35000000000000003</v>
      </c>
      <c r="L22382" s="73">
        <v>720.53250769230772</v>
      </c>
    </row>
    <row r="22383" spans="1:12" x14ac:dyDescent="0.35">
      <c r="A22383" s="1">
        <v>426115</v>
      </c>
      <c r="B22383" t="s">
        <v>35906</v>
      </c>
      <c r="C22383" t="s">
        <v>1467</v>
      </c>
      <c r="D22383" t="s">
        <v>1468</v>
      </c>
      <c r="E22383">
        <v>1</v>
      </c>
      <c r="F22383" s="2">
        <v>67.03</v>
      </c>
      <c r="G22383" s="3">
        <v>156.75</v>
      </c>
      <c r="H22383" s="3">
        <v>0.67030000000000001</v>
      </c>
      <c r="I22383" s="3">
        <v>3.1504099999999999</v>
      </c>
      <c r="J22383" s="3">
        <v>70.850709999999992</v>
      </c>
      <c r="K22383" s="4">
        <v>0.35</v>
      </c>
      <c r="L22383" s="73">
        <v>128.62128892307689</v>
      </c>
    </row>
    <row r="22384" spans="1:12" x14ac:dyDescent="0.35">
      <c r="A22384" s="1">
        <v>1663</v>
      </c>
      <c r="B22384" t="s">
        <v>35907</v>
      </c>
      <c r="C22384" t="s">
        <v>1467</v>
      </c>
      <c r="D22384" t="s">
        <v>1468</v>
      </c>
      <c r="E22384">
        <v>1</v>
      </c>
      <c r="F22384" s="2">
        <v>0.38</v>
      </c>
      <c r="G22384" s="3">
        <v>0.83</v>
      </c>
      <c r="H22384" s="3">
        <v>3.8E-3</v>
      </c>
      <c r="I22384" s="3">
        <v>1.7860000000000001E-2</v>
      </c>
      <c r="J22384" s="3">
        <v>0.40166000000000002</v>
      </c>
      <c r="K22384" s="4">
        <v>0.35</v>
      </c>
      <c r="L22384" s="73">
        <v>0.72916738461538466</v>
      </c>
    </row>
    <row r="22385" spans="1:12" x14ac:dyDescent="0.35">
      <c r="A22385" s="1">
        <v>428449</v>
      </c>
      <c r="B22385" t="s">
        <v>35908</v>
      </c>
      <c r="C22385" t="s">
        <v>1467</v>
      </c>
      <c r="D22385" t="s">
        <v>1468</v>
      </c>
      <c r="E22385">
        <v>1</v>
      </c>
      <c r="F22385" s="2">
        <v>62.04</v>
      </c>
      <c r="G22385" s="3">
        <v>133.93</v>
      </c>
      <c r="H22385" s="3">
        <v>0.62039999999999995</v>
      </c>
      <c r="I22385" s="3">
        <v>2.91588</v>
      </c>
      <c r="J22385" s="3">
        <v>65.576279999999997</v>
      </c>
      <c r="K22385" s="4">
        <v>0.35</v>
      </c>
      <c r="L22385" s="73">
        <v>119.04616984615383</v>
      </c>
    </row>
    <row r="22386" spans="1:12" x14ac:dyDescent="0.35">
      <c r="A22386" s="1">
        <v>441303</v>
      </c>
      <c r="B22386" t="s">
        <v>35909</v>
      </c>
      <c r="C22386" t="s">
        <v>1467</v>
      </c>
      <c r="D22386" t="s">
        <v>1468</v>
      </c>
      <c r="E22386">
        <v>1</v>
      </c>
      <c r="F22386" s="2">
        <v>169.98</v>
      </c>
      <c r="G22386" s="3">
        <v>365.54</v>
      </c>
      <c r="H22386" s="3">
        <v>1.6998</v>
      </c>
      <c r="I22386" s="3">
        <v>7.9890599999999994</v>
      </c>
      <c r="J22386" s="3">
        <v>179.66886</v>
      </c>
      <c r="K22386" s="4">
        <v>0.34999999999999992</v>
      </c>
      <c r="L22386" s="73">
        <v>326.16808430769225</v>
      </c>
    </row>
    <row r="22387" spans="1:12" x14ac:dyDescent="0.35">
      <c r="A22387" s="1">
        <v>440000</v>
      </c>
      <c r="B22387" t="s">
        <v>35910</v>
      </c>
      <c r="C22387" t="s">
        <v>1467</v>
      </c>
      <c r="D22387" t="s">
        <v>1468</v>
      </c>
      <c r="E22387">
        <v>1</v>
      </c>
      <c r="F22387" s="2">
        <v>2288.34</v>
      </c>
      <c r="G22387" s="3">
        <v>4922.24</v>
      </c>
      <c r="H22387" s="3">
        <v>22.883400000000002</v>
      </c>
      <c r="I22387" s="3">
        <v>107.55198</v>
      </c>
      <c r="J22387" s="3">
        <v>2418.7753800000005</v>
      </c>
      <c r="K22387" s="4">
        <v>0.35</v>
      </c>
      <c r="L22387" s="73">
        <v>4391.0076129230774</v>
      </c>
    </row>
    <row r="22388" spans="1:12" x14ac:dyDescent="0.35">
      <c r="A22388" s="1">
        <v>431210</v>
      </c>
      <c r="B22388" t="s">
        <v>35911</v>
      </c>
      <c r="C22388" t="s">
        <v>1467</v>
      </c>
      <c r="D22388" t="s">
        <v>1468</v>
      </c>
      <c r="E22388">
        <v>1</v>
      </c>
      <c r="F22388" s="2">
        <v>7.01</v>
      </c>
      <c r="G22388" s="3">
        <v>15.08</v>
      </c>
      <c r="H22388" s="3">
        <v>7.0099999999999996E-2</v>
      </c>
      <c r="I22388" s="3">
        <v>0.32946999999999999</v>
      </c>
      <c r="J22388" s="3">
        <v>7.4095699999999995</v>
      </c>
      <c r="K22388" s="4">
        <v>0.35000000000000003</v>
      </c>
      <c r="L22388" s="73">
        <v>13.451219384615385</v>
      </c>
    </row>
    <row r="22389" spans="1:12" x14ac:dyDescent="0.35">
      <c r="A22389" s="1">
        <v>32035</v>
      </c>
      <c r="B22389" t="s">
        <v>33675</v>
      </c>
      <c r="C22389" t="s">
        <v>1467</v>
      </c>
      <c r="D22389" t="s">
        <v>1468</v>
      </c>
      <c r="E22389">
        <v>1</v>
      </c>
      <c r="F22389" s="2">
        <v>14.78</v>
      </c>
      <c r="G22389" s="3">
        <v>31.79</v>
      </c>
      <c r="H22389" s="3">
        <v>0.14779999999999999</v>
      </c>
      <c r="I22389" s="3">
        <v>0.69465999999999994</v>
      </c>
      <c r="J22389" s="3">
        <v>15.62246</v>
      </c>
      <c r="K22389" s="4">
        <v>0.34999999999999992</v>
      </c>
      <c r="L22389" s="73">
        <v>28.360773538461537</v>
      </c>
    </row>
    <row r="22390" spans="1:12" x14ac:dyDescent="0.35">
      <c r="A22390" s="1">
        <v>418054</v>
      </c>
      <c r="B22390" t="s">
        <v>35912</v>
      </c>
      <c r="C22390" t="s">
        <v>1467</v>
      </c>
      <c r="D22390" t="s">
        <v>1468</v>
      </c>
      <c r="E22390">
        <v>1</v>
      </c>
      <c r="F22390" s="2">
        <v>495.78</v>
      </c>
      <c r="G22390" s="3">
        <v>1346.52</v>
      </c>
      <c r="H22390" s="3">
        <v>4.9577999999999998</v>
      </c>
      <c r="I22390" s="3">
        <v>23.301659999999998</v>
      </c>
      <c r="J22390" s="3">
        <v>524.03945999999996</v>
      </c>
      <c r="K22390" s="4">
        <v>0.35</v>
      </c>
      <c r="L22390" s="73">
        <v>951.33317353846144</v>
      </c>
    </row>
    <row r="22391" spans="1:12" x14ac:dyDescent="0.35">
      <c r="A22391" s="1">
        <v>7730</v>
      </c>
      <c r="B22391" t="s">
        <v>35913</v>
      </c>
      <c r="C22391" t="s">
        <v>1467</v>
      </c>
      <c r="D22391" t="s">
        <v>1468</v>
      </c>
      <c r="E22391">
        <v>1</v>
      </c>
      <c r="F22391" s="2">
        <v>106.72</v>
      </c>
      <c r="G22391" s="3">
        <v>229.51</v>
      </c>
      <c r="H22391" s="3">
        <v>1.0671999999999999</v>
      </c>
      <c r="I22391" s="3">
        <v>5.0158399999999999</v>
      </c>
      <c r="J22391" s="3">
        <v>112.80304</v>
      </c>
      <c r="K22391" s="4">
        <v>0.35000000000000003</v>
      </c>
      <c r="L22391" s="73">
        <v>204.78090338461539</v>
      </c>
    </row>
    <row r="22392" spans="1:12" x14ac:dyDescent="0.35">
      <c r="A22392" s="1">
        <v>78285</v>
      </c>
      <c r="B22392" t="s">
        <v>35914</v>
      </c>
      <c r="C22392" t="s">
        <v>1467</v>
      </c>
      <c r="D22392" t="s">
        <v>1468</v>
      </c>
      <c r="E22392">
        <v>1</v>
      </c>
      <c r="F22392" s="2">
        <v>10.31</v>
      </c>
      <c r="G22392" s="3">
        <v>22.16</v>
      </c>
      <c r="H22392" s="3">
        <v>0.10310000000000001</v>
      </c>
      <c r="I22392" s="3">
        <v>0.48457</v>
      </c>
      <c r="J22392" s="3">
        <v>10.89767</v>
      </c>
      <c r="K22392" s="4">
        <v>0.34999999999999992</v>
      </c>
      <c r="L22392" s="73">
        <v>19.783462461538459</v>
      </c>
    </row>
    <row r="22393" spans="1:12" x14ac:dyDescent="0.35">
      <c r="A22393" s="1">
        <v>423320</v>
      </c>
      <c r="B22393" t="s">
        <v>35915</v>
      </c>
      <c r="C22393" t="s">
        <v>1467</v>
      </c>
      <c r="D22393" t="s">
        <v>1468</v>
      </c>
      <c r="E22393">
        <v>2</v>
      </c>
      <c r="F22393" s="2">
        <v>241.39</v>
      </c>
      <c r="G22393" s="3">
        <v>483.75</v>
      </c>
      <c r="H22393" s="3">
        <v>2.4138999999999999</v>
      </c>
      <c r="I22393" s="3">
        <v>0</v>
      </c>
      <c r="J22393" s="3">
        <v>243.8039</v>
      </c>
      <c r="K22393" s="4">
        <v>0.35</v>
      </c>
      <c r="L22393" s="73">
        <v>442.59784923076921</v>
      </c>
    </row>
    <row r="22394" spans="1:12" x14ac:dyDescent="0.35">
      <c r="A22394" s="1">
        <v>423879</v>
      </c>
      <c r="B22394" t="s">
        <v>35916</v>
      </c>
      <c r="C22394" t="s">
        <v>1467</v>
      </c>
      <c r="D22394" t="s">
        <v>1468</v>
      </c>
      <c r="E22394">
        <v>1</v>
      </c>
      <c r="F22394" s="2">
        <v>34.630000000000003</v>
      </c>
      <c r="G22394" s="3">
        <v>102.45</v>
      </c>
      <c r="H22394" s="3">
        <v>0.34630000000000005</v>
      </c>
      <c r="I22394" s="3">
        <v>1.6276100000000002</v>
      </c>
      <c r="J22394" s="3">
        <v>36.603909999999999</v>
      </c>
      <c r="K22394" s="4">
        <v>0.35</v>
      </c>
      <c r="L22394" s="73">
        <v>66.450175076923074</v>
      </c>
    </row>
    <row r="22395" spans="1:12" x14ac:dyDescent="0.35">
      <c r="A22395" s="1">
        <v>416346</v>
      </c>
      <c r="B22395" t="s">
        <v>35917</v>
      </c>
      <c r="C22395" t="s">
        <v>1467</v>
      </c>
      <c r="D22395" t="s">
        <v>1468</v>
      </c>
      <c r="E22395">
        <v>1</v>
      </c>
      <c r="F22395" s="2">
        <v>35.369999999999997</v>
      </c>
      <c r="G22395" s="3">
        <v>76.08</v>
      </c>
      <c r="H22395" s="3">
        <v>0.35369999999999996</v>
      </c>
      <c r="I22395" s="3">
        <v>1.6623899999999998</v>
      </c>
      <c r="J22395" s="3">
        <v>37.386090000000003</v>
      </c>
      <c r="K22395" s="4">
        <v>0.35</v>
      </c>
      <c r="L22395" s="73">
        <v>67.87013261538462</v>
      </c>
    </row>
    <row r="22396" spans="1:12" x14ac:dyDescent="0.35">
      <c r="A22396" s="1">
        <v>435886</v>
      </c>
      <c r="B22396" t="s">
        <v>35918</v>
      </c>
      <c r="C22396" t="s">
        <v>1467</v>
      </c>
      <c r="D22396" t="s">
        <v>1468</v>
      </c>
      <c r="E22396">
        <v>1</v>
      </c>
      <c r="F22396" s="2">
        <v>95.28</v>
      </c>
      <c r="G22396" s="3">
        <v>204.92</v>
      </c>
      <c r="H22396" s="3">
        <v>0.95279999999999998</v>
      </c>
      <c r="I22396" s="3">
        <v>4.4781599999999999</v>
      </c>
      <c r="J22396" s="3">
        <v>100.71096</v>
      </c>
      <c r="K22396" s="4">
        <v>0.34999999999999992</v>
      </c>
      <c r="L22396" s="73">
        <v>182.82912738461536</v>
      </c>
    </row>
    <row r="22397" spans="1:12" x14ac:dyDescent="0.35">
      <c r="A22397" s="1">
        <v>598</v>
      </c>
      <c r="B22397" t="s">
        <v>35919</v>
      </c>
      <c r="C22397" t="s">
        <v>1467</v>
      </c>
      <c r="D22397" t="s">
        <v>1468</v>
      </c>
      <c r="E22397">
        <v>1</v>
      </c>
      <c r="F22397" s="2">
        <v>7.96</v>
      </c>
      <c r="G22397" s="3">
        <v>17.11</v>
      </c>
      <c r="H22397" s="3">
        <v>7.9600000000000004E-2</v>
      </c>
      <c r="I22397" s="3">
        <v>0.37412000000000001</v>
      </c>
      <c r="J22397" s="3">
        <v>8.4137199999999996</v>
      </c>
      <c r="K22397" s="4">
        <v>0.35</v>
      </c>
      <c r="L22397" s="73">
        <v>15.274137846153845</v>
      </c>
    </row>
    <row r="22398" spans="1:12" x14ac:dyDescent="0.35">
      <c r="A22398" s="1">
        <v>550646</v>
      </c>
      <c r="B22398" t="s">
        <v>35920</v>
      </c>
      <c r="C22398" t="s">
        <v>1467</v>
      </c>
      <c r="D22398" t="s">
        <v>1468</v>
      </c>
      <c r="E22398">
        <v>1</v>
      </c>
      <c r="F22398" s="2">
        <v>62.54</v>
      </c>
      <c r="G22398" s="3">
        <v>125.66</v>
      </c>
      <c r="H22398" s="3">
        <v>0.62539999999999996</v>
      </c>
      <c r="I22398" s="3">
        <v>2.9393799999999999</v>
      </c>
      <c r="J22398" s="3">
        <v>66.104780000000005</v>
      </c>
      <c r="K22398" s="4">
        <v>0.35</v>
      </c>
      <c r="L22398" s="73">
        <v>120.00560061538462</v>
      </c>
    </row>
    <row r="22399" spans="1:12" x14ac:dyDescent="0.35">
      <c r="A22399" s="1">
        <v>441432</v>
      </c>
      <c r="B22399" t="s">
        <v>35921</v>
      </c>
      <c r="C22399" t="s">
        <v>1467</v>
      </c>
      <c r="D22399" t="s">
        <v>1468</v>
      </c>
      <c r="E22399">
        <v>1</v>
      </c>
      <c r="F22399" s="2">
        <v>21.84</v>
      </c>
      <c r="G22399" s="3">
        <v>51.07</v>
      </c>
      <c r="H22399" s="3">
        <v>0.21840000000000001</v>
      </c>
      <c r="I22399" s="3">
        <v>1.0264800000000001</v>
      </c>
      <c r="J22399" s="3">
        <v>23.084879999999998</v>
      </c>
      <c r="K22399" s="4">
        <v>0.34999999999999992</v>
      </c>
      <c r="L22399" s="73">
        <v>41.907935999999992</v>
      </c>
    </row>
    <row r="22400" spans="1:12" x14ac:dyDescent="0.35">
      <c r="A22400" s="1">
        <v>22522</v>
      </c>
      <c r="B22400" t="s">
        <v>35922</v>
      </c>
      <c r="C22400" t="s">
        <v>1467</v>
      </c>
      <c r="D22400" t="s">
        <v>1468</v>
      </c>
      <c r="E22400">
        <v>1</v>
      </c>
      <c r="F22400" s="2">
        <v>52.75</v>
      </c>
      <c r="G22400" s="3">
        <v>123.33</v>
      </c>
      <c r="H22400" s="3">
        <v>0.52749999999999997</v>
      </c>
      <c r="I22400" s="3">
        <v>2.47925</v>
      </c>
      <c r="J22400" s="3">
        <v>55.756750000000004</v>
      </c>
      <c r="K22400" s="4">
        <v>0.34999999999999992</v>
      </c>
      <c r="L22400" s="73">
        <v>101.21994615384615</v>
      </c>
    </row>
    <row r="22401" spans="1:12" x14ac:dyDescent="0.35">
      <c r="A22401" s="1">
        <v>551511</v>
      </c>
      <c r="B22401" t="s">
        <v>35923</v>
      </c>
      <c r="C22401" t="s">
        <v>1467</v>
      </c>
      <c r="D22401" t="s">
        <v>1468</v>
      </c>
      <c r="E22401">
        <v>1</v>
      </c>
      <c r="F22401" s="2">
        <v>228.19</v>
      </c>
      <c r="G22401" s="3">
        <v>482.96</v>
      </c>
      <c r="H22401" s="3">
        <v>2.2818999999999998</v>
      </c>
      <c r="I22401" s="3">
        <v>10.724930000000001</v>
      </c>
      <c r="J22401" s="3">
        <v>241.19683000000001</v>
      </c>
      <c r="K22401" s="4">
        <v>0.35</v>
      </c>
      <c r="L22401" s="73">
        <v>437.86501446153846</v>
      </c>
    </row>
    <row r="22402" spans="1:12" x14ac:dyDescent="0.35">
      <c r="A22402" s="1">
        <v>432480</v>
      </c>
      <c r="B22402" t="s">
        <v>35924</v>
      </c>
      <c r="C22402" t="s">
        <v>1467</v>
      </c>
      <c r="D22402" t="s">
        <v>1468</v>
      </c>
      <c r="E22402">
        <v>1</v>
      </c>
      <c r="F22402" s="2">
        <v>3101.72</v>
      </c>
      <c r="G22402" s="3">
        <v>6895.77</v>
      </c>
      <c r="H22402" s="3">
        <v>31.017199999999999</v>
      </c>
      <c r="I22402" s="3">
        <v>145.78083999999998</v>
      </c>
      <c r="J22402" s="3">
        <v>3278.5180399999995</v>
      </c>
      <c r="K22402" s="4">
        <v>0.35</v>
      </c>
      <c r="L22402" s="73">
        <v>5951.7712110769216</v>
      </c>
    </row>
    <row r="22403" spans="1:12" x14ac:dyDescent="0.35">
      <c r="A22403" s="1">
        <v>442920</v>
      </c>
      <c r="B22403" t="s">
        <v>34266</v>
      </c>
      <c r="C22403" t="s">
        <v>1467</v>
      </c>
      <c r="D22403" t="s">
        <v>1468</v>
      </c>
      <c r="E22403">
        <v>1</v>
      </c>
      <c r="F22403" s="2">
        <v>171.42</v>
      </c>
      <c r="G22403" s="3">
        <v>368.73</v>
      </c>
      <c r="H22403" s="3">
        <v>1.7141999999999999</v>
      </c>
      <c r="I22403" s="3">
        <v>8.0567399999999996</v>
      </c>
      <c r="J22403" s="3">
        <v>181.19093999999998</v>
      </c>
      <c r="K22403" s="4">
        <v>0.35000000000000003</v>
      </c>
      <c r="L22403" s="73">
        <v>328.93124492307692</v>
      </c>
    </row>
    <row r="22404" spans="1:12" x14ac:dyDescent="0.35">
      <c r="A22404" s="1">
        <v>436515</v>
      </c>
      <c r="B22404" t="s">
        <v>35925</v>
      </c>
      <c r="C22404" t="s">
        <v>1467</v>
      </c>
      <c r="D22404" t="s">
        <v>1468</v>
      </c>
      <c r="E22404">
        <v>1</v>
      </c>
      <c r="F22404" s="2">
        <v>391.9</v>
      </c>
      <c r="G22404" s="3">
        <v>825.91</v>
      </c>
      <c r="H22404" s="3">
        <v>3.919</v>
      </c>
      <c r="I22404" s="3">
        <v>18.4193</v>
      </c>
      <c r="J22404" s="3">
        <v>414.23829999999998</v>
      </c>
      <c r="K22404" s="4">
        <v>0.35</v>
      </c>
      <c r="L22404" s="73">
        <v>752.00183692307678</v>
      </c>
    </row>
    <row r="22405" spans="1:12" x14ac:dyDescent="0.35">
      <c r="A22405" s="1">
        <v>73236</v>
      </c>
      <c r="B22405" t="s">
        <v>35926</v>
      </c>
      <c r="C22405" t="s">
        <v>1467</v>
      </c>
      <c r="D22405" t="s">
        <v>1468</v>
      </c>
      <c r="E22405">
        <v>1</v>
      </c>
      <c r="F22405" s="2">
        <v>4.2</v>
      </c>
      <c r="G22405" s="3">
        <v>9.82</v>
      </c>
      <c r="H22405" s="3">
        <v>4.2000000000000003E-2</v>
      </c>
      <c r="I22405" s="3">
        <v>0.19740000000000002</v>
      </c>
      <c r="J22405" s="3">
        <v>4.4394</v>
      </c>
      <c r="K22405" s="4">
        <v>0.35</v>
      </c>
      <c r="L22405" s="73">
        <v>8.0592184615384603</v>
      </c>
    </row>
    <row r="22406" spans="1:12" x14ac:dyDescent="0.35">
      <c r="A22406" s="1">
        <v>13903</v>
      </c>
      <c r="B22406" t="s">
        <v>2773</v>
      </c>
      <c r="C22406" t="s">
        <v>1467</v>
      </c>
      <c r="D22406" t="s">
        <v>1468</v>
      </c>
      <c r="E22406">
        <v>1</v>
      </c>
      <c r="F22406" s="2">
        <v>5.88</v>
      </c>
      <c r="G22406" s="3">
        <v>12.65</v>
      </c>
      <c r="H22406" s="3">
        <v>5.8799999999999998E-2</v>
      </c>
      <c r="I22406" s="3">
        <v>0.27635999999999999</v>
      </c>
      <c r="J22406" s="3">
        <v>6.21516</v>
      </c>
      <c r="K22406" s="4">
        <v>0.35000000000000003</v>
      </c>
      <c r="L22406" s="73">
        <v>11.282905846153847</v>
      </c>
    </row>
    <row r="22407" spans="1:12" x14ac:dyDescent="0.35">
      <c r="A22407" s="1">
        <v>570518</v>
      </c>
      <c r="B22407" t="s">
        <v>35927</v>
      </c>
      <c r="C22407" t="s">
        <v>1467</v>
      </c>
      <c r="D22407" t="s">
        <v>1468</v>
      </c>
      <c r="E22407">
        <v>1</v>
      </c>
      <c r="F22407" s="2">
        <v>155.93</v>
      </c>
      <c r="G22407" s="3">
        <v>335.33</v>
      </c>
      <c r="H22407" s="3">
        <v>1.5593000000000001</v>
      </c>
      <c r="I22407" s="3">
        <v>7.3287100000000001</v>
      </c>
      <c r="J22407" s="3">
        <v>164.81801000000002</v>
      </c>
      <c r="K22407" s="4">
        <v>0.35</v>
      </c>
      <c r="L22407" s="73">
        <v>299.20807969230771</v>
      </c>
    </row>
    <row r="22408" spans="1:12" x14ac:dyDescent="0.35">
      <c r="A22408" s="1">
        <v>423503</v>
      </c>
      <c r="B22408" t="s">
        <v>35928</v>
      </c>
      <c r="C22408" t="s">
        <v>1467</v>
      </c>
      <c r="D22408" t="s">
        <v>1468</v>
      </c>
      <c r="E22408">
        <v>1</v>
      </c>
      <c r="F22408" s="2">
        <v>69.849999999999994</v>
      </c>
      <c r="G22408" s="3">
        <v>153.54</v>
      </c>
      <c r="H22408" s="3">
        <v>0.69850000000000001</v>
      </c>
      <c r="I22408" s="3">
        <v>3.2829499999999996</v>
      </c>
      <c r="J22408" s="3">
        <v>73.83144999999999</v>
      </c>
      <c r="K22408" s="4">
        <v>0.35000000000000003</v>
      </c>
      <c r="L22408" s="73">
        <v>134.03247846153843</v>
      </c>
    </row>
    <row r="22409" spans="1:12" x14ac:dyDescent="0.35">
      <c r="A22409" s="1">
        <v>441642</v>
      </c>
      <c r="B22409" t="s">
        <v>35929</v>
      </c>
      <c r="C22409" t="s">
        <v>1467</v>
      </c>
      <c r="D22409" t="s">
        <v>1468</v>
      </c>
      <c r="E22409">
        <v>1</v>
      </c>
      <c r="F22409" s="2">
        <v>34.950000000000003</v>
      </c>
      <c r="G22409" s="3">
        <v>75.16</v>
      </c>
      <c r="H22409" s="3">
        <v>0.34950000000000003</v>
      </c>
      <c r="I22409" s="3">
        <v>1.6426500000000002</v>
      </c>
      <c r="J22409" s="3">
        <v>36.942150000000005</v>
      </c>
      <c r="K22409" s="4">
        <v>0.35</v>
      </c>
      <c r="L22409" s="73">
        <v>67.064210769230769</v>
      </c>
    </row>
    <row r="22410" spans="1:12" x14ac:dyDescent="0.35">
      <c r="A22410" s="1">
        <v>42276</v>
      </c>
      <c r="B22410" t="s">
        <v>35930</v>
      </c>
      <c r="C22410" t="s">
        <v>1467</v>
      </c>
      <c r="D22410" t="s">
        <v>1468</v>
      </c>
      <c r="E22410">
        <v>1</v>
      </c>
      <c r="F22410" s="2">
        <v>1122.6099999999999</v>
      </c>
      <c r="G22410" s="3">
        <v>2414.2199999999998</v>
      </c>
      <c r="H22410" s="3">
        <v>11.226099999999999</v>
      </c>
      <c r="I22410" s="3">
        <v>52.762669999999993</v>
      </c>
      <c r="J22410" s="3">
        <v>1186.5987700000001</v>
      </c>
      <c r="K22410" s="4">
        <v>0.34999999999999992</v>
      </c>
      <c r="L22410" s="73">
        <v>2154.1331516923074</v>
      </c>
    </row>
    <row r="22411" spans="1:12" x14ac:dyDescent="0.35">
      <c r="A22411" s="1">
        <v>74788</v>
      </c>
      <c r="B22411" t="s">
        <v>35931</v>
      </c>
      <c r="C22411" t="s">
        <v>1467</v>
      </c>
      <c r="D22411" t="s">
        <v>1468</v>
      </c>
      <c r="E22411">
        <v>1</v>
      </c>
      <c r="F22411" s="2">
        <v>6337.54</v>
      </c>
      <c r="G22411" s="3">
        <v>14814.28</v>
      </c>
      <c r="H22411" s="3">
        <v>63.375399999999999</v>
      </c>
      <c r="I22411" s="3">
        <v>297.86437999999998</v>
      </c>
      <c r="J22411" s="3">
        <v>6698.7797799999998</v>
      </c>
      <c r="K22411" s="4">
        <v>0.35000000000000003</v>
      </c>
      <c r="L22411" s="73">
        <v>12160.861754461539</v>
      </c>
    </row>
    <row r="22412" spans="1:12" x14ac:dyDescent="0.35">
      <c r="A22412" s="1">
        <v>418578</v>
      </c>
      <c r="B22412" t="s">
        <v>35932</v>
      </c>
      <c r="C22412" t="s">
        <v>1467</v>
      </c>
      <c r="D22412" t="s">
        <v>1468</v>
      </c>
      <c r="E22412">
        <v>1</v>
      </c>
      <c r="F22412" s="2">
        <v>114.71</v>
      </c>
      <c r="G22412" s="3">
        <v>246.68</v>
      </c>
      <c r="H22412" s="3">
        <v>1.1471</v>
      </c>
      <c r="I22412" s="3">
        <v>5.3913699999999993</v>
      </c>
      <c r="J22412" s="3">
        <v>121.24846999999998</v>
      </c>
      <c r="K22412" s="4">
        <v>0.35</v>
      </c>
      <c r="L22412" s="73">
        <v>220.11260707692304</v>
      </c>
    </row>
    <row r="22413" spans="1:12" x14ac:dyDescent="0.35">
      <c r="A22413" s="1">
        <v>29951</v>
      </c>
      <c r="B22413" t="s">
        <v>35933</v>
      </c>
      <c r="C22413" t="s">
        <v>1467</v>
      </c>
      <c r="D22413" t="s">
        <v>1468</v>
      </c>
      <c r="E22413">
        <v>1</v>
      </c>
      <c r="F22413" s="2">
        <v>43.57</v>
      </c>
      <c r="G22413" s="3">
        <v>93.69</v>
      </c>
      <c r="H22413" s="3">
        <v>0.43570000000000003</v>
      </c>
      <c r="I22413" s="3">
        <v>2.04779</v>
      </c>
      <c r="J22413" s="3">
        <v>46.053489999999996</v>
      </c>
      <c r="K22413" s="4">
        <v>0.35000000000000003</v>
      </c>
      <c r="L22413" s="73">
        <v>83.604797230769222</v>
      </c>
    </row>
    <row r="22414" spans="1:12" x14ac:dyDescent="0.35">
      <c r="A22414" s="1">
        <v>437900</v>
      </c>
      <c r="B22414" t="s">
        <v>35934</v>
      </c>
      <c r="C22414" t="s">
        <v>1467</v>
      </c>
      <c r="D22414" t="s">
        <v>1468</v>
      </c>
      <c r="E22414">
        <v>1</v>
      </c>
      <c r="F22414" s="2">
        <v>181.03</v>
      </c>
      <c r="G22414" s="3">
        <v>389.3</v>
      </c>
      <c r="H22414" s="3">
        <v>1.8103</v>
      </c>
      <c r="I22414" s="3">
        <v>8.5084099999999996</v>
      </c>
      <c r="J22414" s="3">
        <v>191.34871000000001</v>
      </c>
      <c r="K22414" s="4">
        <v>0.35</v>
      </c>
      <c r="L22414" s="73">
        <v>347.37150430769231</v>
      </c>
    </row>
    <row r="22415" spans="1:12" x14ac:dyDescent="0.35">
      <c r="A22415" s="1">
        <v>441021</v>
      </c>
      <c r="B22415" t="s">
        <v>35935</v>
      </c>
      <c r="C22415" t="s">
        <v>1467</v>
      </c>
      <c r="D22415" t="s">
        <v>1468</v>
      </c>
      <c r="E22415">
        <v>1</v>
      </c>
      <c r="F22415" s="2">
        <v>395.51</v>
      </c>
      <c r="G22415" s="3">
        <v>850.56</v>
      </c>
      <c r="H22415" s="3">
        <v>3.9550999999999998</v>
      </c>
      <c r="I22415" s="3">
        <v>18.58897</v>
      </c>
      <c r="J22415" s="3">
        <v>418.05407000000002</v>
      </c>
      <c r="K22415" s="4">
        <v>0.35000000000000003</v>
      </c>
      <c r="L22415" s="73">
        <v>758.92892707692317</v>
      </c>
    </row>
    <row r="22416" spans="1:12" x14ac:dyDescent="0.35">
      <c r="A22416" s="1">
        <v>417660</v>
      </c>
      <c r="B22416" t="s">
        <v>35936</v>
      </c>
      <c r="C22416" t="s">
        <v>1467</v>
      </c>
      <c r="D22416" t="s">
        <v>1468</v>
      </c>
      <c r="E22416">
        <v>1</v>
      </c>
      <c r="F22416" s="2">
        <v>83.04</v>
      </c>
      <c r="G22416" s="3">
        <v>178.59</v>
      </c>
      <c r="H22416" s="3">
        <v>0.83040000000000003</v>
      </c>
      <c r="I22416" s="3">
        <v>3.9028800000000001</v>
      </c>
      <c r="J22416" s="3">
        <v>87.77328</v>
      </c>
      <c r="K22416" s="4">
        <v>0.35</v>
      </c>
      <c r="L22416" s="73">
        <v>159.34226215384615</v>
      </c>
    </row>
    <row r="22417" spans="1:12" x14ac:dyDescent="0.35">
      <c r="A22417" s="1">
        <v>428102</v>
      </c>
      <c r="B22417" t="s">
        <v>35937</v>
      </c>
      <c r="C22417" t="s">
        <v>1467</v>
      </c>
      <c r="D22417" t="s">
        <v>1468</v>
      </c>
      <c r="E22417">
        <v>1</v>
      </c>
      <c r="F22417" s="2">
        <v>123.97</v>
      </c>
      <c r="G22417" s="3">
        <v>266.60000000000002</v>
      </c>
      <c r="H22417" s="3">
        <v>1.2397</v>
      </c>
      <c r="I22417" s="3">
        <v>5.8265900000000004</v>
      </c>
      <c r="J22417" s="3">
        <v>131.03629000000001</v>
      </c>
      <c r="K22417" s="4">
        <v>0.35</v>
      </c>
      <c r="L22417" s="73">
        <v>237.88126492307691</v>
      </c>
    </row>
    <row r="22418" spans="1:12" x14ac:dyDescent="0.35">
      <c r="A22418" s="1">
        <v>423666</v>
      </c>
      <c r="B22418" t="s">
        <v>35938</v>
      </c>
      <c r="C22418" t="s">
        <v>1467</v>
      </c>
      <c r="D22418" t="s">
        <v>1468</v>
      </c>
      <c r="E22418">
        <v>1</v>
      </c>
      <c r="F22418" s="2">
        <v>60.99</v>
      </c>
      <c r="G22418" s="3">
        <v>127.52</v>
      </c>
      <c r="H22418" s="3">
        <v>0.6099</v>
      </c>
      <c r="I22418" s="3">
        <v>2.86653</v>
      </c>
      <c r="J22418" s="3">
        <v>64.466430000000003</v>
      </c>
      <c r="K22418" s="4">
        <v>0.35</v>
      </c>
      <c r="L22418" s="73">
        <v>117.03136523076923</v>
      </c>
    </row>
    <row r="22419" spans="1:12" x14ac:dyDescent="0.35">
      <c r="A22419" s="1">
        <v>423253</v>
      </c>
      <c r="B22419" t="s">
        <v>35939</v>
      </c>
      <c r="C22419" t="s">
        <v>1467</v>
      </c>
      <c r="D22419" t="s">
        <v>1468</v>
      </c>
      <c r="E22419">
        <v>1</v>
      </c>
      <c r="F22419" s="2">
        <v>171.1</v>
      </c>
      <c r="G22419" s="3">
        <v>394.44</v>
      </c>
      <c r="H22419" s="3">
        <v>1.7110000000000001</v>
      </c>
      <c r="I22419" s="3">
        <v>8.0417000000000005</v>
      </c>
      <c r="J22419" s="3">
        <v>180.8527</v>
      </c>
      <c r="K22419" s="4">
        <v>0.34999999999999992</v>
      </c>
      <c r="L22419" s="73">
        <v>328.31720923076921</v>
      </c>
    </row>
    <row r="22420" spans="1:12" x14ac:dyDescent="0.35">
      <c r="A22420" s="1">
        <v>570550</v>
      </c>
      <c r="B22420" t="s">
        <v>35940</v>
      </c>
      <c r="C22420" t="s">
        <v>1467</v>
      </c>
      <c r="D22420" t="s">
        <v>1468</v>
      </c>
      <c r="E22420">
        <v>1</v>
      </c>
      <c r="F22420" s="2">
        <v>101.13</v>
      </c>
      <c r="G22420" s="3">
        <v>236.39</v>
      </c>
      <c r="H22420" s="3">
        <v>1.0112999999999999</v>
      </c>
      <c r="I22420" s="3">
        <v>4.7531099999999995</v>
      </c>
      <c r="J22420" s="3">
        <v>106.89440999999999</v>
      </c>
      <c r="K22420" s="4">
        <v>0.35</v>
      </c>
      <c r="L22420" s="73">
        <v>194.05446738461538</v>
      </c>
    </row>
    <row r="22421" spans="1:12" x14ac:dyDescent="0.35">
      <c r="A22421" s="1">
        <v>428737</v>
      </c>
      <c r="B22421" t="s">
        <v>35941</v>
      </c>
      <c r="C22421" t="s">
        <v>1467</v>
      </c>
      <c r="D22421" t="s">
        <v>1468</v>
      </c>
      <c r="E22421">
        <v>1</v>
      </c>
      <c r="F22421" s="2">
        <v>14.93</v>
      </c>
      <c r="G22421" s="3">
        <v>32.1</v>
      </c>
      <c r="H22421" s="3">
        <v>0.14929999999999999</v>
      </c>
      <c r="I22421" s="3">
        <v>0.70170999999999994</v>
      </c>
      <c r="J22421" s="3">
        <v>15.78101</v>
      </c>
      <c r="K22421" s="4">
        <v>0.35</v>
      </c>
      <c r="L22421" s="73">
        <v>28.64860276923077</v>
      </c>
    </row>
    <row r="22422" spans="1:12" x14ac:dyDescent="0.35">
      <c r="A22422" s="1">
        <v>71901</v>
      </c>
      <c r="B22422" t="s">
        <v>35942</v>
      </c>
      <c r="C22422" t="s">
        <v>1467</v>
      </c>
      <c r="D22422" t="s">
        <v>1468</v>
      </c>
      <c r="E22422">
        <v>1</v>
      </c>
      <c r="F22422" s="2">
        <v>1436.49</v>
      </c>
      <c r="G22422" s="3">
        <v>3089.22</v>
      </c>
      <c r="H22422" s="3">
        <v>14.3649</v>
      </c>
      <c r="I22422" s="3">
        <v>67.515029999999996</v>
      </c>
      <c r="J22422" s="3">
        <v>1518.3699300000001</v>
      </c>
      <c r="K22422" s="4">
        <v>0.35000000000000003</v>
      </c>
      <c r="L22422" s="73">
        <v>2756.4254113846155</v>
      </c>
    </row>
    <row r="22423" spans="1:12" x14ac:dyDescent="0.35">
      <c r="A22423" s="1">
        <v>42484</v>
      </c>
      <c r="B22423" t="s">
        <v>35943</v>
      </c>
      <c r="C22423" t="s">
        <v>1467</v>
      </c>
      <c r="D22423" t="s">
        <v>1468</v>
      </c>
      <c r="E22423">
        <v>1</v>
      </c>
      <c r="F22423" s="2">
        <v>280.2</v>
      </c>
      <c r="G22423" s="3">
        <v>602.59</v>
      </c>
      <c r="H22423" s="3">
        <v>2.802</v>
      </c>
      <c r="I22423" s="3">
        <v>13.1694</v>
      </c>
      <c r="J22423" s="3">
        <v>296.17140000000001</v>
      </c>
      <c r="K22423" s="4">
        <v>0.35</v>
      </c>
      <c r="L22423" s="73">
        <v>537.66500307692309</v>
      </c>
    </row>
    <row r="22424" spans="1:12" x14ac:dyDescent="0.35">
      <c r="A22424" s="1">
        <v>419327</v>
      </c>
      <c r="B22424" t="s">
        <v>35944</v>
      </c>
      <c r="C22424" t="s">
        <v>1467</v>
      </c>
      <c r="D22424" t="s">
        <v>1468</v>
      </c>
      <c r="E22424">
        <v>1</v>
      </c>
      <c r="F22424" s="2">
        <v>543.55999999999995</v>
      </c>
      <c r="G22424" s="3">
        <v>1170.22</v>
      </c>
      <c r="H22424" s="3">
        <v>5.4356</v>
      </c>
      <c r="I22424" s="3">
        <v>25.547319999999999</v>
      </c>
      <c r="J22424" s="3">
        <v>574.54291999999998</v>
      </c>
      <c r="K22424" s="4">
        <v>0.35000000000000003</v>
      </c>
      <c r="L22424" s="73">
        <v>1043.0163778461538</v>
      </c>
    </row>
    <row r="22425" spans="1:12" x14ac:dyDescent="0.35">
      <c r="A22425" s="1">
        <v>418340</v>
      </c>
      <c r="B22425" t="s">
        <v>35945</v>
      </c>
      <c r="C22425" t="s">
        <v>1467</v>
      </c>
      <c r="D22425" t="s">
        <v>1468</v>
      </c>
      <c r="E22425">
        <v>1</v>
      </c>
      <c r="F22425" s="2">
        <v>15.07</v>
      </c>
      <c r="G22425" s="3">
        <v>32.43</v>
      </c>
      <c r="H22425" s="3">
        <v>0.1507</v>
      </c>
      <c r="I22425" s="3">
        <v>0.70828999999999998</v>
      </c>
      <c r="J22425" s="3">
        <v>15.928990000000001</v>
      </c>
      <c r="K22425" s="4">
        <v>0.35</v>
      </c>
      <c r="L22425" s="73">
        <v>28.917243384615386</v>
      </c>
    </row>
    <row r="22426" spans="1:12" x14ac:dyDescent="0.35">
      <c r="A22426" s="1">
        <v>445330</v>
      </c>
      <c r="B22426" t="s">
        <v>34291</v>
      </c>
      <c r="C22426" t="s">
        <v>1467</v>
      </c>
      <c r="D22426" t="s">
        <v>1468</v>
      </c>
      <c r="E22426">
        <v>1</v>
      </c>
      <c r="F22426" s="2">
        <v>1906.86</v>
      </c>
      <c r="G22426" s="3">
        <v>5608.4</v>
      </c>
      <c r="H22426" s="3">
        <v>19.0686</v>
      </c>
      <c r="I22426" s="3">
        <v>89.622419999999991</v>
      </c>
      <c r="J22426" s="3">
        <v>2015.5510199999999</v>
      </c>
      <c r="K22426" s="4">
        <v>0.34999999999999992</v>
      </c>
      <c r="L22426" s="73">
        <v>3659.0003132307688</v>
      </c>
    </row>
    <row r="22427" spans="1:12" x14ac:dyDescent="0.35">
      <c r="A22427" s="1">
        <v>79758</v>
      </c>
      <c r="B22427" t="s">
        <v>35946</v>
      </c>
      <c r="C22427" t="s">
        <v>1467</v>
      </c>
      <c r="D22427" t="s">
        <v>1468</v>
      </c>
      <c r="E22427">
        <v>1</v>
      </c>
      <c r="F22427" s="2">
        <v>19.32</v>
      </c>
      <c r="G22427" s="3">
        <v>41.41</v>
      </c>
      <c r="H22427" s="3">
        <v>0.19320000000000001</v>
      </c>
      <c r="I22427" s="3">
        <v>0.90804000000000007</v>
      </c>
      <c r="J22427" s="3">
        <v>20.421240000000001</v>
      </c>
      <c r="K22427" s="4">
        <v>0.35</v>
      </c>
      <c r="L22427" s="73">
        <v>37.072404923076924</v>
      </c>
    </row>
    <row r="22428" spans="1:12" x14ac:dyDescent="0.35">
      <c r="A22428" s="1">
        <v>418023</v>
      </c>
      <c r="B22428" t="s">
        <v>35947</v>
      </c>
      <c r="C22428" t="s">
        <v>1467</v>
      </c>
      <c r="D22428" t="s">
        <v>1468</v>
      </c>
      <c r="E22428">
        <v>1</v>
      </c>
      <c r="F22428" s="2">
        <v>35.229999999999997</v>
      </c>
      <c r="G22428" s="3">
        <v>75.760000000000005</v>
      </c>
      <c r="H22428" s="3">
        <v>0.3523</v>
      </c>
      <c r="I22428" s="3">
        <v>1.6558099999999998</v>
      </c>
      <c r="J22428" s="3">
        <v>37.238109999999999</v>
      </c>
      <c r="K22428" s="4">
        <v>0.34999999999999992</v>
      </c>
      <c r="L22428" s="73">
        <v>67.601491999999993</v>
      </c>
    </row>
    <row r="22429" spans="1:12" x14ac:dyDescent="0.35">
      <c r="A22429" s="1">
        <v>75988</v>
      </c>
      <c r="B22429" t="s">
        <v>35948</v>
      </c>
      <c r="C22429" t="s">
        <v>1467</v>
      </c>
      <c r="D22429" t="s">
        <v>1468</v>
      </c>
      <c r="E22429">
        <v>1</v>
      </c>
      <c r="F22429" s="2">
        <v>146.43</v>
      </c>
      <c r="G22429" s="3">
        <v>314.89999999999998</v>
      </c>
      <c r="H22429" s="3">
        <v>1.4643000000000002</v>
      </c>
      <c r="I22429" s="3">
        <v>6.8822100000000006</v>
      </c>
      <c r="J22429" s="3">
        <v>154.77651000000003</v>
      </c>
      <c r="K22429" s="4">
        <v>0.35</v>
      </c>
      <c r="L22429" s="73">
        <v>280.9788950769231</v>
      </c>
    </row>
    <row r="22430" spans="1:12" x14ac:dyDescent="0.35">
      <c r="A22430" s="1">
        <v>74768</v>
      </c>
      <c r="B22430" t="s">
        <v>35949</v>
      </c>
      <c r="C22430" t="s">
        <v>1467</v>
      </c>
      <c r="D22430" t="s">
        <v>1468</v>
      </c>
      <c r="E22430">
        <v>1</v>
      </c>
      <c r="F22430" s="2">
        <v>5366.69</v>
      </c>
      <c r="G22430" s="3">
        <v>12547.81</v>
      </c>
      <c r="H22430" s="3">
        <v>53.666899999999998</v>
      </c>
      <c r="I22430" s="3">
        <v>252.23442999999997</v>
      </c>
      <c r="J22430" s="3">
        <v>5672.5913299999993</v>
      </c>
      <c r="K22430" s="4">
        <v>0.35000000000000003</v>
      </c>
      <c r="L22430" s="73">
        <v>10297.935029846152</v>
      </c>
    </row>
    <row r="22431" spans="1:12" x14ac:dyDescent="0.35">
      <c r="A22431" s="1">
        <v>433224</v>
      </c>
      <c r="B22431" t="s">
        <v>35356</v>
      </c>
      <c r="C22431" t="s">
        <v>1467</v>
      </c>
      <c r="D22431" t="s">
        <v>1468</v>
      </c>
      <c r="E22431">
        <v>1</v>
      </c>
      <c r="F22431" s="2">
        <v>5518.29</v>
      </c>
      <c r="G22431" s="3">
        <v>16230.26</v>
      </c>
      <c r="H22431" s="3">
        <v>55.182900000000004</v>
      </c>
      <c r="I22431" s="3">
        <v>259.35962999999998</v>
      </c>
      <c r="J22431" s="3">
        <v>5832.8325299999997</v>
      </c>
      <c r="K22431" s="4">
        <v>0.35000000000000003</v>
      </c>
      <c r="L22431" s="73">
        <v>10588.834439076923</v>
      </c>
    </row>
    <row r="22432" spans="1:12" x14ac:dyDescent="0.35">
      <c r="A22432" s="1">
        <v>437992</v>
      </c>
      <c r="B22432" t="s">
        <v>35950</v>
      </c>
      <c r="C22432" t="s">
        <v>1467</v>
      </c>
      <c r="D22432" t="s">
        <v>1468</v>
      </c>
      <c r="E22432">
        <v>1</v>
      </c>
      <c r="F22432" s="2">
        <v>42.04</v>
      </c>
      <c r="G22432" s="3">
        <v>98.3</v>
      </c>
      <c r="H22432" s="3">
        <v>0.4204</v>
      </c>
      <c r="I22432" s="3">
        <v>1.9758799999999999</v>
      </c>
      <c r="J22432" s="3">
        <v>44.436279999999996</v>
      </c>
      <c r="K22432" s="4">
        <v>0.34999999999999992</v>
      </c>
      <c r="L22432" s="73">
        <v>80.668939076923067</v>
      </c>
    </row>
    <row r="22433" spans="1:12" x14ac:dyDescent="0.35">
      <c r="A22433" s="1">
        <v>570585</v>
      </c>
      <c r="B22433" t="s">
        <v>35951</v>
      </c>
      <c r="C22433" t="s">
        <v>1467</v>
      </c>
      <c r="D22433" t="s">
        <v>1468</v>
      </c>
      <c r="E22433">
        <v>1</v>
      </c>
      <c r="F22433" s="2">
        <v>102.73</v>
      </c>
      <c r="G22433" s="3">
        <v>220.99</v>
      </c>
      <c r="H22433" s="3">
        <v>1.0273000000000001</v>
      </c>
      <c r="I22433" s="3">
        <v>4.8283100000000001</v>
      </c>
      <c r="J22433" s="3">
        <v>108.58561</v>
      </c>
      <c r="K22433" s="4">
        <v>0.35</v>
      </c>
      <c r="L22433" s="73">
        <v>197.12464584615384</v>
      </c>
    </row>
    <row r="22434" spans="1:12" x14ac:dyDescent="0.35">
      <c r="A22434" s="1">
        <v>439428</v>
      </c>
      <c r="B22434" t="s">
        <v>35952</v>
      </c>
      <c r="C22434" t="s">
        <v>1467</v>
      </c>
      <c r="D22434" t="s">
        <v>1468</v>
      </c>
      <c r="E22434">
        <v>1</v>
      </c>
      <c r="F22434" s="2">
        <v>197.46</v>
      </c>
      <c r="G22434" s="3">
        <v>424.64</v>
      </c>
      <c r="H22434" s="3">
        <v>1.9746000000000001</v>
      </c>
      <c r="I22434" s="3">
        <v>9.2806200000000008</v>
      </c>
      <c r="J22434" s="3">
        <v>208.71522000000002</v>
      </c>
      <c r="K22434" s="4">
        <v>0.34999999999999992</v>
      </c>
      <c r="L22434" s="73">
        <v>378.89839938461535</v>
      </c>
    </row>
    <row r="22435" spans="1:12" x14ac:dyDescent="0.35">
      <c r="A22435" s="1">
        <v>421340</v>
      </c>
      <c r="B22435" t="s">
        <v>35953</v>
      </c>
      <c r="C22435" t="s">
        <v>1467</v>
      </c>
      <c r="D22435" t="s">
        <v>1468</v>
      </c>
      <c r="E22435">
        <v>1</v>
      </c>
      <c r="F22435" s="2">
        <v>487.9</v>
      </c>
      <c r="G22435" s="3">
        <v>1049.24</v>
      </c>
      <c r="H22435" s="3">
        <v>4.8789999999999996</v>
      </c>
      <c r="I22435" s="3">
        <v>22.9313</v>
      </c>
      <c r="J22435" s="3">
        <v>515.71029999999996</v>
      </c>
      <c r="K22435" s="4">
        <v>0.34999999999999992</v>
      </c>
      <c r="L22435" s="73">
        <v>936.21254461538445</v>
      </c>
    </row>
    <row r="22436" spans="1:12" x14ac:dyDescent="0.35">
      <c r="A22436" s="1">
        <v>16359</v>
      </c>
      <c r="B22436" t="s">
        <v>35954</v>
      </c>
      <c r="C22436" t="s">
        <v>1467</v>
      </c>
      <c r="D22436" t="s">
        <v>1468</v>
      </c>
      <c r="E22436">
        <v>1</v>
      </c>
      <c r="F22436" s="2">
        <v>20.46</v>
      </c>
      <c r="G22436" s="3">
        <v>44.01</v>
      </c>
      <c r="H22436" s="3">
        <v>0.2046</v>
      </c>
      <c r="I22436" s="3">
        <v>0.96162000000000003</v>
      </c>
      <c r="J22436" s="3">
        <v>21.62622</v>
      </c>
      <c r="K22436" s="4">
        <v>0.35000000000000003</v>
      </c>
      <c r="L22436" s="73">
        <v>39.259907076923078</v>
      </c>
    </row>
    <row r="22437" spans="1:12" x14ac:dyDescent="0.35">
      <c r="A22437" s="1">
        <v>69374</v>
      </c>
      <c r="B22437" t="s">
        <v>34398</v>
      </c>
      <c r="C22437" t="s">
        <v>1467</v>
      </c>
      <c r="D22437" t="s">
        <v>1468</v>
      </c>
      <c r="E22437">
        <v>1</v>
      </c>
      <c r="F22437" s="2">
        <v>2607.91</v>
      </c>
      <c r="G22437" s="3">
        <v>5608.4</v>
      </c>
      <c r="H22437" s="3">
        <v>26.0791</v>
      </c>
      <c r="I22437" s="3">
        <v>122.57176999999999</v>
      </c>
      <c r="J22437" s="3">
        <v>2756.5608699999998</v>
      </c>
      <c r="K22437" s="4">
        <v>0.35</v>
      </c>
      <c r="L22437" s="73">
        <v>5004.2181947692297</v>
      </c>
    </row>
    <row r="22438" spans="1:12" x14ac:dyDescent="0.35">
      <c r="A22438" s="1">
        <v>41905</v>
      </c>
      <c r="B22438" t="s">
        <v>35955</v>
      </c>
      <c r="C22438" t="s">
        <v>1467</v>
      </c>
      <c r="D22438" t="s">
        <v>1468</v>
      </c>
      <c r="E22438">
        <v>1</v>
      </c>
      <c r="F22438" s="2">
        <v>27.33</v>
      </c>
      <c r="G22438" s="3">
        <v>58.77</v>
      </c>
      <c r="H22438" s="3">
        <v>0.27329999999999999</v>
      </c>
      <c r="I22438" s="3">
        <v>1.2845099999999998</v>
      </c>
      <c r="J22438" s="3">
        <v>28.887809999999998</v>
      </c>
      <c r="K22438" s="4">
        <v>0.35</v>
      </c>
      <c r="L22438" s="73">
        <v>52.442485846153843</v>
      </c>
    </row>
    <row r="22439" spans="1:12" x14ac:dyDescent="0.35">
      <c r="A22439" s="1">
        <v>418583</v>
      </c>
      <c r="B22439" t="s">
        <v>35956</v>
      </c>
      <c r="C22439" t="s">
        <v>1467</v>
      </c>
      <c r="D22439" t="s">
        <v>1468</v>
      </c>
      <c r="E22439">
        <v>1</v>
      </c>
      <c r="F22439" s="2">
        <v>111.12</v>
      </c>
      <c r="G22439" s="3">
        <v>238.97</v>
      </c>
      <c r="H22439" s="3">
        <v>1.1112</v>
      </c>
      <c r="I22439" s="3">
        <v>5.2226400000000002</v>
      </c>
      <c r="J22439" s="3">
        <v>117.45384</v>
      </c>
      <c r="K22439" s="4">
        <v>0.34999999999999992</v>
      </c>
      <c r="L22439" s="73">
        <v>213.22389415384612</v>
      </c>
    </row>
    <row r="22440" spans="1:12" x14ac:dyDescent="0.35">
      <c r="A22440" s="1">
        <v>55601</v>
      </c>
      <c r="B22440" t="s">
        <v>35957</v>
      </c>
      <c r="C22440" t="s">
        <v>1467</v>
      </c>
      <c r="D22440" t="s">
        <v>1468</v>
      </c>
      <c r="E22440">
        <v>1</v>
      </c>
      <c r="F22440" s="2">
        <v>320.38</v>
      </c>
      <c r="G22440" s="3">
        <v>698.31</v>
      </c>
      <c r="H22440" s="3">
        <v>3.2038000000000002</v>
      </c>
      <c r="I22440" s="3">
        <v>15.05786</v>
      </c>
      <c r="J22440" s="3">
        <v>338.64166</v>
      </c>
      <c r="K22440" s="4">
        <v>0.35000000000000003</v>
      </c>
      <c r="L22440" s="73">
        <v>614.76485969230771</v>
      </c>
    </row>
    <row r="22441" spans="1:12" x14ac:dyDescent="0.35">
      <c r="A22441" s="1">
        <v>425309</v>
      </c>
      <c r="B22441" t="s">
        <v>35958</v>
      </c>
      <c r="C22441" t="s">
        <v>1467</v>
      </c>
      <c r="D22441" t="s">
        <v>1468</v>
      </c>
      <c r="E22441">
        <v>1</v>
      </c>
      <c r="F22441" s="2">
        <v>27.46</v>
      </c>
      <c r="G22441" s="3">
        <v>59.09</v>
      </c>
      <c r="H22441" s="3">
        <v>0.27460000000000001</v>
      </c>
      <c r="I22441" s="3">
        <v>1.2906200000000001</v>
      </c>
      <c r="J22441" s="3">
        <v>29.025220000000001</v>
      </c>
      <c r="K22441" s="4">
        <v>0.35</v>
      </c>
      <c r="L22441" s="73">
        <v>52.691937846153849</v>
      </c>
    </row>
    <row r="22442" spans="1:12" x14ac:dyDescent="0.35">
      <c r="A22442" s="1">
        <v>418576</v>
      </c>
      <c r="B22442" t="s">
        <v>35959</v>
      </c>
      <c r="C22442" t="s">
        <v>1467</v>
      </c>
      <c r="D22442" t="s">
        <v>1468</v>
      </c>
      <c r="E22442">
        <v>1</v>
      </c>
      <c r="F22442" s="2">
        <v>173.41</v>
      </c>
      <c r="G22442" s="3">
        <v>372.93</v>
      </c>
      <c r="H22442" s="3">
        <v>1.7341</v>
      </c>
      <c r="I22442" s="3">
        <v>8.150269999999999</v>
      </c>
      <c r="J22442" s="3">
        <v>183.29437000000001</v>
      </c>
      <c r="K22442" s="4">
        <v>0.35</v>
      </c>
      <c r="L22442" s="73">
        <v>332.74977938461541</v>
      </c>
    </row>
    <row r="22443" spans="1:12" x14ac:dyDescent="0.35">
      <c r="A22443" s="1">
        <v>24459</v>
      </c>
      <c r="B22443" t="s">
        <v>33807</v>
      </c>
      <c r="C22443" t="s">
        <v>1467</v>
      </c>
      <c r="D22443" t="s">
        <v>1468</v>
      </c>
      <c r="E22443">
        <v>1</v>
      </c>
      <c r="F22443" s="2">
        <v>52.33</v>
      </c>
      <c r="G22443" s="3">
        <v>112.56</v>
      </c>
      <c r="H22443" s="3">
        <v>0.52329999999999999</v>
      </c>
      <c r="I22443" s="3">
        <v>2.4595099999999999</v>
      </c>
      <c r="J22443" s="3">
        <v>55.312809999999999</v>
      </c>
      <c r="K22443" s="4">
        <v>0.35000000000000003</v>
      </c>
      <c r="L22443" s="73">
        <v>100.4140243076923</v>
      </c>
    </row>
    <row r="22444" spans="1:12" x14ac:dyDescent="0.35">
      <c r="A22444" s="1">
        <v>425548</v>
      </c>
      <c r="B22444" t="s">
        <v>35960</v>
      </c>
      <c r="C22444" t="s">
        <v>1467</v>
      </c>
      <c r="D22444" t="s">
        <v>1468</v>
      </c>
      <c r="E22444">
        <v>1</v>
      </c>
      <c r="F22444" s="2">
        <v>59.13</v>
      </c>
      <c r="G22444" s="3">
        <v>127.18</v>
      </c>
      <c r="H22444" s="3">
        <v>0.59130000000000005</v>
      </c>
      <c r="I22444" s="3">
        <v>2.7791100000000002</v>
      </c>
      <c r="J22444" s="3">
        <v>62.500410000000002</v>
      </c>
      <c r="K22444" s="4">
        <v>0.35000000000000003</v>
      </c>
      <c r="L22444" s="73">
        <v>113.46228276923077</v>
      </c>
    </row>
    <row r="22445" spans="1:12" x14ac:dyDescent="0.35">
      <c r="A22445" s="1">
        <v>78286</v>
      </c>
      <c r="B22445" t="s">
        <v>35961</v>
      </c>
      <c r="C22445" t="s">
        <v>1467</v>
      </c>
      <c r="D22445" t="s">
        <v>1468</v>
      </c>
      <c r="E22445">
        <v>1</v>
      </c>
      <c r="F22445" s="2">
        <v>10.6</v>
      </c>
      <c r="G22445" s="3">
        <v>22.79</v>
      </c>
      <c r="H22445" s="3">
        <v>0.106</v>
      </c>
      <c r="I22445" s="3">
        <v>0.49819999999999998</v>
      </c>
      <c r="J22445" s="3">
        <v>11.2042</v>
      </c>
      <c r="K22445" s="4">
        <v>0.35000000000000003</v>
      </c>
      <c r="L22445" s="73">
        <v>20.339932307692308</v>
      </c>
    </row>
    <row r="22446" spans="1:12" x14ac:dyDescent="0.35">
      <c r="A22446" s="1">
        <v>439014</v>
      </c>
      <c r="B22446" t="s">
        <v>35962</v>
      </c>
      <c r="C22446" t="s">
        <v>1467</v>
      </c>
      <c r="D22446" t="s">
        <v>1468</v>
      </c>
      <c r="E22446">
        <v>1</v>
      </c>
      <c r="F22446" s="2">
        <v>446.29</v>
      </c>
      <c r="G22446" s="3">
        <v>959.77</v>
      </c>
      <c r="H22446" s="3">
        <v>4.4629000000000003</v>
      </c>
      <c r="I22446" s="3">
        <v>20.975630000000002</v>
      </c>
      <c r="J22446" s="3">
        <v>471.72853000000003</v>
      </c>
      <c r="K22446" s="4">
        <v>0.35</v>
      </c>
      <c r="L22446" s="73">
        <v>856.36871600000006</v>
      </c>
    </row>
    <row r="22447" spans="1:12" x14ac:dyDescent="0.35">
      <c r="A22447" s="1">
        <v>417582</v>
      </c>
      <c r="B22447" t="s">
        <v>35963</v>
      </c>
      <c r="C22447" t="s">
        <v>1467</v>
      </c>
      <c r="D22447" t="s">
        <v>1468</v>
      </c>
      <c r="E22447">
        <v>1</v>
      </c>
      <c r="F22447" s="2">
        <v>27.47</v>
      </c>
      <c r="G22447" s="3">
        <v>64.23</v>
      </c>
      <c r="H22447" s="3">
        <v>0.2747</v>
      </c>
      <c r="I22447" s="3">
        <v>1.2910899999999998</v>
      </c>
      <c r="J22447" s="3">
        <v>29.035789999999999</v>
      </c>
      <c r="K22447" s="4">
        <v>0.35</v>
      </c>
      <c r="L22447" s="73">
        <v>52.711126461538456</v>
      </c>
    </row>
    <row r="22448" spans="1:12" x14ac:dyDescent="0.35">
      <c r="A22448" s="1">
        <v>72535</v>
      </c>
      <c r="B22448" t="s">
        <v>35964</v>
      </c>
      <c r="C22448" t="s">
        <v>1467</v>
      </c>
      <c r="D22448" t="s">
        <v>1468</v>
      </c>
      <c r="E22448">
        <v>1</v>
      </c>
      <c r="F22448" s="2">
        <v>340.6</v>
      </c>
      <c r="G22448" s="3">
        <v>732.47</v>
      </c>
      <c r="H22448" s="3">
        <v>3.4060000000000001</v>
      </c>
      <c r="I22448" s="3">
        <v>16.008200000000002</v>
      </c>
      <c r="J22448" s="3">
        <v>360.01420000000002</v>
      </c>
      <c r="K22448" s="4">
        <v>0.35000000000000003</v>
      </c>
      <c r="L22448" s="73">
        <v>653.56424000000004</v>
      </c>
    </row>
    <row r="22449" spans="1:12" x14ac:dyDescent="0.35">
      <c r="A22449" s="1">
        <v>439181</v>
      </c>
      <c r="B22449" t="s">
        <v>35965</v>
      </c>
      <c r="C22449" t="s">
        <v>1467</v>
      </c>
      <c r="D22449" t="s">
        <v>1468</v>
      </c>
      <c r="E22449">
        <v>1</v>
      </c>
      <c r="F22449" s="2">
        <v>11.74</v>
      </c>
      <c r="G22449" s="3">
        <v>24.9</v>
      </c>
      <c r="H22449" s="3">
        <v>0.1174</v>
      </c>
      <c r="I22449" s="3">
        <v>0.55178000000000005</v>
      </c>
      <c r="J22449" s="3">
        <v>12.409180000000001</v>
      </c>
      <c r="K22449" s="4">
        <v>0.35</v>
      </c>
      <c r="L22449" s="73">
        <v>22.527434461538462</v>
      </c>
    </row>
    <row r="22450" spans="1:12" x14ac:dyDescent="0.35">
      <c r="A22450" s="1">
        <v>435479</v>
      </c>
      <c r="B22450" t="s">
        <v>35966</v>
      </c>
      <c r="C22450" t="s">
        <v>1467</v>
      </c>
      <c r="D22450" t="s">
        <v>1468</v>
      </c>
      <c r="E22450">
        <v>1</v>
      </c>
      <c r="F22450" s="2">
        <v>629.66</v>
      </c>
      <c r="G22450" s="3">
        <v>1392.76</v>
      </c>
      <c r="H22450" s="3">
        <v>6.2965999999999998</v>
      </c>
      <c r="I22450" s="3">
        <v>29.594019999999997</v>
      </c>
      <c r="J22450" s="3">
        <v>665.55061999999998</v>
      </c>
      <c r="K22450" s="4">
        <v>0.35</v>
      </c>
      <c r="L22450" s="73">
        <v>1208.2303563076923</v>
      </c>
    </row>
    <row r="22451" spans="1:12" x14ac:dyDescent="0.35">
      <c r="A22451" s="1">
        <v>6287</v>
      </c>
      <c r="B22451" t="s">
        <v>35967</v>
      </c>
      <c r="C22451" t="s">
        <v>1467</v>
      </c>
      <c r="D22451" t="s">
        <v>1468</v>
      </c>
      <c r="E22451">
        <v>1</v>
      </c>
      <c r="F22451" s="2">
        <v>45.02</v>
      </c>
      <c r="G22451" s="3">
        <v>96.83</v>
      </c>
      <c r="H22451" s="3">
        <v>0.45020000000000004</v>
      </c>
      <c r="I22451" s="3">
        <v>2.1159400000000002</v>
      </c>
      <c r="J22451" s="3">
        <v>47.586140000000007</v>
      </c>
      <c r="K22451" s="4">
        <v>0.34999999999999992</v>
      </c>
      <c r="L22451" s="73">
        <v>86.387146461538464</v>
      </c>
    </row>
    <row r="22452" spans="1:12" x14ac:dyDescent="0.35">
      <c r="A22452" s="1">
        <v>442924</v>
      </c>
      <c r="B22452" t="s">
        <v>35968</v>
      </c>
      <c r="C22452" t="s">
        <v>1467</v>
      </c>
      <c r="D22452" t="s">
        <v>1468</v>
      </c>
      <c r="E22452">
        <v>1</v>
      </c>
      <c r="F22452" s="2">
        <v>228.21</v>
      </c>
      <c r="G22452" s="3">
        <v>490.8</v>
      </c>
      <c r="H22452" s="3">
        <v>2.2821000000000002</v>
      </c>
      <c r="I22452" s="3">
        <v>10.72587</v>
      </c>
      <c r="J22452" s="3">
        <v>241.21797000000004</v>
      </c>
      <c r="K22452" s="4">
        <v>0.35000000000000003</v>
      </c>
      <c r="L22452" s="73">
        <v>437.90339169230776</v>
      </c>
    </row>
    <row r="22453" spans="1:12" x14ac:dyDescent="0.35">
      <c r="A22453" s="1">
        <v>425348</v>
      </c>
      <c r="B22453" t="s">
        <v>35969</v>
      </c>
      <c r="C22453" t="s">
        <v>1467</v>
      </c>
      <c r="D22453" t="s">
        <v>1468</v>
      </c>
      <c r="E22453">
        <v>1</v>
      </c>
      <c r="F22453" s="2">
        <v>38.229999999999997</v>
      </c>
      <c r="G22453" s="3">
        <v>82.22</v>
      </c>
      <c r="H22453" s="3">
        <v>0.38229999999999997</v>
      </c>
      <c r="I22453" s="3">
        <v>1.7968099999999998</v>
      </c>
      <c r="J22453" s="3">
        <v>40.409109999999998</v>
      </c>
      <c r="K22453" s="4">
        <v>0.35000000000000003</v>
      </c>
      <c r="L22453" s="73">
        <v>73.358076615384618</v>
      </c>
    </row>
    <row r="22454" spans="1:12" x14ac:dyDescent="0.35">
      <c r="A22454" s="1">
        <v>440187</v>
      </c>
      <c r="B22454" t="s">
        <v>35970</v>
      </c>
      <c r="C22454" t="s">
        <v>1467</v>
      </c>
      <c r="D22454" t="s">
        <v>1468</v>
      </c>
      <c r="E22454">
        <v>1</v>
      </c>
      <c r="F22454" s="2">
        <v>208.81</v>
      </c>
      <c r="G22454" s="3">
        <v>449.05</v>
      </c>
      <c r="H22454" s="3">
        <v>2.0880999999999998</v>
      </c>
      <c r="I22454" s="3">
        <v>9.814070000000001</v>
      </c>
      <c r="J22454" s="3">
        <v>220.71217000000001</v>
      </c>
      <c r="K22454" s="4">
        <v>0.35000000000000003</v>
      </c>
      <c r="L22454" s="73">
        <v>400.67747784615386</v>
      </c>
    </row>
    <row r="22455" spans="1:12" x14ac:dyDescent="0.35">
      <c r="A22455" s="1">
        <v>32335</v>
      </c>
      <c r="B22455" t="s">
        <v>34313</v>
      </c>
      <c r="C22455" t="s">
        <v>1467</v>
      </c>
      <c r="D22455" t="s">
        <v>1468</v>
      </c>
      <c r="E22455">
        <v>1</v>
      </c>
      <c r="F22455" s="2">
        <v>39.57</v>
      </c>
      <c r="G22455" s="3">
        <v>85.11</v>
      </c>
      <c r="H22455" s="3">
        <v>0.3957</v>
      </c>
      <c r="I22455" s="3">
        <v>1.8597900000000001</v>
      </c>
      <c r="J22455" s="3">
        <v>41.825489999999995</v>
      </c>
      <c r="K22455" s="4">
        <v>0.35</v>
      </c>
      <c r="L22455" s="73">
        <v>75.929351076923069</v>
      </c>
    </row>
    <row r="22456" spans="1:12" x14ac:dyDescent="0.35">
      <c r="A22456" s="1">
        <v>54066</v>
      </c>
      <c r="B22456" t="s">
        <v>35971</v>
      </c>
      <c r="C22456" t="s">
        <v>1467</v>
      </c>
      <c r="D22456" t="s">
        <v>1468</v>
      </c>
      <c r="E22456">
        <v>1</v>
      </c>
      <c r="F22456" s="2">
        <v>33.090000000000003</v>
      </c>
      <c r="G22456" s="3">
        <v>70.42</v>
      </c>
      <c r="H22456" s="3">
        <v>0.33090000000000003</v>
      </c>
      <c r="I22456" s="3">
        <v>1.5552300000000001</v>
      </c>
      <c r="J22456" s="3">
        <v>34.976130000000005</v>
      </c>
      <c r="K22456" s="4">
        <v>0.34999999999999992</v>
      </c>
      <c r="L22456" s="73">
        <v>63.495128307692312</v>
      </c>
    </row>
    <row r="22457" spans="1:12" x14ac:dyDescent="0.35">
      <c r="A22457" s="1">
        <v>426447</v>
      </c>
      <c r="B22457" t="s">
        <v>35972</v>
      </c>
      <c r="C22457" t="s">
        <v>1467</v>
      </c>
      <c r="D22457" t="s">
        <v>1468</v>
      </c>
      <c r="E22457">
        <v>1</v>
      </c>
      <c r="F22457" s="2">
        <v>80.349999999999994</v>
      </c>
      <c r="G22457" s="3">
        <v>168.52</v>
      </c>
      <c r="H22457" s="3">
        <v>0.80349999999999999</v>
      </c>
      <c r="I22457" s="3">
        <v>3.7764499999999996</v>
      </c>
      <c r="J22457" s="3">
        <v>84.929949999999991</v>
      </c>
      <c r="K22457" s="4">
        <v>0.34999999999999992</v>
      </c>
      <c r="L22457" s="73">
        <v>154.18052461538457</v>
      </c>
    </row>
    <row r="22458" spans="1:12" x14ac:dyDescent="0.35">
      <c r="A22458" s="1">
        <v>74408</v>
      </c>
      <c r="B22458" t="s">
        <v>35973</v>
      </c>
      <c r="C22458" t="s">
        <v>1467</v>
      </c>
      <c r="D22458" t="s">
        <v>1468</v>
      </c>
      <c r="E22458">
        <v>1</v>
      </c>
      <c r="F22458" s="2">
        <v>748.92</v>
      </c>
      <c r="G22458" s="3">
        <v>1610.58</v>
      </c>
      <c r="H22458" s="3">
        <v>7.4891999999999994</v>
      </c>
      <c r="I22458" s="3">
        <v>35.199239999999996</v>
      </c>
      <c r="J22458" s="3">
        <v>791.60843999999997</v>
      </c>
      <c r="K22458" s="4">
        <v>0.35</v>
      </c>
      <c r="L22458" s="73">
        <v>1437.0737833846151</v>
      </c>
    </row>
    <row r="22459" spans="1:12" x14ac:dyDescent="0.35">
      <c r="A22459" s="1">
        <v>550230</v>
      </c>
      <c r="B22459" t="s">
        <v>35974</v>
      </c>
      <c r="C22459" t="s">
        <v>1467</v>
      </c>
      <c r="D22459" t="s">
        <v>1468</v>
      </c>
      <c r="E22459">
        <v>1</v>
      </c>
      <c r="F22459" s="2">
        <v>191.15</v>
      </c>
      <c r="G22459" s="3">
        <v>389.3</v>
      </c>
      <c r="H22459" s="3">
        <v>1.9115000000000002</v>
      </c>
      <c r="I22459" s="3">
        <v>8.9840499999999999</v>
      </c>
      <c r="J22459" s="3">
        <v>202.04554999999999</v>
      </c>
      <c r="K22459" s="4">
        <v>0.35</v>
      </c>
      <c r="L22459" s="73">
        <v>366.79038307692304</v>
      </c>
    </row>
    <row r="22460" spans="1:12" x14ac:dyDescent="0.35">
      <c r="A22460" s="1">
        <v>74611</v>
      </c>
      <c r="B22460" t="s">
        <v>35975</v>
      </c>
      <c r="C22460" t="s">
        <v>1467</v>
      </c>
      <c r="D22460" t="s">
        <v>1468</v>
      </c>
      <c r="E22460">
        <v>1</v>
      </c>
      <c r="F22460" s="2">
        <v>225.71</v>
      </c>
      <c r="G22460" s="3">
        <v>485.41</v>
      </c>
      <c r="H22460" s="3">
        <v>2.2571000000000003</v>
      </c>
      <c r="I22460" s="3">
        <v>10.608370000000001</v>
      </c>
      <c r="J22460" s="3">
        <v>238.57547000000002</v>
      </c>
      <c r="K22460" s="4">
        <v>0.34999999999999992</v>
      </c>
      <c r="L22460" s="73">
        <v>433.10623784615382</v>
      </c>
    </row>
    <row r="22461" spans="1:12" x14ac:dyDescent="0.35">
      <c r="A22461" s="1">
        <v>443325</v>
      </c>
      <c r="B22461" t="s">
        <v>35976</v>
      </c>
      <c r="C22461" t="s">
        <v>1467</v>
      </c>
      <c r="D22461" t="s">
        <v>1468</v>
      </c>
      <c r="E22461">
        <v>1</v>
      </c>
      <c r="F22461" s="2">
        <v>299.92</v>
      </c>
      <c r="G22461" s="3">
        <v>644.98</v>
      </c>
      <c r="H22461" s="3">
        <v>2.9992000000000001</v>
      </c>
      <c r="I22461" s="3">
        <v>14.096240000000002</v>
      </c>
      <c r="J22461" s="3">
        <v>317.01544000000001</v>
      </c>
      <c r="K22461" s="4">
        <v>0.35</v>
      </c>
      <c r="L22461" s="73">
        <v>575.50495261538458</v>
      </c>
    </row>
    <row r="22462" spans="1:12" x14ac:dyDescent="0.35">
      <c r="A22462" s="1">
        <v>443327</v>
      </c>
      <c r="B22462" t="s">
        <v>35977</v>
      </c>
      <c r="C22462" t="s">
        <v>1467</v>
      </c>
      <c r="D22462" t="s">
        <v>1468</v>
      </c>
      <c r="E22462">
        <v>1</v>
      </c>
      <c r="F22462" s="2">
        <v>372.21</v>
      </c>
      <c r="G22462" s="3">
        <v>800.45</v>
      </c>
      <c r="H22462" s="3">
        <v>3.7220999999999997</v>
      </c>
      <c r="I22462" s="3">
        <v>17.493869999999998</v>
      </c>
      <c r="J22462" s="3">
        <v>393.42597000000001</v>
      </c>
      <c r="K22462" s="4">
        <v>0.35000000000000003</v>
      </c>
      <c r="L22462" s="73">
        <v>714.2194532307692</v>
      </c>
    </row>
    <row r="22463" spans="1:12" x14ac:dyDescent="0.35">
      <c r="A22463" s="1">
        <v>426104</v>
      </c>
      <c r="B22463" t="s">
        <v>35978</v>
      </c>
      <c r="C22463" t="s">
        <v>1467</v>
      </c>
      <c r="D22463" t="s">
        <v>1468</v>
      </c>
      <c r="E22463">
        <v>1</v>
      </c>
      <c r="F22463" s="2">
        <v>263.48</v>
      </c>
      <c r="G22463" s="3">
        <v>616.08000000000004</v>
      </c>
      <c r="H22463" s="3">
        <v>2.6348000000000003</v>
      </c>
      <c r="I22463" s="3">
        <v>12.383560000000001</v>
      </c>
      <c r="J22463" s="3">
        <v>278.49835999999999</v>
      </c>
      <c r="K22463" s="4">
        <v>0.35000000000000003</v>
      </c>
      <c r="L22463" s="73">
        <v>505.58163815384614</v>
      </c>
    </row>
    <row r="22464" spans="1:12" x14ac:dyDescent="0.35">
      <c r="A22464" s="1">
        <v>427870</v>
      </c>
      <c r="B22464" t="s">
        <v>35979</v>
      </c>
      <c r="C22464" t="s">
        <v>1467</v>
      </c>
      <c r="D22464" t="s">
        <v>1468</v>
      </c>
      <c r="E22464">
        <v>1</v>
      </c>
      <c r="F22464" s="2">
        <v>19.48</v>
      </c>
      <c r="G22464" s="3">
        <v>41.91</v>
      </c>
      <c r="H22464" s="3">
        <v>0.1948</v>
      </c>
      <c r="I22464" s="3">
        <v>0.91556000000000004</v>
      </c>
      <c r="J22464" s="3">
        <v>20.59036</v>
      </c>
      <c r="K22464" s="4">
        <v>0.35</v>
      </c>
      <c r="L22464" s="73">
        <v>37.379422769230771</v>
      </c>
    </row>
    <row r="22465" spans="1:12" x14ac:dyDescent="0.35">
      <c r="A22465" s="1">
        <v>435017</v>
      </c>
      <c r="B22465" t="s">
        <v>35980</v>
      </c>
      <c r="C22465" t="s">
        <v>1467</v>
      </c>
      <c r="D22465" t="s">
        <v>1468</v>
      </c>
      <c r="E22465">
        <v>1</v>
      </c>
      <c r="F22465" s="2">
        <v>461.55</v>
      </c>
      <c r="G22465" s="3">
        <v>952.06</v>
      </c>
      <c r="H22465" s="3">
        <v>4.6154999999999999</v>
      </c>
      <c r="I22465" s="3">
        <v>21.69285</v>
      </c>
      <c r="J22465" s="3">
        <v>487.85835000000003</v>
      </c>
      <c r="K22465" s="4">
        <v>0.34999999999999992</v>
      </c>
      <c r="L22465" s="73">
        <v>885.65054307692299</v>
      </c>
    </row>
    <row r="22466" spans="1:12" x14ac:dyDescent="0.35">
      <c r="A22466" s="1">
        <v>426257</v>
      </c>
      <c r="B22466" t="s">
        <v>35981</v>
      </c>
      <c r="C22466" t="s">
        <v>1467</v>
      </c>
      <c r="D22466" t="s">
        <v>1468</v>
      </c>
      <c r="E22466">
        <v>1</v>
      </c>
      <c r="F22466" s="2">
        <v>1384.29</v>
      </c>
      <c r="G22466" s="3">
        <v>2976.98</v>
      </c>
      <c r="H22466" s="3">
        <v>13.8429</v>
      </c>
      <c r="I22466" s="3">
        <v>65.061629999999994</v>
      </c>
      <c r="J22466" s="3">
        <v>1463.19453</v>
      </c>
      <c r="K22466" s="4">
        <v>0.35000000000000003</v>
      </c>
      <c r="L22466" s="73">
        <v>2656.2608390769233</v>
      </c>
    </row>
    <row r="22467" spans="1:12" x14ac:dyDescent="0.35">
      <c r="A22467" s="1">
        <v>441410</v>
      </c>
      <c r="B22467" t="s">
        <v>35982</v>
      </c>
      <c r="C22467" t="s">
        <v>1467</v>
      </c>
      <c r="D22467" t="s">
        <v>1468</v>
      </c>
      <c r="E22467">
        <v>1</v>
      </c>
      <c r="F22467" s="2">
        <v>132.43</v>
      </c>
      <c r="G22467" s="3">
        <v>309.64</v>
      </c>
      <c r="H22467" s="3">
        <v>1.3243</v>
      </c>
      <c r="I22467" s="3">
        <v>6.2242100000000002</v>
      </c>
      <c r="J22467" s="3">
        <v>139.97851</v>
      </c>
      <c r="K22467" s="4">
        <v>0.35000000000000003</v>
      </c>
      <c r="L22467" s="73">
        <v>254.11483353846154</v>
      </c>
    </row>
    <row r="22468" spans="1:12" x14ac:dyDescent="0.35">
      <c r="A22468" s="1">
        <v>54697</v>
      </c>
      <c r="B22468" t="s">
        <v>35983</v>
      </c>
      <c r="C22468" t="s">
        <v>1467</v>
      </c>
      <c r="D22468" t="s">
        <v>1468</v>
      </c>
      <c r="E22468">
        <v>1</v>
      </c>
      <c r="F22468" s="2">
        <v>973.36</v>
      </c>
      <c r="G22468" s="3">
        <v>2044.9</v>
      </c>
      <c r="H22468" s="3">
        <v>9.7336000000000009</v>
      </c>
      <c r="I22468" s="3">
        <v>45.747920000000001</v>
      </c>
      <c r="J22468" s="3">
        <v>1028.8415199999999</v>
      </c>
      <c r="K22468" s="4">
        <v>0.35</v>
      </c>
      <c r="L22468" s="73">
        <v>1867.7430670769229</v>
      </c>
    </row>
    <row r="22469" spans="1:12" x14ac:dyDescent="0.35">
      <c r="A22469" s="1">
        <v>57046</v>
      </c>
      <c r="B22469" t="s">
        <v>35984</v>
      </c>
      <c r="C22469" t="s">
        <v>1467</v>
      </c>
      <c r="D22469" t="s">
        <v>1468</v>
      </c>
      <c r="E22469">
        <v>1</v>
      </c>
      <c r="F22469" s="2">
        <v>158.25</v>
      </c>
      <c r="G22469" s="3">
        <v>353.33</v>
      </c>
      <c r="H22469" s="3">
        <v>1.5825</v>
      </c>
      <c r="I22469" s="3">
        <v>7.4377500000000003</v>
      </c>
      <c r="J22469" s="3">
        <v>167.27025</v>
      </c>
      <c r="K22469" s="4">
        <v>0.34999999999999992</v>
      </c>
      <c r="L22469" s="73">
        <v>303.65983846153841</v>
      </c>
    </row>
    <row r="22470" spans="1:12" x14ac:dyDescent="0.35">
      <c r="A22470" s="1">
        <v>42280</v>
      </c>
      <c r="B22470" t="s">
        <v>35751</v>
      </c>
      <c r="C22470" t="s">
        <v>1467</v>
      </c>
      <c r="D22470" t="s">
        <v>1468</v>
      </c>
      <c r="E22470">
        <v>1</v>
      </c>
      <c r="F22470" s="2">
        <v>0.63</v>
      </c>
      <c r="G22470" s="3">
        <v>1.36</v>
      </c>
      <c r="H22470" s="3">
        <v>6.3E-3</v>
      </c>
      <c r="I22470" s="3">
        <v>2.9610000000000001E-2</v>
      </c>
      <c r="J22470" s="3">
        <v>0.66591</v>
      </c>
      <c r="K22470" s="4">
        <v>0.35</v>
      </c>
      <c r="L22470" s="73">
        <v>1.2088827692307693</v>
      </c>
    </row>
    <row r="22471" spans="1:12" x14ac:dyDescent="0.35">
      <c r="A22471" s="1">
        <v>435268</v>
      </c>
      <c r="B22471" t="s">
        <v>35985</v>
      </c>
      <c r="C22471" t="s">
        <v>1467</v>
      </c>
      <c r="D22471" t="s">
        <v>1468</v>
      </c>
      <c r="E22471">
        <v>1</v>
      </c>
      <c r="F22471" s="2">
        <v>600.96</v>
      </c>
      <c r="G22471" s="3">
        <v>1320.81</v>
      </c>
      <c r="H22471" s="3">
        <v>6.0096000000000007</v>
      </c>
      <c r="I22471" s="3">
        <v>28.24512</v>
      </c>
      <c r="J22471" s="3">
        <v>635.21472000000006</v>
      </c>
      <c r="K22471" s="4">
        <v>0.35</v>
      </c>
      <c r="L22471" s="73">
        <v>1153.1590301538463</v>
      </c>
    </row>
    <row r="22472" spans="1:12" x14ac:dyDescent="0.35">
      <c r="A22472" s="1">
        <v>417711</v>
      </c>
      <c r="B22472" t="s">
        <v>35986</v>
      </c>
      <c r="C22472" t="s">
        <v>1467</v>
      </c>
      <c r="D22472" t="s">
        <v>1468</v>
      </c>
      <c r="E22472">
        <v>1</v>
      </c>
      <c r="F22472" s="2">
        <v>107.45</v>
      </c>
      <c r="G22472" s="3">
        <v>251.19</v>
      </c>
      <c r="H22472" s="3">
        <v>1.0745</v>
      </c>
      <c r="I22472" s="3">
        <v>5.0501500000000004</v>
      </c>
      <c r="J22472" s="3">
        <v>113.57465000000001</v>
      </c>
      <c r="K22472" s="4">
        <v>0.34999999999999992</v>
      </c>
      <c r="L22472" s="73">
        <v>206.18167230769228</v>
      </c>
    </row>
    <row r="22473" spans="1:12" x14ac:dyDescent="0.35">
      <c r="A22473" s="1">
        <v>400286</v>
      </c>
      <c r="B22473" t="s">
        <v>35987</v>
      </c>
      <c r="C22473" t="s">
        <v>1467</v>
      </c>
      <c r="D22473" t="s">
        <v>1468</v>
      </c>
      <c r="E22473">
        <v>1</v>
      </c>
      <c r="F22473" s="2">
        <v>2816.84</v>
      </c>
      <c r="G22473" s="3">
        <v>6057.71</v>
      </c>
      <c r="H22473" s="3">
        <v>28.168400000000002</v>
      </c>
      <c r="I22473" s="3">
        <v>132.39148</v>
      </c>
      <c r="J22473" s="3">
        <v>2977.3998799999999</v>
      </c>
      <c r="K22473" s="4">
        <v>0.35000000000000003</v>
      </c>
      <c r="L22473" s="73">
        <v>5405.1259360000004</v>
      </c>
    </row>
    <row r="22474" spans="1:12" x14ac:dyDescent="0.35">
      <c r="A22474" s="1">
        <v>400276</v>
      </c>
      <c r="B22474" t="s">
        <v>35988</v>
      </c>
      <c r="C22474" t="s">
        <v>1467</v>
      </c>
      <c r="D22474" t="s">
        <v>1468</v>
      </c>
      <c r="E22474">
        <v>1</v>
      </c>
      <c r="F22474" s="2">
        <v>2179.04</v>
      </c>
      <c r="G22474" s="3">
        <v>4686.1099999999997</v>
      </c>
      <c r="H22474" s="3">
        <v>21.790400000000002</v>
      </c>
      <c r="I22474" s="3">
        <v>102.41488</v>
      </c>
      <c r="J22474" s="3">
        <v>2303.2452799999996</v>
      </c>
      <c r="K22474" s="4">
        <v>0.35</v>
      </c>
      <c r="L22474" s="73">
        <v>4181.2760467692297</v>
      </c>
    </row>
    <row r="22475" spans="1:12" x14ac:dyDescent="0.35">
      <c r="A22475" s="1">
        <v>423429</v>
      </c>
      <c r="B22475" t="s">
        <v>35989</v>
      </c>
      <c r="C22475" t="s">
        <v>1467</v>
      </c>
      <c r="D22475" t="s">
        <v>1468</v>
      </c>
      <c r="E22475">
        <v>1</v>
      </c>
      <c r="F22475" s="2">
        <v>89.38</v>
      </c>
      <c r="G22475" s="3">
        <v>203.1</v>
      </c>
      <c r="H22475" s="3">
        <v>0.89379999999999993</v>
      </c>
      <c r="I22475" s="3">
        <v>4.2008599999999996</v>
      </c>
      <c r="J22475" s="3">
        <v>94.47466</v>
      </c>
      <c r="K22475" s="4">
        <v>0.34999999999999992</v>
      </c>
      <c r="L22475" s="73">
        <v>171.5078443076923</v>
      </c>
    </row>
    <row r="22476" spans="1:12" x14ac:dyDescent="0.35">
      <c r="A22476" s="1">
        <v>431700</v>
      </c>
      <c r="B22476" t="s">
        <v>35664</v>
      </c>
      <c r="C22476" t="s">
        <v>1467</v>
      </c>
      <c r="D22476" t="s">
        <v>1468</v>
      </c>
      <c r="E22476">
        <v>1</v>
      </c>
      <c r="F22476" s="2">
        <v>30.91</v>
      </c>
      <c r="G22476" s="3">
        <v>66.48</v>
      </c>
      <c r="H22476" s="3">
        <v>0.30909999999999999</v>
      </c>
      <c r="I22476" s="3">
        <v>1.4527700000000001</v>
      </c>
      <c r="J22476" s="3">
        <v>32.671869999999998</v>
      </c>
      <c r="K22476" s="4">
        <v>0.35000000000000003</v>
      </c>
      <c r="L22476" s="73">
        <v>59.312010153846153</v>
      </c>
    </row>
    <row r="22477" spans="1:12" x14ac:dyDescent="0.35">
      <c r="A22477" s="1">
        <v>570605</v>
      </c>
      <c r="B22477" t="s">
        <v>35990</v>
      </c>
      <c r="C22477" t="s">
        <v>1467</v>
      </c>
      <c r="D22477" t="s">
        <v>1468</v>
      </c>
      <c r="E22477">
        <v>1</v>
      </c>
      <c r="F22477" s="2">
        <v>155.93</v>
      </c>
      <c r="G22477" s="3">
        <v>335.33</v>
      </c>
      <c r="H22477" s="3">
        <v>1.5593000000000001</v>
      </c>
      <c r="I22477" s="3">
        <v>7.3287100000000001</v>
      </c>
      <c r="J22477" s="3">
        <v>164.81801000000002</v>
      </c>
      <c r="K22477" s="4">
        <v>0.35</v>
      </c>
      <c r="L22477" s="73">
        <v>299.20807969230771</v>
      </c>
    </row>
    <row r="22478" spans="1:12" x14ac:dyDescent="0.35">
      <c r="A22478" s="1">
        <v>422657</v>
      </c>
      <c r="B22478" t="s">
        <v>35991</v>
      </c>
      <c r="C22478" t="s">
        <v>1467</v>
      </c>
      <c r="D22478" t="s">
        <v>1468</v>
      </c>
      <c r="E22478">
        <v>1</v>
      </c>
      <c r="F22478" s="2">
        <v>1034.48</v>
      </c>
      <c r="G22478" s="3">
        <v>2418.71</v>
      </c>
      <c r="H22478" s="3">
        <v>10.344800000000001</v>
      </c>
      <c r="I22478" s="3">
        <v>48.620559999999998</v>
      </c>
      <c r="J22478" s="3">
        <v>1093.4453600000002</v>
      </c>
      <c r="K22478" s="4">
        <v>0.35</v>
      </c>
      <c r="L22478" s="73">
        <v>1985.0238843076927</v>
      </c>
    </row>
    <row r="22479" spans="1:12" x14ac:dyDescent="0.35">
      <c r="A22479" s="1">
        <v>437409</v>
      </c>
      <c r="B22479" t="s">
        <v>35992</v>
      </c>
      <c r="C22479" t="s">
        <v>1467</v>
      </c>
      <c r="D22479" t="s">
        <v>1468</v>
      </c>
      <c r="E22479">
        <v>1</v>
      </c>
      <c r="F22479" s="2">
        <v>208.19</v>
      </c>
      <c r="G22479" s="3">
        <v>456.77</v>
      </c>
      <c r="H22479" s="3">
        <v>2.0819000000000001</v>
      </c>
      <c r="I22479" s="3">
        <v>9.7849299999999992</v>
      </c>
      <c r="J22479" s="3">
        <v>220.05682999999999</v>
      </c>
      <c r="K22479" s="4">
        <v>0.35</v>
      </c>
      <c r="L22479" s="73">
        <v>399.48778369230769</v>
      </c>
    </row>
    <row r="22480" spans="1:12" x14ac:dyDescent="0.35">
      <c r="A22480" s="1">
        <v>435598</v>
      </c>
      <c r="B22480" t="s">
        <v>35993</v>
      </c>
      <c r="C22480" t="s">
        <v>1467</v>
      </c>
      <c r="D22480" t="s">
        <v>1468</v>
      </c>
      <c r="E22480">
        <v>1</v>
      </c>
      <c r="F22480" s="2">
        <v>338.15</v>
      </c>
      <c r="G22480" s="3">
        <v>727.21</v>
      </c>
      <c r="H22480" s="3">
        <v>3.3815</v>
      </c>
      <c r="I22480" s="3">
        <v>15.893049999999999</v>
      </c>
      <c r="J22480" s="3">
        <v>357.42455000000001</v>
      </c>
      <c r="K22480" s="4">
        <v>0.35000000000000003</v>
      </c>
      <c r="L22480" s="73">
        <v>648.86302923076926</v>
      </c>
    </row>
    <row r="22481" spans="1:12" x14ac:dyDescent="0.35">
      <c r="A22481" s="1">
        <v>439791</v>
      </c>
      <c r="B22481" t="s">
        <v>35994</v>
      </c>
      <c r="C22481" t="s">
        <v>1467</v>
      </c>
      <c r="D22481" t="s">
        <v>1468</v>
      </c>
      <c r="E22481">
        <v>1</v>
      </c>
      <c r="F22481" s="2">
        <v>322.57</v>
      </c>
      <c r="G22481" s="3">
        <v>754.19</v>
      </c>
      <c r="H22481" s="3">
        <v>3.2256999999999998</v>
      </c>
      <c r="I22481" s="3">
        <v>15.16079</v>
      </c>
      <c r="J22481" s="3">
        <v>340.95649000000003</v>
      </c>
      <c r="K22481" s="4">
        <v>0.34999999999999992</v>
      </c>
      <c r="L22481" s="73">
        <v>618.96716646153845</v>
      </c>
    </row>
    <row r="22482" spans="1:12" x14ac:dyDescent="0.35">
      <c r="A22482" s="1">
        <v>419961</v>
      </c>
      <c r="B22482" t="s">
        <v>35995</v>
      </c>
      <c r="C22482" t="s">
        <v>1467</v>
      </c>
      <c r="D22482" t="s">
        <v>1468</v>
      </c>
      <c r="E22482">
        <v>1</v>
      </c>
      <c r="F22482" s="2">
        <v>351.6</v>
      </c>
      <c r="G22482" s="3">
        <v>756.12</v>
      </c>
      <c r="H22482" s="3">
        <v>3.5160000000000005</v>
      </c>
      <c r="I22482" s="3">
        <v>16.525200000000002</v>
      </c>
      <c r="J22482" s="3">
        <v>371.64120000000003</v>
      </c>
      <c r="K22482" s="4">
        <v>0.35000000000000003</v>
      </c>
      <c r="L22482" s="73">
        <v>674.67171692307693</v>
      </c>
    </row>
    <row r="22483" spans="1:12" x14ac:dyDescent="0.35">
      <c r="A22483" s="1">
        <v>415671</v>
      </c>
      <c r="B22483" t="s">
        <v>35996</v>
      </c>
      <c r="C22483" t="s">
        <v>1467</v>
      </c>
      <c r="D22483" t="s">
        <v>1468</v>
      </c>
      <c r="E22483">
        <v>1</v>
      </c>
      <c r="F22483" s="2">
        <v>463.24</v>
      </c>
      <c r="G22483" s="3">
        <v>1066.42</v>
      </c>
      <c r="H22483" s="3">
        <v>4.6324000000000005</v>
      </c>
      <c r="I22483" s="3">
        <v>21.772280000000002</v>
      </c>
      <c r="J22483" s="3">
        <v>489.64468000000005</v>
      </c>
      <c r="K22483" s="4">
        <v>0.35</v>
      </c>
      <c r="L22483" s="73">
        <v>888.89341907692312</v>
      </c>
    </row>
    <row r="22484" spans="1:12" x14ac:dyDescent="0.35">
      <c r="A22484" s="1">
        <v>73268</v>
      </c>
      <c r="B22484" t="s">
        <v>35997</v>
      </c>
      <c r="C22484" t="s">
        <v>1467</v>
      </c>
      <c r="D22484" t="s">
        <v>1468</v>
      </c>
      <c r="E22484">
        <v>1</v>
      </c>
      <c r="F22484" s="2">
        <v>65.95</v>
      </c>
      <c r="G22484" s="3">
        <v>154.16999999999999</v>
      </c>
      <c r="H22484" s="3">
        <v>0.65950000000000009</v>
      </c>
      <c r="I22484" s="3">
        <v>3.09965</v>
      </c>
      <c r="J22484" s="3">
        <v>69.709149999999994</v>
      </c>
      <c r="K22484" s="4">
        <v>0.35</v>
      </c>
      <c r="L22484" s="73">
        <v>126.54891846153845</v>
      </c>
    </row>
    <row r="22485" spans="1:12" x14ac:dyDescent="0.35">
      <c r="A22485" s="1">
        <v>550303</v>
      </c>
      <c r="B22485" t="s">
        <v>35998</v>
      </c>
      <c r="C22485" t="s">
        <v>1467</v>
      </c>
      <c r="D22485" t="s">
        <v>1468</v>
      </c>
      <c r="E22485">
        <v>1</v>
      </c>
      <c r="F22485" s="2">
        <v>307.72000000000003</v>
      </c>
      <c r="G22485" s="3">
        <v>615.42999999999995</v>
      </c>
      <c r="H22485" s="3">
        <v>3.0772000000000004</v>
      </c>
      <c r="I22485" s="3">
        <v>14.462840000000002</v>
      </c>
      <c r="J22485" s="3">
        <v>325.26004000000006</v>
      </c>
      <c r="K22485" s="4">
        <v>0.35</v>
      </c>
      <c r="L22485" s="73">
        <v>590.47207261538472</v>
      </c>
    </row>
    <row r="22486" spans="1:12" x14ac:dyDescent="0.35">
      <c r="A22486" s="1">
        <v>436058</v>
      </c>
      <c r="B22486" t="s">
        <v>35999</v>
      </c>
      <c r="C22486" t="s">
        <v>1467</v>
      </c>
      <c r="D22486" t="s">
        <v>1468</v>
      </c>
      <c r="E22486">
        <v>1</v>
      </c>
      <c r="F22486" s="2">
        <v>80.72</v>
      </c>
      <c r="G22486" s="3">
        <v>179.23</v>
      </c>
      <c r="H22486" s="3">
        <v>0.80720000000000003</v>
      </c>
      <c r="I22486" s="3">
        <v>3.7938399999999999</v>
      </c>
      <c r="J22486" s="3">
        <v>85.321039999999996</v>
      </c>
      <c r="K22486" s="4">
        <v>0.35000000000000003</v>
      </c>
      <c r="L22486" s="73">
        <v>154.89050338461539</v>
      </c>
    </row>
    <row r="22487" spans="1:12" x14ac:dyDescent="0.35">
      <c r="A22487" s="1">
        <v>415829</v>
      </c>
      <c r="B22487" t="s">
        <v>36000</v>
      </c>
      <c r="C22487" t="s">
        <v>1467</v>
      </c>
      <c r="D22487" t="s">
        <v>1468</v>
      </c>
      <c r="E22487">
        <v>1</v>
      </c>
      <c r="F22487" s="2">
        <v>2091.0700000000002</v>
      </c>
      <c r="G22487" s="3">
        <v>4496.92</v>
      </c>
      <c r="H22487" s="3">
        <v>20.910700000000002</v>
      </c>
      <c r="I22487" s="3">
        <v>98.280290000000008</v>
      </c>
      <c r="J22487" s="3">
        <v>2210.2609900000002</v>
      </c>
      <c r="K22487" s="4">
        <v>0.35</v>
      </c>
      <c r="L22487" s="73">
        <v>4012.4737972307694</v>
      </c>
    </row>
    <row r="22488" spans="1:12" x14ac:dyDescent="0.35">
      <c r="A22488" s="1">
        <v>433725</v>
      </c>
      <c r="B22488" t="s">
        <v>36001</v>
      </c>
      <c r="C22488" t="s">
        <v>1467</v>
      </c>
      <c r="D22488" t="s">
        <v>1468</v>
      </c>
      <c r="E22488">
        <v>1</v>
      </c>
      <c r="F22488" s="2">
        <v>43.31</v>
      </c>
      <c r="G22488" s="3">
        <v>93.15</v>
      </c>
      <c r="H22488" s="3">
        <v>0.43310000000000004</v>
      </c>
      <c r="I22488" s="3">
        <v>2.0355700000000003</v>
      </c>
      <c r="J22488" s="3">
        <v>45.778670000000005</v>
      </c>
      <c r="K22488" s="4">
        <v>0.34999999999999992</v>
      </c>
      <c r="L22488" s="73">
        <v>83.105893230769226</v>
      </c>
    </row>
    <row r="22489" spans="1:12" x14ac:dyDescent="0.35">
      <c r="A22489" s="1">
        <v>415788</v>
      </c>
      <c r="B22489" t="s">
        <v>36002</v>
      </c>
      <c r="C22489" t="s">
        <v>1467</v>
      </c>
      <c r="D22489" t="s">
        <v>1468</v>
      </c>
      <c r="E22489">
        <v>2</v>
      </c>
      <c r="F22489" s="2">
        <v>236.45</v>
      </c>
      <c r="G22489" s="3">
        <v>527.57000000000005</v>
      </c>
      <c r="H22489" s="3">
        <v>2.3645</v>
      </c>
      <c r="I22489" s="3">
        <v>0</v>
      </c>
      <c r="J22489" s="3">
        <v>238.81449999999998</v>
      </c>
      <c r="K22489" s="4">
        <v>0.35</v>
      </c>
      <c r="L22489" s="73">
        <v>433.54016923076915</v>
      </c>
    </row>
    <row r="22490" spans="1:12" x14ac:dyDescent="0.35">
      <c r="A22490" s="1">
        <v>570366</v>
      </c>
      <c r="B22490" t="s">
        <v>36003</v>
      </c>
      <c r="C22490" t="s">
        <v>1467</v>
      </c>
      <c r="D22490" t="s">
        <v>1468</v>
      </c>
      <c r="E22490">
        <v>1</v>
      </c>
      <c r="F22490" s="2">
        <v>65.94</v>
      </c>
      <c r="G22490" s="3">
        <v>154.16999999999999</v>
      </c>
      <c r="H22490" s="3">
        <v>0.65939999999999999</v>
      </c>
      <c r="I22490" s="3">
        <v>3.09918</v>
      </c>
      <c r="J22490" s="3">
        <v>69.698580000000007</v>
      </c>
      <c r="K22490" s="4">
        <v>0.35</v>
      </c>
      <c r="L22490" s="73">
        <v>126.52972984615386</v>
      </c>
    </row>
    <row r="22491" spans="1:12" x14ac:dyDescent="0.35">
      <c r="A22491" s="1">
        <v>550237</v>
      </c>
      <c r="B22491" t="s">
        <v>36004</v>
      </c>
      <c r="C22491" t="s">
        <v>1467</v>
      </c>
      <c r="D22491" t="s">
        <v>1468</v>
      </c>
      <c r="E22491">
        <v>1</v>
      </c>
      <c r="F22491" s="2">
        <v>85.95</v>
      </c>
      <c r="G22491" s="3">
        <v>187.58</v>
      </c>
      <c r="H22491" s="3">
        <v>0.85950000000000004</v>
      </c>
      <c r="I22491" s="3">
        <v>4.03965</v>
      </c>
      <c r="J22491" s="3">
        <v>90.849149999999995</v>
      </c>
      <c r="K22491" s="4">
        <v>0.35</v>
      </c>
      <c r="L22491" s="73">
        <v>164.92614923076923</v>
      </c>
    </row>
    <row r="22492" spans="1:12" x14ac:dyDescent="0.35">
      <c r="A22492" s="1">
        <v>67638</v>
      </c>
      <c r="B22492" t="s">
        <v>36005</v>
      </c>
      <c r="C22492" t="s">
        <v>1467</v>
      </c>
      <c r="D22492" t="s">
        <v>1468</v>
      </c>
      <c r="E22492">
        <v>1</v>
      </c>
      <c r="F22492" s="2">
        <v>31.86</v>
      </c>
      <c r="G22492" s="3">
        <v>70.42</v>
      </c>
      <c r="H22492" s="3">
        <v>0.31859999999999999</v>
      </c>
      <c r="I22492" s="3">
        <v>1.49742</v>
      </c>
      <c r="J22492" s="3">
        <v>33.676020000000001</v>
      </c>
      <c r="K22492" s="4">
        <v>0.35000000000000003</v>
      </c>
      <c r="L22492" s="73">
        <v>61.134928615384617</v>
      </c>
    </row>
    <row r="22493" spans="1:12" x14ac:dyDescent="0.35">
      <c r="A22493" s="1">
        <v>416854</v>
      </c>
      <c r="B22493" t="s">
        <v>36006</v>
      </c>
      <c r="C22493" t="s">
        <v>1467</v>
      </c>
      <c r="D22493" t="s">
        <v>1468</v>
      </c>
      <c r="E22493">
        <v>1</v>
      </c>
      <c r="F22493" s="2">
        <v>8241.59</v>
      </c>
      <c r="G22493" s="3">
        <v>17723.84</v>
      </c>
      <c r="H22493" s="3">
        <v>82.415900000000008</v>
      </c>
      <c r="I22493" s="3">
        <v>387.35473000000002</v>
      </c>
      <c r="J22493" s="3">
        <v>8711.3606299999992</v>
      </c>
      <c r="K22493" s="4">
        <v>0.35</v>
      </c>
      <c r="L22493" s="73">
        <v>15814.470066769229</v>
      </c>
    </row>
    <row r="22494" spans="1:12" x14ac:dyDescent="0.35">
      <c r="A22494" s="1">
        <v>418502</v>
      </c>
      <c r="B22494" t="s">
        <v>36007</v>
      </c>
      <c r="C22494" t="s">
        <v>1467</v>
      </c>
      <c r="D22494" t="s">
        <v>1468</v>
      </c>
      <c r="E22494">
        <v>1</v>
      </c>
      <c r="F22494" s="2">
        <v>13.05</v>
      </c>
      <c r="G22494" s="3">
        <v>30.5</v>
      </c>
      <c r="H22494" s="3">
        <v>0.1305</v>
      </c>
      <c r="I22494" s="3">
        <v>0.61335000000000006</v>
      </c>
      <c r="J22494" s="3">
        <v>13.793850000000001</v>
      </c>
      <c r="K22494" s="4">
        <v>0.35</v>
      </c>
      <c r="L22494" s="73">
        <v>25.041143076923078</v>
      </c>
    </row>
    <row r="22495" spans="1:12" x14ac:dyDescent="0.35">
      <c r="A22495" s="1">
        <v>25815</v>
      </c>
      <c r="B22495" t="s">
        <v>36008</v>
      </c>
      <c r="C22495" t="s">
        <v>1467</v>
      </c>
      <c r="D22495" t="s">
        <v>1468</v>
      </c>
      <c r="E22495">
        <v>1</v>
      </c>
      <c r="F22495" s="2">
        <v>2110.1799999999998</v>
      </c>
      <c r="G22495" s="3">
        <v>4933.8</v>
      </c>
      <c r="H22495" s="3">
        <v>21.101799999999997</v>
      </c>
      <c r="I22495" s="3">
        <v>99.178459999999987</v>
      </c>
      <c r="J22495" s="3">
        <v>2230.4602599999998</v>
      </c>
      <c r="K22495" s="4">
        <v>0.35000000000000003</v>
      </c>
      <c r="L22495" s="73">
        <v>4049.143241230769</v>
      </c>
    </row>
    <row r="22496" spans="1:12" x14ac:dyDescent="0.35">
      <c r="A22496" s="1">
        <v>439788</v>
      </c>
      <c r="B22496" t="s">
        <v>36009</v>
      </c>
      <c r="C22496" t="s">
        <v>1467</v>
      </c>
      <c r="D22496" t="s">
        <v>1468</v>
      </c>
      <c r="E22496">
        <v>1</v>
      </c>
      <c r="F22496" s="2">
        <v>1649.13</v>
      </c>
      <c r="G22496" s="3">
        <v>3855.82</v>
      </c>
      <c r="H22496" s="3">
        <v>16.491300000000003</v>
      </c>
      <c r="I22496" s="3">
        <v>77.509110000000007</v>
      </c>
      <c r="J22496" s="3">
        <v>1743.13041</v>
      </c>
      <c r="K22496" s="4">
        <v>0.35000000000000003</v>
      </c>
      <c r="L22496" s="73">
        <v>3164.452128923077</v>
      </c>
    </row>
    <row r="22497" spans="1:12" x14ac:dyDescent="0.35">
      <c r="A22497" s="1">
        <v>417269</v>
      </c>
      <c r="B22497" t="s">
        <v>36010</v>
      </c>
      <c r="C22497" t="s">
        <v>1467</v>
      </c>
      <c r="D22497" t="s">
        <v>1468</v>
      </c>
      <c r="E22497">
        <v>1</v>
      </c>
      <c r="F22497" s="2">
        <v>3973.34</v>
      </c>
      <c r="G22497" s="3">
        <v>8548.5</v>
      </c>
      <c r="H22497" s="3">
        <v>39.733400000000003</v>
      </c>
      <c r="I22497" s="3">
        <v>186.74698000000001</v>
      </c>
      <c r="J22497" s="3">
        <v>4199.8203800000001</v>
      </c>
      <c r="K22497" s="4">
        <v>0.35</v>
      </c>
      <c r="L22497" s="73">
        <v>7624.2893052307691</v>
      </c>
    </row>
    <row r="22498" spans="1:12" x14ac:dyDescent="0.35">
      <c r="A22498" s="1">
        <v>24325</v>
      </c>
      <c r="B22498" t="s">
        <v>36011</v>
      </c>
      <c r="C22498" t="s">
        <v>1467</v>
      </c>
      <c r="D22498" t="s">
        <v>1468</v>
      </c>
      <c r="E22498">
        <v>1</v>
      </c>
      <c r="F22498" s="2">
        <v>201.04</v>
      </c>
      <c r="G22498" s="3">
        <v>432.34</v>
      </c>
      <c r="H22498" s="3">
        <v>2.0103999999999997</v>
      </c>
      <c r="I22498" s="3">
        <v>9.4488799999999991</v>
      </c>
      <c r="J22498" s="3">
        <v>212.49928</v>
      </c>
      <c r="K22498" s="4">
        <v>0.35</v>
      </c>
      <c r="L22498" s="73">
        <v>385.76792369230765</v>
      </c>
    </row>
    <row r="22499" spans="1:12" x14ac:dyDescent="0.35">
      <c r="A22499" s="1">
        <v>70970</v>
      </c>
      <c r="B22499" t="s">
        <v>36012</v>
      </c>
      <c r="C22499" t="s">
        <v>1467</v>
      </c>
      <c r="D22499" t="s">
        <v>1468</v>
      </c>
      <c r="E22499">
        <v>1</v>
      </c>
      <c r="F22499" s="2">
        <v>16060.68</v>
      </c>
      <c r="G22499" s="3">
        <v>34539.089999999997</v>
      </c>
      <c r="H22499" s="3">
        <v>160.60679999999999</v>
      </c>
      <c r="I22499" s="3">
        <v>754.85195999999996</v>
      </c>
      <c r="J22499" s="3">
        <v>16976.138760000002</v>
      </c>
      <c r="K22499" s="4">
        <v>0.34999999999999992</v>
      </c>
      <c r="L22499" s="73">
        <v>30818.221133538464</v>
      </c>
    </row>
    <row r="22500" spans="1:12" x14ac:dyDescent="0.35">
      <c r="A22500" s="1">
        <v>443331</v>
      </c>
      <c r="B22500" t="s">
        <v>36013</v>
      </c>
      <c r="C22500" t="s">
        <v>1467</v>
      </c>
      <c r="D22500" t="s">
        <v>1468</v>
      </c>
      <c r="E22500">
        <v>1</v>
      </c>
      <c r="F22500" s="2">
        <v>303.2</v>
      </c>
      <c r="G22500" s="3">
        <v>652.05999999999995</v>
      </c>
      <c r="H22500" s="3">
        <v>3.032</v>
      </c>
      <c r="I22500" s="3">
        <v>14.250399999999999</v>
      </c>
      <c r="J22500" s="3">
        <v>320.48239999999998</v>
      </c>
      <c r="K22500" s="4">
        <v>0.34999999999999992</v>
      </c>
      <c r="L22500" s="73">
        <v>581.79881846153842</v>
      </c>
    </row>
    <row r="22501" spans="1:12" x14ac:dyDescent="0.35">
      <c r="A22501" s="1">
        <v>429202</v>
      </c>
      <c r="B22501" t="s">
        <v>36014</v>
      </c>
      <c r="C22501" t="s">
        <v>1467</v>
      </c>
      <c r="D22501" t="s">
        <v>1468</v>
      </c>
      <c r="E22501">
        <v>1</v>
      </c>
      <c r="F22501" s="2">
        <v>0.57999999999999996</v>
      </c>
      <c r="G22501" s="3">
        <v>1.26</v>
      </c>
      <c r="H22501" s="3">
        <v>5.7999999999999996E-3</v>
      </c>
      <c r="I22501" s="3">
        <v>2.726E-2</v>
      </c>
      <c r="J22501" s="3">
        <v>0.61305999999999994</v>
      </c>
      <c r="K22501" s="4">
        <v>0.35</v>
      </c>
      <c r="L22501" s="73">
        <v>1.1129396923076922</v>
      </c>
    </row>
    <row r="22502" spans="1:12" x14ac:dyDescent="0.35">
      <c r="A22502" s="1">
        <v>428972</v>
      </c>
      <c r="B22502" t="s">
        <v>36015</v>
      </c>
      <c r="C22502" t="s">
        <v>1467</v>
      </c>
      <c r="D22502" t="s">
        <v>1468</v>
      </c>
      <c r="E22502">
        <v>1</v>
      </c>
      <c r="F22502" s="2">
        <v>165.97</v>
      </c>
      <c r="G22502" s="3">
        <v>332.13</v>
      </c>
      <c r="H22502" s="3">
        <v>1.6597</v>
      </c>
      <c r="I22502" s="3">
        <v>7.8005899999999997</v>
      </c>
      <c r="J22502" s="3">
        <v>175.43028999999999</v>
      </c>
      <c r="K22502" s="4">
        <v>0.35</v>
      </c>
      <c r="L22502" s="73">
        <v>318.47344953846152</v>
      </c>
    </row>
    <row r="22503" spans="1:12" x14ac:dyDescent="0.35">
      <c r="A22503" s="1">
        <v>551197</v>
      </c>
      <c r="B22503" t="s">
        <v>36016</v>
      </c>
      <c r="C22503" t="s">
        <v>1467</v>
      </c>
      <c r="D22503" t="s">
        <v>1468</v>
      </c>
      <c r="E22503">
        <v>1</v>
      </c>
      <c r="F22503" s="2">
        <v>914.81</v>
      </c>
      <c r="G22503" s="3">
        <v>1829.61</v>
      </c>
      <c r="H22503" s="3">
        <v>9.1480999999999995</v>
      </c>
      <c r="I22503" s="3">
        <v>42.996069999999996</v>
      </c>
      <c r="J22503" s="3">
        <v>966.95416999999998</v>
      </c>
      <c r="K22503" s="4">
        <v>0.35</v>
      </c>
      <c r="L22503" s="73">
        <v>1755.3937239999998</v>
      </c>
    </row>
    <row r="22504" spans="1:12" x14ac:dyDescent="0.35">
      <c r="A22504" s="1">
        <v>423385</v>
      </c>
      <c r="B22504" t="s">
        <v>36017</v>
      </c>
      <c r="C22504" t="s">
        <v>1467</v>
      </c>
      <c r="D22504" t="s">
        <v>1468</v>
      </c>
      <c r="E22504">
        <v>1</v>
      </c>
      <c r="F22504" s="2">
        <v>15.23</v>
      </c>
      <c r="G22504" s="3">
        <v>32.75</v>
      </c>
      <c r="H22504" s="3">
        <v>0.15230000000000002</v>
      </c>
      <c r="I22504" s="3">
        <v>0.71581000000000006</v>
      </c>
      <c r="J22504" s="3">
        <v>16.098110000000002</v>
      </c>
      <c r="K22504" s="4">
        <v>0.35</v>
      </c>
      <c r="L22504" s="73">
        <v>29.224261230769233</v>
      </c>
    </row>
    <row r="22505" spans="1:12" x14ac:dyDescent="0.35">
      <c r="A22505" s="1">
        <v>53666</v>
      </c>
      <c r="B22505" t="s">
        <v>36018</v>
      </c>
      <c r="C22505" t="s">
        <v>1467</v>
      </c>
      <c r="D22505" t="s">
        <v>1468</v>
      </c>
      <c r="E22505">
        <v>1</v>
      </c>
      <c r="F22505" s="2">
        <v>2.37</v>
      </c>
      <c r="G22505" s="3">
        <v>5.0999999999999996</v>
      </c>
      <c r="H22505" s="3">
        <v>2.3700000000000002E-2</v>
      </c>
      <c r="I22505" s="3">
        <v>0.11139</v>
      </c>
      <c r="J22505" s="3">
        <v>2.50509</v>
      </c>
      <c r="K22505" s="4">
        <v>0.35</v>
      </c>
      <c r="L22505" s="73">
        <v>4.5477018461538457</v>
      </c>
    </row>
    <row r="22506" spans="1:12" x14ac:dyDescent="0.35">
      <c r="A22506" s="1">
        <v>79372</v>
      </c>
      <c r="B22506" t="s">
        <v>36019</v>
      </c>
      <c r="C22506" t="s">
        <v>1467</v>
      </c>
      <c r="D22506" t="s">
        <v>1468</v>
      </c>
      <c r="E22506">
        <v>1</v>
      </c>
      <c r="F22506" s="2">
        <v>216.17</v>
      </c>
      <c r="G22506" s="3">
        <v>432.34</v>
      </c>
      <c r="H22506" s="3">
        <v>2.1616999999999997</v>
      </c>
      <c r="I22506" s="3">
        <v>10.159989999999999</v>
      </c>
      <c r="J22506" s="3">
        <v>228.49168999999998</v>
      </c>
      <c r="K22506" s="4">
        <v>0.35000000000000003</v>
      </c>
      <c r="L22506" s="73">
        <v>414.80029876923072</v>
      </c>
    </row>
    <row r="22507" spans="1:12" x14ac:dyDescent="0.35">
      <c r="A22507" s="1">
        <v>550186</v>
      </c>
      <c r="B22507" t="s">
        <v>36020</v>
      </c>
      <c r="C22507" t="s">
        <v>1467</v>
      </c>
      <c r="D22507" t="s">
        <v>1468</v>
      </c>
      <c r="E22507">
        <v>1</v>
      </c>
      <c r="F22507" s="2">
        <v>786.97</v>
      </c>
      <c r="G22507" s="3">
        <v>1573.93</v>
      </c>
      <c r="H22507" s="3">
        <v>7.8697000000000008</v>
      </c>
      <c r="I22507" s="3">
        <v>36.987590000000004</v>
      </c>
      <c r="J22507" s="3">
        <v>831.82728999999995</v>
      </c>
      <c r="K22507" s="4">
        <v>0.35</v>
      </c>
      <c r="L22507" s="73">
        <v>1510.0864649230766</v>
      </c>
    </row>
    <row r="22508" spans="1:12" x14ac:dyDescent="0.35">
      <c r="A22508" s="1">
        <v>439179</v>
      </c>
      <c r="B22508" t="s">
        <v>36021</v>
      </c>
      <c r="C22508" t="s">
        <v>1467</v>
      </c>
      <c r="D22508" t="s">
        <v>1468</v>
      </c>
      <c r="E22508">
        <v>1</v>
      </c>
      <c r="F22508" s="2">
        <v>67.28</v>
      </c>
      <c r="G22508" s="3">
        <v>134.56</v>
      </c>
      <c r="H22508" s="3">
        <v>0.67280000000000006</v>
      </c>
      <c r="I22508" s="3">
        <v>3.1621600000000001</v>
      </c>
      <c r="J22508" s="3">
        <v>71.114959999999996</v>
      </c>
      <c r="K22508" s="4">
        <v>0.35</v>
      </c>
      <c r="L22508" s="73">
        <v>129.10100430769231</v>
      </c>
    </row>
    <row r="22509" spans="1:12" x14ac:dyDescent="0.35">
      <c r="A22509" s="1">
        <v>451410</v>
      </c>
      <c r="B22509" t="s">
        <v>36022</v>
      </c>
      <c r="C22509" t="s">
        <v>1467</v>
      </c>
      <c r="D22509" t="s">
        <v>1468</v>
      </c>
      <c r="E22509">
        <v>1</v>
      </c>
      <c r="F22509" s="2">
        <v>116.44</v>
      </c>
      <c r="G22509" s="3">
        <v>232.89</v>
      </c>
      <c r="H22509" s="3">
        <v>1.1644000000000001</v>
      </c>
      <c r="I22509" s="3">
        <v>5.4726799999999995</v>
      </c>
      <c r="J22509" s="3">
        <v>123.07708</v>
      </c>
      <c r="K22509" s="4">
        <v>0.35</v>
      </c>
      <c r="L22509" s="73">
        <v>223.43223753846152</v>
      </c>
    </row>
    <row r="22510" spans="1:12" x14ac:dyDescent="0.35">
      <c r="A22510" s="1">
        <v>10044</v>
      </c>
      <c r="B22510" t="s">
        <v>36023</v>
      </c>
      <c r="C22510" t="s">
        <v>1467</v>
      </c>
      <c r="D22510" t="s">
        <v>1468</v>
      </c>
      <c r="E22510">
        <v>1</v>
      </c>
      <c r="F22510" s="2">
        <v>18.12</v>
      </c>
      <c r="G22510" s="3">
        <v>38.99</v>
      </c>
      <c r="H22510" s="3">
        <v>0.1812</v>
      </c>
      <c r="I22510" s="3">
        <v>0.85164000000000006</v>
      </c>
      <c r="J22510" s="3">
        <v>19.152840000000001</v>
      </c>
      <c r="K22510" s="4">
        <v>0.34999999999999992</v>
      </c>
      <c r="L22510" s="73">
        <v>34.769771076923078</v>
      </c>
    </row>
    <row r="22511" spans="1:12" x14ac:dyDescent="0.35">
      <c r="A22511" s="1">
        <v>430122</v>
      </c>
      <c r="B22511" t="s">
        <v>36024</v>
      </c>
      <c r="C22511" t="s">
        <v>1467</v>
      </c>
      <c r="D22511" t="s">
        <v>1468</v>
      </c>
      <c r="E22511">
        <v>1</v>
      </c>
      <c r="F22511" s="2">
        <v>7.11</v>
      </c>
      <c r="G22511" s="3">
        <v>14.44</v>
      </c>
      <c r="H22511" s="3">
        <v>7.110000000000001E-2</v>
      </c>
      <c r="I22511" s="3">
        <v>0.33417000000000002</v>
      </c>
      <c r="J22511" s="3">
        <v>7.515270000000001</v>
      </c>
      <c r="K22511" s="4">
        <v>0.34999999999999992</v>
      </c>
      <c r="L22511" s="73">
        <v>13.643105538461539</v>
      </c>
    </row>
    <row r="22512" spans="1:12" x14ac:dyDescent="0.35">
      <c r="A22512" s="1">
        <v>415730</v>
      </c>
      <c r="B22512" t="s">
        <v>36025</v>
      </c>
      <c r="C22512" t="s">
        <v>1467</v>
      </c>
      <c r="D22512" t="s">
        <v>1468</v>
      </c>
      <c r="E22512">
        <v>1</v>
      </c>
      <c r="F22512" s="2">
        <v>24.64</v>
      </c>
      <c r="G22512" s="3">
        <v>53</v>
      </c>
      <c r="H22512" s="3">
        <v>0.24640000000000001</v>
      </c>
      <c r="I22512" s="3">
        <v>1.15808</v>
      </c>
      <c r="J22512" s="3">
        <v>26.04448</v>
      </c>
      <c r="K22512" s="4">
        <v>0.34999999999999992</v>
      </c>
      <c r="L22512" s="73">
        <v>47.280748307692306</v>
      </c>
    </row>
    <row r="22513" spans="1:12" x14ac:dyDescent="0.35">
      <c r="A22513" s="1">
        <v>50670</v>
      </c>
      <c r="B22513" t="s">
        <v>36026</v>
      </c>
      <c r="C22513" t="s">
        <v>1467</v>
      </c>
      <c r="D22513" t="s">
        <v>1468</v>
      </c>
      <c r="E22513">
        <v>1</v>
      </c>
      <c r="F22513" s="2">
        <v>446.59</v>
      </c>
      <c r="G22513" s="3">
        <v>960.42</v>
      </c>
      <c r="H22513" s="3">
        <v>4.4658999999999995</v>
      </c>
      <c r="I22513" s="3">
        <v>20.989729999999998</v>
      </c>
      <c r="J22513" s="3">
        <v>472.04562999999996</v>
      </c>
      <c r="K22513" s="4">
        <v>0.35</v>
      </c>
      <c r="L22513" s="73">
        <v>856.94437446153836</v>
      </c>
    </row>
    <row r="22514" spans="1:12" x14ac:dyDescent="0.35">
      <c r="A22514" s="1">
        <v>42274</v>
      </c>
      <c r="B22514" t="s">
        <v>36027</v>
      </c>
      <c r="C22514" t="s">
        <v>1467</v>
      </c>
      <c r="D22514" t="s">
        <v>1468</v>
      </c>
      <c r="E22514">
        <v>1</v>
      </c>
      <c r="F22514" s="2">
        <v>1122.6099999999999</v>
      </c>
      <c r="G22514" s="3">
        <v>2414.2199999999998</v>
      </c>
      <c r="H22514" s="3">
        <v>11.226099999999999</v>
      </c>
      <c r="I22514" s="3">
        <v>52.762669999999993</v>
      </c>
      <c r="J22514" s="3">
        <v>1186.5987700000001</v>
      </c>
      <c r="K22514" s="4">
        <v>0.34999999999999992</v>
      </c>
      <c r="L22514" s="73">
        <v>2154.1331516923074</v>
      </c>
    </row>
    <row r="22515" spans="1:12" x14ac:dyDescent="0.35">
      <c r="A22515" s="1">
        <v>2785</v>
      </c>
      <c r="B22515" t="s">
        <v>36028</v>
      </c>
      <c r="C22515" t="s">
        <v>1467</v>
      </c>
      <c r="D22515" t="s">
        <v>1468</v>
      </c>
      <c r="E22515">
        <v>1</v>
      </c>
      <c r="F22515" s="2">
        <v>213.88</v>
      </c>
      <c r="G22515" s="3">
        <v>459.96</v>
      </c>
      <c r="H22515" s="3">
        <v>2.1387999999999998</v>
      </c>
      <c r="I22515" s="3">
        <v>10.05236</v>
      </c>
      <c r="J22515" s="3">
        <v>226.07115999999999</v>
      </c>
      <c r="K22515" s="4">
        <v>0.35</v>
      </c>
      <c r="L22515" s="73">
        <v>410.40610584615382</v>
      </c>
    </row>
    <row r="22516" spans="1:12" x14ac:dyDescent="0.35">
      <c r="A22516" s="1">
        <v>68551</v>
      </c>
      <c r="B22516" t="s">
        <v>36029</v>
      </c>
      <c r="C22516" t="s">
        <v>1467</v>
      </c>
      <c r="D22516" t="s">
        <v>1468</v>
      </c>
      <c r="E22516">
        <v>1</v>
      </c>
      <c r="F22516" s="2">
        <v>13.89</v>
      </c>
      <c r="G22516" s="3">
        <v>29.87</v>
      </c>
      <c r="H22516" s="3">
        <v>0.1389</v>
      </c>
      <c r="I22516" s="3">
        <v>0.65283000000000002</v>
      </c>
      <c r="J22516" s="3">
        <v>14.68173</v>
      </c>
      <c r="K22516" s="4">
        <v>0.34999999999999992</v>
      </c>
      <c r="L22516" s="73">
        <v>26.652986769230765</v>
      </c>
    </row>
    <row r="22517" spans="1:12" x14ac:dyDescent="0.35">
      <c r="A22517" s="1">
        <v>437438</v>
      </c>
      <c r="B22517" t="s">
        <v>36030</v>
      </c>
      <c r="C22517" t="s">
        <v>1467</v>
      </c>
      <c r="D22517" t="s">
        <v>1468</v>
      </c>
      <c r="E22517">
        <v>1</v>
      </c>
      <c r="F22517" s="2">
        <v>93.5</v>
      </c>
      <c r="G22517" s="3">
        <v>201.07</v>
      </c>
      <c r="H22517" s="3">
        <v>0.93500000000000005</v>
      </c>
      <c r="I22517" s="3">
        <v>4.3944999999999999</v>
      </c>
      <c r="J22517" s="3">
        <v>98.829499999999996</v>
      </c>
      <c r="K22517" s="4">
        <v>0.34999999999999992</v>
      </c>
      <c r="L22517" s="73">
        <v>179.41355384615383</v>
      </c>
    </row>
    <row r="22518" spans="1:12" x14ac:dyDescent="0.35">
      <c r="A22518" s="1">
        <v>9030</v>
      </c>
      <c r="B22518" t="s">
        <v>36031</v>
      </c>
      <c r="C22518" t="s">
        <v>1467</v>
      </c>
      <c r="D22518" t="s">
        <v>1468</v>
      </c>
      <c r="E22518">
        <v>1</v>
      </c>
      <c r="F22518" s="2">
        <v>64.61</v>
      </c>
      <c r="G22518" s="3">
        <v>138.96</v>
      </c>
      <c r="H22518" s="3">
        <v>0.64610000000000001</v>
      </c>
      <c r="I22518" s="3">
        <v>3.03667</v>
      </c>
      <c r="J22518" s="3">
        <v>68.292770000000004</v>
      </c>
      <c r="K22518" s="4">
        <v>0.35000000000000003</v>
      </c>
      <c r="L22518" s="73">
        <v>123.97764400000001</v>
      </c>
    </row>
    <row r="22519" spans="1:12" x14ac:dyDescent="0.35">
      <c r="A22519" s="1">
        <v>426264</v>
      </c>
      <c r="B22519" t="s">
        <v>36032</v>
      </c>
      <c r="C22519" t="s">
        <v>1467</v>
      </c>
      <c r="D22519" t="s">
        <v>1468</v>
      </c>
      <c r="E22519">
        <v>1</v>
      </c>
      <c r="F22519" s="2">
        <v>7.11</v>
      </c>
      <c r="G22519" s="3">
        <v>15.29</v>
      </c>
      <c r="H22519" s="3">
        <v>7.110000000000001E-2</v>
      </c>
      <c r="I22519" s="3">
        <v>0.33417000000000002</v>
      </c>
      <c r="J22519" s="3">
        <v>7.515270000000001</v>
      </c>
      <c r="K22519" s="4">
        <v>0.34999999999999992</v>
      </c>
      <c r="L22519" s="73">
        <v>13.643105538461539</v>
      </c>
    </row>
    <row r="22520" spans="1:12" x14ac:dyDescent="0.35">
      <c r="A22520" s="1">
        <v>426312</v>
      </c>
      <c r="B22520" t="s">
        <v>36033</v>
      </c>
      <c r="C22520" t="s">
        <v>1467</v>
      </c>
      <c r="D22520" t="s">
        <v>1468</v>
      </c>
      <c r="E22520">
        <v>1</v>
      </c>
      <c r="F22520" s="2">
        <v>1147.96</v>
      </c>
      <c r="G22520" s="3">
        <v>2684.04</v>
      </c>
      <c r="H22520" s="3">
        <v>11.479600000000001</v>
      </c>
      <c r="I22520" s="3">
        <v>53.954120000000003</v>
      </c>
      <c r="J22520" s="3">
        <v>1213.39372</v>
      </c>
      <c r="K22520" s="4">
        <v>0.34999999999999992</v>
      </c>
      <c r="L22520" s="73">
        <v>2202.7762916923075</v>
      </c>
    </row>
    <row r="22521" spans="1:12" x14ac:dyDescent="0.35">
      <c r="A22521" s="1">
        <v>32762</v>
      </c>
      <c r="B22521" t="s">
        <v>36034</v>
      </c>
      <c r="C22521" t="s">
        <v>1467</v>
      </c>
      <c r="D22521" t="s">
        <v>1468</v>
      </c>
      <c r="E22521">
        <v>1</v>
      </c>
      <c r="F22521" s="2">
        <v>143.38</v>
      </c>
      <c r="G22521" s="3">
        <v>308.35000000000002</v>
      </c>
      <c r="H22521" s="3">
        <v>1.4338</v>
      </c>
      <c r="I22521" s="3">
        <v>6.7388599999999999</v>
      </c>
      <c r="J22521" s="3">
        <v>151.55265999999997</v>
      </c>
      <c r="K22521" s="4">
        <v>0.35</v>
      </c>
      <c r="L22521" s="73">
        <v>275.12636738461532</v>
      </c>
    </row>
    <row r="22522" spans="1:12" x14ac:dyDescent="0.35">
      <c r="A22522" s="1">
        <v>551027</v>
      </c>
      <c r="B22522" t="s">
        <v>36035</v>
      </c>
      <c r="C22522" t="s">
        <v>1467</v>
      </c>
      <c r="D22522" t="s">
        <v>1468</v>
      </c>
      <c r="E22522">
        <v>1</v>
      </c>
      <c r="F22522" s="2">
        <v>390.27</v>
      </c>
      <c r="G22522" s="3">
        <v>780.54</v>
      </c>
      <c r="H22522" s="3">
        <v>3.9026999999999998</v>
      </c>
      <c r="I22522" s="3">
        <v>18.342689999999997</v>
      </c>
      <c r="J22522" s="3">
        <v>412.51538999999997</v>
      </c>
      <c r="K22522" s="4">
        <v>0.34999999999999992</v>
      </c>
      <c r="L22522" s="73">
        <v>748.87409261538448</v>
      </c>
    </row>
    <row r="22523" spans="1:12" x14ac:dyDescent="0.35">
      <c r="A22523" s="1">
        <v>442913</v>
      </c>
      <c r="B22523" t="s">
        <v>36036</v>
      </c>
      <c r="C22523" t="s">
        <v>1467</v>
      </c>
      <c r="D22523" t="s">
        <v>1468</v>
      </c>
      <c r="E22523">
        <v>1</v>
      </c>
      <c r="F22523" s="2">
        <v>223.44</v>
      </c>
      <c r="G22523" s="3">
        <v>480.53</v>
      </c>
      <c r="H22523" s="3">
        <v>2.2343999999999999</v>
      </c>
      <c r="I22523" s="3">
        <v>10.50168</v>
      </c>
      <c r="J22523" s="3">
        <v>236.17607999999998</v>
      </c>
      <c r="K22523" s="4">
        <v>0.34999999999999992</v>
      </c>
      <c r="L22523" s="73">
        <v>428.7504221538461</v>
      </c>
    </row>
    <row r="22524" spans="1:12" x14ac:dyDescent="0.35">
      <c r="A22524" s="1">
        <v>30660</v>
      </c>
      <c r="B22524" t="s">
        <v>36037</v>
      </c>
      <c r="C22524" t="s">
        <v>1467</v>
      </c>
      <c r="D22524" t="s">
        <v>1468</v>
      </c>
      <c r="E22524">
        <v>1</v>
      </c>
      <c r="F22524" s="2">
        <v>72.28</v>
      </c>
      <c r="G22524" s="3">
        <v>156.04</v>
      </c>
      <c r="H22524" s="3">
        <v>0.7228</v>
      </c>
      <c r="I22524" s="3">
        <v>3.39716</v>
      </c>
      <c r="J22524" s="3">
        <v>76.399960000000007</v>
      </c>
      <c r="K22524" s="4">
        <v>0.35</v>
      </c>
      <c r="L22524" s="73">
        <v>138.695312</v>
      </c>
    </row>
    <row r="22525" spans="1:12" x14ac:dyDescent="0.35">
      <c r="A22525" s="1">
        <v>570278</v>
      </c>
      <c r="B22525" t="s">
        <v>36038</v>
      </c>
      <c r="C22525" t="s">
        <v>1467</v>
      </c>
      <c r="D22525" t="s">
        <v>1468</v>
      </c>
      <c r="E22525">
        <v>1</v>
      </c>
      <c r="F22525" s="2">
        <v>640.33000000000004</v>
      </c>
      <c r="G22525" s="3">
        <v>1377.35</v>
      </c>
      <c r="H22525" s="3">
        <v>6.4033000000000007</v>
      </c>
      <c r="I22525" s="3">
        <v>30.095510000000001</v>
      </c>
      <c r="J22525" s="3">
        <v>676.82880999999998</v>
      </c>
      <c r="K22525" s="4">
        <v>0.34999999999999992</v>
      </c>
      <c r="L22525" s="73">
        <v>1228.7046089230766</v>
      </c>
    </row>
    <row r="22526" spans="1:12" x14ac:dyDescent="0.35">
      <c r="A22526" s="1">
        <v>41549</v>
      </c>
      <c r="B22526" t="s">
        <v>36039</v>
      </c>
      <c r="C22526" t="s">
        <v>1467</v>
      </c>
      <c r="D22526" t="s">
        <v>1468</v>
      </c>
      <c r="E22526">
        <v>1</v>
      </c>
      <c r="F22526" s="2">
        <v>984.6</v>
      </c>
      <c r="G22526" s="3">
        <v>2117.4299999999998</v>
      </c>
      <c r="H22526" s="3">
        <v>9.8460000000000001</v>
      </c>
      <c r="I22526" s="3">
        <v>46.276200000000003</v>
      </c>
      <c r="J22526" s="3">
        <v>1040.7221999999999</v>
      </c>
      <c r="K22526" s="4">
        <v>0.35</v>
      </c>
      <c r="L22526" s="73">
        <v>1889.3110707692306</v>
      </c>
    </row>
    <row r="22527" spans="1:12" x14ac:dyDescent="0.35">
      <c r="A22527" s="1">
        <v>551236</v>
      </c>
      <c r="B22527" t="s">
        <v>36040</v>
      </c>
      <c r="C22527" t="s">
        <v>1467</v>
      </c>
      <c r="D22527" t="s">
        <v>1468</v>
      </c>
      <c r="E22527">
        <v>1</v>
      </c>
      <c r="F22527" s="2">
        <v>54.76</v>
      </c>
      <c r="G22527" s="3">
        <v>109.53</v>
      </c>
      <c r="H22527" s="3">
        <v>0.54759999999999998</v>
      </c>
      <c r="I22527" s="3">
        <v>2.5737199999999998</v>
      </c>
      <c r="J22527" s="3">
        <v>57.881320000000002</v>
      </c>
      <c r="K22527" s="4">
        <v>0.35</v>
      </c>
      <c r="L22527" s="73">
        <v>105.07685784615384</v>
      </c>
    </row>
    <row r="22528" spans="1:12" x14ac:dyDescent="0.35">
      <c r="A22528" s="1">
        <v>423493</v>
      </c>
      <c r="B22528" t="s">
        <v>36041</v>
      </c>
      <c r="C22528" t="s">
        <v>1467</v>
      </c>
      <c r="D22528" t="s">
        <v>1468</v>
      </c>
      <c r="E22528">
        <v>1</v>
      </c>
      <c r="F22528" s="2">
        <v>224.42</v>
      </c>
      <c r="G22528" s="3">
        <v>481.81</v>
      </c>
      <c r="H22528" s="3">
        <v>2.2441999999999998</v>
      </c>
      <c r="I22528" s="3">
        <v>10.547739999999999</v>
      </c>
      <c r="J22528" s="3">
        <v>237.21194</v>
      </c>
      <c r="K22528" s="4">
        <v>0.35</v>
      </c>
      <c r="L22528" s="73">
        <v>430.63090646153842</v>
      </c>
    </row>
    <row r="22529" spans="1:12" x14ac:dyDescent="0.35">
      <c r="A22529" s="1">
        <v>71524</v>
      </c>
      <c r="B22529" t="s">
        <v>36042</v>
      </c>
      <c r="C22529" t="s">
        <v>1467</v>
      </c>
      <c r="D22529" t="s">
        <v>1468</v>
      </c>
      <c r="E22529">
        <v>1</v>
      </c>
      <c r="F22529" s="2">
        <v>2635.69</v>
      </c>
      <c r="G22529" s="3">
        <v>5668.14</v>
      </c>
      <c r="H22529" s="3">
        <v>26.3569</v>
      </c>
      <c r="I22529" s="3">
        <v>123.87743</v>
      </c>
      <c r="J22529" s="3">
        <v>2785.9243300000003</v>
      </c>
      <c r="K22529" s="4">
        <v>0.35</v>
      </c>
      <c r="L22529" s="73">
        <v>5057.5241683076929</v>
      </c>
    </row>
    <row r="22530" spans="1:12" x14ac:dyDescent="0.35">
      <c r="A22530" s="1">
        <v>420072</v>
      </c>
      <c r="B22530" t="s">
        <v>36043</v>
      </c>
      <c r="C22530" t="s">
        <v>1467</v>
      </c>
      <c r="D22530" t="s">
        <v>1468</v>
      </c>
      <c r="E22530">
        <v>1</v>
      </c>
      <c r="F22530" s="2">
        <v>559.66</v>
      </c>
      <c r="G22530" s="3">
        <v>1203.57</v>
      </c>
      <c r="H22530" s="3">
        <v>5.5965999999999996</v>
      </c>
      <c r="I22530" s="3">
        <v>26.304019999999998</v>
      </c>
      <c r="J22530" s="3">
        <v>591.56061999999997</v>
      </c>
      <c r="K22530" s="4">
        <v>0.35</v>
      </c>
      <c r="L22530" s="73">
        <v>1073.9100486153845</v>
      </c>
    </row>
    <row r="22531" spans="1:12" x14ac:dyDescent="0.35">
      <c r="A22531" s="1">
        <v>439861</v>
      </c>
      <c r="B22531" t="s">
        <v>36044</v>
      </c>
      <c r="C22531" t="s">
        <v>1467</v>
      </c>
      <c r="D22531" t="s">
        <v>1468</v>
      </c>
      <c r="E22531">
        <v>1</v>
      </c>
      <c r="F22531" s="2">
        <v>125.13</v>
      </c>
      <c r="G22531" s="3">
        <v>269.17</v>
      </c>
      <c r="H22531" s="3">
        <v>1.2513000000000001</v>
      </c>
      <c r="I22531" s="3">
        <v>5.8811099999999996</v>
      </c>
      <c r="J22531" s="3">
        <v>132.26240999999999</v>
      </c>
      <c r="K22531" s="4">
        <v>0.35</v>
      </c>
      <c r="L22531" s="73">
        <v>240.10714430769227</v>
      </c>
    </row>
    <row r="22532" spans="1:12" x14ac:dyDescent="0.35">
      <c r="A22532" s="1">
        <v>54755</v>
      </c>
      <c r="B22532" t="s">
        <v>36045</v>
      </c>
      <c r="C22532" t="s">
        <v>1467</v>
      </c>
      <c r="D22532" t="s">
        <v>1468</v>
      </c>
      <c r="E22532">
        <v>1</v>
      </c>
      <c r="F22532" s="2">
        <v>14.18</v>
      </c>
      <c r="G22532" s="3">
        <v>30.5</v>
      </c>
      <c r="H22532" s="3">
        <v>0.14180000000000001</v>
      </c>
      <c r="I22532" s="3">
        <v>0.66645999999999994</v>
      </c>
      <c r="J22532" s="3">
        <v>14.98826</v>
      </c>
      <c r="K22532" s="4">
        <v>0.35</v>
      </c>
      <c r="L22532" s="73">
        <v>27.209456615384617</v>
      </c>
    </row>
    <row r="22533" spans="1:12" x14ac:dyDescent="0.35">
      <c r="A22533" s="1">
        <v>433078</v>
      </c>
      <c r="B22533" t="s">
        <v>36046</v>
      </c>
      <c r="C22533" t="s">
        <v>1467</v>
      </c>
      <c r="D22533" t="s">
        <v>1468</v>
      </c>
      <c r="E22533">
        <v>1</v>
      </c>
      <c r="F22533" s="2">
        <v>3569.11</v>
      </c>
      <c r="G22533" s="3">
        <v>10497.39</v>
      </c>
      <c r="H22533" s="3">
        <v>35.691099999999999</v>
      </c>
      <c r="I22533" s="3">
        <v>167.74817000000002</v>
      </c>
      <c r="J22533" s="3">
        <v>3772.54927</v>
      </c>
      <c r="K22533" s="4">
        <v>0.35000000000000003</v>
      </c>
      <c r="L22533" s="73">
        <v>6848.6279055384621</v>
      </c>
    </row>
    <row r="22534" spans="1:12" x14ac:dyDescent="0.35">
      <c r="A22534" s="1">
        <v>53036</v>
      </c>
      <c r="B22534" t="s">
        <v>33925</v>
      </c>
      <c r="C22534" t="s">
        <v>1467</v>
      </c>
      <c r="D22534" t="s">
        <v>1468</v>
      </c>
      <c r="E22534">
        <v>1</v>
      </c>
      <c r="F22534" s="2">
        <v>122.86</v>
      </c>
      <c r="G22534" s="3">
        <v>289.08</v>
      </c>
      <c r="H22534" s="3">
        <v>1.2285999999999999</v>
      </c>
      <c r="I22534" s="3">
        <v>5.7744200000000001</v>
      </c>
      <c r="J22534" s="3">
        <v>129.86302000000001</v>
      </c>
      <c r="K22534" s="4">
        <v>0.35</v>
      </c>
      <c r="L22534" s="73">
        <v>235.75132861538464</v>
      </c>
    </row>
    <row r="22535" spans="1:12" x14ac:dyDescent="0.35">
      <c r="A22535" s="1">
        <v>423541</v>
      </c>
      <c r="B22535" t="s">
        <v>36047</v>
      </c>
      <c r="C22535" t="s">
        <v>1467</v>
      </c>
      <c r="D22535" t="s">
        <v>1468</v>
      </c>
      <c r="E22535">
        <v>1</v>
      </c>
      <c r="F22535" s="2">
        <v>918.73</v>
      </c>
      <c r="G22535" s="3">
        <v>2044.83</v>
      </c>
      <c r="H22535" s="3">
        <v>9.1873000000000005</v>
      </c>
      <c r="I22535" s="3">
        <v>43.180309999999999</v>
      </c>
      <c r="J22535" s="3">
        <v>971.09761000000003</v>
      </c>
      <c r="K22535" s="4">
        <v>0.35</v>
      </c>
      <c r="L22535" s="73">
        <v>1762.9156612307693</v>
      </c>
    </row>
    <row r="22536" spans="1:12" x14ac:dyDescent="0.35">
      <c r="A22536" s="1">
        <v>550077</v>
      </c>
      <c r="B22536" t="s">
        <v>36048</v>
      </c>
      <c r="C22536" t="s">
        <v>1467</v>
      </c>
      <c r="D22536" t="s">
        <v>1468</v>
      </c>
      <c r="E22536">
        <v>1</v>
      </c>
      <c r="F22536" s="2">
        <v>21.3</v>
      </c>
      <c r="G22536" s="3">
        <v>46.25</v>
      </c>
      <c r="H22536" s="3">
        <v>0.21300000000000002</v>
      </c>
      <c r="I22536" s="3">
        <v>1.0011000000000001</v>
      </c>
      <c r="J22536" s="3">
        <v>22.514100000000003</v>
      </c>
      <c r="K22536" s="4">
        <v>0.35</v>
      </c>
      <c r="L22536" s="73">
        <v>40.871750769230772</v>
      </c>
    </row>
    <row r="22537" spans="1:12" x14ac:dyDescent="0.35">
      <c r="A22537" s="1">
        <v>416213</v>
      </c>
      <c r="B22537" t="s">
        <v>36049</v>
      </c>
      <c r="C22537" t="s">
        <v>1467</v>
      </c>
      <c r="D22537" t="s">
        <v>1468</v>
      </c>
      <c r="E22537">
        <v>1</v>
      </c>
      <c r="F22537" s="2">
        <v>27.21</v>
      </c>
      <c r="G22537" s="3">
        <v>60.06</v>
      </c>
      <c r="H22537" s="3">
        <v>0.27210000000000001</v>
      </c>
      <c r="I22537" s="3">
        <v>1.27887</v>
      </c>
      <c r="J22537" s="3">
        <v>28.760970000000004</v>
      </c>
      <c r="K22537" s="4">
        <v>0.34999999999999992</v>
      </c>
      <c r="L22537" s="73">
        <v>52.21222246153846</v>
      </c>
    </row>
    <row r="22538" spans="1:12" x14ac:dyDescent="0.35">
      <c r="A22538" s="1">
        <v>41451</v>
      </c>
      <c r="B22538" t="s">
        <v>36050</v>
      </c>
      <c r="C22538" t="s">
        <v>1467</v>
      </c>
      <c r="D22538" t="s">
        <v>1468</v>
      </c>
      <c r="E22538">
        <v>1</v>
      </c>
      <c r="F22538" s="2">
        <v>836.43</v>
      </c>
      <c r="G22538" s="3">
        <v>1798.77</v>
      </c>
      <c r="H22538" s="3">
        <v>8.3643000000000001</v>
      </c>
      <c r="I22538" s="3">
        <v>39.31221</v>
      </c>
      <c r="J22538" s="3">
        <v>884.10650999999996</v>
      </c>
      <c r="K22538" s="4">
        <v>0.34999999999999992</v>
      </c>
      <c r="L22538" s="73">
        <v>1604.9933566153843</v>
      </c>
    </row>
    <row r="22539" spans="1:12" x14ac:dyDescent="0.35">
      <c r="A22539" s="1">
        <v>433759</v>
      </c>
      <c r="B22539" t="s">
        <v>36051</v>
      </c>
      <c r="C22539" t="s">
        <v>1467</v>
      </c>
      <c r="D22539" t="s">
        <v>1468</v>
      </c>
      <c r="E22539">
        <v>1</v>
      </c>
      <c r="F22539" s="2">
        <v>74.83</v>
      </c>
      <c r="G22539" s="3">
        <v>168.95</v>
      </c>
      <c r="H22539" s="3">
        <v>0.74829999999999997</v>
      </c>
      <c r="I22539" s="3">
        <v>3.51701</v>
      </c>
      <c r="J22539" s="3">
        <v>79.095309999999998</v>
      </c>
      <c r="K22539" s="4">
        <v>0.35</v>
      </c>
      <c r="L22539" s="73">
        <v>143.58840892307691</v>
      </c>
    </row>
    <row r="22540" spans="1:12" x14ac:dyDescent="0.35">
      <c r="A22540" s="1">
        <v>2017</v>
      </c>
      <c r="B22540" t="s">
        <v>36052</v>
      </c>
      <c r="C22540" t="s">
        <v>1467</v>
      </c>
      <c r="D22540" t="s">
        <v>1468</v>
      </c>
      <c r="E22540">
        <v>1</v>
      </c>
      <c r="F22540" s="2">
        <v>688.5</v>
      </c>
      <c r="G22540" s="3">
        <v>1480.65</v>
      </c>
      <c r="H22540" s="3">
        <v>6.8849999999999998</v>
      </c>
      <c r="I22540" s="3">
        <v>32.359499999999997</v>
      </c>
      <c r="J22540" s="3">
        <v>727.74450000000002</v>
      </c>
      <c r="K22540" s="4">
        <v>0.35</v>
      </c>
      <c r="L22540" s="73">
        <v>1321.1361692307692</v>
      </c>
    </row>
    <row r="22541" spans="1:12" x14ac:dyDescent="0.35">
      <c r="A22541" s="1">
        <v>441643</v>
      </c>
      <c r="B22541" t="s">
        <v>36053</v>
      </c>
      <c r="C22541" t="s">
        <v>1467</v>
      </c>
      <c r="D22541" t="s">
        <v>1468</v>
      </c>
      <c r="E22541">
        <v>1</v>
      </c>
      <c r="F22541" s="2">
        <v>11.2</v>
      </c>
      <c r="G22541" s="3">
        <v>24.08</v>
      </c>
      <c r="H22541" s="3">
        <v>0.11199999999999999</v>
      </c>
      <c r="I22541" s="3">
        <v>0.52639999999999998</v>
      </c>
      <c r="J22541" s="3">
        <v>11.8384</v>
      </c>
      <c r="K22541" s="4">
        <v>0.35</v>
      </c>
      <c r="L22541" s="73">
        <v>21.491249230769228</v>
      </c>
    </row>
    <row r="22542" spans="1:12" x14ac:dyDescent="0.35">
      <c r="A22542" s="1">
        <v>30411</v>
      </c>
      <c r="B22542" t="s">
        <v>36054</v>
      </c>
      <c r="C22542" t="s">
        <v>1467</v>
      </c>
      <c r="D22542" t="s">
        <v>1468</v>
      </c>
      <c r="E22542">
        <v>1</v>
      </c>
      <c r="F22542" s="2">
        <v>159.38999999999999</v>
      </c>
      <c r="G22542" s="3">
        <v>372.59</v>
      </c>
      <c r="H22542" s="3">
        <v>1.5938999999999999</v>
      </c>
      <c r="I22542" s="3">
        <v>7.4913299999999996</v>
      </c>
      <c r="J22542" s="3">
        <v>168.47522999999998</v>
      </c>
      <c r="K22542" s="4">
        <v>0.35</v>
      </c>
      <c r="L22542" s="73">
        <v>305.84734061538455</v>
      </c>
    </row>
    <row r="22543" spans="1:12" x14ac:dyDescent="0.35">
      <c r="A22543" s="1">
        <v>437217</v>
      </c>
      <c r="B22543" t="s">
        <v>35145</v>
      </c>
      <c r="C22543" t="s">
        <v>1467</v>
      </c>
      <c r="D22543" t="s">
        <v>1468</v>
      </c>
      <c r="E22543">
        <v>1</v>
      </c>
      <c r="F22543" s="2">
        <v>8846.3799999999992</v>
      </c>
      <c r="G22543" s="3">
        <v>19028.580000000002</v>
      </c>
      <c r="H22543" s="3">
        <v>88.463799999999992</v>
      </c>
      <c r="I22543" s="3">
        <v>415.77985999999999</v>
      </c>
      <c r="J22543" s="3">
        <v>9350.6236599999993</v>
      </c>
      <c r="K22543" s="4">
        <v>0.35</v>
      </c>
      <c r="L22543" s="73">
        <v>16974.978336615382</v>
      </c>
    </row>
    <row r="22544" spans="1:12" x14ac:dyDescent="0.35">
      <c r="A22544" s="1">
        <v>3652</v>
      </c>
      <c r="B22544" t="s">
        <v>36055</v>
      </c>
      <c r="C22544" t="s">
        <v>1467</v>
      </c>
      <c r="D22544" t="s">
        <v>1468</v>
      </c>
      <c r="E22544">
        <v>1</v>
      </c>
      <c r="F22544" s="2">
        <v>41.95</v>
      </c>
      <c r="G22544" s="3">
        <v>90.22</v>
      </c>
      <c r="H22544" s="3">
        <v>0.41950000000000004</v>
      </c>
      <c r="I22544" s="3">
        <v>1.9716500000000001</v>
      </c>
      <c r="J22544" s="3">
        <v>44.341149999999999</v>
      </c>
      <c r="K22544" s="4">
        <v>0.35000000000000003</v>
      </c>
      <c r="L22544" s="73">
        <v>80.496241538461547</v>
      </c>
    </row>
    <row r="22545" spans="1:12" x14ac:dyDescent="0.35">
      <c r="A22545" s="1">
        <v>79638</v>
      </c>
      <c r="B22545" t="s">
        <v>36056</v>
      </c>
      <c r="C22545" t="s">
        <v>1467</v>
      </c>
      <c r="D22545" t="s">
        <v>1468</v>
      </c>
      <c r="E22545">
        <v>1</v>
      </c>
      <c r="F22545" s="2">
        <v>147.82</v>
      </c>
      <c r="G22545" s="3">
        <v>345.62</v>
      </c>
      <c r="H22545" s="3">
        <v>1.4782</v>
      </c>
      <c r="I22545" s="3">
        <v>6.94754</v>
      </c>
      <c r="J22545" s="3">
        <v>156.24573999999998</v>
      </c>
      <c r="K22545" s="4">
        <v>0.35</v>
      </c>
      <c r="L22545" s="73">
        <v>283.6461126153846</v>
      </c>
    </row>
    <row r="22546" spans="1:12" x14ac:dyDescent="0.35">
      <c r="A22546" s="1">
        <v>6273</v>
      </c>
      <c r="B22546" t="s">
        <v>36057</v>
      </c>
      <c r="C22546" t="s">
        <v>1467</v>
      </c>
      <c r="D22546" t="s">
        <v>1468</v>
      </c>
      <c r="E22546">
        <v>1</v>
      </c>
      <c r="F22546" s="2">
        <v>5.14</v>
      </c>
      <c r="G22546" s="3">
        <v>11.06</v>
      </c>
      <c r="H22546" s="3">
        <v>5.1400000000000001E-2</v>
      </c>
      <c r="I22546" s="3">
        <v>0.24157999999999999</v>
      </c>
      <c r="J22546" s="3">
        <v>5.4329799999999997</v>
      </c>
      <c r="K22546" s="4">
        <v>0.35</v>
      </c>
      <c r="L22546" s="73">
        <v>9.8629483076923066</v>
      </c>
    </row>
    <row r="22547" spans="1:12" x14ac:dyDescent="0.35">
      <c r="A22547" s="1">
        <v>433608</v>
      </c>
      <c r="B22547" t="s">
        <v>36058</v>
      </c>
      <c r="C22547" t="s">
        <v>1467</v>
      </c>
      <c r="D22547" t="s">
        <v>1468</v>
      </c>
      <c r="E22547">
        <v>1</v>
      </c>
      <c r="F22547" s="2">
        <v>1447.03</v>
      </c>
      <c r="G22547" s="3">
        <v>3111.89</v>
      </c>
      <c r="H22547" s="3">
        <v>14.4703</v>
      </c>
      <c r="I22547" s="3">
        <v>68.010409999999993</v>
      </c>
      <c r="J22547" s="3">
        <v>1529.51071</v>
      </c>
      <c r="K22547" s="4">
        <v>0.34999999999999992</v>
      </c>
      <c r="L22547" s="73">
        <v>2776.6502119999996</v>
      </c>
    </row>
    <row r="22548" spans="1:12" x14ac:dyDescent="0.35">
      <c r="A22548" s="1">
        <v>73253</v>
      </c>
      <c r="B22548" t="s">
        <v>36059</v>
      </c>
      <c r="C22548" t="s">
        <v>1467</v>
      </c>
      <c r="D22548" t="s">
        <v>1468</v>
      </c>
      <c r="E22548">
        <v>1</v>
      </c>
      <c r="F22548" s="2">
        <v>46.29</v>
      </c>
      <c r="G22548" s="3">
        <v>108.24</v>
      </c>
      <c r="H22548" s="3">
        <v>0.46289999999999998</v>
      </c>
      <c r="I22548" s="3">
        <v>2.17563</v>
      </c>
      <c r="J22548" s="3">
        <v>48.928529999999995</v>
      </c>
      <c r="K22548" s="4">
        <v>0.35</v>
      </c>
      <c r="L22548" s="73">
        <v>88.824100615384609</v>
      </c>
    </row>
    <row r="22549" spans="1:12" x14ac:dyDescent="0.35">
      <c r="A22549" s="1">
        <v>445484</v>
      </c>
      <c r="B22549" t="s">
        <v>33445</v>
      </c>
      <c r="C22549" t="s">
        <v>1467</v>
      </c>
      <c r="D22549" t="s">
        <v>1468</v>
      </c>
      <c r="E22549">
        <v>1</v>
      </c>
      <c r="F22549" s="2">
        <v>4189.5</v>
      </c>
      <c r="G22549" s="3">
        <v>12322.05</v>
      </c>
      <c r="H22549" s="3">
        <v>41.895000000000003</v>
      </c>
      <c r="I22549" s="3">
        <v>196.90649999999999</v>
      </c>
      <c r="J22549" s="3">
        <v>4428.3015000000005</v>
      </c>
      <c r="K22549" s="4">
        <v>0.35000000000000003</v>
      </c>
      <c r="L22549" s="73">
        <v>8039.0704153846164</v>
      </c>
    </row>
    <row r="22550" spans="1:12" x14ac:dyDescent="0.35">
      <c r="A22550" s="1">
        <v>15696</v>
      </c>
      <c r="B22550" t="s">
        <v>36060</v>
      </c>
      <c r="C22550" t="s">
        <v>1467</v>
      </c>
      <c r="D22550" t="s">
        <v>1468</v>
      </c>
      <c r="E22550">
        <v>1</v>
      </c>
      <c r="F22550" s="2">
        <v>26.6</v>
      </c>
      <c r="G22550" s="3">
        <v>57.22</v>
      </c>
      <c r="H22550" s="3">
        <v>0.26600000000000001</v>
      </c>
      <c r="I22550" s="3">
        <v>1.2502</v>
      </c>
      <c r="J22550" s="3">
        <v>28.116199999999999</v>
      </c>
      <c r="K22550" s="4">
        <v>0.35000000000000003</v>
      </c>
      <c r="L22550" s="73">
        <v>51.041716923076919</v>
      </c>
    </row>
    <row r="22551" spans="1:12" x14ac:dyDescent="0.35">
      <c r="A22551" s="1">
        <v>15159</v>
      </c>
      <c r="B22551" t="s">
        <v>36061</v>
      </c>
      <c r="C22551" t="s">
        <v>1467</v>
      </c>
      <c r="D22551" t="s">
        <v>1468</v>
      </c>
      <c r="E22551">
        <v>1</v>
      </c>
      <c r="F22551" s="2">
        <v>64.91</v>
      </c>
      <c r="G22551" s="3">
        <v>139.59</v>
      </c>
      <c r="H22551" s="3">
        <v>0.64910000000000001</v>
      </c>
      <c r="I22551" s="3">
        <v>3.05077</v>
      </c>
      <c r="J22551" s="3">
        <v>68.609870000000001</v>
      </c>
      <c r="K22551" s="4">
        <v>0.34999999999999992</v>
      </c>
      <c r="L22551" s="73">
        <v>124.55330246153845</v>
      </c>
    </row>
    <row r="22552" spans="1:12" x14ac:dyDescent="0.35">
      <c r="A22552" s="1">
        <v>427597</v>
      </c>
      <c r="B22552" t="s">
        <v>36062</v>
      </c>
      <c r="C22552" t="s">
        <v>1467</v>
      </c>
      <c r="D22552" t="s">
        <v>1468</v>
      </c>
      <c r="E22552">
        <v>1</v>
      </c>
      <c r="F22552" s="2">
        <v>154.13999999999999</v>
      </c>
      <c r="G22552" s="3">
        <v>331.48</v>
      </c>
      <c r="H22552" s="3">
        <v>1.5413999999999999</v>
      </c>
      <c r="I22552" s="3">
        <v>7.2445799999999991</v>
      </c>
      <c r="J22552" s="3">
        <v>162.92597999999998</v>
      </c>
      <c r="K22552" s="4">
        <v>0.35</v>
      </c>
      <c r="L22552" s="73">
        <v>295.77331753846147</v>
      </c>
    </row>
    <row r="22553" spans="1:12" x14ac:dyDescent="0.35">
      <c r="A22553" s="1">
        <v>429883</v>
      </c>
      <c r="B22553" t="s">
        <v>36063</v>
      </c>
      <c r="C22553" t="s">
        <v>1467</v>
      </c>
      <c r="D22553" t="s">
        <v>1468</v>
      </c>
      <c r="E22553">
        <v>1</v>
      </c>
      <c r="F22553" s="2">
        <v>47.05</v>
      </c>
      <c r="G22553" s="3">
        <v>101.18</v>
      </c>
      <c r="H22553" s="3">
        <v>0.47049999999999997</v>
      </c>
      <c r="I22553" s="3">
        <v>2.2113499999999999</v>
      </c>
      <c r="J22553" s="3">
        <v>49.731850000000001</v>
      </c>
      <c r="K22553" s="4">
        <v>0.35</v>
      </c>
      <c r="L22553" s="73">
        <v>90.282435384615383</v>
      </c>
    </row>
    <row r="22554" spans="1:12" x14ac:dyDescent="0.35">
      <c r="A22554" s="1">
        <v>439031</v>
      </c>
      <c r="B22554" t="s">
        <v>36064</v>
      </c>
      <c r="C22554" t="s">
        <v>1467</v>
      </c>
      <c r="D22554" t="s">
        <v>1468</v>
      </c>
      <c r="E22554">
        <v>1</v>
      </c>
      <c r="F22554" s="2">
        <v>82.44</v>
      </c>
      <c r="G22554" s="3">
        <v>177.3</v>
      </c>
      <c r="H22554" s="3">
        <v>0.82440000000000002</v>
      </c>
      <c r="I22554" s="3">
        <v>3.8746800000000001</v>
      </c>
      <c r="J22554" s="3">
        <v>87.139079999999993</v>
      </c>
      <c r="K22554" s="4">
        <v>0.34999999999999992</v>
      </c>
      <c r="L22554" s="73">
        <v>158.19094523076919</v>
      </c>
    </row>
    <row r="22555" spans="1:12" x14ac:dyDescent="0.35">
      <c r="A22555" s="1">
        <v>428324</v>
      </c>
      <c r="B22555" t="s">
        <v>36065</v>
      </c>
      <c r="C22555" t="s">
        <v>1467</v>
      </c>
      <c r="D22555" t="s">
        <v>1468</v>
      </c>
      <c r="E22555">
        <v>1</v>
      </c>
      <c r="F22555" s="2">
        <v>431</v>
      </c>
      <c r="G22555" s="3">
        <v>968.77</v>
      </c>
      <c r="H22555" s="3">
        <v>4.3100000000000005</v>
      </c>
      <c r="I22555" s="3">
        <v>20.257000000000001</v>
      </c>
      <c r="J22555" s="3">
        <v>455.56700000000001</v>
      </c>
      <c r="K22555" s="4">
        <v>0.35</v>
      </c>
      <c r="L22555" s="73">
        <v>827.02932307692311</v>
      </c>
    </row>
    <row r="22556" spans="1:12" x14ac:dyDescent="0.35">
      <c r="A22556" s="1">
        <v>12782</v>
      </c>
      <c r="B22556" t="s">
        <v>36066</v>
      </c>
      <c r="C22556" t="s">
        <v>1467</v>
      </c>
      <c r="D22556" t="s">
        <v>1468</v>
      </c>
      <c r="E22556">
        <v>1</v>
      </c>
      <c r="F22556" s="2">
        <v>4.5</v>
      </c>
      <c r="G22556" s="3">
        <v>9.69</v>
      </c>
      <c r="H22556" s="3">
        <v>4.4999999999999998E-2</v>
      </c>
      <c r="I22556" s="3">
        <v>0.21149999999999999</v>
      </c>
      <c r="J22556" s="3">
        <v>4.7565</v>
      </c>
      <c r="K22556" s="4">
        <v>0.35</v>
      </c>
      <c r="L22556" s="73">
        <v>8.6348769230769218</v>
      </c>
    </row>
    <row r="22557" spans="1:12" x14ac:dyDescent="0.35">
      <c r="A22557" s="1">
        <v>441774</v>
      </c>
      <c r="B22557" t="s">
        <v>36067</v>
      </c>
      <c r="C22557" t="s">
        <v>1467</v>
      </c>
      <c r="D22557" t="s">
        <v>1468</v>
      </c>
      <c r="E22557">
        <v>1</v>
      </c>
      <c r="F22557" s="2">
        <v>823.88</v>
      </c>
      <c r="G22557" s="3">
        <v>1771.8</v>
      </c>
      <c r="H22557" s="3">
        <v>8.2387999999999995</v>
      </c>
      <c r="I22557" s="3">
        <v>38.722360000000002</v>
      </c>
      <c r="J22557" s="3">
        <v>870.84115999999995</v>
      </c>
      <c r="K22557" s="4">
        <v>0.35000000000000003</v>
      </c>
      <c r="L22557" s="73">
        <v>1580.9116443076923</v>
      </c>
    </row>
    <row r="22558" spans="1:12" x14ac:dyDescent="0.35">
      <c r="A22558" s="1">
        <v>13133</v>
      </c>
      <c r="B22558" t="s">
        <v>36068</v>
      </c>
      <c r="C22558" t="s">
        <v>1467</v>
      </c>
      <c r="D22558" t="s">
        <v>1468</v>
      </c>
      <c r="E22558">
        <v>1</v>
      </c>
      <c r="F22558" s="2">
        <v>85.38</v>
      </c>
      <c r="G22558" s="3">
        <v>183.61</v>
      </c>
      <c r="H22558" s="3">
        <v>0.8538</v>
      </c>
      <c r="I22558" s="3">
        <v>4.0128599999999999</v>
      </c>
      <c r="J22558" s="3">
        <v>90.246660000000006</v>
      </c>
      <c r="K22558" s="4">
        <v>0.35</v>
      </c>
      <c r="L22558" s="73">
        <v>163.83239815384616</v>
      </c>
    </row>
    <row r="22559" spans="1:12" x14ac:dyDescent="0.35">
      <c r="A22559" s="1">
        <v>428104</v>
      </c>
      <c r="B22559" t="s">
        <v>36069</v>
      </c>
      <c r="C22559" t="s">
        <v>1467</v>
      </c>
      <c r="D22559" t="s">
        <v>1468</v>
      </c>
      <c r="E22559">
        <v>1</v>
      </c>
      <c r="F22559" s="2">
        <v>400.97</v>
      </c>
      <c r="G22559" s="3">
        <v>937.3</v>
      </c>
      <c r="H22559" s="3">
        <v>4.0097000000000005</v>
      </c>
      <c r="I22559" s="3">
        <v>18.845590000000001</v>
      </c>
      <c r="J22559" s="3">
        <v>423.82529000000005</v>
      </c>
      <c r="K22559" s="4">
        <v>0.34999999999999992</v>
      </c>
      <c r="L22559" s="73">
        <v>769.40591107692308</v>
      </c>
    </row>
    <row r="22560" spans="1:12" x14ac:dyDescent="0.35">
      <c r="A22560" s="1">
        <v>412702</v>
      </c>
      <c r="B22560" t="s">
        <v>36070</v>
      </c>
      <c r="C22560" t="s">
        <v>1467</v>
      </c>
      <c r="D22560" t="s">
        <v>1468</v>
      </c>
      <c r="E22560">
        <v>1</v>
      </c>
      <c r="F22560" s="2">
        <v>4659.04</v>
      </c>
      <c r="G22560" s="3">
        <v>10019.44</v>
      </c>
      <c r="H22560" s="3">
        <v>46.590400000000002</v>
      </c>
      <c r="I22560" s="3">
        <v>218.97487999999998</v>
      </c>
      <c r="J22560" s="3">
        <v>4924.6052799999998</v>
      </c>
      <c r="K22560" s="4">
        <v>0.34999999999999992</v>
      </c>
      <c r="L22560" s="73">
        <v>8940.0526621538447</v>
      </c>
    </row>
    <row r="22561" spans="1:12" x14ac:dyDescent="0.35">
      <c r="A22561" s="1">
        <v>426450</v>
      </c>
      <c r="B22561" t="s">
        <v>36071</v>
      </c>
      <c r="C22561" t="s">
        <v>1467</v>
      </c>
      <c r="D22561" t="s">
        <v>1468</v>
      </c>
      <c r="E22561">
        <v>1</v>
      </c>
      <c r="F22561" s="2">
        <v>83.25</v>
      </c>
      <c r="G22561" s="3">
        <v>176.06</v>
      </c>
      <c r="H22561" s="3">
        <v>0.83250000000000002</v>
      </c>
      <c r="I22561" s="3">
        <v>3.91275</v>
      </c>
      <c r="J22561" s="3">
        <v>87.995249999999999</v>
      </c>
      <c r="K22561" s="4">
        <v>0.35</v>
      </c>
      <c r="L22561" s="73">
        <v>159.74522307692305</v>
      </c>
    </row>
    <row r="22562" spans="1:12" x14ac:dyDescent="0.35">
      <c r="A22562" s="1">
        <v>78707</v>
      </c>
      <c r="B22562" t="s">
        <v>36072</v>
      </c>
      <c r="C22562" t="s">
        <v>1467</v>
      </c>
      <c r="D22562" t="s">
        <v>1468</v>
      </c>
      <c r="E22562">
        <v>1</v>
      </c>
      <c r="F22562" s="2">
        <v>39.28</v>
      </c>
      <c r="G22562" s="3">
        <v>84.47</v>
      </c>
      <c r="H22562" s="3">
        <v>0.39280000000000004</v>
      </c>
      <c r="I22562" s="3">
        <v>1.84616</v>
      </c>
      <c r="J22562" s="3">
        <v>41.51896</v>
      </c>
      <c r="K22562" s="4">
        <v>0.35</v>
      </c>
      <c r="L22562" s="73">
        <v>75.372881230769224</v>
      </c>
    </row>
    <row r="22563" spans="1:12" x14ac:dyDescent="0.35">
      <c r="A22563" s="1">
        <v>551736</v>
      </c>
      <c r="B22563" t="s">
        <v>36073</v>
      </c>
      <c r="C22563" t="s">
        <v>1467</v>
      </c>
      <c r="D22563" t="s">
        <v>1468</v>
      </c>
      <c r="E22563">
        <v>1</v>
      </c>
      <c r="F22563" s="2">
        <v>62.65</v>
      </c>
      <c r="G22563" s="3">
        <v>141.97999999999999</v>
      </c>
      <c r="H22563" s="3">
        <v>0.62649999999999995</v>
      </c>
      <c r="I22563" s="3">
        <v>2.94455</v>
      </c>
      <c r="J22563" s="3">
        <v>66.221050000000005</v>
      </c>
      <c r="K22563" s="4">
        <v>0.35</v>
      </c>
      <c r="L22563" s="73">
        <v>120.2166753846154</v>
      </c>
    </row>
    <row r="22564" spans="1:12" x14ac:dyDescent="0.35">
      <c r="A22564" s="1">
        <v>441657</v>
      </c>
      <c r="B22564" t="s">
        <v>36074</v>
      </c>
      <c r="C22564" t="s">
        <v>1467</v>
      </c>
      <c r="D22564" t="s">
        <v>1468</v>
      </c>
      <c r="E22564">
        <v>1</v>
      </c>
      <c r="F22564" s="2">
        <v>1790.77</v>
      </c>
      <c r="G22564" s="3">
        <v>3851.96</v>
      </c>
      <c r="H22564" s="3">
        <v>17.907700000000002</v>
      </c>
      <c r="I22564" s="3">
        <v>84.16619</v>
      </c>
      <c r="J22564" s="3">
        <v>1892.8438899999999</v>
      </c>
      <c r="K22564" s="4">
        <v>0.35000000000000003</v>
      </c>
      <c r="L22564" s="73">
        <v>3436.2396772307693</v>
      </c>
    </row>
    <row r="22565" spans="1:12" x14ac:dyDescent="0.35">
      <c r="A22565" s="1">
        <v>433520</v>
      </c>
      <c r="B22565" t="s">
        <v>36075</v>
      </c>
      <c r="C22565" t="s">
        <v>1467</v>
      </c>
      <c r="D22565" t="s">
        <v>1468</v>
      </c>
      <c r="E22565">
        <v>1</v>
      </c>
      <c r="F22565" s="2">
        <v>82.74</v>
      </c>
      <c r="G22565" s="3">
        <v>177.94</v>
      </c>
      <c r="H22565" s="3">
        <v>0.82739999999999991</v>
      </c>
      <c r="I22565" s="3">
        <v>3.8887799999999997</v>
      </c>
      <c r="J22565" s="3">
        <v>87.456179999999989</v>
      </c>
      <c r="K22565" s="4">
        <v>0.35</v>
      </c>
      <c r="L22565" s="73">
        <v>158.76660369230768</v>
      </c>
    </row>
    <row r="22566" spans="1:12" x14ac:dyDescent="0.35">
      <c r="A22566" s="1">
        <v>436256</v>
      </c>
      <c r="B22566" t="s">
        <v>36076</v>
      </c>
      <c r="C22566" t="s">
        <v>1467</v>
      </c>
      <c r="D22566" t="s">
        <v>1468</v>
      </c>
      <c r="E22566">
        <v>1</v>
      </c>
      <c r="F22566" s="2">
        <v>2245.2199999999998</v>
      </c>
      <c r="G22566" s="3">
        <v>4828.4399999999996</v>
      </c>
      <c r="H22566" s="3">
        <v>22.452199999999998</v>
      </c>
      <c r="I22566" s="3">
        <v>105.52533999999999</v>
      </c>
      <c r="J22566" s="3">
        <v>2373.1975400000001</v>
      </c>
      <c r="K22566" s="4">
        <v>0.34999999999999992</v>
      </c>
      <c r="L22566" s="73">
        <v>4308.2663033846147</v>
      </c>
    </row>
    <row r="22567" spans="1:12" x14ac:dyDescent="0.35">
      <c r="A22567" s="1">
        <v>77796</v>
      </c>
      <c r="B22567" t="s">
        <v>36077</v>
      </c>
      <c r="C22567" t="s">
        <v>1467</v>
      </c>
      <c r="D22567" t="s">
        <v>1468</v>
      </c>
      <c r="E22567">
        <v>1</v>
      </c>
      <c r="F22567" s="2">
        <v>1085.18</v>
      </c>
      <c r="G22567" s="3">
        <v>2333.7199999999998</v>
      </c>
      <c r="H22567" s="3">
        <v>10.851800000000001</v>
      </c>
      <c r="I22567" s="3">
        <v>51.003460000000004</v>
      </c>
      <c r="J22567" s="3">
        <v>1147.0352599999999</v>
      </c>
      <c r="K22567" s="4">
        <v>0.35</v>
      </c>
      <c r="L22567" s="73">
        <v>2082.310164307692</v>
      </c>
    </row>
    <row r="22568" spans="1:12" x14ac:dyDescent="0.35">
      <c r="A22568" s="1">
        <v>65988</v>
      </c>
      <c r="B22568" t="s">
        <v>34438</v>
      </c>
      <c r="C22568" t="s">
        <v>1467</v>
      </c>
      <c r="D22568" t="s">
        <v>1468</v>
      </c>
      <c r="E22568">
        <v>1</v>
      </c>
      <c r="F22568" s="2">
        <v>2974.26</v>
      </c>
      <c r="G22568" s="3">
        <v>6396.26</v>
      </c>
      <c r="H22568" s="3">
        <v>29.742600000000003</v>
      </c>
      <c r="I22568" s="3">
        <v>139.79022000000001</v>
      </c>
      <c r="J22568" s="3">
        <v>3143.7928200000001</v>
      </c>
      <c r="K22568" s="4">
        <v>0.35</v>
      </c>
      <c r="L22568" s="73">
        <v>5707.1931193846158</v>
      </c>
    </row>
    <row r="22569" spans="1:12" x14ac:dyDescent="0.35">
      <c r="A22569" s="1">
        <v>471939</v>
      </c>
      <c r="B22569" t="s">
        <v>36078</v>
      </c>
      <c r="C22569" t="s">
        <v>1467</v>
      </c>
      <c r="D22569" t="s">
        <v>1468</v>
      </c>
      <c r="E22569">
        <v>1</v>
      </c>
      <c r="F22569" s="2">
        <v>1975.17</v>
      </c>
      <c r="G22569" s="3">
        <v>4247.7</v>
      </c>
      <c r="H22569" s="3">
        <v>19.7517</v>
      </c>
      <c r="I22569" s="3">
        <v>92.832990000000009</v>
      </c>
      <c r="J22569" s="3">
        <v>2087.7546900000002</v>
      </c>
      <c r="K22569" s="4">
        <v>0.35</v>
      </c>
      <c r="L22569" s="73">
        <v>3790.0777449230773</v>
      </c>
    </row>
    <row r="22570" spans="1:12" x14ac:dyDescent="0.35">
      <c r="A22570" s="1">
        <v>27335</v>
      </c>
      <c r="B22570" t="s">
        <v>36079</v>
      </c>
      <c r="C22570" t="s">
        <v>1467</v>
      </c>
      <c r="D22570" t="s">
        <v>1468</v>
      </c>
      <c r="E22570">
        <v>1</v>
      </c>
      <c r="F22570" s="2">
        <v>154.31</v>
      </c>
      <c r="G22570" s="3">
        <v>345.22</v>
      </c>
      <c r="H22570" s="3">
        <v>1.5431000000000001</v>
      </c>
      <c r="I22570" s="3">
        <v>7.2525700000000004</v>
      </c>
      <c r="J22570" s="3">
        <v>163.10567</v>
      </c>
      <c r="K22570" s="4">
        <v>0.35000000000000003</v>
      </c>
      <c r="L22570" s="73">
        <v>296.09952400000003</v>
      </c>
    </row>
    <row r="22571" spans="1:12" x14ac:dyDescent="0.35">
      <c r="A22571" s="1">
        <v>430069</v>
      </c>
      <c r="B22571" t="s">
        <v>33462</v>
      </c>
      <c r="C22571" t="s">
        <v>1467</v>
      </c>
      <c r="D22571" t="s">
        <v>1468</v>
      </c>
      <c r="E22571">
        <v>1</v>
      </c>
      <c r="F22571" s="2">
        <v>11133.91</v>
      </c>
      <c r="G22571" s="3">
        <v>32746.79</v>
      </c>
      <c r="H22571" s="3">
        <v>111.3391</v>
      </c>
      <c r="I22571" s="3">
        <v>523.29376999999999</v>
      </c>
      <c r="J22571" s="3">
        <v>11768.542869999999</v>
      </c>
      <c r="K22571" s="4">
        <v>0.35000000000000003</v>
      </c>
      <c r="L22571" s="73">
        <v>21364.431671692306</v>
      </c>
    </row>
    <row r="22572" spans="1:12" x14ac:dyDescent="0.35">
      <c r="A22572" s="1" t="s">
        <v>36080</v>
      </c>
      <c r="B22572" t="s">
        <v>33875</v>
      </c>
      <c r="C22572" t="s">
        <v>1467</v>
      </c>
      <c r="D22572" t="s">
        <v>1468</v>
      </c>
      <c r="E22572">
        <v>1</v>
      </c>
      <c r="F22572" s="2">
        <v>25.16</v>
      </c>
      <c r="G22572" s="3">
        <v>53.55</v>
      </c>
      <c r="H22572" s="3">
        <v>0.25159999999999999</v>
      </c>
      <c r="I22572" s="3">
        <v>1.18252</v>
      </c>
      <c r="J22572" s="3">
        <v>26.59412</v>
      </c>
      <c r="K22572" s="4">
        <v>0.35000000000000003</v>
      </c>
      <c r="L22572" s="73">
        <v>48.278556307692305</v>
      </c>
    </row>
    <row r="22573" spans="1:12" x14ac:dyDescent="0.35">
      <c r="A22573" s="1">
        <v>417459</v>
      </c>
      <c r="B22573" t="s">
        <v>36081</v>
      </c>
      <c r="C22573" t="s">
        <v>1467</v>
      </c>
      <c r="D22573" t="s">
        <v>1468</v>
      </c>
      <c r="E22573">
        <v>1</v>
      </c>
      <c r="F22573" s="2">
        <v>5.75</v>
      </c>
      <c r="G22573" s="3">
        <v>13.8</v>
      </c>
      <c r="H22573" s="3">
        <v>5.7500000000000002E-2</v>
      </c>
      <c r="I22573" s="3">
        <v>0.27024999999999999</v>
      </c>
      <c r="J22573" s="3">
        <v>6.07775</v>
      </c>
      <c r="K22573" s="4">
        <v>0.34999999999999992</v>
      </c>
      <c r="L22573" s="73">
        <v>11.033453846153845</v>
      </c>
    </row>
    <row r="22574" spans="1:12" x14ac:dyDescent="0.35">
      <c r="A22574" s="1">
        <v>74196</v>
      </c>
      <c r="B22574" t="s">
        <v>34027</v>
      </c>
      <c r="C22574" t="s">
        <v>1467</v>
      </c>
      <c r="D22574" t="s">
        <v>1468</v>
      </c>
      <c r="E22574">
        <v>1</v>
      </c>
      <c r="F22574" s="2">
        <v>362.59</v>
      </c>
      <c r="G22574" s="3">
        <v>779.77</v>
      </c>
      <c r="H22574" s="3">
        <v>3.6258999999999997</v>
      </c>
      <c r="I22574" s="3">
        <v>17.041729999999998</v>
      </c>
      <c r="J22574" s="3">
        <v>383.25762999999995</v>
      </c>
      <c r="K22574" s="4">
        <v>0.35</v>
      </c>
      <c r="L22574" s="73">
        <v>695.76000523076914</v>
      </c>
    </row>
    <row r="22575" spans="1:12" x14ac:dyDescent="0.35">
      <c r="A22575" s="1">
        <v>441400</v>
      </c>
      <c r="B22575" t="s">
        <v>36082</v>
      </c>
      <c r="C22575" t="s">
        <v>1467</v>
      </c>
      <c r="D22575" t="s">
        <v>1468</v>
      </c>
      <c r="E22575">
        <v>1</v>
      </c>
      <c r="F22575" s="2">
        <v>456.2</v>
      </c>
      <c r="G22575" s="3">
        <v>1066.42</v>
      </c>
      <c r="H22575" s="3">
        <v>4.5620000000000003</v>
      </c>
      <c r="I22575" s="3">
        <v>21.441399999999998</v>
      </c>
      <c r="J22575" s="3">
        <v>482.20339999999999</v>
      </c>
      <c r="K22575" s="4">
        <v>0.34999999999999992</v>
      </c>
      <c r="L22575" s="73">
        <v>875.38463384615375</v>
      </c>
    </row>
    <row r="22576" spans="1:12" x14ac:dyDescent="0.35">
      <c r="A22576" s="1">
        <v>417693</v>
      </c>
      <c r="B22576" t="s">
        <v>36083</v>
      </c>
      <c r="C22576" t="s">
        <v>1467</v>
      </c>
      <c r="D22576" t="s">
        <v>1468</v>
      </c>
      <c r="E22576">
        <v>1</v>
      </c>
      <c r="F22576" s="2">
        <v>295.13</v>
      </c>
      <c r="G22576" s="3">
        <v>634.70000000000005</v>
      </c>
      <c r="H22576" s="3">
        <v>2.9512999999999998</v>
      </c>
      <c r="I22576" s="3">
        <v>13.87111</v>
      </c>
      <c r="J22576" s="3">
        <v>311.95240999999999</v>
      </c>
      <c r="K22576" s="4">
        <v>0.35</v>
      </c>
      <c r="L22576" s="73">
        <v>566.31360584615379</v>
      </c>
    </row>
    <row r="22577" spans="1:12" x14ac:dyDescent="0.35">
      <c r="A22577" s="1">
        <v>24559</v>
      </c>
      <c r="B22577" t="s">
        <v>36084</v>
      </c>
      <c r="C22577" t="s">
        <v>1467</v>
      </c>
      <c r="D22577" t="s">
        <v>1468</v>
      </c>
      <c r="E22577">
        <v>1</v>
      </c>
      <c r="F22577" s="2">
        <v>9.35</v>
      </c>
      <c r="G22577" s="3">
        <v>20.11</v>
      </c>
      <c r="H22577" s="3">
        <v>9.35E-2</v>
      </c>
      <c r="I22577" s="3">
        <v>0.43945000000000001</v>
      </c>
      <c r="J22577" s="3">
        <v>9.882950000000001</v>
      </c>
      <c r="K22577" s="4">
        <v>0.35</v>
      </c>
      <c r="L22577" s="73">
        <v>17.941355384615385</v>
      </c>
    </row>
    <row r="22578" spans="1:12" x14ac:dyDescent="0.35">
      <c r="A22578" s="1">
        <v>75689</v>
      </c>
      <c r="B22578" t="s">
        <v>36085</v>
      </c>
      <c r="C22578" t="s">
        <v>1467</v>
      </c>
      <c r="D22578" t="s">
        <v>1468</v>
      </c>
      <c r="E22578">
        <v>1</v>
      </c>
      <c r="F22578" s="2">
        <v>2314.4699999999998</v>
      </c>
      <c r="G22578" s="3">
        <v>4977.3599999999997</v>
      </c>
      <c r="H22578" s="3">
        <v>23.144699999999997</v>
      </c>
      <c r="I22578" s="3">
        <v>108.78008999999999</v>
      </c>
      <c r="J22578" s="3">
        <v>2446.3947899999998</v>
      </c>
      <c r="K22578" s="4">
        <v>0.35</v>
      </c>
      <c r="L22578" s="73">
        <v>4441.1474649230768</v>
      </c>
    </row>
    <row r="22579" spans="1:12" x14ac:dyDescent="0.35">
      <c r="A22579" s="1">
        <v>403080</v>
      </c>
      <c r="B22579" t="s">
        <v>36086</v>
      </c>
      <c r="C22579" t="s">
        <v>1467</v>
      </c>
      <c r="D22579" t="s">
        <v>1468</v>
      </c>
      <c r="E22579">
        <v>1</v>
      </c>
      <c r="F22579" s="2">
        <v>1344.46</v>
      </c>
      <c r="G22579" s="3">
        <v>2891.32</v>
      </c>
      <c r="H22579" s="3">
        <v>13.444600000000001</v>
      </c>
      <c r="I22579" s="3">
        <v>63.189620000000005</v>
      </c>
      <c r="J22579" s="3">
        <v>1421.0942200000002</v>
      </c>
      <c r="K22579" s="4">
        <v>0.34999999999999992</v>
      </c>
      <c r="L22579" s="73">
        <v>2579.8325839999998</v>
      </c>
    </row>
    <row r="22580" spans="1:12" x14ac:dyDescent="0.35">
      <c r="A22580" s="1">
        <v>428446</v>
      </c>
      <c r="B22580" t="s">
        <v>36087</v>
      </c>
      <c r="C22580" t="s">
        <v>1467</v>
      </c>
      <c r="D22580" t="s">
        <v>1468</v>
      </c>
      <c r="E22580">
        <v>1</v>
      </c>
      <c r="F22580" s="2">
        <v>229.41</v>
      </c>
      <c r="G22580" s="3">
        <v>485.94</v>
      </c>
      <c r="H22580" s="3">
        <v>2.2940999999999998</v>
      </c>
      <c r="I22580" s="3">
        <v>10.78227</v>
      </c>
      <c r="J22580" s="3">
        <v>242.48636999999999</v>
      </c>
      <c r="K22580" s="4">
        <v>0.35000000000000003</v>
      </c>
      <c r="L22580" s="73">
        <v>440.20602553846152</v>
      </c>
    </row>
    <row r="22581" spans="1:12" x14ac:dyDescent="0.35">
      <c r="A22581" s="1">
        <v>551193</v>
      </c>
      <c r="B22581" t="s">
        <v>36088</v>
      </c>
      <c r="C22581" t="s">
        <v>1467</v>
      </c>
      <c r="D22581" t="s">
        <v>1468</v>
      </c>
      <c r="E22581">
        <v>1</v>
      </c>
      <c r="F22581" s="2">
        <v>711.8</v>
      </c>
      <c r="G22581" s="3">
        <v>1423.6</v>
      </c>
      <c r="H22581" s="3">
        <v>7.1179999999999994</v>
      </c>
      <c r="I22581" s="3">
        <v>33.454599999999999</v>
      </c>
      <c r="J22581" s="3">
        <v>752.37260000000003</v>
      </c>
      <c r="K22581" s="4">
        <v>0.35</v>
      </c>
      <c r="L22581" s="73">
        <v>1365.8456430769231</v>
      </c>
    </row>
    <row r="22582" spans="1:12" x14ac:dyDescent="0.35">
      <c r="A22582" s="1">
        <v>425913</v>
      </c>
      <c r="B22582" t="s">
        <v>36089</v>
      </c>
      <c r="C22582" t="s">
        <v>1467</v>
      </c>
      <c r="D22582" t="s">
        <v>1468</v>
      </c>
      <c r="E22582">
        <v>1</v>
      </c>
      <c r="F22582" s="2">
        <v>1592.2</v>
      </c>
      <c r="G22582" s="3">
        <v>3424.11</v>
      </c>
      <c r="H22582" s="3">
        <v>15.922000000000001</v>
      </c>
      <c r="I22582" s="3">
        <v>74.833399999999997</v>
      </c>
      <c r="J22582" s="3">
        <v>1682.9554000000001</v>
      </c>
      <c r="K22582" s="4">
        <v>0.34999999999999992</v>
      </c>
      <c r="L22582" s="73">
        <v>3055.2113415384611</v>
      </c>
    </row>
    <row r="22583" spans="1:12" x14ac:dyDescent="0.35">
      <c r="A22583" s="1">
        <v>74206</v>
      </c>
      <c r="B22583" t="s">
        <v>36090</v>
      </c>
      <c r="C22583" t="s">
        <v>1467</v>
      </c>
      <c r="D22583" t="s">
        <v>1468</v>
      </c>
      <c r="E22583">
        <v>1</v>
      </c>
      <c r="F22583" s="2">
        <v>6.86</v>
      </c>
      <c r="G22583" s="3">
        <v>14.77</v>
      </c>
      <c r="H22583" s="3">
        <v>6.8600000000000008E-2</v>
      </c>
      <c r="I22583" s="3">
        <v>0.32242000000000004</v>
      </c>
      <c r="J22583" s="3">
        <v>7.2510200000000005</v>
      </c>
      <c r="K22583" s="4">
        <v>0.35</v>
      </c>
      <c r="L22583" s="73">
        <v>13.163390153846153</v>
      </c>
    </row>
    <row r="22584" spans="1:12" x14ac:dyDescent="0.35">
      <c r="A22584" s="1">
        <v>404669</v>
      </c>
      <c r="B22584" t="s">
        <v>36091</v>
      </c>
      <c r="C22584" t="s">
        <v>1467</v>
      </c>
      <c r="D22584" t="s">
        <v>1468</v>
      </c>
      <c r="E22584">
        <v>1</v>
      </c>
      <c r="F22584" s="2">
        <v>1533.14</v>
      </c>
      <c r="G22584" s="3">
        <v>3297.08</v>
      </c>
      <c r="H22584" s="3">
        <v>15.331400000000002</v>
      </c>
      <c r="I22584" s="3">
        <v>72.057580000000002</v>
      </c>
      <c r="J22584" s="3">
        <v>1620.52898</v>
      </c>
      <c r="K22584" s="4">
        <v>0.35</v>
      </c>
      <c r="L22584" s="73">
        <v>2941.8833790769231</v>
      </c>
    </row>
    <row r="22585" spans="1:12" x14ac:dyDescent="0.35">
      <c r="A22585" s="1">
        <v>550130</v>
      </c>
      <c r="B22585" t="s">
        <v>36092</v>
      </c>
      <c r="C22585" t="s">
        <v>1467</v>
      </c>
      <c r="D22585" t="s">
        <v>1468</v>
      </c>
      <c r="E22585">
        <v>1</v>
      </c>
      <c r="F22585" s="2">
        <v>39.020000000000003</v>
      </c>
      <c r="G22585" s="3">
        <v>88.45</v>
      </c>
      <c r="H22585" s="3">
        <v>0.39020000000000005</v>
      </c>
      <c r="I22585" s="3">
        <v>1.8339400000000001</v>
      </c>
      <c r="J22585" s="3">
        <v>41.244140000000002</v>
      </c>
      <c r="K22585" s="4">
        <v>0.35</v>
      </c>
      <c r="L22585" s="73">
        <v>74.873977230769228</v>
      </c>
    </row>
    <row r="22586" spans="1:12" x14ac:dyDescent="0.35">
      <c r="A22586" s="1">
        <v>12114</v>
      </c>
      <c r="B22586" t="s">
        <v>36093</v>
      </c>
      <c r="C22586" t="s">
        <v>1467</v>
      </c>
      <c r="D22586" t="s">
        <v>1468</v>
      </c>
      <c r="E22586">
        <v>1</v>
      </c>
      <c r="F22586" s="2">
        <v>15.83</v>
      </c>
      <c r="G22586" s="3">
        <v>34.049999999999997</v>
      </c>
      <c r="H22586" s="3">
        <v>0.1583</v>
      </c>
      <c r="I22586" s="3">
        <v>0.74401000000000006</v>
      </c>
      <c r="J22586" s="3">
        <v>16.732310000000002</v>
      </c>
      <c r="K22586" s="4">
        <v>0.34999999999999992</v>
      </c>
      <c r="L22586" s="73">
        <v>30.375578153846156</v>
      </c>
    </row>
    <row r="22587" spans="1:12" x14ac:dyDescent="0.35">
      <c r="A22587" s="1">
        <v>435938</v>
      </c>
      <c r="B22587" t="s">
        <v>36094</v>
      </c>
      <c r="C22587" t="s">
        <v>1467</v>
      </c>
      <c r="D22587" t="s">
        <v>1468</v>
      </c>
      <c r="E22587">
        <v>1</v>
      </c>
      <c r="F22587" s="2">
        <v>10539.59</v>
      </c>
      <c r="G22587" s="3">
        <v>22665.8</v>
      </c>
      <c r="H22587" s="3">
        <v>105.3959</v>
      </c>
      <c r="I22587" s="3">
        <v>495.36072999999999</v>
      </c>
      <c r="J22587" s="3">
        <v>11140.34663</v>
      </c>
      <c r="K22587" s="4">
        <v>0.35000000000000003</v>
      </c>
      <c r="L22587" s="73">
        <v>20224.013882153846</v>
      </c>
    </row>
    <row r="22588" spans="1:12" x14ac:dyDescent="0.35">
      <c r="A22588" s="1">
        <v>423727</v>
      </c>
      <c r="B22588" t="s">
        <v>36095</v>
      </c>
      <c r="C22588" t="s">
        <v>1467</v>
      </c>
      <c r="D22588" t="s">
        <v>1468</v>
      </c>
      <c r="E22588">
        <v>1</v>
      </c>
      <c r="F22588" s="2">
        <v>30.62</v>
      </c>
      <c r="G22588" s="3">
        <v>63.91</v>
      </c>
      <c r="H22588" s="3">
        <v>0.30620000000000003</v>
      </c>
      <c r="I22588" s="3">
        <v>1.4391400000000001</v>
      </c>
      <c r="J22588" s="3">
        <v>32.365340000000003</v>
      </c>
      <c r="K22588" s="4">
        <v>0.35000000000000003</v>
      </c>
      <c r="L22588" s="73">
        <v>58.755540307692314</v>
      </c>
    </row>
    <row r="22589" spans="1:12" x14ac:dyDescent="0.35">
      <c r="A22589" s="1">
        <v>53040</v>
      </c>
      <c r="B22589" t="s">
        <v>36096</v>
      </c>
      <c r="C22589" t="s">
        <v>1467</v>
      </c>
      <c r="D22589" t="s">
        <v>1468</v>
      </c>
      <c r="E22589">
        <v>1</v>
      </c>
      <c r="F22589" s="2">
        <v>42.24</v>
      </c>
      <c r="G22589" s="3">
        <v>84.79</v>
      </c>
      <c r="H22589" s="3">
        <v>0.42240000000000005</v>
      </c>
      <c r="I22589" s="3">
        <v>1.9852800000000002</v>
      </c>
      <c r="J22589" s="3">
        <v>44.647680000000008</v>
      </c>
      <c r="K22589" s="4">
        <v>0.35000000000000003</v>
      </c>
      <c r="L22589" s="73">
        <v>81.052711384615407</v>
      </c>
    </row>
    <row r="22590" spans="1:12" x14ac:dyDescent="0.35">
      <c r="A22590" s="1">
        <v>434340</v>
      </c>
      <c r="B22590" t="s">
        <v>36097</v>
      </c>
      <c r="C22590" t="s">
        <v>1467</v>
      </c>
      <c r="D22590" t="s">
        <v>1468</v>
      </c>
      <c r="E22590">
        <v>1</v>
      </c>
      <c r="F22590" s="2">
        <v>3.79</v>
      </c>
      <c r="G22590" s="3">
        <v>8.14</v>
      </c>
      <c r="H22590" s="3">
        <v>3.7900000000000003E-2</v>
      </c>
      <c r="I22590" s="3">
        <v>0.17813000000000001</v>
      </c>
      <c r="J22590" s="3">
        <v>4.00603</v>
      </c>
      <c r="K22590" s="4">
        <v>0.35</v>
      </c>
      <c r="L22590" s="73">
        <v>7.27248523076923</v>
      </c>
    </row>
    <row r="22591" spans="1:12" x14ac:dyDescent="0.35">
      <c r="A22591" s="1">
        <v>551265</v>
      </c>
      <c r="B22591" t="s">
        <v>36098</v>
      </c>
      <c r="C22591" t="s">
        <v>1467</v>
      </c>
      <c r="D22591" t="s">
        <v>1468</v>
      </c>
      <c r="E22591">
        <v>1</v>
      </c>
      <c r="F22591" s="2">
        <v>197.68</v>
      </c>
      <c r="G22591" s="3">
        <v>421.41</v>
      </c>
      <c r="H22591" s="3">
        <v>1.9768000000000001</v>
      </c>
      <c r="I22591" s="3">
        <v>9.2909600000000001</v>
      </c>
      <c r="J22591" s="3">
        <v>208.94776000000002</v>
      </c>
      <c r="K22591" s="4">
        <v>0.35</v>
      </c>
      <c r="L22591" s="73">
        <v>379.3205489230769</v>
      </c>
    </row>
    <row r="22592" spans="1:12" x14ac:dyDescent="0.35">
      <c r="A22592" s="1">
        <v>551098</v>
      </c>
      <c r="B22592" t="s">
        <v>36099</v>
      </c>
      <c r="C22592" t="s">
        <v>1467</v>
      </c>
      <c r="D22592" t="s">
        <v>1468</v>
      </c>
      <c r="E22592">
        <v>1</v>
      </c>
      <c r="F22592" s="2">
        <v>56.02</v>
      </c>
      <c r="G22592" s="3">
        <v>119.94</v>
      </c>
      <c r="H22592" s="3">
        <v>0.56020000000000003</v>
      </c>
      <c r="I22592" s="3">
        <v>2.6329400000000001</v>
      </c>
      <c r="J22592" s="3">
        <v>59.213140000000003</v>
      </c>
      <c r="K22592" s="4">
        <v>0.35</v>
      </c>
      <c r="L22592" s="73">
        <v>107.49462338461538</v>
      </c>
    </row>
    <row r="22593" spans="1:12" x14ac:dyDescent="0.35">
      <c r="A22593" s="1">
        <v>400000</v>
      </c>
      <c r="B22593" t="s">
        <v>36100</v>
      </c>
      <c r="C22593" t="s">
        <v>1467</v>
      </c>
      <c r="D22593" t="s">
        <v>1468</v>
      </c>
      <c r="E22593">
        <v>1</v>
      </c>
      <c r="F22593" s="2">
        <v>9358.6</v>
      </c>
      <c r="G22593" s="3">
        <v>20126.02</v>
      </c>
      <c r="H22593" s="3">
        <v>93.585999999999999</v>
      </c>
      <c r="I22593" s="3">
        <v>439.85419999999999</v>
      </c>
      <c r="J22593" s="3">
        <v>9892.0401999999995</v>
      </c>
      <c r="K22593" s="4">
        <v>0.34999999999999992</v>
      </c>
      <c r="L22593" s="73">
        <v>17957.857593846151</v>
      </c>
    </row>
    <row r="22594" spans="1:12" x14ac:dyDescent="0.35">
      <c r="A22594" s="1">
        <v>7564</v>
      </c>
      <c r="B22594" t="s">
        <v>36101</v>
      </c>
      <c r="C22594" t="s">
        <v>1467</v>
      </c>
      <c r="D22594" t="s">
        <v>1468</v>
      </c>
      <c r="E22594">
        <v>1</v>
      </c>
      <c r="F22594" s="2">
        <v>7.35</v>
      </c>
      <c r="G22594" s="3">
        <v>15.82</v>
      </c>
      <c r="H22594" s="3">
        <v>7.3499999999999996E-2</v>
      </c>
      <c r="I22594" s="3">
        <v>0.34544999999999998</v>
      </c>
      <c r="J22594" s="3">
        <v>7.7689499999999994</v>
      </c>
      <c r="K22594" s="4">
        <v>0.35</v>
      </c>
      <c r="L22594" s="73">
        <v>14.103632307692306</v>
      </c>
    </row>
    <row r="22595" spans="1:12" x14ac:dyDescent="0.35">
      <c r="A22595" s="1">
        <v>428730</v>
      </c>
      <c r="B22595" t="s">
        <v>36102</v>
      </c>
      <c r="C22595" t="s">
        <v>1467</v>
      </c>
      <c r="D22595" t="s">
        <v>1468</v>
      </c>
      <c r="E22595">
        <v>1</v>
      </c>
      <c r="F22595" s="2">
        <v>6.83</v>
      </c>
      <c r="G22595" s="3">
        <v>14.7</v>
      </c>
      <c r="H22595" s="3">
        <v>6.83E-2</v>
      </c>
      <c r="I22595" s="3">
        <v>0.32101000000000002</v>
      </c>
      <c r="J22595" s="3">
        <v>7.2193100000000001</v>
      </c>
      <c r="K22595" s="4">
        <v>0.35</v>
      </c>
      <c r="L22595" s="73">
        <v>13.105824307692307</v>
      </c>
    </row>
    <row r="22596" spans="1:12" x14ac:dyDescent="0.35">
      <c r="A22596" s="1">
        <v>79694</v>
      </c>
      <c r="B22596" t="s">
        <v>36019</v>
      </c>
      <c r="C22596" t="s">
        <v>1467</v>
      </c>
      <c r="D22596" t="s">
        <v>1468</v>
      </c>
      <c r="E22596">
        <v>1</v>
      </c>
      <c r="F22596" s="2">
        <v>118.36</v>
      </c>
      <c r="G22596" s="3">
        <v>237.05</v>
      </c>
      <c r="H22596" s="3">
        <v>1.1836</v>
      </c>
      <c r="I22596" s="3">
        <v>5.5629200000000001</v>
      </c>
      <c r="J22596" s="3">
        <v>125.10652</v>
      </c>
      <c r="K22596" s="4">
        <v>0.35</v>
      </c>
      <c r="L22596" s="73">
        <v>227.11645169230769</v>
      </c>
    </row>
    <row r="22597" spans="1:12" x14ac:dyDescent="0.35">
      <c r="A22597" s="1">
        <v>570576</v>
      </c>
      <c r="B22597" t="s">
        <v>36103</v>
      </c>
      <c r="C22597" t="s">
        <v>1467</v>
      </c>
      <c r="D22597" t="s">
        <v>1468</v>
      </c>
      <c r="E22597">
        <v>1</v>
      </c>
      <c r="F22597" s="2">
        <v>71.98</v>
      </c>
      <c r="G22597" s="3">
        <v>168.3</v>
      </c>
      <c r="H22597" s="3">
        <v>0.71980000000000011</v>
      </c>
      <c r="I22597" s="3">
        <v>3.3830600000000004</v>
      </c>
      <c r="J22597" s="3">
        <v>76.082860000000011</v>
      </c>
      <c r="K22597" s="4">
        <v>0.35</v>
      </c>
      <c r="L22597" s="73">
        <v>138.11965353846156</v>
      </c>
    </row>
    <row r="22598" spans="1:12" x14ac:dyDescent="0.35">
      <c r="A22598" s="1">
        <v>437439</v>
      </c>
      <c r="B22598" t="s">
        <v>36104</v>
      </c>
      <c r="C22598" t="s">
        <v>1467</v>
      </c>
      <c r="D22598" t="s">
        <v>1468</v>
      </c>
      <c r="E22598">
        <v>1</v>
      </c>
      <c r="F22598" s="2">
        <v>85.17</v>
      </c>
      <c r="G22598" s="3">
        <v>199.14</v>
      </c>
      <c r="H22598" s="3">
        <v>0.85170000000000001</v>
      </c>
      <c r="I22598" s="3">
        <v>4.0029900000000005</v>
      </c>
      <c r="J22598" s="3">
        <v>90.024689999999993</v>
      </c>
      <c r="K22598" s="4">
        <v>0.34999999999999992</v>
      </c>
      <c r="L22598" s="73">
        <v>163.4294372307692</v>
      </c>
    </row>
    <row r="22599" spans="1:12" x14ac:dyDescent="0.35">
      <c r="A22599" s="1">
        <v>423629</v>
      </c>
      <c r="B22599" t="s">
        <v>36105</v>
      </c>
      <c r="C22599" t="s">
        <v>1467</v>
      </c>
      <c r="D22599" t="s">
        <v>1468</v>
      </c>
      <c r="E22599">
        <v>1</v>
      </c>
      <c r="F22599" s="2">
        <v>841.54</v>
      </c>
      <c r="G22599" s="3">
        <v>1684.43</v>
      </c>
      <c r="H22599" s="3">
        <v>8.4154</v>
      </c>
      <c r="I22599" s="3">
        <v>39.552379999999999</v>
      </c>
      <c r="J22599" s="3">
        <v>889.50777999999991</v>
      </c>
      <c r="K22599" s="4">
        <v>0.35</v>
      </c>
      <c r="L22599" s="73">
        <v>1614.7987390769229</v>
      </c>
    </row>
    <row r="22600" spans="1:12" x14ac:dyDescent="0.35">
      <c r="A22600" s="1">
        <v>471829</v>
      </c>
      <c r="B22600" t="s">
        <v>36106</v>
      </c>
      <c r="C22600" t="s">
        <v>1467</v>
      </c>
      <c r="D22600" t="s">
        <v>1468</v>
      </c>
      <c r="E22600">
        <v>1</v>
      </c>
      <c r="F22600" s="2">
        <v>17.77</v>
      </c>
      <c r="G22600" s="3">
        <v>38.22</v>
      </c>
      <c r="H22600" s="3">
        <v>0.1777</v>
      </c>
      <c r="I22600" s="3">
        <v>0.83518999999999999</v>
      </c>
      <c r="J22600" s="3">
        <v>18.782890000000002</v>
      </c>
      <c r="K22600" s="4">
        <v>0.35000000000000003</v>
      </c>
      <c r="L22600" s="73">
        <v>34.098169538461541</v>
      </c>
    </row>
    <row r="22601" spans="1:12" x14ac:dyDescent="0.35">
      <c r="A22601" s="1">
        <v>1057</v>
      </c>
      <c r="B22601" t="s">
        <v>36107</v>
      </c>
      <c r="C22601" t="s">
        <v>1467</v>
      </c>
      <c r="D22601" t="s">
        <v>1468</v>
      </c>
      <c r="E22601">
        <v>1</v>
      </c>
      <c r="F22601" s="2">
        <v>3.06</v>
      </c>
      <c r="G22601" s="3">
        <v>6.6</v>
      </c>
      <c r="H22601" s="3">
        <v>3.0600000000000002E-2</v>
      </c>
      <c r="I22601" s="3">
        <v>0.14382</v>
      </c>
      <c r="J22601" s="3">
        <v>3.2344200000000001</v>
      </c>
      <c r="K22601" s="4">
        <v>0.35000000000000003</v>
      </c>
      <c r="L22601" s="73">
        <v>5.8717163076923082</v>
      </c>
    </row>
    <row r="22602" spans="1:12" x14ac:dyDescent="0.35">
      <c r="A22602" s="1">
        <v>423556</v>
      </c>
      <c r="B22602" t="s">
        <v>36108</v>
      </c>
      <c r="C22602" t="s">
        <v>1467</v>
      </c>
      <c r="D22602" t="s">
        <v>1468</v>
      </c>
      <c r="E22602">
        <v>1</v>
      </c>
      <c r="F22602" s="2">
        <v>342.75</v>
      </c>
      <c r="G22602" s="3">
        <v>688.67</v>
      </c>
      <c r="H22602" s="3">
        <v>3.4275000000000002</v>
      </c>
      <c r="I22602" s="3">
        <v>16.109249999999999</v>
      </c>
      <c r="J22602" s="3">
        <v>362.28674999999998</v>
      </c>
      <c r="K22602" s="4">
        <v>0.35</v>
      </c>
      <c r="L22602" s="73">
        <v>657.6897923076923</v>
      </c>
    </row>
    <row r="22603" spans="1:12" x14ac:dyDescent="0.35">
      <c r="A22603" s="1">
        <v>436969</v>
      </c>
      <c r="B22603" t="s">
        <v>36109</v>
      </c>
      <c r="C22603" t="s">
        <v>1467</v>
      </c>
      <c r="D22603" t="s">
        <v>1468</v>
      </c>
      <c r="E22603">
        <v>1</v>
      </c>
      <c r="F22603" s="2">
        <v>201.19</v>
      </c>
      <c r="G22603" s="3">
        <v>432.67</v>
      </c>
      <c r="H22603" s="3">
        <v>2.0118999999999998</v>
      </c>
      <c r="I22603" s="3">
        <v>9.4559300000000004</v>
      </c>
      <c r="J22603" s="3">
        <v>212.65782999999999</v>
      </c>
      <c r="K22603" s="4">
        <v>0.35</v>
      </c>
      <c r="L22603" s="73">
        <v>386.05575292307685</v>
      </c>
    </row>
    <row r="22604" spans="1:12" x14ac:dyDescent="0.35">
      <c r="A22604" s="1">
        <v>403780</v>
      </c>
      <c r="B22604" t="s">
        <v>36110</v>
      </c>
      <c r="C22604" t="s">
        <v>1467</v>
      </c>
      <c r="D22604" t="s">
        <v>1468</v>
      </c>
      <c r="E22604">
        <v>1</v>
      </c>
      <c r="F22604" s="2">
        <v>271.44</v>
      </c>
      <c r="G22604" s="3">
        <v>583.74</v>
      </c>
      <c r="H22604" s="3">
        <v>2.7143999999999999</v>
      </c>
      <c r="I22604" s="3">
        <v>12.757680000000001</v>
      </c>
      <c r="J22604" s="3">
        <v>286.91208</v>
      </c>
      <c r="K22604" s="4">
        <v>0.34999999999999992</v>
      </c>
      <c r="L22604" s="73">
        <v>520.85577599999999</v>
      </c>
    </row>
    <row r="22605" spans="1:12" x14ac:dyDescent="0.35">
      <c r="A22605" s="1">
        <v>418731</v>
      </c>
      <c r="B22605" t="s">
        <v>36111</v>
      </c>
      <c r="C22605" t="s">
        <v>1467</v>
      </c>
      <c r="D22605" t="s">
        <v>1468</v>
      </c>
      <c r="E22605">
        <v>1</v>
      </c>
      <c r="F22605" s="2">
        <v>2594.31</v>
      </c>
      <c r="G22605" s="3">
        <v>6065.75</v>
      </c>
      <c r="H22605" s="3">
        <v>25.943100000000001</v>
      </c>
      <c r="I22605" s="3">
        <v>121.93257</v>
      </c>
      <c r="J22605" s="3">
        <v>2742.1856699999998</v>
      </c>
      <c r="K22605" s="4">
        <v>0.34999999999999992</v>
      </c>
      <c r="L22605" s="73">
        <v>4978.121677846153</v>
      </c>
    </row>
    <row r="22606" spans="1:12" x14ac:dyDescent="0.35">
      <c r="A22606" s="1">
        <v>74744</v>
      </c>
      <c r="B22606" t="s">
        <v>36112</v>
      </c>
      <c r="C22606" t="s">
        <v>1467</v>
      </c>
      <c r="D22606" t="s">
        <v>1468</v>
      </c>
      <c r="E22606">
        <v>1</v>
      </c>
      <c r="F22606" s="2">
        <v>5704.11</v>
      </c>
      <c r="G22606" s="3">
        <v>13336.71</v>
      </c>
      <c r="H22606" s="3">
        <v>57.0411</v>
      </c>
      <c r="I22606" s="3">
        <v>268.09316999999999</v>
      </c>
      <c r="J22606" s="3">
        <v>6029.2442700000001</v>
      </c>
      <c r="K22606" s="4">
        <v>0.35</v>
      </c>
      <c r="L22606" s="73">
        <v>10945.397290153845</v>
      </c>
    </row>
    <row r="22607" spans="1:12" x14ac:dyDescent="0.35">
      <c r="A22607" s="1">
        <v>67684</v>
      </c>
      <c r="B22607" t="s">
        <v>36113</v>
      </c>
      <c r="C22607" t="s">
        <v>1467</v>
      </c>
      <c r="D22607" t="s">
        <v>1468</v>
      </c>
      <c r="E22607">
        <v>1</v>
      </c>
      <c r="F22607" s="2">
        <v>2.62</v>
      </c>
      <c r="G22607" s="3">
        <v>5.66</v>
      </c>
      <c r="H22607" s="3">
        <v>2.6200000000000001E-2</v>
      </c>
      <c r="I22607" s="3">
        <v>0.12314</v>
      </c>
      <c r="J22607" s="3">
        <v>2.7693400000000001</v>
      </c>
      <c r="K22607" s="4">
        <v>0.35</v>
      </c>
      <c r="L22607" s="73">
        <v>5.0274172307692311</v>
      </c>
    </row>
    <row r="22608" spans="1:12" x14ac:dyDescent="0.35">
      <c r="A22608" s="1">
        <v>75679</v>
      </c>
      <c r="B22608" t="s">
        <v>36114</v>
      </c>
      <c r="C22608" t="s">
        <v>1467</v>
      </c>
      <c r="D22608" t="s">
        <v>1468</v>
      </c>
      <c r="E22608">
        <v>1</v>
      </c>
      <c r="F22608" s="2">
        <v>1867.67</v>
      </c>
      <c r="G22608" s="3">
        <v>4016.49</v>
      </c>
      <c r="H22608" s="3">
        <v>18.6767</v>
      </c>
      <c r="I22608" s="3">
        <v>87.78049</v>
      </c>
      <c r="J22608" s="3">
        <v>1974.1271900000002</v>
      </c>
      <c r="K22608" s="4">
        <v>0.35</v>
      </c>
      <c r="L22608" s="73">
        <v>3583.800129538462</v>
      </c>
    </row>
    <row r="22609" spans="1:12" x14ac:dyDescent="0.35">
      <c r="A22609" s="1">
        <v>7012</v>
      </c>
      <c r="B22609" t="s">
        <v>35860</v>
      </c>
      <c r="C22609" t="s">
        <v>1467</v>
      </c>
      <c r="D22609" t="s">
        <v>1468</v>
      </c>
      <c r="E22609">
        <v>1</v>
      </c>
      <c r="F22609" s="2">
        <v>94.44</v>
      </c>
      <c r="G22609" s="3">
        <v>203.1</v>
      </c>
      <c r="H22609" s="3">
        <v>0.94440000000000002</v>
      </c>
      <c r="I22609" s="3">
        <v>4.4386799999999997</v>
      </c>
      <c r="J22609" s="3">
        <v>99.823080000000004</v>
      </c>
      <c r="K22609" s="4">
        <v>0.34999999999999992</v>
      </c>
      <c r="L22609" s="73">
        <v>181.21728369230769</v>
      </c>
    </row>
    <row r="22610" spans="1:12" x14ac:dyDescent="0.35">
      <c r="A22610" s="1">
        <v>8750</v>
      </c>
      <c r="B22610" t="s">
        <v>35065</v>
      </c>
      <c r="C22610" t="s">
        <v>1467</v>
      </c>
      <c r="D22610" t="s">
        <v>1468</v>
      </c>
      <c r="E22610">
        <v>1</v>
      </c>
      <c r="F22610" s="2">
        <v>62.56</v>
      </c>
      <c r="G22610" s="3">
        <v>134.56</v>
      </c>
      <c r="H22610" s="3">
        <v>0.62560000000000004</v>
      </c>
      <c r="I22610" s="3">
        <v>2.9403200000000003</v>
      </c>
      <c r="J22610" s="3">
        <v>66.125920000000008</v>
      </c>
      <c r="K22610" s="4">
        <v>0.35</v>
      </c>
      <c r="L22610" s="73">
        <v>120.04397784615387</v>
      </c>
    </row>
    <row r="22611" spans="1:12" x14ac:dyDescent="0.35">
      <c r="A22611" s="1">
        <v>570085</v>
      </c>
      <c r="B22611" t="s">
        <v>36115</v>
      </c>
      <c r="C22611" t="s">
        <v>1467</v>
      </c>
      <c r="D22611" t="s">
        <v>1468</v>
      </c>
      <c r="E22611">
        <v>1</v>
      </c>
      <c r="F22611" s="2">
        <v>109.34</v>
      </c>
      <c r="G22611" s="3">
        <v>255.67</v>
      </c>
      <c r="H22611" s="3">
        <v>1.0934000000000001</v>
      </c>
      <c r="I22611" s="3">
        <v>5.1389800000000001</v>
      </c>
      <c r="J22611" s="3">
        <v>115.57238000000001</v>
      </c>
      <c r="K22611" s="4">
        <v>0.35</v>
      </c>
      <c r="L22611" s="73">
        <v>209.80832061538462</v>
      </c>
    </row>
    <row r="22612" spans="1:12" x14ac:dyDescent="0.35">
      <c r="A22612" s="1">
        <v>402826</v>
      </c>
      <c r="B22612" t="s">
        <v>36116</v>
      </c>
      <c r="C22612" t="s">
        <v>1467</v>
      </c>
      <c r="D22612" t="s">
        <v>1468</v>
      </c>
      <c r="E22612">
        <v>1</v>
      </c>
      <c r="F22612" s="2">
        <v>3833.73</v>
      </c>
      <c r="G22612" s="3">
        <v>8244.57</v>
      </c>
      <c r="H22612" s="3">
        <v>38.337299999999999</v>
      </c>
      <c r="I22612" s="3">
        <v>180.18531000000002</v>
      </c>
      <c r="J22612" s="3">
        <v>4052.25261</v>
      </c>
      <c r="K22612" s="4">
        <v>0.35</v>
      </c>
      <c r="L22612" s="73">
        <v>7356.3970458461536</v>
      </c>
    </row>
    <row r="22613" spans="1:12" x14ac:dyDescent="0.35">
      <c r="A22613" s="1">
        <v>426592</v>
      </c>
      <c r="B22613" t="s">
        <v>36117</v>
      </c>
      <c r="C22613" t="s">
        <v>1467</v>
      </c>
      <c r="D22613" t="s">
        <v>1468</v>
      </c>
      <c r="E22613">
        <v>1</v>
      </c>
      <c r="F22613" s="2">
        <v>187.38</v>
      </c>
      <c r="G22613" s="3">
        <v>438.12</v>
      </c>
      <c r="H22613" s="3">
        <v>1.8737999999999999</v>
      </c>
      <c r="I22613" s="3">
        <v>8.8068600000000004</v>
      </c>
      <c r="J22613" s="3">
        <v>198.06065999999998</v>
      </c>
      <c r="K22613" s="4">
        <v>0.35</v>
      </c>
      <c r="L22613" s="73">
        <v>359.55627507692304</v>
      </c>
    </row>
    <row r="22614" spans="1:12" x14ac:dyDescent="0.35">
      <c r="A22614" s="1">
        <v>428097</v>
      </c>
      <c r="B22614" t="s">
        <v>36118</v>
      </c>
      <c r="C22614" t="s">
        <v>1467</v>
      </c>
      <c r="D22614" t="s">
        <v>1468</v>
      </c>
      <c r="E22614">
        <v>1</v>
      </c>
      <c r="F22614" s="2">
        <v>94.69</v>
      </c>
      <c r="G22614" s="3">
        <v>203.65</v>
      </c>
      <c r="H22614" s="3">
        <v>0.94689999999999996</v>
      </c>
      <c r="I22614" s="3">
        <v>4.4504299999999999</v>
      </c>
      <c r="J22614" s="3">
        <v>100.08732999999999</v>
      </c>
      <c r="K22614" s="4">
        <v>0.34999999999999992</v>
      </c>
      <c r="L22614" s="73">
        <v>181.69699907692305</v>
      </c>
    </row>
    <row r="22615" spans="1:12" x14ac:dyDescent="0.35">
      <c r="A22615" s="1">
        <v>71538</v>
      </c>
      <c r="B22615" t="s">
        <v>36119</v>
      </c>
      <c r="C22615" t="s">
        <v>1467</v>
      </c>
      <c r="D22615" t="s">
        <v>1468</v>
      </c>
      <c r="E22615">
        <v>1</v>
      </c>
      <c r="F22615" s="2">
        <v>3065.13</v>
      </c>
      <c r="G22615" s="3">
        <v>6591.68</v>
      </c>
      <c r="H22615" s="3">
        <v>30.651300000000003</v>
      </c>
      <c r="I22615" s="3">
        <v>144.06111000000001</v>
      </c>
      <c r="J22615" s="3">
        <v>3239.8424100000002</v>
      </c>
      <c r="K22615" s="4">
        <v>0.35000000000000003</v>
      </c>
      <c r="L22615" s="73">
        <v>5881.5600673846156</v>
      </c>
    </row>
    <row r="22616" spans="1:12" x14ac:dyDescent="0.35">
      <c r="A22616" s="1">
        <v>550876</v>
      </c>
      <c r="B22616" t="s">
        <v>36120</v>
      </c>
      <c r="C22616" t="s">
        <v>1467</v>
      </c>
      <c r="D22616" t="s">
        <v>1468</v>
      </c>
      <c r="E22616">
        <v>1</v>
      </c>
      <c r="F22616" s="2">
        <v>129.15</v>
      </c>
      <c r="G22616" s="3">
        <v>273.67</v>
      </c>
      <c r="H22616" s="3">
        <v>1.2915000000000001</v>
      </c>
      <c r="I22616" s="3">
        <v>6.0700500000000002</v>
      </c>
      <c r="J22616" s="3">
        <v>136.51155000000003</v>
      </c>
      <c r="K22616" s="4">
        <v>0.35</v>
      </c>
      <c r="L22616" s="73">
        <v>247.82096769230773</v>
      </c>
    </row>
    <row r="22617" spans="1:12" x14ac:dyDescent="0.35">
      <c r="A22617" s="1">
        <v>16131</v>
      </c>
      <c r="B22617" t="s">
        <v>36121</v>
      </c>
      <c r="C22617" t="s">
        <v>1467</v>
      </c>
      <c r="D22617" t="s">
        <v>1468</v>
      </c>
      <c r="E22617">
        <v>1</v>
      </c>
      <c r="F22617" s="2">
        <v>1017.46</v>
      </c>
      <c r="G22617" s="3">
        <v>2188.09</v>
      </c>
      <c r="H22617" s="3">
        <v>10.1746</v>
      </c>
      <c r="I22617" s="3">
        <v>47.820620000000005</v>
      </c>
      <c r="J22617" s="3">
        <v>1075.4552200000001</v>
      </c>
      <c r="K22617" s="4">
        <v>0.34999999999999992</v>
      </c>
      <c r="L22617" s="73">
        <v>1952.3648609230768</v>
      </c>
    </row>
    <row r="22618" spans="1:12" x14ac:dyDescent="0.35">
      <c r="A22618" s="1">
        <v>426857</v>
      </c>
      <c r="B22618" t="s">
        <v>36122</v>
      </c>
      <c r="C22618" t="s">
        <v>1467</v>
      </c>
      <c r="D22618" t="s">
        <v>1468</v>
      </c>
      <c r="E22618">
        <v>1</v>
      </c>
      <c r="F22618" s="2">
        <v>285.75</v>
      </c>
      <c r="G22618" s="3">
        <v>668.11</v>
      </c>
      <c r="H22618" s="3">
        <v>2.8574999999999999</v>
      </c>
      <c r="I22618" s="3">
        <v>13.430250000000001</v>
      </c>
      <c r="J22618" s="3">
        <v>302.03775000000002</v>
      </c>
      <c r="K22618" s="4">
        <v>0.35</v>
      </c>
      <c r="L22618" s="73">
        <v>548.31468461538464</v>
      </c>
    </row>
    <row r="22619" spans="1:12" x14ac:dyDescent="0.35">
      <c r="A22619" s="1" t="s">
        <v>36123</v>
      </c>
      <c r="B22619" t="s">
        <v>36124</v>
      </c>
      <c r="C22619" t="s">
        <v>1467</v>
      </c>
      <c r="D22619" t="s">
        <v>1468</v>
      </c>
      <c r="E22619">
        <v>1</v>
      </c>
      <c r="F22619" s="2">
        <v>96.62</v>
      </c>
      <c r="G22619" s="3">
        <v>205.57</v>
      </c>
      <c r="H22619" s="3">
        <v>0.96620000000000006</v>
      </c>
      <c r="I22619" s="3">
        <v>4.5411400000000004</v>
      </c>
      <c r="J22619" s="3">
        <v>102.12734</v>
      </c>
      <c r="K22619" s="4">
        <v>0.35</v>
      </c>
      <c r="L22619" s="73">
        <v>185.40040184615384</v>
      </c>
    </row>
    <row r="22620" spans="1:12" x14ac:dyDescent="0.35">
      <c r="A22620" s="1">
        <v>74545</v>
      </c>
      <c r="B22620" t="s">
        <v>35140</v>
      </c>
      <c r="C22620" t="s">
        <v>1467</v>
      </c>
      <c r="D22620" t="s">
        <v>1468</v>
      </c>
      <c r="E22620">
        <v>1</v>
      </c>
      <c r="F22620" s="2">
        <v>2713.82</v>
      </c>
      <c r="G22620" s="3">
        <v>5836.17</v>
      </c>
      <c r="H22620" s="3">
        <v>27.138200000000001</v>
      </c>
      <c r="I22620" s="3">
        <v>127.54954000000001</v>
      </c>
      <c r="J22620" s="3">
        <v>2868.50774</v>
      </c>
      <c r="K22620" s="4">
        <v>0.34999999999999992</v>
      </c>
      <c r="L22620" s="73">
        <v>5207.4448203076918</v>
      </c>
    </row>
    <row r="22621" spans="1:12" x14ac:dyDescent="0.35">
      <c r="A22621" s="1">
        <v>19062</v>
      </c>
      <c r="B22621" t="s">
        <v>33941</v>
      </c>
      <c r="C22621" t="s">
        <v>1467</v>
      </c>
      <c r="D22621" t="s">
        <v>1468</v>
      </c>
      <c r="E22621">
        <v>1</v>
      </c>
      <c r="F22621" s="2">
        <v>19.559999999999999</v>
      </c>
      <c r="G22621" s="3">
        <v>42.07</v>
      </c>
      <c r="H22621" s="3">
        <v>0.1956</v>
      </c>
      <c r="I22621" s="3">
        <v>0.91931999999999992</v>
      </c>
      <c r="J22621" s="3">
        <v>20.674919999999997</v>
      </c>
      <c r="K22621" s="4">
        <v>0.35</v>
      </c>
      <c r="L22621" s="73">
        <v>37.532931692307685</v>
      </c>
    </row>
    <row r="22622" spans="1:12" x14ac:dyDescent="0.35">
      <c r="A22622" s="1">
        <v>430026</v>
      </c>
      <c r="B22622" t="s">
        <v>36125</v>
      </c>
      <c r="C22622" t="s">
        <v>1467</v>
      </c>
      <c r="D22622" t="s">
        <v>1468</v>
      </c>
      <c r="E22622">
        <v>1</v>
      </c>
      <c r="F22622" s="2">
        <v>19.260000000000002</v>
      </c>
      <c r="G22622" s="3">
        <v>41.43</v>
      </c>
      <c r="H22622" s="3">
        <v>0.19260000000000002</v>
      </c>
      <c r="I22622" s="3">
        <v>0.90522000000000002</v>
      </c>
      <c r="J22622" s="3">
        <v>20.35782</v>
      </c>
      <c r="K22622" s="4">
        <v>0.35</v>
      </c>
      <c r="L22622" s="73">
        <v>36.957273230769232</v>
      </c>
    </row>
    <row r="22623" spans="1:12" x14ac:dyDescent="0.35">
      <c r="A22623" s="1">
        <v>440352</v>
      </c>
      <c r="B22623" t="s">
        <v>36126</v>
      </c>
      <c r="C22623" t="s">
        <v>1467</v>
      </c>
      <c r="D22623" t="s">
        <v>1468</v>
      </c>
      <c r="E22623">
        <v>1</v>
      </c>
      <c r="F22623" s="2">
        <v>106.34</v>
      </c>
      <c r="G22623" s="3">
        <v>228.69</v>
      </c>
      <c r="H22623" s="3">
        <v>1.0634000000000001</v>
      </c>
      <c r="I22623" s="3">
        <v>4.9979800000000001</v>
      </c>
      <c r="J22623" s="3">
        <v>112.40138</v>
      </c>
      <c r="K22623" s="4">
        <v>0.34999999999999992</v>
      </c>
      <c r="L22623" s="73">
        <v>204.05173599999998</v>
      </c>
    </row>
    <row r="22624" spans="1:12" x14ac:dyDescent="0.35">
      <c r="A22624" s="1">
        <v>17047</v>
      </c>
      <c r="B22624" t="s">
        <v>36127</v>
      </c>
      <c r="C22624" t="s">
        <v>1467</v>
      </c>
      <c r="D22624" t="s">
        <v>1468</v>
      </c>
      <c r="E22624">
        <v>1</v>
      </c>
      <c r="F22624" s="2">
        <v>2.2000000000000002</v>
      </c>
      <c r="G22624" s="3">
        <v>4.7300000000000004</v>
      </c>
      <c r="H22624" s="3">
        <v>2.2000000000000002E-2</v>
      </c>
      <c r="I22624" s="3">
        <v>0.10340000000000001</v>
      </c>
      <c r="J22624" s="3">
        <v>2.3254000000000001</v>
      </c>
      <c r="K22624" s="4">
        <v>0.35000000000000003</v>
      </c>
      <c r="L22624" s="73">
        <v>4.2214953846153849</v>
      </c>
    </row>
    <row r="22625" spans="1:12" x14ac:dyDescent="0.35">
      <c r="A22625" s="1">
        <v>422649</v>
      </c>
      <c r="B22625" t="s">
        <v>36128</v>
      </c>
      <c r="C22625" t="s">
        <v>1467</v>
      </c>
      <c r="D22625" t="s">
        <v>1468</v>
      </c>
      <c r="E22625">
        <v>1</v>
      </c>
      <c r="F22625" s="2">
        <v>714.38</v>
      </c>
      <c r="G22625" s="3">
        <v>1670.29</v>
      </c>
      <c r="H22625" s="3">
        <v>7.1437999999999997</v>
      </c>
      <c r="I22625" s="3">
        <v>33.575859999999999</v>
      </c>
      <c r="J22625" s="3">
        <v>755.09966000000009</v>
      </c>
      <c r="K22625" s="4">
        <v>0.35</v>
      </c>
      <c r="L22625" s="73">
        <v>1370.7963058461539</v>
      </c>
    </row>
    <row r="22626" spans="1:12" x14ac:dyDescent="0.35">
      <c r="A22626" s="1">
        <v>427884</v>
      </c>
      <c r="B22626" t="s">
        <v>36129</v>
      </c>
      <c r="C22626" t="s">
        <v>1467</v>
      </c>
      <c r="D22626" t="s">
        <v>1468</v>
      </c>
      <c r="E22626">
        <v>1</v>
      </c>
      <c r="F22626" s="2">
        <v>1156.2</v>
      </c>
      <c r="G22626" s="3">
        <v>2703.31</v>
      </c>
      <c r="H22626" s="3">
        <v>11.562000000000001</v>
      </c>
      <c r="I22626" s="3">
        <v>54.3414</v>
      </c>
      <c r="J22626" s="3">
        <v>1222.1034</v>
      </c>
      <c r="K22626" s="4">
        <v>0.35</v>
      </c>
      <c r="L22626" s="73">
        <v>2218.5877107692304</v>
      </c>
    </row>
    <row r="22627" spans="1:12" x14ac:dyDescent="0.35">
      <c r="A22627" s="1" t="s">
        <v>36130</v>
      </c>
      <c r="B22627" t="s">
        <v>36131</v>
      </c>
      <c r="C22627" t="s">
        <v>34</v>
      </c>
      <c r="D22627" t="s">
        <v>35</v>
      </c>
      <c r="E22627">
        <v>1</v>
      </c>
      <c r="F22627" s="2">
        <v>25.55</v>
      </c>
      <c r="G22627" s="3">
        <v>51</v>
      </c>
      <c r="H22627" s="3">
        <v>0.2555</v>
      </c>
      <c r="I22627" s="3">
        <v>1.20085</v>
      </c>
      <c r="J22627" s="3">
        <v>27.006350000000001</v>
      </c>
      <c r="K22627" s="4">
        <v>0.35</v>
      </c>
      <c r="L22627" s="73">
        <v>49.026912307692307</v>
      </c>
    </row>
    <row r="22628" spans="1:12" x14ac:dyDescent="0.35">
      <c r="A22628" s="1">
        <v>91164</v>
      </c>
      <c r="B22628" t="s">
        <v>36132</v>
      </c>
      <c r="C22628" t="s">
        <v>46</v>
      </c>
      <c r="D22628" t="s">
        <v>47</v>
      </c>
      <c r="E22628">
        <v>1</v>
      </c>
      <c r="F22628" s="2">
        <v>38.200000000000003</v>
      </c>
      <c r="G22628" s="3">
        <v>93.51</v>
      </c>
      <c r="H22628" s="3">
        <v>0.38200000000000006</v>
      </c>
      <c r="I22628" s="3">
        <v>1.7954000000000001</v>
      </c>
      <c r="J22628" s="3">
        <v>40.377400000000002</v>
      </c>
      <c r="K22628" s="4">
        <v>0.35</v>
      </c>
      <c r="L22628" s="73">
        <v>73.300510769230769</v>
      </c>
    </row>
    <row r="22629" spans="1:12" x14ac:dyDescent="0.35">
      <c r="A22629" s="1" t="s">
        <v>36133</v>
      </c>
      <c r="B22629" t="s">
        <v>36134</v>
      </c>
      <c r="C22629" t="s">
        <v>34</v>
      </c>
      <c r="D22629" t="s">
        <v>35</v>
      </c>
      <c r="E22629">
        <v>1</v>
      </c>
      <c r="F22629" s="2">
        <v>1.94</v>
      </c>
      <c r="G22629" s="3">
        <v>5</v>
      </c>
      <c r="H22629" s="3">
        <v>1.9400000000000001E-2</v>
      </c>
      <c r="I22629" s="3">
        <v>9.1179999999999997E-2</v>
      </c>
      <c r="J22629" s="3">
        <v>2.0505800000000001</v>
      </c>
      <c r="K22629" s="4">
        <v>0.35000000000000003</v>
      </c>
      <c r="L22629" s="73">
        <v>3.7225913846153849</v>
      </c>
    </row>
    <row r="22630" spans="1:12" x14ac:dyDescent="0.35">
      <c r="A22630" s="1" t="s">
        <v>36135</v>
      </c>
      <c r="B22630" t="s">
        <v>13835</v>
      </c>
      <c r="C22630" t="s">
        <v>34</v>
      </c>
      <c r="D22630" t="s">
        <v>35</v>
      </c>
      <c r="E22630">
        <v>1</v>
      </c>
      <c r="F22630" s="2">
        <v>18.79</v>
      </c>
      <c r="G22630" s="3">
        <v>42</v>
      </c>
      <c r="H22630" s="3">
        <v>0.18789999999999998</v>
      </c>
      <c r="I22630" s="3">
        <v>0.88312999999999997</v>
      </c>
      <c r="J22630" s="3">
        <v>19.86103</v>
      </c>
      <c r="K22630" s="4">
        <v>0.35</v>
      </c>
      <c r="L22630" s="73">
        <v>36.055408307692304</v>
      </c>
    </row>
    <row r="22631" spans="1:12" x14ac:dyDescent="0.35">
      <c r="A22631" s="1" t="s">
        <v>36136</v>
      </c>
      <c r="B22631" t="s">
        <v>36137</v>
      </c>
      <c r="C22631" t="s">
        <v>46</v>
      </c>
      <c r="D22631" t="s">
        <v>47</v>
      </c>
      <c r="E22631">
        <v>1</v>
      </c>
      <c r="F22631" s="2">
        <v>65.12</v>
      </c>
      <c r="G22631" s="3">
        <v>107.7</v>
      </c>
      <c r="H22631" s="3">
        <v>0.65120000000000011</v>
      </c>
      <c r="I22631" s="3">
        <v>3.0606400000000002</v>
      </c>
      <c r="J22631" s="3">
        <v>68.831840000000014</v>
      </c>
      <c r="K22631" s="4">
        <v>0.35</v>
      </c>
      <c r="L22631" s="73">
        <v>124.9562633846154</v>
      </c>
    </row>
    <row r="22632" spans="1:12" x14ac:dyDescent="0.35">
      <c r="A22632" s="1" t="s">
        <v>36138</v>
      </c>
      <c r="B22632" t="s">
        <v>36139</v>
      </c>
      <c r="C22632" t="s">
        <v>34</v>
      </c>
      <c r="D22632" t="s">
        <v>35</v>
      </c>
      <c r="E22632">
        <v>1</v>
      </c>
      <c r="F22632" s="2">
        <v>11.29</v>
      </c>
      <c r="G22632" s="3">
        <v>22</v>
      </c>
      <c r="H22632" s="3">
        <v>0.1129</v>
      </c>
      <c r="I22632" s="3">
        <v>0.53062999999999994</v>
      </c>
      <c r="J22632" s="3">
        <v>11.933529999999999</v>
      </c>
      <c r="K22632" s="4">
        <v>0.35000000000000003</v>
      </c>
      <c r="L22632" s="73">
        <v>21.663946769230769</v>
      </c>
    </row>
    <row r="22633" spans="1:12" x14ac:dyDescent="0.35">
      <c r="A22633" s="1" t="s">
        <v>36140</v>
      </c>
      <c r="B22633" t="s">
        <v>36141</v>
      </c>
      <c r="C22633" t="s">
        <v>34</v>
      </c>
      <c r="D22633" t="s">
        <v>35</v>
      </c>
      <c r="E22633">
        <v>1</v>
      </c>
      <c r="F22633" s="2">
        <v>74.290000000000006</v>
      </c>
      <c r="G22633" s="3">
        <v>147</v>
      </c>
      <c r="H22633" s="3">
        <v>0.74290000000000012</v>
      </c>
      <c r="I22633" s="3">
        <v>3.4916300000000002</v>
      </c>
      <c r="J22633" s="3">
        <v>78.524530000000013</v>
      </c>
      <c r="K22633" s="4">
        <v>0.34999999999999992</v>
      </c>
      <c r="L22633" s="73">
        <v>142.55222369230771</v>
      </c>
    </row>
    <row r="22634" spans="1:12" x14ac:dyDescent="0.35">
      <c r="A22634" s="1" t="s">
        <v>36142</v>
      </c>
      <c r="B22634" t="s">
        <v>36143</v>
      </c>
      <c r="C22634" t="s">
        <v>26</v>
      </c>
      <c r="D22634" t="s">
        <v>27</v>
      </c>
      <c r="E22634">
        <v>1</v>
      </c>
      <c r="F22634" s="2">
        <v>125.26</v>
      </c>
      <c r="G22634" s="3">
        <v>259</v>
      </c>
      <c r="H22634" s="3">
        <v>1.2526000000000002</v>
      </c>
      <c r="I22634" s="3">
        <v>5.8872200000000001</v>
      </c>
      <c r="J22634" s="3">
        <v>132.39982000000001</v>
      </c>
      <c r="K22634" s="4">
        <v>0.35</v>
      </c>
      <c r="L22634" s="73">
        <v>240.35659630769231</v>
      </c>
    </row>
    <row r="22635" spans="1:12" x14ac:dyDescent="0.35">
      <c r="A22635" s="1" t="s">
        <v>36144</v>
      </c>
      <c r="B22635" t="s">
        <v>36145</v>
      </c>
      <c r="C22635" t="s">
        <v>34</v>
      </c>
      <c r="D22635" t="s">
        <v>35</v>
      </c>
      <c r="E22635">
        <v>1</v>
      </c>
      <c r="F22635" s="2">
        <v>53.16</v>
      </c>
      <c r="G22635" s="3">
        <v>110</v>
      </c>
      <c r="H22635" s="3">
        <v>0.53159999999999996</v>
      </c>
      <c r="I22635" s="3">
        <v>2.4985199999999996</v>
      </c>
      <c r="J22635" s="3">
        <v>56.190119999999993</v>
      </c>
      <c r="K22635" s="4">
        <v>0.35</v>
      </c>
      <c r="L22635" s="73">
        <v>102.00667938461537</v>
      </c>
    </row>
    <row r="22636" spans="1:12" x14ac:dyDescent="0.35">
      <c r="A22636" s="1" t="s">
        <v>36146</v>
      </c>
      <c r="B22636" t="s">
        <v>36147</v>
      </c>
      <c r="C22636" t="s">
        <v>34</v>
      </c>
      <c r="D22636" t="s">
        <v>35</v>
      </c>
      <c r="E22636">
        <v>2</v>
      </c>
      <c r="F22636" s="2">
        <v>5.44</v>
      </c>
      <c r="G22636" s="3">
        <v>13</v>
      </c>
      <c r="H22636" s="3">
        <v>5.4400000000000004E-2</v>
      </c>
      <c r="I22636" s="3">
        <v>0</v>
      </c>
      <c r="J22636" s="3">
        <v>5.4944000000000006</v>
      </c>
      <c r="K22636" s="4">
        <v>0.35</v>
      </c>
      <c r="L22636" s="73">
        <v>9.9744492307692312</v>
      </c>
    </row>
    <row r="22637" spans="1:12" x14ac:dyDescent="0.35">
      <c r="A22637" s="1" t="s">
        <v>36148</v>
      </c>
      <c r="B22637" t="s">
        <v>36149</v>
      </c>
      <c r="C22637" t="s">
        <v>34</v>
      </c>
      <c r="D22637" t="s">
        <v>35</v>
      </c>
      <c r="E22637">
        <v>2</v>
      </c>
      <c r="F22637" s="2">
        <v>18.36</v>
      </c>
      <c r="G22637" s="3">
        <v>41</v>
      </c>
      <c r="H22637" s="3">
        <v>0.18359999999999999</v>
      </c>
      <c r="I22637" s="3">
        <v>0</v>
      </c>
      <c r="J22637" s="3">
        <v>18.543599999999998</v>
      </c>
      <c r="K22637" s="4">
        <v>0.35000000000000003</v>
      </c>
      <c r="L22637" s="73">
        <v>33.663766153846147</v>
      </c>
    </row>
    <row r="22638" spans="1:12" x14ac:dyDescent="0.35">
      <c r="A22638" s="1" t="s">
        <v>36150</v>
      </c>
      <c r="B22638" t="s">
        <v>36151</v>
      </c>
      <c r="C22638" t="s">
        <v>34</v>
      </c>
      <c r="D22638" t="s">
        <v>35</v>
      </c>
      <c r="E22638">
        <v>1</v>
      </c>
      <c r="F22638" s="2">
        <v>118.24</v>
      </c>
      <c r="G22638" s="3">
        <v>263</v>
      </c>
      <c r="H22638" s="3">
        <v>1.1823999999999999</v>
      </c>
      <c r="I22638" s="3">
        <v>5.5572799999999996</v>
      </c>
      <c r="J22638" s="3">
        <v>124.97968</v>
      </c>
      <c r="K22638" s="4">
        <v>0.34999999999999992</v>
      </c>
      <c r="L22638" s="73">
        <v>226.88618830769229</v>
      </c>
    </row>
    <row r="22639" spans="1:12" x14ac:dyDescent="0.35">
      <c r="A22639" s="1" t="s">
        <v>36152</v>
      </c>
      <c r="B22639" t="s">
        <v>36153</v>
      </c>
      <c r="C22639" t="s">
        <v>34</v>
      </c>
      <c r="D22639" t="s">
        <v>35</v>
      </c>
      <c r="E22639">
        <v>2</v>
      </c>
      <c r="F22639" s="2">
        <v>35.659999999999997</v>
      </c>
      <c r="G22639" s="3">
        <v>80</v>
      </c>
      <c r="H22639" s="3">
        <v>0.35659999999999997</v>
      </c>
      <c r="I22639" s="3">
        <v>0</v>
      </c>
      <c r="J22639" s="3">
        <v>36.016599999999997</v>
      </c>
      <c r="K22639" s="4">
        <v>0.35</v>
      </c>
      <c r="L22639" s="73">
        <v>65.383981538461526</v>
      </c>
    </row>
    <row r="22640" spans="1:12" x14ac:dyDescent="0.35">
      <c r="A22640" s="1" t="s">
        <v>36154</v>
      </c>
      <c r="B22640" t="s">
        <v>36155</v>
      </c>
      <c r="C22640" t="s">
        <v>34</v>
      </c>
      <c r="D22640" t="s">
        <v>35</v>
      </c>
      <c r="E22640">
        <v>1</v>
      </c>
      <c r="F22640" s="2">
        <v>10.84</v>
      </c>
      <c r="G22640" s="3">
        <v>25</v>
      </c>
      <c r="H22640" s="3">
        <v>0.1084</v>
      </c>
      <c r="I22640" s="3">
        <v>0.50948000000000004</v>
      </c>
      <c r="J22640" s="3">
        <v>11.457879999999999</v>
      </c>
      <c r="K22640" s="4">
        <v>0.35000000000000003</v>
      </c>
      <c r="L22640" s="73">
        <v>20.800459076923076</v>
      </c>
    </row>
    <row r="22641" spans="1:12" x14ac:dyDescent="0.35">
      <c r="A22641" s="1" t="s">
        <v>36156</v>
      </c>
      <c r="B22641" t="s">
        <v>36157</v>
      </c>
      <c r="C22641" t="s">
        <v>34</v>
      </c>
      <c r="D22641" t="s">
        <v>35</v>
      </c>
      <c r="E22641">
        <v>1</v>
      </c>
      <c r="F22641" s="2">
        <v>1046.26</v>
      </c>
      <c r="G22641" s="3">
        <v>2326</v>
      </c>
      <c r="H22641" s="3">
        <v>10.4626</v>
      </c>
      <c r="I22641" s="3">
        <v>49.174219999999998</v>
      </c>
      <c r="J22641" s="3">
        <v>1105.8968200000002</v>
      </c>
      <c r="K22641" s="4">
        <v>0.35</v>
      </c>
      <c r="L22641" s="73">
        <v>2007.6280732307694</v>
      </c>
    </row>
    <row r="22642" spans="1:12" x14ac:dyDescent="0.35">
      <c r="A22642" s="1" t="s">
        <v>36158</v>
      </c>
      <c r="B22642" t="s">
        <v>36159</v>
      </c>
      <c r="C22642" t="s">
        <v>34</v>
      </c>
      <c r="D22642" t="s">
        <v>35</v>
      </c>
      <c r="E22642">
        <v>2</v>
      </c>
      <c r="F22642" s="2">
        <v>39.51</v>
      </c>
      <c r="G22642" s="3">
        <v>88</v>
      </c>
      <c r="H22642" s="3">
        <v>0.39510000000000001</v>
      </c>
      <c r="I22642" s="3">
        <v>0</v>
      </c>
      <c r="J22642" s="3">
        <v>39.905099999999997</v>
      </c>
      <c r="K22642" s="4">
        <v>0.35</v>
      </c>
      <c r="L22642" s="73">
        <v>72.443104615384613</v>
      </c>
    </row>
    <row r="22643" spans="1:12" x14ac:dyDescent="0.35">
      <c r="A22643" s="1" t="s">
        <v>36160</v>
      </c>
      <c r="B22643" t="s">
        <v>36161</v>
      </c>
      <c r="C22643" t="s">
        <v>34</v>
      </c>
      <c r="D22643" t="s">
        <v>35</v>
      </c>
      <c r="E22643">
        <v>1</v>
      </c>
      <c r="F22643" s="2">
        <v>78.180000000000007</v>
      </c>
      <c r="G22643" s="3">
        <v>174</v>
      </c>
      <c r="H22643" s="3">
        <v>0.78180000000000005</v>
      </c>
      <c r="I22643" s="3">
        <v>3.6744600000000003</v>
      </c>
      <c r="J22643" s="3">
        <v>82.636260000000007</v>
      </c>
      <c r="K22643" s="4">
        <v>0.35000000000000003</v>
      </c>
      <c r="L22643" s="73">
        <v>150.0165950769231</v>
      </c>
    </row>
    <row r="22644" spans="1:12" x14ac:dyDescent="0.35">
      <c r="A22644" s="1" t="s">
        <v>36162</v>
      </c>
      <c r="B22644" t="s">
        <v>36163</v>
      </c>
      <c r="C22644" t="s">
        <v>34</v>
      </c>
      <c r="D22644" t="s">
        <v>35</v>
      </c>
      <c r="E22644">
        <v>2</v>
      </c>
      <c r="F22644" s="2">
        <v>115.23</v>
      </c>
      <c r="G22644" s="3">
        <v>257</v>
      </c>
      <c r="H22644" s="3">
        <v>1.1523000000000001</v>
      </c>
      <c r="I22644" s="3">
        <v>0</v>
      </c>
      <c r="J22644" s="3">
        <v>116.3823</v>
      </c>
      <c r="K22644" s="4">
        <v>0.35000000000000003</v>
      </c>
      <c r="L22644" s="73">
        <v>211.27863692307693</v>
      </c>
    </row>
    <row r="22645" spans="1:12" x14ac:dyDescent="0.35">
      <c r="A22645" s="1" t="s">
        <v>36164</v>
      </c>
      <c r="B22645" t="s">
        <v>36165</v>
      </c>
      <c r="C22645" t="s">
        <v>34</v>
      </c>
      <c r="D22645" t="s">
        <v>35</v>
      </c>
      <c r="E22645">
        <v>2</v>
      </c>
      <c r="F22645" s="2">
        <v>140.81</v>
      </c>
      <c r="G22645" s="3">
        <v>313</v>
      </c>
      <c r="H22645" s="3">
        <v>1.4081000000000001</v>
      </c>
      <c r="I22645" s="3">
        <v>0</v>
      </c>
      <c r="J22645" s="3">
        <v>142.21809999999999</v>
      </c>
      <c r="K22645" s="4">
        <v>0.35</v>
      </c>
      <c r="L22645" s="73">
        <v>258.18055076923076</v>
      </c>
    </row>
    <row r="22646" spans="1:12" x14ac:dyDescent="0.35">
      <c r="A22646" s="1" t="s">
        <v>36166</v>
      </c>
      <c r="B22646" t="s">
        <v>36167</v>
      </c>
      <c r="C22646" t="s">
        <v>34</v>
      </c>
      <c r="D22646" t="s">
        <v>35</v>
      </c>
      <c r="E22646">
        <v>1</v>
      </c>
      <c r="F22646" s="2">
        <v>810.87</v>
      </c>
      <c r="G22646" s="3">
        <v>1802</v>
      </c>
      <c r="H22646" s="3">
        <v>8.1087000000000007</v>
      </c>
      <c r="I22646" s="3">
        <v>38.110889999999998</v>
      </c>
      <c r="J22646" s="3">
        <v>857.08959000000004</v>
      </c>
      <c r="K22646" s="4">
        <v>0.35</v>
      </c>
      <c r="L22646" s="73">
        <v>1555.9472556923079</v>
      </c>
    </row>
    <row r="22647" spans="1:12" x14ac:dyDescent="0.35">
      <c r="A22647" s="1" t="s">
        <v>36168</v>
      </c>
      <c r="B22647" t="s">
        <v>36169</v>
      </c>
      <c r="C22647" t="s">
        <v>34</v>
      </c>
      <c r="D22647" t="s">
        <v>35</v>
      </c>
      <c r="E22647">
        <v>2</v>
      </c>
      <c r="F22647" s="2">
        <v>180.19</v>
      </c>
      <c r="G22647" s="3">
        <v>401</v>
      </c>
      <c r="H22647" s="3">
        <v>1.8019000000000001</v>
      </c>
      <c r="I22647" s="3">
        <v>0</v>
      </c>
      <c r="J22647" s="3">
        <v>181.99189999999999</v>
      </c>
      <c r="K22647" s="4">
        <v>0.34999999999999992</v>
      </c>
      <c r="L22647" s="73">
        <v>330.38529538461535</v>
      </c>
    </row>
    <row r="22648" spans="1:12" x14ac:dyDescent="0.35">
      <c r="A22648" s="1" t="s">
        <v>36170</v>
      </c>
      <c r="B22648" t="s">
        <v>36171</v>
      </c>
      <c r="C22648" t="s">
        <v>34</v>
      </c>
      <c r="D22648" t="s">
        <v>35</v>
      </c>
      <c r="E22648">
        <v>2</v>
      </c>
      <c r="F22648" s="2">
        <v>79.91</v>
      </c>
      <c r="G22648" s="3">
        <v>178</v>
      </c>
      <c r="H22648" s="3">
        <v>0.79910000000000003</v>
      </c>
      <c r="I22648" s="3">
        <v>0</v>
      </c>
      <c r="J22648" s="3">
        <v>80.709099999999992</v>
      </c>
      <c r="K22648" s="4">
        <v>0.35</v>
      </c>
      <c r="L22648" s="73">
        <v>146.51805846153846</v>
      </c>
    </row>
    <row r="22649" spans="1:12" x14ac:dyDescent="0.35">
      <c r="A22649" s="1" t="s">
        <v>36172</v>
      </c>
      <c r="B22649" t="s">
        <v>36173</v>
      </c>
      <c r="C22649" t="s">
        <v>34</v>
      </c>
      <c r="D22649" t="s">
        <v>35</v>
      </c>
      <c r="E22649">
        <v>1</v>
      </c>
      <c r="F22649" s="2">
        <v>313</v>
      </c>
      <c r="G22649" s="3">
        <v>696</v>
      </c>
      <c r="H22649" s="3">
        <v>3.13</v>
      </c>
      <c r="I22649" s="3">
        <v>14.711</v>
      </c>
      <c r="J22649" s="3">
        <v>330.84100000000001</v>
      </c>
      <c r="K22649" s="4">
        <v>0.35</v>
      </c>
      <c r="L22649" s="73">
        <v>600.60366153846155</v>
      </c>
    </row>
    <row r="22650" spans="1:12" x14ac:dyDescent="0.35">
      <c r="A22650" s="1" t="s">
        <v>36174</v>
      </c>
      <c r="B22650" t="s">
        <v>36175</v>
      </c>
      <c r="C22650" t="s">
        <v>34</v>
      </c>
      <c r="D22650" t="s">
        <v>35</v>
      </c>
      <c r="E22650">
        <v>2</v>
      </c>
      <c r="F22650" s="2">
        <v>57.87</v>
      </c>
      <c r="G22650" s="3">
        <v>129</v>
      </c>
      <c r="H22650" s="3">
        <v>0.57869999999999999</v>
      </c>
      <c r="I22650" s="3">
        <v>0</v>
      </c>
      <c r="J22650" s="3">
        <v>58.448699999999995</v>
      </c>
      <c r="K22650" s="4">
        <v>0.35</v>
      </c>
      <c r="L22650" s="73">
        <v>106.10687076923075</v>
      </c>
    </row>
    <row r="22651" spans="1:12" x14ac:dyDescent="0.35">
      <c r="A22651" s="1" t="s">
        <v>36176</v>
      </c>
      <c r="B22651" t="s">
        <v>36177</v>
      </c>
      <c r="C22651" t="s">
        <v>34</v>
      </c>
      <c r="D22651" t="s">
        <v>35</v>
      </c>
      <c r="E22651">
        <v>1</v>
      </c>
      <c r="F22651" s="2">
        <v>157.76</v>
      </c>
      <c r="G22651" s="3">
        <v>351</v>
      </c>
      <c r="H22651" s="3">
        <v>1.5775999999999999</v>
      </c>
      <c r="I22651" s="3">
        <v>7.41472</v>
      </c>
      <c r="J22651" s="3">
        <v>166.75231999999997</v>
      </c>
      <c r="K22651" s="4">
        <v>0.35000000000000003</v>
      </c>
      <c r="L22651" s="73">
        <v>302.71959630769226</v>
      </c>
    </row>
    <row r="22652" spans="1:12" x14ac:dyDescent="0.35">
      <c r="A22652" s="1" t="s">
        <v>36178</v>
      </c>
      <c r="B22652" t="s">
        <v>36179</v>
      </c>
      <c r="C22652" t="s">
        <v>34</v>
      </c>
      <c r="D22652" t="s">
        <v>35</v>
      </c>
      <c r="E22652">
        <v>2</v>
      </c>
      <c r="F22652" s="2">
        <v>177.8</v>
      </c>
      <c r="G22652" s="3">
        <v>396</v>
      </c>
      <c r="H22652" s="3">
        <v>1.7780000000000002</v>
      </c>
      <c r="I22652" s="3">
        <v>0</v>
      </c>
      <c r="J22652" s="3">
        <v>179.578</v>
      </c>
      <c r="K22652" s="4">
        <v>0.34999999999999992</v>
      </c>
      <c r="L22652" s="73">
        <v>326.00313846153847</v>
      </c>
    </row>
    <row r="22653" spans="1:12" x14ac:dyDescent="0.35">
      <c r="A22653" s="1" t="s">
        <v>36180</v>
      </c>
      <c r="B22653" t="s">
        <v>36181</v>
      </c>
      <c r="C22653" t="s">
        <v>34</v>
      </c>
      <c r="D22653" t="s">
        <v>35</v>
      </c>
      <c r="E22653">
        <v>1</v>
      </c>
      <c r="F22653" s="2">
        <v>73.260000000000005</v>
      </c>
      <c r="G22653" s="3">
        <v>163</v>
      </c>
      <c r="H22653" s="3">
        <v>0.73260000000000003</v>
      </c>
      <c r="I22653" s="3">
        <v>3.4432200000000002</v>
      </c>
      <c r="J22653" s="3">
        <v>77.435820000000007</v>
      </c>
      <c r="K22653" s="4">
        <v>0.35000000000000003</v>
      </c>
      <c r="L22653" s="73">
        <v>140.57579630769231</v>
      </c>
    </row>
    <row r="22654" spans="1:12" x14ac:dyDescent="0.35">
      <c r="A22654" s="1" t="s">
        <v>36182</v>
      </c>
      <c r="B22654" t="s">
        <v>36183</v>
      </c>
      <c r="C22654" t="s">
        <v>34</v>
      </c>
      <c r="D22654" t="s">
        <v>35</v>
      </c>
      <c r="E22654">
        <v>1</v>
      </c>
      <c r="F22654" s="2">
        <v>1927.14</v>
      </c>
      <c r="G22654" s="3">
        <v>4283</v>
      </c>
      <c r="H22654" s="3">
        <v>19.2714</v>
      </c>
      <c r="I22654" s="3">
        <v>90.575580000000002</v>
      </c>
      <c r="J22654" s="3">
        <v>2036.9869800000001</v>
      </c>
      <c r="K22654" s="4">
        <v>0.35</v>
      </c>
      <c r="L22654" s="73">
        <v>3697.9148252307691</v>
      </c>
    </row>
    <row r="22655" spans="1:12" x14ac:dyDescent="0.35">
      <c r="A22655" s="1" t="s">
        <v>36184</v>
      </c>
      <c r="B22655" t="s">
        <v>36185</v>
      </c>
      <c r="C22655" t="s">
        <v>34</v>
      </c>
      <c r="D22655" t="s">
        <v>35</v>
      </c>
      <c r="E22655">
        <v>1</v>
      </c>
      <c r="F22655" s="2">
        <v>227.73</v>
      </c>
      <c r="G22655" s="3">
        <v>507</v>
      </c>
      <c r="H22655" s="3">
        <v>2.2772999999999999</v>
      </c>
      <c r="I22655" s="3">
        <v>10.70331</v>
      </c>
      <c r="J22655" s="3">
        <v>240.71060999999997</v>
      </c>
      <c r="K22655" s="4">
        <v>0.35</v>
      </c>
      <c r="L22655" s="73">
        <v>436.98233815384611</v>
      </c>
    </row>
    <row r="22656" spans="1:12" x14ac:dyDescent="0.35">
      <c r="A22656" s="1" t="s">
        <v>36186</v>
      </c>
      <c r="B22656" t="s">
        <v>36187</v>
      </c>
      <c r="C22656" t="s">
        <v>34</v>
      </c>
      <c r="D22656" t="s">
        <v>35</v>
      </c>
      <c r="E22656">
        <v>1</v>
      </c>
      <c r="F22656" s="2">
        <v>140.91</v>
      </c>
      <c r="G22656" s="3">
        <v>314</v>
      </c>
      <c r="H22656" s="3">
        <v>1.4091</v>
      </c>
      <c r="I22656" s="3">
        <v>6.62277</v>
      </c>
      <c r="J22656" s="3">
        <v>148.94186999999999</v>
      </c>
      <c r="K22656" s="4">
        <v>0.35</v>
      </c>
      <c r="L22656" s="73">
        <v>270.38677938461535</v>
      </c>
    </row>
    <row r="22657" spans="1:12" x14ac:dyDescent="0.35">
      <c r="A22657" s="1" t="s">
        <v>36188</v>
      </c>
      <c r="B22657" t="s">
        <v>36189</v>
      </c>
      <c r="C22657" t="s">
        <v>34</v>
      </c>
      <c r="D22657" t="s">
        <v>35</v>
      </c>
      <c r="E22657">
        <v>1</v>
      </c>
      <c r="F22657" s="2">
        <v>32.18</v>
      </c>
      <c r="G22657" s="3">
        <v>72</v>
      </c>
      <c r="H22657" s="3">
        <v>0.32180000000000003</v>
      </c>
      <c r="I22657" s="3">
        <v>1.5124599999999999</v>
      </c>
      <c r="J22657" s="3">
        <v>34.01426</v>
      </c>
      <c r="K22657" s="4">
        <v>0.35</v>
      </c>
      <c r="L22657" s="73">
        <v>61.748964307692304</v>
      </c>
    </row>
    <row r="22658" spans="1:12" x14ac:dyDescent="0.35">
      <c r="A22658" s="1" t="s">
        <v>36190</v>
      </c>
      <c r="B22658" t="s">
        <v>36191</v>
      </c>
      <c r="C22658" t="s">
        <v>34</v>
      </c>
      <c r="D22658" t="s">
        <v>35</v>
      </c>
      <c r="E22658">
        <v>1</v>
      </c>
      <c r="F22658" s="2">
        <v>59.55</v>
      </c>
      <c r="G22658" s="3">
        <v>133</v>
      </c>
      <c r="H22658" s="3">
        <v>0.59550000000000003</v>
      </c>
      <c r="I22658" s="3">
        <v>2.7988499999999998</v>
      </c>
      <c r="J22658" s="3">
        <v>62.94435</v>
      </c>
      <c r="K22658" s="4">
        <v>0.35000000000000003</v>
      </c>
      <c r="L22658" s="73">
        <v>114.26820461538462</v>
      </c>
    </row>
    <row r="22659" spans="1:12" x14ac:dyDescent="0.35">
      <c r="A22659" s="1" t="s">
        <v>36192</v>
      </c>
      <c r="B22659" t="s">
        <v>36193</v>
      </c>
      <c r="C22659" t="s">
        <v>34</v>
      </c>
      <c r="D22659" t="s">
        <v>35</v>
      </c>
      <c r="E22659">
        <v>2</v>
      </c>
      <c r="F22659" s="2">
        <v>82.62</v>
      </c>
      <c r="G22659" s="3">
        <v>184</v>
      </c>
      <c r="H22659" s="3">
        <v>0.82620000000000005</v>
      </c>
      <c r="I22659" s="3">
        <v>0</v>
      </c>
      <c r="J22659" s="3">
        <v>83.446200000000005</v>
      </c>
      <c r="K22659" s="4">
        <v>0.34999999999999992</v>
      </c>
      <c r="L22659" s="73">
        <v>151.48694769230769</v>
      </c>
    </row>
    <row r="22660" spans="1:12" x14ac:dyDescent="0.35">
      <c r="A22660" s="1" t="s">
        <v>36194</v>
      </c>
      <c r="B22660" t="s">
        <v>36195</v>
      </c>
      <c r="C22660" t="s">
        <v>34</v>
      </c>
      <c r="D22660" t="s">
        <v>35</v>
      </c>
      <c r="E22660">
        <v>2</v>
      </c>
      <c r="F22660" s="2">
        <v>745.24</v>
      </c>
      <c r="G22660" s="3">
        <v>1657</v>
      </c>
      <c r="H22660" s="3">
        <v>7.4523999999999999</v>
      </c>
      <c r="I22660" s="3">
        <v>0</v>
      </c>
      <c r="J22660" s="3">
        <v>752.69240000000002</v>
      </c>
      <c r="K22660" s="4">
        <v>0.35</v>
      </c>
      <c r="L22660" s="73">
        <v>1366.426203076923</v>
      </c>
    </row>
    <row r="22661" spans="1:12" x14ac:dyDescent="0.35">
      <c r="A22661" s="1" t="s">
        <v>36196</v>
      </c>
      <c r="B22661" t="s">
        <v>36159</v>
      </c>
      <c r="C22661" t="s">
        <v>34</v>
      </c>
      <c r="D22661" t="s">
        <v>35</v>
      </c>
      <c r="E22661">
        <v>2</v>
      </c>
      <c r="F22661" s="2">
        <v>34.619999999999997</v>
      </c>
      <c r="G22661" s="3">
        <v>77</v>
      </c>
      <c r="H22661" s="3">
        <v>0.34620000000000001</v>
      </c>
      <c r="I22661" s="3">
        <v>0</v>
      </c>
      <c r="J22661" s="3">
        <v>34.966200000000001</v>
      </c>
      <c r="K22661" s="4">
        <v>0.35</v>
      </c>
      <c r="L22661" s="73">
        <v>63.47710153846154</v>
      </c>
    </row>
    <row r="22662" spans="1:12" x14ac:dyDescent="0.35">
      <c r="A22662" s="1" t="s">
        <v>36197</v>
      </c>
      <c r="B22662" t="s">
        <v>36198</v>
      </c>
      <c r="C22662" t="s">
        <v>34</v>
      </c>
      <c r="D22662" t="s">
        <v>35</v>
      </c>
      <c r="E22662">
        <v>2</v>
      </c>
      <c r="F22662" s="2">
        <v>334.69</v>
      </c>
      <c r="G22662" s="3">
        <v>744</v>
      </c>
      <c r="H22662" s="3">
        <v>3.3469000000000002</v>
      </c>
      <c r="I22662" s="3">
        <v>0</v>
      </c>
      <c r="J22662" s="3">
        <v>338.0369</v>
      </c>
      <c r="K22662" s="4">
        <v>0.34999999999999992</v>
      </c>
      <c r="L22662" s="73">
        <v>613.66698769230766</v>
      </c>
    </row>
    <row r="22663" spans="1:12" x14ac:dyDescent="0.35">
      <c r="A22663" s="1" t="s">
        <v>36199</v>
      </c>
      <c r="B22663" t="s">
        <v>36200</v>
      </c>
      <c r="C22663" t="s">
        <v>34</v>
      </c>
      <c r="D22663" t="s">
        <v>35</v>
      </c>
      <c r="E22663">
        <v>1</v>
      </c>
      <c r="F22663" s="2">
        <v>1101.4100000000001</v>
      </c>
      <c r="G22663" s="3">
        <v>2448</v>
      </c>
      <c r="H22663" s="3">
        <v>11.014100000000001</v>
      </c>
      <c r="I22663" s="3">
        <v>51.766270000000006</v>
      </c>
      <c r="J22663" s="3">
        <v>1164.1903700000003</v>
      </c>
      <c r="K22663" s="4">
        <v>0.35</v>
      </c>
      <c r="L22663" s="73">
        <v>2113.4532870769235</v>
      </c>
    </row>
    <row r="22664" spans="1:12" x14ac:dyDescent="0.35">
      <c r="A22664" s="1" t="s">
        <v>36201</v>
      </c>
      <c r="B22664" t="s">
        <v>36202</v>
      </c>
      <c r="C22664" t="s">
        <v>34</v>
      </c>
      <c r="D22664" t="s">
        <v>35</v>
      </c>
      <c r="E22664">
        <v>1</v>
      </c>
      <c r="F22664" s="2">
        <v>80.81</v>
      </c>
      <c r="G22664" s="3">
        <v>180</v>
      </c>
      <c r="H22664" s="3">
        <v>0.80810000000000004</v>
      </c>
      <c r="I22664" s="3">
        <v>3.7980700000000001</v>
      </c>
      <c r="J22664" s="3">
        <v>85.416169999999994</v>
      </c>
      <c r="K22664" s="4">
        <v>0.35</v>
      </c>
      <c r="L22664" s="73">
        <v>155.06320092307689</v>
      </c>
    </row>
    <row r="22665" spans="1:12" x14ac:dyDescent="0.35">
      <c r="A22665" s="1" t="s">
        <v>36203</v>
      </c>
      <c r="B22665" t="s">
        <v>36204</v>
      </c>
      <c r="C22665" t="s">
        <v>34</v>
      </c>
      <c r="D22665" t="s">
        <v>35</v>
      </c>
      <c r="E22665">
        <v>1</v>
      </c>
      <c r="F22665" s="2">
        <v>151.82</v>
      </c>
      <c r="G22665" s="3">
        <v>338</v>
      </c>
      <c r="H22665" s="3">
        <v>1.5182</v>
      </c>
      <c r="I22665" s="3">
        <v>7.1355399999999998</v>
      </c>
      <c r="J22665" s="3">
        <v>160.47373999999999</v>
      </c>
      <c r="K22665" s="4">
        <v>0.35</v>
      </c>
      <c r="L22665" s="73">
        <v>291.32155876923076</v>
      </c>
    </row>
    <row r="22666" spans="1:12" x14ac:dyDescent="0.35">
      <c r="A22666" s="1" t="s">
        <v>36205</v>
      </c>
      <c r="B22666" t="s">
        <v>36206</v>
      </c>
      <c r="C22666" t="s">
        <v>34</v>
      </c>
      <c r="D22666" t="s">
        <v>35</v>
      </c>
      <c r="E22666">
        <v>1</v>
      </c>
      <c r="F22666" s="2">
        <v>2526.71</v>
      </c>
      <c r="G22666" s="3">
        <v>5615</v>
      </c>
      <c r="H22666" s="3">
        <v>25.267099999999999</v>
      </c>
      <c r="I22666" s="3">
        <v>118.75537</v>
      </c>
      <c r="J22666" s="3">
        <v>2670.7324699999999</v>
      </c>
      <c r="K22666" s="4">
        <v>0.34999999999999992</v>
      </c>
      <c r="L22666" s="73">
        <v>4848.406637846153</v>
      </c>
    </row>
    <row r="22667" spans="1:12" x14ac:dyDescent="0.35">
      <c r="A22667" s="1" t="s">
        <v>36207</v>
      </c>
      <c r="B22667" t="s">
        <v>36208</v>
      </c>
      <c r="C22667" t="s">
        <v>34</v>
      </c>
      <c r="D22667" t="s">
        <v>35</v>
      </c>
      <c r="E22667">
        <v>2</v>
      </c>
      <c r="F22667" s="2">
        <v>67.900000000000006</v>
      </c>
      <c r="G22667" s="3">
        <v>151</v>
      </c>
      <c r="H22667" s="3">
        <v>0.67900000000000005</v>
      </c>
      <c r="I22667" s="3">
        <v>0</v>
      </c>
      <c r="J22667" s="3">
        <v>68.579000000000008</v>
      </c>
      <c r="K22667" s="4">
        <v>0.35</v>
      </c>
      <c r="L22667" s="73">
        <v>124.49726153846154</v>
      </c>
    </row>
    <row r="22668" spans="1:12" x14ac:dyDescent="0.35">
      <c r="A22668" s="1" t="s">
        <v>36209</v>
      </c>
      <c r="B22668" t="s">
        <v>36210</v>
      </c>
      <c r="C22668" t="s">
        <v>34</v>
      </c>
      <c r="D22668" t="s">
        <v>35</v>
      </c>
      <c r="E22668">
        <v>2</v>
      </c>
      <c r="F22668" s="2">
        <v>130.27000000000001</v>
      </c>
      <c r="G22668" s="3">
        <v>290</v>
      </c>
      <c r="H22668" s="3">
        <v>1.3027000000000002</v>
      </c>
      <c r="I22668" s="3">
        <v>0</v>
      </c>
      <c r="J22668" s="3">
        <v>131.5727</v>
      </c>
      <c r="K22668" s="4">
        <v>0.35</v>
      </c>
      <c r="L22668" s="73">
        <v>238.85505538461535</v>
      </c>
    </row>
    <row r="22669" spans="1:12" x14ac:dyDescent="0.35">
      <c r="A22669" s="1" t="s">
        <v>36211</v>
      </c>
      <c r="B22669" t="s">
        <v>36212</v>
      </c>
      <c r="C22669" t="s">
        <v>34</v>
      </c>
      <c r="D22669" t="s">
        <v>35</v>
      </c>
      <c r="E22669">
        <v>2</v>
      </c>
      <c r="F22669" s="2">
        <v>148.71</v>
      </c>
      <c r="G22669" s="3">
        <v>331</v>
      </c>
      <c r="H22669" s="3">
        <v>1.4871000000000001</v>
      </c>
      <c r="I22669" s="3">
        <v>0</v>
      </c>
      <c r="J22669" s="3">
        <v>150.19710000000001</v>
      </c>
      <c r="K22669" s="4">
        <v>0.35</v>
      </c>
      <c r="L22669" s="73">
        <v>272.66550461538463</v>
      </c>
    </row>
    <row r="22670" spans="1:12" x14ac:dyDescent="0.35">
      <c r="A22670" s="1" t="s">
        <v>36213</v>
      </c>
      <c r="B22670" t="s">
        <v>16539</v>
      </c>
      <c r="C22670" t="s">
        <v>34</v>
      </c>
      <c r="D22670" t="s">
        <v>35</v>
      </c>
      <c r="E22670">
        <v>1</v>
      </c>
      <c r="F22670" s="2">
        <v>118.02</v>
      </c>
      <c r="G22670" s="3">
        <v>263</v>
      </c>
      <c r="H22670" s="3">
        <v>1.1801999999999999</v>
      </c>
      <c r="I22670" s="3">
        <v>5.5469400000000002</v>
      </c>
      <c r="J22670" s="3">
        <v>124.74714</v>
      </c>
      <c r="K22670" s="4">
        <v>0.35000000000000003</v>
      </c>
      <c r="L22670" s="73">
        <v>226.46403876923077</v>
      </c>
    </row>
    <row r="22671" spans="1:12" x14ac:dyDescent="0.35">
      <c r="A22671" s="1" t="s">
        <v>36214</v>
      </c>
      <c r="B22671" t="s">
        <v>36215</v>
      </c>
      <c r="C22671" t="s">
        <v>34</v>
      </c>
      <c r="D22671" t="s">
        <v>35</v>
      </c>
      <c r="E22671">
        <v>2</v>
      </c>
      <c r="F22671" s="2">
        <v>113.51</v>
      </c>
      <c r="G22671" s="3">
        <v>253</v>
      </c>
      <c r="H22671" s="3">
        <v>1.1351</v>
      </c>
      <c r="I22671" s="3">
        <v>0</v>
      </c>
      <c r="J22671" s="3">
        <v>114.6451</v>
      </c>
      <c r="K22671" s="4">
        <v>0.35</v>
      </c>
      <c r="L22671" s="73">
        <v>208.12495076923076</v>
      </c>
    </row>
    <row r="22672" spans="1:12" x14ac:dyDescent="0.35">
      <c r="A22672" s="1" t="s">
        <v>36216</v>
      </c>
      <c r="B22672" t="s">
        <v>36217</v>
      </c>
      <c r="C22672" t="s">
        <v>34</v>
      </c>
      <c r="D22672" t="s">
        <v>35</v>
      </c>
      <c r="E22672">
        <v>1</v>
      </c>
      <c r="F22672" s="2">
        <v>191.98</v>
      </c>
      <c r="G22672" s="3">
        <v>427</v>
      </c>
      <c r="H22672" s="3">
        <v>1.9198</v>
      </c>
      <c r="I22672" s="3">
        <v>9.0230599999999992</v>
      </c>
      <c r="J22672" s="3">
        <v>202.92285999999999</v>
      </c>
      <c r="K22672" s="4">
        <v>0.35</v>
      </c>
      <c r="L22672" s="73">
        <v>368.38303815384609</v>
      </c>
    </row>
    <row r="22673" spans="1:12" x14ac:dyDescent="0.35">
      <c r="A22673" s="1" t="s">
        <v>36218</v>
      </c>
      <c r="B22673" t="s">
        <v>36219</v>
      </c>
      <c r="C22673" t="s">
        <v>34</v>
      </c>
      <c r="D22673" t="s">
        <v>35</v>
      </c>
      <c r="E22673">
        <v>2</v>
      </c>
      <c r="F22673" s="2">
        <v>178.9</v>
      </c>
      <c r="G22673" s="3">
        <v>398</v>
      </c>
      <c r="H22673" s="3">
        <v>1.7890000000000001</v>
      </c>
      <c r="I22673" s="3">
        <v>0</v>
      </c>
      <c r="J22673" s="3">
        <v>180.68899999999999</v>
      </c>
      <c r="K22673" s="4">
        <v>0.35</v>
      </c>
      <c r="L22673" s="73">
        <v>328.02003076923074</v>
      </c>
    </row>
    <row r="22674" spans="1:12" x14ac:dyDescent="0.35">
      <c r="A22674" s="1" t="s">
        <v>36220</v>
      </c>
      <c r="B22674" t="s">
        <v>36221</v>
      </c>
      <c r="C22674" t="s">
        <v>34</v>
      </c>
      <c r="D22674" t="s">
        <v>35</v>
      </c>
      <c r="E22674">
        <v>2</v>
      </c>
      <c r="F22674" s="2">
        <v>151.79</v>
      </c>
      <c r="G22674" s="3">
        <v>338</v>
      </c>
      <c r="H22674" s="3">
        <v>1.5179</v>
      </c>
      <c r="I22674" s="3">
        <v>0</v>
      </c>
      <c r="J22674" s="3">
        <v>153.30789999999999</v>
      </c>
      <c r="K22674" s="4">
        <v>0.35</v>
      </c>
      <c r="L22674" s="73">
        <v>278.31280307692305</v>
      </c>
    </row>
    <row r="22675" spans="1:12" x14ac:dyDescent="0.35">
      <c r="A22675" s="1" t="s">
        <v>36222</v>
      </c>
      <c r="B22675" t="s">
        <v>36198</v>
      </c>
      <c r="C22675" t="s">
        <v>34</v>
      </c>
      <c r="D22675" t="s">
        <v>35</v>
      </c>
      <c r="E22675">
        <v>2</v>
      </c>
      <c r="F22675" s="2">
        <v>304.99</v>
      </c>
      <c r="G22675" s="3">
        <v>678</v>
      </c>
      <c r="H22675" s="3">
        <v>3.0499000000000001</v>
      </c>
      <c r="I22675" s="3">
        <v>0</v>
      </c>
      <c r="J22675" s="3">
        <v>308.03989999999999</v>
      </c>
      <c r="K22675" s="4">
        <v>0.35</v>
      </c>
      <c r="L22675" s="73">
        <v>559.21089538461536</v>
      </c>
    </row>
    <row r="22676" spans="1:12" x14ac:dyDescent="0.35">
      <c r="A22676" s="1" t="s">
        <v>36223</v>
      </c>
      <c r="B22676" t="s">
        <v>36224</v>
      </c>
      <c r="C22676" t="s">
        <v>34</v>
      </c>
      <c r="D22676" t="s">
        <v>35</v>
      </c>
      <c r="E22676">
        <v>2</v>
      </c>
      <c r="F22676" s="2">
        <v>121.99</v>
      </c>
      <c r="G22676" s="3">
        <v>272</v>
      </c>
      <c r="H22676" s="3">
        <v>1.2199</v>
      </c>
      <c r="I22676" s="3">
        <v>0</v>
      </c>
      <c r="J22676" s="3">
        <v>123.20989999999999</v>
      </c>
      <c r="K22676" s="4">
        <v>0.34999999999999992</v>
      </c>
      <c r="L22676" s="73">
        <v>223.67335692307688</v>
      </c>
    </row>
    <row r="22677" spans="1:12" x14ac:dyDescent="0.35">
      <c r="A22677" s="1" t="s">
        <v>36225</v>
      </c>
      <c r="B22677" t="s">
        <v>36226</v>
      </c>
      <c r="C22677" t="s">
        <v>34</v>
      </c>
      <c r="D22677" t="s">
        <v>35</v>
      </c>
      <c r="E22677">
        <v>1</v>
      </c>
      <c r="F22677" s="2">
        <v>204.23</v>
      </c>
      <c r="G22677" s="3">
        <v>454</v>
      </c>
      <c r="H22677" s="3">
        <v>2.0423</v>
      </c>
      <c r="I22677" s="3">
        <v>9.5988100000000003</v>
      </c>
      <c r="J22677" s="3">
        <v>215.87110999999999</v>
      </c>
      <c r="K22677" s="4">
        <v>0.35000000000000003</v>
      </c>
      <c r="L22677" s="73">
        <v>391.88909200000001</v>
      </c>
    </row>
    <row r="22678" spans="1:12" x14ac:dyDescent="0.35">
      <c r="A22678" s="1" t="s">
        <v>36227</v>
      </c>
      <c r="B22678" t="s">
        <v>36228</v>
      </c>
      <c r="C22678" t="s">
        <v>34</v>
      </c>
      <c r="D22678" t="s">
        <v>35</v>
      </c>
      <c r="E22678">
        <v>2</v>
      </c>
      <c r="F22678" s="2">
        <v>162.66</v>
      </c>
      <c r="G22678" s="3">
        <v>362</v>
      </c>
      <c r="H22678" s="3">
        <v>1.6266</v>
      </c>
      <c r="I22678" s="3">
        <v>0</v>
      </c>
      <c r="J22678" s="3">
        <v>164.28659999999999</v>
      </c>
      <c r="K22678" s="4">
        <v>0.35</v>
      </c>
      <c r="L22678" s="73">
        <v>298.24336615384613</v>
      </c>
    </row>
    <row r="22679" spans="1:12" x14ac:dyDescent="0.35">
      <c r="A22679" s="1" t="s">
        <v>36229</v>
      </c>
      <c r="B22679" t="s">
        <v>36230</v>
      </c>
      <c r="C22679" t="s">
        <v>34</v>
      </c>
      <c r="D22679" t="s">
        <v>35</v>
      </c>
      <c r="E22679">
        <v>2</v>
      </c>
      <c r="F22679" s="2">
        <v>154.29</v>
      </c>
      <c r="G22679" s="3">
        <v>343</v>
      </c>
      <c r="H22679" s="3">
        <v>1.5428999999999999</v>
      </c>
      <c r="I22679" s="3">
        <v>0</v>
      </c>
      <c r="J22679" s="3">
        <v>155.8329</v>
      </c>
      <c r="K22679" s="4">
        <v>0.35</v>
      </c>
      <c r="L22679" s="73">
        <v>282.89664923076919</v>
      </c>
    </row>
    <row r="22680" spans="1:12" x14ac:dyDescent="0.35">
      <c r="A22680" s="1" t="s">
        <v>36231</v>
      </c>
      <c r="B22680" t="s">
        <v>36232</v>
      </c>
      <c r="C22680" t="s">
        <v>34</v>
      </c>
      <c r="D22680" t="s">
        <v>35</v>
      </c>
      <c r="E22680">
        <v>2</v>
      </c>
      <c r="F22680" s="2">
        <v>81.25</v>
      </c>
      <c r="G22680" s="3">
        <v>181</v>
      </c>
      <c r="H22680" s="3">
        <v>0.8125</v>
      </c>
      <c r="I22680" s="3">
        <v>0</v>
      </c>
      <c r="J22680" s="3">
        <v>82.0625</v>
      </c>
      <c r="K22680" s="4">
        <v>0.35</v>
      </c>
      <c r="L22680" s="73">
        <v>148.97499999999999</v>
      </c>
    </row>
    <row r="22681" spans="1:12" x14ac:dyDescent="0.35">
      <c r="A22681" s="1" t="s">
        <v>36233</v>
      </c>
      <c r="B22681" t="s">
        <v>36234</v>
      </c>
      <c r="C22681" t="s">
        <v>34</v>
      </c>
      <c r="D22681" t="s">
        <v>35</v>
      </c>
      <c r="E22681">
        <v>2</v>
      </c>
      <c r="F22681" s="2">
        <v>16.010000000000002</v>
      </c>
      <c r="G22681" s="3">
        <v>36</v>
      </c>
      <c r="H22681" s="3">
        <v>0.16010000000000002</v>
      </c>
      <c r="I22681" s="3">
        <v>0</v>
      </c>
      <c r="J22681" s="3">
        <v>16.170100000000001</v>
      </c>
      <c r="K22681" s="4">
        <v>0.35</v>
      </c>
      <c r="L22681" s="73">
        <v>29.354950769230769</v>
      </c>
    </row>
    <row r="22682" spans="1:12" x14ac:dyDescent="0.35">
      <c r="A22682" s="1" t="s">
        <v>36235</v>
      </c>
      <c r="B22682" t="s">
        <v>36236</v>
      </c>
      <c r="C22682" t="s">
        <v>34</v>
      </c>
      <c r="D22682" t="s">
        <v>35</v>
      </c>
      <c r="E22682">
        <v>1</v>
      </c>
      <c r="F22682" s="2">
        <v>164.4</v>
      </c>
      <c r="G22682" s="3">
        <v>366</v>
      </c>
      <c r="H22682" s="3">
        <v>1.6440000000000001</v>
      </c>
      <c r="I22682" s="3">
        <v>7.7267999999999999</v>
      </c>
      <c r="J22682" s="3">
        <v>173.77080000000001</v>
      </c>
      <c r="K22682" s="4">
        <v>0.35</v>
      </c>
      <c r="L22682" s="73">
        <v>315.4608369230769</v>
      </c>
    </row>
    <row r="22683" spans="1:12" x14ac:dyDescent="0.35">
      <c r="A22683" s="1" t="s">
        <v>36237</v>
      </c>
      <c r="B22683" t="s">
        <v>36238</v>
      </c>
      <c r="C22683" t="s">
        <v>34</v>
      </c>
      <c r="D22683" t="s">
        <v>35</v>
      </c>
      <c r="E22683">
        <v>2</v>
      </c>
      <c r="F22683" s="2">
        <v>309.77999999999997</v>
      </c>
      <c r="G22683" s="3">
        <v>689</v>
      </c>
      <c r="H22683" s="3">
        <v>3.0977999999999999</v>
      </c>
      <c r="I22683" s="3">
        <v>0</v>
      </c>
      <c r="J22683" s="3">
        <v>312.87779999999998</v>
      </c>
      <c r="K22683" s="4">
        <v>0.35</v>
      </c>
      <c r="L22683" s="73">
        <v>567.99354461538451</v>
      </c>
    </row>
    <row r="22684" spans="1:12" x14ac:dyDescent="0.35">
      <c r="A22684" s="1" t="s">
        <v>36239</v>
      </c>
      <c r="B22684" t="s">
        <v>36240</v>
      </c>
      <c r="C22684" t="s">
        <v>34</v>
      </c>
      <c r="D22684" t="s">
        <v>35</v>
      </c>
      <c r="E22684">
        <v>1</v>
      </c>
      <c r="F22684" s="2">
        <v>77.89</v>
      </c>
      <c r="G22684" s="3">
        <v>174</v>
      </c>
      <c r="H22684" s="3">
        <v>0.77890000000000004</v>
      </c>
      <c r="I22684" s="3">
        <v>3.6608300000000003</v>
      </c>
      <c r="J22684" s="3">
        <v>82.329729999999998</v>
      </c>
      <c r="K22684" s="4">
        <v>0.35000000000000003</v>
      </c>
      <c r="L22684" s="73">
        <v>149.46012523076922</v>
      </c>
    </row>
    <row r="22685" spans="1:12" x14ac:dyDescent="0.35">
      <c r="A22685" s="1" t="s">
        <v>36241</v>
      </c>
      <c r="B22685" t="s">
        <v>36242</v>
      </c>
      <c r="C22685" t="s">
        <v>34</v>
      </c>
      <c r="D22685" t="s">
        <v>35</v>
      </c>
      <c r="E22685">
        <v>2</v>
      </c>
      <c r="F22685" s="2">
        <v>55.9</v>
      </c>
      <c r="G22685" s="3">
        <v>125</v>
      </c>
      <c r="H22685" s="3">
        <v>0.55900000000000005</v>
      </c>
      <c r="I22685" s="3">
        <v>0</v>
      </c>
      <c r="J22685" s="3">
        <v>56.458999999999996</v>
      </c>
      <c r="K22685" s="4">
        <v>0.34999999999999992</v>
      </c>
      <c r="L22685" s="73">
        <v>102.49479999999998</v>
      </c>
    </row>
    <row r="22686" spans="1:12" x14ac:dyDescent="0.35">
      <c r="A22686" s="1" t="s">
        <v>36243</v>
      </c>
      <c r="B22686" t="s">
        <v>36244</v>
      </c>
      <c r="C22686" t="s">
        <v>34</v>
      </c>
      <c r="D22686" t="s">
        <v>35</v>
      </c>
      <c r="E22686">
        <v>1</v>
      </c>
      <c r="F22686" s="2">
        <v>112.45</v>
      </c>
      <c r="G22686" s="3">
        <v>250</v>
      </c>
      <c r="H22686" s="3">
        <v>1.1245000000000001</v>
      </c>
      <c r="I22686" s="3">
        <v>5.2851499999999998</v>
      </c>
      <c r="J22686" s="3">
        <v>118.85965</v>
      </c>
      <c r="K22686" s="4">
        <v>0.35</v>
      </c>
      <c r="L22686" s="73">
        <v>215.77598</v>
      </c>
    </row>
    <row r="22687" spans="1:12" x14ac:dyDescent="0.35">
      <c r="A22687" s="1" t="s">
        <v>36245</v>
      </c>
      <c r="B22687" t="s">
        <v>36246</v>
      </c>
      <c r="C22687" t="s">
        <v>34</v>
      </c>
      <c r="D22687" t="s">
        <v>35</v>
      </c>
      <c r="E22687">
        <v>1</v>
      </c>
      <c r="F22687" s="2">
        <v>59.55</v>
      </c>
      <c r="G22687" s="3">
        <v>133</v>
      </c>
      <c r="H22687" s="3">
        <v>0.59550000000000003</v>
      </c>
      <c r="I22687" s="3">
        <v>2.7988499999999998</v>
      </c>
      <c r="J22687" s="3">
        <v>62.94435</v>
      </c>
      <c r="K22687" s="4">
        <v>0.35000000000000003</v>
      </c>
      <c r="L22687" s="73">
        <v>114.26820461538462</v>
      </c>
    </row>
    <row r="22688" spans="1:12" x14ac:dyDescent="0.35">
      <c r="A22688" s="1" t="s">
        <v>36247</v>
      </c>
      <c r="B22688" t="s">
        <v>36248</v>
      </c>
      <c r="C22688" t="s">
        <v>34</v>
      </c>
      <c r="D22688" t="s">
        <v>35</v>
      </c>
      <c r="E22688">
        <v>1</v>
      </c>
      <c r="F22688" s="2">
        <v>433.45</v>
      </c>
      <c r="G22688" s="3">
        <v>964</v>
      </c>
      <c r="H22688" s="3">
        <v>4.3345000000000002</v>
      </c>
      <c r="I22688" s="3">
        <v>20.372149999999998</v>
      </c>
      <c r="J22688" s="3">
        <v>458.15664999999996</v>
      </c>
      <c r="K22688" s="4">
        <v>0.35</v>
      </c>
      <c r="L22688" s="73">
        <v>831.73053384615378</v>
      </c>
    </row>
    <row r="22689" spans="1:12" x14ac:dyDescent="0.35">
      <c r="A22689" s="1" t="s">
        <v>36249</v>
      </c>
      <c r="B22689" t="s">
        <v>36250</v>
      </c>
      <c r="C22689" t="s">
        <v>34</v>
      </c>
      <c r="D22689" t="s">
        <v>35</v>
      </c>
      <c r="E22689">
        <v>1</v>
      </c>
      <c r="F22689" s="2">
        <v>199.47</v>
      </c>
      <c r="G22689" s="3">
        <v>444</v>
      </c>
      <c r="H22689" s="3">
        <v>1.9947000000000001</v>
      </c>
      <c r="I22689" s="3">
        <v>9.3750900000000001</v>
      </c>
      <c r="J22689" s="3">
        <v>210.83978999999999</v>
      </c>
      <c r="K22689" s="4">
        <v>0.35000000000000003</v>
      </c>
      <c r="L22689" s="73">
        <v>382.75531107692308</v>
      </c>
    </row>
    <row r="22690" spans="1:12" x14ac:dyDescent="0.35">
      <c r="A22690" s="1" t="s">
        <v>36251</v>
      </c>
      <c r="B22690" t="s">
        <v>36252</v>
      </c>
      <c r="C22690" t="s">
        <v>34</v>
      </c>
      <c r="D22690" t="s">
        <v>35</v>
      </c>
      <c r="E22690">
        <v>1</v>
      </c>
      <c r="F22690" s="2">
        <v>273.85000000000002</v>
      </c>
      <c r="G22690" s="3">
        <v>609</v>
      </c>
      <c r="H22690" s="3">
        <v>2.7385000000000002</v>
      </c>
      <c r="I22690" s="3">
        <v>12.870950000000001</v>
      </c>
      <c r="J22690" s="3">
        <v>289.45945</v>
      </c>
      <c r="K22690" s="4">
        <v>0.35</v>
      </c>
      <c r="L22690" s="73">
        <v>525.48023230769229</v>
      </c>
    </row>
    <row r="22691" spans="1:12" x14ac:dyDescent="0.35">
      <c r="A22691" s="1" t="s">
        <v>36253</v>
      </c>
      <c r="B22691" t="s">
        <v>36254</v>
      </c>
      <c r="C22691" t="s">
        <v>34</v>
      </c>
      <c r="D22691" t="s">
        <v>35</v>
      </c>
      <c r="E22691">
        <v>2</v>
      </c>
      <c r="F22691" s="2">
        <v>82.64</v>
      </c>
      <c r="G22691" s="3">
        <v>184</v>
      </c>
      <c r="H22691" s="3">
        <v>0.82640000000000002</v>
      </c>
      <c r="I22691" s="3">
        <v>0</v>
      </c>
      <c r="J22691" s="3">
        <v>83.466400000000007</v>
      </c>
      <c r="K22691" s="4">
        <v>0.35</v>
      </c>
      <c r="L22691" s="73">
        <v>151.52361846153846</v>
      </c>
    </row>
    <row r="22692" spans="1:12" x14ac:dyDescent="0.35">
      <c r="A22692" s="1" t="s">
        <v>36255</v>
      </c>
      <c r="B22692" t="s">
        <v>36256</v>
      </c>
      <c r="C22692" t="s">
        <v>34</v>
      </c>
      <c r="D22692" t="s">
        <v>35</v>
      </c>
      <c r="E22692">
        <v>2</v>
      </c>
      <c r="F22692" s="2">
        <v>208.72</v>
      </c>
      <c r="G22692" s="3">
        <v>464</v>
      </c>
      <c r="H22692" s="3">
        <v>2.0872000000000002</v>
      </c>
      <c r="I22692" s="3">
        <v>0</v>
      </c>
      <c r="J22692" s="3">
        <v>210.80719999999999</v>
      </c>
      <c r="K22692" s="4">
        <v>0.34999999999999992</v>
      </c>
      <c r="L22692" s="73">
        <v>382.69614769230765</v>
      </c>
    </row>
    <row r="22693" spans="1:12" x14ac:dyDescent="0.35">
      <c r="A22693" s="1" t="s">
        <v>36257</v>
      </c>
      <c r="B22693" t="s">
        <v>36258</v>
      </c>
      <c r="C22693" t="s">
        <v>34</v>
      </c>
      <c r="D22693" t="s">
        <v>35</v>
      </c>
      <c r="E22693">
        <v>2</v>
      </c>
      <c r="F22693" s="2">
        <v>65.77</v>
      </c>
      <c r="G22693" s="3">
        <v>147</v>
      </c>
      <c r="H22693" s="3">
        <v>0.65769999999999995</v>
      </c>
      <c r="I22693" s="3">
        <v>0</v>
      </c>
      <c r="J22693" s="3">
        <v>66.427700000000002</v>
      </c>
      <c r="K22693" s="4">
        <v>0.35</v>
      </c>
      <c r="L22693" s="73">
        <v>120.59182461538461</v>
      </c>
    </row>
    <row r="22694" spans="1:12" x14ac:dyDescent="0.35">
      <c r="A22694" s="1" t="s">
        <v>36259</v>
      </c>
      <c r="B22694" t="s">
        <v>36260</v>
      </c>
      <c r="C22694" t="s">
        <v>34</v>
      </c>
      <c r="D22694" t="s">
        <v>35</v>
      </c>
      <c r="E22694">
        <v>2</v>
      </c>
      <c r="F22694" s="2">
        <v>199.47</v>
      </c>
      <c r="G22694" s="3">
        <v>444</v>
      </c>
      <c r="H22694" s="3">
        <v>1.9947000000000001</v>
      </c>
      <c r="I22694" s="3">
        <v>0</v>
      </c>
      <c r="J22694" s="3">
        <v>201.46469999999999</v>
      </c>
      <c r="K22694" s="4">
        <v>0.35</v>
      </c>
      <c r="L22694" s="73">
        <v>365.7359169230769</v>
      </c>
    </row>
    <row r="22695" spans="1:12" x14ac:dyDescent="0.35">
      <c r="A22695" s="1" t="s">
        <v>36261</v>
      </c>
      <c r="B22695" t="s">
        <v>36262</v>
      </c>
      <c r="C22695" t="s">
        <v>34</v>
      </c>
      <c r="D22695" t="s">
        <v>35</v>
      </c>
      <c r="E22695">
        <v>2</v>
      </c>
      <c r="F22695" s="2">
        <v>63.22</v>
      </c>
      <c r="G22695" s="3">
        <v>141</v>
      </c>
      <c r="H22695" s="3">
        <v>0.63219999999999998</v>
      </c>
      <c r="I22695" s="3">
        <v>0</v>
      </c>
      <c r="J22695" s="3">
        <v>63.852199999999996</v>
      </c>
      <c r="K22695" s="4">
        <v>0.34999999999999992</v>
      </c>
      <c r="L22695" s="73">
        <v>115.91630153846151</v>
      </c>
    </row>
    <row r="22696" spans="1:12" x14ac:dyDescent="0.35">
      <c r="A22696" s="1" t="s">
        <v>36263</v>
      </c>
      <c r="B22696" t="s">
        <v>36264</v>
      </c>
      <c r="C22696" t="s">
        <v>34</v>
      </c>
      <c r="D22696" t="s">
        <v>35</v>
      </c>
      <c r="E22696">
        <v>2</v>
      </c>
      <c r="F22696" s="2">
        <v>548.41</v>
      </c>
      <c r="G22696" s="3">
        <v>1219</v>
      </c>
      <c r="H22696" s="3">
        <v>5.4840999999999998</v>
      </c>
      <c r="I22696" s="3">
        <v>0</v>
      </c>
      <c r="J22696" s="3">
        <v>553.89409999999998</v>
      </c>
      <c r="K22696" s="4">
        <v>0.35</v>
      </c>
      <c r="L22696" s="73">
        <v>1005.5308276923076</v>
      </c>
    </row>
    <row r="22697" spans="1:12" x14ac:dyDescent="0.35">
      <c r="A22697" s="1" t="s">
        <v>36265</v>
      </c>
      <c r="B22697" t="s">
        <v>36266</v>
      </c>
      <c r="C22697" t="s">
        <v>34</v>
      </c>
      <c r="D22697" t="s">
        <v>35</v>
      </c>
      <c r="E22697">
        <v>2</v>
      </c>
      <c r="F22697" s="2">
        <v>14.66</v>
      </c>
      <c r="G22697" s="3">
        <v>33</v>
      </c>
      <c r="H22697" s="3">
        <v>0.14660000000000001</v>
      </c>
      <c r="I22697" s="3">
        <v>0</v>
      </c>
      <c r="J22697" s="3">
        <v>14.8066</v>
      </c>
      <c r="K22697" s="4">
        <v>0.35</v>
      </c>
      <c r="L22697" s="73">
        <v>26.879673846153846</v>
      </c>
    </row>
    <row r="22698" spans="1:12" x14ac:dyDescent="0.35">
      <c r="A22698" s="1" t="s">
        <v>36267</v>
      </c>
      <c r="B22698" t="s">
        <v>36268</v>
      </c>
      <c r="C22698" t="s">
        <v>34</v>
      </c>
      <c r="D22698" t="s">
        <v>35</v>
      </c>
      <c r="E22698">
        <v>2</v>
      </c>
      <c r="F22698" s="2">
        <v>810.87</v>
      </c>
      <c r="G22698" s="3">
        <v>1802</v>
      </c>
      <c r="H22698" s="3">
        <v>8.1087000000000007</v>
      </c>
      <c r="I22698" s="3">
        <v>0</v>
      </c>
      <c r="J22698" s="3">
        <v>818.9787</v>
      </c>
      <c r="K22698" s="4">
        <v>0.35000000000000003</v>
      </c>
      <c r="L22698" s="73">
        <v>1486.7613323076923</v>
      </c>
    </row>
    <row r="22699" spans="1:12" x14ac:dyDescent="0.35">
      <c r="A22699" s="1" t="s">
        <v>36269</v>
      </c>
      <c r="B22699" t="s">
        <v>36270</v>
      </c>
      <c r="C22699" t="s">
        <v>34</v>
      </c>
      <c r="D22699" t="s">
        <v>35</v>
      </c>
      <c r="E22699">
        <v>1</v>
      </c>
      <c r="F22699" s="2">
        <v>82.37</v>
      </c>
      <c r="G22699" s="3">
        <v>184</v>
      </c>
      <c r="H22699" s="3">
        <v>0.8237000000000001</v>
      </c>
      <c r="I22699" s="3">
        <v>3.8713900000000003</v>
      </c>
      <c r="J22699" s="3">
        <v>87.065090000000012</v>
      </c>
      <c r="K22699" s="4">
        <v>0.35</v>
      </c>
      <c r="L22699" s="73">
        <v>158.05662492307692</v>
      </c>
    </row>
    <row r="22700" spans="1:12" x14ac:dyDescent="0.35">
      <c r="A22700" s="1" t="s">
        <v>36271</v>
      </c>
      <c r="B22700" t="s">
        <v>36272</v>
      </c>
      <c r="C22700" t="s">
        <v>34</v>
      </c>
      <c r="D22700" t="s">
        <v>35</v>
      </c>
      <c r="E22700">
        <v>2</v>
      </c>
      <c r="F22700" s="2">
        <v>229.44</v>
      </c>
      <c r="G22700" s="3">
        <v>510</v>
      </c>
      <c r="H22700" s="3">
        <v>2.2944</v>
      </c>
      <c r="I22700" s="3">
        <v>0</v>
      </c>
      <c r="J22700" s="3">
        <v>231.73439999999999</v>
      </c>
      <c r="K22700" s="4">
        <v>0.34999999999999992</v>
      </c>
      <c r="L22700" s="73">
        <v>420.68706461538454</v>
      </c>
    </row>
    <row r="22701" spans="1:12" x14ac:dyDescent="0.35">
      <c r="A22701" s="1" t="s">
        <v>36273</v>
      </c>
      <c r="B22701" t="s">
        <v>36240</v>
      </c>
      <c r="C22701" t="s">
        <v>34</v>
      </c>
      <c r="D22701" t="s">
        <v>35</v>
      </c>
      <c r="E22701">
        <v>1</v>
      </c>
      <c r="F22701" s="2">
        <v>78.180000000000007</v>
      </c>
      <c r="G22701" s="3">
        <v>174</v>
      </c>
      <c r="H22701" s="3">
        <v>0.78180000000000005</v>
      </c>
      <c r="I22701" s="3">
        <v>3.6744600000000003</v>
      </c>
      <c r="J22701" s="3">
        <v>82.636260000000007</v>
      </c>
      <c r="K22701" s="4">
        <v>0.35000000000000003</v>
      </c>
      <c r="L22701" s="73">
        <v>150.0165950769231</v>
      </c>
    </row>
    <row r="22702" spans="1:12" x14ac:dyDescent="0.35">
      <c r="A22702" s="1" t="s">
        <v>36274</v>
      </c>
      <c r="B22702" t="s">
        <v>36275</v>
      </c>
      <c r="C22702" t="s">
        <v>34</v>
      </c>
      <c r="D22702" t="s">
        <v>35</v>
      </c>
      <c r="E22702">
        <v>1</v>
      </c>
      <c r="F22702" s="2">
        <v>1880.18</v>
      </c>
      <c r="G22702" s="3">
        <v>4179</v>
      </c>
      <c r="H22702" s="3">
        <v>18.8018</v>
      </c>
      <c r="I22702" s="3">
        <v>88.368459999999999</v>
      </c>
      <c r="J22702" s="3">
        <v>1987.3502599999999</v>
      </c>
      <c r="K22702" s="4">
        <v>0.35000000000000003</v>
      </c>
      <c r="L22702" s="73">
        <v>3607.8050873846155</v>
      </c>
    </row>
    <row r="22703" spans="1:12" x14ac:dyDescent="0.35">
      <c r="A22703" s="1" t="s">
        <v>36276</v>
      </c>
      <c r="B22703" t="s">
        <v>36230</v>
      </c>
      <c r="C22703" t="s">
        <v>34</v>
      </c>
      <c r="D22703" t="s">
        <v>35</v>
      </c>
      <c r="E22703">
        <v>2</v>
      </c>
      <c r="F22703" s="2">
        <v>161.41999999999999</v>
      </c>
      <c r="G22703" s="3">
        <v>359</v>
      </c>
      <c r="H22703" s="3">
        <v>1.6141999999999999</v>
      </c>
      <c r="I22703" s="3">
        <v>0</v>
      </c>
      <c r="J22703" s="3">
        <v>163.0342</v>
      </c>
      <c r="K22703" s="4">
        <v>0.35</v>
      </c>
      <c r="L22703" s="73">
        <v>295.96977846153845</v>
      </c>
    </row>
    <row r="22704" spans="1:12" x14ac:dyDescent="0.35">
      <c r="A22704" s="1" t="s">
        <v>36277</v>
      </c>
      <c r="B22704" t="s">
        <v>36278</v>
      </c>
      <c r="C22704" t="s">
        <v>34</v>
      </c>
      <c r="D22704" t="s">
        <v>35</v>
      </c>
      <c r="E22704">
        <v>2</v>
      </c>
      <c r="F22704" s="2">
        <v>310.60000000000002</v>
      </c>
      <c r="G22704" s="3">
        <v>691</v>
      </c>
      <c r="H22704" s="3">
        <v>3.1060000000000003</v>
      </c>
      <c r="I22704" s="3">
        <v>0</v>
      </c>
      <c r="J22704" s="3">
        <v>313.70600000000002</v>
      </c>
      <c r="K22704" s="4">
        <v>0.34999999999999992</v>
      </c>
      <c r="L22704" s="73">
        <v>569.4970461538461</v>
      </c>
    </row>
    <row r="22705" spans="1:12" x14ac:dyDescent="0.35">
      <c r="A22705" s="1" t="s">
        <v>36279</v>
      </c>
      <c r="B22705" t="s">
        <v>36256</v>
      </c>
      <c r="C22705" t="s">
        <v>34</v>
      </c>
      <c r="D22705" t="s">
        <v>35</v>
      </c>
      <c r="E22705">
        <v>2</v>
      </c>
      <c r="F22705" s="2">
        <v>208.72</v>
      </c>
      <c r="G22705" s="3">
        <v>464</v>
      </c>
      <c r="H22705" s="3">
        <v>2.0872000000000002</v>
      </c>
      <c r="I22705" s="3">
        <v>0</v>
      </c>
      <c r="J22705" s="3">
        <v>210.80719999999999</v>
      </c>
      <c r="K22705" s="4">
        <v>0.34999999999999992</v>
      </c>
      <c r="L22705" s="73">
        <v>382.69614769230765</v>
      </c>
    </row>
    <row r="22706" spans="1:12" x14ac:dyDescent="0.35">
      <c r="A22706" s="1" t="s">
        <v>36280</v>
      </c>
      <c r="B22706" t="s">
        <v>36281</v>
      </c>
      <c r="C22706" t="s">
        <v>34</v>
      </c>
      <c r="D22706" t="s">
        <v>35</v>
      </c>
      <c r="E22706">
        <v>1</v>
      </c>
      <c r="F22706" s="2">
        <v>106.98</v>
      </c>
      <c r="G22706" s="3">
        <v>238</v>
      </c>
      <c r="H22706" s="3">
        <v>1.0698000000000001</v>
      </c>
      <c r="I22706" s="3">
        <v>5.02806</v>
      </c>
      <c r="J22706" s="3">
        <v>113.07786</v>
      </c>
      <c r="K22706" s="4">
        <v>0.35</v>
      </c>
      <c r="L22706" s="73">
        <v>205.27980738461537</v>
      </c>
    </row>
    <row r="22707" spans="1:12" x14ac:dyDescent="0.35">
      <c r="A22707" s="1" t="s">
        <v>36282</v>
      </c>
      <c r="B22707" t="s">
        <v>36283</v>
      </c>
      <c r="C22707" t="s">
        <v>34</v>
      </c>
      <c r="D22707" t="s">
        <v>35</v>
      </c>
      <c r="E22707">
        <v>2</v>
      </c>
      <c r="F22707" s="2">
        <v>79.91</v>
      </c>
      <c r="G22707" s="3">
        <v>178</v>
      </c>
      <c r="H22707" s="3">
        <v>0.79910000000000003</v>
      </c>
      <c r="I22707" s="3">
        <v>0</v>
      </c>
      <c r="J22707" s="3">
        <v>80.709099999999992</v>
      </c>
      <c r="K22707" s="4">
        <v>0.35</v>
      </c>
      <c r="L22707" s="73">
        <v>146.51805846153846</v>
      </c>
    </row>
    <row r="22708" spans="1:12" x14ac:dyDescent="0.35">
      <c r="A22708" s="1" t="s">
        <v>36284</v>
      </c>
      <c r="B22708" t="s">
        <v>36285</v>
      </c>
      <c r="C22708" t="s">
        <v>34</v>
      </c>
      <c r="D22708" t="s">
        <v>35</v>
      </c>
      <c r="E22708">
        <v>1</v>
      </c>
      <c r="F22708" s="2">
        <v>65.77</v>
      </c>
      <c r="G22708" s="3">
        <v>147</v>
      </c>
      <c r="H22708" s="3">
        <v>0.65769999999999995</v>
      </c>
      <c r="I22708" s="3">
        <v>3.0911899999999997</v>
      </c>
      <c r="J22708" s="3">
        <v>69.518889999999999</v>
      </c>
      <c r="K22708" s="4">
        <v>0.35</v>
      </c>
      <c r="L22708" s="73">
        <v>126.20352338461538</v>
      </c>
    </row>
    <row r="22709" spans="1:12" x14ac:dyDescent="0.35">
      <c r="A22709" s="1" t="s">
        <v>36286</v>
      </c>
      <c r="B22709" t="s">
        <v>36287</v>
      </c>
      <c r="C22709" t="s">
        <v>34</v>
      </c>
      <c r="D22709" t="s">
        <v>35</v>
      </c>
      <c r="E22709">
        <v>1</v>
      </c>
      <c r="F22709" s="2">
        <v>255.65</v>
      </c>
      <c r="G22709" s="3">
        <v>569</v>
      </c>
      <c r="H22709" s="3">
        <v>2.5565000000000002</v>
      </c>
      <c r="I22709" s="3">
        <v>12.015550000000001</v>
      </c>
      <c r="J22709" s="3">
        <v>270.22205000000002</v>
      </c>
      <c r="K22709" s="4">
        <v>0.34999999999999992</v>
      </c>
      <c r="L22709" s="73">
        <v>490.55695230769231</v>
      </c>
    </row>
    <row r="22710" spans="1:12" x14ac:dyDescent="0.35">
      <c r="A22710" s="1" t="s">
        <v>36288</v>
      </c>
      <c r="B22710" t="s">
        <v>36289</v>
      </c>
      <c r="C22710" t="s">
        <v>34</v>
      </c>
      <c r="D22710" t="s">
        <v>35</v>
      </c>
      <c r="E22710">
        <v>1</v>
      </c>
      <c r="F22710" s="2">
        <v>327.39999999999998</v>
      </c>
      <c r="G22710" s="3">
        <v>728</v>
      </c>
      <c r="H22710" s="3">
        <v>3.274</v>
      </c>
      <c r="I22710" s="3">
        <v>15.387799999999999</v>
      </c>
      <c r="J22710" s="3">
        <v>346.06179999999995</v>
      </c>
      <c r="K22710" s="4">
        <v>0.34999999999999992</v>
      </c>
      <c r="L22710" s="73">
        <v>628.2352676923075</v>
      </c>
    </row>
    <row r="22711" spans="1:12" x14ac:dyDescent="0.35">
      <c r="A22711" s="1" t="s">
        <v>36290</v>
      </c>
      <c r="B22711" t="s">
        <v>36291</v>
      </c>
      <c r="C22711" t="s">
        <v>34</v>
      </c>
      <c r="D22711" t="s">
        <v>35</v>
      </c>
      <c r="E22711">
        <v>2</v>
      </c>
      <c r="F22711" s="2">
        <v>223.86</v>
      </c>
      <c r="G22711" s="3">
        <v>498</v>
      </c>
      <c r="H22711" s="3">
        <v>2.2386000000000004</v>
      </c>
      <c r="I22711" s="3">
        <v>0</v>
      </c>
      <c r="J22711" s="3">
        <v>226.0986</v>
      </c>
      <c r="K22711" s="4">
        <v>0.35</v>
      </c>
      <c r="L22711" s="73">
        <v>410.45591999999999</v>
      </c>
    </row>
    <row r="22712" spans="1:12" x14ac:dyDescent="0.35">
      <c r="A22712" s="1" t="s">
        <v>36292</v>
      </c>
      <c r="B22712" t="s">
        <v>36293</v>
      </c>
      <c r="C22712" t="s">
        <v>34</v>
      </c>
      <c r="D22712" t="s">
        <v>35</v>
      </c>
      <c r="E22712">
        <v>2</v>
      </c>
      <c r="F22712" s="2">
        <v>180.19</v>
      </c>
      <c r="G22712" s="3">
        <v>401</v>
      </c>
      <c r="H22712" s="3">
        <v>1.8019000000000001</v>
      </c>
      <c r="I22712" s="3">
        <v>0</v>
      </c>
      <c r="J22712" s="3">
        <v>181.99189999999999</v>
      </c>
      <c r="K22712" s="4">
        <v>0.34999999999999992</v>
      </c>
      <c r="L22712" s="73">
        <v>330.38529538461535</v>
      </c>
    </row>
    <row r="22713" spans="1:12" x14ac:dyDescent="0.35">
      <c r="A22713" s="1" t="s">
        <v>36294</v>
      </c>
      <c r="B22713" t="s">
        <v>36295</v>
      </c>
      <c r="C22713" t="s">
        <v>34</v>
      </c>
      <c r="D22713" t="s">
        <v>35</v>
      </c>
      <c r="E22713">
        <v>2</v>
      </c>
      <c r="F22713" s="2">
        <v>226.42</v>
      </c>
      <c r="G22713" s="3">
        <v>504</v>
      </c>
      <c r="H22713" s="3">
        <v>2.2641999999999998</v>
      </c>
      <c r="I22713" s="3">
        <v>0</v>
      </c>
      <c r="J22713" s="3">
        <v>228.68419999999998</v>
      </c>
      <c r="K22713" s="4">
        <v>0.34999999999999992</v>
      </c>
      <c r="L22713" s="73">
        <v>415.1497784615384</v>
      </c>
    </row>
    <row r="22714" spans="1:12" x14ac:dyDescent="0.35">
      <c r="A22714" s="1" t="s">
        <v>36296</v>
      </c>
      <c r="B22714" t="s">
        <v>15148</v>
      </c>
      <c r="C22714" t="s">
        <v>34</v>
      </c>
      <c r="D22714" t="s">
        <v>35</v>
      </c>
      <c r="E22714">
        <v>2</v>
      </c>
      <c r="F22714" s="2">
        <v>241.84</v>
      </c>
      <c r="G22714" s="3">
        <v>538</v>
      </c>
      <c r="H22714" s="3">
        <v>2.4184000000000001</v>
      </c>
      <c r="I22714" s="3">
        <v>0</v>
      </c>
      <c r="J22714" s="3">
        <v>244.25839999999999</v>
      </c>
      <c r="K22714" s="4">
        <v>0.35000000000000003</v>
      </c>
      <c r="L22714" s="73">
        <v>443.42294153846154</v>
      </c>
    </row>
    <row r="22715" spans="1:12" x14ac:dyDescent="0.35">
      <c r="A22715" s="1" t="s">
        <v>36297</v>
      </c>
      <c r="B22715" t="s">
        <v>36298</v>
      </c>
      <c r="C22715" t="s">
        <v>34</v>
      </c>
      <c r="D22715" t="s">
        <v>35</v>
      </c>
      <c r="E22715">
        <v>2</v>
      </c>
      <c r="F22715" s="2">
        <v>130.09</v>
      </c>
      <c r="G22715" s="3">
        <v>290</v>
      </c>
      <c r="H22715" s="3">
        <v>1.3009000000000002</v>
      </c>
      <c r="I22715" s="3">
        <v>0</v>
      </c>
      <c r="J22715" s="3">
        <v>131.39090000000002</v>
      </c>
      <c r="K22715" s="4">
        <v>0.35</v>
      </c>
      <c r="L22715" s="73">
        <v>238.52501846153848</v>
      </c>
    </row>
    <row r="22716" spans="1:12" x14ac:dyDescent="0.35">
      <c r="A22716" s="1" t="s">
        <v>36299</v>
      </c>
      <c r="B22716" t="s">
        <v>36264</v>
      </c>
      <c r="C22716" t="s">
        <v>34</v>
      </c>
      <c r="D22716" t="s">
        <v>35</v>
      </c>
      <c r="E22716">
        <v>2</v>
      </c>
      <c r="F22716" s="2">
        <v>548.41</v>
      </c>
      <c r="G22716" s="3">
        <v>1219</v>
      </c>
      <c r="H22716" s="3">
        <v>5.4840999999999998</v>
      </c>
      <c r="I22716" s="3">
        <v>0</v>
      </c>
      <c r="J22716" s="3">
        <v>553.89409999999998</v>
      </c>
      <c r="K22716" s="4">
        <v>0.35</v>
      </c>
      <c r="L22716" s="73">
        <v>1005.5308276923076</v>
      </c>
    </row>
    <row r="22717" spans="1:12" x14ac:dyDescent="0.35">
      <c r="A22717" s="1" t="s">
        <v>36300</v>
      </c>
      <c r="B22717" t="s">
        <v>36301</v>
      </c>
      <c r="C22717" t="s">
        <v>34</v>
      </c>
      <c r="D22717" t="s">
        <v>35</v>
      </c>
      <c r="E22717">
        <v>2</v>
      </c>
      <c r="F22717" s="2">
        <v>19.59</v>
      </c>
      <c r="G22717" s="3">
        <v>44</v>
      </c>
      <c r="H22717" s="3">
        <v>0.19589999999999999</v>
      </c>
      <c r="I22717" s="3">
        <v>0</v>
      </c>
      <c r="J22717" s="3">
        <v>19.785900000000002</v>
      </c>
      <c r="K22717" s="4">
        <v>0.35</v>
      </c>
      <c r="L22717" s="73">
        <v>35.919018461538464</v>
      </c>
    </row>
    <row r="22718" spans="1:12" x14ac:dyDescent="0.35">
      <c r="A22718" s="1" t="s">
        <v>36302</v>
      </c>
      <c r="B22718" t="s">
        <v>36303</v>
      </c>
      <c r="C22718" t="s">
        <v>34</v>
      </c>
      <c r="D22718" t="s">
        <v>35</v>
      </c>
      <c r="E22718">
        <v>2</v>
      </c>
      <c r="F22718" s="2">
        <v>72.59</v>
      </c>
      <c r="G22718" s="3">
        <v>162</v>
      </c>
      <c r="H22718" s="3">
        <v>0.7259000000000001</v>
      </c>
      <c r="I22718" s="3">
        <v>0</v>
      </c>
      <c r="J22718" s="3">
        <v>73.315899999999999</v>
      </c>
      <c r="K22718" s="4">
        <v>0.34999999999999992</v>
      </c>
      <c r="L22718" s="73">
        <v>133.09655692307692</v>
      </c>
    </row>
    <row r="22719" spans="1:12" x14ac:dyDescent="0.35">
      <c r="A22719" s="1" t="s">
        <v>36304</v>
      </c>
      <c r="B22719" t="s">
        <v>36305</v>
      </c>
      <c r="C22719" t="s">
        <v>34</v>
      </c>
      <c r="D22719" t="s">
        <v>35</v>
      </c>
      <c r="E22719">
        <v>2</v>
      </c>
      <c r="F22719" s="2">
        <v>157.18</v>
      </c>
      <c r="G22719" s="3">
        <v>350</v>
      </c>
      <c r="H22719" s="3">
        <v>1.5718000000000001</v>
      </c>
      <c r="I22719" s="3">
        <v>0</v>
      </c>
      <c r="J22719" s="3">
        <v>158.7518</v>
      </c>
      <c r="K22719" s="4">
        <v>0.34999999999999992</v>
      </c>
      <c r="L22719" s="73">
        <v>288.19557538461538</v>
      </c>
    </row>
    <row r="22720" spans="1:12" x14ac:dyDescent="0.35">
      <c r="A22720" s="1" t="s">
        <v>36306</v>
      </c>
      <c r="B22720" t="s">
        <v>36254</v>
      </c>
      <c r="C22720" t="s">
        <v>34</v>
      </c>
      <c r="D22720" t="s">
        <v>35</v>
      </c>
      <c r="E22720">
        <v>2</v>
      </c>
      <c r="F22720" s="2">
        <v>113.84</v>
      </c>
      <c r="G22720" s="3">
        <v>253</v>
      </c>
      <c r="H22720" s="3">
        <v>1.1384000000000001</v>
      </c>
      <c r="I22720" s="3">
        <v>0</v>
      </c>
      <c r="J22720" s="3">
        <v>114.97840000000001</v>
      </c>
      <c r="K22720" s="4">
        <v>0.34999999999999992</v>
      </c>
      <c r="L22720" s="73">
        <v>208.73001846153846</v>
      </c>
    </row>
    <row r="22721" spans="1:12" x14ac:dyDescent="0.35">
      <c r="A22721" s="1" t="s">
        <v>36307</v>
      </c>
      <c r="B22721" t="s">
        <v>36308</v>
      </c>
      <c r="C22721" t="s">
        <v>34</v>
      </c>
      <c r="D22721" t="s">
        <v>35</v>
      </c>
      <c r="E22721">
        <v>2</v>
      </c>
      <c r="F22721" s="2">
        <v>124.1</v>
      </c>
      <c r="G22721" s="3">
        <v>276</v>
      </c>
      <c r="H22721" s="3">
        <v>1.2409999999999999</v>
      </c>
      <c r="I22721" s="3">
        <v>0</v>
      </c>
      <c r="J22721" s="3">
        <v>125.34099999999999</v>
      </c>
      <c r="K22721" s="4">
        <v>0.34999999999999992</v>
      </c>
      <c r="L22721" s="73">
        <v>227.54212307692305</v>
      </c>
    </row>
    <row r="22722" spans="1:12" x14ac:dyDescent="0.35">
      <c r="A22722" s="1" t="s">
        <v>36309</v>
      </c>
      <c r="B22722" t="s">
        <v>36310</v>
      </c>
      <c r="C22722" t="s">
        <v>34</v>
      </c>
      <c r="D22722" t="s">
        <v>35</v>
      </c>
      <c r="E22722">
        <v>2</v>
      </c>
      <c r="F22722" s="2">
        <v>505.8</v>
      </c>
      <c r="G22722" s="3">
        <v>1124</v>
      </c>
      <c r="H22722" s="3">
        <v>5.0579999999999998</v>
      </c>
      <c r="I22722" s="3">
        <v>0</v>
      </c>
      <c r="J22722" s="3">
        <v>510.858</v>
      </c>
      <c r="K22722" s="4">
        <v>0.35</v>
      </c>
      <c r="L22722" s="73">
        <v>927.40375384615379</v>
      </c>
    </row>
    <row r="22723" spans="1:12" x14ac:dyDescent="0.35">
      <c r="A22723" s="1" t="s">
        <v>36311</v>
      </c>
      <c r="B22723" t="s">
        <v>36312</v>
      </c>
      <c r="C22723" t="s">
        <v>34</v>
      </c>
      <c r="D22723" t="s">
        <v>35</v>
      </c>
      <c r="E22723">
        <v>1</v>
      </c>
      <c r="F22723" s="2">
        <v>895.83</v>
      </c>
      <c r="G22723" s="3">
        <v>1991</v>
      </c>
      <c r="H22723" s="3">
        <v>8.9583000000000013</v>
      </c>
      <c r="I22723" s="3">
        <v>42.104010000000002</v>
      </c>
      <c r="J22723" s="3">
        <v>946.89231000000007</v>
      </c>
      <c r="K22723" s="4">
        <v>0.34999999999999992</v>
      </c>
      <c r="L22723" s="73">
        <v>1718.9737319999999</v>
      </c>
    </row>
    <row r="22724" spans="1:12" x14ac:dyDescent="0.35">
      <c r="A22724" s="1" t="s">
        <v>36313</v>
      </c>
      <c r="B22724" t="s">
        <v>36314</v>
      </c>
      <c r="C22724" t="s">
        <v>34</v>
      </c>
      <c r="D22724" t="s">
        <v>35</v>
      </c>
      <c r="E22724">
        <v>1</v>
      </c>
      <c r="F22724" s="2">
        <v>334.69</v>
      </c>
      <c r="G22724" s="3">
        <v>744</v>
      </c>
      <c r="H22724" s="3">
        <v>3.3469000000000002</v>
      </c>
      <c r="I22724" s="3">
        <v>15.73043</v>
      </c>
      <c r="J22724" s="3">
        <v>353.76733000000002</v>
      </c>
      <c r="K22724" s="4">
        <v>0.34999999999999992</v>
      </c>
      <c r="L22724" s="73">
        <v>642.22376830769224</v>
      </c>
    </row>
    <row r="22725" spans="1:12" x14ac:dyDescent="0.35">
      <c r="A22725" s="1" t="s">
        <v>36315</v>
      </c>
      <c r="B22725" t="s">
        <v>36161</v>
      </c>
      <c r="C22725" t="s">
        <v>34</v>
      </c>
      <c r="D22725" t="s">
        <v>35</v>
      </c>
      <c r="E22725">
        <v>1</v>
      </c>
      <c r="F22725" s="2">
        <v>77.89</v>
      </c>
      <c r="G22725" s="3">
        <v>174</v>
      </c>
      <c r="H22725" s="3">
        <v>0.77890000000000004</v>
      </c>
      <c r="I22725" s="3">
        <v>3.6608300000000003</v>
      </c>
      <c r="J22725" s="3">
        <v>82.329729999999998</v>
      </c>
      <c r="K22725" s="4">
        <v>0.35000000000000003</v>
      </c>
      <c r="L22725" s="73">
        <v>149.46012523076922</v>
      </c>
    </row>
    <row r="22726" spans="1:12" x14ac:dyDescent="0.35">
      <c r="A22726" s="1" t="s">
        <v>36316</v>
      </c>
      <c r="B22726" t="s">
        <v>36317</v>
      </c>
      <c r="C22726" t="s">
        <v>34</v>
      </c>
      <c r="D22726" t="s">
        <v>35</v>
      </c>
      <c r="E22726">
        <v>2</v>
      </c>
      <c r="F22726" s="2">
        <v>113.84</v>
      </c>
      <c r="G22726" s="3">
        <v>253</v>
      </c>
      <c r="H22726" s="3">
        <v>1.1384000000000001</v>
      </c>
      <c r="I22726" s="3">
        <v>0</v>
      </c>
      <c r="J22726" s="3">
        <v>114.97840000000001</v>
      </c>
      <c r="K22726" s="4">
        <v>0.34999999999999992</v>
      </c>
      <c r="L22726" s="73">
        <v>208.73001846153846</v>
      </c>
    </row>
    <row r="22727" spans="1:12" x14ac:dyDescent="0.35">
      <c r="A22727" s="1" t="s">
        <v>36318</v>
      </c>
      <c r="B22727" t="s">
        <v>36319</v>
      </c>
      <c r="C22727" t="s">
        <v>34</v>
      </c>
      <c r="D22727" t="s">
        <v>35</v>
      </c>
      <c r="E22727">
        <v>2</v>
      </c>
      <c r="F22727" s="2">
        <v>113.51</v>
      </c>
      <c r="G22727" s="3">
        <v>253</v>
      </c>
      <c r="H22727" s="3">
        <v>1.1351</v>
      </c>
      <c r="I22727" s="3">
        <v>0</v>
      </c>
      <c r="J22727" s="3">
        <v>114.6451</v>
      </c>
      <c r="K22727" s="4">
        <v>0.35</v>
      </c>
      <c r="L22727" s="73">
        <v>208.12495076923076</v>
      </c>
    </row>
    <row r="22728" spans="1:12" x14ac:dyDescent="0.35">
      <c r="A22728" s="1" t="s">
        <v>36320</v>
      </c>
      <c r="B22728" t="s">
        <v>36321</v>
      </c>
      <c r="C22728" t="s">
        <v>34</v>
      </c>
      <c r="D22728" t="s">
        <v>35</v>
      </c>
      <c r="E22728">
        <v>2</v>
      </c>
      <c r="F22728" s="2">
        <v>158.38</v>
      </c>
      <c r="G22728" s="3">
        <v>352</v>
      </c>
      <c r="H22728" s="3">
        <v>1.5838000000000001</v>
      </c>
      <c r="I22728" s="3">
        <v>0</v>
      </c>
      <c r="J22728" s="3">
        <v>159.96379999999999</v>
      </c>
      <c r="K22728" s="4">
        <v>0.35</v>
      </c>
      <c r="L22728" s="73">
        <v>290.39582153846152</v>
      </c>
    </row>
    <row r="22729" spans="1:12" x14ac:dyDescent="0.35">
      <c r="A22729" s="1" t="s">
        <v>36322</v>
      </c>
      <c r="B22729" t="s">
        <v>36305</v>
      </c>
      <c r="C22729" t="s">
        <v>34</v>
      </c>
      <c r="D22729" t="s">
        <v>35</v>
      </c>
      <c r="E22729">
        <v>2</v>
      </c>
      <c r="F22729" s="2">
        <v>177.57</v>
      </c>
      <c r="G22729" s="3">
        <v>395</v>
      </c>
      <c r="H22729" s="3">
        <v>1.7757000000000001</v>
      </c>
      <c r="I22729" s="3">
        <v>0</v>
      </c>
      <c r="J22729" s="3">
        <v>179.34569999999999</v>
      </c>
      <c r="K22729" s="4">
        <v>0.35000000000000003</v>
      </c>
      <c r="L22729" s="73">
        <v>325.58142461538461</v>
      </c>
    </row>
    <row r="22730" spans="1:12" x14ac:dyDescent="0.35">
      <c r="A22730" s="1" t="s">
        <v>36323</v>
      </c>
      <c r="B22730" t="s">
        <v>36324</v>
      </c>
      <c r="C22730" t="s">
        <v>34</v>
      </c>
      <c r="D22730" t="s">
        <v>35</v>
      </c>
      <c r="E22730">
        <v>2</v>
      </c>
      <c r="F22730" s="2">
        <v>154.38999999999999</v>
      </c>
      <c r="G22730" s="3">
        <v>344</v>
      </c>
      <c r="H22730" s="3">
        <v>1.5438999999999998</v>
      </c>
      <c r="I22730" s="3">
        <v>0</v>
      </c>
      <c r="J22730" s="3">
        <v>155.93389999999999</v>
      </c>
      <c r="K22730" s="4">
        <v>0.35</v>
      </c>
      <c r="L22730" s="73">
        <v>283.08000307692305</v>
      </c>
    </row>
    <row r="22731" spans="1:12" x14ac:dyDescent="0.35">
      <c r="A22731" s="1" t="s">
        <v>36325</v>
      </c>
      <c r="B22731" t="s">
        <v>36326</v>
      </c>
      <c r="C22731" t="s">
        <v>34</v>
      </c>
      <c r="D22731" t="s">
        <v>35</v>
      </c>
      <c r="E22731">
        <v>2</v>
      </c>
      <c r="F22731" s="2">
        <v>77.28</v>
      </c>
      <c r="G22731" s="3">
        <v>172</v>
      </c>
      <c r="H22731" s="3">
        <v>0.77280000000000004</v>
      </c>
      <c r="I22731" s="3">
        <v>0</v>
      </c>
      <c r="J22731" s="3">
        <v>78.052800000000005</v>
      </c>
      <c r="K22731" s="4">
        <v>0.35</v>
      </c>
      <c r="L22731" s="73">
        <v>141.69585230769232</v>
      </c>
    </row>
    <row r="22732" spans="1:12" x14ac:dyDescent="0.35">
      <c r="A22732" s="1" t="s">
        <v>36327</v>
      </c>
      <c r="B22732" t="s">
        <v>36328</v>
      </c>
      <c r="C22732" t="s">
        <v>34</v>
      </c>
      <c r="D22732" t="s">
        <v>35</v>
      </c>
      <c r="E22732">
        <v>1</v>
      </c>
      <c r="F22732" s="2">
        <v>619.25</v>
      </c>
      <c r="G22732" s="3">
        <v>1377</v>
      </c>
      <c r="H22732" s="3">
        <v>6.1924999999999999</v>
      </c>
      <c r="I22732" s="3">
        <v>29.104749999999999</v>
      </c>
      <c r="J22732" s="3">
        <v>654.54724999999996</v>
      </c>
      <c r="K22732" s="4">
        <v>0.35</v>
      </c>
      <c r="L22732" s="73">
        <v>1188.2550076923076</v>
      </c>
    </row>
    <row r="22733" spans="1:12" x14ac:dyDescent="0.35">
      <c r="A22733" s="1" t="s">
        <v>36329</v>
      </c>
      <c r="B22733" t="s">
        <v>36149</v>
      </c>
      <c r="C22733" t="s">
        <v>34</v>
      </c>
      <c r="D22733" t="s">
        <v>35</v>
      </c>
      <c r="E22733">
        <v>1</v>
      </c>
      <c r="F22733" s="2">
        <v>16.27</v>
      </c>
      <c r="G22733" s="3">
        <v>37</v>
      </c>
      <c r="H22733" s="3">
        <v>0.16270000000000001</v>
      </c>
      <c r="I22733" s="3">
        <v>0.76468999999999998</v>
      </c>
      <c r="J22733" s="3">
        <v>17.197390000000002</v>
      </c>
      <c r="K22733" s="4">
        <v>0.34999999999999992</v>
      </c>
      <c r="L22733" s="73">
        <v>31.219877230769232</v>
      </c>
    </row>
    <row r="22734" spans="1:12" x14ac:dyDescent="0.35">
      <c r="A22734" s="1" t="s">
        <v>36330</v>
      </c>
      <c r="B22734" t="s">
        <v>36331</v>
      </c>
      <c r="C22734" t="s">
        <v>34</v>
      </c>
      <c r="D22734" t="s">
        <v>35</v>
      </c>
      <c r="E22734">
        <v>2</v>
      </c>
      <c r="F22734" s="2">
        <v>116.34</v>
      </c>
      <c r="G22734" s="3">
        <v>259</v>
      </c>
      <c r="H22734" s="3">
        <v>1.1634</v>
      </c>
      <c r="I22734" s="3">
        <v>0</v>
      </c>
      <c r="J22734" s="3">
        <v>117.5034</v>
      </c>
      <c r="K22734" s="4">
        <v>0.35</v>
      </c>
      <c r="L22734" s="73">
        <v>213.3138646153846</v>
      </c>
    </row>
    <row r="22735" spans="1:12" x14ac:dyDescent="0.35">
      <c r="A22735" s="1" t="s">
        <v>36332</v>
      </c>
      <c r="B22735" t="s">
        <v>36333</v>
      </c>
      <c r="C22735" t="s">
        <v>34</v>
      </c>
      <c r="D22735" t="s">
        <v>35</v>
      </c>
      <c r="E22735">
        <v>2</v>
      </c>
      <c r="F22735" s="2">
        <v>218.26</v>
      </c>
      <c r="G22735" s="3">
        <v>486</v>
      </c>
      <c r="H22735" s="3">
        <v>2.1825999999999999</v>
      </c>
      <c r="I22735" s="3">
        <v>0</v>
      </c>
      <c r="J22735" s="3">
        <v>220.4426</v>
      </c>
      <c r="K22735" s="4">
        <v>0.35</v>
      </c>
      <c r="L22735" s="73">
        <v>400.18810461538459</v>
      </c>
    </row>
    <row r="22736" spans="1:12" x14ac:dyDescent="0.35">
      <c r="A22736" s="1" t="s">
        <v>36334</v>
      </c>
      <c r="B22736" t="s">
        <v>36335</v>
      </c>
      <c r="C22736" t="s">
        <v>34</v>
      </c>
      <c r="D22736" t="s">
        <v>35</v>
      </c>
      <c r="E22736">
        <v>2</v>
      </c>
      <c r="F22736" s="2">
        <v>177.8</v>
      </c>
      <c r="G22736" s="3">
        <v>396</v>
      </c>
      <c r="H22736" s="3">
        <v>1.7780000000000002</v>
      </c>
      <c r="I22736" s="3">
        <v>0</v>
      </c>
      <c r="J22736" s="3">
        <v>179.578</v>
      </c>
      <c r="K22736" s="4">
        <v>0.34999999999999992</v>
      </c>
      <c r="L22736" s="73">
        <v>326.00313846153847</v>
      </c>
    </row>
    <row r="22737" spans="1:12" x14ac:dyDescent="0.35">
      <c r="A22737" s="1" t="s">
        <v>36336</v>
      </c>
      <c r="B22737" t="s">
        <v>36337</v>
      </c>
      <c r="C22737" t="s">
        <v>34</v>
      </c>
      <c r="D22737" t="s">
        <v>35</v>
      </c>
      <c r="E22737">
        <v>2</v>
      </c>
      <c r="F22737" s="2">
        <v>180.19</v>
      </c>
      <c r="G22737" s="3">
        <v>401</v>
      </c>
      <c r="H22737" s="3">
        <v>1.8019000000000001</v>
      </c>
      <c r="I22737" s="3">
        <v>0</v>
      </c>
      <c r="J22737" s="3">
        <v>181.99189999999999</v>
      </c>
      <c r="K22737" s="4">
        <v>0.34999999999999992</v>
      </c>
      <c r="L22737" s="73">
        <v>330.38529538461535</v>
      </c>
    </row>
    <row r="22738" spans="1:12" x14ac:dyDescent="0.35">
      <c r="A22738" s="1" t="s">
        <v>36338</v>
      </c>
      <c r="B22738" t="s">
        <v>36254</v>
      </c>
      <c r="C22738" t="s">
        <v>34</v>
      </c>
      <c r="D22738" t="s">
        <v>35</v>
      </c>
      <c r="E22738">
        <v>2</v>
      </c>
      <c r="F22738" s="2">
        <v>121.99</v>
      </c>
      <c r="G22738" s="3">
        <v>272</v>
      </c>
      <c r="H22738" s="3">
        <v>1.2199</v>
      </c>
      <c r="I22738" s="3">
        <v>0</v>
      </c>
      <c r="J22738" s="3">
        <v>123.20989999999999</v>
      </c>
      <c r="K22738" s="4">
        <v>0.34999999999999992</v>
      </c>
      <c r="L22738" s="73">
        <v>223.67335692307688</v>
      </c>
    </row>
    <row r="22739" spans="1:12" x14ac:dyDescent="0.35">
      <c r="A22739" s="1" t="s">
        <v>36339</v>
      </c>
      <c r="B22739" t="s">
        <v>36340</v>
      </c>
      <c r="C22739" t="s">
        <v>34</v>
      </c>
      <c r="D22739" t="s">
        <v>35</v>
      </c>
      <c r="E22739">
        <v>2</v>
      </c>
      <c r="F22739" s="2">
        <v>65.77</v>
      </c>
      <c r="G22739" s="3">
        <v>147</v>
      </c>
      <c r="H22739" s="3">
        <v>0.65769999999999995</v>
      </c>
      <c r="I22739" s="3">
        <v>0</v>
      </c>
      <c r="J22739" s="3">
        <v>66.427700000000002</v>
      </c>
      <c r="K22739" s="4">
        <v>0.35</v>
      </c>
      <c r="L22739" s="73">
        <v>120.59182461538461</v>
      </c>
    </row>
    <row r="22740" spans="1:12" x14ac:dyDescent="0.35">
      <c r="A22740" s="1" t="s">
        <v>36341</v>
      </c>
      <c r="B22740" t="s">
        <v>36342</v>
      </c>
      <c r="C22740" t="s">
        <v>34</v>
      </c>
      <c r="D22740" t="s">
        <v>35</v>
      </c>
      <c r="E22740">
        <v>2</v>
      </c>
      <c r="F22740" s="2">
        <v>1184.19</v>
      </c>
      <c r="G22740" s="3">
        <v>2632</v>
      </c>
      <c r="H22740" s="3">
        <v>11.841900000000001</v>
      </c>
      <c r="I22740" s="3">
        <v>0</v>
      </c>
      <c r="J22740" s="3">
        <v>1196.0319</v>
      </c>
      <c r="K22740" s="4">
        <v>0.35000000000000003</v>
      </c>
      <c r="L22740" s="73">
        <v>2171.2579107692309</v>
      </c>
    </row>
    <row r="22741" spans="1:12" x14ac:dyDescent="0.35">
      <c r="A22741" s="1" t="s">
        <v>36343</v>
      </c>
      <c r="B22741" t="s">
        <v>36344</v>
      </c>
      <c r="C22741" t="s">
        <v>34</v>
      </c>
      <c r="D22741" t="s">
        <v>35</v>
      </c>
      <c r="E22741">
        <v>1</v>
      </c>
      <c r="F22741" s="2">
        <v>115.89</v>
      </c>
      <c r="G22741" s="3">
        <v>258</v>
      </c>
      <c r="H22741" s="3">
        <v>1.1589</v>
      </c>
      <c r="I22741" s="3">
        <v>5.4468300000000003</v>
      </c>
      <c r="J22741" s="3">
        <v>122.49573000000001</v>
      </c>
      <c r="K22741" s="4">
        <v>0.35000000000000003</v>
      </c>
      <c r="L22741" s="73">
        <v>222.37686369230772</v>
      </c>
    </row>
    <row r="22742" spans="1:12" x14ac:dyDescent="0.35">
      <c r="A22742" s="1" t="s">
        <v>36345</v>
      </c>
      <c r="B22742" t="s">
        <v>36346</v>
      </c>
      <c r="C22742" t="s">
        <v>34</v>
      </c>
      <c r="D22742" t="s">
        <v>35</v>
      </c>
      <c r="E22742">
        <v>1</v>
      </c>
      <c r="F22742" s="2">
        <v>71.97</v>
      </c>
      <c r="G22742" s="3">
        <v>160</v>
      </c>
      <c r="H22742" s="3">
        <v>0.71970000000000001</v>
      </c>
      <c r="I22742" s="3">
        <v>3.38259</v>
      </c>
      <c r="J22742" s="3">
        <v>76.072289999999995</v>
      </c>
      <c r="K22742" s="4">
        <v>0.35</v>
      </c>
      <c r="L22742" s="73">
        <v>138.10046492307691</v>
      </c>
    </row>
    <row r="22743" spans="1:12" x14ac:dyDescent="0.35">
      <c r="A22743" s="1" t="s">
        <v>36347</v>
      </c>
      <c r="B22743" t="s">
        <v>36348</v>
      </c>
      <c r="C22743" t="s">
        <v>34</v>
      </c>
      <c r="D22743" t="s">
        <v>35</v>
      </c>
      <c r="E22743">
        <v>2</v>
      </c>
      <c r="F22743" s="2">
        <v>27.26</v>
      </c>
      <c r="G22743" s="3">
        <v>61</v>
      </c>
      <c r="H22743" s="3">
        <v>0.27260000000000001</v>
      </c>
      <c r="I22743" s="3">
        <v>0</v>
      </c>
      <c r="J22743" s="3">
        <v>27.532600000000002</v>
      </c>
      <c r="K22743" s="4">
        <v>0.34999999999999992</v>
      </c>
      <c r="L22743" s="73">
        <v>49.982258461538464</v>
      </c>
    </row>
    <row r="22744" spans="1:12" x14ac:dyDescent="0.35">
      <c r="A22744" s="1" t="s">
        <v>36349</v>
      </c>
      <c r="B22744" t="s">
        <v>36350</v>
      </c>
      <c r="C22744" t="s">
        <v>34</v>
      </c>
      <c r="D22744" t="s">
        <v>35</v>
      </c>
      <c r="E22744">
        <v>1</v>
      </c>
      <c r="F22744" s="2">
        <v>181.56</v>
      </c>
      <c r="G22744" s="3">
        <v>404</v>
      </c>
      <c r="H22744" s="3">
        <v>1.8156000000000001</v>
      </c>
      <c r="I22744" s="3">
        <v>8.5333199999999998</v>
      </c>
      <c r="J22744" s="3">
        <v>191.90891999999999</v>
      </c>
      <c r="K22744" s="4">
        <v>0.34999999999999992</v>
      </c>
      <c r="L22744" s="73">
        <v>348.38850092307689</v>
      </c>
    </row>
    <row r="22745" spans="1:12" x14ac:dyDescent="0.35">
      <c r="A22745" s="1" t="s">
        <v>36351</v>
      </c>
      <c r="B22745" t="s">
        <v>36352</v>
      </c>
      <c r="C22745" t="s">
        <v>34</v>
      </c>
      <c r="D22745" t="s">
        <v>35</v>
      </c>
      <c r="E22745">
        <v>1</v>
      </c>
      <c r="F22745" s="2">
        <v>258.95999999999998</v>
      </c>
      <c r="G22745" s="3">
        <v>576</v>
      </c>
      <c r="H22745" s="3">
        <v>2.5895999999999999</v>
      </c>
      <c r="I22745" s="3">
        <v>12.171119999999998</v>
      </c>
      <c r="J22745" s="3">
        <v>273.72071999999997</v>
      </c>
      <c r="K22745" s="4">
        <v>0.34999999999999992</v>
      </c>
      <c r="L22745" s="73">
        <v>496.9083839999999</v>
      </c>
    </row>
    <row r="22746" spans="1:12" x14ac:dyDescent="0.35">
      <c r="A22746" s="1" t="s">
        <v>36353</v>
      </c>
      <c r="B22746" t="s">
        <v>36354</v>
      </c>
      <c r="C22746" t="s">
        <v>34</v>
      </c>
      <c r="D22746" t="s">
        <v>35</v>
      </c>
      <c r="E22746">
        <v>2</v>
      </c>
      <c r="F22746" s="2">
        <v>705.46</v>
      </c>
      <c r="G22746" s="3">
        <v>1568</v>
      </c>
      <c r="H22746" s="3">
        <v>7.0546000000000006</v>
      </c>
      <c r="I22746" s="3">
        <v>0</v>
      </c>
      <c r="J22746" s="3">
        <v>712.51460000000009</v>
      </c>
      <c r="K22746" s="4">
        <v>0.35</v>
      </c>
      <c r="L22746" s="73">
        <v>1293.4880430769231</v>
      </c>
    </row>
    <row r="22747" spans="1:12" x14ac:dyDescent="0.35">
      <c r="A22747" s="1" t="s">
        <v>36355</v>
      </c>
      <c r="B22747" t="s">
        <v>36356</v>
      </c>
      <c r="C22747" t="s">
        <v>34</v>
      </c>
      <c r="D22747" t="s">
        <v>35</v>
      </c>
      <c r="E22747">
        <v>1</v>
      </c>
      <c r="F22747" s="2">
        <v>34.619999999999997</v>
      </c>
      <c r="G22747" s="3">
        <v>77</v>
      </c>
      <c r="H22747" s="3">
        <v>0.34620000000000001</v>
      </c>
      <c r="I22747" s="3">
        <v>1.6271399999999998</v>
      </c>
      <c r="J22747" s="3">
        <v>36.593339999999998</v>
      </c>
      <c r="K22747" s="4">
        <v>0.34999999999999992</v>
      </c>
      <c r="L22747" s="73">
        <v>66.430986461538453</v>
      </c>
    </row>
    <row r="22748" spans="1:12" x14ac:dyDescent="0.35">
      <c r="A22748" s="1" t="s">
        <v>36357</v>
      </c>
      <c r="B22748" t="s">
        <v>36358</v>
      </c>
      <c r="C22748" t="s">
        <v>34</v>
      </c>
      <c r="D22748" t="s">
        <v>35</v>
      </c>
      <c r="E22748">
        <v>2</v>
      </c>
      <c r="F22748" s="2">
        <v>118.24</v>
      </c>
      <c r="G22748" s="3">
        <v>263</v>
      </c>
      <c r="H22748" s="3">
        <v>1.1823999999999999</v>
      </c>
      <c r="I22748" s="3">
        <v>0</v>
      </c>
      <c r="J22748" s="3">
        <v>119.4224</v>
      </c>
      <c r="K22748" s="4">
        <v>0.34999999999999992</v>
      </c>
      <c r="L22748" s="73">
        <v>216.79758769230767</v>
      </c>
    </row>
    <row r="22749" spans="1:12" x14ac:dyDescent="0.35">
      <c r="A22749" s="1" t="s">
        <v>36359</v>
      </c>
      <c r="B22749" t="s">
        <v>36358</v>
      </c>
      <c r="C22749" t="s">
        <v>34</v>
      </c>
      <c r="D22749" t="s">
        <v>35</v>
      </c>
      <c r="E22749">
        <v>2</v>
      </c>
      <c r="F22749" s="2">
        <v>118.24</v>
      </c>
      <c r="G22749" s="3">
        <v>263</v>
      </c>
      <c r="H22749" s="3">
        <v>1.1823999999999999</v>
      </c>
      <c r="I22749" s="3">
        <v>0</v>
      </c>
      <c r="J22749" s="3">
        <v>119.4224</v>
      </c>
      <c r="K22749" s="4">
        <v>0.34999999999999992</v>
      </c>
      <c r="L22749" s="73">
        <v>216.79758769230767</v>
      </c>
    </row>
    <row r="22750" spans="1:12" x14ac:dyDescent="0.35">
      <c r="A22750" s="1" t="s">
        <v>36360</v>
      </c>
      <c r="B22750" t="s">
        <v>36361</v>
      </c>
      <c r="C22750" t="s">
        <v>34</v>
      </c>
      <c r="D22750" t="s">
        <v>35</v>
      </c>
      <c r="E22750">
        <v>2</v>
      </c>
      <c r="F22750" s="2">
        <v>130.09</v>
      </c>
      <c r="G22750" s="3">
        <v>290</v>
      </c>
      <c r="H22750" s="3">
        <v>1.3009000000000002</v>
      </c>
      <c r="I22750" s="3">
        <v>0</v>
      </c>
      <c r="J22750" s="3">
        <v>131.39090000000002</v>
      </c>
      <c r="K22750" s="4">
        <v>0.35</v>
      </c>
      <c r="L22750" s="73">
        <v>238.52501846153848</v>
      </c>
    </row>
    <row r="22751" spans="1:12" x14ac:dyDescent="0.35">
      <c r="A22751" s="1" t="s">
        <v>36362</v>
      </c>
      <c r="B22751" t="s">
        <v>36363</v>
      </c>
      <c r="C22751" t="s">
        <v>34</v>
      </c>
      <c r="D22751" t="s">
        <v>35</v>
      </c>
      <c r="E22751">
        <v>1</v>
      </c>
      <c r="F22751" s="2">
        <v>14.66</v>
      </c>
      <c r="G22751" s="3">
        <v>33</v>
      </c>
      <c r="H22751" s="3">
        <v>0.14660000000000001</v>
      </c>
      <c r="I22751" s="3">
        <v>0.68901999999999997</v>
      </c>
      <c r="J22751" s="3">
        <v>15.495619999999999</v>
      </c>
      <c r="K22751" s="4">
        <v>0.35</v>
      </c>
      <c r="L22751" s="73">
        <v>28.130510153846153</v>
      </c>
    </row>
    <row r="22752" spans="1:12" x14ac:dyDescent="0.35">
      <c r="A22752" s="1" t="s">
        <v>36364</v>
      </c>
      <c r="B22752" t="s">
        <v>36365</v>
      </c>
      <c r="C22752" t="s">
        <v>34</v>
      </c>
      <c r="D22752" t="s">
        <v>35</v>
      </c>
      <c r="E22752">
        <v>1</v>
      </c>
      <c r="F22752" s="2">
        <v>118.24</v>
      </c>
      <c r="G22752" s="3">
        <v>263</v>
      </c>
      <c r="H22752" s="3">
        <v>1.1823999999999999</v>
      </c>
      <c r="I22752" s="3">
        <v>5.5572799999999996</v>
      </c>
      <c r="J22752" s="3">
        <v>124.97968</v>
      </c>
      <c r="K22752" s="4">
        <v>0.34999999999999992</v>
      </c>
      <c r="L22752" s="73">
        <v>226.88618830769229</v>
      </c>
    </row>
    <row r="22753" spans="1:12" x14ac:dyDescent="0.35">
      <c r="A22753" s="1" t="s">
        <v>36366</v>
      </c>
      <c r="B22753" t="s">
        <v>36159</v>
      </c>
      <c r="C22753" t="s">
        <v>34</v>
      </c>
      <c r="D22753" t="s">
        <v>35</v>
      </c>
      <c r="E22753">
        <v>2</v>
      </c>
      <c r="F22753" s="2">
        <v>39.51</v>
      </c>
      <c r="G22753" s="3">
        <v>88</v>
      </c>
      <c r="H22753" s="3">
        <v>0.39510000000000001</v>
      </c>
      <c r="I22753" s="3">
        <v>0</v>
      </c>
      <c r="J22753" s="3">
        <v>39.905099999999997</v>
      </c>
      <c r="K22753" s="4">
        <v>0.35</v>
      </c>
      <c r="L22753" s="73">
        <v>72.443104615384613</v>
      </c>
    </row>
    <row r="22754" spans="1:12" x14ac:dyDescent="0.35">
      <c r="A22754" s="1" t="s">
        <v>36367</v>
      </c>
      <c r="B22754" t="s">
        <v>36281</v>
      </c>
      <c r="C22754" t="s">
        <v>34</v>
      </c>
      <c r="D22754" t="s">
        <v>35</v>
      </c>
      <c r="E22754">
        <v>1</v>
      </c>
      <c r="F22754" s="2">
        <v>92.29</v>
      </c>
      <c r="G22754" s="3">
        <v>206</v>
      </c>
      <c r="H22754" s="3">
        <v>0.92290000000000005</v>
      </c>
      <c r="I22754" s="3">
        <v>4.3376299999999999</v>
      </c>
      <c r="J22754" s="3">
        <v>97.550530000000009</v>
      </c>
      <c r="K22754" s="4">
        <v>0.35</v>
      </c>
      <c r="L22754" s="73">
        <v>177.0917313846154</v>
      </c>
    </row>
    <row r="22755" spans="1:12" x14ac:dyDescent="0.35">
      <c r="A22755" s="1" t="s">
        <v>36368</v>
      </c>
      <c r="B22755" t="s">
        <v>36369</v>
      </c>
      <c r="C22755" t="s">
        <v>34</v>
      </c>
      <c r="D22755" t="s">
        <v>35</v>
      </c>
      <c r="E22755">
        <v>1</v>
      </c>
      <c r="F22755" s="2">
        <v>87.99</v>
      </c>
      <c r="G22755" s="3">
        <v>169</v>
      </c>
      <c r="H22755" s="3">
        <v>0.87990000000000002</v>
      </c>
      <c r="I22755" s="3">
        <v>4.1355300000000002</v>
      </c>
      <c r="J22755" s="3">
        <v>93.005430000000004</v>
      </c>
      <c r="K22755" s="4">
        <v>0.35</v>
      </c>
      <c r="L22755" s="73">
        <v>168.84062676923077</v>
      </c>
    </row>
    <row r="22756" spans="1:12" x14ac:dyDescent="0.35">
      <c r="A22756" s="1" t="s">
        <v>36370</v>
      </c>
      <c r="B22756" t="s">
        <v>36371</v>
      </c>
      <c r="C22756" t="s">
        <v>34</v>
      </c>
      <c r="D22756" t="s">
        <v>35</v>
      </c>
      <c r="E22756">
        <v>1</v>
      </c>
      <c r="F22756" s="2">
        <v>193.92</v>
      </c>
      <c r="G22756" s="3">
        <v>363</v>
      </c>
      <c r="H22756" s="3">
        <v>1.9391999999999998</v>
      </c>
      <c r="I22756" s="3">
        <v>9.1142399999999988</v>
      </c>
      <c r="J22756" s="3">
        <v>204.97343999999998</v>
      </c>
      <c r="K22756" s="4">
        <v>0.34999999999999992</v>
      </c>
      <c r="L22756" s="73">
        <v>372.10562953846147</v>
      </c>
    </row>
    <row r="22757" spans="1:12" x14ac:dyDescent="0.35">
      <c r="A22757" s="1">
        <v>45130</v>
      </c>
      <c r="B22757" t="s">
        <v>36372</v>
      </c>
      <c r="C22757" t="s">
        <v>363</v>
      </c>
      <c r="D22757" t="s">
        <v>364</v>
      </c>
      <c r="E22757">
        <v>1</v>
      </c>
      <c r="F22757" s="2">
        <v>33.06</v>
      </c>
      <c r="G22757" s="3">
        <v>74</v>
      </c>
      <c r="H22757" s="3">
        <v>0.3306</v>
      </c>
      <c r="I22757" s="3">
        <v>1.5538200000000002</v>
      </c>
      <c r="J22757" s="3">
        <v>34.944420000000001</v>
      </c>
      <c r="K22757" s="4">
        <v>0.35</v>
      </c>
      <c r="L22757" s="73">
        <v>63.437562461538462</v>
      </c>
    </row>
    <row r="22758" spans="1:12" x14ac:dyDescent="0.35">
      <c r="A22758" s="1">
        <v>45101</v>
      </c>
      <c r="B22758" t="s">
        <v>36373</v>
      </c>
      <c r="C22758" t="s">
        <v>363</v>
      </c>
      <c r="D22758" t="s">
        <v>364</v>
      </c>
      <c r="E22758">
        <v>1</v>
      </c>
      <c r="F22758" s="2">
        <v>30.1</v>
      </c>
      <c r="G22758" s="3">
        <v>67</v>
      </c>
      <c r="H22758" s="3">
        <v>0.30100000000000005</v>
      </c>
      <c r="I22758" s="3">
        <v>1.4147000000000001</v>
      </c>
      <c r="J22758" s="3">
        <v>31.8157</v>
      </c>
      <c r="K22758" s="4">
        <v>0.34999999999999992</v>
      </c>
      <c r="L22758" s="73">
        <v>57.757732307692301</v>
      </c>
    </row>
    <row r="22759" spans="1:12" x14ac:dyDescent="0.35">
      <c r="A22759" s="1" t="s">
        <v>36374</v>
      </c>
      <c r="B22759" t="s">
        <v>36375</v>
      </c>
      <c r="C22759" t="s">
        <v>34</v>
      </c>
      <c r="D22759" t="s">
        <v>35</v>
      </c>
      <c r="E22759">
        <v>1</v>
      </c>
      <c r="F22759" s="2">
        <v>216.08</v>
      </c>
      <c r="G22759" s="3">
        <v>443</v>
      </c>
      <c r="H22759" s="3">
        <v>2.1608000000000001</v>
      </c>
      <c r="I22759" s="3">
        <v>10.155760000000001</v>
      </c>
      <c r="J22759" s="3">
        <v>228.39656000000002</v>
      </c>
      <c r="K22759" s="4">
        <v>0.34999999999999992</v>
      </c>
      <c r="L22759" s="73">
        <v>414.62760123076924</v>
      </c>
    </row>
    <row r="22760" spans="1:12" x14ac:dyDescent="0.35">
      <c r="A22760" s="1">
        <v>45117</v>
      </c>
      <c r="B22760" t="s">
        <v>36376</v>
      </c>
      <c r="C22760" t="s">
        <v>363</v>
      </c>
      <c r="D22760" t="s">
        <v>364</v>
      </c>
      <c r="E22760">
        <v>1</v>
      </c>
      <c r="F22760" s="2">
        <v>13.45</v>
      </c>
      <c r="G22760" s="3">
        <v>30</v>
      </c>
      <c r="H22760" s="3">
        <v>0.13450000000000001</v>
      </c>
      <c r="I22760" s="3">
        <v>0.63214999999999999</v>
      </c>
      <c r="J22760" s="3">
        <v>14.216649999999998</v>
      </c>
      <c r="K22760" s="4">
        <v>0.35000000000000003</v>
      </c>
      <c r="L22760" s="73">
        <v>25.808687692307689</v>
      </c>
    </row>
    <row r="22761" spans="1:12" x14ac:dyDescent="0.35">
      <c r="A22761" s="1" t="s">
        <v>36377</v>
      </c>
      <c r="B22761" t="s">
        <v>36145</v>
      </c>
      <c r="C22761" t="s">
        <v>34</v>
      </c>
      <c r="D22761" t="s">
        <v>35</v>
      </c>
      <c r="E22761">
        <v>1</v>
      </c>
      <c r="F22761" s="2">
        <v>57.77</v>
      </c>
      <c r="G22761" s="3">
        <v>120</v>
      </c>
      <c r="H22761" s="3">
        <v>0.57769999999999999</v>
      </c>
      <c r="I22761" s="3">
        <v>2.7151900000000002</v>
      </c>
      <c r="J22761" s="3">
        <v>61.062890000000003</v>
      </c>
      <c r="K22761" s="4">
        <v>0.35000000000000003</v>
      </c>
      <c r="L22761" s="73">
        <v>110.85263107692309</v>
      </c>
    </row>
    <row r="22762" spans="1:12" x14ac:dyDescent="0.35">
      <c r="A22762" s="1">
        <v>439654</v>
      </c>
      <c r="B22762" t="s">
        <v>36378</v>
      </c>
      <c r="C22762" t="s">
        <v>1467</v>
      </c>
      <c r="D22762" t="s">
        <v>1468</v>
      </c>
      <c r="E22762">
        <v>1</v>
      </c>
      <c r="F22762" s="2">
        <v>208.97</v>
      </c>
      <c r="G22762" s="3">
        <v>554.01</v>
      </c>
      <c r="H22762" s="3">
        <v>2.0897000000000001</v>
      </c>
      <c r="I22762" s="3">
        <v>9.8215900000000005</v>
      </c>
      <c r="J22762" s="3">
        <v>220.88128999999998</v>
      </c>
      <c r="K22762" s="4">
        <v>0.35000000000000003</v>
      </c>
      <c r="L22762" s="73">
        <v>400.98449569230763</v>
      </c>
    </row>
    <row r="22763" spans="1:12" x14ac:dyDescent="0.35">
      <c r="A22763" s="1">
        <v>441334</v>
      </c>
      <c r="B22763" t="s">
        <v>36379</v>
      </c>
      <c r="C22763" t="s">
        <v>1467</v>
      </c>
      <c r="D22763" t="s">
        <v>1468</v>
      </c>
      <c r="E22763">
        <v>1</v>
      </c>
      <c r="F22763" s="2">
        <v>296.52</v>
      </c>
      <c r="G22763" s="3">
        <v>593.02</v>
      </c>
      <c r="H22763" s="3">
        <v>2.9651999999999998</v>
      </c>
      <c r="I22763" s="3">
        <v>13.936439999999999</v>
      </c>
      <c r="J22763" s="3">
        <v>313.42163999999997</v>
      </c>
      <c r="K22763" s="4">
        <v>0.35</v>
      </c>
      <c r="L22763" s="73">
        <v>568.98082338461529</v>
      </c>
    </row>
    <row r="22764" spans="1:12" x14ac:dyDescent="0.35">
      <c r="A22764" s="1">
        <v>445452</v>
      </c>
      <c r="B22764" t="s">
        <v>36380</v>
      </c>
      <c r="C22764" t="s">
        <v>1467</v>
      </c>
      <c r="D22764" t="s">
        <v>1468</v>
      </c>
      <c r="E22764">
        <v>1</v>
      </c>
      <c r="F22764" s="2">
        <v>578.52</v>
      </c>
      <c r="G22764" s="3">
        <v>1230.9000000000001</v>
      </c>
      <c r="H22764" s="3">
        <v>5.7851999999999997</v>
      </c>
      <c r="I22764" s="3">
        <v>27.190439999999999</v>
      </c>
      <c r="J22764" s="3">
        <v>611.49563999999998</v>
      </c>
      <c r="K22764" s="4">
        <v>0.35</v>
      </c>
      <c r="L22764" s="73">
        <v>1110.0997772307692</v>
      </c>
    </row>
    <row r="22765" spans="1:12" x14ac:dyDescent="0.35">
      <c r="A22765" s="1">
        <v>431555</v>
      </c>
      <c r="B22765" t="s">
        <v>36381</v>
      </c>
      <c r="C22765" t="s">
        <v>1467</v>
      </c>
      <c r="D22765" t="s">
        <v>1468</v>
      </c>
      <c r="E22765">
        <v>1</v>
      </c>
      <c r="F22765" s="2">
        <v>261.81</v>
      </c>
      <c r="G22765" s="3">
        <v>900.34</v>
      </c>
      <c r="H22765" s="3">
        <v>2.6181000000000001</v>
      </c>
      <c r="I22765" s="3">
        <v>12.305070000000001</v>
      </c>
      <c r="J22765" s="3">
        <v>276.73317000000003</v>
      </c>
      <c r="K22765" s="4">
        <v>0.35</v>
      </c>
      <c r="L22765" s="73">
        <v>502.37713938461542</v>
      </c>
    </row>
    <row r="22766" spans="1:12" x14ac:dyDescent="0.35">
      <c r="A22766" s="1">
        <v>434909</v>
      </c>
      <c r="B22766" t="s">
        <v>36382</v>
      </c>
      <c r="C22766" t="s">
        <v>1467</v>
      </c>
      <c r="D22766" t="s">
        <v>1468</v>
      </c>
      <c r="E22766">
        <v>1</v>
      </c>
      <c r="F22766" s="2">
        <v>196.06</v>
      </c>
      <c r="G22766" s="3">
        <v>519.79</v>
      </c>
      <c r="H22766" s="3">
        <v>1.9606000000000001</v>
      </c>
      <c r="I22766" s="3">
        <v>9.2148199999999996</v>
      </c>
      <c r="J22766" s="3">
        <v>207.23542</v>
      </c>
      <c r="K22766" s="4">
        <v>0.35000000000000003</v>
      </c>
      <c r="L22766" s="73">
        <v>376.21199323076928</v>
      </c>
    </row>
    <row r="22767" spans="1:12" x14ac:dyDescent="0.35">
      <c r="A22767" s="1">
        <v>443579</v>
      </c>
      <c r="B22767" t="s">
        <v>36383</v>
      </c>
      <c r="C22767" t="s">
        <v>1467</v>
      </c>
      <c r="D22767" t="s">
        <v>1468</v>
      </c>
      <c r="E22767">
        <v>1</v>
      </c>
      <c r="F22767" s="2">
        <v>540.75</v>
      </c>
      <c r="G22767" s="3">
        <v>1081.5</v>
      </c>
      <c r="H22767" s="3">
        <v>5.4074999999999998</v>
      </c>
      <c r="I22767" s="3">
        <v>25.41525</v>
      </c>
      <c r="J22767" s="3">
        <v>571.57275000000004</v>
      </c>
      <c r="K22767" s="4">
        <v>0.35</v>
      </c>
      <c r="L22767" s="73">
        <v>1037.6243769230769</v>
      </c>
    </row>
    <row r="22768" spans="1:12" x14ac:dyDescent="0.35">
      <c r="A22768" s="1">
        <v>441346</v>
      </c>
      <c r="B22768" t="s">
        <v>36384</v>
      </c>
      <c r="C22768" t="s">
        <v>1467</v>
      </c>
      <c r="D22768" t="s">
        <v>1468</v>
      </c>
      <c r="E22768">
        <v>1</v>
      </c>
      <c r="F22768" s="2">
        <v>383.84</v>
      </c>
      <c r="G22768" s="3">
        <v>767.69</v>
      </c>
      <c r="H22768" s="3">
        <v>3.8384</v>
      </c>
      <c r="I22768" s="3">
        <v>18.040479999999999</v>
      </c>
      <c r="J22768" s="3">
        <v>405.71887999999996</v>
      </c>
      <c r="K22768" s="4">
        <v>0.35</v>
      </c>
      <c r="L22768" s="73">
        <v>736.53581292307683</v>
      </c>
    </row>
    <row r="22769" spans="1:12" x14ac:dyDescent="0.35">
      <c r="A22769" s="1">
        <v>440940</v>
      </c>
      <c r="B22769" t="s">
        <v>36385</v>
      </c>
      <c r="C22769" t="s">
        <v>1467</v>
      </c>
      <c r="D22769" t="s">
        <v>1468</v>
      </c>
      <c r="E22769">
        <v>1</v>
      </c>
      <c r="F22769" s="2">
        <v>210.46</v>
      </c>
      <c r="G22769" s="3">
        <v>593.02</v>
      </c>
      <c r="H22769" s="3">
        <v>2.1046</v>
      </c>
      <c r="I22769" s="3">
        <v>9.8916199999999996</v>
      </c>
      <c r="J22769" s="3">
        <v>222.45622</v>
      </c>
      <c r="K22769" s="4">
        <v>0.35</v>
      </c>
      <c r="L22769" s="73">
        <v>403.84359938461535</v>
      </c>
    </row>
    <row r="22770" spans="1:12" x14ac:dyDescent="0.35">
      <c r="A22770" s="1">
        <v>431999</v>
      </c>
      <c r="B22770" t="s">
        <v>36386</v>
      </c>
      <c r="C22770" t="s">
        <v>1467</v>
      </c>
      <c r="D22770" t="s">
        <v>1468</v>
      </c>
      <c r="E22770">
        <v>1</v>
      </c>
      <c r="F22770" s="2">
        <v>732.77</v>
      </c>
      <c r="G22770" s="3">
        <v>1576.2</v>
      </c>
      <c r="H22770" s="3">
        <v>7.3277000000000001</v>
      </c>
      <c r="I22770" s="3">
        <v>34.440190000000001</v>
      </c>
      <c r="J22770" s="3">
        <v>774.53789000000006</v>
      </c>
      <c r="K22770" s="4">
        <v>0.35</v>
      </c>
      <c r="L22770" s="73">
        <v>1406.0841695384615</v>
      </c>
    </row>
    <row r="22771" spans="1:12" x14ac:dyDescent="0.35">
      <c r="A22771" s="1">
        <v>445449</v>
      </c>
      <c r="B22771" t="s">
        <v>36387</v>
      </c>
      <c r="C22771" t="s">
        <v>1467</v>
      </c>
      <c r="D22771" t="s">
        <v>1468</v>
      </c>
      <c r="E22771">
        <v>1</v>
      </c>
      <c r="F22771" s="2">
        <v>430.14</v>
      </c>
      <c r="G22771" s="3">
        <v>915.2</v>
      </c>
      <c r="H22771" s="3">
        <v>4.3014000000000001</v>
      </c>
      <c r="I22771" s="3">
        <v>20.21658</v>
      </c>
      <c r="J22771" s="3">
        <v>454.65798000000001</v>
      </c>
      <c r="K22771" s="4">
        <v>0.35</v>
      </c>
      <c r="L22771" s="73">
        <v>825.37910215384613</v>
      </c>
    </row>
    <row r="22772" spans="1:12" x14ac:dyDescent="0.35">
      <c r="A22772" s="1">
        <v>443580</v>
      </c>
      <c r="B22772" t="s">
        <v>36388</v>
      </c>
      <c r="C22772" t="s">
        <v>1467</v>
      </c>
      <c r="D22772" t="s">
        <v>1468</v>
      </c>
      <c r="E22772">
        <v>1</v>
      </c>
      <c r="F22772" s="2">
        <v>774.37</v>
      </c>
      <c r="G22772" s="3">
        <v>1548.75</v>
      </c>
      <c r="H22772" s="3">
        <v>7.7437000000000005</v>
      </c>
      <c r="I22772" s="3">
        <v>36.395389999999999</v>
      </c>
      <c r="J22772" s="3">
        <v>818.50909000000001</v>
      </c>
      <c r="K22772" s="4">
        <v>0.35</v>
      </c>
      <c r="L22772" s="73">
        <v>1485.9088095384614</v>
      </c>
    </row>
    <row r="22773" spans="1:12" x14ac:dyDescent="0.35">
      <c r="A22773" s="1">
        <v>441331</v>
      </c>
      <c r="B22773" t="s">
        <v>36389</v>
      </c>
      <c r="C22773" t="s">
        <v>1467</v>
      </c>
      <c r="D22773" t="s">
        <v>1468</v>
      </c>
      <c r="E22773">
        <v>1</v>
      </c>
      <c r="F22773" s="2">
        <v>150.05000000000001</v>
      </c>
      <c r="G22773" s="3">
        <v>300.11</v>
      </c>
      <c r="H22773" s="3">
        <v>1.5005000000000002</v>
      </c>
      <c r="I22773" s="3">
        <v>7.0523500000000006</v>
      </c>
      <c r="J22773" s="3">
        <v>158.60284999999999</v>
      </c>
      <c r="K22773" s="4">
        <v>0.35</v>
      </c>
      <c r="L22773" s="73">
        <v>287.92517384615383</v>
      </c>
    </row>
    <row r="22774" spans="1:12" x14ac:dyDescent="0.35">
      <c r="A22774" s="1">
        <v>431554</v>
      </c>
      <c r="B22774" t="s">
        <v>36390</v>
      </c>
      <c r="C22774" t="s">
        <v>1467</v>
      </c>
      <c r="D22774" t="s">
        <v>1468</v>
      </c>
      <c r="E22774">
        <v>1</v>
      </c>
      <c r="F22774" s="2">
        <v>222.75</v>
      </c>
      <c r="G22774" s="3">
        <v>786.3</v>
      </c>
      <c r="H22774" s="3">
        <v>2.2275</v>
      </c>
      <c r="I22774" s="3">
        <v>10.469250000000001</v>
      </c>
      <c r="J22774" s="3">
        <v>235.44674999999998</v>
      </c>
      <c r="K22774" s="4">
        <v>0.35</v>
      </c>
      <c r="L22774" s="73">
        <v>427.42640769230763</v>
      </c>
    </row>
    <row r="22775" spans="1:12" x14ac:dyDescent="0.35">
      <c r="A22775" s="1">
        <v>443479</v>
      </c>
      <c r="B22775" t="s">
        <v>36391</v>
      </c>
      <c r="C22775" t="s">
        <v>1467</v>
      </c>
      <c r="D22775" t="s">
        <v>1468</v>
      </c>
      <c r="E22775">
        <v>1</v>
      </c>
      <c r="F22775" s="2">
        <v>774.37</v>
      </c>
      <c r="G22775" s="3">
        <v>1548.75</v>
      </c>
      <c r="H22775" s="3">
        <v>7.7437000000000005</v>
      </c>
      <c r="I22775" s="3">
        <v>36.395389999999999</v>
      </c>
      <c r="J22775" s="3">
        <v>818.50909000000001</v>
      </c>
      <c r="K22775" s="4">
        <v>0.35</v>
      </c>
      <c r="L22775" s="73">
        <v>1485.9088095384614</v>
      </c>
    </row>
    <row r="22776" spans="1:12" x14ac:dyDescent="0.35">
      <c r="A22776" s="1">
        <v>442656</v>
      </c>
      <c r="B22776" t="s">
        <v>36392</v>
      </c>
      <c r="C22776" t="s">
        <v>1467</v>
      </c>
      <c r="D22776" t="s">
        <v>1468</v>
      </c>
      <c r="E22776">
        <v>1</v>
      </c>
      <c r="F22776" s="2">
        <v>42.03</v>
      </c>
      <c r="G22776" s="3">
        <v>89.43</v>
      </c>
      <c r="H22776" s="3">
        <v>0.42030000000000001</v>
      </c>
      <c r="I22776" s="3">
        <v>1.9754100000000001</v>
      </c>
      <c r="J22776" s="3">
        <v>44.425709999999995</v>
      </c>
      <c r="K22776" s="4">
        <v>0.35</v>
      </c>
      <c r="L22776" s="73">
        <v>80.649750461538446</v>
      </c>
    </row>
    <row r="22777" spans="1:12" x14ac:dyDescent="0.35">
      <c r="A22777" s="1">
        <v>436586</v>
      </c>
      <c r="B22777" t="s">
        <v>36393</v>
      </c>
      <c r="C22777" t="s">
        <v>1467</v>
      </c>
      <c r="D22777" t="s">
        <v>1468</v>
      </c>
      <c r="E22777">
        <v>1</v>
      </c>
      <c r="F22777" s="2">
        <v>279.41000000000003</v>
      </c>
      <c r="G22777" s="3">
        <v>591.23</v>
      </c>
      <c r="H22777" s="3">
        <v>2.7941000000000003</v>
      </c>
      <c r="I22777" s="3">
        <v>13.132270000000002</v>
      </c>
      <c r="J22777" s="3">
        <v>295.33637000000004</v>
      </c>
      <c r="K22777" s="4">
        <v>0.35</v>
      </c>
      <c r="L22777" s="73">
        <v>536.14910246153852</v>
      </c>
    </row>
    <row r="22778" spans="1:12" x14ac:dyDescent="0.35">
      <c r="A22778" s="1">
        <v>438946</v>
      </c>
      <c r="B22778" t="s">
        <v>36394</v>
      </c>
      <c r="C22778" t="s">
        <v>1467</v>
      </c>
      <c r="D22778" t="s">
        <v>1468</v>
      </c>
      <c r="E22778">
        <v>1</v>
      </c>
      <c r="F22778" s="2">
        <v>42.92</v>
      </c>
      <c r="G22778" s="3">
        <v>85.83</v>
      </c>
      <c r="H22778" s="3">
        <v>0.42920000000000003</v>
      </c>
      <c r="I22778" s="3">
        <v>2.0172400000000001</v>
      </c>
      <c r="J22778" s="3">
        <v>45.366440000000004</v>
      </c>
      <c r="K22778" s="4">
        <v>0.35000000000000003</v>
      </c>
      <c r="L22778" s="73">
        <v>82.357537230769239</v>
      </c>
    </row>
    <row r="22779" spans="1:12" x14ac:dyDescent="0.35">
      <c r="A22779" s="1">
        <v>442662</v>
      </c>
      <c r="B22779" t="s">
        <v>36395</v>
      </c>
      <c r="C22779" t="s">
        <v>1467</v>
      </c>
      <c r="D22779" t="s">
        <v>1468</v>
      </c>
      <c r="E22779">
        <v>1</v>
      </c>
      <c r="F22779" s="2">
        <v>66.819999999999993</v>
      </c>
      <c r="G22779" s="3">
        <v>303.70999999999998</v>
      </c>
      <c r="H22779" s="3">
        <v>0.66819999999999991</v>
      </c>
      <c r="I22779" s="3">
        <v>3.1405399999999997</v>
      </c>
      <c r="J22779" s="3">
        <v>70.628739999999993</v>
      </c>
      <c r="K22779" s="4">
        <v>0.35</v>
      </c>
      <c r="L22779" s="73">
        <v>128.21832799999999</v>
      </c>
    </row>
    <row r="22780" spans="1:12" x14ac:dyDescent="0.35">
      <c r="A22780" s="1">
        <v>445450</v>
      </c>
      <c r="B22780" t="s">
        <v>36396</v>
      </c>
      <c r="C22780" t="s">
        <v>1467</v>
      </c>
      <c r="D22780" t="s">
        <v>1468</v>
      </c>
      <c r="E22780">
        <v>1</v>
      </c>
      <c r="F22780" s="2">
        <v>411.53</v>
      </c>
      <c r="G22780" s="3">
        <v>875.6</v>
      </c>
      <c r="H22780" s="3">
        <v>4.1152999999999995</v>
      </c>
      <c r="I22780" s="3">
        <v>19.341909999999999</v>
      </c>
      <c r="J22780" s="3">
        <v>434.98720999999995</v>
      </c>
      <c r="K22780" s="4">
        <v>0.35</v>
      </c>
      <c r="L22780" s="73">
        <v>789.66908892307674</v>
      </c>
    </row>
    <row r="22781" spans="1:12" x14ac:dyDescent="0.35">
      <c r="A22781" s="1">
        <v>430847</v>
      </c>
      <c r="B22781" t="s">
        <v>36397</v>
      </c>
      <c r="C22781" t="s">
        <v>1467</v>
      </c>
      <c r="D22781" t="s">
        <v>1468</v>
      </c>
      <c r="E22781">
        <v>1</v>
      </c>
      <c r="F22781" s="2">
        <v>137.63999999999999</v>
      </c>
      <c r="G22781" s="3">
        <v>397.35</v>
      </c>
      <c r="H22781" s="3">
        <v>1.3763999999999998</v>
      </c>
      <c r="I22781" s="3">
        <v>6.4690799999999991</v>
      </c>
      <c r="J22781" s="3">
        <v>145.48547999999997</v>
      </c>
      <c r="K22781" s="4">
        <v>0.35</v>
      </c>
      <c r="L22781" s="73">
        <v>264.11210215384608</v>
      </c>
    </row>
    <row r="22782" spans="1:12" x14ac:dyDescent="0.35">
      <c r="A22782" s="1">
        <v>434747</v>
      </c>
      <c r="B22782" t="s">
        <v>36398</v>
      </c>
      <c r="C22782" t="s">
        <v>1467</v>
      </c>
      <c r="D22782" t="s">
        <v>1468</v>
      </c>
      <c r="E22782">
        <v>1</v>
      </c>
      <c r="F22782" s="2">
        <v>123.71</v>
      </c>
      <c r="G22782" s="3">
        <v>549.80999999999995</v>
      </c>
      <c r="H22782" s="3">
        <v>1.2370999999999999</v>
      </c>
      <c r="I22782" s="3">
        <v>5.8143699999999994</v>
      </c>
      <c r="J22782" s="3">
        <v>130.76147</v>
      </c>
      <c r="K22782" s="4">
        <v>0.35000000000000003</v>
      </c>
      <c r="L22782" s="73">
        <v>237.38236092307693</v>
      </c>
    </row>
    <row r="22783" spans="1:12" x14ac:dyDescent="0.35">
      <c r="A22783" s="1">
        <v>445454</v>
      </c>
      <c r="B22783" t="s">
        <v>36399</v>
      </c>
      <c r="C22783" t="s">
        <v>1467</v>
      </c>
      <c r="D22783" t="s">
        <v>1468</v>
      </c>
      <c r="E22783">
        <v>1</v>
      </c>
      <c r="F22783" s="2">
        <v>583.69000000000005</v>
      </c>
      <c r="G22783" s="3">
        <v>1241.9000000000001</v>
      </c>
      <c r="H22783" s="3">
        <v>5.8369000000000009</v>
      </c>
      <c r="I22783" s="3">
        <v>27.433430000000001</v>
      </c>
      <c r="J22783" s="3">
        <v>616.96033000000011</v>
      </c>
      <c r="K22783" s="4">
        <v>0.35</v>
      </c>
      <c r="L22783" s="73">
        <v>1120.0202913846156</v>
      </c>
    </row>
    <row r="22784" spans="1:12" x14ac:dyDescent="0.35">
      <c r="A22784" s="1">
        <v>442258</v>
      </c>
      <c r="B22784" t="s">
        <v>36400</v>
      </c>
      <c r="C22784" t="s">
        <v>1467</v>
      </c>
      <c r="D22784" t="s">
        <v>1468</v>
      </c>
      <c r="E22784">
        <v>1</v>
      </c>
      <c r="F22784" s="2">
        <v>53.38</v>
      </c>
      <c r="G22784" s="3">
        <v>177.07</v>
      </c>
      <c r="H22784" s="3">
        <v>0.53380000000000005</v>
      </c>
      <c r="I22784" s="3">
        <v>2.5088600000000003</v>
      </c>
      <c r="J22784" s="3">
        <v>56.42266</v>
      </c>
      <c r="K22784" s="4">
        <v>0.34999999999999992</v>
      </c>
      <c r="L22784" s="73">
        <v>102.42882892307691</v>
      </c>
    </row>
    <row r="22785" spans="1:12" x14ac:dyDescent="0.35">
      <c r="A22785" s="1">
        <v>435065</v>
      </c>
      <c r="B22785" t="s">
        <v>36401</v>
      </c>
      <c r="C22785" t="s">
        <v>1467</v>
      </c>
      <c r="D22785" t="s">
        <v>1468</v>
      </c>
      <c r="E22785">
        <v>1</v>
      </c>
      <c r="F22785" s="2">
        <v>455.37</v>
      </c>
      <c r="G22785" s="3">
        <v>952.47</v>
      </c>
      <c r="H22785" s="3">
        <v>4.5537000000000001</v>
      </c>
      <c r="I22785" s="3">
        <v>21.40239</v>
      </c>
      <c r="J22785" s="3">
        <v>481.32609000000002</v>
      </c>
      <c r="K22785" s="4">
        <v>0.35</v>
      </c>
      <c r="L22785" s="73">
        <v>873.79197876923081</v>
      </c>
    </row>
    <row r="22786" spans="1:12" x14ac:dyDescent="0.35">
      <c r="A22786" s="1">
        <v>443577</v>
      </c>
      <c r="B22786" t="s">
        <v>36402</v>
      </c>
      <c r="C22786" t="s">
        <v>1467</v>
      </c>
      <c r="D22786" t="s">
        <v>1468</v>
      </c>
      <c r="E22786">
        <v>1</v>
      </c>
      <c r="F22786" s="2">
        <v>189</v>
      </c>
      <c r="G22786" s="3">
        <v>378</v>
      </c>
      <c r="H22786" s="3">
        <v>1.8900000000000001</v>
      </c>
      <c r="I22786" s="3">
        <v>8.8830000000000009</v>
      </c>
      <c r="J22786" s="3">
        <v>199.773</v>
      </c>
      <c r="K22786" s="4">
        <v>0.35000000000000003</v>
      </c>
      <c r="L22786" s="73">
        <v>362.66483076923078</v>
      </c>
    </row>
    <row r="22787" spans="1:12" x14ac:dyDescent="0.35">
      <c r="A22787" s="1">
        <v>441337</v>
      </c>
      <c r="B22787" t="s">
        <v>36403</v>
      </c>
      <c r="C22787" t="s">
        <v>1467</v>
      </c>
      <c r="D22787" t="s">
        <v>1468</v>
      </c>
      <c r="E22787">
        <v>1</v>
      </c>
      <c r="F22787" s="2">
        <v>161.76</v>
      </c>
      <c r="G22787" s="3">
        <v>323.52</v>
      </c>
      <c r="H22787" s="3">
        <v>1.6175999999999999</v>
      </c>
      <c r="I22787" s="3">
        <v>7.6027199999999997</v>
      </c>
      <c r="J22787" s="3">
        <v>170.98032000000001</v>
      </c>
      <c r="K22787" s="4">
        <v>0.35</v>
      </c>
      <c r="L22787" s="73">
        <v>310.39504246153848</v>
      </c>
    </row>
    <row r="22788" spans="1:12" x14ac:dyDescent="0.35">
      <c r="A22788" s="1">
        <v>438732</v>
      </c>
      <c r="B22788" t="s">
        <v>36404</v>
      </c>
      <c r="C22788" t="s">
        <v>1467</v>
      </c>
      <c r="D22788" t="s">
        <v>1468</v>
      </c>
      <c r="E22788">
        <v>1</v>
      </c>
      <c r="F22788" s="2">
        <v>42.92</v>
      </c>
      <c r="G22788" s="3">
        <v>85.83</v>
      </c>
      <c r="H22788" s="3">
        <v>0.42920000000000003</v>
      </c>
      <c r="I22788" s="3">
        <v>2.0172400000000001</v>
      </c>
      <c r="J22788" s="3">
        <v>45.366440000000004</v>
      </c>
      <c r="K22788" s="4">
        <v>0.35000000000000003</v>
      </c>
      <c r="L22788" s="73">
        <v>82.357537230769239</v>
      </c>
    </row>
    <row r="22789" spans="1:12" x14ac:dyDescent="0.35">
      <c r="A22789" s="1">
        <v>436497</v>
      </c>
      <c r="B22789" t="s">
        <v>36405</v>
      </c>
      <c r="C22789" t="s">
        <v>1467</v>
      </c>
      <c r="D22789" t="s">
        <v>1468</v>
      </c>
      <c r="E22789">
        <v>1</v>
      </c>
      <c r="F22789" s="2">
        <v>89.92</v>
      </c>
      <c r="G22789" s="3">
        <v>258.69</v>
      </c>
      <c r="H22789" s="3">
        <v>0.8992</v>
      </c>
      <c r="I22789" s="3">
        <v>4.2262399999999998</v>
      </c>
      <c r="J22789" s="3">
        <v>95.045439999999999</v>
      </c>
      <c r="K22789" s="4">
        <v>0.35</v>
      </c>
      <c r="L22789" s="73">
        <v>172.54402953846153</v>
      </c>
    </row>
    <row r="22790" spans="1:12" x14ac:dyDescent="0.35">
      <c r="A22790" s="1">
        <v>435148</v>
      </c>
      <c r="B22790" t="s">
        <v>36406</v>
      </c>
      <c r="C22790" t="s">
        <v>1467</v>
      </c>
      <c r="D22790" t="s">
        <v>1468</v>
      </c>
      <c r="E22790">
        <v>1</v>
      </c>
      <c r="F22790" s="2">
        <v>742.14</v>
      </c>
      <c r="G22790" s="3">
        <v>1531.78</v>
      </c>
      <c r="H22790" s="3">
        <v>7.4214000000000002</v>
      </c>
      <c r="I22790" s="3">
        <v>34.880580000000002</v>
      </c>
      <c r="J22790" s="3">
        <v>784.44197999999994</v>
      </c>
      <c r="K22790" s="4">
        <v>0.35</v>
      </c>
      <c r="L22790" s="73">
        <v>1424.0639021538459</v>
      </c>
    </row>
    <row r="22791" spans="1:12" x14ac:dyDescent="0.35">
      <c r="A22791" s="1">
        <v>445453</v>
      </c>
      <c r="B22791" t="s">
        <v>36407</v>
      </c>
      <c r="C22791" t="s">
        <v>1467</v>
      </c>
      <c r="D22791" t="s">
        <v>1468</v>
      </c>
      <c r="E22791">
        <v>1</v>
      </c>
      <c r="F22791" s="2">
        <v>546.98</v>
      </c>
      <c r="G22791" s="3">
        <v>1163.8</v>
      </c>
      <c r="H22791" s="3">
        <v>5.4698000000000002</v>
      </c>
      <c r="I22791" s="3">
        <v>25.70806</v>
      </c>
      <c r="J22791" s="3">
        <v>578.15786000000003</v>
      </c>
      <c r="K22791" s="4">
        <v>0.35</v>
      </c>
      <c r="L22791" s="73">
        <v>1049.5788843076923</v>
      </c>
    </row>
    <row r="22792" spans="1:12" x14ac:dyDescent="0.35">
      <c r="A22792" s="1">
        <v>429011</v>
      </c>
      <c r="B22792" t="s">
        <v>36408</v>
      </c>
      <c r="C22792" t="s">
        <v>1467</v>
      </c>
      <c r="D22792" t="s">
        <v>1468</v>
      </c>
      <c r="E22792">
        <v>2</v>
      </c>
      <c r="F22792" s="2">
        <v>222.36</v>
      </c>
      <c r="G22792" s="3">
        <v>445.36</v>
      </c>
      <c r="H22792" s="3">
        <v>2.2236000000000002</v>
      </c>
      <c r="I22792" s="3">
        <v>0</v>
      </c>
      <c r="J22792" s="3">
        <v>224.58360000000002</v>
      </c>
      <c r="K22792" s="4">
        <v>0.35000000000000003</v>
      </c>
      <c r="L22792" s="73">
        <v>407.70561230769232</v>
      </c>
    </row>
    <row r="22793" spans="1:12" x14ac:dyDescent="0.35">
      <c r="A22793" s="1">
        <v>418280</v>
      </c>
      <c r="B22793" t="s">
        <v>36409</v>
      </c>
      <c r="C22793" t="s">
        <v>1467</v>
      </c>
      <c r="D22793" t="s">
        <v>1468</v>
      </c>
      <c r="E22793">
        <v>1</v>
      </c>
      <c r="F22793" s="2">
        <v>783.29</v>
      </c>
      <c r="G22793" s="3">
        <v>1616.05</v>
      </c>
      <c r="H22793" s="3">
        <v>7.8328999999999995</v>
      </c>
      <c r="I22793" s="3">
        <v>36.814630000000001</v>
      </c>
      <c r="J22793" s="3">
        <v>827.93752999999992</v>
      </c>
      <c r="K22793" s="4">
        <v>0.34999999999999992</v>
      </c>
      <c r="L22793" s="73">
        <v>1503.0250544615383</v>
      </c>
    </row>
    <row r="22794" spans="1:12" x14ac:dyDescent="0.35">
      <c r="A22794" s="1">
        <v>435175</v>
      </c>
      <c r="B22794" t="s">
        <v>36410</v>
      </c>
      <c r="C22794" t="s">
        <v>1467</v>
      </c>
      <c r="D22794" t="s">
        <v>1468</v>
      </c>
      <c r="E22794">
        <v>1</v>
      </c>
      <c r="F22794" s="2">
        <v>903.7</v>
      </c>
      <c r="G22794" s="3">
        <v>1862.54</v>
      </c>
      <c r="H22794" s="3">
        <v>9.0370000000000008</v>
      </c>
      <c r="I22794" s="3">
        <v>42.4739</v>
      </c>
      <c r="J22794" s="3">
        <v>955.21090000000004</v>
      </c>
      <c r="K22794" s="4">
        <v>0.35</v>
      </c>
      <c r="L22794" s="73">
        <v>1734.0751723076924</v>
      </c>
    </row>
    <row r="22795" spans="1:12" x14ac:dyDescent="0.35">
      <c r="A22795" s="1">
        <v>429017</v>
      </c>
      <c r="B22795" t="s">
        <v>36411</v>
      </c>
      <c r="C22795" t="s">
        <v>1467</v>
      </c>
      <c r="D22795" t="s">
        <v>1468</v>
      </c>
      <c r="E22795">
        <v>2</v>
      </c>
      <c r="F22795" s="2">
        <v>137.85</v>
      </c>
      <c r="G22795" s="3">
        <v>402.15</v>
      </c>
      <c r="H22795" s="3">
        <v>1.3785000000000001</v>
      </c>
      <c r="I22795" s="3">
        <v>0</v>
      </c>
      <c r="J22795" s="3">
        <v>139.2285</v>
      </c>
      <c r="K22795" s="4">
        <v>0.35000000000000003</v>
      </c>
      <c r="L22795" s="73">
        <v>252.75327692307692</v>
      </c>
    </row>
    <row r="22796" spans="1:12" x14ac:dyDescent="0.35">
      <c r="A22796" s="1">
        <v>445456</v>
      </c>
      <c r="B22796" t="s">
        <v>36412</v>
      </c>
      <c r="C22796" t="s">
        <v>1467</v>
      </c>
      <c r="D22796" t="s">
        <v>1468</v>
      </c>
      <c r="E22796">
        <v>1</v>
      </c>
      <c r="F22796" s="2">
        <v>568.70000000000005</v>
      </c>
      <c r="G22796" s="3">
        <v>1210</v>
      </c>
      <c r="H22796" s="3">
        <v>5.6870000000000003</v>
      </c>
      <c r="I22796" s="3">
        <v>26.728900000000003</v>
      </c>
      <c r="J22796" s="3">
        <v>601.11590000000001</v>
      </c>
      <c r="K22796" s="4">
        <v>0.35</v>
      </c>
      <c r="L22796" s="73">
        <v>1091.2565569230769</v>
      </c>
    </row>
    <row r="22797" spans="1:12" x14ac:dyDescent="0.35">
      <c r="A22797" s="1">
        <v>431553</v>
      </c>
      <c r="B22797" t="s">
        <v>36413</v>
      </c>
      <c r="C22797" t="s">
        <v>1467</v>
      </c>
      <c r="D22797" t="s">
        <v>1468</v>
      </c>
      <c r="E22797">
        <v>1</v>
      </c>
      <c r="F22797" s="2">
        <v>169.59</v>
      </c>
      <c r="G22797" s="3">
        <v>537.21</v>
      </c>
      <c r="H22797" s="3">
        <v>1.6959</v>
      </c>
      <c r="I22797" s="3">
        <v>7.9707300000000005</v>
      </c>
      <c r="J22797" s="3">
        <v>179.25663</v>
      </c>
      <c r="K22797" s="4">
        <v>0.35</v>
      </c>
      <c r="L22797" s="73">
        <v>325.41972830769231</v>
      </c>
    </row>
    <row r="22798" spans="1:12" x14ac:dyDescent="0.35">
      <c r="A22798" s="1">
        <v>440945</v>
      </c>
      <c r="B22798" t="s">
        <v>36414</v>
      </c>
      <c r="C22798" t="s">
        <v>1467</v>
      </c>
      <c r="D22798" t="s">
        <v>1468</v>
      </c>
      <c r="E22798">
        <v>1</v>
      </c>
      <c r="F22798" s="2">
        <v>135.52000000000001</v>
      </c>
      <c r="G22798" s="3">
        <v>323.52</v>
      </c>
      <c r="H22798" s="3">
        <v>1.3552000000000002</v>
      </c>
      <c r="I22798" s="3">
        <v>6.3694400000000009</v>
      </c>
      <c r="J22798" s="3">
        <v>143.24464</v>
      </c>
      <c r="K22798" s="4">
        <v>0.35</v>
      </c>
      <c r="L22798" s="73">
        <v>260.04411569230768</v>
      </c>
    </row>
    <row r="22799" spans="1:12" x14ac:dyDescent="0.35">
      <c r="A22799" s="1">
        <v>443578</v>
      </c>
      <c r="B22799" t="s">
        <v>36415</v>
      </c>
      <c r="C22799" t="s">
        <v>1467</v>
      </c>
      <c r="D22799" t="s">
        <v>1468</v>
      </c>
      <c r="E22799">
        <v>1</v>
      </c>
      <c r="F22799" s="2">
        <v>265.12</v>
      </c>
      <c r="G22799" s="3">
        <v>530.25</v>
      </c>
      <c r="H22799" s="3">
        <v>2.6512000000000002</v>
      </c>
      <c r="I22799" s="3">
        <v>12.46064</v>
      </c>
      <c r="J22799" s="3">
        <v>280.23184000000003</v>
      </c>
      <c r="K22799" s="4">
        <v>0.35000000000000003</v>
      </c>
      <c r="L22799" s="73">
        <v>508.72857107692312</v>
      </c>
    </row>
    <row r="22800" spans="1:12" x14ac:dyDescent="0.35">
      <c r="A22800" s="1">
        <v>434750</v>
      </c>
      <c r="B22800" t="s">
        <v>36416</v>
      </c>
      <c r="C22800" t="s">
        <v>1467</v>
      </c>
      <c r="D22800" t="s">
        <v>1468</v>
      </c>
      <c r="E22800">
        <v>1</v>
      </c>
      <c r="F22800" s="2">
        <v>290.52999999999997</v>
      </c>
      <c r="G22800" s="3">
        <v>746.68</v>
      </c>
      <c r="H22800" s="3">
        <v>2.9053</v>
      </c>
      <c r="I22800" s="3">
        <v>13.654909999999999</v>
      </c>
      <c r="J22800" s="3">
        <v>307.09020999999996</v>
      </c>
      <c r="K22800" s="4">
        <v>0.35</v>
      </c>
      <c r="L22800" s="73">
        <v>557.48684276923063</v>
      </c>
    </row>
    <row r="22801" spans="1:12" x14ac:dyDescent="0.35">
      <c r="A22801" s="1">
        <v>436503</v>
      </c>
      <c r="B22801" t="s">
        <v>36417</v>
      </c>
      <c r="C22801" t="s">
        <v>1467</v>
      </c>
      <c r="D22801" t="s">
        <v>1468</v>
      </c>
      <c r="E22801">
        <v>1</v>
      </c>
      <c r="F22801" s="2">
        <v>65.900000000000006</v>
      </c>
      <c r="G22801" s="3">
        <v>303.70999999999998</v>
      </c>
      <c r="H22801" s="3">
        <v>0.65900000000000003</v>
      </c>
      <c r="I22801" s="3">
        <v>3.0973000000000002</v>
      </c>
      <c r="J22801" s="3">
        <v>69.656300000000016</v>
      </c>
      <c r="K22801" s="4">
        <v>0.35</v>
      </c>
      <c r="L22801" s="73">
        <v>126.4529753846154</v>
      </c>
    </row>
    <row r="22802" spans="1:12" x14ac:dyDescent="0.35">
      <c r="A22802" s="1">
        <v>442663</v>
      </c>
      <c r="B22802" t="s">
        <v>36418</v>
      </c>
      <c r="C22802" t="s">
        <v>1467</v>
      </c>
      <c r="D22802" t="s">
        <v>1468</v>
      </c>
      <c r="E22802">
        <v>1</v>
      </c>
      <c r="F22802" s="2">
        <v>176.46</v>
      </c>
      <c r="G22802" s="3">
        <v>387.74</v>
      </c>
      <c r="H22802" s="3">
        <v>1.7646000000000002</v>
      </c>
      <c r="I22802" s="3">
        <v>8.2936200000000007</v>
      </c>
      <c r="J22802" s="3">
        <v>186.51822000000001</v>
      </c>
      <c r="K22802" s="4">
        <v>0.34999999999999992</v>
      </c>
      <c r="L22802" s="73">
        <v>338.60230707692307</v>
      </c>
    </row>
    <row r="22803" spans="1:12" x14ac:dyDescent="0.35">
      <c r="A22803" s="1">
        <v>441328</v>
      </c>
      <c r="B22803" t="s">
        <v>36419</v>
      </c>
      <c r="C22803" t="s">
        <v>1467</v>
      </c>
      <c r="D22803" t="s">
        <v>1468</v>
      </c>
      <c r="E22803">
        <v>1</v>
      </c>
      <c r="F22803" s="2">
        <v>308.82</v>
      </c>
      <c r="G22803" s="3">
        <v>617.64</v>
      </c>
      <c r="H22803" s="3">
        <v>3.0882000000000001</v>
      </c>
      <c r="I22803" s="3">
        <v>14.51454</v>
      </c>
      <c r="J22803" s="3">
        <v>326.42273999999998</v>
      </c>
      <c r="K22803" s="4">
        <v>0.35</v>
      </c>
      <c r="L22803" s="73">
        <v>592.58282030769226</v>
      </c>
    </row>
    <row r="22804" spans="1:12" x14ac:dyDescent="0.35">
      <c r="A22804" s="1">
        <v>442257</v>
      </c>
      <c r="B22804" t="s">
        <v>36420</v>
      </c>
      <c r="C22804" t="s">
        <v>1467</v>
      </c>
      <c r="D22804" t="s">
        <v>1468</v>
      </c>
      <c r="E22804">
        <v>1</v>
      </c>
      <c r="F22804" s="2">
        <v>44.54</v>
      </c>
      <c r="G22804" s="3">
        <v>170.45</v>
      </c>
      <c r="H22804" s="3">
        <v>0.44540000000000002</v>
      </c>
      <c r="I22804" s="3">
        <v>2.0933799999999998</v>
      </c>
      <c r="J22804" s="3">
        <v>47.078779999999995</v>
      </c>
      <c r="K22804" s="4">
        <v>0.35</v>
      </c>
      <c r="L22804" s="73">
        <v>85.4660929230769</v>
      </c>
    </row>
    <row r="22805" spans="1:12" x14ac:dyDescent="0.35">
      <c r="A22805" s="1">
        <v>442665</v>
      </c>
      <c r="B22805" t="s">
        <v>36421</v>
      </c>
      <c r="C22805" t="s">
        <v>1467</v>
      </c>
      <c r="D22805" t="s">
        <v>1468</v>
      </c>
      <c r="E22805">
        <v>1</v>
      </c>
      <c r="F22805" s="2">
        <v>151.41999999999999</v>
      </c>
      <c r="G22805" s="3">
        <v>445.36</v>
      </c>
      <c r="H22805" s="3">
        <v>1.5142</v>
      </c>
      <c r="I22805" s="3">
        <v>7.1167399999999992</v>
      </c>
      <c r="J22805" s="3">
        <v>160.05093999999997</v>
      </c>
      <c r="K22805" s="4">
        <v>0.35</v>
      </c>
      <c r="L22805" s="73">
        <v>290.55401415384608</v>
      </c>
    </row>
    <row r="22806" spans="1:12" x14ac:dyDescent="0.35">
      <c r="A22806" s="1">
        <v>431569</v>
      </c>
      <c r="B22806" t="s">
        <v>36422</v>
      </c>
      <c r="C22806" t="s">
        <v>1467</v>
      </c>
      <c r="D22806" t="s">
        <v>1468</v>
      </c>
      <c r="E22806">
        <v>1</v>
      </c>
      <c r="F22806" s="2">
        <v>336.08</v>
      </c>
      <c r="G22806" s="3">
        <v>675.26</v>
      </c>
      <c r="H22806" s="3">
        <v>3.3607999999999998</v>
      </c>
      <c r="I22806" s="3">
        <v>15.79576</v>
      </c>
      <c r="J22806" s="3">
        <v>355.23655999999994</v>
      </c>
      <c r="K22806" s="4">
        <v>0.34999999999999992</v>
      </c>
      <c r="L22806" s="73">
        <v>644.89098584615363</v>
      </c>
    </row>
    <row r="22807" spans="1:12" x14ac:dyDescent="0.35">
      <c r="A22807" s="1">
        <v>445457</v>
      </c>
      <c r="B22807" t="s">
        <v>36423</v>
      </c>
      <c r="C22807" t="s">
        <v>1467</v>
      </c>
      <c r="D22807" t="s">
        <v>1468</v>
      </c>
      <c r="E22807">
        <v>1</v>
      </c>
      <c r="F22807" s="2">
        <v>672.1</v>
      </c>
      <c r="G22807" s="3">
        <v>1430</v>
      </c>
      <c r="H22807" s="3">
        <v>6.7210000000000001</v>
      </c>
      <c r="I22807" s="3">
        <v>31.588700000000003</v>
      </c>
      <c r="J22807" s="3">
        <v>710.40970000000004</v>
      </c>
      <c r="K22807" s="4">
        <v>0.35000000000000003</v>
      </c>
      <c r="L22807" s="73">
        <v>1289.6668400000001</v>
      </c>
    </row>
    <row r="22808" spans="1:12" x14ac:dyDescent="0.35">
      <c r="A22808" s="1">
        <v>553376</v>
      </c>
      <c r="B22808" t="s">
        <v>36424</v>
      </c>
      <c r="C22808" t="s">
        <v>1467</v>
      </c>
      <c r="D22808" t="s">
        <v>1468</v>
      </c>
      <c r="E22808">
        <v>1</v>
      </c>
      <c r="F22808" s="2">
        <v>277.01</v>
      </c>
      <c r="G22808" s="3">
        <v>554.01</v>
      </c>
      <c r="H22808" s="3">
        <v>2.7700999999999998</v>
      </c>
      <c r="I22808" s="3">
        <v>13.01947</v>
      </c>
      <c r="J22808" s="3">
        <v>292.79957000000002</v>
      </c>
      <c r="K22808" s="4">
        <v>0.34999999999999992</v>
      </c>
      <c r="L22808" s="73">
        <v>531.54383476923078</v>
      </c>
    </row>
    <row r="22809" spans="1:12" x14ac:dyDescent="0.35">
      <c r="A22809" s="1">
        <v>438735</v>
      </c>
      <c r="B22809" t="s">
        <v>36425</v>
      </c>
      <c r="C22809" t="s">
        <v>1467</v>
      </c>
      <c r="D22809" t="s">
        <v>1468</v>
      </c>
      <c r="E22809">
        <v>1</v>
      </c>
      <c r="F22809" s="2">
        <v>42.34</v>
      </c>
      <c r="G22809" s="3">
        <v>89.43</v>
      </c>
      <c r="H22809" s="3">
        <v>0.42340000000000005</v>
      </c>
      <c r="I22809" s="3">
        <v>1.9899800000000001</v>
      </c>
      <c r="J22809" s="3">
        <v>44.753380000000007</v>
      </c>
      <c r="K22809" s="4">
        <v>0.35</v>
      </c>
      <c r="L22809" s="73">
        <v>81.244597538461548</v>
      </c>
    </row>
    <row r="22810" spans="1:12" x14ac:dyDescent="0.35">
      <c r="A22810" s="1">
        <v>445451</v>
      </c>
      <c r="B22810" t="s">
        <v>36426</v>
      </c>
      <c r="C22810" t="s">
        <v>1467</v>
      </c>
      <c r="D22810" t="s">
        <v>1468</v>
      </c>
      <c r="E22810">
        <v>1</v>
      </c>
      <c r="F22810" s="2">
        <v>426.52</v>
      </c>
      <c r="G22810" s="3">
        <v>907.5</v>
      </c>
      <c r="H22810" s="3">
        <v>4.2652000000000001</v>
      </c>
      <c r="I22810" s="3">
        <v>20.04644</v>
      </c>
      <c r="J22810" s="3">
        <v>450.83163999999999</v>
      </c>
      <c r="K22810" s="4">
        <v>0.35</v>
      </c>
      <c r="L22810" s="73">
        <v>818.43282338461529</v>
      </c>
    </row>
    <row r="22811" spans="1:12" x14ac:dyDescent="0.35">
      <c r="A22811" s="1">
        <v>440935</v>
      </c>
      <c r="B22811" t="s">
        <v>36427</v>
      </c>
      <c r="C22811" t="s">
        <v>1467</v>
      </c>
      <c r="D22811" t="s">
        <v>1468</v>
      </c>
      <c r="E22811">
        <v>1</v>
      </c>
      <c r="F22811" s="2">
        <v>146.84</v>
      </c>
      <c r="G22811" s="3">
        <v>300.11</v>
      </c>
      <c r="H22811" s="3">
        <v>1.4684000000000001</v>
      </c>
      <c r="I22811" s="3">
        <v>6.9014800000000003</v>
      </c>
      <c r="J22811" s="3">
        <v>155.20988</v>
      </c>
      <c r="K22811" s="4">
        <v>0.35</v>
      </c>
      <c r="L22811" s="73">
        <v>281.76562830769228</v>
      </c>
    </row>
    <row r="22812" spans="1:12" x14ac:dyDescent="0.35">
      <c r="A22812" s="1">
        <v>418290</v>
      </c>
      <c r="B22812" t="s">
        <v>36428</v>
      </c>
      <c r="C22812" t="s">
        <v>1467</v>
      </c>
      <c r="D22812" t="s">
        <v>1468</v>
      </c>
      <c r="E22812">
        <v>1</v>
      </c>
      <c r="F22812" s="2">
        <v>921.51</v>
      </c>
      <c r="G22812" s="3">
        <v>1909.07</v>
      </c>
      <c r="H22812" s="3">
        <v>9.2150999999999996</v>
      </c>
      <c r="I22812" s="3">
        <v>43.310969999999998</v>
      </c>
      <c r="J22812" s="3">
        <v>974.03607</v>
      </c>
      <c r="K22812" s="4">
        <v>0.35000000000000003</v>
      </c>
      <c r="L22812" s="73">
        <v>1768.2500963076923</v>
      </c>
    </row>
    <row r="22813" spans="1:12" x14ac:dyDescent="0.35">
      <c r="A22813" s="1">
        <v>442259</v>
      </c>
      <c r="B22813" t="s">
        <v>36429</v>
      </c>
      <c r="C22813" t="s">
        <v>1467</v>
      </c>
      <c r="D22813" t="s">
        <v>1468</v>
      </c>
      <c r="E22813">
        <v>1</v>
      </c>
      <c r="F22813" s="2">
        <v>436.24</v>
      </c>
      <c r="G22813" s="3">
        <v>938.16</v>
      </c>
      <c r="H22813" s="3">
        <v>4.3624000000000001</v>
      </c>
      <c r="I22813" s="3">
        <v>20.50328</v>
      </c>
      <c r="J22813" s="3">
        <v>461.10568000000001</v>
      </c>
      <c r="K22813" s="4">
        <v>0.34999999999999992</v>
      </c>
      <c r="L22813" s="73">
        <v>837.08415753846145</v>
      </c>
    </row>
    <row r="22814" spans="1:12" x14ac:dyDescent="0.35">
      <c r="A22814" s="1">
        <v>435074</v>
      </c>
      <c r="B22814" t="s">
        <v>36430</v>
      </c>
      <c r="C22814" t="s">
        <v>1467</v>
      </c>
      <c r="D22814" t="s">
        <v>1468</v>
      </c>
      <c r="E22814">
        <v>1</v>
      </c>
      <c r="F22814" s="2">
        <v>534.5</v>
      </c>
      <c r="G22814" s="3">
        <v>1100.48</v>
      </c>
      <c r="H22814" s="3">
        <v>5.3449999999999998</v>
      </c>
      <c r="I22814" s="3">
        <v>25.121500000000001</v>
      </c>
      <c r="J22814" s="3">
        <v>564.9665</v>
      </c>
      <c r="K22814" s="4">
        <v>0.34999999999999992</v>
      </c>
      <c r="L22814" s="73">
        <v>1025.6314923076923</v>
      </c>
    </row>
    <row r="22815" spans="1:12" x14ac:dyDescent="0.35">
      <c r="A22815" s="1">
        <v>436583</v>
      </c>
      <c r="B22815" t="s">
        <v>36431</v>
      </c>
      <c r="C22815" t="s">
        <v>1467</v>
      </c>
      <c r="D22815" t="s">
        <v>1468</v>
      </c>
      <c r="E22815">
        <v>1</v>
      </c>
      <c r="F22815" s="2">
        <v>252.24</v>
      </c>
      <c r="G22815" s="3">
        <v>546.21</v>
      </c>
      <c r="H22815" s="3">
        <v>2.5224000000000002</v>
      </c>
      <c r="I22815" s="3">
        <v>11.85528</v>
      </c>
      <c r="J22815" s="3">
        <v>266.61768000000001</v>
      </c>
      <c r="K22815" s="4">
        <v>0.34999999999999992</v>
      </c>
      <c r="L22815" s="73">
        <v>484.01363446153846</v>
      </c>
    </row>
    <row r="22816" spans="1:12" x14ac:dyDescent="0.35">
      <c r="A22816" s="1">
        <v>418273</v>
      </c>
      <c r="B22816" t="s">
        <v>36432</v>
      </c>
      <c r="C22816" t="s">
        <v>1467</v>
      </c>
      <c r="D22816" t="s">
        <v>1468</v>
      </c>
      <c r="E22816">
        <v>1</v>
      </c>
      <c r="F22816" s="2">
        <v>934.69</v>
      </c>
      <c r="G22816" s="3">
        <v>1899.01</v>
      </c>
      <c r="H22816" s="3">
        <v>9.3469000000000015</v>
      </c>
      <c r="I22816" s="3">
        <v>43.930430000000001</v>
      </c>
      <c r="J22816" s="3">
        <v>987.96733000000006</v>
      </c>
      <c r="K22816" s="4">
        <v>0.35000000000000003</v>
      </c>
      <c r="L22816" s="73">
        <v>1793.5406913846155</v>
      </c>
    </row>
    <row r="22817" spans="1:12" x14ac:dyDescent="0.35">
      <c r="A22817" s="1">
        <v>442286</v>
      </c>
      <c r="B22817" t="s">
        <v>36433</v>
      </c>
      <c r="C22817" t="s">
        <v>1467</v>
      </c>
      <c r="D22817" t="s">
        <v>1468</v>
      </c>
      <c r="E22817">
        <v>1</v>
      </c>
      <c r="F22817" s="2">
        <v>44.32</v>
      </c>
      <c r="G22817" s="3">
        <v>170.45</v>
      </c>
      <c r="H22817" s="3">
        <v>0.44320000000000004</v>
      </c>
      <c r="I22817" s="3">
        <v>2.08304</v>
      </c>
      <c r="J22817" s="3">
        <v>46.846239999999995</v>
      </c>
      <c r="K22817" s="4">
        <v>0.35</v>
      </c>
      <c r="L22817" s="73">
        <v>85.043943384615375</v>
      </c>
    </row>
    <row r="22818" spans="1:12" x14ac:dyDescent="0.35">
      <c r="A22818" s="1">
        <v>442664</v>
      </c>
      <c r="B22818" t="s">
        <v>36434</v>
      </c>
      <c r="C22818" t="s">
        <v>1467</v>
      </c>
      <c r="D22818" t="s">
        <v>1468</v>
      </c>
      <c r="E22818">
        <v>1</v>
      </c>
      <c r="F22818" s="2">
        <v>126.45</v>
      </c>
      <c r="G22818" s="3">
        <v>549.80999999999995</v>
      </c>
      <c r="H22818" s="3">
        <v>1.2645</v>
      </c>
      <c r="I22818" s="3">
        <v>5.9431500000000002</v>
      </c>
      <c r="J22818" s="3">
        <v>133.65764999999999</v>
      </c>
      <c r="K22818" s="4">
        <v>0.35</v>
      </c>
      <c r="L22818" s="73">
        <v>242.6400415384615</v>
      </c>
    </row>
    <row r="22819" spans="1:12" x14ac:dyDescent="0.35">
      <c r="A22819" s="1">
        <v>439124</v>
      </c>
      <c r="B22819" t="s">
        <v>36435</v>
      </c>
      <c r="C22819" t="s">
        <v>1467</v>
      </c>
      <c r="D22819" t="s">
        <v>1468</v>
      </c>
      <c r="E22819">
        <v>1</v>
      </c>
      <c r="F22819" s="2">
        <v>797.92</v>
      </c>
      <c r="G22819" s="3">
        <v>1738.8</v>
      </c>
      <c r="H22819" s="3">
        <v>7.9791999999999996</v>
      </c>
      <c r="I22819" s="3">
        <v>37.50224</v>
      </c>
      <c r="J22819" s="3">
        <v>843.40143999999998</v>
      </c>
      <c r="K22819" s="4">
        <v>0.35000000000000003</v>
      </c>
      <c r="L22819" s="73">
        <v>1531.0979987692308</v>
      </c>
    </row>
    <row r="22820" spans="1:12" x14ac:dyDescent="0.35">
      <c r="A22820" s="1">
        <v>436500</v>
      </c>
      <c r="B22820" t="s">
        <v>36436</v>
      </c>
      <c r="C22820" t="s">
        <v>1467</v>
      </c>
      <c r="D22820" t="s">
        <v>1468</v>
      </c>
      <c r="E22820">
        <v>1</v>
      </c>
      <c r="F22820" s="2">
        <v>65.900000000000006</v>
      </c>
      <c r="G22820" s="3">
        <v>303.70999999999998</v>
      </c>
      <c r="H22820" s="3">
        <v>0.65900000000000003</v>
      </c>
      <c r="I22820" s="3">
        <v>3.0973000000000002</v>
      </c>
      <c r="J22820" s="3">
        <v>69.656300000000016</v>
      </c>
      <c r="K22820" s="4">
        <v>0.35</v>
      </c>
      <c r="L22820" s="73">
        <v>126.4529753846154</v>
      </c>
    </row>
    <row r="22821" spans="1:12" x14ac:dyDescent="0.35">
      <c r="A22821" s="1">
        <v>440930</v>
      </c>
      <c r="B22821" t="s">
        <v>36437</v>
      </c>
      <c r="C22821" t="s">
        <v>1467</v>
      </c>
      <c r="D22821" t="s">
        <v>1468</v>
      </c>
      <c r="E22821">
        <v>1</v>
      </c>
      <c r="F22821" s="2">
        <v>295.22000000000003</v>
      </c>
      <c r="G22821" s="3">
        <v>617.64</v>
      </c>
      <c r="H22821" s="3">
        <v>2.9522000000000004</v>
      </c>
      <c r="I22821" s="3">
        <v>13.875340000000001</v>
      </c>
      <c r="J22821" s="3">
        <v>312.04754000000003</v>
      </c>
      <c r="K22821" s="4">
        <v>0.34999999999999992</v>
      </c>
      <c r="L22821" s="73">
        <v>566.48630338461544</v>
      </c>
    </row>
    <row r="22822" spans="1:12" x14ac:dyDescent="0.35">
      <c r="A22822" s="1">
        <v>418467</v>
      </c>
      <c r="B22822" t="s">
        <v>36438</v>
      </c>
      <c r="C22822" t="s">
        <v>1467</v>
      </c>
      <c r="D22822" t="s">
        <v>1468</v>
      </c>
      <c r="E22822">
        <v>1</v>
      </c>
      <c r="F22822" s="2">
        <v>613.03</v>
      </c>
      <c r="G22822" s="3">
        <v>1307.93</v>
      </c>
      <c r="H22822" s="3">
        <v>6.1303000000000001</v>
      </c>
      <c r="I22822" s="3">
        <v>28.81241</v>
      </c>
      <c r="J22822" s="3">
        <v>647.97271000000001</v>
      </c>
      <c r="K22822" s="4">
        <v>0.35</v>
      </c>
      <c r="L22822" s="73">
        <v>1176.3196889230769</v>
      </c>
    </row>
    <row r="22823" spans="1:12" x14ac:dyDescent="0.35">
      <c r="A22823" s="1">
        <v>418288</v>
      </c>
      <c r="B22823" t="s">
        <v>36439</v>
      </c>
      <c r="C22823" t="s">
        <v>1467</v>
      </c>
      <c r="D22823" t="s">
        <v>1468</v>
      </c>
      <c r="E22823">
        <v>1</v>
      </c>
      <c r="F22823" s="2">
        <v>780.53</v>
      </c>
      <c r="G22823" s="3">
        <v>1611.01</v>
      </c>
      <c r="H22823" s="3">
        <v>7.8052999999999999</v>
      </c>
      <c r="I22823" s="3">
        <v>36.684910000000002</v>
      </c>
      <c r="J22823" s="3">
        <v>825.02020999999991</v>
      </c>
      <c r="K22823" s="4">
        <v>0.34999999999999992</v>
      </c>
      <c r="L22823" s="73">
        <v>1497.7289966153844</v>
      </c>
    </row>
    <row r="22824" spans="1:12" x14ac:dyDescent="0.35">
      <c r="A22824" s="1">
        <v>418291</v>
      </c>
      <c r="B22824" t="s">
        <v>36440</v>
      </c>
      <c r="C22824" t="s">
        <v>1467</v>
      </c>
      <c r="D22824" t="s">
        <v>1468</v>
      </c>
      <c r="E22824">
        <v>1</v>
      </c>
      <c r="F22824" s="2">
        <v>1116.5899999999999</v>
      </c>
      <c r="G22824" s="3">
        <v>2298.94</v>
      </c>
      <c r="H22824" s="3">
        <v>11.165899999999999</v>
      </c>
      <c r="I22824" s="3">
        <v>52.479729999999996</v>
      </c>
      <c r="J22824" s="3">
        <v>1180.2356299999999</v>
      </c>
      <c r="K22824" s="4">
        <v>0.35</v>
      </c>
      <c r="L22824" s="73">
        <v>2142.5816052307691</v>
      </c>
    </row>
    <row r="22825" spans="1:12" x14ac:dyDescent="0.35">
      <c r="A22825" s="1">
        <v>442262</v>
      </c>
      <c r="B22825" t="s">
        <v>36441</v>
      </c>
      <c r="C22825" t="s">
        <v>1467</v>
      </c>
      <c r="D22825" t="s">
        <v>1468</v>
      </c>
      <c r="E22825">
        <v>1</v>
      </c>
      <c r="F22825" s="2">
        <v>44.54</v>
      </c>
      <c r="G22825" s="3">
        <v>170.45</v>
      </c>
      <c r="H22825" s="3">
        <v>0.44540000000000002</v>
      </c>
      <c r="I22825" s="3">
        <v>2.0933799999999998</v>
      </c>
      <c r="J22825" s="3">
        <v>47.078779999999995</v>
      </c>
      <c r="K22825" s="4">
        <v>0.35</v>
      </c>
      <c r="L22825" s="73">
        <v>85.4660929230769</v>
      </c>
    </row>
    <row r="22826" spans="1:12" x14ac:dyDescent="0.35">
      <c r="A22826" s="1">
        <v>441340</v>
      </c>
      <c r="B22826" t="s">
        <v>36442</v>
      </c>
      <c r="C22826" t="s">
        <v>1467</v>
      </c>
      <c r="D22826" t="s">
        <v>1468</v>
      </c>
      <c r="E22826">
        <v>1</v>
      </c>
      <c r="F22826" s="2">
        <v>383.84</v>
      </c>
      <c r="G22826" s="3">
        <v>767.69</v>
      </c>
      <c r="H22826" s="3">
        <v>3.8384</v>
      </c>
      <c r="I22826" s="3">
        <v>18.040479999999999</v>
      </c>
      <c r="J22826" s="3">
        <v>405.71887999999996</v>
      </c>
      <c r="K22826" s="4">
        <v>0.35</v>
      </c>
      <c r="L22826" s="73">
        <v>736.53581292307683</v>
      </c>
    </row>
    <row r="22827" spans="1:12" x14ac:dyDescent="0.35">
      <c r="A22827" s="1">
        <v>443478</v>
      </c>
      <c r="B22827" t="s">
        <v>36443</v>
      </c>
      <c r="C22827" t="s">
        <v>1467</v>
      </c>
      <c r="D22827" t="s">
        <v>1468</v>
      </c>
      <c r="E22827">
        <v>1</v>
      </c>
      <c r="F22827" s="2">
        <v>869</v>
      </c>
      <c r="G22827" s="3">
        <v>1738.8</v>
      </c>
      <c r="H22827" s="3">
        <v>8.69</v>
      </c>
      <c r="I22827" s="3">
        <v>40.843000000000004</v>
      </c>
      <c r="J22827" s="3">
        <v>918.53300000000002</v>
      </c>
      <c r="K22827" s="4">
        <v>0.35</v>
      </c>
      <c r="L22827" s="73">
        <v>1667.490676923077</v>
      </c>
    </row>
    <row r="22828" spans="1:12" x14ac:dyDescent="0.35">
      <c r="A22828" s="1">
        <v>442297</v>
      </c>
      <c r="B22828" t="s">
        <v>36444</v>
      </c>
      <c r="C22828" t="s">
        <v>1467</v>
      </c>
      <c r="D22828" t="s">
        <v>1468</v>
      </c>
      <c r="E22828">
        <v>1</v>
      </c>
      <c r="F22828" s="2">
        <v>53.11</v>
      </c>
      <c r="G22828" s="3">
        <v>177.07</v>
      </c>
      <c r="H22828" s="3">
        <v>0.53110000000000002</v>
      </c>
      <c r="I22828" s="3">
        <v>2.4961699999999998</v>
      </c>
      <c r="J22828" s="3">
        <v>56.137270000000001</v>
      </c>
      <c r="K22828" s="4">
        <v>0.35</v>
      </c>
      <c r="L22828" s="73">
        <v>101.9107363076923</v>
      </c>
    </row>
    <row r="22829" spans="1:12" x14ac:dyDescent="0.35">
      <c r="A22829" s="1">
        <v>443475</v>
      </c>
      <c r="B22829" t="s">
        <v>36445</v>
      </c>
      <c r="C22829" t="s">
        <v>1467</v>
      </c>
      <c r="D22829" t="s">
        <v>1468</v>
      </c>
      <c r="E22829">
        <v>1</v>
      </c>
      <c r="F22829" s="2">
        <v>189</v>
      </c>
      <c r="G22829" s="3">
        <v>378</v>
      </c>
      <c r="H22829" s="3">
        <v>1.8900000000000001</v>
      </c>
      <c r="I22829" s="3">
        <v>8.8830000000000009</v>
      </c>
      <c r="J22829" s="3">
        <v>199.773</v>
      </c>
      <c r="K22829" s="4">
        <v>0.35000000000000003</v>
      </c>
      <c r="L22829" s="73">
        <v>362.66483076923078</v>
      </c>
    </row>
    <row r="22830" spans="1:12" x14ac:dyDescent="0.35">
      <c r="A22830" s="1">
        <v>429012</v>
      </c>
      <c r="B22830" t="s">
        <v>36446</v>
      </c>
      <c r="C22830" t="s">
        <v>1467</v>
      </c>
      <c r="D22830" t="s">
        <v>1468</v>
      </c>
      <c r="E22830">
        <v>2</v>
      </c>
      <c r="F22830" s="2">
        <v>350.38</v>
      </c>
      <c r="G22830" s="3">
        <v>747.88</v>
      </c>
      <c r="H22830" s="3">
        <v>3.5038</v>
      </c>
      <c r="I22830" s="3">
        <v>0</v>
      </c>
      <c r="J22830" s="3">
        <v>353.88380000000001</v>
      </c>
      <c r="K22830" s="4">
        <v>0.35</v>
      </c>
      <c r="L22830" s="73">
        <v>642.43520615384614</v>
      </c>
    </row>
    <row r="22831" spans="1:12" x14ac:dyDescent="0.35">
      <c r="A22831" s="1">
        <v>443476</v>
      </c>
      <c r="B22831" t="s">
        <v>36447</v>
      </c>
      <c r="C22831" t="s">
        <v>1467</v>
      </c>
      <c r="D22831" t="s">
        <v>1468</v>
      </c>
      <c r="E22831">
        <v>1</v>
      </c>
      <c r="F22831" s="2">
        <v>265.12</v>
      </c>
      <c r="G22831" s="3">
        <v>530.25</v>
      </c>
      <c r="H22831" s="3">
        <v>2.6512000000000002</v>
      </c>
      <c r="I22831" s="3">
        <v>12.46064</v>
      </c>
      <c r="J22831" s="3">
        <v>280.23184000000003</v>
      </c>
      <c r="K22831" s="4">
        <v>0.35000000000000003</v>
      </c>
      <c r="L22831" s="73">
        <v>508.72857107692312</v>
      </c>
    </row>
    <row r="22832" spans="1:12" x14ac:dyDescent="0.35">
      <c r="A22832" s="1">
        <v>431556</v>
      </c>
      <c r="B22832" t="s">
        <v>36448</v>
      </c>
      <c r="C22832" t="s">
        <v>1467</v>
      </c>
      <c r="D22832" t="s">
        <v>1468</v>
      </c>
      <c r="E22832">
        <v>1</v>
      </c>
      <c r="F22832" s="2">
        <v>397.09</v>
      </c>
      <c r="G22832" s="3">
        <v>1094.22</v>
      </c>
      <c r="H22832" s="3">
        <v>3.9708999999999999</v>
      </c>
      <c r="I22832" s="3">
        <v>18.663229999999999</v>
      </c>
      <c r="J22832" s="3">
        <v>419.72412999999995</v>
      </c>
      <c r="K22832" s="4">
        <v>0.35000000000000003</v>
      </c>
      <c r="L22832" s="73">
        <v>761.96072830769219</v>
      </c>
    </row>
    <row r="22833" spans="1:12" x14ac:dyDescent="0.35">
      <c r="A22833" s="1">
        <v>436494</v>
      </c>
      <c r="B22833" t="s">
        <v>36449</v>
      </c>
      <c r="C22833" t="s">
        <v>1467</v>
      </c>
      <c r="D22833" t="s">
        <v>1468</v>
      </c>
      <c r="E22833">
        <v>1</v>
      </c>
      <c r="F22833" s="2">
        <v>193.87</v>
      </c>
      <c r="G22833" s="3">
        <v>387.74</v>
      </c>
      <c r="H22833" s="3">
        <v>1.9387000000000001</v>
      </c>
      <c r="I22833" s="3">
        <v>9.1118900000000007</v>
      </c>
      <c r="J22833" s="3">
        <v>204.92059</v>
      </c>
      <c r="K22833" s="4">
        <v>0.35</v>
      </c>
      <c r="L22833" s="73">
        <v>372.00968646153848</v>
      </c>
    </row>
    <row r="22834" spans="1:12" x14ac:dyDescent="0.35">
      <c r="A22834" s="1">
        <v>443477</v>
      </c>
      <c r="B22834" t="s">
        <v>36450</v>
      </c>
      <c r="C22834" t="s">
        <v>1467</v>
      </c>
      <c r="D22834" t="s">
        <v>1468</v>
      </c>
      <c r="E22834">
        <v>1</v>
      </c>
      <c r="F22834" s="2">
        <v>540.75</v>
      </c>
      <c r="G22834" s="3">
        <v>1081.5</v>
      </c>
      <c r="H22834" s="3">
        <v>5.4074999999999998</v>
      </c>
      <c r="I22834" s="3">
        <v>25.41525</v>
      </c>
      <c r="J22834" s="3">
        <v>571.57275000000004</v>
      </c>
      <c r="K22834" s="4">
        <v>0.35</v>
      </c>
      <c r="L22834" s="73">
        <v>1037.6243769230769</v>
      </c>
    </row>
    <row r="22835" spans="1:12" x14ac:dyDescent="0.35">
      <c r="A22835" s="1" t="s">
        <v>36451</v>
      </c>
      <c r="B22835" t="s">
        <v>36452</v>
      </c>
      <c r="C22835" t="s">
        <v>34</v>
      </c>
      <c r="D22835" t="s">
        <v>35</v>
      </c>
      <c r="E22835">
        <v>1</v>
      </c>
      <c r="F22835" s="2">
        <v>138.11000000000001</v>
      </c>
      <c r="G22835" s="3">
        <v>307</v>
      </c>
      <c r="H22835" s="3">
        <v>1.3811000000000002</v>
      </c>
      <c r="I22835" s="3">
        <v>6.4911700000000003</v>
      </c>
      <c r="J22835" s="3">
        <v>145.98227000000003</v>
      </c>
      <c r="K22835" s="4">
        <v>0.34999999999999992</v>
      </c>
      <c r="L22835" s="73">
        <v>265.01396707692311</v>
      </c>
    </row>
    <row r="22836" spans="1:12" x14ac:dyDescent="0.35">
      <c r="A22836" s="1" t="s">
        <v>36453</v>
      </c>
      <c r="B22836" t="s">
        <v>36454</v>
      </c>
      <c r="C22836" t="s">
        <v>34</v>
      </c>
      <c r="D22836" t="s">
        <v>35</v>
      </c>
      <c r="E22836">
        <v>1</v>
      </c>
      <c r="F22836" s="2">
        <v>70.650000000000006</v>
      </c>
      <c r="G22836" s="3">
        <v>169</v>
      </c>
      <c r="H22836" s="3">
        <v>0.70650000000000002</v>
      </c>
      <c r="I22836" s="3">
        <v>3.3205500000000003</v>
      </c>
      <c r="J22836" s="3">
        <v>74.677050000000008</v>
      </c>
      <c r="K22836" s="4">
        <v>0.35</v>
      </c>
      <c r="L22836" s="73">
        <v>135.5675676923077</v>
      </c>
    </row>
    <row r="22837" spans="1:12" x14ac:dyDescent="0.35">
      <c r="A22837" s="1" t="s">
        <v>36455</v>
      </c>
      <c r="B22837" t="s">
        <v>36456</v>
      </c>
      <c r="C22837" t="s">
        <v>1467</v>
      </c>
      <c r="D22837" t="s">
        <v>1468</v>
      </c>
      <c r="E22837">
        <v>1</v>
      </c>
      <c r="F22837" s="2">
        <v>2.06</v>
      </c>
      <c r="G22837" s="3">
        <v>5</v>
      </c>
      <c r="H22837" s="3">
        <v>2.06E-2</v>
      </c>
      <c r="I22837" s="3">
        <v>9.6820000000000003E-2</v>
      </c>
      <c r="J22837" s="3">
        <v>2.1774200000000001</v>
      </c>
      <c r="K22837" s="4">
        <v>0.34999999999999992</v>
      </c>
      <c r="L22837" s="73">
        <v>3.9528547692307692</v>
      </c>
    </row>
    <row r="22838" spans="1:12" x14ac:dyDescent="0.35">
      <c r="A22838" s="1" t="s">
        <v>36457</v>
      </c>
      <c r="B22838" t="s">
        <v>36458</v>
      </c>
      <c r="C22838" t="s">
        <v>1467</v>
      </c>
      <c r="D22838" t="s">
        <v>1468</v>
      </c>
      <c r="E22838">
        <v>1</v>
      </c>
      <c r="F22838" s="2">
        <v>2.13</v>
      </c>
      <c r="G22838" s="3">
        <v>5</v>
      </c>
      <c r="H22838" s="3">
        <v>2.1299999999999999E-2</v>
      </c>
      <c r="I22838" s="3">
        <v>0.10010999999999999</v>
      </c>
      <c r="J22838" s="3">
        <v>2.2514099999999999</v>
      </c>
      <c r="K22838" s="4">
        <v>0.35</v>
      </c>
      <c r="L22838" s="73">
        <v>4.0871750769230761</v>
      </c>
    </row>
    <row r="22839" spans="1:12" x14ac:dyDescent="0.35">
      <c r="A22839" s="1" t="s">
        <v>36459</v>
      </c>
      <c r="B22839" t="s">
        <v>14169</v>
      </c>
      <c r="C22839" t="s">
        <v>34</v>
      </c>
      <c r="D22839" t="s">
        <v>35</v>
      </c>
      <c r="E22839">
        <v>1</v>
      </c>
      <c r="F22839" s="2">
        <v>239.8</v>
      </c>
      <c r="G22839" s="3">
        <v>533</v>
      </c>
      <c r="H22839" s="3">
        <v>2.3980000000000001</v>
      </c>
      <c r="I22839" s="3">
        <v>11.2706</v>
      </c>
      <c r="J22839" s="3">
        <v>253.46860000000001</v>
      </c>
      <c r="K22839" s="4">
        <v>0.35000000000000003</v>
      </c>
      <c r="L22839" s="73">
        <v>460.14299692307691</v>
      </c>
    </row>
    <row r="22840" spans="1:12" x14ac:dyDescent="0.35">
      <c r="A22840" s="1" t="s">
        <v>36460</v>
      </c>
      <c r="B22840" t="s">
        <v>36461</v>
      </c>
      <c r="C22840" t="s">
        <v>34</v>
      </c>
      <c r="D22840" t="s">
        <v>35</v>
      </c>
      <c r="E22840">
        <v>1</v>
      </c>
      <c r="F22840" s="2">
        <v>1202.99</v>
      </c>
      <c r="G22840" s="3">
        <v>2674</v>
      </c>
      <c r="H22840" s="3">
        <v>12.0299</v>
      </c>
      <c r="I22840" s="3">
        <v>56.540530000000004</v>
      </c>
      <c r="J22840" s="3">
        <v>1271.56043</v>
      </c>
      <c r="K22840" s="4">
        <v>0.35</v>
      </c>
      <c r="L22840" s="73">
        <v>2308.3712421538462</v>
      </c>
    </row>
    <row r="22841" spans="1:12" x14ac:dyDescent="0.35">
      <c r="A22841" s="1" t="s">
        <v>36462</v>
      </c>
      <c r="B22841" t="s">
        <v>36463</v>
      </c>
      <c r="C22841" t="s">
        <v>34</v>
      </c>
      <c r="D22841" t="s">
        <v>35</v>
      </c>
      <c r="E22841">
        <v>1</v>
      </c>
      <c r="F22841" s="2">
        <v>79.989999999999995</v>
      </c>
      <c r="G22841" s="3">
        <v>178</v>
      </c>
      <c r="H22841" s="3">
        <v>0.79989999999999994</v>
      </c>
      <c r="I22841" s="3">
        <v>3.7595299999999998</v>
      </c>
      <c r="J22841" s="3">
        <v>84.549429999999987</v>
      </c>
      <c r="K22841" s="4">
        <v>0.35000000000000003</v>
      </c>
      <c r="L22841" s="73">
        <v>153.48973446153843</v>
      </c>
    </row>
    <row r="22842" spans="1:12" x14ac:dyDescent="0.35">
      <c r="A22842" s="1" t="s">
        <v>36464</v>
      </c>
      <c r="B22842" t="s">
        <v>36465</v>
      </c>
      <c r="C22842" t="s">
        <v>34</v>
      </c>
      <c r="D22842" t="s">
        <v>35</v>
      </c>
      <c r="E22842">
        <v>1</v>
      </c>
      <c r="F22842" s="2">
        <v>83.99</v>
      </c>
      <c r="G22842" s="3">
        <v>187</v>
      </c>
      <c r="H22842" s="3">
        <v>0.83989999999999998</v>
      </c>
      <c r="I22842" s="3">
        <v>3.94753</v>
      </c>
      <c r="J22842" s="3">
        <v>88.777429999999995</v>
      </c>
      <c r="K22842" s="4">
        <v>0.35</v>
      </c>
      <c r="L22842" s="73">
        <v>161.1651806153846</v>
      </c>
    </row>
    <row r="22843" spans="1:12" x14ac:dyDescent="0.35">
      <c r="A22843" s="1" t="s">
        <v>36466</v>
      </c>
      <c r="B22843" t="s">
        <v>36467</v>
      </c>
      <c r="C22843" t="s">
        <v>34</v>
      </c>
      <c r="D22843" t="s">
        <v>35</v>
      </c>
      <c r="E22843">
        <v>1</v>
      </c>
      <c r="F22843" s="2">
        <v>87.99</v>
      </c>
      <c r="G22843" s="3">
        <v>196</v>
      </c>
      <c r="H22843" s="3">
        <v>0.87990000000000002</v>
      </c>
      <c r="I22843" s="3">
        <v>4.1355300000000002</v>
      </c>
      <c r="J22843" s="3">
        <v>93.005430000000004</v>
      </c>
      <c r="K22843" s="4">
        <v>0.35</v>
      </c>
      <c r="L22843" s="73">
        <v>168.84062676923077</v>
      </c>
    </row>
    <row r="22844" spans="1:12" x14ac:dyDescent="0.35">
      <c r="A22844" s="1" t="s">
        <v>36468</v>
      </c>
      <c r="B22844" t="s">
        <v>36469</v>
      </c>
      <c r="C22844" t="s">
        <v>34</v>
      </c>
      <c r="D22844" t="s">
        <v>35</v>
      </c>
      <c r="E22844">
        <v>1</v>
      </c>
      <c r="F22844" s="2">
        <v>19.989999999999998</v>
      </c>
      <c r="G22844" s="3">
        <v>45</v>
      </c>
      <c r="H22844" s="3">
        <v>0.19989999999999999</v>
      </c>
      <c r="I22844" s="3">
        <v>0.93952999999999998</v>
      </c>
      <c r="J22844" s="3">
        <v>21.129429999999999</v>
      </c>
      <c r="K22844" s="4">
        <v>0.34999999999999992</v>
      </c>
      <c r="L22844" s="73">
        <v>38.358042153846149</v>
      </c>
    </row>
    <row r="22845" spans="1:12" x14ac:dyDescent="0.35">
      <c r="A22845" s="1" t="s">
        <v>36470</v>
      </c>
      <c r="B22845" t="s">
        <v>36471</v>
      </c>
      <c r="C22845" t="s">
        <v>34</v>
      </c>
      <c r="D22845" t="s">
        <v>35</v>
      </c>
      <c r="E22845">
        <v>1</v>
      </c>
      <c r="F22845" s="2">
        <v>226.99</v>
      </c>
      <c r="G22845" s="3">
        <v>505</v>
      </c>
      <c r="H22845" s="3">
        <v>2.2699000000000003</v>
      </c>
      <c r="I22845" s="3">
        <v>10.668530000000001</v>
      </c>
      <c r="J22845" s="3">
        <v>239.92843000000002</v>
      </c>
      <c r="K22845" s="4">
        <v>0.35</v>
      </c>
      <c r="L22845" s="73">
        <v>435.56238061538465</v>
      </c>
    </row>
    <row r="22846" spans="1:12" x14ac:dyDescent="0.35">
      <c r="A22846" s="1" t="s">
        <v>36472</v>
      </c>
      <c r="B22846" t="s">
        <v>36473</v>
      </c>
      <c r="C22846" t="s">
        <v>34</v>
      </c>
      <c r="D22846" t="s">
        <v>35</v>
      </c>
      <c r="E22846">
        <v>1</v>
      </c>
      <c r="F22846" s="2">
        <v>160.99</v>
      </c>
      <c r="G22846" s="3">
        <v>358</v>
      </c>
      <c r="H22846" s="3">
        <v>1.6099000000000001</v>
      </c>
      <c r="I22846" s="3">
        <v>7.5665300000000002</v>
      </c>
      <c r="J22846" s="3">
        <v>170.16643000000002</v>
      </c>
      <c r="K22846" s="4">
        <v>0.35</v>
      </c>
      <c r="L22846" s="73">
        <v>308.9175190769231</v>
      </c>
    </row>
    <row r="22847" spans="1:12" x14ac:dyDescent="0.35">
      <c r="A22847" s="1" t="s">
        <v>36474</v>
      </c>
      <c r="B22847" t="s">
        <v>36475</v>
      </c>
      <c r="C22847" t="s">
        <v>34</v>
      </c>
      <c r="D22847" t="s">
        <v>35</v>
      </c>
      <c r="E22847">
        <v>1</v>
      </c>
      <c r="F22847" s="2">
        <v>172.99</v>
      </c>
      <c r="G22847" s="3">
        <v>385</v>
      </c>
      <c r="H22847" s="3">
        <v>1.7299000000000002</v>
      </c>
      <c r="I22847" s="3">
        <v>8.1305300000000003</v>
      </c>
      <c r="J22847" s="3">
        <v>182.85042999999999</v>
      </c>
      <c r="K22847" s="4">
        <v>0.34999999999999992</v>
      </c>
      <c r="L22847" s="73">
        <v>331.94385753846149</v>
      </c>
    </row>
    <row r="22848" spans="1:12" x14ac:dyDescent="0.35">
      <c r="A22848" s="1" t="s">
        <v>36476</v>
      </c>
      <c r="B22848" t="s">
        <v>36477</v>
      </c>
      <c r="C22848" t="s">
        <v>34</v>
      </c>
      <c r="D22848" t="s">
        <v>35</v>
      </c>
      <c r="E22848">
        <v>1</v>
      </c>
      <c r="F22848" s="2">
        <v>1351.99</v>
      </c>
      <c r="G22848" s="3">
        <v>3005</v>
      </c>
      <c r="H22848" s="3">
        <v>13.5199</v>
      </c>
      <c r="I22848" s="3">
        <v>63.543530000000004</v>
      </c>
      <c r="J22848" s="3">
        <v>1429.0534299999999</v>
      </c>
      <c r="K22848" s="4">
        <v>0.35000000000000003</v>
      </c>
      <c r="L22848" s="73">
        <v>2594.2816113846152</v>
      </c>
    </row>
    <row r="22849" spans="1:12" x14ac:dyDescent="0.35">
      <c r="A22849" s="1" t="s">
        <v>36478</v>
      </c>
      <c r="B22849" t="s">
        <v>36479</v>
      </c>
      <c r="C22849" t="s">
        <v>34</v>
      </c>
      <c r="D22849" t="s">
        <v>35</v>
      </c>
      <c r="E22849">
        <v>1</v>
      </c>
      <c r="F22849" s="2">
        <v>103.99</v>
      </c>
      <c r="G22849" s="3">
        <v>232</v>
      </c>
      <c r="H22849" s="3">
        <v>1.0399</v>
      </c>
      <c r="I22849" s="3">
        <v>4.8875299999999999</v>
      </c>
      <c r="J22849" s="3">
        <v>109.91743</v>
      </c>
      <c r="K22849" s="4">
        <v>0.35</v>
      </c>
      <c r="L22849" s="73">
        <v>199.54241138461538</v>
      </c>
    </row>
    <row r="22850" spans="1:12" x14ac:dyDescent="0.35">
      <c r="A22850" s="1" t="s">
        <v>36480</v>
      </c>
      <c r="B22850" t="s">
        <v>36481</v>
      </c>
      <c r="C22850" t="s">
        <v>34</v>
      </c>
      <c r="D22850" t="s">
        <v>35</v>
      </c>
      <c r="E22850">
        <v>1</v>
      </c>
      <c r="F22850" s="2">
        <v>684.99</v>
      </c>
      <c r="G22850" s="3">
        <v>1523</v>
      </c>
      <c r="H22850" s="3">
        <v>6.8498999999999999</v>
      </c>
      <c r="I22850" s="3">
        <v>32.19453</v>
      </c>
      <c r="J22850" s="3">
        <v>724.03443000000004</v>
      </c>
      <c r="K22850" s="4">
        <v>0.35000000000000003</v>
      </c>
      <c r="L22850" s="73">
        <v>1314.4009652307693</v>
      </c>
    </row>
    <row r="22851" spans="1:12" x14ac:dyDescent="0.35">
      <c r="A22851" s="1" t="s">
        <v>36482</v>
      </c>
      <c r="B22851" t="s">
        <v>36483</v>
      </c>
      <c r="C22851" t="s">
        <v>34</v>
      </c>
      <c r="D22851" t="s">
        <v>35</v>
      </c>
      <c r="E22851">
        <v>1</v>
      </c>
      <c r="F22851" s="2">
        <v>85.99</v>
      </c>
      <c r="G22851" s="3">
        <v>192</v>
      </c>
      <c r="H22851" s="3">
        <v>0.8599</v>
      </c>
      <c r="I22851" s="3">
        <v>4.0415299999999998</v>
      </c>
      <c r="J22851" s="3">
        <v>90.891429999999986</v>
      </c>
      <c r="K22851" s="4">
        <v>0.35</v>
      </c>
      <c r="L22851" s="73">
        <v>165.00290369230765</v>
      </c>
    </row>
    <row r="22852" spans="1:12" x14ac:dyDescent="0.35">
      <c r="A22852" s="1" t="s">
        <v>36484</v>
      </c>
      <c r="B22852" t="s">
        <v>36485</v>
      </c>
      <c r="C22852" t="s">
        <v>34</v>
      </c>
      <c r="D22852" t="s">
        <v>35</v>
      </c>
      <c r="E22852">
        <v>1</v>
      </c>
      <c r="F22852" s="2">
        <v>34.99</v>
      </c>
      <c r="G22852" s="3">
        <v>78</v>
      </c>
      <c r="H22852" s="3">
        <v>0.34990000000000004</v>
      </c>
      <c r="I22852" s="3">
        <v>1.64453</v>
      </c>
      <c r="J22852" s="3">
        <v>36.984430000000003</v>
      </c>
      <c r="K22852" s="4">
        <v>0.35000000000000003</v>
      </c>
      <c r="L22852" s="73">
        <v>67.14096523076924</v>
      </c>
    </row>
    <row r="22853" spans="1:12" x14ac:dyDescent="0.35">
      <c r="A22853" s="1" t="s">
        <v>36486</v>
      </c>
      <c r="B22853" t="s">
        <v>36487</v>
      </c>
      <c r="C22853" t="s">
        <v>34</v>
      </c>
      <c r="D22853" t="s">
        <v>35</v>
      </c>
      <c r="E22853">
        <v>1</v>
      </c>
      <c r="F22853" s="2">
        <v>175.99</v>
      </c>
      <c r="G22853" s="3">
        <v>392</v>
      </c>
      <c r="H22853" s="3">
        <v>1.7599</v>
      </c>
      <c r="I22853" s="3">
        <v>8.2715300000000003</v>
      </c>
      <c r="J22853" s="3">
        <v>186.02143000000001</v>
      </c>
      <c r="K22853" s="4">
        <v>0.35</v>
      </c>
      <c r="L22853" s="73">
        <v>337.70044215384615</v>
      </c>
    </row>
    <row r="22854" spans="1:12" x14ac:dyDescent="0.35">
      <c r="A22854" s="1" t="s">
        <v>36488</v>
      </c>
      <c r="B22854" t="s">
        <v>36489</v>
      </c>
      <c r="C22854" t="s">
        <v>34</v>
      </c>
      <c r="D22854" t="s">
        <v>35</v>
      </c>
      <c r="E22854">
        <v>1</v>
      </c>
      <c r="F22854" s="2">
        <v>1324.99</v>
      </c>
      <c r="G22854" s="3">
        <v>2945</v>
      </c>
      <c r="H22854" s="3">
        <v>13.2499</v>
      </c>
      <c r="I22854" s="3">
        <v>62.274529999999999</v>
      </c>
      <c r="J22854" s="3">
        <v>1400.5144299999999</v>
      </c>
      <c r="K22854" s="4">
        <v>0.35000000000000003</v>
      </c>
      <c r="L22854" s="73">
        <v>2542.472349846154</v>
      </c>
    </row>
    <row r="22855" spans="1:12" x14ac:dyDescent="0.35">
      <c r="A22855" s="1" t="s">
        <v>36490</v>
      </c>
      <c r="B22855" t="s">
        <v>36491</v>
      </c>
      <c r="C22855" t="s">
        <v>34</v>
      </c>
      <c r="D22855" t="s">
        <v>35</v>
      </c>
      <c r="E22855">
        <v>1</v>
      </c>
      <c r="F22855" s="2">
        <v>1039.99</v>
      </c>
      <c r="G22855" s="3">
        <v>2312</v>
      </c>
      <c r="H22855" s="3">
        <v>10.399900000000001</v>
      </c>
      <c r="I22855" s="3">
        <v>48.879530000000003</v>
      </c>
      <c r="J22855" s="3">
        <v>1099.2694299999998</v>
      </c>
      <c r="K22855" s="4">
        <v>0.34999999999999992</v>
      </c>
      <c r="L22855" s="73">
        <v>1995.5968113846147</v>
      </c>
    </row>
    <row r="22856" spans="1:12" x14ac:dyDescent="0.35">
      <c r="A22856" s="1" t="s">
        <v>36492</v>
      </c>
      <c r="B22856" t="s">
        <v>36493</v>
      </c>
      <c r="C22856" t="s">
        <v>34</v>
      </c>
      <c r="D22856" t="s">
        <v>35</v>
      </c>
      <c r="E22856">
        <v>1</v>
      </c>
      <c r="F22856" s="2">
        <v>34.99</v>
      </c>
      <c r="G22856" s="3">
        <v>78</v>
      </c>
      <c r="H22856" s="3">
        <v>0.34990000000000004</v>
      </c>
      <c r="I22856" s="3">
        <v>1.64453</v>
      </c>
      <c r="J22856" s="3">
        <v>36.984430000000003</v>
      </c>
      <c r="K22856" s="4">
        <v>0.35000000000000003</v>
      </c>
      <c r="L22856" s="73">
        <v>67.14096523076924</v>
      </c>
    </row>
    <row r="22857" spans="1:12" x14ac:dyDescent="0.35">
      <c r="A22857" s="1" t="s">
        <v>36494</v>
      </c>
      <c r="B22857" t="s">
        <v>36495</v>
      </c>
      <c r="C22857" t="s">
        <v>34</v>
      </c>
      <c r="D22857" t="s">
        <v>35</v>
      </c>
      <c r="E22857">
        <v>1</v>
      </c>
      <c r="F22857" s="2">
        <v>42.99</v>
      </c>
      <c r="G22857" s="3">
        <v>96</v>
      </c>
      <c r="H22857" s="3">
        <v>0.4299</v>
      </c>
      <c r="I22857" s="3">
        <v>2.0205299999999999</v>
      </c>
      <c r="J22857" s="3">
        <v>45.440430000000006</v>
      </c>
      <c r="K22857" s="4">
        <v>0.35000000000000003</v>
      </c>
      <c r="L22857" s="73">
        <v>82.491857538461545</v>
      </c>
    </row>
    <row r="22858" spans="1:12" x14ac:dyDescent="0.35">
      <c r="A22858" s="1" t="s">
        <v>36496</v>
      </c>
      <c r="B22858" t="s">
        <v>36497</v>
      </c>
      <c r="C22858" t="s">
        <v>34</v>
      </c>
      <c r="D22858" t="s">
        <v>35</v>
      </c>
      <c r="E22858">
        <v>1</v>
      </c>
      <c r="F22858" s="2">
        <v>1853.99</v>
      </c>
      <c r="G22858" s="3">
        <v>4120</v>
      </c>
      <c r="H22858" s="3">
        <v>18.539899999999999</v>
      </c>
      <c r="I22858" s="3">
        <v>87.137529999999998</v>
      </c>
      <c r="J22858" s="3">
        <v>1959.66743</v>
      </c>
      <c r="K22858" s="4">
        <v>0.35000000000000003</v>
      </c>
      <c r="L22858" s="73">
        <v>3557.5501036923079</v>
      </c>
    </row>
    <row r="22859" spans="1:12" x14ac:dyDescent="0.35">
      <c r="A22859" s="1" t="s">
        <v>36498</v>
      </c>
      <c r="B22859" t="s">
        <v>36499</v>
      </c>
      <c r="C22859" t="s">
        <v>34</v>
      </c>
      <c r="D22859" t="s">
        <v>35</v>
      </c>
      <c r="E22859">
        <v>1</v>
      </c>
      <c r="F22859" s="2">
        <v>122.99</v>
      </c>
      <c r="G22859" s="3">
        <v>274</v>
      </c>
      <c r="H22859" s="3">
        <v>1.2299</v>
      </c>
      <c r="I22859" s="3">
        <v>5.7805299999999997</v>
      </c>
      <c r="J22859" s="3">
        <v>130.00042999999999</v>
      </c>
      <c r="K22859" s="4">
        <v>0.35</v>
      </c>
      <c r="L22859" s="73">
        <v>236.0007806153846</v>
      </c>
    </row>
    <row r="22860" spans="1:12" x14ac:dyDescent="0.35">
      <c r="A22860" s="1" t="s">
        <v>36500</v>
      </c>
      <c r="B22860" t="s">
        <v>36501</v>
      </c>
      <c r="C22860" t="s">
        <v>34</v>
      </c>
      <c r="D22860" t="s">
        <v>35</v>
      </c>
      <c r="E22860">
        <v>1</v>
      </c>
      <c r="F22860" s="2">
        <v>76.989999999999995</v>
      </c>
      <c r="G22860" s="3">
        <v>172</v>
      </c>
      <c r="H22860" s="3">
        <v>0.76989999999999992</v>
      </c>
      <c r="I22860" s="3">
        <v>3.6185299999999998</v>
      </c>
      <c r="J22860" s="3">
        <v>81.378430000000009</v>
      </c>
      <c r="K22860" s="4">
        <v>0.35</v>
      </c>
      <c r="L22860" s="73">
        <v>147.73314984615385</v>
      </c>
    </row>
    <row r="22861" spans="1:12" x14ac:dyDescent="0.35">
      <c r="A22861" s="1" t="s">
        <v>36502</v>
      </c>
      <c r="B22861" t="s">
        <v>36503</v>
      </c>
      <c r="C22861" t="s">
        <v>34</v>
      </c>
      <c r="D22861" t="s">
        <v>35</v>
      </c>
      <c r="E22861">
        <v>1</v>
      </c>
      <c r="F22861" s="2">
        <v>60.99</v>
      </c>
      <c r="G22861" s="3">
        <v>136</v>
      </c>
      <c r="H22861" s="3">
        <v>0.6099</v>
      </c>
      <c r="I22861" s="3">
        <v>2.86653</v>
      </c>
      <c r="J22861" s="3">
        <v>64.466430000000003</v>
      </c>
      <c r="K22861" s="4">
        <v>0.35</v>
      </c>
      <c r="L22861" s="73">
        <v>117.03136523076923</v>
      </c>
    </row>
    <row r="22862" spans="1:12" x14ac:dyDescent="0.35">
      <c r="A22862" s="1" t="s">
        <v>36504</v>
      </c>
      <c r="B22862" t="s">
        <v>36505</v>
      </c>
      <c r="C22862" t="s">
        <v>34</v>
      </c>
      <c r="D22862" t="s">
        <v>35</v>
      </c>
      <c r="E22862">
        <v>1</v>
      </c>
      <c r="F22862" s="2">
        <v>163.99</v>
      </c>
      <c r="G22862" s="3">
        <v>365</v>
      </c>
      <c r="H22862" s="3">
        <v>1.6399000000000001</v>
      </c>
      <c r="I22862" s="3">
        <v>7.7075300000000002</v>
      </c>
      <c r="J22862" s="3">
        <v>173.33743000000001</v>
      </c>
      <c r="K22862" s="4">
        <v>0.35</v>
      </c>
      <c r="L22862" s="73">
        <v>314.67410369230771</v>
      </c>
    </row>
    <row r="22863" spans="1:12" x14ac:dyDescent="0.35">
      <c r="A22863" s="1" t="s">
        <v>36506</v>
      </c>
      <c r="B22863" t="s">
        <v>36507</v>
      </c>
      <c r="C22863" t="s">
        <v>34</v>
      </c>
      <c r="D22863" t="s">
        <v>35</v>
      </c>
      <c r="E22863">
        <v>1</v>
      </c>
      <c r="F22863" s="2">
        <v>782.99</v>
      </c>
      <c r="G22863" s="3">
        <v>1740</v>
      </c>
      <c r="H22863" s="3">
        <v>7.8299000000000003</v>
      </c>
      <c r="I22863" s="3">
        <v>36.800530000000002</v>
      </c>
      <c r="J22863" s="3">
        <v>827.62042999999994</v>
      </c>
      <c r="K22863" s="4">
        <v>0.35</v>
      </c>
      <c r="L22863" s="73">
        <v>1502.449396</v>
      </c>
    </row>
    <row r="22864" spans="1:12" x14ac:dyDescent="0.35">
      <c r="A22864" s="1" t="s">
        <v>36508</v>
      </c>
      <c r="B22864" t="s">
        <v>36509</v>
      </c>
      <c r="C22864" t="s">
        <v>34</v>
      </c>
      <c r="D22864" t="s">
        <v>35</v>
      </c>
      <c r="E22864">
        <v>1</v>
      </c>
      <c r="F22864" s="2">
        <v>71.989999999999995</v>
      </c>
      <c r="G22864" s="3">
        <v>160</v>
      </c>
      <c r="H22864" s="3">
        <v>0.71989999999999998</v>
      </c>
      <c r="I22864" s="3">
        <v>3.3835299999999999</v>
      </c>
      <c r="J22864" s="3">
        <v>76.093429999999984</v>
      </c>
      <c r="K22864" s="4">
        <v>0.35</v>
      </c>
      <c r="L22864" s="73">
        <v>138.13884215384613</v>
      </c>
    </row>
    <row r="22865" spans="1:12" x14ac:dyDescent="0.35">
      <c r="A22865" s="1" t="s">
        <v>36510</v>
      </c>
      <c r="B22865" t="s">
        <v>36511</v>
      </c>
      <c r="C22865" t="s">
        <v>34</v>
      </c>
      <c r="D22865" t="s">
        <v>35</v>
      </c>
      <c r="E22865">
        <v>1</v>
      </c>
      <c r="F22865" s="2">
        <v>74.989999999999995</v>
      </c>
      <c r="G22865" s="3">
        <v>167</v>
      </c>
      <c r="H22865" s="3">
        <v>0.74990000000000001</v>
      </c>
      <c r="I22865" s="3">
        <v>3.5245299999999999</v>
      </c>
      <c r="J22865" s="3">
        <v>79.26442999999999</v>
      </c>
      <c r="K22865" s="4">
        <v>0.35</v>
      </c>
      <c r="L22865" s="73">
        <v>143.89542676923074</v>
      </c>
    </row>
    <row r="22866" spans="1:12" x14ac:dyDescent="0.35">
      <c r="A22866" s="1" t="s">
        <v>36512</v>
      </c>
      <c r="B22866" t="s">
        <v>36513</v>
      </c>
      <c r="C22866" t="s">
        <v>34</v>
      </c>
      <c r="D22866" t="s">
        <v>35</v>
      </c>
      <c r="E22866">
        <v>1</v>
      </c>
      <c r="F22866" s="2">
        <v>220.99</v>
      </c>
      <c r="G22866" s="3">
        <v>492</v>
      </c>
      <c r="H22866" s="3">
        <v>2.2099000000000002</v>
      </c>
      <c r="I22866" s="3">
        <v>10.38653</v>
      </c>
      <c r="J22866" s="3">
        <v>233.58643000000001</v>
      </c>
      <c r="K22866" s="4">
        <v>0.35</v>
      </c>
      <c r="L22866" s="73">
        <v>424.04921138461538</v>
      </c>
    </row>
    <row r="22867" spans="1:12" x14ac:dyDescent="0.35">
      <c r="A22867" s="1" t="s">
        <v>36514</v>
      </c>
      <c r="B22867" t="s">
        <v>36515</v>
      </c>
      <c r="C22867" t="s">
        <v>34</v>
      </c>
      <c r="D22867" t="s">
        <v>35</v>
      </c>
      <c r="E22867">
        <v>1</v>
      </c>
      <c r="F22867" s="2">
        <v>42.99</v>
      </c>
      <c r="G22867" s="3">
        <v>96</v>
      </c>
      <c r="H22867" s="3">
        <v>0.4299</v>
      </c>
      <c r="I22867" s="3">
        <v>2.0205299999999999</v>
      </c>
      <c r="J22867" s="3">
        <v>45.440430000000006</v>
      </c>
      <c r="K22867" s="4">
        <v>0.35000000000000003</v>
      </c>
      <c r="L22867" s="73">
        <v>82.491857538461545</v>
      </c>
    </row>
    <row r="22868" spans="1:12" x14ac:dyDescent="0.35">
      <c r="A22868" s="1" t="s">
        <v>36516</v>
      </c>
      <c r="B22868" t="s">
        <v>36517</v>
      </c>
      <c r="C22868" t="s">
        <v>34</v>
      </c>
      <c r="D22868" t="s">
        <v>35</v>
      </c>
      <c r="E22868">
        <v>1</v>
      </c>
      <c r="F22868" s="2">
        <v>62.99</v>
      </c>
      <c r="G22868" s="3">
        <v>140</v>
      </c>
      <c r="H22868" s="3">
        <v>0.62990000000000002</v>
      </c>
      <c r="I22868" s="3">
        <v>2.9605299999999999</v>
      </c>
      <c r="J22868" s="3">
        <v>66.580430000000007</v>
      </c>
      <c r="K22868" s="4">
        <v>0.35</v>
      </c>
      <c r="L22868" s="73">
        <v>120.86908830769231</v>
      </c>
    </row>
    <row r="22869" spans="1:12" x14ac:dyDescent="0.35">
      <c r="A22869" s="1" t="s">
        <v>36518</v>
      </c>
      <c r="B22869" t="s">
        <v>36519</v>
      </c>
      <c r="C22869" t="s">
        <v>34</v>
      </c>
      <c r="D22869" t="s">
        <v>35</v>
      </c>
      <c r="E22869">
        <v>1</v>
      </c>
      <c r="F22869" s="2">
        <v>176.99</v>
      </c>
      <c r="G22869" s="3">
        <v>394</v>
      </c>
      <c r="H22869" s="3">
        <v>1.7699</v>
      </c>
      <c r="I22869" s="3">
        <v>8.3185300000000009</v>
      </c>
      <c r="J22869" s="3">
        <v>187.07843000000003</v>
      </c>
      <c r="K22869" s="4">
        <v>0.35000000000000003</v>
      </c>
      <c r="L22869" s="73">
        <v>339.61930369230777</v>
      </c>
    </row>
    <row r="22870" spans="1:12" x14ac:dyDescent="0.35">
      <c r="A22870" s="1" t="s">
        <v>36520</v>
      </c>
      <c r="B22870" t="s">
        <v>36521</v>
      </c>
      <c r="C22870" t="s">
        <v>34</v>
      </c>
      <c r="D22870" t="s">
        <v>35</v>
      </c>
      <c r="E22870">
        <v>1</v>
      </c>
      <c r="F22870" s="2">
        <v>518.99</v>
      </c>
      <c r="G22870" s="3">
        <v>1154</v>
      </c>
      <c r="H22870" s="3">
        <v>5.1899000000000006</v>
      </c>
      <c r="I22870" s="3">
        <v>24.392530000000001</v>
      </c>
      <c r="J22870" s="3">
        <v>548.57242999999994</v>
      </c>
      <c r="K22870" s="4">
        <v>0.35</v>
      </c>
      <c r="L22870" s="73">
        <v>995.86994984615365</v>
      </c>
    </row>
    <row r="22871" spans="1:12" x14ac:dyDescent="0.35">
      <c r="A22871" s="1" t="s">
        <v>36522</v>
      </c>
      <c r="B22871" t="s">
        <v>36523</v>
      </c>
      <c r="C22871" t="s">
        <v>34</v>
      </c>
      <c r="D22871" t="s">
        <v>35</v>
      </c>
      <c r="E22871">
        <v>1</v>
      </c>
      <c r="F22871" s="2">
        <v>5.99</v>
      </c>
      <c r="G22871" s="3">
        <v>14</v>
      </c>
      <c r="H22871" s="3">
        <v>5.9900000000000002E-2</v>
      </c>
      <c r="I22871" s="3">
        <v>0.28153</v>
      </c>
      <c r="J22871" s="3">
        <v>6.3314300000000001</v>
      </c>
      <c r="K22871" s="4">
        <v>0.34999999999999992</v>
      </c>
      <c r="L22871" s="73">
        <v>11.493980615384615</v>
      </c>
    </row>
    <row r="22872" spans="1:12" x14ac:dyDescent="0.35">
      <c r="A22872" s="1" t="s">
        <v>36524</v>
      </c>
      <c r="B22872" t="s">
        <v>36525</v>
      </c>
      <c r="C22872" t="s">
        <v>34</v>
      </c>
      <c r="D22872" t="s">
        <v>35</v>
      </c>
      <c r="E22872">
        <v>1</v>
      </c>
      <c r="F22872" s="2">
        <v>170.99</v>
      </c>
      <c r="G22872" s="3">
        <v>380</v>
      </c>
      <c r="H22872" s="3">
        <v>1.7099000000000002</v>
      </c>
      <c r="I22872" s="3">
        <v>8.0365300000000008</v>
      </c>
      <c r="J22872" s="3">
        <v>180.73643000000001</v>
      </c>
      <c r="K22872" s="4">
        <v>0.35000000000000003</v>
      </c>
      <c r="L22872" s="73">
        <v>328.10613446153849</v>
      </c>
    </row>
    <row r="22873" spans="1:12" x14ac:dyDescent="0.35">
      <c r="A22873" s="1" t="s">
        <v>36526</v>
      </c>
      <c r="B22873" t="s">
        <v>36527</v>
      </c>
      <c r="C22873" t="s">
        <v>34</v>
      </c>
      <c r="D22873" t="s">
        <v>35</v>
      </c>
      <c r="E22873">
        <v>1</v>
      </c>
      <c r="F22873" s="2">
        <v>65.989999999999995</v>
      </c>
      <c r="G22873" s="3">
        <v>147</v>
      </c>
      <c r="H22873" s="3">
        <v>0.65989999999999993</v>
      </c>
      <c r="I22873" s="3">
        <v>3.1015299999999999</v>
      </c>
      <c r="J22873" s="3">
        <v>69.751429999999985</v>
      </c>
      <c r="K22873" s="4">
        <v>0.35</v>
      </c>
      <c r="L22873" s="73">
        <v>126.62567292307689</v>
      </c>
    </row>
    <row r="22874" spans="1:12" x14ac:dyDescent="0.35">
      <c r="A22874" s="1" t="s">
        <v>36528</v>
      </c>
      <c r="B22874" t="s">
        <v>36529</v>
      </c>
      <c r="C22874" t="s">
        <v>34</v>
      </c>
      <c r="D22874" t="s">
        <v>35</v>
      </c>
      <c r="E22874">
        <v>1</v>
      </c>
      <c r="F22874" s="2">
        <v>155.99</v>
      </c>
      <c r="G22874" s="3">
        <v>347</v>
      </c>
      <c r="H22874" s="3">
        <v>1.5599000000000001</v>
      </c>
      <c r="I22874" s="3">
        <v>7.3315300000000008</v>
      </c>
      <c r="J22874" s="3">
        <v>164.88143000000002</v>
      </c>
      <c r="K22874" s="4">
        <v>0.35</v>
      </c>
      <c r="L22874" s="73">
        <v>299.32321138461543</v>
      </c>
    </row>
    <row r="22875" spans="1:12" x14ac:dyDescent="0.35">
      <c r="A22875" s="1" t="s">
        <v>36530</v>
      </c>
      <c r="B22875" t="s">
        <v>36531</v>
      </c>
      <c r="C22875" t="s">
        <v>34</v>
      </c>
      <c r="D22875" t="s">
        <v>35</v>
      </c>
      <c r="E22875">
        <v>1</v>
      </c>
      <c r="F22875" s="2">
        <v>129.99</v>
      </c>
      <c r="G22875" s="3">
        <v>289</v>
      </c>
      <c r="H22875" s="3">
        <v>1.2999000000000001</v>
      </c>
      <c r="I22875" s="3">
        <v>6.1095300000000003</v>
      </c>
      <c r="J22875" s="3">
        <v>137.39943000000002</v>
      </c>
      <c r="K22875" s="4">
        <v>0.35</v>
      </c>
      <c r="L22875" s="73">
        <v>249.43281138461541</v>
      </c>
    </row>
    <row r="22876" spans="1:12" x14ac:dyDescent="0.35">
      <c r="A22876" s="1" t="s">
        <v>36532</v>
      </c>
      <c r="B22876" t="s">
        <v>36533</v>
      </c>
      <c r="C22876" t="s">
        <v>34</v>
      </c>
      <c r="D22876" t="s">
        <v>35</v>
      </c>
      <c r="E22876">
        <v>1</v>
      </c>
      <c r="F22876" s="2">
        <v>442.99</v>
      </c>
      <c r="G22876" s="3">
        <v>985</v>
      </c>
      <c r="H22876" s="3">
        <v>4.4298999999999999</v>
      </c>
      <c r="I22876" s="3">
        <v>20.820530000000002</v>
      </c>
      <c r="J22876" s="3">
        <v>468.24043</v>
      </c>
      <c r="K22876" s="4">
        <v>0.35000000000000003</v>
      </c>
      <c r="L22876" s="73">
        <v>850.03647292307699</v>
      </c>
    </row>
    <row r="22877" spans="1:12" x14ac:dyDescent="0.35">
      <c r="A22877" s="1" t="s">
        <v>36534</v>
      </c>
      <c r="B22877" t="s">
        <v>36535</v>
      </c>
      <c r="C22877" t="s">
        <v>34</v>
      </c>
      <c r="D22877" t="s">
        <v>35</v>
      </c>
      <c r="E22877">
        <v>1</v>
      </c>
      <c r="F22877" s="2">
        <v>193.99</v>
      </c>
      <c r="G22877" s="3">
        <v>432</v>
      </c>
      <c r="H22877" s="3">
        <v>1.9399000000000002</v>
      </c>
      <c r="I22877" s="3">
        <v>9.1175300000000004</v>
      </c>
      <c r="J22877" s="3">
        <v>205.04742999999999</v>
      </c>
      <c r="K22877" s="4">
        <v>0.34999999999999992</v>
      </c>
      <c r="L22877" s="73">
        <v>372.23994984615382</v>
      </c>
    </row>
    <row r="22878" spans="1:12" x14ac:dyDescent="0.35">
      <c r="A22878" s="1" t="s">
        <v>36536</v>
      </c>
      <c r="B22878" t="s">
        <v>36537</v>
      </c>
      <c r="C22878" t="s">
        <v>34</v>
      </c>
      <c r="D22878" t="s">
        <v>35</v>
      </c>
      <c r="E22878">
        <v>1</v>
      </c>
      <c r="F22878" s="2">
        <v>133.99</v>
      </c>
      <c r="G22878" s="3">
        <v>298</v>
      </c>
      <c r="H22878" s="3">
        <v>1.3399000000000001</v>
      </c>
      <c r="I22878" s="3">
        <v>6.2975300000000001</v>
      </c>
      <c r="J22878" s="3">
        <v>141.62743</v>
      </c>
      <c r="K22878" s="4">
        <v>0.35</v>
      </c>
      <c r="L22878" s="73">
        <v>257.10825753846154</v>
      </c>
    </row>
    <row r="22879" spans="1:12" x14ac:dyDescent="0.35">
      <c r="A22879" s="1" t="s">
        <v>36538</v>
      </c>
      <c r="B22879" t="s">
        <v>36539</v>
      </c>
      <c r="C22879" t="s">
        <v>34</v>
      </c>
      <c r="D22879" t="s">
        <v>35</v>
      </c>
      <c r="E22879">
        <v>1</v>
      </c>
      <c r="F22879" s="2">
        <v>935.99</v>
      </c>
      <c r="G22879" s="3">
        <v>2080</v>
      </c>
      <c r="H22879" s="3">
        <v>9.3598999999999997</v>
      </c>
      <c r="I22879" s="3">
        <v>43.991529999999997</v>
      </c>
      <c r="J22879" s="3">
        <v>989.34143000000006</v>
      </c>
      <c r="K22879" s="4">
        <v>0.35000000000000003</v>
      </c>
      <c r="L22879" s="73">
        <v>1796.0352113846156</v>
      </c>
    </row>
    <row r="22880" spans="1:12" x14ac:dyDescent="0.35">
      <c r="A22880" s="1" t="s">
        <v>36540</v>
      </c>
      <c r="B22880" t="s">
        <v>36541</v>
      </c>
      <c r="C22880" t="s">
        <v>34</v>
      </c>
      <c r="D22880" t="s">
        <v>35</v>
      </c>
      <c r="E22880">
        <v>1</v>
      </c>
      <c r="F22880" s="2">
        <v>661.99</v>
      </c>
      <c r="G22880" s="3">
        <v>1472</v>
      </c>
      <c r="H22880" s="3">
        <v>6.6199000000000003</v>
      </c>
      <c r="I22880" s="3">
        <v>31.113530000000001</v>
      </c>
      <c r="J22880" s="3">
        <v>699.72343000000001</v>
      </c>
      <c r="K22880" s="4">
        <v>0.34999999999999992</v>
      </c>
      <c r="L22880" s="73">
        <v>1270.2671498461536</v>
      </c>
    </row>
    <row r="22881" spans="1:12" x14ac:dyDescent="0.35">
      <c r="A22881" s="1" t="s">
        <v>36542</v>
      </c>
      <c r="B22881" t="s">
        <v>36543</v>
      </c>
      <c r="C22881" t="s">
        <v>34</v>
      </c>
      <c r="D22881" t="s">
        <v>35</v>
      </c>
      <c r="E22881">
        <v>1</v>
      </c>
      <c r="F22881" s="2">
        <v>415.99</v>
      </c>
      <c r="G22881" s="3">
        <v>925</v>
      </c>
      <c r="H22881" s="3">
        <v>4.1599000000000004</v>
      </c>
      <c r="I22881" s="3">
        <v>19.55153</v>
      </c>
      <c r="J22881" s="3">
        <v>439.70143000000002</v>
      </c>
      <c r="K22881" s="4">
        <v>0.35</v>
      </c>
      <c r="L22881" s="73">
        <v>798.22721138461543</v>
      </c>
    </row>
    <row r="22882" spans="1:12" x14ac:dyDescent="0.35">
      <c r="A22882" s="1" t="s">
        <v>36544</v>
      </c>
      <c r="B22882" t="s">
        <v>36545</v>
      </c>
      <c r="C22882" t="s">
        <v>34</v>
      </c>
      <c r="D22882" t="s">
        <v>35</v>
      </c>
      <c r="E22882">
        <v>1</v>
      </c>
      <c r="F22882" s="2">
        <v>380.99</v>
      </c>
      <c r="G22882" s="3">
        <v>847</v>
      </c>
      <c r="H22882" s="3">
        <v>3.8099000000000003</v>
      </c>
      <c r="I22882" s="3">
        <v>17.90653</v>
      </c>
      <c r="J22882" s="3">
        <v>402.70643000000001</v>
      </c>
      <c r="K22882" s="4">
        <v>0.35000000000000003</v>
      </c>
      <c r="L22882" s="73">
        <v>731.06705753846154</v>
      </c>
    </row>
    <row r="22883" spans="1:12" x14ac:dyDescent="0.35">
      <c r="A22883" s="1" t="s">
        <v>36546</v>
      </c>
      <c r="B22883" t="s">
        <v>36547</v>
      </c>
      <c r="C22883" t="s">
        <v>34</v>
      </c>
      <c r="D22883" t="s">
        <v>35</v>
      </c>
      <c r="E22883">
        <v>1</v>
      </c>
      <c r="F22883" s="2">
        <v>86.99</v>
      </c>
      <c r="G22883" s="3">
        <v>194</v>
      </c>
      <c r="H22883" s="3">
        <v>0.86990000000000001</v>
      </c>
      <c r="I22883" s="3">
        <v>4.0885299999999996</v>
      </c>
      <c r="J22883" s="3">
        <v>91.948430000000002</v>
      </c>
      <c r="K22883" s="4">
        <v>0.35</v>
      </c>
      <c r="L22883" s="73">
        <v>166.92176523076924</v>
      </c>
    </row>
    <row r="22884" spans="1:12" x14ac:dyDescent="0.35">
      <c r="A22884" s="1" t="s">
        <v>36548</v>
      </c>
      <c r="B22884" t="s">
        <v>36549</v>
      </c>
      <c r="C22884" t="s">
        <v>34</v>
      </c>
      <c r="D22884" t="s">
        <v>35</v>
      </c>
      <c r="E22884">
        <v>1</v>
      </c>
      <c r="F22884" s="2">
        <v>138.99</v>
      </c>
      <c r="G22884" s="3">
        <v>309</v>
      </c>
      <c r="H22884" s="3">
        <v>1.3899000000000001</v>
      </c>
      <c r="I22884" s="3">
        <v>6.5325300000000004</v>
      </c>
      <c r="J22884" s="3">
        <v>146.91243000000003</v>
      </c>
      <c r="K22884" s="4">
        <v>0.35</v>
      </c>
      <c r="L22884" s="73">
        <v>266.70256523076927</v>
      </c>
    </row>
    <row r="22885" spans="1:12" x14ac:dyDescent="0.35">
      <c r="A22885" s="1" t="s">
        <v>36550</v>
      </c>
      <c r="B22885" t="s">
        <v>36551</v>
      </c>
      <c r="C22885" t="s">
        <v>34</v>
      </c>
      <c r="D22885" t="s">
        <v>35</v>
      </c>
      <c r="E22885">
        <v>1</v>
      </c>
      <c r="F22885" s="2">
        <v>570.99</v>
      </c>
      <c r="G22885" s="3">
        <v>1269</v>
      </c>
      <c r="H22885" s="3">
        <v>5.7099000000000002</v>
      </c>
      <c r="I22885" s="3">
        <v>26.83653</v>
      </c>
      <c r="J22885" s="3">
        <v>603.53643</v>
      </c>
      <c r="K22885" s="4">
        <v>0.34999999999999992</v>
      </c>
      <c r="L22885" s="73">
        <v>1095.6507498461538</v>
      </c>
    </row>
    <row r="22886" spans="1:12" x14ac:dyDescent="0.35">
      <c r="A22886" s="1" t="s">
        <v>36552</v>
      </c>
      <c r="B22886" t="s">
        <v>36553</v>
      </c>
      <c r="C22886" t="s">
        <v>34</v>
      </c>
      <c r="D22886" t="s">
        <v>35</v>
      </c>
      <c r="E22886">
        <v>1</v>
      </c>
      <c r="F22886" s="2">
        <v>858.99</v>
      </c>
      <c r="G22886" s="3">
        <v>1909</v>
      </c>
      <c r="H22886" s="3">
        <v>8.5899000000000001</v>
      </c>
      <c r="I22886" s="3">
        <v>40.372529999999998</v>
      </c>
      <c r="J22886" s="3">
        <v>907.95242999999994</v>
      </c>
      <c r="K22886" s="4">
        <v>0.35000000000000003</v>
      </c>
      <c r="L22886" s="73">
        <v>1648.2828729230769</v>
      </c>
    </row>
    <row r="22887" spans="1:12" x14ac:dyDescent="0.35">
      <c r="A22887" s="1" t="s">
        <v>36554</v>
      </c>
      <c r="B22887" t="s">
        <v>36555</v>
      </c>
      <c r="C22887" t="s">
        <v>34</v>
      </c>
      <c r="D22887" t="s">
        <v>35</v>
      </c>
      <c r="E22887">
        <v>1</v>
      </c>
      <c r="F22887" s="2">
        <v>59.99</v>
      </c>
      <c r="G22887" s="3">
        <v>134</v>
      </c>
      <c r="H22887" s="3">
        <v>0.59989999999999999</v>
      </c>
      <c r="I22887" s="3">
        <v>2.8195300000000003</v>
      </c>
      <c r="J22887" s="3">
        <v>63.40943</v>
      </c>
      <c r="K22887" s="4">
        <v>0.34999999999999992</v>
      </c>
      <c r="L22887" s="73">
        <v>115.11250369230768</v>
      </c>
    </row>
    <row r="22888" spans="1:12" x14ac:dyDescent="0.35">
      <c r="A22888" s="1" t="s">
        <v>36556</v>
      </c>
      <c r="B22888" t="s">
        <v>36557</v>
      </c>
      <c r="C22888" t="s">
        <v>34</v>
      </c>
      <c r="D22888" t="s">
        <v>35</v>
      </c>
      <c r="E22888">
        <v>1</v>
      </c>
      <c r="F22888" s="2">
        <v>69.989999999999995</v>
      </c>
      <c r="G22888" s="3">
        <v>156</v>
      </c>
      <c r="H22888" s="3">
        <v>0.69989999999999997</v>
      </c>
      <c r="I22888" s="3">
        <v>3.2895299999999996</v>
      </c>
      <c r="J22888" s="3">
        <v>73.979429999999994</v>
      </c>
      <c r="K22888" s="4">
        <v>0.34999999999999992</v>
      </c>
      <c r="L22888" s="73">
        <v>134.30111907692304</v>
      </c>
    </row>
    <row r="22889" spans="1:12" x14ac:dyDescent="0.35">
      <c r="A22889" s="1" t="s">
        <v>36558</v>
      </c>
      <c r="B22889" t="s">
        <v>36559</v>
      </c>
      <c r="C22889" t="s">
        <v>34</v>
      </c>
      <c r="D22889" t="s">
        <v>35</v>
      </c>
      <c r="E22889">
        <v>1</v>
      </c>
      <c r="F22889" s="2">
        <v>48.99</v>
      </c>
      <c r="G22889" s="3">
        <v>109</v>
      </c>
      <c r="H22889" s="3">
        <v>0.48990000000000006</v>
      </c>
      <c r="I22889" s="3">
        <v>2.30253</v>
      </c>
      <c r="J22889" s="3">
        <v>51.782429999999998</v>
      </c>
      <c r="K22889" s="4">
        <v>0.35</v>
      </c>
      <c r="L22889" s="73">
        <v>94.005026769230767</v>
      </c>
    </row>
    <row r="22890" spans="1:12" x14ac:dyDescent="0.35">
      <c r="A22890" s="1" t="s">
        <v>36560</v>
      </c>
      <c r="B22890" t="s">
        <v>36561</v>
      </c>
      <c r="C22890" t="s">
        <v>34</v>
      </c>
      <c r="D22890" t="s">
        <v>35</v>
      </c>
      <c r="E22890">
        <v>1</v>
      </c>
      <c r="F22890" s="2">
        <v>41.99</v>
      </c>
      <c r="G22890" s="3">
        <v>94</v>
      </c>
      <c r="H22890" s="3">
        <v>0.41990000000000005</v>
      </c>
      <c r="I22890" s="3">
        <v>1.97353</v>
      </c>
      <c r="J22890" s="3">
        <v>44.383429999999997</v>
      </c>
      <c r="K22890" s="4">
        <v>0.34999999999999992</v>
      </c>
      <c r="L22890" s="73">
        <v>80.572995999999989</v>
      </c>
    </row>
    <row r="22891" spans="1:12" x14ac:dyDescent="0.35">
      <c r="A22891" s="1" t="s">
        <v>36562</v>
      </c>
      <c r="B22891" t="s">
        <v>14502</v>
      </c>
      <c r="C22891" t="s">
        <v>34</v>
      </c>
      <c r="D22891" t="s">
        <v>35</v>
      </c>
      <c r="E22891">
        <v>1</v>
      </c>
      <c r="F22891" s="2">
        <v>10.99</v>
      </c>
      <c r="G22891" s="3">
        <v>25</v>
      </c>
      <c r="H22891" s="3">
        <v>0.1099</v>
      </c>
      <c r="I22891" s="3">
        <v>0.51653000000000004</v>
      </c>
      <c r="J22891" s="3">
        <v>11.616429999999999</v>
      </c>
      <c r="K22891" s="4">
        <v>0.34999999999999992</v>
      </c>
      <c r="L22891" s="73">
        <v>21.088288307692302</v>
      </c>
    </row>
    <row r="22892" spans="1:12" x14ac:dyDescent="0.35">
      <c r="A22892" s="1" t="s">
        <v>36563</v>
      </c>
      <c r="B22892" t="s">
        <v>36564</v>
      </c>
      <c r="C22892" t="s">
        <v>34</v>
      </c>
      <c r="D22892" t="s">
        <v>35</v>
      </c>
      <c r="E22892">
        <v>1</v>
      </c>
      <c r="F22892" s="2">
        <v>24.99</v>
      </c>
      <c r="G22892" s="3">
        <v>56</v>
      </c>
      <c r="H22892" s="3">
        <v>0.24989999999999998</v>
      </c>
      <c r="I22892" s="3">
        <v>1.1745299999999999</v>
      </c>
      <c r="J22892" s="3">
        <v>26.414429999999999</v>
      </c>
      <c r="K22892" s="4">
        <v>0.34999999999999992</v>
      </c>
      <c r="L22892" s="73">
        <v>47.952349846153844</v>
      </c>
    </row>
    <row r="22893" spans="1:12" x14ac:dyDescent="0.35">
      <c r="A22893" s="1" t="s">
        <v>36565</v>
      </c>
      <c r="B22893" t="s">
        <v>36566</v>
      </c>
      <c r="C22893" t="s">
        <v>34</v>
      </c>
      <c r="D22893" t="s">
        <v>35</v>
      </c>
      <c r="E22893">
        <v>1</v>
      </c>
      <c r="F22893" s="2">
        <v>165.99</v>
      </c>
      <c r="G22893" s="3">
        <v>369</v>
      </c>
      <c r="H22893" s="3">
        <v>1.6599000000000002</v>
      </c>
      <c r="I22893" s="3">
        <v>7.8015300000000005</v>
      </c>
      <c r="J22893" s="3">
        <v>175.45143000000002</v>
      </c>
      <c r="K22893" s="4">
        <v>0.34999999999999992</v>
      </c>
      <c r="L22893" s="73">
        <v>318.51182676923077</v>
      </c>
    </row>
    <row r="22894" spans="1:12" x14ac:dyDescent="0.35">
      <c r="A22894" s="1" t="s">
        <v>36567</v>
      </c>
      <c r="B22894" t="s">
        <v>36568</v>
      </c>
      <c r="C22894" t="s">
        <v>34</v>
      </c>
      <c r="D22894" t="s">
        <v>35</v>
      </c>
      <c r="E22894">
        <v>1</v>
      </c>
      <c r="F22894" s="2">
        <v>115.99</v>
      </c>
      <c r="G22894" s="3">
        <v>258</v>
      </c>
      <c r="H22894" s="3">
        <v>1.1598999999999999</v>
      </c>
      <c r="I22894" s="3">
        <v>5.45153</v>
      </c>
      <c r="J22894" s="3">
        <v>122.60142999999999</v>
      </c>
      <c r="K22894" s="4">
        <v>0.35</v>
      </c>
      <c r="L22894" s="73">
        <v>222.56874984615382</v>
      </c>
    </row>
    <row r="22895" spans="1:12" x14ac:dyDescent="0.35">
      <c r="A22895" s="1" t="s">
        <v>36569</v>
      </c>
      <c r="B22895" t="s">
        <v>36570</v>
      </c>
      <c r="C22895" t="s">
        <v>34</v>
      </c>
      <c r="D22895" t="s">
        <v>35</v>
      </c>
      <c r="E22895">
        <v>1</v>
      </c>
      <c r="F22895" s="2">
        <v>872.99</v>
      </c>
      <c r="G22895" s="3">
        <v>1940</v>
      </c>
      <c r="H22895" s="3">
        <v>8.7299000000000007</v>
      </c>
      <c r="I22895" s="3">
        <v>41.030529999999999</v>
      </c>
      <c r="J22895" s="3">
        <v>922.75043000000005</v>
      </c>
      <c r="K22895" s="4">
        <v>0.35</v>
      </c>
      <c r="L22895" s="73">
        <v>1675.1469344615384</v>
      </c>
    </row>
    <row r="22896" spans="1:12" x14ac:dyDescent="0.35">
      <c r="A22896" s="1" t="s">
        <v>36571</v>
      </c>
      <c r="B22896" t="s">
        <v>36572</v>
      </c>
      <c r="C22896" t="s">
        <v>34</v>
      </c>
      <c r="D22896" t="s">
        <v>35</v>
      </c>
      <c r="E22896">
        <v>1</v>
      </c>
      <c r="F22896" s="2">
        <v>752.99</v>
      </c>
      <c r="G22896" s="3">
        <v>1674</v>
      </c>
      <c r="H22896" s="3">
        <v>7.5299000000000005</v>
      </c>
      <c r="I22896" s="3">
        <v>35.390529999999998</v>
      </c>
      <c r="J22896" s="3">
        <v>795.91043000000002</v>
      </c>
      <c r="K22896" s="4">
        <v>0.35</v>
      </c>
      <c r="L22896" s="73">
        <v>1444.8835498461538</v>
      </c>
    </row>
    <row r="22897" spans="1:12" x14ac:dyDescent="0.35">
      <c r="A22897" s="1" t="s">
        <v>36573</v>
      </c>
      <c r="B22897" t="s">
        <v>36574</v>
      </c>
      <c r="C22897" t="s">
        <v>34</v>
      </c>
      <c r="D22897" t="s">
        <v>35</v>
      </c>
      <c r="E22897">
        <v>1</v>
      </c>
      <c r="F22897" s="2">
        <v>1529.99</v>
      </c>
      <c r="G22897" s="3">
        <v>3400</v>
      </c>
      <c r="H22897" s="3">
        <v>15.299900000000001</v>
      </c>
      <c r="I22897" s="3">
        <v>71.909530000000004</v>
      </c>
      <c r="J22897" s="3">
        <v>1617.1994299999999</v>
      </c>
      <c r="K22897" s="4">
        <v>0.35</v>
      </c>
      <c r="L22897" s="73">
        <v>2935.8389652307687</v>
      </c>
    </row>
    <row r="22898" spans="1:12" x14ac:dyDescent="0.35">
      <c r="A22898" s="1" t="s">
        <v>36575</v>
      </c>
      <c r="B22898" t="s">
        <v>36467</v>
      </c>
      <c r="C22898" t="s">
        <v>34</v>
      </c>
      <c r="D22898" t="s">
        <v>35</v>
      </c>
      <c r="E22898">
        <v>1</v>
      </c>
      <c r="F22898" s="2">
        <v>43.99</v>
      </c>
      <c r="G22898" s="3">
        <v>98</v>
      </c>
      <c r="H22898" s="3">
        <v>0.43990000000000001</v>
      </c>
      <c r="I22898" s="3">
        <v>2.0675300000000001</v>
      </c>
      <c r="J22898" s="3">
        <v>46.497430000000001</v>
      </c>
      <c r="K22898" s="4">
        <v>0.35000000000000003</v>
      </c>
      <c r="L22898" s="73">
        <v>84.410719076923087</v>
      </c>
    </row>
    <row r="22899" spans="1:12" x14ac:dyDescent="0.35">
      <c r="A22899" s="1" t="s">
        <v>36576</v>
      </c>
      <c r="B22899" t="s">
        <v>36577</v>
      </c>
      <c r="C22899" t="s">
        <v>34</v>
      </c>
      <c r="D22899" t="s">
        <v>35</v>
      </c>
      <c r="E22899">
        <v>1</v>
      </c>
      <c r="F22899" s="2">
        <v>79.989999999999995</v>
      </c>
      <c r="G22899" s="3">
        <v>178</v>
      </c>
      <c r="H22899" s="3">
        <v>0.79989999999999994</v>
      </c>
      <c r="I22899" s="3">
        <v>3.7595299999999998</v>
      </c>
      <c r="J22899" s="3">
        <v>84.549429999999987</v>
      </c>
      <c r="K22899" s="4">
        <v>0.35000000000000003</v>
      </c>
      <c r="L22899" s="73">
        <v>153.48973446153843</v>
      </c>
    </row>
    <row r="22900" spans="1:12" x14ac:dyDescent="0.35">
      <c r="A22900" s="1" t="s">
        <v>36578</v>
      </c>
      <c r="B22900" t="s">
        <v>36579</v>
      </c>
      <c r="C22900" t="s">
        <v>34</v>
      </c>
      <c r="D22900" t="s">
        <v>35</v>
      </c>
      <c r="E22900">
        <v>1</v>
      </c>
      <c r="F22900" s="2">
        <v>1477.99</v>
      </c>
      <c r="G22900" s="3">
        <v>3285</v>
      </c>
      <c r="H22900" s="3">
        <v>14.7799</v>
      </c>
      <c r="I22900" s="3">
        <v>69.465530000000001</v>
      </c>
      <c r="J22900" s="3">
        <v>1562.23543</v>
      </c>
      <c r="K22900" s="4">
        <v>0.35</v>
      </c>
      <c r="L22900" s="73">
        <v>2836.0581652307692</v>
      </c>
    </row>
    <row r="22901" spans="1:12" x14ac:dyDescent="0.35">
      <c r="A22901" s="1" t="s">
        <v>36580</v>
      </c>
      <c r="B22901" t="s">
        <v>36581</v>
      </c>
      <c r="C22901" t="s">
        <v>34</v>
      </c>
      <c r="D22901" t="s">
        <v>35</v>
      </c>
      <c r="E22901">
        <v>1</v>
      </c>
      <c r="F22901" s="2">
        <v>169.99</v>
      </c>
      <c r="G22901" s="3">
        <v>378</v>
      </c>
      <c r="H22901" s="3">
        <v>1.6999000000000002</v>
      </c>
      <c r="I22901" s="3">
        <v>7.9895300000000002</v>
      </c>
      <c r="J22901" s="3">
        <v>179.67943000000002</v>
      </c>
      <c r="K22901" s="4">
        <v>0.35</v>
      </c>
      <c r="L22901" s="73">
        <v>326.18727292307699</v>
      </c>
    </row>
    <row r="22902" spans="1:12" x14ac:dyDescent="0.35">
      <c r="A22902" s="1" t="s">
        <v>36582</v>
      </c>
      <c r="B22902" t="s">
        <v>36583</v>
      </c>
      <c r="C22902" t="s">
        <v>26</v>
      </c>
      <c r="D22902" t="s">
        <v>27</v>
      </c>
      <c r="E22902">
        <v>1</v>
      </c>
      <c r="F22902" s="2">
        <v>426.99</v>
      </c>
      <c r="G22902" s="3">
        <v>949</v>
      </c>
      <c r="H22902" s="3">
        <v>4.2698999999999998</v>
      </c>
      <c r="I22902" s="3">
        <v>20.068529999999999</v>
      </c>
      <c r="J22902" s="3">
        <v>451.32843000000003</v>
      </c>
      <c r="K22902" s="4">
        <v>0.35</v>
      </c>
      <c r="L22902" s="73">
        <v>819.33468830769232</v>
      </c>
    </row>
    <row r="22903" spans="1:12" x14ac:dyDescent="0.35">
      <c r="A22903" s="1" t="s">
        <v>36584</v>
      </c>
      <c r="B22903" t="s">
        <v>36585</v>
      </c>
      <c r="C22903" t="s">
        <v>34</v>
      </c>
      <c r="D22903" t="s">
        <v>35</v>
      </c>
      <c r="E22903">
        <v>1</v>
      </c>
      <c r="F22903" s="2">
        <v>1237.99</v>
      </c>
      <c r="G22903" s="3">
        <v>2752</v>
      </c>
      <c r="H22903" s="3">
        <v>12.379900000000001</v>
      </c>
      <c r="I22903" s="3">
        <v>58.18553</v>
      </c>
      <c r="J22903" s="3">
        <v>1308.5554299999999</v>
      </c>
      <c r="K22903" s="4">
        <v>0.35</v>
      </c>
      <c r="L22903" s="73">
        <v>2375.5313959999999</v>
      </c>
    </row>
    <row r="22904" spans="1:12" x14ac:dyDescent="0.35">
      <c r="A22904" s="1" t="s">
        <v>36586</v>
      </c>
      <c r="B22904" t="s">
        <v>16517</v>
      </c>
      <c r="C22904" t="s">
        <v>34</v>
      </c>
      <c r="D22904" t="s">
        <v>35</v>
      </c>
      <c r="E22904">
        <v>1</v>
      </c>
      <c r="F22904" s="2">
        <v>1646.99</v>
      </c>
      <c r="G22904" s="3">
        <v>3660</v>
      </c>
      <c r="H22904" s="3">
        <v>16.469899999999999</v>
      </c>
      <c r="I22904" s="3">
        <v>77.408529999999999</v>
      </c>
      <c r="J22904" s="3">
        <v>1740.86843</v>
      </c>
      <c r="K22904" s="4">
        <v>0.35</v>
      </c>
      <c r="L22904" s="73">
        <v>3160.3457652307693</v>
      </c>
    </row>
    <row r="22905" spans="1:12" x14ac:dyDescent="0.35">
      <c r="A22905" s="1" t="s">
        <v>36587</v>
      </c>
      <c r="B22905" t="s">
        <v>36588</v>
      </c>
      <c r="C22905" t="s">
        <v>34</v>
      </c>
      <c r="D22905" t="s">
        <v>35</v>
      </c>
      <c r="E22905">
        <v>1</v>
      </c>
      <c r="F22905" s="2">
        <v>406.99</v>
      </c>
      <c r="G22905" s="3">
        <v>905</v>
      </c>
      <c r="H22905" s="3">
        <v>4.0699000000000005</v>
      </c>
      <c r="I22905" s="3">
        <v>19.128530000000001</v>
      </c>
      <c r="J22905" s="3">
        <v>430.18843000000004</v>
      </c>
      <c r="K22905" s="4">
        <v>0.34999999999999992</v>
      </c>
      <c r="L22905" s="73">
        <v>780.95745753846154</v>
      </c>
    </row>
    <row r="22906" spans="1:12" x14ac:dyDescent="0.35">
      <c r="A22906" s="1" t="s">
        <v>36589</v>
      </c>
      <c r="B22906" t="s">
        <v>36590</v>
      </c>
      <c r="C22906" t="s">
        <v>34</v>
      </c>
      <c r="D22906" t="s">
        <v>35</v>
      </c>
      <c r="E22906">
        <v>1</v>
      </c>
      <c r="F22906" s="2">
        <v>164.99</v>
      </c>
      <c r="G22906" s="3">
        <v>367</v>
      </c>
      <c r="H22906" s="3">
        <v>1.6499000000000001</v>
      </c>
      <c r="I22906" s="3">
        <v>7.7545300000000008</v>
      </c>
      <c r="J22906" s="3">
        <v>174.39443</v>
      </c>
      <c r="K22906" s="4">
        <v>0.35000000000000003</v>
      </c>
      <c r="L22906" s="73">
        <v>316.59296523076921</v>
      </c>
    </row>
    <row r="22907" spans="1:12" x14ac:dyDescent="0.35">
      <c r="A22907" s="1" t="s">
        <v>36591</v>
      </c>
      <c r="B22907" t="s">
        <v>36592</v>
      </c>
      <c r="C22907" t="s">
        <v>34</v>
      </c>
      <c r="D22907" t="s">
        <v>35</v>
      </c>
      <c r="E22907">
        <v>1</v>
      </c>
      <c r="F22907" s="2">
        <v>146.99</v>
      </c>
      <c r="G22907" s="3">
        <v>327</v>
      </c>
      <c r="H22907" s="3">
        <v>1.4699000000000002</v>
      </c>
      <c r="I22907" s="3">
        <v>6.9085300000000007</v>
      </c>
      <c r="J22907" s="3">
        <v>155.36843000000002</v>
      </c>
      <c r="K22907" s="4">
        <v>0.35</v>
      </c>
      <c r="L22907" s="73">
        <v>282.05345753846154</v>
      </c>
    </row>
    <row r="22908" spans="1:12" x14ac:dyDescent="0.35">
      <c r="A22908" s="1" t="s">
        <v>36593</v>
      </c>
      <c r="B22908" t="s">
        <v>36594</v>
      </c>
      <c r="C22908" t="s">
        <v>34</v>
      </c>
      <c r="D22908" t="s">
        <v>35</v>
      </c>
      <c r="E22908">
        <v>1</v>
      </c>
      <c r="F22908" s="2">
        <v>52.99</v>
      </c>
      <c r="G22908" s="3">
        <v>118</v>
      </c>
      <c r="H22908" s="3">
        <v>0.52990000000000004</v>
      </c>
      <c r="I22908" s="3">
        <v>2.4905300000000001</v>
      </c>
      <c r="J22908" s="3">
        <v>56.010429999999999</v>
      </c>
      <c r="K22908" s="4">
        <v>0.35000000000000003</v>
      </c>
      <c r="L22908" s="73">
        <v>101.68047292307692</v>
      </c>
    </row>
    <row r="22909" spans="1:12" x14ac:dyDescent="0.35">
      <c r="A22909" s="1" t="s">
        <v>36595</v>
      </c>
      <c r="B22909" t="s">
        <v>36596</v>
      </c>
      <c r="C22909" t="s">
        <v>34</v>
      </c>
      <c r="D22909" t="s">
        <v>35</v>
      </c>
      <c r="E22909">
        <v>1</v>
      </c>
      <c r="F22909" s="2">
        <v>2988.99</v>
      </c>
      <c r="G22909" s="3">
        <v>6643</v>
      </c>
      <c r="H22909" s="3">
        <v>29.889899999999997</v>
      </c>
      <c r="I22909" s="3">
        <v>140.48253</v>
      </c>
      <c r="J22909" s="3">
        <v>3159.3624300000001</v>
      </c>
      <c r="K22909" s="4">
        <v>0.34999999999999992</v>
      </c>
      <c r="L22909" s="73">
        <v>5735.4579498461535</v>
      </c>
    </row>
    <row r="22910" spans="1:12" x14ac:dyDescent="0.35">
      <c r="A22910" s="1" t="s">
        <v>36597</v>
      </c>
      <c r="B22910" t="s">
        <v>36598</v>
      </c>
      <c r="C22910" t="s">
        <v>34</v>
      </c>
      <c r="D22910" t="s">
        <v>35</v>
      </c>
      <c r="E22910">
        <v>1</v>
      </c>
      <c r="F22910" s="2">
        <v>116.99</v>
      </c>
      <c r="G22910" s="3">
        <v>260</v>
      </c>
      <c r="H22910" s="3">
        <v>1.1698999999999999</v>
      </c>
      <c r="I22910" s="3">
        <v>5.4985299999999997</v>
      </c>
      <c r="J22910" s="3">
        <v>123.65843</v>
      </c>
      <c r="K22910" s="4">
        <v>0.35</v>
      </c>
      <c r="L22910" s="73">
        <v>224.48761138461538</v>
      </c>
    </row>
    <row r="22911" spans="1:12" x14ac:dyDescent="0.35">
      <c r="A22911" s="1" t="s">
        <v>36599</v>
      </c>
      <c r="B22911" t="s">
        <v>36600</v>
      </c>
      <c r="C22911" t="s">
        <v>34</v>
      </c>
      <c r="D22911" t="s">
        <v>35</v>
      </c>
      <c r="E22911">
        <v>1</v>
      </c>
      <c r="F22911" s="2">
        <v>159.99</v>
      </c>
      <c r="G22911" s="3">
        <v>356</v>
      </c>
      <c r="H22911" s="3">
        <v>1.5999000000000001</v>
      </c>
      <c r="I22911" s="3">
        <v>7.5195300000000005</v>
      </c>
      <c r="J22911" s="3">
        <v>169.10943</v>
      </c>
      <c r="K22911" s="4">
        <v>0.34999999999999992</v>
      </c>
      <c r="L22911" s="73">
        <v>306.99865753846149</v>
      </c>
    </row>
    <row r="22912" spans="1:12" x14ac:dyDescent="0.35">
      <c r="A22912" s="1" t="s">
        <v>36601</v>
      </c>
      <c r="B22912" t="s">
        <v>36602</v>
      </c>
      <c r="C22912" t="s">
        <v>34</v>
      </c>
      <c r="D22912" t="s">
        <v>35</v>
      </c>
      <c r="E22912">
        <v>2</v>
      </c>
      <c r="F22912" s="2">
        <v>730.99</v>
      </c>
      <c r="G22912" s="3">
        <v>1625</v>
      </c>
      <c r="H22912" s="3">
        <v>7.3098999999999998</v>
      </c>
      <c r="I22912" s="3">
        <v>0</v>
      </c>
      <c r="J22912" s="3">
        <v>738.29989999999998</v>
      </c>
      <c r="K22912" s="4">
        <v>0.35000000000000003</v>
      </c>
      <c r="L22912" s="73">
        <v>1340.29828</v>
      </c>
    </row>
    <row r="22913" spans="1:12" x14ac:dyDescent="0.35">
      <c r="A22913" s="1" t="s">
        <v>36603</v>
      </c>
      <c r="B22913" t="s">
        <v>36604</v>
      </c>
      <c r="C22913" t="s">
        <v>34</v>
      </c>
      <c r="D22913" t="s">
        <v>35</v>
      </c>
      <c r="E22913">
        <v>1</v>
      </c>
      <c r="F22913" s="2">
        <v>69.989999999999995</v>
      </c>
      <c r="G22913" s="3">
        <v>156</v>
      </c>
      <c r="H22913" s="3">
        <v>0.69989999999999997</v>
      </c>
      <c r="I22913" s="3">
        <v>3.2895299999999996</v>
      </c>
      <c r="J22913" s="3">
        <v>73.979429999999994</v>
      </c>
      <c r="K22913" s="4">
        <v>0.34999999999999992</v>
      </c>
      <c r="L22913" s="73">
        <v>134.30111907692304</v>
      </c>
    </row>
    <row r="22914" spans="1:12" x14ac:dyDescent="0.35">
      <c r="A22914" s="1" t="s">
        <v>36605</v>
      </c>
      <c r="B22914" t="s">
        <v>36606</v>
      </c>
      <c r="C22914" t="s">
        <v>34</v>
      </c>
      <c r="D22914" t="s">
        <v>35</v>
      </c>
      <c r="E22914">
        <v>1</v>
      </c>
      <c r="F22914" s="2">
        <v>110.99</v>
      </c>
      <c r="G22914" s="3">
        <v>247</v>
      </c>
      <c r="H22914" s="3">
        <v>1.1098999999999999</v>
      </c>
      <c r="I22914" s="3">
        <v>5.2165299999999997</v>
      </c>
      <c r="J22914" s="3">
        <v>117.31643</v>
      </c>
      <c r="K22914" s="4">
        <v>0.35</v>
      </c>
      <c r="L22914" s="73">
        <v>212.97444215384613</v>
      </c>
    </row>
    <row r="22915" spans="1:12" x14ac:dyDescent="0.35">
      <c r="A22915" s="1" t="s">
        <v>36607</v>
      </c>
      <c r="B22915" t="s">
        <v>36608</v>
      </c>
      <c r="C22915" t="s">
        <v>34</v>
      </c>
      <c r="D22915" t="s">
        <v>35</v>
      </c>
      <c r="E22915">
        <v>1</v>
      </c>
      <c r="F22915" s="2">
        <v>1471.99</v>
      </c>
      <c r="G22915" s="3">
        <v>3272</v>
      </c>
      <c r="H22915" s="3">
        <v>14.719900000000001</v>
      </c>
      <c r="I22915" s="3">
        <v>69.183530000000005</v>
      </c>
      <c r="J22915" s="3">
        <v>1555.8934300000001</v>
      </c>
      <c r="K22915" s="4">
        <v>0.35000000000000003</v>
      </c>
      <c r="L22915" s="73">
        <v>2824.5449960000001</v>
      </c>
    </row>
    <row r="22916" spans="1:12" x14ac:dyDescent="0.35">
      <c r="A22916" s="1" t="s">
        <v>36609</v>
      </c>
      <c r="B22916" t="s">
        <v>36610</v>
      </c>
      <c r="C22916" t="s">
        <v>34</v>
      </c>
      <c r="D22916" t="s">
        <v>35</v>
      </c>
      <c r="E22916">
        <v>1</v>
      </c>
      <c r="F22916" s="2">
        <v>78.989999999999995</v>
      </c>
      <c r="G22916" s="3">
        <v>176</v>
      </c>
      <c r="H22916" s="3">
        <v>0.78989999999999994</v>
      </c>
      <c r="I22916" s="3">
        <v>3.7125299999999997</v>
      </c>
      <c r="J22916" s="3">
        <v>83.492429999999999</v>
      </c>
      <c r="K22916" s="4">
        <v>0.34999999999999992</v>
      </c>
      <c r="L22916" s="73">
        <v>151.57087292307691</v>
      </c>
    </row>
    <row r="22917" spans="1:12" x14ac:dyDescent="0.35">
      <c r="A22917" s="1" t="s">
        <v>36611</v>
      </c>
      <c r="B22917" t="s">
        <v>36612</v>
      </c>
      <c r="C22917" t="s">
        <v>34</v>
      </c>
      <c r="D22917" t="s">
        <v>35</v>
      </c>
      <c r="E22917">
        <v>1</v>
      </c>
      <c r="F22917" s="2">
        <v>165.99</v>
      </c>
      <c r="G22917" s="3">
        <v>369</v>
      </c>
      <c r="H22917" s="3">
        <v>1.6599000000000002</v>
      </c>
      <c r="I22917" s="3">
        <v>7.8015300000000005</v>
      </c>
      <c r="J22917" s="3">
        <v>175.45143000000002</v>
      </c>
      <c r="K22917" s="4">
        <v>0.34999999999999992</v>
      </c>
      <c r="L22917" s="73">
        <v>318.51182676923077</v>
      </c>
    </row>
    <row r="22918" spans="1:12" x14ac:dyDescent="0.35">
      <c r="A22918" s="1" t="s">
        <v>36613</v>
      </c>
      <c r="B22918" t="s">
        <v>36614</v>
      </c>
      <c r="C22918" t="s">
        <v>34</v>
      </c>
      <c r="D22918" t="s">
        <v>35</v>
      </c>
      <c r="E22918">
        <v>1</v>
      </c>
      <c r="F22918" s="2">
        <v>102.99</v>
      </c>
      <c r="G22918" s="3">
        <v>229</v>
      </c>
      <c r="H22918" s="3">
        <v>1.0299</v>
      </c>
      <c r="I22918" s="3">
        <v>4.8405299999999993</v>
      </c>
      <c r="J22918" s="3">
        <v>108.86042999999999</v>
      </c>
      <c r="K22918" s="4">
        <v>0.34999999999999992</v>
      </c>
      <c r="L22918" s="73">
        <v>197.62354984615382</v>
      </c>
    </row>
    <row r="22919" spans="1:12" x14ac:dyDescent="0.35">
      <c r="A22919" s="1" t="s">
        <v>36615</v>
      </c>
      <c r="B22919" t="s">
        <v>36616</v>
      </c>
      <c r="C22919" t="s">
        <v>34</v>
      </c>
      <c r="D22919" t="s">
        <v>35</v>
      </c>
      <c r="E22919">
        <v>1</v>
      </c>
      <c r="F22919" s="2">
        <v>114.99</v>
      </c>
      <c r="G22919" s="3">
        <v>256</v>
      </c>
      <c r="H22919" s="3">
        <v>1.1498999999999999</v>
      </c>
      <c r="I22919" s="3">
        <v>5.4045299999999994</v>
      </c>
      <c r="J22919" s="3">
        <v>121.54442999999999</v>
      </c>
      <c r="K22919" s="4">
        <v>0.35000000000000003</v>
      </c>
      <c r="L22919" s="73">
        <v>220.64988830769229</v>
      </c>
    </row>
    <row r="22920" spans="1:12" x14ac:dyDescent="0.35">
      <c r="A22920" s="1" t="s">
        <v>36617</v>
      </c>
      <c r="B22920" t="s">
        <v>36618</v>
      </c>
      <c r="C22920" t="s">
        <v>34</v>
      </c>
      <c r="D22920" t="s">
        <v>35</v>
      </c>
      <c r="E22920">
        <v>1</v>
      </c>
      <c r="F22920" s="2">
        <v>113.99</v>
      </c>
      <c r="G22920" s="3">
        <v>254</v>
      </c>
      <c r="H22920" s="3">
        <v>1.1398999999999999</v>
      </c>
      <c r="I22920" s="3">
        <v>5.3575299999999997</v>
      </c>
      <c r="J22920" s="3">
        <v>120.48742999999999</v>
      </c>
      <c r="K22920" s="4">
        <v>0.34999999999999992</v>
      </c>
      <c r="L22920" s="73">
        <v>218.73102676923074</v>
      </c>
    </row>
    <row r="22921" spans="1:12" x14ac:dyDescent="0.35">
      <c r="A22921" s="1" t="s">
        <v>36619</v>
      </c>
      <c r="B22921" t="s">
        <v>36620</v>
      </c>
      <c r="C22921" t="s">
        <v>1467</v>
      </c>
      <c r="D22921" t="s">
        <v>1468</v>
      </c>
      <c r="E22921">
        <v>1</v>
      </c>
      <c r="F22921" s="2">
        <v>3.06</v>
      </c>
      <c r="G22921" s="3">
        <v>7</v>
      </c>
      <c r="H22921" s="3">
        <v>3.0600000000000002E-2</v>
      </c>
      <c r="I22921" s="3">
        <v>0.14382</v>
      </c>
      <c r="J22921" s="3">
        <v>3.2344200000000001</v>
      </c>
      <c r="K22921" s="4">
        <v>0.35000000000000003</v>
      </c>
      <c r="L22921" s="73">
        <v>5.8717163076923082</v>
      </c>
    </row>
    <row r="22922" spans="1:12" x14ac:dyDescent="0.35">
      <c r="A22922" s="1" t="s">
        <v>36621</v>
      </c>
      <c r="B22922" t="s">
        <v>36622</v>
      </c>
      <c r="C22922" t="s">
        <v>34</v>
      </c>
      <c r="D22922" t="s">
        <v>35</v>
      </c>
      <c r="E22922">
        <v>1</v>
      </c>
      <c r="F22922" s="2">
        <v>41.99</v>
      </c>
      <c r="G22922" s="3">
        <v>94</v>
      </c>
      <c r="H22922" s="3">
        <v>0.41990000000000005</v>
      </c>
      <c r="I22922" s="3">
        <v>1.97353</v>
      </c>
      <c r="J22922" s="3">
        <v>44.383429999999997</v>
      </c>
      <c r="K22922" s="4">
        <v>0.34999999999999992</v>
      </c>
      <c r="L22922" s="73">
        <v>80.572995999999989</v>
      </c>
    </row>
    <row r="22923" spans="1:12" x14ac:dyDescent="0.35">
      <c r="A22923" s="1" t="s">
        <v>36623</v>
      </c>
      <c r="B22923" t="s">
        <v>36624</v>
      </c>
      <c r="C22923" t="s">
        <v>34</v>
      </c>
      <c r="D22923" t="s">
        <v>35</v>
      </c>
      <c r="E22923">
        <v>1</v>
      </c>
      <c r="F22923" s="2">
        <v>103.99</v>
      </c>
      <c r="G22923" s="3">
        <v>232</v>
      </c>
      <c r="H22923" s="3">
        <v>1.0399</v>
      </c>
      <c r="I22923" s="3">
        <v>4.8875299999999999</v>
      </c>
      <c r="J22923" s="3">
        <v>109.91743</v>
      </c>
      <c r="K22923" s="4">
        <v>0.35</v>
      </c>
      <c r="L22923" s="73">
        <v>199.54241138461538</v>
      </c>
    </row>
    <row r="22924" spans="1:12" x14ac:dyDescent="0.35">
      <c r="A22924" s="1" t="s">
        <v>36625</v>
      </c>
      <c r="B22924" t="s">
        <v>36626</v>
      </c>
      <c r="C22924" t="s">
        <v>34</v>
      </c>
      <c r="D22924" t="s">
        <v>35</v>
      </c>
      <c r="E22924">
        <v>1</v>
      </c>
      <c r="F22924" s="2">
        <v>200.99</v>
      </c>
      <c r="G22924" s="3">
        <v>447</v>
      </c>
      <c r="H22924" s="3">
        <v>2.0099</v>
      </c>
      <c r="I22924" s="3">
        <v>9.446530000000001</v>
      </c>
      <c r="J22924" s="3">
        <v>212.44642999999999</v>
      </c>
      <c r="K22924" s="4">
        <v>0.35</v>
      </c>
      <c r="L22924" s="73">
        <v>385.6719806153846</v>
      </c>
    </row>
    <row r="22925" spans="1:12" x14ac:dyDescent="0.35">
      <c r="A22925" s="1" t="s">
        <v>36627</v>
      </c>
      <c r="B22925" t="s">
        <v>36628</v>
      </c>
      <c r="C22925" t="s">
        <v>34</v>
      </c>
      <c r="D22925" t="s">
        <v>35</v>
      </c>
      <c r="E22925">
        <v>1</v>
      </c>
      <c r="F22925" s="2">
        <v>273.99</v>
      </c>
      <c r="G22925" s="3">
        <v>609</v>
      </c>
      <c r="H22925" s="3">
        <v>2.7399</v>
      </c>
      <c r="I22925" s="3">
        <v>12.87753</v>
      </c>
      <c r="J22925" s="3">
        <v>289.60742999999997</v>
      </c>
      <c r="K22925" s="4">
        <v>0.35</v>
      </c>
      <c r="L22925" s="73">
        <v>525.74887292307687</v>
      </c>
    </row>
    <row r="22926" spans="1:12" x14ac:dyDescent="0.35">
      <c r="A22926" s="1" t="s">
        <v>36629</v>
      </c>
      <c r="B22926" t="s">
        <v>36630</v>
      </c>
      <c r="C22926" t="s">
        <v>34</v>
      </c>
      <c r="D22926" t="s">
        <v>35</v>
      </c>
      <c r="E22926">
        <v>1</v>
      </c>
      <c r="F22926" s="2">
        <v>307.99</v>
      </c>
      <c r="G22926" s="3">
        <v>685</v>
      </c>
      <c r="H22926" s="3">
        <v>3.0799000000000003</v>
      </c>
      <c r="I22926" s="3">
        <v>14.475530000000001</v>
      </c>
      <c r="J22926" s="3">
        <v>325.54543000000001</v>
      </c>
      <c r="K22926" s="4">
        <v>0.35000000000000003</v>
      </c>
      <c r="L22926" s="73">
        <v>590.99016523076921</v>
      </c>
    </row>
    <row r="22927" spans="1:12" x14ac:dyDescent="0.35">
      <c r="A22927" s="1" t="s">
        <v>36631</v>
      </c>
      <c r="B22927" t="s">
        <v>36632</v>
      </c>
      <c r="C22927" t="s">
        <v>34</v>
      </c>
      <c r="D22927" t="s">
        <v>35</v>
      </c>
      <c r="E22927">
        <v>1</v>
      </c>
      <c r="F22927" s="2">
        <v>145.99</v>
      </c>
      <c r="G22927" s="3">
        <v>325</v>
      </c>
      <c r="H22927" s="3">
        <v>1.4599000000000002</v>
      </c>
      <c r="I22927" s="3">
        <v>6.8615300000000001</v>
      </c>
      <c r="J22927" s="3">
        <v>154.31143</v>
      </c>
      <c r="K22927" s="4">
        <v>0.35</v>
      </c>
      <c r="L22927" s="73">
        <v>280.13459599999999</v>
      </c>
    </row>
    <row r="22928" spans="1:12" x14ac:dyDescent="0.35">
      <c r="A22928" s="1" t="s">
        <v>36633</v>
      </c>
      <c r="B22928" t="s">
        <v>36634</v>
      </c>
      <c r="C22928" t="s">
        <v>34</v>
      </c>
      <c r="D22928" t="s">
        <v>35</v>
      </c>
      <c r="E22928">
        <v>1</v>
      </c>
      <c r="F22928" s="2">
        <v>643.99</v>
      </c>
      <c r="G22928" s="3">
        <v>1432</v>
      </c>
      <c r="H22928" s="3">
        <v>6.4399000000000006</v>
      </c>
      <c r="I22928" s="3">
        <v>30.267530000000001</v>
      </c>
      <c r="J22928" s="3">
        <v>680.69742999999994</v>
      </c>
      <c r="K22928" s="4">
        <v>0.35</v>
      </c>
      <c r="L22928" s="73">
        <v>1235.7276421538461</v>
      </c>
    </row>
    <row r="22929" spans="1:12" x14ac:dyDescent="0.35">
      <c r="A22929" s="1" t="s">
        <v>36635</v>
      </c>
      <c r="B22929" t="s">
        <v>36636</v>
      </c>
      <c r="C22929" t="s">
        <v>34</v>
      </c>
      <c r="D22929" t="s">
        <v>35</v>
      </c>
      <c r="E22929">
        <v>1</v>
      </c>
      <c r="F22929" s="2">
        <v>85.99</v>
      </c>
      <c r="G22929" s="3">
        <v>192</v>
      </c>
      <c r="H22929" s="3">
        <v>0.8599</v>
      </c>
      <c r="I22929" s="3">
        <v>4.0415299999999998</v>
      </c>
      <c r="J22929" s="3">
        <v>90.891429999999986</v>
      </c>
      <c r="K22929" s="4">
        <v>0.35</v>
      </c>
      <c r="L22929" s="73">
        <v>165.00290369230765</v>
      </c>
    </row>
    <row r="22930" spans="1:12" x14ac:dyDescent="0.35">
      <c r="A22930" s="1" t="s">
        <v>36637</v>
      </c>
      <c r="B22930" t="s">
        <v>36638</v>
      </c>
      <c r="C22930" t="s">
        <v>34</v>
      </c>
      <c r="D22930" t="s">
        <v>35</v>
      </c>
      <c r="E22930">
        <v>1</v>
      </c>
      <c r="F22930" s="2">
        <v>1564.99</v>
      </c>
      <c r="G22930" s="3">
        <v>3478</v>
      </c>
      <c r="H22930" s="3">
        <v>15.649900000000001</v>
      </c>
      <c r="I22930" s="3">
        <v>73.55453</v>
      </c>
      <c r="J22930" s="3">
        <v>1654.19443</v>
      </c>
      <c r="K22930" s="4">
        <v>0.35000000000000003</v>
      </c>
      <c r="L22930" s="73">
        <v>3002.9991190769233</v>
      </c>
    </row>
    <row r="22931" spans="1:12" x14ac:dyDescent="0.35">
      <c r="A22931" s="1" t="s">
        <v>36639</v>
      </c>
      <c r="B22931" t="s">
        <v>36640</v>
      </c>
      <c r="C22931" t="s">
        <v>34</v>
      </c>
      <c r="D22931" t="s">
        <v>35</v>
      </c>
      <c r="E22931">
        <v>1</v>
      </c>
      <c r="F22931" s="2">
        <v>23.99</v>
      </c>
      <c r="G22931" s="3">
        <v>54</v>
      </c>
      <c r="H22931" s="3">
        <v>0.2399</v>
      </c>
      <c r="I22931" s="3">
        <v>1.1275299999999999</v>
      </c>
      <c r="J22931" s="3">
        <v>25.357429999999997</v>
      </c>
      <c r="K22931" s="4">
        <v>0.35</v>
      </c>
      <c r="L22931" s="73">
        <v>46.033488307692302</v>
      </c>
    </row>
    <row r="22932" spans="1:12" x14ac:dyDescent="0.35">
      <c r="A22932" s="1" t="s">
        <v>36641</v>
      </c>
      <c r="B22932" t="s">
        <v>36642</v>
      </c>
      <c r="C22932" t="s">
        <v>34</v>
      </c>
      <c r="D22932" t="s">
        <v>35</v>
      </c>
      <c r="E22932">
        <v>1</v>
      </c>
      <c r="F22932" s="2">
        <v>219.99</v>
      </c>
      <c r="G22932" s="3">
        <v>489</v>
      </c>
      <c r="H22932" s="3">
        <v>2.1999</v>
      </c>
      <c r="I22932" s="3">
        <v>10.33953</v>
      </c>
      <c r="J22932" s="3">
        <v>232.52943000000002</v>
      </c>
      <c r="K22932" s="4">
        <v>0.34999999999999992</v>
      </c>
      <c r="L22932" s="73">
        <v>422.13034984615382</v>
      </c>
    </row>
    <row r="22933" spans="1:12" x14ac:dyDescent="0.35">
      <c r="A22933" s="1" t="s">
        <v>36643</v>
      </c>
      <c r="B22933" t="s">
        <v>36644</v>
      </c>
      <c r="C22933" t="s">
        <v>34</v>
      </c>
      <c r="D22933" t="s">
        <v>35</v>
      </c>
      <c r="E22933">
        <v>1</v>
      </c>
      <c r="F22933" s="2">
        <v>57.99</v>
      </c>
      <c r="G22933" s="3">
        <v>129</v>
      </c>
      <c r="H22933" s="3">
        <v>0.57990000000000008</v>
      </c>
      <c r="I22933" s="3">
        <v>2.72553</v>
      </c>
      <c r="J22933" s="3">
        <v>61.295430000000003</v>
      </c>
      <c r="K22933" s="4">
        <v>0.35</v>
      </c>
      <c r="L22933" s="73">
        <v>111.27478061538461</v>
      </c>
    </row>
    <row r="22934" spans="1:12" x14ac:dyDescent="0.35">
      <c r="A22934" s="1" t="s">
        <v>36645</v>
      </c>
      <c r="B22934" t="s">
        <v>36646</v>
      </c>
      <c r="C22934" t="s">
        <v>34</v>
      </c>
      <c r="D22934" t="s">
        <v>35</v>
      </c>
      <c r="E22934">
        <v>1</v>
      </c>
      <c r="F22934" s="2">
        <v>2106.9899999999998</v>
      </c>
      <c r="G22934" s="3">
        <v>4683</v>
      </c>
      <c r="H22934" s="3">
        <v>21.069899999999997</v>
      </c>
      <c r="I22934" s="3">
        <v>99.028529999999989</v>
      </c>
      <c r="J22934" s="3">
        <v>2227.0884299999998</v>
      </c>
      <c r="K22934" s="4">
        <v>0.35</v>
      </c>
      <c r="L22934" s="73">
        <v>4043.0220729230764</v>
      </c>
    </row>
    <row r="22935" spans="1:12" x14ac:dyDescent="0.35">
      <c r="A22935" s="1" t="s">
        <v>36647</v>
      </c>
      <c r="B22935" t="s">
        <v>36648</v>
      </c>
      <c r="C22935" t="s">
        <v>34</v>
      </c>
      <c r="D22935" t="s">
        <v>35</v>
      </c>
      <c r="E22935">
        <v>1</v>
      </c>
      <c r="F22935" s="2">
        <v>834.99</v>
      </c>
      <c r="G22935" s="3">
        <v>1856</v>
      </c>
      <c r="H22935" s="3">
        <v>8.3498999999999999</v>
      </c>
      <c r="I22935" s="3">
        <v>39.244529999999997</v>
      </c>
      <c r="J22935" s="3">
        <v>882.58443000000011</v>
      </c>
      <c r="K22935" s="4">
        <v>0.34999999999999992</v>
      </c>
      <c r="L22935" s="73">
        <v>1602.230196</v>
      </c>
    </row>
    <row r="22936" spans="1:12" x14ac:dyDescent="0.35">
      <c r="A22936" s="1" t="s">
        <v>36649</v>
      </c>
      <c r="B22936" t="s">
        <v>36650</v>
      </c>
      <c r="C22936" t="s">
        <v>34</v>
      </c>
      <c r="D22936" t="s">
        <v>35</v>
      </c>
      <c r="E22936">
        <v>1</v>
      </c>
      <c r="F22936" s="2">
        <v>1667.99</v>
      </c>
      <c r="G22936" s="3">
        <v>3707</v>
      </c>
      <c r="H22936" s="3">
        <v>16.6799</v>
      </c>
      <c r="I22936" s="3">
        <v>78.395529999999994</v>
      </c>
      <c r="J22936" s="3">
        <v>1763.0654300000001</v>
      </c>
      <c r="K22936" s="4">
        <v>0.35000000000000003</v>
      </c>
      <c r="L22936" s="73">
        <v>3200.6418575384619</v>
      </c>
    </row>
    <row r="22937" spans="1:12" x14ac:dyDescent="0.35">
      <c r="A22937" s="1" t="s">
        <v>36651</v>
      </c>
      <c r="B22937" t="s">
        <v>36652</v>
      </c>
      <c r="C22937" t="s">
        <v>34</v>
      </c>
      <c r="D22937" t="s">
        <v>35</v>
      </c>
      <c r="E22937">
        <v>1</v>
      </c>
      <c r="F22937" s="2">
        <v>64.989999999999995</v>
      </c>
      <c r="G22937" s="3">
        <v>145</v>
      </c>
      <c r="H22937" s="3">
        <v>0.64989999999999992</v>
      </c>
      <c r="I22937" s="3">
        <v>3.0545299999999997</v>
      </c>
      <c r="J22937" s="3">
        <v>68.694429999999997</v>
      </c>
      <c r="K22937" s="4">
        <v>0.35</v>
      </c>
      <c r="L22937" s="73">
        <v>124.70681138461538</v>
      </c>
    </row>
    <row r="22938" spans="1:12" x14ac:dyDescent="0.35">
      <c r="A22938" s="1" t="s">
        <v>36653</v>
      </c>
      <c r="B22938" t="s">
        <v>36654</v>
      </c>
      <c r="C22938" t="s">
        <v>34</v>
      </c>
      <c r="D22938" t="s">
        <v>35</v>
      </c>
      <c r="E22938">
        <v>1</v>
      </c>
      <c r="F22938" s="2">
        <v>57.99</v>
      </c>
      <c r="G22938" s="3">
        <v>129</v>
      </c>
      <c r="H22938" s="3">
        <v>0.57990000000000008</v>
      </c>
      <c r="I22938" s="3">
        <v>2.72553</v>
      </c>
      <c r="J22938" s="3">
        <v>61.295430000000003</v>
      </c>
      <c r="K22938" s="4">
        <v>0.35</v>
      </c>
      <c r="L22938" s="73">
        <v>111.27478061538461</v>
      </c>
    </row>
    <row r="22939" spans="1:12" x14ac:dyDescent="0.35">
      <c r="A22939" s="1" t="s">
        <v>36655</v>
      </c>
      <c r="B22939" t="s">
        <v>36656</v>
      </c>
      <c r="C22939" t="s">
        <v>34</v>
      </c>
      <c r="D22939" t="s">
        <v>35</v>
      </c>
      <c r="E22939">
        <v>1</v>
      </c>
      <c r="F22939" s="2">
        <v>30.99</v>
      </c>
      <c r="G22939" s="3">
        <v>69</v>
      </c>
      <c r="H22939" s="3">
        <v>0.30990000000000001</v>
      </c>
      <c r="I22939" s="3">
        <v>1.4565299999999999</v>
      </c>
      <c r="J22939" s="3">
        <v>32.756429999999995</v>
      </c>
      <c r="K22939" s="4">
        <v>0.35</v>
      </c>
      <c r="L22939" s="73">
        <v>59.465519076923066</v>
      </c>
    </row>
    <row r="22940" spans="1:12" x14ac:dyDescent="0.35">
      <c r="A22940" s="1" t="s">
        <v>36657</v>
      </c>
      <c r="B22940" t="s">
        <v>36658</v>
      </c>
      <c r="C22940" t="s">
        <v>34</v>
      </c>
      <c r="D22940" t="s">
        <v>35</v>
      </c>
      <c r="E22940">
        <v>1</v>
      </c>
      <c r="F22940" s="2">
        <v>589.99</v>
      </c>
      <c r="G22940" s="3">
        <v>1312</v>
      </c>
      <c r="H22940" s="3">
        <v>5.8999000000000006</v>
      </c>
      <c r="I22940" s="3">
        <v>27.72953</v>
      </c>
      <c r="J22940" s="3">
        <v>623.61942999999997</v>
      </c>
      <c r="K22940" s="4">
        <v>0.34999999999999992</v>
      </c>
      <c r="L22940" s="73">
        <v>1132.109119076923</v>
      </c>
    </row>
    <row r="22941" spans="1:12" x14ac:dyDescent="0.35">
      <c r="A22941" s="1" t="s">
        <v>36659</v>
      </c>
      <c r="B22941" t="s">
        <v>36660</v>
      </c>
      <c r="C22941" t="s">
        <v>34</v>
      </c>
      <c r="D22941" t="s">
        <v>35</v>
      </c>
      <c r="E22941">
        <v>1</v>
      </c>
      <c r="F22941" s="2">
        <v>46.99</v>
      </c>
      <c r="G22941" s="3">
        <v>105</v>
      </c>
      <c r="H22941" s="3">
        <v>0.46990000000000004</v>
      </c>
      <c r="I22941" s="3">
        <v>2.2085300000000001</v>
      </c>
      <c r="J22941" s="3">
        <v>49.668430000000008</v>
      </c>
      <c r="K22941" s="4">
        <v>0.34999999999999992</v>
      </c>
      <c r="L22941" s="73">
        <v>90.167303692307698</v>
      </c>
    </row>
    <row r="22942" spans="1:12" x14ac:dyDescent="0.35">
      <c r="A22942" s="1" t="s">
        <v>36661</v>
      </c>
      <c r="B22942" t="s">
        <v>36662</v>
      </c>
      <c r="C22942" t="s">
        <v>34</v>
      </c>
      <c r="D22942" t="s">
        <v>35</v>
      </c>
      <c r="E22942">
        <v>1</v>
      </c>
      <c r="F22942" s="2">
        <v>1535.99</v>
      </c>
      <c r="G22942" s="3">
        <v>3414</v>
      </c>
      <c r="H22942" s="3">
        <v>15.3599</v>
      </c>
      <c r="I22942" s="3">
        <v>72.19153</v>
      </c>
      <c r="J22942" s="3">
        <v>1623.54143</v>
      </c>
      <c r="K22942" s="4">
        <v>0.35</v>
      </c>
      <c r="L22942" s="73">
        <v>2947.3521344615383</v>
      </c>
    </row>
    <row r="22943" spans="1:12" x14ac:dyDescent="0.35">
      <c r="A22943" s="1" t="s">
        <v>36663</v>
      </c>
      <c r="B22943" t="s">
        <v>36664</v>
      </c>
      <c r="C22943" t="s">
        <v>34</v>
      </c>
      <c r="D22943" t="s">
        <v>35</v>
      </c>
      <c r="E22943">
        <v>1</v>
      </c>
      <c r="F22943" s="2">
        <v>61.99</v>
      </c>
      <c r="G22943" s="3">
        <v>138</v>
      </c>
      <c r="H22943" s="3">
        <v>0.61990000000000001</v>
      </c>
      <c r="I22943" s="3">
        <v>2.9135300000000002</v>
      </c>
      <c r="J22943" s="3">
        <v>65.523430000000005</v>
      </c>
      <c r="K22943" s="4">
        <v>0.35000000000000003</v>
      </c>
      <c r="L22943" s="73">
        <v>118.95022676923078</v>
      </c>
    </row>
    <row r="22944" spans="1:12" x14ac:dyDescent="0.35">
      <c r="A22944" s="1" t="s">
        <v>36665</v>
      </c>
      <c r="B22944" t="s">
        <v>36666</v>
      </c>
      <c r="C22944" t="s">
        <v>34</v>
      </c>
      <c r="D22944" t="s">
        <v>35</v>
      </c>
      <c r="E22944">
        <v>1</v>
      </c>
      <c r="F22944" s="2">
        <v>65.989999999999995</v>
      </c>
      <c r="G22944" s="3">
        <v>147</v>
      </c>
      <c r="H22944" s="3">
        <v>0.65989999999999993</v>
      </c>
      <c r="I22944" s="3">
        <v>3.1015299999999999</v>
      </c>
      <c r="J22944" s="3">
        <v>69.751429999999985</v>
      </c>
      <c r="K22944" s="4">
        <v>0.35</v>
      </c>
      <c r="L22944" s="73">
        <v>126.62567292307689</v>
      </c>
    </row>
    <row r="22945" spans="1:12" x14ac:dyDescent="0.35">
      <c r="A22945" s="1" t="s">
        <v>36667</v>
      </c>
      <c r="B22945" t="s">
        <v>36668</v>
      </c>
      <c r="C22945" t="s">
        <v>34</v>
      </c>
      <c r="D22945" t="s">
        <v>35</v>
      </c>
      <c r="E22945">
        <v>1</v>
      </c>
      <c r="F22945" s="2">
        <v>86.99</v>
      </c>
      <c r="G22945" s="3">
        <v>194</v>
      </c>
      <c r="H22945" s="3">
        <v>0.86990000000000001</v>
      </c>
      <c r="I22945" s="3">
        <v>4.0885299999999996</v>
      </c>
      <c r="J22945" s="3">
        <v>91.948430000000002</v>
      </c>
      <c r="K22945" s="4">
        <v>0.35</v>
      </c>
      <c r="L22945" s="73">
        <v>166.92176523076924</v>
      </c>
    </row>
    <row r="22946" spans="1:12" x14ac:dyDescent="0.35">
      <c r="A22946" s="1" t="s">
        <v>36669</v>
      </c>
      <c r="B22946" t="s">
        <v>36670</v>
      </c>
      <c r="C22946" t="s">
        <v>34</v>
      </c>
      <c r="D22946" t="s">
        <v>35</v>
      </c>
      <c r="E22946">
        <v>1</v>
      </c>
      <c r="F22946" s="2">
        <v>20.99</v>
      </c>
      <c r="G22946" s="3">
        <v>47</v>
      </c>
      <c r="H22946" s="3">
        <v>0.20989999999999998</v>
      </c>
      <c r="I22946" s="3">
        <v>0.98652999999999991</v>
      </c>
      <c r="J22946" s="3">
        <v>22.186429999999998</v>
      </c>
      <c r="K22946" s="4">
        <v>0.35</v>
      </c>
      <c r="L22946" s="73">
        <v>40.276903692307684</v>
      </c>
    </row>
    <row r="22947" spans="1:12" x14ac:dyDescent="0.35">
      <c r="A22947" s="1" t="s">
        <v>36671</v>
      </c>
      <c r="B22947" t="s">
        <v>36672</v>
      </c>
      <c r="C22947" t="s">
        <v>34</v>
      </c>
      <c r="D22947" t="s">
        <v>35</v>
      </c>
      <c r="E22947">
        <v>1</v>
      </c>
      <c r="F22947" s="2">
        <v>389.99</v>
      </c>
      <c r="G22947" s="3">
        <v>867</v>
      </c>
      <c r="H22947" s="3">
        <v>3.8999000000000001</v>
      </c>
      <c r="I22947" s="3">
        <v>18.329530000000002</v>
      </c>
      <c r="J22947" s="3">
        <v>412.21942999999999</v>
      </c>
      <c r="K22947" s="4">
        <v>0.34999999999999992</v>
      </c>
      <c r="L22947" s="73">
        <v>748.33681138461532</v>
      </c>
    </row>
    <row r="22948" spans="1:12" x14ac:dyDescent="0.35">
      <c r="A22948" s="1" t="s">
        <v>36673</v>
      </c>
      <c r="B22948" t="s">
        <v>36674</v>
      </c>
      <c r="C22948" t="s">
        <v>34</v>
      </c>
      <c r="D22948" t="s">
        <v>35</v>
      </c>
      <c r="E22948">
        <v>1</v>
      </c>
      <c r="F22948" s="2">
        <v>91.99</v>
      </c>
      <c r="G22948" s="3">
        <v>205</v>
      </c>
      <c r="H22948" s="3">
        <v>0.91989999999999994</v>
      </c>
      <c r="I22948" s="3">
        <v>4.3235299999999999</v>
      </c>
      <c r="J22948" s="3">
        <v>97.233429999999998</v>
      </c>
      <c r="K22948" s="4">
        <v>0.35000000000000003</v>
      </c>
      <c r="L22948" s="73">
        <v>176.51607292307693</v>
      </c>
    </row>
    <row r="22949" spans="1:12" x14ac:dyDescent="0.35">
      <c r="A22949" s="1" t="s">
        <v>36675</v>
      </c>
      <c r="B22949" t="s">
        <v>36676</v>
      </c>
      <c r="C22949" t="s">
        <v>34</v>
      </c>
      <c r="D22949" t="s">
        <v>35</v>
      </c>
      <c r="E22949">
        <v>1</v>
      </c>
      <c r="F22949" s="2">
        <v>52.99</v>
      </c>
      <c r="G22949" s="3">
        <v>118</v>
      </c>
      <c r="H22949" s="3">
        <v>0.52990000000000004</v>
      </c>
      <c r="I22949" s="3">
        <v>2.4905300000000001</v>
      </c>
      <c r="J22949" s="3">
        <v>56.010429999999999</v>
      </c>
      <c r="K22949" s="4">
        <v>0.35000000000000003</v>
      </c>
      <c r="L22949" s="73">
        <v>101.68047292307692</v>
      </c>
    </row>
    <row r="22950" spans="1:12" x14ac:dyDescent="0.35">
      <c r="A22950" s="1" t="s">
        <v>36677</v>
      </c>
      <c r="B22950" t="s">
        <v>36678</v>
      </c>
      <c r="C22950" t="s">
        <v>34</v>
      </c>
      <c r="D22950" t="s">
        <v>35</v>
      </c>
      <c r="E22950">
        <v>1</v>
      </c>
      <c r="F22950" s="2">
        <v>20.99</v>
      </c>
      <c r="G22950" s="3">
        <v>47</v>
      </c>
      <c r="H22950" s="3">
        <v>0.20989999999999998</v>
      </c>
      <c r="I22950" s="3">
        <v>0.98652999999999991</v>
      </c>
      <c r="J22950" s="3">
        <v>22.186429999999998</v>
      </c>
      <c r="K22950" s="4">
        <v>0.35</v>
      </c>
      <c r="L22950" s="73">
        <v>40.276903692307684</v>
      </c>
    </row>
    <row r="22951" spans="1:12" x14ac:dyDescent="0.35">
      <c r="A22951" s="1" t="s">
        <v>36679</v>
      </c>
      <c r="B22951" t="s">
        <v>36680</v>
      </c>
      <c r="C22951" t="s">
        <v>34</v>
      </c>
      <c r="D22951" t="s">
        <v>35</v>
      </c>
      <c r="E22951">
        <v>1</v>
      </c>
      <c r="F22951" s="2">
        <v>203.99</v>
      </c>
      <c r="G22951" s="3">
        <v>454</v>
      </c>
      <c r="H22951" s="3">
        <v>2.0399000000000003</v>
      </c>
      <c r="I22951" s="3">
        <v>9.587530000000001</v>
      </c>
      <c r="J22951" s="3">
        <v>215.61743000000001</v>
      </c>
      <c r="K22951" s="4">
        <v>0.35</v>
      </c>
      <c r="L22951" s="73">
        <v>391.42856523076927</v>
      </c>
    </row>
    <row r="22952" spans="1:12" x14ac:dyDescent="0.35">
      <c r="A22952" s="1" t="s">
        <v>36681</v>
      </c>
      <c r="B22952" t="s">
        <v>36682</v>
      </c>
      <c r="C22952" t="s">
        <v>34</v>
      </c>
      <c r="D22952" t="s">
        <v>35</v>
      </c>
      <c r="E22952">
        <v>1</v>
      </c>
      <c r="F22952" s="2">
        <v>1532.99</v>
      </c>
      <c r="G22952" s="3">
        <v>3407</v>
      </c>
      <c r="H22952" s="3">
        <v>15.3299</v>
      </c>
      <c r="I22952" s="3">
        <v>72.050529999999995</v>
      </c>
      <c r="J22952" s="3">
        <v>1620.3704299999999</v>
      </c>
      <c r="K22952" s="4">
        <v>0.35</v>
      </c>
      <c r="L22952" s="73">
        <v>2941.5955498461535</v>
      </c>
    </row>
    <row r="22953" spans="1:12" x14ac:dyDescent="0.35">
      <c r="A22953" s="1" t="s">
        <v>36683</v>
      </c>
      <c r="B22953" t="s">
        <v>36684</v>
      </c>
      <c r="C22953" t="s">
        <v>34</v>
      </c>
      <c r="D22953" t="s">
        <v>35</v>
      </c>
      <c r="E22953">
        <v>1</v>
      </c>
      <c r="F22953" s="2">
        <v>115.99</v>
      </c>
      <c r="G22953" s="3">
        <v>258</v>
      </c>
      <c r="H22953" s="3">
        <v>1.1598999999999999</v>
      </c>
      <c r="I22953" s="3">
        <v>5.45153</v>
      </c>
      <c r="J22953" s="3">
        <v>122.60142999999999</v>
      </c>
      <c r="K22953" s="4">
        <v>0.35</v>
      </c>
      <c r="L22953" s="73">
        <v>222.56874984615382</v>
      </c>
    </row>
    <row r="22954" spans="1:12" x14ac:dyDescent="0.35">
      <c r="A22954" s="1" t="s">
        <v>36685</v>
      </c>
      <c r="B22954" t="s">
        <v>36686</v>
      </c>
      <c r="C22954" t="s">
        <v>34</v>
      </c>
      <c r="D22954" t="s">
        <v>35</v>
      </c>
      <c r="E22954">
        <v>1</v>
      </c>
      <c r="F22954" s="2">
        <v>588.99</v>
      </c>
      <c r="G22954" s="3">
        <v>1309</v>
      </c>
      <c r="H22954" s="3">
        <v>5.8898999999999999</v>
      </c>
      <c r="I22954" s="3">
        <v>27.68253</v>
      </c>
      <c r="J22954" s="3">
        <v>622.56243000000006</v>
      </c>
      <c r="K22954" s="4">
        <v>0.35</v>
      </c>
      <c r="L22954" s="73">
        <v>1130.1902575384615</v>
      </c>
    </row>
    <row r="22955" spans="1:12" x14ac:dyDescent="0.35">
      <c r="A22955" s="1" t="s">
        <v>36687</v>
      </c>
      <c r="B22955" t="s">
        <v>36688</v>
      </c>
      <c r="C22955" t="s">
        <v>34</v>
      </c>
      <c r="D22955" t="s">
        <v>35</v>
      </c>
      <c r="E22955">
        <v>1</v>
      </c>
      <c r="F22955" s="2">
        <v>233.99</v>
      </c>
      <c r="G22955" s="3">
        <v>520</v>
      </c>
      <c r="H22955" s="3">
        <v>2.3399000000000001</v>
      </c>
      <c r="I22955" s="3">
        <v>10.997530000000001</v>
      </c>
      <c r="J22955" s="3">
        <v>247.32743000000002</v>
      </c>
      <c r="K22955" s="4">
        <v>0.35</v>
      </c>
      <c r="L22955" s="73">
        <v>448.99441138461543</v>
      </c>
    </row>
    <row r="22956" spans="1:12" x14ac:dyDescent="0.35">
      <c r="A22956" s="1" t="s">
        <v>36689</v>
      </c>
      <c r="B22956" t="s">
        <v>36690</v>
      </c>
      <c r="C22956" t="s">
        <v>34</v>
      </c>
      <c r="D22956" t="s">
        <v>35</v>
      </c>
      <c r="E22956">
        <v>1</v>
      </c>
      <c r="F22956" s="2">
        <v>39.99</v>
      </c>
      <c r="G22956" s="3">
        <v>89</v>
      </c>
      <c r="H22956" s="3">
        <v>0.39990000000000003</v>
      </c>
      <c r="I22956" s="3">
        <v>1.8795300000000001</v>
      </c>
      <c r="J22956" s="3">
        <v>42.269430000000007</v>
      </c>
      <c r="K22956" s="4">
        <v>0.35000000000000003</v>
      </c>
      <c r="L22956" s="73">
        <v>76.735272923076934</v>
      </c>
    </row>
    <row r="22957" spans="1:12" x14ac:dyDescent="0.35">
      <c r="A22957" s="1" t="s">
        <v>36691</v>
      </c>
      <c r="B22957" t="s">
        <v>36692</v>
      </c>
      <c r="C22957" t="s">
        <v>34</v>
      </c>
      <c r="D22957" t="s">
        <v>35</v>
      </c>
      <c r="E22957">
        <v>1</v>
      </c>
      <c r="F22957" s="2">
        <v>103.99</v>
      </c>
      <c r="G22957" s="3">
        <v>232</v>
      </c>
      <c r="H22957" s="3">
        <v>1.0399</v>
      </c>
      <c r="I22957" s="3">
        <v>4.8875299999999999</v>
      </c>
      <c r="J22957" s="3">
        <v>109.91743</v>
      </c>
      <c r="K22957" s="4">
        <v>0.35</v>
      </c>
      <c r="L22957" s="73">
        <v>199.54241138461538</v>
      </c>
    </row>
    <row r="22958" spans="1:12" x14ac:dyDescent="0.35">
      <c r="A22958" s="1" t="s">
        <v>36693</v>
      </c>
      <c r="B22958" t="s">
        <v>36694</v>
      </c>
      <c r="C22958" t="s">
        <v>34</v>
      </c>
      <c r="D22958" t="s">
        <v>35</v>
      </c>
      <c r="E22958">
        <v>1</v>
      </c>
      <c r="F22958" s="2">
        <v>54.99</v>
      </c>
      <c r="G22958" s="3">
        <v>123</v>
      </c>
      <c r="H22958" s="3">
        <v>0.54990000000000006</v>
      </c>
      <c r="I22958" s="3">
        <v>2.58453</v>
      </c>
      <c r="J22958" s="3">
        <v>58.124430000000004</v>
      </c>
      <c r="K22958" s="4">
        <v>0.35</v>
      </c>
      <c r="L22958" s="73">
        <v>105.518196</v>
      </c>
    </row>
    <row r="22959" spans="1:12" x14ac:dyDescent="0.35">
      <c r="A22959" s="1" t="s">
        <v>36695</v>
      </c>
      <c r="B22959" t="s">
        <v>11621</v>
      </c>
      <c r="C22959" t="s">
        <v>34</v>
      </c>
      <c r="D22959" t="s">
        <v>35</v>
      </c>
      <c r="E22959">
        <v>1</v>
      </c>
      <c r="F22959" s="2">
        <v>311.99</v>
      </c>
      <c r="G22959" s="3">
        <v>694</v>
      </c>
      <c r="H22959" s="3">
        <v>3.1199000000000003</v>
      </c>
      <c r="I22959" s="3">
        <v>14.66353</v>
      </c>
      <c r="J22959" s="3">
        <v>329.77342999999996</v>
      </c>
      <c r="K22959" s="4">
        <v>0.35000000000000003</v>
      </c>
      <c r="L22959" s="73">
        <v>598.66561138461532</v>
      </c>
    </row>
    <row r="22960" spans="1:12" x14ac:dyDescent="0.35">
      <c r="A22960" s="1" t="s">
        <v>36696</v>
      </c>
      <c r="B22960" t="s">
        <v>36697</v>
      </c>
      <c r="C22960" t="s">
        <v>34</v>
      </c>
      <c r="D22960" t="s">
        <v>35</v>
      </c>
      <c r="E22960">
        <v>1</v>
      </c>
      <c r="F22960" s="2">
        <v>115.99</v>
      </c>
      <c r="G22960" s="3">
        <v>258</v>
      </c>
      <c r="H22960" s="3">
        <v>1.1598999999999999</v>
      </c>
      <c r="I22960" s="3">
        <v>5.45153</v>
      </c>
      <c r="J22960" s="3">
        <v>122.60142999999999</v>
      </c>
      <c r="K22960" s="4">
        <v>0.35</v>
      </c>
      <c r="L22960" s="73">
        <v>222.56874984615382</v>
      </c>
    </row>
    <row r="22961" spans="1:12" x14ac:dyDescent="0.35">
      <c r="A22961" s="1" t="s">
        <v>36698</v>
      </c>
      <c r="B22961" t="s">
        <v>16517</v>
      </c>
      <c r="C22961" t="s">
        <v>34</v>
      </c>
      <c r="D22961" t="s">
        <v>35</v>
      </c>
      <c r="E22961">
        <v>1</v>
      </c>
      <c r="F22961" s="2">
        <v>1382.99</v>
      </c>
      <c r="G22961" s="3">
        <v>3074</v>
      </c>
      <c r="H22961" s="3">
        <v>13.8299</v>
      </c>
      <c r="I22961" s="3">
        <v>65.000529999999998</v>
      </c>
      <c r="J22961" s="3">
        <v>1461.82043</v>
      </c>
      <c r="K22961" s="4">
        <v>0.35000000000000003</v>
      </c>
      <c r="L22961" s="73">
        <v>2653.7663190769231</v>
      </c>
    </row>
    <row r="22962" spans="1:12" x14ac:dyDescent="0.35">
      <c r="A22962" s="1" t="s">
        <v>36699</v>
      </c>
      <c r="B22962" t="s">
        <v>36700</v>
      </c>
      <c r="C22962" t="s">
        <v>34</v>
      </c>
      <c r="D22962" t="s">
        <v>35</v>
      </c>
      <c r="E22962">
        <v>1</v>
      </c>
      <c r="F22962" s="2">
        <v>1837.99</v>
      </c>
      <c r="G22962" s="3">
        <v>4085</v>
      </c>
      <c r="H22962" s="3">
        <v>18.379899999999999</v>
      </c>
      <c r="I22962" s="3">
        <v>86.385530000000003</v>
      </c>
      <c r="J22962" s="3">
        <v>1942.7554299999999</v>
      </c>
      <c r="K22962" s="4">
        <v>0.35</v>
      </c>
      <c r="L22962" s="73">
        <v>3526.848319076923</v>
      </c>
    </row>
    <row r="22963" spans="1:12" x14ac:dyDescent="0.35">
      <c r="A22963" s="1" t="s">
        <v>36701</v>
      </c>
      <c r="B22963" t="s">
        <v>36702</v>
      </c>
      <c r="C22963" t="s">
        <v>34</v>
      </c>
      <c r="D22963" t="s">
        <v>35</v>
      </c>
      <c r="E22963">
        <v>1</v>
      </c>
      <c r="F22963" s="2">
        <v>632.99</v>
      </c>
      <c r="G22963" s="3">
        <v>1407</v>
      </c>
      <c r="H22963" s="3">
        <v>6.3299000000000003</v>
      </c>
      <c r="I22963" s="3">
        <v>29.750530000000001</v>
      </c>
      <c r="J22963" s="3">
        <v>669.07042999999999</v>
      </c>
      <c r="K22963" s="4">
        <v>0.35</v>
      </c>
      <c r="L22963" s="73">
        <v>1214.6201652307691</v>
      </c>
    </row>
    <row r="22964" spans="1:12" x14ac:dyDescent="0.35">
      <c r="A22964" s="1" t="s">
        <v>36703</v>
      </c>
      <c r="B22964" t="s">
        <v>36704</v>
      </c>
      <c r="C22964" t="s">
        <v>34</v>
      </c>
      <c r="D22964" t="s">
        <v>35</v>
      </c>
      <c r="E22964">
        <v>1</v>
      </c>
      <c r="F22964" s="2">
        <v>90.99</v>
      </c>
      <c r="G22964" s="3">
        <v>203</v>
      </c>
      <c r="H22964" s="3">
        <v>0.90989999999999993</v>
      </c>
      <c r="I22964" s="3">
        <v>4.2765300000000002</v>
      </c>
      <c r="J22964" s="3">
        <v>96.176429999999982</v>
      </c>
      <c r="K22964" s="4">
        <v>0.35000000000000003</v>
      </c>
      <c r="L22964" s="73">
        <v>174.59721138461535</v>
      </c>
    </row>
    <row r="22965" spans="1:12" x14ac:dyDescent="0.35">
      <c r="A22965" s="1" t="s">
        <v>36705</v>
      </c>
      <c r="B22965" t="s">
        <v>36493</v>
      </c>
      <c r="C22965" t="s">
        <v>34</v>
      </c>
      <c r="D22965" t="s">
        <v>35</v>
      </c>
      <c r="E22965">
        <v>1</v>
      </c>
      <c r="F22965" s="2">
        <v>35.99</v>
      </c>
      <c r="G22965" s="3">
        <v>80</v>
      </c>
      <c r="H22965" s="3">
        <v>0.35990000000000005</v>
      </c>
      <c r="I22965" s="3">
        <v>1.6915300000000002</v>
      </c>
      <c r="J22965" s="3">
        <v>38.041430000000005</v>
      </c>
      <c r="K22965" s="4">
        <v>0.35</v>
      </c>
      <c r="L22965" s="73">
        <v>69.059826769230781</v>
      </c>
    </row>
    <row r="22966" spans="1:12" x14ac:dyDescent="0.35">
      <c r="A22966" s="1" t="s">
        <v>36706</v>
      </c>
      <c r="B22966" t="s">
        <v>36707</v>
      </c>
      <c r="C22966" t="s">
        <v>34</v>
      </c>
      <c r="D22966" t="s">
        <v>35</v>
      </c>
      <c r="E22966">
        <v>1</v>
      </c>
      <c r="F22966" s="2">
        <v>98.99</v>
      </c>
      <c r="G22966" s="3">
        <v>220</v>
      </c>
      <c r="H22966" s="3">
        <v>0.9899</v>
      </c>
      <c r="I22966" s="3">
        <v>4.6525299999999996</v>
      </c>
      <c r="J22966" s="3">
        <v>104.63243</v>
      </c>
      <c r="K22966" s="4">
        <v>0.35</v>
      </c>
      <c r="L22966" s="73">
        <v>189.94810369230768</v>
      </c>
    </row>
    <row r="22967" spans="1:12" x14ac:dyDescent="0.35">
      <c r="A22967" s="1" t="s">
        <v>36708</v>
      </c>
      <c r="B22967" t="s">
        <v>36709</v>
      </c>
      <c r="C22967" t="s">
        <v>34</v>
      </c>
      <c r="D22967" t="s">
        <v>35</v>
      </c>
      <c r="E22967">
        <v>1</v>
      </c>
      <c r="F22967" s="2">
        <v>70.989999999999995</v>
      </c>
      <c r="G22967" s="3">
        <v>158</v>
      </c>
      <c r="H22967" s="3">
        <v>0.70989999999999998</v>
      </c>
      <c r="I22967" s="3">
        <v>3.3365299999999998</v>
      </c>
      <c r="J22967" s="3">
        <v>75.036429999999996</v>
      </c>
      <c r="K22967" s="4">
        <v>0.35</v>
      </c>
      <c r="L22967" s="73">
        <v>136.2199806153846</v>
      </c>
    </row>
    <row r="22968" spans="1:12" x14ac:dyDescent="0.35">
      <c r="A22968" s="1" t="s">
        <v>36710</v>
      </c>
      <c r="B22968" t="s">
        <v>36692</v>
      </c>
      <c r="C22968" t="s">
        <v>34</v>
      </c>
      <c r="D22968" t="s">
        <v>35</v>
      </c>
      <c r="E22968">
        <v>1</v>
      </c>
      <c r="F22968" s="2">
        <v>126.99</v>
      </c>
      <c r="G22968" s="3">
        <v>283</v>
      </c>
      <c r="H22968" s="3">
        <v>1.2699</v>
      </c>
      <c r="I22968" s="3">
        <v>5.9685299999999994</v>
      </c>
      <c r="J22968" s="3">
        <v>134.22842999999997</v>
      </c>
      <c r="K22968" s="4">
        <v>0.35</v>
      </c>
      <c r="L22968" s="73">
        <v>243.67622676923071</v>
      </c>
    </row>
    <row r="22969" spans="1:12" x14ac:dyDescent="0.35">
      <c r="A22969" s="1" t="s">
        <v>36711</v>
      </c>
      <c r="B22969" t="s">
        <v>36712</v>
      </c>
      <c r="C22969" t="s">
        <v>34</v>
      </c>
      <c r="D22969" t="s">
        <v>35</v>
      </c>
      <c r="E22969">
        <v>1</v>
      </c>
      <c r="F22969" s="2">
        <v>17.989999999999998</v>
      </c>
      <c r="G22969" s="3">
        <v>40</v>
      </c>
      <c r="H22969" s="3">
        <v>0.17989999999999998</v>
      </c>
      <c r="I22969" s="3">
        <v>0.84552999999999989</v>
      </c>
      <c r="J22969" s="3">
        <v>19.015429999999999</v>
      </c>
      <c r="K22969" s="4">
        <v>0.35000000000000003</v>
      </c>
      <c r="L22969" s="73">
        <v>34.520319076923073</v>
      </c>
    </row>
    <row r="22970" spans="1:12" x14ac:dyDescent="0.35">
      <c r="A22970" s="1" t="s">
        <v>36713</v>
      </c>
      <c r="B22970" t="s">
        <v>36714</v>
      </c>
      <c r="C22970" t="s">
        <v>34</v>
      </c>
      <c r="D22970" t="s">
        <v>35</v>
      </c>
      <c r="E22970">
        <v>1</v>
      </c>
      <c r="F22970" s="2">
        <v>107.99</v>
      </c>
      <c r="G22970" s="3">
        <v>240</v>
      </c>
      <c r="H22970" s="3">
        <v>1.0799000000000001</v>
      </c>
      <c r="I22970" s="3">
        <v>5.0755299999999997</v>
      </c>
      <c r="J22970" s="3">
        <v>114.14542999999999</v>
      </c>
      <c r="K22970" s="4">
        <v>0.35</v>
      </c>
      <c r="L22970" s="73">
        <v>207.21785753846152</v>
      </c>
    </row>
    <row r="22971" spans="1:12" x14ac:dyDescent="0.35">
      <c r="A22971" s="1" t="s">
        <v>36715</v>
      </c>
      <c r="B22971" t="s">
        <v>36716</v>
      </c>
      <c r="C22971" t="s">
        <v>34</v>
      </c>
      <c r="D22971" t="s">
        <v>35</v>
      </c>
      <c r="E22971">
        <v>1</v>
      </c>
      <c r="F22971" s="2">
        <v>49.99</v>
      </c>
      <c r="G22971" s="3">
        <v>112</v>
      </c>
      <c r="H22971" s="3">
        <v>0.49990000000000001</v>
      </c>
      <c r="I22971" s="3">
        <v>2.3495300000000001</v>
      </c>
      <c r="J22971" s="3">
        <v>52.83943</v>
      </c>
      <c r="K22971" s="4">
        <v>0.35000000000000003</v>
      </c>
      <c r="L22971" s="73">
        <v>95.923888307692309</v>
      </c>
    </row>
    <row r="22972" spans="1:12" x14ac:dyDescent="0.35">
      <c r="A22972" s="1" t="s">
        <v>36717</v>
      </c>
      <c r="B22972" t="s">
        <v>36718</v>
      </c>
      <c r="C22972" t="s">
        <v>34</v>
      </c>
      <c r="D22972" t="s">
        <v>35</v>
      </c>
      <c r="E22972">
        <v>1</v>
      </c>
      <c r="F22972" s="2">
        <v>40.99</v>
      </c>
      <c r="G22972" s="3">
        <v>92</v>
      </c>
      <c r="H22972" s="3">
        <v>0.40990000000000004</v>
      </c>
      <c r="I22972" s="3">
        <v>1.9265300000000001</v>
      </c>
      <c r="J22972" s="3">
        <v>43.326430000000002</v>
      </c>
      <c r="K22972" s="4">
        <v>0.34999999999999992</v>
      </c>
      <c r="L22972" s="73">
        <v>78.654134461538462</v>
      </c>
    </row>
    <row r="22973" spans="1:12" x14ac:dyDescent="0.35">
      <c r="A22973" s="1" t="s">
        <v>36719</v>
      </c>
      <c r="B22973" t="s">
        <v>36720</v>
      </c>
      <c r="C22973" t="s">
        <v>34</v>
      </c>
      <c r="D22973" t="s">
        <v>35</v>
      </c>
      <c r="E22973">
        <v>1</v>
      </c>
      <c r="F22973" s="2">
        <v>719.99</v>
      </c>
      <c r="G22973" s="3">
        <v>1600</v>
      </c>
      <c r="H22973" s="3">
        <v>7.1999000000000004</v>
      </c>
      <c r="I22973" s="3">
        <v>33.839530000000003</v>
      </c>
      <c r="J22973" s="3">
        <v>761.02942999999993</v>
      </c>
      <c r="K22973" s="4">
        <v>0.35000000000000003</v>
      </c>
      <c r="L22973" s="73">
        <v>1381.561119076923</v>
      </c>
    </row>
    <row r="22974" spans="1:12" x14ac:dyDescent="0.35">
      <c r="A22974" s="1" t="s">
        <v>36721</v>
      </c>
      <c r="B22974" t="s">
        <v>36722</v>
      </c>
      <c r="C22974" t="s">
        <v>34</v>
      </c>
      <c r="D22974" t="s">
        <v>35</v>
      </c>
      <c r="E22974">
        <v>1</v>
      </c>
      <c r="F22974" s="2">
        <v>163.99</v>
      </c>
      <c r="G22974" s="3">
        <v>365</v>
      </c>
      <c r="H22974" s="3">
        <v>1.6399000000000001</v>
      </c>
      <c r="I22974" s="3">
        <v>7.7075300000000002</v>
      </c>
      <c r="J22974" s="3">
        <v>173.33743000000001</v>
      </c>
      <c r="K22974" s="4">
        <v>0.35</v>
      </c>
      <c r="L22974" s="73">
        <v>314.67410369230771</v>
      </c>
    </row>
    <row r="22975" spans="1:12" x14ac:dyDescent="0.35">
      <c r="A22975" s="1" t="s">
        <v>36723</v>
      </c>
      <c r="B22975" t="s">
        <v>36724</v>
      </c>
      <c r="C22975" t="s">
        <v>34</v>
      </c>
      <c r="D22975" t="s">
        <v>35</v>
      </c>
      <c r="E22975">
        <v>1</v>
      </c>
      <c r="F22975" s="2">
        <v>76.989999999999995</v>
      </c>
      <c r="G22975" s="3">
        <v>172</v>
      </c>
      <c r="H22975" s="3">
        <v>0.76989999999999992</v>
      </c>
      <c r="I22975" s="3">
        <v>3.6185299999999998</v>
      </c>
      <c r="J22975" s="3">
        <v>81.378430000000009</v>
      </c>
      <c r="K22975" s="4">
        <v>0.35</v>
      </c>
      <c r="L22975" s="73">
        <v>147.73314984615385</v>
      </c>
    </row>
    <row r="22976" spans="1:12" x14ac:dyDescent="0.35">
      <c r="A22976" s="1" t="s">
        <v>36725</v>
      </c>
      <c r="B22976" t="s">
        <v>36726</v>
      </c>
      <c r="C22976" t="s">
        <v>34</v>
      </c>
      <c r="D22976" t="s">
        <v>35</v>
      </c>
      <c r="E22976">
        <v>1</v>
      </c>
      <c r="F22976" s="2">
        <v>213.99</v>
      </c>
      <c r="G22976" s="3">
        <v>476</v>
      </c>
      <c r="H22976" s="3">
        <v>2.1399000000000004</v>
      </c>
      <c r="I22976" s="3">
        <v>10.05753</v>
      </c>
      <c r="J22976" s="3">
        <v>226.18743000000001</v>
      </c>
      <c r="K22976" s="4">
        <v>0.35000000000000003</v>
      </c>
      <c r="L22976" s="73">
        <v>410.61718061538465</v>
      </c>
    </row>
    <row r="22977" spans="1:12" x14ac:dyDescent="0.35">
      <c r="A22977" s="1" t="s">
        <v>36727</v>
      </c>
      <c r="B22977" t="s">
        <v>36165</v>
      </c>
      <c r="C22977" t="s">
        <v>34</v>
      </c>
      <c r="D22977" t="s">
        <v>35</v>
      </c>
      <c r="E22977">
        <v>1</v>
      </c>
      <c r="F22977" s="2">
        <v>94.99</v>
      </c>
      <c r="G22977" s="3">
        <v>212</v>
      </c>
      <c r="H22977" s="3">
        <v>0.94989999999999997</v>
      </c>
      <c r="I22977" s="3">
        <v>4.4645299999999999</v>
      </c>
      <c r="J22977" s="3">
        <v>100.40442999999999</v>
      </c>
      <c r="K22977" s="4">
        <v>0.35</v>
      </c>
      <c r="L22977" s="73">
        <v>182.27265753846152</v>
      </c>
    </row>
    <row r="22978" spans="1:12" x14ac:dyDescent="0.35">
      <c r="A22978" s="1" t="s">
        <v>36728</v>
      </c>
      <c r="B22978" t="s">
        <v>36729</v>
      </c>
      <c r="C22978" t="s">
        <v>34</v>
      </c>
      <c r="D22978" t="s">
        <v>35</v>
      </c>
      <c r="E22978">
        <v>1</v>
      </c>
      <c r="F22978" s="2">
        <v>52.99</v>
      </c>
      <c r="G22978" s="3">
        <v>118</v>
      </c>
      <c r="H22978" s="3">
        <v>0.52990000000000004</v>
      </c>
      <c r="I22978" s="3">
        <v>2.4905300000000001</v>
      </c>
      <c r="J22978" s="3">
        <v>56.010429999999999</v>
      </c>
      <c r="K22978" s="4">
        <v>0.35000000000000003</v>
      </c>
      <c r="L22978" s="73">
        <v>101.68047292307692</v>
      </c>
    </row>
    <row r="22979" spans="1:12" x14ac:dyDescent="0.35">
      <c r="A22979" s="1" t="s">
        <v>36730</v>
      </c>
      <c r="B22979" t="s">
        <v>36731</v>
      </c>
      <c r="C22979" t="s">
        <v>34</v>
      </c>
      <c r="D22979" t="s">
        <v>35</v>
      </c>
      <c r="E22979">
        <v>1</v>
      </c>
      <c r="F22979" s="2">
        <v>12.99</v>
      </c>
      <c r="G22979" s="3">
        <v>29</v>
      </c>
      <c r="H22979" s="3">
        <v>0.12990000000000002</v>
      </c>
      <c r="I22979" s="3">
        <v>0.61053000000000002</v>
      </c>
      <c r="J22979" s="3">
        <v>13.73043</v>
      </c>
      <c r="K22979" s="4">
        <v>0.35000000000000003</v>
      </c>
      <c r="L22979" s="73">
        <v>24.926011384615386</v>
      </c>
    </row>
    <row r="22980" spans="1:12" x14ac:dyDescent="0.35">
      <c r="A22980" s="1" t="s">
        <v>36732</v>
      </c>
      <c r="B22980" t="s">
        <v>36733</v>
      </c>
      <c r="C22980" t="s">
        <v>34</v>
      </c>
      <c r="D22980" t="s">
        <v>35</v>
      </c>
      <c r="E22980">
        <v>1</v>
      </c>
      <c r="F22980" s="2">
        <v>93.99</v>
      </c>
      <c r="G22980" s="3">
        <v>209</v>
      </c>
      <c r="H22980" s="3">
        <v>0.93989999999999996</v>
      </c>
      <c r="I22980" s="3">
        <v>4.4175300000000002</v>
      </c>
      <c r="J22980" s="3">
        <v>99.347429999999989</v>
      </c>
      <c r="K22980" s="4">
        <v>0.35000000000000003</v>
      </c>
      <c r="L22980" s="73">
        <v>180.35379599999999</v>
      </c>
    </row>
    <row r="22981" spans="1:12" x14ac:dyDescent="0.35">
      <c r="A22981" s="1" t="s">
        <v>36734</v>
      </c>
      <c r="B22981" t="s">
        <v>36735</v>
      </c>
      <c r="C22981" t="s">
        <v>34</v>
      </c>
      <c r="D22981" t="s">
        <v>35</v>
      </c>
      <c r="E22981">
        <v>1</v>
      </c>
      <c r="F22981" s="2">
        <v>64.989999999999995</v>
      </c>
      <c r="G22981" s="3">
        <v>145</v>
      </c>
      <c r="H22981" s="3">
        <v>0.64989999999999992</v>
      </c>
      <c r="I22981" s="3">
        <v>3.0545299999999997</v>
      </c>
      <c r="J22981" s="3">
        <v>68.694429999999997</v>
      </c>
      <c r="K22981" s="4">
        <v>0.35</v>
      </c>
      <c r="L22981" s="73">
        <v>124.70681138461538</v>
      </c>
    </row>
    <row r="22982" spans="1:12" x14ac:dyDescent="0.35">
      <c r="A22982" s="1" t="s">
        <v>36736</v>
      </c>
      <c r="B22982" t="s">
        <v>36737</v>
      </c>
      <c r="C22982" t="s">
        <v>34</v>
      </c>
      <c r="D22982" t="s">
        <v>35</v>
      </c>
      <c r="E22982">
        <v>1</v>
      </c>
      <c r="F22982" s="2">
        <v>774.99</v>
      </c>
      <c r="G22982" s="3">
        <v>1723</v>
      </c>
      <c r="H22982" s="3">
        <v>7.7499000000000002</v>
      </c>
      <c r="I22982" s="3">
        <v>36.424529999999997</v>
      </c>
      <c r="J22982" s="3">
        <v>819.16443000000004</v>
      </c>
      <c r="K22982" s="4">
        <v>0.34999999999999992</v>
      </c>
      <c r="L22982" s="73">
        <v>1487.0985036923075</v>
      </c>
    </row>
    <row r="22983" spans="1:12" x14ac:dyDescent="0.35">
      <c r="A22983" s="1" t="s">
        <v>36738</v>
      </c>
      <c r="B22983" t="s">
        <v>36739</v>
      </c>
      <c r="C22983" t="s">
        <v>34</v>
      </c>
      <c r="D22983" t="s">
        <v>35</v>
      </c>
      <c r="E22983">
        <v>1</v>
      </c>
      <c r="F22983" s="2">
        <v>122.99</v>
      </c>
      <c r="G22983" s="3">
        <v>274</v>
      </c>
      <c r="H22983" s="3">
        <v>1.2299</v>
      </c>
      <c r="I22983" s="3">
        <v>5.7805299999999997</v>
      </c>
      <c r="J22983" s="3">
        <v>130.00042999999999</v>
      </c>
      <c r="K22983" s="4">
        <v>0.35</v>
      </c>
      <c r="L22983" s="73">
        <v>236.0007806153846</v>
      </c>
    </row>
    <row r="22984" spans="1:12" x14ac:dyDescent="0.35">
      <c r="A22984" s="1" t="s">
        <v>36740</v>
      </c>
      <c r="B22984" t="s">
        <v>36741</v>
      </c>
      <c r="C22984" t="s">
        <v>1467</v>
      </c>
      <c r="D22984" t="s">
        <v>1468</v>
      </c>
      <c r="E22984">
        <v>1</v>
      </c>
      <c r="F22984" s="2">
        <v>1.58</v>
      </c>
      <c r="G22984" s="3">
        <v>4</v>
      </c>
      <c r="H22984" s="3">
        <v>1.5800000000000002E-2</v>
      </c>
      <c r="I22984" s="3">
        <v>7.4260000000000007E-2</v>
      </c>
      <c r="J22984" s="3">
        <v>1.6700600000000001</v>
      </c>
      <c r="K22984" s="4">
        <v>0.35</v>
      </c>
      <c r="L22984" s="73">
        <v>3.031801230769231</v>
      </c>
    </row>
    <row r="22985" spans="1:12" x14ac:dyDescent="0.35">
      <c r="A22985" s="1" t="s">
        <v>36742</v>
      </c>
      <c r="B22985" t="s">
        <v>36743</v>
      </c>
      <c r="C22985" t="s">
        <v>34</v>
      </c>
      <c r="D22985" t="s">
        <v>35</v>
      </c>
      <c r="E22985">
        <v>1</v>
      </c>
      <c r="F22985" s="2">
        <v>36.99</v>
      </c>
      <c r="G22985" s="3">
        <v>83</v>
      </c>
      <c r="H22985" s="3">
        <v>0.36990000000000001</v>
      </c>
      <c r="I22985" s="3">
        <v>1.7385300000000001</v>
      </c>
      <c r="J22985" s="3">
        <v>39.09843</v>
      </c>
      <c r="K22985" s="4">
        <v>0.35000000000000003</v>
      </c>
      <c r="L22985" s="73">
        <v>70.978688307692309</v>
      </c>
    </row>
    <row r="22986" spans="1:12" x14ac:dyDescent="0.35">
      <c r="A22986" s="1" t="s">
        <v>36744</v>
      </c>
      <c r="B22986" t="s">
        <v>36745</v>
      </c>
      <c r="C22986" t="s">
        <v>34</v>
      </c>
      <c r="D22986" t="s">
        <v>35</v>
      </c>
      <c r="E22986">
        <v>1</v>
      </c>
      <c r="F22986" s="2">
        <v>73.989999999999995</v>
      </c>
      <c r="G22986" s="3">
        <v>165</v>
      </c>
      <c r="H22986" s="3">
        <v>0.7399</v>
      </c>
      <c r="I22986" s="3">
        <v>3.4775299999999998</v>
      </c>
      <c r="J22986" s="3">
        <v>78.207430000000002</v>
      </c>
      <c r="K22986" s="4">
        <v>0.35</v>
      </c>
      <c r="L22986" s="73">
        <v>141.97656523076924</v>
      </c>
    </row>
    <row r="22987" spans="1:12" x14ac:dyDescent="0.35">
      <c r="A22987" s="1" t="s">
        <v>36746</v>
      </c>
      <c r="B22987" t="s">
        <v>28047</v>
      </c>
      <c r="C22987" t="s">
        <v>34</v>
      </c>
      <c r="D22987" t="s">
        <v>35</v>
      </c>
      <c r="E22987">
        <v>1</v>
      </c>
      <c r="F22987" s="2">
        <v>219.99</v>
      </c>
      <c r="G22987" s="3">
        <v>489</v>
      </c>
      <c r="H22987" s="3">
        <v>2.1999</v>
      </c>
      <c r="I22987" s="3">
        <v>10.33953</v>
      </c>
      <c r="J22987" s="3">
        <v>232.52943000000002</v>
      </c>
      <c r="K22987" s="4">
        <v>0.34999999999999992</v>
      </c>
      <c r="L22987" s="73">
        <v>422.13034984615382</v>
      </c>
    </row>
    <row r="22988" spans="1:12" x14ac:dyDescent="0.35">
      <c r="A22988" s="1" t="s">
        <v>36747</v>
      </c>
      <c r="B22988" t="s">
        <v>36748</v>
      </c>
      <c r="C22988" t="s">
        <v>34</v>
      </c>
      <c r="D22988" t="s">
        <v>35</v>
      </c>
      <c r="E22988">
        <v>1</v>
      </c>
      <c r="F22988" s="2">
        <v>30.99</v>
      </c>
      <c r="G22988" s="3">
        <v>69</v>
      </c>
      <c r="H22988" s="3">
        <v>0.30990000000000001</v>
      </c>
      <c r="I22988" s="3">
        <v>1.4565299999999999</v>
      </c>
      <c r="J22988" s="3">
        <v>32.756429999999995</v>
      </c>
      <c r="K22988" s="4">
        <v>0.35</v>
      </c>
      <c r="L22988" s="73">
        <v>59.465519076923066</v>
      </c>
    </row>
    <row r="22989" spans="1:12" x14ac:dyDescent="0.35">
      <c r="A22989" s="1" t="s">
        <v>36749</v>
      </c>
      <c r="B22989" t="s">
        <v>36750</v>
      </c>
      <c r="C22989" t="s">
        <v>34</v>
      </c>
      <c r="D22989" t="s">
        <v>35</v>
      </c>
      <c r="E22989">
        <v>1</v>
      </c>
      <c r="F22989" s="2">
        <v>564.99</v>
      </c>
      <c r="G22989" s="3">
        <v>1256</v>
      </c>
      <c r="H22989" s="3">
        <v>5.6499000000000006</v>
      </c>
      <c r="I22989" s="3">
        <v>26.55453</v>
      </c>
      <c r="J22989" s="3">
        <v>597.19443000000001</v>
      </c>
      <c r="K22989" s="4">
        <v>0.34999999999999992</v>
      </c>
      <c r="L22989" s="73">
        <v>1084.1375806153846</v>
      </c>
    </row>
    <row r="22990" spans="1:12" x14ac:dyDescent="0.35">
      <c r="A22990" s="1" t="s">
        <v>36751</v>
      </c>
      <c r="B22990" t="s">
        <v>36752</v>
      </c>
      <c r="C22990" t="s">
        <v>34</v>
      </c>
      <c r="D22990" t="s">
        <v>35</v>
      </c>
      <c r="E22990">
        <v>1</v>
      </c>
      <c r="F22990" s="2">
        <v>2332.9899999999998</v>
      </c>
      <c r="G22990" s="3">
        <v>5185</v>
      </c>
      <c r="H22990" s="3">
        <v>23.329899999999999</v>
      </c>
      <c r="I22990" s="3">
        <v>109.65052999999999</v>
      </c>
      <c r="J22990" s="3">
        <v>2465.9704299999999</v>
      </c>
      <c r="K22990" s="4">
        <v>0.35</v>
      </c>
      <c r="L22990" s="73">
        <v>4476.6847806153837</v>
      </c>
    </row>
    <row r="22991" spans="1:12" x14ac:dyDescent="0.35">
      <c r="A22991" s="1" t="s">
        <v>36753</v>
      </c>
      <c r="B22991" t="s">
        <v>36754</v>
      </c>
      <c r="C22991" t="s">
        <v>34</v>
      </c>
      <c r="D22991" t="s">
        <v>35</v>
      </c>
      <c r="E22991">
        <v>1</v>
      </c>
      <c r="F22991" s="2">
        <v>139.99</v>
      </c>
      <c r="G22991" s="3">
        <v>312</v>
      </c>
      <c r="H22991" s="3">
        <v>1.3999000000000001</v>
      </c>
      <c r="I22991" s="3">
        <v>6.5795300000000001</v>
      </c>
      <c r="J22991" s="3">
        <v>147.96943000000002</v>
      </c>
      <c r="K22991" s="4">
        <v>0.35</v>
      </c>
      <c r="L22991" s="73">
        <v>268.62142676923082</v>
      </c>
    </row>
    <row r="22992" spans="1:12" x14ac:dyDescent="0.35">
      <c r="A22992" s="1" t="s">
        <v>36755</v>
      </c>
      <c r="B22992" t="s">
        <v>36756</v>
      </c>
      <c r="C22992" t="s">
        <v>34</v>
      </c>
      <c r="D22992" t="s">
        <v>35</v>
      </c>
      <c r="E22992">
        <v>1</v>
      </c>
      <c r="F22992" s="2">
        <v>81.99</v>
      </c>
      <c r="G22992" s="3">
        <v>183</v>
      </c>
      <c r="H22992" s="3">
        <v>0.81989999999999996</v>
      </c>
      <c r="I22992" s="3">
        <v>3.8535299999999997</v>
      </c>
      <c r="J22992" s="3">
        <v>86.663430000000005</v>
      </c>
      <c r="K22992" s="4">
        <v>0.35</v>
      </c>
      <c r="L22992" s="73">
        <v>157.32745753846154</v>
      </c>
    </row>
    <row r="22993" spans="1:12" x14ac:dyDescent="0.35">
      <c r="A22993" s="1" t="s">
        <v>36757</v>
      </c>
      <c r="B22993" t="s">
        <v>36758</v>
      </c>
      <c r="C22993" t="s">
        <v>34</v>
      </c>
      <c r="D22993" t="s">
        <v>35</v>
      </c>
      <c r="E22993">
        <v>1</v>
      </c>
      <c r="F22993" s="2">
        <v>503.99</v>
      </c>
      <c r="G22993" s="3">
        <v>1120</v>
      </c>
      <c r="H22993" s="3">
        <v>5.0399000000000003</v>
      </c>
      <c r="I22993" s="3">
        <v>23.687529999999999</v>
      </c>
      <c r="J22993" s="3">
        <v>532.71743000000004</v>
      </c>
      <c r="K22993" s="4">
        <v>0.34999999999999992</v>
      </c>
      <c r="L22993" s="73">
        <v>967.08702676923076</v>
      </c>
    </row>
    <row r="22994" spans="1:12" x14ac:dyDescent="0.35">
      <c r="A22994" s="1" t="s">
        <v>36759</v>
      </c>
      <c r="B22994" t="s">
        <v>36760</v>
      </c>
      <c r="C22994" t="s">
        <v>34</v>
      </c>
      <c r="D22994" t="s">
        <v>35</v>
      </c>
      <c r="E22994">
        <v>1</v>
      </c>
      <c r="F22994" s="2">
        <v>178.99</v>
      </c>
      <c r="G22994" s="3">
        <v>398</v>
      </c>
      <c r="H22994" s="3">
        <v>1.7899</v>
      </c>
      <c r="I22994" s="3">
        <v>8.4125300000000003</v>
      </c>
      <c r="J22994" s="3">
        <v>189.19243</v>
      </c>
      <c r="K22994" s="4">
        <v>0.35</v>
      </c>
      <c r="L22994" s="73">
        <v>343.45702676923077</v>
      </c>
    </row>
    <row r="22995" spans="1:12" x14ac:dyDescent="0.35">
      <c r="A22995" s="1" t="s">
        <v>36761</v>
      </c>
      <c r="B22995" t="s">
        <v>36762</v>
      </c>
      <c r="C22995" t="s">
        <v>34</v>
      </c>
      <c r="D22995" t="s">
        <v>35</v>
      </c>
      <c r="E22995">
        <v>1</v>
      </c>
      <c r="F22995" s="2">
        <v>84.99</v>
      </c>
      <c r="G22995" s="3">
        <v>189</v>
      </c>
      <c r="H22995" s="3">
        <v>0.84989999999999999</v>
      </c>
      <c r="I22995" s="3">
        <v>3.9945299999999997</v>
      </c>
      <c r="J22995" s="3">
        <v>89.834429999999998</v>
      </c>
      <c r="K22995" s="4">
        <v>0.34999999999999992</v>
      </c>
      <c r="L22995" s="73">
        <v>163.08404215384613</v>
      </c>
    </row>
    <row r="22996" spans="1:12" x14ac:dyDescent="0.35">
      <c r="A22996" s="1" t="s">
        <v>36763</v>
      </c>
      <c r="B22996" t="s">
        <v>36764</v>
      </c>
      <c r="C22996" t="s">
        <v>34</v>
      </c>
      <c r="D22996" t="s">
        <v>35</v>
      </c>
      <c r="E22996">
        <v>1</v>
      </c>
      <c r="F22996" s="2">
        <v>171.99</v>
      </c>
      <c r="G22996" s="3">
        <v>383</v>
      </c>
      <c r="H22996" s="3">
        <v>1.7199000000000002</v>
      </c>
      <c r="I22996" s="3">
        <v>8.0835299999999997</v>
      </c>
      <c r="J22996" s="3">
        <v>181.79343</v>
      </c>
      <c r="K22996" s="4">
        <v>0.34999999999999992</v>
      </c>
      <c r="L22996" s="73">
        <v>330.02499599999999</v>
      </c>
    </row>
    <row r="22997" spans="1:12" x14ac:dyDescent="0.35">
      <c r="A22997" s="1" t="s">
        <v>36765</v>
      </c>
      <c r="B22997" t="s">
        <v>36766</v>
      </c>
      <c r="C22997" t="s">
        <v>34</v>
      </c>
      <c r="D22997" t="s">
        <v>35</v>
      </c>
      <c r="E22997">
        <v>1</v>
      </c>
      <c r="F22997" s="2">
        <v>131.99</v>
      </c>
      <c r="G22997" s="3">
        <v>294</v>
      </c>
      <c r="H22997" s="3">
        <v>1.3199000000000001</v>
      </c>
      <c r="I22997" s="3">
        <v>6.2035300000000007</v>
      </c>
      <c r="J22997" s="3">
        <v>139.51343</v>
      </c>
      <c r="K22997" s="4">
        <v>0.35</v>
      </c>
      <c r="L22997" s="73">
        <v>253.27053446153843</v>
      </c>
    </row>
    <row r="22998" spans="1:12" x14ac:dyDescent="0.35">
      <c r="A22998" s="1" t="s">
        <v>36767</v>
      </c>
      <c r="B22998" t="s">
        <v>36768</v>
      </c>
      <c r="C22998" t="s">
        <v>34</v>
      </c>
      <c r="D22998" t="s">
        <v>35</v>
      </c>
      <c r="E22998">
        <v>1</v>
      </c>
      <c r="F22998" s="2">
        <v>92.99</v>
      </c>
      <c r="G22998" s="3">
        <v>207</v>
      </c>
      <c r="H22998" s="3">
        <v>0.92989999999999995</v>
      </c>
      <c r="I22998" s="3">
        <v>4.3705299999999996</v>
      </c>
      <c r="J22998" s="3">
        <v>98.290430000000001</v>
      </c>
      <c r="K22998" s="4">
        <v>0.35</v>
      </c>
      <c r="L22998" s="73">
        <v>178.43493446153846</v>
      </c>
    </row>
    <row r="22999" spans="1:12" x14ac:dyDescent="0.35">
      <c r="A22999" s="1" t="s">
        <v>36769</v>
      </c>
      <c r="B22999" t="s">
        <v>36317</v>
      </c>
      <c r="C22999" t="s">
        <v>34</v>
      </c>
      <c r="D22999" t="s">
        <v>35</v>
      </c>
      <c r="E22999">
        <v>1</v>
      </c>
      <c r="F22999" s="2">
        <v>58.99</v>
      </c>
      <c r="G22999" s="3">
        <v>132</v>
      </c>
      <c r="H22999" s="3">
        <v>0.58989999999999998</v>
      </c>
      <c r="I22999" s="3">
        <v>2.7725300000000002</v>
      </c>
      <c r="J22999" s="3">
        <v>62.352430000000005</v>
      </c>
      <c r="K22999" s="4">
        <v>0.35000000000000003</v>
      </c>
      <c r="L22999" s="73">
        <v>113.19364215384617</v>
      </c>
    </row>
    <row r="23000" spans="1:12" x14ac:dyDescent="0.35">
      <c r="A23000" s="1" t="s">
        <v>36770</v>
      </c>
      <c r="B23000" t="s">
        <v>36771</v>
      </c>
      <c r="C23000" t="s">
        <v>34</v>
      </c>
      <c r="D23000" t="s">
        <v>35</v>
      </c>
      <c r="E23000">
        <v>1</v>
      </c>
      <c r="F23000" s="2">
        <v>659.99</v>
      </c>
      <c r="G23000" s="3">
        <v>1467</v>
      </c>
      <c r="H23000" s="3">
        <v>6.5998999999999999</v>
      </c>
      <c r="I23000" s="3">
        <v>31.01953</v>
      </c>
      <c r="J23000" s="3">
        <v>697.60943000000009</v>
      </c>
      <c r="K23000" s="4">
        <v>0.34999999999999992</v>
      </c>
      <c r="L23000" s="73">
        <v>1266.4294267692308</v>
      </c>
    </row>
    <row r="23001" spans="1:12" x14ac:dyDescent="0.35">
      <c r="A23001" s="1" t="s">
        <v>36772</v>
      </c>
      <c r="B23001" t="s">
        <v>36773</v>
      </c>
      <c r="C23001" t="s">
        <v>34</v>
      </c>
      <c r="D23001" t="s">
        <v>35</v>
      </c>
      <c r="E23001">
        <v>1</v>
      </c>
      <c r="F23001" s="2">
        <v>891.99</v>
      </c>
      <c r="G23001" s="3">
        <v>1983</v>
      </c>
      <c r="H23001" s="3">
        <v>8.9199000000000002</v>
      </c>
      <c r="I23001" s="3">
        <v>41.92353</v>
      </c>
      <c r="J23001" s="3">
        <v>942.83343000000002</v>
      </c>
      <c r="K23001" s="4">
        <v>0.35</v>
      </c>
      <c r="L23001" s="73">
        <v>1711.6053036923076</v>
      </c>
    </row>
    <row r="23002" spans="1:12" x14ac:dyDescent="0.35">
      <c r="A23002" s="1" t="s">
        <v>36774</v>
      </c>
      <c r="B23002" t="s">
        <v>36775</v>
      </c>
      <c r="C23002" t="s">
        <v>34</v>
      </c>
      <c r="D23002" t="s">
        <v>35</v>
      </c>
      <c r="E23002">
        <v>1</v>
      </c>
      <c r="F23002" s="2">
        <v>82.99</v>
      </c>
      <c r="G23002" s="3">
        <v>185</v>
      </c>
      <c r="H23002" s="3">
        <v>0.82989999999999997</v>
      </c>
      <c r="I23002" s="3">
        <v>3.9005299999999998</v>
      </c>
      <c r="J23002" s="3">
        <v>87.720429999999993</v>
      </c>
      <c r="K23002" s="4">
        <v>0.35000000000000003</v>
      </c>
      <c r="L23002" s="73">
        <v>159.24631907692307</v>
      </c>
    </row>
    <row r="23003" spans="1:12" x14ac:dyDescent="0.35">
      <c r="A23003" s="1" t="s">
        <v>36776</v>
      </c>
      <c r="B23003" t="s">
        <v>36777</v>
      </c>
      <c r="C23003" t="s">
        <v>34</v>
      </c>
      <c r="D23003" t="s">
        <v>35</v>
      </c>
      <c r="E23003">
        <v>1</v>
      </c>
      <c r="F23003" s="2">
        <v>597.99</v>
      </c>
      <c r="G23003" s="3">
        <v>1329</v>
      </c>
      <c r="H23003" s="3">
        <v>5.9799000000000007</v>
      </c>
      <c r="I23003" s="3">
        <v>28.105530000000002</v>
      </c>
      <c r="J23003" s="3">
        <v>632.0754300000001</v>
      </c>
      <c r="K23003" s="4">
        <v>0.35000000000000003</v>
      </c>
      <c r="L23003" s="73">
        <v>1147.4600113846157</v>
      </c>
    </row>
    <row r="23004" spans="1:12" x14ac:dyDescent="0.35">
      <c r="A23004" s="1" t="s">
        <v>36778</v>
      </c>
      <c r="B23004" t="s">
        <v>36779</v>
      </c>
      <c r="C23004" t="s">
        <v>34</v>
      </c>
      <c r="D23004" t="s">
        <v>35</v>
      </c>
      <c r="E23004">
        <v>1</v>
      </c>
      <c r="F23004" s="2">
        <v>231.99</v>
      </c>
      <c r="G23004" s="3">
        <v>516</v>
      </c>
      <c r="H23004" s="3">
        <v>2.3199000000000001</v>
      </c>
      <c r="I23004" s="3">
        <v>10.90353</v>
      </c>
      <c r="J23004" s="3">
        <v>245.21342999999999</v>
      </c>
      <c r="K23004" s="4">
        <v>0.35</v>
      </c>
      <c r="L23004" s="73">
        <v>445.15668830769226</v>
      </c>
    </row>
    <row r="23005" spans="1:12" x14ac:dyDescent="0.35">
      <c r="A23005" s="1" t="s">
        <v>36780</v>
      </c>
      <c r="B23005" t="s">
        <v>36781</v>
      </c>
      <c r="C23005" t="s">
        <v>34</v>
      </c>
      <c r="D23005" t="s">
        <v>35</v>
      </c>
      <c r="E23005">
        <v>1</v>
      </c>
      <c r="F23005" s="2">
        <v>1400.99</v>
      </c>
      <c r="G23005" s="3">
        <v>3114</v>
      </c>
      <c r="H23005" s="3">
        <v>14.0099</v>
      </c>
      <c r="I23005" s="3">
        <v>65.846530000000001</v>
      </c>
      <c r="J23005" s="3">
        <v>1480.8464300000001</v>
      </c>
      <c r="K23005" s="4">
        <v>0.34999999999999992</v>
      </c>
      <c r="L23005" s="73">
        <v>2688.3058267692304</v>
      </c>
    </row>
    <row r="23006" spans="1:12" x14ac:dyDescent="0.35">
      <c r="A23006" s="1" t="s">
        <v>36782</v>
      </c>
      <c r="B23006" t="s">
        <v>36783</v>
      </c>
      <c r="C23006" t="s">
        <v>34</v>
      </c>
      <c r="D23006" t="s">
        <v>35</v>
      </c>
      <c r="E23006">
        <v>1</v>
      </c>
      <c r="F23006" s="2">
        <v>174.99</v>
      </c>
      <c r="G23006" s="3">
        <v>389</v>
      </c>
      <c r="H23006" s="3">
        <v>1.7499000000000002</v>
      </c>
      <c r="I23006" s="3">
        <v>8.2245299999999997</v>
      </c>
      <c r="J23006" s="3">
        <v>184.96442999999999</v>
      </c>
      <c r="K23006" s="4">
        <v>0.35000000000000003</v>
      </c>
      <c r="L23006" s="73">
        <v>335.7815806153846</v>
      </c>
    </row>
    <row r="23007" spans="1:12" x14ac:dyDescent="0.35">
      <c r="A23007" s="1" t="s">
        <v>36784</v>
      </c>
      <c r="B23007" t="s">
        <v>36785</v>
      </c>
      <c r="C23007" t="s">
        <v>34</v>
      </c>
      <c r="D23007" t="s">
        <v>35</v>
      </c>
      <c r="E23007">
        <v>1</v>
      </c>
      <c r="F23007" s="2">
        <v>131.99</v>
      </c>
      <c r="G23007" s="3">
        <v>294</v>
      </c>
      <c r="H23007" s="3">
        <v>1.3199000000000001</v>
      </c>
      <c r="I23007" s="3">
        <v>6.2035300000000007</v>
      </c>
      <c r="J23007" s="3">
        <v>139.51343</v>
      </c>
      <c r="K23007" s="4">
        <v>0.35</v>
      </c>
      <c r="L23007" s="73">
        <v>253.27053446153843</v>
      </c>
    </row>
    <row r="23008" spans="1:12" x14ac:dyDescent="0.35">
      <c r="A23008" s="1" t="s">
        <v>36786</v>
      </c>
      <c r="B23008" t="s">
        <v>36787</v>
      </c>
      <c r="C23008" t="s">
        <v>34</v>
      </c>
      <c r="D23008" t="s">
        <v>35</v>
      </c>
      <c r="E23008">
        <v>1</v>
      </c>
      <c r="F23008" s="2">
        <v>605.99</v>
      </c>
      <c r="G23008" s="3">
        <v>1347</v>
      </c>
      <c r="H23008" s="3">
        <v>6.0598999999999998</v>
      </c>
      <c r="I23008" s="3">
        <v>28.481529999999999</v>
      </c>
      <c r="J23008" s="3">
        <v>640.53143</v>
      </c>
      <c r="K23008" s="4">
        <v>0.35</v>
      </c>
      <c r="L23008" s="73">
        <v>1162.8109036923076</v>
      </c>
    </row>
    <row r="23009" spans="1:12" x14ac:dyDescent="0.35">
      <c r="A23009" s="1" t="s">
        <v>36788</v>
      </c>
      <c r="B23009" t="s">
        <v>36789</v>
      </c>
      <c r="C23009" t="s">
        <v>34</v>
      </c>
      <c r="D23009" t="s">
        <v>35</v>
      </c>
      <c r="E23009">
        <v>1</v>
      </c>
      <c r="F23009" s="2">
        <v>188.99</v>
      </c>
      <c r="G23009" s="3">
        <v>420</v>
      </c>
      <c r="H23009" s="3">
        <v>1.8899000000000001</v>
      </c>
      <c r="I23009" s="3">
        <v>8.8825300000000009</v>
      </c>
      <c r="J23009" s="3">
        <v>199.76243000000002</v>
      </c>
      <c r="K23009" s="4">
        <v>0.35000000000000003</v>
      </c>
      <c r="L23009" s="73">
        <v>362.64564215384621</v>
      </c>
    </row>
    <row r="23010" spans="1:12" x14ac:dyDescent="0.35">
      <c r="A23010" s="1" t="s">
        <v>36790</v>
      </c>
      <c r="B23010" t="s">
        <v>36791</v>
      </c>
      <c r="C23010" t="s">
        <v>34</v>
      </c>
      <c r="D23010" t="s">
        <v>35</v>
      </c>
      <c r="E23010">
        <v>1</v>
      </c>
      <c r="F23010" s="2">
        <v>16.989999999999998</v>
      </c>
      <c r="G23010" s="3">
        <v>38</v>
      </c>
      <c r="H23010" s="3">
        <v>0.1699</v>
      </c>
      <c r="I23010" s="3">
        <v>0.79852999999999996</v>
      </c>
      <c r="J23010" s="3">
        <v>17.958429999999996</v>
      </c>
      <c r="K23010" s="4">
        <v>0.35</v>
      </c>
      <c r="L23010" s="73">
        <v>32.601457538461531</v>
      </c>
    </row>
    <row r="23011" spans="1:12" x14ac:dyDescent="0.35">
      <c r="A23011" s="1" t="s">
        <v>36792</v>
      </c>
      <c r="B23011" t="s">
        <v>36793</v>
      </c>
      <c r="C23011" t="s">
        <v>34</v>
      </c>
      <c r="D23011" t="s">
        <v>35</v>
      </c>
      <c r="E23011">
        <v>1</v>
      </c>
      <c r="F23011" s="2">
        <v>79.989999999999995</v>
      </c>
      <c r="G23011" s="3">
        <v>178</v>
      </c>
      <c r="H23011" s="3">
        <v>0.79989999999999994</v>
      </c>
      <c r="I23011" s="3">
        <v>3.7595299999999998</v>
      </c>
      <c r="J23011" s="3">
        <v>84.549429999999987</v>
      </c>
      <c r="K23011" s="4">
        <v>0.35000000000000003</v>
      </c>
      <c r="L23011" s="73">
        <v>153.48973446153843</v>
      </c>
    </row>
    <row r="23012" spans="1:12" x14ac:dyDescent="0.35">
      <c r="A23012" s="1" t="s">
        <v>36794</v>
      </c>
      <c r="B23012" t="s">
        <v>36795</v>
      </c>
      <c r="C23012" t="s">
        <v>34</v>
      </c>
      <c r="D23012" t="s">
        <v>35</v>
      </c>
      <c r="E23012">
        <v>1</v>
      </c>
      <c r="F23012" s="2">
        <v>45.99</v>
      </c>
      <c r="G23012" s="3">
        <v>103</v>
      </c>
      <c r="H23012" s="3">
        <v>0.45990000000000003</v>
      </c>
      <c r="I23012" s="3">
        <v>2.16153</v>
      </c>
      <c r="J23012" s="3">
        <v>48.611429999999999</v>
      </c>
      <c r="K23012" s="4">
        <v>0.35</v>
      </c>
      <c r="L23012" s="73">
        <v>88.248442153846156</v>
      </c>
    </row>
    <row r="23013" spans="1:12" x14ac:dyDescent="0.35">
      <c r="A23013" s="1" t="s">
        <v>36796</v>
      </c>
      <c r="B23013" t="s">
        <v>36797</v>
      </c>
      <c r="C23013" t="s">
        <v>34</v>
      </c>
      <c r="D23013" t="s">
        <v>35</v>
      </c>
      <c r="E23013">
        <v>1</v>
      </c>
      <c r="F23013" s="2">
        <v>91.99</v>
      </c>
      <c r="G23013" s="3">
        <v>205</v>
      </c>
      <c r="H23013" s="3">
        <v>0.91989999999999994</v>
      </c>
      <c r="I23013" s="3">
        <v>4.3235299999999999</v>
      </c>
      <c r="J23013" s="3">
        <v>97.233429999999998</v>
      </c>
      <c r="K23013" s="4">
        <v>0.35000000000000003</v>
      </c>
      <c r="L23013" s="73">
        <v>176.51607292307693</v>
      </c>
    </row>
    <row r="23014" spans="1:12" x14ac:dyDescent="0.35">
      <c r="A23014" s="1" t="s">
        <v>36798</v>
      </c>
      <c r="B23014" t="s">
        <v>36799</v>
      </c>
      <c r="C23014" t="s">
        <v>34</v>
      </c>
      <c r="D23014" t="s">
        <v>35</v>
      </c>
      <c r="E23014">
        <v>1</v>
      </c>
      <c r="F23014" s="2">
        <v>151.99</v>
      </c>
      <c r="G23014" s="3">
        <v>338</v>
      </c>
      <c r="H23014" s="3">
        <v>1.5199</v>
      </c>
      <c r="I23014" s="3">
        <v>7.1435300000000002</v>
      </c>
      <c r="J23014" s="3">
        <v>160.65343000000001</v>
      </c>
      <c r="K23014" s="4">
        <v>0.35</v>
      </c>
      <c r="L23014" s="73">
        <v>291.64776523076927</v>
      </c>
    </row>
    <row r="23015" spans="1:12" x14ac:dyDescent="0.35">
      <c r="A23015" s="1" t="s">
        <v>36800</v>
      </c>
      <c r="B23015" t="s">
        <v>36801</v>
      </c>
      <c r="C23015" t="s">
        <v>34</v>
      </c>
      <c r="D23015" t="s">
        <v>35</v>
      </c>
      <c r="E23015">
        <v>1</v>
      </c>
      <c r="F23015" s="2">
        <v>51.99</v>
      </c>
      <c r="G23015" s="3">
        <v>116</v>
      </c>
      <c r="H23015" s="3">
        <v>0.51990000000000003</v>
      </c>
      <c r="I23015" s="3">
        <v>2.44353</v>
      </c>
      <c r="J23015" s="3">
        <v>54.953430000000004</v>
      </c>
      <c r="K23015" s="4">
        <v>0.35</v>
      </c>
      <c r="L23015" s="73">
        <v>99.761611384615392</v>
      </c>
    </row>
    <row r="23016" spans="1:12" x14ac:dyDescent="0.35">
      <c r="A23016" s="1" t="s">
        <v>36802</v>
      </c>
      <c r="B23016" t="s">
        <v>36803</v>
      </c>
      <c r="C23016" t="s">
        <v>34</v>
      </c>
      <c r="D23016" t="s">
        <v>35</v>
      </c>
      <c r="E23016">
        <v>1</v>
      </c>
      <c r="F23016" s="2">
        <v>2950.99</v>
      </c>
      <c r="G23016" s="3">
        <v>6558</v>
      </c>
      <c r="H23016" s="3">
        <v>29.509899999999998</v>
      </c>
      <c r="I23016" s="3">
        <v>138.69653</v>
      </c>
      <c r="J23016" s="3">
        <v>3119.19643</v>
      </c>
      <c r="K23016" s="4">
        <v>0.35</v>
      </c>
      <c r="L23016" s="73">
        <v>5662.5412113846151</v>
      </c>
    </row>
    <row r="23017" spans="1:12" x14ac:dyDescent="0.35">
      <c r="A23017" s="1" t="s">
        <v>36804</v>
      </c>
      <c r="B23017" t="s">
        <v>36805</v>
      </c>
      <c r="C23017" t="s">
        <v>34</v>
      </c>
      <c r="D23017" t="s">
        <v>35</v>
      </c>
      <c r="E23017">
        <v>1</v>
      </c>
      <c r="F23017" s="2">
        <v>94.99</v>
      </c>
      <c r="G23017" s="3">
        <v>212</v>
      </c>
      <c r="H23017" s="3">
        <v>0.94989999999999997</v>
      </c>
      <c r="I23017" s="3">
        <v>4.4645299999999999</v>
      </c>
      <c r="J23017" s="3">
        <v>100.40442999999999</v>
      </c>
      <c r="K23017" s="4">
        <v>0.35</v>
      </c>
      <c r="L23017" s="73">
        <v>182.27265753846152</v>
      </c>
    </row>
    <row r="23018" spans="1:12" x14ac:dyDescent="0.35">
      <c r="A23018" s="1" t="s">
        <v>36806</v>
      </c>
      <c r="B23018" t="s">
        <v>36807</v>
      </c>
      <c r="C23018" t="s">
        <v>34</v>
      </c>
      <c r="D23018" t="s">
        <v>35</v>
      </c>
      <c r="E23018">
        <v>1</v>
      </c>
      <c r="F23018" s="2">
        <v>14.99</v>
      </c>
      <c r="G23018" s="3">
        <v>34</v>
      </c>
      <c r="H23018" s="3">
        <v>0.14990000000000001</v>
      </c>
      <c r="I23018" s="3">
        <v>0.70452999999999999</v>
      </c>
      <c r="J23018" s="3">
        <v>15.844430000000001</v>
      </c>
      <c r="K23018" s="4">
        <v>0.35</v>
      </c>
      <c r="L23018" s="73">
        <v>28.763734461538462</v>
      </c>
    </row>
    <row r="23019" spans="1:12" x14ac:dyDescent="0.35">
      <c r="A23019" s="1" t="s">
        <v>36808</v>
      </c>
      <c r="B23019" t="s">
        <v>36809</v>
      </c>
      <c r="C23019" t="s">
        <v>34</v>
      </c>
      <c r="D23019" t="s">
        <v>35</v>
      </c>
      <c r="E23019">
        <v>1</v>
      </c>
      <c r="F23019" s="2">
        <v>750.99</v>
      </c>
      <c r="G23019" s="3">
        <v>1669</v>
      </c>
      <c r="H23019" s="3">
        <v>7.5099</v>
      </c>
      <c r="I23019" s="3">
        <v>35.296529999999997</v>
      </c>
      <c r="J23019" s="3">
        <v>793.79642999999999</v>
      </c>
      <c r="K23019" s="4">
        <v>0.34999999999999992</v>
      </c>
      <c r="L23019" s="73">
        <v>1441.0458267692306</v>
      </c>
    </row>
    <row r="23020" spans="1:12" x14ac:dyDescent="0.35">
      <c r="A23020" s="1" t="s">
        <v>36810</v>
      </c>
      <c r="B23020" t="s">
        <v>36811</v>
      </c>
      <c r="C23020" t="s">
        <v>34</v>
      </c>
      <c r="D23020" t="s">
        <v>35</v>
      </c>
      <c r="E23020">
        <v>1</v>
      </c>
      <c r="F23020" s="2">
        <v>115.99</v>
      </c>
      <c r="G23020" s="3">
        <v>258</v>
      </c>
      <c r="H23020" s="3">
        <v>1.1598999999999999</v>
      </c>
      <c r="I23020" s="3">
        <v>5.45153</v>
      </c>
      <c r="J23020" s="3">
        <v>122.60142999999999</v>
      </c>
      <c r="K23020" s="4">
        <v>0.35</v>
      </c>
      <c r="L23020" s="73">
        <v>222.56874984615382</v>
      </c>
    </row>
    <row r="23021" spans="1:12" x14ac:dyDescent="0.35">
      <c r="A23021" s="1" t="s">
        <v>36812</v>
      </c>
      <c r="B23021" t="s">
        <v>36813</v>
      </c>
      <c r="C23021" t="s">
        <v>34</v>
      </c>
      <c r="D23021" t="s">
        <v>35</v>
      </c>
      <c r="E23021">
        <v>1</v>
      </c>
      <c r="F23021" s="2">
        <v>540.99</v>
      </c>
      <c r="G23021" s="3">
        <v>1203</v>
      </c>
      <c r="H23021" s="3">
        <v>5.4099000000000004</v>
      </c>
      <c r="I23021" s="3">
        <v>25.42653</v>
      </c>
      <c r="J23021" s="3">
        <v>571.82642999999996</v>
      </c>
      <c r="K23021" s="4">
        <v>0.35000000000000003</v>
      </c>
      <c r="L23021" s="73">
        <v>1038.0849036923075</v>
      </c>
    </row>
    <row r="23022" spans="1:12" x14ac:dyDescent="0.35">
      <c r="A23022" s="1" t="s">
        <v>36814</v>
      </c>
      <c r="B23022" t="s">
        <v>36815</v>
      </c>
      <c r="C23022" t="s">
        <v>34</v>
      </c>
      <c r="D23022" t="s">
        <v>35</v>
      </c>
      <c r="E23022">
        <v>1</v>
      </c>
      <c r="F23022" s="2">
        <v>35.99</v>
      </c>
      <c r="G23022" s="3">
        <v>80</v>
      </c>
      <c r="H23022" s="3">
        <v>0.35990000000000005</v>
      </c>
      <c r="I23022" s="3">
        <v>1.6915300000000002</v>
      </c>
      <c r="J23022" s="3">
        <v>38.041430000000005</v>
      </c>
      <c r="K23022" s="4">
        <v>0.35</v>
      </c>
      <c r="L23022" s="73">
        <v>69.059826769230781</v>
      </c>
    </row>
    <row r="23023" spans="1:12" x14ac:dyDescent="0.35">
      <c r="A23023" s="1" t="s">
        <v>36816</v>
      </c>
      <c r="B23023" t="s">
        <v>36817</v>
      </c>
      <c r="C23023" t="s">
        <v>34</v>
      </c>
      <c r="D23023" t="s">
        <v>35</v>
      </c>
      <c r="E23023">
        <v>1</v>
      </c>
      <c r="F23023" s="2">
        <v>19.989999999999998</v>
      </c>
      <c r="G23023" s="3">
        <v>45</v>
      </c>
      <c r="H23023" s="3">
        <v>0.19989999999999999</v>
      </c>
      <c r="I23023" s="3">
        <v>0.93952999999999998</v>
      </c>
      <c r="J23023" s="3">
        <v>21.129429999999999</v>
      </c>
      <c r="K23023" s="4">
        <v>0.34999999999999992</v>
      </c>
      <c r="L23023" s="73">
        <v>38.358042153846149</v>
      </c>
    </row>
    <row r="23024" spans="1:12" x14ac:dyDescent="0.35">
      <c r="A23024" s="1" t="s">
        <v>36818</v>
      </c>
      <c r="B23024" t="s">
        <v>36819</v>
      </c>
      <c r="C23024" t="s">
        <v>34</v>
      </c>
      <c r="D23024" t="s">
        <v>35</v>
      </c>
      <c r="E23024">
        <v>1</v>
      </c>
      <c r="F23024" s="2">
        <v>69.989999999999995</v>
      </c>
      <c r="G23024" s="3">
        <v>156</v>
      </c>
      <c r="H23024" s="3">
        <v>0.69989999999999997</v>
      </c>
      <c r="I23024" s="3">
        <v>3.2895299999999996</v>
      </c>
      <c r="J23024" s="3">
        <v>73.979429999999994</v>
      </c>
      <c r="K23024" s="4">
        <v>0.34999999999999992</v>
      </c>
      <c r="L23024" s="73">
        <v>134.30111907692304</v>
      </c>
    </row>
    <row r="23025" spans="1:12" x14ac:dyDescent="0.35">
      <c r="A23025" s="1" t="s">
        <v>36820</v>
      </c>
      <c r="B23025" t="s">
        <v>36821</v>
      </c>
      <c r="C23025" t="s">
        <v>1467</v>
      </c>
      <c r="D23025" t="s">
        <v>1468</v>
      </c>
      <c r="E23025">
        <v>1</v>
      </c>
      <c r="F23025" s="2">
        <v>8.49</v>
      </c>
      <c r="G23025" s="3">
        <v>19</v>
      </c>
      <c r="H23025" s="3">
        <v>8.4900000000000003E-2</v>
      </c>
      <c r="I23025" s="3">
        <v>0.39903</v>
      </c>
      <c r="J23025" s="3">
        <v>8.9739299999999993</v>
      </c>
      <c r="K23025" s="4">
        <v>0.35</v>
      </c>
      <c r="L23025" s="73">
        <v>16.291134461538459</v>
      </c>
    </row>
    <row r="23026" spans="1:12" x14ac:dyDescent="0.35">
      <c r="A23026" s="1" t="s">
        <v>36822</v>
      </c>
      <c r="B23026" t="s">
        <v>36823</v>
      </c>
      <c r="C23026" t="s">
        <v>34</v>
      </c>
      <c r="D23026" t="s">
        <v>35</v>
      </c>
      <c r="E23026">
        <v>1</v>
      </c>
      <c r="F23026" s="2">
        <v>1018.99</v>
      </c>
      <c r="G23026" s="3">
        <v>2265</v>
      </c>
      <c r="H23026" s="3">
        <v>10.1899</v>
      </c>
      <c r="I23026" s="3">
        <v>47.892530000000001</v>
      </c>
      <c r="J23026" s="3">
        <v>1077.0724300000002</v>
      </c>
      <c r="K23026" s="4">
        <v>0.35</v>
      </c>
      <c r="L23026" s="73">
        <v>1955.3007190769233</v>
      </c>
    </row>
    <row r="23027" spans="1:12" x14ac:dyDescent="0.35">
      <c r="A23027" s="1" t="s">
        <v>36824</v>
      </c>
      <c r="B23027" t="s">
        <v>36825</v>
      </c>
      <c r="C23027" t="s">
        <v>34</v>
      </c>
      <c r="D23027" t="s">
        <v>35</v>
      </c>
      <c r="E23027">
        <v>1</v>
      </c>
      <c r="F23027" s="2">
        <v>121.99</v>
      </c>
      <c r="G23027" s="3">
        <v>272</v>
      </c>
      <c r="H23027" s="3">
        <v>1.2199</v>
      </c>
      <c r="I23027" s="3">
        <v>5.73353</v>
      </c>
      <c r="J23027" s="3">
        <v>128.94342999999998</v>
      </c>
      <c r="K23027" s="4">
        <v>0.35</v>
      </c>
      <c r="L23027" s="73">
        <v>234.08191907692301</v>
      </c>
    </row>
    <row r="23028" spans="1:12" x14ac:dyDescent="0.35">
      <c r="A23028" s="1" t="s">
        <v>36826</v>
      </c>
      <c r="B23028" t="s">
        <v>36827</v>
      </c>
      <c r="C23028" t="s">
        <v>34</v>
      </c>
      <c r="D23028" t="s">
        <v>35</v>
      </c>
      <c r="E23028">
        <v>1</v>
      </c>
      <c r="F23028" s="2">
        <v>533.99</v>
      </c>
      <c r="G23028" s="3">
        <v>1187</v>
      </c>
      <c r="H23028" s="3">
        <v>5.3399000000000001</v>
      </c>
      <c r="I23028" s="3">
        <v>25.097529999999999</v>
      </c>
      <c r="J23028" s="3">
        <v>564.42742999999996</v>
      </c>
      <c r="K23028" s="4">
        <v>0.35</v>
      </c>
      <c r="L23028" s="73">
        <v>1024.6528729230768</v>
      </c>
    </row>
    <row r="23029" spans="1:12" x14ac:dyDescent="0.35">
      <c r="A23029" s="1" t="s">
        <v>36828</v>
      </c>
      <c r="B23029" t="s">
        <v>36829</v>
      </c>
      <c r="C23029" t="s">
        <v>34</v>
      </c>
      <c r="D23029" t="s">
        <v>35</v>
      </c>
      <c r="E23029">
        <v>1</v>
      </c>
      <c r="F23029" s="2">
        <v>1439.99</v>
      </c>
      <c r="G23029" s="3">
        <v>3200</v>
      </c>
      <c r="H23029" s="3">
        <v>14.399900000000001</v>
      </c>
      <c r="I23029" s="3">
        <v>67.67953</v>
      </c>
      <c r="J23029" s="3">
        <v>1522.06943</v>
      </c>
      <c r="K23029" s="4">
        <v>0.35</v>
      </c>
      <c r="L23029" s="73">
        <v>2763.1414267692307</v>
      </c>
    </row>
    <row r="23030" spans="1:12" x14ac:dyDescent="0.35">
      <c r="A23030" s="1" t="s">
        <v>36830</v>
      </c>
      <c r="B23030" t="s">
        <v>36831</v>
      </c>
      <c r="C23030" t="s">
        <v>34</v>
      </c>
      <c r="D23030" t="s">
        <v>35</v>
      </c>
      <c r="E23030">
        <v>1</v>
      </c>
      <c r="F23030" s="2">
        <v>410.99</v>
      </c>
      <c r="G23030" s="3">
        <v>914</v>
      </c>
      <c r="H23030" s="3">
        <v>4.1099000000000006</v>
      </c>
      <c r="I23030" s="3">
        <v>19.31653</v>
      </c>
      <c r="J23030" s="3">
        <v>434.41642999999999</v>
      </c>
      <c r="K23030" s="4">
        <v>0.35</v>
      </c>
      <c r="L23030" s="73">
        <v>788.63290369230765</v>
      </c>
    </row>
    <row r="23031" spans="1:12" x14ac:dyDescent="0.35">
      <c r="A23031" s="1" t="s">
        <v>36832</v>
      </c>
      <c r="B23031" t="s">
        <v>36833</v>
      </c>
      <c r="C23031" t="s">
        <v>34</v>
      </c>
      <c r="D23031" t="s">
        <v>35</v>
      </c>
      <c r="E23031">
        <v>2</v>
      </c>
      <c r="F23031" s="2">
        <v>20.99</v>
      </c>
      <c r="G23031" s="3">
        <v>47</v>
      </c>
      <c r="H23031" s="3">
        <v>0.20989999999999998</v>
      </c>
      <c r="I23031" s="3">
        <v>0</v>
      </c>
      <c r="J23031" s="3">
        <v>21.1999</v>
      </c>
      <c r="K23031" s="4">
        <v>0.35000000000000003</v>
      </c>
      <c r="L23031" s="73">
        <v>38.485972307692307</v>
      </c>
    </row>
    <row r="23032" spans="1:12" x14ac:dyDescent="0.35">
      <c r="A23032" s="1" t="s">
        <v>36834</v>
      </c>
      <c r="B23032" t="s">
        <v>36835</v>
      </c>
      <c r="C23032" t="s">
        <v>34</v>
      </c>
      <c r="D23032" t="s">
        <v>35</v>
      </c>
      <c r="E23032">
        <v>1</v>
      </c>
      <c r="F23032" s="2">
        <v>116.99</v>
      </c>
      <c r="G23032" s="3">
        <v>260</v>
      </c>
      <c r="H23032" s="3">
        <v>1.1698999999999999</v>
      </c>
      <c r="I23032" s="3">
        <v>5.4985299999999997</v>
      </c>
      <c r="J23032" s="3">
        <v>123.65843</v>
      </c>
      <c r="K23032" s="4">
        <v>0.35</v>
      </c>
      <c r="L23032" s="73">
        <v>224.48761138461538</v>
      </c>
    </row>
    <row r="23033" spans="1:12" x14ac:dyDescent="0.35">
      <c r="A23033" s="1" t="s">
        <v>36836</v>
      </c>
      <c r="B23033" t="s">
        <v>36837</v>
      </c>
      <c r="C23033" t="s">
        <v>34</v>
      </c>
      <c r="D23033" t="s">
        <v>35</v>
      </c>
      <c r="E23033">
        <v>1</v>
      </c>
      <c r="F23033" s="2">
        <v>740.99</v>
      </c>
      <c r="G23033" s="3">
        <v>1647</v>
      </c>
      <c r="H23033" s="3">
        <v>7.4099000000000004</v>
      </c>
      <c r="I23033" s="3">
        <v>34.826529999999998</v>
      </c>
      <c r="J23033" s="3">
        <v>783.22643000000005</v>
      </c>
      <c r="K23033" s="4">
        <v>0.35</v>
      </c>
      <c r="L23033" s="73">
        <v>1421.8572113846153</v>
      </c>
    </row>
    <row r="23034" spans="1:12" x14ac:dyDescent="0.35">
      <c r="A23034" s="1" t="s">
        <v>36838</v>
      </c>
      <c r="B23034" t="s">
        <v>36839</v>
      </c>
      <c r="C23034" t="s">
        <v>34</v>
      </c>
      <c r="D23034" t="s">
        <v>35</v>
      </c>
      <c r="E23034">
        <v>1</v>
      </c>
      <c r="F23034" s="2">
        <v>1012.99</v>
      </c>
      <c r="G23034" s="3">
        <v>2252</v>
      </c>
      <c r="H23034" s="3">
        <v>10.129900000000001</v>
      </c>
      <c r="I23034" s="3">
        <v>47.610529999999997</v>
      </c>
      <c r="J23034" s="3">
        <v>1070.7304300000001</v>
      </c>
      <c r="K23034" s="4">
        <v>0.35000000000000003</v>
      </c>
      <c r="L23034" s="73">
        <v>1943.787549846154</v>
      </c>
    </row>
    <row r="23035" spans="1:12" x14ac:dyDescent="0.35">
      <c r="A23035" s="1" t="s">
        <v>36840</v>
      </c>
      <c r="B23035" t="s">
        <v>36841</v>
      </c>
      <c r="C23035" t="s">
        <v>34</v>
      </c>
      <c r="D23035" t="s">
        <v>35</v>
      </c>
      <c r="E23035">
        <v>1</v>
      </c>
      <c r="F23035" s="2">
        <v>270.99</v>
      </c>
      <c r="G23035" s="3">
        <v>603</v>
      </c>
      <c r="H23035" s="3">
        <v>2.7099000000000002</v>
      </c>
      <c r="I23035" s="3">
        <v>12.73653</v>
      </c>
      <c r="J23035" s="3">
        <v>286.43643000000003</v>
      </c>
      <c r="K23035" s="4">
        <v>0.35000000000000003</v>
      </c>
      <c r="L23035" s="73">
        <v>519.99228830769232</v>
      </c>
    </row>
    <row r="23036" spans="1:12" x14ac:dyDescent="0.35">
      <c r="A23036" s="1" t="s">
        <v>36842</v>
      </c>
      <c r="B23036" t="s">
        <v>36843</v>
      </c>
      <c r="C23036" t="s">
        <v>1467</v>
      </c>
      <c r="D23036" t="s">
        <v>1468</v>
      </c>
      <c r="E23036">
        <v>1</v>
      </c>
      <c r="F23036" s="2">
        <v>1.37</v>
      </c>
      <c r="G23036" s="3">
        <v>4</v>
      </c>
      <c r="H23036" s="3">
        <v>1.3700000000000002E-2</v>
      </c>
      <c r="I23036" s="3">
        <v>6.4390000000000003E-2</v>
      </c>
      <c r="J23036" s="3">
        <v>1.4480900000000001</v>
      </c>
      <c r="K23036" s="4">
        <v>0.35</v>
      </c>
      <c r="L23036" s="73">
        <v>2.6288403076923079</v>
      </c>
    </row>
    <row r="23037" spans="1:12" x14ac:dyDescent="0.35">
      <c r="A23037" s="1" t="s">
        <v>36844</v>
      </c>
      <c r="B23037" t="s">
        <v>36845</v>
      </c>
      <c r="C23037" t="s">
        <v>34</v>
      </c>
      <c r="D23037" t="s">
        <v>35</v>
      </c>
      <c r="E23037">
        <v>1</v>
      </c>
      <c r="F23037" s="2">
        <v>98.99</v>
      </c>
      <c r="G23037" s="3">
        <v>220</v>
      </c>
      <c r="H23037" s="3">
        <v>0.9899</v>
      </c>
      <c r="I23037" s="3">
        <v>4.6525299999999996</v>
      </c>
      <c r="J23037" s="3">
        <v>104.63243</v>
      </c>
      <c r="K23037" s="4">
        <v>0.35</v>
      </c>
      <c r="L23037" s="73">
        <v>189.94810369230768</v>
      </c>
    </row>
    <row r="23038" spans="1:12" x14ac:dyDescent="0.35">
      <c r="A23038" s="1" t="s">
        <v>36846</v>
      </c>
      <c r="B23038" t="s">
        <v>36847</v>
      </c>
      <c r="C23038" t="s">
        <v>34</v>
      </c>
      <c r="D23038" t="s">
        <v>35</v>
      </c>
      <c r="E23038">
        <v>1</v>
      </c>
      <c r="F23038" s="2">
        <v>130.99</v>
      </c>
      <c r="G23038" s="3">
        <v>292</v>
      </c>
      <c r="H23038" s="3">
        <v>1.3099000000000001</v>
      </c>
      <c r="I23038" s="3">
        <v>6.1565300000000001</v>
      </c>
      <c r="J23038" s="3">
        <v>138.45643000000001</v>
      </c>
      <c r="K23038" s="4">
        <v>0.35</v>
      </c>
      <c r="L23038" s="73">
        <v>251.35167292307693</v>
      </c>
    </row>
    <row r="23039" spans="1:12" x14ac:dyDescent="0.35">
      <c r="A23039" s="1" t="s">
        <v>36848</v>
      </c>
      <c r="B23039" t="s">
        <v>36849</v>
      </c>
      <c r="C23039" t="s">
        <v>34</v>
      </c>
      <c r="D23039" t="s">
        <v>35</v>
      </c>
      <c r="E23039">
        <v>1</v>
      </c>
      <c r="F23039" s="2">
        <v>49.99</v>
      </c>
      <c r="G23039" s="3">
        <v>112</v>
      </c>
      <c r="H23039" s="3">
        <v>0.49990000000000001</v>
      </c>
      <c r="I23039" s="3">
        <v>2.3495300000000001</v>
      </c>
      <c r="J23039" s="3">
        <v>52.83943</v>
      </c>
      <c r="K23039" s="4">
        <v>0.35000000000000003</v>
      </c>
      <c r="L23039" s="73">
        <v>95.923888307692309</v>
      </c>
    </row>
    <row r="23040" spans="1:12" x14ac:dyDescent="0.35">
      <c r="A23040" s="1" t="s">
        <v>36850</v>
      </c>
      <c r="B23040" t="s">
        <v>36851</v>
      </c>
      <c r="C23040" t="s">
        <v>34</v>
      </c>
      <c r="D23040" t="s">
        <v>35</v>
      </c>
      <c r="E23040">
        <v>1</v>
      </c>
      <c r="F23040" s="2">
        <v>62.99</v>
      </c>
      <c r="G23040" s="3">
        <v>140</v>
      </c>
      <c r="H23040" s="3">
        <v>0.62990000000000002</v>
      </c>
      <c r="I23040" s="3">
        <v>2.9605299999999999</v>
      </c>
      <c r="J23040" s="3">
        <v>66.580430000000007</v>
      </c>
      <c r="K23040" s="4">
        <v>0.35</v>
      </c>
      <c r="L23040" s="73">
        <v>120.86908830769231</v>
      </c>
    </row>
    <row r="23041" spans="1:12" x14ac:dyDescent="0.35">
      <c r="A23041" s="1" t="s">
        <v>36852</v>
      </c>
      <c r="B23041" t="s">
        <v>36853</v>
      </c>
      <c r="C23041" t="s">
        <v>34</v>
      </c>
      <c r="D23041" t="s">
        <v>35</v>
      </c>
      <c r="E23041">
        <v>1</v>
      </c>
      <c r="F23041" s="2">
        <v>104.99</v>
      </c>
      <c r="G23041" s="3">
        <v>234</v>
      </c>
      <c r="H23041" s="3">
        <v>1.0499000000000001</v>
      </c>
      <c r="I23041" s="3">
        <v>4.9345299999999996</v>
      </c>
      <c r="J23041" s="3">
        <v>110.97442999999998</v>
      </c>
      <c r="K23041" s="4">
        <v>0.34999999999999992</v>
      </c>
      <c r="L23041" s="73">
        <v>201.46127292307688</v>
      </c>
    </row>
    <row r="23042" spans="1:12" x14ac:dyDescent="0.35">
      <c r="A23042" s="1" t="s">
        <v>36854</v>
      </c>
      <c r="B23042" t="s">
        <v>36855</v>
      </c>
      <c r="C23042" t="s">
        <v>34</v>
      </c>
      <c r="D23042" t="s">
        <v>35</v>
      </c>
      <c r="E23042">
        <v>1</v>
      </c>
      <c r="F23042" s="2">
        <v>200.99</v>
      </c>
      <c r="G23042" s="3">
        <v>447</v>
      </c>
      <c r="H23042" s="3">
        <v>2.0099</v>
      </c>
      <c r="I23042" s="3">
        <v>9.446530000000001</v>
      </c>
      <c r="J23042" s="3">
        <v>212.44642999999999</v>
      </c>
      <c r="K23042" s="4">
        <v>0.35</v>
      </c>
      <c r="L23042" s="73">
        <v>385.6719806153846</v>
      </c>
    </row>
    <row r="23043" spans="1:12" x14ac:dyDescent="0.35">
      <c r="A23043" s="1" t="s">
        <v>36856</v>
      </c>
      <c r="B23043" t="s">
        <v>36857</v>
      </c>
      <c r="C23043" t="s">
        <v>34</v>
      </c>
      <c r="D23043" t="s">
        <v>35</v>
      </c>
      <c r="E23043">
        <v>1</v>
      </c>
      <c r="F23043" s="2">
        <v>599.99</v>
      </c>
      <c r="G23043" s="3">
        <v>1334</v>
      </c>
      <c r="H23043" s="3">
        <v>5.9999000000000002</v>
      </c>
      <c r="I23043" s="3">
        <v>28.199529999999999</v>
      </c>
      <c r="J23043" s="3">
        <v>634.18943000000002</v>
      </c>
      <c r="K23043" s="4">
        <v>0.35000000000000003</v>
      </c>
      <c r="L23043" s="73">
        <v>1151.2977344615385</v>
      </c>
    </row>
    <row r="23044" spans="1:12" x14ac:dyDescent="0.35">
      <c r="A23044" s="1" t="s">
        <v>36858</v>
      </c>
      <c r="B23044" t="s">
        <v>36859</v>
      </c>
      <c r="C23044" t="s">
        <v>34</v>
      </c>
      <c r="D23044" t="s">
        <v>35</v>
      </c>
      <c r="E23044">
        <v>1</v>
      </c>
      <c r="F23044" s="2">
        <v>66.989999999999995</v>
      </c>
      <c r="G23044" s="3">
        <v>149</v>
      </c>
      <c r="H23044" s="3">
        <v>0.66989999999999994</v>
      </c>
      <c r="I23044" s="3">
        <v>3.1485299999999996</v>
      </c>
      <c r="J23044" s="3">
        <v>70.808429999999987</v>
      </c>
      <c r="K23044" s="4">
        <v>0.35000000000000003</v>
      </c>
      <c r="L23044" s="73">
        <v>128.54453446153843</v>
      </c>
    </row>
    <row r="23045" spans="1:12" x14ac:dyDescent="0.35">
      <c r="A23045" s="1" t="s">
        <v>36860</v>
      </c>
      <c r="B23045" t="s">
        <v>36861</v>
      </c>
      <c r="C23045" t="s">
        <v>34</v>
      </c>
      <c r="D23045" t="s">
        <v>35</v>
      </c>
      <c r="E23045">
        <v>1</v>
      </c>
      <c r="F23045" s="2">
        <v>5976.99</v>
      </c>
      <c r="G23045" s="3">
        <v>13283</v>
      </c>
      <c r="H23045" s="3">
        <v>59.7699</v>
      </c>
      <c r="I23045" s="3">
        <v>280.91852999999998</v>
      </c>
      <c r="J23045" s="3">
        <v>6317.6784299999999</v>
      </c>
      <c r="K23045" s="4">
        <v>0.35000000000000003</v>
      </c>
      <c r="L23045" s="73">
        <v>11469.01622676923</v>
      </c>
    </row>
    <row r="23046" spans="1:12" x14ac:dyDescent="0.35">
      <c r="A23046" s="1" t="s">
        <v>36862</v>
      </c>
      <c r="B23046" t="s">
        <v>36863</v>
      </c>
      <c r="C23046" t="s">
        <v>34</v>
      </c>
      <c r="D23046" t="s">
        <v>35</v>
      </c>
      <c r="E23046">
        <v>1</v>
      </c>
      <c r="F23046" s="2">
        <v>132.99</v>
      </c>
      <c r="G23046" s="3">
        <v>296</v>
      </c>
      <c r="H23046" s="3">
        <v>1.3299000000000001</v>
      </c>
      <c r="I23046" s="3">
        <v>6.2505300000000004</v>
      </c>
      <c r="J23046" s="3">
        <v>140.57043000000002</v>
      </c>
      <c r="K23046" s="4">
        <v>0.34999999999999992</v>
      </c>
      <c r="L23046" s="73">
        <v>255.18939600000002</v>
      </c>
    </row>
    <row r="23047" spans="1:12" x14ac:dyDescent="0.35">
      <c r="A23047" s="1" t="s">
        <v>36864</v>
      </c>
      <c r="B23047" t="s">
        <v>36865</v>
      </c>
      <c r="C23047" t="s">
        <v>34</v>
      </c>
      <c r="D23047" t="s">
        <v>35</v>
      </c>
      <c r="E23047">
        <v>1</v>
      </c>
      <c r="F23047" s="2">
        <v>17.989999999999998</v>
      </c>
      <c r="G23047" s="3">
        <v>40</v>
      </c>
      <c r="H23047" s="3">
        <v>0.17989999999999998</v>
      </c>
      <c r="I23047" s="3">
        <v>0.84552999999999989</v>
      </c>
      <c r="J23047" s="3">
        <v>19.015429999999999</v>
      </c>
      <c r="K23047" s="4">
        <v>0.35000000000000003</v>
      </c>
      <c r="L23047" s="73">
        <v>34.520319076923073</v>
      </c>
    </row>
    <row r="23048" spans="1:12" x14ac:dyDescent="0.35">
      <c r="A23048" s="1" t="s">
        <v>36866</v>
      </c>
      <c r="B23048" t="s">
        <v>36867</v>
      </c>
      <c r="C23048" t="s">
        <v>34</v>
      </c>
      <c r="D23048" t="s">
        <v>35</v>
      </c>
      <c r="E23048">
        <v>1</v>
      </c>
      <c r="F23048" s="2">
        <v>258.99</v>
      </c>
      <c r="G23048" s="3">
        <v>576</v>
      </c>
      <c r="H23048" s="3">
        <v>2.5899000000000001</v>
      </c>
      <c r="I23048" s="3">
        <v>12.17253</v>
      </c>
      <c r="J23048" s="3">
        <v>273.75243</v>
      </c>
      <c r="K23048" s="4">
        <v>0.35</v>
      </c>
      <c r="L23048" s="73">
        <v>496.96594984615388</v>
      </c>
    </row>
    <row r="23049" spans="1:12" x14ac:dyDescent="0.35">
      <c r="A23049" s="1" t="s">
        <v>36868</v>
      </c>
      <c r="B23049" t="s">
        <v>36869</v>
      </c>
      <c r="C23049" t="s">
        <v>34</v>
      </c>
      <c r="D23049" t="s">
        <v>35</v>
      </c>
      <c r="E23049">
        <v>1</v>
      </c>
      <c r="F23049" s="2">
        <v>147.99</v>
      </c>
      <c r="G23049" s="3">
        <v>329</v>
      </c>
      <c r="H23049" s="3">
        <v>1.4799000000000002</v>
      </c>
      <c r="I23049" s="3">
        <v>6.9555300000000004</v>
      </c>
      <c r="J23049" s="3">
        <v>156.42543000000001</v>
      </c>
      <c r="K23049" s="4">
        <v>0.35000000000000003</v>
      </c>
      <c r="L23049" s="73">
        <v>283.9723190769231</v>
      </c>
    </row>
    <row r="23050" spans="1:12" x14ac:dyDescent="0.35">
      <c r="A23050" s="1" t="s">
        <v>36870</v>
      </c>
      <c r="B23050" t="s">
        <v>36871</v>
      </c>
      <c r="C23050" t="s">
        <v>34</v>
      </c>
      <c r="D23050" t="s">
        <v>35</v>
      </c>
      <c r="E23050">
        <v>1</v>
      </c>
      <c r="F23050" s="2">
        <v>64.989999999999995</v>
      </c>
      <c r="G23050" s="3">
        <v>145</v>
      </c>
      <c r="H23050" s="3">
        <v>0.64989999999999992</v>
      </c>
      <c r="I23050" s="3">
        <v>3.0545299999999997</v>
      </c>
      <c r="J23050" s="3">
        <v>68.694429999999997</v>
      </c>
      <c r="K23050" s="4">
        <v>0.35</v>
      </c>
      <c r="L23050" s="73">
        <v>124.70681138461538</v>
      </c>
    </row>
    <row r="23051" spans="1:12" x14ac:dyDescent="0.35">
      <c r="A23051" s="1" t="s">
        <v>36872</v>
      </c>
      <c r="B23051" t="s">
        <v>36873</v>
      </c>
      <c r="C23051" t="s">
        <v>34</v>
      </c>
      <c r="D23051" t="s">
        <v>35</v>
      </c>
      <c r="E23051">
        <v>1</v>
      </c>
      <c r="F23051" s="2">
        <v>58.99</v>
      </c>
      <c r="G23051" s="3">
        <v>132</v>
      </c>
      <c r="H23051" s="3">
        <v>0.58989999999999998</v>
      </c>
      <c r="I23051" s="3">
        <v>2.7725300000000002</v>
      </c>
      <c r="J23051" s="3">
        <v>62.352430000000005</v>
      </c>
      <c r="K23051" s="4">
        <v>0.35000000000000003</v>
      </c>
      <c r="L23051" s="73">
        <v>113.19364215384617</v>
      </c>
    </row>
    <row r="23052" spans="1:12" x14ac:dyDescent="0.35">
      <c r="A23052" s="1" t="s">
        <v>36874</v>
      </c>
      <c r="B23052" t="s">
        <v>36875</v>
      </c>
      <c r="C23052" t="s">
        <v>34</v>
      </c>
      <c r="D23052" t="s">
        <v>35</v>
      </c>
      <c r="E23052">
        <v>1</v>
      </c>
      <c r="F23052" s="2">
        <v>98.99</v>
      </c>
      <c r="G23052" s="3">
        <v>220</v>
      </c>
      <c r="H23052" s="3">
        <v>0.9899</v>
      </c>
      <c r="I23052" s="3">
        <v>4.6525299999999996</v>
      </c>
      <c r="J23052" s="3">
        <v>104.63243</v>
      </c>
      <c r="K23052" s="4">
        <v>0.35</v>
      </c>
      <c r="L23052" s="73">
        <v>189.94810369230768</v>
      </c>
    </row>
    <row r="23053" spans="1:12" x14ac:dyDescent="0.35">
      <c r="A23053" s="1" t="s">
        <v>36876</v>
      </c>
      <c r="B23053" t="s">
        <v>36877</v>
      </c>
      <c r="C23053" t="s">
        <v>34</v>
      </c>
      <c r="D23053" t="s">
        <v>35</v>
      </c>
      <c r="E23053">
        <v>1</v>
      </c>
      <c r="F23053" s="2">
        <v>1215.99</v>
      </c>
      <c r="G23053" s="3">
        <v>2703</v>
      </c>
      <c r="H23053" s="3">
        <v>12.1599</v>
      </c>
      <c r="I23053" s="3">
        <v>57.151530000000001</v>
      </c>
      <c r="J23053" s="3">
        <v>1285.3014300000002</v>
      </c>
      <c r="K23053" s="4">
        <v>0.35</v>
      </c>
      <c r="L23053" s="73">
        <v>2333.3164421538463</v>
      </c>
    </row>
    <row r="23054" spans="1:12" x14ac:dyDescent="0.35">
      <c r="A23054" s="1" t="s">
        <v>36878</v>
      </c>
      <c r="B23054" t="s">
        <v>36879</v>
      </c>
      <c r="C23054" t="s">
        <v>34</v>
      </c>
      <c r="D23054" t="s">
        <v>35</v>
      </c>
      <c r="E23054">
        <v>1</v>
      </c>
      <c r="F23054" s="2">
        <v>75.989999999999995</v>
      </c>
      <c r="G23054" s="3">
        <v>169</v>
      </c>
      <c r="H23054" s="3">
        <v>0.75990000000000002</v>
      </c>
      <c r="I23054" s="3">
        <v>3.5715299999999996</v>
      </c>
      <c r="J23054" s="3">
        <v>80.321429999999992</v>
      </c>
      <c r="K23054" s="4">
        <v>0.35000000000000003</v>
      </c>
      <c r="L23054" s="73">
        <v>145.81428830769229</v>
      </c>
    </row>
    <row r="23055" spans="1:12" x14ac:dyDescent="0.35">
      <c r="A23055" s="1" t="s">
        <v>36880</v>
      </c>
      <c r="B23055" t="s">
        <v>36881</v>
      </c>
      <c r="C23055" t="s">
        <v>34</v>
      </c>
      <c r="D23055" t="s">
        <v>35</v>
      </c>
      <c r="E23055">
        <v>1</v>
      </c>
      <c r="F23055" s="2">
        <v>102.99</v>
      </c>
      <c r="G23055" s="3">
        <v>229</v>
      </c>
      <c r="H23055" s="3">
        <v>1.0299</v>
      </c>
      <c r="I23055" s="3">
        <v>4.8405299999999993</v>
      </c>
      <c r="J23055" s="3">
        <v>108.86042999999999</v>
      </c>
      <c r="K23055" s="4">
        <v>0.34999999999999992</v>
      </c>
      <c r="L23055" s="73">
        <v>197.62354984615382</v>
      </c>
    </row>
    <row r="23056" spans="1:12" x14ac:dyDescent="0.35">
      <c r="A23056" s="1" t="s">
        <v>36882</v>
      </c>
      <c r="B23056" t="s">
        <v>36883</v>
      </c>
      <c r="C23056" t="s">
        <v>34</v>
      </c>
      <c r="D23056" t="s">
        <v>35</v>
      </c>
      <c r="E23056">
        <v>1</v>
      </c>
      <c r="F23056" s="2">
        <v>1602.99</v>
      </c>
      <c r="G23056" s="3">
        <v>3563</v>
      </c>
      <c r="H23056" s="3">
        <v>16.029900000000001</v>
      </c>
      <c r="I23056" s="3">
        <v>75.340530000000001</v>
      </c>
      <c r="J23056" s="3">
        <v>1694.36043</v>
      </c>
      <c r="K23056" s="4">
        <v>0.35000000000000003</v>
      </c>
      <c r="L23056" s="73">
        <v>3075.9158575384618</v>
      </c>
    </row>
    <row r="23057" spans="1:12" x14ac:dyDescent="0.35">
      <c r="A23057" s="1" t="s">
        <v>36884</v>
      </c>
      <c r="B23057" t="s">
        <v>36885</v>
      </c>
      <c r="C23057" t="s">
        <v>34</v>
      </c>
      <c r="D23057" t="s">
        <v>35</v>
      </c>
      <c r="E23057">
        <v>1</v>
      </c>
      <c r="F23057" s="2">
        <v>131.99</v>
      </c>
      <c r="G23057" s="3">
        <v>294</v>
      </c>
      <c r="H23057" s="3">
        <v>1.3199000000000001</v>
      </c>
      <c r="I23057" s="3">
        <v>6.2035300000000007</v>
      </c>
      <c r="J23057" s="3">
        <v>139.51343</v>
      </c>
      <c r="K23057" s="4">
        <v>0.35</v>
      </c>
      <c r="L23057" s="73">
        <v>253.27053446153843</v>
      </c>
    </row>
    <row r="23058" spans="1:12" x14ac:dyDescent="0.35">
      <c r="A23058" s="1" t="s">
        <v>36886</v>
      </c>
      <c r="B23058" t="s">
        <v>36887</v>
      </c>
      <c r="C23058" t="s">
        <v>34</v>
      </c>
      <c r="D23058" t="s">
        <v>35</v>
      </c>
      <c r="E23058">
        <v>1</v>
      </c>
      <c r="F23058" s="2">
        <v>1637.99</v>
      </c>
      <c r="G23058" s="3">
        <v>3640</v>
      </c>
      <c r="H23058" s="3">
        <v>16.379899999999999</v>
      </c>
      <c r="I23058" s="3">
        <v>76.985529999999997</v>
      </c>
      <c r="J23058" s="3">
        <v>1731.3554299999998</v>
      </c>
      <c r="K23058" s="4">
        <v>0.35000000000000003</v>
      </c>
      <c r="L23058" s="73">
        <v>3143.0760113846154</v>
      </c>
    </row>
    <row r="23059" spans="1:12" x14ac:dyDescent="0.35">
      <c r="A23059" s="1" t="s">
        <v>36888</v>
      </c>
      <c r="B23059" t="s">
        <v>36889</v>
      </c>
      <c r="C23059" t="s">
        <v>34</v>
      </c>
      <c r="D23059" t="s">
        <v>35</v>
      </c>
      <c r="E23059">
        <v>1</v>
      </c>
      <c r="F23059" s="2">
        <v>477.99</v>
      </c>
      <c r="G23059" s="3">
        <v>1063</v>
      </c>
      <c r="H23059" s="3">
        <v>4.7799000000000005</v>
      </c>
      <c r="I23059" s="3">
        <v>22.465530000000001</v>
      </c>
      <c r="J23059" s="3">
        <v>505.23543000000001</v>
      </c>
      <c r="K23059" s="4">
        <v>0.35</v>
      </c>
      <c r="L23059" s="73">
        <v>917.19662676923076</v>
      </c>
    </row>
    <row r="23060" spans="1:12" x14ac:dyDescent="0.35">
      <c r="A23060" s="1" t="s">
        <v>36890</v>
      </c>
      <c r="B23060" t="s">
        <v>36891</v>
      </c>
      <c r="C23060" t="s">
        <v>34</v>
      </c>
      <c r="D23060" t="s">
        <v>35</v>
      </c>
      <c r="E23060">
        <v>1</v>
      </c>
      <c r="F23060" s="2">
        <v>42.99</v>
      </c>
      <c r="G23060" s="3">
        <v>96</v>
      </c>
      <c r="H23060" s="3">
        <v>0.4299</v>
      </c>
      <c r="I23060" s="3">
        <v>2.0205299999999999</v>
      </c>
      <c r="J23060" s="3">
        <v>45.440430000000006</v>
      </c>
      <c r="K23060" s="4">
        <v>0.35000000000000003</v>
      </c>
      <c r="L23060" s="73">
        <v>82.491857538461545</v>
      </c>
    </row>
    <row r="23061" spans="1:12" x14ac:dyDescent="0.35">
      <c r="A23061" s="1" t="s">
        <v>36892</v>
      </c>
      <c r="B23061" t="s">
        <v>36893</v>
      </c>
      <c r="C23061" t="s">
        <v>34</v>
      </c>
      <c r="D23061" t="s">
        <v>35</v>
      </c>
      <c r="E23061">
        <v>1</v>
      </c>
      <c r="F23061" s="2">
        <v>119.99</v>
      </c>
      <c r="G23061" s="3">
        <v>267</v>
      </c>
      <c r="H23061" s="3">
        <v>1.1999</v>
      </c>
      <c r="I23061" s="3">
        <v>5.6395299999999997</v>
      </c>
      <c r="J23061" s="3">
        <v>126.82942999999999</v>
      </c>
      <c r="K23061" s="4">
        <v>0.34999999999999992</v>
      </c>
      <c r="L23061" s="73">
        <v>230.24419599999996</v>
      </c>
    </row>
    <row r="23062" spans="1:12" x14ac:dyDescent="0.35">
      <c r="A23062" s="1" t="s">
        <v>36894</v>
      </c>
      <c r="B23062" t="s">
        <v>36895</v>
      </c>
      <c r="C23062" t="s">
        <v>34</v>
      </c>
      <c r="D23062" t="s">
        <v>35</v>
      </c>
      <c r="E23062">
        <v>1</v>
      </c>
      <c r="F23062" s="2">
        <v>40.99</v>
      </c>
      <c r="G23062" s="3">
        <v>92</v>
      </c>
      <c r="H23062" s="3">
        <v>0.40990000000000004</v>
      </c>
      <c r="I23062" s="3">
        <v>1.9265300000000001</v>
      </c>
      <c r="J23062" s="3">
        <v>43.326430000000002</v>
      </c>
      <c r="K23062" s="4">
        <v>0.34999999999999992</v>
      </c>
      <c r="L23062" s="73">
        <v>78.654134461538462</v>
      </c>
    </row>
    <row r="23063" spans="1:12" x14ac:dyDescent="0.35">
      <c r="A23063" s="1" t="s">
        <v>36896</v>
      </c>
      <c r="B23063" t="s">
        <v>36897</v>
      </c>
      <c r="C23063" t="s">
        <v>34</v>
      </c>
      <c r="D23063" t="s">
        <v>35</v>
      </c>
      <c r="E23063">
        <v>1</v>
      </c>
      <c r="F23063" s="2">
        <v>75.989999999999995</v>
      </c>
      <c r="G23063" s="3">
        <v>169</v>
      </c>
      <c r="H23063" s="3">
        <v>0.75990000000000002</v>
      </c>
      <c r="I23063" s="3">
        <v>3.5715299999999996</v>
      </c>
      <c r="J23063" s="3">
        <v>80.321429999999992</v>
      </c>
      <c r="K23063" s="4">
        <v>0.35000000000000003</v>
      </c>
      <c r="L23063" s="73">
        <v>145.81428830769229</v>
      </c>
    </row>
    <row r="23064" spans="1:12" x14ac:dyDescent="0.35">
      <c r="A23064" s="1" t="s">
        <v>36898</v>
      </c>
      <c r="B23064" t="s">
        <v>36899</v>
      </c>
      <c r="C23064" t="s">
        <v>34</v>
      </c>
      <c r="D23064" t="s">
        <v>35</v>
      </c>
      <c r="E23064">
        <v>1</v>
      </c>
      <c r="F23064" s="2">
        <v>60.99</v>
      </c>
      <c r="G23064" s="3">
        <v>136</v>
      </c>
      <c r="H23064" s="3">
        <v>0.6099</v>
      </c>
      <c r="I23064" s="3">
        <v>2.86653</v>
      </c>
      <c r="J23064" s="3">
        <v>64.466430000000003</v>
      </c>
      <c r="K23064" s="4">
        <v>0.35</v>
      </c>
      <c r="L23064" s="73">
        <v>117.03136523076923</v>
      </c>
    </row>
    <row r="23065" spans="1:12" x14ac:dyDescent="0.35">
      <c r="A23065" s="1" t="s">
        <v>36900</v>
      </c>
      <c r="B23065" t="s">
        <v>36901</v>
      </c>
      <c r="C23065" t="s">
        <v>34</v>
      </c>
      <c r="D23065" t="s">
        <v>35</v>
      </c>
      <c r="E23065">
        <v>1</v>
      </c>
      <c r="F23065" s="2">
        <v>148.99</v>
      </c>
      <c r="G23065" s="3">
        <v>332</v>
      </c>
      <c r="H23065" s="3">
        <v>1.4899000000000002</v>
      </c>
      <c r="I23065" s="3">
        <v>7.0025300000000001</v>
      </c>
      <c r="J23065" s="3">
        <v>157.48243000000002</v>
      </c>
      <c r="K23065" s="4">
        <v>0.35</v>
      </c>
      <c r="L23065" s="73">
        <v>285.89118061538466</v>
      </c>
    </row>
    <row r="23066" spans="1:12" x14ac:dyDescent="0.35">
      <c r="A23066" s="1" t="s">
        <v>36902</v>
      </c>
      <c r="B23066" t="s">
        <v>36903</v>
      </c>
      <c r="C23066" t="s">
        <v>34</v>
      </c>
      <c r="D23066" t="s">
        <v>35</v>
      </c>
      <c r="E23066">
        <v>1</v>
      </c>
      <c r="F23066" s="2">
        <v>110.99</v>
      </c>
      <c r="G23066" s="3">
        <v>247</v>
      </c>
      <c r="H23066" s="3">
        <v>1.1098999999999999</v>
      </c>
      <c r="I23066" s="3">
        <v>5.2165299999999997</v>
      </c>
      <c r="J23066" s="3">
        <v>117.31643</v>
      </c>
      <c r="K23066" s="4">
        <v>0.35</v>
      </c>
      <c r="L23066" s="73">
        <v>212.97444215384613</v>
      </c>
    </row>
    <row r="23067" spans="1:12" x14ac:dyDescent="0.35">
      <c r="A23067" s="1" t="s">
        <v>36904</v>
      </c>
      <c r="B23067" t="s">
        <v>36905</v>
      </c>
      <c r="C23067" t="s">
        <v>34</v>
      </c>
      <c r="D23067" t="s">
        <v>35</v>
      </c>
      <c r="E23067">
        <v>1</v>
      </c>
      <c r="F23067" s="2">
        <v>64.989999999999995</v>
      </c>
      <c r="G23067" s="3">
        <v>145</v>
      </c>
      <c r="H23067" s="3">
        <v>0.64989999999999992</v>
      </c>
      <c r="I23067" s="3">
        <v>3.0545299999999997</v>
      </c>
      <c r="J23067" s="3">
        <v>68.694429999999997</v>
      </c>
      <c r="K23067" s="4">
        <v>0.35</v>
      </c>
      <c r="L23067" s="73">
        <v>124.70681138461538</v>
      </c>
    </row>
    <row r="23068" spans="1:12" x14ac:dyDescent="0.35">
      <c r="A23068" s="1" t="s">
        <v>36906</v>
      </c>
      <c r="B23068" t="s">
        <v>36907</v>
      </c>
      <c r="C23068" t="s">
        <v>34</v>
      </c>
      <c r="D23068" t="s">
        <v>35</v>
      </c>
      <c r="E23068">
        <v>1</v>
      </c>
      <c r="F23068" s="2">
        <v>1165.99</v>
      </c>
      <c r="G23068" s="3">
        <v>2592</v>
      </c>
      <c r="H23068" s="3">
        <v>11.6599</v>
      </c>
      <c r="I23068" s="3">
        <v>54.80153</v>
      </c>
      <c r="J23068" s="3">
        <v>1232.4514300000001</v>
      </c>
      <c r="K23068" s="4">
        <v>0.35000000000000003</v>
      </c>
      <c r="L23068" s="73">
        <v>2237.3733652307692</v>
      </c>
    </row>
    <row r="23069" spans="1:12" x14ac:dyDescent="0.35">
      <c r="A23069" s="1" t="s">
        <v>36908</v>
      </c>
      <c r="B23069" t="s">
        <v>36909</v>
      </c>
      <c r="C23069" t="s">
        <v>34</v>
      </c>
      <c r="D23069" t="s">
        <v>35</v>
      </c>
      <c r="E23069">
        <v>1</v>
      </c>
      <c r="F23069" s="2">
        <v>238.99</v>
      </c>
      <c r="G23069" s="3">
        <v>532</v>
      </c>
      <c r="H23069" s="3">
        <v>2.3899000000000004</v>
      </c>
      <c r="I23069" s="3">
        <v>11.232530000000001</v>
      </c>
      <c r="J23069" s="3">
        <v>252.61243000000002</v>
      </c>
      <c r="K23069" s="4">
        <v>0.35</v>
      </c>
      <c r="L23069" s="73">
        <v>458.5887190769231</v>
      </c>
    </row>
    <row r="23070" spans="1:12" x14ac:dyDescent="0.35">
      <c r="A23070" s="1" t="s">
        <v>36910</v>
      </c>
      <c r="B23070" t="s">
        <v>36911</v>
      </c>
      <c r="C23070" t="s">
        <v>34</v>
      </c>
      <c r="D23070" t="s">
        <v>35</v>
      </c>
      <c r="E23070">
        <v>1</v>
      </c>
      <c r="F23070" s="2">
        <v>97.99</v>
      </c>
      <c r="G23070" s="3">
        <v>218</v>
      </c>
      <c r="H23070" s="3">
        <v>0.97989999999999999</v>
      </c>
      <c r="I23070" s="3">
        <v>4.6055299999999999</v>
      </c>
      <c r="J23070" s="3">
        <v>103.57543</v>
      </c>
      <c r="K23070" s="4">
        <v>0.35000000000000003</v>
      </c>
      <c r="L23070" s="73">
        <v>188.02924215384616</v>
      </c>
    </row>
    <row r="23071" spans="1:12" x14ac:dyDescent="0.35">
      <c r="A23071" s="1" t="s">
        <v>36912</v>
      </c>
      <c r="B23071" t="s">
        <v>36913</v>
      </c>
      <c r="C23071" t="s">
        <v>34</v>
      </c>
      <c r="D23071" t="s">
        <v>35</v>
      </c>
      <c r="E23071">
        <v>1</v>
      </c>
      <c r="F23071" s="2">
        <v>82.99</v>
      </c>
      <c r="G23071" s="3">
        <v>185</v>
      </c>
      <c r="H23071" s="3">
        <v>0.82989999999999997</v>
      </c>
      <c r="I23071" s="3">
        <v>3.9005299999999998</v>
      </c>
      <c r="J23071" s="3">
        <v>87.720429999999993</v>
      </c>
      <c r="K23071" s="4">
        <v>0.35000000000000003</v>
      </c>
      <c r="L23071" s="73">
        <v>159.24631907692307</v>
      </c>
    </row>
    <row r="23072" spans="1:12" x14ac:dyDescent="0.35">
      <c r="A23072" s="1" t="s">
        <v>36914</v>
      </c>
      <c r="B23072" t="s">
        <v>36915</v>
      </c>
      <c r="C23072" t="s">
        <v>34</v>
      </c>
      <c r="D23072" t="s">
        <v>35</v>
      </c>
      <c r="E23072">
        <v>1</v>
      </c>
      <c r="F23072" s="2">
        <v>48.99</v>
      </c>
      <c r="G23072" s="3">
        <v>109</v>
      </c>
      <c r="H23072" s="3">
        <v>0.48990000000000006</v>
      </c>
      <c r="I23072" s="3">
        <v>2.30253</v>
      </c>
      <c r="J23072" s="3">
        <v>51.782429999999998</v>
      </c>
      <c r="K23072" s="4">
        <v>0.35</v>
      </c>
      <c r="L23072" s="73">
        <v>94.005026769230767</v>
      </c>
    </row>
    <row r="23073" spans="1:12" x14ac:dyDescent="0.35">
      <c r="A23073" s="1" t="s">
        <v>36916</v>
      </c>
      <c r="B23073" t="s">
        <v>36917</v>
      </c>
      <c r="C23073" t="s">
        <v>34</v>
      </c>
      <c r="D23073" t="s">
        <v>35</v>
      </c>
      <c r="E23073">
        <v>1</v>
      </c>
      <c r="F23073" s="2">
        <v>123.99</v>
      </c>
      <c r="G23073" s="3">
        <v>276</v>
      </c>
      <c r="H23073" s="3">
        <v>1.2399</v>
      </c>
      <c r="I23073" s="3">
        <v>5.8275299999999994</v>
      </c>
      <c r="J23073" s="3">
        <v>131.05743000000001</v>
      </c>
      <c r="K23073" s="4">
        <v>0.34999999999999992</v>
      </c>
      <c r="L23073" s="73">
        <v>237.91964215384615</v>
      </c>
    </row>
    <row r="23074" spans="1:12" x14ac:dyDescent="0.35">
      <c r="A23074" s="1" t="s">
        <v>36918</v>
      </c>
      <c r="B23074" t="s">
        <v>36919</v>
      </c>
      <c r="C23074" t="s">
        <v>34</v>
      </c>
      <c r="D23074" t="s">
        <v>35</v>
      </c>
      <c r="E23074">
        <v>1</v>
      </c>
      <c r="F23074" s="2">
        <v>120.99</v>
      </c>
      <c r="G23074" s="3">
        <v>269</v>
      </c>
      <c r="H23074" s="3">
        <v>1.2099</v>
      </c>
      <c r="I23074" s="3">
        <v>5.6865299999999994</v>
      </c>
      <c r="J23074" s="3">
        <v>127.88643</v>
      </c>
      <c r="K23074" s="4">
        <v>0.34999999999999992</v>
      </c>
      <c r="L23074" s="73">
        <v>232.16305753846152</v>
      </c>
    </row>
    <row r="23075" spans="1:12" x14ac:dyDescent="0.35">
      <c r="A23075" s="1" t="s">
        <v>36920</v>
      </c>
      <c r="B23075" t="s">
        <v>36921</v>
      </c>
      <c r="C23075" t="s">
        <v>34</v>
      </c>
      <c r="D23075" t="s">
        <v>35</v>
      </c>
      <c r="E23075">
        <v>1</v>
      </c>
      <c r="F23075" s="2">
        <v>719.99</v>
      </c>
      <c r="G23075" s="3">
        <v>1600</v>
      </c>
      <c r="H23075" s="3">
        <v>7.1999000000000004</v>
      </c>
      <c r="I23075" s="3">
        <v>33.839530000000003</v>
      </c>
      <c r="J23075" s="3">
        <v>761.02942999999993</v>
      </c>
      <c r="K23075" s="4">
        <v>0.35000000000000003</v>
      </c>
      <c r="L23075" s="73">
        <v>1381.561119076923</v>
      </c>
    </row>
    <row r="23076" spans="1:12" x14ac:dyDescent="0.35">
      <c r="A23076" s="1" t="s">
        <v>36922</v>
      </c>
      <c r="B23076" t="s">
        <v>36923</v>
      </c>
      <c r="C23076" t="s">
        <v>34</v>
      </c>
      <c r="D23076" t="s">
        <v>35</v>
      </c>
      <c r="E23076">
        <v>1</v>
      </c>
      <c r="F23076" s="2">
        <v>40.99</v>
      </c>
      <c r="G23076" s="3">
        <v>92</v>
      </c>
      <c r="H23076" s="3">
        <v>0.40990000000000004</v>
      </c>
      <c r="I23076" s="3">
        <v>1.9265300000000001</v>
      </c>
      <c r="J23076" s="3">
        <v>43.326430000000002</v>
      </c>
      <c r="K23076" s="4">
        <v>0.34999999999999992</v>
      </c>
      <c r="L23076" s="73">
        <v>78.654134461538462</v>
      </c>
    </row>
    <row r="23077" spans="1:12" x14ac:dyDescent="0.35">
      <c r="A23077" s="1" t="s">
        <v>36924</v>
      </c>
      <c r="B23077" t="s">
        <v>36925</v>
      </c>
      <c r="C23077" t="s">
        <v>34</v>
      </c>
      <c r="D23077" t="s">
        <v>35</v>
      </c>
      <c r="E23077">
        <v>1</v>
      </c>
      <c r="F23077" s="2">
        <v>66.989999999999995</v>
      </c>
      <c r="G23077" s="3">
        <v>149</v>
      </c>
      <c r="H23077" s="3">
        <v>0.66989999999999994</v>
      </c>
      <c r="I23077" s="3">
        <v>3.1485299999999996</v>
      </c>
      <c r="J23077" s="3">
        <v>70.808429999999987</v>
      </c>
      <c r="K23077" s="4">
        <v>0.35000000000000003</v>
      </c>
      <c r="L23077" s="73">
        <v>128.54453446153843</v>
      </c>
    </row>
    <row r="23078" spans="1:12" x14ac:dyDescent="0.35">
      <c r="A23078" s="1" t="s">
        <v>36926</v>
      </c>
      <c r="B23078" t="s">
        <v>36927</v>
      </c>
      <c r="C23078" t="s">
        <v>1467</v>
      </c>
      <c r="D23078" t="s">
        <v>1468</v>
      </c>
      <c r="E23078">
        <v>1</v>
      </c>
      <c r="F23078" s="2">
        <v>2.93</v>
      </c>
      <c r="G23078" s="3">
        <v>7</v>
      </c>
      <c r="H23078" s="3">
        <v>2.9300000000000003E-2</v>
      </c>
      <c r="I23078" s="3">
        <v>0.13771</v>
      </c>
      <c r="J23078" s="3">
        <v>3.09701</v>
      </c>
      <c r="K23078" s="4">
        <v>0.35</v>
      </c>
      <c r="L23078" s="73">
        <v>5.6222643076923076</v>
      </c>
    </row>
    <row r="23079" spans="1:12" x14ac:dyDescent="0.35">
      <c r="A23079" s="1" t="s">
        <v>36928</v>
      </c>
      <c r="B23079" t="s">
        <v>36929</v>
      </c>
      <c r="C23079" t="s">
        <v>34</v>
      </c>
      <c r="D23079" t="s">
        <v>35</v>
      </c>
      <c r="E23079">
        <v>1</v>
      </c>
      <c r="F23079" s="2">
        <v>314.99</v>
      </c>
      <c r="G23079" s="3">
        <v>700</v>
      </c>
      <c r="H23079" s="3">
        <v>3.1499000000000001</v>
      </c>
      <c r="I23079" s="3">
        <v>14.80453</v>
      </c>
      <c r="J23079" s="3">
        <v>332.94443000000001</v>
      </c>
      <c r="K23079" s="4">
        <v>0.35000000000000003</v>
      </c>
      <c r="L23079" s="73">
        <v>604.42219599999999</v>
      </c>
    </row>
    <row r="23080" spans="1:12" x14ac:dyDescent="0.35">
      <c r="A23080" s="1" t="s">
        <v>36930</v>
      </c>
      <c r="B23080" t="s">
        <v>36915</v>
      </c>
      <c r="C23080" t="s">
        <v>34</v>
      </c>
      <c r="D23080" t="s">
        <v>35</v>
      </c>
      <c r="E23080">
        <v>1</v>
      </c>
      <c r="F23080" s="2">
        <v>40.99</v>
      </c>
      <c r="G23080" s="3">
        <v>92</v>
      </c>
      <c r="H23080" s="3">
        <v>0.40990000000000004</v>
      </c>
      <c r="I23080" s="3">
        <v>1.9265300000000001</v>
      </c>
      <c r="J23080" s="3">
        <v>43.326430000000002</v>
      </c>
      <c r="K23080" s="4">
        <v>0.34999999999999992</v>
      </c>
      <c r="L23080" s="73">
        <v>78.654134461538462</v>
      </c>
    </row>
    <row r="23081" spans="1:12" x14ac:dyDescent="0.35">
      <c r="A23081" s="1" t="s">
        <v>36931</v>
      </c>
      <c r="B23081" t="s">
        <v>36932</v>
      </c>
      <c r="C23081" t="s">
        <v>34</v>
      </c>
      <c r="D23081" t="s">
        <v>35</v>
      </c>
      <c r="E23081">
        <v>1</v>
      </c>
      <c r="F23081" s="2">
        <v>325.99</v>
      </c>
      <c r="G23081" s="3">
        <v>725</v>
      </c>
      <c r="H23081" s="3">
        <v>3.2599</v>
      </c>
      <c r="I23081" s="3">
        <v>15.321530000000001</v>
      </c>
      <c r="J23081" s="3">
        <v>344.57143000000002</v>
      </c>
      <c r="K23081" s="4">
        <v>0.35000000000000003</v>
      </c>
      <c r="L23081" s="73">
        <v>625.52967292307699</v>
      </c>
    </row>
    <row r="23082" spans="1:12" x14ac:dyDescent="0.35">
      <c r="A23082" s="1" t="s">
        <v>36933</v>
      </c>
      <c r="B23082" t="s">
        <v>36934</v>
      </c>
      <c r="C23082" t="s">
        <v>34</v>
      </c>
      <c r="D23082" t="s">
        <v>35</v>
      </c>
      <c r="E23082">
        <v>1</v>
      </c>
      <c r="F23082" s="2">
        <v>349.99</v>
      </c>
      <c r="G23082" s="3">
        <v>778</v>
      </c>
      <c r="H23082" s="3">
        <v>3.4999000000000002</v>
      </c>
      <c r="I23082" s="3">
        <v>16.449529999999999</v>
      </c>
      <c r="J23082" s="3">
        <v>369.93943000000002</v>
      </c>
      <c r="K23082" s="4">
        <v>0.35</v>
      </c>
      <c r="L23082" s="73">
        <v>671.58234984615387</v>
      </c>
    </row>
    <row r="23083" spans="1:12" x14ac:dyDescent="0.35">
      <c r="A23083" s="1" t="s">
        <v>36935</v>
      </c>
      <c r="B23083" t="s">
        <v>36936</v>
      </c>
      <c r="C23083" t="s">
        <v>34</v>
      </c>
      <c r="D23083" t="s">
        <v>35</v>
      </c>
      <c r="E23083">
        <v>1</v>
      </c>
      <c r="F23083" s="2">
        <v>834.99</v>
      </c>
      <c r="G23083" s="3">
        <v>1856</v>
      </c>
      <c r="H23083" s="3">
        <v>8.3498999999999999</v>
      </c>
      <c r="I23083" s="3">
        <v>39.244529999999997</v>
      </c>
      <c r="J23083" s="3">
        <v>882.58443000000011</v>
      </c>
      <c r="K23083" s="4">
        <v>0.34999999999999992</v>
      </c>
      <c r="L23083" s="73">
        <v>1602.230196</v>
      </c>
    </row>
    <row r="23084" spans="1:12" x14ac:dyDescent="0.35">
      <c r="A23084" s="1" t="s">
        <v>36937</v>
      </c>
      <c r="B23084" t="s">
        <v>36938</v>
      </c>
      <c r="C23084" t="s">
        <v>34</v>
      </c>
      <c r="D23084" t="s">
        <v>35</v>
      </c>
      <c r="E23084">
        <v>1</v>
      </c>
      <c r="F23084" s="2">
        <v>454.99</v>
      </c>
      <c r="G23084" s="3">
        <v>1012</v>
      </c>
      <c r="H23084" s="3">
        <v>4.5499000000000001</v>
      </c>
      <c r="I23084" s="3">
        <v>21.384530000000002</v>
      </c>
      <c r="J23084" s="3">
        <v>480.92442999999997</v>
      </c>
      <c r="K23084" s="4">
        <v>0.35000000000000003</v>
      </c>
      <c r="L23084" s="73">
        <v>873.06281138461532</v>
      </c>
    </row>
    <row r="23085" spans="1:12" x14ac:dyDescent="0.35">
      <c r="A23085" s="1" t="s">
        <v>36939</v>
      </c>
      <c r="B23085" t="s">
        <v>36940</v>
      </c>
      <c r="C23085" t="s">
        <v>34</v>
      </c>
      <c r="D23085" t="s">
        <v>35</v>
      </c>
      <c r="E23085">
        <v>1</v>
      </c>
      <c r="F23085" s="2">
        <v>255.99</v>
      </c>
      <c r="G23085" s="3">
        <v>569</v>
      </c>
      <c r="H23085" s="3">
        <v>2.5599000000000003</v>
      </c>
      <c r="I23085" s="3">
        <v>12.03153</v>
      </c>
      <c r="J23085" s="3">
        <v>270.58143000000001</v>
      </c>
      <c r="K23085" s="4">
        <v>0.35000000000000003</v>
      </c>
      <c r="L23085" s="73">
        <v>491.20936523076927</v>
      </c>
    </row>
    <row r="23086" spans="1:12" x14ac:dyDescent="0.35">
      <c r="A23086" s="1" t="s">
        <v>36941</v>
      </c>
      <c r="B23086" t="s">
        <v>36942</v>
      </c>
      <c r="C23086" t="s">
        <v>34</v>
      </c>
      <c r="D23086" t="s">
        <v>35</v>
      </c>
      <c r="E23086">
        <v>1</v>
      </c>
      <c r="F23086" s="2">
        <v>35.99</v>
      </c>
      <c r="G23086" s="3">
        <v>80</v>
      </c>
      <c r="H23086" s="3">
        <v>0.35990000000000005</v>
      </c>
      <c r="I23086" s="3">
        <v>1.6915300000000002</v>
      </c>
      <c r="J23086" s="3">
        <v>38.041430000000005</v>
      </c>
      <c r="K23086" s="4">
        <v>0.35</v>
      </c>
      <c r="L23086" s="73">
        <v>69.059826769230781</v>
      </c>
    </row>
    <row r="23087" spans="1:12" x14ac:dyDescent="0.35">
      <c r="A23087" s="1" t="s">
        <v>36943</v>
      </c>
      <c r="B23087" t="s">
        <v>36944</v>
      </c>
      <c r="C23087" t="s">
        <v>34</v>
      </c>
      <c r="D23087" t="s">
        <v>35</v>
      </c>
      <c r="E23087">
        <v>1</v>
      </c>
      <c r="F23087" s="2">
        <v>641.99</v>
      </c>
      <c r="G23087" s="3">
        <v>1427</v>
      </c>
      <c r="H23087" s="3">
        <v>6.4199000000000002</v>
      </c>
      <c r="I23087" s="3">
        <v>30.17353</v>
      </c>
      <c r="J23087" s="3">
        <v>678.58343000000002</v>
      </c>
      <c r="K23087" s="4">
        <v>0.35</v>
      </c>
      <c r="L23087" s="73">
        <v>1231.8899190769232</v>
      </c>
    </row>
    <row r="23088" spans="1:12" x14ac:dyDescent="0.35">
      <c r="A23088" s="1" t="s">
        <v>36945</v>
      </c>
      <c r="B23088" t="s">
        <v>36946</v>
      </c>
      <c r="C23088" t="s">
        <v>34</v>
      </c>
      <c r="D23088" t="s">
        <v>35</v>
      </c>
      <c r="E23088">
        <v>1</v>
      </c>
      <c r="F23088" s="2">
        <v>1109.99</v>
      </c>
      <c r="G23088" s="3">
        <v>2467</v>
      </c>
      <c r="H23088" s="3">
        <v>11.0999</v>
      </c>
      <c r="I23088" s="3">
        <v>52.169530000000002</v>
      </c>
      <c r="J23088" s="3">
        <v>1173.2594299999998</v>
      </c>
      <c r="K23088" s="4">
        <v>0.35000000000000003</v>
      </c>
      <c r="L23088" s="73">
        <v>2129.917119076923</v>
      </c>
    </row>
    <row r="23089" spans="1:12" x14ac:dyDescent="0.35">
      <c r="A23089" s="1" t="s">
        <v>36947</v>
      </c>
      <c r="B23089" t="s">
        <v>36948</v>
      </c>
      <c r="C23089" t="s">
        <v>34</v>
      </c>
      <c r="D23089" t="s">
        <v>35</v>
      </c>
      <c r="E23089">
        <v>2</v>
      </c>
      <c r="F23089" s="2">
        <v>106.99</v>
      </c>
      <c r="G23089" s="3">
        <v>238</v>
      </c>
      <c r="H23089" s="3">
        <v>1.0699000000000001</v>
      </c>
      <c r="I23089" s="3">
        <v>0</v>
      </c>
      <c r="J23089" s="3">
        <v>108.0599</v>
      </c>
      <c r="K23089" s="4">
        <v>0.34999999999999992</v>
      </c>
      <c r="L23089" s="73">
        <v>196.17027999999999</v>
      </c>
    </row>
    <row r="23090" spans="1:12" x14ac:dyDescent="0.35">
      <c r="A23090" s="1" t="s">
        <v>36949</v>
      </c>
      <c r="B23090" t="s">
        <v>36950</v>
      </c>
      <c r="C23090" t="s">
        <v>34</v>
      </c>
      <c r="D23090" t="s">
        <v>35</v>
      </c>
      <c r="E23090">
        <v>1</v>
      </c>
      <c r="F23090" s="2">
        <v>1564.99</v>
      </c>
      <c r="G23090" s="3">
        <v>3478</v>
      </c>
      <c r="H23090" s="3">
        <v>15.649900000000001</v>
      </c>
      <c r="I23090" s="3">
        <v>73.55453</v>
      </c>
      <c r="J23090" s="3">
        <v>1654.19443</v>
      </c>
      <c r="K23090" s="4">
        <v>0.35000000000000003</v>
      </c>
      <c r="L23090" s="73">
        <v>3002.9991190769233</v>
      </c>
    </row>
    <row r="23091" spans="1:12" x14ac:dyDescent="0.35">
      <c r="A23091" s="1" t="s">
        <v>36951</v>
      </c>
      <c r="B23091" t="s">
        <v>36952</v>
      </c>
      <c r="C23091" t="s">
        <v>34</v>
      </c>
      <c r="D23091" t="s">
        <v>35</v>
      </c>
      <c r="E23091">
        <v>1</v>
      </c>
      <c r="F23091" s="2">
        <v>1085.99</v>
      </c>
      <c r="G23091" s="3">
        <v>2414</v>
      </c>
      <c r="H23091" s="3">
        <v>10.8599</v>
      </c>
      <c r="I23091" s="3">
        <v>51.041530000000002</v>
      </c>
      <c r="J23091" s="3">
        <v>1147.8914299999999</v>
      </c>
      <c r="K23091" s="4">
        <v>0.35000000000000003</v>
      </c>
      <c r="L23091" s="73">
        <v>2083.8644421538461</v>
      </c>
    </row>
    <row r="23092" spans="1:12" x14ac:dyDescent="0.35">
      <c r="A23092" s="1" t="s">
        <v>36953</v>
      </c>
      <c r="B23092" t="s">
        <v>36954</v>
      </c>
      <c r="C23092" t="s">
        <v>34</v>
      </c>
      <c r="D23092" t="s">
        <v>35</v>
      </c>
      <c r="E23092">
        <v>1</v>
      </c>
      <c r="F23092" s="2">
        <v>1455.99</v>
      </c>
      <c r="G23092" s="3">
        <v>3236</v>
      </c>
      <c r="H23092" s="3">
        <v>14.559900000000001</v>
      </c>
      <c r="I23092" s="3">
        <v>68.431529999999995</v>
      </c>
      <c r="J23092" s="3">
        <v>1538.98143</v>
      </c>
      <c r="K23092" s="4">
        <v>0.34999999999999992</v>
      </c>
      <c r="L23092" s="73">
        <v>2793.8432113846152</v>
      </c>
    </row>
    <row r="23093" spans="1:12" x14ac:dyDescent="0.35">
      <c r="A23093" s="1" t="s">
        <v>36955</v>
      </c>
      <c r="B23093" t="s">
        <v>36956</v>
      </c>
      <c r="C23093" t="s">
        <v>34</v>
      </c>
      <c r="D23093" t="s">
        <v>35</v>
      </c>
      <c r="E23093">
        <v>1</v>
      </c>
      <c r="F23093" s="2">
        <v>250.99</v>
      </c>
      <c r="G23093" s="3">
        <v>558</v>
      </c>
      <c r="H23093" s="3">
        <v>2.5099</v>
      </c>
      <c r="I23093" s="3">
        <v>11.796530000000001</v>
      </c>
      <c r="J23093" s="3">
        <v>265.29642999999999</v>
      </c>
      <c r="K23093" s="4">
        <v>0.35000000000000003</v>
      </c>
      <c r="L23093" s="73">
        <v>481.61505753846154</v>
      </c>
    </row>
    <row r="23094" spans="1:12" x14ac:dyDescent="0.35">
      <c r="A23094" s="1" t="s">
        <v>36957</v>
      </c>
      <c r="B23094" t="s">
        <v>36958</v>
      </c>
      <c r="C23094" t="s">
        <v>34</v>
      </c>
      <c r="D23094" t="s">
        <v>35</v>
      </c>
      <c r="E23094">
        <v>1</v>
      </c>
      <c r="F23094" s="2">
        <v>19.989999999999998</v>
      </c>
      <c r="G23094" s="3">
        <v>45</v>
      </c>
      <c r="H23094" s="3">
        <v>0.19989999999999999</v>
      </c>
      <c r="I23094" s="3">
        <v>0.93952999999999998</v>
      </c>
      <c r="J23094" s="3">
        <v>21.129429999999999</v>
      </c>
      <c r="K23094" s="4">
        <v>0.34999999999999992</v>
      </c>
      <c r="L23094" s="73">
        <v>38.358042153846149</v>
      </c>
    </row>
    <row r="23095" spans="1:12" x14ac:dyDescent="0.35">
      <c r="A23095" s="1" t="s">
        <v>36959</v>
      </c>
      <c r="B23095" t="s">
        <v>36960</v>
      </c>
      <c r="C23095" t="s">
        <v>34</v>
      </c>
      <c r="D23095" t="s">
        <v>35</v>
      </c>
      <c r="E23095">
        <v>1</v>
      </c>
      <c r="F23095" s="2">
        <v>136.99</v>
      </c>
      <c r="G23095" s="3">
        <v>305</v>
      </c>
      <c r="H23095" s="3">
        <v>1.3699000000000001</v>
      </c>
      <c r="I23095" s="3">
        <v>6.4385300000000001</v>
      </c>
      <c r="J23095" s="3">
        <v>144.79843</v>
      </c>
      <c r="K23095" s="4">
        <v>0.35</v>
      </c>
      <c r="L23095" s="73">
        <v>262.86484215384615</v>
      </c>
    </row>
    <row r="23096" spans="1:12" x14ac:dyDescent="0.35">
      <c r="A23096" s="1" t="s">
        <v>36961</v>
      </c>
      <c r="B23096" t="s">
        <v>36962</v>
      </c>
      <c r="C23096" t="s">
        <v>34</v>
      </c>
      <c r="D23096" t="s">
        <v>35</v>
      </c>
      <c r="E23096">
        <v>1</v>
      </c>
      <c r="F23096" s="2">
        <v>29.99</v>
      </c>
      <c r="G23096" s="3">
        <v>67</v>
      </c>
      <c r="H23096" s="3">
        <v>0.2999</v>
      </c>
      <c r="I23096" s="3">
        <v>1.4095299999999999</v>
      </c>
      <c r="J23096" s="3">
        <v>31.69943</v>
      </c>
      <c r="K23096" s="4">
        <v>0.35</v>
      </c>
      <c r="L23096" s="73">
        <v>57.546657538461531</v>
      </c>
    </row>
    <row r="23097" spans="1:12" x14ac:dyDescent="0.35">
      <c r="A23097" s="1" t="s">
        <v>36963</v>
      </c>
      <c r="B23097" t="s">
        <v>36964</v>
      </c>
      <c r="C23097" t="s">
        <v>34</v>
      </c>
      <c r="D23097" t="s">
        <v>35</v>
      </c>
      <c r="E23097">
        <v>1</v>
      </c>
      <c r="F23097" s="2">
        <v>91.99</v>
      </c>
      <c r="G23097" s="3">
        <v>205</v>
      </c>
      <c r="H23097" s="3">
        <v>0.91989999999999994</v>
      </c>
      <c r="I23097" s="3">
        <v>4.3235299999999999</v>
      </c>
      <c r="J23097" s="3">
        <v>97.233429999999998</v>
      </c>
      <c r="K23097" s="4">
        <v>0.35000000000000003</v>
      </c>
      <c r="L23097" s="73">
        <v>176.51607292307693</v>
      </c>
    </row>
    <row r="23098" spans="1:12" x14ac:dyDescent="0.35">
      <c r="A23098" s="1" t="s">
        <v>36965</v>
      </c>
      <c r="B23098" t="s">
        <v>36966</v>
      </c>
      <c r="C23098" t="s">
        <v>34</v>
      </c>
      <c r="D23098" t="s">
        <v>35</v>
      </c>
      <c r="E23098">
        <v>1</v>
      </c>
      <c r="F23098" s="2">
        <v>192.99</v>
      </c>
      <c r="G23098" s="3">
        <v>429</v>
      </c>
      <c r="H23098" s="3">
        <v>1.9299000000000002</v>
      </c>
      <c r="I23098" s="3">
        <v>9.0705299999999998</v>
      </c>
      <c r="J23098" s="3">
        <v>203.99043</v>
      </c>
      <c r="K23098" s="4">
        <v>0.35000000000000003</v>
      </c>
      <c r="L23098" s="73">
        <v>370.32108830769232</v>
      </c>
    </row>
    <row r="23099" spans="1:12" x14ac:dyDescent="0.35">
      <c r="A23099" s="1" t="s">
        <v>36967</v>
      </c>
      <c r="B23099" t="s">
        <v>36968</v>
      </c>
      <c r="C23099" t="s">
        <v>34</v>
      </c>
      <c r="D23099" t="s">
        <v>35</v>
      </c>
      <c r="E23099">
        <v>1</v>
      </c>
      <c r="F23099" s="2">
        <v>533.99</v>
      </c>
      <c r="G23099" s="3">
        <v>1187</v>
      </c>
      <c r="H23099" s="3">
        <v>5.3399000000000001</v>
      </c>
      <c r="I23099" s="3">
        <v>25.097529999999999</v>
      </c>
      <c r="J23099" s="3">
        <v>564.42742999999996</v>
      </c>
      <c r="K23099" s="4">
        <v>0.35</v>
      </c>
      <c r="L23099" s="73">
        <v>1024.6528729230768</v>
      </c>
    </row>
    <row r="23100" spans="1:12" x14ac:dyDescent="0.35">
      <c r="A23100" s="1" t="s">
        <v>36969</v>
      </c>
      <c r="B23100" t="s">
        <v>36970</v>
      </c>
      <c r="C23100" t="s">
        <v>34</v>
      </c>
      <c r="D23100" t="s">
        <v>35</v>
      </c>
      <c r="E23100">
        <v>1</v>
      </c>
      <c r="F23100" s="2">
        <v>93.99</v>
      </c>
      <c r="G23100" s="3">
        <v>209</v>
      </c>
      <c r="H23100" s="3">
        <v>0.93989999999999996</v>
      </c>
      <c r="I23100" s="3">
        <v>4.4175300000000002</v>
      </c>
      <c r="J23100" s="3">
        <v>99.347429999999989</v>
      </c>
      <c r="K23100" s="4">
        <v>0.35000000000000003</v>
      </c>
      <c r="L23100" s="73">
        <v>180.35379599999999</v>
      </c>
    </row>
    <row r="23101" spans="1:12" x14ac:dyDescent="0.35">
      <c r="A23101" s="1" t="s">
        <v>36971</v>
      </c>
      <c r="B23101" t="s">
        <v>36972</v>
      </c>
      <c r="C23101" t="s">
        <v>34</v>
      </c>
      <c r="D23101" t="s">
        <v>35</v>
      </c>
      <c r="E23101">
        <v>1</v>
      </c>
      <c r="F23101" s="2">
        <v>67.989999999999995</v>
      </c>
      <c r="G23101" s="3">
        <v>152</v>
      </c>
      <c r="H23101" s="3">
        <v>0.67989999999999995</v>
      </c>
      <c r="I23101" s="3">
        <v>3.1955299999999998</v>
      </c>
      <c r="J23101" s="3">
        <v>71.865430000000003</v>
      </c>
      <c r="K23101" s="4">
        <v>0.35</v>
      </c>
      <c r="L23101" s="73">
        <v>130.46339599999999</v>
      </c>
    </row>
    <row r="23102" spans="1:12" x14ac:dyDescent="0.35">
      <c r="A23102" s="1" t="s">
        <v>36973</v>
      </c>
      <c r="B23102" t="s">
        <v>36974</v>
      </c>
      <c r="C23102" t="s">
        <v>34</v>
      </c>
      <c r="D23102" t="s">
        <v>35</v>
      </c>
      <c r="E23102">
        <v>1</v>
      </c>
      <c r="F23102" s="2">
        <v>700.99</v>
      </c>
      <c r="G23102" s="3">
        <v>1558</v>
      </c>
      <c r="H23102" s="3">
        <v>7.0099</v>
      </c>
      <c r="I23102" s="3">
        <v>32.946530000000003</v>
      </c>
      <c r="J23102" s="3">
        <v>740.94643000000008</v>
      </c>
      <c r="K23102" s="4">
        <v>0.34999999999999992</v>
      </c>
      <c r="L23102" s="73">
        <v>1345.1027498461538</v>
      </c>
    </row>
    <row r="23103" spans="1:12" x14ac:dyDescent="0.35">
      <c r="A23103" s="1" t="s">
        <v>36975</v>
      </c>
      <c r="B23103" t="s">
        <v>36976</v>
      </c>
      <c r="C23103" t="s">
        <v>34</v>
      </c>
      <c r="D23103" t="s">
        <v>35</v>
      </c>
      <c r="E23103">
        <v>1</v>
      </c>
      <c r="F23103" s="2">
        <v>99.99</v>
      </c>
      <c r="G23103" s="3">
        <v>223</v>
      </c>
      <c r="H23103" s="3">
        <v>0.99990000000000001</v>
      </c>
      <c r="I23103" s="3">
        <v>4.6995300000000002</v>
      </c>
      <c r="J23103" s="3">
        <v>105.68942999999999</v>
      </c>
      <c r="K23103" s="4">
        <v>0.35000000000000003</v>
      </c>
      <c r="L23103" s="73">
        <v>191.86696523076921</v>
      </c>
    </row>
    <row r="23104" spans="1:12" x14ac:dyDescent="0.35">
      <c r="A23104" s="1" t="s">
        <v>36977</v>
      </c>
      <c r="B23104" t="s">
        <v>36978</v>
      </c>
      <c r="C23104" t="s">
        <v>34</v>
      </c>
      <c r="D23104" t="s">
        <v>35</v>
      </c>
      <c r="E23104">
        <v>1</v>
      </c>
      <c r="F23104" s="2">
        <v>163.99</v>
      </c>
      <c r="G23104" s="3">
        <v>365</v>
      </c>
      <c r="H23104" s="3">
        <v>1.6399000000000001</v>
      </c>
      <c r="I23104" s="3">
        <v>7.7075300000000002</v>
      </c>
      <c r="J23104" s="3">
        <v>173.33743000000001</v>
      </c>
      <c r="K23104" s="4">
        <v>0.35</v>
      </c>
      <c r="L23104" s="73">
        <v>314.67410369230771</v>
      </c>
    </row>
    <row r="23105" spans="1:12" x14ac:dyDescent="0.35">
      <c r="A23105" s="1" t="s">
        <v>36979</v>
      </c>
      <c r="B23105" t="s">
        <v>36980</v>
      </c>
      <c r="C23105" t="s">
        <v>34</v>
      </c>
      <c r="D23105" t="s">
        <v>35</v>
      </c>
      <c r="E23105">
        <v>1</v>
      </c>
      <c r="F23105" s="2">
        <v>11.99</v>
      </c>
      <c r="G23105" s="3">
        <v>27</v>
      </c>
      <c r="H23105" s="3">
        <v>0.11990000000000001</v>
      </c>
      <c r="I23105" s="3">
        <v>0.56352999999999998</v>
      </c>
      <c r="J23105" s="3">
        <v>12.67343</v>
      </c>
      <c r="K23105" s="4">
        <v>0.35</v>
      </c>
      <c r="L23105" s="73">
        <v>23.007149846153844</v>
      </c>
    </row>
    <row r="23106" spans="1:12" x14ac:dyDescent="0.35">
      <c r="A23106" s="1" t="s">
        <v>36981</v>
      </c>
      <c r="B23106" t="s">
        <v>36982</v>
      </c>
      <c r="C23106" t="s">
        <v>34</v>
      </c>
      <c r="D23106" t="s">
        <v>35</v>
      </c>
      <c r="E23106">
        <v>1</v>
      </c>
      <c r="F23106" s="2">
        <v>1286.99</v>
      </c>
      <c r="G23106" s="3">
        <v>2860</v>
      </c>
      <c r="H23106" s="3">
        <v>12.869900000000001</v>
      </c>
      <c r="I23106" s="3">
        <v>60.488529999999997</v>
      </c>
      <c r="J23106" s="3">
        <v>1360.34843</v>
      </c>
      <c r="K23106" s="4">
        <v>0.35000000000000003</v>
      </c>
      <c r="L23106" s="73">
        <v>2469.5556113846155</v>
      </c>
    </row>
    <row r="23107" spans="1:12" x14ac:dyDescent="0.35">
      <c r="A23107" s="1" t="s">
        <v>36983</v>
      </c>
      <c r="B23107" t="s">
        <v>36984</v>
      </c>
      <c r="C23107" t="s">
        <v>34</v>
      </c>
      <c r="D23107" t="s">
        <v>35</v>
      </c>
      <c r="E23107">
        <v>1</v>
      </c>
      <c r="F23107" s="2">
        <v>25.99</v>
      </c>
      <c r="G23107" s="3">
        <v>58</v>
      </c>
      <c r="H23107" s="3">
        <v>0.25989999999999996</v>
      </c>
      <c r="I23107" s="3">
        <v>1.22153</v>
      </c>
      <c r="J23107" s="3">
        <v>27.471429999999998</v>
      </c>
      <c r="K23107" s="4">
        <v>0.35000000000000003</v>
      </c>
      <c r="L23107" s="73">
        <v>49.871211384615378</v>
      </c>
    </row>
    <row r="23108" spans="1:12" x14ac:dyDescent="0.35">
      <c r="A23108" s="1" t="s">
        <v>36985</v>
      </c>
      <c r="B23108" t="s">
        <v>36986</v>
      </c>
      <c r="C23108" t="s">
        <v>34</v>
      </c>
      <c r="D23108" t="s">
        <v>35</v>
      </c>
      <c r="E23108">
        <v>1</v>
      </c>
      <c r="F23108" s="2">
        <v>72.989999999999995</v>
      </c>
      <c r="G23108" s="3">
        <v>163</v>
      </c>
      <c r="H23108" s="3">
        <v>0.72989999999999999</v>
      </c>
      <c r="I23108" s="3">
        <v>3.4305299999999996</v>
      </c>
      <c r="J23108" s="3">
        <v>77.15043</v>
      </c>
      <c r="K23108" s="4">
        <v>0.35</v>
      </c>
      <c r="L23108" s="73">
        <v>140.05770369230768</v>
      </c>
    </row>
    <row r="23109" spans="1:12" x14ac:dyDescent="0.35">
      <c r="A23109" s="1" t="s">
        <v>36987</v>
      </c>
      <c r="B23109" t="s">
        <v>36988</v>
      </c>
      <c r="C23109" t="s">
        <v>34</v>
      </c>
      <c r="D23109" t="s">
        <v>35</v>
      </c>
      <c r="E23109">
        <v>1</v>
      </c>
      <c r="F23109" s="2">
        <v>75.989999999999995</v>
      </c>
      <c r="G23109" s="3">
        <v>169</v>
      </c>
      <c r="H23109" s="3">
        <v>0.75990000000000002</v>
      </c>
      <c r="I23109" s="3">
        <v>3.5715299999999996</v>
      </c>
      <c r="J23109" s="3">
        <v>80.321429999999992</v>
      </c>
      <c r="K23109" s="4">
        <v>0.35000000000000003</v>
      </c>
      <c r="L23109" s="73">
        <v>145.81428830769229</v>
      </c>
    </row>
    <row r="23110" spans="1:12" x14ac:dyDescent="0.35">
      <c r="A23110" s="1" t="s">
        <v>36989</v>
      </c>
      <c r="B23110" t="s">
        <v>36990</v>
      </c>
      <c r="C23110" t="s">
        <v>34</v>
      </c>
      <c r="D23110" t="s">
        <v>35</v>
      </c>
      <c r="E23110">
        <v>1</v>
      </c>
      <c r="F23110" s="2">
        <v>21.99</v>
      </c>
      <c r="G23110" s="3">
        <v>49</v>
      </c>
      <c r="H23110" s="3">
        <v>0.21989999999999998</v>
      </c>
      <c r="I23110" s="3">
        <v>1.0335299999999998</v>
      </c>
      <c r="J23110" s="3">
        <v>23.243429999999996</v>
      </c>
      <c r="K23110" s="4">
        <v>0.34999999999999992</v>
      </c>
      <c r="L23110" s="73">
        <v>42.195765230769219</v>
      </c>
    </row>
    <row r="23111" spans="1:12" x14ac:dyDescent="0.35">
      <c r="A23111" s="1" t="s">
        <v>36991</v>
      </c>
      <c r="B23111" t="s">
        <v>36992</v>
      </c>
      <c r="C23111" t="s">
        <v>34</v>
      </c>
      <c r="D23111" t="s">
        <v>35</v>
      </c>
      <c r="E23111">
        <v>1</v>
      </c>
      <c r="F23111" s="2">
        <v>22.99</v>
      </c>
      <c r="G23111" s="3">
        <v>52</v>
      </c>
      <c r="H23111" s="3">
        <v>0.22989999999999999</v>
      </c>
      <c r="I23111" s="3">
        <v>1.08053</v>
      </c>
      <c r="J23111" s="3">
        <v>24.300429999999999</v>
      </c>
      <c r="K23111" s="4">
        <v>0.35000000000000003</v>
      </c>
      <c r="L23111" s="73">
        <v>44.114626769230767</v>
      </c>
    </row>
    <row r="23112" spans="1:12" x14ac:dyDescent="0.35">
      <c r="A23112" s="1" t="s">
        <v>36993</v>
      </c>
      <c r="B23112" t="s">
        <v>36700</v>
      </c>
      <c r="C23112" t="s">
        <v>34</v>
      </c>
      <c r="D23112" t="s">
        <v>35</v>
      </c>
      <c r="E23112">
        <v>1</v>
      </c>
      <c r="F23112" s="2">
        <v>2197.9899999999998</v>
      </c>
      <c r="G23112" s="3">
        <v>4885</v>
      </c>
      <c r="H23112" s="3">
        <v>21.979899999999997</v>
      </c>
      <c r="I23112" s="3">
        <v>103.30552999999999</v>
      </c>
      <c r="J23112" s="3">
        <v>2323.2754299999997</v>
      </c>
      <c r="K23112" s="4">
        <v>0.35000000000000003</v>
      </c>
      <c r="L23112" s="73">
        <v>4217.6384729230767</v>
      </c>
    </row>
    <row r="23113" spans="1:12" x14ac:dyDescent="0.35">
      <c r="A23113" s="1" t="s">
        <v>36994</v>
      </c>
      <c r="B23113" t="s">
        <v>36995</v>
      </c>
      <c r="C23113" t="s">
        <v>34</v>
      </c>
      <c r="D23113" t="s">
        <v>35</v>
      </c>
      <c r="E23113">
        <v>1</v>
      </c>
      <c r="F23113" s="2">
        <v>59.99</v>
      </c>
      <c r="G23113" s="3">
        <v>134</v>
      </c>
      <c r="H23113" s="3">
        <v>0.59989999999999999</v>
      </c>
      <c r="I23113" s="3">
        <v>2.8195300000000003</v>
      </c>
      <c r="J23113" s="3">
        <v>63.40943</v>
      </c>
      <c r="K23113" s="4">
        <v>0.34999999999999992</v>
      </c>
      <c r="L23113" s="73">
        <v>115.11250369230768</v>
      </c>
    </row>
    <row r="23114" spans="1:12" x14ac:dyDescent="0.35">
      <c r="A23114" s="1" t="s">
        <v>36996</v>
      </c>
      <c r="B23114" t="s">
        <v>36997</v>
      </c>
      <c r="C23114" t="s">
        <v>34</v>
      </c>
      <c r="D23114" t="s">
        <v>35</v>
      </c>
      <c r="E23114">
        <v>1</v>
      </c>
      <c r="F23114" s="2">
        <v>745.99</v>
      </c>
      <c r="G23114" s="3">
        <v>1658</v>
      </c>
      <c r="H23114" s="3">
        <v>7.4599000000000002</v>
      </c>
      <c r="I23114" s="3">
        <v>35.061529999999998</v>
      </c>
      <c r="J23114" s="3">
        <v>788.5114299999999</v>
      </c>
      <c r="K23114" s="4">
        <v>0.35000000000000003</v>
      </c>
      <c r="L23114" s="73">
        <v>1431.451519076923</v>
      </c>
    </row>
    <row r="23115" spans="1:12" x14ac:dyDescent="0.35">
      <c r="A23115" s="1" t="s">
        <v>36998</v>
      </c>
      <c r="B23115" t="s">
        <v>36964</v>
      </c>
      <c r="C23115" t="s">
        <v>34</v>
      </c>
      <c r="D23115" t="s">
        <v>35</v>
      </c>
      <c r="E23115">
        <v>1</v>
      </c>
      <c r="F23115" s="2">
        <v>154.99</v>
      </c>
      <c r="G23115" s="3">
        <v>345</v>
      </c>
      <c r="H23115" s="3">
        <v>1.5499000000000001</v>
      </c>
      <c r="I23115" s="3">
        <v>7.2845300000000002</v>
      </c>
      <c r="J23115" s="3">
        <v>163.82443000000001</v>
      </c>
      <c r="K23115" s="4">
        <v>0.35</v>
      </c>
      <c r="L23115" s="73">
        <v>297.40434984615388</v>
      </c>
    </row>
    <row r="23116" spans="1:12" x14ac:dyDescent="0.35">
      <c r="A23116" s="1" t="s">
        <v>36999</v>
      </c>
      <c r="B23116" t="s">
        <v>37000</v>
      </c>
      <c r="C23116" t="s">
        <v>34</v>
      </c>
      <c r="D23116" t="s">
        <v>35</v>
      </c>
      <c r="E23116">
        <v>1</v>
      </c>
      <c r="F23116" s="2">
        <v>750.99</v>
      </c>
      <c r="G23116" s="3">
        <v>1669</v>
      </c>
      <c r="H23116" s="3">
        <v>7.5099</v>
      </c>
      <c r="I23116" s="3">
        <v>35.296529999999997</v>
      </c>
      <c r="J23116" s="3">
        <v>793.79642999999999</v>
      </c>
      <c r="K23116" s="4">
        <v>0.34999999999999992</v>
      </c>
      <c r="L23116" s="73">
        <v>1441.0458267692306</v>
      </c>
    </row>
    <row r="23117" spans="1:12" x14ac:dyDescent="0.35">
      <c r="A23117" s="1" t="s">
        <v>37001</v>
      </c>
      <c r="B23117" t="s">
        <v>37002</v>
      </c>
      <c r="C23117" t="s">
        <v>34</v>
      </c>
      <c r="D23117" t="s">
        <v>35</v>
      </c>
      <c r="E23117">
        <v>1</v>
      </c>
      <c r="F23117" s="2">
        <v>342.99</v>
      </c>
      <c r="G23117" s="3">
        <v>763</v>
      </c>
      <c r="H23117" s="3">
        <v>3.4298999999999999</v>
      </c>
      <c r="I23117" s="3">
        <v>16.120529999999999</v>
      </c>
      <c r="J23117" s="3">
        <v>362.54042999999996</v>
      </c>
      <c r="K23117" s="4">
        <v>0.34999999999999992</v>
      </c>
      <c r="L23117" s="73">
        <v>658.15031907692298</v>
      </c>
    </row>
    <row r="23118" spans="1:12" x14ac:dyDescent="0.35">
      <c r="A23118" s="1" t="s">
        <v>37003</v>
      </c>
      <c r="B23118" t="s">
        <v>37004</v>
      </c>
      <c r="C23118" t="s">
        <v>34</v>
      </c>
      <c r="D23118" t="s">
        <v>35</v>
      </c>
      <c r="E23118">
        <v>1</v>
      </c>
      <c r="F23118" s="2">
        <v>988.99</v>
      </c>
      <c r="G23118" s="3">
        <v>2198</v>
      </c>
      <c r="H23118" s="3">
        <v>9.8899000000000008</v>
      </c>
      <c r="I23118" s="3">
        <v>46.482529999999997</v>
      </c>
      <c r="J23118" s="3">
        <v>1045.3624300000001</v>
      </c>
      <c r="K23118" s="4">
        <v>0.35000000000000003</v>
      </c>
      <c r="L23118" s="73">
        <v>1897.7348729230771</v>
      </c>
    </row>
    <row r="23119" spans="1:12" x14ac:dyDescent="0.35">
      <c r="A23119" s="1" t="s">
        <v>37005</v>
      </c>
      <c r="B23119" t="s">
        <v>37006</v>
      </c>
      <c r="C23119" t="s">
        <v>34</v>
      </c>
      <c r="D23119" t="s">
        <v>35</v>
      </c>
      <c r="E23119">
        <v>2</v>
      </c>
      <c r="F23119" s="2">
        <v>79.989999999999995</v>
      </c>
      <c r="G23119" s="3">
        <v>178</v>
      </c>
      <c r="H23119" s="3">
        <v>0.79989999999999994</v>
      </c>
      <c r="I23119" s="3">
        <v>0</v>
      </c>
      <c r="J23119" s="3">
        <v>80.789899999999989</v>
      </c>
      <c r="K23119" s="4">
        <v>0.35</v>
      </c>
      <c r="L23119" s="73">
        <v>146.6647415384615</v>
      </c>
    </row>
    <row r="23120" spans="1:12" x14ac:dyDescent="0.35">
      <c r="A23120" s="1" t="s">
        <v>37007</v>
      </c>
      <c r="B23120" t="s">
        <v>37008</v>
      </c>
      <c r="C23120" t="s">
        <v>34</v>
      </c>
      <c r="D23120" t="s">
        <v>35</v>
      </c>
      <c r="E23120">
        <v>1</v>
      </c>
      <c r="F23120" s="2">
        <v>17.989999999999998</v>
      </c>
      <c r="G23120" s="3">
        <v>40</v>
      </c>
      <c r="H23120" s="3">
        <v>0.17989999999999998</v>
      </c>
      <c r="I23120" s="3">
        <v>0.84552999999999989</v>
      </c>
      <c r="J23120" s="3">
        <v>19.015429999999999</v>
      </c>
      <c r="K23120" s="4">
        <v>0.35000000000000003</v>
      </c>
      <c r="L23120" s="73">
        <v>34.520319076923073</v>
      </c>
    </row>
    <row r="23121" spans="1:12" x14ac:dyDescent="0.35">
      <c r="A23121" s="1" t="s">
        <v>37009</v>
      </c>
      <c r="B23121" t="s">
        <v>37010</v>
      </c>
      <c r="C23121" t="s">
        <v>34</v>
      </c>
      <c r="D23121" t="s">
        <v>35</v>
      </c>
      <c r="E23121">
        <v>1</v>
      </c>
      <c r="F23121" s="2">
        <v>123.99</v>
      </c>
      <c r="G23121" s="3">
        <v>276</v>
      </c>
      <c r="H23121" s="3">
        <v>1.2399</v>
      </c>
      <c r="I23121" s="3">
        <v>5.8275299999999994</v>
      </c>
      <c r="J23121" s="3">
        <v>131.05743000000001</v>
      </c>
      <c r="K23121" s="4">
        <v>0.34999999999999992</v>
      </c>
      <c r="L23121" s="73">
        <v>237.91964215384615</v>
      </c>
    </row>
    <row r="23122" spans="1:12" x14ac:dyDescent="0.35">
      <c r="A23122" s="1" t="s">
        <v>37011</v>
      </c>
      <c r="B23122" t="s">
        <v>37012</v>
      </c>
      <c r="C23122" t="s">
        <v>34</v>
      </c>
      <c r="D23122" t="s">
        <v>35</v>
      </c>
      <c r="E23122">
        <v>1</v>
      </c>
      <c r="F23122" s="2">
        <v>766.99</v>
      </c>
      <c r="G23122" s="3">
        <v>1705</v>
      </c>
      <c r="H23122" s="3">
        <v>7.6699000000000002</v>
      </c>
      <c r="I23122" s="3">
        <v>36.04853</v>
      </c>
      <c r="J23122" s="3">
        <v>810.70843000000002</v>
      </c>
      <c r="K23122" s="4">
        <v>0.35</v>
      </c>
      <c r="L23122" s="73">
        <v>1471.7476113846153</v>
      </c>
    </row>
    <row r="23123" spans="1:12" x14ac:dyDescent="0.35">
      <c r="A23123" s="1" t="s">
        <v>37013</v>
      </c>
      <c r="B23123" t="s">
        <v>37014</v>
      </c>
      <c r="C23123" t="s">
        <v>34</v>
      </c>
      <c r="D23123" t="s">
        <v>35</v>
      </c>
      <c r="E23123">
        <v>1</v>
      </c>
      <c r="F23123" s="2">
        <v>224.99</v>
      </c>
      <c r="G23123" s="3">
        <v>500</v>
      </c>
      <c r="H23123" s="3">
        <v>2.2499000000000002</v>
      </c>
      <c r="I23123" s="3">
        <v>10.574530000000001</v>
      </c>
      <c r="J23123" s="3">
        <v>237.81443000000002</v>
      </c>
      <c r="K23123" s="4">
        <v>0.35</v>
      </c>
      <c r="L23123" s="73">
        <v>431.72465753846154</v>
      </c>
    </row>
    <row r="23124" spans="1:12" x14ac:dyDescent="0.35">
      <c r="A23124" s="1" t="s">
        <v>37015</v>
      </c>
      <c r="B23124" t="s">
        <v>37016</v>
      </c>
      <c r="C23124" t="s">
        <v>34</v>
      </c>
      <c r="D23124" t="s">
        <v>35</v>
      </c>
      <c r="E23124">
        <v>1</v>
      </c>
      <c r="F23124" s="2">
        <v>426.99</v>
      </c>
      <c r="G23124" s="3">
        <v>949</v>
      </c>
      <c r="H23124" s="3">
        <v>4.2698999999999998</v>
      </c>
      <c r="I23124" s="3">
        <v>20.068529999999999</v>
      </c>
      <c r="J23124" s="3">
        <v>451.32843000000003</v>
      </c>
      <c r="K23124" s="4">
        <v>0.35</v>
      </c>
      <c r="L23124" s="73">
        <v>819.33468830769232</v>
      </c>
    </row>
    <row r="23125" spans="1:12" x14ac:dyDescent="0.35">
      <c r="A23125" s="1" t="s">
        <v>37017</v>
      </c>
      <c r="B23125" t="s">
        <v>37018</v>
      </c>
      <c r="C23125" t="s">
        <v>34</v>
      </c>
      <c r="D23125" t="s">
        <v>35</v>
      </c>
      <c r="E23125">
        <v>1</v>
      </c>
      <c r="F23125" s="2">
        <v>2391.9899999999998</v>
      </c>
      <c r="G23125" s="3">
        <v>5316</v>
      </c>
      <c r="H23125" s="3">
        <v>23.919899999999998</v>
      </c>
      <c r="I23125" s="3">
        <v>112.42352999999999</v>
      </c>
      <c r="J23125" s="3">
        <v>2528.3334299999997</v>
      </c>
      <c r="K23125" s="4">
        <v>0.35</v>
      </c>
      <c r="L23125" s="73">
        <v>4589.8976113846147</v>
      </c>
    </row>
    <row r="23126" spans="1:12" x14ac:dyDescent="0.35">
      <c r="A23126" s="1" t="s">
        <v>37019</v>
      </c>
      <c r="B23126" t="s">
        <v>37020</v>
      </c>
      <c r="C23126" t="s">
        <v>34</v>
      </c>
      <c r="D23126" t="s">
        <v>35</v>
      </c>
      <c r="E23126">
        <v>1</v>
      </c>
      <c r="F23126" s="2">
        <v>78.989999999999995</v>
      </c>
      <c r="G23126" s="3">
        <v>176</v>
      </c>
      <c r="H23126" s="3">
        <v>0.78989999999999994</v>
      </c>
      <c r="I23126" s="3">
        <v>3.7125299999999997</v>
      </c>
      <c r="J23126" s="3">
        <v>83.492429999999999</v>
      </c>
      <c r="K23126" s="4">
        <v>0.34999999999999992</v>
      </c>
      <c r="L23126" s="73">
        <v>151.57087292307691</v>
      </c>
    </row>
    <row r="23127" spans="1:12" x14ac:dyDescent="0.35">
      <c r="A23127" s="1" t="s">
        <v>37021</v>
      </c>
      <c r="B23127" t="s">
        <v>37022</v>
      </c>
      <c r="C23127" t="s">
        <v>34</v>
      </c>
      <c r="D23127" t="s">
        <v>35</v>
      </c>
      <c r="E23127">
        <v>1</v>
      </c>
      <c r="F23127" s="2">
        <v>3642.99</v>
      </c>
      <c r="G23127" s="3">
        <v>8096</v>
      </c>
      <c r="H23127" s="3">
        <v>36.429899999999996</v>
      </c>
      <c r="I23127" s="3">
        <v>171.22053</v>
      </c>
      <c r="J23127" s="3">
        <v>3850.6404299999999</v>
      </c>
      <c r="K23127" s="4">
        <v>0.34999999999999992</v>
      </c>
      <c r="L23127" s="73">
        <v>6990.3933959999995</v>
      </c>
    </row>
    <row r="23128" spans="1:12" x14ac:dyDescent="0.35">
      <c r="A23128" s="1" t="s">
        <v>37023</v>
      </c>
      <c r="B23128" t="s">
        <v>37024</v>
      </c>
      <c r="C23128" t="s">
        <v>34</v>
      </c>
      <c r="D23128" t="s">
        <v>35</v>
      </c>
      <c r="E23128">
        <v>1</v>
      </c>
      <c r="F23128" s="2">
        <v>175.99</v>
      </c>
      <c r="G23128" s="3">
        <v>392</v>
      </c>
      <c r="H23128" s="3">
        <v>1.7599</v>
      </c>
      <c r="I23128" s="3">
        <v>8.2715300000000003</v>
      </c>
      <c r="J23128" s="3">
        <v>186.02143000000001</v>
      </c>
      <c r="K23128" s="4">
        <v>0.35</v>
      </c>
      <c r="L23128" s="73">
        <v>337.70044215384615</v>
      </c>
    </row>
    <row r="23129" spans="1:12" x14ac:dyDescent="0.35">
      <c r="A23129" s="1" t="s">
        <v>37025</v>
      </c>
      <c r="B23129" t="s">
        <v>37026</v>
      </c>
      <c r="C23129" t="s">
        <v>34</v>
      </c>
      <c r="D23129" t="s">
        <v>35</v>
      </c>
      <c r="E23129">
        <v>1</v>
      </c>
      <c r="F23129" s="2">
        <v>161.99</v>
      </c>
      <c r="G23129" s="3">
        <v>360</v>
      </c>
      <c r="H23129" s="3">
        <v>1.6199000000000001</v>
      </c>
      <c r="I23129" s="3">
        <v>7.6135300000000008</v>
      </c>
      <c r="J23129" s="3">
        <v>171.22343000000001</v>
      </c>
      <c r="K23129" s="4">
        <v>0.35000000000000003</v>
      </c>
      <c r="L23129" s="73">
        <v>310.83638061538466</v>
      </c>
    </row>
    <row r="23130" spans="1:12" x14ac:dyDescent="0.35">
      <c r="A23130" s="1" t="s">
        <v>37027</v>
      </c>
      <c r="B23130" t="s">
        <v>37028</v>
      </c>
      <c r="C23130" t="s">
        <v>34</v>
      </c>
      <c r="D23130" t="s">
        <v>35</v>
      </c>
      <c r="E23130">
        <v>1</v>
      </c>
      <c r="F23130" s="2">
        <v>23.99</v>
      </c>
      <c r="G23130" s="3">
        <v>54</v>
      </c>
      <c r="H23130" s="3">
        <v>0.2399</v>
      </c>
      <c r="I23130" s="3">
        <v>1.1275299999999999</v>
      </c>
      <c r="J23130" s="3">
        <v>25.357429999999997</v>
      </c>
      <c r="K23130" s="4">
        <v>0.35</v>
      </c>
      <c r="L23130" s="73">
        <v>46.033488307692302</v>
      </c>
    </row>
    <row r="23131" spans="1:12" x14ac:dyDescent="0.35">
      <c r="A23131" s="1" t="s">
        <v>37029</v>
      </c>
      <c r="B23131" t="s">
        <v>37030</v>
      </c>
      <c r="C23131" t="s">
        <v>34</v>
      </c>
      <c r="D23131" t="s">
        <v>35</v>
      </c>
      <c r="E23131">
        <v>1</v>
      </c>
      <c r="F23131" s="2">
        <v>55.99</v>
      </c>
      <c r="G23131" s="3">
        <v>125</v>
      </c>
      <c r="H23131" s="3">
        <v>0.55990000000000006</v>
      </c>
      <c r="I23131" s="3">
        <v>2.6315300000000001</v>
      </c>
      <c r="J23131" s="3">
        <v>59.181429999999999</v>
      </c>
      <c r="K23131" s="4">
        <v>0.35</v>
      </c>
      <c r="L23131" s="73">
        <v>107.43705753846153</v>
      </c>
    </row>
    <row r="23132" spans="1:12" x14ac:dyDescent="0.35">
      <c r="A23132" s="1" t="s">
        <v>37031</v>
      </c>
      <c r="B23132" t="s">
        <v>37032</v>
      </c>
      <c r="C23132" t="s">
        <v>34</v>
      </c>
      <c r="D23132" t="s">
        <v>35</v>
      </c>
      <c r="E23132">
        <v>1</v>
      </c>
      <c r="F23132" s="2">
        <v>109.99</v>
      </c>
      <c r="G23132" s="3">
        <v>245</v>
      </c>
      <c r="H23132" s="3">
        <v>1.0998999999999999</v>
      </c>
      <c r="I23132" s="3">
        <v>5.16953</v>
      </c>
      <c r="J23132" s="3">
        <v>116.25942999999999</v>
      </c>
      <c r="K23132" s="4">
        <v>0.35</v>
      </c>
      <c r="L23132" s="73">
        <v>211.0555806153846</v>
      </c>
    </row>
    <row r="23133" spans="1:12" x14ac:dyDescent="0.35">
      <c r="A23133" s="1" t="s">
        <v>37033</v>
      </c>
      <c r="B23133" t="s">
        <v>37034</v>
      </c>
      <c r="C23133" t="s">
        <v>34</v>
      </c>
      <c r="D23133" t="s">
        <v>35</v>
      </c>
      <c r="E23133">
        <v>1</v>
      </c>
      <c r="F23133" s="2">
        <v>43.99</v>
      </c>
      <c r="G23133" s="3">
        <v>98</v>
      </c>
      <c r="H23133" s="3">
        <v>0.43990000000000001</v>
      </c>
      <c r="I23133" s="3">
        <v>2.0675300000000001</v>
      </c>
      <c r="J23133" s="3">
        <v>46.497430000000001</v>
      </c>
      <c r="K23133" s="4">
        <v>0.35000000000000003</v>
      </c>
      <c r="L23133" s="73">
        <v>84.410719076923087</v>
      </c>
    </row>
    <row r="23134" spans="1:12" x14ac:dyDescent="0.35">
      <c r="A23134" s="1" t="s">
        <v>37035</v>
      </c>
      <c r="B23134" t="s">
        <v>11738</v>
      </c>
      <c r="C23134" t="s">
        <v>34</v>
      </c>
      <c r="D23134" t="s">
        <v>35</v>
      </c>
      <c r="E23134">
        <v>1</v>
      </c>
      <c r="F23134" s="2">
        <v>527.99</v>
      </c>
      <c r="G23134" s="3">
        <v>1174</v>
      </c>
      <c r="H23134" s="3">
        <v>5.2799000000000005</v>
      </c>
      <c r="I23134" s="3">
        <v>24.815529999999999</v>
      </c>
      <c r="J23134" s="3">
        <v>558.08542999999997</v>
      </c>
      <c r="K23134" s="4">
        <v>0.35000000000000003</v>
      </c>
      <c r="L23134" s="73">
        <v>1013.1397036923076</v>
      </c>
    </row>
    <row r="23135" spans="1:12" x14ac:dyDescent="0.35">
      <c r="A23135" s="1" t="s">
        <v>37036</v>
      </c>
      <c r="B23135" t="s">
        <v>37037</v>
      </c>
      <c r="C23135" t="s">
        <v>34</v>
      </c>
      <c r="D23135" t="s">
        <v>35</v>
      </c>
      <c r="E23135">
        <v>1</v>
      </c>
      <c r="F23135" s="2">
        <v>6.65</v>
      </c>
      <c r="G23135" s="3">
        <v>15</v>
      </c>
      <c r="H23135" s="3">
        <v>6.6500000000000004E-2</v>
      </c>
      <c r="I23135" s="3">
        <v>0.31254999999999999</v>
      </c>
      <c r="J23135" s="3">
        <v>7.0290499999999998</v>
      </c>
      <c r="K23135" s="4">
        <v>0.35000000000000003</v>
      </c>
      <c r="L23135" s="73">
        <v>12.76042923076923</v>
      </c>
    </row>
    <row r="23136" spans="1:12" x14ac:dyDescent="0.35">
      <c r="A23136" s="1" t="s">
        <v>37038</v>
      </c>
      <c r="B23136" t="s">
        <v>37039</v>
      </c>
      <c r="C23136" t="s">
        <v>34</v>
      </c>
      <c r="D23136" t="s">
        <v>35</v>
      </c>
      <c r="E23136">
        <v>1</v>
      </c>
      <c r="F23136" s="2">
        <v>98.99</v>
      </c>
      <c r="G23136" s="3">
        <v>220</v>
      </c>
      <c r="H23136" s="3">
        <v>0.9899</v>
      </c>
      <c r="I23136" s="3">
        <v>4.6525299999999996</v>
      </c>
      <c r="J23136" s="3">
        <v>104.63243</v>
      </c>
      <c r="K23136" s="4">
        <v>0.35</v>
      </c>
      <c r="L23136" s="73">
        <v>189.94810369230768</v>
      </c>
    </row>
    <row r="23137" spans="1:12" x14ac:dyDescent="0.35">
      <c r="A23137" s="1" t="s">
        <v>37040</v>
      </c>
      <c r="B23137" t="s">
        <v>37041</v>
      </c>
      <c r="C23137" t="s">
        <v>34</v>
      </c>
      <c r="D23137" t="s">
        <v>35</v>
      </c>
      <c r="E23137">
        <v>1</v>
      </c>
      <c r="F23137" s="2">
        <v>48.99</v>
      </c>
      <c r="G23137" s="3">
        <v>109</v>
      </c>
      <c r="H23137" s="3">
        <v>0.48990000000000006</v>
      </c>
      <c r="I23137" s="3">
        <v>2.30253</v>
      </c>
      <c r="J23137" s="3">
        <v>51.782429999999998</v>
      </c>
      <c r="K23137" s="4">
        <v>0.35</v>
      </c>
      <c r="L23137" s="73">
        <v>94.005026769230767</v>
      </c>
    </row>
    <row r="23138" spans="1:12" x14ac:dyDescent="0.35">
      <c r="A23138" s="1" t="s">
        <v>37042</v>
      </c>
      <c r="B23138" t="s">
        <v>37043</v>
      </c>
      <c r="C23138" t="s">
        <v>34</v>
      </c>
      <c r="D23138" t="s">
        <v>35</v>
      </c>
      <c r="E23138">
        <v>1</v>
      </c>
      <c r="F23138" s="2">
        <v>76.989999999999995</v>
      </c>
      <c r="G23138" s="3">
        <v>172</v>
      </c>
      <c r="H23138" s="3">
        <v>0.76989999999999992</v>
      </c>
      <c r="I23138" s="3">
        <v>3.6185299999999998</v>
      </c>
      <c r="J23138" s="3">
        <v>81.378430000000009</v>
      </c>
      <c r="K23138" s="4">
        <v>0.35</v>
      </c>
      <c r="L23138" s="73">
        <v>147.73314984615385</v>
      </c>
    </row>
    <row r="23139" spans="1:12" x14ac:dyDescent="0.35">
      <c r="A23139" s="1" t="s">
        <v>37044</v>
      </c>
      <c r="B23139" t="s">
        <v>37045</v>
      </c>
      <c r="C23139" t="s">
        <v>34</v>
      </c>
      <c r="D23139" t="s">
        <v>35</v>
      </c>
      <c r="E23139">
        <v>1</v>
      </c>
      <c r="F23139" s="2">
        <v>40.99</v>
      </c>
      <c r="G23139" s="3">
        <v>92</v>
      </c>
      <c r="H23139" s="3">
        <v>0.40990000000000004</v>
      </c>
      <c r="I23139" s="3">
        <v>1.9265300000000001</v>
      </c>
      <c r="J23139" s="3">
        <v>43.326430000000002</v>
      </c>
      <c r="K23139" s="4">
        <v>0.34999999999999992</v>
      </c>
      <c r="L23139" s="73">
        <v>78.654134461538462</v>
      </c>
    </row>
    <row r="23140" spans="1:12" x14ac:dyDescent="0.35">
      <c r="A23140" s="1" t="s">
        <v>37046</v>
      </c>
      <c r="B23140" t="s">
        <v>37047</v>
      </c>
      <c r="C23140" t="s">
        <v>34</v>
      </c>
      <c r="D23140" t="s">
        <v>35</v>
      </c>
      <c r="E23140">
        <v>1</v>
      </c>
      <c r="F23140" s="2">
        <v>140.99</v>
      </c>
      <c r="G23140" s="3">
        <v>314</v>
      </c>
      <c r="H23140" s="3">
        <v>1.4099000000000002</v>
      </c>
      <c r="I23140" s="3">
        <v>6.6265300000000007</v>
      </c>
      <c r="J23140" s="3">
        <v>149.02643</v>
      </c>
      <c r="K23140" s="4">
        <v>0.35</v>
      </c>
      <c r="L23140" s="73">
        <v>270.54028830769232</v>
      </c>
    </row>
    <row r="23141" spans="1:12" x14ac:dyDescent="0.35">
      <c r="A23141" s="1" t="s">
        <v>37048</v>
      </c>
      <c r="B23141" t="s">
        <v>37049</v>
      </c>
      <c r="C23141" t="s">
        <v>34</v>
      </c>
      <c r="D23141" t="s">
        <v>35</v>
      </c>
      <c r="E23141">
        <v>1</v>
      </c>
      <c r="F23141" s="2">
        <v>3493.99</v>
      </c>
      <c r="G23141" s="3">
        <v>7765</v>
      </c>
      <c r="H23141" s="3">
        <v>34.939900000000002</v>
      </c>
      <c r="I23141" s="3">
        <v>164.21752999999998</v>
      </c>
      <c r="J23141" s="3">
        <v>3693.1474299999995</v>
      </c>
      <c r="K23141" s="4">
        <v>0.35000000000000003</v>
      </c>
      <c r="L23141" s="73">
        <v>6704.4830267692296</v>
      </c>
    </row>
    <row r="23142" spans="1:12" x14ac:dyDescent="0.35">
      <c r="A23142" s="1" t="s">
        <v>37050</v>
      </c>
      <c r="B23142" t="s">
        <v>37051</v>
      </c>
      <c r="C23142" t="s">
        <v>34</v>
      </c>
      <c r="D23142" t="s">
        <v>35</v>
      </c>
      <c r="E23142">
        <v>1</v>
      </c>
      <c r="F23142" s="2">
        <v>605.99</v>
      </c>
      <c r="G23142" s="3">
        <v>1347</v>
      </c>
      <c r="H23142" s="3">
        <v>6.0598999999999998</v>
      </c>
      <c r="I23142" s="3">
        <v>28.481529999999999</v>
      </c>
      <c r="J23142" s="3">
        <v>640.53143</v>
      </c>
      <c r="K23142" s="4">
        <v>0.35</v>
      </c>
      <c r="L23142" s="73">
        <v>1162.8109036923076</v>
      </c>
    </row>
    <row r="23143" spans="1:12" x14ac:dyDescent="0.35">
      <c r="A23143" s="1" t="s">
        <v>37052</v>
      </c>
      <c r="B23143" t="s">
        <v>37053</v>
      </c>
      <c r="C23143" t="s">
        <v>34</v>
      </c>
      <c r="D23143" t="s">
        <v>35</v>
      </c>
      <c r="E23143">
        <v>1</v>
      </c>
      <c r="F23143" s="2">
        <v>1027.99</v>
      </c>
      <c r="G23143" s="3">
        <v>2285</v>
      </c>
      <c r="H23143" s="3">
        <v>10.2799</v>
      </c>
      <c r="I23143" s="3">
        <v>48.315530000000003</v>
      </c>
      <c r="J23143" s="3">
        <v>1086.5854300000001</v>
      </c>
      <c r="K23143" s="4">
        <v>0.35</v>
      </c>
      <c r="L23143" s="73">
        <v>1972.570472923077</v>
      </c>
    </row>
    <row r="23144" spans="1:12" x14ac:dyDescent="0.35">
      <c r="A23144" s="1" t="s">
        <v>37054</v>
      </c>
      <c r="B23144" t="s">
        <v>37055</v>
      </c>
      <c r="C23144" t="s">
        <v>34</v>
      </c>
      <c r="D23144" t="s">
        <v>35</v>
      </c>
      <c r="E23144">
        <v>1</v>
      </c>
      <c r="F23144" s="2">
        <v>254.99</v>
      </c>
      <c r="G23144" s="3">
        <v>567</v>
      </c>
      <c r="H23144" s="3">
        <v>2.5499000000000001</v>
      </c>
      <c r="I23144" s="3">
        <v>11.984530000000001</v>
      </c>
      <c r="J23144" s="3">
        <v>269.52443</v>
      </c>
      <c r="K23144" s="4">
        <v>0.35</v>
      </c>
      <c r="L23144" s="73">
        <v>489.29050369230765</v>
      </c>
    </row>
    <row r="23145" spans="1:12" x14ac:dyDescent="0.35">
      <c r="A23145" s="1" t="s">
        <v>37056</v>
      </c>
      <c r="B23145" t="s">
        <v>37057</v>
      </c>
      <c r="C23145" t="s">
        <v>34</v>
      </c>
      <c r="D23145" t="s">
        <v>35</v>
      </c>
      <c r="E23145">
        <v>1</v>
      </c>
      <c r="F23145" s="2">
        <v>92.99</v>
      </c>
      <c r="G23145" s="3">
        <v>207</v>
      </c>
      <c r="H23145" s="3">
        <v>0.92989999999999995</v>
      </c>
      <c r="I23145" s="3">
        <v>4.3705299999999996</v>
      </c>
      <c r="J23145" s="3">
        <v>98.290430000000001</v>
      </c>
      <c r="K23145" s="4">
        <v>0.35</v>
      </c>
      <c r="L23145" s="73">
        <v>178.43493446153846</v>
      </c>
    </row>
    <row r="23146" spans="1:12" x14ac:dyDescent="0.35">
      <c r="A23146" s="1" t="s">
        <v>37058</v>
      </c>
      <c r="B23146" t="s">
        <v>37059</v>
      </c>
      <c r="C23146" t="s">
        <v>34</v>
      </c>
      <c r="D23146" t="s">
        <v>35</v>
      </c>
      <c r="E23146">
        <v>1</v>
      </c>
      <c r="F23146" s="2">
        <v>671.99</v>
      </c>
      <c r="G23146" s="3">
        <v>1494</v>
      </c>
      <c r="H23146" s="3">
        <v>6.7199</v>
      </c>
      <c r="I23146" s="3">
        <v>31.58353</v>
      </c>
      <c r="J23146" s="3">
        <v>710.29343000000006</v>
      </c>
      <c r="K23146" s="4">
        <v>0.34999999999999992</v>
      </c>
      <c r="L23146" s="73">
        <v>1289.4557652307692</v>
      </c>
    </row>
    <row r="23147" spans="1:12" x14ac:dyDescent="0.35">
      <c r="A23147" s="1" t="s">
        <v>37060</v>
      </c>
      <c r="B23147" t="s">
        <v>37061</v>
      </c>
      <c r="C23147" t="s">
        <v>34</v>
      </c>
      <c r="D23147" t="s">
        <v>35</v>
      </c>
      <c r="E23147">
        <v>1</v>
      </c>
      <c r="F23147" s="2">
        <v>7.99</v>
      </c>
      <c r="G23147" s="3">
        <v>18</v>
      </c>
      <c r="H23147" s="3">
        <v>7.9899999999999999E-2</v>
      </c>
      <c r="I23147" s="3">
        <v>0.37553000000000003</v>
      </c>
      <c r="J23147" s="3">
        <v>8.44543</v>
      </c>
      <c r="K23147" s="4">
        <v>0.35</v>
      </c>
      <c r="L23147" s="73">
        <v>15.331703692307691</v>
      </c>
    </row>
    <row r="23148" spans="1:12" x14ac:dyDescent="0.35">
      <c r="A23148" s="1" t="s">
        <v>37062</v>
      </c>
      <c r="B23148" t="s">
        <v>37063</v>
      </c>
      <c r="C23148" t="s">
        <v>1467</v>
      </c>
      <c r="D23148" t="s">
        <v>1468</v>
      </c>
      <c r="E23148">
        <v>1</v>
      </c>
      <c r="F23148" s="2">
        <v>883.99</v>
      </c>
      <c r="G23148" s="3">
        <v>1965</v>
      </c>
      <c r="H23148" s="3">
        <v>8.8399000000000001</v>
      </c>
      <c r="I23148" s="3">
        <v>41.547530000000002</v>
      </c>
      <c r="J23148" s="3">
        <v>934.37743</v>
      </c>
      <c r="K23148" s="4">
        <v>0.35</v>
      </c>
      <c r="L23148" s="73">
        <v>1696.2544113846154</v>
      </c>
    </row>
    <row r="23149" spans="1:12" x14ac:dyDescent="0.35">
      <c r="A23149" s="1" t="s">
        <v>37064</v>
      </c>
      <c r="B23149" t="s">
        <v>37065</v>
      </c>
      <c r="C23149" t="s">
        <v>34</v>
      </c>
      <c r="D23149" t="s">
        <v>35</v>
      </c>
      <c r="E23149">
        <v>1</v>
      </c>
      <c r="F23149" s="2">
        <v>268.99</v>
      </c>
      <c r="G23149" s="3">
        <v>598</v>
      </c>
      <c r="H23149" s="3">
        <v>2.6899000000000002</v>
      </c>
      <c r="I23149" s="3">
        <v>12.642530000000001</v>
      </c>
      <c r="J23149" s="3">
        <v>284.32243000000005</v>
      </c>
      <c r="K23149" s="4">
        <v>0.35</v>
      </c>
      <c r="L23149" s="73">
        <v>516.15456523076932</v>
      </c>
    </row>
    <row r="23150" spans="1:12" x14ac:dyDescent="0.35">
      <c r="A23150" s="1" t="s">
        <v>37066</v>
      </c>
      <c r="B23150" t="s">
        <v>37067</v>
      </c>
      <c r="C23150" t="s">
        <v>34</v>
      </c>
      <c r="D23150" t="s">
        <v>35</v>
      </c>
      <c r="E23150">
        <v>1</v>
      </c>
      <c r="F23150" s="2">
        <v>1018.99</v>
      </c>
      <c r="G23150" s="3">
        <v>2265</v>
      </c>
      <c r="H23150" s="3">
        <v>10.1899</v>
      </c>
      <c r="I23150" s="3">
        <v>47.892530000000001</v>
      </c>
      <c r="J23150" s="3">
        <v>1077.0724300000002</v>
      </c>
      <c r="K23150" s="4">
        <v>0.35</v>
      </c>
      <c r="L23150" s="73">
        <v>1955.3007190769233</v>
      </c>
    </row>
    <row r="23151" spans="1:12" x14ac:dyDescent="0.35">
      <c r="A23151" s="1" t="s">
        <v>37068</v>
      </c>
      <c r="B23151" t="s">
        <v>37069</v>
      </c>
      <c r="C23151" t="s">
        <v>34</v>
      </c>
      <c r="D23151" t="s">
        <v>35</v>
      </c>
      <c r="E23151">
        <v>1</v>
      </c>
      <c r="F23151" s="2">
        <v>80.989999999999995</v>
      </c>
      <c r="G23151" s="3">
        <v>180</v>
      </c>
      <c r="H23151" s="3">
        <v>0.80989999999999995</v>
      </c>
      <c r="I23151" s="3">
        <v>3.80653</v>
      </c>
      <c r="J23151" s="3">
        <v>85.606429999999989</v>
      </c>
      <c r="K23151" s="4">
        <v>0.35</v>
      </c>
      <c r="L23151" s="73">
        <v>155.40859599999996</v>
      </c>
    </row>
    <row r="23152" spans="1:12" x14ac:dyDescent="0.35">
      <c r="A23152" s="1" t="s">
        <v>37070</v>
      </c>
      <c r="B23152" t="s">
        <v>37071</v>
      </c>
      <c r="C23152" t="s">
        <v>34</v>
      </c>
      <c r="D23152" t="s">
        <v>35</v>
      </c>
      <c r="E23152">
        <v>1</v>
      </c>
      <c r="F23152" s="2">
        <v>33.99</v>
      </c>
      <c r="G23152" s="3">
        <v>76</v>
      </c>
      <c r="H23152" s="3">
        <v>0.33990000000000004</v>
      </c>
      <c r="I23152" s="3">
        <v>1.5975300000000001</v>
      </c>
      <c r="J23152" s="3">
        <v>35.927430000000001</v>
      </c>
      <c r="K23152" s="4">
        <v>0.34999999999999992</v>
      </c>
      <c r="L23152" s="73">
        <v>65.222103692307684</v>
      </c>
    </row>
    <row r="23153" spans="1:12" x14ac:dyDescent="0.35">
      <c r="A23153" s="1" t="s">
        <v>37072</v>
      </c>
      <c r="B23153" t="s">
        <v>37073</v>
      </c>
      <c r="C23153" t="s">
        <v>34</v>
      </c>
      <c r="D23153" t="s">
        <v>35</v>
      </c>
      <c r="E23153">
        <v>1</v>
      </c>
      <c r="F23153" s="2">
        <v>2145.9899999999998</v>
      </c>
      <c r="G23153" s="3">
        <v>4769</v>
      </c>
      <c r="H23153" s="3">
        <v>21.459899999999998</v>
      </c>
      <c r="I23153" s="3">
        <v>100.86152999999999</v>
      </c>
      <c r="J23153" s="3">
        <v>2268.3114299999997</v>
      </c>
      <c r="K23153" s="4">
        <v>0.35</v>
      </c>
      <c r="L23153" s="73">
        <v>4117.8576729230763</v>
      </c>
    </row>
    <row r="23154" spans="1:12" x14ac:dyDescent="0.35">
      <c r="A23154" s="1" t="s">
        <v>37074</v>
      </c>
      <c r="B23154" t="s">
        <v>37075</v>
      </c>
      <c r="C23154" t="s">
        <v>34</v>
      </c>
      <c r="D23154" t="s">
        <v>35</v>
      </c>
      <c r="E23154">
        <v>1</v>
      </c>
      <c r="F23154" s="2">
        <v>99.99</v>
      </c>
      <c r="G23154" s="3">
        <v>223</v>
      </c>
      <c r="H23154" s="3">
        <v>0.99990000000000001</v>
      </c>
      <c r="I23154" s="3">
        <v>4.6995300000000002</v>
      </c>
      <c r="J23154" s="3">
        <v>105.68942999999999</v>
      </c>
      <c r="K23154" s="4">
        <v>0.35000000000000003</v>
      </c>
      <c r="L23154" s="73">
        <v>191.86696523076921</v>
      </c>
    </row>
    <row r="23155" spans="1:12" x14ac:dyDescent="0.35">
      <c r="A23155" s="1" t="s">
        <v>37076</v>
      </c>
      <c r="B23155" t="s">
        <v>37077</v>
      </c>
      <c r="C23155" t="s">
        <v>34</v>
      </c>
      <c r="D23155" t="s">
        <v>35</v>
      </c>
      <c r="E23155">
        <v>1</v>
      </c>
      <c r="F23155" s="2">
        <v>218.99</v>
      </c>
      <c r="G23155" s="3">
        <v>487</v>
      </c>
      <c r="H23155" s="3">
        <v>2.1899000000000002</v>
      </c>
      <c r="I23155" s="3">
        <v>10.292530000000001</v>
      </c>
      <c r="J23155" s="3">
        <v>231.47243</v>
      </c>
      <c r="K23155" s="4">
        <v>0.35</v>
      </c>
      <c r="L23155" s="73">
        <v>420.21148830769232</v>
      </c>
    </row>
    <row r="23156" spans="1:12" x14ac:dyDescent="0.35">
      <c r="A23156" s="1" t="s">
        <v>37078</v>
      </c>
      <c r="B23156" t="s">
        <v>37079</v>
      </c>
      <c r="C23156" t="s">
        <v>34</v>
      </c>
      <c r="D23156" t="s">
        <v>35</v>
      </c>
      <c r="E23156">
        <v>1</v>
      </c>
      <c r="F23156" s="2">
        <v>112.99</v>
      </c>
      <c r="G23156" s="3">
        <v>252</v>
      </c>
      <c r="H23156" s="3">
        <v>1.1298999999999999</v>
      </c>
      <c r="I23156" s="3">
        <v>5.31053</v>
      </c>
      <c r="J23156" s="3">
        <v>119.43043</v>
      </c>
      <c r="K23156" s="4">
        <v>0.35</v>
      </c>
      <c r="L23156" s="73">
        <v>216.81216523076924</v>
      </c>
    </row>
    <row r="23157" spans="1:12" x14ac:dyDescent="0.35">
      <c r="A23157" s="1" t="s">
        <v>37080</v>
      </c>
      <c r="B23157" t="s">
        <v>37081</v>
      </c>
      <c r="C23157" t="s">
        <v>34</v>
      </c>
      <c r="D23157" t="s">
        <v>35</v>
      </c>
      <c r="E23157">
        <v>1</v>
      </c>
      <c r="F23157" s="2">
        <v>104.99</v>
      </c>
      <c r="G23157" s="3">
        <v>234</v>
      </c>
      <c r="H23157" s="3">
        <v>1.0499000000000001</v>
      </c>
      <c r="I23157" s="3">
        <v>4.9345299999999996</v>
      </c>
      <c r="J23157" s="3">
        <v>110.97442999999998</v>
      </c>
      <c r="K23157" s="4">
        <v>0.34999999999999992</v>
      </c>
      <c r="L23157" s="73">
        <v>201.46127292307688</v>
      </c>
    </row>
    <row r="23158" spans="1:12" x14ac:dyDescent="0.35">
      <c r="A23158" s="1" t="s">
        <v>37082</v>
      </c>
      <c r="B23158" t="s">
        <v>37083</v>
      </c>
      <c r="C23158" t="s">
        <v>34</v>
      </c>
      <c r="D23158" t="s">
        <v>35</v>
      </c>
      <c r="E23158">
        <v>1</v>
      </c>
      <c r="F23158" s="2">
        <v>5.99</v>
      </c>
      <c r="G23158" s="3">
        <v>14</v>
      </c>
      <c r="H23158" s="3">
        <v>5.9900000000000002E-2</v>
      </c>
      <c r="I23158" s="3">
        <v>0.28153</v>
      </c>
      <c r="J23158" s="3">
        <v>6.3314300000000001</v>
      </c>
      <c r="K23158" s="4">
        <v>0.34999999999999992</v>
      </c>
      <c r="L23158" s="73">
        <v>11.493980615384615</v>
      </c>
    </row>
    <row r="23159" spans="1:12" x14ac:dyDescent="0.35">
      <c r="A23159" s="1" t="s">
        <v>37084</v>
      </c>
      <c r="B23159" t="s">
        <v>37085</v>
      </c>
      <c r="C23159" t="s">
        <v>34</v>
      </c>
      <c r="D23159" t="s">
        <v>35</v>
      </c>
      <c r="E23159">
        <v>1</v>
      </c>
      <c r="F23159" s="2">
        <v>498.99</v>
      </c>
      <c r="G23159" s="3">
        <v>1109</v>
      </c>
      <c r="H23159" s="3">
        <v>4.9899000000000004</v>
      </c>
      <c r="I23159" s="3">
        <v>23.452529999999999</v>
      </c>
      <c r="J23159" s="3">
        <v>527.43242999999995</v>
      </c>
      <c r="K23159" s="4">
        <v>0.35000000000000003</v>
      </c>
      <c r="L23159" s="73">
        <v>957.49271907692298</v>
      </c>
    </row>
    <row r="23160" spans="1:12" x14ac:dyDescent="0.35">
      <c r="A23160" s="1" t="s">
        <v>37086</v>
      </c>
      <c r="B23160" t="s">
        <v>37087</v>
      </c>
      <c r="C23160" t="s">
        <v>34</v>
      </c>
      <c r="D23160" t="s">
        <v>35</v>
      </c>
      <c r="E23160">
        <v>1</v>
      </c>
      <c r="F23160" s="2">
        <v>526.99</v>
      </c>
      <c r="G23160" s="3">
        <v>1172</v>
      </c>
      <c r="H23160" s="3">
        <v>5.2698999999999998</v>
      </c>
      <c r="I23160" s="3">
        <v>24.768530000000002</v>
      </c>
      <c r="J23160" s="3">
        <v>557.02843000000007</v>
      </c>
      <c r="K23160" s="4">
        <v>0.34999999999999992</v>
      </c>
      <c r="L23160" s="73">
        <v>1011.2208421538462</v>
      </c>
    </row>
    <row r="23161" spans="1:12" x14ac:dyDescent="0.35">
      <c r="A23161" s="1" t="s">
        <v>37088</v>
      </c>
      <c r="B23161" t="s">
        <v>37089</v>
      </c>
      <c r="C23161" t="s">
        <v>34</v>
      </c>
      <c r="D23161" t="s">
        <v>35</v>
      </c>
      <c r="E23161">
        <v>1</v>
      </c>
      <c r="F23161" s="2">
        <v>100.99</v>
      </c>
      <c r="G23161" s="3">
        <v>225</v>
      </c>
      <c r="H23161" s="3">
        <v>1.0099</v>
      </c>
      <c r="I23161" s="3">
        <v>4.7465299999999999</v>
      </c>
      <c r="J23161" s="3">
        <v>106.74643</v>
      </c>
      <c r="K23161" s="4">
        <v>0.35000000000000003</v>
      </c>
      <c r="L23161" s="73">
        <v>193.78582676923077</v>
      </c>
    </row>
    <row r="23162" spans="1:12" x14ac:dyDescent="0.35">
      <c r="A23162" s="1" t="s">
        <v>37090</v>
      </c>
      <c r="B23162" t="s">
        <v>37091</v>
      </c>
      <c r="C23162" t="s">
        <v>34</v>
      </c>
      <c r="D23162" t="s">
        <v>35</v>
      </c>
      <c r="E23162">
        <v>1</v>
      </c>
      <c r="F23162" s="2">
        <v>1082.99</v>
      </c>
      <c r="G23162" s="3">
        <v>2407</v>
      </c>
      <c r="H23162" s="3">
        <v>10.8299</v>
      </c>
      <c r="I23162" s="3">
        <v>50.900530000000003</v>
      </c>
      <c r="J23162" s="3">
        <v>1144.7204299999999</v>
      </c>
      <c r="K23162" s="4">
        <v>0.34999999999999992</v>
      </c>
      <c r="L23162" s="73">
        <v>2078.1078575384608</v>
      </c>
    </row>
    <row r="23163" spans="1:12" x14ac:dyDescent="0.35">
      <c r="A23163" s="1" t="s">
        <v>37092</v>
      </c>
      <c r="B23163" t="s">
        <v>37093</v>
      </c>
      <c r="C23163" t="s">
        <v>34</v>
      </c>
      <c r="D23163" t="s">
        <v>35</v>
      </c>
      <c r="E23163">
        <v>1</v>
      </c>
      <c r="F23163" s="2">
        <v>513.99</v>
      </c>
      <c r="G23163" s="3">
        <v>1143</v>
      </c>
      <c r="H23163" s="3">
        <v>5.1398999999999999</v>
      </c>
      <c r="I23163" s="3">
        <v>24.157530000000001</v>
      </c>
      <c r="J23163" s="3">
        <v>543.28742999999997</v>
      </c>
      <c r="K23163" s="4">
        <v>0.35</v>
      </c>
      <c r="L23163" s="73">
        <v>986.27564215384609</v>
      </c>
    </row>
    <row r="23164" spans="1:12" x14ac:dyDescent="0.35">
      <c r="A23164" s="1" t="s">
        <v>37094</v>
      </c>
      <c r="B23164" t="s">
        <v>37095</v>
      </c>
      <c r="C23164" t="s">
        <v>34</v>
      </c>
      <c r="D23164" t="s">
        <v>35</v>
      </c>
      <c r="E23164">
        <v>1</v>
      </c>
      <c r="F23164" s="2">
        <v>146.99</v>
      </c>
      <c r="G23164" s="3">
        <v>327</v>
      </c>
      <c r="H23164" s="3">
        <v>1.4699000000000002</v>
      </c>
      <c r="I23164" s="3">
        <v>6.9085300000000007</v>
      </c>
      <c r="J23164" s="3">
        <v>155.36843000000002</v>
      </c>
      <c r="K23164" s="4">
        <v>0.35</v>
      </c>
      <c r="L23164" s="73">
        <v>282.05345753846154</v>
      </c>
    </row>
    <row r="23165" spans="1:12" x14ac:dyDescent="0.35">
      <c r="A23165" s="1" t="s">
        <v>37096</v>
      </c>
      <c r="B23165" t="s">
        <v>37097</v>
      </c>
      <c r="C23165" t="s">
        <v>34</v>
      </c>
      <c r="D23165" t="s">
        <v>35</v>
      </c>
      <c r="E23165">
        <v>1</v>
      </c>
      <c r="F23165" s="2">
        <v>158.99</v>
      </c>
      <c r="G23165" s="3">
        <v>354</v>
      </c>
      <c r="H23165" s="3">
        <v>1.5899000000000001</v>
      </c>
      <c r="I23165" s="3">
        <v>7.4725300000000008</v>
      </c>
      <c r="J23165" s="3">
        <v>168.05243000000002</v>
      </c>
      <c r="K23165" s="4">
        <v>0.35000000000000003</v>
      </c>
      <c r="L23165" s="73">
        <v>305.07979600000004</v>
      </c>
    </row>
    <row r="23166" spans="1:12" x14ac:dyDescent="0.35">
      <c r="A23166" s="1" t="s">
        <v>37098</v>
      </c>
      <c r="B23166" t="s">
        <v>37099</v>
      </c>
      <c r="C23166" t="s">
        <v>34</v>
      </c>
      <c r="D23166" t="s">
        <v>35</v>
      </c>
      <c r="E23166">
        <v>1</v>
      </c>
      <c r="F23166" s="2">
        <v>54.99</v>
      </c>
      <c r="G23166" s="3">
        <v>123</v>
      </c>
      <c r="H23166" s="3">
        <v>0.54990000000000006</v>
      </c>
      <c r="I23166" s="3">
        <v>2.58453</v>
      </c>
      <c r="J23166" s="3">
        <v>58.124430000000004</v>
      </c>
      <c r="K23166" s="4">
        <v>0.35</v>
      </c>
      <c r="L23166" s="73">
        <v>105.518196</v>
      </c>
    </row>
    <row r="23167" spans="1:12" x14ac:dyDescent="0.35">
      <c r="A23167" s="1" t="s">
        <v>37100</v>
      </c>
      <c r="B23167" t="s">
        <v>37101</v>
      </c>
      <c r="C23167" t="s">
        <v>34</v>
      </c>
      <c r="D23167" t="s">
        <v>35</v>
      </c>
      <c r="E23167">
        <v>1</v>
      </c>
      <c r="F23167" s="2">
        <v>489.99</v>
      </c>
      <c r="G23167" s="3">
        <v>1089</v>
      </c>
      <c r="H23167" s="3">
        <v>4.8999000000000006</v>
      </c>
      <c r="I23167" s="3">
        <v>23.029530000000001</v>
      </c>
      <c r="J23167" s="3">
        <v>517.91943000000003</v>
      </c>
      <c r="K23167" s="4">
        <v>0.35000000000000003</v>
      </c>
      <c r="L23167" s="73">
        <v>940.22296523076932</v>
      </c>
    </row>
    <row r="23168" spans="1:12" x14ac:dyDescent="0.35">
      <c r="A23168" s="1" t="s">
        <v>37102</v>
      </c>
      <c r="B23168" t="s">
        <v>37103</v>
      </c>
      <c r="C23168" t="s">
        <v>34</v>
      </c>
      <c r="D23168" t="s">
        <v>35</v>
      </c>
      <c r="E23168">
        <v>1</v>
      </c>
      <c r="F23168" s="2">
        <v>119.99</v>
      </c>
      <c r="G23168" s="3">
        <v>267</v>
      </c>
      <c r="H23168" s="3">
        <v>1.1999</v>
      </c>
      <c r="I23168" s="3">
        <v>5.6395299999999997</v>
      </c>
      <c r="J23168" s="3">
        <v>126.82942999999999</v>
      </c>
      <c r="K23168" s="4">
        <v>0.34999999999999992</v>
      </c>
      <c r="L23168" s="73">
        <v>230.24419599999996</v>
      </c>
    </row>
    <row r="23169" spans="1:12" x14ac:dyDescent="0.35">
      <c r="A23169" s="1" t="s">
        <v>37104</v>
      </c>
      <c r="B23169" t="s">
        <v>37105</v>
      </c>
      <c r="C23169" t="s">
        <v>34</v>
      </c>
      <c r="D23169" t="s">
        <v>35</v>
      </c>
      <c r="E23169">
        <v>1</v>
      </c>
      <c r="F23169" s="2">
        <v>37.99</v>
      </c>
      <c r="G23169" s="3">
        <v>85</v>
      </c>
      <c r="H23169" s="3">
        <v>0.37990000000000002</v>
      </c>
      <c r="I23169" s="3">
        <v>1.7855300000000001</v>
      </c>
      <c r="J23169" s="3">
        <v>40.155430000000003</v>
      </c>
      <c r="K23169" s="4">
        <v>0.35</v>
      </c>
      <c r="L23169" s="73">
        <v>72.897549846153851</v>
      </c>
    </row>
    <row r="23170" spans="1:12" x14ac:dyDescent="0.35">
      <c r="A23170" s="1" t="s">
        <v>37106</v>
      </c>
      <c r="B23170" t="s">
        <v>37107</v>
      </c>
      <c r="C23170" t="s">
        <v>34</v>
      </c>
      <c r="D23170" t="s">
        <v>35</v>
      </c>
      <c r="E23170">
        <v>1</v>
      </c>
      <c r="F23170" s="2">
        <v>59.99</v>
      </c>
      <c r="G23170" s="3">
        <v>134</v>
      </c>
      <c r="H23170" s="3">
        <v>0.59989999999999999</v>
      </c>
      <c r="I23170" s="3">
        <v>2.8195300000000003</v>
      </c>
      <c r="J23170" s="3">
        <v>63.40943</v>
      </c>
      <c r="K23170" s="4">
        <v>0.34999999999999992</v>
      </c>
      <c r="L23170" s="73">
        <v>115.11250369230768</v>
      </c>
    </row>
    <row r="23171" spans="1:12" x14ac:dyDescent="0.35">
      <c r="A23171" s="1" t="s">
        <v>37108</v>
      </c>
      <c r="B23171" t="s">
        <v>37109</v>
      </c>
      <c r="C23171" t="s">
        <v>34</v>
      </c>
      <c r="D23171" t="s">
        <v>35</v>
      </c>
      <c r="E23171">
        <v>1</v>
      </c>
      <c r="F23171" s="2">
        <v>222.99</v>
      </c>
      <c r="G23171" s="3">
        <v>496</v>
      </c>
      <c r="H23171" s="3">
        <v>2.2299000000000002</v>
      </c>
      <c r="I23171" s="3">
        <v>10.48053</v>
      </c>
      <c r="J23171" s="3">
        <v>235.70042999999998</v>
      </c>
      <c r="K23171" s="4">
        <v>0.35</v>
      </c>
      <c r="L23171" s="73">
        <v>427.88693446153843</v>
      </c>
    </row>
    <row r="23172" spans="1:12" x14ac:dyDescent="0.35">
      <c r="A23172" s="1" t="s">
        <v>37110</v>
      </c>
      <c r="B23172" t="s">
        <v>37111</v>
      </c>
      <c r="C23172" t="s">
        <v>34</v>
      </c>
      <c r="D23172" t="s">
        <v>35</v>
      </c>
      <c r="E23172">
        <v>1</v>
      </c>
      <c r="F23172" s="2">
        <v>7635.99</v>
      </c>
      <c r="G23172" s="3">
        <v>16969</v>
      </c>
      <c r="H23172" s="3">
        <v>76.359899999999996</v>
      </c>
      <c r="I23172" s="3">
        <v>358.89152999999999</v>
      </c>
      <c r="J23172" s="3">
        <v>8071.24143</v>
      </c>
      <c r="K23172" s="4">
        <v>0.35000000000000003</v>
      </c>
      <c r="L23172" s="73">
        <v>14652.407519076924</v>
      </c>
    </row>
    <row r="23173" spans="1:12" x14ac:dyDescent="0.35">
      <c r="A23173" s="1" t="s">
        <v>37112</v>
      </c>
      <c r="B23173" t="s">
        <v>37113</v>
      </c>
      <c r="C23173" t="s">
        <v>34</v>
      </c>
      <c r="D23173" t="s">
        <v>35</v>
      </c>
      <c r="E23173">
        <v>1</v>
      </c>
      <c r="F23173" s="2">
        <v>84.99</v>
      </c>
      <c r="G23173" s="3">
        <v>189</v>
      </c>
      <c r="H23173" s="3">
        <v>0.84989999999999999</v>
      </c>
      <c r="I23173" s="3">
        <v>3.9945299999999997</v>
      </c>
      <c r="J23173" s="3">
        <v>89.834429999999998</v>
      </c>
      <c r="K23173" s="4">
        <v>0.34999999999999992</v>
      </c>
      <c r="L23173" s="73">
        <v>163.08404215384613</v>
      </c>
    </row>
    <row r="23174" spans="1:12" x14ac:dyDescent="0.35">
      <c r="A23174" s="1" t="s">
        <v>37114</v>
      </c>
      <c r="B23174" t="s">
        <v>37115</v>
      </c>
      <c r="C23174" t="s">
        <v>34</v>
      </c>
      <c r="D23174" t="s">
        <v>35</v>
      </c>
      <c r="E23174">
        <v>1</v>
      </c>
      <c r="F23174" s="2">
        <v>47.99</v>
      </c>
      <c r="G23174" s="3">
        <v>107</v>
      </c>
      <c r="H23174" s="3">
        <v>0.47990000000000005</v>
      </c>
      <c r="I23174" s="3">
        <v>2.2555300000000003</v>
      </c>
      <c r="J23174" s="3">
        <v>50.725430000000003</v>
      </c>
      <c r="K23174" s="4">
        <v>0.35</v>
      </c>
      <c r="L23174" s="73">
        <v>92.086165230769225</v>
      </c>
    </row>
    <row r="23175" spans="1:12" x14ac:dyDescent="0.35">
      <c r="A23175" s="1" t="s">
        <v>37116</v>
      </c>
      <c r="B23175" t="s">
        <v>37117</v>
      </c>
      <c r="C23175" t="s">
        <v>34</v>
      </c>
      <c r="D23175" t="s">
        <v>35</v>
      </c>
      <c r="E23175">
        <v>1</v>
      </c>
      <c r="F23175" s="2">
        <v>467.99</v>
      </c>
      <c r="G23175" s="3">
        <v>1040</v>
      </c>
      <c r="H23175" s="3">
        <v>4.6798999999999999</v>
      </c>
      <c r="I23175" s="3">
        <v>21.995530000000002</v>
      </c>
      <c r="J23175" s="3">
        <v>494.66543000000001</v>
      </c>
      <c r="K23175" s="4">
        <v>0.34999999999999992</v>
      </c>
      <c r="L23175" s="73">
        <v>898.00801138461532</v>
      </c>
    </row>
    <row r="23176" spans="1:12" x14ac:dyDescent="0.35">
      <c r="A23176" s="1" t="s">
        <v>37118</v>
      </c>
      <c r="B23176" t="s">
        <v>36797</v>
      </c>
      <c r="C23176" t="s">
        <v>34</v>
      </c>
      <c r="D23176" t="s">
        <v>35</v>
      </c>
      <c r="E23176">
        <v>1</v>
      </c>
      <c r="F23176" s="2">
        <v>87.99</v>
      </c>
      <c r="G23176" s="3">
        <v>196</v>
      </c>
      <c r="H23176" s="3">
        <v>0.87990000000000002</v>
      </c>
      <c r="I23176" s="3">
        <v>4.1355300000000002</v>
      </c>
      <c r="J23176" s="3">
        <v>93.005430000000004</v>
      </c>
      <c r="K23176" s="4">
        <v>0.35</v>
      </c>
      <c r="L23176" s="73">
        <v>168.84062676923077</v>
      </c>
    </row>
    <row r="23177" spans="1:12" x14ac:dyDescent="0.35">
      <c r="A23177" s="1" t="s">
        <v>37119</v>
      </c>
      <c r="B23177" t="s">
        <v>37120</v>
      </c>
      <c r="C23177" t="s">
        <v>34</v>
      </c>
      <c r="D23177" t="s">
        <v>35</v>
      </c>
      <c r="E23177">
        <v>1</v>
      </c>
      <c r="F23177" s="2">
        <v>1576.99</v>
      </c>
      <c r="G23177" s="3">
        <v>3505</v>
      </c>
      <c r="H23177" s="3">
        <v>15.7699</v>
      </c>
      <c r="I23177" s="3">
        <v>74.118530000000007</v>
      </c>
      <c r="J23177" s="3">
        <v>1666.87843</v>
      </c>
      <c r="K23177" s="4">
        <v>0.35</v>
      </c>
      <c r="L23177" s="73">
        <v>3026.0254575384615</v>
      </c>
    </row>
    <row r="23178" spans="1:12" x14ac:dyDescent="0.35">
      <c r="A23178" s="1" t="s">
        <v>37121</v>
      </c>
      <c r="B23178" t="s">
        <v>37122</v>
      </c>
      <c r="C23178" t="s">
        <v>34</v>
      </c>
      <c r="D23178" t="s">
        <v>35</v>
      </c>
      <c r="E23178">
        <v>1</v>
      </c>
      <c r="F23178" s="2">
        <v>70.989999999999995</v>
      </c>
      <c r="G23178" s="3">
        <v>158</v>
      </c>
      <c r="H23178" s="3">
        <v>0.70989999999999998</v>
      </c>
      <c r="I23178" s="3">
        <v>3.3365299999999998</v>
      </c>
      <c r="J23178" s="3">
        <v>75.036429999999996</v>
      </c>
      <c r="K23178" s="4">
        <v>0.35</v>
      </c>
      <c r="L23178" s="73">
        <v>136.2199806153846</v>
      </c>
    </row>
    <row r="23179" spans="1:12" x14ac:dyDescent="0.35">
      <c r="A23179" s="1" t="s">
        <v>37123</v>
      </c>
      <c r="B23179" t="s">
        <v>37124</v>
      </c>
      <c r="C23179" t="s">
        <v>34</v>
      </c>
      <c r="D23179" t="s">
        <v>35</v>
      </c>
      <c r="E23179">
        <v>1</v>
      </c>
      <c r="F23179" s="2">
        <v>468.99</v>
      </c>
      <c r="G23179" s="3">
        <v>1043</v>
      </c>
      <c r="H23179" s="3">
        <v>4.6899000000000006</v>
      </c>
      <c r="I23179" s="3">
        <v>22.042529999999999</v>
      </c>
      <c r="J23179" s="3">
        <v>495.72243000000003</v>
      </c>
      <c r="K23179" s="4">
        <v>0.35</v>
      </c>
      <c r="L23179" s="73">
        <v>899.92687292307687</v>
      </c>
    </row>
    <row r="23180" spans="1:12" x14ac:dyDescent="0.35">
      <c r="A23180" s="1" t="s">
        <v>37125</v>
      </c>
      <c r="B23180" t="s">
        <v>37126</v>
      </c>
      <c r="C23180" t="s">
        <v>34</v>
      </c>
      <c r="D23180" t="s">
        <v>35</v>
      </c>
      <c r="E23180">
        <v>1</v>
      </c>
      <c r="F23180" s="2">
        <v>165.99</v>
      </c>
      <c r="G23180" s="3">
        <v>369</v>
      </c>
      <c r="H23180" s="3">
        <v>1.6599000000000002</v>
      </c>
      <c r="I23180" s="3">
        <v>7.8015300000000005</v>
      </c>
      <c r="J23180" s="3">
        <v>175.45143000000002</v>
      </c>
      <c r="K23180" s="4">
        <v>0.34999999999999992</v>
      </c>
      <c r="L23180" s="73">
        <v>318.51182676923077</v>
      </c>
    </row>
    <row r="23181" spans="1:12" x14ac:dyDescent="0.35">
      <c r="A23181" s="1" t="s">
        <v>37127</v>
      </c>
      <c r="B23181" t="s">
        <v>37128</v>
      </c>
      <c r="C23181" t="s">
        <v>34</v>
      </c>
      <c r="D23181" t="s">
        <v>35</v>
      </c>
      <c r="E23181">
        <v>1</v>
      </c>
      <c r="F23181" s="2">
        <v>122.99</v>
      </c>
      <c r="G23181" s="3">
        <v>274</v>
      </c>
      <c r="H23181" s="3">
        <v>1.2299</v>
      </c>
      <c r="I23181" s="3">
        <v>5.7805299999999997</v>
      </c>
      <c r="J23181" s="3">
        <v>130.00042999999999</v>
      </c>
      <c r="K23181" s="4">
        <v>0.35</v>
      </c>
      <c r="L23181" s="73">
        <v>236.0007806153846</v>
      </c>
    </row>
    <row r="23182" spans="1:12" x14ac:dyDescent="0.35">
      <c r="A23182" s="1" t="s">
        <v>37129</v>
      </c>
      <c r="B23182" t="s">
        <v>37130</v>
      </c>
      <c r="C23182" t="s">
        <v>34</v>
      </c>
      <c r="D23182" t="s">
        <v>35</v>
      </c>
      <c r="E23182">
        <v>1</v>
      </c>
      <c r="F23182" s="2">
        <v>43.99</v>
      </c>
      <c r="G23182" s="3">
        <v>98</v>
      </c>
      <c r="H23182" s="3">
        <v>0.43990000000000001</v>
      </c>
      <c r="I23182" s="3">
        <v>2.0675300000000001</v>
      </c>
      <c r="J23182" s="3">
        <v>46.497430000000001</v>
      </c>
      <c r="K23182" s="4">
        <v>0.35000000000000003</v>
      </c>
      <c r="L23182" s="73">
        <v>84.410719076923087</v>
      </c>
    </row>
    <row r="23183" spans="1:12" x14ac:dyDescent="0.35">
      <c r="A23183" s="1" t="s">
        <v>37131</v>
      </c>
      <c r="B23183" t="s">
        <v>37132</v>
      </c>
      <c r="C23183" t="s">
        <v>34</v>
      </c>
      <c r="D23183" t="s">
        <v>35</v>
      </c>
      <c r="E23183">
        <v>1</v>
      </c>
      <c r="F23183" s="2">
        <v>53.99</v>
      </c>
      <c r="G23183" s="3">
        <v>120</v>
      </c>
      <c r="H23183" s="3">
        <v>0.53990000000000005</v>
      </c>
      <c r="I23183" s="3">
        <v>2.5375300000000003</v>
      </c>
      <c r="J23183" s="3">
        <v>57.067430000000002</v>
      </c>
      <c r="K23183" s="4">
        <v>0.34999999999999992</v>
      </c>
      <c r="L23183" s="73">
        <v>103.59933446153846</v>
      </c>
    </row>
    <row r="23184" spans="1:12" x14ac:dyDescent="0.35">
      <c r="A23184" s="1" t="s">
        <v>37133</v>
      </c>
      <c r="B23184" t="s">
        <v>37134</v>
      </c>
      <c r="C23184" t="s">
        <v>34</v>
      </c>
      <c r="D23184" t="s">
        <v>35</v>
      </c>
      <c r="E23184">
        <v>1</v>
      </c>
      <c r="F23184" s="2">
        <v>409.99</v>
      </c>
      <c r="G23184" s="3">
        <v>912</v>
      </c>
      <c r="H23184" s="3">
        <v>4.0998999999999999</v>
      </c>
      <c r="I23184" s="3">
        <v>19.26953</v>
      </c>
      <c r="J23184" s="3">
        <v>433.35942999999997</v>
      </c>
      <c r="K23184" s="4">
        <v>0.35</v>
      </c>
      <c r="L23184" s="73">
        <v>786.71404215384609</v>
      </c>
    </row>
    <row r="23185" spans="1:12" x14ac:dyDescent="0.35">
      <c r="A23185" s="1" t="s">
        <v>37135</v>
      </c>
      <c r="B23185" t="s">
        <v>37136</v>
      </c>
      <c r="C23185" t="s">
        <v>34</v>
      </c>
      <c r="D23185" t="s">
        <v>35</v>
      </c>
      <c r="E23185">
        <v>1</v>
      </c>
      <c r="F23185" s="2">
        <v>478.99</v>
      </c>
      <c r="G23185" s="3">
        <v>1065</v>
      </c>
      <c r="H23185" s="3">
        <v>4.7899000000000003</v>
      </c>
      <c r="I23185" s="3">
        <v>22.512530000000002</v>
      </c>
      <c r="J23185" s="3">
        <v>506.29243000000002</v>
      </c>
      <c r="K23185" s="4">
        <v>0.35000000000000003</v>
      </c>
      <c r="L23185" s="73">
        <v>919.11548830769243</v>
      </c>
    </row>
    <row r="23186" spans="1:12" x14ac:dyDescent="0.35">
      <c r="A23186" s="1" t="s">
        <v>37137</v>
      </c>
      <c r="B23186" t="s">
        <v>37138</v>
      </c>
      <c r="C23186" t="s">
        <v>34</v>
      </c>
      <c r="D23186" t="s">
        <v>35</v>
      </c>
      <c r="E23186">
        <v>1</v>
      </c>
      <c r="F23186" s="2">
        <v>8.99</v>
      </c>
      <c r="G23186" s="3">
        <v>20</v>
      </c>
      <c r="H23186" s="3">
        <v>8.9900000000000008E-2</v>
      </c>
      <c r="I23186" s="3">
        <v>0.42253000000000002</v>
      </c>
      <c r="J23186" s="3">
        <v>9.5024300000000004</v>
      </c>
      <c r="K23186" s="4">
        <v>0.35000000000000003</v>
      </c>
      <c r="L23186" s="73">
        <v>17.250565230769233</v>
      </c>
    </row>
    <row r="23187" spans="1:12" x14ac:dyDescent="0.35">
      <c r="A23187" s="1" t="s">
        <v>37139</v>
      </c>
      <c r="B23187" t="s">
        <v>37140</v>
      </c>
      <c r="C23187" t="s">
        <v>34</v>
      </c>
      <c r="D23187" t="s">
        <v>35</v>
      </c>
      <c r="E23187">
        <v>1</v>
      </c>
      <c r="F23187" s="2">
        <v>102.99</v>
      </c>
      <c r="G23187" s="3">
        <v>229</v>
      </c>
      <c r="H23187" s="3">
        <v>1.0299</v>
      </c>
      <c r="I23187" s="3">
        <v>4.8405299999999993</v>
      </c>
      <c r="J23187" s="3">
        <v>108.86042999999999</v>
      </c>
      <c r="K23187" s="4">
        <v>0.34999999999999992</v>
      </c>
      <c r="L23187" s="73">
        <v>197.62354984615382</v>
      </c>
    </row>
    <row r="23188" spans="1:12" x14ac:dyDescent="0.35">
      <c r="A23188" s="1" t="s">
        <v>37141</v>
      </c>
      <c r="B23188" t="s">
        <v>37142</v>
      </c>
      <c r="C23188" t="s">
        <v>34</v>
      </c>
      <c r="D23188" t="s">
        <v>35</v>
      </c>
      <c r="E23188">
        <v>1</v>
      </c>
      <c r="F23188" s="2">
        <v>1839.99</v>
      </c>
      <c r="G23188" s="3">
        <v>4089</v>
      </c>
      <c r="H23188" s="3">
        <v>18.399899999999999</v>
      </c>
      <c r="I23188" s="3">
        <v>86.479529999999997</v>
      </c>
      <c r="J23188" s="3">
        <v>1944.86943</v>
      </c>
      <c r="K23188" s="4">
        <v>0.35000000000000003</v>
      </c>
      <c r="L23188" s="73">
        <v>3530.6860421538463</v>
      </c>
    </row>
    <row r="23189" spans="1:12" x14ac:dyDescent="0.35">
      <c r="A23189" s="1" t="s">
        <v>37143</v>
      </c>
      <c r="B23189" t="s">
        <v>37144</v>
      </c>
      <c r="C23189" t="s">
        <v>1467</v>
      </c>
      <c r="D23189" t="s">
        <v>1468</v>
      </c>
      <c r="E23189">
        <v>1</v>
      </c>
      <c r="F23189" s="2">
        <v>2.4300000000000002</v>
      </c>
      <c r="G23189" s="3">
        <v>6</v>
      </c>
      <c r="H23189" s="3">
        <v>2.4300000000000002E-2</v>
      </c>
      <c r="I23189" s="3">
        <v>0.11421000000000001</v>
      </c>
      <c r="J23189" s="3">
        <v>2.5685100000000003</v>
      </c>
      <c r="K23189" s="4">
        <v>0.35000000000000003</v>
      </c>
      <c r="L23189" s="73">
        <v>4.6628335384615394</v>
      </c>
    </row>
    <row r="23190" spans="1:12" x14ac:dyDescent="0.35">
      <c r="A23190" s="1" t="s">
        <v>37145</v>
      </c>
      <c r="B23190" t="s">
        <v>37146</v>
      </c>
      <c r="C23190" t="s">
        <v>34</v>
      </c>
      <c r="D23190" t="s">
        <v>35</v>
      </c>
      <c r="E23190">
        <v>1</v>
      </c>
      <c r="F23190" s="2">
        <v>108.99</v>
      </c>
      <c r="G23190" s="3">
        <v>243</v>
      </c>
      <c r="H23190" s="3">
        <v>1.0898999999999999</v>
      </c>
      <c r="I23190" s="3">
        <v>5.1225299999999994</v>
      </c>
      <c r="J23190" s="3">
        <v>115.20242999999999</v>
      </c>
      <c r="K23190" s="4">
        <v>0.35000000000000003</v>
      </c>
      <c r="L23190" s="73">
        <v>209.13671907692307</v>
      </c>
    </row>
    <row r="23191" spans="1:12" x14ac:dyDescent="0.35">
      <c r="A23191" s="1" t="s">
        <v>37147</v>
      </c>
      <c r="B23191" t="s">
        <v>37148</v>
      </c>
      <c r="C23191" t="s">
        <v>34</v>
      </c>
      <c r="D23191" t="s">
        <v>35</v>
      </c>
      <c r="E23191">
        <v>1</v>
      </c>
      <c r="F23191" s="2">
        <v>80.989999999999995</v>
      </c>
      <c r="G23191" s="3">
        <v>180</v>
      </c>
      <c r="H23191" s="3">
        <v>0.80989999999999995</v>
      </c>
      <c r="I23191" s="3">
        <v>3.80653</v>
      </c>
      <c r="J23191" s="3">
        <v>85.606429999999989</v>
      </c>
      <c r="K23191" s="4">
        <v>0.35</v>
      </c>
      <c r="L23191" s="73">
        <v>155.40859599999996</v>
      </c>
    </row>
    <row r="23192" spans="1:12" x14ac:dyDescent="0.35">
      <c r="A23192" s="1" t="s">
        <v>37149</v>
      </c>
      <c r="B23192" t="s">
        <v>37150</v>
      </c>
      <c r="C23192" t="s">
        <v>34</v>
      </c>
      <c r="D23192" t="s">
        <v>35</v>
      </c>
      <c r="E23192">
        <v>1</v>
      </c>
      <c r="F23192" s="2">
        <v>10.99</v>
      </c>
      <c r="G23192" s="3">
        <v>25</v>
      </c>
      <c r="H23192" s="3">
        <v>0.1099</v>
      </c>
      <c r="I23192" s="3">
        <v>0.51653000000000004</v>
      </c>
      <c r="J23192" s="3">
        <v>11.616429999999999</v>
      </c>
      <c r="K23192" s="4">
        <v>0.34999999999999992</v>
      </c>
      <c r="L23192" s="73">
        <v>21.088288307692302</v>
      </c>
    </row>
    <row r="23193" spans="1:12" x14ac:dyDescent="0.35">
      <c r="A23193" s="1" t="s">
        <v>37151</v>
      </c>
      <c r="B23193" t="s">
        <v>37152</v>
      </c>
      <c r="C23193" t="s">
        <v>34</v>
      </c>
      <c r="D23193" t="s">
        <v>35</v>
      </c>
      <c r="E23193">
        <v>1</v>
      </c>
      <c r="F23193" s="2">
        <v>6.99</v>
      </c>
      <c r="G23193" s="3">
        <v>16</v>
      </c>
      <c r="H23193" s="3">
        <v>6.9900000000000004E-2</v>
      </c>
      <c r="I23193" s="3">
        <v>0.32852999999999999</v>
      </c>
      <c r="J23193" s="3">
        <v>7.3884299999999996</v>
      </c>
      <c r="K23193" s="4">
        <v>0.35</v>
      </c>
      <c r="L23193" s="73">
        <v>13.412842153846153</v>
      </c>
    </row>
    <row r="23194" spans="1:12" x14ac:dyDescent="0.35">
      <c r="A23194" s="1" t="s">
        <v>37153</v>
      </c>
      <c r="B23194" t="s">
        <v>37154</v>
      </c>
      <c r="C23194" t="s">
        <v>34</v>
      </c>
      <c r="D23194" t="s">
        <v>35</v>
      </c>
      <c r="E23194">
        <v>1</v>
      </c>
      <c r="F23194" s="2">
        <v>94.99</v>
      </c>
      <c r="G23194" s="3">
        <v>212</v>
      </c>
      <c r="H23194" s="3">
        <v>0.94989999999999997</v>
      </c>
      <c r="I23194" s="3">
        <v>4.4645299999999999</v>
      </c>
      <c r="J23194" s="3">
        <v>100.40442999999999</v>
      </c>
      <c r="K23194" s="4">
        <v>0.35</v>
      </c>
      <c r="L23194" s="73">
        <v>182.27265753846152</v>
      </c>
    </row>
    <row r="23195" spans="1:12" x14ac:dyDescent="0.35">
      <c r="A23195" s="1" t="s">
        <v>37155</v>
      </c>
      <c r="B23195" t="s">
        <v>36897</v>
      </c>
      <c r="C23195" t="s">
        <v>34</v>
      </c>
      <c r="D23195" t="s">
        <v>35</v>
      </c>
      <c r="E23195">
        <v>1</v>
      </c>
      <c r="F23195" s="2">
        <v>75.989999999999995</v>
      </c>
      <c r="G23195" s="3">
        <v>169</v>
      </c>
      <c r="H23195" s="3">
        <v>0.75990000000000002</v>
      </c>
      <c r="I23195" s="3">
        <v>3.5715299999999996</v>
      </c>
      <c r="J23195" s="3">
        <v>80.321429999999992</v>
      </c>
      <c r="K23195" s="4">
        <v>0.35000000000000003</v>
      </c>
      <c r="L23195" s="73">
        <v>145.81428830769229</v>
      </c>
    </row>
    <row r="23196" spans="1:12" x14ac:dyDescent="0.35">
      <c r="A23196" s="1" t="s">
        <v>37156</v>
      </c>
      <c r="B23196" t="s">
        <v>37157</v>
      </c>
      <c r="C23196" t="s">
        <v>34</v>
      </c>
      <c r="D23196" t="s">
        <v>35</v>
      </c>
      <c r="E23196">
        <v>1</v>
      </c>
      <c r="F23196" s="2">
        <v>1050.99</v>
      </c>
      <c r="G23196" s="3">
        <v>2336</v>
      </c>
      <c r="H23196" s="3">
        <v>10.5099</v>
      </c>
      <c r="I23196" s="3">
        <v>49.396529999999998</v>
      </c>
      <c r="J23196" s="3">
        <v>1110.89643</v>
      </c>
      <c r="K23196" s="4">
        <v>0.35000000000000003</v>
      </c>
      <c r="L23196" s="73">
        <v>2016.7042883076924</v>
      </c>
    </row>
    <row r="23197" spans="1:12" x14ac:dyDescent="0.35">
      <c r="A23197" s="1" t="s">
        <v>37158</v>
      </c>
      <c r="B23197" t="s">
        <v>37159</v>
      </c>
      <c r="C23197" t="s">
        <v>34</v>
      </c>
      <c r="D23197" t="s">
        <v>35</v>
      </c>
      <c r="E23197">
        <v>2</v>
      </c>
      <c r="F23197" s="2">
        <v>139.99</v>
      </c>
      <c r="G23197" s="3">
        <v>312</v>
      </c>
      <c r="H23197" s="3">
        <v>1.3999000000000001</v>
      </c>
      <c r="I23197" s="3">
        <v>0</v>
      </c>
      <c r="J23197" s="3">
        <v>141.38990000000001</v>
      </c>
      <c r="K23197" s="4">
        <v>0.35</v>
      </c>
      <c r="L23197" s="73">
        <v>256.67704923076923</v>
      </c>
    </row>
    <row r="23198" spans="1:12" x14ac:dyDescent="0.35">
      <c r="A23198" s="1" t="s">
        <v>37160</v>
      </c>
      <c r="B23198" t="s">
        <v>37161</v>
      </c>
      <c r="C23198" t="s">
        <v>34</v>
      </c>
      <c r="D23198" t="s">
        <v>35</v>
      </c>
      <c r="E23198">
        <v>1</v>
      </c>
      <c r="F23198" s="2">
        <v>24.99</v>
      </c>
      <c r="G23198" s="3">
        <v>56</v>
      </c>
      <c r="H23198" s="3">
        <v>0.24989999999999998</v>
      </c>
      <c r="I23198" s="3">
        <v>1.1745299999999999</v>
      </c>
      <c r="J23198" s="3">
        <v>26.414429999999999</v>
      </c>
      <c r="K23198" s="4">
        <v>0.34999999999999992</v>
      </c>
      <c r="L23198" s="73">
        <v>47.952349846153844</v>
      </c>
    </row>
    <row r="23199" spans="1:12" x14ac:dyDescent="0.35">
      <c r="A23199" s="1" t="s">
        <v>37162</v>
      </c>
      <c r="B23199" t="s">
        <v>37075</v>
      </c>
      <c r="C23199" t="s">
        <v>34</v>
      </c>
      <c r="D23199" t="s">
        <v>35</v>
      </c>
      <c r="E23199">
        <v>1</v>
      </c>
      <c r="F23199" s="2">
        <v>75.989999999999995</v>
      </c>
      <c r="G23199" s="3">
        <v>169</v>
      </c>
      <c r="H23199" s="3">
        <v>0.75990000000000002</v>
      </c>
      <c r="I23199" s="3">
        <v>3.5715299999999996</v>
      </c>
      <c r="J23199" s="3">
        <v>80.321429999999992</v>
      </c>
      <c r="K23199" s="4">
        <v>0.35000000000000003</v>
      </c>
      <c r="L23199" s="73">
        <v>145.81428830769229</v>
      </c>
    </row>
    <row r="23200" spans="1:12" x14ac:dyDescent="0.35">
      <c r="A23200" s="1" t="s">
        <v>37163</v>
      </c>
      <c r="B23200" t="s">
        <v>37164</v>
      </c>
      <c r="C23200" t="s">
        <v>34</v>
      </c>
      <c r="D23200" t="s">
        <v>35</v>
      </c>
      <c r="E23200">
        <v>1</v>
      </c>
      <c r="F23200" s="2">
        <v>307.99</v>
      </c>
      <c r="G23200" s="3">
        <v>685</v>
      </c>
      <c r="H23200" s="3">
        <v>3.0799000000000003</v>
      </c>
      <c r="I23200" s="3">
        <v>14.475530000000001</v>
      </c>
      <c r="J23200" s="3">
        <v>325.54543000000001</v>
      </c>
      <c r="K23200" s="4">
        <v>0.35000000000000003</v>
      </c>
      <c r="L23200" s="73">
        <v>590.99016523076921</v>
      </c>
    </row>
    <row r="23201" spans="1:12" x14ac:dyDescent="0.35">
      <c r="A23201" s="1" t="s">
        <v>37165</v>
      </c>
      <c r="B23201" t="s">
        <v>37166</v>
      </c>
      <c r="C23201" t="s">
        <v>34</v>
      </c>
      <c r="D23201" t="s">
        <v>35</v>
      </c>
      <c r="E23201">
        <v>1</v>
      </c>
      <c r="F23201" s="2">
        <v>47.99</v>
      </c>
      <c r="G23201" s="3">
        <v>107</v>
      </c>
      <c r="H23201" s="3">
        <v>0.47990000000000005</v>
      </c>
      <c r="I23201" s="3">
        <v>2.2555300000000003</v>
      </c>
      <c r="J23201" s="3">
        <v>50.725430000000003</v>
      </c>
      <c r="K23201" s="4">
        <v>0.35</v>
      </c>
      <c r="L23201" s="73">
        <v>92.086165230769225</v>
      </c>
    </row>
    <row r="23202" spans="1:12" x14ac:dyDescent="0.35">
      <c r="A23202" s="1" t="s">
        <v>37167</v>
      </c>
      <c r="B23202" t="s">
        <v>37168</v>
      </c>
      <c r="C23202" t="s">
        <v>34</v>
      </c>
      <c r="D23202" t="s">
        <v>35</v>
      </c>
      <c r="E23202">
        <v>1</v>
      </c>
      <c r="F23202" s="2">
        <v>147.99</v>
      </c>
      <c r="G23202" s="3">
        <v>329</v>
      </c>
      <c r="H23202" s="3">
        <v>1.4799000000000002</v>
      </c>
      <c r="I23202" s="3">
        <v>6.9555300000000004</v>
      </c>
      <c r="J23202" s="3">
        <v>156.42543000000001</v>
      </c>
      <c r="K23202" s="4">
        <v>0.35000000000000003</v>
      </c>
      <c r="L23202" s="73">
        <v>283.9723190769231</v>
      </c>
    </row>
    <row r="23203" spans="1:12" x14ac:dyDescent="0.35">
      <c r="A23203" s="1" t="s">
        <v>37169</v>
      </c>
      <c r="B23203" t="s">
        <v>37170</v>
      </c>
      <c r="C23203" t="s">
        <v>34</v>
      </c>
      <c r="D23203" t="s">
        <v>35</v>
      </c>
      <c r="E23203">
        <v>1</v>
      </c>
      <c r="F23203" s="2">
        <v>809.99</v>
      </c>
      <c r="G23203" s="3">
        <v>1800</v>
      </c>
      <c r="H23203" s="3">
        <v>8.0998999999999999</v>
      </c>
      <c r="I23203" s="3">
        <v>38.06953</v>
      </c>
      <c r="J23203" s="3">
        <v>856.15943000000004</v>
      </c>
      <c r="K23203" s="4">
        <v>0.35</v>
      </c>
      <c r="L23203" s="73">
        <v>1554.2586575384616</v>
      </c>
    </row>
    <row r="23204" spans="1:12" x14ac:dyDescent="0.35">
      <c r="A23204" s="1" t="s">
        <v>37171</v>
      </c>
      <c r="B23204" t="s">
        <v>37172</v>
      </c>
      <c r="C23204" t="s">
        <v>34</v>
      </c>
      <c r="D23204" t="s">
        <v>35</v>
      </c>
      <c r="E23204">
        <v>1</v>
      </c>
      <c r="F23204" s="2">
        <v>52.99</v>
      </c>
      <c r="G23204" s="3">
        <v>118</v>
      </c>
      <c r="H23204" s="3">
        <v>0.52990000000000004</v>
      </c>
      <c r="I23204" s="3">
        <v>2.4905300000000001</v>
      </c>
      <c r="J23204" s="3">
        <v>56.010429999999999</v>
      </c>
      <c r="K23204" s="4">
        <v>0.35000000000000003</v>
      </c>
      <c r="L23204" s="73">
        <v>101.68047292307692</v>
      </c>
    </row>
    <row r="23205" spans="1:12" x14ac:dyDescent="0.35">
      <c r="A23205" s="1" t="s">
        <v>37173</v>
      </c>
      <c r="B23205" t="s">
        <v>37174</v>
      </c>
      <c r="C23205" t="s">
        <v>34</v>
      </c>
      <c r="D23205" t="s">
        <v>35</v>
      </c>
      <c r="E23205">
        <v>1</v>
      </c>
      <c r="F23205" s="2">
        <v>911.99</v>
      </c>
      <c r="G23205" s="3">
        <v>2027</v>
      </c>
      <c r="H23205" s="3">
        <v>9.1198999999999995</v>
      </c>
      <c r="I23205" s="3">
        <v>42.863529999999997</v>
      </c>
      <c r="J23205" s="3">
        <v>963.97343000000001</v>
      </c>
      <c r="K23205" s="4">
        <v>0.35000000000000003</v>
      </c>
      <c r="L23205" s="73">
        <v>1749.9825344615385</v>
      </c>
    </row>
    <row r="23206" spans="1:12" x14ac:dyDescent="0.35">
      <c r="A23206" s="1" t="s">
        <v>37175</v>
      </c>
      <c r="B23206" t="s">
        <v>37176</v>
      </c>
      <c r="C23206" t="s">
        <v>34</v>
      </c>
      <c r="D23206" t="s">
        <v>35</v>
      </c>
      <c r="E23206">
        <v>1</v>
      </c>
      <c r="F23206" s="2">
        <v>2210.9899999999998</v>
      </c>
      <c r="G23206" s="3">
        <v>4914</v>
      </c>
      <c r="H23206" s="3">
        <v>22.1099</v>
      </c>
      <c r="I23206" s="3">
        <v>103.91652999999999</v>
      </c>
      <c r="J23206" s="3">
        <v>2337.0164299999997</v>
      </c>
      <c r="K23206" s="4">
        <v>0.35</v>
      </c>
      <c r="L23206" s="73">
        <v>4242.5836729230759</v>
      </c>
    </row>
    <row r="23207" spans="1:12" x14ac:dyDescent="0.35">
      <c r="A23207" s="1" t="s">
        <v>37177</v>
      </c>
      <c r="B23207" t="s">
        <v>37178</v>
      </c>
      <c r="C23207" t="s">
        <v>34</v>
      </c>
      <c r="D23207" t="s">
        <v>35</v>
      </c>
      <c r="E23207">
        <v>1</v>
      </c>
      <c r="F23207" s="2">
        <v>106.99</v>
      </c>
      <c r="G23207" s="3">
        <v>238</v>
      </c>
      <c r="H23207" s="3">
        <v>1.0699000000000001</v>
      </c>
      <c r="I23207" s="3">
        <v>5.0285299999999999</v>
      </c>
      <c r="J23207" s="3">
        <v>113.08843</v>
      </c>
      <c r="K23207" s="4">
        <v>0.35000000000000003</v>
      </c>
      <c r="L23207" s="73">
        <v>205.29899600000002</v>
      </c>
    </row>
    <row r="23208" spans="1:12" x14ac:dyDescent="0.35">
      <c r="A23208" s="1" t="s">
        <v>37179</v>
      </c>
      <c r="B23208" t="s">
        <v>37180</v>
      </c>
      <c r="C23208" t="s">
        <v>34</v>
      </c>
      <c r="D23208" t="s">
        <v>35</v>
      </c>
      <c r="E23208">
        <v>1</v>
      </c>
      <c r="F23208" s="2">
        <v>257.99</v>
      </c>
      <c r="G23208" s="3">
        <v>574</v>
      </c>
      <c r="H23208" s="3">
        <v>2.5799000000000003</v>
      </c>
      <c r="I23208" s="3">
        <v>12.125530000000001</v>
      </c>
      <c r="J23208" s="3">
        <v>272.69543000000004</v>
      </c>
      <c r="K23208" s="4">
        <v>0.35</v>
      </c>
      <c r="L23208" s="73">
        <v>495.04708830769238</v>
      </c>
    </row>
    <row r="23209" spans="1:12" x14ac:dyDescent="0.35">
      <c r="A23209" s="1" t="s">
        <v>37181</v>
      </c>
      <c r="B23209" t="s">
        <v>37182</v>
      </c>
      <c r="C23209" t="s">
        <v>34</v>
      </c>
      <c r="D23209" t="s">
        <v>35</v>
      </c>
      <c r="E23209">
        <v>1</v>
      </c>
      <c r="F23209" s="2">
        <v>12.99</v>
      </c>
      <c r="G23209" s="3">
        <v>29</v>
      </c>
      <c r="H23209" s="3">
        <v>0.12990000000000002</v>
      </c>
      <c r="I23209" s="3">
        <v>0.61053000000000002</v>
      </c>
      <c r="J23209" s="3">
        <v>13.73043</v>
      </c>
      <c r="K23209" s="4">
        <v>0.35000000000000003</v>
      </c>
      <c r="L23209" s="73">
        <v>24.926011384615386</v>
      </c>
    </row>
    <row r="23210" spans="1:12" x14ac:dyDescent="0.35">
      <c r="A23210" s="1" t="s">
        <v>37183</v>
      </c>
      <c r="B23210" t="s">
        <v>37184</v>
      </c>
      <c r="C23210" t="s">
        <v>34</v>
      </c>
      <c r="D23210" t="s">
        <v>35</v>
      </c>
      <c r="E23210">
        <v>1</v>
      </c>
      <c r="F23210" s="2">
        <v>93.99</v>
      </c>
      <c r="G23210" s="3">
        <v>209</v>
      </c>
      <c r="H23210" s="3">
        <v>0.93989999999999996</v>
      </c>
      <c r="I23210" s="3">
        <v>4.4175300000000002</v>
      </c>
      <c r="J23210" s="3">
        <v>99.347429999999989</v>
      </c>
      <c r="K23210" s="4">
        <v>0.35000000000000003</v>
      </c>
      <c r="L23210" s="73">
        <v>180.35379599999999</v>
      </c>
    </row>
    <row r="23211" spans="1:12" x14ac:dyDescent="0.35">
      <c r="A23211" s="1" t="s">
        <v>37185</v>
      </c>
      <c r="B23211" t="s">
        <v>37186</v>
      </c>
      <c r="C23211" t="s">
        <v>34</v>
      </c>
      <c r="D23211" t="s">
        <v>35</v>
      </c>
      <c r="E23211">
        <v>1</v>
      </c>
      <c r="F23211" s="2">
        <v>145.99</v>
      </c>
      <c r="G23211" s="3">
        <v>325</v>
      </c>
      <c r="H23211" s="3">
        <v>1.4599000000000002</v>
      </c>
      <c r="I23211" s="3">
        <v>6.8615300000000001</v>
      </c>
      <c r="J23211" s="3">
        <v>154.31143</v>
      </c>
      <c r="K23211" s="4">
        <v>0.35</v>
      </c>
      <c r="L23211" s="73">
        <v>280.13459599999999</v>
      </c>
    </row>
    <row r="23212" spans="1:12" x14ac:dyDescent="0.35">
      <c r="A23212" s="1" t="s">
        <v>37187</v>
      </c>
      <c r="B23212" t="s">
        <v>37188</v>
      </c>
      <c r="C23212" t="s">
        <v>34</v>
      </c>
      <c r="D23212" t="s">
        <v>35</v>
      </c>
      <c r="E23212">
        <v>1</v>
      </c>
      <c r="F23212" s="2">
        <v>105.99</v>
      </c>
      <c r="G23212" s="3">
        <v>236</v>
      </c>
      <c r="H23212" s="3">
        <v>1.0599000000000001</v>
      </c>
      <c r="I23212" s="3">
        <v>4.9815299999999993</v>
      </c>
      <c r="J23212" s="3">
        <v>112.03143</v>
      </c>
      <c r="K23212" s="4">
        <v>0.34999999999999992</v>
      </c>
      <c r="L23212" s="73">
        <v>203.38013446153843</v>
      </c>
    </row>
    <row r="23213" spans="1:12" x14ac:dyDescent="0.35">
      <c r="A23213" s="1" t="s">
        <v>37189</v>
      </c>
      <c r="B23213" t="s">
        <v>37190</v>
      </c>
      <c r="C23213" t="s">
        <v>34</v>
      </c>
      <c r="D23213" t="s">
        <v>35</v>
      </c>
      <c r="E23213">
        <v>1</v>
      </c>
      <c r="F23213" s="2">
        <v>8531.99</v>
      </c>
      <c r="G23213" s="3">
        <v>18960</v>
      </c>
      <c r="H23213" s="3">
        <v>85.319900000000004</v>
      </c>
      <c r="I23213" s="3">
        <v>401.00353000000001</v>
      </c>
      <c r="J23213" s="3">
        <v>9018.3134300000002</v>
      </c>
      <c r="K23213" s="4">
        <v>0.34999999999999992</v>
      </c>
      <c r="L23213" s="73">
        <v>16371.707457538461</v>
      </c>
    </row>
    <row r="23214" spans="1:12" x14ac:dyDescent="0.35">
      <c r="A23214" s="1" t="s">
        <v>37191</v>
      </c>
      <c r="B23214" t="s">
        <v>37192</v>
      </c>
      <c r="C23214" t="s">
        <v>34</v>
      </c>
      <c r="D23214" t="s">
        <v>35</v>
      </c>
      <c r="E23214">
        <v>1</v>
      </c>
      <c r="F23214" s="2">
        <v>754.99</v>
      </c>
      <c r="G23214" s="3">
        <v>1678</v>
      </c>
      <c r="H23214" s="3">
        <v>7.5499000000000001</v>
      </c>
      <c r="I23214" s="3">
        <v>35.484529999999999</v>
      </c>
      <c r="J23214" s="3">
        <v>798.02442999999994</v>
      </c>
      <c r="K23214" s="4">
        <v>0.35</v>
      </c>
      <c r="L23214" s="73">
        <v>1448.7212729230766</v>
      </c>
    </row>
    <row r="23215" spans="1:12" x14ac:dyDescent="0.35">
      <c r="A23215" s="1" t="s">
        <v>37193</v>
      </c>
      <c r="B23215" t="s">
        <v>37194</v>
      </c>
      <c r="C23215" t="s">
        <v>34</v>
      </c>
      <c r="D23215" t="s">
        <v>35</v>
      </c>
      <c r="E23215">
        <v>1</v>
      </c>
      <c r="F23215" s="2">
        <v>15.99</v>
      </c>
      <c r="G23215" s="3">
        <v>36</v>
      </c>
      <c r="H23215" s="3">
        <v>0.15990000000000001</v>
      </c>
      <c r="I23215" s="3">
        <v>0.75153000000000003</v>
      </c>
      <c r="J23215" s="3">
        <v>16.901429999999998</v>
      </c>
      <c r="K23215" s="4">
        <v>0.35</v>
      </c>
      <c r="L23215" s="73">
        <v>30.682595999999993</v>
      </c>
    </row>
    <row r="23216" spans="1:12" x14ac:dyDescent="0.35">
      <c r="A23216" s="1" t="s">
        <v>37195</v>
      </c>
      <c r="B23216" t="s">
        <v>36467</v>
      </c>
      <c r="C23216" t="s">
        <v>34</v>
      </c>
      <c r="D23216" t="s">
        <v>35</v>
      </c>
      <c r="E23216">
        <v>1</v>
      </c>
      <c r="F23216" s="2">
        <v>53.99</v>
      </c>
      <c r="G23216" s="3">
        <v>120</v>
      </c>
      <c r="H23216" s="3">
        <v>0.53990000000000005</v>
      </c>
      <c r="I23216" s="3">
        <v>2.5375300000000003</v>
      </c>
      <c r="J23216" s="3">
        <v>57.067430000000002</v>
      </c>
      <c r="K23216" s="4">
        <v>0.34999999999999992</v>
      </c>
      <c r="L23216" s="73">
        <v>103.59933446153846</v>
      </c>
    </row>
    <row r="23217" spans="1:12" x14ac:dyDescent="0.35">
      <c r="A23217" s="1" t="s">
        <v>37196</v>
      </c>
      <c r="B23217" t="s">
        <v>37197</v>
      </c>
      <c r="C23217" t="s">
        <v>34</v>
      </c>
      <c r="D23217" t="s">
        <v>35</v>
      </c>
      <c r="E23217">
        <v>1</v>
      </c>
      <c r="F23217" s="2">
        <v>89.99</v>
      </c>
      <c r="G23217" s="3">
        <v>200</v>
      </c>
      <c r="H23217" s="3">
        <v>0.89989999999999992</v>
      </c>
      <c r="I23217" s="3">
        <v>4.2295299999999996</v>
      </c>
      <c r="J23217" s="3">
        <v>95.119429999999994</v>
      </c>
      <c r="K23217" s="4">
        <v>0.35</v>
      </c>
      <c r="L23217" s="73">
        <v>172.67834984615382</v>
      </c>
    </row>
    <row r="23218" spans="1:12" x14ac:dyDescent="0.35">
      <c r="A23218" s="1" t="s">
        <v>37198</v>
      </c>
      <c r="B23218" t="s">
        <v>37199</v>
      </c>
      <c r="C23218" t="s">
        <v>34</v>
      </c>
      <c r="D23218" t="s">
        <v>35</v>
      </c>
      <c r="E23218">
        <v>1</v>
      </c>
      <c r="F23218" s="2">
        <v>507.99</v>
      </c>
      <c r="G23218" s="3">
        <v>1129</v>
      </c>
      <c r="H23218" s="3">
        <v>5.0799000000000003</v>
      </c>
      <c r="I23218" s="3">
        <v>23.875530000000001</v>
      </c>
      <c r="J23218" s="3">
        <v>536.94542999999999</v>
      </c>
      <c r="K23218" s="4">
        <v>0.35</v>
      </c>
      <c r="L23218" s="73">
        <v>974.76247292307687</v>
      </c>
    </row>
    <row r="23219" spans="1:12" x14ac:dyDescent="0.35">
      <c r="A23219" s="1" t="s">
        <v>37200</v>
      </c>
      <c r="B23219" t="s">
        <v>36758</v>
      </c>
      <c r="C23219" t="s">
        <v>34</v>
      </c>
      <c r="D23219" t="s">
        <v>35</v>
      </c>
      <c r="E23219">
        <v>1</v>
      </c>
      <c r="F23219" s="2">
        <v>97.99</v>
      </c>
      <c r="G23219" s="3">
        <v>218</v>
      </c>
      <c r="H23219" s="3">
        <v>0.97989999999999999</v>
      </c>
      <c r="I23219" s="3">
        <v>4.6055299999999999</v>
      </c>
      <c r="J23219" s="3">
        <v>103.57543</v>
      </c>
      <c r="K23219" s="4">
        <v>0.35000000000000003</v>
      </c>
      <c r="L23219" s="73">
        <v>188.02924215384616</v>
      </c>
    </row>
    <row r="23220" spans="1:12" x14ac:dyDescent="0.35">
      <c r="A23220" s="1" t="s">
        <v>37201</v>
      </c>
      <c r="B23220" t="s">
        <v>37202</v>
      </c>
      <c r="C23220" t="s">
        <v>34</v>
      </c>
      <c r="D23220" t="s">
        <v>35</v>
      </c>
      <c r="E23220">
        <v>1</v>
      </c>
      <c r="F23220" s="2">
        <v>73.989999999999995</v>
      </c>
      <c r="G23220" s="3">
        <v>165</v>
      </c>
      <c r="H23220" s="3">
        <v>0.7399</v>
      </c>
      <c r="I23220" s="3">
        <v>3.4775299999999998</v>
      </c>
      <c r="J23220" s="3">
        <v>78.207430000000002</v>
      </c>
      <c r="K23220" s="4">
        <v>0.35</v>
      </c>
      <c r="L23220" s="73">
        <v>141.97656523076924</v>
      </c>
    </row>
    <row r="23221" spans="1:12" x14ac:dyDescent="0.35">
      <c r="A23221" s="1" t="s">
        <v>37203</v>
      </c>
      <c r="B23221" t="s">
        <v>37204</v>
      </c>
      <c r="C23221" t="s">
        <v>34</v>
      </c>
      <c r="D23221" t="s">
        <v>35</v>
      </c>
      <c r="E23221">
        <v>1</v>
      </c>
      <c r="F23221" s="2">
        <v>27.99</v>
      </c>
      <c r="G23221" s="3">
        <v>63</v>
      </c>
      <c r="H23221" s="3">
        <v>0.27989999999999998</v>
      </c>
      <c r="I23221" s="3">
        <v>1.3155299999999999</v>
      </c>
      <c r="J23221" s="3">
        <v>29.585429999999999</v>
      </c>
      <c r="K23221" s="4">
        <v>0.34999999999999992</v>
      </c>
      <c r="L23221" s="73">
        <v>53.708934461538455</v>
      </c>
    </row>
    <row r="23222" spans="1:12" x14ac:dyDescent="0.35">
      <c r="A23222" s="1" t="s">
        <v>37205</v>
      </c>
      <c r="B23222" t="s">
        <v>37206</v>
      </c>
      <c r="C23222" t="s">
        <v>34</v>
      </c>
      <c r="D23222" t="s">
        <v>35</v>
      </c>
      <c r="E23222">
        <v>1</v>
      </c>
      <c r="F23222" s="2">
        <v>57.99</v>
      </c>
      <c r="G23222" s="3">
        <v>129</v>
      </c>
      <c r="H23222" s="3">
        <v>0.57990000000000008</v>
      </c>
      <c r="I23222" s="3">
        <v>2.72553</v>
      </c>
      <c r="J23222" s="3">
        <v>61.295430000000003</v>
      </c>
      <c r="K23222" s="4">
        <v>0.35</v>
      </c>
      <c r="L23222" s="73">
        <v>111.27478061538461</v>
      </c>
    </row>
    <row r="23223" spans="1:12" x14ac:dyDescent="0.35">
      <c r="A23223" s="1" t="s">
        <v>37207</v>
      </c>
      <c r="B23223" t="s">
        <v>37208</v>
      </c>
      <c r="C23223" t="s">
        <v>34</v>
      </c>
      <c r="D23223" t="s">
        <v>35</v>
      </c>
      <c r="E23223">
        <v>1</v>
      </c>
      <c r="F23223" s="2">
        <v>40.99</v>
      </c>
      <c r="G23223" s="3">
        <v>92</v>
      </c>
      <c r="H23223" s="3">
        <v>0.40990000000000004</v>
      </c>
      <c r="I23223" s="3">
        <v>1.9265300000000001</v>
      </c>
      <c r="J23223" s="3">
        <v>43.326430000000002</v>
      </c>
      <c r="K23223" s="4">
        <v>0.34999999999999992</v>
      </c>
      <c r="L23223" s="73">
        <v>78.654134461538462</v>
      </c>
    </row>
    <row r="23224" spans="1:12" x14ac:dyDescent="0.35">
      <c r="A23224" s="1" t="s">
        <v>37209</v>
      </c>
      <c r="B23224" t="s">
        <v>37210</v>
      </c>
      <c r="C23224" t="s">
        <v>34</v>
      </c>
      <c r="D23224" t="s">
        <v>35</v>
      </c>
      <c r="E23224">
        <v>1</v>
      </c>
      <c r="F23224" s="2">
        <v>15.99</v>
      </c>
      <c r="G23224" s="3">
        <v>36</v>
      </c>
      <c r="H23224" s="3">
        <v>0.15990000000000001</v>
      </c>
      <c r="I23224" s="3">
        <v>0.75153000000000003</v>
      </c>
      <c r="J23224" s="3">
        <v>16.901429999999998</v>
      </c>
      <c r="K23224" s="4">
        <v>0.35</v>
      </c>
      <c r="L23224" s="73">
        <v>30.682595999999993</v>
      </c>
    </row>
    <row r="23225" spans="1:12" x14ac:dyDescent="0.35">
      <c r="A23225" s="1" t="s">
        <v>37211</v>
      </c>
      <c r="B23225" t="s">
        <v>37212</v>
      </c>
      <c r="C23225" t="s">
        <v>34</v>
      </c>
      <c r="D23225" t="s">
        <v>35</v>
      </c>
      <c r="E23225">
        <v>1</v>
      </c>
      <c r="F23225" s="2">
        <v>519.99</v>
      </c>
      <c r="G23225" s="3">
        <v>1156</v>
      </c>
      <c r="H23225" s="3">
        <v>5.1999000000000004</v>
      </c>
      <c r="I23225" s="3">
        <v>24.439530000000001</v>
      </c>
      <c r="J23225" s="3">
        <v>549.62942999999996</v>
      </c>
      <c r="K23225" s="4">
        <v>0.35</v>
      </c>
      <c r="L23225" s="73">
        <v>997.7888113846152</v>
      </c>
    </row>
    <row r="23226" spans="1:12" x14ac:dyDescent="0.35">
      <c r="A23226" s="1" t="s">
        <v>37213</v>
      </c>
      <c r="B23226" t="s">
        <v>37214</v>
      </c>
      <c r="C23226" t="s">
        <v>34</v>
      </c>
      <c r="D23226" t="s">
        <v>35</v>
      </c>
      <c r="E23226">
        <v>1</v>
      </c>
      <c r="F23226" s="2">
        <v>236.99</v>
      </c>
      <c r="G23226" s="3">
        <v>527</v>
      </c>
      <c r="H23226" s="3">
        <v>2.3699000000000003</v>
      </c>
      <c r="I23226" s="3">
        <v>11.138530000000001</v>
      </c>
      <c r="J23226" s="3">
        <v>250.49843000000001</v>
      </c>
      <c r="K23226" s="4">
        <v>0.35</v>
      </c>
      <c r="L23226" s="73">
        <v>454.75099599999999</v>
      </c>
    </row>
    <row r="23227" spans="1:12" x14ac:dyDescent="0.35">
      <c r="A23227" s="1" t="s">
        <v>37215</v>
      </c>
      <c r="B23227" t="s">
        <v>37216</v>
      </c>
      <c r="C23227" t="s">
        <v>34</v>
      </c>
      <c r="D23227" t="s">
        <v>35</v>
      </c>
      <c r="E23227">
        <v>1</v>
      </c>
      <c r="F23227" s="2">
        <v>609.99</v>
      </c>
      <c r="G23227" s="3">
        <v>1356</v>
      </c>
      <c r="H23227" s="3">
        <v>6.0998999999999999</v>
      </c>
      <c r="I23227" s="3">
        <v>28.669530000000002</v>
      </c>
      <c r="J23227" s="3">
        <v>644.75943000000007</v>
      </c>
      <c r="K23227" s="4">
        <v>0.35</v>
      </c>
      <c r="L23227" s="73">
        <v>1170.4863498461539</v>
      </c>
    </row>
    <row r="23228" spans="1:12" x14ac:dyDescent="0.35">
      <c r="A23228" s="1" t="s">
        <v>37217</v>
      </c>
      <c r="B23228" t="s">
        <v>37218</v>
      </c>
      <c r="C23228" t="s">
        <v>34</v>
      </c>
      <c r="D23228" t="s">
        <v>35</v>
      </c>
      <c r="E23228">
        <v>1</v>
      </c>
      <c r="F23228" s="2">
        <v>121.99</v>
      </c>
      <c r="G23228" s="3">
        <v>272</v>
      </c>
      <c r="H23228" s="3">
        <v>1.2199</v>
      </c>
      <c r="I23228" s="3">
        <v>5.73353</v>
      </c>
      <c r="J23228" s="3">
        <v>128.94342999999998</v>
      </c>
      <c r="K23228" s="4">
        <v>0.35</v>
      </c>
      <c r="L23228" s="73">
        <v>234.08191907692301</v>
      </c>
    </row>
    <row r="23229" spans="1:12" x14ac:dyDescent="0.35">
      <c r="A23229" s="1" t="s">
        <v>37219</v>
      </c>
      <c r="B23229" t="s">
        <v>37220</v>
      </c>
      <c r="C23229" t="s">
        <v>34</v>
      </c>
      <c r="D23229" t="s">
        <v>35</v>
      </c>
      <c r="E23229">
        <v>1</v>
      </c>
      <c r="F23229" s="2">
        <v>55.99</v>
      </c>
      <c r="G23229" s="3">
        <v>125</v>
      </c>
      <c r="H23229" s="3">
        <v>0.55990000000000006</v>
      </c>
      <c r="I23229" s="3">
        <v>2.6315300000000001</v>
      </c>
      <c r="J23229" s="3">
        <v>59.181429999999999</v>
      </c>
      <c r="K23229" s="4">
        <v>0.35</v>
      </c>
      <c r="L23229" s="73">
        <v>107.43705753846153</v>
      </c>
    </row>
    <row r="23230" spans="1:12" x14ac:dyDescent="0.35">
      <c r="A23230" s="1" t="s">
        <v>37221</v>
      </c>
      <c r="B23230" t="s">
        <v>37222</v>
      </c>
      <c r="C23230" t="s">
        <v>34</v>
      </c>
      <c r="D23230" t="s">
        <v>35</v>
      </c>
      <c r="E23230">
        <v>1</v>
      </c>
      <c r="F23230" s="2">
        <v>486.99</v>
      </c>
      <c r="G23230" s="3">
        <v>1083</v>
      </c>
      <c r="H23230" s="3">
        <v>4.8699000000000003</v>
      </c>
      <c r="I23230" s="3">
        <v>22.888529999999999</v>
      </c>
      <c r="J23230" s="3">
        <v>514.74842999999998</v>
      </c>
      <c r="K23230" s="4">
        <v>0.34999999999999992</v>
      </c>
      <c r="L23230" s="73">
        <v>934.46638061538454</v>
      </c>
    </row>
    <row r="23231" spans="1:12" x14ac:dyDescent="0.35">
      <c r="A23231" s="1" t="s">
        <v>37223</v>
      </c>
      <c r="B23231" t="s">
        <v>37224</v>
      </c>
      <c r="C23231" t="s">
        <v>34</v>
      </c>
      <c r="D23231" t="s">
        <v>35</v>
      </c>
      <c r="E23231">
        <v>1</v>
      </c>
      <c r="F23231" s="2">
        <v>66.989999999999995</v>
      </c>
      <c r="G23231" s="3">
        <v>149</v>
      </c>
      <c r="H23231" s="3">
        <v>0.66989999999999994</v>
      </c>
      <c r="I23231" s="3">
        <v>3.1485299999999996</v>
      </c>
      <c r="J23231" s="3">
        <v>70.808429999999987</v>
      </c>
      <c r="K23231" s="4">
        <v>0.35000000000000003</v>
      </c>
      <c r="L23231" s="73">
        <v>128.54453446153843</v>
      </c>
    </row>
    <row r="23232" spans="1:12" x14ac:dyDescent="0.35">
      <c r="A23232" s="1" t="s">
        <v>37225</v>
      </c>
      <c r="B23232" t="s">
        <v>37226</v>
      </c>
      <c r="C23232" t="s">
        <v>34</v>
      </c>
      <c r="D23232" t="s">
        <v>35</v>
      </c>
      <c r="E23232">
        <v>1</v>
      </c>
      <c r="F23232" s="2">
        <v>57.99</v>
      </c>
      <c r="G23232" s="3">
        <v>129</v>
      </c>
      <c r="H23232" s="3">
        <v>0.57990000000000008</v>
      </c>
      <c r="I23232" s="3">
        <v>2.72553</v>
      </c>
      <c r="J23232" s="3">
        <v>61.295430000000003</v>
      </c>
      <c r="K23232" s="4">
        <v>0.35</v>
      </c>
      <c r="L23232" s="73">
        <v>111.27478061538461</v>
      </c>
    </row>
    <row r="23233" spans="1:12" x14ac:dyDescent="0.35">
      <c r="A23233" s="1" t="s">
        <v>37227</v>
      </c>
      <c r="B23233" t="s">
        <v>37228</v>
      </c>
      <c r="C23233" t="s">
        <v>34</v>
      </c>
      <c r="D23233" t="s">
        <v>35</v>
      </c>
      <c r="E23233">
        <v>1</v>
      </c>
      <c r="F23233" s="2">
        <v>49.99</v>
      </c>
      <c r="G23233" s="3">
        <v>112</v>
      </c>
      <c r="H23233" s="3">
        <v>0.49990000000000001</v>
      </c>
      <c r="I23233" s="3">
        <v>2.3495300000000001</v>
      </c>
      <c r="J23233" s="3">
        <v>52.83943</v>
      </c>
      <c r="K23233" s="4">
        <v>0.35000000000000003</v>
      </c>
      <c r="L23233" s="73">
        <v>95.923888307692309</v>
      </c>
    </row>
    <row r="23234" spans="1:12" x14ac:dyDescent="0.35">
      <c r="A23234" s="1" t="s">
        <v>37229</v>
      </c>
      <c r="B23234" t="s">
        <v>37230</v>
      </c>
      <c r="C23234" t="s">
        <v>34</v>
      </c>
      <c r="D23234" t="s">
        <v>35</v>
      </c>
      <c r="E23234">
        <v>1</v>
      </c>
      <c r="F23234" s="2">
        <v>33.99</v>
      </c>
      <c r="G23234" s="3">
        <v>76</v>
      </c>
      <c r="H23234" s="3">
        <v>0.33990000000000004</v>
      </c>
      <c r="I23234" s="3">
        <v>1.5975300000000001</v>
      </c>
      <c r="J23234" s="3">
        <v>35.927430000000001</v>
      </c>
      <c r="K23234" s="4">
        <v>0.34999999999999992</v>
      </c>
      <c r="L23234" s="73">
        <v>65.222103692307684</v>
      </c>
    </row>
    <row r="23235" spans="1:12" x14ac:dyDescent="0.35">
      <c r="A23235" s="1" t="s">
        <v>37231</v>
      </c>
      <c r="B23235" t="s">
        <v>37232</v>
      </c>
      <c r="C23235" t="s">
        <v>34</v>
      </c>
      <c r="D23235" t="s">
        <v>35</v>
      </c>
      <c r="E23235">
        <v>1</v>
      </c>
      <c r="F23235" s="2">
        <v>4989.99</v>
      </c>
      <c r="G23235" s="3">
        <v>11089</v>
      </c>
      <c r="H23235" s="3">
        <v>49.899900000000002</v>
      </c>
      <c r="I23235" s="3">
        <v>234.52952999999999</v>
      </c>
      <c r="J23235" s="3">
        <v>5274.4194299999999</v>
      </c>
      <c r="K23235" s="4">
        <v>0.35</v>
      </c>
      <c r="L23235" s="73">
        <v>9575.0998883076918</v>
      </c>
    </row>
    <row r="23236" spans="1:12" x14ac:dyDescent="0.35">
      <c r="A23236" s="1" t="s">
        <v>37233</v>
      </c>
      <c r="B23236" t="s">
        <v>37234</v>
      </c>
      <c r="C23236" t="s">
        <v>34</v>
      </c>
      <c r="D23236" t="s">
        <v>35</v>
      </c>
      <c r="E23236">
        <v>1</v>
      </c>
      <c r="F23236" s="2">
        <v>80.989999999999995</v>
      </c>
      <c r="G23236" s="3">
        <v>180</v>
      </c>
      <c r="H23236" s="3">
        <v>0.80989999999999995</v>
      </c>
      <c r="I23236" s="3">
        <v>3.80653</v>
      </c>
      <c r="J23236" s="3">
        <v>85.606429999999989</v>
      </c>
      <c r="K23236" s="4">
        <v>0.35</v>
      </c>
      <c r="L23236" s="73">
        <v>155.40859599999996</v>
      </c>
    </row>
    <row r="23237" spans="1:12" x14ac:dyDescent="0.35">
      <c r="A23237" s="1" t="s">
        <v>37235</v>
      </c>
      <c r="B23237" t="s">
        <v>37236</v>
      </c>
      <c r="C23237" t="s">
        <v>34</v>
      </c>
      <c r="D23237" t="s">
        <v>35</v>
      </c>
      <c r="E23237">
        <v>1</v>
      </c>
      <c r="F23237" s="2">
        <v>50.99</v>
      </c>
      <c r="G23237" s="3">
        <v>114</v>
      </c>
      <c r="H23237" s="3">
        <v>0.50990000000000002</v>
      </c>
      <c r="I23237" s="3">
        <v>2.3965300000000003</v>
      </c>
      <c r="J23237" s="3">
        <v>53.896430000000002</v>
      </c>
      <c r="K23237" s="4">
        <v>0.34999999999999992</v>
      </c>
      <c r="L23237" s="73">
        <v>97.842749846153836</v>
      </c>
    </row>
    <row r="23238" spans="1:12" x14ac:dyDescent="0.35">
      <c r="A23238" s="1" t="s">
        <v>37237</v>
      </c>
      <c r="B23238" t="s">
        <v>37238</v>
      </c>
      <c r="C23238" t="s">
        <v>34</v>
      </c>
      <c r="D23238" t="s">
        <v>35</v>
      </c>
      <c r="E23238">
        <v>1</v>
      </c>
      <c r="F23238" s="2">
        <v>129.99</v>
      </c>
      <c r="G23238" s="3">
        <v>289</v>
      </c>
      <c r="H23238" s="3">
        <v>1.2999000000000001</v>
      </c>
      <c r="I23238" s="3">
        <v>6.1095300000000003</v>
      </c>
      <c r="J23238" s="3">
        <v>137.39943000000002</v>
      </c>
      <c r="K23238" s="4">
        <v>0.35</v>
      </c>
      <c r="L23238" s="73">
        <v>249.43281138461541</v>
      </c>
    </row>
    <row r="23239" spans="1:12" x14ac:dyDescent="0.35">
      <c r="A23239" s="1" t="s">
        <v>37239</v>
      </c>
      <c r="B23239" t="s">
        <v>37240</v>
      </c>
      <c r="C23239" t="s">
        <v>34</v>
      </c>
      <c r="D23239" t="s">
        <v>35</v>
      </c>
      <c r="E23239">
        <v>1</v>
      </c>
      <c r="F23239" s="2">
        <v>139.99</v>
      </c>
      <c r="G23239" s="3">
        <v>312</v>
      </c>
      <c r="H23239" s="3">
        <v>1.3999000000000001</v>
      </c>
      <c r="I23239" s="3">
        <v>6.5795300000000001</v>
      </c>
      <c r="J23239" s="3">
        <v>147.96943000000002</v>
      </c>
      <c r="K23239" s="4">
        <v>0.35</v>
      </c>
      <c r="L23239" s="73">
        <v>268.62142676923082</v>
      </c>
    </row>
    <row r="23240" spans="1:12" x14ac:dyDescent="0.35">
      <c r="A23240" s="1" t="s">
        <v>37241</v>
      </c>
      <c r="B23240" t="s">
        <v>37242</v>
      </c>
      <c r="C23240" t="s">
        <v>34</v>
      </c>
      <c r="D23240" t="s">
        <v>35</v>
      </c>
      <c r="E23240">
        <v>1</v>
      </c>
      <c r="F23240" s="2">
        <v>25.99</v>
      </c>
      <c r="G23240" s="3">
        <v>58</v>
      </c>
      <c r="H23240" s="3">
        <v>0.25989999999999996</v>
      </c>
      <c r="I23240" s="3">
        <v>1.22153</v>
      </c>
      <c r="J23240" s="3">
        <v>27.471429999999998</v>
      </c>
      <c r="K23240" s="4">
        <v>0.35000000000000003</v>
      </c>
      <c r="L23240" s="73">
        <v>49.871211384615378</v>
      </c>
    </row>
    <row r="23241" spans="1:12" x14ac:dyDescent="0.35">
      <c r="A23241" s="1" t="s">
        <v>37243</v>
      </c>
      <c r="B23241" t="s">
        <v>37244</v>
      </c>
      <c r="C23241" t="s">
        <v>34</v>
      </c>
      <c r="D23241" t="s">
        <v>35</v>
      </c>
      <c r="E23241">
        <v>1</v>
      </c>
      <c r="F23241" s="2">
        <v>75.989999999999995</v>
      </c>
      <c r="G23241" s="3">
        <v>169</v>
      </c>
      <c r="H23241" s="3">
        <v>0.75990000000000002</v>
      </c>
      <c r="I23241" s="3">
        <v>3.5715299999999996</v>
      </c>
      <c r="J23241" s="3">
        <v>80.321429999999992</v>
      </c>
      <c r="K23241" s="4">
        <v>0.35000000000000003</v>
      </c>
      <c r="L23241" s="73">
        <v>145.81428830769229</v>
      </c>
    </row>
    <row r="23242" spans="1:12" x14ac:dyDescent="0.35">
      <c r="A23242" s="1" t="s">
        <v>37245</v>
      </c>
      <c r="B23242" t="s">
        <v>37246</v>
      </c>
      <c r="C23242" t="s">
        <v>34</v>
      </c>
      <c r="D23242" t="s">
        <v>35</v>
      </c>
      <c r="E23242">
        <v>1</v>
      </c>
      <c r="F23242" s="2">
        <v>68.989999999999995</v>
      </c>
      <c r="G23242" s="3">
        <v>154</v>
      </c>
      <c r="H23242" s="3">
        <v>0.68989999999999996</v>
      </c>
      <c r="I23242" s="3">
        <v>3.2425299999999999</v>
      </c>
      <c r="J23242" s="3">
        <v>72.922429999999991</v>
      </c>
      <c r="K23242" s="4">
        <v>0.35</v>
      </c>
      <c r="L23242" s="73">
        <v>132.38225753846152</v>
      </c>
    </row>
    <row r="23243" spans="1:12" x14ac:dyDescent="0.35">
      <c r="A23243" s="1" t="s">
        <v>37247</v>
      </c>
      <c r="B23243" t="s">
        <v>37248</v>
      </c>
      <c r="C23243" t="s">
        <v>34</v>
      </c>
      <c r="D23243" t="s">
        <v>35</v>
      </c>
      <c r="E23243">
        <v>1</v>
      </c>
      <c r="F23243" s="2">
        <v>127.99</v>
      </c>
      <c r="G23243" s="3">
        <v>285</v>
      </c>
      <c r="H23243" s="3">
        <v>1.2799</v>
      </c>
      <c r="I23243" s="3">
        <v>6.01553</v>
      </c>
      <c r="J23243" s="3">
        <v>135.28543000000002</v>
      </c>
      <c r="K23243" s="4">
        <v>0.35000000000000003</v>
      </c>
      <c r="L23243" s="73">
        <v>245.59508830769235</v>
      </c>
    </row>
    <row r="23244" spans="1:12" x14ac:dyDescent="0.35">
      <c r="A23244" s="1" t="s">
        <v>37249</v>
      </c>
      <c r="B23244" t="s">
        <v>37250</v>
      </c>
      <c r="C23244" t="s">
        <v>34</v>
      </c>
      <c r="D23244" t="s">
        <v>35</v>
      </c>
      <c r="E23244">
        <v>1</v>
      </c>
      <c r="F23244" s="2">
        <v>1023.99</v>
      </c>
      <c r="G23244" s="3">
        <v>2276</v>
      </c>
      <c r="H23244" s="3">
        <v>10.2399</v>
      </c>
      <c r="I23244" s="3">
        <v>48.12753</v>
      </c>
      <c r="J23244" s="3">
        <v>1082.35743</v>
      </c>
      <c r="K23244" s="4">
        <v>0.34999999999999992</v>
      </c>
      <c r="L23244" s="73">
        <v>1964.8950267692308</v>
      </c>
    </row>
    <row r="23245" spans="1:12" x14ac:dyDescent="0.35">
      <c r="A23245" s="1" t="s">
        <v>37251</v>
      </c>
      <c r="B23245" t="s">
        <v>37252</v>
      </c>
      <c r="C23245" t="s">
        <v>34</v>
      </c>
      <c r="D23245" t="s">
        <v>35</v>
      </c>
      <c r="E23245">
        <v>1</v>
      </c>
      <c r="F23245" s="2">
        <v>658.99</v>
      </c>
      <c r="G23245" s="3">
        <v>1465</v>
      </c>
      <c r="H23245" s="3">
        <v>6.5899000000000001</v>
      </c>
      <c r="I23245" s="3">
        <v>30.972529999999999</v>
      </c>
      <c r="J23245" s="3">
        <v>696.55242999999996</v>
      </c>
      <c r="K23245" s="4">
        <v>0.35</v>
      </c>
      <c r="L23245" s="73">
        <v>1264.5105652307691</v>
      </c>
    </row>
    <row r="23246" spans="1:12" x14ac:dyDescent="0.35">
      <c r="A23246" s="1" t="s">
        <v>37253</v>
      </c>
      <c r="B23246" t="s">
        <v>37254</v>
      </c>
      <c r="C23246" t="s">
        <v>34</v>
      </c>
      <c r="D23246" t="s">
        <v>35</v>
      </c>
      <c r="E23246">
        <v>1</v>
      </c>
      <c r="F23246" s="2">
        <v>944.99</v>
      </c>
      <c r="G23246" s="3">
        <v>2100</v>
      </c>
      <c r="H23246" s="3">
        <v>9.4498999999999995</v>
      </c>
      <c r="I23246" s="3">
        <v>44.414529999999999</v>
      </c>
      <c r="J23246" s="3">
        <v>998.85442999999998</v>
      </c>
      <c r="K23246" s="4">
        <v>0.34999999999999992</v>
      </c>
      <c r="L23246" s="73">
        <v>1813.3049652307691</v>
      </c>
    </row>
    <row r="23247" spans="1:12" x14ac:dyDescent="0.35">
      <c r="A23247" s="1" t="s">
        <v>37255</v>
      </c>
      <c r="B23247" t="s">
        <v>37256</v>
      </c>
      <c r="C23247" t="s">
        <v>34</v>
      </c>
      <c r="D23247" t="s">
        <v>35</v>
      </c>
      <c r="E23247">
        <v>1</v>
      </c>
      <c r="F23247" s="2">
        <v>615.99</v>
      </c>
      <c r="G23247" s="3">
        <v>1369</v>
      </c>
      <c r="H23247" s="3">
        <v>6.1599000000000004</v>
      </c>
      <c r="I23247" s="3">
        <v>28.951530000000002</v>
      </c>
      <c r="J23247" s="3">
        <v>651.10143000000005</v>
      </c>
      <c r="K23247" s="4">
        <v>0.35</v>
      </c>
      <c r="L23247" s="73">
        <v>1181.9995190769232</v>
      </c>
    </row>
    <row r="23248" spans="1:12" x14ac:dyDescent="0.35">
      <c r="A23248" s="1" t="s">
        <v>37257</v>
      </c>
      <c r="B23248" t="s">
        <v>37258</v>
      </c>
      <c r="C23248" t="s">
        <v>34</v>
      </c>
      <c r="D23248" t="s">
        <v>35</v>
      </c>
      <c r="E23248">
        <v>1</v>
      </c>
      <c r="F23248" s="2">
        <v>89.99</v>
      </c>
      <c r="G23248" s="3">
        <v>200</v>
      </c>
      <c r="H23248" s="3">
        <v>0.89989999999999992</v>
      </c>
      <c r="I23248" s="3">
        <v>4.2295299999999996</v>
      </c>
      <c r="J23248" s="3">
        <v>95.119429999999994</v>
      </c>
      <c r="K23248" s="4">
        <v>0.35</v>
      </c>
      <c r="L23248" s="73">
        <v>172.67834984615382</v>
      </c>
    </row>
    <row r="23249" spans="1:12" x14ac:dyDescent="0.35">
      <c r="A23249" s="1" t="s">
        <v>37259</v>
      </c>
      <c r="B23249" t="s">
        <v>37260</v>
      </c>
      <c r="C23249" t="s">
        <v>34</v>
      </c>
      <c r="D23249" t="s">
        <v>35</v>
      </c>
      <c r="E23249">
        <v>1</v>
      </c>
      <c r="F23249" s="2">
        <v>1199.99</v>
      </c>
      <c r="G23249" s="3">
        <v>2667</v>
      </c>
      <c r="H23249" s="3">
        <v>11.9999</v>
      </c>
      <c r="I23249" s="3">
        <v>56.399529999999999</v>
      </c>
      <c r="J23249" s="3">
        <v>1268.3894299999999</v>
      </c>
      <c r="K23249" s="4">
        <v>0.35</v>
      </c>
      <c r="L23249" s="73">
        <v>2302.6146575384614</v>
      </c>
    </row>
    <row r="23250" spans="1:12" x14ac:dyDescent="0.35">
      <c r="A23250" s="1" t="s">
        <v>37261</v>
      </c>
      <c r="B23250" t="s">
        <v>37262</v>
      </c>
      <c r="C23250" t="s">
        <v>34</v>
      </c>
      <c r="D23250" t="s">
        <v>35</v>
      </c>
      <c r="E23250">
        <v>1</v>
      </c>
      <c r="F23250" s="2">
        <v>129.99</v>
      </c>
      <c r="G23250" s="3">
        <v>289</v>
      </c>
      <c r="H23250" s="3">
        <v>1.2999000000000001</v>
      </c>
      <c r="I23250" s="3">
        <v>6.1095300000000003</v>
      </c>
      <c r="J23250" s="3">
        <v>137.39943000000002</v>
      </c>
      <c r="K23250" s="4">
        <v>0.35</v>
      </c>
      <c r="L23250" s="73">
        <v>249.43281138461541</v>
      </c>
    </row>
    <row r="23251" spans="1:12" x14ac:dyDescent="0.35">
      <c r="A23251" s="1" t="s">
        <v>37263</v>
      </c>
      <c r="B23251" t="s">
        <v>37264</v>
      </c>
      <c r="C23251" t="s">
        <v>34</v>
      </c>
      <c r="D23251" t="s">
        <v>35</v>
      </c>
      <c r="E23251">
        <v>1</v>
      </c>
      <c r="F23251" s="2">
        <v>358.99</v>
      </c>
      <c r="G23251" s="3">
        <v>798</v>
      </c>
      <c r="H23251" s="3">
        <v>3.5899000000000001</v>
      </c>
      <c r="I23251" s="3">
        <v>16.872530000000001</v>
      </c>
      <c r="J23251" s="3">
        <v>379.45242999999999</v>
      </c>
      <c r="K23251" s="4">
        <v>0.34999999999999992</v>
      </c>
      <c r="L23251" s="73">
        <v>688.85210369230754</v>
      </c>
    </row>
    <row r="23252" spans="1:12" x14ac:dyDescent="0.35">
      <c r="A23252" s="1" t="s">
        <v>37265</v>
      </c>
      <c r="B23252" t="s">
        <v>37266</v>
      </c>
      <c r="C23252" t="s">
        <v>34</v>
      </c>
      <c r="D23252" t="s">
        <v>35</v>
      </c>
      <c r="E23252">
        <v>1</v>
      </c>
      <c r="F23252" s="2">
        <v>150.99</v>
      </c>
      <c r="G23252" s="3">
        <v>336</v>
      </c>
      <c r="H23252" s="3">
        <v>1.5099</v>
      </c>
      <c r="I23252" s="3">
        <v>7.0965300000000004</v>
      </c>
      <c r="J23252" s="3">
        <v>159.59643</v>
      </c>
      <c r="K23252" s="4">
        <v>0.35</v>
      </c>
      <c r="L23252" s="73">
        <v>289.72890369230765</v>
      </c>
    </row>
    <row r="23253" spans="1:12" x14ac:dyDescent="0.35">
      <c r="A23253" s="1" t="s">
        <v>37267</v>
      </c>
      <c r="B23253" t="s">
        <v>37268</v>
      </c>
      <c r="C23253" t="s">
        <v>34</v>
      </c>
      <c r="D23253" t="s">
        <v>35</v>
      </c>
      <c r="E23253">
        <v>1</v>
      </c>
      <c r="F23253" s="2">
        <v>85.99</v>
      </c>
      <c r="G23253" s="3">
        <v>192</v>
      </c>
      <c r="H23253" s="3">
        <v>0.8599</v>
      </c>
      <c r="I23253" s="3">
        <v>4.0415299999999998</v>
      </c>
      <c r="J23253" s="3">
        <v>90.891429999999986</v>
      </c>
      <c r="K23253" s="4">
        <v>0.35</v>
      </c>
      <c r="L23253" s="73">
        <v>165.00290369230765</v>
      </c>
    </row>
    <row r="23254" spans="1:12" x14ac:dyDescent="0.35">
      <c r="A23254" s="1" t="s">
        <v>37269</v>
      </c>
      <c r="B23254" t="s">
        <v>37270</v>
      </c>
      <c r="C23254" t="s">
        <v>34</v>
      </c>
      <c r="D23254" t="s">
        <v>35</v>
      </c>
      <c r="E23254">
        <v>1</v>
      </c>
      <c r="F23254" s="2">
        <v>20.99</v>
      </c>
      <c r="G23254" s="3">
        <v>47</v>
      </c>
      <c r="H23254" s="3">
        <v>0.20989999999999998</v>
      </c>
      <c r="I23254" s="3">
        <v>0.98652999999999991</v>
      </c>
      <c r="J23254" s="3">
        <v>22.186429999999998</v>
      </c>
      <c r="K23254" s="4">
        <v>0.35</v>
      </c>
      <c r="L23254" s="73">
        <v>40.276903692307684</v>
      </c>
    </row>
    <row r="23255" spans="1:12" x14ac:dyDescent="0.35">
      <c r="A23255" s="1" t="s">
        <v>37271</v>
      </c>
      <c r="B23255" t="s">
        <v>37272</v>
      </c>
      <c r="C23255" t="s">
        <v>34</v>
      </c>
      <c r="D23255" t="s">
        <v>35</v>
      </c>
      <c r="E23255">
        <v>1</v>
      </c>
      <c r="F23255" s="2">
        <v>1084.99</v>
      </c>
      <c r="G23255" s="3">
        <v>2412</v>
      </c>
      <c r="H23255" s="3">
        <v>10.8499</v>
      </c>
      <c r="I23255" s="3">
        <v>50.994529999999997</v>
      </c>
      <c r="J23255" s="3">
        <v>1146.8344299999999</v>
      </c>
      <c r="K23255" s="4">
        <v>0.35</v>
      </c>
      <c r="L23255" s="73">
        <v>2081.9455806153842</v>
      </c>
    </row>
    <row r="23256" spans="1:12" x14ac:dyDescent="0.35">
      <c r="A23256" s="1" t="s">
        <v>37273</v>
      </c>
      <c r="B23256" t="s">
        <v>37274</v>
      </c>
      <c r="C23256" t="s">
        <v>34</v>
      </c>
      <c r="D23256" t="s">
        <v>35</v>
      </c>
      <c r="E23256">
        <v>1</v>
      </c>
      <c r="F23256" s="2">
        <v>65.989999999999995</v>
      </c>
      <c r="G23256" s="3">
        <v>147</v>
      </c>
      <c r="H23256" s="3">
        <v>0.65989999999999993</v>
      </c>
      <c r="I23256" s="3">
        <v>3.1015299999999999</v>
      </c>
      <c r="J23256" s="3">
        <v>69.751429999999985</v>
      </c>
      <c r="K23256" s="4">
        <v>0.35</v>
      </c>
      <c r="L23256" s="73">
        <v>126.62567292307689</v>
      </c>
    </row>
    <row r="23257" spans="1:12" x14ac:dyDescent="0.35">
      <c r="A23257" s="1" t="s">
        <v>37275</v>
      </c>
      <c r="B23257" t="s">
        <v>37276</v>
      </c>
      <c r="C23257" t="s">
        <v>34</v>
      </c>
      <c r="D23257" t="s">
        <v>35</v>
      </c>
      <c r="E23257">
        <v>1</v>
      </c>
      <c r="F23257" s="2">
        <v>530.99</v>
      </c>
      <c r="G23257" s="3">
        <v>1180</v>
      </c>
      <c r="H23257" s="3">
        <v>5.3098999999999998</v>
      </c>
      <c r="I23257" s="3">
        <v>24.956530000000001</v>
      </c>
      <c r="J23257" s="3">
        <v>561.25643000000002</v>
      </c>
      <c r="K23257" s="4">
        <v>0.35</v>
      </c>
      <c r="L23257" s="73">
        <v>1018.8962883076923</v>
      </c>
    </row>
    <row r="23258" spans="1:12" x14ac:dyDescent="0.35">
      <c r="A23258" s="1" t="s">
        <v>37277</v>
      </c>
      <c r="B23258" t="s">
        <v>37278</v>
      </c>
      <c r="C23258" t="s">
        <v>34</v>
      </c>
      <c r="D23258" t="s">
        <v>35</v>
      </c>
      <c r="E23258">
        <v>1</v>
      </c>
      <c r="F23258" s="2">
        <v>13.99</v>
      </c>
      <c r="G23258" s="3">
        <v>32</v>
      </c>
      <c r="H23258" s="3">
        <v>0.1399</v>
      </c>
      <c r="I23258" s="3">
        <v>0.65753000000000006</v>
      </c>
      <c r="J23258" s="3">
        <v>14.787430000000001</v>
      </c>
      <c r="K23258" s="4">
        <v>0.34999999999999992</v>
      </c>
      <c r="L23258" s="73">
        <v>26.84487292307692</v>
      </c>
    </row>
    <row r="23259" spans="1:12" x14ac:dyDescent="0.35">
      <c r="A23259" s="1" t="s">
        <v>37279</v>
      </c>
      <c r="B23259" t="s">
        <v>37280</v>
      </c>
      <c r="C23259" t="s">
        <v>34</v>
      </c>
      <c r="D23259" t="s">
        <v>35</v>
      </c>
      <c r="E23259">
        <v>1</v>
      </c>
      <c r="F23259" s="2">
        <v>45.99</v>
      </c>
      <c r="G23259" s="3">
        <v>103</v>
      </c>
      <c r="H23259" s="3">
        <v>0.45990000000000003</v>
      </c>
      <c r="I23259" s="3">
        <v>2.16153</v>
      </c>
      <c r="J23259" s="3">
        <v>48.611429999999999</v>
      </c>
      <c r="K23259" s="4">
        <v>0.35</v>
      </c>
      <c r="L23259" s="73">
        <v>88.248442153846156</v>
      </c>
    </row>
    <row r="23260" spans="1:12" x14ac:dyDescent="0.35">
      <c r="A23260" s="1" t="s">
        <v>37281</v>
      </c>
      <c r="B23260" t="s">
        <v>37282</v>
      </c>
      <c r="C23260" t="s">
        <v>34</v>
      </c>
      <c r="D23260" t="s">
        <v>35</v>
      </c>
      <c r="E23260">
        <v>1</v>
      </c>
      <c r="F23260" s="2">
        <v>123.99</v>
      </c>
      <c r="G23260" s="3">
        <v>276</v>
      </c>
      <c r="H23260" s="3">
        <v>1.2399</v>
      </c>
      <c r="I23260" s="3">
        <v>5.8275299999999994</v>
      </c>
      <c r="J23260" s="3">
        <v>131.05743000000001</v>
      </c>
      <c r="K23260" s="4">
        <v>0.34999999999999992</v>
      </c>
      <c r="L23260" s="73">
        <v>237.91964215384615</v>
      </c>
    </row>
    <row r="23261" spans="1:12" x14ac:dyDescent="0.35">
      <c r="A23261" s="1" t="s">
        <v>37283</v>
      </c>
      <c r="B23261" t="s">
        <v>37284</v>
      </c>
      <c r="C23261" t="s">
        <v>34</v>
      </c>
      <c r="D23261" t="s">
        <v>35</v>
      </c>
      <c r="E23261">
        <v>1</v>
      </c>
      <c r="F23261" s="2">
        <v>64.989999999999995</v>
      </c>
      <c r="G23261" s="3">
        <v>145</v>
      </c>
      <c r="H23261" s="3">
        <v>0.64989999999999992</v>
      </c>
      <c r="I23261" s="3">
        <v>3.0545299999999997</v>
      </c>
      <c r="J23261" s="3">
        <v>68.694429999999997</v>
      </c>
      <c r="K23261" s="4">
        <v>0.35</v>
      </c>
      <c r="L23261" s="73">
        <v>124.70681138461538</v>
      </c>
    </row>
    <row r="23262" spans="1:12" x14ac:dyDescent="0.35">
      <c r="A23262" s="1" t="s">
        <v>37285</v>
      </c>
      <c r="B23262" t="s">
        <v>37286</v>
      </c>
      <c r="C23262" t="s">
        <v>34</v>
      </c>
      <c r="D23262" t="s">
        <v>35</v>
      </c>
      <c r="E23262">
        <v>1</v>
      </c>
      <c r="F23262" s="2">
        <v>111.99</v>
      </c>
      <c r="G23262" s="3">
        <v>249</v>
      </c>
      <c r="H23262" s="3">
        <v>1.1198999999999999</v>
      </c>
      <c r="I23262" s="3">
        <v>5.2635299999999994</v>
      </c>
      <c r="J23262" s="3">
        <v>118.37343</v>
      </c>
      <c r="K23262" s="4">
        <v>0.34999999999999992</v>
      </c>
      <c r="L23262" s="73">
        <v>214.89330369230765</v>
      </c>
    </row>
    <row r="23263" spans="1:12" x14ac:dyDescent="0.35">
      <c r="A23263" s="1" t="s">
        <v>37287</v>
      </c>
      <c r="B23263" t="s">
        <v>37288</v>
      </c>
      <c r="C23263" t="s">
        <v>34</v>
      </c>
      <c r="D23263" t="s">
        <v>35</v>
      </c>
      <c r="E23263">
        <v>1</v>
      </c>
      <c r="F23263" s="2">
        <v>133.99</v>
      </c>
      <c r="G23263" s="3">
        <v>298</v>
      </c>
      <c r="H23263" s="3">
        <v>1.3399000000000001</v>
      </c>
      <c r="I23263" s="3">
        <v>6.2975300000000001</v>
      </c>
      <c r="J23263" s="3">
        <v>141.62743</v>
      </c>
      <c r="K23263" s="4">
        <v>0.35</v>
      </c>
      <c r="L23263" s="73">
        <v>257.10825753846154</v>
      </c>
    </row>
    <row r="23264" spans="1:12" x14ac:dyDescent="0.35">
      <c r="A23264" s="1" t="s">
        <v>37289</v>
      </c>
      <c r="B23264" t="s">
        <v>37290</v>
      </c>
      <c r="C23264" t="s">
        <v>34</v>
      </c>
      <c r="D23264" t="s">
        <v>35</v>
      </c>
      <c r="E23264">
        <v>1</v>
      </c>
      <c r="F23264" s="2">
        <v>141.99</v>
      </c>
      <c r="G23264" s="3">
        <v>316</v>
      </c>
      <c r="H23264" s="3">
        <v>1.4199000000000002</v>
      </c>
      <c r="I23264" s="3">
        <v>6.6735300000000004</v>
      </c>
      <c r="J23264" s="3">
        <v>150.08343000000002</v>
      </c>
      <c r="K23264" s="4">
        <v>0.35</v>
      </c>
      <c r="L23264" s="73">
        <v>272.45914984615388</v>
      </c>
    </row>
    <row r="23265" spans="1:12" x14ac:dyDescent="0.35">
      <c r="A23265" s="1" t="s">
        <v>37291</v>
      </c>
      <c r="B23265" t="s">
        <v>37292</v>
      </c>
      <c r="C23265" t="s">
        <v>34</v>
      </c>
      <c r="D23265" t="s">
        <v>35</v>
      </c>
      <c r="E23265">
        <v>1</v>
      </c>
      <c r="F23265" s="2">
        <v>124.99</v>
      </c>
      <c r="G23265" s="3">
        <v>278</v>
      </c>
      <c r="H23265" s="3">
        <v>1.2499</v>
      </c>
      <c r="I23265" s="3">
        <v>5.87453</v>
      </c>
      <c r="J23265" s="3">
        <v>132.11443</v>
      </c>
      <c r="K23265" s="4">
        <v>0.35</v>
      </c>
      <c r="L23265" s="73">
        <v>239.83850369230768</v>
      </c>
    </row>
    <row r="23266" spans="1:12" x14ac:dyDescent="0.35">
      <c r="A23266" s="1" t="s">
        <v>37293</v>
      </c>
      <c r="B23266" t="s">
        <v>37294</v>
      </c>
      <c r="C23266" t="s">
        <v>34</v>
      </c>
      <c r="D23266" t="s">
        <v>35</v>
      </c>
      <c r="E23266">
        <v>1</v>
      </c>
      <c r="F23266" s="2">
        <v>636.99</v>
      </c>
      <c r="G23266" s="3">
        <v>1416</v>
      </c>
      <c r="H23266" s="3">
        <v>6.3699000000000003</v>
      </c>
      <c r="I23266" s="3">
        <v>29.93853</v>
      </c>
      <c r="J23266" s="3">
        <v>673.29843000000005</v>
      </c>
      <c r="K23266" s="4">
        <v>0.35000000000000003</v>
      </c>
      <c r="L23266" s="73">
        <v>1222.2956113846155</v>
      </c>
    </row>
    <row r="23267" spans="1:12" x14ac:dyDescent="0.35">
      <c r="A23267" s="1" t="s">
        <v>37295</v>
      </c>
      <c r="B23267" t="s">
        <v>37296</v>
      </c>
      <c r="C23267" t="s">
        <v>34</v>
      </c>
      <c r="D23267" t="s">
        <v>35</v>
      </c>
      <c r="E23267">
        <v>1</v>
      </c>
      <c r="F23267" s="2">
        <v>63.99</v>
      </c>
      <c r="G23267" s="3">
        <v>143</v>
      </c>
      <c r="H23267" s="3">
        <v>0.63990000000000002</v>
      </c>
      <c r="I23267" s="3">
        <v>3.00753</v>
      </c>
      <c r="J23267" s="3">
        <v>67.637430000000009</v>
      </c>
      <c r="K23267" s="4">
        <v>0.35</v>
      </c>
      <c r="L23267" s="73">
        <v>122.78794984615386</v>
      </c>
    </row>
    <row r="23268" spans="1:12" x14ac:dyDescent="0.35">
      <c r="A23268" s="1" t="s">
        <v>37297</v>
      </c>
      <c r="B23268" t="s">
        <v>37298</v>
      </c>
      <c r="C23268" t="s">
        <v>34</v>
      </c>
      <c r="D23268" t="s">
        <v>35</v>
      </c>
      <c r="E23268">
        <v>1</v>
      </c>
      <c r="F23268" s="2">
        <v>1605.99</v>
      </c>
      <c r="G23268" s="3">
        <v>3569</v>
      </c>
      <c r="H23268" s="3">
        <v>16.059899999999999</v>
      </c>
      <c r="I23268" s="3">
        <v>75.481530000000006</v>
      </c>
      <c r="J23268" s="3">
        <v>1697.53143</v>
      </c>
      <c r="K23268" s="4">
        <v>0.35000000000000003</v>
      </c>
      <c r="L23268" s="73">
        <v>3081.6724421538461</v>
      </c>
    </row>
    <row r="23269" spans="1:12" x14ac:dyDescent="0.35">
      <c r="A23269" s="1" t="s">
        <v>37299</v>
      </c>
      <c r="B23269" t="s">
        <v>36487</v>
      </c>
      <c r="C23269" t="s">
        <v>34</v>
      </c>
      <c r="D23269" t="s">
        <v>35</v>
      </c>
      <c r="E23269">
        <v>1</v>
      </c>
      <c r="F23269" s="2">
        <v>101.99</v>
      </c>
      <c r="G23269" s="3">
        <v>227</v>
      </c>
      <c r="H23269" s="3">
        <v>1.0199</v>
      </c>
      <c r="I23269" s="3">
        <v>4.7935299999999996</v>
      </c>
      <c r="J23269" s="3">
        <v>107.80343000000001</v>
      </c>
      <c r="K23269" s="4">
        <v>0.35</v>
      </c>
      <c r="L23269" s="73">
        <v>195.70468830769232</v>
      </c>
    </row>
    <row r="23270" spans="1:12" x14ac:dyDescent="0.35">
      <c r="A23270" s="1" t="s">
        <v>37300</v>
      </c>
      <c r="B23270" t="s">
        <v>37301</v>
      </c>
      <c r="C23270" t="s">
        <v>34</v>
      </c>
      <c r="D23270" t="s">
        <v>35</v>
      </c>
      <c r="E23270">
        <v>1</v>
      </c>
      <c r="F23270" s="2">
        <v>195.99</v>
      </c>
      <c r="G23270" s="3">
        <v>436</v>
      </c>
      <c r="H23270" s="3">
        <v>1.9599000000000002</v>
      </c>
      <c r="I23270" s="3">
        <v>9.2115299999999998</v>
      </c>
      <c r="J23270" s="3">
        <v>207.16143000000002</v>
      </c>
      <c r="K23270" s="4">
        <v>0.34999999999999992</v>
      </c>
      <c r="L23270" s="73">
        <v>376.07767292307693</v>
      </c>
    </row>
    <row r="23271" spans="1:12" x14ac:dyDescent="0.35">
      <c r="A23271" s="1" t="s">
        <v>37302</v>
      </c>
      <c r="B23271" t="s">
        <v>37303</v>
      </c>
      <c r="C23271" t="s">
        <v>34</v>
      </c>
      <c r="D23271" t="s">
        <v>35</v>
      </c>
      <c r="E23271">
        <v>1</v>
      </c>
      <c r="F23271" s="2">
        <v>69.989999999999995</v>
      </c>
      <c r="G23271" s="3">
        <v>156</v>
      </c>
      <c r="H23271" s="3">
        <v>0.69989999999999997</v>
      </c>
      <c r="I23271" s="3">
        <v>3.2895299999999996</v>
      </c>
      <c r="J23271" s="3">
        <v>73.979429999999994</v>
      </c>
      <c r="K23271" s="4">
        <v>0.34999999999999992</v>
      </c>
      <c r="L23271" s="73">
        <v>134.30111907692304</v>
      </c>
    </row>
    <row r="23272" spans="1:12" x14ac:dyDescent="0.35">
      <c r="A23272" s="1" t="s">
        <v>37304</v>
      </c>
      <c r="B23272" t="s">
        <v>37305</v>
      </c>
      <c r="C23272" t="s">
        <v>34</v>
      </c>
      <c r="D23272" t="s">
        <v>35</v>
      </c>
      <c r="E23272">
        <v>1</v>
      </c>
      <c r="F23272" s="2">
        <v>9.99</v>
      </c>
      <c r="G23272" s="3">
        <v>23</v>
      </c>
      <c r="H23272" s="3">
        <v>9.9900000000000003E-2</v>
      </c>
      <c r="I23272" s="3">
        <v>0.46953</v>
      </c>
      <c r="J23272" s="3">
        <v>10.559430000000001</v>
      </c>
      <c r="K23272" s="4">
        <v>0.34999999999999992</v>
      </c>
      <c r="L23272" s="73">
        <v>19.169426769230768</v>
      </c>
    </row>
    <row r="23273" spans="1:12" x14ac:dyDescent="0.35">
      <c r="A23273" s="1" t="s">
        <v>37306</v>
      </c>
      <c r="B23273" t="s">
        <v>37307</v>
      </c>
      <c r="C23273" t="s">
        <v>34</v>
      </c>
      <c r="D23273" t="s">
        <v>35</v>
      </c>
      <c r="E23273">
        <v>1</v>
      </c>
      <c r="F23273" s="2">
        <v>30.99</v>
      </c>
      <c r="G23273" s="3">
        <v>69</v>
      </c>
      <c r="H23273" s="3">
        <v>0.30990000000000001</v>
      </c>
      <c r="I23273" s="3">
        <v>1.4565299999999999</v>
      </c>
      <c r="J23273" s="3">
        <v>32.756429999999995</v>
      </c>
      <c r="K23273" s="4">
        <v>0.35</v>
      </c>
      <c r="L23273" s="73">
        <v>59.465519076923066</v>
      </c>
    </row>
    <row r="23274" spans="1:12" x14ac:dyDescent="0.35">
      <c r="A23274" s="1" t="s">
        <v>37308</v>
      </c>
      <c r="B23274" t="s">
        <v>37309</v>
      </c>
      <c r="C23274" t="s">
        <v>34</v>
      </c>
      <c r="D23274" t="s">
        <v>35</v>
      </c>
      <c r="E23274">
        <v>1</v>
      </c>
      <c r="F23274" s="2">
        <v>50.99</v>
      </c>
      <c r="G23274" s="3">
        <v>114</v>
      </c>
      <c r="H23274" s="3">
        <v>0.50990000000000002</v>
      </c>
      <c r="I23274" s="3">
        <v>2.3965300000000003</v>
      </c>
      <c r="J23274" s="3">
        <v>53.896430000000002</v>
      </c>
      <c r="K23274" s="4">
        <v>0.34999999999999992</v>
      </c>
      <c r="L23274" s="73">
        <v>97.842749846153836</v>
      </c>
    </row>
    <row r="23275" spans="1:12" x14ac:dyDescent="0.35">
      <c r="A23275" s="1" t="s">
        <v>37310</v>
      </c>
      <c r="B23275" t="s">
        <v>37311</v>
      </c>
      <c r="C23275" t="s">
        <v>34</v>
      </c>
      <c r="D23275" t="s">
        <v>35</v>
      </c>
      <c r="E23275">
        <v>1</v>
      </c>
      <c r="F23275" s="2">
        <v>1290.99</v>
      </c>
      <c r="G23275" s="3">
        <v>2869</v>
      </c>
      <c r="H23275" s="3">
        <v>12.9099</v>
      </c>
      <c r="I23275" s="3">
        <v>60.67653</v>
      </c>
      <c r="J23275" s="3">
        <v>1364.5764300000001</v>
      </c>
      <c r="K23275" s="4">
        <v>0.34999999999999992</v>
      </c>
      <c r="L23275" s="73">
        <v>2477.2310575384613</v>
      </c>
    </row>
    <row r="23276" spans="1:12" x14ac:dyDescent="0.35">
      <c r="A23276" s="1" t="s">
        <v>37312</v>
      </c>
      <c r="B23276" t="s">
        <v>37313</v>
      </c>
      <c r="C23276" t="s">
        <v>34</v>
      </c>
      <c r="D23276" t="s">
        <v>35</v>
      </c>
      <c r="E23276">
        <v>1</v>
      </c>
      <c r="F23276" s="2">
        <v>322.99</v>
      </c>
      <c r="G23276" s="3">
        <v>718</v>
      </c>
      <c r="H23276" s="3">
        <v>3.2299000000000002</v>
      </c>
      <c r="I23276" s="3">
        <v>15.180530000000001</v>
      </c>
      <c r="J23276" s="3">
        <v>341.40042999999997</v>
      </c>
      <c r="K23276" s="4">
        <v>0.34999999999999992</v>
      </c>
      <c r="L23276" s="73">
        <v>619.77308830769221</v>
      </c>
    </row>
    <row r="23277" spans="1:12" x14ac:dyDescent="0.35">
      <c r="A23277" s="1" t="s">
        <v>37314</v>
      </c>
      <c r="B23277" t="s">
        <v>37315</v>
      </c>
      <c r="C23277" t="s">
        <v>34</v>
      </c>
      <c r="D23277" t="s">
        <v>35</v>
      </c>
      <c r="E23277">
        <v>1</v>
      </c>
      <c r="F23277" s="2">
        <v>20.99</v>
      </c>
      <c r="G23277" s="3">
        <v>47</v>
      </c>
      <c r="H23277" s="3">
        <v>0.20989999999999998</v>
      </c>
      <c r="I23277" s="3">
        <v>0.98652999999999991</v>
      </c>
      <c r="J23277" s="3">
        <v>22.186429999999998</v>
      </c>
      <c r="K23277" s="4">
        <v>0.35</v>
      </c>
      <c r="L23277" s="73">
        <v>40.276903692307684</v>
      </c>
    </row>
    <row r="23278" spans="1:12" x14ac:dyDescent="0.35">
      <c r="A23278" s="1" t="s">
        <v>37316</v>
      </c>
      <c r="B23278" t="s">
        <v>37317</v>
      </c>
      <c r="C23278" t="s">
        <v>34</v>
      </c>
      <c r="D23278" t="s">
        <v>35</v>
      </c>
      <c r="E23278">
        <v>1</v>
      </c>
      <c r="F23278" s="2">
        <v>96.99</v>
      </c>
      <c r="G23278" s="3">
        <v>216</v>
      </c>
      <c r="H23278" s="3">
        <v>0.96989999999999998</v>
      </c>
      <c r="I23278" s="3">
        <v>4.5585300000000002</v>
      </c>
      <c r="J23278" s="3">
        <v>102.51843</v>
      </c>
      <c r="K23278" s="4">
        <v>0.34999999999999992</v>
      </c>
      <c r="L23278" s="73">
        <v>186.1103806153846</v>
      </c>
    </row>
    <row r="23279" spans="1:12" x14ac:dyDescent="0.35">
      <c r="A23279" s="1" t="s">
        <v>37318</v>
      </c>
      <c r="B23279" t="s">
        <v>11738</v>
      </c>
      <c r="C23279" t="s">
        <v>34</v>
      </c>
      <c r="D23279" t="s">
        <v>35</v>
      </c>
      <c r="E23279">
        <v>1</v>
      </c>
      <c r="F23279" s="2">
        <v>123.99</v>
      </c>
      <c r="G23279" s="3">
        <v>276</v>
      </c>
      <c r="H23279" s="3">
        <v>1.2399</v>
      </c>
      <c r="I23279" s="3">
        <v>5.8275299999999994</v>
      </c>
      <c r="J23279" s="3">
        <v>131.05743000000001</v>
      </c>
      <c r="K23279" s="4">
        <v>0.34999999999999992</v>
      </c>
      <c r="L23279" s="73">
        <v>237.91964215384615</v>
      </c>
    </row>
    <row r="23280" spans="1:12" x14ac:dyDescent="0.35">
      <c r="A23280" s="1" t="s">
        <v>37319</v>
      </c>
      <c r="B23280" t="s">
        <v>36467</v>
      </c>
      <c r="C23280" t="s">
        <v>34</v>
      </c>
      <c r="D23280" t="s">
        <v>35</v>
      </c>
      <c r="E23280">
        <v>1</v>
      </c>
      <c r="F23280" s="2">
        <v>93.99</v>
      </c>
      <c r="G23280" s="3">
        <v>209</v>
      </c>
      <c r="H23280" s="3">
        <v>0.93989999999999996</v>
      </c>
      <c r="I23280" s="3">
        <v>4.4175300000000002</v>
      </c>
      <c r="J23280" s="3">
        <v>99.347429999999989</v>
      </c>
      <c r="K23280" s="4">
        <v>0.35000000000000003</v>
      </c>
      <c r="L23280" s="73">
        <v>180.35379599999999</v>
      </c>
    </row>
    <row r="23281" spans="1:12" x14ac:dyDescent="0.35">
      <c r="A23281" s="1" t="s">
        <v>37320</v>
      </c>
      <c r="B23281" t="s">
        <v>37321</v>
      </c>
      <c r="C23281" t="s">
        <v>34</v>
      </c>
      <c r="D23281" t="s">
        <v>35</v>
      </c>
      <c r="E23281">
        <v>1</v>
      </c>
      <c r="F23281" s="2">
        <v>193.99</v>
      </c>
      <c r="G23281" s="3">
        <v>432</v>
      </c>
      <c r="H23281" s="3">
        <v>1.9399000000000002</v>
      </c>
      <c r="I23281" s="3">
        <v>9.1175300000000004</v>
      </c>
      <c r="J23281" s="3">
        <v>205.04742999999999</v>
      </c>
      <c r="K23281" s="4">
        <v>0.34999999999999992</v>
      </c>
      <c r="L23281" s="73">
        <v>372.23994984615382</v>
      </c>
    </row>
    <row r="23282" spans="1:12" x14ac:dyDescent="0.35">
      <c r="A23282" s="1" t="s">
        <v>37322</v>
      </c>
      <c r="B23282" t="s">
        <v>37323</v>
      </c>
      <c r="C23282" t="s">
        <v>34</v>
      </c>
      <c r="D23282" t="s">
        <v>35</v>
      </c>
      <c r="E23282">
        <v>1</v>
      </c>
      <c r="F23282" s="2">
        <v>34.99</v>
      </c>
      <c r="G23282" s="3">
        <v>78</v>
      </c>
      <c r="H23282" s="3">
        <v>0.34990000000000004</v>
      </c>
      <c r="I23282" s="3">
        <v>1.64453</v>
      </c>
      <c r="J23282" s="3">
        <v>36.984430000000003</v>
      </c>
      <c r="K23282" s="4">
        <v>0.35000000000000003</v>
      </c>
      <c r="L23282" s="73">
        <v>67.14096523076924</v>
      </c>
    </row>
    <row r="23283" spans="1:12" x14ac:dyDescent="0.35">
      <c r="A23283" s="1" t="s">
        <v>37324</v>
      </c>
      <c r="B23283" t="s">
        <v>37325</v>
      </c>
      <c r="C23283" t="s">
        <v>34</v>
      </c>
      <c r="D23283" t="s">
        <v>35</v>
      </c>
      <c r="E23283">
        <v>1</v>
      </c>
      <c r="F23283" s="2">
        <v>16.989999999999998</v>
      </c>
      <c r="G23283" s="3">
        <v>38</v>
      </c>
      <c r="H23283" s="3">
        <v>0.1699</v>
      </c>
      <c r="I23283" s="3">
        <v>0.79852999999999996</v>
      </c>
      <c r="J23283" s="3">
        <v>17.958429999999996</v>
      </c>
      <c r="K23283" s="4">
        <v>0.35</v>
      </c>
      <c r="L23283" s="73">
        <v>32.601457538461531</v>
      </c>
    </row>
    <row r="23284" spans="1:12" x14ac:dyDescent="0.35">
      <c r="A23284" s="1" t="s">
        <v>37326</v>
      </c>
      <c r="B23284" t="s">
        <v>37327</v>
      </c>
      <c r="C23284" t="s">
        <v>34</v>
      </c>
      <c r="D23284" t="s">
        <v>35</v>
      </c>
      <c r="E23284">
        <v>1</v>
      </c>
      <c r="F23284" s="2">
        <v>93.99</v>
      </c>
      <c r="G23284" s="3">
        <v>209</v>
      </c>
      <c r="H23284" s="3">
        <v>0.93989999999999996</v>
      </c>
      <c r="I23284" s="3">
        <v>4.4175300000000002</v>
      </c>
      <c r="J23284" s="3">
        <v>99.347429999999989</v>
      </c>
      <c r="K23284" s="4">
        <v>0.35000000000000003</v>
      </c>
      <c r="L23284" s="73">
        <v>180.35379599999999</v>
      </c>
    </row>
    <row r="23285" spans="1:12" x14ac:dyDescent="0.35">
      <c r="A23285" s="1" t="s">
        <v>37328</v>
      </c>
      <c r="B23285" t="s">
        <v>37329</v>
      </c>
      <c r="C23285" t="s">
        <v>34</v>
      </c>
      <c r="D23285" t="s">
        <v>35</v>
      </c>
      <c r="E23285">
        <v>2</v>
      </c>
      <c r="F23285" s="2">
        <v>852.99</v>
      </c>
      <c r="G23285" s="3">
        <v>1896</v>
      </c>
      <c r="H23285" s="3">
        <v>8.5298999999999996</v>
      </c>
      <c r="I23285" s="3">
        <v>0</v>
      </c>
      <c r="J23285" s="3">
        <v>861.51990000000001</v>
      </c>
      <c r="K23285" s="4">
        <v>0.34999999999999992</v>
      </c>
      <c r="L23285" s="73">
        <v>1563.9899723076921</v>
      </c>
    </row>
    <row r="23286" spans="1:12" x14ac:dyDescent="0.35">
      <c r="A23286" s="1" t="s">
        <v>37330</v>
      </c>
      <c r="B23286" t="s">
        <v>37331</v>
      </c>
      <c r="C23286" t="s">
        <v>34</v>
      </c>
      <c r="D23286" t="s">
        <v>35</v>
      </c>
      <c r="E23286">
        <v>1</v>
      </c>
      <c r="F23286" s="2">
        <v>622.99</v>
      </c>
      <c r="G23286" s="3">
        <v>1385</v>
      </c>
      <c r="H23286" s="3">
        <v>6.2299000000000007</v>
      </c>
      <c r="I23286" s="3">
        <v>29.280529999999999</v>
      </c>
      <c r="J23286" s="3">
        <v>658.50043000000005</v>
      </c>
      <c r="K23286" s="4">
        <v>0.35</v>
      </c>
      <c r="L23286" s="73">
        <v>1195.431549846154</v>
      </c>
    </row>
    <row r="23287" spans="1:12" x14ac:dyDescent="0.35">
      <c r="A23287" s="1" t="s">
        <v>37332</v>
      </c>
      <c r="B23287" t="s">
        <v>36590</v>
      </c>
      <c r="C23287" t="s">
        <v>34</v>
      </c>
      <c r="D23287" t="s">
        <v>35</v>
      </c>
      <c r="E23287">
        <v>1</v>
      </c>
      <c r="F23287" s="2">
        <v>151.99</v>
      </c>
      <c r="G23287" s="3">
        <v>338</v>
      </c>
      <c r="H23287" s="3">
        <v>1.5199</v>
      </c>
      <c r="I23287" s="3">
        <v>7.1435300000000002</v>
      </c>
      <c r="J23287" s="3">
        <v>160.65343000000001</v>
      </c>
      <c r="K23287" s="4">
        <v>0.35</v>
      </c>
      <c r="L23287" s="73">
        <v>291.64776523076927</v>
      </c>
    </row>
    <row r="23288" spans="1:12" x14ac:dyDescent="0.35">
      <c r="A23288" s="1" t="s">
        <v>37333</v>
      </c>
      <c r="B23288" t="s">
        <v>37334</v>
      </c>
      <c r="C23288" t="s">
        <v>34</v>
      </c>
      <c r="D23288" t="s">
        <v>35</v>
      </c>
      <c r="E23288">
        <v>1</v>
      </c>
      <c r="F23288" s="2">
        <v>48.99</v>
      </c>
      <c r="G23288" s="3">
        <v>109</v>
      </c>
      <c r="H23288" s="3">
        <v>0.48990000000000006</v>
      </c>
      <c r="I23288" s="3">
        <v>2.30253</v>
      </c>
      <c r="J23288" s="3">
        <v>51.782429999999998</v>
      </c>
      <c r="K23288" s="4">
        <v>0.35</v>
      </c>
      <c r="L23288" s="73">
        <v>94.005026769230767</v>
      </c>
    </row>
    <row r="23289" spans="1:12" x14ac:dyDescent="0.35">
      <c r="A23289" s="1" t="s">
        <v>37335</v>
      </c>
      <c r="B23289" t="s">
        <v>37336</v>
      </c>
      <c r="C23289" t="s">
        <v>34</v>
      </c>
      <c r="D23289" t="s">
        <v>35</v>
      </c>
      <c r="E23289">
        <v>1</v>
      </c>
      <c r="F23289" s="2">
        <v>78.989999999999995</v>
      </c>
      <c r="G23289" s="3">
        <v>176</v>
      </c>
      <c r="H23289" s="3">
        <v>0.78989999999999994</v>
      </c>
      <c r="I23289" s="3">
        <v>3.7125299999999997</v>
      </c>
      <c r="J23289" s="3">
        <v>83.492429999999999</v>
      </c>
      <c r="K23289" s="4">
        <v>0.34999999999999992</v>
      </c>
      <c r="L23289" s="73">
        <v>151.57087292307691</v>
      </c>
    </row>
    <row r="23290" spans="1:12" x14ac:dyDescent="0.35">
      <c r="A23290" s="1" t="s">
        <v>37337</v>
      </c>
      <c r="B23290" t="s">
        <v>37338</v>
      </c>
      <c r="C23290" t="s">
        <v>34</v>
      </c>
      <c r="D23290" t="s">
        <v>35</v>
      </c>
      <c r="E23290">
        <v>1</v>
      </c>
      <c r="F23290" s="2">
        <v>90.99</v>
      </c>
      <c r="G23290" s="3">
        <v>203</v>
      </c>
      <c r="H23290" s="3">
        <v>0.90989999999999993</v>
      </c>
      <c r="I23290" s="3">
        <v>4.2765300000000002</v>
      </c>
      <c r="J23290" s="3">
        <v>96.176429999999982</v>
      </c>
      <c r="K23290" s="4">
        <v>0.35000000000000003</v>
      </c>
      <c r="L23290" s="73">
        <v>174.59721138461535</v>
      </c>
    </row>
    <row r="23291" spans="1:12" x14ac:dyDescent="0.35">
      <c r="A23291" s="1" t="s">
        <v>37339</v>
      </c>
      <c r="B23291" t="s">
        <v>37340</v>
      </c>
      <c r="C23291" t="s">
        <v>34</v>
      </c>
      <c r="D23291" t="s">
        <v>35</v>
      </c>
      <c r="E23291">
        <v>1</v>
      </c>
      <c r="F23291" s="2">
        <v>76.989999999999995</v>
      </c>
      <c r="G23291" s="3">
        <v>172</v>
      </c>
      <c r="H23291" s="3">
        <v>0.76989999999999992</v>
      </c>
      <c r="I23291" s="3">
        <v>3.6185299999999998</v>
      </c>
      <c r="J23291" s="3">
        <v>81.378430000000009</v>
      </c>
      <c r="K23291" s="4">
        <v>0.35</v>
      </c>
      <c r="L23291" s="73">
        <v>147.73314984615385</v>
      </c>
    </row>
    <row r="23292" spans="1:12" x14ac:dyDescent="0.35">
      <c r="A23292" s="1" t="s">
        <v>37341</v>
      </c>
      <c r="B23292" t="s">
        <v>37342</v>
      </c>
      <c r="C23292" t="s">
        <v>34</v>
      </c>
      <c r="D23292" t="s">
        <v>35</v>
      </c>
      <c r="E23292">
        <v>1</v>
      </c>
      <c r="F23292" s="2">
        <v>123.99</v>
      </c>
      <c r="G23292" s="3">
        <v>276</v>
      </c>
      <c r="H23292" s="3">
        <v>1.2399</v>
      </c>
      <c r="I23292" s="3">
        <v>5.8275299999999994</v>
      </c>
      <c r="J23292" s="3">
        <v>131.05743000000001</v>
      </c>
      <c r="K23292" s="4">
        <v>0.34999999999999992</v>
      </c>
      <c r="L23292" s="73">
        <v>237.91964215384615</v>
      </c>
    </row>
    <row r="23293" spans="1:12" x14ac:dyDescent="0.35">
      <c r="A23293" s="1" t="s">
        <v>37343</v>
      </c>
      <c r="B23293" t="s">
        <v>37344</v>
      </c>
      <c r="C23293" t="s">
        <v>34</v>
      </c>
      <c r="D23293" t="s">
        <v>35</v>
      </c>
      <c r="E23293">
        <v>1</v>
      </c>
      <c r="F23293" s="2">
        <v>16.989999999999998</v>
      </c>
      <c r="G23293" s="3">
        <v>38</v>
      </c>
      <c r="H23293" s="3">
        <v>0.1699</v>
      </c>
      <c r="I23293" s="3">
        <v>0.79852999999999996</v>
      </c>
      <c r="J23293" s="3">
        <v>17.958429999999996</v>
      </c>
      <c r="K23293" s="4">
        <v>0.35</v>
      </c>
      <c r="L23293" s="73">
        <v>32.601457538461531</v>
      </c>
    </row>
    <row r="23294" spans="1:12" x14ac:dyDescent="0.35">
      <c r="A23294" s="1" t="s">
        <v>37345</v>
      </c>
      <c r="B23294" t="s">
        <v>37346</v>
      </c>
      <c r="C23294" t="s">
        <v>34</v>
      </c>
      <c r="D23294" t="s">
        <v>35</v>
      </c>
      <c r="E23294">
        <v>1</v>
      </c>
      <c r="F23294" s="2">
        <v>293.99</v>
      </c>
      <c r="G23294" s="3">
        <v>654</v>
      </c>
      <c r="H23294" s="3">
        <v>2.9399000000000002</v>
      </c>
      <c r="I23294" s="3">
        <v>13.81753</v>
      </c>
      <c r="J23294" s="3">
        <v>310.74743000000001</v>
      </c>
      <c r="K23294" s="4">
        <v>0.35</v>
      </c>
      <c r="L23294" s="73">
        <v>564.12610369230765</v>
      </c>
    </row>
    <row r="23295" spans="1:12" x14ac:dyDescent="0.35">
      <c r="A23295" s="1" t="s">
        <v>37347</v>
      </c>
      <c r="B23295" t="s">
        <v>37348</v>
      </c>
      <c r="C23295" t="s">
        <v>34</v>
      </c>
      <c r="D23295" t="s">
        <v>35</v>
      </c>
      <c r="E23295">
        <v>1</v>
      </c>
      <c r="F23295" s="2">
        <v>2127.9899999999998</v>
      </c>
      <c r="G23295" s="3">
        <v>4729</v>
      </c>
      <c r="H23295" s="3">
        <v>21.279899999999998</v>
      </c>
      <c r="I23295" s="3">
        <v>100.01552999999998</v>
      </c>
      <c r="J23295" s="3">
        <v>2249.2854299999999</v>
      </c>
      <c r="K23295" s="4">
        <v>0.35</v>
      </c>
      <c r="L23295" s="73">
        <v>4083.318165230769</v>
      </c>
    </row>
    <row r="23296" spans="1:12" x14ac:dyDescent="0.35">
      <c r="A23296" s="1" t="s">
        <v>37349</v>
      </c>
      <c r="B23296" t="s">
        <v>37350</v>
      </c>
      <c r="C23296" t="s">
        <v>34</v>
      </c>
      <c r="D23296" t="s">
        <v>35</v>
      </c>
      <c r="E23296">
        <v>1</v>
      </c>
      <c r="F23296" s="2">
        <v>548.99</v>
      </c>
      <c r="G23296" s="3">
        <v>1220</v>
      </c>
      <c r="H23296" s="3">
        <v>5.4899000000000004</v>
      </c>
      <c r="I23296" s="3">
        <v>25.802530000000001</v>
      </c>
      <c r="J23296" s="3">
        <v>580.28243000000009</v>
      </c>
      <c r="K23296" s="4">
        <v>0.35</v>
      </c>
      <c r="L23296" s="73">
        <v>1053.4357960000002</v>
      </c>
    </row>
    <row r="23297" spans="1:12" x14ac:dyDescent="0.35">
      <c r="A23297" s="1" t="s">
        <v>37351</v>
      </c>
      <c r="B23297" t="s">
        <v>37352</v>
      </c>
      <c r="C23297" t="s">
        <v>34</v>
      </c>
      <c r="D23297" t="s">
        <v>35</v>
      </c>
      <c r="E23297">
        <v>1</v>
      </c>
      <c r="F23297" s="2">
        <v>48.99</v>
      </c>
      <c r="G23297" s="3">
        <v>109</v>
      </c>
      <c r="H23297" s="3">
        <v>0.48990000000000006</v>
      </c>
      <c r="I23297" s="3">
        <v>2.30253</v>
      </c>
      <c r="J23297" s="3">
        <v>51.782429999999998</v>
      </c>
      <c r="K23297" s="4">
        <v>0.35</v>
      </c>
      <c r="L23297" s="73">
        <v>94.005026769230767</v>
      </c>
    </row>
    <row r="23298" spans="1:12" x14ac:dyDescent="0.35">
      <c r="A23298" s="1" t="s">
        <v>37353</v>
      </c>
      <c r="B23298" t="s">
        <v>37354</v>
      </c>
      <c r="C23298" t="s">
        <v>34</v>
      </c>
      <c r="D23298" t="s">
        <v>35</v>
      </c>
      <c r="E23298">
        <v>1</v>
      </c>
      <c r="F23298" s="2">
        <v>171.99</v>
      </c>
      <c r="G23298" s="3">
        <v>383</v>
      </c>
      <c r="H23298" s="3">
        <v>1.7199000000000002</v>
      </c>
      <c r="I23298" s="3">
        <v>8.0835299999999997</v>
      </c>
      <c r="J23298" s="3">
        <v>181.79343</v>
      </c>
      <c r="K23298" s="4">
        <v>0.34999999999999992</v>
      </c>
      <c r="L23298" s="73">
        <v>330.02499599999999</v>
      </c>
    </row>
    <row r="23299" spans="1:12" x14ac:dyDescent="0.35">
      <c r="A23299" s="1" t="s">
        <v>37355</v>
      </c>
      <c r="B23299" t="s">
        <v>37356</v>
      </c>
      <c r="C23299" t="s">
        <v>34</v>
      </c>
      <c r="D23299" t="s">
        <v>35</v>
      </c>
      <c r="E23299">
        <v>1</v>
      </c>
      <c r="F23299" s="2">
        <v>180.99</v>
      </c>
      <c r="G23299" s="3">
        <v>403</v>
      </c>
      <c r="H23299" s="3">
        <v>1.8099000000000001</v>
      </c>
      <c r="I23299" s="3">
        <v>8.5065299999999997</v>
      </c>
      <c r="J23299" s="3">
        <v>191.30643000000001</v>
      </c>
      <c r="K23299" s="4">
        <v>0.34999999999999992</v>
      </c>
      <c r="L23299" s="73">
        <v>347.29474984615382</v>
      </c>
    </row>
    <row r="23300" spans="1:12" x14ac:dyDescent="0.35">
      <c r="A23300" s="1" t="s">
        <v>37357</v>
      </c>
      <c r="B23300" t="s">
        <v>37358</v>
      </c>
      <c r="C23300" t="s">
        <v>34</v>
      </c>
      <c r="D23300" t="s">
        <v>35</v>
      </c>
      <c r="E23300">
        <v>1</v>
      </c>
      <c r="F23300" s="2">
        <v>3910.99</v>
      </c>
      <c r="G23300" s="3">
        <v>8692</v>
      </c>
      <c r="H23300" s="3">
        <v>39.109899999999996</v>
      </c>
      <c r="I23300" s="3">
        <v>183.81653</v>
      </c>
      <c r="J23300" s="3">
        <v>4133.9164299999993</v>
      </c>
      <c r="K23300" s="4">
        <v>0.35000000000000003</v>
      </c>
      <c r="L23300" s="73">
        <v>7504.6482883076915</v>
      </c>
    </row>
    <row r="23301" spans="1:12" x14ac:dyDescent="0.35">
      <c r="A23301" s="1" t="s">
        <v>37359</v>
      </c>
      <c r="B23301" t="s">
        <v>37360</v>
      </c>
      <c r="C23301" t="s">
        <v>34</v>
      </c>
      <c r="D23301" t="s">
        <v>35</v>
      </c>
      <c r="E23301">
        <v>1</v>
      </c>
      <c r="F23301" s="2">
        <v>138.99</v>
      </c>
      <c r="G23301" s="3">
        <v>309</v>
      </c>
      <c r="H23301" s="3">
        <v>1.3899000000000001</v>
      </c>
      <c r="I23301" s="3">
        <v>6.5325300000000004</v>
      </c>
      <c r="J23301" s="3">
        <v>146.91243000000003</v>
      </c>
      <c r="K23301" s="4">
        <v>0.35</v>
      </c>
      <c r="L23301" s="73">
        <v>266.70256523076927</v>
      </c>
    </row>
    <row r="23302" spans="1:12" x14ac:dyDescent="0.35">
      <c r="A23302" s="1" t="s">
        <v>37361</v>
      </c>
      <c r="B23302" t="s">
        <v>37362</v>
      </c>
      <c r="C23302" t="s">
        <v>34</v>
      </c>
      <c r="D23302" t="s">
        <v>35</v>
      </c>
      <c r="E23302">
        <v>1</v>
      </c>
      <c r="F23302" s="2">
        <v>535.99</v>
      </c>
      <c r="G23302" s="3">
        <v>1192</v>
      </c>
      <c r="H23302" s="3">
        <v>5.3599000000000006</v>
      </c>
      <c r="I23302" s="3">
        <v>25.19153</v>
      </c>
      <c r="J23302" s="3">
        <v>566.54142999999999</v>
      </c>
      <c r="K23302" s="4">
        <v>0.35</v>
      </c>
      <c r="L23302" s="73">
        <v>1028.4905959999999</v>
      </c>
    </row>
    <row r="23303" spans="1:12" x14ac:dyDescent="0.35">
      <c r="A23303" s="1" t="s">
        <v>37363</v>
      </c>
      <c r="B23303" t="s">
        <v>37364</v>
      </c>
      <c r="C23303" t="s">
        <v>21</v>
      </c>
      <c r="D23303" t="s">
        <v>22</v>
      </c>
      <c r="E23303">
        <v>1</v>
      </c>
      <c r="F23303" s="2">
        <v>104.53</v>
      </c>
      <c r="G23303" s="3">
        <v>199</v>
      </c>
      <c r="H23303" s="3">
        <v>1.0453000000000001</v>
      </c>
      <c r="I23303" s="3">
        <v>4.9129100000000001</v>
      </c>
      <c r="J23303" s="3">
        <v>110.48821</v>
      </c>
      <c r="K23303" s="4">
        <v>0.34999999999999992</v>
      </c>
      <c r="L23303" s="73">
        <v>200.57859661538458</v>
      </c>
    </row>
    <row r="23304" spans="1:12" x14ac:dyDescent="0.35">
      <c r="A23304" s="1" t="s">
        <v>37365</v>
      </c>
      <c r="B23304" t="s">
        <v>37366</v>
      </c>
      <c r="C23304" t="s">
        <v>21</v>
      </c>
      <c r="D23304" t="s">
        <v>22</v>
      </c>
      <c r="E23304">
        <v>1</v>
      </c>
      <c r="F23304" s="2">
        <v>81.180000000000007</v>
      </c>
      <c r="G23304" s="3">
        <v>175.49</v>
      </c>
      <c r="H23304" s="3">
        <v>0.81180000000000008</v>
      </c>
      <c r="I23304" s="3">
        <v>3.8154600000000003</v>
      </c>
      <c r="J23304" s="3">
        <v>85.807260000000014</v>
      </c>
      <c r="K23304" s="4">
        <v>0.34999999999999992</v>
      </c>
      <c r="L23304" s="73">
        <v>155.77317969230771</v>
      </c>
    </row>
    <row r="23305" spans="1:12" x14ac:dyDescent="0.35">
      <c r="A23305" s="1" t="s">
        <v>37367</v>
      </c>
      <c r="B23305" t="s">
        <v>37368</v>
      </c>
      <c r="C23305" t="s">
        <v>21</v>
      </c>
      <c r="D23305" t="s">
        <v>22</v>
      </c>
      <c r="E23305">
        <v>1</v>
      </c>
      <c r="F23305" s="2">
        <v>90.67</v>
      </c>
      <c r="G23305" s="3">
        <v>173</v>
      </c>
      <c r="H23305" s="3">
        <v>0.90670000000000006</v>
      </c>
      <c r="I23305" s="3">
        <v>4.2614900000000002</v>
      </c>
      <c r="J23305" s="3">
        <v>95.838189999999997</v>
      </c>
      <c r="K23305" s="4">
        <v>0.35000000000000003</v>
      </c>
      <c r="L23305" s="73">
        <v>173.9831756923077</v>
      </c>
    </row>
    <row r="23306" spans="1:12" x14ac:dyDescent="0.35">
      <c r="A23306" s="1" t="s">
        <v>37369</v>
      </c>
      <c r="B23306" t="s">
        <v>37370</v>
      </c>
      <c r="C23306" t="s">
        <v>34</v>
      </c>
      <c r="D23306" t="s">
        <v>35</v>
      </c>
      <c r="E23306">
        <v>1</v>
      </c>
      <c r="F23306" s="2">
        <v>403.46</v>
      </c>
      <c r="G23306" s="3">
        <v>897</v>
      </c>
      <c r="H23306" s="3">
        <v>4.0346000000000002</v>
      </c>
      <c r="I23306" s="3">
        <v>18.962619999999998</v>
      </c>
      <c r="J23306" s="3">
        <v>426.45722000000001</v>
      </c>
      <c r="K23306" s="4">
        <v>0.34999999999999992</v>
      </c>
      <c r="L23306" s="73">
        <v>774.18387630769223</v>
      </c>
    </row>
    <row r="23307" spans="1:12" x14ac:dyDescent="0.35">
      <c r="A23307" s="1" t="s">
        <v>37371</v>
      </c>
      <c r="B23307" t="s">
        <v>37372</v>
      </c>
      <c r="C23307" t="s">
        <v>34</v>
      </c>
      <c r="D23307" t="s">
        <v>35</v>
      </c>
      <c r="E23307">
        <v>1</v>
      </c>
      <c r="F23307" s="2">
        <v>67.930000000000007</v>
      </c>
      <c r="G23307" s="3">
        <v>151</v>
      </c>
      <c r="H23307" s="3">
        <v>0.67930000000000013</v>
      </c>
      <c r="I23307" s="3">
        <v>3.1927100000000004</v>
      </c>
      <c r="J23307" s="3">
        <v>71.80201000000001</v>
      </c>
      <c r="K23307" s="4">
        <v>0.35</v>
      </c>
      <c r="L23307" s="73">
        <v>130.34826430769232</v>
      </c>
    </row>
    <row r="23308" spans="1:12" x14ac:dyDescent="0.35">
      <c r="A23308" s="1" t="s">
        <v>37373</v>
      </c>
      <c r="B23308" t="s">
        <v>37374</v>
      </c>
      <c r="C23308" t="s">
        <v>21</v>
      </c>
      <c r="D23308" t="s">
        <v>22</v>
      </c>
      <c r="E23308">
        <v>1</v>
      </c>
      <c r="F23308" s="2">
        <v>25.1</v>
      </c>
      <c r="G23308" s="3">
        <v>56</v>
      </c>
      <c r="H23308" s="3">
        <v>0.251</v>
      </c>
      <c r="I23308" s="3">
        <v>1.1797</v>
      </c>
      <c r="J23308" s="3">
        <v>26.530700000000003</v>
      </c>
      <c r="K23308" s="4">
        <v>0.34999999999999992</v>
      </c>
      <c r="L23308" s="73">
        <v>48.163424615384614</v>
      </c>
    </row>
    <row r="23309" spans="1:12" x14ac:dyDescent="0.35">
      <c r="A23309" s="1" t="s">
        <v>37375</v>
      </c>
      <c r="B23309" t="s">
        <v>37376</v>
      </c>
      <c r="C23309" t="s">
        <v>17</v>
      </c>
      <c r="D23309" t="s">
        <v>18</v>
      </c>
      <c r="E23309">
        <v>1</v>
      </c>
      <c r="F23309" s="2">
        <v>170</v>
      </c>
      <c r="G23309" s="3">
        <v>378</v>
      </c>
      <c r="H23309" s="3">
        <v>1.7</v>
      </c>
      <c r="I23309" s="3">
        <v>7.99</v>
      </c>
      <c r="J23309" s="3">
        <v>179.69</v>
      </c>
      <c r="K23309" s="4">
        <v>0.35</v>
      </c>
      <c r="L23309" s="73">
        <v>326.20646153846155</v>
      </c>
    </row>
    <row r="23310" spans="1:12" x14ac:dyDescent="0.35">
      <c r="A23310" s="1" t="s">
        <v>37377</v>
      </c>
      <c r="B23310" t="s">
        <v>37378</v>
      </c>
      <c r="C23310" t="s">
        <v>1467</v>
      </c>
      <c r="D23310" t="s">
        <v>1468</v>
      </c>
      <c r="E23310">
        <v>1</v>
      </c>
      <c r="F23310" s="2">
        <v>1228.1199999999999</v>
      </c>
      <c r="G23310" s="3">
        <v>2730</v>
      </c>
      <c r="H23310" s="3">
        <v>12.281199999999998</v>
      </c>
      <c r="I23310" s="3">
        <v>57.721639999999994</v>
      </c>
      <c r="J23310" s="3">
        <v>1298.1228399999998</v>
      </c>
      <c r="K23310" s="4">
        <v>0.35</v>
      </c>
      <c r="L23310" s="73">
        <v>2356.5922326153841</v>
      </c>
    </row>
    <row r="23311" spans="1:12" x14ac:dyDescent="0.35">
      <c r="A23311" s="1" t="s">
        <v>37379</v>
      </c>
      <c r="B23311" t="s">
        <v>37380</v>
      </c>
      <c r="C23311" t="s">
        <v>21</v>
      </c>
      <c r="D23311" t="s">
        <v>22</v>
      </c>
      <c r="E23311">
        <v>1</v>
      </c>
      <c r="F23311" s="2">
        <v>362</v>
      </c>
      <c r="G23311" s="3">
        <v>805</v>
      </c>
      <c r="H23311" s="3">
        <v>3.62</v>
      </c>
      <c r="I23311" s="3">
        <v>17.013999999999999</v>
      </c>
      <c r="J23311" s="3">
        <v>382.63400000000001</v>
      </c>
      <c r="K23311" s="4">
        <v>0.34999999999999992</v>
      </c>
      <c r="L23311" s="73">
        <v>694.62787692307688</v>
      </c>
    </row>
    <row r="23312" spans="1:12" x14ac:dyDescent="0.35">
      <c r="A23312" s="1" t="s">
        <v>37381</v>
      </c>
      <c r="B23312" t="s">
        <v>37382</v>
      </c>
      <c r="C23312" t="s">
        <v>34</v>
      </c>
      <c r="D23312" t="s">
        <v>35</v>
      </c>
      <c r="E23312">
        <v>1</v>
      </c>
      <c r="F23312" s="2">
        <v>2.75</v>
      </c>
      <c r="G23312" s="3">
        <v>7</v>
      </c>
      <c r="H23312" s="3">
        <v>2.75E-2</v>
      </c>
      <c r="I23312" s="3">
        <v>0.12925</v>
      </c>
      <c r="J23312" s="3">
        <v>2.9067499999999997</v>
      </c>
      <c r="K23312" s="4">
        <v>0.35</v>
      </c>
      <c r="L23312" s="73">
        <v>5.27686923076923</v>
      </c>
    </row>
    <row r="23313" spans="1:12" x14ac:dyDescent="0.35">
      <c r="A23313" s="1" t="s">
        <v>37383</v>
      </c>
      <c r="B23313" t="s">
        <v>37384</v>
      </c>
      <c r="C23313" t="s">
        <v>34</v>
      </c>
      <c r="D23313" t="s">
        <v>35</v>
      </c>
      <c r="E23313">
        <v>1</v>
      </c>
      <c r="F23313" s="2">
        <v>156.18</v>
      </c>
      <c r="G23313" s="3">
        <v>309</v>
      </c>
      <c r="H23313" s="3">
        <v>1.5618000000000001</v>
      </c>
      <c r="I23313" s="3">
        <v>7.3404600000000002</v>
      </c>
      <c r="J23313" s="3">
        <v>165.08226000000002</v>
      </c>
      <c r="K23313" s="4">
        <v>0.35</v>
      </c>
      <c r="L23313" s="73">
        <v>299.68779507692312</v>
      </c>
    </row>
    <row r="23314" spans="1:12" x14ac:dyDescent="0.35">
      <c r="A23314" s="1" t="s">
        <v>37385</v>
      </c>
      <c r="B23314" t="s">
        <v>37386</v>
      </c>
      <c r="C23314" t="s">
        <v>34</v>
      </c>
      <c r="D23314" t="s">
        <v>35</v>
      </c>
      <c r="E23314">
        <v>1</v>
      </c>
      <c r="F23314" s="2">
        <v>15.51</v>
      </c>
      <c r="G23314" s="3">
        <v>35</v>
      </c>
      <c r="H23314" s="3">
        <v>0.15509999999999999</v>
      </c>
      <c r="I23314" s="3">
        <v>0.72897000000000001</v>
      </c>
      <c r="J23314" s="3">
        <v>16.394069999999999</v>
      </c>
      <c r="K23314" s="4">
        <v>0.35</v>
      </c>
      <c r="L23314" s="73">
        <v>29.761542461538458</v>
      </c>
    </row>
    <row r="23315" spans="1:12" x14ac:dyDescent="0.35">
      <c r="A23315" s="1" t="s">
        <v>37387</v>
      </c>
      <c r="B23315" t="s">
        <v>37388</v>
      </c>
      <c r="C23315" t="s">
        <v>34</v>
      </c>
      <c r="D23315" t="s">
        <v>35</v>
      </c>
      <c r="E23315">
        <v>1</v>
      </c>
      <c r="F23315" s="2">
        <v>629</v>
      </c>
      <c r="G23315" s="3">
        <v>1398</v>
      </c>
      <c r="H23315" s="3">
        <v>6.29</v>
      </c>
      <c r="I23315" s="3">
        <v>29.562999999999999</v>
      </c>
      <c r="J23315" s="3">
        <v>664.85299999999995</v>
      </c>
      <c r="K23315" s="4">
        <v>0.35000000000000003</v>
      </c>
      <c r="L23315" s="73">
        <v>1206.9639076923077</v>
      </c>
    </row>
    <row r="23316" spans="1:12" x14ac:dyDescent="0.35">
      <c r="A23316" s="1" t="s">
        <v>37389</v>
      </c>
      <c r="B23316" t="s">
        <v>37390</v>
      </c>
      <c r="C23316" t="s">
        <v>34</v>
      </c>
      <c r="D23316" t="s">
        <v>35</v>
      </c>
      <c r="E23316">
        <v>1</v>
      </c>
      <c r="F23316" s="2">
        <v>2.75</v>
      </c>
      <c r="G23316" s="3">
        <v>7</v>
      </c>
      <c r="H23316" s="3">
        <v>2.75E-2</v>
      </c>
      <c r="I23316" s="3">
        <v>0.12925</v>
      </c>
      <c r="J23316" s="3">
        <v>2.9067499999999997</v>
      </c>
      <c r="K23316" s="4">
        <v>0.35</v>
      </c>
      <c r="L23316" s="73">
        <v>5.27686923076923</v>
      </c>
    </row>
    <row r="23317" spans="1:12" x14ac:dyDescent="0.35">
      <c r="A23317" s="1" t="s">
        <v>37391</v>
      </c>
      <c r="B23317" t="s">
        <v>37392</v>
      </c>
      <c r="C23317" t="s">
        <v>34</v>
      </c>
      <c r="D23317" t="s">
        <v>35</v>
      </c>
      <c r="E23317">
        <v>1</v>
      </c>
      <c r="F23317" s="2">
        <v>231.01</v>
      </c>
      <c r="G23317" s="3">
        <v>477</v>
      </c>
      <c r="H23317" s="3">
        <v>2.3100999999999998</v>
      </c>
      <c r="I23317" s="3">
        <v>10.857469999999999</v>
      </c>
      <c r="J23317" s="3">
        <v>244.17757</v>
      </c>
      <c r="K23317" s="4">
        <v>0.35000000000000003</v>
      </c>
      <c r="L23317" s="73">
        <v>443.27620400000001</v>
      </c>
    </row>
    <row r="23318" spans="1:12" x14ac:dyDescent="0.35">
      <c r="A23318" s="1" t="s">
        <v>37393</v>
      </c>
      <c r="B23318" t="s">
        <v>37394</v>
      </c>
      <c r="C23318" t="s">
        <v>21</v>
      </c>
      <c r="D23318" t="s">
        <v>22</v>
      </c>
      <c r="E23318">
        <v>1</v>
      </c>
      <c r="F23318" s="2">
        <v>120.6</v>
      </c>
      <c r="G23318" s="3">
        <v>230</v>
      </c>
      <c r="H23318" s="3">
        <v>1.206</v>
      </c>
      <c r="I23318" s="3">
        <v>5.6681999999999997</v>
      </c>
      <c r="J23318" s="3">
        <v>127.4742</v>
      </c>
      <c r="K23318" s="4">
        <v>0.35</v>
      </c>
      <c r="L23318" s="73">
        <v>231.41470153846154</v>
      </c>
    </row>
    <row r="23319" spans="1:12" x14ac:dyDescent="0.35">
      <c r="A23319" s="1" t="s">
        <v>37395</v>
      </c>
      <c r="B23319" t="s">
        <v>37396</v>
      </c>
      <c r="C23319" t="s">
        <v>13</v>
      </c>
      <c r="D23319" t="s">
        <v>14</v>
      </c>
      <c r="E23319">
        <v>1</v>
      </c>
      <c r="F23319" s="2">
        <v>909</v>
      </c>
      <c r="G23319" s="3">
        <v>2020</v>
      </c>
      <c r="H23319" s="3">
        <v>9.09</v>
      </c>
      <c r="I23319" s="3">
        <v>42.722999999999999</v>
      </c>
      <c r="J23319" s="3">
        <v>960.81299999999999</v>
      </c>
      <c r="K23319" s="4">
        <v>0.35000000000000003</v>
      </c>
      <c r="L23319" s="73">
        <v>1744.2451384615385</v>
      </c>
    </row>
    <row r="23320" spans="1:12" x14ac:dyDescent="0.35">
      <c r="A23320" s="1" t="s">
        <v>37397</v>
      </c>
      <c r="B23320" t="s">
        <v>37398</v>
      </c>
      <c r="C23320" t="s">
        <v>21</v>
      </c>
      <c r="D23320" t="s">
        <v>22</v>
      </c>
      <c r="E23320">
        <v>1</v>
      </c>
      <c r="F23320" s="2">
        <v>101.4</v>
      </c>
      <c r="G23320" s="3">
        <v>193</v>
      </c>
      <c r="H23320" s="3">
        <v>1.014</v>
      </c>
      <c r="I23320" s="3">
        <v>4.7658000000000005</v>
      </c>
      <c r="J23320" s="3">
        <v>107.1798</v>
      </c>
      <c r="K23320" s="4">
        <v>0.35</v>
      </c>
      <c r="L23320" s="73">
        <v>194.57256000000001</v>
      </c>
    </row>
    <row r="23321" spans="1:12" x14ac:dyDescent="0.35">
      <c r="A23321" s="1" t="s">
        <v>37399</v>
      </c>
      <c r="B23321" t="s">
        <v>37400</v>
      </c>
      <c r="C23321" t="s">
        <v>34</v>
      </c>
      <c r="D23321" t="s">
        <v>35</v>
      </c>
      <c r="E23321">
        <v>1</v>
      </c>
      <c r="F23321" s="2">
        <v>139.41</v>
      </c>
      <c r="G23321" s="3">
        <v>310</v>
      </c>
      <c r="H23321" s="3">
        <v>1.3940999999999999</v>
      </c>
      <c r="I23321" s="3">
        <v>6.55227</v>
      </c>
      <c r="J23321" s="3">
        <v>147.35637</v>
      </c>
      <c r="K23321" s="4">
        <v>0.35000000000000003</v>
      </c>
      <c r="L23321" s="73">
        <v>267.50848707692307</v>
      </c>
    </row>
    <row r="23322" spans="1:12" x14ac:dyDescent="0.35">
      <c r="A23322" s="1" t="s">
        <v>37401</v>
      </c>
      <c r="B23322" t="s">
        <v>37402</v>
      </c>
      <c r="C23322" t="s">
        <v>34</v>
      </c>
      <c r="D23322" t="s">
        <v>35</v>
      </c>
      <c r="E23322">
        <v>1</v>
      </c>
      <c r="F23322" s="2">
        <v>15.5</v>
      </c>
      <c r="G23322" s="3">
        <v>35</v>
      </c>
      <c r="H23322" s="3">
        <v>0.155</v>
      </c>
      <c r="I23322" s="3">
        <v>0.72850000000000004</v>
      </c>
      <c r="J23322" s="3">
        <v>16.383499999999998</v>
      </c>
      <c r="K23322" s="4">
        <v>0.35000000000000003</v>
      </c>
      <c r="L23322" s="73">
        <v>29.742353846153843</v>
      </c>
    </row>
    <row r="23323" spans="1:12" x14ac:dyDescent="0.35">
      <c r="A23323" s="1" t="s">
        <v>37403</v>
      </c>
      <c r="B23323" t="s">
        <v>37404</v>
      </c>
      <c r="C23323" t="s">
        <v>34</v>
      </c>
      <c r="D23323" t="s">
        <v>35</v>
      </c>
      <c r="E23323">
        <v>1</v>
      </c>
      <c r="F23323" s="2">
        <v>110</v>
      </c>
      <c r="G23323" s="3">
        <v>245</v>
      </c>
      <c r="H23323" s="3">
        <v>1.1000000000000001</v>
      </c>
      <c r="I23323" s="3">
        <v>5.17</v>
      </c>
      <c r="J23323" s="3">
        <v>116.27</v>
      </c>
      <c r="K23323" s="4">
        <v>0.35000000000000003</v>
      </c>
      <c r="L23323" s="73">
        <v>211.07476923076922</v>
      </c>
    </row>
    <row r="23324" spans="1:12" x14ac:dyDescent="0.35">
      <c r="A23324" s="1" t="s">
        <v>37405</v>
      </c>
      <c r="B23324" t="s">
        <v>37406</v>
      </c>
      <c r="C23324" t="s">
        <v>34</v>
      </c>
      <c r="D23324" t="s">
        <v>35</v>
      </c>
      <c r="E23324">
        <v>1</v>
      </c>
      <c r="F23324" s="2">
        <v>274</v>
      </c>
      <c r="G23324" s="3">
        <v>609</v>
      </c>
      <c r="H23324" s="3">
        <v>2.74</v>
      </c>
      <c r="I23324" s="3">
        <v>12.878</v>
      </c>
      <c r="J23324" s="3">
        <v>289.61799999999999</v>
      </c>
      <c r="K23324" s="4">
        <v>0.35</v>
      </c>
      <c r="L23324" s="73">
        <v>525.76806153846155</v>
      </c>
    </row>
    <row r="23325" spans="1:12" x14ac:dyDescent="0.35">
      <c r="A23325" s="1" t="s">
        <v>37407</v>
      </c>
      <c r="B23325" t="s">
        <v>37408</v>
      </c>
      <c r="C23325" t="s">
        <v>34</v>
      </c>
      <c r="D23325" t="s">
        <v>35</v>
      </c>
      <c r="E23325">
        <v>1</v>
      </c>
      <c r="F23325" s="2">
        <v>124</v>
      </c>
      <c r="G23325" s="3">
        <v>276</v>
      </c>
      <c r="H23325" s="3">
        <v>1.24</v>
      </c>
      <c r="I23325" s="3">
        <v>5.8280000000000003</v>
      </c>
      <c r="J23325" s="3">
        <v>131.06799999999998</v>
      </c>
      <c r="K23325" s="4">
        <v>0.35000000000000003</v>
      </c>
      <c r="L23325" s="73">
        <v>237.93883076923075</v>
      </c>
    </row>
    <row r="23326" spans="1:12" x14ac:dyDescent="0.35">
      <c r="A23326" s="1" t="s">
        <v>37409</v>
      </c>
      <c r="B23326" t="s">
        <v>37406</v>
      </c>
      <c r="C23326" t="s">
        <v>34</v>
      </c>
      <c r="D23326" t="s">
        <v>35</v>
      </c>
      <c r="E23326">
        <v>1</v>
      </c>
      <c r="F23326" s="2">
        <v>238</v>
      </c>
      <c r="G23326" s="3">
        <v>529</v>
      </c>
      <c r="H23326" s="3">
        <v>2.38</v>
      </c>
      <c r="I23326" s="3">
        <v>11.186</v>
      </c>
      <c r="J23326" s="3">
        <v>251.566</v>
      </c>
      <c r="K23326" s="4">
        <v>0.35000000000000003</v>
      </c>
      <c r="L23326" s="73">
        <v>456.68904615384616</v>
      </c>
    </row>
    <row r="23327" spans="1:12" x14ac:dyDescent="0.35">
      <c r="A23327" s="1" t="s">
        <v>37410</v>
      </c>
      <c r="B23327" t="s">
        <v>37411</v>
      </c>
      <c r="C23327" t="s">
        <v>34</v>
      </c>
      <c r="D23327" t="s">
        <v>35</v>
      </c>
      <c r="E23327">
        <v>1</v>
      </c>
      <c r="F23327" s="2">
        <v>91</v>
      </c>
      <c r="G23327" s="3">
        <v>203</v>
      </c>
      <c r="H23327" s="3">
        <v>0.91</v>
      </c>
      <c r="I23327" s="3">
        <v>4.2770000000000001</v>
      </c>
      <c r="J23327" s="3">
        <v>96.186999999999998</v>
      </c>
      <c r="K23327" s="4">
        <v>0.35</v>
      </c>
      <c r="L23327" s="73">
        <v>174.6164</v>
      </c>
    </row>
    <row r="23328" spans="1:12" x14ac:dyDescent="0.35">
      <c r="A23328" s="1" t="s">
        <v>37412</v>
      </c>
      <c r="B23328" t="s">
        <v>37413</v>
      </c>
      <c r="C23328" t="s">
        <v>34</v>
      </c>
      <c r="D23328" t="s">
        <v>35</v>
      </c>
      <c r="E23328">
        <v>1</v>
      </c>
      <c r="F23328" s="2">
        <v>406</v>
      </c>
      <c r="G23328" s="3">
        <v>903</v>
      </c>
      <c r="H23328" s="3">
        <v>4.0600000000000005</v>
      </c>
      <c r="I23328" s="3">
        <v>19.082000000000001</v>
      </c>
      <c r="J23328" s="3">
        <v>429.142</v>
      </c>
      <c r="K23328" s="4">
        <v>0.35</v>
      </c>
      <c r="L23328" s="73">
        <v>779.05778461538455</v>
      </c>
    </row>
    <row r="23329" spans="1:12" x14ac:dyDescent="0.35">
      <c r="A23329" s="1" t="s">
        <v>37414</v>
      </c>
      <c r="B23329" t="s">
        <v>37415</v>
      </c>
      <c r="C23329" t="s">
        <v>34</v>
      </c>
      <c r="D23329" t="s">
        <v>35</v>
      </c>
      <c r="E23329">
        <v>1</v>
      </c>
      <c r="F23329" s="2">
        <v>98</v>
      </c>
      <c r="G23329" s="3">
        <v>218</v>
      </c>
      <c r="H23329" s="3">
        <v>0.98</v>
      </c>
      <c r="I23329" s="3">
        <v>4.6059999999999999</v>
      </c>
      <c r="J23329" s="3">
        <v>103.586</v>
      </c>
      <c r="K23329" s="4">
        <v>0.34999999999999992</v>
      </c>
      <c r="L23329" s="73">
        <v>188.04843076923075</v>
      </c>
    </row>
    <row r="23330" spans="1:12" x14ac:dyDescent="0.35">
      <c r="A23330" s="1" t="s">
        <v>37416</v>
      </c>
      <c r="B23330" t="s">
        <v>13373</v>
      </c>
      <c r="C23330" t="s">
        <v>34</v>
      </c>
      <c r="D23330" t="s">
        <v>35</v>
      </c>
      <c r="E23330">
        <v>1</v>
      </c>
      <c r="F23330" s="2">
        <v>560</v>
      </c>
      <c r="G23330" s="3">
        <v>1245</v>
      </c>
      <c r="H23330" s="3">
        <v>5.6000000000000005</v>
      </c>
      <c r="I23330" s="3">
        <v>26.32</v>
      </c>
      <c r="J23330" s="3">
        <v>591.92000000000007</v>
      </c>
      <c r="K23330" s="4">
        <v>0.34999999999999992</v>
      </c>
      <c r="L23330" s="73">
        <v>1074.5624615384615</v>
      </c>
    </row>
    <row r="23331" spans="1:12" x14ac:dyDescent="0.35">
      <c r="A23331" s="1" t="s">
        <v>37417</v>
      </c>
      <c r="B23331" t="s">
        <v>37418</v>
      </c>
      <c r="C23331" t="s">
        <v>34</v>
      </c>
      <c r="D23331" t="s">
        <v>35</v>
      </c>
      <c r="E23331">
        <v>1</v>
      </c>
      <c r="F23331" s="2">
        <v>296.8</v>
      </c>
      <c r="G23331" s="3">
        <v>660</v>
      </c>
      <c r="H23331" s="3">
        <v>2.968</v>
      </c>
      <c r="I23331" s="3">
        <v>13.9496</v>
      </c>
      <c r="J23331" s="3">
        <v>313.7176</v>
      </c>
      <c r="K23331" s="4">
        <v>0.35</v>
      </c>
      <c r="L23331" s="73">
        <v>569.51810461538457</v>
      </c>
    </row>
    <row r="23332" spans="1:12" x14ac:dyDescent="0.35">
      <c r="A23332" s="1" t="s">
        <v>37419</v>
      </c>
      <c r="B23332" t="s">
        <v>37420</v>
      </c>
      <c r="C23332" t="s">
        <v>17</v>
      </c>
      <c r="D23332" t="s">
        <v>18</v>
      </c>
      <c r="E23332">
        <v>1</v>
      </c>
      <c r="F23332" s="2">
        <v>586.16999999999996</v>
      </c>
      <c r="G23332" s="3">
        <v>1174</v>
      </c>
      <c r="H23332" s="3">
        <v>5.8616999999999999</v>
      </c>
      <c r="I23332" s="3">
        <v>27.549989999999998</v>
      </c>
      <c r="J23332" s="3">
        <v>619.58168999999998</v>
      </c>
      <c r="K23332" s="4">
        <v>0.35</v>
      </c>
      <c r="L23332" s="73">
        <v>1124.7790679999998</v>
      </c>
    </row>
    <row r="23333" spans="1:12" x14ac:dyDescent="0.35">
      <c r="A23333" s="1" t="s">
        <v>37421</v>
      </c>
      <c r="B23333" t="s">
        <v>37422</v>
      </c>
      <c r="C23333" t="s">
        <v>34</v>
      </c>
      <c r="D23333" t="s">
        <v>35</v>
      </c>
      <c r="E23333">
        <v>1</v>
      </c>
      <c r="F23333" s="2">
        <v>127.3</v>
      </c>
      <c r="G23333" s="3">
        <v>254</v>
      </c>
      <c r="H23333" s="3">
        <v>1.2729999999999999</v>
      </c>
      <c r="I23333" s="3">
        <v>5.9831000000000003</v>
      </c>
      <c r="J23333" s="3">
        <v>134.55610000000001</v>
      </c>
      <c r="K23333" s="4">
        <v>0.34999999999999992</v>
      </c>
      <c r="L23333" s="73">
        <v>244.27107384615385</v>
      </c>
    </row>
    <row r="23334" spans="1:12" x14ac:dyDescent="0.35">
      <c r="A23334" s="1" t="s">
        <v>37423</v>
      </c>
      <c r="B23334" t="s">
        <v>37424</v>
      </c>
      <c r="C23334" t="s">
        <v>34</v>
      </c>
      <c r="D23334" t="s">
        <v>35</v>
      </c>
      <c r="E23334">
        <v>1</v>
      </c>
      <c r="F23334" s="2">
        <v>102.9</v>
      </c>
      <c r="G23334" s="3">
        <v>195</v>
      </c>
      <c r="H23334" s="3">
        <v>1.0290000000000001</v>
      </c>
      <c r="I23334" s="3">
        <v>4.8363000000000005</v>
      </c>
      <c r="J23334" s="3">
        <v>108.7653</v>
      </c>
      <c r="K23334" s="4">
        <v>0.35</v>
      </c>
      <c r="L23334" s="73">
        <v>197.45085230769229</v>
      </c>
    </row>
    <row r="23335" spans="1:12" x14ac:dyDescent="0.35">
      <c r="A23335" s="1" t="s">
        <v>37425</v>
      </c>
      <c r="B23335" t="s">
        <v>37426</v>
      </c>
      <c r="C23335" t="s">
        <v>17</v>
      </c>
      <c r="D23335" t="s">
        <v>18</v>
      </c>
      <c r="E23335">
        <v>1</v>
      </c>
      <c r="F23335" s="2">
        <v>642.25</v>
      </c>
      <c r="G23335" s="3">
        <v>1286</v>
      </c>
      <c r="H23335" s="3">
        <v>6.4225000000000003</v>
      </c>
      <c r="I23335" s="3">
        <v>30.185749999999999</v>
      </c>
      <c r="J23335" s="3">
        <v>678.85825</v>
      </c>
      <c r="K23335" s="4">
        <v>0.34999999999999992</v>
      </c>
      <c r="L23335" s="73">
        <v>1232.388823076923</v>
      </c>
    </row>
    <row r="23336" spans="1:12" x14ac:dyDescent="0.35">
      <c r="A23336" s="1" t="s">
        <v>37427</v>
      </c>
      <c r="B23336" t="s">
        <v>37428</v>
      </c>
      <c r="C23336" t="s">
        <v>34</v>
      </c>
      <c r="D23336" t="s">
        <v>35</v>
      </c>
      <c r="E23336">
        <v>1</v>
      </c>
      <c r="F23336" s="2">
        <v>191.3</v>
      </c>
      <c r="G23336" s="3">
        <v>360</v>
      </c>
      <c r="H23336" s="3">
        <v>1.9130000000000003</v>
      </c>
      <c r="I23336" s="3">
        <v>8.9911000000000012</v>
      </c>
      <c r="J23336" s="3">
        <v>202.20410000000001</v>
      </c>
      <c r="K23336" s="4">
        <v>0.35000000000000003</v>
      </c>
      <c r="L23336" s="73">
        <v>367.07821230769235</v>
      </c>
    </row>
    <row r="23337" spans="1:12" x14ac:dyDescent="0.35">
      <c r="A23337" s="1" t="s">
        <v>37429</v>
      </c>
      <c r="B23337" t="s">
        <v>37430</v>
      </c>
      <c r="C23337" t="s">
        <v>26</v>
      </c>
      <c r="D23337" t="s">
        <v>27</v>
      </c>
      <c r="E23337">
        <v>1</v>
      </c>
      <c r="F23337" s="2">
        <v>47</v>
      </c>
      <c r="G23337" s="3">
        <v>105</v>
      </c>
      <c r="H23337" s="3">
        <v>0.47000000000000003</v>
      </c>
      <c r="I23337" s="3">
        <v>2.2090000000000001</v>
      </c>
      <c r="J23337" s="3">
        <v>49.679000000000002</v>
      </c>
      <c r="K23337" s="4">
        <v>0.35</v>
      </c>
      <c r="L23337" s="73">
        <v>90.186492307692305</v>
      </c>
    </row>
    <row r="23338" spans="1:12" x14ac:dyDescent="0.35">
      <c r="A23338" s="1" t="s">
        <v>37431</v>
      </c>
      <c r="B23338" t="s">
        <v>37432</v>
      </c>
      <c r="C23338" t="s">
        <v>21</v>
      </c>
      <c r="D23338" t="s">
        <v>22</v>
      </c>
      <c r="E23338">
        <v>1</v>
      </c>
      <c r="F23338" s="2">
        <v>20.65</v>
      </c>
      <c r="G23338" s="3">
        <v>46</v>
      </c>
      <c r="H23338" s="3">
        <v>0.20649999999999999</v>
      </c>
      <c r="I23338" s="3">
        <v>0.97054999999999991</v>
      </c>
      <c r="J23338" s="3">
        <v>21.827049999999996</v>
      </c>
      <c r="K23338" s="4">
        <v>0.35</v>
      </c>
      <c r="L23338" s="73">
        <v>39.624490769230761</v>
      </c>
    </row>
    <row r="23339" spans="1:12" x14ac:dyDescent="0.35">
      <c r="A23339" s="1" t="s">
        <v>37433</v>
      </c>
      <c r="B23339" t="s">
        <v>37434</v>
      </c>
      <c r="C23339" t="s">
        <v>34</v>
      </c>
      <c r="D23339" t="s">
        <v>35</v>
      </c>
      <c r="E23339">
        <v>1</v>
      </c>
      <c r="F23339" s="2">
        <v>236.04</v>
      </c>
      <c r="G23339" s="3">
        <v>504</v>
      </c>
      <c r="H23339" s="3">
        <v>2.3603999999999998</v>
      </c>
      <c r="I23339" s="3">
        <v>11.09388</v>
      </c>
      <c r="J23339" s="3">
        <v>249.49428</v>
      </c>
      <c r="K23339" s="4">
        <v>0.35000000000000003</v>
      </c>
      <c r="L23339" s="73">
        <v>452.92807753846154</v>
      </c>
    </row>
    <row r="23340" spans="1:12" x14ac:dyDescent="0.35">
      <c r="A23340" s="1" t="s">
        <v>37435</v>
      </c>
      <c r="B23340" t="s">
        <v>28350</v>
      </c>
      <c r="C23340" t="s">
        <v>26</v>
      </c>
      <c r="D23340" t="s">
        <v>27</v>
      </c>
      <c r="E23340">
        <v>1</v>
      </c>
      <c r="F23340" s="2">
        <v>62.08</v>
      </c>
      <c r="G23340" s="3">
        <v>137</v>
      </c>
      <c r="H23340" s="3">
        <v>0.62080000000000002</v>
      </c>
      <c r="I23340" s="3">
        <v>2.9177599999999999</v>
      </c>
      <c r="J23340" s="3">
        <v>65.618560000000002</v>
      </c>
      <c r="K23340" s="4">
        <v>0.35000000000000003</v>
      </c>
      <c r="L23340" s="73">
        <v>119.12292430769232</v>
      </c>
    </row>
    <row r="23341" spans="1:12" x14ac:dyDescent="0.35">
      <c r="A23341" s="1" t="s">
        <v>37436</v>
      </c>
      <c r="B23341" t="s">
        <v>37437</v>
      </c>
      <c r="C23341" t="s">
        <v>13</v>
      </c>
      <c r="D23341" t="s">
        <v>14</v>
      </c>
      <c r="E23341">
        <v>1</v>
      </c>
      <c r="F23341" s="2">
        <v>29.11</v>
      </c>
      <c r="G23341" s="3">
        <v>65</v>
      </c>
      <c r="H23341" s="3">
        <v>0.29110000000000003</v>
      </c>
      <c r="I23341" s="3">
        <v>1.3681699999999999</v>
      </c>
      <c r="J23341" s="3">
        <v>30.769269999999999</v>
      </c>
      <c r="K23341" s="4">
        <v>0.35</v>
      </c>
      <c r="L23341" s="73">
        <v>55.85805938461538</v>
      </c>
    </row>
    <row r="23342" spans="1:12" x14ac:dyDescent="0.35">
      <c r="A23342" s="1" t="s">
        <v>37438</v>
      </c>
      <c r="B23342" t="s">
        <v>28432</v>
      </c>
      <c r="C23342" t="s">
        <v>34</v>
      </c>
      <c r="D23342" t="s">
        <v>35</v>
      </c>
      <c r="E23342">
        <v>1</v>
      </c>
      <c r="F23342" s="2">
        <v>519.38</v>
      </c>
      <c r="G23342" s="3">
        <v>1155</v>
      </c>
      <c r="H23342" s="3">
        <v>5.1938000000000004</v>
      </c>
      <c r="I23342" s="3">
        <v>24.41086</v>
      </c>
      <c r="J23342" s="3">
        <v>548.98465999999996</v>
      </c>
      <c r="K23342" s="4">
        <v>0.35</v>
      </c>
      <c r="L23342" s="73">
        <v>996.61830584615382</v>
      </c>
    </row>
    <row r="23343" spans="1:12" x14ac:dyDescent="0.35">
      <c r="A23343" s="1" t="s">
        <v>37439</v>
      </c>
      <c r="B23343" t="s">
        <v>37440</v>
      </c>
      <c r="C23343" t="s">
        <v>13</v>
      </c>
      <c r="D23343" t="s">
        <v>14</v>
      </c>
      <c r="E23343">
        <v>1</v>
      </c>
      <c r="F23343" s="2">
        <v>191.8</v>
      </c>
      <c r="G23343" s="3">
        <v>427</v>
      </c>
      <c r="H23343" s="3">
        <v>1.9180000000000001</v>
      </c>
      <c r="I23343" s="3">
        <v>9.0145999999999997</v>
      </c>
      <c r="J23343" s="3">
        <v>202.73260000000002</v>
      </c>
      <c r="K23343" s="4">
        <v>0.34999999999999992</v>
      </c>
      <c r="L23343" s="73">
        <v>368.03764307692308</v>
      </c>
    </row>
    <row r="23344" spans="1:12" x14ac:dyDescent="0.35">
      <c r="A23344" s="1" t="s">
        <v>37441</v>
      </c>
      <c r="B23344" t="s">
        <v>37442</v>
      </c>
      <c r="C23344" t="s">
        <v>34</v>
      </c>
      <c r="D23344" t="s">
        <v>35</v>
      </c>
      <c r="E23344">
        <v>1</v>
      </c>
      <c r="F23344" s="2">
        <v>9.25</v>
      </c>
      <c r="G23344" s="3">
        <v>17</v>
      </c>
      <c r="H23344" s="3">
        <v>9.2499999999999999E-2</v>
      </c>
      <c r="I23344" s="3">
        <v>0.43475000000000003</v>
      </c>
      <c r="J23344" s="3">
        <v>9.7772499999999987</v>
      </c>
      <c r="K23344" s="4">
        <v>0.35</v>
      </c>
      <c r="L23344" s="73">
        <v>17.749469230769229</v>
      </c>
    </row>
    <row r="23345" spans="1:12" x14ac:dyDescent="0.35">
      <c r="A23345" s="1" t="s">
        <v>37443</v>
      </c>
      <c r="B23345" t="s">
        <v>37444</v>
      </c>
      <c r="C23345" t="s">
        <v>21</v>
      </c>
      <c r="D23345" t="s">
        <v>22</v>
      </c>
      <c r="E23345">
        <v>1</v>
      </c>
      <c r="F23345" s="2">
        <v>84.14</v>
      </c>
      <c r="G23345" s="3">
        <v>160</v>
      </c>
      <c r="H23345" s="3">
        <v>0.84140000000000004</v>
      </c>
      <c r="I23345" s="3">
        <v>3.95458</v>
      </c>
      <c r="J23345" s="3">
        <v>88.935980000000001</v>
      </c>
      <c r="K23345" s="4">
        <v>0.35000000000000003</v>
      </c>
      <c r="L23345" s="73">
        <v>161.45300984615386</v>
      </c>
    </row>
    <row r="23346" spans="1:12" x14ac:dyDescent="0.35">
      <c r="A23346" s="1" t="s">
        <v>37445</v>
      </c>
      <c r="B23346" t="s">
        <v>37446</v>
      </c>
      <c r="C23346" t="s">
        <v>34</v>
      </c>
      <c r="D23346" t="s">
        <v>35</v>
      </c>
      <c r="E23346">
        <v>1</v>
      </c>
      <c r="F23346" s="2">
        <v>138.69999999999999</v>
      </c>
      <c r="G23346" s="3">
        <v>248</v>
      </c>
      <c r="H23346" s="3">
        <v>1.387</v>
      </c>
      <c r="I23346" s="3">
        <v>6.5188999999999995</v>
      </c>
      <c r="J23346" s="3">
        <v>146.60589999999999</v>
      </c>
      <c r="K23346" s="4">
        <v>0.35</v>
      </c>
      <c r="L23346" s="73">
        <v>266.14609538461536</v>
      </c>
    </row>
    <row r="23347" spans="1:12" x14ac:dyDescent="0.35">
      <c r="A23347" s="1" t="s">
        <v>37447</v>
      </c>
      <c r="B23347" t="s">
        <v>37448</v>
      </c>
      <c r="C23347" t="s">
        <v>34</v>
      </c>
      <c r="D23347" t="s">
        <v>35</v>
      </c>
      <c r="E23347">
        <v>1</v>
      </c>
      <c r="F23347" s="2">
        <v>80.11</v>
      </c>
      <c r="G23347" s="3">
        <v>152</v>
      </c>
      <c r="H23347" s="3">
        <v>0.80110000000000003</v>
      </c>
      <c r="I23347" s="3">
        <v>3.7651699999999999</v>
      </c>
      <c r="J23347" s="3">
        <v>84.676270000000002</v>
      </c>
      <c r="K23347" s="4">
        <v>0.35</v>
      </c>
      <c r="L23347" s="73">
        <v>153.71999784615383</v>
      </c>
    </row>
    <row r="23348" spans="1:12" x14ac:dyDescent="0.35">
      <c r="A23348" s="1" t="s">
        <v>37449</v>
      </c>
      <c r="B23348" t="s">
        <v>20196</v>
      </c>
      <c r="C23348" t="s">
        <v>34</v>
      </c>
      <c r="D23348" t="s">
        <v>35</v>
      </c>
      <c r="E23348">
        <v>1</v>
      </c>
      <c r="F23348" s="2">
        <v>23.88</v>
      </c>
      <c r="G23348" s="3">
        <v>51</v>
      </c>
      <c r="H23348" s="3">
        <v>0.23879999999999998</v>
      </c>
      <c r="I23348" s="3">
        <v>1.12236</v>
      </c>
      <c r="J23348" s="3">
        <v>25.241160000000001</v>
      </c>
      <c r="K23348" s="4">
        <v>0.34999999999999992</v>
      </c>
      <c r="L23348" s="73">
        <v>45.822413538461532</v>
      </c>
    </row>
    <row r="23349" spans="1:12" x14ac:dyDescent="0.35">
      <c r="A23349" s="1">
        <v>6062</v>
      </c>
      <c r="B23349" t="s">
        <v>37450</v>
      </c>
      <c r="C23349" t="s">
        <v>34</v>
      </c>
      <c r="D23349" t="s">
        <v>35</v>
      </c>
      <c r="E23349">
        <v>1</v>
      </c>
      <c r="F23349" s="2">
        <v>17.23</v>
      </c>
      <c r="G23349" s="3">
        <v>33</v>
      </c>
      <c r="H23349" s="3">
        <v>0.17230000000000001</v>
      </c>
      <c r="I23349" s="3">
        <v>0.80981000000000003</v>
      </c>
      <c r="J23349" s="3">
        <v>18.212109999999999</v>
      </c>
      <c r="K23349" s="4">
        <v>0.35</v>
      </c>
      <c r="L23349" s="73">
        <v>33.061984307692306</v>
      </c>
    </row>
    <row r="23350" spans="1:12" x14ac:dyDescent="0.35">
      <c r="A23350" s="1" t="s">
        <v>37451</v>
      </c>
      <c r="B23350" t="s">
        <v>37452</v>
      </c>
      <c r="C23350" t="s">
        <v>34</v>
      </c>
      <c r="D23350" t="s">
        <v>35</v>
      </c>
      <c r="E23350">
        <v>1</v>
      </c>
      <c r="F23350" s="2">
        <v>64.709999999999994</v>
      </c>
      <c r="G23350" s="3">
        <v>144</v>
      </c>
      <c r="H23350" s="3">
        <v>0.6470999999999999</v>
      </c>
      <c r="I23350" s="3">
        <v>3.0413699999999997</v>
      </c>
      <c r="J23350" s="3">
        <v>68.398469999999989</v>
      </c>
      <c r="K23350" s="4">
        <v>0.35</v>
      </c>
      <c r="L23350" s="73">
        <v>124.16953015384613</v>
      </c>
    </row>
    <row r="23351" spans="1:12" x14ac:dyDescent="0.35">
      <c r="A23351" s="1" t="s">
        <v>37453</v>
      </c>
      <c r="B23351" t="s">
        <v>37454</v>
      </c>
      <c r="C23351" t="s">
        <v>363</v>
      </c>
      <c r="D23351" t="s">
        <v>364</v>
      </c>
      <c r="E23351">
        <v>1</v>
      </c>
      <c r="F23351" s="2">
        <v>259.57</v>
      </c>
      <c r="G23351" s="3">
        <v>577</v>
      </c>
      <c r="H23351" s="3">
        <v>2.5956999999999999</v>
      </c>
      <c r="I23351" s="3">
        <v>12.19979</v>
      </c>
      <c r="J23351" s="3">
        <v>274.36549000000002</v>
      </c>
      <c r="K23351" s="4">
        <v>0.35</v>
      </c>
      <c r="L23351" s="73">
        <v>498.07888953846157</v>
      </c>
    </row>
    <row r="23352" spans="1:12" x14ac:dyDescent="0.35">
      <c r="A23352" s="1" t="s">
        <v>37455</v>
      </c>
      <c r="B23352" t="s">
        <v>37456</v>
      </c>
      <c r="C23352" t="s">
        <v>26</v>
      </c>
      <c r="D23352" t="s">
        <v>27</v>
      </c>
      <c r="E23352">
        <v>1</v>
      </c>
      <c r="F23352" s="2">
        <v>62.08</v>
      </c>
      <c r="G23352" s="3">
        <v>121.15</v>
      </c>
      <c r="H23352" s="3">
        <v>0.62080000000000002</v>
      </c>
      <c r="I23352" s="3">
        <v>2.9177599999999999</v>
      </c>
      <c r="J23352" s="3">
        <v>65.618560000000002</v>
      </c>
      <c r="K23352" s="4">
        <v>0.35000000000000003</v>
      </c>
      <c r="L23352" s="73">
        <v>119.12292430769232</v>
      </c>
    </row>
    <row r="23353" spans="1:12" x14ac:dyDescent="0.35">
      <c r="A23353" s="1" t="s">
        <v>37457</v>
      </c>
      <c r="B23353" t="s">
        <v>37458</v>
      </c>
      <c r="C23353" t="s">
        <v>34</v>
      </c>
      <c r="D23353" t="s">
        <v>35</v>
      </c>
      <c r="E23353">
        <v>1</v>
      </c>
      <c r="F23353" s="2">
        <v>285.8</v>
      </c>
      <c r="G23353" s="3">
        <v>636</v>
      </c>
      <c r="H23353" s="3">
        <v>2.8580000000000001</v>
      </c>
      <c r="I23353" s="3">
        <v>13.432600000000001</v>
      </c>
      <c r="J23353" s="3">
        <v>302.09059999999999</v>
      </c>
      <c r="K23353" s="4">
        <v>0.35000000000000003</v>
      </c>
      <c r="L23353" s="73">
        <v>548.41062769230768</v>
      </c>
    </row>
    <row r="23354" spans="1:12" x14ac:dyDescent="0.35">
      <c r="A23354" s="1" t="s">
        <v>37459</v>
      </c>
      <c r="B23354" t="s">
        <v>37460</v>
      </c>
      <c r="C23354" t="s">
        <v>34</v>
      </c>
      <c r="D23354" t="s">
        <v>35</v>
      </c>
      <c r="E23354">
        <v>1</v>
      </c>
      <c r="F23354" s="2">
        <v>474.58</v>
      </c>
      <c r="G23354" s="3">
        <v>2484.71</v>
      </c>
      <c r="H23354" s="3">
        <v>4.7458</v>
      </c>
      <c r="I23354" s="3">
        <v>22.305260000000001</v>
      </c>
      <c r="J23354" s="3">
        <v>501.63105999999993</v>
      </c>
      <c r="K23354" s="4">
        <v>0.35</v>
      </c>
      <c r="L23354" s="73">
        <v>910.65330892307679</v>
      </c>
    </row>
    <row r="23355" spans="1:12" x14ac:dyDescent="0.35">
      <c r="A23355" s="1" t="s">
        <v>37461</v>
      </c>
      <c r="B23355" t="s">
        <v>37462</v>
      </c>
      <c r="C23355" t="s">
        <v>34</v>
      </c>
      <c r="D23355" t="s">
        <v>35</v>
      </c>
      <c r="E23355">
        <v>1</v>
      </c>
      <c r="F23355" s="2">
        <v>949.28</v>
      </c>
      <c r="G23355" s="3">
        <v>4970.05</v>
      </c>
      <c r="H23355" s="3">
        <v>9.4928000000000008</v>
      </c>
      <c r="I23355" s="3">
        <v>44.616160000000001</v>
      </c>
      <c r="J23355" s="3">
        <v>1003.38896</v>
      </c>
      <c r="K23355" s="4">
        <v>0.34999999999999992</v>
      </c>
      <c r="L23355" s="73">
        <v>1821.536881230769</v>
      </c>
    </row>
    <row r="23356" spans="1:12" x14ac:dyDescent="0.35">
      <c r="A23356" s="1" t="s">
        <v>37463</v>
      </c>
      <c r="B23356" t="s">
        <v>13999</v>
      </c>
      <c r="C23356" t="s">
        <v>34</v>
      </c>
      <c r="D23356" t="s">
        <v>35</v>
      </c>
      <c r="E23356">
        <v>1</v>
      </c>
      <c r="F23356" s="2">
        <v>252.48</v>
      </c>
      <c r="G23356" s="3">
        <v>479</v>
      </c>
      <c r="H23356" s="3">
        <v>2.5247999999999999</v>
      </c>
      <c r="I23356" s="3">
        <v>11.86656</v>
      </c>
      <c r="J23356" s="3">
        <v>266.87135999999998</v>
      </c>
      <c r="K23356" s="4">
        <v>0.35</v>
      </c>
      <c r="L23356" s="73">
        <v>484.47416123076914</v>
      </c>
    </row>
    <row r="23357" spans="1:12" x14ac:dyDescent="0.35">
      <c r="A23357" s="1" t="s">
        <v>37464</v>
      </c>
      <c r="B23357" t="s">
        <v>37465</v>
      </c>
      <c r="C23357" t="s">
        <v>21</v>
      </c>
      <c r="D23357" t="s">
        <v>22</v>
      </c>
      <c r="E23357">
        <v>1</v>
      </c>
      <c r="F23357" s="2">
        <v>161.63999999999999</v>
      </c>
      <c r="G23357" s="3">
        <v>308</v>
      </c>
      <c r="H23357" s="3">
        <v>1.6163999999999998</v>
      </c>
      <c r="I23357" s="3">
        <v>7.5970799999999992</v>
      </c>
      <c r="J23357" s="3">
        <v>170.85347999999999</v>
      </c>
      <c r="K23357" s="4">
        <v>0.35</v>
      </c>
      <c r="L23357" s="73">
        <v>310.16477907692308</v>
      </c>
    </row>
    <row r="23358" spans="1:12" x14ac:dyDescent="0.35">
      <c r="A23358" s="1" t="s">
        <v>37466</v>
      </c>
      <c r="B23358" t="s">
        <v>37467</v>
      </c>
      <c r="C23358" t="s">
        <v>34</v>
      </c>
      <c r="D23358" t="s">
        <v>35</v>
      </c>
      <c r="E23358">
        <v>1</v>
      </c>
      <c r="F23358" s="2">
        <v>268.8</v>
      </c>
      <c r="G23358" s="3">
        <v>486</v>
      </c>
      <c r="H23358" s="3">
        <v>2.6880000000000002</v>
      </c>
      <c r="I23358" s="3">
        <v>12.633600000000001</v>
      </c>
      <c r="J23358" s="3">
        <v>284.1216</v>
      </c>
      <c r="K23358" s="4">
        <v>0.35</v>
      </c>
      <c r="L23358" s="73">
        <v>515.78998153846146</v>
      </c>
    </row>
    <row r="23359" spans="1:12" x14ac:dyDescent="0.35">
      <c r="A23359" s="1" t="s">
        <v>37468</v>
      </c>
      <c r="B23359" t="s">
        <v>37469</v>
      </c>
      <c r="C23359" t="s">
        <v>34</v>
      </c>
      <c r="D23359" t="s">
        <v>35</v>
      </c>
      <c r="E23359">
        <v>1</v>
      </c>
      <c r="F23359" s="2">
        <v>17.190000000000001</v>
      </c>
      <c r="G23359" s="3">
        <v>39</v>
      </c>
      <c r="H23359" s="3">
        <v>0.17190000000000003</v>
      </c>
      <c r="I23359" s="3">
        <v>0.80793000000000004</v>
      </c>
      <c r="J23359" s="3">
        <v>18.169830000000001</v>
      </c>
      <c r="K23359" s="4">
        <v>0.35000000000000003</v>
      </c>
      <c r="L23359" s="73">
        <v>32.98522984615385</v>
      </c>
    </row>
    <row r="23360" spans="1:12" x14ac:dyDescent="0.35">
      <c r="A23360" s="1" t="s">
        <v>37470</v>
      </c>
      <c r="B23360" t="s">
        <v>37471</v>
      </c>
      <c r="C23360" t="s">
        <v>34</v>
      </c>
      <c r="D23360" t="s">
        <v>35</v>
      </c>
      <c r="E23360">
        <v>1</v>
      </c>
      <c r="F23360" s="2">
        <v>213.37</v>
      </c>
      <c r="G23360" s="3">
        <v>475</v>
      </c>
      <c r="H23360" s="3">
        <v>2.1337000000000002</v>
      </c>
      <c r="I23360" s="3">
        <v>10.02839</v>
      </c>
      <c r="J23360" s="3">
        <v>225.53209000000001</v>
      </c>
      <c r="K23360" s="4">
        <v>0.34999999999999992</v>
      </c>
      <c r="L23360" s="73">
        <v>409.42748646153842</v>
      </c>
    </row>
    <row r="23361" spans="1:12" x14ac:dyDescent="0.35">
      <c r="A23361" s="1" t="s">
        <v>37472</v>
      </c>
      <c r="B23361" t="s">
        <v>37473</v>
      </c>
      <c r="C23361" t="s">
        <v>34</v>
      </c>
      <c r="D23361" t="s">
        <v>35</v>
      </c>
      <c r="E23361">
        <v>1</v>
      </c>
      <c r="F23361" s="2">
        <v>314.76</v>
      </c>
      <c r="G23361" s="3">
        <v>443</v>
      </c>
      <c r="H23361" s="3">
        <v>3.1476000000000002</v>
      </c>
      <c r="I23361" s="3">
        <v>14.79372</v>
      </c>
      <c r="J23361" s="3">
        <v>332.70132000000001</v>
      </c>
      <c r="K23361" s="4">
        <v>0.35000000000000003</v>
      </c>
      <c r="L23361" s="73">
        <v>603.98085784615387</v>
      </c>
    </row>
    <row r="23362" spans="1:12" x14ac:dyDescent="0.35">
      <c r="A23362" s="1">
        <v>740215</v>
      </c>
      <c r="B23362" t="s">
        <v>37474</v>
      </c>
      <c r="C23362" t="s">
        <v>34</v>
      </c>
      <c r="D23362" t="s">
        <v>35</v>
      </c>
      <c r="E23362">
        <v>1</v>
      </c>
      <c r="F23362" s="2">
        <v>176.47</v>
      </c>
      <c r="G23362" s="3">
        <v>393</v>
      </c>
      <c r="H23362" s="3">
        <v>1.7646999999999999</v>
      </c>
      <c r="I23362" s="3">
        <v>8.2940900000000006</v>
      </c>
      <c r="J23362" s="3">
        <v>186.52879000000001</v>
      </c>
      <c r="K23362" s="4">
        <v>0.35</v>
      </c>
      <c r="L23362" s="73">
        <v>338.62149569230769</v>
      </c>
    </row>
    <row r="23363" spans="1:12" x14ac:dyDescent="0.35">
      <c r="A23363" s="1" t="s">
        <v>37475</v>
      </c>
      <c r="B23363" t="s">
        <v>31947</v>
      </c>
      <c r="C23363" t="s">
        <v>34</v>
      </c>
      <c r="D23363" t="s">
        <v>35</v>
      </c>
      <c r="E23363">
        <v>1</v>
      </c>
      <c r="F23363" s="2">
        <v>251.8</v>
      </c>
      <c r="G23363" s="3">
        <v>560</v>
      </c>
      <c r="H23363" s="3">
        <v>2.5180000000000002</v>
      </c>
      <c r="I23363" s="3">
        <v>11.8346</v>
      </c>
      <c r="J23363" s="3">
        <v>266.15260000000001</v>
      </c>
      <c r="K23363" s="4">
        <v>0.35</v>
      </c>
      <c r="L23363" s="73">
        <v>483.16933538461541</v>
      </c>
    </row>
    <row r="23364" spans="1:12" x14ac:dyDescent="0.35">
      <c r="A23364" s="1" t="s">
        <v>37476</v>
      </c>
      <c r="B23364" t="s">
        <v>37477</v>
      </c>
      <c r="C23364" t="s">
        <v>34</v>
      </c>
      <c r="D23364" t="s">
        <v>35</v>
      </c>
      <c r="E23364">
        <v>1</v>
      </c>
      <c r="F23364" s="2">
        <v>201.27</v>
      </c>
      <c r="G23364" s="3">
        <v>448</v>
      </c>
      <c r="H23364" s="3">
        <v>2.0127000000000002</v>
      </c>
      <c r="I23364" s="3">
        <v>9.4596900000000002</v>
      </c>
      <c r="J23364" s="3">
        <v>212.74239</v>
      </c>
      <c r="K23364" s="4">
        <v>0.35</v>
      </c>
      <c r="L23364" s="73">
        <v>386.20926184615382</v>
      </c>
    </row>
    <row r="23365" spans="1:12" x14ac:dyDescent="0.35">
      <c r="A23365" s="1" t="s">
        <v>37478</v>
      </c>
      <c r="B23365" t="s">
        <v>37479</v>
      </c>
      <c r="C23365" t="s">
        <v>21</v>
      </c>
      <c r="D23365" t="s">
        <v>22</v>
      </c>
      <c r="E23365">
        <v>1</v>
      </c>
      <c r="F23365" s="2">
        <v>28.72</v>
      </c>
      <c r="G23365" s="3">
        <v>55</v>
      </c>
      <c r="H23365" s="3">
        <v>0.28720000000000001</v>
      </c>
      <c r="I23365" s="3">
        <v>1.3498399999999999</v>
      </c>
      <c r="J23365" s="3">
        <v>30.357039999999998</v>
      </c>
      <c r="K23365" s="4">
        <v>0.35</v>
      </c>
      <c r="L23365" s="73">
        <v>55.109703384615379</v>
      </c>
    </row>
    <row r="23366" spans="1:12" x14ac:dyDescent="0.35">
      <c r="A23366" s="1" t="s">
        <v>37480</v>
      </c>
      <c r="B23366" t="s">
        <v>37481</v>
      </c>
      <c r="C23366" t="s">
        <v>1467</v>
      </c>
      <c r="D23366" t="s">
        <v>1468</v>
      </c>
      <c r="E23366">
        <v>1</v>
      </c>
      <c r="F23366" s="2">
        <v>15.19</v>
      </c>
      <c r="G23366" s="3">
        <v>34</v>
      </c>
      <c r="H23366" s="3">
        <v>0.15190000000000001</v>
      </c>
      <c r="I23366" s="3">
        <v>0.71392999999999995</v>
      </c>
      <c r="J23366" s="3">
        <v>16.05583</v>
      </c>
      <c r="K23366" s="4">
        <v>0.34999999999999992</v>
      </c>
      <c r="L23366" s="73">
        <v>29.147506769230766</v>
      </c>
    </row>
    <row r="23367" spans="1:12" x14ac:dyDescent="0.35">
      <c r="A23367" s="1" t="s">
        <v>37482</v>
      </c>
      <c r="B23367" t="s">
        <v>37483</v>
      </c>
      <c r="C23367" t="s">
        <v>1467</v>
      </c>
      <c r="D23367" t="s">
        <v>1468</v>
      </c>
      <c r="E23367">
        <v>1</v>
      </c>
      <c r="F23367" s="2">
        <v>109.86</v>
      </c>
      <c r="G23367" s="3">
        <v>245</v>
      </c>
      <c r="H23367" s="3">
        <v>1.0986</v>
      </c>
      <c r="I23367" s="3">
        <v>5.1634200000000003</v>
      </c>
      <c r="J23367" s="3">
        <v>116.12202000000001</v>
      </c>
      <c r="K23367" s="4">
        <v>0.34999999999999992</v>
      </c>
      <c r="L23367" s="73">
        <v>210.80612861538461</v>
      </c>
    </row>
    <row r="23368" spans="1:12" x14ac:dyDescent="0.35">
      <c r="A23368" s="1" t="s">
        <v>37484</v>
      </c>
      <c r="B23368" t="s">
        <v>37485</v>
      </c>
      <c r="C23368" t="s">
        <v>1467</v>
      </c>
      <c r="D23368" t="s">
        <v>1468</v>
      </c>
      <c r="E23368">
        <v>1</v>
      </c>
      <c r="F23368" s="2">
        <v>13.83</v>
      </c>
      <c r="G23368" s="3">
        <v>31</v>
      </c>
      <c r="H23368" s="3">
        <v>0.13830000000000001</v>
      </c>
      <c r="I23368" s="3">
        <v>0.65000999999999998</v>
      </c>
      <c r="J23368" s="3">
        <v>14.618309999999999</v>
      </c>
      <c r="K23368" s="4">
        <v>0.35</v>
      </c>
      <c r="L23368" s="73">
        <v>26.537855076923073</v>
      </c>
    </row>
    <row r="23369" spans="1:12" x14ac:dyDescent="0.35">
      <c r="A23369" s="1" t="s">
        <v>37486</v>
      </c>
      <c r="B23369" t="s">
        <v>37487</v>
      </c>
      <c r="C23369" t="s">
        <v>1467</v>
      </c>
      <c r="D23369" t="s">
        <v>1468</v>
      </c>
      <c r="E23369">
        <v>1</v>
      </c>
      <c r="F23369" s="2">
        <v>60.06</v>
      </c>
      <c r="G23369" s="3">
        <v>134</v>
      </c>
      <c r="H23369" s="3">
        <v>0.60060000000000002</v>
      </c>
      <c r="I23369" s="3">
        <v>2.8228200000000001</v>
      </c>
      <c r="J23369" s="3">
        <v>63.483420000000002</v>
      </c>
      <c r="K23369" s="4">
        <v>0.34999999999999992</v>
      </c>
      <c r="L23369" s="73">
        <v>115.24682399999999</v>
      </c>
    </row>
    <row r="23370" spans="1:12" x14ac:dyDescent="0.35">
      <c r="A23370" s="1" t="s">
        <v>37488</v>
      </c>
      <c r="B23370" t="s">
        <v>37489</v>
      </c>
      <c r="C23370" t="s">
        <v>1467</v>
      </c>
      <c r="D23370" t="s">
        <v>1468</v>
      </c>
      <c r="E23370">
        <v>1</v>
      </c>
      <c r="F23370" s="2">
        <v>53.77</v>
      </c>
      <c r="G23370" s="3">
        <v>120</v>
      </c>
      <c r="H23370" s="3">
        <v>0.53770000000000007</v>
      </c>
      <c r="I23370" s="3">
        <v>2.52719</v>
      </c>
      <c r="J23370" s="3">
        <v>56.834890000000001</v>
      </c>
      <c r="K23370" s="4">
        <v>0.35</v>
      </c>
      <c r="L23370" s="73">
        <v>103.17718492307692</v>
      </c>
    </row>
    <row r="23371" spans="1:12" x14ac:dyDescent="0.35">
      <c r="A23371" s="1" t="s">
        <v>37490</v>
      </c>
      <c r="B23371" t="s">
        <v>37491</v>
      </c>
      <c r="C23371" t="s">
        <v>1467</v>
      </c>
      <c r="D23371" t="s">
        <v>1468</v>
      </c>
      <c r="E23371">
        <v>1</v>
      </c>
      <c r="F23371" s="2">
        <v>1.96</v>
      </c>
      <c r="G23371" s="3">
        <v>5</v>
      </c>
      <c r="H23371" s="3">
        <v>1.9599999999999999E-2</v>
      </c>
      <c r="I23371" s="3">
        <v>9.2119999999999994E-2</v>
      </c>
      <c r="J23371" s="3">
        <v>2.07172</v>
      </c>
      <c r="K23371" s="4">
        <v>0.35</v>
      </c>
      <c r="L23371" s="73">
        <v>3.7609686153846154</v>
      </c>
    </row>
    <row r="23372" spans="1:12" x14ac:dyDescent="0.35">
      <c r="A23372" s="1" t="s">
        <v>37492</v>
      </c>
      <c r="B23372" t="s">
        <v>37493</v>
      </c>
      <c r="C23372" t="s">
        <v>1467</v>
      </c>
      <c r="D23372" t="s">
        <v>1468</v>
      </c>
      <c r="E23372">
        <v>1</v>
      </c>
      <c r="F23372" s="2">
        <v>4.91</v>
      </c>
      <c r="G23372" s="3">
        <v>11</v>
      </c>
      <c r="H23372" s="3">
        <v>4.9100000000000005E-2</v>
      </c>
      <c r="I23372" s="3">
        <v>0.23077</v>
      </c>
      <c r="J23372" s="3">
        <v>5.18987</v>
      </c>
      <c r="K23372" s="4">
        <v>0.35</v>
      </c>
      <c r="L23372" s="73">
        <v>9.421610153846153</v>
      </c>
    </row>
    <row r="23373" spans="1:12" x14ac:dyDescent="0.35">
      <c r="A23373" s="1" t="s">
        <v>37494</v>
      </c>
      <c r="B23373" t="s">
        <v>37495</v>
      </c>
      <c r="C23373" t="s">
        <v>1467</v>
      </c>
      <c r="D23373" t="s">
        <v>1468</v>
      </c>
      <c r="E23373">
        <v>1</v>
      </c>
      <c r="F23373" s="2">
        <v>60.43</v>
      </c>
      <c r="G23373" s="3">
        <v>135</v>
      </c>
      <c r="H23373" s="3">
        <v>0.60430000000000006</v>
      </c>
      <c r="I23373" s="3">
        <v>2.8402099999999999</v>
      </c>
      <c r="J23373" s="3">
        <v>63.874510000000001</v>
      </c>
      <c r="K23373" s="4">
        <v>0.35</v>
      </c>
      <c r="L23373" s="73">
        <v>115.95680276923076</v>
      </c>
    </row>
    <row r="23374" spans="1:12" x14ac:dyDescent="0.35">
      <c r="A23374" s="1" t="s">
        <v>37496</v>
      </c>
      <c r="B23374" t="s">
        <v>37497</v>
      </c>
      <c r="C23374" t="s">
        <v>1467</v>
      </c>
      <c r="D23374" t="s">
        <v>1468</v>
      </c>
      <c r="E23374">
        <v>1</v>
      </c>
      <c r="F23374" s="2">
        <v>27.46</v>
      </c>
      <c r="G23374" s="3">
        <v>62</v>
      </c>
      <c r="H23374" s="3">
        <v>0.27460000000000001</v>
      </c>
      <c r="I23374" s="3">
        <v>1.2906200000000001</v>
      </c>
      <c r="J23374" s="3">
        <v>29.025220000000001</v>
      </c>
      <c r="K23374" s="4">
        <v>0.35</v>
      </c>
      <c r="L23374" s="73">
        <v>52.691937846153849</v>
      </c>
    </row>
    <row r="23375" spans="1:12" x14ac:dyDescent="0.35">
      <c r="A23375" s="1" t="s">
        <v>37498</v>
      </c>
      <c r="B23375" t="s">
        <v>37499</v>
      </c>
      <c r="C23375" t="s">
        <v>1467</v>
      </c>
      <c r="D23375" t="s">
        <v>1468</v>
      </c>
      <c r="E23375">
        <v>1</v>
      </c>
      <c r="F23375" s="2">
        <v>11.24</v>
      </c>
      <c r="G23375" s="3">
        <v>25</v>
      </c>
      <c r="H23375" s="3">
        <v>0.1124</v>
      </c>
      <c r="I23375" s="3">
        <v>0.52827999999999997</v>
      </c>
      <c r="J23375" s="3">
        <v>11.88068</v>
      </c>
      <c r="K23375" s="4">
        <v>0.35</v>
      </c>
      <c r="L23375" s="73">
        <v>21.568003692307691</v>
      </c>
    </row>
    <row r="23376" spans="1:12" x14ac:dyDescent="0.35">
      <c r="A23376" s="1" t="s">
        <v>37500</v>
      </c>
      <c r="B23376" t="s">
        <v>37501</v>
      </c>
      <c r="C23376" t="s">
        <v>1467</v>
      </c>
      <c r="D23376" t="s">
        <v>1468</v>
      </c>
      <c r="E23376">
        <v>1</v>
      </c>
      <c r="F23376" s="2">
        <v>3.16</v>
      </c>
      <c r="G23376" s="3">
        <v>8</v>
      </c>
      <c r="H23376" s="3">
        <v>3.1600000000000003E-2</v>
      </c>
      <c r="I23376" s="3">
        <v>0.14852000000000001</v>
      </c>
      <c r="J23376" s="3">
        <v>3.3401200000000002</v>
      </c>
      <c r="K23376" s="4">
        <v>0.35</v>
      </c>
      <c r="L23376" s="73">
        <v>6.0636024615384621</v>
      </c>
    </row>
    <row r="23377" spans="1:12" x14ac:dyDescent="0.35">
      <c r="A23377" s="1" t="s">
        <v>37502</v>
      </c>
      <c r="B23377" t="s">
        <v>37503</v>
      </c>
      <c r="C23377" t="s">
        <v>1467</v>
      </c>
      <c r="D23377" t="s">
        <v>1468</v>
      </c>
      <c r="E23377">
        <v>1</v>
      </c>
      <c r="F23377" s="2">
        <v>1.22</v>
      </c>
      <c r="G23377" s="3">
        <v>3</v>
      </c>
      <c r="H23377" s="3">
        <v>1.2200000000000001E-2</v>
      </c>
      <c r="I23377" s="3">
        <v>5.7340000000000002E-2</v>
      </c>
      <c r="J23377" s="3">
        <v>1.2895399999999999</v>
      </c>
      <c r="K23377" s="4">
        <v>0.35</v>
      </c>
      <c r="L23377" s="73">
        <v>2.3410110769230768</v>
      </c>
    </row>
    <row r="23378" spans="1:12" x14ac:dyDescent="0.35">
      <c r="A23378" s="1" t="s">
        <v>37504</v>
      </c>
      <c r="B23378" t="s">
        <v>37505</v>
      </c>
      <c r="C23378" t="s">
        <v>1467</v>
      </c>
      <c r="D23378" t="s">
        <v>1468</v>
      </c>
      <c r="E23378">
        <v>1</v>
      </c>
      <c r="F23378" s="2">
        <v>2.65</v>
      </c>
      <c r="G23378" s="3">
        <v>6</v>
      </c>
      <c r="H23378" s="3">
        <v>2.6499999999999999E-2</v>
      </c>
      <c r="I23378" s="3">
        <v>0.12454999999999999</v>
      </c>
      <c r="J23378" s="3">
        <v>2.80105</v>
      </c>
      <c r="K23378" s="4">
        <v>0.35000000000000003</v>
      </c>
      <c r="L23378" s="73">
        <v>5.084983076923077</v>
      </c>
    </row>
    <row r="23379" spans="1:12" x14ac:dyDescent="0.35">
      <c r="A23379" s="1" t="s">
        <v>37506</v>
      </c>
      <c r="B23379" t="s">
        <v>37507</v>
      </c>
      <c r="C23379" t="s">
        <v>1467</v>
      </c>
      <c r="D23379" t="s">
        <v>1468</v>
      </c>
      <c r="E23379">
        <v>1</v>
      </c>
      <c r="F23379" s="2">
        <v>11.1</v>
      </c>
      <c r="G23379" s="3">
        <v>25</v>
      </c>
      <c r="H23379" s="3">
        <v>0.111</v>
      </c>
      <c r="I23379" s="3">
        <v>0.52169999999999994</v>
      </c>
      <c r="J23379" s="3">
        <v>11.732699999999999</v>
      </c>
      <c r="K23379" s="4">
        <v>0.35</v>
      </c>
      <c r="L23379" s="73">
        <v>21.299363076923076</v>
      </c>
    </row>
    <row r="23380" spans="1:12" x14ac:dyDescent="0.35">
      <c r="A23380" s="1" t="s">
        <v>37508</v>
      </c>
      <c r="B23380" t="s">
        <v>37509</v>
      </c>
      <c r="C23380" t="s">
        <v>1467</v>
      </c>
      <c r="D23380" t="s">
        <v>1468</v>
      </c>
      <c r="E23380">
        <v>1</v>
      </c>
      <c r="F23380" s="2">
        <v>10.32</v>
      </c>
      <c r="G23380" s="3">
        <v>23</v>
      </c>
      <c r="H23380" s="3">
        <v>0.1032</v>
      </c>
      <c r="I23380" s="3">
        <v>0.48504000000000003</v>
      </c>
      <c r="J23380" s="3">
        <v>10.908239999999999</v>
      </c>
      <c r="K23380" s="4">
        <v>0.35</v>
      </c>
      <c r="L23380" s="73">
        <v>19.802651076923077</v>
      </c>
    </row>
    <row r="23381" spans="1:12" x14ac:dyDescent="0.35">
      <c r="A23381" s="1" t="s">
        <v>37510</v>
      </c>
      <c r="B23381" t="s">
        <v>37511</v>
      </c>
      <c r="C23381" t="s">
        <v>1467</v>
      </c>
      <c r="D23381" t="s">
        <v>1468</v>
      </c>
      <c r="E23381">
        <v>1</v>
      </c>
      <c r="F23381" s="2">
        <v>23.11</v>
      </c>
      <c r="G23381" s="3">
        <v>52</v>
      </c>
      <c r="H23381" s="3">
        <v>0.2311</v>
      </c>
      <c r="I23381" s="3">
        <v>1.0861700000000001</v>
      </c>
      <c r="J23381" s="3">
        <v>24.42727</v>
      </c>
      <c r="K23381" s="4">
        <v>0.35000000000000003</v>
      </c>
      <c r="L23381" s="73">
        <v>44.344890153846151</v>
      </c>
    </row>
    <row r="23382" spans="1:12" x14ac:dyDescent="0.35">
      <c r="A23382" s="1" t="s">
        <v>37512</v>
      </c>
      <c r="B23382" t="s">
        <v>37513</v>
      </c>
      <c r="C23382" t="s">
        <v>1467</v>
      </c>
      <c r="D23382" t="s">
        <v>1468</v>
      </c>
      <c r="E23382">
        <v>1</v>
      </c>
      <c r="F23382" s="2">
        <v>30.55</v>
      </c>
      <c r="G23382" s="3">
        <v>68</v>
      </c>
      <c r="H23382" s="3">
        <v>0.30549999999999999</v>
      </c>
      <c r="I23382" s="3">
        <v>1.4358500000000001</v>
      </c>
      <c r="J23382" s="3">
        <v>32.291350000000001</v>
      </c>
      <c r="K23382" s="4">
        <v>0.35</v>
      </c>
      <c r="L23382" s="73">
        <v>58.621220000000001</v>
      </c>
    </row>
    <row r="23383" spans="1:12" x14ac:dyDescent="0.35">
      <c r="A23383" s="1" t="s">
        <v>37514</v>
      </c>
      <c r="B23383" t="s">
        <v>15102</v>
      </c>
      <c r="C23383" t="s">
        <v>1467</v>
      </c>
      <c r="D23383" t="s">
        <v>1468</v>
      </c>
      <c r="E23383">
        <v>1</v>
      </c>
      <c r="F23383" s="2">
        <v>77.040000000000006</v>
      </c>
      <c r="G23383" s="3">
        <v>172</v>
      </c>
      <c r="H23383" s="3">
        <v>0.77040000000000008</v>
      </c>
      <c r="I23383" s="3">
        <v>3.6208800000000001</v>
      </c>
      <c r="J23383" s="3">
        <v>81.431280000000001</v>
      </c>
      <c r="K23383" s="4">
        <v>0.35</v>
      </c>
      <c r="L23383" s="73">
        <v>147.82909292307693</v>
      </c>
    </row>
    <row r="23384" spans="1:12" x14ac:dyDescent="0.35">
      <c r="A23384" s="1" t="s">
        <v>37515</v>
      </c>
      <c r="B23384" t="s">
        <v>37516</v>
      </c>
      <c r="C23384" t="s">
        <v>1467</v>
      </c>
      <c r="D23384" t="s">
        <v>1468</v>
      </c>
      <c r="E23384">
        <v>1</v>
      </c>
      <c r="F23384" s="2">
        <v>216.59</v>
      </c>
      <c r="G23384" s="3">
        <v>482</v>
      </c>
      <c r="H23384" s="3">
        <v>2.1659000000000002</v>
      </c>
      <c r="I23384" s="3">
        <v>10.179730000000001</v>
      </c>
      <c r="J23384" s="3">
        <v>228.93563</v>
      </c>
      <c r="K23384" s="4">
        <v>0.34999999999999992</v>
      </c>
      <c r="L23384" s="73">
        <v>415.60622061538459</v>
      </c>
    </row>
    <row r="23385" spans="1:12" x14ac:dyDescent="0.35">
      <c r="A23385" s="1" t="s">
        <v>37517</v>
      </c>
      <c r="B23385" t="s">
        <v>37518</v>
      </c>
      <c r="C23385" t="s">
        <v>1467</v>
      </c>
      <c r="D23385" t="s">
        <v>1468</v>
      </c>
      <c r="E23385">
        <v>1</v>
      </c>
      <c r="F23385" s="2">
        <v>22.42</v>
      </c>
      <c r="G23385" s="3">
        <v>50</v>
      </c>
      <c r="H23385" s="3">
        <v>0.22420000000000001</v>
      </c>
      <c r="I23385" s="3">
        <v>1.0537400000000001</v>
      </c>
      <c r="J23385" s="3">
        <v>23.697940000000003</v>
      </c>
      <c r="K23385" s="4">
        <v>0.35000000000000003</v>
      </c>
      <c r="L23385" s="73">
        <v>43.020875692307698</v>
      </c>
    </row>
    <row r="23386" spans="1:12" x14ac:dyDescent="0.35">
      <c r="A23386" s="1" t="s">
        <v>37519</v>
      </c>
      <c r="B23386" t="s">
        <v>37520</v>
      </c>
      <c r="C23386" t="s">
        <v>1467</v>
      </c>
      <c r="D23386" t="s">
        <v>1468</v>
      </c>
      <c r="E23386">
        <v>1</v>
      </c>
      <c r="F23386" s="2">
        <v>7.31</v>
      </c>
      <c r="G23386" s="3">
        <v>17</v>
      </c>
      <c r="H23386" s="3">
        <v>7.3099999999999998E-2</v>
      </c>
      <c r="I23386" s="3">
        <v>0.34356999999999999</v>
      </c>
      <c r="J23386" s="3">
        <v>7.7266699999999995</v>
      </c>
      <c r="K23386" s="4">
        <v>0.35</v>
      </c>
      <c r="L23386" s="73">
        <v>14.026877846153845</v>
      </c>
    </row>
    <row r="23387" spans="1:12" x14ac:dyDescent="0.35">
      <c r="A23387" s="1" t="s">
        <v>37521</v>
      </c>
      <c r="B23387" t="s">
        <v>37522</v>
      </c>
      <c r="C23387" t="s">
        <v>1467</v>
      </c>
      <c r="D23387" t="s">
        <v>1468</v>
      </c>
      <c r="E23387">
        <v>1</v>
      </c>
      <c r="F23387" s="2">
        <v>10.41</v>
      </c>
      <c r="G23387" s="3">
        <v>24</v>
      </c>
      <c r="H23387" s="3">
        <v>0.1041</v>
      </c>
      <c r="I23387" s="3">
        <v>0.48926999999999998</v>
      </c>
      <c r="J23387" s="3">
        <v>11.00337</v>
      </c>
      <c r="K23387" s="4">
        <v>0.34999999999999992</v>
      </c>
      <c r="L23387" s="73">
        <v>19.975348615384615</v>
      </c>
    </row>
    <row r="23388" spans="1:12" x14ac:dyDescent="0.35">
      <c r="A23388" s="1" t="s">
        <v>37523</v>
      </c>
      <c r="B23388" t="s">
        <v>37524</v>
      </c>
      <c r="C23388" t="s">
        <v>1467</v>
      </c>
      <c r="D23388" t="s">
        <v>1468</v>
      </c>
      <c r="E23388">
        <v>1</v>
      </c>
      <c r="F23388" s="2">
        <v>3.42</v>
      </c>
      <c r="G23388" s="3">
        <v>8</v>
      </c>
      <c r="H23388" s="3">
        <v>3.4200000000000001E-2</v>
      </c>
      <c r="I23388" s="3">
        <v>0.16073999999999999</v>
      </c>
      <c r="J23388" s="3">
        <v>3.6149399999999998</v>
      </c>
      <c r="K23388" s="4">
        <v>0.35000000000000003</v>
      </c>
      <c r="L23388" s="73">
        <v>6.5625064615384616</v>
      </c>
    </row>
    <row r="23389" spans="1:12" x14ac:dyDescent="0.35">
      <c r="A23389" s="1" t="s">
        <v>37525</v>
      </c>
      <c r="B23389" t="s">
        <v>37526</v>
      </c>
      <c r="C23389" t="s">
        <v>1467</v>
      </c>
      <c r="D23389" t="s">
        <v>1468</v>
      </c>
      <c r="E23389">
        <v>1</v>
      </c>
      <c r="F23389" s="2">
        <v>72.760000000000005</v>
      </c>
      <c r="G23389" s="3">
        <v>162</v>
      </c>
      <c r="H23389" s="3">
        <v>0.72760000000000002</v>
      </c>
      <c r="I23389" s="3">
        <v>3.4197200000000003</v>
      </c>
      <c r="J23389" s="3">
        <v>76.907319999999999</v>
      </c>
      <c r="K23389" s="4">
        <v>0.35000000000000003</v>
      </c>
      <c r="L23389" s="73">
        <v>139.61636553846154</v>
      </c>
    </row>
    <row r="23390" spans="1:12" x14ac:dyDescent="0.35">
      <c r="A23390" s="1" t="s">
        <v>37527</v>
      </c>
      <c r="B23390" t="s">
        <v>37528</v>
      </c>
      <c r="C23390" t="s">
        <v>1467</v>
      </c>
      <c r="D23390" t="s">
        <v>1468</v>
      </c>
      <c r="E23390">
        <v>1</v>
      </c>
      <c r="F23390" s="2">
        <v>385.53</v>
      </c>
      <c r="G23390" s="3">
        <v>857</v>
      </c>
      <c r="H23390" s="3">
        <v>3.8552999999999997</v>
      </c>
      <c r="I23390" s="3">
        <v>18.119909999999997</v>
      </c>
      <c r="J23390" s="3">
        <v>407.50520999999998</v>
      </c>
      <c r="K23390" s="4">
        <v>0.34999999999999992</v>
      </c>
      <c r="L23390" s="73">
        <v>739.77868892307674</v>
      </c>
    </row>
    <row r="23391" spans="1:12" x14ac:dyDescent="0.35">
      <c r="A23391" s="1" t="s">
        <v>37529</v>
      </c>
      <c r="B23391" t="s">
        <v>37530</v>
      </c>
      <c r="C23391" t="s">
        <v>1467</v>
      </c>
      <c r="D23391" t="s">
        <v>1468</v>
      </c>
      <c r="E23391">
        <v>1</v>
      </c>
      <c r="F23391" s="2">
        <v>125.59</v>
      </c>
      <c r="G23391" s="3">
        <v>280</v>
      </c>
      <c r="H23391" s="3">
        <v>1.2559</v>
      </c>
      <c r="I23391" s="3">
        <v>5.90273</v>
      </c>
      <c r="J23391" s="3">
        <v>132.74862999999999</v>
      </c>
      <c r="K23391" s="4">
        <v>0.35</v>
      </c>
      <c r="L23391" s="73">
        <v>240.98982061538459</v>
      </c>
    </row>
    <row r="23392" spans="1:12" x14ac:dyDescent="0.35">
      <c r="A23392" s="1">
        <v>613</v>
      </c>
      <c r="B23392" t="s">
        <v>37531</v>
      </c>
      <c r="C23392" t="s">
        <v>1467</v>
      </c>
      <c r="D23392" t="s">
        <v>1468</v>
      </c>
      <c r="E23392">
        <v>1</v>
      </c>
      <c r="F23392" s="2">
        <v>447.62</v>
      </c>
      <c r="G23392" s="3">
        <v>995</v>
      </c>
      <c r="H23392" s="3">
        <v>4.4762000000000004</v>
      </c>
      <c r="I23392" s="3">
        <v>21.038139999999999</v>
      </c>
      <c r="J23392" s="3">
        <v>473.13434000000001</v>
      </c>
      <c r="K23392" s="4">
        <v>0.35</v>
      </c>
      <c r="L23392" s="73">
        <v>858.92080184615384</v>
      </c>
    </row>
    <row r="23393" spans="1:12" x14ac:dyDescent="0.35">
      <c r="A23393" s="1" t="s">
        <v>37532</v>
      </c>
      <c r="B23393" t="s">
        <v>37533</v>
      </c>
      <c r="C23393" t="s">
        <v>1467</v>
      </c>
      <c r="D23393" t="s">
        <v>1468</v>
      </c>
      <c r="E23393">
        <v>1</v>
      </c>
      <c r="F23393" s="2">
        <v>25.18</v>
      </c>
      <c r="G23393" s="3">
        <v>56</v>
      </c>
      <c r="H23393" s="3">
        <v>0.25180000000000002</v>
      </c>
      <c r="I23393" s="3">
        <v>1.18346</v>
      </c>
      <c r="J23393" s="3">
        <v>26.615259999999999</v>
      </c>
      <c r="K23393" s="4">
        <v>0.34999999999999992</v>
      </c>
      <c r="L23393" s="73">
        <v>48.316933538461534</v>
      </c>
    </row>
    <row r="23394" spans="1:12" x14ac:dyDescent="0.35">
      <c r="A23394" s="1" t="s">
        <v>37534</v>
      </c>
      <c r="B23394" t="s">
        <v>37535</v>
      </c>
      <c r="C23394" t="s">
        <v>1467</v>
      </c>
      <c r="D23394" t="s">
        <v>1468</v>
      </c>
      <c r="E23394">
        <v>1</v>
      </c>
      <c r="F23394" s="2">
        <v>348.36</v>
      </c>
      <c r="G23394" s="3">
        <v>775</v>
      </c>
      <c r="H23394" s="3">
        <v>3.4836</v>
      </c>
      <c r="I23394" s="3">
        <v>16.372920000000001</v>
      </c>
      <c r="J23394" s="3">
        <v>368.21652000000006</v>
      </c>
      <c r="K23394" s="4">
        <v>0.35</v>
      </c>
      <c r="L23394" s="73">
        <v>668.45460553846169</v>
      </c>
    </row>
    <row r="23395" spans="1:12" x14ac:dyDescent="0.35">
      <c r="A23395" s="1" t="s">
        <v>37536</v>
      </c>
      <c r="B23395" t="s">
        <v>37537</v>
      </c>
      <c r="C23395" t="s">
        <v>1467</v>
      </c>
      <c r="D23395" t="s">
        <v>1468</v>
      </c>
      <c r="E23395">
        <v>1</v>
      </c>
      <c r="F23395" s="2">
        <v>11.3</v>
      </c>
      <c r="G23395" s="3">
        <v>26</v>
      </c>
      <c r="H23395" s="3">
        <v>0.113</v>
      </c>
      <c r="I23395" s="3">
        <v>0.53110000000000002</v>
      </c>
      <c r="J23395" s="3">
        <v>11.944100000000001</v>
      </c>
      <c r="K23395" s="4">
        <v>0.35</v>
      </c>
      <c r="L23395" s="73">
        <v>21.683135384615383</v>
      </c>
    </row>
    <row r="23396" spans="1:12" x14ac:dyDescent="0.35">
      <c r="A23396" s="1">
        <v>443</v>
      </c>
      <c r="B23396" t="s">
        <v>37538</v>
      </c>
      <c r="C23396" t="s">
        <v>1467</v>
      </c>
      <c r="D23396" t="s">
        <v>1468</v>
      </c>
      <c r="E23396">
        <v>1</v>
      </c>
      <c r="F23396" s="2">
        <v>606.42999999999995</v>
      </c>
      <c r="G23396" s="3">
        <v>1348</v>
      </c>
      <c r="H23396" s="3">
        <v>6.0642999999999994</v>
      </c>
      <c r="I23396" s="3">
        <v>28.502209999999998</v>
      </c>
      <c r="J23396" s="3">
        <v>640.99650999999994</v>
      </c>
      <c r="K23396" s="4">
        <v>0.35</v>
      </c>
      <c r="L23396" s="73">
        <v>1163.6552027692305</v>
      </c>
    </row>
    <row r="23397" spans="1:12" x14ac:dyDescent="0.35">
      <c r="A23397" s="1" t="s">
        <v>37539</v>
      </c>
      <c r="B23397" t="s">
        <v>37540</v>
      </c>
      <c r="C23397" t="s">
        <v>1467</v>
      </c>
      <c r="D23397" t="s">
        <v>1468</v>
      </c>
      <c r="E23397">
        <v>1</v>
      </c>
      <c r="F23397" s="2">
        <v>52.06</v>
      </c>
      <c r="G23397" s="3">
        <v>116</v>
      </c>
      <c r="H23397" s="3">
        <v>0.52060000000000006</v>
      </c>
      <c r="I23397" s="3">
        <v>2.4468200000000002</v>
      </c>
      <c r="J23397" s="3">
        <v>55.027420000000006</v>
      </c>
      <c r="K23397" s="4">
        <v>0.35</v>
      </c>
      <c r="L23397" s="73">
        <v>99.895931692307698</v>
      </c>
    </row>
    <row r="23398" spans="1:12" x14ac:dyDescent="0.35">
      <c r="A23398" s="1" t="s">
        <v>37541</v>
      </c>
      <c r="B23398" t="s">
        <v>37542</v>
      </c>
      <c r="C23398" t="s">
        <v>1467</v>
      </c>
      <c r="D23398" t="s">
        <v>1468</v>
      </c>
      <c r="E23398">
        <v>1</v>
      </c>
      <c r="F23398" s="2">
        <v>219.57</v>
      </c>
      <c r="G23398" s="3">
        <v>488</v>
      </c>
      <c r="H23398" s="3">
        <v>2.1957</v>
      </c>
      <c r="I23398" s="3">
        <v>10.319789999999999</v>
      </c>
      <c r="J23398" s="3">
        <v>232.08548999999999</v>
      </c>
      <c r="K23398" s="4">
        <v>0.35000000000000003</v>
      </c>
      <c r="L23398" s="73">
        <v>421.32442800000001</v>
      </c>
    </row>
    <row r="23399" spans="1:12" x14ac:dyDescent="0.35">
      <c r="A23399" s="1" t="s">
        <v>37543</v>
      </c>
      <c r="B23399" t="s">
        <v>37544</v>
      </c>
      <c r="C23399" t="s">
        <v>1467</v>
      </c>
      <c r="D23399" t="s">
        <v>1468</v>
      </c>
      <c r="E23399">
        <v>1</v>
      </c>
      <c r="F23399" s="2">
        <v>5.1100000000000003</v>
      </c>
      <c r="G23399" s="3">
        <v>12</v>
      </c>
      <c r="H23399" s="3">
        <v>5.1100000000000007E-2</v>
      </c>
      <c r="I23399" s="3">
        <v>0.24017000000000002</v>
      </c>
      <c r="J23399" s="3">
        <v>5.4012700000000002</v>
      </c>
      <c r="K23399" s="4">
        <v>0.35000000000000003</v>
      </c>
      <c r="L23399" s="73">
        <v>9.8053824615384624</v>
      </c>
    </row>
    <row r="23400" spans="1:12" x14ac:dyDescent="0.35">
      <c r="A23400" s="1" t="s">
        <v>37545</v>
      </c>
      <c r="B23400" t="s">
        <v>37546</v>
      </c>
      <c r="C23400" t="s">
        <v>1467</v>
      </c>
      <c r="D23400" t="s">
        <v>1468</v>
      </c>
      <c r="E23400">
        <v>1</v>
      </c>
      <c r="F23400" s="2">
        <v>5.38</v>
      </c>
      <c r="G23400" s="3">
        <v>12</v>
      </c>
      <c r="H23400" s="3">
        <v>5.3800000000000001E-2</v>
      </c>
      <c r="I23400" s="3">
        <v>0.25285999999999997</v>
      </c>
      <c r="J23400" s="3">
        <v>5.6866599999999998</v>
      </c>
      <c r="K23400" s="4">
        <v>0.35</v>
      </c>
      <c r="L23400" s="73">
        <v>10.323475076923076</v>
      </c>
    </row>
    <row r="23401" spans="1:12" x14ac:dyDescent="0.35">
      <c r="A23401" s="1" t="s">
        <v>37547</v>
      </c>
      <c r="B23401" t="s">
        <v>37548</v>
      </c>
      <c r="C23401" t="s">
        <v>1467</v>
      </c>
      <c r="D23401" t="s">
        <v>1468</v>
      </c>
      <c r="E23401">
        <v>1</v>
      </c>
      <c r="F23401" s="2">
        <v>274.13</v>
      </c>
      <c r="G23401" s="3">
        <v>610</v>
      </c>
      <c r="H23401" s="3">
        <v>2.7412999999999998</v>
      </c>
      <c r="I23401" s="3">
        <v>12.88411</v>
      </c>
      <c r="J23401" s="3">
        <v>289.75541000000004</v>
      </c>
      <c r="K23401" s="4">
        <v>0.35000000000000003</v>
      </c>
      <c r="L23401" s="73">
        <v>526.01751353846157</v>
      </c>
    </row>
    <row r="23402" spans="1:12" x14ac:dyDescent="0.35">
      <c r="A23402" s="1" t="s">
        <v>37549</v>
      </c>
      <c r="B23402" t="s">
        <v>37550</v>
      </c>
      <c r="C23402" t="s">
        <v>1467</v>
      </c>
      <c r="D23402" t="s">
        <v>1468</v>
      </c>
      <c r="E23402">
        <v>1</v>
      </c>
      <c r="F23402" s="2">
        <v>185.72</v>
      </c>
      <c r="G23402" s="3">
        <v>413</v>
      </c>
      <c r="H23402" s="3">
        <v>1.8572</v>
      </c>
      <c r="I23402" s="3">
        <v>8.7288399999999999</v>
      </c>
      <c r="J23402" s="3">
        <v>196.30604</v>
      </c>
      <c r="K23402" s="4">
        <v>0.35000000000000003</v>
      </c>
      <c r="L23402" s="73">
        <v>356.37096492307694</v>
      </c>
    </row>
    <row r="23403" spans="1:12" x14ac:dyDescent="0.35">
      <c r="A23403" s="1" t="s">
        <v>37551</v>
      </c>
      <c r="B23403" t="s">
        <v>37552</v>
      </c>
      <c r="C23403" t="s">
        <v>1467</v>
      </c>
      <c r="D23403" t="s">
        <v>1468</v>
      </c>
      <c r="E23403">
        <v>1</v>
      </c>
      <c r="F23403" s="2">
        <v>154.41</v>
      </c>
      <c r="G23403" s="3">
        <v>344</v>
      </c>
      <c r="H23403" s="3">
        <v>1.5441</v>
      </c>
      <c r="I23403" s="3">
        <v>7.2572700000000001</v>
      </c>
      <c r="J23403" s="3">
        <v>163.21136999999999</v>
      </c>
      <c r="K23403" s="4">
        <v>0.35</v>
      </c>
      <c r="L23403" s="73">
        <v>296.29141015384613</v>
      </c>
    </row>
    <row r="23404" spans="1:12" x14ac:dyDescent="0.35">
      <c r="A23404" s="1" t="s">
        <v>37553</v>
      </c>
      <c r="B23404" t="s">
        <v>37554</v>
      </c>
      <c r="C23404" t="s">
        <v>1467</v>
      </c>
      <c r="D23404" t="s">
        <v>1468</v>
      </c>
      <c r="E23404">
        <v>1</v>
      </c>
      <c r="F23404" s="2">
        <v>13.89</v>
      </c>
      <c r="G23404" s="3">
        <v>31</v>
      </c>
      <c r="H23404" s="3">
        <v>0.1389</v>
      </c>
      <c r="I23404" s="3">
        <v>0.65283000000000002</v>
      </c>
      <c r="J23404" s="3">
        <v>14.68173</v>
      </c>
      <c r="K23404" s="4">
        <v>0.34999999999999992</v>
      </c>
      <c r="L23404" s="73">
        <v>26.652986769230765</v>
      </c>
    </row>
    <row r="23405" spans="1:12" x14ac:dyDescent="0.35">
      <c r="A23405" s="1" t="s">
        <v>37555</v>
      </c>
      <c r="B23405" t="s">
        <v>37556</v>
      </c>
      <c r="C23405" t="s">
        <v>1467</v>
      </c>
      <c r="D23405" t="s">
        <v>1468</v>
      </c>
      <c r="E23405">
        <v>1</v>
      </c>
      <c r="F23405" s="2">
        <v>4.6100000000000003</v>
      </c>
      <c r="G23405" s="3">
        <v>11</v>
      </c>
      <c r="H23405" s="3">
        <v>4.6100000000000002E-2</v>
      </c>
      <c r="I23405" s="3">
        <v>0.21667000000000003</v>
      </c>
      <c r="J23405" s="3">
        <v>4.87277</v>
      </c>
      <c r="K23405" s="4">
        <v>0.35</v>
      </c>
      <c r="L23405" s="73">
        <v>8.8459516923076915</v>
      </c>
    </row>
    <row r="23406" spans="1:12" x14ac:dyDescent="0.35">
      <c r="A23406" s="1" t="s">
        <v>37557</v>
      </c>
      <c r="B23406" t="s">
        <v>37558</v>
      </c>
      <c r="C23406" t="s">
        <v>1467</v>
      </c>
      <c r="D23406" t="s">
        <v>1468</v>
      </c>
      <c r="E23406">
        <v>1</v>
      </c>
      <c r="F23406" s="2">
        <v>39.03</v>
      </c>
      <c r="G23406" s="3">
        <v>87</v>
      </c>
      <c r="H23406" s="3">
        <v>0.39030000000000004</v>
      </c>
      <c r="I23406" s="3">
        <v>1.8344100000000001</v>
      </c>
      <c r="J23406" s="3">
        <v>41.254710000000003</v>
      </c>
      <c r="K23406" s="4">
        <v>0.35000000000000003</v>
      </c>
      <c r="L23406" s="73">
        <v>74.893165846153849</v>
      </c>
    </row>
    <row r="23407" spans="1:12" x14ac:dyDescent="0.35">
      <c r="A23407" s="1" t="s">
        <v>37559</v>
      </c>
      <c r="B23407" t="s">
        <v>37560</v>
      </c>
      <c r="C23407" t="s">
        <v>1467</v>
      </c>
      <c r="D23407" t="s">
        <v>1468</v>
      </c>
      <c r="E23407">
        <v>1</v>
      </c>
      <c r="F23407" s="2">
        <v>26.9</v>
      </c>
      <c r="G23407" s="3">
        <v>60</v>
      </c>
      <c r="H23407" s="3">
        <v>0.26900000000000002</v>
      </c>
      <c r="I23407" s="3">
        <v>1.2643</v>
      </c>
      <c r="J23407" s="3">
        <v>28.433299999999996</v>
      </c>
      <c r="K23407" s="4">
        <v>0.35000000000000003</v>
      </c>
      <c r="L23407" s="73">
        <v>51.617375384615379</v>
      </c>
    </row>
    <row r="23408" spans="1:12" x14ac:dyDescent="0.35">
      <c r="A23408" s="1" t="s">
        <v>37561</v>
      </c>
      <c r="B23408" t="s">
        <v>37562</v>
      </c>
      <c r="C23408" t="s">
        <v>1467</v>
      </c>
      <c r="D23408" t="s">
        <v>1468</v>
      </c>
      <c r="E23408">
        <v>1</v>
      </c>
      <c r="F23408" s="2">
        <v>3.87</v>
      </c>
      <c r="G23408" s="3">
        <v>9</v>
      </c>
      <c r="H23408" s="3">
        <v>3.8700000000000005E-2</v>
      </c>
      <c r="I23408" s="3">
        <v>0.18189</v>
      </c>
      <c r="J23408" s="3">
        <v>4.0905899999999997</v>
      </c>
      <c r="K23408" s="4">
        <v>0.35</v>
      </c>
      <c r="L23408" s="73">
        <v>7.4259941538461529</v>
      </c>
    </row>
    <row r="23409" spans="1:12" x14ac:dyDescent="0.35">
      <c r="A23409" s="1" t="s">
        <v>37563</v>
      </c>
      <c r="B23409" t="s">
        <v>37564</v>
      </c>
      <c r="C23409" t="s">
        <v>1467</v>
      </c>
      <c r="D23409" t="s">
        <v>1468</v>
      </c>
      <c r="E23409">
        <v>1</v>
      </c>
      <c r="F23409" s="2">
        <v>97.01</v>
      </c>
      <c r="G23409" s="3">
        <v>216</v>
      </c>
      <c r="H23409" s="3">
        <v>0.97010000000000007</v>
      </c>
      <c r="I23409" s="3">
        <v>4.5594700000000001</v>
      </c>
      <c r="J23409" s="3">
        <v>102.53957000000001</v>
      </c>
      <c r="K23409" s="4">
        <v>0.35000000000000003</v>
      </c>
      <c r="L23409" s="73">
        <v>186.14875784615387</v>
      </c>
    </row>
    <row r="23410" spans="1:12" x14ac:dyDescent="0.35">
      <c r="A23410" s="1" t="s">
        <v>37565</v>
      </c>
      <c r="B23410" t="s">
        <v>37566</v>
      </c>
      <c r="C23410" t="s">
        <v>1467</v>
      </c>
      <c r="D23410" t="s">
        <v>1468</v>
      </c>
      <c r="E23410">
        <v>1</v>
      </c>
      <c r="F23410" s="2">
        <v>105.53</v>
      </c>
      <c r="G23410" s="3">
        <v>235</v>
      </c>
      <c r="H23410" s="3">
        <v>1.0553000000000001</v>
      </c>
      <c r="I23410" s="3">
        <v>4.9599099999999998</v>
      </c>
      <c r="J23410" s="3">
        <v>111.54521</v>
      </c>
      <c r="K23410" s="4">
        <v>0.35000000000000003</v>
      </c>
      <c r="L23410" s="73">
        <v>202.49745815384614</v>
      </c>
    </row>
    <row r="23411" spans="1:12" x14ac:dyDescent="0.35">
      <c r="A23411" s="1" t="s">
        <v>37567</v>
      </c>
      <c r="B23411" t="s">
        <v>37568</v>
      </c>
      <c r="C23411" t="s">
        <v>1467</v>
      </c>
      <c r="D23411" t="s">
        <v>1468</v>
      </c>
      <c r="E23411">
        <v>1</v>
      </c>
      <c r="F23411" s="2">
        <v>16.73</v>
      </c>
      <c r="G23411" s="3">
        <v>38</v>
      </c>
      <c r="H23411" s="3">
        <v>0.1673</v>
      </c>
      <c r="I23411" s="3">
        <v>0.78631000000000006</v>
      </c>
      <c r="J23411" s="3">
        <v>17.683610000000002</v>
      </c>
      <c r="K23411" s="4">
        <v>0.35</v>
      </c>
      <c r="L23411" s="73">
        <v>32.102553538461542</v>
      </c>
    </row>
    <row r="23412" spans="1:12" x14ac:dyDescent="0.35">
      <c r="A23412" s="1" t="s">
        <v>37569</v>
      </c>
      <c r="B23412" t="s">
        <v>7849</v>
      </c>
      <c r="C23412" t="s">
        <v>1467</v>
      </c>
      <c r="D23412" t="s">
        <v>1468</v>
      </c>
      <c r="E23412">
        <v>1</v>
      </c>
      <c r="F23412" s="2">
        <v>1.33</v>
      </c>
      <c r="G23412" s="3">
        <v>3</v>
      </c>
      <c r="H23412" s="3">
        <v>1.3300000000000001E-2</v>
      </c>
      <c r="I23412" s="3">
        <v>6.251000000000001E-2</v>
      </c>
      <c r="J23412" s="3">
        <v>1.4058100000000002</v>
      </c>
      <c r="K23412" s="4">
        <v>0.34999999999999992</v>
      </c>
      <c r="L23412" s="73">
        <v>2.5520858461538465</v>
      </c>
    </row>
    <row r="23413" spans="1:12" x14ac:dyDescent="0.35">
      <c r="A23413" s="1" t="s">
        <v>37570</v>
      </c>
      <c r="B23413" t="s">
        <v>37571</v>
      </c>
      <c r="C23413" t="s">
        <v>1467</v>
      </c>
      <c r="D23413" t="s">
        <v>1468</v>
      </c>
      <c r="E23413">
        <v>1</v>
      </c>
      <c r="F23413" s="2">
        <v>8.5299999999999994</v>
      </c>
      <c r="G23413" s="3">
        <v>19</v>
      </c>
      <c r="H23413" s="3">
        <v>8.5300000000000001E-2</v>
      </c>
      <c r="I23413" s="3">
        <v>0.40090999999999999</v>
      </c>
      <c r="J23413" s="3">
        <v>9.0162099999999992</v>
      </c>
      <c r="K23413" s="4">
        <v>0.35</v>
      </c>
      <c r="L23413" s="73">
        <v>16.367888923076922</v>
      </c>
    </row>
    <row r="23414" spans="1:12" x14ac:dyDescent="0.35">
      <c r="A23414" s="1" t="s">
        <v>37572</v>
      </c>
      <c r="B23414" t="s">
        <v>37573</v>
      </c>
      <c r="C23414" t="s">
        <v>1467</v>
      </c>
      <c r="D23414" t="s">
        <v>1468</v>
      </c>
      <c r="E23414">
        <v>1</v>
      </c>
      <c r="F23414" s="2">
        <v>42.57</v>
      </c>
      <c r="G23414" s="3">
        <v>95</v>
      </c>
      <c r="H23414" s="3">
        <v>0.42570000000000002</v>
      </c>
      <c r="I23414" s="3">
        <v>2.0007899999999998</v>
      </c>
      <c r="J23414" s="3">
        <v>44.996490000000001</v>
      </c>
      <c r="K23414" s="4">
        <v>0.35</v>
      </c>
      <c r="L23414" s="73">
        <v>81.685935692307694</v>
      </c>
    </row>
    <row r="23415" spans="1:12" x14ac:dyDescent="0.35">
      <c r="A23415" s="1" t="s">
        <v>37574</v>
      </c>
      <c r="B23415" t="s">
        <v>37575</v>
      </c>
      <c r="C23415" t="s">
        <v>1467</v>
      </c>
      <c r="D23415" t="s">
        <v>1468</v>
      </c>
      <c r="E23415">
        <v>1</v>
      </c>
      <c r="F23415" s="2">
        <v>2.0299999999999998</v>
      </c>
      <c r="G23415" s="3">
        <v>5</v>
      </c>
      <c r="H23415" s="3">
        <v>2.0299999999999999E-2</v>
      </c>
      <c r="I23415" s="3">
        <v>9.5409999999999995E-2</v>
      </c>
      <c r="J23415" s="3">
        <v>2.1457100000000002</v>
      </c>
      <c r="K23415" s="4">
        <v>0.34999999999999992</v>
      </c>
      <c r="L23415" s="73">
        <v>3.8952889230769232</v>
      </c>
    </row>
    <row r="23416" spans="1:12" x14ac:dyDescent="0.35">
      <c r="A23416" s="1" t="s">
        <v>37576</v>
      </c>
      <c r="B23416" t="s">
        <v>37577</v>
      </c>
      <c r="C23416" t="s">
        <v>1467</v>
      </c>
      <c r="D23416" t="s">
        <v>1468</v>
      </c>
      <c r="E23416">
        <v>1</v>
      </c>
      <c r="F23416" s="2">
        <v>11.11</v>
      </c>
      <c r="G23416" s="3">
        <v>25</v>
      </c>
      <c r="H23416" s="3">
        <v>0.11109999999999999</v>
      </c>
      <c r="I23416" s="3">
        <v>0.52217000000000002</v>
      </c>
      <c r="J23416" s="3">
        <v>11.743269999999999</v>
      </c>
      <c r="K23416" s="4">
        <v>0.35</v>
      </c>
      <c r="L23416" s="73">
        <v>21.31855169230769</v>
      </c>
    </row>
    <row r="23417" spans="1:12" x14ac:dyDescent="0.35">
      <c r="A23417" s="1" t="s">
        <v>37578</v>
      </c>
      <c r="B23417" t="s">
        <v>37579</v>
      </c>
      <c r="C23417" t="s">
        <v>34</v>
      </c>
      <c r="D23417" t="s">
        <v>35</v>
      </c>
      <c r="E23417">
        <v>1</v>
      </c>
      <c r="F23417" s="2">
        <v>107.33</v>
      </c>
      <c r="G23417" s="3">
        <v>239</v>
      </c>
      <c r="H23417" s="3">
        <v>1.0732999999999999</v>
      </c>
      <c r="I23417" s="3">
        <v>5.0445099999999998</v>
      </c>
      <c r="J23417" s="3">
        <v>113.44781</v>
      </c>
      <c r="K23417" s="4">
        <v>0.35</v>
      </c>
      <c r="L23417" s="73">
        <v>205.95140892307694</v>
      </c>
    </row>
    <row r="23418" spans="1:12" x14ac:dyDescent="0.35">
      <c r="A23418" s="1" t="s">
        <v>37580</v>
      </c>
      <c r="B23418" t="s">
        <v>37581</v>
      </c>
      <c r="C23418" t="s">
        <v>1467</v>
      </c>
      <c r="D23418" t="s">
        <v>1468</v>
      </c>
      <c r="E23418">
        <v>1</v>
      </c>
      <c r="F23418" s="2">
        <v>154.38</v>
      </c>
      <c r="G23418" s="3">
        <v>344</v>
      </c>
      <c r="H23418" s="3">
        <v>1.5438000000000001</v>
      </c>
      <c r="I23418" s="3">
        <v>7.2558600000000002</v>
      </c>
      <c r="J23418" s="3">
        <v>163.17966000000001</v>
      </c>
      <c r="K23418" s="4">
        <v>0.34999999999999992</v>
      </c>
      <c r="L23418" s="73">
        <v>296.23384430769232</v>
      </c>
    </row>
    <row r="23419" spans="1:12" x14ac:dyDescent="0.35">
      <c r="A23419" s="1" t="s">
        <v>37582</v>
      </c>
      <c r="B23419" t="s">
        <v>5367</v>
      </c>
      <c r="C23419" t="s">
        <v>1467</v>
      </c>
      <c r="D23419" t="s">
        <v>1468</v>
      </c>
      <c r="E23419">
        <v>1</v>
      </c>
      <c r="F23419" s="2">
        <v>3.6</v>
      </c>
      <c r="G23419" s="3">
        <v>8</v>
      </c>
      <c r="H23419" s="3">
        <v>3.6000000000000004E-2</v>
      </c>
      <c r="I23419" s="3">
        <v>0.16920000000000002</v>
      </c>
      <c r="J23419" s="3">
        <v>3.8052000000000001</v>
      </c>
      <c r="K23419" s="4">
        <v>0.34999999999999992</v>
      </c>
      <c r="L23419" s="73">
        <v>6.9079015384615383</v>
      </c>
    </row>
    <row r="23420" spans="1:12" x14ac:dyDescent="0.35">
      <c r="A23420" s="1" t="s">
        <v>37583</v>
      </c>
      <c r="B23420" t="s">
        <v>37584</v>
      </c>
      <c r="C23420" t="s">
        <v>1467</v>
      </c>
      <c r="D23420" t="s">
        <v>1468</v>
      </c>
      <c r="E23420">
        <v>1</v>
      </c>
      <c r="F23420" s="2">
        <v>5.78</v>
      </c>
      <c r="G23420" s="3">
        <v>13</v>
      </c>
      <c r="H23420" s="3">
        <v>5.7800000000000004E-2</v>
      </c>
      <c r="I23420" s="3">
        <v>0.27166000000000001</v>
      </c>
      <c r="J23420" s="3">
        <v>6.1094600000000003</v>
      </c>
      <c r="K23420" s="4">
        <v>0.35000000000000003</v>
      </c>
      <c r="L23420" s="73">
        <v>11.091019692307693</v>
      </c>
    </row>
    <row r="23421" spans="1:12" x14ac:dyDescent="0.35">
      <c r="A23421" s="1" t="s">
        <v>37585</v>
      </c>
      <c r="B23421" t="s">
        <v>37586</v>
      </c>
      <c r="C23421" t="s">
        <v>1467</v>
      </c>
      <c r="D23421" t="s">
        <v>1468</v>
      </c>
      <c r="E23421">
        <v>1</v>
      </c>
      <c r="F23421" s="2">
        <v>34.42</v>
      </c>
      <c r="G23421" s="3">
        <v>77</v>
      </c>
      <c r="H23421" s="3">
        <v>0.34420000000000001</v>
      </c>
      <c r="I23421" s="3">
        <v>1.6177400000000002</v>
      </c>
      <c r="J23421" s="3">
        <v>36.38194</v>
      </c>
      <c r="K23421" s="4">
        <v>0.35</v>
      </c>
      <c r="L23421" s="73">
        <v>66.047214153846156</v>
      </c>
    </row>
    <row r="23422" spans="1:12" x14ac:dyDescent="0.35">
      <c r="A23422" s="1" t="s">
        <v>37587</v>
      </c>
      <c r="B23422" t="s">
        <v>37588</v>
      </c>
      <c r="C23422" t="s">
        <v>1467</v>
      </c>
      <c r="D23422" t="s">
        <v>1468</v>
      </c>
      <c r="E23422">
        <v>1</v>
      </c>
      <c r="F23422" s="2">
        <v>13.18</v>
      </c>
      <c r="G23422" s="3">
        <v>30</v>
      </c>
      <c r="H23422" s="3">
        <v>0.1318</v>
      </c>
      <c r="I23422" s="3">
        <v>0.61946000000000001</v>
      </c>
      <c r="J23422" s="3">
        <v>13.93126</v>
      </c>
      <c r="K23422" s="4">
        <v>0.35</v>
      </c>
      <c r="L23422" s="73">
        <v>25.290595076923076</v>
      </c>
    </row>
    <row r="23423" spans="1:12" x14ac:dyDescent="0.35">
      <c r="A23423" s="1" t="s">
        <v>37589</v>
      </c>
      <c r="B23423" t="s">
        <v>37590</v>
      </c>
      <c r="C23423" t="s">
        <v>1467</v>
      </c>
      <c r="D23423" t="s">
        <v>1468</v>
      </c>
      <c r="E23423">
        <v>1</v>
      </c>
      <c r="F23423" s="2">
        <v>164.32</v>
      </c>
      <c r="G23423" s="3">
        <v>366</v>
      </c>
      <c r="H23423" s="3">
        <v>1.6432</v>
      </c>
      <c r="I23423" s="3">
        <v>7.7230400000000001</v>
      </c>
      <c r="J23423" s="3">
        <v>173.68624</v>
      </c>
      <c r="K23423" s="4">
        <v>0.34999999999999992</v>
      </c>
      <c r="L23423" s="73">
        <v>315.30732799999998</v>
      </c>
    </row>
    <row r="23424" spans="1:12" x14ac:dyDescent="0.35">
      <c r="A23424" s="1" t="s">
        <v>37591</v>
      </c>
      <c r="B23424" t="s">
        <v>37592</v>
      </c>
      <c r="C23424" t="s">
        <v>26</v>
      </c>
      <c r="D23424" t="s">
        <v>27</v>
      </c>
      <c r="E23424">
        <v>1</v>
      </c>
      <c r="F23424" s="2">
        <v>55</v>
      </c>
      <c r="G23424" s="3">
        <v>123</v>
      </c>
      <c r="H23424" s="3">
        <v>0.55000000000000004</v>
      </c>
      <c r="I23424" s="3">
        <v>2.585</v>
      </c>
      <c r="J23424" s="3">
        <v>58.134999999999998</v>
      </c>
      <c r="K23424" s="4">
        <v>0.35000000000000003</v>
      </c>
      <c r="L23424" s="73">
        <v>105.53738461538461</v>
      </c>
    </row>
    <row r="23425" spans="1:12" x14ac:dyDescent="0.35">
      <c r="A23425" s="1" t="s">
        <v>37593</v>
      </c>
      <c r="B23425" t="s">
        <v>37594</v>
      </c>
      <c r="C23425" t="s">
        <v>1467</v>
      </c>
      <c r="D23425" t="s">
        <v>1468</v>
      </c>
      <c r="E23425">
        <v>1</v>
      </c>
      <c r="F23425" s="2">
        <v>1.73</v>
      </c>
      <c r="G23425" s="3">
        <v>4</v>
      </c>
      <c r="H23425" s="3">
        <v>1.7299999999999999E-2</v>
      </c>
      <c r="I23425" s="3">
        <v>8.1309999999999993E-2</v>
      </c>
      <c r="J23425" s="3">
        <v>1.8286100000000001</v>
      </c>
      <c r="K23425" s="4">
        <v>0.35</v>
      </c>
      <c r="L23425" s="73">
        <v>3.3196304615384618</v>
      </c>
    </row>
    <row r="23426" spans="1:12" x14ac:dyDescent="0.35">
      <c r="A23426" s="1">
        <v>9611</v>
      </c>
      <c r="B23426" t="s">
        <v>37595</v>
      </c>
      <c r="C23426" t="s">
        <v>1467</v>
      </c>
      <c r="D23426" t="s">
        <v>1468</v>
      </c>
      <c r="E23426">
        <v>1</v>
      </c>
      <c r="F23426" s="2">
        <v>754.82</v>
      </c>
      <c r="G23426" s="3">
        <v>1678</v>
      </c>
      <c r="H23426" s="3">
        <v>7.5482000000000005</v>
      </c>
      <c r="I23426" s="3">
        <v>35.47654</v>
      </c>
      <c r="J23426" s="3">
        <v>797.84474</v>
      </c>
      <c r="K23426" s="4">
        <v>0.34999999999999992</v>
      </c>
      <c r="L23426" s="73">
        <v>1448.3950664615384</v>
      </c>
    </row>
    <row r="23427" spans="1:12" x14ac:dyDescent="0.35">
      <c r="A23427" s="1" t="s">
        <v>37596</v>
      </c>
      <c r="B23427" t="s">
        <v>37597</v>
      </c>
      <c r="C23427" t="s">
        <v>1467</v>
      </c>
      <c r="D23427" t="s">
        <v>1468</v>
      </c>
      <c r="E23427">
        <v>1</v>
      </c>
      <c r="F23427" s="2">
        <v>40.19</v>
      </c>
      <c r="G23427" s="3">
        <v>90</v>
      </c>
      <c r="H23427" s="3">
        <v>0.40189999999999998</v>
      </c>
      <c r="I23427" s="3">
        <v>1.88893</v>
      </c>
      <c r="J23427" s="3">
        <v>42.480829999999997</v>
      </c>
      <c r="K23427" s="4">
        <v>0.34999999999999992</v>
      </c>
      <c r="L23427" s="73">
        <v>77.119045230769217</v>
      </c>
    </row>
    <row r="23428" spans="1:12" x14ac:dyDescent="0.35">
      <c r="A23428" s="1" t="s">
        <v>37598</v>
      </c>
      <c r="B23428" t="s">
        <v>37599</v>
      </c>
      <c r="C23428" t="s">
        <v>1467</v>
      </c>
      <c r="D23428" t="s">
        <v>1468</v>
      </c>
      <c r="E23428">
        <v>1</v>
      </c>
      <c r="F23428" s="2">
        <v>5.57</v>
      </c>
      <c r="G23428" s="3">
        <v>13</v>
      </c>
      <c r="H23428" s="3">
        <v>5.5700000000000006E-2</v>
      </c>
      <c r="I23428" s="3">
        <v>0.26179000000000002</v>
      </c>
      <c r="J23428" s="3">
        <v>5.8874900000000006</v>
      </c>
      <c r="K23428" s="4">
        <v>0.35000000000000003</v>
      </c>
      <c r="L23428" s="73">
        <v>10.68805876923077</v>
      </c>
    </row>
    <row r="23429" spans="1:12" x14ac:dyDescent="0.35">
      <c r="A23429" s="1" t="s">
        <v>37600</v>
      </c>
      <c r="B23429" t="s">
        <v>37601</v>
      </c>
      <c r="C23429" t="s">
        <v>1467</v>
      </c>
      <c r="D23429" t="s">
        <v>1468</v>
      </c>
      <c r="E23429">
        <v>1</v>
      </c>
      <c r="F23429" s="2">
        <v>5.69</v>
      </c>
      <c r="G23429" s="3">
        <v>13</v>
      </c>
      <c r="H23429" s="3">
        <v>5.6900000000000006E-2</v>
      </c>
      <c r="I23429" s="3">
        <v>0.26743</v>
      </c>
      <c r="J23429" s="3">
        <v>6.0143300000000002</v>
      </c>
      <c r="K23429" s="4">
        <v>0.35</v>
      </c>
      <c r="L23429" s="73">
        <v>10.918322153846153</v>
      </c>
    </row>
    <row r="23430" spans="1:12" x14ac:dyDescent="0.35">
      <c r="A23430" s="1" t="s">
        <v>37602</v>
      </c>
      <c r="B23430" t="s">
        <v>37603</v>
      </c>
      <c r="C23430" t="s">
        <v>1467</v>
      </c>
      <c r="D23430" t="s">
        <v>1468</v>
      </c>
      <c r="E23430">
        <v>1</v>
      </c>
      <c r="F23430" s="2">
        <v>2.59</v>
      </c>
      <c r="G23430" s="3">
        <v>6</v>
      </c>
      <c r="H23430" s="3">
        <v>2.5899999999999999E-2</v>
      </c>
      <c r="I23430" s="3">
        <v>0.12172999999999999</v>
      </c>
      <c r="J23430" s="3">
        <v>2.7376299999999998</v>
      </c>
      <c r="K23430" s="4">
        <v>0.35</v>
      </c>
      <c r="L23430" s="73">
        <v>4.9698513846153842</v>
      </c>
    </row>
    <row r="23431" spans="1:12" x14ac:dyDescent="0.35">
      <c r="A23431" s="1" t="s">
        <v>37604</v>
      </c>
      <c r="B23431" t="s">
        <v>37605</v>
      </c>
      <c r="C23431" t="s">
        <v>1467</v>
      </c>
      <c r="D23431" t="s">
        <v>1468</v>
      </c>
      <c r="E23431">
        <v>1</v>
      </c>
      <c r="F23431" s="2">
        <v>22.39</v>
      </c>
      <c r="G23431" s="3">
        <v>50</v>
      </c>
      <c r="H23431" s="3">
        <v>0.22390000000000002</v>
      </c>
      <c r="I23431" s="3">
        <v>1.05233</v>
      </c>
      <c r="J23431" s="3">
        <v>23.666230000000002</v>
      </c>
      <c r="K23431" s="4">
        <v>0.35</v>
      </c>
      <c r="L23431" s="73">
        <v>42.963309846153848</v>
      </c>
    </row>
    <row r="23432" spans="1:12" x14ac:dyDescent="0.35">
      <c r="A23432" s="1" t="s">
        <v>37606</v>
      </c>
      <c r="B23432" t="s">
        <v>37607</v>
      </c>
      <c r="C23432" t="s">
        <v>1467</v>
      </c>
      <c r="D23432" t="s">
        <v>1468</v>
      </c>
      <c r="E23432">
        <v>1</v>
      </c>
      <c r="F23432" s="2">
        <v>13.77</v>
      </c>
      <c r="G23432" s="3">
        <v>31</v>
      </c>
      <c r="H23432" s="3">
        <v>0.13769999999999999</v>
      </c>
      <c r="I23432" s="3">
        <v>0.64718999999999993</v>
      </c>
      <c r="J23432" s="3">
        <v>14.55489</v>
      </c>
      <c r="K23432" s="4">
        <v>0.35</v>
      </c>
      <c r="L23432" s="73">
        <v>26.422723384615384</v>
      </c>
    </row>
    <row r="23433" spans="1:12" x14ac:dyDescent="0.35">
      <c r="A23433" s="1" t="s">
        <v>37608</v>
      </c>
      <c r="B23433" t="s">
        <v>37609</v>
      </c>
      <c r="C23433" t="s">
        <v>1467</v>
      </c>
      <c r="D23433" t="s">
        <v>1468</v>
      </c>
      <c r="E23433">
        <v>1</v>
      </c>
      <c r="F23433" s="2">
        <v>8.84</v>
      </c>
      <c r="G23433" s="3">
        <v>20</v>
      </c>
      <c r="H23433" s="3">
        <v>8.8400000000000006E-2</v>
      </c>
      <c r="I23433" s="3">
        <v>0.41548000000000002</v>
      </c>
      <c r="J23433" s="3">
        <v>9.3438800000000004</v>
      </c>
      <c r="K23433" s="4">
        <v>0.35</v>
      </c>
      <c r="L23433" s="73">
        <v>16.962736</v>
      </c>
    </row>
    <row r="23434" spans="1:12" x14ac:dyDescent="0.35">
      <c r="A23434" s="1" t="s">
        <v>37610</v>
      </c>
      <c r="B23434" t="s">
        <v>37611</v>
      </c>
      <c r="C23434" t="s">
        <v>1467</v>
      </c>
      <c r="D23434" t="s">
        <v>1468</v>
      </c>
      <c r="E23434">
        <v>1</v>
      </c>
      <c r="F23434" s="2">
        <v>16.34</v>
      </c>
      <c r="G23434" s="3">
        <v>37</v>
      </c>
      <c r="H23434" s="3">
        <v>0.16339999999999999</v>
      </c>
      <c r="I23434" s="3">
        <v>0.76798</v>
      </c>
      <c r="J23434" s="3">
        <v>17.271380000000001</v>
      </c>
      <c r="K23434" s="4">
        <v>0.35000000000000003</v>
      </c>
      <c r="L23434" s="73">
        <v>31.354197538461541</v>
      </c>
    </row>
    <row r="23435" spans="1:12" x14ac:dyDescent="0.35">
      <c r="A23435" s="1" t="s">
        <v>37612</v>
      </c>
      <c r="B23435" t="s">
        <v>5365</v>
      </c>
      <c r="C23435" t="s">
        <v>363</v>
      </c>
      <c r="D23435" t="s">
        <v>364</v>
      </c>
      <c r="E23435">
        <v>1</v>
      </c>
      <c r="F23435" s="2">
        <v>1.83</v>
      </c>
      <c r="G23435" s="3">
        <v>6</v>
      </c>
      <c r="H23435" s="3">
        <v>1.83E-2</v>
      </c>
      <c r="I23435" s="3">
        <v>8.6010000000000003E-2</v>
      </c>
      <c r="J23435" s="3">
        <v>1.93431</v>
      </c>
      <c r="K23435" s="4">
        <v>0.34999999999999992</v>
      </c>
      <c r="L23435" s="73">
        <v>3.5115166153846147</v>
      </c>
    </row>
    <row r="23436" spans="1:12" x14ac:dyDescent="0.35">
      <c r="A23436" s="1" t="s">
        <v>37613</v>
      </c>
      <c r="B23436" t="s">
        <v>37614</v>
      </c>
      <c r="C23436" t="s">
        <v>1467</v>
      </c>
      <c r="D23436" t="s">
        <v>1468</v>
      </c>
      <c r="E23436">
        <v>1</v>
      </c>
      <c r="F23436" s="2">
        <v>117.96</v>
      </c>
      <c r="G23436" s="3">
        <v>263</v>
      </c>
      <c r="H23436" s="3">
        <v>1.1796</v>
      </c>
      <c r="I23436" s="3">
        <v>5.5441199999999995</v>
      </c>
      <c r="J23436" s="3">
        <v>124.68371999999999</v>
      </c>
      <c r="K23436" s="4">
        <v>0.34999999999999992</v>
      </c>
      <c r="L23436" s="73">
        <v>226.34890707692304</v>
      </c>
    </row>
    <row r="23437" spans="1:12" x14ac:dyDescent="0.35">
      <c r="A23437" s="1" t="s">
        <v>37615</v>
      </c>
      <c r="B23437" t="s">
        <v>37616</v>
      </c>
      <c r="C23437" t="s">
        <v>1467</v>
      </c>
      <c r="D23437" t="s">
        <v>1468</v>
      </c>
      <c r="E23437">
        <v>1</v>
      </c>
      <c r="F23437" s="2">
        <v>0.77</v>
      </c>
      <c r="G23437" s="3">
        <v>2</v>
      </c>
      <c r="H23437" s="3">
        <v>7.7000000000000002E-3</v>
      </c>
      <c r="I23437" s="3">
        <v>3.619E-2</v>
      </c>
      <c r="J23437" s="3">
        <v>0.81389</v>
      </c>
      <c r="K23437" s="4">
        <v>0.34999999999999992</v>
      </c>
      <c r="L23437" s="73">
        <v>1.4775233846153846</v>
      </c>
    </row>
    <row r="23438" spans="1:12" x14ac:dyDescent="0.35">
      <c r="A23438" s="1" t="s">
        <v>37617</v>
      </c>
      <c r="B23438" t="s">
        <v>37618</v>
      </c>
      <c r="C23438" t="s">
        <v>1467</v>
      </c>
      <c r="D23438" t="s">
        <v>1468</v>
      </c>
      <c r="E23438">
        <v>1</v>
      </c>
      <c r="F23438" s="2">
        <v>61.51</v>
      </c>
      <c r="G23438" s="3">
        <v>137</v>
      </c>
      <c r="H23438" s="3">
        <v>0.61509999999999998</v>
      </c>
      <c r="I23438" s="3">
        <v>2.8909699999999998</v>
      </c>
      <c r="J23438" s="3">
        <v>65.016069999999999</v>
      </c>
      <c r="K23438" s="4">
        <v>0.34999999999999992</v>
      </c>
      <c r="L23438" s="73">
        <v>118.02917323076922</v>
      </c>
    </row>
    <row r="23439" spans="1:12" x14ac:dyDescent="0.35">
      <c r="A23439" s="1" t="s">
        <v>37619</v>
      </c>
      <c r="B23439" t="s">
        <v>37620</v>
      </c>
      <c r="C23439" t="s">
        <v>1467</v>
      </c>
      <c r="D23439" t="s">
        <v>1468</v>
      </c>
      <c r="E23439">
        <v>1</v>
      </c>
      <c r="F23439" s="2">
        <v>7.47</v>
      </c>
      <c r="G23439" s="3">
        <v>17</v>
      </c>
      <c r="H23439" s="3">
        <v>7.4700000000000003E-2</v>
      </c>
      <c r="I23439" s="3">
        <v>0.35109000000000001</v>
      </c>
      <c r="J23439" s="3">
        <v>7.8957899999999999</v>
      </c>
      <c r="K23439" s="4">
        <v>0.35000000000000003</v>
      </c>
      <c r="L23439" s="73">
        <v>14.333895692307692</v>
      </c>
    </row>
    <row r="23440" spans="1:12" x14ac:dyDescent="0.35">
      <c r="A23440" s="1" t="s">
        <v>37621</v>
      </c>
      <c r="B23440" t="s">
        <v>37622</v>
      </c>
      <c r="C23440" t="s">
        <v>1467</v>
      </c>
      <c r="D23440" t="s">
        <v>1468</v>
      </c>
      <c r="E23440">
        <v>1</v>
      </c>
      <c r="F23440" s="2">
        <v>18.96</v>
      </c>
      <c r="G23440" s="3">
        <v>43</v>
      </c>
      <c r="H23440" s="3">
        <v>0.18960000000000002</v>
      </c>
      <c r="I23440" s="3">
        <v>0.89112000000000002</v>
      </c>
      <c r="J23440" s="3">
        <v>20.04072</v>
      </c>
      <c r="K23440" s="4">
        <v>0.35</v>
      </c>
      <c r="L23440" s="73">
        <v>36.381614769230765</v>
      </c>
    </row>
    <row r="23441" spans="1:12" x14ac:dyDescent="0.35">
      <c r="A23441" s="1" t="s">
        <v>37623</v>
      </c>
      <c r="B23441" t="s">
        <v>37624</v>
      </c>
      <c r="C23441" t="s">
        <v>1467</v>
      </c>
      <c r="D23441" t="s">
        <v>1468</v>
      </c>
      <c r="E23441">
        <v>1</v>
      </c>
      <c r="F23441" s="2">
        <v>22.33</v>
      </c>
      <c r="G23441" s="3">
        <v>50</v>
      </c>
      <c r="H23441" s="3">
        <v>0.2233</v>
      </c>
      <c r="I23441" s="3">
        <v>1.0495099999999999</v>
      </c>
      <c r="J23441" s="3">
        <v>23.602809999999998</v>
      </c>
      <c r="K23441" s="4">
        <v>0.34999999999999992</v>
      </c>
      <c r="L23441" s="73">
        <v>42.848178153846149</v>
      </c>
    </row>
    <row r="23442" spans="1:12" x14ac:dyDescent="0.35">
      <c r="A23442" s="1" t="s">
        <v>37625</v>
      </c>
      <c r="B23442" t="s">
        <v>37626</v>
      </c>
      <c r="C23442" t="s">
        <v>1467</v>
      </c>
      <c r="D23442" t="s">
        <v>1468</v>
      </c>
      <c r="E23442">
        <v>1</v>
      </c>
      <c r="F23442" s="2">
        <v>1.91</v>
      </c>
      <c r="G23442" s="3">
        <v>5</v>
      </c>
      <c r="H23442" s="3">
        <v>1.9099999999999999E-2</v>
      </c>
      <c r="I23442" s="3">
        <v>8.9770000000000003E-2</v>
      </c>
      <c r="J23442" s="3">
        <v>2.0188699999999997</v>
      </c>
      <c r="K23442" s="4">
        <v>0.35</v>
      </c>
      <c r="L23442" s="73">
        <v>3.6650255384615376</v>
      </c>
    </row>
    <row r="23443" spans="1:12" x14ac:dyDescent="0.35">
      <c r="A23443" s="1" t="s">
        <v>37627</v>
      </c>
      <c r="B23443" t="s">
        <v>37628</v>
      </c>
      <c r="C23443" t="s">
        <v>1467</v>
      </c>
      <c r="D23443" t="s">
        <v>1468</v>
      </c>
      <c r="E23443">
        <v>1</v>
      </c>
      <c r="F23443" s="2">
        <v>1.73</v>
      </c>
      <c r="G23443" s="3">
        <v>4</v>
      </c>
      <c r="H23443" s="3">
        <v>1.7299999999999999E-2</v>
      </c>
      <c r="I23443" s="3">
        <v>8.1309999999999993E-2</v>
      </c>
      <c r="J23443" s="3">
        <v>1.8286100000000001</v>
      </c>
      <c r="K23443" s="4">
        <v>0.35</v>
      </c>
      <c r="L23443" s="73">
        <v>3.3196304615384618</v>
      </c>
    </row>
    <row r="23444" spans="1:12" x14ac:dyDescent="0.35">
      <c r="A23444" s="1" t="s">
        <v>37629</v>
      </c>
      <c r="B23444" t="s">
        <v>37630</v>
      </c>
      <c r="C23444" t="s">
        <v>1467</v>
      </c>
      <c r="D23444" t="s">
        <v>1468</v>
      </c>
      <c r="E23444">
        <v>1</v>
      </c>
      <c r="F23444" s="2">
        <v>122.3</v>
      </c>
      <c r="G23444" s="3">
        <v>272</v>
      </c>
      <c r="H23444" s="3">
        <v>1.2230000000000001</v>
      </c>
      <c r="I23444" s="3">
        <v>5.7481</v>
      </c>
      <c r="J23444" s="3">
        <v>129.27109999999999</v>
      </c>
      <c r="K23444" s="4">
        <v>0.35</v>
      </c>
      <c r="L23444" s="73">
        <v>234.67676615384613</v>
      </c>
    </row>
    <row r="23445" spans="1:12" x14ac:dyDescent="0.35">
      <c r="A23445" s="1">
        <v>762</v>
      </c>
      <c r="B23445" t="s">
        <v>37631</v>
      </c>
      <c r="C23445" t="s">
        <v>1467</v>
      </c>
      <c r="D23445" t="s">
        <v>1468</v>
      </c>
      <c r="E23445">
        <v>1</v>
      </c>
      <c r="F23445" s="2">
        <v>41.36</v>
      </c>
      <c r="G23445" s="3">
        <v>92</v>
      </c>
      <c r="H23445" s="3">
        <v>0.41360000000000002</v>
      </c>
      <c r="I23445" s="3">
        <v>1.9439199999999999</v>
      </c>
      <c r="J23445" s="3">
        <v>43.71752</v>
      </c>
      <c r="K23445" s="4">
        <v>0.34999999999999992</v>
      </c>
      <c r="L23445" s="73">
        <v>79.36411323076922</v>
      </c>
    </row>
    <row r="23446" spans="1:12" x14ac:dyDescent="0.35">
      <c r="A23446" s="1" t="s">
        <v>37632</v>
      </c>
      <c r="B23446" t="s">
        <v>37633</v>
      </c>
      <c r="C23446" t="s">
        <v>1467</v>
      </c>
      <c r="D23446" t="s">
        <v>1468</v>
      </c>
      <c r="E23446">
        <v>1</v>
      </c>
      <c r="F23446" s="2">
        <v>44.97</v>
      </c>
      <c r="G23446" s="3">
        <v>100</v>
      </c>
      <c r="H23446" s="3">
        <v>0.44969999999999999</v>
      </c>
      <c r="I23446" s="3">
        <v>2.1135899999999999</v>
      </c>
      <c r="J23446" s="3">
        <v>47.533290000000001</v>
      </c>
      <c r="K23446" s="4">
        <v>0.34999999999999992</v>
      </c>
      <c r="L23446" s="73">
        <v>86.291203384615372</v>
      </c>
    </row>
    <row r="23447" spans="1:12" x14ac:dyDescent="0.35">
      <c r="A23447" s="1" t="s">
        <v>37634</v>
      </c>
      <c r="B23447" t="s">
        <v>37635</v>
      </c>
      <c r="C23447" t="s">
        <v>1467</v>
      </c>
      <c r="D23447" t="s">
        <v>1468</v>
      </c>
      <c r="E23447">
        <v>1</v>
      </c>
      <c r="F23447" s="2">
        <v>26.58</v>
      </c>
      <c r="G23447" s="3">
        <v>60</v>
      </c>
      <c r="H23447" s="3">
        <v>0.26579999999999998</v>
      </c>
      <c r="I23447" s="3">
        <v>1.2492599999999998</v>
      </c>
      <c r="J23447" s="3">
        <v>28.095059999999997</v>
      </c>
      <c r="K23447" s="4">
        <v>0.35</v>
      </c>
      <c r="L23447" s="73">
        <v>51.003339692307684</v>
      </c>
    </row>
    <row r="23448" spans="1:12" x14ac:dyDescent="0.35">
      <c r="A23448" s="1" t="s">
        <v>37636</v>
      </c>
      <c r="B23448" t="s">
        <v>37637</v>
      </c>
      <c r="C23448" t="s">
        <v>1467</v>
      </c>
      <c r="D23448" t="s">
        <v>1468</v>
      </c>
      <c r="E23448">
        <v>1</v>
      </c>
      <c r="F23448" s="2">
        <v>13.81</v>
      </c>
      <c r="G23448" s="3">
        <v>31</v>
      </c>
      <c r="H23448" s="3">
        <v>0.1381</v>
      </c>
      <c r="I23448" s="3">
        <v>0.64907000000000004</v>
      </c>
      <c r="J23448" s="3">
        <v>14.59717</v>
      </c>
      <c r="K23448" s="4">
        <v>0.35000000000000003</v>
      </c>
      <c r="L23448" s="73">
        <v>26.499477846153844</v>
      </c>
    </row>
    <row r="23449" spans="1:12" x14ac:dyDescent="0.35">
      <c r="A23449" s="1" t="s">
        <v>37638</v>
      </c>
      <c r="B23449" t="s">
        <v>37639</v>
      </c>
      <c r="C23449" t="s">
        <v>1467</v>
      </c>
      <c r="D23449" t="s">
        <v>1468</v>
      </c>
      <c r="E23449">
        <v>1</v>
      </c>
      <c r="F23449" s="2">
        <v>22.41</v>
      </c>
      <c r="G23449" s="3">
        <v>50</v>
      </c>
      <c r="H23449" s="3">
        <v>0.22409999999999999</v>
      </c>
      <c r="I23449" s="3">
        <v>1.0532699999999999</v>
      </c>
      <c r="J23449" s="3">
        <v>23.687370000000001</v>
      </c>
      <c r="K23449" s="4">
        <v>0.35</v>
      </c>
      <c r="L23449" s="73">
        <v>43.001687076923076</v>
      </c>
    </row>
    <row r="23450" spans="1:12" x14ac:dyDescent="0.35">
      <c r="A23450" s="1" t="s">
        <v>37640</v>
      </c>
      <c r="B23450" t="s">
        <v>37641</v>
      </c>
      <c r="C23450" t="s">
        <v>1467</v>
      </c>
      <c r="D23450" t="s">
        <v>1468</v>
      </c>
      <c r="E23450">
        <v>1</v>
      </c>
      <c r="F23450" s="2">
        <v>12.57</v>
      </c>
      <c r="G23450" s="3">
        <v>28</v>
      </c>
      <c r="H23450" s="3">
        <v>0.12570000000000001</v>
      </c>
      <c r="I23450" s="3">
        <v>0.59079000000000004</v>
      </c>
      <c r="J23450" s="3">
        <v>13.286490000000001</v>
      </c>
      <c r="K23450" s="4">
        <v>0.35</v>
      </c>
      <c r="L23450" s="73">
        <v>24.120089538461539</v>
      </c>
    </row>
    <row r="23451" spans="1:12" x14ac:dyDescent="0.35">
      <c r="A23451" s="1" t="s">
        <v>37642</v>
      </c>
      <c r="B23451" t="s">
        <v>37643</v>
      </c>
      <c r="C23451" t="s">
        <v>1467</v>
      </c>
      <c r="D23451" t="s">
        <v>1468</v>
      </c>
      <c r="E23451">
        <v>1</v>
      </c>
      <c r="F23451" s="2">
        <v>12.32</v>
      </c>
      <c r="G23451" s="3">
        <v>28</v>
      </c>
      <c r="H23451" s="3">
        <v>0.1232</v>
      </c>
      <c r="I23451" s="3">
        <v>0.57904</v>
      </c>
      <c r="J23451" s="3">
        <v>13.02224</v>
      </c>
      <c r="K23451" s="4">
        <v>0.34999999999999992</v>
      </c>
      <c r="L23451" s="73">
        <v>23.640374153846153</v>
      </c>
    </row>
    <row r="23452" spans="1:12" x14ac:dyDescent="0.35">
      <c r="A23452" s="1" t="s">
        <v>37644</v>
      </c>
      <c r="B23452" t="s">
        <v>37645</v>
      </c>
      <c r="C23452" t="s">
        <v>1467</v>
      </c>
      <c r="D23452" t="s">
        <v>1468</v>
      </c>
      <c r="E23452">
        <v>1</v>
      </c>
      <c r="F23452" s="2">
        <v>221.69</v>
      </c>
      <c r="G23452" s="3">
        <v>493</v>
      </c>
      <c r="H23452" s="3">
        <v>2.2168999999999999</v>
      </c>
      <c r="I23452" s="3">
        <v>10.41943</v>
      </c>
      <c r="J23452" s="3">
        <v>234.32633000000001</v>
      </c>
      <c r="K23452" s="4">
        <v>0.35</v>
      </c>
      <c r="L23452" s="73">
        <v>425.39241446153846</v>
      </c>
    </row>
    <row r="23453" spans="1:12" x14ac:dyDescent="0.35">
      <c r="A23453" s="1" t="s">
        <v>37646</v>
      </c>
      <c r="B23453" t="s">
        <v>37647</v>
      </c>
      <c r="C23453" t="s">
        <v>1467</v>
      </c>
      <c r="D23453" t="s">
        <v>1468</v>
      </c>
      <c r="E23453">
        <v>1</v>
      </c>
      <c r="F23453" s="2">
        <v>4.17</v>
      </c>
      <c r="G23453" s="3">
        <v>10</v>
      </c>
      <c r="H23453" s="3">
        <v>4.1700000000000001E-2</v>
      </c>
      <c r="I23453" s="3">
        <v>0.19599</v>
      </c>
      <c r="J23453" s="3">
        <v>4.4076899999999997</v>
      </c>
      <c r="K23453" s="4">
        <v>0.35</v>
      </c>
      <c r="L23453" s="73">
        <v>8.0016526153846144</v>
      </c>
    </row>
    <row r="23454" spans="1:12" x14ac:dyDescent="0.35">
      <c r="A23454" s="1" t="s">
        <v>37648</v>
      </c>
      <c r="B23454" t="s">
        <v>37649</v>
      </c>
      <c r="C23454" t="s">
        <v>1467</v>
      </c>
      <c r="D23454" t="s">
        <v>1468</v>
      </c>
      <c r="E23454">
        <v>1</v>
      </c>
      <c r="F23454" s="2">
        <v>7.96</v>
      </c>
      <c r="G23454" s="3">
        <v>18</v>
      </c>
      <c r="H23454" s="3">
        <v>7.9600000000000004E-2</v>
      </c>
      <c r="I23454" s="3">
        <v>0.37412000000000001</v>
      </c>
      <c r="J23454" s="3">
        <v>8.4137199999999996</v>
      </c>
      <c r="K23454" s="4">
        <v>0.35</v>
      </c>
      <c r="L23454" s="73">
        <v>15.274137846153845</v>
      </c>
    </row>
    <row r="23455" spans="1:12" x14ac:dyDescent="0.35">
      <c r="A23455" s="1" t="s">
        <v>37650</v>
      </c>
      <c r="B23455" t="s">
        <v>37651</v>
      </c>
      <c r="C23455" t="s">
        <v>1467</v>
      </c>
      <c r="D23455" t="s">
        <v>1468</v>
      </c>
      <c r="E23455">
        <v>1</v>
      </c>
      <c r="F23455" s="2">
        <v>410</v>
      </c>
      <c r="G23455" s="3">
        <v>912</v>
      </c>
      <c r="H23455" s="3">
        <v>4.0999999999999996</v>
      </c>
      <c r="I23455" s="3">
        <v>19.27</v>
      </c>
      <c r="J23455" s="3">
        <v>433.37</v>
      </c>
      <c r="K23455" s="4">
        <v>0.34999999999999992</v>
      </c>
      <c r="L23455" s="73">
        <v>786.73323076923066</v>
      </c>
    </row>
    <row r="23456" spans="1:12" x14ac:dyDescent="0.35">
      <c r="A23456" s="1" t="s">
        <v>37652</v>
      </c>
      <c r="B23456" t="s">
        <v>37653</v>
      </c>
      <c r="C23456" t="s">
        <v>1467</v>
      </c>
      <c r="D23456" t="s">
        <v>1468</v>
      </c>
      <c r="E23456">
        <v>1</v>
      </c>
      <c r="F23456" s="2">
        <v>646.4</v>
      </c>
      <c r="G23456" s="3">
        <v>1437</v>
      </c>
      <c r="H23456" s="3">
        <v>6.4639999999999995</v>
      </c>
      <c r="I23456" s="3">
        <v>30.380800000000001</v>
      </c>
      <c r="J23456" s="3">
        <v>683.24480000000005</v>
      </c>
      <c r="K23456" s="4">
        <v>0.34999999999999992</v>
      </c>
      <c r="L23456" s="73">
        <v>1240.3520984615384</v>
      </c>
    </row>
    <row r="23457" spans="1:12" x14ac:dyDescent="0.35">
      <c r="A23457" s="1" t="s">
        <v>37654</v>
      </c>
      <c r="B23457" t="s">
        <v>37655</v>
      </c>
      <c r="C23457" t="s">
        <v>1467</v>
      </c>
      <c r="D23457" t="s">
        <v>1468</v>
      </c>
      <c r="E23457">
        <v>1</v>
      </c>
      <c r="F23457" s="2">
        <v>11.98</v>
      </c>
      <c r="G23457" s="3">
        <v>27</v>
      </c>
      <c r="H23457" s="3">
        <v>0.1198</v>
      </c>
      <c r="I23457" s="3">
        <v>0.56306</v>
      </c>
      <c r="J23457" s="3">
        <v>12.66286</v>
      </c>
      <c r="K23457" s="4">
        <v>0.34999999999999992</v>
      </c>
      <c r="L23457" s="73">
        <v>22.98796123076923</v>
      </c>
    </row>
    <row r="23458" spans="1:12" x14ac:dyDescent="0.35">
      <c r="A23458" s="1" t="s">
        <v>37656</v>
      </c>
      <c r="B23458" t="s">
        <v>37657</v>
      </c>
      <c r="C23458" t="s">
        <v>1467</v>
      </c>
      <c r="D23458" t="s">
        <v>1468</v>
      </c>
      <c r="E23458">
        <v>1</v>
      </c>
      <c r="F23458" s="2">
        <v>1.97</v>
      </c>
      <c r="G23458" s="3">
        <v>5</v>
      </c>
      <c r="H23458" s="3">
        <v>1.9699999999999999E-2</v>
      </c>
      <c r="I23458" s="3">
        <v>9.2590000000000006E-2</v>
      </c>
      <c r="J23458" s="3">
        <v>2.08229</v>
      </c>
      <c r="K23458" s="4">
        <v>0.35000000000000003</v>
      </c>
      <c r="L23458" s="73">
        <v>3.7801572307692308</v>
      </c>
    </row>
    <row r="23459" spans="1:12" x14ac:dyDescent="0.35">
      <c r="A23459" s="1" t="s">
        <v>37658</v>
      </c>
      <c r="B23459" t="s">
        <v>37659</v>
      </c>
      <c r="C23459" t="s">
        <v>1467</v>
      </c>
      <c r="D23459" t="s">
        <v>1468</v>
      </c>
      <c r="E23459">
        <v>1</v>
      </c>
      <c r="F23459" s="2">
        <v>1.85</v>
      </c>
      <c r="G23459" s="3">
        <v>5</v>
      </c>
      <c r="H23459" s="3">
        <v>1.8500000000000003E-2</v>
      </c>
      <c r="I23459" s="3">
        <v>8.695E-2</v>
      </c>
      <c r="J23459" s="3">
        <v>1.9554500000000001</v>
      </c>
      <c r="K23459" s="4">
        <v>0.35000000000000003</v>
      </c>
      <c r="L23459" s="73">
        <v>3.5498938461538465</v>
      </c>
    </row>
    <row r="23460" spans="1:12" x14ac:dyDescent="0.35">
      <c r="A23460" s="1">
        <v>731</v>
      </c>
      <c r="B23460" t="s">
        <v>37660</v>
      </c>
      <c r="C23460" t="s">
        <v>1467</v>
      </c>
      <c r="D23460" t="s">
        <v>1468</v>
      </c>
      <c r="E23460">
        <v>1</v>
      </c>
      <c r="F23460" s="2">
        <v>37.75</v>
      </c>
      <c r="G23460" s="3">
        <v>84</v>
      </c>
      <c r="H23460" s="3">
        <v>0.3775</v>
      </c>
      <c r="I23460" s="3">
        <v>1.7742500000000001</v>
      </c>
      <c r="J23460" s="3">
        <v>39.90175</v>
      </c>
      <c r="K23460" s="4">
        <v>0.34999999999999992</v>
      </c>
      <c r="L23460" s="73">
        <v>72.437023076923069</v>
      </c>
    </row>
    <row r="23461" spans="1:12" x14ac:dyDescent="0.35">
      <c r="A23461" s="1" t="s">
        <v>37661</v>
      </c>
      <c r="B23461" t="s">
        <v>37662</v>
      </c>
      <c r="C23461" t="s">
        <v>1467</v>
      </c>
      <c r="D23461" t="s">
        <v>1468</v>
      </c>
      <c r="E23461">
        <v>1</v>
      </c>
      <c r="F23461" s="2">
        <v>34.130000000000003</v>
      </c>
      <c r="G23461" s="3">
        <v>76</v>
      </c>
      <c r="H23461" s="3">
        <v>0.34130000000000005</v>
      </c>
      <c r="I23461" s="3">
        <v>1.6041100000000001</v>
      </c>
      <c r="J23461" s="3">
        <v>36.075409999999998</v>
      </c>
      <c r="K23461" s="4">
        <v>0.35000000000000003</v>
      </c>
      <c r="L23461" s="73">
        <v>65.49074430769231</v>
      </c>
    </row>
    <row r="23462" spans="1:12" x14ac:dyDescent="0.35">
      <c r="A23462" s="1" t="s">
        <v>37663</v>
      </c>
      <c r="B23462" t="s">
        <v>37664</v>
      </c>
      <c r="C23462" t="s">
        <v>1467</v>
      </c>
      <c r="D23462" t="s">
        <v>1468</v>
      </c>
      <c r="E23462">
        <v>1</v>
      </c>
      <c r="F23462" s="2">
        <v>44.19</v>
      </c>
      <c r="G23462" s="3">
        <v>99</v>
      </c>
      <c r="H23462" s="3">
        <v>0.44189999999999996</v>
      </c>
      <c r="I23462" s="3">
        <v>2.0769299999999999</v>
      </c>
      <c r="J23462" s="3">
        <v>46.708829999999992</v>
      </c>
      <c r="K23462" s="4">
        <v>0.34999999999999992</v>
      </c>
      <c r="L23462" s="73">
        <v>84.794491384615355</v>
      </c>
    </row>
    <row r="23463" spans="1:12" x14ac:dyDescent="0.35">
      <c r="A23463" s="1" t="s">
        <v>37665</v>
      </c>
      <c r="B23463" t="s">
        <v>37666</v>
      </c>
      <c r="C23463" t="s">
        <v>1467</v>
      </c>
      <c r="D23463" t="s">
        <v>1468</v>
      </c>
      <c r="E23463">
        <v>1</v>
      </c>
      <c r="F23463" s="2">
        <v>12.14</v>
      </c>
      <c r="G23463" s="3">
        <v>27</v>
      </c>
      <c r="H23463" s="3">
        <v>0.12140000000000001</v>
      </c>
      <c r="I23463" s="3">
        <v>0.57057999999999998</v>
      </c>
      <c r="J23463" s="3">
        <v>12.83198</v>
      </c>
      <c r="K23463" s="4">
        <v>0.35000000000000003</v>
      </c>
      <c r="L23463" s="73">
        <v>23.294979076923077</v>
      </c>
    </row>
    <row r="23464" spans="1:12" x14ac:dyDescent="0.35">
      <c r="A23464" s="1" t="s">
        <v>37667</v>
      </c>
      <c r="B23464" t="s">
        <v>37668</v>
      </c>
      <c r="C23464" t="s">
        <v>1467</v>
      </c>
      <c r="D23464" t="s">
        <v>1468</v>
      </c>
      <c r="E23464">
        <v>1</v>
      </c>
      <c r="F23464" s="2">
        <v>87.89</v>
      </c>
      <c r="G23464" s="3">
        <v>196</v>
      </c>
      <c r="H23464" s="3">
        <v>0.87890000000000001</v>
      </c>
      <c r="I23464" s="3">
        <v>4.1308300000000004</v>
      </c>
      <c r="J23464" s="3">
        <v>92.899730000000005</v>
      </c>
      <c r="K23464" s="4">
        <v>0.35</v>
      </c>
      <c r="L23464" s="73">
        <v>168.64874061538461</v>
      </c>
    </row>
    <row r="23465" spans="1:12" x14ac:dyDescent="0.35">
      <c r="A23465" s="1" t="s">
        <v>37669</v>
      </c>
      <c r="B23465" t="s">
        <v>37670</v>
      </c>
      <c r="C23465" t="s">
        <v>1467</v>
      </c>
      <c r="D23465" t="s">
        <v>1468</v>
      </c>
      <c r="E23465">
        <v>1</v>
      </c>
      <c r="F23465" s="2">
        <v>280.95</v>
      </c>
      <c r="G23465" s="3">
        <v>625</v>
      </c>
      <c r="H23465" s="3">
        <v>2.8094999999999999</v>
      </c>
      <c r="I23465" s="3">
        <v>13.204649999999999</v>
      </c>
      <c r="J23465" s="3">
        <v>296.96415000000002</v>
      </c>
      <c r="K23465" s="4">
        <v>0.35</v>
      </c>
      <c r="L23465" s="73">
        <v>539.10414923076928</v>
      </c>
    </row>
    <row r="23466" spans="1:12" x14ac:dyDescent="0.35">
      <c r="A23466" s="1" t="s">
        <v>37671</v>
      </c>
      <c r="B23466" t="s">
        <v>37672</v>
      </c>
      <c r="C23466" t="s">
        <v>1467</v>
      </c>
      <c r="D23466" t="s">
        <v>1468</v>
      </c>
      <c r="E23466">
        <v>1</v>
      </c>
      <c r="F23466" s="2">
        <v>35.99</v>
      </c>
      <c r="G23466" s="3">
        <v>80</v>
      </c>
      <c r="H23466" s="3">
        <v>0.35990000000000005</v>
      </c>
      <c r="I23466" s="3">
        <v>1.6915300000000002</v>
      </c>
      <c r="J23466" s="3">
        <v>38.041430000000005</v>
      </c>
      <c r="K23466" s="4">
        <v>0.35</v>
      </c>
      <c r="L23466" s="73">
        <v>69.059826769230781</v>
      </c>
    </row>
    <row r="23467" spans="1:12" x14ac:dyDescent="0.35">
      <c r="A23467" s="1" t="s">
        <v>37673</v>
      </c>
      <c r="B23467" t="s">
        <v>37674</v>
      </c>
      <c r="C23467" t="s">
        <v>1467</v>
      </c>
      <c r="D23467" t="s">
        <v>1468</v>
      </c>
      <c r="E23467">
        <v>1</v>
      </c>
      <c r="F23467" s="2">
        <v>96.36</v>
      </c>
      <c r="G23467" s="3">
        <v>215</v>
      </c>
      <c r="H23467" s="3">
        <v>0.96360000000000001</v>
      </c>
      <c r="I23467" s="3">
        <v>4.5289200000000003</v>
      </c>
      <c r="J23467" s="3">
        <v>101.85252</v>
      </c>
      <c r="K23467" s="4">
        <v>0.34999999999999992</v>
      </c>
      <c r="L23467" s="73">
        <v>184.90149784615383</v>
      </c>
    </row>
    <row r="23468" spans="1:12" x14ac:dyDescent="0.35">
      <c r="A23468" s="1" t="s">
        <v>37675</v>
      </c>
      <c r="B23468" t="s">
        <v>37676</v>
      </c>
      <c r="C23468" t="s">
        <v>1467</v>
      </c>
      <c r="D23468" t="s">
        <v>1468</v>
      </c>
      <c r="E23468">
        <v>1</v>
      </c>
      <c r="F23468" s="2">
        <v>9.7100000000000009</v>
      </c>
      <c r="G23468" s="3">
        <v>22</v>
      </c>
      <c r="H23468" s="3">
        <v>9.7100000000000006E-2</v>
      </c>
      <c r="I23468" s="3">
        <v>0.45637000000000005</v>
      </c>
      <c r="J23468" s="3">
        <v>10.26347</v>
      </c>
      <c r="K23468" s="4">
        <v>0.35000000000000003</v>
      </c>
      <c r="L23468" s="73">
        <v>18.63214553846154</v>
      </c>
    </row>
    <row r="23469" spans="1:12" x14ac:dyDescent="0.35">
      <c r="A23469" s="1" t="s">
        <v>37677</v>
      </c>
      <c r="B23469" t="s">
        <v>37678</v>
      </c>
      <c r="C23469" t="s">
        <v>1467</v>
      </c>
      <c r="D23469" t="s">
        <v>1468</v>
      </c>
      <c r="E23469">
        <v>1</v>
      </c>
      <c r="F23469" s="2">
        <v>43.2</v>
      </c>
      <c r="G23469" s="3">
        <v>96</v>
      </c>
      <c r="H23469" s="3">
        <v>0.43200000000000005</v>
      </c>
      <c r="I23469" s="3">
        <v>2.0304000000000002</v>
      </c>
      <c r="J23469" s="3">
        <v>45.662400000000005</v>
      </c>
      <c r="K23469" s="4">
        <v>0.35000000000000003</v>
      </c>
      <c r="L23469" s="73">
        <v>82.894818461538478</v>
      </c>
    </row>
    <row r="23470" spans="1:12" x14ac:dyDescent="0.35">
      <c r="A23470" s="1" t="s">
        <v>37679</v>
      </c>
      <c r="B23470" t="s">
        <v>37680</v>
      </c>
      <c r="C23470" t="s">
        <v>1467</v>
      </c>
      <c r="D23470" t="s">
        <v>1468</v>
      </c>
      <c r="E23470">
        <v>1</v>
      </c>
      <c r="F23470" s="2">
        <v>62.37</v>
      </c>
      <c r="G23470" s="3">
        <v>139</v>
      </c>
      <c r="H23470" s="3">
        <v>0.62370000000000003</v>
      </c>
      <c r="I23470" s="3">
        <v>2.9313899999999999</v>
      </c>
      <c r="J23470" s="3">
        <v>65.925089999999997</v>
      </c>
      <c r="K23470" s="4">
        <v>0.35</v>
      </c>
      <c r="L23470" s="73">
        <v>119.67939415384615</v>
      </c>
    </row>
    <row r="23471" spans="1:12" x14ac:dyDescent="0.35">
      <c r="A23471" s="1" t="s">
        <v>37681</v>
      </c>
      <c r="B23471" t="s">
        <v>37682</v>
      </c>
      <c r="C23471" t="s">
        <v>1467</v>
      </c>
      <c r="D23471" t="s">
        <v>1468</v>
      </c>
      <c r="E23471">
        <v>1</v>
      </c>
      <c r="F23471" s="2">
        <v>30.05</v>
      </c>
      <c r="G23471" s="3">
        <v>67</v>
      </c>
      <c r="H23471" s="3">
        <v>0.30049999999999999</v>
      </c>
      <c r="I23471" s="3">
        <v>1.41235</v>
      </c>
      <c r="J23471" s="3">
        <v>31.76285</v>
      </c>
      <c r="K23471" s="4">
        <v>0.35</v>
      </c>
      <c r="L23471" s="73">
        <v>57.66178923076923</v>
      </c>
    </row>
    <row r="23472" spans="1:12" x14ac:dyDescent="0.35">
      <c r="A23472" s="1" t="s">
        <v>37683</v>
      </c>
      <c r="B23472" t="s">
        <v>37684</v>
      </c>
      <c r="C23472" t="s">
        <v>1467</v>
      </c>
      <c r="D23472" t="s">
        <v>1468</v>
      </c>
      <c r="E23472">
        <v>1</v>
      </c>
      <c r="F23472" s="2">
        <v>2.1800000000000002</v>
      </c>
      <c r="G23472" s="3">
        <v>5</v>
      </c>
      <c r="H23472" s="3">
        <v>2.1800000000000003E-2</v>
      </c>
      <c r="I23472" s="3">
        <v>0.10246000000000001</v>
      </c>
      <c r="J23472" s="3">
        <v>2.3042600000000002</v>
      </c>
      <c r="K23472" s="4">
        <v>0.35</v>
      </c>
      <c r="L23472" s="73">
        <v>4.1831181538461539</v>
      </c>
    </row>
    <row r="23473" spans="1:12" x14ac:dyDescent="0.35">
      <c r="A23473" s="1" t="s">
        <v>37685</v>
      </c>
      <c r="B23473" t="s">
        <v>37686</v>
      </c>
      <c r="C23473" t="s">
        <v>1467</v>
      </c>
      <c r="D23473" t="s">
        <v>1468</v>
      </c>
      <c r="E23473">
        <v>1</v>
      </c>
      <c r="F23473" s="2">
        <v>99.06</v>
      </c>
      <c r="G23473" s="3">
        <v>221</v>
      </c>
      <c r="H23473" s="3">
        <v>0.99060000000000004</v>
      </c>
      <c r="I23473" s="3">
        <v>4.6558200000000003</v>
      </c>
      <c r="J23473" s="3">
        <v>104.70642000000001</v>
      </c>
      <c r="K23473" s="4">
        <v>0.35</v>
      </c>
      <c r="L23473" s="73">
        <v>190.082424</v>
      </c>
    </row>
    <row r="23474" spans="1:12" x14ac:dyDescent="0.35">
      <c r="A23474" s="1" t="s">
        <v>37687</v>
      </c>
      <c r="B23474" t="s">
        <v>37688</v>
      </c>
      <c r="C23474" t="s">
        <v>1467</v>
      </c>
      <c r="D23474" t="s">
        <v>1468</v>
      </c>
      <c r="E23474">
        <v>1</v>
      </c>
      <c r="F23474" s="2">
        <v>26.04</v>
      </c>
      <c r="G23474" s="3">
        <v>58</v>
      </c>
      <c r="H23474" s="3">
        <v>0.26040000000000002</v>
      </c>
      <c r="I23474" s="3">
        <v>1.2238799999999999</v>
      </c>
      <c r="J23474" s="3">
        <v>27.524280000000001</v>
      </c>
      <c r="K23474" s="4">
        <v>0.35</v>
      </c>
      <c r="L23474" s="73">
        <v>49.967154461538463</v>
      </c>
    </row>
    <row r="23475" spans="1:12" x14ac:dyDescent="0.35">
      <c r="A23475" s="1" t="s">
        <v>37689</v>
      </c>
      <c r="B23475" t="s">
        <v>3043</v>
      </c>
      <c r="C23475" t="s">
        <v>1467</v>
      </c>
      <c r="D23475" t="s">
        <v>1468</v>
      </c>
      <c r="E23475">
        <v>1</v>
      </c>
      <c r="F23475" s="2">
        <v>1.54</v>
      </c>
      <c r="G23475" s="3">
        <v>4</v>
      </c>
      <c r="H23475" s="3">
        <v>1.54E-2</v>
      </c>
      <c r="I23475" s="3">
        <v>7.238E-2</v>
      </c>
      <c r="J23475" s="3">
        <v>1.62778</v>
      </c>
      <c r="K23475" s="4">
        <v>0.34999999999999992</v>
      </c>
      <c r="L23475" s="73">
        <v>2.9550467692307691</v>
      </c>
    </row>
    <row r="23476" spans="1:12" x14ac:dyDescent="0.35">
      <c r="A23476" s="1" t="s">
        <v>37690</v>
      </c>
      <c r="B23476" t="s">
        <v>37691</v>
      </c>
      <c r="C23476" t="s">
        <v>1467</v>
      </c>
      <c r="D23476" t="s">
        <v>1468</v>
      </c>
      <c r="E23476">
        <v>1</v>
      </c>
      <c r="F23476" s="2">
        <v>55.68</v>
      </c>
      <c r="G23476" s="3">
        <v>124</v>
      </c>
      <c r="H23476" s="3">
        <v>0.55679999999999996</v>
      </c>
      <c r="I23476" s="3">
        <v>2.6169600000000002</v>
      </c>
      <c r="J23476" s="3">
        <v>58.853760000000001</v>
      </c>
      <c r="K23476" s="4">
        <v>0.34999999999999992</v>
      </c>
      <c r="L23476" s="73">
        <v>106.84221046153846</v>
      </c>
    </row>
    <row r="23477" spans="1:12" x14ac:dyDescent="0.35">
      <c r="A23477" s="1" t="s">
        <v>37692</v>
      </c>
      <c r="B23477" t="s">
        <v>37693</v>
      </c>
      <c r="C23477" t="s">
        <v>1467</v>
      </c>
      <c r="D23477" t="s">
        <v>1468</v>
      </c>
      <c r="E23477">
        <v>1</v>
      </c>
      <c r="F23477" s="2">
        <v>2.68</v>
      </c>
      <c r="G23477" s="3">
        <v>6</v>
      </c>
      <c r="H23477" s="3">
        <v>2.6800000000000001E-2</v>
      </c>
      <c r="I23477" s="3">
        <v>0.12596000000000002</v>
      </c>
      <c r="J23477" s="3">
        <v>2.8327600000000004</v>
      </c>
      <c r="K23477" s="4">
        <v>0.35</v>
      </c>
      <c r="L23477" s="73">
        <v>5.1425489230769239</v>
      </c>
    </row>
    <row r="23478" spans="1:12" x14ac:dyDescent="0.35">
      <c r="A23478" s="1" t="s">
        <v>37694</v>
      </c>
      <c r="B23478" t="s">
        <v>37695</v>
      </c>
      <c r="C23478" t="s">
        <v>1467</v>
      </c>
      <c r="D23478" t="s">
        <v>1468</v>
      </c>
      <c r="E23478">
        <v>1</v>
      </c>
      <c r="F23478" s="2">
        <v>1.1399999999999999</v>
      </c>
      <c r="G23478" s="3">
        <v>3</v>
      </c>
      <c r="H23478" s="3">
        <v>1.1399999999999999E-2</v>
      </c>
      <c r="I23478" s="3">
        <v>5.3579999999999996E-2</v>
      </c>
      <c r="J23478" s="3">
        <v>1.2049799999999999</v>
      </c>
      <c r="K23478" s="4">
        <v>0.35</v>
      </c>
      <c r="L23478" s="73">
        <v>2.1875021538461534</v>
      </c>
    </row>
    <row r="23479" spans="1:12" x14ac:dyDescent="0.35">
      <c r="A23479" s="1" t="s">
        <v>37696</v>
      </c>
      <c r="B23479" t="s">
        <v>37697</v>
      </c>
      <c r="C23479" t="s">
        <v>1467</v>
      </c>
      <c r="D23479" t="s">
        <v>1468</v>
      </c>
      <c r="E23479">
        <v>1</v>
      </c>
      <c r="F23479" s="2">
        <v>1.97</v>
      </c>
      <c r="G23479" s="3">
        <v>5</v>
      </c>
      <c r="H23479" s="3">
        <v>1.9699999999999999E-2</v>
      </c>
      <c r="I23479" s="3">
        <v>9.2590000000000006E-2</v>
      </c>
      <c r="J23479" s="3">
        <v>2.08229</v>
      </c>
      <c r="K23479" s="4">
        <v>0.35000000000000003</v>
      </c>
      <c r="L23479" s="73">
        <v>3.7801572307692308</v>
      </c>
    </row>
    <row r="23480" spans="1:12" x14ac:dyDescent="0.35">
      <c r="A23480" s="1">
        <v>415</v>
      </c>
      <c r="B23480" t="s">
        <v>37698</v>
      </c>
      <c r="C23480" t="s">
        <v>1467</v>
      </c>
      <c r="D23480" t="s">
        <v>1468</v>
      </c>
      <c r="E23480">
        <v>1</v>
      </c>
      <c r="F23480" s="2">
        <v>149.78</v>
      </c>
      <c r="G23480" s="3">
        <v>333</v>
      </c>
      <c r="H23480" s="3">
        <v>1.4978</v>
      </c>
      <c r="I23480" s="3">
        <v>7.0396600000000005</v>
      </c>
      <c r="J23480" s="3">
        <v>158.31746000000001</v>
      </c>
      <c r="K23480" s="4">
        <v>0.35</v>
      </c>
      <c r="L23480" s="73">
        <v>287.40708123076922</v>
      </c>
    </row>
    <row r="23481" spans="1:12" x14ac:dyDescent="0.35">
      <c r="A23481" s="1" t="s">
        <v>37699</v>
      </c>
      <c r="B23481" t="s">
        <v>37700</v>
      </c>
      <c r="C23481" t="s">
        <v>1467</v>
      </c>
      <c r="D23481" t="s">
        <v>1468</v>
      </c>
      <c r="E23481">
        <v>1</v>
      </c>
      <c r="F23481" s="2">
        <v>38.32</v>
      </c>
      <c r="G23481" s="3">
        <v>86</v>
      </c>
      <c r="H23481" s="3">
        <v>0.38319999999999999</v>
      </c>
      <c r="I23481" s="3">
        <v>1.80104</v>
      </c>
      <c r="J23481" s="3">
        <v>40.504240000000003</v>
      </c>
      <c r="K23481" s="4">
        <v>0.35</v>
      </c>
      <c r="L23481" s="73">
        <v>73.530774153846153</v>
      </c>
    </row>
    <row r="23482" spans="1:12" x14ac:dyDescent="0.35">
      <c r="A23482" s="1" t="s">
        <v>37701</v>
      </c>
      <c r="B23482" t="s">
        <v>37702</v>
      </c>
      <c r="C23482" t="s">
        <v>1467</v>
      </c>
      <c r="D23482" t="s">
        <v>1468</v>
      </c>
      <c r="E23482">
        <v>1</v>
      </c>
      <c r="F23482" s="2">
        <v>34.26</v>
      </c>
      <c r="G23482" s="3">
        <v>77</v>
      </c>
      <c r="H23482" s="3">
        <v>0.34259999999999996</v>
      </c>
      <c r="I23482" s="3">
        <v>1.61022</v>
      </c>
      <c r="J23482" s="3">
        <v>36.212819999999994</v>
      </c>
      <c r="K23482" s="4">
        <v>0.35</v>
      </c>
      <c r="L23482" s="73">
        <v>65.740196307692287</v>
      </c>
    </row>
    <row r="23483" spans="1:12" x14ac:dyDescent="0.35">
      <c r="A23483" s="1">
        <v>605</v>
      </c>
      <c r="B23483" t="s">
        <v>37703</v>
      </c>
      <c r="C23483" t="s">
        <v>1467</v>
      </c>
      <c r="D23483" t="s">
        <v>1468</v>
      </c>
      <c r="E23483">
        <v>1</v>
      </c>
      <c r="F23483" s="2">
        <v>358.52</v>
      </c>
      <c r="G23483" s="3">
        <v>797</v>
      </c>
      <c r="H23483" s="3">
        <v>3.5851999999999999</v>
      </c>
      <c r="I23483" s="3">
        <v>16.850439999999999</v>
      </c>
      <c r="J23483" s="3">
        <v>378.95563999999996</v>
      </c>
      <c r="K23483" s="4">
        <v>0.34999999999999992</v>
      </c>
      <c r="L23483" s="73">
        <v>687.95023876923062</v>
      </c>
    </row>
    <row r="23484" spans="1:12" x14ac:dyDescent="0.35">
      <c r="A23484" s="1" t="s">
        <v>37704</v>
      </c>
      <c r="B23484" t="s">
        <v>37705</v>
      </c>
      <c r="C23484" t="s">
        <v>1467</v>
      </c>
      <c r="D23484" t="s">
        <v>1468</v>
      </c>
      <c r="E23484">
        <v>1</v>
      </c>
      <c r="F23484" s="2">
        <v>3.53</v>
      </c>
      <c r="G23484" s="3">
        <v>8</v>
      </c>
      <c r="H23484" s="3">
        <v>3.5299999999999998E-2</v>
      </c>
      <c r="I23484" s="3">
        <v>0.16591</v>
      </c>
      <c r="J23484" s="3">
        <v>3.7312099999999999</v>
      </c>
      <c r="K23484" s="4">
        <v>0.35000000000000003</v>
      </c>
      <c r="L23484" s="73">
        <v>6.7735812307692305</v>
      </c>
    </row>
    <row r="23485" spans="1:12" x14ac:dyDescent="0.35">
      <c r="A23485" s="1" t="s">
        <v>37706</v>
      </c>
      <c r="B23485" t="s">
        <v>37499</v>
      </c>
      <c r="C23485" t="s">
        <v>1467</v>
      </c>
      <c r="D23485" t="s">
        <v>1468</v>
      </c>
      <c r="E23485">
        <v>1</v>
      </c>
      <c r="F23485" s="2">
        <v>22.98</v>
      </c>
      <c r="G23485" s="3">
        <v>52</v>
      </c>
      <c r="H23485" s="3">
        <v>0.2298</v>
      </c>
      <c r="I23485" s="3">
        <v>1.08006</v>
      </c>
      <c r="J23485" s="3">
        <v>24.289860000000001</v>
      </c>
      <c r="K23485" s="4">
        <v>0.35000000000000003</v>
      </c>
      <c r="L23485" s="73">
        <v>44.09543815384616</v>
      </c>
    </row>
    <row r="23486" spans="1:12" x14ac:dyDescent="0.35">
      <c r="A23486" s="1" t="s">
        <v>37707</v>
      </c>
      <c r="B23486" t="s">
        <v>37708</v>
      </c>
      <c r="C23486" t="s">
        <v>1467</v>
      </c>
      <c r="D23486" t="s">
        <v>1468</v>
      </c>
      <c r="E23486">
        <v>1</v>
      </c>
      <c r="F23486" s="2">
        <v>2.4</v>
      </c>
      <c r="G23486" s="3">
        <v>6</v>
      </c>
      <c r="H23486" s="3">
        <v>2.4E-2</v>
      </c>
      <c r="I23486" s="3">
        <v>0.1128</v>
      </c>
      <c r="J23486" s="3">
        <v>2.5367999999999999</v>
      </c>
      <c r="K23486" s="4">
        <v>0.35</v>
      </c>
      <c r="L23486" s="73">
        <v>4.6052676923076916</v>
      </c>
    </row>
    <row r="23487" spans="1:12" x14ac:dyDescent="0.35">
      <c r="A23487" s="1" t="s">
        <v>37709</v>
      </c>
      <c r="B23487" t="s">
        <v>37710</v>
      </c>
      <c r="C23487" t="s">
        <v>1467</v>
      </c>
      <c r="D23487" t="s">
        <v>1468</v>
      </c>
      <c r="E23487">
        <v>1</v>
      </c>
      <c r="F23487" s="2">
        <v>2.13</v>
      </c>
      <c r="G23487" s="3">
        <v>5</v>
      </c>
      <c r="H23487" s="3">
        <v>2.1299999999999999E-2</v>
      </c>
      <c r="I23487" s="3">
        <v>0.10010999999999999</v>
      </c>
      <c r="J23487" s="3">
        <v>2.2514099999999999</v>
      </c>
      <c r="K23487" s="4">
        <v>0.35</v>
      </c>
      <c r="L23487" s="73">
        <v>4.0871750769230761</v>
      </c>
    </row>
    <row r="23488" spans="1:12" x14ac:dyDescent="0.35">
      <c r="A23488" s="1" t="s">
        <v>37711</v>
      </c>
      <c r="B23488" t="s">
        <v>37712</v>
      </c>
      <c r="C23488" t="s">
        <v>1467</v>
      </c>
      <c r="D23488" t="s">
        <v>1468</v>
      </c>
      <c r="E23488">
        <v>1</v>
      </c>
      <c r="F23488" s="2">
        <v>6.09</v>
      </c>
      <c r="G23488" s="3">
        <v>14</v>
      </c>
      <c r="H23488" s="3">
        <v>6.0900000000000003E-2</v>
      </c>
      <c r="I23488" s="3">
        <v>0.28622999999999998</v>
      </c>
      <c r="J23488" s="3">
        <v>6.4371299999999998</v>
      </c>
      <c r="K23488" s="4">
        <v>0.35000000000000003</v>
      </c>
      <c r="L23488" s="73">
        <v>11.685866769230769</v>
      </c>
    </row>
    <row r="23489" spans="1:12" x14ac:dyDescent="0.35">
      <c r="A23489" s="1" t="s">
        <v>37713</v>
      </c>
      <c r="B23489" t="s">
        <v>37714</v>
      </c>
      <c r="C23489" t="s">
        <v>1467</v>
      </c>
      <c r="D23489" t="s">
        <v>1468</v>
      </c>
      <c r="E23489">
        <v>1</v>
      </c>
      <c r="F23489" s="2">
        <v>58.32</v>
      </c>
      <c r="G23489" s="3">
        <v>130</v>
      </c>
      <c r="H23489" s="3">
        <v>0.58320000000000005</v>
      </c>
      <c r="I23489" s="3">
        <v>2.7410399999999999</v>
      </c>
      <c r="J23489" s="3">
        <v>61.644239999999996</v>
      </c>
      <c r="K23489" s="4">
        <v>0.34999999999999992</v>
      </c>
      <c r="L23489" s="73">
        <v>111.9080049230769</v>
      </c>
    </row>
    <row r="23490" spans="1:12" x14ac:dyDescent="0.35">
      <c r="A23490" s="1" t="s">
        <v>37715</v>
      </c>
      <c r="B23490" t="s">
        <v>37716</v>
      </c>
      <c r="C23490" t="s">
        <v>1467</v>
      </c>
      <c r="D23490" t="s">
        <v>1468</v>
      </c>
      <c r="E23490">
        <v>1</v>
      </c>
      <c r="F23490" s="2">
        <v>58.23</v>
      </c>
      <c r="G23490" s="3">
        <v>130</v>
      </c>
      <c r="H23490" s="3">
        <v>0.58229999999999993</v>
      </c>
      <c r="I23490" s="3">
        <v>2.7368099999999997</v>
      </c>
      <c r="J23490" s="3">
        <v>61.549109999999992</v>
      </c>
      <c r="K23490" s="4">
        <v>0.35000000000000003</v>
      </c>
      <c r="L23490" s="73">
        <v>111.73530738461537</v>
      </c>
    </row>
    <row r="23491" spans="1:12" x14ac:dyDescent="0.35">
      <c r="A23491" s="1">
        <v>412</v>
      </c>
      <c r="B23491" t="s">
        <v>37717</v>
      </c>
      <c r="C23491" t="s">
        <v>1467</v>
      </c>
      <c r="D23491" t="s">
        <v>1468</v>
      </c>
      <c r="E23491">
        <v>1</v>
      </c>
      <c r="F23491" s="2">
        <v>356.05</v>
      </c>
      <c r="G23491" s="3">
        <v>792</v>
      </c>
      <c r="H23491" s="3">
        <v>3.5605000000000002</v>
      </c>
      <c r="I23491" s="3">
        <v>16.734349999999999</v>
      </c>
      <c r="J23491" s="3">
        <v>376.34485000000001</v>
      </c>
      <c r="K23491" s="4">
        <v>0.34999999999999992</v>
      </c>
      <c r="L23491" s="73">
        <v>683.21065076923071</v>
      </c>
    </row>
    <row r="23492" spans="1:12" x14ac:dyDescent="0.35">
      <c r="A23492" s="1" t="s">
        <v>37718</v>
      </c>
      <c r="B23492" t="s">
        <v>37719</v>
      </c>
      <c r="C23492" t="s">
        <v>1467</v>
      </c>
      <c r="D23492" t="s">
        <v>1468</v>
      </c>
      <c r="E23492">
        <v>1</v>
      </c>
      <c r="F23492" s="2">
        <v>2.48</v>
      </c>
      <c r="G23492" s="3">
        <v>6</v>
      </c>
      <c r="H23492" s="3">
        <v>2.4799999999999999E-2</v>
      </c>
      <c r="I23492" s="3">
        <v>0.11656</v>
      </c>
      <c r="J23492" s="3">
        <v>2.6213600000000001</v>
      </c>
      <c r="K23492" s="4">
        <v>0.35000000000000003</v>
      </c>
      <c r="L23492" s="73">
        <v>4.7587766153846163</v>
      </c>
    </row>
    <row r="23493" spans="1:12" x14ac:dyDescent="0.35">
      <c r="A23493" s="1" t="s">
        <v>37720</v>
      </c>
      <c r="B23493" t="s">
        <v>37721</v>
      </c>
      <c r="C23493" t="s">
        <v>1467</v>
      </c>
      <c r="D23493" t="s">
        <v>1468</v>
      </c>
      <c r="E23493">
        <v>1</v>
      </c>
      <c r="F23493" s="2">
        <v>243.78</v>
      </c>
      <c r="G23493" s="3">
        <v>542</v>
      </c>
      <c r="H23493" s="3">
        <v>2.4378000000000002</v>
      </c>
      <c r="I23493" s="3">
        <v>11.457660000000001</v>
      </c>
      <c r="J23493" s="3">
        <v>257.67545999999999</v>
      </c>
      <c r="K23493" s="4">
        <v>0.35</v>
      </c>
      <c r="L23493" s="73">
        <v>467.78006584615383</v>
      </c>
    </row>
    <row r="23494" spans="1:12" x14ac:dyDescent="0.35">
      <c r="A23494" s="1" t="s">
        <v>37722</v>
      </c>
      <c r="B23494" t="s">
        <v>37723</v>
      </c>
      <c r="C23494" t="s">
        <v>1467</v>
      </c>
      <c r="D23494" t="s">
        <v>1468</v>
      </c>
      <c r="E23494">
        <v>1</v>
      </c>
      <c r="F23494" s="2">
        <v>56.09</v>
      </c>
      <c r="G23494" s="3">
        <v>125</v>
      </c>
      <c r="H23494" s="3">
        <v>0.56090000000000007</v>
      </c>
      <c r="I23494" s="3">
        <v>2.6362300000000003</v>
      </c>
      <c r="J23494" s="3">
        <v>59.287129999999998</v>
      </c>
      <c r="K23494" s="4">
        <v>0.35</v>
      </c>
      <c r="L23494" s="73">
        <v>107.62894369230769</v>
      </c>
    </row>
    <row r="23495" spans="1:12" x14ac:dyDescent="0.35">
      <c r="A23495" s="1" t="s">
        <v>37724</v>
      </c>
      <c r="B23495" t="s">
        <v>37725</v>
      </c>
      <c r="C23495" t="s">
        <v>1467</v>
      </c>
      <c r="D23495" t="s">
        <v>1468</v>
      </c>
      <c r="E23495">
        <v>1</v>
      </c>
      <c r="F23495" s="2">
        <v>6.83</v>
      </c>
      <c r="G23495" s="3">
        <v>16</v>
      </c>
      <c r="H23495" s="3">
        <v>6.83E-2</v>
      </c>
      <c r="I23495" s="3">
        <v>0.32101000000000002</v>
      </c>
      <c r="J23495" s="3">
        <v>7.2193100000000001</v>
      </c>
      <c r="K23495" s="4">
        <v>0.35</v>
      </c>
      <c r="L23495" s="73">
        <v>13.105824307692307</v>
      </c>
    </row>
    <row r="23496" spans="1:12" x14ac:dyDescent="0.35">
      <c r="A23496" s="1" t="s">
        <v>37726</v>
      </c>
      <c r="B23496" t="s">
        <v>37727</v>
      </c>
      <c r="C23496" t="s">
        <v>1467</v>
      </c>
      <c r="D23496" t="s">
        <v>1468</v>
      </c>
      <c r="E23496">
        <v>1</v>
      </c>
      <c r="F23496" s="2">
        <v>1.77</v>
      </c>
      <c r="G23496" s="3">
        <v>4</v>
      </c>
      <c r="H23496" s="3">
        <v>1.77E-2</v>
      </c>
      <c r="I23496" s="3">
        <v>8.319E-2</v>
      </c>
      <c r="J23496" s="3">
        <v>1.8708900000000002</v>
      </c>
      <c r="K23496" s="4">
        <v>0.34999999999999992</v>
      </c>
      <c r="L23496" s="73">
        <v>3.3963849230769232</v>
      </c>
    </row>
    <row r="23497" spans="1:12" x14ac:dyDescent="0.35">
      <c r="A23497" s="1" t="s">
        <v>37728</v>
      </c>
      <c r="B23497" t="s">
        <v>37729</v>
      </c>
      <c r="C23497" t="s">
        <v>1467</v>
      </c>
      <c r="D23497" t="s">
        <v>1468</v>
      </c>
      <c r="E23497">
        <v>1</v>
      </c>
      <c r="F23497" s="2">
        <v>34.04</v>
      </c>
      <c r="G23497" s="3">
        <v>76</v>
      </c>
      <c r="H23497" s="3">
        <v>0.34039999999999998</v>
      </c>
      <c r="I23497" s="3">
        <v>1.59988</v>
      </c>
      <c r="J23497" s="3">
        <v>35.98028</v>
      </c>
      <c r="K23497" s="4">
        <v>0.35</v>
      </c>
      <c r="L23497" s="73">
        <v>65.318046769230776</v>
      </c>
    </row>
    <row r="23498" spans="1:12" x14ac:dyDescent="0.35">
      <c r="A23498" s="1" t="s">
        <v>37730</v>
      </c>
      <c r="B23498" t="s">
        <v>37731</v>
      </c>
      <c r="C23498" t="s">
        <v>1467</v>
      </c>
      <c r="D23498" t="s">
        <v>1468</v>
      </c>
      <c r="E23498">
        <v>1</v>
      </c>
      <c r="F23498" s="2">
        <v>27.91</v>
      </c>
      <c r="G23498" s="3">
        <v>63</v>
      </c>
      <c r="H23498" s="3">
        <v>0.27910000000000001</v>
      </c>
      <c r="I23498" s="3">
        <v>1.3117700000000001</v>
      </c>
      <c r="J23498" s="3">
        <v>29.500869999999999</v>
      </c>
      <c r="K23498" s="4">
        <v>0.35000000000000003</v>
      </c>
      <c r="L23498" s="73">
        <v>53.555425538461535</v>
      </c>
    </row>
    <row r="23499" spans="1:12" x14ac:dyDescent="0.35">
      <c r="A23499" s="1" t="s">
        <v>37732</v>
      </c>
      <c r="B23499" t="s">
        <v>37733</v>
      </c>
      <c r="C23499" t="s">
        <v>1467</v>
      </c>
      <c r="D23499" t="s">
        <v>1468</v>
      </c>
      <c r="E23499">
        <v>1</v>
      </c>
      <c r="F23499" s="2">
        <v>35.67</v>
      </c>
      <c r="G23499" s="3">
        <v>80</v>
      </c>
      <c r="H23499" s="3">
        <v>0.35670000000000002</v>
      </c>
      <c r="I23499" s="3">
        <v>1.67649</v>
      </c>
      <c r="J23499" s="3">
        <v>37.703190000000006</v>
      </c>
      <c r="K23499" s="4">
        <v>0.34999999999999992</v>
      </c>
      <c r="L23499" s="73">
        <v>68.445791076923086</v>
      </c>
    </row>
    <row r="23500" spans="1:12" x14ac:dyDescent="0.35">
      <c r="A23500" s="1" t="s">
        <v>37734</v>
      </c>
      <c r="B23500" t="s">
        <v>37735</v>
      </c>
      <c r="C23500" t="s">
        <v>1467</v>
      </c>
      <c r="D23500" t="s">
        <v>1468</v>
      </c>
      <c r="E23500">
        <v>1</v>
      </c>
      <c r="F23500" s="2">
        <v>1.33</v>
      </c>
      <c r="G23500" s="3">
        <v>3</v>
      </c>
      <c r="H23500" s="3">
        <v>1.3300000000000001E-2</v>
      </c>
      <c r="I23500" s="3">
        <v>6.251000000000001E-2</v>
      </c>
      <c r="J23500" s="3">
        <v>1.4058100000000002</v>
      </c>
      <c r="K23500" s="4">
        <v>0.34999999999999992</v>
      </c>
      <c r="L23500" s="73">
        <v>2.5520858461538465</v>
      </c>
    </row>
    <row r="23501" spans="1:12" x14ac:dyDescent="0.35">
      <c r="A23501" s="1" t="s">
        <v>37736</v>
      </c>
      <c r="B23501" t="s">
        <v>37737</v>
      </c>
      <c r="C23501" t="s">
        <v>1467</v>
      </c>
      <c r="D23501" t="s">
        <v>1468</v>
      </c>
      <c r="E23501">
        <v>1</v>
      </c>
      <c r="F23501" s="2">
        <v>1.08</v>
      </c>
      <c r="G23501" s="3">
        <v>3</v>
      </c>
      <c r="H23501" s="3">
        <v>1.0800000000000001E-2</v>
      </c>
      <c r="I23501" s="3">
        <v>5.0760000000000007E-2</v>
      </c>
      <c r="J23501" s="3">
        <v>1.1415599999999999</v>
      </c>
      <c r="K23501" s="4">
        <v>0.34999999999999992</v>
      </c>
      <c r="L23501" s="73">
        <v>2.0723704615384611</v>
      </c>
    </row>
    <row r="23502" spans="1:12" x14ac:dyDescent="0.35">
      <c r="A23502" s="1" t="s">
        <v>37738</v>
      </c>
      <c r="B23502" t="s">
        <v>37739</v>
      </c>
      <c r="C23502" t="s">
        <v>1467</v>
      </c>
      <c r="D23502" t="s">
        <v>1468</v>
      </c>
      <c r="E23502">
        <v>1</v>
      </c>
      <c r="F23502" s="2">
        <v>38.229999999999997</v>
      </c>
      <c r="G23502" s="3">
        <v>85</v>
      </c>
      <c r="H23502" s="3">
        <v>0.38229999999999997</v>
      </c>
      <c r="I23502" s="3">
        <v>1.7968099999999998</v>
      </c>
      <c r="J23502" s="3">
        <v>40.409109999999998</v>
      </c>
      <c r="K23502" s="4">
        <v>0.35000000000000003</v>
      </c>
      <c r="L23502" s="73">
        <v>73.358076615384618</v>
      </c>
    </row>
    <row r="23503" spans="1:12" x14ac:dyDescent="0.35">
      <c r="A23503" s="1" t="s">
        <v>37740</v>
      </c>
      <c r="B23503" t="s">
        <v>37741</v>
      </c>
      <c r="C23503" t="s">
        <v>1467</v>
      </c>
      <c r="D23503" t="s">
        <v>1468</v>
      </c>
      <c r="E23503">
        <v>1</v>
      </c>
      <c r="F23503" s="2">
        <v>1.95</v>
      </c>
      <c r="G23503" s="3">
        <v>5</v>
      </c>
      <c r="H23503" s="3">
        <v>1.95E-2</v>
      </c>
      <c r="I23503" s="3">
        <v>9.1649999999999995E-2</v>
      </c>
      <c r="J23503" s="3">
        <v>2.06115</v>
      </c>
      <c r="K23503" s="4">
        <v>0.35</v>
      </c>
      <c r="L23503" s="73">
        <v>3.7417799999999999</v>
      </c>
    </row>
    <row r="23504" spans="1:12" x14ac:dyDescent="0.35">
      <c r="A23504" s="1">
        <v>2232</v>
      </c>
      <c r="B23504" t="s">
        <v>37742</v>
      </c>
      <c r="C23504" t="s">
        <v>1467</v>
      </c>
      <c r="D23504" t="s">
        <v>1468</v>
      </c>
      <c r="E23504">
        <v>1</v>
      </c>
      <c r="F23504" s="2">
        <v>2.81</v>
      </c>
      <c r="G23504" s="3">
        <v>7</v>
      </c>
      <c r="H23504" s="3">
        <v>2.81E-2</v>
      </c>
      <c r="I23504" s="3">
        <v>0.13206999999999999</v>
      </c>
      <c r="J23504" s="3">
        <v>2.97017</v>
      </c>
      <c r="K23504" s="4">
        <v>0.35</v>
      </c>
      <c r="L23504" s="73">
        <v>5.3920009230769228</v>
      </c>
    </row>
    <row r="23505" spans="1:12" x14ac:dyDescent="0.35">
      <c r="A23505" s="1" t="s">
        <v>37743</v>
      </c>
      <c r="B23505" t="s">
        <v>37744</v>
      </c>
      <c r="C23505" t="s">
        <v>1467</v>
      </c>
      <c r="D23505" t="s">
        <v>1468</v>
      </c>
      <c r="E23505">
        <v>1</v>
      </c>
      <c r="F23505" s="2">
        <v>14.6</v>
      </c>
      <c r="G23505" s="3">
        <v>33</v>
      </c>
      <c r="H23505" s="3">
        <v>0.14599999999999999</v>
      </c>
      <c r="I23505" s="3">
        <v>0.68620000000000003</v>
      </c>
      <c r="J23505" s="3">
        <v>15.4322</v>
      </c>
      <c r="K23505" s="4">
        <v>0.35000000000000003</v>
      </c>
      <c r="L23505" s="73">
        <v>28.015378461538461</v>
      </c>
    </row>
    <row r="23506" spans="1:12" x14ac:dyDescent="0.35">
      <c r="A23506" s="1" t="s">
        <v>37745</v>
      </c>
      <c r="B23506" t="s">
        <v>3043</v>
      </c>
      <c r="C23506" t="s">
        <v>1467</v>
      </c>
      <c r="D23506" t="s">
        <v>1468</v>
      </c>
      <c r="E23506">
        <v>1</v>
      </c>
      <c r="F23506" s="2">
        <v>2.95</v>
      </c>
      <c r="G23506" s="3">
        <v>7</v>
      </c>
      <c r="H23506" s="3">
        <v>2.9500000000000002E-2</v>
      </c>
      <c r="I23506" s="3">
        <v>0.13865</v>
      </c>
      <c r="J23506" s="3">
        <v>3.1181500000000004</v>
      </c>
      <c r="K23506" s="4">
        <v>0.34999999999999992</v>
      </c>
      <c r="L23506" s="73">
        <v>5.6606415384615385</v>
      </c>
    </row>
    <row r="23507" spans="1:12" x14ac:dyDescent="0.35">
      <c r="A23507" s="1" t="s">
        <v>37746</v>
      </c>
      <c r="B23507" t="s">
        <v>37747</v>
      </c>
      <c r="C23507" t="s">
        <v>1467</v>
      </c>
      <c r="D23507" t="s">
        <v>1468</v>
      </c>
      <c r="E23507">
        <v>1</v>
      </c>
      <c r="F23507" s="2">
        <v>31.91</v>
      </c>
      <c r="G23507" s="3">
        <v>71</v>
      </c>
      <c r="H23507" s="3">
        <v>0.31909999999999999</v>
      </c>
      <c r="I23507" s="3">
        <v>1.49977</v>
      </c>
      <c r="J23507" s="3">
        <v>33.728870000000001</v>
      </c>
      <c r="K23507" s="4">
        <v>0.35</v>
      </c>
      <c r="L23507" s="73">
        <v>61.230871692307694</v>
      </c>
    </row>
    <row r="23508" spans="1:12" x14ac:dyDescent="0.35">
      <c r="A23508" s="1" t="s">
        <v>37748</v>
      </c>
      <c r="B23508" t="s">
        <v>37749</v>
      </c>
      <c r="C23508" t="s">
        <v>1467</v>
      </c>
      <c r="D23508" t="s">
        <v>1468</v>
      </c>
      <c r="E23508">
        <v>1</v>
      </c>
      <c r="F23508" s="2">
        <v>11.19</v>
      </c>
      <c r="G23508" s="3">
        <v>25</v>
      </c>
      <c r="H23508" s="3">
        <v>0.1119</v>
      </c>
      <c r="I23508" s="3">
        <v>0.52593000000000001</v>
      </c>
      <c r="J23508" s="3">
        <v>11.827830000000001</v>
      </c>
      <c r="K23508" s="4">
        <v>0.34999999999999992</v>
      </c>
      <c r="L23508" s="73">
        <v>21.472060615384613</v>
      </c>
    </row>
    <row r="23509" spans="1:12" x14ac:dyDescent="0.35">
      <c r="A23509" s="1" t="s">
        <v>37750</v>
      </c>
      <c r="B23509" t="s">
        <v>37751</v>
      </c>
      <c r="C23509" t="s">
        <v>1467</v>
      </c>
      <c r="D23509" t="s">
        <v>1468</v>
      </c>
      <c r="E23509">
        <v>1</v>
      </c>
      <c r="F23509" s="2">
        <v>29.28</v>
      </c>
      <c r="G23509" s="3">
        <v>66</v>
      </c>
      <c r="H23509" s="3">
        <v>0.2928</v>
      </c>
      <c r="I23509" s="3">
        <v>1.37616</v>
      </c>
      <c r="J23509" s="3">
        <v>30.94896</v>
      </c>
      <c r="K23509" s="4">
        <v>0.34999999999999992</v>
      </c>
      <c r="L23509" s="73">
        <v>56.184265846153835</v>
      </c>
    </row>
    <row r="23510" spans="1:12" x14ac:dyDescent="0.35">
      <c r="A23510" s="1" t="s">
        <v>37752</v>
      </c>
      <c r="B23510" t="s">
        <v>37753</v>
      </c>
      <c r="C23510" t="s">
        <v>1467</v>
      </c>
      <c r="D23510" t="s">
        <v>1468</v>
      </c>
      <c r="E23510">
        <v>1</v>
      </c>
      <c r="F23510" s="2">
        <v>273.02999999999997</v>
      </c>
      <c r="G23510" s="3">
        <v>607</v>
      </c>
      <c r="H23510" s="3">
        <v>2.7302999999999997</v>
      </c>
      <c r="I23510" s="3">
        <v>12.832409999999999</v>
      </c>
      <c r="J23510" s="3">
        <v>288.59270999999995</v>
      </c>
      <c r="K23510" s="4">
        <v>0.35</v>
      </c>
      <c r="L23510" s="73">
        <v>523.9067658461538</v>
      </c>
    </row>
    <row r="23511" spans="1:12" x14ac:dyDescent="0.35">
      <c r="A23511" s="1" t="s">
        <v>37754</v>
      </c>
      <c r="B23511" t="s">
        <v>37755</v>
      </c>
      <c r="C23511" t="s">
        <v>1467</v>
      </c>
      <c r="D23511" t="s">
        <v>1468</v>
      </c>
      <c r="E23511">
        <v>1</v>
      </c>
      <c r="F23511" s="2">
        <v>18.350000000000001</v>
      </c>
      <c r="G23511" s="3">
        <v>41</v>
      </c>
      <c r="H23511" s="3">
        <v>0.18350000000000002</v>
      </c>
      <c r="I23511" s="3">
        <v>0.86245000000000005</v>
      </c>
      <c r="J23511" s="3">
        <v>19.395949999999999</v>
      </c>
      <c r="K23511" s="4">
        <v>0.35</v>
      </c>
      <c r="L23511" s="73">
        <v>35.211109230769225</v>
      </c>
    </row>
    <row r="23512" spans="1:12" x14ac:dyDescent="0.35">
      <c r="A23512" s="1" t="s">
        <v>37756</v>
      </c>
      <c r="B23512" t="s">
        <v>2984</v>
      </c>
      <c r="C23512" t="s">
        <v>1467</v>
      </c>
      <c r="D23512" t="s">
        <v>1468</v>
      </c>
      <c r="E23512">
        <v>1</v>
      </c>
      <c r="F23512" s="2">
        <v>9.56</v>
      </c>
      <c r="G23512" s="3">
        <v>22</v>
      </c>
      <c r="H23512" s="3">
        <v>9.5600000000000004E-2</v>
      </c>
      <c r="I23512" s="3">
        <v>0.44932</v>
      </c>
      <c r="J23512" s="3">
        <v>10.10492</v>
      </c>
      <c r="K23512" s="4">
        <v>0.35</v>
      </c>
      <c r="L23512" s="73">
        <v>18.344316307692306</v>
      </c>
    </row>
    <row r="23513" spans="1:12" x14ac:dyDescent="0.35">
      <c r="A23513" s="1" t="s">
        <v>37757</v>
      </c>
      <c r="B23513" t="s">
        <v>37758</v>
      </c>
      <c r="C23513" t="s">
        <v>34</v>
      </c>
      <c r="D23513" t="s">
        <v>35</v>
      </c>
      <c r="E23513">
        <v>1</v>
      </c>
      <c r="F23513" s="2">
        <v>568</v>
      </c>
      <c r="G23513" s="3">
        <v>1263</v>
      </c>
      <c r="H23513" s="3">
        <v>5.68</v>
      </c>
      <c r="I23513" s="3">
        <v>26.696000000000002</v>
      </c>
      <c r="J23513" s="3">
        <v>600.37599999999998</v>
      </c>
      <c r="K23513" s="4">
        <v>0.34999999999999992</v>
      </c>
      <c r="L23513" s="73">
        <v>1089.9133538461538</v>
      </c>
    </row>
    <row r="23514" spans="1:12" x14ac:dyDescent="0.35">
      <c r="A23514" s="1" t="s">
        <v>37759</v>
      </c>
      <c r="B23514" t="s">
        <v>37760</v>
      </c>
      <c r="C23514" t="s">
        <v>1467</v>
      </c>
      <c r="D23514" t="s">
        <v>1468</v>
      </c>
      <c r="E23514">
        <v>1</v>
      </c>
      <c r="F23514" s="2">
        <v>37.03</v>
      </c>
      <c r="G23514" s="3">
        <v>83</v>
      </c>
      <c r="H23514" s="3">
        <v>0.37030000000000002</v>
      </c>
      <c r="I23514" s="3">
        <v>1.74041</v>
      </c>
      <c r="J23514" s="3">
        <v>39.140709999999999</v>
      </c>
      <c r="K23514" s="4">
        <v>0.35</v>
      </c>
      <c r="L23514" s="73">
        <v>71.055442769230766</v>
      </c>
    </row>
    <row r="23515" spans="1:12" x14ac:dyDescent="0.35">
      <c r="A23515" s="1" t="s">
        <v>37761</v>
      </c>
      <c r="B23515" t="s">
        <v>37762</v>
      </c>
      <c r="C23515" t="s">
        <v>1467</v>
      </c>
      <c r="D23515" t="s">
        <v>1468</v>
      </c>
      <c r="E23515">
        <v>1</v>
      </c>
      <c r="F23515" s="2">
        <v>72.7</v>
      </c>
      <c r="G23515" s="3">
        <v>162</v>
      </c>
      <c r="H23515" s="3">
        <v>0.72700000000000009</v>
      </c>
      <c r="I23515" s="3">
        <v>3.4169</v>
      </c>
      <c r="J23515" s="3">
        <v>76.843900000000005</v>
      </c>
      <c r="K23515" s="4">
        <v>0.35</v>
      </c>
      <c r="L23515" s="73">
        <v>139.50123384615387</v>
      </c>
    </row>
    <row r="23516" spans="1:12" x14ac:dyDescent="0.35">
      <c r="A23516" s="1" t="s">
        <v>37763</v>
      </c>
      <c r="B23516" t="s">
        <v>37764</v>
      </c>
      <c r="C23516" t="s">
        <v>1467</v>
      </c>
      <c r="D23516" t="s">
        <v>1468</v>
      </c>
      <c r="E23516">
        <v>1</v>
      </c>
      <c r="F23516" s="2">
        <v>36.83</v>
      </c>
      <c r="G23516" s="3">
        <v>82</v>
      </c>
      <c r="H23516" s="3">
        <v>0.36830000000000002</v>
      </c>
      <c r="I23516" s="3">
        <v>1.7310099999999999</v>
      </c>
      <c r="J23516" s="3">
        <v>38.929309999999994</v>
      </c>
      <c r="K23516" s="4">
        <v>0.35</v>
      </c>
      <c r="L23516" s="73">
        <v>70.67167046153844</v>
      </c>
    </row>
    <row r="23517" spans="1:12" x14ac:dyDescent="0.35">
      <c r="A23517" s="1" t="s">
        <v>37765</v>
      </c>
      <c r="B23517" t="s">
        <v>37766</v>
      </c>
      <c r="C23517" t="s">
        <v>1467</v>
      </c>
      <c r="D23517" t="s">
        <v>1468</v>
      </c>
      <c r="E23517">
        <v>1</v>
      </c>
      <c r="F23517" s="2">
        <v>2.48</v>
      </c>
      <c r="G23517" s="3">
        <v>6</v>
      </c>
      <c r="H23517" s="3">
        <v>2.4799999999999999E-2</v>
      </c>
      <c r="I23517" s="3">
        <v>0.11656</v>
      </c>
      <c r="J23517" s="3">
        <v>2.6213600000000001</v>
      </c>
      <c r="K23517" s="4">
        <v>0.35000000000000003</v>
      </c>
      <c r="L23517" s="73">
        <v>4.7587766153846163</v>
      </c>
    </row>
    <row r="23518" spans="1:12" x14ac:dyDescent="0.35">
      <c r="A23518" s="1" t="s">
        <v>37767</v>
      </c>
      <c r="B23518" t="s">
        <v>37768</v>
      </c>
      <c r="C23518" t="s">
        <v>1467</v>
      </c>
      <c r="D23518" t="s">
        <v>1468</v>
      </c>
      <c r="E23518">
        <v>1</v>
      </c>
      <c r="F23518" s="2">
        <v>16.61</v>
      </c>
      <c r="G23518" s="3">
        <v>37</v>
      </c>
      <c r="H23518" s="3">
        <v>0.1661</v>
      </c>
      <c r="I23518" s="3">
        <v>0.78066999999999998</v>
      </c>
      <c r="J23518" s="3">
        <v>17.55677</v>
      </c>
      <c r="K23518" s="4">
        <v>0.35</v>
      </c>
      <c r="L23518" s="73">
        <v>31.872290153846155</v>
      </c>
    </row>
    <row r="23519" spans="1:12" x14ac:dyDescent="0.35">
      <c r="A23519" s="1">
        <v>434</v>
      </c>
      <c r="B23519" t="s">
        <v>37769</v>
      </c>
      <c r="C23519" t="s">
        <v>1467</v>
      </c>
      <c r="D23519" t="s">
        <v>1468</v>
      </c>
      <c r="E23519">
        <v>1</v>
      </c>
      <c r="F23519" s="2">
        <v>579.66</v>
      </c>
      <c r="G23519" s="3">
        <v>1289</v>
      </c>
      <c r="H23519" s="3">
        <v>5.7965999999999998</v>
      </c>
      <c r="I23519" s="3">
        <v>27.244019999999999</v>
      </c>
      <c r="J23519" s="3">
        <v>612.70061999999996</v>
      </c>
      <c r="K23519" s="4">
        <v>0.35</v>
      </c>
      <c r="L23519" s="73">
        <v>1112.2872793846152</v>
      </c>
    </row>
    <row r="23520" spans="1:12" x14ac:dyDescent="0.35">
      <c r="A23520" s="1" t="s">
        <v>37770</v>
      </c>
      <c r="B23520" t="s">
        <v>37771</v>
      </c>
      <c r="C23520" t="s">
        <v>1467</v>
      </c>
      <c r="D23520" t="s">
        <v>1468</v>
      </c>
      <c r="E23520">
        <v>1</v>
      </c>
      <c r="F23520" s="2">
        <v>6.59</v>
      </c>
      <c r="G23520" s="3">
        <v>15</v>
      </c>
      <c r="H23520" s="3">
        <v>6.59E-2</v>
      </c>
      <c r="I23520" s="3">
        <v>0.30973000000000001</v>
      </c>
      <c r="J23520" s="3">
        <v>6.96563</v>
      </c>
      <c r="K23520" s="4">
        <v>0.35</v>
      </c>
      <c r="L23520" s="73">
        <v>12.645297538461538</v>
      </c>
    </row>
    <row r="23521" spans="1:12" x14ac:dyDescent="0.35">
      <c r="A23521" s="1" t="s">
        <v>37772</v>
      </c>
      <c r="B23521" t="s">
        <v>37773</v>
      </c>
      <c r="C23521" t="s">
        <v>1467</v>
      </c>
      <c r="D23521" t="s">
        <v>1468</v>
      </c>
      <c r="E23521">
        <v>1</v>
      </c>
      <c r="F23521" s="2">
        <v>32.21</v>
      </c>
      <c r="G23521" s="3">
        <v>72</v>
      </c>
      <c r="H23521" s="3">
        <v>0.3221</v>
      </c>
      <c r="I23521" s="3">
        <v>1.51387</v>
      </c>
      <c r="J23521" s="3">
        <v>34.045969999999997</v>
      </c>
      <c r="K23521" s="4">
        <v>0.35</v>
      </c>
      <c r="L23521" s="73">
        <v>61.806530153846147</v>
      </c>
    </row>
    <row r="23522" spans="1:12" x14ac:dyDescent="0.35">
      <c r="A23522" s="1" t="s">
        <v>37774</v>
      </c>
      <c r="B23522" t="s">
        <v>37775</v>
      </c>
      <c r="C23522" t="s">
        <v>1467</v>
      </c>
      <c r="D23522" t="s">
        <v>1468</v>
      </c>
      <c r="E23522">
        <v>1</v>
      </c>
      <c r="F23522" s="2">
        <v>8.7100000000000009</v>
      </c>
      <c r="G23522" s="3">
        <v>20</v>
      </c>
      <c r="H23522" s="3">
        <v>8.7100000000000011E-2</v>
      </c>
      <c r="I23522" s="3">
        <v>0.40937000000000007</v>
      </c>
      <c r="J23522" s="3">
        <v>9.2064700000000013</v>
      </c>
      <c r="K23522" s="4">
        <v>0.35</v>
      </c>
      <c r="L23522" s="73">
        <v>16.713284000000002</v>
      </c>
    </row>
    <row r="23523" spans="1:12" x14ac:dyDescent="0.35">
      <c r="A23523" s="1" t="s">
        <v>37776</v>
      </c>
      <c r="B23523" t="s">
        <v>37777</v>
      </c>
      <c r="C23523" t="s">
        <v>1467</v>
      </c>
      <c r="D23523" t="s">
        <v>1468</v>
      </c>
      <c r="E23523">
        <v>1</v>
      </c>
      <c r="F23523" s="2">
        <v>5.0999999999999996</v>
      </c>
      <c r="G23523" s="3">
        <v>12</v>
      </c>
      <c r="H23523" s="3">
        <v>5.0999999999999997E-2</v>
      </c>
      <c r="I23523" s="3">
        <v>0.2397</v>
      </c>
      <c r="J23523" s="3">
        <v>5.3906999999999998</v>
      </c>
      <c r="K23523" s="4">
        <v>0.34999999999999992</v>
      </c>
      <c r="L23523" s="73">
        <v>9.7861938461538447</v>
      </c>
    </row>
    <row r="23524" spans="1:12" x14ac:dyDescent="0.35">
      <c r="A23524" s="1" t="s">
        <v>37778</v>
      </c>
      <c r="B23524" t="s">
        <v>37779</v>
      </c>
      <c r="C23524" t="s">
        <v>1467</v>
      </c>
      <c r="D23524" t="s">
        <v>1468</v>
      </c>
      <c r="E23524">
        <v>1</v>
      </c>
      <c r="F23524" s="2">
        <v>15.74</v>
      </c>
      <c r="G23524" s="3">
        <v>35</v>
      </c>
      <c r="H23524" s="3">
        <v>0.15740000000000001</v>
      </c>
      <c r="I23524" s="3">
        <v>0.73977999999999999</v>
      </c>
      <c r="J23524" s="3">
        <v>16.637180000000001</v>
      </c>
      <c r="K23524" s="4">
        <v>0.35</v>
      </c>
      <c r="L23524" s="73">
        <v>30.202880615384615</v>
      </c>
    </row>
    <row r="23525" spans="1:12" x14ac:dyDescent="0.35">
      <c r="A23525" s="1" t="s">
        <v>37780</v>
      </c>
      <c r="B23525" t="s">
        <v>3085</v>
      </c>
      <c r="C23525" t="s">
        <v>1467</v>
      </c>
      <c r="D23525" t="s">
        <v>1468</v>
      </c>
      <c r="E23525">
        <v>1</v>
      </c>
      <c r="F23525" s="2">
        <v>17.39</v>
      </c>
      <c r="G23525" s="3">
        <v>39</v>
      </c>
      <c r="H23525" s="3">
        <v>0.1739</v>
      </c>
      <c r="I23525" s="3">
        <v>0.81733</v>
      </c>
      <c r="J23525" s="3">
        <v>18.381229999999999</v>
      </c>
      <c r="K23525" s="4">
        <v>0.35</v>
      </c>
      <c r="L23525" s="73">
        <v>33.369002153846147</v>
      </c>
    </row>
    <row r="23526" spans="1:12" x14ac:dyDescent="0.35">
      <c r="A23526" s="1" t="s">
        <v>37781</v>
      </c>
      <c r="B23526" t="s">
        <v>37782</v>
      </c>
      <c r="C23526" t="s">
        <v>1467</v>
      </c>
      <c r="D23526" t="s">
        <v>1468</v>
      </c>
      <c r="E23526">
        <v>1</v>
      </c>
      <c r="F23526" s="2">
        <v>55.39</v>
      </c>
      <c r="G23526" s="3">
        <v>124</v>
      </c>
      <c r="H23526" s="3">
        <v>0.55390000000000006</v>
      </c>
      <c r="I23526" s="3">
        <v>2.6033300000000001</v>
      </c>
      <c r="J23526" s="3">
        <v>58.547229999999999</v>
      </c>
      <c r="K23526" s="4">
        <v>0.35</v>
      </c>
      <c r="L23526" s="73">
        <v>106.28574061538461</v>
      </c>
    </row>
    <row r="23527" spans="1:12" x14ac:dyDescent="0.35">
      <c r="A23527" s="1" t="s">
        <v>37783</v>
      </c>
      <c r="B23527" t="s">
        <v>37784</v>
      </c>
      <c r="C23527" t="s">
        <v>1467</v>
      </c>
      <c r="D23527" t="s">
        <v>1468</v>
      </c>
      <c r="E23527">
        <v>1</v>
      </c>
      <c r="F23527" s="2">
        <v>1.92</v>
      </c>
      <c r="G23527" s="3">
        <v>5</v>
      </c>
      <c r="H23527" s="3">
        <v>1.9199999999999998E-2</v>
      </c>
      <c r="I23527" s="3">
        <v>9.0240000000000001E-2</v>
      </c>
      <c r="J23527" s="3">
        <v>2.0294400000000001</v>
      </c>
      <c r="K23527" s="4">
        <v>0.35</v>
      </c>
      <c r="L23527" s="73">
        <v>3.6842141538461539</v>
      </c>
    </row>
    <row r="23528" spans="1:12" x14ac:dyDescent="0.35">
      <c r="A23528" s="1" t="s">
        <v>37785</v>
      </c>
      <c r="B23528" t="s">
        <v>37786</v>
      </c>
      <c r="C23528" t="s">
        <v>1467</v>
      </c>
      <c r="D23528" t="s">
        <v>1468</v>
      </c>
      <c r="E23528">
        <v>1</v>
      </c>
      <c r="F23528" s="2">
        <v>7.24</v>
      </c>
      <c r="G23528" s="3">
        <v>17</v>
      </c>
      <c r="H23528" s="3">
        <v>7.2400000000000006E-2</v>
      </c>
      <c r="I23528" s="3">
        <v>0.34028000000000003</v>
      </c>
      <c r="J23528" s="3">
        <v>7.6526800000000001</v>
      </c>
      <c r="K23528" s="4">
        <v>0.35</v>
      </c>
      <c r="L23528" s="73">
        <v>13.892557538461539</v>
      </c>
    </row>
    <row r="23529" spans="1:12" x14ac:dyDescent="0.35">
      <c r="A23529" s="1" t="s">
        <v>37787</v>
      </c>
      <c r="B23529" t="s">
        <v>37788</v>
      </c>
      <c r="C23529" t="s">
        <v>1467</v>
      </c>
      <c r="D23529" t="s">
        <v>1468</v>
      </c>
      <c r="E23529">
        <v>1</v>
      </c>
      <c r="F23529" s="2">
        <v>9.89</v>
      </c>
      <c r="G23529" s="3">
        <v>22</v>
      </c>
      <c r="H23529" s="3">
        <v>9.8900000000000002E-2</v>
      </c>
      <c r="I23529" s="3">
        <v>0.46483000000000002</v>
      </c>
      <c r="J23529" s="3">
        <v>10.45373</v>
      </c>
      <c r="K23529" s="4">
        <v>0.34999999999999992</v>
      </c>
      <c r="L23529" s="73">
        <v>18.977540615384612</v>
      </c>
    </row>
    <row r="23530" spans="1:12" x14ac:dyDescent="0.35">
      <c r="A23530" s="1" t="s">
        <v>37789</v>
      </c>
      <c r="B23530" t="s">
        <v>37790</v>
      </c>
      <c r="C23530" t="s">
        <v>1467</v>
      </c>
      <c r="D23530" t="s">
        <v>1468</v>
      </c>
      <c r="E23530">
        <v>1</v>
      </c>
      <c r="F23530" s="2">
        <v>1.84</v>
      </c>
      <c r="G23530" s="3">
        <v>5</v>
      </c>
      <c r="H23530" s="3">
        <v>1.84E-2</v>
      </c>
      <c r="I23530" s="3">
        <v>8.6480000000000001E-2</v>
      </c>
      <c r="J23530" s="3">
        <v>1.9448799999999999</v>
      </c>
      <c r="K23530" s="4">
        <v>0.35</v>
      </c>
      <c r="L23530" s="73">
        <v>3.5307052307692306</v>
      </c>
    </row>
    <row r="23531" spans="1:12" x14ac:dyDescent="0.35">
      <c r="A23531" s="1" t="s">
        <v>37791</v>
      </c>
      <c r="B23531" t="s">
        <v>37792</v>
      </c>
      <c r="C23531" t="s">
        <v>1467</v>
      </c>
      <c r="D23531" t="s">
        <v>1468</v>
      </c>
      <c r="E23531">
        <v>1</v>
      </c>
      <c r="F23531" s="2">
        <v>368.93</v>
      </c>
      <c r="G23531" s="3">
        <v>820</v>
      </c>
      <c r="H23531" s="3">
        <v>3.6893000000000002</v>
      </c>
      <c r="I23531" s="3">
        <v>17.33971</v>
      </c>
      <c r="J23531" s="3">
        <v>389.95901000000003</v>
      </c>
      <c r="K23531" s="4">
        <v>0.35</v>
      </c>
      <c r="L23531" s="73">
        <v>707.92558738461537</v>
      </c>
    </row>
    <row r="23532" spans="1:12" x14ac:dyDescent="0.35">
      <c r="A23532" s="1" t="s">
        <v>37793</v>
      </c>
      <c r="B23532" t="s">
        <v>37794</v>
      </c>
      <c r="C23532" t="s">
        <v>1467</v>
      </c>
      <c r="D23532" t="s">
        <v>1468</v>
      </c>
      <c r="E23532">
        <v>1</v>
      </c>
      <c r="F23532" s="2">
        <v>7.28</v>
      </c>
      <c r="G23532" s="3">
        <v>17</v>
      </c>
      <c r="H23532" s="3">
        <v>7.2800000000000004E-2</v>
      </c>
      <c r="I23532" s="3">
        <v>0.34216000000000002</v>
      </c>
      <c r="J23532" s="3">
        <v>7.69496</v>
      </c>
      <c r="K23532" s="4">
        <v>0.35</v>
      </c>
      <c r="L23532" s="73">
        <v>13.969312</v>
      </c>
    </row>
    <row r="23533" spans="1:12" x14ac:dyDescent="0.35">
      <c r="A23533" s="1" t="s">
        <v>37795</v>
      </c>
      <c r="B23533" t="s">
        <v>37796</v>
      </c>
      <c r="C23533" t="s">
        <v>1467</v>
      </c>
      <c r="D23533" t="s">
        <v>1468</v>
      </c>
      <c r="E23533">
        <v>1</v>
      </c>
      <c r="F23533" s="2">
        <v>2.02</v>
      </c>
      <c r="G23533" s="3">
        <v>5</v>
      </c>
      <c r="H23533" s="3">
        <v>2.0199999999999999E-2</v>
      </c>
      <c r="I23533" s="3">
        <v>9.4939999999999997E-2</v>
      </c>
      <c r="J23533" s="3">
        <v>2.1351399999999998</v>
      </c>
      <c r="K23533" s="4">
        <v>0.35</v>
      </c>
      <c r="L23533" s="73">
        <v>3.8761003076923073</v>
      </c>
    </row>
    <row r="23534" spans="1:12" x14ac:dyDescent="0.35">
      <c r="A23534" s="1">
        <v>724</v>
      </c>
      <c r="B23534" t="s">
        <v>37797</v>
      </c>
      <c r="C23534" t="s">
        <v>1467</v>
      </c>
      <c r="D23534" t="s">
        <v>1468</v>
      </c>
      <c r="E23534">
        <v>1</v>
      </c>
      <c r="F23534" s="2">
        <v>66.28</v>
      </c>
      <c r="G23534" s="3">
        <v>148</v>
      </c>
      <c r="H23534" s="3">
        <v>0.66280000000000006</v>
      </c>
      <c r="I23534" s="3">
        <v>3.1151599999999999</v>
      </c>
      <c r="J23534" s="3">
        <v>70.057960000000008</v>
      </c>
      <c r="K23534" s="4">
        <v>0.35000000000000003</v>
      </c>
      <c r="L23534" s="73">
        <v>127.18214276923078</v>
      </c>
    </row>
    <row r="23535" spans="1:12" x14ac:dyDescent="0.35">
      <c r="A23535" s="1" t="s">
        <v>37798</v>
      </c>
      <c r="B23535" t="s">
        <v>28013</v>
      </c>
      <c r="C23535" t="s">
        <v>1467</v>
      </c>
      <c r="D23535" t="s">
        <v>1468</v>
      </c>
      <c r="E23535">
        <v>1</v>
      </c>
      <c r="F23535" s="2">
        <v>156.44</v>
      </c>
      <c r="G23535" s="3">
        <v>348</v>
      </c>
      <c r="H23535" s="3">
        <v>1.5644</v>
      </c>
      <c r="I23535" s="3">
        <v>7.3526800000000003</v>
      </c>
      <c r="J23535" s="3">
        <v>165.35708</v>
      </c>
      <c r="K23535" s="4">
        <v>0.35000000000000003</v>
      </c>
      <c r="L23535" s="73">
        <v>300.18669907692305</v>
      </c>
    </row>
    <row r="23536" spans="1:12" x14ac:dyDescent="0.35">
      <c r="A23536" s="1">
        <v>433</v>
      </c>
      <c r="B23536" t="s">
        <v>37799</v>
      </c>
      <c r="C23536" t="s">
        <v>1467</v>
      </c>
      <c r="D23536" t="s">
        <v>1468</v>
      </c>
      <c r="E23536">
        <v>1</v>
      </c>
      <c r="F23536" s="2">
        <v>487.62</v>
      </c>
      <c r="G23536" s="3">
        <v>1084</v>
      </c>
      <c r="H23536" s="3">
        <v>4.8761999999999999</v>
      </c>
      <c r="I23536" s="3">
        <v>22.918140000000001</v>
      </c>
      <c r="J23536" s="3">
        <v>515.41434000000004</v>
      </c>
      <c r="K23536" s="4">
        <v>0.35</v>
      </c>
      <c r="L23536" s="73">
        <v>935.67526338461539</v>
      </c>
    </row>
    <row r="23537" spans="1:12" x14ac:dyDescent="0.35">
      <c r="A23537" s="1" t="s">
        <v>37800</v>
      </c>
      <c r="B23537" t="s">
        <v>37801</v>
      </c>
      <c r="C23537" t="s">
        <v>1467</v>
      </c>
      <c r="D23537" t="s">
        <v>1468</v>
      </c>
      <c r="E23537">
        <v>1</v>
      </c>
      <c r="F23537" s="2">
        <v>11.82</v>
      </c>
      <c r="G23537" s="3">
        <v>27</v>
      </c>
      <c r="H23537" s="3">
        <v>0.1182</v>
      </c>
      <c r="I23537" s="3">
        <v>0.55554000000000003</v>
      </c>
      <c r="J23537" s="3">
        <v>12.493740000000001</v>
      </c>
      <c r="K23537" s="4">
        <v>0.35</v>
      </c>
      <c r="L23537" s="73">
        <v>22.680943384615386</v>
      </c>
    </row>
    <row r="23538" spans="1:12" x14ac:dyDescent="0.35">
      <c r="A23538" s="1" t="s">
        <v>37802</v>
      </c>
      <c r="B23538" t="s">
        <v>37803</v>
      </c>
      <c r="C23538" t="s">
        <v>1467</v>
      </c>
      <c r="D23538" t="s">
        <v>1468</v>
      </c>
      <c r="E23538">
        <v>1</v>
      </c>
      <c r="F23538" s="2">
        <v>10.49</v>
      </c>
      <c r="G23538" s="3">
        <v>24</v>
      </c>
      <c r="H23538" s="3">
        <v>0.10490000000000001</v>
      </c>
      <c r="I23538" s="3">
        <v>0.49303000000000002</v>
      </c>
      <c r="J23538" s="3">
        <v>11.08793</v>
      </c>
      <c r="K23538" s="4">
        <v>0.35</v>
      </c>
      <c r="L23538" s="73">
        <v>20.128857538461538</v>
      </c>
    </row>
    <row r="23539" spans="1:12" x14ac:dyDescent="0.35">
      <c r="A23539" s="1" t="s">
        <v>37804</v>
      </c>
      <c r="B23539" t="s">
        <v>37805</v>
      </c>
      <c r="C23539" t="s">
        <v>1467</v>
      </c>
      <c r="D23539" t="s">
        <v>1468</v>
      </c>
      <c r="E23539">
        <v>1</v>
      </c>
      <c r="F23539" s="2">
        <v>49.32</v>
      </c>
      <c r="G23539" s="3">
        <v>110</v>
      </c>
      <c r="H23539" s="3">
        <v>0.49320000000000003</v>
      </c>
      <c r="I23539" s="3">
        <v>2.3180399999999999</v>
      </c>
      <c r="J23539" s="3">
        <v>52.131240000000005</v>
      </c>
      <c r="K23539" s="4">
        <v>0.35</v>
      </c>
      <c r="L23539" s="73">
        <v>94.638251076923083</v>
      </c>
    </row>
    <row r="23540" spans="1:12" x14ac:dyDescent="0.35">
      <c r="A23540" s="1" t="s">
        <v>37806</v>
      </c>
      <c r="B23540" t="s">
        <v>37807</v>
      </c>
      <c r="C23540" t="s">
        <v>1467</v>
      </c>
      <c r="D23540" t="s">
        <v>1468</v>
      </c>
      <c r="E23540">
        <v>1</v>
      </c>
      <c r="F23540" s="2">
        <v>1.78</v>
      </c>
      <c r="G23540" s="3">
        <v>4</v>
      </c>
      <c r="H23540" s="3">
        <v>1.78E-2</v>
      </c>
      <c r="I23540" s="3">
        <v>8.3659999999999998E-2</v>
      </c>
      <c r="J23540" s="3">
        <v>1.8814600000000001</v>
      </c>
      <c r="K23540" s="4">
        <v>0.35</v>
      </c>
      <c r="L23540" s="73">
        <v>3.4155735384615387</v>
      </c>
    </row>
    <row r="23541" spans="1:12" x14ac:dyDescent="0.35">
      <c r="A23541" s="1" t="s">
        <v>37808</v>
      </c>
      <c r="B23541" t="s">
        <v>37809</v>
      </c>
      <c r="C23541" t="s">
        <v>1467</v>
      </c>
      <c r="D23541" t="s">
        <v>1468</v>
      </c>
      <c r="E23541">
        <v>1</v>
      </c>
      <c r="F23541" s="2">
        <v>30.55</v>
      </c>
      <c r="G23541" s="3">
        <v>68</v>
      </c>
      <c r="H23541" s="3">
        <v>0.30549999999999999</v>
      </c>
      <c r="I23541" s="3">
        <v>1.4358500000000001</v>
      </c>
      <c r="J23541" s="3">
        <v>32.291350000000001</v>
      </c>
      <c r="K23541" s="4">
        <v>0.35</v>
      </c>
      <c r="L23541" s="73">
        <v>58.621220000000001</v>
      </c>
    </row>
    <row r="23542" spans="1:12" x14ac:dyDescent="0.35">
      <c r="A23542" s="1" t="s">
        <v>37810</v>
      </c>
      <c r="B23542" t="s">
        <v>37811</v>
      </c>
      <c r="C23542" t="s">
        <v>1467</v>
      </c>
      <c r="D23542" t="s">
        <v>1468</v>
      </c>
      <c r="E23542">
        <v>1</v>
      </c>
      <c r="F23542" s="2">
        <v>93.7</v>
      </c>
      <c r="G23542" s="3">
        <v>209</v>
      </c>
      <c r="H23542" s="3">
        <v>0.93700000000000006</v>
      </c>
      <c r="I23542" s="3">
        <v>4.4039000000000001</v>
      </c>
      <c r="J23542" s="3">
        <v>99.040899999999993</v>
      </c>
      <c r="K23542" s="4">
        <v>0.35000000000000003</v>
      </c>
      <c r="L23542" s="73">
        <v>179.79732615384614</v>
      </c>
    </row>
    <row r="23543" spans="1:12" x14ac:dyDescent="0.35">
      <c r="A23543" s="1" t="s">
        <v>37812</v>
      </c>
      <c r="B23543" t="s">
        <v>37813</v>
      </c>
      <c r="C23543" t="s">
        <v>1467</v>
      </c>
      <c r="D23543" t="s">
        <v>1468</v>
      </c>
      <c r="E23543">
        <v>1</v>
      </c>
      <c r="F23543" s="2">
        <v>278.19</v>
      </c>
      <c r="G23543" s="3">
        <v>619</v>
      </c>
      <c r="H23543" s="3">
        <v>2.7818999999999998</v>
      </c>
      <c r="I23543" s="3">
        <v>13.07493</v>
      </c>
      <c r="J23543" s="3">
        <v>294.04683</v>
      </c>
      <c r="K23543" s="4">
        <v>0.35000000000000003</v>
      </c>
      <c r="L23543" s="73">
        <v>533.80809138461541</v>
      </c>
    </row>
    <row r="23544" spans="1:12" x14ac:dyDescent="0.35">
      <c r="A23544" s="1" t="s">
        <v>37814</v>
      </c>
      <c r="B23544" t="s">
        <v>37815</v>
      </c>
      <c r="C23544" t="s">
        <v>1467</v>
      </c>
      <c r="D23544" t="s">
        <v>1468</v>
      </c>
      <c r="E23544">
        <v>1</v>
      </c>
      <c r="F23544" s="2">
        <v>8.69</v>
      </c>
      <c r="G23544" s="3">
        <v>20</v>
      </c>
      <c r="H23544" s="3">
        <v>8.6899999999999991E-2</v>
      </c>
      <c r="I23544" s="3">
        <v>0.40842999999999996</v>
      </c>
      <c r="J23544" s="3">
        <v>9.1853299999999987</v>
      </c>
      <c r="K23544" s="4">
        <v>0.35000000000000003</v>
      </c>
      <c r="L23544" s="73">
        <v>16.674906769230766</v>
      </c>
    </row>
    <row r="23545" spans="1:12" x14ac:dyDescent="0.35">
      <c r="A23545" s="1" t="s">
        <v>37816</v>
      </c>
      <c r="B23545" t="s">
        <v>37817</v>
      </c>
      <c r="C23545" t="s">
        <v>1467</v>
      </c>
      <c r="D23545" t="s">
        <v>1468</v>
      </c>
      <c r="E23545">
        <v>1</v>
      </c>
      <c r="F23545" s="2">
        <v>11.67</v>
      </c>
      <c r="G23545" s="3">
        <v>26</v>
      </c>
      <c r="H23545" s="3">
        <v>0.1167</v>
      </c>
      <c r="I23545" s="3">
        <v>0.54849000000000003</v>
      </c>
      <c r="J23545" s="3">
        <v>12.335189999999999</v>
      </c>
      <c r="K23545" s="4">
        <v>0.35000000000000003</v>
      </c>
      <c r="L23545" s="73">
        <v>22.393114153846152</v>
      </c>
    </row>
    <row r="23546" spans="1:12" x14ac:dyDescent="0.35">
      <c r="A23546" s="1" t="s">
        <v>37818</v>
      </c>
      <c r="B23546" t="s">
        <v>37819</v>
      </c>
      <c r="C23546" t="s">
        <v>1467</v>
      </c>
      <c r="D23546" t="s">
        <v>1468</v>
      </c>
      <c r="E23546">
        <v>1</v>
      </c>
      <c r="F23546" s="2">
        <v>9.7899999999999991</v>
      </c>
      <c r="G23546" s="3">
        <v>22</v>
      </c>
      <c r="H23546" s="3">
        <v>9.7899999999999987E-2</v>
      </c>
      <c r="I23546" s="3">
        <v>0.46012999999999998</v>
      </c>
      <c r="J23546" s="3">
        <v>10.348029999999998</v>
      </c>
      <c r="K23546" s="4">
        <v>0.34999999999999992</v>
      </c>
      <c r="L23546" s="73">
        <v>18.785654461538456</v>
      </c>
    </row>
    <row r="23547" spans="1:12" x14ac:dyDescent="0.35">
      <c r="A23547" s="1" t="s">
        <v>37820</v>
      </c>
      <c r="B23547" t="s">
        <v>37821</v>
      </c>
      <c r="C23547" t="s">
        <v>1467</v>
      </c>
      <c r="D23547" t="s">
        <v>1468</v>
      </c>
      <c r="E23547">
        <v>1</v>
      </c>
      <c r="F23547" s="2">
        <v>6.57</v>
      </c>
      <c r="G23547" s="3">
        <v>15</v>
      </c>
      <c r="H23547" s="3">
        <v>6.5700000000000008E-2</v>
      </c>
      <c r="I23547" s="3">
        <v>0.30879000000000001</v>
      </c>
      <c r="J23547" s="3">
        <v>6.9444900000000001</v>
      </c>
      <c r="K23547" s="4">
        <v>0.34999999999999992</v>
      </c>
      <c r="L23547" s="73">
        <v>12.606920307692306</v>
      </c>
    </row>
    <row r="23548" spans="1:12" x14ac:dyDescent="0.35">
      <c r="A23548" s="1" t="s">
        <v>37822</v>
      </c>
      <c r="B23548" t="s">
        <v>37823</v>
      </c>
      <c r="C23548" t="s">
        <v>1467</v>
      </c>
      <c r="D23548" t="s">
        <v>1468</v>
      </c>
      <c r="E23548">
        <v>1</v>
      </c>
      <c r="F23548" s="2">
        <v>27.04</v>
      </c>
      <c r="G23548" s="3">
        <v>61</v>
      </c>
      <c r="H23548" s="3">
        <v>0.27039999999999997</v>
      </c>
      <c r="I23548" s="3">
        <v>1.27088</v>
      </c>
      <c r="J23548" s="3">
        <v>28.58128</v>
      </c>
      <c r="K23548" s="4">
        <v>0.35</v>
      </c>
      <c r="L23548" s="73">
        <v>51.886015999999998</v>
      </c>
    </row>
    <row r="23549" spans="1:12" x14ac:dyDescent="0.35">
      <c r="A23549" s="1" t="s">
        <v>37824</v>
      </c>
      <c r="B23549" t="s">
        <v>37825</v>
      </c>
      <c r="C23549" t="s">
        <v>1467</v>
      </c>
      <c r="D23549" t="s">
        <v>1468</v>
      </c>
      <c r="E23549">
        <v>1</v>
      </c>
      <c r="F23549" s="2">
        <v>13.96</v>
      </c>
      <c r="G23549" s="3">
        <v>32</v>
      </c>
      <c r="H23549" s="3">
        <v>0.1396</v>
      </c>
      <c r="I23549" s="3">
        <v>0.65612000000000004</v>
      </c>
      <c r="J23549" s="3">
        <v>14.75572</v>
      </c>
      <c r="K23549" s="4">
        <v>0.34999999999999992</v>
      </c>
      <c r="L23549" s="73">
        <v>26.787307076923074</v>
      </c>
    </row>
    <row r="23550" spans="1:12" x14ac:dyDescent="0.35">
      <c r="A23550" s="1" t="s">
        <v>37826</v>
      </c>
      <c r="B23550" t="s">
        <v>37827</v>
      </c>
      <c r="C23550" t="s">
        <v>1467</v>
      </c>
      <c r="D23550" t="s">
        <v>1468</v>
      </c>
      <c r="E23550">
        <v>1</v>
      </c>
      <c r="F23550" s="2">
        <v>9.0399999999999991</v>
      </c>
      <c r="G23550" s="3">
        <v>21</v>
      </c>
      <c r="H23550" s="3">
        <v>9.0399999999999994E-2</v>
      </c>
      <c r="I23550" s="3">
        <v>0.42487999999999998</v>
      </c>
      <c r="J23550" s="3">
        <v>9.5552799999999998</v>
      </c>
      <c r="K23550" s="4">
        <v>0.35</v>
      </c>
      <c r="L23550" s="73">
        <v>17.346508307692307</v>
      </c>
    </row>
    <row r="23551" spans="1:12" x14ac:dyDescent="0.35">
      <c r="A23551" s="1" t="s">
        <v>37828</v>
      </c>
      <c r="B23551" t="s">
        <v>37829</v>
      </c>
      <c r="C23551" t="s">
        <v>1467</v>
      </c>
      <c r="D23551" t="s">
        <v>1468</v>
      </c>
      <c r="E23551">
        <v>1</v>
      </c>
      <c r="F23551" s="2">
        <v>1.89</v>
      </c>
      <c r="G23551" s="3">
        <v>5</v>
      </c>
      <c r="H23551" s="3">
        <v>1.89E-2</v>
      </c>
      <c r="I23551" s="3">
        <v>8.8829999999999992E-2</v>
      </c>
      <c r="J23551" s="3">
        <v>1.9977299999999998</v>
      </c>
      <c r="K23551" s="4">
        <v>0.35000000000000003</v>
      </c>
      <c r="L23551" s="73">
        <v>3.6266483076923075</v>
      </c>
    </row>
    <row r="23552" spans="1:12" x14ac:dyDescent="0.35">
      <c r="A23552" s="1">
        <v>501</v>
      </c>
      <c r="B23552" t="s">
        <v>37830</v>
      </c>
      <c r="C23552" t="s">
        <v>1467</v>
      </c>
      <c r="D23552" t="s">
        <v>1468</v>
      </c>
      <c r="E23552">
        <v>1</v>
      </c>
      <c r="F23552" s="2">
        <v>96.82</v>
      </c>
      <c r="G23552" s="3">
        <v>216</v>
      </c>
      <c r="H23552" s="3">
        <v>0.96819999999999995</v>
      </c>
      <c r="I23552" s="3">
        <v>4.5505399999999998</v>
      </c>
      <c r="J23552" s="3">
        <v>102.33873999999999</v>
      </c>
      <c r="K23552" s="4">
        <v>0.34999999999999992</v>
      </c>
      <c r="L23552" s="73">
        <v>185.7841741538461</v>
      </c>
    </row>
    <row r="23553" spans="1:12" x14ac:dyDescent="0.35">
      <c r="A23553" s="1" t="s">
        <v>37831</v>
      </c>
      <c r="B23553" t="s">
        <v>37832</v>
      </c>
      <c r="C23553" t="s">
        <v>1467</v>
      </c>
      <c r="D23553" t="s">
        <v>1468</v>
      </c>
      <c r="E23553">
        <v>1</v>
      </c>
      <c r="F23553" s="2">
        <v>0.81</v>
      </c>
      <c r="G23553" s="3">
        <v>2</v>
      </c>
      <c r="H23553" s="3">
        <v>8.1000000000000013E-3</v>
      </c>
      <c r="I23553" s="3">
        <v>3.807E-2</v>
      </c>
      <c r="J23553" s="3">
        <v>0.8561700000000001</v>
      </c>
      <c r="K23553" s="4">
        <v>0.34999999999999992</v>
      </c>
      <c r="L23553" s="73">
        <v>1.5542778461538462</v>
      </c>
    </row>
    <row r="23554" spans="1:12" x14ac:dyDescent="0.35">
      <c r="A23554" s="1" t="s">
        <v>37833</v>
      </c>
      <c r="B23554" t="s">
        <v>37834</v>
      </c>
      <c r="C23554" t="s">
        <v>1467</v>
      </c>
      <c r="D23554" t="s">
        <v>1468</v>
      </c>
      <c r="E23554">
        <v>1</v>
      </c>
      <c r="F23554" s="2">
        <v>686.62</v>
      </c>
      <c r="G23554" s="3">
        <v>1526</v>
      </c>
      <c r="H23554" s="3">
        <v>6.8662000000000001</v>
      </c>
      <c r="I23554" s="3">
        <v>32.271140000000003</v>
      </c>
      <c r="J23554" s="3">
        <v>725.75734000000011</v>
      </c>
      <c r="K23554" s="4">
        <v>0.35000000000000003</v>
      </c>
      <c r="L23554" s="73">
        <v>1317.5287095384617</v>
      </c>
    </row>
    <row r="23555" spans="1:12" x14ac:dyDescent="0.35">
      <c r="A23555" s="1" t="s">
        <v>37835</v>
      </c>
      <c r="B23555" t="s">
        <v>37836</v>
      </c>
      <c r="C23555" t="s">
        <v>1467</v>
      </c>
      <c r="D23555" t="s">
        <v>1468</v>
      </c>
      <c r="E23555">
        <v>1</v>
      </c>
      <c r="F23555" s="2">
        <v>10.33</v>
      </c>
      <c r="G23555" s="3">
        <v>23</v>
      </c>
      <c r="H23555" s="3">
        <v>0.1033</v>
      </c>
      <c r="I23555" s="3">
        <v>0.48551</v>
      </c>
      <c r="J23555" s="3">
        <v>10.918810000000001</v>
      </c>
      <c r="K23555" s="4">
        <v>0.35000000000000003</v>
      </c>
      <c r="L23555" s="73">
        <v>19.821839692307694</v>
      </c>
    </row>
    <row r="23556" spans="1:12" x14ac:dyDescent="0.35">
      <c r="A23556" s="1" t="s">
        <v>37837</v>
      </c>
      <c r="B23556" t="s">
        <v>37838</v>
      </c>
      <c r="C23556" t="s">
        <v>1467</v>
      </c>
      <c r="D23556" t="s">
        <v>1468</v>
      </c>
      <c r="E23556">
        <v>1</v>
      </c>
      <c r="F23556" s="2">
        <v>272.07</v>
      </c>
      <c r="G23556" s="3">
        <v>605</v>
      </c>
      <c r="H23556" s="3">
        <v>2.7206999999999999</v>
      </c>
      <c r="I23556" s="3">
        <v>12.78729</v>
      </c>
      <c r="J23556" s="3">
        <v>287.57799</v>
      </c>
      <c r="K23556" s="4">
        <v>0.34999999999999992</v>
      </c>
      <c r="L23556" s="73">
        <v>522.06465876923073</v>
      </c>
    </row>
    <row r="23557" spans="1:12" x14ac:dyDescent="0.35">
      <c r="A23557" s="1" t="s">
        <v>37839</v>
      </c>
      <c r="B23557" t="s">
        <v>37840</v>
      </c>
      <c r="C23557" t="s">
        <v>34</v>
      </c>
      <c r="D23557" t="s">
        <v>35</v>
      </c>
      <c r="E23557">
        <v>1</v>
      </c>
      <c r="F23557" s="2">
        <v>451.69</v>
      </c>
      <c r="G23557" s="3">
        <v>1004</v>
      </c>
      <c r="H23557" s="3">
        <v>4.5168999999999997</v>
      </c>
      <c r="I23557" s="3">
        <v>21.229430000000001</v>
      </c>
      <c r="J23557" s="3">
        <v>477.43633</v>
      </c>
      <c r="K23557" s="4">
        <v>0.35</v>
      </c>
      <c r="L23557" s="73">
        <v>866.73056830769224</v>
      </c>
    </row>
    <row r="23558" spans="1:12" x14ac:dyDescent="0.35">
      <c r="A23558" s="1" t="s">
        <v>37841</v>
      </c>
      <c r="B23558" t="s">
        <v>37842</v>
      </c>
      <c r="C23558" t="s">
        <v>1467</v>
      </c>
      <c r="D23558" t="s">
        <v>1468</v>
      </c>
      <c r="E23558">
        <v>1</v>
      </c>
      <c r="F23558" s="2">
        <v>8.19</v>
      </c>
      <c r="G23558" s="3">
        <v>19</v>
      </c>
      <c r="H23558" s="3">
        <v>8.1900000000000001E-2</v>
      </c>
      <c r="I23558" s="3">
        <v>0.38492999999999999</v>
      </c>
      <c r="J23558" s="3">
        <v>8.6568299999999994</v>
      </c>
      <c r="K23558" s="4">
        <v>0.35000000000000003</v>
      </c>
      <c r="L23558" s="73">
        <v>15.715475999999999</v>
      </c>
    </row>
    <row r="23559" spans="1:12" x14ac:dyDescent="0.35">
      <c r="A23559" s="1" t="s">
        <v>37843</v>
      </c>
      <c r="B23559" t="s">
        <v>37844</v>
      </c>
      <c r="C23559" t="s">
        <v>1467</v>
      </c>
      <c r="D23559" t="s">
        <v>1468</v>
      </c>
      <c r="E23559">
        <v>1</v>
      </c>
      <c r="F23559" s="2">
        <v>16.5</v>
      </c>
      <c r="G23559" s="3">
        <v>37</v>
      </c>
      <c r="H23559" s="3">
        <v>0.16500000000000001</v>
      </c>
      <c r="I23559" s="3">
        <v>0.77549999999999997</v>
      </c>
      <c r="J23559" s="3">
        <v>17.4405</v>
      </c>
      <c r="K23559" s="4">
        <v>0.35</v>
      </c>
      <c r="L23559" s="73">
        <v>31.661215384615382</v>
      </c>
    </row>
    <row r="23560" spans="1:12" x14ac:dyDescent="0.35">
      <c r="A23560" s="1" t="s">
        <v>37845</v>
      </c>
      <c r="B23560" t="s">
        <v>37846</v>
      </c>
      <c r="C23560" t="s">
        <v>1467</v>
      </c>
      <c r="D23560" t="s">
        <v>1468</v>
      </c>
      <c r="E23560">
        <v>1</v>
      </c>
      <c r="F23560" s="2">
        <v>3.42</v>
      </c>
      <c r="G23560" s="3">
        <v>8</v>
      </c>
      <c r="H23560" s="3">
        <v>3.4200000000000001E-2</v>
      </c>
      <c r="I23560" s="3">
        <v>0.16073999999999999</v>
      </c>
      <c r="J23560" s="3">
        <v>3.6149399999999998</v>
      </c>
      <c r="K23560" s="4">
        <v>0.35000000000000003</v>
      </c>
      <c r="L23560" s="73">
        <v>6.5625064615384616</v>
      </c>
    </row>
    <row r="23561" spans="1:12" x14ac:dyDescent="0.35">
      <c r="A23561" s="1" t="s">
        <v>37847</v>
      </c>
      <c r="B23561" t="s">
        <v>37848</v>
      </c>
      <c r="C23561" t="s">
        <v>1467</v>
      </c>
      <c r="D23561" t="s">
        <v>1468</v>
      </c>
      <c r="E23561">
        <v>1</v>
      </c>
      <c r="F23561" s="2">
        <v>471.68</v>
      </c>
      <c r="G23561" s="3">
        <v>1049</v>
      </c>
      <c r="H23561" s="3">
        <v>4.7168000000000001</v>
      </c>
      <c r="I23561" s="3">
        <v>22.168960000000002</v>
      </c>
      <c r="J23561" s="3">
        <v>498.56576000000001</v>
      </c>
      <c r="K23561" s="4">
        <v>0.34999999999999992</v>
      </c>
      <c r="L23561" s="73">
        <v>905.08861046153834</v>
      </c>
    </row>
    <row r="23562" spans="1:12" x14ac:dyDescent="0.35">
      <c r="A23562" s="1" t="s">
        <v>37849</v>
      </c>
      <c r="B23562" t="s">
        <v>37850</v>
      </c>
      <c r="C23562" t="s">
        <v>1467</v>
      </c>
      <c r="D23562" t="s">
        <v>1468</v>
      </c>
      <c r="E23562">
        <v>1</v>
      </c>
      <c r="F23562" s="2">
        <v>395.38</v>
      </c>
      <c r="G23562" s="3">
        <v>879</v>
      </c>
      <c r="H23562" s="3">
        <v>3.9538000000000002</v>
      </c>
      <c r="I23562" s="3">
        <v>18.58286</v>
      </c>
      <c r="J23562" s="3">
        <v>417.91665999999998</v>
      </c>
      <c r="K23562" s="4">
        <v>0.34999999999999992</v>
      </c>
      <c r="L23562" s="73">
        <v>758.67947507692293</v>
      </c>
    </row>
    <row r="23563" spans="1:12" x14ac:dyDescent="0.35">
      <c r="A23563" s="1" t="s">
        <v>37851</v>
      </c>
      <c r="B23563" t="s">
        <v>37852</v>
      </c>
      <c r="C23563" t="s">
        <v>1467</v>
      </c>
      <c r="D23563" t="s">
        <v>1468</v>
      </c>
      <c r="E23563">
        <v>1</v>
      </c>
      <c r="F23563" s="2">
        <v>77.39</v>
      </c>
      <c r="G23563" s="3">
        <v>172</v>
      </c>
      <c r="H23563" s="3">
        <v>0.77390000000000003</v>
      </c>
      <c r="I23563" s="3">
        <v>3.63733</v>
      </c>
      <c r="J23563" s="3">
        <v>81.801230000000004</v>
      </c>
      <c r="K23563" s="4">
        <v>0.35</v>
      </c>
      <c r="L23563" s="73">
        <v>148.50069446153847</v>
      </c>
    </row>
    <row r="23564" spans="1:12" x14ac:dyDescent="0.35">
      <c r="A23564" s="1">
        <v>9443</v>
      </c>
      <c r="B23564" t="s">
        <v>37853</v>
      </c>
      <c r="C23564" t="s">
        <v>1467</v>
      </c>
      <c r="D23564" t="s">
        <v>1468</v>
      </c>
      <c r="E23564">
        <v>1</v>
      </c>
      <c r="F23564" s="2">
        <v>690.56</v>
      </c>
      <c r="G23564" s="3">
        <v>1535</v>
      </c>
      <c r="H23564" s="3">
        <v>6.9055999999999997</v>
      </c>
      <c r="I23564" s="3">
        <v>32.456319999999998</v>
      </c>
      <c r="J23564" s="3">
        <v>729.92192</v>
      </c>
      <c r="K23564" s="4">
        <v>0.35</v>
      </c>
      <c r="L23564" s="73">
        <v>1325.0890239999999</v>
      </c>
    </row>
    <row r="23565" spans="1:12" x14ac:dyDescent="0.35">
      <c r="A23565" s="1" t="s">
        <v>37854</v>
      </c>
      <c r="B23565" t="s">
        <v>37855</v>
      </c>
      <c r="C23565" t="s">
        <v>1467</v>
      </c>
      <c r="D23565" t="s">
        <v>1468</v>
      </c>
      <c r="E23565">
        <v>1</v>
      </c>
      <c r="F23565" s="2">
        <v>108.99</v>
      </c>
      <c r="G23565" s="3">
        <v>243</v>
      </c>
      <c r="H23565" s="3">
        <v>1.0898999999999999</v>
      </c>
      <c r="I23565" s="3">
        <v>5.1225299999999994</v>
      </c>
      <c r="J23565" s="3">
        <v>115.20242999999999</v>
      </c>
      <c r="K23565" s="4">
        <v>0.35000000000000003</v>
      </c>
      <c r="L23565" s="73">
        <v>209.13671907692307</v>
      </c>
    </row>
    <row r="23566" spans="1:12" x14ac:dyDescent="0.35">
      <c r="A23566" s="1" t="s">
        <v>37856</v>
      </c>
      <c r="B23566" t="s">
        <v>37857</v>
      </c>
      <c r="C23566" t="s">
        <v>1467</v>
      </c>
      <c r="D23566" t="s">
        <v>1468</v>
      </c>
      <c r="E23566">
        <v>1</v>
      </c>
      <c r="F23566" s="2">
        <v>12.85</v>
      </c>
      <c r="G23566" s="3">
        <v>29</v>
      </c>
      <c r="H23566" s="3">
        <v>0.1285</v>
      </c>
      <c r="I23566" s="3">
        <v>0.60394999999999999</v>
      </c>
      <c r="J23566" s="3">
        <v>13.58245</v>
      </c>
      <c r="K23566" s="4">
        <v>0.35</v>
      </c>
      <c r="L23566" s="73">
        <v>24.657370769230766</v>
      </c>
    </row>
    <row r="23567" spans="1:12" x14ac:dyDescent="0.35">
      <c r="A23567" s="1" t="s">
        <v>37858</v>
      </c>
      <c r="B23567" t="s">
        <v>37859</v>
      </c>
      <c r="C23567" t="s">
        <v>1467</v>
      </c>
      <c r="D23567" t="s">
        <v>1468</v>
      </c>
      <c r="E23567">
        <v>1</v>
      </c>
      <c r="F23567" s="2">
        <v>151.41999999999999</v>
      </c>
      <c r="G23567" s="3">
        <v>337</v>
      </c>
      <c r="H23567" s="3">
        <v>1.5142</v>
      </c>
      <c r="I23567" s="3">
        <v>7.1167399999999992</v>
      </c>
      <c r="J23567" s="3">
        <v>160.05093999999997</v>
      </c>
      <c r="K23567" s="4">
        <v>0.35</v>
      </c>
      <c r="L23567" s="73">
        <v>290.55401415384608</v>
      </c>
    </row>
    <row r="23568" spans="1:12" x14ac:dyDescent="0.35">
      <c r="A23568" s="1" t="s">
        <v>37860</v>
      </c>
      <c r="B23568" t="s">
        <v>37861</v>
      </c>
      <c r="C23568" t="s">
        <v>1467</v>
      </c>
      <c r="D23568" t="s">
        <v>1468</v>
      </c>
      <c r="E23568">
        <v>1</v>
      </c>
      <c r="F23568" s="2">
        <v>188.24</v>
      </c>
      <c r="G23568" s="3">
        <v>419</v>
      </c>
      <c r="H23568" s="3">
        <v>1.8824000000000001</v>
      </c>
      <c r="I23568" s="3">
        <v>8.8472799999999996</v>
      </c>
      <c r="J23568" s="3">
        <v>198.96968000000001</v>
      </c>
      <c r="K23568" s="4">
        <v>0.35000000000000003</v>
      </c>
      <c r="L23568" s="73">
        <v>361.20649600000002</v>
      </c>
    </row>
    <row r="23569" spans="1:12" x14ac:dyDescent="0.35">
      <c r="A23569" s="1" t="s">
        <v>37862</v>
      </c>
      <c r="B23569" t="s">
        <v>37863</v>
      </c>
      <c r="C23569" t="s">
        <v>1467</v>
      </c>
      <c r="D23569" t="s">
        <v>1468</v>
      </c>
      <c r="E23569">
        <v>1</v>
      </c>
      <c r="F23569" s="2">
        <v>25.69</v>
      </c>
      <c r="G23569" s="3">
        <v>58</v>
      </c>
      <c r="H23569" s="3">
        <v>0.25690000000000002</v>
      </c>
      <c r="I23569" s="3">
        <v>1.20743</v>
      </c>
      <c r="J23569" s="3">
        <v>27.154330000000002</v>
      </c>
      <c r="K23569" s="4">
        <v>0.35</v>
      </c>
      <c r="L23569" s="73">
        <v>49.295552923076926</v>
      </c>
    </row>
    <row r="23570" spans="1:12" x14ac:dyDescent="0.35">
      <c r="A23570" s="1" t="s">
        <v>37864</v>
      </c>
      <c r="B23570" t="s">
        <v>37865</v>
      </c>
      <c r="C23570" t="s">
        <v>1467</v>
      </c>
      <c r="D23570" t="s">
        <v>1468</v>
      </c>
      <c r="E23570">
        <v>1</v>
      </c>
      <c r="F23570" s="2">
        <v>105.62</v>
      </c>
      <c r="G23570" s="3">
        <v>235</v>
      </c>
      <c r="H23570" s="3">
        <v>1.0562</v>
      </c>
      <c r="I23570" s="3">
        <v>4.9641400000000004</v>
      </c>
      <c r="J23570" s="3">
        <v>111.64034000000001</v>
      </c>
      <c r="K23570" s="4">
        <v>0.35</v>
      </c>
      <c r="L23570" s="73">
        <v>202.6701556923077</v>
      </c>
    </row>
    <row r="23571" spans="1:12" x14ac:dyDescent="0.35">
      <c r="A23571" s="1" t="s">
        <v>37866</v>
      </c>
      <c r="B23571" t="s">
        <v>37867</v>
      </c>
      <c r="C23571" t="s">
        <v>1467</v>
      </c>
      <c r="D23571" t="s">
        <v>1468</v>
      </c>
      <c r="E23571">
        <v>1</v>
      </c>
      <c r="F23571" s="2">
        <v>20.07</v>
      </c>
      <c r="G23571" s="3">
        <v>45</v>
      </c>
      <c r="H23571" s="3">
        <v>0.20070000000000002</v>
      </c>
      <c r="I23571" s="3">
        <v>0.94328999999999996</v>
      </c>
      <c r="J23571" s="3">
        <v>21.213990000000003</v>
      </c>
      <c r="K23571" s="4">
        <v>0.35</v>
      </c>
      <c r="L23571" s="73">
        <v>38.511551076923077</v>
      </c>
    </row>
    <row r="23572" spans="1:12" x14ac:dyDescent="0.35">
      <c r="A23572" s="1" t="s">
        <v>37868</v>
      </c>
      <c r="B23572" t="s">
        <v>37869</v>
      </c>
      <c r="C23572" t="s">
        <v>1467</v>
      </c>
      <c r="D23572" t="s">
        <v>1468</v>
      </c>
      <c r="E23572">
        <v>1</v>
      </c>
      <c r="F23572" s="2">
        <v>4.5199999999999996</v>
      </c>
      <c r="G23572" s="3">
        <v>11</v>
      </c>
      <c r="H23572" s="3">
        <v>4.5199999999999997E-2</v>
      </c>
      <c r="I23572" s="3">
        <v>0.21243999999999999</v>
      </c>
      <c r="J23572" s="3">
        <v>4.7776399999999999</v>
      </c>
      <c r="K23572" s="4">
        <v>0.35</v>
      </c>
      <c r="L23572" s="73">
        <v>8.6732541538461536</v>
      </c>
    </row>
    <row r="23573" spans="1:12" x14ac:dyDescent="0.35">
      <c r="A23573" s="1" t="s">
        <v>37870</v>
      </c>
      <c r="B23573" t="s">
        <v>37871</v>
      </c>
      <c r="C23573" t="s">
        <v>1467</v>
      </c>
      <c r="D23573" t="s">
        <v>1468</v>
      </c>
      <c r="E23573">
        <v>1</v>
      </c>
      <c r="F23573" s="2">
        <v>2.89</v>
      </c>
      <c r="G23573" s="3">
        <v>7</v>
      </c>
      <c r="H23573" s="3">
        <v>2.8900000000000002E-2</v>
      </c>
      <c r="I23573" s="3">
        <v>0.13583000000000001</v>
      </c>
      <c r="J23573" s="3">
        <v>3.0547300000000002</v>
      </c>
      <c r="K23573" s="4">
        <v>0.35000000000000003</v>
      </c>
      <c r="L23573" s="73">
        <v>5.5455098461538466</v>
      </c>
    </row>
    <row r="23574" spans="1:12" x14ac:dyDescent="0.35">
      <c r="A23574" s="1" t="s">
        <v>37872</v>
      </c>
      <c r="B23574" t="s">
        <v>37873</v>
      </c>
      <c r="C23574" t="s">
        <v>1467</v>
      </c>
      <c r="D23574" t="s">
        <v>1468</v>
      </c>
      <c r="E23574">
        <v>1</v>
      </c>
      <c r="F23574" s="2">
        <v>7.96</v>
      </c>
      <c r="G23574" s="3">
        <v>18</v>
      </c>
      <c r="H23574" s="3">
        <v>7.9600000000000004E-2</v>
      </c>
      <c r="I23574" s="3">
        <v>0.37412000000000001</v>
      </c>
      <c r="J23574" s="3">
        <v>8.4137199999999996</v>
      </c>
      <c r="K23574" s="4">
        <v>0.35</v>
      </c>
      <c r="L23574" s="73">
        <v>15.274137846153845</v>
      </c>
    </row>
    <row r="23575" spans="1:12" x14ac:dyDescent="0.35">
      <c r="A23575" s="1" t="s">
        <v>37874</v>
      </c>
      <c r="B23575" t="s">
        <v>37875</v>
      </c>
      <c r="C23575" t="s">
        <v>1467</v>
      </c>
      <c r="D23575" t="s">
        <v>1468</v>
      </c>
      <c r="E23575">
        <v>1</v>
      </c>
      <c r="F23575" s="2">
        <v>1.29</v>
      </c>
      <c r="G23575" s="3">
        <v>3</v>
      </c>
      <c r="H23575" s="3">
        <v>1.29E-2</v>
      </c>
      <c r="I23575" s="3">
        <v>6.0630000000000003E-2</v>
      </c>
      <c r="J23575" s="3">
        <v>1.3635299999999999</v>
      </c>
      <c r="K23575" s="4">
        <v>0.35</v>
      </c>
      <c r="L23575" s="73">
        <v>2.4753313846153846</v>
      </c>
    </row>
    <row r="23576" spans="1:12" x14ac:dyDescent="0.35">
      <c r="A23576" s="1" t="s">
        <v>37876</v>
      </c>
      <c r="B23576" t="s">
        <v>37877</v>
      </c>
      <c r="C23576" t="s">
        <v>1467</v>
      </c>
      <c r="D23576" t="s">
        <v>1468</v>
      </c>
      <c r="E23576">
        <v>1</v>
      </c>
      <c r="F23576" s="2">
        <v>17.28</v>
      </c>
      <c r="G23576" s="3">
        <v>39</v>
      </c>
      <c r="H23576" s="3">
        <v>0.17280000000000001</v>
      </c>
      <c r="I23576" s="3">
        <v>0.8121600000000001</v>
      </c>
      <c r="J23576" s="3">
        <v>18.264959999999999</v>
      </c>
      <c r="K23576" s="4">
        <v>0.34999999999999992</v>
      </c>
      <c r="L23576" s="73">
        <v>33.157927384615377</v>
      </c>
    </row>
    <row r="23577" spans="1:12" x14ac:dyDescent="0.35">
      <c r="A23577" s="1" t="s">
        <v>37878</v>
      </c>
      <c r="B23577" t="s">
        <v>37879</v>
      </c>
      <c r="C23577" t="s">
        <v>1467</v>
      </c>
      <c r="D23577" t="s">
        <v>1468</v>
      </c>
      <c r="E23577">
        <v>1</v>
      </c>
      <c r="F23577" s="2">
        <v>6.62</v>
      </c>
      <c r="G23577" s="3">
        <v>15</v>
      </c>
      <c r="H23577" s="3">
        <v>6.6200000000000009E-2</v>
      </c>
      <c r="I23577" s="3">
        <v>0.31114000000000003</v>
      </c>
      <c r="J23577" s="3">
        <v>6.9973400000000003</v>
      </c>
      <c r="K23577" s="4">
        <v>0.34999999999999992</v>
      </c>
      <c r="L23577" s="73">
        <v>12.702863384615384</v>
      </c>
    </row>
    <row r="23578" spans="1:12" x14ac:dyDescent="0.35">
      <c r="A23578" s="1" t="s">
        <v>37880</v>
      </c>
      <c r="B23578" t="s">
        <v>37881</v>
      </c>
      <c r="C23578" t="s">
        <v>1467</v>
      </c>
      <c r="D23578" t="s">
        <v>1468</v>
      </c>
      <c r="E23578">
        <v>1</v>
      </c>
      <c r="F23578" s="2">
        <v>1.22</v>
      </c>
      <c r="G23578" s="3">
        <v>3</v>
      </c>
      <c r="H23578" s="3">
        <v>1.2200000000000001E-2</v>
      </c>
      <c r="I23578" s="3">
        <v>5.7340000000000002E-2</v>
      </c>
      <c r="J23578" s="3">
        <v>1.2895399999999999</v>
      </c>
      <c r="K23578" s="4">
        <v>0.35</v>
      </c>
      <c r="L23578" s="73">
        <v>2.3410110769230768</v>
      </c>
    </row>
    <row r="23579" spans="1:12" x14ac:dyDescent="0.35">
      <c r="A23579" s="1" t="s">
        <v>37882</v>
      </c>
      <c r="B23579" t="s">
        <v>37883</v>
      </c>
      <c r="C23579" t="s">
        <v>1467</v>
      </c>
      <c r="D23579" t="s">
        <v>1468</v>
      </c>
      <c r="E23579">
        <v>1</v>
      </c>
      <c r="F23579" s="2">
        <v>24.98</v>
      </c>
      <c r="G23579" s="3">
        <v>56</v>
      </c>
      <c r="H23579" s="3">
        <v>0.24980000000000002</v>
      </c>
      <c r="I23579" s="3">
        <v>1.1740600000000001</v>
      </c>
      <c r="J23579" s="3">
        <v>26.403860000000002</v>
      </c>
      <c r="K23579" s="4">
        <v>0.34999999999999992</v>
      </c>
      <c r="L23579" s="73">
        <v>47.93316123076923</v>
      </c>
    </row>
    <row r="23580" spans="1:12" x14ac:dyDescent="0.35">
      <c r="A23580" s="1" t="s">
        <v>37884</v>
      </c>
      <c r="B23580" t="s">
        <v>3085</v>
      </c>
      <c r="C23580" t="s">
        <v>1467</v>
      </c>
      <c r="D23580" t="s">
        <v>1468</v>
      </c>
      <c r="E23580">
        <v>1</v>
      </c>
      <c r="F23580" s="2">
        <v>19.05</v>
      </c>
      <c r="G23580" s="3">
        <v>43</v>
      </c>
      <c r="H23580" s="3">
        <v>0.1905</v>
      </c>
      <c r="I23580" s="3">
        <v>0.89535000000000009</v>
      </c>
      <c r="J23580" s="3">
        <v>20.135850000000001</v>
      </c>
      <c r="K23580" s="4">
        <v>0.35</v>
      </c>
      <c r="L23580" s="73">
        <v>36.554312307692307</v>
      </c>
    </row>
    <row r="23581" spans="1:12" x14ac:dyDescent="0.35">
      <c r="A23581" s="1" t="s">
        <v>37885</v>
      </c>
      <c r="B23581" t="s">
        <v>37886</v>
      </c>
      <c r="C23581" t="s">
        <v>1467</v>
      </c>
      <c r="D23581" t="s">
        <v>1468</v>
      </c>
      <c r="E23581">
        <v>1</v>
      </c>
      <c r="F23581" s="2">
        <v>13.25</v>
      </c>
      <c r="G23581" s="3">
        <v>30</v>
      </c>
      <c r="H23581" s="3">
        <v>0.13250000000000001</v>
      </c>
      <c r="I23581" s="3">
        <v>0.62275000000000003</v>
      </c>
      <c r="J23581" s="3">
        <v>14.00525</v>
      </c>
      <c r="K23581" s="4">
        <v>0.35</v>
      </c>
      <c r="L23581" s="73">
        <v>25.424915384615382</v>
      </c>
    </row>
    <row r="23582" spans="1:12" x14ac:dyDescent="0.35">
      <c r="A23582" s="1" t="s">
        <v>37887</v>
      </c>
      <c r="B23582" t="s">
        <v>37888</v>
      </c>
      <c r="C23582" t="s">
        <v>1467</v>
      </c>
      <c r="D23582" t="s">
        <v>1468</v>
      </c>
      <c r="E23582">
        <v>1</v>
      </c>
      <c r="F23582" s="2">
        <v>35.64</v>
      </c>
      <c r="G23582" s="3">
        <v>80</v>
      </c>
      <c r="H23582" s="3">
        <v>0.35639999999999999</v>
      </c>
      <c r="I23582" s="3">
        <v>1.6750800000000001</v>
      </c>
      <c r="J23582" s="3">
        <v>37.671480000000003</v>
      </c>
      <c r="K23582" s="4">
        <v>0.35</v>
      </c>
      <c r="L23582" s="73">
        <v>68.388225230769237</v>
      </c>
    </row>
    <row r="23583" spans="1:12" x14ac:dyDescent="0.35">
      <c r="A23583" s="1" t="s">
        <v>37889</v>
      </c>
      <c r="B23583" t="s">
        <v>37890</v>
      </c>
      <c r="C23583" t="s">
        <v>1467</v>
      </c>
      <c r="D23583" t="s">
        <v>1468</v>
      </c>
      <c r="E23583">
        <v>1</v>
      </c>
      <c r="F23583" s="2">
        <v>4.3099999999999996</v>
      </c>
      <c r="G23583" s="3">
        <v>10</v>
      </c>
      <c r="H23583" s="3">
        <v>4.3099999999999999E-2</v>
      </c>
      <c r="I23583" s="3">
        <v>0.20256999999999997</v>
      </c>
      <c r="J23583" s="3">
        <v>4.5556699999999992</v>
      </c>
      <c r="K23583" s="4">
        <v>0.35</v>
      </c>
      <c r="L23583" s="73">
        <v>8.2702932307692301</v>
      </c>
    </row>
    <row r="23584" spans="1:12" x14ac:dyDescent="0.35">
      <c r="A23584" s="1" t="s">
        <v>37891</v>
      </c>
      <c r="B23584" t="s">
        <v>37892</v>
      </c>
      <c r="C23584" t="s">
        <v>1467</v>
      </c>
      <c r="D23584" t="s">
        <v>1468</v>
      </c>
      <c r="E23584">
        <v>1</v>
      </c>
      <c r="F23584" s="2">
        <v>167.75</v>
      </c>
      <c r="G23584" s="3">
        <v>373</v>
      </c>
      <c r="H23584" s="3">
        <v>1.6775</v>
      </c>
      <c r="I23584" s="3">
        <v>7.8842499999999998</v>
      </c>
      <c r="J23584" s="3">
        <v>177.31175000000002</v>
      </c>
      <c r="K23584" s="4">
        <v>0.35</v>
      </c>
      <c r="L23584" s="73">
        <v>321.88902307692308</v>
      </c>
    </row>
    <row r="23585" spans="1:12" x14ac:dyDescent="0.35">
      <c r="A23585" s="1" t="s">
        <v>37893</v>
      </c>
      <c r="B23585" t="s">
        <v>37894</v>
      </c>
      <c r="C23585" t="s">
        <v>1467</v>
      </c>
      <c r="D23585" t="s">
        <v>1468</v>
      </c>
      <c r="E23585">
        <v>1</v>
      </c>
      <c r="F23585" s="2">
        <v>18.809999999999999</v>
      </c>
      <c r="G23585" s="3">
        <v>42</v>
      </c>
      <c r="H23585" s="3">
        <v>0.18809999999999999</v>
      </c>
      <c r="I23585" s="3">
        <v>0.88406999999999991</v>
      </c>
      <c r="J23585" s="3">
        <v>19.882169999999999</v>
      </c>
      <c r="K23585" s="4">
        <v>0.35000000000000003</v>
      </c>
      <c r="L23585" s="73">
        <v>36.093785538461539</v>
      </c>
    </row>
    <row r="23586" spans="1:12" x14ac:dyDescent="0.35">
      <c r="A23586" s="1" t="s">
        <v>37895</v>
      </c>
      <c r="B23586" t="s">
        <v>37896</v>
      </c>
      <c r="C23586" t="s">
        <v>1467</v>
      </c>
      <c r="D23586" t="s">
        <v>1468</v>
      </c>
      <c r="E23586">
        <v>1</v>
      </c>
      <c r="F23586" s="2">
        <v>20.69</v>
      </c>
      <c r="G23586" s="3">
        <v>46</v>
      </c>
      <c r="H23586" s="3">
        <v>0.20690000000000003</v>
      </c>
      <c r="I23586" s="3">
        <v>0.97243000000000002</v>
      </c>
      <c r="J23586" s="3">
        <v>21.869330000000001</v>
      </c>
      <c r="K23586" s="4">
        <v>0.35</v>
      </c>
      <c r="L23586" s="73">
        <v>39.701245230769231</v>
      </c>
    </row>
    <row r="23587" spans="1:12" x14ac:dyDescent="0.35">
      <c r="A23587" s="1" t="s">
        <v>37897</v>
      </c>
      <c r="B23587" t="s">
        <v>37898</v>
      </c>
      <c r="C23587" t="s">
        <v>1467</v>
      </c>
      <c r="D23587" t="s">
        <v>1468</v>
      </c>
      <c r="E23587">
        <v>1</v>
      </c>
      <c r="F23587" s="2">
        <v>8.5299999999999994</v>
      </c>
      <c r="G23587" s="3">
        <v>19</v>
      </c>
      <c r="H23587" s="3">
        <v>8.5300000000000001E-2</v>
      </c>
      <c r="I23587" s="3">
        <v>0.40090999999999999</v>
      </c>
      <c r="J23587" s="3">
        <v>9.0162099999999992</v>
      </c>
      <c r="K23587" s="4">
        <v>0.35</v>
      </c>
      <c r="L23587" s="73">
        <v>16.367888923076922</v>
      </c>
    </row>
    <row r="23588" spans="1:12" x14ac:dyDescent="0.35">
      <c r="A23588" s="1">
        <v>715</v>
      </c>
      <c r="B23588" t="s">
        <v>37899</v>
      </c>
      <c r="C23588" t="s">
        <v>1467</v>
      </c>
      <c r="D23588" t="s">
        <v>1468</v>
      </c>
      <c r="E23588">
        <v>1</v>
      </c>
      <c r="F23588" s="2">
        <v>70.150000000000006</v>
      </c>
      <c r="G23588" s="3">
        <v>156</v>
      </c>
      <c r="H23588" s="3">
        <v>0.70150000000000012</v>
      </c>
      <c r="I23588" s="3">
        <v>3.2970500000000005</v>
      </c>
      <c r="J23588" s="3">
        <v>74.14855</v>
      </c>
      <c r="K23588" s="4">
        <v>0.35</v>
      </c>
      <c r="L23588" s="73">
        <v>134.60813692307693</v>
      </c>
    </row>
    <row r="23589" spans="1:12" x14ac:dyDescent="0.35">
      <c r="A23589" s="1" t="s">
        <v>37900</v>
      </c>
      <c r="B23589" t="s">
        <v>37901</v>
      </c>
      <c r="C23589" t="s">
        <v>1467</v>
      </c>
      <c r="D23589" t="s">
        <v>1468</v>
      </c>
      <c r="E23589">
        <v>1</v>
      </c>
      <c r="F23589" s="2">
        <v>66.67</v>
      </c>
      <c r="G23589" s="3">
        <v>149</v>
      </c>
      <c r="H23589" s="3">
        <v>0.66670000000000007</v>
      </c>
      <c r="I23589" s="3">
        <v>3.1334900000000001</v>
      </c>
      <c r="J23589" s="3">
        <v>70.470190000000002</v>
      </c>
      <c r="K23589" s="4">
        <v>0.35000000000000003</v>
      </c>
      <c r="L23589" s="73">
        <v>127.93049876923078</v>
      </c>
    </row>
    <row r="23590" spans="1:12" x14ac:dyDescent="0.35">
      <c r="A23590" s="1" t="s">
        <v>37902</v>
      </c>
      <c r="B23590" t="s">
        <v>37903</v>
      </c>
      <c r="C23590" t="s">
        <v>1467</v>
      </c>
      <c r="D23590" t="s">
        <v>1468</v>
      </c>
      <c r="E23590">
        <v>1</v>
      </c>
      <c r="F23590" s="2">
        <v>10.88</v>
      </c>
      <c r="G23590" s="3">
        <v>25</v>
      </c>
      <c r="H23590" s="3">
        <v>0.10880000000000001</v>
      </c>
      <c r="I23590" s="3">
        <v>0.51136000000000004</v>
      </c>
      <c r="J23590" s="3">
        <v>11.500160000000001</v>
      </c>
      <c r="K23590" s="4">
        <v>0.34999999999999992</v>
      </c>
      <c r="L23590" s="73">
        <v>20.87721353846154</v>
      </c>
    </row>
    <row r="23591" spans="1:12" x14ac:dyDescent="0.35">
      <c r="A23591" s="1" t="s">
        <v>37904</v>
      </c>
      <c r="B23591" t="s">
        <v>37905</v>
      </c>
      <c r="C23591" t="s">
        <v>1467</v>
      </c>
      <c r="D23591" t="s">
        <v>1468</v>
      </c>
      <c r="E23591">
        <v>1</v>
      </c>
      <c r="F23591" s="2">
        <v>7.51</v>
      </c>
      <c r="G23591" s="3">
        <v>17</v>
      </c>
      <c r="H23591" s="3">
        <v>7.51E-2</v>
      </c>
      <c r="I23591" s="3">
        <v>0.35297000000000001</v>
      </c>
      <c r="J23591" s="3">
        <v>7.9380699999999997</v>
      </c>
      <c r="K23591" s="4">
        <v>0.34999999999999992</v>
      </c>
      <c r="L23591" s="73">
        <v>14.410650153846152</v>
      </c>
    </row>
    <row r="23592" spans="1:12" x14ac:dyDescent="0.35">
      <c r="A23592" s="1" t="s">
        <v>37906</v>
      </c>
      <c r="B23592" t="s">
        <v>37907</v>
      </c>
      <c r="C23592" t="s">
        <v>1467</v>
      </c>
      <c r="D23592" t="s">
        <v>1468</v>
      </c>
      <c r="E23592">
        <v>1</v>
      </c>
      <c r="F23592" s="2">
        <v>5.97</v>
      </c>
      <c r="G23592" s="3">
        <v>14</v>
      </c>
      <c r="H23592" s="3">
        <v>5.9699999999999996E-2</v>
      </c>
      <c r="I23592" s="3">
        <v>0.28059000000000001</v>
      </c>
      <c r="J23592" s="3">
        <v>6.3102900000000002</v>
      </c>
      <c r="K23592" s="4">
        <v>0.34999999999999992</v>
      </c>
      <c r="L23592" s="73">
        <v>11.455603384615383</v>
      </c>
    </row>
    <row r="23593" spans="1:12" x14ac:dyDescent="0.35">
      <c r="A23593" s="1" t="s">
        <v>37908</v>
      </c>
      <c r="B23593" t="s">
        <v>37909</v>
      </c>
      <c r="C23593" t="s">
        <v>1467</v>
      </c>
      <c r="D23593" t="s">
        <v>1468</v>
      </c>
      <c r="E23593">
        <v>1</v>
      </c>
      <c r="F23593" s="2">
        <v>40.380000000000003</v>
      </c>
      <c r="G23593" s="3">
        <v>90</v>
      </c>
      <c r="H23593" s="3">
        <v>0.40380000000000005</v>
      </c>
      <c r="I23593" s="3">
        <v>1.8978600000000001</v>
      </c>
      <c r="J23593" s="3">
        <v>42.681660000000001</v>
      </c>
      <c r="K23593" s="4">
        <v>0.34999999999999992</v>
      </c>
      <c r="L23593" s="73">
        <v>77.483628923076907</v>
      </c>
    </row>
    <row r="23594" spans="1:12" x14ac:dyDescent="0.35">
      <c r="A23594" s="1" t="s">
        <v>37910</v>
      </c>
      <c r="B23594" t="s">
        <v>37911</v>
      </c>
      <c r="C23594" t="s">
        <v>1467</v>
      </c>
      <c r="D23594" t="s">
        <v>1468</v>
      </c>
      <c r="E23594">
        <v>1</v>
      </c>
      <c r="F23594" s="2">
        <v>43.58</v>
      </c>
      <c r="G23594" s="3">
        <v>97</v>
      </c>
      <c r="H23594" s="3">
        <v>0.43579999999999997</v>
      </c>
      <c r="I23594" s="3">
        <v>2.04826</v>
      </c>
      <c r="J23594" s="3">
        <v>46.064059999999998</v>
      </c>
      <c r="K23594" s="4">
        <v>0.35</v>
      </c>
      <c r="L23594" s="73">
        <v>83.623985846153829</v>
      </c>
    </row>
    <row r="23595" spans="1:12" x14ac:dyDescent="0.35">
      <c r="A23595" s="1" t="s">
        <v>37912</v>
      </c>
      <c r="B23595" t="s">
        <v>37913</v>
      </c>
      <c r="C23595" t="s">
        <v>34</v>
      </c>
      <c r="D23595" t="s">
        <v>35</v>
      </c>
      <c r="E23595">
        <v>1</v>
      </c>
      <c r="F23595" s="2">
        <v>13.66</v>
      </c>
      <c r="G23595" s="3">
        <v>31</v>
      </c>
      <c r="H23595" s="3">
        <v>0.1366</v>
      </c>
      <c r="I23595" s="3">
        <v>0.64202000000000004</v>
      </c>
      <c r="J23595" s="3">
        <v>14.43862</v>
      </c>
      <c r="K23595" s="4">
        <v>0.35</v>
      </c>
      <c r="L23595" s="73">
        <v>26.211648615384615</v>
      </c>
    </row>
    <row r="23596" spans="1:12" x14ac:dyDescent="0.35">
      <c r="A23596" s="1" t="s">
        <v>37914</v>
      </c>
      <c r="B23596" t="s">
        <v>37915</v>
      </c>
      <c r="C23596" t="s">
        <v>1467</v>
      </c>
      <c r="D23596" t="s">
        <v>1468</v>
      </c>
      <c r="E23596">
        <v>1</v>
      </c>
      <c r="F23596" s="2">
        <v>12.92</v>
      </c>
      <c r="G23596" s="3">
        <v>29</v>
      </c>
      <c r="H23596" s="3">
        <v>0.12920000000000001</v>
      </c>
      <c r="I23596" s="3">
        <v>0.60724</v>
      </c>
      <c r="J23596" s="3">
        <v>13.65644</v>
      </c>
      <c r="K23596" s="4">
        <v>0.35</v>
      </c>
      <c r="L23596" s="73">
        <v>24.791691076923076</v>
      </c>
    </row>
    <row r="23597" spans="1:12" x14ac:dyDescent="0.35">
      <c r="A23597" s="1" t="s">
        <v>37916</v>
      </c>
      <c r="B23597" t="s">
        <v>37917</v>
      </c>
      <c r="C23597" t="s">
        <v>1467</v>
      </c>
      <c r="D23597" t="s">
        <v>1468</v>
      </c>
      <c r="E23597">
        <v>1</v>
      </c>
      <c r="F23597" s="2">
        <v>85.18</v>
      </c>
      <c r="G23597" s="3">
        <v>190</v>
      </c>
      <c r="H23597" s="3">
        <v>0.85180000000000011</v>
      </c>
      <c r="I23597" s="3">
        <v>4.0034600000000005</v>
      </c>
      <c r="J23597" s="3">
        <v>90.035260000000008</v>
      </c>
      <c r="K23597" s="4">
        <v>0.35000000000000003</v>
      </c>
      <c r="L23597" s="73">
        <v>163.44862584615387</v>
      </c>
    </row>
    <row r="23598" spans="1:12" x14ac:dyDescent="0.35">
      <c r="A23598" s="1" t="s">
        <v>37918</v>
      </c>
      <c r="B23598" t="s">
        <v>37919</v>
      </c>
      <c r="C23598" t="s">
        <v>34</v>
      </c>
      <c r="D23598" t="s">
        <v>35</v>
      </c>
      <c r="E23598">
        <v>1</v>
      </c>
      <c r="F23598" s="2">
        <v>71.650000000000006</v>
      </c>
      <c r="G23598" s="3">
        <v>160</v>
      </c>
      <c r="H23598" s="3">
        <v>0.71650000000000003</v>
      </c>
      <c r="I23598" s="3">
        <v>3.3675500000000005</v>
      </c>
      <c r="J23598" s="3">
        <v>75.734049999999996</v>
      </c>
      <c r="K23598" s="4">
        <v>0.35</v>
      </c>
      <c r="L23598" s="73">
        <v>137.4864292307692</v>
      </c>
    </row>
    <row r="23599" spans="1:12" x14ac:dyDescent="0.35">
      <c r="A23599" s="1" t="s">
        <v>37920</v>
      </c>
      <c r="B23599" t="s">
        <v>37921</v>
      </c>
      <c r="C23599" t="s">
        <v>1467</v>
      </c>
      <c r="D23599" t="s">
        <v>1468</v>
      </c>
      <c r="E23599">
        <v>1</v>
      </c>
      <c r="F23599" s="2">
        <v>19.07</v>
      </c>
      <c r="G23599" s="3">
        <v>43</v>
      </c>
      <c r="H23599" s="3">
        <v>0.19070000000000001</v>
      </c>
      <c r="I23599" s="3">
        <v>0.89629000000000003</v>
      </c>
      <c r="J23599" s="3">
        <v>20.15699</v>
      </c>
      <c r="K23599" s="4">
        <v>0.35</v>
      </c>
      <c r="L23599" s="73">
        <v>36.592689538461542</v>
      </c>
    </row>
    <row r="23600" spans="1:12" x14ac:dyDescent="0.35">
      <c r="A23600" s="1" t="s">
        <v>37922</v>
      </c>
      <c r="B23600" t="s">
        <v>37923</v>
      </c>
      <c r="C23600" t="s">
        <v>1467</v>
      </c>
      <c r="D23600" t="s">
        <v>1468</v>
      </c>
      <c r="E23600">
        <v>1</v>
      </c>
      <c r="F23600" s="2">
        <v>5.81</v>
      </c>
      <c r="G23600" s="3">
        <v>13</v>
      </c>
      <c r="H23600" s="3">
        <v>5.8099999999999999E-2</v>
      </c>
      <c r="I23600" s="3">
        <v>0.27306999999999998</v>
      </c>
      <c r="J23600" s="3">
        <v>6.1411699999999989</v>
      </c>
      <c r="K23600" s="4">
        <v>0.35</v>
      </c>
      <c r="L23600" s="73">
        <v>11.148585538461536</v>
      </c>
    </row>
    <row r="23601" spans="1:12" x14ac:dyDescent="0.35">
      <c r="A23601" s="1" t="s">
        <v>37924</v>
      </c>
      <c r="B23601" t="s">
        <v>37925</v>
      </c>
      <c r="C23601" t="s">
        <v>1467</v>
      </c>
      <c r="D23601" t="s">
        <v>1468</v>
      </c>
      <c r="E23601">
        <v>1</v>
      </c>
      <c r="F23601" s="2">
        <v>116.9</v>
      </c>
      <c r="G23601" s="3">
        <v>260</v>
      </c>
      <c r="H23601" s="3">
        <v>1.169</v>
      </c>
      <c r="I23601" s="3">
        <v>5.4943</v>
      </c>
      <c r="J23601" s="3">
        <v>123.5633</v>
      </c>
      <c r="K23601" s="4">
        <v>0.35</v>
      </c>
      <c r="L23601" s="73">
        <v>224.31491384615384</v>
      </c>
    </row>
    <row r="23602" spans="1:12" x14ac:dyDescent="0.35">
      <c r="A23602" s="1">
        <v>2550</v>
      </c>
      <c r="B23602" t="s">
        <v>37926</v>
      </c>
      <c r="C23602" t="s">
        <v>1467</v>
      </c>
      <c r="D23602" t="s">
        <v>1468</v>
      </c>
      <c r="E23602">
        <v>1</v>
      </c>
      <c r="F23602" s="2">
        <v>367.71</v>
      </c>
      <c r="G23602" s="3">
        <v>818</v>
      </c>
      <c r="H23602" s="3">
        <v>3.6770999999999998</v>
      </c>
      <c r="I23602" s="3">
        <v>17.28237</v>
      </c>
      <c r="J23602" s="3">
        <v>388.66946999999999</v>
      </c>
      <c r="K23602" s="4">
        <v>0.35</v>
      </c>
      <c r="L23602" s="73">
        <v>705.58457630769226</v>
      </c>
    </row>
    <row r="23603" spans="1:12" x14ac:dyDescent="0.35">
      <c r="A23603" s="1" t="s">
        <v>37927</v>
      </c>
      <c r="B23603" t="s">
        <v>37928</v>
      </c>
      <c r="C23603" t="s">
        <v>1467</v>
      </c>
      <c r="D23603" t="s">
        <v>1468</v>
      </c>
      <c r="E23603">
        <v>1</v>
      </c>
      <c r="F23603" s="2">
        <v>12.12</v>
      </c>
      <c r="G23603" s="3">
        <v>27</v>
      </c>
      <c r="H23603" s="3">
        <v>0.12119999999999999</v>
      </c>
      <c r="I23603" s="3">
        <v>0.56963999999999992</v>
      </c>
      <c r="J23603" s="3">
        <v>12.810839999999999</v>
      </c>
      <c r="K23603" s="4">
        <v>0.34999999999999992</v>
      </c>
      <c r="L23603" s="73">
        <v>23.256601846153842</v>
      </c>
    </row>
    <row r="23604" spans="1:12" x14ac:dyDescent="0.35">
      <c r="A23604" s="1" t="s">
        <v>37929</v>
      </c>
      <c r="B23604" t="s">
        <v>37930</v>
      </c>
      <c r="C23604" t="s">
        <v>1467</v>
      </c>
      <c r="D23604" t="s">
        <v>1468</v>
      </c>
      <c r="E23604">
        <v>1</v>
      </c>
      <c r="F23604" s="2">
        <v>64.959999999999994</v>
      </c>
      <c r="G23604" s="3">
        <v>145</v>
      </c>
      <c r="H23604" s="3">
        <v>0.64959999999999996</v>
      </c>
      <c r="I23604" s="3">
        <v>3.0531199999999998</v>
      </c>
      <c r="J23604" s="3">
        <v>68.662720000000007</v>
      </c>
      <c r="K23604" s="4">
        <v>0.34999999999999992</v>
      </c>
      <c r="L23604" s="73">
        <v>124.64924553846154</v>
      </c>
    </row>
    <row r="23605" spans="1:12" x14ac:dyDescent="0.35">
      <c r="A23605" s="1" t="s">
        <v>37931</v>
      </c>
      <c r="B23605" t="s">
        <v>37932</v>
      </c>
      <c r="C23605" t="s">
        <v>1467</v>
      </c>
      <c r="D23605" t="s">
        <v>1468</v>
      </c>
      <c r="E23605">
        <v>1</v>
      </c>
      <c r="F23605" s="2">
        <v>10.35</v>
      </c>
      <c r="G23605" s="3">
        <v>23</v>
      </c>
      <c r="H23605" s="3">
        <v>0.10349999999999999</v>
      </c>
      <c r="I23605" s="3">
        <v>0.48644999999999999</v>
      </c>
      <c r="J23605" s="3">
        <v>10.93995</v>
      </c>
      <c r="K23605" s="4">
        <v>0.35</v>
      </c>
      <c r="L23605" s="73">
        <v>19.860216923076923</v>
      </c>
    </row>
    <row r="23606" spans="1:12" x14ac:dyDescent="0.35">
      <c r="A23606" s="1" t="s">
        <v>37933</v>
      </c>
      <c r="B23606" t="s">
        <v>37934</v>
      </c>
      <c r="C23606" t="s">
        <v>1467</v>
      </c>
      <c r="D23606" t="s">
        <v>1468</v>
      </c>
      <c r="E23606">
        <v>1</v>
      </c>
      <c r="F23606" s="2">
        <v>166.92</v>
      </c>
      <c r="G23606" s="3">
        <v>371</v>
      </c>
      <c r="H23606" s="3">
        <v>1.6692</v>
      </c>
      <c r="I23606" s="3">
        <v>7.8452399999999995</v>
      </c>
      <c r="J23606" s="3">
        <v>176.43443999999997</v>
      </c>
      <c r="K23606" s="4">
        <v>0.34999999999999992</v>
      </c>
      <c r="L23606" s="73">
        <v>320.29636799999992</v>
      </c>
    </row>
    <row r="23607" spans="1:12" x14ac:dyDescent="0.35">
      <c r="A23607" s="1" t="s">
        <v>37935</v>
      </c>
      <c r="B23607" t="s">
        <v>37936</v>
      </c>
      <c r="C23607" t="s">
        <v>1467</v>
      </c>
      <c r="D23607" t="s">
        <v>1468</v>
      </c>
      <c r="E23607">
        <v>1</v>
      </c>
      <c r="F23607" s="2">
        <v>33.770000000000003</v>
      </c>
      <c r="G23607" s="3">
        <v>76</v>
      </c>
      <c r="H23607" s="3">
        <v>0.33770000000000006</v>
      </c>
      <c r="I23607" s="3">
        <v>1.5871900000000001</v>
      </c>
      <c r="J23607" s="3">
        <v>35.694890000000001</v>
      </c>
      <c r="K23607" s="4">
        <v>0.35000000000000003</v>
      </c>
      <c r="L23607" s="73">
        <v>64.799954153846159</v>
      </c>
    </row>
    <row r="23608" spans="1:12" x14ac:dyDescent="0.35">
      <c r="A23608" s="1" t="s">
        <v>37937</v>
      </c>
      <c r="B23608" t="s">
        <v>37938</v>
      </c>
      <c r="C23608" t="s">
        <v>1467</v>
      </c>
      <c r="D23608" t="s">
        <v>1468</v>
      </c>
      <c r="E23608">
        <v>1</v>
      </c>
      <c r="F23608" s="2">
        <v>40.49</v>
      </c>
      <c r="G23608" s="3">
        <v>90</v>
      </c>
      <c r="H23608" s="3">
        <v>0.40490000000000004</v>
      </c>
      <c r="I23608" s="3">
        <v>1.90303</v>
      </c>
      <c r="J23608" s="3">
        <v>42.797930000000001</v>
      </c>
      <c r="K23608" s="4">
        <v>0.35</v>
      </c>
      <c r="L23608" s="73">
        <v>77.694703692307684</v>
      </c>
    </row>
    <row r="23609" spans="1:12" x14ac:dyDescent="0.35">
      <c r="A23609" s="1" t="s">
        <v>37939</v>
      </c>
      <c r="B23609" t="s">
        <v>2984</v>
      </c>
      <c r="C23609" t="s">
        <v>1467</v>
      </c>
      <c r="D23609" t="s">
        <v>1468</v>
      </c>
      <c r="E23609">
        <v>1</v>
      </c>
      <c r="F23609" s="2">
        <v>0.85</v>
      </c>
      <c r="G23609" s="3">
        <v>2</v>
      </c>
      <c r="H23609" s="3">
        <v>8.5000000000000006E-3</v>
      </c>
      <c r="I23609" s="3">
        <v>3.9949999999999999E-2</v>
      </c>
      <c r="J23609" s="3">
        <v>0.89844999999999997</v>
      </c>
      <c r="K23609" s="4">
        <v>0.35</v>
      </c>
      <c r="L23609" s="73">
        <v>1.6310323076923077</v>
      </c>
    </row>
    <row r="23610" spans="1:12" x14ac:dyDescent="0.35">
      <c r="A23610" s="1" t="s">
        <v>37940</v>
      </c>
      <c r="B23610" t="s">
        <v>37941</v>
      </c>
      <c r="C23610" t="s">
        <v>1467</v>
      </c>
      <c r="D23610" t="s">
        <v>1468</v>
      </c>
      <c r="E23610">
        <v>1</v>
      </c>
      <c r="F23610" s="2">
        <v>296.92</v>
      </c>
      <c r="G23610" s="3">
        <v>660</v>
      </c>
      <c r="H23610" s="3">
        <v>2.9692000000000003</v>
      </c>
      <c r="I23610" s="3">
        <v>13.955240000000002</v>
      </c>
      <c r="J23610" s="3">
        <v>313.84444000000002</v>
      </c>
      <c r="K23610" s="4">
        <v>0.35</v>
      </c>
      <c r="L23610" s="73">
        <v>569.74836800000003</v>
      </c>
    </row>
    <row r="23611" spans="1:12" x14ac:dyDescent="0.35">
      <c r="A23611" s="1" t="s">
        <v>37942</v>
      </c>
      <c r="B23611" t="s">
        <v>37943</v>
      </c>
      <c r="C23611" t="s">
        <v>1467</v>
      </c>
      <c r="D23611" t="s">
        <v>1468</v>
      </c>
      <c r="E23611">
        <v>1</v>
      </c>
      <c r="F23611" s="2">
        <v>991.09</v>
      </c>
      <c r="G23611" s="3">
        <v>2203</v>
      </c>
      <c r="H23611" s="3">
        <v>9.9108999999999998</v>
      </c>
      <c r="I23611" s="3">
        <v>46.581230000000005</v>
      </c>
      <c r="J23611" s="3">
        <v>1047.58213</v>
      </c>
      <c r="K23611" s="4">
        <v>0.35</v>
      </c>
      <c r="L23611" s="73">
        <v>1901.7644821538461</v>
      </c>
    </row>
    <row r="23612" spans="1:12" x14ac:dyDescent="0.35">
      <c r="A23612" s="1" t="s">
        <v>37944</v>
      </c>
      <c r="B23612" t="s">
        <v>37945</v>
      </c>
      <c r="C23612" t="s">
        <v>1467</v>
      </c>
      <c r="D23612" t="s">
        <v>1468</v>
      </c>
      <c r="E23612">
        <v>1</v>
      </c>
      <c r="F23612" s="2">
        <v>125.47</v>
      </c>
      <c r="G23612" s="3">
        <v>279</v>
      </c>
      <c r="H23612" s="3">
        <v>1.2546999999999999</v>
      </c>
      <c r="I23612" s="3">
        <v>5.8970900000000004</v>
      </c>
      <c r="J23612" s="3">
        <v>132.62179</v>
      </c>
      <c r="K23612" s="4">
        <v>0.35</v>
      </c>
      <c r="L23612" s="73">
        <v>240.75955723076922</v>
      </c>
    </row>
    <row r="23613" spans="1:12" x14ac:dyDescent="0.35">
      <c r="A23613" s="1" t="s">
        <v>37946</v>
      </c>
      <c r="B23613" t="s">
        <v>37947</v>
      </c>
      <c r="C23613" t="s">
        <v>1467</v>
      </c>
      <c r="D23613" t="s">
        <v>1468</v>
      </c>
      <c r="E23613">
        <v>1</v>
      </c>
      <c r="F23613" s="2">
        <v>5.23</v>
      </c>
      <c r="G23613" s="3">
        <v>12</v>
      </c>
      <c r="H23613" s="3">
        <v>5.2300000000000006E-2</v>
      </c>
      <c r="I23613" s="3">
        <v>0.24581000000000003</v>
      </c>
      <c r="J23613" s="3">
        <v>5.5281099999999999</v>
      </c>
      <c r="K23613" s="4">
        <v>0.35</v>
      </c>
      <c r="L23613" s="73">
        <v>10.035645846153846</v>
      </c>
    </row>
    <row r="23614" spans="1:12" x14ac:dyDescent="0.35">
      <c r="A23614" s="1" t="s">
        <v>37948</v>
      </c>
      <c r="B23614" t="s">
        <v>37949</v>
      </c>
      <c r="C23614" t="s">
        <v>1467</v>
      </c>
      <c r="D23614" t="s">
        <v>1468</v>
      </c>
      <c r="E23614">
        <v>1</v>
      </c>
      <c r="F23614" s="2">
        <v>39.03</v>
      </c>
      <c r="G23614" s="3">
        <v>87</v>
      </c>
      <c r="H23614" s="3">
        <v>0.39030000000000004</v>
      </c>
      <c r="I23614" s="3">
        <v>1.8344100000000001</v>
      </c>
      <c r="J23614" s="3">
        <v>41.254710000000003</v>
      </c>
      <c r="K23614" s="4">
        <v>0.35000000000000003</v>
      </c>
      <c r="L23614" s="73">
        <v>74.893165846153849</v>
      </c>
    </row>
    <row r="23615" spans="1:12" x14ac:dyDescent="0.35">
      <c r="A23615" s="1" t="s">
        <v>37950</v>
      </c>
      <c r="B23615" t="s">
        <v>37951</v>
      </c>
      <c r="C23615" t="s">
        <v>1467</v>
      </c>
      <c r="D23615" t="s">
        <v>1468</v>
      </c>
      <c r="E23615">
        <v>1</v>
      </c>
      <c r="F23615" s="2">
        <v>81.99</v>
      </c>
      <c r="G23615" s="3">
        <v>183</v>
      </c>
      <c r="H23615" s="3">
        <v>0.81989999999999996</v>
      </c>
      <c r="I23615" s="3">
        <v>3.8535299999999997</v>
      </c>
      <c r="J23615" s="3">
        <v>86.663430000000005</v>
      </c>
      <c r="K23615" s="4">
        <v>0.35</v>
      </c>
      <c r="L23615" s="73">
        <v>157.32745753846154</v>
      </c>
    </row>
    <row r="23616" spans="1:12" x14ac:dyDescent="0.35">
      <c r="A23616" s="1">
        <v>622</v>
      </c>
      <c r="B23616" t="s">
        <v>37952</v>
      </c>
      <c r="C23616" t="s">
        <v>1467</v>
      </c>
      <c r="D23616" t="s">
        <v>1468</v>
      </c>
      <c r="E23616">
        <v>1</v>
      </c>
      <c r="F23616" s="2">
        <v>335.82</v>
      </c>
      <c r="G23616" s="3">
        <v>747</v>
      </c>
      <c r="H23616" s="3">
        <v>3.3582000000000001</v>
      </c>
      <c r="I23616" s="3">
        <v>15.78354</v>
      </c>
      <c r="J23616" s="3">
        <v>354.96174000000002</v>
      </c>
      <c r="K23616" s="4">
        <v>0.35</v>
      </c>
      <c r="L23616" s="73">
        <v>644.39208184615393</v>
      </c>
    </row>
    <row r="23617" spans="1:12" x14ac:dyDescent="0.35">
      <c r="A23617" s="1" t="s">
        <v>37953</v>
      </c>
      <c r="B23617" t="s">
        <v>37954</v>
      </c>
      <c r="C23617" t="s">
        <v>1467</v>
      </c>
      <c r="D23617" t="s">
        <v>1468</v>
      </c>
      <c r="E23617">
        <v>1</v>
      </c>
      <c r="F23617" s="2">
        <v>87.24</v>
      </c>
      <c r="G23617" s="3">
        <v>194</v>
      </c>
      <c r="H23617" s="3">
        <v>0.87239999999999995</v>
      </c>
      <c r="I23617" s="3">
        <v>4.1002799999999997</v>
      </c>
      <c r="J23617" s="3">
        <v>92.212679999999992</v>
      </c>
      <c r="K23617" s="4">
        <v>0.35</v>
      </c>
      <c r="L23617" s="73">
        <v>167.4014806153846</v>
      </c>
    </row>
    <row r="23618" spans="1:12" x14ac:dyDescent="0.35">
      <c r="A23618" s="1" t="s">
        <v>37955</v>
      </c>
      <c r="B23618" t="s">
        <v>37956</v>
      </c>
      <c r="C23618" t="s">
        <v>1467</v>
      </c>
      <c r="D23618" t="s">
        <v>1468</v>
      </c>
      <c r="E23618">
        <v>1</v>
      </c>
      <c r="F23618" s="2">
        <v>2.54</v>
      </c>
      <c r="G23618" s="3">
        <v>6</v>
      </c>
      <c r="H23618" s="3">
        <v>2.5400000000000002E-2</v>
      </c>
      <c r="I23618" s="3">
        <v>0.11938</v>
      </c>
      <c r="J23618" s="3">
        <v>2.6847799999999999</v>
      </c>
      <c r="K23618" s="4">
        <v>0.35000000000000003</v>
      </c>
      <c r="L23618" s="73">
        <v>4.8739083076923073</v>
      </c>
    </row>
    <row r="23619" spans="1:12" x14ac:dyDescent="0.35">
      <c r="A23619" s="1" t="s">
        <v>37957</v>
      </c>
      <c r="B23619" t="s">
        <v>37958</v>
      </c>
      <c r="C23619" t="s">
        <v>1467</v>
      </c>
      <c r="D23619" t="s">
        <v>1468</v>
      </c>
      <c r="E23619">
        <v>1</v>
      </c>
      <c r="F23619" s="2">
        <v>435.13</v>
      </c>
      <c r="G23619" s="3">
        <v>967</v>
      </c>
      <c r="H23619" s="3">
        <v>4.3513000000000002</v>
      </c>
      <c r="I23619" s="3">
        <v>20.45111</v>
      </c>
      <c r="J23619" s="3">
        <v>459.93241</v>
      </c>
      <c r="K23619" s="4">
        <v>0.35</v>
      </c>
      <c r="L23619" s="73">
        <v>834.95422123076924</v>
      </c>
    </row>
    <row r="23620" spans="1:12" x14ac:dyDescent="0.35">
      <c r="A23620" s="1" t="s">
        <v>37959</v>
      </c>
      <c r="B23620" t="s">
        <v>1478</v>
      </c>
      <c r="C23620" t="s">
        <v>1467</v>
      </c>
      <c r="D23620" t="s">
        <v>1468</v>
      </c>
      <c r="E23620">
        <v>1</v>
      </c>
      <c r="F23620" s="2">
        <v>9.81</v>
      </c>
      <c r="G23620" s="3">
        <v>22</v>
      </c>
      <c r="H23620" s="3">
        <v>9.8100000000000007E-2</v>
      </c>
      <c r="I23620" s="3">
        <v>0.46107000000000004</v>
      </c>
      <c r="J23620" s="3">
        <v>10.36917</v>
      </c>
      <c r="K23620" s="4">
        <v>0.35000000000000003</v>
      </c>
      <c r="L23620" s="73">
        <v>18.824031692307692</v>
      </c>
    </row>
    <row r="23621" spans="1:12" x14ac:dyDescent="0.35">
      <c r="A23621" s="1" t="s">
        <v>37960</v>
      </c>
      <c r="B23621" t="s">
        <v>37961</v>
      </c>
      <c r="C23621" t="s">
        <v>1467</v>
      </c>
      <c r="D23621" t="s">
        <v>1468</v>
      </c>
      <c r="E23621">
        <v>1</v>
      </c>
      <c r="F23621" s="2">
        <v>94.2</v>
      </c>
      <c r="G23621" s="3">
        <v>210</v>
      </c>
      <c r="H23621" s="3">
        <v>0.94200000000000006</v>
      </c>
      <c r="I23621" s="3">
        <v>4.4274000000000004</v>
      </c>
      <c r="J23621" s="3">
        <v>99.569400000000002</v>
      </c>
      <c r="K23621" s="4">
        <v>0.34999999999999992</v>
      </c>
      <c r="L23621" s="73">
        <v>180.75675692307692</v>
      </c>
    </row>
    <row r="23622" spans="1:12" x14ac:dyDescent="0.35">
      <c r="A23622" s="1" t="s">
        <v>37962</v>
      </c>
      <c r="B23622" t="s">
        <v>37963</v>
      </c>
      <c r="C23622" t="s">
        <v>1467</v>
      </c>
      <c r="D23622" t="s">
        <v>1468</v>
      </c>
      <c r="E23622">
        <v>1</v>
      </c>
      <c r="F23622" s="2">
        <v>12.61</v>
      </c>
      <c r="G23622" s="3">
        <v>29</v>
      </c>
      <c r="H23622" s="3">
        <v>0.12609999999999999</v>
      </c>
      <c r="I23622" s="3">
        <v>0.59267000000000003</v>
      </c>
      <c r="J23622" s="3">
        <v>13.328769999999999</v>
      </c>
      <c r="K23622" s="4">
        <v>0.35</v>
      </c>
      <c r="L23622" s="73">
        <v>24.196843999999995</v>
      </c>
    </row>
    <row r="23623" spans="1:12" x14ac:dyDescent="0.35">
      <c r="A23623" s="1" t="s">
        <v>37964</v>
      </c>
      <c r="B23623" t="s">
        <v>37965</v>
      </c>
      <c r="C23623" t="s">
        <v>1467</v>
      </c>
      <c r="D23623" t="s">
        <v>1468</v>
      </c>
      <c r="E23623">
        <v>1</v>
      </c>
      <c r="F23623" s="2">
        <v>106.61</v>
      </c>
      <c r="G23623" s="3">
        <v>237</v>
      </c>
      <c r="H23623" s="3">
        <v>1.0661</v>
      </c>
      <c r="I23623" s="3">
        <v>5.0106700000000002</v>
      </c>
      <c r="J23623" s="3">
        <v>112.68677000000001</v>
      </c>
      <c r="K23623" s="4">
        <v>0.34999999999999992</v>
      </c>
      <c r="L23623" s="73">
        <v>204.56982861538461</v>
      </c>
    </row>
    <row r="23624" spans="1:12" x14ac:dyDescent="0.35">
      <c r="A23624" s="1" t="s">
        <v>37966</v>
      </c>
      <c r="B23624" t="s">
        <v>37967</v>
      </c>
      <c r="C23624" t="s">
        <v>1467</v>
      </c>
      <c r="D23624" t="s">
        <v>1468</v>
      </c>
      <c r="E23624">
        <v>1</v>
      </c>
      <c r="F23624" s="2">
        <v>6.67</v>
      </c>
      <c r="G23624" s="3">
        <v>15</v>
      </c>
      <c r="H23624" s="3">
        <v>6.6699999999999995E-2</v>
      </c>
      <c r="I23624" s="3">
        <v>0.31348999999999999</v>
      </c>
      <c r="J23624" s="3">
        <v>7.0501899999999997</v>
      </c>
      <c r="K23624" s="4">
        <v>0.35000000000000003</v>
      </c>
      <c r="L23624" s="73">
        <v>12.798806461538462</v>
      </c>
    </row>
    <row r="23625" spans="1:12" x14ac:dyDescent="0.35">
      <c r="A23625" s="1" t="s">
        <v>37968</v>
      </c>
      <c r="B23625" t="s">
        <v>37969</v>
      </c>
      <c r="C23625" t="s">
        <v>1467</v>
      </c>
      <c r="D23625" t="s">
        <v>1468</v>
      </c>
      <c r="E23625">
        <v>1</v>
      </c>
      <c r="F23625" s="2">
        <v>197.43</v>
      </c>
      <c r="G23625" s="3">
        <v>439</v>
      </c>
      <c r="H23625" s="3">
        <v>1.9743000000000002</v>
      </c>
      <c r="I23625" s="3">
        <v>9.2792100000000008</v>
      </c>
      <c r="J23625" s="3">
        <v>208.68351000000001</v>
      </c>
      <c r="K23625" s="4">
        <v>0.35</v>
      </c>
      <c r="L23625" s="73">
        <v>378.84083353846154</v>
      </c>
    </row>
    <row r="23626" spans="1:12" x14ac:dyDescent="0.35">
      <c r="A23626" s="1" t="s">
        <v>37970</v>
      </c>
      <c r="B23626" t="s">
        <v>37971</v>
      </c>
      <c r="C23626" t="s">
        <v>1467</v>
      </c>
      <c r="D23626" t="s">
        <v>1468</v>
      </c>
      <c r="E23626">
        <v>1</v>
      </c>
      <c r="F23626" s="2">
        <v>17.47</v>
      </c>
      <c r="G23626" s="3">
        <v>39</v>
      </c>
      <c r="H23626" s="3">
        <v>0.17469999999999999</v>
      </c>
      <c r="I23626" s="3">
        <v>0.82108999999999999</v>
      </c>
      <c r="J23626" s="3">
        <v>18.465790000000002</v>
      </c>
      <c r="K23626" s="4">
        <v>0.34999999999999992</v>
      </c>
      <c r="L23626" s="73">
        <v>33.522511076923081</v>
      </c>
    </row>
    <row r="23627" spans="1:12" x14ac:dyDescent="0.35">
      <c r="A23627" s="1" t="s">
        <v>37972</v>
      </c>
      <c r="B23627" t="s">
        <v>37973</v>
      </c>
      <c r="C23627" t="s">
        <v>1467</v>
      </c>
      <c r="D23627" t="s">
        <v>1468</v>
      </c>
      <c r="E23627">
        <v>1</v>
      </c>
      <c r="F23627" s="2">
        <v>7.88</v>
      </c>
      <c r="G23627" s="3">
        <v>18</v>
      </c>
      <c r="H23627" s="3">
        <v>7.8799999999999995E-2</v>
      </c>
      <c r="I23627" s="3">
        <v>0.37036000000000002</v>
      </c>
      <c r="J23627" s="3">
        <v>8.3291599999999999</v>
      </c>
      <c r="K23627" s="4">
        <v>0.35000000000000003</v>
      </c>
      <c r="L23627" s="73">
        <v>15.120628923076923</v>
      </c>
    </row>
    <row r="23628" spans="1:12" x14ac:dyDescent="0.35">
      <c r="A23628" s="1" t="s">
        <v>37974</v>
      </c>
      <c r="B23628" t="s">
        <v>37975</v>
      </c>
      <c r="C23628" t="s">
        <v>1467</v>
      </c>
      <c r="D23628" t="s">
        <v>1468</v>
      </c>
      <c r="E23628">
        <v>1</v>
      </c>
      <c r="F23628" s="2">
        <v>105.54</v>
      </c>
      <c r="G23628" s="3">
        <v>235</v>
      </c>
      <c r="H23628" s="3">
        <v>1.0554000000000001</v>
      </c>
      <c r="I23628" s="3">
        <v>4.9603800000000007</v>
      </c>
      <c r="J23628" s="3">
        <v>111.55578000000001</v>
      </c>
      <c r="K23628" s="4">
        <v>0.35</v>
      </c>
      <c r="L23628" s="73">
        <v>202.51664676923079</v>
      </c>
    </row>
    <row r="23629" spans="1:12" x14ac:dyDescent="0.35">
      <c r="A23629" s="1" t="s">
        <v>37976</v>
      </c>
      <c r="B23629" t="s">
        <v>37977</v>
      </c>
      <c r="C23629" t="s">
        <v>1467</v>
      </c>
      <c r="D23629" t="s">
        <v>1468</v>
      </c>
      <c r="E23629">
        <v>1</v>
      </c>
      <c r="F23629" s="2">
        <v>21.75</v>
      </c>
      <c r="G23629" s="3">
        <v>49</v>
      </c>
      <c r="H23629" s="3">
        <v>0.2175</v>
      </c>
      <c r="I23629" s="3">
        <v>1.0222500000000001</v>
      </c>
      <c r="J23629" s="3">
        <v>22.989750000000001</v>
      </c>
      <c r="K23629" s="4">
        <v>0.35000000000000003</v>
      </c>
      <c r="L23629" s="73">
        <v>41.735238461538465</v>
      </c>
    </row>
    <row r="23630" spans="1:12" x14ac:dyDescent="0.35">
      <c r="A23630" s="1" t="s">
        <v>37978</v>
      </c>
      <c r="B23630" t="s">
        <v>37979</v>
      </c>
      <c r="C23630" t="s">
        <v>1467</v>
      </c>
      <c r="D23630" t="s">
        <v>1468</v>
      </c>
      <c r="E23630">
        <v>1</v>
      </c>
      <c r="F23630" s="2">
        <v>1.06</v>
      </c>
      <c r="G23630" s="3">
        <v>3</v>
      </c>
      <c r="H23630" s="3">
        <v>1.06E-2</v>
      </c>
      <c r="I23630" s="3">
        <v>4.9820000000000003E-2</v>
      </c>
      <c r="J23630" s="3">
        <v>1.12042</v>
      </c>
      <c r="K23630" s="4">
        <v>0.35000000000000003</v>
      </c>
      <c r="L23630" s="73">
        <v>2.0339932307692306</v>
      </c>
    </row>
    <row r="23631" spans="1:12" x14ac:dyDescent="0.35">
      <c r="A23631" s="1" t="s">
        <v>37980</v>
      </c>
      <c r="B23631" t="s">
        <v>37981</v>
      </c>
      <c r="C23631" t="s">
        <v>1467</v>
      </c>
      <c r="D23631" t="s">
        <v>1468</v>
      </c>
      <c r="E23631">
        <v>1</v>
      </c>
      <c r="F23631" s="2">
        <v>1.94</v>
      </c>
      <c r="G23631" s="3">
        <v>5</v>
      </c>
      <c r="H23631" s="3">
        <v>1.9400000000000001E-2</v>
      </c>
      <c r="I23631" s="3">
        <v>9.1179999999999997E-2</v>
      </c>
      <c r="J23631" s="3">
        <v>2.0505800000000001</v>
      </c>
      <c r="K23631" s="4">
        <v>0.35000000000000003</v>
      </c>
      <c r="L23631" s="73">
        <v>3.7225913846153849</v>
      </c>
    </row>
    <row r="23632" spans="1:12" x14ac:dyDescent="0.35">
      <c r="A23632" s="1" t="s">
        <v>37982</v>
      </c>
      <c r="B23632" t="s">
        <v>37983</v>
      </c>
      <c r="C23632" t="s">
        <v>1467</v>
      </c>
      <c r="D23632" t="s">
        <v>1468</v>
      </c>
      <c r="E23632">
        <v>1</v>
      </c>
      <c r="F23632" s="2">
        <v>6.04</v>
      </c>
      <c r="G23632" s="3">
        <v>14</v>
      </c>
      <c r="H23632" s="3">
        <v>6.0400000000000002E-2</v>
      </c>
      <c r="I23632" s="3">
        <v>0.28388000000000002</v>
      </c>
      <c r="J23632" s="3">
        <v>6.3842799999999995</v>
      </c>
      <c r="K23632" s="4">
        <v>0.35000000000000003</v>
      </c>
      <c r="L23632" s="73">
        <v>11.589923692307693</v>
      </c>
    </row>
    <row r="23633" spans="1:12" x14ac:dyDescent="0.35">
      <c r="A23633" s="1" t="s">
        <v>37984</v>
      </c>
      <c r="B23633" t="s">
        <v>37985</v>
      </c>
      <c r="C23633" t="s">
        <v>1467</v>
      </c>
      <c r="D23633" t="s">
        <v>1468</v>
      </c>
      <c r="E23633">
        <v>1</v>
      </c>
      <c r="F23633" s="2">
        <v>25.53</v>
      </c>
      <c r="G23633" s="3">
        <v>57</v>
      </c>
      <c r="H23633" s="3">
        <v>0.25530000000000003</v>
      </c>
      <c r="I23633" s="3">
        <v>1.19991</v>
      </c>
      <c r="J23633" s="3">
        <v>26.985209999999999</v>
      </c>
      <c r="K23633" s="4">
        <v>0.34999999999999992</v>
      </c>
      <c r="L23633" s="73">
        <v>48.988535076923071</v>
      </c>
    </row>
    <row r="23634" spans="1:12" x14ac:dyDescent="0.35">
      <c r="A23634" s="1" t="s">
        <v>37986</v>
      </c>
      <c r="B23634" t="s">
        <v>37987</v>
      </c>
      <c r="C23634" t="s">
        <v>1467</v>
      </c>
      <c r="D23634" t="s">
        <v>1468</v>
      </c>
      <c r="E23634">
        <v>1</v>
      </c>
      <c r="F23634" s="2">
        <v>210.71</v>
      </c>
      <c r="G23634" s="3">
        <v>469</v>
      </c>
      <c r="H23634" s="3">
        <v>2.1071</v>
      </c>
      <c r="I23634" s="3">
        <v>9.9033700000000007</v>
      </c>
      <c r="J23634" s="3">
        <v>222.72047000000001</v>
      </c>
      <c r="K23634" s="4">
        <v>0.35000000000000003</v>
      </c>
      <c r="L23634" s="73">
        <v>404.32331476923082</v>
      </c>
    </row>
    <row r="23635" spans="1:12" x14ac:dyDescent="0.35">
      <c r="A23635" s="1" t="s">
        <v>37988</v>
      </c>
      <c r="B23635" t="s">
        <v>37989</v>
      </c>
      <c r="C23635" t="s">
        <v>1467</v>
      </c>
      <c r="D23635" t="s">
        <v>1468</v>
      </c>
      <c r="E23635">
        <v>1</v>
      </c>
      <c r="F23635" s="2">
        <v>162.15</v>
      </c>
      <c r="G23635" s="3">
        <v>361</v>
      </c>
      <c r="H23635" s="3">
        <v>1.6215000000000002</v>
      </c>
      <c r="I23635" s="3">
        <v>7.6210500000000003</v>
      </c>
      <c r="J23635" s="3">
        <v>171.39255</v>
      </c>
      <c r="K23635" s="4">
        <v>0.34999999999999992</v>
      </c>
      <c r="L23635" s="73">
        <v>311.14339846153842</v>
      </c>
    </row>
    <row r="23636" spans="1:12" x14ac:dyDescent="0.35">
      <c r="A23636" s="1" t="s">
        <v>37990</v>
      </c>
      <c r="B23636" t="s">
        <v>2984</v>
      </c>
      <c r="C23636" t="s">
        <v>1467</v>
      </c>
      <c r="D23636" t="s">
        <v>1468</v>
      </c>
      <c r="E23636">
        <v>1</v>
      </c>
      <c r="F23636" s="2">
        <v>7.97</v>
      </c>
      <c r="G23636" s="3">
        <v>18</v>
      </c>
      <c r="H23636" s="3">
        <v>7.9699999999999993E-2</v>
      </c>
      <c r="I23636" s="3">
        <v>0.37458999999999998</v>
      </c>
      <c r="J23636" s="3">
        <v>8.4242899999999992</v>
      </c>
      <c r="K23636" s="4">
        <v>0.35000000000000003</v>
      </c>
      <c r="L23636" s="73">
        <v>15.293326461538459</v>
      </c>
    </row>
    <row r="23637" spans="1:12" x14ac:dyDescent="0.35">
      <c r="A23637" s="1" t="s">
        <v>37991</v>
      </c>
      <c r="B23637" t="s">
        <v>37992</v>
      </c>
      <c r="C23637" t="s">
        <v>1467</v>
      </c>
      <c r="D23637" t="s">
        <v>1468</v>
      </c>
      <c r="E23637">
        <v>1</v>
      </c>
      <c r="F23637" s="2">
        <v>33.380000000000003</v>
      </c>
      <c r="G23637" s="3">
        <v>75</v>
      </c>
      <c r="H23637" s="3">
        <v>0.33380000000000004</v>
      </c>
      <c r="I23637" s="3">
        <v>1.5688600000000001</v>
      </c>
      <c r="J23637" s="3">
        <v>35.28266</v>
      </c>
      <c r="K23637" s="4">
        <v>0.34999999999999992</v>
      </c>
      <c r="L23637" s="73">
        <v>64.051598153846143</v>
      </c>
    </row>
    <row r="23638" spans="1:12" x14ac:dyDescent="0.35">
      <c r="A23638" s="1" t="s">
        <v>37993</v>
      </c>
      <c r="B23638" t="s">
        <v>37994</v>
      </c>
      <c r="C23638" t="s">
        <v>1467</v>
      </c>
      <c r="D23638" t="s">
        <v>1468</v>
      </c>
      <c r="E23638">
        <v>1</v>
      </c>
      <c r="F23638" s="2">
        <v>1.66</v>
      </c>
      <c r="G23638" s="3">
        <v>4</v>
      </c>
      <c r="H23638" s="3">
        <v>1.66E-2</v>
      </c>
      <c r="I23638" s="3">
        <v>7.8019999999999992E-2</v>
      </c>
      <c r="J23638" s="3">
        <v>1.7546199999999998</v>
      </c>
      <c r="K23638" s="4">
        <v>0.34999999999999992</v>
      </c>
      <c r="L23638" s="73">
        <v>3.185310153846153</v>
      </c>
    </row>
    <row r="23639" spans="1:12" x14ac:dyDescent="0.35">
      <c r="A23639" s="1" t="s">
        <v>37995</v>
      </c>
      <c r="B23639" t="s">
        <v>37996</v>
      </c>
      <c r="C23639" t="s">
        <v>1467</v>
      </c>
      <c r="D23639" t="s">
        <v>1468</v>
      </c>
      <c r="E23639">
        <v>1</v>
      </c>
      <c r="F23639" s="2">
        <v>10.76</v>
      </c>
      <c r="G23639" s="3">
        <v>24</v>
      </c>
      <c r="H23639" s="3">
        <v>0.1076</v>
      </c>
      <c r="I23639" s="3">
        <v>0.50571999999999995</v>
      </c>
      <c r="J23639" s="3">
        <v>11.37332</v>
      </c>
      <c r="K23639" s="4">
        <v>0.35</v>
      </c>
      <c r="L23639" s="73">
        <v>20.646950153846152</v>
      </c>
    </row>
    <row r="23640" spans="1:12" x14ac:dyDescent="0.35">
      <c r="A23640" s="1" t="s">
        <v>37997</v>
      </c>
      <c r="B23640" t="s">
        <v>37998</v>
      </c>
      <c r="C23640" t="s">
        <v>1467</v>
      </c>
      <c r="D23640" t="s">
        <v>1468</v>
      </c>
      <c r="E23640">
        <v>1</v>
      </c>
      <c r="F23640" s="2">
        <v>3648.07</v>
      </c>
      <c r="G23640" s="3">
        <v>8107</v>
      </c>
      <c r="H23640" s="3">
        <v>36.480700000000006</v>
      </c>
      <c r="I23640" s="3">
        <v>171.45929000000001</v>
      </c>
      <c r="J23640" s="3">
        <v>3856.0099900000005</v>
      </c>
      <c r="K23640" s="4">
        <v>0.35</v>
      </c>
      <c r="L23640" s="73">
        <v>7000.1412126153846</v>
      </c>
    </row>
    <row r="23641" spans="1:12" x14ac:dyDescent="0.35">
      <c r="A23641" s="1" t="s">
        <v>37999</v>
      </c>
      <c r="B23641" t="s">
        <v>2716</v>
      </c>
      <c r="C23641" t="s">
        <v>34</v>
      </c>
      <c r="D23641" t="s">
        <v>35</v>
      </c>
      <c r="E23641">
        <v>1</v>
      </c>
      <c r="F23641" s="2">
        <v>34.979999999999997</v>
      </c>
      <c r="G23641" s="3">
        <v>78</v>
      </c>
      <c r="H23641" s="3">
        <v>0.3498</v>
      </c>
      <c r="I23641" s="3">
        <v>1.6440599999999999</v>
      </c>
      <c r="J23641" s="3">
        <v>36.973860000000002</v>
      </c>
      <c r="K23641" s="4">
        <v>0.35</v>
      </c>
      <c r="L23641" s="73">
        <v>67.121776615384618</v>
      </c>
    </row>
    <row r="23642" spans="1:12" x14ac:dyDescent="0.35">
      <c r="A23642" s="1" t="s">
        <v>38000</v>
      </c>
      <c r="B23642" t="s">
        <v>38001</v>
      </c>
      <c r="C23642" t="s">
        <v>1467</v>
      </c>
      <c r="D23642" t="s">
        <v>1468</v>
      </c>
      <c r="E23642">
        <v>1</v>
      </c>
      <c r="F23642" s="2">
        <v>91.98</v>
      </c>
      <c r="G23642" s="3">
        <v>205</v>
      </c>
      <c r="H23642" s="3">
        <v>0.91980000000000006</v>
      </c>
      <c r="I23642" s="3">
        <v>4.3230599999999999</v>
      </c>
      <c r="J23642" s="3">
        <v>97.222859999999997</v>
      </c>
      <c r="K23642" s="4">
        <v>0.35</v>
      </c>
      <c r="L23642" s="73">
        <v>176.49688430769231</v>
      </c>
    </row>
    <row r="23643" spans="1:12" x14ac:dyDescent="0.35">
      <c r="A23643" s="1" t="s">
        <v>38002</v>
      </c>
      <c r="B23643" t="s">
        <v>38003</v>
      </c>
      <c r="C23643" t="s">
        <v>1467</v>
      </c>
      <c r="D23643" t="s">
        <v>1468</v>
      </c>
      <c r="E23643">
        <v>1</v>
      </c>
      <c r="F23643" s="2">
        <v>17.46</v>
      </c>
      <c r="G23643" s="3">
        <v>39</v>
      </c>
      <c r="H23643" s="3">
        <v>0.17460000000000001</v>
      </c>
      <c r="I23643" s="3">
        <v>0.82062000000000002</v>
      </c>
      <c r="J23643" s="3">
        <v>18.455220000000004</v>
      </c>
      <c r="K23643" s="4">
        <v>0.34999999999999992</v>
      </c>
      <c r="L23643" s="73">
        <v>33.503322461538467</v>
      </c>
    </row>
    <row r="23644" spans="1:12" x14ac:dyDescent="0.35">
      <c r="A23644" s="1" t="s">
        <v>38004</v>
      </c>
      <c r="B23644" t="s">
        <v>38005</v>
      </c>
      <c r="C23644" t="s">
        <v>1467</v>
      </c>
      <c r="D23644" t="s">
        <v>1468</v>
      </c>
      <c r="E23644">
        <v>1</v>
      </c>
      <c r="F23644" s="2">
        <v>159.22</v>
      </c>
      <c r="G23644" s="3">
        <v>354</v>
      </c>
      <c r="H23644" s="3">
        <v>1.5922000000000001</v>
      </c>
      <c r="I23644" s="3">
        <v>7.4833400000000001</v>
      </c>
      <c r="J23644" s="3">
        <v>168.29553999999999</v>
      </c>
      <c r="K23644" s="4">
        <v>0.35000000000000003</v>
      </c>
      <c r="L23644" s="73">
        <v>305.52113415384616</v>
      </c>
    </row>
    <row r="23645" spans="1:12" x14ac:dyDescent="0.35">
      <c r="A23645" s="1" t="s">
        <v>38006</v>
      </c>
      <c r="B23645" t="s">
        <v>38007</v>
      </c>
      <c r="C23645" t="s">
        <v>1467</v>
      </c>
      <c r="D23645" t="s">
        <v>1468</v>
      </c>
      <c r="E23645">
        <v>1</v>
      </c>
      <c r="F23645" s="2">
        <v>15.9</v>
      </c>
      <c r="G23645" s="3">
        <v>36</v>
      </c>
      <c r="H23645" s="3">
        <v>0.159</v>
      </c>
      <c r="I23645" s="3">
        <v>0.74729999999999996</v>
      </c>
      <c r="J23645" s="3">
        <v>16.8063</v>
      </c>
      <c r="K23645" s="4">
        <v>0.35000000000000003</v>
      </c>
      <c r="L23645" s="73">
        <v>30.509898461538462</v>
      </c>
    </row>
    <row r="23646" spans="1:12" x14ac:dyDescent="0.35">
      <c r="A23646" s="1" t="s">
        <v>38008</v>
      </c>
      <c r="B23646" t="s">
        <v>38009</v>
      </c>
      <c r="C23646" t="s">
        <v>34</v>
      </c>
      <c r="D23646" t="s">
        <v>35</v>
      </c>
      <c r="E23646">
        <v>1</v>
      </c>
      <c r="F23646" s="2">
        <v>66.3</v>
      </c>
      <c r="G23646" s="3">
        <v>148</v>
      </c>
      <c r="H23646" s="3">
        <v>0.66300000000000003</v>
      </c>
      <c r="I23646" s="3">
        <v>3.1160999999999999</v>
      </c>
      <c r="J23646" s="3">
        <v>70.079099999999997</v>
      </c>
      <c r="K23646" s="4">
        <v>0.35</v>
      </c>
      <c r="L23646" s="73">
        <v>127.22051999999999</v>
      </c>
    </row>
    <row r="23647" spans="1:12" x14ac:dyDescent="0.35">
      <c r="A23647" s="1" t="s">
        <v>38010</v>
      </c>
      <c r="B23647" t="s">
        <v>38011</v>
      </c>
      <c r="C23647" t="s">
        <v>1467</v>
      </c>
      <c r="D23647" t="s">
        <v>1468</v>
      </c>
      <c r="E23647">
        <v>1</v>
      </c>
      <c r="F23647" s="2">
        <v>1.7</v>
      </c>
      <c r="G23647" s="3">
        <v>4</v>
      </c>
      <c r="H23647" s="3">
        <v>1.7000000000000001E-2</v>
      </c>
      <c r="I23647" s="3">
        <v>7.9899999999999999E-2</v>
      </c>
      <c r="J23647" s="3">
        <v>1.7968999999999999</v>
      </c>
      <c r="K23647" s="4">
        <v>0.35</v>
      </c>
      <c r="L23647" s="73">
        <v>3.2620646153846153</v>
      </c>
    </row>
    <row r="23648" spans="1:12" x14ac:dyDescent="0.35">
      <c r="A23648" s="1" t="s">
        <v>38012</v>
      </c>
      <c r="B23648" t="s">
        <v>38013</v>
      </c>
      <c r="C23648" t="s">
        <v>1467</v>
      </c>
      <c r="D23648" t="s">
        <v>1468</v>
      </c>
      <c r="E23648">
        <v>1</v>
      </c>
      <c r="F23648" s="2">
        <v>2.2999999999999998</v>
      </c>
      <c r="G23648" s="3">
        <v>6</v>
      </c>
      <c r="H23648" s="3">
        <v>2.3E-2</v>
      </c>
      <c r="I23648" s="3">
        <v>0.10809999999999999</v>
      </c>
      <c r="J23648" s="3">
        <v>2.4310999999999998</v>
      </c>
      <c r="K23648" s="4">
        <v>0.35000000000000003</v>
      </c>
      <c r="L23648" s="73">
        <v>4.4133815384615378</v>
      </c>
    </row>
    <row r="23649" spans="1:12" x14ac:dyDescent="0.35">
      <c r="A23649" s="1" t="s">
        <v>38014</v>
      </c>
      <c r="B23649" t="s">
        <v>38015</v>
      </c>
      <c r="C23649" t="s">
        <v>1467</v>
      </c>
      <c r="D23649" t="s">
        <v>1468</v>
      </c>
      <c r="E23649">
        <v>1</v>
      </c>
      <c r="F23649" s="2">
        <v>72.34</v>
      </c>
      <c r="G23649" s="3">
        <v>161</v>
      </c>
      <c r="H23649" s="3">
        <v>0.72340000000000004</v>
      </c>
      <c r="I23649" s="3">
        <v>3.3999800000000002</v>
      </c>
      <c r="J23649" s="3">
        <v>76.463380000000001</v>
      </c>
      <c r="K23649" s="4">
        <v>0.35000000000000003</v>
      </c>
      <c r="L23649" s="73">
        <v>138.8104436923077</v>
      </c>
    </row>
    <row r="23650" spans="1:12" x14ac:dyDescent="0.35">
      <c r="A23650" s="1" t="s">
        <v>38016</v>
      </c>
      <c r="B23650" t="s">
        <v>38017</v>
      </c>
      <c r="C23650" t="s">
        <v>1467</v>
      </c>
      <c r="D23650" t="s">
        <v>1468</v>
      </c>
      <c r="E23650">
        <v>1</v>
      </c>
      <c r="F23650" s="2">
        <v>2.66</v>
      </c>
      <c r="G23650" s="3">
        <v>6</v>
      </c>
      <c r="H23650" s="3">
        <v>2.6600000000000002E-2</v>
      </c>
      <c r="I23650" s="3">
        <v>0.12502000000000002</v>
      </c>
      <c r="J23650" s="3">
        <v>2.8116200000000005</v>
      </c>
      <c r="K23650" s="4">
        <v>0.34999999999999992</v>
      </c>
      <c r="L23650" s="73">
        <v>5.104171692307693</v>
      </c>
    </row>
    <row r="23651" spans="1:12" x14ac:dyDescent="0.35">
      <c r="A23651" s="1" t="s">
        <v>38018</v>
      </c>
      <c r="B23651" t="s">
        <v>38019</v>
      </c>
      <c r="C23651" t="s">
        <v>1467</v>
      </c>
      <c r="D23651" t="s">
        <v>1468</v>
      </c>
      <c r="E23651">
        <v>1</v>
      </c>
      <c r="F23651" s="2">
        <v>65.849999999999994</v>
      </c>
      <c r="G23651" s="3">
        <v>147</v>
      </c>
      <c r="H23651" s="3">
        <v>0.65849999999999997</v>
      </c>
      <c r="I23651" s="3">
        <v>3.0949499999999999</v>
      </c>
      <c r="J23651" s="3">
        <v>69.603449999999995</v>
      </c>
      <c r="K23651" s="4">
        <v>0.35</v>
      </c>
      <c r="L23651" s="73">
        <v>126.35703230769229</v>
      </c>
    </row>
    <row r="23652" spans="1:12" x14ac:dyDescent="0.35">
      <c r="A23652" s="1" t="s">
        <v>38020</v>
      </c>
      <c r="B23652" t="s">
        <v>38021</v>
      </c>
      <c r="C23652" t="s">
        <v>1467</v>
      </c>
      <c r="D23652" t="s">
        <v>1468</v>
      </c>
      <c r="E23652">
        <v>1</v>
      </c>
      <c r="F23652" s="2">
        <v>3.64</v>
      </c>
      <c r="G23652" s="3">
        <v>9</v>
      </c>
      <c r="H23652" s="3">
        <v>3.6400000000000002E-2</v>
      </c>
      <c r="I23652" s="3">
        <v>0.17108000000000001</v>
      </c>
      <c r="J23652" s="3">
        <v>3.84748</v>
      </c>
      <c r="K23652" s="4">
        <v>0.35</v>
      </c>
      <c r="L23652" s="73">
        <v>6.9846560000000002</v>
      </c>
    </row>
    <row r="23653" spans="1:12" x14ac:dyDescent="0.35">
      <c r="A23653" s="1" t="s">
        <v>38022</v>
      </c>
      <c r="B23653" t="s">
        <v>38023</v>
      </c>
      <c r="C23653" t="s">
        <v>1467</v>
      </c>
      <c r="D23653" t="s">
        <v>1468</v>
      </c>
      <c r="E23653">
        <v>1</v>
      </c>
      <c r="F23653" s="2">
        <v>2.1</v>
      </c>
      <c r="G23653" s="3">
        <v>5</v>
      </c>
      <c r="H23653" s="3">
        <v>2.1000000000000001E-2</v>
      </c>
      <c r="I23653" s="3">
        <v>9.870000000000001E-2</v>
      </c>
      <c r="J23653" s="3">
        <v>2.2197</v>
      </c>
      <c r="K23653" s="4">
        <v>0.35</v>
      </c>
      <c r="L23653" s="73">
        <v>4.0296092307692302</v>
      </c>
    </row>
    <row r="23654" spans="1:12" x14ac:dyDescent="0.35">
      <c r="A23654" s="1" t="s">
        <v>38024</v>
      </c>
      <c r="B23654" t="s">
        <v>38025</v>
      </c>
      <c r="C23654" t="s">
        <v>1467</v>
      </c>
      <c r="D23654" t="s">
        <v>1468</v>
      </c>
      <c r="E23654">
        <v>1</v>
      </c>
      <c r="F23654" s="2">
        <v>3.28</v>
      </c>
      <c r="G23654" s="3">
        <v>8</v>
      </c>
      <c r="H23654" s="3">
        <v>3.2799999999999996E-2</v>
      </c>
      <c r="I23654" s="3">
        <v>0.15415999999999999</v>
      </c>
      <c r="J23654" s="3">
        <v>3.4669599999999998</v>
      </c>
      <c r="K23654" s="4">
        <v>0.35</v>
      </c>
      <c r="L23654" s="73">
        <v>6.2938658461538459</v>
      </c>
    </row>
    <row r="23655" spans="1:12" x14ac:dyDescent="0.35">
      <c r="A23655" s="1" t="s">
        <v>38026</v>
      </c>
      <c r="B23655" t="s">
        <v>38027</v>
      </c>
      <c r="C23655" t="s">
        <v>1467</v>
      </c>
      <c r="D23655" t="s">
        <v>1468</v>
      </c>
      <c r="E23655">
        <v>1</v>
      </c>
      <c r="F23655" s="2">
        <v>200.65</v>
      </c>
      <c r="G23655" s="3">
        <v>446</v>
      </c>
      <c r="H23655" s="3">
        <v>2.0065</v>
      </c>
      <c r="I23655" s="3">
        <v>9.4305500000000002</v>
      </c>
      <c r="J23655" s="3">
        <v>212.08705</v>
      </c>
      <c r="K23655" s="4">
        <v>0.35000000000000003</v>
      </c>
      <c r="L23655" s="73">
        <v>385.0195676923077</v>
      </c>
    </row>
    <row r="23656" spans="1:12" x14ac:dyDescent="0.35">
      <c r="A23656" s="1" t="s">
        <v>38028</v>
      </c>
      <c r="B23656" t="s">
        <v>38029</v>
      </c>
      <c r="C23656" t="s">
        <v>1467</v>
      </c>
      <c r="D23656" t="s">
        <v>1468</v>
      </c>
      <c r="E23656">
        <v>1</v>
      </c>
      <c r="F23656" s="2">
        <v>12.91</v>
      </c>
      <c r="G23656" s="3">
        <v>29</v>
      </c>
      <c r="H23656" s="3">
        <v>0.12909999999999999</v>
      </c>
      <c r="I23656" s="3">
        <v>0.60677000000000003</v>
      </c>
      <c r="J23656" s="3">
        <v>13.645869999999999</v>
      </c>
      <c r="K23656" s="4">
        <v>0.34999999999999992</v>
      </c>
      <c r="L23656" s="73">
        <v>24.772502461538458</v>
      </c>
    </row>
    <row r="23657" spans="1:12" x14ac:dyDescent="0.35">
      <c r="A23657" s="1" t="s">
        <v>38030</v>
      </c>
      <c r="B23657" t="s">
        <v>38031</v>
      </c>
      <c r="C23657" t="s">
        <v>1467</v>
      </c>
      <c r="D23657" t="s">
        <v>1468</v>
      </c>
      <c r="E23657">
        <v>1</v>
      </c>
      <c r="F23657" s="2">
        <v>5.53</v>
      </c>
      <c r="G23657" s="3">
        <v>13</v>
      </c>
      <c r="H23657" s="3">
        <v>5.5300000000000002E-2</v>
      </c>
      <c r="I23657" s="3">
        <v>0.25991000000000003</v>
      </c>
      <c r="J23657" s="3">
        <v>5.8452099999999998</v>
      </c>
      <c r="K23657" s="4">
        <v>0.34999999999999992</v>
      </c>
      <c r="L23657" s="73">
        <v>10.611304307692306</v>
      </c>
    </row>
    <row r="23658" spans="1:12" x14ac:dyDescent="0.35">
      <c r="A23658" s="1" t="s">
        <v>38032</v>
      </c>
      <c r="B23658" t="s">
        <v>38033</v>
      </c>
      <c r="C23658" t="s">
        <v>1467</v>
      </c>
      <c r="D23658" t="s">
        <v>1468</v>
      </c>
      <c r="E23658">
        <v>1</v>
      </c>
      <c r="F23658" s="2">
        <v>2.25</v>
      </c>
      <c r="G23658" s="3">
        <v>5</v>
      </c>
      <c r="H23658" s="3">
        <v>2.2499999999999999E-2</v>
      </c>
      <c r="I23658" s="3">
        <v>0.10575</v>
      </c>
      <c r="J23658" s="3">
        <v>2.37825</v>
      </c>
      <c r="K23658" s="4">
        <v>0.35</v>
      </c>
      <c r="L23658" s="73">
        <v>4.3174384615384609</v>
      </c>
    </row>
    <row r="23659" spans="1:12" x14ac:dyDescent="0.35">
      <c r="A23659" s="1" t="s">
        <v>38034</v>
      </c>
      <c r="B23659" t="s">
        <v>38035</v>
      </c>
      <c r="C23659" t="s">
        <v>1467</v>
      </c>
      <c r="D23659" t="s">
        <v>1468</v>
      </c>
      <c r="E23659">
        <v>1</v>
      </c>
      <c r="F23659" s="2">
        <v>2</v>
      </c>
      <c r="G23659" s="3">
        <v>5</v>
      </c>
      <c r="H23659" s="3">
        <v>0.02</v>
      </c>
      <c r="I23659" s="3">
        <v>9.4E-2</v>
      </c>
      <c r="J23659" s="3">
        <v>2.1139999999999999</v>
      </c>
      <c r="K23659" s="4">
        <v>0.35</v>
      </c>
      <c r="L23659" s="73">
        <v>3.8377230769230768</v>
      </c>
    </row>
    <row r="23660" spans="1:12" x14ac:dyDescent="0.35">
      <c r="A23660" s="1" t="s">
        <v>38036</v>
      </c>
      <c r="B23660" t="s">
        <v>38037</v>
      </c>
      <c r="C23660" t="s">
        <v>1467</v>
      </c>
      <c r="D23660" t="s">
        <v>1468</v>
      </c>
      <c r="E23660">
        <v>1</v>
      </c>
      <c r="F23660" s="2">
        <v>2.27</v>
      </c>
      <c r="G23660" s="3">
        <v>6</v>
      </c>
      <c r="H23660" s="3">
        <v>2.2700000000000001E-2</v>
      </c>
      <c r="I23660" s="3">
        <v>0.10669000000000001</v>
      </c>
      <c r="J23660" s="3">
        <v>2.3993899999999999</v>
      </c>
      <c r="K23660" s="4">
        <v>0.34999999999999992</v>
      </c>
      <c r="L23660" s="73">
        <v>4.3558156923076918</v>
      </c>
    </row>
    <row r="23661" spans="1:12" x14ac:dyDescent="0.35">
      <c r="A23661" s="1" t="s">
        <v>38038</v>
      </c>
      <c r="B23661" t="s">
        <v>38039</v>
      </c>
      <c r="C23661" t="s">
        <v>1467</v>
      </c>
      <c r="D23661" t="s">
        <v>1468</v>
      </c>
      <c r="E23661">
        <v>1</v>
      </c>
      <c r="F23661" s="2">
        <v>7.3</v>
      </c>
      <c r="G23661" s="3">
        <v>17</v>
      </c>
      <c r="H23661" s="3">
        <v>7.2999999999999995E-2</v>
      </c>
      <c r="I23661" s="3">
        <v>0.34310000000000002</v>
      </c>
      <c r="J23661" s="3">
        <v>7.7161</v>
      </c>
      <c r="K23661" s="4">
        <v>0.35000000000000003</v>
      </c>
      <c r="L23661" s="73">
        <v>14.00768923076923</v>
      </c>
    </row>
    <row r="23662" spans="1:12" x14ac:dyDescent="0.35">
      <c r="A23662" s="1" t="s">
        <v>38040</v>
      </c>
      <c r="B23662" t="s">
        <v>38041</v>
      </c>
      <c r="C23662" t="s">
        <v>1467</v>
      </c>
      <c r="D23662" t="s">
        <v>1468</v>
      </c>
      <c r="E23662">
        <v>1</v>
      </c>
      <c r="F23662" s="2">
        <v>7.67</v>
      </c>
      <c r="G23662" s="3">
        <v>18</v>
      </c>
      <c r="H23662" s="3">
        <v>7.6700000000000004E-2</v>
      </c>
      <c r="I23662" s="3">
        <v>0.36048999999999998</v>
      </c>
      <c r="J23662" s="3">
        <v>8.1071899999999992</v>
      </c>
      <c r="K23662" s="4">
        <v>0.35</v>
      </c>
      <c r="L23662" s="73">
        <v>14.717667999999998</v>
      </c>
    </row>
    <row r="23663" spans="1:12" x14ac:dyDescent="0.35">
      <c r="A23663" s="1" t="s">
        <v>38042</v>
      </c>
      <c r="B23663" t="s">
        <v>38043</v>
      </c>
      <c r="C23663" t="s">
        <v>1467</v>
      </c>
      <c r="D23663" t="s">
        <v>1468</v>
      </c>
      <c r="E23663">
        <v>1</v>
      </c>
      <c r="F23663" s="2">
        <v>16.239999999999998</v>
      </c>
      <c r="G23663" s="3">
        <v>37</v>
      </c>
      <c r="H23663" s="3">
        <v>0.16239999999999999</v>
      </c>
      <c r="I23663" s="3">
        <v>0.76327999999999996</v>
      </c>
      <c r="J23663" s="3">
        <v>17.165680000000002</v>
      </c>
      <c r="K23663" s="4">
        <v>0.34999999999999992</v>
      </c>
      <c r="L23663" s="73">
        <v>31.162311384615386</v>
      </c>
    </row>
    <row r="23664" spans="1:12" x14ac:dyDescent="0.35">
      <c r="A23664" s="1" t="s">
        <v>38044</v>
      </c>
      <c r="B23664" t="s">
        <v>38045</v>
      </c>
      <c r="C23664" t="s">
        <v>1467</v>
      </c>
      <c r="D23664" t="s">
        <v>1468</v>
      </c>
      <c r="E23664">
        <v>1</v>
      </c>
      <c r="F23664" s="2">
        <v>10.45</v>
      </c>
      <c r="G23664" s="3">
        <v>24</v>
      </c>
      <c r="H23664" s="3">
        <v>0.1045</v>
      </c>
      <c r="I23664" s="3">
        <v>0.49114999999999998</v>
      </c>
      <c r="J23664" s="3">
        <v>11.045649999999998</v>
      </c>
      <c r="K23664" s="4">
        <v>0.34999999999999992</v>
      </c>
      <c r="L23664" s="73">
        <v>20.052103076923071</v>
      </c>
    </row>
    <row r="23665" spans="1:12" x14ac:dyDescent="0.35">
      <c r="A23665" s="1" t="s">
        <v>38046</v>
      </c>
      <c r="B23665" t="s">
        <v>38047</v>
      </c>
      <c r="C23665" t="s">
        <v>1467</v>
      </c>
      <c r="D23665" t="s">
        <v>1468</v>
      </c>
      <c r="E23665">
        <v>1</v>
      </c>
      <c r="F23665" s="2">
        <v>273.02999999999997</v>
      </c>
      <c r="G23665" s="3">
        <v>607</v>
      </c>
      <c r="H23665" s="3">
        <v>2.7302999999999997</v>
      </c>
      <c r="I23665" s="3">
        <v>12.832409999999999</v>
      </c>
      <c r="J23665" s="3">
        <v>288.59270999999995</v>
      </c>
      <c r="K23665" s="4">
        <v>0.35</v>
      </c>
      <c r="L23665" s="73">
        <v>523.9067658461538</v>
      </c>
    </row>
    <row r="23666" spans="1:12" x14ac:dyDescent="0.35">
      <c r="A23666" s="1" t="s">
        <v>38048</v>
      </c>
      <c r="B23666" t="s">
        <v>38049</v>
      </c>
      <c r="C23666" t="s">
        <v>1467</v>
      </c>
      <c r="D23666" t="s">
        <v>1468</v>
      </c>
      <c r="E23666">
        <v>1</v>
      </c>
      <c r="F23666" s="2">
        <v>6.56</v>
      </c>
      <c r="G23666" s="3">
        <v>15</v>
      </c>
      <c r="H23666" s="3">
        <v>6.5599999999999992E-2</v>
      </c>
      <c r="I23666" s="3">
        <v>0.30831999999999998</v>
      </c>
      <c r="J23666" s="3">
        <v>6.9339199999999996</v>
      </c>
      <c r="K23666" s="4">
        <v>0.35</v>
      </c>
      <c r="L23666" s="73">
        <v>12.587731692307692</v>
      </c>
    </row>
    <row r="23667" spans="1:12" x14ac:dyDescent="0.35">
      <c r="A23667" s="1" t="s">
        <v>38050</v>
      </c>
      <c r="B23667" t="s">
        <v>38051</v>
      </c>
      <c r="C23667" t="s">
        <v>1467</v>
      </c>
      <c r="D23667" t="s">
        <v>1468</v>
      </c>
      <c r="E23667">
        <v>1</v>
      </c>
      <c r="F23667" s="2">
        <v>8.9499999999999993</v>
      </c>
      <c r="G23667" s="3">
        <v>20</v>
      </c>
      <c r="H23667" s="3">
        <v>8.9499999999999996E-2</v>
      </c>
      <c r="I23667" s="3">
        <v>0.42064999999999997</v>
      </c>
      <c r="J23667" s="3">
        <v>9.4601499999999987</v>
      </c>
      <c r="K23667" s="4">
        <v>0.35</v>
      </c>
      <c r="L23667" s="73">
        <v>17.173810769230766</v>
      </c>
    </row>
    <row r="23668" spans="1:12" x14ac:dyDescent="0.35">
      <c r="A23668" s="1" t="s">
        <v>38052</v>
      </c>
      <c r="B23668" t="s">
        <v>15102</v>
      </c>
      <c r="C23668" t="s">
        <v>1467</v>
      </c>
      <c r="D23668" t="s">
        <v>1468</v>
      </c>
      <c r="E23668">
        <v>1</v>
      </c>
      <c r="F23668" s="2">
        <v>77.8</v>
      </c>
      <c r="G23668" s="3">
        <v>173</v>
      </c>
      <c r="H23668" s="3">
        <v>0.77800000000000002</v>
      </c>
      <c r="I23668" s="3">
        <v>3.6566000000000001</v>
      </c>
      <c r="J23668" s="3">
        <v>82.2346</v>
      </c>
      <c r="K23668" s="4">
        <v>0.35000000000000003</v>
      </c>
      <c r="L23668" s="73">
        <v>149.28742769230769</v>
      </c>
    </row>
    <row r="23669" spans="1:12" x14ac:dyDescent="0.35">
      <c r="A23669" s="1" t="s">
        <v>38053</v>
      </c>
      <c r="B23669" t="s">
        <v>38054</v>
      </c>
      <c r="C23669" t="s">
        <v>1467</v>
      </c>
      <c r="D23669" t="s">
        <v>1468</v>
      </c>
      <c r="E23669">
        <v>1</v>
      </c>
      <c r="F23669" s="2">
        <v>122.52</v>
      </c>
      <c r="G23669" s="3">
        <v>273</v>
      </c>
      <c r="H23669" s="3">
        <v>1.2252000000000001</v>
      </c>
      <c r="I23669" s="3">
        <v>5.7584400000000002</v>
      </c>
      <c r="J23669" s="3">
        <v>129.50363999999999</v>
      </c>
      <c r="K23669" s="4">
        <v>0.35</v>
      </c>
      <c r="L23669" s="73">
        <v>235.09891569230768</v>
      </c>
    </row>
    <row r="23670" spans="1:12" x14ac:dyDescent="0.35">
      <c r="A23670" s="1" t="s">
        <v>38055</v>
      </c>
      <c r="B23670" t="s">
        <v>37747</v>
      </c>
      <c r="C23670" t="s">
        <v>1467</v>
      </c>
      <c r="D23670" t="s">
        <v>1468</v>
      </c>
      <c r="E23670">
        <v>1</v>
      </c>
      <c r="F23670" s="2">
        <v>11.55</v>
      </c>
      <c r="G23670" s="3">
        <v>26</v>
      </c>
      <c r="H23670" s="3">
        <v>0.11550000000000001</v>
      </c>
      <c r="I23670" s="3">
        <v>0.54285000000000005</v>
      </c>
      <c r="J23670" s="3">
        <v>12.208350000000001</v>
      </c>
      <c r="K23670" s="4">
        <v>0.35000000000000003</v>
      </c>
      <c r="L23670" s="73">
        <v>22.162850769230772</v>
      </c>
    </row>
    <row r="23671" spans="1:12" x14ac:dyDescent="0.35">
      <c r="A23671" s="1" t="s">
        <v>38056</v>
      </c>
      <c r="B23671" t="s">
        <v>38057</v>
      </c>
      <c r="C23671" t="s">
        <v>1467</v>
      </c>
      <c r="D23671" t="s">
        <v>1468</v>
      </c>
      <c r="E23671">
        <v>1</v>
      </c>
      <c r="F23671" s="2">
        <v>121.37</v>
      </c>
      <c r="G23671" s="3">
        <v>270</v>
      </c>
      <c r="H23671" s="3">
        <v>1.2137</v>
      </c>
      <c r="I23671" s="3">
        <v>5.7043900000000001</v>
      </c>
      <c r="J23671" s="3">
        <v>128.28809000000001</v>
      </c>
      <c r="K23671" s="4">
        <v>0.34999999999999992</v>
      </c>
      <c r="L23671" s="73">
        <v>232.89222492307692</v>
      </c>
    </row>
    <row r="23672" spans="1:12" x14ac:dyDescent="0.35">
      <c r="A23672" s="1" t="s">
        <v>38058</v>
      </c>
      <c r="B23672" t="s">
        <v>38059</v>
      </c>
      <c r="C23672" t="s">
        <v>1467</v>
      </c>
      <c r="D23672" t="s">
        <v>1468</v>
      </c>
      <c r="E23672">
        <v>1</v>
      </c>
      <c r="F23672" s="2">
        <v>24.49</v>
      </c>
      <c r="G23672" s="3">
        <v>55</v>
      </c>
      <c r="H23672" s="3">
        <v>0.24489999999999998</v>
      </c>
      <c r="I23672" s="3">
        <v>1.15103</v>
      </c>
      <c r="J23672" s="3">
        <v>25.885929999999998</v>
      </c>
      <c r="K23672" s="4">
        <v>0.35000000000000003</v>
      </c>
      <c r="L23672" s="73">
        <v>46.992919076923073</v>
      </c>
    </row>
    <row r="23673" spans="1:12" x14ac:dyDescent="0.35">
      <c r="A23673" s="1" t="s">
        <v>38060</v>
      </c>
      <c r="B23673" t="s">
        <v>38061</v>
      </c>
      <c r="C23673" t="s">
        <v>1467</v>
      </c>
      <c r="D23673" t="s">
        <v>1468</v>
      </c>
      <c r="E23673">
        <v>1</v>
      </c>
      <c r="F23673" s="2">
        <v>12.39</v>
      </c>
      <c r="G23673" s="3">
        <v>28</v>
      </c>
      <c r="H23673" s="3">
        <v>0.12390000000000001</v>
      </c>
      <c r="I23673" s="3">
        <v>0.58233000000000001</v>
      </c>
      <c r="J23673" s="3">
        <v>13.096230000000002</v>
      </c>
      <c r="K23673" s="4">
        <v>0.35</v>
      </c>
      <c r="L23673" s="73">
        <v>23.774694461538463</v>
      </c>
    </row>
    <row r="23674" spans="1:12" x14ac:dyDescent="0.35">
      <c r="A23674" s="1" t="s">
        <v>38062</v>
      </c>
      <c r="B23674" t="s">
        <v>38063</v>
      </c>
      <c r="C23674" t="s">
        <v>1467</v>
      </c>
      <c r="D23674" t="s">
        <v>1468</v>
      </c>
      <c r="E23674">
        <v>1</v>
      </c>
      <c r="F23674" s="2">
        <v>27.4</v>
      </c>
      <c r="G23674" s="3">
        <v>61</v>
      </c>
      <c r="H23674" s="3">
        <v>0.27399999999999997</v>
      </c>
      <c r="I23674" s="3">
        <v>1.2877999999999998</v>
      </c>
      <c r="J23674" s="3">
        <v>28.9618</v>
      </c>
      <c r="K23674" s="4">
        <v>0.35</v>
      </c>
      <c r="L23674" s="73">
        <v>52.57680615384615</v>
      </c>
    </row>
    <row r="23675" spans="1:12" x14ac:dyDescent="0.35">
      <c r="A23675" s="1" t="s">
        <v>38064</v>
      </c>
      <c r="B23675" t="s">
        <v>38065</v>
      </c>
      <c r="C23675" t="s">
        <v>1467</v>
      </c>
      <c r="D23675" t="s">
        <v>1468</v>
      </c>
      <c r="E23675">
        <v>1</v>
      </c>
      <c r="F23675" s="2">
        <v>40.49</v>
      </c>
      <c r="G23675" s="3">
        <v>90</v>
      </c>
      <c r="H23675" s="3">
        <v>0.40490000000000004</v>
      </c>
      <c r="I23675" s="3">
        <v>1.90303</v>
      </c>
      <c r="J23675" s="3">
        <v>42.797930000000001</v>
      </c>
      <c r="K23675" s="4">
        <v>0.35</v>
      </c>
      <c r="L23675" s="73">
        <v>77.694703692307684</v>
      </c>
    </row>
    <row r="23676" spans="1:12" x14ac:dyDescent="0.35">
      <c r="A23676" s="1" t="s">
        <v>38066</v>
      </c>
      <c r="B23676" t="s">
        <v>38067</v>
      </c>
      <c r="C23676" t="s">
        <v>1467</v>
      </c>
      <c r="D23676" t="s">
        <v>1468</v>
      </c>
      <c r="E23676">
        <v>1</v>
      </c>
      <c r="F23676" s="2">
        <v>110.44</v>
      </c>
      <c r="G23676" s="3">
        <v>246</v>
      </c>
      <c r="H23676" s="3">
        <v>1.1044</v>
      </c>
      <c r="I23676" s="3">
        <v>5.1906799999999995</v>
      </c>
      <c r="J23676" s="3">
        <v>116.73508</v>
      </c>
      <c r="K23676" s="4">
        <v>0.35</v>
      </c>
      <c r="L23676" s="73">
        <v>211.9190683076923</v>
      </c>
    </row>
    <row r="23677" spans="1:12" x14ac:dyDescent="0.35">
      <c r="A23677" s="1" t="s">
        <v>38068</v>
      </c>
      <c r="B23677" t="s">
        <v>38069</v>
      </c>
      <c r="C23677" t="s">
        <v>1467</v>
      </c>
      <c r="D23677" t="s">
        <v>1468</v>
      </c>
      <c r="E23677">
        <v>1</v>
      </c>
      <c r="F23677" s="2">
        <v>2.62</v>
      </c>
      <c r="G23677" s="3">
        <v>6</v>
      </c>
      <c r="H23677" s="3">
        <v>2.6200000000000001E-2</v>
      </c>
      <c r="I23677" s="3">
        <v>0.12314</v>
      </c>
      <c r="J23677" s="3">
        <v>2.7693400000000001</v>
      </c>
      <c r="K23677" s="4">
        <v>0.35</v>
      </c>
      <c r="L23677" s="73">
        <v>5.0274172307692311</v>
      </c>
    </row>
    <row r="23678" spans="1:12" x14ac:dyDescent="0.35">
      <c r="A23678" s="1" t="s">
        <v>38070</v>
      </c>
      <c r="B23678" t="s">
        <v>38071</v>
      </c>
      <c r="C23678" t="s">
        <v>1467</v>
      </c>
      <c r="D23678" t="s">
        <v>1468</v>
      </c>
      <c r="E23678">
        <v>1</v>
      </c>
      <c r="F23678" s="2">
        <v>39.46</v>
      </c>
      <c r="G23678" s="3">
        <v>88</v>
      </c>
      <c r="H23678" s="3">
        <v>0.39460000000000001</v>
      </c>
      <c r="I23678" s="3">
        <v>1.8546199999999999</v>
      </c>
      <c r="J23678" s="3">
        <v>41.709219999999995</v>
      </c>
      <c r="K23678" s="4">
        <v>0.34999999999999992</v>
      </c>
      <c r="L23678" s="73">
        <v>75.718276307692292</v>
      </c>
    </row>
    <row r="23679" spans="1:12" x14ac:dyDescent="0.35">
      <c r="A23679" s="1" t="s">
        <v>38072</v>
      </c>
      <c r="B23679" t="s">
        <v>38073</v>
      </c>
      <c r="C23679" t="s">
        <v>1467</v>
      </c>
      <c r="D23679" t="s">
        <v>1468</v>
      </c>
      <c r="E23679">
        <v>1</v>
      </c>
      <c r="F23679" s="2">
        <v>15.74</v>
      </c>
      <c r="G23679" s="3">
        <v>35</v>
      </c>
      <c r="H23679" s="3">
        <v>0.15740000000000001</v>
      </c>
      <c r="I23679" s="3">
        <v>0.73977999999999999</v>
      </c>
      <c r="J23679" s="3">
        <v>16.637180000000001</v>
      </c>
      <c r="K23679" s="4">
        <v>0.35</v>
      </c>
      <c r="L23679" s="73">
        <v>30.202880615384615</v>
      </c>
    </row>
    <row r="23680" spans="1:12" x14ac:dyDescent="0.35">
      <c r="A23680" s="1" t="s">
        <v>38074</v>
      </c>
      <c r="B23680" t="s">
        <v>38075</v>
      </c>
      <c r="C23680" t="s">
        <v>1467</v>
      </c>
      <c r="D23680" t="s">
        <v>1468</v>
      </c>
      <c r="E23680">
        <v>1</v>
      </c>
      <c r="F23680" s="2">
        <v>14.59</v>
      </c>
      <c r="G23680" s="3">
        <v>33</v>
      </c>
      <c r="H23680" s="3">
        <v>0.1459</v>
      </c>
      <c r="I23680" s="3">
        <v>0.68572999999999995</v>
      </c>
      <c r="J23680" s="3">
        <v>15.421629999999999</v>
      </c>
      <c r="K23680" s="4">
        <v>0.35</v>
      </c>
      <c r="L23680" s="73">
        <v>27.996189846153843</v>
      </c>
    </row>
    <row r="23681" spans="1:12" x14ac:dyDescent="0.35">
      <c r="A23681" s="1" t="s">
        <v>38076</v>
      </c>
      <c r="B23681" t="s">
        <v>2984</v>
      </c>
      <c r="C23681" t="s">
        <v>1467</v>
      </c>
      <c r="D23681" t="s">
        <v>1468</v>
      </c>
      <c r="E23681">
        <v>1</v>
      </c>
      <c r="F23681" s="2">
        <v>13.11</v>
      </c>
      <c r="G23681" s="3">
        <v>30</v>
      </c>
      <c r="H23681" s="3">
        <v>0.13109999999999999</v>
      </c>
      <c r="I23681" s="3">
        <v>0.61617</v>
      </c>
      <c r="J23681" s="3">
        <v>13.85727</v>
      </c>
      <c r="K23681" s="4">
        <v>0.34999999999999992</v>
      </c>
      <c r="L23681" s="73">
        <v>25.156274769230766</v>
      </c>
    </row>
    <row r="23682" spans="1:12" x14ac:dyDescent="0.35">
      <c r="A23682" s="1" t="s">
        <v>38077</v>
      </c>
      <c r="B23682" t="s">
        <v>38078</v>
      </c>
      <c r="C23682" t="s">
        <v>1467</v>
      </c>
      <c r="D23682" t="s">
        <v>1468</v>
      </c>
      <c r="E23682">
        <v>1</v>
      </c>
      <c r="F23682" s="2">
        <v>131.36000000000001</v>
      </c>
      <c r="G23682" s="3">
        <v>292</v>
      </c>
      <c r="H23682" s="3">
        <v>1.3136000000000001</v>
      </c>
      <c r="I23682" s="3">
        <v>6.1739200000000007</v>
      </c>
      <c r="J23682" s="3">
        <v>138.84752000000003</v>
      </c>
      <c r="K23682" s="4">
        <v>0.35</v>
      </c>
      <c r="L23682" s="73">
        <v>252.06165169230775</v>
      </c>
    </row>
    <row r="23683" spans="1:12" x14ac:dyDescent="0.35">
      <c r="A23683" s="1" t="s">
        <v>38079</v>
      </c>
      <c r="B23683" t="s">
        <v>38080</v>
      </c>
      <c r="C23683" t="s">
        <v>1467</v>
      </c>
      <c r="D23683" t="s">
        <v>1468</v>
      </c>
      <c r="E23683">
        <v>1</v>
      </c>
      <c r="F23683" s="2">
        <v>53.52</v>
      </c>
      <c r="G23683" s="3">
        <v>119</v>
      </c>
      <c r="H23683" s="3">
        <v>0.53520000000000001</v>
      </c>
      <c r="I23683" s="3">
        <v>2.5154400000000003</v>
      </c>
      <c r="J23683" s="3">
        <v>56.570640000000004</v>
      </c>
      <c r="K23683" s="4">
        <v>0.35</v>
      </c>
      <c r="L23683" s="73">
        <v>102.69746953846155</v>
      </c>
    </row>
    <row r="23684" spans="1:12" x14ac:dyDescent="0.35">
      <c r="A23684" s="1" t="s">
        <v>38081</v>
      </c>
      <c r="B23684" t="s">
        <v>38082</v>
      </c>
      <c r="C23684" t="s">
        <v>1467</v>
      </c>
      <c r="D23684" t="s">
        <v>1468</v>
      </c>
      <c r="E23684">
        <v>1</v>
      </c>
      <c r="F23684" s="2">
        <v>1.67</v>
      </c>
      <c r="G23684" s="3">
        <v>4</v>
      </c>
      <c r="H23684" s="3">
        <v>1.67E-2</v>
      </c>
      <c r="I23684" s="3">
        <v>7.848999999999999E-2</v>
      </c>
      <c r="J23684" s="3">
        <v>1.7651899999999998</v>
      </c>
      <c r="K23684" s="4">
        <v>0.35</v>
      </c>
      <c r="L23684" s="73">
        <v>3.2044987692307689</v>
      </c>
    </row>
    <row r="23685" spans="1:12" x14ac:dyDescent="0.35">
      <c r="A23685" s="1" t="s">
        <v>38083</v>
      </c>
      <c r="B23685" t="s">
        <v>38084</v>
      </c>
      <c r="C23685" t="s">
        <v>1467</v>
      </c>
      <c r="D23685" t="s">
        <v>1468</v>
      </c>
      <c r="E23685">
        <v>1</v>
      </c>
      <c r="F23685" s="2">
        <v>13.21</v>
      </c>
      <c r="G23685" s="3">
        <v>30</v>
      </c>
      <c r="H23685" s="3">
        <v>0.13210000000000002</v>
      </c>
      <c r="I23685" s="3">
        <v>0.62087000000000003</v>
      </c>
      <c r="J23685" s="3">
        <v>13.96297</v>
      </c>
      <c r="K23685" s="4">
        <v>0.35</v>
      </c>
      <c r="L23685" s="73">
        <v>25.348160923076922</v>
      </c>
    </row>
    <row r="23686" spans="1:12" x14ac:dyDescent="0.35">
      <c r="A23686" s="1" t="s">
        <v>38085</v>
      </c>
      <c r="B23686" t="s">
        <v>38086</v>
      </c>
      <c r="C23686" t="s">
        <v>1467</v>
      </c>
      <c r="D23686" t="s">
        <v>1468</v>
      </c>
      <c r="E23686">
        <v>1</v>
      </c>
      <c r="F23686" s="2">
        <v>1.63</v>
      </c>
      <c r="G23686" s="3">
        <v>4</v>
      </c>
      <c r="H23686" s="3">
        <v>1.6299999999999999E-2</v>
      </c>
      <c r="I23686" s="3">
        <v>7.6609999999999998E-2</v>
      </c>
      <c r="J23686" s="3">
        <v>1.7229099999999999</v>
      </c>
      <c r="K23686" s="4">
        <v>0.34999999999999992</v>
      </c>
      <c r="L23686" s="73">
        <v>3.127744307692307</v>
      </c>
    </row>
    <row r="23687" spans="1:12" x14ac:dyDescent="0.35">
      <c r="A23687" s="1" t="s">
        <v>38087</v>
      </c>
      <c r="B23687" t="s">
        <v>38088</v>
      </c>
      <c r="C23687" t="s">
        <v>1467</v>
      </c>
      <c r="D23687" t="s">
        <v>1468</v>
      </c>
      <c r="E23687">
        <v>1</v>
      </c>
      <c r="F23687" s="2">
        <v>42.58</v>
      </c>
      <c r="G23687" s="3">
        <v>95</v>
      </c>
      <c r="H23687" s="3">
        <v>0.42580000000000001</v>
      </c>
      <c r="I23687" s="3">
        <v>2.0012599999999998</v>
      </c>
      <c r="J23687" s="3">
        <v>45.007060000000003</v>
      </c>
      <c r="K23687" s="4">
        <v>0.34999999999999992</v>
      </c>
      <c r="L23687" s="73">
        <v>81.705124307692301</v>
      </c>
    </row>
    <row r="23688" spans="1:12" x14ac:dyDescent="0.35">
      <c r="A23688" s="1" t="s">
        <v>38089</v>
      </c>
      <c r="B23688" t="s">
        <v>38090</v>
      </c>
      <c r="C23688" t="s">
        <v>1467</v>
      </c>
      <c r="D23688" t="s">
        <v>1468</v>
      </c>
      <c r="E23688">
        <v>1</v>
      </c>
      <c r="F23688" s="2">
        <v>8.49</v>
      </c>
      <c r="G23688" s="3">
        <v>19</v>
      </c>
      <c r="H23688" s="3">
        <v>8.4900000000000003E-2</v>
      </c>
      <c r="I23688" s="3">
        <v>0.39903</v>
      </c>
      <c r="J23688" s="3">
        <v>8.9739299999999993</v>
      </c>
      <c r="K23688" s="4">
        <v>0.35</v>
      </c>
      <c r="L23688" s="73">
        <v>16.291134461538459</v>
      </c>
    </row>
    <row r="23689" spans="1:12" x14ac:dyDescent="0.35">
      <c r="A23689" s="1" t="s">
        <v>38091</v>
      </c>
      <c r="B23689" t="s">
        <v>38092</v>
      </c>
      <c r="C23689" t="s">
        <v>1467</v>
      </c>
      <c r="D23689" t="s">
        <v>1468</v>
      </c>
      <c r="E23689">
        <v>1</v>
      </c>
      <c r="F23689" s="2">
        <v>5.52</v>
      </c>
      <c r="G23689" s="3">
        <v>13</v>
      </c>
      <c r="H23689" s="3">
        <v>5.5199999999999999E-2</v>
      </c>
      <c r="I23689" s="3">
        <v>0.25944</v>
      </c>
      <c r="J23689" s="3">
        <v>5.8346399999999994</v>
      </c>
      <c r="K23689" s="4">
        <v>0.35</v>
      </c>
      <c r="L23689" s="73">
        <v>10.59211569230769</v>
      </c>
    </row>
    <row r="23690" spans="1:12" x14ac:dyDescent="0.35">
      <c r="A23690" s="1" t="s">
        <v>38093</v>
      </c>
      <c r="B23690" t="s">
        <v>38094</v>
      </c>
      <c r="C23690" t="s">
        <v>1467</v>
      </c>
      <c r="D23690" t="s">
        <v>1468</v>
      </c>
      <c r="E23690">
        <v>1</v>
      </c>
      <c r="F23690" s="2">
        <v>51.62</v>
      </c>
      <c r="G23690" s="3">
        <v>115</v>
      </c>
      <c r="H23690" s="3">
        <v>0.51619999999999999</v>
      </c>
      <c r="I23690" s="3">
        <v>2.4261399999999997</v>
      </c>
      <c r="J23690" s="3">
        <v>54.562339999999992</v>
      </c>
      <c r="K23690" s="4">
        <v>0.34999999999999992</v>
      </c>
      <c r="L23690" s="73">
        <v>99.051632615384591</v>
      </c>
    </row>
    <row r="23691" spans="1:12" x14ac:dyDescent="0.35">
      <c r="A23691" s="1" t="s">
        <v>38095</v>
      </c>
      <c r="B23691" t="s">
        <v>38096</v>
      </c>
      <c r="C23691" t="s">
        <v>1467</v>
      </c>
      <c r="D23691" t="s">
        <v>1468</v>
      </c>
      <c r="E23691">
        <v>1</v>
      </c>
      <c r="F23691" s="2">
        <v>40.17</v>
      </c>
      <c r="G23691" s="3">
        <v>90</v>
      </c>
      <c r="H23691" s="3">
        <v>0.4017</v>
      </c>
      <c r="I23691" s="3">
        <v>1.8879900000000001</v>
      </c>
      <c r="J23691" s="3">
        <v>42.459690000000002</v>
      </c>
      <c r="K23691" s="4">
        <v>0.34999999999999992</v>
      </c>
      <c r="L23691" s="73">
        <v>77.080667999999989</v>
      </c>
    </row>
    <row r="23692" spans="1:12" x14ac:dyDescent="0.35">
      <c r="A23692" s="1" t="s">
        <v>38097</v>
      </c>
      <c r="B23692" t="s">
        <v>38098</v>
      </c>
      <c r="C23692" t="s">
        <v>1467</v>
      </c>
      <c r="D23692" t="s">
        <v>1468</v>
      </c>
      <c r="E23692">
        <v>1</v>
      </c>
      <c r="F23692" s="2">
        <v>3.09</v>
      </c>
      <c r="G23692" s="3">
        <v>7</v>
      </c>
      <c r="H23692" s="3">
        <v>3.09E-2</v>
      </c>
      <c r="I23692" s="3">
        <v>0.14523</v>
      </c>
      <c r="J23692" s="3">
        <v>3.26613</v>
      </c>
      <c r="K23692" s="4">
        <v>0.35</v>
      </c>
      <c r="L23692" s="73">
        <v>5.9292821538461533</v>
      </c>
    </row>
    <row r="23693" spans="1:12" x14ac:dyDescent="0.35">
      <c r="A23693" s="1" t="s">
        <v>38099</v>
      </c>
      <c r="B23693" t="s">
        <v>38100</v>
      </c>
      <c r="C23693" t="s">
        <v>1467</v>
      </c>
      <c r="D23693" t="s">
        <v>1468</v>
      </c>
      <c r="E23693">
        <v>1</v>
      </c>
      <c r="F23693" s="2">
        <v>19.55</v>
      </c>
      <c r="G23693" s="3">
        <v>44</v>
      </c>
      <c r="H23693" s="3">
        <v>0.19550000000000001</v>
      </c>
      <c r="I23693" s="3">
        <v>0.91885000000000006</v>
      </c>
      <c r="J23693" s="3">
        <v>20.664349999999999</v>
      </c>
      <c r="K23693" s="4">
        <v>0.35</v>
      </c>
      <c r="L23693" s="73">
        <v>37.513743076923078</v>
      </c>
    </row>
    <row r="23694" spans="1:12" x14ac:dyDescent="0.35">
      <c r="A23694" s="1" t="s">
        <v>38101</v>
      </c>
      <c r="B23694" t="s">
        <v>38102</v>
      </c>
      <c r="C23694" t="s">
        <v>1467</v>
      </c>
      <c r="D23694" t="s">
        <v>1468</v>
      </c>
      <c r="E23694">
        <v>1</v>
      </c>
      <c r="F23694" s="2">
        <v>37.9</v>
      </c>
      <c r="G23694" s="3">
        <v>85</v>
      </c>
      <c r="H23694" s="3">
        <v>0.379</v>
      </c>
      <c r="I23694" s="3">
        <v>1.7812999999999999</v>
      </c>
      <c r="J23694" s="3">
        <v>40.060299999999998</v>
      </c>
      <c r="K23694" s="4">
        <v>0.34999999999999992</v>
      </c>
      <c r="L23694" s="73">
        <v>72.724852307692302</v>
      </c>
    </row>
    <row r="23695" spans="1:12" x14ac:dyDescent="0.35">
      <c r="A23695" s="1" t="s">
        <v>38103</v>
      </c>
      <c r="B23695" t="s">
        <v>38104</v>
      </c>
      <c r="C23695" t="s">
        <v>1467</v>
      </c>
      <c r="D23695" t="s">
        <v>1468</v>
      </c>
      <c r="E23695">
        <v>1</v>
      </c>
      <c r="F23695" s="2">
        <v>2.27</v>
      </c>
      <c r="G23695" s="3">
        <v>6</v>
      </c>
      <c r="H23695" s="3">
        <v>2.2700000000000001E-2</v>
      </c>
      <c r="I23695" s="3">
        <v>0.10669000000000001</v>
      </c>
      <c r="J23695" s="3">
        <v>2.3993899999999999</v>
      </c>
      <c r="K23695" s="4">
        <v>0.34999999999999992</v>
      </c>
      <c r="L23695" s="73">
        <v>4.3558156923076918</v>
      </c>
    </row>
    <row r="23696" spans="1:12" x14ac:dyDescent="0.35">
      <c r="A23696" s="1" t="s">
        <v>38105</v>
      </c>
      <c r="B23696" t="s">
        <v>38106</v>
      </c>
      <c r="C23696" t="s">
        <v>1467</v>
      </c>
      <c r="D23696" t="s">
        <v>1468</v>
      </c>
      <c r="E23696">
        <v>1</v>
      </c>
      <c r="F23696" s="2">
        <v>18.760000000000002</v>
      </c>
      <c r="G23696" s="3">
        <v>42</v>
      </c>
      <c r="H23696" s="3">
        <v>0.18760000000000002</v>
      </c>
      <c r="I23696" s="3">
        <v>0.88172000000000006</v>
      </c>
      <c r="J23696" s="3">
        <v>19.829320000000003</v>
      </c>
      <c r="K23696" s="4">
        <v>0.34999999999999992</v>
      </c>
      <c r="L23696" s="73">
        <v>35.997842461538461</v>
      </c>
    </row>
    <row r="23697" spans="1:12" x14ac:dyDescent="0.35">
      <c r="A23697" s="1" t="s">
        <v>38107</v>
      </c>
      <c r="B23697" t="s">
        <v>38108</v>
      </c>
      <c r="C23697" t="s">
        <v>1467</v>
      </c>
      <c r="D23697" t="s">
        <v>1468</v>
      </c>
      <c r="E23697">
        <v>1</v>
      </c>
      <c r="F23697" s="2">
        <v>10.23</v>
      </c>
      <c r="G23697" s="3">
        <v>23</v>
      </c>
      <c r="H23697" s="3">
        <v>0.1023</v>
      </c>
      <c r="I23697" s="3">
        <v>0.48081000000000002</v>
      </c>
      <c r="J23697" s="3">
        <v>10.81311</v>
      </c>
      <c r="K23697" s="4">
        <v>0.35000000000000003</v>
      </c>
      <c r="L23697" s="73">
        <v>19.629953538461539</v>
      </c>
    </row>
    <row r="23698" spans="1:12" x14ac:dyDescent="0.35">
      <c r="A23698" s="1" t="s">
        <v>38109</v>
      </c>
      <c r="B23698" t="s">
        <v>38110</v>
      </c>
      <c r="C23698" t="s">
        <v>1467</v>
      </c>
      <c r="D23698" t="s">
        <v>1468</v>
      </c>
      <c r="E23698">
        <v>1</v>
      </c>
      <c r="F23698" s="2">
        <v>179.54</v>
      </c>
      <c r="G23698" s="3">
        <v>399</v>
      </c>
      <c r="H23698" s="3">
        <v>1.7953999999999999</v>
      </c>
      <c r="I23698" s="3">
        <v>8.4383800000000004</v>
      </c>
      <c r="J23698" s="3">
        <v>189.77377999999999</v>
      </c>
      <c r="K23698" s="4">
        <v>0.34999999999999992</v>
      </c>
      <c r="L23698" s="73">
        <v>344.51240061538454</v>
      </c>
    </row>
    <row r="23699" spans="1:12" x14ac:dyDescent="0.35">
      <c r="A23699" s="1" t="s">
        <v>38111</v>
      </c>
      <c r="B23699" t="s">
        <v>38112</v>
      </c>
      <c r="C23699" t="s">
        <v>1467</v>
      </c>
      <c r="D23699" t="s">
        <v>1468</v>
      </c>
      <c r="E23699">
        <v>1</v>
      </c>
      <c r="F23699" s="2">
        <v>1.27</v>
      </c>
      <c r="G23699" s="3">
        <v>3</v>
      </c>
      <c r="H23699" s="3">
        <v>1.2700000000000001E-2</v>
      </c>
      <c r="I23699" s="3">
        <v>5.969E-2</v>
      </c>
      <c r="J23699" s="3">
        <v>1.34239</v>
      </c>
      <c r="K23699" s="4">
        <v>0.35000000000000003</v>
      </c>
      <c r="L23699" s="73">
        <v>2.4369541538461537</v>
      </c>
    </row>
    <row r="23700" spans="1:12" x14ac:dyDescent="0.35">
      <c r="A23700" s="1" t="s">
        <v>38113</v>
      </c>
      <c r="B23700" t="s">
        <v>38114</v>
      </c>
      <c r="C23700" t="s">
        <v>1467</v>
      </c>
      <c r="D23700" t="s">
        <v>1468</v>
      </c>
      <c r="E23700">
        <v>1</v>
      </c>
      <c r="F23700" s="2">
        <v>10.67</v>
      </c>
      <c r="G23700" s="3">
        <v>24</v>
      </c>
      <c r="H23700" s="3">
        <v>0.1067</v>
      </c>
      <c r="I23700" s="3">
        <v>0.50148999999999999</v>
      </c>
      <c r="J23700" s="3">
        <v>11.27819</v>
      </c>
      <c r="K23700" s="4">
        <v>0.35000000000000003</v>
      </c>
      <c r="L23700" s="73">
        <v>20.474252615384618</v>
      </c>
    </row>
    <row r="23701" spans="1:12" x14ac:dyDescent="0.35">
      <c r="A23701" s="1" t="s">
        <v>38115</v>
      </c>
      <c r="B23701" t="s">
        <v>38116</v>
      </c>
      <c r="C23701" t="s">
        <v>1467</v>
      </c>
      <c r="D23701" t="s">
        <v>1468</v>
      </c>
      <c r="E23701">
        <v>1</v>
      </c>
      <c r="F23701" s="2">
        <v>47.5</v>
      </c>
      <c r="G23701" s="3">
        <v>106</v>
      </c>
      <c r="H23701" s="3">
        <v>0.47500000000000003</v>
      </c>
      <c r="I23701" s="3">
        <v>2.2324999999999999</v>
      </c>
      <c r="J23701" s="3">
        <v>50.207500000000003</v>
      </c>
      <c r="K23701" s="4">
        <v>0.34999999999999992</v>
      </c>
      <c r="L23701" s="73">
        <v>91.145923076923069</v>
      </c>
    </row>
    <row r="23702" spans="1:12" x14ac:dyDescent="0.35">
      <c r="A23702" s="1" t="s">
        <v>38117</v>
      </c>
      <c r="B23702" t="s">
        <v>38118</v>
      </c>
      <c r="C23702" t="s">
        <v>1467</v>
      </c>
      <c r="D23702" t="s">
        <v>1468</v>
      </c>
      <c r="E23702">
        <v>1</v>
      </c>
      <c r="F23702" s="2">
        <v>823.31</v>
      </c>
      <c r="G23702" s="3">
        <v>1830</v>
      </c>
      <c r="H23702" s="3">
        <v>8.2331000000000003</v>
      </c>
      <c r="I23702" s="3">
        <v>38.695569999999996</v>
      </c>
      <c r="J23702" s="3">
        <v>870.23866999999996</v>
      </c>
      <c r="K23702" s="4">
        <v>0.34999999999999992</v>
      </c>
      <c r="L23702" s="73">
        <v>1579.817893230769</v>
      </c>
    </row>
    <row r="23703" spans="1:12" x14ac:dyDescent="0.35">
      <c r="A23703" s="1" t="s">
        <v>38119</v>
      </c>
      <c r="B23703" t="s">
        <v>38120</v>
      </c>
      <c r="C23703" t="s">
        <v>1467</v>
      </c>
      <c r="D23703" t="s">
        <v>1468</v>
      </c>
      <c r="E23703">
        <v>1</v>
      </c>
      <c r="F23703" s="2">
        <v>12.47</v>
      </c>
      <c r="G23703" s="3">
        <v>28</v>
      </c>
      <c r="H23703" s="3">
        <v>0.12470000000000001</v>
      </c>
      <c r="I23703" s="3">
        <v>0.58609</v>
      </c>
      <c r="J23703" s="3">
        <v>13.180790000000002</v>
      </c>
      <c r="K23703" s="4">
        <v>0.35000000000000003</v>
      </c>
      <c r="L23703" s="73">
        <v>23.928203384615387</v>
      </c>
    </row>
    <row r="23704" spans="1:12" x14ac:dyDescent="0.35">
      <c r="A23704" s="1" t="s">
        <v>38121</v>
      </c>
      <c r="B23704" t="s">
        <v>38122</v>
      </c>
      <c r="C23704" t="s">
        <v>1467</v>
      </c>
      <c r="D23704" t="s">
        <v>1468</v>
      </c>
      <c r="E23704">
        <v>1</v>
      </c>
      <c r="F23704" s="2">
        <v>21.67</v>
      </c>
      <c r="G23704" s="3">
        <v>49</v>
      </c>
      <c r="H23704" s="3">
        <v>0.21670000000000003</v>
      </c>
      <c r="I23704" s="3">
        <v>1.0184900000000001</v>
      </c>
      <c r="J23704" s="3">
        <v>22.905190000000001</v>
      </c>
      <c r="K23704" s="4">
        <v>0.35000000000000003</v>
      </c>
      <c r="L23704" s="73">
        <v>41.581729538461538</v>
      </c>
    </row>
    <row r="23705" spans="1:12" x14ac:dyDescent="0.35">
      <c r="A23705" s="1">
        <v>611</v>
      </c>
      <c r="B23705" t="s">
        <v>38123</v>
      </c>
      <c r="C23705" t="s">
        <v>1467</v>
      </c>
      <c r="D23705" t="s">
        <v>1468</v>
      </c>
      <c r="E23705">
        <v>1</v>
      </c>
      <c r="F23705" s="2">
        <v>614.11</v>
      </c>
      <c r="G23705" s="3">
        <v>1365</v>
      </c>
      <c r="H23705" s="3">
        <v>6.1411000000000007</v>
      </c>
      <c r="I23705" s="3">
        <v>28.86317</v>
      </c>
      <c r="J23705" s="3">
        <v>649.11427000000003</v>
      </c>
      <c r="K23705" s="4">
        <v>0.34999999999999992</v>
      </c>
      <c r="L23705" s="73">
        <v>1178.3920593846153</v>
      </c>
    </row>
    <row r="23706" spans="1:12" x14ac:dyDescent="0.35">
      <c r="A23706" s="1" t="s">
        <v>38124</v>
      </c>
      <c r="B23706" t="s">
        <v>38125</v>
      </c>
      <c r="C23706" t="s">
        <v>1467</v>
      </c>
      <c r="D23706" t="s">
        <v>1468</v>
      </c>
      <c r="E23706">
        <v>1</v>
      </c>
      <c r="F23706" s="2">
        <v>45.86</v>
      </c>
      <c r="G23706" s="3">
        <v>102</v>
      </c>
      <c r="H23706" s="3">
        <v>0.45860000000000001</v>
      </c>
      <c r="I23706" s="3">
        <v>2.1554199999999999</v>
      </c>
      <c r="J23706" s="3">
        <v>48.474019999999996</v>
      </c>
      <c r="K23706" s="4">
        <v>0.35000000000000003</v>
      </c>
      <c r="L23706" s="73">
        <v>87.998990153846151</v>
      </c>
    </row>
    <row r="23707" spans="1:12" x14ac:dyDescent="0.35">
      <c r="A23707" s="1" t="s">
        <v>38126</v>
      </c>
      <c r="B23707" t="s">
        <v>38127</v>
      </c>
      <c r="C23707" t="s">
        <v>1467</v>
      </c>
      <c r="D23707" t="s">
        <v>1468</v>
      </c>
      <c r="E23707">
        <v>1</v>
      </c>
      <c r="F23707" s="2">
        <v>9.8800000000000008</v>
      </c>
      <c r="G23707" s="3">
        <v>22</v>
      </c>
      <c r="H23707" s="3">
        <v>9.8800000000000013E-2</v>
      </c>
      <c r="I23707" s="3">
        <v>0.46436000000000005</v>
      </c>
      <c r="J23707" s="3">
        <v>10.443160000000001</v>
      </c>
      <c r="K23707" s="4">
        <v>0.35000000000000003</v>
      </c>
      <c r="L23707" s="73">
        <v>18.958352000000001</v>
      </c>
    </row>
    <row r="23708" spans="1:12" x14ac:dyDescent="0.35">
      <c r="A23708" s="1">
        <v>821</v>
      </c>
      <c r="B23708" t="s">
        <v>38128</v>
      </c>
      <c r="C23708" t="s">
        <v>1467</v>
      </c>
      <c r="D23708" t="s">
        <v>1468</v>
      </c>
      <c r="E23708">
        <v>1</v>
      </c>
      <c r="F23708" s="2">
        <v>166.52</v>
      </c>
      <c r="G23708" s="3">
        <v>371</v>
      </c>
      <c r="H23708" s="3">
        <v>1.6652000000000002</v>
      </c>
      <c r="I23708" s="3">
        <v>7.8264400000000007</v>
      </c>
      <c r="J23708" s="3">
        <v>176.01164</v>
      </c>
      <c r="K23708" s="4">
        <v>0.35</v>
      </c>
      <c r="L23708" s="73">
        <v>319.52882338461541</v>
      </c>
    </row>
    <row r="23709" spans="1:12" x14ac:dyDescent="0.35">
      <c r="A23709" s="1">
        <v>413</v>
      </c>
      <c r="B23709" t="s">
        <v>38129</v>
      </c>
      <c r="C23709" t="s">
        <v>1467</v>
      </c>
      <c r="D23709" t="s">
        <v>1468</v>
      </c>
      <c r="E23709">
        <v>1</v>
      </c>
      <c r="F23709" s="2">
        <v>157.55000000000001</v>
      </c>
      <c r="G23709" s="3">
        <v>351</v>
      </c>
      <c r="H23709" s="3">
        <v>1.5755000000000001</v>
      </c>
      <c r="I23709" s="3">
        <v>7.4048500000000006</v>
      </c>
      <c r="J23709" s="3">
        <v>166.53035000000003</v>
      </c>
      <c r="K23709" s="4">
        <v>0.35</v>
      </c>
      <c r="L23709" s="73">
        <v>302.31663538461544</v>
      </c>
    </row>
    <row r="23710" spans="1:12" x14ac:dyDescent="0.35">
      <c r="A23710" s="1" t="s">
        <v>38130</v>
      </c>
      <c r="B23710" t="s">
        <v>38131</v>
      </c>
      <c r="C23710" t="s">
        <v>1467</v>
      </c>
      <c r="D23710" t="s">
        <v>1468</v>
      </c>
      <c r="E23710">
        <v>1</v>
      </c>
      <c r="F23710" s="2">
        <v>243.26</v>
      </c>
      <c r="G23710" s="3">
        <v>541</v>
      </c>
      <c r="H23710" s="3">
        <v>2.4325999999999999</v>
      </c>
      <c r="I23710" s="3">
        <v>11.43322</v>
      </c>
      <c r="J23710" s="3">
        <v>257.12581999999998</v>
      </c>
      <c r="K23710" s="4">
        <v>0.34999999999999992</v>
      </c>
      <c r="L23710" s="73">
        <v>466.78225784615375</v>
      </c>
    </row>
    <row r="23711" spans="1:12" x14ac:dyDescent="0.35">
      <c r="A23711" s="1" t="s">
        <v>38132</v>
      </c>
      <c r="B23711" t="s">
        <v>38133</v>
      </c>
      <c r="C23711" t="s">
        <v>1467</v>
      </c>
      <c r="D23711" t="s">
        <v>1468</v>
      </c>
      <c r="E23711">
        <v>1</v>
      </c>
      <c r="F23711" s="2">
        <v>2.1800000000000002</v>
      </c>
      <c r="G23711" s="3">
        <v>5</v>
      </c>
      <c r="H23711" s="3">
        <v>2.1800000000000003E-2</v>
      </c>
      <c r="I23711" s="3">
        <v>0.10246000000000001</v>
      </c>
      <c r="J23711" s="3">
        <v>2.3042600000000002</v>
      </c>
      <c r="K23711" s="4">
        <v>0.35</v>
      </c>
      <c r="L23711" s="73">
        <v>4.1831181538461539</v>
      </c>
    </row>
    <row r="23712" spans="1:12" x14ac:dyDescent="0.35">
      <c r="A23712" s="1" t="s">
        <v>38134</v>
      </c>
      <c r="B23712" t="s">
        <v>38135</v>
      </c>
      <c r="C23712" t="s">
        <v>1467</v>
      </c>
      <c r="D23712" t="s">
        <v>1468</v>
      </c>
      <c r="E23712">
        <v>1</v>
      </c>
      <c r="F23712" s="2">
        <v>175.14</v>
      </c>
      <c r="G23712" s="3">
        <v>390</v>
      </c>
      <c r="H23712" s="3">
        <v>1.7513999999999998</v>
      </c>
      <c r="I23712" s="3">
        <v>8.2315799999999992</v>
      </c>
      <c r="J23712" s="3">
        <v>185.12297999999998</v>
      </c>
      <c r="K23712" s="4">
        <v>0.34999999999999992</v>
      </c>
      <c r="L23712" s="73">
        <v>336.0694098461538</v>
      </c>
    </row>
    <row r="23713" spans="1:12" x14ac:dyDescent="0.35">
      <c r="A23713" s="1" t="s">
        <v>38136</v>
      </c>
      <c r="B23713" t="s">
        <v>38137</v>
      </c>
      <c r="C23713" t="s">
        <v>1467</v>
      </c>
      <c r="D23713" t="s">
        <v>1468</v>
      </c>
      <c r="E23713">
        <v>1</v>
      </c>
      <c r="F23713" s="2">
        <v>4.37</v>
      </c>
      <c r="G23713" s="3">
        <v>10</v>
      </c>
      <c r="H23713" s="3">
        <v>4.3700000000000003E-2</v>
      </c>
      <c r="I23713" s="3">
        <v>0.20539000000000002</v>
      </c>
      <c r="J23713" s="3">
        <v>4.6190900000000008</v>
      </c>
      <c r="K23713" s="4">
        <v>0.35</v>
      </c>
      <c r="L23713" s="73">
        <v>8.3854249230769238</v>
      </c>
    </row>
    <row r="23714" spans="1:12" x14ac:dyDescent="0.35">
      <c r="A23714" s="1" t="s">
        <v>38138</v>
      </c>
      <c r="B23714" t="s">
        <v>38139</v>
      </c>
      <c r="C23714" t="s">
        <v>1467</v>
      </c>
      <c r="D23714" t="s">
        <v>1468</v>
      </c>
      <c r="E23714">
        <v>1</v>
      </c>
      <c r="F23714" s="2">
        <v>438.85</v>
      </c>
      <c r="G23714" s="3">
        <v>976</v>
      </c>
      <c r="H23714" s="3">
        <v>4.3885000000000005</v>
      </c>
      <c r="I23714" s="3">
        <v>20.62595</v>
      </c>
      <c r="J23714" s="3">
        <v>463.86445000000003</v>
      </c>
      <c r="K23714" s="4">
        <v>0.35</v>
      </c>
      <c r="L23714" s="73">
        <v>842.09238615384618</v>
      </c>
    </row>
    <row r="23715" spans="1:12" x14ac:dyDescent="0.35">
      <c r="A23715" s="1" t="s">
        <v>38140</v>
      </c>
      <c r="B23715" t="s">
        <v>38141</v>
      </c>
      <c r="C23715" t="s">
        <v>1467</v>
      </c>
      <c r="D23715" t="s">
        <v>1468</v>
      </c>
      <c r="E23715">
        <v>1</v>
      </c>
      <c r="F23715" s="2">
        <v>23.21</v>
      </c>
      <c r="G23715" s="3">
        <v>52</v>
      </c>
      <c r="H23715" s="3">
        <v>0.2321</v>
      </c>
      <c r="I23715" s="3">
        <v>1.09087</v>
      </c>
      <c r="J23715" s="3">
        <v>24.532969999999999</v>
      </c>
      <c r="K23715" s="4">
        <v>0.34999999999999992</v>
      </c>
      <c r="L23715" s="73">
        <v>44.5367763076923</v>
      </c>
    </row>
    <row r="23716" spans="1:12" x14ac:dyDescent="0.35">
      <c r="A23716" s="1">
        <v>763</v>
      </c>
      <c r="B23716" t="s">
        <v>38142</v>
      </c>
      <c r="C23716" t="s">
        <v>1467</v>
      </c>
      <c r="D23716" t="s">
        <v>1468</v>
      </c>
      <c r="E23716">
        <v>1</v>
      </c>
      <c r="F23716" s="2">
        <v>35.409999999999997</v>
      </c>
      <c r="G23716" s="3">
        <v>79</v>
      </c>
      <c r="H23716" s="3">
        <v>0.35409999999999997</v>
      </c>
      <c r="I23716" s="3">
        <v>1.6642699999999999</v>
      </c>
      <c r="J23716" s="3">
        <v>37.428370000000001</v>
      </c>
      <c r="K23716" s="4">
        <v>0.35000000000000003</v>
      </c>
      <c r="L23716" s="73">
        <v>67.946887076923076</v>
      </c>
    </row>
    <row r="23717" spans="1:12" x14ac:dyDescent="0.35">
      <c r="A23717" s="1" t="s">
        <v>38143</v>
      </c>
      <c r="B23717" t="s">
        <v>38144</v>
      </c>
      <c r="C23717" t="s">
        <v>1467</v>
      </c>
      <c r="D23717" t="s">
        <v>1468</v>
      </c>
      <c r="E23717">
        <v>1</v>
      </c>
      <c r="F23717" s="2">
        <v>7.78</v>
      </c>
      <c r="G23717" s="3">
        <v>18</v>
      </c>
      <c r="H23717" s="3">
        <v>7.7800000000000008E-2</v>
      </c>
      <c r="I23717" s="3">
        <v>0.36565999999999999</v>
      </c>
      <c r="J23717" s="3">
        <v>8.2234599999999993</v>
      </c>
      <c r="K23717" s="4">
        <v>0.35000000000000003</v>
      </c>
      <c r="L23717" s="73">
        <v>14.928742769230768</v>
      </c>
    </row>
    <row r="23718" spans="1:12" x14ac:dyDescent="0.35">
      <c r="A23718" s="1" t="s">
        <v>38145</v>
      </c>
      <c r="B23718" t="s">
        <v>38146</v>
      </c>
      <c r="C23718" t="s">
        <v>1467</v>
      </c>
      <c r="D23718" t="s">
        <v>1468</v>
      </c>
      <c r="E23718">
        <v>1</v>
      </c>
      <c r="F23718" s="2">
        <v>57.2</v>
      </c>
      <c r="G23718" s="3">
        <v>128</v>
      </c>
      <c r="H23718" s="3">
        <v>0.57200000000000006</v>
      </c>
      <c r="I23718" s="3">
        <v>2.6884000000000001</v>
      </c>
      <c r="J23718" s="3">
        <v>60.460400000000007</v>
      </c>
      <c r="K23718" s="4">
        <v>0.35</v>
      </c>
      <c r="L23718" s="73">
        <v>109.75888</v>
      </c>
    </row>
    <row r="23719" spans="1:12" x14ac:dyDescent="0.35">
      <c r="A23719" s="1" t="s">
        <v>38147</v>
      </c>
      <c r="B23719" t="s">
        <v>38148</v>
      </c>
      <c r="C23719" t="s">
        <v>1467</v>
      </c>
      <c r="D23719" t="s">
        <v>1468</v>
      </c>
      <c r="E23719">
        <v>1</v>
      </c>
      <c r="F23719" s="2">
        <v>13.11</v>
      </c>
      <c r="G23719" s="3">
        <v>30</v>
      </c>
      <c r="H23719" s="3">
        <v>0.13109999999999999</v>
      </c>
      <c r="I23719" s="3">
        <v>0.61617</v>
      </c>
      <c r="J23719" s="3">
        <v>13.85727</v>
      </c>
      <c r="K23719" s="4">
        <v>0.34999999999999992</v>
      </c>
      <c r="L23719" s="73">
        <v>25.156274769230766</v>
      </c>
    </row>
    <row r="23720" spans="1:12" x14ac:dyDescent="0.35">
      <c r="A23720" s="1" t="s">
        <v>38149</v>
      </c>
      <c r="B23720" t="s">
        <v>38150</v>
      </c>
      <c r="C23720" t="s">
        <v>1467</v>
      </c>
      <c r="D23720" t="s">
        <v>1468</v>
      </c>
      <c r="E23720">
        <v>1</v>
      </c>
      <c r="F23720" s="2">
        <v>58.69</v>
      </c>
      <c r="G23720" s="3">
        <v>131</v>
      </c>
      <c r="H23720" s="3">
        <v>0.58689999999999998</v>
      </c>
      <c r="I23720" s="3">
        <v>2.7584299999999997</v>
      </c>
      <c r="J23720" s="3">
        <v>62.035329999999995</v>
      </c>
      <c r="K23720" s="4">
        <v>0.35</v>
      </c>
      <c r="L23720" s="73">
        <v>112.61798369230767</v>
      </c>
    </row>
    <row r="23721" spans="1:12" x14ac:dyDescent="0.35">
      <c r="A23721" s="1" t="s">
        <v>38151</v>
      </c>
      <c r="B23721" t="s">
        <v>38152</v>
      </c>
      <c r="C23721" t="s">
        <v>1467</v>
      </c>
      <c r="D23721" t="s">
        <v>1468</v>
      </c>
      <c r="E23721">
        <v>1</v>
      </c>
      <c r="F23721" s="2">
        <v>366.6</v>
      </c>
      <c r="G23721" s="3">
        <v>815</v>
      </c>
      <c r="H23721" s="3">
        <v>3.6660000000000004</v>
      </c>
      <c r="I23721" s="3">
        <v>17.2302</v>
      </c>
      <c r="J23721" s="3">
        <v>387.49620000000004</v>
      </c>
      <c r="K23721" s="4">
        <v>0.35</v>
      </c>
      <c r="L23721" s="73">
        <v>703.45464000000004</v>
      </c>
    </row>
    <row r="23722" spans="1:12" x14ac:dyDescent="0.35">
      <c r="A23722" s="1" t="s">
        <v>38153</v>
      </c>
      <c r="B23722" t="s">
        <v>3085</v>
      </c>
      <c r="C23722" t="s">
        <v>1467</v>
      </c>
      <c r="D23722" t="s">
        <v>1468</v>
      </c>
      <c r="E23722">
        <v>1</v>
      </c>
      <c r="F23722" s="2">
        <v>18.82</v>
      </c>
      <c r="G23722" s="3">
        <v>42</v>
      </c>
      <c r="H23722" s="3">
        <v>0.18820000000000001</v>
      </c>
      <c r="I23722" s="3">
        <v>0.88453999999999999</v>
      </c>
      <c r="J23722" s="3">
        <v>19.89274</v>
      </c>
      <c r="K23722" s="4">
        <v>0.35</v>
      </c>
      <c r="L23722" s="73">
        <v>36.112974153846153</v>
      </c>
    </row>
    <row r="23723" spans="1:12" x14ac:dyDescent="0.35">
      <c r="A23723" s="1" t="s">
        <v>38154</v>
      </c>
      <c r="B23723" t="s">
        <v>38155</v>
      </c>
      <c r="C23723" t="s">
        <v>1467</v>
      </c>
      <c r="D23723" t="s">
        <v>1468</v>
      </c>
      <c r="E23723">
        <v>1</v>
      </c>
      <c r="F23723" s="2">
        <v>9.42</v>
      </c>
      <c r="G23723" s="3">
        <v>21</v>
      </c>
      <c r="H23723" s="3">
        <v>9.4200000000000006E-2</v>
      </c>
      <c r="I23723" s="3">
        <v>0.44274000000000002</v>
      </c>
      <c r="J23723" s="3">
        <v>9.9569400000000012</v>
      </c>
      <c r="K23723" s="4">
        <v>0.35</v>
      </c>
      <c r="L23723" s="73">
        <v>18.075675692307694</v>
      </c>
    </row>
    <row r="23724" spans="1:12" x14ac:dyDescent="0.35">
      <c r="A23724" s="1" t="s">
        <v>38156</v>
      </c>
      <c r="B23724" t="s">
        <v>38157</v>
      </c>
      <c r="C23724" t="s">
        <v>1467</v>
      </c>
      <c r="D23724" t="s">
        <v>1468</v>
      </c>
      <c r="E23724">
        <v>1</v>
      </c>
      <c r="F23724" s="2">
        <v>724.42</v>
      </c>
      <c r="G23724" s="3">
        <v>1610</v>
      </c>
      <c r="H23724" s="3">
        <v>7.2441999999999993</v>
      </c>
      <c r="I23724" s="3">
        <v>34.047739999999997</v>
      </c>
      <c r="J23724" s="3">
        <v>765.71193999999991</v>
      </c>
      <c r="K23724" s="4">
        <v>0.35000000000000003</v>
      </c>
      <c r="L23724" s="73">
        <v>1390.0616756923075</v>
      </c>
    </row>
    <row r="23725" spans="1:12" x14ac:dyDescent="0.35">
      <c r="A23725" s="1" t="s">
        <v>38158</v>
      </c>
      <c r="B23725" t="s">
        <v>38159</v>
      </c>
      <c r="C23725" t="s">
        <v>1467</v>
      </c>
      <c r="D23725" t="s">
        <v>1468</v>
      </c>
      <c r="E23725">
        <v>1</v>
      </c>
      <c r="F23725" s="2">
        <v>3.27</v>
      </c>
      <c r="G23725" s="3">
        <v>8</v>
      </c>
      <c r="H23725" s="3">
        <v>3.27E-2</v>
      </c>
      <c r="I23725" s="3">
        <v>0.15368999999999999</v>
      </c>
      <c r="J23725" s="3">
        <v>3.4563900000000003</v>
      </c>
      <c r="K23725" s="4">
        <v>0.35</v>
      </c>
      <c r="L23725" s="73">
        <v>6.2746772307692309</v>
      </c>
    </row>
    <row r="23726" spans="1:12" x14ac:dyDescent="0.35">
      <c r="A23726" s="1" t="s">
        <v>38160</v>
      </c>
      <c r="B23726" t="s">
        <v>38161</v>
      </c>
      <c r="C23726" t="s">
        <v>1467</v>
      </c>
      <c r="D23726" t="s">
        <v>1468</v>
      </c>
      <c r="E23726">
        <v>1</v>
      </c>
      <c r="F23726" s="2">
        <v>1.99</v>
      </c>
      <c r="G23726" s="3">
        <v>5</v>
      </c>
      <c r="H23726" s="3">
        <v>1.9900000000000001E-2</v>
      </c>
      <c r="I23726" s="3">
        <v>9.3530000000000002E-2</v>
      </c>
      <c r="J23726" s="3">
        <v>2.1034299999999999</v>
      </c>
      <c r="K23726" s="4">
        <v>0.35</v>
      </c>
      <c r="L23726" s="73">
        <v>3.8185344615384613</v>
      </c>
    </row>
    <row r="23727" spans="1:12" x14ac:dyDescent="0.35">
      <c r="A23727" s="1" t="s">
        <v>38162</v>
      </c>
      <c r="B23727" t="s">
        <v>38163</v>
      </c>
      <c r="C23727" t="s">
        <v>1467</v>
      </c>
      <c r="D23727" t="s">
        <v>1468</v>
      </c>
      <c r="E23727">
        <v>1</v>
      </c>
      <c r="F23727" s="2">
        <v>7.37</v>
      </c>
      <c r="G23727" s="3">
        <v>17</v>
      </c>
      <c r="H23727" s="3">
        <v>7.3700000000000002E-2</v>
      </c>
      <c r="I23727" s="3">
        <v>0.34639000000000003</v>
      </c>
      <c r="J23727" s="3">
        <v>7.7900900000000002</v>
      </c>
      <c r="K23727" s="4">
        <v>0.34999999999999992</v>
      </c>
      <c r="L23727" s="73">
        <v>14.142009538461537</v>
      </c>
    </row>
    <row r="23728" spans="1:12" x14ac:dyDescent="0.35">
      <c r="A23728" s="1" t="s">
        <v>38164</v>
      </c>
      <c r="B23728" t="s">
        <v>38165</v>
      </c>
      <c r="C23728" t="s">
        <v>1467</v>
      </c>
      <c r="D23728" t="s">
        <v>1468</v>
      </c>
      <c r="E23728">
        <v>1</v>
      </c>
      <c r="F23728" s="2">
        <v>4</v>
      </c>
      <c r="G23728" s="3">
        <v>9</v>
      </c>
      <c r="H23728" s="3">
        <v>0.04</v>
      </c>
      <c r="I23728" s="3">
        <v>0.188</v>
      </c>
      <c r="J23728" s="3">
        <v>4.2279999999999998</v>
      </c>
      <c r="K23728" s="4">
        <v>0.35</v>
      </c>
      <c r="L23728" s="73">
        <v>7.6754461538461536</v>
      </c>
    </row>
    <row r="23729" spans="1:12" x14ac:dyDescent="0.35">
      <c r="A23729" s="1" t="s">
        <v>38166</v>
      </c>
      <c r="B23729" t="s">
        <v>38167</v>
      </c>
      <c r="C23729" t="s">
        <v>1467</v>
      </c>
      <c r="D23729" t="s">
        <v>1468</v>
      </c>
      <c r="E23729">
        <v>1</v>
      </c>
      <c r="F23729" s="2">
        <v>22.74</v>
      </c>
      <c r="G23729" s="3">
        <v>51</v>
      </c>
      <c r="H23729" s="3">
        <v>0.22739999999999999</v>
      </c>
      <c r="I23729" s="3">
        <v>1.0687799999999998</v>
      </c>
      <c r="J23729" s="3">
        <v>24.036179999999998</v>
      </c>
      <c r="K23729" s="4">
        <v>0.34999999999999992</v>
      </c>
      <c r="L23729" s="73">
        <v>43.634911384615378</v>
      </c>
    </row>
    <row r="23730" spans="1:12" x14ac:dyDescent="0.35">
      <c r="A23730" s="1" t="s">
        <v>38168</v>
      </c>
      <c r="B23730" t="s">
        <v>38169</v>
      </c>
      <c r="C23730" t="s">
        <v>1467</v>
      </c>
      <c r="D23730" t="s">
        <v>1468</v>
      </c>
      <c r="E23730">
        <v>1</v>
      </c>
      <c r="F23730" s="2">
        <v>3.38</v>
      </c>
      <c r="G23730" s="3">
        <v>8</v>
      </c>
      <c r="H23730" s="3">
        <v>3.3799999999999997E-2</v>
      </c>
      <c r="I23730" s="3">
        <v>0.15886</v>
      </c>
      <c r="J23730" s="3">
        <v>3.5726599999999999</v>
      </c>
      <c r="K23730" s="4">
        <v>0.35</v>
      </c>
      <c r="L23730" s="73">
        <v>6.4857519999999997</v>
      </c>
    </row>
    <row r="23731" spans="1:12" x14ac:dyDescent="0.35">
      <c r="A23731" s="1" t="s">
        <v>38170</v>
      </c>
      <c r="B23731" t="s">
        <v>38171</v>
      </c>
      <c r="C23731" t="s">
        <v>1467</v>
      </c>
      <c r="D23731" t="s">
        <v>1468</v>
      </c>
      <c r="E23731">
        <v>1</v>
      </c>
      <c r="F23731" s="2">
        <v>17.16</v>
      </c>
      <c r="G23731" s="3">
        <v>39</v>
      </c>
      <c r="H23731" s="3">
        <v>0.1716</v>
      </c>
      <c r="I23731" s="3">
        <v>0.80652000000000001</v>
      </c>
      <c r="J23731" s="3">
        <v>18.138120000000001</v>
      </c>
      <c r="K23731" s="4">
        <v>0.35000000000000003</v>
      </c>
      <c r="L23731" s="73">
        <v>32.927664</v>
      </c>
    </row>
    <row r="23732" spans="1:12" x14ac:dyDescent="0.35">
      <c r="A23732" s="1" t="s">
        <v>38172</v>
      </c>
      <c r="B23732" t="s">
        <v>38173</v>
      </c>
      <c r="C23732" t="s">
        <v>1467</v>
      </c>
      <c r="D23732" t="s">
        <v>1468</v>
      </c>
      <c r="E23732">
        <v>1</v>
      </c>
      <c r="F23732" s="2">
        <v>13.39</v>
      </c>
      <c r="G23732" s="3">
        <v>30</v>
      </c>
      <c r="H23732" s="3">
        <v>0.13390000000000002</v>
      </c>
      <c r="I23732" s="3">
        <v>0.62933000000000006</v>
      </c>
      <c r="J23732" s="3">
        <v>14.153230000000001</v>
      </c>
      <c r="K23732" s="4">
        <v>0.35</v>
      </c>
      <c r="L23732" s="73">
        <v>25.693556000000001</v>
      </c>
    </row>
    <row r="23733" spans="1:12" x14ac:dyDescent="0.35">
      <c r="A23733" s="1" t="s">
        <v>38174</v>
      </c>
      <c r="B23733" t="s">
        <v>38175</v>
      </c>
      <c r="C23733" t="s">
        <v>1467</v>
      </c>
      <c r="D23733" t="s">
        <v>1468</v>
      </c>
      <c r="E23733">
        <v>1</v>
      </c>
      <c r="F23733" s="2">
        <v>14.86</v>
      </c>
      <c r="G23733" s="3">
        <v>34</v>
      </c>
      <c r="H23733" s="3">
        <v>0.14860000000000001</v>
      </c>
      <c r="I23733" s="3">
        <v>0.69841999999999993</v>
      </c>
      <c r="J23733" s="3">
        <v>15.70702</v>
      </c>
      <c r="K23733" s="4">
        <v>0.35</v>
      </c>
      <c r="L23733" s="73">
        <v>28.51428246153846</v>
      </c>
    </row>
    <row r="23734" spans="1:12" x14ac:dyDescent="0.35">
      <c r="A23734" s="1" t="s">
        <v>38176</v>
      </c>
      <c r="B23734" t="s">
        <v>38177</v>
      </c>
      <c r="C23734" t="s">
        <v>1467</v>
      </c>
      <c r="D23734" t="s">
        <v>1468</v>
      </c>
      <c r="E23734">
        <v>1</v>
      </c>
      <c r="F23734" s="2">
        <v>3.62</v>
      </c>
      <c r="G23734" s="3">
        <v>9</v>
      </c>
      <c r="H23734" s="3">
        <v>3.6200000000000003E-2</v>
      </c>
      <c r="I23734" s="3">
        <v>0.17014000000000001</v>
      </c>
      <c r="J23734" s="3">
        <v>3.8263400000000001</v>
      </c>
      <c r="K23734" s="4">
        <v>0.35</v>
      </c>
      <c r="L23734" s="73">
        <v>6.9462787692307693</v>
      </c>
    </row>
    <row r="23735" spans="1:12" x14ac:dyDescent="0.35">
      <c r="A23735" s="1" t="s">
        <v>38178</v>
      </c>
      <c r="B23735" t="s">
        <v>38179</v>
      </c>
      <c r="C23735" t="s">
        <v>1467</v>
      </c>
      <c r="D23735" t="s">
        <v>1468</v>
      </c>
      <c r="E23735">
        <v>1</v>
      </c>
      <c r="F23735" s="2">
        <v>34.58</v>
      </c>
      <c r="G23735" s="3">
        <v>77</v>
      </c>
      <c r="H23735" s="3">
        <v>0.3458</v>
      </c>
      <c r="I23735" s="3">
        <v>1.6252599999999999</v>
      </c>
      <c r="J23735" s="3">
        <v>36.551059999999993</v>
      </c>
      <c r="K23735" s="4">
        <v>0.34999999999999992</v>
      </c>
      <c r="L23735" s="73">
        <v>66.354231999999982</v>
      </c>
    </row>
    <row r="23736" spans="1:12" x14ac:dyDescent="0.35">
      <c r="A23736" s="1" t="s">
        <v>38180</v>
      </c>
      <c r="B23736" t="s">
        <v>38181</v>
      </c>
      <c r="C23736" t="s">
        <v>1467</v>
      </c>
      <c r="D23736" t="s">
        <v>1468</v>
      </c>
      <c r="E23736">
        <v>1</v>
      </c>
      <c r="F23736" s="2">
        <v>2.41</v>
      </c>
      <c r="G23736" s="3">
        <v>6</v>
      </c>
      <c r="H23736" s="3">
        <v>2.4100000000000003E-2</v>
      </c>
      <c r="I23736" s="3">
        <v>0.11327000000000001</v>
      </c>
      <c r="J23736" s="3">
        <v>2.5473699999999999</v>
      </c>
      <c r="K23736" s="4">
        <v>0.35</v>
      </c>
      <c r="L23736" s="73">
        <v>4.6244563076923075</v>
      </c>
    </row>
    <row r="23737" spans="1:12" x14ac:dyDescent="0.35">
      <c r="A23737" s="1" t="s">
        <v>38182</v>
      </c>
      <c r="B23737" t="s">
        <v>38183</v>
      </c>
      <c r="C23737" t="s">
        <v>1467</v>
      </c>
      <c r="D23737" t="s">
        <v>1468</v>
      </c>
      <c r="E23737">
        <v>1</v>
      </c>
      <c r="F23737" s="2">
        <v>3.66</v>
      </c>
      <c r="G23737" s="3">
        <v>9</v>
      </c>
      <c r="H23737" s="3">
        <v>3.6600000000000001E-2</v>
      </c>
      <c r="I23737" s="3">
        <v>0.17202000000000001</v>
      </c>
      <c r="J23737" s="3">
        <v>3.8686199999999999</v>
      </c>
      <c r="K23737" s="4">
        <v>0.34999999999999992</v>
      </c>
      <c r="L23737" s="73">
        <v>7.0230332307692294</v>
      </c>
    </row>
    <row r="23738" spans="1:12" x14ac:dyDescent="0.35">
      <c r="A23738" s="1" t="s">
        <v>38184</v>
      </c>
      <c r="B23738" t="s">
        <v>38185</v>
      </c>
      <c r="C23738" t="s">
        <v>1467</v>
      </c>
      <c r="D23738" t="s">
        <v>1468</v>
      </c>
      <c r="E23738">
        <v>1</v>
      </c>
      <c r="F23738" s="2">
        <v>113.71</v>
      </c>
      <c r="G23738" s="3">
        <v>253</v>
      </c>
      <c r="H23738" s="3">
        <v>1.1371</v>
      </c>
      <c r="I23738" s="3">
        <v>5.3443699999999996</v>
      </c>
      <c r="J23738" s="3">
        <v>120.19147</v>
      </c>
      <c r="K23738" s="4">
        <v>0.35</v>
      </c>
      <c r="L23738" s="73">
        <v>218.19374553846151</v>
      </c>
    </row>
    <row r="23739" spans="1:12" x14ac:dyDescent="0.35">
      <c r="A23739" s="1" t="s">
        <v>38186</v>
      </c>
      <c r="B23739" t="s">
        <v>38187</v>
      </c>
      <c r="C23739" t="s">
        <v>1467</v>
      </c>
      <c r="D23739" t="s">
        <v>1468</v>
      </c>
      <c r="E23739">
        <v>1</v>
      </c>
      <c r="F23739" s="2">
        <v>8.61</v>
      </c>
      <c r="G23739" s="3">
        <v>20</v>
      </c>
      <c r="H23739" s="3">
        <v>8.6099999999999996E-2</v>
      </c>
      <c r="I23739" s="3">
        <v>0.40466999999999997</v>
      </c>
      <c r="J23739" s="3">
        <v>9.1007699999999989</v>
      </c>
      <c r="K23739" s="4">
        <v>0.35</v>
      </c>
      <c r="L23739" s="73">
        <v>16.521397846153842</v>
      </c>
    </row>
    <row r="23740" spans="1:12" x14ac:dyDescent="0.35">
      <c r="A23740" s="1" t="s">
        <v>38188</v>
      </c>
      <c r="B23740" t="s">
        <v>2984</v>
      </c>
      <c r="C23740" t="s">
        <v>1467</v>
      </c>
      <c r="D23740" t="s">
        <v>1468</v>
      </c>
      <c r="E23740">
        <v>1</v>
      </c>
      <c r="F23740" s="2">
        <v>12.61</v>
      </c>
      <c r="G23740" s="3">
        <v>29</v>
      </c>
      <c r="H23740" s="3">
        <v>0.12609999999999999</v>
      </c>
      <c r="I23740" s="3">
        <v>0.59267000000000003</v>
      </c>
      <c r="J23740" s="3">
        <v>13.328769999999999</v>
      </c>
      <c r="K23740" s="4">
        <v>0.35</v>
      </c>
      <c r="L23740" s="73">
        <v>24.196843999999995</v>
      </c>
    </row>
    <row r="23741" spans="1:12" x14ac:dyDescent="0.35">
      <c r="A23741" s="1" t="s">
        <v>38189</v>
      </c>
      <c r="B23741" t="s">
        <v>38190</v>
      </c>
      <c r="C23741" t="s">
        <v>1467</v>
      </c>
      <c r="D23741" t="s">
        <v>1468</v>
      </c>
      <c r="E23741">
        <v>1</v>
      </c>
      <c r="F23741" s="2">
        <v>190.79</v>
      </c>
      <c r="G23741" s="3">
        <v>424</v>
      </c>
      <c r="H23741" s="3">
        <v>1.9078999999999999</v>
      </c>
      <c r="I23741" s="3">
        <v>8.9671299999999992</v>
      </c>
      <c r="J23741" s="3">
        <v>201.66503</v>
      </c>
      <c r="K23741" s="4">
        <v>0.35</v>
      </c>
      <c r="L23741" s="73">
        <v>366.0995929230769</v>
      </c>
    </row>
    <row r="23742" spans="1:12" x14ac:dyDescent="0.35">
      <c r="A23742" s="1" t="s">
        <v>38191</v>
      </c>
      <c r="B23742" t="s">
        <v>38192</v>
      </c>
      <c r="C23742" t="s">
        <v>1467</v>
      </c>
      <c r="D23742" t="s">
        <v>1468</v>
      </c>
      <c r="E23742">
        <v>1</v>
      </c>
      <c r="F23742" s="2">
        <v>73.709999999999994</v>
      </c>
      <c r="G23742" s="3">
        <v>164</v>
      </c>
      <c r="H23742" s="3">
        <v>0.73709999999999998</v>
      </c>
      <c r="I23742" s="3">
        <v>3.4643699999999997</v>
      </c>
      <c r="J23742" s="3">
        <v>77.911469999999994</v>
      </c>
      <c r="K23742" s="4">
        <v>0.35</v>
      </c>
      <c r="L23742" s="73">
        <v>141.43928399999999</v>
      </c>
    </row>
    <row r="23743" spans="1:12" x14ac:dyDescent="0.35">
      <c r="A23743" s="1" t="s">
        <v>38193</v>
      </c>
      <c r="B23743" t="s">
        <v>38194</v>
      </c>
      <c r="C23743" t="s">
        <v>1467</v>
      </c>
      <c r="D23743" t="s">
        <v>1468</v>
      </c>
      <c r="E23743">
        <v>1</v>
      </c>
      <c r="F23743" s="2">
        <v>21.85</v>
      </c>
      <c r="G23743" s="3">
        <v>49</v>
      </c>
      <c r="H23743" s="3">
        <v>0.21850000000000003</v>
      </c>
      <c r="I23743" s="3">
        <v>1.02695</v>
      </c>
      <c r="J23743" s="3">
        <v>23.09545</v>
      </c>
      <c r="K23743" s="4">
        <v>0.34999999999999992</v>
      </c>
      <c r="L23743" s="73">
        <v>41.927124615384614</v>
      </c>
    </row>
    <row r="23744" spans="1:12" x14ac:dyDescent="0.35">
      <c r="A23744" s="1" t="s">
        <v>38195</v>
      </c>
      <c r="B23744" t="s">
        <v>38196</v>
      </c>
      <c r="C23744" t="s">
        <v>1467</v>
      </c>
      <c r="D23744" t="s">
        <v>1468</v>
      </c>
      <c r="E23744">
        <v>1</v>
      </c>
      <c r="F23744" s="2">
        <v>0.94</v>
      </c>
      <c r="G23744" s="3">
        <v>3</v>
      </c>
      <c r="H23744" s="3">
        <v>9.4000000000000004E-3</v>
      </c>
      <c r="I23744" s="3">
        <v>4.4179999999999997E-2</v>
      </c>
      <c r="J23744" s="3">
        <v>0.99357999999999991</v>
      </c>
      <c r="K23744" s="4">
        <v>0.35</v>
      </c>
      <c r="L23744" s="73">
        <v>1.803729846153846</v>
      </c>
    </row>
    <row r="23745" spans="1:12" x14ac:dyDescent="0.35">
      <c r="A23745" s="1" t="s">
        <v>38197</v>
      </c>
      <c r="B23745" t="s">
        <v>16351</v>
      </c>
      <c r="C23745" t="s">
        <v>1467</v>
      </c>
      <c r="D23745" t="s">
        <v>1468</v>
      </c>
      <c r="E23745">
        <v>1</v>
      </c>
      <c r="F23745" s="2">
        <v>94.03</v>
      </c>
      <c r="G23745" s="3">
        <v>209</v>
      </c>
      <c r="H23745" s="3">
        <v>0.94030000000000002</v>
      </c>
      <c r="I23745" s="3">
        <v>4.4194100000000001</v>
      </c>
      <c r="J23745" s="3">
        <v>99.389709999999994</v>
      </c>
      <c r="K23745" s="4">
        <v>0.34999999999999992</v>
      </c>
      <c r="L23745" s="73">
        <v>180.43055046153845</v>
      </c>
    </row>
    <row r="23746" spans="1:12" x14ac:dyDescent="0.35">
      <c r="A23746" s="1" t="s">
        <v>38198</v>
      </c>
      <c r="B23746" t="s">
        <v>38199</v>
      </c>
      <c r="C23746" t="s">
        <v>1467</v>
      </c>
      <c r="D23746" t="s">
        <v>1468</v>
      </c>
      <c r="E23746">
        <v>1</v>
      </c>
      <c r="F23746" s="2">
        <v>3.07</v>
      </c>
      <c r="G23746" s="3">
        <v>7</v>
      </c>
      <c r="H23746" s="3">
        <v>3.0699999999999998E-2</v>
      </c>
      <c r="I23746" s="3">
        <v>0.14429</v>
      </c>
      <c r="J23746" s="3">
        <v>3.2449899999999996</v>
      </c>
      <c r="K23746" s="4">
        <v>0.35000000000000003</v>
      </c>
      <c r="L23746" s="73">
        <v>5.8909049230769224</v>
      </c>
    </row>
    <row r="23747" spans="1:12" x14ac:dyDescent="0.35">
      <c r="A23747" s="1" t="s">
        <v>38200</v>
      </c>
      <c r="B23747" t="s">
        <v>38201</v>
      </c>
      <c r="C23747" t="s">
        <v>1467</v>
      </c>
      <c r="D23747" t="s">
        <v>1468</v>
      </c>
      <c r="E23747">
        <v>1</v>
      </c>
      <c r="F23747" s="2">
        <v>11.73</v>
      </c>
      <c r="G23747" s="3">
        <v>27</v>
      </c>
      <c r="H23747" s="3">
        <v>0.1173</v>
      </c>
      <c r="I23747" s="3">
        <v>0.55130999999999997</v>
      </c>
      <c r="J23747" s="3">
        <v>12.398610000000001</v>
      </c>
      <c r="K23747" s="4">
        <v>0.34999999999999992</v>
      </c>
      <c r="L23747" s="73">
        <v>22.508245846153848</v>
      </c>
    </row>
    <row r="23748" spans="1:12" x14ac:dyDescent="0.35">
      <c r="A23748" s="1" t="s">
        <v>38202</v>
      </c>
      <c r="B23748" t="s">
        <v>3043</v>
      </c>
      <c r="C23748" t="s">
        <v>1467</v>
      </c>
      <c r="D23748" t="s">
        <v>1468</v>
      </c>
      <c r="E23748">
        <v>1</v>
      </c>
      <c r="F23748" s="2">
        <v>1.86</v>
      </c>
      <c r="G23748" s="3">
        <v>5</v>
      </c>
      <c r="H23748" s="3">
        <v>1.8600000000000002E-2</v>
      </c>
      <c r="I23748" s="3">
        <v>8.7420000000000012E-2</v>
      </c>
      <c r="J23748" s="3">
        <v>1.9660200000000001</v>
      </c>
      <c r="K23748" s="4">
        <v>0.34999999999999992</v>
      </c>
      <c r="L23748" s="73">
        <v>3.5690824615384615</v>
      </c>
    </row>
    <row r="23749" spans="1:12" x14ac:dyDescent="0.35">
      <c r="A23749" s="1" t="s">
        <v>38203</v>
      </c>
      <c r="B23749" t="s">
        <v>38204</v>
      </c>
      <c r="C23749" t="s">
        <v>1467</v>
      </c>
      <c r="D23749" t="s">
        <v>1468</v>
      </c>
      <c r="E23749">
        <v>1</v>
      </c>
      <c r="F23749" s="2">
        <v>2.75</v>
      </c>
      <c r="G23749" s="3">
        <v>7</v>
      </c>
      <c r="H23749" s="3">
        <v>2.75E-2</v>
      </c>
      <c r="I23749" s="3">
        <v>0.12925</v>
      </c>
      <c r="J23749" s="3">
        <v>2.9067499999999997</v>
      </c>
      <c r="K23749" s="4">
        <v>0.35</v>
      </c>
      <c r="L23749" s="73">
        <v>5.27686923076923</v>
      </c>
    </row>
    <row r="23750" spans="1:12" x14ac:dyDescent="0.35">
      <c r="A23750" s="1" t="s">
        <v>38205</v>
      </c>
      <c r="B23750" t="s">
        <v>38206</v>
      </c>
      <c r="C23750" t="s">
        <v>1467</v>
      </c>
      <c r="D23750" t="s">
        <v>1468</v>
      </c>
      <c r="E23750">
        <v>1</v>
      </c>
      <c r="F23750" s="2">
        <v>5.49</v>
      </c>
      <c r="G23750" s="3">
        <v>13</v>
      </c>
      <c r="H23750" s="3">
        <v>5.4900000000000004E-2</v>
      </c>
      <c r="I23750" s="3">
        <v>0.25803000000000004</v>
      </c>
      <c r="J23750" s="3">
        <v>5.8029299999999999</v>
      </c>
      <c r="K23750" s="4">
        <v>0.35000000000000003</v>
      </c>
      <c r="L23750" s="73">
        <v>10.534549846153846</v>
      </c>
    </row>
    <row r="23751" spans="1:12" x14ac:dyDescent="0.35">
      <c r="A23751" s="1" t="s">
        <v>38207</v>
      </c>
      <c r="B23751" t="s">
        <v>38208</v>
      </c>
      <c r="C23751" t="s">
        <v>1467</v>
      </c>
      <c r="D23751" t="s">
        <v>1468</v>
      </c>
      <c r="E23751">
        <v>1</v>
      </c>
      <c r="F23751" s="2">
        <v>220.04</v>
      </c>
      <c r="G23751" s="3">
        <v>489</v>
      </c>
      <c r="H23751" s="3">
        <v>2.2004000000000001</v>
      </c>
      <c r="I23751" s="3">
        <v>10.34188</v>
      </c>
      <c r="J23751" s="3">
        <v>232.58228</v>
      </c>
      <c r="K23751" s="4">
        <v>0.35</v>
      </c>
      <c r="L23751" s="73">
        <v>422.22629292307693</v>
      </c>
    </row>
    <row r="23752" spans="1:12" x14ac:dyDescent="0.35">
      <c r="A23752" s="1" t="s">
        <v>38209</v>
      </c>
      <c r="B23752" t="s">
        <v>38210</v>
      </c>
      <c r="C23752" t="s">
        <v>1467</v>
      </c>
      <c r="D23752" t="s">
        <v>1468</v>
      </c>
      <c r="E23752">
        <v>1</v>
      </c>
      <c r="F23752" s="2">
        <v>4.34</v>
      </c>
      <c r="G23752" s="3">
        <v>10</v>
      </c>
      <c r="H23752" s="3">
        <v>4.3400000000000001E-2</v>
      </c>
      <c r="I23752" s="3">
        <v>0.20397999999999999</v>
      </c>
      <c r="J23752" s="3">
        <v>4.5873799999999996</v>
      </c>
      <c r="K23752" s="4">
        <v>0.35</v>
      </c>
      <c r="L23752" s="73">
        <v>8.327859076923076</v>
      </c>
    </row>
    <row r="23753" spans="1:12" x14ac:dyDescent="0.35">
      <c r="A23753" s="1" t="s">
        <v>38211</v>
      </c>
      <c r="B23753" t="s">
        <v>38212</v>
      </c>
      <c r="C23753" t="s">
        <v>1467</v>
      </c>
      <c r="D23753" t="s">
        <v>1468</v>
      </c>
      <c r="E23753">
        <v>1</v>
      </c>
      <c r="F23753" s="2">
        <v>62.99</v>
      </c>
      <c r="G23753" s="3">
        <v>140</v>
      </c>
      <c r="H23753" s="3">
        <v>0.62990000000000002</v>
      </c>
      <c r="I23753" s="3">
        <v>2.9605299999999999</v>
      </c>
      <c r="J23753" s="3">
        <v>66.580430000000007</v>
      </c>
      <c r="K23753" s="4">
        <v>0.35</v>
      </c>
      <c r="L23753" s="73">
        <v>120.86908830769231</v>
      </c>
    </row>
    <row r="23754" spans="1:12" x14ac:dyDescent="0.35">
      <c r="A23754" s="1" t="s">
        <v>38213</v>
      </c>
      <c r="B23754" t="s">
        <v>38214</v>
      </c>
      <c r="C23754" t="s">
        <v>1467</v>
      </c>
      <c r="D23754" t="s">
        <v>1468</v>
      </c>
      <c r="E23754">
        <v>1</v>
      </c>
      <c r="F23754" s="2">
        <v>27.71</v>
      </c>
      <c r="G23754" s="3">
        <v>62</v>
      </c>
      <c r="H23754" s="3">
        <v>0.27710000000000001</v>
      </c>
      <c r="I23754" s="3">
        <v>1.30237</v>
      </c>
      <c r="J23754" s="3">
        <v>29.289470000000001</v>
      </c>
      <c r="K23754" s="4">
        <v>0.34999999999999992</v>
      </c>
      <c r="L23754" s="73">
        <v>53.17165323076923</v>
      </c>
    </row>
    <row r="23755" spans="1:12" x14ac:dyDescent="0.35">
      <c r="A23755" s="1" t="s">
        <v>38215</v>
      </c>
      <c r="B23755" t="s">
        <v>38216</v>
      </c>
      <c r="C23755" t="s">
        <v>1467</v>
      </c>
      <c r="D23755" t="s">
        <v>1468</v>
      </c>
      <c r="E23755">
        <v>1</v>
      </c>
      <c r="F23755" s="2">
        <v>103.98</v>
      </c>
      <c r="G23755" s="3">
        <v>232</v>
      </c>
      <c r="H23755" s="3">
        <v>1.0398000000000001</v>
      </c>
      <c r="I23755" s="3">
        <v>4.88706</v>
      </c>
      <c r="J23755" s="3">
        <v>109.90686000000001</v>
      </c>
      <c r="K23755" s="4">
        <v>0.35</v>
      </c>
      <c r="L23755" s="73">
        <v>199.52322276923078</v>
      </c>
    </row>
    <row r="23756" spans="1:12" x14ac:dyDescent="0.35">
      <c r="A23756" s="1" t="s">
        <v>38217</v>
      </c>
      <c r="B23756" t="s">
        <v>38218</v>
      </c>
      <c r="C23756" t="s">
        <v>1467</v>
      </c>
      <c r="D23756" t="s">
        <v>1468</v>
      </c>
      <c r="E23756">
        <v>1</v>
      </c>
      <c r="F23756" s="2">
        <v>6.43</v>
      </c>
      <c r="G23756" s="3">
        <v>15</v>
      </c>
      <c r="H23756" s="3">
        <v>6.4299999999999996E-2</v>
      </c>
      <c r="I23756" s="3">
        <v>0.30220999999999998</v>
      </c>
      <c r="J23756" s="3">
        <v>6.7965099999999996</v>
      </c>
      <c r="K23756" s="4">
        <v>0.35000000000000003</v>
      </c>
      <c r="L23756" s="73">
        <v>12.338279692307692</v>
      </c>
    </row>
    <row r="23757" spans="1:12" x14ac:dyDescent="0.35">
      <c r="A23757" s="1" t="s">
        <v>38219</v>
      </c>
      <c r="B23757" t="s">
        <v>38220</v>
      </c>
      <c r="C23757" t="s">
        <v>1467</v>
      </c>
      <c r="D23757" t="s">
        <v>1468</v>
      </c>
      <c r="E23757">
        <v>1</v>
      </c>
      <c r="F23757" s="2">
        <v>2774.41</v>
      </c>
      <c r="G23757" s="3">
        <v>6166</v>
      </c>
      <c r="H23757" s="3">
        <v>27.7441</v>
      </c>
      <c r="I23757" s="3">
        <v>130.39726999999999</v>
      </c>
      <c r="J23757" s="3">
        <v>2932.5513699999997</v>
      </c>
      <c r="K23757" s="4">
        <v>0.34999999999999992</v>
      </c>
      <c r="L23757" s="73">
        <v>5323.708640923076</v>
      </c>
    </row>
    <row r="23758" spans="1:12" x14ac:dyDescent="0.35">
      <c r="A23758" s="1" t="s">
        <v>38221</v>
      </c>
      <c r="B23758" t="s">
        <v>38222</v>
      </c>
      <c r="C23758" t="s">
        <v>1467</v>
      </c>
      <c r="D23758" t="s">
        <v>1468</v>
      </c>
      <c r="E23758">
        <v>1</v>
      </c>
      <c r="F23758" s="2">
        <v>2.96</v>
      </c>
      <c r="G23758" s="3">
        <v>7</v>
      </c>
      <c r="H23758" s="3">
        <v>2.9600000000000001E-2</v>
      </c>
      <c r="I23758" s="3">
        <v>0.13911999999999999</v>
      </c>
      <c r="J23758" s="3">
        <v>3.1287199999999999</v>
      </c>
      <c r="K23758" s="4">
        <v>0.34999999999999992</v>
      </c>
      <c r="L23758" s="73">
        <v>5.6798301538461526</v>
      </c>
    </row>
    <row r="23759" spans="1:12" x14ac:dyDescent="0.35">
      <c r="A23759" s="1" t="s">
        <v>38223</v>
      </c>
      <c r="B23759" t="s">
        <v>38224</v>
      </c>
      <c r="C23759" t="s">
        <v>1467</v>
      </c>
      <c r="D23759" t="s">
        <v>1468</v>
      </c>
      <c r="E23759">
        <v>1</v>
      </c>
      <c r="F23759" s="2">
        <v>255.13</v>
      </c>
      <c r="G23759" s="3">
        <v>567</v>
      </c>
      <c r="H23759" s="3">
        <v>2.5512999999999999</v>
      </c>
      <c r="I23759" s="3">
        <v>11.991109999999999</v>
      </c>
      <c r="J23759" s="3">
        <v>269.67241000000001</v>
      </c>
      <c r="K23759" s="4">
        <v>0.35</v>
      </c>
      <c r="L23759" s="73">
        <v>489.55914430769229</v>
      </c>
    </row>
    <row r="23760" spans="1:12" x14ac:dyDescent="0.35">
      <c r="A23760" s="1" t="s">
        <v>38225</v>
      </c>
      <c r="B23760" t="s">
        <v>38226</v>
      </c>
      <c r="C23760" t="s">
        <v>1467</v>
      </c>
      <c r="D23760" t="s">
        <v>1468</v>
      </c>
      <c r="E23760">
        <v>1</v>
      </c>
      <c r="F23760" s="2">
        <v>14.81</v>
      </c>
      <c r="G23760" s="3">
        <v>33</v>
      </c>
      <c r="H23760" s="3">
        <v>0.14810000000000001</v>
      </c>
      <c r="I23760" s="3">
        <v>0.69607000000000008</v>
      </c>
      <c r="J23760" s="3">
        <v>15.654170000000001</v>
      </c>
      <c r="K23760" s="4">
        <v>0.34999999999999992</v>
      </c>
      <c r="L23760" s="73">
        <v>28.418339384615383</v>
      </c>
    </row>
    <row r="23761" spans="1:12" x14ac:dyDescent="0.35">
      <c r="A23761" s="1" t="s">
        <v>38227</v>
      </c>
      <c r="B23761" t="s">
        <v>38228</v>
      </c>
      <c r="C23761" t="s">
        <v>1467</v>
      </c>
      <c r="D23761" t="s">
        <v>1468</v>
      </c>
      <c r="E23761">
        <v>1</v>
      </c>
      <c r="F23761" s="2">
        <v>6.63</v>
      </c>
      <c r="G23761" s="3">
        <v>15</v>
      </c>
      <c r="H23761" s="3">
        <v>6.6299999999999998E-2</v>
      </c>
      <c r="I23761" s="3">
        <v>0.31161</v>
      </c>
      <c r="J23761" s="3">
        <v>7.0079099999999999</v>
      </c>
      <c r="K23761" s="4">
        <v>0.35</v>
      </c>
      <c r="L23761" s="73">
        <v>12.722052</v>
      </c>
    </row>
    <row r="23762" spans="1:12" x14ac:dyDescent="0.35">
      <c r="A23762" s="1" t="s">
        <v>38229</v>
      </c>
      <c r="B23762" t="s">
        <v>38230</v>
      </c>
      <c r="C23762" t="s">
        <v>1467</v>
      </c>
      <c r="D23762" t="s">
        <v>1468</v>
      </c>
      <c r="E23762">
        <v>1</v>
      </c>
      <c r="F23762" s="2">
        <v>29.59</v>
      </c>
      <c r="G23762" s="3">
        <v>66</v>
      </c>
      <c r="H23762" s="3">
        <v>0.2959</v>
      </c>
      <c r="I23762" s="3">
        <v>1.39073</v>
      </c>
      <c r="J23762" s="3">
        <v>31.276630000000001</v>
      </c>
      <c r="K23762" s="4">
        <v>0.35</v>
      </c>
      <c r="L23762" s="73">
        <v>56.779112923076923</v>
      </c>
    </row>
    <row r="23763" spans="1:12" x14ac:dyDescent="0.35">
      <c r="A23763" s="1">
        <v>9000113</v>
      </c>
      <c r="B23763" t="s">
        <v>38231</v>
      </c>
      <c r="C23763" t="s">
        <v>1467</v>
      </c>
      <c r="D23763" t="s">
        <v>1468</v>
      </c>
      <c r="E23763">
        <v>1</v>
      </c>
      <c r="F23763" s="2">
        <v>61.97</v>
      </c>
      <c r="G23763" s="3">
        <v>138</v>
      </c>
      <c r="H23763" s="3">
        <v>0.61970000000000003</v>
      </c>
      <c r="I23763" s="3">
        <v>2.9125899999999998</v>
      </c>
      <c r="J23763" s="3">
        <v>65.502290000000002</v>
      </c>
      <c r="K23763" s="4">
        <v>0.35</v>
      </c>
      <c r="L23763" s="73">
        <v>118.91184953846154</v>
      </c>
    </row>
    <row r="23764" spans="1:12" x14ac:dyDescent="0.35">
      <c r="A23764" s="1" t="s">
        <v>38232</v>
      </c>
      <c r="B23764" t="s">
        <v>38233</v>
      </c>
      <c r="C23764" t="s">
        <v>1467</v>
      </c>
      <c r="D23764" t="s">
        <v>1468</v>
      </c>
      <c r="E23764">
        <v>1</v>
      </c>
      <c r="F23764" s="2">
        <v>22.3</v>
      </c>
      <c r="G23764" s="3">
        <v>50</v>
      </c>
      <c r="H23764" s="3">
        <v>0.223</v>
      </c>
      <c r="I23764" s="3">
        <v>1.0481</v>
      </c>
      <c r="J23764" s="3">
        <v>23.571100000000001</v>
      </c>
      <c r="K23764" s="4">
        <v>0.35000000000000003</v>
      </c>
      <c r="L23764" s="73">
        <v>42.790612307692314</v>
      </c>
    </row>
    <row r="23765" spans="1:12" x14ac:dyDescent="0.35">
      <c r="A23765" s="1" t="s">
        <v>38234</v>
      </c>
      <c r="B23765" t="s">
        <v>38235</v>
      </c>
      <c r="C23765" t="s">
        <v>1467</v>
      </c>
      <c r="D23765" t="s">
        <v>1468</v>
      </c>
      <c r="E23765">
        <v>1</v>
      </c>
      <c r="F23765" s="2">
        <v>47.72</v>
      </c>
      <c r="G23765" s="3">
        <v>107</v>
      </c>
      <c r="H23765" s="3">
        <v>0.47720000000000001</v>
      </c>
      <c r="I23765" s="3">
        <v>2.2428400000000002</v>
      </c>
      <c r="J23765" s="3">
        <v>50.440040000000003</v>
      </c>
      <c r="K23765" s="4">
        <v>0.35000000000000003</v>
      </c>
      <c r="L23765" s="73">
        <v>91.568072615384622</v>
      </c>
    </row>
    <row r="23766" spans="1:12" x14ac:dyDescent="0.35">
      <c r="A23766" s="1" t="s">
        <v>38236</v>
      </c>
      <c r="B23766" t="s">
        <v>38237</v>
      </c>
      <c r="C23766" t="s">
        <v>1467</v>
      </c>
      <c r="D23766" t="s">
        <v>1468</v>
      </c>
      <c r="E23766">
        <v>1</v>
      </c>
      <c r="F23766" s="2">
        <v>5.82</v>
      </c>
      <c r="G23766" s="3">
        <v>13</v>
      </c>
      <c r="H23766" s="3">
        <v>5.8200000000000002E-2</v>
      </c>
      <c r="I23766" s="3">
        <v>0.27354000000000001</v>
      </c>
      <c r="J23766" s="3">
        <v>6.1517400000000002</v>
      </c>
      <c r="K23766" s="4">
        <v>0.35</v>
      </c>
      <c r="L23766" s="73">
        <v>11.167774153846153</v>
      </c>
    </row>
    <row r="23767" spans="1:12" x14ac:dyDescent="0.35">
      <c r="A23767" s="1" t="s">
        <v>38238</v>
      </c>
      <c r="B23767" t="s">
        <v>38239</v>
      </c>
      <c r="C23767" t="s">
        <v>1467</v>
      </c>
      <c r="D23767" t="s">
        <v>1468</v>
      </c>
      <c r="E23767">
        <v>1</v>
      </c>
      <c r="F23767" s="2">
        <v>10.4</v>
      </c>
      <c r="G23767" s="3">
        <v>24</v>
      </c>
      <c r="H23767" s="3">
        <v>0.10400000000000001</v>
      </c>
      <c r="I23767" s="3">
        <v>0.48880000000000001</v>
      </c>
      <c r="J23767" s="3">
        <v>10.992799999999999</v>
      </c>
      <c r="K23767" s="4">
        <v>0.35000000000000003</v>
      </c>
      <c r="L23767" s="73">
        <v>19.956159999999997</v>
      </c>
    </row>
    <row r="23768" spans="1:12" x14ac:dyDescent="0.35">
      <c r="A23768" s="1" t="s">
        <v>38240</v>
      </c>
      <c r="B23768" t="s">
        <v>38241</v>
      </c>
      <c r="C23768" t="s">
        <v>1467</v>
      </c>
      <c r="D23768" t="s">
        <v>1468</v>
      </c>
      <c r="E23768">
        <v>1</v>
      </c>
      <c r="F23768" s="2">
        <v>15.3</v>
      </c>
      <c r="G23768" s="3">
        <v>34</v>
      </c>
      <c r="H23768" s="3">
        <v>0.153</v>
      </c>
      <c r="I23768" s="3">
        <v>0.71910000000000007</v>
      </c>
      <c r="J23768" s="3">
        <v>16.1721</v>
      </c>
      <c r="K23768" s="4">
        <v>0.35</v>
      </c>
      <c r="L23768" s="73">
        <v>29.358581538461536</v>
      </c>
    </row>
    <row r="23769" spans="1:12" x14ac:dyDescent="0.35">
      <c r="A23769" s="1" t="s">
        <v>38242</v>
      </c>
      <c r="B23769" t="s">
        <v>38243</v>
      </c>
      <c r="C23769" t="s">
        <v>1467</v>
      </c>
      <c r="D23769" t="s">
        <v>1468</v>
      </c>
      <c r="E23769">
        <v>1</v>
      </c>
      <c r="F23769" s="2">
        <v>37.26</v>
      </c>
      <c r="G23769" s="3">
        <v>83</v>
      </c>
      <c r="H23769" s="3">
        <v>0.37259999999999999</v>
      </c>
      <c r="I23769" s="3">
        <v>1.75122</v>
      </c>
      <c r="J23769" s="3">
        <v>39.38382</v>
      </c>
      <c r="K23769" s="4">
        <v>0.35000000000000003</v>
      </c>
      <c r="L23769" s="73">
        <v>71.496780923076926</v>
      </c>
    </row>
    <row r="23770" spans="1:12" x14ac:dyDescent="0.35">
      <c r="A23770" s="1" t="s">
        <v>38244</v>
      </c>
      <c r="B23770" t="s">
        <v>38245</v>
      </c>
      <c r="C23770" t="s">
        <v>1467</v>
      </c>
      <c r="D23770" t="s">
        <v>1468</v>
      </c>
      <c r="E23770">
        <v>1</v>
      </c>
      <c r="F23770" s="2">
        <v>14.37</v>
      </c>
      <c r="G23770" s="3">
        <v>32</v>
      </c>
      <c r="H23770" s="3">
        <v>0.14369999999999999</v>
      </c>
      <c r="I23770" s="3">
        <v>0.67538999999999993</v>
      </c>
      <c r="J23770" s="3">
        <v>15.18909</v>
      </c>
      <c r="K23770" s="4">
        <v>0.34999999999999992</v>
      </c>
      <c r="L23770" s="73">
        <v>27.574040307692307</v>
      </c>
    </row>
    <row r="23771" spans="1:12" x14ac:dyDescent="0.35">
      <c r="A23771" s="1" t="s">
        <v>38246</v>
      </c>
      <c r="B23771" t="s">
        <v>38247</v>
      </c>
      <c r="C23771" t="s">
        <v>1467</v>
      </c>
      <c r="D23771" t="s">
        <v>1468</v>
      </c>
      <c r="E23771">
        <v>1</v>
      </c>
      <c r="F23771" s="2">
        <v>1.78</v>
      </c>
      <c r="G23771" s="3">
        <v>4</v>
      </c>
      <c r="H23771" s="3">
        <v>1.78E-2</v>
      </c>
      <c r="I23771" s="3">
        <v>8.3659999999999998E-2</v>
      </c>
      <c r="J23771" s="3">
        <v>1.8814600000000001</v>
      </c>
      <c r="K23771" s="4">
        <v>0.35</v>
      </c>
      <c r="L23771" s="73">
        <v>3.4155735384615387</v>
      </c>
    </row>
    <row r="23772" spans="1:12" x14ac:dyDescent="0.35">
      <c r="A23772" s="1" t="s">
        <v>38248</v>
      </c>
      <c r="B23772" t="s">
        <v>38249</v>
      </c>
      <c r="C23772" t="s">
        <v>1467</v>
      </c>
      <c r="D23772" t="s">
        <v>1468</v>
      </c>
      <c r="E23772">
        <v>1</v>
      </c>
      <c r="F23772" s="2">
        <v>2.37</v>
      </c>
      <c r="G23772" s="3">
        <v>6</v>
      </c>
      <c r="H23772" s="3">
        <v>2.3700000000000002E-2</v>
      </c>
      <c r="I23772" s="3">
        <v>0.11139</v>
      </c>
      <c r="J23772" s="3">
        <v>2.50509</v>
      </c>
      <c r="K23772" s="4">
        <v>0.35</v>
      </c>
      <c r="L23772" s="73">
        <v>4.5477018461538457</v>
      </c>
    </row>
    <row r="23773" spans="1:12" x14ac:dyDescent="0.35">
      <c r="A23773" s="1" t="s">
        <v>38250</v>
      </c>
      <c r="B23773" t="s">
        <v>38251</v>
      </c>
      <c r="C23773" t="s">
        <v>1467</v>
      </c>
      <c r="D23773" t="s">
        <v>1468</v>
      </c>
      <c r="E23773">
        <v>1</v>
      </c>
      <c r="F23773" s="2">
        <v>37.26</v>
      </c>
      <c r="G23773" s="3">
        <v>83</v>
      </c>
      <c r="H23773" s="3">
        <v>0.37259999999999999</v>
      </c>
      <c r="I23773" s="3">
        <v>1.75122</v>
      </c>
      <c r="J23773" s="3">
        <v>39.38382</v>
      </c>
      <c r="K23773" s="4">
        <v>0.35000000000000003</v>
      </c>
      <c r="L23773" s="73">
        <v>71.496780923076926</v>
      </c>
    </row>
    <row r="23774" spans="1:12" x14ac:dyDescent="0.35">
      <c r="A23774" s="1" t="s">
        <v>38252</v>
      </c>
      <c r="B23774" t="s">
        <v>38253</v>
      </c>
      <c r="C23774" t="s">
        <v>1467</v>
      </c>
      <c r="D23774" t="s">
        <v>1468</v>
      </c>
      <c r="E23774">
        <v>1</v>
      </c>
      <c r="F23774" s="2">
        <v>61.7</v>
      </c>
      <c r="G23774" s="3">
        <v>138</v>
      </c>
      <c r="H23774" s="3">
        <v>0.61699999999999999</v>
      </c>
      <c r="I23774" s="3">
        <v>2.8999000000000001</v>
      </c>
      <c r="J23774" s="3">
        <v>65.216899999999995</v>
      </c>
      <c r="K23774" s="4">
        <v>0.35000000000000003</v>
      </c>
      <c r="L23774" s="73">
        <v>118.39375692307692</v>
      </c>
    </row>
    <row r="23775" spans="1:12" x14ac:dyDescent="0.35">
      <c r="A23775" s="1" t="s">
        <v>38254</v>
      </c>
      <c r="B23775" t="s">
        <v>38255</v>
      </c>
      <c r="C23775" t="s">
        <v>1467</v>
      </c>
      <c r="D23775" t="s">
        <v>1468</v>
      </c>
      <c r="E23775">
        <v>1</v>
      </c>
      <c r="F23775" s="2">
        <v>51.32</v>
      </c>
      <c r="G23775" s="3">
        <v>115</v>
      </c>
      <c r="H23775" s="3">
        <v>0.51319999999999999</v>
      </c>
      <c r="I23775" s="3">
        <v>2.4120400000000002</v>
      </c>
      <c r="J23775" s="3">
        <v>54.245239999999995</v>
      </c>
      <c r="K23775" s="4">
        <v>0.35000000000000003</v>
      </c>
      <c r="L23775" s="73">
        <v>98.475974153846153</v>
      </c>
    </row>
    <row r="23776" spans="1:12" x14ac:dyDescent="0.35">
      <c r="A23776" s="1">
        <v>733</v>
      </c>
      <c r="B23776" t="s">
        <v>38256</v>
      </c>
      <c r="C23776" t="s">
        <v>1467</v>
      </c>
      <c r="D23776" t="s">
        <v>1468</v>
      </c>
      <c r="E23776">
        <v>1</v>
      </c>
      <c r="F23776" s="2">
        <v>151.96</v>
      </c>
      <c r="G23776" s="3">
        <v>338</v>
      </c>
      <c r="H23776" s="3">
        <v>1.5196000000000001</v>
      </c>
      <c r="I23776" s="3">
        <v>7.1421200000000002</v>
      </c>
      <c r="J23776" s="3">
        <v>160.62172000000001</v>
      </c>
      <c r="K23776" s="4">
        <v>0.35</v>
      </c>
      <c r="L23776" s="73">
        <v>291.5901993846154</v>
      </c>
    </row>
    <row r="23777" spans="1:12" x14ac:dyDescent="0.35">
      <c r="A23777" s="1" t="s">
        <v>38257</v>
      </c>
      <c r="B23777" t="s">
        <v>38258</v>
      </c>
      <c r="C23777" t="s">
        <v>1467</v>
      </c>
      <c r="D23777" t="s">
        <v>1468</v>
      </c>
      <c r="E23777">
        <v>1</v>
      </c>
      <c r="F23777" s="2">
        <v>3255.11</v>
      </c>
      <c r="G23777" s="3">
        <v>7234</v>
      </c>
      <c r="H23777" s="3">
        <v>32.551100000000005</v>
      </c>
      <c r="I23777" s="3">
        <v>152.99017000000001</v>
      </c>
      <c r="J23777" s="3">
        <v>3440.6512700000003</v>
      </c>
      <c r="K23777" s="4">
        <v>0.34999999999999992</v>
      </c>
      <c r="L23777" s="73">
        <v>6246.1053824615383</v>
      </c>
    </row>
    <row r="23778" spans="1:12" x14ac:dyDescent="0.35">
      <c r="A23778" s="1" t="s">
        <v>38259</v>
      </c>
      <c r="B23778" t="s">
        <v>2984</v>
      </c>
      <c r="C23778" t="s">
        <v>1467</v>
      </c>
      <c r="D23778" t="s">
        <v>1468</v>
      </c>
      <c r="E23778">
        <v>1</v>
      </c>
      <c r="F23778" s="2">
        <v>12.65</v>
      </c>
      <c r="G23778" s="3">
        <v>29</v>
      </c>
      <c r="H23778" s="3">
        <v>0.1265</v>
      </c>
      <c r="I23778" s="3">
        <v>0.59455000000000002</v>
      </c>
      <c r="J23778" s="3">
        <v>13.37105</v>
      </c>
      <c r="K23778" s="4">
        <v>0.35000000000000003</v>
      </c>
      <c r="L23778" s="73">
        <v>24.273598461538462</v>
      </c>
    </row>
    <row r="23779" spans="1:12" x14ac:dyDescent="0.35">
      <c r="A23779" s="1" t="s">
        <v>38260</v>
      </c>
      <c r="B23779" t="s">
        <v>38261</v>
      </c>
      <c r="C23779" t="s">
        <v>1467</v>
      </c>
      <c r="D23779" t="s">
        <v>1468</v>
      </c>
      <c r="E23779">
        <v>1</v>
      </c>
      <c r="F23779" s="2">
        <v>54.09</v>
      </c>
      <c r="G23779" s="3">
        <v>121</v>
      </c>
      <c r="H23779" s="3">
        <v>0.54090000000000005</v>
      </c>
      <c r="I23779" s="3">
        <v>2.54223</v>
      </c>
      <c r="J23779" s="3">
        <v>57.17313</v>
      </c>
      <c r="K23779" s="4">
        <v>0.35000000000000003</v>
      </c>
      <c r="L23779" s="73">
        <v>103.79122061538462</v>
      </c>
    </row>
    <row r="23780" spans="1:12" x14ac:dyDescent="0.35">
      <c r="A23780" s="1" t="s">
        <v>38262</v>
      </c>
      <c r="B23780" t="s">
        <v>38263</v>
      </c>
      <c r="C23780" t="s">
        <v>1467</v>
      </c>
      <c r="D23780" t="s">
        <v>1468</v>
      </c>
      <c r="E23780">
        <v>1</v>
      </c>
      <c r="F23780" s="2">
        <v>459.93</v>
      </c>
      <c r="G23780" s="3">
        <v>1023</v>
      </c>
      <c r="H23780" s="3">
        <v>4.5993000000000004</v>
      </c>
      <c r="I23780" s="3">
        <v>21.616710000000001</v>
      </c>
      <c r="J23780" s="3">
        <v>486.14601000000005</v>
      </c>
      <c r="K23780" s="4">
        <v>0.35</v>
      </c>
      <c r="L23780" s="73">
        <v>882.54198738461537</v>
      </c>
    </row>
    <row r="23781" spans="1:12" x14ac:dyDescent="0.35">
      <c r="A23781" s="1" t="s">
        <v>38264</v>
      </c>
      <c r="B23781" t="s">
        <v>38265</v>
      </c>
      <c r="C23781" t="s">
        <v>1467</v>
      </c>
      <c r="D23781" t="s">
        <v>1468</v>
      </c>
      <c r="E23781">
        <v>1</v>
      </c>
      <c r="F23781" s="2">
        <v>42.46</v>
      </c>
      <c r="G23781" s="3">
        <v>95</v>
      </c>
      <c r="H23781" s="3">
        <v>0.42460000000000003</v>
      </c>
      <c r="I23781" s="3">
        <v>1.9956199999999999</v>
      </c>
      <c r="J23781" s="3">
        <v>44.880220000000001</v>
      </c>
      <c r="K23781" s="4">
        <v>0.34999999999999992</v>
      </c>
      <c r="L23781" s="73">
        <v>81.474860923076918</v>
      </c>
    </row>
    <row r="23782" spans="1:12" x14ac:dyDescent="0.35">
      <c r="A23782" s="1" t="s">
        <v>38266</v>
      </c>
      <c r="B23782" t="s">
        <v>38267</v>
      </c>
      <c r="C23782" t="s">
        <v>1467</v>
      </c>
      <c r="D23782" t="s">
        <v>1468</v>
      </c>
      <c r="E23782">
        <v>1</v>
      </c>
      <c r="F23782" s="2">
        <v>38.32</v>
      </c>
      <c r="G23782" s="3">
        <v>86</v>
      </c>
      <c r="H23782" s="3">
        <v>0.38319999999999999</v>
      </c>
      <c r="I23782" s="3">
        <v>1.80104</v>
      </c>
      <c r="J23782" s="3">
        <v>40.504240000000003</v>
      </c>
      <c r="K23782" s="4">
        <v>0.35</v>
      </c>
      <c r="L23782" s="73">
        <v>73.530774153846153</v>
      </c>
    </row>
    <row r="23783" spans="1:12" x14ac:dyDescent="0.35">
      <c r="A23783" s="1" t="s">
        <v>38268</v>
      </c>
      <c r="B23783" t="s">
        <v>38269</v>
      </c>
      <c r="C23783" t="s">
        <v>1467</v>
      </c>
      <c r="D23783" t="s">
        <v>1468</v>
      </c>
      <c r="E23783">
        <v>1</v>
      </c>
      <c r="F23783" s="2">
        <v>45.33</v>
      </c>
      <c r="G23783" s="3">
        <v>101</v>
      </c>
      <c r="H23783" s="3">
        <v>0.45329999999999998</v>
      </c>
      <c r="I23783" s="3">
        <v>2.1305100000000001</v>
      </c>
      <c r="J23783" s="3">
        <v>47.913809999999998</v>
      </c>
      <c r="K23783" s="4">
        <v>0.35</v>
      </c>
      <c r="L23783" s="73">
        <v>86.981993538461538</v>
      </c>
    </row>
    <row r="23784" spans="1:12" x14ac:dyDescent="0.35">
      <c r="A23784" s="1" t="s">
        <v>38270</v>
      </c>
      <c r="B23784" t="s">
        <v>38271</v>
      </c>
      <c r="C23784" t="s">
        <v>1467</v>
      </c>
      <c r="D23784" t="s">
        <v>1468</v>
      </c>
      <c r="E23784">
        <v>1</v>
      </c>
      <c r="F23784" s="2">
        <v>6.35</v>
      </c>
      <c r="G23784" s="3">
        <v>15</v>
      </c>
      <c r="H23784" s="3">
        <v>6.3500000000000001E-2</v>
      </c>
      <c r="I23784" s="3">
        <v>0.29844999999999999</v>
      </c>
      <c r="J23784" s="3">
        <v>6.7119499999999999</v>
      </c>
      <c r="K23784" s="4">
        <v>0.34999999999999992</v>
      </c>
      <c r="L23784" s="73">
        <v>12.184770769230768</v>
      </c>
    </row>
    <row r="23785" spans="1:12" x14ac:dyDescent="0.35">
      <c r="A23785" s="1" t="s">
        <v>38272</v>
      </c>
      <c r="B23785" t="s">
        <v>38273</v>
      </c>
      <c r="C23785" t="s">
        <v>1467</v>
      </c>
      <c r="D23785" t="s">
        <v>1468</v>
      </c>
      <c r="E23785">
        <v>1</v>
      </c>
      <c r="F23785" s="2">
        <v>69.44</v>
      </c>
      <c r="G23785" s="3">
        <v>155</v>
      </c>
      <c r="H23785" s="3">
        <v>0.69440000000000002</v>
      </c>
      <c r="I23785" s="3">
        <v>3.2636799999999999</v>
      </c>
      <c r="J23785" s="3">
        <v>73.398079999999993</v>
      </c>
      <c r="K23785" s="4">
        <v>0.35</v>
      </c>
      <c r="L23785" s="73">
        <v>133.24574523076922</v>
      </c>
    </row>
    <row r="23786" spans="1:12" x14ac:dyDescent="0.35">
      <c r="A23786" s="1" t="s">
        <v>38274</v>
      </c>
      <c r="B23786" t="s">
        <v>38275</v>
      </c>
      <c r="C23786" t="s">
        <v>1467</v>
      </c>
      <c r="D23786" t="s">
        <v>1468</v>
      </c>
      <c r="E23786">
        <v>1</v>
      </c>
      <c r="F23786" s="2">
        <v>2.84</v>
      </c>
      <c r="G23786" s="3">
        <v>7</v>
      </c>
      <c r="H23786" s="3">
        <v>2.8399999999999998E-2</v>
      </c>
      <c r="I23786" s="3">
        <v>0.13347999999999999</v>
      </c>
      <c r="J23786" s="3">
        <v>3.0018799999999999</v>
      </c>
      <c r="K23786" s="4">
        <v>0.35000000000000003</v>
      </c>
      <c r="L23786" s="73">
        <v>5.4495667692307697</v>
      </c>
    </row>
    <row r="23787" spans="1:12" x14ac:dyDescent="0.35">
      <c r="A23787" s="1" t="s">
        <v>38276</v>
      </c>
      <c r="B23787" t="s">
        <v>38277</v>
      </c>
      <c r="C23787" t="s">
        <v>1467</v>
      </c>
      <c r="D23787" t="s">
        <v>1468</v>
      </c>
      <c r="E23787">
        <v>1</v>
      </c>
      <c r="F23787" s="2">
        <v>49.73</v>
      </c>
      <c r="G23787" s="3">
        <v>111</v>
      </c>
      <c r="H23787" s="3">
        <v>0.49729999999999996</v>
      </c>
      <c r="I23787" s="3">
        <v>2.33731</v>
      </c>
      <c r="J23787" s="3">
        <v>52.564610000000002</v>
      </c>
      <c r="K23787" s="4">
        <v>0.34999999999999992</v>
      </c>
      <c r="L23787" s="73">
        <v>95.424984307692299</v>
      </c>
    </row>
    <row r="23788" spans="1:12" x14ac:dyDescent="0.35">
      <c r="A23788" s="1" t="s">
        <v>38278</v>
      </c>
      <c r="B23788" t="s">
        <v>2773</v>
      </c>
      <c r="C23788" t="s">
        <v>1467</v>
      </c>
      <c r="D23788" t="s">
        <v>1468</v>
      </c>
      <c r="E23788">
        <v>1</v>
      </c>
      <c r="F23788" s="2">
        <v>2.17</v>
      </c>
      <c r="G23788" s="3">
        <v>5</v>
      </c>
      <c r="H23788" s="3">
        <v>2.1700000000000001E-2</v>
      </c>
      <c r="I23788" s="3">
        <v>0.10199</v>
      </c>
      <c r="J23788" s="3">
        <v>2.2936899999999998</v>
      </c>
      <c r="K23788" s="4">
        <v>0.35</v>
      </c>
      <c r="L23788" s="73">
        <v>4.163929538461538</v>
      </c>
    </row>
    <row r="23789" spans="1:12" x14ac:dyDescent="0.35">
      <c r="A23789" s="1" t="s">
        <v>38279</v>
      </c>
      <c r="B23789" t="s">
        <v>27718</v>
      </c>
      <c r="C23789" t="s">
        <v>1467</v>
      </c>
      <c r="D23789" t="s">
        <v>1468</v>
      </c>
      <c r="E23789">
        <v>1</v>
      </c>
      <c r="F23789" s="2">
        <v>33.619999999999997</v>
      </c>
      <c r="G23789" s="3">
        <v>75</v>
      </c>
      <c r="H23789" s="3">
        <v>0.3362</v>
      </c>
      <c r="I23789" s="3">
        <v>1.5801399999999999</v>
      </c>
      <c r="J23789" s="3">
        <v>35.536339999999996</v>
      </c>
      <c r="K23789" s="4">
        <v>0.35</v>
      </c>
      <c r="L23789" s="73">
        <v>64.512124923076911</v>
      </c>
    </row>
    <row r="23790" spans="1:12" x14ac:dyDescent="0.35">
      <c r="A23790" s="1" t="s">
        <v>38280</v>
      </c>
      <c r="B23790" t="s">
        <v>38281</v>
      </c>
      <c r="C23790" t="s">
        <v>1467</v>
      </c>
      <c r="D23790" t="s">
        <v>1468</v>
      </c>
      <c r="E23790">
        <v>1</v>
      </c>
      <c r="F23790" s="2">
        <v>124.54</v>
      </c>
      <c r="G23790" s="3">
        <v>277</v>
      </c>
      <c r="H23790" s="3">
        <v>1.2454000000000001</v>
      </c>
      <c r="I23790" s="3">
        <v>5.8533800000000005</v>
      </c>
      <c r="J23790" s="3">
        <v>131.63878</v>
      </c>
      <c r="K23790" s="4">
        <v>0.35</v>
      </c>
      <c r="L23790" s="73">
        <v>238.97501599999998</v>
      </c>
    </row>
    <row r="23791" spans="1:12" x14ac:dyDescent="0.35">
      <c r="A23791" s="1" t="s">
        <v>38282</v>
      </c>
      <c r="B23791" t="s">
        <v>38283</v>
      </c>
      <c r="C23791" t="s">
        <v>1467</v>
      </c>
      <c r="D23791" t="s">
        <v>1468</v>
      </c>
      <c r="E23791">
        <v>1</v>
      </c>
      <c r="F23791" s="2">
        <v>73.95</v>
      </c>
      <c r="G23791" s="3">
        <v>165</v>
      </c>
      <c r="H23791" s="3">
        <v>0.73950000000000005</v>
      </c>
      <c r="I23791" s="3">
        <v>3.4756500000000004</v>
      </c>
      <c r="J23791" s="3">
        <v>78.165150000000011</v>
      </c>
      <c r="K23791" s="4">
        <v>0.35</v>
      </c>
      <c r="L23791" s="73">
        <v>141.89981076923078</v>
      </c>
    </row>
    <row r="23792" spans="1:12" x14ac:dyDescent="0.35">
      <c r="A23792" s="1" t="s">
        <v>38284</v>
      </c>
      <c r="B23792" t="s">
        <v>38285</v>
      </c>
      <c r="C23792" t="s">
        <v>1467</v>
      </c>
      <c r="D23792" t="s">
        <v>1468</v>
      </c>
      <c r="E23792">
        <v>1</v>
      </c>
      <c r="F23792" s="2">
        <v>1.47</v>
      </c>
      <c r="G23792" s="3">
        <v>4</v>
      </c>
      <c r="H23792" s="3">
        <v>1.47E-2</v>
      </c>
      <c r="I23792" s="3">
        <v>6.9089999999999999E-2</v>
      </c>
      <c r="J23792" s="3">
        <v>1.55379</v>
      </c>
      <c r="K23792" s="4">
        <v>0.35000000000000003</v>
      </c>
      <c r="L23792" s="73">
        <v>2.8207264615384617</v>
      </c>
    </row>
    <row r="23793" spans="1:12" x14ac:dyDescent="0.35">
      <c r="A23793" s="1" t="s">
        <v>38286</v>
      </c>
      <c r="B23793" t="s">
        <v>38287</v>
      </c>
      <c r="C23793" t="s">
        <v>1467</v>
      </c>
      <c r="D23793" t="s">
        <v>1468</v>
      </c>
      <c r="E23793">
        <v>1</v>
      </c>
      <c r="F23793" s="2">
        <v>189.59</v>
      </c>
      <c r="G23793" s="3">
        <v>422</v>
      </c>
      <c r="H23793" s="3">
        <v>1.8959000000000001</v>
      </c>
      <c r="I23793" s="3">
        <v>8.9107300000000009</v>
      </c>
      <c r="J23793" s="3">
        <v>200.39663000000002</v>
      </c>
      <c r="K23793" s="4">
        <v>0.35</v>
      </c>
      <c r="L23793" s="73">
        <v>363.79695907692309</v>
      </c>
    </row>
    <row r="23794" spans="1:12" x14ac:dyDescent="0.35">
      <c r="A23794" s="1" t="s">
        <v>38288</v>
      </c>
      <c r="B23794" t="s">
        <v>38289</v>
      </c>
      <c r="C23794" t="s">
        <v>1467</v>
      </c>
      <c r="D23794" t="s">
        <v>1468</v>
      </c>
      <c r="E23794">
        <v>1</v>
      </c>
      <c r="F23794" s="2">
        <v>13.17</v>
      </c>
      <c r="G23794" s="3">
        <v>30</v>
      </c>
      <c r="H23794" s="3">
        <v>0.13170000000000001</v>
      </c>
      <c r="I23794" s="3">
        <v>0.61899000000000004</v>
      </c>
      <c r="J23794" s="3">
        <v>13.92069</v>
      </c>
      <c r="K23794" s="4">
        <v>0.34999999999999992</v>
      </c>
      <c r="L23794" s="73">
        <v>25.271406461538461</v>
      </c>
    </row>
    <row r="23795" spans="1:12" x14ac:dyDescent="0.35">
      <c r="A23795" s="1" t="s">
        <v>38290</v>
      </c>
      <c r="B23795" t="s">
        <v>38291</v>
      </c>
      <c r="C23795" t="s">
        <v>1467</v>
      </c>
      <c r="D23795" t="s">
        <v>1468</v>
      </c>
      <c r="E23795">
        <v>1</v>
      </c>
      <c r="F23795" s="2">
        <v>6.64</v>
      </c>
      <c r="G23795" s="3">
        <v>15</v>
      </c>
      <c r="H23795" s="3">
        <v>6.6400000000000001E-2</v>
      </c>
      <c r="I23795" s="3">
        <v>0.31207999999999997</v>
      </c>
      <c r="J23795" s="3">
        <v>7.0184799999999994</v>
      </c>
      <c r="K23795" s="4">
        <v>0.34999999999999992</v>
      </c>
      <c r="L23795" s="73">
        <v>12.741240615384612</v>
      </c>
    </row>
    <row r="23796" spans="1:12" x14ac:dyDescent="0.35">
      <c r="A23796" s="1" t="s">
        <v>38292</v>
      </c>
      <c r="B23796" t="s">
        <v>38293</v>
      </c>
      <c r="C23796" t="s">
        <v>1467</v>
      </c>
      <c r="D23796" t="s">
        <v>1468</v>
      </c>
      <c r="E23796">
        <v>1</v>
      </c>
      <c r="F23796" s="2">
        <v>14.44</v>
      </c>
      <c r="G23796" s="3">
        <v>33</v>
      </c>
      <c r="H23796" s="3">
        <v>0.1444</v>
      </c>
      <c r="I23796" s="3">
        <v>0.67867999999999995</v>
      </c>
      <c r="J23796" s="3">
        <v>15.263079999999999</v>
      </c>
      <c r="K23796" s="4">
        <v>0.34999999999999992</v>
      </c>
      <c r="L23796" s="73">
        <v>27.70836061538461</v>
      </c>
    </row>
    <row r="23797" spans="1:12" x14ac:dyDescent="0.35">
      <c r="A23797" s="1" t="s">
        <v>38294</v>
      </c>
      <c r="B23797" t="s">
        <v>38295</v>
      </c>
      <c r="C23797" t="s">
        <v>1467</v>
      </c>
      <c r="D23797" t="s">
        <v>1468</v>
      </c>
      <c r="E23797">
        <v>1</v>
      </c>
      <c r="F23797" s="2">
        <v>7.99</v>
      </c>
      <c r="G23797" s="3">
        <v>18</v>
      </c>
      <c r="H23797" s="3">
        <v>7.9899999999999999E-2</v>
      </c>
      <c r="I23797" s="3">
        <v>0.37553000000000003</v>
      </c>
      <c r="J23797" s="3">
        <v>8.44543</v>
      </c>
      <c r="K23797" s="4">
        <v>0.35</v>
      </c>
      <c r="L23797" s="73">
        <v>15.331703692307691</v>
      </c>
    </row>
    <row r="23798" spans="1:12" x14ac:dyDescent="0.35">
      <c r="A23798" s="1" t="s">
        <v>38296</v>
      </c>
      <c r="B23798" t="s">
        <v>38297</v>
      </c>
      <c r="C23798" t="s">
        <v>1467</v>
      </c>
      <c r="D23798" t="s">
        <v>1468</v>
      </c>
      <c r="E23798">
        <v>1</v>
      </c>
      <c r="F23798" s="2">
        <v>1405.75</v>
      </c>
      <c r="G23798" s="3">
        <v>3124</v>
      </c>
      <c r="H23798" s="3">
        <v>14.057500000000001</v>
      </c>
      <c r="I23798" s="3">
        <v>66.070250000000001</v>
      </c>
      <c r="J23798" s="3">
        <v>1485.8777499999999</v>
      </c>
      <c r="K23798" s="4">
        <v>0.35000000000000003</v>
      </c>
      <c r="L23798" s="73">
        <v>2697.4396076923076</v>
      </c>
    </row>
    <row r="23799" spans="1:12" x14ac:dyDescent="0.35">
      <c r="A23799" s="1" t="s">
        <v>38298</v>
      </c>
      <c r="B23799" t="s">
        <v>38299</v>
      </c>
      <c r="C23799" t="s">
        <v>1467</v>
      </c>
      <c r="D23799" t="s">
        <v>1468</v>
      </c>
      <c r="E23799">
        <v>1</v>
      </c>
      <c r="F23799" s="2">
        <v>8.0500000000000007</v>
      </c>
      <c r="G23799" s="3">
        <v>18</v>
      </c>
      <c r="H23799" s="3">
        <v>8.0500000000000002E-2</v>
      </c>
      <c r="I23799" s="3">
        <v>0.37835000000000002</v>
      </c>
      <c r="J23799" s="3">
        <v>8.5088500000000007</v>
      </c>
      <c r="K23799" s="4">
        <v>0.35000000000000003</v>
      </c>
      <c r="L23799" s="73">
        <v>15.446835384615387</v>
      </c>
    </row>
    <row r="23800" spans="1:12" x14ac:dyDescent="0.35">
      <c r="A23800" s="1" t="s">
        <v>38300</v>
      </c>
      <c r="B23800" t="s">
        <v>38301</v>
      </c>
      <c r="C23800" t="s">
        <v>1467</v>
      </c>
      <c r="D23800" t="s">
        <v>1468</v>
      </c>
      <c r="E23800">
        <v>1</v>
      </c>
      <c r="F23800" s="2">
        <v>25.87</v>
      </c>
      <c r="G23800" s="3">
        <v>58</v>
      </c>
      <c r="H23800" s="3">
        <v>0.25870000000000004</v>
      </c>
      <c r="I23800" s="3">
        <v>1.2158900000000001</v>
      </c>
      <c r="J23800" s="3">
        <v>27.344590000000004</v>
      </c>
      <c r="K23800" s="4">
        <v>0.35</v>
      </c>
      <c r="L23800" s="73">
        <v>49.640948000000002</v>
      </c>
    </row>
    <row r="23801" spans="1:12" x14ac:dyDescent="0.35">
      <c r="A23801" s="1" t="s">
        <v>38302</v>
      </c>
      <c r="B23801" t="s">
        <v>38303</v>
      </c>
      <c r="C23801" t="s">
        <v>1467</v>
      </c>
      <c r="D23801" t="s">
        <v>1468</v>
      </c>
      <c r="E23801">
        <v>1</v>
      </c>
      <c r="F23801" s="2">
        <v>24.39</v>
      </c>
      <c r="G23801" s="3">
        <v>55</v>
      </c>
      <c r="H23801" s="3">
        <v>0.24390000000000001</v>
      </c>
      <c r="I23801" s="3">
        <v>1.1463300000000001</v>
      </c>
      <c r="J23801" s="3">
        <v>25.78023</v>
      </c>
      <c r="K23801" s="4">
        <v>0.35</v>
      </c>
      <c r="L23801" s="73">
        <v>46.801032923076917</v>
      </c>
    </row>
    <row r="23802" spans="1:12" x14ac:dyDescent="0.35">
      <c r="A23802" s="1" t="s">
        <v>38304</v>
      </c>
      <c r="B23802" t="s">
        <v>38305</v>
      </c>
      <c r="C23802" t="s">
        <v>1467</v>
      </c>
      <c r="D23802" t="s">
        <v>1468</v>
      </c>
      <c r="E23802">
        <v>1</v>
      </c>
      <c r="F23802" s="2">
        <v>57.39</v>
      </c>
      <c r="G23802" s="3">
        <v>128</v>
      </c>
      <c r="H23802" s="3">
        <v>0.57389999999999997</v>
      </c>
      <c r="I23802" s="3">
        <v>2.69733</v>
      </c>
      <c r="J23802" s="3">
        <v>60.661230000000003</v>
      </c>
      <c r="K23802" s="4">
        <v>0.34999999999999992</v>
      </c>
      <c r="L23802" s="73">
        <v>110.12346369230769</v>
      </c>
    </row>
    <row r="23803" spans="1:12" x14ac:dyDescent="0.35">
      <c r="A23803" s="1" t="s">
        <v>38306</v>
      </c>
      <c r="B23803" t="s">
        <v>38307</v>
      </c>
      <c r="C23803" t="s">
        <v>1467</v>
      </c>
      <c r="D23803" t="s">
        <v>1468</v>
      </c>
      <c r="E23803">
        <v>1</v>
      </c>
      <c r="F23803" s="2">
        <v>21.69</v>
      </c>
      <c r="G23803" s="3">
        <v>49</v>
      </c>
      <c r="H23803" s="3">
        <v>0.21690000000000001</v>
      </c>
      <c r="I23803" s="3">
        <v>1.0194300000000001</v>
      </c>
      <c r="J23803" s="3">
        <v>22.92633</v>
      </c>
      <c r="K23803" s="4">
        <v>0.35000000000000003</v>
      </c>
      <c r="L23803" s="73">
        <v>41.620106769230773</v>
      </c>
    </row>
    <row r="23804" spans="1:12" x14ac:dyDescent="0.35">
      <c r="A23804" s="1" t="s">
        <v>38308</v>
      </c>
      <c r="B23804" t="s">
        <v>38309</v>
      </c>
      <c r="C23804" t="s">
        <v>1467</v>
      </c>
      <c r="D23804" t="s">
        <v>1468</v>
      </c>
      <c r="E23804">
        <v>1</v>
      </c>
      <c r="F23804" s="2">
        <v>389.61</v>
      </c>
      <c r="G23804" s="3">
        <v>866</v>
      </c>
      <c r="H23804" s="3">
        <v>3.8961000000000001</v>
      </c>
      <c r="I23804" s="3">
        <v>18.311669999999999</v>
      </c>
      <c r="J23804" s="3">
        <v>411.81777</v>
      </c>
      <c r="K23804" s="4">
        <v>0.35</v>
      </c>
      <c r="L23804" s="73">
        <v>747.60764399999994</v>
      </c>
    </row>
    <row r="23805" spans="1:12" x14ac:dyDescent="0.35">
      <c r="A23805" s="1" t="s">
        <v>38310</v>
      </c>
      <c r="B23805" t="s">
        <v>38311</v>
      </c>
      <c r="C23805" t="s">
        <v>1467</v>
      </c>
      <c r="D23805" t="s">
        <v>1468</v>
      </c>
      <c r="E23805">
        <v>1</v>
      </c>
      <c r="F23805" s="2">
        <v>1.1299999999999999</v>
      </c>
      <c r="G23805" s="3">
        <v>3</v>
      </c>
      <c r="H23805" s="3">
        <v>1.1299999999999999E-2</v>
      </c>
      <c r="I23805" s="3">
        <v>5.3109999999999997E-2</v>
      </c>
      <c r="J23805" s="3">
        <v>1.19441</v>
      </c>
      <c r="K23805" s="4">
        <v>0.35</v>
      </c>
      <c r="L23805" s="73">
        <v>2.1683135384615384</v>
      </c>
    </row>
    <row r="23806" spans="1:12" x14ac:dyDescent="0.35">
      <c r="A23806" s="1" t="s">
        <v>38312</v>
      </c>
      <c r="B23806" t="s">
        <v>38313</v>
      </c>
      <c r="C23806" t="s">
        <v>1467</v>
      </c>
      <c r="D23806" t="s">
        <v>1468</v>
      </c>
      <c r="E23806">
        <v>1</v>
      </c>
      <c r="F23806" s="2">
        <v>245.26</v>
      </c>
      <c r="G23806" s="3">
        <v>546</v>
      </c>
      <c r="H23806" s="3">
        <v>2.4525999999999999</v>
      </c>
      <c r="I23806" s="3">
        <v>11.52722</v>
      </c>
      <c r="J23806" s="3">
        <v>259.23982000000001</v>
      </c>
      <c r="K23806" s="4">
        <v>0.34999999999999992</v>
      </c>
      <c r="L23806" s="73">
        <v>470.61998092307692</v>
      </c>
    </row>
    <row r="23807" spans="1:12" x14ac:dyDescent="0.35">
      <c r="A23807" s="1" t="s">
        <v>38314</v>
      </c>
      <c r="B23807" t="s">
        <v>38315</v>
      </c>
      <c r="C23807" t="s">
        <v>1467</v>
      </c>
      <c r="D23807" t="s">
        <v>1468</v>
      </c>
      <c r="E23807">
        <v>1</v>
      </c>
      <c r="F23807" s="2">
        <v>27.69</v>
      </c>
      <c r="G23807" s="3">
        <v>62</v>
      </c>
      <c r="H23807" s="3">
        <v>0.27690000000000003</v>
      </c>
      <c r="I23807" s="3">
        <v>1.3014300000000001</v>
      </c>
      <c r="J23807" s="3">
        <v>29.268330000000002</v>
      </c>
      <c r="K23807" s="4">
        <v>0.35000000000000003</v>
      </c>
      <c r="L23807" s="73">
        <v>53.133276000000009</v>
      </c>
    </row>
    <row r="23808" spans="1:12" x14ac:dyDescent="0.35">
      <c r="A23808" s="1" t="s">
        <v>38316</v>
      </c>
      <c r="B23808" t="s">
        <v>38317</v>
      </c>
      <c r="C23808" t="s">
        <v>1467</v>
      </c>
      <c r="D23808" t="s">
        <v>1468</v>
      </c>
      <c r="E23808">
        <v>1</v>
      </c>
      <c r="F23808" s="2">
        <v>1.84</v>
      </c>
      <c r="G23808" s="3">
        <v>5</v>
      </c>
      <c r="H23808" s="3">
        <v>1.84E-2</v>
      </c>
      <c r="I23808" s="3">
        <v>8.6480000000000001E-2</v>
      </c>
      <c r="J23808" s="3">
        <v>1.9448799999999999</v>
      </c>
      <c r="K23808" s="4">
        <v>0.35</v>
      </c>
      <c r="L23808" s="73">
        <v>3.5307052307692306</v>
      </c>
    </row>
    <row r="23809" spans="1:12" x14ac:dyDescent="0.35">
      <c r="A23809" s="1" t="s">
        <v>38318</v>
      </c>
      <c r="B23809" t="s">
        <v>38319</v>
      </c>
      <c r="C23809" t="s">
        <v>1467</v>
      </c>
      <c r="D23809" t="s">
        <v>1468</v>
      </c>
      <c r="E23809">
        <v>1</v>
      </c>
      <c r="F23809" s="2">
        <v>107.59</v>
      </c>
      <c r="G23809" s="3">
        <v>240</v>
      </c>
      <c r="H23809" s="3">
        <v>1.0759000000000001</v>
      </c>
      <c r="I23809" s="3">
        <v>5.0567299999999999</v>
      </c>
      <c r="J23809" s="3">
        <v>113.72263000000001</v>
      </c>
      <c r="K23809" s="4">
        <v>0.34999999999999992</v>
      </c>
      <c r="L23809" s="73">
        <v>206.45031292307692</v>
      </c>
    </row>
    <row r="23810" spans="1:12" x14ac:dyDescent="0.35">
      <c r="A23810" s="1" t="s">
        <v>38320</v>
      </c>
      <c r="B23810" t="s">
        <v>38321</v>
      </c>
      <c r="C23810" t="s">
        <v>1467</v>
      </c>
      <c r="D23810" t="s">
        <v>1468</v>
      </c>
      <c r="E23810">
        <v>1</v>
      </c>
      <c r="F23810" s="2">
        <v>0.39</v>
      </c>
      <c r="G23810" s="3">
        <v>1</v>
      </c>
      <c r="H23810" s="3">
        <v>3.9000000000000003E-3</v>
      </c>
      <c r="I23810" s="3">
        <v>1.8329999999999999E-2</v>
      </c>
      <c r="J23810" s="3">
        <v>0.41223000000000004</v>
      </c>
      <c r="K23810" s="4">
        <v>0.34999999999999992</v>
      </c>
      <c r="L23810" s="73">
        <v>0.74835600000000002</v>
      </c>
    </row>
    <row r="23811" spans="1:12" x14ac:dyDescent="0.35">
      <c r="A23811" s="1" t="s">
        <v>38322</v>
      </c>
      <c r="B23811" t="s">
        <v>38323</v>
      </c>
      <c r="C23811" t="s">
        <v>1467</v>
      </c>
      <c r="D23811" t="s">
        <v>1468</v>
      </c>
      <c r="E23811">
        <v>1</v>
      </c>
      <c r="F23811" s="2">
        <v>49.1</v>
      </c>
      <c r="G23811" s="3">
        <v>110</v>
      </c>
      <c r="H23811" s="3">
        <v>0.49100000000000005</v>
      </c>
      <c r="I23811" s="3">
        <v>2.3077000000000001</v>
      </c>
      <c r="J23811" s="3">
        <v>51.898699999999998</v>
      </c>
      <c r="K23811" s="4">
        <v>0.35000000000000003</v>
      </c>
      <c r="L23811" s="73">
        <v>94.21610153846153</v>
      </c>
    </row>
    <row r="23812" spans="1:12" x14ac:dyDescent="0.35">
      <c r="A23812" s="1" t="s">
        <v>38324</v>
      </c>
      <c r="B23812" t="s">
        <v>38325</v>
      </c>
      <c r="C23812" t="s">
        <v>1467</v>
      </c>
      <c r="D23812" t="s">
        <v>1468</v>
      </c>
      <c r="E23812">
        <v>1</v>
      </c>
      <c r="F23812" s="2">
        <v>31.63</v>
      </c>
      <c r="G23812" s="3">
        <v>71</v>
      </c>
      <c r="H23812" s="3">
        <v>0.31629999999999997</v>
      </c>
      <c r="I23812" s="3">
        <v>1.48661</v>
      </c>
      <c r="J23812" s="3">
        <v>33.43291</v>
      </c>
      <c r="K23812" s="4">
        <v>0.35</v>
      </c>
      <c r="L23812" s="73">
        <v>60.693590461538456</v>
      </c>
    </row>
    <row r="23813" spans="1:12" x14ac:dyDescent="0.35">
      <c r="A23813" s="1" t="s">
        <v>38326</v>
      </c>
      <c r="B23813" t="s">
        <v>38327</v>
      </c>
      <c r="C23813" t="s">
        <v>1467</v>
      </c>
      <c r="D23813" t="s">
        <v>1468</v>
      </c>
      <c r="E23813">
        <v>1</v>
      </c>
      <c r="F23813" s="2">
        <v>2.61</v>
      </c>
      <c r="G23813" s="3">
        <v>6</v>
      </c>
      <c r="H23813" s="3">
        <v>2.6099999999999998E-2</v>
      </c>
      <c r="I23813" s="3">
        <v>0.12267</v>
      </c>
      <c r="J23813" s="3">
        <v>2.7587699999999997</v>
      </c>
      <c r="K23813" s="4">
        <v>0.35000000000000003</v>
      </c>
      <c r="L23813" s="73">
        <v>5.0082286153846152</v>
      </c>
    </row>
    <row r="23814" spans="1:12" x14ac:dyDescent="0.35">
      <c r="A23814" s="1" t="s">
        <v>38328</v>
      </c>
      <c r="B23814" t="s">
        <v>38329</v>
      </c>
      <c r="C23814" t="s">
        <v>1467</v>
      </c>
      <c r="D23814" t="s">
        <v>1468</v>
      </c>
      <c r="E23814">
        <v>1</v>
      </c>
      <c r="F23814" s="2">
        <v>3.27</v>
      </c>
      <c r="G23814" s="3">
        <v>8</v>
      </c>
      <c r="H23814" s="3">
        <v>3.27E-2</v>
      </c>
      <c r="I23814" s="3">
        <v>0.15368999999999999</v>
      </c>
      <c r="J23814" s="3">
        <v>3.4563900000000003</v>
      </c>
      <c r="K23814" s="4">
        <v>0.35</v>
      </c>
      <c r="L23814" s="73">
        <v>6.2746772307692309</v>
      </c>
    </row>
    <row r="23815" spans="1:12" x14ac:dyDescent="0.35">
      <c r="A23815" s="1" t="s">
        <v>38330</v>
      </c>
      <c r="B23815" t="s">
        <v>38331</v>
      </c>
      <c r="C23815" t="s">
        <v>1467</v>
      </c>
      <c r="D23815" t="s">
        <v>1468</v>
      </c>
      <c r="E23815">
        <v>1</v>
      </c>
      <c r="F23815" s="2">
        <v>79.87</v>
      </c>
      <c r="G23815" s="3">
        <v>178</v>
      </c>
      <c r="H23815" s="3">
        <v>0.79870000000000008</v>
      </c>
      <c r="I23815" s="3">
        <v>3.7538900000000002</v>
      </c>
      <c r="J23815" s="3">
        <v>84.42259</v>
      </c>
      <c r="K23815" s="4">
        <v>0.35</v>
      </c>
      <c r="L23815" s="73">
        <v>153.25947107692306</v>
      </c>
    </row>
    <row r="23816" spans="1:12" x14ac:dyDescent="0.35">
      <c r="A23816" s="1" t="s">
        <v>38332</v>
      </c>
      <c r="B23816" t="s">
        <v>38333</v>
      </c>
      <c r="C23816" t="s">
        <v>1467</v>
      </c>
      <c r="D23816" t="s">
        <v>1468</v>
      </c>
      <c r="E23816">
        <v>1</v>
      </c>
      <c r="F23816" s="2">
        <v>894.88</v>
      </c>
      <c r="G23816" s="3">
        <v>1989</v>
      </c>
      <c r="H23816" s="3">
        <v>8.9488000000000003</v>
      </c>
      <c r="I23816" s="3">
        <v>42.059359999999998</v>
      </c>
      <c r="J23816" s="3">
        <v>945.88815999999997</v>
      </c>
      <c r="K23816" s="4">
        <v>0.35</v>
      </c>
      <c r="L23816" s="73">
        <v>1717.1508135384613</v>
      </c>
    </row>
    <row r="23817" spans="1:12" x14ac:dyDescent="0.35">
      <c r="A23817" s="1" t="s">
        <v>38334</v>
      </c>
      <c r="B23817" t="s">
        <v>38335</v>
      </c>
      <c r="C23817" t="s">
        <v>1467</v>
      </c>
      <c r="D23817" t="s">
        <v>1468</v>
      </c>
      <c r="E23817">
        <v>1</v>
      </c>
      <c r="F23817" s="2">
        <v>15.62</v>
      </c>
      <c r="G23817" s="3">
        <v>35</v>
      </c>
      <c r="H23817" s="3">
        <v>0.15620000000000001</v>
      </c>
      <c r="I23817" s="3">
        <v>0.73414000000000001</v>
      </c>
      <c r="J23817" s="3">
        <v>16.510339999999999</v>
      </c>
      <c r="K23817" s="4">
        <v>0.35</v>
      </c>
      <c r="L23817" s="73">
        <v>29.972617230769231</v>
      </c>
    </row>
    <row r="23818" spans="1:12" x14ac:dyDescent="0.35">
      <c r="A23818" s="1" t="s">
        <v>38336</v>
      </c>
      <c r="B23818" t="s">
        <v>38337</v>
      </c>
      <c r="C23818" t="s">
        <v>1467</v>
      </c>
      <c r="D23818" t="s">
        <v>1468</v>
      </c>
      <c r="E23818">
        <v>1</v>
      </c>
      <c r="F23818" s="2">
        <v>13.7</v>
      </c>
      <c r="G23818" s="3">
        <v>31</v>
      </c>
      <c r="H23818" s="3">
        <v>0.13699999999999998</v>
      </c>
      <c r="I23818" s="3">
        <v>0.64389999999999992</v>
      </c>
      <c r="J23818" s="3">
        <v>14.4809</v>
      </c>
      <c r="K23818" s="4">
        <v>0.35</v>
      </c>
      <c r="L23818" s="73">
        <v>26.288403076923075</v>
      </c>
    </row>
    <row r="23819" spans="1:12" x14ac:dyDescent="0.35">
      <c r="A23819" s="1" t="s">
        <v>38338</v>
      </c>
      <c r="B23819" t="s">
        <v>38339</v>
      </c>
      <c r="C23819" t="s">
        <v>1467</v>
      </c>
      <c r="D23819" t="s">
        <v>1468</v>
      </c>
      <c r="E23819">
        <v>1</v>
      </c>
      <c r="F23819" s="2">
        <v>91.78</v>
      </c>
      <c r="G23819" s="3">
        <v>204</v>
      </c>
      <c r="H23819" s="3">
        <v>0.91780000000000006</v>
      </c>
      <c r="I23819" s="3">
        <v>4.3136600000000005</v>
      </c>
      <c r="J23819" s="3">
        <v>97.01146</v>
      </c>
      <c r="K23819" s="4">
        <v>0.35000000000000003</v>
      </c>
      <c r="L23819" s="73">
        <v>176.113112</v>
      </c>
    </row>
    <row r="23820" spans="1:12" x14ac:dyDescent="0.35">
      <c r="A23820" s="1" t="s">
        <v>38340</v>
      </c>
      <c r="B23820" t="s">
        <v>38341</v>
      </c>
      <c r="C23820" t="s">
        <v>1467</v>
      </c>
      <c r="D23820" t="s">
        <v>1468</v>
      </c>
      <c r="E23820">
        <v>1</v>
      </c>
      <c r="F23820" s="2">
        <v>131.71</v>
      </c>
      <c r="G23820" s="3">
        <v>293</v>
      </c>
      <c r="H23820" s="3">
        <v>1.3171000000000002</v>
      </c>
      <c r="I23820" s="3">
        <v>6.1903700000000006</v>
      </c>
      <c r="J23820" s="3">
        <v>139.21747000000002</v>
      </c>
      <c r="K23820" s="4">
        <v>0.35</v>
      </c>
      <c r="L23820" s="73">
        <v>252.73325323076926</v>
      </c>
    </row>
    <row r="23821" spans="1:12" x14ac:dyDescent="0.35">
      <c r="A23821" s="1" t="s">
        <v>38342</v>
      </c>
      <c r="B23821" t="s">
        <v>38343</v>
      </c>
      <c r="C23821" t="s">
        <v>1467</v>
      </c>
      <c r="D23821" t="s">
        <v>1468</v>
      </c>
      <c r="E23821">
        <v>1</v>
      </c>
      <c r="F23821" s="2">
        <v>538.4</v>
      </c>
      <c r="G23821" s="3">
        <v>1197</v>
      </c>
      <c r="H23821" s="3">
        <v>5.3839999999999995</v>
      </c>
      <c r="I23821" s="3">
        <v>25.3048</v>
      </c>
      <c r="J23821" s="3">
        <v>569.08879999999999</v>
      </c>
      <c r="K23821" s="4">
        <v>0.35000000000000003</v>
      </c>
      <c r="L23821" s="73">
        <v>1033.1150523076924</v>
      </c>
    </row>
    <row r="23822" spans="1:12" x14ac:dyDescent="0.35">
      <c r="A23822" s="1" t="s">
        <v>38344</v>
      </c>
      <c r="B23822" t="s">
        <v>38345</v>
      </c>
      <c r="C23822" t="s">
        <v>1467</v>
      </c>
      <c r="D23822" t="s">
        <v>1468</v>
      </c>
      <c r="E23822">
        <v>1</v>
      </c>
      <c r="F23822" s="2">
        <v>0.61</v>
      </c>
      <c r="G23822" s="3">
        <v>2</v>
      </c>
      <c r="H23822" s="3">
        <v>6.1000000000000004E-3</v>
      </c>
      <c r="I23822" s="3">
        <v>2.8670000000000001E-2</v>
      </c>
      <c r="J23822" s="3">
        <v>0.64476999999999995</v>
      </c>
      <c r="K23822" s="4">
        <v>0.35</v>
      </c>
      <c r="L23822" s="73">
        <v>1.1705055384615384</v>
      </c>
    </row>
    <row r="23823" spans="1:12" x14ac:dyDescent="0.35">
      <c r="A23823" s="1" t="s">
        <v>38346</v>
      </c>
      <c r="B23823" t="s">
        <v>38347</v>
      </c>
      <c r="C23823" t="s">
        <v>1467</v>
      </c>
      <c r="D23823" t="s">
        <v>1468</v>
      </c>
      <c r="E23823">
        <v>1</v>
      </c>
      <c r="F23823" s="2">
        <v>1368.88</v>
      </c>
      <c r="G23823" s="3">
        <v>3042</v>
      </c>
      <c r="H23823" s="3">
        <v>13.688800000000001</v>
      </c>
      <c r="I23823" s="3">
        <v>64.337360000000004</v>
      </c>
      <c r="J23823" s="3">
        <v>1446.90616</v>
      </c>
      <c r="K23823" s="4">
        <v>0.35</v>
      </c>
      <c r="L23823" s="73">
        <v>2626.6911827692306</v>
      </c>
    </row>
    <row r="23824" spans="1:12" x14ac:dyDescent="0.35">
      <c r="A23824" s="1" t="s">
        <v>38348</v>
      </c>
      <c r="B23824" t="s">
        <v>38349</v>
      </c>
      <c r="C23824" t="s">
        <v>1467</v>
      </c>
      <c r="D23824" t="s">
        <v>1468</v>
      </c>
      <c r="E23824">
        <v>1</v>
      </c>
      <c r="F23824" s="2">
        <v>109.92</v>
      </c>
      <c r="G23824" s="3">
        <v>245</v>
      </c>
      <c r="H23824" s="3">
        <v>1.0992</v>
      </c>
      <c r="I23824" s="3">
        <v>5.1662400000000002</v>
      </c>
      <c r="J23824" s="3">
        <v>116.18544</v>
      </c>
      <c r="K23824" s="4">
        <v>0.35</v>
      </c>
      <c r="L23824" s="73">
        <v>210.92126030769231</v>
      </c>
    </row>
    <row r="23825" spans="1:12" x14ac:dyDescent="0.35">
      <c r="A23825" s="1" t="s">
        <v>38350</v>
      </c>
      <c r="B23825" t="s">
        <v>38351</v>
      </c>
      <c r="C23825" t="s">
        <v>1467</v>
      </c>
      <c r="D23825" t="s">
        <v>1468</v>
      </c>
      <c r="E23825">
        <v>1</v>
      </c>
      <c r="F23825" s="2">
        <v>22.39</v>
      </c>
      <c r="G23825" s="3">
        <v>50</v>
      </c>
      <c r="H23825" s="3">
        <v>0.22390000000000002</v>
      </c>
      <c r="I23825" s="3">
        <v>1.05233</v>
      </c>
      <c r="J23825" s="3">
        <v>23.666230000000002</v>
      </c>
      <c r="K23825" s="4">
        <v>0.35</v>
      </c>
      <c r="L23825" s="73">
        <v>42.963309846153848</v>
      </c>
    </row>
    <row r="23826" spans="1:12" x14ac:dyDescent="0.35">
      <c r="A23826" s="1">
        <v>612</v>
      </c>
      <c r="B23826" t="s">
        <v>38352</v>
      </c>
      <c r="C23826" t="s">
        <v>1467</v>
      </c>
      <c r="D23826" t="s">
        <v>1468</v>
      </c>
      <c r="E23826">
        <v>1</v>
      </c>
      <c r="F23826" s="2">
        <v>286.97000000000003</v>
      </c>
      <c r="G23826" s="3">
        <v>638</v>
      </c>
      <c r="H23826" s="3">
        <v>2.8697000000000004</v>
      </c>
      <c r="I23826" s="3">
        <v>13.487590000000001</v>
      </c>
      <c r="J23826" s="3">
        <v>303.32729000000006</v>
      </c>
      <c r="K23826" s="4">
        <v>0.35</v>
      </c>
      <c r="L23826" s="73">
        <v>550.65569569230775</v>
      </c>
    </row>
    <row r="23827" spans="1:12" x14ac:dyDescent="0.35">
      <c r="A23827" s="1" t="s">
        <v>38353</v>
      </c>
      <c r="B23827" t="s">
        <v>38354</v>
      </c>
      <c r="C23827" t="s">
        <v>1467</v>
      </c>
      <c r="D23827" t="s">
        <v>1468</v>
      </c>
      <c r="E23827">
        <v>1</v>
      </c>
      <c r="F23827" s="2">
        <v>2</v>
      </c>
      <c r="G23827" s="3">
        <v>5</v>
      </c>
      <c r="H23827" s="3">
        <v>0.02</v>
      </c>
      <c r="I23827" s="3">
        <v>9.4E-2</v>
      </c>
      <c r="J23827" s="3">
        <v>2.1139999999999999</v>
      </c>
      <c r="K23827" s="4">
        <v>0.35</v>
      </c>
      <c r="L23827" s="73">
        <v>3.8377230769230768</v>
      </c>
    </row>
    <row r="23828" spans="1:12" x14ac:dyDescent="0.35">
      <c r="A23828" s="1" t="s">
        <v>38355</v>
      </c>
      <c r="B23828" t="s">
        <v>38356</v>
      </c>
      <c r="C23828" t="s">
        <v>1467</v>
      </c>
      <c r="D23828" t="s">
        <v>1468</v>
      </c>
      <c r="E23828">
        <v>1</v>
      </c>
      <c r="F23828" s="2">
        <v>68.97</v>
      </c>
      <c r="G23828" s="3">
        <v>154</v>
      </c>
      <c r="H23828" s="3">
        <v>0.68969999999999998</v>
      </c>
      <c r="I23828" s="3">
        <v>3.24159</v>
      </c>
      <c r="J23828" s="3">
        <v>72.901290000000003</v>
      </c>
      <c r="K23828" s="4">
        <v>0.35000000000000003</v>
      </c>
      <c r="L23828" s="73">
        <v>132.3438803076923</v>
      </c>
    </row>
    <row r="23829" spans="1:12" x14ac:dyDescent="0.35">
      <c r="A23829" s="1" t="s">
        <v>38357</v>
      </c>
      <c r="B23829" t="s">
        <v>38358</v>
      </c>
      <c r="C23829" t="s">
        <v>1467</v>
      </c>
      <c r="D23829" t="s">
        <v>1468</v>
      </c>
      <c r="E23829">
        <v>1</v>
      </c>
      <c r="F23829" s="2">
        <v>44.87</v>
      </c>
      <c r="G23829" s="3">
        <v>100</v>
      </c>
      <c r="H23829" s="3">
        <v>0.44869999999999999</v>
      </c>
      <c r="I23829" s="3">
        <v>2.1088899999999997</v>
      </c>
      <c r="J23829" s="3">
        <v>47.427590000000002</v>
      </c>
      <c r="K23829" s="4">
        <v>0.35</v>
      </c>
      <c r="L23829" s="73">
        <v>86.09931723076923</v>
      </c>
    </row>
    <row r="23830" spans="1:12" x14ac:dyDescent="0.35">
      <c r="A23830" s="1" t="s">
        <v>38359</v>
      </c>
      <c r="B23830" t="s">
        <v>38360</v>
      </c>
      <c r="C23830" t="s">
        <v>1467</v>
      </c>
      <c r="D23830" t="s">
        <v>1468</v>
      </c>
      <c r="E23830">
        <v>1</v>
      </c>
      <c r="F23830" s="2">
        <v>4460.4799999999996</v>
      </c>
      <c r="G23830" s="3">
        <v>9913</v>
      </c>
      <c r="H23830" s="3">
        <v>44.604799999999997</v>
      </c>
      <c r="I23830" s="3">
        <v>209.64255999999997</v>
      </c>
      <c r="J23830" s="3">
        <v>4714.7273599999999</v>
      </c>
      <c r="K23830" s="4">
        <v>0.35</v>
      </c>
      <c r="L23830" s="73">
        <v>8559.0435150769226</v>
      </c>
    </row>
    <row r="23831" spans="1:12" x14ac:dyDescent="0.35">
      <c r="A23831" s="1" t="s">
        <v>38361</v>
      </c>
      <c r="B23831" t="s">
        <v>38362</v>
      </c>
      <c r="C23831" t="s">
        <v>1467</v>
      </c>
      <c r="D23831" t="s">
        <v>1468</v>
      </c>
      <c r="E23831">
        <v>1</v>
      </c>
      <c r="F23831" s="2">
        <v>10.23</v>
      </c>
      <c r="G23831" s="3">
        <v>23</v>
      </c>
      <c r="H23831" s="3">
        <v>0.1023</v>
      </c>
      <c r="I23831" s="3">
        <v>0.48081000000000002</v>
      </c>
      <c r="J23831" s="3">
        <v>10.81311</v>
      </c>
      <c r="K23831" s="4">
        <v>0.35000000000000003</v>
      </c>
      <c r="L23831" s="73">
        <v>19.629953538461539</v>
      </c>
    </row>
    <row r="23832" spans="1:12" x14ac:dyDescent="0.35">
      <c r="A23832" s="1" t="s">
        <v>38363</v>
      </c>
      <c r="B23832" t="s">
        <v>38364</v>
      </c>
      <c r="C23832" t="s">
        <v>1467</v>
      </c>
      <c r="D23832" t="s">
        <v>1468</v>
      </c>
      <c r="E23832">
        <v>1</v>
      </c>
      <c r="F23832" s="2">
        <v>15.53</v>
      </c>
      <c r="G23832" s="3">
        <v>35</v>
      </c>
      <c r="H23832" s="3">
        <v>0.15529999999999999</v>
      </c>
      <c r="I23832" s="3">
        <v>0.72990999999999995</v>
      </c>
      <c r="J23832" s="3">
        <v>16.415209999999998</v>
      </c>
      <c r="K23832" s="4">
        <v>0.35000000000000003</v>
      </c>
      <c r="L23832" s="73">
        <v>29.799919692307689</v>
      </c>
    </row>
    <row r="23833" spans="1:12" x14ac:dyDescent="0.35">
      <c r="A23833" s="1" t="s">
        <v>38365</v>
      </c>
      <c r="B23833" t="s">
        <v>38366</v>
      </c>
      <c r="C23833" t="s">
        <v>1467</v>
      </c>
      <c r="D23833" t="s">
        <v>1468</v>
      </c>
      <c r="E23833">
        <v>1</v>
      </c>
      <c r="F23833" s="2">
        <v>177.84</v>
      </c>
      <c r="G23833" s="3">
        <v>396</v>
      </c>
      <c r="H23833" s="3">
        <v>1.7784</v>
      </c>
      <c r="I23833" s="3">
        <v>8.3584800000000001</v>
      </c>
      <c r="J23833" s="3">
        <v>187.97687999999999</v>
      </c>
      <c r="K23833" s="4">
        <v>0.35000000000000003</v>
      </c>
      <c r="L23833" s="73">
        <v>341.250336</v>
      </c>
    </row>
    <row r="23834" spans="1:12" x14ac:dyDescent="0.35">
      <c r="A23834" s="1" t="s">
        <v>38367</v>
      </c>
      <c r="B23834" t="s">
        <v>38368</v>
      </c>
      <c r="C23834" t="s">
        <v>1467</v>
      </c>
      <c r="D23834" t="s">
        <v>1468</v>
      </c>
      <c r="E23834">
        <v>1</v>
      </c>
      <c r="F23834" s="2">
        <v>405.79</v>
      </c>
      <c r="G23834" s="3">
        <v>902</v>
      </c>
      <c r="H23834" s="3">
        <v>4.0579000000000001</v>
      </c>
      <c r="I23834" s="3">
        <v>19.072130000000001</v>
      </c>
      <c r="J23834" s="3">
        <v>428.92003000000005</v>
      </c>
      <c r="K23834" s="4">
        <v>0.35</v>
      </c>
      <c r="L23834" s="73">
        <v>778.65482369230779</v>
      </c>
    </row>
    <row r="23835" spans="1:12" x14ac:dyDescent="0.35">
      <c r="A23835" s="1" t="s">
        <v>38369</v>
      </c>
      <c r="B23835" t="s">
        <v>38370</v>
      </c>
      <c r="C23835" t="s">
        <v>1467</v>
      </c>
      <c r="D23835" t="s">
        <v>1468</v>
      </c>
      <c r="E23835">
        <v>1</v>
      </c>
      <c r="F23835" s="2">
        <v>4.2</v>
      </c>
      <c r="G23835" s="3">
        <v>10</v>
      </c>
      <c r="H23835" s="3">
        <v>4.2000000000000003E-2</v>
      </c>
      <c r="I23835" s="3">
        <v>0.19740000000000002</v>
      </c>
      <c r="J23835" s="3">
        <v>4.4394</v>
      </c>
      <c r="K23835" s="4">
        <v>0.35</v>
      </c>
      <c r="L23835" s="73">
        <v>8.0592184615384603</v>
      </c>
    </row>
    <row r="23836" spans="1:12" x14ac:dyDescent="0.35">
      <c r="A23836" s="1" t="s">
        <v>38371</v>
      </c>
      <c r="B23836" t="s">
        <v>38372</v>
      </c>
      <c r="C23836" t="s">
        <v>1467</v>
      </c>
      <c r="D23836" t="s">
        <v>1468</v>
      </c>
      <c r="E23836">
        <v>1</v>
      </c>
      <c r="F23836" s="2">
        <v>20.73</v>
      </c>
      <c r="G23836" s="3">
        <v>47</v>
      </c>
      <c r="H23836" s="3">
        <v>0.20730000000000001</v>
      </c>
      <c r="I23836" s="3">
        <v>0.97431000000000001</v>
      </c>
      <c r="J23836" s="3">
        <v>21.91161</v>
      </c>
      <c r="K23836" s="4">
        <v>0.35000000000000003</v>
      </c>
      <c r="L23836" s="73">
        <v>39.777999692307695</v>
      </c>
    </row>
    <row r="23837" spans="1:12" x14ac:dyDescent="0.35">
      <c r="A23837" s="1" t="s">
        <v>38373</v>
      </c>
      <c r="B23837" t="s">
        <v>38374</v>
      </c>
      <c r="C23837" t="s">
        <v>1467</v>
      </c>
      <c r="D23837" t="s">
        <v>1468</v>
      </c>
      <c r="E23837">
        <v>1</v>
      </c>
      <c r="F23837" s="2">
        <v>30.85</v>
      </c>
      <c r="G23837" s="3">
        <v>69</v>
      </c>
      <c r="H23837" s="3">
        <v>0.3085</v>
      </c>
      <c r="I23837" s="3">
        <v>1.4499500000000001</v>
      </c>
      <c r="J23837" s="3">
        <v>32.608449999999998</v>
      </c>
      <c r="K23837" s="4">
        <v>0.35000000000000003</v>
      </c>
      <c r="L23837" s="73">
        <v>59.196878461538461</v>
      </c>
    </row>
    <row r="23838" spans="1:12" x14ac:dyDescent="0.35">
      <c r="A23838" s="1" t="s">
        <v>38375</v>
      </c>
      <c r="B23838" t="s">
        <v>38376</v>
      </c>
      <c r="C23838" t="s">
        <v>1467</v>
      </c>
      <c r="D23838" t="s">
        <v>1468</v>
      </c>
      <c r="E23838">
        <v>1</v>
      </c>
      <c r="F23838" s="2">
        <v>2.4700000000000002</v>
      </c>
      <c r="G23838" s="3">
        <v>6</v>
      </c>
      <c r="H23838" s="3">
        <v>2.4700000000000003E-2</v>
      </c>
      <c r="I23838" s="3">
        <v>0.11609000000000001</v>
      </c>
      <c r="J23838" s="3">
        <v>2.6107900000000002</v>
      </c>
      <c r="K23838" s="4">
        <v>0.35000000000000003</v>
      </c>
      <c r="L23838" s="73">
        <v>4.7395880000000004</v>
      </c>
    </row>
    <row r="23839" spans="1:12" x14ac:dyDescent="0.35">
      <c r="A23839" s="1" t="s">
        <v>38377</v>
      </c>
      <c r="B23839" t="s">
        <v>38378</v>
      </c>
      <c r="C23839" t="s">
        <v>1467</v>
      </c>
      <c r="D23839" t="s">
        <v>1468</v>
      </c>
      <c r="E23839">
        <v>1</v>
      </c>
      <c r="F23839" s="2">
        <v>37.33</v>
      </c>
      <c r="G23839" s="3">
        <v>83</v>
      </c>
      <c r="H23839" s="3">
        <v>0.37329999999999997</v>
      </c>
      <c r="I23839" s="3">
        <v>1.75451</v>
      </c>
      <c r="J23839" s="3">
        <v>39.457810000000002</v>
      </c>
      <c r="K23839" s="4">
        <v>0.34999999999999992</v>
      </c>
      <c r="L23839" s="73">
        <v>71.631101230769232</v>
      </c>
    </row>
    <row r="23840" spans="1:12" x14ac:dyDescent="0.35">
      <c r="A23840" s="1" t="s">
        <v>38379</v>
      </c>
      <c r="B23840" t="s">
        <v>38380</v>
      </c>
      <c r="C23840" t="s">
        <v>1467</v>
      </c>
      <c r="D23840" t="s">
        <v>1468</v>
      </c>
      <c r="E23840">
        <v>1</v>
      </c>
      <c r="F23840" s="2">
        <v>39.03</v>
      </c>
      <c r="G23840" s="3">
        <v>87</v>
      </c>
      <c r="H23840" s="3">
        <v>0.39030000000000004</v>
      </c>
      <c r="I23840" s="3">
        <v>1.8344100000000001</v>
      </c>
      <c r="J23840" s="3">
        <v>41.254710000000003</v>
      </c>
      <c r="K23840" s="4">
        <v>0.35000000000000003</v>
      </c>
      <c r="L23840" s="73">
        <v>74.893165846153849</v>
      </c>
    </row>
    <row r="23841" spans="1:12" x14ac:dyDescent="0.35">
      <c r="A23841" s="1" t="s">
        <v>38381</v>
      </c>
      <c r="B23841" t="s">
        <v>38382</v>
      </c>
      <c r="C23841" t="s">
        <v>1467</v>
      </c>
      <c r="D23841" t="s">
        <v>1468</v>
      </c>
      <c r="E23841">
        <v>1</v>
      </c>
      <c r="F23841" s="2">
        <v>94.91</v>
      </c>
      <c r="G23841" s="3">
        <v>211</v>
      </c>
      <c r="H23841" s="3">
        <v>0.94909999999999994</v>
      </c>
      <c r="I23841" s="3">
        <v>4.4607700000000001</v>
      </c>
      <c r="J23841" s="3">
        <v>100.31986999999999</v>
      </c>
      <c r="K23841" s="4">
        <v>0.35</v>
      </c>
      <c r="L23841" s="73">
        <v>182.1191486153846</v>
      </c>
    </row>
    <row r="23842" spans="1:12" x14ac:dyDescent="0.35">
      <c r="A23842" s="1" t="s">
        <v>38383</v>
      </c>
      <c r="B23842" t="s">
        <v>38384</v>
      </c>
      <c r="C23842" t="s">
        <v>1467</v>
      </c>
      <c r="D23842" t="s">
        <v>1468</v>
      </c>
      <c r="E23842">
        <v>1</v>
      </c>
      <c r="F23842" s="2">
        <v>63.81</v>
      </c>
      <c r="G23842" s="3">
        <v>142</v>
      </c>
      <c r="H23842" s="3">
        <v>0.6381</v>
      </c>
      <c r="I23842" s="3">
        <v>2.9990700000000001</v>
      </c>
      <c r="J23842" s="3">
        <v>67.44717</v>
      </c>
      <c r="K23842" s="4">
        <v>0.35000000000000003</v>
      </c>
      <c r="L23842" s="73">
        <v>122.44255476923077</v>
      </c>
    </row>
    <row r="23843" spans="1:12" x14ac:dyDescent="0.35">
      <c r="A23843" s="1" t="s">
        <v>38385</v>
      </c>
      <c r="B23843" t="s">
        <v>38386</v>
      </c>
      <c r="C23843" t="s">
        <v>1467</v>
      </c>
      <c r="D23843" t="s">
        <v>1468</v>
      </c>
      <c r="E23843">
        <v>1</v>
      </c>
      <c r="F23843" s="2">
        <v>60.43</v>
      </c>
      <c r="G23843" s="3">
        <v>135</v>
      </c>
      <c r="H23843" s="3">
        <v>0.60430000000000006</v>
      </c>
      <c r="I23843" s="3">
        <v>2.8402099999999999</v>
      </c>
      <c r="J23843" s="3">
        <v>63.874510000000001</v>
      </c>
      <c r="K23843" s="4">
        <v>0.35</v>
      </c>
      <c r="L23843" s="73">
        <v>115.95680276923076</v>
      </c>
    </row>
    <row r="23844" spans="1:12" x14ac:dyDescent="0.35">
      <c r="A23844" s="1" t="s">
        <v>38387</v>
      </c>
      <c r="B23844" t="s">
        <v>38388</v>
      </c>
      <c r="C23844" t="s">
        <v>1467</v>
      </c>
      <c r="D23844" t="s">
        <v>1468</v>
      </c>
      <c r="E23844">
        <v>1</v>
      </c>
      <c r="F23844" s="2">
        <v>472.84</v>
      </c>
      <c r="G23844" s="3">
        <v>1051</v>
      </c>
      <c r="H23844" s="3">
        <v>4.7283999999999997</v>
      </c>
      <c r="I23844" s="3">
        <v>22.223479999999999</v>
      </c>
      <c r="J23844" s="3">
        <v>499.79187999999999</v>
      </c>
      <c r="K23844" s="4">
        <v>0.35</v>
      </c>
      <c r="L23844" s="73">
        <v>907.31448984615372</v>
      </c>
    </row>
    <row r="23845" spans="1:12" x14ac:dyDescent="0.35">
      <c r="A23845" s="1" t="s">
        <v>38389</v>
      </c>
      <c r="B23845" t="s">
        <v>38390</v>
      </c>
      <c r="C23845" t="s">
        <v>1467</v>
      </c>
      <c r="D23845" t="s">
        <v>1468</v>
      </c>
      <c r="E23845">
        <v>1</v>
      </c>
      <c r="F23845" s="2">
        <v>192.45</v>
      </c>
      <c r="G23845" s="3">
        <v>428</v>
      </c>
      <c r="H23845" s="3">
        <v>1.9244999999999999</v>
      </c>
      <c r="I23845" s="3">
        <v>9.0451499999999996</v>
      </c>
      <c r="J23845" s="3">
        <v>203.41964999999999</v>
      </c>
      <c r="K23845" s="4">
        <v>0.34999999999999992</v>
      </c>
      <c r="L23845" s="73">
        <v>369.284903076923</v>
      </c>
    </row>
    <row r="23846" spans="1:12" x14ac:dyDescent="0.35">
      <c r="A23846" s="1" t="s">
        <v>38391</v>
      </c>
      <c r="B23846" t="s">
        <v>38392</v>
      </c>
      <c r="C23846" t="s">
        <v>1467</v>
      </c>
      <c r="D23846" t="s">
        <v>1468</v>
      </c>
      <c r="E23846">
        <v>1</v>
      </c>
      <c r="F23846" s="2">
        <v>902.83</v>
      </c>
      <c r="G23846" s="3">
        <v>2007</v>
      </c>
      <c r="H23846" s="3">
        <v>9.0282999999999998</v>
      </c>
      <c r="I23846" s="3">
        <v>42.433010000000003</v>
      </c>
      <c r="J23846" s="3">
        <v>954.29130999999995</v>
      </c>
      <c r="K23846" s="4">
        <v>0.35000000000000003</v>
      </c>
      <c r="L23846" s="73">
        <v>1732.4057627692307</v>
      </c>
    </row>
    <row r="23847" spans="1:12" x14ac:dyDescent="0.35">
      <c r="A23847" s="1" t="s">
        <v>38393</v>
      </c>
      <c r="B23847" t="s">
        <v>38394</v>
      </c>
      <c r="C23847" t="s">
        <v>1467</v>
      </c>
      <c r="D23847" t="s">
        <v>1468</v>
      </c>
      <c r="E23847">
        <v>1</v>
      </c>
      <c r="F23847" s="2">
        <v>2.44</v>
      </c>
      <c r="G23847" s="3">
        <v>6</v>
      </c>
      <c r="H23847" s="3">
        <v>2.4400000000000002E-2</v>
      </c>
      <c r="I23847" s="3">
        <v>0.11468</v>
      </c>
      <c r="J23847" s="3">
        <v>2.5790799999999998</v>
      </c>
      <c r="K23847" s="4">
        <v>0.35</v>
      </c>
      <c r="L23847" s="73">
        <v>4.6820221538461535</v>
      </c>
    </row>
    <row r="23848" spans="1:12" x14ac:dyDescent="0.35">
      <c r="A23848" s="1" t="s">
        <v>38395</v>
      </c>
      <c r="B23848" t="s">
        <v>38396</v>
      </c>
      <c r="C23848" t="s">
        <v>1467</v>
      </c>
      <c r="D23848" t="s">
        <v>1468</v>
      </c>
      <c r="E23848">
        <v>1</v>
      </c>
      <c r="F23848" s="2">
        <v>5.39</v>
      </c>
      <c r="G23848" s="3">
        <v>12</v>
      </c>
      <c r="H23848" s="3">
        <v>5.3899999999999997E-2</v>
      </c>
      <c r="I23848" s="3">
        <v>0.25333</v>
      </c>
      <c r="J23848" s="3">
        <v>5.6972299999999994</v>
      </c>
      <c r="K23848" s="4">
        <v>0.35000000000000003</v>
      </c>
      <c r="L23848" s="73">
        <v>10.342663692307692</v>
      </c>
    </row>
    <row r="23849" spans="1:12" x14ac:dyDescent="0.35">
      <c r="A23849" s="1" t="s">
        <v>38397</v>
      </c>
      <c r="B23849" t="s">
        <v>38398</v>
      </c>
      <c r="C23849" t="s">
        <v>1467</v>
      </c>
      <c r="D23849" t="s">
        <v>1468</v>
      </c>
      <c r="E23849">
        <v>1</v>
      </c>
      <c r="F23849" s="2">
        <v>17.93</v>
      </c>
      <c r="G23849" s="3">
        <v>40</v>
      </c>
      <c r="H23849" s="3">
        <v>0.17929999999999999</v>
      </c>
      <c r="I23849" s="3">
        <v>0.84270999999999996</v>
      </c>
      <c r="J23849" s="3">
        <v>18.952010000000001</v>
      </c>
      <c r="K23849" s="4">
        <v>0.35</v>
      </c>
      <c r="L23849" s="73">
        <v>34.405187384615388</v>
      </c>
    </row>
    <row r="23850" spans="1:12" x14ac:dyDescent="0.35">
      <c r="A23850" s="1" t="s">
        <v>38399</v>
      </c>
      <c r="B23850" t="s">
        <v>38400</v>
      </c>
      <c r="C23850" t="s">
        <v>1467</v>
      </c>
      <c r="D23850" t="s">
        <v>1468</v>
      </c>
      <c r="E23850">
        <v>1</v>
      </c>
      <c r="F23850" s="2">
        <v>50.95</v>
      </c>
      <c r="G23850" s="3">
        <v>114</v>
      </c>
      <c r="H23850" s="3">
        <v>0.50950000000000006</v>
      </c>
      <c r="I23850" s="3">
        <v>2.3946499999999999</v>
      </c>
      <c r="J23850" s="3">
        <v>53.854150000000004</v>
      </c>
      <c r="K23850" s="4">
        <v>0.34999999999999992</v>
      </c>
      <c r="L23850" s="73">
        <v>97.76599538461538</v>
      </c>
    </row>
    <row r="23851" spans="1:12" x14ac:dyDescent="0.35">
      <c r="A23851" s="1" t="s">
        <v>38401</v>
      </c>
      <c r="B23851" t="s">
        <v>38402</v>
      </c>
      <c r="C23851" t="s">
        <v>1467</v>
      </c>
      <c r="D23851" t="s">
        <v>1468</v>
      </c>
      <c r="E23851">
        <v>1</v>
      </c>
      <c r="F23851" s="2">
        <v>76.42</v>
      </c>
      <c r="G23851" s="3">
        <v>170</v>
      </c>
      <c r="H23851" s="3">
        <v>0.76419999999999999</v>
      </c>
      <c r="I23851" s="3">
        <v>3.5917400000000002</v>
      </c>
      <c r="J23851" s="3">
        <v>80.775940000000006</v>
      </c>
      <c r="K23851" s="4">
        <v>0.35000000000000003</v>
      </c>
      <c r="L23851" s="73">
        <v>146.63939876923078</v>
      </c>
    </row>
    <row r="23852" spans="1:12" x14ac:dyDescent="0.35">
      <c r="A23852" s="1" t="s">
        <v>38403</v>
      </c>
      <c r="B23852" t="s">
        <v>38404</v>
      </c>
      <c r="C23852" t="s">
        <v>1467</v>
      </c>
      <c r="D23852" t="s">
        <v>1468</v>
      </c>
      <c r="E23852">
        <v>1</v>
      </c>
      <c r="F23852" s="2">
        <v>20.59</v>
      </c>
      <c r="G23852" s="3">
        <v>46</v>
      </c>
      <c r="H23852" s="3">
        <v>0.2059</v>
      </c>
      <c r="I23852" s="3">
        <v>0.96772999999999998</v>
      </c>
      <c r="J23852" s="3">
        <v>21.763629999999999</v>
      </c>
      <c r="K23852" s="4">
        <v>0.35000000000000003</v>
      </c>
      <c r="L23852" s="73">
        <v>39.509359076923076</v>
      </c>
    </row>
    <row r="23853" spans="1:12" x14ac:dyDescent="0.35">
      <c r="A23853" s="1" t="s">
        <v>38405</v>
      </c>
      <c r="B23853" t="s">
        <v>2984</v>
      </c>
      <c r="C23853" t="s">
        <v>1467</v>
      </c>
      <c r="D23853" t="s">
        <v>1468</v>
      </c>
      <c r="E23853">
        <v>1</v>
      </c>
      <c r="F23853" s="2">
        <v>143.41999999999999</v>
      </c>
      <c r="G23853" s="3">
        <v>319</v>
      </c>
      <c r="H23853" s="3">
        <v>1.4341999999999999</v>
      </c>
      <c r="I23853" s="3">
        <v>6.7407399999999997</v>
      </c>
      <c r="J23853" s="3">
        <v>151.59493999999998</v>
      </c>
      <c r="K23853" s="4">
        <v>0.35</v>
      </c>
      <c r="L23853" s="73">
        <v>275.20312184615381</v>
      </c>
    </row>
    <row r="23854" spans="1:12" x14ac:dyDescent="0.35">
      <c r="A23854" s="1" t="s">
        <v>38406</v>
      </c>
      <c r="B23854" t="s">
        <v>38407</v>
      </c>
      <c r="C23854" t="s">
        <v>1467</v>
      </c>
      <c r="D23854" t="s">
        <v>1468</v>
      </c>
      <c r="E23854">
        <v>1</v>
      </c>
      <c r="F23854" s="2">
        <v>14.21</v>
      </c>
      <c r="G23854" s="3">
        <v>32</v>
      </c>
      <c r="H23854" s="3">
        <v>0.1421</v>
      </c>
      <c r="I23854" s="3">
        <v>0.66787000000000007</v>
      </c>
      <c r="J23854" s="3">
        <v>15.019970000000001</v>
      </c>
      <c r="K23854" s="4">
        <v>0.35</v>
      </c>
      <c r="L23854" s="73">
        <v>27.267022461538463</v>
      </c>
    </row>
    <row r="23855" spans="1:12" x14ac:dyDescent="0.35">
      <c r="A23855" s="1" t="s">
        <v>38408</v>
      </c>
      <c r="B23855" t="s">
        <v>38409</v>
      </c>
      <c r="C23855" t="s">
        <v>1467</v>
      </c>
      <c r="D23855" t="s">
        <v>1468</v>
      </c>
      <c r="E23855">
        <v>1</v>
      </c>
      <c r="F23855" s="2">
        <v>9.93</v>
      </c>
      <c r="G23855" s="3">
        <v>23</v>
      </c>
      <c r="H23855" s="3">
        <v>9.9299999999999999E-2</v>
      </c>
      <c r="I23855" s="3">
        <v>0.46671000000000001</v>
      </c>
      <c r="J23855" s="3">
        <v>10.49601</v>
      </c>
      <c r="K23855" s="4">
        <v>0.34999999999999992</v>
      </c>
      <c r="L23855" s="73">
        <v>19.054295076923076</v>
      </c>
    </row>
    <row r="23856" spans="1:12" x14ac:dyDescent="0.35">
      <c r="A23856" s="1" t="s">
        <v>38410</v>
      </c>
      <c r="B23856" t="s">
        <v>38411</v>
      </c>
      <c r="C23856" t="s">
        <v>1467</v>
      </c>
      <c r="D23856" t="s">
        <v>1468</v>
      </c>
      <c r="E23856">
        <v>1</v>
      </c>
      <c r="F23856" s="2">
        <v>986.98</v>
      </c>
      <c r="G23856" s="3">
        <v>2194</v>
      </c>
      <c r="H23856" s="3">
        <v>9.8697999999999997</v>
      </c>
      <c r="I23856" s="3">
        <v>46.388060000000003</v>
      </c>
      <c r="J23856" s="3">
        <v>1043.2378600000002</v>
      </c>
      <c r="K23856" s="4">
        <v>0.34999999999999992</v>
      </c>
      <c r="L23856" s="73">
        <v>1893.8779612307694</v>
      </c>
    </row>
    <row r="23857" spans="1:12" x14ac:dyDescent="0.35">
      <c r="A23857" s="1" t="s">
        <v>38412</v>
      </c>
      <c r="B23857" t="s">
        <v>38413</v>
      </c>
      <c r="C23857" t="s">
        <v>1467</v>
      </c>
      <c r="D23857" t="s">
        <v>1468</v>
      </c>
      <c r="E23857">
        <v>1</v>
      </c>
      <c r="F23857" s="2">
        <v>32.81</v>
      </c>
      <c r="G23857" s="3">
        <v>73</v>
      </c>
      <c r="H23857" s="3">
        <v>0.3281</v>
      </c>
      <c r="I23857" s="3">
        <v>1.5420700000000001</v>
      </c>
      <c r="J23857" s="3">
        <v>34.680170000000004</v>
      </c>
      <c r="K23857" s="4">
        <v>0.35000000000000003</v>
      </c>
      <c r="L23857" s="73">
        <v>62.957847076923088</v>
      </c>
    </row>
    <row r="23858" spans="1:12" x14ac:dyDescent="0.35">
      <c r="A23858" s="1" t="s">
        <v>38414</v>
      </c>
      <c r="B23858" t="s">
        <v>38415</v>
      </c>
      <c r="C23858" t="s">
        <v>1467</v>
      </c>
      <c r="D23858" t="s">
        <v>1468</v>
      </c>
      <c r="E23858">
        <v>1</v>
      </c>
      <c r="F23858" s="2">
        <v>16.73</v>
      </c>
      <c r="G23858" s="3">
        <v>38</v>
      </c>
      <c r="H23858" s="3">
        <v>0.1673</v>
      </c>
      <c r="I23858" s="3">
        <v>0.78631000000000006</v>
      </c>
      <c r="J23858" s="3">
        <v>17.683610000000002</v>
      </c>
      <c r="K23858" s="4">
        <v>0.35</v>
      </c>
      <c r="L23858" s="73">
        <v>32.102553538461542</v>
      </c>
    </row>
    <row r="23859" spans="1:12" x14ac:dyDescent="0.35">
      <c r="A23859" s="1" t="s">
        <v>38416</v>
      </c>
      <c r="B23859" t="s">
        <v>3043</v>
      </c>
      <c r="C23859" t="s">
        <v>1467</v>
      </c>
      <c r="D23859" t="s">
        <v>1468</v>
      </c>
      <c r="E23859">
        <v>1</v>
      </c>
      <c r="F23859" s="2">
        <v>2.66</v>
      </c>
      <c r="G23859" s="3">
        <v>6</v>
      </c>
      <c r="H23859" s="3">
        <v>2.6600000000000002E-2</v>
      </c>
      <c r="I23859" s="3">
        <v>0.12502000000000002</v>
      </c>
      <c r="J23859" s="3">
        <v>2.8116200000000005</v>
      </c>
      <c r="K23859" s="4">
        <v>0.34999999999999992</v>
      </c>
      <c r="L23859" s="73">
        <v>5.104171692307693</v>
      </c>
    </row>
    <row r="23860" spans="1:12" x14ac:dyDescent="0.35">
      <c r="A23860" s="1" t="s">
        <v>38417</v>
      </c>
      <c r="B23860" t="s">
        <v>38418</v>
      </c>
      <c r="C23860" t="s">
        <v>1467</v>
      </c>
      <c r="D23860" t="s">
        <v>1468</v>
      </c>
      <c r="E23860">
        <v>1</v>
      </c>
      <c r="F23860" s="2">
        <v>28.57</v>
      </c>
      <c r="G23860" s="3">
        <v>64</v>
      </c>
      <c r="H23860" s="3">
        <v>0.28570000000000001</v>
      </c>
      <c r="I23860" s="3">
        <v>1.3427899999999999</v>
      </c>
      <c r="J23860" s="3">
        <v>30.19849</v>
      </c>
      <c r="K23860" s="4">
        <v>0.35</v>
      </c>
      <c r="L23860" s="73">
        <v>54.821874153846153</v>
      </c>
    </row>
    <row r="23861" spans="1:12" x14ac:dyDescent="0.35">
      <c r="A23861" s="1" t="s">
        <v>38419</v>
      </c>
      <c r="B23861" t="s">
        <v>38420</v>
      </c>
      <c r="C23861" t="s">
        <v>1467</v>
      </c>
      <c r="D23861" t="s">
        <v>1468</v>
      </c>
      <c r="E23861">
        <v>1</v>
      </c>
      <c r="F23861" s="2">
        <v>11.24</v>
      </c>
      <c r="G23861" s="3">
        <v>25</v>
      </c>
      <c r="H23861" s="3">
        <v>0.1124</v>
      </c>
      <c r="I23861" s="3">
        <v>0.52827999999999997</v>
      </c>
      <c r="J23861" s="3">
        <v>11.88068</v>
      </c>
      <c r="K23861" s="4">
        <v>0.35</v>
      </c>
      <c r="L23861" s="73">
        <v>21.568003692307691</v>
      </c>
    </row>
    <row r="23862" spans="1:12" x14ac:dyDescent="0.35">
      <c r="A23862" s="1" t="s">
        <v>38421</v>
      </c>
      <c r="B23862" t="s">
        <v>38422</v>
      </c>
      <c r="C23862" t="s">
        <v>1467</v>
      </c>
      <c r="D23862" t="s">
        <v>1468</v>
      </c>
      <c r="E23862">
        <v>1</v>
      </c>
      <c r="F23862" s="2">
        <v>24.23</v>
      </c>
      <c r="G23862" s="3">
        <v>54</v>
      </c>
      <c r="H23862" s="3">
        <v>0.24230000000000002</v>
      </c>
      <c r="I23862" s="3">
        <v>1.1388100000000001</v>
      </c>
      <c r="J23862" s="3">
        <v>25.61111</v>
      </c>
      <c r="K23862" s="4">
        <v>0.34999999999999992</v>
      </c>
      <c r="L23862" s="73">
        <v>46.49401507692307</v>
      </c>
    </row>
    <row r="23863" spans="1:12" x14ac:dyDescent="0.35">
      <c r="A23863" s="1" t="s">
        <v>38423</v>
      </c>
      <c r="B23863" t="s">
        <v>38424</v>
      </c>
      <c r="C23863" t="s">
        <v>1467</v>
      </c>
      <c r="D23863" t="s">
        <v>1468</v>
      </c>
      <c r="E23863">
        <v>1</v>
      </c>
      <c r="F23863" s="2">
        <v>15.47</v>
      </c>
      <c r="G23863" s="3">
        <v>35</v>
      </c>
      <c r="H23863" s="3">
        <v>0.1547</v>
      </c>
      <c r="I23863" s="3">
        <v>0.72709000000000001</v>
      </c>
      <c r="J23863" s="3">
        <v>16.351790000000001</v>
      </c>
      <c r="K23863" s="4">
        <v>0.35</v>
      </c>
      <c r="L23863" s="73">
        <v>29.684788000000001</v>
      </c>
    </row>
    <row r="23864" spans="1:12" x14ac:dyDescent="0.35">
      <c r="A23864" s="1" t="s">
        <v>38425</v>
      </c>
      <c r="B23864" t="s">
        <v>38426</v>
      </c>
      <c r="C23864" t="s">
        <v>1467</v>
      </c>
      <c r="D23864" t="s">
        <v>1468</v>
      </c>
      <c r="E23864">
        <v>1</v>
      </c>
      <c r="F23864" s="2">
        <v>4.9000000000000004</v>
      </c>
      <c r="G23864" s="3">
        <v>11</v>
      </c>
      <c r="H23864" s="3">
        <v>4.9000000000000002E-2</v>
      </c>
      <c r="I23864" s="3">
        <v>0.2303</v>
      </c>
      <c r="J23864" s="3">
        <v>5.1793000000000005</v>
      </c>
      <c r="K23864" s="4">
        <v>0.35</v>
      </c>
      <c r="L23864" s="73">
        <v>9.4024215384615388</v>
      </c>
    </row>
    <row r="23865" spans="1:12" x14ac:dyDescent="0.35">
      <c r="A23865" s="1" t="s">
        <v>38427</v>
      </c>
      <c r="B23865" t="s">
        <v>38428</v>
      </c>
      <c r="C23865" t="s">
        <v>1467</v>
      </c>
      <c r="D23865" t="s">
        <v>1468</v>
      </c>
      <c r="E23865">
        <v>1</v>
      </c>
      <c r="F23865" s="2">
        <v>144.96</v>
      </c>
      <c r="G23865" s="3">
        <v>323</v>
      </c>
      <c r="H23865" s="3">
        <v>1.4496</v>
      </c>
      <c r="I23865" s="3">
        <v>6.8131200000000005</v>
      </c>
      <c r="J23865" s="3">
        <v>153.22272000000001</v>
      </c>
      <c r="K23865" s="4">
        <v>0.34999999999999992</v>
      </c>
      <c r="L23865" s="73">
        <v>278.15816861538462</v>
      </c>
    </row>
    <row r="23866" spans="1:12" x14ac:dyDescent="0.35">
      <c r="A23866" s="1" t="s">
        <v>38429</v>
      </c>
      <c r="B23866" t="s">
        <v>38430</v>
      </c>
      <c r="C23866" t="s">
        <v>1467</v>
      </c>
      <c r="D23866" t="s">
        <v>1468</v>
      </c>
      <c r="E23866">
        <v>1</v>
      </c>
      <c r="F23866" s="2">
        <v>190.05</v>
      </c>
      <c r="G23866" s="3">
        <v>423</v>
      </c>
      <c r="H23866" s="3">
        <v>1.9005000000000001</v>
      </c>
      <c r="I23866" s="3">
        <v>8.9323500000000013</v>
      </c>
      <c r="J23866" s="3">
        <v>200.88285000000002</v>
      </c>
      <c r="K23866" s="4">
        <v>0.35000000000000003</v>
      </c>
      <c r="L23866" s="73">
        <v>364.67963538461544</v>
      </c>
    </row>
    <row r="23867" spans="1:12" x14ac:dyDescent="0.35">
      <c r="A23867" s="1" t="s">
        <v>38431</v>
      </c>
      <c r="B23867" t="s">
        <v>38432</v>
      </c>
      <c r="C23867" t="s">
        <v>1467</v>
      </c>
      <c r="D23867" t="s">
        <v>1468</v>
      </c>
      <c r="E23867">
        <v>1</v>
      </c>
      <c r="F23867" s="2">
        <v>10.46</v>
      </c>
      <c r="G23867" s="3">
        <v>24</v>
      </c>
      <c r="H23867" s="3">
        <v>0.10460000000000001</v>
      </c>
      <c r="I23867" s="3">
        <v>0.49162000000000006</v>
      </c>
      <c r="J23867" s="3">
        <v>11.05622</v>
      </c>
      <c r="K23867" s="4">
        <v>0.35</v>
      </c>
      <c r="L23867" s="73">
        <v>20.071291692307693</v>
      </c>
    </row>
    <row r="23868" spans="1:12" x14ac:dyDescent="0.35">
      <c r="A23868" s="1" t="s">
        <v>38433</v>
      </c>
      <c r="B23868" t="s">
        <v>38434</v>
      </c>
      <c r="C23868" t="s">
        <v>1467</v>
      </c>
      <c r="D23868" t="s">
        <v>1468</v>
      </c>
      <c r="E23868">
        <v>1</v>
      </c>
      <c r="F23868" s="2">
        <v>20.94</v>
      </c>
      <c r="G23868" s="3">
        <v>47</v>
      </c>
      <c r="H23868" s="3">
        <v>0.20940000000000003</v>
      </c>
      <c r="I23868" s="3">
        <v>0.98418000000000005</v>
      </c>
      <c r="J23868" s="3">
        <v>22.133579999999998</v>
      </c>
      <c r="K23868" s="4">
        <v>0.35000000000000003</v>
      </c>
      <c r="L23868" s="73">
        <v>40.180960615384613</v>
      </c>
    </row>
    <row r="23869" spans="1:12" x14ac:dyDescent="0.35">
      <c r="A23869" s="1">
        <v>822</v>
      </c>
      <c r="B23869" t="s">
        <v>38435</v>
      </c>
      <c r="C23869" t="s">
        <v>1467</v>
      </c>
      <c r="D23869" t="s">
        <v>1468</v>
      </c>
      <c r="E23869">
        <v>1</v>
      </c>
      <c r="F23869" s="2">
        <v>100.11</v>
      </c>
      <c r="G23869" s="3">
        <v>223</v>
      </c>
      <c r="H23869" s="3">
        <v>1.0011000000000001</v>
      </c>
      <c r="I23869" s="3">
        <v>4.7051699999999999</v>
      </c>
      <c r="J23869" s="3">
        <v>105.81626999999999</v>
      </c>
      <c r="K23869" s="4">
        <v>0.35</v>
      </c>
      <c r="L23869" s="73">
        <v>192.09722861538458</v>
      </c>
    </row>
    <row r="23870" spans="1:12" x14ac:dyDescent="0.35">
      <c r="A23870" s="1" t="s">
        <v>38436</v>
      </c>
      <c r="B23870" t="s">
        <v>38437</v>
      </c>
      <c r="C23870" t="s">
        <v>1467</v>
      </c>
      <c r="D23870" t="s">
        <v>1468</v>
      </c>
      <c r="E23870">
        <v>1</v>
      </c>
      <c r="F23870" s="2">
        <v>8.1</v>
      </c>
      <c r="G23870" s="3">
        <v>18</v>
      </c>
      <c r="H23870" s="3">
        <v>8.1000000000000003E-2</v>
      </c>
      <c r="I23870" s="3">
        <v>0.38069999999999998</v>
      </c>
      <c r="J23870" s="3">
        <v>8.5616999999999983</v>
      </c>
      <c r="K23870" s="4">
        <v>0.35</v>
      </c>
      <c r="L23870" s="73">
        <v>15.542778461538457</v>
      </c>
    </row>
    <row r="23871" spans="1:12" x14ac:dyDescent="0.35">
      <c r="A23871" s="1" t="s">
        <v>38438</v>
      </c>
      <c r="B23871" t="s">
        <v>38439</v>
      </c>
      <c r="C23871" t="s">
        <v>1467</v>
      </c>
      <c r="D23871" t="s">
        <v>1468</v>
      </c>
      <c r="E23871">
        <v>1</v>
      </c>
      <c r="F23871" s="2">
        <v>202</v>
      </c>
      <c r="G23871" s="3">
        <v>449</v>
      </c>
      <c r="H23871" s="3">
        <v>2.02</v>
      </c>
      <c r="I23871" s="3">
        <v>9.4939999999999998</v>
      </c>
      <c r="J23871" s="3">
        <v>213.51400000000001</v>
      </c>
      <c r="K23871" s="4">
        <v>0.34999999999999992</v>
      </c>
      <c r="L23871" s="73">
        <v>387.61003076923078</v>
      </c>
    </row>
    <row r="23872" spans="1:12" x14ac:dyDescent="0.35">
      <c r="A23872" s="1" t="s">
        <v>38440</v>
      </c>
      <c r="B23872" t="s">
        <v>38441</v>
      </c>
      <c r="C23872" t="s">
        <v>1467</v>
      </c>
      <c r="D23872" t="s">
        <v>1468</v>
      </c>
      <c r="E23872">
        <v>1</v>
      </c>
      <c r="F23872" s="2">
        <v>19.48</v>
      </c>
      <c r="G23872" s="3">
        <v>44</v>
      </c>
      <c r="H23872" s="3">
        <v>0.1948</v>
      </c>
      <c r="I23872" s="3">
        <v>0.91556000000000004</v>
      </c>
      <c r="J23872" s="3">
        <v>20.59036</v>
      </c>
      <c r="K23872" s="4">
        <v>0.35</v>
      </c>
      <c r="L23872" s="73">
        <v>37.379422769230771</v>
      </c>
    </row>
    <row r="23873" spans="1:12" x14ac:dyDescent="0.35">
      <c r="A23873" s="1" t="s">
        <v>38442</v>
      </c>
      <c r="B23873" t="s">
        <v>38443</v>
      </c>
      <c r="C23873" t="s">
        <v>1467</v>
      </c>
      <c r="D23873" t="s">
        <v>1468</v>
      </c>
      <c r="E23873">
        <v>1</v>
      </c>
      <c r="F23873" s="2">
        <v>4.51</v>
      </c>
      <c r="G23873" s="3">
        <v>11</v>
      </c>
      <c r="H23873" s="3">
        <v>4.5100000000000001E-2</v>
      </c>
      <c r="I23873" s="3">
        <v>0.21196999999999999</v>
      </c>
      <c r="J23873" s="3">
        <v>4.7670699999999995</v>
      </c>
      <c r="K23873" s="4">
        <v>0.35</v>
      </c>
      <c r="L23873" s="73">
        <v>8.6540655384615377</v>
      </c>
    </row>
    <row r="23874" spans="1:12" x14ac:dyDescent="0.35">
      <c r="A23874" s="1" t="s">
        <v>38444</v>
      </c>
      <c r="B23874" t="s">
        <v>38445</v>
      </c>
      <c r="C23874" t="s">
        <v>1467</v>
      </c>
      <c r="D23874" t="s">
        <v>1468</v>
      </c>
      <c r="E23874">
        <v>1</v>
      </c>
      <c r="F23874" s="2">
        <v>315.49</v>
      </c>
      <c r="G23874" s="3">
        <v>702</v>
      </c>
      <c r="H23874" s="3">
        <v>3.1549</v>
      </c>
      <c r="I23874" s="3">
        <v>14.82803</v>
      </c>
      <c r="J23874" s="3">
        <v>333.47293000000002</v>
      </c>
      <c r="K23874" s="4">
        <v>0.35</v>
      </c>
      <c r="L23874" s="73">
        <v>605.38162676923082</v>
      </c>
    </row>
    <row r="23875" spans="1:12" x14ac:dyDescent="0.35">
      <c r="A23875" s="1" t="s">
        <v>38446</v>
      </c>
      <c r="B23875" t="s">
        <v>38447</v>
      </c>
      <c r="C23875" t="s">
        <v>1467</v>
      </c>
      <c r="D23875" t="s">
        <v>1468</v>
      </c>
      <c r="E23875">
        <v>1</v>
      </c>
      <c r="F23875" s="2">
        <v>28.55</v>
      </c>
      <c r="G23875" s="3">
        <v>64</v>
      </c>
      <c r="H23875" s="3">
        <v>0.28550000000000003</v>
      </c>
      <c r="I23875" s="3">
        <v>1.34185</v>
      </c>
      <c r="J23875" s="3">
        <v>30.177350000000001</v>
      </c>
      <c r="K23875" s="4">
        <v>0.35</v>
      </c>
      <c r="L23875" s="73">
        <v>54.783496923076925</v>
      </c>
    </row>
    <row r="23876" spans="1:12" x14ac:dyDescent="0.35">
      <c r="A23876" s="1" t="s">
        <v>38448</v>
      </c>
      <c r="B23876" t="s">
        <v>38449</v>
      </c>
      <c r="C23876" t="s">
        <v>1467</v>
      </c>
      <c r="D23876" t="s">
        <v>1468</v>
      </c>
      <c r="E23876">
        <v>1</v>
      </c>
      <c r="F23876" s="2">
        <v>416.39</v>
      </c>
      <c r="G23876" s="3">
        <v>926</v>
      </c>
      <c r="H23876" s="3">
        <v>4.1638999999999999</v>
      </c>
      <c r="I23876" s="3">
        <v>19.570329999999998</v>
      </c>
      <c r="J23876" s="3">
        <v>440.12423000000001</v>
      </c>
      <c r="K23876" s="4">
        <v>0.35</v>
      </c>
      <c r="L23876" s="73">
        <v>798.99475599999994</v>
      </c>
    </row>
    <row r="23877" spans="1:12" x14ac:dyDescent="0.35">
      <c r="A23877" s="1" t="s">
        <v>38450</v>
      </c>
      <c r="B23877" t="s">
        <v>38451</v>
      </c>
      <c r="C23877" t="s">
        <v>1467</v>
      </c>
      <c r="D23877" t="s">
        <v>1468</v>
      </c>
      <c r="E23877">
        <v>1</v>
      </c>
      <c r="F23877" s="2">
        <v>1.29</v>
      </c>
      <c r="G23877" s="3">
        <v>3</v>
      </c>
      <c r="H23877" s="3">
        <v>1.29E-2</v>
      </c>
      <c r="I23877" s="3">
        <v>6.0630000000000003E-2</v>
      </c>
      <c r="J23877" s="3">
        <v>1.3635299999999999</v>
      </c>
      <c r="K23877" s="4">
        <v>0.35</v>
      </c>
      <c r="L23877" s="73">
        <v>2.4753313846153846</v>
      </c>
    </row>
    <row r="23878" spans="1:12" x14ac:dyDescent="0.35">
      <c r="A23878" s="1" t="s">
        <v>38452</v>
      </c>
      <c r="B23878" t="s">
        <v>38453</v>
      </c>
      <c r="C23878" t="s">
        <v>1467</v>
      </c>
      <c r="D23878" t="s">
        <v>1468</v>
      </c>
      <c r="E23878">
        <v>1</v>
      </c>
      <c r="F23878" s="2">
        <v>62.01</v>
      </c>
      <c r="G23878" s="3">
        <v>138</v>
      </c>
      <c r="H23878" s="3">
        <v>0.62009999999999998</v>
      </c>
      <c r="I23878" s="3">
        <v>2.9144700000000001</v>
      </c>
      <c r="J23878" s="3">
        <v>65.544569999999993</v>
      </c>
      <c r="K23878" s="4">
        <v>0.35</v>
      </c>
      <c r="L23878" s="73">
        <v>118.98860399999998</v>
      </c>
    </row>
    <row r="23879" spans="1:12" x14ac:dyDescent="0.35">
      <c r="A23879" s="1" t="s">
        <v>38454</v>
      </c>
      <c r="B23879" t="s">
        <v>38455</v>
      </c>
      <c r="C23879" t="s">
        <v>1467</v>
      </c>
      <c r="D23879" t="s">
        <v>1468</v>
      </c>
      <c r="E23879">
        <v>1</v>
      </c>
      <c r="F23879" s="2">
        <v>3.02</v>
      </c>
      <c r="G23879" s="3">
        <v>7</v>
      </c>
      <c r="H23879" s="3">
        <v>3.0200000000000001E-2</v>
      </c>
      <c r="I23879" s="3">
        <v>0.14194000000000001</v>
      </c>
      <c r="J23879" s="3">
        <v>3.1921399999999998</v>
      </c>
      <c r="K23879" s="4">
        <v>0.35000000000000003</v>
      </c>
      <c r="L23879" s="73">
        <v>5.7949618461538464</v>
      </c>
    </row>
    <row r="23880" spans="1:12" x14ac:dyDescent="0.35">
      <c r="A23880" s="1" t="s">
        <v>38456</v>
      </c>
      <c r="B23880" t="s">
        <v>38457</v>
      </c>
      <c r="C23880" t="s">
        <v>1467</v>
      </c>
      <c r="D23880" t="s">
        <v>1468</v>
      </c>
      <c r="E23880">
        <v>1</v>
      </c>
      <c r="F23880" s="2">
        <v>63.77</v>
      </c>
      <c r="G23880" s="3">
        <v>142</v>
      </c>
      <c r="H23880" s="3">
        <v>0.63770000000000004</v>
      </c>
      <c r="I23880" s="3">
        <v>2.9971900000000002</v>
      </c>
      <c r="J23880" s="3">
        <v>67.404890000000009</v>
      </c>
      <c r="K23880" s="4">
        <v>0.35000000000000003</v>
      </c>
      <c r="L23880" s="73">
        <v>122.36580030769233</v>
      </c>
    </row>
    <row r="23881" spans="1:12" x14ac:dyDescent="0.35">
      <c r="A23881" s="1" t="s">
        <v>38458</v>
      </c>
      <c r="B23881" t="s">
        <v>38459</v>
      </c>
      <c r="C23881" t="s">
        <v>1467</v>
      </c>
      <c r="D23881" t="s">
        <v>1468</v>
      </c>
      <c r="E23881">
        <v>1</v>
      </c>
      <c r="F23881" s="2">
        <v>101.59</v>
      </c>
      <c r="G23881" s="3">
        <v>226</v>
      </c>
      <c r="H23881" s="3">
        <v>1.0159</v>
      </c>
      <c r="I23881" s="3">
        <v>4.7747299999999999</v>
      </c>
      <c r="J23881" s="3">
        <v>107.38063000000001</v>
      </c>
      <c r="K23881" s="4">
        <v>0.34999999999999992</v>
      </c>
      <c r="L23881" s="73">
        <v>194.9371436923077</v>
      </c>
    </row>
    <row r="23882" spans="1:12" x14ac:dyDescent="0.35">
      <c r="A23882" s="1" t="s">
        <v>38460</v>
      </c>
      <c r="B23882" t="s">
        <v>38461</v>
      </c>
      <c r="C23882" t="s">
        <v>1467</v>
      </c>
      <c r="D23882" t="s">
        <v>1468</v>
      </c>
      <c r="E23882">
        <v>1</v>
      </c>
      <c r="F23882" s="2">
        <v>4.59</v>
      </c>
      <c r="G23882" s="3">
        <v>11</v>
      </c>
      <c r="H23882" s="3">
        <v>4.5899999999999996E-2</v>
      </c>
      <c r="I23882" s="3">
        <v>0.21573000000000001</v>
      </c>
      <c r="J23882" s="3">
        <v>4.8516299999999992</v>
      </c>
      <c r="K23882" s="4">
        <v>0.35</v>
      </c>
      <c r="L23882" s="73">
        <v>8.8075744615384597</v>
      </c>
    </row>
    <row r="23883" spans="1:12" x14ac:dyDescent="0.35">
      <c r="A23883" s="1" t="s">
        <v>38462</v>
      </c>
      <c r="B23883" t="s">
        <v>38463</v>
      </c>
      <c r="C23883" t="s">
        <v>1467</v>
      </c>
      <c r="D23883" t="s">
        <v>1468</v>
      </c>
      <c r="E23883">
        <v>1</v>
      </c>
      <c r="F23883" s="2">
        <v>4.8600000000000003</v>
      </c>
      <c r="G23883" s="3">
        <v>11</v>
      </c>
      <c r="H23883" s="3">
        <v>4.8600000000000004E-2</v>
      </c>
      <c r="I23883" s="3">
        <v>0.22842000000000001</v>
      </c>
      <c r="J23883" s="3">
        <v>5.1370200000000006</v>
      </c>
      <c r="K23883" s="4">
        <v>0.35000000000000003</v>
      </c>
      <c r="L23883" s="73">
        <v>9.3256670769230787</v>
      </c>
    </row>
    <row r="23884" spans="1:12" x14ac:dyDescent="0.35">
      <c r="A23884" s="1" t="s">
        <v>38464</v>
      </c>
      <c r="B23884" t="s">
        <v>38465</v>
      </c>
      <c r="C23884" t="s">
        <v>1467</v>
      </c>
      <c r="D23884" t="s">
        <v>1468</v>
      </c>
      <c r="E23884">
        <v>1</v>
      </c>
      <c r="F23884" s="2">
        <v>15.3</v>
      </c>
      <c r="G23884" s="3">
        <v>34</v>
      </c>
      <c r="H23884" s="3">
        <v>0.153</v>
      </c>
      <c r="I23884" s="3">
        <v>0.71910000000000007</v>
      </c>
      <c r="J23884" s="3">
        <v>16.1721</v>
      </c>
      <c r="K23884" s="4">
        <v>0.35</v>
      </c>
      <c r="L23884" s="73">
        <v>29.358581538461536</v>
      </c>
    </row>
    <row r="23885" spans="1:12" x14ac:dyDescent="0.35">
      <c r="A23885" s="1" t="s">
        <v>38466</v>
      </c>
      <c r="B23885" t="s">
        <v>38467</v>
      </c>
      <c r="C23885" t="s">
        <v>1467</v>
      </c>
      <c r="D23885" t="s">
        <v>1468</v>
      </c>
      <c r="E23885">
        <v>1</v>
      </c>
      <c r="F23885" s="2">
        <v>14.38</v>
      </c>
      <c r="G23885" s="3">
        <v>32</v>
      </c>
      <c r="H23885" s="3">
        <v>0.14380000000000001</v>
      </c>
      <c r="I23885" s="3">
        <v>0.67586000000000002</v>
      </c>
      <c r="J23885" s="3">
        <v>15.199660000000002</v>
      </c>
      <c r="K23885" s="4">
        <v>0.35</v>
      </c>
      <c r="L23885" s="73">
        <v>27.593228923076925</v>
      </c>
    </row>
    <row r="23886" spans="1:12" x14ac:dyDescent="0.35">
      <c r="A23886" s="1" t="s">
        <v>38468</v>
      </c>
      <c r="B23886" t="s">
        <v>38469</v>
      </c>
      <c r="C23886" t="s">
        <v>1467</v>
      </c>
      <c r="D23886" t="s">
        <v>1468</v>
      </c>
      <c r="E23886">
        <v>1</v>
      </c>
      <c r="F23886" s="2">
        <v>1.87</v>
      </c>
      <c r="G23886" s="3">
        <v>5</v>
      </c>
      <c r="H23886" s="3">
        <v>1.8700000000000001E-2</v>
      </c>
      <c r="I23886" s="3">
        <v>8.789000000000001E-2</v>
      </c>
      <c r="J23886" s="3">
        <v>1.9765900000000001</v>
      </c>
      <c r="K23886" s="4">
        <v>0.35</v>
      </c>
      <c r="L23886" s="73">
        <v>3.588271076923077</v>
      </c>
    </row>
    <row r="23887" spans="1:12" x14ac:dyDescent="0.35">
      <c r="A23887" s="1" t="s">
        <v>38470</v>
      </c>
      <c r="B23887" t="s">
        <v>38471</v>
      </c>
      <c r="C23887" t="s">
        <v>1467</v>
      </c>
      <c r="D23887" t="s">
        <v>1468</v>
      </c>
      <c r="E23887">
        <v>1</v>
      </c>
      <c r="F23887" s="2">
        <v>285.83999999999997</v>
      </c>
      <c r="G23887" s="3">
        <v>636</v>
      </c>
      <c r="H23887" s="3">
        <v>2.8583999999999996</v>
      </c>
      <c r="I23887" s="3">
        <v>13.434479999999999</v>
      </c>
      <c r="J23887" s="3">
        <v>302.13288</v>
      </c>
      <c r="K23887" s="4">
        <v>0.35</v>
      </c>
      <c r="L23887" s="73">
        <v>548.48738215384617</v>
      </c>
    </row>
    <row r="23888" spans="1:12" x14ac:dyDescent="0.35">
      <c r="A23888" s="1" t="s">
        <v>38472</v>
      </c>
      <c r="B23888" t="s">
        <v>38473</v>
      </c>
      <c r="C23888" t="s">
        <v>1467</v>
      </c>
      <c r="D23888" t="s">
        <v>1468</v>
      </c>
      <c r="E23888">
        <v>1</v>
      </c>
      <c r="F23888" s="2">
        <v>22.93</v>
      </c>
      <c r="G23888" s="3">
        <v>51</v>
      </c>
      <c r="H23888" s="3">
        <v>0.2293</v>
      </c>
      <c r="I23888" s="3">
        <v>1.0777099999999999</v>
      </c>
      <c r="J23888" s="3">
        <v>24.237009999999998</v>
      </c>
      <c r="K23888" s="4">
        <v>0.35000000000000003</v>
      </c>
      <c r="L23888" s="73">
        <v>43.999495076923075</v>
      </c>
    </row>
    <row r="23889" spans="1:12" x14ac:dyDescent="0.35">
      <c r="A23889" s="1" t="s">
        <v>38474</v>
      </c>
      <c r="B23889" t="s">
        <v>38475</v>
      </c>
      <c r="C23889" t="s">
        <v>1467</v>
      </c>
      <c r="D23889" t="s">
        <v>1468</v>
      </c>
      <c r="E23889">
        <v>1</v>
      </c>
      <c r="F23889" s="2">
        <v>306.44</v>
      </c>
      <c r="G23889" s="3">
        <v>681</v>
      </c>
      <c r="H23889" s="3">
        <v>3.0644</v>
      </c>
      <c r="I23889" s="3">
        <v>14.40268</v>
      </c>
      <c r="J23889" s="3">
        <v>323.90707999999995</v>
      </c>
      <c r="K23889" s="4">
        <v>0.35</v>
      </c>
      <c r="L23889" s="73">
        <v>588.01592984615377</v>
      </c>
    </row>
    <row r="23890" spans="1:12" x14ac:dyDescent="0.35">
      <c r="A23890" s="1" t="s">
        <v>38476</v>
      </c>
      <c r="B23890" t="s">
        <v>38477</v>
      </c>
      <c r="C23890" t="s">
        <v>1467</v>
      </c>
      <c r="D23890" t="s">
        <v>1468</v>
      </c>
      <c r="E23890">
        <v>1</v>
      </c>
      <c r="F23890" s="2">
        <v>16.45</v>
      </c>
      <c r="G23890" s="3">
        <v>37</v>
      </c>
      <c r="H23890" s="3">
        <v>0.16450000000000001</v>
      </c>
      <c r="I23890" s="3">
        <v>0.77315</v>
      </c>
      <c r="J23890" s="3">
        <v>17.387650000000001</v>
      </c>
      <c r="K23890" s="4">
        <v>0.34999999999999992</v>
      </c>
      <c r="L23890" s="73">
        <v>31.565272307692307</v>
      </c>
    </row>
    <row r="23891" spans="1:12" x14ac:dyDescent="0.35">
      <c r="A23891" s="1" t="s">
        <v>38478</v>
      </c>
      <c r="B23891" t="s">
        <v>38479</v>
      </c>
      <c r="C23891" t="s">
        <v>1467</v>
      </c>
      <c r="D23891" t="s">
        <v>1468</v>
      </c>
      <c r="E23891">
        <v>1</v>
      </c>
      <c r="F23891" s="2">
        <v>7.44</v>
      </c>
      <c r="G23891" s="3">
        <v>17</v>
      </c>
      <c r="H23891" s="3">
        <v>7.4400000000000008E-2</v>
      </c>
      <c r="I23891" s="3">
        <v>0.34968000000000005</v>
      </c>
      <c r="J23891" s="3">
        <v>7.8640800000000004</v>
      </c>
      <c r="K23891" s="4">
        <v>0.34999999999999992</v>
      </c>
      <c r="L23891" s="73">
        <v>14.276329846153846</v>
      </c>
    </row>
    <row r="23892" spans="1:12" x14ac:dyDescent="0.35">
      <c r="A23892" s="1" t="s">
        <v>38480</v>
      </c>
      <c r="B23892" t="s">
        <v>38481</v>
      </c>
      <c r="C23892" t="s">
        <v>1467</v>
      </c>
      <c r="D23892" t="s">
        <v>1468</v>
      </c>
      <c r="E23892">
        <v>1</v>
      </c>
      <c r="F23892" s="2">
        <v>1.24</v>
      </c>
      <c r="G23892" s="3">
        <v>3</v>
      </c>
      <c r="H23892" s="3">
        <v>1.24E-2</v>
      </c>
      <c r="I23892" s="3">
        <v>5.8279999999999998E-2</v>
      </c>
      <c r="J23892" s="3">
        <v>1.3106800000000001</v>
      </c>
      <c r="K23892" s="4">
        <v>0.35000000000000003</v>
      </c>
      <c r="L23892" s="73">
        <v>2.3793883076923081</v>
      </c>
    </row>
    <row r="23893" spans="1:12" x14ac:dyDescent="0.35">
      <c r="A23893" s="1" t="s">
        <v>38482</v>
      </c>
      <c r="B23893" t="s">
        <v>38483</v>
      </c>
      <c r="C23893" t="s">
        <v>1467</v>
      </c>
      <c r="D23893" t="s">
        <v>1468</v>
      </c>
      <c r="E23893">
        <v>1</v>
      </c>
      <c r="F23893" s="2">
        <v>29.12</v>
      </c>
      <c r="G23893" s="3">
        <v>65</v>
      </c>
      <c r="H23893" s="3">
        <v>0.29120000000000001</v>
      </c>
      <c r="I23893" s="3">
        <v>1.3686400000000001</v>
      </c>
      <c r="J23893" s="3">
        <v>30.77984</v>
      </c>
      <c r="K23893" s="4">
        <v>0.35</v>
      </c>
      <c r="L23893" s="73">
        <v>55.877248000000002</v>
      </c>
    </row>
    <row r="23894" spans="1:12" x14ac:dyDescent="0.35">
      <c r="A23894" s="1" t="s">
        <v>38484</v>
      </c>
      <c r="B23894" t="s">
        <v>38485</v>
      </c>
      <c r="C23894" t="s">
        <v>1467</v>
      </c>
      <c r="D23894" t="s">
        <v>1468</v>
      </c>
      <c r="E23894">
        <v>1</v>
      </c>
      <c r="F23894" s="2">
        <v>63.55</v>
      </c>
      <c r="G23894" s="3">
        <v>142</v>
      </c>
      <c r="H23894" s="3">
        <v>0.63549999999999995</v>
      </c>
      <c r="I23894" s="3">
        <v>2.98685</v>
      </c>
      <c r="J23894" s="3">
        <v>67.172349999999994</v>
      </c>
      <c r="K23894" s="4">
        <v>0.35000000000000003</v>
      </c>
      <c r="L23894" s="73">
        <v>121.94365076923076</v>
      </c>
    </row>
    <row r="23895" spans="1:12" x14ac:dyDescent="0.35">
      <c r="A23895" s="1" t="s">
        <v>38486</v>
      </c>
      <c r="B23895" t="s">
        <v>38487</v>
      </c>
      <c r="C23895" t="s">
        <v>1467</v>
      </c>
      <c r="D23895" t="s">
        <v>1468</v>
      </c>
      <c r="E23895">
        <v>1</v>
      </c>
      <c r="F23895" s="2">
        <v>197.22</v>
      </c>
      <c r="G23895" s="3">
        <v>439</v>
      </c>
      <c r="H23895" s="3">
        <v>1.9722</v>
      </c>
      <c r="I23895" s="3">
        <v>9.2693399999999997</v>
      </c>
      <c r="J23895" s="3">
        <v>208.46153999999999</v>
      </c>
      <c r="K23895" s="4">
        <v>0.35</v>
      </c>
      <c r="L23895" s="73">
        <v>378.43787261538455</v>
      </c>
    </row>
    <row r="23896" spans="1:12" x14ac:dyDescent="0.35">
      <c r="A23896" s="1" t="s">
        <v>38488</v>
      </c>
      <c r="B23896" t="s">
        <v>38489</v>
      </c>
      <c r="C23896" t="s">
        <v>1467</v>
      </c>
      <c r="D23896" t="s">
        <v>1468</v>
      </c>
      <c r="E23896">
        <v>1</v>
      </c>
      <c r="F23896" s="2">
        <v>1.1000000000000001</v>
      </c>
      <c r="G23896" s="3">
        <v>3</v>
      </c>
      <c r="H23896" s="3">
        <v>1.1000000000000001E-2</v>
      </c>
      <c r="I23896" s="3">
        <v>5.1700000000000003E-2</v>
      </c>
      <c r="J23896" s="3">
        <v>1.1627000000000001</v>
      </c>
      <c r="K23896" s="4">
        <v>0.35000000000000003</v>
      </c>
      <c r="L23896" s="73">
        <v>2.1107476923076924</v>
      </c>
    </row>
    <row r="23897" spans="1:12" x14ac:dyDescent="0.35">
      <c r="A23897" s="1" t="s">
        <v>38490</v>
      </c>
      <c r="B23897" t="s">
        <v>38491</v>
      </c>
      <c r="C23897" t="s">
        <v>1467</v>
      </c>
      <c r="D23897" t="s">
        <v>1468</v>
      </c>
      <c r="E23897">
        <v>1</v>
      </c>
      <c r="F23897" s="2">
        <v>369.04</v>
      </c>
      <c r="G23897" s="3">
        <v>821</v>
      </c>
      <c r="H23897" s="3">
        <v>3.6904000000000003</v>
      </c>
      <c r="I23897" s="3">
        <v>17.34488</v>
      </c>
      <c r="J23897" s="3">
        <v>390.07528000000002</v>
      </c>
      <c r="K23897" s="4">
        <v>0.35</v>
      </c>
      <c r="L23897" s="73">
        <v>708.13666215384615</v>
      </c>
    </row>
    <row r="23898" spans="1:12" x14ac:dyDescent="0.35">
      <c r="A23898" s="1" t="s">
        <v>38492</v>
      </c>
      <c r="B23898" t="s">
        <v>38493</v>
      </c>
      <c r="C23898" t="s">
        <v>1467</v>
      </c>
      <c r="D23898" t="s">
        <v>1468</v>
      </c>
      <c r="E23898">
        <v>1</v>
      </c>
      <c r="F23898" s="2">
        <v>3385.06</v>
      </c>
      <c r="G23898" s="3">
        <v>7523</v>
      </c>
      <c r="H23898" s="3">
        <v>33.8506</v>
      </c>
      <c r="I23898" s="3">
        <v>159.09781999999998</v>
      </c>
      <c r="J23898" s="3">
        <v>3578.0084200000001</v>
      </c>
      <c r="K23898" s="4">
        <v>0.34999999999999992</v>
      </c>
      <c r="L23898" s="73">
        <v>6495.461439384615</v>
      </c>
    </row>
    <row r="23899" spans="1:12" x14ac:dyDescent="0.35">
      <c r="A23899" s="1">
        <v>471</v>
      </c>
      <c r="B23899" t="s">
        <v>38494</v>
      </c>
      <c r="C23899" t="s">
        <v>1467</v>
      </c>
      <c r="D23899" t="s">
        <v>1468</v>
      </c>
      <c r="E23899">
        <v>1</v>
      </c>
      <c r="F23899" s="2">
        <v>51.38</v>
      </c>
      <c r="G23899" s="3">
        <v>115</v>
      </c>
      <c r="H23899" s="3">
        <v>0.51380000000000003</v>
      </c>
      <c r="I23899" s="3">
        <v>2.41486</v>
      </c>
      <c r="J23899" s="3">
        <v>54.308660000000003</v>
      </c>
      <c r="K23899" s="4">
        <v>0.35</v>
      </c>
      <c r="L23899" s="73">
        <v>98.591105846153852</v>
      </c>
    </row>
    <row r="23900" spans="1:12" x14ac:dyDescent="0.35">
      <c r="A23900" s="1" t="s">
        <v>38495</v>
      </c>
      <c r="B23900" t="s">
        <v>38496</v>
      </c>
      <c r="C23900" t="s">
        <v>1467</v>
      </c>
      <c r="D23900" t="s">
        <v>1468</v>
      </c>
      <c r="E23900">
        <v>1</v>
      </c>
      <c r="F23900" s="2">
        <v>16.510000000000002</v>
      </c>
      <c r="G23900" s="3">
        <v>37</v>
      </c>
      <c r="H23900" s="3">
        <v>0.16510000000000002</v>
      </c>
      <c r="I23900" s="3">
        <v>0.77597000000000005</v>
      </c>
      <c r="J23900" s="3">
        <v>17.451070000000001</v>
      </c>
      <c r="K23900" s="4">
        <v>0.35000000000000003</v>
      </c>
      <c r="L23900" s="73">
        <v>31.680404000000003</v>
      </c>
    </row>
    <row r="23901" spans="1:12" x14ac:dyDescent="0.35">
      <c r="A23901" s="1" t="s">
        <v>38497</v>
      </c>
      <c r="B23901" t="s">
        <v>31947</v>
      </c>
      <c r="C23901" t="s">
        <v>34</v>
      </c>
      <c r="D23901" t="s">
        <v>35</v>
      </c>
      <c r="E23901">
        <v>1</v>
      </c>
      <c r="F23901" s="2">
        <v>289.57</v>
      </c>
      <c r="G23901" s="3">
        <v>644</v>
      </c>
      <c r="H23901" s="3">
        <v>2.8957000000000002</v>
      </c>
      <c r="I23901" s="3">
        <v>13.60979</v>
      </c>
      <c r="J23901" s="3">
        <v>306.07548999999995</v>
      </c>
      <c r="K23901" s="4">
        <v>0.35</v>
      </c>
      <c r="L23901" s="73">
        <v>555.64473569230756</v>
      </c>
    </row>
    <row r="23902" spans="1:12" x14ac:dyDescent="0.35">
      <c r="A23902" s="1" t="s">
        <v>38498</v>
      </c>
      <c r="B23902" t="s">
        <v>38499</v>
      </c>
      <c r="C23902" t="s">
        <v>1467</v>
      </c>
      <c r="D23902" t="s">
        <v>1468</v>
      </c>
      <c r="E23902">
        <v>1</v>
      </c>
      <c r="F23902" s="2">
        <v>4.5</v>
      </c>
      <c r="G23902" s="3">
        <v>10</v>
      </c>
      <c r="H23902" s="3">
        <v>4.4999999999999998E-2</v>
      </c>
      <c r="I23902" s="3">
        <v>0.21149999999999999</v>
      </c>
      <c r="J23902" s="3">
        <v>4.7565</v>
      </c>
      <c r="K23902" s="4">
        <v>0.35</v>
      </c>
      <c r="L23902" s="73">
        <v>8.6348769230769218</v>
      </c>
    </row>
    <row r="23903" spans="1:12" x14ac:dyDescent="0.35">
      <c r="A23903" s="1" t="s">
        <v>38500</v>
      </c>
      <c r="B23903" t="s">
        <v>38501</v>
      </c>
      <c r="C23903" t="s">
        <v>1467</v>
      </c>
      <c r="D23903" t="s">
        <v>1468</v>
      </c>
      <c r="E23903">
        <v>1</v>
      </c>
      <c r="F23903" s="2">
        <v>2.91</v>
      </c>
      <c r="G23903" s="3">
        <v>7</v>
      </c>
      <c r="H23903" s="3">
        <v>2.9100000000000001E-2</v>
      </c>
      <c r="I23903" s="3">
        <v>0.13677</v>
      </c>
      <c r="J23903" s="3">
        <v>3.0758700000000001</v>
      </c>
      <c r="K23903" s="4">
        <v>0.35</v>
      </c>
      <c r="L23903" s="73">
        <v>5.5838870769230766</v>
      </c>
    </row>
    <row r="23904" spans="1:12" x14ac:dyDescent="0.35">
      <c r="A23904" s="1" t="s">
        <v>38502</v>
      </c>
      <c r="B23904" t="s">
        <v>38503</v>
      </c>
      <c r="C23904" t="s">
        <v>1467</v>
      </c>
      <c r="D23904" t="s">
        <v>1468</v>
      </c>
      <c r="E23904">
        <v>1</v>
      </c>
      <c r="F23904" s="2">
        <v>17.329999999999998</v>
      </c>
      <c r="G23904" s="3">
        <v>39</v>
      </c>
      <c r="H23904" s="3">
        <v>0.17329999999999998</v>
      </c>
      <c r="I23904" s="3">
        <v>0.81450999999999996</v>
      </c>
      <c r="J23904" s="3">
        <v>18.317809999999998</v>
      </c>
      <c r="K23904" s="4">
        <v>0.35</v>
      </c>
      <c r="L23904" s="73">
        <v>33.253870461538455</v>
      </c>
    </row>
    <row r="23905" spans="1:12" x14ac:dyDescent="0.35">
      <c r="A23905" s="1" t="s">
        <v>38504</v>
      </c>
      <c r="B23905" t="s">
        <v>38505</v>
      </c>
      <c r="C23905" t="s">
        <v>1467</v>
      </c>
      <c r="D23905" t="s">
        <v>1468</v>
      </c>
      <c r="E23905">
        <v>1</v>
      </c>
      <c r="F23905" s="2">
        <v>653.26</v>
      </c>
      <c r="G23905" s="3">
        <v>1452</v>
      </c>
      <c r="H23905" s="3">
        <v>6.5326000000000004</v>
      </c>
      <c r="I23905" s="3">
        <v>30.703219999999998</v>
      </c>
      <c r="J23905" s="3">
        <v>690.49581999999998</v>
      </c>
      <c r="K23905" s="4">
        <v>0.34999999999999992</v>
      </c>
      <c r="L23905" s="73">
        <v>1253.5154886153844</v>
      </c>
    </row>
    <row r="23906" spans="1:12" x14ac:dyDescent="0.35">
      <c r="A23906" s="1" t="s">
        <v>38506</v>
      </c>
      <c r="B23906" t="s">
        <v>38507</v>
      </c>
      <c r="C23906" t="s">
        <v>1467</v>
      </c>
      <c r="D23906" t="s">
        <v>1468</v>
      </c>
      <c r="E23906">
        <v>1</v>
      </c>
      <c r="F23906" s="2">
        <v>20.79</v>
      </c>
      <c r="G23906" s="3">
        <v>47</v>
      </c>
      <c r="H23906" s="3">
        <v>0.2079</v>
      </c>
      <c r="I23906" s="3">
        <v>0.97712999999999994</v>
      </c>
      <c r="J23906" s="3">
        <v>21.975029999999997</v>
      </c>
      <c r="K23906" s="4">
        <v>0.35</v>
      </c>
      <c r="L23906" s="73">
        <v>39.89313138461538</v>
      </c>
    </row>
    <row r="23907" spans="1:12" x14ac:dyDescent="0.35">
      <c r="A23907" s="1" t="s">
        <v>38508</v>
      </c>
      <c r="B23907" t="s">
        <v>38509</v>
      </c>
      <c r="C23907" t="s">
        <v>1467</v>
      </c>
      <c r="D23907" t="s">
        <v>1468</v>
      </c>
      <c r="E23907">
        <v>1</v>
      </c>
      <c r="F23907" s="2">
        <v>12.15</v>
      </c>
      <c r="G23907" s="3">
        <v>27</v>
      </c>
      <c r="H23907" s="3">
        <v>0.12150000000000001</v>
      </c>
      <c r="I23907" s="3">
        <v>0.57105000000000006</v>
      </c>
      <c r="J23907" s="3">
        <v>12.842549999999999</v>
      </c>
      <c r="K23907" s="4">
        <v>0.34999999999999992</v>
      </c>
      <c r="L23907" s="73">
        <v>23.314167692307688</v>
      </c>
    </row>
    <row r="23908" spans="1:12" x14ac:dyDescent="0.35">
      <c r="A23908" s="1" t="s">
        <v>38510</v>
      </c>
      <c r="B23908" t="s">
        <v>38511</v>
      </c>
      <c r="C23908" t="s">
        <v>1467</v>
      </c>
      <c r="D23908" t="s">
        <v>1468</v>
      </c>
      <c r="E23908">
        <v>1</v>
      </c>
      <c r="F23908" s="2">
        <v>21.49</v>
      </c>
      <c r="G23908" s="3">
        <v>48</v>
      </c>
      <c r="H23908" s="3">
        <v>0.21489999999999998</v>
      </c>
      <c r="I23908" s="3">
        <v>1.01003</v>
      </c>
      <c r="J23908" s="3">
        <v>22.714929999999999</v>
      </c>
      <c r="K23908" s="4">
        <v>0.35000000000000003</v>
      </c>
      <c r="L23908" s="73">
        <v>41.236334461538462</v>
      </c>
    </row>
    <row r="23909" spans="1:12" x14ac:dyDescent="0.35">
      <c r="A23909" s="1" t="s">
        <v>38512</v>
      </c>
      <c r="B23909" t="s">
        <v>38513</v>
      </c>
      <c r="C23909" t="s">
        <v>1467</v>
      </c>
      <c r="D23909" t="s">
        <v>1468</v>
      </c>
      <c r="E23909">
        <v>1</v>
      </c>
      <c r="F23909" s="2">
        <v>280.37</v>
      </c>
      <c r="G23909" s="3">
        <v>624</v>
      </c>
      <c r="H23909" s="3">
        <v>2.8037000000000001</v>
      </c>
      <c r="I23909" s="3">
        <v>13.177390000000001</v>
      </c>
      <c r="J23909" s="3">
        <v>296.35109</v>
      </c>
      <c r="K23909" s="4">
        <v>0.34999999999999992</v>
      </c>
      <c r="L23909" s="73">
        <v>537.99120953846148</v>
      </c>
    </row>
    <row r="23910" spans="1:12" x14ac:dyDescent="0.35">
      <c r="A23910" s="1" t="s">
        <v>38514</v>
      </c>
      <c r="B23910" t="s">
        <v>38515</v>
      </c>
      <c r="C23910" t="s">
        <v>1467</v>
      </c>
      <c r="D23910" t="s">
        <v>1468</v>
      </c>
      <c r="E23910">
        <v>1</v>
      </c>
      <c r="F23910" s="2">
        <v>4.1500000000000004</v>
      </c>
      <c r="G23910" s="3">
        <v>10</v>
      </c>
      <c r="H23910" s="3">
        <v>4.1500000000000002E-2</v>
      </c>
      <c r="I23910" s="3">
        <v>0.19505000000000003</v>
      </c>
      <c r="J23910" s="3">
        <v>4.3865500000000006</v>
      </c>
      <c r="K23910" s="4">
        <v>0.35</v>
      </c>
      <c r="L23910" s="73">
        <v>7.9632753846153861</v>
      </c>
    </row>
    <row r="23911" spans="1:12" x14ac:dyDescent="0.35">
      <c r="A23911" s="1" t="s">
        <v>38516</v>
      </c>
      <c r="B23911" t="s">
        <v>38165</v>
      </c>
      <c r="C23911" t="s">
        <v>1467</v>
      </c>
      <c r="D23911" t="s">
        <v>1468</v>
      </c>
      <c r="E23911">
        <v>1</v>
      </c>
      <c r="F23911" s="2">
        <v>4.01</v>
      </c>
      <c r="G23911" s="3">
        <v>9</v>
      </c>
      <c r="H23911" s="3">
        <v>4.0099999999999997E-2</v>
      </c>
      <c r="I23911" s="3">
        <v>0.18847</v>
      </c>
      <c r="J23911" s="3">
        <v>4.2385699999999993</v>
      </c>
      <c r="K23911" s="4">
        <v>0.35</v>
      </c>
      <c r="L23911" s="73">
        <v>7.6946347692307677</v>
      </c>
    </row>
    <row r="23912" spans="1:12" x14ac:dyDescent="0.35">
      <c r="A23912" s="1" t="s">
        <v>38517</v>
      </c>
      <c r="B23912" t="s">
        <v>38518</v>
      </c>
      <c r="C23912" t="s">
        <v>1467</v>
      </c>
      <c r="D23912" t="s">
        <v>1468</v>
      </c>
      <c r="E23912">
        <v>1</v>
      </c>
      <c r="F23912" s="2">
        <v>32.46</v>
      </c>
      <c r="G23912" s="3">
        <v>73</v>
      </c>
      <c r="H23912" s="3">
        <v>0.3246</v>
      </c>
      <c r="I23912" s="3">
        <v>1.52562</v>
      </c>
      <c r="J23912" s="3">
        <v>34.310220000000001</v>
      </c>
      <c r="K23912" s="4">
        <v>0.35</v>
      </c>
      <c r="L23912" s="73">
        <v>62.286245538461543</v>
      </c>
    </row>
    <row r="23913" spans="1:12" x14ac:dyDescent="0.35">
      <c r="A23913" s="1" t="s">
        <v>38519</v>
      </c>
      <c r="B23913" t="s">
        <v>38520</v>
      </c>
      <c r="C23913" t="s">
        <v>1467</v>
      </c>
      <c r="D23913" t="s">
        <v>1468</v>
      </c>
      <c r="E23913">
        <v>1</v>
      </c>
      <c r="F23913" s="2">
        <v>6.93</v>
      </c>
      <c r="G23913" s="3">
        <v>16</v>
      </c>
      <c r="H23913" s="3">
        <v>6.93E-2</v>
      </c>
      <c r="I23913" s="3">
        <v>0.32571</v>
      </c>
      <c r="J23913" s="3">
        <v>7.3250099999999998</v>
      </c>
      <c r="K23913" s="4">
        <v>0.34999999999999992</v>
      </c>
      <c r="L23913" s="73">
        <v>13.297710461538459</v>
      </c>
    </row>
    <row r="23914" spans="1:12" x14ac:dyDescent="0.35">
      <c r="A23914" s="1" t="s">
        <v>38521</v>
      </c>
      <c r="B23914" t="s">
        <v>2773</v>
      </c>
      <c r="C23914" t="s">
        <v>1467</v>
      </c>
      <c r="D23914" t="s">
        <v>1468</v>
      </c>
      <c r="E23914">
        <v>1</v>
      </c>
      <c r="F23914" s="2">
        <v>2.38</v>
      </c>
      <c r="G23914" s="3">
        <v>6</v>
      </c>
      <c r="H23914" s="3">
        <v>2.3799999999999998E-2</v>
      </c>
      <c r="I23914" s="3">
        <v>0.11186</v>
      </c>
      <c r="J23914" s="3">
        <v>2.51566</v>
      </c>
      <c r="K23914" s="4">
        <v>0.35000000000000003</v>
      </c>
      <c r="L23914" s="73">
        <v>4.5668904615384616</v>
      </c>
    </row>
    <row r="23915" spans="1:12" x14ac:dyDescent="0.35">
      <c r="A23915" s="1" t="s">
        <v>38522</v>
      </c>
      <c r="B23915" t="s">
        <v>38523</v>
      </c>
      <c r="C23915" t="s">
        <v>1467</v>
      </c>
      <c r="D23915" t="s">
        <v>1468</v>
      </c>
      <c r="E23915">
        <v>1</v>
      </c>
      <c r="F23915" s="2">
        <v>19.75</v>
      </c>
      <c r="G23915" s="3">
        <v>44</v>
      </c>
      <c r="H23915" s="3">
        <v>0.19750000000000001</v>
      </c>
      <c r="I23915" s="3">
        <v>0.92825000000000002</v>
      </c>
      <c r="J23915" s="3">
        <v>20.87575</v>
      </c>
      <c r="K23915" s="4">
        <v>0.35</v>
      </c>
      <c r="L23915" s="73">
        <v>37.897515384615382</v>
      </c>
    </row>
    <row r="23916" spans="1:12" x14ac:dyDescent="0.35">
      <c r="A23916" s="1" t="s">
        <v>38524</v>
      </c>
      <c r="B23916" t="s">
        <v>38525</v>
      </c>
      <c r="C23916" t="s">
        <v>1467</v>
      </c>
      <c r="D23916" t="s">
        <v>1468</v>
      </c>
      <c r="E23916">
        <v>1</v>
      </c>
      <c r="F23916" s="2">
        <v>34.49</v>
      </c>
      <c r="G23916" s="3">
        <v>77</v>
      </c>
      <c r="H23916" s="3">
        <v>0.34490000000000004</v>
      </c>
      <c r="I23916" s="3">
        <v>1.6210300000000002</v>
      </c>
      <c r="J23916" s="3">
        <v>36.455930000000002</v>
      </c>
      <c r="K23916" s="4">
        <v>0.35</v>
      </c>
      <c r="L23916" s="73">
        <v>66.181534461538462</v>
      </c>
    </row>
    <row r="23917" spans="1:12" x14ac:dyDescent="0.35">
      <c r="A23917" s="1" t="s">
        <v>38526</v>
      </c>
      <c r="B23917" t="s">
        <v>38527</v>
      </c>
      <c r="C23917" t="s">
        <v>1467</v>
      </c>
      <c r="D23917" t="s">
        <v>1468</v>
      </c>
      <c r="E23917">
        <v>1</v>
      </c>
      <c r="F23917" s="2">
        <v>4.42</v>
      </c>
      <c r="G23917" s="3">
        <v>10</v>
      </c>
      <c r="H23917" s="3">
        <v>4.4200000000000003E-2</v>
      </c>
      <c r="I23917" s="3">
        <v>0.20774000000000001</v>
      </c>
      <c r="J23917" s="3">
        <v>4.6719400000000002</v>
      </c>
      <c r="K23917" s="4">
        <v>0.35</v>
      </c>
      <c r="L23917" s="73">
        <v>8.4813679999999998</v>
      </c>
    </row>
    <row r="23918" spans="1:12" x14ac:dyDescent="0.35">
      <c r="A23918" s="1" t="s">
        <v>38528</v>
      </c>
      <c r="B23918" t="s">
        <v>38529</v>
      </c>
      <c r="C23918" t="s">
        <v>1467</v>
      </c>
      <c r="D23918" t="s">
        <v>1468</v>
      </c>
      <c r="E23918">
        <v>1</v>
      </c>
      <c r="F23918" s="2">
        <v>7.79</v>
      </c>
      <c r="G23918" s="3">
        <v>18</v>
      </c>
      <c r="H23918" s="3">
        <v>7.7899999999999997E-2</v>
      </c>
      <c r="I23918" s="3">
        <v>0.36613000000000001</v>
      </c>
      <c r="J23918" s="3">
        <v>8.2340299999999989</v>
      </c>
      <c r="K23918" s="4">
        <v>0.35</v>
      </c>
      <c r="L23918" s="73">
        <v>14.947931384615382</v>
      </c>
    </row>
    <row r="23919" spans="1:12" x14ac:dyDescent="0.35">
      <c r="A23919" s="1">
        <v>624</v>
      </c>
      <c r="B23919" t="s">
        <v>38530</v>
      </c>
      <c r="C23919" t="s">
        <v>1467</v>
      </c>
      <c r="D23919" t="s">
        <v>1468</v>
      </c>
      <c r="E23919">
        <v>1</v>
      </c>
      <c r="F23919" s="2">
        <v>414.05</v>
      </c>
      <c r="G23919" s="3">
        <v>921</v>
      </c>
      <c r="H23919" s="3">
        <v>4.1405000000000003</v>
      </c>
      <c r="I23919" s="3">
        <v>19.460350000000002</v>
      </c>
      <c r="J23919" s="3">
        <v>437.65084999999999</v>
      </c>
      <c r="K23919" s="4">
        <v>0.35</v>
      </c>
      <c r="L23919" s="73">
        <v>794.50461999999993</v>
      </c>
    </row>
    <row r="23920" spans="1:12" x14ac:dyDescent="0.35">
      <c r="A23920" s="1" t="s">
        <v>38531</v>
      </c>
      <c r="B23920" t="s">
        <v>38532</v>
      </c>
      <c r="C23920" t="s">
        <v>1467</v>
      </c>
      <c r="D23920" t="s">
        <v>1468</v>
      </c>
      <c r="E23920">
        <v>1</v>
      </c>
      <c r="F23920" s="2">
        <v>37.56</v>
      </c>
      <c r="G23920" s="3">
        <v>84</v>
      </c>
      <c r="H23920" s="3">
        <v>0.37560000000000004</v>
      </c>
      <c r="I23920" s="3">
        <v>1.76532</v>
      </c>
      <c r="J23920" s="3">
        <v>39.700920000000004</v>
      </c>
      <c r="K23920" s="4">
        <v>0.35</v>
      </c>
      <c r="L23920" s="73">
        <v>72.072439384615393</v>
      </c>
    </row>
    <row r="23921" spans="1:12" x14ac:dyDescent="0.35">
      <c r="A23921" s="1" t="s">
        <v>38533</v>
      </c>
      <c r="B23921" t="s">
        <v>38534</v>
      </c>
      <c r="C23921" t="s">
        <v>1467</v>
      </c>
      <c r="D23921" t="s">
        <v>1468</v>
      </c>
      <c r="E23921">
        <v>1</v>
      </c>
      <c r="F23921" s="2">
        <v>77.39</v>
      </c>
      <c r="G23921" s="3">
        <v>172</v>
      </c>
      <c r="H23921" s="3">
        <v>0.77390000000000003</v>
      </c>
      <c r="I23921" s="3">
        <v>3.63733</v>
      </c>
      <c r="J23921" s="3">
        <v>81.801230000000004</v>
      </c>
      <c r="K23921" s="4">
        <v>0.35</v>
      </c>
      <c r="L23921" s="73">
        <v>148.50069446153847</v>
      </c>
    </row>
    <row r="23922" spans="1:12" x14ac:dyDescent="0.35">
      <c r="A23922" s="1" t="s">
        <v>38535</v>
      </c>
      <c r="B23922" t="s">
        <v>3085</v>
      </c>
      <c r="C23922" t="s">
        <v>1467</v>
      </c>
      <c r="D23922" t="s">
        <v>1468</v>
      </c>
      <c r="E23922">
        <v>1</v>
      </c>
      <c r="F23922" s="2">
        <v>18.63</v>
      </c>
      <c r="G23922" s="3">
        <v>42</v>
      </c>
      <c r="H23922" s="3">
        <v>0.18629999999999999</v>
      </c>
      <c r="I23922" s="3">
        <v>0.87561</v>
      </c>
      <c r="J23922" s="3">
        <v>19.69191</v>
      </c>
      <c r="K23922" s="4">
        <v>0.35000000000000003</v>
      </c>
      <c r="L23922" s="73">
        <v>35.748390461538463</v>
      </c>
    </row>
    <row r="23923" spans="1:12" x14ac:dyDescent="0.35">
      <c r="A23923" s="1" t="s">
        <v>38536</v>
      </c>
      <c r="B23923" t="s">
        <v>38537</v>
      </c>
      <c r="C23923" t="s">
        <v>1467</v>
      </c>
      <c r="D23923" t="s">
        <v>1468</v>
      </c>
      <c r="E23923">
        <v>1</v>
      </c>
      <c r="F23923" s="2">
        <v>15.93</v>
      </c>
      <c r="G23923" s="3">
        <v>36</v>
      </c>
      <c r="H23923" s="3">
        <v>0.1593</v>
      </c>
      <c r="I23923" s="3">
        <v>0.74870999999999999</v>
      </c>
      <c r="J23923" s="3">
        <v>16.838010000000001</v>
      </c>
      <c r="K23923" s="4">
        <v>0.35000000000000003</v>
      </c>
      <c r="L23923" s="73">
        <v>30.567464307692308</v>
      </c>
    </row>
    <row r="23924" spans="1:12" x14ac:dyDescent="0.35">
      <c r="A23924" s="1" t="s">
        <v>38538</v>
      </c>
      <c r="B23924" t="s">
        <v>38539</v>
      </c>
      <c r="C23924" t="s">
        <v>1467</v>
      </c>
      <c r="D23924" t="s">
        <v>1468</v>
      </c>
      <c r="E23924">
        <v>1</v>
      </c>
      <c r="F23924" s="2">
        <v>17.329999999999998</v>
      </c>
      <c r="G23924" s="3">
        <v>39</v>
      </c>
      <c r="H23924" s="3">
        <v>0.17329999999999998</v>
      </c>
      <c r="I23924" s="3">
        <v>0.81450999999999996</v>
      </c>
      <c r="J23924" s="3">
        <v>18.317809999999998</v>
      </c>
      <c r="K23924" s="4">
        <v>0.35</v>
      </c>
      <c r="L23924" s="73">
        <v>33.253870461538455</v>
      </c>
    </row>
    <row r="23925" spans="1:12" x14ac:dyDescent="0.35">
      <c r="A23925" s="1" t="s">
        <v>38540</v>
      </c>
      <c r="B23925" t="s">
        <v>38541</v>
      </c>
      <c r="C23925" t="s">
        <v>1467</v>
      </c>
      <c r="D23925" t="s">
        <v>1468</v>
      </c>
      <c r="E23925">
        <v>1</v>
      </c>
      <c r="F23925" s="2">
        <v>175.09</v>
      </c>
      <c r="G23925" s="3">
        <v>390</v>
      </c>
      <c r="H23925" s="3">
        <v>1.7509000000000001</v>
      </c>
      <c r="I23925" s="3">
        <v>8.2292299999999994</v>
      </c>
      <c r="J23925" s="3">
        <v>185.07013000000001</v>
      </c>
      <c r="K23925" s="4">
        <v>0.35</v>
      </c>
      <c r="L23925" s="73">
        <v>335.97346676923075</v>
      </c>
    </row>
    <row r="23926" spans="1:12" x14ac:dyDescent="0.35">
      <c r="A23926" s="1" t="s">
        <v>38542</v>
      </c>
      <c r="B23926" t="s">
        <v>38543</v>
      </c>
      <c r="C23926" t="s">
        <v>1467</v>
      </c>
      <c r="D23926" t="s">
        <v>1468</v>
      </c>
      <c r="E23926">
        <v>1</v>
      </c>
      <c r="F23926" s="2">
        <v>8.17</v>
      </c>
      <c r="G23926" s="3">
        <v>19</v>
      </c>
      <c r="H23926" s="3">
        <v>8.1699999999999995E-2</v>
      </c>
      <c r="I23926" s="3">
        <v>0.38399</v>
      </c>
      <c r="J23926" s="3">
        <v>8.6356900000000003</v>
      </c>
      <c r="K23926" s="4">
        <v>0.35000000000000003</v>
      </c>
      <c r="L23926" s="73">
        <v>15.677098769230771</v>
      </c>
    </row>
    <row r="23927" spans="1:12" x14ac:dyDescent="0.35">
      <c r="A23927" s="1" t="s">
        <v>38544</v>
      </c>
      <c r="B23927" t="s">
        <v>38545</v>
      </c>
      <c r="C23927" t="s">
        <v>1467</v>
      </c>
      <c r="D23927" t="s">
        <v>1468</v>
      </c>
      <c r="E23927">
        <v>1</v>
      </c>
      <c r="F23927" s="2">
        <v>14.48</v>
      </c>
      <c r="G23927" s="3">
        <v>33</v>
      </c>
      <c r="H23927" s="3">
        <v>0.14480000000000001</v>
      </c>
      <c r="I23927" s="3">
        <v>0.68056000000000005</v>
      </c>
      <c r="J23927" s="3">
        <v>15.30536</v>
      </c>
      <c r="K23927" s="4">
        <v>0.35</v>
      </c>
      <c r="L23927" s="73">
        <v>27.785115076923077</v>
      </c>
    </row>
    <row r="23928" spans="1:12" x14ac:dyDescent="0.35">
      <c r="A23928" s="1" t="s">
        <v>38546</v>
      </c>
      <c r="B23928" t="s">
        <v>38547</v>
      </c>
      <c r="C23928" t="s">
        <v>1467</v>
      </c>
      <c r="D23928" t="s">
        <v>1468</v>
      </c>
      <c r="E23928">
        <v>1</v>
      </c>
      <c r="F23928" s="2">
        <v>45.14</v>
      </c>
      <c r="G23928" s="3">
        <v>101</v>
      </c>
      <c r="H23928" s="3">
        <v>0.45140000000000002</v>
      </c>
      <c r="I23928" s="3">
        <v>2.1215800000000002</v>
      </c>
      <c r="J23928" s="3">
        <v>47.712980000000002</v>
      </c>
      <c r="K23928" s="4">
        <v>0.35000000000000003</v>
      </c>
      <c r="L23928" s="73">
        <v>86.617409846153848</v>
      </c>
    </row>
    <row r="23929" spans="1:12" x14ac:dyDescent="0.35">
      <c r="A23929" s="1" t="s">
        <v>38548</v>
      </c>
      <c r="B23929" t="s">
        <v>38549</v>
      </c>
      <c r="C23929" t="s">
        <v>1467</v>
      </c>
      <c r="D23929" t="s">
        <v>1468</v>
      </c>
      <c r="E23929">
        <v>1</v>
      </c>
      <c r="F23929" s="2">
        <v>3.51</v>
      </c>
      <c r="G23929" s="3">
        <v>8</v>
      </c>
      <c r="H23929" s="3">
        <v>3.5099999999999999E-2</v>
      </c>
      <c r="I23929" s="3">
        <v>0.16496999999999998</v>
      </c>
      <c r="J23929" s="3">
        <v>3.7100699999999995</v>
      </c>
      <c r="K23929" s="4">
        <v>0.35</v>
      </c>
      <c r="L23929" s="73">
        <v>6.7352039999999986</v>
      </c>
    </row>
    <row r="23930" spans="1:12" x14ac:dyDescent="0.35">
      <c r="A23930" s="1" t="s">
        <v>38550</v>
      </c>
      <c r="B23930" t="s">
        <v>16181</v>
      </c>
      <c r="C23930" t="s">
        <v>1467</v>
      </c>
      <c r="D23930" t="s">
        <v>1468</v>
      </c>
      <c r="E23930">
        <v>1</v>
      </c>
      <c r="F23930" s="2">
        <v>84.52</v>
      </c>
      <c r="G23930" s="3">
        <v>188</v>
      </c>
      <c r="H23930" s="3">
        <v>0.84519999999999995</v>
      </c>
      <c r="I23930" s="3">
        <v>3.9724399999999997</v>
      </c>
      <c r="J23930" s="3">
        <v>89.337640000000007</v>
      </c>
      <c r="K23930" s="4">
        <v>0.35000000000000003</v>
      </c>
      <c r="L23930" s="73">
        <v>162.18217723076924</v>
      </c>
    </row>
    <row r="23931" spans="1:12" x14ac:dyDescent="0.35">
      <c r="A23931" s="1" t="s">
        <v>38551</v>
      </c>
      <c r="B23931" t="s">
        <v>38552</v>
      </c>
      <c r="C23931" t="s">
        <v>1467</v>
      </c>
      <c r="D23931" t="s">
        <v>1468</v>
      </c>
      <c r="E23931">
        <v>1</v>
      </c>
      <c r="F23931" s="2">
        <v>33.630000000000003</v>
      </c>
      <c r="G23931" s="3">
        <v>75</v>
      </c>
      <c r="H23931" s="3">
        <v>0.33630000000000004</v>
      </c>
      <c r="I23931" s="3">
        <v>1.5806100000000001</v>
      </c>
      <c r="J23931" s="3">
        <v>35.546910000000004</v>
      </c>
      <c r="K23931" s="4">
        <v>0.35000000000000003</v>
      </c>
      <c r="L23931" s="73">
        <v>64.531313538461546</v>
      </c>
    </row>
    <row r="23932" spans="1:12" x14ac:dyDescent="0.35">
      <c r="A23932" s="1" t="s">
        <v>38553</v>
      </c>
      <c r="B23932" t="s">
        <v>38554</v>
      </c>
      <c r="C23932" t="s">
        <v>1467</v>
      </c>
      <c r="D23932" t="s">
        <v>1468</v>
      </c>
      <c r="E23932">
        <v>1</v>
      </c>
      <c r="F23932" s="2">
        <v>189.02</v>
      </c>
      <c r="G23932" s="3">
        <v>421</v>
      </c>
      <c r="H23932" s="3">
        <v>1.8902000000000001</v>
      </c>
      <c r="I23932" s="3">
        <v>8.8839400000000008</v>
      </c>
      <c r="J23932" s="3">
        <v>199.79414</v>
      </c>
      <c r="K23932" s="4">
        <v>0.34999999999999992</v>
      </c>
      <c r="L23932" s="73">
        <v>362.70320799999996</v>
      </c>
    </row>
    <row r="23933" spans="1:12" x14ac:dyDescent="0.35">
      <c r="A23933" s="1" t="s">
        <v>38555</v>
      </c>
      <c r="B23933" t="s">
        <v>38556</v>
      </c>
      <c r="C23933" t="s">
        <v>1467</v>
      </c>
      <c r="D23933" t="s">
        <v>1468</v>
      </c>
      <c r="E23933">
        <v>1</v>
      </c>
      <c r="F23933" s="2">
        <v>235.58</v>
      </c>
      <c r="G23933" s="3">
        <v>524</v>
      </c>
      <c r="H23933" s="3">
        <v>2.3558000000000003</v>
      </c>
      <c r="I23933" s="3">
        <v>11.07226</v>
      </c>
      <c r="J23933" s="3">
        <v>249.00806</v>
      </c>
      <c r="K23933" s="4">
        <v>0.35</v>
      </c>
      <c r="L23933" s="73">
        <v>452.04540123076919</v>
      </c>
    </row>
    <row r="23934" spans="1:12" x14ac:dyDescent="0.35">
      <c r="A23934" s="1" t="s">
        <v>38557</v>
      </c>
      <c r="B23934" t="s">
        <v>38558</v>
      </c>
      <c r="C23934" t="s">
        <v>1467</v>
      </c>
      <c r="D23934" t="s">
        <v>1468</v>
      </c>
      <c r="E23934">
        <v>1</v>
      </c>
      <c r="F23934" s="2">
        <v>4.22</v>
      </c>
      <c r="G23934" s="3">
        <v>10</v>
      </c>
      <c r="H23934" s="3">
        <v>4.2200000000000001E-2</v>
      </c>
      <c r="I23934" s="3">
        <v>0.19833999999999999</v>
      </c>
      <c r="J23934" s="3">
        <v>4.4605399999999999</v>
      </c>
      <c r="K23934" s="4">
        <v>0.35</v>
      </c>
      <c r="L23934" s="73">
        <v>8.0975956923076922</v>
      </c>
    </row>
    <row r="23935" spans="1:12" x14ac:dyDescent="0.35">
      <c r="A23935" s="1" t="s">
        <v>38559</v>
      </c>
      <c r="B23935" t="s">
        <v>38560</v>
      </c>
      <c r="C23935" t="s">
        <v>1467</v>
      </c>
      <c r="D23935" t="s">
        <v>1468</v>
      </c>
      <c r="E23935">
        <v>1</v>
      </c>
      <c r="F23935" s="2">
        <v>12.39</v>
      </c>
      <c r="G23935" s="3">
        <v>28</v>
      </c>
      <c r="H23935" s="3">
        <v>0.12390000000000001</v>
      </c>
      <c r="I23935" s="3">
        <v>0.58233000000000001</v>
      </c>
      <c r="J23935" s="3">
        <v>13.096230000000002</v>
      </c>
      <c r="K23935" s="4">
        <v>0.35</v>
      </c>
      <c r="L23935" s="73">
        <v>23.774694461538463</v>
      </c>
    </row>
    <row r="23936" spans="1:12" x14ac:dyDescent="0.35">
      <c r="A23936" s="1" t="s">
        <v>38561</v>
      </c>
      <c r="B23936" t="s">
        <v>38562</v>
      </c>
      <c r="C23936" t="s">
        <v>1467</v>
      </c>
      <c r="D23936" t="s">
        <v>1468</v>
      </c>
      <c r="E23936">
        <v>1</v>
      </c>
      <c r="F23936" s="2">
        <v>10.85</v>
      </c>
      <c r="G23936" s="3">
        <v>25</v>
      </c>
      <c r="H23936" s="3">
        <v>0.1085</v>
      </c>
      <c r="I23936" s="3">
        <v>0.50995000000000001</v>
      </c>
      <c r="J23936" s="3">
        <v>11.468449999999999</v>
      </c>
      <c r="K23936" s="4">
        <v>0.35000000000000003</v>
      </c>
      <c r="L23936" s="73">
        <v>20.81964769230769</v>
      </c>
    </row>
    <row r="23937" spans="1:12" x14ac:dyDescent="0.35">
      <c r="A23937" s="1" t="s">
        <v>38563</v>
      </c>
      <c r="B23937" t="s">
        <v>38564</v>
      </c>
      <c r="C23937" t="s">
        <v>1467</v>
      </c>
      <c r="D23937" t="s">
        <v>1468</v>
      </c>
      <c r="E23937">
        <v>1</v>
      </c>
      <c r="F23937" s="2">
        <v>17.38</v>
      </c>
      <c r="G23937" s="3">
        <v>39</v>
      </c>
      <c r="H23937" s="3">
        <v>0.17379999999999998</v>
      </c>
      <c r="I23937" s="3">
        <v>0.81685999999999992</v>
      </c>
      <c r="J23937" s="3">
        <v>18.370659999999997</v>
      </c>
      <c r="K23937" s="4">
        <v>0.35000000000000003</v>
      </c>
      <c r="L23937" s="73">
        <v>33.349813538461532</v>
      </c>
    </row>
    <row r="23938" spans="1:12" x14ac:dyDescent="0.35">
      <c r="A23938" s="1" t="s">
        <v>38565</v>
      </c>
      <c r="B23938" t="s">
        <v>38566</v>
      </c>
      <c r="C23938" t="s">
        <v>1467</v>
      </c>
      <c r="D23938" t="s">
        <v>1468</v>
      </c>
      <c r="E23938">
        <v>1</v>
      </c>
      <c r="F23938" s="2">
        <v>175.68</v>
      </c>
      <c r="G23938" s="3">
        <v>391</v>
      </c>
      <c r="H23938" s="3">
        <v>1.7568000000000001</v>
      </c>
      <c r="I23938" s="3">
        <v>8.2569600000000012</v>
      </c>
      <c r="J23938" s="3">
        <v>185.69376</v>
      </c>
      <c r="K23938" s="4">
        <v>0.35000000000000003</v>
      </c>
      <c r="L23938" s="73">
        <v>337.10559507692307</v>
      </c>
    </row>
    <row r="23939" spans="1:12" x14ac:dyDescent="0.35">
      <c r="A23939" s="1" t="s">
        <v>38567</v>
      </c>
      <c r="B23939" t="s">
        <v>38568</v>
      </c>
      <c r="C23939" t="s">
        <v>1467</v>
      </c>
      <c r="D23939" t="s">
        <v>1468</v>
      </c>
      <c r="E23939">
        <v>1</v>
      </c>
      <c r="F23939" s="2">
        <v>6.56</v>
      </c>
      <c r="G23939" s="3">
        <v>15</v>
      </c>
      <c r="H23939" s="3">
        <v>6.5599999999999992E-2</v>
      </c>
      <c r="I23939" s="3">
        <v>0.30831999999999998</v>
      </c>
      <c r="J23939" s="3">
        <v>6.9339199999999996</v>
      </c>
      <c r="K23939" s="4">
        <v>0.35</v>
      </c>
      <c r="L23939" s="73">
        <v>12.587731692307692</v>
      </c>
    </row>
    <row r="23940" spans="1:12" x14ac:dyDescent="0.35">
      <c r="A23940" s="1" t="s">
        <v>38569</v>
      </c>
      <c r="B23940" t="s">
        <v>38570</v>
      </c>
      <c r="C23940" t="s">
        <v>1467</v>
      </c>
      <c r="D23940" t="s">
        <v>1468</v>
      </c>
      <c r="E23940">
        <v>1</v>
      </c>
      <c r="F23940" s="2">
        <v>20.59</v>
      </c>
      <c r="G23940" s="3">
        <v>46</v>
      </c>
      <c r="H23940" s="3">
        <v>0.2059</v>
      </c>
      <c r="I23940" s="3">
        <v>0.96772999999999998</v>
      </c>
      <c r="J23940" s="3">
        <v>21.763629999999999</v>
      </c>
      <c r="K23940" s="4">
        <v>0.35000000000000003</v>
      </c>
      <c r="L23940" s="73">
        <v>39.509359076923076</v>
      </c>
    </row>
    <row r="23941" spans="1:12" x14ac:dyDescent="0.35">
      <c r="A23941" s="1" t="s">
        <v>38571</v>
      </c>
      <c r="B23941" t="s">
        <v>38572</v>
      </c>
      <c r="C23941" t="s">
        <v>1467</v>
      </c>
      <c r="D23941" t="s">
        <v>1468</v>
      </c>
      <c r="E23941">
        <v>1</v>
      </c>
      <c r="F23941" s="2">
        <v>25.15</v>
      </c>
      <c r="G23941" s="3">
        <v>56</v>
      </c>
      <c r="H23941" s="3">
        <v>0.2515</v>
      </c>
      <c r="I23941" s="3">
        <v>1.18205</v>
      </c>
      <c r="J23941" s="3">
        <v>26.583549999999999</v>
      </c>
      <c r="K23941" s="4">
        <v>0.35</v>
      </c>
      <c r="L23941" s="73">
        <v>48.259367692307691</v>
      </c>
    </row>
    <row r="23942" spans="1:12" x14ac:dyDescent="0.35">
      <c r="A23942" s="1" t="s">
        <v>38573</v>
      </c>
      <c r="B23942" t="s">
        <v>38574</v>
      </c>
      <c r="C23942" t="s">
        <v>1467</v>
      </c>
      <c r="D23942" t="s">
        <v>1468</v>
      </c>
      <c r="E23942">
        <v>1</v>
      </c>
      <c r="F23942" s="2">
        <v>22.27</v>
      </c>
      <c r="G23942" s="3">
        <v>50</v>
      </c>
      <c r="H23942" s="3">
        <v>0.22270000000000001</v>
      </c>
      <c r="I23942" s="3">
        <v>1.0466899999999999</v>
      </c>
      <c r="J23942" s="3">
        <v>23.539389999999997</v>
      </c>
      <c r="K23942" s="4">
        <v>0.35</v>
      </c>
      <c r="L23942" s="73">
        <v>42.73304646153845</v>
      </c>
    </row>
    <row r="23943" spans="1:12" x14ac:dyDescent="0.35">
      <c r="A23943" s="1" t="s">
        <v>38575</v>
      </c>
      <c r="B23943" t="s">
        <v>38576</v>
      </c>
      <c r="C23943" t="s">
        <v>1467</v>
      </c>
      <c r="D23943" t="s">
        <v>1468</v>
      </c>
      <c r="E23943">
        <v>1</v>
      </c>
      <c r="F23943" s="2">
        <v>15.01</v>
      </c>
      <c r="G23943" s="3">
        <v>34</v>
      </c>
      <c r="H23943" s="3">
        <v>0.15010000000000001</v>
      </c>
      <c r="I23943" s="3">
        <v>0.70547000000000004</v>
      </c>
      <c r="J23943" s="3">
        <v>15.86557</v>
      </c>
      <c r="K23943" s="4">
        <v>0.35000000000000003</v>
      </c>
      <c r="L23943" s="73">
        <v>28.802111692307694</v>
      </c>
    </row>
    <row r="23944" spans="1:12" x14ac:dyDescent="0.35">
      <c r="A23944" s="1" t="s">
        <v>38577</v>
      </c>
      <c r="B23944" t="s">
        <v>38578</v>
      </c>
      <c r="C23944" t="s">
        <v>1467</v>
      </c>
      <c r="D23944" t="s">
        <v>1468</v>
      </c>
      <c r="E23944">
        <v>1</v>
      </c>
      <c r="F23944" s="2">
        <v>99.05</v>
      </c>
      <c r="G23944" s="3">
        <v>221</v>
      </c>
      <c r="H23944" s="3">
        <v>0.99050000000000005</v>
      </c>
      <c r="I23944" s="3">
        <v>4.6553500000000003</v>
      </c>
      <c r="J23944" s="3">
        <v>104.69584999999999</v>
      </c>
      <c r="K23944" s="4">
        <v>0.34999999999999992</v>
      </c>
      <c r="L23944" s="73">
        <v>190.06323538461535</v>
      </c>
    </row>
    <row r="23945" spans="1:12" x14ac:dyDescent="0.35">
      <c r="A23945" s="1" t="s">
        <v>38579</v>
      </c>
      <c r="B23945" t="s">
        <v>38580</v>
      </c>
      <c r="C23945" t="s">
        <v>1467</v>
      </c>
      <c r="D23945" t="s">
        <v>1468</v>
      </c>
      <c r="E23945">
        <v>1</v>
      </c>
      <c r="F23945" s="2">
        <v>347.34</v>
      </c>
      <c r="G23945" s="3">
        <v>772</v>
      </c>
      <c r="H23945" s="3">
        <v>3.4733999999999998</v>
      </c>
      <c r="I23945" s="3">
        <v>16.32498</v>
      </c>
      <c r="J23945" s="3">
        <v>367.13837999999998</v>
      </c>
      <c r="K23945" s="4">
        <v>0.34999999999999992</v>
      </c>
      <c r="L23945" s="73">
        <v>666.49736676923067</v>
      </c>
    </row>
    <row r="23946" spans="1:12" x14ac:dyDescent="0.35">
      <c r="A23946" s="1" t="s">
        <v>38581</v>
      </c>
      <c r="B23946" t="s">
        <v>3043</v>
      </c>
      <c r="C23946" t="s">
        <v>1467</v>
      </c>
      <c r="D23946" t="s">
        <v>1468</v>
      </c>
      <c r="E23946">
        <v>1</v>
      </c>
      <c r="F23946" s="2">
        <v>3.07</v>
      </c>
      <c r="G23946" s="3">
        <v>7</v>
      </c>
      <c r="H23946" s="3">
        <v>3.0699999999999998E-2</v>
      </c>
      <c r="I23946" s="3">
        <v>0.14429</v>
      </c>
      <c r="J23946" s="3">
        <v>3.2449899999999996</v>
      </c>
      <c r="K23946" s="4">
        <v>0.35000000000000003</v>
      </c>
      <c r="L23946" s="73">
        <v>5.8909049230769224</v>
      </c>
    </row>
    <row r="23947" spans="1:12" x14ac:dyDescent="0.35">
      <c r="A23947" s="1" t="s">
        <v>38582</v>
      </c>
      <c r="B23947" t="s">
        <v>38583</v>
      </c>
      <c r="C23947" t="s">
        <v>1467</v>
      </c>
      <c r="D23947" t="s">
        <v>1468</v>
      </c>
      <c r="E23947">
        <v>1</v>
      </c>
      <c r="F23947" s="2">
        <v>0.35</v>
      </c>
      <c r="G23947" s="3">
        <v>1</v>
      </c>
      <c r="H23947" s="3">
        <v>3.4999999999999996E-3</v>
      </c>
      <c r="I23947" s="3">
        <v>1.6449999999999999E-2</v>
      </c>
      <c r="J23947" s="3">
        <v>0.36995</v>
      </c>
      <c r="K23947" s="4">
        <v>0.35</v>
      </c>
      <c r="L23947" s="73">
        <v>0.67160153846153836</v>
      </c>
    </row>
    <row r="23948" spans="1:12" x14ac:dyDescent="0.35">
      <c r="A23948" s="1" t="s">
        <v>38584</v>
      </c>
      <c r="B23948" t="s">
        <v>38585</v>
      </c>
      <c r="C23948" t="s">
        <v>1467</v>
      </c>
      <c r="D23948" t="s">
        <v>1468</v>
      </c>
      <c r="E23948">
        <v>1</v>
      </c>
      <c r="F23948" s="2">
        <v>12.77</v>
      </c>
      <c r="G23948" s="3">
        <v>29</v>
      </c>
      <c r="H23948" s="3">
        <v>0.12770000000000001</v>
      </c>
      <c r="I23948" s="3">
        <v>0.60019</v>
      </c>
      <c r="J23948" s="3">
        <v>13.49789</v>
      </c>
      <c r="K23948" s="4">
        <v>0.35</v>
      </c>
      <c r="L23948" s="73">
        <v>24.503861846153846</v>
      </c>
    </row>
    <row r="23949" spans="1:12" x14ac:dyDescent="0.35">
      <c r="A23949" s="1" t="s">
        <v>38586</v>
      </c>
      <c r="B23949" t="s">
        <v>38587</v>
      </c>
      <c r="C23949" t="s">
        <v>1467</v>
      </c>
      <c r="D23949" t="s">
        <v>1468</v>
      </c>
      <c r="E23949">
        <v>1</v>
      </c>
      <c r="F23949" s="2">
        <v>14.39</v>
      </c>
      <c r="G23949" s="3">
        <v>32</v>
      </c>
      <c r="H23949" s="3">
        <v>0.1439</v>
      </c>
      <c r="I23949" s="3">
        <v>0.67632999999999999</v>
      </c>
      <c r="J23949" s="3">
        <v>15.210230000000001</v>
      </c>
      <c r="K23949" s="4">
        <v>0.35000000000000003</v>
      </c>
      <c r="L23949" s="73">
        <v>27.612417538461543</v>
      </c>
    </row>
    <row r="23950" spans="1:12" x14ac:dyDescent="0.35">
      <c r="A23950" s="1" t="s">
        <v>38588</v>
      </c>
      <c r="B23950" t="s">
        <v>38589</v>
      </c>
      <c r="C23950" t="s">
        <v>1467</v>
      </c>
      <c r="D23950" t="s">
        <v>1468</v>
      </c>
      <c r="E23950">
        <v>1</v>
      </c>
      <c r="F23950" s="2">
        <v>32.229999999999997</v>
      </c>
      <c r="G23950" s="3">
        <v>72</v>
      </c>
      <c r="H23950" s="3">
        <v>0.32229999999999998</v>
      </c>
      <c r="I23950" s="3">
        <v>1.5148099999999998</v>
      </c>
      <c r="J23950" s="3">
        <v>34.067109999999992</v>
      </c>
      <c r="K23950" s="4">
        <v>0.35</v>
      </c>
      <c r="L23950" s="73">
        <v>61.844907384615368</v>
      </c>
    </row>
    <row r="23951" spans="1:12" x14ac:dyDescent="0.35">
      <c r="A23951" s="1" t="s">
        <v>38590</v>
      </c>
      <c r="B23951" t="s">
        <v>38591</v>
      </c>
      <c r="C23951" t="s">
        <v>1467</v>
      </c>
      <c r="D23951" t="s">
        <v>1468</v>
      </c>
      <c r="E23951">
        <v>1</v>
      </c>
      <c r="F23951" s="2">
        <v>28.87</v>
      </c>
      <c r="G23951" s="3">
        <v>65</v>
      </c>
      <c r="H23951" s="3">
        <v>0.28870000000000001</v>
      </c>
      <c r="I23951" s="3">
        <v>1.3568900000000002</v>
      </c>
      <c r="J23951" s="3">
        <v>30.51559</v>
      </c>
      <c r="K23951" s="4">
        <v>0.34999999999999992</v>
      </c>
      <c r="L23951" s="73">
        <v>55.397532615384605</v>
      </c>
    </row>
    <row r="23952" spans="1:12" x14ac:dyDescent="0.35">
      <c r="A23952" s="1" t="s">
        <v>38592</v>
      </c>
      <c r="B23952" t="s">
        <v>37499</v>
      </c>
      <c r="C23952" t="s">
        <v>1467</v>
      </c>
      <c r="D23952" t="s">
        <v>1468</v>
      </c>
      <c r="E23952">
        <v>1</v>
      </c>
      <c r="F23952" s="2">
        <v>15.22</v>
      </c>
      <c r="G23952" s="3">
        <v>34</v>
      </c>
      <c r="H23952" s="3">
        <v>0.1522</v>
      </c>
      <c r="I23952" s="3">
        <v>0.71534000000000009</v>
      </c>
      <c r="J23952" s="3">
        <v>16.087540000000001</v>
      </c>
      <c r="K23952" s="4">
        <v>0.34999999999999992</v>
      </c>
      <c r="L23952" s="73">
        <v>29.205072615384616</v>
      </c>
    </row>
    <row r="23953" spans="1:12" x14ac:dyDescent="0.35">
      <c r="A23953" s="1" t="s">
        <v>38593</v>
      </c>
      <c r="B23953" t="s">
        <v>38594</v>
      </c>
      <c r="C23953" t="s">
        <v>1467</v>
      </c>
      <c r="D23953" t="s">
        <v>1468</v>
      </c>
      <c r="E23953">
        <v>1</v>
      </c>
      <c r="F23953" s="2">
        <v>1.1100000000000001</v>
      </c>
      <c r="G23953" s="3">
        <v>3</v>
      </c>
      <c r="H23953" s="3">
        <v>1.11E-2</v>
      </c>
      <c r="I23953" s="3">
        <v>5.2170000000000008E-2</v>
      </c>
      <c r="J23953" s="3">
        <v>1.1732700000000003</v>
      </c>
      <c r="K23953" s="4">
        <v>0.35000000000000003</v>
      </c>
      <c r="L23953" s="73">
        <v>2.1299363076923084</v>
      </c>
    </row>
    <row r="23954" spans="1:12" x14ac:dyDescent="0.35">
      <c r="A23954" s="1" t="s">
        <v>38595</v>
      </c>
      <c r="B23954" t="s">
        <v>38596</v>
      </c>
      <c r="C23954" t="s">
        <v>1467</v>
      </c>
      <c r="D23954" t="s">
        <v>1468</v>
      </c>
      <c r="E23954">
        <v>1</v>
      </c>
      <c r="F23954" s="2">
        <v>5734.97</v>
      </c>
      <c r="G23954" s="3">
        <v>12745</v>
      </c>
      <c r="H23954" s="3">
        <v>57.349700000000006</v>
      </c>
      <c r="I23954" s="3">
        <v>269.54358999999999</v>
      </c>
      <c r="J23954" s="3">
        <v>6061.8632900000002</v>
      </c>
      <c r="K23954" s="4">
        <v>0.35</v>
      </c>
      <c r="L23954" s="73">
        <v>11004.61335723077</v>
      </c>
    </row>
    <row r="23955" spans="1:12" x14ac:dyDescent="0.35">
      <c r="A23955" s="1" t="s">
        <v>38597</v>
      </c>
      <c r="B23955" t="s">
        <v>38598</v>
      </c>
      <c r="C23955" t="s">
        <v>34</v>
      </c>
      <c r="D23955" t="s">
        <v>35</v>
      </c>
      <c r="E23955">
        <v>1</v>
      </c>
      <c r="F23955" s="2">
        <v>27.31</v>
      </c>
      <c r="G23955" s="3">
        <v>61</v>
      </c>
      <c r="H23955" s="3">
        <v>0.27310000000000001</v>
      </c>
      <c r="I23955" s="3">
        <v>1.2835699999999999</v>
      </c>
      <c r="J23955" s="3">
        <v>28.866669999999999</v>
      </c>
      <c r="K23955" s="4">
        <v>0.34999999999999992</v>
      </c>
      <c r="L23955" s="73">
        <v>52.404108615384608</v>
      </c>
    </row>
    <row r="23956" spans="1:12" x14ac:dyDescent="0.35">
      <c r="A23956" s="1" t="s">
        <v>38599</v>
      </c>
      <c r="B23956" t="s">
        <v>38600</v>
      </c>
      <c r="C23956" t="s">
        <v>1467</v>
      </c>
      <c r="D23956" t="s">
        <v>1468</v>
      </c>
      <c r="E23956">
        <v>1</v>
      </c>
      <c r="F23956" s="2">
        <v>41.48</v>
      </c>
      <c r="G23956" s="3">
        <v>93</v>
      </c>
      <c r="H23956" s="3">
        <v>0.4148</v>
      </c>
      <c r="I23956" s="3">
        <v>1.94956</v>
      </c>
      <c r="J23956" s="3">
        <v>43.844359999999995</v>
      </c>
      <c r="K23956" s="4">
        <v>0.35000000000000003</v>
      </c>
      <c r="L23956" s="73">
        <v>79.594376615384604</v>
      </c>
    </row>
    <row r="23957" spans="1:12" x14ac:dyDescent="0.35">
      <c r="A23957" s="1" t="s">
        <v>38601</v>
      </c>
      <c r="B23957" t="s">
        <v>38602</v>
      </c>
      <c r="C23957" t="s">
        <v>1467</v>
      </c>
      <c r="D23957" t="s">
        <v>1468</v>
      </c>
      <c r="E23957">
        <v>1</v>
      </c>
      <c r="F23957" s="2">
        <v>111.73</v>
      </c>
      <c r="G23957" s="3">
        <v>249</v>
      </c>
      <c r="H23957" s="3">
        <v>1.1173</v>
      </c>
      <c r="I23957" s="3">
        <v>5.2513100000000001</v>
      </c>
      <c r="J23957" s="3">
        <v>118.09861000000001</v>
      </c>
      <c r="K23957" s="4">
        <v>0.35</v>
      </c>
      <c r="L23957" s="73">
        <v>214.3943996923077</v>
      </c>
    </row>
    <row r="23958" spans="1:12" x14ac:dyDescent="0.35">
      <c r="A23958" s="1" t="s">
        <v>38603</v>
      </c>
      <c r="B23958" t="s">
        <v>32351</v>
      </c>
      <c r="C23958" t="s">
        <v>363</v>
      </c>
      <c r="D23958" t="s">
        <v>364</v>
      </c>
      <c r="E23958">
        <v>1</v>
      </c>
      <c r="F23958" s="2">
        <v>184.16</v>
      </c>
      <c r="G23958" s="3">
        <v>410</v>
      </c>
      <c r="H23958" s="3">
        <v>1.8415999999999999</v>
      </c>
      <c r="I23958" s="3">
        <v>8.6555199999999992</v>
      </c>
      <c r="J23958" s="3">
        <v>194.65711999999999</v>
      </c>
      <c r="K23958" s="4">
        <v>0.35</v>
      </c>
      <c r="L23958" s="73">
        <v>353.37754092307688</v>
      </c>
    </row>
    <row r="23959" spans="1:12" x14ac:dyDescent="0.35">
      <c r="A23959" s="1" t="s">
        <v>38604</v>
      </c>
      <c r="B23959" t="s">
        <v>38605</v>
      </c>
      <c r="C23959" t="s">
        <v>1467</v>
      </c>
      <c r="D23959" t="s">
        <v>1468</v>
      </c>
      <c r="E23959">
        <v>1</v>
      </c>
      <c r="F23959" s="2">
        <v>63.55</v>
      </c>
      <c r="G23959" s="3">
        <v>142</v>
      </c>
      <c r="H23959" s="3">
        <v>0.63549999999999995</v>
      </c>
      <c r="I23959" s="3">
        <v>2.98685</v>
      </c>
      <c r="J23959" s="3">
        <v>67.172349999999994</v>
      </c>
      <c r="K23959" s="4">
        <v>0.35000000000000003</v>
      </c>
      <c r="L23959" s="73">
        <v>121.94365076923076</v>
      </c>
    </row>
    <row r="23960" spans="1:12" x14ac:dyDescent="0.35">
      <c r="A23960" s="1" t="s">
        <v>38606</v>
      </c>
      <c r="B23960" t="s">
        <v>38607</v>
      </c>
      <c r="C23960" t="s">
        <v>1467</v>
      </c>
      <c r="D23960" t="s">
        <v>1468</v>
      </c>
      <c r="E23960">
        <v>1</v>
      </c>
      <c r="F23960" s="2">
        <v>27.79</v>
      </c>
      <c r="G23960" s="3">
        <v>62</v>
      </c>
      <c r="H23960" s="3">
        <v>0.27789999999999998</v>
      </c>
      <c r="I23960" s="3">
        <v>1.30613</v>
      </c>
      <c r="J23960" s="3">
        <v>29.374029999999998</v>
      </c>
      <c r="K23960" s="4">
        <v>0.34999999999999992</v>
      </c>
      <c r="L23960" s="73">
        <v>53.325162153846144</v>
      </c>
    </row>
    <row r="23961" spans="1:12" x14ac:dyDescent="0.35">
      <c r="A23961" s="1" t="s">
        <v>38608</v>
      </c>
      <c r="B23961" t="s">
        <v>15148</v>
      </c>
      <c r="C23961" t="s">
        <v>1467</v>
      </c>
      <c r="D23961" t="s">
        <v>1468</v>
      </c>
      <c r="E23961">
        <v>1</v>
      </c>
      <c r="F23961" s="2">
        <v>23.5</v>
      </c>
      <c r="G23961" s="3">
        <v>53</v>
      </c>
      <c r="H23961" s="3">
        <v>0.23500000000000001</v>
      </c>
      <c r="I23961" s="3">
        <v>1.1045</v>
      </c>
      <c r="J23961" s="3">
        <v>24.839500000000001</v>
      </c>
      <c r="K23961" s="4">
        <v>0.35</v>
      </c>
      <c r="L23961" s="73">
        <v>45.093246153846152</v>
      </c>
    </row>
    <row r="23962" spans="1:12" x14ac:dyDescent="0.35">
      <c r="A23962" s="1" t="s">
        <v>38609</v>
      </c>
      <c r="B23962" t="s">
        <v>38610</v>
      </c>
      <c r="C23962" t="s">
        <v>1467</v>
      </c>
      <c r="D23962" t="s">
        <v>1468</v>
      </c>
      <c r="E23962">
        <v>1</v>
      </c>
      <c r="F23962" s="2">
        <v>7.8</v>
      </c>
      <c r="G23962" s="3">
        <v>18</v>
      </c>
      <c r="H23962" s="3">
        <v>7.8E-2</v>
      </c>
      <c r="I23962" s="3">
        <v>0.36659999999999998</v>
      </c>
      <c r="J23962" s="3">
        <v>8.2446000000000002</v>
      </c>
      <c r="K23962" s="4">
        <v>0.35</v>
      </c>
      <c r="L23962" s="73">
        <v>14.96712</v>
      </c>
    </row>
    <row r="23963" spans="1:12" x14ac:dyDescent="0.35">
      <c r="A23963" s="1" t="s">
        <v>38611</v>
      </c>
      <c r="B23963" t="s">
        <v>38612</v>
      </c>
      <c r="C23963" t="s">
        <v>1467</v>
      </c>
      <c r="D23963" t="s">
        <v>1468</v>
      </c>
      <c r="E23963">
        <v>1</v>
      </c>
      <c r="F23963" s="2">
        <v>27.32</v>
      </c>
      <c r="G23963" s="3">
        <v>61</v>
      </c>
      <c r="H23963" s="3">
        <v>0.2732</v>
      </c>
      <c r="I23963" s="3">
        <v>1.2840400000000001</v>
      </c>
      <c r="J23963" s="3">
        <v>28.87724</v>
      </c>
      <c r="K23963" s="4">
        <v>0.35</v>
      </c>
      <c r="L23963" s="73">
        <v>52.423297230769229</v>
      </c>
    </row>
    <row r="23964" spans="1:12" x14ac:dyDescent="0.35">
      <c r="A23964" s="1" t="s">
        <v>38613</v>
      </c>
      <c r="B23964" t="s">
        <v>38614</v>
      </c>
      <c r="C23964" t="s">
        <v>1467</v>
      </c>
      <c r="D23964" t="s">
        <v>1468</v>
      </c>
      <c r="E23964">
        <v>1</v>
      </c>
      <c r="F23964" s="2">
        <v>2.31</v>
      </c>
      <c r="G23964" s="3">
        <v>6</v>
      </c>
      <c r="H23964" s="3">
        <v>2.3100000000000002E-2</v>
      </c>
      <c r="I23964" s="3">
        <v>0.10857</v>
      </c>
      <c r="J23964" s="3">
        <v>2.4416699999999998</v>
      </c>
      <c r="K23964" s="4">
        <v>0.35</v>
      </c>
      <c r="L23964" s="73">
        <v>4.4325701538461528</v>
      </c>
    </row>
    <row r="23965" spans="1:12" x14ac:dyDescent="0.35">
      <c r="A23965" s="1" t="s">
        <v>38615</v>
      </c>
      <c r="B23965" t="s">
        <v>38616</v>
      </c>
      <c r="C23965" t="s">
        <v>1467</v>
      </c>
      <c r="D23965" t="s">
        <v>1468</v>
      </c>
      <c r="E23965">
        <v>1</v>
      </c>
      <c r="F23965" s="2">
        <v>2.27</v>
      </c>
      <c r="G23965" s="3">
        <v>6</v>
      </c>
      <c r="H23965" s="3">
        <v>2.2700000000000001E-2</v>
      </c>
      <c r="I23965" s="3">
        <v>0.10669000000000001</v>
      </c>
      <c r="J23965" s="3">
        <v>2.3993899999999999</v>
      </c>
      <c r="K23965" s="4">
        <v>0.34999999999999992</v>
      </c>
      <c r="L23965" s="73">
        <v>4.3558156923076918</v>
      </c>
    </row>
    <row r="23966" spans="1:12" x14ac:dyDescent="0.35">
      <c r="A23966" s="1" t="s">
        <v>38617</v>
      </c>
      <c r="B23966" t="s">
        <v>38618</v>
      </c>
      <c r="C23966" t="s">
        <v>1467</v>
      </c>
      <c r="D23966" t="s">
        <v>1468</v>
      </c>
      <c r="E23966">
        <v>1</v>
      </c>
      <c r="F23966" s="2">
        <v>10.67</v>
      </c>
      <c r="G23966" s="3">
        <v>24</v>
      </c>
      <c r="H23966" s="3">
        <v>0.1067</v>
      </c>
      <c r="I23966" s="3">
        <v>0.50148999999999999</v>
      </c>
      <c r="J23966" s="3">
        <v>11.27819</v>
      </c>
      <c r="K23966" s="4">
        <v>0.35000000000000003</v>
      </c>
      <c r="L23966" s="73">
        <v>20.474252615384618</v>
      </c>
    </row>
    <row r="23967" spans="1:12" x14ac:dyDescent="0.35">
      <c r="A23967" s="1" t="s">
        <v>38619</v>
      </c>
      <c r="B23967" t="s">
        <v>38620</v>
      </c>
      <c r="C23967" t="s">
        <v>1467</v>
      </c>
      <c r="D23967" t="s">
        <v>1468</v>
      </c>
      <c r="E23967">
        <v>1</v>
      </c>
      <c r="F23967" s="2">
        <v>2.02</v>
      </c>
      <c r="G23967" s="3">
        <v>5</v>
      </c>
      <c r="H23967" s="3">
        <v>2.0199999999999999E-2</v>
      </c>
      <c r="I23967" s="3">
        <v>9.4939999999999997E-2</v>
      </c>
      <c r="J23967" s="3">
        <v>2.1351399999999998</v>
      </c>
      <c r="K23967" s="4">
        <v>0.35</v>
      </c>
      <c r="L23967" s="73">
        <v>3.8761003076923073</v>
      </c>
    </row>
    <row r="23968" spans="1:12" x14ac:dyDescent="0.35">
      <c r="A23968" s="1" t="s">
        <v>38621</v>
      </c>
      <c r="B23968" t="s">
        <v>38622</v>
      </c>
      <c r="C23968" t="s">
        <v>1467</v>
      </c>
      <c r="D23968" t="s">
        <v>1468</v>
      </c>
      <c r="E23968">
        <v>1</v>
      </c>
      <c r="F23968" s="2">
        <v>1.08</v>
      </c>
      <c r="G23968" s="3">
        <v>3</v>
      </c>
      <c r="H23968" s="3">
        <v>1.0800000000000001E-2</v>
      </c>
      <c r="I23968" s="3">
        <v>5.0760000000000007E-2</v>
      </c>
      <c r="J23968" s="3">
        <v>1.1415599999999999</v>
      </c>
      <c r="K23968" s="4">
        <v>0.34999999999999992</v>
      </c>
      <c r="L23968" s="73">
        <v>2.0723704615384611</v>
      </c>
    </row>
    <row r="23969" spans="1:12" x14ac:dyDescent="0.35">
      <c r="A23969" s="1" t="s">
        <v>38623</v>
      </c>
      <c r="B23969" t="s">
        <v>38624</v>
      </c>
      <c r="C23969" t="s">
        <v>1467</v>
      </c>
      <c r="D23969" t="s">
        <v>1468</v>
      </c>
      <c r="E23969">
        <v>1</v>
      </c>
      <c r="F23969" s="2">
        <v>126.15</v>
      </c>
      <c r="G23969" s="3">
        <v>281</v>
      </c>
      <c r="H23969" s="3">
        <v>1.2615000000000001</v>
      </c>
      <c r="I23969" s="3">
        <v>5.9290500000000002</v>
      </c>
      <c r="J23969" s="3">
        <v>133.34055000000001</v>
      </c>
      <c r="K23969" s="4">
        <v>0.35000000000000003</v>
      </c>
      <c r="L23969" s="73">
        <v>242.06438307692309</v>
      </c>
    </row>
    <row r="23970" spans="1:12" x14ac:dyDescent="0.35">
      <c r="A23970" s="1" t="s">
        <v>38625</v>
      </c>
      <c r="B23970" t="s">
        <v>38626</v>
      </c>
      <c r="C23970" t="s">
        <v>1467</v>
      </c>
      <c r="D23970" t="s">
        <v>1468</v>
      </c>
      <c r="E23970">
        <v>1</v>
      </c>
      <c r="F23970" s="2">
        <v>49.32</v>
      </c>
      <c r="G23970" s="3">
        <v>110</v>
      </c>
      <c r="H23970" s="3">
        <v>0.49320000000000003</v>
      </c>
      <c r="I23970" s="3">
        <v>2.3180399999999999</v>
      </c>
      <c r="J23970" s="3">
        <v>52.131240000000005</v>
      </c>
      <c r="K23970" s="4">
        <v>0.35</v>
      </c>
      <c r="L23970" s="73">
        <v>94.638251076923083</v>
      </c>
    </row>
    <row r="23971" spans="1:12" x14ac:dyDescent="0.35">
      <c r="A23971" s="1">
        <v>716</v>
      </c>
      <c r="B23971" t="s">
        <v>38627</v>
      </c>
      <c r="C23971" t="s">
        <v>1467</v>
      </c>
      <c r="D23971" t="s">
        <v>1468</v>
      </c>
      <c r="E23971">
        <v>1</v>
      </c>
      <c r="F23971" s="2">
        <v>54.4</v>
      </c>
      <c r="G23971" s="3">
        <v>121</v>
      </c>
      <c r="H23971" s="3">
        <v>0.54400000000000004</v>
      </c>
      <c r="I23971" s="3">
        <v>2.5568</v>
      </c>
      <c r="J23971" s="3">
        <v>57.500799999999998</v>
      </c>
      <c r="K23971" s="4">
        <v>0.35</v>
      </c>
      <c r="L23971" s="73">
        <v>104.38606769230769</v>
      </c>
    </row>
    <row r="23972" spans="1:12" x14ac:dyDescent="0.35">
      <c r="A23972" s="1" t="s">
        <v>38628</v>
      </c>
      <c r="B23972" t="s">
        <v>38629</v>
      </c>
      <c r="C23972" t="s">
        <v>1467</v>
      </c>
      <c r="D23972" t="s">
        <v>1468</v>
      </c>
      <c r="E23972">
        <v>1</v>
      </c>
      <c r="F23972" s="2">
        <v>162.63999999999999</v>
      </c>
      <c r="G23972" s="3">
        <v>362</v>
      </c>
      <c r="H23972" s="3">
        <v>1.6263999999999998</v>
      </c>
      <c r="I23972" s="3">
        <v>7.6440799999999998</v>
      </c>
      <c r="J23972" s="3">
        <v>171.91047999999998</v>
      </c>
      <c r="K23972" s="4">
        <v>0.35000000000000003</v>
      </c>
      <c r="L23972" s="73">
        <v>312.08364061538458</v>
      </c>
    </row>
    <row r="23973" spans="1:12" x14ac:dyDescent="0.35">
      <c r="A23973" s="1" t="s">
        <v>38630</v>
      </c>
      <c r="B23973" t="s">
        <v>38631</v>
      </c>
      <c r="C23973" t="s">
        <v>1467</v>
      </c>
      <c r="D23973" t="s">
        <v>1468</v>
      </c>
      <c r="E23973">
        <v>1</v>
      </c>
      <c r="F23973" s="2">
        <v>6.49</v>
      </c>
      <c r="G23973" s="3">
        <v>15</v>
      </c>
      <c r="H23973" s="3">
        <v>6.4899999999999999E-2</v>
      </c>
      <c r="I23973" s="3">
        <v>0.30503000000000002</v>
      </c>
      <c r="J23973" s="3">
        <v>6.8599300000000003</v>
      </c>
      <c r="K23973" s="4">
        <v>0.35</v>
      </c>
      <c r="L23973" s="73">
        <v>12.453411384615386</v>
      </c>
    </row>
    <row r="23974" spans="1:12" x14ac:dyDescent="0.35">
      <c r="A23974" s="1" t="s">
        <v>38632</v>
      </c>
      <c r="B23974" t="s">
        <v>38633</v>
      </c>
      <c r="C23974" t="s">
        <v>1467</v>
      </c>
      <c r="D23974" t="s">
        <v>1468</v>
      </c>
      <c r="E23974">
        <v>1</v>
      </c>
      <c r="F23974" s="2">
        <v>10.49</v>
      </c>
      <c r="G23974" s="3">
        <v>24</v>
      </c>
      <c r="H23974" s="3">
        <v>0.10490000000000001</v>
      </c>
      <c r="I23974" s="3">
        <v>0.49303000000000002</v>
      </c>
      <c r="J23974" s="3">
        <v>11.08793</v>
      </c>
      <c r="K23974" s="4">
        <v>0.35</v>
      </c>
      <c r="L23974" s="73">
        <v>20.128857538461538</v>
      </c>
    </row>
    <row r="23975" spans="1:12" x14ac:dyDescent="0.35">
      <c r="A23975" s="1" t="s">
        <v>38634</v>
      </c>
      <c r="B23975" t="s">
        <v>38635</v>
      </c>
      <c r="C23975" t="s">
        <v>1467</v>
      </c>
      <c r="D23975" t="s">
        <v>1468</v>
      </c>
      <c r="E23975">
        <v>1</v>
      </c>
      <c r="F23975" s="2">
        <v>92.2</v>
      </c>
      <c r="G23975" s="3">
        <v>205</v>
      </c>
      <c r="H23975" s="3">
        <v>0.92200000000000004</v>
      </c>
      <c r="I23975" s="3">
        <v>4.3334000000000001</v>
      </c>
      <c r="J23975" s="3">
        <v>97.455399999999997</v>
      </c>
      <c r="K23975" s="4">
        <v>0.35000000000000003</v>
      </c>
      <c r="L23975" s="73">
        <v>176.91903384615384</v>
      </c>
    </row>
    <row r="23976" spans="1:12" x14ac:dyDescent="0.35">
      <c r="A23976" s="1" t="s">
        <v>38636</v>
      </c>
      <c r="B23976" t="s">
        <v>38637</v>
      </c>
      <c r="C23976" t="s">
        <v>1467</v>
      </c>
      <c r="D23976" t="s">
        <v>1468</v>
      </c>
      <c r="E23976">
        <v>1</v>
      </c>
      <c r="F23976" s="2">
        <v>3.39</v>
      </c>
      <c r="G23976" s="3">
        <v>8</v>
      </c>
      <c r="H23976" s="3">
        <v>3.39E-2</v>
      </c>
      <c r="I23976" s="3">
        <v>0.15933</v>
      </c>
      <c r="J23976" s="3">
        <v>3.5832300000000004</v>
      </c>
      <c r="K23976" s="4">
        <v>0.35</v>
      </c>
      <c r="L23976" s="73">
        <v>6.5049406153846157</v>
      </c>
    </row>
    <row r="23977" spans="1:12" x14ac:dyDescent="0.35">
      <c r="A23977" s="1" t="s">
        <v>38638</v>
      </c>
      <c r="B23977" t="s">
        <v>38639</v>
      </c>
      <c r="C23977" t="s">
        <v>1467</v>
      </c>
      <c r="D23977" t="s">
        <v>1468</v>
      </c>
      <c r="E23977">
        <v>1</v>
      </c>
      <c r="F23977" s="2">
        <v>128.19999999999999</v>
      </c>
      <c r="G23977" s="3">
        <v>285</v>
      </c>
      <c r="H23977" s="3">
        <v>1.2819999999999998</v>
      </c>
      <c r="I23977" s="3">
        <v>6.0253999999999994</v>
      </c>
      <c r="J23977" s="3">
        <v>135.50739999999999</v>
      </c>
      <c r="K23977" s="4">
        <v>0.35</v>
      </c>
      <c r="L23977" s="73">
        <v>245.9980492307692</v>
      </c>
    </row>
    <row r="23978" spans="1:12" x14ac:dyDescent="0.35">
      <c r="A23978" s="1" t="s">
        <v>38640</v>
      </c>
      <c r="B23978" t="s">
        <v>38641</v>
      </c>
      <c r="C23978" t="s">
        <v>1467</v>
      </c>
      <c r="D23978" t="s">
        <v>1468</v>
      </c>
      <c r="E23978">
        <v>1</v>
      </c>
      <c r="F23978" s="2">
        <v>3.08</v>
      </c>
      <c r="G23978" s="3">
        <v>7</v>
      </c>
      <c r="H23978" s="3">
        <v>3.0800000000000001E-2</v>
      </c>
      <c r="I23978" s="3">
        <v>0.14476</v>
      </c>
      <c r="J23978" s="3">
        <v>3.25556</v>
      </c>
      <c r="K23978" s="4">
        <v>0.34999999999999992</v>
      </c>
      <c r="L23978" s="73">
        <v>5.9100935384615383</v>
      </c>
    </row>
    <row r="23979" spans="1:12" x14ac:dyDescent="0.35">
      <c r="A23979" s="1" t="s">
        <v>38642</v>
      </c>
      <c r="B23979" t="s">
        <v>38643</v>
      </c>
      <c r="C23979" t="s">
        <v>1467</v>
      </c>
      <c r="D23979" t="s">
        <v>1468</v>
      </c>
      <c r="E23979">
        <v>1</v>
      </c>
      <c r="F23979" s="2">
        <v>6416.69</v>
      </c>
      <c r="G23979" s="3">
        <v>14260</v>
      </c>
      <c r="H23979" s="3">
        <v>64.166899999999998</v>
      </c>
      <c r="I23979" s="3">
        <v>301.58443</v>
      </c>
      <c r="J23979" s="3">
        <v>6782.4413299999997</v>
      </c>
      <c r="K23979" s="4">
        <v>0.35000000000000003</v>
      </c>
      <c r="L23979" s="73">
        <v>12312.739645230769</v>
      </c>
    </row>
    <row r="23980" spans="1:12" x14ac:dyDescent="0.35">
      <c r="A23980" s="1" t="s">
        <v>38644</v>
      </c>
      <c r="B23980" t="s">
        <v>15210</v>
      </c>
      <c r="C23980" t="s">
        <v>1467</v>
      </c>
      <c r="D23980" t="s">
        <v>1468</v>
      </c>
      <c r="E23980">
        <v>1</v>
      </c>
      <c r="F23980" s="2">
        <v>102.89</v>
      </c>
      <c r="G23980" s="3">
        <v>229</v>
      </c>
      <c r="H23980" s="3">
        <v>1.0288999999999999</v>
      </c>
      <c r="I23980" s="3">
        <v>4.8358299999999996</v>
      </c>
      <c r="J23980" s="3">
        <v>108.75473</v>
      </c>
      <c r="K23980" s="4">
        <v>0.34999999999999992</v>
      </c>
      <c r="L23980" s="73">
        <v>197.43166369230767</v>
      </c>
    </row>
    <row r="23981" spans="1:12" x14ac:dyDescent="0.35">
      <c r="A23981" s="1" t="s">
        <v>38645</v>
      </c>
      <c r="B23981" t="s">
        <v>38646</v>
      </c>
      <c r="C23981" t="s">
        <v>1467</v>
      </c>
      <c r="D23981" t="s">
        <v>1468</v>
      </c>
      <c r="E23981">
        <v>1</v>
      </c>
      <c r="F23981" s="2">
        <v>15.71</v>
      </c>
      <c r="G23981" s="3">
        <v>35</v>
      </c>
      <c r="H23981" s="3">
        <v>0.15710000000000002</v>
      </c>
      <c r="I23981" s="3">
        <v>0.73837000000000008</v>
      </c>
      <c r="J23981" s="3">
        <v>16.60547</v>
      </c>
      <c r="K23981" s="4">
        <v>0.35</v>
      </c>
      <c r="L23981" s="73">
        <v>30.145314769230769</v>
      </c>
    </row>
    <row r="23982" spans="1:12" x14ac:dyDescent="0.35">
      <c r="A23982" s="1" t="s">
        <v>38647</v>
      </c>
      <c r="B23982" t="s">
        <v>38648</v>
      </c>
      <c r="C23982" t="s">
        <v>1467</v>
      </c>
      <c r="D23982" t="s">
        <v>1468</v>
      </c>
      <c r="E23982">
        <v>1</v>
      </c>
      <c r="F23982" s="2">
        <v>12.43</v>
      </c>
      <c r="G23982" s="3">
        <v>28</v>
      </c>
      <c r="H23982" s="3">
        <v>0.12429999999999999</v>
      </c>
      <c r="I23982" s="3">
        <v>0.58421000000000001</v>
      </c>
      <c r="J23982" s="3">
        <v>13.13851</v>
      </c>
      <c r="K23982" s="4">
        <v>0.35</v>
      </c>
      <c r="L23982" s="73">
        <v>23.851448923076923</v>
      </c>
    </row>
    <row r="23983" spans="1:12" x14ac:dyDescent="0.35">
      <c r="A23983" s="1" t="s">
        <v>38649</v>
      </c>
      <c r="B23983" t="s">
        <v>38650</v>
      </c>
      <c r="C23983" t="s">
        <v>1467</v>
      </c>
      <c r="D23983" t="s">
        <v>1468</v>
      </c>
      <c r="E23983">
        <v>1</v>
      </c>
      <c r="F23983" s="2">
        <v>52.25</v>
      </c>
      <c r="G23983" s="3">
        <v>117</v>
      </c>
      <c r="H23983" s="3">
        <v>0.52249999999999996</v>
      </c>
      <c r="I23983" s="3">
        <v>2.4557500000000001</v>
      </c>
      <c r="J23983" s="3">
        <v>55.228250000000003</v>
      </c>
      <c r="K23983" s="4">
        <v>0.35</v>
      </c>
      <c r="L23983" s="73">
        <v>100.26051538461539</v>
      </c>
    </row>
    <row r="23984" spans="1:12" x14ac:dyDescent="0.35">
      <c r="A23984" s="1" t="s">
        <v>38651</v>
      </c>
      <c r="B23984" t="s">
        <v>38652</v>
      </c>
      <c r="C23984" t="s">
        <v>1467</v>
      </c>
      <c r="D23984" t="s">
        <v>1468</v>
      </c>
      <c r="E23984">
        <v>1</v>
      </c>
      <c r="F23984" s="2">
        <v>28.91</v>
      </c>
      <c r="G23984" s="3">
        <v>65</v>
      </c>
      <c r="H23984" s="3">
        <v>0.28910000000000002</v>
      </c>
      <c r="I23984" s="3">
        <v>1.35877</v>
      </c>
      <c r="J23984" s="3">
        <v>30.557870000000001</v>
      </c>
      <c r="K23984" s="4">
        <v>0.35</v>
      </c>
      <c r="L23984" s="73">
        <v>55.474287076923076</v>
      </c>
    </row>
    <row r="23985" spans="1:12" x14ac:dyDescent="0.35">
      <c r="A23985" s="1" t="s">
        <v>38653</v>
      </c>
      <c r="B23985" t="s">
        <v>38654</v>
      </c>
      <c r="C23985" t="s">
        <v>1467</v>
      </c>
      <c r="D23985" t="s">
        <v>1468</v>
      </c>
      <c r="E23985">
        <v>1</v>
      </c>
      <c r="F23985" s="2">
        <v>2.87</v>
      </c>
      <c r="G23985" s="3">
        <v>7</v>
      </c>
      <c r="H23985" s="3">
        <v>2.8700000000000003E-2</v>
      </c>
      <c r="I23985" s="3">
        <v>0.13489000000000001</v>
      </c>
      <c r="J23985" s="3">
        <v>3.0335900000000002</v>
      </c>
      <c r="K23985" s="4">
        <v>0.35</v>
      </c>
      <c r="L23985" s="73">
        <v>5.5071326153846156</v>
      </c>
    </row>
    <row r="23986" spans="1:12" x14ac:dyDescent="0.35">
      <c r="A23986" s="1" t="s">
        <v>38655</v>
      </c>
      <c r="B23986" t="s">
        <v>38656</v>
      </c>
      <c r="C23986" t="s">
        <v>1467</v>
      </c>
      <c r="D23986" t="s">
        <v>1468</v>
      </c>
      <c r="E23986">
        <v>1</v>
      </c>
      <c r="F23986" s="2">
        <v>9.01</v>
      </c>
      <c r="G23986" s="3">
        <v>21</v>
      </c>
      <c r="H23986" s="3">
        <v>9.01E-2</v>
      </c>
      <c r="I23986" s="3">
        <v>0.42347000000000001</v>
      </c>
      <c r="J23986" s="3">
        <v>9.5235699999999994</v>
      </c>
      <c r="K23986" s="4">
        <v>0.35000000000000003</v>
      </c>
      <c r="L23986" s="73">
        <v>17.288942461538461</v>
      </c>
    </row>
    <row r="23987" spans="1:12" x14ac:dyDescent="0.35">
      <c r="A23987" s="1" t="s">
        <v>38657</v>
      </c>
      <c r="B23987" t="s">
        <v>38658</v>
      </c>
      <c r="C23987" t="s">
        <v>1467</v>
      </c>
      <c r="D23987" t="s">
        <v>1468</v>
      </c>
      <c r="E23987">
        <v>1</v>
      </c>
      <c r="F23987" s="2">
        <v>1145.95</v>
      </c>
      <c r="G23987" s="3">
        <v>2547</v>
      </c>
      <c r="H23987" s="3">
        <v>11.4595</v>
      </c>
      <c r="I23987" s="3">
        <v>53.859650000000002</v>
      </c>
      <c r="J23987" s="3">
        <v>1211.2691500000001</v>
      </c>
      <c r="K23987" s="4">
        <v>0.35</v>
      </c>
      <c r="L23987" s="73">
        <v>2198.9193799999998</v>
      </c>
    </row>
    <row r="23988" spans="1:12" x14ac:dyDescent="0.35">
      <c r="A23988" s="1" t="s">
        <v>38659</v>
      </c>
      <c r="B23988" t="s">
        <v>38660</v>
      </c>
      <c r="C23988" t="s">
        <v>1467</v>
      </c>
      <c r="D23988" t="s">
        <v>1468</v>
      </c>
      <c r="E23988">
        <v>1</v>
      </c>
      <c r="F23988" s="2">
        <v>1.1399999999999999</v>
      </c>
      <c r="G23988" s="3">
        <v>3</v>
      </c>
      <c r="H23988" s="3">
        <v>1.1399999999999999E-2</v>
      </c>
      <c r="I23988" s="3">
        <v>5.3579999999999996E-2</v>
      </c>
      <c r="J23988" s="3">
        <v>1.2049799999999999</v>
      </c>
      <c r="K23988" s="4">
        <v>0.35</v>
      </c>
      <c r="L23988" s="73">
        <v>2.1875021538461534</v>
      </c>
    </row>
    <row r="23989" spans="1:12" x14ac:dyDescent="0.35">
      <c r="A23989" s="1" t="s">
        <v>38661</v>
      </c>
      <c r="B23989" t="s">
        <v>38662</v>
      </c>
      <c r="C23989" t="s">
        <v>1467</v>
      </c>
      <c r="D23989" t="s">
        <v>1468</v>
      </c>
      <c r="E23989">
        <v>1</v>
      </c>
      <c r="F23989" s="2">
        <v>22.32</v>
      </c>
      <c r="G23989" s="3">
        <v>50</v>
      </c>
      <c r="H23989" s="3">
        <v>0.22320000000000001</v>
      </c>
      <c r="I23989" s="3">
        <v>1.04904</v>
      </c>
      <c r="J23989" s="3">
        <v>23.59224</v>
      </c>
      <c r="K23989" s="4">
        <v>0.34999999999999992</v>
      </c>
      <c r="L23989" s="73">
        <v>42.828989538461535</v>
      </c>
    </row>
    <row r="23990" spans="1:12" x14ac:dyDescent="0.35">
      <c r="A23990" s="1" t="s">
        <v>38663</v>
      </c>
      <c r="B23990" t="s">
        <v>38664</v>
      </c>
      <c r="C23990" t="s">
        <v>1467</v>
      </c>
      <c r="D23990" t="s">
        <v>1468</v>
      </c>
      <c r="E23990">
        <v>1</v>
      </c>
      <c r="F23990" s="2">
        <v>1.97</v>
      </c>
      <c r="G23990" s="3">
        <v>5</v>
      </c>
      <c r="H23990" s="3">
        <v>1.9699999999999999E-2</v>
      </c>
      <c r="I23990" s="3">
        <v>9.2590000000000006E-2</v>
      </c>
      <c r="J23990" s="3">
        <v>2.08229</v>
      </c>
      <c r="K23990" s="4">
        <v>0.35000000000000003</v>
      </c>
      <c r="L23990" s="73">
        <v>3.7801572307692308</v>
      </c>
    </row>
    <row r="23991" spans="1:12" x14ac:dyDescent="0.35">
      <c r="A23991" s="1" t="s">
        <v>38665</v>
      </c>
      <c r="B23991" t="s">
        <v>38666</v>
      </c>
      <c r="C23991" t="s">
        <v>1467</v>
      </c>
      <c r="D23991" t="s">
        <v>1468</v>
      </c>
      <c r="E23991">
        <v>1</v>
      </c>
      <c r="F23991" s="2">
        <v>1449.18</v>
      </c>
      <c r="G23991" s="3">
        <v>3221</v>
      </c>
      <c r="H23991" s="3">
        <v>14.491800000000001</v>
      </c>
      <c r="I23991" s="3">
        <v>68.111460000000008</v>
      </c>
      <c r="J23991" s="3">
        <v>1531.7832600000002</v>
      </c>
      <c r="K23991" s="4">
        <v>0.35</v>
      </c>
      <c r="L23991" s="73">
        <v>2780.7757643076925</v>
      </c>
    </row>
    <row r="23992" spans="1:12" x14ac:dyDescent="0.35">
      <c r="A23992" s="1" t="s">
        <v>38667</v>
      </c>
      <c r="B23992" t="s">
        <v>38668</v>
      </c>
      <c r="C23992" t="s">
        <v>1467</v>
      </c>
      <c r="D23992" t="s">
        <v>1468</v>
      </c>
      <c r="E23992">
        <v>1</v>
      </c>
      <c r="F23992" s="2">
        <v>444.75</v>
      </c>
      <c r="G23992" s="3">
        <v>989</v>
      </c>
      <c r="H23992" s="3">
        <v>4.4474999999999998</v>
      </c>
      <c r="I23992" s="3">
        <v>20.90325</v>
      </c>
      <c r="J23992" s="3">
        <v>470.10075000000001</v>
      </c>
      <c r="K23992" s="4">
        <v>0.35</v>
      </c>
      <c r="L23992" s="73">
        <v>853.41366923076919</v>
      </c>
    </row>
    <row r="23993" spans="1:12" x14ac:dyDescent="0.35">
      <c r="A23993" s="1" t="s">
        <v>38669</v>
      </c>
      <c r="B23993" t="s">
        <v>38670</v>
      </c>
      <c r="C23993" t="s">
        <v>1467</v>
      </c>
      <c r="D23993" t="s">
        <v>1468</v>
      </c>
      <c r="E23993">
        <v>1</v>
      </c>
      <c r="F23993" s="2">
        <v>3.39</v>
      </c>
      <c r="G23993" s="3">
        <v>8</v>
      </c>
      <c r="H23993" s="3">
        <v>3.39E-2</v>
      </c>
      <c r="I23993" s="3">
        <v>0.15933</v>
      </c>
      <c r="J23993" s="3">
        <v>3.5832300000000004</v>
      </c>
      <c r="K23993" s="4">
        <v>0.35</v>
      </c>
      <c r="L23993" s="73">
        <v>6.5049406153846157</v>
      </c>
    </row>
    <row r="23994" spans="1:12" x14ac:dyDescent="0.35">
      <c r="A23994" s="1" t="s">
        <v>38671</v>
      </c>
      <c r="B23994" t="s">
        <v>38672</v>
      </c>
      <c r="C23994" t="s">
        <v>1467</v>
      </c>
      <c r="D23994" t="s">
        <v>1468</v>
      </c>
      <c r="E23994">
        <v>1</v>
      </c>
      <c r="F23994" s="2">
        <v>15.93</v>
      </c>
      <c r="G23994" s="3">
        <v>36</v>
      </c>
      <c r="H23994" s="3">
        <v>0.1593</v>
      </c>
      <c r="I23994" s="3">
        <v>0.74870999999999999</v>
      </c>
      <c r="J23994" s="3">
        <v>16.838010000000001</v>
      </c>
      <c r="K23994" s="4">
        <v>0.35000000000000003</v>
      </c>
      <c r="L23994" s="73">
        <v>30.567464307692308</v>
      </c>
    </row>
    <row r="23995" spans="1:12" x14ac:dyDescent="0.35">
      <c r="A23995" s="1" t="s">
        <v>38673</v>
      </c>
      <c r="B23995" t="s">
        <v>38674</v>
      </c>
      <c r="C23995" t="s">
        <v>1467</v>
      </c>
      <c r="D23995" t="s">
        <v>1468</v>
      </c>
      <c r="E23995">
        <v>1</v>
      </c>
      <c r="F23995" s="2">
        <v>3.56</v>
      </c>
      <c r="G23995" s="3">
        <v>8</v>
      </c>
      <c r="H23995" s="3">
        <v>3.56E-2</v>
      </c>
      <c r="I23995" s="3">
        <v>0.16732</v>
      </c>
      <c r="J23995" s="3">
        <v>3.7629200000000003</v>
      </c>
      <c r="K23995" s="4">
        <v>0.35</v>
      </c>
      <c r="L23995" s="73">
        <v>6.8311470769230773</v>
      </c>
    </row>
    <row r="23996" spans="1:12" x14ac:dyDescent="0.35">
      <c r="A23996" s="1">
        <v>614</v>
      </c>
      <c r="B23996" t="s">
        <v>38675</v>
      </c>
      <c r="C23996" t="s">
        <v>1467</v>
      </c>
      <c r="D23996" t="s">
        <v>1468</v>
      </c>
      <c r="E23996">
        <v>1</v>
      </c>
      <c r="F23996" s="2">
        <v>414.05</v>
      </c>
      <c r="G23996" s="3">
        <v>921</v>
      </c>
      <c r="H23996" s="3">
        <v>4.1405000000000003</v>
      </c>
      <c r="I23996" s="3">
        <v>19.460350000000002</v>
      </c>
      <c r="J23996" s="3">
        <v>437.65084999999999</v>
      </c>
      <c r="K23996" s="4">
        <v>0.35</v>
      </c>
      <c r="L23996" s="73">
        <v>794.50461999999993</v>
      </c>
    </row>
    <row r="23997" spans="1:12" x14ac:dyDescent="0.35">
      <c r="A23997" s="1" t="s">
        <v>38676</v>
      </c>
      <c r="B23997" t="s">
        <v>38677</v>
      </c>
      <c r="C23997" t="s">
        <v>1467</v>
      </c>
      <c r="D23997" t="s">
        <v>1468</v>
      </c>
      <c r="E23997">
        <v>1</v>
      </c>
      <c r="F23997" s="2">
        <v>2.33</v>
      </c>
      <c r="G23997" s="3">
        <v>6</v>
      </c>
      <c r="H23997" s="3">
        <v>2.3300000000000001E-2</v>
      </c>
      <c r="I23997" s="3">
        <v>0.10951000000000001</v>
      </c>
      <c r="J23997" s="3">
        <v>2.4628100000000002</v>
      </c>
      <c r="K23997" s="4">
        <v>0.35</v>
      </c>
      <c r="L23997" s="73">
        <v>4.4709473846153847</v>
      </c>
    </row>
    <row r="23998" spans="1:12" x14ac:dyDescent="0.35">
      <c r="A23998" s="1" t="s">
        <v>38678</v>
      </c>
      <c r="B23998" t="s">
        <v>38679</v>
      </c>
      <c r="C23998" t="s">
        <v>1467</v>
      </c>
      <c r="D23998" t="s">
        <v>1468</v>
      </c>
      <c r="E23998">
        <v>1</v>
      </c>
      <c r="F23998" s="2">
        <v>13.64</v>
      </c>
      <c r="G23998" s="3">
        <v>31</v>
      </c>
      <c r="H23998" s="3">
        <v>0.13640000000000002</v>
      </c>
      <c r="I23998" s="3">
        <v>0.64107999999999998</v>
      </c>
      <c r="J23998" s="3">
        <v>14.417480000000001</v>
      </c>
      <c r="K23998" s="4">
        <v>0.35000000000000003</v>
      </c>
      <c r="L23998" s="73">
        <v>26.173271384615386</v>
      </c>
    </row>
    <row r="23999" spans="1:12" x14ac:dyDescent="0.35">
      <c r="A23999" s="1">
        <v>472</v>
      </c>
      <c r="B23999" t="s">
        <v>38680</v>
      </c>
      <c r="C23999" t="s">
        <v>1467</v>
      </c>
      <c r="D23999" t="s">
        <v>1468</v>
      </c>
      <c r="E23999">
        <v>1</v>
      </c>
      <c r="F23999" s="2">
        <v>10.77</v>
      </c>
      <c r="G23999" s="3">
        <v>24</v>
      </c>
      <c r="H23999" s="3">
        <v>0.1077</v>
      </c>
      <c r="I23999" s="3">
        <v>0.50619000000000003</v>
      </c>
      <c r="J23999" s="3">
        <v>11.383889999999999</v>
      </c>
      <c r="K23999" s="4">
        <v>0.35</v>
      </c>
      <c r="L23999" s="73">
        <v>20.666138769230766</v>
      </c>
    </row>
    <row r="24000" spans="1:12" x14ac:dyDescent="0.35">
      <c r="A24000" s="1" t="s">
        <v>38681</v>
      </c>
      <c r="B24000" t="s">
        <v>38682</v>
      </c>
      <c r="C24000" t="s">
        <v>1467</v>
      </c>
      <c r="D24000" t="s">
        <v>1468</v>
      </c>
      <c r="E24000">
        <v>1</v>
      </c>
      <c r="F24000" s="2">
        <v>29.56</v>
      </c>
      <c r="G24000" s="3">
        <v>66</v>
      </c>
      <c r="H24000" s="3">
        <v>0.29559999999999997</v>
      </c>
      <c r="I24000" s="3">
        <v>1.3893199999999999</v>
      </c>
      <c r="J24000" s="3">
        <v>31.24492</v>
      </c>
      <c r="K24000" s="4">
        <v>0.34999999999999992</v>
      </c>
      <c r="L24000" s="73">
        <v>56.721547076923073</v>
      </c>
    </row>
    <row r="24001" spans="1:12" x14ac:dyDescent="0.35">
      <c r="A24001" s="1" t="s">
        <v>38683</v>
      </c>
      <c r="B24001" t="s">
        <v>38684</v>
      </c>
      <c r="C24001" t="s">
        <v>1467</v>
      </c>
      <c r="D24001" t="s">
        <v>1468</v>
      </c>
      <c r="E24001">
        <v>1</v>
      </c>
      <c r="F24001" s="2">
        <v>46.54</v>
      </c>
      <c r="G24001" s="3">
        <v>104</v>
      </c>
      <c r="H24001" s="3">
        <v>0.46539999999999998</v>
      </c>
      <c r="I24001" s="3">
        <v>2.1873800000000001</v>
      </c>
      <c r="J24001" s="3">
        <v>49.192779999999999</v>
      </c>
      <c r="K24001" s="4">
        <v>0.34999999999999992</v>
      </c>
      <c r="L24001" s="73">
        <v>89.303815999999983</v>
      </c>
    </row>
    <row r="24002" spans="1:12" x14ac:dyDescent="0.35">
      <c r="A24002" s="1" t="s">
        <v>38685</v>
      </c>
      <c r="B24002" t="s">
        <v>38686</v>
      </c>
      <c r="C24002" t="s">
        <v>1467</v>
      </c>
      <c r="D24002" t="s">
        <v>1468</v>
      </c>
      <c r="E24002">
        <v>1</v>
      </c>
      <c r="F24002" s="2">
        <v>271.81</v>
      </c>
      <c r="G24002" s="3">
        <v>605</v>
      </c>
      <c r="H24002" s="3">
        <v>2.7181000000000002</v>
      </c>
      <c r="I24002" s="3">
        <v>12.775069999999999</v>
      </c>
      <c r="J24002" s="3">
        <v>287.30317000000002</v>
      </c>
      <c r="K24002" s="4">
        <v>0.35</v>
      </c>
      <c r="L24002" s="73">
        <v>521.56575476923081</v>
      </c>
    </row>
    <row r="24003" spans="1:12" x14ac:dyDescent="0.35">
      <c r="A24003" s="1" t="s">
        <v>38687</v>
      </c>
      <c r="B24003" t="s">
        <v>38688</v>
      </c>
      <c r="C24003" t="s">
        <v>1467</v>
      </c>
      <c r="D24003" t="s">
        <v>1468</v>
      </c>
      <c r="E24003">
        <v>1</v>
      </c>
      <c r="F24003" s="2">
        <v>71.17</v>
      </c>
      <c r="G24003" s="3">
        <v>159</v>
      </c>
      <c r="H24003" s="3">
        <v>0.7117</v>
      </c>
      <c r="I24003" s="3">
        <v>3.3449900000000001</v>
      </c>
      <c r="J24003" s="3">
        <v>75.226689999999991</v>
      </c>
      <c r="K24003" s="4">
        <v>0.35</v>
      </c>
      <c r="L24003" s="73">
        <v>136.56537569230767</v>
      </c>
    </row>
    <row r="24004" spans="1:12" x14ac:dyDescent="0.35">
      <c r="A24004" s="1" t="s">
        <v>38689</v>
      </c>
      <c r="B24004" t="s">
        <v>38690</v>
      </c>
      <c r="C24004" t="s">
        <v>1467</v>
      </c>
      <c r="D24004" t="s">
        <v>1468</v>
      </c>
      <c r="E24004">
        <v>1</v>
      </c>
      <c r="F24004" s="2">
        <v>92.2</v>
      </c>
      <c r="G24004" s="3">
        <v>205</v>
      </c>
      <c r="H24004" s="3">
        <v>0.92200000000000004</v>
      </c>
      <c r="I24004" s="3">
        <v>4.3334000000000001</v>
      </c>
      <c r="J24004" s="3">
        <v>97.455399999999997</v>
      </c>
      <c r="K24004" s="4">
        <v>0.35000000000000003</v>
      </c>
      <c r="L24004" s="73">
        <v>176.91903384615384</v>
      </c>
    </row>
    <row r="24005" spans="1:12" x14ac:dyDescent="0.35">
      <c r="A24005" s="1" t="s">
        <v>38691</v>
      </c>
      <c r="B24005" t="s">
        <v>38692</v>
      </c>
      <c r="C24005" t="s">
        <v>1467</v>
      </c>
      <c r="D24005" t="s">
        <v>1468</v>
      </c>
      <c r="E24005">
        <v>1</v>
      </c>
      <c r="F24005" s="2">
        <v>39</v>
      </c>
      <c r="G24005" s="3">
        <v>87</v>
      </c>
      <c r="H24005" s="3">
        <v>0.39</v>
      </c>
      <c r="I24005" s="3">
        <v>1.833</v>
      </c>
      <c r="J24005" s="3">
        <v>41.222999999999999</v>
      </c>
      <c r="K24005" s="4">
        <v>0.35</v>
      </c>
      <c r="L24005" s="73">
        <v>74.835599999999999</v>
      </c>
    </row>
    <row r="24006" spans="1:12" x14ac:dyDescent="0.35">
      <c r="A24006" s="1" t="s">
        <v>38693</v>
      </c>
      <c r="B24006" t="s">
        <v>38694</v>
      </c>
      <c r="C24006" t="s">
        <v>1467</v>
      </c>
      <c r="D24006" t="s">
        <v>1468</v>
      </c>
      <c r="E24006">
        <v>1</v>
      </c>
      <c r="F24006" s="2">
        <v>344.56</v>
      </c>
      <c r="G24006" s="3">
        <v>766</v>
      </c>
      <c r="H24006" s="3">
        <v>3.4456000000000002</v>
      </c>
      <c r="I24006" s="3">
        <v>16.194320000000001</v>
      </c>
      <c r="J24006" s="3">
        <v>364.19992000000002</v>
      </c>
      <c r="K24006" s="4">
        <v>0.34999999999999992</v>
      </c>
      <c r="L24006" s="73">
        <v>661.16293169230767</v>
      </c>
    </row>
    <row r="24007" spans="1:12" x14ac:dyDescent="0.35">
      <c r="A24007" s="1" t="s">
        <v>38695</v>
      </c>
      <c r="B24007" t="s">
        <v>38696</v>
      </c>
      <c r="C24007" t="s">
        <v>1467</v>
      </c>
      <c r="D24007" t="s">
        <v>1468</v>
      </c>
      <c r="E24007">
        <v>1</v>
      </c>
      <c r="F24007" s="2">
        <v>3.67</v>
      </c>
      <c r="G24007" s="3">
        <v>9</v>
      </c>
      <c r="H24007" s="3">
        <v>3.6700000000000003E-2</v>
      </c>
      <c r="I24007" s="3">
        <v>0.17249</v>
      </c>
      <c r="J24007" s="3">
        <v>3.8791899999999999</v>
      </c>
      <c r="K24007" s="4">
        <v>0.34999999999999992</v>
      </c>
      <c r="L24007" s="73">
        <v>7.0422218461538453</v>
      </c>
    </row>
    <row r="24008" spans="1:12" x14ac:dyDescent="0.35">
      <c r="A24008" s="1" t="s">
        <v>38697</v>
      </c>
      <c r="B24008" t="s">
        <v>38698</v>
      </c>
      <c r="C24008" t="s">
        <v>1467</v>
      </c>
      <c r="D24008" t="s">
        <v>1468</v>
      </c>
      <c r="E24008">
        <v>1</v>
      </c>
      <c r="F24008" s="2">
        <v>6.25</v>
      </c>
      <c r="G24008" s="3">
        <v>14</v>
      </c>
      <c r="H24008" s="3">
        <v>6.25E-2</v>
      </c>
      <c r="I24008" s="3">
        <v>0.29375000000000001</v>
      </c>
      <c r="J24008" s="3">
        <v>6.6062500000000002</v>
      </c>
      <c r="K24008" s="4">
        <v>0.35</v>
      </c>
      <c r="L24008" s="73">
        <v>11.992884615384614</v>
      </c>
    </row>
    <row r="24009" spans="1:12" x14ac:dyDescent="0.35">
      <c r="A24009" s="1" t="s">
        <v>38699</v>
      </c>
      <c r="B24009" t="s">
        <v>38700</v>
      </c>
      <c r="C24009" t="s">
        <v>1467</v>
      </c>
      <c r="D24009" t="s">
        <v>1468</v>
      </c>
      <c r="E24009">
        <v>1</v>
      </c>
      <c r="F24009" s="2">
        <v>14.77</v>
      </c>
      <c r="G24009" s="3">
        <v>33</v>
      </c>
      <c r="H24009" s="3">
        <v>0.1477</v>
      </c>
      <c r="I24009" s="3">
        <v>0.69418999999999997</v>
      </c>
      <c r="J24009" s="3">
        <v>15.611890000000001</v>
      </c>
      <c r="K24009" s="4">
        <v>0.35000000000000003</v>
      </c>
      <c r="L24009" s="73">
        <v>28.341584923076926</v>
      </c>
    </row>
    <row r="24010" spans="1:12" x14ac:dyDescent="0.35">
      <c r="A24010" s="1" t="s">
        <v>38701</v>
      </c>
      <c r="B24010" t="s">
        <v>38702</v>
      </c>
      <c r="C24010" t="s">
        <v>1467</v>
      </c>
      <c r="D24010" t="s">
        <v>1468</v>
      </c>
      <c r="E24010">
        <v>1</v>
      </c>
      <c r="F24010" s="2">
        <v>1.67</v>
      </c>
      <c r="G24010" s="3">
        <v>4</v>
      </c>
      <c r="H24010" s="3">
        <v>1.67E-2</v>
      </c>
      <c r="I24010" s="3">
        <v>7.848999999999999E-2</v>
      </c>
      <c r="J24010" s="3">
        <v>1.7651899999999998</v>
      </c>
      <c r="K24010" s="4">
        <v>0.35</v>
      </c>
      <c r="L24010" s="73">
        <v>3.2044987692307689</v>
      </c>
    </row>
    <row r="24011" spans="1:12" x14ac:dyDescent="0.35">
      <c r="A24011" s="1" t="s">
        <v>38703</v>
      </c>
      <c r="B24011" t="s">
        <v>38662</v>
      </c>
      <c r="C24011" t="s">
        <v>1467</v>
      </c>
      <c r="D24011" t="s">
        <v>1468</v>
      </c>
      <c r="E24011">
        <v>1</v>
      </c>
      <c r="F24011" s="2">
        <v>22.9</v>
      </c>
      <c r="G24011" s="3">
        <v>51</v>
      </c>
      <c r="H24011" s="3">
        <v>0.22899999999999998</v>
      </c>
      <c r="I24011" s="3">
        <v>1.0763</v>
      </c>
      <c r="J24011" s="3">
        <v>24.205299999999998</v>
      </c>
      <c r="K24011" s="4">
        <v>0.35</v>
      </c>
      <c r="L24011" s="73">
        <v>43.941929230769226</v>
      </c>
    </row>
    <row r="24012" spans="1:12" x14ac:dyDescent="0.35">
      <c r="A24012" s="1" t="s">
        <v>38704</v>
      </c>
      <c r="B24012" t="s">
        <v>38705</v>
      </c>
      <c r="C24012" t="s">
        <v>1467</v>
      </c>
      <c r="D24012" t="s">
        <v>1468</v>
      </c>
      <c r="E24012">
        <v>1</v>
      </c>
      <c r="F24012" s="2">
        <v>21.23</v>
      </c>
      <c r="G24012" s="3">
        <v>48</v>
      </c>
      <c r="H24012" s="3">
        <v>0.21230000000000002</v>
      </c>
      <c r="I24012" s="3">
        <v>0.99780999999999997</v>
      </c>
      <c r="J24012" s="3">
        <v>22.440110000000001</v>
      </c>
      <c r="K24012" s="4">
        <v>0.34999999999999992</v>
      </c>
      <c r="L24012" s="73">
        <v>40.737430461538459</v>
      </c>
    </row>
    <row r="24013" spans="1:12" x14ac:dyDescent="0.35">
      <c r="A24013" s="1" t="s">
        <v>38706</v>
      </c>
      <c r="B24013" t="s">
        <v>38707</v>
      </c>
      <c r="C24013" t="s">
        <v>1467</v>
      </c>
      <c r="D24013" t="s">
        <v>1468</v>
      </c>
      <c r="E24013">
        <v>1</v>
      </c>
      <c r="F24013" s="2">
        <v>2.2799999999999998</v>
      </c>
      <c r="G24013" s="3">
        <v>6</v>
      </c>
      <c r="H24013" s="3">
        <v>2.2799999999999997E-2</v>
      </c>
      <c r="I24013" s="3">
        <v>0.10715999999999999</v>
      </c>
      <c r="J24013" s="3">
        <v>2.4099599999999999</v>
      </c>
      <c r="K24013" s="4">
        <v>0.35</v>
      </c>
      <c r="L24013" s="73">
        <v>4.3750043076923069</v>
      </c>
    </row>
    <row r="24014" spans="1:12" x14ac:dyDescent="0.35">
      <c r="A24014" s="1" t="s">
        <v>38708</v>
      </c>
      <c r="B24014" t="s">
        <v>38709</v>
      </c>
      <c r="C24014" t="s">
        <v>1467</v>
      </c>
      <c r="D24014" t="s">
        <v>1468</v>
      </c>
      <c r="E24014">
        <v>1</v>
      </c>
      <c r="F24014" s="2">
        <v>744.97</v>
      </c>
      <c r="G24014" s="3">
        <v>1656</v>
      </c>
      <c r="H24014" s="3">
        <v>7.4497</v>
      </c>
      <c r="I24014" s="3">
        <v>35.013590000000001</v>
      </c>
      <c r="J24014" s="3">
        <v>787.43329000000006</v>
      </c>
      <c r="K24014" s="4">
        <v>0.34999999999999992</v>
      </c>
      <c r="L24014" s="73">
        <v>1429.4942803076922</v>
      </c>
    </row>
    <row r="24015" spans="1:12" x14ac:dyDescent="0.35">
      <c r="A24015" s="1" t="s">
        <v>38710</v>
      </c>
      <c r="B24015" t="s">
        <v>38711</v>
      </c>
      <c r="C24015" t="s">
        <v>1467</v>
      </c>
      <c r="D24015" t="s">
        <v>1468</v>
      </c>
      <c r="E24015">
        <v>1</v>
      </c>
      <c r="F24015" s="2">
        <v>37.71</v>
      </c>
      <c r="G24015" s="3">
        <v>84</v>
      </c>
      <c r="H24015" s="3">
        <v>0.37709999999999999</v>
      </c>
      <c r="I24015" s="3">
        <v>1.77237</v>
      </c>
      <c r="J24015" s="3">
        <v>39.859470000000002</v>
      </c>
      <c r="K24015" s="4">
        <v>0.35</v>
      </c>
      <c r="L24015" s="73">
        <v>72.360268615384612</v>
      </c>
    </row>
    <row r="24016" spans="1:12" x14ac:dyDescent="0.35">
      <c r="A24016" s="1" t="s">
        <v>38712</v>
      </c>
      <c r="B24016" t="s">
        <v>38713</v>
      </c>
      <c r="C24016" t="s">
        <v>1467</v>
      </c>
      <c r="D24016" t="s">
        <v>1468</v>
      </c>
      <c r="E24016">
        <v>1</v>
      </c>
      <c r="F24016" s="2">
        <v>22.5</v>
      </c>
      <c r="G24016" s="3">
        <v>50</v>
      </c>
      <c r="H24016" s="3">
        <v>0.22500000000000001</v>
      </c>
      <c r="I24016" s="3">
        <v>1.0575000000000001</v>
      </c>
      <c r="J24016" s="3">
        <v>23.782500000000002</v>
      </c>
      <c r="K24016" s="4">
        <v>0.35000000000000003</v>
      </c>
      <c r="L24016" s="73">
        <v>43.174384615384625</v>
      </c>
    </row>
    <row r="24017" spans="1:12" x14ac:dyDescent="0.35">
      <c r="A24017" s="1" t="s">
        <v>38714</v>
      </c>
      <c r="B24017" t="s">
        <v>38715</v>
      </c>
      <c r="C24017" t="s">
        <v>1467</v>
      </c>
      <c r="D24017" t="s">
        <v>1468</v>
      </c>
      <c r="E24017">
        <v>1</v>
      </c>
      <c r="F24017" s="2">
        <v>1.06</v>
      </c>
      <c r="G24017" s="3">
        <v>3</v>
      </c>
      <c r="H24017" s="3">
        <v>1.06E-2</v>
      </c>
      <c r="I24017" s="3">
        <v>4.9820000000000003E-2</v>
      </c>
      <c r="J24017" s="3">
        <v>1.12042</v>
      </c>
      <c r="K24017" s="4">
        <v>0.35000000000000003</v>
      </c>
      <c r="L24017" s="73">
        <v>2.0339932307692306</v>
      </c>
    </row>
    <row r="24018" spans="1:12" x14ac:dyDescent="0.35">
      <c r="A24018" s="1" t="s">
        <v>38716</v>
      </c>
      <c r="B24018" t="s">
        <v>38717</v>
      </c>
      <c r="C24018" t="s">
        <v>1467</v>
      </c>
      <c r="D24018" t="s">
        <v>1468</v>
      </c>
      <c r="E24018">
        <v>1</v>
      </c>
      <c r="F24018" s="2">
        <v>43.19</v>
      </c>
      <c r="G24018" s="3">
        <v>96</v>
      </c>
      <c r="H24018" s="3">
        <v>0.43190000000000001</v>
      </c>
      <c r="I24018" s="3">
        <v>2.0299299999999998</v>
      </c>
      <c r="J24018" s="3">
        <v>45.651829999999997</v>
      </c>
      <c r="K24018" s="4">
        <v>0.35000000000000003</v>
      </c>
      <c r="L24018" s="73">
        <v>82.875629846153842</v>
      </c>
    </row>
    <row r="24019" spans="1:12" x14ac:dyDescent="0.35">
      <c r="A24019" s="1" t="s">
        <v>38718</v>
      </c>
      <c r="B24019" t="s">
        <v>38719</v>
      </c>
      <c r="C24019" t="s">
        <v>1467</v>
      </c>
      <c r="D24019" t="s">
        <v>1468</v>
      </c>
      <c r="E24019">
        <v>1</v>
      </c>
      <c r="F24019" s="2">
        <v>43.86</v>
      </c>
      <c r="G24019" s="3">
        <v>98</v>
      </c>
      <c r="H24019" s="3">
        <v>0.43859999999999999</v>
      </c>
      <c r="I24019" s="3">
        <v>2.06142</v>
      </c>
      <c r="J24019" s="3">
        <v>46.360019999999999</v>
      </c>
      <c r="K24019" s="4">
        <v>0.35</v>
      </c>
      <c r="L24019" s="73">
        <v>84.161267076923068</v>
      </c>
    </row>
    <row r="24020" spans="1:12" x14ac:dyDescent="0.35">
      <c r="A24020" s="1" t="s">
        <v>38720</v>
      </c>
      <c r="B24020" t="s">
        <v>38721</v>
      </c>
      <c r="C24020" t="s">
        <v>1467</v>
      </c>
      <c r="D24020" t="s">
        <v>1468</v>
      </c>
      <c r="E24020">
        <v>1</v>
      </c>
      <c r="F24020" s="2">
        <v>17.010000000000002</v>
      </c>
      <c r="G24020" s="3">
        <v>38</v>
      </c>
      <c r="H24020" s="3">
        <v>0.17010000000000003</v>
      </c>
      <c r="I24020" s="3">
        <v>0.79947000000000012</v>
      </c>
      <c r="J24020" s="3">
        <v>17.979570000000002</v>
      </c>
      <c r="K24020" s="4">
        <v>0.35</v>
      </c>
      <c r="L24020" s="73">
        <v>32.639834769230774</v>
      </c>
    </row>
    <row r="24021" spans="1:12" x14ac:dyDescent="0.35">
      <c r="A24021" s="1" t="s">
        <v>38722</v>
      </c>
      <c r="B24021" t="s">
        <v>38723</v>
      </c>
      <c r="C24021" t="s">
        <v>1467</v>
      </c>
      <c r="D24021" t="s">
        <v>1468</v>
      </c>
      <c r="E24021">
        <v>1</v>
      </c>
      <c r="F24021" s="2">
        <v>1.57</v>
      </c>
      <c r="G24021" s="3">
        <v>4</v>
      </c>
      <c r="H24021" s="3">
        <v>1.5700000000000002E-2</v>
      </c>
      <c r="I24021" s="3">
        <v>7.3790000000000008E-2</v>
      </c>
      <c r="J24021" s="3">
        <v>1.6594900000000001</v>
      </c>
      <c r="K24021" s="4">
        <v>0.35</v>
      </c>
      <c r="L24021" s="73">
        <v>3.0126126153846156</v>
      </c>
    </row>
    <row r="24022" spans="1:12" x14ac:dyDescent="0.35">
      <c r="A24022" s="1" t="s">
        <v>38724</v>
      </c>
      <c r="B24022" t="s">
        <v>38725</v>
      </c>
      <c r="C24022" t="s">
        <v>1467</v>
      </c>
      <c r="D24022" t="s">
        <v>1468</v>
      </c>
      <c r="E24022">
        <v>1</v>
      </c>
      <c r="F24022" s="2">
        <v>272.39999999999998</v>
      </c>
      <c r="G24022" s="3">
        <v>606</v>
      </c>
      <c r="H24022" s="3">
        <v>2.7239999999999998</v>
      </c>
      <c r="I24022" s="3">
        <v>12.8028</v>
      </c>
      <c r="J24022" s="3">
        <v>287.92679999999996</v>
      </c>
      <c r="K24022" s="4">
        <v>0.35</v>
      </c>
      <c r="L24022" s="73">
        <v>522.69788307692295</v>
      </c>
    </row>
    <row r="24023" spans="1:12" x14ac:dyDescent="0.35">
      <c r="A24023" s="1" t="s">
        <v>38726</v>
      </c>
      <c r="B24023" t="s">
        <v>38727</v>
      </c>
      <c r="C24023" t="s">
        <v>1467</v>
      </c>
      <c r="D24023" t="s">
        <v>1468</v>
      </c>
      <c r="E24023">
        <v>1</v>
      </c>
      <c r="F24023" s="2">
        <v>105.37</v>
      </c>
      <c r="G24023" s="3">
        <v>235</v>
      </c>
      <c r="H24023" s="3">
        <v>1.0537000000000001</v>
      </c>
      <c r="I24023" s="3">
        <v>4.9523900000000003</v>
      </c>
      <c r="J24023" s="3">
        <v>111.37609</v>
      </c>
      <c r="K24023" s="4">
        <v>0.35</v>
      </c>
      <c r="L24023" s="73">
        <v>202.19044030769231</v>
      </c>
    </row>
    <row r="24024" spans="1:12" x14ac:dyDescent="0.35">
      <c r="A24024" s="1" t="s">
        <v>38728</v>
      </c>
      <c r="B24024" t="s">
        <v>38729</v>
      </c>
      <c r="C24024" t="s">
        <v>1467</v>
      </c>
      <c r="D24024" t="s">
        <v>1468</v>
      </c>
      <c r="E24024">
        <v>1</v>
      </c>
      <c r="F24024" s="2">
        <v>86.99</v>
      </c>
      <c r="G24024" s="3">
        <v>194</v>
      </c>
      <c r="H24024" s="3">
        <v>0.86990000000000001</v>
      </c>
      <c r="I24024" s="3">
        <v>4.0885299999999996</v>
      </c>
      <c r="J24024" s="3">
        <v>91.948430000000002</v>
      </c>
      <c r="K24024" s="4">
        <v>0.35</v>
      </c>
      <c r="L24024" s="73">
        <v>166.92176523076924</v>
      </c>
    </row>
    <row r="24025" spans="1:12" x14ac:dyDescent="0.35">
      <c r="A24025" s="1" t="s">
        <v>38730</v>
      </c>
      <c r="B24025" t="s">
        <v>38731</v>
      </c>
      <c r="C24025" t="s">
        <v>1467</v>
      </c>
      <c r="D24025" t="s">
        <v>1468</v>
      </c>
      <c r="E24025">
        <v>1</v>
      </c>
      <c r="F24025" s="2">
        <v>0.71</v>
      </c>
      <c r="G24025" s="3">
        <v>2</v>
      </c>
      <c r="H24025" s="3">
        <v>7.0999999999999995E-3</v>
      </c>
      <c r="I24025" s="3">
        <v>3.3369999999999997E-2</v>
      </c>
      <c r="J24025" s="3">
        <v>0.75046999999999997</v>
      </c>
      <c r="K24025" s="4">
        <v>0.35000000000000003</v>
      </c>
      <c r="L24025" s="73">
        <v>1.3623916923076924</v>
      </c>
    </row>
    <row r="24026" spans="1:12" x14ac:dyDescent="0.35">
      <c r="A24026" s="1" t="s">
        <v>38732</v>
      </c>
      <c r="B24026" t="s">
        <v>38733</v>
      </c>
      <c r="C24026" t="s">
        <v>1467</v>
      </c>
      <c r="D24026" t="s">
        <v>1468</v>
      </c>
      <c r="E24026">
        <v>1</v>
      </c>
      <c r="F24026" s="2">
        <v>27.4</v>
      </c>
      <c r="G24026" s="3">
        <v>61</v>
      </c>
      <c r="H24026" s="3">
        <v>0.27399999999999997</v>
      </c>
      <c r="I24026" s="3">
        <v>1.2877999999999998</v>
      </c>
      <c r="J24026" s="3">
        <v>28.9618</v>
      </c>
      <c r="K24026" s="4">
        <v>0.35</v>
      </c>
      <c r="L24026" s="73">
        <v>52.57680615384615</v>
      </c>
    </row>
    <row r="24027" spans="1:12" x14ac:dyDescent="0.35">
      <c r="A24027" s="1" t="s">
        <v>38734</v>
      </c>
      <c r="B24027" t="s">
        <v>38735</v>
      </c>
      <c r="C24027" t="s">
        <v>1467</v>
      </c>
      <c r="D24027" t="s">
        <v>1468</v>
      </c>
      <c r="E24027">
        <v>1</v>
      </c>
      <c r="F24027" s="2">
        <v>7.44</v>
      </c>
      <c r="G24027" s="3">
        <v>17</v>
      </c>
      <c r="H24027" s="3">
        <v>7.4400000000000008E-2</v>
      </c>
      <c r="I24027" s="3">
        <v>0.34968000000000005</v>
      </c>
      <c r="J24027" s="3">
        <v>7.8640800000000004</v>
      </c>
      <c r="K24027" s="4">
        <v>0.34999999999999992</v>
      </c>
      <c r="L24027" s="73">
        <v>14.276329846153846</v>
      </c>
    </row>
    <row r="24028" spans="1:12" x14ac:dyDescent="0.35">
      <c r="A24028" s="1" t="s">
        <v>38736</v>
      </c>
      <c r="B24028" t="s">
        <v>38737</v>
      </c>
      <c r="C24028" t="s">
        <v>1467</v>
      </c>
      <c r="D24028" t="s">
        <v>1468</v>
      </c>
      <c r="E24028">
        <v>1</v>
      </c>
      <c r="F24028" s="2">
        <v>245</v>
      </c>
      <c r="G24028" s="3">
        <v>545</v>
      </c>
      <c r="H24028" s="3">
        <v>2.4500000000000002</v>
      </c>
      <c r="I24028" s="3">
        <v>11.515000000000001</v>
      </c>
      <c r="J24028" s="3">
        <v>258.96499999999997</v>
      </c>
      <c r="K24028" s="4">
        <v>0.34999999999999992</v>
      </c>
      <c r="L24028" s="73">
        <v>470.12107692307683</v>
      </c>
    </row>
    <row r="24029" spans="1:12" x14ac:dyDescent="0.35">
      <c r="A24029" s="1" t="s">
        <v>38738</v>
      </c>
      <c r="B24029" t="s">
        <v>38739</v>
      </c>
      <c r="C24029" t="s">
        <v>1467</v>
      </c>
      <c r="D24029" t="s">
        <v>1468</v>
      </c>
      <c r="E24029">
        <v>1</v>
      </c>
      <c r="F24029" s="2">
        <v>1.38</v>
      </c>
      <c r="G24029" s="3">
        <v>4</v>
      </c>
      <c r="H24029" s="3">
        <v>1.38E-2</v>
      </c>
      <c r="I24029" s="3">
        <v>6.4860000000000001E-2</v>
      </c>
      <c r="J24029" s="3">
        <v>1.4586599999999998</v>
      </c>
      <c r="K24029" s="4">
        <v>0.35</v>
      </c>
      <c r="L24029" s="73">
        <v>2.6480289230769225</v>
      </c>
    </row>
    <row r="24030" spans="1:12" x14ac:dyDescent="0.35">
      <c r="A24030" s="1" t="s">
        <v>38740</v>
      </c>
      <c r="B24030" t="s">
        <v>38741</v>
      </c>
      <c r="C24030" t="s">
        <v>1467</v>
      </c>
      <c r="D24030" t="s">
        <v>1468</v>
      </c>
      <c r="E24030">
        <v>1</v>
      </c>
      <c r="F24030" s="2">
        <v>0.39</v>
      </c>
      <c r="G24030" s="3">
        <v>1</v>
      </c>
      <c r="H24030" s="3">
        <v>3.9000000000000003E-3</v>
      </c>
      <c r="I24030" s="3">
        <v>1.8329999999999999E-2</v>
      </c>
      <c r="J24030" s="3">
        <v>0.41223000000000004</v>
      </c>
      <c r="K24030" s="4">
        <v>0.34999999999999992</v>
      </c>
      <c r="L24030" s="73">
        <v>0.74835600000000002</v>
      </c>
    </row>
    <row r="24031" spans="1:12" x14ac:dyDescent="0.35">
      <c r="A24031" s="1" t="s">
        <v>38742</v>
      </c>
      <c r="B24031" t="s">
        <v>38743</v>
      </c>
      <c r="C24031" t="s">
        <v>1467</v>
      </c>
      <c r="D24031" t="s">
        <v>1468</v>
      </c>
      <c r="E24031">
        <v>1</v>
      </c>
      <c r="F24031" s="2">
        <v>3.79</v>
      </c>
      <c r="G24031" s="3">
        <v>9</v>
      </c>
      <c r="H24031" s="3">
        <v>3.7900000000000003E-2</v>
      </c>
      <c r="I24031" s="3">
        <v>0.17813000000000001</v>
      </c>
      <c r="J24031" s="3">
        <v>4.00603</v>
      </c>
      <c r="K24031" s="4">
        <v>0.35</v>
      </c>
      <c r="L24031" s="73">
        <v>7.27248523076923</v>
      </c>
    </row>
    <row r="24032" spans="1:12" x14ac:dyDescent="0.35">
      <c r="A24032" s="1" t="s">
        <v>38744</v>
      </c>
      <c r="B24032" t="s">
        <v>38745</v>
      </c>
      <c r="C24032" t="s">
        <v>1467</v>
      </c>
      <c r="D24032" t="s">
        <v>1468</v>
      </c>
      <c r="E24032">
        <v>1</v>
      </c>
      <c r="F24032" s="2">
        <v>51.56</v>
      </c>
      <c r="G24032" s="3">
        <v>115</v>
      </c>
      <c r="H24032" s="3">
        <v>0.51560000000000006</v>
      </c>
      <c r="I24032" s="3">
        <v>2.4233199999999999</v>
      </c>
      <c r="J24032" s="3">
        <v>54.498919999999998</v>
      </c>
      <c r="K24032" s="4">
        <v>0.35000000000000003</v>
      </c>
      <c r="L24032" s="73">
        <v>98.93650092307692</v>
      </c>
    </row>
    <row r="24033" spans="1:12" x14ac:dyDescent="0.35">
      <c r="A24033" s="1" t="s">
        <v>38746</v>
      </c>
      <c r="B24033" t="s">
        <v>38747</v>
      </c>
      <c r="C24033" t="s">
        <v>1467</v>
      </c>
      <c r="D24033" t="s">
        <v>1468</v>
      </c>
      <c r="E24033">
        <v>1</v>
      </c>
      <c r="F24033" s="2">
        <v>46.44</v>
      </c>
      <c r="G24033" s="3">
        <v>104</v>
      </c>
      <c r="H24033" s="3">
        <v>0.46439999999999998</v>
      </c>
      <c r="I24033" s="3">
        <v>2.18268</v>
      </c>
      <c r="J24033" s="3">
        <v>49.087079999999993</v>
      </c>
      <c r="K24033" s="4">
        <v>0.34999999999999992</v>
      </c>
      <c r="L24033" s="73">
        <v>89.111929846153828</v>
      </c>
    </row>
    <row r="24034" spans="1:12" x14ac:dyDescent="0.35">
      <c r="A24034" s="1" t="s">
        <v>38748</v>
      </c>
      <c r="B24034" t="s">
        <v>38749</v>
      </c>
      <c r="C24034" t="s">
        <v>1467</v>
      </c>
      <c r="D24034" t="s">
        <v>1468</v>
      </c>
      <c r="E24034">
        <v>1</v>
      </c>
      <c r="F24034" s="2">
        <v>14135.56</v>
      </c>
      <c r="G24034" s="3">
        <v>31413</v>
      </c>
      <c r="H24034" s="3">
        <v>141.35560000000001</v>
      </c>
      <c r="I24034" s="3">
        <v>664.37131999999997</v>
      </c>
      <c r="J24034" s="3">
        <v>14941.28692</v>
      </c>
      <c r="K24034" s="4">
        <v>0.35000000000000003</v>
      </c>
      <c r="L24034" s="73">
        <v>27124.182408615387</v>
      </c>
    </row>
    <row r="24035" spans="1:12" x14ac:dyDescent="0.35">
      <c r="A24035" s="1" t="s">
        <v>38750</v>
      </c>
      <c r="B24035" t="s">
        <v>38751</v>
      </c>
      <c r="C24035" t="s">
        <v>1467</v>
      </c>
      <c r="D24035" t="s">
        <v>1468</v>
      </c>
      <c r="E24035">
        <v>1</v>
      </c>
      <c r="F24035" s="2">
        <v>21.31</v>
      </c>
      <c r="G24035" s="3">
        <v>48</v>
      </c>
      <c r="H24035" s="3">
        <v>0.21309999999999998</v>
      </c>
      <c r="I24035" s="3">
        <v>1.0015699999999998</v>
      </c>
      <c r="J24035" s="3">
        <v>22.52467</v>
      </c>
      <c r="K24035" s="4">
        <v>0.35</v>
      </c>
      <c r="L24035" s="73">
        <v>40.890939384615386</v>
      </c>
    </row>
    <row r="24036" spans="1:12" x14ac:dyDescent="0.35">
      <c r="A24036" s="1" t="s">
        <v>38752</v>
      </c>
      <c r="B24036" t="s">
        <v>38753</v>
      </c>
      <c r="C24036" t="s">
        <v>1467</v>
      </c>
      <c r="D24036" t="s">
        <v>1468</v>
      </c>
      <c r="E24036">
        <v>1</v>
      </c>
      <c r="F24036" s="2">
        <v>2.5299999999999998</v>
      </c>
      <c r="G24036" s="3">
        <v>6</v>
      </c>
      <c r="H24036" s="3">
        <v>2.53E-2</v>
      </c>
      <c r="I24036" s="3">
        <v>0.11890999999999999</v>
      </c>
      <c r="J24036" s="3">
        <v>2.67421</v>
      </c>
      <c r="K24036" s="4">
        <v>0.35000000000000003</v>
      </c>
      <c r="L24036" s="73">
        <v>4.8547196923076923</v>
      </c>
    </row>
    <row r="24037" spans="1:12" x14ac:dyDescent="0.35">
      <c r="A24037" s="1" t="s">
        <v>38754</v>
      </c>
      <c r="B24037" t="s">
        <v>38755</v>
      </c>
      <c r="C24037" t="s">
        <v>1467</v>
      </c>
      <c r="D24037" t="s">
        <v>1468</v>
      </c>
      <c r="E24037">
        <v>1</v>
      </c>
      <c r="F24037" s="2">
        <v>31.57</v>
      </c>
      <c r="G24037" s="3">
        <v>71</v>
      </c>
      <c r="H24037" s="3">
        <v>0.31570000000000004</v>
      </c>
      <c r="I24037" s="3">
        <v>1.4837899999999999</v>
      </c>
      <c r="J24037" s="3">
        <v>33.369489999999999</v>
      </c>
      <c r="K24037" s="4">
        <v>0.35</v>
      </c>
      <c r="L24037" s="73">
        <v>60.578458769230764</v>
      </c>
    </row>
    <row r="24038" spans="1:12" x14ac:dyDescent="0.35">
      <c r="A24038" s="1" t="s">
        <v>38756</v>
      </c>
      <c r="B24038" t="s">
        <v>38757</v>
      </c>
      <c r="C24038" t="s">
        <v>1467</v>
      </c>
      <c r="D24038" t="s">
        <v>1468</v>
      </c>
      <c r="E24038">
        <v>1</v>
      </c>
      <c r="F24038" s="2">
        <v>27.61</v>
      </c>
      <c r="G24038" s="3">
        <v>62</v>
      </c>
      <c r="H24038" s="3">
        <v>0.27610000000000001</v>
      </c>
      <c r="I24038" s="3">
        <v>1.2976699999999999</v>
      </c>
      <c r="J24038" s="3">
        <v>29.183769999999999</v>
      </c>
      <c r="K24038" s="4">
        <v>0.35</v>
      </c>
      <c r="L24038" s="73">
        <v>52.979767076923075</v>
      </c>
    </row>
    <row r="24039" spans="1:12" x14ac:dyDescent="0.35">
      <c r="A24039" s="1" t="s">
        <v>38758</v>
      </c>
      <c r="B24039" t="s">
        <v>38759</v>
      </c>
      <c r="C24039" t="s">
        <v>1467</v>
      </c>
      <c r="D24039" t="s">
        <v>1468</v>
      </c>
      <c r="E24039">
        <v>1</v>
      </c>
      <c r="F24039" s="2">
        <v>59.66</v>
      </c>
      <c r="G24039" s="3">
        <v>133</v>
      </c>
      <c r="H24039" s="3">
        <v>0.59660000000000002</v>
      </c>
      <c r="I24039" s="3">
        <v>2.80402</v>
      </c>
      <c r="J24039" s="3">
        <v>63.06062</v>
      </c>
      <c r="K24039" s="4">
        <v>0.34999999999999992</v>
      </c>
      <c r="L24039" s="73">
        <v>114.47927938461538</v>
      </c>
    </row>
    <row r="24040" spans="1:12" x14ac:dyDescent="0.35">
      <c r="A24040" s="1" t="s">
        <v>38760</v>
      </c>
      <c r="B24040" t="s">
        <v>38761</v>
      </c>
      <c r="C24040" t="s">
        <v>1467</v>
      </c>
      <c r="D24040" t="s">
        <v>1468</v>
      </c>
      <c r="E24040">
        <v>1</v>
      </c>
      <c r="F24040" s="2">
        <v>72.989999999999995</v>
      </c>
      <c r="G24040" s="3">
        <v>163</v>
      </c>
      <c r="H24040" s="3">
        <v>0.72989999999999999</v>
      </c>
      <c r="I24040" s="3">
        <v>3.4305299999999996</v>
      </c>
      <c r="J24040" s="3">
        <v>77.15043</v>
      </c>
      <c r="K24040" s="4">
        <v>0.35</v>
      </c>
      <c r="L24040" s="73">
        <v>140.05770369230768</v>
      </c>
    </row>
    <row r="24041" spans="1:12" x14ac:dyDescent="0.35">
      <c r="A24041" s="1" t="s">
        <v>38762</v>
      </c>
      <c r="B24041" t="s">
        <v>38763</v>
      </c>
      <c r="C24041" t="s">
        <v>1467</v>
      </c>
      <c r="D24041" t="s">
        <v>1468</v>
      </c>
      <c r="E24041">
        <v>1</v>
      </c>
      <c r="F24041" s="2">
        <v>156.56</v>
      </c>
      <c r="G24041" s="3">
        <v>348</v>
      </c>
      <c r="H24041" s="3">
        <v>1.5656000000000001</v>
      </c>
      <c r="I24041" s="3">
        <v>7.35832</v>
      </c>
      <c r="J24041" s="3">
        <v>165.48391999999998</v>
      </c>
      <c r="K24041" s="4">
        <v>0.34999999999999992</v>
      </c>
      <c r="L24041" s="73">
        <v>300.41696246153839</v>
      </c>
    </row>
    <row r="24042" spans="1:12" x14ac:dyDescent="0.35">
      <c r="A24042" s="1" t="s">
        <v>38764</v>
      </c>
      <c r="B24042" t="s">
        <v>38765</v>
      </c>
      <c r="C24042" t="s">
        <v>1467</v>
      </c>
      <c r="D24042" t="s">
        <v>1468</v>
      </c>
      <c r="E24042">
        <v>1</v>
      </c>
      <c r="F24042" s="2">
        <v>2.1800000000000002</v>
      </c>
      <c r="G24042" s="3">
        <v>5</v>
      </c>
      <c r="H24042" s="3">
        <v>2.1800000000000003E-2</v>
      </c>
      <c r="I24042" s="3">
        <v>0.10246000000000001</v>
      </c>
      <c r="J24042" s="3">
        <v>2.3042600000000002</v>
      </c>
      <c r="K24042" s="4">
        <v>0.35</v>
      </c>
      <c r="L24042" s="73">
        <v>4.1831181538461539</v>
      </c>
    </row>
    <row r="24043" spans="1:12" x14ac:dyDescent="0.35">
      <c r="A24043" s="1" t="s">
        <v>38766</v>
      </c>
      <c r="B24043" t="s">
        <v>38767</v>
      </c>
      <c r="C24043" t="s">
        <v>1467</v>
      </c>
      <c r="D24043" t="s">
        <v>1468</v>
      </c>
      <c r="E24043">
        <v>1</v>
      </c>
      <c r="F24043" s="2">
        <v>17.75</v>
      </c>
      <c r="G24043" s="3">
        <v>40</v>
      </c>
      <c r="H24043" s="3">
        <v>0.17749999999999999</v>
      </c>
      <c r="I24043" s="3">
        <v>0.83425000000000005</v>
      </c>
      <c r="J24043" s="3">
        <v>18.761749999999999</v>
      </c>
      <c r="K24043" s="4">
        <v>0.34999999999999992</v>
      </c>
      <c r="L24043" s="73">
        <v>34.059792307692305</v>
      </c>
    </row>
    <row r="24044" spans="1:12" x14ac:dyDescent="0.35">
      <c r="A24044" s="1" t="s">
        <v>38768</v>
      </c>
      <c r="B24044" t="s">
        <v>38769</v>
      </c>
      <c r="C24044" t="s">
        <v>1467</v>
      </c>
      <c r="D24044" t="s">
        <v>1468</v>
      </c>
      <c r="E24044">
        <v>1</v>
      </c>
      <c r="F24044" s="2">
        <v>10.82</v>
      </c>
      <c r="G24044" s="3">
        <v>25</v>
      </c>
      <c r="H24044" s="3">
        <v>0.1082</v>
      </c>
      <c r="I24044" s="3">
        <v>0.50853999999999999</v>
      </c>
      <c r="J24044" s="3">
        <v>11.43674</v>
      </c>
      <c r="K24044" s="4">
        <v>0.34999999999999992</v>
      </c>
      <c r="L24044" s="73">
        <v>20.762081846153844</v>
      </c>
    </row>
    <row r="24045" spans="1:12" x14ac:dyDescent="0.35">
      <c r="A24045" s="1" t="s">
        <v>38770</v>
      </c>
      <c r="B24045" t="s">
        <v>38771</v>
      </c>
      <c r="C24045" t="s">
        <v>1467</v>
      </c>
      <c r="D24045" t="s">
        <v>1468</v>
      </c>
      <c r="E24045">
        <v>1</v>
      </c>
      <c r="F24045" s="2">
        <v>1.1299999999999999</v>
      </c>
      <c r="G24045" s="3">
        <v>3</v>
      </c>
      <c r="H24045" s="3">
        <v>1.1299999999999999E-2</v>
      </c>
      <c r="I24045" s="3">
        <v>5.3109999999999997E-2</v>
      </c>
      <c r="J24045" s="3">
        <v>1.19441</v>
      </c>
      <c r="K24045" s="4">
        <v>0.35</v>
      </c>
      <c r="L24045" s="73">
        <v>2.1683135384615384</v>
      </c>
    </row>
    <row r="24046" spans="1:12" x14ac:dyDescent="0.35">
      <c r="A24046" s="1" t="s">
        <v>38772</v>
      </c>
      <c r="B24046" t="s">
        <v>38773</v>
      </c>
      <c r="C24046" t="s">
        <v>1467</v>
      </c>
      <c r="D24046" t="s">
        <v>1468</v>
      </c>
      <c r="E24046">
        <v>1</v>
      </c>
      <c r="F24046" s="2">
        <v>24.73</v>
      </c>
      <c r="G24046" s="3">
        <v>55</v>
      </c>
      <c r="H24046" s="3">
        <v>0.24730000000000002</v>
      </c>
      <c r="I24046" s="3">
        <v>1.16231</v>
      </c>
      <c r="J24046" s="3">
        <v>26.139610000000001</v>
      </c>
      <c r="K24046" s="4">
        <v>0.35</v>
      </c>
      <c r="L24046" s="73">
        <v>47.453445846153848</v>
      </c>
    </row>
    <row r="24047" spans="1:12" x14ac:dyDescent="0.35">
      <c r="A24047" s="1" t="s">
        <v>38774</v>
      </c>
      <c r="B24047" t="s">
        <v>38775</v>
      </c>
      <c r="C24047" t="s">
        <v>1467</v>
      </c>
      <c r="D24047" t="s">
        <v>1468</v>
      </c>
      <c r="E24047">
        <v>1</v>
      </c>
      <c r="F24047" s="2">
        <v>46.03</v>
      </c>
      <c r="G24047" s="3">
        <v>103</v>
      </c>
      <c r="H24047" s="3">
        <v>0.46030000000000004</v>
      </c>
      <c r="I24047" s="3">
        <v>2.1634100000000003</v>
      </c>
      <c r="J24047" s="3">
        <v>48.653709999999997</v>
      </c>
      <c r="K24047" s="4">
        <v>0.35000000000000003</v>
      </c>
      <c r="L24047" s="73">
        <v>88.325196615384613</v>
      </c>
    </row>
    <row r="24048" spans="1:12" x14ac:dyDescent="0.35">
      <c r="A24048" s="1" t="s">
        <v>38776</v>
      </c>
      <c r="B24048" t="s">
        <v>38777</v>
      </c>
      <c r="C24048" t="s">
        <v>1467</v>
      </c>
      <c r="D24048" t="s">
        <v>1468</v>
      </c>
      <c r="E24048">
        <v>1</v>
      </c>
      <c r="F24048" s="2">
        <v>36.11</v>
      </c>
      <c r="G24048" s="3">
        <v>81</v>
      </c>
      <c r="H24048" s="3">
        <v>0.36109999999999998</v>
      </c>
      <c r="I24048" s="3">
        <v>1.6971700000000001</v>
      </c>
      <c r="J24048" s="3">
        <v>38.16827</v>
      </c>
      <c r="K24048" s="4">
        <v>0.34999999999999992</v>
      </c>
      <c r="L24048" s="73">
        <v>69.290090153846151</v>
      </c>
    </row>
    <row r="24049" spans="1:12" x14ac:dyDescent="0.35">
      <c r="A24049" s="1" t="s">
        <v>38778</v>
      </c>
      <c r="B24049" t="s">
        <v>38779</v>
      </c>
      <c r="C24049" t="s">
        <v>1467</v>
      </c>
      <c r="D24049" t="s">
        <v>1468</v>
      </c>
      <c r="E24049">
        <v>1</v>
      </c>
      <c r="F24049" s="2">
        <v>149.22</v>
      </c>
      <c r="G24049" s="3">
        <v>332</v>
      </c>
      <c r="H24049" s="3">
        <v>1.4922</v>
      </c>
      <c r="I24049" s="3">
        <v>7.0133400000000004</v>
      </c>
      <c r="J24049" s="3">
        <v>157.72554</v>
      </c>
      <c r="K24049" s="4">
        <v>0.35000000000000003</v>
      </c>
      <c r="L24049" s="73">
        <v>286.33251876923077</v>
      </c>
    </row>
    <row r="24050" spans="1:12" x14ac:dyDescent="0.35">
      <c r="A24050" s="1" t="s">
        <v>38780</v>
      </c>
      <c r="B24050" t="s">
        <v>38781</v>
      </c>
      <c r="C24050" t="s">
        <v>1467</v>
      </c>
      <c r="D24050" t="s">
        <v>1468</v>
      </c>
      <c r="E24050">
        <v>1</v>
      </c>
      <c r="F24050" s="2">
        <v>13.9</v>
      </c>
      <c r="G24050" s="3">
        <v>31</v>
      </c>
      <c r="H24050" s="3">
        <v>0.13900000000000001</v>
      </c>
      <c r="I24050" s="3">
        <v>0.65329999999999999</v>
      </c>
      <c r="J24050" s="3">
        <v>14.692299999999999</v>
      </c>
      <c r="K24050" s="4">
        <v>0.35</v>
      </c>
      <c r="L24050" s="73">
        <v>26.672175384615382</v>
      </c>
    </row>
    <row r="24051" spans="1:12" x14ac:dyDescent="0.35">
      <c r="A24051" s="1" t="s">
        <v>38782</v>
      </c>
      <c r="B24051" t="s">
        <v>38783</v>
      </c>
      <c r="C24051" t="s">
        <v>1467</v>
      </c>
      <c r="D24051" t="s">
        <v>1468</v>
      </c>
      <c r="E24051">
        <v>1</v>
      </c>
      <c r="F24051" s="2">
        <v>2.61</v>
      </c>
      <c r="G24051" s="3">
        <v>6</v>
      </c>
      <c r="H24051" s="3">
        <v>2.6099999999999998E-2</v>
      </c>
      <c r="I24051" s="3">
        <v>0.12267</v>
      </c>
      <c r="J24051" s="3">
        <v>2.7587699999999997</v>
      </c>
      <c r="K24051" s="4">
        <v>0.35000000000000003</v>
      </c>
      <c r="L24051" s="73">
        <v>5.0082286153846152</v>
      </c>
    </row>
    <row r="24052" spans="1:12" x14ac:dyDescent="0.35">
      <c r="A24052" s="1" t="s">
        <v>38784</v>
      </c>
      <c r="B24052" t="s">
        <v>38785</v>
      </c>
      <c r="C24052" t="s">
        <v>1467</v>
      </c>
      <c r="D24052" t="s">
        <v>1468</v>
      </c>
      <c r="E24052">
        <v>1</v>
      </c>
      <c r="F24052" s="2">
        <v>42.89</v>
      </c>
      <c r="G24052" s="3">
        <v>96</v>
      </c>
      <c r="H24052" s="3">
        <v>0.4289</v>
      </c>
      <c r="I24052" s="3">
        <v>2.0158300000000002</v>
      </c>
      <c r="J24052" s="3">
        <v>45.33473</v>
      </c>
      <c r="K24052" s="4">
        <v>0.35000000000000003</v>
      </c>
      <c r="L24052" s="73">
        <v>82.29997138461539</v>
      </c>
    </row>
    <row r="24053" spans="1:12" x14ac:dyDescent="0.35">
      <c r="A24053" s="1" t="s">
        <v>38786</v>
      </c>
      <c r="B24053" t="s">
        <v>38787</v>
      </c>
      <c r="C24053" t="s">
        <v>1467</v>
      </c>
      <c r="D24053" t="s">
        <v>1468</v>
      </c>
      <c r="E24053">
        <v>1</v>
      </c>
      <c r="F24053" s="2">
        <v>3.01</v>
      </c>
      <c r="G24053" s="3">
        <v>7</v>
      </c>
      <c r="H24053" s="3">
        <v>3.0099999999999998E-2</v>
      </c>
      <c r="I24053" s="3">
        <v>0.14146999999999998</v>
      </c>
      <c r="J24053" s="3">
        <v>3.1815699999999998</v>
      </c>
      <c r="K24053" s="4">
        <v>0.35000000000000003</v>
      </c>
      <c r="L24053" s="73">
        <v>5.7757732307692304</v>
      </c>
    </row>
    <row r="24054" spans="1:12" x14ac:dyDescent="0.35">
      <c r="A24054" s="1" t="s">
        <v>38788</v>
      </c>
      <c r="B24054" t="s">
        <v>38789</v>
      </c>
      <c r="C24054" t="s">
        <v>1467</v>
      </c>
      <c r="D24054" t="s">
        <v>1468</v>
      </c>
      <c r="E24054">
        <v>1</v>
      </c>
      <c r="F24054" s="2">
        <v>170.84</v>
      </c>
      <c r="G24054" s="3">
        <v>380</v>
      </c>
      <c r="H24054" s="3">
        <v>1.7084000000000001</v>
      </c>
      <c r="I24054" s="3">
        <v>8.0294799999999995</v>
      </c>
      <c r="J24054" s="3">
        <v>180.57788000000002</v>
      </c>
      <c r="K24054" s="4">
        <v>0.35000000000000003</v>
      </c>
      <c r="L24054" s="73">
        <v>327.81830523076928</v>
      </c>
    </row>
    <row r="24055" spans="1:12" x14ac:dyDescent="0.35">
      <c r="A24055" s="1" t="s">
        <v>38790</v>
      </c>
      <c r="B24055" t="s">
        <v>38791</v>
      </c>
      <c r="C24055" t="s">
        <v>1467</v>
      </c>
      <c r="D24055" t="s">
        <v>1468</v>
      </c>
      <c r="E24055">
        <v>1</v>
      </c>
      <c r="F24055" s="2">
        <v>42.26</v>
      </c>
      <c r="G24055" s="3">
        <v>94</v>
      </c>
      <c r="H24055" s="3">
        <v>0.42259999999999998</v>
      </c>
      <c r="I24055" s="3">
        <v>1.9862199999999999</v>
      </c>
      <c r="J24055" s="3">
        <v>44.668820000000004</v>
      </c>
      <c r="K24055" s="4">
        <v>0.35000000000000003</v>
      </c>
      <c r="L24055" s="73">
        <v>81.091088615384621</v>
      </c>
    </row>
    <row r="24056" spans="1:12" x14ac:dyDescent="0.35">
      <c r="A24056" s="1" t="s">
        <v>38792</v>
      </c>
      <c r="B24056" t="s">
        <v>38793</v>
      </c>
      <c r="C24056" t="s">
        <v>1467</v>
      </c>
      <c r="D24056" t="s">
        <v>1468</v>
      </c>
      <c r="E24056">
        <v>1</v>
      </c>
      <c r="F24056" s="2">
        <v>317.61</v>
      </c>
      <c r="G24056" s="3">
        <v>706</v>
      </c>
      <c r="H24056" s="3">
        <v>3.1761000000000004</v>
      </c>
      <c r="I24056" s="3">
        <v>14.927670000000001</v>
      </c>
      <c r="J24056" s="3">
        <v>335.71377000000001</v>
      </c>
      <c r="K24056" s="4">
        <v>0.35</v>
      </c>
      <c r="L24056" s="73">
        <v>609.44961323076927</v>
      </c>
    </row>
    <row r="24057" spans="1:12" x14ac:dyDescent="0.35">
      <c r="A24057" s="1" t="s">
        <v>38794</v>
      </c>
      <c r="B24057" t="s">
        <v>38795</v>
      </c>
      <c r="C24057" t="s">
        <v>1467</v>
      </c>
      <c r="D24057" t="s">
        <v>1468</v>
      </c>
      <c r="E24057">
        <v>1</v>
      </c>
      <c r="F24057" s="2">
        <v>11.52</v>
      </c>
      <c r="G24057" s="3">
        <v>26</v>
      </c>
      <c r="H24057" s="3">
        <v>0.1152</v>
      </c>
      <c r="I24057" s="3">
        <v>0.54144000000000003</v>
      </c>
      <c r="J24057" s="3">
        <v>12.176639999999999</v>
      </c>
      <c r="K24057" s="4">
        <v>0.35</v>
      </c>
      <c r="L24057" s="73">
        <v>22.105284923076923</v>
      </c>
    </row>
    <row r="24058" spans="1:12" x14ac:dyDescent="0.35">
      <c r="A24058" s="1" t="s">
        <v>38796</v>
      </c>
      <c r="B24058" t="s">
        <v>38797</v>
      </c>
      <c r="C24058" t="s">
        <v>1467</v>
      </c>
      <c r="D24058" t="s">
        <v>1468</v>
      </c>
      <c r="E24058">
        <v>1</v>
      </c>
      <c r="F24058" s="2">
        <v>4.2</v>
      </c>
      <c r="G24058" s="3">
        <v>10</v>
      </c>
      <c r="H24058" s="3">
        <v>4.2000000000000003E-2</v>
      </c>
      <c r="I24058" s="3">
        <v>0.19740000000000002</v>
      </c>
      <c r="J24058" s="3">
        <v>4.4394</v>
      </c>
      <c r="K24058" s="4">
        <v>0.35</v>
      </c>
      <c r="L24058" s="73">
        <v>8.0592184615384603</v>
      </c>
    </row>
    <row r="24059" spans="1:12" x14ac:dyDescent="0.35">
      <c r="A24059" s="1" t="s">
        <v>38798</v>
      </c>
      <c r="B24059" t="s">
        <v>38799</v>
      </c>
      <c r="C24059" t="s">
        <v>1467</v>
      </c>
      <c r="D24059" t="s">
        <v>1468</v>
      </c>
      <c r="E24059">
        <v>1</v>
      </c>
      <c r="F24059" s="2">
        <v>6.01</v>
      </c>
      <c r="G24059" s="3">
        <v>14</v>
      </c>
      <c r="H24059" s="3">
        <v>6.0100000000000001E-2</v>
      </c>
      <c r="I24059" s="3">
        <v>0.28247</v>
      </c>
      <c r="J24059" s="3">
        <v>6.3525700000000001</v>
      </c>
      <c r="K24059" s="4">
        <v>0.35</v>
      </c>
      <c r="L24059" s="73">
        <v>11.532357846153845</v>
      </c>
    </row>
    <row r="24060" spans="1:12" x14ac:dyDescent="0.35">
      <c r="A24060" s="1" t="s">
        <v>38800</v>
      </c>
      <c r="B24060" t="s">
        <v>38801</v>
      </c>
      <c r="C24060" t="s">
        <v>1467</v>
      </c>
      <c r="D24060" t="s">
        <v>1468</v>
      </c>
      <c r="E24060">
        <v>1</v>
      </c>
      <c r="F24060" s="2">
        <v>143.06</v>
      </c>
      <c r="G24060" s="3">
        <v>318</v>
      </c>
      <c r="H24060" s="3">
        <v>1.4306000000000001</v>
      </c>
      <c r="I24060" s="3">
        <v>6.7238199999999999</v>
      </c>
      <c r="J24060" s="3">
        <v>151.21441999999999</v>
      </c>
      <c r="K24060" s="4">
        <v>0.35</v>
      </c>
      <c r="L24060" s="73">
        <v>274.51233169230767</v>
      </c>
    </row>
    <row r="24061" spans="1:12" x14ac:dyDescent="0.35">
      <c r="A24061" s="1" t="s">
        <v>38802</v>
      </c>
      <c r="B24061" t="s">
        <v>38803</v>
      </c>
      <c r="C24061" t="s">
        <v>1467</v>
      </c>
      <c r="D24061" t="s">
        <v>1468</v>
      </c>
      <c r="E24061">
        <v>1</v>
      </c>
      <c r="F24061" s="2">
        <v>4.24</v>
      </c>
      <c r="G24061" s="3">
        <v>10</v>
      </c>
      <c r="H24061" s="3">
        <v>4.24E-2</v>
      </c>
      <c r="I24061" s="3">
        <v>0.19928000000000001</v>
      </c>
      <c r="J24061" s="3">
        <v>4.4816799999999999</v>
      </c>
      <c r="K24061" s="4">
        <v>0.35000000000000003</v>
      </c>
      <c r="L24061" s="73">
        <v>8.1359729230769222</v>
      </c>
    </row>
    <row r="24062" spans="1:12" x14ac:dyDescent="0.35">
      <c r="A24062" s="1" t="s">
        <v>38804</v>
      </c>
      <c r="B24062" t="s">
        <v>38805</v>
      </c>
      <c r="C24062" t="s">
        <v>1467</v>
      </c>
      <c r="D24062" t="s">
        <v>1468</v>
      </c>
      <c r="E24062">
        <v>1</v>
      </c>
      <c r="F24062" s="2">
        <v>1958.46</v>
      </c>
      <c r="G24062" s="3">
        <v>4353</v>
      </c>
      <c r="H24062" s="3">
        <v>19.584600000000002</v>
      </c>
      <c r="I24062" s="3">
        <v>92.047619999999995</v>
      </c>
      <c r="J24062" s="3">
        <v>2070.09222</v>
      </c>
      <c r="K24062" s="4">
        <v>0.35</v>
      </c>
      <c r="L24062" s="73">
        <v>3758.0135686153844</v>
      </c>
    </row>
    <row r="24063" spans="1:12" x14ac:dyDescent="0.35">
      <c r="A24063" s="1" t="s">
        <v>38806</v>
      </c>
      <c r="B24063" t="s">
        <v>38807</v>
      </c>
      <c r="C24063" t="s">
        <v>1467</v>
      </c>
      <c r="D24063" t="s">
        <v>1468</v>
      </c>
      <c r="E24063">
        <v>1</v>
      </c>
      <c r="F24063" s="2">
        <v>61.7</v>
      </c>
      <c r="G24063" s="3">
        <v>138</v>
      </c>
      <c r="H24063" s="3">
        <v>0.61699999999999999</v>
      </c>
      <c r="I24063" s="3">
        <v>2.8999000000000001</v>
      </c>
      <c r="J24063" s="3">
        <v>65.216899999999995</v>
      </c>
      <c r="K24063" s="4">
        <v>0.35000000000000003</v>
      </c>
      <c r="L24063" s="73">
        <v>118.39375692307692</v>
      </c>
    </row>
    <row r="24064" spans="1:12" x14ac:dyDescent="0.35">
      <c r="A24064" s="1" t="s">
        <v>38808</v>
      </c>
      <c r="B24064" t="s">
        <v>38809</v>
      </c>
      <c r="C24064" t="s">
        <v>1467</v>
      </c>
      <c r="D24064" t="s">
        <v>1468</v>
      </c>
      <c r="E24064">
        <v>1</v>
      </c>
      <c r="F24064" s="2">
        <v>21.35</v>
      </c>
      <c r="G24064" s="3">
        <v>48</v>
      </c>
      <c r="H24064" s="3">
        <v>0.21350000000000002</v>
      </c>
      <c r="I24064" s="3">
        <v>1.0034500000000002</v>
      </c>
      <c r="J24064" s="3">
        <v>22.566950000000002</v>
      </c>
      <c r="K24064" s="4">
        <v>0.34999999999999992</v>
      </c>
      <c r="L24064" s="73">
        <v>40.967693846153843</v>
      </c>
    </row>
    <row r="24065" spans="1:12" x14ac:dyDescent="0.35">
      <c r="A24065" s="1" t="s">
        <v>38810</v>
      </c>
      <c r="B24065" t="s">
        <v>38811</v>
      </c>
      <c r="C24065" t="s">
        <v>1467</v>
      </c>
      <c r="D24065" t="s">
        <v>1468</v>
      </c>
      <c r="E24065">
        <v>1</v>
      </c>
      <c r="F24065" s="2">
        <v>20.97</v>
      </c>
      <c r="G24065" s="3">
        <v>47</v>
      </c>
      <c r="H24065" s="3">
        <v>0.2097</v>
      </c>
      <c r="I24065" s="3">
        <v>0.98558999999999997</v>
      </c>
      <c r="J24065" s="3">
        <v>22.165289999999999</v>
      </c>
      <c r="K24065" s="4">
        <v>0.35</v>
      </c>
      <c r="L24065" s="73">
        <v>40.238526461538456</v>
      </c>
    </row>
    <row r="24066" spans="1:12" x14ac:dyDescent="0.35">
      <c r="A24066" s="1" t="s">
        <v>38812</v>
      </c>
      <c r="B24066" t="s">
        <v>38813</v>
      </c>
      <c r="C24066" t="s">
        <v>1467</v>
      </c>
      <c r="D24066" t="s">
        <v>1468</v>
      </c>
      <c r="E24066">
        <v>1</v>
      </c>
      <c r="F24066" s="2">
        <v>16.82</v>
      </c>
      <c r="G24066" s="3">
        <v>38</v>
      </c>
      <c r="H24066" s="3">
        <v>0.16820000000000002</v>
      </c>
      <c r="I24066" s="3">
        <v>0.79054000000000002</v>
      </c>
      <c r="J24066" s="3">
        <v>17.778739999999999</v>
      </c>
      <c r="K24066" s="4">
        <v>0.35</v>
      </c>
      <c r="L24066" s="73">
        <v>32.275251076923077</v>
      </c>
    </row>
    <row r="24067" spans="1:12" x14ac:dyDescent="0.35">
      <c r="A24067" s="1" t="s">
        <v>38814</v>
      </c>
      <c r="B24067" t="s">
        <v>38815</v>
      </c>
      <c r="C24067" t="s">
        <v>1467</v>
      </c>
      <c r="D24067" t="s">
        <v>1468</v>
      </c>
      <c r="E24067">
        <v>1</v>
      </c>
      <c r="F24067" s="2">
        <v>25.33</v>
      </c>
      <c r="G24067" s="3">
        <v>57</v>
      </c>
      <c r="H24067" s="3">
        <v>0.25329999999999997</v>
      </c>
      <c r="I24067" s="3">
        <v>1.19051</v>
      </c>
      <c r="J24067" s="3">
        <v>26.773809999999997</v>
      </c>
      <c r="K24067" s="4">
        <v>0.34999999999999992</v>
      </c>
      <c r="L24067" s="73">
        <v>48.60476276923076</v>
      </c>
    </row>
    <row r="24068" spans="1:12" x14ac:dyDescent="0.35">
      <c r="A24068" s="1" t="s">
        <v>38816</v>
      </c>
      <c r="B24068" t="s">
        <v>38817</v>
      </c>
      <c r="C24068" t="s">
        <v>1467</v>
      </c>
      <c r="D24068" t="s">
        <v>1468</v>
      </c>
      <c r="E24068">
        <v>1</v>
      </c>
      <c r="F24068" s="2">
        <v>54.76</v>
      </c>
      <c r="G24068" s="3">
        <v>122</v>
      </c>
      <c r="H24068" s="3">
        <v>0.54759999999999998</v>
      </c>
      <c r="I24068" s="3">
        <v>2.5737199999999998</v>
      </c>
      <c r="J24068" s="3">
        <v>57.881320000000002</v>
      </c>
      <c r="K24068" s="4">
        <v>0.35</v>
      </c>
      <c r="L24068" s="73">
        <v>105.07685784615384</v>
      </c>
    </row>
    <row r="24069" spans="1:12" x14ac:dyDescent="0.35">
      <c r="A24069" s="1" t="s">
        <v>38818</v>
      </c>
      <c r="B24069" t="s">
        <v>32229</v>
      </c>
      <c r="C24069" t="s">
        <v>1467</v>
      </c>
      <c r="D24069" t="s">
        <v>1468</v>
      </c>
      <c r="E24069">
        <v>1</v>
      </c>
      <c r="F24069" s="2">
        <v>105.65</v>
      </c>
      <c r="G24069" s="3">
        <v>235</v>
      </c>
      <c r="H24069" s="3">
        <v>1.0565</v>
      </c>
      <c r="I24069" s="3">
        <v>4.9655500000000004</v>
      </c>
      <c r="J24069" s="3">
        <v>111.67205000000001</v>
      </c>
      <c r="K24069" s="4">
        <v>0.35</v>
      </c>
      <c r="L24069" s="73">
        <v>202.72772153846157</v>
      </c>
    </row>
    <row r="24070" spans="1:12" x14ac:dyDescent="0.35">
      <c r="A24070" s="1" t="s">
        <v>38819</v>
      </c>
      <c r="B24070" t="s">
        <v>38820</v>
      </c>
      <c r="C24070" t="s">
        <v>1467</v>
      </c>
      <c r="D24070" t="s">
        <v>1468</v>
      </c>
      <c r="E24070">
        <v>1</v>
      </c>
      <c r="F24070" s="2">
        <v>53.61</v>
      </c>
      <c r="G24070" s="3">
        <v>120</v>
      </c>
      <c r="H24070" s="3">
        <v>0.53610000000000002</v>
      </c>
      <c r="I24070" s="3">
        <v>2.5196700000000001</v>
      </c>
      <c r="J24070" s="3">
        <v>56.665769999999995</v>
      </c>
      <c r="K24070" s="4">
        <v>0.34999999999999992</v>
      </c>
      <c r="L24070" s="73">
        <v>102.87016707692305</v>
      </c>
    </row>
    <row r="24071" spans="1:12" x14ac:dyDescent="0.35">
      <c r="A24071" s="1" t="s">
        <v>38821</v>
      </c>
      <c r="B24071" t="s">
        <v>38822</v>
      </c>
      <c r="C24071" t="s">
        <v>1467</v>
      </c>
      <c r="D24071" t="s">
        <v>1468</v>
      </c>
      <c r="E24071">
        <v>1</v>
      </c>
      <c r="F24071" s="2">
        <v>110.16</v>
      </c>
      <c r="G24071" s="3">
        <v>245</v>
      </c>
      <c r="H24071" s="3">
        <v>1.1015999999999999</v>
      </c>
      <c r="I24071" s="3">
        <v>5.1775199999999995</v>
      </c>
      <c r="J24071" s="3">
        <v>116.43912</v>
      </c>
      <c r="K24071" s="4">
        <v>0.35</v>
      </c>
      <c r="L24071" s="73">
        <v>211.38178707692308</v>
      </c>
    </row>
    <row r="24072" spans="1:12" x14ac:dyDescent="0.35">
      <c r="A24072" s="1" t="s">
        <v>38823</v>
      </c>
      <c r="B24072" t="s">
        <v>38824</v>
      </c>
      <c r="C24072" t="s">
        <v>1467</v>
      </c>
      <c r="D24072" t="s">
        <v>1468</v>
      </c>
      <c r="E24072">
        <v>1</v>
      </c>
      <c r="F24072" s="2">
        <v>5.28</v>
      </c>
      <c r="G24072" s="3">
        <v>12</v>
      </c>
      <c r="H24072" s="3">
        <v>5.2800000000000007E-2</v>
      </c>
      <c r="I24072" s="3">
        <v>0.24816000000000002</v>
      </c>
      <c r="J24072" s="3">
        <v>5.580960000000001</v>
      </c>
      <c r="K24072" s="4">
        <v>0.35000000000000003</v>
      </c>
      <c r="L24072" s="73">
        <v>10.131588923076926</v>
      </c>
    </row>
    <row r="24073" spans="1:12" x14ac:dyDescent="0.35">
      <c r="A24073" s="1" t="s">
        <v>38825</v>
      </c>
      <c r="B24073" t="s">
        <v>38826</v>
      </c>
      <c r="C24073" t="s">
        <v>1467</v>
      </c>
      <c r="D24073" t="s">
        <v>1468</v>
      </c>
      <c r="E24073">
        <v>1</v>
      </c>
      <c r="F24073" s="2">
        <v>362.87</v>
      </c>
      <c r="G24073" s="3">
        <v>807</v>
      </c>
      <c r="H24073" s="3">
        <v>3.6287000000000003</v>
      </c>
      <c r="I24073" s="3">
        <v>17.05489</v>
      </c>
      <c r="J24073" s="3">
        <v>383.55358999999999</v>
      </c>
      <c r="K24073" s="4">
        <v>0.35000000000000003</v>
      </c>
      <c r="L24073" s="73">
        <v>696.29728646153842</v>
      </c>
    </row>
    <row r="24074" spans="1:12" x14ac:dyDescent="0.35">
      <c r="A24074" s="1" t="s">
        <v>38827</v>
      </c>
      <c r="B24074" t="s">
        <v>38828</v>
      </c>
      <c r="C24074" t="s">
        <v>1467</v>
      </c>
      <c r="D24074" t="s">
        <v>1468</v>
      </c>
      <c r="E24074">
        <v>1</v>
      </c>
      <c r="F24074" s="2">
        <v>11.23</v>
      </c>
      <c r="G24074" s="3">
        <v>25</v>
      </c>
      <c r="H24074" s="3">
        <v>0.11230000000000001</v>
      </c>
      <c r="I24074" s="3">
        <v>0.52781</v>
      </c>
      <c r="J24074" s="3">
        <v>11.87011</v>
      </c>
      <c r="K24074" s="4">
        <v>0.35</v>
      </c>
      <c r="L24074" s="73">
        <v>21.548815076923077</v>
      </c>
    </row>
    <row r="24075" spans="1:12" x14ac:dyDescent="0.35">
      <c r="A24075" s="1" t="s">
        <v>38829</v>
      </c>
      <c r="B24075" t="s">
        <v>38830</v>
      </c>
      <c r="C24075" t="s">
        <v>1467</v>
      </c>
      <c r="D24075" t="s">
        <v>1468</v>
      </c>
      <c r="E24075">
        <v>1</v>
      </c>
      <c r="F24075" s="2">
        <v>155.30000000000001</v>
      </c>
      <c r="G24075" s="3">
        <v>346</v>
      </c>
      <c r="H24075" s="3">
        <v>1.5530000000000002</v>
      </c>
      <c r="I24075" s="3">
        <v>7.2991000000000001</v>
      </c>
      <c r="J24075" s="3">
        <v>164.15210000000002</v>
      </c>
      <c r="K24075" s="4">
        <v>0.35</v>
      </c>
      <c r="L24075" s="73">
        <v>297.99919692307697</v>
      </c>
    </row>
    <row r="24076" spans="1:12" x14ac:dyDescent="0.35">
      <c r="A24076" s="1" t="s">
        <v>38831</v>
      </c>
      <c r="B24076" t="s">
        <v>38832</v>
      </c>
      <c r="C24076" t="s">
        <v>1467</v>
      </c>
      <c r="D24076" t="s">
        <v>1468</v>
      </c>
      <c r="E24076">
        <v>1</v>
      </c>
      <c r="F24076" s="2">
        <v>10.23</v>
      </c>
      <c r="G24076" s="3">
        <v>23</v>
      </c>
      <c r="H24076" s="3">
        <v>0.1023</v>
      </c>
      <c r="I24076" s="3">
        <v>0.48081000000000002</v>
      </c>
      <c r="J24076" s="3">
        <v>10.81311</v>
      </c>
      <c r="K24076" s="4">
        <v>0.35000000000000003</v>
      </c>
      <c r="L24076" s="73">
        <v>19.629953538461539</v>
      </c>
    </row>
    <row r="24077" spans="1:12" x14ac:dyDescent="0.35">
      <c r="A24077" s="1" t="s">
        <v>38833</v>
      </c>
      <c r="B24077" t="s">
        <v>38834</v>
      </c>
      <c r="C24077" t="s">
        <v>1467</v>
      </c>
      <c r="D24077" t="s">
        <v>1468</v>
      </c>
      <c r="E24077">
        <v>1</v>
      </c>
      <c r="F24077" s="2">
        <v>108.99</v>
      </c>
      <c r="G24077" s="3">
        <v>243</v>
      </c>
      <c r="H24077" s="3">
        <v>1.0898999999999999</v>
      </c>
      <c r="I24077" s="3">
        <v>5.1225299999999994</v>
      </c>
      <c r="J24077" s="3">
        <v>115.20242999999999</v>
      </c>
      <c r="K24077" s="4">
        <v>0.35000000000000003</v>
      </c>
      <c r="L24077" s="73">
        <v>209.13671907692307</v>
      </c>
    </row>
    <row r="24078" spans="1:12" x14ac:dyDescent="0.35">
      <c r="A24078" s="1" t="s">
        <v>38835</v>
      </c>
      <c r="B24078" t="s">
        <v>38836</v>
      </c>
      <c r="C24078" t="s">
        <v>1467</v>
      </c>
      <c r="D24078" t="s">
        <v>1468</v>
      </c>
      <c r="E24078">
        <v>1</v>
      </c>
      <c r="F24078" s="2">
        <v>0.2</v>
      </c>
      <c r="G24078" s="3">
        <v>1</v>
      </c>
      <c r="H24078" s="3">
        <v>2E-3</v>
      </c>
      <c r="I24078" s="3">
        <v>9.4000000000000004E-3</v>
      </c>
      <c r="J24078" s="3">
        <v>0.2114</v>
      </c>
      <c r="K24078" s="4">
        <v>0.34999999999999992</v>
      </c>
      <c r="L24078" s="73">
        <v>0.38377230769230769</v>
      </c>
    </row>
    <row r="24079" spans="1:12" x14ac:dyDescent="0.35">
      <c r="A24079" s="1" t="s">
        <v>38837</v>
      </c>
      <c r="B24079" t="s">
        <v>38838</v>
      </c>
      <c r="C24079" t="s">
        <v>1467</v>
      </c>
      <c r="D24079" t="s">
        <v>1468</v>
      </c>
      <c r="E24079">
        <v>1</v>
      </c>
      <c r="F24079" s="2">
        <v>53.74</v>
      </c>
      <c r="G24079" s="3">
        <v>120</v>
      </c>
      <c r="H24079" s="3">
        <v>0.53739999999999999</v>
      </c>
      <c r="I24079" s="3">
        <v>2.5257800000000001</v>
      </c>
      <c r="J24079" s="3">
        <v>56.803179999999998</v>
      </c>
      <c r="K24079" s="4">
        <v>0.35</v>
      </c>
      <c r="L24079" s="73">
        <v>103.11961907692307</v>
      </c>
    </row>
    <row r="24080" spans="1:12" x14ac:dyDescent="0.35">
      <c r="A24080" s="1" t="s">
        <v>38839</v>
      </c>
      <c r="B24080" t="s">
        <v>38840</v>
      </c>
      <c r="C24080" t="s">
        <v>1467</v>
      </c>
      <c r="D24080" t="s">
        <v>1468</v>
      </c>
      <c r="E24080">
        <v>1</v>
      </c>
      <c r="F24080" s="2">
        <v>4.7699999999999996</v>
      </c>
      <c r="G24080" s="3">
        <v>11</v>
      </c>
      <c r="H24080" s="3">
        <v>4.7699999999999999E-2</v>
      </c>
      <c r="I24080" s="3">
        <v>0.22418999999999997</v>
      </c>
      <c r="J24080" s="3">
        <v>5.0418899999999995</v>
      </c>
      <c r="K24080" s="4">
        <v>0.35</v>
      </c>
      <c r="L24080" s="73">
        <v>9.1529695384615373</v>
      </c>
    </row>
    <row r="24081" spans="1:12" x14ac:dyDescent="0.35">
      <c r="A24081" s="1" t="s">
        <v>38841</v>
      </c>
      <c r="B24081" t="s">
        <v>2984</v>
      </c>
      <c r="C24081" t="s">
        <v>1467</v>
      </c>
      <c r="D24081" t="s">
        <v>1468</v>
      </c>
      <c r="E24081">
        <v>1</v>
      </c>
      <c r="F24081" s="2">
        <v>46.58</v>
      </c>
      <c r="G24081" s="3">
        <v>104</v>
      </c>
      <c r="H24081" s="3">
        <v>0.46579999999999999</v>
      </c>
      <c r="I24081" s="3">
        <v>2.18926</v>
      </c>
      <c r="J24081" s="3">
        <v>49.235059999999997</v>
      </c>
      <c r="K24081" s="4">
        <v>0.35</v>
      </c>
      <c r="L24081" s="73">
        <v>89.380570461538454</v>
      </c>
    </row>
    <row r="24082" spans="1:12" x14ac:dyDescent="0.35">
      <c r="A24082" s="1" t="s">
        <v>38842</v>
      </c>
      <c r="B24082" t="s">
        <v>38843</v>
      </c>
      <c r="C24082" t="s">
        <v>1467</v>
      </c>
      <c r="D24082" t="s">
        <v>1468</v>
      </c>
      <c r="E24082">
        <v>1</v>
      </c>
      <c r="F24082" s="2">
        <v>6.83</v>
      </c>
      <c r="G24082" s="3">
        <v>16</v>
      </c>
      <c r="H24082" s="3">
        <v>6.83E-2</v>
      </c>
      <c r="I24082" s="3">
        <v>0.32101000000000002</v>
      </c>
      <c r="J24082" s="3">
        <v>7.2193100000000001</v>
      </c>
      <c r="K24082" s="4">
        <v>0.35</v>
      </c>
      <c r="L24082" s="73">
        <v>13.105824307692307</v>
      </c>
    </row>
    <row r="24083" spans="1:12" x14ac:dyDescent="0.35">
      <c r="A24083" s="1" t="s">
        <v>38844</v>
      </c>
      <c r="B24083" t="s">
        <v>38845</v>
      </c>
      <c r="C24083" t="s">
        <v>1467</v>
      </c>
      <c r="D24083" t="s">
        <v>1468</v>
      </c>
      <c r="E24083">
        <v>1</v>
      </c>
      <c r="F24083" s="2">
        <v>5.66</v>
      </c>
      <c r="G24083" s="3">
        <v>13</v>
      </c>
      <c r="H24083" s="3">
        <v>5.6600000000000004E-2</v>
      </c>
      <c r="I24083" s="3">
        <v>0.26602000000000003</v>
      </c>
      <c r="J24083" s="3">
        <v>5.9826200000000007</v>
      </c>
      <c r="K24083" s="4">
        <v>0.34999999999999992</v>
      </c>
      <c r="L24083" s="73">
        <v>10.860756307692307</v>
      </c>
    </row>
    <row r="24084" spans="1:12" x14ac:dyDescent="0.35">
      <c r="A24084" s="1" t="s">
        <v>38846</v>
      </c>
      <c r="B24084" t="s">
        <v>38847</v>
      </c>
      <c r="C24084" t="s">
        <v>1467</v>
      </c>
      <c r="D24084" t="s">
        <v>1468</v>
      </c>
      <c r="E24084">
        <v>1</v>
      </c>
      <c r="F24084" s="2">
        <v>143.04</v>
      </c>
      <c r="G24084" s="3">
        <v>318</v>
      </c>
      <c r="H24084" s="3">
        <v>1.4303999999999999</v>
      </c>
      <c r="I24084" s="3">
        <v>6.72288</v>
      </c>
      <c r="J24084" s="3">
        <v>151.19327999999999</v>
      </c>
      <c r="K24084" s="4">
        <v>0.35</v>
      </c>
      <c r="L24084" s="73">
        <v>274.47395446153843</v>
      </c>
    </row>
    <row r="24085" spans="1:12" x14ac:dyDescent="0.35">
      <c r="A24085" s="1">
        <v>414</v>
      </c>
      <c r="B24085" t="s">
        <v>38848</v>
      </c>
      <c r="C24085" t="s">
        <v>1467</v>
      </c>
      <c r="D24085" t="s">
        <v>1468</v>
      </c>
      <c r="E24085">
        <v>1</v>
      </c>
      <c r="F24085" s="2">
        <v>292.19</v>
      </c>
      <c r="G24085" s="3">
        <v>650</v>
      </c>
      <c r="H24085" s="3">
        <v>2.9218999999999999</v>
      </c>
      <c r="I24085" s="3">
        <v>13.73293</v>
      </c>
      <c r="J24085" s="3">
        <v>308.84483</v>
      </c>
      <c r="K24085" s="4">
        <v>0.35</v>
      </c>
      <c r="L24085" s="73">
        <v>560.67215292307696</v>
      </c>
    </row>
    <row r="24086" spans="1:12" x14ac:dyDescent="0.35">
      <c r="A24086" s="1">
        <v>721</v>
      </c>
      <c r="B24086" t="s">
        <v>38849</v>
      </c>
      <c r="C24086" t="s">
        <v>1467</v>
      </c>
      <c r="D24086" t="s">
        <v>1468</v>
      </c>
      <c r="E24086">
        <v>1</v>
      </c>
      <c r="F24086" s="2">
        <v>51.39</v>
      </c>
      <c r="G24086" s="3">
        <v>115</v>
      </c>
      <c r="H24086" s="3">
        <v>0.51390000000000002</v>
      </c>
      <c r="I24086" s="3">
        <v>2.41533</v>
      </c>
      <c r="J24086" s="3">
        <v>54.319229999999997</v>
      </c>
      <c r="K24086" s="4">
        <v>0.34999999999999992</v>
      </c>
      <c r="L24086" s="73">
        <v>98.610294461538444</v>
      </c>
    </row>
    <row r="24087" spans="1:12" x14ac:dyDescent="0.35">
      <c r="A24087" s="1" t="s">
        <v>38850</v>
      </c>
      <c r="B24087" t="s">
        <v>38851</v>
      </c>
      <c r="C24087" t="s">
        <v>1467</v>
      </c>
      <c r="D24087" t="s">
        <v>1468</v>
      </c>
      <c r="E24087">
        <v>1</v>
      </c>
      <c r="F24087" s="2">
        <v>375.44</v>
      </c>
      <c r="G24087" s="3">
        <v>835</v>
      </c>
      <c r="H24087" s="3">
        <v>3.7544</v>
      </c>
      <c r="I24087" s="3">
        <v>17.645679999999999</v>
      </c>
      <c r="J24087" s="3">
        <v>396.84007999999994</v>
      </c>
      <c r="K24087" s="4">
        <v>0.34999999999999992</v>
      </c>
      <c r="L24087" s="73">
        <v>720.41737599999988</v>
      </c>
    </row>
    <row r="24088" spans="1:12" x14ac:dyDescent="0.35">
      <c r="A24088" s="1" t="s">
        <v>38852</v>
      </c>
      <c r="B24088" t="s">
        <v>38853</v>
      </c>
      <c r="C24088" t="s">
        <v>1467</v>
      </c>
      <c r="D24088" t="s">
        <v>1468</v>
      </c>
      <c r="E24088">
        <v>1</v>
      </c>
      <c r="F24088" s="2">
        <v>90.72</v>
      </c>
      <c r="G24088" s="3">
        <v>202</v>
      </c>
      <c r="H24088" s="3">
        <v>0.90720000000000001</v>
      </c>
      <c r="I24088" s="3">
        <v>4.2638400000000001</v>
      </c>
      <c r="J24088" s="3">
        <v>95.891040000000004</v>
      </c>
      <c r="K24088" s="4">
        <v>0.35</v>
      </c>
      <c r="L24088" s="73">
        <v>174.07911876923077</v>
      </c>
    </row>
    <row r="24089" spans="1:12" x14ac:dyDescent="0.35">
      <c r="A24089" s="1" t="s">
        <v>38854</v>
      </c>
      <c r="B24089" t="s">
        <v>38855</v>
      </c>
      <c r="C24089" t="s">
        <v>1467</v>
      </c>
      <c r="D24089" t="s">
        <v>1468</v>
      </c>
      <c r="E24089">
        <v>1</v>
      </c>
      <c r="F24089" s="2">
        <v>3.05</v>
      </c>
      <c r="G24089" s="3">
        <v>7</v>
      </c>
      <c r="H24089" s="3">
        <v>3.0499999999999999E-2</v>
      </c>
      <c r="I24089" s="3">
        <v>0.14335000000000001</v>
      </c>
      <c r="J24089" s="3">
        <v>3.2238499999999997</v>
      </c>
      <c r="K24089" s="4">
        <v>0.35</v>
      </c>
      <c r="L24089" s="73">
        <v>5.8525276923076914</v>
      </c>
    </row>
    <row r="24090" spans="1:12" x14ac:dyDescent="0.35">
      <c r="A24090" s="1" t="s">
        <v>38856</v>
      </c>
      <c r="B24090" t="s">
        <v>38857</v>
      </c>
      <c r="C24090" t="s">
        <v>34</v>
      </c>
      <c r="D24090" t="s">
        <v>35</v>
      </c>
      <c r="E24090">
        <v>1</v>
      </c>
      <c r="F24090" s="2">
        <v>721.82</v>
      </c>
      <c r="G24090" s="3">
        <v>1605</v>
      </c>
      <c r="H24090" s="3">
        <v>7.2182000000000004</v>
      </c>
      <c r="I24090" s="3">
        <v>33.925540000000005</v>
      </c>
      <c r="J24090" s="3">
        <v>762.96374000000003</v>
      </c>
      <c r="K24090" s="4">
        <v>0.35000000000000003</v>
      </c>
      <c r="L24090" s="73">
        <v>1385.0726356923078</v>
      </c>
    </row>
    <row r="24091" spans="1:12" x14ac:dyDescent="0.35">
      <c r="A24091" s="1" t="s">
        <v>38858</v>
      </c>
      <c r="B24091" t="s">
        <v>38859</v>
      </c>
      <c r="C24091" t="s">
        <v>1467</v>
      </c>
      <c r="D24091" t="s">
        <v>1468</v>
      </c>
      <c r="E24091">
        <v>1</v>
      </c>
      <c r="F24091" s="2">
        <v>44.63</v>
      </c>
      <c r="G24091" s="3">
        <v>100</v>
      </c>
      <c r="H24091" s="3">
        <v>0.44630000000000003</v>
      </c>
      <c r="I24091" s="3">
        <v>2.09761</v>
      </c>
      <c r="J24091" s="3">
        <v>47.173910000000006</v>
      </c>
      <c r="K24091" s="4">
        <v>0.35000000000000003</v>
      </c>
      <c r="L24091" s="73">
        <v>85.638790461538477</v>
      </c>
    </row>
    <row r="24092" spans="1:12" x14ac:dyDescent="0.35">
      <c r="A24092" s="1" t="s">
        <v>38860</v>
      </c>
      <c r="B24092" t="s">
        <v>38861</v>
      </c>
      <c r="C24092" t="s">
        <v>1467</v>
      </c>
      <c r="D24092" t="s">
        <v>1468</v>
      </c>
      <c r="E24092">
        <v>1</v>
      </c>
      <c r="F24092" s="2">
        <v>13.81</v>
      </c>
      <c r="G24092" s="3">
        <v>31</v>
      </c>
      <c r="H24092" s="3">
        <v>0.1381</v>
      </c>
      <c r="I24092" s="3">
        <v>0.64907000000000004</v>
      </c>
      <c r="J24092" s="3">
        <v>14.59717</v>
      </c>
      <c r="K24092" s="4">
        <v>0.35000000000000003</v>
      </c>
      <c r="L24092" s="73">
        <v>26.499477846153844</v>
      </c>
    </row>
    <row r="24093" spans="1:12" x14ac:dyDescent="0.35">
      <c r="A24093" s="1" t="s">
        <v>38862</v>
      </c>
      <c r="B24093" t="s">
        <v>38863</v>
      </c>
      <c r="C24093" t="s">
        <v>1467</v>
      </c>
      <c r="D24093" t="s">
        <v>1468</v>
      </c>
      <c r="E24093">
        <v>1</v>
      </c>
      <c r="F24093" s="2">
        <v>1.78</v>
      </c>
      <c r="G24093" s="3">
        <v>4</v>
      </c>
      <c r="H24093" s="3">
        <v>1.78E-2</v>
      </c>
      <c r="I24093" s="3">
        <v>8.3659999999999998E-2</v>
      </c>
      <c r="J24093" s="3">
        <v>1.8814600000000001</v>
      </c>
      <c r="K24093" s="4">
        <v>0.35</v>
      </c>
      <c r="L24093" s="73">
        <v>3.4155735384615387</v>
      </c>
    </row>
    <row r="24094" spans="1:12" x14ac:dyDescent="0.35">
      <c r="A24094" s="1" t="s">
        <v>38864</v>
      </c>
      <c r="B24094" t="s">
        <v>38865</v>
      </c>
      <c r="C24094" t="s">
        <v>1467</v>
      </c>
      <c r="D24094" t="s">
        <v>1468</v>
      </c>
      <c r="E24094">
        <v>1</v>
      </c>
      <c r="F24094" s="2">
        <v>11.28</v>
      </c>
      <c r="G24094" s="3">
        <v>26</v>
      </c>
      <c r="H24094" s="3">
        <v>0.1128</v>
      </c>
      <c r="I24094" s="3">
        <v>0.53015999999999996</v>
      </c>
      <c r="J24094" s="3">
        <v>11.92296</v>
      </c>
      <c r="K24094" s="4">
        <v>0.35</v>
      </c>
      <c r="L24094" s="73">
        <v>21.644758153846155</v>
      </c>
    </row>
    <row r="24095" spans="1:12" x14ac:dyDescent="0.35">
      <c r="A24095" s="1" t="s">
        <v>38866</v>
      </c>
      <c r="B24095" t="s">
        <v>38867</v>
      </c>
      <c r="C24095" t="s">
        <v>1467</v>
      </c>
      <c r="D24095" t="s">
        <v>1468</v>
      </c>
      <c r="E24095">
        <v>1</v>
      </c>
      <c r="F24095" s="2">
        <v>13.65</v>
      </c>
      <c r="G24095" s="3">
        <v>31</v>
      </c>
      <c r="H24095" s="3">
        <v>0.13650000000000001</v>
      </c>
      <c r="I24095" s="3">
        <v>0.64155000000000006</v>
      </c>
      <c r="J24095" s="3">
        <v>14.428050000000001</v>
      </c>
      <c r="K24095" s="4">
        <v>0.34999999999999992</v>
      </c>
      <c r="L24095" s="73">
        <v>26.192459999999997</v>
      </c>
    </row>
    <row r="24096" spans="1:12" x14ac:dyDescent="0.35">
      <c r="A24096" s="1" t="s">
        <v>38868</v>
      </c>
      <c r="B24096" t="s">
        <v>32229</v>
      </c>
      <c r="C24096" t="s">
        <v>1467</v>
      </c>
      <c r="D24096" t="s">
        <v>1468</v>
      </c>
      <c r="E24096">
        <v>1</v>
      </c>
      <c r="F24096" s="2">
        <v>164.32</v>
      </c>
      <c r="G24096" s="3">
        <v>366</v>
      </c>
      <c r="H24096" s="3">
        <v>1.6432</v>
      </c>
      <c r="I24096" s="3">
        <v>7.7230400000000001</v>
      </c>
      <c r="J24096" s="3">
        <v>173.68624</v>
      </c>
      <c r="K24096" s="4">
        <v>0.34999999999999992</v>
      </c>
      <c r="L24096" s="73">
        <v>315.30732799999998</v>
      </c>
    </row>
    <row r="24097" spans="1:12" x14ac:dyDescent="0.35">
      <c r="A24097" s="1" t="s">
        <v>38869</v>
      </c>
      <c r="B24097" t="s">
        <v>38870</v>
      </c>
      <c r="C24097" t="s">
        <v>1467</v>
      </c>
      <c r="D24097" t="s">
        <v>1468</v>
      </c>
      <c r="E24097">
        <v>1</v>
      </c>
      <c r="F24097" s="2">
        <v>86.63</v>
      </c>
      <c r="G24097" s="3">
        <v>193</v>
      </c>
      <c r="H24097" s="3">
        <v>0.86629999999999996</v>
      </c>
      <c r="I24097" s="3">
        <v>4.0716099999999997</v>
      </c>
      <c r="J24097" s="3">
        <v>91.567909999999983</v>
      </c>
      <c r="K24097" s="4">
        <v>0.35000000000000003</v>
      </c>
      <c r="L24097" s="73">
        <v>166.23097507692304</v>
      </c>
    </row>
    <row r="24098" spans="1:12" x14ac:dyDescent="0.35">
      <c r="A24098" s="1" t="s">
        <v>38871</v>
      </c>
      <c r="B24098" t="s">
        <v>3043</v>
      </c>
      <c r="C24098" t="s">
        <v>1467</v>
      </c>
      <c r="D24098" t="s">
        <v>1468</v>
      </c>
      <c r="E24098">
        <v>1</v>
      </c>
      <c r="F24098" s="2">
        <v>5.08</v>
      </c>
      <c r="G24098" s="3">
        <v>12</v>
      </c>
      <c r="H24098" s="3">
        <v>5.0800000000000005E-2</v>
      </c>
      <c r="I24098" s="3">
        <v>0.23876</v>
      </c>
      <c r="J24098" s="3">
        <v>5.3695599999999999</v>
      </c>
      <c r="K24098" s="4">
        <v>0.35000000000000003</v>
      </c>
      <c r="L24098" s="73">
        <v>9.7478166153846146</v>
      </c>
    </row>
    <row r="24099" spans="1:12" x14ac:dyDescent="0.35">
      <c r="A24099" s="1" t="s">
        <v>38872</v>
      </c>
      <c r="B24099" t="s">
        <v>38873</v>
      </c>
      <c r="C24099" t="s">
        <v>1467</v>
      </c>
      <c r="D24099" t="s">
        <v>1468</v>
      </c>
      <c r="E24099">
        <v>1</v>
      </c>
      <c r="F24099" s="2">
        <v>27.52</v>
      </c>
      <c r="G24099" s="3">
        <v>62</v>
      </c>
      <c r="H24099" s="3">
        <v>0.2752</v>
      </c>
      <c r="I24099" s="3">
        <v>1.2934399999999999</v>
      </c>
      <c r="J24099" s="3">
        <v>29.088640000000002</v>
      </c>
      <c r="K24099" s="4">
        <v>0.35</v>
      </c>
      <c r="L24099" s="73">
        <v>52.807069538461541</v>
      </c>
    </row>
    <row r="24100" spans="1:12" x14ac:dyDescent="0.35">
      <c r="A24100" s="1" t="s">
        <v>38874</v>
      </c>
      <c r="B24100" t="s">
        <v>38875</v>
      </c>
      <c r="C24100" t="s">
        <v>34</v>
      </c>
      <c r="D24100" t="s">
        <v>35</v>
      </c>
      <c r="E24100">
        <v>1</v>
      </c>
      <c r="F24100" s="2">
        <v>13.99</v>
      </c>
      <c r="G24100" s="3">
        <v>32</v>
      </c>
      <c r="H24100" s="3">
        <v>0.1399</v>
      </c>
      <c r="I24100" s="3">
        <v>0.65753000000000006</v>
      </c>
      <c r="J24100" s="3">
        <v>14.787430000000001</v>
      </c>
      <c r="K24100" s="4">
        <v>0.34999999999999992</v>
      </c>
      <c r="L24100" s="73">
        <v>26.84487292307692</v>
      </c>
    </row>
    <row r="24101" spans="1:12" x14ac:dyDescent="0.35">
      <c r="A24101" s="1" t="s">
        <v>38876</v>
      </c>
      <c r="B24101" t="s">
        <v>38877</v>
      </c>
      <c r="C24101" t="s">
        <v>1467</v>
      </c>
      <c r="D24101" t="s">
        <v>1468</v>
      </c>
      <c r="E24101">
        <v>1</v>
      </c>
      <c r="F24101" s="2">
        <v>38.229999999999997</v>
      </c>
      <c r="G24101" s="3">
        <v>85</v>
      </c>
      <c r="H24101" s="3">
        <v>0.38229999999999997</v>
      </c>
      <c r="I24101" s="3">
        <v>1.7968099999999998</v>
      </c>
      <c r="J24101" s="3">
        <v>40.409109999999998</v>
      </c>
      <c r="K24101" s="4">
        <v>0.35000000000000003</v>
      </c>
      <c r="L24101" s="73">
        <v>73.358076615384618</v>
      </c>
    </row>
    <row r="24102" spans="1:12" x14ac:dyDescent="0.35">
      <c r="A24102" s="1" t="s">
        <v>38878</v>
      </c>
      <c r="B24102" t="s">
        <v>38879</v>
      </c>
      <c r="C24102" t="s">
        <v>1467</v>
      </c>
      <c r="D24102" t="s">
        <v>1468</v>
      </c>
      <c r="E24102">
        <v>1</v>
      </c>
      <c r="F24102" s="2">
        <v>12.73</v>
      </c>
      <c r="G24102" s="3">
        <v>29</v>
      </c>
      <c r="H24102" s="3">
        <v>0.1273</v>
      </c>
      <c r="I24102" s="3">
        <v>0.59831000000000001</v>
      </c>
      <c r="J24102" s="3">
        <v>13.45561</v>
      </c>
      <c r="K24102" s="4">
        <v>0.34999999999999992</v>
      </c>
      <c r="L24102" s="73">
        <v>24.427107384615383</v>
      </c>
    </row>
    <row r="24103" spans="1:12" x14ac:dyDescent="0.35">
      <c r="A24103" s="1" t="s">
        <v>38880</v>
      </c>
      <c r="B24103" t="s">
        <v>38881</v>
      </c>
      <c r="C24103" t="s">
        <v>1467</v>
      </c>
      <c r="D24103" t="s">
        <v>1468</v>
      </c>
      <c r="E24103">
        <v>1</v>
      </c>
      <c r="F24103" s="2">
        <v>52.14</v>
      </c>
      <c r="G24103" s="3">
        <v>116</v>
      </c>
      <c r="H24103" s="3">
        <v>0.52139999999999997</v>
      </c>
      <c r="I24103" s="3">
        <v>2.45058</v>
      </c>
      <c r="J24103" s="3">
        <v>55.111980000000003</v>
      </c>
      <c r="K24103" s="4">
        <v>0.34999999999999992</v>
      </c>
      <c r="L24103" s="73">
        <v>100.04944061538461</v>
      </c>
    </row>
    <row r="24104" spans="1:12" x14ac:dyDescent="0.35">
      <c r="A24104" s="1" t="s">
        <v>38882</v>
      </c>
      <c r="B24104" t="s">
        <v>38883</v>
      </c>
      <c r="C24104" t="s">
        <v>1467</v>
      </c>
      <c r="D24104" t="s">
        <v>1468</v>
      </c>
      <c r="E24104">
        <v>1</v>
      </c>
      <c r="F24104" s="2">
        <v>323.35000000000002</v>
      </c>
      <c r="G24104" s="3">
        <v>719</v>
      </c>
      <c r="H24104" s="3">
        <v>3.2335000000000003</v>
      </c>
      <c r="I24104" s="3">
        <v>15.197450000000002</v>
      </c>
      <c r="J24104" s="3">
        <v>341.78095000000002</v>
      </c>
      <c r="K24104" s="4">
        <v>0.35000000000000003</v>
      </c>
      <c r="L24104" s="73">
        <v>620.46387846153857</v>
      </c>
    </row>
    <row r="24105" spans="1:12" x14ac:dyDescent="0.35">
      <c r="A24105" s="1" t="s">
        <v>38884</v>
      </c>
      <c r="B24105" t="s">
        <v>38885</v>
      </c>
      <c r="C24105" t="s">
        <v>1467</v>
      </c>
      <c r="D24105" t="s">
        <v>1468</v>
      </c>
      <c r="E24105">
        <v>1</v>
      </c>
      <c r="F24105" s="2">
        <v>3844.9</v>
      </c>
      <c r="G24105" s="3">
        <v>8545</v>
      </c>
      <c r="H24105" s="3">
        <v>38.449000000000005</v>
      </c>
      <c r="I24105" s="3">
        <v>180.71030000000002</v>
      </c>
      <c r="J24105" s="3">
        <v>4064.0593000000003</v>
      </c>
      <c r="K24105" s="4">
        <v>0.34999999999999992</v>
      </c>
      <c r="L24105" s="73">
        <v>7377.8307292307691</v>
      </c>
    </row>
    <row r="24106" spans="1:12" x14ac:dyDescent="0.35">
      <c r="A24106" s="1" t="s">
        <v>38886</v>
      </c>
      <c r="B24106" t="s">
        <v>38887</v>
      </c>
      <c r="C24106" t="s">
        <v>1467</v>
      </c>
      <c r="D24106" t="s">
        <v>1468</v>
      </c>
      <c r="E24106">
        <v>1</v>
      </c>
      <c r="F24106" s="2">
        <v>337</v>
      </c>
      <c r="G24106" s="3">
        <v>749</v>
      </c>
      <c r="H24106" s="3">
        <v>3.37</v>
      </c>
      <c r="I24106" s="3">
        <v>15.839</v>
      </c>
      <c r="J24106" s="3">
        <v>356.209</v>
      </c>
      <c r="K24106" s="4">
        <v>0.34999999999999992</v>
      </c>
      <c r="L24106" s="73">
        <v>646.65633846153833</v>
      </c>
    </row>
    <row r="24107" spans="1:12" x14ac:dyDescent="0.35">
      <c r="A24107" s="1" t="s">
        <v>38888</v>
      </c>
      <c r="B24107" t="s">
        <v>38889</v>
      </c>
      <c r="C24107" t="s">
        <v>1467</v>
      </c>
      <c r="D24107" t="s">
        <v>1468</v>
      </c>
      <c r="E24107">
        <v>1</v>
      </c>
      <c r="F24107" s="2">
        <v>16.02</v>
      </c>
      <c r="G24107" s="3">
        <v>36</v>
      </c>
      <c r="H24107" s="3">
        <v>0.16020000000000001</v>
      </c>
      <c r="I24107" s="3">
        <v>0.75293999999999994</v>
      </c>
      <c r="J24107" s="3">
        <v>16.933139999999998</v>
      </c>
      <c r="K24107" s="4">
        <v>0.35</v>
      </c>
      <c r="L24107" s="73">
        <v>30.740161846153839</v>
      </c>
    </row>
    <row r="24108" spans="1:12" x14ac:dyDescent="0.35">
      <c r="A24108" s="1" t="s">
        <v>38890</v>
      </c>
      <c r="B24108" t="s">
        <v>38891</v>
      </c>
      <c r="C24108" t="s">
        <v>1467</v>
      </c>
      <c r="D24108" t="s">
        <v>1468</v>
      </c>
      <c r="E24108">
        <v>1</v>
      </c>
      <c r="F24108" s="2">
        <v>132.36000000000001</v>
      </c>
      <c r="G24108" s="3">
        <v>295</v>
      </c>
      <c r="H24108" s="3">
        <v>1.3236000000000001</v>
      </c>
      <c r="I24108" s="3">
        <v>6.2209200000000004</v>
      </c>
      <c r="J24108" s="3">
        <v>139.90452000000002</v>
      </c>
      <c r="K24108" s="4">
        <v>0.34999999999999992</v>
      </c>
      <c r="L24108" s="73">
        <v>253.98051323076925</v>
      </c>
    </row>
    <row r="24109" spans="1:12" x14ac:dyDescent="0.35">
      <c r="A24109" s="1" t="s">
        <v>38892</v>
      </c>
      <c r="B24109" t="s">
        <v>38893</v>
      </c>
      <c r="C24109" t="s">
        <v>1467</v>
      </c>
      <c r="D24109" t="s">
        <v>1468</v>
      </c>
      <c r="E24109">
        <v>1</v>
      </c>
      <c r="F24109" s="2">
        <v>0.67</v>
      </c>
      <c r="G24109" s="3">
        <v>2</v>
      </c>
      <c r="H24109" s="3">
        <v>6.7000000000000002E-3</v>
      </c>
      <c r="I24109" s="3">
        <v>3.1490000000000004E-2</v>
      </c>
      <c r="J24109" s="3">
        <v>0.7081900000000001</v>
      </c>
      <c r="K24109" s="4">
        <v>0.35</v>
      </c>
      <c r="L24109" s="73">
        <v>1.285637230769231</v>
      </c>
    </row>
    <row r="24110" spans="1:12" x14ac:dyDescent="0.35">
      <c r="A24110" s="1" t="s">
        <v>38894</v>
      </c>
      <c r="B24110" t="s">
        <v>38895</v>
      </c>
      <c r="C24110" t="s">
        <v>1467</v>
      </c>
      <c r="D24110" t="s">
        <v>1468</v>
      </c>
      <c r="E24110">
        <v>1</v>
      </c>
      <c r="F24110" s="2">
        <v>10.24</v>
      </c>
      <c r="G24110" s="3">
        <v>23</v>
      </c>
      <c r="H24110" s="3">
        <v>0.1024</v>
      </c>
      <c r="I24110" s="3">
        <v>0.48127999999999999</v>
      </c>
      <c r="J24110" s="3">
        <v>10.82368</v>
      </c>
      <c r="K24110" s="4">
        <v>0.34999999999999992</v>
      </c>
      <c r="L24110" s="73">
        <v>19.649142153846149</v>
      </c>
    </row>
    <row r="24111" spans="1:12" x14ac:dyDescent="0.35">
      <c r="A24111" s="1" t="s">
        <v>38896</v>
      </c>
      <c r="B24111" t="s">
        <v>38897</v>
      </c>
      <c r="C24111" t="s">
        <v>1467</v>
      </c>
      <c r="D24111" t="s">
        <v>1468</v>
      </c>
      <c r="E24111">
        <v>1</v>
      </c>
      <c r="F24111" s="2">
        <v>9.2200000000000006</v>
      </c>
      <c r="G24111" s="3">
        <v>21</v>
      </c>
      <c r="H24111" s="3">
        <v>9.2200000000000004E-2</v>
      </c>
      <c r="I24111" s="3">
        <v>0.43334000000000006</v>
      </c>
      <c r="J24111" s="3">
        <v>9.7455400000000001</v>
      </c>
      <c r="K24111" s="4">
        <v>0.35</v>
      </c>
      <c r="L24111" s="73">
        <v>17.691903384615383</v>
      </c>
    </row>
    <row r="24112" spans="1:12" x14ac:dyDescent="0.35">
      <c r="A24112" s="1" t="s">
        <v>38898</v>
      </c>
      <c r="B24112" t="s">
        <v>38899</v>
      </c>
      <c r="C24112" t="s">
        <v>1467</v>
      </c>
      <c r="D24112" t="s">
        <v>1468</v>
      </c>
      <c r="E24112">
        <v>1</v>
      </c>
      <c r="F24112" s="2">
        <v>1.2</v>
      </c>
      <c r="G24112" s="3">
        <v>3</v>
      </c>
      <c r="H24112" s="3">
        <v>1.2E-2</v>
      </c>
      <c r="I24112" s="3">
        <v>5.6399999999999999E-2</v>
      </c>
      <c r="J24112" s="3">
        <v>1.2684</v>
      </c>
      <c r="K24112" s="4">
        <v>0.35</v>
      </c>
      <c r="L24112" s="73">
        <v>2.3026338461538458</v>
      </c>
    </row>
    <row r="24113" spans="1:12" x14ac:dyDescent="0.35">
      <c r="A24113" s="1">
        <v>411</v>
      </c>
      <c r="B24113" t="s">
        <v>38900</v>
      </c>
      <c r="C24113" t="s">
        <v>1467</v>
      </c>
      <c r="D24113" t="s">
        <v>1468</v>
      </c>
      <c r="E24113">
        <v>1</v>
      </c>
      <c r="F24113" s="2">
        <v>135.6</v>
      </c>
      <c r="G24113" s="3">
        <v>302</v>
      </c>
      <c r="H24113" s="3">
        <v>1.3559999999999999</v>
      </c>
      <c r="I24113" s="3">
        <v>6.3731999999999998</v>
      </c>
      <c r="J24113" s="3">
        <v>143.32919999999999</v>
      </c>
      <c r="K24113" s="4">
        <v>0.35</v>
      </c>
      <c r="L24113" s="73">
        <v>260.1976246153846</v>
      </c>
    </row>
    <row r="24114" spans="1:12" x14ac:dyDescent="0.35">
      <c r="A24114" s="1" t="s">
        <v>38901</v>
      </c>
      <c r="B24114" t="s">
        <v>38902</v>
      </c>
      <c r="C24114" t="s">
        <v>1467</v>
      </c>
      <c r="D24114" t="s">
        <v>1468</v>
      </c>
      <c r="E24114">
        <v>1</v>
      </c>
      <c r="F24114" s="2">
        <v>1.7</v>
      </c>
      <c r="G24114" s="3">
        <v>4</v>
      </c>
      <c r="H24114" s="3">
        <v>1.7000000000000001E-2</v>
      </c>
      <c r="I24114" s="3">
        <v>7.9899999999999999E-2</v>
      </c>
      <c r="J24114" s="3">
        <v>1.7968999999999999</v>
      </c>
      <c r="K24114" s="4">
        <v>0.35</v>
      </c>
      <c r="L24114" s="73">
        <v>3.2620646153846153</v>
      </c>
    </row>
    <row r="24115" spans="1:12" x14ac:dyDescent="0.35">
      <c r="A24115" s="1" t="s">
        <v>38903</v>
      </c>
      <c r="B24115" t="s">
        <v>38904</v>
      </c>
      <c r="C24115" t="s">
        <v>1467</v>
      </c>
      <c r="D24115" t="s">
        <v>1468</v>
      </c>
      <c r="E24115">
        <v>1</v>
      </c>
      <c r="F24115" s="2">
        <v>1.1000000000000001</v>
      </c>
      <c r="G24115" s="3">
        <v>3</v>
      </c>
      <c r="H24115" s="3">
        <v>1.1000000000000001E-2</v>
      </c>
      <c r="I24115" s="3">
        <v>5.1700000000000003E-2</v>
      </c>
      <c r="J24115" s="3">
        <v>1.1627000000000001</v>
      </c>
      <c r="K24115" s="4">
        <v>0.35000000000000003</v>
      </c>
      <c r="L24115" s="73">
        <v>2.1107476923076924</v>
      </c>
    </row>
    <row r="24116" spans="1:12" x14ac:dyDescent="0.35">
      <c r="A24116" s="1" t="s">
        <v>38905</v>
      </c>
      <c r="B24116" t="s">
        <v>38906</v>
      </c>
      <c r="C24116" t="s">
        <v>1467</v>
      </c>
      <c r="D24116" t="s">
        <v>1468</v>
      </c>
      <c r="E24116">
        <v>1</v>
      </c>
      <c r="F24116" s="2">
        <v>2.25</v>
      </c>
      <c r="G24116" s="3">
        <v>5</v>
      </c>
      <c r="H24116" s="3">
        <v>2.2499999999999999E-2</v>
      </c>
      <c r="I24116" s="3">
        <v>0.10575</v>
      </c>
      <c r="J24116" s="3">
        <v>2.37825</v>
      </c>
      <c r="K24116" s="4">
        <v>0.35</v>
      </c>
      <c r="L24116" s="73">
        <v>4.3174384615384609</v>
      </c>
    </row>
    <row r="24117" spans="1:12" x14ac:dyDescent="0.35">
      <c r="A24117" s="1" t="s">
        <v>38907</v>
      </c>
      <c r="B24117" t="s">
        <v>38908</v>
      </c>
      <c r="C24117" t="s">
        <v>1467</v>
      </c>
      <c r="D24117" t="s">
        <v>1468</v>
      </c>
      <c r="E24117">
        <v>1</v>
      </c>
      <c r="F24117" s="2">
        <v>2.75</v>
      </c>
      <c r="G24117" s="3">
        <v>7</v>
      </c>
      <c r="H24117" s="3">
        <v>2.75E-2</v>
      </c>
      <c r="I24117" s="3">
        <v>0.12925</v>
      </c>
      <c r="J24117" s="3">
        <v>2.9067499999999997</v>
      </c>
      <c r="K24117" s="4">
        <v>0.35</v>
      </c>
      <c r="L24117" s="73">
        <v>5.27686923076923</v>
      </c>
    </row>
    <row r="24118" spans="1:12" x14ac:dyDescent="0.35">
      <c r="A24118" s="1" t="s">
        <v>38909</v>
      </c>
      <c r="B24118" t="s">
        <v>38910</v>
      </c>
      <c r="C24118" t="s">
        <v>1467</v>
      </c>
      <c r="D24118" t="s">
        <v>1468</v>
      </c>
      <c r="E24118">
        <v>1</v>
      </c>
      <c r="F24118" s="2">
        <v>11.85</v>
      </c>
      <c r="G24118" s="3">
        <v>27</v>
      </c>
      <c r="H24118" s="3">
        <v>0.11849999999999999</v>
      </c>
      <c r="I24118" s="3">
        <v>0.55694999999999995</v>
      </c>
      <c r="J24118" s="3">
        <v>12.525449999999999</v>
      </c>
      <c r="K24118" s="4">
        <v>0.35</v>
      </c>
      <c r="L24118" s="73">
        <v>22.738509230769228</v>
      </c>
    </row>
    <row r="24119" spans="1:12" x14ac:dyDescent="0.35">
      <c r="A24119" s="1" t="s">
        <v>38911</v>
      </c>
      <c r="B24119" t="s">
        <v>38912</v>
      </c>
      <c r="C24119" t="s">
        <v>1467</v>
      </c>
      <c r="D24119" t="s">
        <v>1468</v>
      </c>
      <c r="E24119">
        <v>1</v>
      </c>
      <c r="F24119" s="2">
        <v>19.29</v>
      </c>
      <c r="G24119" s="3">
        <v>43</v>
      </c>
      <c r="H24119" s="3">
        <v>0.19289999999999999</v>
      </c>
      <c r="I24119" s="3">
        <v>0.90662999999999994</v>
      </c>
      <c r="J24119" s="3">
        <v>20.389530000000001</v>
      </c>
      <c r="K24119" s="4">
        <v>0.35</v>
      </c>
      <c r="L24119" s="73">
        <v>37.014839076923074</v>
      </c>
    </row>
    <row r="24120" spans="1:12" x14ac:dyDescent="0.35">
      <c r="A24120" s="1" t="s">
        <v>38913</v>
      </c>
      <c r="B24120" t="s">
        <v>38914</v>
      </c>
      <c r="C24120" t="s">
        <v>1467</v>
      </c>
      <c r="D24120" t="s">
        <v>1468</v>
      </c>
      <c r="E24120">
        <v>1</v>
      </c>
      <c r="F24120" s="2">
        <v>33.54</v>
      </c>
      <c r="G24120" s="3">
        <v>75</v>
      </c>
      <c r="H24120" s="3">
        <v>0.33539999999999998</v>
      </c>
      <c r="I24120" s="3">
        <v>1.5763799999999999</v>
      </c>
      <c r="J24120" s="3">
        <v>35.451779999999999</v>
      </c>
      <c r="K24120" s="4">
        <v>0.35</v>
      </c>
      <c r="L24120" s="73">
        <v>64.358615999999998</v>
      </c>
    </row>
    <row r="24121" spans="1:12" x14ac:dyDescent="0.35">
      <c r="A24121" s="1" t="s">
        <v>38915</v>
      </c>
      <c r="B24121" t="s">
        <v>38916</v>
      </c>
      <c r="C24121" t="s">
        <v>1467</v>
      </c>
      <c r="D24121" t="s">
        <v>1468</v>
      </c>
      <c r="E24121">
        <v>1</v>
      </c>
      <c r="F24121" s="2">
        <v>26.43</v>
      </c>
      <c r="G24121" s="3">
        <v>59</v>
      </c>
      <c r="H24121" s="3">
        <v>0.26429999999999998</v>
      </c>
      <c r="I24121" s="3">
        <v>1.24221</v>
      </c>
      <c r="J24121" s="3">
        <v>27.936509999999998</v>
      </c>
      <c r="K24121" s="4">
        <v>0.35</v>
      </c>
      <c r="L24121" s="73">
        <v>50.715510461538457</v>
      </c>
    </row>
    <row r="24122" spans="1:12" x14ac:dyDescent="0.35">
      <c r="A24122" s="1" t="s">
        <v>38917</v>
      </c>
      <c r="B24122" t="s">
        <v>38918</v>
      </c>
      <c r="C24122" t="s">
        <v>1467</v>
      </c>
      <c r="D24122" t="s">
        <v>1468</v>
      </c>
      <c r="E24122">
        <v>1</v>
      </c>
      <c r="F24122" s="2">
        <v>8.51</v>
      </c>
      <c r="G24122" s="3">
        <v>19</v>
      </c>
      <c r="H24122" s="3">
        <v>8.5099999999999995E-2</v>
      </c>
      <c r="I24122" s="3">
        <v>0.39996999999999999</v>
      </c>
      <c r="J24122" s="3">
        <v>8.9950700000000001</v>
      </c>
      <c r="K24122" s="4">
        <v>0.35</v>
      </c>
      <c r="L24122" s="73">
        <v>16.329511692307694</v>
      </c>
    </row>
    <row r="24123" spans="1:12" x14ac:dyDescent="0.35">
      <c r="A24123" s="1" t="s">
        <v>38919</v>
      </c>
      <c r="B24123" t="s">
        <v>38920</v>
      </c>
      <c r="C24123" t="s">
        <v>1467</v>
      </c>
      <c r="D24123" t="s">
        <v>1468</v>
      </c>
      <c r="E24123">
        <v>1</v>
      </c>
      <c r="F24123" s="2">
        <v>101.8</v>
      </c>
      <c r="G24123" s="3">
        <v>227</v>
      </c>
      <c r="H24123" s="3">
        <v>1.018</v>
      </c>
      <c r="I24123" s="3">
        <v>4.7846000000000002</v>
      </c>
      <c r="J24123" s="3">
        <v>107.6026</v>
      </c>
      <c r="K24123" s="4">
        <v>0.35000000000000003</v>
      </c>
      <c r="L24123" s="73">
        <v>195.3401046153846</v>
      </c>
    </row>
    <row r="24124" spans="1:12" x14ac:dyDescent="0.35">
      <c r="A24124" s="1" t="s">
        <v>38921</v>
      </c>
      <c r="B24124" t="s">
        <v>38922</v>
      </c>
      <c r="C24124" t="s">
        <v>1467</v>
      </c>
      <c r="D24124" t="s">
        <v>1468</v>
      </c>
      <c r="E24124">
        <v>1</v>
      </c>
      <c r="F24124" s="2">
        <v>10.48</v>
      </c>
      <c r="G24124" s="3">
        <v>24</v>
      </c>
      <c r="H24124" s="3">
        <v>0.1048</v>
      </c>
      <c r="I24124" s="3">
        <v>0.49256</v>
      </c>
      <c r="J24124" s="3">
        <v>11.077360000000001</v>
      </c>
      <c r="K24124" s="4">
        <v>0.35</v>
      </c>
      <c r="L24124" s="73">
        <v>20.109668923076924</v>
      </c>
    </row>
    <row r="24125" spans="1:12" x14ac:dyDescent="0.35">
      <c r="A24125" s="1" t="s">
        <v>38923</v>
      </c>
      <c r="B24125" t="s">
        <v>38924</v>
      </c>
      <c r="C24125" t="s">
        <v>1467</v>
      </c>
      <c r="D24125" t="s">
        <v>1468</v>
      </c>
      <c r="E24125">
        <v>1</v>
      </c>
      <c r="F24125" s="2">
        <v>29.32</v>
      </c>
      <c r="G24125" s="3">
        <v>66</v>
      </c>
      <c r="H24125" s="3">
        <v>0.29320000000000002</v>
      </c>
      <c r="I24125" s="3">
        <v>1.3780399999999999</v>
      </c>
      <c r="J24125" s="3">
        <v>30.991239999999998</v>
      </c>
      <c r="K24125" s="4">
        <v>0.35</v>
      </c>
      <c r="L24125" s="73">
        <v>56.261020307692306</v>
      </c>
    </row>
    <row r="24126" spans="1:12" x14ac:dyDescent="0.35">
      <c r="A24126" s="1" t="s">
        <v>38925</v>
      </c>
      <c r="B24126" t="s">
        <v>38926</v>
      </c>
      <c r="C24126" t="s">
        <v>1467</v>
      </c>
      <c r="D24126" t="s">
        <v>1468</v>
      </c>
      <c r="E24126">
        <v>1</v>
      </c>
      <c r="F24126" s="2">
        <v>7.19</v>
      </c>
      <c r="G24126" s="3">
        <v>16</v>
      </c>
      <c r="H24126" s="3">
        <v>7.1900000000000006E-2</v>
      </c>
      <c r="I24126" s="3">
        <v>0.33793000000000001</v>
      </c>
      <c r="J24126" s="3">
        <v>7.5998300000000008</v>
      </c>
      <c r="K24126" s="4">
        <v>0.35</v>
      </c>
      <c r="L24126" s="73">
        <v>13.796614461538462</v>
      </c>
    </row>
    <row r="24127" spans="1:12" x14ac:dyDescent="0.35">
      <c r="A24127" s="1" t="s">
        <v>38927</v>
      </c>
      <c r="B24127" t="s">
        <v>38928</v>
      </c>
      <c r="C24127" t="s">
        <v>1467</v>
      </c>
      <c r="D24127" t="s">
        <v>1468</v>
      </c>
      <c r="E24127">
        <v>1</v>
      </c>
      <c r="F24127" s="2">
        <v>1.08</v>
      </c>
      <c r="G24127" s="3">
        <v>3</v>
      </c>
      <c r="H24127" s="3">
        <v>1.0800000000000001E-2</v>
      </c>
      <c r="I24127" s="3">
        <v>5.0760000000000007E-2</v>
      </c>
      <c r="J24127" s="3">
        <v>1.1415599999999999</v>
      </c>
      <c r="K24127" s="4">
        <v>0.34999999999999992</v>
      </c>
      <c r="L24127" s="73">
        <v>2.0723704615384611</v>
      </c>
    </row>
    <row r="24128" spans="1:12" x14ac:dyDescent="0.35">
      <c r="A24128" s="1" t="s">
        <v>38929</v>
      </c>
      <c r="B24128" t="s">
        <v>38930</v>
      </c>
      <c r="C24128" t="s">
        <v>1467</v>
      </c>
      <c r="D24128" t="s">
        <v>1468</v>
      </c>
      <c r="E24128">
        <v>1</v>
      </c>
      <c r="F24128" s="2">
        <v>5.69</v>
      </c>
      <c r="G24128" s="3">
        <v>13</v>
      </c>
      <c r="H24128" s="3">
        <v>5.6900000000000006E-2</v>
      </c>
      <c r="I24128" s="3">
        <v>0.26743</v>
      </c>
      <c r="J24128" s="3">
        <v>6.0143300000000002</v>
      </c>
      <c r="K24128" s="4">
        <v>0.35</v>
      </c>
      <c r="L24128" s="73">
        <v>10.918322153846153</v>
      </c>
    </row>
    <row r="24129" spans="1:12" x14ac:dyDescent="0.35">
      <c r="A24129" s="1" t="s">
        <v>38931</v>
      </c>
      <c r="B24129" t="s">
        <v>38932</v>
      </c>
      <c r="C24129" t="s">
        <v>1467</v>
      </c>
      <c r="D24129" t="s">
        <v>1468</v>
      </c>
      <c r="E24129">
        <v>1</v>
      </c>
      <c r="F24129" s="2">
        <v>9.01</v>
      </c>
      <c r="G24129" s="3">
        <v>21</v>
      </c>
      <c r="H24129" s="3">
        <v>9.01E-2</v>
      </c>
      <c r="I24129" s="3">
        <v>0.42347000000000001</v>
      </c>
      <c r="J24129" s="3">
        <v>9.5235699999999994</v>
      </c>
      <c r="K24129" s="4">
        <v>0.35000000000000003</v>
      </c>
      <c r="L24129" s="73">
        <v>17.288942461538461</v>
      </c>
    </row>
    <row r="24130" spans="1:12" x14ac:dyDescent="0.35">
      <c r="A24130" s="1" t="s">
        <v>38933</v>
      </c>
      <c r="B24130" t="s">
        <v>38934</v>
      </c>
      <c r="C24130" t="s">
        <v>1467</v>
      </c>
      <c r="D24130" t="s">
        <v>1468</v>
      </c>
      <c r="E24130">
        <v>1</v>
      </c>
      <c r="F24130" s="2">
        <v>81.05</v>
      </c>
      <c r="G24130" s="3">
        <v>181</v>
      </c>
      <c r="H24130" s="3">
        <v>0.8105</v>
      </c>
      <c r="I24130" s="3">
        <v>3.8093499999999998</v>
      </c>
      <c r="J24130" s="3">
        <v>85.669849999999997</v>
      </c>
      <c r="K24130" s="4">
        <v>0.34999999999999992</v>
      </c>
      <c r="L24130" s="73">
        <v>155.52372769230766</v>
      </c>
    </row>
    <row r="24131" spans="1:12" x14ac:dyDescent="0.35">
      <c r="A24131" s="1" t="s">
        <v>38935</v>
      </c>
      <c r="B24131" t="s">
        <v>38936</v>
      </c>
      <c r="C24131" t="s">
        <v>1467</v>
      </c>
      <c r="D24131" t="s">
        <v>1468</v>
      </c>
      <c r="E24131">
        <v>1</v>
      </c>
      <c r="F24131" s="2">
        <v>16.059999999999999</v>
      </c>
      <c r="G24131" s="3">
        <v>36</v>
      </c>
      <c r="H24131" s="3">
        <v>0.16059999999999999</v>
      </c>
      <c r="I24131" s="3">
        <v>0.75481999999999994</v>
      </c>
      <c r="J24131" s="3">
        <v>16.975419999999996</v>
      </c>
      <c r="K24131" s="4">
        <v>0.34999999999999992</v>
      </c>
      <c r="L24131" s="73">
        <v>30.816916307692299</v>
      </c>
    </row>
    <row r="24132" spans="1:12" x14ac:dyDescent="0.35">
      <c r="A24132" s="1" t="s">
        <v>38937</v>
      </c>
      <c r="B24132" t="s">
        <v>38938</v>
      </c>
      <c r="C24132" t="s">
        <v>1467</v>
      </c>
      <c r="D24132" t="s">
        <v>1468</v>
      </c>
      <c r="E24132">
        <v>1</v>
      </c>
      <c r="F24132" s="2">
        <v>109.3</v>
      </c>
      <c r="G24132" s="3">
        <v>243</v>
      </c>
      <c r="H24132" s="3">
        <v>1.093</v>
      </c>
      <c r="I24132" s="3">
        <v>5.1371000000000002</v>
      </c>
      <c r="J24132" s="3">
        <v>115.5301</v>
      </c>
      <c r="K24132" s="4">
        <v>0.34999999999999992</v>
      </c>
      <c r="L24132" s="73">
        <v>209.73156615384613</v>
      </c>
    </row>
    <row r="24133" spans="1:12" x14ac:dyDescent="0.35">
      <c r="A24133" s="1" t="s">
        <v>38939</v>
      </c>
      <c r="B24133" t="s">
        <v>35143</v>
      </c>
      <c r="C24133" t="s">
        <v>1467</v>
      </c>
      <c r="D24133" t="s">
        <v>1468</v>
      </c>
      <c r="E24133">
        <v>1</v>
      </c>
      <c r="F24133" s="2">
        <v>0.71</v>
      </c>
      <c r="G24133" s="3">
        <v>2</v>
      </c>
      <c r="H24133" s="3">
        <v>7.0999999999999995E-3</v>
      </c>
      <c r="I24133" s="3">
        <v>3.3369999999999997E-2</v>
      </c>
      <c r="J24133" s="3">
        <v>0.75046999999999997</v>
      </c>
      <c r="K24133" s="4">
        <v>0.35000000000000003</v>
      </c>
      <c r="L24133" s="73">
        <v>1.3623916923076924</v>
      </c>
    </row>
    <row r="24134" spans="1:12" x14ac:dyDescent="0.35">
      <c r="A24134" s="1" t="s">
        <v>38940</v>
      </c>
      <c r="B24134" t="s">
        <v>38941</v>
      </c>
      <c r="C24134" t="s">
        <v>1467</v>
      </c>
      <c r="D24134" t="s">
        <v>1468</v>
      </c>
      <c r="E24134">
        <v>1</v>
      </c>
      <c r="F24134" s="2">
        <v>28.62</v>
      </c>
      <c r="G24134" s="3">
        <v>64</v>
      </c>
      <c r="H24134" s="3">
        <v>0.28620000000000001</v>
      </c>
      <c r="I24134" s="3">
        <v>1.34514</v>
      </c>
      <c r="J24134" s="3">
        <v>30.251340000000003</v>
      </c>
      <c r="K24134" s="4">
        <v>0.35</v>
      </c>
      <c r="L24134" s="73">
        <v>54.917817230769231</v>
      </c>
    </row>
    <row r="24135" spans="1:12" x14ac:dyDescent="0.35">
      <c r="A24135" s="1" t="s">
        <v>38942</v>
      </c>
      <c r="B24135" t="s">
        <v>38943</v>
      </c>
      <c r="C24135" t="s">
        <v>1467</v>
      </c>
      <c r="D24135" t="s">
        <v>1468</v>
      </c>
      <c r="E24135">
        <v>1</v>
      </c>
      <c r="F24135" s="2">
        <v>76.88</v>
      </c>
      <c r="G24135" s="3">
        <v>171</v>
      </c>
      <c r="H24135" s="3">
        <v>0.76879999999999993</v>
      </c>
      <c r="I24135" s="3">
        <v>3.6133599999999997</v>
      </c>
      <c r="J24135" s="3">
        <v>81.262159999999994</v>
      </c>
      <c r="K24135" s="4">
        <v>0.35000000000000003</v>
      </c>
      <c r="L24135" s="73">
        <v>147.52207507692307</v>
      </c>
    </row>
    <row r="24136" spans="1:12" x14ac:dyDescent="0.35">
      <c r="A24136" s="1" t="s">
        <v>38944</v>
      </c>
      <c r="B24136" t="s">
        <v>38945</v>
      </c>
      <c r="C24136" t="s">
        <v>1467</v>
      </c>
      <c r="D24136" t="s">
        <v>1468</v>
      </c>
      <c r="E24136">
        <v>1</v>
      </c>
      <c r="F24136" s="2">
        <v>36.67</v>
      </c>
      <c r="G24136" s="3">
        <v>82</v>
      </c>
      <c r="H24136" s="3">
        <v>0.36670000000000003</v>
      </c>
      <c r="I24136" s="3">
        <v>1.7234900000000002</v>
      </c>
      <c r="J24136" s="3">
        <v>38.760190000000001</v>
      </c>
      <c r="K24136" s="4">
        <v>0.35</v>
      </c>
      <c r="L24136" s="73">
        <v>70.364652615384614</v>
      </c>
    </row>
    <row r="24137" spans="1:12" x14ac:dyDescent="0.35">
      <c r="A24137" s="1" t="s">
        <v>38946</v>
      </c>
      <c r="B24137" t="s">
        <v>38947</v>
      </c>
      <c r="C24137" t="s">
        <v>1467</v>
      </c>
      <c r="D24137" t="s">
        <v>1468</v>
      </c>
      <c r="E24137">
        <v>1</v>
      </c>
      <c r="F24137" s="2">
        <v>17.32</v>
      </c>
      <c r="G24137" s="3">
        <v>39</v>
      </c>
      <c r="H24137" s="3">
        <v>0.17319999999999999</v>
      </c>
      <c r="I24137" s="3">
        <v>0.81403999999999999</v>
      </c>
      <c r="J24137" s="3">
        <v>18.30724</v>
      </c>
      <c r="K24137" s="4">
        <v>0.35</v>
      </c>
      <c r="L24137" s="73">
        <v>33.234681846153848</v>
      </c>
    </row>
    <row r="24138" spans="1:12" x14ac:dyDescent="0.35">
      <c r="A24138" s="1" t="s">
        <v>38948</v>
      </c>
      <c r="B24138" t="s">
        <v>38949</v>
      </c>
      <c r="C24138" t="s">
        <v>1467</v>
      </c>
      <c r="D24138" t="s">
        <v>1468</v>
      </c>
      <c r="E24138">
        <v>1</v>
      </c>
      <c r="F24138" s="2">
        <v>22.65</v>
      </c>
      <c r="G24138" s="3">
        <v>51</v>
      </c>
      <c r="H24138" s="3">
        <v>0.22649999999999998</v>
      </c>
      <c r="I24138" s="3">
        <v>1.0645499999999999</v>
      </c>
      <c r="J24138" s="3">
        <v>23.941050000000001</v>
      </c>
      <c r="K24138" s="4">
        <v>0.34999999999999992</v>
      </c>
      <c r="L24138" s="73">
        <v>43.462213846153844</v>
      </c>
    </row>
    <row r="24139" spans="1:12" x14ac:dyDescent="0.35">
      <c r="A24139" s="1" t="s">
        <v>38950</v>
      </c>
      <c r="B24139" t="s">
        <v>38088</v>
      </c>
      <c r="C24139" t="s">
        <v>1467</v>
      </c>
      <c r="D24139" t="s">
        <v>1468</v>
      </c>
      <c r="E24139">
        <v>1</v>
      </c>
      <c r="F24139" s="2">
        <v>23.13</v>
      </c>
      <c r="G24139" s="3">
        <v>52</v>
      </c>
      <c r="H24139" s="3">
        <v>0.23130000000000001</v>
      </c>
      <c r="I24139" s="3">
        <v>1.08711</v>
      </c>
      <c r="J24139" s="3">
        <v>24.448409999999999</v>
      </c>
      <c r="K24139" s="4">
        <v>0.35000000000000003</v>
      </c>
      <c r="L24139" s="73">
        <v>44.383267384615387</v>
      </c>
    </row>
    <row r="24140" spans="1:12" x14ac:dyDescent="0.35">
      <c r="A24140" s="1" t="s">
        <v>38951</v>
      </c>
      <c r="B24140" t="s">
        <v>38952</v>
      </c>
      <c r="C24140" t="s">
        <v>1467</v>
      </c>
      <c r="D24140" t="s">
        <v>1468</v>
      </c>
      <c r="E24140">
        <v>1</v>
      </c>
      <c r="F24140" s="2">
        <v>5.88</v>
      </c>
      <c r="G24140" s="3">
        <v>14</v>
      </c>
      <c r="H24140" s="3">
        <v>5.8799999999999998E-2</v>
      </c>
      <c r="I24140" s="3">
        <v>0.27635999999999999</v>
      </c>
      <c r="J24140" s="3">
        <v>6.21516</v>
      </c>
      <c r="K24140" s="4">
        <v>0.35000000000000003</v>
      </c>
      <c r="L24140" s="73">
        <v>11.282905846153847</v>
      </c>
    </row>
    <row r="24141" spans="1:12" x14ac:dyDescent="0.35">
      <c r="A24141" s="1" t="s">
        <v>38953</v>
      </c>
      <c r="B24141" t="s">
        <v>38954</v>
      </c>
      <c r="C24141" t="s">
        <v>1467</v>
      </c>
      <c r="D24141" t="s">
        <v>1468</v>
      </c>
      <c r="E24141">
        <v>1</v>
      </c>
      <c r="F24141" s="2">
        <v>1.54</v>
      </c>
      <c r="G24141" s="3">
        <v>4</v>
      </c>
      <c r="H24141" s="3">
        <v>1.54E-2</v>
      </c>
      <c r="I24141" s="3">
        <v>7.238E-2</v>
      </c>
      <c r="J24141" s="3">
        <v>1.62778</v>
      </c>
      <c r="K24141" s="4">
        <v>0.34999999999999992</v>
      </c>
      <c r="L24141" s="73">
        <v>2.9550467692307691</v>
      </c>
    </row>
    <row r="24142" spans="1:12" x14ac:dyDescent="0.35">
      <c r="A24142" s="1" t="s">
        <v>38955</v>
      </c>
      <c r="B24142" t="s">
        <v>38956</v>
      </c>
      <c r="C24142" t="s">
        <v>1467</v>
      </c>
      <c r="D24142" t="s">
        <v>1468</v>
      </c>
      <c r="E24142">
        <v>1</v>
      </c>
      <c r="F24142" s="2">
        <v>1.23</v>
      </c>
      <c r="G24142" s="3">
        <v>3</v>
      </c>
      <c r="H24142" s="3">
        <v>1.23E-2</v>
      </c>
      <c r="I24142" s="3">
        <v>5.781E-2</v>
      </c>
      <c r="J24142" s="3">
        <v>1.3001099999999999</v>
      </c>
      <c r="K24142" s="4">
        <v>0.35</v>
      </c>
      <c r="L24142" s="73">
        <v>2.3601996923076918</v>
      </c>
    </row>
    <row r="24143" spans="1:12" x14ac:dyDescent="0.35">
      <c r="A24143" s="1" t="s">
        <v>38957</v>
      </c>
      <c r="B24143" t="s">
        <v>38958</v>
      </c>
      <c r="C24143" t="s">
        <v>1467</v>
      </c>
      <c r="D24143" t="s">
        <v>1468</v>
      </c>
      <c r="E24143">
        <v>1</v>
      </c>
      <c r="F24143" s="2">
        <v>27.13</v>
      </c>
      <c r="G24143" s="3">
        <v>61</v>
      </c>
      <c r="H24143" s="3">
        <v>0.27129999999999999</v>
      </c>
      <c r="I24143" s="3">
        <v>1.27511</v>
      </c>
      <c r="J24143" s="3">
        <v>28.676410000000001</v>
      </c>
      <c r="K24143" s="4">
        <v>0.35</v>
      </c>
      <c r="L24143" s="73">
        <v>52.058713538461539</v>
      </c>
    </row>
    <row r="24144" spans="1:12" x14ac:dyDescent="0.35">
      <c r="A24144" s="1" t="s">
        <v>38959</v>
      </c>
      <c r="B24144" t="s">
        <v>38960</v>
      </c>
      <c r="C24144" t="s">
        <v>1467</v>
      </c>
      <c r="D24144" t="s">
        <v>1468</v>
      </c>
      <c r="E24144">
        <v>1</v>
      </c>
      <c r="F24144" s="2">
        <v>22.42</v>
      </c>
      <c r="G24144" s="3">
        <v>50</v>
      </c>
      <c r="H24144" s="3">
        <v>0.22420000000000001</v>
      </c>
      <c r="I24144" s="3">
        <v>1.0537400000000001</v>
      </c>
      <c r="J24144" s="3">
        <v>23.697940000000003</v>
      </c>
      <c r="K24144" s="4">
        <v>0.35000000000000003</v>
      </c>
      <c r="L24144" s="73">
        <v>43.020875692307698</v>
      </c>
    </row>
    <row r="24145" spans="1:12" x14ac:dyDescent="0.35">
      <c r="A24145" s="1" t="s">
        <v>38961</v>
      </c>
      <c r="B24145" t="s">
        <v>38962</v>
      </c>
      <c r="C24145" t="s">
        <v>1467</v>
      </c>
      <c r="D24145" t="s">
        <v>1468</v>
      </c>
      <c r="E24145">
        <v>1</v>
      </c>
      <c r="F24145" s="2">
        <v>7.66</v>
      </c>
      <c r="G24145" s="3">
        <v>18</v>
      </c>
      <c r="H24145" s="3">
        <v>7.6600000000000001E-2</v>
      </c>
      <c r="I24145" s="3">
        <v>0.36002000000000001</v>
      </c>
      <c r="J24145" s="3">
        <v>8.0966199999999997</v>
      </c>
      <c r="K24145" s="4">
        <v>0.35000000000000003</v>
      </c>
      <c r="L24145" s="73">
        <v>14.698479384615384</v>
      </c>
    </row>
    <row r="24146" spans="1:12" x14ac:dyDescent="0.35">
      <c r="A24146" s="1" t="s">
        <v>38963</v>
      </c>
      <c r="B24146" t="s">
        <v>38964</v>
      </c>
      <c r="C24146" t="s">
        <v>1467</v>
      </c>
      <c r="D24146" t="s">
        <v>1468</v>
      </c>
      <c r="E24146">
        <v>1</v>
      </c>
      <c r="F24146" s="2">
        <v>48.24</v>
      </c>
      <c r="G24146" s="3">
        <v>108</v>
      </c>
      <c r="H24146" s="3">
        <v>0.48240000000000005</v>
      </c>
      <c r="I24146" s="3">
        <v>2.26728</v>
      </c>
      <c r="J24146" s="3">
        <v>50.98968</v>
      </c>
      <c r="K24146" s="4">
        <v>0.35</v>
      </c>
      <c r="L24146" s="73">
        <v>92.565880615384614</v>
      </c>
    </row>
    <row r="24147" spans="1:12" x14ac:dyDescent="0.35">
      <c r="A24147" s="1" t="s">
        <v>38965</v>
      </c>
      <c r="B24147" t="s">
        <v>38966</v>
      </c>
      <c r="C24147" t="s">
        <v>1467</v>
      </c>
      <c r="D24147" t="s">
        <v>1468</v>
      </c>
      <c r="E24147">
        <v>1</v>
      </c>
      <c r="F24147" s="2">
        <v>16.170000000000002</v>
      </c>
      <c r="G24147" s="3">
        <v>36</v>
      </c>
      <c r="H24147" s="3">
        <v>0.16170000000000001</v>
      </c>
      <c r="I24147" s="3">
        <v>0.75999000000000005</v>
      </c>
      <c r="J24147" s="3">
        <v>17.09169</v>
      </c>
      <c r="K24147" s="4">
        <v>0.35000000000000003</v>
      </c>
      <c r="L24147" s="73">
        <v>31.027991076923076</v>
      </c>
    </row>
    <row r="24148" spans="1:12" x14ac:dyDescent="0.35">
      <c r="A24148" s="1" t="s">
        <v>38967</v>
      </c>
      <c r="B24148" t="s">
        <v>38968</v>
      </c>
      <c r="C24148" t="s">
        <v>1467</v>
      </c>
      <c r="D24148" t="s">
        <v>1468</v>
      </c>
      <c r="E24148">
        <v>1</v>
      </c>
      <c r="F24148" s="2">
        <v>1.08</v>
      </c>
      <c r="G24148" s="3">
        <v>3</v>
      </c>
      <c r="H24148" s="3">
        <v>1.0800000000000001E-2</v>
      </c>
      <c r="I24148" s="3">
        <v>5.0760000000000007E-2</v>
      </c>
      <c r="J24148" s="3">
        <v>1.1415599999999999</v>
      </c>
      <c r="K24148" s="4">
        <v>0.34999999999999992</v>
      </c>
      <c r="L24148" s="73">
        <v>2.0723704615384611</v>
      </c>
    </row>
    <row r="24149" spans="1:12" x14ac:dyDescent="0.35">
      <c r="A24149" s="1" t="s">
        <v>38969</v>
      </c>
      <c r="B24149" t="s">
        <v>38970</v>
      </c>
      <c r="C24149" t="s">
        <v>1467</v>
      </c>
      <c r="D24149" t="s">
        <v>1468</v>
      </c>
      <c r="E24149">
        <v>1</v>
      </c>
      <c r="F24149" s="2">
        <v>48.23</v>
      </c>
      <c r="G24149" s="3">
        <v>108</v>
      </c>
      <c r="H24149" s="3">
        <v>0.48230000000000001</v>
      </c>
      <c r="I24149" s="3">
        <v>2.26681</v>
      </c>
      <c r="J24149" s="3">
        <v>50.979109999999999</v>
      </c>
      <c r="K24149" s="4">
        <v>0.35000000000000003</v>
      </c>
      <c r="L24149" s="73">
        <v>92.546692000000007</v>
      </c>
    </row>
    <row r="24150" spans="1:12" x14ac:dyDescent="0.35">
      <c r="A24150" s="1" t="s">
        <v>38971</v>
      </c>
      <c r="B24150" t="s">
        <v>38972</v>
      </c>
      <c r="C24150" t="s">
        <v>1467</v>
      </c>
      <c r="D24150" t="s">
        <v>1468</v>
      </c>
      <c r="E24150">
        <v>1</v>
      </c>
      <c r="F24150" s="2">
        <v>1.66</v>
      </c>
      <c r="G24150" s="3">
        <v>4</v>
      </c>
      <c r="H24150" s="3">
        <v>1.66E-2</v>
      </c>
      <c r="I24150" s="3">
        <v>7.8019999999999992E-2</v>
      </c>
      <c r="J24150" s="3">
        <v>1.7546199999999998</v>
      </c>
      <c r="K24150" s="4">
        <v>0.34999999999999992</v>
      </c>
      <c r="L24150" s="73">
        <v>3.185310153846153</v>
      </c>
    </row>
    <row r="24151" spans="1:12" x14ac:dyDescent="0.35">
      <c r="A24151" s="1" t="s">
        <v>38973</v>
      </c>
      <c r="B24151" t="s">
        <v>38974</v>
      </c>
      <c r="C24151" t="s">
        <v>1467</v>
      </c>
      <c r="D24151" t="s">
        <v>1468</v>
      </c>
      <c r="E24151">
        <v>1</v>
      </c>
      <c r="F24151" s="2">
        <v>4.41</v>
      </c>
      <c r="G24151" s="3">
        <v>10</v>
      </c>
      <c r="H24151" s="3">
        <v>4.41E-2</v>
      </c>
      <c r="I24151" s="3">
        <v>0.20727000000000001</v>
      </c>
      <c r="J24151" s="3">
        <v>4.6613700000000007</v>
      </c>
      <c r="K24151" s="4">
        <v>0.35</v>
      </c>
      <c r="L24151" s="73">
        <v>8.4621793846153857</v>
      </c>
    </row>
    <row r="24152" spans="1:12" x14ac:dyDescent="0.35">
      <c r="A24152" s="1" t="s">
        <v>38975</v>
      </c>
      <c r="B24152" t="s">
        <v>38976</v>
      </c>
      <c r="C24152" t="s">
        <v>1467</v>
      </c>
      <c r="D24152" t="s">
        <v>1468</v>
      </c>
      <c r="E24152">
        <v>1</v>
      </c>
      <c r="F24152" s="2">
        <v>10.32</v>
      </c>
      <c r="G24152" s="3">
        <v>23</v>
      </c>
      <c r="H24152" s="3">
        <v>0.1032</v>
      </c>
      <c r="I24152" s="3">
        <v>0.48504000000000003</v>
      </c>
      <c r="J24152" s="3">
        <v>10.908239999999999</v>
      </c>
      <c r="K24152" s="4">
        <v>0.35</v>
      </c>
      <c r="L24152" s="73">
        <v>19.802651076923077</v>
      </c>
    </row>
    <row r="24153" spans="1:12" x14ac:dyDescent="0.35">
      <c r="A24153" s="1" t="s">
        <v>38977</v>
      </c>
      <c r="B24153" t="s">
        <v>38978</v>
      </c>
      <c r="C24153" t="s">
        <v>1467</v>
      </c>
      <c r="D24153" t="s">
        <v>1468</v>
      </c>
      <c r="E24153">
        <v>1</v>
      </c>
      <c r="F24153" s="2">
        <v>13.68</v>
      </c>
      <c r="G24153" s="3">
        <v>31</v>
      </c>
      <c r="H24153" s="3">
        <v>0.1368</v>
      </c>
      <c r="I24153" s="3">
        <v>0.64295999999999998</v>
      </c>
      <c r="J24153" s="3">
        <v>14.459759999999999</v>
      </c>
      <c r="K24153" s="4">
        <v>0.35000000000000003</v>
      </c>
      <c r="L24153" s="73">
        <v>26.250025846153846</v>
      </c>
    </row>
    <row r="24154" spans="1:12" x14ac:dyDescent="0.35">
      <c r="A24154" s="1" t="s">
        <v>38979</v>
      </c>
      <c r="B24154" t="s">
        <v>38980</v>
      </c>
      <c r="C24154" t="s">
        <v>1467</v>
      </c>
      <c r="D24154" t="s">
        <v>1468</v>
      </c>
      <c r="E24154">
        <v>1</v>
      </c>
      <c r="F24154" s="2">
        <v>845.74</v>
      </c>
      <c r="G24154" s="3">
        <v>1880</v>
      </c>
      <c r="H24154" s="3">
        <v>8.4573999999999998</v>
      </c>
      <c r="I24154" s="3">
        <v>39.749780000000001</v>
      </c>
      <c r="J24154" s="3">
        <v>893.94718</v>
      </c>
      <c r="K24154" s="4">
        <v>0.35000000000000003</v>
      </c>
      <c r="L24154" s="73">
        <v>1622.8579575384615</v>
      </c>
    </row>
    <row r="24155" spans="1:12" x14ac:dyDescent="0.35">
      <c r="A24155" s="1" t="s">
        <v>38981</v>
      </c>
      <c r="B24155" t="s">
        <v>38982</v>
      </c>
      <c r="C24155" t="s">
        <v>1467</v>
      </c>
      <c r="D24155" t="s">
        <v>1468</v>
      </c>
      <c r="E24155">
        <v>1</v>
      </c>
      <c r="F24155" s="2">
        <v>292.77999999999997</v>
      </c>
      <c r="G24155" s="3">
        <v>651</v>
      </c>
      <c r="H24155" s="3">
        <v>2.9278</v>
      </c>
      <c r="I24155" s="3">
        <v>13.760659999999998</v>
      </c>
      <c r="J24155" s="3">
        <v>309.46845999999994</v>
      </c>
      <c r="K24155" s="4">
        <v>0.35</v>
      </c>
      <c r="L24155" s="73">
        <v>561.80428123076911</v>
      </c>
    </row>
    <row r="24156" spans="1:12" x14ac:dyDescent="0.35">
      <c r="A24156" s="1" t="s">
        <v>38983</v>
      </c>
      <c r="B24156" t="s">
        <v>38984</v>
      </c>
      <c r="C24156" t="s">
        <v>21</v>
      </c>
      <c r="D24156" t="s">
        <v>22</v>
      </c>
      <c r="E24156">
        <v>1</v>
      </c>
      <c r="F24156" s="2">
        <v>57</v>
      </c>
      <c r="G24156" s="3">
        <v>127</v>
      </c>
      <c r="H24156" s="3">
        <v>0.57000000000000006</v>
      </c>
      <c r="I24156" s="3">
        <v>2.6789999999999998</v>
      </c>
      <c r="J24156" s="3">
        <v>60.249000000000002</v>
      </c>
      <c r="K24156" s="4">
        <v>0.35</v>
      </c>
      <c r="L24156" s="73">
        <v>109.37510769230769</v>
      </c>
    </row>
    <row r="24157" spans="1:12" x14ac:dyDescent="0.35">
      <c r="A24157" s="1" t="s">
        <v>38985</v>
      </c>
      <c r="B24157" t="s">
        <v>38986</v>
      </c>
      <c r="C24157" t="s">
        <v>1467</v>
      </c>
      <c r="D24157" t="s">
        <v>1468</v>
      </c>
      <c r="E24157">
        <v>1</v>
      </c>
      <c r="F24157" s="2">
        <v>32.770000000000003</v>
      </c>
      <c r="G24157" s="3">
        <v>73</v>
      </c>
      <c r="H24157" s="3">
        <v>0.32770000000000005</v>
      </c>
      <c r="I24157" s="3">
        <v>1.5401900000000002</v>
      </c>
      <c r="J24157" s="3">
        <v>34.637890000000006</v>
      </c>
      <c r="K24157" s="4">
        <v>0.35</v>
      </c>
      <c r="L24157" s="73">
        <v>62.881092615384624</v>
      </c>
    </row>
    <row r="24158" spans="1:12" x14ac:dyDescent="0.35">
      <c r="A24158" s="1" t="s">
        <v>38987</v>
      </c>
      <c r="B24158" t="s">
        <v>38988</v>
      </c>
      <c r="C24158" t="s">
        <v>1467</v>
      </c>
      <c r="D24158" t="s">
        <v>1468</v>
      </c>
      <c r="E24158">
        <v>1</v>
      </c>
      <c r="F24158" s="2">
        <v>1.06</v>
      </c>
      <c r="G24158" s="3">
        <v>3</v>
      </c>
      <c r="H24158" s="3">
        <v>1.06E-2</v>
      </c>
      <c r="I24158" s="3">
        <v>4.9820000000000003E-2</v>
      </c>
      <c r="J24158" s="3">
        <v>1.12042</v>
      </c>
      <c r="K24158" s="4">
        <v>0.35000000000000003</v>
      </c>
      <c r="L24158" s="73">
        <v>2.0339932307692306</v>
      </c>
    </row>
    <row r="24159" spans="1:12" x14ac:dyDescent="0.35">
      <c r="A24159" s="1" t="s">
        <v>38989</v>
      </c>
      <c r="B24159" t="s">
        <v>38990</v>
      </c>
      <c r="C24159" t="s">
        <v>1467</v>
      </c>
      <c r="D24159" t="s">
        <v>1468</v>
      </c>
      <c r="E24159">
        <v>1</v>
      </c>
      <c r="F24159" s="2">
        <v>12.25</v>
      </c>
      <c r="G24159" s="3">
        <v>28</v>
      </c>
      <c r="H24159" s="3">
        <v>0.1225</v>
      </c>
      <c r="I24159" s="3">
        <v>0.57574999999999998</v>
      </c>
      <c r="J24159" s="3">
        <v>12.94825</v>
      </c>
      <c r="K24159" s="4">
        <v>0.34999999999999992</v>
      </c>
      <c r="L24159" s="73">
        <v>23.506053846153844</v>
      </c>
    </row>
    <row r="24160" spans="1:12" x14ac:dyDescent="0.35">
      <c r="A24160" s="1" t="s">
        <v>38991</v>
      </c>
      <c r="B24160" t="s">
        <v>38992</v>
      </c>
      <c r="C24160" t="s">
        <v>1467</v>
      </c>
      <c r="D24160" t="s">
        <v>1468</v>
      </c>
      <c r="E24160">
        <v>1</v>
      </c>
      <c r="F24160" s="2">
        <v>0.84</v>
      </c>
      <c r="G24160" s="3">
        <v>2</v>
      </c>
      <c r="H24160" s="3">
        <v>8.3999999999999995E-3</v>
      </c>
      <c r="I24160" s="3">
        <v>3.9480000000000001E-2</v>
      </c>
      <c r="J24160" s="3">
        <v>0.88787999999999989</v>
      </c>
      <c r="K24160" s="4">
        <v>0.35</v>
      </c>
      <c r="L24160" s="73">
        <v>1.611843692307692</v>
      </c>
    </row>
    <row r="24161" spans="1:12" x14ac:dyDescent="0.35">
      <c r="A24161" s="1" t="s">
        <v>38993</v>
      </c>
      <c r="B24161" t="s">
        <v>38994</v>
      </c>
      <c r="C24161" t="s">
        <v>1467</v>
      </c>
      <c r="D24161" t="s">
        <v>1468</v>
      </c>
      <c r="E24161">
        <v>1</v>
      </c>
      <c r="F24161" s="2">
        <v>1.1399999999999999</v>
      </c>
      <c r="G24161" s="3">
        <v>3</v>
      </c>
      <c r="H24161" s="3">
        <v>1.1399999999999999E-2</v>
      </c>
      <c r="I24161" s="3">
        <v>5.3579999999999996E-2</v>
      </c>
      <c r="J24161" s="3">
        <v>1.2049799999999999</v>
      </c>
      <c r="K24161" s="4">
        <v>0.35</v>
      </c>
      <c r="L24161" s="73">
        <v>2.1875021538461534</v>
      </c>
    </row>
    <row r="24162" spans="1:12" x14ac:dyDescent="0.35">
      <c r="A24162" s="1" t="s">
        <v>38995</v>
      </c>
      <c r="B24162" t="s">
        <v>38996</v>
      </c>
      <c r="C24162" t="s">
        <v>1467</v>
      </c>
      <c r="D24162" t="s">
        <v>1468</v>
      </c>
      <c r="E24162">
        <v>1</v>
      </c>
      <c r="F24162" s="2">
        <v>1.77</v>
      </c>
      <c r="G24162" s="3">
        <v>4</v>
      </c>
      <c r="H24162" s="3">
        <v>1.77E-2</v>
      </c>
      <c r="I24162" s="3">
        <v>8.319E-2</v>
      </c>
      <c r="J24162" s="3">
        <v>1.8708900000000002</v>
      </c>
      <c r="K24162" s="4">
        <v>0.34999999999999992</v>
      </c>
      <c r="L24162" s="73">
        <v>3.3963849230769232</v>
      </c>
    </row>
    <row r="24163" spans="1:12" x14ac:dyDescent="0.35">
      <c r="A24163" s="1" t="s">
        <v>38997</v>
      </c>
      <c r="B24163" t="s">
        <v>38998</v>
      </c>
      <c r="C24163" t="s">
        <v>1467</v>
      </c>
      <c r="D24163" t="s">
        <v>1468</v>
      </c>
      <c r="E24163">
        <v>1</v>
      </c>
      <c r="F24163" s="2">
        <v>40.17</v>
      </c>
      <c r="G24163" s="3">
        <v>90</v>
      </c>
      <c r="H24163" s="3">
        <v>0.4017</v>
      </c>
      <c r="I24163" s="3">
        <v>1.8879900000000001</v>
      </c>
      <c r="J24163" s="3">
        <v>42.459690000000002</v>
      </c>
      <c r="K24163" s="4">
        <v>0.34999999999999992</v>
      </c>
      <c r="L24163" s="73">
        <v>77.080667999999989</v>
      </c>
    </row>
    <row r="24164" spans="1:12" x14ac:dyDescent="0.35">
      <c r="A24164" s="1" t="s">
        <v>38999</v>
      </c>
      <c r="B24164" t="s">
        <v>39000</v>
      </c>
      <c r="C24164" t="s">
        <v>1467</v>
      </c>
      <c r="D24164" t="s">
        <v>1468</v>
      </c>
      <c r="E24164">
        <v>1</v>
      </c>
      <c r="F24164" s="2">
        <v>44.26</v>
      </c>
      <c r="G24164" s="3">
        <v>99</v>
      </c>
      <c r="H24164" s="3">
        <v>0.44259999999999999</v>
      </c>
      <c r="I24164" s="3">
        <v>2.0802199999999997</v>
      </c>
      <c r="J24164" s="3">
        <v>46.782819999999994</v>
      </c>
      <c r="K24164" s="4">
        <v>0.34999999999999992</v>
      </c>
      <c r="L24164" s="73">
        <v>84.928811692307676</v>
      </c>
    </row>
    <row r="24165" spans="1:12" x14ac:dyDescent="0.35">
      <c r="A24165" s="1" t="s">
        <v>39001</v>
      </c>
      <c r="B24165" t="s">
        <v>39002</v>
      </c>
      <c r="C24165" t="s">
        <v>1467</v>
      </c>
      <c r="D24165" t="s">
        <v>1468</v>
      </c>
      <c r="E24165">
        <v>1</v>
      </c>
      <c r="F24165" s="2">
        <v>81.87</v>
      </c>
      <c r="G24165" s="3">
        <v>182</v>
      </c>
      <c r="H24165" s="3">
        <v>0.81870000000000009</v>
      </c>
      <c r="I24165" s="3">
        <v>3.84789</v>
      </c>
      <c r="J24165" s="3">
        <v>86.536590000000018</v>
      </c>
      <c r="K24165" s="4">
        <v>0.34999999999999992</v>
      </c>
      <c r="L24165" s="73">
        <v>157.09719415384617</v>
      </c>
    </row>
    <row r="24166" spans="1:12" x14ac:dyDescent="0.35">
      <c r="A24166" s="1" t="s">
        <v>39003</v>
      </c>
      <c r="B24166" t="s">
        <v>39004</v>
      </c>
      <c r="C24166" t="s">
        <v>1467</v>
      </c>
      <c r="D24166" t="s">
        <v>1468</v>
      </c>
      <c r="E24166">
        <v>1</v>
      </c>
      <c r="F24166" s="2">
        <v>18.37</v>
      </c>
      <c r="G24166" s="3">
        <v>41</v>
      </c>
      <c r="H24166" s="3">
        <v>0.1837</v>
      </c>
      <c r="I24166" s="3">
        <v>0.8633900000000001</v>
      </c>
      <c r="J24166" s="3">
        <v>19.417090000000002</v>
      </c>
      <c r="K24166" s="4">
        <v>0.35</v>
      </c>
      <c r="L24166" s="73">
        <v>35.249486461538467</v>
      </c>
    </row>
    <row r="24167" spans="1:12" x14ac:dyDescent="0.35">
      <c r="A24167" s="1" t="s">
        <v>39005</v>
      </c>
      <c r="B24167" t="s">
        <v>39006</v>
      </c>
      <c r="C24167" t="s">
        <v>1467</v>
      </c>
      <c r="D24167" t="s">
        <v>1468</v>
      </c>
      <c r="E24167">
        <v>1</v>
      </c>
      <c r="F24167" s="2">
        <v>13.32</v>
      </c>
      <c r="G24167" s="3">
        <v>30</v>
      </c>
      <c r="H24167" s="3">
        <v>0.13320000000000001</v>
      </c>
      <c r="I24167" s="3">
        <v>0.62604000000000004</v>
      </c>
      <c r="J24167" s="3">
        <v>14.07924</v>
      </c>
      <c r="K24167" s="4">
        <v>0.35</v>
      </c>
      <c r="L24167" s="73">
        <v>25.559235692307691</v>
      </c>
    </row>
    <row r="24168" spans="1:12" x14ac:dyDescent="0.35">
      <c r="A24168" s="1" t="s">
        <v>39007</v>
      </c>
      <c r="B24168" t="s">
        <v>39008</v>
      </c>
      <c r="C24168" t="s">
        <v>1467</v>
      </c>
      <c r="D24168" t="s">
        <v>1468</v>
      </c>
      <c r="E24168">
        <v>1</v>
      </c>
      <c r="F24168" s="2">
        <v>4.45</v>
      </c>
      <c r="G24168" s="3">
        <v>10</v>
      </c>
      <c r="H24168" s="3">
        <v>4.4500000000000005E-2</v>
      </c>
      <c r="I24168" s="3">
        <v>0.20915</v>
      </c>
      <c r="J24168" s="3">
        <v>4.7036500000000006</v>
      </c>
      <c r="K24168" s="4">
        <v>0.35000000000000003</v>
      </c>
      <c r="L24168" s="73">
        <v>8.5389338461538475</v>
      </c>
    </row>
    <row r="24169" spans="1:12" x14ac:dyDescent="0.35">
      <c r="A24169" s="1" t="s">
        <v>39009</v>
      </c>
      <c r="B24169" t="s">
        <v>39010</v>
      </c>
      <c r="C24169" t="s">
        <v>1467</v>
      </c>
      <c r="D24169" t="s">
        <v>1468</v>
      </c>
      <c r="E24169">
        <v>1</v>
      </c>
      <c r="F24169" s="2">
        <v>1.57</v>
      </c>
      <c r="G24169" s="3">
        <v>4</v>
      </c>
      <c r="H24169" s="3">
        <v>1.5700000000000002E-2</v>
      </c>
      <c r="I24169" s="3">
        <v>7.3790000000000008E-2</v>
      </c>
      <c r="J24169" s="3">
        <v>1.6594900000000001</v>
      </c>
      <c r="K24169" s="4">
        <v>0.35</v>
      </c>
      <c r="L24169" s="73">
        <v>3.0126126153846156</v>
      </c>
    </row>
    <row r="24170" spans="1:12" x14ac:dyDescent="0.35">
      <c r="A24170" s="1" t="s">
        <v>39011</v>
      </c>
      <c r="B24170" t="s">
        <v>39012</v>
      </c>
      <c r="C24170" t="s">
        <v>1467</v>
      </c>
      <c r="D24170" t="s">
        <v>1468</v>
      </c>
      <c r="E24170">
        <v>1</v>
      </c>
      <c r="F24170" s="2">
        <v>434.37</v>
      </c>
      <c r="G24170" s="3">
        <v>966</v>
      </c>
      <c r="H24170" s="3">
        <v>4.3437000000000001</v>
      </c>
      <c r="I24170" s="3">
        <v>20.415389999999999</v>
      </c>
      <c r="J24170" s="3">
        <v>459.12909000000002</v>
      </c>
      <c r="K24170" s="4">
        <v>0.35</v>
      </c>
      <c r="L24170" s="73">
        <v>833.49588646153848</v>
      </c>
    </row>
    <row r="24171" spans="1:12" x14ac:dyDescent="0.35">
      <c r="A24171" s="1" t="s">
        <v>39013</v>
      </c>
      <c r="B24171" t="s">
        <v>39014</v>
      </c>
      <c r="C24171" t="s">
        <v>1467</v>
      </c>
      <c r="D24171" t="s">
        <v>1468</v>
      </c>
      <c r="E24171">
        <v>1</v>
      </c>
      <c r="F24171" s="2">
        <v>41.31</v>
      </c>
      <c r="G24171" s="3">
        <v>92</v>
      </c>
      <c r="H24171" s="3">
        <v>0.41310000000000002</v>
      </c>
      <c r="I24171" s="3">
        <v>1.94157</v>
      </c>
      <c r="J24171" s="3">
        <v>43.664670000000001</v>
      </c>
      <c r="K24171" s="4">
        <v>0.35</v>
      </c>
      <c r="L24171" s="73">
        <v>79.268170153846143</v>
      </c>
    </row>
    <row r="24172" spans="1:12" x14ac:dyDescent="0.35">
      <c r="A24172" s="1">
        <v>751</v>
      </c>
      <c r="B24172" t="s">
        <v>39015</v>
      </c>
      <c r="C24172" t="s">
        <v>1467</v>
      </c>
      <c r="D24172" t="s">
        <v>1468</v>
      </c>
      <c r="E24172">
        <v>1</v>
      </c>
      <c r="F24172" s="2">
        <v>84.37</v>
      </c>
      <c r="G24172" s="3">
        <v>188</v>
      </c>
      <c r="H24172" s="3">
        <v>0.84370000000000012</v>
      </c>
      <c r="I24172" s="3">
        <v>3.9653900000000002</v>
      </c>
      <c r="J24172" s="3">
        <v>89.179090000000002</v>
      </c>
      <c r="K24172" s="4">
        <v>0.35</v>
      </c>
      <c r="L24172" s="73">
        <v>161.89434800000001</v>
      </c>
    </row>
    <row r="24173" spans="1:12" x14ac:dyDescent="0.35">
      <c r="A24173" s="1" t="s">
        <v>39016</v>
      </c>
      <c r="B24173" t="s">
        <v>39017</v>
      </c>
      <c r="C24173" t="s">
        <v>1467</v>
      </c>
      <c r="D24173" t="s">
        <v>1468</v>
      </c>
      <c r="E24173">
        <v>1</v>
      </c>
      <c r="F24173" s="2">
        <v>0.4</v>
      </c>
      <c r="G24173" s="3">
        <v>1</v>
      </c>
      <c r="H24173" s="3">
        <v>4.0000000000000001E-3</v>
      </c>
      <c r="I24173" s="3">
        <v>1.8800000000000001E-2</v>
      </c>
      <c r="J24173" s="3">
        <v>0.42280000000000001</v>
      </c>
      <c r="K24173" s="4">
        <v>0.34999999999999992</v>
      </c>
      <c r="L24173" s="73">
        <v>0.76754461538461538</v>
      </c>
    </row>
    <row r="24174" spans="1:12" x14ac:dyDescent="0.35">
      <c r="A24174" s="1">
        <v>221</v>
      </c>
      <c r="B24174" t="s">
        <v>39018</v>
      </c>
      <c r="C24174" t="s">
        <v>1467</v>
      </c>
      <c r="D24174" t="s">
        <v>1468</v>
      </c>
      <c r="E24174">
        <v>1</v>
      </c>
      <c r="F24174" s="2">
        <v>522.91</v>
      </c>
      <c r="G24174" s="3">
        <v>1163</v>
      </c>
      <c r="H24174" s="3">
        <v>5.2290999999999999</v>
      </c>
      <c r="I24174" s="3">
        <v>24.57677</v>
      </c>
      <c r="J24174" s="3">
        <v>552.71587</v>
      </c>
      <c r="K24174" s="4">
        <v>0.35</v>
      </c>
      <c r="L24174" s="73">
        <v>1003.391887076923</v>
      </c>
    </row>
    <row r="24175" spans="1:12" x14ac:dyDescent="0.35">
      <c r="A24175" s="1" t="s">
        <v>39019</v>
      </c>
      <c r="B24175" t="s">
        <v>39020</v>
      </c>
      <c r="C24175" t="s">
        <v>1467</v>
      </c>
      <c r="D24175" t="s">
        <v>1468</v>
      </c>
      <c r="E24175">
        <v>1</v>
      </c>
      <c r="F24175" s="2">
        <v>1.95</v>
      </c>
      <c r="G24175" s="3">
        <v>5</v>
      </c>
      <c r="H24175" s="3">
        <v>1.95E-2</v>
      </c>
      <c r="I24175" s="3">
        <v>9.1649999999999995E-2</v>
      </c>
      <c r="J24175" s="3">
        <v>2.06115</v>
      </c>
      <c r="K24175" s="4">
        <v>0.35</v>
      </c>
      <c r="L24175" s="73">
        <v>3.7417799999999999</v>
      </c>
    </row>
    <row r="24176" spans="1:12" x14ac:dyDescent="0.35">
      <c r="A24176" s="1" t="s">
        <v>39021</v>
      </c>
      <c r="B24176" t="s">
        <v>39022</v>
      </c>
      <c r="C24176" t="s">
        <v>1467</v>
      </c>
      <c r="D24176" t="s">
        <v>1468</v>
      </c>
      <c r="E24176">
        <v>1</v>
      </c>
      <c r="F24176" s="2">
        <v>10.039999999999999</v>
      </c>
      <c r="G24176" s="3">
        <v>23</v>
      </c>
      <c r="H24176" s="3">
        <v>0.10039999999999999</v>
      </c>
      <c r="I24176" s="3">
        <v>0.47187999999999997</v>
      </c>
      <c r="J24176" s="3">
        <v>10.61228</v>
      </c>
      <c r="K24176" s="4">
        <v>0.35</v>
      </c>
      <c r="L24176" s="73">
        <v>19.265369846153845</v>
      </c>
    </row>
    <row r="24177" spans="1:12" x14ac:dyDescent="0.35">
      <c r="A24177" s="1" t="s">
        <v>39023</v>
      </c>
      <c r="B24177" t="s">
        <v>39024</v>
      </c>
      <c r="C24177" t="s">
        <v>1467</v>
      </c>
      <c r="D24177" t="s">
        <v>1468</v>
      </c>
      <c r="E24177">
        <v>1</v>
      </c>
      <c r="F24177" s="2">
        <v>10.47</v>
      </c>
      <c r="G24177" s="3">
        <v>24</v>
      </c>
      <c r="H24177" s="3">
        <v>0.10470000000000002</v>
      </c>
      <c r="I24177" s="3">
        <v>0.49209000000000003</v>
      </c>
      <c r="J24177" s="3">
        <v>11.066789999999999</v>
      </c>
      <c r="K24177" s="4">
        <v>0.35000000000000003</v>
      </c>
      <c r="L24177" s="73">
        <v>20.090480307692307</v>
      </c>
    </row>
    <row r="24178" spans="1:12" x14ac:dyDescent="0.35">
      <c r="A24178" s="1" t="s">
        <v>39025</v>
      </c>
      <c r="B24178" t="s">
        <v>39026</v>
      </c>
      <c r="C24178" t="s">
        <v>1467</v>
      </c>
      <c r="D24178" t="s">
        <v>1468</v>
      </c>
      <c r="E24178">
        <v>1</v>
      </c>
      <c r="F24178" s="2">
        <v>27.66</v>
      </c>
      <c r="G24178" s="3">
        <v>62</v>
      </c>
      <c r="H24178" s="3">
        <v>0.27660000000000001</v>
      </c>
      <c r="I24178" s="3">
        <v>1.30002</v>
      </c>
      <c r="J24178" s="3">
        <v>29.236619999999998</v>
      </c>
      <c r="K24178" s="4">
        <v>0.35</v>
      </c>
      <c r="L24178" s="73">
        <v>53.075710153846146</v>
      </c>
    </row>
    <row r="24179" spans="1:12" x14ac:dyDescent="0.35">
      <c r="A24179" s="1" t="s">
        <v>39027</v>
      </c>
      <c r="B24179" t="s">
        <v>39028</v>
      </c>
      <c r="C24179" t="s">
        <v>1467</v>
      </c>
      <c r="D24179" t="s">
        <v>1468</v>
      </c>
      <c r="E24179">
        <v>1</v>
      </c>
      <c r="F24179" s="2">
        <v>75.73</v>
      </c>
      <c r="G24179" s="3">
        <v>169</v>
      </c>
      <c r="H24179" s="3">
        <v>0.75730000000000008</v>
      </c>
      <c r="I24179" s="3">
        <v>3.55931</v>
      </c>
      <c r="J24179" s="3">
        <v>80.046610000000001</v>
      </c>
      <c r="K24179" s="4">
        <v>0.35</v>
      </c>
      <c r="L24179" s="73">
        <v>145.31538430769228</v>
      </c>
    </row>
    <row r="24180" spans="1:12" x14ac:dyDescent="0.35">
      <c r="A24180" s="1" t="s">
        <v>39029</v>
      </c>
      <c r="B24180" t="s">
        <v>39030</v>
      </c>
      <c r="C24180" t="s">
        <v>1467</v>
      </c>
      <c r="D24180" t="s">
        <v>1468</v>
      </c>
      <c r="E24180">
        <v>1</v>
      </c>
      <c r="F24180" s="2">
        <v>14.82</v>
      </c>
      <c r="G24180" s="3">
        <v>33</v>
      </c>
      <c r="H24180" s="3">
        <v>0.1482</v>
      </c>
      <c r="I24180" s="3">
        <v>0.69654000000000005</v>
      </c>
      <c r="J24180" s="3">
        <v>15.66474</v>
      </c>
      <c r="K24180" s="4">
        <v>0.35</v>
      </c>
      <c r="L24180" s="73">
        <v>28.437528</v>
      </c>
    </row>
    <row r="24181" spans="1:12" x14ac:dyDescent="0.35">
      <c r="A24181" s="1" t="s">
        <v>39031</v>
      </c>
      <c r="B24181" t="s">
        <v>39032</v>
      </c>
      <c r="C24181" t="s">
        <v>1467</v>
      </c>
      <c r="D24181" t="s">
        <v>1468</v>
      </c>
      <c r="E24181">
        <v>1</v>
      </c>
      <c r="F24181" s="2">
        <v>84.66</v>
      </c>
      <c r="G24181" s="3">
        <v>189</v>
      </c>
      <c r="H24181" s="3">
        <v>0.84660000000000002</v>
      </c>
      <c r="I24181" s="3">
        <v>3.9790199999999998</v>
      </c>
      <c r="J24181" s="3">
        <v>89.485619999999997</v>
      </c>
      <c r="K24181" s="4">
        <v>0.35000000000000003</v>
      </c>
      <c r="L24181" s="73">
        <v>162.45081784615385</v>
      </c>
    </row>
    <row r="24182" spans="1:12" x14ac:dyDescent="0.35">
      <c r="A24182" s="1" t="s">
        <v>39033</v>
      </c>
      <c r="B24182" t="s">
        <v>39034</v>
      </c>
      <c r="C24182" t="s">
        <v>1467</v>
      </c>
      <c r="D24182" t="s">
        <v>1468</v>
      </c>
      <c r="E24182">
        <v>1</v>
      </c>
      <c r="F24182" s="2">
        <v>44.87</v>
      </c>
      <c r="G24182" s="3">
        <v>100</v>
      </c>
      <c r="H24182" s="3">
        <v>0.44869999999999999</v>
      </c>
      <c r="I24182" s="3">
        <v>2.1088899999999997</v>
      </c>
      <c r="J24182" s="3">
        <v>47.427590000000002</v>
      </c>
      <c r="K24182" s="4">
        <v>0.35</v>
      </c>
      <c r="L24182" s="73">
        <v>86.09931723076923</v>
      </c>
    </row>
    <row r="24183" spans="1:12" x14ac:dyDescent="0.35">
      <c r="A24183" s="1" t="s">
        <v>39035</v>
      </c>
      <c r="B24183" t="s">
        <v>39036</v>
      </c>
      <c r="C24183" t="s">
        <v>1467</v>
      </c>
      <c r="D24183" t="s">
        <v>1468</v>
      </c>
      <c r="E24183">
        <v>1</v>
      </c>
      <c r="F24183" s="2">
        <v>12.11</v>
      </c>
      <c r="G24183" s="3">
        <v>27</v>
      </c>
      <c r="H24183" s="3">
        <v>0.1211</v>
      </c>
      <c r="I24183" s="3">
        <v>0.56916999999999995</v>
      </c>
      <c r="J24183" s="3">
        <v>12.800269999999999</v>
      </c>
      <c r="K24183" s="4">
        <v>0.35000000000000003</v>
      </c>
      <c r="L24183" s="73">
        <v>23.237413230769231</v>
      </c>
    </row>
    <row r="24184" spans="1:12" x14ac:dyDescent="0.35">
      <c r="A24184" s="1" t="s">
        <v>39037</v>
      </c>
      <c r="B24184" t="s">
        <v>39038</v>
      </c>
      <c r="C24184" t="s">
        <v>1467</v>
      </c>
      <c r="D24184" t="s">
        <v>1468</v>
      </c>
      <c r="E24184">
        <v>1</v>
      </c>
      <c r="F24184" s="2">
        <v>1.06</v>
      </c>
      <c r="G24184" s="3">
        <v>3</v>
      </c>
      <c r="H24184" s="3">
        <v>1.06E-2</v>
      </c>
      <c r="I24184" s="3">
        <v>4.9820000000000003E-2</v>
      </c>
      <c r="J24184" s="3">
        <v>1.12042</v>
      </c>
      <c r="K24184" s="4">
        <v>0.35000000000000003</v>
      </c>
      <c r="L24184" s="73">
        <v>2.0339932307692306</v>
      </c>
    </row>
    <row r="24185" spans="1:12" x14ac:dyDescent="0.35">
      <c r="A24185" s="1" t="s">
        <v>39039</v>
      </c>
      <c r="B24185" t="s">
        <v>39040</v>
      </c>
      <c r="C24185" t="s">
        <v>1467</v>
      </c>
      <c r="D24185" t="s">
        <v>1468</v>
      </c>
      <c r="E24185">
        <v>1</v>
      </c>
      <c r="F24185" s="2">
        <v>1.95</v>
      </c>
      <c r="G24185" s="3">
        <v>5</v>
      </c>
      <c r="H24185" s="3">
        <v>1.95E-2</v>
      </c>
      <c r="I24185" s="3">
        <v>9.1649999999999995E-2</v>
      </c>
      <c r="J24185" s="3">
        <v>2.06115</v>
      </c>
      <c r="K24185" s="4">
        <v>0.35</v>
      </c>
      <c r="L24185" s="73">
        <v>3.7417799999999999</v>
      </c>
    </row>
    <row r="24186" spans="1:12" x14ac:dyDescent="0.35">
      <c r="A24186" s="1" t="s">
        <v>39041</v>
      </c>
      <c r="B24186" t="s">
        <v>39042</v>
      </c>
      <c r="C24186" t="s">
        <v>1467</v>
      </c>
      <c r="D24186" t="s">
        <v>1468</v>
      </c>
      <c r="E24186">
        <v>1</v>
      </c>
      <c r="F24186" s="2">
        <v>523.27</v>
      </c>
      <c r="G24186" s="3">
        <v>1163</v>
      </c>
      <c r="H24186" s="3">
        <v>5.2327000000000004</v>
      </c>
      <c r="I24186" s="3">
        <v>24.593689999999999</v>
      </c>
      <c r="J24186" s="3">
        <v>553.09639000000004</v>
      </c>
      <c r="K24186" s="4">
        <v>0.35</v>
      </c>
      <c r="L24186" s="73">
        <v>1004.0826772307693</v>
      </c>
    </row>
    <row r="24187" spans="1:12" x14ac:dyDescent="0.35">
      <c r="A24187" s="1" t="s">
        <v>39043</v>
      </c>
      <c r="B24187" t="s">
        <v>39044</v>
      </c>
      <c r="C24187" t="s">
        <v>1467</v>
      </c>
      <c r="D24187" t="s">
        <v>1468</v>
      </c>
      <c r="E24187">
        <v>1</v>
      </c>
      <c r="F24187" s="2">
        <v>39.03</v>
      </c>
      <c r="G24187" s="3">
        <v>87</v>
      </c>
      <c r="H24187" s="3">
        <v>0.39030000000000004</v>
      </c>
      <c r="I24187" s="3">
        <v>1.8344100000000001</v>
      </c>
      <c r="J24187" s="3">
        <v>41.254710000000003</v>
      </c>
      <c r="K24187" s="4">
        <v>0.35000000000000003</v>
      </c>
      <c r="L24187" s="73">
        <v>74.893165846153849</v>
      </c>
    </row>
    <row r="24188" spans="1:12" x14ac:dyDescent="0.35">
      <c r="A24188" s="1" t="s">
        <v>39045</v>
      </c>
      <c r="B24188" t="s">
        <v>39046</v>
      </c>
      <c r="C24188" t="s">
        <v>1467</v>
      </c>
      <c r="D24188" t="s">
        <v>1468</v>
      </c>
      <c r="E24188">
        <v>1</v>
      </c>
      <c r="F24188" s="2">
        <v>2</v>
      </c>
      <c r="G24188" s="3">
        <v>5</v>
      </c>
      <c r="H24188" s="3">
        <v>0.02</v>
      </c>
      <c r="I24188" s="3">
        <v>9.4E-2</v>
      </c>
      <c r="J24188" s="3">
        <v>2.1139999999999999</v>
      </c>
      <c r="K24188" s="4">
        <v>0.35</v>
      </c>
      <c r="L24188" s="73">
        <v>3.8377230769230768</v>
      </c>
    </row>
    <row r="24189" spans="1:12" x14ac:dyDescent="0.35">
      <c r="A24189" s="1" t="s">
        <v>39047</v>
      </c>
      <c r="B24189" t="s">
        <v>39048</v>
      </c>
      <c r="C24189" t="s">
        <v>1467</v>
      </c>
      <c r="D24189" t="s">
        <v>1468</v>
      </c>
      <c r="E24189">
        <v>1</v>
      </c>
      <c r="F24189" s="2">
        <v>16.23</v>
      </c>
      <c r="G24189" s="3">
        <v>37</v>
      </c>
      <c r="H24189" s="3">
        <v>0.1623</v>
      </c>
      <c r="I24189" s="3">
        <v>0.76280999999999999</v>
      </c>
      <c r="J24189" s="3">
        <v>17.155110000000001</v>
      </c>
      <c r="K24189" s="4">
        <v>0.35</v>
      </c>
      <c r="L24189" s="73">
        <v>31.143122769230771</v>
      </c>
    </row>
    <row r="24190" spans="1:12" x14ac:dyDescent="0.35">
      <c r="A24190" s="1" t="s">
        <v>39049</v>
      </c>
      <c r="B24190" t="s">
        <v>39050</v>
      </c>
      <c r="C24190" t="s">
        <v>1467</v>
      </c>
      <c r="D24190" t="s">
        <v>1468</v>
      </c>
      <c r="E24190">
        <v>1</v>
      </c>
      <c r="F24190" s="2">
        <v>23.48</v>
      </c>
      <c r="G24190" s="3">
        <v>53</v>
      </c>
      <c r="H24190" s="3">
        <v>0.23480000000000001</v>
      </c>
      <c r="I24190" s="3">
        <v>1.1035600000000001</v>
      </c>
      <c r="J24190" s="3">
        <v>24.818360000000002</v>
      </c>
      <c r="K24190" s="4">
        <v>0.35</v>
      </c>
      <c r="L24190" s="73">
        <v>45.054868923076924</v>
      </c>
    </row>
    <row r="24191" spans="1:12" x14ac:dyDescent="0.35">
      <c r="A24191" s="1" t="s">
        <v>39051</v>
      </c>
      <c r="B24191" t="s">
        <v>39052</v>
      </c>
      <c r="C24191" t="s">
        <v>1467</v>
      </c>
      <c r="D24191" t="s">
        <v>1468</v>
      </c>
      <c r="E24191">
        <v>1</v>
      </c>
      <c r="F24191" s="2">
        <v>7.51</v>
      </c>
      <c r="G24191" s="3">
        <v>17</v>
      </c>
      <c r="H24191" s="3">
        <v>7.51E-2</v>
      </c>
      <c r="I24191" s="3">
        <v>0.35297000000000001</v>
      </c>
      <c r="J24191" s="3">
        <v>7.9380699999999997</v>
      </c>
      <c r="K24191" s="4">
        <v>0.34999999999999992</v>
      </c>
      <c r="L24191" s="73">
        <v>14.410650153846152</v>
      </c>
    </row>
    <row r="24192" spans="1:12" x14ac:dyDescent="0.35">
      <c r="A24192" s="1" t="s">
        <v>39053</v>
      </c>
      <c r="B24192" t="s">
        <v>39054</v>
      </c>
      <c r="C24192" t="s">
        <v>1467</v>
      </c>
      <c r="D24192" t="s">
        <v>1468</v>
      </c>
      <c r="E24192">
        <v>1</v>
      </c>
      <c r="F24192" s="2">
        <v>1.85</v>
      </c>
      <c r="G24192" s="3">
        <v>5</v>
      </c>
      <c r="H24192" s="3">
        <v>1.8500000000000003E-2</v>
      </c>
      <c r="I24192" s="3">
        <v>8.695E-2</v>
      </c>
      <c r="J24192" s="3">
        <v>1.9554500000000001</v>
      </c>
      <c r="K24192" s="4">
        <v>0.35000000000000003</v>
      </c>
      <c r="L24192" s="73">
        <v>3.5498938461538465</v>
      </c>
    </row>
    <row r="24193" spans="1:12" x14ac:dyDescent="0.35">
      <c r="A24193" s="1" t="s">
        <v>39055</v>
      </c>
      <c r="B24193" t="s">
        <v>39056</v>
      </c>
      <c r="C24193" t="s">
        <v>1467</v>
      </c>
      <c r="D24193" t="s">
        <v>1468</v>
      </c>
      <c r="E24193">
        <v>1</v>
      </c>
      <c r="F24193" s="2">
        <v>3.73</v>
      </c>
      <c r="G24193" s="3">
        <v>9</v>
      </c>
      <c r="H24193" s="3">
        <v>3.73E-2</v>
      </c>
      <c r="I24193" s="3">
        <v>0.17530999999999999</v>
      </c>
      <c r="J24193" s="3">
        <v>3.9426100000000002</v>
      </c>
      <c r="K24193" s="4">
        <v>0.35</v>
      </c>
      <c r="L24193" s="73">
        <v>7.1573535384615381</v>
      </c>
    </row>
    <row r="24194" spans="1:12" x14ac:dyDescent="0.35">
      <c r="A24194" s="1" t="s">
        <v>39057</v>
      </c>
      <c r="B24194" t="s">
        <v>39058</v>
      </c>
      <c r="C24194" t="s">
        <v>1467</v>
      </c>
      <c r="D24194" t="s">
        <v>1468</v>
      </c>
      <c r="E24194">
        <v>1</v>
      </c>
      <c r="F24194" s="2">
        <v>10.19</v>
      </c>
      <c r="G24194" s="3">
        <v>23</v>
      </c>
      <c r="H24194" s="3">
        <v>0.10189999999999999</v>
      </c>
      <c r="I24194" s="3">
        <v>0.47892999999999997</v>
      </c>
      <c r="J24194" s="3">
        <v>10.77083</v>
      </c>
      <c r="K24194" s="4">
        <v>0.35000000000000003</v>
      </c>
      <c r="L24194" s="73">
        <v>19.553199076923079</v>
      </c>
    </row>
    <row r="24195" spans="1:12" x14ac:dyDescent="0.35">
      <c r="A24195" s="1">
        <v>424</v>
      </c>
      <c r="B24195" t="s">
        <v>39059</v>
      </c>
      <c r="C24195" t="s">
        <v>1467</v>
      </c>
      <c r="D24195" t="s">
        <v>1468</v>
      </c>
      <c r="E24195">
        <v>1</v>
      </c>
      <c r="F24195" s="2">
        <v>371.69</v>
      </c>
      <c r="G24195" s="3">
        <v>826</v>
      </c>
      <c r="H24195" s="3">
        <v>3.7168999999999999</v>
      </c>
      <c r="I24195" s="3">
        <v>17.469429999999999</v>
      </c>
      <c r="J24195" s="3">
        <v>392.87633</v>
      </c>
      <c r="K24195" s="4">
        <v>0.34999999999999992</v>
      </c>
      <c r="L24195" s="73">
        <v>713.22164523076913</v>
      </c>
    </row>
    <row r="24196" spans="1:12" x14ac:dyDescent="0.35">
      <c r="A24196" s="1" t="s">
        <v>39060</v>
      </c>
      <c r="B24196" t="s">
        <v>39061</v>
      </c>
      <c r="C24196" t="s">
        <v>1467</v>
      </c>
      <c r="D24196" t="s">
        <v>1468</v>
      </c>
      <c r="E24196">
        <v>1</v>
      </c>
      <c r="F24196" s="2">
        <v>3.98</v>
      </c>
      <c r="G24196" s="3">
        <v>9</v>
      </c>
      <c r="H24196" s="3">
        <v>3.9800000000000002E-2</v>
      </c>
      <c r="I24196" s="3">
        <v>0.18706</v>
      </c>
      <c r="J24196" s="3">
        <v>4.2068599999999998</v>
      </c>
      <c r="K24196" s="4">
        <v>0.35</v>
      </c>
      <c r="L24196" s="73">
        <v>7.6370689230769226</v>
      </c>
    </row>
    <row r="24197" spans="1:12" x14ac:dyDescent="0.35">
      <c r="A24197" s="1" t="s">
        <v>39062</v>
      </c>
      <c r="B24197" t="s">
        <v>39063</v>
      </c>
      <c r="C24197" t="s">
        <v>1467</v>
      </c>
      <c r="D24197" t="s">
        <v>1468</v>
      </c>
      <c r="E24197">
        <v>1</v>
      </c>
      <c r="F24197" s="2">
        <v>0.96</v>
      </c>
      <c r="G24197" s="3">
        <v>3</v>
      </c>
      <c r="H24197" s="3">
        <v>9.5999999999999992E-3</v>
      </c>
      <c r="I24197" s="3">
        <v>4.512E-2</v>
      </c>
      <c r="J24197" s="3">
        <v>1.0147200000000001</v>
      </c>
      <c r="K24197" s="4">
        <v>0.35</v>
      </c>
      <c r="L24197" s="73">
        <v>1.842107076923077</v>
      </c>
    </row>
    <row r="24198" spans="1:12" x14ac:dyDescent="0.35">
      <c r="A24198" s="1" t="s">
        <v>39064</v>
      </c>
      <c r="B24198" t="s">
        <v>37676</v>
      </c>
      <c r="C24198" t="s">
        <v>1467</v>
      </c>
      <c r="D24198" t="s">
        <v>1468</v>
      </c>
      <c r="E24198">
        <v>1</v>
      </c>
      <c r="F24198" s="2">
        <v>7.63</v>
      </c>
      <c r="G24198" s="3">
        <v>17</v>
      </c>
      <c r="H24198" s="3">
        <v>7.6300000000000007E-2</v>
      </c>
      <c r="I24198" s="3">
        <v>0.35860999999999998</v>
      </c>
      <c r="J24198" s="3">
        <v>8.0649099999999994</v>
      </c>
      <c r="K24198" s="4">
        <v>0.34999999999999992</v>
      </c>
      <c r="L24198" s="73">
        <v>14.640913538461536</v>
      </c>
    </row>
    <row r="24199" spans="1:12" x14ac:dyDescent="0.35">
      <c r="A24199" s="1" t="s">
        <v>39065</v>
      </c>
      <c r="B24199" t="s">
        <v>39066</v>
      </c>
      <c r="C24199" t="s">
        <v>1467</v>
      </c>
      <c r="D24199" t="s">
        <v>1468</v>
      </c>
      <c r="E24199">
        <v>1</v>
      </c>
      <c r="F24199" s="2">
        <v>21.62</v>
      </c>
      <c r="G24199" s="3">
        <v>49</v>
      </c>
      <c r="H24199" s="3">
        <v>0.2162</v>
      </c>
      <c r="I24199" s="3">
        <v>1.01614</v>
      </c>
      <c r="J24199" s="3">
        <v>22.852340000000002</v>
      </c>
      <c r="K24199" s="4">
        <v>0.34999999999999992</v>
      </c>
      <c r="L24199" s="73">
        <v>41.48578646153846</v>
      </c>
    </row>
    <row r="24200" spans="1:12" x14ac:dyDescent="0.35">
      <c r="A24200" s="1" t="s">
        <v>39067</v>
      </c>
      <c r="B24200" t="s">
        <v>39068</v>
      </c>
      <c r="C24200" t="s">
        <v>1467</v>
      </c>
      <c r="D24200" t="s">
        <v>1468</v>
      </c>
      <c r="E24200">
        <v>1</v>
      </c>
      <c r="F24200" s="2">
        <v>88.82</v>
      </c>
      <c r="G24200" s="3">
        <v>198</v>
      </c>
      <c r="H24200" s="3">
        <v>0.88819999999999999</v>
      </c>
      <c r="I24200" s="3">
        <v>4.1745399999999995</v>
      </c>
      <c r="J24200" s="3">
        <v>93.882739999999984</v>
      </c>
      <c r="K24200" s="4">
        <v>0.35000000000000003</v>
      </c>
      <c r="L24200" s="73">
        <v>170.43328184615382</v>
      </c>
    </row>
    <row r="24201" spans="1:12" x14ac:dyDescent="0.35">
      <c r="A24201" s="1" t="s">
        <v>39069</v>
      </c>
      <c r="B24201" t="s">
        <v>39070</v>
      </c>
      <c r="C24201" t="s">
        <v>1467</v>
      </c>
      <c r="D24201" t="s">
        <v>1468</v>
      </c>
      <c r="E24201">
        <v>1</v>
      </c>
      <c r="F24201" s="2">
        <v>93.34</v>
      </c>
      <c r="G24201" s="3">
        <v>208</v>
      </c>
      <c r="H24201" s="3">
        <v>0.93340000000000001</v>
      </c>
      <c r="I24201" s="3">
        <v>4.3869800000000003</v>
      </c>
      <c r="J24201" s="3">
        <v>98.660380000000004</v>
      </c>
      <c r="K24201" s="4">
        <v>0.35</v>
      </c>
      <c r="L24201" s="73">
        <v>179.10653600000001</v>
      </c>
    </row>
    <row r="24202" spans="1:12" x14ac:dyDescent="0.35">
      <c r="A24202" s="1" t="s">
        <v>39071</v>
      </c>
      <c r="B24202" t="s">
        <v>39072</v>
      </c>
      <c r="C24202" t="s">
        <v>1467</v>
      </c>
      <c r="D24202" t="s">
        <v>1468</v>
      </c>
      <c r="E24202">
        <v>1</v>
      </c>
      <c r="F24202" s="2">
        <v>2.57</v>
      </c>
      <c r="G24202" s="3">
        <v>6</v>
      </c>
      <c r="H24202" s="3">
        <v>2.5700000000000001E-2</v>
      </c>
      <c r="I24202" s="3">
        <v>0.12078999999999999</v>
      </c>
      <c r="J24202" s="3">
        <v>2.7164899999999998</v>
      </c>
      <c r="K24202" s="4">
        <v>0.35</v>
      </c>
      <c r="L24202" s="73">
        <v>4.9314741538461533</v>
      </c>
    </row>
    <row r="24203" spans="1:12" x14ac:dyDescent="0.35">
      <c r="A24203" s="1" t="s">
        <v>39073</v>
      </c>
      <c r="B24203" t="s">
        <v>39074</v>
      </c>
      <c r="C24203" t="s">
        <v>1467</v>
      </c>
      <c r="D24203" t="s">
        <v>1468</v>
      </c>
      <c r="E24203">
        <v>1</v>
      </c>
      <c r="F24203" s="2">
        <v>31.14</v>
      </c>
      <c r="G24203" s="3">
        <v>70</v>
      </c>
      <c r="H24203" s="3">
        <v>0.31140000000000001</v>
      </c>
      <c r="I24203" s="3">
        <v>1.4635800000000001</v>
      </c>
      <c r="J24203" s="3">
        <v>32.91498</v>
      </c>
      <c r="K24203" s="4">
        <v>0.35</v>
      </c>
      <c r="L24203" s="73">
        <v>59.753348307692306</v>
      </c>
    </row>
    <row r="24204" spans="1:12" x14ac:dyDescent="0.35">
      <c r="A24204" s="1" t="s">
        <v>39075</v>
      </c>
      <c r="B24204" t="s">
        <v>39076</v>
      </c>
      <c r="C24204" t="s">
        <v>1467</v>
      </c>
      <c r="D24204" t="s">
        <v>1468</v>
      </c>
      <c r="E24204">
        <v>1</v>
      </c>
      <c r="F24204" s="2">
        <v>7.85</v>
      </c>
      <c r="G24204" s="3">
        <v>18</v>
      </c>
      <c r="H24204" s="3">
        <v>7.85E-2</v>
      </c>
      <c r="I24204" s="3">
        <v>0.36895</v>
      </c>
      <c r="J24204" s="3">
        <v>8.2974499999999995</v>
      </c>
      <c r="K24204" s="4">
        <v>0.35000000000000003</v>
      </c>
      <c r="L24204" s="73">
        <v>15.063063076923076</v>
      </c>
    </row>
    <row r="24205" spans="1:12" x14ac:dyDescent="0.35">
      <c r="A24205" s="1" t="s">
        <v>39077</v>
      </c>
      <c r="B24205" t="s">
        <v>39078</v>
      </c>
      <c r="C24205" t="s">
        <v>1467</v>
      </c>
      <c r="D24205" t="s">
        <v>1468</v>
      </c>
      <c r="E24205">
        <v>1</v>
      </c>
      <c r="F24205" s="2">
        <v>6.79</v>
      </c>
      <c r="G24205" s="3">
        <v>16</v>
      </c>
      <c r="H24205" s="3">
        <v>6.7900000000000002E-2</v>
      </c>
      <c r="I24205" s="3">
        <v>0.31913000000000002</v>
      </c>
      <c r="J24205" s="3">
        <v>7.1770300000000002</v>
      </c>
      <c r="K24205" s="4">
        <v>0.34999999999999992</v>
      </c>
      <c r="L24205" s="73">
        <v>13.029069846153845</v>
      </c>
    </row>
    <row r="24206" spans="1:12" x14ac:dyDescent="0.35">
      <c r="A24206" s="1" t="s">
        <v>39079</v>
      </c>
      <c r="B24206" t="s">
        <v>15210</v>
      </c>
      <c r="C24206" t="s">
        <v>1467</v>
      </c>
      <c r="D24206" t="s">
        <v>1468</v>
      </c>
      <c r="E24206">
        <v>1</v>
      </c>
      <c r="F24206" s="2">
        <v>36.44</v>
      </c>
      <c r="G24206" s="3">
        <v>81</v>
      </c>
      <c r="H24206" s="3">
        <v>0.3644</v>
      </c>
      <c r="I24206" s="3">
        <v>1.71268</v>
      </c>
      <c r="J24206" s="3">
        <v>38.51708</v>
      </c>
      <c r="K24206" s="4">
        <v>0.35000000000000003</v>
      </c>
      <c r="L24206" s="73">
        <v>69.923314461538467</v>
      </c>
    </row>
    <row r="24207" spans="1:12" x14ac:dyDescent="0.35">
      <c r="A24207" s="1" t="s">
        <v>39080</v>
      </c>
      <c r="B24207" t="s">
        <v>39081</v>
      </c>
      <c r="C24207" t="s">
        <v>1467</v>
      </c>
      <c r="D24207" t="s">
        <v>1468</v>
      </c>
      <c r="E24207">
        <v>1</v>
      </c>
      <c r="F24207" s="2">
        <v>35.67</v>
      </c>
      <c r="G24207" s="3">
        <v>80</v>
      </c>
      <c r="H24207" s="3">
        <v>0.35670000000000002</v>
      </c>
      <c r="I24207" s="3">
        <v>1.67649</v>
      </c>
      <c r="J24207" s="3">
        <v>37.703190000000006</v>
      </c>
      <c r="K24207" s="4">
        <v>0.34999999999999992</v>
      </c>
      <c r="L24207" s="73">
        <v>68.445791076923086</v>
      </c>
    </row>
    <row r="24208" spans="1:12" x14ac:dyDescent="0.35">
      <c r="A24208" s="1" t="s">
        <v>39082</v>
      </c>
      <c r="B24208" t="s">
        <v>39083</v>
      </c>
      <c r="C24208" t="s">
        <v>1467</v>
      </c>
      <c r="D24208" t="s">
        <v>1468</v>
      </c>
      <c r="E24208">
        <v>1</v>
      </c>
      <c r="F24208" s="2">
        <v>1.47</v>
      </c>
      <c r="G24208" s="3">
        <v>4</v>
      </c>
      <c r="H24208" s="3">
        <v>1.47E-2</v>
      </c>
      <c r="I24208" s="3">
        <v>6.9089999999999999E-2</v>
      </c>
      <c r="J24208" s="3">
        <v>1.55379</v>
      </c>
      <c r="K24208" s="4">
        <v>0.35000000000000003</v>
      </c>
      <c r="L24208" s="73">
        <v>2.8207264615384617</v>
      </c>
    </row>
    <row r="24209" spans="1:12" x14ac:dyDescent="0.35">
      <c r="A24209" s="1">
        <v>732</v>
      </c>
      <c r="B24209" t="s">
        <v>39084</v>
      </c>
      <c r="C24209" t="s">
        <v>1467</v>
      </c>
      <c r="D24209" t="s">
        <v>1468</v>
      </c>
      <c r="E24209">
        <v>1</v>
      </c>
      <c r="F24209" s="2">
        <v>70.09</v>
      </c>
      <c r="G24209" s="3">
        <v>156</v>
      </c>
      <c r="H24209" s="3">
        <v>0.70090000000000008</v>
      </c>
      <c r="I24209" s="3">
        <v>3.2942300000000002</v>
      </c>
      <c r="J24209" s="3">
        <v>74.085130000000007</v>
      </c>
      <c r="K24209" s="4">
        <v>0.35</v>
      </c>
      <c r="L24209" s="73">
        <v>134.49300523076923</v>
      </c>
    </row>
    <row r="24210" spans="1:12" x14ac:dyDescent="0.35">
      <c r="A24210" s="1" t="s">
        <v>39085</v>
      </c>
      <c r="B24210" t="s">
        <v>39086</v>
      </c>
      <c r="C24210" t="s">
        <v>1467</v>
      </c>
      <c r="D24210" t="s">
        <v>1468</v>
      </c>
      <c r="E24210">
        <v>1</v>
      </c>
      <c r="F24210" s="2">
        <v>3.56</v>
      </c>
      <c r="G24210" s="3">
        <v>8</v>
      </c>
      <c r="H24210" s="3">
        <v>3.56E-2</v>
      </c>
      <c r="I24210" s="3">
        <v>0.16732</v>
      </c>
      <c r="J24210" s="3">
        <v>3.7629200000000003</v>
      </c>
      <c r="K24210" s="4">
        <v>0.35</v>
      </c>
      <c r="L24210" s="73">
        <v>6.8311470769230773</v>
      </c>
    </row>
    <row r="24211" spans="1:12" x14ac:dyDescent="0.35">
      <c r="A24211" s="1" t="s">
        <v>39087</v>
      </c>
      <c r="B24211" t="s">
        <v>39088</v>
      </c>
      <c r="C24211" t="s">
        <v>1467</v>
      </c>
      <c r="D24211" t="s">
        <v>1468</v>
      </c>
      <c r="E24211">
        <v>1</v>
      </c>
      <c r="F24211" s="2">
        <v>95.83</v>
      </c>
      <c r="G24211" s="3">
        <v>213</v>
      </c>
      <c r="H24211" s="3">
        <v>0.95830000000000004</v>
      </c>
      <c r="I24211" s="3">
        <v>4.5040100000000001</v>
      </c>
      <c r="J24211" s="3">
        <v>101.29230999999999</v>
      </c>
      <c r="K24211" s="4">
        <v>0.35</v>
      </c>
      <c r="L24211" s="73">
        <v>183.88450123076922</v>
      </c>
    </row>
    <row r="24212" spans="1:12" x14ac:dyDescent="0.35">
      <c r="A24212" s="1" t="s">
        <v>39089</v>
      </c>
      <c r="B24212" t="s">
        <v>39090</v>
      </c>
      <c r="C24212" t="s">
        <v>1467</v>
      </c>
      <c r="D24212" t="s">
        <v>1468</v>
      </c>
      <c r="E24212">
        <v>1</v>
      </c>
      <c r="F24212" s="2">
        <v>199.98</v>
      </c>
      <c r="G24212" s="3">
        <v>445</v>
      </c>
      <c r="H24212" s="3">
        <v>1.9998</v>
      </c>
      <c r="I24212" s="3">
        <v>9.3990600000000004</v>
      </c>
      <c r="J24212" s="3">
        <v>211.37885999999997</v>
      </c>
      <c r="K24212" s="4">
        <v>0.35000000000000003</v>
      </c>
      <c r="L24212" s="73">
        <v>383.73393046153842</v>
      </c>
    </row>
    <row r="24213" spans="1:12" x14ac:dyDescent="0.35">
      <c r="A24213" s="1" t="s">
        <v>39091</v>
      </c>
      <c r="B24213" t="s">
        <v>39092</v>
      </c>
      <c r="C24213" t="s">
        <v>1467</v>
      </c>
      <c r="D24213" t="s">
        <v>1468</v>
      </c>
      <c r="E24213">
        <v>1</v>
      </c>
      <c r="F24213" s="2">
        <v>2.4900000000000002</v>
      </c>
      <c r="G24213" s="3">
        <v>6</v>
      </c>
      <c r="H24213" s="3">
        <v>2.4900000000000002E-2</v>
      </c>
      <c r="I24213" s="3">
        <v>0.11703000000000001</v>
      </c>
      <c r="J24213" s="3">
        <v>2.6319300000000005</v>
      </c>
      <c r="K24213" s="4">
        <v>0.35</v>
      </c>
      <c r="L24213" s="73">
        <v>4.7779652307692313</v>
      </c>
    </row>
    <row r="24214" spans="1:12" x14ac:dyDescent="0.35">
      <c r="A24214" s="1" t="s">
        <v>39093</v>
      </c>
      <c r="B24214" t="s">
        <v>39094</v>
      </c>
      <c r="C24214" t="s">
        <v>1467</v>
      </c>
      <c r="D24214" t="s">
        <v>1468</v>
      </c>
      <c r="E24214">
        <v>1</v>
      </c>
      <c r="F24214" s="2">
        <v>14.1</v>
      </c>
      <c r="G24214" s="3">
        <v>32</v>
      </c>
      <c r="H24214" s="3">
        <v>0.14099999999999999</v>
      </c>
      <c r="I24214" s="3">
        <v>0.66269999999999996</v>
      </c>
      <c r="J24214" s="3">
        <v>14.903699999999999</v>
      </c>
      <c r="K24214" s="4">
        <v>0.34999999999999992</v>
      </c>
      <c r="L24214" s="73">
        <v>27.055947692307686</v>
      </c>
    </row>
    <row r="24215" spans="1:12" x14ac:dyDescent="0.35">
      <c r="A24215" s="1" t="s">
        <v>39095</v>
      </c>
      <c r="B24215" t="s">
        <v>39096</v>
      </c>
      <c r="C24215" t="s">
        <v>1467</v>
      </c>
      <c r="D24215" t="s">
        <v>1468</v>
      </c>
      <c r="E24215">
        <v>1</v>
      </c>
      <c r="F24215" s="2">
        <v>11.15</v>
      </c>
      <c r="G24215" s="3">
        <v>25</v>
      </c>
      <c r="H24215" s="3">
        <v>0.1115</v>
      </c>
      <c r="I24215" s="3">
        <v>0.52405000000000002</v>
      </c>
      <c r="J24215" s="3">
        <v>11.785550000000001</v>
      </c>
      <c r="K24215" s="4">
        <v>0.35000000000000003</v>
      </c>
      <c r="L24215" s="73">
        <v>21.395306153846157</v>
      </c>
    </row>
    <row r="24216" spans="1:12" x14ac:dyDescent="0.35">
      <c r="A24216" s="1" t="s">
        <v>39097</v>
      </c>
      <c r="B24216" t="s">
        <v>39098</v>
      </c>
      <c r="C24216" t="s">
        <v>1467</v>
      </c>
      <c r="D24216" t="s">
        <v>1468</v>
      </c>
      <c r="E24216">
        <v>1</v>
      </c>
      <c r="F24216" s="2">
        <v>57.09</v>
      </c>
      <c r="G24216" s="3">
        <v>127</v>
      </c>
      <c r="H24216" s="3">
        <v>0.57090000000000007</v>
      </c>
      <c r="I24216" s="3">
        <v>2.68323</v>
      </c>
      <c r="J24216" s="3">
        <v>60.344130000000007</v>
      </c>
      <c r="K24216" s="4">
        <v>0.34999999999999992</v>
      </c>
      <c r="L24216" s="73">
        <v>109.54780523076923</v>
      </c>
    </row>
    <row r="24217" spans="1:12" x14ac:dyDescent="0.35">
      <c r="A24217" s="1" t="s">
        <v>39099</v>
      </c>
      <c r="B24217" t="s">
        <v>39100</v>
      </c>
      <c r="C24217" t="s">
        <v>1467</v>
      </c>
      <c r="D24217" t="s">
        <v>1468</v>
      </c>
      <c r="E24217">
        <v>1</v>
      </c>
      <c r="F24217" s="2">
        <v>9.57</v>
      </c>
      <c r="G24217" s="3">
        <v>22</v>
      </c>
      <c r="H24217" s="3">
        <v>9.5700000000000007E-2</v>
      </c>
      <c r="I24217" s="3">
        <v>0.44979000000000002</v>
      </c>
      <c r="J24217" s="3">
        <v>10.115490000000001</v>
      </c>
      <c r="K24217" s="4">
        <v>0.34999999999999992</v>
      </c>
      <c r="L24217" s="73">
        <v>18.363504923076924</v>
      </c>
    </row>
    <row r="24218" spans="1:12" x14ac:dyDescent="0.35">
      <c r="A24218" s="1" t="s">
        <v>39101</v>
      </c>
      <c r="B24218" t="s">
        <v>38165</v>
      </c>
      <c r="C24218" t="s">
        <v>1467</v>
      </c>
      <c r="D24218" t="s">
        <v>1468</v>
      </c>
      <c r="E24218">
        <v>1</v>
      </c>
      <c r="F24218" s="2">
        <v>4.13</v>
      </c>
      <c r="G24218" s="3">
        <v>10</v>
      </c>
      <c r="H24218" s="3">
        <v>4.1299999999999996E-2</v>
      </c>
      <c r="I24218" s="3">
        <v>0.19411</v>
      </c>
      <c r="J24218" s="3">
        <v>4.3654099999999998</v>
      </c>
      <c r="K24218" s="4">
        <v>0.35000000000000003</v>
      </c>
      <c r="L24218" s="73">
        <v>7.9248981538461534</v>
      </c>
    </row>
    <row r="24219" spans="1:12" x14ac:dyDescent="0.35">
      <c r="A24219" s="1" t="s">
        <v>39102</v>
      </c>
      <c r="B24219" t="s">
        <v>39103</v>
      </c>
      <c r="C24219" t="s">
        <v>1467</v>
      </c>
      <c r="D24219" t="s">
        <v>1468</v>
      </c>
      <c r="E24219">
        <v>1</v>
      </c>
      <c r="F24219" s="2">
        <v>17.14</v>
      </c>
      <c r="G24219" s="3">
        <v>39</v>
      </c>
      <c r="H24219" s="3">
        <v>0.1714</v>
      </c>
      <c r="I24219" s="3">
        <v>0.80558000000000007</v>
      </c>
      <c r="J24219" s="3">
        <v>18.116979999999998</v>
      </c>
      <c r="K24219" s="4">
        <v>0.35000000000000003</v>
      </c>
      <c r="L24219" s="73">
        <v>32.889286769230765</v>
      </c>
    </row>
    <row r="24220" spans="1:12" x14ac:dyDescent="0.35">
      <c r="A24220" s="1" t="s">
        <v>39104</v>
      </c>
      <c r="B24220" t="s">
        <v>39105</v>
      </c>
      <c r="C24220" t="s">
        <v>1467</v>
      </c>
      <c r="D24220" t="s">
        <v>1468</v>
      </c>
      <c r="E24220">
        <v>1</v>
      </c>
      <c r="F24220" s="2">
        <v>137.99</v>
      </c>
      <c r="G24220" s="3">
        <v>307</v>
      </c>
      <c r="H24220" s="3">
        <v>1.3799000000000001</v>
      </c>
      <c r="I24220" s="3">
        <v>6.4855300000000007</v>
      </c>
      <c r="J24220" s="3">
        <v>145.85543000000001</v>
      </c>
      <c r="K24220" s="4">
        <v>0.35</v>
      </c>
      <c r="L24220" s="73">
        <v>264.78370369230771</v>
      </c>
    </row>
    <row r="24221" spans="1:12" x14ac:dyDescent="0.35">
      <c r="A24221" s="1" t="s">
        <v>39106</v>
      </c>
      <c r="B24221" t="s">
        <v>39107</v>
      </c>
      <c r="C24221" t="s">
        <v>1467</v>
      </c>
      <c r="D24221" t="s">
        <v>1468</v>
      </c>
      <c r="E24221">
        <v>1</v>
      </c>
      <c r="F24221" s="2">
        <v>39.03</v>
      </c>
      <c r="G24221" s="3">
        <v>87</v>
      </c>
      <c r="H24221" s="3">
        <v>0.39030000000000004</v>
      </c>
      <c r="I24221" s="3">
        <v>1.8344100000000001</v>
      </c>
      <c r="J24221" s="3">
        <v>41.254710000000003</v>
      </c>
      <c r="K24221" s="4">
        <v>0.35000000000000003</v>
      </c>
      <c r="L24221" s="73">
        <v>74.893165846153849</v>
      </c>
    </row>
    <row r="24222" spans="1:12" x14ac:dyDescent="0.35">
      <c r="A24222" s="1" t="s">
        <v>39108</v>
      </c>
      <c r="B24222" t="s">
        <v>39109</v>
      </c>
      <c r="C24222" t="s">
        <v>1467</v>
      </c>
      <c r="D24222" t="s">
        <v>1468</v>
      </c>
      <c r="E24222">
        <v>1</v>
      </c>
      <c r="F24222" s="2">
        <v>200.05</v>
      </c>
      <c r="G24222" s="3">
        <v>445</v>
      </c>
      <c r="H24222" s="3">
        <v>2.0005000000000002</v>
      </c>
      <c r="I24222" s="3">
        <v>9.4023500000000002</v>
      </c>
      <c r="J24222" s="3">
        <v>211.45285000000001</v>
      </c>
      <c r="K24222" s="4">
        <v>0.34999999999999992</v>
      </c>
      <c r="L24222" s="73">
        <v>383.86825076923077</v>
      </c>
    </row>
    <row r="24223" spans="1:12" x14ac:dyDescent="0.35">
      <c r="A24223" s="1" t="s">
        <v>39110</v>
      </c>
      <c r="B24223" t="s">
        <v>39111</v>
      </c>
      <c r="C24223" t="s">
        <v>1467</v>
      </c>
      <c r="D24223" t="s">
        <v>1468</v>
      </c>
      <c r="E24223">
        <v>1</v>
      </c>
      <c r="F24223" s="2">
        <v>5.68</v>
      </c>
      <c r="G24223" s="3">
        <v>13</v>
      </c>
      <c r="H24223" s="3">
        <v>5.6799999999999996E-2</v>
      </c>
      <c r="I24223" s="3">
        <v>0.26695999999999998</v>
      </c>
      <c r="J24223" s="3">
        <v>6.0037599999999998</v>
      </c>
      <c r="K24223" s="4">
        <v>0.35000000000000003</v>
      </c>
      <c r="L24223" s="73">
        <v>10.899133538461539</v>
      </c>
    </row>
    <row r="24224" spans="1:12" x14ac:dyDescent="0.35">
      <c r="A24224" s="1" t="s">
        <v>39112</v>
      </c>
      <c r="B24224" t="s">
        <v>39113</v>
      </c>
      <c r="C24224" t="s">
        <v>1467</v>
      </c>
      <c r="D24224" t="s">
        <v>1468</v>
      </c>
      <c r="E24224">
        <v>1</v>
      </c>
      <c r="F24224" s="2">
        <v>86.01</v>
      </c>
      <c r="G24224" s="3">
        <v>192</v>
      </c>
      <c r="H24224" s="3">
        <v>0.86010000000000009</v>
      </c>
      <c r="I24224" s="3">
        <v>4.0424700000000007</v>
      </c>
      <c r="J24224" s="3">
        <v>90.912570000000002</v>
      </c>
      <c r="K24224" s="4">
        <v>0.35</v>
      </c>
      <c r="L24224" s="73">
        <v>165.04128092307693</v>
      </c>
    </row>
    <row r="24225" spans="1:12" x14ac:dyDescent="0.35">
      <c r="A24225" s="1" t="s">
        <v>39114</v>
      </c>
      <c r="B24225" t="s">
        <v>39115</v>
      </c>
      <c r="C24225" t="s">
        <v>1467</v>
      </c>
      <c r="D24225" t="s">
        <v>1468</v>
      </c>
      <c r="E24225">
        <v>1</v>
      </c>
      <c r="F24225" s="2">
        <v>431.25</v>
      </c>
      <c r="G24225" s="3">
        <v>959</v>
      </c>
      <c r="H24225" s="3">
        <v>4.3125</v>
      </c>
      <c r="I24225" s="3">
        <v>20.268750000000001</v>
      </c>
      <c r="J24225" s="3">
        <v>455.83125000000001</v>
      </c>
      <c r="K24225" s="4">
        <v>0.35000000000000003</v>
      </c>
      <c r="L24225" s="73">
        <v>827.50903846153847</v>
      </c>
    </row>
    <row r="24226" spans="1:12" x14ac:dyDescent="0.35">
      <c r="A24226" s="1" t="s">
        <v>39116</v>
      </c>
      <c r="B24226" t="s">
        <v>39117</v>
      </c>
      <c r="C24226" t="s">
        <v>1467</v>
      </c>
      <c r="D24226" t="s">
        <v>1468</v>
      </c>
      <c r="E24226">
        <v>1</v>
      </c>
      <c r="F24226" s="2">
        <v>1230.01</v>
      </c>
      <c r="G24226" s="3">
        <v>2734</v>
      </c>
      <c r="H24226" s="3">
        <v>12.3001</v>
      </c>
      <c r="I24226" s="3">
        <v>57.810470000000002</v>
      </c>
      <c r="J24226" s="3">
        <v>1300.1205699999998</v>
      </c>
      <c r="K24226" s="4">
        <v>0.35</v>
      </c>
      <c r="L24226" s="73">
        <v>2360.2188809230765</v>
      </c>
    </row>
    <row r="24227" spans="1:12" x14ac:dyDescent="0.35">
      <c r="A24227" s="1" t="s">
        <v>39118</v>
      </c>
      <c r="B24227" t="s">
        <v>39119</v>
      </c>
      <c r="C24227" t="s">
        <v>1467</v>
      </c>
      <c r="D24227" t="s">
        <v>1468</v>
      </c>
      <c r="E24227">
        <v>1</v>
      </c>
      <c r="F24227" s="2">
        <v>37.33</v>
      </c>
      <c r="G24227" s="3">
        <v>83</v>
      </c>
      <c r="H24227" s="3">
        <v>0.37329999999999997</v>
      </c>
      <c r="I24227" s="3">
        <v>1.75451</v>
      </c>
      <c r="J24227" s="3">
        <v>39.457810000000002</v>
      </c>
      <c r="K24227" s="4">
        <v>0.34999999999999992</v>
      </c>
      <c r="L24227" s="73">
        <v>71.631101230769232</v>
      </c>
    </row>
    <row r="24228" spans="1:12" x14ac:dyDescent="0.35">
      <c r="A24228" s="1">
        <v>712</v>
      </c>
      <c r="B24228" t="s">
        <v>39120</v>
      </c>
      <c r="C24228" t="s">
        <v>1467</v>
      </c>
      <c r="D24228" t="s">
        <v>1468</v>
      </c>
      <c r="E24228">
        <v>1</v>
      </c>
      <c r="F24228" s="2">
        <v>38.17</v>
      </c>
      <c r="G24228" s="3">
        <v>85</v>
      </c>
      <c r="H24228" s="3">
        <v>0.38170000000000004</v>
      </c>
      <c r="I24228" s="3">
        <v>1.79399</v>
      </c>
      <c r="J24228" s="3">
        <v>40.345690000000005</v>
      </c>
      <c r="K24228" s="4">
        <v>0.35</v>
      </c>
      <c r="L24228" s="73">
        <v>73.242944923076934</v>
      </c>
    </row>
    <row r="24229" spans="1:12" x14ac:dyDescent="0.35">
      <c r="A24229" s="1" t="s">
        <v>39121</v>
      </c>
      <c r="B24229" t="s">
        <v>39122</v>
      </c>
      <c r="C24229" t="s">
        <v>1467</v>
      </c>
      <c r="D24229" t="s">
        <v>1468</v>
      </c>
      <c r="E24229">
        <v>1</v>
      </c>
      <c r="F24229" s="2">
        <v>36.07</v>
      </c>
      <c r="G24229" s="3">
        <v>81</v>
      </c>
      <c r="H24229" s="3">
        <v>0.36070000000000002</v>
      </c>
      <c r="I24229" s="3">
        <v>1.69529</v>
      </c>
      <c r="J24229" s="3">
        <v>38.125990000000002</v>
      </c>
      <c r="K24229" s="4">
        <v>0.35</v>
      </c>
      <c r="L24229" s="73">
        <v>69.213335692307695</v>
      </c>
    </row>
    <row r="24230" spans="1:12" x14ac:dyDescent="0.35">
      <c r="A24230" s="1" t="s">
        <v>39123</v>
      </c>
      <c r="B24230" t="s">
        <v>39124</v>
      </c>
      <c r="C24230" t="s">
        <v>1467</v>
      </c>
      <c r="D24230" t="s">
        <v>1468</v>
      </c>
      <c r="E24230">
        <v>1</v>
      </c>
      <c r="F24230" s="2">
        <v>48.91</v>
      </c>
      <c r="G24230" s="3">
        <v>109</v>
      </c>
      <c r="H24230" s="3">
        <v>0.48909999999999998</v>
      </c>
      <c r="I24230" s="3">
        <v>2.2987699999999998</v>
      </c>
      <c r="J24230" s="3">
        <v>51.697869999999995</v>
      </c>
      <c r="K24230" s="4">
        <v>0.35000000000000003</v>
      </c>
      <c r="L24230" s="73">
        <v>93.85151784615384</v>
      </c>
    </row>
    <row r="24231" spans="1:12" x14ac:dyDescent="0.35">
      <c r="A24231" s="1" t="s">
        <v>39125</v>
      </c>
      <c r="B24231" t="s">
        <v>39126</v>
      </c>
      <c r="C24231" t="s">
        <v>1467</v>
      </c>
      <c r="D24231" t="s">
        <v>1468</v>
      </c>
      <c r="E24231">
        <v>1</v>
      </c>
      <c r="F24231" s="2">
        <v>160.03</v>
      </c>
      <c r="G24231" s="3">
        <v>356</v>
      </c>
      <c r="H24231" s="3">
        <v>1.6003000000000001</v>
      </c>
      <c r="I24231" s="3">
        <v>7.5214100000000004</v>
      </c>
      <c r="J24231" s="3">
        <v>169.15171000000001</v>
      </c>
      <c r="K24231" s="4">
        <v>0.35000000000000003</v>
      </c>
      <c r="L24231" s="73">
        <v>307.07541200000003</v>
      </c>
    </row>
    <row r="24232" spans="1:12" x14ac:dyDescent="0.35">
      <c r="A24232" s="1" t="s">
        <v>39127</v>
      </c>
      <c r="B24232" t="s">
        <v>39128</v>
      </c>
      <c r="C24232" t="s">
        <v>1467</v>
      </c>
      <c r="D24232" t="s">
        <v>1468</v>
      </c>
      <c r="E24232">
        <v>1</v>
      </c>
      <c r="F24232" s="2">
        <v>29.67</v>
      </c>
      <c r="G24232" s="3">
        <v>66</v>
      </c>
      <c r="H24232" s="3">
        <v>0.29670000000000002</v>
      </c>
      <c r="I24232" s="3">
        <v>1.39449</v>
      </c>
      <c r="J24232" s="3">
        <v>31.361190000000004</v>
      </c>
      <c r="K24232" s="4">
        <v>0.34999999999999992</v>
      </c>
      <c r="L24232" s="73">
        <v>56.93262184615385</v>
      </c>
    </row>
    <row r="24233" spans="1:12" x14ac:dyDescent="0.35">
      <c r="A24233" s="1" t="s">
        <v>39129</v>
      </c>
      <c r="B24233" t="s">
        <v>39130</v>
      </c>
      <c r="C24233" t="s">
        <v>1467</v>
      </c>
      <c r="D24233" t="s">
        <v>1468</v>
      </c>
      <c r="E24233">
        <v>1</v>
      </c>
      <c r="F24233" s="2">
        <v>6.33</v>
      </c>
      <c r="G24233" s="3">
        <v>15</v>
      </c>
      <c r="H24233" s="3">
        <v>6.3299999999999995E-2</v>
      </c>
      <c r="I24233" s="3">
        <v>0.29751</v>
      </c>
      <c r="J24233" s="3">
        <v>6.6908099999999999</v>
      </c>
      <c r="K24233" s="4">
        <v>0.34999999999999992</v>
      </c>
      <c r="L24233" s="73">
        <v>12.146393538461536</v>
      </c>
    </row>
    <row r="24234" spans="1:12" x14ac:dyDescent="0.35">
      <c r="A24234" s="1" t="s">
        <v>39131</v>
      </c>
      <c r="B24234" t="s">
        <v>39132</v>
      </c>
      <c r="C24234" t="s">
        <v>17</v>
      </c>
      <c r="D24234" t="s">
        <v>18</v>
      </c>
      <c r="E24234">
        <v>1</v>
      </c>
      <c r="F24234" s="2">
        <v>27.92</v>
      </c>
      <c r="G24234" s="3">
        <v>83.72</v>
      </c>
      <c r="H24234" s="3">
        <v>0.2792</v>
      </c>
      <c r="I24234" s="3">
        <v>1.3122400000000001</v>
      </c>
      <c r="J24234" s="3">
        <v>29.51144</v>
      </c>
      <c r="K24234" s="4">
        <v>0.34999999999999992</v>
      </c>
      <c r="L24234" s="73">
        <v>53.574614153846149</v>
      </c>
    </row>
    <row r="24235" spans="1:12" x14ac:dyDescent="0.35">
      <c r="A24235" s="1" t="s">
        <v>39133</v>
      </c>
      <c r="B24235" t="s">
        <v>39134</v>
      </c>
      <c r="C24235" t="s">
        <v>34</v>
      </c>
      <c r="D24235" t="s">
        <v>35</v>
      </c>
      <c r="E24235">
        <v>1</v>
      </c>
      <c r="F24235" s="2">
        <v>123</v>
      </c>
      <c r="G24235" s="3">
        <v>194</v>
      </c>
      <c r="H24235" s="3">
        <v>1.23</v>
      </c>
      <c r="I24235" s="3">
        <v>5.7809999999999997</v>
      </c>
      <c r="J24235" s="3">
        <v>130.011</v>
      </c>
      <c r="K24235" s="4">
        <v>0.35</v>
      </c>
      <c r="L24235" s="73">
        <v>236.01996923076922</v>
      </c>
    </row>
    <row r="24236" spans="1:12" x14ac:dyDescent="0.35">
      <c r="A24236" s="1" t="s">
        <v>39135</v>
      </c>
      <c r="B24236" t="s">
        <v>39136</v>
      </c>
      <c r="C24236" t="s">
        <v>34</v>
      </c>
      <c r="D24236" t="s">
        <v>35</v>
      </c>
      <c r="E24236">
        <v>1</v>
      </c>
      <c r="F24236" s="2">
        <v>23.16</v>
      </c>
      <c r="G24236" s="3">
        <v>46</v>
      </c>
      <c r="H24236" s="3">
        <v>0.2316</v>
      </c>
      <c r="I24236" s="3">
        <v>1.0885199999999999</v>
      </c>
      <c r="J24236" s="3">
        <v>24.480119999999999</v>
      </c>
      <c r="K24236" s="4">
        <v>0.35</v>
      </c>
      <c r="L24236" s="73">
        <v>44.440833230769229</v>
      </c>
    </row>
    <row r="24237" spans="1:12" x14ac:dyDescent="0.35">
      <c r="A24237" s="1" t="s">
        <v>39137</v>
      </c>
      <c r="B24237" t="s">
        <v>39138</v>
      </c>
      <c r="C24237" t="s">
        <v>34</v>
      </c>
      <c r="D24237" t="s">
        <v>35</v>
      </c>
      <c r="E24237">
        <v>1</v>
      </c>
      <c r="F24237" s="2">
        <v>42.3</v>
      </c>
      <c r="G24237" s="3">
        <v>94</v>
      </c>
      <c r="H24237" s="3">
        <v>0.42299999999999999</v>
      </c>
      <c r="I24237" s="3">
        <v>1.9881</v>
      </c>
      <c r="J24237" s="3">
        <v>44.711100000000002</v>
      </c>
      <c r="K24237" s="4">
        <v>0.34999999999999992</v>
      </c>
      <c r="L24237" s="73">
        <v>81.167843076923077</v>
      </c>
    </row>
    <row r="24238" spans="1:12" x14ac:dyDescent="0.35">
      <c r="A24238" s="1" t="s">
        <v>39139</v>
      </c>
      <c r="B24238" t="s">
        <v>39140</v>
      </c>
      <c r="C24238" t="s">
        <v>34</v>
      </c>
      <c r="D24238" t="s">
        <v>35</v>
      </c>
      <c r="E24238">
        <v>1</v>
      </c>
      <c r="F24238" s="2">
        <v>39.92</v>
      </c>
      <c r="G24238" s="3">
        <v>75</v>
      </c>
      <c r="H24238" s="3">
        <v>0.3992</v>
      </c>
      <c r="I24238" s="3">
        <v>1.8762400000000001</v>
      </c>
      <c r="J24238" s="3">
        <v>42.195440000000005</v>
      </c>
      <c r="K24238" s="4">
        <v>0.35000000000000003</v>
      </c>
      <c r="L24238" s="73">
        <v>76.600952615384628</v>
      </c>
    </row>
    <row r="24239" spans="1:12" x14ac:dyDescent="0.35">
      <c r="A24239" s="1" t="s">
        <v>39141</v>
      </c>
      <c r="B24239" t="s">
        <v>39142</v>
      </c>
      <c r="C24239" t="s">
        <v>34</v>
      </c>
      <c r="D24239" t="s">
        <v>35</v>
      </c>
      <c r="E24239">
        <v>1</v>
      </c>
      <c r="F24239" s="2">
        <v>13.87</v>
      </c>
      <c r="G24239" s="3">
        <v>26</v>
      </c>
      <c r="H24239" s="3">
        <v>0.13869999999999999</v>
      </c>
      <c r="I24239" s="3">
        <v>0.65188999999999997</v>
      </c>
      <c r="J24239" s="3">
        <v>14.660589999999999</v>
      </c>
      <c r="K24239" s="4">
        <v>0.35</v>
      </c>
      <c r="L24239" s="73">
        <v>26.614609538461536</v>
      </c>
    </row>
    <row r="24240" spans="1:12" x14ac:dyDescent="0.35">
      <c r="A24240" s="1" t="s">
        <v>39143</v>
      </c>
      <c r="B24240" t="s">
        <v>39144</v>
      </c>
      <c r="C24240" t="s">
        <v>34</v>
      </c>
      <c r="D24240" t="s">
        <v>35</v>
      </c>
      <c r="E24240">
        <v>1</v>
      </c>
      <c r="F24240" s="2">
        <v>55.2</v>
      </c>
      <c r="G24240" s="3">
        <v>104</v>
      </c>
      <c r="H24240" s="3">
        <v>0.55200000000000005</v>
      </c>
      <c r="I24240" s="3">
        <v>2.5944000000000003</v>
      </c>
      <c r="J24240" s="3">
        <v>58.346400000000003</v>
      </c>
      <c r="K24240" s="4">
        <v>0.35</v>
      </c>
      <c r="L24240" s="73">
        <v>105.92115692307692</v>
      </c>
    </row>
    <row r="24241" spans="1:12" x14ac:dyDescent="0.35">
      <c r="A24241" s="1" t="s">
        <v>39145</v>
      </c>
      <c r="B24241" t="s">
        <v>39146</v>
      </c>
      <c r="C24241" t="s">
        <v>34</v>
      </c>
      <c r="D24241" t="s">
        <v>35</v>
      </c>
      <c r="E24241">
        <v>1</v>
      </c>
      <c r="F24241" s="2">
        <v>33.61</v>
      </c>
      <c r="G24241" s="3">
        <v>63</v>
      </c>
      <c r="H24241" s="3">
        <v>0.33610000000000001</v>
      </c>
      <c r="I24241" s="3">
        <v>1.5796699999999999</v>
      </c>
      <c r="J24241" s="3">
        <v>35.525770000000001</v>
      </c>
      <c r="K24241" s="4">
        <v>0.35</v>
      </c>
      <c r="L24241" s="73">
        <v>64.492936307692304</v>
      </c>
    </row>
    <row r="24242" spans="1:12" x14ac:dyDescent="0.35">
      <c r="A24242" s="1" t="s">
        <v>39147</v>
      </c>
      <c r="B24242" t="s">
        <v>39148</v>
      </c>
      <c r="C24242" t="s">
        <v>34</v>
      </c>
      <c r="D24242" t="s">
        <v>35</v>
      </c>
      <c r="E24242">
        <v>1</v>
      </c>
      <c r="F24242" s="2">
        <v>28.72</v>
      </c>
      <c r="G24242" s="3">
        <v>54</v>
      </c>
      <c r="H24242" s="3">
        <v>0.28720000000000001</v>
      </c>
      <c r="I24242" s="3">
        <v>1.3498399999999999</v>
      </c>
      <c r="J24242" s="3">
        <v>30.357039999999998</v>
      </c>
      <c r="K24242" s="4">
        <v>0.35</v>
      </c>
      <c r="L24242" s="73">
        <v>55.109703384615379</v>
      </c>
    </row>
    <row r="24243" spans="1:12" x14ac:dyDescent="0.35">
      <c r="A24243" s="1" t="s">
        <v>39149</v>
      </c>
      <c r="B24243" t="s">
        <v>39150</v>
      </c>
      <c r="C24243" t="s">
        <v>34</v>
      </c>
      <c r="D24243" t="s">
        <v>35</v>
      </c>
      <c r="E24243">
        <v>1</v>
      </c>
      <c r="F24243" s="2">
        <v>28.72</v>
      </c>
      <c r="G24243" s="3">
        <v>54</v>
      </c>
      <c r="H24243" s="3">
        <v>0.28720000000000001</v>
      </c>
      <c r="I24243" s="3">
        <v>1.3498399999999999</v>
      </c>
      <c r="J24243" s="3">
        <v>30.357039999999998</v>
      </c>
      <c r="K24243" s="4">
        <v>0.35</v>
      </c>
      <c r="L24243" s="73">
        <v>55.109703384615379</v>
      </c>
    </row>
    <row r="24244" spans="1:12" x14ac:dyDescent="0.35">
      <c r="A24244" s="1" t="s">
        <v>39151</v>
      </c>
      <c r="B24244" t="s">
        <v>39152</v>
      </c>
      <c r="C24244" t="s">
        <v>34</v>
      </c>
      <c r="D24244" t="s">
        <v>35</v>
      </c>
      <c r="E24244">
        <v>1</v>
      </c>
      <c r="F24244" s="2">
        <v>15.61</v>
      </c>
      <c r="G24244" s="3">
        <v>30</v>
      </c>
      <c r="H24244" s="3">
        <v>0.15609999999999999</v>
      </c>
      <c r="I24244" s="3">
        <v>0.73366999999999993</v>
      </c>
      <c r="J24244" s="3">
        <v>16.499769999999998</v>
      </c>
      <c r="K24244" s="4">
        <v>0.35</v>
      </c>
      <c r="L24244" s="73">
        <v>29.95342861538461</v>
      </c>
    </row>
    <row r="24245" spans="1:12" x14ac:dyDescent="0.35">
      <c r="A24245" s="1" t="s">
        <v>39153</v>
      </c>
      <c r="B24245" t="s">
        <v>39154</v>
      </c>
      <c r="C24245" t="s">
        <v>34</v>
      </c>
      <c r="D24245" t="s">
        <v>35</v>
      </c>
      <c r="E24245">
        <v>1</v>
      </c>
      <c r="F24245" s="2">
        <v>34.43</v>
      </c>
      <c r="G24245" s="3">
        <v>71</v>
      </c>
      <c r="H24245" s="3">
        <v>0.34429999999999999</v>
      </c>
      <c r="I24245" s="3">
        <v>1.6182099999999999</v>
      </c>
      <c r="J24245" s="3">
        <v>36.392509999999994</v>
      </c>
      <c r="K24245" s="4">
        <v>0.34999999999999992</v>
      </c>
      <c r="L24245" s="73">
        <v>66.066402769230749</v>
      </c>
    </row>
    <row r="24246" spans="1:12" x14ac:dyDescent="0.35">
      <c r="A24246" s="1" t="s">
        <v>39155</v>
      </c>
      <c r="B24246" t="s">
        <v>39156</v>
      </c>
      <c r="C24246" t="s">
        <v>34</v>
      </c>
      <c r="D24246" t="s">
        <v>35</v>
      </c>
      <c r="E24246">
        <v>1</v>
      </c>
      <c r="F24246" s="2">
        <v>19.95</v>
      </c>
      <c r="G24246" s="3">
        <v>38</v>
      </c>
      <c r="H24246" s="3">
        <v>0.19950000000000001</v>
      </c>
      <c r="I24246" s="3">
        <v>0.93764999999999998</v>
      </c>
      <c r="J24246" s="3">
        <v>21.087150000000001</v>
      </c>
      <c r="K24246" s="4">
        <v>0.35</v>
      </c>
      <c r="L24246" s="73">
        <v>38.281287692307693</v>
      </c>
    </row>
    <row r="24247" spans="1:12" x14ac:dyDescent="0.35">
      <c r="A24247" s="1" t="s">
        <v>39157</v>
      </c>
      <c r="B24247" t="s">
        <v>39158</v>
      </c>
      <c r="C24247" t="s">
        <v>34</v>
      </c>
      <c r="D24247" t="s">
        <v>35</v>
      </c>
      <c r="E24247">
        <v>1</v>
      </c>
      <c r="F24247" s="2">
        <v>34.43</v>
      </c>
      <c r="G24247" s="3">
        <v>71</v>
      </c>
      <c r="H24247" s="3">
        <v>0.34429999999999999</v>
      </c>
      <c r="I24247" s="3">
        <v>1.6182099999999999</v>
      </c>
      <c r="J24247" s="3">
        <v>36.392509999999994</v>
      </c>
      <c r="K24247" s="4">
        <v>0.34999999999999992</v>
      </c>
      <c r="L24247" s="73">
        <v>66.066402769230749</v>
      </c>
    </row>
    <row r="24248" spans="1:12" x14ac:dyDescent="0.35">
      <c r="A24248" s="1" t="s">
        <v>39159</v>
      </c>
      <c r="B24248" t="s">
        <v>39160</v>
      </c>
      <c r="C24248" t="s">
        <v>34</v>
      </c>
      <c r="D24248" t="s">
        <v>35</v>
      </c>
      <c r="E24248">
        <v>1</v>
      </c>
      <c r="F24248" s="2">
        <v>19.02</v>
      </c>
      <c r="G24248" s="3">
        <v>40</v>
      </c>
      <c r="H24248" s="3">
        <v>0.19020000000000001</v>
      </c>
      <c r="I24248" s="3">
        <v>0.89393999999999996</v>
      </c>
      <c r="J24248" s="3">
        <v>20.104140000000001</v>
      </c>
      <c r="K24248" s="4">
        <v>0.35</v>
      </c>
      <c r="L24248" s="73">
        <v>36.496746461538464</v>
      </c>
    </row>
    <row r="24249" spans="1:12" x14ac:dyDescent="0.35">
      <c r="A24249" s="1" t="s">
        <v>39161</v>
      </c>
      <c r="B24249" t="s">
        <v>39162</v>
      </c>
      <c r="C24249" t="s">
        <v>34</v>
      </c>
      <c r="D24249" t="s">
        <v>35</v>
      </c>
      <c r="E24249">
        <v>1</v>
      </c>
      <c r="F24249" s="2">
        <v>23.1</v>
      </c>
      <c r="G24249" s="3">
        <v>44</v>
      </c>
      <c r="H24249" s="3">
        <v>0.23100000000000001</v>
      </c>
      <c r="I24249" s="3">
        <v>1.0857000000000001</v>
      </c>
      <c r="J24249" s="3">
        <v>24.416700000000002</v>
      </c>
      <c r="K24249" s="4">
        <v>0.35000000000000003</v>
      </c>
      <c r="L24249" s="73">
        <v>44.325701538461544</v>
      </c>
    </row>
    <row r="24250" spans="1:12" x14ac:dyDescent="0.35">
      <c r="A24250" s="1" t="s">
        <v>39163</v>
      </c>
      <c r="B24250" t="s">
        <v>13679</v>
      </c>
      <c r="C24250" t="s">
        <v>34</v>
      </c>
      <c r="D24250" t="s">
        <v>35</v>
      </c>
      <c r="E24250">
        <v>1</v>
      </c>
      <c r="F24250" s="2">
        <v>214.63</v>
      </c>
      <c r="G24250" s="3">
        <v>477</v>
      </c>
      <c r="H24250" s="3">
        <v>2.1463000000000001</v>
      </c>
      <c r="I24250" s="3">
        <v>10.08761</v>
      </c>
      <c r="J24250" s="3">
        <v>226.86391</v>
      </c>
      <c r="K24250" s="4">
        <v>0.34999999999999992</v>
      </c>
      <c r="L24250" s="73">
        <v>411.84525199999996</v>
      </c>
    </row>
    <row r="24251" spans="1:12" x14ac:dyDescent="0.35">
      <c r="A24251" s="1" t="s">
        <v>39164</v>
      </c>
      <c r="B24251" t="s">
        <v>39165</v>
      </c>
      <c r="C24251" t="s">
        <v>34</v>
      </c>
      <c r="D24251" t="s">
        <v>35</v>
      </c>
      <c r="E24251">
        <v>1</v>
      </c>
      <c r="F24251" s="2">
        <v>21.71</v>
      </c>
      <c r="G24251" s="3">
        <v>49</v>
      </c>
      <c r="H24251" s="3">
        <v>0.21710000000000002</v>
      </c>
      <c r="I24251" s="3">
        <v>1.02037</v>
      </c>
      <c r="J24251" s="3">
        <v>22.947469999999999</v>
      </c>
      <c r="K24251" s="4">
        <v>0.34999999999999992</v>
      </c>
      <c r="L24251" s="73">
        <v>41.658483999999994</v>
      </c>
    </row>
    <row r="24252" spans="1:12" x14ac:dyDescent="0.35">
      <c r="A24252" s="1" t="s">
        <v>39166</v>
      </c>
      <c r="B24252" t="s">
        <v>39167</v>
      </c>
      <c r="C24252" t="s">
        <v>34</v>
      </c>
      <c r="D24252" t="s">
        <v>35</v>
      </c>
      <c r="E24252">
        <v>1</v>
      </c>
      <c r="F24252" s="2">
        <v>15.61</v>
      </c>
      <c r="G24252" s="3">
        <v>30</v>
      </c>
      <c r="H24252" s="3">
        <v>0.15609999999999999</v>
      </c>
      <c r="I24252" s="3">
        <v>0.73366999999999993</v>
      </c>
      <c r="J24252" s="3">
        <v>16.499769999999998</v>
      </c>
      <c r="K24252" s="4">
        <v>0.35</v>
      </c>
      <c r="L24252" s="73">
        <v>29.95342861538461</v>
      </c>
    </row>
    <row r="24253" spans="1:12" x14ac:dyDescent="0.35">
      <c r="A24253" s="1" t="s">
        <v>39168</v>
      </c>
      <c r="B24253" t="s">
        <v>39169</v>
      </c>
      <c r="C24253" t="s">
        <v>34</v>
      </c>
      <c r="D24253" t="s">
        <v>35</v>
      </c>
      <c r="E24253">
        <v>1</v>
      </c>
      <c r="F24253" s="2">
        <v>33.61</v>
      </c>
      <c r="G24253" s="3">
        <v>63</v>
      </c>
      <c r="H24253" s="3">
        <v>0.33610000000000001</v>
      </c>
      <c r="I24253" s="3">
        <v>1.5796699999999999</v>
      </c>
      <c r="J24253" s="3">
        <v>35.525770000000001</v>
      </c>
      <c r="K24253" s="4">
        <v>0.35</v>
      </c>
      <c r="L24253" s="73">
        <v>64.492936307692304</v>
      </c>
    </row>
    <row r="24254" spans="1:12" x14ac:dyDescent="0.35">
      <c r="A24254" s="1" t="s">
        <v>39170</v>
      </c>
      <c r="B24254" t="s">
        <v>39171</v>
      </c>
      <c r="C24254" t="s">
        <v>34</v>
      </c>
      <c r="D24254" t="s">
        <v>35</v>
      </c>
      <c r="E24254">
        <v>1</v>
      </c>
      <c r="F24254" s="2">
        <v>28.72</v>
      </c>
      <c r="G24254" s="3">
        <v>54</v>
      </c>
      <c r="H24254" s="3">
        <v>0.28720000000000001</v>
      </c>
      <c r="I24254" s="3">
        <v>1.3498399999999999</v>
      </c>
      <c r="J24254" s="3">
        <v>30.357039999999998</v>
      </c>
      <c r="K24254" s="4">
        <v>0.35</v>
      </c>
      <c r="L24254" s="73">
        <v>55.109703384615379</v>
      </c>
    </row>
    <row r="24255" spans="1:12" x14ac:dyDescent="0.35">
      <c r="A24255" s="1" t="s">
        <v>39172</v>
      </c>
      <c r="B24255" t="s">
        <v>39173</v>
      </c>
      <c r="C24255" t="s">
        <v>34</v>
      </c>
      <c r="D24255" t="s">
        <v>35</v>
      </c>
      <c r="E24255">
        <v>1</v>
      </c>
      <c r="F24255" s="2">
        <v>37.200000000000003</v>
      </c>
      <c r="G24255" s="3">
        <v>77</v>
      </c>
      <c r="H24255" s="3">
        <v>0.37200000000000005</v>
      </c>
      <c r="I24255" s="3">
        <v>1.7484000000000002</v>
      </c>
      <c r="J24255" s="3">
        <v>39.320400000000006</v>
      </c>
      <c r="K24255" s="4">
        <v>0.35</v>
      </c>
      <c r="L24255" s="73">
        <v>71.381649230769241</v>
      </c>
    </row>
    <row r="24256" spans="1:12" x14ac:dyDescent="0.35">
      <c r="A24256" s="1" t="s">
        <v>39174</v>
      </c>
      <c r="B24256" t="s">
        <v>39175</v>
      </c>
      <c r="C24256" t="s">
        <v>34</v>
      </c>
      <c r="D24256" t="s">
        <v>35</v>
      </c>
      <c r="E24256">
        <v>1</v>
      </c>
      <c r="F24256" s="2">
        <v>12.27</v>
      </c>
      <c r="G24256" s="3">
        <v>23</v>
      </c>
      <c r="H24256" s="3">
        <v>0.1227</v>
      </c>
      <c r="I24256" s="3">
        <v>0.57669000000000004</v>
      </c>
      <c r="J24256" s="3">
        <v>12.969389999999999</v>
      </c>
      <c r="K24256" s="4">
        <v>0.35</v>
      </c>
      <c r="L24256" s="73">
        <v>23.544431076923075</v>
      </c>
    </row>
    <row r="24257" spans="1:12" x14ac:dyDescent="0.35">
      <c r="A24257" s="1" t="s">
        <v>39176</v>
      </c>
      <c r="B24257" t="s">
        <v>39177</v>
      </c>
      <c r="C24257" t="s">
        <v>34</v>
      </c>
      <c r="D24257" t="s">
        <v>35</v>
      </c>
      <c r="E24257">
        <v>1</v>
      </c>
      <c r="F24257" s="2">
        <v>19.95</v>
      </c>
      <c r="G24257" s="3">
        <v>38</v>
      </c>
      <c r="H24257" s="3">
        <v>0.19950000000000001</v>
      </c>
      <c r="I24257" s="3">
        <v>0.93764999999999998</v>
      </c>
      <c r="J24257" s="3">
        <v>21.087150000000001</v>
      </c>
      <c r="K24257" s="4">
        <v>0.35</v>
      </c>
      <c r="L24257" s="73">
        <v>38.281287692307693</v>
      </c>
    </row>
    <row r="24258" spans="1:12" x14ac:dyDescent="0.35">
      <c r="A24258" s="1" t="s">
        <v>39178</v>
      </c>
      <c r="B24258" t="s">
        <v>39179</v>
      </c>
      <c r="C24258" t="s">
        <v>34</v>
      </c>
      <c r="D24258" t="s">
        <v>35</v>
      </c>
      <c r="E24258">
        <v>1</v>
      </c>
      <c r="F24258" s="2">
        <v>28.72</v>
      </c>
      <c r="G24258" s="3">
        <v>64</v>
      </c>
      <c r="H24258" s="3">
        <v>0.28720000000000001</v>
      </c>
      <c r="I24258" s="3">
        <v>1.3498399999999999</v>
      </c>
      <c r="J24258" s="3">
        <v>30.357039999999998</v>
      </c>
      <c r="K24258" s="4">
        <v>0.35</v>
      </c>
      <c r="L24258" s="73">
        <v>55.109703384615379</v>
      </c>
    </row>
    <row r="24259" spans="1:12" x14ac:dyDescent="0.35">
      <c r="A24259" s="1" t="s">
        <v>39180</v>
      </c>
      <c r="B24259" t="s">
        <v>39181</v>
      </c>
      <c r="C24259" t="s">
        <v>34</v>
      </c>
      <c r="D24259" t="s">
        <v>35</v>
      </c>
      <c r="E24259">
        <v>1</v>
      </c>
      <c r="F24259" s="2">
        <v>7.5</v>
      </c>
      <c r="G24259" s="3">
        <v>14</v>
      </c>
      <c r="H24259" s="3">
        <v>7.4999999999999997E-2</v>
      </c>
      <c r="I24259" s="3">
        <v>0.35249999999999998</v>
      </c>
      <c r="J24259" s="3">
        <v>7.9275000000000002</v>
      </c>
      <c r="K24259" s="4">
        <v>0.35</v>
      </c>
      <c r="L24259" s="73">
        <v>14.391461538461538</v>
      </c>
    </row>
    <row r="24260" spans="1:12" x14ac:dyDescent="0.35">
      <c r="A24260" s="1" t="s">
        <v>39182</v>
      </c>
      <c r="B24260" t="s">
        <v>39183</v>
      </c>
      <c r="C24260" t="s">
        <v>34</v>
      </c>
      <c r="D24260" t="s">
        <v>35</v>
      </c>
      <c r="E24260">
        <v>1</v>
      </c>
      <c r="F24260" s="2">
        <v>55.2</v>
      </c>
      <c r="G24260" s="3">
        <v>104</v>
      </c>
      <c r="H24260" s="3">
        <v>0.55200000000000005</v>
      </c>
      <c r="I24260" s="3">
        <v>2.5944000000000003</v>
      </c>
      <c r="J24260" s="3">
        <v>58.346400000000003</v>
      </c>
      <c r="K24260" s="4">
        <v>0.35</v>
      </c>
      <c r="L24260" s="73">
        <v>105.92115692307692</v>
      </c>
    </row>
    <row r="24261" spans="1:12" x14ac:dyDescent="0.35">
      <c r="A24261" s="1" t="s">
        <v>39184</v>
      </c>
      <c r="B24261" t="s">
        <v>39185</v>
      </c>
      <c r="C24261" t="s">
        <v>34</v>
      </c>
      <c r="D24261" t="s">
        <v>35</v>
      </c>
      <c r="E24261">
        <v>1</v>
      </c>
      <c r="F24261" s="2">
        <v>21.71</v>
      </c>
      <c r="G24261" s="3">
        <v>41</v>
      </c>
      <c r="H24261" s="3">
        <v>0.21710000000000002</v>
      </c>
      <c r="I24261" s="3">
        <v>1.02037</v>
      </c>
      <c r="J24261" s="3">
        <v>22.947469999999999</v>
      </c>
      <c r="K24261" s="4">
        <v>0.34999999999999992</v>
      </c>
      <c r="L24261" s="73">
        <v>41.658483999999994</v>
      </c>
    </row>
    <row r="24262" spans="1:12" x14ac:dyDescent="0.35">
      <c r="A24262" s="1" t="s">
        <v>39186</v>
      </c>
      <c r="B24262" t="s">
        <v>39187</v>
      </c>
      <c r="C24262" t="s">
        <v>34</v>
      </c>
      <c r="D24262" t="s">
        <v>35</v>
      </c>
      <c r="E24262">
        <v>1</v>
      </c>
      <c r="F24262" s="2">
        <v>37.5</v>
      </c>
      <c r="G24262" s="3">
        <v>71</v>
      </c>
      <c r="H24262" s="3">
        <v>0.375</v>
      </c>
      <c r="I24262" s="3">
        <v>1.7625</v>
      </c>
      <c r="J24262" s="3">
        <v>39.637500000000003</v>
      </c>
      <c r="K24262" s="4">
        <v>0.35</v>
      </c>
      <c r="L24262" s="73">
        <v>71.957307692307694</v>
      </c>
    </row>
    <row r="24263" spans="1:12" x14ac:dyDescent="0.35">
      <c r="A24263" s="1" t="s">
        <v>39188</v>
      </c>
      <c r="B24263" t="s">
        <v>39189</v>
      </c>
      <c r="C24263" t="s">
        <v>34</v>
      </c>
      <c r="D24263" t="s">
        <v>35</v>
      </c>
      <c r="E24263">
        <v>1</v>
      </c>
      <c r="F24263" s="2">
        <v>37.200000000000003</v>
      </c>
      <c r="G24263" s="3">
        <v>77</v>
      </c>
      <c r="H24263" s="3">
        <v>0.37200000000000005</v>
      </c>
      <c r="I24263" s="3">
        <v>1.7484000000000002</v>
      </c>
      <c r="J24263" s="3">
        <v>39.320400000000006</v>
      </c>
      <c r="K24263" s="4">
        <v>0.35</v>
      </c>
      <c r="L24263" s="73">
        <v>71.381649230769241</v>
      </c>
    </row>
    <row r="24264" spans="1:12" x14ac:dyDescent="0.35">
      <c r="A24264" s="1" t="s">
        <v>39190</v>
      </c>
      <c r="B24264" t="s">
        <v>39191</v>
      </c>
      <c r="C24264" t="s">
        <v>34</v>
      </c>
      <c r="D24264" t="s">
        <v>35</v>
      </c>
      <c r="E24264">
        <v>1</v>
      </c>
      <c r="F24264" s="2">
        <v>19.02</v>
      </c>
      <c r="G24264" s="3">
        <v>40</v>
      </c>
      <c r="H24264" s="3">
        <v>0.19020000000000001</v>
      </c>
      <c r="I24264" s="3">
        <v>0.89393999999999996</v>
      </c>
      <c r="J24264" s="3">
        <v>20.104140000000001</v>
      </c>
      <c r="K24264" s="4">
        <v>0.35</v>
      </c>
      <c r="L24264" s="73">
        <v>36.496746461538464</v>
      </c>
    </row>
    <row r="24265" spans="1:12" x14ac:dyDescent="0.35">
      <c r="A24265" s="1" t="s">
        <v>39192</v>
      </c>
      <c r="B24265" t="s">
        <v>39193</v>
      </c>
      <c r="C24265" t="s">
        <v>34</v>
      </c>
      <c r="D24265" t="s">
        <v>35</v>
      </c>
      <c r="E24265">
        <v>1</v>
      </c>
      <c r="F24265" s="2">
        <v>23.1</v>
      </c>
      <c r="G24265" s="3">
        <v>44</v>
      </c>
      <c r="H24265" s="3">
        <v>0.23100000000000001</v>
      </c>
      <c r="I24265" s="3">
        <v>1.0857000000000001</v>
      </c>
      <c r="J24265" s="3">
        <v>24.416700000000002</v>
      </c>
      <c r="K24265" s="4">
        <v>0.35000000000000003</v>
      </c>
      <c r="L24265" s="73">
        <v>44.325701538461544</v>
      </c>
    </row>
    <row r="24266" spans="1:12" x14ac:dyDescent="0.35">
      <c r="A24266" s="1" t="s">
        <v>39194</v>
      </c>
      <c r="B24266" t="s">
        <v>39195</v>
      </c>
      <c r="C24266" t="s">
        <v>34</v>
      </c>
      <c r="D24266" t="s">
        <v>35</v>
      </c>
      <c r="E24266">
        <v>1</v>
      </c>
      <c r="F24266" s="2">
        <v>39.92</v>
      </c>
      <c r="G24266" s="3">
        <v>75</v>
      </c>
      <c r="H24266" s="3">
        <v>0.3992</v>
      </c>
      <c r="I24266" s="3">
        <v>1.8762400000000001</v>
      </c>
      <c r="J24266" s="3">
        <v>42.195440000000005</v>
      </c>
      <c r="K24266" s="4">
        <v>0.35000000000000003</v>
      </c>
      <c r="L24266" s="73">
        <v>76.600952615384628</v>
      </c>
    </row>
    <row r="24267" spans="1:12" x14ac:dyDescent="0.35">
      <c r="A24267" s="1" t="s">
        <v>39196</v>
      </c>
      <c r="B24267" t="s">
        <v>39197</v>
      </c>
      <c r="C24267" t="s">
        <v>34</v>
      </c>
      <c r="D24267" t="s">
        <v>35</v>
      </c>
      <c r="E24267">
        <v>1</v>
      </c>
      <c r="F24267" s="2">
        <v>6.5</v>
      </c>
      <c r="G24267" s="3">
        <v>14</v>
      </c>
      <c r="H24267" s="3">
        <v>6.5000000000000002E-2</v>
      </c>
      <c r="I24267" s="3">
        <v>0.30549999999999999</v>
      </c>
      <c r="J24267" s="3">
        <v>6.8705000000000007</v>
      </c>
      <c r="K24267" s="4">
        <v>0.34999999999999992</v>
      </c>
      <c r="L24267" s="73">
        <v>12.4726</v>
      </c>
    </row>
    <row r="24268" spans="1:12" x14ac:dyDescent="0.35">
      <c r="A24268" s="1" t="s">
        <v>39198</v>
      </c>
      <c r="B24268" t="s">
        <v>39199</v>
      </c>
      <c r="C24268" t="s">
        <v>34</v>
      </c>
      <c r="D24268" t="s">
        <v>35</v>
      </c>
      <c r="E24268">
        <v>1</v>
      </c>
      <c r="F24268" s="2">
        <v>15.5</v>
      </c>
      <c r="G24268" s="3">
        <v>29</v>
      </c>
      <c r="H24268" s="3">
        <v>0.155</v>
      </c>
      <c r="I24268" s="3">
        <v>0.72850000000000004</v>
      </c>
      <c r="J24268" s="3">
        <v>16.383499999999998</v>
      </c>
      <c r="K24268" s="4">
        <v>0.35000000000000003</v>
      </c>
      <c r="L24268" s="73">
        <v>29.742353846153843</v>
      </c>
    </row>
    <row r="24269" spans="1:12" x14ac:dyDescent="0.35">
      <c r="A24269" s="1" t="s">
        <v>39200</v>
      </c>
      <c r="B24269" t="s">
        <v>39201</v>
      </c>
      <c r="C24269" t="s">
        <v>34</v>
      </c>
      <c r="D24269" t="s">
        <v>35</v>
      </c>
      <c r="E24269">
        <v>1</v>
      </c>
      <c r="F24269" s="2">
        <v>23.1</v>
      </c>
      <c r="G24269" s="3">
        <v>44</v>
      </c>
      <c r="H24269" s="3">
        <v>0.23100000000000001</v>
      </c>
      <c r="I24269" s="3">
        <v>1.0857000000000001</v>
      </c>
      <c r="J24269" s="3">
        <v>24.416700000000002</v>
      </c>
      <c r="K24269" s="4">
        <v>0.35000000000000003</v>
      </c>
      <c r="L24269" s="73">
        <v>44.325701538461544</v>
      </c>
    </row>
    <row r="24270" spans="1:12" x14ac:dyDescent="0.35">
      <c r="A24270" s="1" t="s">
        <v>39202</v>
      </c>
      <c r="B24270" t="s">
        <v>39203</v>
      </c>
      <c r="C24270" t="s">
        <v>34</v>
      </c>
      <c r="D24270" t="s">
        <v>35</v>
      </c>
      <c r="E24270">
        <v>1</v>
      </c>
      <c r="F24270" s="2">
        <v>13.87</v>
      </c>
      <c r="G24270" s="3">
        <v>26</v>
      </c>
      <c r="H24270" s="3">
        <v>0.13869999999999999</v>
      </c>
      <c r="I24270" s="3">
        <v>0.65188999999999997</v>
      </c>
      <c r="J24270" s="3">
        <v>14.660589999999999</v>
      </c>
      <c r="K24270" s="4">
        <v>0.35</v>
      </c>
      <c r="L24270" s="73">
        <v>26.614609538461536</v>
      </c>
    </row>
    <row r="24271" spans="1:12" x14ac:dyDescent="0.35">
      <c r="A24271" s="1" t="s">
        <v>39204</v>
      </c>
      <c r="B24271" t="s">
        <v>39205</v>
      </c>
      <c r="C24271" t="s">
        <v>34</v>
      </c>
      <c r="D24271" t="s">
        <v>35</v>
      </c>
      <c r="E24271">
        <v>1</v>
      </c>
      <c r="F24271" s="2">
        <v>31</v>
      </c>
      <c r="G24271" s="3">
        <v>58</v>
      </c>
      <c r="H24271" s="3">
        <v>0.31</v>
      </c>
      <c r="I24271" s="3">
        <v>1.4570000000000001</v>
      </c>
      <c r="J24271" s="3">
        <v>32.766999999999996</v>
      </c>
      <c r="K24271" s="4">
        <v>0.35000000000000003</v>
      </c>
      <c r="L24271" s="73">
        <v>59.484707692307687</v>
      </c>
    </row>
    <row r="24272" spans="1:12" x14ac:dyDescent="0.35">
      <c r="A24272" s="1" t="s">
        <v>39206</v>
      </c>
      <c r="B24272" t="s">
        <v>39207</v>
      </c>
      <c r="C24272" t="s">
        <v>34</v>
      </c>
      <c r="D24272" t="s">
        <v>35</v>
      </c>
      <c r="E24272">
        <v>1</v>
      </c>
      <c r="F24272" s="2">
        <v>67.02</v>
      </c>
      <c r="G24272" s="3">
        <v>149</v>
      </c>
      <c r="H24272" s="3">
        <v>0.67020000000000002</v>
      </c>
      <c r="I24272" s="3">
        <v>3.14994</v>
      </c>
      <c r="J24272" s="3">
        <v>70.840139999999991</v>
      </c>
      <c r="K24272" s="4">
        <v>0.35</v>
      </c>
      <c r="L24272" s="73">
        <v>128.6021003076923</v>
      </c>
    </row>
    <row r="24273" spans="1:12" x14ac:dyDescent="0.35">
      <c r="A24273" s="1" t="s">
        <v>39208</v>
      </c>
      <c r="B24273" t="s">
        <v>39173</v>
      </c>
      <c r="C24273" t="s">
        <v>34</v>
      </c>
      <c r="D24273" t="s">
        <v>35</v>
      </c>
      <c r="E24273">
        <v>1</v>
      </c>
      <c r="F24273" s="2">
        <v>37.200000000000003</v>
      </c>
      <c r="G24273" s="3">
        <v>77</v>
      </c>
      <c r="H24273" s="3">
        <v>0.37200000000000005</v>
      </c>
      <c r="I24273" s="3">
        <v>1.7484000000000002</v>
      </c>
      <c r="J24273" s="3">
        <v>39.320400000000006</v>
      </c>
      <c r="K24273" s="4">
        <v>0.35</v>
      </c>
      <c r="L24273" s="73">
        <v>71.381649230769241</v>
      </c>
    </row>
    <row r="24274" spans="1:12" x14ac:dyDescent="0.35">
      <c r="A24274" s="1" t="s">
        <v>39209</v>
      </c>
      <c r="B24274" t="s">
        <v>39210</v>
      </c>
      <c r="C24274" t="s">
        <v>34</v>
      </c>
      <c r="D24274" t="s">
        <v>35</v>
      </c>
      <c r="E24274">
        <v>1</v>
      </c>
      <c r="F24274" s="2">
        <v>15.9</v>
      </c>
      <c r="G24274" s="3">
        <v>33</v>
      </c>
      <c r="H24274" s="3">
        <v>0.159</v>
      </c>
      <c r="I24274" s="3">
        <v>0.74729999999999996</v>
      </c>
      <c r="J24274" s="3">
        <v>16.8063</v>
      </c>
      <c r="K24274" s="4">
        <v>0.35000000000000003</v>
      </c>
      <c r="L24274" s="73">
        <v>30.509898461538462</v>
      </c>
    </row>
    <row r="24275" spans="1:12" x14ac:dyDescent="0.35">
      <c r="A24275" s="1" t="s">
        <v>39211</v>
      </c>
      <c r="B24275" t="s">
        <v>39212</v>
      </c>
      <c r="C24275" t="s">
        <v>34</v>
      </c>
      <c r="D24275" t="s">
        <v>35</v>
      </c>
      <c r="E24275">
        <v>1</v>
      </c>
      <c r="F24275" s="2">
        <v>31.8</v>
      </c>
      <c r="G24275" s="3">
        <v>60</v>
      </c>
      <c r="H24275" s="3">
        <v>0.318</v>
      </c>
      <c r="I24275" s="3">
        <v>1.4945999999999999</v>
      </c>
      <c r="J24275" s="3">
        <v>33.6126</v>
      </c>
      <c r="K24275" s="4">
        <v>0.35000000000000003</v>
      </c>
      <c r="L24275" s="73">
        <v>61.019796923076925</v>
      </c>
    </row>
    <row r="24276" spans="1:12" x14ac:dyDescent="0.35">
      <c r="A24276" s="1" t="s">
        <v>39213</v>
      </c>
      <c r="B24276" t="s">
        <v>39214</v>
      </c>
      <c r="C24276" t="s">
        <v>34</v>
      </c>
      <c r="D24276" t="s">
        <v>35</v>
      </c>
      <c r="E24276">
        <v>1</v>
      </c>
      <c r="F24276" s="2">
        <v>31.52</v>
      </c>
      <c r="G24276" s="3">
        <v>60</v>
      </c>
      <c r="H24276" s="3">
        <v>0.31519999999999998</v>
      </c>
      <c r="I24276" s="3">
        <v>1.4814400000000001</v>
      </c>
      <c r="J24276" s="3">
        <v>33.31664</v>
      </c>
      <c r="K24276" s="4">
        <v>0.35000000000000003</v>
      </c>
      <c r="L24276" s="73">
        <v>60.482515692307693</v>
      </c>
    </row>
    <row r="24277" spans="1:12" x14ac:dyDescent="0.35">
      <c r="A24277" s="1" t="s">
        <v>39215</v>
      </c>
      <c r="B24277" t="s">
        <v>39216</v>
      </c>
      <c r="C24277" t="s">
        <v>34</v>
      </c>
      <c r="D24277" t="s">
        <v>35</v>
      </c>
      <c r="E24277">
        <v>1</v>
      </c>
      <c r="F24277" s="2">
        <v>33.61</v>
      </c>
      <c r="G24277" s="3">
        <v>63</v>
      </c>
      <c r="H24277" s="3">
        <v>0.33610000000000001</v>
      </c>
      <c r="I24277" s="3">
        <v>1.5796699999999999</v>
      </c>
      <c r="J24277" s="3">
        <v>35.525770000000001</v>
      </c>
      <c r="K24277" s="4">
        <v>0.35</v>
      </c>
      <c r="L24277" s="73">
        <v>64.492936307692304</v>
      </c>
    </row>
    <row r="24278" spans="1:12" x14ac:dyDescent="0.35">
      <c r="A24278" s="1" t="s">
        <v>39217</v>
      </c>
      <c r="B24278" t="s">
        <v>39218</v>
      </c>
      <c r="C24278" t="s">
        <v>34</v>
      </c>
      <c r="D24278" t="s">
        <v>35</v>
      </c>
      <c r="E24278">
        <v>1</v>
      </c>
      <c r="F24278" s="2">
        <v>23.1</v>
      </c>
      <c r="G24278" s="3">
        <v>44</v>
      </c>
      <c r="H24278" s="3">
        <v>0.23100000000000001</v>
      </c>
      <c r="I24278" s="3">
        <v>1.0857000000000001</v>
      </c>
      <c r="J24278" s="3">
        <v>24.416700000000002</v>
      </c>
      <c r="K24278" s="4">
        <v>0.35000000000000003</v>
      </c>
      <c r="L24278" s="73">
        <v>44.325701538461544</v>
      </c>
    </row>
    <row r="24279" spans="1:12" x14ac:dyDescent="0.35">
      <c r="A24279" s="1" t="s">
        <v>39219</v>
      </c>
      <c r="B24279" t="s">
        <v>11730</v>
      </c>
      <c r="C24279" t="s">
        <v>34</v>
      </c>
      <c r="D24279" t="s">
        <v>35</v>
      </c>
      <c r="E24279">
        <v>1</v>
      </c>
      <c r="F24279" s="2">
        <v>37.200000000000003</v>
      </c>
      <c r="G24279" s="3">
        <v>77</v>
      </c>
      <c r="H24279" s="3">
        <v>0.37200000000000005</v>
      </c>
      <c r="I24279" s="3">
        <v>1.7484000000000002</v>
      </c>
      <c r="J24279" s="3">
        <v>39.320400000000006</v>
      </c>
      <c r="K24279" s="4">
        <v>0.35</v>
      </c>
      <c r="L24279" s="73">
        <v>71.381649230769241</v>
      </c>
    </row>
    <row r="24280" spans="1:12" x14ac:dyDescent="0.35">
      <c r="A24280" s="1" t="s">
        <v>39220</v>
      </c>
      <c r="B24280" t="s">
        <v>39221</v>
      </c>
      <c r="C24280" t="s">
        <v>34</v>
      </c>
      <c r="D24280" t="s">
        <v>35</v>
      </c>
      <c r="E24280">
        <v>1</v>
      </c>
      <c r="F24280" s="2">
        <v>33.61</v>
      </c>
      <c r="G24280" s="3">
        <v>63</v>
      </c>
      <c r="H24280" s="3">
        <v>0.33610000000000001</v>
      </c>
      <c r="I24280" s="3">
        <v>1.5796699999999999</v>
      </c>
      <c r="J24280" s="3">
        <v>35.525770000000001</v>
      </c>
      <c r="K24280" s="4">
        <v>0.35</v>
      </c>
      <c r="L24280" s="73">
        <v>64.492936307692304</v>
      </c>
    </row>
    <row r="24281" spans="1:12" x14ac:dyDescent="0.35">
      <c r="A24281" s="1" t="s">
        <v>39222</v>
      </c>
      <c r="B24281" t="s">
        <v>39223</v>
      </c>
      <c r="C24281" t="s">
        <v>34</v>
      </c>
      <c r="D24281" t="s">
        <v>35</v>
      </c>
      <c r="E24281">
        <v>1</v>
      </c>
      <c r="F24281" s="2">
        <v>55.2</v>
      </c>
      <c r="G24281" s="3">
        <v>104</v>
      </c>
      <c r="H24281" s="3">
        <v>0.55200000000000005</v>
      </c>
      <c r="I24281" s="3">
        <v>2.5944000000000003</v>
      </c>
      <c r="J24281" s="3">
        <v>58.346400000000003</v>
      </c>
      <c r="K24281" s="4">
        <v>0.35</v>
      </c>
      <c r="L24281" s="73">
        <v>105.92115692307692</v>
      </c>
    </row>
    <row r="24282" spans="1:12" x14ac:dyDescent="0.35">
      <c r="A24282" s="1" t="s">
        <v>39224</v>
      </c>
      <c r="B24282" t="s">
        <v>39225</v>
      </c>
      <c r="C24282" t="s">
        <v>34</v>
      </c>
      <c r="D24282" t="s">
        <v>35</v>
      </c>
      <c r="E24282">
        <v>1</v>
      </c>
      <c r="F24282" s="2">
        <v>25.21</v>
      </c>
      <c r="G24282" s="3">
        <v>48</v>
      </c>
      <c r="H24282" s="3">
        <v>0.25209999999999999</v>
      </c>
      <c r="I24282" s="3">
        <v>1.1848700000000001</v>
      </c>
      <c r="J24282" s="3">
        <v>26.64697</v>
      </c>
      <c r="K24282" s="4">
        <v>0.35</v>
      </c>
      <c r="L24282" s="73">
        <v>48.374499384615383</v>
      </c>
    </row>
    <row r="24283" spans="1:12" x14ac:dyDescent="0.35">
      <c r="A24283" s="1" t="s">
        <v>39226</v>
      </c>
      <c r="B24283" t="s">
        <v>39227</v>
      </c>
      <c r="C24283" t="s">
        <v>34</v>
      </c>
      <c r="D24283" t="s">
        <v>35</v>
      </c>
      <c r="E24283">
        <v>1</v>
      </c>
      <c r="F24283" s="2">
        <v>13.87</v>
      </c>
      <c r="G24283" s="3">
        <v>26</v>
      </c>
      <c r="H24283" s="3">
        <v>0.13869999999999999</v>
      </c>
      <c r="I24283" s="3">
        <v>0.65188999999999997</v>
      </c>
      <c r="J24283" s="3">
        <v>14.660589999999999</v>
      </c>
      <c r="K24283" s="4">
        <v>0.35</v>
      </c>
      <c r="L24283" s="73">
        <v>26.614609538461536</v>
      </c>
    </row>
    <row r="24284" spans="1:12" x14ac:dyDescent="0.35">
      <c r="A24284" s="1" t="s">
        <v>39228</v>
      </c>
      <c r="B24284" t="s">
        <v>39229</v>
      </c>
      <c r="C24284" t="s">
        <v>34</v>
      </c>
      <c r="D24284" t="s">
        <v>35</v>
      </c>
      <c r="E24284">
        <v>1</v>
      </c>
      <c r="F24284" s="2">
        <v>31</v>
      </c>
      <c r="G24284" s="3">
        <v>58</v>
      </c>
      <c r="H24284" s="3">
        <v>0.31</v>
      </c>
      <c r="I24284" s="3">
        <v>1.4570000000000001</v>
      </c>
      <c r="J24284" s="3">
        <v>32.766999999999996</v>
      </c>
      <c r="K24284" s="4">
        <v>0.35000000000000003</v>
      </c>
      <c r="L24284" s="73">
        <v>59.484707692307687</v>
      </c>
    </row>
    <row r="24285" spans="1:12" x14ac:dyDescent="0.35">
      <c r="A24285" s="1" t="s">
        <v>39230</v>
      </c>
      <c r="B24285" t="s">
        <v>39231</v>
      </c>
      <c r="C24285" t="s">
        <v>34</v>
      </c>
      <c r="D24285" t="s">
        <v>35</v>
      </c>
      <c r="E24285">
        <v>1</v>
      </c>
      <c r="F24285" s="2">
        <v>30.6</v>
      </c>
      <c r="G24285" s="3">
        <v>57</v>
      </c>
      <c r="H24285" s="3">
        <v>0.30599999999999999</v>
      </c>
      <c r="I24285" s="3">
        <v>1.4382000000000001</v>
      </c>
      <c r="J24285" s="3">
        <v>32.344200000000001</v>
      </c>
      <c r="K24285" s="4">
        <v>0.35</v>
      </c>
      <c r="L24285" s="73">
        <v>58.717163076923072</v>
      </c>
    </row>
    <row r="24286" spans="1:12" x14ac:dyDescent="0.35">
      <c r="A24286" s="1" t="s">
        <v>39232</v>
      </c>
      <c r="B24286" t="s">
        <v>39233</v>
      </c>
      <c r="C24286" t="s">
        <v>34</v>
      </c>
      <c r="D24286" t="s">
        <v>35</v>
      </c>
      <c r="E24286">
        <v>1</v>
      </c>
      <c r="F24286" s="2">
        <v>38.700000000000003</v>
      </c>
      <c r="G24286" s="3">
        <v>80</v>
      </c>
      <c r="H24286" s="3">
        <v>0.38700000000000001</v>
      </c>
      <c r="I24286" s="3">
        <v>1.8189000000000002</v>
      </c>
      <c r="J24286" s="3">
        <v>40.905900000000003</v>
      </c>
      <c r="K24286" s="4">
        <v>0.34999999999999992</v>
      </c>
      <c r="L24286" s="73">
        <v>74.259941538461533</v>
      </c>
    </row>
    <row r="24287" spans="1:12" x14ac:dyDescent="0.35">
      <c r="A24287" s="1" t="s">
        <v>39234</v>
      </c>
      <c r="B24287" t="s">
        <v>39235</v>
      </c>
      <c r="C24287" t="s">
        <v>34</v>
      </c>
      <c r="D24287" t="s">
        <v>35</v>
      </c>
      <c r="E24287">
        <v>1</v>
      </c>
      <c r="F24287" s="2">
        <v>35.700000000000003</v>
      </c>
      <c r="G24287" s="3">
        <v>67</v>
      </c>
      <c r="H24287" s="3">
        <v>0.35700000000000004</v>
      </c>
      <c r="I24287" s="3">
        <v>1.6779000000000002</v>
      </c>
      <c r="J24287" s="3">
        <v>37.734900000000003</v>
      </c>
      <c r="K24287" s="4">
        <v>0.35</v>
      </c>
      <c r="L24287" s="73">
        <v>68.503356923076922</v>
      </c>
    </row>
    <row r="24288" spans="1:12" x14ac:dyDescent="0.35">
      <c r="A24288" s="1" t="s">
        <v>39236</v>
      </c>
      <c r="B24288" t="s">
        <v>39237</v>
      </c>
      <c r="C24288" t="s">
        <v>34</v>
      </c>
      <c r="D24288" t="s">
        <v>35</v>
      </c>
      <c r="E24288">
        <v>1</v>
      </c>
      <c r="F24288" s="2">
        <v>39.92</v>
      </c>
      <c r="G24288" s="3">
        <v>75</v>
      </c>
      <c r="H24288" s="3">
        <v>0.3992</v>
      </c>
      <c r="I24288" s="3">
        <v>1.8762400000000001</v>
      </c>
      <c r="J24288" s="3">
        <v>42.195440000000005</v>
      </c>
      <c r="K24288" s="4">
        <v>0.35000000000000003</v>
      </c>
      <c r="L24288" s="73">
        <v>76.600952615384628</v>
      </c>
    </row>
    <row r="24289" spans="1:12" x14ac:dyDescent="0.35">
      <c r="A24289" s="1" t="s">
        <v>39238</v>
      </c>
      <c r="B24289" t="s">
        <v>39239</v>
      </c>
      <c r="C24289" t="s">
        <v>34</v>
      </c>
      <c r="D24289" t="s">
        <v>35</v>
      </c>
      <c r="E24289">
        <v>1</v>
      </c>
      <c r="F24289" s="2">
        <v>36.049999999999997</v>
      </c>
      <c r="G24289" s="3">
        <v>75</v>
      </c>
      <c r="H24289" s="3">
        <v>0.36049999999999999</v>
      </c>
      <c r="I24289" s="3">
        <v>1.6943499999999998</v>
      </c>
      <c r="J24289" s="3">
        <v>38.104849999999999</v>
      </c>
      <c r="K24289" s="4">
        <v>0.34999999999999992</v>
      </c>
      <c r="L24289" s="73">
        <v>69.174958461538452</v>
      </c>
    </row>
    <row r="24290" spans="1:12" x14ac:dyDescent="0.35">
      <c r="A24290" s="1" t="s">
        <v>39240</v>
      </c>
      <c r="B24290" t="s">
        <v>39241</v>
      </c>
      <c r="C24290" t="s">
        <v>34</v>
      </c>
      <c r="D24290" t="s">
        <v>35</v>
      </c>
      <c r="E24290">
        <v>1</v>
      </c>
      <c r="F24290" s="2">
        <v>33.61</v>
      </c>
      <c r="G24290" s="3">
        <v>63</v>
      </c>
      <c r="H24290" s="3">
        <v>0.33610000000000001</v>
      </c>
      <c r="I24290" s="3">
        <v>1.5796699999999999</v>
      </c>
      <c r="J24290" s="3">
        <v>35.525770000000001</v>
      </c>
      <c r="K24290" s="4">
        <v>0.35</v>
      </c>
      <c r="L24290" s="73">
        <v>64.492936307692304</v>
      </c>
    </row>
    <row r="24291" spans="1:12" x14ac:dyDescent="0.35">
      <c r="A24291" s="1" t="s">
        <v>39242</v>
      </c>
      <c r="B24291" t="s">
        <v>39243</v>
      </c>
      <c r="C24291" t="s">
        <v>34</v>
      </c>
      <c r="D24291" t="s">
        <v>35</v>
      </c>
      <c r="E24291">
        <v>1</v>
      </c>
      <c r="F24291" s="2">
        <v>21.71</v>
      </c>
      <c r="G24291" s="3">
        <v>41</v>
      </c>
      <c r="H24291" s="3">
        <v>0.21710000000000002</v>
      </c>
      <c r="I24291" s="3">
        <v>1.02037</v>
      </c>
      <c r="J24291" s="3">
        <v>22.947469999999999</v>
      </c>
      <c r="K24291" s="4">
        <v>0.34999999999999992</v>
      </c>
      <c r="L24291" s="73">
        <v>41.658483999999994</v>
      </c>
    </row>
    <row r="24292" spans="1:12" x14ac:dyDescent="0.35">
      <c r="A24292" s="1" t="s">
        <v>39244</v>
      </c>
      <c r="B24292" t="s">
        <v>39245</v>
      </c>
      <c r="C24292" t="s">
        <v>34</v>
      </c>
      <c r="D24292" t="s">
        <v>35</v>
      </c>
      <c r="E24292">
        <v>1</v>
      </c>
      <c r="F24292" s="2">
        <v>34.43</v>
      </c>
      <c r="G24292" s="3">
        <v>71</v>
      </c>
      <c r="H24292" s="3">
        <v>0.34429999999999999</v>
      </c>
      <c r="I24292" s="3">
        <v>1.6182099999999999</v>
      </c>
      <c r="J24292" s="3">
        <v>36.392509999999994</v>
      </c>
      <c r="K24292" s="4">
        <v>0.34999999999999992</v>
      </c>
      <c r="L24292" s="73">
        <v>66.066402769230749</v>
      </c>
    </row>
    <row r="24293" spans="1:12" x14ac:dyDescent="0.35">
      <c r="A24293" s="1" t="s">
        <v>39246</v>
      </c>
      <c r="B24293" t="s">
        <v>39247</v>
      </c>
      <c r="C24293" t="s">
        <v>34</v>
      </c>
      <c r="D24293" t="s">
        <v>35</v>
      </c>
      <c r="E24293">
        <v>1</v>
      </c>
      <c r="F24293" s="2">
        <v>37.5</v>
      </c>
      <c r="G24293" s="3">
        <v>71</v>
      </c>
      <c r="H24293" s="3">
        <v>0.375</v>
      </c>
      <c r="I24293" s="3">
        <v>1.7625</v>
      </c>
      <c r="J24293" s="3">
        <v>39.637500000000003</v>
      </c>
      <c r="K24293" s="4">
        <v>0.35</v>
      </c>
      <c r="L24293" s="73">
        <v>71.957307692307694</v>
      </c>
    </row>
    <row r="24294" spans="1:12" x14ac:dyDescent="0.35">
      <c r="A24294" s="1" t="s">
        <v>39248</v>
      </c>
      <c r="B24294" t="s">
        <v>39249</v>
      </c>
      <c r="C24294" t="s">
        <v>34</v>
      </c>
      <c r="D24294" t="s">
        <v>35</v>
      </c>
      <c r="E24294">
        <v>1</v>
      </c>
      <c r="F24294" s="2">
        <v>15.9</v>
      </c>
      <c r="G24294" s="3">
        <v>33</v>
      </c>
      <c r="H24294" s="3">
        <v>0.159</v>
      </c>
      <c r="I24294" s="3">
        <v>0.74729999999999996</v>
      </c>
      <c r="J24294" s="3">
        <v>16.8063</v>
      </c>
      <c r="K24294" s="4">
        <v>0.35000000000000003</v>
      </c>
      <c r="L24294" s="73">
        <v>30.509898461538462</v>
      </c>
    </row>
    <row r="24295" spans="1:12" x14ac:dyDescent="0.35">
      <c r="A24295" s="1" t="s">
        <v>39250</v>
      </c>
      <c r="B24295" t="s">
        <v>39251</v>
      </c>
      <c r="C24295" t="s">
        <v>34</v>
      </c>
      <c r="D24295" t="s">
        <v>35</v>
      </c>
      <c r="E24295">
        <v>1</v>
      </c>
      <c r="F24295" s="2">
        <v>7.5</v>
      </c>
      <c r="G24295" s="3">
        <v>14</v>
      </c>
      <c r="H24295" s="3">
        <v>7.4999999999999997E-2</v>
      </c>
      <c r="I24295" s="3">
        <v>0.35249999999999998</v>
      </c>
      <c r="J24295" s="3">
        <v>7.9275000000000002</v>
      </c>
      <c r="K24295" s="4">
        <v>0.35</v>
      </c>
      <c r="L24295" s="73">
        <v>14.391461538461538</v>
      </c>
    </row>
    <row r="24296" spans="1:12" x14ac:dyDescent="0.35">
      <c r="A24296" s="1" t="s">
        <v>39252</v>
      </c>
      <c r="B24296" t="s">
        <v>39253</v>
      </c>
      <c r="C24296" t="s">
        <v>34</v>
      </c>
      <c r="D24296" t="s">
        <v>35</v>
      </c>
      <c r="E24296">
        <v>1</v>
      </c>
      <c r="F24296" s="2">
        <v>28.72</v>
      </c>
      <c r="G24296" s="3">
        <v>54</v>
      </c>
      <c r="H24296" s="3">
        <v>0.28720000000000001</v>
      </c>
      <c r="I24296" s="3">
        <v>1.3498399999999999</v>
      </c>
      <c r="J24296" s="3">
        <v>30.357039999999998</v>
      </c>
      <c r="K24296" s="4">
        <v>0.35</v>
      </c>
      <c r="L24296" s="73">
        <v>55.109703384615379</v>
      </c>
    </row>
    <row r="24297" spans="1:12" x14ac:dyDescent="0.35">
      <c r="A24297" s="1" t="s">
        <v>39254</v>
      </c>
      <c r="B24297" t="s">
        <v>39255</v>
      </c>
      <c r="C24297" t="s">
        <v>34</v>
      </c>
      <c r="D24297" t="s">
        <v>35</v>
      </c>
      <c r="E24297">
        <v>1</v>
      </c>
      <c r="F24297" s="2">
        <v>12.61</v>
      </c>
      <c r="G24297" s="3">
        <v>26</v>
      </c>
      <c r="H24297" s="3">
        <v>0.12609999999999999</v>
      </c>
      <c r="I24297" s="3">
        <v>0.59267000000000003</v>
      </c>
      <c r="J24297" s="3">
        <v>13.328769999999999</v>
      </c>
      <c r="K24297" s="4">
        <v>0.35</v>
      </c>
      <c r="L24297" s="73">
        <v>24.196843999999995</v>
      </c>
    </row>
    <row r="24298" spans="1:12" x14ac:dyDescent="0.35">
      <c r="A24298" s="1" t="s">
        <v>39256</v>
      </c>
      <c r="B24298" t="s">
        <v>39257</v>
      </c>
      <c r="C24298" t="s">
        <v>34</v>
      </c>
      <c r="D24298" t="s">
        <v>35</v>
      </c>
      <c r="E24298">
        <v>1</v>
      </c>
      <c r="F24298" s="2">
        <v>55.2</v>
      </c>
      <c r="G24298" s="3">
        <v>104</v>
      </c>
      <c r="H24298" s="3">
        <v>0.55200000000000005</v>
      </c>
      <c r="I24298" s="3">
        <v>2.5944000000000003</v>
      </c>
      <c r="J24298" s="3">
        <v>58.346400000000003</v>
      </c>
      <c r="K24298" s="4">
        <v>0.35</v>
      </c>
      <c r="L24298" s="73">
        <v>105.92115692307692</v>
      </c>
    </row>
    <row r="24299" spans="1:12" x14ac:dyDescent="0.35">
      <c r="A24299" s="1" t="s">
        <v>39258</v>
      </c>
      <c r="B24299" t="s">
        <v>39259</v>
      </c>
      <c r="C24299" t="s">
        <v>34</v>
      </c>
      <c r="D24299" t="s">
        <v>35</v>
      </c>
      <c r="E24299">
        <v>1</v>
      </c>
      <c r="F24299" s="2">
        <v>25.21</v>
      </c>
      <c r="G24299" s="3">
        <v>48</v>
      </c>
      <c r="H24299" s="3">
        <v>0.25209999999999999</v>
      </c>
      <c r="I24299" s="3">
        <v>1.1848700000000001</v>
      </c>
      <c r="J24299" s="3">
        <v>26.64697</v>
      </c>
      <c r="K24299" s="4">
        <v>0.35</v>
      </c>
      <c r="L24299" s="73">
        <v>48.374499384615383</v>
      </c>
    </row>
    <row r="24300" spans="1:12" x14ac:dyDescent="0.35">
      <c r="A24300" s="1" t="s">
        <v>39260</v>
      </c>
      <c r="B24300" t="s">
        <v>39261</v>
      </c>
      <c r="C24300" t="s">
        <v>34</v>
      </c>
      <c r="D24300" t="s">
        <v>35</v>
      </c>
      <c r="E24300">
        <v>1</v>
      </c>
      <c r="F24300" s="2">
        <v>31.8</v>
      </c>
      <c r="G24300" s="3">
        <v>60</v>
      </c>
      <c r="H24300" s="3">
        <v>0.318</v>
      </c>
      <c r="I24300" s="3">
        <v>1.4945999999999999</v>
      </c>
      <c r="J24300" s="3">
        <v>33.6126</v>
      </c>
      <c r="K24300" s="4">
        <v>0.35000000000000003</v>
      </c>
      <c r="L24300" s="73">
        <v>61.019796923076925</v>
      </c>
    </row>
    <row r="24301" spans="1:12" x14ac:dyDescent="0.35">
      <c r="A24301" s="1" t="s">
        <v>39262</v>
      </c>
      <c r="B24301" t="s">
        <v>39263</v>
      </c>
      <c r="C24301" t="s">
        <v>34</v>
      </c>
      <c r="D24301" t="s">
        <v>35</v>
      </c>
      <c r="E24301">
        <v>1</v>
      </c>
      <c r="F24301" s="2">
        <v>30.6</v>
      </c>
      <c r="G24301" s="3">
        <v>57</v>
      </c>
      <c r="H24301" s="3">
        <v>0.30599999999999999</v>
      </c>
      <c r="I24301" s="3">
        <v>1.4382000000000001</v>
      </c>
      <c r="J24301" s="3">
        <v>32.344200000000001</v>
      </c>
      <c r="K24301" s="4">
        <v>0.35</v>
      </c>
      <c r="L24301" s="73">
        <v>58.717163076923072</v>
      </c>
    </row>
    <row r="24302" spans="1:12" x14ac:dyDescent="0.35">
      <c r="A24302" s="1" t="s">
        <v>39264</v>
      </c>
      <c r="B24302" t="s">
        <v>39265</v>
      </c>
      <c r="C24302" t="s">
        <v>34</v>
      </c>
      <c r="D24302" t="s">
        <v>35</v>
      </c>
      <c r="E24302">
        <v>1</v>
      </c>
      <c r="F24302" s="2">
        <v>55.2</v>
      </c>
      <c r="G24302" s="3">
        <v>104</v>
      </c>
      <c r="H24302" s="3">
        <v>0.55200000000000005</v>
      </c>
      <c r="I24302" s="3">
        <v>2.5944000000000003</v>
      </c>
      <c r="J24302" s="3">
        <v>58.346400000000003</v>
      </c>
      <c r="K24302" s="4">
        <v>0.35</v>
      </c>
      <c r="L24302" s="73">
        <v>105.92115692307692</v>
      </c>
    </row>
    <row r="24303" spans="1:12" x14ac:dyDescent="0.35">
      <c r="A24303" s="1" t="s">
        <v>39266</v>
      </c>
      <c r="B24303" t="s">
        <v>39267</v>
      </c>
      <c r="C24303" t="s">
        <v>34</v>
      </c>
      <c r="D24303" t="s">
        <v>35</v>
      </c>
      <c r="E24303">
        <v>1</v>
      </c>
      <c r="F24303" s="2">
        <v>21.71</v>
      </c>
      <c r="G24303" s="3">
        <v>41</v>
      </c>
      <c r="H24303" s="3">
        <v>0.21710000000000002</v>
      </c>
      <c r="I24303" s="3">
        <v>1.02037</v>
      </c>
      <c r="J24303" s="3">
        <v>22.947469999999999</v>
      </c>
      <c r="K24303" s="4">
        <v>0.34999999999999992</v>
      </c>
      <c r="L24303" s="73">
        <v>41.658483999999994</v>
      </c>
    </row>
    <row r="24304" spans="1:12" x14ac:dyDescent="0.35">
      <c r="A24304" s="1" t="s">
        <v>39268</v>
      </c>
      <c r="B24304" t="s">
        <v>39269</v>
      </c>
      <c r="C24304" t="s">
        <v>34</v>
      </c>
      <c r="D24304" t="s">
        <v>35</v>
      </c>
      <c r="E24304">
        <v>1</v>
      </c>
      <c r="F24304" s="2">
        <v>39.92</v>
      </c>
      <c r="G24304" s="3">
        <v>75</v>
      </c>
      <c r="H24304" s="3">
        <v>0.3992</v>
      </c>
      <c r="I24304" s="3">
        <v>1.8762400000000001</v>
      </c>
      <c r="J24304" s="3">
        <v>42.195440000000005</v>
      </c>
      <c r="K24304" s="4">
        <v>0.35000000000000003</v>
      </c>
      <c r="L24304" s="73">
        <v>76.600952615384628</v>
      </c>
    </row>
    <row r="24305" spans="1:12" x14ac:dyDescent="0.35">
      <c r="A24305" s="1" t="s">
        <v>39270</v>
      </c>
      <c r="B24305" t="s">
        <v>39271</v>
      </c>
      <c r="C24305" t="s">
        <v>34</v>
      </c>
      <c r="D24305" t="s">
        <v>35</v>
      </c>
      <c r="E24305">
        <v>1</v>
      </c>
      <c r="F24305" s="2">
        <v>30.6</v>
      </c>
      <c r="G24305" s="3">
        <v>57</v>
      </c>
      <c r="H24305" s="3">
        <v>0.30599999999999999</v>
      </c>
      <c r="I24305" s="3">
        <v>1.4382000000000001</v>
      </c>
      <c r="J24305" s="3">
        <v>32.344200000000001</v>
      </c>
      <c r="K24305" s="4">
        <v>0.35</v>
      </c>
      <c r="L24305" s="73">
        <v>58.717163076923072</v>
      </c>
    </row>
    <row r="24306" spans="1:12" x14ac:dyDescent="0.35">
      <c r="A24306" s="1" t="s">
        <v>39272</v>
      </c>
      <c r="B24306" t="s">
        <v>39273</v>
      </c>
      <c r="C24306" t="s">
        <v>34</v>
      </c>
      <c r="D24306" t="s">
        <v>35</v>
      </c>
      <c r="E24306">
        <v>1</v>
      </c>
      <c r="F24306" s="2">
        <v>30.6</v>
      </c>
      <c r="G24306" s="3">
        <v>57</v>
      </c>
      <c r="H24306" s="3">
        <v>0.30599999999999999</v>
      </c>
      <c r="I24306" s="3">
        <v>1.4382000000000001</v>
      </c>
      <c r="J24306" s="3">
        <v>32.344200000000001</v>
      </c>
      <c r="K24306" s="4">
        <v>0.35</v>
      </c>
      <c r="L24306" s="73">
        <v>58.717163076923072</v>
      </c>
    </row>
    <row r="24307" spans="1:12" x14ac:dyDescent="0.35">
      <c r="A24307" s="1" t="s">
        <v>39274</v>
      </c>
      <c r="B24307" t="s">
        <v>39275</v>
      </c>
      <c r="C24307" t="s">
        <v>34</v>
      </c>
      <c r="D24307" t="s">
        <v>35</v>
      </c>
      <c r="E24307">
        <v>1</v>
      </c>
      <c r="F24307" s="2">
        <v>21</v>
      </c>
      <c r="G24307" s="3">
        <v>40</v>
      </c>
      <c r="H24307" s="3">
        <v>0.21</v>
      </c>
      <c r="I24307" s="3">
        <v>0.98699999999999999</v>
      </c>
      <c r="J24307" s="3">
        <v>22.196999999999999</v>
      </c>
      <c r="K24307" s="4">
        <v>0.35000000000000003</v>
      </c>
      <c r="L24307" s="73">
        <v>40.296092307692305</v>
      </c>
    </row>
    <row r="24308" spans="1:12" x14ac:dyDescent="0.35">
      <c r="A24308" s="1" t="s">
        <v>39276</v>
      </c>
      <c r="B24308" t="s">
        <v>39277</v>
      </c>
      <c r="C24308" t="s">
        <v>34</v>
      </c>
      <c r="D24308" t="s">
        <v>35</v>
      </c>
      <c r="E24308">
        <v>1</v>
      </c>
      <c r="F24308" s="2">
        <v>33.61</v>
      </c>
      <c r="G24308" s="3">
        <v>63</v>
      </c>
      <c r="H24308" s="3">
        <v>0.33610000000000001</v>
      </c>
      <c r="I24308" s="3">
        <v>1.5796699999999999</v>
      </c>
      <c r="J24308" s="3">
        <v>35.525770000000001</v>
      </c>
      <c r="K24308" s="4">
        <v>0.35</v>
      </c>
      <c r="L24308" s="73">
        <v>64.492936307692304</v>
      </c>
    </row>
    <row r="24309" spans="1:12" x14ac:dyDescent="0.35">
      <c r="A24309" s="1" t="s">
        <v>39278</v>
      </c>
      <c r="B24309" t="s">
        <v>39279</v>
      </c>
      <c r="C24309" t="s">
        <v>34</v>
      </c>
      <c r="D24309" t="s">
        <v>35</v>
      </c>
      <c r="E24309">
        <v>1</v>
      </c>
      <c r="F24309" s="2">
        <v>39.92</v>
      </c>
      <c r="G24309" s="3">
        <v>75</v>
      </c>
      <c r="H24309" s="3">
        <v>0.3992</v>
      </c>
      <c r="I24309" s="3">
        <v>1.8762400000000001</v>
      </c>
      <c r="J24309" s="3">
        <v>42.195440000000005</v>
      </c>
      <c r="K24309" s="4">
        <v>0.35000000000000003</v>
      </c>
      <c r="L24309" s="73">
        <v>76.600952615384628</v>
      </c>
    </row>
    <row r="24310" spans="1:12" x14ac:dyDescent="0.35">
      <c r="A24310" s="1" t="s">
        <v>39280</v>
      </c>
      <c r="B24310" t="s">
        <v>39281</v>
      </c>
      <c r="C24310" t="s">
        <v>34</v>
      </c>
      <c r="D24310" t="s">
        <v>35</v>
      </c>
      <c r="E24310">
        <v>1</v>
      </c>
      <c r="F24310" s="2">
        <v>7.5</v>
      </c>
      <c r="G24310" s="3">
        <v>14</v>
      </c>
      <c r="H24310" s="3">
        <v>7.4999999999999997E-2</v>
      </c>
      <c r="I24310" s="3">
        <v>0.35249999999999998</v>
      </c>
      <c r="J24310" s="3">
        <v>7.9275000000000002</v>
      </c>
      <c r="K24310" s="4">
        <v>0.35</v>
      </c>
      <c r="L24310" s="73">
        <v>14.391461538461538</v>
      </c>
    </row>
    <row r="24311" spans="1:12" x14ac:dyDescent="0.35">
      <c r="A24311" s="1" t="s">
        <v>39282</v>
      </c>
      <c r="B24311" t="s">
        <v>39283</v>
      </c>
      <c r="C24311" t="s">
        <v>34</v>
      </c>
      <c r="D24311" t="s">
        <v>35</v>
      </c>
      <c r="E24311">
        <v>1</v>
      </c>
      <c r="F24311" s="2">
        <v>33.61</v>
      </c>
      <c r="G24311" s="3">
        <v>63</v>
      </c>
      <c r="H24311" s="3">
        <v>0.33610000000000001</v>
      </c>
      <c r="I24311" s="3">
        <v>1.5796699999999999</v>
      </c>
      <c r="J24311" s="3">
        <v>35.525770000000001</v>
      </c>
      <c r="K24311" s="4">
        <v>0.35</v>
      </c>
      <c r="L24311" s="73">
        <v>64.492936307692304</v>
      </c>
    </row>
    <row r="24312" spans="1:12" x14ac:dyDescent="0.35">
      <c r="A24312" s="1" t="s">
        <v>39284</v>
      </c>
      <c r="B24312" t="s">
        <v>39285</v>
      </c>
      <c r="C24312" t="s">
        <v>34</v>
      </c>
      <c r="D24312" t="s">
        <v>35</v>
      </c>
      <c r="E24312">
        <v>1</v>
      </c>
      <c r="F24312" s="2">
        <v>21</v>
      </c>
      <c r="G24312" s="3">
        <v>40</v>
      </c>
      <c r="H24312" s="3">
        <v>0.21</v>
      </c>
      <c r="I24312" s="3">
        <v>0.98699999999999999</v>
      </c>
      <c r="J24312" s="3">
        <v>22.196999999999999</v>
      </c>
      <c r="K24312" s="4">
        <v>0.35000000000000003</v>
      </c>
      <c r="L24312" s="73">
        <v>40.296092307692305</v>
      </c>
    </row>
    <row r="24313" spans="1:12" x14ac:dyDescent="0.35">
      <c r="A24313" s="1" t="s">
        <v>39286</v>
      </c>
      <c r="B24313" t="s">
        <v>39287</v>
      </c>
      <c r="C24313" t="s">
        <v>34</v>
      </c>
      <c r="D24313" t="s">
        <v>35</v>
      </c>
      <c r="E24313">
        <v>1</v>
      </c>
      <c r="F24313" s="2">
        <v>284.77</v>
      </c>
      <c r="G24313" s="3">
        <v>633</v>
      </c>
      <c r="H24313" s="3">
        <v>2.8476999999999997</v>
      </c>
      <c r="I24313" s="3">
        <v>13.384189999999998</v>
      </c>
      <c r="J24313" s="3">
        <v>301.00188999999995</v>
      </c>
      <c r="K24313" s="4">
        <v>0.35</v>
      </c>
      <c r="L24313" s="73">
        <v>546.43420030769221</v>
      </c>
    </row>
    <row r="24314" spans="1:12" x14ac:dyDescent="0.35">
      <c r="A24314" s="1" t="s">
        <v>39288</v>
      </c>
      <c r="B24314" t="s">
        <v>39289</v>
      </c>
      <c r="C24314" t="s">
        <v>34</v>
      </c>
      <c r="D24314" t="s">
        <v>35</v>
      </c>
      <c r="E24314">
        <v>1</v>
      </c>
      <c r="F24314" s="2">
        <v>28.72</v>
      </c>
      <c r="G24314" s="3">
        <v>54</v>
      </c>
      <c r="H24314" s="3">
        <v>0.28720000000000001</v>
      </c>
      <c r="I24314" s="3">
        <v>1.3498399999999999</v>
      </c>
      <c r="J24314" s="3">
        <v>30.357039999999998</v>
      </c>
      <c r="K24314" s="4">
        <v>0.35</v>
      </c>
      <c r="L24314" s="73">
        <v>55.109703384615379</v>
      </c>
    </row>
    <row r="24315" spans="1:12" x14ac:dyDescent="0.35">
      <c r="A24315" s="1" t="s">
        <v>39290</v>
      </c>
      <c r="B24315" t="s">
        <v>39291</v>
      </c>
      <c r="C24315" t="s">
        <v>34</v>
      </c>
      <c r="D24315" t="s">
        <v>35</v>
      </c>
      <c r="E24315">
        <v>1</v>
      </c>
      <c r="F24315" s="2">
        <v>30.6</v>
      </c>
      <c r="G24315" s="3">
        <v>57</v>
      </c>
      <c r="H24315" s="3">
        <v>0.30599999999999999</v>
      </c>
      <c r="I24315" s="3">
        <v>1.4382000000000001</v>
      </c>
      <c r="J24315" s="3">
        <v>32.344200000000001</v>
      </c>
      <c r="K24315" s="4">
        <v>0.35</v>
      </c>
      <c r="L24315" s="73">
        <v>58.717163076923072</v>
      </c>
    </row>
    <row r="24316" spans="1:12" x14ac:dyDescent="0.35">
      <c r="A24316" s="1" t="s">
        <v>39292</v>
      </c>
      <c r="B24316" t="s">
        <v>39293</v>
      </c>
      <c r="C24316" t="s">
        <v>34</v>
      </c>
      <c r="D24316" t="s">
        <v>35</v>
      </c>
      <c r="E24316">
        <v>1</v>
      </c>
      <c r="F24316" s="2">
        <v>126.75</v>
      </c>
      <c r="G24316" s="3">
        <v>282</v>
      </c>
      <c r="H24316" s="3">
        <v>1.2675000000000001</v>
      </c>
      <c r="I24316" s="3">
        <v>5.9572500000000002</v>
      </c>
      <c r="J24316" s="3">
        <v>133.97475</v>
      </c>
      <c r="K24316" s="4">
        <v>0.34999999999999992</v>
      </c>
      <c r="L24316" s="73">
        <v>243.21569999999997</v>
      </c>
    </row>
    <row r="24317" spans="1:12" x14ac:dyDescent="0.35">
      <c r="A24317" s="1" t="s">
        <v>39294</v>
      </c>
      <c r="B24317" t="s">
        <v>3529</v>
      </c>
      <c r="C24317" t="s">
        <v>34</v>
      </c>
      <c r="D24317" t="s">
        <v>35</v>
      </c>
      <c r="E24317">
        <v>1</v>
      </c>
      <c r="F24317" s="2">
        <v>23.1</v>
      </c>
      <c r="G24317" s="3">
        <v>44</v>
      </c>
      <c r="H24317" s="3">
        <v>0.23100000000000001</v>
      </c>
      <c r="I24317" s="3">
        <v>1.0857000000000001</v>
      </c>
      <c r="J24317" s="3">
        <v>24.416700000000002</v>
      </c>
      <c r="K24317" s="4">
        <v>0.35000000000000003</v>
      </c>
      <c r="L24317" s="73">
        <v>44.325701538461544</v>
      </c>
    </row>
    <row r="24318" spans="1:12" x14ac:dyDescent="0.35">
      <c r="A24318" s="1" t="s">
        <v>39295</v>
      </c>
      <c r="B24318" t="s">
        <v>39296</v>
      </c>
      <c r="C24318" t="s">
        <v>34</v>
      </c>
      <c r="D24318" t="s">
        <v>35</v>
      </c>
      <c r="E24318">
        <v>1</v>
      </c>
      <c r="F24318" s="2">
        <v>12.61</v>
      </c>
      <c r="G24318" s="3">
        <v>26</v>
      </c>
      <c r="H24318" s="3">
        <v>0.12609999999999999</v>
      </c>
      <c r="I24318" s="3">
        <v>0.59267000000000003</v>
      </c>
      <c r="J24318" s="3">
        <v>13.328769999999999</v>
      </c>
      <c r="K24318" s="4">
        <v>0.35</v>
      </c>
      <c r="L24318" s="73">
        <v>24.196843999999995</v>
      </c>
    </row>
    <row r="24319" spans="1:12" x14ac:dyDescent="0.35">
      <c r="A24319" s="1" t="s">
        <v>39297</v>
      </c>
      <c r="B24319" t="s">
        <v>39298</v>
      </c>
      <c r="C24319" t="s">
        <v>34</v>
      </c>
      <c r="D24319" t="s">
        <v>35</v>
      </c>
      <c r="E24319">
        <v>1</v>
      </c>
      <c r="F24319" s="2">
        <v>29.1</v>
      </c>
      <c r="G24319" s="3">
        <v>55</v>
      </c>
      <c r="H24319" s="3">
        <v>0.29100000000000004</v>
      </c>
      <c r="I24319" s="3">
        <v>1.3677000000000001</v>
      </c>
      <c r="J24319" s="3">
        <v>30.758700000000001</v>
      </c>
      <c r="K24319" s="4">
        <v>0.35</v>
      </c>
      <c r="L24319" s="73">
        <v>55.838870769230766</v>
      </c>
    </row>
    <row r="24320" spans="1:12" x14ac:dyDescent="0.35">
      <c r="A24320" s="1" t="s">
        <v>39299</v>
      </c>
      <c r="B24320" t="s">
        <v>39300</v>
      </c>
      <c r="C24320" t="s">
        <v>34</v>
      </c>
      <c r="D24320" t="s">
        <v>35</v>
      </c>
      <c r="E24320">
        <v>1</v>
      </c>
      <c r="F24320" s="2">
        <v>30.6</v>
      </c>
      <c r="G24320" s="3">
        <v>57</v>
      </c>
      <c r="H24320" s="3">
        <v>0.30599999999999999</v>
      </c>
      <c r="I24320" s="3">
        <v>1.4382000000000001</v>
      </c>
      <c r="J24320" s="3">
        <v>32.344200000000001</v>
      </c>
      <c r="K24320" s="4">
        <v>0.35</v>
      </c>
      <c r="L24320" s="73">
        <v>58.717163076923072</v>
      </c>
    </row>
    <row r="24321" spans="1:12" x14ac:dyDescent="0.35">
      <c r="A24321" s="1" t="s">
        <v>39301</v>
      </c>
      <c r="B24321" t="s">
        <v>39302</v>
      </c>
      <c r="C24321" t="s">
        <v>34</v>
      </c>
      <c r="D24321" t="s">
        <v>35</v>
      </c>
      <c r="E24321">
        <v>1</v>
      </c>
      <c r="F24321" s="2">
        <v>23.1</v>
      </c>
      <c r="G24321" s="3">
        <v>44</v>
      </c>
      <c r="H24321" s="3">
        <v>0.23100000000000001</v>
      </c>
      <c r="I24321" s="3">
        <v>1.0857000000000001</v>
      </c>
      <c r="J24321" s="3">
        <v>24.416700000000002</v>
      </c>
      <c r="K24321" s="4">
        <v>0.35000000000000003</v>
      </c>
      <c r="L24321" s="73">
        <v>44.325701538461544</v>
      </c>
    </row>
    <row r="24322" spans="1:12" x14ac:dyDescent="0.35">
      <c r="A24322" s="1" t="s">
        <v>39303</v>
      </c>
      <c r="B24322" t="s">
        <v>39304</v>
      </c>
      <c r="C24322" t="s">
        <v>34</v>
      </c>
      <c r="D24322" t="s">
        <v>35</v>
      </c>
      <c r="E24322">
        <v>1</v>
      </c>
      <c r="F24322" s="2">
        <v>21.71</v>
      </c>
      <c r="G24322" s="3">
        <v>41</v>
      </c>
      <c r="H24322" s="3">
        <v>0.21710000000000002</v>
      </c>
      <c r="I24322" s="3">
        <v>1.02037</v>
      </c>
      <c r="J24322" s="3">
        <v>22.947469999999999</v>
      </c>
      <c r="K24322" s="4">
        <v>0.34999999999999992</v>
      </c>
      <c r="L24322" s="73">
        <v>41.658483999999994</v>
      </c>
    </row>
    <row r="24323" spans="1:12" x14ac:dyDescent="0.35">
      <c r="A24323" s="1" t="s">
        <v>39305</v>
      </c>
      <c r="B24323" t="s">
        <v>39306</v>
      </c>
      <c r="C24323" t="s">
        <v>34</v>
      </c>
      <c r="D24323" t="s">
        <v>35</v>
      </c>
      <c r="E24323">
        <v>1</v>
      </c>
      <c r="F24323" s="2">
        <v>45.15</v>
      </c>
      <c r="G24323" s="3">
        <v>94</v>
      </c>
      <c r="H24323" s="3">
        <v>0.45150000000000001</v>
      </c>
      <c r="I24323" s="3">
        <v>2.1220499999999998</v>
      </c>
      <c r="J24323" s="3">
        <v>47.723550000000003</v>
      </c>
      <c r="K24323" s="4">
        <v>0.35</v>
      </c>
      <c r="L24323" s="73">
        <v>86.636598461538469</v>
      </c>
    </row>
    <row r="24324" spans="1:12" x14ac:dyDescent="0.35">
      <c r="A24324" s="1" t="s">
        <v>39307</v>
      </c>
      <c r="B24324" t="s">
        <v>39308</v>
      </c>
      <c r="C24324" t="s">
        <v>34</v>
      </c>
      <c r="D24324" t="s">
        <v>35</v>
      </c>
      <c r="E24324">
        <v>1</v>
      </c>
      <c r="F24324" s="2">
        <v>21.71</v>
      </c>
      <c r="G24324" s="3">
        <v>41</v>
      </c>
      <c r="H24324" s="3">
        <v>0.21710000000000002</v>
      </c>
      <c r="I24324" s="3">
        <v>1.02037</v>
      </c>
      <c r="J24324" s="3">
        <v>22.947469999999999</v>
      </c>
      <c r="K24324" s="4">
        <v>0.34999999999999992</v>
      </c>
      <c r="L24324" s="73">
        <v>41.658483999999994</v>
      </c>
    </row>
    <row r="24325" spans="1:12" x14ac:dyDescent="0.35">
      <c r="A24325" s="1" t="s">
        <v>39309</v>
      </c>
      <c r="B24325" t="s">
        <v>39310</v>
      </c>
      <c r="C24325" t="s">
        <v>34</v>
      </c>
      <c r="D24325" t="s">
        <v>35</v>
      </c>
      <c r="E24325">
        <v>1</v>
      </c>
      <c r="F24325" s="2">
        <v>39.92</v>
      </c>
      <c r="G24325" s="3">
        <v>75</v>
      </c>
      <c r="H24325" s="3">
        <v>0.3992</v>
      </c>
      <c r="I24325" s="3">
        <v>1.8762400000000001</v>
      </c>
      <c r="J24325" s="3">
        <v>42.195440000000005</v>
      </c>
      <c r="K24325" s="4">
        <v>0.35000000000000003</v>
      </c>
      <c r="L24325" s="73">
        <v>76.600952615384628</v>
      </c>
    </row>
    <row r="24326" spans="1:12" x14ac:dyDescent="0.35">
      <c r="A24326" s="1" t="s">
        <v>39311</v>
      </c>
      <c r="B24326" t="s">
        <v>39312</v>
      </c>
      <c r="C24326" t="s">
        <v>34</v>
      </c>
      <c r="D24326" t="s">
        <v>35</v>
      </c>
      <c r="E24326">
        <v>1</v>
      </c>
      <c r="F24326" s="2">
        <v>6.5</v>
      </c>
      <c r="G24326" s="3">
        <v>14</v>
      </c>
      <c r="H24326" s="3">
        <v>6.5000000000000002E-2</v>
      </c>
      <c r="I24326" s="3">
        <v>0.30549999999999999</v>
      </c>
      <c r="J24326" s="3">
        <v>6.8705000000000007</v>
      </c>
      <c r="K24326" s="4">
        <v>0.34999999999999992</v>
      </c>
      <c r="L24326" s="73">
        <v>12.4726</v>
      </c>
    </row>
    <row r="24327" spans="1:12" x14ac:dyDescent="0.35">
      <c r="A24327" s="1" t="s">
        <v>39313</v>
      </c>
      <c r="B24327" t="s">
        <v>39314</v>
      </c>
      <c r="C24327" t="s">
        <v>34</v>
      </c>
      <c r="D24327" t="s">
        <v>35</v>
      </c>
      <c r="E24327">
        <v>1</v>
      </c>
      <c r="F24327" s="2">
        <v>33.61</v>
      </c>
      <c r="G24327" s="3">
        <v>63</v>
      </c>
      <c r="H24327" s="3">
        <v>0.33610000000000001</v>
      </c>
      <c r="I24327" s="3">
        <v>1.5796699999999999</v>
      </c>
      <c r="J24327" s="3">
        <v>35.525770000000001</v>
      </c>
      <c r="K24327" s="4">
        <v>0.35</v>
      </c>
      <c r="L24327" s="73">
        <v>64.492936307692304</v>
      </c>
    </row>
    <row r="24328" spans="1:12" x14ac:dyDescent="0.35">
      <c r="A24328" s="1" t="s">
        <v>39315</v>
      </c>
      <c r="B24328" t="s">
        <v>39316</v>
      </c>
      <c r="C24328" t="s">
        <v>34</v>
      </c>
      <c r="D24328" t="s">
        <v>35</v>
      </c>
      <c r="E24328">
        <v>1</v>
      </c>
      <c r="F24328" s="2">
        <v>31.52</v>
      </c>
      <c r="G24328" s="3">
        <v>60</v>
      </c>
      <c r="H24328" s="3">
        <v>0.31519999999999998</v>
      </c>
      <c r="I24328" s="3">
        <v>1.4814400000000001</v>
      </c>
      <c r="J24328" s="3">
        <v>33.31664</v>
      </c>
      <c r="K24328" s="4">
        <v>0.35000000000000003</v>
      </c>
      <c r="L24328" s="73">
        <v>60.482515692307693</v>
      </c>
    </row>
    <row r="24329" spans="1:12" x14ac:dyDescent="0.35">
      <c r="A24329" s="1" t="s">
        <v>39317</v>
      </c>
      <c r="B24329" t="s">
        <v>39318</v>
      </c>
      <c r="C24329" t="s">
        <v>34</v>
      </c>
      <c r="D24329" t="s">
        <v>35</v>
      </c>
      <c r="E24329">
        <v>1</v>
      </c>
      <c r="F24329" s="2">
        <v>55.2</v>
      </c>
      <c r="G24329" s="3">
        <v>104</v>
      </c>
      <c r="H24329" s="3">
        <v>0.55200000000000005</v>
      </c>
      <c r="I24329" s="3">
        <v>2.5944000000000003</v>
      </c>
      <c r="J24329" s="3">
        <v>58.346400000000003</v>
      </c>
      <c r="K24329" s="4">
        <v>0.35</v>
      </c>
      <c r="L24329" s="73">
        <v>105.92115692307692</v>
      </c>
    </row>
    <row r="24330" spans="1:12" x14ac:dyDescent="0.35">
      <c r="A24330" s="1" t="s">
        <v>39319</v>
      </c>
      <c r="B24330" t="s">
        <v>39320</v>
      </c>
      <c r="C24330" t="s">
        <v>34</v>
      </c>
      <c r="D24330" t="s">
        <v>35</v>
      </c>
      <c r="E24330">
        <v>1</v>
      </c>
      <c r="F24330" s="2">
        <v>182.48</v>
      </c>
      <c r="G24330" s="3">
        <v>406</v>
      </c>
      <c r="H24330" s="3">
        <v>1.8248</v>
      </c>
      <c r="I24330" s="3">
        <v>8.5765599999999989</v>
      </c>
      <c r="J24330" s="3">
        <v>192.88136</v>
      </c>
      <c r="K24330" s="4">
        <v>0.35</v>
      </c>
      <c r="L24330" s="73">
        <v>350.15385353846153</v>
      </c>
    </row>
    <row r="24331" spans="1:12" x14ac:dyDescent="0.35">
      <c r="A24331" s="1" t="s">
        <v>39321</v>
      </c>
      <c r="B24331" t="s">
        <v>39322</v>
      </c>
      <c r="C24331" t="s">
        <v>34</v>
      </c>
      <c r="D24331" t="s">
        <v>35</v>
      </c>
      <c r="E24331">
        <v>1</v>
      </c>
      <c r="F24331" s="2">
        <v>28.72</v>
      </c>
      <c r="G24331" s="3">
        <v>54</v>
      </c>
      <c r="H24331" s="3">
        <v>0.28720000000000001</v>
      </c>
      <c r="I24331" s="3">
        <v>1.3498399999999999</v>
      </c>
      <c r="J24331" s="3">
        <v>30.357039999999998</v>
      </c>
      <c r="K24331" s="4">
        <v>0.35</v>
      </c>
      <c r="L24331" s="73">
        <v>55.109703384615379</v>
      </c>
    </row>
    <row r="24332" spans="1:12" x14ac:dyDescent="0.35">
      <c r="A24332" s="1" t="s">
        <v>39323</v>
      </c>
      <c r="B24332" t="s">
        <v>39324</v>
      </c>
      <c r="C24332" t="s">
        <v>34</v>
      </c>
      <c r="D24332" t="s">
        <v>35</v>
      </c>
      <c r="E24332">
        <v>1</v>
      </c>
      <c r="F24332" s="2">
        <v>23.1</v>
      </c>
      <c r="G24332" s="3">
        <v>44</v>
      </c>
      <c r="H24332" s="3">
        <v>0.23100000000000001</v>
      </c>
      <c r="I24332" s="3">
        <v>1.0857000000000001</v>
      </c>
      <c r="J24332" s="3">
        <v>24.416700000000002</v>
      </c>
      <c r="K24332" s="4">
        <v>0.35000000000000003</v>
      </c>
      <c r="L24332" s="73">
        <v>44.325701538461544</v>
      </c>
    </row>
    <row r="24333" spans="1:12" x14ac:dyDescent="0.35">
      <c r="A24333" s="1" t="s">
        <v>39325</v>
      </c>
      <c r="B24333" t="s">
        <v>39326</v>
      </c>
      <c r="C24333" t="s">
        <v>34</v>
      </c>
      <c r="D24333" t="s">
        <v>35</v>
      </c>
      <c r="E24333">
        <v>1</v>
      </c>
      <c r="F24333" s="2">
        <v>13.87</v>
      </c>
      <c r="G24333" s="3">
        <v>26</v>
      </c>
      <c r="H24333" s="3">
        <v>0.13869999999999999</v>
      </c>
      <c r="I24333" s="3">
        <v>0.65188999999999997</v>
      </c>
      <c r="J24333" s="3">
        <v>14.660589999999999</v>
      </c>
      <c r="K24333" s="4">
        <v>0.35</v>
      </c>
      <c r="L24333" s="73">
        <v>26.614609538461536</v>
      </c>
    </row>
    <row r="24334" spans="1:12" x14ac:dyDescent="0.35">
      <c r="A24334" s="1" t="s">
        <v>39327</v>
      </c>
      <c r="B24334" t="s">
        <v>39328</v>
      </c>
      <c r="C24334" t="s">
        <v>34</v>
      </c>
      <c r="D24334" t="s">
        <v>35</v>
      </c>
      <c r="E24334">
        <v>1</v>
      </c>
      <c r="F24334" s="2">
        <v>39.92</v>
      </c>
      <c r="G24334" s="3">
        <v>75</v>
      </c>
      <c r="H24334" s="3">
        <v>0.3992</v>
      </c>
      <c r="I24334" s="3">
        <v>1.8762400000000001</v>
      </c>
      <c r="J24334" s="3">
        <v>42.195440000000005</v>
      </c>
      <c r="K24334" s="4">
        <v>0.35000000000000003</v>
      </c>
      <c r="L24334" s="73">
        <v>76.600952615384628</v>
      </c>
    </row>
    <row r="24335" spans="1:12" x14ac:dyDescent="0.35">
      <c r="A24335" s="1" t="s">
        <v>39329</v>
      </c>
      <c r="B24335" t="s">
        <v>39330</v>
      </c>
      <c r="C24335" t="s">
        <v>34</v>
      </c>
      <c r="D24335" t="s">
        <v>35</v>
      </c>
      <c r="E24335">
        <v>1</v>
      </c>
      <c r="F24335" s="2">
        <v>13.87</v>
      </c>
      <c r="G24335" s="3">
        <v>26</v>
      </c>
      <c r="H24335" s="3">
        <v>0.13869999999999999</v>
      </c>
      <c r="I24335" s="3">
        <v>0.65188999999999997</v>
      </c>
      <c r="J24335" s="3">
        <v>14.660589999999999</v>
      </c>
      <c r="K24335" s="4">
        <v>0.35</v>
      </c>
      <c r="L24335" s="73">
        <v>26.614609538461536</v>
      </c>
    </row>
    <row r="24336" spans="1:12" x14ac:dyDescent="0.35">
      <c r="A24336" s="1" t="s">
        <v>39331</v>
      </c>
      <c r="B24336" t="s">
        <v>39332</v>
      </c>
      <c r="C24336" t="s">
        <v>34</v>
      </c>
      <c r="D24336" t="s">
        <v>35</v>
      </c>
      <c r="E24336">
        <v>1</v>
      </c>
      <c r="F24336" s="2">
        <v>39.92</v>
      </c>
      <c r="G24336" s="3">
        <v>75</v>
      </c>
      <c r="H24336" s="3">
        <v>0.3992</v>
      </c>
      <c r="I24336" s="3">
        <v>1.8762400000000001</v>
      </c>
      <c r="J24336" s="3">
        <v>42.195440000000005</v>
      </c>
      <c r="K24336" s="4">
        <v>0.35000000000000003</v>
      </c>
      <c r="L24336" s="73">
        <v>76.600952615384628</v>
      </c>
    </row>
    <row r="24337" spans="1:12" x14ac:dyDescent="0.35">
      <c r="A24337" s="1" t="s">
        <v>39333</v>
      </c>
      <c r="B24337" t="s">
        <v>39334</v>
      </c>
      <c r="C24337" t="s">
        <v>34</v>
      </c>
      <c r="D24337" t="s">
        <v>35</v>
      </c>
      <c r="E24337">
        <v>1</v>
      </c>
      <c r="F24337" s="2">
        <v>30.6</v>
      </c>
      <c r="G24337" s="3">
        <v>57</v>
      </c>
      <c r="H24337" s="3">
        <v>0.30599999999999999</v>
      </c>
      <c r="I24337" s="3">
        <v>1.4382000000000001</v>
      </c>
      <c r="J24337" s="3">
        <v>32.344200000000001</v>
      </c>
      <c r="K24337" s="4">
        <v>0.35</v>
      </c>
      <c r="L24337" s="73">
        <v>58.717163076923072</v>
      </c>
    </row>
    <row r="24338" spans="1:12" x14ac:dyDescent="0.35">
      <c r="A24338" s="1" t="s">
        <v>39335</v>
      </c>
      <c r="B24338" t="s">
        <v>39336</v>
      </c>
      <c r="C24338" t="s">
        <v>34</v>
      </c>
      <c r="D24338" t="s">
        <v>35</v>
      </c>
      <c r="E24338">
        <v>1</v>
      </c>
      <c r="F24338" s="2">
        <v>34.049999999999997</v>
      </c>
      <c r="G24338" s="3">
        <v>67</v>
      </c>
      <c r="H24338" s="3">
        <v>0.34049999999999997</v>
      </c>
      <c r="I24338" s="3">
        <v>1.6003499999999999</v>
      </c>
      <c r="J24338" s="3">
        <v>35.990849999999995</v>
      </c>
      <c r="K24338" s="4">
        <v>0.35</v>
      </c>
      <c r="L24338" s="73">
        <v>65.337235384615369</v>
      </c>
    </row>
    <row r="24339" spans="1:12" x14ac:dyDescent="0.35">
      <c r="A24339" s="1" t="s">
        <v>39337</v>
      </c>
      <c r="B24339" t="s">
        <v>39338</v>
      </c>
      <c r="C24339" t="s">
        <v>34</v>
      </c>
      <c r="D24339" t="s">
        <v>35</v>
      </c>
      <c r="E24339">
        <v>1</v>
      </c>
      <c r="F24339" s="2">
        <v>39.99</v>
      </c>
      <c r="G24339" s="3">
        <v>75</v>
      </c>
      <c r="H24339" s="3">
        <v>0.39990000000000003</v>
      </c>
      <c r="I24339" s="3">
        <v>1.8795300000000001</v>
      </c>
      <c r="J24339" s="3">
        <v>42.269430000000007</v>
      </c>
      <c r="K24339" s="4">
        <v>0.35000000000000003</v>
      </c>
      <c r="L24339" s="73">
        <v>76.735272923076934</v>
      </c>
    </row>
    <row r="24340" spans="1:12" x14ac:dyDescent="0.35">
      <c r="A24340" s="1" t="s">
        <v>39339</v>
      </c>
      <c r="B24340" t="s">
        <v>39340</v>
      </c>
      <c r="C24340" t="s">
        <v>34</v>
      </c>
      <c r="D24340" t="s">
        <v>35</v>
      </c>
      <c r="E24340">
        <v>1</v>
      </c>
      <c r="F24340" s="2">
        <v>48.48</v>
      </c>
      <c r="G24340" s="3">
        <v>106</v>
      </c>
      <c r="H24340" s="3">
        <v>0.48479999999999995</v>
      </c>
      <c r="I24340" s="3">
        <v>2.2785599999999997</v>
      </c>
      <c r="J24340" s="3">
        <v>51.243359999999996</v>
      </c>
      <c r="K24340" s="4">
        <v>0.34999999999999992</v>
      </c>
      <c r="L24340" s="73">
        <v>93.026407384615368</v>
      </c>
    </row>
    <row r="24341" spans="1:12" x14ac:dyDescent="0.35">
      <c r="A24341" s="1" t="s">
        <v>39341</v>
      </c>
      <c r="B24341" t="s">
        <v>39342</v>
      </c>
      <c r="C24341" t="s">
        <v>34</v>
      </c>
      <c r="D24341" t="s">
        <v>35</v>
      </c>
      <c r="E24341">
        <v>1</v>
      </c>
      <c r="F24341" s="2">
        <v>232</v>
      </c>
      <c r="G24341" s="3">
        <v>516</v>
      </c>
      <c r="H24341" s="3">
        <v>2.3199999999999998</v>
      </c>
      <c r="I24341" s="3">
        <v>10.904</v>
      </c>
      <c r="J24341" s="3">
        <v>245.22399999999999</v>
      </c>
      <c r="K24341" s="4">
        <v>0.35000000000000003</v>
      </c>
      <c r="L24341" s="73">
        <v>445.17587692307688</v>
      </c>
    </row>
    <row r="24342" spans="1:12" x14ac:dyDescent="0.35">
      <c r="A24342" s="1" t="s">
        <v>39343</v>
      </c>
      <c r="B24342" t="s">
        <v>39344</v>
      </c>
      <c r="C24342" t="s">
        <v>34</v>
      </c>
      <c r="D24342" t="s">
        <v>35</v>
      </c>
      <c r="E24342">
        <v>1</v>
      </c>
      <c r="F24342" s="2">
        <v>37.03</v>
      </c>
      <c r="G24342" s="3">
        <v>73</v>
      </c>
      <c r="H24342" s="3">
        <v>0.37030000000000002</v>
      </c>
      <c r="I24342" s="3">
        <v>1.74041</v>
      </c>
      <c r="J24342" s="3">
        <v>39.140709999999999</v>
      </c>
      <c r="K24342" s="4">
        <v>0.35</v>
      </c>
      <c r="L24342" s="73">
        <v>71.055442769230766</v>
      </c>
    </row>
    <row r="24343" spans="1:12" x14ac:dyDescent="0.35">
      <c r="A24343" s="1" t="s">
        <v>39345</v>
      </c>
      <c r="B24343" t="s">
        <v>39346</v>
      </c>
      <c r="C24343" t="s">
        <v>34</v>
      </c>
      <c r="D24343" t="s">
        <v>35</v>
      </c>
      <c r="E24343">
        <v>1</v>
      </c>
      <c r="F24343" s="2">
        <v>107.83</v>
      </c>
      <c r="G24343" s="3">
        <v>230</v>
      </c>
      <c r="H24343" s="3">
        <v>1.0783</v>
      </c>
      <c r="I24343" s="3">
        <v>5.0680100000000001</v>
      </c>
      <c r="J24343" s="3">
        <v>113.97631</v>
      </c>
      <c r="K24343" s="4">
        <v>0.35000000000000003</v>
      </c>
      <c r="L24343" s="73">
        <v>206.91083969230769</v>
      </c>
    </row>
    <row r="24344" spans="1:12" x14ac:dyDescent="0.35">
      <c r="A24344" s="1" t="s">
        <v>39347</v>
      </c>
      <c r="B24344" t="s">
        <v>39348</v>
      </c>
      <c r="C24344" t="s">
        <v>34</v>
      </c>
      <c r="D24344" t="s">
        <v>35</v>
      </c>
      <c r="E24344">
        <v>1</v>
      </c>
      <c r="F24344" s="2">
        <v>6.71</v>
      </c>
      <c r="G24344" s="3">
        <v>114</v>
      </c>
      <c r="H24344" s="3">
        <v>6.7100000000000007E-2</v>
      </c>
      <c r="I24344" s="3">
        <v>0.31536999999999998</v>
      </c>
      <c r="J24344" s="3">
        <v>7.0924699999999996</v>
      </c>
      <c r="K24344" s="4">
        <v>0.35</v>
      </c>
      <c r="L24344" s="73">
        <v>12.875560923076922</v>
      </c>
    </row>
    <row r="24345" spans="1:12" x14ac:dyDescent="0.35">
      <c r="A24345" s="1" t="s">
        <v>39349</v>
      </c>
      <c r="B24345" t="s">
        <v>39350</v>
      </c>
      <c r="C24345" t="s">
        <v>26</v>
      </c>
      <c r="D24345" t="s">
        <v>27</v>
      </c>
      <c r="E24345">
        <v>1</v>
      </c>
      <c r="F24345" s="2">
        <v>290</v>
      </c>
      <c r="G24345" s="3">
        <v>477.38459999999998</v>
      </c>
      <c r="H24345" s="3">
        <v>2.9</v>
      </c>
      <c r="I24345" s="3">
        <v>13.63</v>
      </c>
      <c r="J24345" s="3">
        <v>306.52999999999997</v>
      </c>
      <c r="K24345" s="4">
        <v>0.35000000000000003</v>
      </c>
      <c r="L24345" s="73">
        <v>556.46984615384611</v>
      </c>
    </row>
    <row r="24346" spans="1:12" x14ac:dyDescent="0.35">
      <c r="A24346" s="1" t="s">
        <v>39351</v>
      </c>
      <c r="B24346" t="s">
        <v>39352</v>
      </c>
      <c r="C24346" t="s">
        <v>34</v>
      </c>
      <c r="D24346" t="s">
        <v>35</v>
      </c>
      <c r="E24346">
        <v>1</v>
      </c>
      <c r="F24346" s="2">
        <v>354.82</v>
      </c>
      <c r="G24346" s="3">
        <v>789</v>
      </c>
      <c r="H24346" s="3">
        <v>3.5482</v>
      </c>
      <c r="I24346" s="3">
        <v>16.676539999999999</v>
      </c>
      <c r="J24346" s="3">
        <v>375.04473999999999</v>
      </c>
      <c r="K24346" s="4">
        <v>0.35</v>
      </c>
      <c r="L24346" s="73">
        <v>680.85045107692304</v>
      </c>
    </row>
    <row r="24347" spans="1:12" x14ac:dyDescent="0.35">
      <c r="A24347" s="1" t="s">
        <v>39353</v>
      </c>
      <c r="B24347" t="s">
        <v>39354</v>
      </c>
      <c r="C24347" t="s">
        <v>34</v>
      </c>
      <c r="D24347" t="s">
        <v>35</v>
      </c>
      <c r="E24347">
        <v>1</v>
      </c>
      <c r="F24347" s="2">
        <v>135.86000000000001</v>
      </c>
      <c r="G24347" s="3">
        <v>302</v>
      </c>
      <c r="H24347" s="3">
        <v>1.3586000000000003</v>
      </c>
      <c r="I24347" s="3">
        <v>6.3854200000000008</v>
      </c>
      <c r="J24347" s="3">
        <v>143.60402000000002</v>
      </c>
      <c r="K24347" s="4">
        <v>0.35</v>
      </c>
      <c r="L24347" s="73">
        <v>260.69652861538464</v>
      </c>
    </row>
    <row r="24348" spans="1:12" x14ac:dyDescent="0.35">
      <c r="A24348" s="1" t="s">
        <v>39355</v>
      </c>
      <c r="B24348" t="s">
        <v>13687</v>
      </c>
      <c r="C24348" t="s">
        <v>34</v>
      </c>
      <c r="D24348" t="s">
        <v>35</v>
      </c>
      <c r="E24348">
        <v>1</v>
      </c>
      <c r="F24348" s="2">
        <v>173.62</v>
      </c>
      <c r="G24348" s="3">
        <v>386</v>
      </c>
      <c r="H24348" s="3">
        <v>1.7362000000000002</v>
      </c>
      <c r="I24348" s="3">
        <v>8.1601400000000002</v>
      </c>
      <c r="J24348" s="3">
        <v>183.51634000000001</v>
      </c>
      <c r="K24348" s="4">
        <v>0.35</v>
      </c>
      <c r="L24348" s="73">
        <v>333.15274030769234</v>
      </c>
    </row>
    <row r="24349" spans="1:12" x14ac:dyDescent="0.35">
      <c r="A24349" s="1" t="s">
        <v>39356</v>
      </c>
      <c r="B24349" t="s">
        <v>39357</v>
      </c>
      <c r="C24349" t="s">
        <v>34</v>
      </c>
      <c r="D24349" t="s">
        <v>35</v>
      </c>
      <c r="E24349">
        <v>1</v>
      </c>
      <c r="F24349" s="2">
        <v>55.36</v>
      </c>
      <c r="G24349" s="3">
        <v>124</v>
      </c>
      <c r="H24349" s="3">
        <v>0.55359999999999998</v>
      </c>
      <c r="I24349" s="3">
        <v>2.6019199999999998</v>
      </c>
      <c r="J24349" s="3">
        <v>58.515520000000002</v>
      </c>
      <c r="K24349" s="4">
        <v>0.35</v>
      </c>
      <c r="L24349" s="73">
        <v>106.22817476923078</v>
      </c>
    </row>
    <row r="24350" spans="1:12" x14ac:dyDescent="0.35">
      <c r="A24350" s="1" t="s">
        <v>39358</v>
      </c>
      <c r="B24350" t="s">
        <v>39359</v>
      </c>
      <c r="C24350" t="s">
        <v>34</v>
      </c>
      <c r="D24350" t="s">
        <v>35</v>
      </c>
      <c r="E24350">
        <v>1</v>
      </c>
      <c r="F24350" s="2">
        <v>118.28</v>
      </c>
      <c r="G24350" s="3">
        <v>263</v>
      </c>
      <c r="H24350" s="3">
        <v>1.1828000000000001</v>
      </c>
      <c r="I24350" s="3">
        <v>5.5591600000000003</v>
      </c>
      <c r="J24350" s="3">
        <v>125.02196000000001</v>
      </c>
      <c r="K24350" s="4">
        <v>0.35</v>
      </c>
      <c r="L24350" s="73">
        <v>226.96294276923078</v>
      </c>
    </row>
    <row r="24351" spans="1:12" x14ac:dyDescent="0.35">
      <c r="A24351" s="1" t="s">
        <v>39360</v>
      </c>
      <c r="B24351" t="s">
        <v>39361</v>
      </c>
      <c r="C24351" t="s">
        <v>34</v>
      </c>
      <c r="D24351" t="s">
        <v>35</v>
      </c>
      <c r="E24351">
        <v>1</v>
      </c>
      <c r="F24351" s="2">
        <v>155.44</v>
      </c>
      <c r="G24351" s="3">
        <v>346</v>
      </c>
      <c r="H24351" s="3">
        <v>1.5544</v>
      </c>
      <c r="I24351" s="3">
        <v>7.3056799999999997</v>
      </c>
      <c r="J24351" s="3">
        <v>164.30007999999998</v>
      </c>
      <c r="K24351" s="4">
        <v>0.35000000000000003</v>
      </c>
      <c r="L24351" s="73">
        <v>298.26783753846149</v>
      </c>
    </row>
    <row r="24352" spans="1:12" x14ac:dyDescent="0.35">
      <c r="A24352" s="1" t="s">
        <v>39362</v>
      </c>
      <c r="B24352" t="s">
        <v>39363</v>
      </c>
      <c r="C24352" t="s">
        <v>34</v>
      </c>
      <c r="D24352" t="s">
        <v>35</v>
      </c>
      <c r="E24352">
        <v>1</v>
      </c>
      <c r="F24352" s="2">
        <v>153.58000000000001</v>
      </c>
      <c r="G24352" s="3">
        <v>342</v>
      </c>
      <c r="H24352" s="3">
        <v>1.5358000000000001</v>
      </c>
      <c r="I24352" s="3">
        <v>7.2182600000000008</v>
      </c>
      <c r="J24352" s="3">
        <v>162.33406000000002</v>
      </c>
      <c r="K24352" s="4">
        <v>0.35</v>
      </c>
      <c r="L24352" s="73">
        <v>294.69875507692308</v>
      </c>
    </row>
    <row r="24353" spans="1:12" x14ac:dyDescent="0.35">
      <c r="A24353" s="1" t="s">
        <v>39364</v>
      </c>
      <c r="B24353" t="s">
        <v>39365</v>
      </c>
      <c r="C24353" t="s">
        <v>34</v>
      </c>
      <c r="D24353" t="s">
        <v>35</v>
      </c>
      <c r="E24353">
        <v>1</v>
      </c>
      <c r="F24353" s="2">
        <v>21.85</v>
      </c>
      <c r="G24353" s="3">
        <v>49</v>
      </c>
      <c r="H24353" s="3">
        <v>0.21850000000000003</v>
      </c>
      <c r="I24353" s="3">
        <v>1.02695</v>
      </c>
      <c r="J24353" s="3">
        <v>23.09545</v>
      </c>
      <c r="K24353" s="4">
        <v>0.34999999999999992</v>
      </c>
      <c r="L24353" s="73">
        <v>41.927124615384614</v>
      </c>
    </row>
    <row r="24354" spans="1:12" x14ac:dyDescent="0.35">
      <c r="A24354" s="1" t="s">
        <v>39366</v>
      </c>
      <c r="B24354" t="s">
        <v>39367</v>
      </c>
      <c r="C24354" t="s">
        <v>34</v>
      </c>
      <c r="D24354" t="s">
        <v>35</v>
      </c>
      <c r="E24354">
        <v>1</v>
      </c>
      <c r="F24354" s="2">
        <v>163.12</v>
      </c>
      <c r="G24354" s="3">
        <v>363</v>
      </c>
      <c r="H24354" s="3">
        <v>1.6312</v>
      </c>
      <c r="I24354" s="3">
        <v>7.6666400000000001</v>
      </c>
      <c r="J24354" s="3">
        <v>172.41784000000001</v>
      </c>
      <c r="K24354" s="4">
        <v>0.34999999999999992</v>
      </c>
      <c r="L24354" s="73">
        <v>313.00469415384612</v>
      </c>
    </row>
    <row r="24355" spans="1:12" x14ac:dyDescent="0.35">
      <c r="A24355" s="1" t="s">
        <v>39368</v>
      </c>
      <c r="B24355" t="s">
        <v>39369</v>
      </c>
      <c r="C24355" t="s">
        <v>13</v>
      </c>
      <c r="D24355" t="s">
        <v>14</v>
      </c>
      <c r="E24355">
        <v>1</v>
      </c>
      <c r="F24355" s="2">
        <v>185.3</v>
      </c>
      <c r="G24355" s="3">
        <v>348</v>
      </c>
      <c r="H24355" s="3">
        <v>1.8530000000000002</v>
      </c>
      <c r="I24355" s="3">
        <v>8.7091000000000012</v>
      </c>
      <c r="J24355" s="3">
        <v>195.86210000000003</v>
      </c>
      <c r="K24355" s="4">
        <v>0.35000000000000003</v>
      </c>
      <c r="L24355" s="73">
        <v>355.56504307692313</v>
      </c>
    </row>
    <row r="24356" spans="1:12" x14ac:dyDescent="0.35">
      <c r="A24356" s="1" t="s">
        <v>39370</v>
      </c>
      <c r="B24356" t="s">
        <v>39371</v>
      </c>
      <c r="C24356" t="s">
        <v>13</v>
      </c>
      <c r="D24356" t="s">
        <v>14</v>
      </c>
      <c r="E24356">
        <v>1</v>
      </c>
      <c r="F24356" s="2">
        <v>175.1</v>
      </c>
      <c r="G24356" s="3">
        <v>344</v>
      </c>
      <c r="H24356" s="3">
        <v>1.7509999999999999</v>
      </c>
      <c r="I24356" s="3">
        <v>8.2296999999999993</v>
      </c>
      <c r="J24356" s="3">
        <v>185.08070000000001</v>
      </c>
      <c r="K24356" s="4">
        <v>0.35</v>
      </c>
      <c r="L24356" s="73">
        <v>335.99265538461538</v>
      </c>
    </row>
    <row r="24357" spans="1:12" x14ac:dyDescent="0.35">
      <c r="A24357" s="1" t="s">
        <v>39372</v>
      </c>
      <c r="B24357" t="s">
        <v>39373</v>
      </c>
      <c r="C24357" t="s">
        <v>13</v>
      </c>
      <c r="D24357" t="s">
        <v>14</v>
      </c>
      <c r="E24357">
        <v>1</v>
      </c>
      <c r="F24357" s="2">
        <v>173.4</v>
      </c>
      <c r="G24357" s="3">
        <v>325</v>
      </c>
      <c r="H24357" s="3">
        <v>1.734</v>
      </c>
      <c r="I24357" s="3">
        <v>8.1498000000000008</v>
      </c>
      <c r="J24357" s="3">
        <v>183.28380000000001</v>
      </c>
      <c r="K24357" s="4">
        <v>0.35</v>
      </c>
      <c r="L24357" s="73">
        <v>332.73059076923079</v>
      </c>
    </row>
    <row r="24358" spans="1:12" x14ac:dyDescent="0.35">
      <c r="A24358" s="1" t="s">
        <v>39374</v>
      </c>
      <c r="B24358" t="s">
        <v>39375</v>
      </c>
      <c r="C24358" t="s">
        <v>13</v>
      </c>
      <c r="D24358" t="s">
        <v>14</v>
      </c>
      <c r="E24358">
        <v>1</v>
      </c>
      <c r="F24358" s="2">
        <v>82.45</v>
      </c>
      <c r="G24358" s="3">
        <v>155</v>
      </c>
      <c r="H24358" s="3">
        <v>0.82450000000000001</v>
      </c>
      <c r="I24358" s="3">
        <v>3.8751500000000001</v>
      </c>
      <c r="J24358" s="3">
        <v>87.149650000000008</v>
      </c>
      <c r="K24358" s="4">
        <v>0.35</v>
      </c>
      <c r="L24358" s="73">
        <v>158.21013384615387</v>
      </c>
    </row>
    <row r="24359" spans="1:12" x14ac:dyDescent="0.35">
      <c r="A24359" s="1" t="s">
        <v>39376</v>
      </c>
      <c r="B24359" t="s">
        <v>39377</v>
      </c>
      <c r="C24359" t="s">
        <v>13</v>
      </c>
      <c r="D24359" t="s">
        <v>14</v>
      </c>
      <c r="E24359">
        <v>1</v>
      </c>
      <c r="F24359" s="2">
        <v>106.25</v>
      </c>
      <c r="G24359" s="3">
        <v>199</v>
      </c>
      <c r="H24359" s="3">
        <v>1.0625</v>
      </c>
      <c r="I24359" s="3">
        <v>4.9937500000000004</v>
      </c>
      <c r="J24359" s="3">
        <v>112.30625000000001</v>
      </c>
      <c r="K24359" s="4">
        <v>0.35</v>
      </c>
      <c r="L24359" s="73">
        <v>203.87903846153847</v>
      </c>
    </row>
    <row r="24360" spans="1:12" x14ac:dyDescent="0.35">
      <c r="A24360" s="1" t="s">
        <v>39378</v>
      </c>
      <c r="B24360" t="s">
        <v>39379</v>
      </c>
      <c r="C24360" t="s">
        <v>13</v>
      </c>
      <c r="D24360" t="s">
        <v>14</v>
      </c>
      <c r="E24360">
        <v>1</v>
      </c>
      <c r="F24360" s="2">
        <v>82.45</v>
      </c>
      <c r="G24360" s="3">
        <v>155</v>
      </c>
      <c r="H24360" s="3">
        <v>0.82450000000000001</v>
      </c>
      <c r="I24360" s="3">
        <v>3.8751500000000001</v>
      </c>
      <c r="J24360" s="3">
        <v>87.149650000000008</v>
      </c>
      <c r="K24360" s="4">
        <v>0.35</v>
      </c>
      <c r="L24360" s="73">
        <v>158.21013384615387</v>
      </c>
    </row>
    <row r="24361" spans="1:12" x14ac:dyDescent="0.35">
      <c r="A24361" s="1" t="s">
        <v>39380</v>
      </c>
      <c r="B24361" t="s">
        <v>39381</v>
      </c>
      <c r="C24361" t="s">
        <v>13</v>
      </c>
      <c r="D24361" t="s">
        <v>14</v>
      </c>
      <c r="E24361">
        <v>1</v>
      </c>
      <c r="F24361" s="2">
        <v>1428.85</v>
      </c>
      <c r="G24361" s="3">
        <v>2678</v>
      </c>
      <c r="H24361" s="3">
        <v>14.288499999999999</v>
      </c>
      <c r="I24361" s="3">
        <v>67.15594999999999</v>
      </c>
      <c r="J24361" s="3">
        <v>1510.2944500000001</v>
      </c>
      <c r="K24361" s="4">
        <v>0.35000000000000003</v>
      </c>
      <c r="L24361" s="73">
        <v>2741.7653092307696</v>
      </c>
    </row>
    <row r="24362" spans="1:12" x14ac:dyDescent="0.35">
      <c r="A24362" s="1" t="s">
        <v>39382</v>
      </c>
      <c r="B24362" t="s">
        <v>39383</v>
      </c>
      <c r="C24362" t="s">
        <v>13</v>
      </c>
      <c r="D24362" t="s">
        <v>14</v>
      </c>
      <c r="E24362">
        <v>1</v>
      </c>
      <c r="F24362" s="2">
        <v>158.1</v>
      </c>
      <c r="G24362" s="3">
        <v>297</v>
      </c>
      <c r="H24362" s="3">
        <v>1.581</v>
      </c>
      <c r="I24362" s="3">
        <v>7.4306999999999999</v>
      </c>
      <c r="J24362" s="3">
        <v>167.11169999999998</v>
      </c>
      <c r="K24362" s="4">
        <v>0.35000000000000003</v>
      </c>
      <c r="L24362" s="73">
        <v>303.37200923076921</v>
      </c>
    </row>
    <row r="24363" spans="1:12" x14ac:dyDescent="0.35">
      <c r="A24363" s="1" t="s">
        <v>39384</v>
      </c>
      <c r="B24363" t="s">
        <v>39385</v>
      </c>
      <c r="C24363" t="s">
        <v>13</v>
      </c>
      <c r="D24363" t="s">
        <v>14</v>
      </c>
      <c r="E24363">
        <v>1</v>
      </c>
      <c r="F24363" s="2">
        <v>42.5</v>
      </c>
      <c r="G24363" s="3">
        <v>83</v>
      </c>
      <c r="H24363" s="3">
        <v>0.42499999999999999</v>
      </c>
      <c r="I24363" s="3">
        <v>1.9975000000000001</v>
      </c>
      <c r="J24363" s="3">
        <v>44.922499999999999</v>
      </c>
      <c r="K24363" s="4">
        <v>0.35</v>
      </c>
      <c r="L24363" s="73">
        <v>81.551615384615388</v>
      </c>
    </row>
    <row r="24364" spans="1:12" x14ac:dyDescent="0.35">
      <c r="A24364" s="1" t="s">
        <v>39386</v>
      </c>
      <c r="B24364" t="s">
        <v>39387</v>
      </c>
      <c r="C24364" t="s">
        <v>13</v>
      </c>
      <c r="D24364" t="s">
        <v>14</v>
      </c>
      <c r="E24364">
        <v>1</v>
      </c>
      <c r="F24364" s="2">
        <v>226.95</v>
      </c>
      <c r="G24364" s="3">
        <v>425</v>
      </c>
      <c r="H24364" s="3">
        <v>2.2694999999999999</v>
      </c>
      <c r="I24364" s="3">
        <v>10.666649999999999</v>
      </c>
      <c r="J24364" s="3">
        <v>239.88614999999999</v>
      </c>
      <c r="K24364" s="4">
        <v>0.35</v>
      </c>
      <c r="L24364" s="73">
        <v>435.48562615384611</v>
      </c>
    </row>
    <row r="24365" spans="1:12" x14ac:dyDescent="0.35">
      <c r="A24365" s="1" t="s">
        <v>39388</v>
      </c>
      <c r="B24365" t="s">
        <v>39389</v>
      </c>
      <c r="C24365" t="s">
        <v>13</v>
      </c>
      <c r="D24365" t="s">
        <v>14</v>
      </c>
      <c r="E24365">
        <v>1</v>
      </c>
      <c r="F24365" s="2">
        <v>50.15</v>
      </c>
      <c r="G24365" s="3">
        <v>99</v>
      </c>
      <c r="H24365" s="3">
        <v>0.50149999999999995</v>
      </c>
      <c r="I24365" s="3">
        <v>2.3570500000000001</v>
      </c>
      <c r="J24365" s="3">
        <v>53.00855</v>
      </c>
      <c r="K24365" s="4">
        <v>0.34999999999999992</v>
      </c>
      <c r="L24365" s="73">
        <v>96.230906153846135</v>
      </c>
    </row>
    <row r="24366" spans="1:12" x14ac:dyDescent="0.35">
      <c r="A24366" s="1" t="s">
        <v>39390</v>
      </c>
      <c r="B24366" t="s">
        <v>39391</v>
      </c>
      <c r="C24366" t="s">
        <v>13</v>
      </c>
      <c r="D24366" t="s">
        <v>14</v>
      </c>
      <c r="E24366">
        <v>1</v>
      </c>
      <c r="F24366" s="2">
        <v>593.29999999999995</v>
      </c>
      <c r="G24366" s="3">
        <v>1112</v>
      </c>
      <c r="H24366" s="3">
        <v>5.9329999999999998</v>
      </c>
      <c r="I24366" s="3">
        <v>27.885099999999998</v>
      </c>
      <c r="J24366" s="3">
        <v>627.11809999999991</v>
      </c>
      <c r="K24366" s="4">
        <v>0.34999999999999992</v>
      </c>
      <c r="L24366" s="73">
        <v>1138.4605507692304</v>
      </c>
    </row>
    <row r="24367" spans="1:12" x14ac:dyDescent="0.35">
      <c r="A24367" s="1" t="s">
        <v>39392</v>
      </c>
      <c r="B24367" t="s">
        <v>39393</v>
      </c>
      <c r="C24367" t="s">
        <v>13</v>
      </c>
      <c r="D24367" t="s">
        <v>14</v>
      </c>
      <c r="E24367">
        <v>1</v>
      </c>
      <c r="F24367" s="2">
        <v>42.5</v>
      </c>
      <c r="G24367" s="3">
        <v>79</v>
      </c>
      <c r="H24367" s="3">
        <v>0.42499999999999999</v>
      </c>
      <c r="I24367" s="3">
        <v>1.9975000000000001</v>
      </c>
      <c r="J24367" s="3">
        <v>44.922499999999999</v>
      </c>
      <c r="K24367" s="4">
        <v>0.35</v>
      </c>
      <c r="L24367" s="73">
        <v>81.551615384615388</v>
      </c>
    </row>
    <row r="24368" spans="1:12" x14ac:dyDescent="0.35">
      <c r="A24368" s="1" t="s">
        <v>39394</v>
      </c>
      <c r="B24368" t="s">
        <v>39395</v>
      </c>
      <c r="C24368" t="s">
        <v>13</v>
      </c>
      <c r="D24368" t="s">
        <v>14</v>
      </c>
      <c r="E24368">
        <v>1</v>
      </c>
      <c r="F24368" s="2">
        <v>42.5</v>
      </c>
      <c r="G24368" s="3">
        <v>79</v>
      </c>
      <c r="H24368" s="3">
        <v>0.42499999999999999</v>
      </c>
      <c r="I24368" s="3">
        <v>1.9975000000000001</v>
      </c>
      <c r="J24368" s="3">
        <v>44.922499999999999</v>
      </c>
      <c r="K24368" s="4">
        <v>0.35</v>
      </c>
      <c r="L24368" s="73">
        <v>81.551615384615388</v>
      </c>
    </row>
    <row r="24369" spans="1:12" x14ac:dyDescent="0.35">
      <c r="A24369" s="1" t="s">
        <v>39396</v>
      </c>
      <c r="B24369" t="s">
        <v>39397</v>
      </c>
      <c r="C24369" t="s">
        <v>13</v>
      </c>
      <c r="D24369" t="s">
        <v>14</v>
      </c>
      <c r="E24369">
        <v>1</v>
      </c>
      <c r="F24369" s="2">
        <v>22.1</v>
      </c>
      <c r="G24369" s="3">
        <v>43</v>
      </c>
      <c r="H24369" s="3">
        <v>0.22100000000000003</v>
      </c>
      <c r="I24369" s="3">
        <v>1.0387000000000002</v>
      </c>
      <c r="J24369" s="3">
        <v>23.3597</v>
      </c>
      <c r="K24369" s="4">
        <v>0.35000000000000003</v>
      </c>
      <c r="L24369" s="73">
        <v>42.406840000000003</v>
      </c>
    </row>
    <row r="24370" spans="1:12" x14ac:dyDescent="0.35">
      <c r="A24370" s="1" t="s">
        <v>39398</v>
      </c>
      <c r="B24370" t="s">
        <v>39399</v>
      </c>
      <c r="C24370" t="s">
        <v>13</v>
      </c>
      <c r="D24370" t="s">
        <v>14</v>
      </c>
      <c r="E24370">
        <v>1</v>
      </c>
      <c r="F24370" s="2">
        <v>28.05</v>
      </c>
      <c r="G24370" s="3">
        <v>53</v>
      </c>
      <c r="H24370" s="3">
        <v>0.28050000000000003</v>
      </c>
      <c r="I24370" s="3">
        <v>1.3183500000000001</v>
      </c>
      <c r="J24370" s="3">
        <v>29.648849999999999</v>
      </c>
      <c r="K24370" s="4">
        <v>0.34999999999999992</v>
      </c>
      <c r="L24370" s="73">
        <v>53.824066153846147</v>
      </c>
    </row>
    <row r="24371" spans="1:12" x14ac:dyDescent="0.35">
      <c r="A24371" s="1" t="s">
        <v>39400</v>
      </c>
      <c r="B24371" t="s">
        <v>39401</v>
      </c>
      <c r="C24371" t="s">
        <v>13</v>
      </c>
      <c r="D24371" t="s">
        <v>14</v>
      </c>
      <c r="E24371">
        <v>1</v>
      </c>
      <c r="F24371" s="2">
        <v>158.94999999999999</v>
      </c>
      <c r="G24371" s="3">
        <v>298</v>
      </c>
      <c r="H24371" s="3">
        <v>1.5894999999999999</v>
      </c>
      <c r="I24371" s="3">
        <v>7.4706499999999991</v>
      </c>
      <c r="J24371" s="3">
        <v>168.01014999999998</v>
      </c>
      <c r="K24371" s="4">
        <v>0.34999999999999992</v>
      </c>
      <c r="L24371" s="73">
        <v>305.00304153846145</v>
      </c>
    </row>
    <row r="24372" spans="1:12" x14ac:dyDescent="0.35">
      <c r="A24372" s="1" t="s">
        <v>39402</v>
      </c>
      <c r="B24372" t="s">
        <v>39403</v>
      </c>
      <c r="C24372" t="s">
        <v>13</v>
      </c>
      <c r="D24372" t="s">
        <v>14</v>
      </c>
      <c r="E24372">
        <v>1</v>
      </c>
      <c r="F24372" s="2">
        <v>372.3</v>
      </c>
      <c r="G24372" s="3">
        <v>686</v>
      </c>
      <c r="H24372" s="3">
        <v>3.7230000000000003</v>
      </c>
      <c r="I24372" s="3">
        <v>17.498100000000001</v>
      </c>
      <c r="J24372" s="3">
        <v>393.52110000000005</v>
      </c>
      <c r="K24372" s="4">
        <v>0.34999999999999992</v>
      </c>
      <c r="L24372" s="73">
        <v>714.39215076923074</v>
      </c>
    </row>
    <row r="24373" spans="1:12" x14ac:dyDescent="0.35">
      <c r="A24373" s="1" t="s">
        <v>39404</v>
      </c>
      <c r="B24373" t="s">
        <v>39405</v>
      </c>
      <c r="C24373" t="s">
        <v>13</v>
      </c>
      <c r="D24373" t="s">
        <v>14</v>
      </c>
      <c r="E24373">
        <v>1</v>
      </c>
      <c r="F24373" s="2">
        <v>1292</v>
      </c>
      <c r="G24373" s="3">
        <v>2421</v>
      </c>
      <c r="H24373" s="3">
        <v>12.92</v>
      </c>
      <c r="I24373" s="3">
        <v>60.723999999999997</v>
      </c>
      <c r="J24373" s="3">
        <v>1365.644</v>
      </c>
      <c r="K24373" s="4">
        <v>0.35000000000000003</v>
      </c>
      <c r="L24373" s="73">
        <v>2479.1691076923075</v>
      </c>
    </row>
    <row r="24374" spans="1:12" x14ac:dyDescent="0.35">
      <c r="A24374" s="1" t="s">
        <v>39406</v>
      </c>
      <c r="B24374" t="s">
        <v>39407</v>
      </c>
      <c r="C24374" t="s">
        <v>13</v>
      </c>
      <c r="D24374" t="s">
        <v>14</v>
      </c>
      <c r="E24374">
        <v>1</v>
      </c>
      <c r="F24374" s="2">
        <v>334.05</v>
      </c>
      <c r="G24374" s="3">
        <v>626</v>
      </c>
      <c r="H24374" s="3">
        <v>3.3405</v>
      </c>
      <c r="I24374" s="3">
        <v>15.70035</v>
      </c>
      <c r="J24374" s="3">
        <v>353.09085000000005</v>
      </c>
      <c r="K24374" s="4">
        <v>0.35</v>
      </c>
      <c r="L24374" s="73">
        <v>640.99569692307705</v>
      </c>
    </row>
    <row r="24375" spans="1:12" x14ac:dyDescent="0.35">
      <c r="A24375" s="1" t="s">
        <v>39408</v>
      </c>
      <c r="B24375" t="s">
        <v>39409</v>
      </c>
      <c r="C24375" t="s">
        <v>13</v>
      </c>
      <c r="D24375" t="s">
        <v>14</v>
      </c>
      <c r="E24375">
        <v>1</v>
      </c>
      <c r="F24375" s="2">
        <v>145.35</v>
      </c>
      <c r="G24375" s="3">
        <v>272</v>
      </c>
      <c r="H24375" s="3">
        <v>1.4535</v>
      </c>
      <c r="I24375" s="3">
        <v>6.8314499999999994</v>
      </c>
      <c r="J24375" s="3">
        <v>153.63494999999998</v>
      </c>
      <c r="K24375" s="4">
        <v>0.35</v>
      </c>
      <c r="L24375" s="73">
        <v>278.90652461538457</v>
      </c>
    </row>
    <row r="24376" spans="1:12" x14ac:dyDescent="0.35">
      <c r="A24376" s="1" t="s">
        <v>39410</v>
      </c>
      <c r="B24376" t="s">
        <v>39411</v>
      </c>
      <c r="C24376" t="s">
        <v>13</v>
      </c>
      <c r="D24376" t="s">
        <v>14</v>
      </c>
      <c r="E24376">
        <v>1</v>
      </c>
      <c r="F24376" s="2">
        <v>63.75</v>
      </c>
      <c r="G24376" s="3">
        <v>120</v>
      </c>
      <c r="H24376" s="3">
        <v>0.63750000000000007</v>
      </c>
      <c r="I24376" s="3">
        <v>2.9962499999999999</v>
      </c>
      <c r="J24376" s="3">
        <v>67.383750000000006</v>
      </c>
      <c r="K24376" s="4">
        <v>0.35</v>
      </c>
      <c r="L24376" s="73">
        <v>122.32742307692308</v>
      </c>
    </row>
    <row r="24377" spans="1:12" x14ac:dyDescent="0.35">
      <c r="A24377" s="1" t="s">
        <v>39412</v>
      </c>
      <c r="B24377" t="s">
        <v>13403</v>
      </c>
      <c r="C24377" t="s">
        <v>13</v>
      </c>
      <c r="D24377" t="s">
        <v>14</v>
      </c>
      <c r="E24377">
        <v>1</v>
      </c>
      <c r="F24377" s="2">
        <v>368.05</v>
      </c>
      <c r="G24377" s="3">
        <v>689</v>
      </c>
      <c r="H24377" s="3">
        <v>3.6805000000000003</v>
      </c>
      <c r="I24377" s="3">
        <v>17.298349999999999</v>
      </c>
      <c r="J24377" s="3">
        <v>389.02885000000003</v>
      </c>
      <c r="K24377" s="4">
        <v>0.34999999999999992</v>
      </c>
      <c r="L24377" s="73">
        <v>706.23698923076927</v>
      </c>
    </row>
    <row r="24378" spans="1:12" x14ac:dyDescent="0.35">
      <c r="A24378" s="1" t="s">
        <v>39413</v>
      </c>
      <c r="B24378" t="s">
        <v>39414</v>
      </c>
      <c r="C24378" t="s">
        <v>13</v>
      </c>
      <c r="D24378" t="s">
        <v>14</v>
      </c>
      <c r="E24378">
        <v>1</v>
      </c>
      <c r="F24378" s="2">
        <v>188.7</v>
      </c>
      <c r="G24378" s="3">
        <v>370</v>
      </c>
      <c r="H24378" s="3">
        <v>1.887</v>
      </c>
      <c r="I24378" s="3">
        <v>8.8689</v>
      </c>
      <c r="J24378" s="3">
        <v>199.45589999999999</v>
      </c>
      <c r="K24378" s="4">
        <v>0.35</v>
      </c>
      <c r="L24378" s="73">
        <v>362.08917230769225</v>
      </c>
    </row>
    <row r="24379" spans="1:12" x14ac:dyDescent="0.35">
      <c r="A24379" s="1" t="s">
        <v>39415</v>
      </c>
      <c r="B24379" t="s">
        <v>39416</v>
      </c>
      <c r="C24379" t="s">
        <v>13</v>
      </c>
      <c r="D24379" t="s">
        <v>14</v>
      </c>
      <c r="E24379">
        <v>1</v>
      </c>
      <c r="F24379" s="2">
        <v>57.8</v>
      </c>
      <c r="G24379" s="3">
        <v>113</v>
      </c>
      <c r="H24379" s="3">
        <v>0.57799999999999996</v>
      </c>
      <c r="I24379" s="3">
        <v>2.7165999999999997</v>
      </c>
      <c r="J24379" s="3">
        <v>61.0946</v>
      </c>
      <c r="K24379" s="4">
        <v>0.35</v>
      </c>
      <c r="L24379" s="73">
        <v>110.91019692307691</v>
      </c>
    </row>
    <row r="24380" spans="1:12" x14ac:dyDescent="0.35">
      <c r="A24380" s="1" t="s">
        <v>39417</v>
      </c>
      <c r="B24380" t="s">
        <v>39418</v>
      </c>
      <c r="C24380" t="s">
        <v>13</v>
      </c>
      <c r="D24380" t="s">
        <v>14</v>
      </c>
      <c r="E24380">
        <v>1</v>
      </c>
      <c r="F24380" s="2">
        <v>60.35</v>
      </c>
      <c r="G24380" s="3">
        <v>118</v>
      </c>
      <c r="H24380" s="3">
        <v>0.60350000000000004</v>
      </c>
      <c r="I24380" s="3">
        <v>2.8364500000000001</v>
      </c>
      <c r="J24380" s="3">
        <v>63.789949999999997</v>
      </c>
      <c r="K24380" s="4">
        <v>0.35</v>
      </c>
      <c r="L24380" s="73">
        <v>115.80329384615384</v>
      </c>
    </row>
    <row r="24381" spans="1:12" x14ac:dyDescent="0.35">
      <c r="A24381" s="1" t="s">
        <v>39419</v>
      </c>
      <c r="B24381" t="s">
        <v>39420</v>
      </c>
      <c r="C24381" t="s">
        <v>13</v>
      </c>
      <c r="D24381" t="s">
        <v>14</v>
      </c>
      <c r="E24381">
        <v>1</v>
      </c>
      <c r="F24381" s="2">
        <v>137.69999999999999</v>
      </c>
      <c r="G24381" s="3">
        <v>258</v>
      </c>
      <c r="H24381" s="3">
        <v>1.377</v>
      </c>
      <c r="I24381" s="3">
        <v>6.4718999999999998</v>
      </c>
      <c r="J24381" s="3">
        <v>145.5489</v>
      </c>
      <c r="K24381" s="4">
        <v>0.35000000000000003</v>
      </c>
      <c r="L24381" s="73">
        <v>264.22723384615387</v>
      </c>
    </row>
    <row r="24382" spans="1:12" x14ac:dyDescent="0.35">
      <c r="A24382" s="1" t="s">
        <v>39421</v>
      </c>
      <c r="B24382" t="s">
        <v>39422</v>
      </c>
      <c r="C24382" t="s">
        <v>13</v>
      </c>
      <c r="D24382" t="s">
        <v>14</v>
      </c>
      <c r="E24382">
        <v>1</v>
      </c>
      <c r="F24382" s="2">
        <v>297.5</v>
      </c>
      <c r="G24382" s="3">
        <v>558</v>
      </c>
      <c r="H24382" s="3">
        <v>2.9750000000000001</v>
      </c>
      <c r="I24382" s="3">
        <v>13.9825</v>
      </c>
      <c r="J24382" s="3">
        <v>314.45750000000004</v>
      </c>
      <c r="K24382" s="4">
        <v>0.35000000000000003</v>
      </c>
      <c r="L24382" s="73">
        <v>570.86130769230772</v>
      </c>
    </row>
    <row r="24383" spans="1:12" x14ac:dyDescent="0.35">
      <c r="A24383" s="1" t="s">
        <v>39423</v>
      </c>
      <c r="B24383" t="s">
        <v>39424</v>
      </c>
      <c r="C24383" t="s">
        <v>13</v>
      </c>
      <c r="D24383" t="s">
        <v>14</v>
      </c>
      <c r="E24383">
        <v>1</v>
      </c>
      <c r="F24383" s="2">
        <v>156.4</v>
      </c>
      <c r="G24383" s="3">
        <v>307</v>
      </c>
      <c r="H24383" s="3">
        <v>1.5640000000000001</v>
      </c>
      <c r="I24383" s="3">
        <v>7.3508000000000004</v>
      </c>
      <c r="J24383" s="3">
        <v>165.31479999999999</v>
      </c>
      <c r="K24383" s="4">
        <v>0.35</v>
      </c>
      <c r="L24383" s="73">
        <v>300.10994461538462</v>
      </c>
    </row>
    <row r="24384" spans="1:12" x14ac:dyDescent="0.35">
      <c r="A24384" s="1" t="s">
        <v>39425</v>
      </c>
      <c r="B24384" t="s">
        <v>39426</v>
      </c>
      <c r="C24384" t="s">
        <v>13</v>
      </c>
      <c r="D24384" t="s">
        <v>14</v>
      </c>
      <c r="E24384">
        <v>1</v>
      </c>
      <c r="F24384" s="2">
        <v>42.5</v>
      </c>
      <c r="G24384" s="3">
        <v>83</v>
      </c>
      <c r="H24384" s="3">
        <v>0.42499999999999999</v>
      </c>
      <c r="I24384" s="3">
        <v>1.9975000000000001</v>
      </c>
      <c r="J24384" s="3">
        <v>44.922499999999999</v>
      </c>
      <c r="K24384" s="4">
        <v>0.35</v>
      </c>
      <c r="L24384" s="73">
        <v>81.551615384615388</v>
      </c>
    </row>
    <row r="24385" spans="1:12" x14ac:dyDescent="0.35">
      <c r="A24385" s="1" t="s">
        <v>39427</v>
      </c>
      <c r="B24385" t="s">
        <v>39428</v>
      </c>
      <c r="C24385" t="s">
        <v>13</v>
      </c>
      <c r="D24385" t="s">
        <v>14</v>
      </c>
      <c r="E24385">
        <v>1</v>
      </c>
      <c r="F24385" s="2">
        <v>87.55</v>
      </c>
      <c r="G24385" s="3">
        <v>161</v>
      </c>
      <c r="H24385" s="3">
        <v>0.87549999999999994</v>
      </c>
      <c r="I24385" s="3">
        <v>4.1148499999999997</v>
      </c>
      <c r="J24385" s="3">
        <v>92.540350000000004</v>
      </c>
      <c r="K24385" s="4">
        <v>0.35</v>
      </c>
      <c r="L24385" s="73">
        <v>167.99632769230769</v>
      </c>
    </row>
    <row r="24386" spans="1:12" x14ac:dyDescent="0.35">
      <c r="A24386" s="1" t="s">
        <v>39429</v>
      </c>
      <c r="B24386" t="s">
        <v>39430</v>
      </c>
      <c r="C24386" t="s">
        <v>13</v>
      </c>
      <c r="D24386" t="s">
        <v>14</v>
      </c>
      <c r="E24386">
        <v>1</v>
      </c>
      <c r="F24386" s="2">
        <v>210.8</v>
      </c>
      <c r="G24386" s="3">
        <v>395</v>
      </c>
      <c r="H24386" s="3">
        <v>2.1080000000000001</v>
      </c>
      <c r="I24386" s="3">
        <v>9.9076000000000004</v>
      </c>
      <c r="J24386" s="3">
        <v>222.81560000000002</v>
      </c>
      <c r="K24386" s="4">
        <v>0.35</v>
      </c>
      <c r="L24386" s="73">
        <v>404.4960123076923</v>
      </c>
    </row>
    <row r="24387" spans="1:12" x14ac:dyDescent="0.35">
      <c r="A24387" s="1" t="s">
        <v>39431</v>
      </c>
      <c r="B24387" t="s">
        <v>39432</v>
      </c>
      <c r="C24387" t="s">
        <v>13</v>
      </c>
      <c r="D24387" t="s">
        <v>14</v>
      </c>
      <c r="E24387">
        <v>1</v>
      </c>
      <c r="F24387" s="2">
        <v>133.44999999999999</v>
      </c>
      <c r="G24387" s="3">
        <v>249</v>
      </c>
      <c r="H24387" s="3">
        <v>1.3345</v>
      </c>
      <c r="I24387" s="3">
        <v>6.2721499999999999</v>
      </c>
      <c r="J24387" s="3">
        <v>141.05664999999999</v>
      </c>
      <c r="K24387" s="4">
        <v>0.35000000000000003</v>
      </c>
      <c r="L24387" s="73">
        <v>256.07207230769228</v>
      </c>
    </row>
    <row r="24388" spans="1:12" x14ac:dyDescent="0.35">
      <c r="A24388" s="1" t="s">
        <v>39433</v>
      </c>
      <c r="B24388" t="s">
        <v>39434</v>
      </c>
      <c r="C24388" t="s">
        <v>13</v>
      </c>
      <c r="D24388" t="s">
        <v>14</v>
      </c>
      <c r="E24388">
        <v>1</v>
      </c>
      <c r="F24388" s="2">
        <v>310.25</v>
      </c>
      <c r="G24388" s="3">
        <v>609</v>
      </c>
      <c r="H24388" s="3">
        <v>3.1025</v>
      </c>
      <c r="I24388" s="3">
        <v>14.58175</v>
      </c>
      <c r="J24388" s="3">
        <v>327.93425000000002</v>
      </c>
      <c r="K24388" s="4">
        <v>0.35</v>
      </c>
      <c r="L24388" s="73">
        <v>595.32679230769236</v>
      </c>
    </row>
    <row r="24389" spans="1:12" x14ac:dyDescent="0.35">
      <c r="A24389" s="1" t="s">
        <v>39435</v>
      </c>
      <c r="B24389" t="s">
        <v>39436</v>
      </c>
      <c r="C24389" t="s">
        <v>13</v>
      </c>
      <c r="D24389" t="s">
        <v>14</v>
      </c>
      <c r="E24389">
        <v>1</v>
      </c>
      <c r="F24389" s="2">
        <v>39.950000000000003</v>
      </c>
      <c r="G24389" s="3">
        <v>78</v>
      </c>
      <c r="H24389" s="3">
        <v>0.39950000000000002</v>
      </c>
      <c r="I24389" s="3">
        <v>1.87765</v>
      </c>
      <c r="J24389" s="3">
        <v>42.227150000000009</v>
      </c>
      <c r="K24389" s="4">
        <v>0.35</v>
      </c>
      <c r="L24389" s="73">
        <v>76.658518461538478</v>
      </c>
    </row>
    <row r="24390" spans="1:12" x14ac:dyDescent="0.35">
      <c r="A24390" s="1" t="s">
        <v>39437</v>
      </c>
      <c r="B24390" t="s">
        <v>39438</v>
      </c>
      <c r="C24390" t="s">
        <v>13</v>
      </c>
      <c r="D24390" t="s">
        <v>14</v>
      </c>
      <c r="E24390">
        <v>1</v>
      </c>
      <c r="F24390" s="2">
        <v>387.6</v>
      </c>
      <c r="G24390" s="3">
        <v>726</v>
      </c>
      <c r="H24390" s="3">
        <v>3.8760000000000003</v>
      </c>
      <c r="I24390" s="3">
        <v>18.217200000000002</v>
      </c>
      <c r="J24390" s="3">
        <v>409.69319999999999</v>
      </c>
      <c r="K24390" s="4">
        <v>0.35</v>
      </c>
      <c r="L24390" s="73">
        <v>743.75073230769226</v>
      </c>
    </row>
    <row r="24391" spans="1:12" x14ac:dyDescent="0.35">
      <c r="A24391" s="1" t="s">
        <v>39439</v>
      </c>
      <c r="B24391" t="s">
        <v>39440</v>
      </c>
      <c r="C24391" t="s">
        <v>13</v>
      </c>
      <c r="D24391" t="s">
        <v>14</v>
      </c>
      <c r="E24391">
        <v>1</v>
      </c>
      <c r="F24391" s="2">
        <v>129.19999999999999</v>
      </c>
      <c r="G24391" s="3">
        <v>242</v>
      </c>
      <c r="H24391" s="3">
        <v>1.2919999999999998</v>
      </c>
      <c r="I24391" s="3">
        <v>6.0723999999999991</v>
      </c>
      <c r="J24391" s="3">
        <v>136.56439999999998</v>
      </c>
      <c r="K24391" s="4">
        <v>0.35000000000000003</v>
      </c>
      <c r="L24391" s="73">
        <v>247.91691076923073</v>
      </c>
    </row>
    <row r="24392" spans="1:12" x14ac:dyDescent="0.35">
      <c r="A24392" s="1" t="s">
        <v>39441</v>
      </c>
      <c r="B24392" t="s">
        <v>39442</v>
      </c>
      <c r="C24392" t="s">
        <v>13</v>
      </c>
      <c r="D24392" t="s">
        <v>14</v>
      </c>
      <c r="E24392">
        <v>1</v>
      </c>
      <c r="F24392" s="2">
        <v>483.65</v>
      </c>
      <c r="G24392" s="3">
        <v>679</v>
      </c>
      <c r="H24392" s="3">
        <v>4.8365</v>
      </c>
      <c r="I24392" s="3">
        <v>22.731549999999999</v>
      </c>
      <c r="J24392" s="3">
        <v>511.21804999999995</v>
      </c>
      <c r="K24392" s="4">
        <v>0.34999999999999992</v>
      </c>
      <c r="L24392" s="73">
        <v>928.05738307692286</v>
      </c>
    </row>
    <row r="24393" spans="1:12" x14ac:dyDescent="0.35">
      <c r="A24393" s="1" t="s">
        <v>39443</v>
      </c>
      <c r="B24393" t="s">
        <v>39444</v>
      </c>
      <c r="C24393" t="s">
        <v>13</v>
      </c>
      <c r="D24393" t="s">
        <v>14</v>
      </c>
      <c r="E24393">
        <v>1</v>
      </c>
      <c r="F24393" s="2">
        <v>541.45000000000005</v>
      </c>
      <c r="G24393" s="3">
        <v>1015</v>
      </c>
      <c r="H24393" s="3">
        <v>5.4145000000000003</v>
      </c>
      <c r="I24393" s="3">
        <v>25.448150000000002</v>
      </c>
      <c r="J24393" s="3">
        <v>572.31265000000008</v>
      </c>
      <c r="K24393" s="4">
        <v>0.35</v>
      </c>
      <c r="L24393" s="73">
        <v>1038.96758</v>
      </c>
    </row>
    <row r="24394" spans="1:12" x14ac:dyDescent="0.35">
      <c r="A24394" s="1" t="s">
        <v>39445</v>
      </c>
      <c r="B24394" t="s">
        <v>39446</v>
      </c>
      <c r="C24394" t="s">
        <v>13</v>
      </c>
      <c r="D24394" t="s">
        <v>14</v>
      </c>
      <c r="E24394">
        <v>1</v>
      </c>
      <c r="F24394" s="2">
        <v>201.45</v>
      </c>
      <c r="G24394" s="3">
        <v>395</v>
      </c>
      <c r="H24394" s="3">
        <v>2.0145</v>
      </c>
      <c r="I24394" s="3">
        <v>9.4681499999999996</v>
      </c>
      <c r="J24394" s="3">
        <v>212.93265</v>
      </c>
      <c r="K24394" s="4">
        <v>0.34999999999999992</v>
      </c>
      <c r="L24394" s="73">
        <v>386.55465692307689</v>
      </c>
    </row>
    <row r="24395" spans="1:12" x14ac:dyDescent="0.35">
      <c r="A24395" s="1" t="s">
        <v>39447</v>
      </c>
      <c r="B24395" t="s">
        <v>39448</v>
      </c>
      <c r="C24395" t="s">
        <v>13</v>
      </c>
      <c r="D24395" t="s">
        <v>14</v>
      </c>
      <c r="E24395">
        <v>1</v>
      </c>
      <c r="F24395" s="2">
        <v>188.7</v>
      </c>
      <c r="G24395" s="3">
        <v>353</v>
      </c>
      <c r="H24395" s="3">
        <v>1.887</v>
      </c>
      <c r="I24395" s="3">
        <v>8.8689</v>
      </c>
      <c r="J24395" s="3">
        <v>199.45589999999999</v>
      </c>
      <c r="K24395" s="4">
        <v>0.35</v>
      </c>
      <c r="L24395" s="73">
        <v>362.08917230769225</v>
      </c>
    </row>
    <row r="24396" spans="1:12" x14ac:dyDescent="0.35">
      <c r="A24396" s="1" t="s">
        <v>39449</v>
      </c>
      <c r="B24396" t="s">
        <v>39450</v>
      </c>
      <c r="C24396" t="s">
        <v>13</v>
      </c>
      <c r="D24396" t="s">
        <v>14</v>
      </c>
      <c r="E24396">
        <v>1</v>
      </c>
      <c r="F24396" s="2">
        <v>1065.05</v>
      </c>
      <c r="G24396" s="3">
        <v>2091</v>
      </c>
      <c r="H24396" s="3">
        <v>10.650499999999999</v>
      </c>
      <c r="I24396" s="3">
        <v>50.05735</v>
      </c>
      <c r="J24396" s="3">
        <v>1125.75785</v>
      </c>
      <c r="K24396" s="4">
        <v>0.35</v>
      </c>
      <c r="L24396" s="73">
        <v>2043.6834815384614</v>
      </c>
    </row>
    <row r="24397" spans="1:12" x14ac:dyDescent="0.35">
      <c r="A24397" s="1" t="s">
        <v>39451</v>
      </c>
      <c r="B24397" t="s">
        <v>39452</v>
      </c>
      <c r="C24397" t="s">
        <v>13</v>
      </c>
      <c r="D24397" t="s">
        <v>14</v>
      </c>
      <c r="E24397">
        <v>1</v>
      </c>
      <c r="F24397" s="2">
        <v>56.1</v>
      </c>
      <c r="G24397" s="3">
        <v>106</v>
      </c>
      <c r="H24397" s="3">
        <v>0.56100000000000005</v>
      </c>
      <c r="I24397" s="3">
        <v>2.6367000000000003</v>
      </c>
      <c r="J24397" s="3">
        <v>59.297699999999999</v>
      </c>
      <c r="K24397" s="4">
        <v>0.34999999999999992</v>
      </c>
      <c r="L24397" s="73">
        <v>107.64813230769229</v>
      </c>
    </row>
    <row r="24398" spans="1:12" x14ac:dyDescent="0.35">
      <c r="A24398" s="1" t="s">
        <v>39453</v>
      </c>
      <c r="B24398" t="s">
        <v>39381</v>
      </c>
      <c r="C24398" t="s">
        <v>13</v>
      </c>
      <c r="D24398" t="s">
        <v>14</v>
      </c>
      <c r="E24398">
        <v>1</v>
      </c>
      <c r="F24398" s="2">
        <v>1016.6</v>
      </c>
      <c r="G24398" s="3">
        <v>1906</v>
      </c>
      <c r="H24398" s="3">
        <v>10.166</v>
      </c>
      <c r="I24398" s="3">
        <v>47.780200000000001</v>
      </c>
      <c r="J24398" s="3">
        <v>1074.5462</v>
      </c>
      <c r="K24398" s="4">
        <v>0.35</v>
      </c>
      <c r="L24398" s="73">
        <v>1950.7146399999999</v>
      </c>
    </row>
    <row r="24399" spans="1:12" x14ac:dyDescent="0.35">
      <c r="A24399" s="1" t="s">
        <v>39454</v>
      </c>
      <c r="B24399" t="s">
        <v>39455</v>
      </c>
      <c r="C24399" t="s">
        <v>13</v>
      </c>
      <c r="D24399" t="s">
        <v>14</v>
      </c>
      <c r="E24399">
        <v>1</v>
      </c>
      <c r="F24399" s="2">
        <v>233.75</v>
      </c>
      <c r="G24399" s="3">
        <v>458</v>
      </c>
      <c r="H24399" s="3">
        <v>2.3374999999999999</v>
      </c>
      <c r="I24399" s="3">
        <v>10.98625</v>
      </c>
      <c r="J24399" s="3">
        <v>247.07375000000002</v>
      </c>
      <c r="K24399" s="4">
        <v>0.34999999999999992</v>
      </c>
      <c r="L24399" s="73">
        <v>448.53388461538464</v>
      </c>
    </row>
    <row r="24400" spans="1:12" x14ac:dyDescent="0.35">
      <c r="A24400" s="1" t="s">
        <v>39456</v>
      </c>
      <c r="B24400" t="s">
        <v>39457</v>
      </c>
      <c r="C24400" t="s">
        <v>13</v>
      </c>
      <c r="D24400" t="s">
        <v>14</v>
      </c>
      <c r="E24400">
        <v>1</v>
      </c>
      <c r="F24400" s="2">
        <v>13.6</v>
      </c>
      <c r="G24400" s="3">
        <v>27</v>
      </c>
      <c r="H24400" s="3">
        <v>0.13600000000000001</v>
      </c>
      <c r="I24400" s="3">
        <v>0.63919999999999999</v>
      </c>
      <c r="J24400" s="3">
        <v>14.3752</v>
      </c>
      <c r="K24400" s="4">
        <v>0.35</v>
      </c>
      <c r="L24400" s="73">
        <v>26.096516923076923</v>
      </c>
    </row>
    <row r="24401" spans="1:12" x14ac:dyDescent="0.35">
      <c r="A24401" s="1" t="s">
        <v>39458</v>
      </c>
      <c r="B24401" t="s">
        <v>39459</v>
      </c>
      <c r="C24401" t="s">
        <v>13</v>
      </c>
      <c r="D24401" t="s">
        <v>14</v>
      </c>
      <c r="E24401">
        <v>1</v>
      </c>
      <c r="F24401" s="2">
        <v>209.95</v>
      </c>
      <c r="G24401" s="3">
        <v>412</v>
      </c>
      <c r="H24401" s="3">
        <v>2.0994999999999999</v>
      </c>
      <c r="I24401" s="3">
        <v>9.8676499999999994</v>
      </c>
      <c r="J24401" s="3">
        <v>221.91714999999999</v>
      </c>
      <c r="K24401" s="4">
        <v>0.35000000000000003</v>
      </c>
      <c r="L24401" s="73">
        <v>402.86498</v>
      </c>
    </row>
    <row r="24402" spans="1:12" x14ac:dyDescent="0.35">
      <c r="A24402" s="1" t="s">
        <v>39460</v>
      </c>
      <c r="B24402" t="s">
        <v>39461</v>
      </c>
      <c r="C24402" t="s">
        <v>13</v>
      </c>
      <c r="D24402" t="s">
        <v>14</v>
      </c>
      <c r="E24402">
        <v>1</v>
      </c>
      <c r="F24402" s="2">
        <v>139.4</v>
      </c>
      <c r="G24402" s="3">
        <v>274</v>
      </c>
      <c r="H24402" s="3">
        <v>1.3940000000000001</v>
      </c>
      <c r="I24402" s="3">
        <v>6.5518000000000001</v>
      </c>
      <c r="J24402" s="3">
        <v>147.3458</v>
      </c>
      <c r="K24402" s="4">
        <v>0.35</v>
      </c>
      <c r="L24402" s="73">
        <v>267.48929846153845</v>
      </c>
    </row>
    <row r="24403" spans="1:12" x14ac:dyDescent="0.35">
      <c r="A24403" s="1" t="s">
        <v>39462</v>
      </c>
      <c r="B24403" t="s">
        <v>39463</v>
      </c>
      <c r="C24403" t="s">
        <v>13</v>
      </c>
      <c r="D24403" t="s">
        <v>14</v>
      </c>
      <c r="E24403">
        <v>1</v>
      </c>
      <c r="F24403" s="2">
        <v>797.3</v>
      </c>
      <c r="G24403" s="3">
        <v>1494</v>
      </c>
      <c r="H24403" s="3">
        <v>7.9729999999999999</v>
      </c>
      <c r="I24403" s="3">
        <v>37.473099999999995</v>
      </c>
      <c r="J24403" s="3">
        <v>842.74609999999996</v>
      </c>
      <c r="K24403" s="4">
        <v>0.34999999999999992</v>
      </c>
      <c r="L24403" s="73">
        <v>1529.9083046153844</v>
      </c>
    </row>
    <row r="24404" spans="1:12" x14ac:dyDescent="0.35">
      <c r="A24404" s="1" t="s">
        <v>39464</v>
      </c>
      <c r="B24404" t="s">
        <v>39465</v>
      </c>
      <c r="C24404" t="s">
        <v>13</v>
      </c>
      <c r="D24404" t="s">
        <v>14</v>
      </c>
      <c r="E24404">
        <v>1</v>
      </c>
      <c r="F24404" s="2">
        <v>17</v>
      </c>
      <c r="G24404" s="3">
        <v>34</v>
      </c>
      <c r="H24404" s="3">
        <v>0.17</v>
      </c>
      <c r="I24404" s="3">
        <v>0.79900000000000004</v>
      </c>
      <c r="J24404" s="3">
        <v>17.969000000000001</v>
      </c>
      <c r="K24404" s="4">
        <v>0.35</v>
      </c>
      <c r="L24404" s="73">
        <v>32.620646153846153</v>
      </c>
    </row>
    <row r="24405" spans="1:12" x14ac:dyDescent="0.35">
      <c r="A24405" s="1" t="s">
        <v>39466</v>
      </c>
      <c r="B24405" t="s">
        <v>39467</v>
      </c>
      <c r="C24405" t="s">
        <v>13</v>
      </c>
      <c r="D24405" t="s">
        <v>14</v>
      </c>
      <c r="E24405">
        <v>1</v>
      </c>
      <c r="F24405" s="2">
        <v>107.1</v>
      </c>
      <c r="G24405" s="3">
        <v>200</v>
      </c>
      <c r="H24405" s="3">
        <v>1.071</v>
      </c>
      <c r="I24405" s="3">
        <v>5.0336999999999996</v>
      </c>
      <c r="J24405" s="3">
        <v>113.20469999999999</v>
      </c>
      <c r="K24405" s="4">
        <v>0.35</v>
      </c>
      <c r="L24405" s="73">
        <v>205.51007076923074</v>
      </c>
    </row>
    <row r="24406" spans="1:12" x14ac:dyDescent="0.35">
      <c r="A24406" s="1" t="s">
        <v>39468</v>
      </c>
      <c r="B24406" t="s">
        <v>39469</v>
      </c>
      <c r="C24406" t="s">
        <v>13</v>
      </c>
      <c r="D24406" t="s">
        <v>14</v>
      </c>
      <c r="E24406">
        <v>1</v>
      </c>
      <c r="F24406" s="2">
        <v>105.4</v>
      </c>
      <c r="G24406" s="3">
        <v>197</v>
      </c>
      <c r="H24406" s="3">
        <v>1.054</v>
      </c>
      <c r="I24406" s="3">
        <v>4.9538000000000002</v>
      </c>
      <c r="J24406" s="3">
        <v>111.40780000000001</v>
      </c>
      <c r="K24406" s="4">
        <v>0.35</v>
      </c>
      <c r="L24406" s="73">
        <v>202.24800615384615</v>
      </c>
    </row>
    <row r="24407" spans="1:12" x14ac:dyDescent="0.35">
      <c r="A24407" s="1" t="s">
        <v>39470</v>
      </c>
      <c r="B24407" t="s">
        <v>39407</v>
      </c>
      <c r="C24407" t="s">
        <v>13</v>
      </c>
      <c r="D24407" t="s">
        <v>14</v>
      </c>
      <c r="E24407">
        <v>1</v>
      </c>
      <c r="F24407" s="2">
        <v>297.5</v>
      </c>
      <c r="G24407" s="3">
        <v>558</v>
      </c>
      <c r="H24407" s="3">
        <v>2.9750000000000001</v>
      </c>
      <c r="I24407" s="3">
        <v>13.9825</v>
      </c>
      <c r="J24407" s="3">
        <v>314.45750000000004</v>
      </c>
      <c r="K24407" s="4">
        <v>0.35000000000000003</v>
      </c>
      <c r="L24407" s="73">
        <v>570.86130769230772</v>
      </c>
    </row>
    <row r="24408" spans="1:12" x14ac:dyDescent="0.35">
      <c r="A24408" s="1" t="s">
        <v>39471</v>
      </c>
      <c r="B24408" t="s">
        <v>39472</v>
      </c>
      <c r="C24408" t="s">
        <v>13</v>
      </c>
      <c r="D24408" t="s">
        <v>14</v>
      </c>
      <c r="E24408">
        <v>1</v>
      </c>
      <c r="F24408" s="2">
        <v>710.6</v>
      </c>
      <c r="G24408" s="3">
        <v>1396</v>
      </c>
      <c r="H24408" s="3">
        <v>7.1060000000000008</v>
      </c>
      <c r="I24408" s="3">
        <v>33.398200000000003</v>
      </c>
      <c r="J24408" s="3">
        <v>751.10419999999999</v>
      </c>
      <c r="K24408" s="4">
        <v>0.34999999999999992</v>
      </c>
      <c r="L24408" s="73">
        <v>1363.543009230769</v>
      </c>
    </row>
    <row r="24409" spans="1:12" x14ac:dyDescent="0.35">
      <c r="A24409" s="1" t="s">
        <v>39473</v>
      </c>
      <c r="B24409" t="s">
        <v>39474</v>
      </c>
      <c r="C24409" t="s">
        <v>13</v>
      </c>
      <c r="D24409" t="s">
        <v>14</v>
      </c>
      <c r="E24409">
        <v>1</v>
      </c>
      <c r="F24409" s="2">
        <v>136.85</v>
      </c>
      <c r="G24409" s="3">
        <v>289.20639999999997</v>
      </c>
      <c r="H24409" s="3">
        <v>1.3685</v>
      </c>
      <c r="I24409" s="3">
        <v>6.4319499999999996</v>
      </c>
      <c r="J24409" s="3">
        <v>144.65045000000001</v>
      </c>
      <c r="K24409" s="4">
        <v>0.35</v>
      </c>
      <c r="L24409" s="73">
        <v>262.59620153846151</v>
      </c>
    </row>
    <row r="24410" spans="1:12" x14ac:dyDescent="0.35">
      <c r="A24410" s="1" t="s">
        <v>39475</v>
      </c>
      <c r="B24410" t="s">
        <v>39476</v>
      </c>
      <c r="C24410" t="s">
        <v>13</v>
      </c>
      <c r="D24410" t="s">
        <v>14</v>
      </c>
      <c r="E24410">
        <v>1</v>
      </c>
      <c r="F24410" s="2">
        <v>18</v>
      </c>
      <c r="G24410" s="3">
        <v>18</v>
      </c>
      <c r="H24410" s="3">
        <v>0.18</v>
      </c>
      <c r="I24410" s="3">
        <v>0.84599999999999997</v>
      </c>
      <c r="J24410" s="3">
        <v>19.026</v>
      </c>
      <c r="K24410" s="4">
        <v>0.35</v>
      </c>
      <c r="L24410" s="73">
        <v>34.539507692307687</v>
      </c>
    </row>
    <row r="24411" spans="1:12" x14ac:dyDescent="0.35">
      <c r="A24411" s="1" t="s">
        <v>39477</v>
      </c>
      <c r="B24411" t="s">
        <v>39478</v>
      </c>
      <c r="C24411" t="s">
        <v>13</v>
      </c>
      <c r="D24411" t="s">
        <v>14</v>
      </c>
      <c r="E24411">
        <v>1</v>
      </c>
      <c r="F24411" s="2">
        <v>239.7</v>
      </c>
      <c r="G24411" s="3">
        <v>449</v>
      </c>
      <c r="H24411" s="3">
        <v>2.3969999999999998</v>
      </c>
      <c r="I24411" s="3">
        <v>11.2659</v>
      </c>
      <c r="J24411" s="3">
        <v>253.36289999999997</v>
      </c>
      <c r="K24411" s="4">
        <v>0.34999999999999992</v>
      </c>
      <c r="L24411" s="73">
        <v>459.9511107692307</v>
      </c>
    </row>
    <row r="24412" spans="1:12" x14ac:dyDescent="0.35">
      <c r="A24412" s="1" t="s">
        <v>39479</v>
      </c>
      <c r="B24412" t="s">
        <v>39480</v>
      </c>
      <c r="C24412" t="s">
        <v>13</v>
      </c>
      <c r="D24412" t="s">
        <v>14</v>
      </c>
      <c r="E24412">
        <v>1</v>
      </c>
      <c r="F24412" s="2">
        <v>538.04999999999995</v>
      </c>
      <c r="G24412" s="3">
        <v>1008</v>
      </c>
      <c r="H24412" s="3">
        <v>5.3804999999999996</v>
      </c>
      <c r="I24412" s="3">
        <v>25.288349999999998</v>
      </c>
      <c r="J24412" s="3">
        <v>568.71884999999997</v>
      </c>
      <c r="K24412" s="4">
        <v>0.35000000000000003</v>
      </c>
      <c r="L24412" s="73">
        <v>1032.4434507692308</v>
      </c>
    </row>
    <row r="24413" spans="1:12" x14ac:dyDescent="0.35">
      <c r="A24413" s="1" t="s">
        <v>39481</v>
      </c>
      <c r="B24413" t="s">
        <v>39482</v>
      </c>
      <c r="C24413" t="s">
        <v>13</v>
      </c>
      <c r="D24413" t="s">
        <v>14</v>
      </c>
      <c r="E24413">
        <v>1</v>
      </c>
      <c r="F24413" s="2">
        <v>256.7</v>
      </c>
      <c r="G24413" s="3">
        <v>481</v>
      </c>
      <c r="H24413" s="3">
        <v>2.5669999999999997</v>
      </c>
      <c r="I24413" s="3">
        <v>12.0649</v>
      </c>
      <c r="J24413" s="3">
        <v>271.33190000000002</v>
      </c>
      <c r="K24413" s="4">
        <v>0.34999999999999992</v>
      </c>
      <c r="L24413" s="73">
        <v>492.57175692307692</v>
      </c>
    </row>
    <row r="24414" spans="1:12" x14ac:dyDescent="0.35">
      <c r="A24414" s="1" t="s">
        <v>39483</v>
      </c>
      <c r="B24414" t="s">
        <v>39484</v>
      </c>
      <c r="C24414" t="s">
        <v>13</v>
      </c>
      <c r="D24414" t="s">
        <v>14</v>
      </c>
      <c r="E24414">
        <v>1</v>
      </c>
      <c r="F24414" s="2">
        <v>900.15</v>
      </c>
      <c r="G24414" s="3">
        <v>1767</v>
      </c>
      <c r="H24414" s="3">
        <v>9.0015000000000001</v>
      </c>
      <c r="I24414" s="3">
        <v>42.307049999999997</v>
      </c>
      <c r="J24414" s="3">
        <v>951.45854999999995</v>
      </c>
      <c r="K24414" s="4">
        <v>0.35</v>
      </c>
      <c r="L24414" s="73">
        <v>1727.2632138461536</v>
      </c>
    </row>
    <row r="24415" spans="1:12" x14ac:dyDescent="0.35">
      <c r="A24415" s="1" t="s">
        <v>39485</v>
      </c>
      <c r="B24415" t="s">
        <v>39486</v>
      </c>
      <c r="C24415" t="s">
        <v>13</v>
      </c>
      <c r="D24415" t="s">
        <v>14</v>
      </c>
      <c r="E24415">
        <v>1</v>
      </c>
      <c r="F24415" s="2">
        <v>173.4</v>
      </c>
      <c r="G24415" s="3">
        <v>340</v>
      </c>
      <c r="H24415" s="3">
        <v>1.734</v>
      </c>
      <c r="I24415" s="3">
        <v>8.1498000000000008</v>
      </c>
      <c r="J24415" s="3">
        <v>183.28380000000001</v>
      </c>
      <c r="K24415" s="4">
        <v>0.35</v>
      </c>
      <c r="L24415" s="73">
        <v>332.73059076923079</v>
      </c>
    </row>
    <row r="24416" spans="1:12" x14ac:dyDescent="0.35">
      <c r="A24416" s="1" t="s">
        <v>39487</v>
      </c>
      <c r="B24416" t="s">
        <v>39488</v>
      </c>
      <c r="C24416" t="s">
        <v>13</v>
      </c>
      <c r="D24416" t="s">
        <v>14</v>
      </c>
      <c r="E24416">
        <v>1</v>
      </c>
      <c r="F24416" s="2">
        <v>85.85</v>
      </c>
      <c r="G24416" s="3">
        <v>169</v>
      </c>
      <c r="H24416" s="3">
        <v>0.85849999999999993</v>
      </c>
      <c r="I24416" s="3">
        <v>4.0349499999999994</v>
      </c>
      <c r="J24416" s="3">
        <v>90.743449999999996</v>
      </c>
      <c r="K24416" s="4">
        <v>0.35000000000000003</v>
      </c>
      <c r="L24416" s="73">
        <v>164.73426307692307</v>
      </c>
    </row>
    <row r="24417" spans="1:12" x14ac:dyDescent="0.35">
      <c r="A24417" s="1" t="s">
        <v>39489</v>
      </c>
      <c r="B24417" t="s">
        <v>39490</v>
      </c>
      <c r="C24417" t="s">
        <v>13</v>
      </c>
      <c r="D24417" t="s">
        <v>14</v>
      </c>
      <c r="E24417">
        <v>1</v>
      </c>
      <c r="F24417" s="2">
        <v>87.55</v>
      </c>
      <c r="G24417" s="3">
        <v>163</v>
      </c>
      <c r="H24417" s="3">
        <v>0.87549999999999994</v>
      </c>
      <c r="I24417" s="3">
        <v>4.1148499999999997</v>
      </c>
      <c r="J24417" s="3">
        <v>92.540350000000004</v>
      </c>
      <c r="K24417" s="4">
        <v>0.35</v>
      </c>
      <c r="L24417" s="73">
        <v>167.99632769230769</v>
      </c>
    </row>
    <row r="24418" spans="1:12" x14ac:dyDescent="0.35">
      <c r="A24418" s="1" t="s">
        <v>39491</v>
      </c>
      <c r="B24418" t="s">
        <v>39492</v>
      </c>
      <c r="C24418" t="s">
        <v>13</v>
      </c>
      <c r="D24418" t="s">
        <v>14</v>
      </c>
      <c r="E24418">
        <v>1</v>
      </c>
      <c r="F24418" s="2">
        <v>39.950000000000003</v>
      </c>
      <c r="G24418" s="3">
        <v>78</v>
      </c>
      <c r="H24418" s="3">
        <v>0.39950000000000002</v>
      </c>
      <c r="I24418" s="3">
        <v>1.87765</v>
      </c>
      <c r="J24418" s="3">
        <v>42.227150000000009</v>
      </c>
      <c r="K24418" s="4">
        <v>0.35</v>
      </c>
      <c r="L24418" s="73">
        <v>76.658518461538478</v>
      </c>
    </row>
    <row r="24419" spans="1:12" x14ac:dyDescent="0.35">
      <c r="A24419" s="1" t="s">
        <v>39493</v>
      </c>
      <c r="B24419" t="s">
        <v>39494</v>
      </c>
      <c r="C24419" t="s">
        <v>13</v>
      </c>
      <c r="D24419" t="s">
        <v>14</v>
      </c>
      <c r="E24419">
        <v>1</v>
      </c>
      <c r="F24419" s="2">
        <v>1941.4</v>
      </c>
      <c r="G24419" s="3">
        <v>3639</v>
      </c>
      <c r="H24419" s="3">
        <v>19.414000000000001</v>
      </c>
      <c r="I24419" s="3">
        <v>91.245800000000003</v>
      </c>
      <c r="J24419" s="3">
        <v>2052.0598</v>
      </c>
      <c r="K24419" s="4">
        <v>0.35</v>
      </c>
      <c r="L24419" s="73">
        <v>3725.2777907692307</v>
      </c>
    </row>
    <row r="24420" spans="1:12" x14ac:dyDescent="0.35">
      <c r="A24420" s="1" t="s">
        <v>39495</v>
      </c>
      <c r="B24420" t="s">
        <v>39496</v>
      </c>
      <c r="C24420" t="s">
        <v>13</v>
      </c>
      <c r="D24420" t="s">
        <v>14</v>
      </c>
      <c r="E24420">
        <v>1</v>
      </c>
      <c r="F24420" s="2">
        <v>715.7</v>
      </c>
      <c r="G24420" s="3">
        <v>1404</v>
      </c>
      <c r="H24420" s="3">
        <v>7.1570000000000009</v>
      </c>
      <c r="I24420" s="3">
        <v>33.637900000000002</v>
      </c>
      <c r="J24420" s="3">
        <v>756.49490000000014</v>
      </c>
      <c r="K24420" s="4">
        <v>0.34999999999999992</v>
      </c>
      <c r="L24420" s="73">
        <v>1373.3292030769232</v>
      </c>
    </row>
    <row r="24421" spans="1:12" x14ac:dyDescent="0.35">
      <c r="A24421" s="1" t="s">
        <v>39497</v>
      </c>
      <c r="B24421" t="s">
        <v>39498</v>
      </c>
      <c r="C24421" t="s">
        <v>13</v>
      </c>
      <c r="D24421" t="s">
        <v>14</v>
      </c>
      <c r="E24421">
        <v>1</v>
      </c>
      <c r="F24421" s="2">
        <v>150.44999999999999</v>
      </c>
      <c r="G24421" s="3">
        <v>295</v>
      </c>
      <c r="H24421" s="3">
        <v>1.5044999999999999</v>
      </c>
      <c r="I24421" s="3">
        <v>7.0711499999999994</v>
      </c>
      <c r="J24421" s="3">
        <v>159.02564999999998</v>
      </c>
      <c r="K24421" s="4">
        <v>0.34999999999999992</v>
      </c>
      <c r="L24421" s="73">
        <v>288.69271846153839</v>
      </c>
    </row>
    <row r="24422" spans="1:12" x14ac:dyDescent="0.35">
      <c r="A24422" s="1" t="s">
        <v>39499</v>
      </c>
      <c r="B24422" t="s">
        <v>39500</v>
      </c>
      <c r="C24422" t="s">
        <v>13</v>
      </c>
      <c r="D24422" t="s">
        <v>14</v>
      </c>
      <c r="E24422">
        <v>1</v>
      </c>
      <c r="F24422" s="2">
        <v>60.35</v>
      </c>
      <c r="G24422" s="3">
        <v>113</v>
      </c>
      <c r="H24422" s="3">
        <v>0.60350000000000004</v>
      </c>
      <c r="I24422" s="3">
        <v>2.8364500000000001</v>
      </c>
      <c r="J24422" s="3">
        <v>63.789949999999997</v>
      </c>
      <c r="K24422" s="4">
        <v>0.35</v>
      </c>
      <c r="L24422" s="73">
        <v>115.80329384615384</v>
      </c>
    </row>
    <row r="24423" spans="1:12" x14ac:dyDescent="0.35">
      <c r="A24423" s="1" t="s">
        <v>39501</v>
      </c>
      <c r="B24423" t="s">
        <v>39502</v>
      </c>
      <c r="C24423" t="s">
        <v>13</v>
      </c>
      <c r="D24423" t="s">
        <v>14</v>
      </c>
      <c r="E24423">
        <v>1</v>
      </c>
      <c r="F24423" s="2">
        <v>301.75</v>
      </c>
      <c r="G24423" s="3">
        <v>565</v>
      </c>
      <c r="H24423" s="3">
        <v>3.0175000000000001</v>
      </c>
      <c r="I24423" s="3">
        <v>14.18225</v>
      </c>
      <c r="J24423" s="3">
        <v>318.94974999999999</v>
      </c>
      <c r="K24423" s="4">
        <v>0.35</v>
      </c>
      <c r="L24423" s="73">
        <v>579.01646923076919</v>
      </c>
    </row>
    <row r="24424" spans="1:12" x14ac:dyDescent="0.35">
      <c r="A24424" s="1" t="s">
        <v>39503</v>
      </c>
      <c r="B24424" t="s">
        <v>39504</v>
      </c>
      <c r="C24424" t="s">
        <v>13</v>
      </c>
      <c r="D24424" t="s">
        <v>14</v>
      </c>
      <c r="E24424">
        <v>1</v>
      </c>
      <c r="F24424" s="2">
        <v>354.45</v>
      </c>
      <c r="G24424" s="3">
        <v>665</v>
      </c>
      <c r="H24424" s="3">
        <v>3.5444999999999998</v>
      </c>
      <c r="I24424" s="3">
        <v>16.65915</v>
      </c>
      <c r="J24424" s="3">
        <v>374.65365000000003</v>
      </c>
      <c r="K24424" s="4">
        <v>0.35</v>
      </c>
      <c r="L24424" s="73">
        <v>680.14047230769233</v>
      </c>
    </row>
    <row r="24425" spans="1:12" x14ac:dyDescent="0.35">
      <c r="A24425" s="1" t="s">
        <v>39505</v>
      </c>
      <c r="B24425" t="s">
        <v>39506</v>
      </c>
      <c r="C24425" t="s">
        <v>13</v>
      </c>
      <c r="D24425" t="s">
        <v>14</v>
      </c>
      <c r="E24425">
        <v>1</v>
      </c>
      <c r="F24425" s="2">
        <v>40.799999999999997</v>
      </c>
      <c r="G24425" s="3">
        <v>79</v>
      </c>
      <c r="H24425" s="3">
        <v>0.40799999999999997</v>
      </c>
      <c r="I24425" s="3">
        <v>1.9176</v>
      </c>
      <c r="J24425" s="3">
        <v>43.125599999999999</v>
      </c>
      <c r="K24425" s="4">
        <v>0.34999999999999992</v>
      </c>
      <c r="L24425" s="73">
        <v>78.289550769230758</v>
      </c>
    </row>
    <row r="24426" spans="1:12" x14ac:dyDescent="0.35">
      <c r="A24426" s="1" t="s">
        <v>39507</v>
      </c>
      <c r="B24426" t="s">
        <v>39508</v>
      </c>
      <c r="C24426" t="s">
        <v>13</v>
      </c>
      <c r="D24426" t="s">
        <v>14</v>
      </c>
      <c r="E24426">
        <v>1</v>
      </c>
      <c r="F24426" s="2">
        <v>38.25</v>
      </c>
      <c r="G24426" s="3">
        <v>74</v>
      </c>
      <c r="H24426" s="3">
        <v>0.38250000000000001</v>
      </c>
      <c r="I24426" s="3">
        <v>1.79775</v>
      </c>
      <c r="J24426" s="3">
        <v>40.430250000000001</v>
      </c>
      <c r="K24426" s="4">
        <v>0.35</v>
      </c>
      <c r="L24426" s="73">
        <v>73.396453846153847</v>
      </c>
    </row>
    <row r="24427" spans="1:12" x14ac:dyDescent="0.35">
      <c r="A24427" s="1" t="s">
        <v>39509</v>
      </c>
      <c r="B24427" t="s">
        <v>39510</v>
      </c>
      <c r="C24427" t="s">
        <v>13</v>
      </c>
      <c r="D24427" t="s">
        <v>14</v>
      </c>
      <c r="E24427">
        <v>1</v>
      </c>
      <c r="F24427" s="2">
        <v>190.4</v>
      </c>
      <c r="G24427" s="3">
        <v>356</v>
      </c>
      <c r="H24427" s="3">
        <v>1.9040000000000001</v>
      </c>
      <c r="I24427" s="3">
        <v>8.9488000000000003</v>
      </c>
      <c r="J24427" s="3">
        <v>201.25280000000001</v>
      </c>
      <c r="K24427" s="4">
        <v>0.35000000000000003</v>
      </c>
      <c r="L24427" s="73">
        <v>365.35123692307695</v>
      </c>
    </row>
    <row r="24428" spans="1:12" x14ac:dyDescent="0.35">
      <c r="A24428" s="1" t="s">
        <v>39511</v>
      </c>
      <c r="B24428" t="s">
        <v>39512</v>
      </c>
      <c r="C24428" t="s">
        <v>13</v>
      </c>
      <c r="D24428" t="s">
        <v>14</v>
      </c>
      <c r="E24428">
        <v>1</v>
      </c>
      <c r="F24428" s="2">
        <v>22.95</v>
      </c>
      <c r="G24428" s="3">
        <v>44</v>
      </c>
      <c r="H24428" s="3">
        <v>0.22950000000000001</v>
      </c>
      <c r="I24428" s="3">
        <v>1.0786499999999999</v>
      </c>
      <c r="J24428" s="3">
        <v>24.258150000000001</v>
      </c>
      <c r="K24428" s="4">
        <v>0.35</v>
      </c>
      <c r="L24428" s="73">
        <v>44.037872307692304</v>
      </c>
    </row>
    <row r="24429" spans="1:12" x14ac:dyDescent="0.35">
      <c r="A24429" s="1" t="s">
        <v>39513</v>
      </c>
      <c r="B24429" t="s">
        <v>39514</v>
      </c>
      <c r="C24429" t="s">
        <v>13</v>
      </c>
      <c r="D24429" t="s">
        <v>14</v>
      </c>
      <c r="E24429">
        <v>1</v>
      </c>
      <c r="F24429" s="2">
        <v>193.8</v>
      </c>
      <c r="G24429" s="3">
        <v>381</v>
      </c>
      <c r="H24429" s="3">
        <v>1.9380000000000002</v>
      </c>
      <c r="I24429" s="3">
        <v>9.1086000000000009</v>
      </c>
      <c r="J24429" s="3">
        <v>204.8466</v>
      </c>
      <c r="K24429" s="4">
        <v>0.35</v>
      </c>
      <c r="L24429" s="73">
        <v>371.87536615384613</v>
      </c>
    </row>
    <row r="24430" spans="1:12" x14ac:dyDescent="0.35">
      <c r="A24430" s="1" t="s">
        <v>39515</v>
      </c>
      <c r="B24430" t="s">
        <v>39516</v>
      </c>
      <c r="C24430" t="s">
        <v>13</v>
      </c>
      <c r="D24430" t="s">
        <v>14</v>
      </c>
      <c r="E24430">
        <v>1</v>
      </c>
      <c r="F24430" s="2">
        <v>126.65</v>
      </c>
      <c r="G24430" s="3">
        <v>237</v>
      </c>
      <c r="H24430" s="3">
        <v>1.2665000000000002</v>
      </c>
      <c r="I24430" s="3">
        <v>5.9525500000000005</v>
      </c>
      <c r="J24430" s="3">
        <v>133.86904999999999</v>
      </c>
      <c r="K24430" s="4">
        <v>0.35000000000000003</v>
      </c>
      <c r="L24430" s="73">
        <v>243.02381384615381</v>
      </c>
    </row>
    <row r="24431" spans="1:12" x14ac:dyDescent="0.35">
      <c r="A24431" s="1" t="s">
        <v>39517</v>
      </c>
      <c r="B24431" t="s">
        <v>39518</v>
      </c>
      <c r="C24431" t="s">
        <v>13</v>
      </c>
      <c r="D24431" t="s">
        <v>14</v>
      </c>
      <c r="E24431">
        <v>1</v>
      </c>
      <c r="F24431" s="2">
        <v>21.25</v>
      </c>
      <c r="G24431" s="3">
        <v>41</v>
      </c>
      <c r="H24431" s="3">
        <v>0.21249999999999999</v>
      </c>
      <c r="I24431" s="3">
        <v>0.99875000000000003</v>
      </c>
      <c r="J24431" s="3">
        <v>22.46125</v>
      </c>
      <c r="K24431" s="4">
        <v>0.35</v>
      </c>
      <c r="L24431" s="73">
        <v>40.775807692307694</v>
      </c>
    </row>
    <row r="24432" spans="1:12" x14ac:dyDescent="0.35">
      <c r="A24432" s="1" t="s">
        <v>39519</v>
      </c>
      <c r="B24432" t="s">
        <v>39520</v>
      </c>
      <c r="C24432" t="s">
        <v>13</v>
      </c>
      <c r="D24432" t="s">
        <v>14</v>
      </c>
      <c r="E24432">
        <v>1</v>
      </c>
      <c r="F24432" s="2">
        <v>221</v>
      </c>
      <c r="G24432" s="3">
        <v>433</v>
      </c>
      <c r="H24432" s="3">
        <v>2.21</v>
      </c>
      <c r="I24432" s="3">
        <v>10.387</v>
      </c>
      <c r="J24432" s="3">
        <v>233.59700000000001</v>
      </c>
      <c r="K24432" s="4">
        <v>0.35</v>
      </c>
      <c r="L24432" s="73">
        <v>424.0684</v>
      </c>
    </row>
    <row r="24433" spans="1:12" x14ac:dyDescent="0.35">
      <c r="A24433" s="1" t="s">
        <v>39521</v>
      </c>
      <c r="B24433" t="s">
        <v>39522</v>
      </c>
      <c r="C24433" t="s">
        <v>13</v>
      </c>
      <c r="D24433" t="s">
        <v>14</v>
      </c>
      <c r="E24433">
        <v>1</v>
      </c>
      <c r="F24433" s="2">
        <v>207.4</v>
      </c>
      <c r="G24433" s="3">
        <v>388</v>
      </c>
      <c r="H24433" s="3">
        <v>2.0740000000000003</v>
      </c>
      <c r="I24433" s="3">
        <v>9.7477999999999998</v>
      </c>
      <c r="J24433" s="3">
        <v>219.22180000000003</v>
      </c>
      <c r="K24433" s="4">
        <v>0.35</v>
      </c>
      <c r="L24433" s="73">
        <v>397.97188307692312</v>
      </c>
    </row>
    <row r="24434" spans="1:12" x14ac:dyDescent="0.35">
      <c r="A24434" s="1" t="s">
        <v>39523</v>
      </c>
      <c r="B24434" t="s">
        <v>39524</v>
      </c>
      <c r="C24434" t="s">
        <v>13</v>
      </c>
      <c r="D24434" t="s">
        <v>14</v>
      </c>
      <c r="E24434">
        <v>1</v>
      </c>
      <c r="F24434" s="2">
        <v>364.65</v>
      </c>
      <c r="G24434" s="3">
        <v>684</v>
      </c>
      <c r="H24434" s="3">
        <v>3.6464999999999996</v>
      </c>
      <c r="I24434" s="3">
        <v>17.138549999999999</v>
      </c>
      <c r="J24434" s="3">
        <v>385.43504999999999</v>
      </c>
      <c r="K24434" s="4">
        <v>0.35</v>
      </c>
      <c r="L24434" s="73">
        <v>699.71285999999998</v>
      </c>
    </row>
    <row r="24435" spans="1:12" x14ac:dyDescent="0.35">
      <c r="A24435" s="1" t="s">
        <v>39525</v>
      </c>
      <c r="B24435" t="s">
        <v>39526</v>
      </c>
      <c r="C24435" t="s">
        <v>13</v>
      </c>
      <c r="D24435" t="s">
        <v>14</v>
      </c>
      <c r="E24435">
        <v>1</v>
      </c>
      <c r="F24435" s="2">
        <v>590.75</v>
      </c>
      <c r="G24435" s="3">
        <v>1106</v>
      </c>
      <c r="H24435" s="3">
        <v>5.9074999999999998</v>
      </c>
      <c r="I24435" s="3">
        <v>27.765250000000002</v>
      </c>
      <c r="J24435" s="3">
        <v>624.42275000000006</v>
      </c>
      <c r="K24435" s="4">
        <v>0.35000000000000003</v>
      </c>
      <c r="L24435" s="73">
        <v>1133.567453846154</v>
      </c>
    </row>
    <row r="24436" spans="1:12" x14ac:dyDescent="0.35">
      <c r="A24436" s="1" t="s">
        <v>39527</v>
      </c>
      <c r="B24436" t="s">
        <v>39528</v>
      </c>
      <c r="C24436" t="s">
        <v>13</v>
      </c>
      <c r="D24436" t="s">
        <v>14</v>
      </c>
      <c r="E24436">
        <v>1</v>
      </c>
      <c r="F24436" s="2">
        <v>68</v>
      </c>
      <c r="G24436" s="3">
        <v>127</v>
      </c>
      <c r="H24436" s="3">
        <v>0.68</v>
      </c>
      <c r="I24436" s="3">
        <v>3.1960000000000002</v>
      </c>
      <c r="J24436" s="3">
        <v>71.876000000000005</v>
      </c>
      <c r="K24436" s="4">
        <v>0.35</v>
      </c>
      <c r="L24436" s="73">
        <v>130.48258461538461</v>
      </c>
    </row>
    <row r="24437" spans="1:12" x14ac:dyDescent="0.35">
      <c r="A24437" s="1" t="s">
        <v>39529</v>
      </c>
      <c r="B24437" t="s">
        <v>39530</v>
      </c>
      <c r="C24437" t="s">
        <v>13</v>
      </c>
      <c r="D24437" t="s">
        <v>14</v>
      </c>
      <c r="E24437">
        <v>1</v>
      </c>
      <c r="F24437" s="2">
        <v>163.19999999999999</v>
      </c>
      <c r="G24437" s="3">
        <v>305</v>
      </c>
      <c r="H24437" s="3">
        <v>1.6319999999999999</v>
      </c>
      <c r="I24437" s="3">
        <v>7.6703999999999999</v>
      </c>
      <c r="J24437" s="3">
        <v>172.50239999999999</v>
      </c>
      <c r="K24437" s="4">
        <v>0.34999999999999992</v>
      </c>
      <c r="L24437" s="73">
        <v>313.15820307692303</v>
      </c>
    </row>
    <row r="24438" spans="1:12" x14ac:dyDescent="0.35">
      <c r="A24438" s="1" t="s">
        <v>39531</v>
      </c>
      <c r="B24438" t="s">
        <v>39532</v>
      </c>
      <c r="C24438" t="s">
        <v>21</v>
      </c>
      <c r="D24438" t="s">
        <v>22</v>
      </c>
      <c r="E24438">
        <v>1</v>
      </c>
      <c r="F24438" s="2">
        <v>54.5</v>
      </c>
      <c r="G24438" s="3">
        <v>85.02</v>
      </c>
      <c r="H24438" s="3">
        <v>0.54500000000000004</v>
      </c>
      <c r="I24438" s="3">
        <v>2.5615000000000001</v>
      </c>
      <c r="J24438" s="3">
        <v>57.606500000000004</v>
      </c>
      <c r="K24438" s="4">
        <v>0.35</v>
      </c>
      <c r="L24438" s="73">
        <v>104.57795384615385</v>
      </c>
    </row>
    <row r="24439" spans="1:12" x14ac:dyDescent="0.35">
      <c r="A24439" s="1" t="s">
        <v>39533</v>
      </c>
      <c r="B24439" t="s">
        <v>39534</v>
      </c>
      <c r="C24439" t="s">
        <v>13</v>
      </c>
      <c r="D24439" t="s">
        <v>14</v>
      </c>
      <c r="E24439">
        <v>1</v>
      </c>
      <c r="F24439" s="2">
        <v>289</v>
      </c>
      <c r="G24439" s="3">
        <v>567</v>
      </c>
      <c r="H24439" s="3">
        <v>2.89</v>
      </c>
      <c r="I24439" s="3">
        <v>13.583</v>
      </c>
      <c r="J24439" s="3">
        <v>305.47300000000001</v>
      </c>
      <c r="K24439" s="4">
        <v>0.35000000000000003</v>
      </c>
      <c r="L24439" s="73">
        <v>554.55098461538466</v>
      </c>
    </row>
    <row r="24440" spans="1:12" x14ac:dyDescent="0.35">
      <c r="A24440" s="1" t="s">
        <v>39535</v>
      </c>
      <c r="B24440" t="s">
        <v>39536</v>
      </c>
      <c r="C24440" t="s">
        <v>13</v>
      </c>
      <c r="D24440" t="s">
        <v>14</v>
      </c>
      <c r="E24440">
        <v>1</v>
      </c>
      <c r="F24440" s="2">
        <v>59.5</v>
      </c>
      <c r="G24440" s="3">
        <v>111</v>
      </c>
      <c r="H24440" s="3">
        <v>0.59499999999999997</v>
      </c>
      <c r="I24440" s="3">
        <v>2.7965</v>
      </c>
      <c r="J24440" s="3">
        <v>62.891500000000001</v>
      </c>
      <c r="K24440" s="4">
        <v>0.35000000000000003</v>
      </c>
      <c r="L24440" s="73">
        <v>114.17226153846154</v>
      </c>
    </row>
    <row r="24441" spans="1:12" x14ac:dyDescent="0.35">
      <c r="A24441" s="1" t="s">
        <v>39537</v>
      </c>
      <c r="B24441" t="s">
        <v>39469</v>
      </c>
      <c r="C24441" t="s">
        <v>13</v>
      </c>
      <c r="D24441" t="s">
        <v>14</v>
      </c>
      <c r="E24441">
        <v>1</v>
      </c>
      <c r="F24441" s="2">
        <v>107.1</v>
      </c>
      <c r="G24441" s="3">
        <v>200</v>
      </c>
      <c r="H24441" s="3">
        <v>1.071</v>
      </c>
      <c r="I24441" s="3">
        <v>5.0336999999999996</v>
      </c>
      <c r="J24441" s="3">
        <v>113.20469999999999</v>
      </c>
      <c r="K24441" s="4">
        <v>0.35</v>
      </c>
      <c r="L24441" s="73">
        <v>205.51007076923074</v>
      </c>
    </row>
    <row r="24442" spans="1:12" x14ac:dyDescent="0.35">
      <c r="A24442" s="1" t="s">
        <v>39538</v>
      </c>
      <c r="B24442" t="s">
        <v>39539</v>
      </c>
      <c r="C24442" t="s">
        <v>13</v>
      </c>
      <c r="D24442" t="s">
        <v>14</v>
      </c>
      <c r="E24442">
        <v>1</v>
      </c>
      <c r="F24442" s="2">
        <v>43.35</v>
      </c>
      <c r="G24442" s="3">
        <v>81</v>
      </c>
      <c r="H24442" s="3">
        <v>0.4335</v>
      </c>
      <c r="I24442" s="3">
        <v>2.0374500000000002</v>
      </c>
      <c r="J24442" s="3">
        <v>45.820950000000003</v>
      </c>
      <c r="K24442" s="4">
        <v>0.35</v>
      </c>
      <c r="L24442" s="73">
        <v>83.182647692307697</v>
      </c>
    </row>
    <row r="24443" spans="1:12" x14ac:dyDescent="0.35">
      <c r="A24443" s="1" t="s">
        <v>39540</v>
      </c>
      <c r="B24443" t="s">
        <v>39541</v>
      </c>
      <c r="C24443" t="s">
        <v>13</v>
      </c>
      <c r="D24443" t="s">
        <v>14</v>
      </c>
      <c r="E24443">
        <v>1</v>
      </c>
      <c r="F24443" s="2">
        <v>132.6</v>
      </c>
      <c r="G24443" s="3">
        <v>260</v>
      </c>
      <c r="H24443" s="3">
        <v>1.3260000000000001</v>
      </c>
      <c r="I24443" s="3">
        <v>6.2321999999999997</v>
      </c>
      <c r="J24443" s="3">
        <v>140.15819999999999</v>
      </c>
      <c r="K24443" s="4">
        <v>0.35</v>
      </c>
      <c r="L24443" s="73">
        <v>254.44103999999999</v>
      </c>
    </row>
    <row r="24444" spans="1:12" x14ac:dyDescent="0.35">
      <c r="A24444" s="1" t="s">
        <v>39542</v>
      </c>
      <c r="B24444" t="s">
        <v>39543</v>
      </c>
      <c r="C24444" t="s">
        <v>13</v>
      </c>
      <c r="D24444" t="s">
        <v>14</v>
      </c>
      <c r="E24444">
        <v>1</v>
      </c>
      <c r="F24444" s="2">
        <v>5.0999999999999996</v>
      </c>
      <c r="G24444" s="3">
        <v>10.4048</v>
      </c>
      <c r="H24444" s="3">
        <v>5.0999999999999997E-2</v>
      </c>
      <c r="I24444" s="3">
        <v>0.2397</v>
      </c>
      <c r="J24444" s="3">
        <v>5.3906999999999998</v>
      </c>
      <c r="K24444" s="4">
        <v>0.34999999999999992</v>
      </c>
      <c r="L24444" s="73">
        <v>9.7861938461538447</v>
      </c>
    </row>
    <row r="24445" spans="1:12" x14ac:dyDescent="0.35">
      <c r="A24445" s="1" t="s">
        <v>39544</v>
      </c>
      <c r="B24445" t="s">
        <v>39545</v>
      </c>
      <c r="C24445" t="s">
        <v>13</v>
      </c>
      <c r="D24445" t="s">
        <v>14</v>
      </c>
      <c r="E24445">
        <v>1</v>
      </c>
      <c r="F24445" s="2">
        <v>79.05</v>
      </c>
      <c r="G24445" s="3">
        <v>148</v>
      </c>
      <c r="H24445" s="3">
        <v>0.79049999999999998</v>
      </c>
      <c r="I24445" s="3">
        <v>3.7153499999999999</v>
      </c>
      <c r="J24445" s="3">
        <v>83.555849999999992</v>
      </c>
      <c r="K24445" s="4">
        <v>0.35000000000000003</v>
      </c>
      <c r="L24445" s="73">
        <v>151.6860046153846</v>
      </c>
    </row>
    <row r="24446" spans="1:12" x14ac:dyDescent="0.35">
      <c r="A24446" s="1" t="s">
        <v>39546</v>
      </c>
      <c r="B24446" t="s">
        <v>39547</v>
      </c>
      <c r="C24446" t="s">
        <v>13</v>
      </c>
      <c r="D24446" t="s">
        <v>14</v>
      </c>
      <c r="E24446">
        <v>1</v>
      </c>
      <c r="F24446" s="2">
        <v>719.1</v>
      </c>
      <c r="G24446" s="3">
        <v>1348</v>
      </c>
      <c r="H24446" s="3">
        <v>7.1910000000000007</v>
      </c>
      <c r="I24446" s="3">
        <v>33.797699999999999</v>
      </c>
      <c r="J24446" s="3">
        <v>760.08870000000002</v>
      </c>
      <c r="K24446" s="4">
        <v>0.34999999999999992</v>
      </c>
      <c r="L24446" s="73">
        <v>1379.8533323076922</v>
      </c>
    </row>
    <row r="24447" spans="1:12" x14ac:dyDescent="0.35">
      <c r="A24447" s="1" t="s">
        <v>39548</v>
      </c>
      <c r="B24447" t="s">
        <v>39549</v>
      </c>
      <c r="C24447" t="s">
        <v>13</v>
      </c>
      <c r="D24447" t="s">
        <v>14</v>
      </c>
      <c r="E24447">
        <v>1</v>
      </c>
      <c r="F24447" s="2">
        <v>261.8</v>
      </c>
      <c r="G24447" s="3">
        <v>514</v>
      </c>
      <c r="H24447" s="3">
        <v>2.6180000000000003</v>
      </c>
      <c r="I24447" s="3">
        <v>12.304600000000001</v>
      </c>
      <c r="J24447" s="3">
        <v>276.7226</v>
      </c>
      <c r="K24447" s="4">
        <v>0.35000000000000003</v>
      </c>
      <c r="L24447" s="73">
        <v>502.3579507692308</v>
      </c>
    </row>
    <row r="24448" spans="1:12" x14ac:dyDescent="0.35">
      <c r="A24448" s="1" t="s">
        <v>39550</v>
      </c>
      <c r="B24448" t="s">
        <v>39551</v>
      </c>
      <c r="C24448" t="s">
        <v>13</v>
      </c>
      <c r="D24448" t="s">
        <v>14</v>
      </c>
      <c r="E24448">
        <v>1</v>
      </c>
      <c r="F24448" s="2">
        <v>17</v>
      </c>
      <c r="G24448" s="3">
        <v>34</v>
      </c>
      <c r="H24448" s="3">
        <v>0.17</v>
      </c>
      <c r="I24448" s="3">
        <v>0.79900000000000004</v>
      </c>
      <c r="J24448" s="3">
        <v>17.969000000000001</v>
      </c>
      <c r="K24448" s="4">
        <v>0.35</v>
      </c>
      <c r="L24448" s="73">
        <v>32.620646153846153</v>
      </c>
    </row>
    <row r="24449" spans="1:12" x14ac:dyDescent="0.35">
      <c r="A24449" s="1" t="s">
        <v>39552</v>
      </c>
      <c r="B24449" t="s">
        <v>39486</v>
      </c>
      <c r="C24449" t="s">
        <v>13</v>
      </c>
      <c r="D24449" t="s">
        <v>14</v>
      </c>
      <c r="E24449">
        <v>1</v>
      </c>
      <c r="F24449" s="2">
        <v>202.3</v>
      </c>
      <c r="G24449" s="3">
        <v>397</v>
      </c>
      <c r="H24449" s="3">
        <v>2.0230000000000001</v>
      </c>
      <c r="I24449" s="3">
        <v>9.5081000000000007</v>
      </c>
      <c r="J24449" s="3">
        <v>213.83110000000002</v>
      </c>
      <c r="K24449" s="4">
        <v>0.35</v>
      </c>
      <c r="L24449" s="73">
        <v>388.18568923076924</v>
      </c>
    </row>
    <row r="24450" spans="1:12" x14ac:dyDescent="0.35">
      <c r="A24450" s="1" t="s">
        <v>39553</v>
      </c>
      <c r="B24450" t="s">
        <v>39554</v>
      </c>
      <c r="C24450" t="s">
        <v>13</v>
      </c>
      <c r="D24450" t="s">
        <v>14</v>
      </c>
      <c r="E24450">
        <v>1</v>
      </c>
      <c r="F24450" s="2">
        <v>107.1</v>
      </c>
      <c r="G24450" s="3">
        <v>211</v>
      </c>
      <c r="H24450" s="3">
        <v>1.071</v>
      </c>
      <c r="I24450" s="3">
        <v>5.0336999999999996</v>
      </c>
      <c r="J24450" s="3">
        <v>113.20469999999999</v>
      </c>
      <c r="K24450" s="4">
        <v>0.35</v>
      </c>
      <c r="L24450" s="73">
        <v>205.51007076923074</v>
      </c>
    </row>
    <row r="24451" spans="1:12" x14ac:dyDescent="0.35">
      <c r="A24451" s="1" t="s">
        <v>39555</v>
      </c>
      <c r="B24451" t="s">
        <v>39556</v>
      </c>
      <c r="C24451" t="s">
        <v>13</v>
      </c>
      <c r="D24451" t="s">
        <v>14</v>
      </c>
      <c r="E24451">
        <v>1</v>
      </c>
      <c r="F24451" s="2">
        <v>89.25</v>
      </c>
      <c r="G24451" s="3">
        <v>167</v>
      </c>
      <c r="H24451" s="3">
        <v>0.89250000000000007</v>
      </c>
      <c r="I24451" s="3">
        <v>4.19475</v>
      </c>
      <c r="J24451" s="3">
        <v>94.337249999999997</v>
      </c>
      <c r="K24451" s="4">
        <v>0.35</v>
      </c>
      <c r="L24451" s="73">
        <v>171.2583923076923</v>
      </c>
    </row>
    <row r="24452" spans="1:12" x14ac:dyDescent="0.35">
      <c r="A24452" s="1" t="s">
        <v>39557</v>
      </c>
      <c r="B24452" t="s">
        <v>39558</v>
      </c>
      <c r="C24452" t="s">
        <v>13</v>
      </c>
      <c r="D24452" t="s">
        <v>14</v>
      </c>
      <c r="E24452">
        <v>1</v>
      </c>
      <c r="F24452" s="2">
        <v>162.35</v>
      </c>
      <c r="G24452" s="3">
        <v>318</v>
      </c>
      <c r="H24452" s="3">
        <v>1.6234999999999999</v>
      </c>
      <c r="I24452" s="3">
        <v>7.6304499999999997</v>
      </c>
      <c r="J24452" s="3">
        <v>171.60395</v>
      </c>
      <c r="K24452" s="4">
        <v>0.35000000000000003</v>
      </c>
      <c r="L24452" s="73">
        <v>311.52717076923079</v>
      </c>
    </row>
    <row r="24453" spans="1:12" x14ac:dyDescent="0.35">
      <c r="A24453" s="1" t="s">
        <v>39559</v>
      </c>
      <c r="B24453" t="s">
        <v>39560</v>
      </c>
      <c r="C24453" t="s">
        <v>13</v>
      </c>
      <c r="D24453" t="s">
        <v>14</v>
      </c>
      <c r="E24453">
        <v>1</v>
      </c>
      <c r="F24453" s="2">
        <v>502.35</v>
      </c>
      <c r="G24453" s="3">
        <v>942</v>
      </c>
      <c r="H24453" s="3">
        <v>5.0235000000000003</v>
      </c>
      <c r="I24453" s="3">
        <v>23.61045</v>
      </c>
      <c r="J24453" s="3">
        <v>530.98395000000005</v>
      </c>
      <c r="K24453" s="4">
        <v>0.35</v>
      </c>
      <c r="L24453" s="73">
        <v>963.9400938461539</v>
      </c>
    </row>
    <row r="24454" spans="1:12" x14ac:dyDescent="0.35">
      <c r="A24454" s="1" t="s">
        <v>39561</v>
      </c>
      <c r="B24454" t="s">
        <v>39562</v>
      </c>
      <c r="C24454" t="s">
        <v>13</v>
      </c>
      <c r="D24454" t="s">
        <v>14</v>
      </c>
      <c r="E24454">
        <v>1</v>
      </c>
      <c r="F24454" s="2">
        <v>264.35000000000002</v>
      </c>
      <c r="G24454" s="3">
        <v>495</v>
      </c>
      <c r="H24454" s="3">
        <v>2.6435000000000004</v>
      </c>
      <c r="I24454" s="3">
        <v>12.42445</v>
      </c>
      <c r="J24454" s="3">
        <v>279.41795000000002</v>
      </c>
      <c r="K24454" s="4">
        <v>0.35</v>
      </c>
      <c r="L24454" s="73">
        <v>507.25104769230774</v>
      </c>
    </row>
    <row r="24455" spans="1:12" x14ac:dyDescent="0.35">
      <c r="A24455" s="1" t="s">
        <v>39563</v>
      </c>
      <c r="B24455" t="s">
        <v>39564</v>
      </c>
      <c r="C24455" t="s">
        <v>13</v>
      </c>
      <c r="D24455" t="s">
        <v>14</v>
      </c>
      <c r="E24455">
        <v>1</v>
      </c>
      <c r="F24455" s="2">
        <v>17</v>
      </c>
      <c r="G24455" s="3">
        <v>34</v>
      </c>
      <c r="H24455" s="3">
        <v>0.17</v>
      </c>
      <c r="I24455" s="3">
        <v>0.79900000000000004</v>
      </c>
      <c r="J24455" s="3">
        <v>17.969000000000001</v>
      </c>
      <c r="K24455" s="4">
        <v>0.35</v>
      </c>
      <c r="L24455" s="73">
        <v>32.620646153846153</v>
      </c>
    </row>
    <row r="24456" spans="1:12" x14ac:dyDescent="0.35">
      <c r="A24456" s="1" t="s">
        <v>39565</v>
      </c>
      <c r="B24456" t="s">
        <v>39566</v>
      </c>
      <c r="C24456" t="s">
        <v>13</v>
      </c>
      <c r="D24456" t="s">
        <v>14</v>
      </c>
      <c r="E24456">
        <v>1</v>
      </c>
      <c r="F24456" s="2">
        <v>15.3</v>
      </c>
      <c r="G24456" s="3">
        <v>30</v>
      </c>
      <c r="H24456" s="3">
        <v>0.153</v>
      </c>
      <c r="I24456" s="3">
        <v>0.71910000000000007</v>
      </c>
      <c r="J24456" s="3">
        <v>16.1721</v>
      </c>
      <c r="K24456" s="4">
        <v>0.35</v>
      </c>
      <c r="L24456" s="73">
        <v>29.358581538461536</v>
      </c>
    </row>
    <row r="24457" spans="1:12" x14ac:dyDescent="0.35">
      <c r="A24457" s="1" t="s">
        <v>39567</v>
      </c>
      <c r="B24457" t="s">
        <v>39568</v>
      </c>
      <c r="C24457" t="s">
        <v>13</v>
      </c>
      <c r="D24457" t="s">
        <v>14</v>
      </c>
      <c r="E24457">
        <v>1</v>
      </c>
      <c r="F24457" s="2">
        <v>80.75</v>
      </c>
      <c r="G24457" s="3">
        <v>151</v>
      </c>
      <c r="H24457" s="3">
        <v>0.8075</v>
      </c>
      <c r="I24457" s="3">
        <v>3.7952499999999998</v>
      </c>
      <c r="J24457" s="3">
        <v>85.35275</v>
      </c>
      <c r="K24457" s="4">
        <v>0.35000000000000003</v>
      </c>
      <c r="L24457" s="73">
        <v>154.94806923076922</v>
      </c>
    </row>
    <row r="24458" spans="1:12" x14ac:dyDescent="0.35">
      <c r="A24458" s="1" t="s">
        <v>39569</v>
      </c>
      <c r="B24458" t="s">
        <v>39570</v>
      </c>
      <c r="C24458" t="s">
        <v>13</v>
      </c>
      <c r="D24458" t="s">
        <v>14</v>
      </c>
      <c r="E24458">
        <v>1</v>
      </c>
      <c r="F24458" s="2">
        <v>475.15</v>
      </c>
      <c r="G24458" s="3">
        <v>933</v>
      </c>
      <c r="H24458" s="3">
        <v>4.7515000000000001</v>
      </c>
      <c r="I24458" s="3">
        <v>22.332049999999999</v>
      </c>
      <c r="J24458" s="3">
        <v>502.23354999999998</v>
      </c>
      <c r="K24458" s="4">
        <v>0.35</v>
      </c>
      <c r="L24458" s="73">
        <v>911.74705999999992</v>
      </c>
    </row>
    <row r="24459" spans="1:12" x14ac:dyDescent="0.35">
      <c r="A24459" s="1" t="s">
        <v>39571</v>
      </c>
      <c r="B24459" t="s">
        <v>13411</v>
      </c>
      <c r="C24459" t="s">
        <v>13</v>
      </c>
      <c r="D24459" t="s">
        <v>14</v>
      </c>
      <c r="E24459">
        <v>1</v>
      </c>
      <c r="F24459" s="2">
        <v>89.25</v>
      </c>
      <c r="G24459" s="3">
        <v>167</v>
      </c>
      <c r="H24459" s="3">
        <v>0.89250000000000007</v>
      </c>
      <c r="I24459" s="3">
        <v>4.19475</v>
      </c>
      <c r="J24459" s="3">
        <v>94.337249999999997</v>
      </c>
      <c r="K24459" s="4">
        <v>0.35</v>
      </c>
      <c r="L24459" s="73">
        <v>171.2583923076923</v>
      </c>
    </row>
    <row r="24460" spans="1:12" x14ac:dyDescent="0.35">
      <c r="A24460" s="1" t="s">
        <v>39572</v>
      </c>
      <c r="B24460" t="s">
        <v>39573</v>
      </c>
      <c r="C24460" t="s">
        <v>13</v>
      </c>
      <c r="D24460" t="s">
        <v>14</v>
      </c>
      <c r="E24460">
        <v>1</v>
      </c>
      <c r="F24460" s="2">
        <v>42.5</v>
      </c>
      <c r="G24460" s="3">
        <v>83</v>
      </c>
      <c r="H24460" s="3">
        <v>0.42499999999999999</v>
      </c>
      <c r="I24460" s="3">
        <v>1.9975000000000001</v>
      </c>
      <c r="J24460" s="3">
        <v>44.922499999999999</v>
      </c>
      <c r="K24460" s="4">
        <v>0.35</v>
      </c>
      <c r="L24460" s="73">
        <v>81.551615384615388</v>
      </c>
    </row>
    <row r="24461" spans="1:12" x14ac:dyDescent="0.35">
      <c r="A24461" s="1" t="s">
        <v>39574</v>
      </c>
      <c r="B24461" t="s">
        <v>39575</v>
      </c>
      <c r="C24461" t="s">
        <v>13</v>
      </c>
      <c r="D24461" t="s">
        <v>14</v>
      </c>
      <c r="E24461">
        <v>1</v>
      </c>
      <c r="F24461" s="2">
        <v>64.599999999999994</v>
      </c>
      <c r="G24461" s="3">
        <v>121</v>
      </c>
      <c r="H24461" s="3">
        <v>0.64599999999999991</v>
      </c>
      <c r="I24461" s="3">
        <v>3.0361999999999996</v>
      </c>
      <c r="J24461" s="3">
        <v>68.282199999999989</v>
      </c>
      <c r="K24461" s="4">
        <v>0.35000000000000003</v>
      </c>
      <c r="L24461" s="73">
        <v>123.95845538461536</v>
      </c>
    </row>
    <row r="24462" spans="1:12" x14ac:dyDescent="0.35">
      <c r="A24462" s="1" t="s">
        <v>39576</v>
      </c>
      <c r="B24462" t="s">
        <v>39577</v>
      </c>
      <c r="C24462" t="s">
        <v>13</v>
      </c>
      <c r="D24462" t="s">
        <v>14</v>
      </c>
      <c r="E24462">
        <v>1</v>
      </c>
      <c r="F24462" s="2">
        <v>820.25</v>
      </c>
      <c r="G24462" s="3">
        <v>1538</v>
      </c>
      <c r="H24462" s="3">
        <v>8.2025000000000006</v>
      </c>
      <c r="I24462" s="3">
        <v>38.551749999999998</v>
      </c>
      <c r="J24462" s="3">
        <v>867.00424999999996</v>
      </c>
      <c r="K24462" s="4">
        <v>0.35</v>
      </c>
      <c r="L24462" s="73">
        <v>1573.9461769230768</v>
      </c>
    </row>
    <row r="24463" spans="1:12" x14ac:dyDescent="0.35">
      <c r="A24463" s="1" t="s">
        <v>39578</v>
      </c>
      <c r="B24463" t="s">
        <v>39579</v>
      </c>
      <c r="C24463" t="s">
        <v>13</v>
      </c>
      <c r="D24463" t="s">
        <v>14</v>
      </c>
      <c r="E24463">
        <v>1</v>
      </c>
      <c r="F24463" s="2">
        <v>93.5</v>
      </c>
      <c r="G24463" s="3">
        <v>176</v>
      </c>
      <c r="H24463" s="3">
        <v>0.93500000000000005</v>
      </c>
      <c r="I24463" s="3">
        <v>4.3944999999999999</v>
      </c>
      <c r="J24463" s="3">
        <v>98.829499999999996</v>
      </c>
      <c r="K24463" s="4">
        <v>0.34999999999999992</v>
      </c>
      <c r="L24463" s="73">
        <v>179.41355384615383</v>
      </c>
    </row>
    <row r="24464" spans="1:12" x14ac:dyDescent="0.35">
      <c r="A24464" s="1" t="s">
        <v>39580</v>
      </c>
      <c r="B24464" t="s">
        <v>39581</v>
      </c>
      <c r="C24464" t="s">
        <v>13</v>
      </c>
      <c r="D24464" t="s">
        <v>14</v>
      </c>
      <c r="E24464">
        <v>1</v>
      </c>
      <c r="F24464" s="2">
        <v>137.69999999999999</v>
      </c>
      <c r="G24464" s="3">
        <v>258</v>
      </c>
      <c r="H24464" s="3">
        <v>1.377</v>
      </c>
      <c r="I24464" s="3">
        <v>6.4718999999999998</v>
      </c>
      <c r="J24464" s="3">
        <v>145.5489</v>
      </c>
      <c r="K24464" s="4">
        <v>0.35000000000000003</v>
      </c>
      <c r="L24464" s="73">
        <v>264.22723384615387</v>
      </c>
    </row>
    <row r="24465" spans="1:12" x14ac:dyDescent="0.35">
      <c r="A24465" s="1" t="s">
        <v>39582</v>
      </c>
      <c r="B24465" t="s">
        <v>39583</v>
      </c>
      <c r="C24465" t="s">
        <v>13</v>
      </c>
      <c r="D24465" t="s">
        <v>14</v>
      </c>
      <c r="E24465">
        <v>1</v>
      </c>
      <c r="F24465" s="2">
        <v>143.65</v>
      </c>
      <c r="G24465" s="3">
        <v>269</v>
      </c>
      <c r="H24465" s="3">
        <v>1.4365000000000001</v>
      </c>
      <c r="I24465" s="3">
        <v>6.7515499999999999</v>
      </c>
      <c r="J24465" s="3">
        <v>151.83805000000001</v>
      </c>
      <c r="K24465" s="4">
        <v>0.35</v>
      </c>
      <c r="L24465" s="73">
        <v>275.64445999999998</v>
      </c>
    </row>
    <row r="24466" spans="1:12" x14ac:dyDescent="0.35">
      <c r="A24466" s="1" t="s">
        <v>39584</v>
      </c>
      <c r="B24466" t="s">
        <v>39585</v>
      </c>
      <c r="C24466" t="s">
        <v>13</v>
      </c>
      <c r="D24466" t="s">
        <v>14</v>
      </c>
      <c r="E24466">
        <v>1</v>
      </c>
      <c r="F24466" s="2">
        <v>83.3</v>
      </c>
      <c r="G24466" s="3">
        <v>156</v>
      </c>
      <c r="H24466" s="3">
        <v>0.83299999999999996</v>
      </c>
      <c r="I24466" s="3">
        <v>3.9150999999999998</v>
      </c>
      <c r="J24466" s="3">
        <v>88.048099999999991</v>
      </c>
      <c r="K24466" s="4">
        <v>0.35</v>
      </c>
      <c r="L24466" s="73">
        <v>159.84116615384613</v>
      </c>
    </row>
    <row r="24467" spans="1:12" x14ac:dyDescent="0.35">
      <c r="A24467" s="1" t="s">
        <v>39586</v>
      </c>
      <c r="B24467" t="s">
        <v>39587</v>
      </c>
      <c r="C24467" t="s">
        <v>13</v>
      </c>
      <c r="D24467" t="s">
        <v>14</v>
      </c>
      <c r="E24467">
        <v>1</v>
      </c>
      <c r="F24467" s="2">
        <v>316.2</v>
      </c>
      <c r="G24467" s="3">
        <v>593</v>
      </c>
      <c r="H24467" s="3">
        <v>3.1619999999999999</v>
      </c>
      <c r="I24467" s="3">
        <v>14.8614</v>
      </c>
      <c r="J24467" s="3">
        <v>334.22339999999997</v>
      </c>
      <c r="K24467" s="4">
        <v>0.35000000000000003</v>
      </c>
      <c r="L24467" s="73">
        <v>606.74401846153842</v>
      </c>
    </row>
    <row r="24468" spans="1:12" x14ac:dyDescent="0.35">
      <c r="A24468" s="1" t="s">
        <v>39588</v>
      </c>
      <c r="B24468" t="s">
        <v>39589</v>
      </c>
      <c r="C24468" t="s">
        <v>13</v>
      </c>
      <c r="D24468" t="s">
        <v>14</v>
      </c>
      <c r="E24468">
        <v>1</v>
      </c>
      <c r="F24468" s="2">
        <v>5.0999999999999996</v>
      </c>
      <c r="G24468" s="3">
        <v>10.4048</v>
      </c>
      <c r="H24468" s="3">
        <v>5.0999999999999997E-2</v>
      </c>
      <c r="I24468" s="3">
        <v>0.2397</v>
      </c>
      <c r="J24468" s="3">
        <v>5.3906999999999998</v>
      </c>
      <c r="K24468" s="4">
        <v>0.34999999999999992</v>
      </c>
      <c r="L24468" s="73">
        <v>9.7861938461538447</v>
      </c>
    </row>
    <row r="24469" spans="1:12" x14ac:dyDescent="0.35">
      <c r="A24469" s="1" t="s">
        <v>39590</v>
      </c>
      <c r="B24469" t="s">
        <v>39591</v>
      </c>
      <c r="C24469" t="s">
        <v>13</v>
      </c>
      <c r="D24469" t="s">
        <v>14</v>
      </c>
      <c r="E24469">
        <v>1</v>
      </c>
      <c r="F24469" s="2">
        <v>576.29999999999995</v>
      </c>
      <c r="G24469" s="3">
        <v>1080</v>
      </c>
      <c r="H24469" s="3">
        <v>5.7629999999999999</v>
      </c>
      <c r="I24469" s="3">
        <v>27.086099999999998</v>
      </c>
      <c r="J24469" s="3">
        <v>609.14909999999998</v>
      </c>
      <c r="K24469" s="4">
        <v>0.35</v>
      </c>
      <c r="L24469" s="73">
        <v>1105.8399046153845</v>
      </c>
    </row>
    <row r="24470" spans="1:12" x14ac:dyDescent="0.35">
      <c r="A24470" s="1" t="s">
        <v>39592</v>
      </c>
      <c r="B24470" t="s">
        <v>39593</v>
      </c>
      <c r="C24470" t="s">
        <v>13</v>
      </c>
      <c r="D24470" t="s">
        <v>14</v>
      </c>
      <c r="E24470">
        <v>1</v>
      </c>
      <c r="F24470" s="2">
        <v>298.35000000000002</v>
      </c>
      <c r="G24470" s="3">
        <v>586</v>
      </c>
      <c r="H24470" s="3">
        <v>2.9835000000000003</v>
      </c>
      <c r="I24470" s="3">
        <v>14.022450000000001</v>
      </c>
      <c r="J24470" s="3">
        <v>315.35595000000001</v>
      </c>
      <c r="K24470" s="4">
        <v>0.35</v>
      </c>
      <c r="L24470" s="73">
        <v>572.49234000000001</v>
      </c>
    </row>
    <row r="24471" spans="1:12" x14ac:dyDescent="0.35">
      <c r="A24471" s="1" t="s">
        <v>39594</v>
      </c>
      <c r="B24471" t="s">
        <v>39595</v>
      </c>
      <c r="C24471" t="s">
        <v>13</v>
      </c>
      <c r="D24471" t="s">
        <v>14</v>
      </c>
      <c r="E24471">
        <v>1</v>
      </c>
      <c r="F24471" s="2">
        <v>117.3</v>
      </c>
      <c r="G24471" s="3">
        <v>220</v>
      </c>
      <c r="H24471" s="3">
        <v>1.173</v>
      </c>
      <c r="I24471" s="3">
        <v>5.5130999999999997</v>
      </c>
      <c r="J24471" s="3">
        <v>123.98609999999999</v>
      </c>
      <c r="K24471" s="4">
        <v>0.34999999999999992</v>
      </c>
      <c r="L24471" s="73">
        <v>225.08245846153844</v>
      </c>
    </row>
    <row r="24472" spans="1:12" x14ac:dyDescent="0.35">
      <c r="A24472" s="1" t="s">
        <v>39596</v>
      </c>
      <c r="B24472" t="s">
        <v>39597</v>
      </c>
      <c r="C24472" t="s">
        <v>13</v>
      </c>
      <c r="D24472" t="s">
        <v>14</v>
      </c>
      <c r="E24472">
        <v>1</v>
      </c>
      <c r="F24472" s="2">
        <v>1107.55</v>
      </c>
      <c r="G24472" s="3">
        <v>2076</v>
      </c>
      <c r="H24472" s="3">
        <v>11.0755</v>
      </c>
      <c r="I24472" s="3">
        <v>52.054849999999995</v>
      </c>
      <c r="J24472" s="3">
        <v>1170.6803499999999</v>
      </c>
      <c r="K24472" s="4">
        <v>0.34999999999999992</v>
      </c>
      <c r="L24472" s="73">
        <v>2125.2350969230765</v>
      </c>
    </row>
    <row r="24473" spans="1:12" x14ac:dyDescent="0.35">
      <c r="A24473" s="1" t="s">
        <v>39598</v>
      </c>
      <c r="B24473" t="s">
        <v>39599</v>
      </c>
      <c r="C24473" t="s">
        <v>13</v>
      </c>
      <c r="D24473" t="s">
        <v>14</v>
      </c>
      <c r="E24473">
        <v>1</v>
      </c>
      <c r="F24473" s="2">
        <v>187</v>
      </c>
      <c r="G24473" s="3">
        <v>351</v>
      </c>
      <c r="H24473" s="3">
        <v>1.87</v>
      </c>
      <c r="I24473" s="3">
        <v>8.7889999999999997</v>
      </c>
      <c r="J24473" s="3">
        <v>197.65899999999999</v>
      </c>
      <c r="K24473" s="4">
        <v>0.34999999999999992</v>
      </c>
      <c r="L24473" s="73">
        <v>358.82710769230766</v>
      </c>
    </row>
    <row r="24474" spans="1:12" x14ac:dyDescent="0.35">
      <c r="A24474" s="1" t="s">
        <v>39600</v>
      </c>
      <c r="B24474" t="s">
        <v>39601</v>
      </c>
      <c r="C24474" t="s">
        <v>13</v>
      </c>
      <c r="D24474" t="s">
        <v>14</v>
      </c>
      <c r="E24474">
        <v>1</v>
      </c>
      <c r="F24474" s="2">
        <v>101.15</v>
      </c>
      <c r="G24474" s="3">
        <v>190</v>
      </c>
      <c r="H24474" s="3">
        <v>1.0115000000000001</v>
      </c>
      <c r="I24474" s="3">
        <v>4.7540500000000003</v>
      </c>
      <c r="J24474" s="3">
        <v>106.91555000000001</v>
      </c>
      <c r="K24474" s="4">
        <v>0.35</v>
      </c>
      <c r="L24474" s="73">
        <v>194.09284461538462</v>
      </c>
    </row>
    <row r="24475" spans="1:12" x14ac:dyDescent="0.35">
      <c r="A24475" s="1" t="s">
        <v>39602</v>
      </c>
      <c r="B24475" t="s">
        <v>39603</v>
      </c>
      <c r="C24475" t="s">
        <v>13</v>
      </c>
      <c r="D24475" t="s">
        <v>14</v>
      </c>
      <c r="E24475">
        <v>1</v>
      </c>
      <c r="F24475" s="2">
        <v>214.2</v>
      </c>
      <c r="G24475" s="3">
        <v>421</v>
      </c>
      <c r="H24475" s="3">
        <v>2.1419999999999999</v>
      </c>
      <c r="I24475" s="3">
        <v>10.067399999999999</v>
      </c>
      <c r="J24475" s="3">
        <v>226.40939999999998</v>
      </c>
      <c r="K24475" s="4">
        <v>0.35</v>
      </c>
      <c r="L24475" s="73">
        <v>411.02014153846147</v>
      </c>
    </row>
    <row r="24476" spans="1:12" x14ac:dyDescent="0.35">
      <c r="A24476" s="1" t="s">
        <v>39604</v>
      </c>
      <c r="B24476" t="s">
        <v>39605</v>
      </c>
      <c r="C24476" t="s">
        <v>13</v>
      </c>
      <c r="D24476" t="s">
        <v>14</v>
      </c>
      <c r="E24476">
        <v>1</v>
      </c>
      <c r="F24476" s="2">
        <v>65.45</v>
      </c>
      <c r="G24476" s="3">
        <v>139.40639999999999</v>
      </c>
      <c r="H24476" s="3">
        <v>0.65450000000000008</v>
      </c>
      <c r="I24476" s="3">
        <v>3.0761500000000002</v>
      </c>
      <c r="J24476" s="3">
        <v>69.18065</v>
      </c>
      <c r="K24476" s="4">
        <v>0.35000000000000003</v>
      </c>
      <c r="L24476" s="73">
        <v>125.5894876923077</v>
      </c>
    </row>
    <row r="24477" spans="1:12" x14ac:dyDescent="0.35">
      <c r="A24477" s="1" t="s">
        <v>39606</v>
      </c>
      <c r="B24477" t="s">
        <v>39607</v>
      </c>
      <c r="C24477" t="s">
        <v>13</v>
      </c>
      <c r="D24477" t="s">
        <v>14</v>
      </c>
      <c r="E24477">
        <v>1</v>
      </c>
      <c r="F24477" s="2">
        <v>12.75</v>
      </c>
      <c r="G24477" s="3">
        <v>25</v>
      </c>
      <c r="H24477" s="3">
        <v>0.1275</v>
      </c>
      <c r="I24477" s="3">
        <v>0.59924999999999995</v>
      </c>
      <c r="J24477" s="3">
        <v>13.476749999999999</v>
      </c>
      <c r="K24477" s="4">
        <v>0.35</v>
      </c>
      <c r="L24477" s="73">
        <v>24.465484615384614</v>
      </c>
    </row>
    <row r="24478" spans="1:12" x14ac:dyDescent="0.35">
      <c r="A24478" s="1" t="s">
        <v>39608</v>
      </c>
      <c r="B24478" t="s">
        <v>39609</v>
      </c>
      <c r="C24478" t="s">
        <v>13</v>
      </c>
      <c r="D24478" t="s">
        <v>14</v>
      </c>
      <c r="E24478">
        <v>1</v>
      </c>
      <c r="F24478" s="2">
        <v>232.05</v>
      </c>
      <c r="G24478" s="3">
        <v>435</v>
      </c>
      <c r="H24478" s="3">
        <v>2.3205</v>
      </c>
      <c r="I24478" s="3">
        <v>10.90635</v>
      </c>
      <c r="J24478" s="3">
        <v>245.27685000000002</v>
      </c>
      <c r="K24478" s="4">
        <v>0.35000000000000003</v>
      </c>
      <c r="L24478" s="73">
        <v>445.27182000000005</v>
      </c>
    </row>
    <row r="24479" spans="1:12" x14ac:dyDescent="0.35">
      <c r="A24479" s="1" t="s">
        <v>39610</v>
      </c>
      <c r="B24479" t="s">
        <v>39611</v>
      </c>
      <c r="C24479" t="s">
        <v>13</v>
      </c>
      <c r="D24479" t="s">
        <v>14</v>
      </c>
      <c r="E24479">
        <v>1</v>
      </c>
      <c r="F24479" s="2">
        <v>96.05</v>
      </c>
      <c r="G24479" s="3">
        <v>179</v>
      </c>
      <c r="H24479" s="3">
        <v>0.96050000000000002</v>
      </c>
      <c r="I24479" s="3">
        <v>4.5143500000000003</v>
      </c>
      <c r="J24479" s="3">
        <v>101.52484999999999</v>
      </c>
      <c r="K24479" s="4">
        <v>0.35000000000000003</v>
      </c>
      <c r="L24479" s="73">
        <v>184.30665076923074</v>
      </c>
    </row>
    <row r="24480" spans="1:12" x14ac:dyDescent="0.35">
      <c r="A24480" s="1" t="s">
        <v>39612</v>
      </c>
      <c r="B24480" t="s">
        <v>39613</v>
      </c>
      <c r="C24480" t="s">
        <v>13</v>
      </c>
      <c r="D24480" t="s">
        <v>14</v>
      </c>
      <c r="E24480">
        <v>1</v>
      </c>
      <c r="F24480" s="2">
        <v>60.35</v>
      </c>
      <c r="G24480" s="3">
        <v>113</v>
      </c>
      <c r="H24480" s="3">
        <v>0.60350000000000004</v>
      </c>
      <c r="I24480" s="3">
        <v>2.8364500000000001</v>
      </c>
      <c r="J24480" s="3">
        <v>63.789949999999997</v>
      </c>
      <c r="K24480" s="4">
        <v>0.35</v>
      </c>
      <c r="L24480" s="73">
        <v>115.80329384615384</v>
      </c>
    </row>
    <row r="24481" spans="1:12" x14ac:dyDescent="0.35">
      <c r="A24481" s="1" t="s">
        <v>39614</v>
      </c>
      <c r="B24481" t="s">
        <v>39615</v>
      </c>
      <c r="C24481" t="s">
        <v>13</v>
      </c>
      <c r="D24481" t="s">
        <v>14</v>
      </c>
      <c r="E24481">
        <v>1</v>
      </c>
      <c r="F24481" s="2">
        <v>17</v>
      </c>
      <c r="G24481" s="3">
        <v>34</v>
      </c>
      <c r="H24481" s="3">
        <v>0.17</v>
      </c>
      <c r="I24481" s="3">
        <v>0.79900000000000004</v>
      </c>
      <c r="J24481" s="3">
        <v>17.969000000000001</v>
      </c>
      <c r="K24481" s="4">
        <v>0.35</v>
      </c>
      <c r="L24481" s="73">
        <v>32.620646153846153</v>
      </c>
    </row>
    <row r="24482" spans="1:12" x14ac:dyDescent="0.35">
      <c r="A24482" s="1" t="s">
        <v>39616</v>
      </c>
      <c r="B24482" t="s">
        <v>39617</v>
      </c>
      <c r="C24482" t="s">
        <v>13</v>
      </c>
      <c r="D24482" t="s">
        <v>14</v>
      </c>
      <c r="E24482">
        <v>1</v>
      </c>
      <c r="F24482" s="2">
        <v>260.10000000000002</v>
      </c>
      <c r="G24482" s="3">
        <v>488</v>
      </c>
      <c r="H24482" s="3">
        <v>2.6010000000000004</v>
      </c>
      <c r="I24482" s="3">
        <v>12.2247</v>
      </c>
      <c r="J24482" s="3">
        <v>274.92570000000001</v>
      </c>
      <c r="K24482" s="4">
        <v>0.35</v>
      </c>
      <c r="L24482" s="73">
        <v>499.09588615384615</v>
      </c>
    </row>
    <row r="24483" spans="1:12" x14ac:dyDescent="0.35">
      <c r="A24483" s="1" t="s">
        <v>39618</v>
      </c>
      <c r="B24483" t="s">
        <v>39619</v>
      </c>
      <c r="C24483" t="s">
        <v>13</v>
      </c>
      <c r="D24483" t="s">
        <v>14</v>
      </c>
      <c r="E24483">
        <v>1</v>
      </c>
      <c r="F24483" s="2">
        <v>50.15</v>
      </c>
      <c r="G24483" s="3">
        <v>93</v>
      </c>
      <c r="H24483" s="3">
        <v>0.50149999999999995</v>
      </c>
      <c r="I24483" s="3">
        <v>2.3570500000000001</v>
      </c>
      <c r="J24483" s="3">
        <v>53.00855</v>
      </c>
      <c r="K24483" s="4">
        <v>0.34999999999999992</v>
      </c>
      <c r="L24483" s="73">
        <v>96.230906153846135</v>
      </c>
    </row>
    <row r="24484" spans="1:12" x14ac:dyDescent="0.35">
      <c r="A24484" s="1" t="s">
        <v>39620</v>
      </c>
      <c r="B24484" t="s">
        <v>39621</v>
      </c>
      <c r="C24484" t="s">
        <v>13</v>
      </c>
      <c r="D24484" t="s">
        <v>14</v>
      </c>
      <c r="E24484">
        <v>1</v>
      </c>
      <c r="F24484" s="2">
        <v>96.05</v>
      </c>
      <c r="G24484" s="3">
        <v>179</v>
      </c>
      <c r="H24484" s="3">
        <v>0.96050000000000002</v>
      </c>
      <c r="I24484" s="3">
        <v>4.5143500000000003</v>
      </c>
      <c r="J24484" s="3">
        <v>101.52484999999999</v>
      </c>
      <c r="K24484" s="4">
        <v>0.35000000000000003</v>
      </c>
      <c r="L24484" s="73">
        <v>184.30665076923074</v>
      </c>
    </row>
    <row r="24485" spans="1:12" x14ac:dyDescent="0.35">
      <c r="A24485" s="1" t="s">
        <v>39622</v>
      </c>
      <c r="B24485" t="s">
        <v>39623</v>
      </c>
      <c r="C24485" t="s">
        <v>13</v>
      </c>
      <c r="D24485" t="s">
        <v>14</v>
      </c>
      <c r="E24485">
        <v>1</v>
      </c>
      <c r="F24485" s="2">
        <v>1096.5</v>
      </c>
      <c r="G24485" s="3">
        <v>2055</v>
      </c>
      <c r="H24485" s="3">
        <v>10.965</v>
      </c>
      <c r="I24485" s="3">
        <v>51.535499999999999</v>
      </c>
      <c r="J24485" s="3">
        <v>1159.0004999999999</v>
      </c>
      <c r="K24485" s="4">
        <v>0.35000000000000003</v>
      </c>
      <c r="L24485" s="73">
        <v>2104.0316769230767</v>
      </c>
    </row>
    <row r="24486" spans="1:12" x14ac:dyDescent="0.35">
      <c r="A24486" s="1" t="s">
        <v>39624</v>
      </c>
      <c r="B24486" t="s">
        <v>39625</v>
      </c>
      <c r="C24486" t="s">
        <v>13</v>
      </c>
      <c r="D24486" t="s">
        <v>14</v>
      </c>
      <c r="E24486">
        <v>1</v>
      </c>
      <c r="F24486" s="2">
        <v>226.1</v>
      </c>
      <c r="G24486" s="3">
        <v>444</v>
      </c>
      <c r="H24486" s="3">
        <v>2.2610000000000001</v>
      </c>
      <c r="I24486" s="3">
        <v>10.6267</v>
      </c>
      <c r="J24486" s="3">
        <v>238.98769999999999</v>
      </c>
      <c r="K24486" s="4">
        <v>0.35</v>
      </c>
      <c r="L24486" s="73">
        <v>433.85459384615382</v>
      </c>
    </row>
    <row r="24487" spans="1:12" x14ac:dyDescent="0.35">
      <c r="A24487" s="1" t="s">
        <v>39626</v>
      </c>
      <c r="B24487" t="s">
        <v>39627</v>
      </c>
      <c r="C24487" t="s">
        <v>13</v>
      </c>
      <c r="D24487" t="s">
        <v>14</v>
      </c>
      <c r="E24487">
        <v>1</v>
      </c>
      <c r="F24487" s="2">
        <v>218.45</v>
      </c>
      <c r="G24487" s="3">
        <v>428</v>
      </c>
      <c r="H24487" s="3">
        <v>2.1844999999999999</v>
      </c>
      <c r="I24487" s="3">
        <v>10.267149999999999</v>
      </c>
      <c r="J24487" s="3">
        <v>230.90164999999999</v>
      </c>
      <c r="K24487" s="4">
        <v>0.35</v>
      </c>
      <c r="L24487" s="73">
        <v>419.17530307692306</v>
      </c>
    </row>
    <row r="24488" spans="1:12" x14ac:dyDescent="0.35">
      <c r="A24488" s="1" t="s">
        <v>39628</v>
      </c>
      <c r="B24488" t="s">
        <v>39629</v>
      </c>
      <c r="C24488" t="s">
        <v>13</v>
      </c>
      <c r="D24488" t="s">
        <v>14</v>
      </c>
      <c r="E24488">
        <v>1</v>
      </c>
      <c r="F24488" s="2">
        <v>28.05</v>
      </c>
      <c r="G24488" s="3">
        <v>53</v>
      </c>
      <c r="H24488" s="3">
        <v>0.28050000000000003</v>
      </c>
      <c r="I24488" s="3">
        <v>1.3183500000000001</v>
      </c>
      <c r="J24488" s="3">
        <v>29.648849999999999</v>
      </c>
      <c r="K24488" s="4">
        <v>0.34999999999999992</v>
      </c>
      <c r="L24488" s="73">
        <v>53.824066153846147</v>
      </c>
    </row>
    <row r="24489" spans="1:12" x14ac:dyDescent="0.35">
      <c r="A24489" s="1" t="s">
        <v>39630</v>
      </c>
      <c r="B24489" t="s">
        <v>8388</v>
      </c>
      <c r="C24489" t="s">
        <v>13</v>
      </c>
      <c r="D24489" t="s">
        <v>14</v>
      </c>
      <c r="E24489">
        <v>1</v>
      </c>
      <c r="F24489" s="2">
        <v>83.3</v>
      </c>
      <c r="G24489" s="3">
        <v>150.47999999999999</v>
      </c>
      <c r="H24489" s="3">
        <v>0.83299999999999996</v>
      </c>
      <c r="I24489" s="3">
        <v>3.9150999999999998</v>
      </c>
      <c r="J24489" s="3">
        <v>88.048099999999991</v>
      </c>
      <c r="K24489" s="4">
        <v>0.35</v>
      </c>
      <c r="L24489" s="73">
        <v>159.84116615384613</v>
      </c>
    </row>
    <row r="24490" spans="1:12" x14ac:dyDescent="0.35">
      <c r="A24490" s="1" t="s">
        <v>39631</v>
      </c>
      <c r="B24490" t="s">
        <v>39632</v>
      </c>
      <c r="C24490" t="s">
        <v>13</v>
      </c>
      <c r="D24490" t="s">
        <v>14</v>
      </c>
      <c r="E24490">
        <v>1</v>
      </c>
      <c r="F24490" s="2">
        <v>12.75</v>
      </c>
      <c r="G24490" s="3">
        <v>22</v>
      </c>
      <c r="H24490" s="3">
        <v>0.1275</v>
      </c>
      <c r="I24490" s="3">
        <v>0.59924999999999995</v>
      </c>
      <c r="J24490" s="3">
        <v>13.476749999999999</v>
      </c>
      <c r="K24490" s="4">
        <v>0.35</v>
      </c>
      <c r="L24490" s="73">
        <v>24.465484615384614</v>
      </c>
    </row>
    <row r="24491" spans="1:12" x14ac:dyDescent="0.35">
      <c r="A24491" s="1" t="s">
        <v>39633</v>
      </c>
      <c r="B24491" t="s">
        <v>39634</v>
      </c>
      <c r="C24491" t="s">
        <v>13</v>
      </c>
      <c r="D24491" t="s">
        <v>14</v>
      </c>
      <c r="E24491">
        <v>1</v>
      </c>
      <c r="F24491" s="2">
        <v>210.8</v>
      </c>
      <c r="G24491" s="3">
        <v>395</v>
      </c>
      <c r="H24491" s="3">
        <v>2.1080000000000001</v>
      </c>
      <c r="I24491" s="3">
        <v>9.9076000000000004</v>
      </c>
      <c r="J24491" s="3">
        <v>222.81560000000002</v>
      </c>
      <c r="K24491" s="4">
        <v>0.35</v>
      </c>
      <c r="L24491" s="73">
        <v>404.4960123076923</v>
      </c>
    </row>
    <row r="24492" spans="1:12" x14ac:dyDescent="0.35">
      <c r="A24492" s="1" t="s">
        <v>39635</v>
      </c>
      <c r="B24492" t="s">
        <v>39636</v>
      </c>
      <c r="C24492" t="s">
        <v>13</v>
      </c>
      <c r="D24492" t="s">
        <v>14</v>
      </c>
      <c r="E24492">
        <v>1</v>
      </c>
      <c r="F24492" s="2">
        <v>62.9</v>
      </c>
      <c r="G24492" s="3">
        <v>118</v>
      </c>
      <c r="H24492" s="3">
        <v>0.629</v>
      </c>
      <c r="I24492" s="3">
        <v>2.9563000000000001</v>
      </c>
      <c r="J24492" s="3">
        <v>66.485299999999995</v>
      </c>
      <c r="K24492" s="4">
        <v>0.35</v>
      </c>
      <c r="L24492" s="73">
        <v>120.69639076923076</v>
      </c>
    </row>
    <row r="24493" spans="1:12" x14ac:dyDescent="0.35">
      <c r="A24493" s="1" t="s">
        <v>39637</v>
      </c>
      <c r="B24493" t="s">
        <v>39638</v>
      </c>
      <c r="C24493" t="s">
        <v>13</v>
      </c>
      <c r="D24493" t="s">
        <v>14</v>
      </c>
      <c r="E24493">
        <v>1</v>
      </c>
      <c r="F24493" s="2">
        <v>170</v>
      </c>
      <c r="G24493" s="3">
        <v>333</v>
      </c>
      <c r="H24493" s="3">
        <v>1.7</v>
      </c>
      <c r="I24493" s="3">
        <v>7.99</v>
      </c>
      <c r="J24493" s="3">
        <v>179.69</v>
      </c>
      <c r="K24493" s="4">
        <v>0.35</v>
      </c>
      <c r="L24493" s="73">
        <v>326.20646153846155</v>
      </c>
    </row>
    <row r="24494" spans="1:12" x14ac:dyDescent="0.35">
      <c r="A24494" s="1" t="s">
        <v>39639</v>
      </c>
      <c r="B24494" t="s">
        <v>39640</v>
      </c>
      <c r="C24494" t="s">
        <v>13</v>
      </c>
      <c r="D24494" t="s">
        <v>14</v>
      </c>
      <c r="E24494">
        <v>1</v>
      </c>
      <c r="F24494" s="2">
        <v>191.25</v>
      </c>
      <c r="G24494" s="3">
        <v>358</v>
      </c>
      <c r="H24494" s="3">
        <v>1.9125000000000001</v>
      </c>
      <c r="I24494" s="3">
        <v>8.9887499999999996</v>
      </c>
      <c r="J24494" s="3">
        <v>202.15125</v>
      </c>
      <c r="K24494" s="4">
        <v>0.34999999999999992</v>
      </c>
      <c r="L24494" s="73">
        <v>366.98226923076919</v>
      </c>
    </row>
    <row r="24495" spans="1:12" x14ac:dyDescent="0.35">
      <c r="A24495" s="1" t="s">
        <v>39641</v>
      </c>
      <c r="B24495" t="s">
        <v>39642</v>
      </c>
      <c r="C24495" t="s">
        <v>13</v>
      </c>
      <c r="D24495" t="s">
        <v>14</v>
      </c>
      <c r="E24495">
        <v>1</v>
      </c>
      <c r="F24495" s="2">
        <v>63.75</v>
      </c>
      <c r="G24495" s="3">
        <v>120</v>
      </c>
      <c r="H24495" s="3">
        <v>0.63750000000000007</v>
      </c>
      <c r="I24495" s="3">
        <v>2.9962499999999999</v>
      </c>
      <c r="J24495" s="3">
        <v>67.383750000000006</v>
      </c>
      <c r="K24495" s="4">
        <v>0.35</v>
      </c>
      <c r="L24495" s="73">
        <v>122.32742307692308</v>
      </c>
    </row>
    <row r="24496" spans="1:12" x14ac:dyDescent="0.35">
      <c r="A24496" s="1" t="s">
        <v>39643</v>
      </c>
      <c r="B24496" t="s">
        <v>39450</v>
      </c>
      <c r="C24496" t="s">
        <v>13</v>
      </c>
      <c r="D24496" t="s">
        <v>14</v>
      </c>
      <c r="E24496">
        <v>1</v>
      </c>
      <c r="F24496" s="2">
        <v>807.5</v>
      </c>
      <c r="G24496" s="3">
        <v>1585</v>
      </c>
      <c r="H24496" s="3">
        <v>8.0749999999999993</v>
      </c>
      <c r="I24496" s="3">
        <v>37.952500000000001</v>
      </c>
      <c r="J24496" s="3">
        <v>853.52750000000003</v>
      </c>
      <c r="K24496" s="4">
        <v>0.35000000000000003</v>
      </c>
      <c r="L24496" s="73">
        <v>1549.4806923076924</v>
      </c>
    </row>
    <row r="24497" spans="1:12" x14ac:dyDescent="0.35">
      <c r="A24497" s="1" t="s">
        <v>39644</v>
      </c>
      <c r="B24497" t="s">
        <v>39645</v>
      </c>
      <c r="C24497" t="s">
        <v>13</v>
      </c>
      <c r="D24497" t="s">
        <v>14</v>
      </c>
      <c r="E24497">
        <v>1</v>
      </c>
      <c r="F24497" s="2">
        <v>719.1</v>
      </c>
      <c r="G24497" s="3">
        <v>1348</v>
      </c>
      <c r="H24497" s="3">
        <v>7.1910000000000007</v>
      </c>
      <c r="I24497" s="3">
        <v>33.797699999999999</v>
      </c>
      <c r="J24497" s="3">
        <v>760.08870000000002</v>
      </c>
      <c r="K24497" s="4">
        <v>0.34999999999999992</v>
      </c>
      <c r="L24497" s="73">
        <v>1379.8533323076922</v>
      </c>
    </row>
    <row r="24498" spans="1:12" x14ac:dyDescent="0.35">
      <c r="A24498" s="1" t="s">
        <v>39646</v>
      </c>
      <c r="B24498" t="s">
        <v>39647</v>
      </c>
      <c r="C24498" t="s">
        <v>13</v>
      </c>
      <c r="D24498" t="s">
        <v>14</v>
      </c>
      <c r="E24498">
        <v>1</v>
      </c>
      <c r="F24498" s="2">
        <v>35.700000000000003</v>
      </c>
      <c r="G24498" s="3">
        <v>67</v>
      </c>
      <c r="H24498" s="3">
        <v>0.35700000000000004</v>
      </c>
      <c r="I24498" s="3">
        <v>1.6779000000000002</v>
      </c>
      <c r="J24498" s="3">
        <v>37.734900000000003</v>
      </c>
      <c r="K24498" s="4">
        <v>0.35</v>
      </c>
      <c r="L24498" s="73">
        <v>68.503356923076922</v>
      </c>
    </row>
    <row r="24499" spans="1:12" x14ac:dyDescent="0.35">
      <c r="A24499" s="1" t="s">
        <v>39648</v>
      </c>
      <c r="B24499" t="s">
        <v>39649</v>
      </c>
      <c r="C24499" t="s">
        <v>13</v>
      </c>
      <c r="D24499" t="s">
        <v>14</v>
      </c>
      <c r="E24499">
        <v>1</v>
      </c>
      <c r="F24499" s="2">
        <v>129.19999999999999</v>
      </c>
      <c r="G24499" s="3">
        <v>242</v>
      </c>
      <c r="H24499" s="3">
        <v>1.2919999999999998</v>
      </c>
      <c r="I24499" s="3">
        <v>6.0723999999999991</v>
      </c>
      <c r="J24499" s="3">
        <v>136.56439999999998</v>
      </c>
      <c r="K24499" s="4">
        <v>0.35000000000000003</v>
      </c>
      <c r="L24499" s="73">
        <v>247.91691076923073</v>
      </c>
    </row>
    <row r="24500" spans="1:12" x14ac:dyDescent="0.35">
      <c r="A24500" s="1" t="s">
        <v>39650</v>
      </c>
      <c r="B24500" t="s">
        <v>39651</v>
      </c>
      <c r="C24500" t="s">
        <v>13</v>
      </c>
      <c r="D24500" t="s">
        <v>14</v>
      </c>
      <c r="E24500">
        <v>1</v>
      </c>
      <c r="F24500" s="2">
        <v>48.45</v>
      </c>
      <c r="G24500" s="3">
        <v>90</v>
      </c>
      <c r="H24500" s="3">
        <v>0.48450000000000004</v>
      </c>
      <c r="I24500" s="3">
        <v>2.2771500000000002</v>
      </c>
      <c r="J24500" s="3">
        <v>51.211649999999999</v>
      </c>
      <c r="K24500" s="4">
        <v>0.35</v>
      </c>
      <c r="L24500" s="73">
        <v>92.968841538461533</v>
      </c>
    </row>
    <row r="24501" spans="1:12" x14ac:dyDescent="0.35">
      <c r="A24501" s="1" t="s">
        <v>39652</v>
      </c>
      <c r="B24501" t="s">
        <v>39653</v>
      </c>
      <c r="C24501" t="s">
        <v>13</v>
      </c>
      <c r="D24501" t="s">
        <v>14</v>
      </c>
      <c r="E24501">
        <v>1</v>
      </c>
      <c r="F24501" s="2">
        <v>117.3</v>
      </c>
      <c r="G24501" s="3">
        <v>220</v>
      </c>
      <c r="H24501" s="3">
        <v>1.173</v>
      </c>
      <c r="I24501" s="3">
        <v>5.5130999999999997</v>
      </c>
      <c r="J24501" s="3">
        <v>123.98609999999999</v>
      </c>
      <c r="K24501" s="4">
        <v>0.34999999999999992</v>
      </c>
      <c r="L24501" s="73">
        <v>225.08245846153844</v>
      </c>
    </row>
    <row r="24502" spans="1:12" x14ac:dyDescent="0.35">
      <c r="A24502" s="1" t="s">
        <v>39654</v>
      </c>
      <c r="B24502" t="s">
        <v>39655</v>
      </c>
      <c r="C24502" t="s">
        <v>13</v>
      </c>
      <c r="D24502" t="s">
        <v>14</v>
      </c>
      <c r="E24502">
        <v>1</v>
      </c>
      <c r="F24502" s="2">
        <v>98.6</v>
      </c>
      <c r="G24502" s="3">
        <v>185</v>
      </c>
      <c r="H24502" s="3">
        <v>0.98599999999999999</v>
      </c>
      <c r="I24502" s="3">
        <v>4.6341999999999999</v>
      </c>
      <c r="J24502" s="3">
        <v>104.22020000000001</v>
      </c>
      <c r="K24502" s="4">
        <v>0.35</v>
      </c>
      <c r="L24502" s="73">
        <v>189.19974769230768</v>
      </c>
    </row>
    <row r="24503" spans="1:12" x14ac:dyDescent="0.35">
      <c r="A24503" s="1" t="s">
        <v>39656</v>
      </c>
      <c r="B24503" t="s">
        <v>39657</v>
      </c>
      <c r="C24503" t="s">
        <v>13</v>
      </c>
      <c r="D24503" t="s">
        <v>14</v>
      </c>
      <c r="E24503">
        <v>1</v>
      </c>
      <c r="F24503" s="2">
        <v>39.1</v>
      </c>
      <c r="G24503" s="3">
        <v>72</v>
      </c>
      <c r="H24503" s="3">
        <v>0.39100000000000001</v>
      </c>
      <c r="I24503" s="3">
        <v>1.8377000000000001</v>
      </c>
      <c r="J24503" s="3">
        <v>41.328699999999998</v>
      </c>
      <c r="K24503" s="4">
        <v>0.35</v>
      </c>
      <c r="L24503" s="73">
        <v>75.027486153846155</v>
      </c>
    </row>
    <row r="24504" spans="1:12" x14ac:dyDescent="0.35">
      <c r="A24504" s="1" t="s">
        <v>39658</v>
      </c>
      <c r="B24504" t="s">
        <v>39659</v>
      </c>
      <c r="C24504" t="s">
        <v>13</v>
      </c>
      <c r="D24504" t="s">
        <v>14</v>
      </c>
      <c r="E24504">
        <v>1</v>
      </c>
      <c r="F24504" s="2">
        <v>23.8</v>
      </c>
      <c r="G24504" s="3">
        <v>44</v>
      </c>
      <c r="H24504" s="3">
        <v>0.23800000000000002</v>
      </c>
      <c r="I24504" s="3">
        <v>1.1186</v>
      </c>
      <c r="J24504" s="3">
        <v>25.156600000000001</v>
      </c>
      <c r="K24504" s="4">
        <v>0.35000000000000003</v>
      </c>
      <c r="L24504" s="73">
        <v>45.668904615384619</v>
      </c>
    </row>
    <row r="24505" spans="1:12" x14ac:dyDescent="0.35">
      <c r="A24505" s="1" t="s">
        <v>39660</v>
      </c>
      <c r="B24505" t="s">
        <v>39661</v>
      </c>
      <c r="C24505" t="s">
        <v>13</v>
      </c>
      <c r="D24505" t="s">
        <v>14</v>
      </c>
      <c r="E24505">
        <v>1</v>
      </c>
      <c r="F24505" s="2">
        <v>35.700000000000003</v>
      </c>
      <c r="G24505" s="3">
        <v>67</v>
      </c>
      <c r="H24505" s="3">
        <v>0.35700000000000004</v>
      </c>
      <c r="I24505" s="3">
        <v>1.6779000000000002</v>
      </c>
      <c r="J24505" s="3">
        <v>37.734900000000003</v>
      </c>
      <c r="K24505" s="4">
        <v>0.35</v>
      </c>
      <c r="L24505" s="73">
        <v>68.503356923076922</v>
      </c>
    </row>
    <row r="24506" spans="1:12" x14ac:dyDescent="0.35">
      <c r="A24506" s="1" t="s">
        <v>39662</v>
      </c>
      <c r="B24506" t="s">
        <v>39663</v>
      </c>
      <c r="C24506" t="s">
        <v>13</v>
      </c>
      <c r="D24506" t="s">
        <v>14</v>
      </c>
      <c r="E24506">
        <v>1</v>
      </c>
      <c r="F24506" s="2">
        <v>732.7</v>
      </c>
      <c r="G24506" s="3">
        <v>1373</v>
      </c>
      <c r="H24506" s="3">
        <v>7.3270000000000008</v>
      </c>
      <c r="I24506" s="3">
        <v>34.436900000000001</v>
      </c>
      <c r="J24506" s="3">
        <v>774.46390000000008</v>
      </c>
      <c r="K24506" s="4">
        <v>0.35000000000000003</v>
      </c>
      <c r="L24506" s="73">
        <v>1405.9498492307694</v>
      </c>
    </row>
    <row r="24507" spans="1:12" x14ac:dyDescent="0.35">
      <c r="A24507" s="1" t="s">
        <v>39664</v>
      </c>
      <c r="B24507" t="s">
        <v>39665</v>
      </c>
      <c r="C24507" t="s">
        <v>13</v>
      </c>
      <c r="D24507" t="s">
        <v>14</v>
      </c>
      <c r="E24507">
        <v>1</v>
      </c>
      <c r="F24507" s="2">
        <v>104.55</v>
      </c>
      <c r="G24507" s="3">
        <v>195</v>
      </c>
      <c r="H24507" s="3">
        <v>1.0455000000000001</v>
      </c>
      <c r="I24507" s="3">
        <v>4.9138500000000001</v>
      </c>
      <c r="J24507" s="3">
        <v>110.50935</v>
      </c>
      <c r="K24507" s="4">
        <v>0.35000000000000003</v>
      </c>
      <c r="L24507" s="73">
        <v>200.61697384615385</v>
      </c>
    </row>
    <row r="24508" spans="1:12" x14ac:dyDescent="0.35">
      <c r="A24508" s="1" t="s">
        <v>39666</v>
      </c>
      <c r="B24508" t="s">
        <v>39667</v>
      </c>
      <c r="C24508" t="s">
        <v>13</v>
      </c>
      <c r="D24508" t="s">
        <v>14</v>
      </c>
      <c r="E24508">
        <v>1</v>
      </c>
      <c r="F24508" s="2">
        <v>145.35</v>
      </c>
      <c r="G24508" s="3">
        <v>272</v>
      </c>
      <c r="H24508" s="3">
        <v>1.4535</v>
      </c>
      <c r="I24508" s="3">
        <v>6.8314499999999994</v>
      </c>
      <c r="J24508" s="3">
        <v>153.63494999999998</v>
      </c>
      <c r="K24508" s="4">
        <v>0.35</v>
      </c>
      <c r="L24508" s="73">
        <v>278.90652461538457</v>
      </c>
    </row>
    <row r="24509" spans="1:12" x14ac:dyDescent="0.35">
      <c r="A24509" s="1" t="s">
        <v>39668</v>
      </c>
      <c r="B24509" t="s">
        <v>39669</v>
      </c>
      <c r="C24509" t="s">
        <v>13</v>
      </c>
      <c r="D24509" t="s">
        <v>14</v>
      </c>
      <c r="E24509">
        <v>1</v>
      </c>
      <c r="F24509" s="2">
        <v>156.4</v>
      </c>
      <c r="G24509" s="3">
        <v>307</v>
      </c>
      <c r="H24509" s="3">
        <v>1.5640000000000001</v>
      </c>
      <c r="I24509" s="3">
        <v>7.3508000000000004</v>
      </c>
      <c r="J24509" s="3">
        <v>165.31479999999999</v>
      </c>
      <c r="K24509" s="4">
        <v>0.35</v>
      </c>
      <c r="L24509" s="73">
        <v>300.10994461538462</v>
      </c>
    </row>
    <row r="24510" spans="1:12" x14ac:dyDescent="0.35">
      <c r="A24510" s="1" t="s">
        <v>39670</v>
      </c>
      <c r="B24510" t="s">
        <v>39671</v>
      </c>
      <c r="C24510" t="s">
        <v>13</v>
      </c>
      <c r="D24510" t="s">
        <v>14</v>
      </c>
      <c r="E24510">
        <v>1</v>
      </c>
      <c r="F24510" s="2">
        <v>158.94999999999999</v>
      </c>
      <c r="G24510" s="3">
        <v>298</v>
      </c>
      <c r="H24510" s="3">
        <v>1.5894999999999999</v>
      </c>
      <c r="I24510" s="3">
        <v>7.4706499999999991</v>
      </c>
      <c r="J24510" s="3">
        <v>168.01014999999998</v>
      </c>
      <c r="K24510" s="4">
        <v>0.34999999999999992</v>
      </c>
      <c r="L24510" s="73">
        <v>305.00304153846145</v>
      </c>
    </row>
    <row r="24511" spans="1:12" x14ac:dyDescent="0.35">
      <c r="A24511" s="1" t="s">
        <v>39672</v>
      </c>
      <c r="B24511" t="s">
        <v>39673</v>
      </c>
      <c r="C24511" t="s">
        <v>34</v>
      </c>
      <c r="D24511" t="s">
        <v>35</v>
      </c>
      <c r="E24511">
        <v>1</v>
      </c>
      <c r="F24511" s="2">
        <v>228.56</v>
      </c>
      <c r="G24511" s="3">
        <v>366</v>
      </c>
      <c r="H24511" s="3">
        <v>2.2856000000000001</v>
      </c>
      <c r="I24511" s="3">
        <v>10.742319999999999</v>
      </c>
      <c r="J24511" s="3">
        <v>241.58792</v>
      </c>
      <c r="K24511" s="4">
        <v>0.35</v>
      </c>
      <c r="L24511" s="73">
        <v>438.57499323076922</v>
      </c>
    </row>
    <row r="24512" spans="1:12" x14ac:dyDescent="0.35">
      <c r="A24512" s="1" t="s">
        <v>39674</v>
      </c>
      <c r="B24512" t="s">
        <v>39675</v>
      </c>
      <c r="C24512" t="s">
        <v>13</v>
      </c>
      <c r="D24512" t="s">
        <v>14</v>
      </c>
      <c r="E24512">
        <v>1</v>
      </c>
      <c r="F24512" s="2">
        <v>135.15</v>
      </c>
      <c r="G24512" s="3">
        <v>253</v>
      </c>
      <c r="H24512" s="3">
        <v>1.3515000000000001</v>
      </c>
      <c r="I24512" s="3">
        <v>6.3520500000000002</v>
      </c>
      <c r="J24512" s="3">
        <v>142.85354999999998</v>
      </c>
      <c r="K24512" s="4">
        <v>0.35</v>
      </c>
      <c r="L24512" s="73">
        <v>259.33413692307687</v>
      </c>
    </row>
    <row r="24513" spans="1:12" x14ac:dyDescent="0.35">
      <c r="A24513" s="1" t="s">
        <v>39676</v>
      </c>
      <c r="B24513" t="s">
        <v>39677</v>
      </c>
      <c r="C24513" t="s">
        <v>13</v>
      </c>
      <c r="D24513" t="s">
        <v>14</v>
      </c>
      <c r="E24513">
        <v>1</v>
      </c>
      <c r="F24513" s="2">
        <v>114.75</v>
      </c>
      <c r="G24513" s="3">
        <v>214</v>
      </c>
      <c r="H24513" s="3">
        <v>1.1475</v>
      </c>
      <c r="I24513" s="3">
        <v>5.3932500000000001</v>
      </c>
      <c r="J24513" s="3">
        <v>121.29074999999999</v>
      </c>
      <c r="K24513" s="4">
        <v>0.35000000000000003</v>
      </c>
      <c r="L24513" s="73">
        <v>220.18936153846153</v>
      </c>
    </row>
    <row r="24514" spans="1:12" x14ac:dyDescent="0.35">
      <c r="A24514" s="1" t="s">
        <v>39678</v>
      </c>
      <c r="B24514" t="s">
        <v>39679</v>
      </c>
      <c r="C24514" t="s">
        <v>13</v>
      </c>
      <c r="D24514" t="s">
        <v>14</v>
      </c>
      <c r="E24514">
        <v>1</v>
      </c>
      <c r="F24514" s="2">
        <v>180.2</v>
      </c>
      <c r="G24514" s="3">
        <v>337</v>
      </c>
      <c r="H24514" s="3">
        <v>1.8019999999999998</v>
      </c>
      <c r="I24514" s="3">
        <v>8.4694000000000003</v>
      </c>
      <c r="J24514" s="3">
        <v>190.47139999999999</v>
      </c>
      <c r="K24514" s="4">
        <v>0.35</v>
      </c>
      <c r="L24514" s="73">
        <v>345.7788492307692</v>
      </c>
    </row>
    <row r="24515" spans="1:12" x14ac:dyDescent="0.35">
      <c r="A24515" s="1" t="s">
        <v>39680</v>
      </c>
      <c r="B24515" t="s">
        <v>39681</v>
      </c>
      <c r="C24515" t="s">
        <v>13</v>
      </c>
      <c r="D24515" t="s">
        <v>14</v>
      </c>
      <c r="E24515">
        <v>1</v>
      </c>
      <c r="F24515" s="2">
        <v>653.65</v>
      </c>
      <c r="G24515" s="3">
        <v>1226</v>
      </c>
      <c r="H24515" s="3">
        <v>6.5365000000000002</v>
      </c>
      <c r="I24515" s="3">
        <v>30.721550000000001</v>
      </c>
      <c r="J24515" s="3">
        <v>690.90805</v>
      </c>
      <c r="K24515" s="4">
        <v>0.35000000000000003</v>
      </c>
      <c r="L24515" s="73">
        <v>1254.2638446153846</v>
      </c>
    </row>
    <row r="24516" spans="1:12" x14ac:dyDescent="0.35">
      <c r="A24516" s="1" t="s">
        <v>39682</v>
      </c>
      <c r="B24516" t="s">
        <v>39683</v>
      </c>
      <c r="C24516" t="s">
        <v>13</v>
      </c>
      <c r="D24516" t="s">
        <v>14</v>
      </c>
      <c r="E24516">
        <v>1</v>
      </c>
      <c r="F24516" s="2">
        <v>489.6</v>
      </c>
      <c r="G24516" s="3">
        <v>961</v>
      </c>
      <c r="H24516" s="3">
        <v>4.8959999999999999</v>
      </c>
      <c r="I24516" s="3">
        <v>23.011200000000002</v>
      </c>
      <c r="J24516" s="3">
        <v>517.50720000000001</v>
      </c>
      <c r="K24516" s="4">
        <v>0.35</v>
      </c>
      <c r="L24516" s="73">
        <v>939.47460923076915</v>
      </c>
    </row>
    <row r="24517" spans="1:12" x14ac:dyDescent="0.35">
      <c r="A24517" s="1" t="s">
        <v>39684</v>
      </c>
      <c r="B24517" t="s">
        <v>39685</v>
      </c>
      <c r="C24517" t="s">
        <v>13</v>
      </c>
      <c r="D24517" t="s">
        <v>14</v>
      </c>
      <c r="E24517">
        <v>1</v>
      </c>
      <c r="F24517" s="2">
        <v>172.55</v>
      </c>
      <c r="G24517" s="3">
        <v>339</v>
      </c>
      <c r="H24517" s="3">
        <v>1.7255000000000003</v>
      </c>
      <c r="I24517" s="3">
        <v>8.1098499999999998</v>
      </c>
      <c r="J24517" s="3">
        <v>182.38535000000002</v>
      </c>
      <c r="K24517" s="4">
        <v>0.34999999999999992</v>
      </c>
      <c r="L24517" s="73">
        <v>331.09955846153844</v>
      </c>
    </row>
    <row r="24518" spans="1:12" x14ac:dyDescent="0.35">
      <c r="A24518" s="1" t="s">
        <v>39686</v>
      </c>
      <c r="B24518" t="s">
        <v>39687</v>
      </c>
      <c r="C24518" t="s">
        <v>13</v>
      </c>
      <c r="D24518" t="s">
        <v>14</v>
      </c>
      <c r="E24518">
        <v>1</v>
      </c>
      <c r="F24518" s="2">
        <v>132.6</v>
      </c>
      <c r="G24518" s="3">
        <v>248</v>
      </c>
      <c r="H24518" s="3">
        <v>1.3260000000000001</v>
      </c>
      <c r="I24518" s="3">
        <v>6.2321999999999997</v>
      </c>
      <c r="J24518" s="3">
        <v>140.15819999999999</v>
      </c>
      <c r="K24518" s="4">
        <v>0.35</v>
      </c>
      <c r="L24518" s="73">
        <v>254.44103999999999</v>
      </c>
    </row>
    <row r="24519" spans="1:12" x14ac:dyDescent="0.35">
      <c r="A24519" s="1" t="s">
        <v>39688</v>
      </c>
      <c r="B24519" t="s">
        <v>39689</v>
      </c>
      <c r="C24519" t="s">
        <v>13</v>
      </c>
      <c r="D24519" t="s">
        <v>14</v>
      </c>
      <c r="E24519">
        <v>1</v>
      </c>
      <c r="F24519" s="2">
        <v>263.5</v>
      </c>
      <c r="G24519" s="3">
        <v>493</v>
      </c>
      <c r="H24519" s="3">
        <v>2.6350000000000002</v>
      </c>
      <c r="I24519" s="3">
        <v>12.384499999999999</v>
      </c>
      <c r="J24519" s="3">
        <v>278.51949999999999</v>
      </c>
      <c r="K24519" s="4">
        <v>0.35</v>
      </c>
      <c r="L24519" s="73">
        <v>505.62001538461533</v>
      </c>
    </row>
    <row r="24520" spans="1:12" x14ac:dyDescent="0.35">
      <c r="A24520" s="1" t="s">
        <v>39690</v>
      </c>
      <c r="B24520" t="s">
        <v>39691</v>
      </c>
      <c r="C24520" t="s">
        <v>13</v>
      </c>
      <c r="D24520" t="s">
        <v>14</v>
      </c>
      <c r="E24520">
        <v>1</v>
      </c>
      <c r="F24520" s="2">
        <v>16.149999999999999</v>
      </c>
      <c r="G24520" s="3">
        <v>32</v>
      </c>
      <c r="H24520" s="3">
        <v>0.16149999999999998</v>
      </c>
      <c r="I24520" s="3">
        <v>0.75904999999999989</v>
      </c>
      <c r="J24520" s="3">
        <v>17.070549999999997</v>
      </c>
      <c r="K24520" s="4">
        <v>0.35000000000000003</v>
      </c>
      <c r="L24520" s="73">
        <v>30.989613846153841</v>
      </c>
    </row>
    <row r="24521" spans="1:12" x14ac:dyDescent="0.35">
      <c r="A24521" s="1" t="s">
        <v>39692</v>
      </c>
      <c r="B24521" t="s">
        <v>13821</v>
      </c>
      <c r="C24521" t="s">
        <v>34</v>
      </c>
      <c r="D24521" t="s">
        <v>35</v>
      </c>
      <c r="E24521">
        <v>1</v>
      </c>
      <c r="F24521" s="2">
        <v>249.99</v>
      </c>
      <c r="G24521" s="3">
        <v>556</v>
      </c>
      <c r="H24521" s="3">
        <v>2.4999000000000002</v>
      </c>
      <c r="I24521" s="3">
        <v>11.74953</v>
      </c>
      <c r="J24521" s="3">
        <v>264.23943000000003</v>
      </c>
      <c r="K24521" s="4">
        <v>0.35000000000000003</v>
      </c>
      <c r="L24521" s="73">
        <v>479.69619600000004</v>
      </c>
    </row>
    <row r="24522" spans="1:12" x14ac:dyDescent="0.35">
      <c r="A24522" s="1" t="s">
        <v>39693</v>
      </c>
      <c r="B24522" t="s">
        <v>39694</v>
      </c>
      <c r="C24522" t="s">
        <v>34</v>
      </c>
      <c r="D24522" t="s">
        <v>35</v>
      </c>
      <c r="E24522">
        <v>1</v>
      </c>
      <c r="F24522" s="2">
        <v>20.94</v>
      </c>
      <c r="G24522" s="3">
        <v>237</v>
      </c>
      <c r="H24522" s="3">
        <v>0.20940000000000003</v>
      </c>
      <c r="I24522" s="3">
        <v>0.98418000000000005</v>
      </c>
      <c r="J24522" s="3">
        <v>22.133579999999998</v>
      </c>
      <c r="K24522" s="4">
        <v>0.35000000000000003</v>
      </c>
      <c r="L24522" s="73">
        <v>40.180960615384613</v>
      </c>
    </row>
    <row r="24523" spans="1:12" x14ac:dyDescent="0.35">
      <c r="A24523" s="1" t="s">
        <v>39695</v>
      </c>
      <c r="B24523" t="s">
        <v>39696</v>
      </c>
      <c r="C24523" t="s">
        <v>34</v>
      </c>
      <c r="D24523" t="s">
        <v>35</v>
      </c>
      <c r="E24523">
        <v>1</v>
      </c>
      <c r="F24523" s="2">
        <v>228.56</v>
      </c>
      <c r="G24523" s="3">
        <v>189</v>
      </c>
      <c r="H24523" s="3">
        <v>2.2856000000000001</v>
      </c>
      <c r="I24523" s="3">
        <v>10.742319999999999</v>
      </c>
      <c r="J24523" s="3">
        <v>241.58792</v>
      </c>
      <c r="K24523" s="4">
        <v>0.35</v>
      </c>
      <c r="L24523" s="73">
        <v>438.57499323076922</v>
      </c>
    </row>
    <row r="24524" spans="1:12" x14ac:dyDescent="0.35">
      <c r="A24524" s="1" t="s">
        <v>39697</v>
      </c>
      <c r="B24524" t="s">
        <v>39698</v>
      </c>
      <c r="C24524" t="s">
        <v>34</v>
      </c>
      <c r="D24524" t="s">
        <v>35</v>
      </c>
      <c r="E24524">
        <v>1</v>
      </c>
      <c r="F24524" s="2">
        <v>202.55</v>
      </c>
      <c r="G24524" s="3">
        <v>177</v>
      </c>
      <c r="H24524" s="3">
        <v>2.0255000000000001</v>
      </c>
      <c r="I24524" s="3">
        <v>9.5198499999999999</v>
      </c>
      <c r="J24524" s="3">
        <v>214.09535</v>
      </c>
      <c r="K24524" s="4">
        <v>0.35000000000000003</v>
      </c>
      <c r="L24524" s="73">
        <v>388.6654046153846</v>
      </c>
    </row>
    <row r="24525" spans="1:12" x14ac:dyDescent="0.35">
      <c r="A24525" s="1" t="s">
        <v>39699</v>
      </c>
      <c r="B24525" t="s">
        <v>39700</v>
      </c>
      <c r="C24525" t="s">
        <v>34</v>
      </c>
      <c r="D24525" t="s">
        <v>35</v>
      </c>
      <c r="E24525">
        <v>1</v>
      </c>
      <c r="F24525" s="2">
        <v>162.82</v>
      </c>
      <c r="G24525" s="3">
        <v>362</v>
      </c>
      <c r="H24525" s="3">
        <v>1.6281999999999999</v>
      </c>
      <c r="I24525" s="3">
        <v>7.6525400000000001</v>
      </c>
      <c r="J24525" s="3">
        <v>172.10073999999997</v>
      </c>
      <c r="K24525" s="4">
        <v>0.35</v>
      </c>
      <c r="L24525" s="73">
        <v>312.42903569230765</v>
      </c>
    </row>
    <row r="24526" spans="1:12" x14ac:dyDescent="0.35">
      <c r="A24526" s="1" t="s">
        <v>39701</v>
      </c>
      <c r="B24526" t="s">
        <v>39702</v>
      </c>
      <c r="C24526" t="s">
        <v>21</v>
      </c>
      <c r="D24526" t="s">
        <v>22</v>
      </c>
      <c r="E24526">
        <v>1</v>
      </c>
      <c r="F24526" s="2">
        <v>13.6</v>
      </c>
      <c r="G24526" s="3">
        <v>31</v>
      </c>
      <c r="H24526" s="3">
        <v>0.13600000000000001</v>
      </c>
      <c r="I24526" s="3">
        <v>0.63919999999999999</v>
      </c>
      <c r="J24526" s="3">
        <v>14.3752</v>
      </c>
      <c r="K24526" s="4">
        <v>0.35</v>
      </c>
      <c r="L24526" s="73">
        <v>26.096516923076923</v>
      </c>
    </row>
    <row r="24527" spans="1:12" x14ac:dyDescent="0.35">
      <c r="A24527" s="1" t="s">
        <v>39703</v>
      </c>
      <c r="B24527" t="s">
        <v>14078</v>
      </c>
      <c r="C24527" t="s">
        <v>34</v>
      </c>
      <c r="D24527" t="s">
        <v>35</v>
      </c>
      <c r="E24527">
        <v>1</v>
      </c>
      <c r="F24527" s="2">
        <v>443.67</v>
      </c>
      <c r="G24527" s="3">
        <v>986</v>
      </c>
      <c r="H24527" s="3">
        <v>4.4367000000000001</v>
      </c>
      <c r="I24527" s="3">
        <v>20.85249</v>
      </c>
      <c r="J24527" s="3">
        <v>468.95918999999998</v>
      </c>
      <c r="K24527" s="4">
        <v>0.35</v>
      </c>
      <c r="L24527" s="73">
        <v>851.34129876923066</v>
      </c>
    </row>
    <row r="24528" spans="1:12" x14ac:dyDescent="0.35">
      <c r="A24528" s="1" t="s">
        <v>39704</v>
      </c>
      <c r="B24528" t="s">
        <v>39705</v>
      </c>
      <c r="C24528" t="s">
        <v>21</v>
      </c>
      <c r="D24528" t="s">
        <v>22</v>
      </c>
      <c r="E24528">
        <v>1</v>
      </c>
      <c r="F24528" s="2">
        <v>112</v>
      </c>
      <c r="G24528" s="3">
        <v>174.85</v>
      </c>
      <c r="H24528" s="3">
        <v>1.1200000000000001</v>
      </c>
      <c r="I24528" s="3">
        <v>5.2640000000000002</v>
      </c>
      <c r="J24528" s="3">
        <v>118.384</v>
      </c>
      <c r="K24528" s="4">
        <v>0.35</v>
      </c>
      <c r="L24528" s="73">
        <v>214.9124923076923</v>
      </c>
    </row>
    <row r="24529" spans="1:12" x14ac:dyDescent="0.35">
      <c r="A24529" s="1" t="s">
        <v>39706</v>
      </c>
      <c r="B24529" t="s">
        <v>14078</v>
      </c>
      <c r="C24529" t="s">
        <v>34</v>
      </c>
      <c r="D24529" t="s">
        <v>35</v>
      </c>
      <c r="E24529">
        <v>1</v>
      </c>
      <c r="F24529" s="2">
        <v>377.02</v>
      </c>
      <c r="G24529" s="3">
        <v>838</v>
      </c>
      <c r="H24529" s="3">
        <v>3.7702</v>
      </c>
      <c r="I24529" s="3">
        <v>17.719939999999998</v>
      </c>
      <c r="J24529" s="3">
        <v>398.51013999999998</v>
      </c>
      <c r="K24529" s="4">
        <v>0.35</v>
      </c>
      <c r="L24529" s="73">
        <v>723.44917723076924</v>
      </c>
    </row>
    <row r="24530" spans="1:12" x14ac:dyDescent="0.35">
      <c r="A24530" s="1" t="s">
        <v>39707</v>
      </c>
      <c r="B24530" t="s">
        <v>39708</v>
      </c>
      <c r="C24530" t="s">
        <v>34</v>
      </c>
      <c r="D24530" t="s">
        <v>35</v>
      </c>
      <c r="E24530">
        <v>1</v>
      </c>
      <c r="F24530" s="2">
        <v>126.75</v>
      </c>
      <c r="G24530" s="3">
        <v>239</v>
      </c>
      <c r="H24530" s="3">
        <v>1.2675000000000001</v>
      </c>
      <c r="I24530" s="3">
        <v>5.9572500000000002</v>
      </c>
      <c r="J24530" s="3">
        <v>133.97475</v>
      </c>
      <c r="K24530" s="4">
        <v>0.34999999999999992</v>
      </c>
      <c r="L24530" s="73">
        <v>243.21569999999997</v>
      </c>
    </row>
    <row r="24531" spans="1:12" x14ac:dyDescent="0.35">
      <c r="A24531" s="1" t="s">
        <v>39709</v>
      </c>
      <c r="B24531" t="s">
        <v>39710</v>
      </c>
      <c r="C24531" t="s">
        <v>34</v>
      </c>
      <c r="D24531" t="s">
        <v>35</v>
      </c>
      <c r="E24531">
        <v>1</v>
      </c>
      <c r="F24531" s="2">
        <v>23.09</v>
      </c>
      <c r="G24531" s="3">
        <v>46</v>
      </c>
      <c r="H24531" s="3">
        <v>0.23089999999999999</v>
      </c>
      <c r="I24531" s="3">
        <v>1.0852299999999999</v>
      </c>
      <c r="J24531" s="3">
        <v>24.406129999999997</v>
      </c>
      <c r="K24531" s="4">
        <v>0.35</v>
      </c>
      <c r="L24531" s="73">
        <v>44.306512923076916</v>
      </c>
    </row>
    <row r="24532" spans="1:12" x14ac:dyDescent="0.35">
      <c r="A24532" s="1" t="s">
        <v>39711</v>
      </c>
      <c r="B24532" t="s">
        <v>39712</v>
      </c>
      <c r="C24532" t="s">
        <v>34</v>
      </c>
      <c r="D24532" t="s">
        <v>35</v>
      </c>
      <c r="E24532">
        <v>1</v>
      </c>
      <c r="F24532" s="2">
        <v>832.5</v>
      </c>
      <c r="G24532" s="3">
        <v>1641</v>
      </c>
      <c r="H24532" s="3">
        <v>8.3249999999999993</v>
      </c>
      <c r="I24532" s="3">
        <v>39.127499999999998</v>
      </c>
      <c r="J24532" s="3">
        <v>879.9525000000001</v>
      </c>
      <c r="K24532" s="4">
        <v>0.35</v>
      </c>
      <c r="L24532" s="73">
        <v>1597.4522307692309</v>
      </c>
    </row>
    <row r="24533" spans="1:12" x14ac:dyDescent="0.35">
      <c r="A24533" s="1" t="s">
        <v>39713</v>
      </c>
      <c r="B24533" t="s">
        <v>39714</v>
      </c>
      <c r="C24533" t="s">
        <v>34</v>
      </c>
      <c r="D24533" t="s">
        <v>35</v>
      </c>
      <c r="E24533">
        <v>1</v>
      </c>
      <c r="F24533" s="2">
        <v>36.01</v>
      </c>
      <c r="G24533" s="3">
        <v>60</v>
      </c>
      <c r="H24533" s="3">
        <v>0.36009999999999998</v>
      </c>
      <c r="I24533" s="3">
        <v>1.6924699999999999</v>
      </c>
      <c r="J24533" s="3">
        <v>38.062570000000001</v>
      </c>
      <c r="K24533" s="4">
        <v>0.35</v>
      </c>
      <c r="L24533" s="73">
        <v>69.098203999999996</v>
      </c>
    </row>
    <row r="24534" spans="1:12" x14ac:dyDescent="0.35">
      <c r="A24534" s="1" t="s">
        <v>39715</v>
      </c>
      <c r="B24534" t="s">
        <v>39716</v>
      </c>
      <c r="C24534" t="s">
        <v>13</v>
      </c>
      <c r="D24534" t="s">
        <v>14</v>
      </c>
      <c r="E24534">
        <v>1</v>
      </c>
      <c r="F24534" s="2">
        <v>40</v>
      </c>
      <c r="G24534" s="3">
        <v>79</v>
      </c>
      <c r="H24534" s="3">
        <v>0.4</v>
      </c>
      <c r="I24534" s="3">
        <v>1.88</v>
      </c>
      <c r="J24534" s="3">
        <v>42.28</v>
      </c>
      <c r="K24534" s="4">
        <v>0.34999999999999992</v>
      </c>
      <c r="L24534" s="73">
        <v>76.754461538461527</v>
      </c>
    </row>
    <row r="24535" spans="1:12" x14ac:dyDescent="0.35">
      <c r="A24535" s="1">
        <v>7045</v>
      </c>
      <c r="B24535" t="s">
        <v>39717</v>
      </c>
      <c r="C24535" t="s">
        <v>13</v>
      </c>
      <c r="D24535" t="s">
        <v>14</v>
      </c>
      <c r="E24535">
        <v>1</v>
      </c>
      <c r="F24535" s="2">
        <v>48</v>
      </c>
      <c r="G24535" s="3">
        <v>95</v>
      </c>
      <c r="H24535" s="3">
        <v>0.48</v>
      </c>
      <c r="I24535" s="3">
        <v>2.2560000000000002</v>
      </c>
      <c r="J24535" s="3">
        <v>50.735999999999997</v>
      </c>
      <c r="K24535" s="4">
        <v>0.35</v>
      </c>
      <c r="L24535" s="73">
        <v>92.105353846153847</v>
      </c>
    </row>
    <row r="24536" spans="1:12" x14ac:dyDescent="0.35">
      <c r="A24536" s="1" t="s">
        <v>39718</v>
      </c>
      <c r="B24536" t="s">
        <v>39719</v>
      </c>
      <c r="C24536" t="s">
        <v>13</v>
      </c>
      <c r="D24536" t="s">
        <v>14</v>
      </c>
      <c r="E24536">
        <v>1</v>
      </c>
      <c r="F24536" s="2">
        <v>6257</v>
      </c>
      <c r="G24536" s="3">
        <v>12172</v>
      </c>
      <c r="H24536" s="3">
        <v>62.57</v>
      </c>
      <c r="I24536" s="3">
        <v>294.07900000000001</v>
      </c>
      <c r="J24536" s="3">
        <v>6613.6489999999994</v>
      </c>
      <c r="K24536" s="4">
        <v>0.35</v>
      </c>
      <c r="L24536" s="73">
        <v>12006.316646153846</v>
      </c>
    </row>
    <row r="24537" spans="1:12" x14ac:dyDescent="0.35">
      <c r="A24537" s="1" t="s">
        <v>39720</v>
      </c>
      <c r="B24537" t="s">
        <v>39721</v>
      </c>
      <c r="C24537" t="s">
        <v>13</v>
      </c>
      <c r="D24537" t="s">
        <v>14</v>
      </c>
      <c r="E24537">
        <v>1</v>
      </c>
      <c r="F24537" s="2">
        <v>263</v>
      </c>
      <c r="G24537" s="3">
        <v>522</v>
      </c>
      <c r="H24537" s="3">
        <v>2.63</v>
      </c>
      <c r="I24537" s="3">
        <v>12.361000000000001</v>
      </c>
      <c r="J24537" s="3">
        <v>277.99099999999999</v>
      </c>
      <c r="K24537" s="4">
        <v>0.34999999999999992</v>
      </c>
      <c r="L24537" s="73">
        <v>504.66058461538455</v>
      </c>
    </row>
    <row r="24538" spans="1:12" x14ac:dyDescent="0.35">
      <c r="A24538" s="1">
        <v>7049</v>
      </c>
      <c r="B24538" t="s">
        <v>39722</v>
      </c>
      <c r="C24538" t="s">
        <v>13</v>
      </c>
      <c r="D24538" t="s">
        <v>14</v>
      </c>
      <c r="E24538">
        <v>1</v>
      </c>
      <c r="F24538" s="2">
        <v>32</v>
      </c>
      <c r="G24538" s="3">
        <v>64</v>
      </c>
      <c r="H24538" s="3">
        <v>0.32</v>
      </c>
      <c r="I24538" s="3">
        <v>1.504</v>
      </c>
      <c r="J24538" s="3">
        <v>33.823999999999998</v>
      </c>
      <c r="K24538" s="4">
        <v>0.35</v>
      </c>
      <c r="L24538" s="73">
        <v>61.403569230769229</v>
      </c>
    </row>
    <row r="24539" spans="1:12" x14ac:dyDescent="0.35">
      <c r="A24539" s="1" t="s">
        <v>39723</v>
      </c>
      <c r="B24539" t="s">
        <v>39724</v>
      </c>
      <c r="C24539" t="s">
        <v>13</v>
      </c>
      <c r="D24539" t="s">
        <v>14</v>
      </c>
      <c r="E24539">
        <v>1</v>
      </c>
      <c r="F24539" s="2">
        <v>822</v>
      </c>
      <c r="G24539" s="3">
        <v>1615</v>
      </c>
      <c r="H24539" s="3">
        <v>8.2200000000000006</v>
      </c>
      <c r="I24539" s="3">
        <v>38.634</v>
      </c>
      <c r="J24539" s="3">
        <v>868.85400000000004</v>
      </c>
      <c r="K24539" s="4">
        <v>0.35</v>
      </c>
      <c r="L24539" s="73">
        <v>1577.3041846153847</v>
      </c>
    </row>
    <row r="24540" spans="1:12" x14ac:dyDescent="0.35">
      <c r="A24540" s="1">
        <v>7085</v>
      </c>
      <c r="B24540" t="s">
        <v>39725</v>
      </c>
      <c r="C24540" t="s">
        <v>13</v>
      </c>
      <c r="D24540" t="s">
        <v>14</v>
      </c>
      <c r="E24540">
        <v>1</v>
      </c>
      <c r="F24540" s="2">
        <v>40</v>
      </c>
      <c r="G24540" s="3">
        <v>79</v>
      </c>
      <c r="H24540" s="3">
        <v>0.4</v>
      </c>
      <c r="I24540" s="3">
        <v>1.88</v>
      </c>
      <c r="J24540" s="3">
        <v>42.28</v>
      </c>
      <c r="K24540" s="4">
        <v>0.34999999999999992</v>
      </c>
      <c r="L24540" s="73">
        <v>76.754461538461527</v>
      </c>
    </row>
    <row r="24541" spans="1:12" x14ac:dyDescent="0.35">
      <c r="A24541" s="1">
        <v>7090</v>
      </c>
      <c r="B24541" t="s">
        <v>39726</v>
      </c>
      <c r="C24541" t="s">
        <v>13</v>
      </c>
      <c r="D24541" t="s">
        <v>14</v>
      </c>
      <c r="E24541">
        <v>1</v>
      </c>
      <c r="F24541" s="2">
        <v>191</v>
      </c>
      <c r="G24541" s="3">
        <v>380</v>
      </c>
      <c r="H24541" s="3">
        <v>1.9100000000000001</v>
      </c>
      <c r="I24541" s="3">
        <v>8.9770000000000003</v>
      </c>
      <c r="J24541" s="3">
        <v>201.887</v>
      </c>
      <c r="K24541" s="4">
        <v>0.35</v>
      </c>
      <c r="L24541" s="73">
        <v>366.50255384615383</v>
      </c>
    </row>
    <row r="24542" spans="1:12" x14ac:dyDescent="0.35">
      <c r="A24542" s="1" t="s">
        <v>39727</v>
      </c>
      <c r="B24542" t="s">
        <v>39724</v>
      </c>
      <c r="C24542" t="s">
        <v>13</v>
      </c>
      <c r="D24542" t="s">
        <v>14</v>
      </c>
      <c r="E24542">
        <v>1</v>
      </c>
      <c r="F24542" s="2">
        <v>984</v>
      </c>
      <c r="G24542" s="3">
        <v>1932</v>
      </c>
      <c r="H24542" s="3">
        <v>9.84</v>
      </c>
      <c r="I24542" s="3">
        <v>46.247999999999998</v>
      </c>
      <c r="J24542" s="3">
        <v>1040.088</v>
      </c>
      <c r="K24542" s="4">
        <v>0.35</v>
      </c>
      <c r="L24542" s="73">
        <v>1888.1597538461538</v>
      </c>
    </row>
    <row r="24543" spans="1:12" x14ac:dyDescent="0.35">
      <c r="A24543" s="1">
        <v>7044</v>
      </c>
      <c r="B24543" t="s">
        <v>39728</v>
      </c>
      <c r="C24543" t="s">
        <v>13</v>
      </c>
      <c r="D24543" t="s">
        <v>14</v>
      </c>
      <c r="E24543">
        <v>1</v>
      </c>
      <c r="F24543" s="2">
        <v>32</v>
      </c>
      <c r="G24543" s="3">
        <v>64</v>
      </c>
      <c r="H24543" s="3">
        <v>0.32</v>
      </c>
      <c r="I24543" s="3">
        <v>1.504</v>
      </c>
      <c r="J24543" s="3">
        <v>33.823999999999998</v>
      </c>
      <c r="K24543" s="4">
        <v>0.35</v>
      </c>
      <c r="L24543" s="73">
        <v>61.403569230769229</v>
      </c>
    </row>
    <row r="24544" spans="1:12" x14ac:dyDescent="0.35">
      <c r="A24544" s="1">
        <v>7041</v>
      </c>
      <c r="B24544" t="s">
        <v>39729</v>
      </c>
      <c r="C24544" t="s">
        <v>13</v>
      </c>
      <c r="D24544" t="s">
        <v>14</v>
      </c>
      <c r="E24544">
        <v>1</v>
      </c>
      <c r="F24544" s="2">
        <v>40</v>
      </c>
      <c r="G24544" s="3">
        <v>79</v>
      </c>
      <c r="H24544" s="3">
        <v>0.4</v>
      </c>
      <c r="I24544" s="3">
        <v>1.88</v>
      </c>
      <c r="J24544" s="3">
        <v>42.28</v>
      </c>
      <c r="K24544" s="4">
        <v>0.34999999999999992</v>
      </c>
      <c r="L24544" s="73">
        <v>76.754461538461527</v>
      </c>
    </row>
    <row r="24545" spans="1:12" x14ac:dyDescent="0.35">
      <c r="A24545" s="1" t="s">
        <v>39730</v>
      </c>
      <c r="B24545" t="s">
        <v>39731</v>
      </c>
      <c r="C24545" t="s">
        <v>34</v>
      </c>
      <c r="D24545" t="s">
        <v>35</v>
      </c>
      <c r="E24545">
        <v>1</v>
      </c>
      <c r="F24545" s="2">
        <v>36.799999999999997</v>
      </c>
      <c r="G24545" s="3">
        <v>82</v>
      </c>
      <c r="H24545" s="3">
        <v>0.36799999999999999</v>
      </c>
      <c r="I24545" s="3">
        <v>1.7295999999999998</v>
      </c>
      <c r="J24545" s="3">
        <v>38.897599999999997</v>
      </c>
      <c r="K24545" s="4">
        <v>0.35000000000000003</v>
      </c>
      <c r="L24545" s="73">
        <v>70.614104615384605</v>
      </c>
    </row>
    <row r="24546" spans="1:12" x14ac:dyDescent="0.35">
      <c r="A24546" s="1" t="s">
        <v>39732</v>
      </c>
      <c r="B24546" t="s">
        <v>39733</v>
      </c>
      <c r="C24546" t="s">
        <v>13</v>
      </c>
      <c r="D24546" t="s">
        <v>14</v>
      </c>
      <c r="E24546">
        <v>1</v>
      </c>
      <c r="F24546" s="2">
        <v>394</v>
      </c>
      <c r="G24546" s="3">
        <v>782</v>
      </c>
      <c r="H24546" s="3">
        <v>3.94</v>
      </c>
      <c r="I24546" s="3">
        <v>18.518000000000001</v>
      </c>
      <c r="J24546" s="3">
        <v>416.45799999999997</v>
      </c>
      <c r="K24546" s="4">
        <v>0.35</v>
      </c>
      <c r="L24546" s="73">
        <v>756.03144615384599</v>
      </c>
    </row>
    <row r="24547" spans="1:12" x14ac:dyDescent="0.35">
      <c r="A24547" s="1" t="s">
        <v>39734</v>
      </c>
      <c r="B24547" t="s">
        <v>39724</v>
      </c>
      <c r="C24547" t="s">
        <v>13</v>
      </c>
      <c r="D24547" t="s">
        <v>14</v>
      </c>
      <c r="E24547">
        <v>1</v>
      </c>
      <c r="F24547" s="2">
        <v>644</v>
      </c>
      <c r="G24547" s="3">
        <v>1264</v>
      </c>
      <c r="H24547" s="3">
        <v>6.44</v>
      </c>
      <c r="I24547" s="3">
        <v>30.268000000000001</v>
      </c>
      <c r="J24547" s="3">
        <v>680.70800000000008</v>
      </c>
      <c r="K24547" s="4">
        <v>0.35000000000000003</v>
      </c>
      <c r="L24547" s="73">
        <v>1235.7468307692309</v>
      </c>
    </row>
    <row r="24548" spans="1:12" x14ac:dyDescent="0.35">
      <c r="A24548" s="1" t="s">
        <v>39735</v>
      </c>
      <c r="B24548" t="s">
        <v>39736</v>
      </c>
      <c r="C24548" t="s">
        <v>13</v>
      </c>
      <c r="D24548" t="s">
        <v>14</v>
      </c>
      <c r="E24548">
        <v>1</v>
      </c>
      <c r="F24548" s="2">
        <v>303</v>
      </c>
      <c r="G24548" s="3">
        <v>600</v>
      </c>
      <c r="H24548" s="3">
        <v>3.0300000000000002</v>
      </c>
      <c r="I24548" s="3">
        <v>14.241</v>
      </c>
      <c r="J24548" s="3">
        <v>320.27099999999996</v>
      </c>
      <c r="K24548" s="4">
        <v>0.34999999999999992</v>
      </c>
      <c r="L24548" s="73">
        <v>581.41504615384599</v>
      </c>
    </row>
    <row r="24549" spans="1:12" x14ac:dyDescent="0.35">
      <c r="A24549" s="1" t="s">
        <v>39737</v>
      </c>
      <c r="B24549" t="s">
        <v>39738</v>
      </c>
      <c r="C24549" t="s">
        <v>13</v>
      </c>
      <c r="D24549" t="s">
        <v>14</v>
      </c>
      <c r="E24549">
        <v>1</v>
      </c>
      <c r="F24549" s="2">
        <v>3199</v>
      </c>
      <c r="G24549" s="3">
        <v>6052</v>
      </c>
      <c r="H24549" s="3">
        <v>31.990000000000002</v>
      </c>
      <c r="I24549" s="3">
        <v>150.35300000000001</v>
      </c>
      <c r="J24549" s="3">
        <v>3381.3429999999998</v>
      </c>
      <c r="K24549" s="4">
        <v>0.35</v>
      </c>
      <c r="L24549" s="73">
        <v>6138.4380615384616</v>
      </c>
    </row>
    <row r="24550" spans="1:12" x14ac:dyDescent="0.35">
      <c r="A24550" s="1" t="s">
        <v>39739</v>
      </c>
      <c r="B24550" t="s">
        <v>39740</v>
      </c>
      <c r="C24550" t="s">
        <v>34</v>
      </c>
      <c r="D24550" t="s">
        <v>35</v>
      </c>
      <c r="E24550">
        <v>1</v>
      </c>
      <c r="F24550" s="2">
        <v>36.799999999999997</v>
      </c>
      <c r="G24550" s="3">
        <v>82</v>
      </c>
      <c r="H24550" s="3">
        <v>0.36799999999999999</v>
      </c>
      <c r="I24550" s="3">
        <v>1.7295999999999998</v>
      </c>
      <c r="J24550" s="3">
        <v>38.897599999999997</v>
      </c>
      <c r="K24550" s="4">
        <v>0.35000000000000003</v>
      </c>
      <c r="L24550" s="73">
        <v>70.614104615384605</v>
      </c>
    </row>
    <row r="24551" spans="1:12" x14ac:dyDescent="0.35">
      <c r="A24551" s="1" t="s">
        <v>39741</v>
      </c>
      <c r="B24551" t="s">
        <v>39742</v>
      </c>
      <c r="C24551" t="s">
        <v>13</v>
      </c>
      <c r="D24551" t="s">
        <v>14</v>
      </c>
      <c r="E24551">
        <v>1</v>
      </c>
      <c r="F24551" s="2">
        <v>264</v>
      </c>
      <c r="G24551" s="3">
        <v>524</v>
      </c>
      <c r="H24551" s="3">
        <v>2.64</v>
      </c>
      <c r="I24551" s="3">
        <v>12.407999999999999</v>
      </c>
      <c r="J24551" s="3">
        <v>279.048</v>
      </c>
      <c r="K24551" s="4">
        <v>0.35</v>
      </c>
      <c r="L24551" s="73">
        <v>506.57944615384611</v>
      </c>
    </row>
    <row r="24552" spans="1:12" x14ac:dyDescent="0.35">
      <c r="A24552" s="1" t="s">
        <v>39743</v>
      </c>
      <c r="B24552" t="s">
        <v>39744</v>
      </c>
      <c r="C24552" t="s">
        <v>13</v>
      </c>
      <c r="D24552" t="s">
        <v>14</v>
      </c>
      <c r="E24552">
        <v>1</v>
      </c>
      <c r="F24552" s="2">
        <v>386</v>
      </c>
      <c r="G24552" s="3">
        <v>765</v>
      </c>
      <c r="H24552" s="3">
        <v>3.86</v>
      </c>
      <c r="I24552" s="3">
        <v>18.141999999999999</v>
      </c>
      <c r="J24552" s="3">
        <v>408.00200000000001</v>
      </c>
      <c r="K24552" s="4">
        <v>0.34999999999999992</v>
      </c>
      <c r="L24552" s="73">
        <v>740.68055384615377</v>
      </c>
    </row>
    <row r="24553" spans="1:12" x14ac:dyDescent="0.35">
      <c r="A24553" s="1" t="s">
        <v>39745</v>
      </c>
      <c r="B24553" t="s">
        <v>39724</v>
      </c>
      <c r="C24553" t="s">
        <v>13</v>
      </c>
      <c r="D24553" t="s">
        <v>14</v>
      </c>
      <c r="E24553">
        <v>1</v>
      </c>
      <c r="F24553" s="2">
        <v>732</v>
      </c>
      <c r="G24553" s="3">
        <v>1438</v>
      </c>
      <c r="H24553" s="3">
        <v>7.32</v>
      </c>
      <c r="I24553" s="3">
        <v>34.404000000000003</v>
      </c>
      <c r="J24553" s="3">
        <v>773.72400000000005</v>
      </c>
      <c r="K24553" s="4">
        <v>0.35000000000000003</v>
      </c>
      <c r="L24553" s="73">
        <v>1404.6066461538462</v>
      </c>
    </row>
    <row r="24554" spans="1:12" x14ac:dyDescent="0.35">
      <c r="A24554" s="1" t="s">
        <v>39746</v>
      </c>
      <c r="B24554" t="s">
        <v>39724</v>
      </c>
      <c r="C24554" t="s">
        <v>13</v>
      </c>
      <c r="D24554" t="s">
        <v>14</v>
      </c>
      <c r="E24554">
        <v>1</v>
      </c>
      <c r="F24554" s="2">
        <v>822</v>
      </c>
      <c r="G24554" s="3">
        <v>1615</v>
      </c>
      <c r="H24554" s="3">
        <v>8.2200000000000006</v>
      </c>
      <c r="I24554" s="3">
        <v>38.634</v>
      </c>
      <c r="J24554" s="3">
        <v>868.85400000000004</v>
      </c>
      <c r="K24554" s="4">
        <v>0.35</v>
      </c>
      <c r="L24554" s="73">
        <v>1577.3041846153847</v>
      </c>
    </row>
    <row r="24555" spans="1:12" x14ac:dyDescent="0.35">
      <c r="A24555" s="1" t="s">
        <v>39747</v>
      </c>
      <c r="B24555" t="s">
        <v>39738</v>
      </c>
      <c r="C24555" t="s">
        <v>13</v>
      </c>
      <c r="D24555" t="s">
        <v>14</v>
      </c>
      <c r="E24555">
        <v>1</v>
      </c>
      <c r="F24555" s="2">
        <v>3199</v>
      </c>
      <c r="G24555" s="3">
        <v>6052</v>
      </c>
      <c r="H24555" s="3">
        <v>31.990000000000002</v>
      </c>
      <c r="I24555" s="3">
        <v>150.35300000000001</v>
      </c>
      <c r="J24555" s="3">
        <v>3381.3429999999998</v>
      </c>
      <c r="K24555" s="4">
        <v>0.35</v>
      </c>
      <c r="L24555" s="73">
        <v>6138.4380615384616</v>
      </c>
    </row>
    <row r="24556" spans="1:12" x14ac:dyDescent="0.35">
      <c r="A24556" s="1">
        <v>7043</v>
      </c>
      <c r="B24556" t="s">
        <v>39748</v>
      </c>
      <c r="C24556" t="s">
        <v>13</v>
      </c>
      <c r="D24556" t="s">
        <v>14</v>
      </c>
      <c r="E24556">
        <v>1</v>
      </c>
      <c r="F24556" s="2">
        <v>32</v>
      </c>
      <c r="G24556" s="3">
        <v>64</v>
      </c>
      <c r="H24556" s="3">
        <v>0.32</v>
      </c>
      <c r="I24556" s="3">
        <v>1.504</v>
      </c>
      <c r="J24556" s="3">
        <v>33.823999999999998</v>
      </c>
      <c r="K24556" s="4">
        <v>0.35</v>
      </c>
      <c r="L24556" s="73">
        <v>61.403569230769229</v>
      </c>
    </row>
    <row r="24557" spans="1:12" x14ac:dyDescent="0.35">
      <c r="A24557" s="1" t="s">
        <v>39749</v>
      </c>
      <c r="B24557" t="s">
        <v>39716</v>
      </c>
      <c r="C24557" t="s">
        <v>13</v>
      </c>
      <c r="D24557" t="s">
        <v>14</v>
      </c>
      <c r="E24557">
        <v>1</v>
      </c>
      <c r="F24557" s="2">
        <v>40</v>
      </c>
      <c r="G24557" s="3">
        <v>79</v>
      </c>
      <c r="H24557" s="3">
        <v>0.4</v>
      </c>
      <c r="I24557" s="3">
        <v>1.88</v>
      </c>
      <c r="J24557" s="3">
        <v>42.28</v>
      </c>
      <c r="K24557" s="4">
        <v>0.34999999999999992</v>
      </c>
      <c r="L24557" s="73">
        <v>76.754461538461527</v>
      </c>
    </row>
    <row r="24558" spans="1:12" x14ac:dyDescent="0.35">
      <c r="A24558" s="1" t="s">
        <v>39750</v>
      </c>
      <c r="B24558" t="s">
        <v>39751</v>
      </c>
      <c r="C24558" t="s">
        <v>21</v>
      </c>
      <c r="D24558" t="s">
        <v>22</v>
      </c>
      <c r="E24558">
        <v>1</v>
      </c>
      <c r="F24558" s="2">
        <v>2077.65</v>
      </c>
      <c r="G24558" s="3">
        <v>3949</v>
      </c>
      <c r="H24558" s="3">
        <v>20.776500000000002</v>
      </c>
      <c r="I24558" s="3">
        <v>97.649550000000005</v>
      </c>
      <c r="J24558" s="3">
        <v>2196.0760500000001</v>
      </c>
      <c r="K24558" s="4">
        <v>0.35000000000000003</v>
      </c>
      <c r="L24558" s="73">
        <v>3986.7226753846157</v>
      </c>
    </row>
    <row r="24559" spans="1:12" x14ac:dyDescent="0.35">
      <c r="A24559" s="1" t="s">
        <v>39752</v>
      </c>
      <c r="B24559" t="s">
        <v>39724</v>
      </c>
      <c r="C24559" t="s">
        <v>13</v>
      </c>
      <c r="D24559" t="s">
        <v>14</v>
      </c>
      <c r="E24559">
        <v>1</v>
      </c>
      <c r="F24559" s="2">
        <v>697</v>
      </c>
      <c r="G24559" s="3">
        <v>1370</v>
      </c>
      <c r="H24559" s="3">
        <v>6.97</v>
      </c>
      <c r="I24559" s="3">
        <v>32.759</v>
      </c>
      <c r="J24559" s="3">
        <v>736.72900000000004</v>
      </c>
      <c r="K24559" s="4">
        <v>0.35</v>
      </c>
      <c r="L24559" s="73">
        <v>1337.4464923076923</v>
      </c>
    </row>
    <row r="24560" spans="1:12" x14ac:dyDescent="0.35">
      <c r="A24560" s="1" t="s">
        <v>39753</v>
      </c>
      <c r="B24560" t="s">
        <v>39754</v>
      </c>
      <c r="C24560" t="s">
        <v>13</v>
      </c>
      <c r="D24560" t="s">
        <v>14</v>
      </c>
      <c r="E24560">
        <v>1</v>
      </c>
      <c r="F24560" s="2">
        <v>241</v>
      </c>
      <c r="G24560" s="3">
        <v>479</v>
      </c>
      <c r="H24560" s="3">
        <v>2.41</v>
      </c>
      <c r="I24560" s="3">
        <v>11.327</v>
      </c>
      <c r="J24560" s="3">
        <v>254.73699999999999</v>
      </c>
      <c r="K24560" s="4">
        <v>0.35000000000000003</v>
      </c>
      <c r="L24560" s="73">
        <v>462.44563076923077</v>
      </c>
    </row>
    <row r="24561" spans="1:12" x14ac:dyDescent="0.35">
      <c r="A24561" s="1" t="s">
        <v>39755</v>
      </c>
      <c r="B24561" t="s">
        <v>39724</v>
      </c>
      <c r="C24561" t="s">
        <v>13</v>
      </c>
      <c r="D24561" t="s">
        <v>14</v>
      </c>
      <c r="E24561">
        <v>1</v>
      </c>
      <c r="F24561" s="2">
        <v>984</v>
      </c>
      <c r="G24561" s="3">
        <v>1932</v>
      </c>
      <c r="H24561" s="3">
        <v>9.84</v>
      </c>
      <c r="I24561" s="3">
        <v>46.247999999999998</v>
      </c>
      <c r="J24561" s="3">
        <v>1040.088</v>
      </c>
      <c r="K24561" s="4">
        <v>0.35</v>
      </c>
      <c r="L24561" s="73">
        <v>1888.1597538461538</v>
      </c>
    </row>
    <row r="24562" spans="1:12" x14ac:dyDescent="0.35">
      <c r="A24562" s="1" t="s">
        <v>39756</v>
      </c>
      <c r="B24562" t="s">
        <v>26999</v>
      </c>
      <c r="C24562" t="s">
        <v>13</v>
      </c>
      <c r="D24562" t="s">
        <v>14</v>
      </c>
      <c r="E24562">
        <v>1</v>
      </c>
      <c r="F24562" s="2">
        <v>8441</v>
      </c>
      <c r="G24562" s="3">
        <v>15968</v>
      </c>
      <c r="H24562" s="3">
        <v>84.41</v>
      </c>
      <c r="I24562" s="3">
        <v>396.72699999999998</v>
      </c>
      <c r="J24562" s="3">
        <v>8922.1370000000006</v>
      </c>
      <c r="K24562" s="4">
        <v>0.35000000000000003</v>
      </c>
      <c r="L24562" s="73">
        <v>16197.110246153847</v>
      </c>
    </row>
    <row r="24563" spans="1:12" x14ac:dyDescent="0.35">
      <c r="A24563" s="1" t="s">
        <v>39757</v>
      </c>
      <c r="B24563" t="s">
        <v>39758</v>
      </c>
      <c r="C24563" t="s">
        <v>13</v>
      </c>
      <c r="D24563" t="s">
        <v>14</v>
      </c>
      <c r="E24563">
        <v>1</v>
      </c>
      <c r="F24563" s="2">
        <v>386</v>
      </c>
      <c r="G24563" s="3">
        <v>765</v>
      </c>
      <c r="H24563" s="3">
        <v>3.86</v>
      </c>
      <c r="I24563" s="3">
        <v>18.141999999999999</v>
      </c>
      <c r="J24563" s="3">
        <v>408.00200000000001</v>
      </c>
      <c r="K24563" s="4">
        <v>0.34999999999999992</v>
      </c>
      <c r="L24563" s="73">
        <v>740.68055384615377</v>
      </c>
    </row>
    <row r="24564" spans="1:12" x14ac:dyDescent="0.35">
      <c r="A24564" s="1">
        <v>7080</v>
      </c>
      <c r="B24564" t="s">
        <v>39759</v>
      </c>
      <c r="C24564" t="s">
        <v>13</v>
      </c>
      <c r="D24564" t="s">
        <v>14</v>
      </c>
      <c r="E24564">
        <v>1</v>
      </c>
      <c r="F24564" s="2">
        <v>32</v>
      </c>
      <c r="G24564" s="3">
        <v>64</v>
      </c>
      <c r="H24564" s="3">
        <v>0.32</v>
      </c>
      <c r="I24564" s="3">
        <v>1.504</v>
      </c>
      <c r="J24564" s="3">
        <v>33.823999999999998</v>
      </c>
      <c r="K24564" s="4">
        <v>0.35</v>
      </c>
      <c r="L24564" s="73">
        <v>61.403569230769229</v>
      </c>
    </row>
    <row r="24565" spans="1:12" x14ac:dyDescent="0.35">
      <c r="A24565" s="1">
        <v>7050</v>
      </c>
      <c r="B24565" t="s">
        <v>39760</v>
      </c>
      <c r="C24565" t="s">
        <v>13</v>
      </c>
      <c r="D24565" t="s">
        <v>14</v>
      </c>
      <c r="E24565">
        <v>1</v>
      </c>
      <c r="F24565" s="2">
        <v>191</v>
      </c>
      <c r="G24565" s="3">
        <v>380</v>
      </c>
      <c r="H24565" s="3">
        <v>1.9100000000000001</v>
      </c>
      <c r="I24565" s="3">
        <v>8.9770000000000003</v>
      </c>
      <c r="J24565" s="3">
        <v>201.887</v>
      </c>
      <c r="K24565" s="4">
        <v>0.35</v>
      </c>
      <c r="L24565" s="73">
        <v>366.50255384615383</v>
      </c>
    </row>
    <row r="24566" spans="1:12" x14ac:dyDescent="0.35">
      <c r="A24566" s="1">
        <v>7046</v>
      </c>
      <c r="B24566" t="s">
        <v>39761</v>
      </c>
      <c r="C24566" t="s">
        <v>13</v>
      </c>
      <c r="D24566" t="s">
        <v>14</v>
      </c>
      <c r="E24566">
        <v>1</v>
      </c>
      <c r="F24566" s="2">
        <v>83</v>
      </c>
      <c r="G24566" s="3">
        <v>165</v>
      </c>
      <c r="H24566" s="3">
        <v>0.83000000000000007</v>
      </c>
      <c r="I24566" s="3">
        <v>3.9009999999999998</v>
      </c>
      <c r="J24566" s="3">
        <v>87.730999999999995</v>
      </c>
      <c r="K24566" s="4">
        <v>0.34999999999999992</v>
      </c>
      <c r="L24566" s="73">
        <v>159.26550769230766</v>
      </c>
    </row>
    <row r="24567" spans="1:12" x14ac:dyDescent="0.35">
      <c r="A24567" s="1" t="s">
        <v>39762</v>
      </c>
      <c r="B24567" t="s">
        <v>39724</v>
      </c>
      <c r="C24567" t="s">
        <v>13</v>
      </c>
      <c r="D24567" t="s">
        <v>14</v>
      </c>
      <c r="E24567">
        <v>1</v>
      </c>
      <c r="F24567" s="2">
        <v>622</v>
      </c>
      <c r="G24567" s="3">
        <v>1221</v>
      </c>
      <c r="H24567" s="3">
        <v>6.22</v>
      </c>
      <c r="I24567" s="3">
        <v>29.234000000000002</v>
      </c>
      <c r="J24567" s="3">
        <v>657.45400000000006</v>
      </c>
      <c r="K24567" s="4">
        <v>0.35</v>
      </c>
      <c r="L24567" s="73">
        <v>1193.5318769230769</v>
      </c>
    </row>
    <row r="24568" spans="1:12" x14ac:dyDescent="0.35">
      <c r="A24568" s="1" t="s">
        <v>39763</v>
      </c>
      <c r="B24568" t="s">
        <v>39719</v>
      </c>
      <c r="C24568" t="s">
        <v>13</v>
      </c>
      <c r="D24568" t="s">
        <v>14</v>
      </c>
      <c r="E24568">
        <v>1</v>
      </c>
      <c r="F24568" s="2">
        <v>6257</v>
      </c>
      <c r="G24568" s="3">
        <v>12172</v>
      </c>
      <c r="H24568" s="3">
        <v>62.57</v>
      </c>
      <c r="I24568" s="3">
        <v>294.07900000000001</v>
      </c>
      <c r="J24568" s="3">
        <v>6613.6489999999994</v>
      </c>
      <c r="K24568" s="4">
        <v>0.35</v>
      </c>
      <c r="L24568" s="73">
        <v>12006.316646153846</v>
      </c>
    </row>
    <row r="24569" spans="1:12" x14ac:dyDescent="0.35">
      <c r="A24569" s="1" t="s">
        <v>39764</v>
      </c>
      <c r="B24569" t="s">
        <v>39765</v>
      </c>
      <c r="C24569" t="s">
        <v>17</v>
      </c>
      <c r="D24569" t="s">
        <v>18</v>
      </c>
      <c r="E24569">
        <v>1</v>
      </c>
      <c r="F24569" s="2">
        <v>76</v>
      </c>
      <c r="G24569" s="3">
        <v>169</v>
      </c>
      <c r="H24569" s="3">
        <v>0.76</v>
      </c>
      <c r="I24569" s="3">
        <v>3.5720000000000001</v>
      </c>
      <c r="J24569" s="3">
        <v>80.332000000000008</v>
      </c>
      <c r="K24569" s="4">
        <v>0.35000000000000003</v>
      </c>
      <c r="L24569" s="73">
        <v>145.83347692307694</v>
      </c>
    </row>
    <row r="24570" spans="1:12" x14ac:dyDescent="0.35">
      <c r="A24570" s="1" t="s">
        <v>39766</v>
      </c>
      <c r="B24570" t="s">
        <v>39767</v>
      </c>
      <c r="C24570" t="s">
        <v>21</v>
      </c>
      <c r="D24570" t="s">
        <v>22</v>
      </c>
      <c r="E24570">
        <v>1</v>
      </c>
      <c r="F24570" s="2">
        <v>58.57</v>
      </c>
      <c r="G24570" s="3">
        <v>112</v>
      </c>
      <c r="H24570" s="3">
        <v>0.5857</v>
      </c>
      <c r="I24570" s="3">
        <v>2.7527900000000001</v>
      </c>
      <c r="J24570" s="3">
        <v>61.90849</v>
      </c>
      <c r="K24570" s="4">
        <v>0.35</v>
      </c>
      <c r="L24570" s="73">
        <v>112.38772030769231</v>
      </c>
    </row>
    <row r="24571" spans="1:12" x14ac:dyDescent="0.35">
      <c r="A24571" s="1" t="s">
        <v>39768</v>
      </c>
      <c r="B24571" t="s">
        <v>39769</v>
      </c>
      <c r="C24571" t="s">
        <v>34</v>
      </c>
      <c r="D24571" t="s">
        <v>35</v>
      </c>
      <c r="E24571">
        <v>1</v>
      </c>
      <c r="F24571" s="2">
        <v>77.02</v>
      </c>
      <c r="G24571" s="3">
        <v>172</v>
      </c>
      <c r="H24571" s="3">
        <v>0.7702</v>
      </c>
      <c r="I24571" s="3">
        <v>3.6199399999999997</v>
      </c>
      <c r="J24571" s="3">
        <v>81.410139999999998</v>
      </c>
      <c r="K24571" s="4">
        <v>0.34999999999999992</v>
      </c>
      <c r="L24571" s="73">
        <v>147.79071569230769</v>
      </c>
    </row>
    <row r="24572" spans="1:12" x14ac:dyDescent="0.35">
      <c r="A24572" s="1" t="s">
        <v>39770</v>
      </c>
      <c r="B24572" t="s">
        <v>39771</v>
      </c>
      <c r="C24572" t="s">
        <v>34</v>
      </c>
      <c r="D24572" t="s">
        <v>35</v>
      </c>
      <c r="E24572">
        <v>1</v>
      </c>
      <c r="F24572" s="2">
        <v>75.98</v>
      </c>
      <c r="G24572" s="3">
        <v>145</v>
      </c>
      <c r="H24572" s="3">
        <v>0.75980000000000003</v>
      </c>
      <c r="I24572" s="3">
        <v>3.5710600000000001</v>
      </c>
      <c r="J24572" s="3">
        <v>80.310860000000005</v>
      </c>
      <c r="K24572" s="4">
        <v>0.35</v>
      </c>
      <c r="L24572" s="73">
        <v>145.7950996923077</v>
      </c>
    </row>
    <row r="24573" spans="1:12" x14ac:dyDescent="0.35">
      <c r="A24573" s="1" t="s">
        <v>39772</v>
      </c>
      <c r="B24573" t="s">
        <v>39773</v>
      </c>
      <c r="C24573" t="s">
        <v>21</v>
      </c>
      <c r="D24573" t="s">
        <v>22</v>
      </c>
      <c r="E24573">
        <v>1</v>
      </c>
      <c r="F24573" s="2">
        <v>425.01</v>
      </c>
      <c r="G24573" s="3">
        <v>871</v>
      </c>
      <c r="H24573" s="3">
        <v>4.2500999999999998</v>
      </c>
      <c r="I24573" s="3">
        <v>19.975470000000001</v>
      </c>
      <c r="J24573" s="3">
        <v>449.23556999999994</v>
      </c>
      <c r="K24573" s="4">
        <v>0.35000000000000003</v>
      </c>
      <c r="L24573" s="73">
        <v>815.53534246153833</v>
      </c>
    </row>
    <row r="24574" spans="1:12" x14ac:dyDescent="0.35">
      <c r="A24574" s="1" t="s">
        <v>39774</v>
      </c>
      <c r="B24574" t="s">
        <v>32810</v>
      </c>
      <c r="C24574" t="s">
        <v>363</v>
      </c>
      <c r="D24574" t="s">
        <v>364</v>
      </c>
      <c r="E24574">
        <v>1</v>
      </c>
      <c r="F24574" s="2">
        <v>3.44</v>
      </c>
      <c r="G24574" s="3">
        <v>8</v>
      </c>
      <c r="H24574" s="3">
        <v>3.44E-2</v>
      </c>
      <c r="I24574" s="3">
        <v>0.16167999999999999</v>
      </c>
      <c r="J24574" s="3">
        <v>3.6360800000000002</v>
      </c>
      <c r="K24574" s="4">
        <v>0.35</v>
      </c>
      <c r="L24574" s="73">
        <v>6.6008836923076926</v>
      </c>
    </row>
    <row r="24575" spans="1:12" x14ac:dyDescent="0.35">
      <c r="A24575" s="1" t="s">
        <v>39775</v>
      </c>
      <c r="B24575" t="s">
        <v>39776</v>
      </c>
      <c r="C24575" t="s">
        <v>34</v>
      </c>
      <c r="D24575" t="s">
        <v>35</v>
      </c>
      <c r="E24575">
        <v>1</v>
      </c>
      <c r="F24575" s="2">
        <v>46.77</v>
      </c>
      <c r="G24575" s="3">
        <v>685</v>
      </c>
      <c r="H24575" s="3">
        <v>0.46770000000000006</v>
      </c>
      <c r="I24575" s="3">
        <v>2.1981900000000003</v>
      </c>
      <c r="J24575" s="3">
        <v>49.435890000000001</v>
      </c>
      <c r="K24575" s="4">
        <v>0.35</v>
      </c>
      <c r="L24575" s="73">
        <v>89.745154153846144</v>
      </c>
    </row>
    <row r="24576" spans="1:12" x14ac:dyDescent="0.35">
      <c r="A24576" s="1" t="s">
        <v>39777</v>
      </c>
      <c r="B24576" t="s">
        <v>39778</v>
      </c>
      <c r="C24576" t="s">
        <v>21</v>
      </c>
      <c r="D24576" t="s">
        <v>22</v>
      </c>
      <c r="E24576">
        <v>1</v>
      </c>
      <c r="F24576" s="2">
        <v>112.38</v>
      </c>
      <c r="G24576" s="3">
        <v>214</v>
      </c>
      <c r="H24576" s="3">
        <v>1.1237999999999999</v>
      </c>
      <c r="I24576" s="3">
        <v>5.28186</v>
      </c>
      <c r="J24576" s="3">
        <v>118.78565999999999</v>
      </c>
      <c r="K24576" s="4">
        <v>0.34999999999999992</v>
      </c>
      <c r="L24576" s="73">
        <v>215.64165969230766</v>
      </c>
    </row>
    <row r="24577" spans="1:12" x14ac:dyDescent="0.35">
      <c r="A24577" s="1" t="s">
        <v>39779</v>
      </c>
      <c r="B24577" t="s">
        <v>39780</v>
      </c>
      <c r="C24577" t="s">
        <v>21</v>
      </c>
      <c r="D24577" t="s">
        <v>22</v>
      </c>
      <c r="E24577">
        <v>1</v>
      </c>
      <c r="F24577" s="2">
        <v>94.77</v>
      </c>
      <c r="G24577" s="3">
        <v>179</v>
      </c>
      <c r="H24577" s="3">
        <v>0.94769999999999999</v>
      </c>
      <c r="I24577" s="3">
        <v>4.4541899999999996</v>
      </c>
      <c r="J24577" s="3">
        <v>100.17188999999999</v>
      </c>
      <c r="K24577" s="4">
        <v>0.35</v>
      </c>
      <c r="L24577" s="73">
        <v>181.85050799999996</v>
      </c>
    </row>
    <row r="24578" spans="1:12" x14ac:dyDescent="0.35">
      <c r="A24578" s="1" t="s">
        <v>39781</v>
      </c>
      <c r="B24578" t="s">
        <v>39782</v>
      </c>
      <c r="C24578" t="s">
        <v>21</v>
      </c>
      <c r="D24578" t="s">
        <v>22</v>
      </c>
      <c r="E24578">
        <v>1</v>
      </c>
      <c r="F24578" s="2">
        <v>71.319999999999993</v>
      </c>
      <c r="G24578" s="3">
        <v>123</v>
      </c>
      <c r="H24578" s="3">
        <v>0.71319999999999995</v>
      </c>
      <c r="I24578" s="3">
        <v>3.3520399999999997</v>
      </c>
      <c r="J24578" s="3">
        <v>75.385239999999996</v>
      </c>
      <c r="K24578" s="4">
        <v>0.35</v>
      </c>
      <c r="L24578" s="73">
        <v>136.8532049230769</v>
      </c>
    </row>
    <row r="24579" spans="1:12" x14ac:dyDescent="0.35">
      <c r="A24579" s="1" t="s">
        <v>39783</v>
      </c>
      <c r="B24579" t="s">
        <v>39784</v>
      </c>
      <c r="C24579" t="s">
        <v>363</v>
      </c>
      <c r="D24579" t="s">
        <v>364</v>
      </c>
      <c r="E24579">
        <v>1</v>
      </c>
      <c r="F24579" s="2">
        <v>318</v>
      </c>
      <c r="G24579" s="3">
        <v>707</v>
      </c>
      <c r="H24579" s="3">
        <v>3.18</v>
      </c>
      <c r="I24579" s="3">
        <v>14.946</v>
      </c>
      <c r="J24579" s="3">
        <v>336.12600000000003</v>
      </c>
      <c r="K24579" s="4">
        <v>0.34999999999999992</v>
      </c>
      <c r="L24579" s="73">
        <v>610.19796923076922</v>
      </c>
    </row>
    <row r="24580" spans="1:12" x14ac:dyDescent="0.35">
      <c r="A24580" s="1" t="s">
        <v>39785</v>
      </c>
      <c r="B24580" t="s">
        <v>39786</v>
      </c>
      <c r="C24580" t="s">
        <v>34</v>
      </c>
      <c r="D24580" t="s">
        <v>35</v>
      </c>
      <c r="E24580">
        <v>1</v>
      </c>
      <c r="F24580" s="2">
        <v>98.37</v>
      </c>
      <c r="G24580" s="3">
        <v>195</v>
      </c>
      <c r="H24580" s="3">
        <v>0.98370000000000002</v>
      </c>
      <c r="I24580" s="3">
        <v>4.6233900000000006</v>
      </c>
      <c r="J24580" s="3">
        <v>103.97709</v>
      </c>
      <c r="K24580" s="4">
        <v>0.35000000000000003</v>
      </c>
      <c r="L24580" s="73">
        <v>188.75840953846154</v>
      </c>
    </row>
    <row r="24581" spans="1:12" x14ac:dyDescent="0.35">
      <c r="A24581" s="1" t="s">
        <v>39787</v>
      </c>
      <c r="B24581" t="s">
        <v>39788</v>
      </c>
      <c r="C24581" t="s">
        <v>34</v>
      </c>
      <c r="D24581" t="s">
        <v>35</v>
      </c>
      <c r="E24581">
        <v>1</v>
      </c>
      <c r="F24581" s="2">
        <v>48.48</v>
      </c>
      <c r="G24581" s="3">
        <v>106</v>
      </c>
      <c r="H24581" s="3">
        <v>0.48479999999999995</v>
      </c>
      <c r="I24581" s="3">
        <v>2.2785599999999997</v>
      </c>
      <c r="J24581" s="3">
        <v>51.243359999999996</v>
      </c>
      <c r="K24581" s="4">
        <v>0.34999999999999992</v>
      </c>
      <c r="L24581" s="73">
        <v>93.026407384615368</v>
      </c>
    </row>
    <row r="24582" spans="1:12" x14ac:dyDescent="0.35">
      <c r="A24582" s="1" t="s">
        <v>39789</v>
      </c>
      <c r="B24582" t="s">
        <v>39790</v>
      </c>
      <c r="C24582" t="s">
        <v>21</v>
      </c>
      <c r="D24582" t="s">
        <v>22</v>
      </c>
      <c r="E24582">
        <v>1</v>
      </c>
      <c r="F24582" s="2">
        <v>9.42</v>
      </c>
      <c r="G24582" s="3">
        <v>18</v>
      </c>
      <c r="H24582" s="3">
        <v>9.4200000000000006E-2</v>
      </c>
      <c r="I24582" s="3">
        <v>0.44274000000000002</v>
      </c>
      <c r="J24582" s="3">
        <v>9.9569400000000012</v>
      </c>
      <c r="K24582" s="4">
        <v>0.35</v>
      </c>
      <c r="L24582" s="73">
        <v>18.075675692307694</v>
      </c>
    </row>
    <row r="24583" spans="1:12" x14ac:dyDescent="0.35">
      <c r="A24583" s="1" t="s">
        <v>39791</v>
      </c>
      <c r="B24583" t="s">
        <v>39792</v>
      </c>
      <c r="C24583" t="s">
        <v>21</v>
      </c>
      <c r="D24583" t="s">
        <v>22</v>
      </c>
      <c r="E24583">
        <v>1</v>
      </c>
      <c r="F24583" s="2">
        <v>7.54</v>
      </c>
      <c r="G24583" s="3">
        <v>15</v>
      </c>
      <c r="H24583" s="3">
        <v>7.5400000000000009E-2</v>
      </c>
      <c r="I24583" s="3">
        <v>0.35438000000000003</v>
      </c>
      <c r="J24583" s="3">
        <v>7.9697800000000001</v>
      </c>
      <c r="K24583" s="4">
        <v>0.35000000000000003</v>
      </c>
      <c r="L24583" s="73">
        <v>14.468216</v>
      </c>
    </row>
    <row r="24584" spans="1:12" x14ac:dyDescent="0.35">
      <c r="A24584" s="1" t="s">
        <v>39793</v>
      </c>
      <c r="B24584" t="s">
        <v>39794</v>
      </c>
      <c r="C24584" t="s">
        <v>34</v>
      </c>
      <c r="D24584" t="s">
        <v>35</v>
      </c>
      <c r="E24584">
        <v>1</v>
      </c>
      <c r="F24584" s="2">
        <v>142.84</v>
      </c>
      <c r="G24584" s="3">
        <v>318</v>
      </c>
      <c r="H24584" s="3">
        <v>1.4284000000000001</v>
      </c>
      <c r="I24584" s="3">
        <v>6.7134800000000006</v>
      </c>
      <c r="J24584" s="3">
        <v>150.98188000000002</v>
      </c>
      <c r="K24584" s="4">
        <v>0.35</v>
      </c>
      <c r="L24584" s="73">
        <v>274.09018215384617</v>
      </c>
    </row>
    <row r="24585" spans="1:12" x14ac:dyDescent="0.35">
      <c r="A24585" s="1" t="s">
        <v>39795</v>
      </c>
      <c r="B24585" t="s">
        <v>38009</v>
      </c>
      <c r="C24585" t="s">
        <v>34</v>
      </c>
      <c r="D24585" t="s">
        <v>35</v>
      </c>
      <c r="E24585">
        <v>1</v>
      </c>
      <c r="F24585" s="2">
        <v>66.260000000000005</v>
      </c>
      <c r="G24585" s="3">
        <v>132</v>
      </c>
      <c r="H24585" s="3">
        <v>0.66260000000000008</v>
      </c>
      <c r="I24585" s="3">
        <v>3.1142200000000004</v>
      </c>
      <c r="J24585" s="3">
        <v>70.036820000000006</v>
      </c>
      <c r="K24585" s="4">
        <v>0.35</v>
      </c>
      <c r="L24585" s="73">
        <v>127.14376553846155</v>
      </c>
    </row>
    <row r="24586" spans="1:12" x14ac:dyDescent="0.35">
      <c r="A24586" s="1" t="s">
        <v>39796</v>
      </c>
      <c r="B24586" t="s">
        <v>39797</v>
      </c>
      <c r="C24586" t="s">
        <v>21</v>
      </c>
      <c r="D24586" t="s">
        <v>22</v>
      </c>
      <c r="E24586">
        <v>1</v>
      </c>
      <c r="F24586" s="2">
        <v>2.75</v>
      </c>
      <c r="G24586" s="3">
        <v>6</v>
      </c>
      <c r="H24586" s="3">
        <v>2.75E-2</v>
      </c>
      <c r="I24586" s="3">
        <v>0.12925</v>
      </c>
      <c r="J24586" s="3">
        <v>2.9067499999999997</v>
      </c>
      <c r="K24586" s="4">
        <v>0.35</v>
      </c>
      <c r="L24586" s="73">
        <v>5.27686923076923</v>
      </c>
    </row>
    <row r="24587" spans="1:12" x14ac:dyDescent="0.35">
      <c r="A24587" s="1" t="s">
        <v>39798</v>
      </c>
      <c r="B24587" t="s">
        <v>39799</v>
      </c>
      <c r="C24587" t="s">
        <v>21</v>
      </c>
      <c r="D24587" t="s">
        <v>22</v>
      </c>
      <c r="E24587">
        <v>1</v>
      </c>
      <c r="F24587" s="2">
        <v>33.14</v>
      </c>
      <c r="G24587" s="3">
        <v>63</v>
      </c>
      <c r="H24587" s="3">
        <v>0.33140000000000003</v>
      </c>
      <c r="I24587" s="3">
        <v>1.55758</v>
      </c>
      <c r="J24587" s="3">
        <v>35.028980000000004</v>
      </c>
      <c r="K24587" s="4">
        <v>0.35000000000000003</v>
      </c>
      <c r="L24587" s="73">
        <v>63.59107138461539</v>
      </c>
    </row>
    <row r="24588" spans="1:12" x14ac:dyDescent="0.35">
      <c r="A24588" s="1" t="s">
        <v>39800</v>
      </c>
      <c r="B24588" t="s">
        <v>5227</v>
      </c>
      <c r="C24588" t="s">
        <v>34</v>
      </c>
      <c r="D24588" t="s">
        <v>35</v>
      </c>
      <c r="E24588">
        <v>1</v>
      </c>
      <c r="F24588" s="2">
        <v>194</v>
      </c>
      <c r="G24588" s="3">
        <v>432</v>
      </c>
      <c r="H24588" s="3">
        <v>1.94</v>
      </c>
      <c r="I24588" s="3">
        <v>9.1180000000000003</v>
      </c>
      <c r="J24588" s="3">
        <v>205.05799999999999</v>
      </c>
      <c r="K24588" s="4">
        <v>0.35</v>
      </c>
      <c r="L24588" s="73">
        <v>372.25913846153844</v>
      </c>
    </row>
    <row r="24589" spans="1:12" x14ac:dyDescent="0.35">
      <c r="A24589" s="1" t="s">
        <v>39801</v>
      </c>
      <c r="B24589" t="s">
        <v>39802</v>
      </c>
      <c r="C24589" t="s">
        <v>21</v>
      </c>
      <c r="D24589" t="s">
        <v>22</v>
      </c>
      <c r="E24589">
        <v>1</v>
      </c>
      <c r="F24589" s="2">
        <v>2.27</v>
      </c>
      <c r="G24589" s="3">
        <v>5</v>
      </c>
      <c r="H24589" s="3">
        <v>2.2700000000000001E-2</v>
      </c>
      <c r="I24589" s="3">
        <v>0.10669000000000001</v>
      </c>
      <c r="J24589" s="3">
        <v>2.3993899999999999</v>
      </c>
      <c r="K24589" s="4">
        <v>0.34999999999999992</v>
      </c>
      <c r="L24589" s="73">
        <v>4.3558156923076918</v>
      </c>
    </row>
    <row r="24590" spans="1:12" x14ac:dyDescent="0.35">
      <c r="A24590" s="1" t="s">
        <v>39803</v>
      </c>
      <c r="B24590" t="s">
        <v>39804</v>
      </c>
      <c r="C24590" t="s">
        <v>34</v>
      </c>
      <c r="D24590" t="s">
        <v>35</v>
      </c>
      <c r="E24590">
        <v>1</v>
      </c>
      <c r="F24590" s="2">
        <v>1106.4000000000001</v>
      </c>
      <c r="G24590" s="3">
        <v>2111</v>
      </c>
      <c r="H24590" s="3">
        <v>11.064000000000002</v>
      </c>
      <c r="I24590" s="3">
        <v>52.000800000000005</v>
      </c>
      <c r="J24590" s="3">
        <v>1169.4648000000002</v>
      </c>
      <c r="K24590" s="4">
        <v>0.35</v>
      </c>
      <c r="L24590" s="73">
        <v>2123.0284061538464</v>
      </c>
    </row>
    <row r="24591" spans="1:12" x14ac:dyDescent="0.35">
      <c r="A24591" s="1" t="s">
        <v>39805</v>
      </c>
      <c r="B24591" t="s">
        <v>39806</v>
      </c>
      <c r="C24591" t="s">
        <v>34</v>
      </c>
      <c r="D24591" t="s">
        <v>35</v>
      </c>
      <c r="E24591">
        <v>1</v>
      </c>
      <c r="F24591" s="2">
        <v>227.09</v>
      </c>
      <c r="G24591" s="3">
        <v>447</v>
      </c>
      <c r="H24591" s="3">
        <v>2.2709000000000001</v>
      </c>
      <c r="I24591" s="3">
        <v>10.67323</v>
      </c>
      <c r="J24591" s="3">
        <v>240.03413</v>
      </c>
      <c r="K24591" s="4">
        <v>0.35</v>
      </c>
      <c r="L24591" s="73">
        <v>435.75426676923075</v>
      </c>
    </row>
    <row r="24592" spans="1:12" x14ac:dyDescent="0.35">
      <c r="A24592" s="1" t="s">
        <v>39807</v>
      </c>
      <c r="B24592" t="s">
        <v>39808</v>
      </c>
      <c r="C24592" t="s">
        <v>34</v>
      </c>
      <c r="D24592" t="s">
        <v>35</v>
      </c>
      <c r="E24592">
        <v>1</v>
      </c>
      <c r="F24592" s="2">
        <v>172.25</v>
      </c>
      <c r="G24592" s="3">
        <v>339</v>
      </c>
      <c r="H24592" s="3">
        <v>1.7225000000000001</v>
      </c>
      <c r="I24592" s="3">
        <v>8.0957500000000007</v>
      </c>
      <c r="J24592" s="3">
        <v>182.06825000000001</v>
      </c>
      <c r="K24592" s="4">
        <v>0.35000000000000003</v>
      </c>
      <c r="L24592" s="73">
        <v>330.52390000000003</v>
      </c>
    </row>
    <row r="24593" spans="1:12" x14ac:dyDescent="0.35">
      <c r="A24593" s="1" t="s">
        <v>39809</v>
      </c>
      <c r="B24593" t="s">
        <v>39810</v>
      </c>
      <c r="C24593" t="s">
        <v>34</v>
      </c>
      <c r="D24593" t="s">
        <v>35</v>
      </c>
      <c r="E24593">
        <v>1</v>
      </c>
      <c r="F24593" s="2">
        <v>18.989999999999998</v>
      </c>
      <c r="G24593" s="3">
        <v>37</v>
      </c>
      <c r="H24593" s="3">
        <v>0.18989999999999999</v>
      </c>
      <c r="I24593" s="3">
        <v>0.89252999999999993</v>
      </c>
      <c r="J24593" s="3">
        <v>20.072430000000001</v>
      </c>
      <c r="K24593" s="4">
        <v>0.35</v>
      </c>
      <c r="L24593" s="73">
        <v>36.439180615384615</v>
      </c>
    </row>
    <row r="24594" spans="1:12" x14ac:dyDescent="0.35">
      <c r="A24594" s="1" t="s">
        <v>39811</v>
      </c>
      <c r="B24594" t="s">
        <v>39812</v>
      </c>
      <c r="C24594" t="s">
        <v>34</v>
      </c>
      <c r="D24594" t="s">
        <v>35</v>
      </c>
      <c r="E24594">
        <v>1</v>
      </c>
      <c r="F24594" s="2">
        <v>45</v>
      </c>
      <c r="G24594" s="3">
        <v>75</v>
      </c>
      <c r="H24594" s="3">
        <v>0.45</v>
      </c>
      <c r="I24594" s="3">
        <v>2.1150000000000002</v>
      </c>
      <c r="J24594" s="3">
        <v>47.565000000000005</v>
      </c>
      <c r="K24594" s="4">
        <v>0.35000000000000003</v>
      </c>
      <c r="L24594" s="73">
        <v>86.34876923076925</v>
      </c>
    </row>
    <row r="24595" spans="1:12" x14ac:dyDescent="0.35">
      <c r="A24595" s="1" t="s">
        <v>39813</v>
      </c>
      <c r="B24595" t="s">
        <v>39814</v>
      </c>
      <c r="C24595" t="s">
        <v>34</v>
      </c>
      <c r="D24595" t="s">
        <v>35</v>
      </c>
      <c r="E24595">
        <v>1</v>
      </c>
      <c r="F24595" s="2">
        <v>21.68</v>
      </c>
      <c r="G24595" s="3">
        <v>39</v>
      </c>
      <c r="H24595" s="3">
        <v>0.21679999999999999</v>
      </c>
      <c r="I24595" s="3">
        <v>1.0189600000000001</v>
      </c>
      <c r="J24595" s="3">
        <v>22.915759999999999</v>
      </c>
      <c r="K24595" s="4">
        <v>0.35000000000000003</v>
      </c>
      <c r="L24595" s="73">
        <v>41.600918153846152</v>
      </c>
    </row>
    <row r="24596" spans="1:12" x14ac:dyDescent="0.35">
      <c r="A24596" s="1" t="s">
        <v>39815</v>
      </c>
      <c r="B24596" t="s">
        <v>39816</v>
      </c>
      <c r="C24596" t="s">
        <v>34</v>
      </c>
      <c r="D24596" t="s">
        <v>35</v>
      </c>
      <c r="E24596">
        <v>1</v>
      </c>
      <c r="F24596" s="2">
        <v>120.81</v>
      </c>
      <c r="G24596" s="3">
        <v>269</v>
      </c>
      <c r="H24596" s="3">
        <v>1.2081</v>
      </c>
      <c r="I24596" s="3">
        <v>5.67807</v>
      </c>
      <c r="J24596" s="3">
        <v>127.69617000000001</v>
      </c>
      <c r="K24596" s="4">
        <v>0.35000000000000003</v>
      </c>
      <c r="L24596" s="73">
        <v>231.81766246153848</v>
      </c>
    </row>
    <row r="24597" spans="1:12" x14ac:dyDescent="0.35">
      <c r="A24597" s="1" t="s">
        <v>39817</v>
      </c>
      <c r="B24597" t="s">
        <v>39818</v>
      </c>
      <c r="C24597" t="s">
        <v>34</v>
      </c>
      <c r="D24597" t="s">
        <v>35</v>
      </c>
      <c r="E24597">
        <v>1</v>
      </c>
      <c r="F24597" s="2">
        <v>61.19</v>
      </c>
      <c r="G24597" s="3">
        <v>116</v>
      </c>
      <c r="H24597" s="3">
        <v>0.6119</v>
      </c>
      <c r="I24597" s="3">
        <v>2.8759299999999999</v>
      </c>
      <c r="J24597" s="3">
        <v>64.67783</v>
      </c>
      <c r="K24597" s="4">
        <v>0.35000000000000003</v>
      </c>
      <c r="L24597" s="73">
        <v>117.41513753846154</v>
      </c>
    </row>
    <row r="24598" spans="1:12" x14ac:dyDescent="0.35">
      <c r="A24598" s="1" t="s">
        <v>39819</v>
      </c>
      <c r="B24598" t="s">
        <v>39820</v>
      </c>
      <c r="C24598" t="s">
        <v>34</v>
      </c>
      <c r="D24598" t="s">
        <v>35</v>
      </c>
      <c r="E24598">
        <v>1</v>
      </c>
      <c r="F24598" s="2">
        <v>21.07</v>
      </c>
      <c r="G24598" s="3">
        <v>39</v>
      </c>
      <c r="H24598" s="3">
        <v>0.2107</v>
      </c>
      <c r="I24598" s="3">
        <v>0.99029</v>
      </c>
      <c r="J24598" s="3">
        <v>22.270990000000001</v>
      </c>
      <c r="K24598" s="4">
        <v>0.35000000000000003</v>
      </c>
      <c r="L24598" s="73">
        <v>40.430412615384618</v>
      </c>
    </row>
    <row r="24599" spans="1:12" x14ac:dyDescent="0.35">
      <c r="A24599" s="1" t="s">
        <v>39821</v>
      </c>
      <c r="B24599" t="s">
        <v>39822</v>
      </c>
      <c r="C24599" t="s">
        <v>34</v>
      </c>
      <c r="D24599" t="s">
        <v>35</v>
      </c>
      <c r="E24599">
        <v>1</v>
      </c>
      <c r="F24599" s="2">
        <v>38.909999999999997</v>
      </c>
      <c r="G24599" s="3">
        <v>74</v>
      </c>
      <c r="H24599" s="3">
        <v>0.3891</v>
      </c>
      <c r="I24599" s="3">
        <v>1.8287699999999998</v>
      </c>
      <c r="J24599" s="3">
        <v>41.127869999999994</v>
      </c>
      <c r="K24599" s="4">
        <v>0.35</v>
      </c>
      <c r="L24599" s="73">
        <v>74.662902461538451</v>
      </c>
    </row>
    <row r="24600" spans="1:12" x14ac:dyDescent="0.35">
      <c r="A24600" s="1" t="s">
        <v>39823</v>
      </c>
      <c r="B24600" t="s">
        <v>39824</v>
      </c>
      <c r="C24600" t="s">
        <v>34</v>
      </c>
      <c r="D24600" t="s">
        <v>35</v>
      </c>
      <c r="E24600">
        <v>1</v>
      </c>
      <c r="F24600" s="2">
        <v>15.31</v>
      </c>
      <c r="G24600" s="3">
        <v>33</v>
      </c>
      <c r="H24600" s="3">
        <v>0.15310000000000001</v>
      </c>
      <c r="I24600" s="3">
        <v>0.71957000000000004</v>
      </c>
      <c r="J24600" s="3">
        <v>16.182670000000002</v>
      </c>
      <c r="K24600" s="4">
        <v>0.35000000000000003</v>
      </c>
      <c r="L24600" s="73">
        <v>29.377770153846157</v>
      </c>
    </row>
    <row r="24601" spans="1:12" x14ac:dyDescent="0.35">
      <c r="A24601" s="1" t="s">
        <v>39825</v>
      </c>
      <c r="B24601" t="s">
        <v>39826</v>
      </c>
      <c r="C24601" t="s">
        <v>34</v>
      </c>
      <c r="D24601" t="s">
        <v>35</v>
      </c>
      <c r="E24601">
        <v>1</v>
      </c>
      <c r="F24601" s="2">
        <v>19.989999999999998</v>
      </c>
      <c r="G24601" s="3">
        <v>37</v>
      </c>
      <c r="H24601" s="3">
        <v>0.19989999999999999</v>
      </c>
      <c r="I24601" s="3">
        <v>0.93952999999999998</v>
      </c>
      <c r="J24601" s="3">
        <v>21.129429999999999</v>
      </c>
      <c r="K24601" s="4">
        <v>0.34999999999999992</v>
      </c>
      <c r="L24601" s="73">
        <v>38.358042153846149</v>
      </c>
    </row>
    <row r="24602" spans="1:12" x14ac:dyDescent="0.35">
      <c r="A24602" s="1" t="s">
        <v>39827</v>
      </c>
      <c r="B24602" t="s">
        <v>39828</v>
      </c>
      <c r="C24602" t="s">
        <v>34</v>
      </c>
      <c r="D24602" t="s">
        <v>35</v>
      </c>
      <c r="E24602">
        <v>1</v>
      </c>
      <c r="F24602" s="2">
        <v>40.46</v>
      </c>
      <c r="G24602" s="3">
        <v>77</v>
      </c>
      <c r="H24602" s="3">
        <v>0.40460000000000002</v>
      </c>
      <c r="I24602" s="3">
        <v>1.9016200000000001</v>
      </c>
      <c r="J24602" s="3">
        <v>42.766220000000004</v>
      </c>
      <c r="K24602" s="4">
        <v>0.35000000000000003</v>
      </c>
      <c r="L24602" s="73">
        <v>77.637137846153848</v>
      </c>
    </row>
    <row r="24603" spans="1:12" x14ac:dyDescent="0.35">
      <c r="A24603" s="1" t="s">
        <v>39829</v>
      </c>
      <c r="B24603" t="s">
        <v>39830</v>
      </c>
      <c r="C24603" t="s">
        <v>1467</v>
      </c>
      <c r="D24603" t="s">
        <v>1468</v>
      </c>
      <c r="E24603">
        <v>1</v>
      </c>
      <c r="F24603" s="2">
        <v>28.35</v>
      </c>
      <c r="G24603" s="3">
        <v>63</v>
      </c>
      <c r="H24603" s="3">
        <v>0.28350000000000003</v>
      </c>
      <c r="I24603" s="3">
        <v>1.3324500000000001</v>
      </c>
      <c r="J24603" s="3">
        <v>29.965950000000003</v>
      </c>
      <c r="K24603" s="4">
        <v>0.35</v>
      </c>
      <c r="L24603" s="73">
        <v>54.399724615384621</v>
      </c>
    </row>
    <row r="24604" spans="1:12" x14ac:dyDescent="0.35">
      <c r="A24604" s="1" t="s">
        <v>39831</v>
      </c>
      <c r="B24604" t="s">
        <v>39832</v>
      </c>
      <c r="C24604" t="s">
        <v>34</v>
      </c>
      <c r="D24604" t="s">
        <v>35</v>
      </c>
      <c r="E24604">
        <v>1</v>
      </c>
      <c r="F24604" s="2">
        <v>35.65</v>
      </c>
      <c r="G24604" s="3">
        <v>72</v>
      </c>
      <c r="H24604" s="3">
        <v>0.35649999999999998</v>
      </c>
      <c r="I24604" s="3">
        <v>1.6755499999999999</v>
      </c>
      <c r="J24604" s="3">
        <v>37.682049999999997</v>
      </c>
      <c r="K24604" s="4">
        <v>0.34999999999999992</v>
      </c>
      <c r="L24604" s="73">
        <v>68.40741384615383</v>
      </c>
    </row>
    <row r="24605" spans="1:12" x14ac:dyDescent="0.35">
      <c r="A24605" s="1" t="s">
        <v>39833</v>
      </c>
      <c r="B24605" t="s">
        <v>39834</v>
      </c>
      <c r="C24605" t="s">
        <v>1467</v>
      </c>
      <c r="D24605" t="s">
        <v>1468</v>
      </c>
      <c r="E24605">
        <v>1</v>
      </c>
      <c r="F24605" s="2">
        <v>116.51</v>
      </c>
      <c r="G24605" s="3">
        <v>259</v>
      </c>
      <c r="H24605" s="3">
        <v>1.1651</v>
      </c>
      <c r="I24605" s="3">
        <v>5.4759700000000002</v>
      </c>
      <c r="J24605" s="3">
        <v>123.15107</v>
      </c>
      <c r="K24605" s="4">
        <v>0.35</v>
      </c>
      <c r="L24605" s="73">
        <v>223.56655784615384</v>
      </c>
    </row>
    <row r="24606" spans="1:12" x14ac:dyDescent="0.35">
      <c r="A24606" s="1" t="s">
        <v>39835</v>
      </c>
      <c r="B24606" t="s">
        <v>39836</v>
      </c>
      <c r="C24606" t="s">
        <v>34</v>
      </c>
      <c r="D24606" t="s">
        <v>35</v>
      </c>
      <c r="E24606">
        <v>1</v>
      </c>
      <c r="F24606" s="2">
        <v>20.18</v>
      </c>
      <c r="G24606" s="3">
        <v>37</v>
      </c>
      <c r="H24606" s="3">
        <v>0.20180000000000001</v>
      </c>
      <c r="I24606" s="3">
        <v>0.94845999999999997</v>
      </c>
      <c r="J24606" s="3">
        <v>21.330259999999999</v>
      </c>
      <c r="K24606" s="4">
        <v>0.35000000000000003</v>
      </c>
      <c r="L24606" s="73">
        <v>38.722625846153846</v>
      </c>
    </row>
    <row r="24607" spans="1:12" x14ac:dyDescent="0.35">
      <c r="A24607" s="1" t="s">
        <v>39837</v>
      </c>
      <c r="B24607" t="s">
        <v>39838</v>
      </c>
      <c r="C24607" t="s">
        <v>34</v>
      </c>
      <c r="D24607" t="s">
        <v>35</v>
      </c>
      <c r="E24607">
        <v>1</v>
      </c>
      <c r="F24607" s="2">
        <v>338.9</v>
      </c>
      <c r="G24607" s="3">
        <v>731</v>
      </c>
      <c r="H24607" s="3">
        <v>3.3889999999999998</v>
      </c>
      <c r="I24607" s="3">
        <v>15.928299999999998</v>
      </c>
      <c r="J24607" s="3">
        <v>358.21729999999997</v>
      </c>
      <c r="K24607" s="4">
        <v>0.35</v>
      </c>
      <c r="L24607" s="73">
        <v>650.30217538461534</v>
      </c>
    </row>
    <row r="24608" spans="1:12" x14ac:dyDescent="0.35">
      <c r="A24608" s="1" t="s">
        <v>39839</v>
      </c>
      <c r="B24608" t="s">
        <v>39840</v>
      </c>
      <c r="C24608" t="s">
        <v>34</v>
      </c>
      <c r="D24608" t="s">
        <v>35</v>
      </c>
      <c r="E24608">
        <v>1</v>
      </c>
      <c r="F24608" s="2">
        <v>38.020000000000003</v>
      </c>
      <c r="G24608" s="3">
        <v>72</v>
      </c>
      <c r="H24608" s="3">
        <v>0.38020000000000004</v>
      </c>
      <c r="I24608" s="3">
        <v>1.7869400000000002</v>
      </c>
      <c r="J24608" s="3">
        <v>40.187140000000007</v>
      </c>
      <c r="K24608" s="4">
        <v>0.35</v>
      </c>
      <c r="L24608" s="73">
        <v>72.9551156923077</v>
      </c>
    </row>
    <row r="24609" spans="1:12" x14ac:dyDescent="0.35">
      <c r="A24609" s="1" t="s">
        <v>39841</v>
      </c>
      <c r="B24609" t="s">
        <v>26773</v>
      </c>
      <c r="C24609" t="s">
        <v>34</v>
      </c>
      <c r="D24609" t="s">
        <v>35</v>
      </c>
      <c r="E24609">
        <v>1</v>
      </c>
      <c r="F24609" s="2">
        <v>110</v>
      </c>
      <c r="G24609" s="3">
        <v>196</v>
      </c>
      <c r="H24609" s="3">
        <v>1.1000000000000001</v>
      </c>
      <c r="I24609" s="3">
        <v>5.17</v>
      </c>
      <c r="J24609" s="3">
        <v>116.27</v>
      </c>
      <c r="K24609" s="4">
        <v>0.35000000000000003</v>
      </c>
      <c r="L24609" s="73">
        <v>211.07476923076922</v>
      </c>
    </row>
    <row r="24610" spans="1:12" x14ac:dyDescent="0.35">
      <c r="A24610" s="1" t="s">
        <v>39842</v>
      </c>
      <c r="B24610" t="s">
        <v>39843</v>
      </c>
      <c r="C24610" t="s">
        <v>34</v>
      </c>
      <c r="D24610" t="s">
        <v>35</v>
      </c>
      <c r="E24610">
        <v>1</v>
      </c>
      <c r="F24610" s="2">
        <v>38.479999999999997</v>
      </c>
      <c r="G24610" s="3">
        <v>75</v>
      </c>
      <c r="H24610" s="3">
        <v>0.38479999999999998</v>
      </c>
      <c r="I24610" s="3">
        <v>1.8085599999999999</v>
      </c>
      <c r="J24610" s="3">
        <v>40.673359999999995</v>
      </c>
      <c r="K24610" s="4">
        <v>0.35</v>
      </c>
      <c r="L24610" s="73">
        <v>73.837791999999993</v>
      </c>
    </row>
    <row r="24611" spans="1:12" x14ac:dyDescent="0.35">
      <c r="A24611" s="1" t="s">
        <v>39844</v>
      </c>
      <c r="B24611" t="s">
        <v>39845</v>
      </c>
      <c r="C24611" t="s">
        <v>34</v>
      </c>
      <c r="D24611" t="s">
        <v>35</v>
      </c>
      <c r="E24611">
        <v>1</v>
      </c>
      <c r="F24611" s="2">
        <v>21.61</v>
      </c>
      <c r="G24611" s="3">
        <v>39</v>
      </c>
      <c r="H24611" s="3">
        <v>0.21609999999999999</v>
      </c>
      <c r="I24611" s="3">
        <v>1.0156700000000001</v>
      </c>
      <c r="J24611" s="3">
        <v>22.84177</v>
      </c>
      <c r="K24611" s="4">
        <v>0.35000000000000003</v>
      </c>
      <c r="L24611" s="73">
        <v>41.466597846153846</v>
      </c>
    </row>
    <row r="24612" spans="1:12" x14ac:dyDescent="0.35">
      <c r="A24612" s="1" t="s">
        <v>39846</v>
      </c>
      <c r="B24612" t="s">
        <v>39843</v>
      </c>
      <c r="C24612" t="s">
        <v>34</v>
      </c>
      <c r="D24612" t="s">
        <v>35</v>
      </c>
      <c r="E24612">
        <v>1</v>
      </c>
      <c r="F24612" s="2">
        <v>38.479999999999997</v>
      </c>
      <c r="G24612" s="3">
        <v>75</v>
      </c>
      <c r="H24612" s="3">
        <v>0.38479999999999998</v>
      </c>
      <c r="I24612" s="3">
        <v>1.8085599999999999</v>
      </c>
      <c r="J24612" s="3">
        <v>40.673359999999995</v>
      </c>
      <c r="K24612" s="4">
        <v>0.35</v>
      </c>
      <c r="L24612" s="73">
        <v>73.837791999999993</v>
      </c>
    </row>
    <row r="24613" spans="1:12" x14ac:dyDescent="0.35">
      <c r="A24613" s="1" t="s">
        <v>39847</v>
      </c>
      <c r="B24613" t="s">
        <v>39826</v>
      </c>
      <c r="C24613" t="s">
        <v>34</v>
      </c>
      <c r="D24613" t="s">
        <v>35</v>
      </c>
      <c r="E24613">
        <v>1</v>
      </c>
      <c r="F24613" s="2">
        <v>19.989999999999998</v>
      </c>
      <c r="G24613" s="3">
        <v>37</v>
      </c>
      <c r="H24613" s="3">
        <v>0.19989999999999999</v>
      </c>
      <c r="I24613" s="3">
        <v>0.93952999999999998</v>
      </c>
      <c r="J24613" s="3">
        <v>21.129429999999999</v>
      </c>
      <c r="K24613" s="4">
        <v>0.34999999999999992</v>
      </c>
      <c r="L24613" s="73">
        <v>38.358042153846149</v>
      </c>
    </row>
    <row r="24614" spans="1:12" x14ac:dyDescent="0.35">
      <c r="A24614" s="1" t="s">
        <v>39848</v>
      </c>
      <c r="B24614" t="s">
        <v>39849</v>
      </c>
      <c r="C24614" t="s">
        <v>34</v>
      </c>
      <c r="D24614" t="s">
        <v>35</v>
      </c>
      <c r="E24614">
        <v>1</v>
      </c>
      <c r="F24614" s="2">
        <v>70</v>
      </c>
      <c r="G24614" s="3">
        <v>99</v>
      </c>
      <c r="H24614" s="3">
        <v>0.70000000000000007</v>
      </c>
      <c r="I24614" s="3">
        <v>3.29</v>
      </c>
      <c r="J24614" s="3">
        <v>73.990000000000009</v>
      </c>
      <c r="K24614" s="4">
        <v>0.34999999999999992</v>
      </c>
      <c r="L24614" s="73">
        <v>134.32030769230769</v>
      </c>
    </row>
    <row r="24615" spans="1:12" x14ac:dyDescent="0.35">
      <c r="A24615" s="1" t="s">
        <v>39850</v>
      </c>
      <c r="B24615" t="s">
        <v>39851</v>
      </c>
      <c r="C24615" t="s">
        <v>1467</v>
      </c>
      <c r="D24615" t="s">
        <v>1468</v>
      </c>
      <c r="E24615">
        <v>1</v>
      </c>
      <c r="F24615" s="2">
        <v>14.18</v>
      </c>
      <c r="G24615" s="3">
        <v>32</v>
      </c>
      <c r="H24615" s="3">
        <v>0.14180000000000001</v>
      </c>
      <c r="I24615" s="3">
        <v>0.66645999999999994</v>
      </c>
      <c r="J24615" s="3">
        <v>14.98826</v>
      </c>
      <c r="K24615" s="4">
        <v>0.35</v>
      </c>
      <c r="L24615" s="73">
        <v>27.209456615384617</v>
      </c>
    </row>
    <row r="24616" spans="1:12" x14ac:dyDescent="0.35">
      <c r="A24616" s="1" t="s">
        <v>39852</v>
      </c>
      <c r="B24616" t="s">
        <v>39853</v>
      </c>
      <c r="C24616" t="s">
        <v>34</v>
      </c>
      <c r="D24616" t="s">
        <v>35</v>
      </c>
      <c r="E24616">
        <v>1</v>
      </c>
      <c r="F24616" s="2">
        <v>19.989999999999998</v>
      </c>
      <c r="G24616" s="3">
        <v>37</v>
      </c>
      <c r="H24616" s="3">
        <v>0.19989999999999999</v>
      </c>
      <c r="I24616" s="3">
        <v>0.93952999999999998</v>
      </c>
      <c r="J24616" s="3">
        <v>21.129429999999999</v>
      </c>
      <c r="K24616" s="4">
        <v>0.34999999999999992</v>
      </c>
      <c r="L24616" s="73">
        <v>38.358042153846149</v>
      </c>
    </row>
    <row r="24617" spans="1:12" x14ac:dyDescent="0.35">
      <c r="A24617" s="1" t="s">
        <v>39854</v>
      </c>
      <c r="B24617" t="s">
        <v>39855</v>
      </c>
      <c r="C24617" t="s">
        <v>34</v>
      </c>
      <c r="D24617" t="s">
        <v>35</v>
      </c>
      <c r="E24617">
        <v>1</v>
      </c>
      <c r="F24617" s="2">
        <v>110</v>
      </c>
      <c r="G24617" s="3">
        <v>196</v>
      </c>
      <c r="H24617" s="3">
        <v>1.1000000000000001</v>
      </c>
      <c r="I24617" s="3">
        <v>5.17</v>
      </c>
      <c r="J24617" s="3">
        <v>116.27</v>
      </c>
      <c r="K24617" s="4">
        <v>0.35000000000000003</v>
      </c>
      <c r="L24617" s="73">
        <v>211.07476923076922</v>
      </c>
    </row>
    <row r="24618" spans="1:12" x14ac:dyDescent="0.35">
      <c r="A24618" s="1" t="s">
        <v>39856</v>
      </c>
      <c r="B24618" t="s">
        <v>39857</v>
      </c>
      <c r="C24618" t="s">
        <v>34</v>
      </c>
      <c r="D24618" t="s">
        <v>35</v>
      </c>
      <c r="E24618">
        <v>1</v>
      </c>
      <c r="F24618" s="2">
        <v>33.979999999999997</v>
      </c>
      <c r="G24618" s="3">
        <v>68</v>
      </c>
      <c r="H24618" s="3">
        <v>0.33979999999999999</v>
      </c>
      <c r="I24618" s="3">
        <v>1.5970599999999999</v>
      </c>
      <c r="J24618" s="3">
        <v>35.916859999999993</v>
      </c>
      <c r="K24618" s="4">
        <v>0.35</v>
      </c>
      <c r="L24618" s="73">
        <v>65.202915076923063</v>
      </c>
    </row>
    <row r="24619" spans="1:12" x14ac:dyDescent="0.35">
      <c r="A24619" s="1" t="s">
        <v>39858</v>
      </c>
      <c r="B24619" t="s">
        <v>39857</v>
      </c>
      <c r="C24619" t="s">
        <v>34</v>
      </c>
      <c r="D24619" t="s">
        <v>35</v>
      </c>
      <c r="E24619">
        <v>1</v>
      </c>
      <c r="F24619" s="2">
        <v>33.979999999999997</v>
      </c>
      <c r="G24619" s="3">
        <v>68</v>
      </c>
      <c r="H24619" s="3">
        <v>0.33979999999999999</v>
      </c>
      <c r="I24619" s="3">
        <v>1.5970599999999999</v>
      </c>
      <c r="J24619" s="3">
        <v>35.916859999999993</v>
      </c>
      <c r="K24619" s="4">
        <v>0.35</v>
      </c>
      <c r="L24619" s="73">
        <v>65.202915076923063</v>
      </c>
    </row>
    <row r="24620" spans="1:12" x14ac:dyDescent="0.35">
      <c r="A24620" s="1" t="s">
        <v>39859</v>
      </c>
      <c r="B24620" t="s">
        <v>39860</v>
      </c>
      <c r="C24620" t="s">
        <v>34</v>
      </c>
      <c r="D24620" t="s">
        <v>35</v>
      </c>
      <c r="E24620">
        <v>1</v>
      </c>
      <c r="F24620" s="2">
        <v>29.65</v>
      </c>
      <c r="G24620" s="3">
        <v>48</v>
      </c>
      <c r="H24620" s="3">
        <v>0.29649999999999999</v>
      </c>
      <c r="I24620" s="3">
        <v>1.3935499999999998</v>
      </c>
      <c r="J24620" s="3">
        <v>31.340050000000002</v>
      </c>
      <c r="K24620" s="4">
        <v>0.35</v>
      </c>
      <c r="L24620" s="73">
        <v>56.894244615384615</v>
      </c>
    </row>
    <row r="24621" spans="1:12" x14ac:dyDescent="0.35">
      <c r="A24621" s="1" t="s">
        <v>39861</v>
      </c>
      <c r="B24621" t="s">
        <v>39832</v>
      </c>
      <c r="C24621" t="s">
        <v>34</v>
      </c>
      <c r="D24621" t="s">
        <v>35</v>
      </c>
      <c r="E24621">
        <v>1</v>
      </c>
      <c r="F24621" s="2">
        <v>35.65</v>
      </c>
      <c r="G24621" s="3">
        <v>72</v>
      </c>
      <c r="H24621" s="3">
        <v>0.35649999999999998</v>
      </c>
      <c r="I24621" s="3">
        <v>1.6755499999999999</v>
      </c>
      <c r="J24621" s="3">
        <v>37.682049999999997</v>
      </c>
      <c r="K24621" s="4">
        <v>0.34999999999999992</v>
      </c>
      <c r="L24621" s="73">
        <v>68.40741384615383</v>
      </c>
    </row>
    <row r="24622" spans="1:12" x14ac:dyDescent="0.35">
      <c r="A24622" s="1" t="s">
        <v>39862</v>
      </c>
      <c r="B24622" t="s">
        <v>39863</v>
      </c>
      <c r="C24622" t="s">
        <v>34</v>
      </c>
      <c r="D24622" t="s">
        <v>35</v>
      </c>
      <c r="E24622">
        <v>1</v>
      </c>
      <c r="F24622" s="2">
        <v>64.56</v>
      </c>
      <c r="G24622" s="3">
        <v>130</v>
      </c>
      <c r="H24622" s="3">
        <v>0.64560000000000006</v>
      </c>
      <c r="I24622" s="3">
        <v>3.0343200000000001</v>
      </c>
      <c r="J24622" s="3">
        <v>68.239919999999998</v>
      </c>
      <c r="K24622" s="4">
        <v>0.35000000000000003</v>
      </c>
      <c r="L24622" s="73">
        <v>123.88170092307692</v>
      </c>
    </row>
    <row r="24623" spans="1:12" x14ac:dyDescent="0.35">
      <c r="A24623" s="1" t="s">
        <v>39864</v>
      </c>
      <c r="B24623" t="s">
        <v>39865</v>
      </c>
      <c r="C24623" t="s">
        <v>34</v>
      </c>
      <c r="D24623" t="s">
        <v>35</v>
      </c>
      <c r="E24623">
        <v>1</v>
      </c>
      <c r="F24623" s="2">
        <v>38.479999999999997</v>
      </c>
      <c r="G24623" s="3">
        <v>75</v>
      </c>
      <c r="H24623" s="3">
        <v>0.38479999999999998</v>
      </c>
      <c r="I24623" s="3">
        <v>1.8085599999999999</v>
      </c>
      <c r="J24623" s="3">
        <v>40.673359999999995</v>
      </c>
      <c r="K24623" s="4">
        <v>0.35</v>
      </c>
      <c r="L24623" s="73">
        <v>73.837791999999993</v>
      </c>
    </row>
    <row r="24624" spans="1:12" x14ac:dyDescent="0.35">
      <c r="A24624" s="1" t="s">
        <v>39866</v>
      </c>
      <c r="B24624" t="s">
        <v>39867</v>
      </c>
      <c r="C24624" t="s">
        <v>34</v>
      </c>
      <c r="D24624" t="s">
        <v>35</v>
      </c>
      <c r="E24624">
        <v>1</v>
      </c>
      <c r="F24624" s="2">
        <v>21.97</v>
      </c>
      <c r="G24624" s="3">
        <v>43</v>
      </c>
      <c r="H24624" s="3">
        <v>0.21970000000000001</v>
      </c>
      <c r="I24624" s="3">
        <v>1.0325899999999999</v>
      </c>
      <c r="J24624" s="3">
        <v>23.222289999999997</v>
      </c>
      <c r="K24624" s="4">
        <v>0.35000000000000003</v>
      </c>
      <c r="L24624" s="73">
        <v>42.157387999999997</v>
      </c>
    </row>
    <row r="24625" spans="1:12" x14ac:dyDescent="0.35">
      <c r="A24625" s="1" t="s">
        <v>39868</v>
      </c>
      <c r="B24625" t="s">
        <v>39869</v>
      </c>
      <c r="C24625" t="s">
        <v>34</v>
      </c>
      <c r="D24625" t="s">
        <v>35</v>
      </c>
      <c r="E24625">
        <v>1</v>
      </c>
      <c r="F24625" s="2">
        <v>130</v>
      </c>
      <c r="G24625" s="3">
        <v>224</v>
      </c>
      <c r="H24625" s="3">
        <v>1.3</v>
      </c>
      <c r="I24625" s="3">
        <v>6.11</v>
      </c>
      <c r="J24625" s="3">
        <v>137.41000000000003</v>
      </c>
      <c r="K24625" s="4">
        <v>0.35</v>
      </c>
      <c r="L24625" s="73">
        <v>249.45200000000006</v>
      </c>
    </row>
    <row r="24626" spans="1:12" x14ac:dyDescent="0.35">
      <c r="A24626" s="1" t="s">
        <v>39870</v>
      </c>
      <c r="B24626" t="s">
        <v>39860</v>
      </c>
      <c r="C24626" t="s">
        <v>34</v>
      </c>
      <c r="D24626" t="s">
        <v>35</v>
      </c>
      <c r="E24626">
        <v>1</v>
      </c>
      <c r="F24626" s="2">
        <v>29.18</v>
      </c>
      <c r="G24626" s="3">
        <v>56.74</v>
      </c>
      <c r="H24626" s="3">
        <v>0.2918</v>
      </c>
      <c r="I24626" s="3">
        <v>1.3714599999999999</v>
      </c>
      <c r="J24626" s="3">
        <v>30.843259999999997</v>
      </c>
      <c r="K24626" s="4">
        <v>0.35</v>
      </c>
      <c r="L24626" s="73">
        <v>55.992379692307686</v>
      </c>
    </row>
    <row r="24627" spans="1:12" x14ac:dyDescent="0.35">
      <c r="A24627" s="1" t="s">
        <v>39871</v>
      </c>
      <c r="B24627" t="s">
        <v>39872</v>
      </c>
      <c r="C24627" t="s">
        <v>34</v>
      </c>
      <c r="D24627" t="s">
        <v>35</v>
      </c>
      <c r="E24627">
        <v>1</v>
      </c>
      <c r="F24627" s="2">
        <v>31.56</v>
      </c>
      <c r="G24627" s="3">
        <v>60</v>
      </c>
      <c r="H24627" s="3">
        <v>0.31559999999999999</v>
      </c>
      <c r="I24627" s="3">
        <v>1.48332</v>
      </c>
      <c r="J24627" s="3">
        <v>33.358919999999998</v>
      </c>
      <c r="K24627" s="4">
        <v>0.35</v>
      </c>
      <c r="L24627" s="73">
        <v>60.559270153846143</v>
      </c>
    </row>
    <row r="24628" spans="1:12" x14ac:dyDescent="0.35">
      <c r="A24628" s="1" t="s">
        <v>39873</v>
      </c>
      <c r="B24628" t="s">
        <v>39857</v>
      </c>
      <c r="C24628" t="s">
        <v>34</v>
      </c>
      <c r="D24628" t="s">
        <v>35</v>
      </c>
      <c r="E24628">
        <v>1</v>
      </c>
      <c r="F24628" s="2">
        <v>33.979999999999997</v>
      </c>
      <c r="G24628" s="3">
        <v>68</v>
      </c>
      <c r="H24628" s="3">
        <v>0.33979999999999999</v>
      </c>
      <c r="I24628" s="3">
        <v>1.5970599999999999</v>
      </c>
      <c r="J24628" s="3">
        <v>35.916859999999993</v>
      </c>
      <c r="K24628" s="4">
        <v>0.35</v>
      </c>
      <c r="L24628" s="73">
        <v>65.202915076923063</v>
      </c>
    </row>
    <row r="24629" spans="1:12" x14ac:dyDescent="0.35">
      <c r="A24629" s="1" t="s">
        <v>39874</v>
      </c>
      <c r="B24629" t="s">
        <v>39832</v>
      </c>
      <c r="C24629" t="s">
        <v>34</v>
      </c>
      <c r="D24629" t="s">
        <v>35</v>
      </c>
      <c r="E24629">
        <v>1</v>
      </c>
      <c r="F24629" s="2">
        <v>35.65</v>
      </c>
      <c r="G24629" s="3">
        <v>72</v>
      </c>
      <c r="H24629" s="3">
        <v>0.35649999999999998</v>
      </c>
      <c r="I24629" s="3">
        <v>1.6755499999999999</v>
      </c>
      <c r="J24629" s="3">
        <v>37.682049999999997</v>
      </c>
      <c r="K24629" s="4">
        <v>0.34999999999999992</v>
      </c>
      <c r="L24629" s="73">
        <v>68.40741384615383</v>
      </c>
    </row>
    <row r="24630" spans="1:12" x14ac:dyDescent="0.35">
      <c r="A24630" s="1" t="s">
        <v>39875</v>
      </c>
      <c r="B24630" t="s">
        <v>39840</v>
      </c>
      <c r="C24630" t="s">
        <v>34</v>
      </c>
      <c r="D24630" t="s">
        <v>35</v>
      </c>
      <c r="E24630">
        <v>1</v>
      </c>
      <c r="F24630" s="2">
        <v>43.77</v>
      </c>
      <c r="G24630" s="3">
        <v>82</v>
      </c>
      <c r="H24630" s="3">
        <v>0.43770000000000003</v>
      </c>
      <c r="I24630" s="3">
        <v>2.0571900000000003</v>
      </c>
      <c r="J24630" s="3">
        <v>46.264890000000001</v>
      </c>
      <c r="K24630" s="4">
        <v>0.35</v>
      </c>
      <c r="L24630" s="73">
        <v>83.988569538461533</v>
      </c>
    </row>
    <row r="24631" spans="1:12" x14ac:dyDescent="0.35">
      <c r="A24631" s="1" t="s">
        <v>39876</v>
      </c>
      <c r="B24631" t="s">
        <v>39877</v>
      </c>
      <c r="C24631" t="s">
        <v>34</v>
      </c>
      <c r="D24631" t="s">
        <v>35</v>
      </c>
      <c r="E24631">
        <v>1</v>
      </c>
      <c r="F24631" s="2">
        <v>24.8</v>
      </c>
      <c r="G24631" s="3">
        <v>39</v>
      </c>
      <c r="H24631" s="3">
        <v>0.24800000000000003</v>
      </c>
      <c r="I24631" s="3">
        <v>1.1656</v>
      </c>
      <c r="J24631" s="3">
        <v>26.213600000000003</v>
      </c>
      <c r="K24631" s="4">
        <v>0.35</v>
      </c>
      <c r="L24631" s="73">
        <v>47.587766153846161</v>
      </c>
    </row>
    <row r="24632" spans="1:12" x14ac:dyDescent="0.35">
      <c r="A24632" s="1" t="s">
        <v>39878</v>
      </c>
      <c r="B24632" t="s">
        <v>39877</v>
      </c>
      <c r="C24632" t="s">
        <v>34</v>
      </c>
      <c r="D24632" t="s">
        <v>35</v>
      </c>
      <c r="E24632">
        <v>1</v>
      </c>
      <c r="F24632" s="2">
        <v>48.75</v>
      </c>
      <c r="G24632" s="3">
        <v>76</v>
      </c>
      <c r="H24632" s="3">
        <v>0.48749999999999999</v>
      </c>
      <c r="I24632" s="3">
        <v>2.2912499999999998</v>
      </c>
      <c r="J24632" s="3">
        <v>51.528749999999995</v>
      </c>
      <c r="K24632" s="4">
        <v>0.35</v>
      </c>
      <c r="L24632" s="73">
        <v>93.544499999999985</v>
      </c>
    </row>
    <row r="24633" spans="1:12" x14ac:dyDescent="0.35">
      <c r="A24633" s="1" t="s">
        <v>39879</v>
      </c>
      <c r="B24633" t="s">
        <v>39832</v>
      </c>
      <c r="C24633" t="s">
        <v>34</v>
      </c>
      <c r="D24633" t="s">
        <v>35</v>
      </c>
      <c r="E24633">
        <v>1</v>
      </c>
      <c r="F24633" s="2">
        <v>35.65</v>
      </c>
      <c r="G24633" s="3">
        <v>72</v>
      </c>
      <c r="H24633" s="3">
        <v>0.35649999999999998</v>
      </c>
      <c r="I24633" s="3">
        <v>1.6755499999999999</v>
      </c>
      <c r="J24633" s="3">
        <v>37.682049999999997</v>
      </c>
      <c r="K24633" s="4">
        <v>0.34999999999999992</v>
      </c>
      <c r="L24633" s="73">
        <v>68.40741384615383</v>
      </c>
    </row>
    <row r="24634" spans="1:12" x14ac:dyDescent="0.35">
      <c r="A24634" s="1" t="s">
        <v>39880</v>
      </c>
      <c r="B24634" t="s">
        <v>26773</v>
      </c>
      <c r="C24634" t="s">
        <v>34</v>
      </c>
      <c r="D24634" t="s">
        <v>35</v>
      </c>
      <c r="E24634">
        <v>1</v>
      </c>
      <c r="F24634" s="2">
        <v>110</v>
      </c>
      <c r="G24634" s="3">
        <v>196</v>
      </c>
      <c r="H24634" s="3">
        <v>1.1000000000000001</v>
      </c>
      <c r="I24634" s="3">
        <v>5.17</v>
      </c>
      <c r="J24634" s="3">
        <v>116.27</v>
      </c>
      <c r="K24634" s="4">
        <v>0.35000000000000003</v>
      </c>
      <c r="L24634" s="73">
        <v>211.07476923076922</v>
      </c>
    </row>
    <row r="24635" spans="1:12" x14ac:dyDescent="0.35">
      <c r="A24635" s="1" t="s">
        <v>39881</v>
      </c>
      <c r="B24635" t="s">
        <v>39877</v>
      </c>
      <c r="C24635" t="s">
        <v>34</v>
      </c>
      <c r="D24635" t="s">
        <v>35</v>
      </c>
      <c r="E24635">
        <v>1</v>
      </c>
      <c r="F24635" s="2">
        <v>18.350000000000001</v>
      </c>
      <c r="G24635" s="3">
        <v>29</v>
      </c>
      <c r="H24635" s="3">
        <v>0.18350000000000002</v>
      </c>
      <c r="I24635" s="3">
        <v>0.86245000000000005</v>
      </c>
      <c r="J24635" s="3">
        <v>19.395949999999999</v>
      </c>
      <c r="K24635" s="4">
        <v>0.35</v>
      </c>
      <c r="L24635" s="73">
        <v>35.211109230769225</v>
      </c>
    </row>
    <row r="24636" spans="1:12" x14ac:dyDescent="0.35">
      <c r="A24636" s="1" t="s">
        <v>39882</v>
      </c>
      <c r="B24636" t="s">
        <v>39883</v>
      </c>
      <c r="C24636" t="s">
        <v>34</v>
      </c>
      <c r="D24636" t="s">
        <v>35</v>
      </c>
      <c r="E24636">
        <v>1</v>
      </c>
      <c r="F24636" s="2">
        <v>14.02</v>
      </c>
      <c r="G24636" s="3">
        <v>26</v>
      </c>
      <c r="H24636" s="3">
        <v>0.14019999999999999</v>
      </c>
      <c r="I24636" s="3">
        <v>0.65893999999999997</v>
      </c>
      <c r="J24636" s="3">
        <v>14.819139999999999</v>
      </c>
      <c r="K24636" s="4">
        <v>0.35000000000000003</v>
      </c>
      <c r="L24636" s="73">
        <v>26.90243876923077</v>
      </c>
    </row>
    <row r="24637" spans="1:12" x14ac:dyDescent="0.35">
      <c r="A24637" s="1" t="s">
        <v>39884</v>
      </c>
      <c r="B24637" t="s">
        <v>39877</v>
      </c>
      <c r="C24637" t="s">
        <v>34</v>
      </c>
      <c r="D24637" t="s">
        <v>35</v>
      </c>
      <c r="E24637">
        <v>1</v>
      </c>
      <c r="F24637" s="2">
        <v>15.6</v>
      </c>
      <c r="G24637" s="3">
        <v>37</v>
      </c>
      <c r="H24637" s="3">
        <v>0.156</v>
      </c>
      <c r="I24637" s="3">
        <v>0.73319999999999996</v>
      </c>
      <c r="J24637" s="3">
        <v>16.4892</v>
      </c>
      <c r="K24637" s="4">
        <v>0.35</v>
      </c>
      <c r="L24637" s="73">
        <v>29.934239999999999</v>
      </c>
    </row>
    <row r="24638" spans="1:12" x14ac:dyDescent="0.35">
      <c r="A24638" s="1" t="s">
        <v>39885</v>
      </c>
      <c r="B24638" t="s">
        <v>39886</v>
      </c>
      <c r="C24638" t="s">
        <v>34</v>
      </c>
      <c r="D24638" t="s">
        <v>35</v>
      </c>
      <c r="E24638">
        <v>1</v>
      </c>
      <c r="F24638" s="2">
        <v>11.3</v>
      </c>
      <c r="G24638" s="3">
        <v>25</v>
      </c>
      <c r="H24638" s="3">
        <v>0.113</v>
      </c>
      <c r="I24638" s="3">
        <v>0.53110000000000002</v>
      </c>
      <c r="J24638" s="3">
        <v>11.944100000000001</v>
      </c>
      <c r="K24638" s="4">
        <v>0.35</v>
      </c>
      <c r="L24638" s="73">
        <v>21.683135384615383</v>
      </c>
    </row>
    <row r="24639" spans="1:12" x14ac:dyDescent="0.35">
      <c r="A24639" s="1" t="s">
        <v>39887</v>
      </c>
      <c r="B24639" t="s">
        <v>39888</v>
      </c>
      <c r="C24639" t="s">
        <v>34</v>
      </c>
      <c r="D24639" t="s">
        <v>35</v>
      </c>
      <c r="E24639">
        <v>1</v>
      </c>
      <c r="F24639" s="2">
        <v>62.44</v>
      </c>
      <c r="G24639" s="3">
        <v>118</v>
      </c>
      <c r="H24639" s="3">
        <v>0.62439999999999996</v>
      </c>
      <c r="I24639" s="3">
        <v>2.9346799999999997</v>
      </c>
      <c r="J24639" s="3">
        <v>65.999079999999992</v>
      </c>
      <c r="K24639" s="4">
        <v>0.35</v>
      </c>
      <c r="L24639" s="73">
        <v>119.81371446153844</v>
      </c>
    </row>
    <row r="24640" spans="1:12" x14ac:dyDescent="0.35">
      <c r="A24640" s="1" t="s">
        <v>39889</v>
      </c>
      <c r="B24640" t="s">
        <v>39890</v>
      </c>
      <c r="C24640" t="s">
        <v>34</v>
      </c>
      <c r="D24640" t="s">
        <v>35</v>
      </c>
      <c r="E24640">
        <v>1</v>
      </c>
      <c r="F24640" s="2">
        <v>49.92</v>
      </c>
      <c r="G24640" s="3">
        <v>111</v>
      </c>
      <c r="H24640" s="3">
        <v>0.49920000000000003</v>
      </c>
      <c r="I24640" s="3">
        <v>2.3462399999999999</v>
      </c>
      <c r="J24640" s="3">
        <v>52.765440000000005</v>
      </c>
      <c r="K24640" s="4">
        <v>0.34999999999999992</v>
      </c>
      <c r="L24640" s="73">
        <v>95.789568000000003</v>
      </c>
    </row>
    <row r="24641" spans="1:12" x14ac:dyDescent="0.35">
      <c r="A24641" s="1" t="s">
        <v>39891</v>
      </c>
      <c r="B24641" t="s">
        <v>39892</v>
      </c>
      <c r="C24641" t="s">
        <v>34</v>
      </c>
      <c r="D24641" t="s">
        <v>35</v>
      </c>
      <c r="E24641">
        <v>1</v>
      </c>
      <c r="F24641" s="2">
        <v>60.71</v>
      </c>
      <c r="G24641" s="3">
        <v>135</v>
      </c>
      <c r="H24641" s="3">
        <v>0.60709999999999997</v>
      </c>
      <c r="I24641" s="3">
        <v>2.85337</v>
      </c>
      <c r="J24641" s="3">
        <v>64.170470000000009</v>
      </c>
      <c r="K24641" s="4">
        <v>0.35</v>
      </c>
      <c r="L24641" s="73">
        <v>116.49408400000002</v>
      </c>
    </row>
    <row r="24642" spans="1:12" x14ac:dyDescent="0.35">
      <c r="A24642" s="1" t="s">
        <v>39893</v>
      </c>
      <c r="B24642" t="s">
        <v>39832</v>
      </c>
      <c r="C24642" t="s">
        <v>34</v>
      </c>
      <c r="D24642" t="s">
        <v>35</v>
      </c>
      <c r="E24642">
        <v>1</v>
      </c>
      <c r="F24642" s="2">
        <v>35.65</v>
      </c>
      <c r="G24642" s="3">
        <v>72</v>
      </c>
      <c r="H24642" s="3">
        <v>0.35649999999999998</v>
      </c>
      <c r="I24642" s="3">
        <v>1.6755499999999999</v>
      </c>
      <c r="J24642" s="3">
        <v>37.682049999999997</v>
      </c>
      <c r="K24642" s="4">
        <v>0.34999999999999992</v>
      </c>
      <c r="L24642" s="73">
        <v>68.40741384615383</v>
      </c>
    </row>
    <row r="24643" spans="1:12" x14ac:dyDescent="0.35">
      <c r="A24643" s="1" t="s">
        <v>39894</v>
      </c>
      <c r="B24643" t="s">
        <v>39877</v>
      </c>
      <c r="C24643" t="s">
        <v>34</v>
      </c>
      <c r="D24643" t="s">
        <v>35</v>
      </c>
      <c r="E24643">
        <v>1</v>
      </c>
      <c r="F24643" s="2">
        <v>28.8</v>
      </c>
      <c r="G24643" s="3">
        <v>49</v>
      </c>
      <c r="H24643" s="3">
        <v>0.28800000000000003</v>
      </c>
      <c r="I24643" s="3">
        <v>1.3536000000000001</v>
      </c>
      <c r="J24643" s="3">
        <v>30.441600000000001</v>
      </c>
      <c r="K24643" s="4">
        <v>0.34999999999999992</v>
      </c>
      <c r="L24643" s="73">
        <v>55.263212307692307</v>
      </c>
    </row>
    <row r="24644" spans="1:12" x14ac:dyDescent="0.35">
      <c r="A24644" s="1" t="s">
        <v>39895</v>
      </c>
      <c r="B24644" t="s">
        <v>39896</v>
      </c>
      <c r="C24644" t="s">
        <v>1467</v>
      </c>
      <c r="D24644" t="s">
        <v>1468</v>
      </c>
      <c r="E24644">
        <v>1</v>
      </c>
      <c r="F24644" s="2">
        <v>3.15</v>
      </c>
      <c r="G24644" s="3">
        <v>7</v>
      </c>
      <c r="H24644" s="3">
        <v>3.15E-2</v>
      </c>
      <c r="I24644" s="3">
        <v>0.14804999999999999</v>
      </c>
      <c r="J24644" s="3">
        <v>3.3295499999999998</v>
      </c>
      <c r="K24644" s="4">
        <v>0.34999999999999992</v>
      </c>
      <c r="L24644" s="73">
        <v>6.0444138461538452</v>
      </c>
    </row>
    <row r="24645" spans="1:12" x14ac:dyDescent="0.35">
      <c r="A24645" s="1" t="s">
        <v>39897</v>
      </c>
      <c r="B24645" t="s">
        <v>39857</v>
      </c>
      <c r="C24645" t="s">
        <v>34</v>
      </c>
      <c r="D24645" t="s">
        <v>35</v>
      </c>
      <c r="E24645">
        <v>1</v>
      </c>
      <c r="F24645" s="2">
        <v>33.979999999999997</v>
      </c>
      <c r="G24645" s="3">
        <v>68</v>
      </c>
      <c r="H24645" s="3">
        <v>0.33979999999999999</v>
      </c>
      <c r="I24645" s="3">
        <v>1.5970599999999999</v>
      </c>
      <c r="J24645" s="3">
        <v>35.916859999999993</v>
      </c>
      <c r="K24645" s="4">
        <v>0.35</v>
      </c>
      <c r="L24645" s="73">
        <v>65.202915076923063</v>
      </c>
    </row>
    <row r="24646" spans="1:12" x14ac:dyDescent="0.35">
      <c r="A24646" s="1" t="s">
        <v>39898</v>
      </c>
      <c r="B24646" t="s">
        <v>39899</v>
      </c>
      <c r="C24646" t="s">
        <v>34</v>
      </c>
      <c r="D24646" t="s">
        <v>35</v>
      </c>
      <c r="E24646">
        <v>1</v>
      </c>
      <c r="F24646" s="2">
        <v>130</v>
      </c>
      <c r="G24646" s="3">
        <v>242</v>
      </c>
      <c r="H24646" s="3">
        <v>1.3</v>
      </c>
      <c r="I24646" s="3">
        <v>6.11</v>
      </c>
      <c r="J24646" s="3">
        <v>137.41000000000003</v>
      </c>
      <c r="K24646" s="4">
        <v>0.35</v>
      </c>
      <c r="L24646" s="73">
        <v>249.45200000000006</v>
      </c>
    </row>
    <row r="24647" spans="1:12" x14ac:dyDescent="0.35">
      <c r="A24647" s="1" t="s">
        <v>39900</v>
      </c>
      <c r="B24647" t="s">
        <v>39901</v>
      </c>
      <c r="C24647" t="s">
        <v>34</v>
      </c>
      <c r="D24647" t="s">
        <v>35</v>
      </c>
      <c r="E24647">
        <v>1</v>
      </c>
      <c r="F24647" s="2">
        <v>23.6</v>
      </c>
      <c r="G24647" s="3">
        <v>44</v>
      </c>
      <c r="H24647" s="3">
        <v>0.23600000000000002</v>
      </c>
      <c r="I24647" s="3">
        <v>1.1092</v>
      </c>
      <c r="J24647" s="3">
        <v>24.945200000000003</v>
      </c>
      <c r="K24647" s="4">
        <v>0.34999999999999992</v>
      </c>
      <c r="L24647" s="73">
        <v>45.285132307692308</v>
      </c>
    </row>
    <row r="24648" spans="1:12" x14ac:dyDescent="0.35">
      <c r="A24648" s="1" t="s">
        <v>39902</v>
      </c>
      <c r="B24648" t="s">
        <v>39903</v>
      </c>
      <c r="C24648" t="s">
        <v>34</v>
      </c>
      <c r="D24648" t="s">
        <v>35</v>
      </c>
      <c r="E24648">
        <v>1</v>
      </c>
      <c r="F24648" s="2">
        <v>60.34</v>
      </c>
      <c r="G24648" s="3">
        <v>114</v>
      </c>
      <c r="H24648" s="3">
        <v>0.60340000000000005</v>
      </c>
      <c r="I24648" s="3">
        <v>2.8359800000000002</v>
      </c>
      <c r="J24648" s="3">
        <v>63.779380000000003</v>
      </c>
      <c r="K24648" s="4">
        <v>0.34999999999999992</v>
      </c>
      <c r="L24648" s="73">
        <v>115.78410523076923</v>
      </c>
    </row>
    <row r="24649" spans="1:12" x14ac:dyDescent="0.35">
      <c r="A24649" s="1" t="s">
        <v>39904</v>
      </c>
      <c r="B24649" t="s">
        <v>39857</v>
      </c>
      <c r="C24649" t="s">
        <v>34</v>
      </c>
      <c r="D24649" t="s">
        <v>35</v>
      </c>
      <c r="E24649">
        <v>1</v>
      </c>
      <c r="F24649" s="2">
        <v>33.979999999999997</v>
      </c>
      <c r="G24649" s="3">
        <v>68</v>
      </c>
      <c r="H24649" s="3">
        <v>0.33979999999999999</v>
      </c>
      <c r="I24649" s="3">
        <v>1.5970599999999999</v>
      </c>
      <c r="J24649" s="3">
        <v>35.916859999999993</v>
      </c>
      <c r="K24649" s="4">
        <v>0.35</v>
      </c>
      <c r="L24649" s="73">
        <v>65.202915076923063</v>
      </c>
    </row>
    <row r="24650" spans="1:12" x14ac:dyDescent="0.35">
      <c r="A24650" s="1" t="s">
        <v>39905</v>
      </c>
      <c r="B24650" t="s">
        <v>39836</v>
      </c>
      <c r="C24650" t="s">
        <v>34</v>
      </c>
      <c r="D24650" t="s">
        <v>35</v>
      </c>
      <c r="E24650">
        <v>1</v>
      </c>
      <c r="F24650" s="2">
        <v>19.43</v>
      </c>
      <c r="G24650" s="3">
        <v>36</v>
      </c>
      <c r="H24650" s="3">
        <v>0.1943</v>
      </c>
      <c r="I24650" s="3">
        <v>0.91320999999999997</v>
      </c>
      <c r="J24650" s="3">
        <v>20.537509999999997</v>
      </c>
      <c r="K24650" s="4">
        <v>0.35000000000000003</v>
      </c>
      <c r="L24650" s="73">
        <v>37.283479692307687</v>
      </c>
    </row>
    <row r="24651" spans="1:12" x14ac:dyDescent="0.35">
      <c r="A24651" s="1" t="s">
        <v>39906</v>
      </c>
      <c r="B24651" t="s">
        <v>39907</v>
      </c>
      <c r="C24651" t="s">
        <v>34</v>
      </c>
      <c r="D24651" t="s">
        <v>35</v>
      </c>
      <c r="E24651">
        <v>1</v>
      </c>
      <c r="F24651" s="2">
        <v>43.75</v>
      </c>
      <c r="G24651" s="3">
        <v>83</v>
      </c>
      <c r="H24651" s="3">
        <v>0.4375</v>
      </c>
      <c r="I24651" s="3">
        <v>2.0562499999999999</v>
      </c>
      <c r="J24651" s="3">
        <v>46.243749999999999</v>
      </c>
      <c r="K24651" s="4">
        <v>0.34999999999999992</v>
      </c>
      <c r="L24651" s="73">
        <v>83.950192307692291</v>
      </c>
    </row>
    <row r="24652" spans="1:12" x14ac:dyDescent="0.35">
      <c r="A24652" s="1" t="s">
        <v>39908</v>
      </c>
      <c r="B24652" t="s">
        <v>39909</v>
      </c>
      <c r="C24652" t="s">
        <v>34</v>
      </c>
      <c r="D24652" t="s">
        <v>35</v>
      </c>
      <c r="E24652">
        <v>1</v>
      </c>
      <c r="F24652" s="2">
        <v>21.07</v>
      </c>
      <c r="G24652" s="3">
        <v>39</v>
      </c>
      <c r="H24652" s="3">
        <v>0.2107</v>
      </c>
      <c r="I24652" s="3">
        <v>0.99029</v>
      </c>
      <c r="J24652" s="3">
        <v>22.270990000000001</v>
      </c>
      <c r="K24652" s="4">
        <v>0.35000000000000003</v>
      </c>
      <c r="L24652" s="73">
        <v>40.430412615384618</v>
      </c>
    </row>
    <row r="24653" spans="1:12" x14ac:dyDescent="0.35">
      <c r="A24653" s="1" t="s">
        <v>39910</v>
      </c>
      <c r="B24653" t="s">
        <v>39911</v>
      </c>
      <c r="C24653" t="s">
        <v>34</v>
      </c>
      <c r="D24653" t="s">
        <v>35</v>
      </c>
      <c r="E24653">
        <v>1</v>
      </c>
      <c r="F24653" s="2">
        <v>57.1</v>
      </c>
      <c r="G24653" s="3">
        <v>115</v>
      </c>
      <c r="H24653" s="3">
        <v>0.57100000000000006</v>
      </c>
      <c r="I24653" s="3">
        <v>2.6837</v>
      </c>
      <c r="J24653" s="3">
        <v>60.354700000000001</v>
      </c>
      <c r="K24653" s="4">
        <v>0.35</v>
      </c>
      <c r="L24653" s="73">
        <v>109.56699384615385</v>
      </c>
    </row>
    <row r="24654" spans="1:12" x14ac:dyDescent="0.35">
      <c r="A24654" s="1" t="s">
        <v>39912</v>
      </c>
      <c r="B24654" t="s">
        <v>5231</v>
      </c>
      <c r="C24654" t="s">
        <v>34</v>
      </c>
      <c r="D24654" t="s">
        <v>35</v>
      </c>
      <c r="E24654">
        <v>1</v>
      </c>
      <c r="F24654" s="2">
        <v>19.989999999999998</v>
      </c>
      <c r="G24654" s="3">
        <v>37</v>
      </c>
      <c r="H24654" s="3">
        <v>0.19989999999999999</v>
      </c>
      <c r="I24654" s="3">
        <v>0.93952999999999998</v>
      </c>
      <c r="J24654" s="3">
        <v>21.129429999999999</v>
      </c>
      <c r="K24654" s="4">
        <v>0.34999999999999992</v>
      </c>
      <c r="L24654" s="73">
        <v>38.358042153846149</v>
      </c>
    </row>
    <row r="24655" spans="1:12" x14ac:dyDescent="0.35">
      <c r="A24655" s="1" t="s">
        <v>39913</v>
      </c>
      <c r="B24655" t="s">
        <v>39843</v>
      </c>
      <c r="C24655" t="s">
        <v>34</v>
      </c>
      <c r="D24655" t="s">
        <v>35</v>
      </c>
      <c r="E24655">
        <v>1</v>
      </c>
      <c r="F24655" s="2">
        <v>38.479999999999997</v>
      </c>
      <c r="G24655" s="3">
        <v>75</v>
      </c>
      <c r="H24655" s="3">
        <v>0.38479999999999998</v>
      </c>
      <c r="I24655" s="3">
        <v>1.8085599999999999</v>
      </c>
      <c r="J24655" s="3">
        <v>40.673359999999995</v>
      </c>
      <c r="K24655" s="4">
        <v>0.35</v>
      </c>
      <c r="L24655" s="73">
        <v>73.837791999999993</v>
      </c>
    </row>
    <row r="24656" spans="1:12" x14ac:dyDescent="0.35">
      <c r="A24656" s="1" t="s">
        <v>39914</v>
      </c>
      <c r="B24656" t="s">
        <v>39832</v>
      </c>
      <c r="C24656" t="s">
        <v>34</v>
      </c>
      <c r="D24656" t="s">
        <v>35</v>
      </c>
      <c r="E24656">
        <v>1</v>
      </c>
      <c r="F24656" s="2">
        <v>35.65</v>
      </c>
      <c r="G24656" s="3">
        <v>72</v>
      </c>
      <c r="H24656" s="3">
        <v>0.35649999999999998</v>
      </c>
      <c r="I24656" s="3">
        <v>1.6755499999999999</v>
      </c>
      <c r="J24656" s="3">
        <v>37.682049999999997</v>
      </c>
      <c r="K24656" s="4">
        <v>0.34999999999999992</v>
      </c>
      <c r="L24656" s="73">
        <v>68.40741384615383</v>
      </c>
    </row>
    <row r="24657" spans="1:12" x14ac:dyDescent="0.35">
      <c r="A24657" s="1" t="s">
        <v>39915</v>
      </c>
      <c r="B24657" t="s">
        <v>39916</v>
      </c>
      <c r="C24657" t="s">
        <v>34</v>
      </c>
      <c r="D24657" t="s">
        <v>35</v>
      </c>
      <c r="E24657">
        <v>1</v>
      </c>
      <c r="F24657" s="2">
        <v>19.989999999999998</v>
      </c>
      <c r="G24657" s="3">
        <v>37</v>
      </c>
      <c r="H24657" s="3">
        <v>0.19989999999999999</v>
      </c>
      <c r="I24657" s="3">
        <v>0.93952999999999998</v>
      </c>
      <c r="J24657" s="3">
        <v>21.129429999999999</v>
      </c>
      <c r="K24657" s="4">
        <v>0.34999999999999992</v>
      </c>
      <c r="L24657" s="73">
        <v>38.358042153846149</v>
      </c>
    </row>
    <row r="24658" spans="1:12" x14ac:dyDescent="0.35">
      <c r="A24658" s="1" t="s">
        <v>39917</v>
      </c>
      <c r="B24658" t="s">
        <v>39865</v>
      </c>
      <c r="C24658" t="s">
        <v>34</v>
      </c>
      <c r="D24658" t="s">
        <v>35</v>
      </c>
      <c r="E24658">
        <v>1</v>
      </c>
      <c r="F24658" s="2">
        <v>38.479999999999997</v>
      </c>
      <c r="G24658" s="3">
        <v>75</v>
      </c>
      <c r="H24658" s="3">
        <v>0.38479999999999998</v>
      </c>
      <c r="I24658" s="3">
        <v>1.8085599999999999</v>
      </c>
      <c r="J24658" s="3">
        <v>40.673359999999995</v>
      </c>
      <c r="K24658" s="4">
        <v>0.35</v>
      </c>
      <c r="L24658" s="73">
        <v>73.837791999999993</v>
      </c>
    </row>
    <row r="24659" spans="1:12" x14ac:dyDescent="0.35">
      <c r="A24659" s="1" t="s">
        <v>39918</v>
      </c>
      <c r="B24659" t="s">
        <v>39919</v>
      </c>
      <c r="C24659" t="s">
        <v>34</v>
      </c>
      <c r="D24659" t="s">
        <v>35</v>
      </c>
      <c r="E24659">
        <v>1</v>
      </c>
      <c r="F24659" s="2">
        <v>19.989999999999998</v>
      </c>
      <c r="G24659" s="3">
        <v>37</v>
      </c>
      <c r="H24659" s="3">
        <v>0.19989999999999999</v>
      </c>
      <c r="I24659" s="3">
        <v>0.93952999999999998</v>
      </c>
      <c r="J24659" s="3">
        <v>21.129429999999999</v>
      </c>
      <c r="K24659" s="4">
        <v>0.34999999999999992</v>
      </c>
      <c r="L24659" s="73">
        <v>38.358042153846149</v>
      </c>
    </row>
    <row r="24660" spans="1:12" x14ac:dyDescent="0.35">
      <c r="A24660" s="1" t="s">
        <v>39920</v>
      </c>
      <c r="B24660" t="s">
        <v>39921</v>
      </c>
      <c r="C24660" t="s">
        <v>34</v>
      </c>
      <c r="D24660" t="s">
        <v>35</v>
      </c>
      <c r="E24660">
        <v>1</v>
      </c>
      <c r="F24660" s="2">
        <v>32.72</v>
      </c>
      <c r="G24660" s="3">
        <v>62</v>
      </c>
      <c r="H24660" s="3">
        <v>0.32719999999999999</v>
      </c>
      <c r="I24660" s="3">
        <v>1.5378399999999999</v>
      </c>
      <c r="J24660" s="3">
        <v>34.585039999999999</v>
      </c>
      <c r="K24660" s="4">
        <v>0.35</v>
      </c>
      <c r="L24660" s="73">
        <v>62.785149538461532</v>
      </c>
    </row>
    <row r="24661" spans="1:12" x14ac:dyDescent="0.35">
      <c r="A24661" s="1" t="s">
        <v>39922</v>
      </c>
      <c r="B24661" t="s">
        <v>39923</v>
      </c>
      <c r="C24661" t="s">
        <v>34</v>
      </c>
      <c r="D24661" t="s">
        <v>35</v>
      </c>
      <c r="E24661">
        <v>1</v>
      </c>
      <c r="F24661" s="2">
        <v>33.06</v>
      </c>
      <c r="G24661" s="3">
        <v>62</v>
      </c>
      <c r="H24661" s="3">
        <v>0.3306</v>
      </c>
      <c r="I24661" s="3">
        <v>1.5538200000000002</v>
      </c>
      <c r="J24661" s="3">
        <v>34.944420000000001</v>
      </c>
      <c r="K24661" s="4">
        <v>0.35</v>
      </c>
      <c r="L24661" s="73">
        <v>63.437562461538462</v>
      </c>
    </row>
    <row r="24662" spans="1:12" x14ac:dyDescent="0.35">
      <c r="A24662" s="1" t="s">
        <v>39924</v>
      </c>
      <c r="B24662" t="s">
        <v>39925</v>
      </c>
      <c r="C24662" t="s">
        <v>34</v>
      </c>
      <c r="D24662" t="s">
        <v>35</v>
      </c>
      <c r="E24662">
        <v>1</v>
      </c>
      <c r="F24662" s="2">
        <v>14.61</v>
      </c>
      <c r="G24662" s="3">
        <v>26</v>
      </c>
      <c r="H24662" s="3">
        <v>0.14610000000000001</v>
      </c>
      <c r="I24662" s="3">
        <v>0.68667</v>
      </c>
      <c r="J24662" s="3">
        <v>15.442769999999999</v>
      </c>
      <c r="K24662" s="4">
        <v>0.34999999999999992</v>
      </c>
      <c r="L24662" s="73">
        <v>28.034567076923075</v>
      </c>
    </row>
    <row r="24663" spans="1:12" x14ac:dyDescent="0.35">
      <c r="A24663" s="1" t="s">
        <v>39926</v>
      </c>
      <c r="B24663" t="s">
        <v>39927</v>
      </c>
      <c r="C24663" t="s">
        <v>34</v>
      </c>
      <c r="D24663" t="s">
        <v>35</v>
      </c>
      <c r="E24663">
        <v>1</v>
      </c>
      <c r="F24663" s="2">
        <v>23.4</v>
      </c>
      <c r="G24663" s="3">
        <v>43</v>
      </c>
      <c r="H24663" s="3">
        <v>0.23399999999999999</v>
      </c>
      <c r="I24663" s="3">
        <v>1.0997999999999999</v>
      </c>
      <c r="J24663" s="3">
        <v>24.733799999999999</v>
      </c>
      <c r="K24663" s="4">
        <v>0.35000000000000003</v>
      </c>
      <c r="L24663" s="73">
        <v>44.901359999999997</v>
      </c>
    </row>
    <row r="24664" spans="1:12" x14ac:dyDescent="0.35">
      <c r="A24664" s="1" t="s">
        <v>39928</v>
      </c>
      <c r="B24664" t="s">
        <v>39828</v>
      </c>
      <c r="C24664" t="s">
        <v>34</v>
      </c>
      <c r="D24664" t="s">
        <v>35</v>
      </c>
      <c r="E24664">
        <v>1</v>
      </c>
      <c r="F24664" s="2">
        <v>27.31</v>
      </c>
      <c r="G24664" s="3">
        <v>52</v>
      </c>
      <c r="H24664" s="3">
        <v>0.27310000000000001</v>
      </c>
      <c r="I24664" s="3">
        <v>1.2835699999999999</v>
      </c>
      <c r="J24664" s="3">
        <v>28.866669999999999</v>
      </c>
      <c r="K24664" s="4">
        <v>0.34999999999999992</v>
      </c>
      <c r="L24664" s="73">
        <v>52.404108615384608</v>
      </c>
    </row>
    <row r="24665" spans="1:12" x14ac:dyDescent="0.35">
      <c r="A24665" s="1" t="s">
        <v>39929</v>
      </c>
      <c r="B24665" t="s">
        <v>39826</v>
      </c>
      <c r="C24665" t="s">
        <v>34</v>
      </c>
      <c r="D24665" t="s">
        <v>35</v>
      </c>
      <c r="E24665">
        <v>1</v>
      </c>
      <c r="F24665" s="2">
        <v>19.989999999999998</v>
      </c>
      <c r="G24665" s="3">
        <v>37</v>
      </c>
      <c r="H24665" s="3">
        <v>0.19989999999999999</v>
      </c>
      <c r="I24665" s="3">
        <v>0.93952999999999998</v>
      </c>
      <c r="J24665" s="3">
        <v>21.129429999999999</v>
      </c>
      <c r="K24665" s="4">
        <v>0.34999999999999992</v>
      </c>
      <c r="L24665" s="73">
        <v>38.358042153846149</v>
      </c>
    </row>
    <row r="24666" spans="1:12" x14ac:dyDescent="0.35">
      <c r="A24666" s="1" t="s">
        <v>39930</v>
      </c>
      <c r="B24666" t="s">
        <v>26773</v>
      </c>
      <c r="C24666" t="s">
        <v>34</v>
      </c>
      <c r="D24666" t="s">
        <v>35</v>
      </c>
      <c r="E24666">
        <v>1</v>
      </c>
      <c r="F24666" s="2">
        <v>110</v>
      </c>
      <c r="G24666" s="3">
        <v>196</v>
      </c>
      <c r="H24666" s="3">
        <v>1.1000000000000001</v>
      </c>
      <c r="I24666" s="3">
        <v>5.17</v>
      </c>
      <c r="J24666" s="3">
        <v>116.27</v>
      </c>
      <c r="K24666" s="4">
        <v>0.35000000000000003</v>
      </c>
      <c r="L24666" s="73">
        <v>211.07476923076922</v>
      </c>
    </row>
    <row r="24667" spans="1:12" x14ac:dyDescent="0.35">
      <c r="A24667" s="1" t="s">
        <v>39931</v>
      </c>
      <c r="B24667" t="s">
        <v>39932</v>
      </c>
      <c r="C24667" t="s">
        <v>34</v>
      </c>
      <c r="D24667" t="s">
        <v>35</v>
      </c>
      <c r="E24667">
        <v>1</v>
      </c>
      <c r="F24667" s="2">
        <v>22.29</v>
      </c>
      <c r="G24667" s="3">
        <v>39</v>
      </c>
      <c r="H24667" s="3">
        <v>0.22289999999999999</v>
      </c>
      <c r="I24667" s="3">
        <v>1.0476300000000001</v>
      </c>
      <c r="J24667" s="3">
        <v>23.56053</v>
      </c>
      <c r="K24667" s="4">
        <v>0.35000000000000003</v>
      </c>
      <c r="L24667" s="73">
        <v>42.771423692307692</v>
      </c>
    </row>
    <row r="24668" spans="1:12" x14ac:dyDescent="0.35">
      <c r="A24668" s="1" t="s">
        <v>39933</v>
      </c>
      <c r="B24668" t="s">
        <v>39877</v>
      </c>
      <c r="C24668" t="s">
        <v>34</v>
      </c>
      <c r="D24668" t="s">
        <v>35</v>
      </c>
      <c r="E24668">
        <v>1</v>
      </c>
      <c r="F24668" s="2">
        <v>37.5</v>
      </c>
      <c r="G24668" s="3">
        <v>58</v>
      </c>
      <c r="H24668" s="3">
        <v>0.375</v>
      </c>
      <c r="I24668" s="3">
        <v>1.7625</v>
      </c>
      <c r="J24668" s="3">
        <v>39.637500000000003</v>
      </c>
      <c r="K24668" s="4">
        <v>0.35</v>
      </c>
      <c r="L24668" s="73">
        <v>71.957307692307694</v>
      </c>
    </row>
    <row r="24669" spans="1:12" x14ac:dyDescent="0.35">
      <c r="A24669" s="1" t="s">
        <v>39934</v>
      </c>
      <c r="B24669" t="s">
        <v>39836</v>
      </c>
      <c r="C24669" t="s">
        <v>34</v>
      </c>
      <c r="D24669" t="s">
        <v>35</v>
      </c>
      <c r="E24669">
        <v>1</v>
      </c>
      <c r="F24669" s="2">
        <v>23.26</v>
      </c>
      <c r="G24669" s="3">
        <v>43</v>
      </c>
      <c r="H24669" s="3">
        <v>0.23260000000000003</v>
      </c>
      <c r="I24669" s="3">
        <v>1.0932200000000001</v>
      </c>
      <c r="J24669" s="3">
        <v>24.585820000000002</v>
      </c>
      <c r="K24669" s="4">
        <v>0.34999999999999992</v>
      </c>
      <c r="L24669" s="73">
        <v>44.632719384615385</v>
      </c>
    </row>
    <row r="24670" spans="1:12" x14ac:dyDescent="0.35">
      <c r="A24670" s="1" t="s">
        <v>39935</v>
      </c>
      <c r="B24670" t="s">
        <v>39936</v>
      </c>
      <c r="C24670" t="s">
        <v>34</v>
      </c>
      <c r="D24670" t="s">
        <v>35</v>
      </c>
      <c r="E24670">
        <v>1</v>
      </c>
      <c r="F24670" s="2">
        <v>20.13</v>
      </c>
      <c r="G24670" s="3">
        <v>37</v>
      </c>
      <c r="H24670" s="3">
        <v>0.20130000000000001</v>
      </c>
      <c r="I24670" s="3">
        <v>0.94611000000000001</v>
      </c>
      <c r="J24670" s="3">
        <v>21.27741</v>
      </c>
      <c r="K24670" s="4">
        <v>0.34999999999999992</v>
      </c>
      <c r="L24670" s="73">
        <v>38.626682769230761</v>
      </c>
    </row>
    <row r="24671" spans="1:12" x14ac:dyDescent="0.35">
      <c r="A24671" s="1" t="s">
        <v>39937</v>
      </c>
      <c r="B24671" t="s">
        <v>39938</v>
      </c>
      <c r="C24671" t="s">
        <v>34</v>
      </c>
      <c r="D24671" t="s">
        <v>35</v>
      </c>
      <c r="E24671">
        <v>1</v>
      </c>
      <c r="F24671" s="2">
        <v>305.14999999999998</v>
      </c>
      <c r="G24671" s="3">
        <v>561</v>
      </c>
      <c r="H24671" s="3">
        <v>3.0514999999999999</v>
      </c>
      <c r="I24671" s="3">
        <v>14.342049999999999</v>
      </c>
      <c r="J24671" s="3">
        <v>322.54354999999993</v>
      </c>
      <c r="K24671" s="4">
        <v>0.35</v>
      </c>
      <c r="L24671" s="73">
        <v>585.54059846153837</v>
      </c>
    </row>
    <row r="24672" spans="1:12" x14ac:dyDescent="0.35">
      <c r="A24672" s="1" t="s">
        <v>39939</v>
      </c>
      <c r="B24672" t="s">
        <v>39940</v>
      </c>
      <c r="C24672" t="s">
        <v>13</v>
      </c>
      <c r="D24672" t="s">
        <v>14</v>
      </c>
      <c r="E24672">
        <v>1</v>
      </c>
      <c r="F24672" s="2">
        <v>319</v>
      </c>
      <c r="G24672" s="3">
        <v>709</v>
      </c>
      <c r="H24672" s="3">
        <v>3.19</v>
      </c>
      <c r="I24672" s="3">
        <v>14.993</v>
      </c>
      <c r="J24672" s="3">
        <v>337.18299999999999</v>
      </c>
      <c r="K24672" s="4">
        <v>0.34999999999999992</v>
      </c>
      <c r="L24672" s="73">
        <v>612.11683076923066</v>
      </c>
    </row>
    <row r="24673" spans="1:12" x14ac:dyDescent="0.35">
      <c r="A24673" s="1" t="s">
        <v>39941</v>
      </c>
      <c r="B24673" t="s">
        <v>39942</v>
      </c>
      <c r="C24673" t="s">
        <v>34</v>
      </c>
      <c r="D24673" t="s">
        <v>35</v>
      </c>
      <c r="E24673">
        <v>1</v>
      </c>
      <c r="F24673" s="2">
        <v>2.13</v>
      </c>
      <c r="G24673" s="3">
        <v>5</v>
      </c>
      <c r="H24673" s="3">
        <v>2.1299999999999999E-2</v>
      </c>
      <c r="I24673" s="3">
        <v>0.10010999999999999</v>
      </c>
      <c r="J24673" s="3">
        <v>2.2514099999999999</v>
      </c>
      <c r="K24673" s="4">
        <v>0.35</v>
      </c>
      <c r="L24673" s="73">
        <v>4.0871750769230761</v>
      </c>
    </row>
    <row r="24674" spans="1:12" x14ac:dyDescent="0.35">
      <c r="A24674" s="1" t="s">
        <v>39943</v>
      </c>
      <c r="B24674" t="s">
        <v>13671</v>
      </c>
      <c r="C24674" t="s">
        <v>34</v>
      </c>
      <c r="D24674" t="s">
        <v>35</v>
      </c>
      <c r="E24674">
        <v>1</v>
      </c>
      <c r="F24674" s="2">
        <v>730.77</v>
      </c>
      <c r="G24674" s="3">
        <v>1367</v>
      </c>
      <c r="H24674" s="3">
        <v>7.3076999999999996</v>
      </c>
      <c r="I24674" s="3">
        <v>34.34619</v>
      </c>
      <c r="J24674" s="3">
        <v>772.42388999999991</v>
      </c>
      <c r="K24674" s="4">
        <v>0.35000000000000003</v>
      </c>
      <c r="L24674" s="73">
        <v>1402.2464464615384</v>
      </c>
    </row>
    <row r="24675" spans="1:12" x14ac:dyDescent="0.35">
      <c r="A24675" s="1" t="s">
        <v>39944</v>
      </c>
      <c r="B24675" t="s">
        <v>39945</v>
      </c>
      <c r="C24675" t="s">
        <v>34</v>
      </c>
      <c r="D24675" t="s">
        <v>35</v>
      </c>
      <c r="E24675">
        <v>1</v>
      </c>
      <c r="F24675" s="2">
        <v>212.5</v>
      </c>
      <c r="G24675" s="3">
        <v>412</v>
      </c>
      <c r="H24675" s="3">
        <v>2.125</v>
      </c>
      <c r="I24675" s="3">
        <v>9.9875000000000007</v>
      </c>
      <c r="J24675" s="3">
        <v>224.61250000000001</v>
      </c>
      <c r="K24675" s="4">
        <v>0.35</v>
      </c>
      <c r="L24675" s="73">
        <v>407.75807692307694</v>
      </c>
    </row>
    <row r="24676" spans="1:12" x14ac:dyDescent="0.35">
      <c r="A24676" s="1" t="s">
        <v>39946</v>
      </c>
      <c r="B24676" t="s">
        <v>13683</v>
      </c>
      <c r="C24676" t="s">
        <v>34</v>
      </c>
      <c r="D24676" t="s">
        <v>35</v>
      </c>
      <c r="E24676">
        <v>1</v>
      </c>
      <c r="F24676" s="2">
        <v>137.18</v>
      </c>
      <c r="G24676" s="3">
        <v>305</v>
      </c>
      <c r="H24676" s="3">
        <v>1.3718000000000001</v>
      </c>
      <c r="I24676" s="3">
        <v>6.4474600000000004</v>
      </c>
      <c r="J24676" s="3">
        <v>144.99926000000002</v>
      </c>
      <c r="K24676" s="4">
        <v>0.35</v>
      </c>
      <c r="L24676" s="73">
        <v>263.22942584615384</v>
      </c>
    </row>
    <row r="24677" spans="1:12" x14ac:dyDescent="0.35">
      <c r="A24677" s="1" t="s">
        <v>39947</v>
      </c>
      <c r="B24677" t="s">
        <v>39948</v>
      </c>
      <c r="C24677" t="s">
        <v>34</v>
      </c>
      <c r="D24677" t="s">
        <v>35</v>
      </c>
      <c r="E24677">
        <v>1</v>
      </c>
      <c r="F24677" s="2">
        <v>82.54</v>
      </c>
      <c r="G24677" s="3">
        <v>221</v>
      </c>
      <c r="H24677" s="3">
        <v>0.82540000000000013</v>
      </c>
      <c r="I24677" s="3">
        <v>3.8793800000000003</v>
      </c>
      <c r="J24677" s="3">
        <v>87.244780000000006</v>
      </c>
      <c r="K24677" s="4">
        <v>0.34999999999999992</v>
      </c>
      <c r="L24677" s="73">
        <v>158.38283138461537</v>
      </c>
    </row>
    <row r="24678" spans="1:12" x14ac:dyDescent="0.35">
      <c r="A24678" s="1" t="s">
        <v>39949</v>
      </c>
      <c r="B24678" t="s">
        <v>39950</v>
      </c>
      <c r="C24678" t="s">
        <v>34</v>
      </c>
      <c r="D24678" t="s">
        <v>35</v>
      </c>
      <c r="E24678">
        <v>1</v>
      </c>
      <c r="F24678" s="2">
        <v>55.1</v>
      </c>
      <c r="G24678" s="3">
        <v>123</v>
      </c>
      <c r="H24678" s="3">
        <v>0.55100000000000005</v>
      </c>
      <c r="I24678" s="3">
        <v>2.5897000000000001</v>
      </c>
      <c r="J24678" s="3">
        <v>58.240700000000004</v>
      </c>
      <c r="K24678" s="4">
        <v>0.35000000000000003</v>
      </c>
      <c r="L24678" s="73">
        <v>105.72927076923078</v>
      </c>
    </row>
    <row r="24679" spans="1:12" x14ac:dyDescent="0.35">
      <c r="A24679" s="1">
        <v>423020</v>
      </c>
      <c r="B24679" t="s">
        <v>39951</v>
      </c>
      <c r="C24679" t="s">
        <v>17</v>
      </c>
      <c r="D24679" t="s">
        <v>18</v>
      </c>
      <c r="E24679">
        <v>1</v>
      </c>
      <c r="F24679" s="2">
        <v>509.51</v>
      </c>
      <c r="G24679" s="3">
        <v>1051</v>
      </c>
      <c r="H24679" s="3">
        <v>5.0951000000000004</v>
      </c>
      <c r="I24679" s="3">
        <v>23.94697</v>
      </c>
      <c r="J24679" s="3">
        <v>538.55206999999996</v>
      </c>
      <c r="K24679" s="4">
        <v>0.35</v>
      </c>
      <c r="L24679" s="73">
        <v>977.67914246153828</v>
      </c>
    </row>
    <row r="24680" spans="1:12" x14ac:dyDescent="0.35">
      <c r="A24680" s="1" t="s">
        <v>39952</v>
      </c>
      <c r="B24680" t="s">
        <v>39953</v>
      </c>
      <c r="C24680" t="s">
        <v>34</v>
      </c>
      <c r="D24680" t="s">
        <v>35</v>
      </c>
      <c r="E24680">
        <v>1</v>
      </c>
      <c r="F24680" s="2">
        <v>9.77</v>
      </c>
      <c r="G24680" s="3">
        <v>22</v>
      </c>
      <c r="H24680" s="3">
        <v>9.7699999999999995E-2</v>
      </c>
      <c r="I24680" s="3">
        <v>0.45918999999999999</v>
      </c>
      <c r="J24680" s="3">
        <v>10.326889999999999</v>
      </c>
      <c r="K24680" s="4">
        <v>0.35</v>
      </c>
      <c r="L24680" s="73">
        <v>18.747277230769228</v>
      </c>
    </row>
    <row r="24681" spans="1:12" x14ac:dyDescent="0.35">
      <c r="A24681" s="1" t="s">
        <v>39954</v>
      </c>
      <c r="B24681" t="s">
        <v>39955</v>
      </c>
      <c r="C24681" t="s">
        <v>34</v>
      </c>
      <c r="D24681" t="s">
        <v>35</v>
      </c>
      <c r="E24681">
        <v>1</v>
      </c>
      <c r="F24681" s="2">
        <v>258</v>
      </c>
      <c r="G24681" s="3">
        <v>471</v>
      </c>
      <c r="H24681" s="3">
        <v>2.58</v>
      </c>
      <c r="I24681" s="3">
        <v>12.125999999999999</v>
      </c>
      <c r="J24681" s="3">
        <v>272.70599999999996</v>
      </c>
      <c r="K24681" s="4">
        <v>0.35</v>
      </c>
      <c r="L24681" s="73">
        <v>495.06627692307683</v>
      </c>
    </row>
    <row r="24682" spans="1:12" x14ac:dyDescent="0.35">
      <c r="A24682" s="1" t="s">
        <v>39956</v>
      </c>
      <c r="B24682" t="s">
        <v>14858</v>
      </c>
      <c r="C24682" t="s">
        <v>34</v>
      </c>
      <c r="D24682" t="s">
        <v>35</v>
      </c>
      <c r="E24682">
        <v>1</v>
      </c>
      <c r="F24682" s="2">
        <v>109.3</v>
      </c>
      <c r="G24682" s="3">
        <v>243</v>
      </c>
      <c r="H24682" s="3">
        <v>1.093</v>
      </c>
      <c r="I24682" s="3">
        <v>5.1371000000000002</v>
      </c>
      <c r="J24682" s="3">
        <v>115.5301</v>
      </c>
      <c r="K24682" s="4">
        <v>0.34999999999999992</v>
      </c>
      <c r="L24682" s="73">
        <v>209.73156615384613</v>
      </c>
    </row>
    <row r="24683" spans="1:12" x14ac:dyDescent="0.35">
      <c r="A24683" s="1" t="s">
        <v>39957</v>
      </c>
      <c r="B24683" t="s">
        <v>14078</v>
      </c>
      <c r="C24683" t="s">
        <v>34</v>
      </c>
      <c r="D24683" t="s">
        <v>35</v>
      </c>
      <c r="E24683">
        <v>1</v>
      </c>
      <c r="F24683" s="2">
        <v>311.77999999999997</v>
      </c>
      <c r="G24683" s="3">
        <v>584</v>
      </c>
      <c r="H24683" s="3">
        <v>3.1177999999999999</v>
      </c>
      <c r="I24683" s="3">
        <v>14.653659999999999</v>
      </c>
      <c r="J24683" s="3">
        <v>329.55145999999996</v>
      </c>
      <c r="K24683" s="4">
        <v>0.35000000000000003</v>
      </c>
      <c r="L24683" s="73">
        <v>598.26265046153844</v>
      </c>
    </row>
    <row r="24684" spans="1:12" x14ac:dyDescent="0.35">
      <c r="A24684" s="1" t="s">
        <v>39958</v>
      </c>
      <c r="B24684" t="s">
        <v>39959</v>
      </c>
      <c r="C24684" t="s">
        <v>34</v>
      </c>
      <c r="D24684" t="s">
        <v>35</v>
      </c>
      <c r="E24684">
        <v>1</v>
      </c>
      <c r="F24684" s="2">
        <v>34.29</v>
      </c>
      <c r="G24684" s="3">
        <v>77</v>
      </c>
      <c r="H24684" s="3">
        <v>0.34289999999999998</v>
      </c>
      <c r="I24684" s="3">
        <v>1.6116299999999999</v>
      </c>
      <c r="J24684" s="3">
        <v>36.244529999999997</v>
      </c>
      <c r="K24684" s="4">
        <v>0.35</v>
      </c>
      <c r="L24684" s="73">
        <v>65.797762153846151</v>
      </c>
    </row>
    <row r="24685" spans="1:12" x14ac:dyDescent="0.35">
      <c r="A24685" s="1" t="s">
        <v>39960</v>
      </c>
      <c r="B24685" t="s">
        <v>39961</v>
      </c>
      <c r="C24685" t="s">
        <v>34</v>
      </c>
      <c r="D24685" t="s">
        <v>35</v>
      </c>
      <c r="E24685">
        <v>1</v>
      </c>
      <c r="F24685" s="2">
        <v>588.55999999999995</v>
      </c>
      <c r="G24685" s="3">
        <v>1108</v>
      </c>
      <c r="H24685" s="3">
        <v>5.8855999999999993</v>
      </c>
      <c r="I24685" s="3">
        <v>27.662319999999998</v>
      </c>
      <c r="J24685" s="3">
        <v>622.10791999999992</v>
      </c>
      <c r="K24685" s="4">
        <v>0.34999999999999992</v>
      </c>
      <c r="L24685" s="73">
        <v>1129.3651470769228</v>
      </c>
    </row>
    <row r="24686" spans="1:12" x14ac:dyDescent="0.35">
      <c r="A24686" s="1" t="s">
        <v>39962</v>
      </c>
      <c r="B24686" t="s">
        <v>39963</v>
      </c>
      <c r="C24686" t="s">
        <v>34</v>
      </c>
      <c r="D24686" t="s">
        <v>35</v>
      </c>
      <c r="E24686">
        <v>1</v>
      </c>
      <c r="F24686" s="2">
        <v>670</v>
      </c>
      <c r="G24686" s="3">
        <v>1489</v>
      </c>
      <c r="H24686" s="3">
        <v>6.7</v>
      </c>
      <c r="I24686" s="3">
        <v>31.49</v>
      </c>
      <c r="J24686" s="3">
        <v>708.19</v>
      </c>
      <c r="K24686" s="4">
        <v>0.35000000000000003</v>
      </c>
      <c r="L24686" s="73">
        <v>1285.6372307692309</v>
      </c>
    </row>
    <row r="24687" spans="1:12" x14ac:dyDescent="0.35">
      <c r="A24687" s="1" t="s">
        <v>39964</v>
      </c>
      <c r="B24687" t="s">
        <v>39965</v>
      </c>
      <c r="C24687" t="s">
        <v>34</v>
      </c>
      <c r="D24687" t="s">
        <v>35</v>
      </c>
      <c r="E24687">
        <v>1</v>
      </c>
      <c r="F24687" s="2">
        <v>3.33</v>
      </c>
      <c r="G24687" s="3">
        <v>8</v>
      </c>
      <c r="H24687" s="3">
        <v>3.3300000000000003E-2</v>
      </c>
      <c r="I24687" s="3">
        <v>0.15651000000000001</v>
      </c>
      <c r="J24687" s="3">
        <v>3.5198100000000001</v>
      </c>
      <c r="K24687" s="4">
        <v>0.35</v>
      </c>
      <c r="L24687" s="73">
        <v>6.3898089230769228</v>
      </c>
    </row>
    <row r="24688" spans="1:12" x14ac:dyDescent="0.35">
      <c r="A24688" s="1" t="s">
        <v>39966</v>
      </c>
      <c r="B24688" t="s">
        <v>39967</v>
      </c>
      <c r="C24688" t="s">
        <v>34</v>
      </c>
      <c r="D24688" t="s">
        <v>35</v>
      </c>
      <c r="E24688">
        <v>1</v>
      </c>
      <c r="F24688" s="2">
        <v>160.80000000000001</v>
      </c>
      <c r="G24688" s="3">
        <v>341</v>
      </c>
      <c r="H24688" s="3">
        <v>1.6080000000000001</v>
      </c>
      <c r="I24688" s="3">
        <v>7.5576000000000008</v>
      </c>
      <c r="J24688" s="3">
        <v>169.96560000000002</v>
      </c>
      <c r="K24688" s="4">
        <v>0.35000000000000003</v>
      </c>
      <c r="L24688" s="73">
        <v>308.55293538461547</v>
      </c>
    </row>
    <row r="24689" spans="1:12" x14ac:dyDescent="0.35">
      <c r="A24689" s="1" t="s">
        <v>39968</v>
      </c>
      <c r="B24689" t="s">
        <v>39969</v>
      </c>
      <c r="C24689" t="s">
        <v>34</v>
      </c>
      <c r="D24689" t="s">
        <v>35</v>
      </c>
      <c r="E24689">
        <v>1</v>
      </c>
      <c r="F24689" s="2">
        <v>83.14</v>
      </c>
      <c r="G24689" s="3">
        <v>182</v>
      </c>
      <c r="H24689" s="3">
        <v>0.83140000000000003</v>
      </c>
      <c r="I24689" s="3">
        <v>3.9075799999999998</v>
      </c>
      <c r="J24689" s="3">
        <v>87.878979999999999</v>
      </c>
      <c r="K24689" s="4">
        <v>0.34999999999999992</v>
      </c>
      <c r="L24689" s="73">
        <v>159.53414830769228</v>
      </c>
    </row>
    <row r="24690" spans="1:12" x14ac:dyDescent="0.35">
      <c r="A24690" s="1" t="s">
        <v>39970</v>
      </c>
      <c r="B24690" t="s">
        <v>39971</v>
      </c>
      <c r="C24690" t="s">
        <v>34</v>
      </c>
      <c r="D24690" t="s">
        <v>35</v>
      </c>
      <c r="E24690">
        <v>1</v>
      </c>
      <c r="F24690" s="2">
        <v>190.1</v>
      </c>
      <c r="G24690" s="3">
        <v>237</v>
      </c>
      <c r="H24690" s="3">
        <v>1.901</v>
      </c>
      <c r="I24690" s="3">
        <v>8.9346999999999994</v>
      </c>
      <c r="J24690" s="3">
        <v>200.9357</v>
      </c>
      <c r="K24690" s="4">
        <v>0.35</v>
      </c>
      <c r="L24690" s="73">
        <v>364.77557846153843</v>
      </c>
    </row>
    <row r="24691" spans="1:12" x14ac:dyDescent="0.35">
      <c r="A24691" s="1" t="s">
        <v>39972</v>
      </c>
      <c r="B24691" t="s">
        <v>39973</v>
      </c>
      <c r="C24691" t="s">
        <v>34</v>
      </c>
      <c r="D24691" t="s">
        <v>35</v>
      </c>
      <c r="E24691">
        <v>1</v>
      </c>
      <c r="F24691" s="2">
        <v>113.77</v>
      </c>
      <c r="G24691" s="3">
        <v>216</v>
      </c>
      <c r="H24691" s="3">
        <v>1.1376999999999999</v>
      </c>
      <c r="I24691" s="3">
        <v>5.3471899999999994</v>
      </c>
      <c r="J24691" s="3">
        <v>120.25488999999999</v>
      </c>
      <c r="K24691" s="4">
        <v>0.35000000000000003</v>
      </c>
      <c r="L24691" s="73">
        <v>218.30887723076921</v>
      </c>
    </row>
    <row r="24692" spans="1:12" x14ac:dyDescent="0.35">
      <c r="A24692" s="1" t="s">
        <v>39974</v>
      </c>
      <c r="B24692" t="s">
        <v>39975</v>
      </c>
      <c r="C24692" t="s">
        <v>21</v>
      </c>
      <c r="D24692" t="s">
        <v>22</v>
      </c>
      <c r="E24692">
        <v>1</v>
      </c>
      <c r="F24692" s="2">
        <v>41.65</v>
      </c>
      <c r="G24692" s="3">
        <v>80</v>
      </c>
      <c r="H24692" s="3">
        <v>0.41649999999999998</v>
      </c>
      <c r="I24692" s="3">
        <v>1.9575499999999999</v>
      </c>
      <c r="J24692" s="3">
        <v>44.024049999999995</v>
      </c>
      <c r="K24692" s="4">
        <v>0.35</v>
      </c>
      <c r="L24692" s="73">
        <v>79.920583076923066</v>
      </c>
    </row>
    <row r="24693" spans="1:12" x14ac:dyDescent="0.35">
      <c r="A24693" s="1" t="s">
        <v>39976</v>
      </c>
      <c r="B24693" t="s">
        <v>39977</v>
      </c>
      <c r="C24693" t="s">
        <v>21</v>
      </c>
      <c r="D24693" t="s">
        <v>22</v>
      </c>
      <c r="E24693">
        <v>1</v>
      </c>
      <c r="F24693" s="2">
        <v>112.38</v>
      </c>
      <c r="G24693" s="3">
        <v>214</v>
      </c>
      <c r="H24693" s="3">
        <v>1.1237999999999999</v>
      </c>
      <c r="I24693" s="3">
        <v>5.28186</v>
      </c>
      <c r="J24693" s="3">
        <v>118.78565999999999</v>
      </c>
      <c r="K24693" s="4">
        <v>0.34999999999999992</v>
      </c>
      <c r="L24693" s="73">
        <v>215.64165969230766</v>
      </c>
    </row>
    <row r="24694" spans="1:12" x14ac:dyDescent="0.35">
      <c r="A24694" s="1" t="s">
        <v>39978</v>
      </c>
      <c r="B24694" t="s">
        <v>39979</v>
      </c>
      <c r="C24694" t="s">
        <v>34</v>
      </c>
      <c r="D24694" t="s">
        <v>35</v>
      </c>
      <c r="E24694">
        <v>1</v>
      </c>
      <c r="F24694" s="2">
        <v>74.87</v>
      </c>
      <c r="G24694" s="3">
        <v>164</v>
      </c>
      <c r="H24694" s="3">
        <v>0.74870000000000003</v>
      </c>
      <c r="I24694" s="3">
        <v>3.5188900000000003</v>
      </c>
      <c r="J24694" s="3">
        <v>79.137590000000003</v>
      </c>
      <c r="K24694" s="4">
        <v>0.34999999999999992</v>
      </c>
      <c r="L24694" s="73">
        <v>143.66516338461537</v>
      </c>
    </row>
    <row r="24695" spans="1:12" x14ac:dyDescent="0.35">
      <c r="A24695" s="1" t="s">
        <v>39980</v>
      </c>
      <c r="B24695" t="s">
        <v>39981</v>
      </c>
      <c r="C24695" t="s">
        <v>34</v>
      </c>
      <c r="D24695" t="s">
        <v>35</v>
      </c>
      <c r="E24695">
        <v>1</v>
      </c>
      <c r="F24695" s="2">
        <v>7.92</v>
      </c>
      <c r="G24695" s="3">
        <v>17.012799999999999</v>
      </c>
      <c r="H24695" s="3">
        <v>7.9200000000000007E-2</v>
      </c>
      <c r="I24695" s="3">
        <v>0.37224000000000002</v>
      </c>
      <c r="J24695" s="3">
        <v>8.3714399999999998</v>
      </c>
      <c r="K24695" s="4">
        <v>0.34999999999999992</v>
      </c>
      <c r="L24695" s="73">
        <v>15.197383384615383</v>
      </c>
    </row>
    <row r="24696" spans="1:12" x14ac:dyDescent="0.35">
      <c r="A24696" s="1" t="s">
        <v>39982</v>
      </c>
      <c r="B24696" t="s">
        <v>39983</v>
      </c>
      <c r="C24696" t="s">
        <v>34</v>
      </c>
      <c r="D24696" t="s">
        <v>35</v>
      </c>
      <c r="E24696">
        <v>1</v>
      </c>
      <c r="F24696" s="2">
        <v>210.87</v>
      </c>
      <c r="G24696" s="3">
        <v>426</v>
      </c>
      <c r="H24696" s="3">
        <v>2.1087000000000002</v>
      </c>
      <c r="I24696" s="3">
        <v>9.9108900000000002</v>
      </c>
      <c r="J24696" s="3">
        <v>222.88959</v>
      </c>
      <c r="K24696" s="4">
        <v>0.34999999999999992</v>
      </c>
      <c r="L24696" s="73">
        <v>404.63033261538459</v>
      </c>
    </row>
    <row r="24697" spans="1:12" x14ac:dyDescent="0.35">
      <c r="A24697" s="1" t="s">
        <v>39984</v>
      </c>
      <c r="B24697" t="s">
        <v>39985</v>
      </c>
      <c r="C24697" t="s">
        <v>34</v>
      </c>
      <c r="D24697" t="s">
        <v>35</v>
      </c>
      <c r="E24697">
        <v>1</v>
      </c>
      <c r="F24697" s="2">
        <v>713.9</v>
      </c>
      <c r="G24697" s="3">
        <v>1429</v>
      </c>
      <c r="H24697" s="3">
        <v>7.1390000000000002</v>
      </c>
      <c r="I24697" s="3">
        <v>33.5533</v>
      </c>
      <c r="J24697" s="3">
        <v>754.59230000000002</v>
      </c>
      <c r="K24697" s="4">
        <v>0.35</v>
      </c>
      <c r="L24697" s="73">
        <v>1369.8752523076923</v>
      </c>
    </row>
    <row r="24698" spans="1:12" x14ac:dyDescent="0.35">
      <c r="A24698" s="1" t="s">
        <v>39986</v>
      </c>
      <c r="B24698" t="s">
        <v>39293</v>
      </c>
      <c r="C24698" t="s">
        <v>34</v>
      </c>
      <c r="D24698" t="s">
        <v>35</v>
      </c>
      <c r="E24698">
        <v>1</v>
      </c>
      <c r="F24698" s="2">
        <v>159.63</v>
      </c>
      <c r="G24698" s="3">
        <v>341</v>
      </c>
      <c r="H24698" s="3">
        <v>1.5963000000000001</v>
      </c>
      <c r="I24698" s="3">
        <v>7.5026099999999998</v>
      </c>
      <c r="J24698" s="3">
        <v>168.72891000000001</v>
      </c>
      <c r="K24698" s="4">
        <v>0.34999999999999992</v>
      </c>
      <c r="L24698" s="73">
        <v>306.30786738461535</v>
      </c>
    </row>
    <row r="24699" spans="1:12" x14ac:dyDescent="0.35">
      <c r="A24699" s="1" t="s">
        <v>39987</v>
      </c>
      <c r="B24699" t="s">
        <v>12139</v>
      </c>
      <c r="C24699" t="s">
        <v>34</v>
      </c>
      <c r="D24699" t="s">
        <v>35</v>
      </c>
      <c r="E24699">
        <v>1</v>
      </c>
      <c r="F24699" s="2">
        <v>129.27000000000001</v>
      </c>
      <c r="G24699" s="3">
        <v>281</v>
      </c>
      <c r="H24699" s="3">
        <v>1.2927000000000002</v>
      </c>
      <c r="I24699" s="3">
        <v>6.0756900000000007</v>
      </c>
      <c r="J24699" s="3">
        <v>136.63839000000002</v>
      </c>
      <c r="K24699" s="4">
        <v>0.35</v>
      </c>
      <c r="L24699" s="73">
        <v>248.0512310769231</v>
      </c>
    </row>
    <row r="24700" spans="1:12" x14ac:dyDescent="0.35">
      <c r="A24700" s="1" t="s">
        <v>39988</v>
      </c>
      <c r="B24700" t="s">
        <v>39989</v>
      </c>
      <c r="C24700" t="s">
        <v>34</v>
      </c>
      <c r="D24700" t="s">
        <v>35</v>
      </c>
      <c r="E24700">
        <v>1</v>
      </c>
      <c r="F24700" s="2">
        <v>377.5</v>
      </c>
      <c r="G24700" s="3">
        <v>431</v>
      </c>
      <c r="H24700" s="3">
        <v>3.7749999999999999</v>
      </c>
      <c r="I24700" s="3">
        <v>17.7425</v>
      </c>
      <c r="J24700" s="3">
        <v>399.01749999999998</v>
      </c>
      <c r="K24700" s="4">
        <v>0.34999999999999992</v>
      </c>
      <c r="L24700" s="73">
        <v>724.3702307692306</v>
      </c>
    </row>
    <row r="24701" spans="1:12" x14ac:dyDescent="0.35">
      <c r="A24701" s="1" t="s">
        <v>39990</v>
      </c>
      <c r="B24701" t="s">
        <v>39961</v>
      </c>
      <c r="C24701" t="s">
        <v>34</v>
      </c>
      <c r="D24701" t="s">
        <v>35</v>
      </c>
      <c r="E24701">
        <v>2</v>
      </c>
      <c r="F24701" s="2">
        <v>444.85</v>
      </c>
      <c r="G24701" s="3">
        <v>837</v>
      </c>
      <c r="H24701" s="3">
        <v>4.4485000000000001</v>
      </c>
      <c r="I24701" s="3">
        <v>0</v>
      </c>
      <c r="J24701" s="3">
        <v>449.29850000000005</v>
      </c>
      <c r="K24701" s="4">
        <v>0.35</v>
      </c>
      <c r="L24701" s="73">
        <v>815.6495846153847</v>
      </c>
    </row>
    <row r="24702" spans="1:12" x14ac:dyDescent="0.35">
      <c r="A24702" s="1" t="s">
        <v>39991</v>
      </c>
      <c r="B24702" t="s">
        <v>39992</v>
      </c>
      <c r="C24702" t="s">
        <v>34</v>
      </c>
      <c r="D24702" t="s">
        <v>35</v>
      </c>
      <c r="E24702">
        <v>1</v>
      </c>
      <c r="F24702" s="2">
        <v>217.57</v>
      </c>
      <c r="G24702" s="3">
        <v>461</v>
      </c>
      <c r="H24702" s="3">
        <v>2.1757</v>
      </c>
      <c r="I24702" s="3">
        <v>10.22579</v>
      </c>
      <c r="J24702" s="3">
        <v>229.97148999999999</v>
      </c>
      <c r="K24702" s="4">
        <v>0.34999999999999992</v>
      </c>
      <c r="L24702" s="73">
        <v>417.48670492307684</v>
      </c>
    </row>
    <row r="24703" spans="1:12" x14ac:dyDescent="0.35">
      <c r="A24703" s="1" t="s">
        <v>39993</v>
      </c>
      <c r="B24703" t="s">
        <v>39994</v>
      </c>
      <c r="C24703" t="s">
        <v>34</v>
      </c>
      <c r="D24703" t="s">
        <v>35</v>
      </c>
      <c r="E24703">
        <v>1</v>
      </c>
      <c r="F24703" s="2">
        <v>87.06</v>
      </c>
      <c r="G24703" s="3">
        <v>173</v>
      </c>
      <c r="H24703" s="3">
        <v>0.87060000000000004</v>
      </c>
      <c r="I24703" s="3">
        <v>4.0918200000000002</v>
      </c>
      <c r="J24703" s="3">
        <v>92.022419999999997</v>
      </c>
      <c r="K24703" s="4">
        <v>0.35</v>
      </c>
      <c r="L24703" s="73">
        <v>167.05608553846153</v>
      </c>
    </row>
    <row r="24704" spans="1:12" x14ac:dyDescent="0.35">
      <c r="A24704" s="1" t="s">
        <v>39995</v>
      </c>
      <c r="B24704" t="s">
        <v>13679</v>
      </c>
      <c r="C24704" t="s">
        <v>34</v>
      </c>
      <c r="D24704" t="s">
        <v>35</v>
      </c>
      <c r="E24704">
        <v>1</v>
      </c>
      <c r="F24704" s="2">
        <v>134.46</v>
      </c>
      <c r="G24704" s="3">
        <v>256</v>
      </c>
      <c r="H24704" s="3">
        <v>1.3446</v>
      </c>
      <c r="I24704" s="3">
        <v>6.3196200000000005</v>
      </c>
      <c r="J24704" s="3">
        <v>142.12422000000004</v>
      </c>
      <c r="K24704" s="4">
        <v>0.35</v>
      </c>
      <c r="L24704" s="73">
        <v>258.01012246153851</v>
      </c>
    </row>
    <row r="24705" spans="1:12" x14ac:dyDescent="0.35">
      <c r="A24705" s="1" t="s">
        <v>39996</v>
      </c>
      <c r="B24705" t="s">
        <v>39997</v>
      </c>
      <c r="C24705" t="s">
        <v>34</v>
      </c>
      <c r="D24705" t="s">
        <v>35</v>
      </c>
      <c r="E24705">
        <v>1</v>
      </c>
      <c r="F24705" s="2">
        <v>421.22</v>
      </c>
      <c r="G24705" s="3">
        <v>849</v>
      </c>
      <c r="H24705" s="3">
        <v>4.2122000000000002</v>
      </c>
      <c r="I24705" s="3">
        <v>19.797340000000002</v>
      </c>
      <c r="J24705" s="3">
        <v>445.22954000000004</v>
      </c>
      <c r="K24705" s="4">
        <v>0.35</v>
      </c>
      <c r="L24705" s="73">
        <v>808.26285723076933</v>
      </c>
    </row>
    <row r="24706" spans="1:12" x14ac:dyDescent="0.35">
      <c r="A24706" s="1" t="s">
        <v>39998</v>
      </c>
      <c r="B24706" t="s">
        <v>39999</v>
      </c>
      <c r="C24706" t="s">
        <v>34</v>
      </c>
      <c r="D24706" t="s">
        <v>35</v>
      </c>
      <c r="E24706">
        <v>1</v>
      </c>
      <c r="F24706" s="2">
        <v>109.6</v>
      </c>
      <c r="G24706" s="3">
        <v>239</v>
      </c>
      <c r="H24706" s="3">
        <v>1.0959999999999999</v>
      </c>
      <c r="I24706" s="3">
        <v>5.1511999999999993</v>
      </c>
      <c r="J24706" s="3">
        <v>115.8472</v>
      </c>
      <c r="K24706" s="4">
        <v>0.35</v>
      </c>
      <c r="L24706" s="73">
        <v>210.3072246153846</v>
      </c>
    </row>
    <row r="24707" spans="1:12" x14ac:dyDescent="0.35">
      <c r="A24707" s="1" t="s">
        <v>40000</v>
      </c>
      <c r="B24707" t="s">
        <v>40001</v>
      </c>
      <c r="C24707" t="s">
        <v>21</v>
      </c>
      <c r="D24707" t="s">
        <v>22</v>
      </c>
      <c r="E24707">
        <v>1</v>
      </c>
      <c r="F24707" s="2">
        <v>249.87</v>
      </c>
      <c r="G24707" s="3">
        <v>475</v>
      </c>
      <c r="H24707" s="3">
        <v>2.4986999999999999</v>
      </c>
      <c r="I24707" s="3">
        <v>11.74389</v>
      </c>
      <c r="J24707" s="3">
        <v>264.11259000000001</v>
      </c>
      <c r="K24707" s="4">
        <v>0.34999999999999992</v>
      </c>
      <c r="L24707" s="73">
        <v>479.46593261538459</v>
      </c>
    </row>
    <row r="24708" spans="1:12" x14ac:dyDescent="0.35">
      <c r="A24708" s="1" t="s">
        <v>40002</v>
      </c>
      <c r="B24708" t="s">
        <v>40003</v>
      </c>
      <c r="C24708" t="s">
        <v>34</v>
      </c>
      <c r="D24708" t="s">
        <v>35</v>
      </c>
      <c r="E24708">
        <v>1</v>
      </c>
      <c r="F24708" s="2">
        <v>17.66</v>
      </c>
      <c r="G24708" s="3">
        <v>38</v>
      </c>
      <c r="H24708" s="3">
        <v>0.17660000000000001</v>
      </c>
      <c r="I24708" s="3">
        <v>0.83001999999999998</v>
      </c>
      <c r="J24708" s="3">
        <v>18.666620000000002</v>
      </c>
      <c r="K24708" s="4">
        <v>0.35</v>
      </c>
      <c r="L24708" s="73">
        <v>33.887094769230771</v>
      </c>
    </row>
    <row r="24709" spans="1:12" x14ac:dyDescent="0.35">
      <c r="A24709" s="1" t="s">
        <v>40004</v>
      </c>
      <c r="B24709" t="s">
        <v>40005</v>
      </c>
      <c r="C24709" t="s">
        <v>34</v>
      </c>
      <c r="D24709" t="s">
        <v>35</v>
      </c>
      <c r="E24709">
        <v>1</v>
      </c>
      <c r="F24709" s="2">
        <v>210.42</v>
      </c>
      <c r="G24709" s="3">
        <v>449</v>
      </c>
      <c r="H24709" s="3">
        <v>2.1042000000000001</v>
      </c>
      <c r="I24709" s="3">
        <v>9.8897399999999998</v>
      </c>
      <c r="J24709" s="3">
        <v>222.41393999999997</v>
      </c>
      <c r="K24709" s="4">
        <v>0.35</v>
      </c>
      <c r="L24709" s="73">
        <v>403.76684492307686</v>
      </c>
    </row>
    <row r="24710" spans="1:12" x14ac:dyDescent="0.35">
      <c r="A24710" s="1" t="s">
        <v>40006</v>
      </c>
      <c r="B24710" t="s">
        <v>16571</v>
      </c>
      <c r="C24710" t="s">
        <v>34</v>
      </c>
      <c r="D24710" t="s">
        <v>35</v>
      </c>
      <c r="E24710">
        <v>1</v>
      </c>
      <c r="F24710" s="2">
        <v>17.37</v>
      </c>
      <c r="G24710" s="3">
        <v>35</v>
      </c>
      <c r="H24710" s="3">
        <v>0.17370000000000002</v>
      </c>
      <c r="I24710" s="3">
        <v>0.81639000000000006</v>
      </c>
      <c r="J24710" s="3">
        <v>18.36009</v>
      </c>
      <c r="K24710" s="4">
        <v>0.35000000000000003</v>
      </c>
      <c r="L24710" s="73">
        <v>33.330624923076925</v>
      </c>
    </row>
    <row r="24711" spans="1:12" x14ac:dyDescent="0.35">
      <c r="A24711" s="1" t="s">
        <v>40007</v>
      </c>
      <c r="B24711" t="s">
        <v>40008</v>
      </c>
      <c r="C24711" t="s">
        <v>21</v>
      </c>
      <c r="D24711" t="s">
        <v>22</v>
      </c>
      <c r="E24711">
        <v>1</v>
      </c>
      <c r="F24711" s="2">
        <v>11.95</v>
      </c>
      <c r="G24711" s="3">
        <v>18.62</v>
      </c>
      <c r="H24711" s="3">
        <v>0.1195</v>
      </c>
      <c r="I24711" s="3">
        <v>0.56164999999999998</v>
      </c>
      <c r="J24711" s="3">
        <v>12.63115</v>
      </c>
      <c r="K24711" s="4">
        <v>0.35</v>
      </c>
      <c r="L24711" s="73">
        <v>22.930395384615384</v>
      </c>
    </row>
    <row r="24712" spans="1:12" x14ac:dyDescent="0.35">
      <c r="A24712" s="1" t="s">
        <v>40009</v>
      </c>
      <c r="B24712" t="s">
        <v>40010</v>
      </c>
      <c r="C24712" t="s">
        <v>34</v>
      </c>
      <c r="D24712" t="s">
        <v>35</v>
      </c>
      <c r="E24712">
        <v>1</v>
      </c>
      <c r="F24712" s="2">
        <v>72.27</v>
      </c>
      <c r="G24712" s="3">
        <v>161</v>
      </c>
      <c r="H24712" s="3">
        <v>0.72270000000000001</v>
      </c>
      <c r="I24712" s="3">
        <v>3.39669</v>
      </c>
      <c r="J24712" s="3">
        <v>76.389390000000006</v>
      </c>
      <c r="K24712" s="4">
        <v>0.34999999999999992</v>
      </c>
      <c r="L24712" s="73">
        <v>138.67612338461538</v>
      </c>
    </row>
    <row r="24713" spans="1:12" x14ac:dyDescent="0.35">
      <c r="A24713" s="1" t="s">
        <v>40011</v>
      </c>
      <c r="B24713" t="s">
        <v>40012</v>
      </c>
      <c r="C24713" t="s">
        <v>21</v>
      </c>
      <c r="D24713" t="s">
        <v>22</v>
      </c>
      <c r="E24713">
        <v>1</v>
      </c>
      <c r="F24713" s="2">
        <v>19.05</v>
      </c>
      <c r="G24713" s="3">
        <v>43</v>
      </c>
      <c r="H24713" s="3">
        <v>0.1905</v>
      </c>
      <c r="I24713" s="3">
        <v>0.89535000000000009</v>
      </c>
      <c r="J24713" s="3">
        <v>20.135850000000001</v>
      </c>
      <c r="K24713" s="4">
        <v>0.35</v>
      </c>
      <c r="L24713" s="73">
        <v>36.554312307692307</v>
      </c>
    </row>
    <row r="24714" spans="1:12" x14ac:dyDescent="0.35">
      <c r="A24714" s="1" t="s">
        <v>40013</v>
      </c>
      <c r="B24714" t="s">
        <v>16797</v>
      </c>
      <c r="C24714" t="s">
        <v>34</v>
      </c>
      <c r="D24714" t="s">
        <v>35</v>
      </c>
      <c r="E24714">
        <v>1</v>
      </c>
      <c r="F24714" s="2">
        <v>51.87</v>
      </c>
      <c r="G24714" s="3">
        <v>103</v>
      </c>
      <c r="H24714" s="3">
        <v>0.51869999999999994</v>
      </c>
      <c r="I24714" s="3">
        <v>2.4378899999999999</v>
      </c>
      <c r="J24714" s="3">
        <v>54.826590000000003</v>
      </c>
      <c r="K24714" s="4">
        <v>0.35</v>
      </c>
      <c r="L24714" s="73">
        <v>99.531348000000008</v>
      </c>
    </row>
    <row r="24715" spans="1:12" x14ac:dyDescent="0.35">
      <c r="A24715" s="1" t="s">
        <v>40014</v>
      </c>
      <c r="B24715" t="s">
        <v>40015</v>
      </c>
      <c r="C24715" t="s">
        <v>21</v>
      </c>
      <c r="D24715" t="s">
        <v>22</v>
      </c>
      <c r="E24715">
        <v>1</v>
      </c>
      <c r="F24715" s="2">
        <v>83.5</v>
      </c>
      <c r="G24715" s="3">
        <v>187</v>
      </c>
      <c r="H24715" s="3">
        <v>0.83499999999999996</v>
      </c>
      <c r="I24715" s="3">
        <v>3.9245000000000001</v>
      </c>
      <c r="J24715" s="3">
        <v>88.259499999999989</v>
      </c>
      <c r="K24715" s="4">
        <v>0.35</v>
      </c>
      <c r="L24715" s="73">
        <v>160.22493846153844</v>
      </c>
    </row>
    <row r="24716" spans="1:12" x14ac:dyDescent="0.35">
      <c r="A24716" s="1" t="s">
        <v>40016</v>
      </c>
      <c r="B24716" t="s">
        <v>40017</v>
      </c>
      <c r="C24716" t="s">
        <v>34</v>
      </c>
      <c r="D24716" t="s">
        <v>35</v>
      </c>
      <c r="E24716">
        <v>1</v>
      </c>
      <c r="F24716" s="2">
        <v>135.5</v>
      </c>
      <c r="G24716" s="3">
        <v>258</v>
      </c>
      <c r="H24716" s="3">
        <v>1.355</v>
      </c>
      <c r="I24716" s="3">
        <v>6.3685</v>
      </c>
      <c r="J24716" s="3">
        <v>143.2235</v>
      </c>
      <c r="K24716" s="4">
        <v>0.35000000000000003</v>
      </c>
      <c r="L24716" s="73">
        <v>260.00573846153844</v>
      </c>
    </row>
    <row r="24717" spans="1:12" x14ac:dyDescent="0.35">
      <c r="A24717" s="1" t="s">
        <v>40018</v>
      </c>
      <c r="B24717" t="s">
        <v>40019</v>
      </c>
      <c r="C24717" t="s">
        <v>34</v>
      </c>
      <c r="D24717" t="s">
        <v>35</v>
      </c>
      <c r="E24717">
        <v>1</v>
      </c>
      <c r="F24717" s="2">
        <v>286.7</v>
      </c>
      <c r="G24717" s="3">
        <v>517</v>
      </c>
      <c r="H24717" s="3">
        <v>2.867</v>
      </c>
      <c r="I24717" s="3">
        <v>13.4749</v>
      </c>
      <c r="J24717" s="3">
        <v>303.0419</v>
      </c>
      <c r="K24717" s="4">
        <v>0.35</v>
      </c>
      <c r="L24717" s="73">
        <v>550.13760307692303</v>
      </c>
    </row>
    <row r="24718" spans="1:12" x14ac:dyDescent="0.35">
      <c r="A24718" s="1" t="s">
        <v>40020</v>
      </c>
      <c r="B24718" t="s">
        <v>13557</v>
      </c>
      <c r="C24718" t="s">
        <v>34</v>
      </c>
      <c r="D24718" t="s">
        <v>35</v>
      </c>
      <c r="E24718">
        <v>1</v>
      </c>
      <c r="F24718" s="2">
        <v>712</v>
      </c>
      <c r="G24718" s="3">
        <v>1425</v>
      </c>
      <c r="H24718" s="3">
        <v>7.12</v>
      </c>
      <c r="I24718" s="3">
        <v>33.463999999999999</v>
      </c>
      <c r="J24718" s="3">
        <v>752.58400000000006</v>
      </c>
      <c r="K24718" s="4">
        <v>0.35</v>
      </c>
      <c r="L24718" s="73">
        <v>1366.2294153846153</v>
      </c>
    </row>
    <row r="24719" spans="1:12" x14ac:dyDescent="0.35">
      <c r="A24719" s="1" t="s">
        <v>40021</v>
      </c>
      <c r="B24719" t="s">
        <v>40022</v>
      </c>
      <c r="C24719" t="s">
        <v>34</v>
      </c>
      <c r="D24719" t="s">
        <v>35</v>
      </c>
      <c r="E24719">
        <v>1</v>
      </c>
      <c r="F24719" s="2">
        <v>261.39999999999998</v>
      </c>
      <c r="G24719" s="3">
        <v>270</v>
      </c>
      <c r="H24719" s="3">
        <v>2.6139999999999999</v>
      </c>
      <c r="I24719" s="3">
        <v>12.285799999999998</v>
      </c>
      <c r="J24719" s="3">
        <v>276.29979999999995</v>
      </c>
      <c r="K24719" s="4">
        <v>0.35000000000000003</v>
      </c>
      <c r="L24719" s="73">
        <v>501.59040615384606</v>
      </c>
    </row>
    <row r="24720" spans="1:12" x14ac:dyDescent="0.35">
      <c r="A24720" s="1" t="s">
        <v>40023</v>
      </c>
      <c r="B24720" t="s">
        <v>40024</v>
      </c>
      <c r="C24720" t="s">
        <v>13</v>
      </c>
      <c r="D24720" t="s">
        <v>14</v>
      </c>
      <c r="E24720">
        <v>1</v>
      </c>
      <c r="F24720" s="2">
        <v>628.54999999999995</v>
      </c>
      <c r="G24720" s="3">
        <v>1152</v>
      </c>
      <c r="H24720" s="3">
        <v>6.2854999999999999</v>
      </c>
      <c r="I24720" s="3">
        <v>29.541849999999997</v>
      </c>
      <c r="J24720" s="3">
        <v>664.37734999999986</v>
      </c>
      <c r="K24720" s="4">
        <v>0.35</v>
      </c>
      <c r="L24720" s="73">
        <v>1206.1004199999998</v>
      </c>
    </row>
    <row r="24721" spans="1:12" x14ac:dyDescent="0.35">
      <c r="A24721" s="1" t="s">
        <v>40025</v>
      </c>
      <c r="B24721" t="s">
        <v>40026</v>
      </c>
      <c r="C24721" t="s">
        <v>34</v>
      </c>
      <c r="D24721" t="s">
        <v>35</v>
      </c>
      <c r="E24721">
        <v>1</v>
      </c>
      <c r="F24721" s="2">
        <v>219.59</v>
      </c>
      <c r="G24721" s="3">
        <v>330</v>
      </c>
      <c r="H24721" s="3">
        <v>2.1959</v>
      </c>
      <c r="I24721" s="3">
        <v>10.320730000000001</v>
      </c>
      <c r="J24721" s="3">
        <v>232.10663</v>
      </c>
      <c r="K24721" s="4">
        <v>0.34999999999999992</v>
      </c>
      <c r="L24721" s="73">
        <v>421.3628052307692</v>
      </c>
    </row>
    <row r="24722" spans="1:12" x14ac:dyDescent="0.35">
      <c r="A24722" s="1" t="s">
        <v>40027</v>
      </c>
      <c r="B24722" t="s">
        <v>40028</v>
      </c>
      <c r="C24722" t="s">
        <v>34</v>
      </c>
      <c r="D24722" t="s">
        <v>35</v>
      </c>
      <c r="E24722">
        <v>1</v>
      </c>
      <c r="F24722" s="2">
        <v>136.4</v>
      </c>
      <c r="G24722" s="3">
        <v>271</v>
      </c>
      <c r="H24722" s="3">
        <v>1.3640000000000001</v>
      </c>
      <c r="I24722" s="3">
        <v>6.4108000000000001</v>
      </c>
      <c r="J24722" s="3">
        <v>144.1748</v>
      </c>
      <c r="K24722" s="4">
        <v>0.35</v>
      </c>
      <c r="L24722" s="73">
        <v>261.73271384615384</v>
      </c>
    </row>
    <row r="24723" spans="1:12" x14ac:dyDescent="0.35">
      <c r="A24723" s="1" t="s">
        <v>40029</v>
      </c>
      <c r="B24723" t="s">
        <v>30276</v>
      </c>
      <c r="C24723" t="s">
        <v>34</v>
      </c>
      <c r="D24723" t="s">
        <v>35</v>
      </c>
      <c r="E24723">
        <v>1</v>
      </c>
      <c r="F24723" s="2">
        <v>139.88</v>
      </c>
      <c r="G24723" s="3">
        <v>2313</v>
      </c>
      <c r="H24723" s="3">
        <v>1.3988</v>
      </c>
      <c r="I24723" s="3">
        <v>6.5743599999999995</v>
      </c>
      <c r="J24723" s="3">
        <v>147.85316</v>
      </c>
      <c r="K24723" s="4">
        <v>0.35</v>
      </c>
      <c r="L24723" s="73">
        <v>268.41035199999999</v>
      </c>
    </row>
    <row r="24724" spans="1:12" x14ac:dyDescent="0.35">
      <c r="A24724" s="1" t="s">
        <v>40030</v>
      </c>
      <c r="B24724" t="s">
        <v>40031</v>
      </c>
      <c r="C24724" t="s">
        <v>34</v>
      </c>
      <c r="D24724" t="s">
        <v>35</v>
      </c>
      <c r="E24724">
        <v>1</v>
      </c>
      <c r="F24724" s="2">
        <v>93.8</v>
      </c>
      <c r="G24724" s="3">
        <v>181</v>
      </c>
      <c r="H24724" s="3">
        <v>0.93799999999999994</v>
      </c>
      <c r="I24724" s="3">
        <v>4.4085999999999999</v>
      </c>
      <c r="J24724" s="3">
        <v>99.146600000000007</v>
      </c>
      <c r="K24724" s="4">
        <v>0.35000000000000003</v>
      </c>
      <c r="L24724" s="73">
        <v>179.98921230769233</v>
      </c>
    </row>
    <row r="24725" spans="1:12" x14ac:dyDescent="0.35">
      <c r="A24725" s="1" t="s">
        <v>40032</v>
      </c>
      <c r="B24725" t="s">
        <v>13679</v>
      </c>
      <c r="C24725" t="s">
        <v>34</v>
      </c>
      <c r="D24725" t="s">
        <v>35</v>
      </c>
      <c r="E24725">
        <v>1</v>
      </c>
      <c r="F24725" s="2">
        <v>240.77</v>
      </c>
      <c r="G24725" s="3">
        <v>457</v>
      </c>
      <c r="H24725" s="3">
        <v>2.4077000000000002</v>
      </c>
      <c r="I24725" s="3">
        <v>11.316190000000001</v>
      </c>
      <c r="J24725" s="3">
        <v>254.49389000000002</v>
      </c>
      <c r="K24725" s="4">
        <v>0.35000000000000003</v>
      </c>
      <c r="L24725" s="73">
        <v>462.00429261538466</v>
      </c>
    </row>
    <row r="24726" spans="1:12" x14ac:dyDescent="0.35">
      <c r="A24726" s="1" t="s">
        <v>40033</v>
      </c>
      <c r="B24726" t="s">
        <v>40034</v>
      </c>
      <c r="C24726" t="s">
        <v>34</v>
      </c>
      <c r="D24726" t="s">
        <v>35</v>
      </c>
      <c r="E24726">
        <v>1</v>
      </c>
      <c r="F24726" s="2">
        <v>28.72</v>
      </c>
      <c r="G24726" s="3">
        <v>54</v>
      </c>
      <c r="H24726" s="3">
        <v>0.28720000000000001</v>
      </c>
      <c r="I24726" s="3">
        <v>1.3498399999999999</v>
      </c>
      <c r="J24726" s="3">
        <v>30.357039999999998</v>
      </c>
      <c r="K24726" s="4">
        <v>0.35</v>
      </c>
      <c r="L24726" s="73">
        <v>55.109703384615379</v>
      </c>
    </row>
    <row r="24727" spans="1:12" x14ac:dyDescent="0.35">
      <c r="A24727" s="1" t="s">
        <v>40035</v>
      </c>
      <c r="B24727" t="s">
        <v>40036</v>
      </c>
      <c r="C24727" t="s">
        <v>34</v>
      </c>
      <c r="D24727" t="s">
        <v>35</v>
      </c>
      <c r="E24727">
        <v>1</v>
      </c>
      <c r="F24727" s="2">
        <v>158</v>
      </c>
      <c r="G24727" s="3">
        <v>197</v>
      </c>
      <c r="H24727" s="3">
        <v>1.58</v>
      </c>
      <c r="I24727" s="3">
        <v>7.4260000000000002</v>
      </c>
      <c r="J24727" s="3">
        <v>167.006</v>
      </c>
      <c r="K24727" s="4">
        <v>0.35</v>
      </c>
      <c r="L24727" s="73">
        <v>303.18012307692305</v>
      </c>
    </row>
    <row r="24728" spans="1:12" x14ac:dyDescent="0.35">
      <c r="A24728" s="1" t="s">
        <v>40037</v>
      </c>
      <c r="B24728" t="s">
        <v>40038</v>
      </c>
      <c r="C24728" t="s">
        <v>34</v>
      </c>
      <c r="D24728" t="s">
        <v>35</v>
      </c>
      <c r="E24728">
        <v>1</v>
      </c>
      <c r="F24728" s="2">
        <v>189.18</v>
      </c>
      <c r="G24728" s="3">
        <v>401</v>
      </c>
      <c r="H24728" s="3">
        <v>1.8918000000000001</v>
      </c>
      <c r="I24728" s="3">
        <v>8.8914600000000004</v>
      </c>
      <c r="J24728" s="3">
        <v>199.96325999999999</v>
      </c>
      <c r="K24728" s="4">
        <v>0.35</v>
      </c>
      <c r="L24728" s="73">
        <v>363.01022584615379</v>
      </c>
    </row>
    <row r="24729" spans="1:12" x14ac:dyDescent="0.35">
      <c r="A24729" s="1" t="s">
        <v>40039</v>
      </c>
      <c r="B24729" t="s">
        <v>40040</v>
      </c>
      <c r="C24729" t="s">
        <v>34</v>
      </c>
      <c r="D24729" t="s">
        <v>35</v>
      </c>
      <c r="E24729">
        <v>1</v>
      </c>
      <c r="F24729" s="2">
        <v>132.41</v>
      </c>
      <c r="G24729" s="3">
        <v>381</v>
      </c>
      <c r="H24729" s="3">
        <v>1.3241000000000001</v>
      </c>
      <c r="I24729" s="3">
        <v>6.2232699999999994</v>
      </c>
      <c r="J24729" s="3">
        <v>139.95736999999997</v>
      </c>
      <c r="K24729" s="4">
        <v>0.35</v>
      </c>
      <c r="L24729" s="73">
        <v>254.07645630769224</v>
      </c>
    </row>
    <row r="24730" spans="1:12" x14ac:dyDescent="0.35">
      <c r="A24730" s="1" t="s">
        <v>40041</v>
      </c>
      <c r="B24730" t="s">
        <v>40042</v>
      </c>
      <c r="C24730" t="s">
        <v>34</v>
      </c>
      <c r="D24730" t="s">
        <v>35</v>
      </c>
      <c r="E24730">
        <v>1</v>
      </c>
      <c r="F24730" s="2">
        <v>8.9600000000000009</v>
      </c>
      <c r="G24730" s="3">
        <v>17</v>
      </c>
      <c r="H24730" s="3">
        <v>8.9600000000000013E-2</v>
      </c>
      <c r="I24730" s="3">
        <v>0.42112000000000005</v>
      </c>
      <c r="J24730" s="3">
        <v>9.4707200000000018</v>
      </c>
      <c r="K24730" s="4">
        <v>0.35</v>
      </c>
      <c r="L24730" s="73">
        <v>17.192999384615387</v>
      </c>
    </row>
    <row r="24731" spans="1:12" x14ac:dyDescent="0.35">
      <c r="A24731" s="1" t="s">
        <v>40043</v>
      </c>
      <c r="B24731" t="s">
        <v>40044</v>
      </c>
      <c r="C24731" t="s">
        <v>34</v>
      </c>
      <c r="D24731" t="s">
        <v>35</v>
      </c>
      <c r="E24731">
        <v>1</v>
      </c>
      <c r="F24731" s="2">
        <v>543.69000000000005</v>
      </c>
      <c r="G24731" s="3">
        <v>1160</v>
      </c>
      <c r="H24731" s="3">
        <v>5.4369000000000005</v>
      </c>
      <c r="I24731" s="3">
        <v>25.553430000000002</v>
      </c>
      <c r="J24731" s="3">
        <v>574.68033000000014</v>
      </c>
      <c r="K24731" s="4">
        <v>0.35000000000000003</v>
      </c>
      <c r="L24731" s="73">
        <v>1043.2658298461542</v>
      </c>
    </row>
    <row r="24732" spans="1:12" x14ac:dyDescent="0.35">
      <c r="A24732" s="1" t="s">
        <v>40045</v>
      </c>
      <c r="B24732" t="s">
        <v>40046</v>
      </c>
      <c r="C24732" t="s">
        <v>34</v>
      </c>
      <c r="D24732" t="s">
        <v>35</v>
      </c>
      <c r="E24732">
        <v>1</v>
      </c>
      <c r="F24732" s="2">
        <v>34.29</v>
      </c>
      <c r="G24732" s="3">
        <v>74</v>
      </c>
      <c r="H24732" s="3">
        <v>0.34289999999999998</v>
      </c>
      <c r="I24732" s="3">
        <v>1.6116299999999999</v>
      </c>
      <c r="J24732" s="3">
        <v>36.244529999999997</v>
      </c>
      <c r="K24732" s="4">
        <v>0.35</v>
      </c>
      <c r="L24732" s="73">
        <v>65.797762153846151</v>
      </c>
    </row>
    <row r="24733" spans="1:12" x14ac:dyDescent="0.35">
      <c r="A24733" s="1" t="s">
        <v>40047</v>
      </c>
      <c r="B24733" t="s">
        <v>40048</v>
      </c>
      <c r="C24733" t="s">
        <v>34</v>
      </c>
      <c r="D24733" t="s">
        <v>35</v>
      </c>
      <c r="E24733">
        <v>1</v>
      </c>
      <c r="F24733" s="2">
        <v>331.1</v>
      </c>
      <c r="G24733" s="3">
        <v>781</v>
      </c>
      <c r="H24733" s="3">
        <v>3.3110000000000004</v>
      </c>
      <c r="I24733" s="3">
        <v>15.561700000000002</v>
      </c>
      <c r="J24733" s="3">
        <v>349.97270000000003</v>
      </c>
      <c r="K24733" s="4">
        <v>0.35000000000000003</v>
      </c>
      <c r="L24733" s="73">
        <v>635.33505538461543</v>
      </c>
    </row>
    <row r="24734" spans="1:12" x14ac:dyDescent="0.35">
      <c r="A24734" s="1" t="s">
        <v>40049</v>
      </c>
      <c r="B24734" t="s">
        <v>40050</v>
      </c>
      <c r="C24734" t="s">
        <v>363</v>
      </c>
      <c r="D24734" t="s">
        <v>364</v>
      </c>
      <c r="E24734">
        <v>1</v>
      </c>
      <c r="F24734" s="2">
        <v>630.29999999999995</v>
      </c>
      <c r="G24734" s="3">
        <v>4114</v>
      </c>
      <c r="H24734" s="3">
        <v>6.3029999999999999</v>
      </c>
      <c r="I24734" s="3">
        <v>29.624099999999999</v>
      </c>
      <c r="J24734" s="3">
        <v>666.22709999999995</v>
      </c>
      <c r="K24734" s="4">
        <v>0.35000000000000003</v>
      </c>
      <c r="L24734" s="73">
        <v>1209.4584276923076</v>
      </c>
    </row>
    <row r="24735" spans="1:12" x14ac:dyDescent="0.35">
      <c r="A24735" s="1">
        <v>4885</v>
      </c>
      <c r="B24735" t="s">
        <v>40051</v>
      </c>
      <c r="C24735" t="s">
        <v>46</v>
      </c>
      <c r="D24735" t="s">
        <v>47</v>
      </c>
      <c r="E24735">
        <v>1</v>
      </c>
      <c r="F24735" s="2">
        <v>214</v>
      </c>
      <c r="G24735" s="3">
        <v>429</v>
      </c>
      <c r="H24735" s="3">
        <v>2.14</v>
      </c>
      <c r="I24735" s="3">
        <v>10.058</v>
      </c>
      <c r="J24735" s="3">
        <v>226.19799999999998</v>
      </c>
      <c r="K24735" s="4">
        <v>0.35000000000000003</v>
      </c>
      <c r="L24735" s="73">
        <v>410.63636923076922</v>
      </c>
    </row>
    <row r="24736" spans="1:12" x14ac:dyDescent="0.35">
      <c r="A24736" s="1" t="s">
        <v>40052</v>
      </c>
      <c r="B24736" t="s">
        <v>40053</v>
      </c>
      <c r="C24736" t="s">
        <v>13</v>
      </c>
      <c r="D24736" t="s">
        <v>14</v>
      </c>
      <c r="E24736">
        <v>1</v>
      </c>
      <c r="F24736" s="2">
        <v>164.66</v>
      </c>
      <c r="G24736" s="3">
        <v>289</v>
      </c>
      <c r="H24736" s="3">
        <v>1.6466000000000001</v>
      </c>
      <c r="I24736" s="3">
        <v>7.73902</v>
      </c>
      <c r="J24736" s="3">
        <v>174.04562000000001</v>
      </c>
      <c r="K24736" s="4">
        <v>0.34999999999999992</v>
      </c>
      <c r="L24736" s="73">
        <v>315.95974092307688</v>
      </c>
    </row>
    <row r="24737" spans="1:12" x14ac:dyDescent="0.35">
      <c r="A24737" s="1" t="s">
        <v>40054</v>
      </c>
      <c r="B24737" t="s">
        <v>13698</v>
      </c>
      <c r="C24737" t="s">
        <v>34</v>
      </c>
      <c r="D24737" t="s">
        <v>35</v>
      </c>
      <c r="E24737">
        <v>1</v>
      </c>
      <c r="F24737" s="2">
        <v>444.13</v>
      </c>
      <c r="G24737" s="3">
        <v>831</v>
      </c>
      <c r="H24737" s="3">
        <v>4.4413</v>
      </c>
      <c r="I24737" s="3">
        <v>20.874109999999998</v>
      </c>
      <c r="J24737" s="3">
        <v>469.44540999999998</v>
      </c>
      <c r="K24737" s="4">
        <v>0.34999999999999992</v>
      </c>
      <c r="L24737" s="73">
        <v>852.2239750769229</v>
      </c>
    </row>
    <row r="24738" spans="1:12" x14ac:dyDescent="0.35">
      <c r="A24738" s="1" t="s">
        <v>40055</v>
      </c>
      <c r="B24738" t="s">
        <v>14390</v>
      </c>
      <c r="C24738" t="s">
        <v>34</v>
      </c>
      <c r="D24738" t="s">
        <v>35</v>
      </c>
      <c r="E24738">
        <v>1</v>
      </c>
      <c r="F24738" s="2">
        <v>539.69000000000005</v>
      </c>
      <c r="G24738" s="3">
        <v>1031</v>
      </c>
      <c r="H24738" s="3">
        <v>5.3969000000000005</v>
      </c>
      <c r="I24738" s="3">
        <v>25.365430000000003</v>
      </c>
      <c r="J24738" s="3">
        <v>570.45233000000007</v>
      </c>
      <c r="K24738" s="4">
        <v>0.34999999999999992</v>
      </c>
      <c r="L24738" s="73">
        <v>1035.5903836923078</v>
      </c>
    </row>
    <row r="24739" spans="1:12" x14ac:dyDescent="0.35">
      <c r="A24739" s="1" t="s">
        <v>40056</v>
      </c>
      <c r="B24739" t="s">
        <v>40057</v>
      </c>
      <c r="C24739" t="s">
        <v>34</v>
      </c>
      <c r="D24739" t="s">
        <v>35</v>
      </c>
      <c r="E24739">
        <v>1</v>
      </c>
      <c r="F24739" s="2">
        <v>139.88</v>
      </c>
      <c r="G24739" s="3">
        <v>250.88</v>
      </c>
      <c r="H24739" s="3">
        <v>1.3988</v>
      </c>
      <c r="I24739" s="3">
        <v>6.5743599999999995</v>
      </c>
      <c r="J24739" s="3">
        <v>147.85316</v>
      </c>
      <c r="K24739" s="4">
        <v>0.35</v>
      </c>
      <c r="L24739" s="73">
        <v>268.41035199999999</v>
      </c>
    </row>
    <row r="24740" spans="1:12" x14ac:dyDescent="0.35">
      <c r="A24740" s="1" t="s">
        <v>40058</v>
      </c>
      <c r="B24740" t="s">
        <v>40059</v>
      </c>
      <c r="C24740" t="s">
        <v>34</v>
      </c>
      <c r="D24740" t="s">
        <v>35</v>
      </c>
      <c r="E24740">
        <v>1</v>
      </c>
      <c r="F24740" s="2">
        <v>460.65</v>
      </c>
      <c r="G24740" s="3">
        <v>982</v>
      </c>
      <c r="H24740" s="3">
        <v>4.6064999999999996</v>
      </c>
      <c r="I24740" s="3">
        <v>21.650549999999999</v>
      </c>
      <c r="J24740" s="3">
        <v>486.90704999999997</v>
      </c>
      <c r="K24740" s="4">
        <v>0.35</v>
      </c>
      <c r="L24740" s="73">
        <v>883.92356769230764</v>
      </c>
    </row>
    <row r="24741" spans="1:12" x14ac:dyDescent="0.35">
      <c r="A24741" s="1" t="s">
        <v>40060</v>
      </c>
      <c r="B24741" t="s">
        <v>40061</v>
      </c>
      <c r="C24741" t="s">
        <v>34</v>
      </c>
      <c r="D24741" t="s">
        <v>35</v>
      </c>
      <c r="E24741">
        <v>1</v>
      </c>
      <c r="F24741" s="2">
        <v>1767.25</v>
      </c>
      <c r="G24741" s="3">
        <v>25</v>
      </c>
      <c r="H24741" s="3">
        <v>17.672499999999999</v>
      </c>
      <c r="I24741" s="3">
        <v>83.060749999999999</v>
      </c>
      <c r="J24741" s="3">
        <v>1867.98325</v>
      </c>
      <c r="K24741" s="4">
        <v>0.35000000000000003</v>
      </c>
      <c r="L24741" s="73">
        <v>3391.1080538461538</v>
      </c>
    </row>
    <row r="24742" spans="1:12" x14ac:dyDescent="0.35">
      <c r="A24742" s="1" t="s">
        <v>40062</v>
      </c>
      <c r="B24742" t="s">
        <v>40063</v>
      </c>
      <c r="C24742" t="s">
        <v>21</v>
      </c>
      <c r="D24742" t="s">
        <v>22</v>
      </c>
      <c r="E24742">
        <v>1</v>
      </c>
      <c r="F24742" s="2">
        <v>94.77</v>
      </c>
      <c r="G24742" s="3">
        <v>170.24</v>
      </c>
      <c r="H24742" s="3">
        <v>0.94769999999999999</v>
      </c>
      <c r="I24742" s="3">
        <v>4.4541899999999996</v>
      </c>
      <c r="J24742" s="3">
        <v>100.17188999999999</v>
      </c>
      <c r="K24742" s="4">
        <v>0.35</v>
      </c>
      <c r="L24742" s="73">
        <v>181.85050799999996</v>
      </c>
    </row>
    <row r="24743" spans="1:12" x14ac:dyDescent="0.35">
      <c r="A24743" s="1" t="s">
        <v>40064</v>
      </c>
      <c r="B24743" t="s">
        <v>40065</v>
      </c>
      <c r="C24743" t="s">
        <v>34</v>
      </c>
      <c r="D24743" t="s">
        <v>35</v>
      </c>
      <c r="E24743">
        <v>1</v>
      </c>
      <c r="F24743" s="2">
        <v>383.45</v>
      </c>
      <c r="G24743" s="3">
        <v>582</v>
      </c>
      <c r="H24743" s="3">
        <v>3.8344999999999998</v>
      </c>
      <c r="I24743" s="3">
        <v>18.02215</v>
      </c>
      <c r="J24743" s="3">
        <v>405.30664999999999</v>
      </c>
      <c r="K24743" s="4">
        <v>0.35</v>
      </c>
      <c r="L24743" s="73">
        <v>735.78745692307689</v>
      </c>
    </row>
    <row r="24744" spans="1:12" x14ac:dyDescent="0.35">
      <c r="A24744" s="1" t="s">
        <v>40066</v>
      </c>
      <c r="B24744" t="s">
        <v>40067</v>
      </c>
      <c r="C24744" t="s">
        <v>21</v>
      </c>
      <c r="D24744" t="s">
        <v>22</v>
      </c>
      <c r="E24744">
        <v>1</v>
      </c>
      <c r="F24744" s="2">
        <v>70.209999999999994</v>
      </c>
      <c r="G24744" s="3">
        <v>134</v>
      </c>
      <c r="H24744" s="3">
        <v>0.70209999999999995</v>
      </c>
      <c r="I24744" s="3">
        <v>3.2998699999999999</v>
      </c>
      <c r="J24744" s="3">
        <v>74.211969999999994</v>
      </c>
      <c r="K24744" s="4">
        <v>0.35</v>
      </c>
      <c r="L24744" s="73">
        <v>134.7232686153846</v>
      </c>
    </row>
    <row r="24745" spans="1:12" x14ac:dyDescent="0.35">
      <c r="A24745" s="1" t="s">
        <v>40068</v>
      </c>
      <c r="B24745" t="s">
        <v>40069</v>
      </c>
      <c r="C24745" t="s">
        <v>34</v>
      </c>
      <c r="D24745" t="s">
        <v>35</v>
      </c>
      <c r="E24745">
        <v>1</v>
      </c>
      <c r="F24745" s="2">
        <v>141.09</v>
      </c>
      <c r="G24745" s="3">
        <v>268</v>
      </c>
      <c r="H24745" s="3">
        <v>1.4109</v>
      </c>
      <c r="I24745" s="3">
        <v>6.6312300000000004</v>
      </c>
      <c r="J24745" s="3">
        <v>149.13212999999999</v>
      </c>
      <c r="K24745" s="4">
        <v>0.35000000000000003</v>
      </c>
      <c r="L24745" s="73">
        <v>270.73217446153842</v>
      </c>
    </row>
    <row r="24746" spans="1:12" x14ac:dyDescent="0.35">
      <c r="A24746" s="1" t="s">
        <v>40070</v>
      </c>
      <c r="B24746" t="s">
        <v>40071</v>
      </c>
      <c r="C24746" t="s">
        <v>34</v>
      </c>
      <c r="D24746" t="s">
        <v>35</v>
      </c>
      <c r="E24746">
        <v>1</v>
      </c>
      <c r="F24746" s="2">
        <v>1103.3900000000001</v>
      </c>
      <c r="G24746" s="3">
        <v>2106</v>
      </c>
      <c r="H24746" s="3">
        <v>11.033900000000001</v>
      </c>
      <c r="I24746" s="3">
        <v>51.859330000000007</v>
      </c>
      <c r="J24746" s="3">
        <v>1166.28323</v>
      </c>
      <c r="K24746" s="4">
        <v>0.35</v>
      </c>
      <c r="L24746" s="73">
        <v>2117.2526329230768</v>
      </c>
    </row>
    <row r="24747" spans="1:12" x14ac:dyDescent="0.35">
      <c r="A24747" s="1" t="s">
        <v>40072</v>
      </c>
      <c r="B24747" t="s">
        <v>40073</v>
      </c>
      <c r="C24747" t="s">
        <v>34</v>
      </c>
      <c r="D24747" t="s">
        <v>35</v>
      </c>
      <c r="E24747">
        <v>1</v>
      </c>
      <c r="F24747" s="2">
        <v>69.47</v>
      </c>
      <c r="G24747" s="3">
        <v>141</v>
      </c>
      <c r="H24747" s="3">
        <v>0.69469999999999998</v>
      </c>
      <c r="I24747" s="3">
        <v>3.2650899999999998</v>
      </c>
      <c r="J24747" s="3">
        <v>73.429789999999997</v>
      </c>
      <c r="K24747" s="4">
        <v>0.35</v>
      </c>
      <c r="L24747" s="73">
        <v>133.30331107692305</v>
      </c>
    </row>
    <row r="24748" spans="1:12" x14ac:dyDescent="0.35">
      <c r="A24748" s="1" t="s">
        <v>40074</v>
      </c>
      <c r="B24748" t="s">
        <v>13679</v>
      </c>
      <c r="C24748" t="s">
        <v>34</v>
      </c>
      <c r="D24748" t="s">
        <v>35</v>
      </c>
      <c r="E24748">
        <v>1</v>
      </c>
      <c r="F24748" s="2">
        <v>284.77</v>
      </c>
      <c r="G24748" s="3">
        <v>588</v>
      </c>
      <c r="H24748" s="3">
        <v>2.8476999999999997</v>
      </c>
      <c r="I24748" s="3">
        <v>13.384189999999998</v>
      </c>
      <c r="J24748" s="3">
        <v>301.00188999999995</v>
      </c>
      <c r="K24748" s="4">
        <v>0.35</v>
      </c>
      <c r="L24748" s="73">
        <v>546.43420030769221</v>
      </c>
    </row>
    <row r="24749" spans="1:12" x14ac:dyDescent="0.35">
      <c r="A24749" s="1" t="s">
        <v>40075</v>
      </c>
      <c r="B24749" t="s">
        <v>40076</v>
      </c>
      <c r="C24749" t="s">
        <v>26</v>
      </c>
      <c r="D24749" t="s">
        <v>27</v>
      </c>
      <c r="E24749">
        <v>1</v>
      </c>
      <c r="F24749" s="2">
        <v>63</v>
      </c>
      <c r="G24749" s="3">
        <v>124</v>
      </c>
      <c r="H24749" s="3">
        <v>0.63</v>
      </c>
      <c r="I24749" s="3">
        <v>2.9609999999999999</v>
      </c>
      <c r="J24749" s="3">
        <v>66.591000000000008</v>
      </c>
      <c r="K24749" s="4">
        <v>0.35000000000000003</v>
      </c>
      <c r="L24749" s="73">
        <v>120.88827692307694</v>
      </c>
    </row>
    <row r="24750" spans="1:12" x14ac:dyDescent="0.35">
      <c r="A24750" s="1" t="s">
        <v>40077</v>
      </c>
      <c r="B24750" t="s">
        <v>16573</v>
      </c>
      <c r="C24750" t="s">
        <v>34</v>
      </c>
      <c r="D24750" t="s">
        <v>35</v>
      </c>
      <c r="E24750">
        <v>1</v>
      </c>
      <c r="F24750" s="2">
        <v>51.63</v>
      </c>
      <c r="G24750" s="3">
        <v>102</v>
      </c>
      <c r="H24750" s="3">
        <v>0.51629999999999998</v>
      </c>
      <c r="I24750" s="3">
        <v>2.4266100000000002</v>
      </c>
      <c r="J24750" s="3">
        <v>54.572910000000007</v>
      </c>
      <c r="K24750" s="4">
        <v>0.34999999999999992</v>
      </c>
      <c r="L24750" s="73">
        <v>99.070821230769241</v>
      </c>
    </row>
    <row r="24751" spans="1:12" x14ac:dyDescent="0.35">
      <c r="A24751" s="1" t="s">
        <v>40078</v>
      </c>
      <c r="B24751" t="s">
        <v>40079</v>
      </c>
      <c r="C24751" t="s">
        <v>34</v>
      </c>
      <c r="D24751" t="s">
        <v>35</v>
      </c>
      <c r="E24751">
        <v>1</v>
      </c>
      <c r="F24751" s="2">
        <v>184.44</v>
      </c>
      <c r="G24751" s="3">
        <v>365</v>
      </c>
      <c r="H24751" s="3">
        <v>1.8444</v>
      </c>
      <c r="I24751" s="3">
        <v>8.6686800000000002</v>
      </c>
      <c r="J24751" s="3">
        <v>194.95308</v>
      </c>
      <c r="K24751" s="4">
        <v>0.35</v>
      </c>
      <c r="L24751" s="73">
        <v>353.91482215384616</v>
      </c>
    </row>
    <row r="24752" spans="1:12" x14ac:dyDescent="0.35">
      <c r="A24752" s="1" t="s">
        <v>40080</v>
      </c>
      <c r="B24752" t="s">
        <v>40081</v>
      </c>
      <c r="C24752" t="s">
        <v>34</v>
      </c>
      <c r="D24752" t="s">
        <v>35</v>
      </c>
      <c r="E24752">
        <v>1</v>
      </c>
      <c r="F24752" s="2">
        <v>108.27</v>
      </c>
      <c r="G24752" s="3">
        <v>200</v>
      </c>
      <c r="H24752" s="3">
        <v>1.0827</v>
      </c>
      <c r="I24752" s="3">
        <v>5.0886899999999997</v>
      </c>
      <c r="J24752" s="3">
        <v>114.44139</v>
      </c>
      <c r="K24752" s="4">
        <v>0.35</v>
      </c>
      <c r="L24752" s="73">
        <v>207.75513876923077</v>
      </c>
    </row>
    <row r="24753" spans="1:12" x14ac:dyDescent="0.35">
      <c r="A24753" s="1" t="s">
        <v>40082</v>
      </c>
      <c r="B24753" t="s">
        <v>40083</v>
      </c>
      <c r="C24753" t="s">
        <v>34</v>
      </c>
      <c r="D24753" t="s">
        <v>35</v>
      </c>
      <c r="E24753">
        <v>1</v>
      </c>
      <c r="F24753" s="2">
        <v>72.27</v>
      </c>
      <c r="G24753" s="3">
        <v>130</v>
      </c>
      <c r="H24753" s="3">
        <v>0.72270000000000001</v>
      </c>
      <c r="I24753" s="3">
        <v>3.39669</v>
      </c>
      <c r="J24753" s="3">
        <v>76.389390000000006</v>
      </c>
      <c r="K24753" s="4">
        <v>0.34999999999999992</v>
      </c>
      <c r="L24753" s="73">
        <v>138.67612338461538</v>
      </c>
    </row>
    <row r="24754" spans="1:12" x14ac:dyDescent="0.35">
      <c r="A24754" s="1" t="s">
        <v>40084</v>
      </c>
      <c r="B24754" t="s">
        <v>13747</v>
      </c>
      <c r="C24754" t="s">
        <v>34</v>
      </c>
      <c r="D24754" t="s">
        <v>35</v>
      </c>
      <c r="E24754">
        <v>1</v>
      </c>
      <c r="F24754" s="2">
        <v>763.61</v>
      </c>
      <c r="G24754" s="3">
        <v>1429</v>
      </c>
      <c r="H24754" s="3">
        <v>7.6360999999999999</v>
      </c>
      <c r="I24754" s="3">
        <v>35.889670000000002</v>
      </c>
      <c r="J24754" s="3">
        <v>807.13577000000009</v>
      </c>
      <c r="K24754" s="4">
        <v>0.35000000000000003</v>
      </c>
      <c r="L24754" s="73">
        <v>1465.2618593846157</v>
      </c>
    </row>
    <row r="24755" spans="1:12" x14ac:dyDescent="0.35">
      <c r="A24755" s="1" t="s">
        <v>40085</v>
      </c>
      <c r="B24755" t="s">
        <v>40086</v>
      </c>
      <c r="C24755" t="s">
        <v>17</v>
      </c>
      <c r="D24755" t="s">
        <v>18</v>
      </c>
      <c r="E24755">
        <v>1</v>
      </c>
      <c r="F24755" s="2">
        <v>31.45</v>
      </c>
      <c r="G24755" s="3">
        <v>82</v>
      </c>
      <c r="H24755" s="3">
        <v>0.3145</v>
      </c>
      <c r="I24755" s="3">
        <v>1.4781500000000001</v>
      </c>
      <c r="J24755" s="3">
        <v>33.242649999999998</v>
      </c>
      <c r="K24755" s="4">
        <v>0.35</v>
      </c>
      <c r="L24755" s="73">
        <v>60.34819538461538</v>
      </c>
    </row>
    <row r="24756" spans="1:12" x14ac:dyDescent="0.35">
      <c r="A24756" s="1" t="s">
        <v>40087</v>
      </c>
      <c r="B24756" t="s">
        <v>40088</v>
      </c>
      <c r="C24756" t="s">
        <v>21</v>
      </c>
      <c r="D24756" t="s">
        <v>22</v>
      </c>
      <c r="E24756">
        <v>1</v>
      </c>
      <c r="F24756" s="2">
        <v>20</v>
      </c>
      <c r="G24756" s="3">
        <v>31.14</v>
      </c>
      <c r="H24756" s="3">
        <v>0.2</v>
      </c>
      <c r="I24756" s="3">
        <v>0.94</v>
      </c>
      <c r="J24756" s="3">
        <v>21.14</v>
      </c>
      <c r="K24756" s="4">
        <v>0.34999999999999992</v>
      </c>
      <c r="L24756" s="73">
        <v>38.377230769230763</v>
      </c>
    </row>
    <row r="24757" spans="1:12" x14ac:dyDescent="0.35">
      <c r="A24757" s="1" t="s">
        <v>40089</v>
      </c>
      <c r="B24757" t="s">
        <v>40090</v>
      </c>
      <c r="C24757" t="s">
        <v>34</v>
      </c>
      <c r="D24757" t="s">
        <v>35</v>
      </c>
      <c r="E24757">
        <v>1</v>
      </c>
      <c r="F24757" s="2">
        <v>213.16</v>
      </c>
      <c r="G24757" s="3">
        <v>405</v>
      </c>
      <c r="H24757" s="3">
        <v>2.1316000000000002</v>
      </c>
      <c r="I24757" s="3">
        <v>10.018520000000001</v>
      </c>
      <c r="J24757" s="3">
        <v>225.31011999999998</v>
      </c>
      <c r="K24757" s="4">
        <v>0.35000000000000003</v>
      </c>
      <c r="L24757" s="73">
        <v>409.02452553846149</v>
      </c>
    </row>
    <row r="24758" spans="1:12" x14ac:dyDescent="0.35">
      <c r="A24758" s="1" t="s">
        <v>40091</v>
      </c>
      <c r="B24758" t="s">
        <v>13835</v>
      </c>
      <c r="C24758" t="s">
        <v>34</v>
      </c>
      <c r="D24758" t="s">
        <v>35</v>
      </c>
      <c r="E24758">
        <v>1</v>
      </c>
      <c r="F24758" s="2">
        <v>22.08</v>
      </c>
      <c r="G24758" s="3">
        <v>42</v>
      </c>
      <c r="H24758" s="3">
        <v>0.2208</v>
      </c>
      <c r="I24758" s="3">
        <v>1.03776</v>
      </c>
      <c r="J24758" s="3">
        <v>23.338559999999998</v>
      </c>
      <c r="K24758" s="4">
        <v>0.35</v>
      </c>
      <c r="L24758" s="73">
        <v>42.36846276923076</v>
      </c>
    </row>
    <row r="24759" spans="1:12" x14ac:dyDescent="0.35">
      <c r="A24759" s="1" t="s">
        <v>40092</v>
      </c>
      <c r="B24759" t="s">
        <v>40093</v>
      </c>
      <c r="C24759" t="s">
        <v>21</v>
      </c>
      <c r="D24759" t="s">
        <v>22</v>
      </c>
      <c r="E24759">
        <v>1</v>
      </c>
      <c r="F24759" s="2">
        <v>48.5</v>
      </c>
      <c r="G24759" s="3">
        <v>109</v>
      </c>
      <c r="H24759" s="3">
        <v>0.48499999999999999</v>
      </c>
      <c r="I24759" s="3">
        <v>2.2795000000000001</v>
      </c>
      <c r="J24759" s="3">
        <v>51.264499999999998</v>
      </c>
      <c r="K24759" s="4">
        <v>0.35</v>
      </c>
      <c r="L24759" s="73">
        <v>93.06478461538461</v>
      </c>
    </row>
    <row r="24760" spans="1:12" x14ac:dyDescent="0.35">
      <c r="A24760" s="1" t="s">
        <v>40094</v>
      </c>
      <c r="B24760" t="s">
        <v>11069</v>
      </c>
      <c r="C24760" t="s">
        <v>34</v>
      </c>
      <c r="D24760" t="s">
        <v>35</v>
      </c>
      <c r="E24760">
        <v>1</v>
      </c>
      <c r="F24760" s="2">
        <v>7971</v>
      </c>
      <c r="G24760" s="3">
        <v>14493</v>
      </c>
      <c r="H24760" s="3">
        <v>79.710000000000008</v>
      </c>
      <c r="I24760" s="3">
        <v>374.637</v>
      </c>
      <c r="J24760" s="3">
        <v>8425.3469999999998</v>
      </c>
      <c r="K24760" s="4">
        <v>0.35000000000000003</v>
      </c>
      <c r="L24760" s="73">
        <v>15295.245323076922</v>
      </c>
    </row>
    <row r="24761" spans="1:12" x14ac:dyDescent="0.35">
      <c r="A24761" s="1" t="s">
        <v>40095</v>
      </c>
      <c r="B24761" t="s">
        <v>40096</v>
      </c>
      <c r="C24761" t="s">
        <v>34</v>
      </c>
      <c r="D24761" t="s">
        <v>35</v>
      </c>
      <c r="E24761">
        <v>1</v>
      </c>
      <c r="F24761" s="2">
        <v>36.93</v>
      </c>
      <c r="G24761" s="3">
        <v>73</v>
      </c>
      <c r="H24761" s="3">
        <v>0.36930000000000002</v>
      </c>
      <c r="I24761" s="3">
        <v>1.7357100000000001</v>
      </c>
      <c r="J24761" s="3">
        <v>39.03501</v>
      </c>
      <c r="K24761" s="4">
        <v>0.34999999999999992</v>
      </c>
      <c r="L24761" s="73">
        <v>70.86355661538461</v>
      </c>
    </row>
    <row r="24762" spans="1:12" x14ac:dyDescent="0.35">
      <c r="A24762" s="1" t="s">
        <v>40097</v>
      </c>
      <c r="B24762" t="s">
        <v>40098</v>
      </c>
      <c r="C24762" t="s">
        <v>34</v>
      </c>
      <c r="D24762" t="s">
        <v>35</v>
      </c>
      <c r="E24762">
        <v>1</v>
      </c>
      <c r="F24762" s="2">
        <v>3227</v>
      </c>
      <c r="G24762" s="3">
        <v>5623</v>
      </c>
      <c r="H24762" s="3">
        <v>32.270000000000003</v>
      </c>
      <c r="I24762" s="3">
        <v>151.66900000000001</v>
      </c>
      <c r="J24762" s="3">
        <v>3410.9389999999999</v>
      </c>
      <c r="K24762" s="4">
        <v>0.35000000000000003</v>
      </c>
      <c r="L24762" s="73">
        <v>6192.1661846153847</v>
      </c>
    </row>
    <row r="24763" spans="1:12" x14ac:dyDescent="0.35">
      <c r="A24763" s="1" t="s">
        <v>40099</v>
      </c>
      <c r="B24763" t="s">
        <v>40100</v>
      </c>
      <c r="C24763" t="s">
        <v>21</v>
      </c>
      <c r="D24763" t="s">
        <v>22</v>
      </c>
      <c r="E24763">
        <v>1</v>
      </c>
      <c r="F24763" s="2">
        <v>11.29</v>
      </c>
      <c r="G24763" s="3">
        <v>19.3</v>
      </c>
      <c r="H24763" s="3">
        <v>0.1129</v>
      </c>
      <c r="I24763" s="3">
        <v>0.53062999999999994</v>
      </c>
      <c r="J24763" s="3">
        <v>11.933529999999999</v>
      </c>
      <c r="K24763" s="4">
        <v>0.35000000000000003</v>
      </c>
      <c r="L24763" s="73">
        <v>21.663946769230769</v>
      </c>
    </row>
    <row r="24764" spans="1:12" x14ac:dyDescent="0.35">
      <c r="A24764" s="1" t="s">
        <v>40101</v>
      </c>
      <c r="B24764" t="s">
        <v>40102</v>
      </c>
      <c r="C24764" t="s">
        <v>34</v>
      </c>
      <c r="D24764" t="s">
        <v>35</v>
      </c>
      <c r="E24764">
        <v>1</v>
      </c>
      <c r="F24764" s="2">
        <v>29.13</v>
      </c>
      <c r="G24764" s="3">
        <v>56</v>
      </c>
      <c r="H24764" s="3">
        <v>0.2913</v>
      </c>
      <c r="I24764" s="3">
        <v>1.36911</v>
      </c>
      <c r="J24764" s="3">
        <v>30.790409999999998</v>
      </c>
      <c r="K24764" s="4">
        <v>0.35</v>
      </c>
      <c r="L24764" s="73">
        <v>55.896436615384609</v>
      </c>
    </row>
    <row r="24765" spans="1:12" x14ac:dyDescent="0.35">
      <c r="A24765" s="1" t="s">
        <v>40103</v>
      </c>
      <c r="B24765" t="s">
        <v>40104</v>
      </c>
      <c r="C24765" t="s">
        <v>34</v>
      </c>
      <c r="D24765" t="s">
        <v>35</v>
      </c>
      <c r="E24765">
        <v>1</v>
      </c>
      <c r="F24765" s="2">
        <v>649.9</v>
      </c>
      <c r="G24765" s="3">
        <v>1446</v>
      </c>
      <c r="H24765" s="3">
        <v>6.4989999999999997</v>
      </c>
      <c r="I24765" s="3">
        <v>30.545299999999997</v>
      </c>
      <c r="J24765" s="3">
        <v>686.9443</v>
      </c>
      <c r="K24765" s="4">
        <v>0.34999999999999992</v>
      </c>
      <c r="L24765" s="73">
        <v>1247.0681138461537</v>
      </c>
    </row>
    <row r="24766" spans="1:12" x14ac:dyDescent="0.35">
      <c r="A24766" s="1" t="s">
        <v>40105</v>
      </c>
      <c r="B24766" t="s">
        <v>40106</v>
      </c>
      <c r="C24766" t="s">
        <v>26</v>
      </c>
      <c r="D24766" t="s">
        <v>27</v>
      </c>
      <c r="E24766">
        <v>1</v>
      </c>
      <c r="F24766" s="2">
        <v>105.58</v>
      </c>
      <c r="G24766" s="3">
        <v>195</v>
      </c>
      <c r="H24766" s="3">
        <v>1.0558000000000001</v>
      </c>
      <c r="I24766" s="3">
        <v>4.9622599999999997</v>
      </c>
      <c r="J24766" s="3">
        <v>111.59806</v>
      </c>
      <c r="K24766" s="4">
        <v>0.35</v>
      </c>
      <c r="L24766" s="73">
        <v>202.59340123076922</v>
      </c>
    </row>
    <row r="24767" spans="1:12" x14ac:dyDescent="0.35">
      <c r="A24767" s="1" t="s">
        <v>40107</v>
      </c>
      <c r="B24767" t="s">
        <v>40108</v>
      </c>
      <c r="C24767" t="s">
        <v>26</v>
      </c>
      <c r="D24767" t="s">
        <v>27</v>
      </c>
      <c r="E24767">
        <v>1</v>
      </c>
      <c r="F24767" s="2">
        <v>38.630000000000003</v>
      </c>
      <c r="G24767" s="3">
        <v>67.75</v>
      </c>
      <c r="H24767" s="3">
        <v>0.38630000000000003</v>
      </c>
      <c r="I24767" s="3">
        <v>1.8156100000000002</v>
      </c>
      <c r="J24767" s="3">
        <v>40.831910000000001</v>
      </c>
      <c r="K24767" s="4">
        <v>0.35000000000000003</v>
      </c>
      <c r="L24767" s="73">
        <v>74.125621230769227</v>
      </c>
    </row>
    <row r="24768" spans="1:12" x14ac:dyDescent="0.35">
      <c r="A24768" s="1" t="s">
        <v>40109</v>
      </c>
      <c r="B24768" t="s">
        <v>40110</v>
      </c>
      <c r="C24768" t="s">
        <v>34</v>
      </c>
      <c r="D24768" t="s">
        <v>35</v>
      </c>
      <c r="E24768">
        <v>1</v>
      </c>
      <c r="F24768" s="2">
        <v>1981.67</v>
      </c>
      <c r="G24768" s="3">
        <v>3965</v>
      </c>
      <c r="H24768" s="3">
        <v>19.816700000000001</v>
      </c>
      <c r="I24768" s="3">
        <v>93.138490000000004</v>
      </c>
      <c r="J24768" s="3">
        <v>2094.6251900000002</v>
      </c>
      <c r="K24768" s="4">
        <v>0.35000000000000003</v>
      </c>
      <c r="L24768" s="73">
        <v>3802.5503449230773</v>
      </c>
    </row>
    <row r="24769" spans="1:12" x14ac:dyDescent="0.35">
      <c r="A24769" s="1" t="s">
        <v>40111</v>
      </c>
      <c r="B24769" t="s">
        <v>40112</v>
      </c>
      <c r="C24769" t="s">
        <v>34</v>
      </c>
      <c r="D24769" t="s">
        <v>35</v>
      </c>
      <c r="E24769">
        <v>1</v>
      </c>
      <c r="F24769" s="2">
        <v>138.97999999999999</v>
      </c>
      <c r="G24769" s="3">
        <v>273</v>
      </c>
      <c r="H24769" s="3">
        <v>1.3897999999999999</v>
      </c>
      <c r="I24769" s="3">
        <v>6.5320599999999995</v>
      </c>
      <c r="J24769" s="3">
        <v>146.90186</v>
      </c>
      <c r="K24769" s="4">
        <v>0.35</v>
      </c>
      <c r="L24769" s="73">
        <v>266.68337661538459</v>
      </c>
    </row>
    <row r="24770" spans="1:12" x14ac:dyDescent="0.35">
      <c r="A24770" s="1" t="s">
        <v>40113</v>
      </c>
      <c r="B24770" t="s">
        <v>40114</v>
      </c>
      <c r="C24770" t="s">
        <v>26</v>
      </c>
      <c r="D24770" t="s">
        <v>27</v>
      </c>
      <c r="E24770">
        <v>1</v>
      </c>
      <c r="F24770" s="2">
        <v>58</v>
      </c>
      <c r="G24770" s="3">
        <v>114</v>
      </c>
      <c r="H24770" s="3">
        <v>0.57999999999999996</v>
      </c>
      <c r="I24770" s="3">
        <v>2.726</v>
      </c>
      <c r="J24770" s="3">
        <v>61.305999999999997</v>
      </c>
      <c r="K24770" s="4">
        <v>0.35000000000000003</v>
      </c>
      <c r="L24770" s="73">
        <v>111.29396923076922</v>
      </c>
    </row>
    <row r="24771" spans="1:12" x14ac:dyDescent="0.35">
      <c r="A24771" s="1" t="s">
        <v>40115</v>
      </c>
      <c r="B24771" t="s">
        <v>40116</v>
      </c>
      <c r="C24771" t="s">
        <v>26</v>
      </c>
      <c r="D24771" t="s">
        <v>27</v>
      </c>
      <c r="E24771">
        <v>1</v>
      </c>
      <c r="F24771" s="2">
        <v>144</v>
      </c>
      <c r="G24771" s="3">
        <v>285</v>
      </c>
      <c r="H24771" s="3">
        <v>1.44</v>
      </c>
      <c r="I24771" s="3">
        <v>6.7679999999999998</v>
      </c>
      <c r="J24771" s="3">
        <v>152.208</v>
      </c>
      <c r="K24771" s="4">
        <v>0.35</v>
      </c>
      <c r="L24771" s="73">
        <v>276.3160615384615</v>
      </c>
    </row>
    <row r="24772" spans="1:12" x14ac:dyDescent="0.35">
      <c r="A24772" s="1" t="s">
        <v>40117</v>
      </c>
      <c r="B24772" t="s">
        <v>40118</v>
      </c>
      <c r="C24772" t="s">
        <v>34</v>
      </c>
      <c r="D24772" t="s">
        <v>35</v>
      </c>
      <c r="E24772">
        <v>1</v>
      </c>
      <c r="F24772" s="2">
        <v>239.74</v>
      </c>
      <c r="G24772" s="3">
        <v>441</v>
      </c>
      <c r="H24772" s="3">
        <v>2.3974000000000002</v>
      </c>
      <c r="I24772" s="3">
        <v>11.26778</v>
      </c>
      <c r="J24772" s="3">
        <v>253.40518</v>
      </c>
      <c r="K24772" s="4">
        <v>0.35000000000000003</v>
      </c>
      <c r="L24772" s="73">
        <v>460.02786523076924</v>
      </c>
    </row>
    <row r="24773" spans="1:12" x14ac:dyDescent="0.35">
      <c r="A24773" s="1" t="s">
        <v>40119</v>
      </c>
      <c r="B24773" t="s">
        <v>40120</v>
      </c>
      <c r="C24773" t="s">
        <v>34</v>
      </c>
      <c r="D24773" t="s">
        <v>35</v>
      </c>
      <c r="E24773">
        <v>1</v>
      </c>
      <c r="F24773" s="2">
        <v>43.99</v>
      </c>
      <c r="G24773" s="3">
        <v>84</v>
      </c>
      <c r="H24773" s="3">
        <v>0.43990000000000001</v>
      </c>
      <c r="I24773" s="3">
        <v>2.0675300000000001</v>
      </c>
      <c r="J24773" s="3">
        <v>46.497430000000001</v>
      </c>
      <c r="K24773" s="4">
        <v>0.35000000000000003</v>
      </c>
      <c r="L24773" s="73">
        <v>84.410719076923087</v>
      </c>
    </row>
    <row r="24774" spans="1:12" x14ac:dyDescent="0.35">
      <c r="A24774" s="1" t="s">
        <v>40121</v>
      </c>
      <c r="B24774" t="s">
        <v>40122</v>
      </c>
      <c r="C24774" t="s">
        <v>34</v>
      </c>
      <c r="D24774" t="s">
        <v>35</v>
      </c>
      <c r="E24774">
        <v>1</v>
      </c>
      <c r="F24774" s="2">
        <v>67.02</v>
      </c>
      <c r="G24774" s="3">
        <v>120</v>
      </c>
      <c r="H24774" s="3">
        <v>0.67020000000000002</v>
      </c>
      <c r="I24774" s="3">
        <v>3.14994</v>
      </c>
      <c r="J24774" s="3">
        <v>70.840139999999991</v>
      </c>
      <c r="K24774" s="4">
        <v>0.35</v>
      </c>
      <c r="L24774" s="73">
        <v>128.6021003076923</v>
      </c>
    </row>
    <row r="24775" spans="1:12" x14ac:dyDescent="0.35">
      <c r="A24775" s="1" t="s">
        <v>40123</v>
      </c>
      <c r="B24775" t="s">
        <v>40124</v>
      </c>
      <c r="C24775" t="s">
        <v>363</v>
      </c>
      <c r="D24775" t="s">
        <v>364</v>
      </c>
      <c r="E24775">
        <v>1</v>
      </c>
      <c r="F24775" s="2">
        <v>203.07</v>
      </c>
      <c r="G24775" s="3">
        <v>370</v>
      </c>
      <c r="H24775" s="3">
        <v>2.0306999999999999</v>
      </c>
      <c r="I24775" s="3">
        <v>9.5442900000000002</v>
      </c>
      <c r="J24775" s="3">
        <v>214.64498999999998</v>
      </c>
      <c r="K24775" s="4">
        <v>0.34999999999999992</v>
      </c>
      <c r="L24775" s="73">
        <v>389.66321261538457</v>
      </c>
    </row>
    <row r="24776" spans="1:12" x14ac:dyDescent="0.35">
      <c r="A24776" s="1" t="s">
        <v>40125</v>
      </c>
      <c r="B24776" t="s">
        <v>40126</v>
      </c>
      <c r="C24776" t="s">
        <v>34</v>
      </c>
      <c r="D24776" t="s">
        <v>35</v>
      </c>
      <c r="E24776">
        <v>1</v>
      </c>
      <c r="F24776" s="2">
        <v>39.99</v>
      </c>
      <c r="G24776" s="3">
        <v>320</v>
      </c>
      <c r="H24776" s="3">
        <v>0.39990000000000003</v>
      </c>
      <c r="I24776" s="3">
        <v>1.8795300000000001</v>
      </c>
      <c r="J24776" s="3">
        <v>42.269430000000007</v>
      </c>
      <c r="K24776" s="4">
        <v>0.35000000000000003</v>
      </c>
      <c r="L24776" s="73">
        <v>76.735272923076934</v>
      </c>
    </row>
    <row r="24777" spans="1:12" x14ac:dyDescent="0.35">
      <c r="A24777" s="1" t="s">
        <v>40127</v>
      </c>
      <c r="B24777" t="s">
        <v>40128</v>
      </c>
      <c r="C24777" t="s">
        <v>363</v>
      </c>
      <c r="D24777" t="s">
        <v>364</v>
      </c>
      <c r="E24777">
        <v>1</v>
      </c>
      <c r="F24777" s="2">
        <v>74.61</v>
      </c>
      <c r="G24777" s="3">
        <v>138</v>
      </c>
      <c r="H24777" s="3">
        <v>0.74609999999999999</v>
      </c>
      <c r="I24777" s="3">
        <v>3.5066700000000002</v>
      </c>
      <c r="J24777" s="3">
        <v>78.862769999999998</v>
      </c>
      <c r="K24777" s="4">
        <v>0.35000000000000003</v>
      </c>
      <c r="L24777" s="73">
        <v>143.16625938461539</v>
      </c>
    </row>
    <row r="24778" spans="1:12" x14ac:dyDescent="0.35">
      <c r="A24778" s="1" t="s">
        <v>40129</v>
      </c>
      <c r="B24778" t="s">
        <v>40130</v>
      </c>
      <c r="C24778" t="s">
        <v>34</v>
      </c>
      <c r="D24778" t="s">
        <v>35</v>
      </c>
      <c r="E24778">
        <v>1</v>
      </c>
      <c r="F24778" s="2">
        <v>52.5</v>
      </c>
      <c r="G24778" s="3">
        <v>99</v>
      </c>
      <c r="H24778" s="3">
        <v>0.52500000000000002</v>
      </c>
      <c r="I24778" s="3">
        <v>2.4674999999999998</v>
      </c>
      <c r="J24778" s="3">
        <v>55.4925</v>
      </c>
      <c r="K24778" s="4">
        <v>0.35</v>
      </c>
      <c r="L24778" s="73">
        <v>100.74023076923076</v>
      </c>
    </row>
    <row r="24779" spans="1:12" x14ac:dyDescent="0.35">
      <c r="A24779" s="1" t="s">
        <v>40131</v>
      </c>
      <c r="B24779" t="s">
        <v>40132</v>
      </c>
      <c r="C24779" t="s">
        <v>34</v>
      </c>
      <c r="D24779" t="s">
        <v>35</v>
      </c>
      <c r="E24779">
        <v>1</v>
      </c>
      <c r="F24779" s="2">
        <v>22</v>
      </c>
      <c r="G24779" s="3">
        <v>49</v>
      </c>
      <c r="H24779" s="3">
        <v>0.22</v>
      </c>
      <c r="I24779" s="3">
        <v>1.034</v>
      </c>
      <c r="J24779" s="3">
        <v>23.253999999999998</v>
      </c>
      <c r="K24779" s="4">
        <v>0.35</v>
      </c>
      <c r="L24779" s="73">
        <v>42.21495384615384</v>
      </c>
    </row>
    <row r="24780" spans="1:12" x14ac:dyDescent="0.35">
      <c r="A24780" s="1" t="s">
        <v>40133</v>
      </c>
      <c r="B24780" t="s">
        <v>40134</v>
      </c>
      <c r="C24780" t="s">
        <v>34</v>
      </c>
      <c r="D24780" t="s">
        <v>35</v>
      </c>
      <c r="E24780">
        <v>1</v>
      </c>
      <c r="F24780" s="2">
        <v>270.38</v>
      </c>
      <c r="G24780" s="3">
        <v>513</v>
      </c>
      <c r="H24780" s="3">
        <v>2.7038000000000002</v>
      </c>
      <c r="I24780" s="3">
        <v>12.70786</v>
      </c>
      <c r="J24780" s="3">
        <v>285.79165999999998</v>
      </c>
      <c r="K24780" s="4">
        <v>0.35</v>
      </c>
      <c r="L24780" s="73">
        <v>518.82178276923071</v>
      </c>
    </row>
    <row r="24781" spans="1:12" x14ac:dyDescent="0.35">
      <c r="A24781" s="1" t="s">
        <v>40135</v>
      </c>
      <c r="B24781" t="s">
        <v>40136</v>
      </c>
      <c r="C24781" t="s">
        <v>34</v>
      </c>
      <c r="D24781" t="s">
        <v>35</v>
      </c>
      <c r="E24781">
        <v>1</v>
      </c>
      <c r="F24781" s="2">
        <v>97</v>
      </c>
      <c r="G24781" s="3">
        <v>200</v>
      </c>
      <c r="H24781" s="3">
        <v>0.97</v>
      </c>
      <c r="I24781" s="3">
        <v>4.5590000000000002</v>
      </c>
      <c r="J24781" s="3">
        <v>102.529</v>
      </c>
      <c r="K24781" s="4">
        <v>0.35</v>
      </c>
      <c r="L24781" s="73">
        <v>186.12956923076922</v>
      </c>
    </row>
    <row r="24782" spans="1:12" x14ac:dyDescent="0.35">
      <c r="A24782" s="1" t="s">
        <v>40137</v>
      </c>
      <c r="B24782" t="s">
        <v>40138</v>
      </c>
      <c r="C24782" t="s">
        <v>34</v>
      </c>
      <c r="D24782" t="s">
        <v>35</v>
      </c>
      <c r="E24782">
        <v>1</v>
      </c>
      <c r="F24782" s="2">
        <v>504</v>
      </c>
      <c r="G24782" s="3">
        <v>916</v>
      </c>
      <c r="H24782" s="3">
        <v>5.04</v>
      </c>
      <c r="I24782" s="3">
        <v>23.687999999999999</v>
      </c>
      <c r="J24782" s="3">
        <v>532.72800000000007</v>
      </c>
      <c r="K24782" s="4">
        <v>0.35000000000000003</v>
      </c>
      <c r="L24782" s="73">
        <v>967.10621538461555</v>
      </c>
    </row>
    <row r="24783" spans="1:12" x14ac:dyDescent="0.35">
      <c r="A24783" s="1" t="s">
        <v>40139</v>
      </c>
      <c r="B24783" t="s">
        <v>40140</v>
      </c>
      <c r="C24783" t="s">
        <v>34</v>
      </c>
      <c r="D24783" t="s">
        <v>35</v>
      </c>
      <c r="E24783">
        <v>1</v>
      </c>
      <c r="F24783" s="2">
        <v>110</v>
      </c>
      <c r="G24783" s="3">
        <v>200</v>
      </c>
      <c r="H24783" s="3">
        <v>1.1000000000000001</v>
      </c>
      <c r="I24783" s="3">
        <v>5.17</v>
      </c>
      <c r="J24783" s="3">
        <v>116.27</v>
      </c>
      <c r="K24783" s="4">
        <v>0.35000000000000003</v>
      </c>
      <c r="L24783" s="73">
        <v>211.07476923076922</v>
      </c>
    </row>
    <row r="24784" spans="1:12" x14ac:dyDescent="0.35">
      <c r="A24784" s="1" t="s">
        <v>40141</v>
      </c>
      <c r="B24784" t="s">
        <v>30467</v>
      </c>
      <c r="C24784" t="s">
        <v>13</v>
      </c>
      <c r="D24784" t="s">
        <v>14</v>
      </c>
      <c r="E24784">
        <v>1</v>
      </c>
      <c r="F24784" s="2">
        <v>327.66000000000003</v>
      </c>
      <c r="G24784" s="3">
        <v>578</v>
      </c>
      <c r="H24784" s="3">
        <v>3.2766000000000002</v>
      </c>
      <c r="I24784" s="3">
        <v>15.400020000000001</v>
      </c>
      <c r="J24784" s="3">
        <v>346.33661999999998</v>
      </c>
      <c r="K24784" s="4">
        <v>0.34999999999999992</v>
      </c>
      <c r="L24784" s="73">
        <v>628.73417169230754</v>
      </c>
    </row>
    <row r="24785" spans="1:12" x14ac:dyDescent="0.35">
      <c r="A24785" s="1" t="s">
        <v>40142</v>
      </c>
      <c r="B24785" t="s">
        <v>40143</v>
      </c>
      <c r="C24785" t="s">
        <v>13</v>
      </c>
      <c r="D24785" t="s">
        <v>14</v>
      </c>
      <c r="E24785">
        <v>1</v>
      </c>
      <c r="F24785" s="2">
        <v>589.16999999999996</v>
      </c>
      <c r="G24785" s="3">
        <v>1044</v>
      </c>
      <c r="H24785" s="3">
        <v>5.8916999999999993</v>
      </c>
      <c r="I24785" s="3">
        <v>27.690989999999999</v>
      </c>
      <c r="J24785" s="3">
        <v>622.75269000000003</v>
      </c>
      <c r="K24785" s="4">
        <v>0.35</v>
      </c>
      <c r="L24785" s="73">
        <v>1130.5356526153846</v>
      </c>
    </row>
    <row r="24786" spans="1:12" x14ac:dyDescent="0.35">
      <c r="A24786" s="1" t="s">
        <v>40144</v>
      </c>
      <c r="B24786" t="s">
        <v>40145</v>
      </c>
      <c r="C24786" t="s">
        <v>34</v>
      </c>
      <c r="D24786" t="s">
        <v>35</v>
      </c>
      <c r="E24786">
        <v>1</v>
      </c>
      <c r="F24786" s="2">
        <v>25</v>
      </c>
      <c r="G24786" s="3">
        <v>46</v>
      </c>
      <c r="H24786" s="3">
        <v>0.25</v>
      </c>
      <c r="I24786" s="3">
        <v>1.175</v>
      </c>
      <c r="J24786" s="3">
        <v>26.425000000000001</v>
      </c>
      <c r="K24786" s="4">
        <v>0.35</v>
      </c>
      <c r="L24786" s="73">
        <v>47.971538461538458</v>
      </c>
    </row>
    <row r="24787" spans="1:12" x14ac:dyDescent="0.35">
      <c r="A24787" s="1" t="s">
        <v>40146</v>
      </c>
      <c r="B24787" t="s">
        <v>40147</v>
      </c>
      <c r="C24787" t="s">
        <v>34</v>
      </c>
      <c r="D24787" t="s">
        <v>35</v>
      </c>
      <c r="E24787">
        <v>1</v>
      </c>
      <c r="F24787" s="2">
        <v>398</v>
      </c>
      <c r="G24787" s="3">
        <v>652</v>
      </c>
      <c r="H24787" s="3">
        <v>3.98</v>
      </c>
      <c r="I24787" s="3">
        <v>18.706</v>
      </c>
      <c r="J24787" s="3">
        <v>420.68600000000004</v>
      </c>
      <c r="K24787" s="4">
        <v>0.34999999999999992</v>
      </c>
      <c r="L24787" s="73">
        <v>763.70689230769233</v>
      </c>
    </row>
    <row r="24788" spans="1:12" x14ac:dyDescent="0.35">
      <c r="A24788" s="1" t="s">
        <v>40148</v>
      </c>
      <c r="B24788" t="s">
        <v>40149</v>
      </c>
      <c r="C24788" t="s">
        <v>34</v>
      </c>
      <c r="D24788" t="s">
        <v>35</v>
      </c>
      <c r="E24788">
        <v>1</v>
      </c>
      <c r="F24788" s="2">
        <v>290</v>
      </c>
      <c r="G24788" s="3">
        <v>520</v>
      </c>
      <c r="H24788" s="3">
        <v>2.9</v>
      </c>
      <c r="I24788" s="3">
        <v>13.63</v>
      </c>
      <c r="J24788" s="3">
        <v>306.52999999999997</v>
      </c>
      <c r="K24788" s="4">
        <v>0.35000000000000003</v>
      </c>
      <c r="L24788" s="73">
        <v>556.46984615384611</v>
      </c>
    </row>
    <row r="24789" spans="1:12" x14ac:dyDescent="0.35">
      <c r="A24789" s="1" t="s">
        <v>40150</v>
      </c>
      <c r="B24789" t="s">
        <v>40151</v>
      </c>
      <c r="C24789" t="s">
        <v>34</v>
      </c>
      <c r="D24789" t="s">
        <v>35</v>
      </c>
      <c r="E24789">
        <v>1</v>
      </c>
      <c r="F24789" s="2">
        <v>277</v>
      </c>
      <c r="G24789" s="3">
        <v>454</v>
      </c>
      <c r="H24789" s="3">
        <v>2.77</v>
      </c>
      <c r="I24789" s="3">
        <v>13.019</v>
      </c>
      <c r="J24789" s="3">
        <v>292.78899999999999</v>
      </c>
      <c r="K24789" s="4">
        <v>0.35</v>
      </c>
      <c r="L24789" s="73">
        <v>531.52464615384611</v>
      </c>
    </row>
    <row r="24790" spans="1:12" x14ac:dyDescent="0.35">
      <c r="A24790" s="1" t="s">
        <v>40152</v>
      </c>
      <c r="B24790" t="s">
        <v>40153</v>
      </c>
      <c r="C24790" t="s">
        <v>34</v>
      </c>
      <c r="D24790" t="s">
        <v>35</v>
      </c>
      <c r="E24790">
        <v>1</v>
      </c>
      <c r="F24790" s="2">
        <v>64</v>
      </c>
      <c r="G24790" s="3">
        <v>116</v>
      </c>
      <c r="H24790" s="3">
        <v>0.64</v>
      </c>
      <c r="I24790" s="3">
        <v>3.008</v>
      </c>
      <c r="J24790" s="3">
        <v>67.647999999999996</v>
      </c>
      <c r="K24790" s="4">
        <v>0.35</v>
      </c>
      <c r="L24790" s="73">
        <v>122.80713846153846</v>
      </c>
    </row>
    <row r="24791" spans="1:12" x14ac:dyDescent="0.35">
      <c r="A24791" s="1" t="s">
        <v>40154</v>
      </c>
      <c r="B24791" t="s">
        <v>40155</v>
      </c>
      <c r="C24791" t="s">
        <v>13</v>
      </c>
      <c r="D24791" t="s">
        <v>14</v>
      </c>
      <c r="E24791">
        <v>1</v>
      </c>
      <c r="F24791" s="2">
        <v>93.1</v>
      </c>
      <c r="G24791" s="3">
        <v>165</v>
      </c>
      <c r="H24791" s="3">
        <v>0.93099999999999994</v>
      </c>
      <c r="I24791" s="3">
        <v>4.3757000000000001</v>
      </c>
      <c r="J24791" s="3">
        <v>98.406699999999987</v>
      </c>
      <c r="K24791" s="4">
        <v>0.35</v>
      </c>
      <c r="L24791" s="73">
        <v>178.64600923076921</v>
      </c>
    </row>
    <row r="24792" spans="1:12" x14ac:dyDescent="0.35">
      <c r="A24792" s="1" t="s">
        <v>40156</v>
      </c>
      <c r="B24792" t="s">
        <v>40157</v>
      </c>
      <c r="C24792" t="s">
        <v>34</v>
      </c>
      <c r="D24792" t="s">
        <v>35</v>
      </c>
      <c r="E24792">
        <v>1</v>
      </c>
      <c r="F24792" s="2">
        <v>2807</v>
      </c>
      <c r="G24792" s="3">
        <v>4891</v>
      </c>
      <c r="H24792" s="3">
        <v>28.07</v>
      </c>
      <c r="I24792" s="3">
        <v>131.929</v>
      </c>
      <c r="J24792" s="3">
        <v>2966.9990000000003</v>
      </c>
      <c r="K24792" s="4">
        <v>0.35000000000000003</v>
      </c>
      <c r="L24792" s="73">
        <v>5386.244338461539</v>
      </c>
    </row>
    <row r="24793" spans="1:12" x14ac:dyDescent="0.35">
      <c r="A24793" s="1" t="s">
        <v>40158</v>
      </c>
      <c r="B24793" t="s">
        <v>40159</v>
      </c>
      <c r="C24793" t="s">
        <v>13</v>
      </c>
      <c r="D24793" t="s">
        <v>14</v>
      </c>
      <c r="E24793">
        <v>1</v>
      </c>
      <c r="F24793" s="2">
        <v>1024.96</v>
      </c>
      <c r="G24793" s="3">
        <v>1815</v>
      </c>
      <c r="H24793" s="3">
        <v>10.249600000000001</v>
      </c>
      <c r="I24793" s="3">
        <v>48.173120000000004</v>
      </c>
      <c r="J24793" s="3">
        <v>1083.3827200000001</v>
      </c>
      <c r="K24793" s="4">
        <v>0.35</v>
      </c>
      <c r="L24793" s="73">
        <v>1966.7563224615385</v>
      </c>
    </row>
    <row r="24794" spans="1:12" x14ac:dyDescent="0.35">
      <c r="A24794" s="1" t="s">
        <v>40160</v>
      </c>
      <c r="B24794" t="s">
        <v>40161</v>
      </c>
      <c r="C24794" t="s">
        <v>34</v>
      </c>
      <c r="D24794" t="s">
        <v>35</v>
      </c>
      <c r="E24794">
        <v>1</v>
      </c>
      <c r="F24794" s="2">
        <v>795</v>
      </c>
      <c r="G24794" s="3">
        <v>1304</v>
      </c>
      <c r="H24794" s="3">
        <v>7.95</v>
      </c>
      <c r="I24794" s="3">
        <v>37.365000000000002</v>
      </c>
      <c r="J24794" s="3">
        <v>840.31500000000005</v>
      </c>
      <c r="K24794" s="4">
        <v>0.35</v>
      </c>
      <c r="L24794" s="73">
        <v>1525.4949230769232</v>
      </c>
    </row>
    <row r="24795" spans="1:12" x14ac:dyDescent="0.35">
      <c r="A24795" s="1" t="s">
        <v>40162</v>
      </c>
      <c r="B24795" t="s">
        <v>40163</v>
      </c>
      <c r="C24795" t="s">
        <v>34</v>
      </c>
      <c r="D24795" t="s">
        <v>35</v>
      </c>
      <c r="E24795">
        <v>1</v>
      </c>
      <c r="F24795" s="2">
        <v>170.4</v>
      </c>
      <c r="G24795" s="3">
        <v>229</v>
      </c>
      <c r="H24795" s="3">
        <v>1.7040000000000002</v>
      </c>
      <c r="I24795" s="3">
        <v>8.0088000000000008</v>
      </c>
      <c r="J24795" s="3">
        <v>180.11280000000002</v>
      </c>
      <c r="K24795" s="4">
        <v>0.35</v>
      </c>
      <c r="L24795" s="73">
        <v>326.97400615384618</v>
      </c>
    </row>
    <row r="24796" spans="1:12" x14ac:dyDescent="0.35">
      <c r="A24796" s="1" t="s">
        <v>40164</v>
      </c>
      <c r="B24796" t="s">
        <v>14020</v>
      </c>
      <c r="C24796" t="s">
        <v>34</v>
      </c>
      <c r="D24796" t="s">
        <v>35</v>
      </c>
      <c r="E24796">
        <v>1</v>
      </c>
      <c r="F24796" s="2">
        <v>396.14</v>
      </c>
      <c r="G24796" s="3">
        <v>833</v>
      </c>
      <c r="H24796" s="3">
        <v>3.9613999999999998</v>
      </c>
      <c r="I24796" s="3">
        <v>18.618579999999998</v>
      </c>
      <c r="J24796" s="3">
        <v>418.71998000000002</v>
      </c>
      <c r="K24796" s="4">
        <v>0.35000000000000003</v>
      </c>
      <c r="L24796" s="73">
        <v>760.13780984615391</v>
      </c>
    </row>
    <row r="24797" spans="1:12" x14ac:dyDescent="0.35">
      <c r="A24797" s="1" t="s">
        <v>40165</v>
      </c>
      <c r="B24797" t="s">
        <v>40166</v>
      </c>
      <c r="C24797" t="s">
        <v>34</v>
      </c>
      <c r="D24797" t="s">
        <v>35</v>
      </c>
      <c r="E24797">
        <v>1</v>
      </c>
      <c r="F24797" s="2">
        <v>194.17</v>
      </c>
      <c r="G24797" s="3">
        <v>350</v>
      </c>
      <c r="H24797" s="3">
        <v>1.9417</v>
      </c>
      <c r="I24797" s="3">
        <v>9.1259899999999998</v>
      </c>
      <c r="J24797" s="3">
        <v>205.23768999999999</v>
      </c>
      <c r="K24797" s="4">
        <v>0.35000000000000003</v>
      </c>
      <c r="L24797" s="73">
        <v>372.58534492307689</v>
      </c>
    </row>
    <row r="24798" spans="1:12" x14ac:dyDescent="0.35">
      <c r="A24798" s="1" t="s">
        <v>40167</v>
      </c>
      <c r="B24798" t="s">
        <v>40168</v>
      </c>
      <c r="C24798" t="s">
        <v>34</v>
      </c>
      <c r="D24798" t="s">
        <v>35</v>
      </c>
      <c r="E24798">
        <v>1</v>
      </c>
      <c r="F24798" s="2">
        <v>1102.22</v>
      </c>
      <c r="G24798" s="3">
        <v>2128</v>
      </c>
      <c r="H24798" s="3">
        <v>11.0222</v>
      </c>
      <c r="I24798" s="3">
        <v>51.804340000000003</v>
      </c>
      <c r="J24798" s="3">
        <v>1165.04654</v>
      </c>
      <c r="K24798" s="4">
        <v>0.35</v>
      </c>
      <c r="L24798" s="73">
        <v>2115.0075649230771</v>
      </c>
    </row>
    <row r="24799" spans="1:12" x14ac:dyDescent="0.35">
      <c r="A24799" s="1" t="s">
        <v>40169</v>
      </c>
      <c r="B24799" t="s">
        <v>40170</v>
      </c>
      <c r="C24799" t="s">
        <v>34</v>
      </c>
      <c r="D24799" t="s">
        <v>35</v>
      </c>
      <c r="E24799">
        <v>1</v>
      </c>
      <c r="F24799" s="2">
        <v>1859.3</v>
      </c>
      <c r="G24799" s="3">
        <v>3384</v>
      </c>
      <c r="H24799" s="3">
        <v>18.593</v>
      </c>
      <c r="I24799" s="3">
        <v>87.387100000000004</v>
      </c>
      <c r="J24799" s="3">
        <v>1965.2800999999999</v>
      </c>
      <c r="K24799" s="4">
        <v>0.35</v>
      </c>
      <c r="L24799" s="73">
        <v>3567.7392584615382</v>
      </c>
    </row>
    <row r="24800" spans="1:12" x14ac:dyDescent="0.35">
      <c r="A24800" s="1" t="s">
        <v>40171</v>
      </c>
      <c r="B24800" t="s">
        <v>40172</v>
      </c>
      <c r="C24800" t="s">
        <v>13</v>
      </c>
      <c r="D24800" t="s">
        <v>14</v>
      </c>
      <c r="E24800">
        <v>1</v>
      </c>
      <c r="F24800" s="2">
        <v>285</v>
      </c>
      <c r="G24800" s="3">
        <v>588</v>
      </c>
      <c r="H24800" s="3">
        <v>2.85</v>
      </c>
      <c r="I24800" s="3">
        <v>13.395</v>
      </c>
      <c r="J24800" s="3">
        <v>301.245</v>
      </c>
      <c r="K24800" s="4">
        <v>0.35</v>
      </c>
      <c r="L24800" s="73">
        <v>546.87553846153844</v>
      </c>
    </row>
    <row r="24801" spans="1:12" x14ac:dyDescent="0.35">
      <c r="A24801" s="1" t="s">
        <v>40173</v>
      </c>
      <c r="B24801" t="s">
        <v>40174</v>
      </c>
      <c r="C24801" t="s">
        <v>363</v>
      </c>
      <c r="D24801" t="s">
        <v>364</v>
      </c>
      <c r="E24801">
        <v>1</v>
      </c>
      <c r="F24801" s="2">
        <v>112.27</v>
      </c>
      <c r="G24801" s="3">
        <v>217</v>
      </c>
      <c r="H24801" s="3">
        <v>1.1227</v>
      </c>
      <c r="I24801" s="3">
        <v>5.2766899999999994</v>
      </c>
      <c r="J24801" s="3">
        <v>118.66938999999999</v>
      </c>
      <c r="K24801" s="4">
        <v>0.35000000000000003</v>
      </c>
      <c r="L24801" s="73">
        <v>215.43058492307691</v>
      </c>
    </row>
    <row r="24802" spans="1:12" x14ac:dyDescent="0.35">
      <c r="A24802" s="1" t="s">
        <v>40175</v>
      </c>
      <c r="B24802" t="s">
        <v>40176</v>
      </c>
      <c r="C24802" t="s">
        <v>34</v>
      </c>
      <c r="D24802" t="s">
        <v>35</v>
      </c>
      <c r="E24802">
        <v>1</v>
      </c>
      <c r="F24802" s="2">
        <v>219.62</v>
      </c>
      <c r="G24802" s="3">
        <v>413</v>
      </c>
      <c r="H24802" s="3">
        <v>2.1962000000000002</v>
      </c>
      <c r="I24802" s="3">
        <v>10.322140000000001</v>
      </c>
      <c r="J24802" s="3">
        <v>232.13834</v>
      </c>
      <c r="K24802" s="4">
        <v>0.35</v>
      </c>
      <c r="L24802" s="73">
        <v>421.42037107692306</v>
      </c>
    </row>
    <row r="24803" spans="1:12" x14ac:dyDescent="0.35">
      <c r="A24803" s="1" t="s">
        <v>40177</v>
      </c>
      <c r="B24803" t="s">
        <v>40178</v>
      </c>
      <c r="C24803" t="s">
        <v>34</v>
      </c>
      <c r="D24803" t="s">
        <v>35</v>
      </c>
      <c r="E24803">
        <v>1</v>
      </c>
      <c r="F24803" s="2">
        <v>192.99</v>
      </c>
      <c r="G24803" s="3">
        <v>412</v>
      </c>
      <c r="H24803" s="3">
        <v>1.9299000000000002</v>
      </c>
      <c r="I24803" s="3">
        <v>9.0705299999999998</v>
      </c>
      <c r="J24803" s="3">
        <v>203.99043</v>
      </c>
      <c r="K24803" s="4">
        <v>0.35000000000000003</v>
      </c>
      <c r="L24803" s="73">
        <v>370.32108830769232</v>
      </c>
    </row>
    <row r="24804" spans="1:12" x14ac:dyDescent="0.35">
      <c r="A24804" s="1" t="s">
        <v>40179</v>
      </c>
      <c r="B24804" t="s">
        <v>40180</v>
      </c>
      <c r="C24804" t="s">
        <v>34</v>
      </c>
      <c r="D24804" t="s">
        <v>35</v>
      </c>
      <c r="E24804">
        <v>1</v>
      </c>
      <c r="F24804" s="2">
        <v>94.39</v>
      </c>
      <c r="G24804" s="3">
        <v>187</v>
      </c>
      <c r="H24804" s="3">
        <v>0.94390000000000007</v>
      </c>
      <c r="I24804" s="3">
        <v>4.4363299999999999</v>
      </c>
      <c r="J24804" s="3">
        <v>99.770229999999998</v>
      </c>
      <c r="K24804" s="4">
        <v>0.35</v>
      </c>
      <c r="L24804" s="73">
        <v>181.12134061538461</v>
      </c>
    </row>
    <row r="24805" spans="1:12" x14ac:dyDescent="0.35">
      <c r="A24805" s="1" t="s">
        <v>40181</v>
      </c>
      <c r="B24805" t="s">
        <v>40182</v>
      </c>
      <c r="C24805" t="s">
        <v>34</v>
      </c>
      <c r="D24805" t="s">
        <v>35</v>
      </c>
      <c r="E24805">
        <v>1</v>
      </c>
      <c r="F24805" s="2">
        <v>180.03</v>
      </c>
      <c r="G24805" s="3">
        <v>381</v>
      </c>
      <c r="H24805" s="3">
        <v>1.8003</v>
      </c>
      <c r="I24805" s="3">
        <v>8.4614100000000008</v>
      </c>
      <c r="J24805" s="3">
        <v>190.29170999999999</v>
      </c>
      <c r="K24805" s="4">
        <v>0.34999999999999992</v>
      </c>
      <c r="L24805" s="73">
        <v>345.45264276923075</v>
      </c>
    </row>
    <row r="24806" spans="1:12" x14ac:dyDescent="0.35">
      <c r="A24806" s="1" t="s">
        <v>40183</v>
      </c>
      <c r="B24806" t="s">
        <v>40184</v>
      </c>
      <c r="C24806" t="s">
        <v>34</v>
      </c>
      <c r="D24806" t="s">
        <v>35</v>
      </c>
      <c r="E24806">
        <v>1</v>
      </c>
      <c r="F24806" s="2">
        <v>231.88</v>
      </c>
      <c r="G24806" s="3">
        <v>440</v>
      </c>
      <c r="H24806" s="3">
        <v>2.3188</v>
      </c>
      <c r="I24806" s="3">
        <v>10.89836</v>
      </c>
      <c r="J24806" s="3">
        <v>245.09716</v>
      </c>
      <c r="K24806" s="4">
        <v>0.35</v>
      </c>
      <c r="L24806" s="73">
        <v>444.94561353846154</v>
      </c>
    </row>
    <row r="24807" spans="1:12" x14ac:dyDescent="0.35">
      <c r="A24807" s="1" t="s">
        <v>40185</v>
      </c>
      <c r="B24807" t="s">
        <v>40186</v>
      </c>
      <c r="C24807" t="s">
        <v>1467</v>
      </c>
      <c r="D24807" t="s">
        <v>1468</v>
      </c>
      <c r="E24807">
        <v>1</v>
      </c>
      <c r="F24807" s="2">
        <v>37.96</v>
      </c>
      <c r="G24807" s="3">
        <v>84</v>
      </c>
      <c r="H24807" s="3">
        <v>0.37959999999999999</v>
      </c>
      <c r="I24807" s="3">
        <v>1.7841200000000002</v>
      </c>
      <c r="J24807" s="3">
        <v>40.123720000000006</v>
      </c>
      <c r="K24807" s="4">
        <v>0.35</v>
      </c>
      <c r="L24807" s="73">
        <v>72.839984000000015</v>
      </c>
    </row>
    <row r="24808" spans="1:12" x14ac:dyDescent="0.35">
      <c r="A24808" s="1" t="s">
        <v>40187</v>
      </c>
      <c r="B24808" t="s">
        <v>40188</v>
      </c>
      <c r="C24808" t="s">
        <v>21</v>
      </c>
      <c r="D24808" t="s">
        <v>22</v>
      </c>
      <c r="E24808">
        <v>1</v>
      </c>
      <c r="F24808" s="2">
        <v>214.1</v>
      </c>
      <c r="G24808" s="3">
        <v>403</v>
      </c>
      <c r="H24808" s="3">
        <v>2.141</v>
      </c>
      <c r="I24808" s="3">
        <v>10.0627</v>
      </c>
      <c r="J24808" s="3">
        <v>226.30369999999999</v>
      </c>
      <c r="K24808" s="4">
        <v>0.35</v>
      </c>
      <c r="L24808" s="73">
        <v>410.82825538461532</v>
      </c>
    </row>
    <row r="24809" spans="1:12" x14ac:dyDescent="0.35">
      <c r="A24809" s="1" t="s">
        <v>40189</v>
      </c>
      <c r="B24809" t="s">
        <v>40190</v>
      </c>
      <c r="C24809" t="s">
        <v>34</v>
      </c>
      <c r="D24809" t="s">
        <v>35</v>
      </c>
      <c r="E24809">
        <v>1</v>
      </c>
      <c r="F24809" s="2">
        <v>50.79</v>
      </c>
      <c r="G24809" s="3">
        <v>97</v>
      </c>
      <c r="H24809" s="3">
        <v>0.50790000000000002</v>
      </c>
      <c r="I24809" s="3">
        <v>2.38713</v>
      </c>
      <c r="J24809" s="3">
        <v>53.685029999999998</v>
      </c>
      <c r="K24809" s="4">
        <v>0.35</v>
      </c>
      <c r="L24809" s="73">
        <v>97.458977538461539</v>
      </c>
    </row>
    <row r="24810" spans="1:12" x14ac:dyDescent="0.35">
      <c r="A24810" s="1" t="s">
        <v>40191</v>
      </c>
      <c r="B24810" t="s">
        <v>40192</v>
      </c>
      <c r="C24810" t="s">
        <v>34</v>
      </c>
      <c r="D24810" t="s">
        <v>35</v>
      </c>
      <c r="E24810">
        <v>1</v>
      </c>
      <c r="F24810" s="2">
        <v>79.13</v>
      </c>
      <c r="G24810" s="3">
        <v>150</v>
      </c>
      <c r="H24810" s="3">
        <v>0.7913</v>
      </c>
      <c r="I24810" s="3">
        <v>3.7191099999999997</v>
      </c>
      <c r="J24810" s="3">
        <v>83.640410000000003</v>
      </c>
      <c r="K24810" s="4">
        <v>0.35</v>
      </c>
      <c r="L24810" s="73">
        <v>151.83951353846152</v>
      </c>
    </row>
    <row r="24811" spans="1:12" x14ac:dyDescent="0.35">
      <c r="A24811" s="1" t="s">
        <v>40193</v>
      </c>
      <c r="B24811" t="s">
        <v>40194</v>
      </c>
      <c r="C24811" t="s">
        <v>34</v>
      </c>
      <c r="D24811" t="s">
        <v>35</v>
      </c>
      <c r="E24811">
        <v>1</v>
      </c>
      <c r="F24811" s="2">
        <v>14.87</v>
      </c>
      <c r="G24811" s="3">
        <v>25</v>
      </c>
      <c r="H24811" s="3">
        <v>0.1487</v>
      </c>
      <c r="I24811" s="3">
        <v>0.69889000000000001</v>
      </c>
      <c r="J24811" s="3">
        <v>15.71759</v>
      </c>
      <c r="K24811" s="4">
        <v>0.35</v>
      </c>
      <c r="L24811" s="73">
        <v>28.533471076923075</v>
      </c>
    </row>
    <row r="24812" spans="1:12" x14ac:dyDescent="0.35">
      <c r="A24812" s="1" t="s">
        <v>40195</v>
      </c>
      <c r="B24812" t="s">
        <v>40196</v>
      </c>
      <c r="C24812" t="s">
        <v>21</v>
      </c>
      <c r="D24812" t="s">
        <v>22</v>
      </c>
      <c r="E24812">
        <v>1</v>
      </c>
      <c r="F24812" s="2">
        <v>168.71</v>
      </c>
      <c r="G24812" s="3">
        <v>477.12</v>
      </c>
      <c r="H24812" s="3">
        <v>1.6871</v>
      </c>
      <c r="I24812" s="3">
        <v>7.9293700000000005</v>
      </c>
      <c r="J24812" s="3">
        <v>178.32647</v>
      </c>
      <c r="K24812" s="4">
        <v>0.34999999999999992</v>
      </c>
      <c r="L24812" s="73">
        <v>323.7311301538461</v>
      </c>
    </row>
    <row r="24813" spans="1:12" x14ac:dyDescent="0.35">
      <c r="A24813" s="1" t="s">
        <v>40197</v>
      </c>
      <c r="B24813" t="s">
        <v>30624</v>
      </c>
      <c r="C24813" t="s">
        <v>34</v>
      </c>
      <c r="D24813" t="s">
        <v>35</v>
      </c>
      <c r="E24813">
        <v>1</v>
      </c>
      <c r="F24813" s="2">
        <v>22.05</v>
      </c>
      <c r="G24813" s="3">
        <v>44</v>
      </c>
      <c r="H24813" s="3">
        <v>0.2205</v>
      </c>
      <c r="I24813" s="3">
        <v>1.0363500000000001</v>
      </c>
      <c r="J24813" s="3">
        <v>23.306850000000001</v>
      </c>
      <c r="K24813" s="4">
        <v>0.35</v>
      </c>
      <c r="L24813" s="73">
        <v>42.310896923076925</v>
      </c>
    </row>
    <row r="24814" spans="1:12" x14ac:dyDescent="0.35">
      <c r="A24814" s="1" t="s">
        <v>40198</v>
      </c>
      <c r="B24814" t="s">
        <v>40199</v>
      </c>
      <c r="C24814" t="s">
        <v>21</v>
      </c>
      <c r="D24814" t="s">
        <v>22</v>
      </c>
      <c r="E24814">
        <v>1</v>
      </c>
      <c r="F24814" s="2">
        <v>29.38</v>
      </c>
      <c r="G24814" s="3">
        <v>56</v>
      </c>
      <c r="H24814" s="3">
        <v>0.29380000000000001</v>
      </c>
      <c r="I24814" s="3">
        <v>1.38086</v>
      </c>
      <c r="J24814" s="3">
        <v>31.054659999999998</v>
      </c>
      <c r="K24814" s="4">
        <v>0.35</v>
      </c>
      <c r="L24814" s="73">
        <v>56.37615199999999</v>
      </c>
    </row>
    <row r="24815" spans="1:12" x14ac:dyDescent="0.35">
      <c r="A24815" s="1" t="s">
        <v>40200</v>
      </c>
      <c r="B24815" t="s">
        <v>40201</v>
      </c>
      <c r="C24815" t="s">
        <v>34</v>
      </c>
      <c r="D24815" t="s">
        <v>35</v>
      </c>
      <c r="E24815">
        <v>1</v>
      </c>
      <c r="F24815" s="2">
        <v>150.47999999999999</v>
      </c>
      <c r="G24815" s="3">
        <v>335</v>
      </c>
      <c r="H24815" s="3">
        <v>1.5047999999999999</v>
      </c>
      <c r="I24815" s="3">
        <v>7.0725599999999993</v>
      </c>
      <c r="J24815" s="3">
        <v>159.05735999999999</v>
      </c>
      <c r="K24815" s="4">
        <v>0.35000000000000003</v>
      </c>
      <c r="L24815" s="73">
        <v>288.75028430769231</v>
      </c>
    </row>
    <row r="24816" spans="1:12" x14ac:dyDescent="0.35">
      <c r="A24816" s="1" t="s">
        <v>40202</v>
      </c>
      <c r="B24816" t="s">
        <v>40203</v>
      </c>
      <c r="C24816" t="s">
        <v>21</v>
      </c>
      <c r="D24816" t="s">
        <v>22</v>
      </c>
      <c r="E24816">
        <v>1</v>
      </c>
      <c r="F24816" s="2">
        <v>113.51</v>
      </c>
      <c r="G24816" s="3">
        <v>216</v>
      </c>
      <c r="H24816" s="3">
        <v>1.1351</v>
      </c>
      <c r="I24816" s="3">
        <v>5.3349700000000002</v>
      </c>
      <c r="J24816" s="3">
        <v>119.98007</v>
      </c>
      <c r="K24816" s="4">
        <v>0.35</v>
      </c>
      <c r="L24816" s="73">
        <v>217.80997323076923</v>
      </c>
    </row>
    <row r="24817" spans="1:12" x14ac:dyDescent="0.35">
      <c r="A24817" s="1" t="s">
        <v>40204</v>
      </c>
      <c r="B24817" t="s">
        <v>40205</v>
      </c>
      <c r="C24817" t="s">
        <v>34</v>
      </c>
      <c r="D24817" t="s">
        <v>35</v>
      </c>
      <c r="E24817">
        <v>1</v>
      </c>
      <c r="F24817" s="2">
        <v>96.75</v>
      </c>
      <c r="G24817" s="3">
        <v>191</v>
      </c>
      <c r="H24817" s="3">
        <v>0.96750000000000003</v>
      </c>
      <c r="I24817" s="3">
        <v>4.54725</v>
      </c>
      <c r="J24817" s="3">
        <v>102.26475000000001</v>
      </c>
      <c r="K24817" s="4">
        <v>0.35</v>
      </c>
      <c r="L24817" s="73">
        <v>185.64985384615386</v>
      </c>
    </row>
    <row r="24818" spans="1:12" x14ac:dyDescent="0.35">
      <c r="A24818" s="1" t="s">
        <v>40206</v>
      </c>
      <c r="B24818" t="s">
        <v>40207</v>
      </c>
      <c r="C24818" t="s">
        <v>21</v>
      </c>
      <c r="D24818" t="s">
        <v>22</v>
      </c>
      <c r="E24818">
        <v>1</v>
      </c>
      <c r="F24818" s="2">
        <v>78.36</v>
      </c>
      <c r="G24818" s="3">
        <v>149</v>
      </c>
      <c r="H24818" s="3">
        <v>0.78359999999999996</v>
      </c>
      <c r="I24818" s="3">
        <v>3.6829200000000002</v>
      </c>
      <c r="J24818" s="3">
        <v>82.826520000000002</v>
      </c>
      <c r="K24818" s="4">
        <v>0.34999999999999992</v>
      </c>
      <c r="L24818" s="73">
        <v>150.36199015384614</v>
      </c>
    </row>
    <row r="24819" spans="1:12" x14ac:dyDescent="0.35">
      <c r="A24819" s="1" t="s">
        <v>40208</v>
      </c>
      <c r="B24819" t="s">
        <v>40209</v>
      </c>
      <c r="C24819" t="s">
        <v>34</v>
      </c>
      <c r="D24819" t="s">
        <v>35</v>
      </c>
      <c r="E24819">
        <v>1</v>
      </c>
      <c r="F24819" s="2">
        <v>472.5</v>
      </c>
      <c r="G24819" s="3">
        <v>931</v>
      </c>
      <c r="H24819" s="3">
        <v>4.7250000000000005</v>
      </c>
      <c r="I24819" s="3">
        <v>22.2075</v>
      </c>
      <c r="J24819" s="3">
        <v>499.4325</v>
      </c>
      <c r="K24819" s="4">
        <v>0.35000000000000003</v>
      </c>
      <c r="L24819" s="73">
        <v>906.66207692307694</v>
      </c>
    </row>
    <row r="24820" spans="1:12" x14ac:dyDescent="0.35">
      <c r="A24820" s="1" t="s">
        <v>40210</v>
      </c>
      <c r="B24820" t="s">
        <v>40211</v>
      </c>
      <c r="C24820" t="s">
        <v>13</v>
      </c>
      <c r="D24820" t="s">
        <v>14</v>
      </c>
      <c r="E24820">
        <v>1</v>
      </c>
      <c r="F24820" s="2">
        <v>365.95</v>
      </c>
      <c r="G24820" s="3">
        <v>643.65279999999996</v>
      </c>
      <c r="H24820" s="3">
        <v>3.6595</v>
      </c>
      <c r="I24820" s="3">
        <v>17.199649999999998</v>
      </c>
      <c r="J24820" s="3">
        <v>386.80914999999999</v>
      </c>
      <c r="K24820" s="4">
        <v>0.35000000000000003</v>
      </c>
      <c r="L24820" s="73">
        <v>702.20738000000006</v>
      </c>
    </row>
    <row r="24821" spans="1:12" x14ac:dyDescent="0.35">
      <c r="A24821" s="1" t="s">
        <v>40212</v>
      </c>
      <c r="B24821" t="s">
        <v>40213</v>
      </c>
      <c r="C24821" t="s">
        <v>21</v>
      </c>
      <c r="D24821" t="s">
        <v>22</v>
      </c>
      <c r="E24821">
        <v>1</v>
      </c>
      <c r="F24821" s="2">
        <v>31.07</v>
      </c>
      <c r="G24821" s="3">
        <v>65</v>
      </c>
      <c r="H24821" s="3">
        <v>0.31070000000000003</v>
      </c>
      <c r="I24821" s="3">
        <v>1.4602900000000001</v>
      </c>
      <c r="J24821" s="3">
        <v>32.840989999999998</v>
      </c>
      <c r="K24821" s="4">
        <v>0.34999999999999992</v>
      </c>
      <c r="L24821" s="73">
        <v>59.619027999999993</v>
      </c>
    </row>
    <row r="24822" spans="1:12" x14ac:dyDescent="0.35">
      <c r="A24822" s="1" t="s">
        <v>40214</v>
      </c>
      <c r="B24822" t="s">
        <v>40215</v>
      </c>
      <c r="C24822" t="s">
        <v>34</v>
      </c>
      <c r="D24822" t="s">
        <v>35</v>
      </c>
      <c r="E24822">
        <v>1</v>
      </c>
      <c r="F24822" s="2">
        <v>179.7</v>
      </c>
      <c r="G24822" s="3">
        <v>341</v>
      </c>
      <c r="H24822" s="3">
        <v>1.7969999999999999</v>
      </c>
      <c r="I24822" s="3">
        <v>8.4459</v>
      </c>
      <c r="J24822" s="3">
        <v>189.94289999999998</v>
      </c>
      <c r="K24822" s="4">
        <v>0.35</v>
      </c>
      <c r="L24822" s="73">
        <v>344.81941846153842</v>
      </c>
    </row>
    <row r="24823" spans="1:12" x14ac:dyDescent="0.35">
      <c r="A24823" s="1" t="s">
        <v>40216</v>
      </c>
      <c r="B24823" t="s">
        <v>40217</v>
      </c>
      <c r="C24823" t="s">
        <v>363</v>
      </c>
      <c r="D24823" t="s">
        <v>364</v>
      </c>
      <c r="E24823">
        <v>1</v>
      </c>
      <c r="F24823" s="2">
        <v>3.59</v>
      </c>
      <c r="G24823" s="3">
        <v>7</v>
      </c>
      <c r="H24823" s="3">
        <v>3.5900000000000001E-2</v>
      </c>
      <c r="I24823" s="3">
        <v>0.16872999999999999</v>
      </c>
      <c r="J24823" s="3">
        <v>3.7946299999999997</v>
      </c>
      <c r="K24823" s="4">
        <v>0.35</v>
      </c>
      <c r="L24823" s="73">
        <v>6.8887129230769224</v>
      </c>
    </row>
    <row r="24824" spans="1:12" x14ac:dyDescent="0.35">
      <c r="A24824" s="1" t="s">
        <v>40218</v>
      </c>
      <c r="B24824" t="s">
        <v>40219</v>
      </c>
      <c r="C24824" t="s">
        <v>34</v>
      </c>
      <c r="D24824" t="s">
        <v>35</v>
      </c>
      <c r="E24824">
        <v>1</v>
      </c>
      <c r="F24824" s="2">
        <v>57.94</v>
      </c>
      <c r="G24824" s="3">
        <v>109</v>
      </c>
      <c r="H24824" s="3">
        <v>0.57940000000000003</v>
      </c>
      <c r="I24824" s="3">
        <v>2.7231799999999997</v>
      </c>
      <c r="J24824" s="3">
        <v>61.242579999999997</v>
      </c>
      <c r="K24824" s="4">
        <v>0.35</v>
      </c>
      <c r="L24824" s="73">
        <v>111.17883753846152</v>
      </c>
    </row>
    <row r="24825" spans="1:12" x14ac:dyDescent="0.35">
      <c r="A24825" s="1">
        <v>5496</v>
      </c>
      <c r="B24825" t="s">
        <v>40220</v>
      </c>
      <c r="C24825" t="s">
        <v>34</v>
      </c>
      <c r="D24825" t="s">
        <v>35</v>
      </c>
      <c r="E24825">
        <v>1</v>
      </c>
      <c r="F24825" s="2">
        <v>528.99</v>
      </c>
      <c r="G24825" s="3">
        <v>1014</v>
      </c>
      <c r="H24825" s="3">
        <v>5.2899000000000003</v>
      </c>
      <c r="I24825" s="3">
        <v>24.86253</v>
      </c>
      <c r="J24825" s="3">
        <v>559.14242999999999</v>
      </c>
      <c r="K24825" s="4">
        <v>0.34999999999999992</v>
      </c>
      <c r="L24825" s="73">
        <v>1015.0585652307691</v>
      </c>
    </row>
    <row r="24826" spans="1:12" x14ac:dyDescent="0.35">
      <c r="A24826" s="1" t="s">
        <v>40221</v>
      </c>
      <c r="B24826" t="s">
        <v>40222</v>
      </c>
      <c r="C24826" t="s">
        <v>34</v>
      </c>
      <c r="D24826" t="s">
        <v>35</v>
      </c>
      <c r="E24826">
        <v>1</v>
      </c>
      <c r="F24826" s="2">
        <v>1.74</v>
      </c>
      <c r="G24826" s="3">
        <v>4</v>
      </c>
      <c r="H24826" s="3">
        <v>1.7399999999999999E-2</v>
      </c>
      <c r="I24826" s="3">
        <v>8.1780000000000005E-2</v>
      </c>
      <c r="J24826" s="3">
        <v>1.83918</v>
      </c>
      <c r="K24826" s="4">
        <v>0.34999999999999992</v>
      </c>
      <c r="L24826" s="73">
        <v>3.3388190769230768</v>
      </c>
    </row>
    <row r="24827" spans="1:12" x14ac:dyDescent="0.35">
      <c r="A24827" s="1" t="s">
        <v>40223</v>
      </c>
      <c r="B24827" t="s">
        <v>40224</v>
      </c>
      <c r="C24827" t="s">
        <v>34</v>
      </c>
      <c r="D24827" t="s">
        <v>35</v>
      </c>
      <c r="E24827">
        <v>1</v>
      </c>
      <c r="F24827" s="2">
        <v>21.21</v>
      </c>
      <c r="G24827" s="3">
        <v>42</v>
      </c>
      <c r="H24827" s="3">
        <v>0.21210000000000001</v>
      </c>
      <c r="I24827" s="3">
        <v>0.99687000000000003</v>
      </c>
      <c r="J24827" s="3">
        <v>22.418970000000002</v>
      </c>
      <c r="K24827" s="4">
        <v>0.34999999999999992</v>
      </c>
      <c r="L24827" s="73">
        <v>40.699053230769231</v>
      </c>
    </row>
    <row r="24828" spans="1:12" x14ac:dyDescent="0.35">
      <c r="A24828" s="1" t="s">
        <v>40225</v>
      </c>
      <c r="B24828" t="s">
        <v>40226</v>
      </c>
      <c r="C24828" t="s">
        <v>34</v>
      </c>
      <c r="D24828" t="s">
        <v>35</v>
      </c>
      <c r="E24828">
        <v>1</v>
      </c>
      <c r="F24828" s="2">
        <v>93.29</v>
      </c>
      <c r="G24828" s="3">
        <v>185</v>
      </c>
      <c r="H24828" s="3">
        <v>0.93290000000000006</v>
      </c>
      <c r="I24828" s="3">
        <v>4.3846300000000005</v>
      </c>
      <c r="J24828" s="3">
        <v>98.607530000000011</v>
      </c>
      <c r="K24828" s="4">
        <v>0.35</v>
      </c>
      <c r="L24828" s="73">
        <v>179.01059292307693</v>
      </c>
    </row>
    <row r="24829" spans="1:12" x14ac:dyDescent="0.35">
      <c r="A24829" s="1" t="s">
        <v>40227</v>
      </c>
      <c r="B24829" t="s">
        <v>40228</v>
      </c>
      <c r="C24829" t="s">
        <v>34</v>
      </c>
      <c r="D24829" t="s">
        <v>35</v>
      </c>
      <c r="E24829">
        <v>1</v>
      </c>
      <c r="F24829" s="2">
        <v>974.2</v>
      </c>
      <c r="G24829" s="3">
        <v>1809</v>
      </c>
      <c r="H24829" s="3">
        <v>9.7420000000000009</v>
      </c>
      <c r="I24829" s="3">
        <v>45.787400000000005</v>
      </c>
      <c r="J24829" s="3">
        <v>1029.7293999999999</v>
      </c>
      <c r="K24829" s="4">
        <v>0.35</v>
      </c>
      <c r="L24829" s="73">
        <v>1869.3549107692306</v>
      </c>
    </row>
    <row r="24830" spans="1:12" x14ac:dyDescent="0.35">
      <c r="A24830" s="1" t="s">
        <v>40229</v>
      </c>
      <c r="B24830" t="s">
        <v>40230</v>
      </c>
      <c r="C24830" t="s">
        <v>34</v>
      </c>
      <c r="D24830" t="s">
        <v>35</v>
      </c>
      <c r="E24830">
        <v>1</v>
      </c>
      <c r="F24830" s="2">
        <v>73.62</v>
      </c>
      <c r="G24830" s="3">
        <v>146</v>
      </c>
      <c r="H24830" s="3">
        <v>0.73620000000000008</v>
      </c>
      <c r="I24830" s="3">
        <v>3.4601400000000004</v>
      </c>
      <c r="J24830" s="3">
        <v>77.816339999999997</v>
      </c>
      <c r="K24830" s="4">
        <v>0.35</v>
      </c>
      <c r="L24830" s="73">
        <v>141.26658646153845</v>
      </c>
    </row>
    <row r="24831" spans="1:12" x14ac:dyDescent="0.35">
      <c r="A24831" s="1" t="s">
        <v>40231</v>
      </c>
      <c r="B24831" t="s">
        <v>40232</v>
      </c>
      <c r="C24831" t="s">
        <v>34</v>
      </c>
      <c r="D24831" t="s">
        <v>35</v>
      </c>
      <c r="E24831">
        <v>1</v>
      </c>
      <c r="F24831" s="2">
        <v>458</v>
      </c>
      <c r="G24831" s="3">
        <v>658</v>
      </c>
      <c r="H24831" s="3">
        <v>4.58</v>
      </c>
      <c r="I24831" s="3">
        <v>21.526</v>
      </c>
      <c r="J24831" s="3">
        <v>484.10599999999999</v>
      </c>
      <c r="K24831" s="4">
        <v>0.35000000000000003</v>
      </c>
      <c r="L24831" s="73">
        <v>878.83858461538466</v>
      </c>
    </row>
    <row r="24832" spans="1:12" x14ac:dyDescent="0.35">
      <c r="A24832" s="1" t="s">
        <v>40233</v>
      </c>
      <c r="B24832" t="s">
        <v>40234</v>
      </c>
      <c r="C24832" t="s">
        <v>1467</v>
      </c>
      <c r="D24832" t="s">
        <v>1468</v>
      </c>
      <c r="E24832">
        <v>1</v>
      </c>
      <c r="F24832" s="2">
        <v>587.44000000000005</v>
      </c>
      <c r="G24832" s="3">
        <v>1291</v>
      </c>
      <c r="H24832" s="3">
        <v>5.8744000000000005</v>
      </c>
      <c r="I24832" s="3">
        <v>27.609680000000001</v>
      </c>
      <c r="J24832" s="3">
        <v>620.92408000000012</v>
      </c>
      <c r="K24832" s="4">
        <v>0.35000000000000003</v>
      </c>
      <c r="L24832" s="73">
        <v>1127.2160221538463</v>
      </c>
    </row>
    <row r="24833" spans="1:12" x14ac:dyDescent="0.35">
      <c r="A24833" s="1" t="s">
        <v>40235</v>
      </c>
      <c r="B24833" t="s">
        <v>40236</v>
      </c>
      <c r="C24833" t="s">
        <v>34</v>
      </c>
      <c r="D24833" t="s">
        <v>35</v>
      </c>
      <c r="E24833">
        <v>1</v>
      </c>
      <c r="F24833" s="2">
        <v>60.68</v>
      </c>
      <c r="G24833" s="3">
        <v>117</v>
      </c>
      <c r="H24833" s="3">
        <v>0.60680000000000001</v>
      </c>
      <c r="I24833" s="3">
        <v>2.8519600000000001</v>
      </c>
      <c r="J24833" s="3">
        <v>64.138760000000005</v>
      </c>
      <c r="K24833" s="4">
        <v>0.35</v>
      </c>
      <c r="L24833" s="73">
        <v>116.43651815384617</v>
      </c>
    </row>
    <row r="24834" spans="1:12" x14ac:dyDescent="0.35">
      <c r="A24834" s="1" t="s">
        <v>40237</v>
      </c>
      <c r="B24834" t="s">
        <v>40238</v>
      </c>
      <c r="C24834" t="s">
        <v>34</v>
      </c>
      <c r="D24834" t="s">
        <v>35</v>
      </c>
      <c r="E24834">
        <v>1</v>
      </c>
      <c r="F24834" s="2">
        <v>73.599999999999994</v>
      </c>
      <c r="G24834" s="3">
        <v>141</v>
      </c>
      <c r="H24834" s="3">
        <v>0.73599999999999999</v>
      </c>
      <c r="I24834" s="3">
        <v>3.4591999999999996</v>
      </c>
      <c r="J24834" s="3">
        <v>77.795199999999994</v>
      </c>
      <c r="K24834" s="4">
        <v>0.35000000000000003</v>
      </c>
      <c r="L24834" s="73">
        <v>141.22820923076921</v>
      </c>
    </row>
    <row r="24835" spans="1:12" x14ac:dyDescent="0.35">
      <c r="A24835" s="1" t="s">
        <v>40239</v>
      </c>
      <c r="B24835" t="s">
        <v>40240</v>
      </c>
      <c r="C24835" t="s">
        <v>34</v>
      </c>
      <c r="D24835" t="s">
        <v>35</v>
      </c>
      <c r="E24835">
        <v>1</v>
      </c>
      <c r="F24835" s="2">
        <v>16.43</v>
      </c>
      <c r="G24835" s="3">
        <v>30</v>
      </c>
      <c r="H24835" s="3">
        <v>0.1643</v>
      </c>
      <c r="I24835" s="3">
        <v>0.77220999999999995</v>
      </c>
      <c r="J24835" s="3">
        <v>17.366510000000002</v>
      </c>
      <c r="K24835" s="4">
        <v>0.35</v>
      </c>
      <c r="L24835" s="73">
        <v>31.526895076923079</v>
      </c>
    </row>
    <row r="24836" spans="1:12" x14ac:dyDescent="0.35">
      <c r="A24836" s="1" t="s">
        <v>40241</v>
      </c>
      <c r="B24836" t="s">
        <v>40242</v>
      </c>
      <c r="C24836" t="s">
        <v>21</v>
      </c>
      <c r="D24836" t="s">
        <v>22</v>
      </c>
      <c r="E24836">
        <v>1</v>
      </c>
      <c r="F24836" s="2">
        <v>58</v>
      </c>
      <c r="G24836" s="3">
        <v>138</v>
      </c>
      <c r="H24836" s="3">
        <v>0.57999999999999996</v>
      </c>
      <c r="I24836" s="3">
        <v>2.726</v>
      </c>
      <c r="J24836" s="3">
        <v>61.305999999999997</v>
      </c>
      <c r="K24836" s="4">
        <v>0.35000000000000003</v>
      </c>
      <c r="L24836" s="73">
        <v>111.29396923076922</v>
      </c>
    </row>
    <row r="24837" spans="1:12" x14ac:dyDescent="0.35">
      <c r="A24837" s="1" t="s">
        <v>40243</v>
      </c>
      <c r="B24837" t="s">
        <v>40244</v>
      </c>
      <c r="C24837" t="s">
        <v>363</v>
      </c>
      <c r="D24837" t="s">
        <v>364</v>
      </c>
      <c r="E24837">
        <v>1</v>
      </c>
      <c r="F24837" s="2">
        <v>3.79</v>
      </c>
      <c r="G24837" s="3">
        <v>8</v>
      </c>
      <c r="H24837" s="3">
        <v>3.7900000000000003E-2</v>
      </c>
      <c r="I24837" s="3">
        <v>0.17813000000000001</v>
      </c>
      <c r="J24837" s="3">
        <v>4.00603</v>
      </c>
      <c r="K24837" s="4">
        <v>0.35</v>
      </c>
      <c r="L24837" s="73">
        <v>7.27248523076923</v>
      </c>
    </row>
    <row r="24838" spans="1:12" x14ac:dyDescent="0.35">
      <c r="A24838" s="1">
        <v>304205030</v>
      </c>
      <c r="B24838" t="s">
        <v>40245</v>
      </c>
      <c r="C24838" t="s">
        <v>1467</v>
      </c>
      <c r="D24838" t="s">
        <v>1468</v>
      </c>
      <c r="E24838">
        <v>1</v>
      </c>
      <c r="F24838" s="2">
        <v>968.82</v>
      </c>
      <c r="G24838" s="3">
        <v>1058.71</v>
      </c>
      <c r="H24838" s="3">
        <v>9.6882000000000001</v>
      </c>
      <c r="I24838" s="3">
        <v>45.53454</v>
      </c>
      <c r="J24838" s="3">
        <v>1024.0427400000001</v>
      </c>
      <c r="K24838" s="4">
        <v>0.35000000000000003</v>
      </c>
      <c r="L24838" s="73">
        <v>1859.0314356923079</v>
      </c>
    </row>
    <row r="24839" spans="1:12" x14ac:dyDescent="0.35">
      <c r="A24839" s="1" t="s">
        <v>40246</v>
      </c>
      <c r="B24839" t="s">
        <v>40247</v>
      </c>
      <c r="C24839" t="s">
        <v>363</v>
      </c>
      <c r="D24839" t="s">
        <v>364</v>
      </c>
      <c r="E24839">
        <v>1</v>
      </c>
      <c r="F24839" s="2">
        <v>824.25</v>
      </c>
      <c r="G24839" s="3">
        <v>1240</v>
      </c>
      <c r="H24839" s="3">
        <v>8.2424999999999997</v>
      </c>
      <c r="I24839" s="3">
        <v>38.739750000000001</v>
      </c>
      <c r="J24839" s="3">
        <v>871.23224999999991</v>
      </c>
      <c r="K24839" s="4">
        <v>0.35000000000000003</v>
      </c>
      <c r="L24839" s="73">
        <v>1581.621623076923</v>
      </c>
    </row>
    <row r="24840" spans="1:12" x14ac:dyDescent="0.35">
      <c r="A24840" s="1" t="s">
        <v>40248</v>
      </c>
      <c r="B24840" t="s">
        <v>40249</v>
      </c>
      <c r="C24840" t="s">
        <v>34</v>
      </c>
      <c r="D24840" t="s">
        <v>35</v>
      </c>
      <c r="E24840">
        <v>1</v>
      </c>
      <c r="F24840" s="2">
        <v>255.1</v>
      </c>
      <c r="G24840" s="3">
        <v>450</v>
      </c>
      <c r="H24840" s="3">
        <v>2.5510000000000002</v>
      </c>
      <c r="I24840" s="3">
        <v>11.989699999999999</v>
      </c>
      <c r="J24840" s="3">
        <v>269.64070000000004</v>
      </c>
      <c r="K24840" s="4">
        <v>0.35</v>
      </c>
      <c r="L24840" s="73">
        <v>489.50157846153849</v>
      </c>
    </row>
    <row r="24841" spans="1:12" x14ac:dyDescent="0.35">
      <c r="A24841" s="1" t="s">
        <v>40250</v>
      </c>
      <c r="B24841" t="s">
        <v>40251</v>
      </c>
      <c r="C24841" t="s">
        <v>34</v>
      </c>
      <c r="D24841" t="s">
        <v>35</v>
      </c>
      <c r="E24841">
        <v>1</v>
      </c>
      <c r="F24841" s="2">
        <v>287.10000000000002</v>
      </c>
      <c r="G24841" s="3">
        <v>431</v>
      </c>
      <c r="H24841" s="3">
        <v>2.8710000000000004</v>
      </c>
      <c r="I24841" s="3">
        <v>13.4937</v>
      </c>
      <c r="J24841" s="3">
        <v>303.46469999999999</v>
      </c>
      <c r="K24841" s="4">
        <v>0.35</v>
      </c>
      <c r="L24841" s="73">
        <v>550.90514769230765</v>
      </c>
    </row>
    <row r="24842" spans="1:12" x14ac:dyDescent="0.35">
      <c r="A24842" s="1" t="s">
        <v>40252</v>
      </c>
      <c r="B24842" t="s">
        <v>40253</v>
      </c>
      <c r="C24842" t="s">
        <v>34</v>
      </c>
      <c r="D24842" t="s">
        <v>35</v>
      </c>
      <c r="E24842">
        <v>1</v>
      </c>
      <c r="F24842" s="2">
        <v>222.5</v>
      </c>
      <c r="G24842" s="3">
        <v>197</v>
      </c>
      <c r="H24842" s="3">
        <v>2.2250000000000001</v>
      </c>
      <c r="I24842" s="3">
        <v>10.4575</v>
      </c>
      <c r="J24842" s="3">
        <v>235.1825</v>
      </c>
      <c r="K24842" s="4">
        <v>0.35000000000000003</v>
      </c>
      <c r="L24842" s="73">
        <v>426.94669230769233</v>
      </c>
    </row>
    <row r="24843" spans="1:12" x14ac:dyDescent="0.35">
      <c r="A24843" s="1" t="s">
        <v>40254</v>
      </c>
      <c r="B24843" t="s">
        <v>40255</v>
      </c>
      <c r="C24843" t="s">
        <v>34</v>
      </c>
      <c r="D24843" t="s">
        <v>35</v>
      </c>
      <c r="E24843">
        <v>1</v>
      </c>
      <c r="F24843" s="2">
        <v>60.28</v>
      </c>
      <c r="G24843" s="3">
        <v>125</v>
      </c>
      <c r="H24843" s="3">
        <v>0.6028</v>
      </c>
      <c r="I24843" s="3">
        <v>2.8331599999999999</v>
      </c>
      <c r="J24843" s="3">
        <v>63.715960000000003</v>
      </c>
      <c r="K24843" s="4">
        <v>0.35</v>
      </c>
      <c r="L24843" s="73">
        <v>115.66897353846154</v>
      </c>
    </row>
    <row r="24844" spans="1:12" x14ac:dyDescent="0.35">
      <c r="A24844" s="1" t="s">
        <v>40256</v>
      </c>
      <c r="B24844" t="s">
        <v>40257</v>
      </c>
      <c r="C24844" t="s">
        <v>34</v>
      </c>
      <c r="D24844" t="s">
        <v>35</v>
      </c>
      <c r="E24844">
        <v>1</v>
      </c>
      <c r="F24844" s="2">
        <v>125.2</v>
      </c>
      <c r="G24844" s="3">
        <v>227</v>
      </c>
      <c r="H24844" s="3">
        <v>1.252</v>
      </c>
      <c r="I24844" s="3">
        <v>5.8844000000000003</v>
      </c>
      <c r="J24844" s="3">
        <v>132.3364</v>
      </c>
      <c r="K24844" s="4">
        <v>0.35</v>
      </c>
      <c r="L24844" s="73">
        <v>240.24146461538461</v>
      </c>
    </row>
    <row r="24845" spans="1:12" x14ac:dyDescent="0.35">
      <c r="A24845" s="1" t="s">
        <v>40258</v>
      </c>
      <c r="B24845" t="s">
        <v>40259</v>
      </c>
      <c r="C24845" t="s">
        <v>363</v>
      </c>
      <c r="D24845" t="s">
        <v>364</v>
      </c>
      <c r="E24845">
        <v>1</v>
      </c>
      <c r="F24845" s="2">
        <v>3.89</v>
      </c>
      <c r="G24845" s="3">
        <v>8</v>
      </c>
      <c r="H24845" s="3">
        <v>3.8900000000000004E-2</v>
      </c>
      <c r="I24845" s="3">
        <v>0.18282999999999999</v>
      </c>
      <c r="J24845" s="3">
        <v>4.1117299999999997</v>
      </c>
      <c r="K24845" s="4">
        <v>0.35000000000000003</v>
      </c>
      <c r="L24845" s="73">
        <v>7.4643713846153839</v>
      </c>
    </row>
    <row r="24846" spans="1:12" x14ac:dyDescent="0.35">
      <c r="A24846" s="1" t="s">
        <v>40260</v>
      </c>
      <c r="B24846" t="s">
        <v>40261</v>
      </c>
      <c r="C24846" t="s">
        <v>34</v>
      </c>
      <c r="D24846" t="s">
        <v>35</v>
      </c>
      <c r="E24846">
        <v>1</v>
      </c>
      <c r="F24846" s="2">
        <v>194.1</v>
      </c>
      <c r="G24846" s="3">
        <v>333</v>
      </c>
      <c r="H24846" s="3">
        <v>1.9410000000000001</v>
      </c>
      <c r="I24846" s="3">
        <v>9.1227</v>
      </c>
      <c r="J24846" s="3">
        <v>205.16370000000001</v>
      </c>
      <c r="K24846" s="4">
        <v>0.35000000000000003</v>
      </c>
      <c r="L24846" s="73">
        <v>372.45102461538465</v>
      </c>
    </row>
    <row r="24847" spans="1:12" x14ac:dyDescent="0.35">
      <c r="A24847" s="1" t="s">
        <v>40262</v>
      </c>
      <c r="B24847" t="s">
        <v>16680</v>
      </c>
      <c r="C24847" t="s">
        <v>34</v>
      </c>
      <c r="D24847" t="s">
        <v>35</v>
      </c>
      <c r="E24847">
        <v>1</v>
      </c>
      <c r="F24847" s="2">
        <v>19.57</v>
      </c>
      <c r="G24847" s="3">
        <v>42</v>
      </c>
      <c r="H24847" s="3">
        <v>0.19570000000000001</v>
      </c>
      <c r="I24847" s="3">
        <v>0.91979</v>
      </c>
      <c r="J24847" s="3">
        <v>20.685489999999998</v>
      </c>
      <c r="K24847" s="4">
        <v>0.34999999999999992</v>
      </c>
      <c r="L24847" s="73">
        <v>37.552120307692299</v>
      </c>
    </row>
    <row r="24848" spans="1:12" x14ac:dyDescent="0.35">
      <c r="A24848" s="1" t="s">
        <v>40263</v>
      </c>
      <c r="B24848" t="s">
        <v>29927</v>
      </c>
      <c r="C24848" t="s">
        <v>26</v>
      </c>
      <c r="D24848" t="s">
        <v>27</v>
      </c>
      <c r="E24848">
        <v>1</v>
      </c>
      <c r="F24848" s="2">
        <v>96.44</v>
      </c>
      <c r="G24848" s="3">
        <v>165</v>
      </c>
      <c r="H24848" s="3">
        <v>0.96440000000000003</v>
      </c>
      <c r="I24848" s="3">
        <v>4.53268</v>
      </c>
      <c r="J24848" s="3">
        <v>101.93707999999999</v>
      </c>
      <c r="K24848" s="4">
        <v>0.35</v>
      </c>
      <c r="L24848" s="73">
        <v>185.05500676923074</v>
      </c>
    </row>
    <row r="24849" spans="1:12" x14ac:dyDescent="0.35">
      <c r="A24849" s="1" t="s">
        <v>40264</v>
      </c>
      <c r="B24849" t="s">
        <v>40265</v>
      </c>
      <c r="C24849" t="s">
        <v>34</v>
      </c>
      <c r="D24849" t="s">
        <v>35</v>
      </c>
      <c r="E24849">
        <v>1</v>
      </c>
      <c r="F24849" s="2">
        <v>6.65</v>
      </c>
      <c r="G24849" s="3">
        <v>13</v>
      </c>
      <c r="H24849" s="3">
        <v>6.6500000000000004E-2</v>
      </c>
      <c r="I24849" s="3">
        <v>0.31254999999999999</v>
      </c>
      <c r="J24849" s="3">
        <v>7.0290499999999998</v>
      </c>
      <c r="K24849" s="4">
        <v>0.35000000000000003</v>
      </c>
      <c r="L24849" s="73">
        <v>12.76042923076923</v>
      </c>
    </row>
    <row r="24850" spans="1:12" x14ac:dyDescent="0.35">
      <c r="A24850" s="1" t="s">
        <v>40266</v>
      </c>
      <c r="B24850" t="s">
        <v>40267</v>
      </c>
      <c r="C24850" t="s">
        <v>34</v>
      </c>
      <c r="D24850" t="s">
        <v>35</v>
      </c>
      <c r="E24850">
        <v>1</v>
      </c>
      <c r="F24850" s="2">
        <v>125.2</v>
      </c>
      <c r="G24850" s="3">
        <v>203</v>
      </c>
      <c r="H24850" s="3">
        <v>1.252</v>
      </c>
      <c r="I24850" s="3">
        <v>5.8844000000000003</v>
      </c>
      <c r="J24850" s="3">
        <v>132.3364</v>
      </c>
      <c r="K24850" s="4">
        <v>0.35</v>
      </c>
      <c r="L24850" s="73">
        <v>240.24146461538461</v>
      </c>
    </row>
    <row r="24851" spans="1:12" x14ac:dyDescent="0.35">
      <c r="A24851" s="1" t="s">
        <v>40268</v>
      </c>
      <c r="B24851" t="s">
        <v>40269</v>
      </c>
      <c r="C24851" t="s">
        <v>34</v>
      </c>
      <c r="D24851" t="s">
        <v>35</v>
      </c>
      <c r="E24851">
        <v>2</v>
      </c>
      <c r="F24851" s="2">
        <v>20.36</v>
      </c>
      <c r="G24851" s="3">
        <v>42</v>
      </c>
      <c r="H24851" s="3">
        <v>0.2036</v>
      </c>
      <c r="I24851" s="3">
        <v>0</v>
      </c>
      <c r="J24851" s="3">
        <v>20.563600000000001</v>
      </c>
      <c r="K24851" s="4">
        <v>0.35</v>
      </c>
      <c r="L24851" s="73">
        <v>37.330843076923074</v>
      </c>
    </row>
    <row r="24852" spans="1:12" x14ac:dyDescent="0.35">
      <c r="A24852" s="1" t="s">
        <v>40270</v>
      </c>
      <c r="B24852" t="s">
        <v>40271</v>
      </c>
      <c r="C24852" t="s">
        <v>34</v>
      </c>
      <c r="D24852" t="s">
        <v>35</v>
      </c>
      <c r="E24852">
        <v>1</v>
      </c>
      <c r="F24852" s="2">
        <v>237.7</v>
      </c>
      <c r="G24852" s="3">
        <v>410</v>
      </c>
      <c r="H24852" s="3">
        <v>2.3769999999999998</v>
      </c>
      <c r="I24852" s="3">
        <v>11.171899999999999</v>
      </c>
      <c r="J24852" s="3">
        <v>251.24889999999999</v>
      </c>
      <c r="K24852" s="4">
        <v>0.35</v>
      </c>
      <c r="L24852" s="73">
        <v>456.1133876923077</v>
      </c>
    </row>
    <row r="24853" spans="1:12" x14ac:dyDescent="0.35">
      <c r="A24853" s="1" t="s">
        <v>40272</v>
      </c>
      <c r="B24853" t="s">
        <v>40273</v>
      </c>
      <c r="C24853" t="s">
        <v>34</v>
      </c>
      <c r="D24853" t="s">
        <v>35</v>
      </c>
      <c r="E24853">
        <v>1</v>
      </c>
      <c r="F24853" s="2">
        <v>309.95</v>
      </c>
      <c r="G24853" s="3">
        <v>579</v>
      </c>
      <c r="H24853" s="3">
        <v>3.0994999999999999</v>
      </c>
      <c r="I24853" s="3">
        <v>14.567649999999999</v>
      </c>
      <c r="J24853" s="3">
        <v>327.61714999999998</v>
      </c>
      <c r="K24853" s="4">
        <v>0.35</v>
      </c>
      <c r="L24853" s="73">
        <v>594.75113384615383</v>
      </c>
    </row>
    <row r="24854" spans="1:12" x14ac:dyDescent="0.35">
      <c r="A24854" s="1" t="s">
        <v>40274</v>
      </c>
      <c r="B24854" t="s">
        <v>40275</v>
      </c>
      <c r="C24854" t="s">
        <v>21</v>
      </c>
      <c r="D24854" t="s">
        <v>22</v>
      </c>
      <c r="E24854">
        <v>1</v>
      </c>
      <c r="F24854" s="2">
        <v>79.72</v>
      </c>
      <c r="G24854" s="3">
        <v>158.16640000000001</v>
      </c>
      <c r="H24854" s="3">
        <v>0.79720000000000002</v>
      </c>
      <c r="I24854" s="3">
        <v>3.7468400000000002</v>
      </c>
      <c r="J24854" s="3">
        <v>84.264040000000008</v>
      </c>
      <c r="K24854" s="4">
        <v>0.35</v>
      </c>
      <c r="L24854" s="73">
        <v>152.97164184615386</v>
      </c>
    </row>
    <row r="24855" spans="1:12" x14ac:dyDescent="0.35">
      <c r="A24855" s="1" t="s">
        <v>40276</v>
      </c>
      <c r="B24855" t="s">
        <v>40277</v>
      </c>
      <c r="C24855" t="s">
        <v>34</v>
      </c>
      <c r="D24855" t="s">
        <v>35</v>
      </c>
      <c r="E24855">
        <v>1</v>
      </c>
      <c r="F24855" s="2">
        <v>135.1</v>
      </c>
      <c r="G24855" s="3">
        <v>245</v>
      </c>
      <c r="H24855" s="3">
        <v>1.351</v>
      </c>
      <c r="I24855" s="3">
        <v>6.3496999999999995</v>
      </c>
      <c r="J24855" s="3">
        <v>142.80070000000001</v>
      </c>
      <c r="K24855" s="4">
        <v>0.35</v>
      </c>
      <c r="L24855" s="73">
        <v>259.23819384615388</v>
      </c>
    </row>
    <row r="24856" spans="1:12" x14ac:dyDescent="0.35">
      <c r="A24856" s="1" t="s">
        <v>40278</v>
      </c>
      <c r="B24856" t="s">
        <v>40279</v>
      </c>
      <c r="C24856" t="s">
        <v>34</v>
      </c>
      <c r="D24856" t="s">
        <v>35</v>
      </c>
      <c r="E24856">
        <v>1</v>
      </c>
      <c r="F24856" s="2">
        <v>288.33999999999997</v>
      </c>
      <c r="G24856" s="3">
        <v>530</v>
      </c>
      <c r="H24856" s="3">
        <v>2.8834</v>
      </c>
      <c r="I24856" s="3">
        <v>13.551979999999999</v>
      </c>
      <c r="J24856" s="3">
        <v>304.77537999999998</v>
      </c>
      <c r="K24856" s="4">
        <v>0.35</v>
      </c>
      <c r="L24856" s="73">
        <v>553.28453599999989</v>
      </c>
    </row>
    <row r="24857" spans="1:12" x14ac:dyDescent="0.35">
      <c r="A24857" s="1" t="s">
        <v>40280</v>
      </c>
      <c r="B24857" t="s">
        <v>40281</v>
      </c>
      <c r="C24857" t="s">
        <v>363</v>
      </c>
      <c r="D24857" t="s">
        <v>364</v>
      </c>
      <c r="E24857">
        <v>1</v>
      </c>
      <c r="F24857" s="2">
        <v>220.99</v>
      </c>
      <c r="G24857" s="3">
        <v>380</v>
      </c>
      <c r="H24857" s="3">
        <v>2.2099000000000002</v>
      </c>
      <c r="I24857" s="3">
        <v>10.38653</v>
      </c>
      <c r="J24857" s="3">
        <v>233.58643000000001</v>
      </c>
      <c r="K24857" s="4">
        <v>0.35</v>
      </c>
      <c r="L24857" s="73">
        <v>424.04921138461538</v>
      </c>
    </row>
    <row r="24858" spans="1:12" x14ac:dyDescent="0.35">
      <c r="A24858" s="1" t="s">
        <v>40282</v>
      </c>
      <c r="B24858" t="s">
        <v>40283</v>
      </c>
      <c r="C24858" t="s">
        <v>1467</v>
      </c>
      <c r="D24858" t="s">
        <v>1468</v>
      </c>
      <c r="E24858">
        <v>1</v>
      </c>
      <c r="F24858" s="2">
        <v>15.56</v>
      </c>
      <c r="G24858" s="3">
        <v>37</v>
      </c>
      <c r="H24858" s="3">
        <v>0.15560000000000002</v>
      </c>
      <c r="I24858" s="3">
        <v>0.73131999999999997</v>
      </c>
      <c r="J24858" s="3">
        <v>16.446919999999999</v>
      </c>
      <c r="K24858" s="4">
        <v>0.35000000000000003</v>
      </c>
      <c r="L24858" s="73">
        <v>29.857485538461535</v>
      </c>
    </row>
    <row r="24859" spans="1:12" x14ac:dyDescent="0.35">
      <c r="A24859" s="1" t="s">
        <v>40284</v>
      </c>
      <c r="B24859" t="s">
        <v>40285</v>
      </c>
      <c r="C24859" t="s">
        <v>363</v>
      </c>
      <c r="D24859" t="s">
        <v>364</v>
      </c>
      <c r="E24859">
        <v>1</v>
      </c>
      <c r="F24859" s="2">
        <v>4.0199999999999996</v>
      </c>
      <c r="G24859" s="3">
        <v>8</v>
      </c>
      <c r="H24859" s="3">
        <v>4.02E-2</v>
      </c>
      <c r="I24859" s="3">
        <v>0.18893999999999997</v>
      </c>
      <c r="J24859" s="3">
        <v>4.2491399999999988</v>
      </c>
      <c r="K24859" s="4">
        <v>0.35</v>
      </c>
      <c r="L24859" s="73">
        <v>7.7138233846153827</v>
      </c>
    </row>
    <row r="24860" spans="1:12" x14ac:dyDescent="0.35">
      <c r="A24860" s="1" t="s">
        <v>40286</v>
      </c>
      <c r="B24860" t="s">
        <v>28393</v>
      </c>
      <c r="C24860" t="s">
        <v>34</v>
      </c>
      <c r="D24860" t="s">
        <v>35</v>
      </c>
      <c r="E24860">
        <v>1</v>
      </c>
      <c r="F24860" s="2">
        <v>3.74</v>
      </c>
      <c r="G24860" s="3">
        <v>74</v>
      </c>
      <c r="H24860" s="3">
        <v>3.7400000000000003E-2</v>
      </c>
      <c r="I24860" s="3">
        <v>0.17578000000000002</v>
      </c>
      <c r="J24860" s="3">
        <v>3.9531800000000001</v>
      </c>
      <c r="K24860" s="4">
        <v>0.35</v>
      </c>
      <c r="L24860" s="73">
        <v>7.176542153846154</v>
      </c>
    </row>
    <row r="24861" spans="1:12" x14ac:dyDescent="0.35">
      <c r="A24861" s="1" t="s">
        <v>40287</v>
      </c>
      <c r="B24861" t="s">
        <v>40288</v>
      </c>
      <c r="C24861" t="s">
        <v>13</v>
      </c>
      <c r="D24861" t="s">
        <v>14</v>
      </c>
      <c r="E24861">
        <v>1</v>
      </c>
      <c r="F24861" s="2">
        <v>247.85</v>
      </c>
      <c r="G24861" s="3">
        <v>332.53</v>
      </c>
      <c r="H24861" s="3">
        <v>2.4784999999999999</v>
      </c>
      <c r="I24861" s="3">
        <v>11.648949999999999</v>
      </c>
      <c r="J24861" s="3">
        <v>261.97744999999998</v>
      </c>
      <c r="K24861" s="4">
        <v>0.35000000000000003</v>
      </c>
      <c r="L24861" s="73">
        <v>475.58983230769229</v>
      </c>
    </row>
    <row r="24862" spans="1:12" x14ac:dyDescent="0.35">
      <c r="A24862" s="1" t="s">
        <v>40289</v>
      </c>
      <c r="B24862" t="s">
        <v>40290</v>
      </c>
      <c r="C24862" t="s">
        <v>1467</v>
      </c>
      <c r="D24862" t="s">
        <v>1468</v>
      </c>
      <c r="E24862">
        <v>1</v>
      </c>
      <c r="F24862" s="2">
        <v>44.17</v>
      </c>
      <c r="G24862" s="3">
        <v>61</v>
      </c>
      <c r="H24862" s="3">
        <v>0.44170000000000004</v>
      </c>
      <c r="I24862" s="3">
        <v>2.07599</v>
      </c>
      <c r="J24862" s="3">
        <v>46.687689999999996</v>
      </c>
      <c r="K24862" s="4">
        <v>0.34999999999999992</v>
      </c>
      <c r="L24862" s="73">
        <v>84.756114153846141</v>
      </c>
    </row>
    <row r="24863" spans="1:12" x14ac:dyDescent="0.35">
      <c r="A24863" s="1" t="s">
        <v>40291</v>
      </c>
      <c r="B24863" t="s">
        <v>26889</v>
      </c>
      <c r="C24863" t="s">
        <v>34</v>
      </c>
      <c r="D24863" t="s">
        <v>35</v>
      </c>
      <c r="E24863">
        <v>1</v>
      </c>
      <c r="F24863" s="2">
        <v>35.19</v>
      </c>
      <c r="G24863" s="3">
        <v>63</v>
      </c>
      <c r="H24863" s="3">
        <v>0.35189999999999999</v>
      </c>
      <c r="I24863" s="3">
        <v>1.6539299999999999</v>
      </c>
      <c r="J24863" s="3">
        <v>37.195830000000001</v>
      </c>
      <c r="K24863" s="4">
        <v>0.35</v>
      </c>
      <c r="L24863" s="73">
        <v>67.524737538461537</v>
      </c>
    </row>
    <row r="24864" spans="1:12" x14ac:dyDescent="0.35">
      <c r="A24864" s="1" t="s">
        <v>40292</v>
      </c>
      <c r="B24864" t="s">
        <v>40293</v>
      </c>
      <c r="C24864" t="s">
        <v>34</v>
      </c>
      <c r="D24864" t="s">
        <v>35</v>
      </c>
      <c r="E24864">
        <v>1</v>
      </c>
      <c r="F24864" s="2">
        <v>92.29</v>
      </c>
      <c r="G24864" s="3">
        <v>178</v>
      </c>
      <c r="H24864" s="3">
        <v>0.92290000000000005</v>
      </c>
      <c r="I24864" s="3">
        <v>4.3376299999999999</v>
      </c>
      <c r="J24864" s="3">
        <v>97.550530000000009</v>
      </c>
      <c r="K24864" s="4">
        <v>0.35</v>
      </c>
      <c r="L24864" s="73">
        <v>177.0917313846154</v>
      </c>
    </row>
    <row r="24865" spans="1:12" x14ac:dyDescent="0.35">
      <c r="A24865" s="1" t="s">
        <v>40294</v>
      </c>
      <c r="B24865" t="s">
        <v>40295</v>
      </c>
      <c r="C24865" t="s">
        <v>21</v>
      </c>
      <c r="D24865" t="s">
        <v>22</v>
      </c>
      <c r="E24865">
        <v>1</v>
      </c>
      <c r="F24865" s="2">
        <v>82.56</v>
      </c>
      <c r="G24865" s="3">
        <v>157</v>
      </c>
      <c r="H24865" s="3">
        <v>0.8256</v>
      </c>
      <c r="I24865" s="3">
        <v>3.8803200000000002</v>
      </c>
      <c r="J24865" s="3">
        <v>87.265919999999994</v>
      </c>
      <c r="K24865" s="4">
        <v>0.35</v>
      </c>
      <c r="L24865" s="73">
        <v>158.42120861538461</v>
      </c>
    </row>
    <row r="24866" spans="1:12" x14ac:dyDescent="0.35">
      <c r="A24866" s="1" t="s">
        <v>40296</v>
      </c>
      <c r="B24866" t="s">
        <v>40297</v>
      </c>
      <c r="C24866" t="s">
        <v>34</v>
      </c>
      <c r="D24866" t="s">
        <v>35</v>
      </c>
      <c r="E24866">
        <v>1</v>
      </c>
      <c r="F24866" s="2">
        <v>136.4</v>
      </c>
      <c r="G24866" s="3">
        <v>259</v>
      </c>
      <c r="H24866" s="3">
        <v>1.3640000000000001</v>
      </c>
      <c r="I24866" s="3">
        <v>6.4108000000000001</v>
      </c>
      <c r="J24866" s="3">
        <v>144.1748</v>
      </c>
      <c r="K24866" s="4">
        <v>0.35</v>
      </c>
      <c r="L24866" s="73">
        <v>261.73271384615384</v>
      </c>
    </row>
    <row r="24867" spans="1:12" x14ac:dyDescent="0.35">
      <c r="A24867" s="1" t="s">
        <v>40298</v>
      </c>
      <c r="B24867" t="s">
        <v>40299</v>
      </c>
      <c r="C24867" t="s">
        <v>34</v>
      </c>
      <c r="D24867" t="s">
        <v>35</v>
      </c>
      <c r="E24867">
        <v>1</v>
      </c>
      <c r="F24867" s="2">
        <v>41.92</v>
      </c>
      <c r="G24867" s="3">
        <v>79</v>
      </c>
      <c r="H24867" s="3">
        <v>0.41920000000000002</v>
      </c>
      <c r="I24867" s="3">
        <v>1.97024</v>
      </c>
      <c r="J24867" s="3">
        <v>44.309440000000002</v>
      </c>
      <c r="K24867" s="4">
        <v>0.35</v>
      </c>
      <c r="L24867" s="73">
        <v>80.438675692307697</v>
      </c>
    </row>
    <row r="24868" spans="1:12" x14ac:dyDescent="0.35">
      <c r="A24868" s="1" t="s">
        <v>40300</v>
      </c>
      <c r="B24868" t="s">
        <v>40301</v>
      </c>
      <c r="C24868" t="s">
        <v>21</v>
      </c>
      <c r="D24868" t="s">
        <v>22</v>
      </c>
      <c r="E24868">
        <v>1</v>
      </c>
      <c r="F24868" s="2">
        <v>19.52</v>
      </c>
      <c r="G24868" s="3">
        <v>38</v>
      </c>
      <c r="H24868" s="3">
        <v>0.19520000000000001</v>
      </c>
      <c r="I24868" s="3">
        <v>0.91744000000000003</v>
      </c>
      <c r="J24868" s="3">
        <v>20.632639999999999</v>
      </c>
      <c r="K24868" s="4">
        <v>0.35</v>
      </c>
      <c r="L24868" s="73">
        <v>37.456177230769228</v>
      </c>
    </row>
    <row r="24869" spans="1:12" x14ac:dyDescent="0.35">
      <c r="A24869" s="1" t="s">
        <v>40302</v>
      </c>
      <c r="B24869" t="s">
        <v>40303</v>
      </c>
      <c r="C24869" t="s">
        <v>26</v>
      </c>
      <c r="D24869" t="s">
        <v>27</v>
      </c>
      <c r="E24869">
        <v>1</v>
      </c>
      <c r="F24869" s="2">
        <v>39.9</v>
      </c>
      <c r="G24869" s="3">
        <v>83</v>
      </c>
      <c r="H24869" s="3">
        <v>0.39900000000000002</v>
      </c>
      <c r="I24869" s="3">
        <v>1.8753</v>
      </c>
      <c r="J24869" s="3">
        <v>42.174300000000002</v>
      </c>
      <c r="K24869" s="4">
        <v>0.35</v>
      </c>
      <c r="L24869" s="73">
        <v>76.562575384615386</v>
      </c>
    </row>
    <row r="24870" spans="1:12" x14ac:dyDescent="0.35">
      <c r="A24870" s="1" t="s">
        <v>40304</v>
      </c>
      <c r="B24870" t="s">
        <v>40305</v>
      </c>
      <c r="C24870" t="s">
        <v>1467</v>
      </c>
      <c r="D24870" t="s">
        <v>1468</v>
      </c>
      <c r="E24870">
        <v>1</v>
      </c>
      <c r="F24870" s="2">
        <v>2173.38</v>
      </c>
      <c r="G24870" s="3">
        <v>4196</v>
      </c>
      <c r="H24870" s="3">
        <v>21.733800000000002</v>
      </c>
      <c r="I24870" s="3">
        <v>102.14886</v>
      </c>
      <c r="J24870" s="3">
        <v>2297.2626599999999</v>
      </c>
      <c r="K24870" s="4">
        <v>0.34999999999999992</v>
      </c>
      <c r="L24870" s="73">
        <v>4170.4152904615376</v>
      </c>
    </row>
    <row r="24871" spans="1:12" x14ac:dyDescent="0.35">
      <c r="A24871" s="1" t="s">
        <v>40306</v>
      </c>
      <c r="B24871" t="s">
        <v>40307</v>
      </c>
      <c r="C24871" t="s">
        <v>13</v>
      </c>
      <c r="D24871" t="s">
        <v>14</v>
      </c>
      <c r="E24871">
        <v>1</v>
      </c>
      <c r="F24871" s="2">
        <v>1886</v>
      </c>
      <c r="G24871" s="3">
        <v>3435</v>
      </c>
      <c r="H24871" s="3">
        <v>18.86</v>
      </c>
      <c r="I24871" s="3">
        <v>88.641999999999996</v>
      </c>
      <c r="J24871" s="3">
        <v>1993.502</v>
      </c>
      <c r="K24871" s="4">
        <v>0.35</v>
      </c>
      <c r="L24871" s="73">
        <v>3618.9728615384615</v>
      </c>
    </row>
    <row r="24872" spans="1:12" x14ac:dyDescent="0.35">
      <c r="A24872" s="1" t="s">
        <v>40308</v>
      </c>
      <c r="B24872" t="s">
        <v>40309</v>
      </c>
      <c r="C24872" t="s">
        <v>1467</v>
      </c>
      <c r="D24872" t="s">
        <v>1468</v>
      </c>
      <c r="E24872">
        <v>1</v>
      </c>
      <c r="F24872" s="2">
        <v>39.479999999999997</v>
      </c>
      <c r="G24872" s="3">
        <v>53</v>
      </c>
      <c r="H24872" s="3">
        <v>0.39479999999999998</v>
      </c>
      <c r="I24872" s="3">
        <v>1.8555599999999999</v>
      </c>
      <c r="J24872" s="3">
        <v>41.73035999999999</v>
      </c>
      <c r="K24872" s="4">
        <v>0.34999999999999992</v>
      </c>
      <c r="L24872" s="73">
        <v>75.756653538461507</v>
      </c>
    </row>
    <row r="24873" spans="1:12" x14ac:dyDescent="0.35">
      <c r="A24873" s="1" t="s">
        <v>40310</v>
      </c>
      <c r="B24873" t="s">
        <v>26784</v>
      </c>
      <c r="C24873" t="s">
        <v>34</v>
      </c>
      <c r="D24873" t="s">
        <v>35</v>
      </c>
      <c r="E24873">
        <v>1</v>
      </c>
      <c r="F24873" s="2">
        <v>27.24</v>
      </c>
      <c r="G24873" s="3">
        <v>69.44</v>
      </c>
      <c r="H24873" s="3">
        <v>0.27239999999999998</v>
      </c>
      <c r="I24873" s="3">
        <v>1.2802799999999999</v>
      </c>
      <c r="J24873" s="3">
        <v>28.792680000000001</v>
      </c>
      <c r="K24873" s="4">
        <v>0.35</v>
      </c>
      <c r="L24873" s="73">
        <v>52.269788307692302</v>
      </c>
    </row>
    <row r="24874" spans="1:12" x14ac:dyDescent="0.35">
      <c r="A24874" s="1" t="s">
        <v>40311</v>
      </c>
      <c r="B24874" t="s">
        <v>38717</v>
      </c>
      <c r="C24874" t="s">
        <v>1467</v>
      </c>
      <c r="D24874" t="s">
        <v>1468</v>
      </c>
      <c r="E24874">
        <v>1</v>
      </c>
      <c r="F24874" s="2">
        <v>43.27</v>
      </c>
      <c r="G24874" s="3">
        <v>93</v>
      </c>
      <c r="H24874" s="3">
        <v>0.43270000000000003</v>
      </c>
      <c r="I24874" s="3">
        <v>2.03369</v>
      </c>
      <c r="J24874" s="3">
        <v>45.73639</v>
      </c>
      <c r="K24874" s="4">
        <v>0.35</v>
      </c>
      <c r="L24874" s="73">
        <v>83.029138769230769</v>
      </c>
    </row>
    <row r="24875" spans="1:12" x14ac:dyDescent="0.35">
      <c r="A24875" s="1" t="s">
        <v>40312</v>
      </c>
      <c r="B24875" t="s">
        <v>40313</v>
      </c>
      <c r="C24875" t="s">
        <v>363</v>
      </c>
      <c r="D24875" t="s">
        <v>364</v>
      </c>
      <c r="E24875">
        <v>1</v>
      </c>
      <c r="F24875" s="2">
        <v>3.59</v>
      </c>
      <c r="G24875" s="3">
        <v>7</v>
      </c>
      <c r="H24875" s="3">
        <v>3.5900000000000001E-2</v>
      </c>
      <c r="I24875" s="3">
        <v>0.16872999999999999</v>
      </c>
      <c r="J24875" s="3">
        <v>3.7946299999999997</v>
      </c>
      <c r="K24875" s="4">
        <v>0.35</v>
      </c>
      <c r="L24875" s="73">
        <v>6.8887129230769224</v>
      </c>
    </row>
    <row r="24876" spans="1:12" x14ac:dyDescent="0.35">
      <c r="A24876" s="1" t="s">
        <v>40314</v>
      </c>
      <c r="B24876" t="s">
        <v>40315</v>
      </c>
      <c r="C24876" t="s">
        <v>34</v>
      </c>
      <c r="D24876" t="s">
        <v>35</v>
      </c>
      <c r="E24876">
        <v>1</v>
      </c>
      <c r="F24876" s="2">
        <v>143.16</v>
      </c>
      <c r="G24876" s="3">
        <v>274</v>
      </c>
      <c r="H24876" s="3">
        <v>1.4316</v>
      </c>
      <c r="I24876" s="3">
        <v>6.7285199999999996</v>
      </c>
      <c r="J24876" s="3">
        <v>151.32012</v>
      </c>
      <c r="K24876" s="4">
        <v>0.35</v>
      </c>
      <c r="L24876" s="73">
        <v>274.70421784615382</v>
      </c>
    </row>
    <row r="24877" spans="1:12" x14ac:dyDescent="0.35">
      <c r="A24877" s="1" t="s">
        <v>40316</v>
      </c>
      <c r="B24877" t="s">
        <v>40317</v>
      </c>
      <c r="C24877" t="s">
        <v>34</v>
      </c>
      <c r="D24877" t="s">
        <v>35</v>
      </c>
      <c r="E24877">
        <v>1</v>
      </c>
      <c r="F24877" s="2">
        <v>66.13</v>
      </c>
      <c r="G24877" s="3">
        <v>338.99</v>
      </c>
      <c r="H24877" s="3">
        <v>0.6613</v>
      </c>
      <c r="I24877" s="3">
        <v>3.1081099999999999</v>
      </c>
      <c r="J24877" s="3">
        <v>69.899409999999989</v>
      </c>
      <c r="K24877" s="4">
        <v>0.35</v>
      </c>
      <c r="L24877" s="73">
        <v>126.89431353846152</v>
      </c>
    </row>
    <row r="24878" spans="1:12" x14ac:dyDescent="0.35">
      <c r="A24878" s="1" t="s">
        <v>40318</v>
      </c>
      <c r="B24878" t="s">
        <v>40319</v>
      </c>
      <c r="C24878" t="s">
        <v>34</v>
      </c>
      <c r="D24878" t="s">
        <v>35</v>
      </c>
      <c r="E24878">
        <v>2</v>
      </c>
      <c r="F24878" s="2">
        <v>142</v>
      </c>
      <c r="G24878" s="3">
        <v>1060.83</v>
      </c>
      <c r="H24878" s="3">
        <v>1.42</v>
      </c>
      <c r="I24878" s="3">
        <v>0</v>
      </c>
      <c r="J24878" s="3">
        <v>143.41999999999999</v>
      </c>
      <c r="K24878" s="4">
        <v>0.35</v>
      </c>
      <c r="L24878" s="73">
        <v>260.3624615384615</v>
      </c>
    </row>
    <row r="24879" spans="1:12" x14ac:dyDescent="0.35">
      <c r="A24879" s="1" t="s">
        <v>40320</v>
      </c>
      <c r="B24879" t="s">
        <v>40321</v>
      </c>
      <c r="C24879" t="s">
        <v>34</v>
      </c>
      <c r="D24879" t="s">
        <v>35</v>
      </c>
      <c r="E24879">
        <v>2</v>
      </c>
      <c r="F24879" s="2">
        <v>1970.18</v>
      </c>
      <c r="G24879" s="3">
        <v>10100.450000000001</v>
      </c>
      <c r="H24879" s="3">
        <v>19.701800000000002</v>
      </c>
      <c r="I24879" s="3">
        <v>0</v>
      </c>
      <c r="J24879" s="3">
        <v>1989.8818000000001</v>
      </c>
      <c r="K24879" s="4">
        <v>0.35</v>
      </c>
      <c r="L24879" s="73">
        <v>3612.4008061538461</v>
      </c>
    </row>
    <row r="24880" spans="1:12" x14ac:dyDescent="0.35">
      <c r="A24880" s="1" t="s">
        <v>40322</v>
      </c>
      <c r="B24880" t="s">
        <v>40323</v>
      </c>
      <c r="C24880" t="s">
        <v>13</v>
      </c>
      <c r="D24880" t="s">
        <v>14</v>
      </c>
      <c r="E24880">
        <v>2</v>
      </c>
      <c r="F24880" s="2">
        <v>35.56</v>
      </c>
      <c r="G24880" s="3">
        <v>184.5</v>
      </c>
      <c r="H24880" s="3">
        <v>0.35560000000000003</v>
      </c>
      <c r="I24880" s="3">
        <v>0</v>
      </c>
      <c r="J24880" s="3">
        <v>35.915600000000005</v>
      </c>
      <c r="K24880" s="4">
        <v>0.35</v>
      </c>
      <c r="L24880" s="73">
        <v>65.200627692307691</v>
      </c>
    </row>
    <row r="24881" spans="1:12" x14ac:dyDescent="0.35">
      <c r="A24881" s="1" t="s">
        <v>40324</v>
      </c>
      <c r="B24881" t="s">
        <v>40325</v>
      </c>
      <c r="C24881" t="s">
        <v>13</v>
      </c>
      <c r="D24881" t="s">
        <v>14</v>
      </c>
      <c r="E24881">
        <v>2</v>
      </c>
      <c r="F24881" s="2">
        <v>595.75</v>
      </c>
      <c r="G24881" s="3">
        <v>3054.19</v>
      </c>
      <c r="H24881" s="3">
        <v>5.9575000000000005</v>
      </c>
      <c r="I24881" s="3">
        <v>0</v>
      </c>
      <c r="J24881" s="3">
        <v>601.70749999999998</v>
      </c>
      <c r="K24881" s="4">
        <v>0.35000000000000003</v>
      </c>
      <c r="L24881" s="73">
        <v>1092.3305384615385</v>
      </c>
    </row>
    <row r="24882" spans="1:12" x14ac:dyDescent="0.35">
      <c r="A24882" s="1" t="s">
        <v>40326</v>
      </c>
      <c r="B24882" t="s">
        <v>40327</v>
      </c>
      <c r="C24882" t="s">
        <v>34</v>
      </c>
      <c r="D24882" t="s">
        <v>35</v>
      </c>
      <c r="E24882">
        <v>2</v>
      </c>
      <c r="F24882" s="2">
        <v>3176.31</v>
      </c>
      <c r="G24882" s="3">
        <v>16283.73</v>
      </c>
      <c r="H24882" s="3">
        <v>31.763100000000001</v>
      </c>
      <c r="I24882" s="3">
        <v>0</v>
      </c>
      <c r="J24882" s="3">
        <v>3208.0731000000001</v>
      </c>
      <c r="K24882" s="4">
        <v>0.35</v>
      </c>
      <c r="L24882" s="73">
        <v>5823.8865507692308</v>
      </c>
    </row>
    <row r="24883" spans="1:12" x14ac:dyDescent="0.35">
      <c r="A24883" s="1" t="s">
        <v>40328</v>
      </c>
      <c r="B24883" t="s">
        <v>40329</v>
      </c>
      <c r="C24883" t="s">
        <v>13</v>
      </c>
      <c r="D24883" t="s">
        <v>14</v>
      </c>
      <c r="E24883">
        <v>2</v>
      </c>
      <c r="F24883" s="2">
        <v>960.49</v>
      </c>
      <c r="G24883" s="3">
        <v>4924.1400000000003</v>
      </c>
      <c r="H24883" s="3">
        <v>9.6049000000000007</v>
      </c>
      <c r="I24883" s="3">
        <v>0</v>
      </c>
      <c r="J24883" s="3">
        <v>970.09490000000005</v>
      </c>
      <c r="K24883" s="4">
        <v>0.35</v>
      </c>
      <c r="L24883" s="73">
        <v>1761.0953569230769</v>
      </c>
    </row>
    <row r="24884" spans="1:12" x14ac:dyDescent="0.35">
      <c r="A24884" s="1" t="s">
        <v>40330</v>
      </c>
      <c r="B24884" t="s">
        <v>40331</v>
      </c>
      <c r="C24884" t="s">
        <v>46</v>
      </c>
      <c r="D24884" t="s">
        <v>47</v>
      </c>
      <c r="E24884">
        <v>1</v>
      </c>
      <c r="F24884" s="2">
        <v>13.22</v>
      </c>
      <c r="G24884" s="3">
        <v>67.78</v>
      </c>
      <c r="H24884" s="3">
        <v>0.13220000000000001</v>
      </c>
      <c r="I24884" s="3">
        <v>0.62134</v>
      </c>
      <c r="J24884" s="3">
        <v>13.97354</v>
      </c>
      <c r="K24884" s="4">
        <v>0.35</v>
      </c>
      <c r="L24884" s="73">
        <v>25.367349538461536</v>
      </c>
    </row>
    <row r="24885" spans="1:12" x14ac:dyDescent="0.35">
      <c r="A24885" s="1" t="s">
        <v>40332</v>
      </c>
      <c r="B24885" t="s">
        <v>40333</v>
      </c>
      <c r="C24885" t="s">
        <v>34</v>
      </c>
      <c r="D24885" t="s">
        <v>35</v>
      </c>
      <c r="E24885">
        <v>2</v>
      </c>
      <c r="F24885" s="2">
        <v>5.95</v>
      </c>
      <c r="G24885" s="3">
        <v>44.38</v>
      </c>
      <c r="H24885" s="3">
        <v>5.9500000000000004E-2</v>
      </c>
      <c r="I24885" s="3">
        <v>0</v>
      </c>
      <c r="J24885" s="3">
        <v>6.0095000000000001</v>
      </c>
      <c r="K24885" s="4">
        <v>0.35000000000000003</v>
      </c>
      <c r="L24885" s="73">
        <v>10.909553846153846</v>
      </c>
    </row>
    <row r="24886" spans="1:12" x14ac:dyDescent="0.35">
      <c r="A24886" s="1" t="s">
        <v>40334</v>
      </c>
      <c r="B24886" t="s">
        <v>40335</v>
      </c>
      <c r="C24886" t="s">
        <v>34</v>
      </c>
      <c r="D24886" t="s">
        <v>35</v>
      </c>
      <c r="E24886">
        <v>1</v>
      </c>
      <c r="F24886" s="2">
        <v>5327.76</v>
      </c>
      <c r="G24886" s="3">
        <v>25948.85</v>
      </c>
      <c r="H24886" s="3">
        <v>53.277600000000007</v>
      </c>
      <c r="I24886" s="3">
        <v>250.40472</v>
      </c>
      <c r="J24886" s="3">
        <v>5631.4423200000001</v>
      </c>
      <c r="K24886" s="4">
        <v>0.34999999999999992</v>
      </c>
      <c r="L24886" s="73">
        <v>10223.233750153846</v>
      </c>
    </row>
    <row r="24887" spans="1:12" x14ac:dyDescent="0.35">
      <c r="A24887" s="1" t="s">
        <v>40336</v>
      </c>
      <c r="B24887" t="s">
        <v>40337</v>
      </c>
      <c r="C24887" t="s">
        <v>13</v>
      </c>
      <c r="D24887" t="s">
        <v>14</v>
      </c>
      <c r="E24887">
        <v>2</v>
      </c>
      <c r="F24887" s="2">
        <v>48.4</v>
      </c>
      <c r="G24887" s="3">
        <v>237.43</v>
      </c>
      <c r="H24887" s="3">
        <v>0.48399999999999999</v>
      </c>
      <c r="I24887" s="3">
        <v>0</v>
      </c>
      <c r="J24887" s="3">
        <v>48.884</v>
      </c>
      <c r="K24887" s="4">
        <v>0.34999999999999992</v>
      </c>
      <c r="L24887" s="73">
        <v>88.743261538461525</v>
      </c>
    </row>
    <row r="24888" spans="1:12" x14ac:dyDescent="0.35">
      <c r="A24888" s="1" t="s">
        <v>40338</v>
      </c>
      <c r="B24888" t="s">
        <v>40339</v>
      </c>
      <c r="C24888" t="s">
        <v>34</v>
      </c>
      <c r="D24888" t="s">
        <v>35</v>
      </c>
      <c r="E24888">
        <v>1</v>
      </c>
      <c r="F24888" s="2">
        <v>146.72</v>
      </c>
      <c r="G24888" s="3">
        <v>787.75</v>
      </c>
      <c r="H24888" s="3">
        <v>1.4672000000000001</v>
      </c>
      <c r="I24888" s="3">
        <v>6.8958399999999997</v>
      </c>
      <c r="J24888" s="3">
        <v>155.08303999999998</v>
      </c>
      <c r="K24888" s="4">
        <v>0.34999999999999992</v>
      </c>
      <c r="L24888" s="73">
        <v>281.53536492307688</v>
      </c>
    </row>
    <row r="24889" spans="1:12" x14ac:dyDescent="0.35">
      <c r="A24889" s="1" t="s">
        <v>40340</v>
      </c>
      <c r="B24889" t="s">
        <v>40341</v>
      </c>
      <c r="C24889" t="s">
        <v>34</v>
      </c>
      <c r="D24889" t="s">
        <v>35</v>
      </c>
      <c r="E24889">
        <v>2</v>
      </c>
      <c r="F24889" s="2">
        <v>69.27</v>
      </c>
      <c r="G24889" s="3">
        <v>391.66</v>
      </c>
      <c r="H24889" s="3">
        <v>0.69269999999999998</v>
      </c>
      <c r="I24889" s="3">
        <v>0</v>
      </c>
      <c r="J24889" s="3">
        <v>69.962699999999998</v>
      </c>
      <c r="K24889" s="4">
        <v>0.35</v>
      </c>
      <c r="L24889" s="73">
        <v>127.00920923076923</v>
      </c>
    </row>
    <row r="24890" spans="1:12" x14ac:dyDescent="0.35">
      <c r="A24890" s="1" t="s">
        <v>40342</v>
      </c>
      <c r="B24890" t="s">
        <v>40343</v>
      </c>
      <c r="C24890" t="s">
        <v>34</v>
      </c>
      <c r="D24890" t="s">
        <v>35</v>
      </c>
      <c r="E24890">
        <v>1</v>
      </c>
      <c r="F24890" s="2">
        <v>1.01</v>
      </c>
      <c r="G24890" s="3">
        <v>5.19</v>
      </c>
      <c r="H24890" s="3">
        <v>1.01E-2</v>
      </c>
      <c r="I24890" s="3">
        <v>4.7469999999999998E-2</v>
      </c>
      <c r="J24890" s="3">
        <v>1.0675699999999999</v>
      </c>
      <c r="K24890" s="4">
        <v>0.35</v>
      </c>
      <c r="L24890" s="73">
        <v>1.9380501538461536</v>
      </c>
    </row>
    <row r="24891" spans="1:12" x14ac:dyDescent="0.35">
      <c r="A24891" s="1">
        <v>2757592</v>
      </c>
      <c r="B24891" t="s">
        <v>40344</v>
      </c>
      <c r="C24891" t="s">
        <v>46</v>
      </c>
      <c r="D24891" t="s">
        <v>47</v>
      </c>
      <c r="E24891">
        <v>1</v>
      </c>
      <c r="F24891" s="2">
        <v>14</v>
      </c>
      <c r="G24891" s="3">
        <v>67.17</v>
      </c>
      <c r="H24891" s="3">
        <v>0.14000000000000001</v>
      </c>
      <c r="I24891" s="3">
        <v>0.65800000000000003</v>
      </c>
      <c r="J24891" s="3">
        <v>14.798</v>
      </c>
      <c r="K24891" s="4">
        <v>0.35</v>
      </c>
      <c r="L24891" s="73">
        <v>26.864061538461538</v>
      </c>
    </row>
    <row r="24892" spans="1:12" x14ac:dyDescent="0.35">
      <c r="A24892" s="1" t="s">
        <v>40345</v>
      </c>
      <c r="B24892" t="s">
        <v>40346</v>
      </c>
      <c r="C24892" t="s">
        <v>34</v>
      </c>
      <c r="D24892" t="s">
        <v>35</v>
      </c>
      <c r="E24892">
        <v>1</v>
      </c>
      <c r="F24892" s="2">
        <v>5.93</v>
      </c>
      <c r="G24892" s="3">
        <v>30.37</v>
      </c>
      <c r="H24892" s="3">
        <v>5.9299999999999999E-2</v>
      </c>
      <c r="I24892" s="3">
        <v>0.27871000000000001</v>
      </c>
      <c r="J24892" s="3">
        <v>6.2680100000000003</v>
      </c>
      <c r="K24892" s="4">
        <v>0.35000000000000003</v>
      </c>
      <c r="L24892" s="73">
        <v>11.378848923076923</v>
      </c>
    </row>
    <row r="24893" spans="1:12" x14ac:dyDescent="0.35">
      <c r="A24893" s="1" t="s">
        <v>40347</v>
      </c>
      <c r="B24893" t="s">
        <v>40348</v>
      </c>
      <c r="C24893" t="s">
        <v>34</v>
      </c>
      <c r="D24893" t="s">
        <v>35</v>
      </c>
      <c r="E24893">
        <v>1</v>
      </c>
      <c r="F24893" s="2">
        <v>330.91</v>
      </c>
      <c r="G24893" s="3">
        <v>1696.45</v>
      </c>
      <c r="H24893" s="3">
        <v>3.3091000000000004</v>
      </c>
      <c r="I24893" s="3">
        <v>15.552770000000001</v>
      </c>
      <c r="J24893" s="3">
        <v>349.77187000000004</v>
      </c>
      <c r="K24893" s="4">
        <v>0.34999999999999992</v>
      </c>
      <c r="L24893" s="73">
        <v>634.97047169230768</v>
      </c>
    </row>
    <row r="24894" spans="1:12" x14ac:dyDescent="0.35">
      <c r="A24894" s="1" t="s">
        <v>40349</v>
      </c>
      <c r="B24894" t="s">
        <v>40350</v>
      </c>
      <c r="C24894" t="s">
        <v>34</v>
      </c>
      <c r="D24894" t="s">
        <v>35</v>
      </c>
      <c r="E24894">
        <v>2</v>
      </c>
      <c r="F24894" s="2">
        <v>71.489999999999995</v>
      </c>
      <c r="G24894" s="3">
        <v>533.99</v>
      </c>
      <c r="H24894" s="3">
        <v>0.71489999999999998</v>
      </c>
      <c r="I24894" s="3">
        <v>0</v>
      </c>
      <c r="J24894" s="3">
        <v>72.204899999999995</v>
      </c>
      <c r="K24894" s="4">
        <v>0.35</v>
      </c>
      <c r="L24894" s="73">
        <v>131.07966461538459</v>
      </c>
    </row>
    <row r="24895" spans="1:12" x14ac:dyDescent="0.35">
      <c r="A24895" s="1" t="s">
        <v>40351</v>
      </c>
      <c r="B24895" t="s">
        <v>40352</v>
      </c>
      <c r="C24895" t="s">
        <v>13</v>
      </c>
      <c r="D24895" t="s">
        <v>14</v>
      </c>
      <c r="E24895">
        <v>1</v>
      </c>
      <c r="F24895" s="2">
        <v>73.95</v>
      </c>
      <c r="G24895" s="3">
        <v>379.11</v>
      </c>
      <c r="H24895" s="3">
        <v>0.73950000000000005</v>
      </c>
      <c r="I24895" s="3">
        <v>3.4756500000000004</v>
      </c>
      <c r="J24895" s="3">
        <v>78.165150000000011</v>
      </c>
      <c r="K24895" s="4">
        <v>0.35</v>
      </c>
      <c r="L24895" s="73">
        <v>141.89981076923078</v>
      </c>
    </row>
    <row r="24896" spans="1:12" x14ac:dyDescent="0.35">
      <c r="A24896" s="1" t="s">
        <v>40353</v>
      </c>
      <c r="B24896" t="s">
        <v>40354</v>
      </c>
      <c r="C24896" t="s">
        <v>34</v>
      </c>
      <c r="D24896" t="s">
        <v>35</v>
      </c>
      <c r="E24896">
        <v>2</v>
      </c>
      <c r="F24896" s="2">
        <v>4.79</v>
      </c>
      <c r="G24896" s="3">
        <v>35.799999999999997</v>
      </c>
      <c r="H24896" s="3">
        <v>4.7899999999999998E-2</v>
      </c>
      <c r="I24896" s="3">
        <v>0</v>
      </c>
      <c r="J24896" s="3">
        <v>4.8379000000000003</v>
      </c>
      <c r="K24896" s="4">
        <v>0.35</v>
      </c>
      <c r="L24896" s="73">
        <v>8.7826492307692305</v>
      </c>
    </row>
    <row r="24897" spans="1:12" x14ac:dyDescent="0.35">
      <c r="A24897" s="1" t="s">
        <v>40355</v>
      </c>
      <c r="B24897" t="s">
        <v>40356</v>
      </c>
      <c r="C24897" t="s">
        <v>34</v>
      </c>
      <c r="D24897" t="s">
        <v>35</v>
      </c>
      <c r="E24897">
        <v>1</v>
      </c>
      <c r="F24897" s="2">
        <v>13.07</v>
      </c>
      <c r="G24897" s="3">
        <v>68.430000000000007</v>
      </c>
      <c r="H24897" s="3">
        <v>0.13070000000000001</v>
      </c>
      <c r="I24897" s="3">
        <v>0.61429</v>
      </c>
      <c r="J24897" s="3">
        <v>13.81499</v>
      </c>
      <c r="K24897" s="4">
        <v>0.34999999999999992</v>
      </c>
      <c r="L24897" s="73">
        <v>25.079520307692306</v>
      </c>
    </row>
    <row r="24898" spans="1:12" x14ac:dyDescent="0.35">
      <c r="A24898" s="1" t="s">
        <v>40357</v>
      </c>
      <c r="B24898" t="s">
        <v>40358</v>
      </c>
      <c r="C24898" t="s">
        <v>46</v>
      </c>
      <c r="D24898" t="s">
        <v>47</v>
      </c>
      <c r="E24898">
        <v>1</v>
      </c>
      <c r="F24898" s="2">
        <v>1307.19</v>
      </c>
      <c r="G24898" s="3">
        <v>6701.47</v>
      </c>
      <c r="H24898" s="3">
        <v>13.071900000000001</v>
      </c>
      <c r="I24898" s="3">
        <v>61.437930000000001</v>
      </c>
      <c r="J24898" s="3">
        <v>1381.69983</v>
      </c>
      <c r="K24898" s="4">
        <v>0.35</v>
      </c>
      <c r="L24898" s="73">
        <v>2508.3166144615384</v>
      </c>
    </row>
    <row r="24899" spans="1:12" x14ac:dyDescent="0.35">
      <c r="A24899" s="1" t="s">
        <v>40359</v>
      </c>
      <c r="B24899" t="s">
        <v>40360</v>
      </c>
      <c r="C24899" t="s">
        <v>34</v>
      </c>
      <c r="D24899" t="s">
        <v>35</v>
      </c>
      <c r="E24899">
        <v>1</v>
      </c>
      <c r="F24899" s="2">
        <v>217.11</v>
      </c>
      <c r="G24899" s="3">
        <v>1136.7</v>
      </c>
      <c r="H24899" s="3">
        <v>2.1711</v>
      </c>
      <c r="I24899" s="3">
        <v>10.204170000000001</v>
      </c>
      <c r="J24899" s="3">
        <v>229.48527000000001</v>
      </c>
      <c r="K24899" s="4">
        <v>0.35</v>
      </c>
      <c r="L24899" s="73">
        <v>416.60402861538466</v>
      </c>
    </row>
    <row r="24900" spans="1:12" x14ac:dyDescent="0.35">
      <c r="A24900" s="1" t="s">
        <v>40361</v>
      </c>
      <c r="B24900" t="s">
        <v>40362</v>
      </c>
      <c r="C24900" t="s">
        <v>13</v>
      </c>
      <c r="D24900" t="s">
        <v>14</v>
      </c>
      <c r="E24900">
        <v>1</v>
      </c>
      <c r="F24900" s="2">
        <v>25.33</v>
      </c>
      <c r="G24900" s="3">
        <v>132.62</v>
      </c>
      <c r="H24900" s="3">
        <v>0.25329999999999997</v>
      </c>
      <c r="I24900" s="3">
        <v>1.19051</v>
      </c>
      <c r="J24900" s="3">
        <v>26.773809999999997</v>
      </c>
      <c r="K24900" s="4">
        <v>0.34999999999999992</v>
      </c>
      <c r="L24900" s="73">
        <v>48.60476276923076</v>
      </c>
    </row>
    <row r="24901" spans="1:12" x14ac:dyDescent="0.35">
      <c r="A24901" s="1" t="s">
        <v>40363</v>
      </c>
      <c r="B24901" t="s">
        <v>40364</v>
      </c>
      <c r="C24901" t="s">
        <v>34</v>
      </c>
      <c r="D24901" t="s">
        <v>35</v>
      </c>
      <c r="E24901">
        <v>1</v>
      </c>
      <c r="F24901" s="2">
        <v>27.78</v>
      </c>
      <c r="G24901" s="3">
        <v>145.27000000000001</v>
      </c>
      <c r="H24901" s="3">
        <v>0.27779999999999999</v>
      </c>
      <c r="I24901" s="3">
        <v>1.30566</v>
      </c>
      <c r="J24901" s="3">
        <v>29.36346</v>
      </c>
      <c r="K24901" s="4">
        <v>0.34999999999999992</v>
      </c>
      <c r="L24901" s="73">
        <v>53.305973538461529</v>
      </c>
    </row>
    <row r="24902" spans="1:12" x14ac:dyDescent="0.35">
      <c r="A24902" s="1" t="s">
        <v>40365</v>
      </c>
      <c r="B24902" t="s">
        <v>40366</v>
      </c>
      <c r="C24902" t="s">
        <v>34</v>
      </c>
      <c r="D24902" t="s">
        <v>35</v>
      </c>
      <c r="E24902">
        <v>2</v>
      </c>
      <c r="F24902" s="2">
        <v>42.67</v>
      </c>
      <c r="G24902" s="3">
        <v>223.4</v>
      </c>
      <c r="H24902" s="3">
        <v>0.42670000000000002</v>
      </c>
      <c r="I24902" s="3">
        <v>0</v>
      </c>
      <c r="J24902" s="3">
        <v>43.096699999999998</v>
      </c>
      <c r="K24902" s="4">
        <v>0.35</v>
      </c>
      <c r="L24902" s="73">
        <v>78.23708615384615</v>
      </c>
    </row>
    <row r="24903" spans="1:12" x14ac:dyDescent="0.35">
      <c r="A24903" s="1" t="s">
        <v>40367</v>
      </c>
      <c r="B24903" t="s">
        <v>40368</v>
      </c>
      <c r="C24903" t="s">
        <v>34</v>
      </c>
      <c r="D24903" t="s">
        <v>35</v>
      </c>
      <c r="E24903">
        <v>2</v>
      </c>
      <c r="F24903" s="2">
        <v>5.61</v>
      </c>
      <c r="G24903" s="3">
        <v>41.9</v>
      </c>
      <c r="H24903" s="3">
        <v>5.6100000000000004E-2</v>
      </c>
      <c r="I24903" s="3">
        <v>0</v>
      </c>
      <c r="J24903" s="3">
        <v>5.6661000000000001</v>
      </c>
      <c r="K24903" s="4">
        <v>0.35000000000000003</v>
      </c>
      <c r="L24903" s="73">
        <v>10.286150769230771</v>
      </c>
    </row>
    <row r="24904" spans="1:12" x14ac:dyDescent="0.35">
      <c r="A24904" s="1" t="s">
        <v>40369</v>
      </c>
      <c r="B24904" t="s">
        <v>40370</v>
      </c>
      <c r="C24904" t="s">
        <v>34</v>
      </c>
      <c r="D24904" t="s">
        <v>35</v>
      </c>
      <c r="E24904">
        <v>2</v>
      </c>
      <c r="F24904" s="2">
        <v>276.33</v>
      </c>
      <c r="G24904" s="3">
        <v>1416.67</v>
      </c>
      <c r="H24904" s="3">
        <v>2.7633000000000001</v>
      </c>
      <c r="I24904" s="3">
        <v>0</v>
      </c>
      <c r="J24904" s="3">
        <v>279.0933</v>
      </c>
      <c r="K24904" s="4">
        <v>0.35000000000000003</v>
      </c>
      <c r="L24904" s="73">
        <v>506.66168307692305</v>
      </c>
    </row>
    <row r="24905" spans="1:12" x14ac:dyDescent="0.35">
      <c r="A24905" s="1" t="s">
        <v>40371</v>
      </c>
      <c r="B24905" t="s">
        <v>40372</v>
      </c>
      <c r="C24905" t="s">
        <v>34</v>
      </c>
      <c r="D24905" t="s">
        <v>35</v>
      </c>
      <c r="E24905">
        <v>1</v>
      </c>
      <c r="F24905" s="2">
        <v>3.05</v>
      </c>
      <c r="G24905" s="3">
        <v>15.95</v>
      </c>
      <c r="H24905" s="3">
        <v>3.0499999999999999E-2</v>
      </c>
      <c r="I24905" s="3">
        <v>0.14335000000000001</v>
      </c>
      <c r="J24905" s="3">
        <v>3.2238499999999997</v>
      </c>
      <c r="K24905" s="4">
        <v>0.35</v>
      </c>
      <c r="L24905" s="73">
        <v>5.8525276923076914</v>
      </c>
    </row>
    <row r="24906" spans="1:12" x14ac:dyDescent="0.35">
      <c r="A24906" s="1" t="s">
        <v>40373</v>
      </c>
      <c r="B24906" t="s">
        <v>40374</v>
      </c>
      <c r="C24906" t="s">
        <v>34</v>
      </c>
      <c r="D24906" t="s">
        <v>35</v>
      </c>
      <c r="E24906">
        <v>2</v>
      </c>
      <c r="F24906" s="2">
        <v>17996.669999999998</v>
      </c>
      <c r="G24906" s="3">
        <v>94223.4</v>
      </c>
      <c r="H24906" s="3">
        <v>179.96669999999997</v>
      </c>
      <c r="I24906" s="3">
        <v>0</v>
      </c>
      <c r="J24906" s="3">
        <v>18176.636699999999</v>
      </c>
      <c r="K24906" s="4">
        <v>0.35000000000000003</v>
      </c>
      <c r="L24906" s="73">
        <v>32997.586624615382</v>
      </c>
    </row>
    <row r="24907" spans="1:12" x14ac:dyDescent="0.35">
      <c r="A24907" s="1" t="s">
        <v>40375</v>
      </c>
      <c r="B24907" t="s">
        <v>40376</v>
      </c>
      <c r="C24907" t="s">
        <v>34</v>
      </c>
      <c r="D24907" t="s">
        <v>35</v>
      </c>
      <c r="E24907">
        <v>2</v>
      </c>
      <c r="F24907" s="2">
        <v>27668.37</v>
      </c>
      <c r="G24907" s="3">
        <v>130733.23</v>
      </c>
      <c r="H24907" s="3">
        <v>276.68369999999999</v>
      </c>
      <c r="I24907" s="3">
        <v>0</v>
      </c>
      <c r="J24907" s="3">
        <v>27945.0537</v>
      </c>
      <c r="K24907" s="4">
        <v>0.35000000000000003</v>
      </c>
      <c r="L24907" s="73">
        <v>50731.020563076927</v>
      </c>
    </row>
    <row r="24908" spans="1:12" x14ac:dyDescent="0.35">
      <c r="A24908" s="1" t="s">
        <v>40377</v>
      </c>
      <c r="B24908" t="s">
        <v>40378</v>
      </c>
      <c r="C24908" t="s">
        <v>46</v>
      </c>
      <c r="D24908" t="s">
        <v>47</v>
      </c>
      <c r="E24908">
        <v>1</v>
      </c>
      <c r="F24908" s="2">
        <v>1362.06</v>
      </c>
      <c r="G24908" s="3">
        <v>6982.73</v>
      </c>
      <c r="H24908" s="3">
        <v>13.6206</v>
      </c>
      <c r="I24908" s="3">
        <v>64.016819999999996</v>
      </c>
      <c r="J24908" s="3">
        <v>1439.69742</v>
      </c>
      <c r="K24908" s="4">
        <v>0.35</v>
      </c>
      <c r="L24908" s="73">
        <v>2613.6045470769227</v>
      </c>
    </row>
    <row r="24909" spans="1:12" x14ac:dyDescent="0.35">
      <c r="A24909" s="1" t="s">
        <v>40379</v>
      </c>
      <c r="B24909" t="s">
        <v>40380</v>
      </c>
      <c r="C24909" t="s">
        <v>34</v>
      </c>
      <c r="D24909" t="s">
        <v>35</v>
      </c>
      <c r="E24909">
        <v>2</v>
      </c>
      <c r="F24909" s="2">
        <v>47.53</v>
      </c>
      <c r="G24909" s="3">
        <v>238.43</v>
      </c>
      <c r="H24909" s="3">
        <v>0.4753</v>
      </c>
      <c r="I24909" s="3">
        <v>0</v>
      </c>
      <c r="J24909" s="3">
        <v>48.005299999999998</v>
      </c>
      <c r="K24909" s="4">
        <v>0.35</v>
      </c>
      <c r="L24909" s="73">
        <v>87.148083076923072</v>
      </c>
    </row>
    <row r="24910" spans="1:12" x14ac:dyDescent="0.35">
      <c r="A24910" s="1" t="s">
        <v>40381</v>
      </c>
      <c r="B24910" t="s">
        <v>40382</v>
      </c>
      <c r="C24910" t="s">
        <v>46</v>
      </c>
      <c r="D24910" t="s">
        <v>47</v>
      </c>
      <c r="E24910">
        <v>1</v>
      </c>
      <c r="F24910" s="2">
        <v>1.5</v>
      </c>
      <c r="G24910" s="3">
        <v>7.72</v>
      </c>
      <c r="H24910" s="3">
        <v>1.4999999999999999E-2</v>
      </c>
      <c r="I24910" s="3">
        <v>7.0500000000000007E-2</v>
      </c>
      <c r="J24910" s="3">
        <v>1.5854999999999999</v>
      </c>
      <c r="K24910" s="4">
        <v>0.35</v>
      </c>
      <c r="L24910" s="73">
        <v>2.8782923076923077</v>
      </c>
    </row>
    <row r="24911" spans="1:12" x14ac:dyDescent="0.35">
      <c r="A24911" s="1" t="s">
        <v>40383</v>
      </c>
      <c r="B24911" t="s">
        <v>40384</v>
      </c>
      <c r="C24911" t="s">
        <v>34</v>
      </c>
      <c r="D24911" t="s">
        <v>35</v>
      </c>
      <c r="E24911">
        <v>1</v>
      </c>
      <c r="F24911" s="2">
        <v>49.45</v>
      </c>
      <c r="G24911" s="3">
        <v>465.48</v>
      </c>
      <c r="H24911" s="3">
        <v>0.49450000000000005</v>
      </c>
      <c r="I24911" s="3">
        <v>2.3241499999999999</v>
      </c>
      <c r="J24911" s="3">
        <v>52.268650000000008</v>
      </c>
      <c r="K24911" s="4">
        <v>0.34999999999999992</v>
      </c>
      <c r="L24911" s="73">
        <v>94.887703076923088</v>
      </c>
    </row>
    <row r="24912" spans="1:12" x14ac:dyDescent="0.35">
      <c r="A24912" s="1" t="s">
        <v>40385</v>
      </c>
      <c r="B24912" t="s">
        <v>40386</v>
      </c>
      <c r="C24912" t="s">
        <v>34</v>
      </c>
      <c r="D24912" t="s">
        <v>35</v>
      </c>
      <c r="E24912">
        <v>1</v>
      </c>
      <c r="F24912" s="2">
        <v>61.61</v>
      </c>
      <c r="G24912" s="3">
        <v>322.57</v>
      </c>
      <c r="H24912" s="3">
        <v>0.61609999999999998</v>
      </c>
      <c r="I24912" s="3">
        <v>2.89567</v>
      </c>
      <c r="J24912" s="3">
        <v>65.121769999999998</v>
      </c>
      <c r="K24912" s="4">
        <v>0.35000000000000003</v>
      </c>
      <c r="L24912" s="73">
        <v>118.22105938461539</v>
      </c>
    </row>
    <row r="24913" spans="1:12" x14ac:dyDescent="0.35">
      <c r="A24913" s="1" t="s">
        <v>40387</v>
      </c>
      <c r="B24913" t="s">
        <v>40388</v>
      </c>
      <c r="C24913" t="s">
        <v>34</v>
      </c>
      <c r="D24913" t="s">
        <v>35</v>
      </c>
      <c r="E24913">
        <v>1</v>
      </c>
      <c r="F24913" s="2">
        <v>1947.68</v>
      </c>
      <c r="G24913" s="3">
        <v>9985.08</v>
      </c>
      <c r="H24913" s="3">
        <v>19.476800000000001</v>
      </c>
      <c r="I24913" s="3">
        <v>91.540959999999998</v>
      </c>
      <c r="J24913" s="3">
        <v>2058.69776</v>
      </c>
      <c r="K24913" s="4">
        <v>0.34999999999999992</v>
      </c>
      <c r="L24913" s="73">
        <v>3737.328241230769</v>
      </c>
    </row>
    <row r="24914" spans="1:12" x14ac:dyDescent="0.35">
      <c r="A24914" s="1">
        <v>41001243</v>
      </c>
      <c r="B24914" t="s">
        <v>40389</v>
      </c>
      <c r="C24914" t="s">
        <v>34</v>
      </c>
      <c r="D24914" t="s">
        <v>35</v>
      </c>
      <c r="E24914">
        <v>1</v>
      </c>
      <c r="F24914" s="2">
        <v>384.93</v>
      </c>
      <c r="G24914" s="3">
        <v>1973.4</v>
      </c>
      <c r="H24914" s="3">
        <v>3.8492999999999999</v>
      </c>
      <c r="I24914" s="3">
        <v>18.091709999999999</v>
      </c>
      <c r="J24914" s="3">
        <v>406.87101000000001</v>
      </c>
      <c r="K24914" s="4">
        <v>0.35000000000000003</v>
      </c>
      <c r="L24914" s="73">
        <v>738.62737200000004</v>
      </c>
    </row>
    <row r="24915" spans="1:12" x14ac:dyDescent="0.35">
      <c r="A24915" s="1" t="s">
        <v>40390</v>
      </c>
      <c r="B24915" t="s">
        <v>40391</v>
      </c>
      <c r="C24915" t="s">
        <v>34</v>
      </c>
      <c r="D24915" t="s">
        <v>35</v>
      </c>
      <c r="E24915">
        <v>2</v>
      </c>
      <c r="F24915" s="2">
        <v>76</v>
      </c>
      <c r="G24915" s="3">
        <v>567.71</v>
      </c>
      <c r="H24915" s="3">
        <v>0.76</v>
      </c>
      <c r="I24915" s="3">
        <v>0</v>
      </c>
      <c r="J24915" s="3">
        <v>76.760000000000005</v>
      </c>
      <c r="K24915" s="4">
        <v>0.35</v>
      </c>
      <c r="L24915" s="73">
        <v>139.34892307692309</v>
      </c>
    </row>
    <row r="24916" spans="1:12" x14ac:dyDescent="0.35">
      <c r="A24916" s="1" t="s">
        <v>40392</v>
      </c>
      <c r="B24916" t="s">
        <v>40393</v>
      </c>
      <c r="C24916" t="s">
        <v>34</v>
      </c>
      <c r="D24916" t="s">
        <v>35</v>
      </c>
      <c r="E24916">
        <v>2</v>
      </c>
      <c r="F24916" s="2">
        <v>1512.11</v>
      </c>
      <c r="G24916" s="3">
        <v>7916.81</v>
      </c>
      <c r="H24916" s="3">
        <v>15.121099999999998</v>
      </c>
      <c r="I24916" s="3">
        <v>0</v>
      </c>
      <c r="J24916" s="3">
        <v>1527.2311</v>
      </c>
      <c r="K24916" s="4">
        <v>0.34999999999999992</v>
      </c>
      <c r="L24916" s="73">
        <v>2772.5118430769226</v>
      </c>
    </row>
    <row r="24917" spans="1:12" x14ac:dyDescent="0.35">
      <c r="A24917" s="1" t="s">
        <v>40394</v>
      </c>
      <c r="B24917" t="s">
        <v>40395</v>
      </c>
      <c r="C24917" t="s">
        <v>34</v>
      </c>
      <c r="D24917" t="s">
        <v>35</v>
      </c>
      <c r="E24917">
        <v>2</v>
      </c>
      <c r="F24917" s="2">
        <v>32.28</v>
      </c>
      <c r="G24917" s="3">
        <v>168.83</v>
      </c>
      <c r="H24917" s="3">
        <v>0.32280000000000003</v>
      </c>
      <c r="I24917" s="3">
        <v>0</v>
      </c>
      <c r="J24917" s="3">
        <v>32.602800000000002</v>
      </c>
      <c r="K24917" s="4">
        <v>0.34999999999999992</v>
      </c>
      <c r="L24917" s="73">
        <v>59.186621538461537</v>
      </c>
    </row>
    <row r="24918" spans="1:12" x14ac:dyDescent="0.35">
      <c r="A24918" s="1" t="s">
        <v>40396</v>
      </c>
      <c r="B24918" t="s">
        <v>40397</v>
      </c>
      <c r="C24918" t="s">
        <v>34</v>
      </c>
      <c r="D24918" t="s">
        <v>35</v>
      </c>
      <c r="E24918">
        <v>2</v>
      </c>
      <c r="F24918" s="2">
        <v>702.31</v>
      </c>
      <c r="G24918" s="3">
        <v>3677.02</v>
      </c>
      <c r="H24918" s="3">
        <v>7.0230999999999995</v>
      </c>
      <c r="I24918" s="3">
        <v>0</v>
      </c>
      <c r="J24918" s="3">
        <v>709.33309999999994</v>
      </c>
      <c r="K24918" s="4">
        <v>0.34999999999999992</v>
      </c>
      <c r="L24918" s="73">
        <v>1287.7123969230765</v>
      </c>
    </row>
    <row r="24919" spans="1:12" x14ac:dyDescent="0.35">
      <c r="A24919" s="1" t="s">
        <v>40398</v>
      </c>
      <c r="B24919" t="s">
        <v>40399</v>
      </c>
      <c r="C24919" t="s">
        <v>34</v>
      </c>
      <c r="D24919" t="s">
        <v>35</v>
      </c>
      <c r="E24919">
        <v>2</v>
      </c>
      <c r="F24919" s="2">
        <v>44.85</v>
      </c>
      <c r="G24919" s="3">
        <v>234.82</v>
      </c>
      <c r="H24919" s="3">
        <v>0.44850000000000001</v>
      </c>
      <c r="I24919" s="3">
        <v>0</v>
      </c>
      <c r="J24919" s="3">
        <v>45.298500000000004</v>
      </c>
      <c r="K24919" s="4">
        <v>0.34999999999999992</v>
      </c>
      <c r="L24919" s="73">
        <v>82.234200000000001</v>
      </c>
    </row>
    <row r="24920" spans="1:12" x14ac:dyDescent="0.35">
      <c r="A24920" s="1" t="s">
        <v>40400</v>
      </c>
      <c r="B24920" t="s">
        <v>40401</v>
      </c>
      <c r="C24920" t="s">
        <v>13</v>
      </c>
      <c r="D24920" t="s">
        <v>14</v>
      </c>
      <c r="E24920">
        <v>2</v>
      </c>
      <c r="F24920" s="2">
        <v>684.27</v>
      </c>
      <c r="G24920" s="3">
        <v>3508.06</v>
      </c>
      <c r="H24920" s="3">
        <v>6.8426999999999998</v>
      </c>
      <c r="I24920" s="3">
        <v>0</v>
      </c>
      <c r="J24920" s="3">
        <v>691.11270000000002</v>
      </c>
      <c r="K24920" s="4">
        <v>0.34999999999999992</v>
      </c>
      <c r="L24920" s="73">
        <v>1254.6353630769229</v>
      </c>
    </row>
    <row r="24921" spans="1:12" x14ac:dyDescent="0.35">
      <c r="A24921" s="1" t="s">
        <v>40402</v>
      </c>
      <c r="B24921" t="s">
        <v>40403</v>
      </c>
      <c r="C24921" t="s">
        <v>34</v>
      </c>
      <c r="D24921" t="s">
        <v>35</v>
      </c>
      <c r="E24921">
        <v>2</v>
      </c>
      <c r="F24921" s="2">
        <v>49.13</v>
      </c>
      <c r="G24921" s="3">
        <v>367.03</v>
      </c>
      <c r="H24921" s="3">
        <v>0.49130000000000001</v>
      </c>
      <c r="I24921" s="3">
        <v>0</v>
      </c>
      <c r="J24921" s="3">
        <v>49.621300000000005</v>
      </c>
      <c r="K24921" s="4">
        <v>0.34999999999999992</v>
      </c>
      <c r="L24921" s="73">
        <v>90.081744615384622</v>
      </c>
    </row>
    <row r="24922" spans="1:12" x14ac:dyDescent="0.35">
      <c r="A24922" s="1" t="s">
        <v>40404</v>
      </c>
      <c r="B24922" t="s">
        <v>40405</v>
      </c>
      <c r="C24922" t="s">
        <v>34</v>
      </c>
      <c r="D24922" t="s">
        <v>35</v>
      </c>
      <c r="E24922">
        <v>2</v>
      </c>
      <c r="F24922" s="2">
        <v>5.39</v>
      </c>
      <c r="G24922" s="3">
        <v>40.26</v>
      </c>
      <c r="H24922" s="3">
        <v>5.3899999999999997E-2</v>
      </c>
      <c r="I24922" s="3">
        <v>0</v>
      </c>
      <c r="J24922" s="3">
        <v>5.4438999999999993</v>
      </c>
      <c r="K24922" s="4">
        <v>0.35</v>
      </c>
      <c r="L24922" s="73">
        <v>9.8827723076923064</v>
      </c>
    </row>
    <row r="24923" spans="1:12" x14ac:dyDescent="0.35">
      <c r="A24923" s="1" t="s">
        <v>40406</v>
      </c>
      <c r="B24923" t="s">
        <v>40407</v>
      </c>
      <c r="C24923" t="s">
        <v>13</v>
      </c>
      <c r="D24923" t="s">
        <v>14</v>
      </c>
      <c r="E24923">
        <v>2</v>
      </c>
      <c r="F24923" s="2">
        <v>616.34</v>
      </c>
      <c r="G24923" s="3">
        <v>3159.79</v>
      </c>
      <c r="H24923" s="3">
        <v>6.1634000000000002</v>
      </c>
      <c r="I24923" s="3">
        <v>0</v>
      </c>
      <c r="J24923" s="3">
        <v>622.50340000000006</v>
      </c>
      <c r="K24923" s="4">
        <v>0.35000000000000003</v>
      </c>
      <c r="L24923" s="73">
        <v>1130.0830953846155</v>
      </c>
    </row>
    <row r="24924" spans="1:12" x14ac:dyDescent="0.35">
      <c r="A24924" s="1" t="s">
        <v>40408</v>
      </c>
      <c r="B24924" t="s">
        <v>40409</v>
      </c>
      <c r="C24924" t="s">
        <v>34</v>
      </c>
      <c r="D24924" t="s">
        <v>35</v>
      </c>
      <c r="E24924">
        <v>2</v>
      </c>
      <c r="F24924" s="2">
        <v>1275.29</v>
      </c>
      <c r="G24924" s="3">
        <v>6537.96</v>
      </c>
      <c r="H24924" s="3">
        <v>12.7529</v>
      </c>
      <c r="I24924" s="3">
        <v>0</v>
      </c>
      <c r="J24924" s="3">
        <v>1288.0428999999999</v>
      </c>
      <c r="K24924" s="4">
        <v>0.34999999999999992</v>
      </c>
      <c r="L24924" s="73">
        <v>2338.293264615384</v>
      </c>
    </row>
    <row r="24925" spans="1:12" x14ac:dyDescent="0.35">
      <c r="A24925" s="1" t="s">
        <v>40410</v>
      </c>
      <c r="B24925" t="s">
        <v>40411</v>
      </c>
      <c r="C24925" t="s">
        <v>34</v>
      </c>
      <c r="D24925" t="s">
        <v>35</v>
      </c>
      <c r="E24925">
        <v>1</v>
      </c>
      <c r="F24925" s="2">
        <v>5.36</v>
      </c>
      <c r="G24925" s="3">
        <v>27.99</v>
      </c>
      <c r="H24925" s="3">
        <v>5.3600000000000002E-2</v>
      </c>
      <c r="I24925" s="3">
        <v>0.25192000000000003</v>
      </c>
      <c r="J24925" s="3">
        <v>5.6655200000000008</v>
      </c>
      <c r="K24925" s="4">
        <v>0.35</v>
      </c>
      <c r="L24925" s="73">
        <v>10.285097846153848</v>
      </c>
    </row>
    <row r="24926" spans="1:12" x14ac:dyDescent="0.35">
      <c r="A24926" s="1" t="s">
        <v>40412</v>
      </c>
      <c r="B24926" t="s">
        <v>37751</v>
      </c>
      <c r="C24926" t="s">
        <v>34</v>
      </c>
      <c r="D24926" t="s">
        <v>35</v>
      </c>
      <c r="E24926">
        <v>1</v>
      </c>
      <c r="F24926" s="2">
        <v>28.78</v>
      </c>
      <c r="G24926" s="3">
        <v>144.4</v>
      </c>
      <c r="H24926" s="3">
        <v>0.2878</v>
      </c>
      <c r="I24926" s="3">
        <v>1.35266</v>
      </c>
      <c r="J24926" s="3">
        <v>30.420460000000002</v>
      </c>
      <c r="K24926" s="4">
        <v>0.35000000000000003</v>
      </c>
      <c r="L24926" s="73">
        <v>55.224835076923085</v>
      </c>
    </row>
    <row r="24927" spans="1:12" x14ac:dyDescent="0.35">
      <c r="A24927" s="1" t="s">
        <v>40413</v>
      </c>
      <c r="B24927" t="s">
        <v>40414</v>
      </c>
      <c r="C24927" t="s">
        <v>46</v>
      </c>
      <c r="D24927" t="s">
        <v>47</v>
      </c>
      <c r="E24927">
        <v>2</v>
      </c>
      <c r="F24927" s="2">
        <v>470.38</v>
      </c>
      <c r="G24927" s="3">
        <v>2411.52</v>
      </c>
      <c r="H24927" s="3">
        <v>4.7038000000000002</v>
      </c>
      <c r="I24927" s="3">
        <v>0</v>
      </c>
      <c r="J24927" s="3">
        <v>475.0838</v>
      </c>
      <c r="K24927" s="4">
        <v>0.35</v>
      </c>
      <c r="L24927" s="73">
        <v>862.45982153846148</v>
      </c>
    </row>
    <row r="24928" spans="1:12" x14ac:dyDescent="0.35">
      <c r="A24928" s="1" t="s">
        <v>40415</v>
      </c>
      <c r="B24928" t="s">
        <v>40416</v>
      </c>
      <c r="C24928" t="s">
        <v>34</v>
      </c>
      <c r="D24928" t="s">
        <v>35</v>
      </c>
      <c r="E24928">
        <v>1</v>
      </c>
      <c r="F24928" s="2">
        <v>105.76</v>
      </c>
      <c r="G24928" s="3">
        <v>553.72</v>
      </c>
      <c r="H24928" s="3">
        <v>1.0576000000000001</v>
      </c>
      <c r="I24928" s="3">
        <v>4.97072</v>
      </c>
      <c r="J24928" s="3">
        <v>111.78832</v>
      </c>
      <c r="K24928" s="4">
        <v>0.35</v>
      </c>
      <c r="L24928" s="73">
        <v>202.93879630769229</v>
      </c>
    </row>
    <row r="24929" spans="1:12" x14ac:dyDescent="0.35">
      <c r="A24929" s="1" t="s">
        <v>40417</v>
      </c>
      <c r="B24929" t="s">
        <v>40418</v>
      </c>
      <c r="C24929" t="s">
        <v>34</v>
      </c>
      <c r="D24929" t="s">
        <v>35</v>
      </c>
      <c r="E24929">
        <v>2</v>
      </c>
      <c r="F24929" s="2">
        <v>9.25</v>
      </c>
      <c r="G24929" s="3">
        <v>47.48</v>
      </c>
      <c r="H24929" s="3">
        <v>9.2499999999999999E-2</v>
      </c>
      <c r="I24929" s="3">
        <v>0</v>
      </c>
      <c r="J24929" s="3">
        <v>9.3424999999999994</v>
      </c>
      <c r="K24929" s="4">
        <v>0.34999999999999992</v>
      </c>
      <c r="L24929" s="73">
        <v>16.960230769230765</v>
      </c>
    </row>
    <row r="24930" spans="1:12" x14ac:dyDescent="0.35">
      <c r="A24930" s="1" t="s">
        <v>40419</v>
      </c>
      <c r="B24930" t="s">
        <v>40420</v>
      </c>
      <c r="C24930" t="s">
        <v>34</v>
      </c>
      <c r="D24930" t="s">
        <v>35</v>
      </c>
      <c r="E24930">
        <v>2</v>
      </c>
      <c r="F24930" s="2">
        <v>5.95</v>
      </c>
      <c r="G24930" s="3">
        <v>44.38</v>
      </c>
      <c r="H24930" s="3">
        <v>5.9500000000000004E-2</v>
      </c>
      <c r="I24930" s="3">
        <v>0</v>
      </c>
      <c r="J24930" s="3">
        <v>6.0095000000000001</v>
      </c>
      <c r="K24930" s="4">
        <v>0.35000000000000003</v>
      </c>
      <c r="L24930" s="73">
        <v>10.909553846153846</v>
      </c>
    </row>
    <row r="24931" spans="1:12" x14ac:dyDescent="0.35">
      <c r="A24931" s="1" t="s">
        <v>40421</v>
      </c>
      <c r="B24931" t="s">
        <v>40422</v>
      </c>
      <c r="C24931" t="s">
        <v>34</v>
      </c>
      <c r="D24931" t="s">
        <v>35</v>
      </c>
      <c r="E24931">
        <v>1</v>
      </c>
      <c r="F24931" s="2">
        <v>11.51</v>
      </c>
      <c r="G24931" s="3">
        <v>59</v>
      </c>
      <c r="H24931" s="3">
        <v>0.11509999999999999</v>
      </c>
      <c r="I24931" s="3">
        <v>0.54096999999999995</v>
      </c>
      <c r="J24931" s="3">
        <v>12.166069999999999</v>
      </c>
      <c r="K24931" s="4">
        <v>0.35</v>
      </c>
      <c r="L24931" s="73">
        <v>22.086096307692305</v>
      </c>
    </row>
    <row r="24932" spans="1:12" x14ac:dyDescent="0.35">
      <c r="A24932" s="1" t="s">
        <v>40423</v>
      </c>
      <c r="B24932" t="s">
        <v>40424</v>
      </c>
      <c r="C24932" t="s">
        <v>34</v>
      </c>
      <c r="D24932" t="s">
        <v>35</v>
      </c>
      <c r="E24932">
        <v>2</v>
      </c>
      <c r="F24932" s="2">
        <v>632.58000000000004</v>
      </c>
      <c r="G24932" s="3">
        <v>3173.4</v>
      </c>
      <c r="H24932" s="3">
        <v>6.325800000000001</v>
      </c>
      <c r="I24932" s="3">
        <v>0</v>
      </c>
      <c r="J24932" s="3">
        <v>638.9058</v>
      </c>
      <c r="K24932" s="4">
        <v>0.35000000000000003</v>
      </c>
      <c r="L24932" s="73">
        <v>1159.8597600000001</v>
      </c>
    </row>
    <row r="24933" spans="1:12" x14ac:dyDescent="0.35">
      <c r="A24933" s="1" t="s">
        <v>40425</v>
      </c>
      <c r="B24933" t="s">
        <v>40426</v>
      </c>
      <c r="C24933" t="s">
        <v>34</v>
      </c>
      <c r="D24933" t="s">
        <v>35</v>
      </c>
      <c r="E24933">
        <v>1</v>
      </c>
      <c r="F24933" s="2">
        <v>38.82</v>
      </c>
      <c r="G24933" s="3">
        <v>203.25</v>
      </c>
      <c r="H24933" s="3">
        <v>0.38819999999999999</v>
      </c>
      <c r="I24933" s="3">
        <v>1.8245400000000001</v>
      </c>
      <c r="J24933" s="3">
        <v>41.032739999999997</v>
      </c>
      <c r="K24933" s="4">
        <v>0.35</v>
      </c>
      <c r="L24933" s="73">
        <v>74.490204923076917</v>
      </c>
    </row>
    <row r="24934" spans="1:12" x14ac:dyDescent="0.35">
      <c r="A24934" s="1" t="s">
        <v>40427</v>
      </c>
      <c r="B24934" t="s">
        <v>40428</v>
      </c>
      <c r="C24934" t="s">
        <v>34</v>
      </c>
      <c r="D24934" t="s">
        <v>35</v>
      </c>
      <c r="E24934">
        <v>1</v>
      </c>
      <c r="F24934" s="2">
        <v>98.44</v>
      </c>
      <c r="G24934" s="3">
        <v>436.11</v>
      </c>
      <c r="H24934" s="3">
        <v>0.98440000000000005</v>
      </c>
      <c r="I24934" s="3">
        <v>4.6266800000000003</v>
      </c>
      <c r="J24934" s="3">
        <v>104.05107999999998</v>
      </c>
      <c r="K24934" s="4">
        <v>0.35</v>
      </c>
      <c r="L24934" s="73">
        <v>188.8927298461538</v>
      </c>
    </row>
    <row r="24935" spans="1:12" x14ac:dyDescent="0.35">
      <c r="A24935" s="1" t="s">
        <v>40429</v>
      </c>
      <c r="B24935" t="s">
        <v>40430</v>
      </c>
      <c r="C24935" t="s">
        <v>34</v>
      </c>
      <c r="D24935" t="s">
        <v>35</v>
      </c>
      <c r="E24935">
        <v>1</v>
      </c>
      <c r="F24935" s="2">
        <v>324.70999999999998</v>
      </c>
      <c r="G24935" s="3">
        <v>1664.66</v>
      </c>
      <c r="H24935" s="3">
        <v>3.2470999999999997</v>
      </c>
      <c r="I24935" s="3">
        <v>15.261369999999999</v>
      </c>
      <c r="J24935" s="3">
        <v>343.21846999999997</v>
      </c>
      <c r="K24935" s="4">
        <v>0.35</v>
      </c>
      <c r="L24935" s="73">
        <v>623.07353015384604</v>
      </c>
    </row>
    <row r="24936" spans="1:12" x14ac:dyDescent="0.35">
      <c r="A24936" s="1" t="s">
        <v>40431</v>
      </c>
      <c r="B24936" t="s">
        <v>40432</v>
      </c>
      <c r="C24936" t="s">
        <v>34</v>
      </c>
      <c r="D24936" t="s">
        <v>35</v>
      </c>
      <c r="E24936">
        <v>1</v>
      </c>
      <c r="F24936" s="2">
        <v>50.97</v>
      </c>
      <c r="G24936" s="3">
        <v>266.54000000000002</v>
      </c>
      <c r="H24936" s="3">
        <v>0.50970000000000004</v>
      </c>
      <c r="I24936" s="3">
        <v>2.3955899999999999</v>
      </c>
      <c r="J24936" s="3">
        <v>53.87529</v>
      </c>
      <c r="K24936" s="4">
        <v>0.34999999999999992</v>
      </c>
      <c r="L24936" s="73">
        <v>97.804372615384608</v>
      </c>
    </row>
    <row r="24937" spans="1:12" x14ac:dyDescent="0.35">
      <c r="A24937" s="1" t="s">
        <v>40433</v>
      </c>
      <c r="B24937" t="s">
        <v>40434</v>
      </c>
      <c r="C24937" t="s">
        <v>34</v>
      </c>
      <c r="D24937" t="s">
        <v>35</v>
      </c>
      <c r="E24937">
        <v>1</v>
      </c>
      <c r="F24937" s="2">
        <v>6.16</v>
      </c>
      <c r="G24937" s="3">
        <v>32.21</v>
      </c>
      <c r="H24937" s="3">
        <v>6.1600000000000002E-2</v>
      </c>
      <c r="I24937" s="3">
        <v>0.28952</v>
      </c>
      <c r="J24937" s="3">
        <v>6.51112</v>
      </c>
      <c r="K24937" s="4">
        <v>0.34999999999999992</v>
      </c>
      <c r="L24937" s="73">
        <v>11.820187076923077</v>
      </c>
    </row>
    <row r="24938" spans="1:12" x14ac:dyDescent="0.35">
      <c r="A24938" s="1" t="s">
        <v>40435</v>
      </c>
      <c r="B24938" t="s">
        <v>40436</v>
      </c>
      <c r="C24938" t="s">
        <v>34</v>
      </c>
      <c r="D24938" t="s">
        <v>35</v>
      </c>
      <c r="E24938">
        <v>1</v>
      </c>
      <c r="F24938" s="2">
        <v>40.549999999999997</v>
      </c>
      <c r="G24938" s="3">
        <v>358.83</v>
      </c>
      <c r="H24938" s="3">
        <v>0.40549999999999997</v>
      </c>
      <c r="I24938" s="3">
        <v>1.9058499999999998</v>
      </c>
      <c r="J24938" s="3">
        <v>42.861350000000002</v>
      </c>
      <c r="K24938" s="4">
        <v>0.35000000000000003</v>
      </c>
      <c r="L24938" s="73">
        <v>77.809835384615383</v>
      </c>
    </row>
    <row r="24939" spans="1:12" x14ac:dyDescent="0.35">
      <c r="A24939" s="1" t="s">
        <v>40437</v>
      </c>
      <c r="B24939" t="s">
        <v>40438</v>
      </c>
      <c r="C24939" t="s">
        <v>34</v>
      </c>
      <c r="D24939" t="s">
        <v>35</v>
      </c>
      <c r="E24939">
        <v>2</v>
      </c>
      <c r="F24939" s="2">
        <v>156.32</v>
      </c>
      <c r="G24939" s="3">
        <v>801.38</v>
      </c>
      <c r="H24939" s="3">
        <v>1.5631999999999999</v>
      </c>
      <c r="I24939" s="3">
        <v>0</v>
      </c>
      <c r="J24939" s="3">
        <v>157.88319999999999</v>
      </c>
      <c r="K24939" s="4">
        <v>0.34999999999999992</v>
      </c>
      <c r="L24939" s="73">
        <v>286.61873230769226</v>
      </c>
    </row>
    <row r="24940" spans="1:12" x14ac:dyDescent="0.35">
      <c r="A24940" s="1" t="s">
        <v>40439</v>
      </c>
      <c r="B24940" t="s">
        <v>40440</v>
      </c>
      <c r="C24940" t="s">
        <v>34</v>
      </c>
      <c r="D24940" t="s">
        <v>35</v>
      </c>
      <c r="E24940">
        <v>2</v>
      </c>
      <c r="F24940" s="2">
        <v>60.03</v>
      </c>
      <c r="G24940" s="3">
        <v>448.44</v>
      </c>
      <c r="H24940" s="3">
        <v>0.60030000000000006</v>
      </c>
      <c r="I24940" s="3">
        <v>0</v>
      </c>
      <c r="J24940" s="3">
        <v>60.630299999999998</v>
      </c>
      <c r="K24940" s="4">
        <v>0.34999999999999992</v>
      </c>
      <c r="L24940" s="73">
        <v>110.06731384615384</v>
      </c>
    </row>
    <row r="24941" spans="1:12" x14ac:dyDescent="0.35">
      <c r="A24941" s="1" t="s">
        <v>40441</v>
      </c>
      <c r="B24941" t="s">
        <v>40442</v>
      </c>
      <c r="C24941" t="s">
        <v>34</v>
      </c>
      <c r="D24941" t="s">
        <v>35</v>
      </c>
      <c r="E24941">
        <v>2</v>
      </c>
      <c r="F24941" s="2">
        <v>226.8</v>
      </c>
      <c r="G24941" s="3">
        <v>1187.43</v>
      </c>
      <c r="H24941" s="3">
        <v>2.2680000000000002</v>
      </c>
      <c r="I24941" s="3">
        <v>0</v>
      </c>
      <c r="J24941" s="3">
        <v>229.06800000000001</v>
      </c>
      <c r="K24941" s="4">
        <v>0.35</v>
      </c>
      <c r="L24941" s="73">
        <v>415.84652307692306</v>
      </c>
    </row>
    <row r="24942" spans="1:12" x14ac:dyDescent="0.35">
      <c r="A24942" s="1" t="s">
        <v>40443</v>
      </c>
      <c r="B24942" t="s">
        <v>40444</v>
      </c>
      <c r="C24942" t="s">
        <v>34</v>
      </c>
      <c r="D24942" t="s">
        <v>35</v>
      </c>
      <c r="E24942">
        <v>2</v>
      </c>
      <c r="F24942" s="2">
        <v>288.66000000000003</v>
      </c>
      <c r="G24942" s="3">
        <v>1520.47</v>
      </c>
      <c r="H24942" s="3">
        <v>2.8866000000000005</v>
      </c>
      <c r="I24942" s="3">
        <v>0</v>
      </c>
      <c r="J24942" s="3">
        <v>291.54660000000001</v>
      </c>
      <c r="K24942" s="4">
        <v>0.35</v>
      </c>
      <c r="L24942" s="73">
        <v>529.26921230769233</v>
      </c>
    </row>
    <row r="24943" spans="1:12" x14ac:dyDescent="0.35">
      <c r="A24943" s="1" t="s">
        <v>40445</v>
      </c>
      <c r="B24943" t="s">
        <v>40446</v>
      </c>
      <c r="C24943" t="s">
        <v>34</v>
      </c>
      <c r="D24943" t="s">
        <v>35</v>
      </c>
      <c r="E24943">
        <v>2</v>
      </c>
      <c r="F24943" s="2">
        <v>4374.33</v>
      </c>
      <c r="G24943" s="3">
        <v>22425.599999999999</v>
      </c>
      <c r="H24943" s="3">
        <v>43.743299999999998</v>
      </c>
      <c r="I24943" s="3">
        <v>0</v>
      </c>
      <c r="J24943" s="3">
        <v>4418.0733</v>
      </c>
      <c r="K24943" s="4">
        <v>0.35000000000000003</v>
      </c>
      <c r="L24943" s="73">
        <v>8020.5022984615389</v>
      </c>
    </row>
    <row r="24944" spans="1:12" x14ac:dyDescent="0.35">
      <c r="A24944" s="1" t="s">
        <v>40447</v>
      </c>
      <c r="B24944" t="s">
        <v>40448</v>
      </c>
      <c r="C24944" t="s">
        <v>34</v>
      </c>
      <c r="D24944" t="s">
        <v>35</v>
      </c>
      <c r="E24944">
        <v>1</v>
      </c>
      <c r="F24944" s="2">
        <v>12.33</v>
      </c>
      <c r="G24944" s="3">
        <v>61.88</v>
      </c>
      <c r="H24944" s="3">
        <v>0.12330000000000001</v>
      </c>
      <c r="I24944" s="3">
        <v>0.57950999999999997</v>
      </c>
      <c r="J24944" s="3">
        <v>13.032810000000001</v>
      </c>
      <c r="K24944" s="4">
        <v>0.35</v>
      </c>
      <c r="L24944" s="73">
        <v>23.659562769230771</v>
      </c>
    </row>
    <row r="24945" spans="1:12" x14ac:dyDescent="0.35">
      <c r="A24945" s="1" t="s">
        <v>40449</v>
      </c>
      <c r="B24945" t="s">
        <v>40450</v>
      </c>
      <c r="C24945" t="s">
        <v>34</v>
      </c>
      <c r="D24945" t="s">
        <v>35</v>
      </c>
      <c r="E24945">
        <v>1</v>
      </c>
      <c r="F24945" s="2">
        <v>105.76</v>
      </c>
      <c r="G24945" s="3">
        <v>553.72</v>
      </c>
      <c r="H24945" s="3">
        <v>1.0576000000000001</v>
      </c>
      <c r="I24945" s="3">
        <v>4.97072</v>
      </c>
      <c r="J24945" s="3">
        <v>111.78832</v>
      </c>
      <c r="K24945" s="4">
        <v>0.35</v>
      </c>
      <c r="L24945" s="73">
        <v>202.93879630769229</v>
      </c>
    </row>
    <row r="24946" spans="1:12" x14ac:dyDescent="0.35">
      <c r="A24946" s="1" t="s">
        <v>40451</v>
      </c>
      <c r="B24946" t="s">
        <v>40452</v>
      </c>
      <c r="C24946" t="s">
        <v>34</v>
      </c>
      <c r="D24946" t="s">
        <v>35</v>
      </c>
      <c r="E24946">
        <v>1</v>
      </c>
      <c r="F24946" s="2">
        <v>126.61</v>
      </c>
      <c r="G24946" s="3">
        <v>331.05</v>
      </c>
      <c r="H24946" s="3">
        <v>1.2661</v>
      </c>
      <c r="I24946" s="3">
        <v>5.9506699999999997</v>
      </c>
      <c r="J24946" s="3">
        <v>133.82676999999998</v>
      </c>
      <c r="K24946" s="4">
        <v>0.35</v>
      </c>
      <c r="L24946" s="73">
        <v>242.94705938461536</v>
      </c>
    </row>
    <row r="24947" spans="1:12" x14ac:dyDescent="0.35">
      <c r="A24947" s="1" t="s">
        <v>40453</v>
      </c>
      <c r="B24947" t="s">
        <v>40454</v>
      </c>
      <c r="C24947" t="s">
        <v>34</v>
      </c>
      <c r="D24947" t="s">
        <v>35</v>
      </c>
      <c r="E24947">
        <v>1</v>
      </c>
      <c r="F24947" s="2">
        <v>619.16</v>
      </c>
      <c r="G24947" s="3">
        <v>3174.22</v>
      </c>
      <c r="H24947" s="3">
        <v>6.1916000000000002</v>
      </c>
      <c r="I24947" s="3">
        <v>29.100519999999999</v>
      </c>
      <c r="J24947" s="3">
        <v>654.45211999999992</v>
      </c>
      <c r="K24947" s="4">
        <v>0.35</v>
      </c>
      <c r="L24947" s="73">
        <v>1188.082310153846</v>
      </c>
    </row>
    <row r="24948" spans="1:12" x14ac:dyDescent="0.35">
      <c r="A24948" s="1" t="s">
        <v>40455</v>
      </c>
      <c r="B24948" t="s">
        <v>40456</v>
      </c>
      <c r="C24948" t="s">
        <v>34</v>
      </c>
      <c r="D24948" t="s">
        <v>35</v>
      </c>
      <c r="E24948">
        <v>1</v>
      </c>
      <c r="F24948" s="2">
        <v>23.92</v>
      </c>
      <c r="G24948" s="3">
        <v>122.66</v>
      </c>
      <c r="H24948" s="3">
        <v>0.23920000000000002</v>
      </c>
      <c r="I24948" s="3">
        <v>1.1242400000000001</v>
      </c>
      <c r="J24948" s="3">
        <v>25.283440000000002</v>
      </c>
      <c r="K24948" s="4">
        <v>0.35000000000000003</v>
      </c>
      <c r="L24948" s="73">
        <v>45.899168000000003</v>
      </c>
    </row>
    <row r="24949" spans="1:12" x14ac:dyDescent="0.35">
      <c r="A24949" s="1" t="s">
        <v>40457</v>
      </c>
      <c r="B24949" t="s">
        <v>40458</v>
      </c>
      <c r="C24949" t="s">
        <v>34</v>
      </c>
      <c r="D24949" t="s">
        <v>35</v>
      </c>
      <c r="E24949">
        <v>2</v>
      </c>
      <c r="F24949" s="2">
        <v>10.3</v>
      </c>
      <c r="G24949" s="3">
        <v>77</v>
      </c>
      <c r="H24949" s="3">
        <v>0.10300000000000001</v>
      </c>
      <c r="I24949" s="3">
        <v>0</v>
      </c>
      <c r="J24949" s="3">
        <v>10.403</v>
      </c>
      <c r="K24949" s="4">
        <v>0.35</v>
      </c>
      <c r="L24949" s="73">
        <v>18.885446153846154</v>
      </c>
    </row>
    <row r="24950" spans="1:12" x14ac:dyDescent="0.35">
      <c r="A24950" s="1" t="s">
        <v>40459</v>
      </c>
      <c r="B24950" t="s">
        <v>40460</v>
      </c>
      <c r="C24950" t="s">
        <v>34</v>
      </c>
      <c r="D24950" t="s">
        <v>35</v>
      </c>
      <c r="E24950">
        <v>2</v>
      </c>
      <c r="F24950" s="2">
        <v>828.86</v>
      </c>
      <c r="G24950" s="3">
        <v>4249.24</v>
      </c>
      <c r="H24950" s="3">
        <v>8.2886000000000006</v>
      </c>
      <c r="I24950" s="3">
        <v>0</v>
      </c>
      <c r="J24950" s="3">
        <v>837.14859999999999</v>
      </c>
      <c r="K24950" s="4">
        <v>0.34999999999999992</v>
      </c>
      <c r="L24950" s="73">
        <v>1519.7466892307691</v>
      </c>
    </row>
    <row r="24951" spans="1:12" x14ac:dyDescent="0.35">
      <c r="A24951" s="1" t="s">
        <v>40461</v>
      </c>
      <c r="B24951" t="s">
        <v>40462</v>
      </c>
      <c r="C24951" t="s">
        <v>34</v>
      </c>
      <c r="D24951" t="s">
        <v>35</v>
      </c>
      <c r="E24951">
        <v>2</v>
      </c>
      <c r="F24951" s="2">
        <v>176.04</v>
      </c>
      <c r="G24951" s="3">
        <v>902.47</v>
      </c>
      <c r="H24951" s="3">
        <v>1.7604</v>
      </c>
      <c r="I24951" s="3">
        <v>0</v>
      </c>
      <c r="J24951" s="3">
        <v>177.8004</v>
      </c>
      <c r="K24951" s="4">
        <v>0.34999999999999992</v>
      </c>
      <c r="L24951" s="73">
        <v>322.77611076923074</v>
      </c>
    </row>
    <row r="24952" spans="1:12" x14ac:dyDescent="0.35">
      <c r="A24952" s="1" t="s">
        <v>40463</v>
      </c>
      <c r="B24952" t="s">
        <v>40464</v>
      </c>
      <c r="C24952" t="s">
        <v>13</v>
      </c>
      <c r="D24952" t="s">
        <v>14</v>
      </c>
      <c r="E24952">
        <v>2</v>
      </c>
      <c r="F24952" s="2">
        <v>71.5</v>
      </c>
      <c r="G24952" s="3">
        <v>366.54</v>
      </c>
      <c r="H24952" s="3">
        <v>0.71499999999999997</v>
      </c>
      <c r="I24952" s="3">
        <v>0</v>
      </c>
      <c r="J24952" s="3">
        <v>72.215000000000003</v>
      </c>
      <c r="K24952" s="4">
        <v>0.35000000000000003</v>
      </c>
      <c r="L24952" s="73">
        <v>131.09800000000001</v>
      </c>
    </row>
    <row r="24953" spans="1:12" x14ac:dyDescent="0.35">
      <c r="A24953" s="1" t="s">
        <v>40465</v>
      </c>
      <c r="B24953" t="s">
        <v>40466</v>
      </c>
      <c r="C24953" t="s">
        <v>34</v>
      </c>
      <c r="D24953" t="s">
        <v>35</v>
      </c>
      <c r="E24953">
        <v>1</v>
      </c>
      <c r="F24953" s="2">
        <v>159.88</v>
      </c>
      <c r="G24953" s="3">
        <v>837.12</v>
      </c>
      <c r="H24953" s="3">
        <v>1.5988</v>
      </c>
      <c r="I24953" s="3">
        <v>7.5143599999999999</v>
      </c>
      <c r="J24953" s="3">
        <v>168.99316000000002</v>
      </c>
      <c r="K24953" s="4">
        <v>0.35</v>
      </c>
      <c r="L24953" s="73">
        <v>306.78758276923082</v>
      </c>
    </row>
    <row r="24954" spans="1:12" x14ac:dyDescent="0.35">
      <c r="A24954" s="1" t="s">
        <v>40467</v>
      </c>
      <c r="B24954" t="s">
        <v>40468</v>
      </c>
      <c r="C24954" t="s">
        <v>34</v>
      </c>
      <c r="D24954" t="s">
        <v>35</v>
      </c>
      <c r="E24954">
        <v>1</v>
      </c>
      <c r="F24954" s="2">
        <v>84.61</v>
      </c>
      <c r="G24954" s="3">
        <v>390.29</v>
      </c>
      <c r="H24954" s="3">
        <v>0.84609999999999996</v>
      </c>
      <c r="I24954" s="3">
        <v>3.9766699999999999</v>
      </c>
      <c r="J24954" s="3">
        <v>89.432770000000005</v>
      </c>
      <c r="K24954" s="4">
        <v>0.35</v>
      </c>
      <c r="L24954" s="73">
        <v>162.35487476923078</v>
      </c>
    </row>
    <row r="24955" spans="1:12" x14ac:dyDescent="0.35">
      <c r="A24955" s="1" t="s">
        <v>40469</v>
      </c>
      <c r="B24955" t="s">
        <v>40470</v>
      </c>
      <c r="C24955" t="s">
        <v>34</v>
      </c>
      <c r="D24955" t="s">
        <v>35</v>
      </c>
      <c r="E24955">
        <v>2</v>
      </c>
      <c r="F24955" s="2">
        <v>4870.95</v>
      </c>
      <c r="G24955" s="3">
        <v>24971.53</v>
      </c>
      <c r="H24955" s="3">
        <v>48.709499999999998</v>
      </c>
      <c r="I24955" s="3">
        <v>0</v>
      </c>
      <c r="J24955" s="3">
        <v>4919.6594999999998</v>
      </c>
      <c r="K24955" s="4">
        <v>0.34999999999999992</v>
      </c>
      <c r="L24955" s="73">
        <v>8931.0741692307674</v>
      </c>
    </row>
    <row r="24956" spans="1:12" x14ac:dyDescent="0.35">
      <c r="A24956" s="1" t="s">
        <v>40471</v>
      </c>
      <c r="B24956" t="s">
        <v>40472</v>
      </c>
      <c r="C24956" t="s">
        <v>34</v>
      </c>
      <c r="D24956" t="s">
        <v>35</v>
      </c>
      <c r="E24956">
        <v>1</v>
      </c>
      <c r="F24956" s="2">
        <v>161.72</v>
      </c>
      <c r="G24956" s="3">
        <v>829.11</v>
      </c>
      <c r="H24956" s="3">
        <v>1.6172</v>
      </c>
      <c r="I24956" s="3">
        <v>7.6008399999999998</v>
      </c>
      <c r="J24956" s="3">
        <v>170.93804</v>
      </c>
      <c r="K24956" s="4">
        <v>0.35000000000000003</v>
      </c>
      <c r="L24956" s="73">
        <v>310.318288</v>
      </c>
    </row>
    <row r="24957" spans="1:12" x14ac:dyDescent="0.35">
      <c r="A24957" s="1" t="s">
        <v>40473</v>
      </c>
      <c r="B24957" t="s">
        <v>40474</v>
      </c>
      <c r="C24957" t="s">
        <v>34</v>
      </c>
      <c r="D24957" t="s">
        <v>35</v>
      </c>
      <c r="E24957">
        <v>1</v>
      </c>
      <c r="F24957" s="2">
        <v>2068.9699999999998</v>
      </c>
      <c r="G24957" s="3">
        <v>8620.7099999999991</v>
      </c>
      <c r="H24957" s="3">
        <v>20.689699999999998</v>
      </c>
      <c r="I24957" s="3">
        <v>97.241589999999988</v>
      </c>
      <c r="J24957" s="3">
        <v>2186.9012899999998</v>
      </c>
      <c r="K24957" s="4">
        <v>0.35</v>
      </c>
      <c r="L24957" s="73">
        <v>3970.0669572307688</v>
      </c>
    </row>
    <row r="24958" spans="1:12" x14ac:dyDescent="0.35">
      <c r="A24958" s="1" t="s">
        <v>40475</v>
      </c>
      <c r="B24958" t="s">
        <v>40476</v>
      </c>
      <c r="C24958" t="s">
        <v>34</v>
      </c>
      <c r="D24958" t="s">
        <v>35</v>
      </c>
      <c r="E24958">
        <v>1</v>
      </c>
      <c r="F24958" s="2">
        <v>84.22</v>
      </c>
      <c r="G24958" s="3">
        <v>431.8</v>
      </c>
      <c r="H24958" s="3">
        <v>0.84220000000000006</v>
      </c>
      <c r="I24958" s="3">
        <v>3.9583399999999997</v>
      </c>
      <c r="J24958" s="3">
        <v>89.020540000000011</v>
      </c>
      <c r="K24958" s="4">
        <v>0.35</v>
      </c>
      <c r="L24958" s="73">
        <v>161.60651876923077</v>
      </c>
    </row>
    <row r="24959" spans="1:12" x14ac:dyDescent="0.35">
      <c r="A24959" s="1" t="s">
        <v>40477</v>
      </c>
      <c r="B24959" t="s">
        <v>40478</v>
      </c>
      <c r="C24959" t="s">
        <v>34</v>
      </c>
      <c r="D24959" t="s">
        <v>35</v>
      </c>
      <c r="E24959">
        <v>1</v>
      </c>
      <c r="F24959" s="2">
        <v>28.11</v>
      </c>
      <c r="G24959" s="3">
        <v>144.1</v>
      </c>
      <c r="H24959" s="3">
        <v>0.28110000000000002</v>
      </c>
      <c r="I24959" s="3">
        <v>1.32117</v>
      </c>
      <c r="J24959" s="3">
        <v>29.712269999999997</v>
      </c>
      <c r="K24959" s="4">
        <v>0.35</v>
      </c>
      <c r="L24959" s="73">
        <v>53.939197846153839</v>
      </c>
    </row>
    <row r="24960" spans="1:12" x14ac:dyDescent="0.35">
      <c r="A24960" s="1" t="s">
        <v>40479</v>
      </c>
      <c r="B24960" t="s">
        <v>40480</v>
      </c>
      <c r="C24960" t="s">
        <v>34</v>
      </c>
      <c r="D24960" t="s">
        <v>35</v>
      </c>
      <c r="E24960">
        <v>2</v>
      </c>
      <c r="F24960" s="2">
        <v>5.04</v>
      </c>
      <c r="G24960" s="3">
        <v>37.659999999999997</v>
      </c>
      <c r="H24960" s="3">
        <v>5.04E-2</v>
      </c>
      <c r="I24960" s="3">
        <v>0</v>
      </c>
      <c r="J24960" s="3">
        <v>5.0903999999999998</v>
      </c>
      <c r="K24960" s="4">
        <v>0.35000000000000003</v>
      </c>
      <c r="L24960" s="73">
        <v>9.2410338461538455</v>
      </c>
    </row>
    <row r="24961" spans="1:12" x14ac:dyDescent="0.35">
      <c r="A24961" s="1" t="s">
        <v>40481</v>
      </c>
      <c r="B24961" t="s">
        <v>40482</v>
      </c>
      <c r="C24961" t="s">
        <v>13</v>
      </c>
      <c r="D24961" t="s">
        <v>14</v>
      </c>
      <c r="E24961">
        <v>2</v>
      </c>
      <c r="F24961" s="2">
        <v>4305.24</v>
      </c>
      <c r="G24961" s="3">
        <v>21121.05</v>
      </c>
      <c r="H24961" s="3">
        <v>43.052399999999999</v>
      </c>
      <c r="I24961" s="3">
        <v>0</v>
      </c>
      <c r="J24961" s="3">
        <v>4348.2923999999994</v>
      </c>
      <c r="K24961" s="4">
        <v>0.35000000000000003</v>
      </c>
      <c r="L24961" s="73">
        <v>7893.8231261538449</v>
      </c>
    </row>
    <row r="24962" spans="1:12" x14ac:dyDescent="0.35">
      <c r="A24962" s="1" t="s">
        <v>40483</v>
      </c>
      <c r="B24962" t="s">
        <v>40484</v>
      </c>
      <c r="C24962" t="s">
        <v>13</v>
      </c>
      <c r="D24962" t="s">
        <v>14</v>
      </c>
      <c r="E24962">
        <v>2</v>
      </c>
      <c r="F24962" s="2">
        <v>529.72</v>
      </c>
      <c r="G24962" s="3">
        <v>2715.65</v>
      </c>
      <c r="H24962" s="3">
        <v>5.2972000000000001</v>
      </c>
      <c r="I24962" s="3">
        <v>0</v>
      </c>
      <c r="J24962" s="3">
        <v>535.0172</v>
      </c>
      <c r="K24962" s="4">
        <v>0.35</v>
      </c>
      <c r="L24962" s="73">
        <v>971.26199384615381</v>
      </c>
    </row>
    <row r="24963" spans="1:12" x14ac:dyDescent="0.35">
      <c r="A24963" s="1" t="s">
        <v>40485</v>
      </c>
      <c r="B24963" t="s">
        <v>40486</v>
      </c>
      <c r="C24963" t="s">
        <v>34</v>
      </c>
      <c r="D24963" t="s">
        <v>35</v>
      </c>
      <c r="E24963">
        <v>2</v>
      </c>
      <c r="F24963" s="2">
        <v>172.05</v>
      </c>
      <c r="G24963" s="3">
        <v>882.05</v>
      </c>
      <c r="H24963" s="3">
        <v>1.7205000000000001</v>
      </c>
      <c r="I24963" s="3">
        <v>0</v>
      </c>
      <c r="J24963" s="3">
        <v>173.7705</v>
      </c>
      <c r="K24963" s="4">
        <v>0.35</v>
      </c>
      <c r="L24963" s="73">
        <v>315.46029230769233</v>
      </c>
    </row>
    <row r="24964" spans="1:12" x14ac:dyDescent="0.35">
      <c r="A24964" s="1" t="s">
        <v>40487</v>
      </c>
      <c r="B24964" t="s">
        <v>40488</v>
      </c>
      <c r="C24964" t="s">
        <v>34</v>
      </c>
      <c r="D24964" t="s">
        <v>35</v>
      </c>
      <c r="E24964">
        <v>1</v>
      </c>
      <c r="F24964" s="2">
        <v>15.79</v>
      </c>
      <c r="G24964" s="3">
        <v>80.97</v>
      </c>
      <c r="H24964" s="3">
        <v>0.15789999999999998</v>
      </c>
      <c r="I24964" s="3">
        <v>0.74212999999999996</v>
      </c>
      <c r="J24964" s="3">
        <v>16.69003</v>
      </c>
      <c r="K24964" s="4">
        <v>0.35</v>
      </c>
      <c r="L24964" s="73">
        <v>30.298823692307693</v>
      </c>
    </row>
    <row r="24965" spans="1:12" x14ac:dyDescent="0.35">
      <c r="A24965" s="1" t="s">
        <v>40489</v>
      </c>
      <c r="B24965" t="s">
        <v>40490</v>
      </c>
      <c r="C24965" t="s">
        <v>34</v>
      </c>
      <c r="D24965" t="s">
        <v>35</v>
      </c>
      <c r="E24965">
        <v>2</v>
      </c>
      <c r="F24965" s="2">
        <v>7.26</v>
      </c>
      <c r="G24965" s="3">
        <v>38.270000000000003</v>
      </c>
      <c r="H24965" s="3">
        <v>7.2599999999999998E-2</v>
      </c>
      <c r="I24965" s="3">
        <v>0</v>
      </c>
      <c r="J24965" s="3">
        <v>7.3325999999999993</v>
      </c>
      <c r="K24965" s="4">
        <v>0.35</v>
      </c>
      <c r="L24965" s="73">
        <v>13.311489230769229</v>
      </c>
    </row>
    <row r="24966" spans="1:12" x14ac:dyDescent="0.35">
      <c r="A24966" s="1" t="s">
        <v>40491</v>
      </c>
      <c r="B24966" t="s">
        <v>9375</v>
      </c>
      <c r="C24966" t="s">
        <v>34</v>
      </c>
      <c r="D24966" t="s">
        <v>35</v>
      </c>
      <c r="E24966">
        <v>1</v>
      </c>
      <c r="F24966" s="2">
        <v>21.87</v>
      </c>
      <c r="G24966" s="3">
        <v>114.5</v>
      </c>
      <c r="H24966" s="3">
        <v>0.21870000000000001</v>
      </c>
      <c r="I24966" s="3">
        <v>1.02789</v>
      </c>
      <c r="J24966" s="3">
        <v>23.116589999999999</v>
      </c>
      <c r="K24966" s="4">
        <v>0.35</v>
      </c>
      <c r="L24966" s="73">
        <v>41.965501846153842</v>
      </c>
    </row>
    <row r="24967" spans="1:12" x14ac:dyDescent="0.35">
      <c r="A24967" s="1" t="s">
        <v>40492</v>
      </c>
      <c r="B24967" t="s">
        <v>40493</v>
      </c>
      <c r="C24967" t="s">
        <v>34</v>
      </c>
      <c r="D24967" t="s">
        <v>35</v>
      </c>
      <c r="E24967">
        <v>2</v>
      </c>
      <c r="F24967" s="2">
        <v>1305.23</v>
      </c>
      <c r="G24967" s="3">
        <v>6875.24</v>
      </c>
      <c r="H24967" s="3">
        <v>13.052300000000001</v>
      </c>
      <c r="I24967" s="3">
        <v>0</v>
      </c>
      <c r="J24967" s="3">
        <v>1318.2823000000001</v>
      </c>
      <c r="K24967" s="4">
        <v>0.35</v>
      </c>
      <c r="L24967" s="73">
        <v>2393.189406153846</v>
      </c>
    </row>
    <row r="24968" spans="1:12" x14ac:dyDescent="0.35">
      <c r="A24968" s="1" t="s">
        <v>40494</v>
      </c>
      <c r="B24968" t="s">
        <v>40495</v>
      </c>
      <c r="C24968" t="s">
        <v>34</v>
      </c>
      <c r="D24968" t="s">
        <v>35</v>
      </c>
      <c r="E24968">
        <v>2</v>
      </c>
      <c r="F24968" s="2">
        <v>320.73</v>
      </c>
      <c r="G24968" s="3">
        <v>1539.27</v>
      </c>
      <c r="H24968" s="3">
        <v>3.2073</v>
      </c>
      <c r="I24968" s="3">
        <v>0</v>
      </c>
      <c r="J24968" s="3">
        <v>323.93729999999999</v>
      </c>
      <c r="K24968" s="4">
        <v>0.35</v>
      </c>
      <c r="L24968" s="73">
        <v>588.07079076923071</v>
      </c>
    </row>
    <row r="24969" spans="1:12" x14ac:dyDescent="0.35">
      <c r="A24969" s="1" t="s">
        <v>40496</v>
      </c>
      <c r="B24969" t="s">
        <v>40497</v>
      </c>
      <c r="C24969" t="s">
        <v>34</v>
      </c>
      <c r="D24969" t="s">
        <v>35</v>
      </c>
      <c r="E24969">
        <v>1</v>
      </c>
      <c r="F24969" s="2">
        <v>65.459999999999994</v>
      </c>
      <c r="G24969" s="3">
        <v>342.72</v>
      </c>
      <c r="H24969" s="3">
        <v>0.65459999999999996</v>
      </c>
      <c r="I24969" s="3">
        <v>3.0766199999999997</v>
      </c>
      <c r="J24969" s="3">
        <v>69.191220000000001</v>
      </c>
      <c r="K24969" s="4">
        <v>0.35</v>
      </c>
      <c r="L24969" s="73">
        <v>125.60867630769231</v>
      </c>
    </row>
    <row r="24970" spans="1:12" x14ac:dyDescent="0.35">
      <c r="A24970" s="1" t="s">
        <v>40498</v>
      </c>
      <c r="B24970" t="s">
        <v>40499</v>
      </c>
      <c r="C24970" t="s">
        <v>34</v>
      </c>
      <c r="D24970" t="s">
        <v>35</v>
      </c>
      <c r="E24970">
        <v>2</v>
      </c>
      <c r="F24970" s="2">
        <v>1439.89</v>
      </c>
      <c r="G24970" s="3">
        <v>7381.78</v>
      </c>
      <c r="H24970" s="3">
        <v>14.398900000000001</v>
      </c>
      <c r="I24970" s="3">
        <v>0</v>
      </c>
      <c r="J24970" s="3">
        <v>1454.2889</v>
      </c>
      <c r="K24970" s="4">
        <v>0.35000000000000003</v>
      </c>
      <c r="L24970" s="73">
        <v>2640.0936953846153</v>
      </c>
    </row>
    <row r="24971" spans="1:12" x14ac:dyDescent="0.35">
      <c r="A24971" s="1" t="s">
        <v>40500</v>
      </c>
      <c r="B24971" t="s">
        <v>40501</v>
      </c>
      <c r="C24971" t="s">
        <v>46</v>
      </c>
      <c r="D24971" t="s">
        <v>47</v>
      </c>
      <c r="E24971">
        <v>1</v>
      </c>
      <c r="F24971" s="2">
        <v>18.75</v>
      </c>
      <c r="G24971" s="3">
        <v>96.1</v>
      </c>
      <c r="H24971" s="3">
        <v>0.1875</v>
      </c>
      <c r="I24971" s="3">
        <v>0.88124999999999998</v>
      </c>
      <c r="J24971" s="3">
        <v>19.818750000000001</v>
      </c>
      <c r="K24971" s="4">
        <v>0.35</v>
      </c>
      <c r="L24971" s="73">
        <v>35.978653846153847</v>
      </c>
    </row>
    <row r="24972" spans="1:12" x14ac:dyDescent="0.35">
      <c r="A24972" s="1" t="s">
        <v>40502</v>
      </c>
      <c r="B24972" t="s">
        <v>40503</v>
      </c>
      <c r="C24972" t="s">
        <v>34</v>
      </c>
      <c r="D24972" t="s">
        <v>35</v>
      </c>
      <c r="E24972">
        <v>1</v>
      </c>
      <c r="F24972" s="2">
        <v>38.72</v>
      </c>
      <c r="G24972" s="3">
        <v>638.52</v>
      </c>
      <c r="H24972" s="3">
        <v>0.38719999999999999</v>
      </c>
      <c r="I24972" s="3">
        <v>1.8198399999999999</v>
      </c>
      <c r="J24972" s="3">
        <v>40.927039999999998</v>
      </c>
      <c r="K24972" s="4">
        <v>0.34999999999999992</v>
      </c>
      <c r="L24972" s="73">
        <v>74.298318769230761</v>
      </c>
    </row>
    <row r="24973" spans="1:12" x14ac:dyDescent="0.35">
      <c r="A24973" s="1" t="s">
        <v>40504</v>
      </c>
      <c r="B24973" t="s">
        <v>40505</v>
      </c>
      <c r="C24973" t="s">
        <v>34</v>
      </c>
      <c r="D24973" t="s">
        <v>35</v>
      </c>
      <c r="E24973">
        <v>1</v>
      </c>
      <c r="F24973" s="2">
        <v>135.03</v>
      </c>
      <c r="G24973" s="3">
        <v>692.29</v>
      </c>
      <c r="H24973" s="3">
        <v>1.3503000000000001</v>
      </c>
      <c r="I24973" s="3">
        <v>6.3464099999999997</v>
      </c>
      <c r="J24973" s="3">
        <v>142.72671</v>
      </c>
      <c r="K24973" s="4">
        <v>0.35</v>
      </c>
      <c r="L24973" s="73">
        <v>259.10387353846153</v>
      </c>
    </row>
    <row r="24974" spans="1:12" x14ac:dyDescent="0.35">
      <c r="A24974" s="1" t="s">
        <v>40506</v>
      </c>
      <c r="B24974" t="s">
        <v>40507</v>
      </c>
      <c r="C24974" t="s">
        <v>34</v>
      </c>
      <c r="D24974" t="s">
        <v>35</v>
      </c>
      <c r="E24974">
        <v>2</v>
      </c>
      <c r="F24974" s="2">
        <v>9989.4699999999993</v>
      </c>
      <c r="G24974" s="3">
        <v>52300.89</v>
      </c>
      <c r="H24974" s="3">
        <v>99.8947</v>
      </c>
      <c r="I24974" s="3">
        <v>0</v>
      </c>
      <c r="J24974" s="3">
        <v>10089.3647</v>
      </c>
      <c r="K24974" s="4">
        <v>0.35</v>
      </c>
      <c r="L24974" s="73">
        <v>18316.077455384613</v>
      </c>
    </row>
    <row r="24975" spans="1:12" x14ac:dyDescent="0.35">
      <c r="A24975" s="1" t="s">
        <v>40508</v>
      </c>
      <c r="B24975" t="s">
        <v>40509</v>
      </c>
      <c r="C24975" t="s">
        <v>34</v>
      </c>
      <c r="D24975" t="s">
        <v>35</v>
      </c>
      <c r="E24975">
        <v>1</v>
      </c>
      <c r="F24975" s="2">
        <v>11.49</v>
      </c>
      <c r="G24975" s="3">
        <v>60.16</v>
      </c>
      <c r="H24975" s="3">
        <v>0.1149</v>
      </c>
      <c r="I24975" s="3">
        <v>0.54003000000000001</v>
      </c>
      <c r="J24975" s="3">
        <v>12.14493</v>
      </c>
      <c r="K24975" s="4">
        <v>0.35000000000000003</v>
      </c>
      <c r="L24975" s="73">
        <v>22.04771907692308</v>
      </c>
    </row>
    <row r="24976" spans="1:12" x14ac:dyDescent="0.35">
      <c r="A24976" s="1" t="s">
        <v>40510</v>
      </c>
      <c r="B24976" t="s">
        <v>40511</v>
      </c>
      <c r="C24976" t="s">
        <v>13</v>
      </c>
      <c r="D24976" t="s">
        <v>14</v>
      </c>
      <c r="E24976">
        <v>2</v>
      </c>
      <c r="F24976" s="2">
        <v>51.66</v>
      </c>
      <c r="G24976" s="3">
        <v>253.46</v>
      </c>
      <c r="H24976" s="3">
        <v>0.51659999999999995</v>
      </c>
      <c r="I24976" s="3">
        <v>0</v>
      </c>
      <c r="J24976" s="3">
        <v>52.176599999999993</v>
      </c>
      <c r="K24976" s="4">
        <v>0.34999999999999992</v>
      </c>
      <c r="L24976" s="73">
        <v>94.720596923076897</v>
      </c>
    </row>
    <row r="24977" spans="1:12" x14ac:dyDescent="0.35">
      <c r="A24977" s="1" t="s">
        <v>40512</v>
      </c>
      <c r="B24977" t="s">
        <v>40513</v>
      </c>
      <c r="C24977" t="s">
        <v>34</v>
      </c>
      <c r="D24977" t="s">
        <v>35</v>
      </c>
      <c r="E24977">
        <v>2</v>
      </c>
      <c r="F24977" s="2">
        <v>6675.76</v>
      </c>
      <c r="G24977" s="3">
        <v>34951.620000000003</v>
      </c>
      <c r="H24977" s="3">
        <v>66.757599999999996</v>
      </c>
      <c r="I24977" s="3">
        <v>0</v>
      </c>
      <c r="J24977" s="3">
        <v>6742.5176000000001</v>
      </c>
      <c r="K24977" s="4">
        <v>0.34999999999999992</v>
      </c>
      <c r="L24977" s="73">
        <v>12240.262719999999</v>
      </c>
    </row>
    <row r="24978" spans="1:12" x14ac:dyDescent="0.35">
      <c r="A24978" s="1" t="s">
        <v>40514</v>
      </c>
      <c r="B24978" t="s">
        <v>40515</v>
      </c>
      <c r="C24978" t="s">
        <v>34</v>
      </c>
      <c r="D24978" t="s">
        <v>35</v>
      </c>
      <c r="E24978">
        <v>2</v>
      </c>
      <c r="F24978" s="2">
        <v>60.32</v>
      </c>
      <c r="G24978" s="3">
        <v>309.23</v>
      </c>
      <c r="H24978" s="3">
        <v>0.60320000000000007</v>
      </c>
      <c r="I24978" s="3">
        <v>0</v>
      </c>
      <c r="J24978" s="3">
        <v>60.923200000000001</v>
      </c>
      <c r="K24978" s="4">
        <v>0.34999999999999992</v>
      </c>
      <c r="L24978" s="73">
        <v>110.59903999999999</v>
      </c>
    </row>
    <row r="24979" spans="1:12" x14ac:dyDescent="0.35">
      <c r="A24979" s="1">
        <v>1663944</v>
      </c>
      <c r="B24979" t="s">
        <v>40516</v>
      </c>
      <c r="C24979" t="s">
        <v>46</v>
      </c>
      <c r="D24979" t="s">
        <v>47</v>
      </c>
      <c r="E24979">
        <v>1</v>
      </c>
      <c r="F24979" s="2">
        <v>705.33</v>
      </c>
      <c r="G24979" s="3">
        <v>3622.88</v>
      </c>
      <c r="H24979" s="3">
        <v>7.0533000000000001</v>
      </c>
      <c r="I24979" s="3">
        <v>33.150510000000004</v>
      </c>
      <c r="J24979" s="3">
        <v>745.53381000000013</v>
      </c>
      <c r="K24979" s="4">
        <v>0.35</v>
      </c>
      <c r="L24979" s="73">
        <v>1353.430608923077</v>
      </c>
    </row>
    <row r="24980" spans="1:12" x14ac:dyDescent="0.35">
      <c r="A24980" s="1" t="s">
        <v>40517</v>
      </c>
      <c r="B24980" t="s">
        <v>40518</v>
      </c>
      <c r="C24980" t="s">
        <v>34</v>
      </c>
      <c r="D24980" t="s">
        <v>35</v>
      </c>
      <c r="E24980">
        <v>2</v>
      </c>
      <c r="F24980" s="2">
        <v>79.8</v>
      </c>
      <c r="G24980" s="3">
        <v>417.8</v>
      </c>
      <c r="H24980" s="3">
        <v>0.79800000000000004</v>
      </c>
      <c r="I24980" s="3">
        <v>0</v>
      </c>
      <c r="J24980" s="3">
        <v>80.597999999999999</v>
      </c>
      <c r="K24980" s="4">
        <v>0.35</v>
      </c>
      <c r="L24980" s="73">
        <v>146.31636923076923</v>
      </c>
    </row>
    <row r="24981" spans="1:12" x14ac:dyDescent="0.35">
      <c r="A24981" s="1" t="s">
        <v>40519</v>
      </c>
      <c r="B24981" t="s">
        <v>40520</v>
      </c>
      <c r="C24981" t="s">
        <v>34</v>
      </c>
      <c r="D24981" t="s">
        <v>35</v>
      </c>
      <c r="E24981">
        <v>1</v>
      </c>
      <c r="F24981" s="2">
        <v>32.99</v>
      </c>
      <c r="G24981" s="3">
        <v>335.76</v>
      </c>
      <c r="H24981" s="3">
        <v>0.32990000000000003</v>
      </c>
      <c r="I24981" s="3">
        <v>1.5505300000000002</v>
      </c>
      <c r="J24981" s="3">
        <v>34.870430000000006</v>
      </c>
      <c r="K24981" s="4">
        <v>0.35</v>
      </c>
      <c r="L24981" s="73">
        <v>63.303242153846163</v>
      </c>
    </row>
    <row r="24982" spans="1:12" x14ac:dyDescent="0.35">
      <c r="A24982" s="1" t="s">
        <v>40521</v>
      </c>
      <c r="B24982" t="s">
        <v>40522</v>
      </c>
      <c r="C24982" t="s">
        <v>34</v>
      </c>
      <c r="D24982" t="s">
        <v>35</v>
      </c>
      <c r="E24982">
        <v>2</v>
      </c>
      <c r="F24982" s="2">
        <v>18.41</v>
      </c>
      <c r="G24982" s="3">
        <v>96.31</v>
      </c>
      <c r="H24982" s="3">
        <v>0.18410000000000001</v>
      </c>
      <c r="I24982" s="3">
        <v>0</v>
      </c>
      <c r="J24982" s="3">
        <v>18.594100000000001</v>
      </c>
      <c r="K24982" s="4">
        <v>0.34999999999999992</v>
      </c>
      <c r="L24982" s="73">
        <v>33.755443076923072</v>
      </c>
    </row>
    <row r="24983" spans="1:12" x14ac:dyDescent="0.35">
      <c r="A24983" s="1" t="s">
        <v>40523</v>
      </c>
      <c r="B24983" t="s">
        <v>40524</v>
      </c>
      <c r="C24983" t="s">
        <v>34</v>
      </c>
      <c r="D24983" t="s">
        <v>35</v>
      </c>
      <c r="E24983">
        <v>1</v>
      </c>
      <c r="F24983" s="2">
        <v>567.04999999999995</v>
      </c>
      <c r="G24983" s="3">
        <v>2907.02</v>
      </c>
      <c r="H24983" s="3">
        <v>5.6704999999999997</v>
      </c>
      <c r="I24983" s="3">
        <v>26.651349999999997</v>
      </c>
      <c r="J24983" s="3">
        <v>599.37184999999988</v>
      </c>
      <c r="K24983" s="4">
        <v>0.35</v>
      </c>
      <c r="L24983" s="73">
        <v>1088.0904353846151</v>
      </c>
    </row>
    <row r="24984" spans="1:12" x14ac:dyDescent="0.35">
      <c r="A24984" s="1" t="s">
        <v>40525</v>
      </c>
      <c r="B24984" t="s">
        <v>40526</v>
      </c>
      <c r="C24984" t="s">
        <v>34</v>
      </c>
      <c r="D24984" t="s">
        <v>35</v>
      </c>
      <c r="E24984">
        <v>2</v>
      </c>
      <c r="F24984" s="2">
        <v>11962.35</v>
      </c>
      <c r="G24984" s="3">
        <v>62630.1</v>
      </c>
      <c r="H24984" s="3">
        <v>119.62350000000001</v>
      </c>
      <c r="I24984" s="3">
        <v>0</v>
      </c>
      <c r="J24984" s="3">
        <v>12081.9735</v>
      </c>
      <c r="K24984" s="4">
        <v>0.35</v>
      </c>
      <c r="L24984" s="73">
        <v>21933.428815384614</v>
      </c>
    </row>
    <row r="24985" spans="1:12" x14ac:dyDescent="0.35">
      <c r="A24985" s="1" t="s">
        <v>40527</v>
      </c>
      <c r="B24985" t="s">
        <v>40528</v>
      </c>
      <c r="C24985" t="s">
        <v>34</v>
      </c>
      <c r="D24985" t="s">
        <v>35</v>
      </c>
      <c r="E24985">
        <v>2</v>
      </c>
      <c r="F24985" s="2">
        <v>16.63</v>
      </c>
      <c r="G24985" s="3">
        <v>124.21</v>
      </c>
      <c r="H24985" s="3">
        <v>0.1663</v>
      </c>
      <c r="I24985" s="3">
        <v>0</v>
      </c>
      <c r="J24985" s="3">
        <v>16.796299999999999</v>
      </c>
      <c r="K24985" s="4">
        <v>0.35</v>
      </c>
      <c r="L24985" s="73">
        <v>30.491744615384611</v>
      </c>
    </row>
    <row r="24986" spans="1:12" x14ac:dyDescent="0.35">
      <c r="A24986" s="1" t="s">
        <v>40529</v>
      </c>
      <c r="B24986" t="s">
        <v>40530</v>
      </c>
      <c r="C24986" t="s">
        <v>34</v>
      </c>
      <c r="D24986" t="s">
        <v>35</v>
      </c>
      <c r="E24986">
        <v>2</v>
      </c>
      <c r="F24986" s="2">
        <v>2069.2199999999998</v>
      </c>
      <c r="G24986" s="3">
        <v>10608.12</v>
      </c>
      <c r="H24986" s="3">
        <v>20.6922</v>
      </c>
      <c r="I24986" s="3">
        <v>0</v>
      </c>
      <c r="J24986" s="3">
        <v>2089.9121999999998</v>
      </c>
      <c r="K24986" s="4">
        <v>0.35000000000000003</v>
      </c>
      <c r="L24986" s="73">
        <v>3793.9944553846149</v>
      </c>
    </row>
    <row r="24987" spans="1:12" x14ac:dyDescent="0.35">
      <c r="A24987" s="1" t="s">
        <v>40531</v>
      </c>
      <c r="B24987" t="s">
        <v>40532</v>
      </c>
      <c r="C24987" t="s">
        <v>34</v>
      </c>
      <c r="D24987" t="s">
        <v>35</v>
      </c>
      <c r="E24987">
        <v>2</v>
      </c>
      <c r="F24987" s="2">
        <v>158.81</v>
      </c>
      <c r="G24987" s="3">
        <v>814.19</v>
      </c>
      <c r="H24987" s="3">
        <v>1.5881000000000001</v>
      </c>
      <c r="I24987" s="3">
        <v>0</v>
      </c>
      <c r="J24987" s="3">
        <v>160.3981</v>
      </c>
      <c r="K24987" s="4">
        <v>0.35</v>
      </c>
      <c r="L24987" s="73">
        <v>291.18424307692305</v>
      </c>
    </row>
    <row r="24988" spans="1:12" x14ac:dyDescent="0.35">
      <c r="A24988" s="1" t="s">
        <v>40533</v>
      </c>
      <c r="B24988" t="s">
        <v>40534</v>
      </c>
      <c r="C24988" t="s">
        <v>34</v>
      </c>
      <c r="D24988" t="s">
        <v>35</v>
      </c>
      <c r="E24988">
        <v>1</v>
      </c>
      <c r="F24988" s="2">
        <v>905.45</v>
      </c>
      <c r="G24988" s="3">
        <v>4641.91</v>
      </c>
      <c r="H24988" s="3">
        <v>9.0545000000000009</v>
      </c>
      <c r="I24988" s="3">
        <v>42.556150000000002</v>
      </c>
      <c r="J24988" s="3">
        <v>957.06065000000001</v>
      </c>
      <c r="K24988" s="4">
        <v>0.35000000000000003</v>
      </c>
      <c r="L24988" s="73">
        <v>1737.43318</v>
      </c>
    </row>
    <row r="24989" spans="1:12" x14ac:dyDescent="0.35">
      <c r="A24989" s="1" t="s">
        <v>40535</v>
      </c>
      <c r="B24989" t="s">
        <v>40536</v>
      </c>
      <c r="C24989" t="s">
        <v>34</v>
      </c>
      <c r="D24989" t="s">
        <v>35</v>
      </c>
      <c r="E24989">
        <v>1</v>
      </c>
      <c r="F24989" s="2">
        <v>208.09</v>
      </c>
      <c r="G24989" s="3">
        <v>1066.78</v>
      </c>
      <c r="H24989" s="3">
        <v>2.0809000000000002</v>
      </c>
      <c r="I24989" s="3">
        <v>9.7802299999999995</v>
      </c>
      <c r="J24989" s="3">
        <v>219.95113000000001</v>
      </c>
      <c r="K24989" s="4">
        <v>0.35</v>
      </c>
      <c r="L24989" s="73">
        <v>399.29589753846153</v>
      </c>
    </row>
    <row r="24990" spans="1:12" x14ac:dyDescent="0.35">
      <c r="A24990" s="1" t="s">
        <v>40537</v>
      </c>
      <c r="B24990" t="s">
        <v>40538</v>
      </c>
      <c r="C24990" t="s">
        <v>34</v>
      </c>
      <c r="D24990" t="s">
        <v>35</v>
      </c>
      <c r="E24990">
        <v>1</v>
      </c>
      <c r="F24990" s="2">
        <v>332.96</v>
      </c>
      <c r="G24990" s="3">
        <v>1659.25</v>
      </c>
      <c r="H24990" s="3">
        <v>3.3295999999999997</v>
      </c>
      <c r="I24990" s="3">
        <v>15.64912</v>
      </c>
      <c r="J24990" s="3">
        <v>351.93871999999999</v>
      </c>
      <c r="K24990" s="4">
        <v>0.34999999999999992</v>
      </c>
      <c r="L24990" s="73">
        <v>638.90413784615373</v>
      </c>
    </row>
    <row r="24991" spans="1:12" x14ac:dyDescent="0.35">
      <c r="A24991" s="1" t="s">
        <v>40539</v>
      </c>
      <c r="B24991" t="s">
        <v>40540</v>
      </c>
      <c r="C24991" t="s">
        <v>34</v>
      </c>
      <c r="D24991" t="s">
        <v>35</v>
      </c>
      <c r="E24991">
        <v>2</v>
      </c>
      <c r="F24991" s="2">
        <v>1876.96</v>
      </c>
      <c r="G24991" s="3">
        <v>9634.34</v>
      </c>
      <c r="H24991" s="3">
        <v>18.769600000000001</v>
      </c>
      <c r="I24991" s="3">
        <v>0</v>
      </c>
      <c r="J24991" s="3">
        <v>1895.7296000000001</v>
      </c>
      <c r="K24991" s="4">
        <v>0.35</v>
      </c>
      <c r="L24991" s="73">
        <v>3441.4783507692309</v>
      </c>
    </row>
    <row r="24992" spans="1:12" x14ac:dyDescent="0.35">
      <c r="A24992" s="1" t="s">
        <v>40541</v>
      </c>
      <c r="B24992" t="s">
        <v>40542</v>
      </c>
      <c r="C24992" t="s">
        <v>34</v>
      </c>
      <c r="D24992" t="s">
        <v>35</v>
      </c>
      <c r="E24992">
        <v>2</v>
      </c>
      <c r="F24992" s="2">
        <v>51.65</v>
      </c>
      <c r="G24992" s="3">
        <v>270.42</v>
      </c>
      <c r="H24992" s="3">
        <v>0.51649999999999996</v>
      </c>
      <c r="I24992" s="3">
        <v>0</v>
      </c>
      <c r="J24992" s="3">
        <v>52.166499999999999</v>
      </c>
      <c r="K24992" s="4">
        <v>0.34999999999999992</v>
      </c>
      <c r="L24992" s="73">
        <v>94.702261538461528</v>
      </c>
    </row>
    <row r="24993" spans="1:12" x14ac:dyDescent="0.35">
      <c r="A24993" s="1" t="s">
        <v>40543</v>
      </c>
      <c r="B24993" t="s">
        <v>40544</v>
      </c>
      <c r="C24993" t="s">
        <v>34</v>
      </c>
      <c r="D24993" t="s">
        <v>35</v>
      </c>
      <c r="E24993">
        <v>1</v>
      </c>
      <c r="F24993" s="2">
        <v>171.11</v>
      </c>
      <c r="G24993" s="3">
        <v>877.16</v>
      </c>
      <c r="H24993" s="3">
        <v>1.7111000000000001</v>
      </c>
      <c r="I24993" s="3">
        <v>8.0421700000000005</v>
      </c>
      <c r="J24993" s="3">
        <v>180.86327</v>
      </c>
      <c r="K24993" s="4">
        <v>0.35</v>
      </c>
      <c r="L24993" s="73">
        <v>328.33639784615383</v>
      </c>
    </row>
    <row r="24994" spans="1:12" x14ac:dyDescent="0.35">
      <c r="A24994" s="1" t="s">
        <v>40545</v>
      </c>
      <c r="B24994" t="s">
        <v>40546</v>
      </c>
      <c r="C24994" t="s">
        <v>34</v>
      </c>
      <c r="D24994" t="s">
        <v>35</v>
      </c>
      <c r="E24994">
        <v>2</v>
      </c>
      <c r="F24994" s="2">
        <v>81.430000000000007</v>
      </c>
      <c r="G24994" s="3">
        <v>425.78</v>
      </c>
      <c r="H24994" s="3">
        <v>0.81430000000000013</v>
      </c>
      <c r="I24994" s="3">
        <v>0</v>
      </c>
      <c r="J24994" s="3">
        <v>82.24430000000001</v>
      </c>
      <c r="K24994" s="4">
        <v>0.35</v>
      </c>
      <c r="L24994" s="73">
        <v>149.30503692307693</v>
      </c>
    </row>
    <row r="24995" spans="1:12" x14ac:dyDescent="0.35">
      <c r="A24995" s="1" t="s">
        <v>40547</v>
      </c>
      <c r="B24995" t="s">
        <v>40548</v>
      </c>
      <c r="C24995" t="s">
        <v>34</v>
      </c>
      <c r="D24995" t="s">
        <v>35</v>
      </c>
      <c r="E24995">
        <v>2</v>
      </c>
      <c r="F24995" s="2">
        <v>3277.68</v>
      </c>
      <c r="G24995" s="3">
        <v>17160.63</v>
      </c>
      <c r="H24995" s="3">
        <v>32.776800000000001</v>
      </c>
      <c r="I24995" s="3">
        <v>0</v>
      </c>
      <c r="J24995" s="3">
        <v>3310.4567999999999</v>
      </c>
      <c r="K24995" s="4">
        <v>0.35000000000000003</v>
      </c>
      <c r="L24995" s="73">
        <v>6009.7523446153846</v>
      </c>
    </row>
    <row r="24996" spans="1:12" x14ac:dyDescent="0.35">
      <c r="A24996" s="1" t="s">
        <v>40549</v>
      </c>
      <c r="B24996" t="s">
        <v>40550</v>
      </c>
      <c r="C24996" t="s">
        <v>13</v>
      </c>
      <c r="D24996" t="s">
        <v>14</v>
      </c>
      <c r="E24996">
        <v>2</v>
      </c>
      <c r="F24996" s="2">
        <v>4.0999999999999996</v>
      </c>
      <c r="G24996" s="3">
        <v>4003.04</v>
      </c>
      <c r="H24996" s="3">
        <v>4.0999999999999995E-2</v>
      </c>
      <c r="I24996" s="3">
        <v>0</v>
      </c>
      <c r="J24996" s="3">
        <v>4.141</v>
      </c>
      <c r="K24996" s="4">
        <v>0.35</v>
      </c>
      <c r="L24996" s="73">
        <v>7.5175076923076922</v>
      </c>
    </row>
    <row r="24997" spans="1:12" x14ac:dyDescent="0.35">
      <c r="A24997" s="1" t="s">
        <v>40551</v>
      </c>
      <c r="B24997" t="s">
        <v>40552</v>
      </c>
      <c r="C24997" t="s">
        <v>46</v>
      </c>
      <c r="D24997" t="s">
        <v>47</v>
      </c>
      <c r="E24997">
        <v>1</v>
      </c>
      <c r="F24997" s="2">
        <v>208.34</v>
      </c>
      <c r="G24997" s="3">
        <v>1068.05</v>
      </c>
      <c r="H24997" s="3">
        <v>2.0834000000000001</v>
      </c>
      <c r="I24997" s="3">
        <v>9.7919800000000006</v>
      </c>
      <c r="J24997" s="3">
        <v>220.21538000000001</v>
      </c>
      <c r="K24997" s="4">
        <v>0.34999999999999992</v>
      </c>
      <c r="L24997" s="73">
        <v>399.77561292307689</v>
      </c>
    </row>
    <row r="24998" spans="1:12" x14ac:dyDescent="0.35">
      <c r="A24998" s="1" t="s">
        <v>40553</v>
      </c>
      <c r="B24998" t="s">
        <v>40554</v>
      </c>
      <c r="C24998" t="s">
        <v>34</v>
      </c>
      <c r="D24998" t="s">
        <v>35</v>
      </c>
      <c r="E24998">
        <v>1</v>
      </c>
      <c r="F24998" s="2">
        <v>156.55000000000001</v>
      </c>
      <c r="G24998" s="3">
        <v>819.63</v>
      </c>
      <c r="H24998" s="3">
        <v>1.5655000000000001</v>
      </c>
      <c r="I24998" s="3">
        <v>7.3578500000000009</v>
      </c>
      <c r="J24998" s="3">
        <v>165.47335000000001</v>
      </c>
      <c r="K24998" s="4">
        <v>0.35</v>
      </c>
      <c r="L24998" s="73">
        <v>300.39777384615383</v>
      </c>
    </row>
    <row r="24999" spans="1:12" x14ac:dyDescent="0.35">
      <c r="A24999" s="1" t="s">
        <v>40555</v>
      </c>
      <c r="B24999" t="s">
        <v>40556</v>
      </c>
      <c r="C24999" t="s">
        <v>13</v>
      </c>
      <c r="D24999" t="s">
        <v>14</v>
      </c>
      <c r="E24999">
        <v>2</v>
      </c>
      <c r="F24999" s="2">
        <v>602.54</v>
      </c>
      <c r="G24999" s="3">
        <v>2955.97</v>
      </c>
      <c r="H24999" s="3">
        <v>6.0253999999999994</v>
      </c>
      <c r="I24999" s="3">
        <v>0</v>
      </c>
      <c r="J24999" s="3">
        <v>608.56539999999995</v>
      </c>
      <c r="K24999" s="4">
        <v>0.35</v>
      </c>
      <c r="L24999" s="73">
        <v>1104.7802646153846</v>
      </c>
    </row>
    <row r="25000" spans="1:12" x14ac:dyDescent="0.35">
      <c r="A25000" s="1" t="s">
        <v>40557</v>
      </c>
      <c r="B25000" t="s">
        <v>40558</v>
      </c>
      <c r="C25000" t="s">
        <v>34</v>
      </c>
      <c r="D25000" t="s">
        <v>35</v>
      </c>
      <c r="E25000">
        <v>2</v>
      </c>
      <c r="F25000" s="2">
        <v>1058.3599999999999</v>
      </c>
      <c r="G25000" s="3">
        <v>5425.8</v>
      </c>
      <c r="H25000" s="3">
        <v>10.583599999999999</v>
      </c>
      <c r="I25000" s="3">
        <v>0</v>
      </c>
      <c r="J25000" s="3">
        <v>1068.9435999999998</v>
      </c>
      <c r="K25000" s="4">
        <v>0.35</v>
      </c>
      <c r="L25000" s="73">
        <v>1940.5437661538458</v>
      </c>
    </row>
    <row r="25001" spans="1:12" x14ac:dyDescent="0.35">
      <c r="A25001" s="1" t="s">
        <v>40559</v>
      </c>
      <c r="B25001" t="s">
        <v>40560</v>
      </c>
      <c r="C25001" t="s">
        <v>13</v>
      </c>
      <c r="D25001" t="s">
        <v>14</v>
      </c>
      <c r="E25001">
        <v>2</v>
      </c>
      <c r="F25001" s="2">
        <v>1286.29</v>
      </c>
      <c r="G25001" s="3">
        <v>6310.42</v>
      </c>
      <c r="H25001" s="3">
        <v>12.8629</v>
      </c>
      <c r="I25001" s="3">
        <v>0</v>
      </c>
      <c r="J25001" s="3">
        <v>1299.1529</v>
      </c>
      <c r="K25001" s="4">
        <v>0.35</v>
      </c>
      <c r="L25001" s="73">
        <v>2358.4621876923075</v>
      </c>
    </row>
    <row r="25002" spans="1:12" x14ac:dyDescent="0.35">
      <c r="A25002" s="1" t="s">
        <v>40561</v>
      </c>
      <c r="B25002" t="s">
        <v>40562</v>
      </c>
      <c r="C25002" t="s">
        <v>13</v>
      </c>
      <c r="D25002" t="s">
        <v>14</v>
      </c>
      <c r="E25002">
        <v>2</v>
      </c>
      <c r="F25002" s="2">
        <v>115.16</v>
      </c>
      <c r="G25002" s="3">
        <v>582.57000000000005</v>
      </c>
      <c r="H25002" s="3">
        <v>1.1516</v>
      </c>
      <c r="I25002" s="3">
        <v>0</v>
      </c>
      <c r="J25002" s="3">
        <v>116.3116</v>
      </c>
      <c r="K25002" s="4">
        <v>0.35</v>
      </c>
      <c r="L25002" s="73">
        <v>211.15028923076923</v>
      </c>
    </row>
    <row r="25003" spans="1:12" x14ac:dyDescent="0.35">
      <c r="A25003" s="1" t="s">
        <v>40563</v>
      </c>
      <c r="B25003" t="s">
        <v>40564</v>
      </c>
      <c r="C25003" t="s">
        <v>13</v>
      </c>
      <c r="D25003" t="s">
        <v>14</v>
      </c>
      <c r="E25003">
        <v>2</v>
      </c>
      <c r="F25003" s="2">
        <v>65.17</v>
      </c>
      <c r="G25003" s="3">
        <v>334.08</v>
      </c>
      <c r="H25003" s="3">
        <v>0.65170000000000006</v>
      </c>
      <c r="I25003" s="3">
        <v>0</v>
      </c>
      <c r="J25003" s="3">
        <v>65.821700000000007</v>
      </c>
      <c r="K25003" s="4">
        <v>0.35000000000000003</v>
      </c>
      <c r="L25003" s="73">
        <v>119.49170153846156</v>
      </c>
    </row>
    <row r="25004" spans="1:12" x14ac:dyDescent="0.35">
      <c r="A25004" s="1" t="s">
        <v>40565</v>
      </c>
      <c r="B25004" t="s">
        <v>40566</v>
      </c>
      <c r="C25004" t="s">
        <v>34</v>
      </c>
      <c r="D25004" t="s">
        <v>35</v>
      </c>
      <c r="E25004">
        <v>2</v>
      </c>
      <c r="F25004" s="2">
        <v>172.67</v>
      </c>
      <c r="G25004" s="3">
        <v>885.21</v>
      </c>
      <c r="H25004" s="3">
        <v>1.7266999999999999</v>
      </c>
      <c r="I25004" s="3">
        <v>0</v>
      </c>
      <c r="J25004" s="3">
        <v>174.39669999999998</v>
      </c>
      <c r="K25004" s="4">
        <v>0.35000000000000003</v>
      </c>
      <c r="L25004" s="73">
        <v>316.59708615384613</v>
      </c>
    </row>
    <row r="25005" spans="1:12" x14ac:dyDescent="0.35">
      <c r="A25005" s="1" t="s">
        <v>40567</v>
      </c>
      <c r="B25005" t="s">
        <v>40568</v>
      </c>
      <c r="C25005" t="s">
        <v>34</v>
      </c>
      <c r="D25005" t="s">
        <v>35</v>
      </c>
      <c r="E25005">
        <v>1</v>
      </c>
      <c r="F25005" s="2">
        <v>7.78</v>
      </c>
      <c r="G25005" s="3">
        <v>40.700000000000003</v>
      </c>
      <c r="H25005" s="3">
        <v>7.7800000000000008E-2</v>
      </c>
      <c r="I25005" s="3">
        <v>0.36565999999999999</v>
      </c>
      <c r="J25005" s="3">
        <v>8.2234599999999993</v>
      </c>
      <c r="K25005" s="4">
        <v>0.35000000000000003</v>
      </c>
      <c r="L25005" s="73">
        <v>14.928742769230768</v>
      </c>
    </row>
    <row r="25006" spans="1:12" x14ac:dyDescent="0.35">
      <c r="A25006" s="1" t="s">
        <v>40569</v>
      </c>
      <c r="B25006" t="s">
        <v>40570</v>
      </c>
      <c r="C25006" t="s">
        <v>34</v>
      </c>
      <c r="D25006" t="s">
        <v>35</v>
      </c>
      <c r="E25006">
        <v>2</v>
      </c>
      <c r="F25006" s="2">
        <v>15.28</v>
      </c>
      <c r="G25006" s="3">
        <v>114.15</v>
      </c>
      <c r="H25006" s="3">
        <v>0.15279999999999999</v>
      </c>
      <c r="I25006" s="3">
        <v>0</v>
      </c>
      <c r="J25006" s="3">
        <v>15.432799999999999</v>
      </c>
      <c r="K25006" s="4">
        <v>0.35</v>
      </c>
      <c r="L25006" s="73">
        <v>28.016467692307685</v>
      </c>
    </row>
    <row r="25007" spans="1:12" x14ac:dyDescent="0.35">
      <c r="A25007" s="1" t="s">
        <v>40571</v>
      </c>
      <c r="B25007" t="s">
        <v>40572</v>
      </c>
      <c r="C25007" t="s">
        <v>34</v>
      </c>
      <c r="D25007" t="s">
        <v>35</v>
      </c>
      <c r="E25007">
        <v>2</v>
      </c>
      <c r="F25007" s="2">
        <v>9.7100000000000009</v>
      </c>
      <c r="G25007" s="3">
        <v>49.8</v>
      </c>
      <c r="H25007" s="3">
        <v>9.7100000000000006E-2</v>
      </c>
      <c r="I25007" s="3">
        <v>0</v>
      </c>
      <c r="J25007" s="3">
        <v>9.8071000000000002</v>
      </c>
      <c r="K25007" s="4">
        <v>0.35000000000000003</v>
      </c>
      <c r="L25007" s="73">
        <v>17.803658461538461</v>
      </c>
    </row>
    <row r="25008" spans="1:12" x14ac:dyDescent="0.35">
      <c r="A25008" s="1">
        <v>41001254</v>
      </c>
      <c r="B25008" t="s">
        <v>40573</v>
      </c>
      <c r="C25008" t="s">
        <v>34</v>
      </c>
      <c r="D25008" t="s">
        <v>35</v>
      </c>
      <c r="E25008">
        <v>1</v>
      </c>
      <c r="F25008" s="2">
        <v>141.47999999999999</v>
      </c>
      <c r="G25008" s="3">
        <v>725.36</v>
      </c>
      <c r="H25008" s="3">
        <v>1.4147999999999998</v>
      </c>
      <c r="I25008" s="3">
        <v>6.6495599999999992</v>
      </c>
      <c r="J25008" s="3">
        <v>149.54436000000001</v>
      </c>
      <c r="K25008" s="4">
        <v>0.35</v>
      </c>
      <c r="L25008" s="73">
        <v>271.48053046153848</v>
      </c>
    </row>
    <row r="25009" spans="1:12" x14ac:dyDescent="0.35">
      <c r="A25009" s="1" t="s">
        <v>40574</v>
      </c>
      <c r="B25009" t="s">
        <v>40575</v>
      </c>
      <c r="C25009" t="s">
        <v>34</v>
      </c>
      <c r="D25009" t="s">
        <v>35</v>
      </c>
      <c r="E25009">
        <v>2</v>
      </c>
      <c r="F25009" s="2">
        <v>4.66</v>
      </c>
      <c r="G25009" s="3">
        <v>34.78</v>
      </c>
      <c r="H25009" s="3">
        <v>4.6600000000000003E-2</v>
      </c>
      <c r="I25009" s="3">
        <v>0</v>
      </c>
      <c r="J25009" s="3">
        <v>4.7065999999999999</v>
      </c>
      <c r="K25009" s="4">
        <v>0.35</v>
      </c>
      <c r="L25009" s="73">
        <v>8.5442892307692304</v>
      </c>
    </row>
    <row r="25010" spans="1:12" x14ac:dyDescent="0.35">
      <c r="A25010" s="1">
        <v>2713763</v>
      </c>
      <c r="B25010" t="s">
        <v>40576</v>
      </c>
      <c r="C25010" t="s">
        <v>46</v>
      </c>
      <c r="D25010" t="s">
        <v>47</v>
      </c>
      <c r="E25010">
        <v>1</v>
      </c>
      <c r="F25010" s="2">
        <v>13.45</v>
      </c>
      <c r="G25010" s="3">
        <v>64.55</v>
      </c>
      <c r="H25010" s="3">
        <v>0.13450000000000001</v>
      </c>
      <c r="I25010" s="3">
        <v>0.63214999999999999</v>
      </c>
      <c r="J25010" s="3">
        <v>14.216649999999998</v>
      </c>
      <c r="K25010" s="4">
        <v>0.35000000000000003</v>
      </c>
      <c r="L25010" s="73">
        <v>25.808687692307689</v>
      </c>
    </row>
    <row r="25011" spans="1:12" x14ac:dyDescent="0.35">
      <c r="A25011" s="1" t="s">
        <v>40577</v>
      </c>
      <c r="B25011" t="s">
        <v>40578</v>
      </c>
      <c r="C25011" t="s">
        <v>46</v>
      </c>
      <c r="D25011" t="s">
        <v>47</v>
      </c>
      <c r="E25011">
        <v>2</v>
      </c>
      <c r="F25011" s="2">
        <v>143.05000000000001</v>
      </c>
      <c r="G25011" s="3">
        <v>686.54</v>
      </c>
      <c r="H25011" s="3">
        <v>1.4305000000000001</v>
      </c>
      <c r="I25011" s="3">
        <v>0</v>
      </c>
      <c r="J25011" s="3">
        <v>144.48050000000001</v>
      </c>
      <c r="K25011" s="4">
        <v>0.35000000000000003</v>
      </c>
      <c r="L25011" s="73">
        <v>262.28767692307696</v>
      </c>
    </row>
    <row r="25012" spans="1:12" x14ac:dyDescent="0.35">
      <c r="A25012" s="1" t="s">
        <v>40579</v>
      </c>
      <c r="B25012" t="s">
        <v>40580</v>
      </c>
      <c r="C25012" t="s">
        <v>13</v>
      </c>
      <c r="D25012" t="s">
        <v>14</v>
      </c>
      <c r="E25012">
        <v>2</v>
      </c>
      <c r="F25012" s="2">
        <v>735.62</v>
      </c>
      <c r="G25012" s="3">
        <v>3608.85</v>
      </c>
      <c r="H25012" s="3">
        <v>7.3562000000000003</v>
      </c>
      <c r="I25012" s="3">
        <v>0</v>
      </c>
      <c r="J25012" s="3">
        <v>742.97619999999995</v>
      </c>
      <c r="K25012" s="4">
        <v>0.35</v>
      </c>
      <c r="L25012" s="73">
        <v>1348.7875630769229</v>
      </c>
    </row>
    <row r="25013" spans="1:12" x14ac:dyDescent="0.35">
      <c r="A25013" s="1" t="s">
        <v>40581</v>
      </c>
      <c r="B25013" t="s">
        <v>40582</v>
      </c>
      <c r="C25013" t="s">
        <v>13</v>
      </c>
      <c r="D25013" t="s">
        <v>14</v>
      </c>
      <c r="E25013">
        <v>1</v>
      </c>
      <c r="F25013" s="2">
        <v>52.79</v>
      </c>
      <c r="G25013" s="3">
        <v>270.63</v>
      </c>
      <c r="H25013" s="3">
        <v>0.52790000000000004</v>
      </c>
      <c r="I25013" s="3">
        <v>2.4811299999999998</v>
      </c>
      <c r="J25013" s="3">
        <v>55.799030000000002</v>
      </c>
      <c r="K25013" s="4">
        <v>0.35</v>
      </c>
      <c r="L25013" s="73">
        <v>101.29670061538461</v>
      </c>
    </row>
    <row r="25014" spans="1:12" x14ac:dyDescent="0.35">
      <c r="A25014" s="1" t="s">
        <v>40583</v>
      </c>
      <c r="B25014" t="s">
        <v>40584</v>
      </c>
      <c r="C25014" t="s">
        <v>34</v>
      </c>
      <c r="D25014" t="s">
        <v>35</v>
      </c>
      <c r="E25014">
        <v>1</v>
      </c>
      <c r="F25014" s="2">
        <v>271.74</v>
      </c>
      <c r="G25014" s="3">
        <v>1422.72</v>
      </c>
      <c r="H25014" s="3">
        <v>2.7174</v>
      </c>
      <c r="I25014" s="3">
        <v>12.77178</v>
      </c>
      <c r="J25014" s="3">
        <v>287.22917999999999</v>
      </c>
      <c r="K25014" s="4">
        <v>0.35</v>
      </c>
      <c r="L25014" s="73">
        <v>521.4314344615384</v>
      </c>
    </row>
    <row r="25015" spans="1:12" x14ac:dyDescent="0.35">
      <c r="A25015" s="1">
        <v>41001328</v>
      </c>
      <c r="B25015" t="s">
        <v>40585</v>
      </c>
      <c r="C25015" t="s">
        <v>34</v>
      </c>
      <c r="D25015" t="s">
        <v>35</v>
      </c>
      <c r="E25015">
        <v>1</v>
      </c>
      <c r="F25015" s="2">
        <v>1423.9</v>
      </c>
      <c r="G25015" s="3">
        <v>7299.79</v>
      </c>
      <c r="H25015" s="3">
        <v>14.239000000000001</v>
      </c>
      <c r="I25015" s="3">
        <v>66.923299999999998</v>
      </c>
      <c r="J25015" s="3">
        <v>1505.0623000000001</v>
      </c>
      <c r="K25015" s="4">
        <v>0.35</v>
      </c>
      <c r="L25015" s="73">
        <v>2732.2669446153845</v>
      </c>
    </row>
    <row r="25016" spans="1:12" x14ac:dyDescent="0.35">
      <c r="A25016" s="1" t="s">
        <v>40586</v>
      </c>
      <c r="B25016" t="s">
        <v>40587</v>
      </c>
      <c r="C25016" t="s">
        <v>34</v>
      </c>
      <c r="D25016" t="s">
        <v>35</v>
      </c>
      <c r="E25016">
        <v>2</v>
      </c>
      <c r="F25016" s="2">
        <v>474.15</v>
      </c>
      <c r="G25016" s="3">
        <v>2482.46</v>
      </c>
      <c r="H25016" s="3">
        <v>4.7415000000000003</v>
      </c>
      <c r="I25016" s="3">
        <v>0</v>
      </c>
      <c r="J25016" s="3">
        <v>478.89149999999995</v>
      </c>
      <c r="K25016" s="4">
        <v>0.35000000000000003</v>
      </c>
      <c r="L25016" s="73">
        <v>869.37226153846143</v>
      </c>
    </row>
    <row r="25017" spans="1:12" x14ac:dyDescent="0.35">
      <c r="A25017" s="1" t="s">
        <v>40588</v>
      </c>
      <c r="B25017" t="s">
        <v>40589</v>
      </c>
      <c r="C25017" t="s">
        <v>13</v>
      </c>
      <c r="D25017" t="s">
        <v>14</v>
      </c>
      <c r="E25017">
        <v>1</v>
      </c>
      <c r="F25017" s="2">
        <v>79.349999999999994</v>
      </c>
      <c r="G25017" s="3">
        <v>406.75</v>
      </c>
      <c r="H25017" s="3">
        <v>0.79349999999999998</v>
      </c>
      <c r="I25017" s="3">
        <v>3.7294499999999999</v>
      </c>
      <c r="J25017" s="3">
        <v>83.872949999999989</v>
      </c>
      <c r="K25017" s="4">
        <v>0.35</v>
      </c>
      <c r="L25017" s="73">
        <v>152.26166307692304</v>
      </c>
    </row>
    <row r="25018" spans="1:12" x14ac:dyDescent="0.35">
      <c r="A25018" s="1" t="s">
        <v>40590</v>
      </c>
      <c r="B25018" t="s">
        <v>40591</v>
      </c>
      <c r="C25018" t="s">
        <v>34</v>
      </c>
      <c r="D25018" t="s">
        <v>35</v>
      </c>
      <c r="E25018">
        <v>1</v>
      </c>
      <c r="F25018" s="2">
        <v>86.59</v>
      </c>
      <c r="G25018" s="3">
        <v>453.35</v>
      </c>
      <c r="H25018" s="3">
        <v>0.8659</v>
      </c>
      <c r="I25018" s="3">
        <v>4.0697299999999998</v>
      </c>
      <c r="J25018" s="3">
        <v>91.525630000000007</v>
      </c>
      <c r="K25018" s="4">
        <v>0.34999999999999992</v>
      </c>
      <c r="L25018" s="73">
        <v>166.15422061538462</v>
      </c>
    </row>
    <row r="25019" spans="1:12" x14ac:dyDescent="0.35">
      <c r="A25019" s="1" t="s">
        <v>40592</v>
      </c>
      <c r="B25019" t="s">
        <v>40593</v>
      </c>
      <c r="C25019" t="s">
        <v>34</v>
      </c>
      <c r="D25019" t="s">
        <v>35</v>
      </c>
      <c r="E25019">
        <v>1</v>
      </c>
      <c r="F25019" s="2">
        <v>32.72</v>
      </c>
      <c r="G25019" s="3">
        <v>171.08</v>
      </c>
      <c r="H25019" s="3">
        <v>0.32719999999999999</v>
      </c>
      <c r="I25019" s="3">
        <v>1.5378399999999999</v>
      </c>
      <c r="J25019" s="3">
        <v>34.585039999999999</v>
      </c>
      <c r="K25019" s="4">
        <v>0.35</v>
      </c>
      <c r="L25019" s="73">
        <v>62.785149538461532</v>
      </c>
    </row>
    <row r="25020" spans="1:12" x14ac:dyDescent="0.35">
      <c r="A25020" s="1" t="s">
        <v>40594</v>
      </c>
      <c r="B25020" t="s">
        <v>40595</v>
      </c>
      <c r="C25020" t="s">
        <v>46</v>
      </c>
      <c r="D25020" t="s">
        <v>47</v>
      </c>
      <c r="E25020">
        <v>1</v>
      </c>
      <c r="F25020" s="2">
        <v>12.68</v>
      </c>
      <c r="G25020" s="3">
        <v>65.02</v>
      </c>
      <c r="H25020" s="3">
        <v>0.1268</v>
      </c>
      <c r="I25020" s="3">
        <v>0.59595999999999993</v>
      </c>
      <c r="J25020" s="3">
        <v>13.402759999999999</v>
      </c>
      <c r="K25020" s="4">
        <v>0.35</v>
      </c>
      <c r="L25020" s="73">
        <v>24.331164307692305</v>
      </c>
    </row>
    <row r="25021" spans="1:12" x14ac:dyDescent="0.35">
      <c r="A25021" s="1" t="s">
        <v>40596</v>
      </c>
      <c r="B25021" t="s">
        <v>40597</v>
      </c>
      <c r="C25021" t="s">
        <v>34</v>
      </c>
      <c r="D25021" t="s">
        <v>35</v>
      </c>
      <c r="E25021">
        <v>2</v>
      </c>
      <c r="F25021" s="2">
        <v>208.88</v>
      </c>
      <c r="G25021" s="3">
        <v>1093.6600000000001</v>
      </c>
      <c r="H25021" s="3">
        <v>2.0888</v>
      </c>
      <c r="I25021" s="3">
        <v>0</v>
      </c>
      <c r="J25021" s="3">
        <v>210.96879999999999</v>
      </c>
      <c r="K25021" s="4">
        <v>0.35</v>
      </c>
      <c r="L25021" s="73">
        <v>382.98951384615378</v>
      </c>
    </row>
    <row r="25022" spans="1:12" x14ac:dyDescent="0.35">
      <c r="A25022" s="1" t="s">
        <v>40598</v>
      </c>
      <c r="B25022" t="s">
        <v>40599</v>
      </c>
      <c r="C25022" t="s">
        <v>29</v>
      </c>
      <c r="D25022" t="s">
        <v>30</v>
      </c>
      <c r="E25022">
        <v>2</v>
      </c>
      <c r="F25022" s="2">
        <v>3.04</v>
      </c>
      <c r="G25022" s="3">
        <v>15.57</v>
      </c>
      <c r="H25022" s="3">
        <v>3.04E-2</v>
      </c>
      <c r="I25022" s="3">
        <v>0</v>
      </c>
      <c r="J25022" s="3">
        <v>3.0704000000000002</v>
      </c>
      <c r="K25022" s="4">
        <v>0.35</v>
      </c>
      <c r="L25022" s="73">
        <v>5.5739569230769233</v>
      </c>
    </row>
    <row r="25023" spans="1:12" x14ac:dyDescent="0.35">
      <c r="A25023" s="1" t="s">
        <v>40600</v>
      </c>
      <c r="B25023" t="s">
        <v>40601</v>
      </c>
      <c r="C25023" t="s">
        <v>13</v>
      </c>
      <c r="D25023" t="s">
        <v>14</v>
      </c>
      <c r="E25023">
        <v>2</v>
      </c>
      <c r="F25023" s="2">
        <v>1686.16</v>
      </c>
      <c r="G25023" s="3">
        <v>5690.89</v>
      </c>
      <c r="H25023" s="3">
        <v>16.861600000000003</v>
      </c>
      <c r="I25023" s="3">
        <v>0</v>
      </c>
      <c r="J25023" s="3">
        <v>1703.0216</v>
      </c>
      <c r="K25023" s="4">
        <v>0.34999999999999992</v>
      </c>
      <c r="L25023" s="73">
        <v>3091.6392123076921</v>
      </c>
    </row>
    <row r="25024" spans="1:12" x14ac:dyDescent="0.35">
      <c r="A25024" s="1" t="s">
        <v>40602</v>
      </c>
      <c r="B25024" t="s">
        <v>40603</v>
      </c>
      <c r="C25024" t="s">
        <v>34</v>
      </c>
      <c r="D25024" t="s">
        <v>35</v>
      </c>
      <c r="E25024">
        <v>1</v>
      </c>
      <c r="F25024" s="2">
        <v>9.73</v>
      </c>
      <c r="G25024" s="3">
        <v>50.88</v>
      </c>
      <c r="H25024" s="3">
        <v>9.7300000000000011E-2</v>
      </c>
      <c r="I25024" s="3">
        <v>0.45730999999999999</v>
      </c>
      <c r="J25024" s="3">
        <v>10.284610000000001</v>
      </c>
      <c r="K25024" s="4">
        <v>0.35</v>
      </c>
      <c r="L25024" s="73">
        <v>18.670522769230768</v>
      </c>
    </row>
    <row r="25025" spans="1:12" x14ac:dyDescent="0.35">
      <c r="A25025" s="1" t="s">
        <v>40604</v>
      </c>
      <c r="B25025" t="s">
        <v>40605</v>
      </c>
      <c r="C25025" t="s">
        <v>34</v>
      </c>
      <c r="D25025" t="s">
        <v>35</v>
      </c>
      <c r="E25025">
        <v>1</v>
      </c>
      <c r="F25025" s="2">
        <v>25.28</v>
      </c>
      <c r="G25025" s="3">
        <v>132.19</v>
      </c>
      <c r="H25025" s="3">
        <v>0.25280000000000002</v>
      </c>
      <c r="I25025" s="3">
        <v>1.1881600000000001</v>
      </c>
      <c r="J25025" s="3">
        <v>26.720960000000002</v>
      </c>
      <c r="K25025" s="4">
        <v>0.35</v>
      </c>
      <c r="L25025" s="73">
        <v>48.508819692307696</v>
      </c>
    </row>
    <row r="25026" spans="1:12" x14ac:dyDescent="0.35">
      <c r="A25026" s="1" t="s">
        <v>40606</v>
      </c>
      <c r="B25026" t="s">
        <v>40607</v>
      </c>
      <c r="C25026" t="s">
        <v>34</v>
      </c>
      <c r="D25026" t="s">
        <v>35</v>
      </c>
      <c r="E25026">
        <v>2</v>
      </c>
      <c r="F25026" s="2">
        <v>2479.71</v>
      </c>
      <c r="G25026" s="3">
        <v>12712.57</v>
      </c>
      <c r="H25026" s="3">
        <v>24.7971</v>
      </c>
      <c r="I25026" s="3">
        <v>0</v>
      </c>
      <c r="J25026" s="3">
        <v>2504.5070999999998</v>
      </c>
      <c r="K25026" s="4">
        <v>0.35000000000000003</v>
      </c>
      <c r="L25026" s="73">
        <v>4546.6436584615385</v>
      </c>
    </row>
    <row r="25027" spans="1:12" x14ac:dyDescent="0.35">
      <c r="A25027" s="1" t="s">
        <v>40608</v>
      </c>
      <c r="B25027" t="s">
        <v>40609</v>
      </c>
      <c r="C25027" t="s">
        <v>13</v>
      </c>
      <c r="D25027" t="s">
        <v>14</v>
      </c>
      <c r="E25027">
        <v>2</v>
      </c>
      <c r="F25027" s="2">
        <v>664.81</v>
      </c>
      <c r="G25027" s="3">
        <v>3408.27</v>
      </c>
      <c r="H25027" s="3">
        <v>6.6480999999999995</v>
      </c>
      <c r="I25027" s="3">
        <v>0</v>
      </c>
      <c r="J25027" s="3">
        <v>671.45809999999994</v>
      </c>
      <c r="K25027" s="4">
        <v>0.34999999999999992</v>
      </c>
      <c r="L25027" s="73">
        <v>1218.9547046153843</v>
      </c>
    </row>
    <row r="25028" spans="1:12" x14ac:dyDescent="0.35">
      <c r="A25028" s="1" t="s">
        <v>40610</v>
      </c>
      <c r="B25028" t="s">
        <v>40611</v>
      </c>
      <c r="C25028" t="s">
        <v>34</v>
      </c>
      <c r="D25028" t="s">
        <v>35</v>
      </c>
      <c r="E25028">
        <v>2</v>
      </c>
      <c r="F25028" s="2">
        <v>58.67</v>
      </c>
      <c r="G25028" s="3">
        <v>307.17</v>
      </c>
      <c r="H25028" s="3">
        <v>0.5867</v>
      </c>
      <c r="I25028" s="3">
        <v>0</v>
      </c>
      <c r="J25028" s="3">
        <v>59.256700000000002</v>
      </c>
      <c r="K25028" s="4">
        <v>0.35000000000000003</v>
      </c>
      <c r="L25028" s="73">
        <v>107.57370153846155</v>
      </c>
    </row>
    <row r="25029" spans="1:12" x14ac:dyDescent="0.35">
      <c r="A25029" s="1" t="s">
        <v>40612</v>
      </c>
      <c r="B25029" t="s">
        <v>27543</v>
      </c>
      <c r="C25029" t="s">
        <v>34</v>
      </c>
      <c r="D25029" t="s">
        <v>35</v>
      </c>
      <c r="E25029">
        <v>1</v>
      </c>
      <c r="F25029" s="2">
        <v>16.18</v>
      </c>
      <c r="G25029" s="3">
        <v>84.66</v>
      </c>
      <c r="H25029" s="3">
        <v>0.1618</v>
      </c>
      <c r="I25029" s="3">
        <v>0.76046000000000002</v>
      </c>
      <c r="J25029" s="3">
        <v>17.102259999999998</v>
      </c>
      <c r="K25029" s="4">
        <v>0.35000000000000003</v>
      </c>
      <c r="L25029" s="73">
        <v>31.047179692307687</v>
      </c>
    </row>
    <row r="25030" spans="1:12" x14ac:dyDescent="0.35">
      <c r="A25030" s="1" t="s">
        <v>40613</v>
      </c>
      <c r="B25030" t="s">
        <v>40614</v>
      </c>
      <c r="C25030" t="s">
        <v>34</v>
      </c>
      <c r="D25030" t="s">
        <v>35</v>
      </c>
      <c r="E25030">
        <v>2</v>
      </c>
      <c r="F25030" s="2">
        <v>1627.5</v>
      </c>
      <c r="G25030" s="3">
        <v>7705.34</v>
      </c>
      <c r="H25030" s="3">
        <v>16.274999999999999</v>
      </c>
      <c r="I25030" s="3">
        <v>0</v>
      </c>
      <c r="J25030" s="3">
        <v>1643.7750000000001</v>
      </c>
      <c r="K25030" s="4">
        <v>0.34999999999999992</v>
      </c>
      <c r="L25030" s="73">
        <v>2984.083846153846</v>
      </c>
    </row>
    <row r="25031" spans="1:12" x14ac:dyDescent="0.35">
      <c r="A25031" s="1" t="s">
        <v>40615</v>
      </c>
      <c r="B25031" t="s">
        <v>40616</v>
      </c>
      <c r="C25031" t="s">
        <v>34</v>
      </c>
      <c r="D25031" t="s">
        <v>35</v>
      </c>
      <c r="E25031">
        <v>2</v>
      </c>
      <c r="F25031" s="2">
        <v>26985.26</v>
      </c>
      <c r="G25031" s="3">
        <v>141284.1</v>
      </c>
      <c r="H25031" s="3">
        <v>269.8526</v>
      </c>
      <c r="I25031" s="3">
        <v>0</v>
      </c>
      <c r="J25031" s="3">
        <v>27255.112599999997</v>
      </c>
      <c r="K25031" s="4">
        <v>0.35</v>
      </c>
      <c r="L25031" s="73">
        <v>49478.51210461538</v>
      </c>
    </row>
    <row r="25032" spans="1:12" x14ac:dyDescent="0.35">
      <c r="A25032" s="1" t="s">
        <v>40617</v>
      </c>
      <c r="B25032" t="s">
        <v>40618</v>
      </c>
      <c r="C25032" t="s">
        <v>34</v>
      </c>
      <c r="D25032" t="s">
        <v>35</v>
      </c>
      <c r="E25032">
        <v>2</v>
      </c>
      <c r="F25032" s="2">
        <v>4.1100000000000003</v>
      </c>
      <c r="G25032" s="3">
        <v>20.63</v>
      </c>
      <c r="H25032" s="3">
        <v>4.1100000000000005E-2</v>
      </c>
      <c r="I25032" s="3">
        <v>0</v>
      </c>
      <c r="J25032" s="3">
        <v>4.1511000000000005</v>
      </c>
      <c r="K25032" s="4">
        <v>0.34999999999999992</v>
      </c>
      <c r="L25032" s="73">
        <v>7.5358430769230775</v>
      </c>
    </row>
    <row r="25033" spans="1:12" x14ac:dyDescent="0.35">
      <c r="A25033" s="1" t="s">
        <v>40619</v>
      </c>
      <c r="B25033" t="s">
        <v>40620</v>
      </c>
      <c r="C25033" t="s">
        <v>46</v>
      </c>
      <c r="D25033" t="s">
        <v>47</v>
      </c>
      <c r="E25033">
        <v>1</v>
      </c>
      <c r="F25033" s="2">
        <v>22.45</v>
      </c>
      <c r="G25033" s="3">
        <v>115.05</v>
      </c>
      <c r="H25033" s="3">
        <v>0.22450000000000001</v>
      </c>
      <c r="I25033" s="3">
        <v>1.05515</v>
      </c>
      <c r="J25033" s="3">
        <v>23.729649999999999</v>
      </c>
      <c r="K25033" s="4">
        <v>0.34999999999999992</v>
      </c>
      <c r="L25033" s="73">
        <v>43.078441538461533</v>
      </c>
    </row>
    <row r="25034" spans="1:12" x14ac:dyDescent="0.35">
      <c r="A25034" s="1">
        <v>41001287</v>
      </c>
      <c r="B25034" t="s">
        <v>40621</v>
      </c>
      <c r="C25034" t="s">
        <v>34</v>
      </c>
      <c r="D25034" t="s">
        <v>35</v>
      </c>
      <c r="E25034">
        <v>1</v>
      </c>
      <c r="F25034" s="2">
        <v>290.61</v>
      </c>
      <c r="G25034" s="3">
        <v>1489.78</v>
      </c>
      <c r="H25034" s="3">
        <v>2.9061000000000003</v>
      </c>
      <c r="I25034" s="3">
        <v>13.658670000000001</v>
      </c>
      <c r="J25034" s="3">
        <v>307.17476999999997</v>
      </c>
      <c r="K25034" s="4">
        <v>0.35</v>
      </c>
      <c r="L25034" s="73">
        <v>557.6403516923076</v>
      </c>
    </row>
    <row r="25035" spans="1:12" x14ac:dyDescent="0.35">
      <c r="A25035" s="1" t="s">
        <v>40622</v>
      </c>
      <c r="B25035" t="s">
        <v>40623</v>
      </c>
      <c r="C25035" t="s">
        <v>34</v>
      </c>
      <c r="D25035" t="s">
        <v>35</v>
      </c>
      <c r="E25035">
        <v>1</v>
      </c>
      <c r="F25035" s="2">
        <v>26.64</v>
      </c>
      <c r="G25035" s="3">
        <v>136.56</v>
      </c>
      <c r="H25035" s="3">
        <v>0.26640000000000003</v>
      </c>
      <c r="I25035" s="3">
        <v>1.2520800000000001</v>
      </c>
      <c r="J25035" s="3">
        <v>28.158480000000001</v>
      </c>
      <c r="K25035" s="4">
        <v>0.35</v>
      </c>
      <c r="L25035" s="73">
        <v>51.118471384615383</v>
      </c>
    </row>
    <row r="25036" spans="1:12" x14ac:dyDescent="0.35">
      <c r="A25036" s="1" t="s">
        <v>40624</v>
      </c>
      <c r="B25036" t="s">
        <v>23265</v>
      </c>
      <c r="C25036" t="s">
        <v>29</v>
      </c>
      <c r="D25036" t="s">
        <v>30</v>
      </c>
      <c r="E25036">
        <v>2</v>
      </c>
      <c r="F25036" s="2">
        <v>111.18</v>
      </c>
      <c r="G25036" s="3">
        <v>454.57</v>
      </c>
      <c r="H25036" s="3">
        <v>1.1118000000000001</v>
      </c>
      <c r="I25036" s="3">
        <v>0</v>
      </c>
      <c r="J25036" s="3">
        <v>112.29180000000001</v>
      </c>
      <c r="K25036" s="4">
        <v>0.35000000000000003</v>
      </c>
      <c r="L25036" s="73">
        <v>203.85280615384616</v>
      </c>
    </row>
    <row r="25037" spans="1:12" x14ac:dyDescent="0.35">
      <c r="A25037" s="1" t="s">
        <v>40625</v>
      </c>
      <c r="B25037" t="s">
        <v>40626</v>
      </c>
      <c r="C25037" t="s">
        <v>46</v>
      </c>
      <c r="D25037" t="s">
        <v>47</v>
      </c>
      <c r="E25037">
        <v>1</v>
      </c>
      <c r="F25037" s="2">
        <v>16.54</v>
      </c>
      <c r="G25037" s="3">
        <v>84.8</v>
      </c>
      <c r="H25037" s="3">
        <v>0.16539999999999999</v>
      </c>
      <c r="I25037" s="3">
        <v>0.77737999999999996</v>
      </c>
      <c r="J25037" s="3">
        <v>17.482779999999998</v>
      </c>
      <c r="K25037" s="4">
        <v>0.35</v>
      </c>
      <c r="L25037" s="73">
        <v>31.737969846153842</v>
      </c>
    </row>
    <row r="25038" spans="1:12" x14ac:dyDescent="0.35">
      <c r="A25038" s="1" t="s">
        <v>40627</v>
      </c>
      <c r="B25038" t="s">
        <v>40628</v>
      </c>
      <c r="C25038" t="s">
        <v>34</v>
      </c>
      <c r="D25038" t="s">
        <v>35</v>
      </c>
      <c r="E25038">
        <v>2</v>
      </c>
      <c r="F25038" s="2">
        <v>159.54</v>
      </c>
      <c r="G25038" s="3">
        <v>817.91</v>
      </c>
      <c r="H25038" s="3">
        <v>1.5953999999999999</v>
      </c>
      <c r="I25038" s="3">
        <v>0</v>
      </c>
      <c r="J25038" s="3">
        <v>161.1354</v>
      </c>
      <c r="K25038" s="4">
        <v>0.35</v>
      </c>
      <c r="L25038" s="73">
        <v>292.52272615384612</v>
      </c>
    </row>
    <row r="25039" spans="1:12" x14ac:dyDescent="0.35">
      <c r="A25039" s="1" t="s">
        <v>40629</v>
      </c>
      <c r="B25039" t="s">
        <v>40630</v>
      </c>
      <c r="C25039" t="s">
        <v>13</v>
      </c>
      <c r="D25039" t="s">
        <v>14</v>
      </c>
      <c r="E25039">
        <v>2</v>
      </c>
      <c r="F25039" s="2">
        <v>104.08</v>
      </c>
      <c r="G25039" s="3">
        <v>533.61</v>
      </c>
      <c r="H25039" s="3">
        <v>1.0407999999999999</v>
      </c>
      <c r="I25039" s="3">
        <v>0</v>
      </c>
      <c r="J25039" s="3">
        <v>105.1208</v>
      </c>
      <c r="K25039" s="4">
        <v>0.35</v>
      </c>
      <c r="L25039" s="73">
        <v>190.83468307692308</v>
      </c>
    </row>
    <row r="25040" spans="1:12" x14ac:dyDescent="0.35">
      <c r="A25040" s="1" t="s">
        <v>40631</v>
      </c>
      <c r="B25040" t="s">
        <v>40632</v>
      </c>
      <c r="C25040" t="s">
        <v>34</v>
      </c>
      <c r="D25040" t="s">
        <v>35</v>
      </c>
      <c r="E25040">
        <v>2</v>
      </c>
      <c r="F25040" s="2">
        <v>33.619999999999997</v>
      </c>
      <c r="G25040" s="3">
        <v>251.11</v>
      </c>
      <c r="H25040" s="3">
        <v>0.3362</v>
      </c>
      <c r="I25040" s="3">
        <v>0</v>
      </c>
      <c r="J25040" s="3">
        <v>33.956199999999995</v>
      </c>
      <c r="K25040" s="4">
        <v>0.34999999999999992</v>
      </c>
      <c r="L25040" s="73">
        <v>61.643563076923066</v>
      </c>
    </row>
    <row r="25041" spans="1:12" x14ac:dyDescent="0.35">
      <c r="A25041" s="1" t="s">
        <v>40633</v>
      </c>
      <c r="B25041" t="s">
        <v>40634</v>
      </c>
      <c r="C25041" t="s">
        <v>34</v>
      </c>
      <c r="D25041" t="s">
        <v>35</v>
      </c>
      <c r="E25041">
        <v>2</v>
      </c>
      <c r="F25041" s="2">
        <v>55.8</v>
      </c>
      <c r="G25041" s="3">
        <v>379.8</v>
      </c>
      <c r="H25041" s="3">
        <v>0.55799999999999994</v>
      </c>
      <c r="I25041" s="3">
        <v>0</v>
      </c>
      <c r="J25041" s="3">
        <v>56.357999999999997</v>
      </c>
      <c r="K25041" s="4">
        <v>0.35</v>
      </c>
      <c r="L25041" s="73">
        <v>102.31144615384615</v>
      </c>
    </row>
    <row r="25042" spans="1:12" x14ac:dyDescent="0.35">
      <c r="A25042" s="1" t="s">
        <v>40635</v>
      </c>
      <c r="B25042" t="s">
        <v>40636</v>
      </c>
      <c r="C25042" t="s">
        <v>46</v>
      </c>
      <c r="D25042" t="s">
        <v>47</v>
      </c>
      <c r="E25042">
        <v>1</v>
      </c>
      <c r="F25042" s="2">
        <v>2.87</v>
      </c>
      <c r="G25042" s="3">
        <v>15.01</v>
      </c>
      <c r="H25042" s="3">
        <v>2.8700000000000003E-2</v>
      </c>
      <c r="I25042" s="3">
        <v>0.13489000000000001</v>
      </c>
      <c r="J25042" s="3">
        <v>3.0335900000000002</v>
      </c>
      <c r="K25042" s="4">
        <v>0.35</v>
      </c>
      <c r="L25042" s="73">
        <v>5.5071326153846156</v>
      </c>
    </row>
    <row r="25043" spans="1:12" x14ac:dyDescent="0.35">
      <c r="A25043" s="1" t="s">
        <v>40637</v>
      </c>
      <c r="B25043" t="s">
        <v>40638</v>
      </c>
      <c r="C25043" t="s">
        <v>34</v>
      </c>
      <c r="D25043" t="s">
        <v>35</v>
      </c>
      <c r="E25043">
        <v>2</v>
      </c>
      <c r="F25043" s="2">
        <v>1202.6300000000001</v>
      </c>
      <c r="G25043" s="3">
        <v>0</v>
      </c>
      <c r="H25043" s="3">
        <v>12.026300000000001</v>
      </c>
      <c r="I25043" s="3">
        <v>0</v>
      </c>
      <c r="J25043" s="3">
        <v>1214.6563000000001</v>
      </c>
      <c r="K25043" s="4">
        <v>0.34999999999999992</v>
      </c>
      <c r="L25043" s="73">
        <v>2205.0683600000002</v>
      </c>
    </row>
    <row r="25044" spans="1:12" x14ac:dyDescent="0.35">
      <c r="A25044" s="1" t="s">
        <v>40639</v>
      </c>
      <c r="B25044" t="s">
        <v>40640</v>
      </c>
      <c r="C25044" t="s">
        <v>34</v>
      </c>
      <c r="D25044" t="s">
        <v>35</v>
      </c>
      <c r="E25044">
        <v>2</v>
      </c>
      <c r="F25044" s="2">
        <v>108.09</v>
      </c>
      <c r="G25044" s="3">
        <v>807.49</v>
      </c>
      <c r="H25044" s="3">
        <v>1.0809</v>
      </c>
      <c r="I25044" s="3">
        <v>0</v>
      </c>
      <c r="J25044" s="3">
        <v>109.1709</v>
      </c>
      <c r="K25044" s="4">
        <v>0.35000000000000003</v>
      </c>
      <c r="L25044" s="73">
        <v>198.18717230769232</v>
      </c>
    </row>
    <row r="25045" spans="1:12" x14ac:dyDescent="0.35">
      <c r="A25045" s="1" t="s">
        <v>40641</v>
      </c>
      <c r="B25045" t="s">
        <v>40642</v>
      </c>
      <c r="C25045" t="s">
        <v>34</v>
      </c>
      <c r="D25045" t="s">
        <v>35</v>
      </c>
      <c r="E25045">
        <v>1</v>
      </c>
      <c r="F25045" s="2">
        <v>38.21</v>
      </c>
      <c r="G25045" s="3">
        <v>200.05</v>
      </c>
      <c r="H25045" s="3">
        <v>0.3821</v>
      </c>
      <c r="I25045" s="3">
        <v>1.7958700000000001</v>
      </c>
      <c r="J25045" s="3">
        <v>40.387970000000003</v>
      </c>
      <c r="K25045" s="4">
        <v>0.35000000000000003</v>
      </c>
      <c r="L25045" s="73">
        <v>73.31969938461539</v>
      </c>
    </row>
    <row r="25046" spans="1:12" x14ac:dyDescent="0.35">
      <c r="A25046" s="1" t="s">
        <v>40643</v>
      </c>
      <c r="B25046" t="s">
        <v>40644</v>
      </c>
      <c r="C25046" t="s">
        <v>46</v>
      </c>
      <c r="D25046" t="s">
        <v>47</v>
      </c>
      <c r="E25046">
        <v>2</v>
      </c>
      <c r="F25046" s="2">
        <v>24.06</v>
      </c>
      <c r="G25046" s="3">
        <v>123.34</v>
      </c>
      <c r="H25046" s="3">
        <v>0.24059999999999998</v>
      </c>
      <c r="I25046" s="3">
        <v>0</v>
      </c>
      <c r="J25046" s="3">
        <v>24.300599999999999</v>
      </c>
      <c r="K25046" s="4">
        <v>0.35</v>
      </c>
      <c r="L25046" s="73">
        <v>44.114935384615379</v>
      </c>
    </row>
    <row r="25047" spans="1:12" x14ac:dyDescent="0.35">
      <c r="A25047" s="1" t="s">
        <v>40645</v>
      </c>
      <c r="B25047" t="s">
        <v>40646</v>
      </c>
      <c r="C25047" t="s">
        <v>46</v>
      </c>
      <c r="D25047" t="s">
        <v>47</v>
      </c>
      <c r="E25047">
        <v>2</v>
      </c>
      <c r="F25047" s="2">
        <v>170.73</v>
      </c>
      <c r="G25047" s="3">
        <v>875.26</v>
      </c>
      <c r="H25047" s="3">
        <v>1.7073</v>
      </c>
      <c r="I25047" s="3">
        <v>0</v>
      </c>
      <c r="J25047" s="3">
        <v>172.43729999999999</v>
      </c>
      <c r="K25047" s="4">
        <v>0.35</v>
      </c>
      <c r="L25047" s="73">
        <v>313.04002153846147</v>
      </c>
    </row>
    <row r="25048" spans="1:12" x14ac:dyDescent="0.35">
      <c r="A25048" s="1" t="s">
        <v>40647</v>
      </c>
      <c r="B25048" t="s">
        <v>40648</v>
      </c>
      <c r="C25048" t="s">
        <v>34</v>
      </c>
      <c r="D25048" t="s">
        <v>35</v>
      </c>
      <c r="E25048">
        <v>1</v>
      </c>
      <c r="F25048" s="2">
        <v>674.08</v>
      </c>
      <c r="G25048" s="3">
        <v>3455.73</v>
      </c>
      <c r="H25048" s="3">
        <v>6.7408000000000001</v>
      </c>
      <c r="I25048" s="3">
        <v>31.681760000000001</v>
      </c>
      <c r="J25048" s="3">
        <v>712.50256000000013</v>
      </c>
      <c r="K25048" s="4">
        <v>0.35</v>
      </c>
      <c r="L25048" s="73">
        <v>1293.4661858461541</v>
      </c>
    </row>
    <row r="25049" spans="1:12" x14ac:dyDescent="0.35">
      <c r="A25049" s="1" t="s">
        <v>40649</v>
      </c>
      <c r="B25049" t="s">
        <v>40650</v>
      </c>
      <c r="C25049" t="s">
        <v>34</v>
      </c>
      <c r="D25049" t="s">
        <v>35</v>
      </c>
      <c r="E25049">
        <v>2</v>
      </c>
      <c r="F25049" s="2">
        <v>3511.53</v>
      </c>
      <c r="G25049" s="3">
        <v>18384.97</v>
      </c>
      <c r="H25049" s="3">
        <v>35.115300000000005</v>
      </c>
      <c r="I25049" s="3">
        <v>0</v>
      </c>
      <c r="J25049" s="3">
        <v>3546.6453000000001</v>
      </c>
      <c r="K25049" s="4">
        <v>0.35</v>
      </c>
      <c r="L25049" s="73">
        <v>6438.5253138461539</v>
      </c>
    </row>
    <row r="25050" spans="1:12" x14ac:dyDescent="0.35">
      <c r="A25050" s="1" t="s">
        <v>40651</v>
      </c>
      <c r="B25050" t="s">
        <v>40652</v>
      </c>
      <c r="C25050" t="s">
        <v>34</v>
      </c>
      <c r="D25050" t="s">
        <v>35</v>
      </c>
      <c r="E25050">
        <v>1</v>
      </c>
      <c r="F25050" s="2">
        <v>1607.89</v>
      </c>
      <c r="G25050" s="3">
        <v>8418.27</v>
      </c>
      <c r="H25050" s="3">
        <v>16.078900000000001</v>
      </c>
      <c r="I25050" s="3">
        <v>75.570830000000001</v>
      </c>
      <c r="J25050" s="3">
        <v>1699.53973</v>
      </c>
      <c r="K25050" s="4">
        <v>0.35</v>
      </c>
      <c r="L25050" s="73">
        <v>3085.3182790769229</v>
      </c>
    </row>
    <row r="25051" spans="1:12" x14ac:dyDescent="0.35">
      <c r="A25051" s="1" t="s">
        <v>40653</v>
      </c>
      <c r="B25051" t="s">
        <v>40654</v>
      </c>
      <c r="C25051" t="s">
        <v>34</v>
      </c>
      <c r="D25051" t="s">
        <v>35</v>
      </c>
      <c r="E25051">
        <v>2</v>
      </c>
      <c r="F25051" s="2">
        <v>2934.96</v>
      </c>
      <c r="G25051" s="3">
        <v>15366.28</v>
      </c>
      <c r="H25051" s="3">
        <v>29.349600000000002</v>
      </c>
      <c r="I25051" s="3">
        <v>0</v>
      </c>
      <c r="J25051" s="3">
        <v>2964.3096</v>
      </c>
      <c r="K25051" s="4">
        <v>0.34999999999999992</v>
      </c>
      <c r="L25051" s="73">
        <v>5381.3620430769224</v>
      </c>
    </row>
    <row r="25052" spans="1:12" x14ac:dyDescent="0.35">
      <c r="A25052" s="1" t="s">
        <v>40655</v>
      </c>
      <c r="B25052" t="s">
        <v>40656</v>
      </c>
      <c r="C25052" t="s">
        <v>34</v>
      </c>
      <c r="D25052" t="s">
        <v>35</v>
      </c>
      <c r="E25052">
        <v>1</v>
      </c>
      <c r="F25052" s="2">
        <v>40.909999999999997</v>
      </c>
      <c r="G25052" s="3">
        <v>214.19</v>
      </c>
      <c r="H25052" s="3">
        <v>0.40909999999999996</v>
      </c>
      <c r="I25052" s="3">
        <v>1.9227699999999999</v>
      </c>
      <c r="J25052" s="3">
        <v>43.241869999999999</v>
      </c>
      <c r="K25052" s="4">
        <v>0.35</v>
      </c>
      <c r="L25052" s="73">
        <v>78.500625538461534</v>
      </c>
    </row>
    <row r="25053" spans="1:12" x14ac:dyDescent="0.35">
      <c r="A25053" s="1" t="s">
        <v>40657</v>
      </c>
      <c r="B25053" t="s">
        <v>40658</v>
      </c>
      <c r="C25053" t="s">
        <v>34</v>
      </c>
      <c r="D25053" t="s">
        <v>35</v>
      </c>
      <c r="E25053">
        <v>2</v>
      </c>
      <c r="F25053" s="2">
        <v>1398.72</v>
      </c>
      <c r="G25053" s="3">
        <v>7016.86</v>
      </c>
      <c r="H25053" s="3">
        <v>13.987200000000001</v>
      </c>
      <c r="I25053" s="3">
        <v>0</v>
      </c>
      <c r="J25053" s="3">
        <v>1412.7072000000001</v>
      </c>
      <c r="K25053" s="4">
        <v>0.34999999999999992</v>
      </c>
      <c r="L25053" s="73">
        <v>2564.6069169230768</v>
      </c>
    </row>
    <row r="25054" spans="1:12" x14ac:dyDescent="0.35">
      <c r="A25054" s="1" t="s">
        <v>40659</v>
      </c>
      <c r="B25054" t="s">
        <v>40660</v>
      </c>
      <c r="C25054" t="s">
        <v>34</v>
      </c>
      <c r="D25054" t="s">
        <v>35</v>
      </c>
      <c r="E25054">
        <v>1</v>
      </c>
      <c r="F25054" s="2">
        <v>288.39</v>
      </c>
      <c r="G25054" s="3">
        <v>1478.52</v>
      </c>
      <c r="H25054" s="3">
        <v>2.8839000000000001</v>
      </c>
      <c r="I25054" s="3">
        <v>13.55433</v>
      </c>
      <c r="J25054" s="3">
        <v>304.82822999999996</v>
      </c>
      <c r="K25054" s="4">
        <v>0.35</v>
      </c>
      <c r="L25054" s="73">
        <v>553.38047907692294</v>
      </c>
    </row>
    <row r="25055" spans="1:12" x14ac:dyDescent="0.35">
      <c r="A25055" s="1" t="s">
        <v>40661</v>
      </c>
      <c r="B25055" t="s">
        <v>40662</v>
      </c>
      <c r="C25055" t="s">
        <v>46</v>
      </c>
      <c r="D25055" t="s">
        <v>47</v>
      </c>
      <c r="E25055">
        <v>1</v>
      </c>
      <c r="F25055" s="2">
        <v>7812.5</v>
      </c>
      <c r="G25055" s="3">
        <v>40903.14</v>
      </c>
      <c r="H25055" s="3">
        <v>78.125</v>
      </c>
      <c r="I25055" s="3">
        <v>367.1875</v>
      </c>
      <c r="J25055" s="3">
        <v>8257.8125</v>
      </c>
      <c r="K25055" s="4">
        <v>0.34999999999999992</v>
      </c>
      <c r="L25055" s="73">
        <v>14991.105769230768</v>
      </c>
    </row>
    <row r="25056" spans="1:12" x14ac:dyDescent="0.35">
      <c r="A25056" s="1" t="s">
        <v>40663</v>
      </c>
      <c r="B25056" t="s">
        <v>40664</v>
      </c>
      <c r="C25056" t="s">
        <v>34</v>
      </c>
      <c r="D25056" t="s">
        <v>35</v>
      </c>
      <c r="E25056">
        <v>1</v>
      </c>
      <c r="F25056" s="2">
        <v>99.98</v>
      </c>
      <c r="G25056" s="3">
        <v>512.58000000000004</v>
      </c>
      <c r="H25056" s="3">
        <v>0.99980000000000002</v>
      </c>
      <c r="I25056" s="3">
        <v>4.6990600000000002</v>
      </c>
      <c r="J25056" s="3">
        <v>105.67886</v>
      </c>
      <c r="K25056" s="4">
        <v>0.35000000000000003</v>
      </c>
      <c r="L25056" s="73">
        <v>191.84777661538462</v>
      </c>
    </row>
    <row r="25057" spans="1:12" x14ac:dyDescent="0.35">
      <c r="A25057" s="1" t="s">
        <v>40665</v>
      </c>
      <c r="B25057" t="s">
        <v>40666</v>
      </c>
      <c r="C25057" t="s">
        <v>13</v>
      </c>
      <c r="D25057" t="s">
        <v>14</v>
      </c>
      <c r="E25057">
        <v>2</v>
      </c>
      <c r="F25057" s="2">
        <v>49.74</v>
      </c>
      <c r="G25057" s="3">
        <v>235.81</v>
      </c>
      <c r="H25057" s="3">
        <v>0.49740000000000001</v>
      </c>
      <c r="I25057" s="3">
        <v>0</v>
      </c>
      <c r="J25057" s="3">
        <v>50.237400000000001</v>
      </c>
      <c r="K25057" s="4">
        <v>0.35000000000000003</v>
      </c>
      <c r="L25057" s="73">
        <v>91.200203076923088</v>
      </c>
    </row>
    <row r="25058" spans="1:12" x14ac:dyDescent="0.35">
      <c r="A25058" s="1" t="s">
        <v>40667</v>
      </c>
      <c r="B25058" t="s">
        <v>40668</v>
      </c>
      <c r="C25058" t="s">
        <v>13</v>
      </c>
      <c r="D25058" t="s">
        <v>14</v>
      </c>
      <c r="E25058">
        <v>2</v>
      </c>
      <c r="F25058" s="2">
        <v>91.53</v>
      </c>
      <c r="G25058" s="3">
        <v>449.01</v>
      </c>
      <c r="H25058" s="3">
        <v>0.9153</v>
      </c>
      <c r="I25058" s="3">
        <v>0</v>
      </c>
      <c r="J25058" s="3">
        <v>92.445300000000003</v>
      </c>
      <c r="K25058" s="4">
        <v>0.34999999999999992</v>
      </c>
      <c r="L25058" s="73">
        <v>167.82377538461537</v>
      </c>
    </row>
    <row r="25059" spans="1:12" x14ac:dyDescent="0.35">
      <c r="A25059" s="1" t="s">
        <v>40669</v>
      </c>
      <c r="B25059" t="s">
        <v>40670</v>
      </c>
      <c r="C25059" t="s">
        <v>46</v>
      </c>
      <c r="D25059" t="s">
        <v>47</v>
      </c>
      <c r="E25059">
        <v>2</v>
      </c>
      <c r="F25059" s="2">
        <v>288.19</v>
      </c>
      <c r="G25059" s="3">
        <v>1477.49</v>
      </c>
      <c r="H25059" s="3">
        <v>2.8818999999999999</v>
      </c>
      <c r="I25059" s="3">
        <v>0</v>
      </c>
      <c r="J25059" s="3">
        <v>291.07189999999997</v>
      </c>
      <c r="K25059" s="4">
        <v>0.35000000000000003</v>
      </c>
      <c r="L25059" s="73">
        <v>528.4074492307692</v>
      </c>
    </row>
    <row r="25060" spans="1:12" x14ac:dyDescent="0.35">
      <c r="A25060" s="1" t="s">
        <v>40671</v>
      </c>
      <c r="B25060" t="s">
        <v>40672</v>
      </c>
      <c r="C25060" t="s">
        <v>34</v>
      </c>
      <c r="D25060" t="s">
        <v>35</v>
      </c>
      <c r="E25060">
        <v>1</v>
      </c>
      <c r="F25060" s="2">
        <v>5.49</v>
      </c>
      <c r="G25060" s="3">
        <v>28.69</v>
      </c>
      <c r="H25060" s="3">
        <v>5.4900000000000004E-2</v>
      </c>
      <c r="I25060" s="3">
        <v>0.25803000000000004</v>
      </c>
      <c r="J25060" s="3">
        <v>5.8029299999999999</v>
      </c>
      <c r="K25060" s="4">
        <v>0.35000000000000003</v>
      </c>
      <c r="L25060" s="73">
        <v>10.534549846153846</v>
      </c>
    </row>
    <row r="25061" spans="1:12" x14ac:dyDescent="0.35">
      <c r="A25061" s="1" t="s">
        <v>40673</v>
      </c>
      <c r="B25061" t="s">
        <v>40674</v>
      </c>
      <c r="C25061" t="s">
        <v>34</v>
      </c>
      <c r="D25061" t="s">
        <v>35</v>
      </c>
      <c r="E25061">
        <v>2</v>
      </c>
      <c r="F25061" s="2">
        <v>5323.16</v>
      </c>
      <c r="G25061" s="3">
        <v>27869.95</v>
      </c>
      <c r="H25061" s="3">
        <v>53.2316</v>
      </c>
      <c r="I25061" s="3">
        <v>0</v>
      </c>
      <c r="J25061" s="3">
        <v>5376.3915999999999</v>
      </c>
      <c r="K25061" s="4">
        <v>0.35</v>
      </c>
      <c r="L25061" s="73">
        <v>9760.2185969230759</v>
      </c>
    </row>
    <row r="25062" spans="1:12" x14ac:dyDescent="0.35">
      <c r="A25062" s="1" t="s">
        <v>40675</v>
      </c>
      <c r="B25062" t="s">
        <v>40676</v>
      </c>
      <c r="C25062" t="s">
        <v>34</v>
      </c>
      <c r="D25062" t="s">
        <v>35</v>
      </c>
      <c r="E25062">
        <v>2</v>
      </c>
      <c r="F25062" s="2">
        <v>2919.24</v>
      </c>
      <c r="G25062" s="3">
        <v>14984.3</v>
      </c>
      <c r="H25062" s="3">
        <v>29.192399999999999</v>
      </c>
      <c r="I25062" s="3">
        <v>0</v>
      </c>
      <c r="J25062" s="3">
        <v>2948.4323999999997</v>
      </c>
      <c r="K25062" s="4">
        <v>0.35</v>
      </c>
      <c r="L25062" s="73">
        <v>5352.5388184615376</v>
      </c>
    </row>
    <row r="25063" spans="1:12" x14ac:dyDescent="0.35">
      <c r="A25063" s="1" t="s">
        <v>40677</v>
      </c>
      <c r="B25063" t="s">
        <v>40678</v>
      </c>
      <c r="C25063" t="s">
        <v>34</v>
      </c>
      <c r="D25063" t="s">
        <v>35</v>
      </c>
      <c r="E25063">
        <v>2</v>
      </c>
      <c r="F25063" s="2">
        <v>2388.16</v>
      </c>
      <c r="G25063" s="3">
        <v>11692.16</v>
      </c>
      <c r="H25063" s="3">
        <v>23.881599999999999</v>
      </c>
      <c r="I25063" s="3">
        <v>0</v>
      </c>
      <c r="J25063" s="3">
        <v>2412.0416</v>
      </c>
      <c r="K25063" s="4">
        <v>0.35</v>
      </c>
      <c r="L25063" s="73">
        <v>4378.7832123076923</v>
      </c>
    </row>
    <row r="25064" spans="1:12" x14ac:dyDescent="0.35">
      <c r="A25064" s="1" t="s">
        <v>40679</v>
      </c>
      <c r="B25064" t="s">
        <v>40680</v>
      </c>
      <c r="C25064" t="s">
        <v>34</v>
      </c>
      <c r="D25064" t="s">
        <v>35</v>
      </c>
      <c r="E25064">
        <v>1</v>
      </c>
      <c r="F25064" s="2">
        <v>42.24</v>
      </c>
      <c r="G25064" s="3">
        <v>321.85000000000002</v>
      </c>
      <c r="H25064" s="3">
        <v>0.42240000000000005</v>
      </c>
      <c r="I25064" s="3">
        <v>1.9852800000000002</v>
      </c>
      <c r="J25064" s="3">
        <v>44.647680000000008</v>
      </c>
      <c r="K25064" s="4">
        <v>0.35000000000000003</v>
      </c>
      <c r="L25064" s="73">
        <v>81.052711384615407</v>
      </c>
    </row>
    <row r="25065" spans="1:12" x14ac:dyDescent="0.35">
      <c r="A25065" s="1" t="s">
        <v>40681</v>
      </c>
      <c r="B25065" t="s">
        <v>40682</v>
      </c>
      <c r="C25065" t="s">
        <v>13</v>
      </c>
      <c r="D25065" t="s">
        <v>14</v>
      </c>
      <c r="E25065">
        <v>2</v>
      </c>
      <c r="F25065" s="2">
        <v>646.61</v>
      </c>
      <c r="G25065" s="3">
        <v>3314.92</v>
      </c>
      <c r="H25065" s="3">
        <v>6.4661</v>
      </c>
      <c r="I25065" s="3">
        <v>0</v>
      </c>
      <c r="J25065" s="3">
        <v>653.0761</v>
      </c>
      <c r="K25065" s="4">
        <v>0.35</v>
      </c>
      <c r="L25065" s="73">
        <v>1185.5843046153846</v>
      </c>
    </row>
    <row r="25066" spans="1:12" x14ac:dyDescent="0.35">
      <c r="A25066" s="1" t="s">
        <v>40683</v>
      </c>
      <c r="B25066" t="s">
        <v>40684</v>
      </c>
      <c r="C25066" t="s">
        <v>13</v>
      </c>
      <c r="D25066" t="s">
        <v>14</v>
      </c>
      <c r="E25066">
        <v>2</v>
      </c>
      <c r="F25066" s="2">
        <v>721.3</v>
      </c>
      <c r="G25066" s="3">
        <v>3697.85</v>
      </c>
      <c r="H25066" s="3">
        <v>7.2130000000000001</v>
      </c>
      <c r="I25066" s="3">
        <v>0</v>
      </c>
      <c r="J25066" s="3">
        <v>728.51299999999992</v>
      </c>
      <c r="K25066" s="4">
        <v>0.35000000000000003</v>
      </c>
      <c r="L25066" s="73">
        <v>1322.5312923076922</v>
      </c>
    </row>
    <row r="25067" spans="1:12" x14ac:dyDescent="0.35">
      <c r="A25067" s="1" t="s">
        <v>40685</v>
      </c>
      <c r="B25067" t="s">
        <v>40686</v>
      </c>
      <c r="C25067" t="s">
        <v>34</v>
      </c>
      <c r="D25067" t="s">
        <v>35</v>
      </c>
      <c r="E25067">
        <v>1</v>
      </c>
      <c r="F25067" s="2">
        <v>700.09</v>
      </c>
      <c r="G25067" s="3">
        <v>3589.08</v>
      </c>
      <c r="H25067" s="3">
        <v>7.0009000000000006</v>
      </c>
      <c r="I25067" s="3">
        <v>32.904229999999998</v>
      </c>
      <c r="J25067" s="3">
        <v>739.99513000000002</v>
      </c>
      <c r="K25067" s="4">
        <v>0.35</v>
      </c>
      <c r="L25067" s="73">
        <v>1343.3757744615384</v>
      </c>
    </row>
    <row r="25068" spans="1:12" x14ac:dyDescent="0.35">
      <c r="A25068" s="1" t="s">
        <v>40687</v>
      </c>
      <c r="B25068" t="s">
        <v>40688</v>
      </c>
      <c r="C25068" t="s">
        <v>34</v>
      </c>
      <c r="D25068" t="s">
        <v>35</v>
      </c>
      <c r="E25068">
        <v>1</v>
      </c>
      <c r="F25068" s="2">
        <v>72.760000000000005</v>
      </c>
      <c r="G25068" s="3">
        <v>380.94</v>
      </c>
      <c r="H25068" s="3">
        <v>0.72760000000000002</v>
      </c>
      <c r="I25068" s="3">
        <v>3.4197200000000003</v>
      </c>
      <c r="J25068" s="3">
        <v>76.907319999999999</v>
      </c>
      <c r="K25068" s="4">
        <v>0.35000000000000003</v>
      </c>
      <c r="L25068" s="73">
        <v>139.61636553846154</v>
      </c>
    </row>
    <row r="25069" spans="1:12" x14ac:dyDescent="0.35">
      <c r="A25069" s="1" t="s">
        <v>40689</v>
      </c>
      <c r="B25069" t="s">
        <v>40690</v>
      </c>
      <c r="C25069" t="s">
        <v>34</v>
      </c>
      <c r="D25069" t="s">
        <v>35</v>
      </c>
      <c r="E25069">
        <v>1</v>
      </c>
      <c r="F25069" s="2">
        <v>146.88999999999999</v>
      </c>
      <c r="G25069" s="3">
        <v>753.07</v>
      </c>
      <c r="H25069" s="3">
        <v>1.4688999999999999</v>
      </c>
      <c r="I25069" s="3">
        <v>6.9038299999999992</v>
      </c>
      <c r="J25069" s="3">
        <v>155.26272999999998</v>
      </c>
      <c r="K25069" s="4">
        <v>0.35000000000000003</v>
      </c>
      <c r="L25069" s="73">
        <v>281.86157138461533</v>
      </c>
    </row>
    <row r="25070" spans="1:12" x14ac:dyDescent="0.35">
      <c r="A25070" s="1" t="s">
        <v>40691</v>
      </c>
      <c r="B25070" t="s">
        <v>40692</v>
      </c>
      <c r="C25070" t="s">
        <v>13</v>
      </c>
      <c r="D25070" t="s">
        <v>14</v>
      </c>
      <c r="E25070">
        <v>2</v>
      </c>
      <c r="F25070" s="2">
        <v>13.49</v>
      </c>
      <c r="G25070" s="3">
        <v>69.16</v>
      </c>
      <c r="H25070" s="3">
        <v>0.13489999999999999</v>
      </c>
      <c r="I25070" s="3">
        <v>0</v>
      </c>
      <c r="J25070" s="3">
        <v>13.6249</v>
      </c>
      <c r="K25070" s="4">
        <v>0.34999999999999992</v>
      </c>
      <c r="L25070" s="73">
        <v>24.734433846153845</v>
      </c>
    </row>
    <row r="25071" spans="1:12" x14ac:dyDescent="0.35">
      <c r="A25071" s="1" t="s">
        <v>40693</v>
      </c>
      <c r="B25071" t="s">
        <v>40694</v>
      </c>
      <c r="C25071" t="s">
        <v>34</v>
      </c>
      <c r="D25071" t="s">
        <v>35</v>
      </c>
      <c r="E25071">
        <v>2</v>
      </c>
      <c r="F25071" s="2">
        <v>1361.3</v>
      </c>
      <c r="G25071" s="3">
        <v>7308.9</v>
      </c>
      <c r="H25071" s="3">
        <v>13.613</v>
      </c>
      <c r="I25071" s="3">
        <v>0</v>
      </c>
      <c r="J25071" s="3">
        <v>1374.913</v>
      </c>
      <c r="K25071" s="4">
        <v>0.34999999999999992</v>
      </c>
      <c r="L25071" s="73">
        <v>2495.9959076923074</v>
      </c>
    </row>
    <row r="25072" spans="1:12" x14ac:dyDescent="0.35">
      <c r="A25072" s="1" t="s">
        <v>40695</v>
      </c>
      <c r="B25072" t="s">
        <v>40696</v>
      </c>
      <c r="C25072" t="s">
        <v>34</v>
      </c>
      <c r="D25072" t="s">
        <v>35</v>
      </c>
      <c r="E25072">
        <v>2</v>
      </c>
      <c r="F25072" s="2">
        <v>5170.82</v>
      </c>
      <c r="G25072" s="3">
        <v>27072.36</v>
      </c>
      <c r="H25072" s="3">
        <v>51.708199999999998</v>
      </c>
      <c r="I25072" s="3">
        <v>0</v>
      </c>
      <c r="J25072" s="3">
        <v>5222.5281999999997</v>
      </c>
      <c r="K25072" s="4">
        <v>0.35</v>
      </c>
      <c r="L25072" s="73">
        <v>9480.8973476923074</v>
      </c>
    </row>
    <row r="25073" spans="1:12" x14ac:dyDescent="0.35">
      <c r="A25073" s="1" t="s">
        <v>40697</v>
      </c>
      <c r="B25073" t="s">
        <v>40698</v>
      </c>
      <c r="C25073" t="s">
        <v>34</v>
      </c>
      <c r="D25073" t="s">
        <v>35</v>
      </c>
      <c r="E25073">
        <v>2</v>
      </c>
      <c r="F25073" s="2">
        <v>32.07</v>
      </c>
      <c r="G25073" s="3">
        <v>153.93</v>
      </c>
      <c r="H25073" s="3">
        <v>0.32069999999999999</v>
      </c>
      <c r="I25073" s="3">
        <v>0</v>
      </c>
      <c r="J25073" s="3">
        <v>32.390700000000002</v>
      </c>
      <c r="K25073" s="4">
        <v>0.35</v>
      </c>
      <c r="L25073" s="73">
        <v>58.801578461538469</v>
      </c>
    </row>
    <row r="25074" spans="1:12" x14ac:dyDescent="0.35">
      <c r="A25074" s="1" t="s">
        <v>40699</v>
      </c>
      <c r="B25074" t="s">
        <v>40700</v>
      </c>
      <c r="C25074" t="s">
        <v>34</v>
      </c>
      <c r="D25074" t="s">
        <v>35</v>
      </c>
      <c r="E25074">
        <v>1</v>
      </c>
      <c r="F25074" s="2">
        <v>96.95</v>
      </c>
      <c r="G25074" s="3">
        <v>507.59</v>
      </c>
      <c r="H25074" s="3">
        <v>0.96950000000000003</v>
      </c>
      <c r="I25074" s="3">
        <v>4.5566500000000003</v>
      </c>
      <c r="J25074" s="3">
        <v>102.47615</v>
      </c>
      <c r="K25074" s="4">
        <v>0.34999999999999992</v>
      </c>
      <c r="L25074" s="73">
        <v>186.03362615384614</v>
      </c>
    </row>
    <row r="25075" spans="1:12" x14ac:dyDescent="0.35">
      <c r="A25075" s="1" t="s">
        <v>40701</v>
      </c>
      <c r="B25075" t="s">
        <v>40702</v>
      </c>
      <c r="C25075" t="s">
        <v>34</v>
      </c>
      <c r="D25075" t="s">
        <v>35</v>
      </c>
      <c r="E25075">
        <v>2</v>
      </c>
      <c r="F25075" s="2">
        <v>513.11</v>
      </c>
      <c r="G25075" s="3">
        <v>2630.56</v>
      </c>
      <c r="H25075" s="3">
        <v>5.1311</v>
      </c>
      <c r="I25075" s="3">
        <v>0</v>
      </c>
      <c r="J25075" s="3">
        <v>518.24109999999996</v>
      </c>
      <c r="K25075" s="4">
        <v>0.34999999999999992</v>
      </c>
      <c r="L25075" s="73">
        <v>940.80691999999988</v>
      </c>
    </row>
    <row r="25076" spans="1:12" x14ac:dyDescent="0.35">
      <c r="A25076" s="1" t="s">
        <v>40703</v>
      </c>
      <c r="B25076" t="s">
        <v>40704</v>
      </c>
      <c r="C25076" t="s">
        <v>13</v>
      </c>
      <c r="D25076" t="s">
        <v>14</v>
      </c>
      <c r="E25076">
        <v>1</v>
      </c>
      <c r="F25076" s="2">
        <v>8.33</v>
      </c>
      <c r="G25076" s="3">
        <v>42.15</v>
      </c>
      <c r="H25076" s="3">
        <v>8.3299999999999999E-2</v>
      </c>
      <c r="I25076" s="3">
        <v>0.39151000000000002</v>
      </c>
      <c r="J25076" s="3">
        <v>8.8048099999999998</v>
      </c>
      <c r="K25076" s="4">
        <v>0.34999999999999992</v>
      </c>
      <c r="L25076" s="73">
        <v>15.984116615384615</v>
      </c>
    </row>
    <row r="25077" spans="1:12" x14ac:dyDescent="0.35">
      <c r="A25077" s="1" t="s">
        <v>40705</v>
      </c>
      <c r="B25077" t="s">
        <v>40706</v>
      </c>
      <c r="C25077" t="s">
        <v>34</v>
      </c>
      <c r="D25077" t="s">
        <v>35</v>
      </c>
      <c r="E25077">
        <v>1</v>
      </c>
      <c r="F25077" s="2">
        <v>55.81</v>
      </c>
      <c r="G25077" s="3">
        <v>292.2</v>
      </c>
      <c r="H25077" s="3">
        <v>0.55810000000000004</v>
      </c>
      <c r="I25077" s="3">
        <v>2.6230700000000002</v>
      </c>
      <c r="J25077" s="3">
        <v>58.991170000000004</v>
      </c>
      <c r="K25077" s="4">
        <v>0.35</v>
      </c>
      <c r="L25077" s="73">
        <v>107.09166246153846</v>
      </c>
    </row>
    <row r="25078" spans="1:12" x14ac:dyDescent="0.35">
      <c r="A25078" s="1" t="s">
        <v>40707</v>
      </c>
      <c r="B25078" t="s">
        <v>40708</v>
      </c>
      <c r="C25078" t="s">
        <v>13</v>
      </c>
      <c r="D25078" t="s">
        <v>14</v>
      </c>
      <c r="E25078">
        <v>1</v>
      </c>
      <c r="F25078" s="2">
        <v>56.13</v>
      </c>
      <c r="G25078" s="3">
        <v>283.98</v>
      </c>
      <c r="H25078" s="3">
        <v>0.56130000000000002</v>
      </c>
      <c r="I25078" s="3">
        <v>2.6381100000000002</v>
      </c>
      <c r="J25078" s="3">
        <v>59.329410000000003</v>
      </c>
      <c r="K25078" s="4">
        <v>0.35000000000000003</v>
      </c>
      <c r="L25078" s="73">
        <v>107.70569815384616</v>
      </c>
    </row>
    <row r="25079" spans="1:12" x14ac:dyDescent="0.35">
      <c r="A25079" s="1" t="s">
        <v>40709</v>
      </c>
      <c r="B25079" t="s">
        <v>40710</v>
      </c>
      <c r="C25079" t="s">
        <v>13</v>
      </c>
      <c r="D25079" t="s">
        <v>14</v>
      </c>
      <c r="E25079">
        <v>1</v>
      </c>
      <c r="F25079" s="2">
        <v>45.08</v>
      </c>
      <c r="G25079" s="3">
        <v>231.1</v>
      </c>
      <c r="H25079" s="3">
        <v>0.45079999999999998</v>
      </c>
      <c r="I25079" s="3">
        <v>2.11876</v>
      </c>
      <c r="J25079" s="3">
        <v>47.649560000000001</v>
      </c>
      <c r="K25079" s="4">
        <v>0.35</v>
      </c>
      <c r="L25079" s="73">
        <v>86.502278153846149</v>
      </c>
    </row>
    <row r="25080" spans="1:12" x14ac:dyDescent="0.35">
      <c r="A25080" s="1" t="s">
        <v>40711</v>
      </c>
      <c r="B25080" t="s">
        <v>40712</v>
      </c>
      <c r="C25080" t="s">
        <v>34</v>
      </c>
      <c r="D25080" t="s">
        <v>35</v>
      </c>
      <c r="E25080">
        <v>2</v>
      </c>
      <c r="F25080" s="2">
        <v>372.71</v>
      </c>
      <c r="G25080" s="3">
        <v>1951.36</v>
      </c>
      <c r="H25080" s="3">
        <v>3.7271000000000001</v>
      </c>
      <c r="I25080" s="3">
        <v>0</v>
      </c>
      <c r="J25080" s="3">
        <v>376.43709999999999</v>
      </c>
      <c r="K25080" s="4">
        <v>0.35000000000000003</v>
      </c>
      <c r="L25080" s="73">
        <v>683.37811999999997</v>
      </c>
    </row>
    <row r="25081" spans="1:12" x14ac:dyDescent="0.35">
      <c r="A25081" s="1" t="s">
        <v>40713</v>
      </c>
      <c r="B25081" t="s">
        <v>40714</v>
      </c>
      <c r="C25081" t="s">
        <v>46</v>
      </c>
      <c r="D25081" t="s">
        <v>47</v>
      </c>
      <c r="E25081">
        <v>1</v>
      </c>
      <c r="F25081" s="2">
        <v>312.77999999999997</v>
      </c>
      <c r="G25081" s="3">
        <v>1603.53</v>
      </c>
      <c r="H25081" s="3">
        <v>3.1277999999999997</v>
      </c>
      <c r="I25081" s="3">
        <v>14.700659999999999</v>
      </c>
      <c r="J25081" s="3">
        <v>330.60845999999992</v>
      </c>
      <c r="K25081" s="4">
        <v>0.35000000000000003</v>
      </c>
      <c r="L25081" s="73">
        <v>600.18151199999988</v>
      </c>
    </row>
    <row r="25082" spans="1:12" x14ac:dyDescent="0.35">
      <c r="A25082" s="1" t="s">
        <v>40715</v>
      </c>
      <c r="B25082" t="s">
        <v>40716</v>
      </c>
      <c r="C25082" t="s">
        <v>13</v>
      </c>
      <c r="D25082" t="s">
        <v>14</v>
      </c>
      <c r="E25082">
        <v>2</v>
      </c>
      <c r="F25082" s="2">
        <v>86.64</v>
      </c>
      <c r="G25082" s="3">
        <v>444.19</v>
      </c>
      <c r="H25082" s="3">
        <v>0.86640000000000006</v>
      </c>
      <c r="I25082" s="3">
        <v>0</v>
      </c>
      <c r="J25082" s="3">
        <v>87.506399999999999</v>
      </c>
      <c r="K25082" s="4">
        <v>0.35</v>
      </c>
      <c r="L25082" s="73">
        <v>158.8577723076923</v>
      </c>
    </row>
    <row r="25083" spans="1:12" x14ac:dyDescent="0.35">
      <c r="A25083" s="1" t="s">
        <v>40717</v>
      </c>
      <c r="B25083" t="s">
        <v>40718</v>
      </c>
      <c r="C25083" t="s">
        <v>34</v>
      </c>
      <c r="D25083" t="s">
        <v>35</v>
      </c>
      <c r="E25083">
        <v>1</v>
      </c>
      <c r="F25083" s="2">
        <v>114.52</v>
      </c>
      <c r="G25083" s="3">
        <v>599.58000000000004</v>
      </c>
      <c r="H25083" s="3">
        <v>1.1452</v>
      </c>
      <c r="I25083" s="3">
        <v>5.3824399999999999</v>
      </c>
      <c r="J25083" s="3">
        <v>121.04764</v>
      </c>
      <c r="K25083" s="4">
        <v>0.35</v>
      </c>
      <c r="L25083" s="73">
        <v>219.74802338461538</v>
      </c>
    </row>
    <row r="25084" spans="1:12" x14ac:dyDescent="0.35">
      <c r="A25084" s="1" t="s">
        <v>40719</v>
      </c>
      <c r="B25084" t="s">
        <v>40720</v>
      </c>
      <c r="C25084" t="s">
        <v>34</v>
      </c>
      <c r="D25084" t="s">
        <v>35</v>
      </c>
      <c r="E25084">
        <v>1</v>
      </c>
      <c r="F25084" s="2">
        <v>102.85</v>
      </c>
      <c r="G25084" s="3">
        <v>538.42999999999995</v>
      </c>
      <c r="H25084" s="3">
        <v>1.0285</v>
      </c>
      <c r="I25084" s="3">
        <v>4.8339499999999997</v>
      </c>
      <c r="J25084" s="3">
        <v>108.71244999999999</v>
      </c>
      <c r="K25084" s="4">
        <v>0.35000000000000003</v>
      </c>
      <c r="L25084" s="73">
        <v>197.35490923076921</v>
      </c>
    </row>
    <row r="25085" spans="1:12" x14ac:dyDescent="0.35">
      <c r="A25085" s="1" t="s">
        <v>40721</v>
      </c>
      <c r="B25085" t="s">
        <v>40722</v>
      </c>
      <c r="C25085" t="s">
        <v>34</v>
      </c>
      <c r="D25085" t="s">
        <v>35</v>
      </c>
      <c r="E25085">
        <v>2</v>
      </c>
      <c r="F25085" s="2">
        <v>85.99</v>
      </c>
      <c r="G25085" s="3">
        <v>449.63</v>
      </c>
      <c r="H25085" s="3">
        <v>0.8599</v>
      </c>
      <c r="I25085" s="3">
        <v>0</v>
      </c>
      <c r="J25085" s="3">
        <v>86.849899999999991</v>
      </c>
      <c r="K25085" s="4">
        <v>0.35</v>
      </c>
      <c r="L25085" s="73">
        <v>157.66597230769227</v>
      </c>
    </row>
    <row r="25086" spans="1:12" x14ac:dyDescent="0.35">
      <c r="A25086" s="1" t="s">
        <v>40723</v>
      </c>
      <c r="B25086" t="s">
        <v>40724</v>
      </c>
      <c r="C25086" t="s">
        <v>46</v>
      </c>
      <c r="D25086" t="s">
        <v>47</v>
      </c>
      <c r="E25086">
        <v>1</v>
      </c>
      <c r="F25086" s="2">
        <v>1410.66</v>
      </c>
      <c r="G25086" s="3">
        <v>7231.98</v>
      </c>
      <c r="H25086" s="3">
        <v>14.1066</v>
      </c>
      <c r="I25086" s="3">
        <v>66.301020000000008</v>
      </c>
      <c r="J25086" s="3">
        <v>1491.0676200000003</v>
      </c>
      <c r="K25086" s="4">
        <v>0.35</v>
      </c>
      <c r="L25086" s="73">
        <v>2706.861217846154</v>
      </c>
    </row>
    <row r="25087" spans="1:12" x14ac:dyDescent="0.35">
      <c r="A25087" s="1" t="s">
        <v>40725</v>
      </c>
      <c r="B25087" t="s">
        <v>40726</v>
      </c>
      <c r="C25087" t="s">
        <v>34</v>
      </c>
      <c r="D25087" t="s">
        <v>35</v>
      </c>
      <c r="E25087">
        <v>1</v>
      </c>
      <c r="F25087" s="2">
        <v>3210.53</v>
      </c>
      <c r="G25087" s="3">
        <v>16809.060000000001</v>
      </c>
      <c r="H25087" s="3">
        <v>32.1053</v>
      </c>
      <c r="I25087" s="3">
        <v>150.89491000000001</v>
      </c>
      <c r="J25087" s="3">
        <v>3393.5302100000004</v>
      </c>
      <c r="K25087" s="4">
        <v>0.35</v>
      </c>
      <c r="L25087" s="73">
        <v>6160.5625350769233</v>
      </c>
    </row>
    <row r="25088" spans="1:12" x14ac:dyDescent="0.35">
      <c r="A25088" s="1" t="s">
        <v>40727</v>
      </c>
      <c r="B25088" t="s">
        <v>40728</v>
      </c>
      <c r="C25088" t="s">
        <v>34</v>
      </c>
      <c r="D25088" t="s">
        <v>35</v>
      </c>
      <c r="E25088">
        <v>2</v>
      </c>
      <c r="F25088" s="2">
        <v>117.35</v>
      </c>
      <c r="G25088" s="3">
        <v>352.45</v>
      </c>
      <c r="H25088" s="3">
        <v>1.1735</v>
      </c>
      <c r="I25088" s="3">
        <v>0</v>
      </c>
      <c r="J25088" s="3">
        <v>118.5235</v>
      </c>
      <c r="K25088" s="4">
        <v>0.35000000000000003</v>
      </c>
      <c r="L25088" s="73">
        <v>215.16573846153847</v>
      </c>
    </row>
    <row r="25089" spans="1:12" x14ac:dyDescent="0.35">
      <c r="A25089" s="1" t="s">
        <v>40729</v>
      </c>
      <c r="B25089" t="s">
        <v>40730</v>
      </c>
      <c r="C25089" t="s">
        <v>13</v>
      </c>
      <c r="D25089" t="s">
        <v>14</v>
      </c>
      <c r="E25089">
        <v>1</v>
      </c>
      <c r="F25089" s="2">
        <v>56.95</v>
      </c>
      <c r="G25089" s="3">
        <v>288.06</v>
      </c>
      <c r="H25089" s="3">
        <v>0.56950000000000001</v>
      </c>
      <c r="I25089" s="3">
        <v>2.67665</v>
      </c>
      <c r="J25089" s="3">
        <v>60.196150000000003</v>
      </c>
      <c r="K25089" s="4">
        <v>0.35000000000000003</v>
      </c>
      <c r="L25089" s="73">
        <v>109.27916461538462</v>
      </c>
    </row>
    <row r="25090" spans="1:12" x14ac:dyDescent="0.35">
      <c r="A25090" s="1" t="s">
        <v>40731</v>
      </c>
      <c r="B25090" t="s">
        <v>40732</v>
      </c>
      <c r="C25090" t="s">
        <v>34</v>
      </c>
      <c r="D25090" t="s">
        <v>35</v>
      </c>
      <c r="E25090">
        <v>2</v>
      </c>
      <c r="F25090" s="2">
        <v>23.87</v>
      </c>
      <c r="G25090" s="3">
        <v>122.38</v>
      </c>
      <c r="H25090" s="3">
        <v>0.23870000000000002</v>
      </c>
      <c r="I25090" s="3">
        <v>0</v>
      </c>
      <c r="J25090" s="3">
        <v>24.108700000000002</v>
      </c>
      <c r="K25090" s="4">
        <v>0.35000000000000003</v>
      </c>
      <c r="L25090" s="73">
        <v>43.766563076923084</v>
      </c>
    </row>
    <row r="25091" spans="1:12" x14ac:dyDescent="0.35">
      <c r="A25091" s="1" t="s">
        <v>40733</v>
      </c>
      <c r="B25091" t="s">
        <v>40734</v>
      </c>
      <c r="C25091" t="s">
        <v>34</v>
      </c>
      <c r="D25091" t="s">
        <v>35</v>
      </c>
      <c r="E25091">
        <v>2</v>
      </c>
      <c r="F25091" s="2">
        <v>207.22</v>
      </c>
      <c r="G25091" s="3">
        <v>1039.53</v>
      </c>
      <c r="H25091" s="3">
        <v>2.0722</v>
      </c>
      <c r="I25091" s="3">
        <v>0</v>
      </c>
      <c r="J25091" s="3">
        <v>209.29220000000001</v>
      </c>
      <c r="K25091" s="4">
        <v>0.35</v>
      </c>
      <c r="L25091" s="73">
        <v>379.94583999999998</v>
      </c>
    </row>
    <row r="25092" spans="1:12" x14ac:dyDescent="0.35">
      <c r="A25092" s="1" t="s">
        <v>40735</v>
      </c>
      <c r="B25092" t="s">
        <v>40736</v>
      </c>
      <c r="C25092" t="s">
        <v>34</v>
      </c>
      <c r="D25092" t="s">
        <v>35</v>
      </c>
      <c r="E25092">
        <v>2</v>
      </c>
      <c r="F25092" s="2">
        <v>14117.65</v>
      </c>
      <c r="G25092" s="3">
        <v>73914.399999999994</v>
      </c>
      <c r="H25092" s="3">
        <v>141.1765</v>
      </c>
      <c r="I25092" s="3">
        <v>0</v>
      </c>
      <c r="J25092" s="3">
        <v>14258.826499999999</v>
      </c>
      <c r="K25092" s="4">
        <v>0.34999999999999992</v>
      </c>
      <c r="L25092" s="73">
        <v>25885.254261538455</v>
      </c>
    </row>
    <row r="25093" spans="1:12" x14ac:dyDescent="0.35">
      <c r="A25093" s="1" t="s">
        <v>40737</v>
      </c>
      <c r="B25093" t="s">
        <v>40738</v>
      </c>
      <c r="C25093" t="s">
        <v>34</v>
      </c>
      <c r="D25093" t="s">
        <v>35</v>
      </c>
      <c r="E25093">
        <v>1</v>
      </c>
      <c r="F25093" s="2">
        <v>11.67</v>
      </c>
      <c r="G25093" s="3">
        <v>61.1</v>
      </c>
      <c r="H25093" s="3">
        <v>0.1167</v>
      </c>
      <c r="I25093" s="3">
        <v>0.54849000000000003</v>
      </c>
      <c r="J25093" s="3">
        <v>12.335189999999999</v>
      </c>
      <c r="K25093" s="4">
        <v>0.35000000000000003</v>
      </c>
      <c r="L25093" s="73">
        <v>22.393114153846152</v>
      </c>
    </row>
    <row r="25094" spans="1:12" x14ac:dyDescent="0.35">
      <c r="A25094" s="1" t="s">
        <v>40739</v>
      </c>
      <c r="B25094" t="s">
        <v>40740</v>
      </c>
      <c r="C25094" t="s">
        <v>34</v>
      </c>
      <c r="D25094" t="s">
        <v>35</v>
      </c>
      <c r="E25094">
        <v>1</v>
      </c>
      <c r="F25094" s="2">
        <v>117.26</v>
      </c>
      <c r="G25094" s="3">
        <v>601.12</v>
      </c>
      <c r="H25094" s="3">
        <v>1.1726000000000001</v>
      </c>
      <c r="I25094" s="3">
        <v>5.5112200000000007</v>
      </c>
      <c r="J25094" s="3">
        <v>123.94382</v>
      </c>
      <c r="K25094" s="4">
        <v>0.34999999999999992</v>
      </c>
      <c r="L25094" s="73">
        <v>225.00570399999998</v>
      </c>
    </row>
    <row r="25095" spans="1:12" x14ac:dyDescent="0.35">
      <c r="A25095" s="1" t="s">
        <v>40741</v>
      </c>
      <c r="B25095" t="s">
        <v>40742</v>
      </c>
      <c r="C25095" t="s">
        <v>13</v>
      </c>
      <c r="D25095" t="s">
        <v>14</v>
      </c>
      <c r="E25095">
        <v>1</v>
      </c>
      <c r="F25095" s="2">
        <v>12.74</v>
      </c>
      <c r="G25095" s="3">
        <v>59.74</v>
      </c>
      <c r="H25095" s="3">
        <v>0.12740000000000001</v>
      </c>
      <c r="I25095" s="3">
        <v>0.59877999999999998</v>
      </c>
      <c r="J25095" s="3">
        <v>13.46618</v>
      </c>
      <c r="K25095" s="4">
        <v>0.35</v>
      </c>
      <c r="L25095" s="73">
        <v>24.446295999999997</v>
      </c>
    </row>
    <row r="25096" spans="1:12" x14ac:dyDescent="0.35">
      <c r="A25096" s="1" t="s">
        <v>40743</v>
      </c>
      <c r="B25096" t="s">
        <v>40744</v>
      </c>
      <c r="C25096" t="s">
        <v>34</v>
      </c>
      <c r="D25096" t="s">
        <v>35</v>
      </c>
      <c r="E25096">
        <v>1</v>
      </c>
      <c r="F25096" s="2">
        <v>525.14</v>
      </c>
      <c r="G25096" s="3">
        <v>2692.21</v>
      </c>
      <c r="H25096" s="3">
        <v>5.2514000000000003</v>
      </c>
      <c r="I25096" s="3">
        <v>24.68158</v>
      </c>
      <c r="J25096" s="3">
        <v>555.07298000000003</v>
      </c>
      <c r="K25096" s="4">
        <v>0.34999999999999992</v>
      </c>
      <c r="L25096" s="73">
        <v>1007.6709483076922</v>
      </c>
    </row>
    <row r="25097" spans="1:12" x14ac:dyDescent="0.35">
      <c r="A25097" s="1">
        <v>41001281</v>
      </c>
      <c r="B25097" t="s">
        <v>40745</v>
      </c>
      <c r="C25097" t="s">
        <v>34</v>
      </c>
      <c r="D25097" t="s">
        <v>35</v>
      </c>
      <c r="E25097">
        <v>1</v>
      </c>
      <c r="F25097" s="2">
        <v>127.5</v>
      </c>
      <c r="G25097" s="3">
        <v>653.57000000000005</v>
      </c>
      <c r="H25097" s="3">
        <v>1.2750000000000001</v>
      </c>
      <c r="I25097" s="3">
        <v>5.9924999999999997</v>
      </c>
      <c r="J25097" s="3">
        <v>134.76750000000001</v>
      </c>
      <c r="K25097" s="4">
        <v>0.35</v>
      </c>
      <c r="L25097" s="73">
        <v>244.65484615384617</v>
      </c>
    </row>
    <row r="25098" spans="1:12" x14ac:dyDescent="0.35">
      <c r="A25098" s="1" t="s">
        <v>40746</v>
      </c>
      <c r="B25098" t="s">
        <v>40747</v>
      </c>
      <c r="C25098" t="s">
        <v>34</v>
      </c>
      <c r="D25098" t="s">
        <v>35</v>
      </c>
      <c r="E25098">
        <v>2</v>
      </c>
      <c r="F25098" s="2">
        <v>98.07</v>
      </c>
      <c r="G25098" s="3">
        <v>732.63</v>
      </c>
      <c r="H25098" s="3">
        <v>0.98069999999999991</v>
      </c>
      <c r="I25098" s="3">
        <v>0</v>
      </c>
      <c r="J25098" s="3">
        <v>99.050699999999992</v>
      </c>
      <c r="K25098" s="4">
        <v>0.35</v>
      </c>
      <c r="L25098" s="73">
        <v>179.81511692307691</v>
      </c>
    </row>
    <row r="25099" spans="1:12" x14ac:dyDescent="0.35">
      <c r="A25099" s="1" t="s">
        <v>40748</v>
      </c>
      <c r="B25099" t="s">
        <v>40749</v>
      </c>
      <c r="C25099" t="s">
        <v>34</v>
      </c>
      <c r="D25099" t="s">
        <v>35</v>
      </c>
      <c r="E25099">
        <v>2</v>
      </c>
      <c r="F25099" s="2">
        <v>2025</v>
      </c>
      <c r="G25099" s="3">
        <v>9479.5300000000007</v>
      </c>
      <c r="H25099" s="3">
        <v>20.25</v>
      </c>
      <c r="I25099" s="3">
        <v>0</v>
      </c>
      <c r="J25099" s="3">
        <v>2045.25</v>
      </c>
      <c r="K25099" s="4">
        <v>0.35</v>
      </c>
      <c r="L25099" s="73">
        <v>3712.9153846153845</v>
      </c>
    </row>
    <row r="25100" spans="1:12" x14ac:dyDescent="0.35">
      <c r="A25100" s="1" t="s">
        <v>40750</v>
      </c>
      <c r="B25100" t="s">
        <v>40751</v>
      </c>
      <c r="C25100" t="s">
        <v>34</v>
      </c>
      <c r="D25100" t="s">
        <v>35</v>
      </c>
      <c r="E25100">
        <v>2</v>
      </c>
      <c r="F25100" s="2">
        <v>8.76</v>
      </c>
      <c r="G25100" s="3">
        <v>45.8</v>
      </c>
      <c r="H25100" s="3">
        <v>8.7599999999999997E-2</v>
      </c>
      <c r="I25100" s="3">
        <v>0</v>
      </c>
      <c r="J25100" s="3">
        <v>8.8475999999999999</v>
      </c>
      <c r="K25100" s="4">
        <v>0.35</v>
      </c>
      <c r="L25100" s="73">
        <v>16.061796923076923</v>
      </c>
    </row>
    <row r="25101" spans="1:12" x14ac:dyDescent="0.35">
      <c r="A25101" s="1" t="s">
        <v>40752</v>
      </c>
      <c r="B25101" t="s">
        <v>40753</v>
      </c>
      <c r="C25101" t="s">
        <v>34</v>
      </c>
      <c r="D25101" t="s">
        <v>35</v>
      </c>
      <c r="E25101">
        <v>1</v>
      </c>
      <c r="F25101" s="2">
        <v>114.52</v>
      </c>
      <c r="G25101" s="3">
        <v>599.58000000000004</v>
      </c>
      <c r="H25101" s="3">
        <v>1.1452</v>
      </c>
      <c r="I25101" s="3">
        <v>5.3824399999999999</v>
      </c>
      <c r="J25101" s="3">
        <v>121.04764</v>
      </c>
      <c r="K25101" s="4">
        <v>0.35</v>
      </c>
      <c r="L25101" s="73">
        <v>219.74802338461538</v>
      </c>
    </row>
    <row r="25102" spans="1:12" x14ac:dyDescent="0.35">
      <c r="A25102" s="1" t="s">
        <v>40754</v>
      </c>
      <c r="B25102" t="s">
        <v>40666</v>
      </c>
      <c r="C25102" t="s">
        <v>13</v>
      </c>
      <c r="D25102" t="s">
        <v>14</v>
      </c>
      <c r="E25102">
        <v>2</v>
      </c>
      <c r="F25102" s="2">
        <v>98.55</v>
      </c>
      <c r="G25102" s="3">
        <v>424.08</v>
      </c>
      <c r="H25102" s="3">
        <v>0.98550000000000004</v>
      </c>
      <c r="I25102" s="3">
        <v>0</v>
      </c>
      <c r="J25102" s="3">
        <v>99.535499999999999</v>
      </c>
      <c r="K25102" s="4">
        <v>0.35000000000000003</v>
      </c>
      <c r="L25102" s="73">
        <v>180.69521538461538</v>
      </c>
    </row>
    <row r="25103" spans="1:12" x14ac:dyDescent="0.35">
      <c r="A25103" s="1" t="s">
        <v>40755</v>
      </c>
      <c r="B25103" t="s">
        <v>40756</v>
      </c>
      <c r="C25103" t="s">
        <v>34</v>
      </c>
      <c r="D25103" t="s">
        <v>35</v>
      </c>
      <c r="E25103">
        <v>1</v>
      </c>
      <c r="F25103" s="2">
        <v>124.93</v>
      </c>
      <c r="G25103" s="3">
        <v>653.29</v>
      </c>
      <c r="H25103" s="3">
        <v>1.2493000000000001</v>
      </c>
      <c r="I25103" s="3">
        <v>5.8717100000000002</v>
      </c>
      <c r="J25103" s="3">
        <v>132.05101000000002</v>
      </c>
      <c r="K25103" s="4">
        <v>0.35</v>
      </c>
      <c r="L25103" s="73">
        <v>239.72337200000001</v>
      </c>
    </row>
    <row r="25104" spans="1:12" x14ac:dyDescent="0.35">
      <c r="A25104" s="1" t="s">
        <v>40757</v>
      </c>
      <c r="B25104" t="s">
        <v>40758</v>
      </c>
      <c r="C25104" t="s">
        <v>34</v>
      </c>
      <c r="D25104" t="s">
        <v>35</v>
      </c>
      <c r="E25104">
        <v>1</v>
      </c>
      <c r="F25104" s="2">
        <v>1036.27</v>
      </c>
      <c r="G25104" s="3">
        <v>5425.5</v>
      </c>
      <c r="H25104" s="3">
        <v>10.3627</v>
      </c>
      <c r="I25104" s="3">
        <v>48.704689999999999</v>
      </c>
      <c r="J25104" s="3">
        <v>1095.3373899999999</v>
      </c>
      <c r="K25104" s="4">
        <v>0.35000000000000003</v>
      </c>
      <c r="L25104" s="73">
        <v>1988.4586464615384</v>
      </c>
    </row>
    <row r="25105" spans="1:12" x14ac:dyDescent="0.35">
      <c r="A25105" s="1" t="s">
        <v>40759</v>
      </c>
      <c r="B25105" t="s">
        <v>40760</v>
      </c>
      <c r="C25105" t="s">
        <v>34</v>
      </c>
      <c r="D25105" t="s">
        <v>35</v>
      </c>
      <c r="E25105">
        <v>2</v>
      </c>
      <c r="F25105" s="2">
        <v>23.25</v>
      </c>
      <c r="G25105" s="3">
        <v>122.41</v>
      </c>
      <c r="H25105" s="3">
        <v>0.23250000000000001</v>
      </c>
      <c r="I25105" s="3">
        <v>0</v>
      </c>
      <c r="J25105" s="3">
        <v>23.482500000000002</v>
      </c>
      <c r="K25105" s="4">
        <v>0.35</v>
      </c>
      <c r="L25105" s="73">
        <v>42.629769230769227</v>
      </c>
    </row>
    <row r="25106" spans="1:12" x14ac:dyDescent="0.35">
      <c r="A25106" s="1" t="s">
        <v>40761</v>
      </c>
      <c r="B25106" t="s">
        <v>40762</v>
      </c>
      <c r="C25106" t="s">
        <v>34</v>
      </c>
      <c r="D25106" t="s">
        <v>35</v>
      </c>
      <c r="E25106">
        <v>1</v>
      </c>
      <c r="F25106" s="2">
        <v>257.58</v>
      </c>
      <c r="G25106" s="3">
        <v>1292.2</v>
      </c>
      <c r="H25106" s="3">
        <v>2.5758000000000001</v>
      </c>
      <c r="I25106" s="3">
        <v>12.106259999999999</v>
      </c>
      <c r="J25106" s="3">
        <v>272.26206000000002</v>
      </c>
      <c r="K25106" s="4">
        <v>0.35</v>
      </c>
      <c r="L25106" s="73">
        <v>494.26035507692313</v>
      </c>
    </row>
    <row r="25107" spans="1:12" x14ac:dyDescent="0.35">
      <c r="A25107" s="1" t="s">
        <v>40763</v>
      </c>
      <c r="B25107" t="s">
        <v>16578</v>
      </c>
      <c r="C25107" t="s">
        <v>34</v>
      </c>
      <c r="D25107" t="s">
        <v>35</v>
      </c>
      <c r="E25107">
        <v>2</v>
      </c>
      <c r="F25107" s="2">
        <v>550</v>
      </c>
      <c r="G25107" s="3">
        <v>2879.58</v>
      </c>
      <c r="H25107" s="3">
        <v>5.5</v>
      </c>
      <c r="I25107" s="3">
        <v>0</v>
      </c>
      <c r="J25107" s="3">
        <v>555.5</v>
      </c>
      <c r="K25107" s="4">
        <v>0.35000000000000003</v>
      </c>
      <c r="L25107" s="73">
        <v>1008.4461538461538</v>
      </c>
    </row>
    <row r="25108" spans="1:12" x14ac:dyDescent="0.35">
      <c r="A25108" s="1">
        <v>41007910</v>
      </c>
      <c r="B25108" t="s">
        <v>40764</v>
      </c>
      <c r="C25108" t="s">
        <v>34</v>
      </c>
      <c r="D25108" t="s">
        <v>35</v>
      </c>
      <c r="E25108">
        <v>1</v>
      </c>
      <c r="F25108" s="2">
        <v>477.96</v>
      </c>
      <c r="G25108" s="3">
        <v>2450.36</v>
      </c>
      <c r="H25108" s="3">
        <v>4.7796000000000003</v>
      </c>
      <c r="I25108" s="3">
        <v>22.464119999999998</v>
      </c>
      <c r="J25108" s="3">
        <v>505.20371999999998</v>
      </c>
      <c r="K25108" s="4">
        <v>0.35000000000000003</v>
      </c>
      <c r="L25108" s="73">
        <v>917.13906092307684</v>
      </c>
    </row>
    <row r="25109" spans="1:12" x14ac:dyDescent="0.35">
      <c r="A25109" s="1" t="s">
        <v>40765</v>
      </c>
      <c r="B25109" t="s">
        <v>40766</v>
      </c>
      <c r="C25109" t="s">
        <v>13</v>
      </c>
      <c r="D25109" t="s">
        <v>14</v>
      </c>
      <c r="E25109">
        <v>2</v>
      </c>
      <c r="F25109" s="2">
        <v>570.64</v>
      </c>
      <c r="G25109" s="3">
        <v>2925.45</v>
      </c>
      <c r="H25109" s="3">
        <v>5.7064000000000004</v>
      </c>
      <c r="I25109" s="3">
        <v>0</v>
      </c>
      <c r="J25109" s="3">
        <v>576.34640000000002</v>
      </c>
      <c r="K25109" s="4">
        <v>0.34999999999999992</v>
      </c>
      <c r="L25109" s="73">
        <v>1046.2903876923076</v>
      </c>
    </row>
    <row r="25110" spans="1:12" x14ac:dyDescent="0.35">
      <c r="A25110" s="1" t="s">
        <v>40767</v>
      </c>
      <c r="B25110" t="s">
        <v>40768</v>
      </c>
      <c r="C25110" t="s">
        <v>46</v>
      </c>
      <c r="D25110" t="s">
        <v>47</v>
      </c>
      <c r="E25110">
        <v>1</v>
      </c>
      <c r="F25110" s="2">
        <v>255.69</v>
      </c>
      <c r="G25110" s="3">
        <v>1310.83</v>
      </c>
      <c r="H25110" s="3">
        <v>2.5569000000000002</v>
      </c>
      <c r="I25110" s="3">
        <v>12.017429999999999</v>
      </c>
      <c r="J25110" s="3">
        <v>270.26432999999997</v>
      </c>
      <c r="K25110" s="4">
        <v>0.35</v>
      </c>
      <c r="L25110" s="73">
        <v>490.63370676923068</v>
      </c>
    </row>
    <row r="25111" spans="1:12" x14ac:dyDescent="0.35">
      <c r="A25111" s="1" t="s">
        <v>40769</v>
      </c>
      <c r="B25111" t="s">
        <v>40770</v>
      </c>
      <c r="C25111" t="s">
        <v>34</v>
      </c>
      <c r="D25111" t="s">
        <v>35</v>
      </c>
      <c r="E25111">
        <v>2</v>
      </c>
      <c r="F25111" s="2">
        <v>49.52</v>
      </c>
      <c r="G25111" s="3">
        <v>369.94</v>
      </c>
      <c r="H25111" s="3">
        <v>0.49520000000000003</v>
      </c>
      <c r="I25111" s="3">
        <v>0</v>
      </c>
      <c r="J25111" s="3">
        <v>50.0152</v>
      </c>
      <c r="K25111" s="4">
        <v>0.35</v>
      </c>
      <c r="L25111" s="73">
        <v>90.796824615384608</v>
      </c>
    </row>
    <row r="25112" spans="1:12" x14ac:dyDescent="0.35">
      <c r="A25112" s="1" t="s">
        <v>40771</v>
      </c>
      <c r="B25112" t="s">
        <v>40772</v>
      </c>
      <c r="C25112" t="s">
        <v>46</v>
      </c>
      <c r="D25112" t="s">
        <v>47</v>
      </c>
      <c r="E25112">
        <v>2</v>
      </c>
      <c r="F25112" s="2">
        <v>39.24</v>
      </c>
      <c r="G25112" s="3">
        <v>201.18</v>
      </c>
      <c r="H25112" s="3">
        <v>0.39240000000000003</v>
      </c>
      <c r="I25112" s="3">
        <v>0</v>
      </c>
      <c r="J25112" s="3">
        <v>39.632400000000004</v>
      </c>
      <c r="K25112" s="4">
        <v>0.35</v>
      </c>
      <c r="L25112" s="73">
        <v>71.948049230769243</v>
      </c>
    </row>
    <row r="25113" spans="1:12" x14ac:dyDescent="0.35">
      <c r="A25113" s="1" t="s">
        <v>40773</v>
      </c>
      <c r="B25113" t="s">
        <v>40774</v>
      </c>
      <c r="C25113" t="s">
        <v>29</v>
      </c>
      <c r="D25113" t="s">
        <v>30</v>
      </c>
      <c r="E25113">
        <v>1</v>
      </c>
      <c r="F25113" s="2">
        <v>469.12</v>
      </c>
      <c r="G25113" s="3">
        <v>2405.02</v>
      </c>
      <c r="H25113" s="3">
        <v>4.6912000000000003</v>
      </c>
      <c r="I25113" s="3">
        <v>22.048639999999999</v>
      </c>
      <c r="J25113" s="3">
        <v>495.85983999999996</v>
      </c>
      <c r="K25113" s="4">
        <v>0.35</v>
      </c>
      <c r="L25113" s="73">
        <v>900.17632492307689</v>
      </c>
    </row>
    <row r="25114" spans="1:12" x14ac:dyDescent="0.35">
      <c r="A25114" s="1" t="s">
        <v>40775</v>
      </c>
      <c r="B25114" t="s">
        <v>40776</v>
      </c>
      <c r="C25114" t="s">
        <v>13</v>
      </c>
      <c r="D25114" t="s">
        <v>14</v>
      </c>
      <c r="E25114">
        <v>2</v>
      </c>
      <c r="F25114" s="2">
        <v>1092.1400000000001</v>
      </c>
      <c r="G25114" s="3">
        <v>5599.01</v>
      </c>
      <c r="H25114" s="3">
        <v>10.921400000000002</v>
      </c>
      <c r="I25114" s="3">
        <v>0</v>
      </c>
      <c r="J25114" s="3">
        <v>1103.0614</v>
      </c>
      <c r="K25114" s="4">
        <v>0.34999999999999992</v>
      </c>
      <c r="L25114" s="73">
        <v>2002.4806953846153</v>
      </c>
    </row>
    <row r="25115" spans="1:12" x14ac:dyDescent="0.35">
      <c r="A25115" s="1" t="s">
        <v>40777</v>
      </c>
      <c r="B25115" t="s">
        <v>40778</v>
      </c>
      <c r="C25115" t="s">
        <v>34</v>
      </c>
      <c r="D25115" t="s">
        <v>35</v>
      </c>
      <c r="E25115">
        <v>1</v>
      </c>
      <c r="F25115" s="2">
        <v>12.58</v>
      </c>
      <c r="G25115" s="3">
        <v>64.459999999999994</v>
      </c>
      <c r="H25115" s="3">
        <v>0.1258</v>
      </c>
      <c r="I25115" s="3">
        <v>0.59126000000000001</v>
      </c>
      <c r="J25115" s="3">
        <v>13.29706</v>
      </c>
      <c r="K25115" s="4">
        <v>0.35000000000000003</v>
      </c>
      <c r="L25115" s="73">
        <v>24.139278153846153</v>
      </c>
    </row>
    <row r="25116" spans="1:12" x14ac:dyDescent="0.35">
      <c r="A25116" s="1" t="s">
        <v>40779</v>
      </c>
      <c r="B25116" t="s">
        <v>40780</v>
      </c>
      <c r="C25116" t="s">
        <v>34</v>
      </c>
      <c r="D25116" t="s">
        <v>35</v>
      </c>
      <c r="E25116">
        <v>2</v>
      </c>
      <c r="F25116" s="2">
        <v>5.95</v>
      </c>
      <c r="G25116" s="3">
        <v>44.38</v>
      </c>
      <c r="H25116" s="3">
        <v>5.9500000000000004E-2</v>
      </c>
      <c r="I25116" s="3">
        <v>0</v>
      </c>
      <c r="J25116" s="3">
        <v>6.0095000000000001</v>
      </c>
      <c r="K25116" s="4">
        <v>0.35000000000000003</v>
      </c>
      <c r="L25116" s="73">
        <v>10.909553846153846</v>
      </c>
    </row>
    <row r="25117" spans="1:12" x14ac:dyDescent="0.35">
      <c r="A25117" s="1" t="s">
        <v>40781</v>
      </c>
      <c r="B25117" t="s">
        <v>40782</v>
      </c>
      <c r="C25117" t="s">
        <v>13</v>
      </c>
      <c r="D25117" t="s">
        <v>14</v>
      </c>
      <c r="E25117">
        <v>1</v>
      </c>
      <c r="F25117" s="2">
        <v>12300</v>
      </c>
      <c r="G25117" s="3">
        <v>64397.91</v>
      </c>
      <c r="H25117" s="3">
        <v>123</v>
      </c>
      <c r="I25117" s="3">
        <v>578.1</v>
      </c>
      <c r="J25117" s="3">
        <v>13001.1</v>
      </c>
      <c r="K25117" s="4">
        <v>0.35000000000000003</v>
      </c>
      <c r="L25117" s="73">
        <v>23601.996923076924</v>
      </c>
    </row>
    <row r="25118" spans="1:12" x14ac:dyDescent="0.35">
      <c r="A25118" s="1" t="s">
        <v>40783</v>
      </c>
      <c r="B25118" t="s">
        <v>40784</v>
      </c>
      <c r="C25118" t="s">
        <v>34</v>
      </c>
      <c r="D25118" t="s">
        <v>35</v>
      </c>
      <c r="E25118">
        <v>1</v>
      </c>
      <c r="F25118" s="2">
        <v>210.43</v>
      </c>
      <c r="G25118" s="3">
        <v>1078.75</v>
      </c>
      <c r="H25118" s="3">
        <v>2.1043000000000003</v>
      </c>
      <c r="I25118" s="3">
        <v>9.8902099999999997</v>
      </c>
      <c r="J25118" s="3">
        <v>222.42451</v>
      </c>
      <c r="K25118" s="4">
        <v>0.35000000000000003</v>
      </c>
      <c r="L25118" s="73">
        <v>403.78603353846154</v>
      </c>
    </row>
    <row r="25119" spans="1:12" x14ac:dyDescent="0.35">
      <c r="A25119" s="1" t="s">
        <v>40785</v>
      </c>
      <c r="B25119" t="s">
        <v>40786</v>
      </c>
      <c r="C25119" t="s">
        <v>34</v>
      </c>
      <c r="D25119" t="s">
        <v>35</v>
      </c>
      <c r="E25119">
        <v>1</v>
      </c>
      <c r="F25119" s="2">
        <v>1064.31</v>
      </c>
      <c r="G25119" s="3">
        <v>5456.35</v>
      </c>
      <c r="H25119" s="3">
        <v>10.6431</v>
      </c>
      <c r="I25119" s="3">
        <v>50.022569999999995</v>
      </c>
      <c r="J25119" s="3">
        <v>1124.97567</v>
      </c>
      <c r="K25119" s="4">
        <v>0.35</v>
      </c>
      <c r="L25119" s="73">
        <v>2042.263524</v>
      </c>
    </row>
    <row r="25120" spans="1:12" x14ac:dyDescent="0.35">
      <c r="A25120" s="1" t="s">
        <v>40787</v>
      </c>
      <c r="B25120" t="s">
        <v>40788</v>
      </c>
      <c r="C25120" t="s">
        <v>34</v>
      </c>
      <c r="D25120" t="s">
        <v>35</v>
      </c>
      <c r="E25120">
        <v>2</v>
      </c>
      <c r="F25120" s="2">
        <v>42.83</v>
      </c>
      <c r="G25120" s="3">
        <v>219.58</v>
      </c>
      <c r="H25120" s="3">
        <v>0.42830000000000001</v>
      </c>
      <c r="I25120" s="3">
        <v>0</v>
      </c>
      <c r="J25120" s="3">
        <v>43.258299999999998</v>
      </c>
      <c r="K25120" s="4">
        <v>0.35000000000000003</v>
      </c>
      <c r="L25120" s="73">
        <v>78.530452307692315</v>
      </c>
    </row>
    <row r="25121" spans="1:12" x14ac:dyDescent="0.35">
      <c r="A25121" s="1">
        <v>41001363</v>
      </c>
      <c r="B25121" t="s">
        <v>40789</v>
      </c>
      <c r="C25121" t="s">
        <v>34</v>
      </c>
      <c r="D25121" t="s">
        <v>35</v>
      </c>
      <c r="E25121">
        <v>1</v>
      </c>
      <c r="F25121" s="2">
        <v>1454.38</v>
      </c>
      <c r="G25121" s="3">
        <v>7456.04</v>
      </c>
      <c r="H25121" s="3">
        <v>14.543800000000001</v>
      </c>
      <c r="I25121" s="3">
        <v>68.355860000000007</v>
      </c>
      <c r="J25121" s="3">
        <v>1537.2796600000001</v>
      </c>
      <c r="K25121" s="4">
        <v>0.35000000000000003</v>
      </c>
      <c r="L25121" s="73">
        <v>2790.7538443076928</v>
      </c>
    </row>
    <row r="25122" spans="1:12" x14ac:dyDescent="0.35">
      <c r="A25122" s="1" t="s">
        <v>40790</v>
      </c>
      <c r="B25122" t="s">
        <v>40791</v>
      </c>
      <c r="C25122" t="s">
        <v>46</v>
      </c>
      <c r="D25122" t="s">
        <v>47</v>
      </c>
      <c r="E25122">
        <v>1</v>
      </c>
      <c r="F25122" s="2">
        <v>78.540000000000006</v>
      </c>
      <c r="G25122" s="3">
        <v>402.64</v>
      </c>
      <c r="H25122" s="3">
        <v>0.7854000000000001</v>
      </c>
      <c r="I25122" s="3">
        <v>3.6913800000000001</v>
      </c>
      <c r="J25122" s="3">
        <v>83.016779999999997</v>
      </c>
      <c r="K25122" s="4">
        <v>0.35</v>
      </c>
      <c r="L25122" s="73">
        <v>150.70738523076921</v>
      </c>
    </row>
    <row r="25123" spans="1:12" x14ac:dyDescent="0.35">
      <c r="A25123" s="1">
        <v>41000641</v>
      </c>
      <c r="B25123" t="s">
        <v>40792</v>
      </c>
      <c r="C25123" t="s">
        <v>34</v>
      </c>
      <c r="D25123" t="s">
        <v>35</v>
      </c>
      <c r="E25123">
        <v>1</v>
      </c>
      <c r="F25123" s="2">
        <v>22.87</v>
      </c>
      <c r="G25123" s="3">
        <v>117.18</v>
      </c>
      <c r="H25123" s="3">
        <v>0.22870000000000001</v>
      </c>
      <c r="I25123" s="3">
        <v>1.0748900000000001</v>
      </c>
      <c r="J25123" s="3">
        <v>24.173590000000001</v>
      </c>
      <c r="K25123" s="4">
        <v>0.35</v>
      </c>
      <c r="L25123" s="73">
        <v>43.884363384615384</v>
      </c>
    </row>
    <row r="25124" spans="1:12" x14ac:dyDescent="0.35">
      <c r="A25124" s="1" t="s">
        <v>40793</v>
      </c>
      <c r="B25124" t="s">
        <v>40794</v>
      </c>
      <c r="C25124" t="s">
        <v>34</v>
      </c>
      <c r="D25124" t="s">
        <v>35</v>
      </c>
      <c r="E25124">
        <v>1</v>
      </c>
      <c r="F25124" s="2">
        <v>56.49</v>
      </c>
      <c r="G25124" s="3">
        <v>295.76</v>
      </c>
      <c r="H25124" s="3">
        <v>0.56490000000000007</v>
      </c>
      <c r="I25124" s="3">
        <v>2.65503</v>
      </c>
      <c r="J25124" s="3">
        <v>59.70993</v>
      </c>
      <c r="K25124" s="4">
        <v>0.35</v>
      </c>
      <c r="L25124" s="73">
        <v>108.39648830769229</v>
      </c>
    </row>
    <row r="25125" spans="1:12" x14ac:dyDescent="0.35">
      <c r="A25125" s="1" t="s">
        <v>40795</v>
      </c>
      <c r="B25125" t="s">
        <v>40796</v>
      </c>
      <c r="C25125" t="s">
        <v>34</v>
      </c>
      <c r="D25125" t="s">
        <v>35</v>
      </c>
      <c r="E25125">
        <v>2</v>
      </c>
      <c r="F25125" s="2">
        <v>8196.84</v>
      </c>
      <c r="G25125" s="3">
        <v>46098.559999999998</v>
      </c>
      <c r="H25125" s="3">
        <v>81.968400000000003</v>
      </c>
      <c r="I25125" s="3">
        <v>0</v>
      </c>
      <c r="J25125" s="3">
        <v>8278.8083999999999</v>
      </c>
      <c r="K25125" s="4">
        <v>0.34999999999999992</v>
      </c>
      <c r="L25125" s="73">
        <v>15029.221403076921</v>
      </c>
    </row>
    <row r="25126" spans="1:12" x14ac:dyDescent="0.35">
      <c r="A25126" s="1" t="s">
        <v>40797</v>
      </c>
      <c r="B25126" t="s">
        <v>40798</v>
      </c>
      <c r="C25126" t="s">
        <v>13</v>
      </c>
      <c r="D25126" t="s">
        <v>14</v>
      </c>
      <c r="E25126">
        <v>2</v>
      </c>
      <c r="F25126" s="2">
        <v>744.56</v>
      </c>
      <c r="G25126" s="3">
        <v>3898.22</v>
      </c>
      <c r="H25126" s="3">
        <v>7.4455999999999998</v>
      </c>
      <c r="I25126" s="3">
        <v>0</v>
      </c>
      <c r="J25126" s="3">
        <v>752.00559999999996</v>
      </c>
      <c r="K25126" s="4">
        <v>0.35</v>
      </c>
      <c r="L25126" s="73">
        <v>1365.1793969230766</v>
      </c>
    </row>
    <row r="25127" spans="1:12" x14ac:dyDescent="0.35">
      <c r="A25127" s="1" t="s">
        <v>40799</v>
      </c>
      <c r="B25127" t="s">
        <v>40411</v>
      </c>
      <c r="C25127" t="s">
        <v>34</v>
      </c>
      <c r="D25127" t="s">
        <v>35</v>
      </c>
      <c r="E25127">
        <v>1</v>
      </c>
      <c r="F25127" s="2">
        <v>10.43</v>
      </c>
      <c r="G25127" s="3">
        <v>54.55</v>
      </c>
      <c r="H25127" s="3">
        <v>0.1043</v>
      </c>
      <c r="I25127" s="3">
        <v>0.49020999999999998</v>
      </c>
      <c r="J25127" s="3">
        <v>11.024509999999999</v>
      </c>
      <c r="K25127" s="4">
        <v>0.35000000000000003</v>
      </c>
      <c r="L25127" s="73">
        <v>20.013725846153847</v>
      </c>
    </row>
    <row r="25128" spans="1:12" x14ac:dyDescent="0.35">
      <c r="A25128" s="1" t="s">
        <v>40800</v>
      </c>
      <c r="B25128" t="s">
        <v>40801</v>
      </c>
      <c r="C25128" t="s">
        <v>46</v>
      </c>
      <c r="D25128" t="s">
        <v>47</v>
      </c>
      <c r="E25128">
        <v>1</v>
      </c>
      <c r="F25128" s="2">
        <v>34.270000000000003</v>
      </c>
      <c r="G25128" s="3">
        <v>175.75</v>
      </c>
      <c r="H25128" s="3">
        <v>0.34270000000000006</v>
      </c>
      <c r="I25128" s="3">
        <v>1.6106900000000002</v>
      </c>
      <c r="J25128" s="3">
        <v>36.223390000000002</v>
      </c>
      <c r="K25128" s="4">
        <v>0.35</v>
      </c>
      <c r="L25128" s="73">
        <v>65.759384923076922</v>
      </c>
    </row>
    <row r="25129" spans="1:12" x14ac:dyDescent="0.35">
      <c r="A25129" s="1" t="s">
        <v>40802</v>
      </c>
      <c r="B25129" t="s">
        <v>40803</v>
      </c>
      <c r="C25129" t="s">
        <v>34</v>
      </c>
      <c r="D25129" t="s">
        <v>35</v>
      </c>
      <c r="E25129">
        <v>2</v>
      </c>
      <c r="F25129" s="2">
        <v>7.42</v>
      </c>
      <c r="G25129" s="3">
        <v>55.4</v>
      </c>
      <c r="H25129" s="3">
        <v>7.4200000000000002E-2</v>
      </c>
      <c r="I25129" s="3">
        <v>0</v>
      </c>
      <c r="J25129" s="3">
        <v>7.4942000000000002</v>
      </c>
      <c r="K25129" s="4">
        <v>0.35</v>
      </c>
      <c r="L25129" s="73">
        <v>13.604855384615384</v>
      </c>
    </row>
    <row r="25130" spans="1:12" x14ac:dyDescent="0.35">
      <c r="A25130" s="1" t="s">
        <v>40804</v>
      </c>
      <c r="B25130" t="s">
        <v>40805</v>
      </c>
      <c r="C25130" t="s">
        <v>46</v>
      </c>
      <c r="D25130" t="s">
        <v>47</v>
      </c>
      <c r="E25130">
        <v>1</v>
      </c>
      <c r="F25130" s="2">
        <v>23.06</v>
      </c>
      <c r="G25130" s="3">
        <v>118.24</v>
      </c>
      <c r="H25130" s="3">
        <v>0.2306</v>
      </c>
      <c r="I25130" s="3">
        <v>1.08382</v>
      </c>
      <c r="J25130" s="3">
        <v>24.374419999999997</v>
      </c>
      <c r="K25130" s="4">
        <v>0.35000000000000003</v>
      </c>
      <c r="L25130" s="73">
        <v>44.248947076923073</v>
      </c>
    </row>
    <row r="25131" spans="1:12" x14ac:dyDescent="0.35">
      <c r="A25131" s="1" t="s">
        <v>40806</v>
      </c>
      <c r="B25131" t="s">
        <v>40807</v>
      </c>
      <c r="C25131" t="s">
        <v>34</v>
      </c>
      <c r="D25131" t="s">
        <v>35</v>
      </c>
      <c r="E25131">
        <v>1</v>
      </c>
      <c r="F25131" s="2">
        <v>24.46</v>
      </c>
      <c r="G25131" s="3">
        <v>122.72</v>
      </c>
      <c r="H25131" s="3">
        <v>0.24460000000000001</v>
      </c>
      <c r="I25131" s="3">
        <v>1.1496200000000001</v>
      </c>
      <c r="J25131" s="3">
        <v>25.854219999999998</v>
      </c>
      <c r="K25131" s="4">
        <v>0.35</v>
      </c>
      <c r="L25131" s="73">
        <v>46.935353230769223</v>
      </c>
    </row>
    <row r="25132" spans="1:12" x14ac:dyDescent="0.35">
      <c r="A25132" s="1">
        <v>2606016</v>
      </c>
      <c r="B25132" t="s">
        <v>40808</v>
      </c>
      <c r="C25132" t="s">
        <v>46</v>
      </c>
      <c r="D25132" t="s">
        <v>47</v>
      </c>
      <c r="E25132">
        <v>1</v>
      </c>
      <c r="F25132" s="2">
        <v>48.91</v>
      </c>
      <c r="G25132" s="3">
        <v>167.49</v>
      </c>
      <c r="H25132" s="3">
        <v>0.48909999999999998</v>
      </c>
      <c r="I25132" s="3">
        <v>2.2987699999999998</v>
      </c>
      <c r="J25132" s="3">
        <v>51.697869999999995</v>
      </c>
      <c r="K25132" s="4">
        <v>0.35000000000000003</v>
      </c>
      <c r="L25132" s="73">
        <v>93.85151784615384</v>
      </c>
    </row>
    <row r="25133" spans="1:12" x14ac:dyDescent="0.35">
      <c r="A25133" s="1" t="s">
        <v>40809</v>
      </c>
      <c r="B25133" t="s">
        <v>40810</v>
      </c>
      <c r="C25133" t="s">
        <v>13</v>
      </c>
      <c r="D25133" t="s">
        <v>14</v>
      </c>
      <c r="E25133">
        <v>2</v>
      </c>
      <c r="F25133" s="2">
        <v>281.87</v>
      </c>
      <c r="G25133" s="3">
        <v>1445.03</v>
      </c>
      <c r="H25133" s="3">
        <v>2.8187000000000002</v>
      </c>
      <c r="I25133" s="3">
        <v>0</v>
      </c>
      <c r="J25133" s="3">
        <v>284.68869999999998</v>
      </c>
      <c r="K25133" s="4">
        <v>0.35000000000000003</v>
      </c>
      <c r="L25133" s="73">
        <v>516.81948615384613</v>
      </c>
    </row>
    <row r="25134" spans="1:12" x14ac:dyDescent="0.35">
      <c r="A25134" s="1" t="s">
        <v>40811</v>
      </c>
      <c r="B25134" t="s">
        <v>40812</v>
      </c>
      <c r="C25134" t="s">
        <v>34</v>
      </c>
      <c r="D25134" t="s">
        <v>35</v>
      </c>
      <c r="E25134">
        <v>1</v>
      </c>
      <c r="F25134" s="2">
        <v>1415.22</v>
      </c>
      <c r="G25134" s="3">
        <v>7164.5</v>
      </c>
      <c r="H25134" s="3">
        <v>14.152200000000001</v>
      </c>
      <c r="I25134" s="3">
        <v>66.515339999999995</v>
      </c>
      <c r="J25134" s="3">
        <v>1495.8875399999999</v>
      </c>
      <c r="K25134" s="4">
        <v>0.34999999999999992</v>
      </c>
      <c r="L25134" s="73">
        <v>2715.6112264615381</v>
      </c>
    </row>
    <row r="25135" spans="1:12" x14ac:dyDescent="0.35">
      <c r="A25135" s="1" t="s">
        <v>40813</v>
      </c>
      <c r="B25135" t="s">
        <v>40814</v>
      </c>
      <c r="C25135" t="s">
        <v>13</v>
      </c>
      <c r="D25135" t="s">
        <v>14</v>
      </c>
      <c r="E25135">
        <v>1</v>
      </c>
      <c r="F25135" s="2">
        <v>127.94</v>
      </c>
      <c r="G25135" s="3">
        <v>655.92</v>
      </c>
      <c r="H25135" s="3">
        <v>1.2794000000000001</v>
      </c>
      <c r="I25135" s="3">
        <v>6.0131800000000002</v>
      </c>
      <c r="J25135" s="3">
        <v>135.23258000000001</v>
      </c>
      <c r="K25135" s="4">
        <v>0.35</v>
      </c>
      <c r="L25135" s="73">
        <v>245.49914523076924</v>
      </c>
    </row>
    <row r="25136" spans="1:12" x14ac:dyDescent="0.35">
      <c r="A25136" s="1" t="s">
        <v>40815</v>
      </c>
      <c r="B25136" t="s">
        <v>40816</v>
      </c>
      <c r="C25136" t="s">
        <v>34</v>
      </c>
      <c r="D25136" t="s">
        <v>35</v>
      </c>
      <c r="E25136">
        <v>2</v>
      </c>
      <c r="F25136" s="2">
        <v>47.49</v>
      </c>
      <c r="G25136" s="3">
        <v>254.92</v>
      </c>
      <c r="H25136" s="3">
        <v>0.47490000000000004</v>
      </c>
      <c r="I25136" s="3">
        <v>0</v>
      </c>
      <c r="J25136" s="3">
        <v>47.9649</v>
      </c>
      <c r="K25136" s="4">
        <v>0.34999999999999992</v>
      </c>
      <c r="L25136" s="73">
        <v>87.074741538461524</v>
      </c>
    </row>
    <row r="25137" spans="1:12" x14ac:dyDescent="0.35">
      <c r="A25137" s="1" t="s">
        <v>40817</v>
      </c>
      <c r="B25137" t="s">
        <v>40818</v>
      </c>
      <c r="C25137" t="s">
        <v>13</v>
      </c>
      <c r="D25137" t="s">
        <v>14</v>
      </c>
      <c r="E25137">
        <v>1</v>
      </c>
      <c r="F25137" s="2">
        <v>5999.33</v>
      </c>
      <c r="G25137" s="3">
        <v>31410.1</v>
      </c>
      <c r="H25137" s="3">
        <v>59.993299999999998</v>
      </c>
      <c r="I25137" s="3">
        <v>281.96850999999998</v>
      </c>
      <c r="J25137" s="3">
        <v>6341.2918099999997</v>
      </c>
      <c r="K25137" s="4">
        <v>0.34999999999999992</v>
      </c>
      <c r="L25137" s="73">
        <v>11511.88359353846</v>
      </c>
    </row>
    <row r="25138" spans="1:12" x14ac:dyDescent="0.35">
      <c r="A25138" s="1" t="s">
        <v>40819</v>
      </c>
      <c r="B25138" t="s">
        <v>40820</v>
      </c>
      <c r="C25138" t="s">
        <v>34</v>
      </c>
      <c r="D25138" t="s">
        <v>35</v>
      </c>
      <c r="E25138">
        <v>1</v>
      </c>
      <c r="F25138" s="2">
        <v>1143.5899999999999</v>
      </c>
      <c r="G25138" s="3">
        <v>5862.81</v>
      </c>
      <c r="H25138" s="3">
        <v>11.4359</v>
      </c>
      <c r="I25138" s="3">
        <v>53.748729999999995</v>
      </c>
      <c r="J25138" s="3">
        <v>1208.7746299999999</v>
      </c>
      <c r="K25138" s="4">
        <v>0.35</v>
      </c>
      <c r="L25138" s="73">
        <v>2194.3908667692303</v>
      </c>
    </row>
    <row r="25139" spans="1:12" x14ac:dyDescent="0.35">
      <c r="A25139" s="1" t="s">
        <v>40821</v>
      </c>
      <c r="B25139" t="s">
        <v>40822</v>
      </c>
      <c r="C25139" t="s">
        <v>34</v>
      </c>
      <c r="D25139" t="s">
        <v>35</v>
      </c>
      <c r="E25139">
        <v>1</v>
      </c>
      <c r="F25139" s="2">
        <v>157.41999999999999</v>
      </c>
      <c r="G25139" s="3">
        <v>806.98</v>
      </c>
      <c r="H25139" s="3">
        <v>1.5741999999999998</v>
      </c>
      <c r="I25139" s="3">
        <v>7.3987399999999992</v>
      </c>
      <c r="J25139" s="3">
        <v>166.39293999999998</v>
      </c>
      <c r="K25139" s="4">
        <v>0.35</v>
      </c>
      <c r="L25139" s="73">
        <v>302.06718338461536</v>
      </c>
    </row>
    <row r="25140" spans="1:12" x14ac:dyDescent="0.35">
      <c r="A25140" s="1" t="s">
        <v>40823</v>
      </c>
      <c r="B25140" t="s">
        <v>40824</v>
      </c>
      <c r="C25140" t="s">
        <v>34</v>
      </c>
      <c r="D25140" t="s">
        <v>35</v>
      </c>
      <c r="E25140">
        <v>2</v>
      </c>
      <c r="F25140" s="2">
        <v>94.37</v>
      </c>
      <c r="G25140" s="3">
        <v>483.74</v>
      </c>
      <c r="H25140" s="3">
        <v>0.94370000000000009</v>
      </c>
      <c r="I25140" s="3">
        <v>0</v>
      </c>
      <c r="J25140" s="3">
        <v>95.313700000000011</v>
      </c>
      <c r="K25140" s="4">
        <v>0.35000000000000003</v>
      </c>
      <c r="L25140" s="73">
        <v>173.03102461538464</v>
      </c>
    </row>
    <row r="25141" spans="1:12" x14ac:dyDescent="0.35">
      <c r="A25141" s="1" t="s">
        <v>40825</v>
      </c>
      <c r="B25141" t="s">
        <v>40826</v>
      </c>
      <c r="C25141" t="s">
        <v>34</v>
      </c>
      <c r="D25141" t="s">
        <v>35</v>
      </c>
      <c r="E25141">
        <v>2</v>
      </c>
      <c r="F25141" s="2">
        <v>94.59</v>
      </c>
      <c r="G25141" s="3">
        <v>706.62</v>
      </c>
      <c r="H25141" s="3">
        <v>0.94590000000000007</v>
      </c>
      <c r="I25141" s="3">
        <v>0</v>
      </c>
      <c r="J25141" s="3">
        <v>95.535899999999998</v>
      </c>
      <c r="K25141" s="4">
        <v>0.35</v>
      </c>
      <c r="L25141" s="73">
        <v>173.43440307692305</v>
      </c>
    </row>
    <row r="25142" spans="1:12" x14ac:dyDescent="0.35">
      <c r="A25142" s="1" t="s">
        <v>40827</v>
      </c>
      <c r="B25142" t="s">
        <v>40828</v>
      </c>
      <c r="C25142" t="s">
        <v>34</v>
      </c>
      <c r="D25142" t="s">
        <v>35</v>
      </c>
      <c r="E25142">
        <v>1</v>
      </c>
      <c r="F25142" s="2">
        <v>107.15</v>
      </c>
      <c r="G25142" s="3">
        <v>549.33000000000004</v>
      </c>
      <c r="H25142" s="3">
        <v>1.0715000000000001</v>
      </c>
      <c r="I25142" s="3">
        <v>5.0360500000000004</v>
      </c>
      <c r="J25142" s="3">
        <v>113.25755000000001</v>
      </c>
      <c r="K25142" s="4">
        <v>0.35</v>
      </c>
      <c r="L25142" s="73">
        <v>205.60601384615384</v>
      </c>
    </row>
    <row r="25143" spans="1:12" x14ac:dyDescent="0.35">
      <c r="A25143" s="1" t="s">
        <v>40829</v>
      </c>
      <c r="B25143" t="s">
        <v>40830</v>
      </c>
      <c r="C25143" t="s">
        <v>34</v>
      </c>
      <c r="D25143" t="s">
        <v>35</v>
      </c>
      <c r="E25143">
        <v>1</v>
      </c>
      <c r="F25143" s="2">
        <v>1254.1099999999999</v>
      </c>
      <c r="G25143" s="3">
        <v>6429.35</v>
      </c>
      <c r="H25143" s="3">
        <v>12.5411</v>
      </c>
      <c r="I25143" s="3">
        <v>58.943169999999995</v>
      </c>
      <c r="J25143" s="3">
        <v>1325.5942699999998</v>
      </c>
      <c r="K25143" s="4">
        <v>0.34999999999999992</v>
      </c>
      <c r="L25143" s="73">
        <v>2406.4634439999995</v>
      </c>
    </row>
    <row r="25144" spans="1:12" x14ac:dyDescent="0.35">
      <c r="A25144" s="1" t="s">
        <v>40831</v>
      </c>
      <c r="B25144" t="s">
        <v>40832</v>
      </c>
      <c r="C25144" t="s">
        <v>34</v>
      </c>
      <c r="D25144" t="s">
        <v>35</v>
      </c>
      <c r="E25144">
        <v>2</v>
      </c>
      <c r="F25144" s="2">
        <v>2699.62</v>
      </c>
      <c r="G25144" s="3">
        <v>13840.01</v>
      </c>
      <c r="H25144" s="3">
        <v>26.996199999999998</v>
      </c>
      <c r="I25144" s="3">
        <v>0</v>
      </c>
      <c r="J25144" s="3">
        <v>2726.6161999999999</v>
      </c>
      <c r="K25144" s="4">
        <v>0.35</v>
      </c>
      <c r="L25144" s="73">
        <v>4949.8571015384614</v>
      </c>
    </row>
    <row r="25145" spans="1:12" x14ac:dyDescent="0.35">
      <c r="A25145" s="1" t="s">
        <v>40833</v>
      </c>
      <c r="B25145" t="s">
        <v>40834</v>
      </c>
      <c r="C25145" t="s">
        <v>34</v>
      </c>
      <c r="D25145" t="s">
        <v>35</v>
      </c>
      <c r="E25145">
        <v>2</v>
      </c>
      <c r="F25145" s="2">
        <v>85.53</v>
      </c>
      <c r="G25145" s="3">
        <v>167.49</v>
      </c>
      <c r="H25145" s="3">
        <v>0.85530000000000006</v>
      </c>
      <c r="I25145" s="3">
        <v>0</v>
      </c>
      <c r="J25145" s="3">
        <v>86.385300000000001</v>
      </c>
      <c r="K25145" s="4">
        <v>0.35000000000000003</v>
      </c>
      <c r="L25145" s="73">
        <v>156.82254461538463</v>
      </c>
    </row>
    <row r="25146" spans="1:12" x14ac:dyDescent="0.35">
      <c r="A25146" s="1" t="s">
        <v>40835</v>
      </c>
      <c r="B25146" t="s">
        <v>40836</v>
      </c>
      <c r="C25146" t="s">
        <v>34</v>
      </c>
      <c r="D25146" t="s">
        <v>35</v>
      </c>
      <c r="E25146">
        <v>2</v>
      </c>
      <c r="F25146" s="2">
        <v>35.19</v>
      </c>
      <c r="G25146" s="3">
        <v>172.52</v>
      </c>
      <c r="H25146" s="3">
        <v>0.35189999999999999</v>
      </c>
      <c r="I25146" s="3">
        <v>0</v>
      </c>
      <c r="J25146" s="3">
        <v>35.541899999999998</v>
      </c>
      <c r="K25146" s="4">
        <v>0.35</v>
      </c>
      <c r="L25146" s="73">
        <v>64.522218461538458</v>
      </c>
    </row>
    <row r="25147" spans="1:12" x14ac:dyDescent="0.35">
      <c r="A25147" s="1" t="s">
        <v>40837</v>
      </c>
      <c r="B25147" t="s">
        <v>40838</v>
      </c>
      <c r="C25147" t="s">
        <v>13</v>
      </c>
      <c r="D25147" t="s">
        <v>14</v>
      </c>
      <c r="E25147">
        <v>2</v>
      </c>
      <c r="F25147" s="2">
        <v>633.41999999999996</v>
      </c>
      <c r="G25147" s="3">
        <v>3247.33</v>
      </c>
      <c r="H25147" s="3">
        <v>6.3342000000000001</v>
      </c>
      <c r="I25147" s="3">
        <v>0</v>
      </c>
      <c r="J25147" s="3">
        <v>639.75419999999997</v>
      </c>
      <c r="K25147" s="4">
        <v>0.35</v>
      </c>
      <c r="L25147" s="73">
        <v>1161.3999323076921</v>
      </c>
    </row>
    <row r="25148" spans="1:12" x14ac:dyDescent="0.35">
      <c r="A25148" s="1" t="s">
        <v>40839</v>
      </c>
      <c r="B25148" t="s">
        <v>40840</v>
      </c>
      <c r="C25148" t="s">
        <v>46</v>
      </c>
      <c r="D25148" t="s">
        <v>47</v>
      </c>
      <c r="E25148">
        <v>1</v>
      </c>
      <c r="F25148" s="2">
        <v>41.36</v>
      </c>
      <c r="G25148" s="3">
        <v>212.02</v>
      </c>
      <c r="H25148" s="3">
        <v>0.41360000000000002</v>
      </c>
      <c r="I25148" s="3">
        <v>1.9439199999999999</v>
      </c>
      <c r="J25148" s="3">
        <v>43.71752</v>
      </c>
      <c r="K25148" s="4">
        <v>0.34999999999999992</v>
      </c>
      <c r="L25148" s="73">
        <v>79.36411323076922</v>
      </c>
    </row>
    <row r="25149" spans="1:12" x14ac:dyDescent="0.35">
      <c r="A25149" s="1" t="s">
        <v>40841</v>
      </c>
      <c r="B25149" t="s">
        <v>40842</v>
      </c>
      <c r="C25149" t="s">
        <v>34</v>
      </c>
      <c r="D25149" t="s">
        <v>35</v>
      </c>
      <c r="E25149">
        <v>1</v>
      </c>
      <c r="F25149" s="2">
        <v>61.61</v>
      </c>
      <c r="G25149" s="3">
        <v>322.57</v>
      </c>
      <c r="H25149" s="3">
        <v>0.61609999999999998</v>
      </c>
      <c r="I25149" s="3">
        <v>2.89567</v>
      </c>
      <c r="J25149" s="3">
        <v>65.121769999999998</v>
      </c>
      <c r="K25149" s="4">
        <v>0.35000000000000003</v>
      </c>
      <c r="L25149" s="73">
        <v>118.22105938461539</v>
      </c>
    </row>
    <row r="25150" spans="1:12" x14ac:dyDescent="0.35">
      <c r="A25150" s="1" t="s">
        <v>40843</v>
      </c>
      <c r="B25150" t="s">
        <v>40844</v>
      </c>
      <c r="C25150" t="s">
        <v>34</v>
      </c>
      <c r="D25150" t="s">
        <v>35</v>
      </c>
      <c r="E25150">
        <v>2</v>
      </c>
      <c r="F25150" s="2">
        <v>137.59</v>
      </c>
      <c r="G25150" s="3">
        <v>724.76</v>
      </c>
      <c r="H25150" s="3">
        <v>1.3759000000000001</v>
      </c>
      <c r="I25150" s="3">
        <v>0</v>
      </c>
      <c r="J25150" s="3">
        <v>138.9659</v>
      </c>
      <c r="K25150" s="4">
        <v>0.35</v>
      </c>
      <c r="L25150" s="73">
        <v>252.27655692307692</v>
      </c>
    </row>
    <row r="25151" spans="1:12" x14ac:dyDescent="0.35">
      <c r="A25151" s="1" t="s">
        <v>40845</v>
      </c>
      <c r="B25151" t="s">
        <v>40846</v>
      </c>
      <c r="C25151" t="s">
        <v>34</v>
      </c>
      <c r="D25151" t="s">
        <v>35</v>
      </c>
      <c r="E25151">
        <v>1</v>
      </c>
      <c r="F25151" s="2">
        <v>56.49</v>
      </c>
      <c r="G25151" s="3">
        <v>295.76</v>
      </c>
      <c r="H25151" s="3">
        <v>0.56490000000000007</v>
      </c>
      <c r="I25151" s="3">
        <v>2.65503</v>
      </c>
      <c r="J25151" s="3">
        <v>59.70993</v>
      </c>
      <c r="K25151" s="4">
        <v>0.35</v>
      </c>
      <c r="L25151" s="73">
        <v>108.39648830769229</v>
      </c>
    </row>
    <row r="25152" spans="1:12" x14ac:dyDescent="0.35">
      <c r="A25152" s="1" t="s">
        <v>40847</v>
      </c>
      <c r="B25152" t="s">
        <v>40848</v>
      </c>
      <c r="C25152" t="s">
        <v>46</v>
      </c>
      <c r="D25152" t="s">
        <v>47</v>
      </c>
      <c r="E25152">
        <v>1</v>
      </c>
      <c r="F25152" s="2">
        <v>163.66999999999999</v>
      </c>
      <c r="G25152" s="3">
        <v>839.07</v>
      </c>
      <c r="H25152" s="3">
        <v>1.6366999999999998</v>
      </c>
      <c r="I25152" s="3">
        <v>7.6924899999999994</v>
      </c>
      <c r="J25152" s="3">
        <v>172.99918999999997</v>
      </c>
      <c r="K25152" s="4">
        <v>0.35</v>
      </c>
      <c r="L25152" s="73">
        <v>314.06006799999994</v>
      </c>
    </row>
    <row r="25153" spans="1:12" x14ac:dyDescent="0.35">
      <c r="A25153" s="1" t="s">
        <v>40849</v>
      </c>
      <c r="B25153" t="s">
        <v>40850</v>
      </c>
      <c r="C25153" t="s">
        <v>34</v>
      </c>
      <c r="D25153" t="s">
        <v>35</v>
      </c>
      <c r="E25153">
        <v>2</v>
      </c>
      <c r="F25153" s="2">
        <v>9135.58</v>
      </c>
      <c r="G25153" s="3">
        <v>47830.26</v>
      </c>
      <c r="H25153" s="3">
        <v>91.355800000000002</v>
      </c>
      <c r="I25153" s="3">
        <v>0</v>
      </c>
      <c r="J25153" s="3">
        <v>9226.9357999999993</v>
      </c>
      <c r="K25153" s="4">
        <v>0.35000000000000003</v>
      </c>
      <c r="L25153" s="73">
        <v>16750.437298461537</v>
      </c>
    </row>
    <row r="25154" spans="1:12" x14ac:dyDescent="0.35">
      <c r="A25154" s="1" t="s">
        <v>40851</v>
      </c>
      <c r="B25154" t="s">
        <v>40852</v>
      </c>
      <c r="C25154" t="s">
        <v>34</v>
      </c>
      <c r="D25154" t="s">
        <v>35</v>
      </c>
      <c r="E25154">
        <v>2</v>
      </c>
      <c r="F25154" s="2">
        <v>554</v>
      </c>
      <c r="G25154" s="3">
        <v>2900.52</v>
      </c>
      <c r="H25154" s="3">
        <v>5.54</v>
      </c>
      <c r="I25154" s="3">
        <v>0</v>
      </c>
      <c r="J25154" s="3">
        <v>559.54</v>
      </c>
      <c r="K25154" s="4">
        <v>0.35000000000000003</v>
      </c>
      <c r="L25154" s="73">
        <v>1015.7803076923076</v>
      </c>
    </row>
    <row r="25155" spans="1:12" x14ac:dyDescent="0.35">
      <c r="A25155" s="1" t="s">
        <v>40853</v>
      </c>
      <c r="B25155" t="s">
        <v>40854</v>
      </c>
      <c r="C25155" t="s">
        <v>34</v>
      </c>
      <c r="D25155" t="s">
        <v>35</v>
      </c>
      <c r="E25155">
        <v>1</v>
      </c>
      <c r="F25155" s="2">
        <v>22.45</v>
      </c>
      <c r="G25155" s="3">
        <v>117.54</v>
      </c>
      <c r="H25155" s="3">
        <v>0.22450000000000001</v>
      </c>
      <c r="I25155" s="3">
        <v>1.05515</v>
      </c>
      <c r="J25155" s="3">
        <v>23.729649999999999</v>
      </c>
      <c r="K25155" s="4">
        <v>0.34999999999999992</v>
      </c>
      <c r="L25155" s="73">
        <v>43.078441538461533</v>
      </c>
    </row>
    <row r="25156" spans="1:12" x14ac:dyDescent="0.35">
      <c r="A25156" s="1" t="s">
        <v>40855</v>
      </c>
      <c r="B25156" t="s">
        <v>40856</v>
      </c>
      <c r="C25156" t="s">
        <v>34</v>
      </c>
      <c r="D25156" t="s">
        <v>35</v>
      </c>
      <c r="E25156">
        <v>1</v>
      </c>
      <c r="F25156" s="2">
        <v>1197.3699999999999</v>
      </c>
      <c r="G25156" s="3">
        <v>6268.95</v>
      </c>
      <c r="H25156" s="3">
        <v>11.973699999999999</v>
      </c>
      <c r="I25156" s="3">
        <v>56.276389999999992</v>
      </c>
      <c r="J25156" s="3">
        <v>1265.6200899999999</v>
      </c>
      <c r="K25156" s="4">
        <v>0.35</v>
      </c>
      <c r="L25156" s="73">
        <v>2297.5872403076919</v>
      </c>
    </row>
    <row r="25157" spans="1:12" x14ac:dyDescent="0.35">
      <c r="A25157" s="1" t="s">
        <v>40857</v>
      </c>
      <c r="B25157" t="s">
        <v>40858</v>
      </c>
      <c r="C25157" t="s">
        <v>34</v>
      </c>
      <c r="D25157" t="s">
        <v>35</v>
      </c>
      <c r="E25157">
        <v>1</v>
      </c>
      <c r="F25157" s="2">
        <v>56.49</v>
      </c>
      <c r="G25157" s="3">
        <v>295.76</v>
      </c>
      <c r="H25157" s="3">
        <v>0.56490000000000007</v>
      </c>
      <c r="I25157" s="3">
        <v>2.65503</v>
      </c>
      <c r="J25157" s="3">
        <v>59.70993</v>
      </c>
      <c r="K25157" s="4">
        <v>0.35</v>
      </c>
      <c r="L25157" s="73">
        <v>108.39648830769229</v>
      </c>
    </row>
    <row r="25158" spans="1:12" x14ac:dyDescent="0.35">
      <c r="A25158" s="1" t="s">
        <v>40859</v>
      </c>
      <c r="B25158" t="s">
        <v>40860</v>
      </c>
      <c r="C25158" t="s">
        <v>46</v>
      </c>
      <c r="D25158" t="s">
        <v>47</v>
      </c>
      <c r="E25158">
        <v>1</v>
      </c>
      <c r="F25158" s="2">
        <v>6.06</v>
      </c>
      <c r="G25158" s="3">
        <v>31.03</v>
      </c>
      <c r="H25158" s="3">
        <v>6.0599999999999994E-2</v>
      </c>
      <c r="I25158" s="3">
        <v>0.28481999999999996</v>
      </c>
      <c r="J25158" s="3">
        <v>6.4054199999999994</v>
      </c>
      <c r="K25158" s="4">
        <v>0.34999999999999992</v>
      </c>
      <c r="L25158" s="73">
        <v>11.628300923076921</v>
      </c>
    </row>
    <row r="25159" spans="1:12" x14ac:dyDescent="0.35">
      <c r="A25159" s="1" t="s">
        <v>40861</v>
      </c>
      <c r="B25159" t="s">
        <v>40862</v>
      </c>
      <c r="C25159" t="s">
        <v>46</v>
      </c>
      <c r="D25159" t="s">
        <v>47</v>
      </c>
      <c r="E25159">
        <v>1</v>
      </c>
      <c r="F25159" s="2">
        <v>10.52</v>
      </c>
      <c r="G25159" s="3">
        <v>53.95</v>
      </c>
      <c r="H25159" s="3">
        <v>0.1052</v>
      </c>
      <c r="I25159" s="3">
        <v>0.49443999999999999</v>
      </c>
      <c r="J25159" s="3">
        <v>11.11964</v>
      </c>
      <c r="K25159" s="4">
        <v>0.35</v>
      </c>
      <c r="L25159" s="73">
        <v>20.186423384615384</v>
      </c>
    </row>
    <row r="25160" spans="1:12" x14ac:dyDescent="0.35">
      <c r="A25160" s="1" t="s">
        <v>40863</v>
      </c>
      <c r="B25160" t="s">
        <v>40864</v>
      </c>
      <c r="C25160" t="s">
        <v>46</v>
      </c>
      <c r="D25160" t="s">
        <v>47</v>
      </c>
      <c r="E25160">
        <v>1</v>
      </c>
      <c r="F25160" s="2">
        <v>1296.23</v>
      </c>
      <c r="G25160" s="3">
        <v>6645.3</v>
      </c>
      <c r="H25160" s="3">
        <v>12.962300000000001</v>
      </c>
      <c r="I25160" s="3">
        <v>60.922809999999998</v>
      </c>
      <c r="J25160" s="3">
        <v>1370.11511</v>
      </c>
      <c r="K25160" s="4">
        <v>0.35000000000000003</v>
      </c>
      <c r="L25160" s="73">
        <v>2487.2858919999999</v>
      </c>
    </row>
    <row r="25161" spans="1:12" x14ac:dyDescent="0.35">
      <c r="A25161" s="1" t="s">
        <v>40865</v>
      </c>
      <c r="B25161" t="s">
        <v>40866</v>
      </c>
      <c r="C25161" t="s">
        <v>34</v>
      </c>
      <c r="D25161" t="s">
        <v>35</v>
      </c>
      <c r="E25161">
        <v>1</v>
      </c>
      <c r="F25161" s="2">
        <v>35.659999999999997</v>
      </c>
      <c r="G25161" s="3">
        <v>182.84</v>
      </c>
      <c r="H25161" s="3">
        <v>0.35659999999999997</v>
      </c>
      <c r="I25161" s="3">
        <v>1.6760199999999998</v>
      </c>
      <c r="J25161" s="3">
        <v>37.692619999999998</v>
      </c>
      <c r="K25161" s="4">
        <v>0.35</v>
      </c>
      <c r="L25161" s="73">
        <v>68.426602461538451</v>
      </c>
    </row>
    <row r="25162" spans="1:12" x14ac:dyDescent="0.35">
      <c r="A25162" s="1" t="s">
        <v>40867</v>
      </c>
      <c r="B25162" t="s">
        <v>40868</v>
      </c>
      <c r="C25162" t="s">
        <v>34</v>
      </c>
      <c r="D25162" t="s">
        <v>35</v>
      </c>
      <c r="E25162">
        <v>2</v>
      </c>
      <c r="F25162" s="2">
        <v>6.55</v>
      </c>
      <c r="G25162" s="3">
        <v>48.9</v>
      </c>
      <c r="H25162" s="3">
        <v>6.5500000000000003E-2</v>
      </c>
      <c r="I25162" s="3">
        <v>0</v>
      </c>
      <c r="J25162" s="3">
        <v>6.6154999999999999</v>
      </c>
      <c r="K25162" s="4">
        <v>0.35</v>
      </c>
      <c r="L25162" s="73">
        <v>12.009676923076922</v>
      </c>
    </row>
    <row r="25163" spans="1:12" x14ac:dyDescent="0.35">
      <c r="A25163" s="1" t="s">
        <v>40869</v>
      </c>
      <c r="B25163" t="s">
        <v>40870</v>
      </c>
      <c r="C25163" t="s">
        <v>34</v>
      </c>
      <c r="D25163" t="s">
        <v>35</v>
      </c>
      <c r="E25163">
        <v>2</v>
      </c>
      <c r="F25163" s="2">
        <v>16.32</v>
      </c>
      <c r="G25163" s="3">
        <v>85.92</v>
      </c>
      <c r="H25163" s="3">
        <v>0.16320000000000001</v>
      </c>
      <c r="I25163" s="3">
        <v>0</v>
      </c>
      <c r="J25163" s="3">
        <v>16.4832</v>
      </c>
      <c r="K25163" s="4">
        <v>0.35</v>
      </c>
      <c r="L25163" s="73">
        <v>29.92334769230769</v>
      </c>
    </row>
    <row r="25164" spans="1:12" x14ac:dyDescent="0.35">
      <c r="A25164" s="1" t="s">
        <v>40871</v>
      </c>
      <c r="B25164" t="s">
        <v>40872</v>
      </c>
      <c r="C25164" t="s">
        <v>13</v>
      </c>
      <c r="D25164" t="s">
        <v>14</v>
      </c>
      <c r="E25164">
        <v>1</v>
      </c>
      <c r="F25164" s="2">
        <v>91.85</v>
      </c>
      <c r="G25164" s="3">
        <v>565.5</v>
      </c>
      <c r="H25164" s="3">
        <v>0.91849999999999998</v>
      </c>
      <c r="I25164" s="3">
        <v>4.3169499999999994</v>
      </c>
      <c r="J25164" s="3">
        <v>97.085449999999994</v>
      </c>
      <c r="K25164" s="4">
        <v>0.35000000000000003</v>
      </c>
      <c r="L25164" s="73">
        <v>176.24743230769229</v>
      </c>
    </row>
    <row r="25165" spans="1:12" x14ac:dyDescent="0.35">
      <c r="A25165" s="1" t="s">
        <v>40873</v>
      </c>
      <c r="B25165" t="s">
        <v>40874</v>
      </c>
      <c r="C25165" t="s">
        <v>13</v>
      </c>
      <c r="D25165" t="s">
        <v>14</v>
      </c>
      <c r="E25165">
        <v>2</v>
      </c>
      <c r="F25165" s="2">
        <v>25.99</v>
      </c>
      <c r="G25165" s="3">
        <v>133.25</v>
      </c>
      <c r="H25165" s="3">
        <v>0.25989999999999996</v>
      </c>
      <c r="I25165" s="3">
        <v>0</v>
      </c>
      <c r="J25165" s="3">
        <v>26.249899999999997</v>
      </c>
      <c r="K25165" s="4">
        <v>0.34999999999999992</v>
      </c>
      <c r="L25165" s="73">
        <v>47.653664615384606</v>
      </c>
    </row>
    <row r="25166" spans="1:12" x14ac:dyDescent="0.35">
      <c r="A25166" s="1" t="s">
        <v>40875</v>
      </c>
      <c r="B25166" t="s">
        <v>40876</v>
      </c>
      <c r="C25166" t="s">
        <v>34</v>
      </c>
      <c r="D25166" t="s">
        <v>35</v>
      </c>
      <c r="E25166">
        <v>1</v>
      </c>
      <c r="F25166" s="2">
        <v>23537.040000000001</v>
      </c>
      <c r="G25166" s="3">
        <v>120665.83</v>
      </c>
      <c r="H25166" s="3">
        <v>235.37040000000002</v>
      </c>
      <c r="I25166" s="3">
        <v>1106.2408800000001</v>
      </c>
      <c r="J25166" s="3">
        <v>24878.651280000002</v>
      </c>
      <c r="K25166" s="4">
        <v>0.35</v>
      </c>
      <c r="L25166" s="73">
        <v>45164.320785230768</v>
      </c>
    </row>
    <row r="25167" spans="1:12" x14ac:dyDescent="0.35">
      <c r="A25167" s="1" t="s">
        <v>40877</v>
      </c>
      <c r="B25167" t="s">
        <v>13712</v>
      </c>
      <c r="C25167" t="s">
        <v>34</v>
      </c>
      <c r="D25167" t="s">
        <v>35</v>
      </c>
      <c r="E25167">
        <v>2</v>
      </c>
      <c r="F25167" s="2">
        <v>862.67</v>
      </c>
      <c r="G25167" s="3">
        <v>4516.6000000000004</v>
      </c>
      <c r="H25167" s="3">
        <v>8.6266999999999996</v>
      </c>
      <c r="I25167" s="3">
        <v>0</v>
      </c>
      <c r="J25167" s="3">
        <v>871.29669999999999</v>
      </c>
      <c r="K25167" s="4">
        <v>0.35000000000000003</v>
      </c>
      <c r="L25167" s="73">
        <v>1581.7386246153847</v>
      </c>
    </row>
    <row r="25168" spans="1:12" x14ac:dyDescent="0.35">
      <c r="A25168" s="1">
        <v>2761244</v>
      </c>
      <c r="B25168" t="s">
        <v>40878</v>
      </c>
      <c r="C25168" t="s">
        <v>46</v>
      </c>
      <c r="D25168" t="s">
        <v>47</v>
      </c>
      <c r="E25168">
        <v>1</v>
      </c>
      <c r="F25168" s="2">
        <v>14</v>
      </c>
      <c r="G25168" s="3">
        <v>67.17</v>
      </c>
      <c r="H25168" s="3">
        <v>0.14000000000000001</v>
      </c>
      <c r="I25168" s="3">
        <v>0.65800000000000003</v>
      </c>
      <c r="J25168" s="3">
        <v>14.798</v>
      </c>
      <c r="K25168" s="4">
        <v>0.35</v>
      </c>
      <c r="L25168" s="73">
        <v>26.864061538461538</v>
      </c>
    </row>
    <row r="25169" spans="1:12" x14ac:dyDescent="0.35">
      <c r="A25169" s="1" t="s">
        <v>40879</v>
      </c>
      <c r="B25169" t="s">
        <v>40880</v>
      </c>
      <c r="C25169" t="s">
        <v>34</v>
      </c>
      <c r="D25169" t="s">
        <v>35</v>
      </c>
      <c r="E25169">
        <v>1</v>
      </c>
      <c r="F25169" s="2">
        <v>62.7</v>
      </c>
      <c r="G25169" s="3">
        <v>327.84</v>
      </c>
      <c r="H25169" s="3">
        <v>0.627</v>
      </c>
      <c r="I25169" s="3">
        <v>2.9469000000000003</v>
      </c>
      <c r="J25169" s="3">
        <v>66.273900000000012</v>
      </c>
      <c r="K25169" s="4">
        <v>0.35</v>
      </c>
      <c r="L25169" s="73">
        <v>120.31261846153848</v>
      </c>
    </row>
    <row r="25170" spans="1:12" x14ac:dyDescent="0.35">
      <c r="A25170" s="1" t="s">
        <v>40881</v>
      </c>
      <c r="B25170" t="s">
        <v>40882</v>
      </c>
      <c r="C25170" t="s">
        <v>34</v>
      </c>
      <c r="D25170" t="s">
        <v>35</v>
      </c>
      <c r="E25170">
        <v>1</v>
      </c>
      <c r="F25170" s="2">
        <v>670.39</v>
      </c>
      <c r="G25170" s="3">
        <v>3509.9</v>
      </c>
      <c r="H25170" s="3">
        <v>6.7039</v>
      </c>
      <c r="I25170" s="3">
        <v>31.508330000000001</v>
      </c>
      <c r="J25170" s="3">
        <v>708.60222999999996</v>
      </c>
      <c r="K25170" s="4">
        <v>0.34999999999999992</v>
      </c>
      <c r="L25170" s="73">
        <v>1286.3855867692305</v>
      </c>
    </row>
    <row r="25171" spans="1:12" x14ac:dyDescent="0.35">
      <c r="A25171" s="1" t="s">
        <v>40883</v>
      </c>
      <c r="B25171" t="s">
        <v>40884</v>
      </c>
      <c r="C25171" t="s">
        <v>29</v>
      </c>
      <c r="D25171" t="s">
        <v>30</v>
      </c>
      <c r="E25171">
        <v>1</v>
      </c>
      <c r="F25171" s="2">
        <v>28.15</v>
      </c>
      <c r="G25171" s="3">
        <v>144.51</v>
      </c>
      <c r="H25171" s="3">
        <v>0.28149999999999997</v>
      </c>
      <c r="I25171" s="3">
        <v>1.3230499999999998</v>
      </c>
      <c r="J25171" s="3">
        <v>29.754549999999998</v>
      </c>
      <c r="K25171" s="4">
        <v>0.35</v>
      </c>
      <c r="L25171" s="73">
        <v>54.015952307692302</v>
      </c>
    </row>
    <row r="25172" spans="1:12" x14ac:dyDescent="0.35">
      <c r="A25172" s="1" t="s">
        <v>40885</v>
      </c>
      <c r="B25172" t="s">
        <v>40886</v>
      </c>
      <c r="C25172" t="s">
        <v>34</v>
      </c>
      <c r="D25172" t="s">
        <v>35</v>
      </c>
      <c r="E25172">
        <v>1</v>
      </c>
      <c r="F25172" s="2">
        <v>410.53</v>
      </c>
      <c r="G25172" s="3">
        <v>2149.37</v>
      </c>
      <c r="H25172" s="3">
        <v>4.1052999999999997</v>
      </c>
      <c r="I25172" s="3">
        <v>19.294909999999998</v>
      </c>
      <c r="J25172" s="3">
        <v>433.93020999999999</v>
      </c>
      <c r="K25172" s="4">
        <v>0.35</v>
      </c>
      <c r="L25172" s="73">
        <v>787.7502273846153</v>
      </c>
    </row>
    <row r="25173" spans="1:12" x14ac:dyDescent="0.35">
      <c r="A25173" s="1" t="s">
        <v>40887</v>
      </c>
      <c r="B25173" t="s">
        <v>40888</v>
      </c>
      <c r="C25173" t="s">
        <v>34</v>
      </c>
      <c r="D25173" t="s">
        <v>35</v>
      </c>
      <c r="E25173">
        <v>1</v>
      </c>
      <c r="F25173" s="2">
        <v>77.22</v>
      </c>
      <c r="G25173" s="3">
        <v>411.9</v>
      </c>
      <c r="H25173" s="3">
        <v>0.7722</v>
      </c>
      <c r="I25173" s="3">
        <v>3.62934</v>
      </c>
      <c r="J25173" s="3">
        <v>81.621539999999996</v>
      </c>
      <c r="K25173" s="4">
        <v>0.35</v>
      </c>
      <c r="L25173" s="73">
        <v>148.174488</v>
      </c>
    </row>
    <row r="25174" spans="1:12" x14ac:dyDescent="0.35">
      <c r="A25174" s="1">
        <v>40077999</v>
      </c>
      <c r="B25174" t="s">
        <v>40889</v>
      </c>
      <c r="C25174" t="s">
        <v>34</v>
      </c>
      <c r="D25174" t="s">
        <v>35</v>
      </c>
      <c r="E25174">
        <v>2</v>
      </c>
      <c r="F25174" s="2">
        <v>191.09</v>
      </c>
      <c r="G25174" s="3">
        <v>979.63</v>
      </c>
      <c r="H25174" s="3">
        <v>1.9109</v>
      </c>
      <c r="I25174" s="3">
        <v>0</v>
      </c>
      <c r="J25174" s="3">
        <v>193.0009</v>
      </c>
      <c r="K25174" s="4">
        <v>0.34999999999999992</v>
      </c>
      <c r="L25174" s="73">
        <v>350.37086461538456</v>
      </c>
    </row>
    <row r="25175" spans="1:12" x14ac:dyDescent="0.35">
      <c r="A25175" s="1" t="s">
        <v>40890</v>
      </c>
      <c r="B25175" t="s">
        <v>40891</v>
      </c>
      <c r="C25175" t="s">
        <v>34</v>
      </c>
      <c r="D25175" t="s">
        <v>35</v>
      </c>
      <c r="E25175">
        <v>2</v>
      </c>
      <c r="F25175" s="2">
        <v>5420.05</v>
      </c>
      <c r="G25175" s="3">
        <v>27786.61</v>
      </c>
      <c r="H25175" s="3">
        <v>54.200500000000005</v>
      </c>
      <c r="I25175" s="3">
        <v>0</v>
      </c>
      <c r="J25175" s="3">
        <v>5474.2505000000001</v>
      </c>
      <c r="K25175" s="4">
        <v>0.35</v>
      </c>
      <c r="L25175" s="73">
        <v>9937.8701384615379</v>
      </c>
    </row>
    <row r="25176" spans="1:12" x14ac:dyDescent="0.35">
      <c r="A25176" s="1" t="s">
        <v>40892</v>
      </c>
      <c r="B25176" t="s">
        <v>40893</v>
      </c>
      <c r="C25176" t="s">
        <v>34</v>
      </c>
      <c r="D25176" t="s">
        <v>35</v>
      </c>
      <c r="E25176">
        <v>2</v>
      </c>
      <c r="F25176" s="2">
        <v>30.69</v>
      </c>
      <c r="G25176" s="3">
        <v>160.68</v>
      </c>
      <c r="H25176" s="3">
        <v>0.30690000000000001</v>
      </c>
      <c r="I25176" s="3">
        <v>0</v>
      </c>
      <c r="J25176" s="3">
        <v>30.9969</v>
      </c>
      <c r="K25176" s="4">
        <v>0.35</v>
      </c>
      <c r="L25176" s="73">
        <v>56.271295384615385</v>
      </c>
    </row>
    <row r="25177" spans="1:12" x14ac:dyDescent="0.35">
      <c r="A25177" s="1" t="s">
        <v>40894</v>
      </c>
      <c r="B25177" t="s">
        <v>40895</v>
      </c>
      <c r="C25177" t="s">
        <v>34</v>
      </c>
      <c r="D25177" t="s">
        <v>35</v>
      </c>
      <c r="E25177">
        <v>2</v>
      </c>
      <c r="F25177" s="2">
        <v>81.569999999999993</v>
      </c>
      <c r="G25177" s="3">
        <v>609.29</v>
      </c>
      <c r="H25177" s="3">
        <v>0.81569999999999998</v>
      </c>
      <c r="I25177" s="3">
        <v>0</v>
      </c>
      <c r="J25177" s="3">
        <v>82.3857</v>
      </c>
      <c r="K25177" s="4">
        <v>0.35</v>
      </c>
      <c r="L25177" s="73">
        <v>149.5617323076923</v>
      </c>
    </row>
    <row r="25178" spans="1:12" x14ac:dyDescent="0.35">
      <c r="A25178" s="1" t="s">
        <v>40896</v>
      </c>
      <c r="B25178" t="s">
        <v>40897</v>
      </c>
      <c r="C25178" t="s">
        <v>34</v>
      </c>
      <c r="D25178" t="s">
        <v>35</v>
      </c>
      <c r="E25178">
        <v>1</v>
      </c>
      <c r="F25178" s="2">
        <v>345.73</v>
      </c>
      <c r="G25178" s="3">
        <v>1772.42</v>
      </c>
      <c r="H25178" s="3">
        <v>3.4573</v>
      </c>
      <c r="I25178" s="3">
        <v>16.249310000000001</v>
      </c>
      <c r="J25178" s="3">
        <v>365.43660999999997</v>
      </c>
      <c r="K25178" s="4">
        <v>0.35000000000000003</v>
      </c>
      <c r="L25178" s="73">
        <v>663.40799969230773</v>
      </c>
    </row>
    <row r="25179" spans="1:12" x14ac:dyDescent="0.35">
      <c r="A25179" s="1" t="s">
        <v>40898</v>
      </c>
      <c r="B25179" t="s">
        <v>40899</v>
      </c>
      <c r="C25179" t="s">
        <v>34</v>
      </c>
      <c r="D25179" t="s">
        <v>35</v>
      </c>
      <c r="E25179">
        <v>1</v>
      </c>
      <c r="F25179" s="2">
        <v>80.55</v>
      </c>
      <c r="G25179" s="3">
        <v>421.73</v>
      </c>
      <c r="H25179" s="3">
        <v>0.80549999999999999</v>
      </c>
      <c r="I25179" s="3">
        <v>3.7858499999999999</v>
      </c>
      <c r="J25179" s="3">
        <v>85.141349999999989</v>
      </c>
      <c r="K25179" s="4">
        <v>0.35000000000000003</v>
      </c>
      <c r="L25179" s="73">
        <v>154.56429692307691</v>
      </c>
    </row>
    <row r="25180" spans="1:12" x14ac:dyDescent="0.35">
      <c r="A25180" s="1" t="s">
        <v>40900</v>
      </c>
      <c r="B25180" t="s">
        <v>40901</v>
      </c>
      <c r="C25180" t="s">
        <v>34</v>
      </c>
      <c r="D25180" t="s">
        <v>35</v>
      </c>
      <c r="E25180">
        <v>2</v>
      </c>
      <c r="F25180" s="2">
        <v>118.7</v>
      </c>
      <c r="G25180" s="3">
        <v>886.66</v>
      </c>
      <c r="H25180" s="3">
        <v>1.1870000000000001</v>
      </c>
      <c r="I25180" s="3">
        <v>0</v>
      </c>
      <c r="J25180" s="3">
        <v>119.887</v>
      </c>
      <c r="K25180" s="4">
        <v>0.34999999999999992</v>
      </c>
      <c r="L25180" s="73">
        <v>217.64101538461534</v>
      </c>
    </row>
    <row r="25181" spans="1:12" x14ac:dyDescent="0.35">
      <c r="A25181" s="1" t="s">
        <v>40902</v>
      </c>
      <c r="B25181" t="s">
        <v>40903</v>
      </c>
      <c r="C25181" t="s">
        <v>34</v>
      </c>
      <c r="D25181" t="s">
        <v>35</v>
      </c>
      <c r="E25181">
        <v>2</v>
      </c>
      <c r="F25181" s="2">
        <v>21.7</v>
      </c>
      <c r="G25181" s="3">
        <v>113.49</v>
      </c>
      <c r="H25181" s="3">
        <v>0.217</v>
      </c>
      <c r="I25181" s="3">
        <v>0</v>
      </c>
      <c r="J25181" s="3">
        <v>21.916999999999998</v>
      </c>
      <c r="K25181" s="4">
        <v>0.34999999999999992</v>
      </c>
      <c r="L25181" s="73">
        <v>39.787784615384609</v>
      </c>
    </row>
    <row r="25182" spans="1:12" x14ac:dyDescent="0.35">
      <c r="A25182" s="1" t="s">
        <v>40904</v>
      </c>
      <c r="B25182" t="s">
        <v>40905</v>
      </c>
      <c r="C25182" t="s">
        <v>46</v>
      </c>
      <c r="D25182" t="s">
        <v>47</v>
      </c>
      <c r="E25182">
        <v>1</v>
      </c>
      <c r="F25182" s="2">
        <v>9.92</v>
      </c>
      <c r="G25182" s="3">
        <v>51.96</v>
      </c>
      <c r="H25182" s="3">
        <v>9.9199999999999997E-2</v>
      </c>
      <c r="I25182" s="3">
        <v>0.46623999999999999</v>
      </c>
      <c r="J25182" s="3">
        <v>10.485440000000001</v>
      </c>
      <c r="K25182" s="4">
        <v>0.35000000000000003</v>
      </c>
      <c r="L25182" s="73">
        <v>19.035106461538465</v>
      </c>
    </row>
    <row r="25183" spans="1:12" x14ac:dyDescent="0.35">
      <c r="A25183" s="1" t="s">
        <v>40906</v>
      </c>
      <c r="B25183" t="s">
        <v>40907</v>
      </c>
      <c r="C25183" t="s">
        <v>13</v>
      </c>
      <c r="D25183" t="s">
        <v>14</v>
      </c>
      <c r="E25183">
        <v>2</v>
      </c>
      <c r="F25183" s="2">
        <v>642.71</v>
      </c>
      <c r="G25183" s="3">
        <v>3294.97</v>
      </c>
      <c r="H25183" s="3">
        <v>6.4271000000000003</v>
      </c>
      <c r="I25183" s="3">
        <v>0</v>
      </c>
      <c r="J25183" s="3">
        <v>649.13710000000003</v>
      </c>
      <c r="K25183" s="4">
        <v>0.35</v>
      </c>
      <c r="L25183" s="73">
        <v>1178.4335046153847</v>
      </c>
    </row>
    <row r="25184" spans="1:12" x14ac:dyDescent="0.35">
      <c r="A25184" s="1" t="s">
        <v>40908</v>
      </c>
      <c r="B25184" t="s">
        <v>40909</v>
      </c>
      <c r="C25184" t="s">
        <v>34</v>
      </c>
      <c r="D25184" t="s">
        <v>35</v>
      </c>
      <c r="E25184">
        <v>2</v>
      </c>
      <c r="F25184" s="2">
        <v>161.16999999999999</v>
      </c>
      <c r="G25184" s="3">
        <v>808.53</v>
      </c>
      <c r="H25184" s="3">
        <v>1.6116999999999999</v>
      </c>
      <c r="I25184" s="3">
        <v>0</v>
      </c>
      <c r="J25184" s="3">
        <v>162.7817</v>
      </c>
      <c r="K25184" s="4">
        <v>0.34999999999999992</v>
      </c>
      <c r="L25184" s="73">
        <v>295.51139384615385</v>
      </c>
    </row>
    <row r="25185" spans="1:12" x14ac:dyDescent="0.35">
      <c r="A25185" s="1" t="s">
        <v>40910</v>
      </c>
      <c r="B25185" t="s">
        <v>40911</v>
      </c>
      <c r="C25185" t="s">
        <v>34</v>
      </c>
      <c r="D25185" t="s">
        <v>35</v>
      </c>
      <c r="E25185">
        <v>2</v>
      </c>
      <c r="F25185" s="2">
        <v>61.88</v>
      </c>
      <c r="G25185" s="3">
        <v>310.42</v>
      </c>
      <c r="H25185" s="3">
        <v>0.61880000000000002</v>
      </c>
      <c r="I25185" s="3">
        <v>0</v>
      </c>
      <c r="J25185" s="3">
        <v>62.498800000000003</v>
      </c>
      <c r="K25185" s="4">
        <v>0.35</v>
      </c>
      <c r="L25185" s="73">
        <v>113.45936</v>
      </c>
    </row>
    <row r="25186" spans="1:12" x14ac:dyDescent="0.35">
      <c r="A25186" s="1" t="s">
        <v>40912</v>
      </c>
      <c r="B25186" t="s">
        <v>40913</v>
      </c>
      <c r="C25186" t="s">
        <v>13</v>
      </c>
      <c r="D25186" t="s">
        <v>14</v>
      </c>
      <c r="E25186">
        <v>2</v>
      </c>
      <c r="F25186" s="2">
        <v>588.85</v>
      </c>
      <c r="G25186" s="3">
        <v>3018.85</v>
      </c>
      <c r="H25186" s="3">
        <v>5.8885000000000005</v>
      </c>
      <c r="I25186" s="3">
        <v>0</v>
      </c>
      <c r="J25186" s="3">
        <v>594.73850000000004</v>
      </c>
      <c r="K25186" s="4">
        <v>0.35</v>
      </c>
      <c r="L25186" s="73">
        <v>1079.6791230769231</v>
      </c>
    </row>
    <row r="25187" spans="1:12" x14ac:dyDescent="0.35">
      <c r="A25187" s="1" t="s">
        <v>40914</v>
      </c>
      <c r="B25187" t="s">
        <v>40915</v>
      </c>
      <c r="C25187" t="s">
        <v>34</v>
      </c>
      <c r="D25187" t="s">
        <v>35</v>
      </c>
      <c r="E25187">
        <v>2</v>
      </c>
      <c r="F25187" s="2">
        <v>12740</v>
      </c>
      <c r="G25187" s="3">
        <v>66701.570000000007</v>
      </c>
      <c r="H25187" s="3">
        <v>127.4</v>
      </c>
      <c r="I25187" s="3">
        <v>0</v>
      </c>
      <c r="J25187" s="3">
        <v>12867.4</v>
      </c>
      <c r="K25187" s="4">
        <v>0.35000000000000003</v>
      </c>
      <c r="L25187" s="73">
        <v>23359.279999999999</v>
      </c>
    </row>
    <row r="25188" spans="1:12" x14ac:dyDescent="0.35">
      <c r="A25188" s="1" t="s">
        <v>40916</v>
      </c>
      <c r="B25188" t="s">
        <v>40917</v>
      </c>
      <c r="C25188" t="s">
        <v>46</v>
      </c>
      <c r="D25188" t="s">
        <v>47</v>
      </c>
      <c r="E25188">
        <v>1</v>
      </c>
      <c r="F25188" s="2">
        <v>91.47</v>
      </c>
      <c r="G25188" s="3">
        <v>468.92</v>
      </c>
      <c r="H25188" s="3">
        <v>0.91469999999999996</v>
      </c>
      <c r="I25188" s="3">
        <v>4.2990899999999996</v>
      </c>
      <c r="J25188" s="3">
        <v>96.683789999999988</v>
      </c>
      <c r="K25188" s="4">
        <v>0.35000000000000003</v>
      </c>
      <c r="L25188" s="73">
        <v>175.51826492307691</v>
      </c>
    </row>
    <row r="25189" spans="1:12" x14ac:dyDescent="0.35">
      <c r="A25189" s="1">
        <v>41000156</v>
      </c>
      <c r="B25189" t="s">
        <v>40918</v>
      </c>
      <c r="C25189" t="s">
        <v>34</v>
      </c>
      <c r="D25189" t="s">
        <v>35</v>
      </c>
      <c r="E25189">
        <v>1</v>
      </c>
      <c r="F25189" s="2">
        <v>576.98</v>
      </c>
      <c r="G25189" s="3">
        <v>2961.6</v>
      </c>
      <c r="H25189" s="3">
        <v>5.7698</v>
      </c>
      <c r="I25189" s="3">
        <v>27.11806</v>
      </c>
      <c r="J25189" s="3">
        <v>609.86786000000006</v>
      </c>
      <c r="K25189" s="4">
        <v>0.35</v>
      </c>
      <c r="L25189" s="73">
        <v>1107.1447304615385</v>
      </c>
    </row>
    <row r="25190" spans="1:12" x14ac:dyDescent="0.35">
      <c r="A25190" s="1" t="s">
        <v>40919</v>
      </c>
      <c r="B25190" t="s">
        <v>40920</v>
      </c>
      <c r="C25190" t="s">
        <v>34</v>
      </c>
      <c r="D25190" t="s">
        <v>35</v>
      </c>
      <c r="E25190">
        <v>1</v>
      </c>
      <c r="F25190" s="2">
        <v>62.85</v>
      </c>
      <c r="G25190" s="3">
        <v>329.01</v>
      </c>
      <c r="H25190" s="3">
        <v>0.62850000000000006</v>
      </c>
      <c r="I25190" s="3">
        <v>2.9539499999999999</v>
      </c>
      <c r="J25190" s="3">
        <v>66.432450000000003</v>
      </c>
      <c r="K25190" s="4">
        <v>0.34999999999999992</v>
      </c>
      <c r="L25190" s="73">
        <v>120.60044769230768</v>
      </c>
    </row>
    <row r="25191" spans="1:12" x14ac:dyDescent="0.35">
      <c r="A25191" s="1" t="s">
        <v>40921</v>
      </c>
      <c r="B25191" t="s">
        <v>40922</v>
      </c>
      <c r="C25191" t="s">
        <v>13</v>
      </c>
      <c r="D25191" t="s">
        <v>14</v>
      </c>
      <c r="E25191">
        <v>1</v>
      </c>
      <c r="F25191" s="2">
        <v>190.72</v>
      </c>
      <c r="G25191" s="3">
        <v>977.75</v>
      </c>
      <c r="H25191" s="3">
        <v>1.9072</v>
      </c>
      <c r="I25191" s="3">
        <v>8.9638399999999994</v>
      </c>
      <c r="J25191" s="3">
        <v>201.59103999999999</v>
      </c>
      <c r="K25191" s="4">
        <v>0.35</v>
      </c>
      <c r="L25191" s="73">
        <v>365.96527261538461</v>
      </c>
    </row>
    <row r="25192" spans="1:12" x14ac:dyDescent="0.35">
      <c r="A25192" s="1" t="s">
        <v>40923</v>
      </c>
      <c r="B25192" t="s">
        <v>40924</v>
      </c>
      <c r="C25192" t="s">
        <v>34</v>
      </c>
      <c r="D25192" t="s">
        <v>35</v>
      </c>
      <c r="E25192">
        <v>1</v>
      </c>
      <c r="F25192" s="2">
        <v>160.54</v>
      </c>
      <c r="G25192" s="3">
        <v>823.03</v>
      </c>
      <c r="H25192" s="3">
        <v>1.6053999999999999</v>
      </c>
      <c r="I25192" s="3">
        <v>7.5453799999999998</v>
      </c>
      <c r="J25192" s="3">
        <v>169.69077999999999</v>
      </c>
      <c r="K25192" s="4">
        <v>0.35000000000000003</v>
      </c>
      <c r="L25192" s="73">
        <v>308.05403138461537</v>
      </c>
    </row>
    <row r="25193" spans="1:12" x14ac:dyDescent="0.35">
      <c r="A25193" s="1" t="s">
        <v>40925</v>
      </c>
      <c r="B25193" t="s">
        <v>40926</v>
      </c>
      <c r="C25193" t="s">
        <v>46</v>
      </c>
      <c r="D25193" t="s">
        <v>47</v>
      </c>
      <c r="E25193">
        <v>1</v>
      </c>
      <c r="F25193" s="2">
        <v>1556.1</v>
      </c>
      <c r="G25193" s="3">
        <v>7977.6</v>
      </c>
      <c r="H25193" s="3">
        <v>15.561</v>
      </c>
      <c r="I25193" s="3">
        <v>73.13669999999999</v>
      </c>
      <c r="J25193" s="3">
        <v>1644.7976999999998</v>
      </c>
      <c r="K25193" s="4">
        <v>0.35</v>
      </c>
      <c r="L25193" s="73">
        <v>2985.9404399999994</v>
      </c>
    </row>
    <row r="25194" spans="1:12" x14ac:dyDescent="0.35">
      <c r="A25194" s="1" t="s">
        <v>40927</v>
      </c>
      <c r="B25194" t="s">
        <v>40928</v>
      </c>
      <c r="C25194" t="s">
        <v>34</v>
      </c>
      <c r="D25194" t="s">
        <v>35</v>
      </c>
      <c r="E25194">
        <v>1</v>
      </c>
      <c r="F25194" s="2">
        <v>730.19</v>
      </c>
      <c r="G25194" s="3">
        <v>7941.51</v>
      </c>
      <c r="H25194" s="3">
        <v>7.3019000000000007</v>
      </c>
      <c r="I25194" s="3">
        <v>34.318930000000002</v>
      </c>
      <c r="J25194" s="3">
        <v>771.81083000000012</v>
      </c>
      <c r="K25194" s="4">
        <v>0.35000000000000003</v>
      </c>
      <c r="L25194" s="73">
        <v>1401.133506769231</v>
      </c>
    </row>
    <row r="25195" spans="1:12" x14ac:dyDescent="0.35">
      <c r="A25195" s="1" t="s">
        <v>40929</v>
      </c>
      <c r="B25195" t="s">
        <v>40930</v>
      </c>
      <c r="C25195" t="s">
        <v>46</v>
      </c>
      <c r="D25195" t="s">
        <v>47</v>
      </c>
      <c r="E25195">
        <v>1</v>
      </c>
      <c r="F25195" s="2">
        <v>9829.5300000000007</v>
      </c>
      <c r="G25195" s="3">
        <v>46558.43</v>
      </c>
      <c r="H25195" s="3">
        <v>98.295300000000012</v>
      </c>
      <c r="I25195" s="3">
        <v>461.98791000000006</v>
      </c>
      <c r="J25195" s="3">
        <v>10389.81321</v>
      </c>
      <c r="K25195" s="4">
        <v>0.35</v>
      </c>
      <c r="L25195" s="73">
        <v>18861.507058153846</v>
      </c>
    </row>
    <row r="25196" spans="1:12" x14ac:dyDescent="0.35">
      <c r="A25196" s="1" t="s">
        <v>40931</v>
      </c>
      <c r="B25196" t="s">
        <v>40932</v>
      </c>
      <c r="C25196" t="s">
        <v>34</v>
      </c>
      <c r="D25196" t="s">
        <v>35</v>
      </c>
      <c r="E25196">
        <v>2</v>
      </c>
      <c r="F25196" s="2">
        <v>484.21</v>
      </c>
      <c r="G25196" s="3">
        <v>3390.33</v>
      </c>
      <c r="H25196" s="3">
        <v>4.8421000000000003</v>
      </c>
      <c r="I25196" s="3">
        <v>0</v>
      </c>
      <c r="J25196" s="3">
        <v>489.0521</v>
      </c>
      <c r="K25196" s="4">
        <v>0.35</v>
      </c>
      <c r="L25196" s="73">
        <v>887.81765846153837</v>
      </c>
    </row>
    <row r="25197" spans="1:12" x14ac:dyDescent="0.35">
      <c r="A25197" s="1" t="s">
        <v>40933</v>
      </c>
      <c r="B25197" t="s">
        <v>40934</v>
      </c>
      <c r="C25197" t="s">
        <v>34</v>
      </c>
      <c r="D25197" t="s">
        <v>35</v>
      </c>
      <c r="E25197">
        <v>1</v>
      </c>
      <c r="F25197" s="2">
        <v>79.37</v>
      </c>
      <c r="G25197" s="3">
        <v>406.91</v>
      </c>
      <c r="H25197" s="3">
        <v>0.79370000000000007</v>
      </c>
      <c r="I25197" s="3">
        <v>3.7303900000000003</v>
      </c>
      <c r="J25197" s="3">
        <v>83.894090000000006</v>
      </c>
      <c r="K25197" s="4">
        <v>0.34999999999999992</v>
      </c>
      <c r="L25197" s="73">
        <v>152.30004030769231</v>
      </c>
    </row>
    <row r="25198" spans="1:12" x14ac:dyDescent="0.35">
      <c r="A25198" s="1" t="s">
        <v>40935</v>
      </c>
      <c r="B25198" t="s">
        <v>40936</v>
      </c>
      <c r="C25198" t="s">
        <v>34</v>
      </c>
      <c r="D25198" t="s">
        <v>35</v>
      </c>
      <c r="E25198">
        <v>1</v>
      </c>
      <c r="F25198" s="2">
        <v>70.959999999999994</v>
      </c>
      <c r="G25198" s="3">
        <v>530.05999999999995</v>
      </c>
      <c r="H25198" s="3">
        <v>0.7095999999999999</v>
      </c>
      <c r="I25198" s="3">
        <v>3.3351199999999999</v>
      </c>
      <c r="J25198" s="3">
        <v>75.004719999999992</v>
      </c>
      <c r="K25198" s="4">
        <v>0.35</v>
      </c>
      <c r="L25198" s="73">
        <v>136.16241476923074</v>
      </c>
    </row>
    <row r="25199" spans="1:12" x14ac:dyDescent="0.35">
      <c r="A25199" s="1" t="s">
        <v>40937</v>
      </c>
      <c r="B25199" t="s">
        <v>40938</v>
      </c>
      <c r="C25199" t="s">
        <v>13</v>
      </c>
      <c r="D25199" t="s">
        <v>14</v>
      </c>
      <c r="E25199">
        <v>2</v>
      </c>
      <c r="F25199" s="2">
        <v>43.39</v>
      </c>
      <c r="G25199" s="3">
        <v>181.62</v>
      </c>
      <c r="H25199" s="3">
        <v>0.43390000000000001</v>
      </c>
      <c r="I25199" s="3">
        <v>0</v>
      </c>
      <c r="J25199" s="3">
        <v>43.823900000000002</v>
      </c>
      <c r="K25199" s="4">
        <v>0.34999999999999992</v>
      </c>
      <c r="L25199" s="73">
        <v>79.557233846153835</v>
      </c>
    </row>
    <row r="25200" spans="1:12" x14ac:dyDescent="0.35">
      <c r="A25200" s="1" t="s">
        <v>40939</v>
      </c>
      <c r="B25200" t="s">
        <v>40940</v>
      </c>
      <c r="C25200" t="s">
        <v>13</v>
      </c>
      <c r="D25200" t="s">
        <v>14</v>
      </c>
      <c r="E25200">
        <v>1</v>
      </c>
      <c r="F25200" s="2">
        <v>107.87</v>
      </c>
      <c r="G25200" s="3">
        <v>545.65</v>
      </c>
      <c r="H25200" s="3">
        <v>1.0787</v>
      </c>
      <c r="I25200" s="3">
        <v>5.06989</v>
      </c>
      <c r="J25200" s="3">
        <v>114.01859</v>
      </c>
      <c r="K25200" s="4">
        <v>0.34999999999999992</v>
      </c>
      <c r="L25200" s="73">
        <v>206.98759415384615</v>
      </c>
    </row>
    <row r="25201" spans="1:12" x14ac:dyDescent="0.35">
      <c r="A25201" s="1" t="s">
        <v>40941</v>
      </c>
      <c r="B25201" t="s">
        <v>40942</v>
      </c>
      <c r="C25201" t="s">
        <v>34</v>
      </c>
      <c r="D25201" t="s">
        <v>35</v>
      </c>
      <c r="E25201">
        <v>2</v>
      </c>
      <c r="F25201" s="2">
        <v>54.01</v>
      </c>
      <c r="G25201" s="3">
        <v>282.77</v>
      </c>
      <c r="H25201" s="3">
        <v>0.54010000000000002</v>
      </c>
      <c r="I25201" s="3">
        <v>0</v>
      </c>
      <c r="J25201" s="3">
        <v>54.5501</v>
      </c>
      <c r="K25201" s="4">
        <v>0.35</v>
      </c>
      <c r="L25201" s="73">
        <v>99.029412307692311</v>
      </c>
    </row>
    <row r="25202" spans="1:12" x14ac:dyDescent="0.35">
      <c r="A25202" s="1" t="s">
        <v>40943</v>
      </c>
      <c r="B25202" t="s">
        <v>40944</v>
      </c>
      <c r="C25202" t="s">
        <v>34</v>
      </c>
      <c r="D25202" t="s">
        <v>35</v>
      </c>
      <c r="E25202">
        <v>1</v>
      </c>
      <c r="F25202" s="2">
        <v>1998.92</v>
      </c>
      <c r="G25202" s="3">
        <v>10247.719999999999</v>
      </c>
      <c r="H25202" s="3">
        <v>19.9892</v>
      </c>
      <c r="I25202" s="3">
        <v>93.949240000000003</v>
      </c>
      <c r="J25202" s="3">
        <v>2112.85844</v>
      </c>
      <c r="K25202" s="4">
        <v>0.35</v>
      </c>
      <c r="L25202" s="73">
        <v>3835.650706461538</v>
      </c>
    </row>
    <row r="25203" spans="1:12" x14ac:dyDescent="0.35">
      <c r="A25203" s="1" t="s">
        <v>40945</v>
      </c>
      <c r="B25203" t="s">
        <v>40946</v>
      </c>
      <c r="C25203" t="s">
        <v>34</v>
      </c>
      <c r="D25203" t="s">
        <v>35</v>
      </c>
      <c r="E25203">
        <v>2</v>
      </c>
      <c r="F25203" s="2">
        <v>145.19</v>
      </c>
      <c r="G25203" s="3">
        <v>744.31</v>
      </c>
      <c r="H25203" s="3">
        <v>1.4519</v>
      </c>
      <c r="I25203" s="3">
        <v>0</v>
      </c>
      <c r="J25203" s="3">
        <v>146.64189999999999</v>
      </c>
      <c r="K25203" s="4">
        <v>0.34999999999999992</v>
      </c>
      <c r="L25203" s="73">
        <v>266.21144923076918</v>
      </c>
    </row>
    <row r="25204" spans="1:12" x14ac:dyDescent="0.35">
      <c r="A25204" s="1" t="s">
        <v>40947</v>
      </c>
      <c r="B25204" t="s">
        <v>40948</v>
      </c>
      <c r="C25204" t="s">
        <v>34</v>
      </c>
      <c r="D25204" t="s">
        <v>35</v>
      </c>
      <c r="E25204">
        <v>2</v>
      </c>
      <c r="F25204" s="2">
        <v>7330</v>
      </c>
      <c r="G25204" s="3">
        <v>38376.959999999999</v>
      </c>
      <c r="H25204" s="3">
        <v>73.3</v>
      </c>
      <c r="I25204" s="3">
        <v>0</v>
      </c>
      <c r="J25204" s="3">
        <v>7403.3</v>
      </c>
      <c r="K25204" s="4">
        <v>0.34999999999999992</v>
      </c>
      <c r="L25204" s="73">
        <v>13439.836923076922</v>
      </c>
    </row>
    <row r="25205" spans="1:12" x14ac:dyDescent="0.35">
      <c r="A25205" s="1" t="s">
        <v>40949</v>
      </c>
      <c r="B25205" t="s">
        <v>40950</v>
      </c>
      <c r="C25205" t="s">
        <v>13</v>
      </c>
      <c r="D25205" t="s">
        <v>14</v>
      </c>
      <c r="E25205">
        <v>2</v>
      </c>
      <c r="F25205" s="2">
        <v>291.16000000000003</v>
      </c>
      <c r="G25205" s="3">
        <v>1428.38</v>
      </c>
      <c r="H25205" s="3">
        <v>2.9116000000000004</v>
      </c>
      <c r="I25205" s="3">
        <v>0</v>
      </c>
      <c r="J25205" s="3">
        <v>294.07160000000005</v>
      </c>
      <c r="K25205" s="4">
        <v>0.35</v>
      </c>
      <c r="L25205" s="73">
        <v>533.85305846153847</v>
      </c>
    </row>
    <row r="25206" spans="1:12" x14ac:dyDescent="0.35">
      <c r="A25206" s="1" t="s">
        <v>40951</v>
      </c>
      <c r="B25206" t="s">
        <v>40952</v>
      </c>
      <c r="C25206" t="s">
        <v>34</v>
      </c>
      <c r="D25206" t="s">
        <v>35</v>
      </c>
      <c r="E25206">
        <v>1</v>
      </c>
      <c r="F25206" s="2">
        <v>174.74</v>
      </c>
      <c r="G25206" s="3">
        <v>895.81</v>
      </c>
      <c r="H25206" s="3">
        <v>1.7474000000000001</v>
      </c>
      <c r="I25206" s="3">
        <v>8.2127800000000004</v>
      </c>
      <c r="J25206" s="3">
        <v>184.70018000000002</v>
      </c>
      <c r="K25206" s="4">
        <v>0.35</v>
      </c>
      <c r="L25206" s="73">
        <v>335.30186523076924</v>
      </c>
    </row>
    <row r="25207" spans="1:12" x14ac:dyDescent="0.35">
      <c r="A25207" s="1">
        <v>41001248</v>
      </c>
      <c r="B25207" t="s">
        <v>40953</v>
      </c>
      <c r="C25207" t="s">
        <v>34</v>
      </c>
      <c r="D25207" t="s">
        <v>35</v>
      </c>
      <c r="E25207">
        <v>1</v>
      </c>
      <c r="F25207" s="2">
        <v>261.97000000000003</v>
      </c>
      <c r="G25207" s="3">
        <v>1342.99</v>
      </c>
      <c r="H25207" s="3">
        <v>2.6197000000000004</v>
      </c>
      <c r="I25207" s="3">
        <v>12.312590000000002</v>
      </c>
      <c r="J25207" s="3">
        <v>276.90229000000005</v>
      </c>
      <c r="K25207" s="4">
        <v>0.35000000000000003</v>
      </c>
      <c r="L25207" s="73">
        <v>502.6841572307693</v>
      </c>
    </row>
    <row r="25208" spans="1:12" x14ac:dyDescent="0.35">
      <c r="A25208" s="1" t="s">
        <v>40954</v>
      </c>
      <c r="B25208" t="s">
        <v>40955</v>
      </c>
      <c r="C25208" t="s">
        <v>34</v>
      </c>
      <c r="D25208" t="s">
        <v>35</v>
      </c>
      <c r="E25208">
        <v>1</v>
      </c>
      <c r="F25208" s="2">
        <v>3.06</v>
      </c>
      <c r="G25208" s="3">
        <v>15.7</v>
      </c>
      <c r="H25208" s="3">
        <v>3.0600000000000002E-2</v>
      </c>
      <c r="I25208" s="3">
        <v>0.14382</v>
      </c>
      <c r="J25208" s="3">
        <v>3.2344200000000001</v>
      </c>
      <c r="K25208" s="4">
        <v>0.35000000000000003</v>
      </c>
      <c r="L25208" s="73">
        <v>5.8717163076923082</v>
      </c>
    </row>
    <row r="25209" spans="1:12" x14ac:dyDescent="0.35">
      <c r="A25209" s="1" t="s">
        <v>40956</v>
      </c>
      <c r="B25209" t="s">
        <v>40957</v>
      </c>
      <c r="C25209" t="s">
        <v>34</v>
      </c>
      <c r="D25209" t="s">
        <v>35</v>
      </c>
      <c r="E25209">
        <v>2</v>
      </c>
      <c r="F25209" s="2">
        <v>11.05</v>
      </c>
      <c r="G25209" s="3">
        <v>82.54</v>
      </c>
      <c r="H25209" s="3">
        <v>0.11050000000000001</v>
      </c>
      <c r="I25209" s="3">
        <v>0</v>
      </c>
      <c r="J25209" s="3">
        <v>11.160500000000001</v>
      </c>
      <c r="K25209" s="4">
        <v>0.35000000000000003</v>
      </c>
      <c r="L25209" s="73">
        <v>20.260600000000004</v>
      </c>
    </row>
    <row r="25210" spans="1:12" x14ac:dyDescent="0.35">
      <c r="A25210" s="1" t="s">
        <v>40958</v>
      </c>
      <c r="B25210" t="s">
        <v>40959</v>
      </c>
      <c r="C25210" t="s">
        <v>34</v>
      </c>
      <c r="D25210" t="s">
        <v>35</v>
      </c>
      <c r="E25210">
        <v>1</v>
      </c>
      <c r="F25210" s="2">
        <v>1320.06</v>
      </c>
      <c r="G25210" s="3">
        <v>6767.45</v>
      </c>
      <c r="H25210" s="3">
        <v>13.2006</v>
      </c>
      <c r="I25210" s="3">
        <v>62.042819999999999</v>
      </c>
      <c r="J25210" s="3">
        <v>1395.3034199999997</v>
      </c>
      <c r="K25210" s="4">
        <v>0.35000000000000003</v>
      </c>
      <c r="L25210" s="73">
        <v>2533.012362461538</v>
      </c>
    </row>
    <row r="25211" spans="1:12" x14ac:dyDescent="0.35">
      <c r="A25211" s="1" t="s">
        <v>40960</v>
      </c>
      <c r="B25211" t="s">
        <v>40384</v>
      </c>
      <c r="C25211" t="s">
        <v>34</v>
      </c>
      <c r="D25211" t="s">
        <v>35</v>
      </c>
      <c r="E25211">
        <v>1</v>
      </c>
      <c r="F25211" s="2">
        <v>53.98</v>
      </c>
      <c r="G25211" s="3">
        <v>498.04</v>
      </c>
      <c r="H25211" s="3">
        <v>0.53979999999999995</v>
      </c>
      <c r="I25211" s="3">
        <v>2.5370599999999999</v>
      </c>
      <c r="J25211" s="3">
        <v>57.056859999999993</v>
      </c>
      <c r="K25211" s="4">
        <v>0.35</v>
      </c>
      <c r="L25211" s="73">
        <v>103.58014584615383</v>
      </c>
    </row>
    <row r="25212" spans="1:12" x14ac:dyDescent="0.35">
      <c r="A25212" s="1">
        <v>41006320</v>
      </c>
      <c r="B25212" t="s">
        <v>40961</v>
      </c>
      <c r="C25212" t="s">
        <v>34</v>
      </c>
      <c r="D25212" t="s">
        <v>35</v>
      </c>
      <c r="E25212">
        <v>2</v>
      </c>
      <c r="F25212" s="2">
        <v>1173.0999999999999</v>
      </c>
      <c r="G25212" s="3">
        <v>6014.07</v>
      </c>
      <c r="H25212" s="3">
        <v>11.731</v>
      </c>
      <c r="I25212" s="3">
        <v>0</v>
      </c>
      <c r="J25212" s="3">
        <v>1184.8309999999999</v>
      </c>
      <c r="K25212" s="4">
        <v>0.35</v>
      </c>
      <c r="L25212" s="73">
        <v>2150.9239692307692</v>
      </c>
    </row>
    <row r="25213" spans="1:12" x14ac:dyDescent="0.35">
      <c r="A25213" s="1" t="s">
        <v>40962</v>
      </c>
      <c r="B25213" t="s">
        <v>40963</v>
      </c>
      <c r="C25213" t="s">
        <v>34</v>
      </c>
      <c r="D25213" t="s">
        <v>35</v>
      </c>
      <c r="E25213">
        <v>1</v>
      </c>
      <c r="F25213" s="2">
        <v>1.18</v>
      </c>
      <c r="G25213" s="3">
        <v>1.1599999999999999</v>
      </c>
      <c r="H25213" s="3">
        <v>1.18E-2</v>
      </c>
      <c r="I25213" s="3">
        <v>5.5459999999999995E-2</v>
      </c>
      <c r="J25213" s="3">
        <v>1.24726</v>
      </c>
      <c r="K25213" s="4">
        <v>0.35</v>
      </c>
      <c r="L25213" s="73">
        <v>2.2642566153846153</v>
      </c>
    </row>
    <row r="25214" spans="1:12" x14ac:dyDescent="0.35">
      <c r="A25214" s="1">
        <v>41005451</v>
      </c>
      <c r="B25214" t="s">
        <v>40964</v>
      </c>
      <c r="C25214" t="s">
        <v>34</v>
      </c>
      <c r="D25214" t="s">
        <v>35</v>
      </c>
      <c r="E25214">
        <v>2</v>
      </c>
      <c r="F25214" s="2">
        <v>231.12</v>
      </c>
      <c r="G25214" s="3">
        <v>1184.8399999999999</v>
      </c>
      <c r="H25214" s="3">
        <v>2.3111999999999999</v>
      </c>
      <c r="I25214" s="3">
        <v>0</v>
      </c>
      <c r="J25214" s="3">
        <v>233.43120000000002</v>
      </c>
      <c r="K25214" s="4">
        <v>0.35</v>
      </c>
      <c r="L25214" s="73">
        <v>423.76740923076926</v>
      </c>
    </row>
    <row r="25215" spans="1:12" x14ac:dyDescent="0.35">
      <c r="A25215" s="1" t="s">
        <v>40965</v>
      </c>
      <c r="B25215" t="s">
        <v>40966</v>
      </c>
      <c r="C25215" t="s">
        <v>34</v>
      </c>
      <c r="D25215" t="s">
        <v>35</v>
      </c>
      <c r="E25215">
        <v>2</v>
      </c>
      <c r="F25215" s="2">
        <v>3458.74</v>
      </c>
      <c r="G25215" s="3">
        <v>17873.13</v>
      </c>
      <c r="H25215" s="3">
        <v>34.587399999999995</v>
      </c>
      <c r="I25215" s="3">
        <v>0</v>
      </c>
      <c r="J25215" s="3">
        <v>3493.3273999999997</v>
      </c>
      <c r="K25215" s="4">
        <v>0.35</v>
      </c>
      <c r="L25215" s="73">
        <v>6341.732818461538</v>
      </c>
    </row>
    <row r="25216" spans="1:12" x14ac:dyDescent="0.35">
      <c r="A25216" s="1" t="s">
        <v>40967</v>
      </c>
      <c r="B25216" t="s">
        <v>40968</v>
      </c>
      <c r="C25216" t="s">
        <v>34</v>
      </c>
      <c r="D25216" t="s">
        <v>35</v>
      </c>
      <c r="E25216">
        <v>1</v>
      </c>
      <c r="F25216" s="2">
        <v>21.86</v>
      </c>
      <c r="G25216" s="3">
        <v>163.77000000000001</v>
      </c>
      <c r="H25216" s="3">
        <v>0.21859999999999999</v>
      </c>
      <c r="I25216" s="3">
        <v>1.02742</v>
      </c>
      <c r="J25216" s="3">
        <v>23.106019999999997</v>
      </c>
      <c r="K25216" s="4">
        <v>0.35</v>
      </c>
      <c r="L25216" s="73">
        <v>41.946313230769221</v>
      </c>
    </row>
    <row r="25217" spans="1:12" x14ac:dyDescent="0.35">
      <c r="A25217" s="1" t="s">
        <v>40969</v>
      </c>
      <c r="B25217" t="s">
        <v>40970</v>
      </c>
      <c r="C25217" t="s">
        <v>34</v>
      </c>
      <c r="D25217" t="s">
        <v>35</v>
      </c>
      <c r="E25217">
        <v>1</v>
      </c>
      <c r="F25217" s="2">
        <v>27.41</v>
      </c>
      <c r="G25217" s="3">
        <v>247.61</v>
      </c>
      <c r="H25217" s="3">
        <v>0.27410000000000001</v>
      </c>
      <c r="I25217" s="3">
        <v>1.28827</v>
      </c>
      <c r="J25217" s="3">
        <v>28.972370000000002</v>
      </c>
      <c r="K25217" s="4">
        <v>0.35000000000000003</v>
      </c>
      <c r="L25217" s="73">
        <v>52.595994769230771</v>
      </c>
    </row>
    <row r="25218" spans="1:12" x14ac:dyDescent="0.35">
      <c r="A25218" s="1" t="s">
        <v>40971</v>
      </c>
      <c r="B25218" t="s">
        <v>40972</v>
      </c>
      <c r="C25218" t="s">
        <v>34</v>
      </c>
      <c r="D25218" t="s">
        <v>35</v>
      </c>
      <c r="E25218">
        <v>1</v>
      </c>
      <c r="F25218" s="2">
        <v>18.940000000000001</v>
      </c>
      <c r="G25218" s="3">
        <v>251.88</v>
      </c>
      <c r="H25218" s="3">
        <v>0.18940000000000001</v>
      </c>
      <c r="I25218" s="3">
        <v>0.89018000000000008</v>
      </c>
      <c r="J25218" s="3">
        <v>20.019580000000001</v>
      </c>
      <c r="K25218" s="4">
        <v>0.34999999999999992</v>
      </c>
      <c r="L25218" s="73">
        <v>36.343237538461537</v>
      </c>
    </row>
    <row r="25219" spans="1:12" x14ac:dyDescent="0.35">
      <c r="A25219" s="1" t="s">
        <v>40973</v>
      </c>
      <c r="B25219" t="s">
        <v>40974</v>
      </c>
      <c r="C25219" t="s">
        <v>34</v>
      </c>
      <c r="D25219" t="s">
        <v>35</v>
      </c>
      <c r="E25219">
        <v>2</v>
      </c>
      <c r="F25219" s="2">
        <v>1034.1600000000001</v>
      </c>
      <c r="G25219" s="3">
        <v>5414.45</v>
      </c>
      <c r="H25219" s="3">
        <v>10.341600000000001</v>
      </c>
      <c r="I25219" s="3">
        <v>0</v>
      </c>
      <c r="J25219" s="3">
        <v>1044.5016000000001</v>
      </c>
      <c r="K25219" s="4">
        <v>0.35</v>
      </c>
      <c r="L25219" s="73">
        <v>1896.1721353846156</v>
      </c>
    </row>
    <row r="25220" spans="1:12" x14ac:dyDescent="0.35">
      <c r="A25220" s="1">
        <v>41009755</v>
      </c>
      <c r="B25220" t="s">
        <v>40975</v>
      </c>
      <c r="C25220" t="s">
        <v>34</v>
      </c>
      <c r="D25220" t="s">
        <v>35</v>
      </c>
      <c r="E25220">
        <v>2</v>
      </c>
      <c r="F25220" s="2">
        <v>4947.2</v>
      </c>
      <c r="G25220" s="3">
        <v>25362.52</v>
      </c>
      <c r="H25220" s="3">
        <v>49.472000000000001</v>
      </c>
      <c r="I25220" s="3">
        <v>0</v>
      </c>
      <c r="J25220" s="3">
        <v>4996.6719999999996</v>
      </c>
      <c r="K25220" s="4">
        <v>0.35</v>
      </c>
      <c r="L25220" s="73">
        <v>9070.8814769230758</v>
      </c>
    </row>
    <row r="25221" spans="1:12" x14ac:dyDescent="0.35">
      <c r="A25221" s="1" t="s">
        <v>40976</v>
      </c>
      <c r="B25221" t="s">
        <v>40977</v>
      </c>
      <c r="C25221" t="s">
        <v>34</v>
      </c>
      <c r="D25221" t="s">
        <v>35</v>
      </c>
      <c r="E25221">
        <v>1</v>
      </c>
      <c r="F25221" s="2">
        <v>3.57</v>
      </c>
      <c r="G25221" s="3">
        <v>18.68</v>
      </c>
      <c r="H25221" s="3">
        <v>3.5700000000000003E-2</v>
      </c>
      <c r="I25221" s="3">
        <v>0.16778999999999999</v>
      </c>
      <c r="J25221" s="3">
        <v>3.7734899999999998</v>
      </c>
      <c r="K25221" s="4">
        <v>0.35</v>
      </c>
      <c r="L25221" s="73">
        <v>6.8503356923076915</v>
      </c>
    </row>
    <row r="25222" spans="1:12" x14ac:dyDescent="0.35">
      <c r="A25222" s="1" t="s">
        <v>40978</v>
      </c>
      <c r="B25222" t="s">
        <v>40979</v>
      </c>
      <c r="C25222" t="s">
        <v>13</v>
      </c>
      <c r="D25222" t="s">
        <v>14</v>
      </c>
      <c r="E25222">
        <v>2</v>
      </c>
      <c r="F25222" s="2">
        <v>27.31</v>
      </c>
      <c r="G25222" s="3">
        <v>140</v>
      </c>
      <c r="H25222" s="3">
        <v>0.27310000000000001</v>
      </c>
      <c r="I25222" s="3">
        <v>0</v>
      </c>
      <c r="J25222" s="3">
        <v>27.583099999999998</v>
      </c>
      <c r="K25222" s="4">
        <v>0.35</v>
      </c>
      <c r="L25222" s="73">
        <v>50.073935384615382</v>
      </c>
    </row>
    <row r="25223" spans="1:12" x14ac:dyDescent="0.35">
      <c r="A25223" s="1" t="s">
        <v>40980</v>
      </c>
      <c r="B25223" t="s">
        <v>40981</v>
      </c>
      <c r="C25223" t="s">
        <v>34</v>
      </c>
      <c r="D25223" t="s">
        <v>35</v>
      </c>
      <c r="E25223">
        <v>1</v>
      </c>
      <c r="F25223" s="2">
        <v>135.26</v>
      </c>
      <c r="G25223" s="3">
        <v>693.41</v>
      </c>
      <c r="H25223" s="3">
        <v>1.3526</v>
      </c>
      <c r="I25223" s="3">
        <v>6.3572199999999999</v>
      </c>
      <c r="J25223" s="3">
        <v>142.96982</v>
      </c>
      <c r="K25223" s="4">
        <v>0.35000000000000003</v>
      </c>
      <c r="L25223" s="73">
        <v>259.5452116923077</v>
      </c>
    </row>
    <row r="25224" spans="1:12" x14ac:dyDescent="0.35">
      <c r="A25224" s="1" t="s">
        <v>40982</v>
      </c>
      <c r="B25224" t="s">
        <v>40983</v>
      </c>
      <c r="C25224" t="s">
        <v>46</v>
      </c>
      <c r="D25224" t="s">
        <v>47</v>
      </c>
      <c r="E25224">
        <v>1</v>
      </c>
      <c r="F25224" s="2">
        <v>18.72</v>
      </c>
      <c r="G25224" s="3">
        <v>95.93</v>
      </c>
      <c r="H25224" s="3">
        <v>0.18720000000000001</v>
      </c>
      <c r="I25224" s="3">
        <v>0.87983999999999996</v>
      </c>
      <c r="J25224" s="3">
        <v>19.787040000000001</v>
      </c>
      <c r="K25224" s="4">
        <v>0.35</v>
      </c>
      <c r="L25224" s="73">
        <v>35.921087999999997</v>
      </c>
    </row>
    <row r="25225" spans="1:12" x14ac:dyDescent="0.35">
      <c r="A25225" s="1" t="s">
        <v>40984</v>
      </c>
      <c r="B25225" t="s">
        <v>40985</v>
      </c>
      <c r="C25225" t="s">
        <v>34</v>
      </c>
      <c r="D25225" t="s">
        <v>35</v>
      </c>
      <c r="E25225">
        <v>1</v>
      </c>
      <c r="F25225" s="2">
        <v>111.83</v>
      </c>
      <c r="G25225" s="3">
        <v>573.32000000000005</v>
      </c>
      <c r="H25225" s="3">
        <v>1.1183000000000001</v>
      </c>
      <c r="I25225" s="3">
        <v>5.2560099999999998</v>
      </c>
      <c r="J25225" s="3">
        <v>118.20431000000001</v>
      </c>
      <c r="K25225" s="4">
        <v>0.35</v>
      </c>
      <c r="L25225" s="73">
        <v>214.58628584615386</v>
      </c>
    </row>
    <row r="25226" spans="1:12" x14ac:dyDescent="0.35">
      <c r="A25226" s="1" t="s">
        <v>40986</v>
      </c>
      <c r="B25226" t="s">
        <v>40987</v>
      </c>
      <c r="C25226" t="s">
        <v>34</v>
      </c>
      <c r="D25226" t="s">
        <v>35</v>
      </c>
      <c r="E25226">
        <v>2</v>
      </c>
      <c r="F25226" s="2">
        <v>928.79</v>
      </c>
      <c r="G25226" s="3">
        <v>4659.42</v>
      </c>
      <c r="H25226" s="3">
        <v>9.2879000000000005</v>
      </c>
      <c r="I25226" s="3">
        <v>0</v>
      </c>
      <c r="J25226" s="3">
        <v>938.0779</v>
      </c>
      <c r="K25226" s="4">
        <v>0.35</v>
      </c>
      <c r="L25226" s="73">
        <v>1702.9721876923077</v>
      </c>
    </row>
    <row r="25227" spans="1:12" x14ac:dyDescent="0.35">
      <c r="A25227" s="1" t="s">
        <v>40988</v>
      </c>
      <c r="B25227" t="s">
        <v>40989</v>
      </c>
      <c r="C25227" t="s">
        <v>34</v>
      </c>
      <c r="D25227" t="s">
        <v>35</v>
      </c>
      <c r="E25227">
        <v>2</v>
      </c>
      <c r="F25227" s="2">
        <v>5420.05</v>
      </c>
      <c r="G25227" s="3">
        <v>27786.61</v>
      </c>
      <c r="H25227" s="3">
        <v>54.200500000000005</v>
      </c>
      <c r="I25227" s="3">
        <v>0</v>
      </c>
      <c r="J25227" s="3">
        <v>5474.2505000000001</v>
      </c>
      <c r="K25227" s="4">
        <v>0.35</v>
      </c>
      <c r="L25227" s="73">
        <v>9937.8701384615379</v>
      </c>
    </row>
    <row r="25228" spans="1:12" x14ac:dyDescent="0.35">
      <c r="A25228" s="1" t="s">
        <v>40990</v>
      </c>
      <c r="B25228" t="s">
        <v>40991</v>
      </c>
      <c r="C25228" t="s">
        <v>34</v>
      </c>
      <c r="D25228" t="s">
        <v>35</v>
      </c>
      <c r="E25228">
        <v>1</v>
      </c>
      <c r="F25228" s="2">
        <v>79.45</v>
      </c>
      <c r="G25228" s="3">
        <v>407.27</v>
      </c>
      <c r="H25228" s="3">
        <v>0.7945000000000001</v>
      </c>
      <c r="I25228" s="3">
        <v>3.7341500000000001</v>
      </c>
      <c r="J25228" s="3">
        <v>83.978650000000002</v>
      </c>
      <c r="K25228" s="4">
        <v>0.35</v>
      </c>
      <c r="L25228" s="73">
        <v>152.45354923076923</v>
      </c>
    </row>
    <row r="25229" spans="1:12" x14ac:dyDescent="0.35">
      <c r="A25229" s="1" t="s">
        <v>40992</v>
      </c>
      <c r="B25229" t="s">
        <v>40993</v>
      </c>
      <c r="C25229" t="s">
        <v>34</v>
      </c>
      <c r="D25229" t="s">
        <v>35</v>
      </c>
      <c r="E25229">
        <v>2</v>
      </c>
      <c r="F25229" s="2">
        <v>1313.68</v>
      </c>
      <c r="G25229" s="3">
        <v>6877.91</v>
      </c>
      <c r="H25229" s="3">
        <v>13.136800000000001</v>
      </c>
      <c r="I25229" s="3">
        <v>0</v>
      </c>
      <c r="J25229" s="3">
        <v>1326.8168000000001</v>
      </c>
      <c r="K25229" s="4">
        <v>0.34999999999999992</v>
      </c>
      <c r="L25229" s="73">
        <v>2408.6828061538463</v>
      </c>
    </row>
    <row r="25230" spans="1:12" x14ac:dyDescent="0.35">
      <c r="A25230" s="1" t="s">
        <v>40994</v>
      </c>
      <c r="B25230" t="s">
        <v>40995</v>
      </c>
      <c r="C25230" t="s">
        <v>34</v>
      </c>
      <c r="D25230" t="s">
        <v>35</v>
      </c>
      <c r="E25230">
        <v>2</v>
      </c>
      <c r="F25230" s="2">
        <v>13.21</v>
      </c>
      <c r="G25230" s="3">
        <v>98.78</v>
      </c>
      <c r="H25230" s="3">
        <v>0.13210000000000002</v>
      </c>
      <c r="I25230" s="3">
        <v>0</v>
      </c>
      <c r="J25230" s="3">
        <v>13.3421</v>
      </c>
      <c r="K25230" s="4">
        <v>0.35000000000000003</v>
      </c>
      <c r="L25230" s="73">
        <v>24.221043076923078</v>
      </c>
    </row>
    <row r="25231" spans="1:12" x14ac:dyDescent="0.35">
      <c r="A25231" s="1" t="s">
        <v>40996</v>
      </c>
      <c r="B25231" t="s">
        <v>40997</v>
      </c>
      <c r="C25231" t="s">
        <v>34</v>
      </c>
      <c r="D25231" t="s">
        <v>35</v>
      </c>
      <c r="E25231">
        <v>1</v>
      </c>
      <c r="F25231" s="2">
        <v>428.75</v>
      </c>
      <c r="G25231" s="3">
        <v>2198.02</v>
      </c>
      <c r="H25231" s="3">
        <v>4.2875000000000005</v>
      </c>
      <c r="I25231" s="3">
        <v>20.151250000000001</v>
      </c>
      <c r="J25231" s="3">
        <v>453.18875000000003</v>
      </c>
      <c r="K25231" s="4">
        <v>0.34999999999999992</v>
      </c>
      <c r="L25231" s="73">
        <v>822.71188461538452</v>
      </c>
    </row>
    <row r="25232" spans="1:12" x14ac:dyDescent="0.35">
      <c r="A25232" s="1" t="s">
        <v>40998</v>
      </c>
      <c r="B25232" t="s">
        <v>40999</v>
      </c>
      <c r="C25232" t="s">
        <v>34</v>
      </c>
      <c r="D25232" t="s">
        <v>35</v>
      </c>
      <c r="E25232">
        <v>1</v>
      </c>
      <c r="F25232" s="2">
        <v>1099.4000000000001</v>
      </c>
      <c r="G25232" s="3">
        <v>5902.72</v>
      </c>
      <c r="H25232" s="3">
        <v>10.994000000000002</v>
      </c>
      <c r="I25232" s="3">
        <v>51.671800000000005</v>
      </c>
      <c r="J25232" s="3">
        <v>1162.0658000000001</v>
      </c>
      <c r="K25232" s="4">
        <v>0.34999999999999992</v>
      </c>
      <c r="L25232" s="73">
        <v>2109.5963753846154</v>
      </c>
    </row>
    <row r="25233" spans="1:12" x14ac:dyDescent="0.35">
      <c r="A25233" s="1" t="s">
        <v>41000</v>
      </c>
      <c r="B25233" t="s">
        <v>41001</v>
      </c>
      <c r="C25233" t="s">
        <v>34</v>
      </c>
      <c r="D25233" t="s">
        <v>35</v>
      </c>
      <c r="E25233">
        <v>1</v>
      </c>
      <c r="F25233" s="2">
        <v>70.59</v>
      </c>
      <c r="G25233" s="3">
        <v>419.53</v>
      </c>
      <c r="H25233" s="3">
        <v>0.70590000000000008</v>
      </c>
      <c r="I25233" s="3">
        <v>3.3177300000000001</v>
      </c>
      <c r="J25233" s="3">
        <v>74.613630000000001</v>
      </c>
      <c r="K25233" s="4">
        <v>0.35</v>
      </c>
      <c r="L25233" s="73">
        <v>135.45243600000001</v>
      </c>
    </row>
    <row r="25234" spans="1:12" x14ac:dyDescent="0.35">
      <c r="A25234" s="1" t="s">
        <v>41002</v>
      </c>
      <c r="B25234" t="s">
        <v>41003</v>
      </c>
      <c r="C25234" t="s">
        <v>34</v>
      </c>
      <c r="D25234" t="s">
        <v>35</v>
      </c>
      <c r="E25234">
        <v>1</v>
      </c>
      <c r="F25234" s="2">
        <v>1046.24</v>
      </c>
      <c r="G25234" s="3">
        <v>5470.94</v>
      </c>
      <c r="H25234" s="3">
        <v>10.462400000000001</v>
      </c>
      <c r="I25234" s="3">
        <v>49.173279999999998</v>
      </c>
      <c r="J25234" s="3">
        <v>1105.8756799999999</v>
      </c>
      <c r="K25234" s="4">
        <v>0.35</v>
      </c>
      <c r="L25234" s="73">
        <v>2007.5896959999995</v>
      </c>
    </row>
    <row r="25235" spans="1:12" x14ac:dyDescent="0.35">
      <c r="A25235" s="1" t="s">
        <v>41004</v>
      </c>
      <c r="B25235" t="s">
        <v>41005</v>
      </c>
      <c r="C25235" t="s">
        <v>46</v>
      </c>
      <c r="D25235" t="s">
        <v>47</v>
      </c>
      <c r="E25235">
        <v>2</v>
      </c>
      <c r="F25235" s="2">
        <v>96.28</v>
      </c>
      <c r="G25235" s="3">
        <v>493.58</v>
      </c>
      <c r="H25235" s="3">
        <v>0.96279999999999999</v>
      </c>
      <c r="I25235" s="3">
        <v>0</v>
      </c>
      <c r="J25235" s="3">
        <v>97.242800000000003</v>
      </c>
      <c r="K25235" s="4">
        <v>0.35</v>
      </c>
      <c r="L25235" s="73">
        <v>176.53308307692308</v>
      </c>
    </row>
    <row r="25236" spans="1:12" x14ac:dyDescent="0.35">
      <c r="A25236" s="1" t="s">
        <v>41006</v>
      </c>
      <c r="B25236" t="s">
        <v>41007</v>
      </c>
      <c r="C25236" t="s">
        <v>34</v>
      </c>
      <c r="D25236" t="s">
        <v>35</v>
      </c>
      <c r="E25236">
        <v>2</v>
      </c>
      <c r="F25236" s="2">
        <v>13478.95</v>
      </c>
      <c r="G25236" s="3">
        <v>70570.42</v>
      </c>
      <c r="H25236" s="3">
        <v>134.7895</v>
      </c>
      <c r="I25236" s="3">
        <v>0</v>
      </c>
      <c r="J25236" s="3">
        <v>13613.739500000001</v>
      </c>
      <c r="K25236" s="4">
        <v>0.34999999999999992</v>
      </c>
      <c r="L25236" s="73">
        <v>24714.173246153845</v>
      </c>
    </row>
    <row r="25237" spans="1:12" x14ac:dyDescent="0.35">
      <c r="A25237" s="1" t="s">
        <v>41008</v>
      </c>
      <c r="B25237" t="s">
        <v>41009</v>
      </c>
      <c r="C25237" t="s">
        <v>13</v>
      </c>
      <c r="D25237" t="s">
        <v>14</v>
      </c>
      <c r="E25237">
        <v>2</v>
      </c>
      <c r="F25237" s="2">
        <v>526.70000000000005</v>
      </c>
      <c r="G25237" s="3">
        <v>2700.21</v>
      </c>
      <c r="H25237" s="3">
        <v>5.2670000000000003</v>
      </c>
      <c r="I25237" s="3">
        <v>0</v>
      </c>
      <c r="J25237" s="3">
        <v>531.9670000000001</v>
      </c>
      <c r="K25237" s="4">
        <v>0.35</v>
      </c>
      <c r="L25237" s="73">
        <v>965.72470769230779</v>
      </c>
    </row>
    <row r="25238" spans="1:12" x14ac:dyDescent="0.35">
      <c r="A25238" s="1" t="s">
        <v>41010</v>
      </c>
      <c r="B25238" t="s">
        <v>41011</v>
      </c>
      <c r="C25238" t="s">
        <v>34</v>
      </c>
      <c r="D25238" t="s">
        <v>35</v>
      </c>
      <c r="E25238">
        <v>1</v>
      </c>
      <c r="F25238" s="2">
        <v>40.909999999999997</v>
      </c>
      <c r="G25238" s="3">
        <v>214.19</v>
      </c>
      <c r="H25238" s="3">
        <v>0.40909999999999996</v>
      </c>
      <c r="I25238" s="3">
        <v>1.9227699999999999</v>
      </c>
      <c r="J25238" s="3">
        <v>43.241869999999999</v>
      </c>
      <c r="K25238" s="4">
        <v>0.35</v>
      </c>
      <c r="L25238" s="73">
        <v>78.500625538461534</v>
      </c>
    </row>
    <row r="25239" spans="1:12" x14ac:dyDescent="0.35">
      <c r="A25239" s="1" t="s">
        <v>41012</v>
      </c>
      <c r="B25239" t="s">
        <v>41013</v>
      </c>
      <c r="C25239" t="s">
        <v>34</v>
      </c>
      <c r="D25239" t="s">
        <v>35</v>
      </c>
      <c r="E25239">
        <v>2</v>
      </c>
      <c r="F25239" s="2">
        <v>6.01</v>
      </c>
      <c r="G25239" s="3">
        <v>44.89</v>
      </c>
      <c r="H25239" s="3">
        <v>6.0100000000000001E-2</v>
      </c>
      <c r="I25239" s="3">
        <v>0</v>
      </c>
      <c r="J25239" s="3">
        <v>6.0701000000000001</v>
      </c>
      <c r="K25239" s="4">
        <v>0.34999999999999992</v>
      </c>
      <c r="L25239" s="73">
        <v>11.019566153846153</v>
      </c>
    </row>
    <row r="25240" spans="1:12" x14ac:dyDescent="0.35">
      <c r="A25240" s="1" t="s">
        <v>41014</v>
      </c>
      <c r="B25240" t="s">
        <v>41015</v>
      </c>
      <c r="C25240" t="s">
        <v>13</v>
      </c>
      <c r="D25240" t="s">
        <v>14</v>
      </c>
      <c r="E25240">
        <v>2</v>
      </c>
      <c r="F25240" s="2">
        <v>664.81</v>
      </c>
      <c r="G25240" s="3">
        <v>3261.47</v>
      </c>
      <c r="H25240" s="3">
        <v>6.6480999999999995</v>
      </c>
      <c r="I25240" s="3">
        <v>0</v>
      </c>
      <c r="J25240" s="3">
        <v>671.45809999999994</v>
      </c>
      <c r="K25240" s="4">
        <v>0.34999999999999992</v>
      </c>
      <c r="L25240" s="73">
        <v>1218.9547046153843</v>
      </c>
    </row>
    <row r="25241" spans="1:12" x14ac:dyDescent="0.35">
      <c r="A25241" s="1" t="s">
        <v>41016</v>
      </c>
      <c r="B25241" t="s">
        <v>41017</v>
      </c>
      <c r="C25241" t="s">
        <v>34</v>
      </c>
      <c r="D25241" t="s">
        <v>35</v>
      </c>
      <c r="E25241">
        <v>1</v>
      </c>
      <c r="F25241" s="2">
        <v>1211.6199999999999</v>
      </c>
      <c r="G25241" s="3">
        <v>6211.5</v>
      </c>
      <c r="H25241" s="3">
        <v>12.116199999999999</v>
      </c>
      <c r="I25241" s="3">
        <v>56.946139999999993</v>
      </c>
      <c r="J25241" s="3">
        <v>1280.6823399999998</v>
      </c>
      <c r="K25241" s="4">
        <v>0.35</v>
      </c>
      <c r="L25241" s="73">
        <v>2324.9310172307687</v>
      </c>
    </row>
    <row r="25242" spans="1:12" x14ac:dyDescent="0.35">
      <c r="A25242" s="1" t="s">
        <v>41018</v>
      </c>
      <c r="B25242" t="s">
        <v>41019</v>
      </c>
      <c r="C25242" t="s">
        <v>29</v>
      </c>
      <c r="D25242" t="s">
        <v>30</v>
      </c>
      <c r="E25242">
        <v>2</v>
      </c>
      <c r="F25242" s="2">
        <v>101.47</v>
      </c>
      <c r="G25242" s="3">
        <v>728.97</v>
      </c>
      <c r="H25242" s="3">
        <v>1.0146999999999999</v>
      </c>
      <c r="I25242" s="3">
        <v>0</v>
      </c>
      <c r="J25242" s="3">
        <v>102.4847</v>
      </c>
      <c r="K25242" s="4">
        <v>0.35000000000000003</v>
      </c>
      <c r="L25242" s="73">
        <v>186.04914769230771</v>
      </c>
    </row>
    <row r="25243" spans="1:12" x14ac:dyDescent="0.35">
      <c r="A25243" s="1" t="s">
        <v>41020</v>
      </c>
      <c r="B25243" t="s">
        <v>41021</v>
      </c>
      <c r="C25243" t="s">
        <v>34</v>
      </c>
      <c r="D25243" t="s">
        <v>35</v>
      </c>
      <c r="E25243">
        <v>1</v>
      </c>
      <c r="F25243" s="2">
        <v>19.649999999999999</v>
      </c>
      <c r="G25243" s="3">
        <v>100.74</v>
      </c>
      <c r="H25243" s="3">
        <v>0.19649999999999998</v>
      </c>
      <c r="I25243" s="3">
        <v>0.92354999999999998</v>
      </c>
      <c r="J25243" s="3">
        <v>20.770049999999998</v>
      </c>
      <c r="K25243" s="4">
        <v>0.35</v>
      </c>
      <c r="L25243" s="73">
        <v>37.705629230769226</v>
      </c>
    </row>
    <row r="25244" spans="1:12" x14ac:dyDescent="0.35">
      <c r="A25244" s="1" t="s">
        <v>41022</v>
      </c>
      <c r="B25244" t="s">
        <v>41023</v>
      </c>
      <c r="C25244" t="s">
        <v>34</v>
      </c>
      <c r="D25244" t="s">
        <v>35</v>
      </c>
      <c r="E25244">
        <v>1</v>
      </c>
      <c r="F25244" s="2">
        <v>1769.51</v>
      </c>
      <c r="G25244" s="3">
        <v>9071.6200000000008</v>
      </c>
      <c r="H25244" s="3">
        <v>17.6951</v>
      </c>
      <c r="I25244" s="3">
        <v>83.166970000000006</v>
      </c>
      <c r="J25244" s="3">
        <v>1870.3720699999999</v>
      </c>
      <c r="K25244" s="4">
        <v>0.35</v>
      </c>
      <c r="L25244" s="73">
        <v>3395.4446809230767</v>
      </c>
    </row>
    <row r="25245" spans="1:12" x14ac:dyDescent="0.35">
      <c r="A25245" s="1" t="s">
        <v>41024</v>
      </c>
      <c r="B25245" t="s">
        <v>41025</v>
      </c>
      <c r="C25245" t="s">
        <v>34</v>
      </c>
      <c r="D25245" t="s">
        <v>35</v>
      </c>
      <c r="E25245">
        <v>2</v>
      </c>
      <c r="F25245" s="2">
        <v>678.08</v>
      </c>
      <c r="G25245" s="3">
        <v>0</v>
      </c>
      <c r="H25245" s="3">
        <v>6.7808000000000002</v>
      </c>
      <c r="I25245" s="3">
        <v>0</v>
      </c>
      <c r="J25245" s="3">
        <v>684.86080000000004</v>
      </c>
      <c r="K25245" s="4">
        <v>0.35</v>
      </c>
      <c r="L25245" s="73">
        <v>1243.28576</v>
      </c>
    </row>
    <row r="25246" spans="1:12" x14ac:dyDescent="0.35">
      <c r="A25246" s="1" t="s">
        <v>41026</v>
      </c>
      <c r="B25246" t="s">
        <v>41027</v>
      </c>
      <c r="C25246" t="s">
        <v>29</v>
      </c>
      <c r="D25246" t="s">
        <v>30</v>
      </c>
      <c r="E25246">
        <v>2</v>
      </c>
      <c r="F25246" s="2">
        <v>144.84</v>
      </c>
      <c r="G25246" s="3">
        <v>1196.08</v>
      </c>
      <c r="H25246" s="3">
        <v>1.4484000000000001</v>
      </c>
      <c r="I25246" s="3">
        <v>0</v>
      </c>
      <c r="J25246" s="3">
        <v>146.2884</v>
      </c>
      <c r="K25246" s="4">
        <v>0.35</v>
      </c>
      <c r="L25246" s="73">
        <v>265.56971076923077</v>
      </c>
    </row>
    <row r="25247" spans="1:12" x14ac:dyDescent="0.35">
      <c r="A25247" s="1" t="s">
        <v>41028</v>
      </c>
      <c r="B25247" t="s">
        <v>41029</v>
      </c>
      <c r="C25247" t="s">
        <v>13</v>
      </c>
      <c r="D25247" t="s">
        <v>14</v>
      </c>
      <c r="E25247">
        <v>1</v>
      </c>
      <c r="F25247" s="2">
        <v>3754.05</v>
      </c>
      <c r="G25247" s="3">
        <v>19245.759999999998</v>
      </c>
      <c r="H25247" s="3">
        <v>37.540500000000002</v>
      </c>
      <c r="I25247" s="3">
        <v>176.44035</v>
      </c>
      <c r="J25247" s="3">
        <v>3968.0308500000001</v>
      </c>
      <c r="K25247" s="4">
        <v>0.34999999999999992</v>
      </c>
      <c r="L25247" s="73">
        <v>7203.5021584615379</v>
      </c>
    </row>
    <row r="25248" spans="1:12" x14ac:dyDescent="0.35">
      <c r="A25248" s="1" t="s">
        <v>41030</v>
      </c>
      <c r="B25248" t="s">
        <v>41031</v>
      </c>
      <c r="C25248" t="s">
        <v>34</v>
      </c>
      <c r="D25248" t="s">
        <v>35</v>
      </c>
      <c r="E25248">
        <v>2</v>
      </c>
      <c r="F25248" s="2">
        <v>31.65</v>
      </c>
      <c r="G25248" s="3">
        <v>162.26</v>
      </c>
      <c r="H25248" s="3">
        <v>0.3165</v>
      </c>
      <c r="I25248" s="3">
        <v>0</v>
      </c>
      <c r="J25248" s="3">
        <v>31.9665</v>
      </c>
      <c r="K25248" s="4">
        <v>0.35000000000000003</v>
      </c>
      <c r="L25248" s="73">
        <v>58.031492307692311</v>
      </c>
    </row>
    <row r="25249" spans="1:12" x14ac:dyDescent="0.35">
      <c r="A25249" s="1" t="s">
        <v>41032</v>
      </c>
      <c r="B25249" t="s">
        <v>41033</v>
      </c>
      <c r="C25249" t="s">
        <v>34</v>
      </c>
      <c r="D25249" t="s">
        <v>35</v>
      </c>
      <c r="E25249">
        <v>2</v>
      </c>
      <c r="F25249" s="2">
        <v>87.29</v>
      </c>
      <c r="G25249" s="3">
        <v>457.02</v>
      </c>
      <c r="H25249" s="3">
        <v>0.87290000000000012</v>
      </c>
      <c r="I25249" s="3">
        <v>0</v>
      </c>
      <c r="J25249" s="3">
        <v>88.162900000000008</v>
      </c>
      <c r="K25249" s="4">
        <v>0.35000000000000003</v>
      </c>
      <c r="L25249" s="73">
        <v>160.04957230769233</v>
      </c>
    </row>
    <row r="25250" spans="1:12" x14ac:dyDescent="0.35">
      <c r="A25250" s="1" t="s">
        <v>41034</v>
      </c>
      <c r="B25250" t="s">
        <v>41035</v>
      </c>
      <c r="C25250" t="s">
        <v>34</v>
      </c>
      <c r="D25250" t="s">
        <v>35</v>
      </c>
      <c r="E25250">
        <v>1</v>
      </c>
      <c r="F25250" s="2">
        <v>658.28</v>
      </c>
      <c r="G25250" s="3">
        <v>3374.71</v>
      </c>
      <c r="H25250" s="3">
        <v>6.5827999999999998</v>
      </c>
      <c r="I25250" s="3">
        <v>30.939159999999998</v>
      </c>
      <c r="J25250" s="3">
        <v>695.80196000000001</v>
      </c>
      <c r="K25250" s="4">
        <v>0.35000000000000003</v>
      </c>
      <c r="L25250" s="73">
        <v>1263.1481735384616</v>
      </c>
    </row>
    <row r="25251" spans="1:12" x14ac:dyDescent="0.35">
      <c r="A25251" s="1" t="s">
        <v>41036</v>
      </c>
      <c r="B25251" t="s">
        <v>41037</v>
      </c>
      <c r="C25251" t="s">
        <v>34</v>
      </c>
      <c r="D25251" t="s">
        <v>35</v>
      </c>
      <c r="E25251">
        <v>2</v>
      </c>
      <c r="F25251" s="2">
        <v>5413.77</v>
      </c>
      <c r="G25251" s="3">
        <v>27754.43</v>
      </c>
      <c r="H25251" s="3">
        <v>54.137700000000002</v>
      </c>
      <c r="I25251" s="3">
        <v>0</v>
      </c>
      <c r="J25251" s="3">
        <v>5467.9077000000007</v>
      </c>
      <c r="K25251" s="4">
        <v>0.35000000000000003</v>
      </c>
      <c r="L25251" s="73">
        <v>9926.3555169230785</v>
      </c>
    </row>
    <row r="25252" spans="1:12" x14ac:dyDescent="0.35">
      <c r="A25252" s="1" t="s">
        <v>41038</v>
      </c>
      <c r="B25252" t="s">
        <v>41039</v>
      </c>
      <c r="C25252" t="s">
        <v>34</v>
      </c>
      <c r="D25252" t="s">
        <v>35</v>
      </c>
      <c r="E25252">
        <v>1</v>
      </c>
      <c r="F25252" s="2">
        <v>42.16</v>
      </c>
      <c r="G25252" s="3">
        <v>220.43</v>
      </c>
      <c r="H25252" s="3">
        <v>0.42159999999999997</v>
      </c>
      <c r="I25252" s="3">
        <v>1.9815199999999999</v>
      </c>
      <c r="J25252" s="3">
        <v>44.563119999999998</v>
      </c>
      <c r="K25252" s="4">
        <v>0.35000000000000003</v>
      </c>
      <c r="L25252" s="73">
        <v>80.899202461538465</v>
      </c>
    </row>
    <row r="25253" spans="1:12" x14ac:dyDescent="0.35">
      <c r="A25253" s="1" t="s">
        <v>41040</v>
      </c>
      <c r="B25253" t="s">
        <v>41041</v>
      </c>
      <c r="C25253" t="s">
        <v>34</v>
      </c>
      <c r="D25253" t="s">
        <v>35</v>
      </c>
      <c r="E25253">
        <v>2</v>
      </c>
      <c r="F25253" s="2">
        <v>84.56</v>
      </c>
      <c r="G25253" s="3">
        <v>631.67999999999995</v>
      </c>
      <c r="H25253" s="3">
        <v>0.84560000000000002</v>
      </c>
      <c r="I25253" s="3">
        <v>0</v>
      </c>
      <c r="J25253" s="3">
        <v>85.405600000000007</v>
      </c>
      <c r="K25253" s="4">
        <v>0.34999999999999992</v>
      </c>
      <c r="L25253" s="73">
        <v>155.0440123076923</v>
      </c>
    </row>
    <row r="25254" spans="1:12" x14ac:dyDescent="0.35">
      <c r="A25254" s="1">
        <v>41001244</v>
      </c>
      <c r="B25254" t="s">
        <v>41042</v>
      </c>
      <c r="C25254" t="s">
        <v>34</v>
      </c>
      <c r="D25254" t="s">
        <v>35</v>
      </c>
      <c r="E25254">
        <v>1</v>
      </c>
      <c r="F25254" s="2">
        <v>404.05</v>
      </c>
      <c r="G25254" s="3">
        <v>2071.4299999999998</v>
      </c>
      <c r="H25254" s="3">
        <v>4.0404999999999998</v>
      </c>
      <c r="I25254" s="3">
        <v>18.990349999999999</v>
      </c>
      <c r="J25254" s="3">
        <v>427.08085</v>
      </c>
      <c r="K25254" s="4">
        <v>0.35000000000000003</v>
      </c>
      <c r="L25254" s="73">
        <v>775.3160046153846</v>
      </c>
    </row>
    <row r="25255" spans="1:12" x14ac:dyDescent="0.35">
      <c r="A25255" s="1" t="s">
        <v>41043</v>
      </c>
      <c r="B25255" t="s">
        <v>41044</v>
      </c>
      <c r="C25255" t="s">
        <v>13</v>
      </c>
      <c r="D25255" t="s">
        <v>14</v>
      </c>
      <c r="E25255">
        <v>2</v>
      </c>
      <c r="F25255" s="2">
        <v>227.13</v>
      </c>
      <c r="G25255" s="3">
        <v>1164.4000000000001</v>
      </c>
      <c r="H25255" s="3">
        <v>2.2713000000000001</v>
      </c>
      <c r="I25255" s="3">
        <v>0</v>
      </c>
      <c r="J25255" s="3">
        <v>229.40129999999999</v>
      </c>
      <c r="K25255" s="4">
        <v>0.35000000000000003</v>
      </c>
      <c r="L25255" s="73">
        <v>416.45159076923073</v>
      </c>
    </row>
    <row r="25256" spans="1:12" x14ac:dyDescent="0.35">
      <c r="A25256" s="1" t="s">
        <v>41045</v>
      </c>
      <c r="B25256" t="s">
        <v>41046</v>
      </c>
      <c r="C25256" t="s">
        <v>34</v>
      </c>
      <c r="D25256" t="s">
        <v>35</v>
      </c>
      <c r="E25256">
        <v>1</v>
      </c>
      <c r="F25256" s="2">
        <v>51.72</v>
      </c>
      <c r="G25256" s="3">
        <v>300.89999999999998</v>
      </c>
      <c r="H25256" s="3">
        <v>0.51719999999999999</v>
      </c>
      <c r="I25256" s="3">
        <v>2.4308399999999999</v>
      </c>
      <c r="J25256" s="3">
        <v>54.668040000000005</v>
      </c>
      <c r="K25256" s="4">
        <v>0.34999999999999992</v>
      </c>
      <c r="L25256" s="73">
        <v>99.243518769230775</v>
      </c>
    </row>
    <row r="25257" spans="1:12" x14ac:dyDescent="0.35">
      <c r="A25257" s="1" t="s">
        <v>41047</v>
      </c>
      <c r="B25257" t="s">
        <v>41048</v>
      </c>
      <c r="C25257" t="s">
        <v>34</v>
      </c>
      <c r="D25257" t="s">
        <v>35</v>
      </c>
      <c r="E25257">
        <v>1</v>
      </c>
      <c r="F25257" s="2">
        <v>106.65</v>
      </c>
      <c r="G25257" s="3">
        <v>558.38</v>
      </c>
      <c r="H25257" s="3">
        <v>1.0665</v>
      </c>
      <c r="I25257" s="3">
        <v>5.0125500000000001</v>
      </c>
      <c r="J25257" s="3">
        <v>112.72905000000002</v>
      </c>
      <c r="K25257" s="4">
        <v>0.35</v>
      </c>
      <c r="L25257" s="73">
        <v>204.64658307692309</v>
      </c>
    </row>
    <row r="25258" spans="1:12" x14ac:dyDescent="0.35">
      <c r="A25258" s="1" t="s">
        <v>41049</v>
      </c>
      <c r="B25258" t="s">
        <v>41050</v>
      </c>
      <c r="C25258" t="s">
        <v>29</v>
      </c>
      <c r="D25258" t="s">
        <v>30</v>
      </c>
      <c r="E25258">
        <v>2</v>
      </c>
      <c r="F25258" s="2">
        <v>1773.27</v>
      </c>
      <c r="G25258" s="3">
        <v>9090.85</v>
      </c>
      <c r="H25258" s="3">
        <v>17.732700000000001</v>
      </c>
      <c r="I25258" s="3">
        <v>0</v>
      </c>
      <c r="J25258" s="3">
        <v>1791.0027</v>
      </c>
      <c r="K25258" s="4">
        <v>0.34999999999999992</v>
      </c>
      <c r="L25258" s="73">
        <v>3251.3587476923076</v>
      </c>
    </row>
    <row r="25259" spans="1:12" x14ac:dyDescent="0.35">
      <c r="A25259" s="1" t="s">
        <v>41051</v>
      </c>
      <c r="B25259" t="s">
        <v>41052</v>
      </c>
      <c r="C25259" t="s">
        <v>46</v>
      </c>
      <c r="D25259" t="s">
        <v>47</v>
      </c>
      <c r="E25259">
        <v>1</v>
      </c>
      <c r="F25259" s="2">
        <v>1559.09</v>
      </c>
      <c r="G25259" s="3">
        <v>7992.89</v>
      </c>
      <c r="H25259" s="3">
        <v>15.5909</v>
      </c>
      <c r="I25259" s="3">
        <v>73.277230000000003</v>
      </c>
      <c r="J25259" s="3">
        <v>1647.9581299999998</v>
      </c>
      <c r="K25259" s="4">
        <v>0.35000000000000003</v>
      </c>
      <c r="L25259" s="73">
        <v>2991.6778359999994</v>
      </c>
    </row>
    <row r="25260" spans="1:12" x14ac:dyDescent="0.35">
      <c r="A25260" s="1" t="s">
        <v>41053</v>
      </c>
      <c r="B25260" t="s">
        <v>41054</v>
      </c>
      <c r="C25260" t="s">
        <v>34</v>
      </c>
      <c r="D25260" t="s">
        <v>35</v>
      </c>
      <c r="E25260">
        <v>1</v>
      </c>
      <c r="F25260" s="2">
        <v>57.93</v>
      </c>
      <c r="G25260" s="3">
        <v>296.98</v>
      </c>
      <c r="H25260" s="3">
        <v>0.57930000000000004</v>
      </c>
      <c r="I25260" s="3">
        <v>2.7227100000000002</v>
      </c>
      <c r="J25260" s="3">
        <v>61.232010000000002</v>
      </c>
      <c r="K25260" s="4">
        <v>0.34999999999999992</v>
      </c>
      <c r="L25260" s="73">
        <v>111.15964892307692</v>
      </c>
    </row>
    <row r="25261" spans="1:12" x14ac:dyDescent="0.35">
      <c r="A25261" s="1" t="s">
        <v>41055</v>
      </c>
      <c r="B25261" t="s">
        <v>41056</v>
      </c>
      <c r="C25261" t="s">
        <v>13</v>
      </c>
      <c r="D25261" t="s">
        <v>14</v>
      </c>
      <c r="E25261">
        <v>1</v>
      </c>
      <c r="F25261" s="2">
        <v>33.299999999999997</v>
      </c>
      <c r="G25261" s="3">
        <v>174.35</v>
      </c>
      <c r="H25261" s="3">
        <v>0.33299999999999996</v>
      </c>
      <c r="I25261" s="3">
        <v>1.5650999999999999</v>
      </c>
      <c r="J25261" s="3">
        <v>35.198099999999997</v>
      </c>
      <c r="K25261" s="4">
        <v>0.35</v>
      </c>
      <c r="L25261" s="73">
        <v>63.898089230769223</v>
      </c>
    </row>
    <row r="25262" spans="1:12" x14ac:dyDescent="0.35">
      <c r="A25262" s="1" t="s">
        <v>41057</v>
      </c>
      <c r="B25262" t="s">
        <v>41058</v>
      </c>
      <c r="C25262" t="s">
        <v>34</v>
      </c>
      <c r="D25262" t="s">
        <v>35</v>
      </c>
      <c r="E25262">
        <v>1</v>
      </c>
      <c r="F25262" s="2">
        <v>2.88</v>
      </c>
      <c r="G25262" s="3">
        <v>14.72</v>
      </c>
      <c r="H25262" s="3">
        <v>2.8799999999999999E-2</v>
      </c>
      <c r="I25262" s="3">
        <v>0.13536000000000001</v>
      </c>
      <c r="J25262" s="3">
        <v>3.0441599999999998</v>
      </c>
      <c r="K25262" s="4">
        <v>0.35</v>
      </c>
      <c r="L25262" s="73">
        <v>5.5263212307692307</v>
      </c>
    </row>
    <row r="25263" spans="1:12" x14ac:dyDescent="0.35">
      <c r="A25263" s="1" t="s">
        <v>41059</v>
      </c>
      <c r="B25263" t="s">
        <v>41060</v>
      </c>
      <c r="C25263" t="s">
        <v>34</v>
      </c>
      <c r="D25263" t="s">
        <v>35</v>
      </c>
      <c r="E25263">
        <v>1</v>
      </c>
      <c r="F25263" s="2">
        <v>1126.74</v>
      </c>
      <c r="G25263" s="3">
        <v>5776.4</v>
      </c>
      <c r="H25263" s="3">
        <v>11.2674</v>
      </c>
      <c r="I25263" s="3">
        <v>52.956780000000002</v>
      </c>
      <c r="J25263" s="3">
        <v>1190.9641799999999</v>
      </c>
      <c r="K25263" s="4">
        <v>0.35</v>
      </c>
      <c r="L25263" s="73">
        <v>2162.0580498461536</v>
      </c>
    </row>
    <row r="25264" spans="1:12" x14ac:dyDescent="0.35">
      <c r="A25264" s="1" t="s">
        <v>41061</v>
      </c>
      <c r="B25264" t="s">
        <v>41062</v>
      </c>
      <c r="C25264" t="s">
        <v>46</v>
      </c>
      <c r="D25264" t="s">
        <v>47</v>
      </c>
      <c r="E25264">
        <v>1</v>
      </c>
      <c r="F25264" s="2">
        <v>17.45</v>
      </c>
      <c r="G25264" s="3">
        <v>89.49</v>
      </c>
      <c r="H25264" s="3">
        <v>0.17449999999999999</v>
      </c>
      <c r="I25264" s="3">
        <v>0.82014999999999993</v>
      </c>
      <c r="J25264" s="3">
        <v>18.444649999999996</v>
      </c>
      <c r="K25264" s="4">
        <v>0.35</v>
      </c>
      <c r="L25264" s="73">
        <v>33.484133846153838</v>
      </c>
    </row>
    <row r="25265" spans="1:12" x14ac:dyDescent="0.35">
      <c r="A25265" s="1" t="s">
        <v>41063</v>
      </c>
      <c r="B25265" t="s">
        <v>41064</v>
      </c>
      <c r="C25265" t="s">
        <v>1467</v>
      </c>
      <c r="D25265" t="s">
        <v>1468</v>
      </c>
      <c r="E25265">
        <v>1</v>
      </c>
      <c r="F25265" s="2">
        <v>61.67</v>
      </c>
      <c r="G25265" s="3">
        <v>324.87</v>
      </c>
      <c r="H25265" s="3">
        <v>0.61670000000000003</v>
      </c>
      <c r="I25265" s="3">
        <v>2.8984900000000002</v>
      </c>
      <c r="J25265" s="3">
        <v>65.185190000000006</v>
      </c>
      <c r="K25265" s="4">
        <v>0.35</v>
      </c>
      <c r="L25265" s="73">
        <v>118.33619107692309</v>
      </c>
    </row>
    <row r="25266" spans="1:12" x14ac:dyDescent="0.35">
      <c r="A25266" s="1">
        <v>41003207</v>
      </c>
      <c r="B25266" t="s">
        <v>41065</v>
      </c>
      <c r="C25266" t="s">
        <v>34</v>
      </c>
      <c r="D25266" t="s">
        <v>35</v>
      </c>
      <c r="E25266">
        <v>2</v>
      </c>
      <c r="F25266" s="2">
        <v>247.59</v>
      </c>
      <c r="G25266" s="3">
        <v>1269.32</v>
      </c>
      <c r="H25266" s="3">
        <v>2.4759000000000002</v>
      </c>
      <c r="I25266" s="3">
        <v>0</v>
      </c>
      <c r="J25266" s="3">
        <v>250.0659</v>
      </c>
      <c r="K25266" s="4">
        <v>0.35</v>
      </c>
      <c r="L25266" s="73">
        <v>453.96578769230769</v>
      </c>
    </row>
    <row r="25267" spans="1:12" x14ac:dyDescent="0.35">
      <c r="A25267" s="1" t="s">
        <v>41066</v>
      </c>
      <c r="B25267" t="s">
        <v>41067</v>
      </c>
      <c r="C25267" t="s">
        <v>46</v>
      </c>
      <c r="D25267" t="s">
        <v>47</v>
      </c>
      <c r="E25267">
        <v>2</v>
      </c>
      <c r="F25267" s="2">
        <v>604.9</v>
      </c>
      <c r="G25267" s="3">
        <v>3104.91</v>
      </c>
      <c r="H25267" s="3">
        <v>6.0489999999999995</v>
      </c>
      <c r="I25267" s="3">
        <v>0</v>
      </c>
      <c r="J25267" s="3">
        <v>610.94899999999996</v>
      </c>
      <c r="K25267" s="4">
        <v>0.35</v>
      </c>
      <c r="L25267" s="73">
        <v>1109.1074153846153</v>
      </c>
    </row>
    <row r="25268" spans="1:12" x14ac:dyDescent="0.35">
      <c r="A25268" s="1" t="s">
        <v>41068</v>
      </c>
      <c r="B25268" t="s">
        <v>41069</v>
      </c>
      <c r="C25268" t="s">
        <v>34</v>
      </c>
      <c r="D25268" t="s">
        <v>35</v>
      </c>
      <c r="E25268">
        <v>2</v>
      </c>
      <c r="F25268" s="2">
        <v>8299.33</v>
      </c>
      <c r="G25268" s="3">
        <v>43451.99</v>
      </c>
      <c r="H25268" s="3">
        <v>82.993300000000005</v>
      </c>
      <c r="I25268" s="3">
        <v>0</v>
      </c>
      <c r="J25268" s="3">
        <v>8382.3233</v>
      </c>
      <c r="K25268" s="4">
        <v>0.35</v>
      </c>
      <c r="L25268" s="73">
        <v>15217.140759999998</v>
      </c>
    </row>
    <row r="25269" spans="1:12" x14ac:dyDescent="0.35">
      <c r="A25269" s="1" t="s">
        <v>41070</v>
      </c>
      <c r="B25269" t="s">
        <v>41071</v>
      </c>
      <c r="C25269" t="s">
        <v>13</v>
      </c>
      <c r="D25269" t="s">
        <v>14</v>
      </c>
      <c r="E25269">
        <v>2</v>
      </c>
      <c r="F25269" s="2">
        <v>2.67</v>
      </c>
      <c r="G25269" s="3">
        <v>13.98</v>
      </c>
      <c r="H25269" s="3">
        <v>2.6700000000000002E-2</v>
      </c>
      <c r="I25269" s="3">
        <v>0</v>
      </c>
      <c r="J25269" s="3">
        <v>2.6966999999999999</v>
      </c>
      <c r="K25269" s="4">
        <v>0.34999999999999992</v>
      </c>
      <c r="L25269" s="73">
        <v>4.8955476923076917</v>
      </c>
    </row>
    <row r="25270" spans="1:12" x14ac:dyDescent="0.35">
      <c r="A25270" s="1" t="s">
        <v>41072</v>
      </c>
      <c r="B25270" t="s">
        <v>41073</v>
      </c>
      <c r="C25270" t="s">
        <v>34</v>
      </c>
      <c r="D25270" t="s">
        <v>35</v>
      </c>
      <c r="E25270">
        <v>1</v>
      </c>
      <c r="F25270" s="2">
        <v>374.01</v>
      </c>
      <c r="G25270" s="3">
        <v>1917.41</v>
      </c>
      <c r="H25270" s="3">
        <v>3.7401</v>
      </c>
      <c r="I25270" s="3">
        <v>17.578469999999999</v>
      </c>
      <c r="J25270" s="3">
        <v>395.32856999999996</v>
      </c>
      <c r="K25270" s="4">
        <v>0.35</v>
      </c>
      <c r="L25270" s="73">
        <v>717.67340399999989</v>
      </c>
    </row>
    <row r="25271" spans="1:12" x14ac:dyDescent="0.35">
      <c r="A25271" s="1" t="s">
        <v>41074</v>
      </c>
      <c r="B25271" t="s">
        <v>41075</v>
      </c>
      <c r="C25271" t="s">
        <v>13</v>
      </c>
      <c r="D25271" t="s">
        <v>14</v>
      </c>
      <c r="E25271">
        <v>1</v>
      </c>
      <c r="F25271" s="2">
        <v>4.8</v>
      </c>
      <c r="G25271" s="3">
        <v>24.29</v>
      </c>
      <c r="H25271" s="3">
        <v>4.8000000000000001E-2</v>
      </c>
      <c r="I25271" s="3">
        <v>0.22559999999999999</v>
      </c>
      <c r="J25271" s="3">
        <v>5.0735999999999999</v>
      </c>
      <c r="K25271" s="4">
        <v>0.35</v>
      </c>
      <c r="L25271" s="73">
        <v>9.2105353846153832</v>
      </c>
    </row>
    <row r="25272" spans="1:12" x14ac:dyDescent="0.35">
      <c r="A25272" s="1" t="s">
        <v>41076</v>
      </c>
      <c r="B25272" t="s">
        <v>41077</v>
      </c>
      <c r="C25272" t="s">
        <v>13</v>
      </c>
      <c r="D25272" t="s">
        <v>14</v>
      </c>
      <c r="E25272">
        <v>2</v>
      </c>
      <c r="F25272" s="2">
        <v>101.57</v>
      </c>
      <c r="G25272" s="3">
        <v>469.37</v>
      </c>
      <c r="H25272" s="3">
        <v>1.0157</v>
      </c>
      <c r="I25272" s="3">
        <v>0</v>
      </c>
      <c r="J25272" s="3">
        <v>102.58569999999999</v>
      </c>
      <c r="K25272" s="4">
        <v>0.35</v>
      </c>
      <c r="L25272" s="73">
        <v>186.23250153846152</v>
      </c>
    </row>
    <row r="25273" spans="1:12" x14ac:dyDescent="0.35">
      <c r="A25273" s="1" t="s">
        <v>41078</v>
      </c>
      <c r="B25273" t="s">
        <v>41079</v>
      </c>
      <c r="C25273" t="s">
        <v>34</v>
      </c>
      <c r="D25273" t="s">
        <v>35</v>
      </c>
      <c r="E25273">
        <v>2</v>
      </c>
      <c r="F25273" s="2">
        <v>4999.33</v>
      </c>
      <c r="G25273" s="3">
        <v>26174.5</v>
      </c>
      <c r="H25273" s="3">
        <v>49.993299999999998</v>
      </c>
      <c r="I25273" s="3">
        <v>0</v>
      </c>
      <c r="J25273" s="3">
        <v>5049.3233</v>
      </c>
      <c r="K25273" s="4">
        <v>0.35</v>
      </c>
      <c r="L25273" s="73">
        <v>9166.4638369230761</v>
      </c>
    </row>
    <row r="25274" spans="1:12" x14ac:dyDescent="0.35">
      <c r="A25274" s="1" t="s">
        <v>41080</v>
      </c>
      <c r="B25274" t="s">
        <v>41081</v>
      </c>
      <c r="C25274" t="s">
        <v>29</v>
      </c>
      <c r="D25274" t="s">
        <v>30</v>
      </c>
      <c r="E25274">
        <v>2</v>
      </c>
      <c r="F25274" s="2">
        <v>105</v>
      </c>
      <c r="G25274" s="3">
        <v>410.96</v>
      </c>
      <c r="H25274" s="3">
        <v>1.05</v>
      </c>
      <c r="I25274" s="3">
        <v>0</v>
      </c>
      <c r="J25274" s="3">
        <v>106.05</v>
      </c>
      <c r="K25274" s="4">
        <v>0.34999999999999992</v>
      </c>
      <c r="L25274" s="73">
        <v>192.52153846153843</v>
      </c>
    </row>
    <row r="25275" spans="1:12" x14ac:dyDescent="0.35">
      <c r="A25275" s="1" t="s">
        <v>41082</v>
      </c>
      <c r="B25275" t="s">
        <v>41083</v>
      </c>
      <c r="C25275" t="s">
        <v>13</v>
      </c>
      <c r="D25275" t="s">
        <v>14</v>
      </c>
      <c r="E25275">
        <v>1</v>
      </c>
      <c r="F25275" s="2">
        <v>371.36</v>
      </c>
      <c r="G25275" s="3">
        <v>1878.59</v>
      </c>
      <c r="H25275" s="3">
        <v>3.7136</v>
      </c>
      <c r="I25275" s="3">
        <v>17.45392</v>
      </c>
      <c r="J25275" s="3">
        <v>392.52751999999998</v>
      </c>
      <c r="K25275" s="4">
        <v>0.34999999999999992</v>
      </c>
      <c r="L25275" s="73">
        <v>712.5884209230768</v>
      </c>
    </row>
    <row r="25276" spans="1:12" x14ac:dyDescent="0.35">
      <c r="A25276" s="1" t="s">
        <v>41084</v>
      </c>
      <c r="B25276" t="s">
        <v>41085</v>
      </c>
      <c r="C25276" t="s">
        <v>34</v>
      </c>
      <c r="D25276" t="s">
        <v>35</v>
      </c>
      <c r="E25276">
        <v>1</v>
      </c>
      <c r="F25276" s="2">
        <v>85.66</v>
      </c>
      <c r="G25276" s="3">
        <v>439.13</v>
      </c>
      <c r="H25276" s="3">
        <v>0.85660000000000003</v>
      </c>
      <c r="I25276" s="3">
        <v>4.0260199999999999</v>
      </c>
      <c r="J25276" s="3">
        <v>90.542619999999999</v>
      </c>
      <c r="K25276" s="4">
        <v>0.35</v>
      </c>
      <c r="L25276" s="73">
        <v>164.36967938461538</v>
      </c>
    </row>
    <row r="25277" spans="1:12" x14ac:dyDescent="0.35">
      <c r="A25277" s="1" t="s">
        <v>41086</v>
      </c>
      <c r="B25277" t="s">
        <v>41087</v>
      </c>
      <c r="C25277" t="s">
        <v>34</v>
      </c>
      <c r="D25277" t="s">
        <v>35</v>
      </c>
      <c r="E25277">
        <v>2</v>
      </c>
      <c r="F25277" s="2">
        <v>1182.49</v>
      </c>
      <c r="G25277" s="3">
        <v>6062.18</v>
      </c>
      <c r="H25277" s="3">
        <v>11.8249</v>
      </c>
      <c r="I25277" s="3">
        <v>0</v>
      </c>
      <c r="J25277" s="3">
        <v>1194.3149000000001</v>
      </c>
      <c r="K25277" s="4">
        <v>0.35</v>
      </c>
      <c r="L25277" s="73">
        <v>2168.1408953846153</v>
      </c>
    </row>
    <row r="25278" spans="1:12" x14ac:dyDescent="0.35">
      <c r="A25278" s="1" t="s">
        <v>41088</v>
      </c>
      <c r="B25278" t="s">
        <v>41089</v>
      </c>
      <c r="C25278" t="s">
        <v>34</v>
      </c>
      <c r="D25278" t="s">
        <v>35</v>
      </c>
      <c r="E25278">
        <v>2</v>
      </c>
      <c r="F25278" s="2">
        <v>64.41</v>
      </c>
      <c r="G25278" s="3">
        <v>345.81</v>
      </c>
      <c r="H25278" s="3">
        <v>0.64410000000000001</v>
      </c>
      <c r="I25278" s="3">
        <v>0</v>
      </c>
      <c r="J25278" s="3">
        <v>65.054099999999991</v>
      </c>
      <c r="K25278" s="4">
        <v>0.35</v>
      </c>
      <c r="L25278" s="73">
        <v>118.09821230769228</v>
      </c>
    </row>
    <row r="25279" spans="1:12" x14ac:dyDescent="0.35">
      <c r="A25279" s="1" t="s">
        <v>41090</v>
      </c>
      <c r="B25279" t="s">
        <v>41091</v>
      </c>
      <c r="C25279" t="s">
        <v>34</v>
      </c>
      <c r="D25279" t="s">
        <v>35</v>
      </c>
      <c r="E25279">
        <v>2</v>
      </c>
      <c r="F25279" s="2">
        <v>104.74</v>
      </c>
      <c r="G25279" s="3">
        <v>782.49</v>
      </c>
      <c r="H25279" s="3">
        <v>1.0473999999999999</v>
      </c>
      <c r="I25279" s="3">
        <v>0</v>
      </c>
      <c r="J25279" s="3">
        <v>105.78739999999999</v>
      </c>
      <c r="K25279" s="4">
        <v>0.35</v>
      </c>
      <c r="L25279" s="73">
        <v>192.04481846153845</v>
      </c>
    </row>
    <row r="25280" spans="1:12" x14ac:dyDescent="0.35">
      <c r="A25280" s="1" t="s">
        <v>41092</v>
      </c>
      <c r="B25280" t="s">
        <v>41093</v>
      </c>
      <c r="C25280" t="s">
        <v>34</v>
      </c>
      <c r="D25280" t="s">
        <v>35</v>
      </c>
      <c r="E25280">
        <v>2</v>
      </c>
      <c r="F25280" s="2">
        <v>1268.8</v>
      </c>
      <c r="G25280" s="3">
        <v>6504.7</v>
      </c>
      <c r="H25280" s="3">
        <v>12.688000000000001</v>
      </c>
      <c r="I25280" s="3">
        <v>0</v>
      </c>
      <c r="J25280" s="3">
        <v>1281.4880000000001</v>
      </c>
      <c r="K25280" s="4">
        <v>0.35</v>
      </c>
      <c r="L25280" s="73">
        <v>2326.3935999999999</v>
      </c>
    </row>
    <row r="25281" spans="1:12" x14ac:dyDescent="0.35">
      <c r="A25281" s="1" t="s">
        <v>41094</v>
      </c>
      <c r="B25281" t="s">
        <v>41095</v>
      </c>
      <c r="C25281" t="s">
        <v>34</v>
      </c>
      <c r="D25281" t="s">
        <v>35</v>
      </c>
      <c r="E25281">
        <v>2</v>
      </c>
      <c r="F25281" s="2">
        <v>477.58</v>
      </c>
      <c r="G25281" s="3">
        <v>2500.42</v>
      </c>
      <c r="H25281" s="3">
        <v>4.7758000000000003</v>
      </c>
      <c r="I25281" s="3">
        <v>0</v>
      </c>
      <c r="J25281" s="3">
        <v>482.35579999999999</v>
      </c>
      <c r="K25281" s="4">
        <v>0.35</v>
      </c>
      <c r="L25281" s="73">
        <v>875.66129846153842</v>
      </c>
    </row>
    <row r="25282" spans="1:12" x14ac:dyDescent="0.35">
      <c r="A25282" s="1" t="s">
        <v>41096</v>
      </c>
      <c r="B25282" t="s">
        <v>41097</v>
      </c>
      <c r="C25282" t="s">
        <v>34</v>
      </c>
      <c r="D25282" t="s">
        <v>35</v>
      </c>
      <c r="E25282">
        <v>2</v>
      </c>
      <c r="F25282" s="2">
        <v>4515.79</v>
      </c>
      <c r="G25282" s="3">
        <v>23642.880000000001</v>
      </c>
      <c r="H25282" s="3">
        <v>45.157899999999998</v>
      </c>
      <c r="I25282" s="3">
        <v>0</v>
      </c>
      <c r="J25282" s="3">
        <v>4560.9479000000001</v>
      </c>
      <c r="K25282" s="4">
        <v>0.35000000000000003</v>
      </c>
      <c r="L25282" s="73">
        <v>8279.8746492307691</v>
      </c>
    </row>
    <row r="25283" spans="1:12" x14ac:dyDescent="0.35">
      <c r="A25283" s="1" t="s">
        <v>41098</v>
      </c>
      <c r="B25283" t="s">
        <v>41099</v>
      </c>
      <c r="C25283" t="s">
        <v>13</v>
      </c>
      <c r="D25283" t="s">
        <v>14</v>
      </c>
      <c r="E25283">
        <v>2</v>
      </c>
      <c r="F25283" s="2">
        <v>67.680000000000007</v>
      </c>
      <c r="G25283" s="3">
        <v>346.96</v>
      </c>
      <c r="H25283" s="3">
        <v>0.67680000000000007</v>
      </c>
      <c r="I25283" s="3">
        <v>0</v>
      </c>
      <c r="J25283" s="3">
        <v>68.356800000000007</v>
      </c>
      <c r="K25283" s="4">
        <v>0.35</v>
      </c>
      <c r="L25283" s="73">
        <v>124.09388307692309</v>
      </c>
    </row>
    <row r="25284" spans="1:12" x14ac:dyDescent="0.35">
      <c r="A25284" s="1" t="s">
        <v>41100</v>
      </c>
      <c r="B25284" t="s">
        <v>41101</v>
      </c>
      <c r="C25284" t="s">
        <v>13</v>
      </c>
      <c r="D25284" t="s">
        <v>14</v>
      </c>
      <c r="E25284">
        <v>2</v>
      </c>
      <c r="F25284" s="2">
        <v>563.74</v>
      </c>
      <c r="G25284" s="3">
        <v>2890.1</v>
      </c>
      <c r="H25284" s="3">
        <v>5.6374000000000004</v>
      </c>
      <c r="I25284" s="3">
        <v>0</v>
      </c>
      <c r="J25284" s="3">
        <v>569.37739999999997</v>
      </c>
      <c r="K25284" s="4">
        <v>0.35000000000000003</v>
      </c>
      <c r="L25284" s="73">
        <v>1033.6389723076923</v>
      </c>
    </row>
    <row r="25285" spans="1:12" x14ac:dyDescent="0.35">
      <c r="A25285" s="1" t="s">
        <v>41102</v>
      </c>
      <c r="B25285" t="s">
        <v>41103</v>
      </c>
      <c r="C25285" t="s">
        <v>34</v>
      </c>
      <c r="D25285" t="s">
        <v>35</v>
      </c>
      <c r="E25285">
        <v>2</v>
      </c>
      <c r="F25285" s="2">
        <v>118.39</v>
      </c>
      <c r="G25285" s="3">
        <v>623.55999999999995</v>
      </c>
      <c r="H25285" s="3">
        <v>1.1839</v>
      </c>
      <c r="I25285" s="3">
        <v>0</v>
      </c>
      <c r="J25285" s="3">
        <v>119.57389999999999</v>
      </c>
      <c r="K25285" s="4">
        <v>0.35</v>
      </c>
      <c r="L25285" s="73">
        <v>217.07261846153844</v>
      </c>
    </row>
    <row r="25286" spans="1:12" x14ac:dyDescent="0.35">
      <c r="A25286" s="1" t="s">
        <v>41104</v>
      </c>
      <c r="B25286" t="s">
        <v>41105</v>
      </c>
      <c r="C25286" t="s">
        <v>13</v>
      </c>
      <c r="D25286" t="s">
        <v>14</v>
      </c>
      <c r="E25286">
        <v>1</v>
      </c>
      <c r="F25286" s="2">
        <v>58.42</v>
      </c>
      <c r="G25286" s="3">
        <v>289.95</v>
      </c>
      <c r="H25286" s="3">
        <v>0.58420000000000005</v>
      </c>
      <c r="I25286" s="3">
        <v>2.7457400000000001</v>
      </c>
      <c r="J25286" s="3">
        <v>61.749940000000002</v>
      </c>
      <c r="K25286" s="4">
        <v>0.34999999999999992</v>
      </c>
      <c r="L25286" s="73">
        <v>112.09989107692307</v>
      </c>
    </row>
    <row r="25287" spans="1:12" x14ac:dyDescent="0.35">
      <c r="A25287" s="1" t="s">
        <v>41106</v>
      </c>
      <c r="B25287" t="s">
        <v>41107</v>
      </c>
      <c r="C25287" t="s">
        <v>13</v>
      </c>
      <c r="D25287" t="s">
        <v>14</v>
      </c>
      <c r="E25287">
        <v>2</v>
      </c>
      <c r="F25287" s="2">
        <v>796.64</v>
      </c>
      <c r="G25287" s="3">
        <v>3908.22</v>
      </c>
      <c r="H25287" s="3">
        <v>7.9664000000000001</v>
      </c>
      <c r="I25287" s="3">
        <v>0</v>
      </c>
      <c r="J25287" s="3">
        <v>804.60640000000001</v>
      </c>
      <c r="K25287" s="4">
        <v>0.35</v>
      </c>
      <c r="L25287" s="73">
        <v>1460.6700799999999</v>
      </c>
    </row>
    <row r="25288" spans="1:12" x14ac:dyDescent="0.35">
      <c r="A25288" s="1" t="s">
        <v>41108</v>
      </c>
      <c r="B25288" t="s">
        <v>41109</v>
      </c>
      <c r="C25288" t="s">
        <v>46</v>
      </c>
      <c r="D25288" t="s">
        <v>47</v>
      </c>
      <c r="E25288">
        <v>1</v>
      </c>
      <c r="F25288" s="2">
        <v>576.07000000000005</v>
      </c>
      <c r="G25288" s="3">
        <v>2953.27</v>
      </c>
      <c r="H25288" s="3">
        <v>5.7607000000000008</v>
      </c>
      <c r="I25288" s="3">
        <v>27.075290000000003</v>
      </c>
      <c r="J25288" s="3">
        <v>608.90599000000009</v>
      </c>
      <c r="K25288" s="4">
        <v>0.35</v>
      </c>
      <c r="L25288" s="73">
        <v>1105.3985664615386</v>
      </c>
    </row>
    <row r="25289" spans="1:12" x14ac:dyDescent="0.35">
      <c r="A25289" s="1" t="s">
        <v>41110</v>
      </c>
      <c r="B25289" t="s">
        <v>41111</v>
      </c>
      <c r="C25289" t="s">
        <v>34</v>
      </c>
      <c r="D25289" t="s">
        <v>35</v>
      </c>
      <c r="E25289">
        <v>1</v>
      </c>
      <c r="F25289" s="2">
        <v>1.18</v>
      </c>
      <c r="G25289" s="3">
        <v>1.1599999999999999</v>
      </c>
      <c r="H25289" s="3">
        <v>1.18E-2</v>
      </c>
      <c r="I25289" s="3">
        <v>5.5459999999999995E-2</v>
      </c>
      <c r="J25289" s="3">
        <v>1.24726</v>
      </c>
      <c r="K25289" s="4">
        <v>0.35</v>
      </c>
      <c r="L25289" s="73">
        <v>2.2642566153846153</v>
      </c>
    </row>
    <row r="25290" spans="1:12" x14ac:dyDescent="0.35">
      <c r="A25290" s="1" t="s">
        <v>41112</v>
      </c>
      <c r="B25290" t="s">
        <v>41113</v>
      </c>
      <c r="C25290" t="s">
        <v>34</v>
      </c>
      <c r="D25290" t="s">
        <v>35</v>
      </c>
      <c r="E25290">
        <v>2</v>
      </c>
      <c r="F25290" s="2">
        <v>12.1</v>
      </c>
      <c r="G25290" s="3">
        <v>90.41</v>
      </c>
      <c r="H25290" s="3">
        <v>0.121</v>
      </c>
      <c r="I25290" s="3">
        <v>0</v>
      </c>
      <c r="J25290" s="3">
        <v>12.221</v>
      </c>
      <c r="K25290" s="4">
        <v>0.34999999999999992</v>
      </c>
      <c r="L25290" s="73">
        <v>22.185815384615381</v>
      </c>
    </row>
    <row r="25291" spans="1:12" x14ac:dyDescent="0.35">
      <c r="A25291" s="1" t="s">
        <v>41114</v>
      </c>
      <c r="B25291" t="s">
        <v>41115</v>
      </c>
      <c r="C25291" t="s">
        <v>34</v>
      </c>
      <c r="D25291" t="s">
        <v>35</v>
      </c>
      <c r="E25291">
        <v>1</v>
      </c>
      <c r="F25291" s="2">
        <v>14.45</v>
      </c>
      <c r="G25291" s="3">
        <v>74.099999999999994</v>
      </c>
      <c r="H25291" s="3">
        <v>0.14449999999999999</v>
      </c>
      <c r="I25291" s="3">
        <v>0.67914999999999992</v>
      </c>
      <c r="J25291" s="3">
        <v>15.27365</v>
      </c>
      <c r="K25291" s="4">
        <v>0.35</v>
      </c>
      <c r="L25291" s="73">
        <v>27.727549230769228</v>
      </c>
    </row>
    <row r="25292" spans="1:12" x14ac:dyDescent="0.35">
      <c r="A25292" s="1" t="s">
        <v>41116</v>
      </c>
      <c r="B25292" t="s">
        <v>41117</v>
      </c>
      <c r="C25292" t="s">
        <v>13</v>
      </c>
      <c r="D25292" t="s">
        <v>14</v>
      </c>
      <c r="E25292">
        <v>1</v>
      </c>
      <c r="F25292" s="2">
        <v>16.64</v>
      </c>
      <c r="G25292" s="3">
        <v>85.29</v>
      </c>
      <c r="H25292" s="3">
        <v>0.16640000000000002</v>
      </c>
      <c r="I25292" s="3">
        <v>0.78208</v>
      </c>
      <c r="J25292" s="3">
        <v>17.588480000000001</v>
      </c>
      <c r="K25292" s="4">
        <v>0.35</v>
      </c>
      <c r="L25292" s="73">
        <v>31.929856000000001</v>
      </c>
    </row>
    <row r="25293" spans="1:12" x14ac:dyDescent="0.35">
      <c r="A25293" s="1" t="s">
        <v>41118</v>
      </c>
      <c r="B25293" t="s">
        <v>41119</v>
      </c>
      <c r="C25293" t="s">
        <v>29</v>
      </c>
      <c r="D25293" t="s">
        <v>30</v>
      </c>
      <c r="E25293">
        <v>2</v>
      </c>
      <c r="F25293" s="2">
        <v>32.49</v>
      </c>
      <c r="G25293" s="3">
        <v>166.59</v>
      </c>
      <c r="H25293" s="3">
        <v>0.32490000000000002</v>
      </c>
      <c r="I25293" s="3">
        <v>0</v>
      </c>
      <c r="J25293" s="3">
        <v>32.814900000000002</v>
      </c>
      <c r="K25293" s="4">
        <v>0.35</v>
      </c>
      <c r="L25293" s="73">
        <v>59.571664615384613</v>
      </c>
    </row>
    <row r="25294" spans="1:12" x14ac:dyDescent="0.35">
      <c r="A25294" s="1" t="s">
        <v>41120</v>
      </c>
      <c r="B25294" t="s">
        <v>41121</v>
      </c>
      <c r="C25294" t="s">
        <v>46</v>
      </c>
      <c r="D25294" t="s">
        <v>47</v>
      </c>
      <c r="E25294">
        <v>1</v>
      </c>
      <c r="F25294" s="2">
        <v>5.44</v>
      </c>
      <c r="G25294" s="3">
        <v>27.9</v>
      </c>
      <c r="H25294" s="3">
        <v>5.4400000000000004E-2</v>
      </c>
      <c r="I25294" s="3">
        <v>0.25568000000000002</v>
      </c>
      <c r="J25294" s="3">
        <v>5.7500800000000005</v>
      </c>
      <c r="K25294" s="4">
        <v>0.34999999999999992</v>
      </c>
      <c r="L25294" s="73">
        <v>10.43860676923077</v>
      </c>
    </row>
    <row r="25295" spans="1:12" x14ac:dyDescent="0.35">
      <c r="A25295" s="1" t="s">
        <v>41122</v>
      </c>
      <c r="B25295" t="s">
        <v>41123</v>
      </c>
      <c r="C25295" t="s">
        <v>46</v>
      </c>
      <c r="D25295" t="s">
        <v>47</v>
      </c>
      <c r="E25295">
        <v>1</v>
      </c>
      <c r="F25295" s="2">
        <v>32.01</v>
      </c>
      <c r="G25295" s="3">
        <v>164.05</v>
      </c>
      <c r="H25295" s="3">
        <v>0.3201</v>
      </c>
      <c r="I25295" s="3">
        <v>1.50447</v>
      </c>
      <c r="J25295" s="3">
        <v>33.834569999999992</v>
      </c>
      <c r="K25295" s="4">
        <v>0.35</v>
      </c>
      <c r="L25295" s="73">
        <v>61.422757846153829</v>
      </c>
    </row>
    <row r="25296" spans="1:12" x14ac:dyDescent="0.35">
      <c r="A25296" s="1" t="s">
        <v>41124</v>
      </c>
      <c r="B25296" t="s">
        <v>41125</v>
      </c>
      <c r="C25296" t="s">
        <v>34</v>
      </c>
      <c r="D25296" t="s">
        <v>35</v>
      </c>
      <c r="E25296">
        <v>1</v>
      </c>
      <c r="F25296" s="2">
        <v>5.0999999999999996</v>
      </c>
      <c r="G25296" s="3">
        <v>26.14</v>
      </c>
      <c r="H25296" s="3">
        <v>5.0999999999999997E-2</v>
      </c>
      <c r="I25296" s="3">
        <v>0.2397</v>
      </c>
      <c r="J25296" s="3">
        <v>5.3906999999999998</v>
      </c>
      <c r="K25296" s="4">
        <v>0.34999999999999992</v>
      </c>
      <c r="L25296" s="73">
        <v>9.7861938461538447</v>
      </c>
    </row>
    <row r="25297" spans="1:12" x14ac:dyDescent="0.35">
      <c r="A25297" s="1" t="s">
        <v>41126</v>
      </c>
      <c r="B25297" t="s">
        <v>41127</v>
      </c>
      <c r="C25297" t="s">
        <v>34</v>
      </c>
      <c r="D25297" t="s">
        <v>35</v>
      </c>
      <c r="E25297">
        <v>2</v>
      </c>
      <c r="F25297" s="2">
        <v>1118.9000000000001</v>
      </c>
      <c r="G25297" s="3">
        <v>5893.72</v>
      </c>
      <c r="H25297" s="3">
        <v>11.189000000000002</v>
      </c>
      <c r="I25297" s="3">
        <v>0</v>
      </c>
      <c r="J25297" s="3">
        <v>1130.0890000000002</v>
      </c>
      <c r="K25297" s="4">
        <v>0.35000000000000003</v>
      </c>
      <c r="L25297" s="73">
        <v>2051.5461846153848</v>
      </c>
    </row>
    <row r="25298" spans="1:12" x14ac:dyDescent="0.35">
      <c r="A25298" s="1" t="s">
        <v>41128</v>
      </c>
      <c r="B25298" t="s">
        <v>41129</v>
      </c>
      <c r="C25298" t="s">
        <v>34</v>
      </c>
      <c r="D25298" t="s">
        <v>35</v>
      </c>
      <c r="E25298">
        <v>2</v>
      </c>
      <c r="F25298" s="2">
        <v>81.58</v>
      </c>
      <c r="G25298" s="3">
        <v>429.69</v>
      </c>
      <c r="H25298" s="3">
        <v>0.81579999999999997</v>
      </c>
      <c r="I25298" s="3">
        <v>0</v>
      </c>
      <c r="J25298" s="3">
        <v>82.395799999999994</v>
      </c>
      <c r="K25298" s="4">
        <v>0.35000000000000003</v>
      </c>
      <c r="L25298" s="73">
        <v>149.58006769230769</v>
      </c>
    </row>
    <row r="25299" spans="1:12" x14ac:dyDescent="0.35">
      <c r="A25299" s="1" t="s">
        <v>41130</v>
      </c>
      <c r="B25299" t="s">
        <v>41131</v>
      </c>
      <c r="C25299" t="s">
        <v>34</v>
      </c>
      <c r="D25299" t="s">
        <v>35</v>
      </c>
      <c r="E25299">
        <v>1</v>
      </c>
      <c r="F25299" s="2">
        <v>37.130000000000003</v>
      </c>
      <c r="G25299" s="3">
        <v>190.37</v>
      </c>
      <c r="H25299" s="3">
        <v>0.37130000000000002</v>
      </c>
      <c r="I25299" s="3">
        <v>1.7451100000000002</v>
      </c>
      <c r="J25299" s="3">
        <v>39.246409999999997</v>
      </c>
      <c r="K25299" s="4">
        <v>0.35</v>
      </c>
      <c r="L25299" s="73">
        <v>71.247328923076921</v>
      </c>
    </row>
    <row r="25300" spans="1:12" x14ac:dyDescent="0.35">
      <c r="A25300" s="1" t="s">
        <v>41132</v>
      </c>
      <c r="B25300" t="s">
        <v>41133</v>
      </c>
      <c r="C25300" t="s">
        <v>34</v>
      </c>
      <c r="D25300" t="s">
        <v>35</v>
      </c>
      <c r="E25300">
        <v>1</v>
      </c>
      <c r="F25300" s="2">
        <v>328.58</v>
      </c>
      <c r="G25300" s="3">
        <v>1718.23</v>
      </c>
      <c r="H25300" s="3">
        <v>3.2858000000000001</v>
      </c>
      <c r="I25300" s="3">
        <v>15.443259999999999</v>
      </c>
      <c r="J25300" s="3">
        <v>347.30905999999999</v>
      </c>
      <c r="K25300" s="4">
        <v>0.35</v>
      </c>
      <c r="L25300" s="73">
        <v>630.49952430769224</v>
      </c>
    </row>
    <row r="25301" spans="1:12" x14ac:dyDescent="0.35">
      <c r="A25301" s="1" t="s">
        <v>41134</v>
      </c>
      <c r="B25301" t="s">
        <v>41135</v>
      </c>
      <c r="C25301" t="s">
        <v>34</v>
      </c>
      <c r="D25301" t="s">
        <v>35</v>
      </c>
      <c r="E25301">
        <v>1</v>
      </c>
      <c r="F25301" s="2">
        <v>1421.63</v>
      </c>
      <c r="G25301" s="3">
        <v>7288.15</v>
      </c>
      <c r="H25301" s="3">
        <v>14.216300000000002</v>
      </c>
      <c r="I25301" s="3">
        <v>66.816610000000011</v>
      </c>
      <c r="J25301" s="3">
        <v>1502.6629100000002</v>
      </c>
      <c r="K25301" s="4">
        <v>0.35</v>
      </c>
      <c r="L25301" s="73">
        <v>2727.9111289230773</v>
      </c>
    </row>
    <row r="25302" spans="1:12" x14ac:dyDescent="0.35">
      <c r="A25302" s="1" t="s">
        <v>41136</v>
      </c>
      <c r="B25302" t="s">
        <v>41137</v>
      </c>
      <c r="C25302" t="s">
        <v>13</v>
      </c>
      <c r="D25302" t="s">
        <v>14</v>
      </c>
      <c r="E25302">
        <v>2</v>
      </c>
      <c r="F25302" s="2">
        <v>65.97</v>
      </c>
      <c r="G25302" s="3">
        <v>338.22</v>
      </c>
      <c r="H25302" s="3">
        <v>0.65969999999999995</v>
      </c>
      <c r="I25302" s="3">
        <v>0</v>
      </c>
      <c r="J25302" s="3">
        <v>66.6297</v>
      </c>
      <c r="K25302" s="4">
        <v>0.34999999999999992</v>
      </c>
      <c r="L25302" s="73">
        <v>120.95853230769229</v>
      </c>
    </row>
    <row r="25303" spans="1:12" x14ac:dyDescent="0.35">
      <c r="A25303" s="1" t="s">
        <v>41138</v>
      </c>
      <c r="B25303" t="s">
        <v>41139</v>
      </c>
      <c r="C25303" t="s">
        <v>34</v>
      </c>
      <c r="D25303" t="s">
        <v>35</v>
      </c>
      <c r="E25303">
        <v>2</v>
      </c>
      <c r="F25303" s="2">
        <v>472</v>
      </c>
      <c r="G25303" s="3">
        <v>2534.19</v>
      </c>
      <c r="H25303" s="3">
        <v>4.72</v>
      </c>
      <c r="I25303" s="3">
        <v>0</v>
      </c>
      <c r="J25303" s="3">
        <v>476.72</v>
      </c>
      <c r="K25303" s="4">
        <v>0.34999999999999992</v>
      </c>
      <c r="L25303" s="73">
        <v>865.43015384615387</v>
      </c>
    </row>
    <row r="25304" spans="1:12" x14ac:dyDescent="0.35">
      <c r="A25304" s="1" t="s">
        <v>41140</v>
      </c>
      <c r="B25304" t="s">
        <v>41141</v>
      </c>
      <c r="C25304" t="s">
        <v>34</v>
      </c>
      <c r="D25304" t="s">
        <v>35</v>
      </c>
      <c r="E25304">
        <v>1</v>
      </c>
      <c r="F25304" s="2">
        <v>57.39</v>
      </c>
      <c r="G25304" s="3">
        <v>294.23</v>
      </c>
      <c r="H25304" s="3">
        <v>0.57389999999999997</v>
      </c>
      <c r="I25304" s="3">
        <v>2.69733</v>
      </c>
      <c r="J25304" s="3">
        <v>60.661230000000003</v>
      </c>
      <c r="K25304" s="4">
        <v>0.34999999999999992</v>
      </c>
      <c r="L25304" s="73">
        <v>110.12346369230769</v>
      </c>
    </row>
    <row r="25305" spans="1:12" x14ac:dyDescent="0.35">
      <c r="A25305" s="1" t="s">
        <v>41142</v>
      </c>
      <c r="B25305" t="s">
        <v>41143</v>
      </c>
      <c r="C25305" t="s">
        <v>46</v>
      </c>
      <c r="D25305" t="s">
        <v>47</v>
      </c>
      <c r="E25305">
        <v>1</v>
      </c>
      <c r="F25305" s="2">
        <v>11.23</v>
      </c>
      <c r="G25305" s="3">
        <v>57.62</v>
      </c>
      <c r="H25305" s="3">
        <v>0.11230000000000001</v>
      </c>
      <c r="I25305" s="3">
        <v>0.52781</v>
      </c>
      <c r="J25305" s="3">
        <v>11.87011</v>
      </c>
      <c r="K25305" s="4">
        <v>0.35</v>
      </c>
      <c r="L25305" s="73">
        <v>21.548815076923077</v>
      </c>
    </row>
    <row r="25306" spans="1:12" x14ac:dyDescent="0.35">
      <c r="A25306" s="1" t="s">
        <v>41144</v>
      </c>
      <c r="B25306" t="s">
        <v>41145</v>
      </c>
      <c r="C25306" t="s">
        <v>34</v>
      </c>
      <c r="D25306" t="s">
        <v>35</v>
      </c>
      <c r="E25306">
        <v>1</v>
      </c>
      <c r="F25306" s="2">
        <v>7.23</v>
      </c>
      <c r="G25306" s="3">
        <v>54</v>
      </c>
      <c r="H25306" s="3">
        <v>7.2300000000000003E-2</v>
      </c>
      <c r="I25306" s="3">
        <v>0.33981</v>
      </c>
      <c r="J25306" s="3">
        <v>7.6421100000000006</v>
      </c>
      <c r="K25306" s="4">
        <v>0.35000000000000003</v>
      </c>
      <c r="L25306" s="73">
        <v>13.873368923076924</v>
      </c>
    </row>
    <row r="25307" spans="1:12" x14ac:dyDescent="0.35">
      <c r="A25307" s="1" t="s">
        <v>41146</v>
      </c>
      <c r="B25307" t="s">
        <v>41147</v>
      </c>
      <c r="C25307" t="s">
        <v>34</v>
      </c>
      <c r="D25307" t="s">
        <v>35</v>
      </c>
      <c r="E25307">
        <v>2</v>
      </c>
      <c r="F25307" s="2">
        <v>73.989999999999995</v>
      </c>
      <c r="G25307" s="3">
        <v>552.71</v>
      </c>
      <c r="H25307" s="3">
        <v>0.7399</v>
      </c>
      <c r="I25307" s="3">
        <v>0</v>
      </c>
      <c r="J25307" s="3">
        <v>74.729900000000001</v>
      </c>
      <c r="K25307" s="4">
        <v>0.35000000000000003</v>
      </c>
      <c r="L25307" s="73">
        <v>135.66351076923078</v>
      </c>
    </row>
    <row r="25308" spans="1:12" x14ac:dyDescent="0.35">
      <c r="A25308" s="1" t="s">
        <v>41148</v>
      </c>
      <c r="B25308" t="s">
        <v>41149</v>
      </c>
      <c r="C25308" t="s">
        <v>34</v>
      </c>
      <c r="D25308" t="s">
        <v>35</v>
      </c>
      <c r="E25308">
        <v>2</v>
      </c>
      <c r="F25308" s="2">
        <v>8.82</v>
      </c>
      <c r="G25308" s="3">
        <v>65.92</v>
      </c>
      <c r="H25308" s="3">
        <v>8.8200000000000001E-2</v>
      </c>
      <c r="I25308" s="3">
        <v>0</v>
      </c>
      <c r="J25308" s="3">
        <v>8.9082000000000008</v>
      </c>
      <c r="K25308" s="4">
        <v>0.35000000000000003</v>
      </c>
      <c r="L25308" s="73">
        <v>16.171809230769234</v>
      </c>
    </row>
    <row r="25309" spans="1:12" x14ac:dyDescent="0.35">
      <c r="A25309" s="1" t="s">
        <v>41150</v>
      </c>
      <c r="B25309" t="s">
        <v>41151</v>
      </c>
      <c r="C25309" t="s">
        <v>46</v>
      </c>
      <c r="D25309" t="s">
        <v>47</v>
      </c>
      <c r="E25309">
        <v>1</v>
      </c>
      <c r="F25309" s="2">
        <v>4.7</v>
      </c>
      <c r="G25309" s="3">
        <v>24.12</v>
      </c>
      <c r="H25309" s="3">
        <v>4.7E-2</v>
      </c>
      <c r="I25309" s="3">
        <v>0.22090000000000001</v>
      </c>
      <c r="J25309" s="3">
        <v>4.9679000000000002</v>
      </c>
      <c r="K25309" s="4">
        <v>0.35000000000000003</v>
      </c>
      <c r="L25309" s="73">
        <v>9.0186492307692312</v>
      </c>
    </row>
    <row r="25310" spans="1:12" x14ac:dyDescent="0.35">
      <c r="A25310" s="1" t="s">
        <v>41152</v>
      </c>
      <c r="B25310" t="s">
        <v>41153</v>
      </c>
      <c r="C25310" t="s">
        <v>34</v>
      </c>
      <c r="D25310" t="s">
        <v>35</v>
      </c>
      <c r="E25310">
        <v>2</v>
      </c>
      <c r="F25310" s="2">
        <v>36.39</v>
      </c>
      <c r="G25310" s="3">
        <v>271.91000000000003</v>
      </c>
      <c r="H25310" s="3">
        <v>0.3639</v>
      </c>
      <c r="I25310" s="3">
        <v>0</v>
      </c>
      <c r="J25310" s="3">
        <v>36.753900000000002</v>
      </c>
      <c r="K25310" s="4">
        <v>0.35</v>
      </c>
      <c r="L25310" s="73">
        <v>66.722464615384609</v>
      </c>
    </row>
    <row r="25311" spans="1:12" x14ac:dyDescent="0.35">
      <c r="A25311" s="1" t="s">
        <v>41154</v>
      </c>
      <c r="B25311" t="s">
        <v>41155</v>
      </c>
      <c r="C25311" t="s">
        <v>34</v>
      </c>
      <c r="D25311" t="s">
        <v>35</v>
      </c>
      <c r="E25311">
        <v>1</v>
      </c>
      <c r="F25311" s="2">
        <v>1682.64</v>
      </c>
      <c r="G25311" s="3">
        <v>11934.21</v>
      </c>
      <c r="H25311" s="3">
        <v>16.8264</v>
      </c>
      <c r="I25311" s="3">
        <v>79.08408</v>
      </c>
      <c r="J25311" s="3">
        <v>1778.5504800000001</v>
      </c>
      <c r="K25311" s="4">
        <v>0.35</v>
      </c>
      <c r="L25311" s="73">
        <v>3228.7531790769231</v>
      </c>
    </row>
    <row r="25312" spans="1:12" x14ac:dyDescent="0.35">
      <c r="A25312" s="1" t="s">
        <v>41156</v>
      </c>
      <c r="B25312" t="s">
        <v>41157</v>
      </c>
      <c r="C25312" t="s">
        <v>34</v>
      </c>
      <c r="D25312" t="s">
        <v>35</v>
      </c>
      <c r="E25312">
        <v>1</v>
      </c>
      <c r="F25312" s="2">
        <v>24.71</v>
      </c>
      <c r="G25312" s="3">
        <v>146.84</v>
      </c>
      <c r="H25312" s="3">
        <v>0.24710000000000001</v>
      </c>
      <c r="I25312" s="3">
        <v>1.16137</v>
      </c>
      <c r="J25312" s="3">
        <v>26.118470000000002</v>
      </c>
      <c r="K25312" s="4">
        <v>0.35</v>
      </c>
      <c r="L25312" s="73">
        <v>47.415068615384612</v>
      </c>
    </row>
    <row r="25313" spans="1:12" x14ac:dyDescent="0.35">
      <c r="A25313" s="1" t="s">
        <v>41158</v>
      </c>
      <c r="B25313" t="s">
        <v>41159</v>
      </c>
      <c r="C25313" t="s">
        <v>34</v>
      </c>
      <c r="D25313" t="s">
        <v>35</v>
      </c>
      <c r="E25313">
        <v>1</v>
      </c>
      <c r="F25313" s="2">
        <v>335.49</v>
      </c>
      <c r="G25313" s="3">
        <v>1719.89</v>
      </c>
      <c r="H25313" s="3">
        <v>3.3549000000000002</v>
      </c>
      <c r="I25313" s="3">
        <v>15.768030000000001</v>
      </c>
      <c r="J25313" s="3">
        <v>354.61293000000001</v>
      </c>
      <c r="K25313" s="4">
        <v>0.35000000000000003</v>
      </c>
      <c r="L25313" s="73">
        <v>643.7588575384616</v>
      </c>
    </row>
    <row r="25314" spans="1:12" x14ac:dyDescent="0.35">
      <c r="A25314" s="1" t="s">
        <v>41160</v>
      </c>
      <c r="B25314" t="s">
        <v>41161</v>
      </c>
      <c r="C25314" t="s">
        <v>34</v>
      </c>
      <c r="D25314" t="s">
        <v>35</v>
      </c>
      <c r="E25314">
        <v>1</v>
      </c>
      <c r="F25314" s="2">
        <v>444.24</v>
      </c>
      <c r="G25314" s="3">
        <v>2325.86</v>
      </c>
      <c r="H25314" s="3">
        <v>4.4424000000000001</v>
      </c>
      <c r="I25314" s="3">
        <v>20.879280000000001</v>
      </c>
      <c r="J25314" s="3">
        <v>469.56168000000002</v>
      </c>
      <c r="K25314" s="4">
        <v>0.35</v>
      </c>
      <c r="L25314" s="73">
        <v>852.43504984615379</v>
      </c>
    </row>
    <row r="25315" spans="1:12" x14ac:dyDescent="0.35">
      <c r="A25315" s="1" t="s">
        <v>41162</v>
      </c>
      <c r="B25315" t="s">
        <v>41163</v>
      </c>
      <c r="C25315" t="s">
        <v>34</v>
      </c>
      <c r="D25315" t="s">
        <v>35</v>
      </c>
      <c r="E25315">
        <v>1</v>
      </c>
      <c r="F25315" s="2">
        <v>1036.69</v>
      </c>
      <c r="G25315" s="3">
        <v>5314.69</v>
      </c>
      <c r="H25315" s="3">
        <v>10.366900000000001</v>
      </c>
      <c r="I25315" s="3">
        <v>48.724430000000005</v>
      </c>
      <c r="J25315" s="3">
        <v>1095.78133</v>
      </c>
      <c r="K25315" s="4">
        <v>0.34999999999999992</v>
      </c>
      <c r="L25315" s="73">
        <v>1989.2645683076921</v>
      </c>
    </row>
    <row r="25316" spans="1:12" x14ac:dyDescent="0.35">
      <c r="A25316" s="1">
        <v>41001289</v>
      </c>
      <c r="B25316" t="s">
        <v>40784</v>
      </c>
      <c r="C25316" t="s">
        <v>34</v>
      </c>
      <c r="D25316" t="s">
        <v>35</v>
      </c>
      <c r="E25316">
        <v>1</v>
      </c>
      <c r="F25316" s="2">
        <v>210.43</v>
      </c>
      <c r="G25316" s="3">
        <v>1078.75</v>
      </c>
      <c r="H25316" s="3">
        <v>2.1043000000000003</v>
      </c>
      <c r="I25316" s="3">
        <v>9.8902099999999997</v>
      </c>
      <c r="J25316" s="3">
        <v>222.42451</v>
      </c>
      <c r="K25316" s="4">
        <v>0.35000000000000003</v>
      </c>
      <c r="L25316" s="73">
        <v>403.78603353846154</v>
      </c>
    </row>
    <row r="25317" spans="1:12" x14ac:dyDescent="0.35">
      <c r="A25317" s="1" t="s">
        <v>41164</v>
      </c>
      <c r="B25317" t="s">
        <v>41165</v>
      </c>
      <c r="C25317" t="s">
        <v>13</v>
      </c>
      <c r="D25317" t="s">
        <v>14</v>
      </c>
      <c r="E25317">
        <v>2</v>
      </c>
      <c r="F25317" s="2">
        <v>711.76</v>
      </c>
      <c r="G25317" s="3">
        <v>3491.83</v>
      </c>
      <c r="H25317" s="3">
        <v>7.1176000000000004</v>
      </c>
      <c r="I25317" s="3">
        <v>0</v>
      </c>
      <c r="J25317" s="3">
        <v>718.87760000000003</v>
      </c>
      <c r="K25317" s="4">
        <v>0.35</v>
      </c>
      <c r="L25317" s="73">
        <v>1305.0393353846155</v>
      </c>
    </row>
    <row r="25318" spans="1:12" x14ac:dyDescent="0.35">
      <c r="A25318" s="1" t="s">
        <v>41166</v>
      </c>
      <c r="B25318" t="s">
        <v>41167</v>
      </c>
      <c r="C25318" t="s">
        <v>34</v>
      </c>
      <c r="D25318" t="s">
        <v>35</v>
      </c>
      <c r="E25318">
        <v>2</v>
      </c>
      <c r="F25318" s="2">
        <v>480.97</v>
      </c>
      <c r="G25318" s="3">
        <v>2465.7600000000002</v>
      </c>
      <c r="H25318" s="3">
        <v>4.8097000000000003</v>
      </c>
      <c r="I25318" s="3">
        <v>0</v>
      </c>
      <c r="J25318" s="3">
        <v>485.77970000000005</v>
      </c>
      <c r="K25318" s="4">
        <v>0.35000000000000003</v>
      </c>
      <c r="L25318" s="73">
        <v>881.87699384615394</v>
      </c>
    </row>
    <row r="25319" spans="1:12" x14ac:dyDescent="0.35">
      <c r="A25319" s="1" t="s">
        <v>41168</v>
      </c>
      <c r="B25319" t="s">
        <v>41169</v>
      </c>
      <c r="C25319" t="s">
        <v>34</v>
      </c>
      <c r="D25319" t="s">
        <v>35</v>
      </c>
      <c r="E25319">
        <v>1</v>
      </c>
      <c r="F25319" s="2">
        <v>43.49</v>
      </c>
      <c r="G25319" s="3">
        <v>380.77</v>
      </c>
      <c r="H25319" s="3">
        <v>0.43490000000000001</v>
      </c>
      <c r="I25319" s="3">
        <v>2.0440300000000002</v>
      </c>
      <c r="J25319" s="3">
        <v>45.96893</v>
      </c>
      <c r="K25319" s="4">
        <v>0.34999999999999992</v>
      </c>
      <c r="L25319" s="73">
        <v>83.451288307692295</v>
      </c>
    </row>
    <row r="25320" spans="1:12" x14ac:dyDescent="0.35">
      <c r="A25320" s="1">
        <v>41001296</v>
      </c>
      <c r="B25320" t="s">
        <v>41170</v>
      </c>
      <c r="C25320" t="s">
        <v>34</v>
      </c>
      <c r="D25320" t="s">
        <v>35</v>
      </c>
      <c r="E25320">
        <v>1</v>
      </c>
      <c r="F25320" s="2">
        <v>131.55000000000001</v>
      </c>
      <c r="G25320" s="3">
        <v>674.41</v>
      </c>
      <c r="H25320" s="3">
        <v>1.3155000000000001</v>
      </c>
      <c r="I25320" s="3">
        <v>6.1828500000000002</v>
      </c>
      <c r="J25320" s="3">
        <v>139.04835</v>
      </c>
      <c r="K25320" s="4">
        <v>0.35</v>
      </c>
      <c r="L25320" s="73">
        <v>252.42623538461538</v>
      </c>
    </row>
    <row r="25321" spans="1:12" x14ac:dyDescent="0.35">
      <c r="A25321" s="1" t="s">
        <v>41171</v>
      </c>
      <c r="B25321" t="s">
        <v>41172</v>
      </c>
      <c r="C25321" t="s">
        <v>34</v>
      </c>
      <c r="D25321" t="s">
        <v>35</v>
      </c>
      <c r="E25321">
        <v>2</v>
      </c>
      <c r="F25321" s="2">
        <v>24.4</v>
      </c>
      <c r="G25321" s="3">
        <v>127.61</v>
      </c>
      <c r="H25321" s="3">
        <v>0.24399999999999999</v>
      </c>
      <c r="I25321" s="3">
        <v>0</v>
      </c>
      <c r="J25321" s="3">
        <v>24.643999999999998</v>
      </c>
      <c r="K25321" s="4">
        <v>0.35</v>
      </c>
      <c r="L25321" s="73">
        <v>44.738338461538461</v>
      </c>
    </row>
    <row r="25322" spans="1:12" x14ac:dyDescent="0.35">
      <c r="A25322" s="1" t="s">
        <v>41173</v>
      </c>
      <c r="B25322" t="s">
        <v>41174</v>
      </c>
      <c r="C25322" t="s">
        <v>46</v>
      </c>
      <c r="D25322" t="s">
        <v>47</v>
      </c>
      <c r="E25322">
        <v>1</v>
      </c>
      <c r="F25322" s="2">
        <v>1000.37</v>
      </c>
      <c r="G25322" s="3">
        <v>5128.5600000000004</v>
      </c>
      <c r="H25322" s="3">
        <v>10.0037</v>
      </c>
      <c r="I25322" s="3">
        <v>47.017389999999999</v>
      </c>
      <c r="J25322" s="3">
        <v>1057.3910900000001</v>
      </c>
      <c r="K25322" s="4">
        <v>0.34999999999999992</v>
      </c>
      <c r="L25322" s="73">
        <v>1919.5715172307691</v>
      </c>
    </row>
    <row r="25323" spans="1:12" x14ac:dyDescent="0.35">
      <c r="A25323" s="1" t="s">
        <v>41175</v>
      </c>
      <c r="B25323" t="s">
        <v>41176</v>
      </c>
      <c r="C25323" t="s">
        <v>34</v>
      </c>
      <c r="D25323" t="s">
        <v>35</v>
      </c>
      <c r="E25323">
        <v>1</v>
      </c>
      <c r="F25323" s="2">
        <v>2269.9699999999998</v>
      </c>
      <c r="G25323" s="3">
        <v>14337.2</v>
      </c>
      <c r="H25323" s="3">
        <v>22.6997</v>
      </c>
      <c r="I25323" s="3">
        <v>106.68858999999999</v>
      </c>
      <c r="J25323" s="3">
        <v>2399.3582900000001</v>
      </c>
      <c r="K25323" s="4">
        <v>0.35</v>
      </c>
      <c r="L25323" s="73">
        <v>4355.7581264615383</v>
      </c>
    </row>
    <row r="25324" spans="1:12" x14ac:dyDescent="0.35">
      <c r="A25324" s="1" t="s">
        <v>41177</v>
      </c>
      <c r="B25324" t="s">
        <v>41178</v>
      </c>
      <c r="C25324" t="s">
        <v>34</v>
      </c>
      <c r="D25324" t="s">
        <v>35</v>
      </c>
      <c r="E25324">
        <v>2</v>
      </c>
      <c r="F25324" s="2">
        <v>65.459999999999994</v>
      </c>
      <c r="G25324" s="3">
        <v>342.72</v>
      </c>
      <c r="H25324" s="3">
        <v>0.65459999999999996</v>
      </c>
      <c r="I25324" s="3">
        <v>0</v>
      </c>
      <c r="J25324" s="3">
        <v>66.114599999999996</v>
      </c>
      <c r="K25324" s="4">
        <v>0.35</v>
      </c>
      <c r="L25324" s="73">
        <v>120.02342769230768</v>
      </c>
    </row>
    <row r="25325" spans="1:12" x14ac:dyDescent="0.35">
      <c r="A25325" s="1" t="s">
        <v>41179</v>
      </c>
      <c r="B25325" t="s">
        <v>41180</v>
      </c>
      <c r="C25325" t="s">
        <v>34</v>
      </c>
      <c r="D25325" t="s">
        <v>35</v>
      </c>
      <c r="E25325">
        <v>1</v>
      </c>
      <c r="F25325" s="2">
        <v>103.74</v>
      </c>
      <c r="G25325" s="3">
        <v>429.69</v>
      </c>
      <c r="H25325" s="3">
        <v>1.0373999999999999</v>
      </c>
      <c r="I25325" s="3">
        <v>4.8757799999999998</v>
      </c>
      <c r="J25325" s="3">
        <v>109.65318000000001</v>
      </c>
      <c r="K25325" s="4">
        <v>0.35</v>
      </c>
      <c r="L25325" s="73">
        <v>199.06269600000002</v>
      </c>
    </row>
    <row r="25326" spans="1:12" x14ac:dyDescent="0.35">
      <c r="A25326" s="1" t="s">
        <v>41181</v>
      </c>
      <c r="B25326" t="s">
        <v>41182</v>
      </c>
      <c r="C25326" t="s">
        <v>34</v>
      </c>
      <c r="D25326" t="s">
        <v>35</v>
      </c>
      <c r="E25326">
        <v>1</v>
      </c>
      <c r="F25326" s="2">
        <v>45.98</v>
      </c>
      <c r="G25326" s="3">
        <v>235.78</v>
      </c>
      <c r="H25326" s="3">
        <v>0.45979999999999999</v>
      </c>
      <c r="I25326" s="3">
        <v>2.16106</v>
      </c>
      <c r="J25326" s="3">
        <v>48.600859999999997</v>
      </c>
      <c r="K25326" s="4">
        <v>0.35000000000000003</v>
      </c>
      <c r="L25326" s="73">
        <v>88.229253538461535</v>
      </c>
    </row>
    <row r="25327" spans="1:12" x14ac:dyDescent="0.35">
      <c r="A25327" s="1" t="s">
        <v>41183</v>
      </c>
      <c r="B25327" t="s">
        <v>41184</v>
      </c>
      <c r="C25327" t="s">
        <v>34</v>
      </c>
      <c r="D25327" t="s">
        <v>35</v>
      </c>
      <c r="E25327">
        <v>2</v>
      </c>
      <c r="F25327" s="2">
        <v>1034.1600000000001</v>
      </c>
      <c r="G25327" s="3">
        <v>5414.45</v>
      </c>
      <c r="H25327" s="3">
        <v>10.341600000000001</v>
      </c>
      <c r="I25327" s="3">
        <v>0</v>
      </c>
      <c r="J25327" s="3">
        <v>1044.5016000000001</v>
      </c>
      <c r="K25327" s="4">
        <v>0.35</v>
      </c>
      <c r="L25327" s="73">
        <v>1896.1721353846156</v>
      </c>
    </row>
    <row r="25328" spans="1:12" x14ac:dyDescent="0.35">
      <c r="A25328" s="1" t="s">
        <v>41185</v>
      </c>
      <c r="B25328" t="s">
        <v>41186</v>
      </c>
      <c r="C25328" t="s">
        <v>34</v>
      </c>
      <c r="D25328" t="s">
        <v>35</v>
      </c>
      <c r="E25328">
        <v>1</v>
      </c>
      <c r="F25328" s="2">
        <v>1147.97</v>
      </c>
      <c r="G25328" s="3">
        <v>5885.18</v>
      </c>
      <c r="H25328" s="3">
        <v>11.479700000000001</v>
      </c>
      <c r="I25328" s="3">
        <v>53.954590000000003</v>
      </c>
      <c r="J25328" s="3">
        <v>1213.4042900000002</v>
      </c>
      <c r="K25328" s="4">
        <v>0.34999999999999992</v>
      </c>
      <c r="L25328" s="73">
        <v>2202.7954803076923</v>
      </c>
    </row>
    <row r="25329" spans="1:12" x14ac:dyDescent="0.35">
      <c r="A25329" s="1" t="s">
        <v>41187</v>
      </c>
      <c r="B25329" t="s">
        <v>41188</v>
      </c>
      <c r="C25329" t="s">
        <v>13</v>
      </c>
      <c r="D25329" t="s">
        <v>14</v>
      </c>
      <c r="E25329">
        <v>2</v>
      </c>
      <c r="F25329" s="2">
        <v>194.48</v>
      </c>
      <c r="G25329" s="3">
        <v>997.07</v>
      </c>
      <c r="H25329" s="3">
        <v>1.9447999999999999</v>
      </c>
      <c r="I25329" s="3">
        <v>0</v>
      </c>
      <c r="J25329" s="3">
        <v>196.42479999999998</v>
      </c>
      <c r="K25329" s="4">
        <v>0.35</v>
      </c>
      <c r="L25329" s="73">
        <v>356.58655999999996</v>
      </c>
    </row>
    <row r="25330" spans="1:12" x14ac:dyDescent="0.35">
      <c r="A25330" s="1" t="s">
        <v>41189</v>
      </c>
      <c r="B25330" t="s">
        <v>41190</v>
      </c>
      <c r="C25330" t="s">
        <v>46</v>
      </c>
      <c r="D25330" t="s">
        <v>47</v>
      </c>
      <c r="E25330">
        <v>1</v>
      </c>
      <c r="F25330" s="2">
        <v>412.52</v>
      </c>
      <c r="G25330" s="3">
        <v>2114.85</v>
      </c>
      <c r="H25330" s="3">
        <v>4.1251999999999995</v>
      </c>
      <c r="I25330" s="3">
        <v>19.388439999999999</v>
      </c>
      <c r="J25330" s="3">
        <v>436.03363999999999</v>
      </c>
      <c r="K25330" s="4">
        <v>0.34999999999999992</v>
      </c>
      <c r="L25330" s="73">
        <v>791.56876184615373</v>
      </c>
    </row>
    <row r="25331" spans="1:12" x14ac:dyDescent="0.35">
      <c r="A25331" s="1" t="s">
        <v>41191</v>
      </c>
      <c r="B25331" t="s">
        <v>41192</v>
      </c>
      <c r="C25331" t="s">
        <v>34</v>
      </c>
      <c r="D25331" t="s">
        <v>35</v>
      </c>
      <c r="E25331">
        <v>1</v>
      </c>
      <c r="F25331" s="2">
        <v>65.72</v>
      </c>
      <c r="G25331" s="3">
        <v>490.93</v>
      </c>
      <c r="H25331" s="3">
        <v>0.65720000000000001</v>
      </c>
      <c r="I25331" s="3">
        <v>3.0888399999999998</v>
      </c>
      <c r="J25331" s="3">
        <v>69.466040000000007</v>
      </c>
      <c r="K25331" s="4">
        <v>0.35</v>
      </c>
      <c r="L25331" s="73">
        <v>126.10758030769232</v>
      </c>
    </row>
    <row r="25332" spans="1:12" x14ac:dyDescent="0.35">
      <c r="A25332" s="1" t="s">
        <v>41193</v>
      </c>
      <c r="B25332" t="s">
        <v>41194</v>
      </c>
      <c r="C25332" t="s">
        <v>46</v>
      </c>
      <c r="D25332" t="s">
        <v>47</v>
      </c>
      <c r="E25332">
        <v>2</v>
      </c>
      <c r="F25332" s="2">
        <v>251.22</v>
      </c>
      <c r="G25332" s="3">
        <v>1205.6500000000001</v>
      </c>
      <c r="H25332" s="3">
        <v>2.5122</v>
      </c>
      <c r="I25332" s="3">
        <v>0</v>
      </c>
      <c r="J25332" s="3">
        <v>253.73220000000001</v>
      </c>
      <c r="K25332" s="4">
        <v>0.34999999999999992</v>
      </c>
      <c r="L25332" s="73">
        <v>460.62153230769229</v>
      </c>
    </row>
    <row r="25333" spans="1:12" x14ac:dyDescent="0.35">
      <c r="A25333" s="1" t="s">
        <v>41195</v>
      </c>
      <c r="B25333" t="s">
        <v>41196</v>
      </c>
      <c r="C25333" t="s">
        <v>34</v>
      </c>
      <c r="D25333" t="s">
        <v>35</v>
      </c>
      <c r="E25333">
        <v>1</v>
      </c>
      <c r="F25333" s="2">
        <v>166.47</v>
      </c>
      <c r="G25333" s="3">
        <v>775.53</v>
      </c>
      <c r="H25333" s="3">
        <v>1.6647000000000001</v>
      </c>
      <c r="I25333" s="3">
        <v>7.82409</v>
      </c>
      <c r="J25333" s="3">
        <v>175.95879000000002</v>
      </c>
      <c r="K25333" s="4">
        <v>0.34999999999999992</v>
      </c>
      <c r="L25333" s="73">
        <v>319.4328803076923</v>
      </c>
    </row>
    <row r="25334" spans="1:12" x14ac:dyDescent="0.35">
      <c r="A25334" s="1" t="s">
        <v>41197</v>
      </c>
      <c r="B25334" t="s">
        <v>41198</v>
      </c>
      <c r="C25334" t="s">
        <v>46</v>
      </c>
      <c r="D25334" t="s">
        <v>47</v>
      </c>
      <c r="E25334">
        <v>2</v>
      </c>
      <c r="F25334" s="2">
        <v>65.84</v>
      </c>
      <c r="G25334" s="3">
        <v>337.55</v>
      </c>
      <c r="H25334" s="3">
        <v>0.6584000000000001</v>
      </c>
      <c r="I25334" s="3">
        <v>0</v>
      </c>
      <c r="J25334" s="3">
        <v>66.498400000000004</v>
      </c>
      <c r="K25334" s="4">
        <v>0.35</v>
      </c>
      <c r="L25334" s="73">
        <v>120.72017230769231</v>
      </c>
    </row>
    <row r="25335" spans="1:12" x14ac:dyDescent="0.35">
      <c r="A25335" s="1" t="s">
        <v>41199</v>
      </c>
      <c r="B25335" t="s">
        <v>41200</v>
      </c>
      <c r="C25335" t="s">
        <v>34</v>
      </c>
      <c r="D25335" t="s">
        <v>35</v>
      </c>
      <c r="E25335">
        <v>2</v>
      </c>
      <c r="F25335" s="2">
        <v>324.36</v>
      </c>
      <c r="G25335" s="3">
        <v>1664.92</v>
      </c>
      <c r="H25335" s="3">
        <v>3.2436000000000003</v>
      </c>
      <c r="I25335" s="3">
        <v>0</v>
      </c>
      <c r="J25335" s="3">
        <v>327.60360000000003</v>
      </c>
      <c r="K25335" s="4">
        <v>0.35</v>
      </c>
      <c r="L25335" s="73">
        <v>594.72653538461543</v>
      </c>
    </row>
    <row r="25336" spans="1:12" x14ac:dyDescent="0.35">
      <c r="A25336" s="1" t="s">
        <v>41201</v>
      </c>
      <c r="B25336" t="s">
        <v>41202</v>
      </c>
      <c r="C25336" t="s">
        <v>34</v>
      </c>
      <c r="D25336" t="s">
        <v>35</v>
      </c>
      <c r="E25336">
        <v>1</v>
      </c>
      <c r="F25336" s="2">
        <v>831.33</v>
      </c>
      <c r="G25336" s="3">
        <v>4352.51</v>
      </c>
      <c r="H25336" s="3">
        <v>8.3132999999999999</v>
      </c>
      <c r="I25336" s="3">
        <v>39.072510000000001</v>
      </c>
      <c r="J25336" s="3">
        <v>878.71581000000003</v>
      </c>
      <c r="K25336" s="4">
        <v>0.35</v>
      </c>
      <c r="L25336" s="73">
        <v>1595.2071627692308</v>
      </c>
    </row>
    <row r="25337" spans="1:12" x14ac:dyDescent="0.35">
      <c r="A25337" s="1" t="s">
        <v>41203</v>
      </c>
      <c r="B25337" t="s">
        <v>41204</v>
      </c>
      <c r="C25337" t="s">
        <v>13</v>
      </c>
      <c r="D25337" t="s">
        <v>14</v>
      </c>
      <c r="E25337">
        <v>1</v>
      </c>
      <c r="F25337" s="2">
        <v>4.8499999999999996</v>
      </c>
      <c r="G25337" s="3">
        <v>25.39</v>
      </c>
      <c r="H25337" s="3">
        <v>4.8499999999999995E-2</v>
      </c>
      <c r="I25337" s="3">
        <v>0.22794999999999999</v>
      </c>
      <c r="J25337" s="3">
        <v>5.1264499999999993</v>
      </c>
      <c r="K25337" s="4">
        <v>0.34999999999999992</v>
      </c>
      <c r="L25337" s="73">
        <v>9.3064784615384593</v>
      </c>
    </row>
    <row r="25338" spans="1:12" x14ac:dyDescent="0.35">
      <c r="A25338" s="1" t="s">
        <v>41205</v>
      </c>
      <c r="B25338" t="s">
        <v>41206</v>
      </c>
      <c r="C25338" t="s">
        <v>13</v>
      </c>
      <c r="D25338" t="s">
        <v>14</v>
      </c>
      <c r="E25338">
        <v>2</v>
      </c>
      <c r="F25338" s="2">
        <v>78.099999999999994</v>
      </c>
      <c r="G25338" s="3">
        <v>400.37</v>
      </c>
      <c r="H25338" s="3">
        <v>0.78099999999999992</v>
      </c>
      <c r="I25338" s="3">
        <v>0</v>
      </c>
      <c r="J25338" s="3">
        <v>78.881</v>
      </c>
      <c r="K25338" s="4">
        <v>0.35</v>
      </c>
      <c r="L25338" s="73">
        <v>143.19935384615383</v>
      </c>
    </row>
    <row r="25339" spans="1:12" x14ac:dyDescent="0.35">
      <c r="A25339" s="1" t="s">
        <v>41207</v>
      </c>
      <c r="B25339" t="s">
        <v>41208</v>
      </c>
      <c r="C25339" t="s">
        <v>34</v>
      </c>
      <c r="D25339" t="s">
        <v>35</v>
      </c>
      <c r="E25339">
        <v>1</v>
      </c>
      <c r="F25339" s="2">
        <v>19.760000000000002</v>
      </c>
      <c r="G25339" s="3">
        <v>99.16</v>
      </c>
      <c r="H25339" s="3">
        <v>0.19760000000000003</v>
      </c>
      <c r="I25339" s="3">
        <v>0.9287200000000001</v>
      </c>
      <c r="J25339" s="3">
        <v>20.886320000000001</v>
      </c>
      <c r="K25339" s="4">
        <v>0.35000000000000003</v>
      </c>
      <c r="L25339" s="73">
        <v>37.916704000000003</v>
      </c>
    </row>
    <row r="25340" spans="1:12" x14ac:dyDescent="0.35">
      <c r="A25340" s="1" t="s">
        <v>41209</v>
      </c>
      <c r="B25340" t="s">
        <v>41210</v>
      </c>
      <c r="C25340" t="s">
        <v>34</v>
      </c>
      <c r="D25340" t="s">
        <v>35</v>
      </c>
      <c r="E25340">
        <v>1</v>
      </c>
      <c r="F25340" s="2">
        <v>613.20000000000005</v>
      </c>
      <c r="G25340" s="3">
        <v>3076.18</v>
      </c>
      <c r="H25340" s="3">
        <v>6.1320000000000006</v>
      </c>
      <c r="I25340" s="3">
        <v>28.820400000000003</v>
      </c>
      <c r="J25340" s="3">
        <v>648.15239999999994</v>
      </c>
      <c r="K25340" s="4">
        <v>0.35</v>
      </c>
      <c r="L25340" s="73">
        <v>1176.6458953846152</v>
      </c>
    </row>
    <row r="25341" spans="1:12" x14ac:dyDescent="0.35">
      <c r="A25341" s="1" t="s">
        <v>41211</v>
      </c>
      <c r="B25341" t="s">
        <v>41212</v>
      </c>
      <c r="C25341" t="s">
        <v>34</v>
      </c>
      <c r="D25341" t="s">
        <v>35</v>
      </c>
      <c r="E25341">
        <v>1</v>
      </c>
      <c r="F25341" s="2">
        <v>292.32</v>
      </c>
      <c r="G25341" s="3">
        <v>1530.47</v>
      </c>
      <c r="H25341" s="3">
        <v>2.9232</v>
      </c>
      <c r="I25341" s="3">
        <v>13.739039999999999</v>
      </c>
      <c r="J25341" s="3">
        <v>308.98223999999999</v>
      </c>
      <c r="K25341" s="4">
        <v>0.35</v>
      </c>
      <c r="L25341" s="73">
        <v>560.92160492307687</v>
      </c>
    </row>
    <row r="25342" spans="1:12" x14ac:dyDescent="0.35">
      <c r="A25342" s="1" t="s">
        <v>41213</v>
      </c>
      <c r="B25342" t="s">
        <v>41214</v>
      </c>
      <c r="C25342" t="s">
        <v>29</v>
      </c>
      <c r="D25342" t="s">
        <v>30</v>
      </c>
      <c r="E25342">
        <v>2</v>
      </c>
      <c r="F25342" s="2">
        <v>49.41</v>
      </c>
      <c r="G25342" s="3">
        <v>202.78</v>
      </c>
      <c r="H25342" s="3">
        <v>0.49409999999999998</v>
      </c>
      <c r="I25342" s="3">
        <v>0</v>
      </c>
      <c r="J25342" s="3">
        <v>49.9041</v>
      </c>
      <c r="K25342" s="4">
        <v>0.35</v>
      </c>
      <c r="L25342" s="73">
        <v>90.595135384615389</v>
      </c>
    </row>
    <row r="25343" spans="1:12" x14ac:dyDescent="0.35">
      <c r="A25343" s="1" t="s">
        <v>41215</v>
      </c>
      <c r="B25343" t="s">
        <v>41216</v>
      </c>
      <c r="C25343" t="s">
        <v>34</v>
      </c>
      <c r="D25343" t="s">
        <v>35</v>
      </c>
      <c r="E25343">
        <v>2</v>
      </c>
      <c r="F25343" s="2">
        <v>8.64</v>
      </c>
      <c r="G25343" s="3">
        <v>45.24</v>
      </c>
      <c r="H25343" s="3">
        <v>8.6400000000000005E-2</v>
      </c>
      <c r="I25343" s="3">
        <v>0</v>
      </c>
      <c r="J25343" s="3">
        <v>8.7263999999999999</v>
      </c>
      <c r="K25343" s="4">
        <v>0.35</v>
      </c>
      <c r="L25343" s="73">
        <v>15.841772307692308</v>
      </c>
    </row>
    <row r="25344" spans="1:12" x14ac:dyDescent="0.35">
      <c r="A25344" s="1" t="s">
        <v>41217</v>
      </c>
      <c r="B25344" t="s">
        <v>41218</v>
      </c>
      <c r="C25344" t="s">
        <v>34</v>
      </c>
      <c r="D25344" t="s">
        <v>35</v>
      </c>
      <c r="E25344">
        <v>1</v>
      </c>
      <c r="F25344" s="2">
        <v>676.73</v>
      </c>
      <c r="G25344" s="3">
        <v>3469.38</v>
      </c>
      <c r="H25344" s="3">
        <v>6.7673000000000005</v>
      </c>
      <c r="I25344" s="3">
        <v>31.80631</v>
      </c>
      <c r="J25344" s="3">
        <v>715.30361000000005</v>
      </c>
      <c r="K25344" s="4">
        <v>0.35</v>
      </c>
      <c r="L25344" s="73">
        <v>1298.5511689230771</v>
      </c>
    </row>
    <row r="25345" spans="1:12" x14ac:dyDescent="0.35">
      <c r="A25345" s="1" t="s">
        <v>41219</v>
      </c>
      <c r="B25345" t="s">
        <v>41220</v>
      </c>
      <c r="C25345" t="s">
        <v>34</v>
      </c>
      <c r="D25345" t="s">
        <v>35</v>
      </c>
      <c r="E25345">
        <v>1</v>
      </c>
      <c r="F25345" s="2">
        <v>23.36</v>
      </c>
      <c r="G25345" s="3">
        <v>94.9</v>
      </c>
      <c r="H25345" s="3">
        <v>0.2336</v>
      </c>
      <c r="I25345" s="3">
        <v>1.09792</v>
      </c>
      <c r="J25345" s="3">
        <v>24.691519999999997</v>
      </c>
      <c r="K25345" s="4">
        <v>0.34999999999999992</v>
      </c>
      <c r="L25345" s="73">
        <v>44.824605538461526</v>
      </c>
    </row>
    <row r="25346" spans="1:12" x14ac:dyDescent="0.35">
      <c r="A25346" s="1" t="s">
        <v>41221</v>
      </c>
      <c r="B25346" t="s">
        <v>41222</v>
      </c>
      <c r="C25346" t="s">
        <v>46</v>
      </c>
      <c r="D25346" t="s">
        <v>47</v>
      </c>
      <c r="E25346">
        <v>2</v>
      </c>
      <c r="F25346" s="2">
        <v>333.29</v>
      </c>
      <c r="G25346" s="3">
        <v>1708.6</v>
      </c>
      <c r="H25346" s="3">
        <v>3.3329000000000004</v>
      </c>
      <c r="I25346" s="3">
        <v>0</v>
      </c>
      <c r="J25346" s="3">
        <v>336.62290000000002</v>
      </c>
      <c r="K25346" s="4">
        <v>0.35</v>
      </c>
      <c r="L25346" s="73">
        <v>611.10003384615379</v>
      </c>
    </row>
    <row r="25347" spans="1:12" x14ac:dyDescent="0.35">
      <c r="A25347" s="1" t="s">
        <v>41223</v>
      </c>
      <c r="B25347" t="s">
        <v>41224</v>
      </c>
      <c r="C25347" t="s">
        <v>13</v>
      </c>
      <c r="D25347" t="s">
        <v>14</v>
      </c>
      <c r="E25347">
        <v>2</v>
      </c>
      <c r="F25347" s="2">
        <v>103.42</v>
      </c>
      <c r="G25347" s="3">
        <v>541.47</v>
      </c>
      <c r="H25347" s="3">
        <v>1.0342</v>
      </c>
      <c r="I25347" s="3">
        <v>0</v>
      </c>
      <c r="J25347" s="3">
        <v>104.4542</v>
      </c>
      <c r="K25347" s="4">
        <v>0.34999999999999992</v>
      </c>
      <c r="L25347" s="73">
        <v>189.62454769230766</v>
      </c>
    </row>
    <row r="25348" spans="1:12" x14ac:dyDescent="0.35">
      <c r="A25348" s="1" t="s">
        <v>41225</v>
      </c>
      <c r="B25348" t="s">
        <v>41226</v>
      </c>
      <c r="C25348" t="s">
        <v>34</v>
      </c>
      <c r="D25348" t="s">
        <v>35</v>
      </c>
      <c r="E25348">
        <v>2</v>
      </c>
      <c r="F25348" s="2">
        <v>921.18</v>
      </c>
      <c r="G25348" s="3">
        <v>4822.93</v>
      </c>
      <c r="H25348" s="3">
        <v>9.2118000000000002</v>
      </c>
      <c r="I25348" s="3">
        <v>0</v>
      </c>
      <c r="J25348" s="3">
        <v>930.39179999999999</v>
      </c>
      <c r="K25348" s="4">
        <v>0.34999999999999992</v>
      </c>
      <c r="L25348" s="73">
        <v>1689.0189599999999</v>
      </c>
    </row>
    <row r="25349" spans="1:12" x14ac:dyDescent="0.35">
      <c r="A25349" s="1" t="s">
        <v>41227</v>
      </c>
      <c r="B25349" t="s">
        <v>41228</v>
      </c>
      <c r="C25349" t="s">
        <v>34</v>
      </c>
      <c r="D25349" t="s">
        <v>35</v>
      </c>
      <c r="E25349">
        <v>2</v>
      </c>
      <c r="F25349" s="2">
        <v>226.8</v>
      </c>
      <c r="G25349" s="3">
        <v>1187.43</v>
      </c>
      <c r="H25349" s="3">
        <v>2.2680000000000002</v>
      </c>
      <c r="I25349" s="3">
        <v>0</v>
      </c>
      <c r="J25349" s="3">
        <v>229.06800000000001</v>
      </c>
      <c r="K25349" s="4">
        <v>0.35</v>
      </c>
      <c r="L25349" s="73">
        <v>415.84652307692306</v>
      </c>
    </row>
    <row r="25350" spans="1:12" x14ac:dyDescent="0.35">
      <c r="A25350" s="1" t="s">
        <v>41229</v>
      </c>
      <c r="B25350" t="s">
        <v>41230</v>
      </c>
      <c r="C25350" t="s">
        <v>46</v>
      </c>
      <c r="D25350" t="s">
        <v>47</v>
      </c>
      <c r="E25350">
        <v>1</v>
      </c>
      <c r="F25350" s="2">
        <v>1307.19</v>
      </c>
      <c r="G25350" s="3">
        <v>6701.47</v>
      </c>
      <c r="H25350" s="3">
        <v>13.071900000000001</v>
      </c>
      <c r="I25350" s="3">
        <v>61.437930000000001</v>
      </c>
      <c r="J25350" s="3">
        <v>1381.69983</v>
      </c>
      <c r="K25350" s="4">
        <v>0.35</v>
      </c>
      <c r="L25350" s="73">
        <v>2508.3166144615384</v>
      </c>
    </row>
    <row r="25351" spans="1:12" x14ac:dyDescent="0.35">
      <c r="A25351" s="1" t="s">
        <v>41231</v>
      </c>
      <c r="B25351" t="s">
        <v>41232</v>
      </c>
      <c r="C25351" t="s">
        <v>34</v>
      </c>
      <c r="D25351" t="s">
        <v>35</v>
      </c>
      <c r="E25351">
        <v>1</v>
      </c>
      <c r="F25351" s="2">
        <v>42.42</v>
      </c>
      <c r="G25351" s="3">
        <v>217.53</v>
      </c>
      <c r="H25351" s="3">
        <v>0.42420000000000002</v>
      </c>
      <c r="I25351" s="3">
        <v>1.9937400000000001</v>
      </c>
      <c r="J25351" s="3">
        <v>44.837940000000003</v>
      </c>
      <c r="K25351" s="4">
        <v>0.34999999999999992</v>
      </c>
      <c r="L25351" s="73">
        <v>81.398106461538461</v>
      </c>
    </row>
    <row r="25352" spans="1:12" x14ac:dyDescent="0.35">
      <c r="A25352" s="1" t="s">
        <v>41233</v>
      </c>
      <c r="B25352" t="s">
        <v>41234</v>
      </c>
      <c r="C25352" t="s">
        <v>34</v>
      </c>
      <c r="D25352" t="s">
        <v>35</v>
      </c>
      <c r="E25352">
        <v>2</v>
      </c>
      <c r="F25352" s="2">
        <v>18.39</v>
      </c>
      <c r="G25352" s="3">
        <v>94.3</v>
      </c>
      <c r="H25352" s="3">
        <v>0.18390000000000001</v>
      </c>
      <c r="I25352" s="3">
        <v>0</v>
      </c>
      <c r="J25352" s="3">
        <v>18.573900000000002</v>
      </c>
      <c r="K25352" s="4">
        <v>0.35</v>
      </c>
      <c r="L25352" s="73">
        <v>33.718772307692312</v>
      </c>
    </row>
    <row r="25353" spans="1:12" x14ac:dyDescent="0.35">
      <c r="A25353" s="1" t="s">
        <v>41235</v>
      </c>
      <c r="B25353" t="s">
        <v>41236</v>
      </c>
      <c r="C25353" t="s">
        <v>13</v>
      </c>
      <c r="D25353" t="s">
        <v>14</v>
      </c>
      <c r="E25353">
        <v>2</v>
      </c>
      <c r="F25353" s="2">
        <v>63.91</v>
      </c>
      <c r="G25353" s="3">
        <v>327.64</v>
      </c>
      <c r="H25353" s="3">
        <v>0.6391</v>
      </c>
      <c r="I25353" s="3">
        <v>0</v>
      </c>
      <c r="J25353" s="3">
        <v>64.549099999999996</v>
      </c>
      <c r="K25353" s="4">
        <v>0.35</v>
      </c>
      <c r="L25353" s="73">
        <v>117.18144307692307</v>
      </c>
    </row>
    <row r="25354" spans="1:12" x14ac:dyDescent="0.35">
      <c r="A25354" s="1" t="s">
        <v>41237</v>
      </c>
      <c r="B25354" t="s">
        <v>41238</v>
      </c>
      <c r="C25354" t="s">
        <v>34</v>
      </c>
      <c r="D25354" t="s">
        <v>35</v>
      </c>
      <c r="E25354">
        <v>1</v>
      </c>
      <c r="F25354" s="2">
        <v>55.81</v>
      </c>
      <c r="G25354" s="3">
        <v>292.2</v>
      </c>
      <c r="H25354" s="3">
        <v>0.55810000000000004</v>
      </c>
      <c r="I25354" s="3">
        <v>2.6230700000000002</v>
      </c>
      <c r="J25354" s="3">
        <v>58.991170000000004</v>
      </c>
      <c r="K25354" s="4">
        <v>0.35</v>
      </c>
      <c r="L25354" s="73">
        <v>107.09166246153846</v>
      </c>
    </row>
    <row r="25355" spans="1:12" x14ac:dyDescent="0.35">
      <c r="A25355" s="1" t="s">
        <v>41239</v>
      </c>
      <c r="B25355" t="s">
        <v>41240</v>
      </c>
      <c r="C25355" t="s">
        <v>34</v>
      </c>
      <c r="D25355" t="s">
        <v>35</v>
      </c>
      <c r="E25355">
        <v>2</v>
      </c>
      <c r="F25355" s="2">
        <v>41.26</v>
      </c>
      <c r="G25355" s="3">
        <v>308.26</v>
      </c>
      <c r="H25355" s="3">
        <v>0.41259999999999997</v>
      </c>
      <c r="I25355" s="3">
        <v>0</v>
      </c>
      <c r="J25355" s="3">
        <v>41.672599999999996</v>
      </c>
      <c r="K25355" s="4">
        <v>0.34999999999999992</v>
      </c>
      <c r="L25355" s="73">
        <v>75.651796923076901</v>
      </c>
    </row>
    <row r="25356" spans="1:12" x14ac:dyDescent="0.35">
      <c r="A25356" s="1" t="s">
        <v>41241</v>
      </c>
      <c r="B25356" t="s">
        <v>41242</v>
      </c>
      <c r="C25356" t="s">
        <v>34</v>
      </c>
      <c r="D25356" t="s">
        <v>35</v>
      </c>
      <c r="E25356">
        <v>2</v>
      </c>
      <c r="F25356" s="2">
        <v>114.38</v>
      </c>
      <c r="G25356" s="3">
        <v>587.09</v>
      </c>
      <c r="H25356" s="3">
        <v>1.1437999999999999</v>
      </c>
      <c r="I25356" s="3">
        <v>0</v>
      </c>
      <c r="J25356" s="3">
        <v>115.52379999999999</v>
      </c>
      <c r="K25356" s="4">
        <v>0.34999999999999992</v>
      </c>
      <c r="L25356" s="73">
        <v>209.7201292307692</v>
      </c>
    </row>
    <row r="25357" spans="1:12" x14ac:dyDescent="0.35">
      <c r="A25357" s="1" t="s">
        <v>41243</v>
      </c>
      <c r="B25357" t="s">
        <v>41244</v>
      </c>
      <c r="C25357" t="s">
        <v>13</v>
      </c>
      <c r="D25357" t="s">
        <v>14</v>
      </c>
      <c r="E25357">
        <v>1</v>
      </c>
      <c r="F25357" s="2">
        <v>113.31</v>
      </c>
      <c r="G25357" s="3">
        <v>580.89</v>
      </c>
      <c r="H25357" s="3">
        <v>1.1331</v>
      </c>
      <c r="I25357" s="3">
        <v>5.3255699999999999</v>
      </c>
      <c r="J25357" s="3">
        <v>119.76867</v>
      </c>
      <c r="K25357" s="4">
        <v>0.35000000000000003</v>
      </c>
      <c r="L25357" s="73">
        <v>217.42620092307692</v>
      </c>
    </row>
    <row r="25358" spans="1:12" x14ac:dyDescent="0.35">
      <c r="A25358" s="1" t="s">
        <v>41245</v>
      </c>
      <c r="B25358" t="s">
        <v>41246</v>
      </c>
      <c r="C25358" t="s">
        <v>34</v>
      </c>
      <c r="D25358" t="s">
        <v>35</v>
      </c>
      <c r="E25358">
        <v>2</v>
      </c>
      <c r="F25358" s="2">
        <v>18.940000000000001</v>
      </c>
      <c r="G25358" s="3">
        <v>141.51</v>
      </c>
      <c r="H25358" s="3">
        <v>0.18940000000000001</v>
      </c>
      <c r="I25358" s="3">
        <v>0</v>
      </c>
      <c r="J25358" s="3">
        <v>19.1294</v>
      </c>
      <c r="K25358" s="4">
        <v>0.35</v>
      </c>
      <c r="L25358" s="73">
        <v>34.727218461538463</v>
      </c>
    </row>
    <row r="25359" spans="1:12" x14ac:dyDescent="0.35">
      <c r="A25359" s="1" t="s">
        <v>41247</v>
      </c>
      <c r="B25359" t="s">
        <v>41248</v>
      </c>
      <c r="C25359" t="s">
        <v>34</v>
      </c>
      <c r="D25359" t="s">
        <v>35</v>
      </c>
      <c r="E25359">
        <v>2</v>
      </c>
      <c r="F25359" s="2">
        <v>62.75</v>
      </c>
      <c r="G25359" s="3">
        <v>330.52</v>
      </c>
      <c r="H25359" s="3">
        <v>0.62750000000000006</v>
      </c>
      <c r="I25359" s="3">
        <v>0</v>
      </c>
      <c r="J25359" s="3">
        <v>63.377499999999998</v>
      </c>
      <c r="K25359" s="4">
        <v>0.34999999999999992</v>
      </c>
      <c r="L25359" s="73">
        <v>115.05453846153844</v>
      </c>
    </row>
    <row r="25360" spans="1:12" x14ac:dyDescent="0.35">
      <c r="A25360" s="1" t="s">
        <v>41249</v>
      </c>
      <c r="B25360" t="s">
        <v>41250</v>
      </c>
      <c r="C25360" t="s">
        <v>34</v>
      </c>
      <c r="D25360" t="s">
        <v>35</v>
      </c>
      <c r="E25360">
        <v>2</v>
      </c>
      <c r="F25360" s="2">
        <v>68.5</v>
      </c>
      <c r="G25360" s="3">
        <v>351.23</v>
      </c>
      <c r="H25360" s="3">
        <v>0.68500000000000005</v>
      </c>
      <c r="I25360" s="3">
        <v>0</v>
      </c>
      <c r="J25360" s="3">
        <v>69.185000000000002</v>
      </c>
      <c r="K25360" s="4">
        <v>0.35</v>
      </c>
      <c r="L25360" s="73">
        <v>125.59738461538461</v>
      </c>
    </row>
    <row r="25361" spans="1:12" x14ac:dyDescent="0.35">
      <c r="A25361" s="1" t="s">
        <v>41251</v>
      </c>
      <c r="B25361" t="s">
        <v>41252</v>
      </c>
      <c r="C25361" t="s">
        <v>34</v>
      </c>
      <c r="D25361" t="s">
        <v>35</v>
      </c>
      <c r="E25361">
        <v>2</v>
      </c>
      <c r="F25361" s="2">
        <v>7.32</v>
      </c>
      <c r="G25361" s="3">
        <v>54.66</v>
      </c>
      <c r="H25361" s="3">
        <v>7.3200000000000001E-2</v>
      </c>
      <c r="I25361" s="3">
        <v>0</v>
      </c>
      <c r="J25361" s="3">
        <v>7.3932000000000002</v>
      </c>
      <c r="K25361" s="4">
        <v>0.34999999999999992</v>
      </c>
      <c r="L25361" s="73">
        <v>13.421501538461538</v>
      </c>
    </row>
    <row r="25362" spans="1:12" x14ac:dyDescent="0.35">
      <c r="A25362" s="1" t="s">
        <v>41253</v>
      </c>
      <c r="B25362" t="s">
        <v>41254</v>
      </c>
      <c r="C25362" t="s">
        <v>34</v>
      </c>
      <c r="D25362" t="s">
        <v>35</v>
      </c>
      <c r="E25362">
        <v>2</v>
      </c>
      <c r="F25362" s="2">
        <v>2166.44</v>
      </c>
      <c r="G25362" s="3">
        <v>11852.2</v>
      </c>
      <c r="H25362" s="3">
        <v>21.664400000000001</v>
      </c>
      <c r="I25362" s="3">
        <v>0</v>
      </c>
      <c r="J25362" s="3">
        <v>2188.1044000000002</v>
      </c>
      <c r="K25362" s="4">
        <v>0.35</v>
      </c>
      <c r="L25362" s="73">
        <v>3972.2510646153851</v>
      </c>
    </row>
    <row r="25363" spans="1:12" x14ac:dyDescent="0.35">
      <c r="A25363" s="1" t="s">
        <v>41255</v>
      </c>
      <c r="B25363" t="s">
        <v>41256</v>
      </c>
      <c r="C25363" t="s">
        <v>13</v>
      </c>
      <c r="D25363" t="s">
        <v>14</v>
      </c>
      <c r="E25363">
        <v>2</v>
      </c>
      <c r="F25363" s="2">
        <v>256.01</v>
      </c>
      <c r="G25363" s="3">
        <v>1255.92</v>
      </c>
      <c r="H25363" s="3">
        <v>2.5600999999999998</v>
      </c>
      <c r="I25363" s="3">
        <v>0</v>
      </c>
      <c r="J25363" s="3">
        <v>258.57009999999997</v>
      </c>
      <c r="K25363" s="4">
        <v>0.34999999999999992</v>
      </c>
      <c r="L25363" s="73">
        <v>469.40418153846144</v>
      </c>
    </row>
    <row r="25364" spans="1:12" x14ac:dyDescent="0.35">
      <c r="A25364" s="1" t="s">
        <v>41257</v>
      </c>
      <c r="B25364" t="s">
        <v>41258</v>
      </c>
      <c r="C25364" t="s">
        <v>46</v>
      </c>
      <c r="D25364" t="s">
        <v>47</v>
      </c>
      <c r="E25364">
        <v>2</v>
      </c>
      <c r="F25364" s="2">
        <v>23.04</v>
      </c>
      <c r="G25364" s="3">
        <v>72.430000000000007</v>
      </c>
      <c r="H25364" s="3">
        <v>0.23039999999999999</v>
      </c>
      <c r="I25364" s="3">
        <v>0</v>
      </c>
      <c r="J25364" s="3">
        <v>23.270399999999999</v>
      </c>
      <c r="K25364" s="4">
        <v>0.35000000000000003</v>
      </c>
      <c r="L25364" s="73">
        <v>42.244726153846152</v>
      </c>
    </row>
    <row r="25365" spans="1:12" x14ac:dyDescent="0.35">
      <c r="A25365" s="1" t="s">
        <v>41259</v>
      </c>
      <c r="B25365" t="s">
        <v>41260</v>
      </c>
      <c r="C25365" t="s">
        <v>34</v>
      </c>
      <c r="D25365" t="s">
        <v>35</v>
      </c>
      <c r="E25365">
        <v>1</v>
      </c>
      <c r="F25365" s="2">
        <v>48.01</v>
      </c>
      <c r="G25365" s="3">
        <v>486.71</v>
      </c>
      <c r="H25365" s="3">
        <v>0.48009999999999997</v>
      </c>
      <c r="I25365" s="3">
        <v>2.2564699999999998</v>
      </c>
      <c r="J25365" s="3">
        <v>50.746569999999998</v>
      </c>
      <c r="K25365" s="4">
        <v>0.35</v>
      </c>
      <c r="L25365" s="73">
        <v>92.124542461538454</v>
      </c>
    </row>
    <row r="25366" spans="1:12" x14ac:dyDescent="0.35">
      <c r="A25366" s="1" t="s">
        <v>41261</v>
      </c>
      <c r="B25366" t="s">
        <v>41262</v>
      </c>
      <c r="C25366" t="s">
        <v>34</v>
      </c>
      <c r="D25366" t="s">
        <v>35</v>
      </c>
      <c r="E25366">
        <v>2</v>
      </c>
      <c r="F25366" s="2">
        <v>105.44</v>
      </c>
      <c r="G25366" s="3">
        <v>787.69</v>
      </c>
      <c r="H25366" s="3">
        <v>1.0544</v>
      </c>
      <c r="I25366" s="3">
        <v>0</v>
      </c>
      <c r="J25366" s="3">
        <v>106.4944</v>
      </c>
      <c r="K25366" s="4">
        <v>0.35</v>
      </c>
      <c r="L25366" s="73">
        <v>193.32829538461539</v>
      </c>
    </row>
    <row r="25367" spans="1:12" x14ac:dyDescent="0.35">
      <c r="A25367" s="1">
        <v>40107999</v>
      </c>
      <c r="B25367" t="s">
        <v>40889</v>
      </c>
      <c r="C25367" t="s">
        <v>34</v>
      </c>
      <c r="D25367" t="s">
        <v>35</v>
      </c>
      <c r="E25367">
        <v>2</v>
      </c>
      <c r="F25367" s="2">
        <v>191.09</v>
      </c>
      <c r="G25367" s="3">
        <v>979.63</v>
      </c>
      <c r="H25367" s="3">
        <v>1.9109</v>
      </c>
      <c r="I25367" s="3">
        <v>0</v>
      </c>
      <c r="J25367" s="3">
        <v>193.0009</v>
      </c>
      <c r="K25367" s="4">
        <v>0.34999999999999992</v>
      </c>
      <c r="L25367" s="73">
        <v>350.37086461538456</v>
      </c>
    </row>
    <row r="25368" spans="1:12" x14ac:dyDescent="0.35">
      <c r="A25368" s="1" t="s">
        <v>41263</v>
      </c>
      <c r="B25368" t="s">
        <v>41264</v>
      </c>
      <c r="C25368" t="s">
        <v>34</v>
      </c>
      <c r="D25368" t="s">
        <v>35</v>
      </c>
      <c r="E25368">
        <v>1</v>
      </c>
      <c r="F25368" s="2">
        <v>105.76</v>
      </c>
      <c r="G25368" s="3">
        <v>553.72</v>
      </c>
      <c r="H25368" s="3">
        <v>1.0576000000000001</v>
      </c>
      <c r="I25368" s="3">
        <v>4.97072</v>
      </c>
      <c r="J25368" s="3">
        <v>111.78832</v>
      </c>
      <c r="K25368" s="4">
        <v>0.35</v>
      </c>
      <c r="L25368" s="73">
        <v>202.93879630769229</v>
      </c>
    </row>
    <row r="25369" spans="1:12" x14ac:dyDescent="0.35">
      <c r="A25369" s="1" t="s">
        <v>41265</v>
      </c>
      <c r="B25369" t="s">
        <v>41266</v>
      </c>
      <c r="C25369" t="s">
        <v>34</v>
      </c>
      <c r="D25369" t="s">
        <v>35</v>
      </c>
      <c r="E25369">
        <v>2</v>
      </c>
      <c r="F25369" s="2">
        <v>395.33</v>
      </c>
      <c r="G25369" s="3">
        <v>2069.79</v>
      </c>
      <c r="H25369" s="3">
        <v>3.9533</v>
      </c>
      <c r="I25369" s="3">
        <v>0</v>
      </c>
      <c r="J25369" s="3">
        <v>399.2833</v>
      </c>
      <c r="K25369" s="4">
        <v>0.34999999999999992</v>
      </c>
      <c r="L25369" s="73">
        <v>724.85275999999988</v>
      </c>
    </row>
    <row r="25370" spans="1:12" x14ac:dyDescent="0.35">
      <c r="A25370" s="1" t="s">
        <v>41267</v>
      </c>
      <c r="B25370" t="s">
        <v>41268</v>
      </c>
      <c r="C25370" t="s">
        <v>34</v>
      </c>
      <c r="D25370" t="s">
        <v>35</v>
      </c>
      <c r="E25370">
        <v>2</v>
      </c>
      <c r="F25370" s="2">
        <v>192.36</v>
      </c>
      <c r="G25370" s="3">
        <v>923.19</v>
      </c>
      <c r="H25370" s="3">
        <v>1.9236000000000002</v>
      </c>
      <c r="I25370" s="3">
        <v>0</v>
      </c>
      <c r="J25370" s="3">
        <v>194.28360000000001</v>
      </c>
      <c r="K25370" s="4">
        <v>0.35</v>
      </c>
      <c r="L25370" s="73">
        <v>352.69945846153848</v>
      </c>
    </row>
    <row r="25371" spans="1:12" x14ac:dyDescent="0.35">
      <c r="A25371" s="1" t="s">
        <v>41269</v>
      </c>
      <c r="B25371" t="s">
        <v>41270</v>
      </c>
      <c r="C25371" t="s">
        <v>34</v>
      </c>
      <c r="D25371" t="s">
        <v>35</v>
      </c>
      <c r="E25371">
        <v>1</v>
      </c>
      <c r="F25371" s="2">
        <v>6330.49</v>
      </c>
      <c r="G25371" s="3">
        <v>30832.720000000001</v>
      </c>
      <c r="H25371" s="3">
        <v>63.304899999999996</v>
      </c>
      <c r="I25371" s="3">
        <v>297.53303</v>
      </c>
      <c r="J25371" s="3">
        <v>6691.3279299999995</v>
      </c>
      <c r="K25371" s="4">
        <v>0.34999999999999992</v>
      </c>
      <c r="L25371" s="73">
        <v>12147.333780615381</v>
      </c>
    </row>
    <row r="25372" spans="1:12" x14ac:dyDescent="0.35">
      <c r="A25372" s="1" t="s">
        <v>41271</v>
      </c>
      <c r="B25372" t="s">
        <v>41272</v>
      </c>
      <c r="C25372" t="s">
        <v>13</v>
      </c>
      <c r="D25372" t="s">
        <v>14</v>
      </c>
      <c r="E25372">
        <v>2</v>
      </c>
      <c r="F25372" s="2">
        <v>626.52</v>
      </c>
      <c r="G25372" s="3">
        <v>3211.94</v>
      </c>
      <c r="H25372" s="3">
        <v>6.2652000000000001</v>
      </c>
      <c r="I25372" s="3">
        <v>0</v>
      </c>
      <c r="J25372" s="3">
        <v>632.78520000000003</v>
      </c>
      <c r="K25372" s="4">
        <v>0.35</v>
      </c>
      <c r="L25372" s="73">
        <v>1148.748516923077</v>
      </c>
    </row>
    <row r="25373" spans="1:12" x14ac:dyDescent="0.35">
      <c r="A25373" s="1" t="s">
        <v>41273</v>
      </c>
      <c r="B25373" t="s">
        <v>41274</v>
      </c>
      <c r="C25373" t="s">
        <v>34</v>
      </c>
      <c r="D25373" t="s">
        <v>35</v>
      </c>
      <c r="E25373">
        <v>1</v>
      </c>
      <c r="F25373" s="2">
        <v>224.95</v>
      </c>
      <c r="G25373" s="3">
        <v>1153.27</v>
      </c>
      <c r="H25373" s="3">
        <v>2.2494999999999998</v>
      </c>
      <c r="I25373" s="3">
        <v>10.572649999999999</v>
      </c>
      <c r="J25373" s="3">
        <v>237.77215000000001</v>
      </c>
      <c r="K25373" s="4">
        <v>0.34999999999999992</v>
      </c>
      <c r="L25373" s="73">
        <v>431.64790307692306</v>
      </c>
    </row>
    <row r="25374" spans="1:12" x14ac:dyDescent="0.35">
      <c r="A25374" s="1" t="s">
        <v>41275</v>
      </c>
      <c r="B25374" t="s">
        <v>41276</v>
      </c>
      <c r="C25374" t="s">
        <v>13</v>
      </c>
      <c r="D25374" t="s">
        <v>14</v>
      </c>
      <c r="E25374">
        <v>1</v>
      </c>
      <c r="F25374" s="2">
        <v>226.47</v>
      </c>
      <c r="G25374" s="3">
        <v>1290.26</v>
      </c>
      <c r="H25374" s="3">
        <v>2.2646999999999999</v>
      </c>
      <c r="I25374" s="3">
        <v>10.64409</v>
      </c>
      <c r="J25374" s="3">
        <v>239.37879000000001</v>
      </c>
      <c r="K25374" s="4">
        <v>0.35000000000000003</v>
      </c>
      <c r="L25374" s="73">
        <v>434.56457261538463</v>
      </c>
    </row>
    <row r="25375" spans="1:12" x14ac:dyDescent="0.35">
      <c r="A25375" s="1" t="s">
        <v>41277</v>
      </c>
      <c r="B25375" t="s">
        <v>41278</v>
      </c>
      <c r="C25375" t="s">
        <v>13</v>
      </c>
      <c r="D25375" t="s">
        <v>14</v>
      </c>
      <c r="E25375">
        <v>1</v>
      </c>
      <c r="F25375" s="2">
        <v>527.21</v>
      </c>
      <c r="G25375" s="3">
        <v>2702.83</v>
      </c>
      <c r="H25375" s="3">
        <v>5.2721000000000009</v>
      </c>
      <c r="I25375" s="3">
        <v>24.778870000000001</v>
      </c>
      <c r="J25375" s="3">
        <v>557.26097000000004</v>
      </c>
      <c r="K25375" s="4">
        <v>0.35</v>
      </c>
      <c r="L25375" s="73">
        <v>1011.6429916923078</v>
      </c>
    </row>
    <row r="25376" spans="1:12" x14ac:dyDescent="0.35">
      <c r="A25376" s="1" t="s">
        <v>41279</v>
      </c>
      <c r="B25376" t="s">
        <v>41280</v>
      </c>
      <c r="C25376" t="s">
        <v>34</v>
      </c>
      <c r="D25376" t="s">
        <v>35</v>
      </c>
      <c r="E25376">
        <v>1</v>
      </c>
      <c r="F25376" s="2">
        <v>448.83</v>
      </c>
      <c r="G25376" s="3">
        <v>2300.98</v>
      </c>
      <c r="H25376" s="3">
        <v>4.4882999999999997</v>
      </c>
      <c r="I25376" s="3">
        <v>21.095009999999998</v>
      </c>
      <c r="J25376" s="3">
        <v>474.41330999999997</v>
      </c>
      <c r="K25376" s="4">
        <v>0.35</v>
      </c>
      <c r="L25376" s="73">
        <v>861.24262430769227</v>
      </c>
    </row>
    <row r="25377" spans="1:12" x14ac:dyDescent="0.35">
      <c r="A25377" s="1" t="s">
        <v>41281</v>
      </c>
      <c r="B25377" t="s">
        <v>41282</v>
      </c>
      <c r="C25377" t="s">
        <v>34</v>
      </c>
      <c r="D25377" t="s">
        <v>35</v>
      </c>
      <c r="E25377">
        <v>1</v>
      </c>
      <c r="F25377" s="2">
        <v>6.46</v>
      </c>
      <c r="G25377" s="3">
        <v>33.82</v>
      </c>
      <c r="H25377" s="3">
        <v>6.4600000000000005E-2</v>
      </c>
      <c r="I25377" s="3">
        <v>0.30362</v>
      </c>
      <c r="J25377" s="3">
        <v>6.82822</v>
      </c>
      <c r="K25377" s="4">
        <v>0.35</v>
      </c>
      <c r="L25377" s="73">
        <v>12.395845538461538</v>
      </c>
    </row>
    <row r="25378" spans="1:12" x14ac:dyDescent="0.35">
      <c r="A25378" s="1" t="s">
        <v>41283</v>
      </c>
      <c r="B25378" t="s">
        <v>41284</v>
      </c>
      <c r="C25378" t="s">
        <v>13</v>
      </c>
      <c r="D25378" t="s">
        <v>14</v>
      </c>
      <c r="E25378">
        <v>2</v>
      </c>
      <c r="F25378" s="2">
        <v>588.85</v>
      </c>
      <c r="G25378" s="3">
        <v>3018.85</v>
      </c>
      <c r="H25378" s="3">
        <v>5.8885000000000005</v>
      </c>
      <c r="I25378" s="3">
        <v>0</v>
      </c>
      <c r="J25378" s="3">
        <v>594.73850000000004</v>
      </c>
      <c r="K25378" s="4">
        <v>0.35</v>
      </c>
      <c r="L25378" s="73">
        <v>1079.6791230769231</v>
      </c>
    </row>
    <row r="25379" spans="1:12" x14ac:dyDescent="0.35">
      <c r="A25379" s="1" t="s">
        <v>41285</v>
      </c>
      <c r="B25379" t="s">
        <v>41286</v>
      </c>
      <c r="C25379" t="s">
        <v>29</v>
      </c>
      <c r="D25379" t="s">
        <v>30</v>
      </c>
      <c r="E25379">
        <v>1</v>
      </c>
      <c r="F25379" s="2">
        <v>114.71</v>
      </c>
      <c r="G25379" s="3">
        <v>633.94000000000005</v>
      </c>
      <c r="H25379" s="3">
        <v>1.1471</v>
      </c>
      <c r="I25379" s="3">
        <v>5.3913699999999993</v>
      </c>
      <c r="J25379" s="3">
        <v>121.24846999999998</v>
      </c>
      <c r="K25379" s="4">
        <v>0.35</v>
      </c>
      <c r="L25379" s="73">
        <v>220.11260707692304</v>
      </c>
    </row>
    <row r="25380" spans="1:12" x14ac:dyDescent="0.35">
      <c r="A25380" s="1" t="s">
        <v>41287</v>
      </c>
      <c r="B25380" t="s">
        <v>41288</v>
      </c>
      <c r="C25380" t="s">
        <v>34</v>
      </c>
      <c r="D25380" t="s">
        <v>35</v>
      </c>
      <c r="E25380">
        <v>2</v>
      </c>
      <c r="F25380" s="2">
        <v>4.91</v>
      </c>
      <c r="G25380" s="3">
        <v>36.64</v>
      </c>
      <c r="H25380" s="3">
        <v>4.9100000000000005E-2</v>
      </c>
      <c r="I25380" s="3">
        <v>0</v>
      </c>
      <c r="J25380" s="3">
        <v>4.9591000000000003</v>
      </c>
      <c r="K25380" s="4">
        <v>0.34999999999999992</v>
      </c>
      <c r="L25380" s="73">
        <v>9.0026738461538454</v>
      </c>
    </row>
    <row r="25381" spans="1:12" x14ac:dyDescent="0.35">
      <c r="A25381" s="1" t="s">
        <v>41289</v>
      </c>
      <c r="B25381" t="s">
        <v>40450</v>
      </c>
      <c r="C25381" t="s">
        <v>34</v>
      </c>
      <c r="D25381" t="s">
        <v>35</v>
      </c>
      <c r="E25381">
        <v>1</v>
      </c>
      <c r="F25381" s="2">
        <v>105.76</v>
      </c>
      <c r="G25381" s="3">
        <v>553.72</v>
      </c>
      <c r="H25381" s="3">
        <v>1.0576000000000001</v>
      </c>
      <c r="I25381" s="3">
        <v>4.97072</v>
      </c>
      <c r="J25381" s="3">
        <v>111.78832</v>
      </c>
      <c r="K25381" s="4">
        <v>0.35</v>
      </c>
      <c r="L25381" s="73">
        <v>202.93879630769229</v>
      </c>
    </row>
    <row r="25382" spans="1:12" x14ac:dyDescent="0.35">
      <c r="A25382" s="1" t="s">
        <v>41290</v>
      </c>
      <c r="B25382" t="s">
        <v>41291</v>
      </c>
      <c r="C25382" t="s">
        <v>34</v>
      </c>
      <c r="D25382" t="s">
        <v>35</v>
      </c>
      <c r="E25382">
        <v>1</v>
      </c>
      <c r="F25382" s="2">
        <v>65.459999999999994</v>
      </c>
      <c r="G25382" s="3">
        <v>342.72</v>
      </c>
      <c r="H25382" s="3">
        <v>0.65459999999999996</v>
      </c>
      <c r="I25382" s="3">
        <v>3.0766199999999997</v>
      </c>
      <c r="J25382" s="3">
        <v>69.191220000000001</v>
      </c>
      <c r="K25382" s="4">
        <v>0.35</v>
      </c>
      <c r="L25382" s="73">
        <v>125.60867630769231</v>
      </c>
    </row>
    <row r="25383" spans="1:12" x14ac:dyDescent="0.35">
      <c r="A25383" s="1" t="s">
        <v>41292</v>
      </c>
      <c r="B25383" t="s">
        <v>39769</v>
      </c>
      <c r="C25383" t="s">
        <v>34</v>
      </c>
      <c r="D25383" t="s">
        <v>35</v>
      </c>
      <c r="E25383">
        <v>1</v>
      </c>
      <c r="F25383" s="2">
        <v>77.06</v>
      </c>
      <c r="G25383" s="3">
        <v>35</v>
      </c>
      <c r="H25383" s="3">
        <v>0.77060000000000006</v>
      </c>
      <c r="I25383" s="3">
        <v>3.62182</v>
      </c>
      <c r="J25383" s="3">
        <v>81.452420000000004</v>
      </c>
      <c r="K25383" s="4">
        <v>0.35</v>
      </c>
      <c r="L25383" s="73">
        <v>147.86747015384617</v>
      </c>
    </row>
    <row r="25384" spans="1:12" x14ac:dyDescent="0.35">
      <c r="A25384" s="1" t="s">
        <v>41293</v>
      </c>
      <c r="B25384" t="s">
        <v>41294</v>
      </c>
      <c r="C25384" t="s">
        <v>13</v>
      </c>
      <c r="D25384" t="s">
        <v>14</v>
      </c>
      <c r="E25384">
        <v>2</v>
      </c>
      <c r="F25384" s="2">
        <v>1392.4</v>
      </c>
      <c r="G25384" s="3">
        <v>7138.32</v>
      </c>
      <c r="H25384" s="3">
        <v>13.924000000000001</v>
      </c>
      <c r="I25384" s="3">
        <v>0</v>
      </c>
      <c r="J25384" s="3">
        <v>1406.3240000000001</v>
      </c>
      <c r="K25384" s="4">
        <v>0.35000000000000003</v>
      </c>
      <c r="L25384" s="73">
        <v>2553.0189538461541</v>
      </c>
    </row>
    <row r="25385" spans="1:12" x14ac:dyDescent="0.35">
      <c r="A25385" s="1" t="s">
        <v>41295</v>
      </c>
      <c r="B25385" t="s">
        <v>41296</v>
      </c>
      <c r="C25385" t="s">
        <v>34</v>
      </c>
      <c r="D25385" t="s">
        <v>35</v>
      </c>
      <c r="E25385">
        <v>1</v>
      </c>
      <c r="F25385" s="2">
        <v>509.92</v>
      </c>
      <c r="G25385" s="3">
        <v>2614.14</v>
      </c>
      <c r="H25385" s="3">
        <v>5.0992000000000006</v>
      </c>
      <c r="I25385" s="3">
        <v>23.966239999999999</v>
      </c>
      <c r="J25385" s="3">
        <v>538.98544000000004</v>
      </c>
      <c r="K25385" s="4">
        <v>0.34999999999999992</v>
      </c>
      <c r="L25385" s="73">
        <v>978.46587569230769</v>
      </c>
    </row>
    <row r="25386" spans="1:12" x14ac:dyDescent="0.35">
      <c r="A25386" s="1" t="s">
        <v>41297</v>
      </c>
      <c r="B25386" t="s">
        <v>41298</v>
      </c>
      <c r="C25386" t="s">
        <v>34</v>
      </c>
      <c r="D25386" t="s">
        <v>35</v>
      </c>
      <c r="E25386">
        <v>1</v>
      </c>
      <c r="F25386" s="2">
        <v>56.57</v>
      </c>
      <c r="G25386" s="3">
        <v>289.99</v>
      </c>
      <c r="H25386" s="3">
        <v>0.56569999999999998</v>
      </c>
      <c r="I25386" s="3">
        <v>2.6587900000000002</v>
      </c>
      <c r="J25386" s="3">
        <v>59.794490000000003</v>
      </c>
      <c r="K25386" s="4">
        <v>0.34999999999999992</v>
      </c>
      <c r="L25386" s="73">
        <v>108.54999723076922</v>
      </c>
    </row>
    <row r="25387" spans="1:12" x14ac:dyDescent="0.35">
      <c r="A25387" s="1">
        <v>2841598</v>
      </c>
      <c r="B25387" t="s">
        <v>41299</v>
      </c>
      <c r="C25387" t="s">
        <v>46</v>
      </c>
      <c r="D25387" t="s">
        <v>47</v>
      </c>
      <c r="E25387">
        <v>1</v>
      </c>
      <c r="F25387" s="2">
        <v>145.63999999999999</v>
      </c>
      <c r="G25387" s="3">
        <v>748.06</v>
      </c>
      <c r="H25387" s="3">
        <v>1.4563999999999999</v>
      </c>
      <c r="I25387" s="3">
        <v>6.8450799999999994</v>
      </c>
      <c r="J25387" s="3">
        <v>153.94147999999998</v>
      </c>
      <c r="K25387" s="4">
        <v>0.35</v>
      </c>
      <c r="L25387" s="73">
        <v>279.46299446153841</v>
      </c>
    </row>
    <row r="25388" spans="1:12" x14ac:dyDescent="0.35">
      <c r="A25388" s="1" t="s">
        <v>41300</v>
      </c>
      <c r="B25388" t="s">
        <v>41301</v>
      </c>
      <c r="C25388" t="s">
        <v>34</v>
      </c>
      <c r="D25388" t="s">
        <v>35</v>
      </c>
      <c r="E25388">
        <v>1</v>
      </c>
      <c r="F25388" s="2">
        <v>928.79</v>
      </c>
      <c r="G25388" s="3">
        <v>4659.42</v>
      </c>
      <c r="H25388" s="3">
        <v>9.2879000000000005</v>
      </c>
      <c r="I25388" s="3">
        <v>43.653129999999997</v>
      </c>
      <c r="J25388" s="3">
        <v>981.73103000000003</v>
      </c>
      <c r="K25388" s="4">
        <v>0.34999999999999992</v>
      </c>
      <c r="L25388" s="73">
        <v>1782.2194083076922</v>
      </c>
    </row>
    <row r="25389" spans="1:12" x14ac:dyDescent="0.35">
      <c r="A25389" s="1" t="s">
        <v>41302</v>
      </c>
      <c r="B25389" t="s">
        <v>41303</v>
      </c>
      <c r="C25389" t="s">
        <v>34</v>
      </c>
      <c r="D25389" t="s">
        <v>35</v>
      </c>
      <c r="E25389">
        <v>2</v>
      </c>
      <c r="F25389" s="2">
        <v>808.08</v>
      </c>
      <c r="G25389" s="3">
        <v>4230.79</v>
      </c>
      <c r="H25389" s="3">
        <v>8.0808</v>
      </c>
      <c r="I25389" s="3">
        <v>0</v>
      </c>
      <c r="J25389" s="3">
        <v>816.16079999999999</v>
      </c>
      <c r="K25389" s="4">
        <v>0.35000000000000003</v>
      </c>
      <c r="L25389" s="73">
        <v>1481.6457600000001</v>
      </c>
    </row>
    <row r="25390" spans="1:12" x14ac:dyDescent="0.35">
      <c r="A25390" s="1" t="s">
        <v>41304</v>
      </c>
      <c r="B25390" t="s">
        <v>41305</v>
      </c>
      <c r="C25390" t="s">
        <v>13</v>
      </c>
      <c r="D25390" t="s">
        <v>14</v>
      </c>
      <c r="E25390">
        <v>2</v>
      </c>
      <c r="F25390" s="2">
        <v>124.93</v>
      </c>
      <c r="G25390" s="3">
        <v>640.47</v>
      </c>
      <c r="H25390" s="3">
        <v>1.2493000000000001</v>
      </c>
      <c r="I25390" s="3">
        <v>0</v>
      </c>
      <c r="J25390" s="3">
        <v>126.17930000000001</v>
      </c>
      <c r="K25390" s="4">
        <v>0.35</v>
      </c>
      <c r="L25390" s="73">
        <v>229.06396000000001</v>
      </c>
    </row>
    <row r="25391" spans="1:12" x14ac:dyDescent="0.35">
      <c r="A25391" s="1" t="s">
        <v>41306</v>
      </c>
      <c r="B25391" t="s">
        <v>41307</v>
      </c>
      <c r="C25391" t="s">
        <v>34</v>
      </c>
      <c r="D25391" t="s">
        <v>35</v>
      </c>
      <c r="E25391">
        <v>2</v>
      </c>
      <c r="F25391" s="2">
        <v>2458.9499999999998</v>
      </c>
      <c r="G25391" s="3">
        <v>12606.12</v>
      </c>
      <c r="H25391" s="3">
        <v>24.589499999999997</v>
      </c>
      <c r="I25391" s="3">
        <v>0</v>
      </c>
      <c r="J25391" s="3">
        <v>2483.5394999999999</v>
      </c>
      <c r="K25391" s="4">
        <v>0.34999999999999992</v>
      </c>
      <c r="L25391" s="73">
        <v>4508.5793999999996</v>
      </c>
    </row>
    <row r="25392" spans="1:12" x14ac:dyDescent="0.35">
      <c r="A25392" s="1" t="s">
        <v>41308</v>
      </c>
      <c r="B25392" t="s">
        <v>41309</v>
      </c>
      <c r="C25392" t="s">
        <v>34</v>
      </c>
      <c r="D25392" t="s">
        <v>35</v>
      </c>
      <c r="E25392">
        <v>2</v>
      </c>
      <c r="F25392" s="2">
        <v>52.6</v>
      </c>
      <c r="G25392" s="3">
        <v>282.41000000000003</v>
      </c>
      <c r="H25392" s="3">
        <v>0.52600000000000002</v>
      </c>
      <c r="I25392" s="3">
        <v>0</v>
      </c>
      <c r="J25392" s="3">
        <v>53.126000000000005</v>
      </c>
      <c r="K25392" s="4">
        <v>0.35</v>
      </c>
      <c r="L25392" s="73">
        <v>96.444123076923091</v>
      </c>
    </row>
    <row r="25393" spans="1:12" x14ac:dyDescent="0.35">
      <c r="A25393" s="1" t="s">
        <v>41310</v>
      </c>
      <c r="B25393" t="s">
        <v>41311</v>
      </c>
      <c r="C25393" t="s">
        <v>34</v>
      </c>
      <c r="D25393" t="s">
        <v>35</v>
      </c>
      <c r="E25393">
        <v>1</v>
      </c>
      <c r="F25393" s="2">
        <v>51.65</v>
      </c>
      <c r="G25393" s="3">
        <v>270.42</v>
      </c>
      <c r="H25393" s="3">
        <v>0.51649999999999996</v>
      </c>
      <c r="I25393" s="3">
        <v>2.4275500000000001</v>
      </c>
      <c r="J25393" s="3">
        <v>54.594049999999996</v>
      </c>
      <c r="K25393" s="4">
        <v>0.35000000000000003</v>
      </c>
      <c r="L25393" s="73">
        <v>99.109198461538455</v>
      </c>
    </row>
    <row r="25394" spans="1:12" x14ac:dyDescent="0.35">
      <c r="A25394" s="1" t="s">
        <v>41312</v>
      </c>
      <c r="B25394" t="s">
        <v>41313</v>
      </c>
      <c r="C25394" t="s">
        <v>34</v>
      </c>
      <c r="D25394" t="s">
        <v>35</v>
      </c>
      <c r="E25394">
        <v>1</v>
      </c>
      <c r="F25394" s="2">
        <v>4184.21</v>
      </c>
      <c r="G25394" s="3">
        <v>21906.86</v>
      </c>
      <c r="H25394" s="3">
        <v>41.842100000000002</v>
      </c>
      <c r="I25394" s="3">
        <v>196.65787</v>
      </c>
      <c r="J25394" s="3">
        <v>4422.7099699999999</v>
      </c>
      <c r="K25394" s="4">
        <v>0.35</v>
      </c>
      <c r="L25394" s="73">
        <v>8028.9196378461538</v>
      </c>
    </row>
    <row r="25395" spans="1:12" x14ac:dyDescent="0.35">
      <c r="A25395" s="1" t="s">
        <v>41314</v>
      </c>
      <c r="B25395" t="s">
        <v>41315</v>
      </c>
      <c r="C25395" t="s">
        <v>13</v>
      </c>
      <c r="D25395" t="s">
        <v>14</v>
      </c>
      <c r="E25395">
        <v>2</v>
      </c>
      <c r="F25395" s="2">
        <v>141.75</v>
      </c>
      <c r="G25395" s="3">
        <v>726.7</v>
      </c>
      <c r="H25395" s="3">
        <v>1.4175</v>
      </c>
      <c r="I25395" s="3">
        <v>0</v>
      </c>
      <c r="J25395" s="3">
        <v>143.16749999999999</v>
      </c>
      <c r="K25395" s="4">
        <v>0.35</v>
      </c>
      <c r="L25395" s="73">
        <v>259.9040769230769</v>
      </c>
    </row>
    <row r="25396" spans="1:12" x14ac:dyDescent="0.35">
      <c r="A25396" s="1" t="s">
        <v>41316</v>
      </c>
      <c r="B25396" t="s">
        <v>41317</v>
      </c>
      <c r="C25396" t="s">
        <v>46</v>
      </c>
      <c r="D25396" t="s">
        <v>47</v>
      </c>
      <c r="E25396">
        <v>1</v>
      </c>
      <c r="F25396" s="2">
        <v>1437.53</v>
      </c>
      <c r="G25396" s="3">
        <v>7369.7</v>
      </c>
      <c r="H25396" s="3">
        <v>14.375299999999999</v>
      </c>
      <c r="I25396" s="3">
        <v>67.563909999999993</v>
      </c>
      <c r="J25396" s="3">
        <v>1519.46921</v>
      </c>
      <c r="K25396" s="4">
        <v>0.35000000000000003</v>
      </c>
      <c r="L25396" s="73">
        <v>2758.4210273846152</v>
      </c>
    </row>
    <row r="25397" spans="1:12" x14ac:dyDescent="0.35">
      <c r="A25397" s="1" t="s">
        <v>41318</v>
      </c>
      <c r="B25397" t="s">
        <v>41319</v>
      </c>
      <c r="C25397" t="s">
        <v>13</v>
      </c>
      <c r="D25397" t="s">
        <v>14</v>
      </c>
      <c r="E25397">
        <v>2</v>
      </c>
      <c r="F25397" s="2">
        <v>463.49</v>
      </c>
      <c r="G25397" s="3">
        <v>2195.39</v>
      </c>
      <c r="H25397" s="3">
        <v>4.6349</v>
      </c>
      <c r="I25397" s="3">
        <v>0</v>
      </c>
      <c r="J25397" s="3">
        <v>468.12490000000003</v>
      </c>
      <c r="K25397" s="4">
        <v>0.34999999999999992</v>
      </c>
      <c r="L25397" s="73">
        <v>849.82674153846153</v>
      </c>
    </row>
    <row r="25398" spans="1:12" x14ac:dyDescent="0.35">
      <c r="A25398" s="1" t="s">
        <v>41320</v>
      </c>
      <c r="B25398" t="s">
        <v>41321</v>
      </c>
      <c r="C25398" t="s">
        <v>34</v>
      </c>
      <c r="D25398" t="s">
        <v>35</v>
      </c>
      <c r="E25398">
        <v>2</v>
      </c>
      <c r="F25398" s="2">
        <v>7285.46</v>
      </c>
      <c r="G25398" s="3">
        <v>38143.769999999997</v>
      </c>
      <c r="H25398" s="3">
        <v>72.854600000000005</v>
      </c>
      <c r="I25398" s="3">
        <v>0</v>
      </c>
      <c r="J25398" s="3">
        <v>7358.3145999999997</v>
      </c>
      <c r="K25398" s="4">
        <v>0.34999999999999992</v>
      </c>
      <c r="L25398" s="73">
        <v>13358.171119999999</v>
      </c>
    </row>
    <row r="25399" spans="1:12" x14ac:dyDescent="0.35">
      <c r="A25399" s="1" t="s">
        <v>41322</v>
      </c>
      <c r="B25399" t="s">
        <v>41323</v>
      </c>
      <c r="C25399" t="s">
        <v>34</v>
      </c>
      <c r="D25399" t="s">
        <v>35</v>
      </c>
      <c r="E25399">
        <v>1</v>
      </c>
      <c r="F25399" s="2">
        <v>197.65</v>
      </c>
      <c r="G25399" s="3">
        <v>1013.25</v>
      </c>
      <c r="H25399" s="3">
        <v>1.9765000000000001</v>
      </c>
      <c r="I25399" s="3">
        <v>9.2895500000000002</v>
      </c>
      <c r="J25399" s="3">
        <v>208.91604999999998</v>
      </c>
      <c r="K25399" s="4">
        <v>0.35</v>
      </c>
      <c r="L25399" s="73">
        <v>379.26298307692304</v>
      </c>
    </row>
    <row r="25400" spans="1:12" x14ac:dyDescent="0.35">
      <c r="A25400" s="1" t="s">
        <v>41324</v>
      </c>
      <c r="B25400" t="s">
        <v>41325</v>
      </c>
      <c r="C25400" t="s">
        <v>13</v>
      </c>
      <c r="D25400" t="s">
        <v>14</v>
      </c>
      <c r="E25400">
        <v>2</v>
      </c>
      <c r="F25400" s="2">
        <v>61.59</v>
      </c>
      <c r="G25400" s="3">
        <v>315.76</v>
      </c>
      <c r="H25400" s="3">
        <v>0.6159</v>
      </c>
      <c r="I25400" s="3">
        <v>0</v>
      </c>
      <c r="J25400" s="3">
        <v>62.205900000000007</v>
      </c>
      <c r="K25400" s="4">
        <v>0.35</v>
      </c>
      <c r="L25400" s="73">
        <v>112.92763384615385</v>
      </c>
    </row>
    <row r="25401" spans="1:12" x14ac:dyDescent="0.35">
      <c r="A25401" s="1">
        <v>41001288</v>
      </c>
      <c r="B25401" t="s">
        <v>41326</v>
      </c>
      <c r="C25401" t="s">
        <v>34</v>
      </c>
      <c r="D25401" t="s">
        <v>35</v>
      </c>
      <c r="E25401">
        <v>1</v>
      </c>
      <c r="F25401" s="2">
        <v>264.68</v>
      </c>
      <c r="G25401" s="3">
        <v>1356.9</v>
      </c>
      <c r="H25401" s="3">
        <v>2.6468000000000003</v>
      </c>
      <c r="I25401" s="3">
        <v>12.439960000000001</v>
      </c>
      <c r="J25401" s="3">
        <v>279.76675999999998</v>
      </c>
      <c r="K25401" s="4">
        <v>0.34999999999999992</v>
      </c>
      <c r="L25401" s="73">
        <v>507.8842719999999</v>
      </c>
    </row>
    <row r="25402" spans="1:12" x14ac:dyDescent="0.35">
      <c r="A25402" s="1" t="s">
        <v>41327</v>
      </c>
      <c r="B25402" t="s">
        <v>41328</v>
      </c>
      <c r="C25402" t="s">
        <v>34</v>
      </c>
      <c r="D25402" t="s">
        <v>35</v>
      </c>
      <c r="E25402">
        <v>2</v>
      </c>
      <c r="F25402" s="2">
        <v>4.4800000000000004</v>
      </c>
      <c r="G25402" s="3">
        <v>33.42</v>
      </c>
      <c r="H25402" s="3">
        <v>4.4800000000000006E-2</v>
      </c>
      <c r="I25402" s="3">
        <v>0</v>
      </c>
      <c r="J25402" s="3">
        <v>4.5248000000000008</v>
      </c>
      <c r="K25402" s="4">
        <v>0.35</v>
      </c>
      <c r="L25402" s="73">
        <v>8.2142523076923091</v>
      </c>
    </row>
    <row r="25403" spans="1:12" x14ac:dyDescent="0.35">
      <c r="A25403" s="1" t="s">
        <v>41329</v>
      </c>
      <c r="B25403" t="s">
        <v>41330</v>
      </c>
      <c r="C25403" t="s">
        <v>34</v>
      </c>
      <c r="D25403" t="s">
        <v>35</v>
      </c>
      <c r="E25403">
        <v>1</v>
      </c>
      <c r="F25403" s="2">
        <v>8.86</v>
      </c>
      <c r="G25403" s="3">
        <v>45.46</v>
      </c>
      <c r="H25403" s="3">
        <v>8.8599999999999998E-2</v>
      </c>
      <c r="I25403" s="3">
        <v>0.41641999999999996</v>
      </c>
      <c r="J25403" s="3">
        <v>9.3650199999999995</v>
      </c>
      <c r="K25403" s="4">
        <v>0.34999999999999992</v>
      </c>
      <c r="L25403" s="73">
        <v>17.001113230769228</v>
      </c>
    </row>
    <row r="25404" spans="1:12" x14ac:dyDescent="0.35">
      <c r="A25404" s="1" t="s">
        <v>41331</v>
      </c>
      <c r="B25404" t="s">
        <v>41332</v>
      </c>
      <c r="C25404" t="s">
        <v>34</v>
      </c>
      <c r="D25404" t="s">
        <v>35</v>
      </c>
      <c r="E25404">
        <v>2</v>
      </c>
      <c r="F25404" s="2">
        <v>166.94</v>
      </c>
      <c r="G25404" s="3">
        <v>872.96</v>
      </c>
      <c r="H25404" s="3">
        <v>1.6694</v>
      </c>
      <c r="I25404" s="3">
        <v>0</v>
      </c>
      <c r="J25404" s="3">
        <v>168.60939999999999</v>
      </c>
      <c r="K25404" s="4">
        <v>0.35</v>
      </c>
      <c r="L25404" s="73">
        <v>306.09091076923073</v>
      </c>
    </row>
    <row r="25405" spans="1:12" x14ac:dyDescent="0.35">
      <c r="A25405" s="1" t="s">
        <v>41333</v>
      </c>
      <c r="B25405" t="s">
        <v>41334</v>
      </c>
      <c r="C25405" t="s">
        <v>34</v>
      </c>
      <c r="D25405" t="s">
        <v>35</v>
      </c>
      <c r="E25405">
        <v>1</v>
      </c>
      <c r="F25405" s="2">
        <v>682.6</v>
      </c>
      <c r="G25405" s="3">
        <v>3499.43</v>
      </c>
      <c r="H25405" s="3">
        <v>6.8260000000000005</v>
      </c>
      <c r="I25405" s="3">
        <v>32.0822</v>
      </c>
      <c r="J25405" s="3">
        <v>721.50819999999999</v>
      </c>
      <c r="K25405" s="4">
        <v>0.35000000000000003</v>
      </c>
      <c r="L25405" s="73">
        <v>1309.8148861538461</v>
      </c>
    </row>
    <row r="25406" spans="1:12" x14ac:dyDescent="0.35">
      <c r="A25406" s="1" t="s">
        <v>41335</v>
      </c>
      <c r="B25406" t="s">
        <v>41336</v>
      </c>
      <c r="C25406" t="s">
        <v>34</v>
      </c>
      <c r="D25406" t="s">
        <v>35</v>
      </c>
      <c r="E25406">
        <v>2</v>
      </c>
      <c r="F25406" s="2">
        <v>492.31</v>
      </c>
      <c r="G25406" s="3">
        <v>2523.9</v>
      </c>
      <c r="H25406" s="3">
        <v>4.9230999999999998</v>
      </c>
      <c r="I25406" s="3">
        <v>0</v>
      </c>
      <c r="J25406" s="3">
        <v>497.23309999999998</v>
      </c>
      <c r="K25406" s="4">
        <v>0.35</v>
      </c>
      <c r="L25406" s="73">
        <v>902.66931999999997</v>
      </c>
    </row>
    <row r="25407" spans="1:12" x14ac:dyDescent="0.35">
      <c r="A25407" s="1" t="s">
        <v>41337</v>
      </c>
      <c r="B25407" t="s">
        <v>41338</v>
      </c>
      <c r="C25407" t="s">
        <v>34</v>
      </c>
      <c r="D25407" t="s">
        <v>35</v>
      </c>
      <c r="E25407">
        <v>2</v>
      </c>
      <c r="F25407" s="2">
        <v>14.2</v>
      </c>
      <c r="G25407" s="3">
        <v>106.06</v>
      </c>
      <c r="H25407" s="3">
        <v>0.14199999999999999</v>
      </c>
      <c r="I25407" s="3">
        <v>0</v>
      </c>
      <c r="J25407" s="3">
        <v>14.341999999999999</v>
      </c>
      <c r="K25407" s="4">
        <v>0.35000000000000003</v>
      </c>
      <c r="L25407" s="73">
        <v>26.03624615384615</v>
      </c>
    </row>
    <row r="25408" spans="1:12" x14ac:dyDescent="0.35">
      <c r="A25408" s="1" t="s">
        <v>41339</v>
      </c>
      <c r="B25408" t="s">
        <v>41340</v>
      </c>
      <c r="C25408" t="s">
        <v>34</v>
      </c>
      <c r="D25408" t="s">
        <v>35</v>
      </c>
      <c r="E25408">
        <v>2</v>
      </c>
      <c r="F25408" s="2">
        <v>1361.53</v>
      </c>
      <c r="G25408" s="3">
        <v>7310.1</v>
      </c>
      <c r="H25408" s="3">
        <v>13.6153</v>
      </c>
      <c r="I25408" s="3">
        <v>0</v>
      </c>
      <c r="J25408" s="3">
        <v>1375.1452999999999</v>
      </c>
      <c r="K25408" s="4">
        <v>0.34999999999999992</v>
      </c>
      <c r="L25408" s="73">
        <v>2496.4176215384614</v>
      </c>
    </row>
    <row r="25409" spans="1:12" x14ac:dyDescent="0.35">
      <c r="A25409" s="1" t="s">
        <v>41341</v>
      </c>
      <c r="B25409" t="s">
        <v>41342</v>
      </c>
      <c r="C25409" t="s">
        <v>34</v>
      </c>
      <c r="D25409" t="s">
        <v>35</v>
      </c>
      <c r="E25409">
        <v>1</v>
      </c>
      <c r="F25409" s="2">
        <v>2010.69</v>
      </c>
      <c r="G25409" s="3">
        <v>11081.17</v>
      </c>
      <c r="H25409" s="3">
        <v>20.1069</v>
      </c>
      <c r="I25409" s="3">
        <v>94.502430000000004</v>
      </c>
      <c r="J25409" s="3">
        <v>2125.2993299999998</v>
      </c>
      <c r="K25409" s="4">
        <v>0.35</v>
      </c>
      <c r="L25409" s="73">
        <v>3858.2357067692305</v>
      </c>
    </row>
    <row r="25410" spans="1:12" x14ac:dyDescent="0.35">
      <c r="A25410" s="1" t="s">
        <v>41343</v>
      </c>
      <c r="B25410" t="s">
        <v>41344</v>
      </c>
      <c r="C25410" t="s">
        <v>34</v>
      </c>
      <c r="D25410" t="s">
        <v>35</v>
      </c>
      <c r="E25410">
        <v>1</v>
      </c>
      <c r="F25410" s="2">
        <v>1607.89</v>
      </c>
      <c r="G25410" s="3">
        <v>8418.27</v>
      </c>
      <c r="H25410" s="3">
        <v>16.078900000000001</v>
      </c>
      <c r="I25410" s="3">
        <v>75.570830000000001</v>
      </c>
      <c r="J25410" s="3">
        <v>1699.53973</v>
      </c>
      <c r="K25410" s="4">
        <v>0.35</v>
      </c>
      <c r="L25410" s="73">
        <v>3085.3182790769229</v>
      </c>
    </row>
    <row r="25411" spans="1:12" x14ac:dyDescent="0.35">
      <c r="A25411" s="1" t="s">
        <v>41345</v>
      </c>
      <c r="B25411" t="s">
        <v>41346</v>
      </c>
      <c r="C25411" t="s">
        <v>13</v>
      </c>
      <c r="D25411" t="s">
        <v>14</v>
      </c>
      <c r="E25411">
        <v>2</v>
      </c>
      <c r="F25411" s="2">
        <v>620.47</v>
      </c>
      <c r="G25411" s="3">
        <v>3210.16</v>
      </c>
      <c r="H25411" s="3">
        <v>6.2047000000000008</v>
      </c>
      <c r="I25411" s="3">
        <v>0</v>
      </c>
      <c r="J25411" s="3">
        <v>626.67470000000003</v>
      </c>
      <c r="K25411" s="4">
        <v>0.35</v>
      </c>
      <c r="L25411" s="73">
        <v>1137.6556092307692</v>
      </c>
    </row>
    <row r="25412" spans="1:12" x14ac:dyDescent="0.35">
      <c r="A25412" s="1" t="s">
        <v>41347</v>
      </c>
      <c r="B25412" t="s">
        <v>41348</v>
      </c>
      <c r="C25412" t="s">
        <v>17</v>
      </c>
      <c r="D25412" t="s">
        <v>18</v>
      </c>
      <c r="E25412">
        <v>1</v>
      </c>
      <c r="F25412" s="2">
        <v>47.83</v>
      </c>
      <c r="G25412" s="3">
        <v>234.66</v>
      </c>
      <c r="H25412" s="3">
        <v>0.4783</v>
      </c>
      <c r="I25412" s="3">
        <v>2.2480099999999998</v>
      </c>
      <c r="J25412" s="3">
        <v>50.556309999999996</v>
      </c>
      <c r="K25412" s="4">
        <v>0.35000000000000003</v>
      </c>
      <c r="L25412" s="73">
        <v>91.779147384615385</v>
      </c>
    </row>
    <row r="25413" spans="1:12" x14ac:dyDescent="0.35">
      <c r="A25413" s="1" t="s">
        <v>41349</v>
      </c>
      <c r="B25413" t="s">
        <v>41350</v>
      </c>
      <c r="C25413" t="s">
        <v>34</v>
      </c>
      <c r="D25413" t="s">
        <v>35</v>
      </c>
      <c r="E25413">
        <v>1</v>
      </c>
      <c r="F25413" s="2">
        <v>4718.92</v>
      </c>
      <c r="G25413" s="3">
        <v>24192.17</v>
      </c>
      <c r="H25413" s="3">
        <v>47.1892</v>
      </c>
      <c r="I25413" s="3">
        <v>221.78924000000001</v>
      </c>
      <c r="J25413" s="3">
        <v>4987.8984399999999</v>
      </c>
      <c r="K25413" s="4">
        <v>0.35</v>
      </c>
      <c r="L25413" s="73">
        <v>9054.9540910769229</v>
      </c>
    </row>
    <row r="25414" spans="1:12" x14ac:dyDescent="0.35">
      <c r="A25414" s="1" t="s">
        <v>41351</v>
      </c>
      <c r="B25414" t="s">
        <v>41352</v>
      </c>
      <c r="C25414" t="s">
        <v>34</v>
      </c>
      <c r="D25414" t="s">
        <v>35</v>
      </c>
      <c r="E25414">
        <v>1</v>
      </c>
      <c r="F25414" s="2">
        <v>44.2</v>
      </c>
      <c r="G25414" s="3">
        <v>220.77</v>
      </c>
      <c r="H25414" s="3">
        <v>0.44200000000000006</v>
      </c>
      <c r="I25414" s="3">
        <v>2.0774000000000004</v>
      </c>
      <c r="J25414" s="3">
        <v>46.7194</v>
      </c>
      <c r="K25414" s="4">
        <v>0.35000000000000003</v>
      </c>
      <c r="L25414" s="73">
        <v>84.813680000000005</v>
      </c>
    </row>
    <row r="25415" spans="1:12" x14ac:dyDescent="0.35">
      <c r="A25415" s="1" t="s">
        <v>41353</v>
      </c>
      <c r="B25415" t="s">
        <v>41354</v>
      </c>
      <c r="C25415" t="s">
        <v>13</v>
      </c>
      <c r="D25415" t="s">
        <v>14</v>
      </c>
      <c r="E25415">
        <v>2</v>
      </c>
      <c r="F25415" s="2">
        <v>70.930000000000007</v>
      </c>
      <c r="G25415" s="3">
        <v>350.84</v>
      </c>
      <c r="H25415" s="3">
        <v>0.70930000000000004</v>
      </c>
      <c r="I25415" s="3">
        <v>0</v>
      </c>
      <c r="J25415" s="3">
        <v>71.639300000000006</v>
      </c>
      <c r="K25415" s="4">
        <v>0.35</v>
      </c>
      <c r="L25415" s="73">
        <v>130.05288307692308</v>
      </c>
    </row>
    <row r="25416" spans="1:12" x14ac:dyDescent="0.35">
      <c r="A25416" s="1" t="s">
        <v>41355</v>
      </c>
      <c r="B25416" t="s">
        <v>41356</v>
      </c>
      <c r="C25416" t="s">
        <v>46</v>
      </c>
      <c r="D25416" t="s">
        <v>47</v>
      </c>
      <c r="E25416">
        <v>1</v>
      </c>
      <c r="F25416" s="2">
        <v>342.25</v>
      </c>
      <c r="G25416" s="3">
        <v>1754.62</v>
      </c>
      <c r="H25416" s="3">
        <v>3.4224999999999999</v>
      </c>
      <c r="I25416" s="3">
        <v>16.085750000000001</v>
      </c>
      <c r="J25416" s="3">
        <v>361.75825000000003</v>
      </c>
      <c r="K25416" s="4">
        <v>0.34999999999999992</v>
      </c>
      <c r="L25416" s="73">
        <v>656.73036153846158</v>
      </c>
    </row>
    <row r="25417" spans="1:12" x14ac:dyDescent="0.35">
      <c r="A25417" s="1" t="s">
        <v>41357</v>
      </c>
      <c r="B25417" t="s">
        <v>41358</v>
      </c>
      <c r="C25417" t="s">
        <v>46</v>
      </c>
      <c r="D25417" t="s">
        <v>47</v>
      </c>
      <c r="E25417">
        <v>1</v>
      </c>
      <c r="F25417" s="2">
        <v>406.09</v>
      </c>
      <c r="G25417" s="3">
        <v>2081.9</v>
      </c>
      <c r="H25417" s="3">
        <v>4.0609000000000002</v>
      </c>
      <c r="I25417" s="3">
        <v>19.08623</v>
      </c>
      <c r="J25417" s="3">
        <v>429.23712999999998</v>
      </c>
      <c r="K25417" s="4">
        <v>0.35</v>
      </c>
      <c r="L25417" s="73">
        <v>779.23048215384608</v>
      </c>
    </row>
    <row r="25418" spans="1:12" x14ac:dyDescent="0.35">
      <c r="A25418" s="1" t="s">
        <v>41359</v>
      </c>
      <c r="B25418" t="s">
        <v>41360</v>
      </c>
      <c r="C25418" t="s">
        <v>34</v>
      </c>
      <c r="D25418" t="s">
        <v>35</v>
      </c>
      <c r="E25418">
        <v>1</v>
      </c>
      <c r="F25418" s="2">
        <v>67.790000000000006</v>
      </c>
      <c r="G25418" s="3">
        <v>354.87</v>
      </c>
      <c r="H25418" s="3">
        <v>0.67790000000000006</v>
      </c>
      <c r="I25418" s="3">
        <v>3.1861300000000004</v>
      </c>
      <c r="J25418" s="3">
        <v>71.654030000000006</v>
      </c>
      <c r="K25418" s="4">
        <v>0.35</v>
      </c>
      <c r="L25418" s="73">
        <v>130.07962369230771</v>
      </c>
    </row>
    <row r="25419" spans="1:12" x14ac:dyDescent="0.35">
      <c r="A25419" s="1" t="s">
        <v>41361</v>
      </c>
      <c r="B25419" t="s">
        <v>41362</v>
      </c>
      <c r="C25419" t="s">
        <v>34</v>
      </c>
      <c r="D25419" t="s">
        <v>35</v>
      </c>
      <c r="E25419">
        <v>1</v>
      </c>
      <c r="F25419" s="2">
        <v>1070.56</v>
      </c>
      <c r="G25419" s="3">
        <v>5488.38</v>
      </c>
      <c r="H25419" s="3">
        <v>10.7056</v>
      </c>
      <c r="I25419" s="3">
        <v>50.316319999999997</v>
      </c>
      <c r="J25419" s="3">
        <v>1131.5819199999999</v>
      </c>
      <c r="K25419" s="4">
        <v>0.35</v>
      </c>
      <c r="L25419" s="73">
        <v>2054.2564086153843</v>
      </c>
    </row>
    <row r="25420" spans="1:12" x14ac:dyDescent="0.35">
      <c r="A25420" s="1" t="s">
        <v>41363</v>
      </c>
      <c r="B25420" t="s">
        <v>41364</v>
      </c>
      <c r="C25420" t="s">
        <v>34</v>
      </c>
      <c r="D25420" t="s">
        <v>35</v>
      </c>
      <c r="E25420">
        <v>1</v>
      </c>
      <c r="F25420" s="2">
        <v>82.01</v>
      </c>
      <c r="G25420" s="3">
        <v>624.83000000000004</v>
      </c>
      <c r="H25420" s="3">
        <v>0.82010000000000005</v>
      </c>
      <c r="I25420" s="3">
        <v>3.8544700000000001</v>
      </c>
      <c r="J25420" s="3">
        <v>86.684570000000008</v>
      </c>
      <c r="K25420" s="4">
        <v>0.35000000000000003</v>
      </c>
      <c r="L25420" s="73">
        <v>157.36583476923079</v>
      </c>
    </row>
    <row r="25421" spans="1:12" x14ac:dyDescent="0.35">
      <c r="A25421" s="1" t="s">
        <v>41365</v>
      </c>
      <c r="B25421" t="s">
        <v>41366</v>
      </c>
      <c r="C25421" t="s">
        <v>13</v>
      </c>
      <c r="D25421" t="s">
        <v>14</v>
      </c>
      <c r="E25421">
        <v>2</v>
      </c>
      <c r="F25421" s="2">
        <v>7929.71</v>
      </c>
      <c r="G25421" s="3">
        <v>41136.86</v>
      </c>
      <c r="H25421" s="3">
        <v>79.2971</v>
      </c>
      <c r="I25421" s="3">
        <v>0</v>
      </c>
      <c r="J25421" s="3">
        <v>8009.0070999999998</v>
      </c>
      <c r="K25421" s="4">
        <v>0.35</v>
      </c>
      <c r="L25421" s="73">
        <v>14539.428273846153</v>
      </c>
    </row>
    <row r="25422" spans="1:12" x14ac:dyDescent="0.35">
      <c r="A25422" s="1" t="s">
        <v>41367</v>
      </c>
      <c r="B25422" t="s">
        <v>41368</v>
      </c>
      <c r="C25422" t="s">
        <v>34</v>
      </c>
      <c r="D25422" t="s">
        <v>35</v>
      </c>
      <c r="E25422">
        <v>2</v>
      </c>
      <c r="F25422" s="2">
        <v>72.67</v>
      </c>
      <c r="G25422" s="3">
        <v>380.47</v>
      </c>
      <c r="H25422" s="3">
        <v>0.72670000000000001</v>
      </c>
      <c r="I25422" s="3">
        <v>0</v>
      </c>
      <c r="J25422" s="3">
        <v>73.396699999999996</v>
      </c>
      <c r="K25422" s="4">
        <v>0.35</v>
      </c>
      <c r="L25422" s="73">
        <v>133.24323999999999</v>
      </c>
    </row>
    <row r="25423" spans="1:12" x14ac:dyDescent="0.35">
      <c r="A25423" s="1" t="s">
        <v>41369</v>
      </c>
      <c r="B25423" t="s">
        <v>41370</v>
      </c>
      <c r="C25423" t="s">
        <v>34</v>
      </c>
      <c r="D25423" t="s">
        <v>35</v>
      </c>
      <c r="E25423">
        <v>2</v>
      </c>
      <c r="F25423" s="2">
        <v>382.76</v>
      </c>
      <c r="G25423" s="3">
        <v>1962.26</v>
      </c>
      <c r="H25423" s="3">
        <v>3.8275999999999999</v>
      </c>
      <c r="I25423" s="3">
        <v>0</v>
      </c>
      <c r="J25423" s="3">
        <v>386.58760000000001</v>
      </c>
      <c r="K25423" s="4">
        <v>0.34999999999999992</v>
      </c>
      <c r="L25423" s="73">
        <v>701.80518153846151</v>
      </c>
    </row>
    <row r="25424" spans="1:12" x14ac:dyDescent="0.35">
      <c r="A25424" s="1" t="s">
        <v>41371</v>
      </c>
      <c r="B25424" t="s">
        <v>41372</v>
      </c>
      <c r="C25424" t="s">
        <v>34</v>
      </c>
      <c r="D25424" t="s">
        <v>35</v>
      </c>
      <c r="E25424">
        <v>2</v>
      </c>
      <c r="F25424" s="2">
        <v>24.67</v>
      </c>
      <c r="G25424" s="3">
        <v>129.94999999999999</v>
      </c>
      <c r="H25424" s="3">
        <v>0.24670000000000003</v>
      </c>
      <c r="I25424" s="3">
        <v>0</v>
      </c>
      <c r="J25424" s="3">
        <v>24.916700000000002</v>
      </c>
      <c r="K25424" s="4">
        <v>0.35</v>
      </c>
      <c r="L25424" s="73">
        <v>45.233393846153845</v>
      </c>
    </row>
    <row r="25425" spans="1:12" x14ac:dyDescent="0.35">
      <c r="A25425" s="1" t="s">
        <v>41373</v>
      </c>
      <c r="B25425" t="s">
        <v>41374</v>
      </c>
      <c r="C25425" t="s">
        <v>46</v>
      </c>
      <c r="D25425" t="s">
        <v>47</v>
      </c>
      <c r="E25425">
        <v>2</v>
      </c>
      <c r="F25425" s="2">
        <v>291.14999999999998</v>
      </c>
      <c r="G25425" s="3">
        <v>1492.56</v>
      </c>
      <c r="H25425" s="3">
        <v>2.9114999999999998</v>
      </c>
      <c r="I25425" s="3">
        <v>0</v>
      </c>
      <c r="J25425" s="3">
        <v>294.06149999999997</v>
      </c>
      <c r="K25425" s="4">
        <v>0.34999999999999992</v>
      </c>
      <c r="L25425" s="73">
        <v>533.83472307692296</v>
      </c>
    </row>
    <row r="25426" spans="1:12" x14ac:dyDescent="0.35">
      <c r="A25426" s="1" t="s">
        <v>41375</v>
      </c>
      <c r="B25426" t="s">
        <v>41376</v>
      </c>
      <c r="C25426" t="s">
        <v>34</v>
      </c>
      <c r="D25426" t="s">
        <v>35</v>
      </c>
      <c r="E25426">
        <v>1</v>
      </c>
      <c r="F25426" s="2">
        <v>14.04</v>
      </c>
      <c r="G25426" s="3">
        <v>71.94</v>
      </c>
      <c r="H25426" s="3">
        <v>0.1404</v>
      </c>
      <c r="I25426" s="3">
        <v>0.65987999999999991</v>
      </c>
      <c r="J25426" s="3">
        <v>14.840279999999998</v>
      </c>
      <c r="K25426" s="4">
        <v>0.35</v>
      </c>
      <c r="L25426" s="73">
        <v>26.940815999999995</v>
      </c>
    </row>
    <row r="25427" spans="1:12" x14ac:dyDescent="0.35">
      <c r="A25427" s="1" t="s">
        <v>41377</v>
      </c>
      <c r="B25427" t="s">
        <v>41378</v>
      </c>
      <c r="C25427" t="s">
        <v>13</v>
      </c>
      <c r="D25427" t="s">
        <v>14</v>
      </c>
      <c r="E25427">
        <v>1</v>
      </c>
      <c r="F25427" s="2">
        <v>48.71</v>
      </c>
      <c r="G25427" s="3">
        <v>246.39</v>
      </c>
      <c r="H25427" s="3">
        <v>0.48710000000000003</v>
      </c>
      <c r="I25427" s="3">
        <v>2.2893699999999999</v>
      </c>
      <c r="J25427" s="3">
        <v>51.486469999999997</v>
      </c>
      <c r="K25427" s="4">
        <v>0.35</v>
      </c>
      <c r="L25427" s="73">
        <v>93.467745538461529</v>
      </c>
    </row>
    <row r="25428" spans="1:12" x14ac:dyDescent="0.35">
      <c r="A25428" s="1" t="s">
        <v>41379</v>
      </c>
      <c r="B25428" t="s">
        <v>41380</v>
      </c>
      <c r="C25428" t="s">
        <v>34</v>
      </c>
      <c r="D25428" t="s">
        <v>35</v>
      </c>
      <c r="E25428">
        <v>1</v>
      </c>
      <c r="F25428" s="2">
        <v>36.549999999999997</v>
      </c>
      <c r="G25428" s="3">
        <v>187.34</v>
      </c>
      <c r="H25428" s="3">
        <v>0.36549999999999999</v>
      </c>
      <c r="I25428" s="3">
        <v>1.7178499999999999</v>
      </c>
      <c r="J25428" s="3">
        <v>38.633349999999993</v>
      </c>
      <c r="K25428" s="4">
        <v>0.34999999999999992</v>
      </c>
      <c r="L25428" s="73">
        <v>70.134389230769216</v>
      </c>
    </row>
    <row r="25429" spans="1:12" x14ac:dyDescent="0.35">
      <c r="A25429" s="1" t="s">
        <v>41381</v>
      </c>
      <c r="B25429" t="s">
        <v>41382</v>
      </c>
      <c r="C25429" t="s">
        <v>34</v>
      </c>
      <c r="D25429" t="s">
        <v>35</v>
      </c>
      <c r="E25429">
        <v>1</v>
      </c>
      <c r="F25429" s="2">
        <v>5.88</v>
      </c>
      <c r="G25429" s="3">
        <v>43.86</v>
      </c>
      <c r="H25429" s="3">
        <v>5.8799999999999998E-2</v>
      </c>
      <c r="I25429" s="3">
        <v>0.27635999999999999</v>
      </c>
      <c r="J25429" s="3">
        <v>6.21516</v>
      </c>
      <c r="K25429" s="4">
        <v>0.35000000000000003</v>
      </c>
      <c r="L25429" s="73">
        <v>11.282905846153847</v>
      </c>
    </row>
    <row r="25430" spans="1:12" x14ac:dyDescent="0.35">
      <c r="A25430" s="1" t="s">
        <v>41383</v>
      </c>
      <c r="B25430" t="s">
        <v>41384</v>
      </c>
      <c r="C25430" t="s">
        <v>34</v>
      </c>
      <c r="D25430" t="s">
        <v>35</v>
      </c>
      <c r="E25430">
        <v>1</v>
      </c>
      <c r="F25430" s="2">
        <v>106.74</v>
      </c>
      <c r="G25430" s="3">
        <v>558.85</v>
      </c>
      <c r="H25430" s="3">
        <v>1.0673999999999999</v>
      </c>
      <c r="I25430" s="3">
        <v>5.0167799999999998</v>
      </c>
      <c r="J25430" s="3">
        <v>112.82418</v>
      </c>
      <c r="K25430" s="4">
        <v>0.35</v>
      </c>
      <c r="L25430" s="73">
        <v>204.8192806153846</v>
      </c>
    </row>
    <row r="25431" spans="1:12" x14ac:dyDescent="0.35">
      <c r="A25431" s="1" t="s">
        <v>41385</v>
      </c>
      <c r="B25431" t="s">
        <v>41386</v>
      </c>
      <c r="C25431" t="s">
        <v>34</v>
      </c>
      <c r="D25431" t="s">
        <v>35</v>
      </c>
      <c r="E25431">
        <v>2</v>
      </c>
      <c r="F25431" s="2">
        <v>108.84</v>
      </c>
      <c r="G25431" s="3">
        <v>813.07</v>
      </c>
      <c r="H25431" s="3">
        <v>1.0884</v>
      </c>
      <c r="I25431" s="3">
        <v>0</v>
      </c>
      <c r="J25431" s="3">
        <v>109.92840000000001</v>
      </c>
      <c r="K25431" s="4">
        <v>0.35000000000000003</v>
      </c>
      <c r="L25431" s="73">
        <v>199.56232615384619</v>
      </c>
    </row>
    <row r="25432" spans="1:12" x14ac:dyDescent="0.35">
      <c r="A25432" s="1" t="s">
        <v>41387</v>
      </c>
      <c r="B25432" t="s">
        <v>41388</v>
      </c>
      <c r="C25432" t="s">
        <v>34</v>
      </c>
      <c r="D25432" t="s">
        <v>35</v>
      </c>
      <c r="E25432">
        <v>2</v>
      </c>
      <c r="F25432" s="2">
        <v>19.11</v>
      </c>
      <c r="G25432" s="3">
        <v>96.6</v>
      </c>
      <c r="H25432" s="3">
        <v>0.19109999999999999</v>
      </c>
      <c r="I25432" s="3">
        <v>0</v>
      </c>
      <c r="J25432" s="3">
        <v>19.301099999999998</v>
      </c>
      <c r="K25432" s="4">
        <v>0.35</v>
      </c>
      <c r="L25432" s="73">
        <v>35.038919999999997</v>
      </c>
    </row>
    <row r="25433" spans="1:12" x14ac:dyDescent="0.35">
      <c r="A25433" s="1" t="s">
        <v>41389</v>
      </c>
      <c r="B25433" t="s">
        <v>41390</v>
      </c>
      <c r="C25433" t="s">
        <v>34</v>
      </c>
      <c r="D25433" t="s">
        <v>35</v>
      </c>
      <c r="E25433">
        <v>2</v>
      </c>
      <c r="F25433" s="2">
        <v>3458.74</v>
      </c>
      <c r="G25433" s="3">
        <v>17873.13</v>
      </c>
      <c r="H25433" s="3">
        <v>34.587399999999995</v>
      </c>
      <c r="I25433" s="3">
        <v>0</v>
      </c>
      <c r="J25433" s="3">
        <v>3493.3273999999997</v>
      </c>
      <c r="K25433" s="4">
        <v>0.35</v>
      </c>
      <c r="L25433" s="73">
        <v>6341.732818461538</v>
      </c>
    </row>
    <row r="25434" spans="1:12" x14ac:dyDescent="0.35">
      <c r="A25434" s="1" t="s">
        <v>41391</v>
      </c>
      <c r="B25434" t="s">
        <v>41392</v>
      </c>
      <c r="C25434" t="s">
        <v>13</v>
      </c>
      <c r="D25434" t="s">
        <v>14</v>
      </c>
      <c r="E25434">
        <v>1</v>
      </c>
      <c r="F25434" s="2">
        <v>234.72</v>
      </c>
      <c r="G25434" s="3">
        <v>1228.9000000000001</v>
      </c>
      <c r="H25434" s="3">
        <v>2.3472</v>
      </c>
      <c r="I25434" s="3">
        <v>11.031840000000001</v>
      </c>
      <c r="J25434" s="3">
        <v>248.09903999999997</v>
      </c>
      <c r="K25434" s="4">
        <v>0.35</v>
      </c>
      <c r="L25434" s="73">
        <v>450.39518030769227</v>
      </c>
    </row>
    <row r="25435" spans="1:12" x14ac:dyDescent="0.35">
      <c r="A25435" s="1" t="s">
        <v>41393</v>
      </c>
      <c r="B25435" t="s">
        <v>41394</v>
      </c>
      <c r="C25435" t="s">
        <v>46</v>
      </c>
      <c r="D25435" t="s">
        <v>47</v>
      </c>
      <c r="E25435">
        <v>2</v>
      </c>
      <c r="F25435" s="2">
        <v>18.5</v>
      </c>
      <c r="G25435" s="3">
        <v>94.85</v>
      </c>
      <c r="H25435" s="3">
        <v>0.185</v>
      </c>
      <c r="I25435" s="3">
        <v>0</v>
      </c>
      <c r="J25435" s="3">
        <v>18.684999999999999</v>
      </c>
      <c r="K25435" s="4">
        <v>0.34999999999999992</v>
      </c>
      <c r="L25435" s="73">
        <v>33.920461538461531</v>
      </c>
    </row>
    <row r="25436" spans="1:12" x14ac:dyDescent="0.35">
      <c r="A25436" s="1" t="s">
        <v>41395</v>
      </c>
      <c r="B25436" t="s">
        <v>41396</v>
      </c>
      <c r="C25436" t="s">
        <v>34</v>
      </c>
      <c r="D25436" t="s">
        <v>35</v>
      </c>
      <c r="E25436">
        <v>1</v>
      </c>
      <c r="F25436" s="2">
        <v>1870.12</v>
      </c>
      <c r="G25436" s="3">
        <v>9587.4599999999991</v>
      </c>
      <c r="H25436" s="3">
        <v>18.7012</v>
      </c>
      <c r="I25436" s="3">
        <v>87.89564</v>
      </c>
      <c r="J25436" s="3">
        <v>1976.7168399999998</v>
      </c>
      <c r="K25436" s="4">
        <v>0.35</v>
      </c>
      <c r="L25436" s="73">
        <v>3588.5013403076919</v>
      </c>
    </row>
    <row r="25437" spans="1:12" x14ac:dyDescent="0.35">
      <c r="A25437" s="1" t="s">
        <v>41397</v>
      </c>
      <c r="B25437" t="s">
        <v>41398</v>
      </c>
      <c r="C25437" t="s">
        <v>34</v>
      </c>
      <c r="D25437" t="s">
        <v>35</v>
      </c>
      <c r="E25437">
        <v>1</v>
      </c>
      <c r="F25437" s="2">
        <v>80.17</v>
      </c>
      <c r="G25437" s="3">
        <v>411</v>
      </c>
      <c r="H25437" s="3">
        <v>0.80170000000000008</v>
      </c>
      <c r="I25437" s="3">
        <v>3.7679900000000002</v>
      </c>
      <c r="J25437" s="3">
        <v>84.739689999999996</v>
      </c>
      <c r="K25437" s="4">
        <v>0.34999999999999992</v>
      </c>
      <c r="L25437" s="73">
        <v>153.8351295384615</v>
      </c>
    </row>
    <row r="25438" spans="1:12" x14ac:dyDescent="0.35">
      <c r="A25438" s="1" t="s">
        <v>41399</v>
      </c>
      <c r="B25438" t="s">
        <v>41400</v>
      </c>
      <c r="C25438" t="s">
        <v>13</v>
      </c>
      <c r="D25438" t="s">
        <v>14</v>
      </c>
      <c r="E25438">
        <v>2</v>
      </c>
      <c r="F25438" s="2">
        <v>82.75</v>
      </c>
      <c r="G25438" s="3">
        <v>405.92</v>
      </c>
      <c r="H25438" s="3">
        <v>0.82750000000000001</v>
      </c>
      <c r="I25438" s="3">
        <v>0</v>
      </c>
      <c r="J25438" s="3">
        <v>83.577500000000001</v>
      </c>
      <c r="K25438" s="4">
        <v>0.34999999999999992</v>
      </c>
      <c r="L25438" s="73">
        <v>151.72530769230769</v>
      </c>
    </row>
    <row r="25439" spans="1:12" x14ac:dyDescent="0.35">
      <c r="A25439" s="1" t="s">
        <v>41401</v>
      </c>
      <c r="B25439" t="s">
        <v>41402</v>
      </c>
      <c r="C25439" t="s">
        <v>29</v>
      </c>
      <c r="D25439" t="s">
        <v>30</v>
      </c>
      <c r="E25439">
        <v>2</v>
      </c>
      <c r="F25439" s="2">
        <v>14.59</v>
      </c>
      <c r="G25439" s="3">
        <v>74.849999999999994</v>
      </c>
      <c r="H25439" s="3">
        <v>0.1459</v>
      </c>
      <c r="I25439" s="3">
        <v>0</v>
      </c>
      <c r="J25439" s="3">
        <v>14.735899999999999</v>
      </c>
      <c r="K25439" s="4">
        <v>0.34999999999999992</v>
      </c>
      <c r="L25439" s="73">
        <v>26.751326153846151</v>
      </c>
    </row>
    <row r="25440" spans="1:12" x14ac:dyDescent="0.35">
      <c r="A25440" s="1" t="s">
        <v>41403</v>
      </c>
      <c r="B25440" t="s">
        <v>41404</v>
      </c>
      <c r="C25440" t="s">
        <v>34</v>
      </c>
      <c r="D25440" t="s">
        <v>35</v>
      </c>
      <c r="E25440">
        <v>2</v>
      </c>
      <c r="F25440" s="2">
        <v>125.11</v>
      </c>
      <c r="G25440" s="3">
        <v>641.41</v>
      </c>
      <c r="H25440" s="3">
        <v>1.2511000000000001</v>
      </c>
      <c r="I25440" s="3">
        <v>0</v>
      </c>
      <c r="J25440" s="3">
        <v>126.36109999999999</v>
      </c>
      <c r="K25440" s="4">
        <v>0.35</v>
      </c>
      <c r="L25440" s="73">
        <v>229.39399692307688</v>
      </c>
    </row>
    <row r="25441" spans="1:12" x14ac:dyDescent="0.35">
      <c r="A25441" s="1" t="s">
        <v>41405</v>
      </c>
      <c r="B25441" t="s">
        <v>41406</v>
      </c>
      <c r="C25441" t="s">
        <v>46</v>
      </c>
      <c r="D25441" t="s">
        <v>47</v>
      </c>
      <c r="E25441">
        <v>1</v>
      </c>
      <c r="F25441" s="2">
        <v>32.06</v>
      </c>
      <c r="G25441" s="3">
        <v>164.37</v>
      </c>
      <c r="H25441" s="3">
        <v>0.32060000000000005</v>
      </c>
      <c r="I25441" s="3">
        <v>1.50682</v>
      </c>
      <c r="J25441" s="3">
        <v>33.887419999999999</v>
      </c>
      <c r="K25441" s="4">
        <v>0.35</v>
      </c>
      <c r="L25441" s="73">
        <v>61.518700923076921</v>
      </c>
    </row>
    <row r="25442" spans="1:12" x14ac:dyDescent="0.35">
      <c r="A25442" s="1" t="s">
        <v>41407</v>
      </c>
      <c r="B25442" t="s">
        <v>41390</v>
      </c>
      <c r="C25442" t="s">
        <v>34</v>
      </c>
      <c r="D25442" t="s">
        <v>35</v>
      </c>
      <c r="E25442">
        <v>2</v>
      </c>
      <c r="F25442" s="2">
        <v>2676.32</v>
      </c>
      <c r="G25442" s="3">
        <v>15795.43</v>
      </c>
      <c r="H25442" s="3">
        <v>26.763200000000001</v>
      </c>
      <c r="I25442" s="3">
        <v>0</v>
      </c>
      <c r="J25442" s="3">
        <v>2703.0832</v>
      </c>
      <c r="K25442" s="4">
        <v>0.35000000000000003</v>
      </c>
      <c r="L25442" s="73">
        <v>4907.1356553846153</v>
      </c>
    </row>
    <row r="25443" spans="1:12" x14ac:dyDescent="0.35">
      <c r="A25443" s="1" t="s">
        <v>41408</v>
      </c>
      <c r="B25443" t="s">
        <v>41409</v>
      </c>
      <c r="C25443" t="s">
        <v>34</v>
      </c>
      <c r="D25443" t="s">
        <v>35</v>
      </c>
      <c r="E25443">
        <v>2</v>
      </c>
      <c r="F25443" s="2">
        <v>5170.82</v>
      </c>
      <c r="G25443" s="3">
        <v>27072.36</v>
      </c>
      <c r="H25443" s="3">
        <v>51.708199999999998</v>
      </c>
      <c r="I25443" s="3">
        <v>0</v>
      </c>
      <c r="J25443" s="3">
        <v>5222.5281999999997</v>
      </c>
      <c r="K25443" s="4">
        <v>0.35</v>
      </c>
      <c r="L25443" s="73">
        <v>9480.8973476923074</v>
      </c>
    </row>
    <row r="25444" spans="1:12" x14ac:dyDescent="0.35">
      <c r="A25444" s="1" t="s">
        <v>41410</v>
      </c>
      <c r="B25444" t="s">
        <v>41411</v>
      </c>
      <c r="C25444" t="s">
        <v>34</v>
      </c>
      <c r="D25444" t="s">
        <v>35</v>
      </c>
      <c r="E25444">
        <v>2</v>
      </c>
      <c r="F25444" s="2">
        <v>10.11</v>
      </c>
      <c r="G25444" s="3">
        <v>75.55</v>
      </c>
      <c r="H25444" s="3">
        <v>0.1011</v>
      </c>
      <c r="I25444" s="3">
        <v>0</v>
      </c>
      <c r="J25444" s="3">
        <v>10.2111</v>
      </c>
      <c r="K25444" s="4">
        <v>0.35</v>
      </c>
      <c r="L25444" s="73">
        <v>18.537073846153845</v>
      </c>
    </row>
    <row r="25445" spans="1:12" x14ac:dyDescent="0.35">
      <c r="A25445" s="1" t="s">
        <v>41412</v>
      </c>
      <c r="B25445" t="s">
        <v>41413</v>
      </c>
      <c r="C25445" t="s">
        <v>13</v>
      </c>
      <c r="D25445" t="s">
        <v>14</v>
      </c>
      <c r="E25445">
        <v>2</v>
      </c>
      <c r="F25445" s="2">
        <v>416.44</v>
      </c>
      <c r="G25445" s="3">
        <v>2160.37</v>
      </c>
      <c r="H25445" s="3">
        <v>4.1643999999999997</v>
      </c>
      <c r="I25445" s="3">
        <v>0</v>
      </c>
      <c r="J25445" s="3">
        <v>420.6044</v>
      </c>
      <c r="K25445" s="4">
        <v>0.35000000000000003</v>
      </c>
      <c r="L25445" s="73">
        <v>763.558756923077</v>
      </c>
    </row>
    <row r="25446" spans="1:12" x14ac:dyDescent="0.35">
      <c r="A25446" s="1" t="s">
        <v>41414</v>
      </c>
      <c r="B25446" t="s">
        <v>41415</v>
      </c>
      <c r="C25446" t="s">
        <v>34</v>
      </c>
      <c r="D25446" t="s">
        <v>35</v>
      </c>
      <c r="E25446">
        <v>1</v>
      </c>
      <c r="F25446" s="2">
        <v>70.61</v>
      </c>
      <c r="G25446" s="3">
        <v>369.74</v>
      </c>
      <c r="H25446" s="3">
        <v>0.70610000000000006</v>
      </c>
      <c r="I25446" s="3">
        <v>3.31867</v>
      </c>
      <c r="J25446" s="3">
        <v>74.634770000000003</v>
      </c>
      <c r="K25446" s="4">
        <v>0.35000000000000003</v>
      </c>
      <c r="L25446" s="73">
        <v>135.49081323076925</v>
      </c>
    </row>
    <row r="25447" spans="1:12" x14ac:dyDescent="0.35">
      <c r="A25447" s="1" t="s">
        <v>41416</v>
      </c>
      <c r="B25447" t="s">
        <v>41417</v>
      </c>
      <c r="C25447" t="s">
        <v>34</v>
      </c>
      <c r="D25447" t="s">
        <v>35</v>
      </c>
      <c r="E25447">
        <v>2</v>
      </c>
      <c r="F25447" s="2">
        <v>4545.45</v>
      </c>
      <c r="G25447" s="3">
        <v>23798.17</v>
      </c>
      <c r="H25447" s="3">
        <v>45.454499999999996</v>
      </c>
      <c r="I25447" s="3">
        <v>0</v>
      </c>
      <c r="J25447" s="3">
        <v>4590.9044999999996</v>
      </c>
      <c r="K25447" s="4">
        <v>0.35</v>
      </c>
      <c r="L25447" s="73">
        <v>8334.2573999999986</v>
      </c>
    </row>
    <row r="25448" spans="1:12" x14ac:dyDescent="0.35">
      <c r="A25448" s="1" t="s">
        <v>41418</v>
      </c>
      <c r="B25448" t="s">
        <v>41419</v>
      </c>
      <c r="C25448" t="s">
        <v>29</v>
      </c>
      <c r="D25448" t="s">
        <v>30</v>
      </c>
      <c r="E25448">
        <v>2</v>
      </c>
      <c r="F25448" s="2">
        <v>1162.73</v>
      </c>
      <c r="G25448" s="3">
        <v>5960.9</v>
      </c>
      <c r="H25448" s="3">
        <v>11.6273</v>
      </c>
      <c r="I25448" s="3">
        <v>0</v>
      </c>
      <c r="J25448" s="3">
        <v>1174.3573000000001</v>
      </c>
      <c r="K25448" s="4">
        <v>0.35</v>
      </c>
      <c r="L25448" s="73">
        <v>2131.9101753846153</v>
      </c>
    </row>
    <row r="25449" spans="1:12" x14ac:dyDescent="0.35">
      <c r="A25449" s="1" t="s">
        <v>41420</v>
      </c>
      <c r="B25449" t="s">
        <v>41421</v>
      </c>
      <c r="C25449" t="s">
        <v>34</v>
      </c>
      <c r="D25449" t="s">
        <v>35</v>
      </c>
      <c r="E25449">
        <v>2</v>
      </c>
      <c r="F25449" s="2">
        <v>39.74</v>
      </c>
      <c r="G25449" s="3">
        <v>213.4</v>
      </c>
      <c r="H25449" s="3">
        <v>0.39740000000000003</v>
      </c>
      <c r="I25449" s="3">
        <v>0</v>
      </c>
      <c r="J25449" s="3">
        <v>40.1374</v>
      </c>
      <c r="K25449" s="4">
        <v>0.35</v>
      </c>
      <c r="L25449" s="73">
        <v>72.864818461538462</v>
      </c>
    </row>
    <row r="25450" spans="1:12" x14ac:dyDescent="0.35">
      <c r="A25450" s="1" t="s">
        <v>41422</v>
      </c>
      <c r="B25450" t="s">
        <v>41423</v>
      </c>
      <c r="C25450" t="s">
        <v>34</v>
      </c>
      <c r="D25450" t="s">
        <v>35</v>
      </c>
      <c r="E25450">
        <v>1</v>
      </c>
      <c r="F25450" s="2">
        <v>55.59</v>
      </c>
      <c r="G25450" s="3">
        <v>419.53</v>
      </c>
      <c r="H25450" s="3">
        <v>0.55590000000000006</v>
      </c>
      <c r="I25450" s="3">
        <v>2.61273</v>
      </c>
      <c r="J25450" s="3">
        <v>58.758630000000004</v>
      </c>
      <c r="K25450" s="4">
        <v>0.35000000000000003</v>
      </c>
      <c r="L25450" s="73">
        <v>106.66951292307694</v>
      </c>
    </row>
    <row r="25451" spans="1:12" x14ac:dyDescent="0.35">
      <c r="A25451" s="1" t="s">
        <v>41424</v>
      </c>
      <c r="B25451" t="s">
        <v>41425</v>
      </c>
      <c r="C25451" t="s">
        <v>34</v>
      </c>
      <c r="D25451" t="s">
        <v>35</v>
      </c>
      <c r="E25451">
        <v>1</v>
      </c>
      <c r="F25451" s="2">
        <v>87.15</v>
      </c>
      <c r="G25451" s="3">
        <v>455.72</v>
      </c>
      <c r="H25451" s="3">
        <v>0.87150000000000005</v>
      </c>
      <c r="I25451" s="3">
        <v>4.09605</v>
      </c>
      <c r="J25451" s="3">
        <v>92.117550000000008</v>
      </c>
      <c r="K25451" s="4">
        <v>0.34999999999999992</v>
      </c>
      <c r="L25451" s="73">
        <v>167.22878307692309</v>
      </c>
    </row>
    <row r="25452" spans="1:12" x14ac:dyDescent="0.35">
      <c r="A25452" s="1" t="s">
        <v>41426</v>
      </c>
      <c r="B25452" t="s">
        <v>41427</v>
      </c>
      <c r="C25452" t="s">
        <v>13</v>
      </c>
      <c r="D25452" t="s">
        <v>14</v>
      </c>
      <c r="E25452">
        <v>1</v>
      </c>
      <c r="F25452" s="2">
        <v>41.3</v>
      </c>
      <c r="G25452" s="3">
        <v>216.23</v>
      </c>
      <c r="H25452" s="3">
        <v>0.41299999999999998</v>
      </c>
      <c r="I25452" s="3">
        <v>1.9410999999999998</v>
      </c>
      <c r="J25452" s="3">
        <v>43.654099999999993</v>
      </c>
      <c r="K25452" s="4">
        <v>0.35</v>
      </c>
      <c r="L25452" s="73">
        <v>79.248981538461521</v>
      </c>
    </row>
    <row r="25453" spans="1:12" x14ac:dyDescent="0.35">
      <c r="A25453" s="1" t="s">
        <v>41428</v>
      </c>
      <c r="B25453" t="s">
        <v>41429</v>
      </c>
      <c r="C25453" t="s">
        <v>34</v>
      </c>
      <c r="D25453" t="s">
        <v>35</v>
      </c>
      <c r="E25453">
        <v>2</v>
      </c>
      <c r="F25453" s="2">
        <v>9100</v>
      </c>
      <c r="G25453" s="3">
        <v>47643.98</v>
      </c>
      <c r="H25453" s="3">
        <v>91</v>
      </c>
      <c r="I25453" s="3">
        <v>0</v>
      </c>
      <c r="J25453" s="3">
        <v>9191</v>
      </c>
      <c r="K25453" s="4">
        <v>0.35</v>
      </c>
      <c r="L25453" s="73">
        <v>16685.2</v>
      </c>
    </row>
    <row r="25454" spans="1:12" x14ac:dyDescent="0.35">
      <c r="A25454" s="1" t="s">
        <v>41430</v>
      </c>
      <c r="B25454" t="s">
        <v>41431</v>
      </c>
      <c r="C25454" t="s">
        <v>34</v>
      </c>
      <c r="D25454" t="s">
        <v>35</v>
      </c>
      <c r="E25454">
        <v>1</v>
      </c>
      <c r="F25454" s="2">
        <v>57.16</v>
      </c>
      <c r="G25454" s="3">
        <v>326.22000000000003</v>
      </c>
      <c r="H25454" s="3">
        <v>0.5716</v>
      </c>
      <c r="I25454" s="3">
        <v>2.6865199999999998</v>
      </c>
      <c r="J25454" s="3">
        <v>60.418119999999995</v>
      </c>
      <c r="K25454" s="4">
        <v>0.35</v>
      </c>
      <c r="L25454" s="73">
        <v>109.68212553846152</v>
      </c>
    </row>
    <row r="25455" spans="1:12" x14ac:dyDescent="0.35">
      <c r="A25455" s="1">
        <v>2615878</v>
      </c>
      <c r="B25455" t="s">
        <v>41432</v>
      </c>
      <c r="C25455" t="s">
        <v>46</v>
      </c>
      <c r="D25455" t="s">
        <v>47</v>
      </c>
      <c r="E25455">
        <v>1</v>
      </c>
      <c r="F25455" s="2">
        <v>32.49</v>
      </c>
      <c r="G25455" s="3">
        <v>111.31</v>
      </c>
      <c r="H25455" s="3">
        <v>0.32490000000000002</v>
      </c>
      <c r="I25455" s="3">
        <v>1.5270300000000001</v>
      </c>
      <c r="J25455" s="3">
        <v>34.341930000000005</v>
      </c>
      <c r="K25455" s="4">
        <v>0.35</v>
      </c>
      <c r="L25455" s="73">
        <v>62.343811384615393</v>
      </c>
    </row>
    <row r="25456" spans="1:12" x14ac:dyDescent="0.35">
      <c r="A25456" s="1" t="s">
        <v>41433</v>
      </c>
      <c r="B25456" t="s">
        <v>41434</v>
      </c>
      <c r="C25456" t="s">
        <v>34</v>
      </c>
      <c r="D25456" t="s">
        <v>35</v>
      </c>
      <c r="E25456">
        <v>1</v>
      </c>
      <c r="F25456" s="2">
        <v>64.17</v>
      </c>
      <c r="G25456" s="3">
        <v>328.98</v>
      </c>
      <c r="H25456" s="3">
        <v>0.64170000000000005</v>
      </c>
      <c r="I25456" s="3">
        <v>3.0159899999999999</v>
      </c>
      <c r="J25456" s="3">
        <v>67.827690000000004</v>
      </c>
      <c r="K25456" s="4">
        <v>0.35</v>
      </c>
      <c r="L25456" s="73">
        <v>123.13334492307693</v>
      </c>
    </row>
    <row r="25457" spans="1:12" x14ac:dyDescent="0.35">
      <c r="A25457" s="1" t="s">
        <v>41435</v>
      </c>
      <c r="B25457" t="s">
        <v>41436</v>
      </c>
      <c r="C25457" t="s">
        <v>13</v>
      </c>
      <c r="D25457" t="s">
        <v>14</v>
      </c>
      <c r="E25457">
        <v>2</v>
      </c>
      <c r="F25457" s="2">
        <v>104.86</v>
      </c>
      <c r="G25457" s="3">
        <v>502.57</v>
      </c>
      <c r="H25457" s="3">
        <v>1.0486</v>
      </c>
      <c r="I25457" s="3">
        <v>0</v>
      </c>
      <c r="J25457" s="3">
        <v>105.90859999999999</v>
      </c>
      <c r="K25457" s="4">
        <v>0.35</v>
      </c>
      <c r="L25457" s="73">
        <v>192.26484307692306</v>
      </c>
    </row>
    <row r="25458" spans="1:12" x14ac:dyDescent="0.35">
      <c r="A25458" s="1" t="s">
        <v>41437</v>
      </c>
      <c r="B25458" t="s">
        <v>41438</v>
      </c>
      <c r="C25458" t="s">
        <v>34</v>
      </c>
      <c r="D25458" t="s">
        <v>35</v>
      </c>
      <c r="E25458">
        <v>2</v>
      </c>
      <c r="F25458" s="2">
        <v>286.82</v>
      </c>
      <c r="G25458" s="3">
        <v>2317.12</v>
      </c>
      <c r="H25458" s="3">
        <v>2.8681999999999999</v>
      </c>
      <c r="I25458" s="3">
        <v>0</v>
      </c>
      <c r="J25458" s="3">
        <v>289.68819999999999</v>
      </c>
      <c r="K25458" s="4">
        <v>0.35000000000000003</v>
      </c>
      <c r="L25458" s="73">
        <v>525.89550153846153</v>
      </c>
    </row>
    <row r="25459" spans="1:12" x14ac:dyDescent="0.35">
      <c r="A25459" s="1" t="s">
        <v>41439</v>
      </c>
      <c r="B25459" t="s">
        <v>41398</v>
      </c>
      <c r="C25459" t="s">
        <v>34</v>
      </c>
      <c r="D25459" t="s">
        <v>35</v>
      </c>
      <c r="E25459">
        <v>1</v>
      </c>
      <c r="F25459" s="2">
        <v>206.57</v>
      </c>
      <c r="G25459" s="3">
        <v>1059.02</v>
      </c>
      <c r="H25459" s="3">
        <v>2.0657000000000001</v>
      </c>
      <c r="I25459" s="3">
        <v>9.7087900000000005</v>
      </c>
      <c r="J25459" s="3">
        <v>218.34448999999998</v>
      </c>
      <c r="K25459" s="4">
        <v>0.35</v>
      </c>
      <c r="L25459" s="73">
        <v>396.37922799999996</v>
      </c>
    </row>
    <row r="25460" spans="1:12" x14ac:dyDescent="0.35">
      <c r="A25460" s="1" t="s">
        <v>41440</v>
      </c>
      <c r="B25460" t="s">
        <v>41441</v>
      </c>
      <c r="C25460" t="s">
        <v>34</v>
      </c>
      <c r="D25460" t="s">
        <v>35</v>
      </c>
      <c r="E25460">
        <v>2</v>
      </c>
      <c r="F25460" s="2">
        <v>87.29</v>
      </c>
      <c r="G25460" s="3">
        <v>457.02</v>
      </c>
      <c r="H25460" s="3">
        <v>0.87290000000000012</v>
      </c>
      <c r="I25460" s="3">
        <v>0</v>
      </c>
      <c r="J25460" s="3">
        <v>88.162900000000008</v>
      </c>
      <c r="K25460" s="4">
        <v>0.35000000000000003</v>
      </c>
      <c r="L25460" s="73">
        <v>160.04957230769233</v>
      </c>
    </row>
    <row r="25461" spans="1:12" x14ac:dyDescent="0.35">
      <c r="A25461" s="1" t="s">
        <v>41442</v>
      </c>
      <c r="B25461" t="s">
        <v>41443</v>
      </c>
      <c r="C25461" t="s">
        <v>34</v>
      </c>
      <c r="D25461" t="s">
        <v>35</v>
      </c>
      <c r="E25461">
        <v>1</v>
      </c>
      <c r="F25461" s="2">
        <v>12.82</v>
      </c>
      <c r="G25461" s="3">
        <v>67.17</v>
      </c>
      <c r="H25461" s="3">
        <v>0.12820000000000001</v>
      </c>
      <c r="I25461" s="3">
        <v>0.60253999999999996</v>
      </c>
      <c r="J25461" s="3">
        <v>13.550739999999999</v>
      </c>
      <c r="K25461" s="4">
        <v>0.35</v>
      </c>
      <c r="L25461" s="73">
        <v>24.59980492307692</v>
      </c>
    </row>
    <row r="25462" spans="1:12" x14ac:dyDescent="0.35">
      <c r="A25462" s="1">
        <v>2244427</v>
      </c>
      <c r="B25462" t="s">
        <v>41444</v>
      </c>
      <c r="C25462" t="s">
        <v>46</v>
      </c>
      <c r="D25462" t="s">
        <v>47</v>
      </c>
      <c r="E25462">
        <v>1</v>
      </c>
      <c r="F25462" s="2">
        <v>6.42</v>
      </c>
      <c r="G25462" s="3">
        <v>30.79</v>
      </c>
      <c r="H25462" s="3">
        <v>6.4200000000000007E-2</v>
      </c>
      <c r="I25462" s="3">
        <v>0.30174000000000001</v>
      </c>
      <c r="J25462" s="3">
        <v>6.7859399999999992</v>
      </c>
      <c r="K25462" s="4">
        <v>0.34999999999999992</v>
      </c>
      <c r="L25462" s="73">
        <v>12.319091076923074</v>
      </c>
    </row>
    <row r="25463" spans="1:12" x14ac:dyDescent="0.35">
      <c r="A25463" s="1" t="s">
        <v>41445</v>
      </c>
      <c r="B25463" t="s">
        <v>41446</v>
      </c>
      <c r="C25463" t="s">
        <v>13</v>
      </c>
      <c r="D25463" t="s">
        <v>14</v>
      </c>
      <c r="E25463">
        <v>2</v>
      </c>
      <c r="F25463" s="2">
        <v>522.17999999999995</v>
      </c>
      <c r="G25463" s="3">
        <v>2677.07</v>
      </c>
      <c r="H25463" s="3">
        <v>5.2218</v>
      </c>
      <c r="I25463" s="3">
        <v>0</v>
      </c>
      <c r="J25463" s="3">
        <v>527.40179999999998</v>
      </c>
      <c r="K25463" s="4">
        <v>0.35</v>
      </c>
      <c r="L25463" s="73">
        <v>957.43711384615381</v>
      </c>
    </row>
    <row r="25464" spans="1:12" x14ac:dyDescent="0.35">
      <c r="A25464" s="1">
        <v>41001275</v>
      </c>
      <c r="B25464" t="s">
        <v>41447</v>
      </c>
      <c r="C25464" t="s">
        <v>34</v>
      </c>
      <c r="D25464" t="s">
        <v>35</v>
      </c>
      <c r="E25464">
        <v>1</v>
      </c>
      <c r="F25464" s="2">
        <v>324.2</v>
      </c>
      <c r="G25464" s="3">
        <v>1662.07</v>
      </c>
      <c r="H25464" s="3">
        <v>3.242</v>
      </c>
      <c r="I25464" s="3">
        <v>15.237399999999999</v>
      </c>
      <c r="J25464" s="3">
        <v>342.67939999999999</v>
      </c>
      <c r="K25464" s="4">
        <v>0.34999999999999992</v>
      </c>
      <c r="L25464" s="73">
        <v>622.09491076923064</v>
      </c>
    </row>
    <row r="25465" spans="1:12" x14ac:dyDescent="0.35">
      <c r="A25465" s="1" t="s">
        <v>41448</v>
      </c>
      <c r="B25465" t="s">
        <v>41449</v>
      </c>
      <c r="C25465" t="s">
        <v>34</v>
      </c>
      <c r="D25465" t="s">
        <v>35</v>
      </c>
      <c r="E25465">
        <v>1</v>
      </c>
      <c r="F25465" s="2">
        <v>4.28</v>
      </c>
      <c r="G25465" s="3">
        <v>21.92</v>
      </c>
      <c r="H25465" s="3">
        <v>4.2800000000000005E-2</v>
      </c>
      <c r="I25465" s="3">
        <v>0.20116000000000001</v>
      </c>
      <c r="J25465" s="3">
        <v>4.5239599999999998</v>
      </c>
      <c r="K25465" s="4">
        <v>0.35</v>
      </c>
      <c r="L25465" s="73">
        <v>8.2127273846153841</v>
      </c>
    </row>
    <row r="25466" spans="1:12" x14ac:dyDescent="0.35">
      <c r="A25466" s="1" t="s">
        <v>41450</v>
      </c>
      <c r="B25466" t="s">
        <v>41451</v>
      </c>
      <c r="C25466" t="s">
        <v>34</v>
      </c>
      <c r="D25466" t="s">
        <v>35</v>
      </c>
      <c r="E25466">
        <v>2</v>
      </c>
      <c r="F25466" s="2">
        <v>4.7</v>
      </c>
      <c r="G25466" s="3">
        <v>35.17</v>
      </c>
      <c r="H25466" s="3">
        <v>4.7E-2</v>
      </c>
      <c r="I25466" s="3">
        <v>0</v>
      </c>
      <c r="J25466" s="3">
        <v>4.7469999999999999</v>
      </c>
      <c r="K25466" s="4">
        <v>0.35</v>
      </c>
      <c r="L25466" s="73">
        <v>8.6176307692307681</v>
      </c>
    </row>
    <row r="25467" spans="1:12" x14ac:dyDescent="0.35">
      <c r="A25467" s="1" t="s">
        <v>41452</v>
      </c>
      <c r="B25467" t="s">
        <v>41453</v>
      </c>
      <c r="C25467" t="s">
        <v>34</v>
      </c>
      <c r="D25467" t="s">
        <v>35</v>
      </c>
      <c r="E25467">
        <v>2</v>
      </c>
      <c r="F25467" s="2">
        <v>26985.26</v>
      </c>
      <c r="G25467" s="3">
        <v>141284.07999999999</v>
      </c>
      <c r="H25467" s="3">
        <v>269.8526</v>
      </c>
      <c r="I25467" s="3">
        <v>0</v>
      </c>
      <c r="J25467" s="3">
        <v>27255.112599999997</v>
      </c>
      <c r="K25467" s="4">
        <v>0.35</v>
      </c>
      <c r="L25467" s="73">
        <v>49478.51210461538</v>
      </c>
    </row>
    <row r="25468" spans="1:12" x14ac:dyDescent="0.35">
      <c r="A25468" s="1" t="s">
        <v>41454</v>
      </c>
      <c r="B25468" t="s">
        <v>41455</v>
      </c>
      <c r="C25468" t="s">
        <v>46</v>
      </c>
      <c r="D25468" t="s">
        <v>47</v>
      </c>
      <c r="E25468">
        <v>1</v>
      </c>
      <c r="F25468" s="2">
        <v>30.07</v>
      </c>
      <c r="G25468" s="3">
        <v>154.13</v>
      </c>
      <c r="H25468" s="3">
        <v>0.30070000000000002</v>
      </c>
      <c r="I25468" s="3">
        <v>1.4132899999999999</v>
      </c>
      <c r="J25468" s="3">
        <v>31.783989999999999</v>
      </c>
      <c r="K25468" s="4">
        <v>0.35</v>
      </c>
      <c r="L25468" s="73">
        <v>57.700166461538458</v>
      </c>
    </row>
    <row r="25469" spans="1:12" x14ac:dyDescent="0.35">
      <c r="A25469" s="1" t="s">
        <v>41456</v>
      </c>
      <c r="B25469" t="s">
        <v>41457</v>
      </c>
      <c r="C25469" t="s">
        <v>29</v>
      </c>
      <c r="D25469" t="s">
        <v>30</v>
      </c>
      <c r="E25469">
        <v>2</v>
      </c>
      <c r="F25469" s="2">
        <v>142.19999999999999</v>
      </c>
      <c r="G25469" s="3">
        <v>995.52</v>
      </c>
      <c r="H25469" s="3">
        <v>1.4219999999999999</v>
      </c>
      <c r="I25469" s="3">
        <v>0</v>
      </c>
      <c r="J25469" s="3">
        <v>143.62199999999999</v>
      </c>
      <c r="K25469" s="4">
        <v>0.35000000000000003</v>
      </c>
      <c r="L25469" s="73">
        <v>260.72916923076923</v>
      </c>
    </row>
    <row r="25470" spans="1:12" x14ac:dyDescent="0.35">
      <c r="A25470" s="1">
        <v>41001290</v>
      </c>
      <c r="B25470" t="s">
        <v>41458</v>
      </c>
      <c r="C25470" t="s">
        <v>34</v>
      </c>
      <c r="D25470" t="s">
        <v>35</v>
      </c>
      <c r="E25470">
        <v>1</v>
      </c>
      <c r="F25470" s="2">
        <v>461.23</v>
      </c>
      <c r="G25470" s="3">
        <v>2364.58</v>
      </c>
      <c r="H25470" s="3">
        <v>4.6123000000000003</v>
      </c>
      <c r="I25470" s="3">
        <v>21.677810000000001</v>
      </c>
      <c r="J25470" s="3">
        <v>487.52011000000005</v>
      </c>
      <c r="K25470" s="4">
        <v>0.35000000000000003</v>
      </c>
      <c r="L25470" s="73">
        <v>885.03650738461545</v>
      </c>
    </row>
    <row r="25471" spans="1:12" x14ac:dyDescent="0.35">
      <c r="A25471" s="1" t="s">
        <v>41459</v>
      </c>
      <c r="B25471" t="s">
        <v>41460</v>
      </c>
      <c r="C25471" t="s">
        <v>34</v>
      </c>
      <c r="D25471" t="s">
        <v>35</v>
      </c>
      <c r="E25471">
        <v>2</v>
      </c>
      <c r="F25471" s="2">
        <v>615.79</v>
      </c>
      <c r="G25471" s="3">
        <v>2479.15</v>
      </c>
      <c r="H25471" s="3">
        <v>6.1578999999999997</v>
      </c>
      <c r="I25471" s="3">
        <v>0</v>
      </c>
      <c r="J25471" s="3">
        <v>621.9479</v>
      </c>
      <c r="K25471" s="4">
        <v>0.35</v>
      </c>
      <c r="L25471" s="73">
        <v>1129.0746492307692</v>
      </c>
    </row>
    <row r="25472" spans="1:12" x14ac:dyDescent="0.35">
      <c r="A25472" s="1" t="s">
        <v>41461</v>
      </c>
      <c r="B25472" t="s">
        <v>41462</v>
      </c>
      <c r="C25472" t="s">
        <v>34</v>
      </c>
      <c r="D25472" t="s">
        <v>35</v>
      </c>
      <c r="E25472">
        <v>2</v>
      </c>
      <c r="F25472" s="2">
        <v>3277.68</v>
      </c>
      <c r="G25472" s="3">
        <v>17160.63</v>
      </c>
      <c r="H25472" s="3">
        <v>32.776800000000001</v>
      </c>
      <c r="I25472" s="3">
        <v>0</v>
      </c>
      <c r="J25472" s="3">
        <v>3310.4567999999999</v>
      </c>
      <c r="K25472" s="4">
        <v>0.35000000000000003</v>
      </c>
      <c r="L25472" s="73">
        <v>6009.7523446153846</v>
      </c>
    </row>
    <row r="25473" spans="1:12" x14ac:dyDescent="0.35">
      <c r="A25473" s="1" t="s">
        <v>41463</v>
      </c>
      <c r="B25473" t="s">
        <v>41464</v>
      </c>
      <c r="C25473" t="s">
        <v>46</v>
      </c>
      <c r="D25473" t="s">
        <v>47</v>
      </c>
      <c r="E25473">
        <v>1</v>
      </c>
      <c r="F25473" s="2">
        <v>7977.76</v>
      </c>
      <c r="G25473" s="3">
        <v>40899.269999999997</v>
      </c>
      <c r="H25473" s="3">
        <v>79.777600000000007</v>
      </c>
      <c r="I25473" s="3">
        <v>374.95472000000001</v>
      </c>
      <c r="J25473" s="3">
        <v>8432.4923200000012</v>
      </c>
      <c r="K25473" s="4">
        <v>0.35</v>
      </c>
      <c r="L25473" s="73">
        <v>15308.216827076925</v>
      </c>
    </row>
    <row r="25474" spans="1:12" x14ac:dyDescent="0.35">
      <c r="A25474" s="1" t="s">
        <v>41465</v>
      </c>
      <c r="B25474" t="s">
        <v>41466</v>
      </c>
      <c r="C25474" t="s">
        <v>34</v>
      </c>
      <c r="D25474" t="s">
        <v>35</v>
      </c>
      <c r="E25474">
        <v>1</v>
      </c>
      <c r="F25474" s="2">
        <v>934.57</v>
      </c>
      <c r="G25474" s="3">
        <v>5170.8900000000003</v>
      </c>
      <c r="H25474" s="3">
        <v>9.3457000000000008</v>
      </c>
      <c r="I25474" s="3">
        <v>43.924790000000002</v>
      </c>
      <c r="J25474" s="3">
        <v>987.84049000000005</v>
      </c>
      <c r="K25474" s="4">
        <v>0.35</v>
      </c>
      <c r="L25474" s="73">
        <v>1793.310428</v>
      </c>
    </row>
    <row r="25475" spans="1:12" x14ac:dyDescent="0.35">
      <c r="A25475" s="1" t="s">
        <v>41467</v>
      </c>
      <c r="B25475" t="s">
        <v>41468</v>
      </c>
      <c r="C25475" t="s">
        <v>34</v>
      </c>
      <c r="D25475" t="s">
        <v>35</v>
      </c>
      <c r="E25475">
        <v>2</v>
      </c>
      <c r="F25475" s="2">
        <v>5.61</v>
      </c>
      <c r="G25475" s="3">
        <v>41.9</v>
      </c>
      <c r="H25475" s="3">
        <v>5.6100000000000004E-2</v>
      </c>
      <c r="I25475" s="3">
        <v>0</v>
      </c>
      <c r="J25475" s="3">
        <v>5.6661000000000001</v>
      </c>
      <c r="K25475" s="4">
        <v>0.35000000000000003</v>
      </c>
      <c r="L25475" s="73">
        <v>10.286150769230771</v>
      </c>
    </row>
    <row r="25476" spans="1:12" x14ac:dyDescent="0.35">
      <c r="A25476" s="1" t="s">
        <v>41469</v>
      </c>
      <c r="B25476" t="s">
        <v>41470</v>
      </c>
      <c r="C25476" t="s">
        <v>34</v>
      </c>
      <c r="D25476" t="s">
        <v>35</v>
      </c>
      <c r="E25476">
        <v>2</v>
      </c>
      <c r="F25476" s="2">
        <v>8196.84</v>
      </c>
      <c r="G25476" s="3">
        <v>42915.39</v>
      </c>
      <c r="H25476" s="3">
        <v>81.968400000000003</v>
      </c>
      <c r="I25476" s="3">
        <v>0</v>
      </c>
      <c r="J25476" s="3">
        <v>8278.8083999999999</v>
      </c>
      <c r="K25476" s="4">
        <v>0.34999999999999992</v>
      </c>
      <c r="L25476" s="73">
        <v>15029.221403076921</v>
      </c>
    </row>
    <row r="25477" spans="1:12" x14ac:dyDescent="0.35">
      <c r="A25477" s="1" t="s">
        <v>41471</v>
      </c>
      <c r="B25477" t="s">
        <v>41472</v>
      </c>
      <c r="C25477" t="s">
        <v>34</v>
      </c>
      <c r="D25477" t="s">
        <v>35</v>
      </c>
      <c r="E25477">
        <v>2</v>
      </c>
      <c r="F25477" s="2">
        <v>2906.4</v>
      </c>
      <c r="G25477" s="3">
        <v>13948.69</v>
      </c>
      <c r="H25477" s="3">
        <v>29.064</v>
      </c>
      <c r="I25477" s="3">
        <v>0</v>
      </c>
      <c r="J25477" s="3">
        <v>2935.4639999999999</v>
      </c>
      <c r="K25477" s="4">
        <v>0.35</v>
      </c>
      <c r="L25477" s="73">
        <v>5328.9961846153847</v>
      </c>
    </row>
    <row r="25478" spans="1:12" x14ac:dyDescent="0.35">
      <c r="A25478" s="1" t="s">
        <v>41473</v>
      </c>
      <c r="B25478" t="s">
        <v>41474</v>
      </c>
      <c r="C25478" t="s">
        <v>34</v>
      </c>
      <c r="D25478" t="s">
        <v>35</v>
      </c>
      <c r="E25478">
        <v>2</v>
      </c>
      <c r="F25478" s="2">
        <v>67.83</v>
      </c>
      <c r="G25478" s="3">
        <v>364.19</v>
      </c>
      <c r="H25478" s="3">
        <v>0.67830000000000001</v>
      </c>
      <c r="I25478" s="3">
        <v>0</v>
      </c>
      <c r="J25478" s="3">
        <v>68.508299999999991</v>
      </c>
      <c r="K25478" s="4">
        <v>0.35</v>
      </c>
      <c r="L25478" s="73">
        <v>124.36891384615382</v>
      </c>
    </row>
    <row r="25479" spans="1:12" x14ac:dyDescent="0.35">
      <c r="A25479" s="1" t="s">
        <v>41475</v>
      </c>
      <c r="B25479" t="s">
        <v>41476</v>
      </c>
      <c r="C25479" t="s">
        <v>34</v>
      </c>
      <c r="D25479" t="s">
        <v>35</v>
      </c>
      <c r="E25479">
        <v>2</v>
      </c>
      <c r="F25479" s="2">
        <v>4.99</v>
      </c>
      <c r="G25479" s="3">
        <v>37.26</v>
      </c>
      <c r="H25479" s="3">
        <v>4.99E-2</v>
      </c>
      <c r="I25479" s="3">
        <v>0</v>
      </c>
      <c r="J25479" s="3">
        <v>5.0399000000000003</v>
      </c>
      <c r="K25479" s="4">
        <v>0.35</v>
      </c>
      <c r="L25479" s="73">
        <v>9.1493569230769243</v>
      </c>
    </row>
    <row r="25480" spans="1:12" x14ac:dyDescent="0.35">
      <c r="A25480" s="1" t="s">
        <v>41477</v>
      </c>
      <c r="B25480" t="s">
        <v>41478</v>
      </c>
      <c r="C25480" t="s">
        <v>34</v>
      </c>
      <c r="D25480" t="s">
        <v>35</v>
      </c>
      <c r="E25480">
        <v>2</v>
      </c>
      <c r="F25480" s="2">
        <v>324.36</v>
      </c>
      <c r="G25480" s="3">
        <v>1664.92</v>
      </c>
      <c r="H25480" s="3">
        <v>3.2436000000000003</v>
      </c>
      <c r="I25480" s="3">
        <v>0</v>
      </c>
      <c r="J25480" s="3">
        <v>327.60360000000003</v>
      </c>
      <c r="K25480" s="4">
        <v>0.35</v>
      </c>
      <c r="L25480" s="73">
        <v>594.72653538461543</v>
      </c>
    </row>
    <row r="25481" spans="1:12" x14ac:dyDescent="0.35">
      <c r="A25481" s="1" t="s">
        <v>41479</v>
      </c>
      <c r="B25481" t="s">
        <v>41480</v>
      </c>
      <c r="C25481" t="s">
        <v>34</v>
      </c>
      <c r="D25481" t="s">
        <v>35</v>
      </c>
      <c r="E25481">
        <v>2</v>
      </c>
      <c r="F25481" s="2">
        <v>890.79</v>
      </c>
      <c r="G25481" s="3">
        <v>3886.27</v>
      </c>
      <c r="H25481" s="3">
        <v>8.9078999999999997</v>
      </c>
      <c r="I25481" s="3">
        <v>0</v>
      </c>
      <c r="J25481" s="3">
        <v>899.6979</v>
      </c>
      <c r="K25481" s="4">
        <v>0.35</v>
      </c>
      <c r="L25481" s="73">
        <v>1633.297726153846</v>
      </c>
    </row>
    <row r="25482" spans="1:12" x14ac:dyDescent="0.35">
      <c r="A25482" s="1" t="s">
        <v>41481</v>
      </c>
      <c r="B25482" t="s">
        <v>41482</v>
      </c>
      <c r="C25482" t="s">
        <v>34</v>
      </c>
      <c r="D25482" t="s">
        <v>35</v>
      </c>
      <c r="E25482">
        <v>2</v>
      </c>
      <c r="F25482" s="2">
        <v>47.63</v>
      </c>
      <c r="G25482" s="3">
        <v>355.83</v>
      </c>
      <c r="H25482" s="3">
        <v>0.47630000000000006</v>
      </c>
      <c r="I25482" s="3">
        <v>0</v>
      </c>
      <c r="J25482" s="3">
        <v>48.106300000000005</v>
      </c>
      <c r="K25482" s="4">
        <v>0.35000000000000003</v>
      </c>
      <c r="L25482" s="73">
        <v>87.331436923076936</v>
      </c>
    </row>
    <row r="25483" spans="1:12" x14ac:dyDescent="0.35">
      <c r="A25483" s="1" t="s">
        <v>41483</v>
      </c>
      <c r="B25483" t="s">
        <v>41484</v>
      </c>
      <c r="C25483" t="s">
        <v>46</v>
      </c>
      <c r="D25483" t="s">
        <v>47</v>
      </c>
      <c r="E25483">
        <v>1</v>
      </c>
      <c r="F25483" s="2">
        <v>35.25</v>
      </c>
      <c r="G25483" s="3">
        <v>180.94</v>
      </c>
      <c r="H25483" s="3">
        <v>0.35249999999999998</v>
      </c>
      <c r="I25483" s="3">
        <v>1.6567499999999999</v>
      </c>
      <c r="J25483" s="3">
        <v>37.259250000000002</v>
      </c>
      <c r="K25483" s="4">
        <v>0.35</v>
      </c>
      <c r="L25483" s="73">
        <v>67.639869230769236</v>
      </c>
    </row>
    <row r="25484" spans="1:12" x14ac:dyDescent="0.35">
      <c r="A25484" s="1" t="s">
        <v>41485</v>
      </c>
      <c r="B25484" t="s">
        <v>41486</v>
      </c>
      <c r="C25484" t="s">
        <v>13</v>
      </c>
      <c r="D25484" t="s">
        <v>14</v>
      </c>
      <c r="E25484">
        <v>1</v>
      </c>
      <c r="F25484" s="2">
        <v>286.14999999999998</v>
      </c>
      <c r="G25484" s="3">
        <v>1447.49</v>
      </c>
      <c r="H25484" s="3">
        <v>2.8614999999999999</v>
      </c>
      <c r="I25484" s="3">
        <v>13.44905</v>
      </c>
      <c r="J25484" s="3">
        <v>302.46054999999996</v>
      </c>
      <c r="K25484" s="4">
        <v>0.35</v>
      </c>
      <c r="L25484" s="73">
        <v>549.08222923076914</v>
      </c>
    </row>
    <row r="25485" spans="1:12" x14ac:dyDescent="0.35">
      <c r="A25485" s="1" t="s">
        <v>41487</v>
      </c>
      <c r="B25485" t="s">
        <v>41488</v>
      </c>
      <c r="C25485" t="s">
        <v>34</v>
      </c>
      <c r="D25485" t="s">
        <v>35</v>
      </c>
      <c r="E25485">
        <v>1</v>
      </c>
      <c r="F25485" s="2">
        <v>114.52</v>
      </c>
      <c r="G25485" s="3">
        <v>599.58000000000004</v>
      </c>
      <c r="H25485" s="3">
        <v>1.1452</v>
      </c>
      <c r="I25485" s="3">
        <v>5.3824399999999999</v>
      </c>
      <c r="J25485" s="3">
        <v>121.04764</v>
      </c>
      <c r="K25485" s="4">
        <v>0.35</v>
      </c>
      <c r="L25485" s="73">
        <v>219.74802338461538</v>
      </c>
    </row>
    <row r="25486" spans="1:12" x14ac:dyDescent="0.35">
      <c r="A25486" s="1" t="s">
        <v>41489</v>
      </c>
      <c r="B25486" t="s">
        <v>41490</v>
      </c>
      <c r="C25486" t="s">
        <v>13</v>
      </c>
      <c r="D25486" t="s">
        <v>14</v>
      </c>
      <c r="E25486">
        <v>2</v>
      </c>
      <c r="F25486" s="2">
        <v>17.82</v>
      </c>
      <c r="G25486" s="3">
        <v>70.209999999999994</v>
      </c>
      <c r="H25486" s="3">
        <v>0.1782</v>
      </c>
      <c r="I25486" s="3">
        <v>0</v>
      </c>
      <c r="J25486" s="3">
        <v>17.998200000000001</v>
      </c>
      <c r="K25486" s="4">
        <v>0.35</v>
      </c>
      <c r="L25486" s="73">
        <v>32.673655384615387</v>
      </c>
    </row>
    <row r="25487" spans="1:12" x14ac:dyDescent="0.35">
      <c r="A25487" s="1" t="s">
        <v>41491</v>
      </c>
      <c r="B25487" t="s">
        <v>41492</v>
      </c>
      <c r="C25487" t="s">
        <v>34</v>
      </c>
      <c r="D25487" t="s">
        <v>35</v>
      </c>
      <c r="E25487">
        <v>2</v>
      </c>
      <c r="F25487" s="2">
        <v>79.75</v>
      </c>
      <c r="G25487" s="3">
        <v>595.75</v>
      </c>
      <c r="H25487" s="3">
        <v>0.79749999999999999</v>
      </c>
      <c r="I25487" s="3">
        <v>0</v>
      </c>
      <c r="J25487" s="3">
        <v>80.547499999999999</v>
      </c>
      <c r="K25487" s="4">
        <v>0.35</v>
      </c>
      <c r="L25487" s="73">
        <v>146.22469230769229</v>
      </c>
    </row>
    <row r="25488" spans="1:12" x14ac:dyDescent="0.35">
      <c r="A25488" s="1" t="s">
        <v>41493</v>
      </c>
      <c r="B25488" t="s">
        <v>41494</v>
      </c>
      <c r="C25488" t="s">
        <v>34</v>
      </c>
      <c r="D25488" t="s">
        <v>35</v>
      </c>
      <c r="E25488">
        <v>2</v>
      </c>
      <c r="F25488" s="2">
        <v>202.09</v>
      </c>
      <c r="G25488" s="3">
        <v>1085.08</v>
      </c>
      <c r="H25488" s="3">
        <v>2.0209000000000001</v>
      </c>
      <c r="I25488" s="3">
        <v>0</v>
      </c>
      <c r="J25488" s="3">
        <v>204.11090000000002</v>
      </c>
      <c r="K25488" s="4">
        <v>0.34999999999999992</v>
      </c>
      <c r="L25488" s="73">
        <v>370.5397876923077</v>
      </c>
    </row>
    <row r="25489" spans="1:12" x14ac:dyDescent="0.35">
      <c r="A25489" s="1" t="s">
        <v>41495</v>
      </c>
      <c r="B25489" t="s">
        <v>41496</v>
      </c>
      <c r="C25489" t="s">
        <v>13</v>
      </c>
      <c r="D25489" t="s">
        <v>14</v>
      </c>
      <c r="E25489">
        <v>1</v>
      </c>
      <c r="F25489" s="2">
        <v>81.48</v>
      </c>
      <c r="G25489" s="3">
        <v>417.75</v>
      </c>
      <c r="H25489" s="3">
        <v>0.81480000000000008</v>
      </c>
      <c r="I25489" s="3">
        <v>3.8295600000000003</v>
      </c>
      <c r="J25489" s="3">
        <v>86.12436000000001</v>
      </c>
      <c r="K25489" s="4">
        <v>0.35000000000000003</v>
      </c>
      <c r="L25489" s="73">
        <v>156.34883815384617</v>
      </c>
    </row>
    <row r="25490" spans="1:12" x14ac:dyDescent="0.35">
      <c r="A25490" s="1" t="s">
        <v>41497</v>
      </c>
      <c r="B25490" t="s">
        <v>41498</v>
      </c>
      <c r="C25490" t="s">
        <v>46</v>
      </c>
      <c r="D25490" t="s">
        <v>47</v>
      </c>
      <c r="E25490">
        <v>1</v>
      </c>
      <c r="F25490" s="2">
        <v>145.21</v>
      </c>
      <c r="G25490" s="3">
        <v>744.43</v>
      </c>
      <c r="H25490" s="3">
        <v>1.4521000000000002</v>
      </c>
      <c r="I25490" s="3">
        <v>6.8248700000000007</v>
      </c>
      <c r="J25490" s="3">
        <v>153.48697000000001</v>
      </c>
      <c r="K25490" s="4">
        <v>0.35</v>
      </c>
      <c r="L25490" s="73">
        <v>278.63788399999999</v>
      </c>
    </row>
    <row r="25491" spans="1:12" x14ac:dyDescent="0.35">
      <c r="A25491" s="1">
        <v>41009834</v>
      </c>
      <c r="B25491" t="s">
        <v>41499</v>
      </c>
      <c r="C25491" t="s">
        <v>34</v>
      </c>
      <c r="D25491" t="s">
        <v>35</v>
      </c>
      <c r="E25491">
        <v>2</v>
      </c>
      <c r="F25491" s="2">
        <v>31.9</v>
      </c>
      <c r="G25491" s="3">
        <v>163.53</v>
      </c>
      <c r="H25491" s="3">
        <v>0.31900000000000001</v>
      </c>
      <c r="I25491" s="3">
        <v>0</v>
      </c>
      <c r="J25491" s="3">
        <v>32.219000000000001</v>
      </c>
      <c r="K25491" s="4">
        <v>0.34999999999999992</v>
      </c>
      <c r="L25491" s="73">
        <v>58.48987692307692</v>
      </c>
    </row>
    <row r="25492" spans="1:12" x14ac:dyDescent="0.35">
      <c r="A25492" s="1" t="s">
        <v>41500</v>
      </c>
      <c r="B25492" t="s">
        <v>41501</v>
      </c>
      <c r="C25492" t="s">
        <v>34</v>
      </c>
      <c r="D25492" t="s">
        <v>35</v>
      </c>
      <c r="E25492">
        <v>2</v>
      </c>
      <c r="F25492" s="2">
        <v>5.61</v>
      </c>
      <c r="G25492" s="3">
        <v>41.9</v>
      </c>
      <c r="H25492" s="3">
        <v>5.6100000000000004E-2</v>
      </c>
      <c r="I25492" s="3">
        <v>0</v>
      </c>
      <c r="J25492" s="3">
        <v>5.6661000000000001</v>
      </c>
      <c r="K25492" s="4">
        <v>0.35000000000000003</v>
      </c>
      <c r="L25492" s="73">
        <v>10.286150769230771</v>
      </c>
    </row>
    <row r="25493" spans="1:12" x14ac:dyDescent="0.35">
      <c r="A25493" s="1" t="s">
        <v>41502</v>
      </c>
      <c r="B25493" t="s">
        <v>41503</v>
      </c>
      <c r="C25493" t="s">
        <v>34</v>
      </c>
      <c r="D25493" t="s">
        <v>35</v>
      </c>
      <c r="E25493">
        <v>2</v>
      </c>
      <c r="F25493" s="2">
        <v>203.28</v>
      </c>
      <c r="G25493" s="3">
        <v>1064.29</v>
      </c>
      <c r="H25493" s="3">
        <v>2.0327999999999999</v>
      </c>
      <c r="I25493" s="3">
        <v>0</v>
      </c>
      <c r="J25493" s="3">
        <v>205.31280000000001</v>
      </c>
      <c r="K25493" s="4">
        <v>0.35000000000000003</v>
      </c>
      <c r="L25493" s="73">
        <v>372.72169846153849</v>
      </c>
    </row>
    <row r="25494" spans="1:12" x14ac:dyDescent="0.35">
      <c r="A25494" s="1" t="s">
        <v>41504</v>
      </c>
      <c r="B25494" t="s">
        <v>41505</v>
      </c>
      <c r="C25494" t="s">
        <v>34</v>
      </c>
      <c r="D25494" t="s">
        <v>35</v>
      </c>
      <c r="E25494">
        <v>2</v>
      </c>
      <c r="F25494" s="2">
        <v>1908.85</v>
      </c>
      <c r="G25494" s="3">
        <v>9161.15</v>
      </c>
      <c r="H25494" s="3">
        <v>19.0885</v>
      </c>
      <c r="I25494" s="3">
        <v>0</v>
      </c>
      <c r="J25494" s="3">
        <v>1927.9385</v>
      </c>
      <c r="K25494" s="4">
        <v>0.34999999999999992</v>
      </c>
      <c r="L25494" s="73">
        <v>3499.9498923076917</v>
      </c>
    </row>
    <row r="25495" spans="1:12" x14ac:dyDescent="0.35">
      <c r="A25495" s="1" t="s">
        <v>41506</v>
      </c>
      <c r="B25495" t="s">
        <v>41507</v>
      </c>
      <c r="C25495" t="s">
        <v>34</v>
      </c>
      <c r="D25495" t="s">
        <v>35</v>
      </c>
      <c r="E25495">
        <v>1</v>
      </c>
      <c r="F25495" s="2">
        <v>12.73</v>
      </c>
      <c r="G25495" s="3">
        <v>65.27</v>
      </c>
      <c r="H25495" s="3">
        <v>0.1273</v>
      </c>
      <c r="I25495" s="3">
        <v>0.59831000000000001</v>
      </c>
      <c r="J25495" s="3">
        <v>13.45561</v>
      </c>
      <c r="K25495" s="4">
        <v>0.34999999999999992</v>
      </c>
      <c r="L25495" s="73">
        <v>24.427107384615383</v>
      </c>
    </row>
    <row r="25496" spans="1:12" x14ac:dyDescent="0.35">
      <c r="A25496" s="1" t="s">
        <v>41508</v>
      </c>
      <c r="B25496" t="s">
        <v>41509</v>
      </c>
      <c r="C25496" t="s">
        <v>46</v>
      </c>
      <c r="D25496" t="s">
        <v>47</v>
      </c>
      <c r="E25496">
        <v>1</v>
      </c>
      <c r="F25496" s="2">
        <v>7.08</v>
      </c>
      <c r="G25496" s="3">
        <v>36.369999999999997</v>
      </c>
      <c r="H25496" s="3">
        <v>7.0800000000000002E-2</v>
      </c>
      <c r="I25496" s="3">
        <v>0.33276</v>
      </c>
      <c r="J25496" s="3">
        <v>7.4835600000000007</v>
      </c>
      <c r="K25496" s="4">
        <v>0.34999999999999992</v>
      </c>
      <c r="L25496" s="73">
        <v>13.585539692307693</v>
      </c>
    </row>
    <row r="25497" spans="1:12" x14ac:dyDescent="0.35">
      <c r="A25497" s="1">
        <v>41001301</v>
      </c>
      <c r="B25497" t="s">
        <v>41510</v>
      </c>
      <c r="C25497" t="s">
        <v>34</v>
      </c>
      <c r="D25497" t="s">
        <v>35</v>
      </c>
      <c r="E25497">
        <v>1</v>
      </c>
      <c r="F25497" s="2">
        <v>267.16000000000003</v>
      </c>
      <c r="G25497" s="3">
        <v>1369.56</v>
      </c>
      <c r="H25497" s="3">
        <v>2.6716000000000002</v>
      </c>
      <c r="I25497" s="3">
        <v>12.556520000000001</v>
      </c>
      <c r="J25497" s="3">
        <v>282.38812000000001</v>
      </c>
      <c r="K25497" s="4">
        <v>0.35000000000000003</v>
      </c>
      <c r="L25497" s="73">
        <v>512.6430486153846</v>
      </c>
    </row>
    <row r="25498" spans="1:12" x14ac:dyDescent="0.35">
      <c r="A25498" s="1" t="s">
        <v>41511</v>
      </c>
      <c r="B25498" t="s">
        <v>41512</v>
      </c>
      <c r="C25498" t="s">
        <v>46</v>
      </c>
      <c r="D25498" t="s">
        <v>47</v>
      </c>
      <c r="E25498">
        <v>1</v>
      </c>
      <c r="F25498" s="2">
        <v>2.06</v>
      </c>
      <c r="G25498" s="3">
        <v>10.55</v>
      </c>
      <c r="H25498" s="3">
        <v>2.06E-2</v>
      </c>
      <c r="I25498" s="3">
        <v>9.6820000000000003E-2</v>
      </c>
      <c r="J25498" s="3">
        <v>2.1774200000000001</v>
      </c>
      <c r="K25498" s="4">
        <v>0.34999999999999992</v>
      </c>
      <c r="L25498" s="73">
        <v>3.9528547692307692</v>
      </c>
    </row>
    <row r="25499" spans="1:12" x14ac:dyDescent="0.35">
      <c r="A25499" s="1" t="s">
        <v>41513</v>
      </c>
      <c r="B25499" t="s">
        <v>41514</v>
      </c>
      <c r="C25499" t="s">
        <v>46</v>
      </c>
      <c r="D25499" t="s">
        <v>47</v>
      </c>
      <c r="E25499">
        <v>1</v>
      </c>
      <c r="F25499" s="2">
        <v>1475.3</v>
      </c>
      <c r="G25499" s="3">
        <v>7563.29</v>
      </c>
      <c r="H25499" s="3">
        <v>14.753</v>
      </c>
      <c r="I25499" s="3">
        <v>69.339100000000002</v>
      </c>
      <c r="J25499" s="3">
        <v>1559.3920999999998</v>
      </c>
      <c r="K25499" s="4">
        <v>0.35</v>
      </c>
      <c r="L25499" s="73">
        <v>2830.896427692307</v>
      </c>
    </row>
    <row r="25500" spans="1:12" x14ac:dyDescent="0.35">
      <c r="A25500" s="1">
        <v>41001361</v>
      </c>
      <c r="B25500" t="s">
        <v>41515</v>
      </c>
      <c r="C25500" t="s">
        <v>34</v>
      </c>
      <c r="D25500" t="s">
        <v>35</v>
      </c>
      <c r="E25500">
        <v>1</v>
      </c>
      <c r="F25500" s="2">
        <v>1292.58</v>
      </c>
      <c r="G25500" s="3">
        <v>6626.61</v>
      </c>
      <c r="H25500" s="3">
        <v>12.925799999999999</v>
      </c>
      <c r="I25500" s="3">
        <v>60.751259999999995</v>
      </c>
      <c r="J25500" s="3">
        <v>1366.2570599999999</v>
      </c>
      <c r="K25500" s="4">
        <v>0.35</v>
      </c>
      <c r="L25500" s="73">
        <v>2480.282047384615</v>
      </c>
    </row>
    <row r="25501" spans="1:12" x14ac:dyDescent="0.35">
      <c r="A25501" s="1" t="s">
        <v>41516</v>
      </c>
      <c r="B25501" t="s">
        <v>41517</v>
      </c>
      <c r="C25501" t="s">
        <v>34</v>
      </c>
      <c r="D25501" t="s">
        <v>35</v>
      </c>
      <c r="E25501">
        <v>2</v>
      </c>
      <c r="F25501" s="2">
        <v>5.17</v>
      </c>
      <c r="G25501" s="3">
        <v>38.619999999999997</v>
      </c>
      <c r="H25501" s="3">
        <v>5.1700000000000003E-2</v>
      </c>
      <c r="I25501" s="3">
        <v>0</v>
      </c>
      <c r="J25501" s="3">
        <v>5.2217000000000002</v>
      </c>
      <c r="K25501" s="4">
        <v>0.35000000000000003</v>
      </c>
      <c r="L25501" s="73">
        <v>9.4793938461538474</v>
      </c>
    </row>
    <row r="25502" spans="1:12" x14ac:dyDescent="0.35">
      <c r="A25502" s="1" t="s">
        <v>41518</v>
      </c>
      <c r="B25502" t="s">
        <v>41519</v>
      </c>
      <c r="C25502" t="s">
        <v>34</v>
      </c>
      <c r="D25502" t="s">
        <v>35</v>
      </c>
      <c r="E25502">
        <v>1</v>
      </c>
      <c r="F25502" s="2">
        <v>115.15</v>
      </c>
      <c r="G25502" s="3">
        <v>602.88</v>
      </c>
      <c r="H25502" s="3">
        <v>1.1515000000000002</v>
      </c>
      <c r="I25502" s="3">
        <v>5.4120500000000007</v>
      </c>
      <c r="J25502" s="3">
        <v>121.71355</v>
      </c>
      <c r="K25502" s="4">
        <v>0.35</v>
      </c>
      <c r="L25502" s="73">
        <v>220.95690615384615</v>
      </c>
    </row>
    <row r="25503" spans="1:12" x14ac:dyDescent="0.35">
      <c r="A25503" s="1">
        <v>41001325</v>
      </c>
      <c r="B25503" t="s">
        <v>41520</v>
      </c>
      <c r="C25503" t="s">
        <v>34</v>
      </c>
      <c r="D25503" t="s">
        <v>35</v>
      </c>
      <c r="E25503">
        <v>1</v>
      </c>
      <c r="F25503" s="2">
        <v>1203.6099999999999</v>
      </c>
      <c r="G25503" s="3">
        <v>6170.5</v>
      </c>
      <c r="H25503" s="3">
        <v>12.036099999999999</v>
      </c>
      <c r="I25503" s="3">
        <v>56.569669999999995</v>
      </c>
      <c r="J25503" s="3">
        <v>1272.21577</v>
      </c>
      <c r="K25503" s="4">
        <v>0.34999999999999992</v>
      </c>
      <c r="L25503" s="73">
        <v>2309.5609363076919</v>
      </c>
    </row>
    <row r="25504" spans="1:12" x14ac:dyDescent="0.35">
      <c r="A25504" s="1" t="s">
        <v>41521</v>
      </c>
      <c r="B25504" t="s">
        <v>41522</v>
      </c>
      <c r="C25504" t="s">
        <v>34</v>
      </c>
      <c r="D25504" t="s">
        <v>35</v>
      </c>
      <c r="E25504">
        <v>1</v>
      </c>
      <c r="F25504" s="2">
        <v>47.18</v>
      </c>
      <c r="G25504" s="3">
        <v>241.84</v>
      </c>
      <c r="H25504" s="3">
        <v>0.4718</v>
      </c>
      <c r="I25504" s="3">
        <v>2.21746</v>
      </c>
      <c r="J25504" s="3">
        <v>49.869260000000004</v>
      </c>
      <c r="K25504" s="4">
        <v>0.35000000000000003</v>
      </c>
      <c r="L25504" s="73">
        <v>90.531887384615402</v>
      </c>
    </row>
    <row r="25505" spans="1:12" x14ac:dyDescent="0.35">
      <c r="A25505" s="1" t="s">
        <v>41523</v>
      </c>
      <c r="B25505" t="s">
        <v>41524</v>
      </c>
      <c r="C25505" t="s">
        <v>13</v>
      </c>
      <c r="D25505" t="s">
        <v>14</v>
      </c>
      <c r="E25505">
        <v>2</v>
      </c>
      <c r="F25505" s="2">
        <v>3408.79</v>
      </c>
      <c r="G25505" s="3">
        <v>16747.75</v>
      </c>
      <c r="H25505" s="3">
        <v>34.087899999999998</v>
      </c>
      <c r="I25505" s="3">
        <v>0</v>
      </c>
      <c r="J25505" s="3">
        <v>3442.8779</v>
      </c>
      <c r="K25505" s="4">
        <v>0.35000000000000003</v>
      </c>
      <c r="L25505" s="73">
        <v>6250.1475723076928</v>
      </c>
    </row>
    <row r="25506" spans="1:12" x14ac:dyDescent="0.35">
      <c r="A25506" s="1" t="s">
        <v>41525</v>
      </c>
      <c r="B25506" t="s">
        <v>41526</v>
      </c>
      <c r="C25506" t="s">
        <v>13</v>
      </c>
      <c r="D25506" t="s">
        <v>14</v>
      </c>
      <c r="E25506">
        <v>1</v>
      </c>
      <c r="F25506" s="2">
        <v>36.42</v>
      </c>
      <c r="G25506" s="3">
        <v>178.64</v>
      </c>
      <c r="H25506" s="3">
        <v>0.36420000000000002</v>
      </c>
      <c r="I25506" s="3">
        <v>1.71174</v>
      </c>
      <c r="J25506" s="3">
        <v>38.495939999999997</v>
      </c>
      <c r="K25506" s="4">
        <v>0.35</v>
      </c>
      <c r="L25506" s="73">
        <v>69.884937230769225</v>
      </c>
    </row>
    <row r="25507" spans="1:12" x14ac:dyDescent="0.35">
      <c r="A25507" s="1" t="s">
        <v>41527</v>
      </c>
      <c r="B25507" t="s">
        <v>41528</v>
      </c>
      <c r="C25507" t="s">
        <v>13</v>
      </c>
      <c r="D25507" t="s">
        <v>14</v>
      </c>
      <c r="E25507">
        <v>2</v>
      </c>
      <c r="F25507" s="2">
        <v>97.81</v>
      </c>
      <c r="G25507" s="3">
        <v>479.84</v>
      </c>
      <c r="H25507" s="3">
        <v>0.97810000000000008</v>
      </c>
      <c r="I25507" s="3">
        <v>0</v>
      </c>
      <c r="J25507" s="3">
        <v>98.7881</v>
      </c>
      <c r="K25507" s="4">
        <v>0.35</v>
      </c>
      <c r="L25507" s="73">
        <v>179.33839692307691</v>
      </c>
    </row>
    <row r="25508" spans="1:12" x14ac:dyDescent="0.35">
      <c r="A25508" s="1" t="s">
        <v>41529</v>
      </c>
      <c r="B25508" t="s">
        <v>41530</v>
      </c>
      <c r="C25508" t="s">
        <v>13</v>
      </c>
      <c r="D25508" t="s">
        <v>14</v>
      </c>
      <c r="E25508">
        <v>2</v>
      </c>
      <c r="F25508" s="2">
        <v>1286.29</v>
      </c>
      <c r="G25508" s="3">
        <v>6594.4</v>
      </c>
      <c r="H25508" s="3">
        <v>12.8629</v>
      </c>
      <c r="I25508" s="3">
        <v>0</v>
      </c>
      <c r="J25508" s="3">
        <v>1299.1529</v>
      </c>
      <c r="K25508" s="4">
        <v>0.35</v>
      </c>
      <c r="L25508" s="73">
        <v>2358.4621876923075</v>
      </c>
    </row>
    <row r="25509" spans="1:12" x14ac:dyDescent="0.35">
      <c r="A25509" s="1" t="s">
        <v>41531</v>
      </c>
      <c r="B25509" t="s">
        <v>41532</v>
      </c>
      <c r="C25509" t="s">
        <v>34</v>
      </c>
      <c r="D25509" t="s">
        <v>35</v>
      </c>
      <c r="E25509">
        <v>2</v>
      </c>
      <c r="F25509" s="2">
        <v>715.13</v>
      </c>
      <c r="G25509" s="3">
        <v>3432.09</v>
      </c>
      <c r="H25509" s="3">
        <v>7.1513</v>
      </c>
      <c r="I25509" s="3">
        <v>0</v>
      </c>
      <c r="J25509" s="3">
        <v>722.28129999999999</v>
      </c>
      <c r="K25509" s="4">
        <v>0.35000000000000003</v>
      </c>
      <c r="L25509" s="73">
        <v>1311.2183600000001</v>
      </c>
    </row>
    <row r="25510" spans="1:12" x14ac:dyDescent="0.35">
      <c r="A25510" s="1" t="s">
        <v>41533</v>
      </c>
      <c r="B25510" t="s">
        <v>41534</v>
      </c>
      <c r="C25510" t="s">
        <v>34</v>
      </c>
      <c r="D25510" t="s">
        <v>35</v>
      </c>
      <c r="E25510">
        <v>1</v>
      </c>
      <c r="F25510" s="2">
        <v>72.010000000000005</v>
      </c>
      <c r="G25510" s="3">
        <v>377.02</v>
      </c>
      <c r="H25510" s="3">
        <v>0.72010000000000007</v>
      </c>
      <c r="I25510" s="3">
        <v>3.3844700000000003</v>
      </c>
      <c r="J25510" s="3">
        <v>76.114570000000015</v>
      </c>
      <c r="K25510" s="4">
        <v>0.35</v>
      </c>
      <c r="L25510" s="73">
        <v>138.1772193846154</v>
      </c>
    </row>
    <row r="25511" spans="1:12" x14ac:dyDescent="0.35">
      <c r="A25511" s="1" t="s">
        <v>41535</v>
      </c>
      <c r="B25511" t="s">
        <v>40550</v>
      </c>
      <c r="C25511" t="s">
        <v>13</v>
      </c>
      <c r="D25511" t="s">
        <v>14</v>
      </c>
      <c r="E25511">
        <v>2</v>
      </c>
      <c r="F25511" s="2">
        <v>3577.03</v>
      </c>
      <c r="G25511" s="3">
        <v>17950.63</v>
      </c>
      <c r="H25511" s="3">
        <v>35.770300000000006</v>
      </c>
      <c r="I25511" s="3">
        <v>0</v>
      </c>
      <c r="J25511" s="3">
        <v>3612.8003000000003</v>
      </c>
      <c r="K25511" s="4">
        <v>0.35</v>
      </c>
      <c r="L25511" s="73">
        <v>6558.6220830769234</v>
      </c>
    </row>
    <row r="25512" spans="1:12" x14ac:dyDescent="0.35">
      <c r="A25512" s="1" t="s">
        <v>41536</v>
      </c>
      <c r="B25512" t="s">
        <v>41537</v>
      </c>
      <c r="C25512" t="s">
        <v>34</v>
      </c>
      <c r="D25512" t="s">
        <v>35</v>
      </c>
      <c r="E25512">
        <v>2</v>
      </c>
      <c r="F25512" s="2">
        <v>80.430000000000007</v>
      </c>
      <c r="G25512" s="3">
        <v>690.35</v>
      </c>
      <c r="H25512" s="3">
        <v>0.80430000000000013</v>
      </c>
      <c r="I25512" s="3">
        <v>0</v>
      </c>
      <c r="J25512" s="3">
        <v>81.234300000000005</v>
      </c>
      <c r="K25512" s="4">
        <v>0.35000000000000003</v>
      </c>
      <c r="L25512" s="73">
        <v>147.47149846153846</v>
      </c>
    </row>
    <row r="25513" spans="1:12" x14ac:dyDescent="0.35">
      <c r="A25513" s="1" t="s">
        <v>41538</v>
      </c>
      <c r="B25513" t="s">
        <v>41539</v>
      </c>
      <c r="C25513" t="s">
        <v>46</v>
      </c>
      <c r="D25513" t="s">
        <v>47</v>
      </c>
      <c r="E25513">
        <v>1</v>
      </c>
      <c r="F25513" s="2">
        <v>183.08</v>
      </c>
      <c r="G25513" s="3">
        <v>938.56</v>
      </c>
      <c r="H25513" s="3">
        <v>1.8308000000000002</v>
      </c>
      <c r="I25513" s="3">
        <v>8.6047600000000006</v>
      </c>
      <c r="J25513" s="3">
        <v>193.51556000000002</v>
      </c>
      <c r="K25513" s="4">
        <v>0.34999999999999992</v>
      </c>
      <c r="L25513" s="73">
        <v>351.30517046153847</v>
      </c>
    </row>
    <row r="25514" spans="1:12" x14ac:dyDescent="0.35">
      <c r="A25514" s="1" t="s">
        <v>41540</v>
      </c>
      <c r="B25514" t="s">
        <v>41541</v>
      </c>
      <c r="C25514" t="s">
        <v>34</v>
      </c>
      <c r="D25514" t="s">
        <v>35</v>
      </c>
      <c r="E25514">
        <v>1</v>
      </c>
      <c r="F25514" s="2">
        <v>1907.92</v>
      </c>
      <c r="G25514" s="3">
        <v>9781.2199999999993</v>
      </c>
      <c r="H25514" s="3">
        <v>19.0792</v>
      </c>
      <c r="I25514" s="3">
        <v>89.672240000000002</v>
      </c>
      <c r="J25514" s="3">
        <v>2016.6714400000001</v>
      </c>
      <c r="K25514" s="4">
        <v>0.34999999999999992</v>
      </c>
      <c r="L25514" s="73">
        <v>3661.0343064615381</v>
      </c>
    </row>
    <row r="25515" spans="1:12" x14ac:dyDescent="0.35">
      <c r="A25515" s="1" t="s">
        <v>41542</v>
      </c>
      <c r="B25515" t="s">
        <v>41543</v>
      </c>
      <c r="C25515" t="s">
        <v>46</v>
      </c>
      <c r="D25515" t="s">
        <v>47</v>
      </c>
      <c r="E25515">
        <v>1</v>
      </c>
      <c r="F25515" s="2">
        <v>97.02</v>
      </c>
      <c r="G25515" s="3">
        <v>497.43</v>
      </c>
      <c r="H25515" s="3">
        <v>0.97019999999999995</v>
      </c>
      <c r="I25515" s="3">
        <v>4.5599400000000001</v>
      </c>
      <c r="J25515" s="3">
        <v>102.55014</v>
      </c>
      <c r="K25515" s="4">
        <v>0.35000000000000003</v>
      </c>
      <c r="L25515" s="73">
        <v>186.16794646153846</v>
      </c>
    </row>
    <row r="25516" spans="1:12" x14ac:dyDescent="0.35">
      <c r="A25516" s="1">
        <v>2597981</v>
      </c>
      <c r="B25516" t="s">
        <v>41544</v>
      </c>
      <c r="C25516" t="s">
        <v>46</v>
      </c>
      <c r="D25516" t="s">
        <v>47</v>
      </c>
      <c r="E25516">
        <v>1</v>
      </c>
      <c r="F25516" s="2">
        <v>1145.45</v>
      </c>
      <c r="G25516" s="3">
        <v>3922.41</v>
      </c>
      <c r="H25516" s="3">
        <v>11.454500000000001</v>
      </c>
      <c r="I25516" s="3">
        <v>53.836150000000004</v>
      </c>
      <c r="J25516" s="3">
        <v>1210.7406500000002</v>
      </c>
      <c r="K25516" s="4">
        <v>0.34999999999999992</v>
      </c>
      <c r="L25516" s="73">
        <v>2197.9599492307693</v>
      </c>
    </row>
    <row r="25517" spans="1:12" x14ac:dyDescent="0.35">
      <c r="A25517" s="1" t="s">
        <v>41545</v>
      </c>
      <c r="B25517" t="s">
        <v>41546</v>
      </c>
      <c r="C25517" t="s">
        <v>34</v>
      </c>
      <c r="D25517" t="s">
        <v>35</v>
      </c>
      <c r="E25517">
        <v>1</v>
      </c>
      <c r="F25517" s="2">
        <v>89.7</v>
      </c>
      <c r="G25517" s="3">
        <v>459.82</v>
      </c>
      <c r="H25517" s="3">
        <v>0.89700000000000002</v>
      </c>
      <c r="I25517" s="3">
        <v>4.2159000000000004</v>
      </c>
      <c r="J25517" s="3">
        <v>94.812900000000013</v>
      </c>
      <c r="K25517" s="4">
        <v>0.35</v>
      </c>
      <c r="L25517" s="73">
        <v>172.12188</v>
      </c>
    </row>
    <row r="25518" spans="1:12" x14ac:dyDescent="0.35">
      <c r="A25518" s="1" t="s">
        <v>41547</v>
      </c>
      <c r="B25518" t="s">
        <v>41548</v>
      </c>
      <c r="C25518" t="s">
        <v>34</v>
      </c>
      <c r="D25518" t="s">
        <v>35</v>
      </c>
      <c r="E25518">
        <v>1</v>
      </c>
      <c r="F25518" s="2">
        <v>5649.66</v>
      </c>
      <c r="G25518" s="3">
        <v>28963.74</v>
      </c>
      <c r="H25518" s="3">
        <v>56.496600000000001</v>
      </c>
      <c r="I25518" s="3">
        <v>265.53402</v>
      </c>
      <c r="J25518" s="3">
        <v>5971.6906200000003</v>
      </c>
      <c r="K25518" s="4">
        <v>0.34999999999999992</v>
      </c>
      <c r="L25518" s="73">
        <v>10840.915279384615</v>
      </c>
    </row>
    <row r="25519" spans="1:12" x14ac:dyDescent="0.35">
      <c r="A25519" s="1" t="s">
        <v>41549</v>
      </c>
      <c r="B25519" t="s">
        <v>41550</v>
      </c>
      <c r="C25519" t="s">
        <v>34</v>
      </c>
      <c r="D25519" t="s">
        <v>35</v>
      </c>
      <c r="E25519">
        <v>1</v>
      </c>
      <c r="F25519" s="2">
        <v>271.86</v>
      </c>
      <c r="G25519" s="3">
        <v>1393.71</v>
      </c>
      <c r="H25519" s="3">
        <v>2.7186000000000003</v>
      </c>
      <c r="I25519" s="3">
        <v>12.777420000000001</v>
      </c>
      <c r="J25519" s="3">
        <v>287.35602</v>
      </c>
      <c r="K25519" s="4">
        <v>0.34999999999999992</v>
      </c>
      <c r="L25519" s="73">
        <v>521.66169784615386</v>
      </c>
    </row>
    <row r="25520" spans="1:12" x14ac:dyDescent="0.35">
      <c r="A25520" s="1" t="s">
        <v>41551</v>
      </c>
      <c r="B25520" t="s">
        <v>41552</v>
      </c>
      <c r="C25520" t="s">
        <v>13</v>
      </c>
      <c r="D25520" t="s">
        <v>14</v>
      </c>
      <c r="E25520">
        <v>2</v>
      </c>
      <c r="F25520" s="2">
        <v>621.5</v>
      </c>
      <c r="G25520" s="3">
        <v>3186.18</v>
      </c>
      <c r="H25520" s="3">
        <v>6.2149999999999999</v>
      </c>
      <c r="I25520" s="3">
        <v>0</v>
      </c>
      <c r="J25520" s="3">
        <v>627.71500000000003</v>
      </c>
      <c r="K25520" s="4">
        <v>0.35</v>
      </c>
      <c r="L25520" s="73">
        <v>1139.5441538461539</v>
      </c>
    </row>
    <row r="25521" spans="1:12" x14ac:dyDescent="0.35">
      <c r="A25521" s="1" t="s">
        <v>41553</v>
      </c>
      <c r="B25521" t="s">
        <v>41554</v>
      </c>
      <c r="C25521" t="s">
        <v>34</v>
      </c>
      <c r="D25521" t="s">
        <v>35</v>
      </c>
      <c r="E25521">
        <v>2</v>
      </c>
      <c r="F25521" s="2">
        <v>8.75</v>
      </c>
      <c r="G25521" s="3">
        <v>65.36</v>
      </c>
      <c r="H25521" s="3">
        <v>8.7500000000000008E-2</v>
      </c>
      <c r="I25521" s="3">
        <v>0</v>
      </c>
      <c r="J25521" s="3">
        <v>8.8375000000000004</v>
      </c>
      <c r="K25521" s="4">
        <v>0.35</v>
      </c>
      <c r="L25521" s="73">
        <v>16.043461538461539</v>
      </c>
    </row>
    <row r="25522" spans="1:12" x14ac:dyDescent="0.35">
      <c r="A25522" s="1" t="s">
        <v>41555</v>
      </c>
      <c r="B25522" t="s">
        <v>41556</v>
      </c>
      <c r="C25522" t="s">
        <v>46</v>
      </c>
      <c r="D25522" t="s">
        <v>47</v>
      </c>
      <c r="E25522">
        <v>1</v>
      </c>
      <c r="F25522" s="2">
        <v>1086.07</v>
      </c>
      <c r="G25522" s="3">
        <v>5567.87</v>
      </c>
      <c r="H25522" s="3">
        <v>10.8607</v>
      </c>
      <c r="I25522" s="3">
        <v>51.045289999999994</v>
      </c>
      <c r="J25522" s="3">
        <v>1147.9759899999999</v>
      </c>
      <c r="K25522" s="4">
        <v>0.35</v>
      </c>
      <c r="L25522" s="73">
        <v>2084.0179510769226</v>
      </c>
    </row>
    <row r="25523" spans="1:12" x14ac:dyDescent="0.35">
      <c r="A25523" s="1" t="s">
        <v>41557</v>
      </c>
      <c r="B25523" t="s">
        <v>41558</v>
      </c>
      <c r="C25523" t="s">
        <v>13</v>
      </c>
      <c r="D25523" t="s">
        <v>14</v>
      </c>
      <c r="E25523">
        <v>1</v>
      </c>
      <c r="F25523" s="2">
        <v>131.19999999999999</v>
      </c>
      <c r="G25523" s="3">
        <v>643.66</v>
      </c>
      <c r="H25523" s="3">
        <v>1.3119999999999998</v>
      </c>
      <c r="I25523" s="3">
        <v>6.1663999999999994</v>
      </c>
      <c r="J25523" s="3">
        <v>138.67840000000001</v>
      </c>
      <c r="K25523" s="4">
        <v>0.35</v>
      </c>
      <c r="L25523" s="73">
        <v>251.75463384615387</v>
      </c>
    </row>
    <row r="25524" spans="1:12" x14ac:dyDescent="0.35">
      <c r="A25524" s="1" t="s">
        <v>41559</v>
      </c>
      <c r="B25524" t="s">
        <v>41560</v>
      </c>
      <c r="C25524" t="s">
        <v>46</v>
      </c>
      <c r="D25524" t="s">
        <v>47</v>
      </c>
      <c r="E25524">
        <v>2</v>
      </c>
      <c r="F25524" s="2">
        <v>87.07</v>
      </c>
      <c r="G25524" s="3">
        <v>417.91</v>
      </c>
      <c r="H25524" s="3">
        <v>0.87069999999999992</v>
      </c>
      <c r="I25524" s="3">
        <v>0</v>
      </c>
      <c r="J25524" s="3">
        <v>87.940699999999993</v>
      </c>
      <c r="K25524" s="4">
        <v>0.35000000000000003</v>
      </c>
      <c r="L25524" s="73">
        <v>159.64619384615384</v>
      </c>
    </row>
    <row r="25525" spans="1:12" x14ac:dyDescent="0.35">
      <c r="A25525" s="1" t="s">
        <v>41561</v>
      </c>
      <c r="B25525" t="s">
        <v>41562</v>
      </c>
      <c r="C25525" t="s">
        <v>34</v>
      </c>
      <c r="D25525" t="s">
        <v>35</v>
      </c>
      <c r="E25525">
        <v>1</v>
      </c>
      <c r="F25525" s="2">
        <v>1453.07</v>
      </c>
      <c r="G25525" s="3">
        <v>7449.29</v>
      </c>
      <c r="H25525" s="3">
        <v>14.5307</v>
      </c>
      <c r="I25525" s="3">
        <v>68.294290000000004</v>
      </c>
      <c r="J25525" s="3">
        <v>1535.89499</v>
      </c>
      <c r="K25525" s="4">
        <v>0.35</v>
      </c>
      <c r="L25525" s="73">
        <v>2788.2401356923074</v>
      </c>
    </row>
    <row r="25526" spans="1:12" x14ac:dyDescent="0.35">
      <c r="A25526" s="1" t="s">
        <v>41563</v>
      </c>
      <c r="B25526" t="s">
        <v>41564</v>
      </c>
      <c r="C25526" t="s">
        <v>46</v>
      </c>
      <c r="D25526" t="s">
        <v>47</v>
      </c>
      <c r="E25526">
        <v>1</v>
      </c>
      <c r="F25526" s="2">
        <v>529.59</v>
      </c>
      <c r="G25526" s="3">
        <v>2715.05</v>
      </c>
      <c r="H25526" s="3">
        <v>5.2959000000000005</v>
      </c>
      <c r="I25526" s="3">
        <v>24.890730000000001</v>
      </c>
      <c r="J25526" s="3">
        <v>559.77662999999995</v>
      </c>
      <c r="K25526" s="4">
        <v>0.35</v>
      </c>
      <c r="L25526" s="73">
        <v>1016.209882153846</v>
      </c>
    </row>
    <row r="25527" spans="1:12" x14ac:dyDescent="0.35">
      <c r="A25527" s="1" t="s">
        <v>41565</v>
      </c>
      <c r="B25527" t="s">
        <v>41566</v>
      </c>
      <c r="C25527" t="s">
        <v>34</v>
      </c>
      <c r="D25527" t="s">
        <v>35</v>
      </c>
      <c r="E25527">
        <v>1</v>
      </c>
      <c r="F25527" s="2">
        <v>1491.02</v>
      </c>
      <c r="G25527" s="3">
        <v>7643.87</v>
      </c>
      <c r="H25527" s="3">
        <v>14.9102</v>
      </c>
      <c r="I25527" s="3">
        <v>70.077939999999998</v>
      </c>
      <c r="J25527" s="3">
        <v>1576.0081399999999</v>
      </c>
      <c r="K25527" s="4">
        <v>0.35</v>
      </c>
      <c r="L25527" s="73">
        <v>2861.0609310769228</v>
      </c>
    </row>
    <row r="25528" spans="1:12" x14ac:dyDescent="0.35">
      <c r="A25528" s="1" t="s">
        <v>41567</v>
      </c>
      <c r="B25528" t="s">
        <v>41568</v>
      </c>
      <c r="C25528" t="s">
        <v>13</v>
      </c>
      <c r="D25528" t="s">
        <v>14</v>
      </c>
      <c r="E25528">
        <v>2</v>
      </c>
      <c r="F25528" s="2">
        <v>339.49</v>
      </c>
      <c r="G25528" s="3">
        <v>1608.01</v>
      </c>
      <c r="H25528" s="3">
        <v>3.3949000000000003</v>
      </c>
      <c r="I25528" s="3">
        <v>0</v>
      </c>
      <c r="J25528" s="3">
        <v>342.88490000000002</v>
      </c>
      <c r="K25528" s="4">
        <v>0.35000000000000003</v>
      </c>
      <c r="L25528" s="73">
        <v>622.46797230769232</v>
      </c>
    </row>
    <row r="25529" spans="1:12" x14ac:dyDescent="0.35">
      <c r="A25529" s="1" t="s">
        <v>41569</v>
      </c>
      <c r="B25529" t="s">
        <v>41570</v>
      </c>
      <c r="C25529" t="s">
        <v>13</v>
      </c>
      <c r="D25529" t="s">
        <v>14</v>
      </c>
      <c r="E25529">
        <v>2</v>
      </c>
      <c r="F25529" s="2">
        <v>616.34</v>
      </c>
      <c r="G25529" s="3">
        <v>3159.79</v>
      </c>
      <c r="H25529" s="3">
        <v>6.1634000000000002</v>
      </c>
      <c r="I25529" s="3">
        <v>0</v>
      </c>
      <c r="J25529" s="3">
        <v>622.50340000000006</v>
      </c>
      <c r="K25529" s="4">
        <v>0.35000000000000003</v>
      </c>
      <c r="L25529" s="73">
        <v>1130.0830953846155</v>
      </c>
    </row>
    <row r="25530" spans="1:12" x14ac:dyDescent="0.35">
      <c r="A25530" s="1" t="s">
        <v>41571</v>
      </c>
      <c r="B25530" t="s">
        <v>41572</v>
      </c>
      <c r="C25530" t="s">
        <v>29</v>
      </c>
      <c r="D25530" t="s">
        <v>30</v>
      </c>
      <c r="E25530">
        <v>2</v>
      </c>
      <c r="F25530" s="2">
        <v>103.51</v>
      </c>
      <c r="G25530" s="3">
        <v>546.07000000000005</v>
      </c>
      <c r="H25530" s="3">
        <v>1.0351000000000001</v>
      </c>
      <c r="I25530" s="3">
        <v>0</v>
      </c>
      <c r="J25530" s="3">
        <v>104.54510000000001</v>
      </c>
      <c r="K25530" s="4">
        <v>0.35000000000000003</v>
      </c>
      <c r="L25530" s="73">
        <v>189.78956615384615</v>
      </c>
    </row>
    <row r="25531" spans="1:12" x14ac:dyDescent="0.35">
      <c r="A25531" s="1" t="s">
        <v>41573</v>
      </c>
      <c r="B25531" t="s">
        <v>41574</v>
      </c>
      <c r="C25531" t="s">
        <v>34</v>
      </c>
      <c r="D25531" t="s">
        <v>35</v>
      </c>
      <c r="E25531">
        <v>1</v>
      </c>
      <c r="F25531" s="2">
        <v>1415.22</v>
      </c>
      <c r="G25531" s="3">
        <v>7164.5</v>
      </c>
      <c r="H25531" s="3">
        <v>14.152200000000001</v>
      </c>
      <c r="I25531" s="3">
        <v>66.515339999999995</v>
      </c>
      <c r="J25531" s="3">
        <v>1495.8875399999999</v>
      </c>
      <c r="K25531" s="4">
        <v>0.34999999999999992</v>
      </c>
      <c r="L25531" s="73">
        <v>2715.6112264615381</v>
      </c>
    </row>
    <row r="25532" spans="1:12" x14ac:dyDescent="0.35">
      <c r="A25532" s="1" t="s">
        <v>41575</v>
      </c>
      <c r="B25532" t="s">
        <v>41576</v>
      </c>
      <c r="C25532" t="s">
        <v>13</v>
      </c>
      <c r="D25532" t="s">
        <v>14</v>
      </c>
      <c r="E25532">
        <v>2</v>
      </c>
      <c r="F25532" s="2">
        <v>30.14</v>
      </c>
      <c r="G25532" s="3">
        <v>156.38999999999999</v>
      </c>
      <c r="H25532" s="3">
        <v>0.3014</v>
      </c>
      <c r="I25532" s="3">
        <v>0</v>
      </c>
      <c r="J25532" s="3">
        <v>30.441400000000002</v>
      </c>
      <c r="K25532" s="4">
        <v>0.35000000000000003</v>
      </c>
      <c r="L25532" s="73">
        <v>55.262849230769234</v>
      </c>
    </row>
    <row r="25533" spans="1:12" x14ac:dyDescent="0.35">
      <c r="A25533" s="1" t="s">
        <v>41577</v>
      </c>
      <c r="B25533" t="s">
        <v>41578</v>
      </c>
      <c r="C25533" t="s">
        <v>46</v>
      </c>
      <c r="D25533" t="s">
        <v>47</v>
      </c>
      <c r="E25533">
        <v>1</v>
      </c>
      <c r="F25533" s="2">
        <v>1448.11</v>
      </c>
      <c r="G25533" s="3">
        <v>7423.94</v>
      </c>
      <c r="H25533" s="3">
        <v>14.4811</v>
      </c>
      <c r="I25533" s="3">
        <v>68.06116999999999</v>
      </c>
      <c r="J25533" s="3">
        <v>1530.6522699999998</v>
      </c>
      <c r="K25533" s="4">
        <v>0.35</v>
      </c>
      <c r="L25533" s="73">
        <v>2778.722582461538</v>
      </c>
    </row>
    <row r="25534" spans="1:12" x14ac:dyDescent="0.35">
      <c r="A25534" s="1">
        <v>41001333</v>
      </c>
      <c r="B25534" t="s">
        <v>41579</v>
      </c>
      <c r="C25534" t="s">
        <v>34</v>
      </c>
      <c r="D25534" t="s">
        <v>35</v>
      </c>
      <c r="E25534">
        <v>1</v>
      </c>
      <c r="F25534" s="2">
        <v>1856.11</v>
      </c>
      <c r="G25534" s="3">
        <v>9515.6200000000008</v>
      </c>
      <c r="H25534" s="3">
        <v>18.5611</v>
      </c>
      <c r="I25534" s="3">
        <v>87.237169999999992</v>
      </c>
      <c r="J25534" s="3">
        <v>1961.9082699999999</v>
      </c>
      <c r="K25534" s="4">
        <v>0.34999999999999992</v>
      </c>
      <c r="L25534" s="73">
        <v>3561.6180901538455</v>
      </c>
    </row>
    <row r="25535" spans="1:12" x14ac:dyDescent="0.35">
      <c r="A25535" s="1" t="s">
        <v>41580</v>
      </c>
      <c r="B25535" t="s">
        <v>41581</v>
      </c>
      <c r="C25535" t="s">
        <v>13</v>
      </c>
      <c r="D25535" t="s">
        <v>14</v>
      </c>
      <c r="E25535">
        <v>1</v>
      </c>
      <c r="F25535" s="2">
        <v>144.38999999999999</v>
      </c>
      <c r="G25535" s="3">
        <v>740.26</v>
      </c>
      <c r="H25535" s="3">
        <v>1.4439</v>
      </c>
      <c r="I25535" s="3">
        <v>6.7863299999999995</v>
      </c>
      <c r="J25535" s="3">
        <v>152.62022999999999</v>
      </c>
      <c r="K25535" s="4">
        <v>0.35</v>
      </c>
      <c r="L25535" s="73">
        <v>277.0644175384615</v>
      </c>
    </row>
    <row r="25536" spans="1:12" x14ac:dyDescent="0.35">
      <c r="A25536" s="1" t="s">
        <v>41582</v>
      </c>
      <c r="B25536" t="s">
        <v>41583</v>
      </c>
      <c r="C25536" t="s">
        <v>34</v>
      </c>
      <c r="D25536" t="s">
        <v>35</v>
      </c>
      <c r="E25536">
        <v>1</v>
      </c>
      <c r="F25536" s="2">
        <v>40.98</v>
      </c>
      <c r="G25536" s="3">
        <v>210.12</v>
      </c>
      <c r="H25536" s="3">
        <v>0.4098</v>
      </c>
      <c r="I25536" s="3">
        <v>1.9260599999999999</v>
      </c>
      <c r="J25536" s="3">
        <v>43.315859999999994</v>
      </c>
      <c r="K25536" s="4">
        <v>0.34999999999999992</v>
      </c>
      <c r="L25536" s="73">
        <v>78.634945846153826</v>
      </c>
    </row>
    <row r="25537" spans="1:12" x14ac:dyDescent="0.35">
      <c r="A25537" s="1" t="s">
        <v>41584</v>
      </c>
      <c r="B25537" t="s">
        <v>41585</v>
      </c>
      <c r="C25537" t="s">
        <v>34</v>
      </c>
      <c r="D25537" t="s">
        <v>35</v>
      </c>
      <c r="E25537">
        <v>2</v>
      </c>
      <c r="F25537" s="2">
        <v>575.33000000000004</v>
      </c>
      <c r="G25537" s="3">
        <v>2949.48</v>
      </c>
      <c r="H25537" s="3">
        <v>5.7533000000000003</v>
      </c>
      <c r="I25537" s="3">
        <v>0</v>
      </c>
      <c r="J25537" s="3">
        <v>581.08330000000001</v>
      </c>
      <c r="K25537" s="4">
        <v>0.35</v>
      </c>
      <c r="L25537" s="73">
        <v>1054.8896830769231</v>
      </c>
    </row>
    <row r="25538" spans="1:12" x14ac:dyDescent="0.35">
      <c r="A25538" s="1" t="s">
        <v>41586</v>
      </c>
      <c r="B25538" t="s">
        <v>41587</v>
      </c>
      <c r="C25538" t="s">
        <v>34</v>
      </c>
      <c r="D25538" t="s">
        <v>35</v>
      </c>
      <c r="E25538">
        <v>1</v>
      </c>
      <c r="F25538" s="2">
        <v>979.48</v>
      </c>
      <c r="G25538" s="3">
        <v>5128.22</v>
      </c>
      <c r="H25538" s="3">
        <v>9.7948000000000004</v>
      </c>
      <c r="I25538" s="3">
        <v>46.035560000000004</v>
      </c>
      <c r="J25538" s="3">
        <v>1035.3103599999999</v>
      </c>
      <c r="K25538" s="4">
        <v>0.35</v>
      </c>
      <c r="L25538" s="73">
        <v>1879.4864996923075</v>
      </c>
    </row>
    <row r="25539" spans="1:12" x14ac:dyDescent="0.35">
      <c r="A25539" s="1" t="s">
        <v>41588</v>
      </c>
      <c r="B25539" t="s">
        <v>41589</v>
      </c>
      <c r="C25539" t="s">
        <v>34</v>
      </c>
      <c r="D25539" t="s">
        <v>35</v>
      </c>
      <c r="E25539">
        <v>1</v>
      </c>
      <c r="F25539" s="2">
        <v>649.64</v>
      </c>
      <c r="G25539" s="3">
        <v>3330.47</v>
      </c>
      <c r="H25539" s="3">
        <v>6.4964000000000004</v>
      </c>
      <c r="I25539" s="3">
        <v>30.533079999999998</v>
      </c>
      <c r="J25539" s="3">
        <v>686.66948000000002</v>
      </c>
      <c r="K25539" s="4">
        <v>0.35000000000000003</v>
      </c>
      <c r="L25539" s="73">
        <v>1246.5692098461539</v>
      </c>
    </row>
    <row r="25540" spans="1:12" x14ac:dyDescent="0.35">
      <c r="A25540" s="1" t="s">
        <v>41590</v>
      </c>
      <c r="B25540" t="s">
        <v>41591</v>
      </c>
      <c r="C25540" t="s">
        <v>34</v>
      </c>
      <c r="D25540" t="s">
        <v>35</v>
      </c>
      <c r="E25540">
        <v>2</v>
      </c>
      <c r="F25540" s="2">
        <v>62.02</v>
      </c>
      <c r="G25540" s="3">
        <v>463.25</v>
      </c>
      <c r="H25540" s="3">
        <v>0.62020000000000008</v>
      </c>
      <c r="I25540" s="3">
        <v>0</v>
      </c>
      <c r="J25540" s="3">
        <v>62.6402</v>
      </c>
      <c r="K25540" s="4">
        <v>0.34999999999999992</v>
      </c>
      <c r="L25540" s="73">
        <v>113.71605538461537</v>
      </c>
    </row>
    <row r="25541" spans="1:12" x14ac:dyDescent="0.35">
      <c r="A25541" s="1" t="s">
        <v>41592</v>
      </c>
      <c r="B25541" t="s">
        <v>41593</v>
      </c>
      <c r="C25541" t="s">
        <v>34</v>
      </c>
      <c r="D25541" t="s">
        <v>35</v>
      </c>
      <c r="E25541">
        <v>2</v>
      </c>
      <c r="F25541" s="2">
        <v>427.46</v>
      </c>
      <c r="G25541" s="3">
        <v>2191.4499999999998</v>
      </c>
      <c r="H25541" s="3">
        <v>4.2745999999999995</v>
      </c>
      <c r="I25541" s="3">
        <v>0</v>
      </c>
      <c r="J25541" s="3">
        <v>431.7346</v>
      </c>
      <c r="K25541" s="4">
        <v>0.35</v>
      </c>
      <c r="L25541" s="73">
        <v>783.76435076923076</v>
      </c>
    </row>
    <row r="25542" spans="1:12" x14ac:dyDescent="0.35">
      <c r="A25542" s="1" t="s">
        <v>41594</v>
      </c>
      <c r="B25542" t="s">
        <v>41595</v>
      </c>
      <c r="C25542" t="s">
        <v>34</v>
      </c>
      <c r="D25542" t="s">
        <v>35</v>
      </c>
      <c r="E25542">
        <v>2</v>
      </c>
      <c r="F25542" s="2">
        <v>86.71</v>
      </c>
      <c r="G25542" s="3">
        <v>453.44</v>
      </c>
      <c r="H25542" s="3">
        <v>0.86709999999999998</v>
      </c>
      <c r="I25542" s="3">
        <v>0</v>
      </c>
      <c r="J25542" s="3">
        <v>87.577099999999987</v>
      </c>
      <c r="K25542" s="4">
        <v>0.35</v>
      </c>
      <c r="L25542" s="73">
        <v>158.98611999999997</v>
      </c>
    </row>
    <row r="25543" spans="1:12" x14ac:dyDescent="0.35">
      <c r="A25543" s="1" t="s">
        <v>41596</v>
      </c>
      <c r="B25543" t="s">
        <v>41597</v>
      </c>
      <c r="C25543" t="s">
        <v>34</v>
      </c>
      <c r="D25543" t="s">
        <v>35</v>
      </c>
      <c r="E25543">
        <v>2</v>
      </c>
      <c r="F25543" s="2">
        <v>3838.8</v>
      </c>
      <c r="G25543" s="3">
        <v>0</v>
      </c>
      <c r="H25543" s="3">
        <v>38.388000000000005</v>
      </c>
      <c r="I25543" s="3">
        <v>0</v>
      </c>
      <c r="J25543" s="3">
        <v>3877.1880000000001</v>
      </c>
      <c r="K25543" s="4">
        <v>0.35000000000000003</v>
      </c>
      <c r="L25543" s="73">
        <v>7038.587446153846</v>
      </c>
    </row>
    <row r="25544" spans="1:12" x14ac:dyDescent="0.35">
      <c r="A25544" s="1" t="s">
        <v>41598</v>
      </c>
      <c r="B25544" t="s">
        <v>41599</v>
      </c>
      <c r="C25544" t="s">
        <v>13</v>
      </c>
      <c r="D25544" t="s">
        <v>14</v>
      </c>
      <c r="E25544">
        <v>2</v>
      </c>
      <c r="F25544" s="2">
        <v>386.59</v>
      </c>
      <c r="G25544" s="3">
        <v>1981.88</v>
      </c>
      <c r="H25544" s="3">
        <v>3.8658999999999999</v>
      </c>
      <c r="I25544" s="3">
        <v>0</v>
      </c>
      <c r="J25544" s="3">
        <v>390.45589999999999</v>
      </c>
      <c r="K25544" s="4">
        <v>0.34999999999999992</v>
      </c>
      <c r="L25544" s="73">
        <v>708.82763384615373</v>
      </c>
    </row>
    <row r="25545" spans="1:12" x14ac:dyDescent="0.35">
      <c r="A25545" s="1" t="s">
        <v>41600</v>
      </c>
      <c r="B25545" t="s">
        <v>41601</v>
      </c>
      <c r="C25545" t="s">
        <v>13</v>
      </c>
      <c r="D25545" t="s">
        <v>14</v>
      </c>
      <c r="E25545">
        <v>1</v>
      </c>
      <c r="F25545" s="2">
        <v>18.71</v>
      </c>
      <c r="G25545" s="3">
        <v>95.92</v>
      </c>
      <c r="H25545" s="3">
        <v>0.18710000000000002</v>
      </c>
      <c r="I25545" s="3">
        <v>0.8793700000000001</v>
      </c>
      <c r="J25545" s="3">
        <v>19.776470000000003</v>
      </c>
      <c r="K25545" s="4">
        <v>0.35</v>
      </c>
      <c r="L25545" s="73">
        <v>35.90189938461539</v>
      </c>
    </row>
    <row r="25546" spans="1:12" x14ac:dyDescent="0.35">
      <c r="A25546" s="1" t="s">
        <v>41602</v>
      </c>
      <c r="B25546" t="s">
        <v>41603</v>
      </c>
      <c r="C25546" t="s">
        <v>34</v>
      </c>
      <c r="D25546" t="s">
        <v>35</v>
      </c>
      <c r="E25546">
        <v>2</v>
      </c>
      <c r="F25546" s="2">
        <v>10.66</v>
      </c>
      <c r="G25546" s="3">
        <v>85.74</v>
      </c>
      <c r="H25546" s="3">
        <v>0.1066</v>
      </c>
      <c r="I25546" s="3">
        <v>0</v>
      </c>
      <c r="J25546" s="3">
        <v>10.7666</v>
      </c>
      <c r="K25546" s="4">
        <v>0.35</v>
      </c>
      <c r="L25546" s="73">
        <v>19.54552</v>
      </c>
    </row>
    <row r="25547" spans="1:12" x14ac:dyDescent="0.35">
      <c r="A25547" s="1" t="s">
        <v>41604</v>
      </c>
      <c r="B25547" t="s">
        <v>41605</v>
      </c>
      <c r="C25547" t="s">
        <v>34</v>
      </c>
      <c r="D25547" t="s">
        <v>35</v>
      </c>
      <c r="E25547">
        <v>2</v>
      </c>
      <c r="F25547" s="2">
        <v>89.42</v>
      </c>
      <c r="G25547" s="3">
        <v>668.01</v>
      </c>
      <c r="H25547" s="3">
        <v>0.89419999999999999</v>
      </c>
      <c r="I25547" s="3">
        <v>0</v>
      </c>
      <c r="J25547" s="3">
        <v>90.3142</v>
      </c>
      <c r="K25547" s="4">
        <v>0.34999999999999992</v>
      </c>
      <c r="L25547" s="73">
        <v>163.95500923076921</v>
      </c>
    </row>
    <row r="25548" spans="1:12" x14ac:dyDescent="0.35">
      <c r="A25548" s="1" t="s">
        <v>41606</v>
      </c>
      <c r="B25548" t="s">
        <v>41607</v>
      </c>
      <c r="C25548" t="s">
        <v>34</v>
      </c>
      <c r="D25548" t="s">
        <v>35</v>
      </c>
      <c r="E25548">
        <v>2</v>
      </c>
      <c r="F25548" s="2">
        <v>44.47</v>
      </c>
      <c r="G25548" s="3">
        <v>332.16</v>
      </c>
      <c r="H25548" s="3">
        <v>0.44469999999999998</v>
      </c>
      <c r="I25548" s="3">
        <v>0</v>
      </c>
      <c r="J25548" s="3">
        <v>44.914699999999996</v>
      </c>
      <c r="K25548" s="4">
        <v>0.35000000000000003</v>
      </c>
      <c r="L25548" s="73">
        <v>81.537455384615384</v>
      </c>
    </row>
    <row r="25549" spans="1:12" x14ac:dyDescent="0.35">
      <c r="A25549" s="1" t="s">
        <v>41608</v>
      </c>
      <c r="B25549" t="s">
        <v>41609</v>
      </c>
      <c r="C25549" t="s">
        <v>34</v>
      </c>
      <c r="D25549" t="s">
        <v>35</v>
      </c>
      <c r="E25549">
        <v>2</v>
      </c>
      <c r="F25549" s="2">
        <v>68.599999999999994</v>
      </c>
      <c r="G25549" s="3">
        <v>358.7</v>
      </c>
      <c r="H25549" s="3">
        <v>0.68599999999999994</v>
      </c>
      <c r="I25549" s="3">
        <v>0</v>
      </c>
      <c r="J25549" s="3">
        <v>69.286000000000001</v>
      </c>
      <c r="K25549" s="4">
        <v>0.35000000000000003</v>
      </c>
      <c r="L25549" s="73">
        <v>125.78073846153846</v>
      </c>
    </row>
    <row r="25550" spans="1:12" x14ac:dyDescent="0.35">
      <c r="A25550" s="1" t="s">
        <v>41610</v>
      </c>
      <c r="B25550" t="s">
        <v>41611</v>
      </c>
      <c r="C25550" t="s">
        <v>13</v>
      </c>
      <c r="D25550" t="s">
        <v>14</v>
      </c>
      <c r="E25550">
        <v>2</v>
      </c>
      <c r="F25550" s="2">
        <v>455.42</v>
      </c>
      <c r="G25550" s="3">
        <v>2157.12</v>
      </c>
      <c r="H25550" s="3">
        <v>4.5542000000000007</v>
      </c>
      <c r="I25550" s="3">
        <v>0</v>
      </c>
      <c r="J25550" s="3">
        <v>459.9742</v>
      </c>
      <c r="K25550" s="4">
        <v>0.35000000000000003</v>
      </c>
      <c r="L25550" s="73">
        <v>835.03008615384613</v>
      </c>
    </row>
    <row r="25551" spans="1:12" x14ac:dyDescent="0.35">
      <c r="A25551" s="1" t="s">
        <v>41612</v>
      </c>
      <c r="B25551" t="s">
        <v>41613</v>
      </c>
      <c r="C25551" t="s">
        <v>34</v>
      </c>
      <c r="D25551" t="s">
        <v>35</v>
      </c>
      <c r="E25551">
        <v>2</v>
      </c>
      <c r="F25551" s="2">
        <v>3838.8</v>
      </c>
      <c r="G25551" s="3">
        <v>20098.43</v>
      </c>
      <c r="H25551" s="3">
        <v>38.388000000000005</v>
      </c>
      <c r="I25551" s="3">
        <v>0</v>
      </c>
      <c r="J25551" s="3">
        <v>3877.1880000000001</v>
      </c>
      <c r="K25551" s="4">
        <v>0.35000000000000003</v>
      </c>
      <c r="L25551" s="73">
        <v>7038.587446153846</v>
      </c>
    </row>
    <row r="25552" spans="1:12" x14ac:dyDescent="0.35">
      <c r="A25552" s="1" t="s">
        <v>41614</v>
      </c>
      <c r="B25552" t="s">
        <v>41615</v>
      </c>
      <c r="C25552" t="s">
        <v>34</v>
      </c>
      <c r="D25552" t="s">
        <v>35</v>
      </c>
      <c r="E25552">
        <v>1</v>
      </c>
      <c r="F25552" s="2">
        <v>217.11</v>
      </c>
      <c r="G25552" s="3">
        <v>1136.7</v>
      </c>
      <c r="H25552" s="3">
        <v>2.1711</v>
      </c>
      <c r="I25552" s="3">
        <v>10.204170000000001</v>
      </c>
      <c r="J25552" s="3">
        <v>229.48527000000001</v>
      </c>
      <c r="K25552" s="4">
        <v>0.35</v>
      </c>
      <c r="L25552" s="73">
        <v>416.60402861538466</v>
      </c>
    </row>
    <row r="25553" spans="1:12" x14ac:dyDescent="0.35">
      <c r="A25553" s="1" t="s">
        <v>41616</v>
      </c>
      <c r="B25553" t="s">
        <v>41617</v>
      </c>
      <c r="C25553" t="s">
        <v>34</v>
      </c>
      <c r="D25553" t="s">
        <v>35</v>
      </c>
      <c r="E25553">
        <v>1</v>
      </c>
      <c r="F25553" s="2">
        <v>80.55</v>
      </c>
      <c r="G25553" s="3">
        <v>421.73</v>
      </c>
      <c r="H25553" s="3">
        <v>0.80549999999999999</v>
      </c>
      <c r="I25553" s="3">
        <v>3.7858499999999999</v>
      </c>
      <c r="J25553" s="3">
        <v>85.141349999999989</v>
      </c>
      <c r="K25553" s="4">
        <v>0.35000000000000003</v>
      </c>
      <c r="L25553" s="73">
        <v>154.56429692307691</v>
      </c>
    </row>
    <row r="25554" spans="1:12" x14ac:dyDescent="0.35">
      <c r="A25554" s="1" t="s">
        <v>41618</v>
      </c>
      <c r="B25554" t="s">
        <v>41619</v>
      </c>
      <c r="C25554" t="s">
        <v>34</v>
      </c>
      <c r="D25554" t="s">
        <v>35</v>
      </c>
      <c r="E25554">
        <v>2</v>
      </c>
      <c r="F25554" s="2">
        <v>413.7</v>
      </c>
      <c r="G25554" s="3">
        <v>2120.87</v>
      </c>
      <c r="H25554" s="3">
        <v>4.1369999999999996</v>
      </c>
      <c r="I25554" s="3">
        <v>0</v>
      </c>
      <c r="J25554" s="3">
        <v>417.83699999999999</v>
      </c>
      <c r="K25554" s="4">
        <v>0.35</v>
      </c>
      <c r="L25554" s="73">
        <v>758.53486153846154</v>
      </c>
    </row>
    <row r="25555" spans="1:12" x14ac:dyDescent="0.35">
      <c r="A25555" s="1" t="s">
        <v>41620</v>
      </c>
      <c r="B25555" t="s">
        <v>41621</v>
      </c>
      <c r="C25555" t="s">
        <v>34</v>
      </c>
      <c r="D25555" t="s">
        <v>35</v>
      </c>
      <c r="E25555">
        <v>1</v>
      </c>
      <c r="F25555" s="2">
        <v>188.24</v>
      </c>
      <c r="G25555" s="3">
        <v>985.55</v>
      </c>
      <c r="H25555" s="3">
        <v>1.8824000000000001</v>
      </c>
      <c r="I25555" s="3">
        <v>8.8472799999999996</v>
      </c>
      <c r="J25555" s="3">
        <v>198.96968000000001</v>
      </c>
      <c r="K25555" s="4">
        <v>0.35000000000000003</v>
      </c>
      <c r="L25555" s="73">
        <v>361.20649600000002</v>
      </c>
    </row>
    <row r="25556" spans="1:12" x14ac:dyDescent="0.35">
      <c r="A25556" s="1" t="s">
        <v>41622</v>
      </c>
      <c r="B25556" t="s">
        <v>41623</v>
      </c>
      <c r="C25556" t="s">
        <v>34</v>
      </c>
      <c r="D25556" t="s">
        <v>35</v>
      </c>
      <c r="E25556">
        <v>1</v>
      </c>
      <c r="F25556" s="2">
        <v>87.35</v>
      </c>
      <c r="G25556" s="3">
        <v>457.33</v>
      </c>
      <c r="H25556" s="3">
        <v>0.87349999999999994</v>
      </c>
      <c r="I25556" s="3">
        <v>4.1054499999999994</v>
      </c>
      <c r="J25556" s="3">
        <v>92.328950000000006</v>
      </c>
      <c r="K25556" s="4">
        <v>0.35000000000000003</v>
      </c>
      <c r="L25556" s="73">
        <v>167.6125553846154</v>
      </c>
    </row>
    <row r="25557" spans="1:12" x14ac:dyDescent="0.35">
      <c r="A25557" s="1" t="s">
        <v>41624</v>
      </c>
      <c r="B25557" t="s">
        <v>41625</v>
      </c>
      <c r="C25557" t="s">
        <v>46</v>
      </c>
      <c r="D25557" t="s">
        <v>47</v>
      </c>
      <c r="E25557">
        <v>1</v>
      </c>
      <c r="F25557" s="2">
        <v>394.94</v>
      </c>
      <c r="G25557" s="3">
        <v>2024.7</v>
      </c>
      <c r="H25557" s="3">
        <v>3.9494000000000002</v>
      </c>
      <c r="I25557" s="3">
        <v>18.562180000000001</v>
      </c>
      <c r="J25557" s="3">
        <v>417.45158000000004</v>
      </c>
      <c r="K25557" s="4">
        <v>0.35</v>
      </c>
      <c r="L25557" s="73">
        <v>757.83517600000005</v>
      </c>
    </row>
    <row r="25558" spans="1:12" x14ac:dyDescent="0.35">
      <c r="A25558" s="1" t="s">
        <v>41626</v>
      </c>
      <c r="B25558" t="s">
        <v>41627</v>
      </c>
      <c r="C25558" t="s">
        <v>13</v>
      </c>
      <c r="D25558" t="s">
        <v>14</v>
      </c>
      <c r="E25558">
        <v>1</v>
      </c>
      <c r="F25558" s="2">
        <v>120.59</v>
      </c>
      <c r="G25558" s="3">
        <v>618.22</v>
      </c>
      <c r="H25558" s="3">
        <v>1.2059</v>
      </c>
      <c r="I25558" s="3">
        <v>5.6677300000000006</v>
      </c>
      <c r="J25558" s="3">
        <v>127.46363000000001</v>
      </c>
      <c r="K25558" s="4">
        <v>0.35</v>
      </c>
      <c r="L25558" s="73">
        <v>231.39551292307692</v>
      </c>
    </row>
    <row r="25559" spans="1:12" x14ac:dyDescent="0.35">
      <c r="A25559" s="1" t="s">
        <v>41628</v>
      </c>
      <c r="B25559" t="s">
        <v>41629</v>
      </c>
      <c r="C25559" t="s">
        <v>34</v>
      </c>
      <c r="D25559" t="s">
        <v>35</v>
      </c>
      <c r="E25559">
        <v>2</v>
      </c>
      <c r="F25559" s="2">
        <v>50.45</v>
      </c>
      <c r="G25559" s="3">
        <v>258.61</v>
      </c>
      <c r="H25559" s="3">
        <v>0.50450000000000006</v>
      </c>
      <c r="I25559" s="3">
        <v>0</v>
      </c>
      <c r="J25559" s="3">
        <v>50.954500000000003</v>
      </c>
      <c r="K25559" s="4">
        <v>0.34999999999999992</v>
      </c>
      <c r="L25559" s="73">
        <v>92.502015384615376</v>
      </c>
    </row>
    <row r="25560" spans="1:12" x14ac:dyDescent="0.35">
      <c r="A25560" s="1" t="s">
        <v>41630</v>
      </c>
      <c r="B25560" t="s">
        <v>27043</v>
      </c>
      <c r="C25560" t="s">
        <v>34</v>
      </c>
      <c r="D25560" t="s">
        <v>35</v>
      </c>
      <c r="E25560">
        <v>2</v>
      </c>
      <c r="F25560" s="2">
        <v>310.91000000000003</v>
      </c>
      <c r="G25560" s="3">
        <v>1593.9</v>
      </c>
      <c r="H25560" s="3">
        <v>3.1091000000000002</v>
      </c>
      <c r="I25560" s="3">
        <v>0</v>
      </c>
      <c r="J25560" s="3">
        <v>314.01910000000004</v>
      </c>
      <c r="K25560" s="4">
        <v>0.35</v>
      </c>
      <c r="L25560" s="73">
        <v>570.06544307692309</v>
      </c>
    </row>
    <row r="25561" spans="1:12" x14ac:dyDescent="0.35">
      <c r="A25561" s="1">
        <v>2613321</v>
      </c>
      <c r="B25561" t="s">
        <v>41631</v>
      </c>
      <c r="C25561" t="s">
        <v>46</v>
      </c>
      <c r="D25561" t="s">
        <v>47</v>
      </c>
      <c r="E25561">
        <v>1</v>
      </c>
      <c r="F25561" s="2">
        <v>27.27</v>
      </c>
      <c r="G25561" s="3">
        <v>93.35</v>
      </c>
      <c r="H25561" s="3">
        <v>0.2727</v>
      </c>
      <c r="I25561" s="3">
        <v>1.28169</v>
      </c>
      <c r="J25561" s="3">
        <v>28.824390000000001</v>
      </c>
      <c r="K25561" s="4">
        <v>0.35</v>
      </c>
      <c r="L25561" s="73">
        <v>52.327354153846159</v>
      </c>
    </row>
    <row r="25562" spans="1:12" x14ac:dyDescent="0.35">
      <c r="A25562" s="1" t="s">
        <v>41632</v>
      </c>
      <c r="B25562" t="s">
        <v>41633</v>
      </c>
      <c r="C25562" t="s">
        <v>13</v>
      </c>
      <c r="D25562" t="s">
        <v>14</v>
      </c>
      <c r="E25562">
        <v>2</v>
      </c>
      <c r="F25562" s="2">
        <v>31.26</v>
      </c>
      <c r="G25562" s="3">
        <v>160.26</v>
      </c>
      <c r="H25562" s="3">
        <v>0.31260000000000004</v>
      </c>
      <c r="I25562" s="3">
        <v>0</v>
      </c>
      <c r="J25562" s="3">
        <v>31.572600000000001</v>
      </c>
      <c r="K25562" s="4">
        <v>0.35</v>
      </c>
      <c r="L25562" s="73">
        <v>57.316412307692303</v>
      </c>
    </row>
    <row r="25563" spans="1:12" x14ac:dyDescent="0.35">
      <c r="A25563" s="1" t="s">
        <v>41634</v>
      </c>
      <c r="B25563" t="s">
        <v>41635</v>
      </c>
      <c r="C25563" t="s">
        <v>34</v>
      </c>
      <c r="D25563" t="s">
        <v>35</v>
      </c>
      <c r="E25563">
        <v>1</v>
      </c>
      <c r="F25563" s="2">
        <v>550</v>
      </c>
      <c r="G25563" s="3">
        <v>2879.58</v>
      </c>
      <c r="H25563" s="3">
        <v>5.5</v>
      </c>
      <c r="I25563" s="3">
        <v>25.85</v>
      </c>
      <c r="J25563" s="3">
        <v>581.35</v>
      </c>
      <c r="K25563" s="4">
        <v>0.35</v>
      </c>
      <c r="L25563" s="73">
        <v>1055.3738461538462</v>
      </c>
    </row>
    <row r="25564" spans="1:12" x14ac:dyDescent="0.35">
      <c r="A25564" s="1" t="s">
        <v>41636</v>
      </c>
      <c r="B25564" t="s">
        <v>41637</v>
      </c>
      <c r="C25564" t="s">
        <v>34</v>
      </c>
      <c r="D25564" t="s">
        <v>35</v>
      </c>
      <c r="E25564">
        <v>2</v>
      </c>
      <c r="F25564" s="2">
        <v>26.78</v>
      </c>
      <c r="G25564" s="3">
        <v>140.16</v>
      </c>
      <c r="H25564" s="3">
        <v>0.26780000000000004</v>
      </c>
      <c r="I25564" s="3">
        <v>0</v>
      </c>
      <c r="J25564" s="3">
        <v>27.047800000000002</v>
      </c>
      <c r="K25564" s="4">
        <v>0.35</v>
      </c>
      <c r="L25564" s="73">
        <v>49.102160000000005</v>
      </c>
    </row>
    <row r="25565" spans="1:12" x14ac:dyDescent="0.35">
      <c r="A25565" s="1" t="s">
        <v>41638</v>
      </c>
      <c r="B25565" t="s">
        <v>41639</v>
      </c>
      <c r="C25565" t="s">
        <v>34</v>
      </c>
      <c r="D25565" t="s">
        <v>35</v>
      </c>
      <c r="E25565">
        <v>2</v>
      </c>
      <c r="F25565" s="2">
        <v>5.79</v>
      </c>
      <c r="G25565" s="3">
        <v>43.31</v>
      </c>
      <c r="H25565" s="3">
        <v>5.79E-2</v>
      </c>
      <c r="I25565" s="3">
        <v>0</v>
      </c>
      <c r="J25565" s="3">
        <v>5.8479000000000001</v>
      </c>
      <c r="K25565" s="4">
        <v>0.34999999999999992</v>
      </c>
      <c r="L25565" s="73">
        <v>10.61618769230769</v>
      </c>
    </row>
    <row r="25566" spans="1:12" x14ac:dyDescent="0.35">
      <c r="A25566" s="1" t="s">
        <v>41640</v>
      </c>
      <c r="B25566" t="s">
        <v>41641</v>
      </c>
      <c r="C25566" t="s">
        <v>34</v>
      </c>
      <c r="D25566" t="s">
        <v>35</v>
      </c>
      <c r="E25566">
        <v>2</v>
      </c>
      <c r="F25566" s="2">
        <v>53.16</v>
      </c>
      <c r="G25566" s="3">
        <v>272.55</v>
      </c>
      <c r="H25566" s="3">
        <v>0.53159999999999996</v>
      </c>
      <c r="I25566" s="3">
        <v>0</v>
      </c>
      <c r="J25566" s="3">
        <v>53.691599999999994</v>
      </c>
      <c r="K25566" s="4">
        <v>0.35</v>
      </c>
      <c r="L25566" s="73">
        <v>97.470904615384597</v>
      </c>
    </row>
    <row r="25567" spans="1:12" x14ac:dyDescent="0.35">
      <c r="A25567" s="1" t="s">
        <v>41642</v>
      </c>
      <c r="B25567" t="s">
        <v>41643</v>
      </c>
      <c r="C25567" t="s">
        <v>34</v>
      </c>
      <c r="D25567" t="s">
        <v>35</v>
      </c>
      <c r="E25567">
        <v>2</v>
      </c>
      <c r="F25567" s="2">
        <v>702.31</v>
      </c>
      <c r="G25567" s="3">
        <v>3677.02</v>
      </c>
      <c r="H25567" s="3">
        <v>7.0230999999999995</v>
      </c>
      <c r="I25567" s="3">
        <v>0</v>
      </c>
      <c r="J25567" s="3">
        <v>709.33309999999994</v>
      </c>
      <c r="K25567" s="4">
        <v>0.34999999999999992</v>
      </c>
      <c r="L25567" s="73">
        <v>1287.7123969230765</v>
      </c>
    </row>
    <row r="25568" spans="1:12" x14ac:dyDescent="0.35">
      <c r="A25568" s="1">
        <v>41001268</v>
      </c>
      <c r="B25568" t="s">
        <v>41644</v>
      </c>
      <c r="C25568" t="s">
        <v>34</v>
      </c>
      <c r="D25568" t="s">
        <v>35</v>
      </c>
      <c r="E25568">
        <v>1</v>
      </c>
      <c r="F25568" s="2">
        <v>711.57</v>
      </c>
      <c r="G25568" s="3">
        <v>3647.97</v>
      </c>
      <c r="H25568" s="3">
        <v>7.1157000000000004</v>
      </c>
      <c r="I25568" s="3">
        <v>33.44379</v>
      </c>
      <c r="J25568" s="3">
        <v>752.12949000000003</v>
      </c>
      <c r="K25568" s="4">
        <v>0.35</v>
      </c>
      <c r="L25568" s="73">
        <v>1365.404304923077</v>
      </c>
    </row>
    <row r="25569" spans="1:12" x14ac:dyDescent="0.35">
      <c r="A25569" s="1" t="s">
        <v>41645</v>
      </c>
      <c r="B25569" t="s">
        <v>41646</v>
      </c>
      <c r="C25569" t="s">
        <v>34</v>
      </c>
      <c r="D25569" t="s">
        <v>35</v>
      </c>
      <c r="E25569">
        <v>2</v>
      </c>
      <c r="F25569" s="2">
        <v>5.44</v>
      </c>
      <c r="G25569" s="3">
        <v>40.69</v>
      </c>
      <c r="H25569" s="3">
        <v>5.4400000000000004E-2</v>
      </c>
      <c r="I25569" s="3">
        <v>0</v>
      </c>
      <c r="J25569" s="3">
        <v>5.4944000000000006</v>
      </c>
      <c r="K25569" s="4">
        <v>0.35</v>
      </c>
      <c r="L25569" s="73">
        <v>9.9744492307692312</v>
      </c>
    </row>
    <row r="25570" spans="1:12" x14ac:dyDescent="0.35">
      <c r="A25570" s="1" t="s">
        <v>41647</v>
      </c>
      <c r="B25570" t="s">
        <v>41648</v>
      </c>
      <c r="C25570" t="s">
        <v>34</v>
      </c>
      <c r="D25570" t="s">
        <v>35</v>
      </c>
      <c r="E25570">
        <v>2</v>
      </c>
      <c r="F25570" s="2">
        <v>13.99</v>
      </c>
      <c r="G25570" s="3">
        <v>104.48</v>
      </c>
      <c r="H25570" s="3">
        <v>0.1399</v>
      </c>
      <c r="I25570" s="3">
        <v>0</v>
      </c>
      <c r="J25570" s="3">
        <v>14.129900000000001</v>
      </c>
      <c r="K25570" s="4">
        <v>0.35</v>
      </c>
      <c r="L25570" s="73">
        <v>25.651203076923078</v>
      </c>
    </row>
    <row r="25571" spans="1:12" x14ac:dyDescent="0.35">
      <c r="A25571" s="1" t="s">
        <v>41649</v>
      </c>
      <c r="B25571" t="s">
        <v>41650</v>
      </c>
      <c r="C25571" t="s">
        <v>13</v>
      </c>
      <c r="D25571" t="s">
        <v>14</v>
      </c>
      <c r="E25571">
        <v>2</v>
      </c>
      <c r="F25571" s="2">
        <v>45.08</v>
      </c>
      <c r="G25571" s="3">
        <v>231.1</v>
      </c>
      <c r="H25571" s="3">
        <v>0.45079999999999998</v>
      </c>
      <c r="I25571" s="3">
        <v>0</v>
      </c>
      <c r="J25571" s="3">
        <v>45.530799999999999</v>
      </c>
      <c r="K25571" s="4">
        <v>0.35000000000000003</v>
      </c>
      <c r="L25571" s="73">
        <v>82.655913846153851</v>
      </c>
    </row>
    <row r="25572" spans="1:12" x14ac:dyDescent="0.35">
      <c r="A25572" s="1" t="s">
        <v>41651</v>
      </c>
      <c r="B25572" t="s">
        <v>41652</v>
      </c>
      <c r="C25572" t="s">
        <v>13</v>
      </c>
      <c r="D25572" t="s">
        <v>14</v>
      </c>
      <c r="E25572">
        <v>2</v>
      </c>
      <c r="F25572" s="2">
        <v>38.99</v>
      </c>
      <c r="G25572" s="3">
        <v>191.26</v>
      </c>
      <c r="H25572" s="3">
        <v>0.38990000000000002</v>
      </c>
      <c r="I25572" s="3">
        <v>0</v>
      </c>
      <c r="J25572" s="3">
        <v>39.379899999999999</v>
      </c>
      <c r="K25572" s="4">
        <v>0.34999999999999992</v>
      </c>
      <c r="L25572" s="73">
        <v>71.489664615384612</v>
      </c>
    </row>
    <row r="25573" spans="1:12" x14ac:dyDescent="0.35">
      <c r="A25573" s="1" t="s">
        <v>41653</v>
      </c>
      <c r="B25573" t="s">
        <v>41654</v>
      </c>
      <c r="C25573" t="s">
        <v>34</v>
      </c>
      <c r="D25573" t="s">
        <v>35</v>
      </c>
      <c r="E25573">
        <v>2</v>
      </c>
      <c r="F25573" s="2">
        <v>4206.72</v>
      </c>
      <c r="G25573" s="3">
        <v>0</v>
      </c>
      <c r="H25573" s="3">
        <v>42.067200000000007</v>
      </c>
      <c r="I25573" s="3">
        <v>0</v>
      </c>
      <c r="J25573" s="3">
        <v>4248.7872000000007</v>
      </c>
      <c r="K25573" s="4">
        <v>0.35</v>
      </c>
      <c r="L25573" s="73">
        <v>7713.1829169230778</v>
      </c>
    </row>
    <row r="25574" spans="1:12" x14ac:dyDescent="0.35">
      <c r="A25574" s="1" t="s">
        <v>41655</v>
      </c>
      <c r="B25574" t="s">
        <v>41656</v>
      </c>
      <c r="C25574" t="s">
        <v>13</v>
      </c>
      <c r="D25574" t="s">
        <v>14</v>
      </c>
      <c r="E25574">
        <v>1</v>
      </c>
      <c r="F25574" s="2">
        <v>109.11</v>
      </c>
      <c r="G25574" s="3">
        <v>559.37</v>
      </c>
      <c r="H25574" s="3">
        <v>1.0911</v>
      </c>
      <c r="I25574" s="3">
        <v>5.1281699999999999</v>
      </c>
      <c r="J25574" s="3">
        <v>115.32926999999999</v>
      </c>
      <c r="K25574" s="4">
        <v>0.35</v>
      </c>
      <c r="L25574" s="73">
        <v>209.36698246153844</v>
      </c>
    </row>
    <row r="25575" spans="1:12" x14ac:dyDescent="0.35">
      <c r="A25575" s="1">
        <v>2739330</v>
      </c>
      <c r="B25575" t="s">
        <v>41657</v>
      </c>
      <c r="C25575" t="s">
        <v>46</v>
      </c>
      <c r="D25575" t="s">
        <v>47</v>
      </c>
      <c r="E25575">
        <v>1</v>
      </c>
      <c r="F25575" s="2">
        <v>14</v>
      </c>
      <c r="G25575" s="3">
        <v>67.17</v>
      </c>
      <c r="H25575" s="3">
        <v>0.14000000000000001</v>
      </c>
      <c r="I25575" s="3">
        <v>0.65800000000000003</v>
      </c>
      <c r="J25575" s="3">
        <v>14.798</v>
      </c>
      <c r="K25575" s="4">
        <v>0.35</v>
      </c>
      <c r="L25575" s="73">
        <v>26.864061538461538</v>
      </c>
    </row>
    <row r="25576" spans="1:12" x14ac:dyDescent="0.35">
      <c r="A25576" s="1" t="s">
        <v>41658</v>
      </c>
      <c r="B25576" t="s">
        <v>41659</v>
      </c>
      <c r="C25576" t="s">
        <v>13</v>
      </c>
      <c r="D25576" t="s">
        <v>14</v>
      </c>
      <c r="E25576">
        <v>2</v>
      </c>
      <c r="F25576" s="2">
        <v>664.81</v>
      </c>
      <c r="G25576" s="3">
        <v>3261.47</v>
      </c>
      <c r="H25576" s="3">
        <v>6.6480999999999995</v>
      </c>
      <c r="I25576" s="3">
        <v>0</v>
      </c>
      <c r="J25576" s="3">
        <v>671.45809999999994</v>
      </c>
      <c r="K25576" s="4">
        <v>0.34999999999999992</v>
      </c>
      <c r="L25576" s="73">
        <v>1218.9547046153843</v>
      </c>
    </row>
    <row r="25577" spans="1:12" x14ac:dyDescent="0.35">
      <c r="A25577" s="1" t="s">
        <v>41660</v>
      </c>
      <c r="B25577" t="s">
        <v>41661</v>
      </c>
      <c r="C25577" t="s">
        <v>34</v>
      </c>
      <c r="D25577" t="s">
        <v>35</v>
      </c>
      <c r="E25577">
        <v>2</v>
      </c>
      <c r="F25577" s="2">
        <v>12740</v>
      </c>
      <c r="G25577" s="3">
        <v>66701.570000000007</v>
      </c>
      <c r="H25577" s="3">
        <v>127.4</v>
      </c>
      <c r="I25577" s="3">
        <v>0</v>
      </c>
      <c r="J25577" s="3">
        <v>12867.4</v>
      </c>
      <c r="K25577" s="4">
        <v>0.35000000000000003</v>
      </c>
      <c r="L25577" s="73">
        <v>23359.279999999999</v>
      </c>
    </row>
    <row r="25578" spans="1:12" x14ac:dyDescent="0.35">
      <c r="A25578" s="1">
        <v>2783158</v>
      </c>
      <c r="B25578" t="s">
        <v>41662</v>
      </c>
      <c r="C25578" t="s">
        <v>46</v>
      </c>
      <c r="D25578" t="s">
        <v>47</v>
      </c>
      <c r="E25578">
        <v>1</v>
      </c>
      <c r="F25578" s="2">
        <v>14</v>
      </c>
      <c r="G25578" s="3">
        <v>67.17</v>
      </c>
      <c r="H25578" s="3">
        <v>0.14000000000000001</v>
      </c>
      <c r="I25578" s="3">
        <v>0.65800000000000003</v>
      </c>
      <c r="J25578" s="3">
        <v>14.798</v>
      </c>
      <c r="K25578" s="4">
        <v>0.35</v>
      </c>
      <c r="L25578" s="73">
        <v>26.864061538461538</v>
      </c>
    </row>
    <row r="25579" spans="1:12" x14ac:dyDescent="0.35">
      <c r="A25579" s="1" t="s">
        <v>41663</v>
      </c>
      <c r="B25579" t="s">
        <v>41664</v>
      </c>
      <c r="C25579" t="s">
        <v>13</v>
      </c>
      <c r="D25579" t="s">
        <v>14</v>
      </c>
      <c r="E25579">
        <v>2</v>
      </c>
      <c r="F25579" s="2">
        <v>1103.6199999999999</v>
      </c>
      <c r="G25579" s="3">
        <v>5414.24</v>
      </c>
      <c r="H25579" s="3">
        <v>11.036199999999999</v>
      </c>
      <c r="I25579" s="3">
        <v>0</v>
      </c>
      <c r="J25579" s="3">
        <v>1114.6561999999999</v>
      </c>
      <c r="K25579" s="4">
        <v>0.35</v>
      </c>
      <c r="L25579" s="73">
        <v>2023.5297169230766</v>
      </c>
    </row>
    <row r="25580" spans="1:12" x14ac:dyDescent="0.35">
      <c r="A25580" s="1" t="s">
        <v>41665</v>
      </c>
      <c r="B25580" t="s">
        <v>41666</v>
      </c>
      <c r="C25580" t="s">
        <v>34</v>
      </c>
      <c r="D25580" t="s">
        <v>35</v>
      </c>
      <c r="E25580">
        <v>1</v>
      </c>
      <c r="F25580" s="2">
        <v>38.82</v>
      </c>
      <c r="G25580" s="3">
        <v>203.25</v>
      </c>
      <c r="H25580" s="3">
        <v>0.38819999999999999</v>
      </c>
      <c r="I25580" s="3">
        <v>1.8245400000000001</v>
      </c>
      <c r="J25580" s="3">
        <v>41.032739999999997</v>
      </c>
      <c r="K25580" s="4">
        <v>0.35</v>
      </c>
      <c r="L25580" s="73">
        <v>74.490204923076917</v>
      </c>
    </row>
    <row r="25581" spans="1:12" x14ac:dyDescent="0.35">
      <c r="A25581" s="1" t="s">
        <v>41667</v>
      </c>
      <c r="B25581" t="s">
        <v>41668</v>
      </c>
      <c r="C25581" t="s">
        <v>13</v>
      </c>
      <c r="D25581" t="s">
        <v>14</v>
      </c>
      <c r="E25581">
        <v>1</v>
      </c>
      <c r="F25581" s="2">
        <v>79.16</v>
      </c>
      <c r="G25581" s="3">
        <v>405.86</v>
      </c>
      <c r="H25581" s="3">
        <v>0.79159999999999997</v>
      </c>
      <c r="I25581" s="3">
        <v>3.72052</v>
      </c>
      <c r="J25581" s="3">
        <v>83.672119999999993</v>
      </c>
      <c r="K25581" s="4">
        <v>0.34999999999999992</v>
      </c>
      <c r="L25581" s="73">
        <v>151.89707938461535</v>
      </c>
    </row>
    <row r="25582" spans="1:12" x14ac:dyDescent="0.35">
      <c r="A25582" s="1" t="s">
        <v>41669</v>
      </c>
      <c r="B25582" t="s">
        <v>41670</v>
      </c>
      <c r="C25582" t="s">
        <v>34</v>
      </c>
      <c r="D25582" t="s">
        <v>35</v>
      </c>
      <c r="E25582">
        <v>1</v>
      </c>
      <c r="F25582" s="2">
        <v>13.6</v>
      </c>
      <c r="G25582" s="3">
        <v>69.67</v>
      </c>
      <c r="H25582" s="3">
        <v>0.13600000000000001</v>
      </c>
      <c r="I25582" s="3">
        <v>0.63919999999999999</v>
      </c>
      <c r="J25582" s="3">
        <v>14.3752</v>
      </c>
      <c r="K25582" s="4">
        <v>0.35</v>
      </c>
      <c r="L25582" s="73">
        <v>26.096516923076923</v>
      </c>
    </row>
    <row r="25583" spans="1:12" x14ac:dyDescent="0.35">
      <c r="A25583" s="1" t="s">
        <v>41671</v>
      </c>
      <c r="B25583" t="s">
        <v>41672</v>
      </c>
      <c r="C25583" t="s">
        <v>46</v>
      </c>
      <c r="D25583" t="s">
        <v>47</v>
      </c>
      <c r="E25583">
        <v>1</v>
      </c>
      <c r="F25583" s="2">
        <v>159.46</v>
      </c>
      <c r="G25583" s="3">
        <v>817.5</v>
      </c>
      <c r="H25583" s="3">
        <v>1.5946</v>
      </c>
      <c r="I25583" s="3">
        <v>7.4946200000000003</v>
      </c>
      <c r="J25583" s="3">
        <v>168.54922000000002</v>
      </c>
      <c r="K25583" s="4">
        <v>0.35</v>
      </c>
      <c r="L25583" s="73">
        <v>305.98166092307696</v>
      </c>
    </row>
    <row r="25584" spans="1:12" x14ac:dyDescent="0.35">
      <c r="A25584" s="1" t="s">
        <v>41673</v>
      </c>
      <c r="B25584" t="s">
        <v>41674</v>
      </c>
      <c r="C25584" t="s">
        <v>34</v>
      </c>
      <c r="D25584" t="s">
        <v>35</v>
      </c>
      <c r="E25584">
        <v>1</v>
      </c>
      <c r="F25584" s="2">
        <v>846.84</v>
      </c>
      <c r="G25584" s="3">
        <v>4685.5</v>
      </c>
      <c r="H25584" s="3">
        <v>8.4684000000000008</v>
      </c>
      <c r="I25584" s="3">
        <v>39.801480000000005</v>
      </c>
      <c r="J25584" s="3">
        <v>895.10987999999998</v>
      </c>
      <c r="K25584" s="4">
        <v>0.34999999999999992</v>
      </c>
      <c r="L25584" s="73">
        <v>1624.968705230769</v>
      </c>
    </row>
    <row r="25585" spans="1:12" x14ac:dyDescent="0.35">
      <c r="A25585" s="1" t="s">
        <v>41675</v>
      </c>
      <c r="B25585" t="s">
        <v>41676</v>
      </c>
      <c r="C25585" t="s">
        <v>13</v>
      </c>
      <c r="D25585" t="s">
        <v>14</v>
      </c>
      <c r="E25585">
        <v>2</v>
      </c>
      <c r="F25585" s="2">
        <v>696.19</v>
      </c>
      <c r="G25585" s="3">
        <v>3569.16</v>
      </c>
      <c r="H25585" s="3">
        <v>6.9619000000000009</v>
      </c>
      <c r="I25585" s="3">
        <v>0</v>
      </c>
      <c r="J25585" s="3">
        <v>703.15190000000007</v>
      </c>
      <c r="K25585" s="4">
        <v>0.35000000000000003</v>
      </c>
      <c r="L25585" s="73">
        <v>1276.4911415384618</v>
      </c>
    </row>
    <row r="25586" spans="1:12" x14ac:dyDescent="0.35">
      <c r="A25586" s="1" t="s">
        <v>41677</v>
      </c>
      <c r="B25586" t="s">
        <v>41678</v>
      </c>
      <c r="C25586" t="s">
        <v>34</v>
      </c>
      <c r="D25586" t="s">
        <v>35</v>
      </c>
      <c r="E25586">
        <v>1</v>
      </c>
      <c r="F25586" s="2">
        <v>38.18</v>
      </c>
      <c r="G25586" s="3">
        <v>199.9</v>
      </c>
      <c r="H25586" s="3">
        <v>0.38180000000000003</v>
      </c>
      <c r="I25586" s="3">
        <v>1.7944599999999999</v>
      </c>
      <c r="J25586" s="3">
        <v>40.356259999999999</v>
      </c>
      <c r="K25586" s="4">
        <v>0.35</v>
      </c>
      <c r="L25586" s="73">
        <v>73.262133538461526</v>
      </c>
    </row>
    <row r="25587" spans="1:12" x14ac:dyDescent="0.35">
      <c r="A25587" s="1" t="s">
        <v>41679</v>
      </c>
      <c r="B25587" t="s">
        <v>41680</v>
      </c>
      <c r="C25587" t="s">
        <v>34</v>
      </c>
      <c r="D25587" t="s">
        <v>35</v>
      </c>
      <c r="E25587">
        <v>1</v>
      </c>
      <c r="F25587" s="2">
        <v>3966.99</v>
      </c>
      <c r="G25587" s="3">
        <v>20337.34</v>
      </c>
      <c r="H25587" s="3">
        <v>39.669899999999998</v>
      </c>
      <c r="I25587" s="3">
        <v>186.44852999999998</v>
      </c>
      <c r="J25587" s="3">
        <v>4193.1084299999993</v>
      </c>
      <c r="K25587" s="4">
        <v>0.34999999999999992</v>
      </c>
      <c r="L25587" s="73">
        <v>7612.1045344615359</v>
      </c>
    </row>
    <row r="25588" spans="1:12" x14ac:dyDescent="0.35">
      <c r="A25588" s="1" t="s">
        <v>41681</v>
      </c>
      <c r="B25588" t="s">
        <v>41065</v>
      </c>
      <c r="C25588" t="s">
        <v>34</v>
      </c>
      <c r="D25588" t="s">
        <v>35</v>
      </c>
      <c r="E25588">
        <v>2</v>
      </c>
      <c r="F25588" s="2">
        <v>247.59</v>
      </c>
      <c r="G25588" s="3">
        <v>1269.32</v>
      </c>
      <c r="H25588" s="3">
        <v>2.4759000000000002</v>
      </c>
      <c r="I25588" s="3">
        <v>0</v>
      </c>
      <c r="J25588" s="3">
        <v>250.0659</v>
      </c>
      <c r="K25588" s="4">
        <v>0.35</v>
      </c>
      <c r="L25588" s="73">
        <v>453.96578769230769</v>
      </c>
    </row>
    <row r="25589" spans="1:12" x14ac:dyDescent="0.35">
      <c r="A25589" s="1" t="s">
        <v>41682</v>
      </c>
      <c r="B25589" t="s">
        <v>41683</v>
      </c>
      <c r="C25589" t="s">
        <v>34</v>
      </c>
      <c r="D25589" t="s">
        <v>35</v>
      </c>
      <c r="E25589">
        <v>1</v>
      </c>
      <c r="F25589" s="2">
        <v>910.75</v>
      </c>
      <c r="G25589" s="3">
        <v>4669.08</v>
      </c>
      <c r="H25589" s="3">
        <v>9.1074999999999999</v>
      </c>
      <c r="I25589" s="3">
        <v>42.805250000000001</v>
      </c>
      <c r="J25589" s="3">
        <v>962.66274999999996</v>
      </c>
      <c r="K25589" s="4">
        <v>0.35</v>
      </c>
      <c r="L25589" s="73">
        <v>1747.603146153846</v>
      </c>
    </row>
    <row r="25590" spans="1:12" x14ac:dyDescent="0.35">
      <c r="A25590" s="1" t="s">
        <v>41684</v>
      </c>
      <c r="B25590" t="s">
        <v>41685</v>
      </c>
      <c r="C25590" t="s">
        <v>13</v>
      </c>
      <c r="D25590" t="s">
        <v>14</v>
      </c>
      <c r="E25590">
        <v>1</v>
      </c>
      <c r="F25590" s="2">
        <v>183.19</v>
      </c>
      <c r="G25590" s="3">
        <v>939.16</v>
      </c>
      <c r="H25590" s="3">
        <v>1.8319000000000001</v>
      </c>
      <c r="I25590" s="3">
        <v>8.6099300000000003</v>
      </c>
      <c r="J25590" s="3">
        <v>193.63182999999998</v>
      </c>
      <c r="K25590" s="4">
        <v>0.35</v>
      </c>
      <c r="L25590" s="73">
        <v>351.51624523076919</v>
      </c>
    </row>
    <row r="25591" spans="1:12" x14ac:dyDescent="0.35">
      <c r="A25591" s="1" t="s">
        <v>41686</v>
      </c>
      <c r="B25591" t="s">
        <v>41687</v>
      </c>
      <c r="C25591" t="s">
        <v>34</v>
      </c>
      <c r="D25591" t="s">
        <v>35</v>
      </c>
      <c r="E25591">
        <v>1</v>
      </c>
      <c r="F25591" s="2">
        <v>1603.78</v>
      </c>
      <c r="G25591" s="3">
        <v>8221.9699999999993</v>
      </c>
      <c r="H25591" s="3">
        <v>16.037800000000001</v>
      </c>
      <c r="I25591" s="3">
        <v>75.377660000000006</v>
      </c>
      <c r="J25591" s="3">
        <v>1695.1954600000001</v>
      </c>
      <c r="K25591" s="4">
        <v>0.34999999999999992</v>
      </c>
      <c r="L25591" s="73">
        <v>3077.4317581538462</v>
      </c>
    </row>
    <row r="25592" spans="1:12" x14ac:dyDescent="0.35">
      <c r="A25592" s="1" t="s">
        <v>41688</v>
      </c>
      <c r="B25592" t="s">
        <v>41689</v>
      </c>
      <c r="C25592" t="s">
        <v>46</v>
      </c>
      <c r="D25592" t="s">
        <v>47</v>
      </c>
      <c r="E25592">
        <v>1</v>
      </c>
      <c r="F25592" s="2">
        <v>194.32</v>
      </c>
      <c r="G25592" s="3">
        <v>996.23</v>
      </c>
      <c r="H25592" s="3">
        <v>1.9432</v>
      </c>
      <c r="I25592" s="3">
        <v>9.1330399999999994</v>
      </c>
      <c r="J25592" s="3">
        <v>205.39623999999998</v>
      </c>
      <c r="K25592" s="4">
        <v>0.35000000000000003</v>
      </c>
      <c r="L25592" s="73">
        <v>372.87317415384609</v>
      </c>
    </row>
    <row r="25593" spans="1:12" x14ac:dyDescent="0.35">
      <c r="A25593" s="1" t="s">
        <v>41690</v>
      </c>
      <c r="B25593" t="s">
        <v>41691</v>
      </c>
      <c r="C25593" t="s">
        <v>34</v>
      </c>
      <c r="D25593" t="s">
        <v>35</v>
      </c>
      <c r="E25593">
        <v>1</v>
      </c>
      <c r="F25593" s="2">
        <v>1115.45</v>
      </c>
      <c r="G25593" s="3">
        <v>5832.91</v>
      </c>
      <c r="H25593" s="3">
        <v>11.154500000000001</v>
      </c>
      <c r="I25593" s="3">
        <v>52.42615</v>
      </c>
      <c r="J25593" s="3">
        <v>1179.0306500000002</v>
      </c>
      <c r="K25593" s="4">
        <v>0.35</v>
      </c>
      <c r="L25593" s="73">
        <v>2140.3941030769233</v>
      </c>
    </row>
    <row r="25594" spans="1:12" x14ac:dyDescent="0.35">
      <c r="A25594" s="1" t="s">
        <v>41692</v>
      </c>
      <c r="B25594" t="s">
        <v>41693</v>
      </c>
      <c r="C25594" t="s">
        <v>46</v>
      </c>
      <c r="D25594" t="s">
        <v>47</v>
      </c>
      <c r="E25594">
        <v>1</v>
      </c>
      <c r="F25594" s="2">
        <v>1113.29</v>
      </c>
      <c r="G25594" s="3">
        <v>5707.41</v>
      </c>
      <c r="H25594" s="3">
        <v>11.132899999999999</v>
      </c>
      <c r="I25594" s="3">
        <v>52.324629999999999</v>
      </c>
      <c r="J25594" s="3">
        <v>1176.7475300000001</v>
      </c>
      <c r="K25594" s="4">
        <v>0.35</v>
      </c>
      <c r="L25594" s="73">
        <v>2136.2493621538461</v>
      </c>
    </row>
    <row r="25595" spans="1:12" x14ac:dyDescent="0.35">
      <c r="A25595" s="1" t="s">
        <v>41694</v>
      </c>
      <c r="B25595" t="s">
        <v>41695</v>
      </c>
      <c r="C25595" t="s">
        <v>34</v>
      </c>
      <c r="D25595" t="s">
        <v>35</v>
      </c>
      <c r="E25595">
        <v>1</v>
      </c>
      <c r="F25595" s="2">
        <v>506.58</v>
      </c>
      <c r="G25595" s="3">
        <v>2652.25</v>
      </c>
      <c r="H25595" s="3">
        <v>5.0658000000000003</v>
      </c>
      <c r="I25595" s="3">
        <v>23.809259999999998</v>
      </c>
      <c r="J25595" s="3">
        <v>535.45506</v>
      </c>
      <c r="K25595" s="4">
        <v>0.34999999999999992</v>
      </c>
      <c r="L25595" s="73">
        <v>972.05687815384613</v>
      </c>
    </row>
    <row r="25596" spans="1:12" x14ac:dyDescent="0.35">
      <c r="A25596" s="1" t="s">
        <v>41696</v>
      </c>
      <c r="B25596" t="s">
        <v>41619</v>
      </c>
      <c r="C25596" t="s">
        <v>34</v>
      </c>
      <c r="D25596" t="s">
        <v>35</v>
      </c>
      <c r="E25596">
        <v>2</v>
      </c>
      <c r="F25596" s="2">
        <v>417.26</v>
      </c>
      <c r="G25596" s="3">
        <v>2139.14</v>
      </c>
      <c r="H25596" s="3">
        <v>4.1726000000000001</v>
      </c>
      <c r="I25596" s="3">
        <v>0</v>
      </c>
      <c r="J25596" s="3">
        <v>421.43259999999998</v>
      </c>
      <c r="K25596" s="4">
        <v>0.35000000000000003</v>
      </c>
      <c r="L25596" s="73">
        <v>765.06225846153848</v>
      </c>
    </row>
    <row r="25597" spans="1:12" x14ac:dyDescent="0.35">
      <c r="A25597" s="1" t="s">
        <v>41697</v>
      </c>
      <c r="B25597" t="s">
        <v>41698</v>
      </c>
      <c r="C25597" t="s">
        <v>34</v>
      </c>
      <c r="D25597" t="s">
        <v>35</v>
      </c>
      <c r="E25597">
        <v>2</v>
      </c>
      <c r="F25597" s="2">
        <v>52.33</v>
      </c>
      <c r="G25597" s="3">
        <v>273.98</v>
      </c>
      <c r="H25597" s="3">
        <v>0.52329999999999999</v>
      </c>
      <c r="I25597" s="3">
        <v>0</v>
      </c>
      <c r="J25597" s="3">
        <v>52.853299999999997</v>
      </c>
      <c r="K25597" s="4">
        <v>0.34999999999999992</v>
      </c>
      <c r="L25597" s="73">
        <v>95.949067692307679</v>
      </c>
    </row>
    <row r="25598" spans="1:12" x14ac:dyDescent="0.35">
      <c r="A25598" s="1" t="s">
        <v>41699</v>
      </c>
      <c r="B25598" t="s">
        <v>41700</v>
      </c>
      <c r="C25598" t="s">
        <v>13</v>
      </c>
      <c r="D25598" t="s">
        <v>14</v>
      </c>
      <c r="E25598">
        <v>2</v>
      </c>
      <c r="F25598" s="2">
        <v>1643.5</v>
      </c>
      <c r="G25598" s="3">
        <v>8062.83</v>
      </c>
      <c r="H25598" s="3">
        <v>16.434999999999999</v>
      </c>
      <c r="I25598" s="3">
        <v>0</v>
      </c>
      <c r="J25598" s="3">
        <v>1659.9349999999999</v>
      </c>
      <c r="K25598" s="4">
        <v>0.35000000000000003</v>
      </c>
      <c r="L25598" s="73">
        <v>3013.4204615384615</v>
      </c>
    </row>
    <row r="25599" spans="1:12" x14ac:dyDescent="0.35">
      <c r="A25599" s="1" t="s">
        <v>41701</v>
      </c>
      <c r="B25599" t="s">
        <v>41702</v>
      </c>
      <c r="C25599" t="s">
        <v>34</v>
      </c>
      <c r="D25599" t="s">
        <v>35</v>
      </c>
      <c r="E25599">
        <v>1</v>
      </c>
      <c r="F25599" s="2">
        <v>45.07</v>
      </c>
      <c r="G25599" s="3">
        <v>235.97</v>
      </c>
      <c r="H25599" s="3">
        <v>0.45069999999999999</v>
      </c>
      <c r="I25599" s="3">
        <v>2.11829</v>
      </c>
      <c r="J25599" s="3">
        <v>47.63899</v>
      </c>
      <c r="K25599" s="4">
        <v>0.35000000000000003</v>
      </c>
      <c r="L25599" s="73">
        <v>86.483089538461542</v>
      </c>
    </row>
    <row r="25600" spans="1:12" x14ac:dyDescent="0.35">
      <c r="A25600" s="1" t="s">
        <v>41703</v>
      </c>
      <c r="B25600" t="s">
        <v>41704</v>
      </c>
      <c r="C25600" t="s">
        <v>46</v>
      </c>
      <c r="D25600" t="s">
        <v>47</v>
      </c>
      <c r="E25600">
        <v>1</v>
      </c>
      <c r="F25600" s="2">
        <v>42.32</v>
      </c>
      <c r="G25600" s="3">
        <v>216.93</v>
      </c>
      <c r="H25600" s="3">
        <v>0.42320000000000002</v>
      </c>
      <c r="I25600" s="3">
        <v>1.9890399999999999</v>
      </c>
      <c r="J25600" s="3">
        <v>44.732240000000004</v>
      </c>
      <c r="K25600" s="4">
        <v>0.35</v>
      </c>
      <c r="L25600" s="73">
        <v>81.206220307692305</v>
      </c>
    </row>
    <row r="25601" spans="1:12" x14ac:dyDescent="0.35">
      <c r="A25601" s="1" t="s">
        <v>41705</v>
      </c>
      <c r="B25601" t="s">
        <v>41706</v>
      </c>
      <c r="C25601" t="s">
        <v>34</v>
      </c>
      <c r="D25601" t="s">
        <v>35</v>
      </c>
      <c r="E25601">
        <v>2</v>
      </c>
      <c r="F25601" s="2">
        <v>1908.85</v>
      </c>
      <c r="G25601" s="3">
        <v>9161.15</v>
      </c>
      <c r="H25601" s="3">
        <v>19.0885</v>
      </c>
      <c r="I25601" s="3">
        <v>0</v>
      </c>
      <c r="J25601" s="3">
        <v>1927.9385</v>
      </c>
      <c r="K25601" s="4">
        <v>0.34999999999999992</v>
      </c>
      <c r="L25601" s="73">
        <v>3499.9498923076917</v>
      </c>
    </row>
    <row r="25602" spans="1:12" x14ac:dyDescent="0.35">
      <c r="A25602" s="1" t="s">
        <v>41707</v>
      </c>
      <c r="B25602" t="s">
        <v>41708</v>
      </c>
      <c r="C25602" t="s">
        <v>34</v>
      </c>
      <c r="D25602" t="s">
        <v>35</v>
      </c>
      <c r="E25602">
        <v>1</v>
      </c>
      <c r="F25602" s="2">
        <v>587.88</v>
      </c>
      <c r="G25602" s="3">
        <v>3013.82</v>
      </c>
      <c r="H25602" s="3">
        <v>5.8788</v>
      </c>
      <c r="I25602" s="3">
        <v>27.63036</v>
      </c>
      <c r="J25602" s="3">
        <v>621.38915999999995</v>
      </c>
      <c r="K25602" s="4">
        <v>0.35</v>
      </c>
      <c r="L25602" s="73">
        <v>1128.060321230769</v>
      </c>
    </row>
    <row r="25603" spans="1:12" x14ac:dyDescent="0.35">
      <c r="A25603" s="1" t="s">
        <v>41709</v>
      </c>
      <c r="B25603" t="s">
        <v>41710</v>
      </c>
      <c r="C25603" t="s">
        <v>13</v>
      </c>
      <c r="D25603" t="s">
        <v>14</v>
      </c>
      <c r="E25603">
        <v>2</v>
      </c>
      <c r="F25603" s="2">
        <v>23.92</v>
      </c>
      <c r="G25603" s="3">
        <v>122.62</v>
      </c>
      <c r="H25603" s="3">
        <v>0.23920000000000002</v>
      </c>
      <c r="I25603" s="3">
        <v>0</v>
      </c>
      <c r="J25603" s="3">
        <v>24.159200000000002</v>
      </c>
      <c r="K25603" s="4">
        <v>0.34999999999999992</v>
      </c>
      <c r="L25603" s="73">
        <v>43.858239999999995</v>
      </c>
    </row>
    <row r="25604" spans="1:12" x14ac:dyDescent="0.35">
      <c r="A25604" s="1" t="s">
        <v>41711</v>
      </c>
      <c r="B25604" t="s">
        <v>41712</v>
      </c>
      <c r="C25604" t="s">
        <v>29</v>
      </c>
      <c r="D25604" t="s">
        <v>30</v>
      </c>
      <c r="E25604">
        <v>2</v>
      </c>
      <c r="F25604" s="2">
        <v>149.27000000000001</v>
      </c>
      <c r="G25604" s="3">
        <v>1190.79</v>
      </c>
      <c r="H25604" s="3">
        <v>1.4927000000000001</v>
      </c>
      <c r="I25604" s="3">
        <v>0</v>
      </c>
      <c r="J25604" s="3">
        <v>150.76270000000002</v>
      </c>
      <c r="K25604" s="4">
        <v>0.35</v>
      </c>
      <c r="L25604" s="73">
        <v>273.69228615384617</v>
      </c>
    </row>
    <row r="25605" spans="1:12" x14ac:dyDescent="0.35">
      <c r="A25605" s="1" t="s">
        <v>41713</v>
      </c>
      <c r="B25605" t="s">
        <v>41714</v>
      </c>
      <c r="C25605" t="s">
        <v>34</v>
      </c>
      <c r="D25605" t="s">
        <v>35</v>
      </c>
      <c r="E25605">
        <v>1</v>
      </c>
      <c r="F25605" s="2">
        <v>554.54999999999995</v>
      </c>
      <c r="G25605" s="3">
        <v>2843.02</v>
      </c>
      <c r="H25605" s="3">
        <v>5.5454999999999997</v>
      </c>
      <c r="I25605" s="3">
        <v>26.063849999999999</v>
      </c>
      <c r="J25605" s="3">
        <v>586.1593499999999</v>
      </c>
      <c r="K25605" s="4">
        <v>0.35000000000000003</v>
      </c>
      <c r="L25605" s="73">
        <v>1064.104666153846</v>
      </c>
    </row>
    <row r="25606" spans="1:12" x14ac:dyDescent="0.35">
      <c r="A25606" s="1" t="s">
        <v>41715</v>
      </c>
      <c r="B25606" t="s">
        <v>41716</v>
      </c>
      <c r="C25606" t="s">
        <v>34</v>
      </c>
      <c r="D25606" t="s">
        <v>35</v>
      </c>
      <c r="E25606">
        <v>2</v>
      </c>
      <c r="F25606" s="2">
        <v>1137.18</v>
      </c>
      <c r="G25606" s="3">
        <v>5829.87</v>
      </c>
      <c r="H25606" s="3">
        <v>11.3718</v>
      </c>
      <c r="I25606" s="3">
        <v>0</v>
      </c>
      <c r="J25606" s="3">
        <v>1148.5518</v>
      </c>
      <c r="K25606" s="4">
        <v>0.35000000000000003</v>
      </c>
      <c r="L25606" s="73">
        <v>2085.0632676923078</v>
      </c>
    </row>
    <row r="25607" spans="1:12" x14ac:dyDescent="0.35">
      <c r="A25607" s="1" t="s">
        <v>41717</v>
      </c>
      <c r="B25607" t="s">
        <v>41718</v>
      </c>
      <c r="C25607" t="s">
        <v>34</v>
      </c>
      <c r="D25607" t="s">
        <v>35</v>
      </c>
      <c r="E25607">
        <v>1</v>
      </c>
      <c r="F25607" s="2">
        <v>20.45</v>
      </c>
      <c r="G25607" s="3">
        <v>106.95</v>
      </c>
      <c r="H25607" s="3">
        <v>0.20449999999999999</v>
      </c>
      <c r="I25607" s="3">
        <v>0.96114999999999995</v>
      </c>
      <c r="J25607" s="3">
        <v>21.615649999999999</v>
      </c>
      <c r="K25607" s="4">
        <v>0.35000000000000003</v>
      </c>
      <c r="L25607" s="73">
        <v>39.240718461538457</v>
      </c>
    </row>
    <row r="25608" spans="1:12" x14ac:dyDescent="0.35">
      <c r="A25608" s="1" t="s">
        <v>41719</v>
      </c>
      <c r="B25608" t="s">
        <v>41720</v>
      </c>
      <c r="C25608" t="s">
        <v>13</v>
      </c>
      <c r="D25608" t="s">
        <v>14</v>
      </c>
      <c r="E25608">
        <v>2</v>
      </c>
      <c r="F25608" s="2">
        <v>572.4</v>
      </c>
      <c r="G25608" s="3">
        <v>2934.5</v>
      </c>
      <c r="H25608" s="3">
        <v>5.7240000000000002</v>
      </c>
      <c r="I25608" s="3">
        <v>0</v>
      </c>
      <c r="J25608" s="3">
        <v>578.12400000000002</v>
      </c>
      <c r="K25608" s="4">
        <v>0.35</v>
      </c>
      <c r="L25608" s="73">
        <v>1049.5174153846153</v>
      </c>
    </row>
    <row r="25609" spans="1:12" x14ac:dyDescent="0.35">
      <c r="A25609" s="1" t="s">
        <v>41721</v>
      </c>
      <c r="B25609" t="s">
        <v>41722</v>
      </c>
      <c r="C25609" t="s">
        <v>34</v>
      </c>
      <c r="D25609" t="s">
        <v>35</v>
      </c>
      <c r="E25609">
        <v>2</v>
      </c>
      <c r="F25609" s="2">
        <v>86</v>
      </c>
      <c r="G25609" s="3">
        <v>450.26</v>
      </c>
      <c r="H25609" s="3">
        <v>0.86</v>
      </c>
      <c r="I25609" s="3">
        <v>0</v>
      </c>
      <c r="J25609" s="3">
        <v>86.86</v>
      </c>
      <c r="K25609" s="4">
        <v>0.35000000000000003</v>
      </c>
      <c r="L25609" s="73">
        <v>157.6843076923077</v>
      </c>
    </row>
    <row r="25610" spans="1:12" x14ac:dyDescent="0.35">
      <c r="A25610" s="1" t="s">
        <v>41723</v>
      </c>
      <c r="B25610" t="s">
        <v>41724</v>
      </c>
      <c r="C25610" t="s">
        <v>34</v>
      </c>
      <c r="D25610" t="s">
        <v>35</v>
      </c>
      <c r="E25610">
        <v>1</v>
      </c>
      <c r="F25610" s="2">
        <v>113.3</v>
      </c>
      <c r="G25610" s="3">
        <v>580.83000000000004</v>
      </c>
      <c r="H25610" s="3">
        <v>1.133</v>
      </c>
      <c r="I25610" s="3">
        <v>5.3250999999999999</v>
      </c>
      <c r="J25610" s="3">
        <v>119.7581</v>
      </c>
      <c r="K25610" s="4">
        <v>0.35</v>
      </c>
      <c r="L25610" s="73">
        <v>217.4070123076923</v>
      </c>
    </row>
    <row r="25611" spans="1:12" x14ac:dyDescent="0.35">
      <c r="A25611" s="1" t="s">
        <v>41725</v>
      </c>
      <c r="B25611" t="s">
        <v>41726</v>
      </c>
      <c r="C25611" t="s">
        <v>34</v>
      </c>
      <c r="D25611" t="s">
        <v>35</v>
      </c>
      <c r="E25611">
        <v>2</v>
      </c>
      <c r="F25611" s="2">
        <v>2795.29</v>
      </c>
      <c r="G25611" s="3">
        <v>14330.46</v>
      </c>
      <c r="H25611" s="3">
        <v>27.9529</v>
      </c>
      <c r="I25611" s="3">
        <v>0</v>
      </c>
      <c r="J25611" s="3">
        <v>2823.2429000000002</v>
      </c>
      <c r="K25611" s="4">
        <v>0.35000000000000003</v>
      </c>
      <c r="L25611" s="73">
        <v>5125.2717261538464</v>
      </c>
    </row>
    <row r="25612" spans="1:12" x14ac:dyDescent="0.35">
      <c r="A25612" s="1" t="s">
        <v>41727</v>
      </c>
      <c r="B25612" t="s">
        <v>41728</v>
      </c>
      <c r="C25612" t="s">
        <v>46</v>
      </c>
      <c r="D25612" t="s">
        <v>47</v>
      </c>
      <c r="E25612">
        <v>2</v>
      </c>
      <c r="F25612" s="2">
        <v>1373.8</v>
      </c>
      <c r="G25612" s="3">
        <v>7051.62</v>
      </c>
      <c r="H25612" s="3">
        <v>13.738</v>
      </c>
      <c r="I25612" s="3">
        <v>0</v>
      </c>
      <c r="J25612" s="3">
        <v>1387.538</v>
      </c>
      <c r="K25612" s="4">
        <v>0.35</v>
      </c>
      <c r="L25612" s="73">
        <v>2518.9151384615384</v>
      </c>
    </row>
    <row r="25613" spans="1:12" x14ac:dyDescent="0.35">
      <c r="A25613" s="1" t="s">
        <v>41729</v>
      </c>
      <c r="B25613" t="s">
        <v>41730</v>
      </c>
      <c r="C25613" t="s">
        <v>13</v>
      </c>
      <c r="D25613" t="s">
        <v>14</v>
      </c>
      <c r="E25613">
        <v>2</v>
      </c>
      <c r="F25613" s="2">
        <v>7887.65</v>
      </c>
      <c r="G25613" s="3">
        <v>40591.31</v>
      </c>
      <c r="H25613" s="3">
        <v>78.876499999999993</v>
      </c>
      <c r="I25613" s="3">
        <v>0</v>
      </c>
      <c r="J25613" s="3">
        <v>7966.5264999999999</v>
      </c>
      <c r="K25613" s="4">
        <v>0.35</v>
      </c>
      <c r="L25613" s="73">
        <v>14462.309646153844</v>
      </c>
    </row>
    <row r="25614" spans="1:12" x14ac:dyDescent="0.35">
      <c r="A25614" s="1" t="s">
        <v>41731</v>
      </c>
      <c r="B25614" t="s">
        <v>41732</v>
      </c>
      <c r="C25614" t="s">
        <v>34</v>
      </c>
      <c r="D25614" t="s">
        <v>35</v>
      </c>
      <c r="E25614">
        <v>1</v>
      </c>
      <c r="F25614" s="2">
        <v>197.49</v>
      </c>
      <c r="G25614" s="3">
        <v>1032.72</v>
      </c>
      <c r="H25614" s="3">
        <v>1.9749000000000001</v>
      </c>
      <c r="I25614" s="3">
        <v>9.2820300000000007</v>
      </c>
      <c r="J25614" s="3">
        <v>208.74692999999999</v>
      </c>
      <c r="K25614" s="4">
        <v>0.35</v>
      </c>
      <c r="L25614" s="73">
        <v>378.95596523076921</v>
      </c>
    </row>
    <row r="25615" spans="1:12" x14ac:dyDescent="0.35">
      <c r="A25615" s="1" t="s">
        <v>41733</v>
      </c>
      <c r="B25615" t="s">
        <v>41734</v>
      </c>
      <c r="C25615" t="s">
        <v>13</v>
      </c>
      <c r="D25615" t="s">
        <v>14</v>
      </c>
      <c r="E25615">
        <v>1</v>
      </c>
      <c r="F25615" s="2">
        <v>23.34</v>
      </c>
      <c r="G25615" s="3">
        <v>115.86</v>
      </c>
      <c r="H25615" s="3">
        <v>0.2334</v>
      </c>
      <c r="I25615" s="3">
        <v>1.0969800000000001</v>
      </c>
      <c r="J25615" s="3">
        <v>24.670379999999998</v>
      </c>
      <c r="K25615" s="4">
        <v>0.35000000000000003</v>
      </c>
      <c r="L25615" s="73">
        <v>44.786228307692305</v>
      </c>
    </row>
    <row r="25616" spans="1:12" x14ac:dyDescent="0.35">
      <c r="A25616" s="1" t="s">
        <v>41735</v>
      </c>
      <c r="B25616" t="s">
        <v>41736</v>
      </c>
      <c r="C25616" t="s">
        <v>34</v>
      </c>
      <c r="D25616" t="s">
        <v>35</v>
      </c>
      <c r="E25616">
        <v>2</v>
      </c>
      <c r="F25616" s="2">
        <v>12.1</v>
      </c>
      <c r="G25616" s="3">
        <v>90.41</v>
      </c>
      <c r="H25616" s="3">
        <v>0.121</v>
      </c>
      <c r="I25616" s="3">
        <v>0</v>
      </c>
      <c r="J25616" s="3">
        <v>12.221</v>
      </c>
      <c r="K25616" s="4">
        <v>0.34999999999999992</v>
      </c>
      <c r="L25616" s="73">
        <v>22.185815384615381</v>
      </c>
    </row>
    <row r="25617" spans="1:12" x14ac:dyDescent="0.35">
      <c r="A25617" s="1" t="s">
        <v>41737</v>
      </c>
      <c r="B25617" t="s">
        <v>41738</v>
      </c>
      <c r="C25617" t="s">
        <v>13</v>
      </c>
      <c r="D25617" t="s">
        <v>14</v>
      </c>
      <c r="E25617">
        <v>2</v>
      </c>
      <c r="F25617" s="2">
        <v>666.56</v>
      </c>
      <c r="G25617" s="3">
        <v>3417.23</v>
      </c>
      <c r="H25617" s="3">
        <v>6.6655999999999995</v>
      </c>
      <c r="I25617" s="3">
        <v>0</v>
      </c>
      <c r="J25617" s="3">
        <v>673.22559999999999</v>
      </c>
      <c r="K25617" s="4">
        <v>0.35000000000000003</v>
      </c>
      <c r="L25617" s="73">
        <v>1222.163396923077</v>
      </c>
    </row>
    <row r="25618" spans="1:12" x14ac:dyDescent="0.35">
      <c r="A25618" s="1" t="s">
        <v>41739</v>
      </c>
      <c r="B25618" t="s">
        <v>41740</v>
      </c>
      <c r="C25618" t="s">
        <v>46</v>
      </c>
      <c r="D25618" t="s">
        <v>47</v>
      </c>
      <c r="E25618">
        <v>1</v>
      </c>
      <c r="F25618" s="2">
        <v>1535.08</v>
      </c>
      <c r="G25618" s="3">
        <v>7869.76</v>
      </c>
      <c r="H25618" s="3">
        <v>15.3508</v>
      </c>
      <c r="I25618" s="3">
        <v>72.148759999999996</v>
      </c>
      <c r="J25618" s="3">
        <v>1622.5795599999999</v>
      </c>
      <c r="K25618" s="4">
        <v>0.35</v>
      </c>
      <c r="L25618" s="73">
        <v>2945.6059704615382</v>
      </c>
    </row>
    <row r="25619" spans="1:12" x14ac:dyDescent="0.35">
      <c r="A25619" s="1" t="s">
        <v>41741</v>
      </c>
      <c r="B25619" t="s">
        <v>41742</v>
      </c>
      <c r="C25619" t="s">
        <v>34</v>
      </c>
      <c r="D25619" t="s">
        <v>35</v>
      </c>
      <c r="E25619">
        <v>1</v>
      </c>
      <c r="F25619" s="2">
        <v>305.5</v>
      </c>
      <c r="G25619" s="3">
        <v>1566.18</v>
      </c>
      <c r="H25619" s="3">
        <v>3.0550000000000002</v>
      </c>
      <c r="I25619" s="3">
        <v>14.358499999999999</v>
      </c>
      <c r="J25619" s="3">
        <v>322.9135</v>
      </c>
      <c r="K25619" s="4">
        <v>0.35</v>
      </c>
      <c r="L25619" s="73">
        <v>586.21219999999994</v>
      </c>
    </row>
    <row r="25620" spans="1:12" x14ac:dyDescent="0.35">
      <c r="A25620" s="1" t="s">
        <v>41743</v>
      </c>
      <c r="B25620" t="s">
        <v>41744</v>
      </c>
      <c r="C25620" t="s">
        <v>34</v>
      </c>
      <c r="D25620" t="s">
        <v>35</v>
      </c>
      <c r="E25620">
        <v>1</v>
      </c>
      <c r="F25620" s="2">
        <v>140.54</v>
      </c>
      <c r="G25620" s="3">
        <v>1049.83</v>
      </c>
      <c r="H25620" s="3">
        <v>1.4054</v>
      </c>
      <c r="I25620" s="3">
        <v>6.6053799999999994</v>
      </c>
      <c r="J25620" s="3">
        <v>148.55077999999997</v>
      </c>
      <c r="K25620" s="4">
        <v>0.35000000000000003</v>
      </c>
      <c r="L25620" s="73">
        <v>269.67680061538459</v>
      </c>
    </row>
    <row r="25621" spans="1:12" x14ac:dyDescent="0.35">
      <c r="A25621" s="1" t="s">
        <v>41745</v>
      </c>
      <c r="B25621" t="s">
        <v>41746</v>
      </c>
      <c r="C25621" t="s">
        <v>46</v>
      </c>
      <c r="D25621" t="s">
        <v>47</v>
      </c>
      <c r="E25621">
        <v>1</v>
      </c>
      <c r="F25621" s="2">
        <v>1</v>
      </c>
      <c r="G25621" s="3">
        <v>5.1100000000000003</v>
      </c>
      <c r="H25621" s="3">
        <v>0.01</v>
      </c>
      <c r="I25621" s="3">
        <v>4.7E-2</v>
      </c>
      <c r="J25621" s="3">
        <v>1.0569999999999999</v>
      </c>
      <c r="K25621" s="4">
        <v>0.35</v>
      </c>
      <c r="L25621" s="73">
        <v>1.9188615384615384</v>
      </c>
    </row>
    <row r="25622" spans="1:12" x14ac:dyDescent="0.35">
      <c r="A25622" s="1" t="s">
        <v>41747</v>
      </c>
      <c r="B25622" t="s">
        <v>41748</v>
      </c>
      <c r="C25622" t="s">
        <v>13</v>
      </c>
      <c r="D25622" t="s">
        <v>14</v>
      </c>
      <c r="E25622">
        <v>1</v>
      </c>
      <c r="F25622" s="2">
        <v>81.48</v>
      </c>
      <c r="G25622" s="3">
        <v>417.75</v>
      </c>
      <c r="H25622" s="3">
        <v>0.81480000000000008</v>
      </c>
      <c r="I25622" s="3">
        <v>3.8295600000000003</v>
      </c>
      <c r="J25622" s="3">
        <v>86.12436000000001</v>
      </c>
      <c r="K25622" s="4">
        <v>0.35000000000000003</v>
      </c>
      <c r="L25622" s="73">
        <v>156.34883815384617</v>
      </c>
    </row>
    <row r="25623" spans="1:12" x14ac:dyDescent="0.35">
      <c r="A25623" s="1" t="s">
        <v>41749</v>
      </c>
      <c r="B25623" t="s">
        <v>41750</v>
      </c>
      <c r="C25623" t="s">
        <v>34</v>
      </c>
      <c r="D25623" t="s">
        <v>35</v>
      </c>
      <c r="E25623">
        <v>2</v>
      </c>
      <c r="F25623" s="2">
        <v>856.44</v>
      </c>
      <c r="G25623" s="3">
        <v>4390.6400000000003</v>
      </c>
      <c r="H25623" s="3">
        <v>8.5644000000000009</v>
      </c>
      <c r="I25623" s="3">
        <v>0</v>
      </c>
      <c r="J25623" s="3">
        <v>865.00440000000003</v>
      </c>
      <c r="K25623" s="4">
        <v>0.35000000000000003</v>
      </c>
      <c r="L25623" s="73">
        <v>1570.3156800000002</v>
      </c>
    </row>
    <row r="25624" spans="1:12" x14ac:dyDescent="0.35">
      <c r="A25624" s="1" t="s">
        <v>41751</v>
      </c>
      <c r="B25624" t="s">
        <v>41752</v>
      </c>
      <c r="C25624" t="s">
        <v>34</v>
      </c>
      <c r="D25624" t="s">
        <v>35</v>
      </c>
      <c r="E25624">
        <v>1</v>
      </c>
      <c r="F25624" s="2">
        <v>17266.740000000002</v>
      </c>
      <c r="G25624" s="3">
        <v>90401.78</v>
      </c>
      <c r="H25624" s="3">
        <v>172.66740000000001</v>
      </c>
      <c r="I25624" s="3">
        <v>811.53678000000002</v>
      </c>
      <c r="J25624" s="3">
        <v>18250.944179999999</v>
      </c>
      <c r="K25624" s="4">
        <v>0.35</v>
      </c>
      <c r="L25624" s="73">
        <v>33132.483280615379</v>
      </c>
    </row>
    <row r="25625" spans="1:12" x14ac:dyDescent="0.35">
      <c r="A25625" s="1" t="s">
        <v>41753</v>
      </c>
      <c r="B25625" t="s">
        <v>41754</v>
      </c>
      <c r="C25625" t="s">
        <v>13</v>
      </c>
      <c r="D25625" t="s">
        <v>14</v>
      </c>
      <c r="E25625">
        <v>2</v>
      </c>
      <c r="F25625" s="2">
        <v>666.56</v>
      </c>
      <c r="G25625" s="3">
        <v>3417.23</v>
      </c>
      <c r="H25625" s="3">
        <v>6.6655999999999995</v>
      </c>
      <c r="I25625" s="3">
        <v>0</v>
      </c>
      <c r="J25625" s="3">
        <v>673.22559999999999</v>
      </c>
      <c r="K25625" s="4">
        <v>0.35000000000000003</v>
      </c>
      <c r="L25625" s="73">
        <v>1222.163396923077</v>
      </c>
    </row>
    <row r="25626" spans="1:12" x14ac:dyDescent="0.35">
      <c r="A25626" s="1" t="s">
        <v>41755</v>
      </c>
      <c r="B25626" t="s">
        <v>41756</v>
      </c>
      <c r="C25626" t="s">
        <v>34</v>
      </c>
      <c r="D25626" t="s">
        <v>35</v>
      </c>
      <c r="E25626">
        <v>2</v>
      </c>
      <c r="F25626" s="2">
        <v>25.65</v>
      </c>
      <c r="G25626" s="3">
        <v>123.14</v>
      </c>
      <c r="H25626" s="3">
        <v>0.25650000000000001</v>
      </c>
      <c r="I25626" s="3">
        <v>0</v>
      </c>
      <c r="J25626" s="3">
        <v>25.906499999999998</v>
      </c>
      <c r="K25626" s="4">
        <v>0.35000000000000003</v>
      </c>
      <c r="L25626" s="73">
        <v>47.030261538461538</v>
      </c>
    </row>
    <row r="25627" spans="1:12" x14ac:dyDescent="0.35">
      <c r="A25627" s="1" t="s">
        <v>41757</v>
      </c>
      <c r="B25627" t="s">
        <v>41758</v>
      </c>
      <c r="C25627" t="s">
        <v>13</v>
      </c>
      <c r="D25627" t="s">
        <v>14</v>
      </c>
      <c r="E25627">
        <v>2</v>
      </c>
      <c r="F25627" s="2">
        <v>658.53</v>
      </c>
      <c r="G25627" s="3">
        <v>3376.02</v>
      </c>
      <c r="H25627" s="3">
        <v>6.5853000000000002</v>
      </c>
      <c r="I25627" s="3">
        <v>0</v>
      </c>
      <c r="J25627" s="3">
        <v>665.11529999999993</v>
      </c>
      <c r="K25627" s="4">
        <v>0.35</v>
      </c>
      <c r="L25627" s="73">
        <v>1207.4400830769227</v>
      </c>
    </row>
    <row r="25628" spans="1:12" x14ac:dyDescent="0.35">
      <c r="A25628" s="1" t="s">
        <v>41759</v>
      </c>
      <c r="B25628" t="s">
        <v>41760</v>
      </c>
      <c r="C25628" t="s">
        <v>34</v>
      </c>
      <c r="D25628" t="s">
        <v>35</v>
      </c>
      <c r="E25628">
        <v>2</v>
      </c>
      <c r="F25628" s="2">
        <v>59.05</v>
      </c>
      <c r="G25628" s="3">
        <v>308.77</v>
      </c>
      <c r="H25628" s="3">
        <v>0.59050000000000002</v>
      </c>
      <c r="I25628" s="3">
        <v>0</v>
      </c>
      <c r="J25628" s="3">
        <v>59.640499999999996</v>
      </c>
      <c r="K25628" s="4">
        <v>0.35</v>
      </c>
      <c r="L25628" s="73">
        <v>108.27044615384614</v>
      </c>
    </row>
    <row r="25629" spans="1:12" x14ac:dyDescent="0.35">
      <c r="A25629" s="1" t="s">
        <v>41761</v>
      </c>
      <c r="B25629" t="s">
        <v>41762</v>
      </c>
      <c r="C25629" t="s">
        <v>34</v>
      </c>
      <c r="D25629" t="s">
        <v>35</v>
      </c>
      <c r="E25629">
        <v>2</v>
      </c>
      <c r="F25629" s="2">
        <v>191.26</v>
      </c>
      <c r="G25629" s="3">
        <v>980.55</v>
      </c>
      <c r="H25629" s="3">
        <v>1.9125999999999999</v>
      </c>
      <c r="I25629" s="3">
        <v>0</v>
      </c>
      <c r="J25629" s="3">
        <v>193.17259999999999</v>
      </c>
      <c r="K25629" s="4">
        <v>0.34999999999999992</v>
      </c>
      <c r="L25629" s="73">
        <v>350.6825661538461</v>
      </c>
    </row>
    <row r="25630" spans="1:12" x14ac:dyDescent="0.35">
      <c r="A25630" s="1" t="s">
        <v>41763</v>
      </c>
      <c r="B25630" t="s">
        <v>41764</v>
      </c>
      <c r="C25630" t="s">
        <v>34</v>
      </c>
      <c r="D25630" t="s">
        <v>35</v>
      </c>
      <c r="E25630">
        <v>1</v>
      </c>
      <c r="F25630" s="2">
        <v>14.71</v>
      </c>
      <c r="G25630" s="3">
        <v>86.43</v>
      </c>
      <c r="H25630" s="3">
        <v>0.14710000000000001</v>
      </c>
      <c r="I25630" s="3">
        <v>0.69137000000000004</v>
      </c>
      <c r="J25630" s="3">
        <v>15.548470000000002</v>
      </c>
      <c r="K25630" s="4">
        <v>0.35</v>
      </c>
      <c r="L25630" s="73">
        <v>28.226453230769231</v>
      </c>
    </row>
    <row r="25631" spans="1:12" x14ac:dyDescent="0.35">
      <c r="A25631" s="1">
        <v>41006310</v>
      </c>
      <c r="B25631" t="s">
        <v>41765</v>
      </c>
      <c r="C25631" t="s">
        <v>34</v>
      </c>
      <c r="D25631" t="s">
        <v>35</v>
      </c>
      <c r="E25631">
        <v>2</v>
      </c>
      <c r="F25631" s="2">
        <v>1254.1099999999999</v>
      </c>
      <c r="G25631" s="3">
        <v>6429.35</v>
      </c>
      <c r="H25631" s="3">
        <v>12.5411</v>
      </c>
      <c r="I25631" s="3">
        <v>0</v>
      </c>
      <c r="J25631" s="3">
        <v>1266.6510999999998</v>
      </c>
      <c r="K25631" s="4">
        <v>0.35000000000000003</v>
      </c>
      <c r="L25631" s="73">
        <v>2299.4589199999996</v>
      </c>
    </row>
    <row r="25632" spans="1:12" x14ac:dyDescent="0.35">
      <c r="A25632" s="1" t="s">
        <v>41766</v>
      </c>
      <c r="B25632" t="s">
        <v>41767</v>
      </c>
      <c r="C25632" t="s">
        <v>13</v>
      </c>
      <c r="D25632" t="s">
        <v>14</v>
      </c>
      <c r="E25632">
        <v>1</v>
      </c>
      <c r="F25632" s="2">
        <v>160.59</v>
      </c>
      <c r="G25632" s="3">
        <v>823.3</v>
      </c>
      <c r="H25632" s="3">
        <v>1.6059000000000001</v>
      </c>
      <c r="I25632" s="3">
        <v>7.5477300000000005</v>
      </c>
      <c r="J25632" s="3">
        <v>169.74363</v>
      </c>
      <c r="K25632" s="4">
        <v>0.35</v>
      </c>
      <c r="L25632" s="73">
        <v>308.14997446153848</v>
      </c>
    </row>
    <row r="25633" spans="1:12" x14ac:dyDescent="0.35">
      <c r="A25633" s="1" t="s">
        <v>41768</v>
      </c>
      <c r="B25633" t="s">
        <v>41769</v>
      </c>
      <c r="C25633" t="s">
        <v>34</v>
      </c>
      <c r="D25633" t="s">
        <v>35</v>
      </c>
      <c r="E25633">
        <v>1</v>
      </c>
      <c r="F25633" s="2">
        <v>63.99</v>
      </c>
      <c r="G25633" s="3">
        <v>334.97</v>
      </c>
      <c r="H25633" s="3">
        <v>0.63990000000000002</v>
      </c>
      <c r="I25633" s="3">
        <v>3.00753</v>
      </c>
      <c r="J25633" s="3">
        <v>67.637430000000009</v>
      </c>
      <c r="K25633" s="4">
        <v>0.35</v>
      </c>
      <c r="L25633" s="73">
        <v>122.78794984615386</v>
      </c>
    </row>
    <row r="25634" spans="1:12" x14ac:dyDescent="0.35">
      <c r="A25634" s="1" t="s">
        <v>41770</v>
      </c>
      <c r="B25634" t="s">
        <v>41771</v>
      </c>
      <c r="C25634" t="s">
        <v>34</v>
      </c>
      <c r="D25634" t="s">
        <v>35</v>
      </c>
      <c r="E25634">
        <v>1</v>
      </c>
      <c r="F25634" s="2">
        <v>173.04</v>
      </c>
      <c r="G25634" s="3">
        <v>887.15</v>
      </c>
      <c r="H25634" s="3">
        <v>1.7303999999999999</v>
      </c>
      <c r="I25634" s="3">
        <v>8.1328800000000001</v>
      </c>
      <c r="J25634" s="3">
        <v>182.90328</v>
      </c>
      <c r="K25634" s="4">
        <v>0.34999999999999992</v>
      </c>
      <c r="L25634" s="73">
        <v>332.03980061538459</v>
      </c>
    </row>
    <row r="25635" spans="1:12" x14ac:dyDescent="0.35">
      <c r="A25635" s="1" t="s">
        <v>41772</v>
      </c>
      <c r="B25635" t="s">
        <v>41773</v>
      </c>
      <c r="C25635" t="s">
        <v>34</v>
      </c>
      <c r="D25635" t="s">
        <v>35</v>
      </c>
      <c r="E25635">
        <v>1</v>
      </c>
      <c r="F25635" s="2">
        <v>13.53</v>
      </c>
      <c r="G25635" s="3">
        <v>72.150000000000006</v>
      </c>
      <c r="H25635" s="3">
        <v>0.1353</v>
      </c>
      <c r="I25635" s="3">
        <v>0.63590999999999998</v>
      </c>
      <c r="J25635" s="3">
        <v>14.301210000000001</v>
      </c>
      <c r="K25635" s="4">
        <v>0.35</v>
      </c>
      <c r="L25635" s="73">
        <v>25.962196615384617</v>
      </c>
    </row>
    <row r="25636" spans="1:12" x14ac:dyDescent="0.35">
      <c r="A25636" s="1" t="s">
        <v>41774</v>
      </c>
      <c r="B25636" t="s">
        <v>41775</v>
      </c>
      <c r="C25636" t="s">
        <v>13</v>
      </c>
      <c r="D25636" t="s">
        <v>14</v>
      </c>
      <c r="E25636">
        <v>2</v>
      </c>
      <c r="F25636" s="2">
        <v>8850.2800000000007</v>
      </c>
      <c r="G25636" s="3">
        <v>45372.41</v>
      </c>
      <c r="H25636" s="3">
        <v>88.502800000000008</v>
      </c>
      <c r="I25636" s="3">
        <v>0</v>
      </c>
      <c r="J25636" s="3">
        <v>8938.7828000000009</v>
      </c>
      <c r="K25636" s="4">
        <v>0.35</v>
      </c>
      <c r="L25636" s="73">
        <v>16227.328775384616</v>
      </c>
    </row>
    <row r="25637" spans="1:12" x14ac:dyDescent="0.35">
      <c r="A25637" s="1">
        <v>41006032</v>
      </c>
      <c r="B25637" t="s">
        <v>41776</v>
      </c>
      <c r="C25637" t="s">
        <v>34</v>
      </c>
      <c r="D25637" t="s">
        <v>35</v>
      </c>
      <c r="E25637">
        <v>1</v>
      </c>
      <c r="F25637" s="2">
        <v>232.97</v>
      </c>
      <c r="G25637" s="3">
        <v>1194.31</v>
      </c>
      <c r="H25637" s="3">
        <v>2.3296999999999999</v>
      </c>
      <c r="I25637" s="3">
        <v>10.949590000000001</v>
      </c>
      <c r="J25637" s="3">
        <v>246.24929</v>
      </c>
      <c r="K25637" s="4">
        <v>0.35000000000000003</v>
      </c>
      <c r="L25637" s="73">
        <v>447.03717261538463</v>
      </c>
    </row>
    <row r="25638" spans="1:12" x14ac:dyDescent="0.35">
      <c r="A25638" s="1" t="s">
        <v>41777</v>
      </c>
      <c r="B25638" t="s">
        <v>40985</v>
      </c>
      <c r="C25638" t="s">
        <v>34</v>
      </c>
      <c r="D25638" t="s">
        <v>35</v>
      </c>
      <c r="E25638">
        <v>1</v>
      </c>
      <c r="F25638" s="2">
        <v>258.88</v>
      </c>
      <c r="G25638" s="3">
        <v>1327.12</v>
      </c>
      <c r="H25638" s="3">
        <v>2.5888</v>
      </c>
      <c r="I25638" s="3">
        <v>12.16736</v>
      </c>
      <c r="J25638" s="3">
        <v>273.63615999999996</v>
      </c>
      <c r="K25638" s="4">
        <v>0.35000000000000003</v>
      </c>
      <c r="L25638" s="73">
        <v>496.75487507692299</v>
      </c>
    </row>
    <row r="25639" spans="1:12" x14ac:dyDescent="0.35">
      <c r="A25639" s="1" t="s">
        <v>41778</v>
      </c>
      <c r="B25639" t="s">
        <v>41779</v>
      </c>
      <c r="C25639" t="s">
        <v>46</v>
      </c>
      <c r="D25639" t="s">
        <v>47</v>
      </c>
      <c r="E25639">
        <v>1</v>
      </c>
      <c r="F25639" s="2">
        <v>152.72</v>
      </c>
      <c r="G25639" s="3">
        <v>782.88</v>
      </c>
      <c r="H25639" s="3">
        <v>1.5272000000000001</v>
      </c>
      <c r="I25639" s="3">
        <v>7.1778399999999998</v>
      </c>
      <c r="J25639" s="3">
        <v>161.42504</v>
      </c>
      <c r="K25639" s="4">
        <v>0.35</v>
      </c>
      <c r="L25639" s="73">
        <v>293.04853415384611</v>
      </c>
    </row>
    <row r="25640" spans="1:12" x14ac:dyDescent="0.35">
      <c r="A25640" s="1" t="s">
        <v>41780</v>
      </c>
      <c r="B25640" t="s">
        <v>41781</v>
      </c>
      <c r="C25640" t="s">
        <v>13</v>
      </c>
      <c r="D25640" t="s">
        <v>14</v>
      </c>
      <c r="E25640">
        <v>2</v>
      </c>
      <c r="F25640" s="2">
        <v>341.28</v>
      </c>
      <c r="G25640" s="3">
        <v>1616.49</v>
      </c>
      <c r="H25640" s="3">
        <v>3.4127999999999998</v>
      </c>
      <c r="I25640" s="3">
        <v>0</v>
      </c>
      <c r="J25640" s="3">
        <v>344.69279999999998</v>
      </c>
      <c r="K25640" s="4">
        <v>0.34999999999999992</v>
      </c>
      <c r="L25640" s="73">
        <v>625.75000615384602</v>
      </c>
    </row>
    <row r="25641" spans="1:12" x14ac:dyDescent="0.35">
      <c r="A25641" s="1" t="s">
        <v>41782</v>
      </c>
      <c r="B25641" t="s">
        <v>41783</v>
      </c>
      <c r="C25641" t="s">
        <v>13</v>
      </c>
      <c r="D25641" t="s">
        <v>14</v>
      </c>
      <c r="E25641">
        <v>2</v>
      </c>
      <c r="F25641" s="2">
        <v>62.66</v>
      </c>
      <c r="G25641" s="3">
        <v>321.2</v>
      </c>
      <c r="H25641" s="3">
        <v>0.62659999999999993</v>
      </c>
      <c r="I25641" s="3">
        <v>0</v>
      </c>
      <c r="J25641" s="3">
        <v>63.2866</v>
      </c>
      <c r="K25641" s="4">
        <v>0.34999999999999992</v>
      </c>
      <c r="L25641" s="73">
        <v>114.88951999999999</v>
      </c>
    </row>
    <row r="25642" spans="1:12" x14ac:dyDescent="0.35">
      <c r="A25642" s="1" t="s">
        <v>41784</v>
      </c>
      <c r="B25642" t="s">
        <v>41785</v>
      </c>
      <c r="C25642" t="s">
        <v>34</v>
      </c>
      <c r="D25642" t="s">
        <v>35</v>
      </c>
      <c r="E25642">
        <v>2</v>
      </c>
      <c r="F25642" s="2">
        <v>36.369999999999997</v>
      </c>
      <c r="G25642" s="3">
        <v>186.44</v>
      </c>
      <c r="H25642" s="3">
        <v>0.36369999999999997</v>
      </c>
      <c r="I25642" s="3">
        <v>0</v>
      </c>
      <c r="J25642" s="3">
        <v>36.733699999999999</v>
      </c>
      <c r="K25642" s="4">
        <v>0.34999999999999992</v>
      </c>
      <c r="L25642" s="73">
        <v>66.685793846153842</v>
      </c>
    </row>
    <row r="25643" spans="1:12" x14ac:dyDescent="0.35">
      <c r="A25643" s="1" t="s">
        <v>41786</v>
      </c>
      <c r="B25643" t="s">
        <v>41787</v>
      </c>
      <c r="C25643" t="s">
        <v>13</v>
      </c>
      <c r="D25643" t="s">
        <v>14</v>
      </c>
      <c r="E25643">
        <v>2</v>
      </c>
      <c r="F25643" s="2">
        <v>1010.58</v>
      </c>
      <c r="G25643" s="3">
        <v>4957.8</v>
      </c>
      <c r="H25643" s="3">
        <v>10.1058</v>
      </c>
      <c r="I25643" s="3">
        <v>0</v>
      </c>
      <c r="J25643" s="3">
        <v>1020.6858000000001</v>
      </c>
      <c r="K25643" s="4">
        <v>0.35</v>
      </c>
      <c r="L25643" s="73">
        <v>1852.9372984615386</v>
      </c>
    </row>
    <row r="25644" spans="1:12" x14ac:dyDescent="0.35">
      <c r="A25644" s="1" t="s">
        <v>41788</v>
      </c>
      <c r="B25644" t="s">
        <v>41789</v>
      </c>
      <c r="C25644" t="s">
        <v>34</v>
      </c>
      <c r="D25644" t="s">
        <v>35</v>
      </c>
      <c r="E25644">
        <v>1</v>
      </c>
      <c r="F25644" s="2">
        <v>389.84</v>
      </c>
      <c r="G25644" s="3">
        <v>1998.6</v>
      </c>
      <c r="H25644" s="3">
        <v>3.8983999999999996</v>
      </c>
      <c r="I25644" s="3">
        <v>18.322479999999999</v>
      </c>
      <c r="J25644" s="3">
        <v>412.06087999999994</v>
      </c>
      <c r="K25644" s="4">
        <v>0.35</v>
      </c>
      <c r="L25644" s="73">
        <v>748.04898215384605</v>
      </c>
    </row>
    <row r="25645" spans="1:12" x14ac:dyDescent="0.35">
      <c r="A25645" s="1" t="s">
        <v>41790</v>
      </c>
      <c r="B25645" t="s">
        <v>41791</v>
      </c>
      <c r="C25645" t="s">
        <v>34</v>
      </c>
      <c r="D25645" t="s">
        <v>35</v>
      </c>
      <c r="E25645">
        <v>1</v>
      </c>
      <c r="F25645" s="2">
        <v>72.010000000000005</v>
      </c>
      <c r="G25645" s="3">
        <v>377.02</v>
      </c>
      <c r="H25645" s="3">
        <v>0.72010000000000007</v>
      </c>
      <c r="I25645" s="3">
        <v>3.3844700000000003</v>
      </c>
      <c r="J25645" s="3">
        <v>76.114570000000015</v>
      </c>
      <c r="K25645" s="4">
        <v>0.35</v>
      </c>
      <c r="L25645" s="73">
        <v>138.1772193846154</v>
      </c>
    </row>
    <row r="25646" spans="1:12" x14ac:dyDescent="0.35">
      <c r="A25646" s="1" t="s">
        <v>41792</v>
      </c>
      <c r="B25646" t="s">
        <v>41793</v>
      </c>
      <c r="C25646" t="s">
        <v>34</v>
      </c>
      <c r="D25646" t="s">
        <v>35</v>
      </c>
      <c r="E25646">
        <v>1</v>
      </c>
      <c r="F25646" s="2">
        <v>31.75</v>
      </c>
      <c r="G25646" s="3">
        <v>170.72</v>
      </c>
      <c r="H25646" s="3">
        <v>0.3175</v>
      </c>
      <c r="I25646" s="3">
        <v>1.4922500000000001</v>
      </c>
      <c r="J25646" s="3">
        <v>33.559750000000001</v>
      </c>
      <c r="K25646" s="4">
        <v>0.35</v>
      </c>
      <c r="L25646" s="73">
        <v>60.923853846153847</v>
      </c>
    </row>
    <row r="25647" spans="1:12" x14ac:dyDescent="0.35">
      <c r="A25647" s="1" t="s">
        <v>41794</v>
      </c>
      <c r="B25647" t="s">
        <v>41795</v>
      </c>
      <c r="C25647" t="s">
        <v>34</v>
      </c>
      <c r="D25647" t="s">
        <v>35</v>
      </c>
      <c r="E25647">
        <v>2</v>
      </c>
      <c r="F25647" s="2">
        <v>86.48</v>
      </c>
      <c r="G25647" s="3">
        <v>645.97</v>
      </c>
      <c r="H25647" s="3">
        <v>0.86480000000000001</v>
      </c>
      <c r="I25647" s="3">
        <v>0</v>
      </c>
      <c r="J25647" s="3">
        <v>87.344800000000006</v>
      </c>
      <c r="K25647" s="4">
        <v>0.34999999999999992</v>
      </c>
      <c r="L25647" s="73">
        <v>158.56440615384614</v>
      </c>
    </row>
    <row r="25648" spans="1:12" x14ac:dyDescent="0.35">
      <c r="A25648" s="1" t="s">
        <v>41796</v>
      </c>
      <c r="B25648" t="s">
        <v>41797</v>
      </c>
      <c r="C25648" t="s">
        <v>34</v>
      </c>
      <c r="D25648" t="s">
        <v>35</v>
      </c>
      <c r="E25648">
        <v>2</v>
      </c>
      <c r="F25648" s="2">
        <v>207.21</v>
      </c>
      <c r="G25648" s="3">
        <v>1062.32</v>
      </c>
      <c r="H25648" s="3">
        <v>2.0721000000000003</v>
      </c>
      <c r="I25648" s="3">
        <v>0</v>
      </c>
      <c r="J25648" s="3">
        <v>209.28210000000001</v>
      </c>
      <c r="K25648" s="4">
        <v>0.35000000000000003</v>
      </c>
      <c r="L25648" s="73">
        <v>379.92750461538463</v>
      </c>
    </row>
    <row r="25649" spans="1:12" x14ac:dyDescent="0.35">
      <c r="A25649" s="1" t="s">
        <v>41798</v>
      </c>
      <c r="B25649" t="s">
        <v>41799</v>
      </c>
      <c r="C25649" t="s">
        <v>34</v>
      </c>
      <c r="D25649" t="s">
        <v>35</v>
      </c>
      <c r="E25649">
        <v>2</v>
      </c>
      <c r="F25649" s="2">
        <v>678.08</v>
      </c>
      <c r="G25649" s="3">
        <v>0</v>
      </c>
      <c r="H25649" s="3">
        <v>6.7808000000000002</v>
      </c>
      <c r="I25649" s="3">
        <v>0</v>
      </c>
      <c r="J25649" s="3">
        <v>684.86080000000004</v>
      </c>
      <c r="K25649" s="4">
        <v>0.35</v>
      </c>
      <c r="L25649" s="73">
        <v>1243.28576</v>
      </c>
    </row>
    <row r="25650" spans="1:12" x14ac:dyDescent="0.35">
      <c r="A25650" s="1" t="s">
        <v>41800</v>
      </c>
      <c r="B25650" t="s">
        <v>41801</v>
      </c>
      <c r="C25650" t="s">
        <v>34</v>
      </c>
      <c r="D25650" t="s">
        <v>35</v>
      </c>
      <c r="E25650">
        <v>1</v>
      </c>
      <c r="F25650" s="2">
        <v>21.14</v>
      </c>
      <c r="G25650" s="3">
        <v>108.41</v>
      </c>
      <c r="H25650" s="3">
        <v>0.2114</v>
      </c>
      <c r="I25650" s="3">
        <v>0.99358000000000002</v>
      </c>
      <c r="J25650" s="3">
        <v>22.344980000000003</v>
      </c>
      <c r="K25650" s="4">
        <v>0.34999999999999992</v>
      </c>
      <c r="L25650" s="73">
        <v>40.564732923076924</v>
      </c>
    </row>
    <row r="25651" spans="1:12" x14ac:dyDescent="0.35">
      <c r="A25651" s="1" t="s">
        <v>41802</v>
      </c>
      <c r="B25651" t="s">
        <v>41803</v>
      </c>
      <c r="C25651" t="s">
        <v>46</v>
      </c>
      <c r="D25651" t="s">
        <v>47</v>
      </c>
      <c r="E25651">
        <v>1</v>
      </c>
      <c r="F25651" s="2">
        <v>346.64</v>
      </c>
      <c r="G25651" s="3">
        <v>1777.05</v>
      </c>
      <c r="H25651" s="3">
        <v>3.4664000000000001</v>
      </c>
      <c r="I25651" s="3">
        <v>16.292079999999999</v>
      </c>
      <c r="J25651" s="3">
        <v>366.39848000000001</v>
      </c>
      <c r="K25651" s="4">
        <v>0.34999999999999992</v>
      </c>
      <c r="L25651" s="73">
        <v>665.15416369230763</v>
      </c>
    </row>
    <row r="25652" spans="1:12" x14ac:dyDescent="0.35">
      <c r="A25652" s="1" t="s">
        <v>41804</v>
      </c>
      <c r="B25652" t="s">
        <v>41805</v>
      </c>
      <c r="C25652" t="s">
        <v>29</v>
      </c>
      <c r="D25652" t="s">
        <v>30</v>
      </c>
      <c r="E25652">
        <v>2</v>
      </c>
      <c r="F25652" s="2">
        <v>61.18</v>
      </c>
      <c r="G25652" s="3">
        <v>338.12</v>
      </c>
      <c r="H25652" s="3">
        <v>0.61180000000000001</v>
      </c>
      <c r="I25652" s="3">
        <v>0</v>
      </c>
      <c r="J25652" s="3">
        <v>61.791800000000002</v>
      </c>
      <c r="K25652" s="4">
        <v>0.35</v>
      </c>
      <c r="L25652" s="73">
        <v>112.17588307692307</v>
      </c>
    </row>
    <row r="25653" spans="1:12" x14ac:dyDescent="0.35">
      <c r="A25653" s="1" t="s">
        <v>41806</v>
      </c>
      <c r="B25653" t="s">
        <v>41765</v>
      </c>
      <c r="C25653" t="s">
        <v>34</v>
      </c>
      <c r="D25653" t="s">
        <v>35</v>
      </c>
      <c r="E25653">
        <v>2</v>
      </c>
      <c r="F25653" s="2">
        <v>1237.2</v>
      </c>
      <c r="G25653" s="3">
        <v>6342.66</v>
      </c>
      <c r="H25653" s="3">
        <v>12.372</v>
      </c>
      <c r="I25653" s="3">
        <v>0</v>
      </c>
      <c r="J25653" s="3">
        <v>1249.5720000000001</v>
      </c>
      <c r="K25653" s="4">
        <v>0.34999999999999992</v>
      </c>
      <c r="L25653" s="73">
        <v>2268.4537846153844</v>
      </c>
    </row>
    <row r="25654" spans="1:12" x14ac:dyDescent="0.35">
      <c r="A25654" s="1" t="s">
        <v>41807</v>
      </c>
      <c r="B25654" t="s">
        <v>41808</v>
      </c>
      <c r="C25654" t="s">
        <v>34</v>
      </c>
      <c r="D25654" t="s">
        <v>35</v>
      </c>
      <c r="E25654">
        <v>2</v>
      </c>
      <c r="F25654" s="2">
        <v>103.38</v>
      </c>
      <c r="G25654" s="3">
        <v>772.27</v>
      </c>
      <c r="H25654" s="3">
        <v>1.0338000000000001</v>
      </c>
      <c r="I25654" s="3">
        <v>0</v>
      </c>
      <c r="J25654" s="3">
        <v>104.41379999999999</v>
      </c>
      <c r="K25654" s="4">
        <v>0.35</v>
      </c>
      <c r="L25654" s="73">
        <v>189.55120615384612</v>
      </c>
    </row>
    <row r="25655" spans="1:12" x14ac:dyDescent="0.35">
      <c r="A25655" s="1" t="s">
        <v>41809</v>
      </c>
      <c r="B25655" t="s">
        <v>41810</v>
      </c>
      <c r="C25655" t="s">
        <v>34</v>
      </c>
      <c r="D25655" t="s">
        <v>35</v>
      </c>
      <c r="E25655">
        <v>1</v>
      </c>
      <c r="F25655" s="2">
        <v>80.66</v>
      </c>
      <c r="G25655" s="3">
        <v>413.53</v>
      </c>
      <c r="H25655" s="3">
        <v>0.80659999999999998</v>
      </c>
      <c r="I25655" s="3">
        <v>3.7910200000000001</v>
      </c>
      <c r="J25655" s="3">
        <v>85.257620000000003</v>
      </c>
      <c r="K25655" s="4">
        <v>0.34999999999999992</v>
      </c>
      <c r="L25655" s="73">
        <v>154.77537169230769</v>
      </c>
    </row>
    <row r="25656" spans="1:12" x14ac:dyDescent="0.35">
      <c r="A25656" s="1" t="s">
        <v>41811</v>
      </c>
      <c r="B25656" t="s">
        <v>41812</v>
      </c>
      <c r="C25656" t="s">
        <v>34</v>
      </c>
      <c r="D25656" t="s">
        <v>35</v>
      </c>
      <c r="E25656">
        <v>2</v>
      </c>
      <c r="F25656" s="2">
        <v>64.88</v>
      </c>
      <c r="G25656" s="3">
        <v>332.61</v>
      </c>
      <c r="H25656" s="3">
        <v>0.64879999999999993</v>
      </c>
      <c r="I25656" s="3">
        <v>0</v>
      </c>
      <c r="J25656" s="3">
        <v>65.52879999999999</v>
      </c>
      <c r="K25656" s="4">
        <v>0.35</v>
      </c>
      <c r="L25656" s="73">
        <v>118.95997538461536</v>
      </c>
    </row>
    <row r="25657" spans="1:12" x14ac:dyDescent="0.35">
      <c r="A25657" s="1" t="s">
        <v>41813</v>
      </c>
      <c r="B25657" t="s">
        <v>41814</v>
      </c>
      <c r="C25657" t="s">
        <v>34</v>
      </c>
      <c r="D25657" t="s">
        <v>35</v>
      </c>
      <c r="E25657">
        <v>1</v>
      </c>
      <c r="F25657" s="2">
        <v>8.9499999999999993</v>
      </c>
      <c r="G25657" s="3">
        <v>46.86</v>
      </c>
      <c r="H25657" s="3">
        <v>8.9499999999999996E-2</v>
      </c>
      <c r="I25657" s="3">
        <v>0.42064999999999997</v>
      </c>
      <c r="J25657" s="3">
        <v>9.4601499999999987</v>
      </c>
      <c r="K25657" s="4">
        <v>0.35</v>
      </c>
      <c r="L25657" s="73">
        <v>17.173810769230766</v>
      </c>
    </row>
    <row r="25658" spans="1:12" x14ac:dyDescent="0.35">
      <c r="A25658" s="1" t="s">
        <v>41815</v>
      </c>
      <c r="B25658" t="s">
        <v>41816</v>
      </c>
      <c r="C25658" t="s">
        <v>34</v>
      </c>
      <c r="D25658" t="s">
        <v>35</v>
      </c>
      <c r="E25658">
        <v>1</v>
      </c>
      <c r="F25658" s="2">
        <v>762.69</v>
      </c>
      <c r="G25658" s="3">
        <v>3826.13</v>
      </c>
      <c r="H25658" s="3">
        <v>7.6269000000000009</v>
      </c>
      <c r="I25658" s="3">
        <v>35.846430000000005</v>
      </c>
      <c r="J25658" s="3">
        <v>806.16333000000009</v>
      </c>
      <c r="K25658" s="4">
        <v>0.35</v>
      </c>
      <c r="L25658" s="73">
        <v>1463.496506769231</v>
      </c>
    </row>
    <row r="25659" spans="1:12" x14ac:dyDescent="0.35">
      <c r="A25659" s="1" t="s">
        <v>41817</v>
      </c>
      <c r="B25659" t="s">
        <v>41818</v>
      </c>
      <c r="C25659" t="s">
        <v>34</v>
      </c>
      <c r="D25659" t="s">
        <v>35</v>
      </c>
      <c r="E25659">
        <v>2</v>
      </c>
      <c r="F25659" s="2">
        <v>56.41</v>
      </c>
      <c r="G25659" s="3">
        <v>294.98</v>
      </c>
      <c r="H25659" s="3">
        <v>0.56409999999999993</v>
      </c>
      <c r="I25659" s="3">
        <v>0</v>
      </c>
      <c r="J25659" s="3">
        <v>56.9741</v>
      </c>
      <c r="K25659" s="4">
        <v>0.35</v>
      </c>
      <c r="L25659" s="73">
        <v>103.42990461538461</v>
      </c>
    </row>
    <row r="25660" spans="1:12" x14ac:dyDescent="0.35">
      <c r="A25660" s="1" t="s">
        <v>41819</v>
      </c>
      <c r="B25660" t="s">
        <v>41820</v>
      </c>
      <c r="C25660" t="s">
        <v>34</v>
      </c>
      <c r="D25660" t="s">
        <v>35</v>
      </c>
      <c r="E25660">
        <v>2</v>
      </c>
      <c r="F25660" s="2">
        <v>68.760000000000005</v>
      </c>
      <c r="G25660" s="3">
        <v>359.5</v>
      </c>
      <c r="H25660" s="3">
        <v>0.6876000000000001</v>
      </c>
      <c r="I25660" s="3">
        <v>0</v>
      </c>
      <c r="J25660" s="3">
        <v>69.447600000000008</v>
      </c>
      <c r="K25660" s="4">
        <v>0.35</v>
      </c>
      <c r="L25660" s="73">
        <v>126.07410461538463</v>
      </c>
    </row>
    <row r="25661" spans="1:12" x14ac:dyDescent="0.35">
      <c r="A25661" s="1" t="s">
        <v>41821</v>
      </c>
      <c r="B25661" t="s">
        <v>41822</v>
      </c>
      <c r="C25661" t="s">
        <v>34</v>
      </c>
      <c r="D25661" t="s">
        <v>35</v>
      </c>
      <c r="E25661">
        <v>1</v>
      </c>
      <c r="F25661" s="2">
        <v>43.57</v>
      </c>
      <c r="G25661" s="3">
        <v>223.36</v>
      </c>
      <c r="H25661" s="3">
        <v>0.43570000000000003</v>
      </c>
      <c r="I25661" s="3">
        <v>2.04779</v>
      </c>
      <c r="J25661" s="3">
        <v>46.053489999999996</v>
      </c>
      <c r="K25661" s="4">
        <v>0.35000000000000003</v>
      </c>
      <c r="L25661" s="73">
        <v>83.604797230769222</v>
      </c>
    </row>
    <row r="25662" spans="1:12" x14ac:dyDescent="0.35">
      <c r="A25662" s="1" t="s">
        <v>41823</v>
      </c>
      <c r="B25662" t="s">
        <v>41824</v>
      </c>
      <c r="C25662" t="s">
        <v>13</v>
      </c>
      <c r="D25662" t="s">
        <v>14</v>
      </c>
      <c r="E25662">
        <v>1</v>
      </c>
      <c r="F25662" s="2">
        <v>1711.25</v>
      </c>
      <c r="G25662" s="3">
        <v>8783.81</v>
      </c>
      <c r="H25662" s="3">
        <v>17.112500000000001</v>
      </c>
      <c r="I25662" s="3">
        <v>80.428749999999994</v>
      </c>
      <c r="J25662" s="3">
        <v>1808.79125</v>
      </c>
      <c r="K25662" s="4">
        <v>0.35</v>
      </c>
      <c r="L25662" s="73">
        <v>3283.6518076923076</v>
      </c>
    </row>
    <row r="25663" spans="1:12" x14ac:dyDescent="0.35">
      <c r="A25663" s="1" t="s">
        <v>41825</v>
      </c>
      <c r="B25663" t="s">
        <v>41826</v>
      </c>
      <c r="C25663" t="s">
        <v>34</v>
      </c>
      <c r="D25663" t="s">
        <v>35</v>
      </c>
      <c r="E25663">
        <v>2</v>
      </c>
      <c r="F25663" s="2">
        <v>3.53</v>
      </c>
      <c r="G25663" s="3">
        <v>16.239999999999998</v>
      </c>
      <c r="H25663" s="3">
        <v>3.5299999999999998E-2</v>
      </c>
      <c r="I25663" s="3">
        <v>0</v>
      </c>
      <c r="J25663" s="3">
        <v>3.5652999999999997</v>
      </c>
      <c r="K25663" s="4">
        <v>0.35000000000000003</v>
      </c>
      <c r="L25663" s="73">
        <v>6.4723907692307687</v>
      </c>
    </row>
    <row r="25664" spans="1:12" x14ac:dyDescent="0.35">
      <c r="A25664" s="1" t="s">
        <v>41827</v>
      </c>
      <c r="B25664" t="s">
        <v>41828</v>
      </c>
      <c r="C25664" t="s">
        <v>34</v>
      </c>
      <c r="D25664" t="s">
        <v>35</v>
      </c>
      <c r="E25664">
        <v>2</v>
      </c>
      <c r="F25664" s="2">
        <v>281.7</v>
      </c>
      <c r="G25664" s="3">
        <v>1444.22</v>
      </c>
      <c r="H25664" s="3">
        <v>2.8169999999999997</v>
      </c>
      <c r="I25664" s="3">
        <v>0</v>
      </c>
      <c r="J25664" s="3">
        <v>284.517</v>
      </c>
      <c r="K25664" s="4">
        <v>0.34999999999999992</v>
      </c>
      <c r="L25664" s="73">
        <v>516.50778461538459</v>
      </c>
    </row>
    <row r="25665" spans="1:12" x14ac:dyDescent="0.35">
      <c r="A25665" s="1" t="s">
        <v>41829</v>
      </c>
      <c r="B25665" t="s">
        <v>41830</v>
      </c>
      <c r="C25665" t="s">
        <v>13</v>
      </c>
      <c r="D25665" t="s">
        <v>14</v>
      </c>
      <c r="E25665">
        <v>1</v>
      </c>
      <c r="F25665" s="2">
        <v>25.95</v>
      </c>
      <c r="G25665" s="3">
        <v>134.61000000000001</v>
      </c>
      <c r="H25665" s="3">
        <v>0.25950000000000001</v>
      </c>
      <c r="I25665" s="3">
        <v>1.2196499999999999</v>
      </c>
      <c r="J25665" s="3">
        <v>27.42915</v>
      </c>
      <c r="K25665" s="4">
        <v>0.35</v>
      </c>
      <c r="L25665" s="73">
        <v>49.794456923076922</v>
      </c>
    </row>
    <row r="25666" spans="1:12" x14ac:dyDescent="0.35">
      <c r="A25666" s="1" t="s">
        <v>41831</v>
      </c>
      <c r="B25666" t="s">
        <v>41832</v>
      </c>
      <c r="C25666" t="s">
        <v>46</v>
      </c>
      <c r="D25666" t="s">
        <v>47</v>
      </c>
      <c r="E25666">
        <v>1</v>
      </c>
      <c r="F25666" s="2">
        <v>1.8</v>
      </c>
      <c r="G25666" s="3">
        <v>9.2100000000000009</v>
      </c>
      <c r="H25666" s="3">
        <v>1.8000000000000002E-2</v>
      </c>
      <c r="I25666" s="3">
        <v>8.4600000000000009E-2</v>
      </c>
      <c r="J25666" s="3">
        <v>1.9026000000000001</v>
      </c>
      <c r="K25666" s="4">
        <v>0.34999999999999992</v>
      </c>
      <c r="L25666" s="73">
        <v>3.4539507692307692</v>
      </c>
    </row>
    <row r="25667" spans="1:12" x14ac:dyDescent="0.35">
      <c r="A25667" s="1" t="s">
        <v>41833</v>
      </c>
      <c r="B25667" t="s">
        <v>41834</v>
      </c>
      <c r="C25667" t="s">
        <v>34</v>
      </c>
      <c r="D25667" t="s">
        <v>35</v>
      </c>
      <c r="E25667">
        <v>1</v>
      </c>
      <c r="F25667" s="2">
        <v>1491.02</v>
      </c>
      <c r="G25667" s="3">
        <v>7256.4</v>
      </c>
      <c r="H25667" s="3">
        <v>14.9102</v>
      </c>
      <c r="I25667" s="3">
        <v>70.077939999999998</v>
      </c>
      <c r="J25667" s="3">
        <v>1576.0081399999999</v>
      </c>
      <c r="K25667" s="4">
        <v>0.35</v>
      </c>
      <c r="L25667" s="73">
        <v>2861.0609310769228</v>
      </c>
    </row>
    <row r="25668" spans="1:12" x14ac:dyDescent="0.35">
      <c r="A25668" s="1" t="s">
        <v>41835</v>
      </c>
      <c r="B25668" t="s">
        <v>41836</v>
      </c>
      <c r="C25668" t="s">
        <v>34</v>
      </c>
      <c r="D25668" t="s">
        <v>35</v>
      </c>
      <c r="E25668">
        <v>1</v>
      </c>
      <c r="F25668" s="2">
        <v>1299.98</v>
      </c>
      <c r="G25668" s="3">
        <v>6664.54</v>
      </c>
      <c r="H25668" s="3">
        <v>12.9998</v>
      </c>
      <c r="I25668" s="3">
        <v>61.099060000000001</v>
      </c>
      <c r="J25668" s="3">
        <v>1374.0788600000001</v>
      </c>
      <c r="K25668" s="4">
        <v>0.35</v>
      </c>
      <c r="L25668" s="73">
        <v>2494.4816227692309</v>
      </c>
    </row>
    <row r="25669" spans="1:12" x14ac:dyDescent="0.35">
      <c r="A25669" s="1" t="s">
        <v>41837</v>
      </c>
      <c r="B25669" t="s">
        <v>41838</v>
      </c>
      <c r="C25669" t="s">
        <v>13</v>
      </c>
      <c r="D25669" t="s">
        <v>14</v>
      </c>
      <c r="E25669">
        <v>1</v>
      </c>
      <c r="F25669" s="2">
        <v>141.88</v>
      </c>
      <c r="G25669" s="3">
        <v>696.02</v>
      </c>
      <c r="H25669" s="3">
        <v>1.4188000000000001</v>
      </c>
      <c r="I25669" s="3">
        <v>6.6683599999999998</v>
      </c>
      <c r="J25669" s="3">
        <v>149.96716000000001</v>
      </c>
      <c r="K25669" s="4">
        <v>0.35</v>
      </c>
      <c r="L25669" s="73">
        <v>272.2480750769231</v>
      </c>
    </row>
    <row r="25670" spans="1:12" x14ac:dyDescent="0.35">
      <c r="A25670" s="1" t="s">
        <v>41839</v>
      </c>
      <c r="B25670" t="s">
        <v>41840</v>
      </c>
      <c r="C25670" t="s">
        <v>46</v>
      </c>
      <c r="D25670" t="s">
        <v>47</v>
      </c>
      <c r="E25670">
        <v>1</v>
      </c>
      <c r="F25670" s="2">
        <v>34.75</v>
      </c>
      <c r="G25670" s="3">
        <v>181.71</v>
      </c>
      <c r="H25670" s="3">
        <v>0.34750000000000003</v>
      </c>
      <c r="I25670" s="3">
        <v>1.6332500000000001</v>
      </c>
      <c r="J25670" s="3">
        <v>36.730749999999993</v>
      </c>
      <c r="K25670" s="4">
        <v>0.35</v>
      </c>
      <c r="L25670" s="73">
        <v>66.680438461538444</v>
      </c>
    </row>
    <row r="25671" spans="1:12" x14ac:dyDescent="0.35">
      <c r="A25671" s="1" t="s">
        <v>41841</v>
      </c>
      <c r="B25671" t="s">
        <v>41842</v>
      </c>
      <c r="C25671" t="s">
        <v>13</v>
      </c>
      <c r="D25671" t="s">
        <v>14</v>
      </c>
      <c r="E25671">
        <v>2</v>
      </c>
      <c r="F25671" s="2">
        <v>14.6</v>
      </c>
      <c r="G25671" s="3">
        <v>73.87</v>
      </c>
      <c r="H25671" s="3">
        <v>0.14599999999999999</v>
      </c>
      <c r="I25671" s="3">
        <v>0</v>
      </c>
      <c r="J25671" s="3">
        <v>14.746</v>
      </c>
      <c r="K25671" s="4">
        <v>0.35</v>
      </c>
      <c r="L25671" s="73">
        <v>26.769661538461538</v>
      </c>
    </row>
    <row r="25672" spans="1:12" x14ac:dyDescent="0.35">
      <c r="A25672" s="1" t="s">
        <v>41843</v>
      </c>
      <c r="B25672" t="s">
        <v>41844</v>
      </c>
      <c r="C25672" t="s">
        <v>46</v>
      </c>
      <c r="D25672" t="s">
        <v>47</v>
      </c>
      <c r="E25672">
        <v>1</v>
      </c>
      <c r="F25672" s="2">
        <v>1551.99</v>
      </c>
      <c r="G25672" s="3">
        <v>7956.5</v>
      </c>
      <c r="H25672" s="3">
        <v>15.5199</v>
      </c>
      <c r="I25672" s="3">
        <v>72.943529999999996</v>
      </c>
      <c r="J25672" s="3">
        <v>1640.45343</v>
      </c>
      <c r="K25672" s="4">
        <v>0.34999999999999992</v>
      </c>
      <c r="L25672" s="73">
        <v>2978.0539190769227</v>
      </c>
    </row>
    <row r="25673" spans="1:12" x14ac:dyDescent="0.35">
      <c r="A25673" s="1" t="s">
        <v>41845</v>
      </c>
      <c r="B25673" t="s">
        <v>41846</v>
      </c>
      <c r="C25673" t="s">
        <v>34</v>
      </c>
      <c r="D25673" t="s">
        <v>35</v>
      </c>
      <c r="E25673">
        <v>1</v>
      </c>
      <c r="F25673" s="2">
        <v>75.739999999999995</v>
      </c>
      <c r="G25673" s="3">
        <v>533.75</v>
      </c>
      <c r="H25673" s="3">
        <v>0.75739999999999996</v>
      </c>
      <c r="I25673" s="3">
        <v>3.5597799999999999</v>
      </c>
      <c r="J25673" s="3">
        <v>80.057180000000002</v>
      </c>
      <c r="K25673" s="4">
        <v>0.35000000000000003</v>
      </c>
      <c r="L25673" s="73">
        <v>145.33457292307693</v>
      </c>
    </row>
    <row r="25674" spans="1:12" x14ac:dyDescent="0.35">
      <c r="A25674" s="1" t="s">
        <v>41847</v>
      </c>
      <c r="B25674" t="s">
        <v>41848</v>
      </c>
      <c r="C25674" t="s">
        <v>34</v>
      </c>
      <c r="D25674" t="s">
        <v>35</v>
      </c>
      <c r="E25674">
        <v>2</v>
      </c>
      <c r="F25674" s="2">
        <v>7.72</v>
      </c>
      <c r="G25674" s="3">
        <v>39.56</v>
      </c>
      <c r="H25674" s="3">
        <v>7.7200000000000005E-2</v>
      </c>
      <c r="I25674" s="3">
        <v>0</v>
      </c>
      <c r="J25674" s="3">
        <v>7.7972000000000001</v>
      </c>
      <c r="K25674" s="4">
        <v>0.35</v>
      </c>
      <c r="L25674" s="73">
        <v>14.154916923076922</v>
      </c>
    </row>
    <row r="25675" spans="1:12" x14ac:dyDescent="0.35">
      <c r="A25675" s="1" t="s">
        <v>41849</v>
      </c>
      <c r="B25675" t="s">
        <v>41597</v>
      </c>
      <c r="C25675" t="s">
        <v>34</v>
      </c>
      <c r="D25675" t="s">
        <v>35</v>
      </c>
      <c r="E25675">
        <v>2</v>
      </c>
      <c r="F25675" s="2">
        <v>3838.8</v>
      </c>
      <c r="G25675" s="3">
        <v>0</v>
      </c>
      <c r="H25675" s="3">
        <v>38.388000000000005</v>
      </c>
      <c r="I25675" s="3">
        <v>0</v>
      </c>
      <c r="J25675" s="3">
        <v>3877.1880000000001</v>
      </c>
      <c r="K25675" s="4">
        <v>0.35000000000000003</v>
      </c>
      <c r="L25675" s="73">
        <v>7038.587446153846</v>
      </c>
    </row>
    <row r="25676" spans="1:12" x14ac:dyDescent="0.35">
      <c r="A25676" s="1" t="s">
        <v>41850</v>
      </c>
      <c r="B25676" t="s">
        <v>41851</v>
      </c>
      <c r="C25676" t="s">
        <v>34</v>
      </c>
      <c r="D25676" t="s">
        <v>35</v>
      </c>
      <c r="E25676">
        <v>1</v>
      </c>
      <c r="F25676" s="2">
        <v>40.909999999999997</v>
      </c>
      <c r="G25676" s="3">
        <v>214.19</v>
      </c>
      <c r="H25676" s="3">
        <v>0.40909999999999996</v>
      </c>
      <c r="I25676" s="3">
        <v>1.9227699999999999</v>
      </c>
      <c r="J25676" s="3">
        <v>43.241869999999999</v>
      </c>
      <c r="K25676" s="4">
        <v>0.35</v>
      </c>
      <c r="L25676" s="73">
        <v>78.500625538461534</v>
      </c>
    </row>
    <row r="25677" spans="1:12" x14ac:dyDescent="0.35">
      <c r="A25677" s="1" t="s">
        <v>41852</v>
      </c>
      <c r="B25677" t="s">
        <v>41853</v>
      </c>
      <c r="C25677" t="s">
        <v>34</v>
      </c>
      <c r="D25677" t="s">
        <v>35</v>
      </c>
      <c r="E25677">
        <v>2</v>
      </c>
      <c r="F25677" s="2">
        <v>4.79</v>
      </c>
      <c r="G25677" s="3">
        <v>35.799999999999997</v>
      </c>
      <c r="H25677" s="3">
        <v>4.7899999999999998E-2</v>
      </c>
      <c r="I25677" s="3">
        <v>0</v>
      </c>
      <c r="J25677" s="3">
        <v>4.8379000000000003</v>
      </c>
      <c r="K25677" s="4">
        <v>0.35</v>
      </c>
      <c r="L25677" s="73">
        <v>8.7826492307692305</v>
      </c>
    </row>
    <row r="25678" spans="1:12" x14ac:dyDescent="0.35">
      <c r="A25678" s="1" t="s">
        <v>41854</v>
      </c>
      <c r="B25678" t="s">
        <v>41855</v>
      </c>
      <c r="C25678" t="s">
        <v>34</v>
      </c>
      <c r="D25678" t="s">
        <v>35</v>
      </c>
      <c r="E25678">
        <v>2</v>
      </c>
      <c r="F25678" s="2">
        <v>42.67</v>
      </c>
      <c r="G25678" s="3">
        <v>223.4</v>
      </c>
      <c r="H25678" s="3">
        <v>0.42670000000000002</v>
      </c>
      <c r="I25678" s="3">
        <v>0</v>
      </c>
      <c r="J25678" s="3">
        <v>43.096699999999998</v>
      </c>
      <c r="K25678" s="4">
        <v>0.35</v>
      </c>
      <c r="L25678" s="73">
        <v>78.23708615384615</v>
      </c>
    </row>
    <row r="25679" spans="1:12" x14ac:dyDescent="0.35">
      <c r="A25679" s="1" t="s">
        <v>41856</v>
      </c>
      <c r="B25679" t="s">
        <v>41857</v>
      </c>
      <c r="C25679" t="s">
        <v>34</v>
      </c>
      <c r="D25679" t="s">
        <v>35</v>
      </c>
      <c r="E25679">
        <v>2</v>
      </c>
      <c r="F25679" s="2">
        <v>4.97</v>
      </c>
      <c r="G25679" s="3">
        <v>37.090000000000003</v>
      </c>
      <c r="H25679" s="3">
        <v>4.9700000000000001E-2</v>
      </c>
      <c r="I25679" s="3">
        <v>0</v>
      </c>
      <c r="J25679" s="3">
        <v>5.0196999999999994</v>
      </c>
      <c r="K25679" s="4">
        <v>0.35</v>
      </c>
      <c r="L25679" s="73">
        <v>9.1126861538461519</v>
      </c>
    </row>
    <row r="25680" spans="1:12" x14ac:dyDescent="0.35">
      <c r="A25680" s="1" t="s">
        <v>41858</v>
      </c>
      <c r="B25680" t="s">
        <v>41859</v>
      </c>
      <c r="C25680" t="s">
        <v>34</v>
      </c>
      <c r="D25680" t="s">
        <v>35</v>
      </c>
      <c r="E25680">
        <v>1</v>
      </c>
      <c r="F25680" s="2">
        <v>100.29</v>
      </c>
      <c r="G25680" s="3">
        <v>525.08000000000004</v>
      </c>
      <c r="H25680" s="3">
        <v>1.0029000000000001</v>
      </c>
      <c r="I25680" s="3">
        <v>4.7136300000000002</v>
      </c>
      <c r="J25680" s="3">
        <v>106.00653</v>
      </c>
      <c r="K25680" s="4">
        <v>0.35</v>
      </c>
      <c r="L25680" s="73">
        <v>192.44262369230768</v>
      </c>
    </row>
    <row r="25681" spans="1:12" x14ac:dyDescent="0.35">
      <c r="A25681" s="1" t="s">
        <v>41860</v>
      </c>
      <c r="B25681" t="s">
        <v>41861</v>
      </c>
      <c r="C25681" t="s">
        <v>34</v>
      </c>
      <c r="D25681" t="s">
        <v>35</v>
      </c>
      <c r="E25681">
        <v>1</v>
      </c>
      <c r="F25681" s="2">
        <v>82.13</v>
      </c>
      <c r="G25681" s="3">
        <v>438.05</v>
      </c>
      <c r="H25681" s="3">
        <v>0.82129999999999992</v>
      </c>
      <c r="I25681" s="3">
        <v>3.8601099999999997</v>
      </c>
      <c r="J25681" s="3">
        <v>86.811409999999995</v>
      </c>
      <c r="K25681" s="4">
        <v>0.34999999999999992</v>
      </c>
      <c r="L25681" s="73">
        <v>157.59609815384613</v>
      </c>
    </row>
    <row r="25682" spans="1:12" x14ac:dyDescent="0.35">
      <c r="A25682" s="1" t="s">
        <v>41862</v>
      </c>
      <c r="B25682" t="s">
        <v>41863</v>
      </c>
      <c r="C25682" t="s">
        <v>34</v>
      </c>
      <c r="D25682" t="s">
        <v>35</v>
      </c>
      <c r="E25682">
        <v>2</v>
      </c>
      <c r="F25682" s="2">
        <v>4705.88</v>
      </c>
      <c r="G25682" s="3">
        <v>24638.12</v>
      </c>
      <c r="H25682" s="3">
        <v>47.058800000000005</v>
      </c>
      <c r="I25682" s="3">
        <v>0</v>
      </c>
      <c r="J25682" s="3">
        <v>4752.9387999999999</v>
      </c>
      <c r="K25682" s="4">
        <v>0.34999999999999992</v>
      </c>
      <c r="L25682" s="73">
        <v>8628.4119753846135</v>
      </c>
    </row>
    <row r="25683" spans="1:12" x14ac:dyDescent="0.35">
      <c r="A25683" s="1" t="s">
        <v>41864</v>
      </c>
      <c r="B25683" t="s">
        <v>41865</v>
      </c>
      <c r="C25683" t="s">
        <v>34</v>
      </c>
      <c r="D25683" t="s">
        <v>35</v>
      </c>
      <c r="E25683">
        <v>2</v>
      </c>
      <c r="F25683" s="2">
        <v>52.8</v>
      </c>
      <c r="G25683" s="3">
        <v>270.63</v>
      </c>
      <c r="H25683" s="3">
        <v>0.52800000000000002</v>
      </c>
      <c r="I25683" s="3">
        <v>0</v>
      </c>
      <c r="J25683" s="3">
        <v>53.327999999999996</v>
      </c>
      <c r="K25683" s="4">
        <v>0.34999999999999992</v>
      </c>
      <c r="L25683" s="73">
        <v>96.810830769230748</v>
      </c>
    </row>
    <row r="25684" spans="1:12" x14ac:dyDescent="0.35">
      <c r="A25684" s="1" t="s">
        <v>41866</v>
      </c>
      <c r="B25684" t="s">
        <v>41867</v>
      </c>
      <c r="C25684" t="s">
        <v>13</v>
      </c>
      <c r="D25684" t="s">
        <v>14</v>
      </c>
      <c r="E25684">
        <v>1</v>
      </c>
      <c r="F25684" s="2">
        <v>111.62</v>
      </c>
      <c r="G25684" s="3">
        <v>547.59</v>
      </c>
      <c r="H25684" s="3">
        <v>1.1162000000000001</v>
      </c>
      <c r="I25684" s="3">
        <v>5.2461400000000005</v>
      </c>
      <c r="J25684" s="3">
        <v>117.98234000000001</v>
      </c>
      <c r="K25684" s="4">
        <v>0.35</v>
      </c>
      <c r="L25684" s="73">
        <v>214.18332492307692</v>
      </c>
    </row>
    <row r="25685" spans="1:12" x14ac:dyDescent="0.35">
      <c r="A25685" s="1" t="s">
        <v>41868</v>
      </c>
      <c r="B25685" t="s">
        <v>41869</v>
      </c>
      <c r="C25685" t="s">
        <v>46</v>
      </c>
      <c r="D25685" t="s">
        <v>47</v>
      </c>
      <c r="E25685">
        <v>1</v>
      </c>
      <c r="F25685" s="2">
        <v>25.2</v>
      </c>
      <c r="G25685" s="3">
        <v>129.18</v>
      </c>
      <c r="H25685" s="3">
        <v>0.252</v>
      </c>
      <c r="I25685" s="3">
        <v>1.1843999999999999</v>
      </c>
      <c r="J25685" s="3">
        <v>26.636399999999998</v>
      </c>
      <c r="K25685" s="4">
        <v>0.34999999999999992</v>
      </c>
      <c r="L25685" s="73">
        <v>48.355310769230762</v>
      </c>
    </row>
    <row r="25686" spans="1:12" x14ac:dyDescent="0.35">
      <c r="A25686" s="1" t="s">
        <v>41870</v>
      </c>
      <c r="B25686" t="s">
        <v>41871</v>
      </c>
      <c r="C25686" t="s">
        <v>46</v>
      </c>
      <c r="D25686" t="s">
        <v>47</v>
      </c>
      <c r="E25686">
        <v>1</v>
      </c>
      <c r="F25686" s="2">
        <v>232.9</v>
      </c>
      <c r="G25686" s="3">
        <v>1193.97</v>
      </c>
      <c r="H25686" s="3">
        <v>2.3290000000000002</v>
      </c>
      <c r="I25686" s="3">
        <v>10.946300000000001</v>
      </c>
      <c r="J25686" s="3">
        <v>246.17530000000002</v>
      </c>
      <c r="K25686" s="4">
        <v>0.34999999999999992</v>
      </c>
      <c r="L25686" s="73">
        <v>446.90285230769229</v>
      </c>
    </row>
    <row r="25687" spans="1:12" x14ac:dyDescent="0.35">
      <c r="A25687" s="1" t="s">
        <v>41872</v>
      </c>
      <c r="B25687" t="s">
        <v>41873</v>
      </c>
      <c r="C25687" t="s">
        <v>34</v>
      </c>
      <c r="D25687" t="s">
        <v>35</v>
      </c>
      <c r="E25687">
        <v>2</v>
      </c>
      <c r="F25687" s="2">
        <v>212.25</v>
      </c>
      <c r="G25687" s="3">
        <v>1117.96</v>
      </c>
      <c r="H25687" s="3">
        <v>2.1225000000000001</v>
      </c>
      <c r="I25687" s="3">
        <v>0</v>
      </c>
      <c r="J25687" s="3">
        <v>214.3725</v>
      </c>
      <c r="K25687" s="4">
        <v>0.35000000000000003</v>
      </c>
      <c r="L25687" s="73">
        <v>389.16853846153845</v>
      </c>
    </row>
    <row r="25688" spans="1:12" x14ac:dyDescent="0.35">
      <c r="A25688" s="1" t="s">
        <v>41874</v>
      </c>
      <c r="B25688" t="s">
        <v>41875</v>
      </c>
      <c r="C25688" t="s">
        <v>13</v>
      </c>
      <c r="D25688" t="s">
        <v>14</v>
      </c>
      <c r="E25688">
        <v>2</v>
      </c>
      <c r="F25688" s="2">
        <v>810.96</v>
      </c>
      <c r="G25688" s="3">
        <v>3978.43</v>
      </c>
      <c r="H25688" s="3">
        <v>8.1096000000000004</v>
      </c>
      <c r="I25688" s="3">
        <v>0</v>
      </c>
      <c r="J25688" s="3">
        <v>819.06960000000004</v>
      </c>
      <c r="K25688" s="4">
        <v>0.34999999999999992</v>
      </c>
      <c r="L25688" s="73">
        <v>1486.9263507692308</v>
      </c>
    </row>
    <row r="25689" spans="1:12" x14ac:dyDescent="0.35">
      <c r="A25689" s="1">
        <v>41009222</v>
      </c>
      <c r="B25689" t="s">
        <v>41876</v>
      </c>
      <c r="C25689" t="s">
        <v>34</v>
      </c>
      <c r="D25689" t="s">
        <v>35</v>
      </c>
      <c r="E25689">
        <v>1</v>
      </c>
      <c r="F25689" s="2">
        <v>8268.11</v>
      </c>
      <c r="G25689" s="3">
        <v>42387.55</v>
      </c>
      <c r="H25689" s="3">
        <v>82.681100000000001</v>
      </c>
      <c r="I25689" s="3">
        <v>388.60117000000002</v>
      </c>
      <c r="J25689" s="3">
        <v>8739.3922700000003</v>
      </c>
      <c r="K25689" s="4">
        <v>0.34999999999999992</v>
      </c>
      <c r="L25689" s="73">
        <v>15865.358274769231</v>
      </c>
    </row>
    <row r="25690" spans="1:12" x14ac:dyDescent="0.35">
      <c r="A25690" s="1" t="s">
        <v>41877</v>
      </c>
      <c r="B25690" t="s">
        <v>41878</v>
      </c>
      <c r="C25690" t="s">
        <v>13</v>
      </c>
      <c r="D25690" t="s">
        <v>14</v>
      </c>
      <c r="E25690">
        <v>2</v>
      </c>
      <c r="F25690" s="2">
        <v>651.63</v>
      </c>
      <c r="G25690" s="3">
        <v>3196.81</v>
      </c>
      <c r="H25690" s="3">
        <v>6.5163000000000002</v>
      </c>
      <c r="I25690" s="3">
        <v>0</v>
      </c>
      <c r="J25690" s="3">
        <v>658.1463</v>
      </c>
      <c r="K25690" s="4">
        <v>0.35</v>
      </c>
      <c r="L25690" s="73">
        <v>1194.7886676923076</v>
      </c>
    </row>
    <row r="25691" spans="1:12" x14ac:dyDescent="0.35">
      <c r="A25691" s="1" t="s">
        <v>41879</v>
      </c>
      <c r="B25691" t="s">
        <v>41880</v>
      </c>
      <c r="C25691" t="s">
        <v>29</v>
      </c>
      <c r="D25691" t="s">
        <v>30</v>
      </c>
      <c r="E25691">
        <v>2</v>
      </c>
      <c r="F25691" s="2">
        <v>108.36</v>
      </c>
      <c r="G25691" s="3">
        <v>830.54</v>
      </c>
      <c r="H25691" s="3">
        <v>1.0836000000000001</v>
      </c>
      <c r="I25691" s="3">
        <v>0</v>
      </c>
      <c r="J25691" s="3">
        <v>109.4436</v>
      </c>
      <c r="K25691" s="4">
        <v>0.35</v>
      </c>
      <c r="L25691" s="73">
        <v>198.68222769230769</v>
      </c>
    </row>
    <row r="25692" spans="1:12" x14ac:dyDescent="0.35">
      <c r="A25692" s="1" t="s">
        <v>41881</v>
      </c>
      <c r="B25692" t="s">
        <v>41882</v>
      </c>
      <c r="C25692" t="s">
        <v>34</v>
      </c>
      <c r="D25692" t="s">
        <v>35</v>
      </c>
      <c r="E25692">
        <v>1</v>
      </c>
      <c r="F25692" s="2">
        <v>2763.38</v>
      </c>
      <c r="G25692" s="3">
        <v>13824.24</v>
      </c>
      <c r="H25692" s="3">
        <v>27.633800000000001</v>
      </c>
      <c r="I25692" s="3">
        <v>129.87886</v>
      </c>
      <c r="J25692" s="3">
        <v>2920.89266</v>
      </c>
      <c r="K25692" s="4">
        <v>0.35000000000000003</v>
      </c>
      <c r="L25692" s="73">
        <v>5302.5435981538458</v>
      </c>
    </row>
    <row r="25693" spans="1:12" x14ac:dyDescent="0.35">
      <c r="A25693" s="1">
        <v>41000625</v>
      </c>
      <c r="B25693" t="s">
        <v>41883</v>
      </c>
      <c r="C25693" t="s">
        <v>34</v>
      </c>
      <c r="D25693" t="s">
        <v>35</v>
      </c>
      <c r="E25693">
        <v>1</v>
      </c>
      <c r="F25693" s="2">
        <v>335.29</v>
      </c>
      <c r="G25693" s="3">
        <v>1718.96</v>
      </c>
      <c r="H25693" s="3">
        <v>3.3529000000000004</v>
      </c>
      <c r="I25693" s="3">
        <v>15.75863</v>
      </c>
      <c r="J25693" s="3">
        <v>354.40152999999998</v>
      </c>
      <c r="K25693" s="4">
        <v>0.34999999999999992</v>
      </c>
      <c r="L25693" s="73">
        <v>643.37508523076917</v>
      </c>
    </row>
    <row r="25694" spans="1:12" x14ac:dyDescent="0.35">
      <c r="A25694" s="1">
        <v>41009615</v>
      </c>
      <c r="B25694" t="s">
        <v>41884</v>
      </c>
      <c r="C25694" t="s">
        <v>34</v>
      </c>
      <c r="D25694" t="s">
        <v>35</v>
      </c>
      <c r="E25694">
        <v>1</v>
      </c>
      <c r="F25694" s="2">
        <v>456.04</v>
      </c>
      <c r="G25694" s="3">
        <v>2337.9499999999998</v>
      </c>
      <c r="H25694" s="3">
        <v>4.5604000000000005</v>
      </c>
      <c r="I25694" s="3">
        <v>21.433880000000002</v>
      </c>
      <c r="J25694" s="3">
        <v>482.03428000000002</v>
      </c>
      <c r="K25694" s="4">
        <v>0.34999999999999992</v>
      </c>
      <c r="L25694" s="73">
        <v>875.07761599999992</v>
      </c>
    </row>
    <row r="25695" spans="1:12" x14ac:dyDescent="0.35">
      <c r="A25695" s="1" t="s">
        <v>41885</v>
      </c>
      <c r="B25695" t="s">
        <v>41886</v>
      </c>
      <c r="C25695" t="s">
        <v>13</v>
      </c>
      <c r="D25695" t="s">
        <v>14</v>
      </c>
      <c r="E25695">
        <v>2</v>
      </c>
      <c r="F25695" s="2">
        <v>16580.29</v>
      </c>
      <c r="G25695" s="3">
        <v>80967.070000000007</v>
      </c>
      <c r="H25695" s="3">
        <v>165.80290000000002</v>
      </c>
      <c r="I25695" s="3">
        <v>0</v>
      </c>
      <c r="J25695" s="3">
        <v>16746.0929</v>
      </c>
      <c r="K25695" s="4">
        <v>0.35000000000000003</v>
      </c>
      <c r="L25695" s="73">
        <v>30400.599418461537</v>
      </c>
    </row>
    <row r="25696" spans="1:12" x14ac:dyDescent="0.35">
      <c r="A25696" s="1" t="s">
        <v>41887</v>
      </c>
      <c r="B25696" t="s">
        <v>41888</v>
      </c>
      <c r="C25696" t="s">
        <v>34</v>
      </c>
      <c r="D25696" t="s">
        <v>35</v>
      </c>
      <c r="E25696">
        <v>2</v>
      </c>
      <c r="F25696" s="2">
        <v>119.44</v>
      </c>
      <c r="G25696" s="3">
        <v>641.26</v>
      </c>
      <c r="H25696" s="3">
        <v>1.1943999999999999</v>
      </c>
      <c r="I25696" s="3">
        <v>0</v>
      </c>
      <c r="J25696" s="3">
        <v>120.6344</v>
      </c>
      <c r="K25696" s="4">
        <v>0.35</v>
      </c>
      <c r="L25696" s="73">
        <v>218.99783384615384</v>
      </c>
    </row>
    <row r="25697" spans="1:12" x14ac:dyDescent="0.35">
      <c r="A25697" s="1" t="s">
        <v>41889</v>
      </c>
      <c r="B25697" t="s">
        <v>41890</v>
      </c>
      <c r="C25697" t="s">
        <v>46</v>
      </c>
      <c r="D25697" t="s">
        <v>47</v>
      </c>
      <c r="E25697">
        <v>1</v>
      </c>
      <c r="F25697" s="2">
        <v>37.4</v>
      </c>
      <c r="G25697" s="3">
        <v>191.72</v>
      </c>
      <c r="H25697" s="3">
        <v>0.374</v>
      </c>
      <c r="I25697" s="3">
        <v>1.7578</v>
      </c>
      <c r="J25697" s="3">
        <v>39.531800000000004</v>
      </c>
      <c r="K25697" s="4">
        <v>0.35</v>
      </c>
      <c r="L25697" s="73">
        <v>71.765421538461538</v>
      </c>
    </row>
    <row r="25698" spans="1:12" x14ac:dyDescent="0.35">
      <c r="A25698" s="1" t="s">
        <v>41891</v>
      </c>
      <c r="B25698" t="s">
        <v>41892</v>
      </c>
      <c r="C25698" t="s">
        <v>13</v>
      </c>
      <c r="D25698" t="s">
        <v>14</v>
      </c>
      <c r="E25698">
        <v>1</v>
      </c>
      <c r="F25698" s="2">
        <v>1599.33</v>
      </c>
      <c r="G25698" s="3">
        <v>8373.4599999999991</v>
      </c>
      <c r="H25698" s="3">
        <v>15.9933</v>
      </c>
      <c r="I25698" s="3">
        <v>75.168509999999998</v>
      </c>
      <c r="J25698" s="3">
        <v>1690.49181</v>
      </c>
      <c r="K25698" s="4">
        <v>0.34999999999999992</v>
      </c>
      <c r="L25698" s="73">
        <v>3068.8928243076921</v>
      </c>
    </row>
    <row r="25699" spans="1:12" x14ac:dyDescent="0.35">
      <c r="A25699" s="1" t="s">
        <v>41893</v>
      </c>
      <c r="B25699" t="s">
        <v>41894</v>
      </c>
      <c r="C25699" t="s">
        <v>34</v>
      </c>
      <c r="D25699" t="s">
        <v>35</v>
      </c>
      <c r="E25699">
        <v>2</v>
      </c>
      <c r="F25699" s="2">
        <v>125.11</v>
      </c>
      <c r="G25699" s="3">
        <v>641.41</v>
      </c>
      <c r="H25699" s="3">
        <v>1.2511000000000001</v>
      </c>
      <c r="I25699" s="3">
        <v>0</v>
      </c>
      <c r="J25699" s="3">
        <v>126.36109999999999</v>
      </c>
      <c r="K25699" s="4">
        <v>0.35</v>
      </c>
      <c r="L25699" s="73">
        <v>229.39399692307688</v>
      </c>
    </row>
    <row r="25700" spans="1:12" x14ac:dyDescent="0.35">
      <c r="A25700" s="1" t="s">
        <v>41895</v>
      </c>
      <c r="B25700" t="s">
        <v>41896</v>
      </c>
      <c r="C25700" t="s">
        <v>13</v>
      </c>
      <c r="D25700" t="s">
        <v>14</v>
      </c>
      <c r="E25700">
        <v>1</v>
      </c>
      <c r="F25700" s="2">
        <v>54.14</v>
      </c>
      <c r="G25700" s="3">
        <v>273.87</v>
      </c>
      <c r="H25700" s="3">
        <v>0.54139999999999999</v>
      </c>
      <c r="I25700" s="3">
        <v>2.5445799999999998</v>
      </c>
      <c r="J25700" s="3">
        <v>57.225980000000007</v>
      </c>
      <c r="K25700" s="4">
        <v>0.35000000000000003</v>
      </c>
      <c r="L25700" s="73">
        <v>103.88716369230771</v>
      </c>
    </row>
    <row r="25701" spans="1:12" x14ac:dyDescent="0.35">
      <c r="A25701" s="1" t="s">
        <v>41897</v>
      </c>
      <c r="B25701" t="s">
        <v>41898</v>
      </c>
      <c r="C25701" t="s">
        <v>34</v>
      </c>
      <c r="D25701" t="s">
        <v>35</v>
      </c>
      <c r="E25701">
        <v>1</v>
      </c>
      <c r="F25701" s="2">
        <v>2306.27</v>
      </c>
      <c r="G25701" s="3">
        <v>11823.44</v>
      </c>
      <c r="H25701" s="3">
        <v>23.0627</v>
      </c>
      <c r="I25701" s="3">
        <v>108.39469</v>
      </c>
      <c r="J25701" s="3">
        <v>2437.72739</v>
      </c>
      <c r="K25701" s="4">
        <v>0.35</v>
      </c>
      <c r="L25701" s="73">
        <v>4425.4128003076921</v>
      </c>
    </row>
    <row r="25702" spans="1:12" x14ac:dyDescent="0.35">
      <c r="A25702" s="1" t="s">
        <v>41899</v>
      </c>
      <c r="B25702" t="s">
        <v>41900</v>
      </c>
      <c r="C25702" t="s">
        <v>34</v>
      </c>
      <c r="D25702" t="s">
        <v>35</v>
      </c>
      <c r="E25702">
        <v>2</v>
      </c>
      <c r="F25702" s="2">
        <v>1293.1099999999999</v>
      </c>
      <c r="G25702" s="3">
        <v>4654.5</v>
      </c>
      <c r="H25702" s="3">
        <v>12.931099999999999</v>
      </c>
      <c r="I25702" s="3">
        <v>0</v>
      </c>
      <c r="J25702" s="3">
        <v>1306.0410999999999</v>
      </c>
      <c r="K25702" s="4">
        <v>0.35</v>
      </c>
      <c r="L25702" s="73">
        <v>2370.9669199999998</v>
      </c>
    </row>
    <row r="25703" spans="1:12" x14ac:dyDescent="0.35">
      <c r="A25703" s="1" t="s">
        <v>41901</v>
      </c>
      <c r="B25703" t="s">
        <v>41902</v>
      </c>
      <c r="C25703" t="s">
        <v>34</v>
      </c>
      <c r="D25703" t="s">
        <v>35</v>
      </c>
      <c r="E25703">
        <v>1</v>
      </c>
      <c r="F25703" s="2">
        <v>17.29</v>
      </c>
      <c r="G25703" s="3">
        <v>90.42</v>
      </c>
      <c r="H25703" s="3">
        <v>0.1729</v>
      </c>
      <c r="I25703" s="3">
        <v>0.81262999999999996</v>
      </c>
      <c r="J25703" s="3">
        <v>18.275529999999996</v>
      </c>
      <c r="K25703" s="4">
        <v>0.34999999999999992</v>
      </c>
      <c r="L25703" s="73">
        <v>33.177115999999991</v>
      </c>
    </row>
    <row r="25704" spans="1:12" x14ac:dyDescent="0.35">
      <c r="A25704" s="1" t="s">
        <v>41903</v>
      </c>
      <c r="B25704" t="s">
        <v>41904</v>
      </c>
      <c r="C25704" t="s">
        <v>13</v>
      </c>
      <c r="D25704" t="s">
        <v>14</v>
      </c>
      <c r="E25704">
        <v>2</v>
      </c>
      <c r="F25704" s="2">
        <v>37.67</v>
      </c>
      <c r="G25704" s="3">
        <v>184.76</v>
      </c>
      <c r="H25704" s="3">
        <v>0.37670000000000003</v>
      </c>
      <c r="I25704" s="3">
        <v>0</v>
      </c>
      <c r="J25704" s="3">
        <v>38.046700000000001</v>
      </c>
      <c r="K25704" s="4">
        <v>0.34999999999999992</v>
      </c>
      <c r="L25704" s="73">
        <v>69.069393846153844</v>
      </c>
    </row>
    <row r="25705" spans="1:12" x14ac:dyDescent="0.35">
      <c r="A25705" s="1" t="s">
        <v>41905</v>
      </c>
      <c r="B25705" t="s">
        <v>41906</v>
      </c>
      <c r="C25705" t="s">
        <v>34</v>
      </c>
      <c r="D25705" t="s">
        <v>35</v>
      </c>
      <c r="E25705">
        <v>2</v>
      </c>
      <c r="F25705" s="2">
        <v>181.44</v>
      </c>
      <c r="G25705" s="3">
        <v>949.95</v>
      </c>
      <c r="H25705" s="3">
        <v>1.8144</v>
      </c>
      <c r="I25705" s="3">
        <v>0</v>
      </c>
      <c r="J25705" s="3">
        <v>183.2544</v>
      </c>
      <c r="K25705" s="4">
        <v>0.35</v>
      </c>
      <c r="L25705" s="73">
        <v>332.67721846153847</v>
      </c>
    </row>
    <row r="25706" spans="1:12" x14ac:dyDescent="0.35">
      <c r="A25706" s="1" t="s">
        <v>41907</v>
      </c>
      <c r="B25706" t="s">
        <v>41908</v>
      </c>
      <c r="C25706" t="s">
        <v>34</v>
      </c>
      <c r="D25706" t="s">
        <v>35</v>
      </c>
      <c r="E25706">
        <v>1</v>
      </c>
      <c r="F25706" s="2">
        <v>93.12</v>
      </c>
      <c r="G25706" s="3">
        <v>487.54</v>
      </c>
      <c r="H25706" s="3">
        <v>0.93120000000000003</v>
      </c>
      <c r="I25706" s="3">
        <v>4.3766400000000001</v>
      </c>
      <c r="J25706" s="3">
        <v>98.427840000000003</v>
      </c>
      <c r="K25706" s="4">
        <v>0.35</v>
      </c>
      <c r="L25706" s="73">
        <v>178.68438646153845</v>
      </c>
    </row>
    <row r="25707" spans="1:12" x14ac:dyDescent="0.35">
      <c r="A25707" s="1" t="s">
        <v>41909</v>
      </c>
      <c r="B25707" t="s">
        <v>41910</v>
      </c>
      <c r="C25707" t="s">
        <v>34</v>
      </c>
      <c r="D25707" t="s">
        <v>35</v>
      </c>
      <c r="E25707">
        <v>1</v>
      </c>
      <c r="F25707" s="2">
        <v>5.91</v>
      </c>
      <c r="G25707" s="3">
        <v>30.88</v>
      </c>
      <c r="H25707" s="3">
        <v>5.91E-2</v>
      </c>
      <c r="I25707" s="3">
        <v>0.27777000000000002</v>
      </c>
      <c r="J25707" s="3">
        <v>6.2468700000000004</v>
      </c>
      <c r="K25707" s="4">
        <v>0.35</v>
      </c>
      <c r="L25707" s="73">
        <v>11.340471692307693</v>
      </c>
    </row>
    <row r="25708" spans="1:12" x14ac:dyDescent="0.35">
      <c r="A25708" s="1" t="s">
        <v>41911</v>
      </c>
      <c r="B25708" t="s">
        <v>41912</v>
      </c>
      <c r="C25708" t="s">
        <v>13</v>
      </c>
      <c r="D25708" t="s">
        <v>14</v>
      </c>
      <c r="E25708">
        <v>2</v>
      </c>
      <c r="F25708" s="2">
        <v>701.85</v>
      </c>
      <c r="G25708" s="3">
        <v>3598.17</v>
      </c>
      <c r="H25708" s="3">
        <v>7.0185000000000004</v>
      </c>
      <c r="I25708" s="3">
        <v>0</v>
      </c>
      <c r="J25708" s="3">
        <v>708.86850000000004</v>
      </c>
      <c r="K25708" s="4">
        <v>0.35</v>
      </c>
      <c r="L25708" s="73">
        <v>1286.8689692307694</v>
      </c>
    </row>
    <row r="25709" spans="1:12" x14ac:dyDescent="0.35">
      <c r="A25709" s="1" t="s">
        <v>41913</v>
      </c>
      <c r="B25709" t="s">
        <v>41914</v>
      </c>
      <c r="C25709" t="s">
        <v>34</v>
      </c>
      <c r="D25709" t="s">
        <v>35</v>
      </c>
      <c r="E25709">
        <v>1</v>
      </c>
      <c r="F25709" s="2">
        <v>2779.14</v>
      </c>
      <c r="G25709" s="3">
        <v>14550.47</v>
      </c>
      <c r="H25709" s="3">
        <v>27.791399999999999</v>
      </c>
      <c r="I25709" s="3">
        <v>130.61957999999998</v>
      </c>
      <c r="J25709" s="3">
        <v>2937.55098</v>
      </c>
      <c r="K25709" s="4">
        <v>0.35</v>
      </c>
      <c r="L25709" s="73">
        <v>5332.7848559999993</v>
      </c>
    </row>
    <row r="25710" spans="1:12" x14ac:dyDescent="0.35">
      <c r="A25710" s="1" t="s">
        <v>41915</v>
      </c>
      <c r="B25710" t="s">
        <v>41916</v>
      </c>
      <c r="C25710" t="s">
        <v>34</v>
      </c>
      <c r="D25710" t="s">
        <v>35</v>
      </c>
      <c r="E25710">
        <v>1</v>
      </c>
      <c r="F25710" s="2">
        <v>238.33</v>
      </c>
      <c r="G25710" s="3">
        <v>1221.82</v>
      </c>
      <c r="H25710" s="3">
        <v>2.3833000000000002</v>
      </c>
      <c r="I25710" s="3">
        <v>11.201510000000001</v>
      </c>
      <c r="J25710" s="3">
        <v>251.91481000000002</v>
      </c>
      <c r="K25710" s="4">
        <v>0.35000000000000003</v>
      </c>
      <c r="L25710" s="73">
        <v>457.32227046153849</v>
      </c>
    </row>
    <row r="25711" spans="1:12" x14ac:dyDescent="0.35">
      <c r="A25711" s="1" t="s">
        <v>41917</v>
      </c>
      <c r="B25711" t="s">
        <v>41918</v>
      </c>
      <c r="C25711" t="s">
        <v>46</v>
      </c>
      <c r="D25711" t="s">
        <v>47</v>
      </c>
      <c r="E25711">
        <v>1</v>
      </c>
      <c r="F25711" s="2">
        <v>154.41</v>
      </c>
      <c r="G25711" s="3">
        <v>791.58</v>
      </c>
      <c r="H25711" s="3">
        <v>1.5441</v>
      </c>
      <c r="I25711" s="3">
        <v>7.2572700000000001</v>
      </c>
      <c r="J25711" s="3">
        <v>163.21136999999999</v>
      </c>
      <c r="K25711" s="4">
        <v>0.35</v>
      </c>
      <c r="L25711" s="73">
        <v>296.29141015384613</v>
      </c>
    </row>
    <row r="25712" spans="1:12" x14ac:dyDescent="0.35">
      <c r="A25712" s="1" t="s">
        <v>41919</v>
      </c>
      <c r="B25712" t="s">
        <v>41920</v>
      </c>
      <c r="C25712" t="s">
        <v>13</v>
      </c>
      <c r="D25712" t="s">
        <v>14</v>
      </c>
      <c r="E25712">
        <v>2</v>
      </c>
      <c r="F25712" s="2">
        <v>77.400000000000006</v>
      </c>
      <c r="G25712" s="3">
        <v>391.57</v>
      </c>
      <c r="H25712" s="3">
        <v>0.77400000000000002</v>
      </c>
      <c r="I25712" s="3">
        <v>0</v>
      </c>
      <c r="J25712" s="3">
        <v>78.174000000000007</v>
      </c>
      <c r="K25712" s="4">
        <v>0.35</v>
      </c>
      <c r="L25712" s="73">
        <v>141.91587692307692</v>
      </c>
    </row>
    <row r="25713" spans="1:12" x14ac:dyDescent="0.35">
      <c r="A25713" s="1" t="s">
        <v>41921</v>
      </c>
      <c r="B25713" t="s">
        <v>41922</v>
      </c>
      <c r="C25713" t="s">
        <v>34</v>
      </c>
      <c r="D25713" t="s">
        <v>35</v>
      </c>
      <c r="E25713">
        <v>1</v>
      </c>
      <c r="F25713" s="2">
        <v>57.28</v>
      </c>
      <c r="G25713" s="3">
        <v>299.55</v>
      </c>
      <c r="H25713" s="3">
        <v>0.57279999999999998</v>
      </c>
      <c r="I25713" s="3">
        <v>2.6921599999999999</v>
      </c>
      <c r="J25713" s="3">
        <v>60.544960000000003</v>
      </c>
      <c r="K25713" s="4">
        <v>0.35000000000000003</v>
      </c>
      <c r="L25713" s="73">
        <v>109.91238892307693</v>
      </c>
    </row>
    <row r="25714" spans="1:12" x14ac:dyDescent="0.35">
      <c r="A25714" s="1" t="s">
        <v>41923</v>
      </c>
      <c r="B25714" t="s">
        <v>41924</v>
      </c>
      <c r="C25714" t="s">
        <v>13</v>
      </c>
      <c r="D25714" t="s">
        <v>14</v>
      </c>
      <c r="E25714">
        <v>2</v>
      </c>
      <c r="F25714" s="2">
        <v>325.19</v>
      </c>
      <c r="G25714" s="3">
        <v>1667.12</v>
      </c>
      <c r="H25714" s="3">
        <v>3.2519</v>
      </c>
      <c r="I25714" s="3">
        <v>0</v>
      </c>
      <c r="J25714" s="3">
        <v>328.44189999999998</v>
      </c>
      <c r="K25714" s="4">
        <v>0.35</v>
      </c>
      <c r="L25714" s="73">
        <v>596.24837230769231</v>
      </c>
    </row>
    <row r="25715" spans="1:12" x14ac:dyDescent="0.35">
      <c r="A25715" s="1" t="s">
        <v>41925</v>
      </c>
      <c r="B25715" t="s">
        <v>41926</v>
      </c>
      <c r="C25715" t="s">
        <v>34</v>
      </c>
      <c r="D25715" t="s">
        <v>35</v>
      </c>
      <c r="E25715">
        <v>1</v>
      </c>
      <c r="F25715" s="2">
        <v>134.5</v>
      </c>
      <c r="G25715" s="3">
        <v>703.33</v>
      </c>
      <c r="H25715" s="3">
        <v>1.345</v>
      </c>
      <c r="I25715" s="3">
        <v>6.3215000000000003</v>
      </c>
      <c r="J25715" s="3">
        <v>142.16649999999998</v>
      </c>
      <c r="K25715" s="4">
        <v>0.35000000000000003</v>
      </c>
      <c r="L25715" s="73">
        <v>258.08687692307689</v>
      </c>
    </row>
    <row r="25716" spans="1:12" x14ac:dyDescent="0.35">
      <c r="A25716" s="1" t="s">
        <v>41927</v>
      </c>
      <c r="B25716" t="s">
        <v>41928</v>
      </c>
      <c r="C25716" t="s">
        <v>34</v>
      </c>
      <c r="D25716" t="s">
        <v>35</v>
      </c>
      <c r="E25716">
        <v>2</v>
      </c>
      <c r="F25716" s="2">
        <v>5.89</v>
      </c>
      <c r="G25716" s="3">
        <v>43.94</v>
      </c>
      <c r="H25716" s="3">
        <v>5.8900000000000001E-2</v>
      </c>
      <c r="I25716" s="3">
        <v>0</v>
      </c>
      <c r="J25716" s="3">
        <v>5.9489000000000001</v>
      </c>
      <c r="K25716" s="4">
        <v>0.35</v>
      </c>
      <c r="L25716" s="73">
        <v>10.799541538461538</v>
      </c>
    </row>
    <row r="25717" spans="1:12" x14ac:dyDescent="0.35">
      <c r="A25717" s="1" t="s">
        <v>41929</v>
      </c>
      <c r="B25717" t="s">
        <v>41930</v>
      </c>
      <c r="C25717" t="s">
        <v>34</v>
      </c>
      <c r="D25717" t="s">
        <v>35</v>
      </c>
      <c r="E25717">
        <v>2</v>
      </c>
      <c r="F25717" s="2">
        <v>9.75</v>
      </c>
      <c r="G25717" s="3">
        <v>72.89</v>
      </c>
      <c r="H25717" s="3">
        <v>9.7500000000000003E-2</v>
      </c>
      <c r="I25717" s="3">
        <v>0</v>
      </c>
      <c r="J25717" s="3">
        <v>9.8475000000000001</v>
      </c>
      <c r="K25717" s="4">
        <v>0.35000000000000003</v>
      </c>
      <c r="L25717" s="73">
        <v>17.876999999999999</v>
      </c>
    </row>
    <row r="25718" spans="1:12" x14ac:dyDescent="0.35">
      <c r="A25718" s="1" t="s">
        <v>41931</v>
      </c>
      <c r="B25718" t="s">
        <v>41932</v>
      </c>
      <c r="C25718" t="s">
        <v>13</v>
      </c>
      <c r="D25718" t="s">
        <v>14</v>
      </c>
      <c r="E25718">
        <v>1</v>
      </c>
      <c r="F25718" s="2">
        <v>164.39</v>
      </c>
      <c r="G25718" s="3">
        <v>831.52</v>
      </c>
      <c r="H25718" s="3">
        <v>1.6438999999999999</v>
      </c>
      <c r="I25718" s="3">
        <v>7.726329999999999</v>
      </c>
      <c r="J25718" s="3">
        <v>173.76022999999998</v>
      </c>
      <c r="K25718" s="4">
        <v>0.35000000000000003</v>
      </c>
      <c r="L25718" s="73">
        <v>315.44164830769228</v>
      </c>
    </row>
    <row r="25719" spans="1:12" x14ac:dyDescent="0.35">
      <c r="A25719" s="1" t="s">
        <v>41933</v>
      </c>
      <c r="B25719" t="s">
        <v>41934</v>
      </c>
      <c r="C25719" t="s">
        <v>34</v>
      </c>
      <c r="D25719" t="s">
        <v>35</v>
      </c>
      <c r="E25719">
        <v>2</v>
      </c>
      <c r="F25719" s="2">
        <v>531.17999999999995</v>
      </c>
      <c r="G25719" s="3">
        <v>1839.05</v>
      </c>
      <c r="H25719" s="3">
        <v>5.3117999999999999</v>
      </c>
      <c r="I25719" s="3">
        <v>0</v>
      </c>
      <c r="J25719" s="3">
        <v>536.4917999999999</v>
      </c>
      <c r="K25719" s="4">
        <v>0.35</v>
      </c>
      <c r="L25719" s="73">
        <v>973.93895999999984</v>
      </c>
    </row>
    <row r="25720" spans="1:12" x14ac:dyDescent="0.35">
      <c r="A25720" s="1" t="s">
        <v>41935</v>
      </c>
      <c r="B25720" t="s">
        <v>41936</v>
      </c>
      <c r="C25720" t="s">
        <v>29</v>
      </c>
      <c r="D25720" t="s">
        <v>30</v>
      </c>
      <c r="E25720">
        <v>1</v>
      </c>
      <c r="F25720" s="2">
        <v>225.59</v>
      </c>
      <c r="G25720" s="3">
        <v>1246.79</v>
      </c>
      <c r="H25720" s="3">
        <v>2.2559</v>
      </c>
      <c r="I25720" s="3">
        <v>10.602729999999999</v>
      </c>
      <c r="J25720" s="3">
        <v>238.44863000000001</v>
      </c>
      <c r="K25720" s="4">
        <v>0.34999999999999992</v>
      </c>
      <c r="L25720" s="73">
        <v>432.87597446153842</v>
      </c>
    </row>
    <row r="25721" spans="1:12" x14ac:dyDescent="0.35">
      <c r="A25721" s="1" t="s">
        <v>41937</v>
      </c>
      <c r="B25721" t="s">
        <v>41938</v>
      </c>
      <c r="C25721" t="s">
        <v>34</v>
      </c>
      <c r="D25721" t="s">
        <v>35</v>
      </c>
      <c r="E25721">
        <v>2</v>
      </c>
      <c r="F25721" s="2">
        <v>58.78</v>
      </c>
      <c r="G25721" s="3">
        <v>307.39</v>
      </c>
      <c r="H25721" s="3">
        <v>0.58779999999999999</v>
      </c>
      <c r="I25721" s="3">
        <v>0</v>
      </c>
      <c r="J25721" s="3">
        <v>59.367800000000003</v>
      </c>
      <c r="K25721" s="4">
        <v>0.35</v>
      </c>
      <c r="L25721" s="73">
        <v>107.77539076923077</v>
      </c>
    </row>
    <row r="25722" spans="1:12" x14ac:dyDescent="0.35">
      <c r="A25722" s="1" t="s">
        <v>41939</v>
      </c>
      <c r="B25722" t="s">
        <v>41940</v>
      </c>
      <c r="C25722" t="s">
        <v>34</v>
      </c>
      <c r="D25722" t="s">
        <v>35</v>
      </c>
      <c r="E25722">
        <v>2</v>
      </c>
      <c r="F25722" s="2">
        <v>88.61</v>
      </c>
      <c r="G25722" s="3">
        <v>454.24</v>
      </c>
      <c r="H25722" s="3">
        <v>0.8861</v>
      </c>
      <c r="I25722" s="3">
        <v>0</v>
      </c>
      <c r="J25722" s="3">
        <v>89.496099999999998</v>
      </c>
      <c r="K25722" s="4">
        <v>0.34999999999999992</v>
      </c>
      <c r="L25722" s="73">
        <v>162.46984307692307</v>
      </c>
    </row>
    <row r="25723" spans="1:12" x14ac:dyDescent="0.35">
      <c r="A25723" s="1" t="s">
        <v>41941</v>
      </c>
      <c r="B25723" t="s">
        <v>41942</v>
      </c>
      <c r="C25723" t="s">
        <v>34</v>
      </c>
      <c r="D25723" t="s">
        <v>35</v>
      </c>
      <c r="E25723">
        <v>2</v>
      </c>
      <c r="F25723" s="2">
        <v>7.16</v>
      </c>
      <c r="G25723" s="3">
        <v>53.43</v>
      </c>
      <c r="H25723" s="3">
        <v>7.1599999999999997E-2</v>
      </c>
      <c r="I25723" s="3">
        <v>0</v>
      </c>
      <c r="J25723" s="3">
        <v>7.2316000000000003</v>
      </c>
      <c r="K25723" s="4">
        <v>0.35</v>
      </c>
      <c r="L25723" s="73">
        <v>13.128135384615383</v>
      </c>
    </row>
    <row r="25724" spans="1:12" x14ac:dyDescent="0.35">
      <c r="A25724" s="1">
        <v>41009760</v>
      </c>
      <c r="B25724" t="s">
        <v>41943</v>
      </c>
      <c r="C25724" t="s">
        <v>34</v>
      </c>
      <c r="D25724" t="s">
        <v>35</v>
      </c>
      <c r="E25724">
        <v>2</v>
      </c>
      <c r="F25724" s="2">
        <v>5039</v>
      </c>
      <c r="G25724" s="3">
        <v>25833.18</v>
      </c>
      <c r="H25724" s="3">
        <v>50.39</v>
      </c>
      <c r="I25724" s="3">
        <v>0</v>
      </c>
      <c r="J25724" s="3">
        <v>5089.3900000000003</v>
      </c>
      <c r="K25724" s="4">
        <v>0.35000000000000003</v>
      </c>
      <c r="L25724" s="73">
        <v>9239.2003076923083</v>
      </c>
    </row>
    <row r="25725" spans="1:12" x14ac:dyDescent="0.35">
      <c r="A25725" s="1" t="s">
        <v>41944</v>
      </c>
      <c r="B25725" t="s">
        <v>41945</v>
      </c>
      <c r="C25725" t="s">
        <v>46</v>
      </c>
      <c r="D25725" t="s">
        <v>47</v>
      </c>
      <c r="E25725">
        <v>2</v>
      </c>
      <c r="F25725" s="2">
        <v>23.04</v>
      </c>
      <c r="G25725" s="3">
        <v>72.430000000000007</v>
      </c>
      <c r="H25725" s="3">
        <v>0.23039999999999999</v>
      </c>
      <c r="I25725" s="3">
        <v>0</v>
      </c>
      <c r="J25725" s="3">
        <v>23.270399999999999</v>
      </c>
      <c r="K25725" s="4">
        <v>0.35000000000000003</v>
      </c>
      <c r="L25725" s="73">
        <v>42.244726153846152</v>
      </c>
    </row>
    <row r="25726" spans="1:12" x14ac:dyDescent="0.35">
      <c r="A25726" s="1" t="s">
        <v>41946</v>
      </c>
      <c r="B25726" t="s">
        <v>41947</v>
      </c>
      <c r="C25726" t="s">
        <v>29</v>
      </c>
      <c r="D25726" t="s">
        <v>30</v>
      </c>
      <c r="E25726">
        <v>2</v>
      </c>
      <c r="F25726" s="2">
        <v>6.31</v>
      </c>
      <c r="G25726" s="3">
        <v>32.36</v>
      </c>
      <c r="H25726" s="3">
        <v>6.3100000000000003E-2</v>
      </c>
      <c r="I25726" s="3">
        <v>0</v>
      </c>
      <c r="J25726" s="3">
        <v>6.3731</v>
      </c>
      <c r="K25726" s="4">
        <v>0.34999999999999992</v>
      </c>
      <c r="L25726" s="73">
        <v>11.569627692307691</v>
      </c>
    </row>
    <row r="25727" spans="1:12" x14ac:dyDescent="0.35">
      <c r="A25727" s="1" t="s">
        <v>41948</v>
      </c>
      <c r="B25727" t="s">
        <v>41949</v>
      </c>
      <c r="C25727" t="s">
        <v>46</v>
      </c>
      <c r="D25727" t="s">
        <v>47</v>
      </c>
      <c r="E25727">
        <v>1</v>
      </c>
      <c r="F25727" s="2">
        <v>2.21</v>
      </c>
      <c r="G25727" s="3">
        <v>11.37</v>
      </c>
      <c r="H25727" s="3">
        <v>2.2100000000000002E-2</v>
      </c>
      <c r="I25727" s="3">
        <v>0.10387</v>
      </c>
      <c r="J25727" s="3">
        <v>2.3359700000000001</v>
      </c>
      <c r="K25727" s="4">
        <v>0.35</v>
      </c>
      <c r="L25727" s="73">
        <v>4.2406839999999999</v>
      </c>
    </row>
    <row r="25728" spans="1:12" x14ac:dyDescent="0.35">
      <c r="A25728" s="1" t="s">
        <v>41950</v>
      </c>
      <c r="B25728" t="s">
        <v>41951</v>
      </c>
      <c r="C25728" t="s">
        <v>34</v>
      </c>
      <c r="D25728" t="s">
        <v>35</v>
      </c>
      <c r="E25728">
        <v>2</v>
      </c>
      <c r="F25728" s="2">
        <v>884.56</v>
      </c>
      <c r="G25728" s="3">
        <v>4659.42</v>
      </c>
      <c r="H25728" s="3">
        <v>8.8455999999999992</v>
      </c>
      <c r="I25728" s="3">
        <v>0</v>
      </c>
      <c r="J25728" s="3">
        <v>893.40559999999994</v>
      </c>
      <c r="K25728" s="4">
        <v>0.34999999999999992</v>
      </c>
      <c r="L25728" s="73">
        <v>1621.8747815384613</v>
      </c>
    </row>
    <row r="25729" spans="1:12" x14ac:dyDescent="0.35">
      <c r="A25729" s="1" t="s">
        <v>41952</v>
      </c>
      <c r="B25729" t="s">
        <v>41953</v>
      </c>
      <c r="C25729" t="s">
        <v>13</v>
      </c>
      <c r="D25729" t="s">
        <v>14</v>
      </c>
      <c r="E25729">
        <v>2</v>
      </c>
      <c r="F25729" s="2">
        <v>558.72</v>
      </c>
      <c r="G25729" s="3">
        <v>2864.35</v>
      </c>
      <c r="H25729" s="3">
        <v>5.5872000000000002</v>
      </c>
      <c r="I25729" s="3">
        <v>0</v>
      </c>
      <c r="J25729" s="3">
        <v>564.30720000000008</v>
      </c>
      <c r="K25729" s="4">
        <v>0.35</v>
      </c>
      <c r="L25729" s="73">
        <v>1024.4346092307694</v>
      </c>
    </row>
    <row r="25730" spans="1:12" x14ac:dyDescent="0.35">
      <c r="A25730" s="1" t="s">
        <v>41954</v>
      </c>
      <c r="B25730" t="s">
        <v>41955</v>
      </c>
      <c r="C25730" t="s">
        <v>34</v>
      </c>
      <c r="D25730" t="s">
        <v>35</v>
      </c>
      <c r="E25730">
        <v>1</v>
      </c>
      <c r="F25730" s="2">
        <v>621.76</v>
      </c>
      <c r="G25730" s="3">
        <v>3255.29</v>
      </c>
      <c r="H25730" s="3">
        <v>6.2176</v>
      </c>
      <c r="I25730" s="3">
        <v>29.222719999999999</v>
      </c>
      <c r="J25730" s="3">
        <v>657.20031999999992</v>
      </c>
      <c r="K25730" s="4">
        <v>0.35000000000000003</v>
      </c>
      <c r="L25730" s="73">
        <v>1193.071350153846</v>
      </c>
    </row>
    <row r="25731" spans="1:12" x14ac:dyDescent="0.35">
      <c r="A25731" s="1" t="s">
        <v>41956</v>
      </c>
      <c r="B25731" t="s">
        <v>41957</v>
      </c>
      <c r="C25731" t="s">
        <v>34</v>
      </c>
      <c r="D25731" t="s">
        <v>35</v>
      </c>
      <c r="E25731">
        <v>2</v>
      </c>
      <c r="F25731" s="2">
        <v>5.93</v>
      </c>
      <c r="G25731" s="3">
        <v>44.28</v>
      </c>
      <c r="H25731" s="3">
        <v>5.9299999999999999E-2</v>
      </c>
      <c r="I25731" s="3">
        <v>0</v>
      </c>
      <c r="J25731" s="3">
        <v>5.9893000000000001</v>
      </c>
      <c r="K25731" s="4">
        <v>0.35</v>
      </c>
      <c r="L25731" s="73">
        <v>10.872883076923076</v>
      </c>
    </row>
    <row r="25732" spans="1:12" x14ac:dyDescent="0.35">
      <c r="A25732" s="1" t="s">
        <v>41958</v>
      </c>
      <c r="B25732" t="s">
        <v>41959</v>
      </c>
      <c r="C25732" t="s">
        <v>34</v>
      </c>
      <c r="D25732" t="s">
        <v>35</v>
      </c>
      <c r="E25732">
        <v>2</v>
      </c>
      <c r="F25732" s="2">
        <v>153.91999999999999</v>
      </c>
      <c r="G25732" s="3">
        <v>804.89</v>
      </c>
      <c r="H25732" s="3">
        <v>1.5391999999999999</v>
      </c>
      <c r="I25732" s="3">
        <v>0</v>
      </c>
      <c r="J25732" s="3">
        <v>155.45919999999998</v>
      </c>
      <c r="K25732" s="4">
        <v>0.34999999999999992</v>
      </c>
      <c r="L25732" s="73">
        <v>282.21823999999992</v>
      </c>
    </row>
    <row r="25733" spans="1:12" x14ac:dyDescent="0.35">
      <c r="A25733" s="1" t="s">
        <v>41960</v>
      </c>
      <c r="B25733" t="s">
        <v>41961</v>
      </c>
      <c r="C25733" t="s">
        <v>13</v>
      </c>
      <c r="D25733" t="s">
        <v>14</v>
      </c>
      <c r="E25733">
        <v>1</v>
      </c>
      <c r="F25733" s="2">
        <v>17.3</v>
      </c>
      <c r="G25733" s="3">
        <v>89.74</v>
      </c>
      <c r="H25733" s="3">
        <v>0.17300000000000001</v>
      </c>
      <c r="I25733" s="3">
        <v>0.81310000000000004</v>
      </c>
      <c r="J25733" s="3">
        <v>18.286099999999998</v>
      </c>
      <c r="K25733" s="4">
        <v>0.35</v>
      </c>
      <c r="L25733" s="73">
        <v>33.196304615384612</v>
      </c>
    </row>
    <row r="25734" spans="1:12" x14ac:dyDescent="0.35">
      <c r="A25734" s="1" t="s">
        <v>41962</v>
      </c>
      <c r="B25734" t="s">
        <v>40918</v>
      </c>
      <c r="C25734" t="s">
        <v>34</v>
      </c>
      <c r="D25734" t="s">
        <v>35</v>
      </c>
      <c r="E25734">
        <v>1</v>
      </c>
      <c r="F25734" s="2">
        <v>576.98</v>
      </c>
      <c r="G25734" s="3">
        <v>2961.6</v>
      </c>
      <c r="H25734" s="3">
        <v>5.7698</v>
      </c>
      <c r="I25734" s="3">
        <v>27.11806</v>
      </c>
      <c r="J25734" s="3">
        <v>609.86786000000006</v>
      </c>
      <c r="K25734" s="4">
        <v>0.35</v>
      </c>
      <c r="L25734" s="73">
        <v>1107.1447304615385</v>
      </c>
    </row>
    <row r="25735" spans="1:12" x14ac:dyDescent="0.35">
      <c r="A25735" s="1">
        <v>41001319</v>
      </c>
      <c r="B25735" t="s">
        <v>41963</v>
      </c>
      <c r="C25735" t="s">
        <v>34</v>
      </c>
      <c r="D25735" t="s">
        <v>35</v>
      </c>
      <c r="E25735">
        <v>1</v>
      </c>
      <c r="F25735" s="2">
        <v>1666.54</v>
      </c>
      <c r="G25735" s="3">
        <v>8543.77</v>
      </c>
      <c r="H25735" s="3">
        <v>16.665399999999998</v>
      </c>
      <c r="I25735" s="3">
        <v>78.327380000000005</v>
      </c>
      <c r="J25735" s="3">
        <v>1761.53278</v>
      </c>
      <c r="K25735" s="4">
        <v>0.35000000000000003</v>
      </c>
      <c r="L25735" s="73">
        <v>3197.8595083076925</v>
      </c>
    </row>
    <row r="25736" spans="1:12" x14ac:dyDescent="0.35">
      <c r="A25736" s="1" t="s">
        <v>41964</v>
      </c>
      <c r="B25736" t="s">
        <v>41965</v>
      </c>
      <c r="C25736" t="s">
        <v>34</v>
      </c>
      <c r="D25736" t="s">
        <v>35</v>
      </c>
      <c r="E25736">
        <v>2</v>
      </c>
      <c r="F25736" s="2">
        <v>1759.65</v>
      </c>
      <c r="G25736" s="3">
        <v>9021.1</v>
      </c>
      <c r="H25736" s="3">
        <v>17.596500000000002</v>
      </c>
      <c r="I25736" s="3">
        <v>0</v>
      </c>
      <c r="J25736" s="3">
        <v>1777.2465000000002</v>
      </c>
      <c r="K25736" s="4">
        <v>0.35</v>
      </c>
      <c r="L25736" s="73">
        <v>3226.3859538461543</v>
      </c>
    </row>
    <row r="25737" spans="1:12" x14ac:dyDescent="0.35">
      <c r="A25737" s="1" t="s">
        <v>41966</v>
      </c>
      <c r="B25737" t="s">
        <v>41967</v>
      </c>
      <c r="C25737" t="s">
        <v>34</v>
      </c>
      <c r="D25737" t="s">
        <v>35</v>
      </c>
      <c r="E25737">
        <v>1</v>
      </c>
      <c r="F25737" s="2">
        <v>1104.32</v>
      </c>
      <c r="G25737" s="3">
        <v>5781.78</v>
      </c>
      <c r="H25737" s="3">
        <v>11.043199999999999</v>
      </c>
      <c r="I25737" s="3">
        <v>51.903039999999997</v>
      </c>
      <c r="J25737" s="3">
        <v>1167.2662399999999</v>
      </c>
      <c r="K25737" s="4">
        <v>0.35</v>
      </c>
      <c r="L25737" s="73">
        <v>2119.0371741538461</v>
      </c>
    </row>
    <row r="25738" spans="1:12" x14ac:dyDescent="0.35">
      <c r="A25738" s="1" t="s">
        <v>41968</v>
      </c>
      <c r="B25738" t="s">
        <v>41969</v>
      </c>
      <c r="C25738" t="s">
        <v>34</v>
      </c>
      <c r="D25738" t="s">
        <v>35</v>
      </c>
      <c r="E25738">
        <v>2</v>
      </c>
      <c r="F25738" s="2">
        <v>102.06</v>
      </c>
      <c r="G25738" s="3">
        <v>523.23</v>
      </c>
      <c r="H25738" s="3">
        <v>1.0206</v>
      </c>
      <c r="I25738" s="3">
        <v>0</v>
      </c>
      <c r="J25738" s="3">
        <v>103.0806</v>
      </c>
      <c r="K25738" s="4">
        <v>0.35000000000000003</v>
      </c>
      <c r="L25738" s="73">
        <v>187.13093538461541</v>
      </c>
    </row>
    <row r="25739" spans="1:12" x14ac:dyDescent="0.35">
      <c r="A25739" s="1" t="s">
        <v>41970</v>
      </c>
      <c r="B25739" t="s">
        <v>41971</v>
      </c>
      <c r="C25739" t="s">
        <v>34</v>
      </c>
      <c r="D25739" t="s">
        <v>35</v>
      </c>
      <c r="E25739">
        <v>1</v>
      </c>
      <c r="F25739" s="2">
        <v>4.82</v>
      </c>
      <c r="G25739" s="3">
        <v>25.22</v>
      </c>
      <c r="H25739" s="3">
        <v>4.8200000000000007E-2</v>
      </c>
      <c r="I25739" s="3">
        <v>0.22654000000000002</v>
      </c>
      <c r="J25739" s="3">
        <v>5.0947399999999998</v>
      </c>
      <c r="K25739" s="4">
        <v>0.35</v>
      </c>
      <c r="L25739" s="73">
        <v>9.2489126153846151</v>
      </c>
    </row>
    <row r="25740" spans="1:12" x14ac:dyDescent="0.35">
      <c r="A25740" s="1" t="s">
        <v>41972</v>
      </c>
      <c r="B25740" t="s">
        <v>41973</v>
      </c>
      <c r="C25740" t="s">
        <v>34</v>
      </c>
      <c r="D25740" t="s">
        <v>35</v>
      </c>
      <c r="E25740">
        <v>2</v>
      </c>
      <c r="F25740" s="2">
        <v>1281.4100000000001</v>
      </c>
      <c r="G25740" s="3">
        <v>6569.28</v>
      </c>
      <c r="H25740" s="3">
        <v>12.814100000000002</v>
      </c>
      <c r="I25740" s="3">
        <v>0</v>
      </c>
      <c r="J25740" s="3">
        <v>1294.2241000000001</v>
      </c>
      <c r="K25740" s="4">
        <v>0.34999999999999992</v>
      </c>
      <c r="L25740" s="73">
        <v>2349.5145200000002</v>
      </c>
    </row>
    <row r="25741" spans="1:12" x14ac:dyDescent="0.35">
      <c r="A25741" s="1" t="s">
        <v>41974</v>
      </c>
      <c r="B25741" t="s">
        <v>41975</v>
      </c>
      <c r="C25741" t="s">
        <v>34</v>
      </c>
      <c r="D25741" t="s">
        <v>35</v>
      </c>
      <c r="E25741">
        <v>1</v>
      </c>
      <c r="F25741" s="2">
        <v>173.18</v>
      </c>
      <c r="G25741" s="3">
        <v>906.7</v>
      </c>
      <c r="H25741" s="3">
        <v>1.7318</v>
      </c>
      <c r="I25741" s="3">
        <v>8.1394599999999997</v>
      </c>
      <c r="J25741" s="3">
        <v>183.05126000000001</v>
      </c>
      <c r="K25741" s="4">
        <v>0.34999999999999992</v>
      </c>
      <c r="L25741" s="73">
        <v>332.30844123076923</v>
      </c>
    </row>
    <row r="25742" spans="1:12" x14ac:dyDescent="0.35">
      <c r="A25742" s="1" t="s">
        <v>41976</v>
      </c>
      <c r="B25742" t="s">
        <v>41977</v>
      </c>
      <c r="C25742" t="s">
        <v>34</v>
      </c>
      <c r="D25742" t="s">
        <v>35</v>
      </c>
      <c r="E25742">
        <v>2</v>
      </c>
      <c r="F25742" s="2">
        <v>3838.8</v>
      </c>
      <c r="G25742" s="3">
        <v>20098.43</v>
      </c>
      <c r="H25742" s="3">
        <v>38.388000000000005</v>
      </c>
      <c r="I25742" s="3">
        <v>0</v>
      </c>
      <c r="J25742" s="3">
        <v>3877.1880000000001</v>
      </c>
      <c r="K25742" s="4">
        <v>0.35000000000000003</v>
      </c>
      <c r="L25742" s="73">
        <v>7038.587446153846</v>
      </c>
    </row>
    <row r="25743" spans="1:12" x14ac:dyDescent="0.35">
      <c r="A25743" s="1" t="s">
        <v>41978</v>
      </c>
      <c r="B25743" t="s">
        <v>41979</v>
      </c>
      <c r="C25743" t="s">
        <v>34</v>
      </c>
      <c r="D25743" t="s">
        <v>35</v>
      </c>
      <c r="E25743">
        <v>1</v>
      </c>
      <c r="F25743" s="2">
        <v>12.75</v>
      </c>
      <c r="G25743" s="3">
        <v>65.38</v>
      </c>
      <c r="H25743" s="3">
        <v>0.1275</v>
      </c>
      <c r="I25743" s="3">
        <v>0.59924999999999995</v>
      </c>
      <c r="J25743" s="3">
        <v>13.476749999999999</v>
      </c>
      <c r="K25743" s="4">
        <v>0.35</v>
      </c>
      <c r="L25743" s="73">
        <v>24.465484615384614</v>
      </c>
    </row>
    <row r="25744" spans="1:12" x14ac:dyDescent="0.35">
      <c r="A25744" s="1">
        <v>41005450</v>
      </c>
      <c r="B25744" t="s">
        <v>41332</v>
      </c>
      <c r="C25744" t="s">
        <v>34</v>
      </c>
      <c r="D25744" t="s">
        <v>35</v>
      </c>
      <c r="E25744">
        <v>2</v>
      </c>
      <c r="F25744" s="2">
        <v>166.94</v>
      </c>
      <c r="G25744" s="3">
        <v>855.84</v>
      </c>
      <c r="H25744" s="3">
        <v>1.6694</v>
      </c>
      <c r="I25744" s="3">
        <v>0</v>
      </c>
      <c r="J25744" s="3">
        <v>168.60939999999999</v>
      </c>
      <c r="K25744" s="4">
        <v>0.35</v>
      </c>
      <c r="L25744" s="73">
        <v>306.09091076923073</v>
      </c>
    </row>
    <row r="25745" spans="1:12" x14ac:dyDescent="0.35">
      <c r="A25745" s="1" t="s">
        <v>41980</v>
      </c>
      <c r="B25745" t="s">
        <v>41981</v>
      </c>
      <c r="C25745" t="s">
        <v>34</v>
      </c>
      <c r="D25745" t="s">
        <v>35</v>
      </c>
      <c r="E25745">
        <v>2</v>
      </c>
      <c r="F25745" s="2">
        <v>123.36</v>
      </c>
      <c r="G25745" s="3">
        <v>921.52</v>
      </c>
      <c r="H25745" s="3">
        <v>1.2336</v>
      </c>
      <c r="I25745" s="3">
        <v>0</v>
      </c>
      <c r="J25745" s="3">
        <v>124.5936</v>
      </c>
      <c r="K25745" s="4">
        <v>0.35</v>
      </c>
      <c r="L25745" s="73">
        <v>226.18530461538461</v>
      </c>
    </row>
    <row r="25746" spans="1:12" x14ac:dyDescent="0.35">
      <c r="A25746" s="1" t="s">
        <v>41982</v>
      </c>
      <c r="B25746" t="s">
        <v>41983</v>
      </c>
      <c r="C25746" t="s">
        <v>34</v>
      </c>
      <c r="D25746" t="s">
        <v>35</v>
      </c>
      <c r="E25746">
        <v>2</v>
      </c>
      <c r="F25746" s="2">
        <v>1601</v>
      </c>
      <c r="G25746" s="3">
        <v>7683.66</v>
      </c>
      <c r="H25746" s="3">
        <v>16.010000000000002</v>
      </c>
      <c r="I25746" s="3">
        <v>0</v>
      </c>
      <c r="J25746" s="3">
        <v>1617.01</v>
      </c>
      <c r="K25746" s="4">
        <v>0.34999999999999992</v>
      </c>
      <c r="L25746" s="73">
        <v>2935.4950769230763</v>
      </c>
    </row>
    <row r="25747" spans="1:12" x14ac:dyDescent="0.35">
      <c r="A25747" s="1" t="s">
        <v>41984</v>
      </c>
      <c r="B25747" t="s">
        <v>41985</v>
      </c>
      <c r="C25747" t="s">
        <v>34</v>
      </c>
      <c r="D25747" t="s">
        <v>35</v>
      </c>
      <c r="E25747">
        <v>2</v>
      </c>
      <c r="F25747" s="2">
        <v>2239.2399999999998</v>
      </c>
      <c r="G25747" s="3">
        <v>11479.78</v>
      </c>
      <c r="H25747" s="3">
        <v>22.392399999999999</v>
      </c>
      <c r="I25747" s="3">
        <v>0</v>
      </c>
      <c r="J25747" s="3">
        <v>2261.6324</v>
      </c>
      <c r="K25747" s="4">
        <v>0.34999999999999992</v>
      </c>
      <c r="L25747" s="73">
        <v>4105.7326646153842</v>
      </c>
    </row>
    <row r="25748" spans="1:12" x14ac:dyDescent="0.35">
      <c r="A25748" s="1" t="s">
        <v>41986</v>
      </c>
      <c r="B25748" t="s">
        <v>41987</v>
      </c>
      <c r="C25748" t="s">
        <v>34</v>
      </c>
      <c r="D25748" t="s">
        <v>35</v>
      </c>
      <c r="E25748">
        <v>1</v>
      </c>
      <c r="F25748" s="2">
        <v>853.77</v>
      </c>
      <c r="G25748" s="3">
        <v>4376.96</v>
      </c>
      <c r="H25748" s="3">
        <v>8.5376999999999992</v>
      </c>
      <c r="I25748" s="3">
        <v>40.127189999999999</v>
      </c>
      <c r="J25748" s="3">
        <v>902.43489</v>
      </c>
      <c r="K25748" s="4">
        <v>0.35000000000000003</v>
      </c>
      <c r="L25748" s="73">
        <v>1638.2664156923076</v>
      </c>
    </row>
    <row r="25749" spans="1:12" x14ac:dyDescent="0.35">
      <c r="A25749" s="1" t="s">
        <v>41988</v>
      </c>
      <c r="B25749" t="s">
        <v>41989</v>
      </c>
      <c r="C25749" t="s">
        <v>34</v>
      </c>
      <c r="D25749" t="s">
        <v>35</v>
      </c>
      <c r="E25749">
        <v>1</v>
      </c>
      <c r="F25749" s="2">
        <v>345.62</v>
      </c>
      <c r="G25749" s="3">
        <v>1771.85</v>
      </c>
      <c r="H25749" s="3">
        <v>3.4561999999999999</v>
      </c>
      <c r="I25749" s="3">
        <v>16.244140000000002</v>
      </c>
      <c r="J25749" s="3">
        <v>365.32034000000004</v>
      </c>
      <c r="K25749" s="4">
        <v>0.35000000000000003</v>
      </c>
      <c r="L25749" s="73">
        <v>663.19692492307706</v>
      </c>
    </row>
    <row r="25750" spans="1:12" x14ac:dyDescent="0.35">
      <c r="A25750" s="1" t="s">
        <v>41990</v>
      </c>
      <c r="B25750" t="s">
        <v>41991</v>
      </c>
      <c r="C25750" t="s">
        <v>34</v>
      </c>
      <c r="D25750" t="s">
        <v>35</v>
      </c>
      <c r="E25750">
        <v>2</v>
      </c>
      <c r="F25750" s="2">
        <v>158.12</v>
      </c>
      <c r="G25750" s="3">
        <v>827.85</v>
      </c>
      <c r="H25750" s="3">
        <v>1.5812000000000002</v>
      </c>
      <c r="I25750" s="3">
        <v>0</v>
      </c>
      <c r="J25750" s="3">
        <v>159.7012</v>
      </c>
      <c r="K25750" s="4">
        <v>0.34999999999999992</v>
      </c>
      <c r="L25750" s="73">
        <v>289.91910153846152</v>
      </c>
    </row>
    <row r="25751" spans="1:12" x14ac:dyDescent="0.35">
      <c r="A25751" s="1" t="s">
        <v>41992</v>
      </c>
      <c r="B25751" t="s">
        <v>41993</v>
      </c>
      <c r="C25751" t="s">
        <v>34</v>
      </c>
      <c r="D25751" t="s">
        <v>35</v>
      </c>
      <c r="E25751">
        <v>1</v>
      </c>
      <c r="F25751" s="2">
        <v>73.64</v>
      </c>
      <c r="G25751" s="3">
        <v>710.39</v>
      </c>
      <c r="H25751" s="3">
        <v>0.73640000000000005</v>
      </c>
      <c r="I25751" s="3">
        <v>3.4610799999999999</v>
      </c>
      <c r="J25751" s="3">
        <v>77.837479999999999</v>
      </c>
      <c r="K25751" s="4">
        <v>0.35</v>
      </c>
      <c r="L25751" s="73">
        <v>141.30496369230769</v>
      </c>
    </row>
    <row r="25752" spans="1:12" x14ac:dyDescent="0.35">
      <c r="A25752" s="1" t="s">
        <v>41994</v>
      </c>
      <c r="B25752" t="s">
        <v>41995</v>
      </c>
      <c r="C25752" t="s">
        <v>46</v>
      </c>
      <c r="D25752" t="s">
        <v>47</v>
      </c>
      <c r="E25752">
        <v>2</v>
      </c>
      <c r="F25752" s="2">
        <v>292.64999999999998</v>
      </c>
      <c r="G25752" s="3">
        <v>1404.55</v>
      </c>
      <c r="H25752" s="3">
        <v>2.9264999999999999</v>
      </c>
      <c r="I25752" s="3">
        <v>0</v>
      </c>
      <c r="J25752" s="3">
        <v>295.57649999999995</v>
      </c>
      <c r="K25752" s="4">
        <v>0.35</v>
      </c>
      <c r="L25752" s="73">
        <v>536.58503076923068</v>
      </c>
    </row>
    <row r="25753" spans="1:12" x14ac:dyDescent="0.35">
      <c r="A25753" s="1" t="s">
        <v>41996</v>
      </c>
      <c r="B25753" t="s">
        <v>41997</v>
      </c>
      <c r="C25753" t="s">
        <v>34</v>
      </c>
      <c r="D25753" t="s">
        <v>35</v>
      </c>
      <c r="E25753">
        <v>1</v>
      </c>
      <c r="F25753" s="2">
        <v>709.74</v>
      </c>
      <c r="G25753" s="3">
        <v>3638.5</v>
      </c>
      <c r="H25753" s="3">
        <v>7.0974000000000004</v>
      </c>
      <c r="I25753" s="3">
        <v>33.357779999999998</v>
      </c>
      <c r="J25753" s="3">
        <v>750.19518000000005</v>
      </c>
      <c r="K25753" s="4">
        <v>0.35</v>
      </c>
      <c r="L25753" s="73">
        <v>1361.8927883076924</v>
      </c>
    </row>
    <row r="25754" spans="1:12" x14ac:dyDescent="0.35">
      <c r="A25754" s="1" t="s">
        <v>41998</v>
      </c>
      <c r="B25754" t="s">
        <v>41999</v>
      </c>
      <c r="C25754" t="s">
        <v>34</v>
      </c>
      <c r="D25754" t="s">
        <v>35</v>
      </c>
      <c r="E25754">
        <v>1</v>
      </c>
      <c r="F25754" s="2">
        <v>5.0199999999999996</v>
      </c>
      <c r="G25754" s="3">
        <v>25.76</v>
      </c>
      <c r="H25754" s="3">
        <v>5.0199999999999995E-2</v>
      </c>
      <c r="I25754" s="3">
        <v>0.23593999999999998</v>
      </c>
      <c r="J25754" s="3">
        <v>5.3061400000000001</v>
      </c>
      <c r="K25754" s="4">
        <v>0.35</v>
      </c>
      <c r="L25754" s="73">
        <v>9.6326849230769227</v>
      </c>
    </row>
    <row r="25755" spans="1:12" x14ac:dyDescent="0.35">
      <c r="A25755" s="1" t="s">
        <v>42000</v>
      </c>
      <c r="B25755" t="s">
        <v>42001</v>
      </c>
      <c r="C25755" t="s">
        <v>34</v>
      </c>
      <c r="D25755" t="s">
        <v>35</v>
      </c>
      <c r="E25755">
        <v>1</v>
      </c>
      <c r="F25755" s="2">
        <v>4.4000000000000004</v>
      </c>
      <c r="G25755" s="3">
        <v>22.57</v>
      </c>
      <c r="H25755" s="3">
        <v>4.4000000000000004E-2</v>
      </c>
      <c r="I25755" s="3">
        <v>0.20680000000000001</v>
      </c>
      <c r="J25755" s="3">
        <v>4.6508000000000003</v>
      </c>
      <c r="K25755" s="4">
        <v>0.35000000000000003</v>
      </c>
      <c r="L25755" s="73">
        <v>8.4429907692307697</v>
      </c>
    </row>
    <row r="25756" spans="1:12" x14ac:dyDescent="0.35">
      <c r="A25756" s="1" t="s">
        <v>42002</v>
      </c>
      <c r="B25756" t="s">
        <v>42003</v>
      </c>
      <c r="C25756" t="s">
        <v>34</v>
      </c>
      <c r="D25756" t="s">
        <v>35</v>
      </c>
      <c r="E25756">
        <v>1</v>
      </c>
      <c r="F25756" s="2">
        <v>6672.92</v>
      </c>
      <c r="G25756" s="3">
        <v>34936.75</v>
      </c>
      <c r="H25756" s="3">
        <v>66.729200000000006</v>
      </c>
      <c r="I25756" s="3">
        <v>313.62724000000003</v>
      </c>
      <c r="J25756" s="3">
        <v>7053.2764399999996</v>
      </c>
      <c r="K25756" s="4">
        <v>0.34999999999999992</v>
      </c>
      <c r="L25756" s="73">
        <v>12804.409537230767</v>
      </c>
    </row>
    <row r="25757" spans="1:12" x14ac:dyDescent="0.35">
      <c r="A25757" s="1" t="s">
        <v>42004</v>
      </c>
      <c r="B25757" t="s">
        <v>42005</v>
      </c>
      <c r="C25757" t="s">
        <v>34</v>
      </c>
      <c r="D25757" t="s">
        <v>35</v>
      </c>
      <c r="E25757">
        <v>2</v>
      </c>
      <c r="F25757" s="2">
        <v>5170.82</v>
      </c>
      <c r="G25757" s="3">
        <v>27072.36</v>
      </c>
      <c r="H25757" s="3">
        <v>51.708199999999998</v>
      </c>
      <c r="I25757" s="3">
        <v>0</v>
      </c>
      <c r="J25757" s="3">
        <v>5222.5281999999997</v>
      </c>
      <c r="K25757" s="4">
        <v>0.35</v>
      </c>
      <c r="L25757" s="73">
        <v>9480.8973476923074</v>
      </c>
    </row>
    <row r="25758" spans="1:12" x14ac:dyDescent="0.35">
      <c r="A25758" s="1" t="s">
        <v>42006</v>
      </c>
      <c r="B25758" t="s">
        <v>42007</v>
      </c>
      <c r="C25758" t="s">
        <v>13</v>
      </c>
      <c r="D25758" t="s">
        <v>14</v>
      </c>
      <c r="E25758">
        <v>2</v>
      </c>
      <c r="F25758" s="2">
        <v>281.12</v>
      </c>
      <c r="G25758" s="3">
        <v>1441.2</v>
      </c>
      <c r="H25758" s="3">
        <v>2.8111999999999999</v>
      </c>
      <c r="I25758" s="3">
        <v>0</v>
      </c>
      <c r="J25758" s="3">
        <v>283.93119999999999</v>
      </c>
      <c r="K25758" s="4">
        <v>0.34999999999999992</v>
      </c>
      <c r="L25758" s="73">
        <v>515.44433230769221</v>
      </c>
    </row>
    <row r="25759" spans="1:12" x14ac:dyDescent="0.35">
      <c r="A25759" s="1" t="s">
        <v>42008</v>
      </c>
      <c r="B25759" t="s">
        <v>41910</v>
      </c>
      <c r="C25759" t="s">
        <v>34</v>
      </c>
      <c r="D25759" t="s">
        <v>35</v>
      </c>
      <c r="E25759">
        <v>1</v>
      </c>
      <c r="F25759" s="2">
        <v>5.2</v>
      </c>
      <c r="G25759" s="3">
        <v>27.18</v>
      </c>
      <c r="H25759" s="3">
        <v>5.2000000000000005E-2</v>
      </c>
      <c r="I25759" s="3">
        <v>0.24440000000000001</v>
      </c>
      <c r="J25759" s="3">
        <v>5.4963999999999995</v>
      </c>
      <c r="K25759" s="4">
        <v>0.35000000000000003</v>
      </c>
      <c r="L25759" s="73">
        <v>9.9780799999999985</v>
      </c>
    </row>
    <row r="25760" spans="1:12" x14ac:dyDescent="0.35">
      <c r="A25760" s="1" t="s">
        <v>42009</v>
      </c>
      <c r="B25760" t="s">
        <v>42010</v>
      </c>
      <c r="C25760" t="s">
        <v>46</v>
      </c>
      <c r="D25760" t="s">
        <v>47</v>
      </c>
      <c r="E25760">
        <v>1</v>
      </c>
      <c r="F25760" s="2">
        <v>499.14</v>
      </c>
      <c r="G25760" s="3">
        <v>2610.04</v>
      </c>
      <c r="H25760" s="3">
        <v>4.9913999999999996</v>
      </c>
      <c r="I25760" s="3">
        <v>23.459579999999999</v>
      </c>
      <c r="J25760" s="3">
        <v>527.59097999999994</v>
      </c>
      <c r="K25760" s="4">
        <v>0.35</v>
      </c>
      <c r="L25760" s="73">
        <v>957.78054830769213</v>
      </c>
    </row>
    <row r="25761" spans="1:12" x14ac:dyDescent="0.35">
      <c r="A25761" s="1" t="s">
        <v>42011</v>
      </c>
      <c r="B25761" t="s">
        <v>42012</v>
      </c>
      <c r="C25761" t="s">
        <v>34</v>
      </c>
      <c r="D25761" t="s">
        <v>35</v>
      </c>
      <c r="E25761">
        <v>1</v>
      </c>
      <c r="F25761" s="2">
        <v>162.19999999999999</v>
      </c>
      <c r="G25761" s="3">
        <v>831.55</v>
      </c>
      <c r="H25761" s="3">
        <v>1.6219999999999999</v>
      </c>
      <c r="I25761" s="3">
        <v>7.6233999999999993</v>
      </c>
      <c r="J25761" s="3">
        <v>171.44540000000001</v>
      </c>
      <c r="K25761" s="4">
        <v>0.35000000000000003</v>
      </c>
      <c r="L25761" s="73">
        <v>311.23934153846153</v>
      </c>
    </row>
    <row r="25762" spans="1:12" x14ac:dyDescent="0.35">
      <c r="A25762" s="1" t="s">
        <v>42013</v>
      </c>
      <c r="B25762" t="s">
        <v>42014</v>
      </c>
      <c r="C25762" t="s">
        <v>34</v>
      </c>
      <c r="D25762" t="s">
        <v>35</v>
      </c>
      <c r="E25762">
        <v>2</v>
      </c>
      <c r="F25762" s="2">
        <v>523.66</v>
      </c>
      <c r="G25762" s="3">
        <v>2684.64</v>
      </c>
      <c r="H25762" s="3">
        <v>5.2366000000000001</v>
      </c>
      <c r="I25762" s="3">
        <v>0</v>
      </c>
      <c r="J25762" s="3">
        <v>528.89659999999992</v>
      </c>
      <c r="K25762" s="4">
        <v>0.35</v>
      </c>
      <c r="L25762" s="73">
        <v>960.15075076923063</v>
      </c>
    </row>
    <row r="25763" spans="1:12" x14ac:dyDescent="0.35">
      <c r="A25763" s="1" t="s">
        <v>42015</v>
      </c>
      <c r="B25763" t="s">
        <v>42016</v>
      </c>
      <c r="C25763" t="s">
        <v>34</v>
      </c>
      <c r="D25763" t="s">
        <v>35</v>
      </c>
      <c r="E25763">
        <v>1</v>
      </c>
      <c r="F25763" s="2">
        <v>52.33</v>
      </c>
      <c r="G25763" s="3">
        <v>273.98</v>
      </c>
      <c r="H25763" s="3">
        <v>0.52329999999999999</v>
      </c>
      <c r="I25763" s="3">
        <v>2.4595099999999999</v>
      </c>
      <c r="J25763" s="3">
        <v>55.312809999999999</v>
      </c>
      <c r="K25763" s="4">
        <v>0.35000000000000003</v>
      </c>
      <c r="L25763" s="73">
        <v>100.4140243076923</v>
      </c>
    </row>
    <row r="25764" spans="1:12" x14ac:dyDescent="0.35">
      <c r="A25764" s="1" t="s">
        <v>42017</v>
      </c>
      <c r="B25764" t="s">
        <v>42018</v>
      </c>
      <c r="C25764" t="s">
        <v>34</v>
      </c>
      <c r="D25764" t="s">
        <v>35</v>
      </c>
      <c r="E25764">
        <v>1</v>
      </c>
      <c r="F25764" s="2">
        <v>120.07</v>
      </c>
      <c r="G25764" s="3">
        <v>628.64</v>
      </c>
      <c r="H25764" s="3">
        <v>1.2006999999999999</v>
      </c>
      <c r="I25764" s="3">
        <v>5.6432899999999995</v>
      </c>
      <c r="J25764" s="3">
        <v>126.91398999999998</v>
      </c>
      <c r="K25764" s="4">
        <v>0.35</v>
      </c>
      <c r="L25764" s="73">
        <v>230.39770492307687</v>
      </c>
    </row>
    <row r="25765" spans="1:12" x14ac:dyDescent="0.35">
      <c r="A25765" s="1" t="s">
        <v>42019</v>
      </c>
      <c r="B25765" t="s">
        <v>42020</v>
      </c>
      <c r="C25765" t="s">
        <v>13</v>
      </c>
      <c r="D25765" t="s">
        <v>14</v>
      </c>
      <c r="E25765">
        <v>1</v>
      </c>
      <c r="F25765" s="2">
        <v>140.04</v>
      </c>
      <c r="G25765" s="3">
        <v>708.32</v>
      </c>
      <c r="H25765" s="3">
        <v>1.4003999999999999</v>
      </c>
      <c r="I25765" s="3">
        <v>6.58188</v>
      </c>
      <c r="J25765" s="3">
        <v>148.02227999999999</v>
      </c>
      <c r="K25765" s="4">
        <v>0.35000000000000003</v>
      </c>
      <c r="L25765" s="73">
        <v>268.71736984615382</v>
      </c>
    </row>
    <row r="25766" spans="1:12" x14ac:dyDescent="0.35">
      <c r="A25766" s="1" t="s">
        <v>42021</v>
      </c>
      <c r="B25766" t="s">
        <v>42022</v>
      </c>
      <c r="C25766" t="s">
        <v>13</v>
      </c>
      <c r="D25766" t="s">
        <v>14</v>
      </c>
      <c r="E25766">
        <v>2</v>
      </c>
      <c r="F25766" s="2">
        <v>658.53</v>
      </c>
      <c r="G25766" s="3">
        <v>3376.02</v>
      </c>
      <c r="H25766" s="3">
        <v>6.5853000000000002</v>
      </c>
      <c r="I25766" s="3">
        <v>0</v>
      </c>
      <c r="J25766" s="3">
        <v>665.11529999999993</v>
      </c>
      <c r="K25766" s="4">
        <v>0.35</v>
      </c>
      <c r="L25766" s="73">
        <v>1207.4400830769227</v>
      </c>
    </row>
    <row r="25767" spans="1:12" x14ac:dyDescent="0.35">
      <c r="A25767" s="1" t="s">
        <v>42023</v>
      </c>
      <c r="B25767" t="s">
        <v>42024</v>
      </c>
      <c r="C25767" t="s">
        <v>34</v>
      </c>
      <c r="D25767" t="s">
        <v>35</v>
      </c>
      <c r="E25767">
        <v>2</v>
      </c>
      <c r="F25767" s="2">
        <v>223.28</v>
      </c>
      <c r="G25767" s="3">
        <v>3499.88</v>
      </c>
      <c r="H25767" s="3">
        <v>2.2328000000000001</v>
      </c>
      <c r="I25767" s="3">
        <v>0</v>
      </c>
      <c r="J25767" s="3">
        <v>225.5128</v>
      </c>
      <c r="K25767" s="4">
        <v>0.35</v>
      </c>
      <c r="L25767" s="73">
        <v>409.39246769230766</v>
      </c>
    </row>
    <row r="25768" spans="1:12" x14ac:dyDescent="0.35">
      <c r="A25768" s="1" t="s">
        <v>42025</v>
      </c>
      <c r="B25768" t="s">
        <v>42026</v>
      </c>
      <c r="C25768" t="s">
        <v>34</v>
      </c>
      <c r="D25768" t="s">
        <v>35</v>
      </c>
      <c r="E25768">
        <v>1</v>
      </c>
      <c r="F25768" s="2">
        <v>760.04</v>
      </c>
      <c r="G25768" s="3">
        <v>3979.21</v>
      </c>
      <c r="H25768" s="3">
        <v>7.6003999999999996</v>
      </c>
      <c r="I25768" s="3">
        <v>35.721879999999999</v>
      </c>
      <c r="J25768" s="3">
        <v>803.36228000000006</v>
      </c>
      <c r="K25768" s="4">
        <v>0.35</v>
      </c>
      <c r="L25768" s="73">
        <v>1458.4115236923076</v>
      </c>
    </row>
    <row r="25769" spans="1:12" x14ac:dyDescent="0.35">
      <c r="A25769" s="1" t="s">
        <v>42027</v>
      </c>
      <c r="B25769" t="s">
        <v>42028</v>
      </c>
      <c r="C25769" t="s">
        <v>34</v>
      </c>
      <c r="D25769" t="s">
        <v>35</v>
      </c>
      <c r="E25769">
        <v>1</v>
      </c>
      <c r="F25769" s="2">
        <v>65.459999999999994</v>
      </c>
      <c r="G25769" s="3">
        <v>342.72</v>
      </c>
      <c r="H25769" s="3">
        <v>0.65459999999999996</v>
      </c>
      <c r="I25769" s="3">
        <v>3.0766199999999997</v>
      </c>
      <c r="J25769" s="3">
        <v>69.191220000000001</v>
      </c>
      <c r="K25769" s="4">
        <v>0.35</v>
      </c>
      <c r="L25769" s="73">
        <v>125.60867630769231</v>
      </c>
    </row>
    <row r="25770" spans="1:12" x14ac:dyDescent="0.35">
      <c r="A25770" s="1" t="s">
        <v>42029</v>
      </c>
      <c r="B25770" t="s">
        <v>42030</v>
      </c>
      <c r="C25770" t="s">
        <v>34</v>
      </c>
      <c r="D25770" t="s">
        <v>35</v>
      </c>
      <c r="E25770">
        <v>1</v>
      </c>
      <c r="F25770" s="2">
        <v>30.48</v>
      </c>
      <c r="G25770" s="3">
        <v>156.27000000000001</v>
      </c>
      <c r="H25770" s="3">
        <v>0.30480000000000002</v>
      </c>
      <c r="I25770" s="3">
        <v>1.4325600000000001</v>
      </c>
      <c r="J25770" s="3">
        <v>32.217359999999999</v>
      </c>
      <c r="K25770" s="4">
        <v>0.35</v>
      </c>
      <c r="L25770" s="73">
        <v>58.486899692307688</v>
      </c>
    </row>
    <row r="25771" spans="1:12" x14ac:dyDescent="0.35">
      <c r="A25771" s="1" t="s">
        <v>42031</v>
      </c>
      <c r="B25771" t="s">
        <v>42032</v>
      </c>
      <c r="C25771" t="s">
        <v>34</v>
      </c>
      <c r="D25771" t="s">
        <v>35</v>
      </c>
      <c r="E25771">
        <v>2</v>
      </c>
      <c r="F25771" s="2">
        <v>31.26</v>
      </c>
      <c r="G25771" s="3">
        <v>163.66</v>
      </c>
      <c r="H25771" s="3">
        <v>0.31260000000000004</v>
      </c>
      <c r="I25771" s="3">
        <v>0</v>
      </c>
      <c r="J25771" s="3">
        <v>31.572600000000001</v>
      </c>
      <c r="K25771" s="4">
        <v>0.35</v>
      </c>
      <c r="L25771" s="73">
        <v>57.316412307692303</v>
      </c>
    </row>
    <row r="25772" spans="1:12" x14ac:dyDescent="0.35">
      <c r="A25772" s="1" t="s">
        <v>42033</v>
      </c>
      <c r="B25772" t="s">
        <v>42034</v>
      </c>
      <c r="C25772" t="s">
        <v>34</v>
      </c>
      <c r="D25772" t="s">
        <v>35</v>
      </c>
      <c r="E25772">
        <v>2</v>
      </c>
      <c r="F25772" s="2">
        <v>1046.24</v>
      </c>
      <c r="G25772" s="3">
        <v>5363.67</v>
      </c>
      <c r="H25772" s="3">
        <v>10.462400000000001</v>
      </c>
      <c r="I25772" s="3">
        <v>0</v>
      </c>
      <c r="J25772" s="3">
        <v>1056.7023999999999</v>
      </c>
      <c r="K25772" s="4">
        <v>0.34999999999999992</v>
      </c>
      <c r="L25772" s="73">
        <v>1918.3212799999997</v>
      </c>
    </row>
    <row r="25773" spans="1:12" x14ac:dyDescent="0.35">
      <c r="A25773" s="1" t="s">
        <v>42035</v>
      </c>
      <c r="B25773" t="s">
        <v>42036</v>
      </c>
      <c r="C25773" t="s">
        <v>46</v>
      </c>
      <c r="D25773" t="s">
        <v>47</v>
      </c>
      <c r="E25773">
        <v>1</v>
      </c>
      <c r="F25773" s="2">
        <v>1.87</v>
      </c>
      <c r="G25773" s="3">
        <v>9.57</v>
      </c>
      <c r="H25773" s="3">
        <v>1.8700000000000001E-2</v>
      </c>
      <c r="I25773" s="3">
        <v>8.789000000000001E-2</v>
      </c>
      <c r="J25773" s="3">
        <v>1.9765900000000001</v>
      </c>
      <c r="K25773" s="4">
        <v>0.35</v>
      </c>
      <c r="L25773" s="73">
        <v>3.588271076923077</v>
      </c>
    </row>
    <row r="25774" spans="1:12" x14ac:dyDescent="0.35">
      <c r="A25774" s="1" t="s">
        <v>42037</v>
      </c>
      <c r="B25774" t="s">
        <v>42038</v>
      </c>
      <c r="C25774" t="s">
        <v>34</v>
      </c>
      <c r="D25774" t="s">
        <v>35</v>
      </c>
      <c r="E25774">
        <v>1</v>
      </c>
      <c r="F25774" s="2">
        <v>755.02</v>
      </c>
      <c r="G25774" s="3">
        <v>3870.72</v>
      </c>
      <c r="H25774" s="3">
        <v>7.5502000000000002</v>
      </c>
      <c r="I25774" s="3">
        <v>35.485939999999999</v>
      </c>
      <c r="J25774" s="3">
        <v>798.05614000000003</v>
      </c>
      <c r="K25774" s="4">
        <v>0.35000000000000003</v>
      </c>
      <c r="L25774" s="73">
        <v>1448.7788387692308</v>
      </c>
    </row>
    <row r="25775" spans="1:12" x14ac:dyDescent="0.35">
      <c r="A25775" s="1">
        <v>2863512</v>
      </c>
      <c r="B25775" t="s">
        <v>42039</v>
      </c>
      <c r="C25775" t="s">
        <v>46</v>
      </c>
      <c r="D25775" t="s">
        <v>47</v>
      </c>
      <c r="E25775">
        <v>1</v>
      </c>
      <c r="F25775" s="2">
        <v>145.63999999999999</v>
      </c>
      <c r="G25775" s="3">
        <v>748.06</v>
      </c>
      <c r="H25775" s="3">
        <v>1.4563999999999999</v>
      </c>
      <c r="I25775" s="3">
        <v>6.8450799999999994</v>
      </c>
      <c r="J25775" s="3">
        <v>153.94147999999998</v>
      </c>
      <c r="K25775" s="4">
        <v>0.35</v>
      </c>
      <c r="L25775" s="73">
        <v>279.46299446153841</v>
      </c>
    </row>
    <row r="25776" spans="1:12" x14ac:dyDescent="0.35">
      <c r="A25776" s="1" t="s">
        <v>42040</v>
      </c>
      <c r="B25776" t="s">
        <v>42041</v>
      </c>
      <c r="C25776" t="s">
        <v>34</v>
      </c>
      <c r="D25776" t="s">
        <v>35</v>
      </c>
      <c r="E25776">
        <v>2</v>
      </c>
      <c r="F25776" s="2">
        <v>102.65</v>
      </c>
      <c r="G25776" s="3">
        <v>526.25</v>
      </c>
      <c r="H25776" s="3">
        <v>1.0265</v>
      </c>
      <c r="I25776" s="3">
        <v>0</v>
      </c>
      <c r="J25776" s="3">
        <v>103.6765</v>
      </c>
      <c r="K25776" s="4">
        <v>0.34999999999999992</v>
      </c>
      <c r="L25776" s="73">
        <v>188.21272307692306</v>
      </c>
    </row>
    <row r="25777" spans="1:12" x14ac:dyDescent="0.35">
      <c r="A25777" s="1" t="s">
        <v>42042</v>
      </c>
      <c r="B25777" t="s">
        <v>42043</v>
      </c>
      <c r="C25777" t="s">
        <v>13</v>
      </c>
      <c r="D25777" t="s">
        <v>14</v>
      </c>
      <c r="E25777">
        <v>2</v>
      </c>
      <c r="F25777" s="2">
        <v>46.77</v>
      </c>
      <c r="G25777" s="3">
        <v>239.79</v>
      </c>
      <c r="H25777" s="3">
        <v>0.46770000000000006</v>
      </c>
      <c r="I25777" s="3">
        <v>0</v>
      </c>
      <c r="J25777" s="3">
        <v>47.237700000000004</v>
      </c>
      <c r="K25777" s="4">
        <v>0.35</v>
      </c>
      <c r="L25777" s="73">
        <v>85.754593846153853</v>
      </c>
    </row>
    <row r="25778" spans="1:12" x14ac:dyDescent="0.35">
      <c r="A25778" s="1" t="s">
        <v>42044</v>
      </c>
      <c r="B25778" t="s">
        <v>42045</v>
      </c>
      <c r="C25778" t="s">
        <v>34</v>
      </c>
      <c r="D25778" t="s">
        <v>35</v>
      </c>
      <c r="E25778">
        <v>2</v>
      </c>
      <c r="F25778" s="2">
        <v>78.459999999999994</v>
      </c>
      <c r="G25778" s="3">
        <v>586.13</v>
      </c>
      <c r="H25778" s="3">
        <v>0.78459999999999996</v>
      </c>
      <c r="I25778" s="3">
        <v>0</v>
      </c>
      <c r="J25778" s="3">
        <v>79.244599999999991</v>
      </c>
      <c r="K25778" s="4">
        <v>0.35</v>
      </c>
      <c r="L25778" s="73">
        <v>143.85942769230766</v>
      </c>
    </row>
    <row r="25779" spans="1:12" x14ac:dyDescent="0.35">
      <c r="A25779" s="1" t="s">
        <v>42046</v>
      </c>
      <c r="B25779" t="s">
        <v>42047</v>
      </c>
      <c r="C25779" t="s">
        <v>13</v>
      </c>
      <c r="D25779" t="s">
        <v>14</v>
      </c>
      <c r="E25779">
        <v>2</v>
      </c>
      <c r="F25779" s="2">
        <v>64.47</v>
      </c>
      <c r="G25779" s="3">
        <v>316.27999999999997</v>
      </c>
      <c r="H25779" s="3">
        <v>0.64470000000000005</v>
      </c>
      <c r="I25779" s="3">
        <v>0</v>
      </c>
      <c r="J25779" s="3">
        <v>65.114699999999999</v>
      </c>
      <c r="K25779" s="4">
        <v>0.35000000000000003</v>
      </c>
      <c r="L25779" s="73">
        <v>118.20822461538461</v>
      </c>
    </row>
    <row r="25780" spans="1:12" x14ac:dyDescent="0.35">
      <c r="A25780" s="1" t="s">
        <v>42048</v>
      </c>
      <c r="B25780" t="s">
        <v>42049</v>
      </c>
      <c r="C25780" t="s">
        <v>29</v>
      </c>
      <c r="D25780" t="s">
        <v>30</v>
      </c>
      <c r="E25780">
        <v>2</v>
      </c>
      <c r="F25780" s="2">
        <v>6.52</v>
      </c>
      <c r="G25780" s="3">
        <v>36.14</v>
      </c>
      <c r="H25780" s="3">
        <v>6.5199999999999994E-2</v>
      </c>
      <c r="I25780" s="3">
        <v>0</v>
      </c>
      <c r="J25780" s="3">
        <v>6.5851999999999995</v>
      </c>
      <c r="K25780" s="4">
        <v>0.35</v>
      </c>
      <c r="L25780" s="73">
        <v>11.954670769230768</v>
      </c>
    </row>
    <row r="25781" spans="1:12" x14ac:dyDescent="0.35">
      <c r="A25781" s="1" t="s">
        <v>42050</v>
      </c>
      <c r="B25781" t="s">
        <v>42051</v>
      </c>
      <c r="C25781" t="s">
        <v>34</v>
      </c>
      <c r="D25781" t="s">
        <v>35</v>
      </c>
      <c r="E25781">
        <v>1</v>
      </c>
      <c r="F25781" s="2">
        <v>105.76</v>
      </c>
      <c r="G25781" s="3">
        <v>553.72</v>
      </c>
      <c r="H25781" s="3">
        <v>1.0576000000000001</v>
      </c>
      <c r="I25781" s="3">
        <v>4.97072</v>
      </c>
      <c r="J25781" s="3">
        <v>111.78832</v>
      </c>
      <c r="K25781" s="4">
        <v>0.35</v>
      </c>
      <c r="L25781" s="73">
        <v>202.93879630769229</v>
      </c>
    </row>
    <row r="25782" spans="1:12" x14ac:dyDescent="0.35">
      <c r="A25782" s="1" t="s">
        <v>42052</v>
      </c>
      <c r="B25782" t="s">
        <v>42053</v>
      </c>
      <c r="C25782" t="s">
        <v>34</v>
      </c>
      <c r="D25782" t="s">
        <v>35</v>
      </c>
      <c r="E25782">
        <v>2</v>
      </c>
      <c r="F25782" s="2">
        <v>474.15</v>
      </c>
      <c r="G25782" s="3">
        <v>2482.46</v>
      </c>
      <c r="H25782" s="3">
        <v>4.7415000000000003</v>
      </c>
      <c r="I25782" s="3">
        <v>0</v>
      </c>
      <c r="J25782" s="3">
        <v>478.89149999999995</v>
      </c>
      <c r="K25782" s="4">
        <v>0.35000000000000003</v>
      </c>
      <c r="L25782" s="73">
        <v>869.37226153846143</v>
      </c>
    </row>
    <row r="25783" spans="1:12" x14ac:dyDescent="0.35">
      <c r="A25783" s="1" t="s">
        <v>42054</v>
      </c>
      <c r="B25783" t="s">
        <v>42055</v>
      </c>
      <c r="C25783" t="s">
        <v>34</v>
      </c>
      <c r="D25783" t="s">
        <v>35</v>
      </c>
      <c r="E25783">
        <v>2</v>
      </c>
      <c r="F25783" s="2">
        <v>201.39</v>
      </c>
      <c r="G25783" s="3">
        <v>1053.07</v>
      </c>
      <c r="H25783" s="3">
        <v>2.0139</v>
      </c>
      <c r="I25783" s="3">
        <v>0</v>
      </c>
      <c r="J25783" s="3">
        <v>203.40389999999999</v>
      </c>
      <c r="K25783" s="4">
        <v>0.34999999999999992</v>
      </c>
      <c r="L25783" s="73">
        <v>369.25631076923071</v>
      </c>
    </row>
    <row r="25784" spans="1:12" x14ac:dyDescent="0.35">
      <c r="A25784" s="1" t="s">
        <v>42056</v>
      </c>
      <c r="B25784" t="s">
        <v>42057</v>
      </c>
      <c r="C25784" t="s">
        <v>34</v>
      </c>
      <c r="D25784" t="s">
        <v>35</v>
      </c>
      <c r="E25784">
        <v>1</v>
      </c>
      <c r="F25784" s="2">
        <v>66.14</v>
      </c>
      <c r="G25784" s="3">
        <v>346.28</v>
      </c>
      <c r="H25784" s="3">
        <v>0.66139999999999999</v>
      </c>
      <c r="I25784" s="3">
        <v>3.1085799999999999</v>
      </c>
      <c r="J25784" s="3">
        <v>69.909980000000004</v>
      </c>
      <c r="K25784" s="4">
        <v>0.35</v>
      </c>
      <c r="L25784" s="73">
        <v>126.91350215384617</v>
      </c>
    </row>
    <row r="25785" spans="1:12" x14ac:dyDescent="0.35">
      <c r="A25785" s="1" t="s">
        <v>42058</v>
      </c>
      <c r="B25785" t="s">
        <v>42059</v>
      </c>
      <c r="C25785" t="s">
        <v>13</v>
      </c>
      <c r="D25785" t="s">
        <v>14</v>
      </c>
      <c r="E25785">
        <v>2</v>
      </c>
      <c r="F25785" s="2">
        <v>1195.46</v>
      </c>
      <c r="G25785" s="3">
        <v>5662.41</v>
      </c>
      <c r="H25785" s="3">
        <v>11.954600000000001</v>
      </c>
      <c r="I25785" s="3">
        <v>0</v>
      </c>
      <c r="J25785" s="3">
        <v>1207.4146000000001</v>
      </c>
      <c r="K25785" s="4">
        <v>0.34999999999999992</v>
      </c>
      <c r="L25785" s="73">
        <v>2191.921889230769</v>
      </c>
    </row>
    <row r="25786" spans="1:12" x14ac:dyDescent="0.35">
      <c r="A25786" s="1">
        <v>1662118</v>
      </c>
      <c r="B25786" t="s">
        <v>42060</v>
      </c>
      <c r="C25786" t="s">
        <v>46</v>
      </c>
      <c r="D25786" t="s">
        <v>47</v>
      </c>
      <c r="E25786">
        <v>1</v>
      </c>
      <c r="F25786" s="2">
        <v>470.22</v>
      </c>
      <c r="G25786" s="3">
        <v>2415.29</v>
      </c>
      <c r="H25786" s="3">
        <v>4.7022000000000004</v>
      </c>
      <c r="I25786" s="3">
        <v>22.100340000000003</v>
      </c>
      <c r="J25786" s="3">
        <v>497.02254000000005</v>
      </c>
      <c r="K25786" s="4">
        <v>0.35</v>
      </c>
      <c r="L25786" s="73">
        <v>902.28707261538466</v>
      </c>
    </row>
    <row r="25787" spans="1:12" x14ac:dyDescent="0.35">
      <c r="A25787" s="1">
        <v>41006033</v>
      </c>
      <c r="B25787" t="s">
        <v>42061</v>
      </c>
      <c r="C25787" t="s">
        <v>34</v>
      </c>
      <c r="D25787" t="s">
        <v>35</v>
      </c>
      <c r="E25787">
        <v>1</v>
      </c>
      <c r="F25787" s="2">
        <v>117.78</v>
      </c>
      <c r="G25787" s="3">
        <v>603.84</v>
      </c>
      <c r="H25787" s="3">
        <v>1.1778</v>
      </c>
      <c r="I25787" s="3">
        <v>5.53566</v>
      </c>
      <c r="J25787" s="3">
        <v>124.49346</v>
      </c>
      <c r="K25787" s="4">
        <v>0.35000000000000003</v>
      </c>
      <c r="L25787" s="73">
        <v>226.003512</v>
      </c>
    </row>
    <row r="25788" spans="1:12" x14ac:dyDescent="0.35">
      <c r="A25788" s="1" t="s">
        <v>42062</v>
      </c>
      <c r="B25788" t="s">
        <v>42063</v>
      </c>
      <c r="C25788" t="s">
        <v>13</v>
      </c>
      <c r="D25788" t="s">
        <v>14</v>
      </c>
      <c r="E25788">
        <v>2</v>
      </c>
      <c r="F25788" s="2">
        <v>1229.18</v>
      </c>
      <c r="G25788" s="3">
        <v>6301.57</v>
      </c>
      <c r="H25788" s="3">
        <v>12.2918</v>
      </c>
      <c r="I25788" s="3">
        <v>0</v>
      </c>
      <c r="J25788" s="3">
        <v>1241.4718</v>
      </c>
      <c r="K25788" s="4">
        <v>0.35</v>
      </c>
      <c r="L25788" s="73">
        <v>2253.7488061538461</v>
      </c>
    </row>
    <row r="25789" spans="1:12" x14ac:dyDescent="0.35">
      <c r="A25789" s="1" t="s">
        <v>42064</v>
      </c>
      <c r="B25789" t="s">
        <v>42065</v>
      </c>
      <c r="C25789" t="s">
        <v>34</v>
      </c>
      <c r="D25789" t="s">
        <v>35</v>
      </c>
      <c r="E25789">
        <v>2</v>
      </c>
      <c r="F25789" s="2">
        <v>104.46</v>
      </c>
      <c r="G25789" s="3">
        <v>780.3</v>
      </c>
      <c r="H25789" s="3">
        <v>1.0446</v>
      </c>
      <c r="I25789" s="3">
        <v>0</v>
      </c>
      <c r="J25789" s="3">
        <v>105.5046</v>
      </c>
      <c r="K25789" s="4">
        <v>0.35000000000000003</v>
      </c>
      <c r="L25789" s="73">
        <v>191.53142769230769</v>
      </c>
    </row>
    <row r="25790" spans="1:12" x14ac:dyDescent="0.35">
      <c r="A25790" s="1" t="s">
        <v>42066</v>
      </c>
      <c r="B25790" t="s">
        <v>42067</v>
      </c>
      <c r="C25790" t="s">
        <v>13</v>
      </c>
      <c r="D25790" t="s">
        <v>14</v>
      </c>
      <c r="E25790">
        <v>2</v>
      </c>
      <c r="F25790" s="2">
        <v>526.08000000000004</v>
      </c>
      <c r="G25790" s="3">
        <v>2580.84</v>
      </c>
      <c r="H25790" s="3">
        <v>5.2608000000000006</v>
      </c>
      <c r="I25790" s="3">
        <v>0</v>
      </c>
      <c r="J25790" s="3">
        <v>531.34080000000006</v>
      </c>
      <c r="K25790" s="4">
        <v>0.34999999999999992</v>
      </c>
      <c r="L25790" s="73">
        <v>964.58791384615392</v>
      </c>
    </row>
    <row r="25791" spans="1:12" x14ac:dyDescent="0.35">
      <c r="A25791" s="1" t="s">
        <v>42068</v>
      </c>
      <c r="B25791" t="s">
        <v>42069</v>
      </c>
      <c r="C25791" t="s">
        <v>34</v>
      </c>
      <c r="D25791" t="s">
        <v>35</v>
      </c>
      <c r="E25791">
        <v>2</v>
      </c>
      <c r="F25791" s="2">
        <v>2919.24</v>
      </c>
      <c r="G25791" s="3">
        <v>14984.3</v>
      </c>
      <c r="H25791" s="3">
        <v>29.192399999999999</v>
      </c>
      <c r="I25791" s="3">
        <v>0</v>
      </c>
      <c r="J25791" s="3">
        <v>2948.4323999999997</v>
      </c>
      <c r="K25791" s="4">
        <v>0.35</v>
      </c>
      <c r="L25791" s="73">
        <v>5352.5388184615376</v>
      </c>
    </row>
    <row r="25792" spans="1:12" x14ac:dyDescent="0.35">
      <c r="A25792" s="1" t="s">
        <v>42070</v>
      </c>
      <c r="B25792" t="s">
        <v>42071</v>
      </c>
      <c r="C25792" t="s">
        <v>34</v>
      </c>
      <c r="D25792" t="s">
        <v>35</v>
      </c>
      <c r="E25792">
        <v>1</v>
      </c>
      <c r="F25792" s="2">
        <v>40.22</v>
      </c>
      <c r="G25792" s="3">
        <v>210.3</v>
      </c>
      <c r="H25792" s="3">
        <v>0.4022</v>
      </c>
      <c r="I25792" s="3">
        <v>1.8903399999999999</v>
      </c>
      <c r="J25792" s="3">
        <v>42.512540000000001</v>
      </c>
      <c r="K25792" s="4">
        <v>0.35000000000000003</v>
      </c>
      <c r="L25792" s="73">
        <v>77.176611076923081</v>
      </c>
    </row>
    <row r="25793" spans="1:12" x14ac:dyDescent="0.35">
      <c r="A25793" s="1" t="s">
        <v>42072</v>
      </c>
      <c r="B25793" t="s">
        <v>42073</v>
      </c>
      <c r="C25793" t="s">
        <v>34</v>
      </c>
      <c r="D25793" t="s">
        <v>35</v>
      </c>
      <c r="E25793">
        <v>1</v>
      </c>
      <c r="F25793" s="2">
        <v>87.29</v>
      </c>
      <c r="G25793" s="3">
        <v>457.02</v>
      </c>
      <c r="H25793" s="3">
        <v>0.87290000000000012</v>
      </c>
      <c r="I25793" s="3">
        <v>4.1026300000000004</v>
      </c>
      <c r="J25793" s="3">
        <v>92.265530000000012</v>
      </c>
      <c r="K25793" s="4">
        <v>0.35</v>
      </c>
      <c r="L25793" s="73">
        <v>167.49742369230771</v>
      </c>
    </row>
    <row r="25794" spans="1:12" x14ac:dyDescent="0.35">
      <c r="A25794" s="1" t="s">
        <v>42074</v>
      </c>
      <c r="B25794" t="s">
        <v>42075</v>
      </c>
      <c r="C25794" t="s">
        <v>34</v>
      </c>
      <c r="D25794" t="s">
        <v>35</v>
      </c>
      <c r="E25794">
        <v>2</v>
      </c>
      <c r="F25794" s="2">
        <v>141.72</v>
      </c>
      <c r="G25794" s="3">
        <v>1058.7</v>
      </c>
      <c r="H25794" s="3">
        <v>1.4172</v>
      </c>
      <c r="I25794" s="3">
        <v>0</v>
      </c>
      <c r="J25794" s="3">
        <v>143.13720000000001</v>
      </c>
      <c r="K25794" s="4">
        <v>0.34999999999999992</v>
      </c>
      <c r="L25794" s="73">
        <v>259.84907076923076</v>
      </c>
    </row>
    <row r="25795" spans="1:12" x14ac:dyDescent="0.35">
      <c r="A25795" s="1" t="s">
        <v>42076</v>
      </c>
      <c r="B25795" t="s">
        <v>42077</v>
      </c>
      <c r="C25795" t="s">
        <v>13</v>
      </c>
      <c r="D25795" t="s">
        <v>14</v>
      </c>
      <c r="E25795">
        <v>2</v>
      </c>
      <c r="F25795" s="2">
        <v>16.670000000000002</v>
      </c>
      <c r="G25795" s="3">
        <v>87.28</v>
      </c>
      <c r="H25795" s="3">
        <v>0.16670000000000001</v>
      </c>
      <c r="I25795" s="3">
        <v>0</v>
      </c>
      <c r="J25795" s="3">
        <v>16.8367</v>
      </c>
      <c r="K25795" s="4">
        <v>0.35</v>
      </c>
      <c r="L25795" s="73">
        <v>30.565086153846153</v>
      </c>
    </row>
    <row r="25796" spans="1:12" x14ac:dyDescent="0.35">
      <c r="A25796" s="1" t="s">
        <v>42078</v>
      </c>
      <c r="B25796" t="s">
        <v>42079</v>
      </c>
      <c r="C25796" t="s">
        <v>13</v>
      </c>
      <c r="D25796" t="s">
        <v>14</v>
      </c>
      <c r="E25796">
        <v>2</v>
      </c>
      <c r="F25796" s="2">
        <v>10621</v>
      </c>
      <c r="G25796" s="3">
        <v>54450.26</v>
      </c>
      <c r="H25796" s="3">
        <v>106.21000000000001</v>
      </c>
      <c r="I25796" s="3">
        <v>0</v>
      </c>
      <c r="J25796" s="3">
        <v>10727.21</v>
      </c>
      <c r="K25796" s="4">
        <v>0.35</v>
      </c>
      <c r="L25796" s="73">
        <v>19474.011999999999</v>
      </c>
    </row>
    <row r="25797" spans="1:12" x14ac:dyDescent="0.35">
      <c r="A25797" s="1" t="s">
        <v>42080</v>
      </c>
      <c r="B25797" t="s">
        <v>42081</v>
      </c>
      <c r="C25797" t="s">
        <v>13</v>
      </c>
      <c r="D25797" t="s">
        <v>14</v>
      </c>
      <c r="E25797">
        <v>2</v>
      </c>
      <c r="F25797" s="2">
        <v>202.02</v>
      </c>
      <c r="G25797" s="3">
        <v>1035.6500000000001</v>
      </c>
      <c r="H25797" s="3">
        <v>2.0202</v>
      </c>
      <c r="I25797" s="3">
        <v>0</v>
      </c>
      <c r="J25797" s="3">
        <v>204.0402</v>
      </c>
      <c r="K25797" s="4">
        <v>0.35000000000000003</v>
      </c>
      <c r="L25797" s="73">
        <v>370.41144000000003</v>
      </c>
    </row>
    <row r="25798" spans="1:12" x14ac:dyDescent="0.35">
      <c r="A25798" s="1" t="s">
        <v>42082</v>
      </c>
      <c r="B25798" t="s">
        <v>42083</v>
      </c>
      <c r="C25798" t="s">
        <v>34</v>
      </c>
      <c r="D25798" t="s">
        <v>35</v>
      </c>
      <c r="E25798">
        <v>1</v>
      </c>
      <c r="F25798" s="2">
        <v>71.31</v>
      </c>
      <c r="G25798" s="3">
        <v>532.65</v>
      </c>
      <c r="H25798" s="3">
        <v>0.71310000000000007</v>
      </c>
      <c r="I25798" s="3">
        <v>3.3515700000000002</v>
      </c>
      <c r="J25798" s="3">
        <v>75.374669999999995</v>
      </c>
      <c r="K25798" s="4">
        <v>0.35</v>
      </c>
      <c r="L25798" s="73">
        <v>136.83401630769231</v>
      </c>
    </row>
    <row r="25799" spans="1:12" x14ac:dyDescent="0.35">
      <c r="A25799" s="1" t="s">
        <v>42084</v>
      </c>
      <c r="B25799" t="s">
        <v>42085</v>
      </c>
      <c r="C25799" t="s">
        <v>34</v>
      </c>
      <c r="D25799" t="s">
        <v>35</v>
      </c>
      <c r="E25799">
        <v>1</v>
      </c>
      <c r="F25799" s="2">
        <v>962.59</v>
      </c>
      <c r="G25799" s="3">
        <v>5070.42</v>
      </c>
      <c r="H25799" s="3">
        <v>9.6258999999999997</v>
      </c>
      <c r="I25799" s="3">
        <v>45.241730000000004</v>
      </c>
      <c r="J25799" s="3">
        <v>1017.45763</v>
      </c>
      <c r="K25799" s="4">
        <v>0.34999999999999992</v>
      </c>
      <c r="L25799" s="73">
        <v>1847.076928307692</v>
      </c>
    </row>
    <row r="25800" spans="1:12" x14ac:dyDescent="0.35">
      <c r="A25800" s="1" t="s">
        <v>42086</v>
      </c>
      <c r="B25800" t="s">
        <v>42087</v>
      </c>
      <c r="C25800" t="s">
        <v>34</v>
      </c>
      <c r="D25800" t="s">
        <v>35</v>
      </c>
      <c r="E25800">
        <v>2</v>
      </c>
      <c r="F25800" s="2">
        <v>3805.58</v>
      </c>
      <c r="G25800" s="3">
        <v>21351.16</v>
      </c>
      <c r="H25800" s="3">
        <v>38.055799999999998</v>
      </c>
      <c r="I25800" s="3">
        <v>0</v>
      </c>
      <c r="J25800" s="3">
        <v>3843.6358</v>
      </c>
      <c r="K25800" s="4">
        <v>0.35000000000000003</v>
      </c>
      <c r="L25800" s="73">
        <v>6977.6772984615382</v>
      </c>
    </row>
    <row r="25801" spans="1:12" x14ac:dyDescent="0.35">
      <c r="A25801" s="1" t="s">
        <v>42088</v>
      </c>
      <c r="B25801" t="s">
        <v>42089</v>
      </c>
      <c r="C25801" t="s">
        <v>34</v>
      </c>
      <c r="D25801" t="s">
        <v>35</v>
      </c>
      <c r="E25801">
        <v>2</v>
      </c>
      <c r="F25801" s="2">
        <v>345.98</v>
      </c>
      <c r="G25801" s="3">
        <v>1775.91</v>
      </c>
      <c r="H25801" s="3">
        <v>3.4598000000000004</v>
      </c>
      <c r="I25801" s="3">
        <v>0</v>
      </c>
      <c r="J25801" s="3">
        <v>349.43979999999999</v>
      </c>
      <c r="K25801" s="4">
        <v>0.35</v>
      </c>
      <c r="L25801" s="73">
        <v>634.36763692307693</v>
      </c>
    </row>
    <row r="25802" spans="1:12" x14ac:dyDescent="0.35">
      <c r="A25802" s="1" t="s">
        <v>42090</v>
      </c>
      <c r="B25802" t="s">
        <v>42091</v>
      </c>
      <c r="C25802" t="s">
        <v>34</v>
      </c>
      <c r="D25802" t="s">
        <v>35</v>
      </c>
      <c r="E25802">
        <v>2</v>
      </c>
      <c r="F25802" s="2">
        <v>13136.84</v>
      </c>
      <c r="G25802" s="3">
        <v>63036.55</v>
      </c>
      <c r="H25802" s="3">
        <v>131.36840000000001</v>
      </c>
      <c r="I25802" s="3">
        <v>0</v>
      </c>
      <c r="J25802" s="3">
        <v>13268.2084</v>
      </c>
      <c r="K25802" s="4">
        <v>0.35</v>
      </c>
      <c r="L25802" s="73">
        <v>24086.901403076921</v>
      </c>
    </row>
    <row r="25803" spans="1:12" x14ac:dyDescent="0.35">
      <c r="A25803" s="1" t="s">
        <v>42092</v>
      </c>
      <c r="B25803" t="s">
        <v>42093</v>
      </c>
      <c r="C25803" t="s">
        <v>46</v>
      </c>
      <c r="D25803" t="s">
        <v>47</v>
      </c>
      <c r="E25803">
        <v>1</v>
      </c>
      <c r="F25803" s="2">
        <v>106.99</v>
      </c>
      <c r="G25803" s="3">
        <v>548.49</v>
      </c>
      <c r="H25803" s="3">
        <v>1.0699000000000001</v>
      </c>
      <c r="I25803" s="3">
        <v>5.0285299999999999</v>
      </c>
      <c r="J25803" s="3">
        <v>113.08843</v>
      </c>
      <c r="K25803" s="4">
        <v>0.35000000000000003</v>
      </c>
      <c r="L25803" s="73">
        <v>205.29899600000002</v>
      </c>
    </row>
    <row r="25804" spans="1:12" x14ac:dyDescent="0.35">
      <c r="A25804" s="1" t="s">
        <v>42094</v>
      </c>
      <c r="B25804" t="s">
        <v>42095</v>
      </c>
      <c r="C25804" t="s">
        <v>34</v>
      </c>
      <c r="D25804" t="s">
        <v>35</v>
      </c>
      <c r="E25804">
        <v>2</v>
      </c>
      <c r="F25804" s="2">
        <v>402.92</v>
      </c>
      <c r="G25804" s="3">
        <v>2021.31</v>
      </c>
      <c r="H25804" s="3">
        <v>4.0292000000000003</v>
      </c>
      <c r="I25804" s="3">
        <v>0</v>
      </c>
      <c r="J25804" s="3">
        <v>406.94920000000002</v>
      </c>
      <c r="K25804" s="4">
        <v>0.35</v>
      </c>
      <c r="L25804" s="73">
        <v>738.76931692307687</v>
      </c>
    </row>
    <row r="25805" spans="1:12" x14ac:dyDescent="0.35">
      <c r="A25805" s="1" t="s">
        <v>42096</v>
      </c>
      <c r="B25805" t="s">
        <v>42097</v>
      </c>
      <c r="C25805" t="s">
        <v>34</v>
      </c>
      <c r="D25805" t="s">
        <v>35</v>
      </c>
      <c r="E25805">
        <v>1</v>
      </c>
      <c r="F25805" s="2">
        <v>140.05000000000001</v>
      </c>
      <c r="G25805" s="3">
        <v>732.3</v>
      </c>
      <c r="H25805" s="3">
        <v>1.4005000000000001</v>
      </c>
      <c r="I25805" s="3">
        <v>6.5823500000000008</v>
      </c>
      <c r="J25805" s="3">
        <v>148.03285</v>
      </c>
      <c r="K25805" s="4">
        <v>0.35</v>
      </c>
      <c r="L25805" s="73">
        <v>268.73655846153844</v>
      </c>
    </row>
    <row r="25806" spans="1:12" x14ac:dyDescent="0.35">
      <c r="A25806" s="1" t="s">
        <v>42098</v>
      </c>
      <c r="B25806" t="s">
        <v>41883</v>
      </c>
      <c r="C25806" t="s">
        <v>34</v>
      </c>
      <c r="D25806" t="s">
        <v>35</v>
      </c>
      <c r="E25806">
        <v>1</v>
      </c>
      <c r="F25806" s="2">
        <v>335.29</v>
      </c>
      <c r="G25806" s="3">
        <v>1718.96</v>
      </c>
      <c r="H25806" s="3">
        <v>3.3529000000000004</v>
      </c>
      <c r="I25806" s="3">
        <v>15.75863</v>
      </c>
      <c r="J25806" s="3">
        <v>354.40152999999998</v>
      </c>
      <c r="K25806" s="4">
        <v>0.34999999999999992</v>
      </c>
      <c r="L25806" s="73">
        <v>643.37508523076917</v>
      </c>
    </row>
    <row r="25807" spans="1:12" x14ac:dyDescent="0.35">
      <c r="A25807" s="1" t="s">
        <v>42099</v>
      </c>
      <c r="B25807" t="s">
        <v>42100</v>
      </c>
      <c r="C25807" t="s">
        <v>34</v>
      </c>
      <c r="D25807" t="s">
        <v>35</v>
      </c>
      <c r="E25807">
        <v>1</v>
      </c>
      <c r="F25807" s="2">
        <v>61.61</v>
      </c>
      <c r="G25807" s="3">
        <v>322.57</v>
      </c>
      <c r="H25807" s="3">
        <v>0.61609999999999998</v>
      </c>
      <c r="I25807" s="3">
        <v>2.89567</v>
      </c>
      <c r="J25807" s="3">
        <v>65.121769999999998</v>
      </c>
      <c r="K25807" s="4">
        <v>0.35000000000000003</v>
      </c>
      <c r="L25807" s="73">
        <v>118.22105938461539</v>
      </c>
    </row>
    <row r="25808" spans="1:12" x14ac:dyDescent="0.35">
      <c r="A25808" s="1" t="s">
        <v>42101</v>
      </c>
      <c r="B25808" t="s">
        <v>42102</v>
      </c>
      <c r="C25808" t="s">
        <v>34</v>
      </c>
      <c r="D25808" t="s">
        <v>35</v>
      </c>
      <c r="E25808">
        <v>1</v>
      </c>
      <c r="F25808" s="2">
        <v>122.32</v>
      </c>
      <c r="G25808" s="3">
        <v>613.61</v>
      </c>
      <c r="H25808" s="3">
        <v>1.2232000000000001</v>
      </c>
      <c r="I25808" s="3">
        <v>5.7490399999999999</v>
      </c>
      <c r="J25808" s="3">
        <v>129.29223999999999</v>
      </c>
      <c r="K25808" s="4">
        <v>0.35000000000000003</v>
      </c>
      <c r="L25808" s="73">
        <v>234.71514338461537</v>
      </c>
    </row>
    <row r="25809" spans="1:12" x14ac:dyDescent="0.35">
      <c r="A25809" s="1" t="s">
        <v>42103</v>
      </c>
      <c r="B25809" t="s">
        <v>42104</v>
      </c>
      <c r="C25809" t="s">
        <v>34</v>
      </c>
      <c r="D25809" t="s">
        <v>35</v>
      </c>
      <c r="E25809">
        <v>2</v>
      </c>
      <c r="F25809" s="2">
        <v>63.53</v>
      </c>
      <c r="G25809" s="3">
        <v>474.55</v>
      </c>
      <c r="H25809" s="3">
        <v>0.63529999999999998</v>
      </c>
      <c r="I25809" s="3">
        <v>0</v>
      </c>
      <c r="J25809" s="3">
        <v>64.165300000000002</v>
      </c>
      <c r="K25809" s="4">
        <v>0.35000000000000003</v>
      </c>
      <c r="L25809" s="73">
        <v>116.48469846153847</v>
      </c>
    </row>
    <row r="25810" spans="1:12" x14ac:dyDescent="0.35">
      <c r="A25810" s="1" t="s">
        <v>42105</v>
      </c>
      <c r="B25810" t="s">
        <v>42106</v>
      </c>
      <c r="C25810" t="s">
        <v>13</v>
      </c>
      <c r="D25810" t="s">
        <v>14</v>
      </c>
      <c r="E25810">
        <v>2</v>
      </c>
      <c r="F25810" s="2">
        <v>426.88</v>
      </c>
      <c r="G25810" s="3">
        <v>2188.48</v>
      </c>
      <c r="H25810" s="3">
        <v>4.2687999999999997</v>
      </c>
      <c r="I25810" s="3">
        <v>0</v>
      </c>
      <c r="J25810" s="3">
        <v>431.14879999999999</v>
      </c>
      <c r="K25810" s="4">
        <v>0.35</v>
      </c>
      <c r="L25810" s="73">
        <v>782.70089846153837</v>
      </c>
    </row>
    <row r="25811" spans="1:12" x14ac:dyDescent="0.35">
      <c r="A25811" s="1" t="s">
        <v>42107</v>
      </c>
      <c r="B25811" t="s">
        <v>42108</v>
      </c>
      <c r="C25811" t="s">
        <v>34</v>
      </c>
      <c r="D25811" t="s">
        <v>35</v>
      </c>
      <c r="E25811">
        <v>2</v>
      </c>
      <c r="F25811" s="2">
        <v>4185.93</v>
      </c>
      <c r="G25811" s="3">
        <v>21459.75</v>
      </c>
      <c r="H25811" s="3">
        <v>41.859300000000005</v>
      </c>
      <c r="I25811" s="3">
        <v>0</v>
      </c>
      <c r="J25811" s="3">
        <v>4227.7893000000004</v>
      </c>
      <c r="K25811" s="4">
        <v>0.35</v>
      </c>
      <c r="L25811" s="73">
        <v>7675.0636523076928</v>
      </c>
    </row>
    <row r="25812" spans="1:12" x14ac:dyDescent="0.35">
      <c r="A25812" s="1" t="s">
        <v>42109</v>
      </c>
      <c r="B25812" t="s">
        <v>42110</v>
      </c>
      <c r="C25812" t="s">
        <v>46</v>
      </c>
      <c r="D25812" t="s">
        <v>47</v>
      </c>
      <c r="E25812">
        <v>1</v>
      </c>
      <c r="F25812" s="2">
        <v>10.06</v>
      </c>
      <c r="G25812" s="3">
        <v>51.55</v>
      </c>
      <c r="H25812" s="3">
        <v>0.10060000000000001</v>
      </c>
      <c r="I25812" s="3">
        <v>0.47282000000000002</v>
      </c>
      <c r="J25812" s="3">
        <v>10.633420000000001</v>
      </c>
      <c r="K25812" s="4">
        <v>0.34999999999999992</v>
      </c>
      <c r="L25812" s="73">
        <v>19.303747076923077</v>
      </c>
    </row>
    <row r="25813" spans="1:12" x14ac:dyDescent="0.35">
      <c r="A25813" s="1" t="s">
        <v>42111</v>
      </c>
      <c r="B25813" t="s">
        <v>42112</v>
      </c>
      <c r="C25813" t="s">
        <v>34</v>
      </c>
      <c r="D25813" t="s">
        <v>35</v>
      </c>
      <c r="E25813">
        <v>1</v>
      </c>
      <c r="F25813" s="2">
        <v>55.81</v>
      </c>
      <c r="G25813" s="3">
        <v>292.2</v>
      </c>
      <c r="H25813" s="3">
        <v>0.55810000000000004</v>
      </c>
      <c r="I25813" s="3">
        <v>2.6230700000000002</v>
      </c>
      <c r="J25813" s="3">
        <v>58.991170000000004</v>
      </c>
      <c r="K25813" s="4">
        <v>0.35</v>
      </c>
      <c r="L25813" s="73">
        <v>107.09166246153846</v>
      </c>
    </row>
    <row r="25814" spans="1:12" x14ac:dyDescent="0.35">
      <c r="A25814" s="1" t="s">
        <v>42113</v>
      </c>
      <c r="B25814" t="s">
        <v>42114</v>
      </c>
      <c r="C25814" t="s">
        <v>34</v>
      </c>
      <c r="D25814" t="s">
        <v>35</v>
      </c>
      <c r="E25814">
        <v>2</v>
      </c>
      <c r="F25814" s="2">
        <v>15.28</v>
      </c>
      <c r="G25814" s="3">
        <v>114.15</v>
      </c>
      <c r="H25814" s="3">
        <v>0.15279999999999999</v>
      </c>
      <c r="I25814" s="3">
        <v>0</v>
      </c>
      <c r="J25814" s="3">
        <v>15.432799999999999</v>
      </c>
      <c r="K25814" s="4">
        <v>0.35</v>
      </c>
      <c r="L25814" s="73">
        <v>28.016467692307685</v>
      </c>
    </row>
    <row r="25815" spans="1:12" x14ac:dyDescent="0.35">
      <c r="A25815" s="1" t="s">
        <v>42115</v>
      </c>
      <c r="B25815" t="s">
        <v>42116</v>
      </c>
      <c r="C25815" t="s">
        <v>13</v>
      </c>
      <c r="D25815" t="s">
        <v>14</v>
      </c>
      <c r="E25815">
        <v>1</v>
      </c>
      <c r="F25815" s="2">
        <v>77.400000000000006</v>
      </c>
      <c r="G25815" s="3">
        <v>391.57</v>
      </c>
      <c r="H25815" s="3">
        <v>0.77400000000000002</v>
      </c>
      <c r="I25815" s="3">
        <v>3.6378000000000004</v>
      </c>
      <c r="J25815" s="3">
        <v>81.811800000000005</v>
      </c>
      <c r="K25815" s="4">
        <v>0.34999999999999992</v>
      </c>
      <c r="L25815" s="73">
        <v>148.51988307692307</v>
      </c>
    </row>
    <row r="25816" spans="1:12" x14ac:dyDescent="0.35">
      <c r="A25816" s="1">
        <v>41003112</v>
      </c>
      <c r="B25816" t="s">
        <v>42117</v>
      </c>
      <c r="C25816" t="s">
        <v>34</v>
      </c>
      <c r="D25816" t="s">
        <v>35</v>
      </c>
      <c r="E25816">
        <v>2</v>
      </c>
      <c r="F25816" s="2">
        <v>69.45</v>
      </c>
      <c r="G25816" s="3">
        <v>356.05</v>
      </c>
      <c r="H25816" s="3">
        <v>0.69450000000000001</v>
      </c>
      <c r="I25816" s="3">
        <v>0</v>
      </c>
      <c r="J25816" s="3">
        <v>70.144500000000008</v>
      </c>
      <c r="K25816" s="4">
        <v>0.34999999999999992</v>
      </c>
      <c r="L25816" s="73">
        <v>127.33924615384616</v>
      </c>
    </row>
    <row r="25817" spans="1:12" x14ac:dyDescent="0.35">
      <c r="A25817" s="1">
        <v>2237852</v>
      </c>
      <c r="B25817" t="s">
        <v>42118</v>
      </c>
      <c r="C25817" t="s">
        <v>46</v>
      </c>
      <c r="D25817" t="s">
        <v>47</v>
      </c>
      <c r="E25817">
        <v>1</v>
      </c>
      <c r="F25817" s="2">
        <v>14.44</v>
      </c>
      <c r="G25817" s="3">
        <v>49.42</v>
      </c>
      <c r="H25817" s="3">
        <v>0.1444</v>
      </c>
      <c r="I25817" s="3">
        <v>0.67867999999999995</v>
      </c>
      <c r="J25817" s="3">
        <v>15.263079999999999</v>
      </c>
      <c r="K25817" s="4">
        <v>0.34999999999999992</v>
      </c>
      <c r="L25817" s="73">
        <v>27.70836061538461</v>
      </c>
    </row>
    <row r="25818" spans="1:12" x14ac:dyDescent="0.35">
      <c r="A25818" s="1" t="s">
        <v>42119</v>
      </c>
      <c r="B25818" t="s">
        <v>42120</v>
      </c>
      <c r="C25818" t="s">
        <v>34</v>
      </c>
      <c r="D25818" t="s">
        <v>35</v>
      </c>
      <c r="E25818">
        <v>2</v>
      </c>
      <c r="F25818" s="2">
        <v>60.53</v>
      </c>
      <c r="G25818" s="3">
        <v>461.19</v>
      </c>
      <c r="H25818" s="3">
        <v>0.60530000000000006</v>
      </c>
      <c r="I25818" s="3">
        <v>0</v>
      </c>
      <c r="J25818" s="3">
        <v>61.135300000000001</v>
      </c>
      <c r="K25818" s="4">
        <v>0.35</v>
      </c>
      <c r="L25818" s="73">
        <v>110.98408307692307</v>
      </c>
    </row>
    <row r="25819" spans="1:12" x14ac:dyDescent="0.35">
      <c r="A25819" s="1" t="s">
        <v>42121</v>
      </c>
      <c r="B25819" t="s">
        <v>42122</v>
      </c>
      <c r="C25819" t="s">
        <v>34</v>
      </c>
      <c r="D25819" t="s">
        <v>35</v>
      </c>
      <c r="E25819">
        <v>1</v>
      </c>
      <c r="F25819" s="2">
        <v>895.73</v>
      </c>
      <c r="G25819" s="3">
        <v>4592.07</v>
      </c>
      <c r="H25819" s="3">
        <v>8.9573</v>
      </c>
      <c r="I25819" s="3">
        <v>42.099310000000003</v>
      </c>
      <c r="J25819" s="3">
        <v>946.78661000000011</v>
      </c>
      <c r="K25819" s="4">
        <v>0.35</v>
      </c>
      <c r="L25819" s="73">
        <v>1718.7818458461538</v>
      </c>
    </row>
    <row r="25820" spans="1:12" x14ac:dyDescent="0.35">
      <c r="A25820" s="1" t="s">
        <v>42123</v>
      </c>
      <c r="B25820" t="s">
        <v>42124</v>
      </c>
      <c r="C25820" t="s">
        <v>13</v>
      </c>
      <c r="D25820" t="s">
        <v>14</v>
      </c>
      <c r="E25820">
        <v>2</v>
      </c>
      <c r="F25820" s="2">
        <v>680.38</v>
      </c>
      <c r="G25820" s="3">
        <v>3337.85</v>
      </c>
      <c r="H25820" s="3">
        <v>6.8037999999999998</v>
      </c>
      <c r="I25820" s="3">
        <v>0</v>
      </c>
      <c r="J25820" s="3">
        <v>687.18380000000002</v>
      </c>
      <c r="K25820" s="4">
        <v>0.34999999999999992</v>
      </c>
      <c r="L25820" s="73">
        <v>1247.5028984615383</v>
      </c>
    </row>
    <row r="25821" spans="1:12" x14ac:dyDescent="0.35">
      <c r="A25821" s="1" t="s">
        <v>42125</v>
      </c>
      <c r="B25821" t="s">
        <v>42126</v>
      </c>
      <c r="C25821" t="s">
        <v>13</v>
      </c>
      <c r="D25821" t="s">
        <v>14</v>
      </c>
      <c r="E25821">
        <v>1</v>
      </c>
      <c r="F25821" s="2">
        <v>53.04</v>
      </c>
      <c r="G25821" s="3">
        <v>271.94</v>
      </c>
      <c r="H25821" s="3">
        <v>0.53039999999999998</v>
      </c>
      <c r="I25821" s="3">
        <v>2.49288</v>
      </c>
      <c r="J25821" s="3">
        <v>56.063279999999999</v>
      </c>
      <c r="K25821" s="4">
        <v>0.35</v>
      </c>
      <c r="L25821" s="73">
        <v>101.776416</v>
      </c>
    </row>
    <row r="25822" spans="1:12" x14ac:dyDescent="0.35">
      <c r="A25822" s="1" t="s">
        <v>42127</v>
      </c>
      <c r="B25822" t="s">
        <v>42128</v>
      </c>
      <c r="C25822" t="s">
        <v>34</v>
      </c>
      <c r="D25822" t="s">
        <v>35</v>
      </c>
      <c r="E25822">
        <v>2</v>
      </c>
      <c r="F25822" s="2">
        <v>29.07</v>
      </c>
      <c r="G25822" s="3">
        <v>145.81</v>
      </c>
      <c r="H25822" s="3">
        <v>0.29070000000000001</v>
      </c>
      <c r="I25822" s="3">
        <v>0</v>
      </c>
      <c r="J25822" s="3">
        <v>29.360700000000001</v>
      </c>
      <c r="K25822" s="4">
        <v>0.35000000000000003</v>
      </c>
      <c r="L25822" s="73">
        <v>53.300963076923082</v>
      </c>
    </row>
    <row r="25823" spans="1:12" x14ac:dyDescent="0.35">
      <c r="A25823" s="1">
        <v>41001411</v>
      </c>
      <c r="B25823" t="s">
        <v>42129</v>
      </c>
      <c r="C25823" t="s">
        <v>34</v>
      </c>
      <c r="D25823" t="s">
        <v>35</v>
      </c>
      <c r="E25823">
        <v>2</v>
      </c>
      <c r="F25823" s="2">
        <v>1550.62</v>
      </c>
      <c r="G25823" s="3">
        <v>7949.5</v>
      </c>
      <c r="H25823" s="3">
        <v>15.5062</v>
      </c>
      <c r="I25823" s="3">
        <v>0</v>
      </c>
      <c r="J25823" s="3">
        <v>1566.1261999999999</v>
      </c>
      <c r="K25823" s="4">
        <v>0.35</v>
      </c>
      <c r="L25823" s="73">
        <v>2843.1214092307691</v>
      </c>
    </row>
    <row r="25824" spans="1:12" x14ac:dyDescent="0.35">
      <c r="A25824" s="1" t="s">
        <v>42130</v>
      </c>
      <c r="B25824" t="s">
        <v>42131</v>
      </c>
      <c r="C25824" t="s">
        <v>46</v>
      </c>
      <c r="D25824" t="s">
        <v>47</v>
      </c>
      <c r="E25824">
        <v>1</v>
      </c>
      <c r="F25824" s="2">
        <v>385.62</v>
      </c>
      <c r="G25824" s="3">
        <v>1976.95</v>
      </c>
      <c r="H25824" s="3">
        <v>3.8562000000000003</v>
      </c>
      <c r="I25824" s="3">
        <v>18.124140000000001</v>
      </c>
      <c r="J25824" s="3">
        <v>407.60034000000002</v>
      </c>
      <c r="K25824" s="4">
        <v>0.35</v>
      </c>
      <c r="L25824" s="73">
        <v>739.9513864615385</v>
      </c>
    </row>
    <row r="25825" spans="1:12" x14ac:dyDescent="0.35">
      <c r="A25825" s="1" t="s">
        <v>42132</v>
      </c>
      <c r="B25825" t="s">
        <v>42133</v>
      </c>
      <c r="C25825" t="s">
        <v>34</v>
      </c>
      <c r="D25825" t="s">
        <v>35</v>
      </c>
      <c r="E25825">
        <v>2</v>
      </c>
      <c r="F25825" s="2">
        <v>1.18</v>
      </c>
      <c r="G25825" s="3">
        <v>1.1599999999999999</v>
      </c>
      <c r="H25825" s="3">
        <v>1.18E-2</v>
      </c>
      <c r="I25825" s="3">
        <v>0</v>
      </c>
      <c r="J25825" s="3">
        <v>1.1918</v>
      </c>
      <c r="K25825" s="4">
        <v>0.34999999999999992</v>
      </c>
      <c r="L25825" s="73">
        <v>2.1635753846153842</v>
      </c>
    </row>
    <row r="25826" spans="1:12" x14ac:dyDescent="0.35">
      <c r="A25826" s="1" t="s">
        <v>42134</v>
      </c>
      <c r="B25826" t="s">
        <v>42135</v>
      </c>
      <c r="C25826" t="s">
        <v>13</v>
      </c>
      <c r="D25826" t="s">
        <v>14</v>
      </c>
      <c r="E25826">
        <v>1</v>
      </c>
      <c r="F25826" s="2">
        <v>76.97</v>
      </c>
      <c r="G25826" s="3">
        <v>394.55</v>
      </c>
      <c r="H25826" s="3">
        <v>0.76970000000000005</v>
      </c>
      <c r="I25826" s="3">
        <v>3.6175899999999999</v>
      </c>
      <c r="J25826" s="3">
        <v>81.357290000000006</v>
      </c>
      <c r="K25826" s="4">
        <v>0.35</v>
      </c>
      <c r="L25826" s="73">
        <v>147.69477261538464</v>
      </c>
    </row>
    <row r="25827" spans="1:12" x14ac:dyDescent="0.35">
      <c r="A25827" s="1" t="s">
        <v>42136</v>
      </c>
      <c r="B25827" t="s">
        <v>42137</v>
      </c>
      <c r="C25827" t="s">
        <v>34</v>
      </c>
      <c r="D25827" t="s">
        <v>35</v>
      </c>
      <c r="E25827">
        <v>2</v>
      </c>
      <c r="F25827" s="2">
        <v>16.27</v>
      </c>
      <c r="G25827" s="3">
        <v>184.92</v>
      </c>
      <c r="H25827" s="3">
        <v>0.16270000000000001</v>
      </c>
      <c r="I25827" s="3">
        <v>0</v>
      </c>
      <c r="J25827" s="3">
        <v>16.432700000000001</v>
      </c>
      <c r="K25827" s="4">
        <v>0.35</v>
      </c>
      <c r="L25827" s="73">
        <v>29.831670769230769</v>
      </c>
    </row>
    <row r="25828" spans="1:12" x14ac:dyDescent="0.35">
      <c r="A25828" s="1" t="s">
        <v>42138</v>
      </c>
      <c r="B25828" t="s">
        <v>42139</v>
      </c>
      <c r="C25828" t="s">
        <v>13</v>
      </c>
      <c r="D25828" t="s">
        <v>14</v>
      </c>
      <c r="E25828">
        <v>2</v>
      </c>
      <c r="F25828" s="2">
        <v>492.05</v>
      </c>
      <c r="G25828" s="3">
        <v>2522.5700000000002</v>
      </c>
      <c r="H25828" s="3">
        <v>4.9205000000000005</v>
      </c>
      <c r="I25828" s="3">
        <v>0</v>
      </c>
      <c r="J25828" s="3">
        <v>496.97050000000002</v>
      </c>
      <c r="K25828" s="4">
        <v>0.35000000000000003</v>
      </c>
      <c r="L25828" s="73">
        <v>902.19260000000008</v>
      </c>
    </row>
    <row r="25829" spans="1:12" x14ac:dyDescent="0.35">
      <c r="A25829" s="1" t="s">
        <v>42140</v>
      </c>
      <c r="B25829" t="s">
        <v>42141</v>
      </c>
      <c r="C25829" t="s">
        <v>34</v>
      </c>
      <c r="D25829" t="s">
        <v>35</v>
      </c>
      <c r="E25829">
        <v>1</v>
      </c>
      <c r="F25829" s="2">
        <v>72.010000000000005</v>
      </c>
      <c r="G25829" s="3">
        <v>377.02</v>
      </c>
      <c r="H25829" s="3">
        <v>0.72010000000000007</v>
      </c>
      <c r="I25829" s="3">
        <v>3.3844700000000003</v>
      </c>
      <c r="J25829" s="3">
        <v>76.114570000000015</v>
      </c>
      <c r="K25829" s="4">
        <v>0.35</v>
      </c>
      <c r="L25829" s="73">
        <v>138.1772193846154</v>
      </c>
    </row>
    <row r="25830" spans="1:12" x14ac:dyDescent="0.35">
      <c r="A25830" s="1" t="s">
        <v>42142</v>
      </c>
      <c r="B25830" t="s">
        <v>42143</v>
      </c>
      <c r="C25830" t="s">
        <v>46</v>
      </c>
      <c r="D25830" t="s">
        <v>47</v>
      </c>
      <c r="E25830">
        <v>1</v>
      </c>
      <c r="F25830" s="2">
        <v>14.85</v>
      </c>
      <c r="G25830" s="3">
        <v>76.14</v>
      </c>
      <c r="H25830" s="3">
        <v>0.14849999999999999</v>
      </c>
      <c r="I25830" s="3">
        <v>0.69794999999999996</v>
      </c>
      <c r="J25830" s="3">
        <v>15.69645</v>
      </c>
      <c r="K25830" s="4">
        <v>0.35</v>
      </c>
      <c r="L25830" s="73">
        <v>28.495093846153843</v>
      </c>
    </row>
    <row r="25831" spans="1:12" x14ac:dyDescent="0.35">
      <c r="A25831" s="1" t="s">
        <v>42144</v>
      </c>
      <c r="B25831" t="s">
        <v>42145</v>
      </c>
      <c r="C25831" t="s">
        <v>34</v>
      </c>
      <c r="D25831" t="s">
        <v>35</v>
      </c>
      <c r="E25831">
        <v>1</v>
      </c>
      <c r="F25831" s="2">
        <v>52.75</v>
      </c>
      <c r="G25831" s="3">
        <v>270.45999999999998</v>
      </c>
      <c r="H25831" s="3">
        <v>0.52749999999999997</v>
      </c>
      <c r="I25831" s="3">
        <v>2.47925</v>
      </c>
      <c r="J25831" s="3">
        <v>55.756750000000004</v>
      </c>
      <c r="K25831" s="4">
        <v>0.34999999999999992</v>
      </c>
      <c r="L25831" s="73">
        <v>101.21994615384615</v>
      </c>
    </row>
    <row r="25832" spans="1:12" x14ac:dyDescent="0.35">
      <c r="A25832" s="1" t="s">
        <v>42146</v>
      </c>
      <c r="B25832" t="s">
        <v>40666</v>
      </c>
      <c r="C25832" t="s">
        <v>13</v>
      </c>
      <c r="D25832" t="s">
        <v>14</v>
      </c>
      <c r="E25832">
        <v>2</v>
      </c>
      <c r="F25832" s="2">
        <v>23.6</v>
      </c>
      <c r="G25832" s="3">
        <v>100.47</v>
      </c>
      <c r="H25832" s="3">
        <v>0.23600000000000002</v>
      </c>
      <c r="I25832" s="3">
        <v>0</v>
      </c>
      <c r="J25832" s="3">
        <v>23.836000000000002</v>
      </c>
      <c r="K25832" s="4">
        <v>0.35</v>
      </c>
      <c r="L25832" s="73">
        <v>43.271507692307694</v>
      </c>
    </row>
    <row r="25833" spans="1:12" x14ac:dyDescent="0.35">
      <c r="A25833" s="1" t="s">
        <v>42147</v>
      </c>
      <c r="B25833" t="s">
        <v>42148</v>
      </c>
      <c r="C25833" t="s">
        <v>34</v>
      </c>
      <c r="D25833" t="s">
        <v>35</v>
      </c>
      <c r="E25833">
        <v>1</v>
      </c>
      <c r="F25833" s="2">
        <v>1562.39</v>
      </c>
      <c r="G25833" s="3">
        <v>8009.76</v>
      </c>
      <c r="H25833" s="3">
        <v>15.623900000000001</v>
      </c>
      <c r="I25833" s="3">
        <v>73.432330000000007</v>
      </c>
      <c r="J25833" s="3">
        <v>1651.4462300000002</v>
      </c>
      <c r="K25833" s="4">
        <v>0.35000000000000003</v>
      </c>
      <c r="L25833" s="73">
        <v>2998.0100790769238</v>
      </c>
    </row>
    <row r="25834" spans="1:12" x14ac:dyDescent="0.35">
      <c r="A25834" s="1" t="s">
        <v>42149</v>
      </c>
      <c r="B25834" t="s">
        <v>41515</v>
      </c>
      <c r="C25834" t="s">
        <v>34</v>
      </c>
      <c r="D25834" t="s">
        <v>35</v>
      </c>
      <c r="E25834">
        <v>1</v>
      </c>
      <c r="F25834" s="2">
        <v>1292.58</v>
      </c>
      <c r="G25834" s="3">
        <v>6626.61</v>
      </c>
      <c r="H25834" s="3">
        <v>12.925799999999999</v>
      </c>
      <c r="I25834" s="3">
        <v>60.751259999999995</v>
      </c>
      <c r="J25834" s="3">
        <v>1366.2570599999999</v>
      </c>
      <c r="K25834" s="4">
        <v>0.35</v>
      </c>
      <c r="L25834" s="73">
        <v>2480.282047384615</v>
      </c>
    </row>
    <row r="25835" spans="1:12" x14ac:dyDescent="0.35">
      <c r="A25835" s="1">
        <v>41009620</v>
      </c>
      <c r="B25835" t="s">
        <v>42150</v>
      </c>
      <c r="C25835" t="s">
        <v>34</v>
      </c>
      <c r="D25835" t="s">
        <v>35</v>
      </c>
      <c r="E25835">
        <v>1</v>
      </c>
      <c r="F25835" s="2">
        <v>1518.13</v>
      </c>
      <c r="G25835" s="3">
        <v>7782.87</v>
      </c>
      <c r="H25835" s="3">
        <v>15.181300000000002</v>
      </c>
      <c r="I25835" s="3">
        <v>71.35211000000001</v>
      </c>
      <c r="J25835" s="3">
        <v>1604.6634100000001</v>
      </c>
      <c r="K25835" s="4">
        <v>0.35000000000000003</v>
      </c>
      <c r="L25835" s="73">
        <v>2913.0812673846158</v>
      </c>
    </row>
    <row r="25836" spans="1:12" x14ac:dyDescent="0.35">
      <c r="A25836" s="1" t="s">
        <v>42151</v>
      </c>
      <c r="B25836" t="s">
        <v>42152</v>
      </c>
      <c r="C25836" t="s">
        <v>34</v>
      </c>
      <c r="D25836" t="s">
        <v>35</v>
      </c>
      <c r="E25836">
        <v>1</v>
      </c>
      <c r="F25836" s="2">
        <v>146.81</v>
      </c>
      <c r="G25836" s="3">
        <v>753.5</v>
      </c>
      <c r="H25836" s="3">
        <v>1.4681</v>
      </c>
      <c r="I25836" s="3">
        <v>6.9000700000000004</v>
      </c>
      <c r="J25836" s="3">
        <v>155.17816999999999</v>
      </c>
      <c r="K25836" s="4">
        <v>0.35000000000000003</v>
      </c>
      <c r="L25836" s="73">
        <v>281.70806246153847</v>
      </c>
    </row>
    <row r="25837" spans="1:12" x14ac:dyDescent="0.35">
      <c r="A25837" s="1" t="s">
        <v>42153</v>
      </c>
      <c r="B25837" t="s">
        <v>42154</v>
      </c>
      <c r="C25837" t="s">
        <v>46</v>
      </c>
      <c r="D25837" t="s">
        <v>47</v>
      </c>
      <c r="E25837">
        <v>1</v>
      </c>
      <c r="F25837" s="2">
        <v>0.92</v>
      </c>
      <c r="G25837" s="3">
        <v>4.7</v>
      </c>
      <c r="H25837" s="3">
        <v>9.1999999999999998E-3</v>
      </c>
      <c r="I25837" s="3">
        <v>4.3240000000000001E-2</v>
      </c>
      <c r="J25837" s="3">
        <v>0.97243999999999997</v>
      </c>
      <c r="K25837" s="4">
        <v>0.35</v>
      </c>
      <c r="L25837" s="73">
        <v>1.7653526153846153</v>
      </c>
    </row>
    <row r="25838" spans="1:12" x14ac:dyDescent="0.35">
      <c r="A25838" s="1" t="s">
        <v>42155</v>
      </c>
      <c r="B25838" t="s">
        <v>42156</v>
      </c>
      <c r="C25838" t="s">
        <v>13</v>
      </c>
      <c r="D25838" t="s">
        <v>14</v>
      </c>
      <c r="E25838">
        <v>1</v>
      </c>
      <c r="F25838" s="2">
        <v>7666</v>
      </c>
      <c r="G25838" s="3">
        <v>40136.129999999997</v>
      </c>
      <c r="H25838" s="3">
        <v>76.66</v>
      </c>
      <c r="I25838" s="3">
        <v>360.30200000000002</v>
      </c>
      <c r="J25838" s="3">
        <v>8102.9619999999995</v>
      </c>
      <c r="K25838" s="4">
        <v>0.35000000000000003</v>
      </c>
      <c r="L25838" s="73">
        <v>14709.992553846154</v>
      </c>
    </row>
    <row r="25839" spans="1:12" x14ac:dyDescent="0.35">
      <c r="A25839" s="1" t="s">
        <v>42157</v>
      </c>
      <c r="B25839" t="s">
        <v>42158</v>
      </c>
      <c r="C25839" t="s">
        <v>13</v>
      </c>
      <c r="D25839" t="s">
        <v>14</v>
      </c>
      <c r="E25839">
        <v>2</v>
      </c>
      <c r="F25839" s="2">
        <v>541.01</v>
      </c>
      <c r="G25839" s="3">
        <v>2654.14</v>
      </c>
      <c r="H25839" s="3">
        <v>5.4100999999999999</v>
      </c>
      <c r="I25839" s="3">
        <v>0</v>
      </c>
      <c r="J25839" s="3">
        <v>546.42010000000005</v>
      </c>
      <c r="K25839" s="4">
        <v>0.34999999999999992</v>
      </c>
      <c r="L25839" s="73">
        <v>991.96264307692309</v>
      </c>
    </row>
    <row r="25840" spans="1:12" x14ac:dyDescent="0.35">
      <c r="A25840" s="1" t="s">
        <v>42159</v>
      </c>
      <c r="B25840" t="s">
        <v>42160</v>
      </c>
      <c r="C25840" t="s">
        <v>34</v>
      </c>
      <c r="D25840" t="s">
        <v>35</v>
      </c>
      <c r="E25840">
        <v>2</v>
      </c>
      <c r="F25840" s="2">
        <v>9.32</v>
      </c>
      <c r="G25840" s="3">
        <v>69.599999999999994</v>
      </c>
      <c r="H25840" s="3">
        <v>9.3200000000000005E-2</v>
      </c>
      <c r="I25840" s="3">
        <v>0</v>
      </c>
      <c r="J25840" s="3">
        <v>9.4131999999999998</v>
      </c>
      <c r="K25840" s="4">
        <v>0.35</v>
      </c>
      <c r="L25840" s="73">
        <v>17.088578461538461</v>
      </c>
    </row>
    <row r="25841" spans="1:12" x14ac:dyDescent="0.35">
      <c r="A25841" s="1" t="s">
        <v>42161</v>
      </c>
      <c r="B25841" t="s">
        <v>42162</v>
      </c>
      <c r="C25841" t="s">
        <v>46</v>
      </c>
      <c r="D25841" t="s">
        <v>47</v>
      </c>
      <c r="E25841">
        <v>1</v>
      </c>
      <c r="F25841" s="2">
        <v>74.48</v>
      </c>
      <c r="G25841" s="3">
        <v>381.82</v>
      </c>
      <c r="H25841" s="3">
        <v>0.74480000000000002</v>
      </c>
      <c r="I25841" s="3">
        <v>3.5005600000000001</v>
      </c>
      <c r="J25841" s="3">
        <v>78.725359999999995</v>
      </c>
      <c r="K25841" s="4">
        <v>0.35</v>
      </c>
      <c r="L25841" s="73">
        <v>142.91680738461537</v>
      </c>
    </row>
    <row r="25842" spans="1:12" x14ac:dyDescent="0.35">
      <c r="A25842" s="1" t="s">
        <v>42163</v>
      </c>
      <c r="B25842" t="s">
        <v>42164</v>
      </c>
      <c r="C25842" t="s">
        <v>34</v>
      </c>
      <c r="D25842" t="s">
        <v>35</v>
      </c>
      <c r="E25842">
        <v>2</v>
      </c>
      <c r="F25842" s="2">
        <v>11.03</v>
      </c>
      <c r="G25842" s="3">
        <v>82.48</v>
      </c>
      <c r="H25842" s="3">
        <v>0.1103</v>
      </c>
      <c r="I25842" s="3">
        <v>0</v>
      </c>
      <c r="J25842" s="3">
        <v>11.1403</v>
      </c>
      <c r="K25842" s="4">
        <v>0.35000000000000003</v>
      </c>
      <c r="L25842" s="73">
        <v>20.223929230769233</v>
      </c>
    </row>
    <row r="25843" spans="1:12" x14ac:dyDescent="0.35">
      <c r="A25843" s="1" t="s">
        <v>42165</v>
      </c>
      <c r="B25843" t="s">
        <v>42166</v>
      </c>
      <c r="C25843" t="s">
        <v>46</v>
      </c>
      <c r="D25843" t="s">
        <v>47</v>
      </c>
      <c r="E25843">
        <v>1</v>
      </c>
      <c r="F25843" s="2">
        <v>545.29999999999995</v>
      </c>
      <c r="G25843" s="3">
        <v>2795.57</v>
      </c>
      <c r="H25843" s="3">
        <v>5.4529999999999994</v>
      </c>
      <c r="I25843" s="3">
        <v>25.629099999999998</v>
      </c>
      <c r="J25843" s="3">
        <v>576.38209999999992</v>
      </c>
      <c r="K25843" s="4">
        <v>0.34999999999999992</v>
      </c>
      <c r="L25843" s="73">
        <v>1046.3551969230766</v>
      </c>
    </row>
    <row r="25844" spans="1:12" x14ac:dyDescent="0.35">
      <c r="A25844" s="1" t="s">
        <v>42167</v>
      </c>
      <c r="B25844" t="s">
        <v>42168</v>
      </c>
      <c r="C25844" t="s">
        <v>13</v>
      </c>
      <c r="D25844" t="s">
        <v>14</v>
      </c>
      <c r="E25844">
        <v>1</v>
      </c>
      <c r="F25844" s="2">
        <v>45.08</v>
      </c>
      <c r="G25844" s="3">
        <v>231.1</v>
      </c>
      <c r="H25844" s="3">
        <v>0.45079999999999998</v>
      </c>
      <c r="I25844" s="3">
        <v>2.11876</v>
      </c>
      <c r="J25844" s="3">
        <v>47.649560000000001</v>
      </c>
      <c r="K25844" s="4">
        <v>0.35</v>
      </c>
      <c r="L25844" s="73">
        <v>86.502278153846149</v>
      </c>
    </row>
    <row r="25845" spans="1:12" x14ac:dyDescent="0.35">
      <c r="A25845" s="1" t="s">
        <v>42169</v>
      </c>
      <c r="B25845" t="s">
        <v>42170</v>
      </c>
      <c r="C25845" t="s">
        <v>34</v>
      </c>
      <c r="D25845" t="s">
        <v>35</v>
      </c>
      <c r="E25845">
        <v>1</v>
      </c>
      <c r="F25845" s="2">
        <v>58.93</v>
      </c>
      <c r="G25845" s="3">
        <v>310.42</v>
      </c>
      <c r="H25845" s="3">
        <v>0.58930000000000005</v>
      </c>
      <c r="I25845" s="3">
        <v>2.7697099999999999</v>
      </c>
      <c r="J25845" s="3">
        <v>62.289010000000005</v>
      </c>
      <c r="K25845" s="4">
        <v>0.35</v>
      </c>
      <c r="L25845" s="73">
        <v>113.07851046153846</v>
      </c>
    </row>
    <row r="25846" spans="1:12" x14ac:dyDescent="0.35">
      <c r="A25846" s="1">
        <v>41002506</v>
      </c>
      <c r="B25846" t="s">
        <v>42171</v>
      </c>
      <c r="C25846" t="s">
        <v>34</v>
      </c>
      <c r="D25846" t="s">
        <v>35</v>
      </c>
      <c r="E25846">
        <v>2</v>
      </c>
      <c r="F25846" s="2">
        <v>364.91</v>
      </c>
      <c r="G25846" s="3">
        <v>1873.04</v>
      </c>
      <c r="H25846" s="3">
        <v>3.6491000000000002</v>
      </c>
      <c r="I25846" s="3">
        <v>0</v>
      </c>
      <c r="J25846" s="3">
        <v>368.5591</v>
      </c>
      <c r="K25846" s="4">
        <v>0.35000000000000003</v>
      </c>
      <c r="L25846" s="73">
        <v>669.07651999999996</v>
      </c>
    </row>
    <row r="25847" spans="1:12" x14ac:dyDescent="0.35">
      <c r="A25847" s="1" t="s">
        <v>42172</v>
      </c>
      <c r="B25847" t="s">
        <v>42173</v>
      </c>
      <c r="C25847" t="s">
        <v>34</v>
      </c>
      <c r="D25847" t="s">
        <v>35</v>
      </c>
      <c r="E25847">
        <v>2</v>
      </c>
      <c r="F25847" s="2">
        <v>197.2</v>
      </c>
      <c r="G25847" s="3">
        <v>103.25</v>
      </c>
      <c r="H25847" s="3">
        <v>1.972</v>
      </c>
      <c r="I25847" s="3">
        <v>0</v>
      </c>
      <c r="J25847" s="3">
        <v>199.172</v>
      </c>
      <c r="K25847" s="4">
        <v>0.35000000000000003</v>
      </c>
      <c r="L25847" s="73">
        <v>361.57378461538462</v>
      </c>
    </row>
    <row r="25848" spans="1:12" x14ac:dyDescent="0.35">
      <c r="A25848" s="1" t="s">
        <v>42174</v>
      </c>
      <c r="B25848" t="s">
        <v>41641</v>
      </c>
      <c r="C25848" t="s">
        <v>34</v>
      </c>
      <c r="D25848" t="s">
        <v>35</v>
      </c>
      <c r="E25848">
        <v>2</v>
      </c>
      <c r="F25848" s="2">
        <v>84.17</v>
      </c>
      <c r="G25848" s="3">
        <v>431.5</v>
      </c>
      <c r="H25848" s="3">
        <v>0.8417</v>
      </c>
      <c r="I25848" s="3">
        <v>0</v>
      </c>
      <c r="J25848" s="3">
        <v>85.011700000000005</v>
      </c>
      <c r="K25848" s="4">
        <v>0.35</v>
      </c>
      <c r="L25848" s="73">
        <v>154.3289323076923</v>
      </c>
    </row>
    <row r="25849" spans="1:12" x14ac:dyDescent="0.35">
      <c r="A25849" s="1" t="s">
        <v>42175</v>
      </c>
      <c r="B25849" t="s">
        <v>42176</v>
      </c>
      <c r="C25849" t="s">
        <v>34</v>
      </c>
      <c r="D25849" t="s">
        <v>35</v>
      </c>
      <c r="E25849">
        <v>1</v>
      </c>
      <c r="F25849" s="2">
        <v>2211.7600000000002</v>
      </c>
      <c r="G25849" s="3">
        <v>11067.86</v>
      </c>
      <c r="H25849" s="3">
        <v>22.117600000000003</v>
      </c>
      <c r="I25849" s="3">
        <v>103.95272000000001</v>
      </c>
      <c r="J25849" s="3">
        <v>2337.8303200000005</v>
      </c>
      <c r="K25849" s="4">
        <v>0.35</v>
      </c>
      <c r="L25849" s="73">
        <v>4244.0611963076935</v>
      </c>
    </row>
    <row r="25850" spans="1:12" x14ac:dyDescent="0.35">
      <c r="A25850" s="1" t="s">
        <v>42177</v>
      </c>
      <c r="B25850" t="s">
        <v>42178</v>
      </c>
      <c r="C25850" t="s">
        <v>34</v>
      </c>
      <c r="D25850" t="s">
        <v>35</v>
      </c>
      <c r="E25850">
        <v>1</v>
      </c>
      <c r="F25850" s="2">
        <v>56.49</v>
      </c>
      <c r="G25850" s="3">
        <v>295.76</v>
      </c>
      <c r="H25850" s="3">
        <v>0.56490000000000007</v>
      </c>
      <c r="I25850" s="3">
        <v>2.65503</v>
      </c>
      <c r="J25850" s="3">
        <v>59.70993</v>
      </c>
      <c r="K25850" s="4">
        <v>0.35</v>
      </c>
      <c r="L25850" s="73">
        <v>108.39648830769229</v>
      </c>
    </row>
    <row r="25851" spans="1:12" x14ac:dyDescent="0.35">
      <c r="A25851" s="1" t="s">
        <v>42179</v>
      </c>
      <c r="B25851" t="s">
        <v>42180</v>
      </c>
      <c r="C25851" t="s">
        <v>34</v>
      </c>
      <c r="D25851" t="s">
        <v>35</v>
      </c>
      <c r="E25851">
        <v>1</v>
      </c>
      <c r="F25851" s="2">
        <v>47.7</v>
      </c>
      <c r="G25851" s="3">
        <v>356.3</v>
      </c>
      <c r="H25851" s="3">
        <v>0.47700000000000004</v>
      </c>
      <c r="I25851" s="3">
        <v>2.2419000000000002</v>
      </c>
      <c r="J25851" s="3">
        <v>50.418900000000001</v>
      </c>
      <c r="K25851" s="4">
        <v>0.35</v>
      </c>
      <c r="L25851" s="73">
        <v>91.52969538461538</v>
      </c>
    </row>
    <row r="25852" spans="1:12" x14ac:dyDescent="0.35">
      <c r="A25852" s="1" t="s">
        <v>42181</v>
      </c>
      <c r="B25852" t="s">
        <v>42182</v>
      </c>
      <c r="C25852" t="s">
        <v>34</v>
      </c>
      <c r="D25852" t="s">
        <v>35</v>
      </c>
      <c r="E25852">
        <v>2</v>
      </c>
      <c r="F25852" s="2">
        <v>114.38</v>
      </c>
      <c r="G25852" s="3">
        <v>587.09</v>
      </c>
      <c r="H25852" s="3">
        <v>1.1437999999999999</v>
      </c>
      <c r="I25852" s="3">
        <v>0</v>
      </c>
      <c r="J25852" s="3">
        <v>115.52379999999999</v>
      </c>
      <c r="K25852" s="4">
        <v>0.34999999999999992</v>
      </c>
      <c r="L25852" s="73">
        <v>209.7201292307692</v>
      </c>
    </row>
    <row r="25853" spans="1:12" x14ac:dyDescent="0.35">
      <c r="A25853" s="1" t="s">
        <v>42183</v>
      </c>
      <c r="B25853" t="s">
        <v>42184</v>
      </c>
      <c r="C25853" t="s">
        <v>34</v>
      </c>
      <c r="D25853" t="s">
        <v>35</v>
      </c>
      <c r="E25853">
        <v>1</v>
      </c>
      <c r="F25853" s="2">
        <v>91.45</v>
      </c>
      <c r="G25853" s="3">
        <v>478.8</v>
      </c>
      <c r="H25853" s="3">
        <v>0.91450000000000009</v>
      </c>
      <c r="I25853" s="3">
        <v>4.2981500000000006</v>
      </c>
      <c r="J25853" s="3">
        <v>96.662650000000014</v>
      </c>
      <c r="K25853" s="4">
        <v>0.35</v>
      </c>
      <c r="L25853" s="73">
        <v>175.47988769230773</v>
      </c>
    </row>
    <row r="25854" spans="1:12" x14ac:dyDescent="0.35">
      <c r="A25854" s="1" t="s">
        <v>42185</v>
      </c>
      <c r="B25854" t="s">
        <v>42186</v>
      </c>
      <c r="C25854" t="s">
        <v>34</v>
      </c>
      <c r="D25854" t="s">
        <v>35</v>
      </c>
      <c r="E25854">
        <v>2</v>
      </c>
      <c r="F25854" s="2">
        <v>6456.36</v>
      </c>
      <c r="G25854" s="3">
        <v>34443.57</v>
      </c>
      <c r="H25854" s="3">
        <v>64.563599999999994</v>
      </c>
      <c r="I25854" s="3">
        <v>0</v>
      </c>
      <c r="J25854" s="3">
        <v>6520.9236000000001</v>
      </c>
      <c r="K25854" s="4">
        <v>0.35</v>
      </c>
      <c r="L25854" s="73">
        <v>11837.984381538461</v>
      </c>
    </row>
    <row r="25855" spans="1:12" x14ac:dyDescent="0.35">
      <c r="A25855" s="1" t="s">
        <v>42187</v>
      </c>
      <c r="B25855" t="s">
        <v>42188</v>
      </c>
      <c r="C25855" t="s">
        <v>34</v>
      </c>
      <c r="D25855" t="s">
        <v>35</v>
      </c>
      <c r="E25855">
        <v>1</v>
      </c>
      <c r="F25855" s="2">
        <v>4.74</v>
      </c>
      <c r="G25855" s="3">
        <v>24.36</v>
      </c>
      <c r="H25855" s="3">
        <v>4.7400000000000005E-2</v>
      </c>
      <c r="I25855" s="3">
        <v>0.22278000000000001</v>
      </c>
      <c r="J25855" s="3">
        <v>5.0101800000000001</v>
      </c>
      <c r="K25855" s="4">
        <v>0.35</v>
      </c>
      <c r="L25855" s="73">
        <v>9.0954036923076913</v>
      </c>
    </row>
    <row r="25856" spans="1:12" x14ac:dyDescent="0.35">
      <c r="A25856" s="1" t="s">
        <v>42189</v>
      </c>
      <c r="B25856" t="s">
        <v>42190</v>
      </c>
      <c r="C25856" t="s">
        <v>34</v>
      </c>
      <c r="D25856" t="s">
        <v>35</v>
      </c>
      <c r="E25856">
        <v>2</v>
      </c>
      <c r="F25856" s="2">
        <v>6.07</v>
      </c>
      <c r="G25856" s="3">
        <v>45.35</v>
      </c>
      <c r="H25856" s="3">
        <v>6.0700000000000004E-2</v>
      </c>
      <c r="I25856" s="3">
        <v>0</v>
      </c>
      <c r="J25856" s="3">
        <v>6.1307</v>
      </c>
      <c r="K25856" s="4">
        <v>0.35</v>
      </c>
      <c r="L25856" s="73">
        <v>11.129578461538461</v>
      </c>
    </row>
    <row r="25857" spans="1:12" x14ac:dyDescent="0.35">
      <c r="A25857" s="1" t="s">
        <v>42191</v>
      </c>
      <c r="B25857" t="s">
        <v>42192</v>
      </c>
      <c r="C25857" t="s">
        <v>34</v>
      </c>
      <c r="D25857" t="s">
        <v>35</v>
      </c>
      <c r="E25857">
        <v>2</v>
      </c>
      <c r="F25857" s="2">
        <v>8.7899999999999991</v>
      </c>
      <c r="G25857" s="3">
        <v>45.97</v>
      </c>
      <c r="H25857" s="3">
        <v>8.7899999999999992E-2</v>
      </c>
      <c r="I25857" s="3">
        <v>0</v>
      </c>
      <c r="J25857" s="3">
        <v>8.8778999999999986</v>
      </c>
      <c r="K25857" s="4">
        <v>0.35</v>
      </c>
      <c r="L25857" s="73">
        <v>16.116803076923073</v>
      </c>
    </row>
    <row r="25858" spans="1:12" x14ac:dyDescent="0.35">
      <c r="A25858" s="1" t="s">
        <v>42193</v>
      </c>
      <c r="B25858" t="s">
        <v>42194</v>
      </c>
      <c r="C25858" t="s">
        <v>46</v>
      </c>
      <c r="D25858" t="s">
        <v>47</v>
      </c>
      <c r="E25858">
        <v>1</v>
      </c>
      <c r="F25858" s="2">
        <v>663.93</v>
      </c>
      <c r="G25858" s="3">
        <v>3403.72</v>
      </c>
      <c r="H25858" s="3">
        <v>6.6392999999999995</v>
      </c>
      <c r="I25858" s="3">
        <v>31.204709999999999</v>
      </c>
      <c r="J25858" s="3">
        <v>701.77400999999998</v>
      </c>
      <c r="K25858" s="4">
        <v>0.35</v>
      </c>
      <c r="L25858" s="73">
        <v>1273.9897412307691</v>
      </c>
    </row>
    <row r="25859" spans="1:12" x14ac:dyDescent="0.35">
      <c r="A25859" s="1" t="s">
        <v>42195</v>
      </c>
      <c r="B25859" t="s">
        <v>42196</v>
      </c>
      <c r="C25859" t="s">
        <v>13</v>
      </c>
      <c r="D25859" t="s">
        <v>14</v>
      </c>
      <c r="E25859">
        <v>2</v>
      </c>
      <c r="F25859" s="2">
        <v>464.43</v>
      </c>
      <c r="G25859" s="3">
        <v>2380.94</v>
      </c>
      <c r="H25859" s="3">
        <v>4.6443000000000003</v>
      </c>
      <c r="I25859" s="3">
        <v>0</v>
      </c>
      <c r="J25859" s="3">
        <v>469.07429999999999</v>
      </c>
      <c r="K25859" s="4">
        <v>0.35</v>
      </c>
      <c r="L25859" s="73">
        <v>851.55026769230767</v>
      </c>
    </row>
    <row r="25860" spans="1:12" x14ac:dyDescent="0.35">
      <c r="A25860" s="1" t="s">
        <v>42197</v>
      </c>
      <c r="B25860" t="s">
        <v>42198</v>
      </c>
      <c r="C25860" t="s">
        <v>34</v>
      </c>
      <c r="D25860" t="s">
        <v>35</v>
      </c>
      <c r="E25860">
        <v>2</v>
      </c>
      <c r="F25860" s="2">
        <v>9415.5300000000007</v>
      </c>
      <c r="G25860" s="3">
        <v>49295.97</v>
      </c>
      <c r="H25860" s="3">
        <v>94.155300000000011</v>
      </c>
      <c r="I25860" s="3">
        <v>0</v>
      </c>
      <c r="J25860" s="3">
        <v>9509.685300000001</v>
      </c>
      <c r="K25860" s="4">
        <v>0.34999999999999992</v>
      </c>
      <c r="L25860" s="73">
        <v>17263.736390769231</v>
      </c>
    </row>
    <row r="25861" spans="1:12" x14ac:dyDescent="0.35">
      <c r="A25861" s="1" t="s">
        <v>42199</v>
      </c>
      <c r="B25861" t="s">
        <v>42200</v>
      </c>
      <c r="C25861" t="s">
        <v>34</v>
      </c>
      <c r="D25861" t="s">
        <v>35</v>
      </c>
      <c r="E25861">
        <v>2</v>
      </c>
      <c r="F25861" s="2">
        <v>577.30999999999995</v>
      </c>
      <c r="G25861" s="3">
        <v>2770.68</v>
      </c>
      <c r="H25861" s="3">
        <v>5.7730999999999995</v>
      </c>
      <c r="I25861" s="3">
        <v>0</v>
      </c>
      <c r="J25861" s="3">
        <v>583.08309999999994</v>
      </c>
      <c r="K25861" s="4">
        <v>0.34999999999999992</v>
      </c>
      <c r="L25861" s="73">
        <v>1058.5200892307689</v>
      </c>
    </row>
    <row r="25862" spans="1:12" x14ac:dyDescent="0.35">
      <c r="A25862" s="1" t="s">
        <v>42201</v>
      </c>
      <c r="B25862" t="s">
        <v>42202</v>
      </c>
      <c r="C25862" t="s">
        <v>13</v>
      </c>
      <c r="D25862" t="s">
        <v>14</v>
      </c>
      <c r="E25862">
        <v>2</v>
      </c>
      <c r="F25862" s="2">
        <v>739.52</v>
      </c>
      <c r="G25862" s="3">
        <v>3791.26</v>
      </c>
      <c r="H25862" s="3">
        <v>7.3952</v>
      </c>
      <c r="I25862" s="3">
        <v>0</v>
      </c>
      <c r="J25862" s="3">
        <v>746.91520000000003</v>
      </c>
      <c r="K25862" s="4">
        <v>0.35000000000000003</v>
      </c>
      <c r="L25862" s="73">
        <v>1355.9383630769232</v>
      </c>
    </row>
    <row r="25863" spans="1:12" x14ac:dyDescent="0.35">
      <c r="A25863" s="1" t="s">
        <v>42203</v>
      </c>
      <c r="B25863" t="s">
        <v>42204</v>
      </c>
      <c r="C25863" t="s">
        <v>34</v>
      </c>
      <c r="D25863" t="s">
        <v>35</v>
      </c>
      <c r="E25863">
        <v>2</v>
      </c>
      <c r="F25863" s="2">
        <v>78.900000000000006</v>
      </c>
      <c r="G25863" s="3">
        <v>423.61</v>
      </c>
      <c r="H25863" s="3">
        <v>0.78900000000000003</v>
      </c>
      <c r="I25863" s="3">
        <v>0</v>
      </c>
      <c r="J25863" s="3">
        <v>79.689000000000007</v>
      </c>
      <c r="K25863" s="4">
        <v>0.35</v>
      </c>
      <c r="L25863" s="73">
        <v>144.66618461538462</v>
      </c>
    </row>
    <row r="25864" spans="1:12" x14ac:dyDescent="0.35">
      <c r="A25864" s="1" t="s">
        <v>42205</v>
      </c>
      <c r="B25864" t="s">
        <v>42206</v>
      </c>
      <c r="C25864" t="s">
        <v>34</v>
      </c>
      <c r="D25864" t="s">
        <v>35</v>
      </c>
      <c r="E25864">
        <v>2</v>
      </c>
      <c r="F25864" s="2">
        <v>96.09</v>
      </c>
      <c r="G25864" s="3">
        <v>503.09</v>
      </c>
      <c r="H25864" s="3">
        <v>0.96090000000000009</v>
      </c>
      <c r="I25864" s="3">
        <v>0</v>
      </c>
      <c r="J25864" s="3">
        <v>97.050899999999999</v>
      </c>
      <c r="K25864" s="4">
        <v>0.35000000000000003</v>
      </c>
      <c r="L25864" s="73">
        <v>176.18471076923078</v>
      </c>
    </row>
    <row r="25865" spans="1:12" x14ac:dyDescent="0.35">
      <c r="A25865" s="1">
        <v>41006052</v>
      </c>
      <c r="B25865" t="s">
        <v>42207</v>
      </c>
      <c r="C25865" t="s">
        <v>34</v>
      </c>
      <c r="D25865" t="s">
        <v>35</v>
      </c>
      <c r="E25865">
        <v>1</v>
      </c>
      <c r="F25865" s="2">
        <v>431.21</v>
      </c>
      <c r="G25865" s="3">
        <v>2210.64</v>
      </c>
      <c r="H25865" s="3">
        <v>4.3121</v>
      </c>
      <c r="I25865" s="3">
        <v>20.266870000000001</v>
      </c>
      <c r="J25865" s="3">
        <v>455.78896999999995</v>
      </c>
      <c r="K25865" s="4">
        <v>0.35</v>
      </c>
      <c r="L25865" s="73">
        <v>827.43228399999987</v>
      </c>
    </row>
    <row r="25866" spans="1:12" x14ac:dyDescent="0.35">
      <c r="A25866" s="1" t="s">
        <v>42208</v>
      </c>
      <c r="B25866" t="s">
        <v>42209</v>
      </c>
      <c r="C25866" t="s">
        <v>34</v>
      </c>
      <c r="D25866" t="s">
        <v>35</v>
      </c>
      <c r="E25866">
        <v>2</v>
      </c>
      <c r="F25866" s="2">
        <v>14.93</v>
      </c>
      <c r="G25866" s="3">
        <v>43.3</v>
      </c>
      <c r="H25866" s="3">
        <v>0.14929999999999999</v>
      </c>
      <c r="I25866" s="3">
        <v>0</v>
      </c>
      <c r="J25866" s="3">
        <v>15.0793</v>
      </c>
      <c r="K25866" s="4">
        <v>0.35</v>
      </c>
      <c r="L25866" s="73">
        <v>27.37472923076923</v>
      </c>
    </row>
    <row r="25867" spans="1:12" x14ac:dyDescent="0.35">
      <c r="A25867" s="1" t="s">
        <v>42210</v>
      </c>
      <c r="B25867" t="s">
        <v>42211</v>
      </c>
      <c r="C25867" t="s">
        <v>13</v>
      </c>
      <c r="D25867" t="s">
        <v>14</v>
      </c>
      <c r="E25867">
        <v>2</v>
      </c>
      <c r="F25867" s="2">
        <v>522.17999999999995</v>
      </c>
      <c r="G25867" s="3">
        <v>2677.07</v>
      </c>
      <c r="H25867" s="3">
        <v>5.2218</v>
      </c>
      <c r="I25867" s="3">
        <v>0</v>
      </c>
      <c r="J25867" s="3">
        <v>527.40179999999998</v>
      </c>
      <c r="K25867" s="4">
        <v>0.35</v>
      </c>
      <c r="L25867" s="73">
        <v>957.43711384615381</v>
      </c>
    </row>
    <row r="25868" spans="1:12" x14ac:dyDescent="0.35">
      <c r="A25868" s="1">
        <v>2808726</v>
      </c>
      <c r="B25868" t="s">
        <v>42212</v>
      </c>
      <c r="C25868" t="s">
        <v>46</v>
      </c>
      <c r="D25868" t="s">
        <v>47</v>
      </c>
      <c r="E25868">
        <v>1</v>
      </c>
      <c r="F25868" s="2">
        <v>145.63999999999999</v>
      </c>
      <c r="G25868" s="3">
        <v>748.06</v>
      </c>
      <c r="H25868" s="3">
        <v>1.4563999999999999</v>
      </c>
      <c r="I25868" s="3">
        <v>6.8450799999999994</v>
      </c>
      <c r="J25868" s="3">
        <v>153.94147999999998</v>
      </c>
      <c r="K25868" s="4">
        <v>0.35</v>
      </c>
      <c r="L25868" s="73">
        <v>279.46299446153841</v>
      </c>
    </row>
    <row r="25869" spans="1:12" x14ac:dyDescent="0.35">
      <c r="A25869" s="1" t="s">
        <v>42213</v>
      </c>
      <c r="B25869" t="s">
        <v>42214</v>
      </c>
      <c r="C25869" t="s">
        <v>34</v>
      </c>
      <c r="D25869" t="s">
        <v>35</v>
      </c>
      <c r="E25869">
        <v>2</v>
      </c>
      <c r="F25869" s="2">
        <v>12.41</v>
      </c>
      <c r="G25869" s="3">
        <v>64.87</v>
      </c>
      <c r="H25869" s="3">
        <v>0.1241</v>
      </c>
      <c r="I25869" s="3">
        <v>0</v>
      </c>
      <c r="J25869" s="3">
        <v>12.5341</v>
      </c>
      <c r="K25869" s="4">
        <v>0.35</v>
      </c>
      <c r="L25869" s="73">
        <v>22.754212307692306</v>
      </c>
    </row>
    <row r="25870" spans="1:12" x14ac:dyDescent="0.35">
      <c r="A25870" s="1" t="s">
        <v>42215</v>
      </c>
      <c r="B25870" t="s">
        <v>42216</v>
      </c>
      <c r="C25870" t="s">
        <v>34</v>
      </c>
      <c r="D25870" t="s">
        <v>35</v>
      </c>
      <c r="E25870">
        <v>2</v>
      </c>
      <c r="F25870" s="2">
        <v>2601.7800000000002</v>
      </c>
      <c r="G25870" s="3">
        <v>13338.35</v>
      </c>
      <c r="H25870" s="3">
        <v>26.017800000000001</v>
      </c>
      <c r="I25870" s="3">
        <v>0</v>
      </c>
      <c r="J25870" s="3">
        <v>2627.7978000000003</v>
      </c>
      <c r="K25870" s="4">
        <v>0.34999999999999992</v>
      </c>
      <c r="L25870" s="73">
        <v>4770.463698461539</v>
      </c>
    </row>
    <row r="25871" spans="1:12" x14ac:dyDescent="0.35">
      <c r="A25871" s="1" t="s">
        <v>42217</v>
      </c>
      <c r="B25871" t="s">
        <v>42218</v>
      </c>
      <c r="C25871" t="s">
        <v>13</v>
      </c>
      <c r="D25871" t="s">
        <v>14</v>
      </c>
      <c r="E25871">
        <v>1</v>
      </c>
      <c r="F25871" s="2">
        <v>141.75</v>
      </c>
      <c r="G25871" s="3">
        <v>726.7</v>
      </c>
      <c r="H25871" s="3">
        <v>1.4175</v>
      </c>
      <c r="I25871" s="3">
        <v>6.6622500000000002</v>
      </c>
      <c r="J25871" s="3">
        <v>149.82974999999999</v>
      </c>
      <c r="K25871" s="4">
        <v>0.35</v>
      </c>
      <c r="L25871" s="73">
        <v>271.99862307692308</v>
      </c>
    </row>
    <row r="25872" spans="1:12" x14ac:dyDescent="0.35">
      <c r="A25872" s="1" t="s">
        <v>42219</v>
      </c>
      <c r="B25872" t="s">
        <v>42220</v>
      </c>
      <c r="C25872" t="s">
        <v>34</v>
      </c>
      <c r="D25872" t="s">
        <v>35</v>
      </c>
      <c r="E25872">
        <v>1</v>
      </c>
      <c r="F25872" s="2">
        <v>67.94</v>
      </c>
      <c r="G25872" s="3">
        <v>244.78</v>
      </c>
      <c r="H25872" s="3">
        <v>0.6794</v>
      </c>
      <c r="I25872" s="3">
        <v>3.1931799999999999</v>
      </c>
      <c r="J25872" s="3">
        <v>71.812579999999997</v>
      </c>
      <c r="K25872" s="4">
        <v>0.35</v>
      </c>
      <c r="L25872" s="73">
        <v>130.36745292307691</v>
      </c>
    </row>
    <row r="25873" spans="1:12" x14ac:dyDescent="0.35">
      <c r="A25873" s="1" t="s">
        <v>42221</v>
      </c>
      <c r="B25873" t="s">
        <v>42222</v>
      </c>
      <c r="C25873" t="s">
        <v>34</v>
      </c>
      <c r="D25873" t="s">
        <v>35</v>
      </c>
      <c r="E25873">
        <v>1</v>
      </c>
      <c r="F25873" s="2">
        <v>351.55</v>
      </c>
      <c r="G25873" s="3">
        <v>1802.31</v>
      </c>
      <c r="H25873" s="3">
        <v>3.5155000000000003</v>
      </c>
      <c r="I25873" s="3">
        <v>16.522850000000002</v>
      </c>
      <c r="J25873" s="3">
        <v>371.58834999999999</v>
      </c>
      <c r="K25873" s="4">
        <v>0.35000000000000003</v>
      </c>
      <c r="L25873" s="73">
        <v>674.57577384615388</v>
      </c>
    </row>
    <row r="25874" spans="1:12" x14ac:dyDescent="0.35">
      <c r="A25874" s="1" t="s">
        <v>42223</v>
      </c>
      <c r="B25874" t="s">
        <v>42224</v>
      </c>
      <c r="C25874" t="s">
        <v>34</v>
      </c>
      <c r="D25874" t="s">
        <v>35</v>
      </c>
      <c r="E25874">
        <v>2</v>
      </c>
      <c r="F25874" s="2">
        <v>93.42</v>
      </c>
      <c r="G25874" s="3">
        <v>489.11</v>
      </c>
      <c r="H25874" s="3">
        <v>0.93420000000000003</v>
      </c>
      <c r="I25874" s="3">
        <v>0</v>
      </c>
      <c r="J25874" s="3">
        <v>94.354200000000006</v>
      </c>
      <c r="K25874" s="4">
        <v>0.35</v>
      </c>
      <c r="L25874" s="73">
        <v>171.28916307692307</v>
      </c>
    </row>
    <row r="25875" spans="1:12" x14ac:dyDescent="0.35">
      <c r="A25875" s="1" t="s">
        <v>42225</v>
      </c>
      <c r="B25875" t="s">
        <v>42226</v>
      </c>
      <c r="C25875" t="s">
        <v>34</v>
      </c>
      <c r="D25875" t="s">
        <v>35</v>
      </c>
      <c r="E25875">
        <v>1</v>
      </c>
      <c r="F25875" s="2">
        <v>91.2</v>
      </c>
      <c r="G25875" s="3">
        <v>477.49</v>
      </c>
      <c r="H25875" s="3">
        <v>0.91200000000000003</v>
      </c>
      <c r="I25875" s="3">
        <v>4.2864000000000004</v>
      </c>
      <c r="J25875" s="3">
        <v>96.398400000000009</v>
      </c>
      <c r="K25875" s="4">
        <v>0.35</v>
      </c>
      <c r="L25875" s="73">
        <v>175.00017230769231</v>
      </c>
    </row>
    <row r="25876" spans="1:12" x14ac:dyDescent="0.35">
      <c r="A25876" s="1" t="s">
        <v>42227</v>
      </c>
      <c r="B25876" t="s">
        <v>42228</v>
      </c>
      <c r="C25876" t="s">
        <v>34</v>
      </c>
      <c r="D25876" t="s">
        <v>35</v>
      </c>
      <c r="E25876">
        <v>1</v>
      </c>
      <c r="F25876" s="2">
        <v>14.41</v>
      </c>
      <c r="G25876" s="3">
        <v>75.45</v>
      </c>
      <c r="H25876" s="3">
        <v>0.14410000000000001</v>
      </c>
      <c r="I25876" s="3">
        <v>0.67727000000000004</v>
      </c>
      <c r="J25876" s="3">
        <v>15.23137</v>
      </c>
      <c r="K25876" s="4">
        <v>0.35</v>
      </c>
      <c r="L25876" s="73">
        <v>27.650794769230767</v>
      </c>
    </row>
    <row r="25877" spans="1:12" x14ac:dyDescent="0.35">
      <c r="A25877" s="1" t="s">
        <v>42229</v>
      </c>
      <c r="B25877" t="s">
        <v>42230</v>
      </c>
      <c r="C25877" t="s">
        <v>34</v>
      </c>
      <c r="D25877" t="s">
        <v>35</v>
      </c>
      <c r="E25877">
        <v>2</v>
      </c>
      <c r="F25877" s="2">
        <v>46.13</v>
      </c>
      <c r="G25877" s="3">
        <v>247.7</v>
      </c>
      <c r="H25877" s="3">
        <v>0.46130000000000004</v>
      </c>
      <c r="I25877" s="3">
        <v>0</v>
      </c>
      <c r="J25877" s="3">
        <v>46.591300000000004</v>
      </c>
      <c r="K25877" s="4">
        <v>0.35000000000000003</v>
      </c>
      <c r="L25877" s="73">
        <v>84.581129230769236</v>
      </c>
    </row>
    <row r="25878" spans="1:12" x14ac:dyDescent="0.35">
      <c r="A25878" s="1" t="s">
        <v>42231</v>
      </c>
      <c r="B25878" t="s">
        <v>42232</v>
      </c>
      <c r="C25878" t="s">
        <v>34</v>
      </c>
      <c r="D25878" t="s">
        <v>35</v>
      </c>
      <c r="E25878">
        <v>2</v>
      </c>
      <c r="F25878" s="2">
        <v>65.7</v>
      </c>
      <c r="G25878" s="3">
        <v>336.78</v>
      </c>
      <c r="H25878" s="3">
        <v>0.65700000000000003</v>
      </c>
      <c r="I25878" s="3">
        <v>0</v>
      </c>
      <c r="J25878" s="3">
        <v>66.356999999999999</v>
      </c>
      <c r="K25878" s="4">
        <v>0.35000000000000003</v>
      </c>
      <c r="L25878" s="73">
        <v>120.46347692307693</v>
      </c>
    </row>
    <row r="25879" spans="1:12" x14ac:dyDescent="0.35">
      <c r="A25879" s="1" t="s">
        <v>42233</v>
      </c>
      <c r="B25879" t="s">
        <v>42234</v>
      </c>
      <c r="C25879" t="s">
        <v>34</v>
      </c>
      <c r="D25879" t="s">
        <v>35</v>
      </c>
      <c r="E25879">
        <v>1</v>
      </c>
      <c r="F25879" s="2">
        <v>306.47000000000003</v>
      </c>
      <c r="G25879" s="3">
        <v>1571.12</v>
      </c>
      <c r="H25879" s="3">
        <v>3.0647000000000002</v>
      </c>
      <c r="I25879" s="3">
        <v>14.404090000000002</v>
      </c>
      <c r="J25879" s="3">
        <v>323.93879000000004</v>
      </c>
      <c r="K25879" s="4">
        <v>0.35</v>
      </c>
      <c r="L25879" s="73">
        <v>588.07349569230769</v>
      </c>
    </row>
    <row r="25880" spans="1:12" x14ac:dyDescent="0.35">
      <c r="A25880" s="1" t="s">
        <v>42235</v>
      </c>
      <c r="B25880" t="s">
        <v>42236</v>
      </c>
      <c r="C25880" t="s">
        <v>34</v>
      </c>
      <c r="D25880" t="s">
        <v>35</v>
      </c>
      <c r="E25880">
        <v>2</v>
      </c>
      <c r="F25880" s="2">
        <v>154.22999999999999</v>
      </c>
      <c r="G25880" s="3">
        <v>1152.1600000000001</v>
      </c>
      <c r="H25880" s="3">
        <v>1.5423</v>
      </c>
      <c r="I25880" s="3">
        <v>0</v>
      </c>
      <c r="J25880" s="3">
        <v>155.7723</v>
      </c>
      <c r="K25880" s="4">
        <v>0.35</v>
      </c>
      <c r="L25880" s="73">
        <v>282.78663692307691</v>
      </c>
    </row>
    <row r="25881" spans="1:12" x14ac:dyDescent="0.35">
      <c r="A25881" s="1" t="s">
        <v>42237</v>
      </c>
      <c r="B25881" t="s">
        <v>42238</v>
      </c>
      <c r="C25881" t="s">
        <v>34</v>
      </c>
      <c r="D25881" t="s">
        <v>35</v>
      </c>
      <c r="E25881">
        <v>1</v>
      </c>
      <c r="F25881" s="2">
        <v>897.87</v>
      </c>
      <c r="G25881" s="3">
        <v>4603.01</v>
      </c>
      <c r="H25881" s="3">
        <v>8.9786999999999999</v>
      </c>
      <c r="I25881" s="3">
        <v>42.199890000000003</v>
      </c>
      <c r="J25881" s="3">
        <v>949.04858999999999</v>
      </c>
      <c r="K25881" s="4">
        <v>0.35</v>
      </c>
      <c r="L25881" s="73">
        <v>1722.8882095384615</v>
      </c>
    </row>
    <row r="25882" spans="1:12" x14ac:dyDescent="0.35">
      <c r="A25882" s="1" t="s">
        <v>42239</v>
      </c>
      <c r="B25882" t="s">
        <v>42240</v>
      </c>
      <c r="C25882" t="s">
        <v>46</v>
      </c>
      <c r="D25882" t="s">
        <v>47</v>
      </c>
      <c r="E25882">
        <v>2</v>
      </c>
      <c r="F25882" s="2">
        <v>8.15</v>
      </c>
      <c r="G25882" s="3">
        <v>41.82</v>
      </c>
      <c r="H25882" s="3">
        <v>8.1500000000000003E-2</v>
      </c>
      <c r="I25882" s="3">
        <v>0</v>
      </c>
      <c r="J25882" s="3">
        <v>8.2315000000000005</v>
      </c>
      <c r="K25882" s="4">
        <v>0.35000000000000003</v>
      </c>
      <c r="L25882" s="73">
        <v>14.943338461538463</v>
      </c>
    </row>
    <row r="25883" spans="1:12" x14ac:dyDescent="0.35">
      <c r="A25883" s="1" t="s">
        <v>42241</v>
      </c>
      <c r="B25883" t="s">
        <v>42242</v>
      </c>
      <c r="C25883" t="s">
        <v>34</v>
      </c>
      <c r="D25883" t="s">
        <v>35</v>
      </c>
      <c r="E25883">
        <v>2</v>
      </c>
      <c r="F25883" s="2">
        <v>30.69</v>
      </c>
      <c r="G25883" s="3">
        <v>160.68</v>
      </c>
      <c r="H25883" s="3">
        <v>0.30690000000000001</v>
      </c>
      <c r="I25883" s="3">
        <v>0</v>
      </c>
      <c r="J25883" s="3">
        <v>30.9969</v>
      </c>
      <c r="K25883" s="4">
        <v>0.35</v>
      </c>
      <c r="L25883" s="73">
        <v>56.271295384615385</v>
      </c>
    </row>
    <row r="25884" spans="1:12" x14ac:dyDescent="0.35">
      <c r="A25884" s="1" t="s">
        <v>42243</v>
      </c>
      <c r="B25884" t="s">
        <v>42244</v>
      </c>
      <c r="C25884" t="s">
        <v>34</v>
      </c>
      <c r="D25884" t="s">
        <v>35</v>
      </c>
      <c r="E25884">
        <v>1</v>
      </c>
      <c r="F25884" s="2">
        <v>145.08000000000001</v>
      </c>
      <c r="G25884" s="3">
        <v>759.58</v>
      </c>
      <c r="H25884" s="3">
        <v>1.4508000000000001</v>
      </c>
      <c r="I25884" s="3">
        <v>6.818760000000001</v>
      </c>
      <c r="J25884" s="3">
        <v>153.34956</v>
      </c>
      <c r="K25884" s="4">
        <v>0.35</v>
      </c>
      <c r="L25884" s="73">
        <v>278.38843199999997</v>
      </c>
    </row>
    <row r="25885" spans="1:12" x14ac:dyDescent="0.35">
      <c r="A25885" s="1" t="s">
        <v>42245</v>
      </c>
      <c r="B25885" t="s">
        <v>42246</v>
      </c>
      <c r="C25885" t="s">
        <v>34</v>
      </c>
      <c r="D25885" t="s">
        <v>35</v>
      </c>
      <c r="E25885">
        <v>1</v>
      </c>
      <c r="F25885" s="2">
        <v>25.41</v>
      </c>
      <c r="G25885" s="3">
        <v>133.04</v>
      </c>
      <c r="H25885" s="3">
        <v>0.25409999999999999</v>
      </c>
      <c r="I25885" s="3">
        <v>1.1942699999999999</v>
      </c>
      <c r="J25885" s="3">
        <v>26.858370000000001</v>
      </c>
      <c r="K25885" s="4">
        <v>0.35</v>
      </c>
      <c r="L25885" s="73">
        <v>48.758271692307694</v>
      </c>
    </row>
    <row r="25886" spans="1:12" x14ac:dyDescent="0.35">
      <c r="A25886" s="1" t="s">
        <v>42247</v>
      </c>
      <c r="B25886" t="s">
        <v>42248</v>
      </c>
      <c r="C25886" t="s">
        <v>34</v>
      </c>
      <c r="D25886" t="s">
        <v>35</v>
      </c>
      <c r="E25886">
        <v>2</v>
      </c>
      <c r="F25886" s="2">
        <v>16024.21</v>
      </c>
      <c r="G25886" s="3">
        <v>83896.39</v>
      </c>
      <c r="H25886" s="3">
        <v>160.24209999999999</v>
      </c>
      <c r="I25886" s="3">
        <v>0</v>
      </c>
      <c r="J25886" s="3">
        <v>16184.452099999999</v>
      </c>
      <c r="K25886" s="4">
        <v>0.35</v>
      </c>
      <c r="L25886" s="73">
        <v>29381.005350769228</v>
      </c>
    </row>
    <row r="25887" spans="1:12" x14ac:dyDescent="0.35">
      <c r="A25887" s="1" t="s">
        <v>42249</v>
      </c>
      <c r="B25887" t="s">
        <v>42250</v>
      </c>
      <c r="C25887" t="s">
        <v>34</v>
      </c>
      <c r="D25887" t="s">
        <v>35</v>
      </c>
      <c r="E25887">
        <v>1</v>
      </c>
      <c r="F25887" s="2">
        <v>345.66</v>
      </c>
      <c r="G25887" s="3">
        <v>1772.06</v>
      </c>
      <c r="H25887" s="3">
        <v>3.4566000000000003</v>
      </c>
      <c r="I25887" s="3">
        <v>16.246020000000001</v>
      </c>
      <c r="J25887" s="3">
        <v>365.36261999999999</v>
      </c>
      <c r="K25887" s="4">
        <v>0.34999999999999992</v>
      </c>
      <c r="L25887" s="73">
        <v>663.27367938461532</v>
      </c>
    </row>
    <row r="25888" spans="1:12" x14ac:dyDescent="0.35">
      <c r="A25888" s="1" t="s">
        <v>42251</v>
      </c>
      <c r="B25888" t="s">
        <v>42252</v>
      </c>
      <c r="C25888" t="s">
        <v>34</v>
      </c>
      <c r="D25888" t="s">
        <v>35</v>
      </c>
      <c r="E25888">
        <v>1</v>
      </c>
      <c r="F25888" s="2">
        <v>752.15</v>
      </c>
      <c r="G25888" s="3">
        <v>3855.99</v>
      </c>
      <c r="H25888" s="3">
        <v>7.5214999999999996</v>
      </c>
      <c r="I25888" s="3">
        <v>35.351050000000001</v>
      </c>
      <c r="J25888" s="3">
        <v>795.02254999999991</v>
      </c>
      <c r="K25888" s="4">
        <v>0.34999999999999992</v>
      </c>
      <c r="L25888" s="73">
        <v>1443.2717061538458</v>
      </c>
    </row>
    <row r="25889" spans="1:12" x14ac:dyDescent="0.35">
      <c r="A25889" s="1" t="s">
        <v>42253</v>
      </c>
      <c r="B25889" t="s">
        <v>42254</v>
      </c>
      <c r="C25889" t="s">
        <v>46</v>
      </c>
      <c r="D25889" t="s">
        <v>47</v>
      </c>
      <c r="E25889">
        <v>1</v>
      </c>
      <c r="F25889" s="2">
        <v>111.26</v>
      </c>
      <c r="G25889" s="3">
        <v>570.44000000000005</v>
      </c>
      <c r="H25889" s="3">
        <v>1.1126</v>
      </c>
      <c r="I25889" s="3">
        <v>5.2292200000000006</v>
      </c>
      <c r="J25889" s="3">
        <v>117.60182</v>
      </c>
      <c r="K25889" s="4">
        <v>0.34999999999999992</v>
      </c>
      <c r="L25889" s="73">
        <v>213.49253476923076</v>
      </c>
    </row>
    <row r="25890" spans="1:12" x14ac:dyDescent="0.35">
      <c r="A25890" s="1" t="s">
        <v>42255</v>
      </c>
      <c r="B25890" t="s">
        <v>42256</v>
      </c>
      <c r="C25890" t="s">
        <v>13</v>
      </c>
      <c r="D25890" t="s">
        <v>14</v>
      </c>
      <c r="E25890">
        <v>1</v>
      </c>
      <c r="F25890" s="2">
        <v>157.01</v>
      </c>
      <c r="G25890" s="3">
        <v>804.92</v>
      </c>
      <c r="H25890" s="3">
        <v>1.5701000000000001</v>
      </c>
      <c r="I25890" s="3">
        <v>7.3794699999999995</v>
      </c>
      <c r="J25890" s="3">
        <v>165.95956999999999</v>
      </c>
      <c r="K25890" s="4">
        <v>0.34999999999999992</v>
      </c>
      <c r="L25890" s="73">
        <v>301.28045015384612</v>
      </c>
    </row>
    <row r="25891" spans="1:12" x14ac:dyDescent="0.35">
      <c r="A25891" s="1" t="s">
        <v>42257</v>
      </c>
      <c r="B25891" t="s">
        <v>42258</v>
      </c>
      <c r="C25891" t="s">
        <v>34</v>
      </c>
      <c r="D25891" t="s">
        <v>35</v>
      </c>
      <c r="E25891">
        <v>2</v>
      </c>
      <c r="F25891" s="2">
        <v>698.95</v>
      </c>
      <c r="G25891" s="3">
        <v>3354.45</v>
      </c>
      <c r="H25891" s="3">
        <v>6.9895000000000005</v>
      </c>
      <c r="I25891" s="3">
        <v>0</v>
      </c>
      <c r="J25891" s="3">
        <v>705.93950000000007</v>
      </c>
      <c r="K25891" s="4">
        <v>0.34999999999999992</v>
      </c>
      <c r="L25891" s="73">
        <v>1281.5517076923077</v>
      </c>
    </row>
    <row r="25892" spans="1:12" x14ac:dyDescent="0.35">
      <c r="A25892" s="1" t="s">
        <v>42259</v>
      </c>
      <c r="B25892" t="s">
        <v>42260</v>
      </c>
      <c r="C25892" t="s">
        <v>34</v>
      </c>
      <c r="D25892" t="s">
        <v>35</v>
      </c>
      <c r="E25892">
        <v>1</v>
      </c>
      <c r="F25892" s="2">
        <v>76.83</v>
      </c>
      <c r="G25892" s="3">
        <v>401.78</v>
      </c>
      <c r="H25892" s="3">
        <v>0.76829999999999998</v>
      </c>
      <c r="I25892" s="3">
        <v>3.6110099999999998</v>
      </c>
      <c r="J25892" s="3">
        <v>81.209309999999988</v>
      </c>
      <c r="K25892" s="4">
        <v>0.35000000000000003</v>
      </c>
      <c r="L25892" s="73">
        <v>147.42613199999997</v>
      </c>
    </row>
    <row r="25893" spans="1:12" x14ac:dyDescent="0.35">
      <c r="A25893" s="1" t="s">
        <v>42261</v>
      </c>
      <c r="B25893" t="s">
        <v>42262</v>
      </c>
      <c r="C25893" t="s">
        <v>34</v>
      </c>
      <c r="D25893" t="s">
        <v>35</v>
      </c>
      <c r="E25893">
        <v>2</v>
      </c>
      <c r="F25893" s="2">
        <v>5.71</v>
      </c>
      <c r="G25893" s="3">
        <v>42.63</v>
      </c>
      <c r="H25893" s="3">
        <v>5.7099999999999998E-2</v>
      </c>
      <c r="I25893" s="3">
        <v>0</v>
      </c>
      <c r="J25893" s="3">
        <v>5.7671000000000001</v>
      </c>
      <c r="K25893" s="4">
        <v>0.34999999999999992</v>
      </c>
      <c r="L25893" s="73">
        <v>10.469504615384615</v>
      </c>
    </row>
    <row r="25894" spans="1:12" x14ac:dyDescent="0.35">
      <c r="A25894" s="1" t="s">
        <v>42263</v>
      </c>
      <c r="B25894" t="s">
        <v>40548</v>
      </c>
      <c r="C25894" t="s">
        <v>34</v>
      </c>
      <c r="D25894" t="s">
        <v>35</v>
      </c>
      <c r="E25894">
        <v>2</v>
      </c>
      <c r="F25894" s="2">
        <v>3963.12</v>
      </c>
      <c r="G25894" s="3">
        <v>20749.32</v>
      </c>
      <c r="H25894" s="3">
        <v>39.6312</v>
      </c>
      <c r="I25894" s="3">
        <v>0</v>
      </c>
      <c r="J25894" s="3">
        <v>4002.7511999999997</v>
      </c>
      <c r="K25894" s="4">
        <v>0.35</v>
      </c>
      <c r="L25894" s="73">
        <v>7266.5329476923071</v>
      </c>
    </row>
    <row r="25895" spans="1:12" x14ac:dyDescent="0.35">
      <c r="A25895" s="1" t="s">
        <v>42264</v>
      </c>
      <c r="B25895" t="s">
        <v>42265</v>
      </c>
      <c r="C25895" t="s">
        <v>34</v>
      </c>
      <c r="D25895" t="s">
        <v>35</v>
      </c>
      <c r="E25895">
        <v>1</v>
      </c>
      <c r="F25895" s="2">
        <v>194.4</v>
      </c>
      <c r="G25895" s="3">
        <v>996.6</v>
      </c>
      <c r="H25895" s="3">
        <v>1.9440000000000002</v>
      </c>
      <c r="I25895" s="3">
        <v>9.1368000000000009</v>
      </c>
      <c r="J25895" s="3">
        <v>205.48079999999999</v>
      </c>
      <c r="K25895" s="4">
        <v>0.34999999999999992</v>
      </c>
      <c r="L25895" s="73">
        <v>373.02668307692301</v>
      </c>
    </row>
    <row r="25896" spans="1:12" x14ac:dyDescent="0.35">
      <c r="A25896" s="1" t="s">
        <v>42266</v>
      </c>
      <c r="B25896" t="s">
        <v>42267</v>
      </c>
      <c r="C25896" t="s">
        <v>34</v>
      </c>
      <c r="D25896" t="s">
        <v>35</v>
      </c>
      <c r="E25896">
        <v>2</v>
      </c>
      <c r="F25896" s="2">
        <v>93.47</v>
      </c>
      <c r="G25896" s="3">
        <v>698.24</v>
      </c>
      <c r="H25896" s="3">
        <v>0.93469999999999998</v>
      </c>
      <c r="I25896" s="3">
        <v>0</v>
      </c>
      <c r="J25896" s="3">
        <v>94.404700000000005</v>
      </c>
      <c r="K25896" s="4">
        <v>0.35</v>
      </c>
      <c r="L25896" s="73">
        <v>171.38084000000001</v>
      </c>
    </row>
    <row r="25897" spans="1:12" x14ac:dyDescent="0.35">
      <c r="A25897" s="1" t="s">
        <v>42268</v>
      </c>
      <c r="B25897" t="s">
        <v>42269</v>
      </c>
      <c r="C25897" t="s">
        <v>34</v>
      </c>
      <c r="D25897" t="s">
        <v>35</v>
      </c>
      <c r="E25897">
        <v>1</v>
      </c>
      <c r="F25897" s="2">
        <v>9.25</v>
      </c>
      <c r="G25897" s="3">
        <v>69.14</v>
      </c>
      <c r="H25897" s="3">
        <v>9.2499999999999999E-2</v>
      </c>
      <c r="I25897" s="3">
        <v>0.43475000000000003</v>
      </c>
      <c r="J25897" s="3">
        <v>9.7772499999999987</v>
      </c>
      <c r="K25897" s="4">
        <v>0.35</v>
      </c>
      <c r="L25897" s="73">
        <v>17.749469230769229</v>
      </c>
    </row>
    <row r="25898" spans="1:12" x14ac:dyDescent="0.35">
      <c r="A25898" s="1" t="s">
        <v>42270</v>
      </c>
      <c r="B25898" t="s">
        <v>42271</v>
      </c>
      <c r="C25898" t="s">
        <v>34</v>
      </c>
      <c r="D25898" t="s">
        <v>35</v>
      </c>
      <c r="E25898">
        <v>1</v>
      </c>
      <c r="F25898" s="2">
        <v>127.15</v>
      </c>
      <c r="G25898" s="3">
        <v>339.08</v>
      </c>
      <c r="H25898" s="3">
        <v>1.2715000000000001</v>
      </c>
      <c r="I25898" s="3">
        <v>5.9760499999999999</v>
      </c>
      <c r="J25898" s="3">
        <v>134.39755</v>
      </c>
      <c r="K25898" s="4">
        <v>0.35</v>
      </c>
      <c r="L25898" s="73">
        <v>243.98324461538459</v>
      </c>
    </row>
    <row r="25899" spans="1:12" x14ac:dyDescent="0.35">
      <c r="A25899" s="1" t="s">
        <v>42272</v>
      </c>
      <c r="B25899" t="s">
        <v>42273</v>
      </c>
      <c r="C25899" t="s">
        <v>34</v>
      </c>
      <c r="D25899" t="s">
        <v>35</v>
      </c>
      <c r="E25899">
        <v>2</v>
      </c>
      <c r="F25899" s="2">
        <v>175.33</v>
      </c>
      <c r="G25899" s="3">
        <v>917.96</v>
      </c>
      <c r="H25899" s="3">
        <v>1.7533000000000001</v>
      </c>
      <c r="I25899" s="3">
        <v>0</v>
      </c>
      <c r="J25899" s="3">
        <v>177.08330000000001</v>
      </c>
      <c r="K25899" s="4">
        <v>0.35000000000000003</v>
      </c>
      <c r="L25899" s="73">
        <v>321.47429846153847</v>
      </c>
    </row>
    <row r="25900" spans="1:12" x14ac:dyDescent="0.35">
      <c r="A25900" s="1" t="s">
        <v>42274</v>
      </c>
      <c r="B25900" t="s">
        <v>42275</v>
      </c>
      <c r="C25900" t="s">
        <v>34</v>
      </c>
      <c r="D25900" t="s">
        <v>35</v>
      </c>
      <c r="E25900">
        <v>2</v>
      </c>
      <c r="F25900" s="2">
        <v>53.96</v>
      </c>
      <c r="G25900" s="3">
        <v>276.66000000000003</v>
      </c>
      <c r="H25900" s="3">
        <v>0.53959999999999997</v>
      </c>
      <c r="I25900" s="3">
        <v>0</v>
      </c>
      <c r="J25900" s="3">
        <v>54.499600000000001</v>
      </c>
      <c r="K25900" s="4">
        <v>0.34999999999999992</v>
      </c>
      <c r="L25900" s="73">
        <v>98.93773538461538</v>
      </c>
    </row>
    <row r="25901" spans="1:12" x14ac:dyDescent="0.35">
      <c r="A25901" s="1" t="s">
        <v>42276</v>
      </c>
      <c r="B25901" t="s">
        <v>42277</v>
      </c>
      <c r="C25901" t="s">
        <v>34</v>
      </c>
      <c r="D25901" t="s">
        <v>35</v>
      </c>
      <c r="E25901">
        <v>2</v>
      </c>
      <c r="F25901" s="2">
        <v>1313.68</v>
      </c>
      <c r="G25901" s="3">
        <v>6877.91</v>
      </c>
      <c r="H25901" s="3">
        <v>13.136800000000001</v>
      </c>
      <c r="I25901" s="3">
        <v>0</v>
      </c>
      <c r="J25901" s="3">
        <v>1326.8168000000001</v>
      </c>
      <c r="K25901" s="4">
        <v>0.34999999999999992</v>
      </c>
      <c r="L25901" s="73">
        <v>2408.6828061538463</v>
      </c>
    </row>
    <row r="25902" spans="1:12" x14ac:dyDescent="0.35">
      <c r="A25902" s="1" t="s">
        <v>42278</v>
      </c>
      <c r="B25902" t="s">
        <v>42279</v>
      </c>
      <c r="C25902" t="s">
        <v>13</v>
      </c>
      <c r="D25902" t="s">
        <v>14</v>
      </c>
      <c r="E25902">
        <v>2</v>
      </c>
      <c r="F25902" s="2">
        <v>376.54</v>
      </c>
      <c r="G25902" s="3">
        <v>1930.42</v>
      </c>
      <c r="H25902" s="3">
        <v>3.7654000000000001</v>
      </c>
      <c r="I25902" s="3">
        <v>0</v>
      </c>
      <c r="J25902" s="3">
        <v>380.30540000000002</v>
      </c>
      <c r="K25902" s="4">
        <v>0.34999999999999992</v>
      </c>
      <c r="L25902" s="73">
        <v>690.4005723076923</v>
      </c>
    </row>
    <row r="25903" spans="1:12" x14ac:dyDescent="0.35">
      <c r="A25903" s="1" t="s">
        <v>42280</v>
      </c>
      <c r="B25903" t="s">
        <v>42281</v>
      </c>
      <c r="C25903" t="s">
        <v>34</v>
      </c>
      <c r="D25903" t="s">
        <v>35</v>
      </c>
      <c r="E25903">
        <v>1</v>
      </c>
      <c r="F25903" s="2">
        <v>172.82</v>
      </c>
      <c r="G25903" s="3">
        <v>904.87</v>
      </c>
      <c r="H25903" s="3">
        <v>1.7282</v>
      </c>
      <c r="I25903" s="3">
        <v>8.122539999999999</v>
      </c>
      <c r="J25903" s="3">
        <v>182.67073999999997</v>
      </c>
      <c r="K25903" s="4">
        <v>0.35</v>
      </c>
      <c r="L25903" s="73">
        <v>331.61765107692304</v>
      </c>
    </row>
    <row r="25904" spans="1:12" x14ac:dyDescent="0.35">
      <c r="A25904" s="1" t="s">
        <v>42282</v>
      </c>
      <c r="B25904" t="s">
        <v>42283</v>
      </c>
      <c r="C25904" t="s">
        <v>46</v>
      </c>
      <c r="D25904" t="s">
        <v>47</v>
      </c>
      <c r="E25904">
        <v>2</v>
      </c>
      <c r="F25904" s="2">
        <v>554.52</v>
      </c>
      <c r="G25904" s="3">
        <v>2846.34</v>
      </c>
      <c r="H25904" s="3">
        <v>5.5452000000000004</v>
      </c>
      <c r="I25904" s="3">
        <v>0</v>
      </c>
      <c r="J25904" s="3">
        <v>560.0652</v>
      </c>
      <c r="K25904" s="4">
        <v>0.35</v>
      </c>
      <c r="L25904" s="73">
        <v>1016.7337476923076</v>
      </c>
    </row>
    <row r="25905" spans="1:12" x14ac:dyDescent="0.35">
      <c r="A25905" s="1" t="s">
        <v>42284</v>
      </c>
      <c r="B25905" t="s">
        <v>42285</v>
      </c>
      <c r="C25905" t="s">
        <v>34</v>
      </c>
      <c r="D25905" t="s">
        <v>35</v>
      </c>
      <c r="E25905">
        <v>1</v>
      </c>
      <c r="F25905" s="2">
        <v>141.47999999999999</v>
      </c>
      <c r="G25905" s="3">
        <v>725.36</v>
      </c>
      <c r="H25905" s="3">
        <v>1.4147999999999998</v>
      </c>
      <c r="I25905" s="3">
        <v>6.6495599999999992</v>
      </c>
      <c r="J25905" s="3">
        <v>149.54436000000001</v>
      </c>
      <c r="K25905" s="4">
        <v>0.35</v>
      </c>
      <c r="L25905" s="73">
        <v>271.48053046153848</v>
      </c>
    </row>
    <row r="25906" spans="1:12" x14ac:dyDescent="0.35">
      <c r="A25906" s="1" t="s">
        <v>42286</v>
      </c>
      <c r="B25906" t="s">
        <v>42287</v>
      </c>
      <c r="C25906" t="s">
        <v>34</v>
      </c>
      <c r="D25906" t="s">
        <v>35</v>
      </c>
      <c r="E25906">
        <v>1</v>
      </c>
      <c r="F25906" s="2">
        <v>15.85</v>
      </c>
      <c r="G25906" s="3">
        <v>82.98</v>
      </c>
      <c r="H25906" s="3">
        <v>0.1585</v>
      </c>
      <c r="I25906" s="3">
        <v>0.74495</v>
      </c>
      <c r="J25906" s="3">
        <v>16.753449999999997</v>
      </c>
      <c r="K25906" s="4">
        <v>0.34999999999999992</v>
      </c>
      <c r="L25906" s="73">
        <v>30.413955384615377</v>
      </c>
    </row>
    <row r="25907" spans="1:12" x14ac:dyDescent="0.35">
      <c r="A25907" s="1" t="s">
        <v>42288</v>
      </c>
      <c r="B25907" t="s">
        <v>42289</v>
      </c>
      <c r="C25907" t="s">
        <v>34</v>
      </c>
      <c r="D25907" t="s">
        <v>35</v>
      </c>
      <c r="E25907">
        <v>1</v>
      </c>
      <c r="F25907" s="2">
        <v>564.55999999999995</v>
      </c>
      <c r="G25907" s="3">
        <v>3354.2</v>
      </c>
      <c r="H25907" s="3">
        <v>5.6456</v>
      </c>
      <c r="I25907" s="3">
        <v>26.534319999999997</v>
      </c>
      <c r="J25907" s="3">
        <v>596.73991999999987</v>
      </c>
      <c r="K25907" s="4">
        <v>0.35000000000000003</v>
      </c>
      <c r="L25907" s="73">
        <v>1083.3124701538459</v>
      </c>
    </row>
    <row r="25908" spans="1:12" x14ac:dyDescent="0.35">
      <c r="A25908" s="1" t="s">
        <v>42290</v>
      </c>
      <c r="B25908" t="s">
        <v>42291</v>
      </c>
      <c r="C25908" t="s">
        <v>34</v>
      </c>
      <c r="D25908" t="s">
        <v>35</v>
      </c>
      <c r="E25908">
        <v>2</v>
      </c>
      <c r="F25908" s="2">
        <v>7409.9</v>
      </c>
      <c r="G25908" s="3">
        <v>37987.9</v>
      </c>
      <c r="H25908" s="3">
        <v>74.099000000000004</v>
      </c>
      <c r="I25908" s="3">
        <v>0</v>
      </c>
      <c r="J25908" s="3">
        <v>7483.9989999999998</v>
      </c>
      <c r="K25908" s="4">
        <v>0.35</v>
      </c>
      <c r="L25908" s="73">
        <v>13586.336646153844</v>
      </c>
    </row>
    <row r="25909" spans="1:12" x14ac:dyDescent="0.35">
      <c r="A25909" s="1" t="s">
        <v>42292</v>
      </c>
      <c r="B25909" t="s">
        <v>41141</v>
      </c>
      <c r="C25909" t="s">
        <v>34</v>
      </c>
      <c r="D25909" t="s">
        <v>35</v>
      </c>
      <c r="E25909">
        <v>1</v>
      </c>
      <c r="F25909" s="2">
        <v>52.94</v>
      </c>
      <c r="G25909" s="3">
        <v>271.33999999999997</v>
      </c>
      <c r="H25909" s="3">
        <v>0.52939999999999998</v>
      </c>
      <c r="I25909" s="3">
        <v>2.4881799999999998</v>
      </c>
      <c r="J25909" s="3">
        <v>55.95758</v>
      </c>
      <c r="K25909" s="4">
        <v>0.35000000000000003</v>
      </c>
      <c r="L25909" s="73">
        <v>101.58452984615386</v>
      </c>
    </row>
    <row r="25910" spans="1:12" x14ac:dyDescent="0.35">
      <c r="A25910" s="1" t="s">
        <v>42293</v>
      </c>
      <c r="B25910" t="s">
        <v>42294</v>
      </c>
      <c r="C25910" t="s">
        <v>34</v>
      </c>
      <c r="D25910" t="s">
        <v>35</v>
      </c>
      <c r="E25910">
        <v>1</v>
      </c>
      <c r="F25910" s="2">
        <v>271</v>
      </c>
      <c r="G25910" s="3">
        <v>1389.31</v>
      </c>
      <c r="H25910" s="3">
        <v>2.71</v>
      </c>
      <c r="I25910" s="3">
        <v>12.737</v>
      </c>
      <c r="J25910" s="3">
        <v>286.447</v>
      </c>
      <c r="K25910" s="4">
        <v>0.35000000000000003</v>
      </c>
      <c r="L25910" s="73">
        <v>520.01147692307688</v>
      </c>
    </row>
    <row r="25911" spans="1:12" x14ac:dyDescent="0.35">
      <c r="A25911" s="1" t="s">
        <v>42295</v>
      </c>
      <c r="B25911" t="s">
        <v>40584</v>
      </c>
      <c r="C25911" t="s">
        <v>34</v>
      </c>
      <c r="D25911" t="s">
        <v>35</v>
      </c>
      <c r="E25911">
        <v>1</v>
      </c>
      <c r="F25911" s="2">
        <v>743.18</v>
      </c>
      <c r="G25911" s="3">
        <v>3890.99</v>
      </c>
      <c r="H25911" s="3">
        <v>7.4318</v>
      </c>
      <c r="I25911" s="3">
        <v>34.929459999999999</v>
      </c>
      <c r="J25911" s="3">
        <v>785.54125999999985</v>
      </c>
      <c r="K25911" s="4">
        <v>0.34999999999999992</v>
      </c>
      <c r="L25911" s="73">
        <v>1426.0595181538456</v>
      </c>
    </row>
    <row r="25912" spans="1:12" x14ac:dyDescent="0.35">
      <c r="A25912" s="1" t="s">
        <v>42296</v>
      </c>
      <c r="B25912" t="s">
        <v>42297</v>
      </c>
      <c r="C25912" t="s">
        <v>34</v>
      </c>
      <c r="D25912" t="s">
        <v>35</v>
      </c>
      <c r="E25912">
        <v>1</v>
      </c>
      <c r="F25912" s="2">
        <v>1237.77</v>
      </c>
      <c r="G25912" s="3">
        <v>6345.55</v>
      </c>
      <c r="H25912" s="3">
        <v>12.377700000000001</v>
      </c>
      <c r="I25912" s="3">
        <v>58.175190000000001</v>
      </c>
      <c r="J25912" s="3">
        <v>1308.3228899999999</v>
      </c>
      <c r="K25912" s="4">
        <v>0.35</v>
      </c>
      <c r="L25912" s="73">
        <v>2375.1092464615381</v>
      </c>
    </row>
    <row r="25913" spans="1:12" x14ac:dyDescent="0.35">
      <c r="A25913" s="1" t="s">
        <v>42298</v>
      </c>
      <c r="B25913" t="s">
        <v>42299</v>
      </c>
      <c r="C25913" t="s">
        <v>34</v>
      </c>
      <c r="D25913" t="s">
        <v>35</v>
      </c>
      <c r="E25913">
        <v>2</v>
      </c>
      <c r="F25913" s="2">
        <v>3020.29</v>
      </c>
      <c r="G25913" s="3">
        <v>9981.15</v>
      </c>
      <c r="H25913" s="3">
        <v>30.2029</v>
      </c>
      <c r="I25913" s="3">
        <v>0</v>
      </c>
      <c r="J25913" s="3">
        <v>3050.4929000000002</v>
      </c>
      <c r="K25913" s="4">
        <v>0.34999999999999992</v>
      </c>
      <c r="L25913" s="73">
        <v>5537.8178799999996</v>
      </c>
    </row>
    <row r="25914" spans="1:12" x14ac:dyDescent="0.35">
      <c r="A25914" s="1" t="s">
        <v>42300</v>
      </c>
      <c r="B25914" t="s">
        <v>42301</v>
      </c>
      <c r="C25914" t="s">
        <v>34</v>
      </c>
      <c r="D25914" t="s">
        <v>35</v>
      </c>
      <c r="E25914">
        <v>1</v>
      </c>
      <c r="F25914" s="2">
        <v>562.04</v>
      </c>
      <c r="G25914" s="3">
        <v>2881.39</v>
      </c>
      <c r="H25914" s="3">
        <v>5.6204000000000001</v>
      </c>
      <c r="I25914" s="3">
        <v>26.415879999999998</v>
      </c>
      <c r="J25914" s="3">
        <v>594.07628</v>
      </c>
      <c r="K25914" s="4">
        <v>0.35</v>
      </c>
      <c r="L25914" s="73">
        <v>1078.4769390769229</v>
      </c>
    </row>
    <row r="25915" spans="1:12" x14ac:dyDescent="0.35">
      <c r="A25915" s="1" t="s">
        <v>42302</v>
      </c>
      <c r="B25915" t="s">
        <v>42303</v>
      </c>
      <c r="C25915" t="s">
        <v>34</v>
      </c>
      <c r="D25915" t="s">
        <v>35</v>
      </c>
      <c r="E25915">
        <v>2</v>
      </c>
      <c r="F25915" s="2">
        <v>9.59</v>
      </c>
      <c r="G25915" s="3">
        <v>51.52</v>
      </c>
      <c r="H25915" s="3">
        <v>9.5899999999999999E-2</v>
      </c>
      <c r="I25915" s="3">
        <v>0</v>
      </c>
      <c r="J25915" s="3">
        <v>9.6859000000000002</v>
      </c>
      <c r="K25915" s="4">
        <v>0.35</v>
      </c>
      <c r="L25915" s="73">
        <v>17.583633846153845</v>
      </c>
    </row>
    <row r="25916" spans="1:12" x14ac:dyDescent="0.35">
      <c r="A25916" s="1" t="s">
        <v>42304</v>
      </c>
      <c r="B25916" t="s">
        <v>42305</v>
      </c>
      <c r="C25916" t="s">
        <v>34</v>
      </c>
      <c r="D25916" t="s">
        <v>35</v>
      </c>
      <c r="E25916">
        <v>2</v>
      </c>
      <c r="F25916" s="2">
        <v>1192.27</v>
      </c>
      <c r="G25916" s="3">
        <v>6280.26</v>
      </c>
      <c r="H25916" s="3">
        <v>11.922700000000001</v>
      </c>
      <c r="I25916" s="3">
        <v>0</v>
      </c>
      <c r="J25916" s="3">
        <v>1204.1927000000001</v>
      </c>
      <c r="K25916" s="4">
        <v>0.35</v>
      </c>
      <c r="L25916" s="73">
        <v>2186.0729015384613</v>
      </c>
    </row>
    <row r="25917" spans="1:12" x14ac:dyDescent="0.35">
      <c r="A25917" s="1" t="s">
        <v>42306</v>
      </c>
      <c r="B25917" t="s">
        <v>42307</v>
      </c>
      <c r="C25917" t="s">
        <v>34</v>
      </c>
      <c r="D25917" t="s">
        <v>35</v>
      </c>
      <c r="E25917">
        <v>1</v>
      </c>
      <c r="F25917" s="2">
        <v>396.08</v>
      </c>
      <c r="G25917" s="3">
        <v>2030.53</v>
      </c>
      <c r="H25917" s="3">
        <v>3.9607999999999999</v>
      </c>
      <c r="I25917" s="3">
        <v>18.615759999999998</v>
      </c>
      <c r="J25917" s="3">
        <v>418.65656000000001</v>
      </c>
      <c r="K25917" s="4">
        <v>0.35</v>
      </c>
      <c r="L25917" s="73">
        <v>760.02267815384607</v>
      </c>
    </row>
    <row r="25918" spans="1:12" x14ac:dyDescent="0.35">
      <c r="A25918" s="1" t="s">
        <v>42308</v>
      </c>
      <c r="B25918" t="s">
        <v>42309</v>
      </c>
      <c r="C25918" t="s">
        <v>13</v>
      </c>
      <c r="D25918" t="s">
        <v>14</v>
      </c>
      <c r="E25918">
        <v>2</v>
      </c>
      <c r="F25918" s="2">
        <v>960.49</v>
      </c>
      <c r="G25918" s="3">
        <v>4708.95</v>
      </c>
      <c r="H25918" s="3">
        <v>9.6049000000000007</v>
      </c>
      <c r="I25918" s="3">
        <v>0</v>
      </c>
      <c r="J25918" s="3">
        <v>970.09490000000005</v>
      </c>
      <c r="K25918" s="4">
        <v>0.35</v>
      </c>
      <c r="L25918" s="73">
        <v>1761.0953569230769</v>
      </c>
    </row>
    <row r="25919" spans="1:12" x14ac:dyDescent="0.35">
      <c r="A25919" s="1" t="s">
        <v>42310</v>
      </c>
      <c r="B25919" t="s">
        <v>42311</v>
      </c>
      <c r="C25919" t="s">
        <v>13</v>
      </c>
      <c r="D25919" t="s">
        <v>14</v>
      </c>
      <c r="E25919">
        <v>1</v>
      </c>
      <c r="F25919" s="2">
        <v>157.49</v>
      </c>
      <c r="G25919" s="3">
        <v>796.65</v>
      </c>
      <c r="H25919" s="3">
        <v>1.5749000000000002</v>
      </c>
      <c r="I25919" s="3">
        <v>7.4020300000000008</v>
      </c>
      <c r="J25919" s="3">
        <v>166.46693000000002</v>
      </c>
      <c r="K25919" s="4">
        <v>0.35</v>
      </c>
      <c r="L25919" s="73">
        <v>302.20150369230771</v>
      </c>
    </row>
    <row r="25920" spans="1:12" x14ac:dyDescent="0.35">
      <c r="A25920" s="1" t="s">
        <v>42312</v>
      </c>
      <c r="B25920" t="s">
        <v>42313</v>
      </c>
      <c r="C25920" t="s">
        <v>34</v>
      </c>
      <c r="D25920" t="s">
        <v>35</v>
      </c>
      <c r="E25920">
        <v>1</v>
      </c>
      <c r="F25920" s="2">
        <v>1189.32</v>
      </c>
      <c r="G25920" s="3">
        <v>6104.71</v>
      </c>
      <c r="H25920" s="3">
        <v>11.8932</v>
      </c>
      <c r="I25920" s="3">
        <v>55.898039999999995</v>
      </c>
      <c r="J25920" s="3">
        <v>1257.11124</v>
      </c>
      <c r="K25920" s="4">
        <v>0.34999999999999992</v>
      </c>
      <c r="L25920" s="73">
        <v>2282.1404049230769</v>
      </c>
    </row>
    <row r="25921" spans="1:12" x14ac:dyDescent="0.35">
      <c r="A25921" s="1" t="s">
        <v>42314</v>
      </c>
      <c r="B25921" t="s">
        <v>42315</v>
      </c>
      <c r="C25921" t="s">
        <v>34</v>
      </c>
      <c r="D25921" t="s">
        <v>35</v>
      </c>
      <c r="E25921">
        <v>1</v>
      </c>
      <c r="F25921" s="2">
        <v>2585.41</v>
      </c>
      <c r="G25921" s="3">
        <v>13536.18</v>
      </c>
      <c r="H25921" s="3">
        <v>25.854099999999999</v>
      </c>
      <c r="I25921" s="3">
        <v>121.51427</v>
      </c>
      <c r="J25921" s="3">
        <v>2732.77837</v>
      </c>
      <c r="K25921" s="4">
        <v>0.35</v>
      </c>
      <c r="L25921" s="73">
        <v>4961.0438101538457</v>
      </c>
    </row>
    <row r="25922" spans="1:12" x14ac:dyDescent="0.35">
      <c r="A25922" s="1" t="s">
        <v>42316</v>
      </c>
      <c r="B25922" t="s">
        <v>42317</v>
      </c>
      <c r="C25922" t="s">
        <v>34</v>
      </c>
      <c r="D25922" t="s">
        <v>35</v>
      </c>
      <c r="E25922">
        <v>1</v>
      </c>
      <c r="F25922" s="2">
        <v>388.72</v>
      </c>
      <c r="G25922" s="3">
        <v>1992.82</v>
      </c>
      <c r="H25922" s="3">
        <v>3.8872000000000004</v>
      </c>
      <c r="I25922" s="3">
        <v>18.269840000000002</v>
      </c>
      <c r="J25922" s="3">
        <v>410.87704000000002</v>
      </c>
      <c r="K25922" s="4">
        <v>0.35</v>
      </c>
      <c r="L25922" s="73">
        <v>745.89985723076927</v>
      </c>
    </row>
    <row r="25923" spans="1:12" x14ac:dyDescent="0.35">
      <c r="A25923" s="1" t="s">
        <v>42318</v>
      </c>
      <c r="B25923" t="s">
        <v>42319</v>
      </c>
      <c r="C25923" t="s">
        <v>13</v>
      </c>
      <c r="D25923" t="s">
        <v>14</v>
      </c>
      <c r="E25923">
        <v>2</v>
      </c>
      <c r="F25923" s="2">
        <v>61.59</v>
      </c>
      <c r="G25923" s="3">
        <v>302.14999999999998</v>
      </c>
      <c r="H25923" s="3">
        <v>0.6159</v>
      </c>
      <c r="I25923" s="3">
        <v>0</v>
      </c>
      <c r="J25923" s="3">
        <v>62.205900000000007</v>
      </c>
      <c r="K25923" s="4">
        <v>0.35</v>
      </c>
      <c r="L25923" s="73">
        <v>112.92763384615385</v>
      </c>
    </row>
    <row r="25924" spans="1:12" x14ac:dyDescent="0.35">
      <c r="A25924" s="1" t="s">
        <v>42320</v>
      </c>
      <c r="B25924" t="s">
        <v>42321</v>
      </c>
      <c r="C25924" t="s">
        <v>46</v>
      </c>
      <c r="D25924" t="s">
        <v>47</v>
      </c>
      <c r="E25924">
        <v>1</v>
      </c>
      <c r="F25924" s="2">
        <v>6.67</v>
      </c>
      <c r="G25924" s="3">
        <v>34.229999999999997</v>
      </c>
      <c r="H25924" s="3">
        <v>6.6699999999999995E-2</v>
      </c>
      <c r="I25924" s="3">
        <v>0.31348999999999999</v>
      </c>
      <c r="J25924" s="3">
        <v>7.0501899999999997</v>
      </c>
      <c r="K25924" s="4">
        <v>0.35000000000000003</v>
      </c>
      <c r="L25924" s="73">
        <v>12.798806461538462</v>
      </c>
    </row>
    <row r="25925" spans="1:12" x14ac:dyDescent="0.35">
      <c r="A25925" s="1" t="s">
        <v>42322</v>
      </c>
      <c r="B25925" t="s">
        <v>42323</v>
      </c>
      <c r="C25925" t="s">
        <v>34</v>
      </c>
      <c r="D25925" t="s">
        <v>35</v>
      </c>
      <c r="E25925">
        <v>1</v>
      </c>
      <c r="F25925" s="2">
        <v>476.23</v>
      </c>
      <c r="G25925" s="3">
        <v>2685.98</v>
      </c>
      <c r="H25925" s="3">
        <v>4.7623000000000006</v>
      </c>
      <c r="I25925" s="3">
        <v>22.382809999999999</v>
      </c>
      <c r="J25925" s="3">
        <v>503.37511000000001</v>
      </c>
      <c r="K25925" s="4">
        <v>0.34999999999999992</v>
      </c>
      <c r="L25925" s="73">
        <v>913.81943046153833</v>
      </c>
    </row>
    <row r="25926" spans="1:12" x14ac:dyDescent="0.35">
      <c r="A25926" s="1" t="s">
        <v>42324</v>
      </c>
      <c r="B25926" t="s">
        <v>42325</v>
      </c>
      <c r="C25926" t="s">
        <v>34</v>
      </c>
      <c r="D25926" t="s">
        <v>35</v>
      </c>
      <c r="E25926">
        <v>1</v>
      </c>
      <c r="F25926" s="2">
        <v>187.44</v>
      </c>
      <c r="G25926" s="3">
        <v>960.91</v>
      </c>
      <c r="H25926" s="3">
        <v>1.8744000000000001</v>
      </c>
      <c r="I25926" s="3">
        <v>8.8096800000000002</v>
      </c>
      <c r="J25926" s="3">
        <v>198.12407999999999</v>
      </c>
      <c r="K25926" s="4">
        <v>0.35</v>
      </c>
      <c r="L25926" s="73">
        <v>359.67140676923071</v>
      </c>
    </row>
    <row r="25927" spans="1:12" x14ac:dyDescent="0.35">
      <c r="A25927" s="1" t="s">
        <v>42326</v>
      </c>
      <c r="B25927" t="s">
        <v>42327</v>
      </c>
      <c r="C25927" t="s">
        <v>13</v>
      </c>
      <c r="D25927" t="s">
        <v>14</v>
      </c>
      <c r="E25927">
        <v>2</v>
      </c>
      <c r="F25927" s="2">
        <v>15.57</v>
      </c>
      <c r="G25927" s="3">
        <v>76.39</v>
      </c>
      <c r="H25927" s="3">
        <v>0.15570000000000001</v>
      </c>
      <c r="I25927" s="3">
        <v>0</v>
      </c>
      <c r="J25927" s="3">
        <v>15.7257</v>
      </c>
      <c r="K25927" s="4">
        <v>0.34999999999999992</v>
      </c>
      <c r="L25927" s="73">
        <v>28.548193846153843</v>
      </c>
    </row>
    <row r="25928" spans="1:12" x14ac:dyDescent="0.35">
      <c r="A25928" s="1" t="s">
        <v>42328</v>
      </c>
      <c r="B25928" t="s">
        <v>42329</v>
      </c>
      <c r="C25928" t="s">
        <v>34</v>
      </c>
      <c r="D25928" t="s">
        <v>35</v>
      </c>
      <c r="E25928">
        <v>1</v>
      </c>
      <c r="F25928" s="2">
        <v>1798.52</v>
      </c>
      <c r="G25928" s="3">
        <v>9220.2800000000007</v>
      </c>
      <c r="H25928" s="3">
        <v>17.985199999999999</v>
      </c>
      <c r="I25928" s="3">
        <v>84.530439999999999</v>
      </c>
      <c r="J25928" s="3">
        <v>1901.0356400000001</v>
      </c>
      <c r="K25928" s="4">
        <v>0.35</v>
      </c>
      <c r="L25928" s="73">
        <v>3451.110854153846</v>
      </c>
    </row>
    <row r="25929" spans="1:12" x14ac:dyDescent="0.35">
      <c r="A25929" s="1" t="s">
        <v>42330</v>
      </c>
      <c r="B25929" t="s">
        <v>42331</v>
      </c>
      <c r="C25929" t="s">
        <v>13</v>
      </c>
      <c r="D25929" t="s">
        <v>14</v>
      </c>
      <c r="E25929">
        <v>1</v>
      </c>
      <c r="F25929" s="2">
        <v>25.3</v>
      </c>
      <c r="G25929" s="3">
        <v>129.74</v>
      </c>
      <c r="H25929" s="3">
        <v>0.253</v>
      </c>
      <c r="I25929" s="3">
        <v>1.1891</v>
      </c>
      <c r="J25929" s="3">
        <v>26.742100000000001</v>
      </c>
      <c r="K25929" s="4">
        <v>0.35000000000000003</v>
      </c>
      <c r="L25929" s="73">
        <v>48.547196923076925</v>
      </c>
    </row>
    <row r="25930" spans="1:12" x14ac:dyDescent="0.35">
      <c r="A25930" s="1" t="s">
        <v>42332</v>
      </c>
      <c r="B25930" t="s">
        <v>40964</v>
      </c>
      <c r="C25930" t="s">
        <v>34</v>
      </c>
      <c r="D25930" t="s">
        <v>35</v>
      </c>
      <c r="E25930">
        <v>2</v>
      </c>
      <c r="F25930" s="2">
        <v>231.12</v>
      </c>
      <c r="G25930" s="3">
        <v>1208.54</v>
      </c>
      <c r="H25930" s="3">
        <v>2.3111999999999999</v>
      </c>
      <c r="I25930" s="3">
        <v>0</v>
      </c>
      <c r="J25930" s="3">
        <v>233.43120000000002</v>
      </c>
      <c r="K25930" s="4">
        <v>0.35</v>
      </c>
      <c r="L25930" s="73">
        <v>423.76740923076926</v>
      </c>
    </row>
    <row r="25931" spans="1:12" x14ac:dyDescent="0.35">
      <c r="A25931" s="1">
        <v>2742982</v>
      </c>
      <c r="B25931" t="s">
        <v>42333</v>
      </c>
      <c r="C25931" t="s">
        <v>46</v>
      </c>
      <c r="D25931" t="s">
        <v>47</v>
      </c>
      <c r="E25931">
        <v>1</v>
      </c>
      <c r="F25931" s="2">
        <v>14</v>
      </c>
      <c r="G25931" s="3">
        <v>67.17</v>
      </c>
      <c r="H25931" s="3">
        <v>0.14000000000000001</v>
      </c>
      <c r="I25931" s="3">
        <v>0.65800000000000003</v>
      </c>
      <c r="J25931" s="3">
        <v>14.798</v>
      </c>
      <c r="K25931" s="4">
        <v>0.35</v>
      </c>
      <c r="L25931" s="73">
        <v>26.864061538461538</v>
      </c>
    </row>
    <row r="25932" spans="1:12" x14ac:dyDescent="0.35">
      <c r="A25932" s="1" t="s">
        <v>42334</v>
      </c>
      <c r="B25932" t="s">
        <v>42335</v>
      </c>
      <c r="C25932" t="s">
        <v>13</v>
      </c>
      <c r="D25932" t="s">
        <v>14</v>
      </c>
      <c r="E25932">
        <v>2</v>
      </c>
      <c r="F25932" s="2">
        <v>483.48</v>
      </c>
      <c r="G25932" s="3">
        <v>2290.0500000000002</v>
      </c>
      <c r="H25932" s="3">
        <v>4.8348000000000004</v>
      </c>
      <c r="I25932" s="3">
        <v>0</v>
      </c>
      <c r="J25932" s="3">
        <v>488.31479999999999</v>
      </c>
      <c r="K25932" s="4">
        <v>0.34999999999999992</v>
      </c>
      <c r="L25932" s="73">
        <v>886.47917538461525</v>
      </c>
    </row>
    <row r="25933" spans="1:12" x14ac:dyDescent="0.35">
      <c r="A25933" s="1" t="s">
        <v>42336</v>
      </c>
      <c r="B25933" t="s">
        <v>42337</v>
      </c>
      <c r="C25933" t="s">
        <v>13</v>
      </c>
      <c r="D25933" t="s">
        <v>14</v>
      </c>
      <c r="E25933">
        <v>2</v>
      </c>
      <c r="F25933" s="2">
        <v>62.66</v>
      </c>
      <c r="G25933" s="3">
        <v>321.2</v>
      </c>
      <c r="H25933" s="3">
        <v>0.62659999999999993</v>
      </c>
      <c r="I25933" s="3">
        <v>0</v>
      </c>
      <c r="J25933" s="3">
        <v>63.2866</v>
      </c>
      <c r="K25933" s="4">
        <v>0.34999999999999992</v>
      </c>
      <c r="L25933" s="73">
        <v>114.88951999999999</v>
      </c>
    </row>
    <row r="25934" spans="1:12" x14ac:dyDescent="0.35">
      <c r="A25934" s="1" t="s">
        <v>42338</v>
      </c>
      <c r="B25934" t="s">
        <v>42339</v>
      </c>
      <c r="C25934" t="s">
        <v>34</v>
      </c>
      <c r="D25934" t="s">
        <v>35</v>
      </c>
      <c r="E25934">
        <v>1</v>
      </c>
      <c r="F25934" s="2">
        <v>350.46</v>
      </c>
      <c r="G25934" s="3">
        <v>1796.7</v>
      </c>
      <c r="H25934" s="3">
        <v>3.5045999999999999</v>
      </c>
      <c r="I25934" s="3">
        <v>16.471619999999998</v>
      </c>
      <c r="J25934" s="3">
        <v>370.43621999999993</v>
      </c>
      <c r="K25934" s="4">
        <v>0.34999999999999992</v>
      </c>
      <c r="L25934" s="73">
        <v>672.48421476923056</v>
      </c>
    </row>
    <row r="25935" spans="1:12" x14ac:dyDescent="0.35">
      <c r="A25935" s="1" t="s">
        <v>42340</v>
      </c>
      <c r="B25935" t="s">
        <v>42341</v>
      </c>
      <c r="C25935" t="s">
        <v>34</v>
      </c>
      <c r="D25935" t="s">
        <v>35</v>
      </c>
      <c r="E25935">
        <v>1</v>
      </c>
      <c r="F25935" s="2">
        <v>563.20000000000005</v>
      </c>
      <c r="G25935" s="3">
        <v>2887.37</v>
      </c>
      <c r="H25935" s="3">
        <v>5.6320000000000006</v>
      </c>
      <c r="I25935" s="3">
        <v>26.470400000000001</v>
      </c>
      <c r="J25935" s="3">
        <v>595.30240000000003</v>
      </c>
      <c r="K25935" s="4">
        <v>0.35000000000000003</v>
      </c>
      <c r="L25935" s="73">
        <v>1080.7028184615385</v>
      </c>
    </row>
    <row r="25936" spans="1:12" x14ac:dyDescent="0.35">
      <c r="A25936" s="1" t="s">
        <v>42342</v>
      </c>
      <c r="B25936" t="s">
        <v>42343</v>
      </c>
      <c r="C25936" t="s">
        <v>13</v>
      </c>
      <c r="D25936" t="s">
        <v>14</v>
      </c>
      <c r="E25936">
        <v>1</v>
      </c>
      <c r="F25936" s="2">
        <v>57.32</v>
      </c>
      <c r="G25936" s="3">
        <v>202.09</v>
      </c>
      <c r="H25936" s="3">
        <v>0.57320000000000004</v>
      </c>
      <c r="I25936" s="3">
        <v>2.6940400000000002</v>
      </c>
      <c r="J25936" s="3">
        <v>60.587240000000001</v>
      </c>
      <c r="K25936" s="4">
        <v>0.34999999999999992</v>
      </c>
      <c r="L25936" s="73">
        <v>109.98914338461537</v>
      </c>
    </row>
    <row r="25937" spans="1:12" x14ac:dyDescent="0.35">
      <c r="A25937" s="1" t="s">
        <v>42344</v>
      </c>
      <c r="B25937" t="s">
        <v>42345</v>
      </c>
      <c r="C25937" t="s">
        <v>34</v>
      </c>
      <c r="D25937" t="s">
        <v>35</v>
      </c>
      <c r="E25937">
        <v>2</v>
      </c>
      <c r="F25937" s="2">
        <v>79.459999999999994</v>
      </c>
      <c r="G25937" s="3">
        <v>407.37</v>
      </c>
      <c r="H25937" s="3">
        <v>0.79459999999999997</v>
      </c>
      <c r="I25937" s="3">
        <v>0</v>
      </c>
      <c r="J25937" s="3">
        <v>80.254599999999996</v>
      </c>
      <c r="K25937" s="4">
        <v>0.35</v>
      </c>
      <c r="L25937" s="73">
        <v>145.69296615384616</v>
      </c>
    </row>
    <row r="25938" spans="1:12" x14ac:dyDescent="0.35">
      <c r="A25938" s="1" t="s">
        <v>42346</v>
      </c>
      <c r="B25938" t="s">
        <v>42347</v>
      </c>
      <c r="C25938" t="s">
        <v>13</v>
      </c>
      <c r="D25938" t="s">
        <v>14</v>
      </c>
      <c r="E25938">
        <v>2</v>
      </c>
      <c r="F25938" s="2">
        <v>96.68</v>
      </c>
      <c r="G25938" s="3">
        <v>495.65</v>
      </c>
      <c r="H25938" s="3">
        <v>0.9668000000000001</v>
      </c>
      <c r="I25938" s="3">
        <v>0</v>
      </c>
      <c r="J25938" s="3">
        <v>97.646800000000013</v>
      </c>
      <c r="K25938" s="4">
        <v>0.35</v>
      </c>
      <c r="L25938" s="73">
        <v>177.26649846153848</v>
      </c>
    </row>
    <row r="25939" spans="1:12" x14ac:dyDescent="0.35">
      <c r="A25939" s="1" t="s">
        <v>42348</v>
      </c>
      <c r="B25939" t="s">
        <v>42349</v>
      </c>
      <c r="C25939" t="s">
        <v>13</v>
      </c>
      <c r="D25939" t="s">
        <v>14</v>
      </c>
      <c r="E25939">
        <v>2</v>
      </c>
      <c r="F25939" s="2">
        <v>521.04999999999995</v>
      </c>
      <c r="G25939" s="3">
        <v>2671.26</v>
      </c>
      <c r="H25939" s="3">
        <v>5.2104999999999997</v>
      </c>
      <c r="I25939" s="3">
        <v>0</v>
      </c>
      <c r="J25939" s="3">
        <v>526.26049999999998</v>
      </c>
      <c r="K25939" s="4">
        <v>0.35</v>
      </c>
      <c r="L25939" s="73">
        <v>955.36521538461534</v>
      </c>
    </row>
    <row r="25940" spans="1:12" x14ac:dyDescent="0.35">
      <c r="A25940" s="1" t="s">
        <v>42350</v>
      </c>
      <c r="B25940" t="s">
        <v>42351</v>
      </c>
      <c r="C25940" t="s">
        <v>34</v>
      </c>
      <c r="D25940" t="s">
        <v>35</v>
      </c>
      <c r="E25940">
        <v>2</v>
      </c>
      <c r="F25940" s="2">
        <v>87.29</v>
      </c>
      <c r="G25940" s="3">
        <v>457.02</v>
      </c>
      <c r="H25940" s="3">
        <v>0.87290000000000012</v>
      </c>
      <c r="I25940" s="3">
        <v>0</v>
      </c>
      <c r="J25940" s="3">
        <v>88.162900000000008</v>
      </c>
      <c r="K25940" s="4">
        <v>0.35000000000000003</v>
      </c>
      <c r="L25940" s="73">
        <v>160.04957230769233</v>
      </c>
    </row>
    <row r="25941" spans="1:12" x14ac:dyDescent="0.35">
      <c r="A25941" s="1" t="s">
        <v>42352</v>
      </c>
      <c r="B25941" t="s">
        <v>42353</v>
      </c>
      <c r="C25941" t="s">
        <v>13</v>
      </c>
      <c r="D25941" t="s">
        <v>14</v>
      </c>
      <c r="E25941">
        <v>2</v>
      </c>
      <c r="F25941" s="2">
        <v>633.41999999999996</v>
      </c>
      <c r="G25941" s="3">
        <v>3107.49</v>
      </c>
      <c r="H25941" s="3">
        <v>6.3342000000000001</v>
      </c>
      <c r="I25941" s="3">
        <v>0</v>
      </c>
      <c r="J25941" s="3">
        <v>639.75419999999997</v>
      </c>
      <c r="K25941" s="4">
        <v>0.35</v>
      </c>
      <c r="L25941" s="73">
        <v>1161.3999323076921</v>
      </c>
    </row>
    <row r="25942" spans="1:12" x14ac:dyDescent="0.35">
      <c r="A25942" s="1" t="s">
        <v>42354</v>
      </c>
      <c r="B25942" t="s">
        <v>42355</v>
      </c>
      <c r="C25942" t="s">
        <v>34</v>
      </c>
      <c r="D25942" t="s">
        <v>35</v>
      </c>
      <c r="E25942">
        <v>1</v>
      </c>
      <c r="F25942" s="2">
        <v>74.16</v>
      </c>
      <c r="G25942" s="3">
        <v>388.27</v>
      </c>
      <c r="H25942" s="3">
        <v>0.74159999999999993</v>
      </c>
      <c r="I25942" s="3">
        <v>3.4855199999999997</v>
      </c>
      <c r="J25942" s="3">
        <v>78.387119999999996</v>
      </c>
      <c r="K25942" s="4">
        <v>0.34999999999999992</v>
      </c>
      <c r="L25942" s="73">
        <v>142.30277169230766</v>
      </c>
    </row>
    <row r="25943" spans="1:12" x14ac:dyDescent="0.35">
      <c r="A25943" s="1" t="s">
        <v>42356</v>
      </c>
      <c r="B25943" t="s">
        <v>42357</v>
      </c>
      <c r="C25943" t="s">
        <v>13</v>
      </c>
      <c r="D25943" t="s">
        <v>14</v>
      </c>
      <c r="E25943">
        <v>2</v>
      </c>
      <c r="F25943" s="2">
        <v>630.16</v>
      </c>
      <c r="G25943" s="3">
        <v>3091.47</v>
      </c>
      <c r="H25943" s="3">
        <v>6.3015999999999996</v>
      </c>
      <c r="I25943" s="3">
        <v>0</v>
      </c>
      <c r="J25943" s="3">
        <v>636.46159999999998</v>
      </c>
      <c r="K25943" s="4">
        <v>0.34999999999999992</v>
      </c>
      <c r="L25943" s="73">
        <v>1155.4225969230768</v>
      </c>
    </row>
    <row r="25944" spans="1:12" x14ac:dyDescent="0.35">
      <c r="A25944" s="1" t="s">
        <v>42358</v>
      </c>
      <c r="B25944" t="s">
        <v>42359</v>
      </c>
      <c r="C25944" t="s">
        <v>34</v>
      </c>
      <c r="D25944" t="s">
        <v>35</v>
      </c>
      <c r="E25944">
        <v>1</v>
      </c>
      <c r="F25944" s="2">
        <v>62.76</v>
      </c>
      <c r="G25944" s="3">
        <v>328.59</v>
      </c>
      <c r="H25944" s="3">
        <v>0.62760000000000005</v>
      </c>
      <c r="I25944" s="3">
        <v>2.9497200000000001</v>
      </c>
      <c r="J25944" s="3">
        <v>66.337320000000005</v>
      </c>
      <c r="K25944" s="4">
        <v>0.35000000000000003</v>
      </c>
      <c r="L25944" s="73">
        <v>120.42775015384616</v>
      </c>
    </row>
    <row r="25945" spans="1:12" x14ac:dyDescent="0.35">
      <c r="A25945" s="1" t="s">
        <v>42360</v>
      </c>
      <c r="B25945" t="s">
        <v>42361</v>
      </c>
      <c r="C25945" t="s">
        <v>13</v>
      </c>
      <c r="D25945" t="s">
        <v>14</v>
      </c>
      <c r="E25945">
        <v>2</v>
      </c>
      <c r="F25945" s="2">
        <v>50.29</v>
      </c>
      <c r="G25945" s="3">
        <v>263.3</v>
      </c>
      <c r="H25945" s="3">
        <v>0.50290000000000001</v>
      </c>
      <c r="I25945" s="3">
        <v>0</v>
      </c>
      <c r="J25945" s="3">
        <v>50.792899999999996</v>
      </c>
      <c r="K25945" s="4">
        <v>0.35</v>
      </c>
      <c r="L25945" s="73">
        <v>92.208649230769225</v>
      </c>
    </row>
    <row r="25946" spans="1:12" x14ac:dyDescent="0.35">
      <c r="A25946" s="1" t="s">
        <v>42362</v>
      </c>
      <c r="B25946" t="s">
        <v>41354</v>
      </c>
      <c r="C25946" t="s">
        <v>13</v>
      </c>
      <c r="D25946" t="s">
        <v>14</v>
      </c>
      <c r="E25946">
        <v>2</v>
      </c>
      <c r="F25946" s="2">
        <v>13.65</v>
      </c>
      <c r="G25946" s="3">
        <v>64.290000000000006</v>
      </c>
      <c r="H25946" s="3">
        <v>0.13650000000000001</v>
      </c>
      <c r="I25946" s="3">
        <v>0</v>
      </c>
      <c r="J25946" s="3">
        <v>13.7865</v>
      </c>
      <c r="K25946" s="4">
        <v>0.35000000000000003</v>
      </c>
      <c r="L25946" s="73">
        <v>25.027799999999999</v>
      </c>
    </row>
    <row r="25947" spans="1:12" x14ac:dyDescent="0.35">
      <c r="A25947" s="1" t="s">
        <v>42363</v>
      </c>
      <c r="B25947" t="s">
        <v>42364</v>
      </c>
      <c r="C25947" t="s">
        <v>34</v>
      </c>
      <c r="D25947" t="s">
        <v>35</v>
      </c>
      <c r="E25947">
        <v>1</v>
      </c>
      <c r="F25947" s="2">
        <v>701.21</v>
      </c>
      <c r="G25947" s="3">
        <v>3594.84</v>
      </c>
      <c r="H25947" s="3">
        <v>7.0121000000000002</v>
      </c>
      <c r="I25947" s="3">
        <v>32.956870000000002</v>
      </c>
      <c r="J25947" s="3">
        <v>741.17897000000005</v>
      </c>
      <c r="K25947" s="4">
        <v>0.35</v>
      </c>
      <c r="L25947" s="73">
        <v>1345.5248993846153</v>
      </c>
    </row>
    <row r="25948" spans="1:12" x14ac:dyDescent="0.35">
      <c r="A25948" s="1" t="s">
        <v>42365</v>
      </c>
      <c r="B25948" t="s">
        <v>42366</v>
      </c>
      <c r="C25948" t="s">
        <v>34</v>
      </c>
      <c r="D25948" t="s">
        <v>35</v>
      </c>
      <c r="E25948">
        <v>1</v>
      </c>
      <c r="F25948" s="2">
        <v>113.21</v>
      </c>
      <c r="G25948" s="3">
        <v>581.13</v>
      </c>
      <c r="H25948" s="3">
        <v>1.1320999999999999</v>
      </c>
      <c r="I25948" s="3">
        <v>5.3208699999999993</v>
      </c>
      <c r="J25948" s="3">
        <v>119.66296999999999</v>
      </c>
      <c r="K25948" s="4">
        <v>0.35000000000000003</v>
      </c>
      <c r="L25948" s="73">
        <v>217.23431476923076</v>
      </c>
    </row>
    <row r="25949" spans="1:12" x14ac:dyDescent="0.35">
      <c r="A25949" s="1" t="s">
        <v>42367</v>
      </c>
      <c r="B25949" t="s">
        <v>42368</v>
      </c>
      <c r="C25949" t="s">
        <v>34</v>
      </c>
      <c r="D25949" t="s">
        <v>35</v>
      </c>
      <c r="E25949">
        <v>2</v>
      </c>
      <c r="F25949" s="2">
        <v>6990.95</v>
      </c>
      <c r="G25949" s="3">
        <v>37295.46</v>
      </c>
      <c r="H25949" s="3">
        <v>69.909499999999994</v>
      </c>
      <c r="I25949" s="3">
        <v>0</v>
      </c>
      <c r="J25949" s="3">
        <v>7060.8594999999996</v>
      </c>
      <c r="K25949" s="4">
        <v>0.35000000000000003</v>
      </c>
      <c r="L25949" s="73">
        <v>12818.175707692308</v>
      </c>
    </row>
    <row r="25950" spans="1:12" x14ac:dyDescent="0.35">
      <c r="A25950" s="1" t="s">
        <v>42369</v>
      </c>
      <c r="B25950" t="s">
        <v>42370</v>
      </c>
      <c r="C25950" t="s">
        <v>34</v>
      </c>
      <c r="D25950" t="s">
        <v>35</v>
      </c>
      <c r="E25950">
        <v>2</v>
      </c>
      <c r="F25950" s="2">
        <v>9100</v>
      </c>
      <c r="G25950" s="3">
        <v>47643.98</v>
      </c>
      <c r="H25950" s="3">
        <v>91</v>
      </c>
      <c r="I25950" s="3">
        <v>0</v>
      </c>
      <c r="J25950" s="3">
        <v>9191</v>
      </c>
      <c r="K25950" s="4">
        <v>0.35</v>
      </c>
      <c r="L25950" s="73">
        <v>16685.2</v>
      </c>
    </row>
    <row r="25951" spans="1:12" x14ac:dyDescent="0.35">
      <c r="A25951" s="1" t="s">
        <v>42371</v>
      </c>
      <c r="B25951" t="s">
        <v>42372</v>
      </c>
      <c r="C25951" t="s">
        <v>13</v>
      </c>
      <c r="D25951" t="s">
        <v>14</v>
      </c>
      <c r="E25951">
        <v>2</v>
      </c>
      <c r="F25951" s="2">
        <v>1802.21</v>
      </c>
      <c r="G25951" s="3">
        <v>8536.2800000000007</v>
      </c>
      <c r="H25951" s="3">
        <v>18.022100000000002</v>
      </c>
      <c r="I25951" s="3">
        <v>0</v>
      </c>
      <c r="J25951" s="3">
        <v>1820.2320999999999</v>
      </c>
      <c r="K25951" s="4">
        <v>0.35000000000000003</v>
      </c>
      <c r="L25951" s="73">
        <v>3304.4213507692307</v>
      </c>
    </row>
    <row r="25952" spans="1:12" x14ac:dyDescent="0.35">
      <c r="A25952" s="1" t="s">
        <v>42373</v>
      </c>
      <c r="B25952" t="s">
        <v>42374</v>
      </c>
      <c r="C25952" t="s">
        <v>13</v>
      </c>
      <c r="D25952" t="s">
        <v>14</v>
      </c>
      <c r="E25952">
        <v>1</v>
      </c>
      <c r="F25952" s="2">
        <v>16.64</v>
      </c>
      <c r="G25952" s="3">
        <v>85.29</v>
      </c>
      <c r="H25952" s="3">
        <v>0.16640000000000002</v>
      </c>
      <c r="I25952" s="3">
        <v>0.78208</v>
      </c>
      <c r="J25952" s="3">
        <v>17.588480000000001</v>
      </c>
      <c r="K25952" s="4">
        <v>0.35</v>
      </c>
      <c r="L25952" s="73">
        <v>31.929856000000001</v>
      </c>
    </row>
    <row r="25953" spans="1:12" x14ac:dyDescent="0.35">
      <c r="A25953" s="1" t="s">
        <v>42375</v>
      </c>
      <c r="B25953" t="s">
        <v>42376</v>
      </c>
      <c r="C25953" t="s">
        <v>34</v>
      </c>
      <c r="D25953" t="s">
        <v>35</v>
      </c>
      <c r="E25953">
        <v>1</v>
      </c>
      <c r="F25953" s="2">
        <v>7.43</v>
      </c>
      <c r="G25953" s="3">
        <v>38.83</v>
      </c>
      <c r="H25953" s="3">
        <v>7.4300000000000005E-2</v>
      </c>
      <c r="I25953" s="3">
        <v>0.34920999999999996</v>
      </c>
      <c r="J25953" s="3">
        <v>7.85351</v>
      </c>
      <c r="K25953" s="4">
        <v>0.35</v>
      </c>
      <c r="L25953" s="73">
        <v>14.25714123076923</v>
      </c>
    </row>
    <row r="25954" spans="1:12" x14ac:dyDescent="0.35">
      <c r="A25954" s="1" t="s">
        <v>42377</v>
      </c>
      <c r="B25954" t="s">
        <v>42378</v>
      </c>
      <c r="C25954" t="s">
        <v>34</v>
      </c>
      <c r="D25954" t="s">
        <v>35</v>
      </c>
      <c r="E25954">
        <v>2</v>
      </c>
      <c r="F25954" s="2">
        <v>10673.68</v>
      </c>
      <c r="G25954" s="3">
        <v>55883.14</v>
      </c>
      <c r="H25954" s="3">
        <v>106.7368</v>
      </c>
      <c r="I25954" s="3">
        <v>0</v>
      </c>
      <c r="J25954" s="3">
        <v>10780.416800000001</v>
      </c>
      <c r="K25954" s="4">
        <v>0.35</v>
      </c>
      <c r="L25954" s="73">
        <v>19570.602806153845</v>
      </c>
    </row>
    <row r="25955" spans="1:12" x14ac:dyDescent="0.35">
      <c r="A25955" s="1" t="s">
        <v>42379</v>
      </c>
      <c r="B25955" t="s">
        <v>42380</v>
      </c>
      <c r="C25955" t="s">
        <v>34</v>
      </c>
      <c r="D25955" t="s">
        <v>35</v>
      </c>
      <c r="E25955">
        <v>2</v>
      </c>
      <c r="F25955" s="2">
        <v>6.07</v>
      </c>
      <c r="G25955" s="3">
        <v>45.35</v>
      </c>
      <c r="H25955" s="3">
        <v>6.0700000000000004E-2</v>
      </c>
      <c r="I25955" s="3">
        <v>0</v>
      </c>
      <c r="J25955" s="3">
        <v>6.1307</v>
      </c>
      <c r="K25955" s="4">
        <v>0.35</v>
      </c>
      <c r="L25955" s="73">
        <v>11.129578461538461</v>
      </c>
    </row>
    <row r="25956" spans="1:12" x14ac:dyDescent="0.35">
      <c r="A25956" s="1" t="s">
        <v>42381</v>
      </c>
      <c r="B25956" t="s">
        <v>42382</v>
      </c>
      <c r="C25956" t="s">
        <v>34</v>
      </c>
      <c r="D25956" t="s">
        <v>35</v>
      </c>
      <c r="E25956">
        <v>1</v>
      </c>
      <c r="F25956" s="2">
        <v>31.91</v>
      </c>
      <c r="G25956" s="3">
        <v>166.84</v>
      </c>
      <c r="H25956" s="3">
        <v>0.31909999999999999</v>
      </c>
      <c r="I25956" s="3">
        <v>1.49977</v>
      </c>
      <c r="J25956" s="3">
        <v>33.728870000000001</v>
      </c>
      <c r="K25956" s="4">
        <v>0.35</v>
      </c>
      <c r="L25956" s="73">
        <v>61.230871692307694</v>
      </c>
    </row>
    <row r="25957" spans="1:12" x14ac:dyDescent="0.35">
      <c r="A25957" s="1" t="s">
        <v>42383</v>
      </c>
      <c r="B25957" t="s">
        <v>42384</v>
      </c>
      <c r="C25957" t="s">
        <v>34</v>
      </c>
      <c r="D25957" t="s">
        <v>35</v>
      </c>
      <c r="E25957">
        <v>2</v>
      </c>
      <c r="F25957" s="2">
        <v>458.17</v>
      </c>
      <c r="G25957" s="3">
        <v>2459.9</v>
      </c>
      <c r="H25957" s="3">
        <v>4.5817000000000005</v>
      </c>
      <c r="I25957" s="3">
        <v>0</v>
      </c>
      <c r="J25957" s="3">
        <v>462.75170000000003</v>
      </c>
      <c r="K25957" s="4">
        <v>0.35</v>
      </c>
      <c r="L25957" s="73">
        <v>840.07231692307687</v>
      </c>
    </row>
    <row r="25958" spans="1:12" x14ac:dyDescent="0.35">
      <c r="A25958" s="1" t="s">
        <v>42385</v>
      </c>
      <c r="B25958" t="s">
        <v>42386</v>
      </c>
      <c r="C25958" t="s">
        <v>34</v>
      </c>
      <c r="D25958" t="s">
        <v>35</v>
      </c>
      <c r="E25958">
        <v>2</v>
      </c>
      <c r="F25958" s="2">
        <v>517.08000000000004</v>
      </c>
      <c r="G25958" s="3">
        <v>2707.23</v>
      </c>
      <c r="H25958" s="3">
        <v>5.1708000000000007</v>
      </c>
      <c r="I25958" s="3">
        <v>0</v>
      </c>
      <c r="J25958" s="3">
        <v>522.25080000000003</v>
      </c>
      <c r="K25958" s="4">
        <v>0.35</v>
      </c>
      <c r="L25958" s="73">
        <v>948.08606769230778</v>
      </c>
    </row>
    <row r="25959" spans="1:12" x14ac:dyDescent="0.35">
      <c r="A25959" s="1">
        <v>2790463</v>
      </c>
      <c r="B25959" t="s">
        <v>42387</v>
      </c>
      <c r="C25959" t="s">
        <v>46</v>
      </c>
      <c r="D25959" t="s">
        <v>47</v>
      </c>
      <c r="E25959">
        <v>1</v>
      </c>
      <c r="F25959" s="2">
        <v>14</v>
      </c>
      <c r="G25959" s="3">
        <v>67.17</v>
      </c>
      <c r="H25959" s="3">
        <v>0.14000000000000001</v>
      </c>
      <c r="I25959" s="3">
        <v>0.65800000000000003</v>
      </c>
      <c r="J25959" s="3">
        <v>14.798</v>
      </c>
      <c r="K25959" s="4">
        <v>0.35</v>
      </c>
      <c r="L25959" s="73">
        <v>26.864061538461538</v>
      </c>
    </row>
    <row r="25960" spans="1:12" x14ac:dyDescent="0.35">
      <c r="A25960" s="1" t="s">
        <v>42388</v>
      </c>
      <c r="B25960" t="s">
        <v>42389</v>
      </c>
      <c r="C25960" t="s">
        <v>46</v>
      </c>
      <c r="D25960" t="s">
        <v>47</v>
      </c>
      <c r="E25960">
        <v>1</v>
      </c>
      <c r="F25960" s="2">
        <v>11.39</v>
      </c>
      <c r="G25960" s="3">
        <v>58.41</v>
      </c>
      <c r="H25960" s="3">
        <v>0.1139</v>
      </c>
      <c r="I25960" s="3">
        <v>0.53532999999999997</v>
      </c>
      <c r="J25960" s="3">
        <v>12.03923</v>
      </c>
      <c r="K25960" s="4">
        <v>0.35000000000000003</v>
      </c>
      <c r="L25960" s="73">
        <v>21.855832923076925</v>
      </c>
    </row>
    <row r="25961" spans="1:12" x14ac:dyDescent="0.35">
      <c r="A25961" s="1" t="s">
        <v>42390</v>
      </c>
      <c r="B25961" t="s">
        <v>42391</v>
      </c>
      <c r="C25961" t="s">
        <v>34</v>
      </c>
      <c r="D25961" t="s">
        <v>35</v>
      </c>
      <c r="E25961">
        <v>1</v>
      </c>
      <c r="F25961" s="2">
        <v>62.64</v>
      </c>
      <c r="G25961" s="3">
        <v>327.54000000000002</v>
      </c>
      <c r="H25961" s="3">
        <v>0.62640000000000007</v>
      </c>
      <c r="I25961" s="3">
        <v>2.94408</v>
      </c>
      <c r="J25961" s="3">
        <v>66.210480000000004</v>
      </c>
      <c r="K25961" s="4">
        <v>0.34999999999999992</v>
      </c>
      <c r="L25961" s="73">
        <v>120.19748676923076</v>
      </c>
    </row>
    <row r="25962" spans="1:12" x14ac:dyDescent="0.35">
      <c r="A25962" s="1" t="s">
        <v>42392</v>
      </c>
      <c r="B25962" t="s">
        <v>42393</v>
      </c>
      <c r="C25962" t="s">
        <v>34</v>
      </c>
      <c r="D25962" t="s">
        <v>35</v>
      </c>
      <c r="E25962">
        <v>1</v>
      </c>
      <c r="F25962" s="2">
        <v>760.04</v>
      </c>
      <c r="G25962" s="3">
        <v>3979.21</v>
      </c>
      <c r="H25962" s="3">
        <v>7.6003999999999996</v>
      </c>
      <c r="I25962" s="3">
        <v>35.721879999999999</v>
      </c>
      <c r="J25962" s="3">
        <v>803.36228000000006</v>
      </c>
      <c r="K25962" s="4">
        <v>0.35</v>
      </c>
      <c r="L25962" s="73">
        <v>1458.4115236923076</v>
      </c>
    </row>
    <row r="25963" spans="1:12" x14ac:dyDescent="0.35">
      <c r="A25963" s="1" t="s">
        <v>42394</v>
      </c>
      <c r="B25963" t="s">
        <v>42395</v>
      </c>
      <c r="C25963" t="s">
        <v>29</v>
      </c>
      <c r="D25963" t="s">
        <v>30</v>
      </c>
      <c r="E25963">
        <v>2</v>
      </c>
      <c r="F25963" s="2">
        <v>93.16</v>
      </c>
      <c r="G25963" s="3">
        <v>491.47</v>
      </c>
      <c r="H25963" s="3">
        <v>0.93159999999999998</v>
      </c>
      <c r="I25963" s="3">
        <v>0</v>
      </c>
      <c r="J25963" s="3">
        <v>94.0916</v>
      </c>
      <c r="K25963" s="4">
        <v>0.35000000000000003</v>
      </c>
      <c r="L25963" s="73">
        <v>170.81244307692307</v>
      </c>
    </row>
    <row r="25964" spans="1:12" x14ac:dyDescent="0.35">
      <c r="A25964" s="1" t="s">
        <v>42396</v>
      </c>
      <c r="B25964" t="s">
        <v>42397</v>
      </c>
      <c r="C25964" t="s">
        <v>34</v>
      </c>
      <c r="D25964" t="s">
        <v>35</v>
      </c>
      <c r="E25964">
        <v>2</v>
      </c>
      <c r="F25964" s="2">
        <v>1189.95</v>
      </c>
      <c r="G25964" s="3">
        <v>6388.9</v>
      </c>
      <c r="H25964" s="3">
        <v>11.899500000000002</v>
      </c>
      <c r="I25964" s="3">
        <v>0</v>
      </c>
      <c r="J25964" s="3">
        <v>1201.8495</v>
      </c>
      <c r="K25964" s="4">
        <v>0.35</v>
      </c>
      <c r="L25964" s="73">
        <v>2181.8190923076922</v>
      </c>
    </row>
    <row r="25965" spans="1:12" x14ac:dyDescent="0.35">
      <c r="A25965" s="1" t="s">
        <v>42398</v>
      </c>
      <c r="B25965" t="s">
        <v>42399</v>
      </c>
      <c r="C25965" t="s">
        <v>13</v>
      </c>
      <c r="D25965" t="s">
        <v>14</v>
      </c>
      <c r="E25965">
        <v>1</v>
      </c>
      <c r="F25965" s="2">
        <v>16.64</v>
      </c>
      <c r="G25965" s="3">
        <v>85.29</v>
      </c>
      <c r="H25965" s="3">
        <v>0.16640000000000002</v>
      </c>
      <c r="I25965" s="3">
        <v>0.78208</v>
      </c>
      <c r="J25965" s="3">
        <v>17.588480000000001</v>
      </c>
      <c r="K25965" s="4">
        <v>0.35</v>
      </c>
      <c r="L25965" s="73">
        <v>31.929856000000001</v>
      </c>
    </row>
    <row r="25966" spans="1:12" x14ac:dyDescent="0.35">
      <c r="A25966" s="1" t="s">
        <v>42400</v>
      </c>
      <c r="B25966" t="s">
        <v>42401</v>
      </c>
      <c r="C25966" t="s">
        <v>34</v>
      </c>
      <c r="D25966" t="s">
        <v>35</v>
      </c>
      <c r="E25966">
        <v>2</v>
      </c>
      <c r="F25966" s="2">
        <v>1189.32</v>
      </c>
      <c r="G25966" s="3">
        <v>6104.71</v>
      </c>
      <c r="H25966" s="3">
        <v>11.8932</v>
      </c>
      <c r="I25966" s="3">
        <v>0</v>
      </c>
      <c r="J25966" s="3">
        <v>1201.2131999999999</v>
      </c>
      <c r="K25966" s="4">
        <v>0.35000000000000003</v>
      </c>
      <c r="L25966" s="73">
        <v>2180.6639630769228</v>
      </c>
    </row>
    <row r="25967" spans="1:12" x14ac:dyDescent="0.35">
      <c r="A25967" s="1" t="s">
        <v>42402</v>
      </c>
      <c r="B25967" t="s">
        <v>40478</v>
      </c>
      <c r="C25967" t="s">
        <v>34</v>
      </c>
      <c r="D25967" t="s">
        <v>35</v>
      </c>
      <c r="E25967">
        <v>1</v>
      </c>
      <c r="F25967" s="2">
        <v>110.57</v>
      </c>
      <c r="G25967" s="3">
        <v>566.80999999999995</v>
      </c>
      <c r="H25967" s="3">
        <v>1.1056999999999999</v>
      </c>
      <c r="I25967" s="3">
        <v>5.19679</v>
      </c>
      <c r="J25967" s="3">
        <v>116.87249</v>
      </c>
      <c r="K25967" s="4">
        <v>0.35</v>
      </c>
      <c r="L25967" s="73">
        <v>212.16852030769229</v>
      </c>
    </row>
    <row r="25968" spans="1:12" x14ac:dyDescent="0.35">
      <c r="A25968" s="1" t="s">
        <v>42403</v>
      </c>
      <c r="B25968" t="s">
        <v>42404</v>
      </c>
      <c r="C25968" t="s">
        <v>34</v>
      </c>
      <c r="D25968" t="s">
        <v>35</v>
      </c>
      <c r="E25968">
        <v>1</v>
      </c>
      <c r="F25968" s="2">
        <v>596.88</v>
      </c>
      <c r="G25968" s="3">
        <v>3060.02</v>
      </c>
      <c r="H25968" s="3">
        <v>5.9687999999999999</v>
      </c>
      <c r="I25968" s="3">
        <v>28.053360000000001</v>
      </c>
      <c r="J25968" s="3">
        <v>630.90215999999998</v>
      </c>
      <c r="K25968" s="4">
        <v>0.35000000000000003</v>
      </c>
      <c r="L25968" s="73">
        <v>1145.3300750769231</v>
      </c>
    </row>
    <row r="25969" spans="1:12" x14ac:dyDescent="0.35">
      <c r="A25969" s="1" t="s">
        <v>42405</v>
      </c>
      <c r="B25969" t="s">
        <v>42406</v>
      </c>
      <c r="C25969" t="s">
        <v>34</v>
      </c>
      <c r="D25969" t="s">
        <v>35</v>
      </c>
      <c r="E25969">
        <v>2</v>
      </c>
      <c r="F25969" s="2">
        <v>48.93</v>
      </c>
      <c r="G25969" s="3">
        <v>245.45</v>
      </c>
      <c r="H25969" s="3">
        <v>0.48930000000000001</v>
      </c>
      <c r="I25969" s="3">
        <v>0</v>
      </c>
      <c r="J25969" s="3">
        <v>49.4193</v>
      </c>
      <c r="K25969" s="4">
        <v>0.34999999999999992</v>
      </c>
      <c r="L25969" s="73">
        <v>89.715036923076909</v>
      </c>
    </row>
    <row r="25970" spans="1:12" x14ac:dyDescent="0.35">
      <c r="A25970" s="1" t="s">
        <v>42407</v>
      </c>
      <c r="B25970" t="s">
        <v>42408</v>
      </c>
      <c r="C25970" t="s">
        <v>34</v>
      </c>
      <c r="D25970" t="s">
        <v>35</v>
      </c>
      <c r="E25970">
        <v>1</v>
      </c>
      <c r="F25970" s="2">
        <v>1084.68</v>
      </c>
      <c r="G25970" s="3">
        <v>5560.79</v>
      </c>
      <c r="H25970" s="3">
        <v>10.8468</v>
      </c>
      <c r="I25970" s="3">
        <v>50.979960000000005</v>
      </c>
      <c r="J25970" s="3">
        <v>1146.5067600000002</v>
      </c>
      <c r="K25970" s="4">
        <v>0.35</v>
      </c>
      <c r="L25970" s="73">
        <v>2081.350733538462</v>
      </c>
    </row>
    <row r="25971" spans="1:12" x14ac:dyDescent="0.35">
      <c r="A25971" s="1" t="s">
        <v>42409</v>
      </c>
      <c r="B25971" t="s">
        <v>41597</v>
      </c>
      <c r="C25971" t="s">
        <v>34</v>
      </c>
      <c r="D25971" t="s">
        <v>35</v>
      </c>
      <c r="E25971">
        <v>2</v>
      </c>
      <c r="F25971" s="2">
        <v>3872.4</v>
      </c>
      <c r="G25971" s="3">
        <v>0</v>
      </c>
      <c r="H25971" s="3">
        <v>38.724000000000004</v>
      </c>
      <c r="I25971" s="3">
        <v>0</v>
      </c>
      <c r="J25971" s="3">
        <v>3911.1240000000003</v>
      </c>
      <c r="K25971" s="4">
        <v>0.35000000000000003</v>
      </c>
      <c r="L25971" s="73">
        <v>7100.1943384615388</v>
      </c>
    </row>
    <row r="25972" spans="1:12" x14ac:dyDescent="0.35">
      <c r="A25972" s="1">
        <v>41000647</v>
      </c>
      <c r="B25972" t="s">
        <v>42410</v>
      </c>
      <c r="C25972" t="s">
        <v>34</v>
      </c>
      <c r="D25972" t="s">
        <v>35</v>
      </c>
      <c r="E25972">
        <v>2</v>
      </c>
      <c r="F25972" s="2">
        <v>53.51</v>
      </c>
      <c r="G25972" s="3">
        <v>274.3</v>
      </c>
      <c r="H25972" s="3">
        <v>0.53510000000000002</v>
      </c>
      <c r="I25972" s="3">
        <v>0</v>
      </c>
      <c r="J25972" s="3">
        <v>54.045099999999998</v>
      </c>
      <c r="K25972" s="4">
        <v>0.35</v>
      </c>
      <c r="L25972" s="73">
        <v>98.112643076923064</v>
      </c>
    </row>
    <row r="25973" spans="1:12" x14ac:dyDescent="0.35">
      <c r="A25973" s="1" t="s">
        <v>42411</v>
      </c>
      <c r="B25973" t="s">
        <v>42412</v>
      </c>
      <c r="C25973" t="s">
        <v>34</v>
      </c>
      <c r="D25973" t="s">
        <v>35</v>
      </c>
      <c r="E25973">
        <v>2</v>
      </c>
      <c r="F25973" s="2">
        <v>1816.41</v>
      </c>
      <c r="G25973" s="3">
        <v>9312.0400000000009</v>
      </c>
      <c r="H25973" s="3">
        <v>18.164100000000001</v>
      </c>
      <c r="I25973" s="3">
        <v>0</v>
      </c>
      <c r="J25973" s="3">
        <v>1834.5741</v>
      </c>
      <c r="K25973" s="4">
        <v>0.35000000000000003</v>
      </c>
      <c r="L25973" s="73">
        <v>3330.4575969230768</v>
      </c>
    </row>
    <row r="25974" spans="1:12" x14ac:dyDescent="0.35">
      <c r="A25974" s="1" t="s">
        <v>42413</v>
      </c>
      <c r="B25974" t="s">
        <v>42414</v>
      </c>
      <c r="C25974" t="s">
        <v>34</v>
      </c>
      <c r="D25974" t="s">
        <v>35</v>
      </c>
      <c r="E25974">
        <v>2</v>
      </c>
      <c r="F25974" s="2">
        <v>1512.11</v>
      </c>
      <c r="G25974" s="3">
        <v>7916.81</v>
      </c>
      <c r="H25974" s="3">
        <v>15.121099999999998</v>
      </c>
      <c r="I25974" s="3">
        <v>0</v>
      </c>
      <c r="J25974" s="3">
        <v>1527.2311</v>
      </c>
      <c r="K25974" s="4">
        <v>0.34999999999999992</v>
      </c>
      <c r="L25974" s="73">
        <v>2772.5118430769226</v>
      </c>
    </row>
    <row r="25975" spans="1:12" x14ac:dyDescent="0.35">
      <c r="A25975" s="1" t="s">
        <v>42415</v>
      </c>
      <c r="B25975" t="s">
        <v>42416</v>
      </c>
      <c r="C25975" t="s">
        <v>34</v>
      </c>
      <c r="D25975" t="s">
        <v>35</v>
      </c>
      <c r="E25975">
        <v>2</v>
      </c>
      <c r="F25975" s="2">
        <v>947.64</v>
      </c>
      <c r="G25975" s="3">
        <v>5087.91</v>
      </c>
      <c r="H25975" s="3">
        <v>9.4763999999999999</v>
      </c>
      <c r="I25975" s="3">
        <v>0</v>
      </c>
      <c r="J25975" s="3">
        <v>957.1164</v>
      </c>
      <c r="K25975" s="4">
        <v>0.35</v>
      </c>
      <c r="L25975" s="73">
        <v>1737.5343876923075</v>
      </c>
    </row>
    <row r="25976" spans="1:12" x14ac:dyDescent="0.35">
      <c r="A25976" s="1" t="s">
        <v>42417</v>
      </c>
      <c r="B25976" t="s">
        <v>41510</v>
      </c>
      <c r="C25976" t="s">
        <v>34</v>
      </c>
      <c r="D25976" t="s">
        <v>35</v>
      </c>
      <c r="E25976">
        <v>1</v>
      </c>
      <c r="F25976" s="2">
        <v>267.16000000000003</v>
      </c>
      <c r="G25976" s="3">
        <v>1369.56</v>
      </c>
      <c r="H25976" s="3">
        <v>2.6716000000000002</v>
      </c>
      <c r="I25976" s="3">
        <v>12.556520000000001</v>
      </c>
      <c r="J25976" s="3">
        <v>282.38812000000001</v>
      </c>
      <c r="K25976" s="4">
        <v>0.35000000000000003</v>
      </c>
      <c r="L25976" s="73">
        <v>512.6430486153846</v>
      </c>
    </row>
    <row r="25977" spans="1:12" x14ac:dyDescent="0.35">
      <c r="A25977" s="1" t="s">
        <v>42418</v>
      </c>
      <c r="B25977" t="s">
        <v>42419</v>
      </c>
      <c r="C25977" t="s">
        <v>46</v>
      </c>
      <c r="D25977" t="s">
        <v>47</v>
      </c>
      <c r="E25977">
        <v>1</v>
      </c>
      <c r="F25977" s="2">
        <v>59.24</v>
      </c>
      <c r="G25977" s="3">
        <v>303.72000000000003</v>
      </c>
      <c r="H25977" s="3">
        <v>0.59240000000000004</v>
      </c>
      <c r="I25977" s="3">
        <v>2.7842800000000003</v>
      </c>
      <c r="J25977" s="3">
        <v>62.616680000000002</v>
      </c>
      <c r="K25977" s="4">
        <v>0.34999999999999992</v>
      </c>
      <c r="L25977" s="73">
        <v>113.67335753846153</v>
      </c>
    </row>
    <row r="25978" spans="1:12" x14ac:dyDescent="0.35">
      <c r="A25978" s="1" t="s">
        <v>42420</v>
      </c>
      <c r="B25978" t="s">
        <v>42421</v>
      </c>
      <c r="C25978" t="s">
        <v>34</v>
      </c>
      <c r="D25978" t="s">
        <v>35</v>
      </c>
      <c r="E25978">
        <v>1</v>
      </c>
      <c r="F25978" s="2">
        <v>268.01</v>
      </c>
      <c r="G25978" s="3">
        <v>1373.94</v>
      </c>
      <c r="H25978" s="3">
        <v>2.6800999999999999</v>
      </c>
      <c r="I25978" s="3">
        <v>12.59647</v>
      </c>
      <c r="J25978" s="3">
        <v>283.28656999999998</v>
      </c>
      <c r="K25978" s="4">
        <v>0.35000000000000003</v>
      </c>
      <c r="L25978" s="73">
        <v>514.27408092307689</v>
      </c>
    </row>
    <row r="25979" spans="1:12" x14ac:dyDescent="0.35">
      <c r="A25979" s="1" t="s">
        <v>42422</v>
      </c>
      <c r="B25979" t="s">
        <v>42423</v>
      </c>
      <c r="C25979" t="s">
        <v>34</v>
      </c>
      <c r="D25979" t="s">
        <v>35</v>
      </c>
      <c r="E25979">
        <v>2</v>
      </c>
      <c r="F25979" s="2">
        <v>102.41</v>
      </c>
      <c r="G25979" s="3">
        <v>765.03</v>
      </c>
      <c r="H25979" s="3">
        <v>1.0241</v>
      </c>
      <c r="I25979" s="3">
        <v>0</v>
      </c>
      <c r="J25979" s="3">
        <v>103.4341</v>
      </c>
      <c r="K25979" s="4">
        <v>0.35000000000000003</v>
      </c>
      <c r="L25979" s="73">
        <v>187.77267384615385</v>
      </c>
    </row>
    <row r="25980" spans="1:12" x14ac:dyDescent="0.35">
      <c r="A25980" s="1" t="s">
        <v>42424</v>
      </c>
      <c r="B25980" t="s">
        <v>42425</v>
      </c>
      <c r="C25980" t="s">
        <v>34</v>
      </c>
      <c r="D25980" t="s">
        <v>35</v>
      </c>
      <c r="E25980">
        <v>1</v>
      </c>
      <c r="F25980" s="2">
        <v>38.799999999999997</v>
      </c>
      <c r="G25980" s="3">
        <v>429.53</v>
      </c>
      <c r="H25980" s="3">
        <v>0.38799999999999996</v>
      </c>
      <c r="I25980" s="3">
        <v>1.8235999999999999</v>
      </c>
      <c r="J25980" s="3">
        <v>41.011599999999994</v>
      </c>
      <c r="K25980" s="4">
        <v>0.34999999999999992</v>
      </c>
      <c r="L25980" s="73">
        <v>74.451827692307674</v>
      </c>
    </row>
    <row r="25981" spans="1:12" x14ac:dyDescent="0.35">
      <c r="A25981" s="1" t="s">
        <v>42426</v>
      </c>
      <c r="B25981" t="s">
        <v>42427</v>
      </c>
      <c r="C25981" t="s">
        <v>34</v>
      </c>
      <c r="D25981" t="s">
        <v>35</v>
      </c>
      <c r="E25981">
        <v>2</v>
      </c>
      <c r="F25981" s="2">
        <v>1335.15</v>
      </c>
      <c r="G25981" s="3">
        <v>6990.31</v>
      </c>
      <c r="H25981" s="3">
        <v>13.351500000000001</v>
      </c>
      <c r="I25981" s="3">
        <v>0</v>
      </c>
      <c r="J25981" s="3">
        <v>1348.5015000000001</v>
      </c>
      <c r="K25981" s="4">
        <v>0.35</v>
      </c>
      <c r="L25981" s="73">
        <v>2448.0488769230769</v>
      </c>
    </row>
    <row r="25982" spans="1:12" x14ac:dyDescent="0.35">
      <c r="A25982" s="1" t="s">
        <v>42428</v>
      </c>
      <c r="B25982" t="s">
        <v>42429</v>
      </c>
      <c r="C25982" t="s">
        <v>34</v>
      </c>
      <c r="D25982" t="s">
        <v>35</v>
      </c>
      <c r="E25982">
        <v>1</v>
      </c>
      <c r="F25982" s="2">
        <v>523.67999999999995</v>
      </c>
      <c r="G25982" s="3">
        <v>2741.78</v>
      </c>
      <c r="H25982" s="3">
        <v>5.2367999999999997</v>
      </c>
      <c r="I25982" s="3">
        <v>24.612959999999998</v>
      </c>
      <c r="J25982" s="3">
        <v>553.52976000000001</v>
      </c>
      <c r="K25982" s="4">
        <v>0.35</v>
      </c>
      <c r="L25982" s="73">
        <v>1004.8694104615385</v>
      </c>
    </row>
    <row r="25983" spans="1:12" x14ac:dyDescent="0.35">
      <c r="A25983" s="1" t="s">
        <v>42430</v>
      </c>
      <c r="B25983" t="s">
        <v>42431</v>
      </c>
      <c r="C25983" t="s">
        <v>29</v>
      </c>
      <c r="D25983" t="s">
        <v>30</v>
      </c>
      <c r="E25983">
        <v>2</v>
      </c>
      <c r="F25983" s="2">
        <v>9.09</v>
      </c>
      <c r="G25983" s="3">
        <v>38.31</v>
      </c>
      <c r="H25983" s="3">
        <v>9.0899999999999995E-2</v>
      </c>
      <c r="I25983" s="3">
        <v>0</v>
      </c>
      <c r="J25983" s="3">
        <v>9.1808999999999994</v>
      </c>
      <c r="K25983" s="4">
        <v>0.35</v>
      </c>
      <c r="L25983" s="73">
        <v>16.666864615384615</v>
      </c>
    </row>
    <row r="25984" spans="1:12" x14ac:dyDescent="0.35">
      <c r="A25984" s="1" t="s">
        <v>42432</v>
      </c>
      <c r="B25984" t="s">
        <v>42433</v>
      </c>
      <c r="C25984" t="s">
        <v>34</v>
      </c>
      <c r="D25984" t="s">
        <v>35</v>
      </c>
      <c r="E25984">
        <v>1</v>
      </c>
      <c r="F25984" s="2">
        <v>114.28</v>
      </c>
      <c r="G25984" s="3">
        <v>585.89</v>
      </c>
      <c r="H25984" s="3">
        <v>1.1428</v>
      </c>
      <c r="I25984" s="3">
        <v>5.3711599999999997</v>
      </c>
      <c r="J25984" s="3">
        <v>120.79396</v>
      </c>
      <c r="K25984" s="4">
        <v>0.35</v>
      </c>
      <c r="L25984" s="73">
        <v>219.28749661538461</v>
      </c>
    </row>
    <row r="25985" spans="1:12" x14ac:dyDescent="0.35">
      <c r="A25985" s="1">
        <v>2728373</v>
      </c>
      <c r="B25985" t="s">
        <v>42434</v>
      </c>
      <c r="C25985" t="s">
        <v>46</v>
      </c>
      <c r="D25985" t="s">
        <v>47</v>
      </c>
      <c r="E25985">
        <v>1</v>
      </c>
      <c r="F25985" s="2">
        <v>100</v>
      </c>
      <c r="G25985" s="3">
        <v>479.95</v>
      </c>
      <c r="H25985" s="3">
        <v>1</v>
      </c>
      <c r="I25985" s="3">
        <v>4.7</v>
      </c>
      <c r="J25985" s="3">
        <v>105.7</v>
      </c>
      <c r="K25985" s="4">
        <v>0.35</v>
      </c>
      <c r="L25985" s="73">
        <v>191.88615384615383</v>
      </c>
    </row>
    <row r="25986" spans="1:12" x14ac:dyDescent="0.35">
      <c r="A25986" s="1">
        <v>2779506</v>
      </c>
      <c r="B25986" t="s">
        <v>42435</v>
      </c>
      <c r="C25986" t="s">
        <v>46</v>
      </c>
      <c r="D25986" t="s">
        <v>47</v>
      </c>
      <c r="E25986">
        <v>1</v>
      </c>
      <c r="F25986" s="2">
        <v>14</v>
      </c>
      <c r="G25986" s="3">
        <v>67.17</v>
      </c>
      <c r="H25986" s="3">
        <v>0.14000000000000001</v>
      </c>
      <c r="I25986" s="3">
        <v>0.65800000000000003</v>
      </c>
      <c r="J25986" s="3">
        <v>14.798</v>
      </c>
      <c r="K25986" s="4">
        <v>0.35</v>
      </c>
      <c r="L25986" s="73">
        <v>26.864061538461538</v>
      </c>
    </row>
    <row r="25987" spans="1:12" x14ac:dyDescent="0.35">
      <c r="A25987" s="1" t="s">
        <v>42436</v>
      </c>
      <c r="B25987" t="s">
        <v>42437</v>
      </c>
      <c r="C25987" t="s">
        <v>13</v>
      </c>
      <c r="D25987" t="s">
        <v>14</v>
      </c>
      <c r="E25987">
        <v>2</v>
      </c>
      <c r="F25987" s="2">
        <v>1200.27</v>
      </c>
      <c r="G25987" s="3">
        <v>5685.18</v>
      </c>
      <c r="H25987" s="3">
        <v>12.002700000000001</v>
      </c>
      <c r="I25987" s="3">
        <v>0</v>
      </c>
      <c r="J25987" s="3">
        <v>1212.2727</v>
      </c>
      <c r="K25987" s="4">
        <v>0.35</v>
      </c>
      <c r="L25987" s="73">
        <v>2200.7412092307691</v>
      </c>
    </row>
    <row r="25988" spans="1:12" x14ac:dyDescent="0.35">
      <c r="A25988" s="1">
        <v>41003209</v>
      </c>
      <c r="B25988" t="s">
        <v>42024</v>
      </c>
      <c r="C25988" t="s">
        <v>34</v>
      </c>
      <c r="D25988" t="s">
        <v>35</v>
      </c>
      <c r="E25988">
        <v>2</v>
      </c>
      <c r="F25988" s="2">
        <v>771.02</v>
      </c>
      <c r="G25988" s="3">
        <v>3499.88</v>
      </c>
      <c r="H25988" s="3">
        <v>7.7102000000000004</v>
      </c>
      <c r="I25988" s="3">
        <v>0</v>
      </c>
      <c r="J25988" s="3">
        <v>778.73019999999997</v>
      </c>
      <c r="K25988" s="4">
        <v>0.35</v>
      </c>
      <c r="L25988" s="73">
        <v>1413.6948246153845</v>
      </c>
    </row>
    <row r="25989" spans="1:12" x14ac:dyDescent="0.35">
      <c r="A25989" s="1" t="s">
        <v>42438</v>
      </c>
      <c r="B25989" t="s">
        <v>42439</v>
      </c>
      <c r="C25989" t="s">
        <v>34</v>
      </c>
      <c r="D25989" t="s">
        <v>35</v>
      </c>
      <c r="E25989">
        <v>1</v>
      </c>
      <c r="F25989" s="2">
        <v>13.65</v>
      </c>
      <c r="G25989" s="3">
        <v>71.41</v>
      </c>
      <c r="H25989" s="3">
        <v>0.13650000000000001</v>
      </c>
      <c r="I25989" s="3">
        <v>0.64155000000000006</v>
      </c>
      <c r="J25989" s="3">
        <v>14.428050000000001</v>
      </c>
      <c r="K25989" s="4">
        <v>0.34999999999999992</v>
      </c>
      <c r="L25989" s="73">
        <v>26.192459999999997</v>
      </c>
    </row>
    <row r="25990" spans="1:12" x14ac:dyDescent="0.35">
      <c r="A25990" s="1" t="s">
        <v>42440</v>
      </c>
      <c r="B25990" t="s">
        <v>42441</v>
      </c>
      <c r="C25990" t="s">
        <v>13</v>
      </c>
      <c r="D25990" t="s">
        <v>14</v>
      </c>
      <c r="E25990">
        <v>2</v>
      </c>
      <c r="F25990" s="2">
        <v>91.53</v>
      </c>
      <c r="G25990" s="3">
        <v>449.01</v>
      </c>
      <c r="H25990" s="3">
        <v>0.9153</v>
      </c>
      <c r="I25990" s="3">
        <v>0</v>
      </c>
      <c r="J25990" s="3">
        <v>92.445300000000003</v>
      </c>
      <c r="K25990" s="4">
        <v>0.34999999999999992</v>
      </c>
      <c r="L25990" s="73">
        <v>167.82377538461537</v>
      </c>
    </row>
    <row r="25991" spans="1:12" x14ac:dyDescent="0.35">
      <c r="A25991" s="1" t="s">
        <v>42442</v>
      </c>
      <c r="B25991" t="s">
        <v>42443</v>
      </c>
      <c r="C25991" t="s">
        <v>34</v>
      </c>
      <c r="D25991" t="s">
        <v>35</v>
      </c>
      <c r="E25991">
        <v>1</v>
      </c>
      <c r="F25991" s="2">
        <v>87.29</v>
      </c>
      <c r="G25991" s="3">
        <v>457.02</v>
      </c>
      <c r="H25991" s="3">
        <v>0.87290000000000012</v>
      </c>
      <c r="I25991" s="3">
        <v>4.1026300000000004</v>
      </c>
      <c r="J25991" s="3">
        <v>92.265530000000012</v>
      </c>
      <c r="K25991" s="4">
        <v>0.35</v>
      </c>
      <c r="L25991" s="73">
        <v>167.49742369230771</v>
      </c>
    </row>
    <row r="25992" spans="1:12" x14ac:dyDescent="0.35">
      <c r="A25992" s="1" t="s">
        <v>42444</v>
      </c>
      <c r="B25992" t="s">
        <v>42445</v>
      </c>
      <c r="C25992" t="s">
        <v>34</v>
      </c>
      <c r="D25992" t="s">
        <v>35</v>
      </c>
      <c r="E25992">
        <v>2</v>
      </c>
      <c r="F25992" s="2">
        <v>1046.05</v>
      </c>
      <c r="G25992" s="3">
        <v>4896.8100000000004</v>
      </c>
      <c r="H25992" s="3">
        <v>10.4605</v>
      </c>
      <c r="I25992" s="3">
        <v>0</v>
      </c>
      <c r="J25992" s="3">
        <v>1056.5104999999999</v>
      </c>
      <c r="K25992" s="4">
        <v>0.35</v>
      </c>
      <c r="L25992" s="73">
        <v>1917.9729076923072</v>
      </c>
    </row>
    <row r="25993" spans="1:12" x14ac:dyDescent="0.35">
      <c r="A25993" s="1" t="s">
        <v>42446</v>
      </c>
      <c r="B25993" t="s">
        <v>42447</v>
      </c>
      <c r="C25993" t="s">
        <v>34</v>
      </c>
      <c r="D25993" t="s">
        <v>35</v>
      </c>
      <c r="E25993">
        <v>2</v>
      </c>
      <c r="F25993" s="2">
        <v>5.88</v>
      </c>
      <c r="G25993" s="3">
        <v>43.93</v>
      </c>
      <c r="H25993" s="3">
        <v>5.8799999999999998E-2</v>
      </c>
      <c r="I25993" s="3">
        <v>0</v>
      </c>
      <c r="J25993" s="3">
        <v>5.9387999999999996</v>
      </c>
      <c r="K25993" s="4">
        <v>0.35</v>
      </c>
      <c r="L25993" s="73">
        <v>10.781206153846153</v>
      </c>
    </row>
    <row r="25994" spans="1:12" x14ac:dyDescent="0.35">
      <c r="A25994" s="1" t="s">
        <v>42448</v>
      </c>
      <c r="B25994" t="s">
        <v>42449</v>
      </c>
      <c r="C25994" t="s">
        <v>34</v>
      </c>
      <c r="D25994" t="s">
        <v>35</v>
      </c>
      <c r="E25994">
        <v>1</v>
      </c>
      <c r="F25994" s="2">
        <v>87.78</v>
      </c>
      <c r="G25994" s="3">
        <v>440.37</v>
      </c>
      <c r="H25994" s="3">
        <v>0.87780000000000002</v>
      </c>
      <c r="I25994" s="3">
        <v>4.1256599999999999</v>
      </c>
      <c r="J25994" s="3">
        <v>92.783459999999991</v>
      </c>
      <c r="K25994" s="4">
        <v>0.34999999999999992</v>
      </c>
      <c r="L25994" s="73">
        <v>168.43766584615381</v>
      </c>
    </row>
    <row r="25995" spans="1:12" x14ac:dyDescent="0.35">
      <c r="A25995" s="1" t="s">
        <v>42450</v>
      </c>
      <c r="B25995" t="s">
        <v>42451</v>
      </c>
      <c r="C25995" t="s">
        <v>34</v>
      </c>
      <c r="D25995" t="s">
        <v>35</v>
      </c>
      <c r="E25995">
        <v>1</v>
      </c>
      <c r="F25995" s="2">
        <v>3.91</v>
      </c>
      <c r="G25995" s="3">
        <v>20.03</v>
      </c>
      <c r="H25995" s="3">
        <v>3.9100000000000003E-2</v>
      </c>
      <c r="I25995" s="3">
        <v>0.18377000000000002</v>
      </c>
      <c r="J25995" s="3">
        <v>4.1328700000000005</v>
      </c>
      <c r="K25995" s="4">
        <v>0.35</v>
      </c>
      <c r="L25995" s="73">
        <v>7.5027486153846166</v>
      </c>
    </row>
    <row r="25996" spans="1:12" x14ac:dyDescent="0.35">
      <c r="A25996" s="1" t="s">
        <v>42452</v>
      </c>
      <c r="B25996" t="s">
        <v>42453</v>
      </c>
      <c r="C25996" t="s">
        <v>34</v>
      </c>
      <c r="D25996" t="s">
        <v>35</v>
      </c>
      <c r="E25996">
        <v>2</v>
      </c>
      <c r="F25996" s="2">
        <v>87.76</v>
      </c>
      <c r="G25996" s="3">
        <v>655.54</v>
      </c>
      <c r="H25996" s="3">
        <v>0.87760000000000005</v>
      </c>
      <c r="I25996" s="3">
        <v>0</v>
      </c>
      <c r="J25996" s="3">
        <v>88.637600000000006</v>
      </c>
      <c r="K25996" s="4">
        <v>0.35000000000000003</v>
      </c>
      <c r="L25996" s="73">
        <v>160.9113353846154</v>
      </c>
    </row>
    <row r="25997" spans="1:12" x14ac:dyDescent="0.35">
      <c r="A25997" s="1" t="s">
        <v>42454</v>
      </c>
      <c r="B25997" t="s">
        <v>42455</v>
      </c>
      <c r="C25997" t="s">
        <v>34</v>
      </c>
      <c r="D25997" t="s">
        <v>35</v>
      </c>
      <c r="E25997">
        <v>2</v>
      </c>
      <c r="F25997" s="2">
        <v>17996.669999999998</v>
      </c>
      <c r="G25997" s="3">
        <v>94223.4</v>
      </c>
      <c r="H25997" s="3">
        <v>179.96669999999997</v>
      </c>
      <c r="I25997" s="3">
        <v>0</v>
      </c>
      <c r="J25997" s="3">
        <v>18176.636699999999</v>
      </c>
      <c r="K25997" s="4">
        <v>0.35000000000000003</v>
      </c>
      <c r="L25997" s="73">
        <v>32997.586624615382</v>
      </c>
    </row>
    <row r="25998" spans="1:12" x14ac:dyDescent="0.35">
      <c r="A25998" s="1" t="s">
        <v>42456</v>
      </c>
      <c r="B25998" t="s">
        <v>42457</v>
      </c>
      <c r="C25998" t="s">
        <v>34</v>
      </c>
      <c r="D25998" t="s">
        <v>35</v>
      </c>
      <c r="E25998">
        <v>1</v>
      </c>
      <c r="F25998" s="2">
        <v>1491.02</v>
      </c>
      <c r="G25998" s="3">
        <v>7256.4</v>
      </c>
      <c r="H25998" s="3">
        <v>14.9102</v>
      </c>
      <c r="I25998" s="3">
        <v>70.077939999999998</v>
      </c>
      <c r="J25998" s="3">
        <v>1576.0081399999999</v>
      </c>
      <c r="K25998" s="4">
        <v>0.35</v>
      </c>
      <c r="L25998" s="73">
        <v>2861.0609310769228</v>
      </c>
    </row>
    <row r="25999" spans="1:12" x14ac:dyDescent="0.35">
      <c r="A25999" s="1" t="s">
        <v>42458</v>
      </c>
      <c r="B25999" t="s">
        <v>42459</v>
      </c>
      <c r="C25999" t="s">
        <v>34</v>
      </c>
      <c r="D25999" t="s">
        <v>35</v>
      </c>
      <c r="E25999">
        <v>2</v>
      </c>
      <c r="F25999" s="2">
        <v>4.1100000000000003</v>
      </c>
      <c r="G25999" s="3">
        <v>20.63</v>
      </c>
      <c r="H25999" s="3">
        <v>4.1100000000000005E-2</v>
      </c>
      <c r="I25999" s="3">
        <v>0</v>
      </c>
      <c r="J25999" s="3">
        <v>4.1511000000000005</v>
      </c>
      <c r="K25999" s="4">
        <v>0.34999999999999992</v>
      </c>
      <c r="L25999" s="73">
        <v>7.5358430769230775</v>
      </c>
    </row>
    <row r="26000" spans="1:12" x14ac:dyDescent="0.35">
      <c r="A26000" s="1" t="s">
        <v>42460</v>
      </c>
      <c r="B26000" t="s">
        <v>42461</v>
      </c>
      <c r="C26000" t="s">
        <v>34</v>
      </c>
      <c r="D26000" t="s">
        <v>35</v>
      </c>
      <c r="E26000">
        <v>2</v>
      </c>
      <c r="F26000" s="2">
        <v>324.36</v>
      </c>
      <c r="G26000" s="3">
        <v>1664.92</v>
      </c>
      <c r="H26000" s="3">
        <v>3.2436000000000003</v>
      </c>
      <c r="I26000" s="3">
        <v>0</v>
      </c>
      <c r="J26000" s="3">
        <v>327.60360000000003</v>
      </c>
      <c r="K26000" s="4">
        <v>0.35</v>
      </c>
      <c r="L26000" s="73">
        <v>594.72653538461543</v>
      </c>
    </row>
    <row r="26001" spans="1:12" x14ac:dyDescent="0.35">
      <c r="A26001" s="1">
        <v>41006080</v>
      </c>
      <c r="B26001" t="s">
        <v>42462</v>
      </c>
      <c r="C26001" t="s">
        <v>34</v>
      </c>
      <c r="D26001" t="s">
        <v>35</v>
      </c>
      <c r="E26001">
        <v>2</v>
      </c>
      <c r="F26001" s="2">
        <v>352.62</v>
      </c>
      <c r="G26001" s="3">
        <v>1807.78</v>
      </c>
      <c r="H26001" s="3">
        <v>3.5262000000000002</v>
      </c>
      <c r="I26001" s="3">
        <v>0</v>
      </c>
      <c r="J26001" s="3">
        <v>356.14620000000002</v>
      </c>
      <c r="K26001" s="4">
        <v>0.34999999999999992</v>
      </c>
      <c r="L26001" s="73">
        <v>646.54233230769228</v>
      </c>
    </row>
    <row r="26002" spans="1:12" x14ac:dyDescent="0.35">
      <c r="A26002" s="1" t="s">
        <v>42463</v>
      </c>
      <c r="B26002" t="s">
        <v>42464</v>
      </c>
      <c r="C26002" t="s">
        <v>34</v>
      </c>
      <c r="D26002" t="s">
        <v>35</v>
      </c>
      <c r="E26002">
        <v>1</v>
      </c>
      <c r="F26002" s="2">
        <v>1128.82</v>
      </c>
      <c r="G26002" s="3">
        <v>5787.09</v>
      </c>
      <c r="H26002" s="3">
        <v>11.2882</v>
      </c>
      <c r="I26002" s="3">
        <v>53.054539999999996</v>
      </c>
      <c r="J26002" s="3">
        <v>1193.16274</v>
      </c>
      <c r="K26002" s="4">
        <v>0.35000000000000003</v>
      </c>
      <c r="L26002" s="73">
        <v>2166.0492818461539</v>
      </c>
    </row>
    <row r="26003" spans="1:12" x14ac:dyDescent="0.35">
      <c r="A26003" s="1" t="s">
        <v>42465</v>
      </c>
      <c r="B26003" t="s">
        <v>42466</v>
      </c>
      <c r="C26003" t="s">
        <v>34</v>
      </c>
      <c r="D26003" t="s">
        <v>35</v>
      </c>
      <c r="E26003">
        <v>2</v>
      </c>
      <c r="F26003" s="2">
        <v>8643.76</v>
      </c>
      <c r="G26003" s="3">
        <v>45255.29</v>
      </c>
      <c r="H26003" s="3">
        <v>86.437600000000003</v>
      </c>
      <c r="I26003" s="3">
        <v>0</v>
      </c>
      <c r="J26003" s="3">
        <v>8730.1975999999995</v>
      </c>
      <c r="K26003" s="4">
        <v>0.34999999999999992</v>
      </c>
      <c r="L26003" s="73">
        <v>15848.66641230769</v>
      </c>
    </row>
    <row r="26004" spans="1:12" x14ac:dyDescent="0.35">
      <c r="A26004" s="1" t="s">
        <v>42467</v>
      </c>
      <c r="B26004" t="s">
        <v>42468</v>
      </c>
      <c r="C26004" t="s">
        <v>34</v>
      </c>
      <c r="D26004" t="s">
        <v>35</v>
      </c>
      <c r="E26004">
        <v>2</v>
      </c>
      <c r="F26004" s="2">
        <v>4807.91</v>
      </c>
      <c r="G26004" s="3">
        <v>24648.400000000001</v>
      </c>
      <c r="H26004" s="3">
        <v>48.079099999999997</v>
      </c>
      <c r="I26004" s="3">
        <v>0</v>
      </c>
      <c r="J26004" s="3">
        <v>4855.9890999999998</v>
      </c>
      <c r="K26004" s="4">
        <v>0.35</v>
      </c>
      <c r="L26004" s="73">
        <v>8815.4879046153837</v>
      </c>
    </row>
    <row r="26005" spans="1:12" x14ac:dyDescent="0.35">
      <c r="A26005" s="1" t="s">
        <v>42469</v>
      </c>
      <c r="B26005" t="s">
        <v>42470</v>
      </c>
      <c r="C26005" t="s">
        <v>13</v>
      </c>
      <c r="D26005" t="s">
        <v>14</v>
      </c>
      <c r="E26005">
        <v>2</v>
      </c>
      <c r="F26005" s="2">
        <v>464.43</v>
      </c>
      <c r="G26005" s="3">
        <v>2380.94</v>
      </c>
      <c r="H26005" s="3">
        <v>4.6443000000000003</v>
      </c>
      <c r="I26005" s="3">
        <v>0</v>
      </c>
      <c r="J26005" s="3">
        <v>469.07429999999999</v>
      </c>
      <c r="K26005" s="4">
        <v>0.35</v>
      </c>
      <c r="L26005" s="73">
        <v>851.55026769230767</v>
      </c>
    </row>
    <row r="26006" spans="1:12" x14ac:dyDescent="0.35">
      <c r="A26006" s="1" t="s">
        <v>42471</v>
      </c>
      <c r="B26006" t="s">
        <v>42472</v>
      </c>
      <c r="C26006" t="s">
        <v>13</v>
      </c>
      <c r="D26006" t="s">
        <v>14</v>
      </c>
      <c r="E26006">
        <v>2</v>
      </c>
      <c r="F26006" s="2">
        <v>588.85</v>
      </c>
      <c r="G26006" s="3">
        <v>3018.85</v>
      </c>
      <c r="H26006" s="3">
        <v>5.8885000000000005</v>
      </c>
      <c r="I26006" s="3">
        <v>0</v>
      </c>
      <c r="J26006" s="3">
        <v>594.73850000000004</v>
      </c>
      <c r="K26006" s="4">
        <v>0.35</v>
      </c>
      <c r="L26006" s="73">
        <v>1079.6791230769231</v>
      </c>
    </row>
    <row r="26007" spans="1:12" x14ac:dyDescent="0.35">
      <c r="A26007" s="1">
        <v>41001331</v>
      </c>
      <c r="B26007" t="s">
        <v>42473</v>
      </c>
      <c r="C26007" t="s">
        <v>34</v>
      </c>
      <c r="D26007" t="s">
        <v>35</v>
      </c>
      <c r="E26007">
        <v>1</v>
      </c>
      <c r="F26007" s="2">
        <v>1534.74</v>
      </c>
      <c r="G26007" s="3">
        <v>7868.05</v>
      </c>
      <c r="H26007" s="3">
        <v>15.3474</v>
      </c>
      <c r="I26007" s="3">
        <v>72.132779999999997</v>
      </c>
      <c r="J26007" s="3">
        <v>1622.22018</v>
      </c>
      <c r="K26007" s="4">
        <v>0.35</v>
      </c>
      <c r="L26007" s="73">
        <v>2944.9535575384616</v>
      </c>
    </row>
    <row r="26008" spans="1:12" x14ac:dyDescent="0.35">
      <c r="A26008" s="1" t="s">
        <v>42474</v>
      </c>
      <c r="B26008" t="s">
        <v>42475</v>
      </c>
      <c r="C26008" t="s">
        <v>13</v>
      </c>
      <c r="D26008" t="s">
        <v>14</v>
      </c>
      <c r="E26008">
        <v>2</v>
      </c>
      <c r="F26008" s="2">
        <v>4.0999999999999996</v>
      </c>
      <c r="G26008" s="3">
        <v>5193.51</v>
      </c>
      <c r="H26008" s="3">
        <v>4.0999999999999995E-2</v>
      </c>
      <c r="I26008" s="3">
        <v>0</v>
      </c>
      <c r="J26008" s="3">
        <v>4.141</v>
      </c>
      <c r="K26008" s="4">
        <v>0.35</v>
      </c>
      <c r="L26008" s="73">
        <v>7.5175076923076922</v>
      </c>
    </row>
    <row r="26009" spans="1:12" x14ac:dyDescent="0.35">
      <c r="A26009" s="1" t="s">
        <v>42476</v>
      </c>
      <c r="B26009" t="s">
        <v>42477</v>
      </c>
      <c r="C26009" t="s">
        <v>34</v>
      </c>
      <c r="D26009" t="s">
        <v>35</v>
      </c>
      <c r="E26009">
        <v>2</v>
      </c>
      <c r="F26009" s="2">
        <v>15996.67</v>
      </c>
      <c r="G26009" s="3">
        <v>83752.2</v>
      </c>
      <c r="H26009" s="3">
        <v>159.9667</v>
      </c>
      <c r="I26009" s="3">
        <v>0</v>
      </c>
      <c r="J26009" s="3">
        <v>16156.636700000001</v>
      </c>
      <c r="K26009" s="4">
        <v>0.35000000000000003</v>
      </c>
      <c r="L26009" s="73">
        <v>29330.509701538464</v>
      </c>
    </row>
    <row r="26010" spans="1:12" x14ac:dyDescent="0.35">
      <c r="A26010" s="1" t="s">
        <v>42478</v>
      </c>
      <c r="B26010" t="s">
        <v>42479</v>
      </c>
      <c r="C26010" t="s">
        <v>46</v>
      </c>
      <c r="D26010" t="s">
        <v>47</v>
      </c>
      <c r="E26010">
        <v>1</v>
      </c>
      <c r="F26010" s="2">
        <v>554.39</v>
      </c>
      <c r="G26010" s="3">
        <v>2842.13</v>
      </c>
      <c r="H26010" s="3">
        <v>5.5438999999999998</v>
      </c>
      <c r="I26010" s="3">
        <v>26.056329999999999</v>
      </c>
      <c r="J26010" s="3">
        <v>585.99023</v>
      </c>
      <c r="K26010" s="4">
        <v>0.34999999999999992</v>
      </c>
      <c r="L26010" s="73">
        <v>1063.7976483076923</v>
      </c>
    </row>
    <row r="26011" spans="1:12" x14ac:dyDescent="0.35">
      <c r="A26011" s="1" t="s">
        <v>42480</v>
      </c>
      <c r="B26011" t="s">
        <v>42481</v>
      </c>
      <c r="C26011" t="s">
        <v>34</v>
      </c>
      <c r="D26011" t="s">
        <v>35</v>
      </c>
      <c r="E26011">
        <v>2</v>
      </c>
      <c r="F26011" s="2">
        <v>92.1</v>
      </c>
      <c r="G26011" s="3">
        <v>687.96</v>
      </c>
      <c r="H26011" s="3">
        <v>0.92099999999999993</v>
      </c>
      <c r="I26011" s="3">
        <v>0</v>
      </c>
      <c r="J26011" s="3">
        <v>93.021000000000001</v>
      </c>
      <c r="K26011" s="4">
        <v>0.35000000000000003</v>
      </c>
      <c r="L26011" s="73">
        <v>168.86889230769231</v>
      </c>
    </row>
    <row r="26012" spans="1:12" x14ac:dyDescent="0.35">
      <c r="A26012" s="1" t="s">
        <v>42482</v>
      </c>
      <c r="B26012" t="s">
        <v>42483</v>
      </c>
      <c r="C26012" t="s">
        <v>46</v>
      </c>
      <c r="D26012" t="s">
        <v>47</v>
      </c>
      <c r="E26012">
        <v>1</v>
      </c>
      <c r="F26012" s="2">
        <v>91.18</v>
      </c>
      <c r="G26012" s="3">
        <v>467.38</v>
      </c>
      <c r="H26012" s="3">
        <v>0.91180000000000005</v>
      </c>
      <c r="I26012" s="3">
        <v>4.2854600000000005</v>
      </c>
      <c r="J26012" s="3">
        <v>96.377260000000007</v>
      </c>
      <c r="K26012" s="4">
        <v>0.35000000000000003</v>
      </c>
      <c r="L26012" s="73">
        <v>174.9617950769231</v>
      </c>
    </row>
    <row r="26013" spans="1:12" x14ac:dyDescent="0.35">
      <c r="A26013" s="1" t="s">
        <v>42484</v>
      </c>
      <c r="B26013" t="s">
        <v>42485</v>
      </c>
      <c r="C26013" t="s">
        <v>34</v>
      </c>
      <c r="D26013" t="s">
        <v>35</v>
      </c>
      <c r="E26013">
        <v>2</v>
      </c>
      <c r="F26013" s="2">
        <v>60.72</v>
      </c>
      <c r="G26013" s="3">
        <v>453.58</v>
      </c>
      <c r="H26013" s="3">
        <v>0.60719999999999996</v>
      </c>
      <c r="I26013" s="3">
        <v>0</v>
      </c>
      <c r="J26013" s="3">
        <v>61.327199999999998</v>
      </c>
      <c r="K26013" s="4">
        <v>0.35</v>
      </c>
      <c r="L26013" s="73">
        <v>111.33245538461537</v>
      </c>
    </row>
    <row r="26014" spans="1:12" x14ac:dyDescent="0.35">
      <c r="A26014" s="1" t="s">
        <v>42486</v>
      </c>
      <c r="B26014" t="s">
        <v>42487</v>
      </c>
      <c r="C26014" t="s">
        <v>34</v>
      </c>
      <c r="D26014" t="s">
        <v>35</v>
      </c>
      <c r="E26014">
        <v>1</v>
      </c>
      <c r="F26014" s="2">
        <v>4.99</v>
      </c>
      <c r="G26014" s="3">
        <v>25.55</v>
      </c>
      <c r="H26014" s="3">
        <v>4.99E-2</v>
      </c>
      <c r="I26014" s="3">
        <v>0.23453000000000002</v>
      </c>
      <c r="J26014" s="3">
        <v>5.2744300000000006</v>
      </c>
      <c r="K26014" s="4">
        <v>0.35000000000000003</v>
      </c>
      <c r="L26014" s="73">
        <v>9.5751190769230785</v>
      </c>
    </row>
    <row r="26015" spans="1:12" x14ac:dyDescent="0.35">
      <c r="A26015" s="1" t="s">
        <v>42488</v>
      </c>
      <c r="B26015" t="s">
        <v>42489</v>
      </c>
      <c r="C26015" t="s">
        <v>13</v>
      </c>
      <c r="D26015" t="s">
        <v>14</v>
      </c>
      <c r="E26015">
        <v>1</v>
      </c>
      <c r="F26015" s="2">
        <v>140.5</v>
      </c>
      <c r="G26015" s="3">
        <v>720.31</v>
      </c>
      <c r="H26015" s="3">
        <v>1.405</v>
      </c>
      <c r="I26015" s="3">
        <v>6.6035000000000004</v>
      </c>
      <c r="J26015" s="3">
        <v>148.5085</v>
      </c>
      <c r="K26015" s="4">
        <v>0.34999999999999992</v>
      </c>
      <c r="L26015" s="73">
        <v>269.60004615384611</v>
      </c>
    </row>
    <row r="26016" spans="1:12" x14ac:dyDescent="0.35">
      <c r="A26016" s="1">
        <v>41001336</v>
      </c>
      <c r="B26016" t="s">
        <v>42490</v>
      </c>
      <c r="C26016" t="s">
        <v>34</v>
      </c>
      <c r="D26016" t="s">
        <v>35</v>
      </c>
      <c r="E26016">
        <v>1</v>
      </c>
      <c r="F26016" s="2">
        <v>781.42</v>
      </c>
      <c r="G26016" s="3">
        <v>3803.02</v>
      </c>
      <c r="H26016" s="3">
        <v>7.8141999999999996</v>
      </c>
      <c r="I26016" s="3">
        <v>36.726739999999999</v>
      </c>
      <c r="J26016" s="3">
        <v>825.96093999999994</v>
      </c>
      <c r="K26016" s="4">
        <v>0.34999999999999992</v>
      </c>
      <c r="L26016" s="73">
        <v>1499.4367833846152</v>
      </c>
    </row>
    <row r="26017" spans="1:12" x14ac:dyDescent="0.35">
      <c r="A26017" s="1" t="s">
        <v>42491</v>
      </c>
      <c r="B26017" t="s">
        <v>42492</v>
      </c>
      <c r="C26017" t="s">
        <v>34</v>
      </c>
      <c r="D26017" t="s">
        <v>35</v>
      </c>
      <c r="E26017">
        <v>2</v>
      </c>
      <c r="F26017" s="2">
        <v>20.12</v>
      </c>
      <c r="G26017" s="3">
        <v>113.74</v>
      </c>
      <c r="H26017" s="3">
        <v>0.20120000000000002</v>
      </c>
      <c r="I26017" s="3">
        <v>0</v>
      </c>
      <c r="J26017" s="3">
        <v>20.321200000000001</v>
      </c>
      <c r="K26017" s="4">
        <v>0.35</v>
      </c>
      <c r="L26017" s="73">
        <v>36.890793846153848</v>
      </c>
    </row>
    <row r="26018" spans="1:12" x14ac:dyDescent="0.35">
      <c r="A26018" s="1" t="s">
        <v>42493</v>
      </c>
      <c r="B26018" t="s">
        <v>42494</v>
      </c>
      <c r="C26018" t="s">
        <v>34</v>
      </c>
      <c r="D26018" t="s">
        <v>35</v>
      </c>
      <c r="E26018">
        <v>1</v>
      </c>
      <c r="F26018" s="2">
        <v>65.459999999999994</v>
      </c>
      <c r="G26018" s="3">
        <v>342.72</v>
      </c>
      <c r="H26018" s="3">
        <v>0.65459999999999996</v>
      </c>
      <c r="I26018" s="3">
        <v>3.0766199999999997</v>
      </c>
      <c r="J26018" s="3">
        <v>69.191220000000001</v>
      </c>
      <c r="K26018" s="4">
        <v>0.35</v>
      </c>
      <c r="L26018" s="73">
        <v>125.60867630769231</v>
      </c>
    </row>
    <row r="26019" spans="1:12" x14ac:dyDescent="0.35">
      <c r="A26019" s="1" t="s">
        <v>42495</v>
      </c>
      <c r="B26019" t="s">
        <v>42496</v>
      </c>
      <c r="C26019" t="s">
        <v>34</v>
      </c>
      <c r="D26019" t="s">
        <v>35</v>
      </c>
      <c r="E26019">
        <v>1</v>
      </c>
      <c r="F26019" s="2">
        <v>37.700000000000003</v>
      </c>
      <c r="G26019" s="3">
        <v>193.29</v>
      </c>
      <c r="H26019" s="3">
        <v>0.37700000000000006</v>
      </c>
      <c r="I26019" s="3">
        <v>1.7719</v>
      </c>
      <c r="J26019" s="3">
        <v>39.848900000000008</v>
      </c>
      <c r="K26019" s="4">
        <v>0.35</v>
      </c>
      <c r="L26019" s="73">
        <v>72.341080000000019</v>
      </c>
    </row>
    <row r="26020" spans="1:12" x14ac:dyDescent="0.35">
      <c r="A26020" s="1" t="s">
        <v>42497</v>
      </c>
      <c r="B26020" t="s">
        <v>42498</v>
      </c>
      <c r="C26020" t="s">
        <v>46</v>
      </c>
      <c r="D26020" t="s">
        <v>47</v>
      </c>
      <c r="E26020">
        <v>1</v>
      </c>
      <c r="F26020" s="2">
        <v>0.64</v>
      </c>
      <c r="G26020" s="3">
        <v>3.35</v>
      </c>
      <c r="H26020" s="3">
        <v>6.4000000000000003E-3</v>
      </c>
      <c r="I26020" s="3">
        <v>3.0079999999999999E-2</v>
      </c>
      <c r="J26020" s="3">
        <v>0.67647999999999997</v>
      </c>
      <c r="K26020" s="4">
        <v>0.34999999999999992</v>
      </c>
      <c r="L26020" s="73">
        <v>1.2280713846153843</v>
      </c>
    </row>
    <row r="26021" spans="1:12" x14ac:dyDescent="0.35">
      <c r="A26021" s="1" t="s">
        <v>42499</v>
      </c>
      <c r="B26021" t="s">
        <v>42500</v>
      </c>
      <c r="C26021" t="s">
        <v>34</v>
      </c>
      <c r="D26021" t="s">
        <v>35</v>
      </c>
      <c r="E26021">
        <v>2</v>
      </c>
      <c r="F26021" s="2">
        <v>93.14</v>
      </c>
      <c r="G26021" s="3">
        <v>695.69</v>
      </c>
      <c r="H26021" s="3">
        <v>0.93140000000000001</v>
      </c>
      <c r="I26021" s="3">
        <v>0</v>
      </c>
      <c r="J26021" s="3">
        <v>94.071399999999997</v>
      </c>
      <c r="K26021" s="4">
        <v>0.35</v>
      </c>
      <c r="L26021" s="73">
        <v>170.77577230769231</v>
      </c>
    </row>
    <row r="26022" spans="1:12" x14ac:dyDescent="0.35">
      <c r="A26022" s="1">
        <v>2823336</v>
      </c>
      <c r="B26022" t="s">
        <v>42501</v>
      </c>
      <c r="C26022" t="s">
        <v>46</v>
      </c>
      <c r="D26022" t="s">
        <v>47</v>
      </c>
      <c r="E26022">
        <v>1</v>
      </c>
      <c r="F26022" s="2">
        <v>145.63999999999999</v>
      </c>
      <c r="G26022" s="3">
        <v>748.06</v>
      </c>
      <c r="H26022" s="3">
        <v>1.4563999999999999</v>
      </c>
      <c r="I26022" s="3">
        <v>6.8450799999999994</v>
      </c>
      <c r="J26022" s="3">
        <v>153.94147999999998</v>
      </c>
      <c r="K26022" s="4">
        <v>0.35</v>
      </c>
      <c r="L26022" s="73">
        <v>279.46299446153841</v>
      </c>
    </row>
    <row r="26023" spans="1:12" x14ac:dyDescent="0.35">
      <c r="A26023" s="1" t="s">
        <v>42502</v>
      </c>
      <c r="B26023" t="s">
        <v>42503</v>
      </c>
      <c r="C26023" t="s">
        <v>34</v>
      </c>
      <c r="D26023" t="s">
        <v>35</v>
      </c>
      <c r="E26023">
        <v>2</v>
      </c>
      <c r="F26023" s="2">
        <v>2598.5300000000002</v>
      </c>
      <c r="G26023" s="3">
        <v>12471.1</v>
      </c>
      <c r="H26023" s="3">
        <v>25.985300000000002</v>
      </c>
      <c r="I26023" s="3">
        <v>0</v>
      </c>
      <c r="J26023" s="3">
        <v>2624.5153</v>
      </c>
      <c r="K26023" s="4">
        <v>0.35</v>
      </c>
      <c r="L26023" s="73">
        <v>4764.5046984615383</v>
      </c>
    </row>
    <row r="26024" spans="1:12" x14ac:dyDescent="0.35">
      <c r="A26024" s="1" t="s">
        <v>42504</v>
      </c>
      <c r="B26024" t="s">
        <v>42505</v>
      </c>
      <c r="C26024" t="s">
        <v>34</v>
      </c>
      <c r="D26024" t="s">
        <v>35</v>
      </c>
      <c r="E26024">
        <v>1</v>
      </c>
      <c r="F26024" s="2">
        <v>133.13</v>
      </c>
      <c r="G26024" s="3">
        <v>696.16</v>
      </c>
      <c r="H26024" s="3">
        <v>1.3312999999999999</v>
      </c>
      <c r="I26024" s="3">
        <v>6.2571099999999999</v>
      </c>
      <c r="J26024" s="3">
        <v>140.71841000000001</v>
      </c>
      <c r="K26024" s="4">
        <v>0.35000000000000003</v>
      </c>
      <c r="L26024" s="73">
        <v>255.45803661538463</v>
      </c>
    </row>
    <row r="26025" spans="1:12" x14ac:dyDescent="0.35">
      <c r="A26025" s="1" t="s">
        <v>42506</v>
      </c>
      <c r="B26025" t="s">
        <v>42507</v>
      </c>
      <c r="C26025" t="s">
        <v>34</v>
      </c>
      <c r="D26025" t="s">
        <v>35</v>
      </c>
      <c r="E26025">
        <v>1</v>
      </c>
      <c r="F26025" s="2">
        <v>336.9</v>
      </c>
      <c r="G26025" s="3">
        <v>1727.12</v>
      </c>
      <c r="H26025" s="3">
        <v>3.3689999999999998</v>
      </c>
      <c r="I26025" s="3">
        <v>15.834299999999999</v>
      </c>
      <c r="J26025" s="3">
        <v>356.10329999999999</v>
      </c>
      <c r="K26025" s="4">
        <v>0.34999999999999992</v>
      </c>
      <c r="L26025" s="73">
        <v>646.46445230769223</v>
      </c>
    </row>
    <row r="26026" spans="1:12" x14ac:dyDescent="0.35">
      <c r="A26026" s="1" t="s">
        <v>42508</v>
      </c>
      <c r="B26026" t="s">
        <v>42509</v>
      </c>
      <c r="C26026" t="s">
        <v>34</v>
      </c>
      <c r="D26026" t="s">
        <v>35</v>
      </c>
      <c r="E26026">
        <v>1</v>
      </c>
      <c r="F26026" s="2">
        <v>37.369999999999997</v>
      </c>
      <c r="G26026" s="3">
        <v>200.63</v>
      </c>
      <c r="H26026" s="3">
        <v>0.37369999999999998</v>
      </c>
      <c r="I26026" s="3">
        <v>1.7563899999999999</v>
      </c>
      <c r="J26026" s="3">
        <v>39.50009</v>
      </c>
      <c r="K26026" s="4">
        <v>0.35</v>
      </c>
      <c r="L26026" s="73">
        <v>71.707855692307689</v>
      </c>
    </row>
    <row r="26027" spans="1:12" x14ac:dyDescent="0.35">
      <c r="A26027" s="1" t="s">
        <v>42510</v>
      </c>
      <c r="B26027" t="s">
        <v>42511</v>
      </c>
      <c r="C26027" t="s">
        <v>34</v>
      </c>
      <c r="D26027" t="s">
        <v>35</v>
      </c>
      <c r="E26027">
        <v>1</v>
      </c>
      <c r="F26027" s="2">
        <v>1156.02</v>
      </c>
      <c r="G26027" s="3">
        <v>5926.49</v>
      </c>
      <c r="H26027" s="3">
        <v>11.5602</v>
      </c>
      <c r="I26027" s="3">
        <v>54.332940000000001</v>
      </c>
      <c r="J26027" s="3">
        <v>1221.9131399999999</v>
      </c>
      <c r="K26027" s="4">
        <v>0.34999999999999992</v>
      </c>
      <c r="L26027" s="73">
        <v>2218.2423156923073</v>
      </c>
    </row>
    <row r="26028" spans="1:12" x14ac:dyDescent="0.35">
      <c r="A26028" s="1" t="s">
        <v>42512</v>
      </c>
      <c r="B26028" t="s">
        <v>42513</v>
      </c>
      <c r="C26028" t="s">
        <v>34</v>
      </c>
      <c r="D26028" t="s">
        <v>35</v>
      </c>
      <c r="E26028">
        <v>2</v>
      </c>
      <c r="F26028" s="2">
        <v>617.54999999999995</v>
      </c>
      <c r="G26028" s="3">
        <v>3165.92</v>
      </c>
      <c r="H26028" s="3">
        <v>6.1754999999999995</v>
      </c>
      <c r="I26028" s="3">
        <v>0</v>
      </c>
      <c r="J26028" s="3">
        <v>623.72550000000001</v>
      </c>
      <c r="K26028" s="4">
        <v>0.34999999999999992</v>
      </c>
      <c r="L26028" s="73">
        <v>1132.3016769230769</v>
      </c>
    </row>
    <row r="26029" spans="1:12" x14ac:dyDescent="0.35">
      <c r="A26029" s="1" t="s">
        <v>42514</v>
      </c>
      <c r="B26029" t="s">
        <v>42515</v>
      </c>
      <c r="C26029" t="s">
        <v>34</v>
      </c>
      <c r="D26029" t="s">
        <v>35</v>
      </c>
      <c r="E26029">
        <v>1</v>
      </c>
      <c r="F26029" s="2">
        <v>72.760000000000005</v>
      </c>
      <c r="G26029" s="3">
        <v>380.94</v>
      </c>
      <c r="H26029" s="3">
        <v>0.72760000000000002</v>
      </c>
      <c r="I26029" s="3">
        <v>3.4197200000000003</v>
      </c>
      <c r="J26029" s="3">
        <v>76.907319999999999</v>
      </c>
      <c r="K26029" s="4">
        <v>0.35000000000000003</v>
      </c>
      <c r="L26029" s="73">
        <v>139.61636553846154</v>
      </c>
    </row>
    <row r="26030" spans="1:12" x14ac:dyDescent="0.35">
      <c r="A26030" s="1" t="s">
        <v>42516</v>
      </c>
      <c r="B26030" t="s">
        <v>42517</v>
      </c>
      <c r="C26030" t="s">
        <v>13</v>
      </c>
      <c r="D26030" t="s">
        <v>14</v>
      </c>
      <c r="E26030">
        <v>2</v>
      </c>
      <c r="F26030" s="2">
        <v>64.47</v>
      </c>
      <c r="G26030" s="3">
        <v>330.52</v>
      </c>
      <c r="H26030" s="3">
        <v>0.64470000000000005</v>
      </c>
      <c r="I26030" s="3">
        <v>0</v>
      </c>
      <c r="J26030" s="3">
        <v>65.114699999999999</v>
      </c>
      <c r="K26030" s="4">
        <v>0.35000000000000003</v>
      </c>
      <c r="L26030" s="73">
        <v>118.20822461538461</v>
      </c>
    </row>
    <row r="26031" spans="1:12" x14ac:dyDescent="0.35">
      <c r="A26031" s="1" t="s">
        <v>42518</v>
      </c>
      <c r="B26031" t="s">
        <v>42519</v>
      </c>
      <c r="C26031" t="s">
        <v>34</v>
      </c>
      <c r="D26031" t="s">
        <v>35</v>
      </c>
      <c r="E26031">
        <v>1</v>
      </c>
      <c r="F26031" s="2">
        <v>592.80999999999995</v>
      </c>
      <c r="G26031" s="3">
        <v>3039.14</v>
      </c>
      <c r="H26031" s="3">
        <v>5.9280999999999997</v>
      </c>
      <c r="I26031" s="3">
        <v>27.862069999999999</v>
      </c>
      <c r="J26031" s="3">
        <v>626.60016999999993</v>
      </c>
      <c r="K26031" s="4">
        <v>0.34999999999999992</v>
      </c>
      <c r="L26031" s="73">
        <v>1137.5203086153845</v>
      </c>
    </row>
    <row r="26032" spans="1:12" x14ac:dyDescent="0.35">
      <c r="A26032" s="1" t="s">
        <v>42520</v>
      </c>
      <c r="B26032" t="s">
        <v>42521</v>
      </c>
      <c r="C26032" t="s">
        <v>13</v>
      </c>
      <c r="D26032" t="s">
        <v>14</v>
      </c>
      <c r="E26032">
        <v>1</v>
      </c>
      <c r="F26032" s="2">
        <v>60.27</v>
      </c>
      <c r="G26032" s="3">
        <v>308.95</v>
      </c>
      <c r="H26032" s="3">
        <v>0.60270000000000001</v>
      </c>
      <c r="I26032" s="3">
        <v>2.8326900000000004</v>
      </c>
      <c r="J26032" s="3">
        <v>63.705390000000001</v>
      </c>
      <c r="K26032" s="4">
        <v>0.34999999999999992</v>
      </c>
      <c r="L26032" s="73">
        <v>115.64978492307691</v>
      </c>
    </row>
    <row r="26033" spans="1:12" x14ac:dyDescent="0.35">
      <c r="A26033" s="1" t="s">
        <v>42522</v>
      </c>
      <c r="B26033" t="s">
        <v>42523</v>
      </c>
      <c r="C26033" t="s">
        <v>34</v>
      </c>
      <c r="D26033" t="s">
        <v>35</v>
      </c>
      <c r="E26033">
        <v>2</v>
      </c>
      <c r="F26033" s="2">
        <v>10.35</v>
      </c>
      <c r="G26033" s="3">
        <v>77.349999999999994</v>
      </c>
      <c r="H26033" s="3">
        <v>0.10349999999999999</v>
      </c>
      <c r="I26033" s="3">
        <v>0</v>
      </c>
      <c r="J26033" s="3">
        <v>10.4535</v>
      </c>
      <c r="K26033" s="4">
        <v>0.34999999999999992</v>
      </c>
      <c r="L26033" s="73">
        <v>18.977123076923075</v>
      </c>
    </row>
    <row r="26034" spans="1:12" x14ac:dyDescent="0.35">
      <c r="A26034" s="1" t="s">
        <v>42524</v>
      </c>
      <c r="B26034" t="s">
        <v>42525</v>
      </c>
      <c r="C26034" t="s">
        <v>34</v>
      </c>
      <c r="D26034" t="s">
        <v>35</v>
      </c>
      <c r="E26034">
        <v>1</v>
      </c>
      <c r="F26034" s="2">
        <v>410.53</v>
      </c>
      <c r="G26034" s="3">
        <v>2149.37</v>
      </c>
      <c r="H26034" s="3">
        <v>4.1052999999999997</v>
      </c>
      <c r="I26034" s="3">
        <v>19.294909999999998</v>
      </c>
      <c r="J26034" s="3">
        <v>433.93020999999999</v>
      </c>
      <c r="K26034" s="4">
        <v>0.35</v>
      </c>
      <c r="L26034" s="73">
        <v>787.7502273846153</v>
      </c>
    </row>
    <row r="26035" spans="1:12" x14ac:dyDescent="0.35">
      <c r="A26035" s="1" t="s">
        <v>42526</v>
      </c>
      <c r="B26035" t="s">
        <v>42527</v>
      </c>
      <c r="C26035" t="s">
        <v>46</v>
      </c>
      <c r="D26035" t="s">
        <v>47</v>
      </c>
      <c r="E26035">
        <v>2</v>
      </c>
      <c r="F26035" s="2">
        <v>19.82</v>
      </c>
      <c r="G26035" s="3">
        <v>101.59</v>
      </c>
      <c r="H26035" s="3">
        <v>0.19820000000000002</v>
      </c>
      <c r="I26035" s="3">
        <v>0</v>
      </c>
      <c r="J26035" s="3">
        <v>20.0182</v>
      </c>
      <c r="K26035" s="4">
        <v>0.35</v>
      </c>
      <c r="L26035" s="73">
        <v>36.340732307692306</v>
      </c>
    </row>
    <row r="26036" spans="1:12" x14ac:dyDescent="0.35">
      <c r="A26036" s="1" t="s">
        <v>42528</v>
      </c>
      <c r="B26036" t="s">
        <v>42529</v>
      </c>
      <c r="C26036" t="s">
        <v>46</v>
      </c>
      <c r="D26036" t="s">
        <v>47</v>
      </c>
      <c r="E26036">
        <v>1</v>
      </c>
      <c r="F26036" s="2">
        <v>25.76</v>
      </c>
      <c r="G26036" s="3">
        <v>132.01</v>
      </c>
      <c r="H26036" s="3">
        <v>0.2576</v>
      </c>
      <c r="I26036" s="3">
        <v>1.21072</v>
      </c>
      <c r="J26036" s="3">
        <v>27.22832</v>
      </c>
      <c r="K26036" s="4">
        <v>0.35</v>
      </c>
      <c r="L26036" s="73">
        <v>49.429873230769232</v>
      </c>
    </row>
    <row r="26037" spans="1:12" x14ac:dyDescent="0.35">
      <c r="A26037" s="1" t="s">
        <v>42530</v>
      </c>
      <c r="B26037" t="s">
        <v>42531</v>
      </c>
      <c r="C26037" t="s">
        <v>34</v>
      </c>
      <c r="D26037" t="s">
        <v>35</v>
      </c>
      <c r="E26037">
        <v>2</v>
      </c>
      <c r="F26037" s="2">
        <v>432.48</v>
      </c>
      <c r="G26037" s="3">
        <v>1766.67</v>
      </c>
      <c r="H26037" s="3">
        <v>4.3248000000000006</v>
      </c>
      <c r="I26037" s="3">
        <v>0</v>
      </c>
      <c r="J26037" s="3">
        <v>436.8048</v>
      </c>
      <c r="K26037" s="4">
        <v>0.35</v>
      </c>
      <c r="L26037" s="73">
        <v>792.96871384615383</v>
      </c>
    </row>
    <row r="26038" spans="1:12" x14ac:dyDescent="0.35">
      <c r="A26038" s="1" t="s">
        <v>42532</v>
      </c>
      <c r="B26038" t="s">
        <v>42533</v>
      </c>
      <c r="C26038" t="s">
        <v>34</v>
      </c>
      <c r="D26038" t="s">
        <v>35</v>
      </c>
      <c r="E26038">
        <v>2</v>
      </c>
      <c r="F26038" s="2">
        <v>71.31</v>
      </c>
      <c r="G26038" s="3">
        <v>532.65</v>
      </c>
      <c r="H26038" s="3">
        <v>0.71310000000000007</v>
      </c>
      <c r="I26038" s="3">
        <v>0</v>
      </c>
      <c r="J26038" s="3">
        <v>72.023099999999999</v>
      </c>
      <c r="K26038" s="4">
        <v>0.35</v>
      </c>
      <c r="L26038" s="73">
        <v>130.74962769230768</v>
      </c>
    </row>
    <row r="26039" spans="1:12" x14ac:dyDescent="0.35">
      <c r="A26039" s="1" t="s">
        <v>42534</v>
      </c>
      <c r="B26039" t="s">
        <v>42535</v>
      </c>
      <c r="C26039" t="s">
        <v>34</v>
      </c>
      <c r="D26039" t="s">
        <v>35</v>
      </c>
      <c r="E26039">
        <v>1</v>
      </c>
      <c r="F26039" s="2">
        <v>186.21</v>
      </c>
      <c r="G26039" s="3">
        <v>954.68</v>
      </c>
      <c r="H26039" s="3">
        <v>1.8621000000000001</v>
      </c>
      <c r="I26039" s="3">
        <v>8.7518700000000003</v>
      </c>
      <c r="J26039" s="3">
        <v>196.82397</v>
      </c>
      <c r="K26039" s="4">
        <v>0.35000000000000003</v>
      </c>
      <c r="L26039" s="73">
        <v>357.3112070769231</v>
      </c>
    </row>
    <row r="26040" spans="1:12" x14ac:dyDescent="0.35">
      <c r="A26040" s="1">
        <v>41009709</v>
      </c>
      <c r="B26040" t="s">
        <v>42536</v>
      </c>
      <c r="C26040" t="s">
        <v>34</v>
      </c>
      <c r="D26040" t="s">
        <v>35</v>
      </c>
      <c r="E26040">
        <v>2</v>
      </c>
      <c r="F26040" s="2">
        <v>1406</v>
      </c>
      <c r="G26040" s="3">
        <v>7208.03</v>
      </c>
      <c r="H26040" s="3">
        <v>14.06</v>
      </c>
      <c r="I26040" s="3">
        <v>0</v>
      </c>
      <c r="J26040" s="3">
        <v>1420.06</v>
      </c>
      <c r="K26040" s="4">
        <v>0.34999999999999992</v>
      </c>
      <c r="L26040" s="73">
        <v>2577.9550769230764</v>
      </c>
    </row>
    <row r="26041" spans="1:12" x14ac:dyDescent="0.35">
      <c r="A26041" s="1" t="s">
        <v>42537</v>
      </c>
      <c r="B26041" t="s">
        <v>42538</v>
      </c>
      <c r="C26041" t="s">
        <v>34</v>
      </c>
      <c r="D26041" t="s">
        <v>35</v>
      </c>
      <c r="E26041">
        <v>1</v>
      </c>
      <c r="F26041" s="2">
        <v>935.06</v>
      </c>
      <c r="G26041" s="3">
        <v>4793.74</v>
      </c>
      <c r="H26041" s="3">
        <v>9.3506</v>
      </c>
      <c r="I26041" s="3">
        <v>43.94782</v>
      </c>
      <c r="J26041" s="3">
        <v>988.35841999999991</v>
      </c>
      <c r="K26041" s="4">
        <v>0.35</v>
      </c>
      <c r="L26041" s="73">
        <v>1794.2506701538459</v>
      </c>
    </row>
    <row r="26042" spans="1:12" x14ac:dyDescent="0.35">
      <c r="A26042" s="1" t="s">
        <v>42539</v>
      </c>
      <c r="B26042" t="s">
        <v>42540</v>
      </c>
      <c r="C26042" t="s">
        <v>34</v>
      </c>
      <c r="D26042" t="s">
        <v>35</v>
      </c>
      <c r="E26042">
        <v>2</v>
      </c>
      <c r="F26042" s="2">
        <v>9.66</v>
      </c>
      <c r="G26042" s="3">
        <v>72.09</v>
      </c>
      <c r="H26042" s="3">
        <v>9.6600000000000005E-2</v>
      </c>
      <c r="I26042" s="3">
        <v>0</v>
      </c>
      <c r="J26042" s="3">
        <v>9.7566000000000006</v>
      </c>
      <c r="K26042" s="4">
        <v>0.35</v>
      </c>
      <c r="L26042" s="73">
        <v>17.71198153846154</v>
      </c>
    </row>
    <row r="26043" spans="1:12" x14ac:dyDescent="0.35">
      <c r="A26043" s="1">
        <v>2602364</v>
      </c>
      <c r="B26043" t="s">
        <v>42541</v>
      </c>
      <c r="C26043" t="s">
        <v>46</v>
      </c>
      <c r="D26043" t="s">
        <v>47</v>
      </c>
      <c r="E26043">
        <v>1</v>
      </c>
      <c r="F26043" s="2">
        <v>40.090000000000003</v>
      </c>
      <c r="G26043" s="3">
        <v>137.28</v>
      </c>
      <c r="H26043" s="3">
        <v>0.40090000000000003</v>
      </c>
      <c r="I26043" s="3">
        <v>1.8842300000000001</v>
      </c>
      <c r="J26043" s="3">
        <v>42.375130000000006</v>
      </c>
      <c r="K26043" s="4">
        <v>0.35</v>
      </c>
      <c r="L26043" s="73">
        <v>76.92715907692309</v>
      </c>
    </row>
    <row r="26044" spans="1:12" x14ac:dyDescent="0.35">
      <c r="A26044" s="1" t="s">
        <v>42542</v>
      </c>
      <c r="B26044" t="s">
        <v>42543</v>
      </c>
      <c r="C26044" t="s">
        <v>34</v>
      </c>
      <c r="D26044" t="s">
        <v>35</v>
      </c>
      <c r="E26044">
        <v>1</v>
      </c>
      <c r="F26044" s="2">
        <v>629.75</v>
      </c>
      <c r="G26044" s="3">
        <v>3228.47</v>
      </c>
      <c r="H26044" s="3">
        <v>6.2975000000000003</v>
      </c>
      <c r="I26044" s="3">
        <v>29.59825</v>
      </c>
      <c r="J26044" s="3">
        <v>665.64575000000002</v>
      </c>
      <c r="K26044" s="4">
        <v>0.35000000000000003</v>
      </c>
      <c r="L26044" s="73">
        <v>1208.4030538461539</v>
      </c>
    </row>
    <row r="26045" spans="1:12" x14ac:dyDescent="0.35">
      <c r="A26045" s="1" t="s">
        <v>42544</v>
      </c>
      <c r="B26045" t="s">
        <v>42545</v>
      </c>
      <c r="C26045" t="s">
        <v>46</v>
      </c>
      <c r="D26045" t="s">
        <v>47</v>
      </c>
      <c r="E26045">
        <v>1</v>
      </c>
      <c r="F26045" s="2">
        <v>197.09</v>
      </c>
      <c r="G26045" s="3">
        <v>1010.43</v>
      </c>
      <c r="H26045" s="3">
        <v>1.9709000000000001</v>
      </c>
      <c r="I26045" s="3">
        <v>9.2632300000000001</v>
      </c>
      <c r="J26045" s="3">
        <v>208.32413</v>
      </c>
      <c r="K26045" s="4">
        <v>0.35</v>
      </c>
      <c r="L26045" s="73">
        <v>378.18842061538459</v>
      </c>
    </row>
    <row r="26046" spans="1:12" x14ac:dyDescent="0.35">
      <c r="A26046" s="1" t="s">
        <v>42546</v>
      </c>
      <c r="B26046" t="s">
        <v>42547</v>
      </c>
      <c r="C26046" t="s">
        <v>34</v>
      </c>
      <c r="D26046" t="s">
        <v>35</v>
      </c>
      <c r="E26046">
        <v>2</v>
      </c>
      <c r="F26046" s="2">
        <v>1778.15</v>
      </c>
      <c r="G26046" s="3">
        <v>9547.02</v>
      </c>
      <c r="H26046" s="3">
        <v>17.781500000000001</v>
      </c>
      <c r="I26046" s="3">
        <v>0</v>
      </c>
      <c r="J26046" s="3">
        <v>1795.9315000000001</v>
      </c>
      <c r="K26046" s="4">
        <v>0.35000000000000003</v>
      </c>
      <c r="L26046" s="73">
        <v>3260.3064153846158</v>
      </c>
    </row>
    <row r="26047" spans="1:12" x14ac:dyDescent="0.35">
      <c r="A26047" s="1" t="s">
        <v>42548</v>
      </c>
      <c r="B26047" t="s">
        <v>42549</v>
      </c>
      <c r="C26047" t="s">
        <v>34</v>
      </c>
      <c r="D26047" t="s">
        <v>35</v>
      </c>
      <c r="E26047">
        <v>2</v>
      </c>
      <c r="F26047" s="2">
        <v>4817.6499999999996</v>
      </c>
      <c r="G26047" s="3">
        <v>25223.3</v>
      </c>
      <c r="H26047" s="3">
        <v>48.176499999999997</v>
      </c>
      <c r="I26047" s="3">
        <v>0</v>
      </c>
      <c r="J26047" s="3">
        <v>4865.8264999999992</v>
      </c>
      <c r="K26047" s="4">
        <v>0.35</v>
      </c>
      <c r="L26047" s="73">
        <v>8833.3465692307673</v>
      </c>
    </row>
    <row r="26048" spans="1:12" x14ac:dyDescent="0.35">
      <c r="A26048" s="1" t="s">
        <v>42550</v>
      </c>
      <c r="B26048" t="s">
        <v>42551</v>
      </c>
      <c r="C26048" t="s">
        <v>34</v>
      </c>
      <c r="D26048" t="s">
        <v>35</v>
      </c>
      <c r="E26048">
        <v>1</v>
      </c>
      <c r="F26048" s="2">
        <v>1129.92</v>
      </c>
      <c r="G26048" s="3">
        <v>5792.68</v>
      </c>
      <c r="H26048" s="3">
        <v>11.299200000000001</v>
      </c>
      <c r="I26048" s="3">
        <v>53.106240000000007</v>
      </c>
      <c r="J26048" s="3">
        <v>1194.3254400000001</v>
      </c>
      <c r="K26048" s="4">
        <v>0.35</v>
      </c>
      <c r="L26048" s="73">
        <v>2168.1600295384615</v>
      </c>
    </row>
    <row r="26049" spans="1:12" x14ac:dyDescent="0.35">
      <c r="A26049" s="1" t="s">
        <v>42552</v>
      </c>
      <c r="B26049" t="s">
        <v>42553</v>
      </c>
      <c r="C26049" t="s">
        <v>34</v>
      </c>
      <c r="D26049" t="s">
        <v>35</v>
      </c>
      <c r="E26049">
        <v>1</v>
      </c>
      <c r="F26049" s="2">
        <v>145.08000000000001</v>
      </c>
      <c r="G26049" s="3">
        <v>759.58</v>
      </c>
      <c r="H26049" s="3">
        <v>1.4508000000000001</v>
      </c>
      <c r="I26049" s="3">
        <v>6.818760000000001</v>
      </c>
      <c r="J26049" s="3">
        <v>153.34956</v>
      </c>
      <c r="K26049" s="4">
        <v>0.35</v>
      </c>
      <c r="L26049" s="73">
        <v>278.38843199999997</v>
      </c>
    </row>
    <row r="26050" spans="1:12" x14ac:dyDescent="0.35">
      <c r="A26050" s="1" t="s">
        <v>42554</v>
      </c>
      <c r="B26050" t="s">
        <v>42555</v>
      </c>
      <c r="C26050" t="s">
        <v>34</v>
      </c>
      <c r="D26050" t="s">
        <v>35</v>
      </c>
      <c r="E26050">
        <v>2</v>
      </c>
      <c r="F26050" s="2">
        <v>102.85</v>
      </c>
      <c r="G26050" s="3">
        <v>538.48</v>
      </c>
      <c r="H26050" s="3">
        <v>1.0285</v>
      </c>
      <c r="I26050" s="3">
        <v>0</v>
      </c>
      <c r="J26050" s="3">
        <v>103.87849999999999</v>
      </c>
      <c r="K26050" s="4">
        <v>0.34999999999999992</v>
      </c>
      <c r="L26050" s="73">
        <v>188.57943076923073</v>
      </c>
    </row>
    <row r="26051" spans="1:12" x14ac:dyDescent="0.35">
      <c r="A26051" s="1" t="s">
        <v>42556</v>
      </c>
      <c r="B26051" t="s">
        <v>42557</v>
      </c>
      <c r="C26051" t="s">
        <v>34</v>
      </c>
      <c r="D26051" t="s">
        <v>35</v>
      </c>
      <c r="E26051">
        <v>1</v>
      </c>
      <c r="F26051" s="2">
        <v>6.53</v>
      </c>
      <c r="G26051" s="3">
        <v>34.14</v>
      </c>
      <c r="H26051" s="3">
        <v>6.5299999999999997E-2</v>
      </c>
      <c r="I26051" s="3">
        <v>0.30691000000000002</v>
      </c>
      <c r="J26051" s="3">
        <v>6.9022100000000002</v>
      </c>
      <c r="K26051" s="4">
        <v>0.35000000000000003</v>
      </c>
      <c r="L26051" s="73">
        <v>12.530165846153846</v>
      </c>
    </row>
    <row r="26052" spans="1:12" x14ac:dyDescent="0.35">
      <c r="A26052" s="1" t="s">
        <v>42558</v>
      </c>
      <c r="B26052" t="s">
        <v>42559</v>
      </c>
      <c r="C26052" t="s">
        <v>34</v>
      </c>
      <c r="D26052" t="s">
        <v>35</v>
      </c>
      <c r="E26052">
        <v>2</v>
      </c>
      <c r="F26052" s="2">
        <v>125.33</v>
      </c>
      <c r="G26052" s="3">
        <v>656.18</v>
      </c>
      <c r="H26052" s="3">
        <v>1.2533000000000001</v>
      </c>
      <c r="I26052" s="3">
        <v>0</v>
      </c>
      <c r="J26052" s="3">
        <v>126.58329999999999</v>
      </c>
      <c r="K26052" s="4">
        <v>0.34999999999999992</v>
      </c>
      <c r="L26052" s="73">
        <v>229.79737538461535</v>
      </c>
    </row>
    <row r="26053" spans="1:12" x14ac:dyDescent="0.35">
      <c r="A26053" s="1" t="s">
        <v>42560</v>
      </c>
      <c r="B26053" t="s">
        <v>42561</v>
      </c>
      <c r="C26053" t="s">
        <v>34</v>
      </c>
      <c r="D26053" t="s">
        <v>35</v>
      </c>
      <c r="E26053">
        <v>2</v>
      </c>
      <c r="F26053" s="2">
        <v>21.62</v>
      </c>
      <c r="G26053" s="3">
        <v>110.99</v>
      </c>
      <c r="H26053" s="3">
        <v>0.2162</v>
      </c>
      <c r="I26053" s="3">
        <v>0</v>
      </c>
      <c r="J26053" s="3">
        <v>21.836200000000002</v>
      </c>
      <c r="K26053" s="4">
        <v>0.34999999999999992</v>
      </c>
      <c r="L26053" s="73">
        <v>39.641101538461534</v>
      </c>
    </row>
    <row r="26054" spans="1:12" x14ac:dyDescent="0.35">
      <c r="A26054" s="1">
        <v>41001278</v>
      </c>
      <c r="B26054" t="s">
        <v>42562</v>
      </c>
      <c r="C26054" t="s">
        <v>34</v>
      </c>
      <c r="D26054" t="s">
        <v>35</v>
      </c>
      <c r="E26054">
        <v>1</v>
      </c>
      <c r="F26054" s="2">
        <v>240.8</v>
      </c>
      <c r="G26054" s="3">
        <v>1234.52</v>
      </c>
      <c r="H26054" s="3">
        <v>2.4080000000000004</v>
      </c>
      <c r="I26054" s="3">
        <v>11.317600000000001</v>
      </c>
      <c r="J26054" s="3">
        <v>254.5256</v>
      </c>
      <c r="K26054" s="4">
        <v>0.34999999999999992</v>
      </c>
      <c r="L26054" s="73">
        <v>462.06185846153841</v>
      </c>
    </row>
    <row r="26055" spans="1:12" x14ac:dyDescent="0.35">
      <c r="A26055" s="1" t="s">
        <v>42563</v>
      </c>
      <c r="B26055" t="s">
        <v>42564</v>
      </c>
      <c r="C26055" t="s">
        <v>13</v>
      </c>
      <c r="D26055" t="s">
        <v>14</v>
      </c>
      <c r="E26055">
        <v>2</v>
      </c>
      <c r="F26055" s="2">
        <v>86.86</v>
      </c>
      <c r="G26055" s="3">
        <v>443.81</v>
      </c>
      <c r="H26055" s="3">
        <v>0.86860000000000004</v>
      </c>
      <c r="I26055" s="3">
        <v>0</v>
      </c>
      <c r="J26055" s="3">
        <v>87.7286</v>
      </c>
      <c r="K26055" s="4">
        <v>0.35</v>
      </c>
      <c r="L26055" s="73">
        <v>159.26115076923077</v>
      </c>
    </row>
    <row r="26056" spans="1:12" x14ac:dyDescent="0.35">
      <c r="A26056" s="1" t="s">
        <v>42565</v>
      </c>
      <c r="B26056" t="s">
        <v>42566</v>
      </c>
      <c r="C26056" t="s">
        <v>34</v>
      </c>
      <c r="D26056" t="s">
        <v>35</v>
      </c>
      <c r="E26056">
        <v>2</v>
      </c>
      <c r="F26056" s="2">
        <v>153.35</v>
      </c>
      <c r="G26056" s="3">
        <v>786.16</v>
      </c>
      <c r="H26056" s="3">
        <v>1.5335000000000001</v>
      </c>
      <c r="I26056" s="3">
        <v>0</v>
      </c>
      <c r="J26056" s="3">
        <v>154.8835</v>
      </c>
      <c r="K26056" s="4">
        <v>0.35</v>
      </c>
      <c r="L26056" s="73">
        <v>281.17312307692305</v>
      </c>
    </row>
    <row r="26057" spans="1:12" x14ac:dyDescent="0.35">
      <c r="A26057" s="1" t="s">
        <v>42567</v>
      </c>
      <c r="B26057" t="s">
        <v>42568</v>
      </c>
      <c r="C26057" t="s">
        <v>34</v>
      </c>
      <c r="D26057" t="s">
        <v>35</v>
      </c>
      <c r="E26057">
        <v>1</v>
      </c>
      <c r="F26057" s="2">
        <v>298.95</v>
      </c>
      <c r="G26057" s="3">
        <v>1532.62</v>
      </c>
      <c r="H26057" s="3">
        <v>2.9895</v>
      </c>
      <c r="I26057" s="3">
        <v>14.050649999999999</v>
      </c>
      <c r="J26057" s="3">
        <v>315.99015000000003</v>
      </c>
      <c r="K26057" s="4">
        <v>0.35</v>
      </c>
      <c r="L26057" s="73">
        <v>573.64365692307695</v>
      </c>
    </row>
    <row r="26058" spans="1:12" x14ac:dyDescent="0.35">
      <c r="A26058" s="1" t="s">
        <v>42569</v>
      </c>
      <c r="B26058" t="s">
        <v>42570</v>
      </c>
      <c r="C26058" t="s">
        <v>34</v>
      </c>
      <c r="D26058" t="s">
        <v>35</v>
      </c>
      <c r="E26058">
        <v>1</v>
      </c>
      <c r="F26058" s="2">
        <v>91.45</v>
      </c>
      <c r="G26058" s="3">
        <v>478.8</v>
      </c>
      <c r="H26058" s="3">
        <v>0.91450000000000009</v>
      </c>
      <c r="I26058" s="3">
        <v>4.2981500000000006</v>
      </c>
      <c r="J26058" s="3">
        <v>96.662650000000014</v>
      </c>
      <c r="K26058" s="4">
        <v>0.35</v>
      </c>
      <c r="L26058" s="73">
        <v>175.47988769230773</v>
      </c>
    </row>
    <row r="26059" spans="1:12" x14ac:dyDescent="0.35">
      <c r="A26059" s="1" t="s">
        <v>42571</v>
      </c>
      <c r="B26059" t="s">
        <v>42572</v>
      </c>
      <c r="C26059" t="s">
        <v>34</v>
      </c>
      <c r="D26059" t="s">
        <v>35</v>
      </c>
      <c r="E26059">
        <v>1</v>
      </c>
      <c r="F26059" s="2">
        <v>104.77</v>
      </c>
      <c r="G26059" s="3">
        <v>537.16999999999996</v>
      </c>
      <c r="H26059" s="3">
        <v>1.0477000000000001</v>
      </c>
      <c r="I26059" s="3">
        <v>4.9241899999999994</v>
      </c>
      <c r="J26059" s="3">
        <v>110.74189</v>
      </c>
      <c r="K26059" s="4">
        <v>0.34999999999999992</v>
      </c>
      <c r="L26059" s="73">
        <v>201.03912338461535</v>
      </c>
    </row>
    <row r="26060" spans="1:12" x14ac:dyDescent="0.35">
      <c r="A26060" s="1" t="s">
        <v>42573</v>
      </c>
      <c r="B26060" t="s">
        <v>42574</v>
      </c>
      <c r="C26060" t="s">
        <v>46</v>
      </c>
      <c r="D26060" t="s">
        <v>47</v>
      </c>
      <c r="E26060">
        <v>1</v>
      </c>
      <c r="F26060" s="2">
        <v>25.08</v>
      </c>
      <c r="G26060" s="3">
        <v>128.58000000000001</v>
      </c>
      <c r="H26060" s="3">
        <v>0.25079999999999997</v>
      </c>
      <c r="I26060" s="3">
        <v>1.17876</v>
      </c>
      <c r="J26060" s="3">
        <v>26.50956</v>
      </c>
      <c r="K26060" s="4">
        <v>0.35</v>
      </c>
      <c r="L26060" s="73">
        <v>48.125047384615385</v>
      </c>
    </row>
    <row r="26061" spans="1:12" x14ac:dyDescent="0.35">
      <c r="A26061" s="1" t="s">
        <v>42575</v>
      </c>
      <c r="B26061" t="s">
        <v>42576</v>
      </c>
      <c r="C26061" t="s">
        <v>46</v>
      </c>
      <c r="D26061" t="s">
        <v>47</v>
      </c>
      <c r="E26061">
        <v>1</v>
      </c>
      <c r="F26061" s="2">
        <v>12.52</v>
      </c>
      <c r="G26061" s="3">
        <v>64.17</v>
      </c>
      <c r="H26061" s="3">
        <v>0.12520000000000001</v>
      </c>
      <c r="I26061" s="3">
        <v>0.58843999999999996</v>
      </c>
      <c r="J26061" s="3">
        <v>13.233639999999999</v>
      </c>
      <c r="K26061" s="4">
        <v>0.35000000000000003</v>
      </c>
      <c r="L26061" s="73">
        <v>24.024146461538461</v>
      </c>
    </row>
    <row r="26062" spans="1:12" x14ac:dyDescent="0.35">
      <c r="A26062" s="1" t="s">
        <v>42577</v>
      </c>
      <c r="B26062" t="s">
        <v>42578</v>
      </c>
      <c r="C26062" t="s">
        <v>13</v>
      </c>
      <c r="D26062" t="s">
        <v>14</v>
      </c>
      <c r="E26062">
        <v>2</v>
      </c>
      <c r="F26062" s="2">
        <v>507.86</v>
      </c>
      <c r="G26062" s="3">
        <v>2603.61</v>
      </c>
      <c r="H26062" s="3">
        <v>5.0786000000000007</v>
      </c>
      <c r="I26062" s="3">
        <v>0</v>
      </c>
      <c r="J26062" s="3">
        <v>512.93860000000006</v>
      </c>
      <c r="K26062" s="4">
        <v>0.35000000000000003</v>
      </c>
      <c r="L26062" s="73">
        <v>931.18084307692322</v>
      </c>
    </row>
    <row r="26063" spans="1:12" x14ac:dyDescent="0.35">
      <c r="A26063" s="1" t="s">
        <v>42579</v>
      </c>
      <c r="B26063" t="s">
        <v>42580</v>
      </c>
      <c r="C26063" t="s">
        <v>46</v>
      </c>
      <c r="D26063" t="s">
        <v>47</v>
      </c>
      <c r="E26063">
        <v>1</v>
      </c>
      <c r="F26063" s="2">
        <v>361.08</v>
      </c>
      <c r="G26063" s="3">
        <v>1851.13</v>
      </c>
      <c r="H26063" s="3">
        <v>3.6107999999999998</v>
      </c>
      <c r="I26063" s="3">
        <v>16.970759999999999</v>
      </c>
      <c r="J26063" s="3">
        <v>381.66155999999995</v>
      </c>
      <c r="K26063" s="4">
        <v>0.35</v>
      </c>
      <c r="L26063" s="73">
        <v>692.86252430769218</v>
      </c>
    </row>
    <row r="26064" spans="1:12" x14ac:dyDescent="0.35">
      <c r="A26064" s="1">
        <v>2830641</v>
      </c>
      <c r="B26064" t="s">
        <v>42581</v>
      </c>
      <c r="C26064" t="s">
        <v>46</v>
      </c>
      <c r="D26064" t="s">
        <v>47</v>
      </c>
      <c r="E26064">
        <v>1</v>
      </c>
      <c r="F26064" s="2">
        <v>145.63999999999999</v>
      </c>
      <c r="G26064" s="3">
        <v>748.06</v>
      </c>
      <c r="H26064" s="3">
        <v>1.4563999999999999</v>
      </c>
      <c r="I26064" s="3">
        <v>6.8450799999999994</v>
      </c>
      <c r="J26064" s="3">
        <v>153.94147999999998</v>
      </c>
      <c r="K26064" s="4">
        <v>0.35</v>
      </c>
      <c r="L26064" s="73">
        <v>279.46299446153841</v>
      </c>
    </row>
    <row r="26065" spans="1:12" x14ac:dyDescent="0.35">
      <c r="A26065" s="1" t="s">
        <v>42582</v>
      </c>
      <c r="B26065" t="s">
        <v>42583</v>
      </c>
      <c r="C26065" t="s">
        <v>34</v>
      </c>
      <c r="D26065" t="s">
        <v>35</v>
      </c>
      <c r="E26065">
        <v>1</v>
      </c>
      <c r="F26065" s="2">
        <v>70.61</v>
      </c>
      <c r="G26065" s="3">
        <v>369.74</v>
      </c>
      <c r="H26065" s="3">
        <v>0.70610000000000006</v>
      </c>
      <c r="I26065" s="3">
        <v>3.31867</v>
      </c>
      <c r="J26065" s="3">
        <v>74.634770000000003</v>
      </c>
      <c r="K26065" s="4">
        <v>0.35000000000000003</v>
      </c>
      <c r="L26065" s="73">
        <v>135.49081323076925</v>
      </c>
    </row>
    <row r="26066" spans="1:12" x14ac:dyDescent="0.35">
      <c r="A26066" s="1" t="s">
        <v>42584</v>
      </c>
      <c r="B26066" t="s">
        <v>42585</v>
      </c>
      <c r="C26066" t="s">
        <v>34</v>
      </c>
      <c r="D26066" t="s">
        <v>35</v>
      </c>
      <c r="E26066">
        <v>2</v>
      </c>
      <c r="F26066" s="2">
        <v>45.33</v>
      </c>
      <c r="G26066" s="3">
        <v>237.33</v>
      </c>
      <c r="H26066" s="3">
        <v>0.45329999999999998</v>
      </c>
      <c r="I26066" s="3">
        <v>0</v>
      </c>
      <c r="J26066" s="3">
        <v>45.783299999999997</v>
      </c>
      <c r="K26066" s="4">
        <v>0.34999999999999992</v>
      </c>
      <c r="L26066" s="73">
        <v>83.114298461538453</v>
      </c>
    </row>
    <row r="26067" spans="1:12" x14ac:dyDescent="0.35">
      <c r="A26067" s="1" t="s">
        <v>42586</v>
      </c>
      <c r="B26067" t="s">
        <v>42587</v>
      </c>
      <c r="C26067" t="s">
        <v>34</v>
      </c>
      <c r="D26067" t="s">
        <v>35</v>
      </c>
      <c r="E26067">
        <v>1</v>
      </c>
      <c r="F26067" s="2">
        <v>1197.3699999999999</v>
      </c>
      <c r="G26067" s="3">
        <v>6268.95</v>
      </c>
      <c r="H26067" s="3">
        <v>11.973699999999999</v>
      </c>
      <c r="I26067" s="3">
        <v>56.276389999999992</v>
      </c>
      <c r="J26067" s="3">
        <v>1265.6200899999999</v>
      </c>
      <c r="K26067" s="4">
        <v>0.35</v>
      </c>
      <c r="L26067" s="73">
        <v>2297.5872403076919</v>
      </c>
    </row>
    <row r="26068" spans="1:12" x14ac:dyDescent="0.35">
      <c r="A26068" s="1">
        <v>976243</v>
      </c>
      <c r="B26068" t="s">
        <v>42588</v>
      </c>
      <c r="C26068" t="s">
        <v>34</v>
      </c>
      <c r="D26068" t="s">
        <v>35</v>
      </c>
      <c r="E26068">
        <v>1</v>
      </c>
      <c r="F26068" s="2">
        <v>64.290000000000006</v>
      </c>
      <c r="G26068" s="3">
        <v>329.59</v>
      </c>
      <c r="H26068" s="3">
        <v>0.64290000000000003</v>
      </c>
      <c r="I26068" s="3">
        <v>3.0216300000000005</v>
      </c>
      <c r="J26068" s="3">
        <v>67.954530000000005</v>
      </c>
      <c r="K26068" s="4">
        <v>0.35</v>
      </c>
      <c r="L26068" s="73">
        <v>123.36360830769232</v>
      </c>
    </row>
    <row r="26069" spans="1:12" x14ac:dyDescent="0.35">
      <c r="A26069" s="1" t="s">
        <v>42589</v>
      </c>
      <c r="B26069" t="s">
        <v>42590</v>
      </c>
      <c r="C26069" t="s">
        <v>34</v>
      </c>
      <c r="D26069" t="s">
        <v>35</v>
      </c>
      <c r="E26069">
        <v>1</v>
      </c>
      <c r="F26069" s="2">
        <v>72.58</v>
      </c>
      <c r="G26069" s="3">
        <v>553.05999999999995</v>
      </c>
      <c r="H26069" s="3">
        <v>0.7258</v>
      </c>
      <c r="I26069" s="3">
        <v>3.41126</v>
      </c>
      <c r="J26069" s="3">
        <v>76.717060000000004</v>
      </c>
      <c r="K26069" s="4">
        <v>0.35</v>
      </c>
      <c r="L26069" s="73">
        <v>139.27097046153847</v>
      </c>
    </row>
    <row r="26070" spans="1:12" x14ac:dyDescent="0.35">
      <c r="A26070" s="1" t="s">
        <v>42591</v>
      </c>
      <c r="B26070" t="s">
        <v>42592</v>
      </c>
      <c r="C26070" t="s">
        <v>34</v>
      </c>
      <c r="D26070" t="s">
        <v>35</v>
      </c>
      <c r="E26070">
        <v>1</v>
      </c>
      <c r="F26070" s="2">
        <v>145.08000000000001</v>
      </c>
      <c r="G26070" s="3">
        <v>759.58</v>
      </c>
      <c r="H26070" s="3">
        <v>1.4508000000000001</v>
      </c>
      <c r="I26070" s="3">
        <v>6.818760000000001</v>
      </c>
      <c r="J26070" s="3">
        <v>153.34956</v>
      </c>
      <c r="K26070" s="4">
        <v>0.35</v>
      </c>
      <c r="L26070" s="73">
        <v>278.38843199999997</v>
      </c>
    </row>
    <row r="26071" spans="1:12" x14ac:dyDescent="0.35">
      <c r="A26071" s="1" t="s">
        <v>42593</v>
      </c>
      <c r="B26071" t="s">
        <v>42594</v>
      </c>
      <c r="C26071" t="s">
        <v>34</v>
      </c>
      <c r="D26071" t="s">
        <v>35</v>
      </c>
      <c r="E26071">
        <v>2</v>
      </c>
      <c r="F26071" s="2">
        <v>42.67</v>
      </c>
      <c r="G26071" s="3">
        <v>223.4</v>
      </c>
      <c r="H26071" s="3">
        <v>0.42670000000000002</v>
      </c>
      <c r="I26071" s="3">
        <v>0</v>
      </c>
      <c r="J26071" s="3">
        <v>43.096699999999998</v>
      </c>
      <c r="K26071" s="4">
        <v>0.35</v>
      </c>
      <c r="L26071" s="73">
        <v>78.23708615384615</v>
      </c>
    </row>
    <row r="26072" spans="1:12" x14ac:dyDescent="0.35">
      <c r="A26072" s="1" t="s">
        <v>42595</v>
      </c>
      <c r="B26072" t="s">
        <v>42596</v>
      </c>
      <c r="C26072" t="s">
        <v>46</v>
      </c>
      <c r="D26072" t="s">
        <v>47</v>
      </c>
      <c r="E26072">
        <v>1</v>
      </c>
      <c r="F26072" s="2">
        <v>76.89</v>
      </c>
      <c r="G26072" s="3">
        <v>394.16</v>
      </c>
      <c r="H26072" s="3">
        <v>0.76890000000000003</v>
      </c>
      <c r="I26072" s="3">
        <v>3.6138300000000001</v>
      </c>
      <c r="J26072" s="3">
        <v>81.272729999999996</v>
      </c>
      <c r="K26072" s="4">
        <v>0.35</v>
      </c>
      <c r="L26072" s="73">
        <v>147.54126369230767</v>
      </c>
    </row>
    <row r="26073" spans="1:12" x14ac:dyDescent="0.35">
      <c r="A26073" s="1" t="s">
        <v>42597</v>
      </c>
      <c r="B26073" t="s">
        <v>42598</v>
      </c>
      <c r="C26073" t="s">
        <v>34</v>
      </c>
      <c r="D26073" t="s">
        <v>35</v>
      </c>
      <c r="E26073">
        <v>1</v>
      </c>
      <c r="F26073" s="2">
        <v>30.27</v>
      </c>
      <c r="G26073" s="3">
        <v>158.30000000000001</v>
      </c>
      <c r="H26073" s="3">
        <v>0.30270000000000002</v>
      </c>
      <c r="I26073" s="3">
        <v>1.42269</v>
      </c>
      <c r="J26073" s="3">
        <v>31.99539</v>
      </c>
      <c r="K26073" s="4">
        <v>0.35</v>
      </c>
      <c r="L26073" s="73">
        <v>58.08393876923077</v>
      </c>
    </row>
    <row r="26074" spans="1:12" x14ac:dyDescent="0.35">
      <c r="A26074" s="1" t="s">
        <v>42599</v>
      </c>
      <c r="B26074" t="s">
        <v>42600</v>
      </c>
      <c r="C26074" t="s">
        <v>34</v>
      </c>
      <c r="D26074" t="s">
        <v>35</v>
      </c>
      <c r="E26074">
        <v>1</v>
      </c>
      <c r="F26074" s="2">
        <v>2139</v>
      </c>
      <c r="G26074" s="3">
        <v>10664.23</v>
      </c>
      <c r="H26074" s="3">
        <v>21.39</v>
      </c>
      <c r="I26074" s="3">
        <v>100.533</v>
      </c>
      <c r="J26074" s="3">
        <v>2260.9229999999998</v>
      </c>
      <c r="K26074" s="4">
        <v>0.34999999999999992</v>
      </c>
      <c r="L26074" s="73">
        <v>4104.4448307692301</v>
      </c>
    </row>
    <row r="26075" spans="1:12" x14ac:dyDescent="0.35">
      <c r="A26075" s="1" t="s">
        <v>42601</v>
      </c>
      <c r="B26075" t="s">
        <v>42602</v>
      </c>
      <c r="C26075" t="s">
        <v>34</v>
      </c>
      <c r="D26075" t="s">
        <v>35</v>
      </c>
      <c r="E26075">
        <v>1</v>
      </c>
      <c r="F26075" s="2">
        <v>25.91</v>
      </c>
      <c r="G26075" s="3">
        <v>136.96</v>
      </c>
      <c r="H26075" s="3">
        <v>0.2591</v>
      </c>
      <c r="I26075" s="3">
        <v>1.21777</v>
      </c>
      <c r="J26075" s="3">
        <v>27.386870000000002</v>
      </c>
      <c r="K26075" s="4">
        <v>0.35000000000000003</v>
      </c>
      <c r="L26075" s="73">
        <v>49.717702461538465</v>
      </c>
    </row>
    <row r="26076" spans="1:12" x14ac:dyDescent="0.35">
      <c r="A26076" s="1" t="s">
        <v>42603</v>
      </c>
      <c r="B26076" t="s">
        <v>42604</v>
      </c>
      <c r="C26076" t="s">
        <v>34</v>
      </c>
      <c r="D26076" t="s">
        <v>35</v>
      </c>
      <c r="E26076">
        <v>1</v>
      </c>
      <c r="F26076" s="2">
        <v>663.66</v>
      </c>
      <c r="G26076" s="3">
        <v>4562.7</v>
      </c>
      <c r="H26076" s="3">
        <v>6.6365999999999996</v>
      </c>
      <c r="I26076" s="3">
        <v>31.192019999999999</v>
      </c>
      <c r="J26076" s="3">
        <v>701.48861999999997</v>
      </c>
      <c r="K26076" s="4">
        <v>0.35</v>
      </c>
      <c r="L26076" s="73">
        <v>1273.4716486153845</v>
      </c>
    </row>
    <row r="26077" spans="1:12" x14ac:dyDescent="0.35">
      <c r="A26077" s="1" t="s">
        <v>42605</v>
      </c>
      <c r="B26077" t="s">
        <v>42606</v>
      </c>
      <c r="C26077" t="s">
        <v>34</v>
      </c>
      <c r="D26077" t="s">
        <v>35</v>
      </c>
      <c r="E26077">
        <v>2</v>
      </c>
      <c r="F26077" s="2">
        <v>1023.58</v>
      </c>
      <c r="G26077" s="3">
        <v>5011.79</v>
      </c>
      <c r="H26077" s="3">
        <v>10.235800000000001</v>
      </c>
      <c r="I26077" s="3">
        <v>0</v>
      </c>
      <c r="J26077" s="3">
        <v>1033.8158000000001</v>
      </c>
      <c r="K26077" s="4">
        <v>0.35000000000000003</v>
      </c>
      <c r="L26077" s="73">
        <v>1876.7732984615386</v>
      </c>
    </row>
    <row r="26078" spans="1:12" x14ac:dyDescent="0.35">
      <c r="A26078" s="1" t="s">
        <v>42607</v>
      </c>
      <c r="B26078" t="s">
        <v>42608</v>
      </c>
      <c r="C26078" t="s">
        <v>34</v>
      </c>
      <c r="D26078" t="s">
        <v>35</v>
      </c>
      <c r="E26078">
        <v>2</v>
      </c>
      <c r="F26078" s="2">
        <v>42</v>
      </c>
      <c r="G26078" s="3">
        <v>205.45</v>
      </c>
      <c r="H26078" s="3">
        <v>0.42</v>
      </c>
      <c r="I26078" s="3">
        <v>0</v>
      </c>
      <c r="J26078" s="3">
        <v>42.42</v>
      </c>
      <c r="K26078" s="4">
        <v>0.35</v>
      </c>
      <c r="L26078" s="73">
        <v>77.008615384615382</v>
      </c>
    </row>
    <row r="26079" spans="1:12" x14ac:dyDescent="0.35">
      <c r="A26079" s="1" t="s">
        <v>42609</v>
      </c>
      <c r="B26079" t="s">
        <v>42610</v>
      </c>
      <c r="C26079" t="s">
        <v>13</v>
      </c>
      <c r="D26079" t="s">
        <v>14</v>
      </c>
      <c r="E26079">
        <v>2</v>
      </c>
      <c r="F26079" s="2">
        <v>563.74</v>
      </c>
      <c r="G26079" s="3">
        <v>2890.1</v>
      </c>
      <c r="H26079" s="3">
        <v>5.6374000000000004</v>
      </c>
      <c r="I26079" s="3">
        <v>0</v>
      </c>
      <c r="J26079" s="3">
        <v>569.37739999999997</v>
      </c>
      <c r="K26079" s="4">
        <v>0.35000000000000003</v>
      </c>
      <c r="L26079" s="73">
        <v>1033.6389723076923</v>
      </c>
    </row>
    <row r="26080" spans="1:12" x14ac:dyDescent="0.35">
      <c r="A26080" s="1" t="s">
        <v>42611</v>
      </c>
      <c r="B26080" t="s">
        <v>42612</v>
      </c>
      <c r="C26080" t="s">
        <v>34</v>
      </c>
      <c r="D26080" t="s">
        <v>35</v>
      </c>
      <c r="E26080">
        <v>2</v>
      </c>
      <c r="F26080" s="2">
        <v>4.1500000000000004</v>
      </c>
      <c r="G26080" s="3">
        <v>20.84</v>
      </c>
      <c r="H26080" s="3">
        <v>4.1500000000000002E-2</v>
      </c>
      <c r="I26080" s="3">
        <v>0</v>
      </c>
      <c r="J26080" s="3">
        <v>4.1915000000000004</v>
      </c>
      <c r="K26080" s="4">
        <v>0.35000000000000003</v>
      </c>
      <c r="L26080" s="73">
        <v>7.6091846153846161</v>
      </c>
    </row>
    <row r="26081" spans="1:12" x14ac:dyDescent="0.35">
      <c r="A26081" s="1" t="s">
        <v>42613</v>
      </c>
      <c r="B26081" t="s">
        <v>42614</v>
      </c>
      <c r="C26081" t="s">
        <v>34</v>
      </c>
      <c r="D26081" t="s">
        <v>35</v>
      </c>
      <c r="E26081">
        <v>2</v>
      </c>
      <c r="F26081" s="2">
        <v>86</v>
      </c>
      <c r="G26081" s="3">
        <v>450.26</v>
      </c>
      <c r="H26081" s="3">
        <v>0.86</v>
      </c>
      <c r="I26081" s="3">
        <v>0</v>
      </c>
      <c r="J26081" s="3">
        <v>86.86</v>
      </c>
      <c r="K26081" s="4">
        <v>0.35000000000000003</v>
      </c>
      <c r="L26081" s="73">
        <v>157.6843076923077</v>
      </c>
    </row>
    <row r="26082" spans="1:12" x14ac:dyDescent="0.35">
      <c r="A26082" s="1">
        <v>41001315</v>
      </c>
      <c r="B26082" t="s">
        <v>42615</v>
      </c>
      <c r="C26082" t="s">
        <v>34</v>
      </c>
      <c r="D26082" t="s">
        <v>35</v>
      </c>
      <c r="E26082">
        <v>1</v>
      </c>
      <c r="F26082" s="2">
        <v>1264.8399999999999</v>
      </c>
      <c r="G26082" s="3">
        <v>6484.37</v>
      </c>
      <c r="H26082" s="3">
        <v>12.648399999999999</v>
      </c>
      <c r="I26082" s="3">
        <v>59.447479999999999</v>
      </c>
      <c r="J26082" s="3">
        <v>1336.93588</v>
      </c>
      <c r="K26082" s="4">
        <v>0.35</v>
      </c>
      <c r="L26082" s="73">
        <v>2427.0528283076924</v>
      </c>
    </row>
    <row r="26083" spans="1:12" x14ac:dyDescent="0.35">
      <c r="A26083" s="1" t="s">
        <v>42616</v>
      </c>
      <c r="B26083" t="s">
        <v>42617</v>
      </c>
      <c r="C26083" t="s">
        <v>13</v>
      </c>
      <c r="D26083" t="s">
        <v>14</v>
      </c>
      <c r="E26083">
        <v>2</v>
      </c>
      <c r="F26083" s="2">
        <v>194.48</v>
      </c>
      <c r="G26083" s="3">
        <v>997.07</v>
      </c>
      <c r="H26083" s="3">
        <v>1.9447999999999999</v>
      </c>
      <c r="I26083" s="3">
        <v>0</v>
      </c>
      <c r="J26083" s="3">
        <v>196.42479999999998</v>
      </c>
      <c r="K26083" s="4">
        <v>0.35</v>
      </c>
      <c r="L26083" s="73">
        <v>356.58655999999996</v>
      </c>
    </row>
    <row r="26084" spans="1:12" x14ac:dyDescent="0.35">
      <c r="A26084" s="1" t="s">
        <v>42618</v>
      </c>
      <c r="B26084" t="s">
        <v>42619</v>
      </c>
      <c r="C26084" t="s">
        <v>34</v>
      </c>
      <c r="D26084" t="s">
        <v>35</v>
      </c>
      <c r="E26084">
        <v>2</v>
      </c>
      <c r="F26084" s="2">
        <v>2096.11</v>
      </c>
      <c r="G26084" s="3">
        <v>10746</v>
      </c>
      <c r="H26084" s="3">
        <v>20.961100000000002</v>
      </c>
      <c r="I26084" s="3">
        <v>0</v>
      </c>
      <c r="J26084" s="3">
        <v>2117.0711000000001</v>
      </c>
      <c r="K26084" s="4">
        <v>0.35</v>
      </c>
      <c r="L26084" s="73">
        <v>3843.2983046153845</v>
      </c>
    </row>
    <row r="26085" spans="1:12" x14ac:dyDescent="0.35">
      <c r="A26085" s="1" t="s">
        <v>42620</v>
      </c>
      <c r="B26085" t="s">
        <v>42621</v>
      </c>
      <c r="C26085" t="s">
        <v>34</v>
      </c>
      <c r="D26085" t="s">
        <v>35</v>
      </c>
      <c r="E26085">
        <v>2</v>
      </c>
      <c r="F26085" s="2">
        <v>1759.65</v>
      </c>
      <c r="G26085" s="3">
        <v>9021.1</v>
      </c>
      <c r="H26085" s="3">
        <v>17.596500000000002</v>
      </c>
      <c r="I26085" s="3">
        <v>0</v>
      </c>
      <c r="J26085" s="3">
        <v>1777.2465000000002</v>
      </c>
      <c r="K26085" s="4">
        <v>0.35</v>
      </c>
      <c r="L26085" s="73">
        <v>3226.3859538461543</v>
      </c>
    </row>
    <row r="26086" spans="1:12" x14ac:dyDescent="0.35">
      <c r="A26086" s="1" t="s">
        <v>42622</v>
      </c>
      <c r="B26086" t="s">
        <v>42623</v>
      </c>
      <c r="C26086" t="s">
        <v>13</v>
      </c>
      <c r="D26086" t="s">
        <v>14</v>
      </c>
      <c r="E26086">
        <v>2</v>
      </c>
      <c r="F26086" s="2">
        <v>1167.02</v>
      </c>
      <c r="G26086" s="3">
        <v>5725.29</v>
      </c>
      <c r="H26086" s="3">
        <v>11.670199999999999</v>
      </c>
      <c r="I26086" s="3">
        <v>0</v>
      </c>
      <c r="J26086" s="3">
        <v>1178.6902</v>
      </c>
      <c r="K26086" s="4">
        <v>0.35</v>
      </c>
      <c r="L26086" s="73">
        <v>2139.7760553846156</v>
      </c>
    </row>
    <row r="26087" spans="1:12" x14ac:dyDescent="0.35">
      <c r="A26087" s="1" t="s">
        <v>42624</v>
      </c>
      <c r="B26087" t="s">
        <v>42625</v>
      </c>
      <c r="C26087" t="s">
        <v>46</v>
      </c>
      <c r="D26087" t="s">
        <v>47</v>
      </c>
      <c r="E26087">
        <v>1</v>
      </c>
      <c r="F26087" s="2">
        <v>17.420000000000002</v>
      </c>
      <c r="G26087" s="3">
        <v>89.32</v>
      </c>
      <c r="H26087" s="3">
        <v>0.17420000000000002</v>
      </c>
      <c r="I26087" s="3">
        <v>0.81874000000000013</v>
      </c>
      <c r="J26087" s="3">
        <v>18.412940000000003</v>
      </c>
      <c r="K26087" s="4">
        <v>0.35</v>
      </c>
      <c r="L26087" s="73">
        <v>33.426568000000003</v>
      </c>
    </row>
    <row r="26088" spans="1:12" x14ac:dyDescent="0.35">
      <c r="A26088" s="1" t="s">
        <v>42626</v>
      </c>
      <c r="B26088" t="s">
        <v>42627</v>
      </c>
      <c r="C26088" t="s">
        <v>34</v>
      </c>
      <c r="D26088" t="s">
        <v>35</v>
      </c>
      <c r="E26088">
        <v>1</v>
      </c>
      <c r="F26088" s="2">
        <v>33.42</v>
      </c>
      <c r="G26088" s="3">
        <v>174.97</v>
      </c>
      <c r="H26088" s="3">
        <v>0.3342</v>
      </c>
      <c r="I26088" s="3">
        <v>1.57074</v>
      </c>
      <c r="J26088" s="3">
        <v>35.324940000000005</v>
      </c>
      <c r="K26088" s="4">
        <v>0.35000000000000003</v>
      </c>
      <c r="L26088" s="73">
        <v>64.128352615384628</v>
      </c>
    </row>
    <row r="26089" spans="1:12" x14ac:dyDescent="0.35">
      <c r="A26089" s="1" t="s">
        <v>42628</v>
      </c>
      <c r="B26089" t="s">
        <v>42629</v>
      </c>
      <c r="C26089" t="s">
        <v>34</v>
      </c>
      <c r="D26089" t="s">
        <v>35</v>
      </c>
      <c r="E26089">
        <v>1</v>
      </c>
      <c r="F26089" s="2">
        <v>72.010000000000005</v>
      </c>
      <c r="G26089" s="3">
        <v>377.02</v>
      </c>
      <c r="H26089" s="3">
        <v>0.72010000000000007</v>
      </c>
      <c r="I26089" s="3">
        <v>3.3844700000000003</v>
      </c>
      <c r="J26089" s="3">
        <v>76.114570000000015</v>
      </c>
      <c r="K26089" s="4">
        <v>0.35</v>
      </c>
      <c r="L26089" s="73">
        <v>138.1772193846154</v>
      </c>
    </row>
    <row r="26090" spans="1:12" x14ac:dyDescent="0.35">
      <c r="A26090" s="1" t="s">
        <v>42630</v>
      </c>
      <c r="B26090" t="s">
        <v>42631</v>
      </c>
      <c r="C26090" t="s">
        <v>34</v>
      </c>
      <c r="D26090" t="s">
        <v>35</v>
      </c>
      <c r="E26090">
        <v>1</v>
      </c>
      <c r="F26090" s="2">
        <v>110.61</v>
      </c>
      <c r="G26090" s="3">
        <v>579.11</v>
      </c>
      <c r="H26090" s="3">
        <v>1.1061000000000001</v>
      </c>
      <c r="I26090" s="3">
        <v>5.1986699999999999</v>
      </c>
      <c r="J26090" s="3">
        <v>116.91477</v>
      </c>
      <c r="K26090" s="4">
        <v>0.35</v>
      </c>
      <c r="L26090" s="73">
        <v>212.24527476923078</v>
      </c>
    </row>
    <row r="26091" spans="1:12" x14ac:dyDescent="0.35">
      <c r="A26091" s="1" t="s">
        <v>42632</v>
      </c>
      <c r="B26091" t="s">
        <v>42633</v>
      </c>
      <c r="C26091" t="s">
        <v>13</v>
      </c>
      <c r="D26091" t="s">
        <v>14</v>
      </c>
      <c r="E26091">
        <v>2</v>
      </c>
      <c r="F26091" s="2">
        <v>264.79000000000002</v>
      </c>
      <c r="G26091" s="3">
        <v>1357.49</v>
      </c>
      <c r="H26091" s="3">
        <v>2.6479000000000004</v>
      </c>
      <c r="I26091" s="3">
        <v>0</v>
      </c>
      <c r="J26091" s="3">
        <v>267.43790000000001</v>
      </c>
      <c r="K26091" s="4">
        <v>0.35</v>
      </c>
      <c r="L26091" s="73">
        <v>485.50264923076924</v>
      </c>
    </row>
    <row r="26092" spans="1:12" x14ac:dyDescent="0.35">
      <c r="A26092" s="1" t="s">
        <v>42634</v>
      </c>
      <c r="B26092" t="s">
        <v>42635</v>
      </c>
      <c r="C26092" t="s">
        <v>34</v>
      </c>
      <c r="D26092" t="s">
        <v>35</v>
      </c>
      <c r="E26092">
        <v>2</v>
      </c>
      <c r="F26092" s="2">
        <v>55.37</v>
      </c>
      <c r="G26092" s="3">
        <v>297.27999999999997</v>
      </c>
      <c r="H26092" s="3">
        <v>0.55369999999999997</v>
      </c>
      <c r="I26092" s="3">
        <v>0</v>
      </c>
      <c r="J26092" s="3">
        <v>55.923699999999997</v>
      </c>
      <c r="K26092" s="4">
        <v>0.34999999999999992</v>
      </c>
      <c r="L26092" s="73">
        <v>101.5230246153846</v>
      </c>
    </row>
    <row r="26093" spans="1:12" x14ac:dyDescent="0.35">
      <c r="A26093" s="1" t="s">
        <v>42636</v>
      </c>
      <c r="B26093" t="s">
        <v>42637</v>
      </c>
      <c r="C26093" t="s">
        <v>13</v>
      </c>
      <c r="D26093" t="s">
        <v>14</v>
      </c>
      <c r="E26093">
        <v>2</v>
      </c>
      <c r="F26093" s="2">
        <v>67.11</v>
      </c>
      <c r="G26093" s="3">
        <v>329.21</v>
      </c>
      <c r="H26093" s="3">
        <v>0.67110000000000003</v>
      </c>
      <c r="I26093" s="3">
        <v>0</v>
      </c>
      <c r="J26093" s="3">
        <v>67.781099999999995</v>
      </c>
      <c r="K26093" s="4">
        <v>0.35000000000000003</v>
      </c>
      <c r="L26093" s="73">
        <v>123.04876615384615</v>
      </c>
    </row>
    <row r="26094" spans="1:12" x14ac:dyDescent="0.35">
      <c r="A26094" s="1" t="s">
        <v>42638</v>
      </c>
      <c r="B26094" t="s">
        <v>42639</v>
      </c>
      <c r="C26094" t="s">
        <v>34</v>
      </c>
      <c r="D26094" t="s">
        <v>35</v>
      </c>
      <c r="E26094">
        <v>1</v>
      </c>
      <c r="F26094" s="2">
        <v>220.31</v>
      </c>
      <c r="G26094" s="3">
        <v>1129.45</v>
      </c>
      <c r="H26094" s="3">
        <v>2.2031000000000001</v>
      </c>
      <c r="I26094" s="3">
        <v>10.354570000000001</v>
      </c>
      <c r="J26094" s="3">
        <v>232.86767</v>
      </c>
      <c r="K26094" s="4">
        <v>0.35</v>
      </c>
      <c r="L26094" s="73">
        <v>422.74438553846153</v>
      </c>
    </row>
    <row r="26095" spans="1:12" x14ac:dyDescent="0.35">
      <c r="A26095" s="1" t="s">
        <v>42640</v>
      </c>
      <c r="B26095" t="s">
        <v>42641</v>
      </c>
      <c r="C26095" t="s">
        <v>13</v>
      </c>
      <c r="D26095" t="s">
        <v>14</v>
      </c>
      <c r="E26095">
        <v>1</v>
      </c>
      <c r="F26095" s="2">
        <v>47.83</v>
      </c>
      <c r="G26095" s="3">
        <v>245.24</v>
      </c>
      <c r="H26095" s="3">
        <v>0.4783</v>
      </c>
      <c r="I26095" s="3">
        <v>2.2480099999999998</v>
      </c>
      <c r="J26095" s="3">
        <v>50.556309999999996</v>
      </c>
      <c r="K26095" s="4">
        <v>0.35000000000000003</v>
      </c>
      <c r="L26095" s="73">
        <v>91.779147384615385</v>
      </c>
    </row>
    <row r="26096" spans="1:12" x14ac:dyDescent="0.35">
      <c r="A26096" s="1" t="s">
        <v>42642</v>
      </c>
      <c r="B26096" t="s">
        <v>42643</v>
      </c>
      <c r="C26096" t="s">
        <v>46</v>
      </c>
      <c r="D26096" t="s">
        <v>47</v>
      </c>
      <c r="E26096">
        <v>1</v>
      </c>
      <c r="F26096" s="2">
        <v>98.56</v>
      </c>
      <c r="G26096" s="3">
        <v>505.29</v>
      </c>
      <c r="H26096" s="3">
        <v>0.98560000000000003</v>
      </c>
      <c r="I26096" s="3">
        <v>4.63232</v>
      </c>
      <c r="J26096" s="3">
        <v>104.17792</v>
      </c>
      <c r="K26096" s="4">
        <v>0.34999999999999992</v>
      </c>
      <c r="L26096" s="73">
        <v>189.12299323076923</v>
      </c>
    </row>
    <row r="26097" spans="1:12" x14ac:dyDescent="0.35">
      <c r="A26097" s="1" t="s">
        <v>42644</v>
      </c>
      <c r="B26097" t="s">
        <v>42645</v>
      </c>
      <c r="C26097" t="s">
        <v>34</v>
      </c>
      <c r="D26097" t="s">
        <v>35</v>
      </c>
      <c r="E26097">
        <v>2</v>
      </c>
      <c r="F26097" s="2">
        <v>720.73</v>
      </c>
      <c r="G26097" s="3">
        <v>3694.93</v>
      </c>
      <c r="H26097" s="3">
        <v>7.2073</v>
      </c>
      <c r="I26097" s="3">
        <v>0</v>
      </c>
      <c r="J26097" s="3">
        <v>727.93730000000005</v>
      </c>
      <c r="K26097" s="4">
        <v>0.35000000000000003</v>
      </c>
      <c r="L26097" s="73">
        <v>1321.4861753846155</v>
      </c>
    </row>
    <row r="26098" spans="1:12" x14ac:dyDescent="0.35">
      <c r="A26098" s="1" t="s">
        <v>42646</v>
      </c>
      <c r="B26098" t="s">
        <v>42647</v>
      </c>
      <c r="C26098" t="s">
        <v>34</v>
      </c>
      <c r="D26098" t="s">
        <v>35</v>
      </c>
      <c r="E26098">
        <v>2</v>
      </c>
      <c r="F26098" s="2">
        <v>123.53</v>
      </c>
      <c r="G26098" s="3">
        <v>538.4</v>
      </c>
      <c r="H26098" s="3">
        <v>1.2353000000000001</v>
      </c>
      <c r="I26098" s="3">
        <v>0</v>
      </c>
      <c r="J26098" s="3">
        <v>124.7653</v>
      </c>
      <c r="K26098" s="4">
        <v>0.35</v>
      </c>
      <c r="L26098" s="73">
        <v>226.49700615384614</v>
      </c>
    </row>
    <row r="26099" spans="1:12" x14ac:dyDescent="0.35">
      <c r="A26099" s="1" t="s">
        <v>42648</v>
      </c>
      <c r="B26099" t="s">
        <v>42649</v>
      </c>
      <c r="C26099" t="s">
        <v>34</v>
      </c>
      <c r="D26099" t="s">
        <v>35</v>
      </c>
      <c r="E26099">
        <v>2</v>
      </c>
      <c r="F26099" s="2">
        <v>52.49</v>
      </c>
      <c r="G26099" s="3">
        <v>392.12</v>
      </c>
      <c r="H26099" s="3">
        <v>0.52490000000000003</v>
      </c>
      <c r="I26099" s="3">
        <v>0</v>
      </c>
      <c r="J26099" s="3">
        <v>53.014900000000004</v>
      </c>
      <c r="K26099" s="4">
        <v>0.35000000000000003</v>
      </c>
      <c r="L26099" s="73">
        <v>96.242433846153858</v>
      </c>
    </row>
    <row r="26100" spans="1:12" x14ac:dyDescent="0.35">
      <c r="A26100" s="1" t="s">
        <v>42650</v>
      </c>
      <c r="B26100" t="s">
        <v>42651</v>
      </c>
      <c r="C26100" t="s">
        <v>34</v>
      </c>
      <c r="D26100" t="s">
        <v>35</v>
      </c>
      <c r="E26100">
        <v>1</v>
      </c>
      <c r="F26100" s="2">
        <v>366.2</v>
      </c>
      <c r="G26100" s="3">
        <v>2360.5700000000002</v>
      </c>
      <c r="H26100" s="3">
        <v>3.6619999999999999</v>
      </c>
      <c r="I26100" s="3">
        <v>17.211400000000001</v>
      </c>
      <c r="J26100" s="3">
        <v>387.07339999999999</v>
      </c>
      <c r="K26100" s="4">
        <v>0.34999999999999992</v>
      </c>
      <c r="L26100" s="73">
        <v>702.6870953846153</v>
      </c>
    </row>
    <row r="26101" spans="1:12" x14ac:dyDescent="0.35">
      <c r="A26101" s="1" t="s">
        <v>42652</v>
      </c>
      <c r="B26101" t="s">
        <v>42653</v>
      </c>
      <c r="C26101" t="s">
        <v>29</v>
      </c>
      <c r="D26101" t="s">
        <v>30</v>
      </c>
      <c r="E26101">
        <v>1</v>
      </c>
      <c r="F26101" s="2">
        <v>112.24</v>
      </c>
      <c r="G26101" s="3">
        <v>575.42999999999995</v>
      </c>
      <c r="H26101" s="3">
        <v>1.1224000000000001</v>
      </c>
      <c r="I26101" s="3">
        <v>5.2752799999999995</v>
      </c>
      <c r="J26101" s="3">
        <v>118.63767999999999</v>
      </c>
      <c r="K26101" s="4">
        <v>0.34999999999999992</v>
      </c>
      <c r="L26101" s="73">
        <v>215.37301907692301</v>
      </c>
    </row>
    <row r="26102" spans="1:12" x14ac:dyDescent="0.35">
      <c r="A26102" s="1" t="s">
        <v>42654</v>
      </c>
      <c r="B26102" t="s">
        <v>42655</v>
      </c>
      <c r="C26102" t="s">
        <v>13</v>
      </c>
      <c r="D26102" t="s">
        <v>14</v>
      </c>
      <c r="E26102">
        <v>2</v>
      </c>
      <c r="F26102" s="2">
        <v>510.88</v>
      </c>
      <c r="G26102" s="3">
        <v>2619.11</v>
      </c>
      <c r="H26102" s="3">
        <v>5.1088000000000005</v>
      </c>
      <c r="I26102" s="3">
        <v>0</v>
      </c>
      <c r="J26102" s="3">
        <v>515.98879999999997</v>
      </c>
      <c r="K26102" s="4">
        <v>0.35000000000000003</v>
      </c>
      <c r="L26102" s="73">
        <v>936.71812923076914</v>
      </c>
    </row>
    <row r="26103" spans="1:12" x14ac:dyDescent="0.35">
      <c r="A26103" s="1">
        <v>41001323</v>
      </c>
      <c r="B26103" t="s">
        <v>42656</v>
      </c>
      <c r="C26103" t="s">
        <v>34</v>
      </c>
      <c r="D26103" t="s">
        <v>35</v>
      </c>
      <c r="E26103">
        <v>1</v>
      </c>
      <c r="F26103" s="2">
        <v>1038.79</v>
      </c>
      <c r="G26103" s="3">
        <v>5325.47</v>
      </c>
      <c r="H26103" s="3">
        <v>10.3879</v>
      </c>
      <c r="I26103" s="3">
        <v>48.823129999999999</v>
      </c>
      <c r="J26103" s="3">
        <v>1098.0010299999999</v>
      </c>
      <c r="K26103" s="4">
        <v>0.35000000000000003</v>
      </c>
      <c r="L26103" s="73">
        <v>1993.2941775384613</v>
      </c>
    </row>
    <row r="26104" spans="1:12" x14ac:dyDescent="0.35">
      <c r="A26104" s="1" t="s">
        <v>42657</v>
      </c>
      <c r="B26104" t="s">
        <v>42658</v>
      </c>
      <c r="C26104" t="s">
        <v>13</v>
      </c>
      <c r="D26104" t="s">
        <v>14</v>
      </c>
      <c r="E26104">
        <v>1</v>
      </c>
      <c r="F26104" s="2">
        <v>189.26</v>
      </c>
      <c r="G26104" s="3">
        <v>971.5</v>
      </c>
      <c r="H26104" s="3">
        <v>1.8925999999999998</v>
      </c>
      <c r="I26104" s="3">
        <v>8.8952200000000001</v>
      </c>
      <c r="J26104" s="3">
        <v>200.04781999999997</v>
      </c>
      <c r="K26104" s="4">
        <v>0.35</v>
      </c>
      <c r="L26104" s="73">
        <v>363.1637347692307</v>
      </c>
    </row>
    <row r="26105" spans="1:12" x14ac:dyDescent="0.35">
      <c r="A26105" s="1" t="s">
        <v>42659</v>
      </c>
      <c r="B26105" t="s">
        <v>42660</v>
      </c>
      <c r="C26105" t="s">
        <v>34</v>
      </c>
      <c r="D26105" t="s">
        <v>35</v>
      </c>
      <c r="E26105">
        <v>2</v>
      </c>
      <c r="F26105" s="2">
        <v>69.92</v>
      </c>
      <c r="G26105" s="3">
        <v>522.33000000000004</v>
      </c>
      <c r="H26105" s="3">
        <v>0.69920000000000004</v>
      </c>
      <c r="I26105" s="3">
        <v>0</v>
      </c>
      <c r="J26105" s="3">
        <v>70.619200000000006</v>
      </c>
      <c r="K26105" s="4">
        <v>0.34999999999999992</v>
      </c>
      <c r="L26105" s="73">
        <v>128.20100923076922</v>
      </c>
    </row>
    <row r="26106" spans="1:12" x14ac:dyDescent="0.35">
      <c r="A26106" s="1" t="s">
        <v>42661</v>
      </c>
      <c r="B26106" t="s">
        <v>42662</v>
      </c>
      <c r="C26106" t="s">
        <v>34</v>
      </c>
      <c r="D26106" t="s">
        <v>35</v>
      </c>
      <c r="E26106">
        <v>1</v>
      </c>
      <c r="F26106" s="2">
        <v>171.93</v>
      </c>
      <c r="G26106" s="3">
        <v>881.4</v>
      </c>
      <c r="H26106" s="3">
        <v>1.7193000000000001</v>
      </c>
      <c r="I26106" s="3">
        <v>8.0807099999999998</v>
      </c>
      <c r="J26106" s="3">
        <v>181.73001000000002</v>
      </c>
      <c r="K26106" s="4">
        <v>0.35</v>
      </c>
      <c r="L26106" s="73">
        <v>329.90986430769232</v>
      </c>
    </row>
    <row r="26107" spans="1:12" x14ac:dyDescent="0.35">
      <c r="A26107" s="1" t="s">
        <v>42663</v>
      </c>
      <c r="B26107" t="s">
        <v>42664</v>
      </c>
      <c r="C26107" t="s">
        <v>13</v>
      </c>
      <c r="D26107" t="s">
        <v>14</v>
      </c>
      <c r="E26107">
        <v>2</v>
      </c>
      <c r="F26107" s="2">
        <v>108.27</v>
      </c>
      <c r="G26107" s="3">
        <v>566.86</v>
      </c>
      <c r="H26107" s="3">
        <v>1.0827</v>
      </c>
      <c r="I26107" s="3">
        <v>0</v>
      </c>
      <c r="J26107" s="3">
        <v>109.3527</v>
      </c>
      <c r="K26107" s="4">
        <v>0.35000000000000003</v>
      </c>
      <c r="L26107" s="73">
        <v>198.51720923076923</v>
      </c>
    </row>
    <row r="26108" spans="1:12" x14ac:dyDescent="0.35">
      <c r="A26108" s="1" t="s">
        <v>42665</v>
      </c>
      <c r="B26108" t="s">
        <v>42666</v>
      </c>
      <c r="C26108" t="s">
        <v>34</v>
      </c>
      <c r="D26108" t="s">
        <v>35</v>
      </c>
      <c r="E26108">
        <v>2</v>
      </c>
      <c r="F26108" s="2">
        <v>544.39</v>
      </c>
      <c r="G26108" s="3">
        <v>2790.87</v>
      </c>
      <c r="H26108" s="3">
        <v>5.4439000000000002</v>
      </c>
      <c r="I26108" s="3">
        <v>0</v>
      </c>
      <c r="J26108" s="3">
        <v>549.83389999999997</v>
      </c>
      <c r="K26108" s="4">
        <v>0.35</v>
      </c>
      <c r="L26108" s="73">
        <v>998.16000307692298</v>
      </c>
    </row>
    <row r="26109" spans="1:12" x14ac:dyDescent="0.35">
      <c r="A26109" s="1" t="s">
        <v>42667</v>
      </c>
      <c r="B26109" t="s">
        <v>42668</v>
      </c>
      <c r="C26109" t="s">
        <v>34</v>
      </c>
      <c r="D26109" t="s">
        <v>35</v>
      </c>
      <c r="E26109">
        <v>2</v>
      </c>
      <c r="F26109" s="2">
        <v>28</v>
      </c>
      <c r="G26109" s="3">
        <v>146.6</v>
      </c>
      <c r="H26109" s="3">
        <v>0.28000000000000003</v>
      </c>
      <c r="I26109" s="3">
        <v>0</v>
      </c>
      <c r="J26109" s="3">
        <v>28.28</v>
      </c>
      <c r="K26109" s="4">
        <v>0.35</v>
      </c>
      <c r="L26109" s="73">
        <v>51.339076923076924</v>
      </c>
    </row>
    <row r="26110" spans="1:12" x14ac:dyDescent="0.35">
      <c r="A26110" s="1" t="s">
        <v>42669</v>
      </c>
      <c r="B26110" t="s">
        <v>42670</v>
      </c>
      <c r="C26110" t="s">
        <v>13</v>
      </c>
      <c r="D26110" t="s">
        <v>14</v>
      </c>
      <c r="E26110">
        <v>1</v>
      </c>
      <c r="F26110" s="2">
        <v>54.05</v>
      </c>
      <c r="G26110" s="3">
        <v>277.12</v>
      </c>
      <c r="H26110" s="3">
        <v>0.54049999999999998</v>
      </c>
      <c r="I26110" s="3">
        <v>2.5403499999999997</v>
      </c>
      <c r="J26110" s="3">
        <v>57.130849999999995</v>
      </c>
      <c r="K26110" s="4">
        <v>0.35</v>
      </c>
      <c r="L26110" s="73">
        <v>103.71446615384613</v>
      </c>
    </row>
    <row r="26111" spans="1:12" x14ac:dyDescent="0.35">
      <c r="A26111" s="1" t="s">
        <v>42671</v>
      </c>
      <c r="B26111" t="s">
        <v>42672</v>
      </c>
      <c r="C26111" t="s">
        <v>34</v>
      </c>
      <c r="D26111" t="s">
        <v>35</v>
      </c>
      <c r="E26111">
        <v>1</v>
      </c>
      <c r="F26111" s="2">
        <v>10.3</v>
      </c>
      <c r="G26111" s="3">
        <v>53.86</v>
      </c>
      <c r="H26111" s="3">
        <v>0.10300000000000001</v>
      </c>
      <c r="I26111" s="3">
        <v>0.48410000000000003</v>
      </c>
      <c r="J26111" s="3">
        <v>10.8871</v>
      </c>
      <c r="K26111" s="4">
        <v>0.34999999999999992</v>
      </c>
      <c r="L26111" s="73">
        <v>19.764273846153845</v>
      </c>
    </row>
    <row r="26112" spans="1:12" x14ac:dyDescent="0.35">
      <c r="A26112" s="1">
        <v>41001285</v>
      </c>
      <c r="B26112" t="s">
        <v>42673</v>
      </c>
      <c r="C26112" t="s">
        <v>34</v>
      </c>
      <c r="D26112" t="s">
        <v>35</v>
      </c>
      <c r="E26112">
        <v>1</v>
      </c>
      <c r="F26112" s="2">
        <v>227.72</v>
      </c>
      <c r="G26112" s="3">
        <v>1167.4000000000001</v>
      </c>
      <c r="H26112" s="3">
        <v>2.2772000000000001</v>
      </c>
      <c r="I26112" s="3">
        <v>10.70284</v>
      </c>
      <c r="J26112" s="3">
        <v>240.70004</v>
      </c>
      <c r="K26112" s="4">
        <v>0.35</v>
      </c>
      <c r="L26112" s="73">
        <v>436.96314953846155</v>
      </c>
    </row>
    <row r="26113" spans="1:12" x14ac:dyDescent="0.35">
      <c r="A26113" s="1" t="s">
        <v>42674</v>
      </c>
      <c r="B26113" t="s">
        <v>42675</v>
      </c>
      <c r="C26113" t="s">
        <v>13</v>
      </c>
      <c r="D26113" t="s">
        <v>14</v>
      </c>
      <c r="E26113">
        <v>1</v>
      </c>
      <c r="F26113" s="2">
        <v>332.67</v>
      </c>
      <c r="G26113" s="3">
        <v>1741.73</v>
      </c>
      <c r="H26113" s="3">
        <v>3.3267000000000002</v>
      </c>
      <c r="I26113" s="3">
        <v>15.635490000000001</v>
      </c>
      <c r="J26113" s="3">
        <v>351.63219000000004</v>
      </c>
      <c r="K26113" s="4">
        <v>0.35</v>
      </c>
      <c r="L26113" s="73">
        <v>638.34766800000011</v>
      </c>
    </row>
    <row r="26114" spans="1:12" x14ac:dyDescent="0.35">
      <c r="A26114" s="1" t="s">
        <v>42676</v>
      </c>
      <c r="B26114" t="s">
        <v>41067</v>
      </c>
      <c r="C26114" t="s">
        <v>46</v>
      </c>
      <c r="D26114" t="s">
        <v>47</v>
      </c>
      <c r="E26114">
        <v>2</v>
      </c>
      <c r="F26114" s="2">
        <v>604.9</v>
      </c>
      <c r="G26114" s="3">
        <v>3101.09</v>
      </c>
      <c r="H26114" s="3">
        <v>6.0489999999999995</v>
      </c>
      <c r="I26114" s="3">
        <v>0</v>
      </c>
      <c r="J26114" s="3">
        <v>610.94899999999996</v>
      </c>
      <c r="K26114" s="4">
        <v>0.35</v>
      </c>
      <c r="L26114" s="73">
        <v>1109.1074153846153</v>
      </c>
    </row>
    <row r="26115" spans="1:12" x14ac:dyDescent="0.35">
      <c r="A26115" s="1" t="s">
        <v>42677</v>
      </c>
      <c r="B26115" t="s">
        <v>42678</v>
      </c>
      <c r="C26115" t="s">
        <v>34</v>
      </c>
      <c r="D26115" t="s">
        <v>35</v>
      </c>
      <c r="E26115">
        <v>1</v>
      </c>
      <c r="F26115" s="2">
        <v>275.45</v>
      </c>
      <c r="G26115" s="3">
        <v>1478.95</v>
      </c>
      <c r="H26115" s="3">
        <v>2.7544999999999997</v>
      </c>
      <c r="I26115" s="3">
        <v>12.946149999999999</v>
      </c>
      <c r="J26115" s="3">
        <v>291.15064999999998</v>
      </c>
      <c r="K26115" s="4">
        <v>0.35</v>
      </c>
      <c r="L26115" s="73">
        <v>528.55041076923067</v>
      </c>
    </row>
    <row r="26116" spans="1:12" x14ac:dyDescent="0.35">
      <c r="A26116" s="1" t="s">
        <v>42679</v>
      </c>
      <c r="B26116" t="s">
        <v>42680</v>
      </c>
      <c r="C26116" t="s">
        <v>13</v>
      </c>
      <c r="D26116" t="s">
        <v>14</v>
      </c>
      <c r="E26116">
        <v>1</v>
      </c>
      <c r="F26116" s="2">
        <v>14.31</v>
      </c>
      <c r="G26116" s="3">
        <v>73.349999999999994</v>
      </c>
      <c r="H26116" s="3">
        <v>0.1431</v>
      </c>
      <c r="I26116" s="3">
        <v>0.67257</v>
      </c>
      <c r="J26116" s="3">
        <v>15.125670000000001</v>
      </c>
      <c r="K26116" s="4">
        <v>0.35</v>
      </c>
      <c r="L26116" s="73">
        <v>27.458908615384615</v>
      </c>
    </row>
    <row r="26117" spans="1:12" x14ac:dyDescent="0.35">
      <c r="A26117" s="1" t="s">
        <v>42681</v>
      </c>
      <c r="B26117" t="s">
        <v>42682</v>
      </c>
      <c r="C26117" t="s">
        <v>34</v>
      </c>
      <c r="D26117" t="s">
        <v>35</v>
      </c>
      <c r="E26117">
        <v>2</v>
      </c>
      <c r="F26117" s="2">
        <v>2310.7600000000002</v>
      </c>
      <c r="G26117" s="3">
        <v>11846.42</v>
      </c>
      <c r="H26117" s="3">
        <v>23.107600000000001</v>
      </c>
      <c r="I26117" s="3">
        <v>0</v>
      </c>
      <c r="J26117" s="3">
        <v>2333.8676</v>
      </c>
      <c r="K26117" s="4">
        <v>0.35</v>
      </c>
      <c r="L26117" s="73">
        <v>4236.8673353846152</v>
      </c>
    </row>
    <row r="26118" spans="1:12" x14ac:dyDescent="0.35">
      <c r="A26118" s="1" t="s">
        <v>42683</v>
      </c>
      <c r="B26118" t="s">
        <v>42684</v>
      </c>
      <c r="C26118" t="s">
        <v>34</v>
      </c>
      <c r="D26118" t="s">
        <v>35</v>
      </c>
      <c r="E26118">
        <v>2</v>
      </c>
      <c r="F26118" s="2">
        <v>2756.88</v>
      </c>
      <c r="G26118" s="3">
        <v>14433.93</v>
      </c>
      <c r="H26118" s="3">
        <v>27.568800000000003</v>
      </c>
      <c r="I26118" s="3">
        <v>0</v>
      </c>
      <c r="J26118" s="3">
        <v>2784.4488000000001</v>
      </c>
      <c r="K26118" s="4">
        <v>0.35</v>
      </c>
      <c r="L26118" s="73">
        <v>5054.8455138461541</v>
      </c>
    </row>
    <row r="26119" spans="1:12" x14ac:dyDescent="0.35">
      <c r="A26119" s="1" t="s">
        <v>42685</v>
      </c>
      <c r="B26119" t="s">
        <v>42686</v>
      </c>
      <c r="C26119" t="s">
        <v>34</v>
      </c>
      <c r="D26119" t="s">
        <v>35</v>
      </c>
      <c r="E26119">
        <v>1</v>
      </c>
      <c r="F26119" s="2">
        <v>182.59</v>
      </c>
      <c r="G26119" s="3">
        <v>955.97</v>
      </c>
      <c r="H26119" s="3">
        <v>1.8259000000000001</v>
      </c>
      <c r="I26119" s="3">
        <v>8.5817300000000003</v>
      </c>
      <c r="J26119" s="3">
        <v>192.99762999999999</v>
      </c>
      <c r="K26119" s="4">
        <v>0.35000000000000003</v>
      </c>
      <c r="L26119" s="73">
        <v>350.36492830769231</v>
      </c>
    </row>
    <row r="26120" spans="1:12" x14ac:dyDescent="0.35">
      <c r="A26120" s="1" t="s">
        <v>42687</v>
      </c>
      <c r="B26120" t="s">
        <v>42688</v>
      </c>
      <c r="C26120" t="s">
        <v>46</v>
      </c>
      <c r="D26120" t="s">
        <v>47</v>
      </c>
      <c r="E26120">
        <v>1</v>
      </c>
      <c r="F26120" s="2">
        <v>58.55</v>
      </c>
      <c r="G26120" s="3">
        <v>300.13</v>
      </c>
      <c r="H26120" s="3">
        <v>0.58550000000000002</v>
      </c>
      <c r="I26120" s="3">
        <v>2.7518499999999997</v>
      </c>
      <c r="J26120" s="3">
        <v>61.887349999999998</v>
      </c>
      <c r="K26120" s="4">
        <v>0.35</v>
      </c>
      <c r="L26120" s="73">
        <v>112.34934307692306</v>
      </c>
    </row>
    <row r="26121" spans="1:12" x14ac:dyDescent="0.35">
      <c r="A26121" s="1" t="s">
        <v>42689</v>
      </c>
      <c r="B26121" t="s">
        <v>42690</v>
      </c>
      <c r="C26121" t="s">
        <v>34</v>
      </c>
      <c r="D26121" t="s">
        <v>35</v>
      </c>
      <c r="E26121">
        <v>2</v>
      </c>
      <c r="F26121" s="2">
        <v>7.49</v>
      </c>
      <c r="G26121" s="3">
        <v>55.86</v>
      </c>
      <c r="H26121" s="3">
        <v>7.4900000000000008E-2</v>
      </c>
      <c r="I26121" s="3">
        <v>0</v>
      </c>
      <c r="J26121" s="3">
        <v>7.5649000000000006</v>
      </c>
      <c r="K26121" s="4">
        <v>0.35</v>
      </c>
      <c r="L26121" s="73">
        <v>13.733203076923077</v>
      </c>
    </row>
    <row r="26122" spans="1:12" x14ac:dyDescent="0.35">
      <c r="A26122" s="1" t="s">
        <v>42691</v>
      </c>
      <c r="B26122" t="s">
        <v>42692</v>
      </c>
      <c r="C26122" t="s">
        <v>34</v>
      </c>
      <c r="D26122" t="s">
        <v>35</v>
      </c>
      <c r="E26122">
        <v>2</v>
      </c>
      <c r="F26122" s="2">
        <v>1363.64</v>
      </c>
      <c r="G26122" s="3">
        <v>7139.48</v>
      </c>
      <c r="H26122" s="3">
        <v>13.636400000000002</v>
      </c>
      <c r="I26122" s="3">
        <v>0</v>
      </c>
      <c r="J26122" s="3">
        <v>1377.2764000000002</v>
      </c>
      <c r="K26122" s="4">
        <v>0.35</v>
      </c>
      <c r="L26122" s="73">
        <v>2500.2863876923079</v>
      </c>
    </row>
    <row r="26123" spans="1:12" x14ac:dyDescent="0.35">
      <c r="A26123" s="1" t="s">
        <v>42693</v>
      </c>
      <c r="B26123" t="s">
        <v>42694</v>
      </c>
      <c r="C26123" t="s">
        <v>34</v>
      </c>
      <c r="D26123" t="s">
        <v>35</v>
      </c>
      <c r="E26123">
        <v>1</v>
      </c>
      <c r="F26123" s="2">
        <v>180.07</v>
      </c>
      <c r="G26123" s="3">
        <v>923.19</v>
      </c>
      <c r="H26123" s="3">
        <v>1.8007</v>
      </c>
      <c r="I26123" s="3">
        <v>8.4632899999999989</v>
      </c>
      <c r="J26123" s="3">
        <v>190.33399</v>
      </c>
      <c r="K26123" s="4">
        <v>0.35000000000000003</v>
      </c>
      <c r="L26123" s="73">
        <v>345.52939723076923</v>
      </c>
    </row>
    <row r="26124" spans="1:12" x14ac:dyDescent="0.35">
      <c r="A26124" s="1" t="s">
        <v>42695</v>
      </c>
      <c r="B26124" t="s">
        <v>42696</v>
      </c>
      <c r="C26124" t="s">
        <v>34</v>
      </c>
      <c r="D26124" t="s">
        <v>35</v>
      </c>
      <c r="E26124">
        <v>2</v>
      </c>
      <c r="F26124" s="2">
        <v>1255.02</v>
      </c>
      <c r="G26124" s="3">
        <v>6610.79</v>
      </c>
      <c r="H26124" s="3">
        <v>12.5502</v>
      </c>
      <c r="I26124" s="3">
        <v>0</v>
      </c>
      <c r="J26124" s="3">
        <v>1267.5701999999999</v>
      </c>
      <c r="K26124" s="4">
        <v>0.35</v>
      </c>
      <c r="L26124" s="73">
        <v>2301.1274399999998</v>
      </c>
    </row>
    <row r="26125" spans="1:12" x14ac:dyDescent="0.35">
      <c r="A26125" s="1" t="s">
        <v>42697</v>
      </c>
      <c r="B26125" t="s">
        <v>42698</v>
      </c>
      <c r="C26125" t="s">
        <v>34</v>
      </c>
      <c r="D26125" t="s">
        <v>35</v>
      </c>
      <c r="E26125">
        <v>1</v>
      </c>
      <c r="F26125" s="2">
        <v>32.409999999999997</v>
      </c>
      <c r="G26125" s="3">
        <v>166.11</v>
      </c>
      <c r="H26125" s="3">
        <v>0.3241</v>
      </c>
      <c r="I26125" s="3">
        <v>1.5232699999999999</v>
      </c>
      <c r="J26125" s="3">
        <v>34.257369999999995</v>
      </c>
      <c r="K26125" s="4">
        <v>0.35</v>
      </c>
      <c r="L26125" s="73">
        <v>62.190302461538451</v>
      </c>
    </row>
    <row r="26126" spans="1:12" x14ac:dyDescent="0.35">
      <c r="A26126" s="1" t="s">
        <v>42699</v>
      </c>
      <c r="B26126" t="s">
        <v>42700</v>
      </c>
      <c r="C26126" t="s">
        <v>34</v>
      </c>
      <c r="D26126" t="s">
        <v>35</v>
      </c>
      <c r="E26126">
        <v>1</v>
      </c>
      <c r="F26126" s="2">
        <v>44.34</v>
      </c>
      <c r="G26126" s="3">
        <v>227.33</v>
      </c>
      <c r="H26126" s="3">
        <v>0.44340000000000002</v>
      </c>
      <c r="I26126" s="3">
        <v>2.0839799999999999</v>
      </c>
      <c r="J26126" s="3">
        <v>46.867379999999997</v>
      </c>
      <c r="K26126" s="4">
        <v>0.35000000000000003</v>
      </c>
      <c r="L26126" s="73">
        <v>85.082320615384617</v>
      </c>
    </row>
    <row r="26127" spans="1:12" x14ac:dyDescent="0.35">
      <c r="A26127" s="1" t="s">
        <v>42701</v>
      </c>
      <c r="B26127" t="s">
        <v>42702</v>
      </c>
      <c r="C26127" t="s">
        <v>34</v>
      </c>
      <c r="D26127" t="s">
        <v>35</v>
      </c>
      <c r="E26127">
        <v>1</v>
      </c>
      <c r="F26127" s="2">
        <v>4.83</v>
      </c>
      <c r="G26127" s="3">
        <v>36.07</v>
      </c>
      <c r="H26127" s="3">
        <v>4.8300000000000003E-2</v>
      </c>
      <c r="I26127" s="3">
        <v>0.22701000000000002</v>
      </c>
      <c r="J26127" s="3">
        <v>5.1053100000000002</v>
      </c>
      <c r="K26127" s="4">
        <v>0.35</v>
      </c>
      <c r="L26127" s="73">
        <v>9.268101230769231</v>
      </c>
    </row>
    <row r="26128" spans="1:12" x14ac:dyDescent="0.35">
      <c r="A26128" s="1" t="s">
        <v>42703</v>
      </c>
      <c r="B26128" t="s">
        <v>42704</v>
      </c>
      <c r="C26128" t="s">
        <v>34</v>
      </c>
      <c r="D26128" t="s">
        <v>35</v>
      </c>
      <c r="E26128">
        <v>1</v>
      </c>
      <c r="F26128" s="2">
        <v>608.02</v>
      </c>
      <c r="G26128" s="3">
        <v>3183.35</v>
      </c>
      <c r="H26128" s="3">
        <v>6.0801999999999996</v>
      </c>
      <c r="I26128" s="3">
        <v>28.57694</v>
      </c>
      <c r="J26128" s="3">
        <v>642.67714000000001</v>
      </c>
      <c r="K26128" s="4">
        <v>0.35000000000000003</v>
      </c>
      <c r="L26128" s="73">
        <v>1166.7061926153847</v>
      </c>
    </row>
    <row r="26129" spans="1:12" x14ac:dyDescent="0.35">
      <c r="A26129" s="1" t="s">
        <v>42705</v>
      </c>
      <c r="B26129" t="s">
        <v>42706</v>
      </c>
      <c r="C26129" t="s">
        <v>34</v>
      </c>
      <c r="D26129" t="s">
        <v>35</v>
      </c>
      <c r="E26129">
        <v>1</v>
      </c>
      <c r="F26129" s="2">
        <v>6.5</v>
      </c>
      <c r="G26129" s="3">
        <v>33.340000000000003</v>
      </c>
      <c r="H26129" s="3">
        <v>6.5000000000000002E-2</v>
      </c>
      <c r="I26129" s="3">
        <v>0.30549999999999999</v>
      </c>
      <c r="J26129" s="3">
        <v>6.8705000000000007</v>
      </c>
      <c r="K26129" s="4">
        <v>0.34999999999999992</v>
      </c>
      <c r="L26129" s="73">
        <v>12.4726</v>
      </c>
    </row>
    <row r="26130" spans="1:12" x14ac:dyDescent="0.35">
      <c r="A26130" s="1" t="s">
        <v>42707</v>
      </c>
      <c r="B26130" t="s">
        <v>42708</v>
      </c>
      <c r="C26130" t="s">
        <v>34</v>
      </c>
      <c r="D26130" t="s">
        <v>35</v>
      </c>
      <c r="E26130">
        <v>1</v>
      </c>
      <c r="F26130" s="2">
        <v>118.51</v>
      </c>
      <c r="G26130" s="3">
        <v>619.71</v>
      </c>
      <c r="H26130" s="3">
        <v>1.1851</v>
      </c>
      <c r="I26130" s="3">
        <v>5.5699700000000005</v>
      </c>
      <c r="J26130" s="3">
        <v>125.26507000000001</v>
      </c>
      <c r="K26130" s="4">
        <v>0.34999999999999992</v>
      </c>
      <c r="L26130" s="73">
        <v>227.4042809230769</v>
      </c>
    </row>
    <row r="26131" spans="1:12" x14ac:dyDescent="0.35">
      <c r="A26131" s="1" t="s">
        <v>42709</v>
      </c>
      <c r="B26131" t="s">
        <v>42710</v>
      </c>
      <c r="C26131" t="s">
        <v>13</v>
      </c>
      <c r="D26131" t="s">
        <v>14</v>
      </c>
      <c r="E26131">
        <v>1</v>
      </c>
      <c r="F26131" s="2">
        <v>14663.33</v>
      </c>
      <c r="G26131" s="3">
        <v>76771.360000000001</v>
      </c>
      <c r="H26131" s="3">
        <v>146.63329999999999</v>
      </c>
      <c r="I26131" s="3">
        <v>689.17651000000001</v>
      </c>
      <c r="J26131" s="3">
        <v>15499.139809999999</v>
      </c>
      <c r="K26131" s="4">
        <v>0.35</v>
      </c>
      <c r="L26131" s="73">
        <v>28136.899962769228</v>
      </c>
    </row>
    <row r="26132" spans="1:12" x14ac:dyDescent="0.35">
      <c r="A26132" s="1" t="s">
        <v>42711</v>
      </c>
      <c r="B26132" t="s">
        <v>42712</v>
      </c>
      <c r="C26132" t="s">
        <v>13</v>
      </c>
      <c r="D26132" t="s">
        <v>14</v>
      </c>
      <c r="E26132">
        <v>1</v>
      </c>
      <c r="F26132" s="2">
        <v>94.6</v>
      </c>
      <c r="G26132" s="3">
        <v>485.03</v>
      </c>
      <c r="H26132" s="3">
        <v>0.94599999999999995</v>
      </c>
      <c r="I26132" s="3">
        <v>4.4462000000000002</v>
      </c>
      <c r="J26132" s="3">
        <v>99.992199999999997</v>
      </c>
      <c r="K26132" s="4">
        <v>0.35</v>
      </c>
      <c r="L26132" s="73">
        <v>181.52430153846154</v>
      </c>
    </row>
    <row r="26133" spans="1:12" x14ac:dyDescent="0.35">
      <c r="A26133" s="1" t="s">
        <v>42713</v>
      </c>
      <c r="B26133" t="s">
        <v>41404</v>
      </c>
      <c r="C26133" t="s">
        <v>46</v>
      </c>
      <c r="D26133" t="s">
        <v>47</v>
      </c>
      <c r="E26133">
        <v>2</v>
      </c>
      <c r="F26133" s="2">
        <v>110.25</v>
      </c>
      <c r="G26133" s="3">
        <v>565.17999999999995</v>
      </c>
      <c r="H26133" s="3">
        <v>1.1025</v>
      </c>
      <c r="I26133" s="3">
        <v>0</v>
      </c>
      <c r="J26133" s="3">
        <v>111.35250000000001</v>
      </c>
      <c r="K26133" s="4">
        <v>0.35000000000000003</v>
      </c>
      <c r="L26133" s="73">
        <v>202.14761538461539</v>
      </c>
    </row>
    <row r="26134" spans="1:12" x14ac:dyDescent="0.35">
      <c r="A26134" s="1" t="s">
        <v>42714</v>
      </c>
      <c r="B26134" t="s">
        <v>42715</v>
      </c>
      <c r="C26134" t="s">
        <v>46</v>
      </c>
      <c r="D26134" t="s">
        <v>47</v>
      </c>
      <c r="E26134">
        <v>1</v>
      </c>
      <c r="F26134" s="2">
        <v>24.31</v>
      </c>
      <c r="G26134" s="3">
        <v>124.59</v>
      </c>
      <c r="H26134" s="3">
        <v>0.24309999999999998</v>
      </c>
      <c r="I26134" s="3">
        <v>1.1425699999999999</v>
      </c>
      <c r="J26134" s="3">
        <v>25.695669999999996</v>
      </c>
      <c r="K26134" s="4">
        <v>0.34999999999999992</v>
      </c>
      <c r="L26134" s="73">
        <v>46.64752399999999</v>
      </c>
    </row>
    <row r="26135" spans="1:12" x14ac:dyDescent="0.35">
      <c r="A26135" s="1" t="s">
        <v>42716</v>
      </c>
      <c r="B26135" t="s">
        <v>42717</v>
      </c>
      <c r="C26135" t="s">
        <v>34</v>
      </c>
      <c r="D26135" t="s">
        <v>35</v>
      </c>
      <c r="E26135">
        <v>2</v>
      </c>
      <c r="F26135" s="2">
        <v>157.33000000000001</v>
      </c>
      <c r="G26135" s="3">
        <v>823.72</v>
      </c>
      <c r="H26135" s="3">
        <v>1.5733000000000001</v>
      </c>
      <c r="I26135" s="3">
        <v>0</v>
      </c>
      <c r="J26135" s="3">
        <v>158.9033</v>
      </c>
      <c r="K26135" s="4">
        <v>0.35</v>
      </c>
      <c r="L26135" s="73">
        <v>288.47060615384612</v>
      </c>
    </row>
    <row r="26136" spans="1:12" x14ac:dyDescent="0.35">
      <c r="A26136" s="1" t="s">
        <v>42718</v>
      </c>
      <c r="B26136" t="s">
        <v>42719</v>
      </c>
      <c r="C26136" t="s">
        <v>34</v>
      </c>
      <c r="D26136" t="s">
        <v>35</v>
      </c>
      <c r="E26136">
        <v>1</v>
      </c>
      <c r="F26136" s="2">
        <v>96.95</v>
      </c>
      <c r="G26136" s="3">
        <v>507.59</v>
      </c>
      <c r="H26136" s="3">
        <v>0.96950000000000003</v>
      </c>
      <c r="I26136" s="3">
        <v>4.5566500000000003</v>
      </c>
      <c r="J26136" s="3">
        <v>102.47615</v>
      </c>
      <c r="K26136" s="4">
        <v>0.34999999999999992</v>
      </c>
      <c r="L26136" s="73">
        <v>186.03362615384614</v>
      </c>
    </row>
    <row r="26137" spans="1:12" x14ac:dyDescent="0.35">
      <c r="A26137" s="1" t="s">
        <v>42720</v>
      </c>
      <c r="B26137" t="s">
        <v>42721</v>
      </c>
      <c r="C26137" t="s">
        <v>34</v>
      </c>
      <c r="D26137" t="s">
        <v>35</v>
      </c>
      <c r="E26137">
        <v>1</v>
      </c>
      <c r="F26137" s="2">
        <v>66.14</v>
      </c>
      <c r="G26137" s="3">
        <v>346.28</v>
      </c>
      <c r="H26137" s="3">
        <v>0.66139999999999999</v>
      </c>
      <c r="I26137" s="3">
        <v>3.1085799999999999</v>
      </c>
      <c r="J26137" s="3">
        <v>69.909980000000004</v>
      </c>
      <c r="K26137" s="4">
        <v>0.35</v>
      </c>
      <c r="L26137" s="73">
        <v>126.91350215384617</v>
      </c>
    </row>
    <row r="26138" spans="1:12" x14ac:dyDescent="0.35">
      <c r="A26138" s="1" t="s">
        <v>42722</v>
      </c>
      <c r="B26138" t="s">
        <v>42723</v>
      </c>
      <c r="C26138" t="s">
        <v>34</v>
      </c>
      <c r="D26138" t="s">
        <v>35</v>
      </c>
      <c r="E26138">
        <v>1</v>
      </c>
      <c r="F26138" s="2">
        <v>79.28</v>
      </c>
      <c r="G26138" s="3">
        <v>422.9</v>
      </c>
      <c r="H26138" s="3">
        <v>0.79280000000000006</v>
      </c>
      <c r="I26138" s="3">
        <v>3.7261600000000001</v>
      </c>
      <c r="J26138" s="3">
        <v>83.798959999999994</v>
      </c>
      <c r="K26138" s="4">
        <v>0.35</v>
      </c>
      <c r="L26138" s="73">
        <v>152.12734276923075</v>
      </c>
    </row>
    <row r="26139" spans="1:12" x14ac:dyDescent="0.35">
      <c r="A26139" s="1" t="s">
        <v>42724</v>
      </c>
      <c r="B26139" t="s">
        <v>42725</v>
      </c>
      <c r="C26139" t="s">
        <v>34</v>
      </c>
      <c r="D26139" t="s">
        <v>35</v>
      </c>
      <c r="E26139">
        <v>1</v>
      </c>
      <c r="F26139" s="2">
        <v>466.33</v>
      </c>
      <c r="G26139" s="3">
        <v>2390.7199999999998</v>
      </c>
      <c r="H26139" s="3">
        <v>4.6632999999999996</v>
      </c>
      <c r="I26139" s="3">
        <v>21.91751</v>
      </c>
      <c r="J26139" s="3">
        <v>492.91080999999997</v>
      </c>
      <c r="K26139" s="4">
        <v>0.34999999999999992</v>
      </c>
      <c r="L26139" s="73">
        <v>894.8227012307691</v>
      </c>
    </row>
    <row r="26140" spans="1:12" x14ac:dyDescent="0.35">
      <c r="A26140" s="1" t="s">
        <v>42726</v>
      </c>
      <c r="B26140" t="s">
        <v>42727</v>
      </c>
      <c r="C26140" t="s">
        <v>13</v>
      </c>
      <c r="D26140" t="s">
        <v>14</v>
      </c>
      <c r="E26140">
        <v>1</v>
      </c>
      <c r="F26140" s="2">
        <v>9.09</v>
      </c>
      <c r="G26140" s="3">
        <v>46.02</v>
      </c>
      <c r="H26140" s="3">
        <v>9.0899999999999995E-2</v>
      </c>
      <c r="I26140" s="3">
        <v>0.42723</v>
      </c>
      <c r="J26140" s="3">
        <v>9.6081299999999992</v>
      </c>
      <c r="K26140" s="4">
        <v>0.35</v>
      </c>
      <c r="L26140" s="73">
        <v>17.442451384615381</v>
      </c>
    </row>
    <row r="26141" spans="1:12" x14ac:dyDescent="0.35">
      <c r="A26141" s="1" t="s">
        <v>42728</v>
      </c>
      <c r="B26141" t="s">
        <v>42729</v>
      </c>
      <c r="C26141" t="s">
        <v>46</v>
      </c>
      <c r="D26141" t="s">
        <v>47</v>
      </c>
      <c r="E26141">
        <v>2</v>
      </c>
      <c r="F26141" s="2">
        <v>187.37</v>
      </c>
      <c r="G26141" s="3">
        <v>960.56</v>
      </c>
      <c r="H26141" s="3">
        <v>1.8737000000000001</v>
      </c>
      <c r="I26141" s="3">
        <v>0</v>
      </c>
      <c r="J26141" s="3">
        <v>189.24370000000002</v>
      </c>
      <c r="K26141" s="4">
        <v>0.35</v>
      </c>
      <c r="L26141" s="73">
        <v>343.55010153846155</v>
      </c>
    </row>
    <row r="26142" spans="1:12" x14ac:dyDescent="0.35">
      <c r="A26142" s="1" t="s">
        <v>42730</v>
      </c>
      <c r="B26142" t="s">
        <v>42731</v>
      </c>
      <c r="C26142" t="s">
        <v>34</v>
      </c>
      <c r="D26142" t="s">
        <v>35</v>
      </c>
      <c r="E26142">
        <v>2</v>
      </c>
      <c r="F26142" s="2">
        <v>43.33</v>
      </c>
      <c r="G26142" s="3">
        <v>232.67</v>
      </c>
      <c r="H26142" s="3">
        <v>0.43330000000000002</v>
      </c>
      <c r="I26142" s="3">
        <v>0</v>
      </c>
      <c r="J26142" s="3">
        <v>43.763300000000001</v>
      </c>
      <c r="K26142" s="4">
        <v>0.34999999999999992</v>
      </c>
      <c r="L26142" s="73">
        <v>79.447221538461534</v>
      </c>
    </row>
    <row r="26143" spans="1:12" x14ac:dyDescent="0.35">
      <c r="A26143" s="1" t="s">
        <v>42732</v>
      </c>
      <c r="B26143" t="s">
        <v>42733</v>
      </c>
      <c r="C26143" t="s">
        <v>29</v>
      </c>
      <c r="D26143" t="s">
        <v>30</v>
      </c>
      <c r="E26143">
        <v>2</v>
      </c>
      <c r="F26143" s="2">
        <v>212.64</v>
      </c>
      <c r="G26143" s="3">
        <v>1245.0999999999999</v>
      </c>
      <c r="H26143" s="3">
        <v>2.1263999999999998</v>
      </c>
      <c r="I26143" s="3">
        <v>0</v>
      </c>
      <c r="J26143" s="3">
        <v>214.76639999999998</v>
      </c>
      <c r="K26143" s="4">
        <v>0.35</v>
      </c>
      <c r="L26143" s="73">
        <v>389.88361846153839</v>
      </c>
    </row>
    <row r="26144" spans="1:12" x14ac:dyDescent="0.35">
      <c r="A26144" s="1" t="s">
        <v>42734</v>
      </c>
      <c r="B26144" t="s">
        <v>42735</v>
      </c>
      <c r="C26144" t="s">
        <v>29</v>
      </c>
      <c r="D26144" t="s">
        <v>30</v>
      </c>
      <c r="E26144">
        <v>1</v>
      </c>
      <c r="F26144" s="2">
        <v>272.93</v>
      </c>
      <c r="G26144" s="3">
        <v>1399.18</v>
      </c>
      <c r="H26144" s="3">
        <v>2.7293000000000003</v>
      </c>
      <c r="I26144" s="3">
        <v>12.82771</v>
      </c>
      <c r="J26144" s="3">
        <v>288.48701000000005</v>
      </c>
      <c r="K26144" s="4">
        <v>0.35000000000000003</v>
      </c>
      <c r="L26144" s="73">
        <v>523.71487969230782</v>
      </c>
    </row>
    <row r="26145" spans="1:12" x14ac:dyDescent="0.35">
      <c r="A26145" s="1" t="s">
        <v>42736</v>
      </c>
      <c r="B26145" t="s">
        <v>42737</v>
      </c>
      <c r="C26145" t="s">
        <v>13</v>
      </c>
      <c r="D26145" t="s">
        <v>14</v>
      </c>
      <c r="E26145">
        <v>2</v>
      </c>
      <c r="F26145" s="2">
        <v>1442.62</v>
      </c>
      <c r="G26145" s="3">
        <v>7077.28</v>
      </c>
      <c r="H26145" s="3">
        <v>14.4262</v>
      </c>
      <c r="I26145" s="3">
        <v>0</v>
      </c>
      <c r="J26145" s="3">
        <v>1457.0462</v>
      </c>
      <c r="K26145" s="4">
        <v>0.34999999999999992</v>
      </c>
      <c r="L26145" s="73">
        <v>2645.0992553846149</v>
      </c>
    </row>
    <row r="26146" spans="1:12" x14ac:dyDescent="0.35">
      <c r="A26146" s="1" t="s">
        <v>42738</v>
      </c>
      <c r="B26146" t="s">
        <v>42739</v>
      </c>
      <c r="C26146" t="s">
        <v>34</v>
      </c>
      <c r="D26146" t="s">
        <v>35</v>
      </c>
      <c r="E26146">
        <v>1</v>
      </c>
      <c r="F26146" s="2">
        <v>115.15</v>
      </c>
      <c r="G26146" s="3">
        <v>602.88</v>
      </c>
      <c r="H26146" s="3">
        <v>1.1515000000000002</v>
      </c>
      <c r="I26146" s="3">
        <v>5.4120500000000007</v>
      </c>
      <c r="J26146" s="3">
        <v>121.71355</v>
      </c>
      <c r="K26146" s="4">
        <v>0.35</v>
      </c>
      <c r="L26146" s="73">
        <v>220.95690615384615</v>
      </c>
    </row>
    <row r="26147" spans="1:12" x14ac:dyDescent="0.35">
      <c r="A26147" s="1" t="s">
        <v>42740</v>
      </c>
      <c r="B26147" t="s">
        <v>42741</v>
      </c>
      <c r="C26147" t="s">
        <v>34</v>
      </c>
      <c r="D26147" t="s">
        <v>35</v>
      </c>
      <c r="E26147">
        <v>2</v>
      </c>
      <c r="F26147" s="2">
        <v>14.38</v>
      </c>
      <c r="G26147" s="3">
        <v>107.43</v>
      </c>
      <c r="H26147" s="3">
        <v>0.14380000000000001</v>
      </c>
      <c r="I26147" s="3">
        <v>0</v>
      </c>
      <c r="J26147" s="3">
        <v>14.523800000000001</v>
      </c>
      <c r="K26147" s="4">
        <v>0.35</v>
      </c>
      <c r="L26147" s="73">
        <v>26.366283076923079</v>
      </c>
    </row>
    <row r="26148" spans="1:12" x14ac:dyDescent="0.35">
      <c r="A26148" s="1" t="s">
        <v>42742</v>
      </c>
      <c r="B26148" t="s">
        <v>42743</v>
      </c>
      <c r="C26148" t="s">
        <v>13</v>
      </c>
      <c r="D26148" t="s">
        <v>14</v>
      </c>
      <c r="E26148">
        <v>2</v>
      </c>
      <c r="F26148" s="2">
        <v>639.07000000000005</v>
      </c>
      <c r="G26148" s="3">
        <v>3276.34</v>
      </c>
      <c r="H26148" s="3">
        <v>6.3907000000000007</v>
      </c>
      <c r="I26148" s="3">
        <v>0</v>
      </c>
      <c r="J26148" s="3">
        <v>645.46070000000009</v>
      </c>
      <c r="K26148" s="4">
        <v>0.35</v>
      </c>
      <c r="L26148" s="73">
        <v>1171.7594246153847</v>
      </c>
    </row>
    <row r="26149" spans="1:12" x14ac:dyDescent="0.35">
      <c r="A26149" s="1" t="s">
        <v>42744</v>
      </c>
      <c r="B26149" t="s">
        <v>42745</v>
      </c>
      <c r="C26149" t="s">
        <v>34</v>
      </c>
      <c r="D26149" t="s">
        <v>35</v>
      </c>
      <c r="E26149">
        <v>2</v>
      </c>
      <c r="F26149" s="2">
        <v>1361.58</v>
      </c>
      <c r="G26149" s="3">
        <v>5011.6000000000004</v>
      </c>
      <c r="H26149" s="3">
        <v>13.6158</v>
      </c>
      <c r="I26149" s="3">
        <v>0</v>
      </c>
      <c r="J26149" s="3">
        <v>1375.1958</v>
      </c>
      <c r="K26149" s="4">
        <v>0.34999999999999992</v>
      </c>
      <c r="L26149" s="73">
        <v>2496.509298461538</v>
      </c>
    </row>
    <row r="26150" spans="1:12" x14ac:dyDescent="0.35">
      <c r="A26150" s="1" t="s">
        <v>42746</v>
      </c>
      <c r="B26150" t="s">
        <v>42747</v>
      </c>
      <c r="C26150" t="s">
        <v>46</v>
      </c>
      <c r="D26150" t="s">
        <v>47</v>
      </c>
      <c r="E26150">
        <v>1</v>
      </c>
      <c r="F26150" s="2">
        <v>552.02</v>
      </c>
      <c r="G26150" s="3">
        <v>2830.07</v>
      </c>
      <c r="H26150" s="3">
        <v>5.5202</v>
      </c>
      <c r="I26150" s="3">
        <v>25.944939999999999</v>
      </c>
      <c r="J26150" s="3">
        <v>583.48514</v>
      </c>
      <c r="K26150" s="4">
        <v>0.35</v>
      </c>
      <c r="L26150" s="73">
        <v>1059.2499464615385</v>
      </c>
    </row>
    <row r="26151" spans="1:12" x14ac:dyDescent="0.35">
      <c r="A26151" s="1" t="s">
        <v>42748</v>
      </c>
      <c r="B26151" t="s">
        <v>42749</v>
      </c>
      <c r="C26151" t="s">
        <v>34</v>
      </c>
      <c r="D26151" t="s">
        <v>35</v>
      </c>
      <c r="E26151">
        <v>2</v>
      </c>
      <c r="F26151" s="2">
        <v>105.13</v>
      </c>
      <c r="G26151" s="3">
        <v>785.35</v>
      </c>
      <c r="H26151" s="3">
        <v>1.0512999999999999</v>
      </c>
      <c r="I26151" s="3">
        <v>0</v>
      </c>
      <c r="J26151" s="3">
        <v>106.18129999999999</v>
      </c>
      <c r="K26151" s="4">
        <v>0.34999999999999992</v>
      </c>
      <c r="L26151" s="73">
        <v>192.75989846153843</v>
      </c>
    </row>
    <row r="26152" spans="1:12" x14ac:dyDescent="0.35">
      <c r="A26152" s="1" t="s">
        <v>42750</v>
      </c>
      <c r="B26152" t="s">
        <v>42751</v>
      </c>
      <c r="C26152" t="s">
        <v>34</v>
      </c>
      <c r="D26152" t="s">
        <v>35</v>
      </c>
      <c r="E26152">
        <v>2</v>
      </c>
      <c r="F26152" s="2">
        <v>5554.08</v>
      </c>
      <c r="G26152" s="3">
        <v>29078.95</v>
      </c>
      <c r="H26152" s="3">
        <v>55.540799999999997</v>
      </c>
      <c r="I26152" s="3">
        <v>0</v>
      </c>
      <c r="J26152" s="3">
        <v>5609.6207999999997</v>
      </c>
      <c r="K26152" s="4">
        <v>0.34999999999999992</v>
      </c>
      <c r="L26152" s="73">
        <v>10183.619298461537</v>
      </c>
    </row>
    <row r="26153" spans="1:12" x14ac:dyDescent="0.35">
      <c r="A26153" s="1" t="s">
        <v>42752</v>
      </c>
      <c r="B26153" t="s">
        <v>42753</v>
      </c>
      <c r="C26153" t="s">
        <v>34</v>
      </c>
      <c r="D26153" t="s">
        <v>35</v>
      </c>
      <c r="E26153">
        <v>1</v>
      </c>
      <c r="F26153" s="2">
        <v>6.11</v>
      </c>
      <c r="G26153" s="3">
        <v>31.96</v>
      </c>
      <c r="H26153" s="3">
        <v>6.1100000000000002E-2</v>
      </c>
      <c r="I26153" s="3">
        <v>0.28717000000000004</v>
      </c>
      <c r="J26153" s="3">
        <v>6.4582699999999997</v>
      </c>
      <c r="K26153" s="4">
        <v>0.34999999999999992</v>
      </c>
      <c r="L26153" s="73">
        <v>11.724243999999999</v>
      </c>
    </row>
    <row r="26154" spans="1:12" x14ac:dyDescent="0.35">
      <c r="A26154" s="1" t="s">
        <v>42754</v>
      </c>
      <c r="B26154" t="s">
        <v>42755</v>
      </c>
      <c r="C26154" t="s">
        <v>34</v>
      </c>
      <c r="D26154" t="s">
        <v>35</v>
      </c>
      <c r="E26154">
        <v>1</v>
      </c>
      <c r="F26154" s="2">
        <v>26.3</v>
      </c>
      <c r="G26154" s="3">
        <v>131.94</v>
      </c>
      <c r="H26154" s="3">
        <v>0.26300000000000001</v>
      </c>
      <c r="I26154" s="3">
        <v>1.2361</v>
      </c>
      <c r="J26154" s="3">
        <v>27.799100000000003</v>
      </c>
      <c r="K26154" s="4">
        <v>0.35</v>
      </c>
      <c r="L26154" s="73">
        <v>50.466058461538466</v>
      </c>
    </row>
    <row r="26155" spans="1:12" x14ac:dyDescent="0.35">
      <c r="A26155" s="1">
        <v>2750287</v>
      </c>
      <c r="B26155" t="s">
        <v>42756</v>
      </c>
      <c r="C26155" t="s">
        <v>46</v>
      </c>
      <c r="D26155" t="s">
        <v>47</v>
      </c>
      <c r="E26155">
        <v>1</v>
      </c>
      <c r="F26155" s="2">
        <v>14</v>
      </c>
      <c r="G26155" s="3">
        <v>67.17</v>
      </c>
      <c r="H26155" s="3">
        <v>0.14000000000000001</v>
      </c>
      <c r="I26155" s="3">
        <v>0.65800000000000003</v>
      </c>
      <c r="J26155" s="3">
        <v>14.798</v>
      </c>
      <c r="K26155" s="4">
        <v>0.35</v>
      </c>
      <c r="L26155" s="73">
        <v>26.864061538461538</v>
      </c>
    </row>
    <row r="26156" spans="1:12" x14ac:dyDescent="0.35">
      <c r="A26156" s="1" t="s">
        <v>42757</v>
      </c>
      <c r="B26156" t="s">
        <v>42173</v>
      </c>
      <c r="C26156" t="s">
        <v>34</v>
      </c>
      <c r="D26156" t="s">
        <v>35</v>
      </c>
      <c r="E26156">
        <v>2</v>
      </c>
      <c r="F26156" s="2">
        <v>103.33</v>
      </c>
      <c r="G26156" s="3">
        <v>540.99</v>
      </c>
      <c r="H26156" s="3">
        <v>1.0333000000000001</v>
      </c>
      <c r="I26156" s="3">
        <v>0</v>
      </c>
      <c r="J26156" s="3">
        <v>104.3633</v>
      </c>
      <c r="K26156" s="4">
        <v>0.35</v>
      </c>
      <c r="L26156" s="73">
        <v>189.45952923076922</v>
      </c>
    </row>
    <row r="26157" spans="1:12" x14ac:dyDescent="0.35">
      <c r="A26157" s="1" t="s">
        <v>42758</v>
      </c>
      <c r="B26157" t="s">
        <v>42759</v>
      </c>
      <c r="C26157" t="s">
        <v>34</v>
      </c>
      <c r="D26157" t="s">
        <v>35</v>
      </c>
      <c r="E26157">
        <v>1</v>
      </c>
      <c r="F26157" s="2">
        <v>6.5</v>
      </c>
      <c r="G26157" s="3">
        <v>33.340000000000003</v>
      </c>
      <c r="H26157" s="3">
        <v>6.5000000000000002E-2</v>
      </c>
      <c r="I26157" s="3">
        <v>0.30549999999999999</v>
      </c>
      <c r="J26157" s="3">
        <v>6.8705000000000007</v>
      </c>
      <c r="K26157" s="4">
        <v>0.34999999999999992</v>
      </c>
      <c r="L26157" s="73">
        <v>12.4726</v>
      </c>
    </row>
    <row r="26158" spans="1:12" x14ac:dyDescent="0.35">
      <c r="A26158" s="1" t="s">
        <v>42760</v>
      </c>
      <c r="B26158" t="s">
        <v>42761</v>
      </c>
      <c r="C26158" t="s">
        <v>34</v>
      </c>
      <c r="D26158" t="s">
        <v>35</v>
      </c>
      <c r="E26158">
        <v>2</v>
      </c>
      <c r="F26158" s="2">
        <v>28.51</v>
      </c>
      <c r="G26158" s="3">
        <v>146.13999999999999</v>
      </c>
      <c r="H26158" s="3">
        <v>0.28510000000000002</v>
      </c>
      <c r="I26158" s="3">
        <v>0</v>
      </c>
      <c r="J26158" s="3">
        <v>28.795100000000001</v>
      </c>
      <c r="K26158" s="4">
        <v>0.35</v>
      </c>
      <c r="L26158" s="73">
        <v>52.274181538461541</v>
      </c>
    </row>
    <row r="26159" spans="1:12" x14ac:dyDescent="0.35">
      <c r="A26159" s="1" t="s">
        <v>42762</v>
      </c>
      <c r="B26159" t="s">
        <v>42763</v>
      </c>
      <c r="C26159" t="s">
        <v>13</v>
      </c>
      <c r="D26159" t="s">
        <v>14</v>
      </c>
      <c r="E26159">
        <v>1</v>
      </c>
      <c r="F26159" s="2">
        <v>67.680000000000007</v>
      </c>
      <c r="G26159" s="3">
        <v>346.96</v>
      </c>
      <c r="H26159" s="3">
        <v>0.67680000000000007</v>
      </c>
      <c r="I26159" s="3">
        <v>3.1809600000000002</v>
      </c>
      <c r="J26159" s="3">
        <v>71.537760000000006</v>
      </c>
      <c r="K26159" s="4">
        <v>0.35000000000000003</v>
      </c>
      <c r="L26159" s="73">
        <v>129.86854892307693</v>
      </c>
    </row>
    <row r="26160" spans="1:12" x14ac:dyDescent="0.35">
      <c r="A26160" s="1" t="s">
        <v>42764</v>
      </c>
      <c r="B26160" t="s">
        <v>42765</v>
      </c>
      <c r="C26160" t="s">
        <v>34</v>
      </c>
      <c r="D26160" t="s">
        <v>35</v>
      </c>
      <c r="E26160">
        <v>2</v>
      </c>
      <c r="F26160" s="2">
        <v>79.8</v>
      </c>
      <c r="G26160" s="3">
        <v>417.8</v>
      </c>
      <c r="H26160" s="3">
        <v>0.79800000000000004</v>
      </c>
      <c r="I26160" s="3">
        <v>0</v>
      </c>
      <c r="J26160" s="3">
        <v>80.597999999999999</v>
      </c>
      <c r="K26160" s="4">
        <v>0.35</v>
      </c>
      <c r="L26160" s="73">
        <v>146.31636923076923</v>
      </c>
    </row>
    <row r="26161" spans="1:12" x14ac:dyDescent="0.35">
      <c r="A26161" s="1" t="s">
        <v>42766</v>
      </c>
      <c r="B26161" t="s">
        <v>40621</v>
      </c>
      <c r="C26161" t="s">
        <v>34</v>
      </c>
      <c r="D26161" t="s">
        <v>35</v>
      </c>
      <c r="E26161">
        <v>1</v>
      </c>
      <c r="F26161" s="2">
        <v>290.61</v>
      </c>
      <c r="G26161" s="3">
        <v>1489.78</v>
      </c>
      <c r="H26161" s="3">
        <v>2.9061000000000003</v>
      </c>
      <c r="I26161" s="3">
        <v>13.658670000000001</v>
      </c>
      <c r="J26161" s="3">
        <v>307.17476999999997</v>
      </c>
      <c r="K26161" s="4">
        <v>0.35</v>
      </c>
      <c r="L26161" s="73">
        <v>557.6403516923076</v>
      </c>
    </row>
    <row r="26162" spans="1:12" x14ac:dyDescent="0.35">
      <c r="A26162" s="1" t="s">
        <v>42767</v>
      </c>
      <c r="B26162" t="s">
        <v>42768</v>
      </c>
      <c r="C26162" t="s">
        <v>34</v>
      </c>
      <c r="D26162" t="s">
        <v>35</v>
      </c>
      <c r="E26162">
        <v>1</v>
      </c>
      <c r="F26162" s="2">
        <v>146.94</v>
      </c>
      <c r="G26162" s="3">
        <v>753.33</v>
      </c>
      <c r="H26162" s="3">
        <v>1.4694</v>
      </c>
      <c r="I26162" s="3">
        <v>6.90618</v>
      </c>
      <c r="J26162" s="3">
        <v>155.31558000000001</v>
      </c>
      <c r="K26162" s="4">
        <v>0.35000000000000003</v>
      </c>
      <c r="L26162" s="73">
        <v>281.95751446153849</v>
      </c>
    </row>
    <row r="26163" spans="1:12" x14ac:dyDescent="0.35">
      <c r="A26163" s="1" t="s">
        <v>42769</v>
      </c>
      <c r="B26163" t="s">
        <v>42770</v>
      </c>
      <c r="C26163" t="s">
        <v>46</v>
      </c>
      <c r="D26163" t="s">
        <v>47</v>
      </c>
      <c r="E26163">
        <v>1</v>
      </c>
      <c r="F26163" s="2">
        <v>26.29</v>
      </c>
      <c r="G26163" s="3">
        <v>134.78</v>
      </c>
      <c r="H26163" s="3">
        <v>0.26290000000000002</v>
      </c>
      <c r="I26163" s="3">
        <v>1.23563</v>
      </c>
      <c r="J26163" s="3">
        <v>27.788529999999998</v>
      </c>
      <c r="K26163" s="4">
        <v>0.34999999999999992</v>
      </c>
      <c r="L26163" s="73">
        <v>50.446869846153838</v>
      </c>
    </row>
    <row r="26164" spans="1:12" x14ac:dyDescent="0.35">
      <c r="A26164" s="1" t="s">
        <v>42771</v>
      </c>
      <c r="B26164" t="s">
        <v>42772</v>
      </c>
      <c r="C26164" t="s">
        <v>13</v>
      </c>
      <c r="D26164" t="s">
        <v>14</v>
      </c>
      <c r="E26164">
        <v>2</v>
      </c>
      <c r="F26164" s="2">
        <v>14.6</v>
      </c>
      <c r="G26164" s="3">
        <v>73.87</v>
      </c>
      <c r="H26164" s="3">
        <v>0.14599999999999999</v>
      </c>
      <c r="I26164" s="3">
        <v>0</v>
      </c>
      <c r="J26164" s="3">
        <v>14.746</v>
      </c>
      <c r="K26164" s="4">
        <v>0.35</v>
      </c>
      <c r="L26164" s="73">
        <v>26.769661538461538</v>
      </c>
    </row>
    <row r="26165" spans="1:12" x14ac:dyDescent="0.35">
      <c r="A26165" s="1" t="s">
        <v>42773</v>
      </c>
      <c r="B26165" t="s">
        <v>42774</v>
      </c>
      <c r="C26165" t="s">
        <v>34</v>
      </c>
      <c r="D26165" t="s">
        <v>35</v>
      </c>
      <c r="E26165">
        <v>1</v>
      </c>
      <c r="F26165" s="2">
        <v>647.78</v>
      </c>
      <c r="G26165" s="3">
        <v>3320.91</v>
      </c>
      <c r="H26165" s="3">
        <v>6.4778000000000002</v>
      </c>
      <c r="I26165" s="3">
        <v>30.44566</v>
      </c>
      <c r="J26165" s="3">
        <v>684.70345999999995</v>
      </c>
      <c r="K26165" s="4">
        <v>0.35</v>
      </c>
      <c r="L26165" s="73">
        <v>1243.0001273846153</v>
      </c>
    </row>
    <row r="26166" spans="1:12" x14ac:dyDescent="0.35">
      <c r="A26166" s="1" t="s">
        <v>42775</v>
      </c>
      <c r="B26166" t="s">
        <v>42776</v>
      </c>
      <c r="C26166" t="s">
        <v>34</v>
      </c>
      <c r="D26166" t="s">
        <v>35</v>
      </c>
      <c r="E26166">
        <v>1</v>
      </c>
      <c r="F26166" s="2">
        <v>528.75</v>
      </c>
      <c r="G26166" s="3">
        <v>2710.72</v>
      </c>
      <c r="H26166" s="3">
        <v>5.2875000000000005</v>
      </c>
      <c r="I26166" s="3">
        <v>24.85125</v>
      </c>
      <c r="J26166" s="3">
        <v>558.88875000000007</v>
      </c>
      <c r="K26166" s="4">
        <v>0.35</v>
      </c>
      <c r="L26166" s="73">
        <v>1014.5980384615386</v>
      </c>
    </row>
    <row r="26167" spans="1:12" x14ac:dyDescent="0.35">
      <c r="A26167" s="1" t="s">
        <v>42777</v>
      </c>
      <c r="B26167" t="s">
        <v>42778</v>
      </c>
      <c r="C26167" t="s">
        <v>46</v>
      </c>
      <c r="D26167" t="s">
        <v>47</v>
      </c>
      <c r="E26167">
        <v>1</v>
      </c>
      <c r="F26167" s="2">
        <v>55.98</v>
      </c>
      <c r="G26167" s="3">
        <v>287.27999999999997</v>
      </c>
      <c r="H26167" s="3">
        <v>0.55979999999999996</v>
      </c>
      <c r="I26167" s="3">
        <v>2.6310599999999997</v>
      </c>
      <c r="J26167" s="3">
        <v>59.170859999999998</v>
      </c>
      <c r="K26167" s="4">
        <v>0.34999999999999992</v>
      </c>
      <c r="L26167" s="73">
        <v>107.41786892307691</v>
      </c>
    </row>
    <row r="26168" spans="1:12" x14ac:dyDescent="0.35">
      <c r="A26168" s="1" t="s">
        <v>42779</v>
      </c>
      <c r="B26168" t="s">
        <v>42780</v>
      </c>
      <c r="C26168" t="s">
        <v>34</v>
      </c>
      <c r="D26168" t="s">
        <v>35</v>
      </c>
      <c r="E26168">
        <v>2</v>
      </c>
      <c r="F26168" s="2">
        <v>394.16</v>
      </c>
      <c r="G26168" s="3">
        <v>2020.73</v>
      </c>
      <c r="H26168" s="3">
        <v>3.9416000000000002</v>
      </c>
      <c r="I26168" s="3">
        <v>0</v>
      </c>
      <c r="J26168" s="3">
        <v>398.10160000000002</v>
      </c>
      <c r="K26168" s="4">
        <v>0.35000000000000003</v>
      </c>
      <c r="L26168" s="73">
        <v>722.70752000000005</v>
      </c>
    </row>
    <row r="26169" spans="1:12" x14ac:dyDescent="0.35">
      <c r="A26169" s="1" t="s">
        <v>42781</v>
      </c>
      <c r="B26169" t="s">
        <v>42782</v>
      </c>
      <c r="C26169" t="s">
        <v>34</v>
      </c>
      <c r="D26169" t="s">
        <v>35</v>
      </c>
      <c r="E26169">
        <v>1</v>
      </c>
      <c r="F26169" s="2">
        <v>169.55</v>
      </c>
      <c r="G26169" s="3">
        <v>887.7</v>
      </c>
      <c r="H26169" s="3">
        <v>1.6955000000000002</v>
      </c>
      <c r="I26169" s="3">
        <v>7.9688500000000007</v>
      </c>
      <c r="J26169" s="3">
        <v>179.21435000000002</v>
      </c>
      <c r="K26169" s="4">
        <v>0.34999999999999992</v>
      </c>
      <c r="L26169" s="73">
        <v>325.34297384615388</v>
      </c>
    </row>
    <row r="26170" spans="1:12" x14ac:dyDescent="0.35">
      <c r="A26170" s="1" t="s">
        <v>42783</v>
      </c>
      <c r="B26170" t="s">
        <v>42784</v>
      </c>
      <c r="C26170" t="s">
        <v>34</v>
      </c>
      <c r="D26170" t="s">
        <v>35</v>
      </c>
      <c r="E26170">
        <v>1</v>
      </c>
      <c r="F26170" s="2">
        <v>117.38</v>
      </c>
      <c r="G26170" s="3">
        <v>601.76</v>
      </c>
      <c r="H26170" s="3">
        <v>1.1738</v>
      </c>
      <c r="I26170" s="3">
        <v>5.5168599999999994</v>
      </c>
      <c r="J26170" s="3">
        <v>124.07065999999999</v>
      </c>
      <c r="K26170" s="4">
        <v>0.35</v>
      </c>
      <c r="L26170" s="73">
        <v>225.23596738461535</v>
      </c>
    </row>
    <row r="26171" spans="1:12" x14ac:dyDescent="0.35">
      <c r="A26171" s="1" t="s">
        <v>42785</v>
      </c>
      <c r="B26171" t="s">
        <v>42786</v>
      </c>
      <c r="C26171" t="s">
        <v>34</v>
      </c>
      <c r="D26171" t="s">
        <v>35</v>
      </c>
      <c r="E26171">
        <v>2</v>
      </c>
      <c r="F26171" s="2">
        <v>116.37</v>
      </c>
      <c r="G26171" s="3">
        <v>596.59</v>
      </c>
      <c r="H26171" s="3">
        <v>1.1637000000000002</v>
      </c>
      <c r="I26171" s="3">
        <v>0</v>
      </c>
      <c r="J26171" s="3">
        <v>117.53370000000001</v>
      </c>
      <c r="K26171" s="4">
        <v>0.35</v>
      </c>
      <c r="L26171" s="73">
        <v>213.36887076923077</v>
      </c>
    </row>
    <row r="26172" spans="1:12" x14ac:dyDescent="0.35">
      <c r="A26172" s="1" t="s">
        <v>42787</v>
      </c>
      <c r="B26172" t="s">
        <v>42788</v>
      </c>
      <c r="C26172" t="s">
        <v>34</v>
      </c>
      <c r="D26172" t="s">
        <v>35</v>
      </c>
      <c r="E26172">
        <v>2</v>
      </c>
      <c r="F26172" s="2">
        <v>2585.41</v>
      </c>
      <c r="G26172" s="3">
        <v>13536.18</v>
      </c>
      <c r="H26172" s="3">
        <v>25.854099999999999</v>
      </c>
      <c r="I26172" s="3">
        <v>0</v>
      </c>
      <c r="J26172" s="3">
        <v>2611.2640999999999</v>
      </c>
      <c r="K26172" s="4">
        <v>0.35</v>
      </c>
      <c r="L26172" s="73">
        <v>4740.4486738461537</v>
      </c>
    </row>
    <row r="26173" spans="1:12" x14ac:dyDescent="0.35">
      <c r="A26173" s="1" t="s">
        <v>42789</v>
      </c>
      <c r="B26173" t="s">
        <v>42790</v>
      </c>
      <c r="C26173" t="s">
        <v>13</v>
      </c>
      <c r="D26173" t="s">
        <v>14</v>
      </c>
      <c r="E26173">
        <v>1</v>
      </c>
      <c r="F26173" s="2">
        <v>96.8</v>
      </c>
      <c r="G26173" s="3">
        <v>496.28</v>
      </c>
      <c r="H26173" s="3">
        <v>0.96799999999999997</v>
      </c>
      <c r="I26173" s="3">
        <v>4.5495999999999999</v>
      </c>
      <c r="J26173" s="3">
        <v>102.3176</v>
      </c>
      <c r="K26173" s="4">
        <v>0.35</v>
      </c>
      <c r="L26173" s="73">
        <v>185.74579692307691</v>
      </c>
    </row>
    <row r="26174" spans="1:12" x14ac:dyDescent="0.35">
      <c r="A26174" s="1" t="s">
        <v>42791</v>
      </c>
      <c r="B26174" t="s">
        <v>42792</v>
      </c>
      <c r="C26174" t="s">
        <v>46</v>
      </c>
      <c r="D26174" t="s">
        <v>47</v>
      </c>
      <c r="E26174">
        <v>2</v>
      </c>
      <c r="F26174" s="2">
        <v>13.64</v>
      </c>
      <c r="G26174" s="3">
        <v>69.91</v>
      </c>
      <c r="H26174" s="3">
        <v>0.13640000000000002</v>
      </c>
      <c r="I26174" s="3">
        <v>0</v>
      </c>
      <c r="J26174" s="3">
        <v>13.776400000000001</v>
      </c>
      <c r="K26174" s="4">
        <v>0.35</v>
      </c>
      <c r="L26174" s="73">
        <v>25.009464615384616</v>
      </c>
    </row>
    <row r="26175" spans="1:12" x14ac:dyDescent="0.35">
      <c r="A26175" s="1" t="s">
        <v>42793</v>
      </c>
      <c r="B26175" t="s">
        <v>42793</v>
      </c>
      <c r="C26175" t="s">
        <v>34</v>
      </c>
      <c r="D26175" t="s">
        <v>35</v>
      </c>
      <c r="E26175">
        <v>2</v>
      </c>
      <c r="F26175" s="2">
        <v>16024.21</v>
      </c>
      <c r="G26175" s="3">
        <v>83896.39</v>
      </c>
      <c r="H26175" s="3">
        <v>160.24209999999999</v>
      </c>
      <c r="I26175" s="3">
        <v>0</v>
      </c>
      <c r="J26175" s="3">
        <v>16184.452099999999</v>
      </c>
      <c r="K26175" s="4">
        <v>0.35</v>
      </c>
      <c r="L26175" s="73">
        <v>29381.005350769228</v>
      </c>
    </row>
    <row r="26176" spans="1:12" x14ac:dyDescent="0.35">
      <c r="A26176" s="1" t="s">
        <v>42794</v>
      </c>
      <c r="B26176" t="s">
        <v>42795</v>
      </c>
      <c r="C26176" t="s">
        <v>34</v>
      </c>
      <c r="D26176" t="s">
        <v>35</v>
      </c>
      <c r="E26176">
        <v>1</v>
      </c>
      <c r="F26176" s="2">
        <v>575.64</v>
      </c>
      <c r="G26176" s="3">
        <v>2951.12</v>
      </c>
      <c r="H26176" s="3">
        <v>5.7564000000000002</v>
      </c>
      <c r="I26176" s="3">
        <v>27.05508</v>
      </c>
      <c r="J26176" s="3">
        <v>608.45147999999995</v>
      </c>
      <c r="K26176" s="4">
        <v>0.35</v>
      </c>
      <c r="L26176" s="73">
        <v>1104.5734559999999</v>
      </c>
    </row>
    <row r="26177" spans="1:12" x14ac:dyDescent="0.35">
      <c r="A26177" s="1" t="s">
        <v>42796</v>
      </c>
      <c r="B26177" t="s">
        <v>42797</v>
      </c>
      <c r="C26177" t="s">
        <v>13</v>
      </c>
      <c r="D26177" t="s">
        <v>14</v>
      </c>
      <c r="E26177">
        <v>2</v>
      </c>
      <c r="F26177" s="2">
        <v>305.35000000000002</v>
      </c>
      <c r="G26177" s="3">
        <v>1446.34</v>
      </c>
      <c r="H26177" s="3">
        <v>3.0535000000000001</v>
      </c>
      <c r="I26177" s="3">
        <v>0</v>
      </c>
      <c r="J26177" s="3">
        <v>308.40350000000001</v>
      </c>
      <c r="K26177" s="4">
        <v>0.35</v>
      </c>
      <c r="L26177" s="73">
        <v>559.87096923076922</v>
      </c>
    </row>
    <row r="26178" spans="1:12" x14ac:dyDescent="0.35">
      <c r="A26178" s="1" t="s">
        <v>42798</v>
      </c>
      <c r="B26178" t="s">
        <v>42799</v>
      </c>
      <c r="C26178" t="s">
        <v>34</v>
      </c>
      <c r="D26178" t="s">
        <v>35</v>
      </c>
      <c r="E26178">
        <v>1</v>
      </c>
      <c r="F26178" s="2">
        <v>431.04</v>
      </c>
      <c r="G26178" s="3">
        <v>2209.79</v>
      </c>
      <c r="H26178" s="3">
        <v>4.3104000000000005</v>
      </c>
      <c r="I26178" s="3">
        <v>20.258880000000001</v>
      </c>
      <c r="J26178" s="3">
        <v>455.60928000000001</v>
      </c>
      <c r="K26178" s="4">
        <v>0.35000000000000003</v>
      </c>
      <c r="L26178" s="73">
        <v>827.10607753846159</v>
      </c>
    </row>
    <row r="26179" spans="1:12" x14ac:dyDescent="0.35">
      <c r="A26179" s="1" t="s">
        <v>42800</v>
      </c>
      <c r="B26179" t="s">
        <v>40478</v>
      </c>
      <c r="C26179" t="s">
        <v>34</v>
      </c>
      <c r="D26179" t="s">
        <v>35</v>
      </c>
      <c r="E26179">
        <v>1</v>
      </c>
      <c r="F26179" s="2">
        <v>64.09</v>
      </c>
      <c r="G26179" s="3">
        <v>328.56</v>
      </c>
      <c r="H26179" s="3">
        <v>0.64090000000000003</v>
      </c>
      <c r="I26179" s="3">
        <v>3.0122300000000002</v>
      </c>
      <c r="J26179" s="3">
        <v>67.743130000000008</v>
      </c>
      <c r="K26179" s="4">
        <v>0.35</v>
      </c>
      <c r="L26179" s="73">
        <v>122.97983600000001</v>
      </c>
    </row>
    <row r="26180" spans="1:12" x14ac:dyDescent="0.35">
      <c r="A26180" s="1" t="s">
        <v>42801</v>
      </c>
      <c r="B26180" t="s">
        <v>42802</v>
      </c>
      <c r="C26180" t="s">
        <v>34</v>
      </c>
      <c r="D26180" t="s">
        <v>35</v>
      </c>
      <c r="E26180">
        <v>1</v>
      </c>
      <c r="F26180" s="2">
        <v>8.52</v>
      </c>
      <c r="G26180" s="3">
        <v>44.57</v>
      </c>
      <c r="H26180" s="3">
        <v>8.5199999999999998E-2</v>
      </c>
      <c r="I26180" s="3">
        <v>0.40043999999999996</v>
      </c>
      <c r="J26180" s="3">
        <v>9.0056399999999996</v>
      </c>
      <c r="K26180" s="4">
        <v>0.35</v>
      </c>
      <c r="L26180" s="73">
        <v>16.348700307692305</v>
      </c>
    </row>
    <row r="26181" spans="1:12" x14ac:dyDescent="0.35">
      <c r="A26181" s="1" t="s">
        <v>42803</v>
      </c>
      <c r="B26181" t="s">
        <v>42804</v>
      </c>
      <c r="C26181" t="s">
        <v>13</v>
      </c>
      <c r="D26181" t="s">
        <v>14</v>
      </c>
      <c r="E26181">
        <v>1</v>
      </c>
      <c r="F26181" s="2">
        <v>37.549999999999997</v>
      </c>
      <c r="G26181" s="3">
        <v>192.46</v>
      </c>
      <c r="H26181" s="3">
        <v>0.3755</v>
      </c>
      <c r="I26181" s="3">
        <v>1.7648499999999998</v>
      </c>
      <c r="J26181" s="3">
        <v>39.690350000000002</v>
      </c>
      <c r="K26181" s="4">
        <v>0.35</v>
      </c>
      <c r="L26181" s="73">
        <v>72.053250769230772</v>
      </c>
    </row>
    <row r="26182" spans="1:12" x14ac:dyDescent="0.35">
      <c r="A26182" s="1" t="s">
        <v>42805</v>
      </c>
      <c r="B26182" t="s">
        <v>40317</v>
      </c>
      <c r="C26182" t="s">
        <v>34</v>
      </c>
      <c r="D26182" t="s">
        <v>35</v>
      </c>
      <c r="E26182">
        <v>1</v>
      </c>
      <c r="F26182" s="2">
        <v>117.44</v>
      </c>
      <c r="G26182" s="3">
        <v>602.04</v>
      </c>
      <c r="H26182" s="3">
        <v>1.1744000000000001</v>
      </c>
      <c r="I26182" s="3">
        <v>5.5196800000000001</v>
      </c>
      <c r="J26182" s="3">
        <v>124.13408</v>
      </c>
      <c r="K26182" s="4">
        <v>0.34999999999999992</v>
      </c>
      <c r="L26182" s="73">
        <v>225.35109907692305</v>
      </c>
    </row>
    <row r="26183" spans="1:12" x14ac:dyDescent="0.35">
      <c r="A26183" s="1" t="s">
        <v>42806</v>
      </c>
      <c r="B26183" t="s">
        <v>42807</v>
      </c>
      <c r="C26183" t="s">
        <v>34</v>
      </c>
      <c r="D26183" t="s">
        <v>35</v>
      </c>
      <c r="E26183">
        <v>2</v>
      </c>
      <c r="F26183" s="2">
        <v>300</v>
      </c>
      <c r="G26183" s="3">
        <v>1570.68</v>
      </c>
      <c r="H26183" s="3">
        <v>3</v>
      </c>
      <c r="I26183" s="3">
        <v>0</v>
      </c>
      <c r="J26183" s="3">
        <v>303</v>
      </c>
      <c r="K26183" s="4">
        <v>0.35</v>
      </c>
      <c r="L26183" s="73">
        <v>550.06153846153848</v>
      </c>
    </row>
    <row r="26184" spans="1:12" x14ac:dyDescent="0.35">
      <c r="A26184" s="1" t="s">
        <v>42808</v>
      </c>
      <c r="B26184" t="s">
        <v>42809</v>
      </c>
      <c r="C26184" t="s">
        <v>34</v>
      </c>
      <c r="D26184" t="s">
        <v>35</v>
      </c>
      <c r="E26184">
        <v>1</v>
      </c>
      <c r="F26184" s="2">
        <v>343.63</v>
      </c>
      <c r="G26184" s="3">
        <v>1761.65</v>
      </c>
      <c r="H26184" s="3">
        <v>3.4363000000000001</v>
      </c>
      <c r="I26184" s="3">
        <v>16.15061</v>
      </c>
      <c r="J26184" s="3">
        <v>363.21690999999998</v>
      </c>
      <c r="K26184" s="4">
        <v>0.35000000000000003</v>
      </c>
      <c r="L26184" s="73">
        <v>659.37839046153852</v>
      </c>
    </row>
    <row r="26185" spans="1:12" x14ac:dyDescent="0.35">
      <c r="A26185" s="1" t="s">
        <v>42810</v>
      </c>
      <c r="B26185" t="s">
        <v>42811</v>
      </c>
      <c r="C26185" t="s">
        <v>34</v>
      </c>
      <c r="D26185" t="s">
        <v>35</v>
      </c>
      <c r="E26185">
        <v>2</v>
      </c>
      <c r="F26185" s="2">
        <v>125.16</v>
      </c>
      <c r="G26185" s="3">
        <v>953.64</v>
      </c>
      <c r="H26185" s="3">
        <v>1.2516</v>
      </c>
      <c r="I26185" s="3">
        <v>0</v>
      </c>
      <c r="J26185" s="3">
        <v>126.41159999999999</v>
      </c>
      <c r="K26185" s="4">
        <v>0.34999999999999992</v>
      </c>
      <c r="L26185" s="73">
        <v>229.48567384615382</v>
      </c>
    </row>
    <row r="26186" spans="1:12" x14ac:dyDescent="0.35">
      <c r="A26186" s="1" t="s">
        <v>42812</v>
      </c>
      <c r="B26186" t="s">
        <v>42813</v>
      </c>
      <c r="C26186" t="s">
        <v>34</v>
      </c>
      <c r="D26186" t="s">
        <v>35</v>
      </c>
      <c r="E26186">
        <v>2</v>
      </c>
      <c r="F26186" s="2">
        <v>715.59</v>
      </c>
      <c r="G26186" s="3">
        <v>3668.59</v>
      </c>
      <c r="H26186" s="3">
        <v>7.1559000000000008</v>
      </c>
      <c r="I26186" s="3">
        <v>0</v>
      </c>
      <c r="J26186" s="3">
        <v>722.74590000000001</v>
      </c>
      <c r="K26186" s="4">
        <v>0.35</v>
      </c>
      <c r="L26186" s="73">
        <v>1312.0617876923077</v>
      </c>
    </row>
    <row r="26187" spans="1:12" x14ac:dyDescent="0.35">
      <c r="A26187" s="1" t="s">
        <v>42814</v>
      </c>
      <c r="B26187" t="s">
        <v>42815</v>
      </c>
      <c r="C26187" t="s">
        <v>34</v>
      </c>
      <c r="D26187" t="s">
        <v>35</v>
      </c>
      <c r="E26187">
        <v>2</v>
      </c>
      <c r="F26187" s="2">
        <v>1023.58</v>
      </c>
      <c r="G26187" s="3">
        <v>5011.79</v>
      </c>
      <c r="H26187" s="3">
        <v>10.235800000000001</v>
      </c>
      <c r="I26187" s="3">
        <v>0</v>
      </c>
      <c r="J26187" s="3">
        <v>1033.8158000000001</v>
      </c>
      <c r="K26187" s="4">
        <v>0.35000000000000003</v>
      </c>
      <c r="L26187" s="73">
        <v>1876.7732984615386</v>
      </c>
    </row>
    <row r="26188" spans="1:12" x14ac:dyDescent="0.35">
      <c r="A26188" s="1" t="s">
        <v>42816</v>
      </c>
      <c r="B26188" t="s">
        <v>42817</v>
      </c>
      <c r="C26188" t="s">
        <v>34</v>
      </c>
      <c r="D26188" t="s">
        <v>35</v>
      </c>
      <c r="E26188">
        <v>1</v>
      </c>
      <c r="F26188" s="2">
        <v>105.76</v>
      </c>
      <c r="G26188" s="3">
        <v>553.72</v>
      </c>
      <c r="H26188" s="3">
        <v>1.0576000000000001</v>
      </c>
      <c r="I26188" s="3">
        <v>4.97072</v>
      </c>
      <c r="J26188" s="3">
        <v>111.78832</v>
      </c>
      <c r="K26188" s="4">
        <v>0.35</v>
      </c>
      <c r="L26188" s="73">
        <v>202.93879630769229</v>
      </c>
    </row>
    <row r="26189" spans="1:12" x14ac:dyDescent="0.35">
      <c r="A26189" s="1" t="s">
        <v>42818</v>
      </c>
      <c r="B26189" t="s">
        <v>41464</v>
      </c>
      <c r="C26189" t="s">
        <v>46</v>
      </c>
      <c r="D26189" t="s">
        <v>47</v>
      </c>
      <c r="E26189">
        <v>1</v>
      </c>
      <c r="F26189" s="2">
        <v>6758.27</v>
      </c>
      <c r="G26189" s="3">
        <v>32011.15</v>
      </c>
      <c r="H26189" s="3">
        <v>67.582700000000003</v>
      </c>
      <c r="I26189" s="3">
        <v>317.63869</v>
      </c>
      <c r="J26189" s="3">
        <v>7143.4913900000001</v>
      </c>
      <c r="K26189" s="4">
        <v>0.34999999999999992</v>
      </c>
      <c r="L26189" s="73">
        <v>12968.18436953846</v>
      </c>
    </row>
    <row r="26190" spans="1:12" x14ac:dyDescent="0.35">
      <c r="A26190" s="1" t="s">
        <v>42819</v>
      </c>
      <c r="B26190" t="s">
        <v>42820</v>
      </c>
      <c r="C26190" t="s">
        <v>34</v>
      </c>
      <c r="D26190" t="s">
        <v>35</v>
      </c>
      <c r="E26190">
        <v>2</v>
      </c>
      <c r="F26190" s="2">
        <v>10.35</v>
      </c>
      <c r="G26190" s="3">
        <v>77.349999999999994</v>
      </c>
      <c r="H26190" s="3">
        <v>0.10349999999999999</v>
      </c>
      <c r="I26190" s="3">
        <v>0</v>
      </c>
      <c r="J26190" s="3">
        <v>10.4535</v>
      </c>
      <c r="K26190" s="4">
        <v>0.34999999999999992</v>
      </c>
      <c r="L26190" s="73">
        <v>18.977123076923075</v>
      </c>
    </row>
    <row r="26191" spans="1:12" x14ac:dyDescent="0.35">
      <c r="A26191" s="1" t="s">
        <v>42821</v>
      </c>
      <c r="B26191" t="s">
        <v>42822</v>
      </c>
      <c r="C26191" t="s">
        <v>34</v>
      </c>
      <c r="D26191" t="s">
        <v>35</v>
      </c>
      <c r="E26191">
        <v>1</v>
      </c>
      <c r="F26191" s="2">
        <v>558.17999999999995</v>
      </c>
      <c r="G26191" s="3">
        <v>2861.61</v>
      </c>
      <c r="H26191" s="3">
        <v>5.5817999999999994</v>
      </c>
      <c r="I26191" s="3">
        <v>26.234459999999999</v>
      </c>
      <c r="J26191" s="3">
        <v>589.99626000000001</v>
      </c>
      <c r="K26191" s="4">
        <v>0.35</v>
      </c>
      <c r="L26191" s="73">
        <v>1071.0701335384615</v>
      </c>
    </row>
    <row r="26192" spans="1:12" x14ac:dyDescent="0.35">
      <c r="A26192" s="1" t="s">
        <v>42823</v>
      </c>
      <c r="B26192" t="s">
        <v>42824</v>
      </c>
      <c r="C26192" t="s">
        <v>34</v>
      </c>
      <c r="D26192" t="s">
        <v>35</v>
      </c>
      <c r="E26192">
        <v>1</v>
      </c>
      <c r="F26192" s="2">
        <v>928.12</v>
      </c>
      <c r="G26192" s="3">
        <v>4674.6099999999997</v>
      </c>
      <c r="H26192" s="3">
        <v>9.2812000000000001</v>
      </c>
      <c r="I26192" s="3">
        <v>43.621639999999999</v>
      </c>
      <c r="J26192" s="3">
        <v>981.02283999999997</v>
      </c>
      <c r="K26192" s="4">
        <v>0.35</v>
      </c>
      <c r="L26192" s="73">
        <v>1780.933771076923</v>
      </c>
    </row>
    <row r="26193" spans="1:12" x14ac:dyDescent="0.35">
      <c r="A26193" s="1" t="s">
        <v>42825</v>
      </c>
      <c r="B26193" t="s">
        <v>42826</v>
      </c>
      <c r="C26193" t="s">
        <v>34</v>
      </c>
      <c r="D26193" t="s">
        <v>35</v>
      </c>
      <c r="E26193">
        <v>2</v>
      </c>
      <c r="F26193" s="2">
        <v>126.26</v>
      </c>
      <c r="G26193" s="3">
        <v>943.14</v>
      </c>
      <c r="H26193" s="3">
        <v>1.2626000000000002</v>
      </c>
      <c r="I26193" s="3">
        <v>0</v>
      </c>
      <c r="J26193" s="3">
        <v>127.52260000000001</v>
      </c>
      <c r="K26193" s="4">
        <v>0.35</v>
      </c>
      <c r="L26193" s="73">
        <v>231.50256615384615</v>
      </c>
    </row>
    <row r="26194" spans="1:12" x14ac:dyDescent="0.35">
      <c r="A26194" s="1" t="s">
        <v>42827</v>
      </c>
      <c r="B26194" t="s">
        <v>42828</v>
      </c>
      <c r="C26194" t="s">
        <v>13</v>
      </c>
      <c r="D26194" t="s">
        <v>14</v>
      </c>
      <c r="E26194">
        <v>2</v>
      </c>
      <c r="F26194" s="2">
        <v>589.48</v>
      </c>
      <c r="G26194" s="3">
        <v>3022.04</v>
      </c>
      <c r="H26194" s="3">
        <v>5.8948</v>
      </c>
      <c r="I26194" s="3">
        <v>0</v>
      </c>
      <c r="J26194" s="3">
        <v>595.37480000000005</v>
      </c>
      <c r="K26194" s="4">
        <v>0.35</v>
      </c>
      <c r="L26194" s="73">
        <v>1080.8342523076924</v>
      </c>
    </row>
    <row r="26195" spans="1:12" x14ac:dyDescent="0.35">
      <c r="A26195" s="1" t="s">
        <v>42829</v>
      </c>
      <c r="B26195" t="s">
        <v>42830</v>
      </c>
      <c r="C26195" t="s">
        <v>34</v>
      </c>
      <c r="D26195" t="s">
        <v>35</v>
      </c>
      <c r="E26195">
        <v>1</v>
      </c>
      <c r="F26195" s="2">
        <v>149.01</v>
      </c>
      <c r="G26195" s="3">
        <v>389.62</v>
      </c>
      <c r="H26195" s="3">
        <v>1.4901</v>
      </c>
      <c r="I26195" s="3">
        <v>7.0034699999999992</v>
      </c>
      <c r="J26195" s="3">
        <v>157.50357</v>
      </c>
      <c r="K26195" s="4">
        <v>0.35000000000000003</v>
      </c>
      <c r="L26195" s="73">
        <v>285.92955784615384</v>
      </c>
    </row>
    <row r="26196" spans="1:12" x14ac:dyDescent="0.35">
      <c r="A26196" s="1" t="s">
        <v>42831</v>
      </c>
      <c r="B26196" t="s">
        <v>42832</v>
      </c>
      <c r="C26196" t="s">
        <v>34</v>
      </c>
      <c r="D26196" t="s">
        <v>35</v>
      </c>
      <c r="E26196">
        <v>1</v>
      </c>
      <c r="F26196" s="2">
        <v>159.63</v>
      </c>
      <c r="G26196" s="3">
        <v>417.35</v>
      </c>
      <c r="H26196" s="3">
        <v>1.5963000000000001</v>
      </c>
      <c r="I26196" s="3">
        <v>7.5026099999999998</v>
      </c>
      <c r="J26196" s="3">
        <v>168.72891000000001</v>
      </c>
      <c r="K26196" s="4">
        <v>0.34999999999999992</v>
      </c>
      <c r="L26196" s="73">
        <v>306.30786738461535</v>
      </c>
    </row>
    <row r="26197" spans="1:12" x14ac:dyDescent="0.35">
      <c r="A26197" s="1" t="s">
        <v>42833</v>
      </c>
      <c r="B26197" t="s">
        <v>42834</v>
      </c>
      <c r="C26197" t="s">
        <v>13</v>
      </c>
      <c r="D26197" t="s">
        <v>14</v>
      </c>
      <c r="E26197">
        <v>2</v>
      </c>
      <c r="F26197" s="2">
        <v>498.32</v>
      </c>
      <c r="G26197" s="3">
        <v>2554.71</v>
      </c>
      <c r="H26197" s="3">
        <v>4.9832000000000001</v>
      </c>
      <c r="I26197" s="3">
        <v>0</v>
      </c>
      <c r="J26197" s="3">
        <v>503.3032</v>
      </c>
      <c r="K26197" s="4">
        <v>0.35</v>
      </c>
      <c r="L26197" s="73">
        <v>913.68888615384617</v>
      </c>
    </row>
    <row r="26198" spans="1:12" x14ac:dyDescent="0.35">
      <c r="A26198" s="1" t="s">
        <v>42835</v>
      </c>
      <c r="B26198" t="s">
        <v>41597</v>
      </c>
      <c r="C26198" t="s">
        <v>34</v>
      </c>
      <c r="D26198" t="s">
        <v>35</v>
      </c>
      <c r="E26198">
        <v>2</v>
      </c>
      <c r="F26198" s="2">
        <v>4082.4</v>
      </c>
      <c r="G26198" s="3">
        <v>0</v>
      </c>
      <c r="H26198" s="3">
        <v>40.824000000000005</v>
      </c>
      <c r="I26198" s="3">
        <v>0</v>
      </c>
      <c r="J26198" s="3">
        <v>4123.2240000000002</v>
      </c>
      <c r="K26198" s="4">
        <v>0.34999999999999992</v>
      </c>
      <c r="L26198" s="73">
        <v>7485.2374153846149</v>
      </c>
    </row>
    <row r="26199" spans="1:12" x14ac:dyDescent="0.35">
      <c r="A26199" s="1" t="s">
        <v>42836</v>
      </c>
      <c r="B26199" t="s">
        <v>42837</v>
      </c>
      <c r="C26199" t="s">
        <v>34</v>
      </c>
      <c r="D26199" t="s">
        <v>35</v>
      </c>
      <c r="E26199">
        <v>1</v>
      </c>
      <c r="F26199" s="2">
        <v>1303.6600000000001</v>
      </c>
      <c r="G26199" s="3">
        <v>6683.4</v>
      </c>
      <c r="H26199" s="3">
        <v>13.036600000000002</v>
      </c>
      <c r="I26199" s="3">
        <v>61.272020000000005</v>
      </c>
      <c r="J26199" s="3">
        <v>1377.9686200000001</v>
      </c>
      <c r="K26199" s="4">
        <v>0.35000000000000003</v>
      </c>
      <c r="L26199" s="73">
        <v>2501.5430332307697</v>
      </c>
    </row>
    <row r="26200" spans="1:12" x14ac:dyDescent="0.35">
      <c r="A26200" s="1" t="s">
        <v>42838</v>
      </c>
      <c r="B26200" t="s">
        <v>42839</v>
      </c>
      <c r="C26200" t="s">
        <v>34</v>
      </c>
      <c r="D26200" t="s">
        <v>35</v>
      </c>
      <c r="E26200">
        <v>1</v>
      </c>
      <c r="F26200" s="2">
        <v>81.03</v>
      </c>
      <c r="G26200" s="3">
        <v>423.71</v>
      </c>
      <c r="H26200" s="3">
        <v>0.81030000000000002</v>
      </c>
      <c r="I26200" s="3">
        <v>3.8084099999999999</v>
      </c>
      <c r="J26200" s="3">
        <v>85.648709999999994</v>
      </c>
      <c r="K26200" s="4">
        <v>0.35</v>
      </c>
      <c r="L26200" s="73">
        <v>155.48535046153845</v>
      </c>
    </row>
    <row r="26201" spans="1:12" x14ac:dyDescent="0.35">
      <c r="A26201" s="1" t="s">
        <v>42840</v>
      </c>
      <c r="B26201" t="s">
        <v>42841</v>
      </c>
      <c r="C26201" t="s">
        <v>34</v>
      </c>
      <c r="D26201" t="s">
        <v>35</v>
      </c>
      <c r="E26201">
        <v>1</v>
      </c>
      <c r="F26201" s="2">
        <v>10.92</v>
      </c>
      <c r="G26201" s="3">
        <v>213.77</v>
      </c>
      <c r="H26201" s="3">
        <v>0.10920000000000001</v>
      </c>
      <c r="I26201" s="3">
        <v>0.51324000000000003</v>
      </c>
      <c r="J26201" s="3">
        <v>11.542439999999999</v>
      </c>
      <c r="K26201" s="4">
        <v>0.34999999999999992</v>
      </c>
      <c r="L26201" s="73">
        <v>20.953967999999996</v>
      </c>
    </row>
    <row r="26202" spans="1:12" x14ac:dyDescent="0.35">
      <c r="A26202" s="1" t="s">
        <v>42842</v>
      </c>
      <c r="B26202" t="s">
        <v>42843</v>
      </c>
      <c r="C26202" t="s">
        <v>13</v>
      </c>
      <c r="D26202" t="s">
        <v>14</v>
      </c>
      <c r="E26202">
        <v>2</v>
      </c>
      <c r="F26202" s="2">
        <v>464.43</v>
      </c>
      <c r="G26202" s="3">
        <v>2380.94</v>
      </c>
      <c r="H26202" s="3">
        <v>4.6443000000000003</v>
      </c>
      <c r="I26202" s="3">
        <v>0</v>
      </c>
      <c r="J26202" s="3">
        <v>469.07429999999999</v>
      </c>
      <c r="K26202" s="4">
        <v>0.35</v>
      </c>
      <c r="L26202" s="73">
        <v>851.55026769230767</v>
      </c>
    </row>
    <row r="26203" spans="1:12" x14ac:dyDescent="0.35">
      <c r="A26203" s="1" t="s">
        <v>42844</v>
      </c>
      <c r="B26203" t="s">
        <v>42845</v>
      </c>
      <c r="C26203" t="s">
        <v>13</v>
      </c>
      <c r="D26203" t="s">
        <v>14</v>
      </c>
      <c r="E26203">
        <v>1</v>
      </c>
      <c r="F26203" s="2">
        <v>74.66</v>
      </c>
      <c r="G26203" s="3">
        <v>377.64</v>
      </c>
      <c r="H26203" s="3">
        <v>0.74659999999999993</v>
      </c>
      <c r="I26203" s="3">
        <v>3.50902</v>
      </c>
      <c r="J26203" s="3">
        <v>78.915620000000004</v>
      </c>
      <c r="K26203" s="4">
        <v>0.34999999999999992</v>
      </c>
      <c r="L26203" s="73">
        <v>143.26220246153846</v>
      </c>
    </row>
    <row r="26204" spans="1:12" x14ac:dyDescent="0.35">
      <c r="A26204" s="1" t="s">
        <v>42846</v>
      </c>
      <c r="B26204" t="s">
        <v>42847</v>
      </c>
      <c r="C26204" t="s">
        <v>13</v>
      </c>
      <c r="D26204" t="s">
        <v>14</v>
      </c>
      <c r="E26204">
        <v>2</v>
      </c>
      <c r="F26204" s="2">
        <v>78.099999999999994</v>
      </c>
      <c r="G26204" s="3">
        <v>383.14</v>
      </c>
      <c r="H26204" s="3">
        <v>0.78099999999999992</v>
      </c>
      <c r="I26204" s="3">
        <v>0</v>
      </c>
      <c r="J26204" s="3">
        <v>78.881</v>
      </c>
      <c r="K26204" s="4">
        <v>0.35</v>
      </c>
      <c r="L26204" s="73">
        <v>143.19935384615383</v>
      </c>
    </row>
    <row r="26205" spans="1:12" x14ac:dyDescent="0.35">
      <c r="A26205" s="1" t="s">
        <v>42848</v>
      </c>
      <c r="B26205" t="s">
        <v>42849</v>
      </c>
      <c r="C26205" t="s">
        <v>29</v>
      </c>
      <c r="D26205" t="s">
        <v>30</v>
      </c>
      <c r="E26205">
        <v>2</v>
      </c>
      <c r="F26205" s="2">
        <v>101.47</v>
      </c>
      <c r="G26205" s="3">
        <v>717.72</v>
      </c>
      <c r="H26205" s="3">
        <v>1.0146999999999999</v>
      </c>
      <c r="I26205" s="3">
        <v>0</v>
      </c>
      <c r="J26205" s="3">
        <v>102.4847</v>
      </c>
      <c r="K26205" s="4">
        <v>0.35000000000000003</v>
      </c>
      <c r="L26205" s="73">
        <v>186.04914769230771</v>
      </c>
    </row>
    <row r="26206" spans="1:12" x14ac:dyDescent="0.35">
      <c r="A26206" s="1" t="s">
        <v>42850</v>
      </c>
      <c r="B26206" t="s">
        <v>42851</v>
      </c>
      <c r="C26206" t="s">
        <v>34</v>
      </c>
      <c r="D26206" t="s">
        <v>35</v>
      </c>
      <c r="E26206">
        <v>2</v>
      </c>
      <c r="F26206" s="2">
        <v>102.06</v>
      </c>
      <c r="G26206" s="3">
        <v>523.23</v>
      </c>
      <c r="H26206" s="3">
        <v>1.0206</v>
      </c>
      <c r="I26206" s="3">
        <v>0</v>
      </c>
      <c r="J26206" s="3">
        <v>103.0806</v>
      </c>
      <c r="K26206" s="4">
        <v>0.35000000000000003</v>
      </c>
      <c r="L26206" s="73">
        <v>187.13093538461541</v>
      </c>
    </row>
    <row r="26207" spans="1:12" x14ac:dyDescent="0.35">
      <c r="A26207" s="1" t="s">
        <v>42852</v>
      </c>
      <c r="B26207" t="s">
        <v>42853</v>
      </c>
      <c r="C26207" t="s">
        <v>13</v>
      </c>
      <c r="D26207" t="s">
        <v>14</v>
      </c>
      <c r="E26207">
        <v>2</v>
      </c>
      <c r="F26207" s="2">
        <v>779.56</v>
      </c>
      <c r="G26207" s="3">
        <v>3824.45</v>
      </c>
      <c r="H26207" s="3">
        <v>7.7955999999999994</v>
      </c>
      <c r="I26207" s="3">
        <v>0</v>
      </c>
      <c r="J26207" s="3">
        <v>787.35559999999998</v>
      </c>
      <c r="K26207" s="4">
        <v>0.35</v>
      </c>
      <c r="L26207" s="73">
        <v>1429.353243076923</v>
      </c>
    </row>
    <row r="26208" spans="1:12" x14ac:dyDescent="0.35">
      <c r="A26208" s="1" t="s">
        <v>42854</v>
      </c>
      <c r="B26208" t="s">
        <v>42855</v>
      </c>
      <c r="C26208" t="s">
        <v>13</v>
      </c>
      <c r="D26208" t="s">
        <v>14</v>
      </c>
      <c r="E26208">
        <v>2</v>
      </c>
      <c r="F26208" s="2">
        <v>684.27</v>
      </c>
      <c r="G26208" s="3">
        <v>3508.06</v>
      </c>
      <c r="H26208" s="3">
        <v>6.8426999999999998</v>
      </c>
      <c r="I26208" s="3">
        <v>0</v>
      </c>
      <c r="J26208" s="3">
        <v>691.11270000000002</v>
      </c>
      <c r="K26208" s="4">
        <v>0.34999999999999992</v>
      </c>
      <c r="L26208" s="73">
        <v>1254.6353630769229</v>
      </c>
    </row>
    <row r="26209" spans="1:12" x14ac:dyDescent="0.35">
      <c r="A26209" s="1" t="s">
        <v>42856</v>
      </c>
      <c r="B26209" t="s">
        <v>42857</v>
      </c>
      <c r="C26209" t="s">
        <v>34</v>
      </c>
      <c r="D26209" t="s">
        <v>35</v>
      </c>
      <c r="E26209">
        <v>1</v>
      </c>
      <c r="F26209" s="2">
        <v>663.84</v>
      </c>
      <c r="G26209" s="3">
        <v>3403.21</v>
      </c>
      <c r="H26209" s="3">
        <v>6.6384000000000007</v>
      </c>
      <c r="I26209" s="3">
        <v>31.200480000000002</v>
      </c>
      <c r="J26209" s="3">
        <v>701.67888000000005</v>
      </c>
      <c r="K26209" s="4">
        <v>0.35000000000000003</v>
      </c>
      <c r="L26209" s="73">
        <v>1273.8170436923078</v>
      </c>
    </row>
    <row r="26210" spans="1:12" x14ac:dyDescent="0.35">
      <c r="A26210" s="1" t="s">
        <v>42858</v>
      </c>
      <c r="B26210" t="s">
        <v>42859</v>
      </c>
      <c r="C26210" t="s">
        <v>13</v>
      </c>
      <c r="D26210" t="s">
        <v>14</v>
      </c>
      <c r="E26210">
        <v>2</v>
      </c>
      <c r="F26210" s="2">
        <v>11.47</v>
      </c>
      <c r="G26210" s="3">
        <v>45.71</v>
      </c>
      <c r="H26210" s="3">
        <v>0.11470000000000001</v>
      </c>
      <c r="I26210" s="3">
        <v>0</v>
      </c>
      <c r="J26210" s="3">
        <v>11.5847</v>
      </c>
      <c r="K26210" s="4">
        <v>0.34999999999999992</v>
      </c>
      <c r="L26210" s="73">
        <v>21.030686153846151</v>
      </c>
    </row>
    <row r="26211" spans="1:12" x14ac:dyDescent="0.35">
      <c r="A26211" s="1" t="s">
        <v>42860</v>
      </c>
      <c r="B26211" t="s">
        <v>42861</v>
      </c>
      <c r="C26211" t="s">
        <v>34</v>
      </c>
      <c r="D26211" t="s">
        <v>35</v>
      </c>
      <c r="E26211">
        <v>1</v>
      </c>
      <c r="F26211" s="2">
        <v>13.26</v>
      </c>
      <c r="G26211" s="3">
        <v>69.34</v>
      </c>
      <c r="H26211" s="3">
        <v>0.1326</v>
      </c>
      <c r="I26211" s="3">
        <v>0.62322</v>
      </c>
      <c r="J26211" s="3">
        <v>14.01582</v>
      </c>
      <c r="K26211" s="4">
        <v>0.35</v>
      </c>
      <c r="L26211" s="73">
        <v>25.444103999999999</v>
      </c>
    </row>
    <row r="26212" spans="1:12" x14ac:dyDescent="0.35">
      <c r="A26212" s="1" t="s">
        <v>42862</v>
      </c>
      <c r="B26212" t="s">
        <v>42863</v>
      </c>
      <c r="C26212" t="s">
        <v>34</v>
      </c>
      <c r="D26212" t="s">
        <v>35</v>
      </c>
      <c r="E26212">
        <v>1</v>
      </c>
      <c r="F26212" s="2">
        <v>92.83</v>
      </c>
      <c r="G26212" s="3">
        <v>475.88</v>
      </c>
      <c r="H26212" s="3">
        <v>0.92830000000000001</v>
      </c>
      <c r="I26212" s="3">
        <v>4.3630100000000001</v>
      </c>
      <c r="J26212" s="3">
        <v>98.121309999999994</v>
      </c>
      <c r="K26212" s="4">
        <v>0.35000000000000003</v>
      </c>
      <c r="L26212" s="73">
        <v>178.12791661538461</v>
      </c>
    </row>
    <row r="26213" spans="1:12" x14ac:dyDescent="0.35">
      <c r="A26213" s="1" t="s">
        <v>42864</v>
      </c>
      <c r="B26213" t="s">
        <v>42865</v>
      </c>
      <c r="C26213" t="s">
        <v>34</v>
      </c>
      <c r="D26213" t="s">
        <v>35</v>
      </c>
      <c r="E26213">
        <v>1</v>
      </c>
      <c r="F26213" s="2">
        <v>183.26</v>
      </c>
      <c r="G26213" s="3">
        <v>939.54</v>
      </c>
      <c r="H26213" s="3">
        <v>1.8326</v>
      </c>
      <c r="I26213" s="3">
        <v>8.6132200000000001</v>
      </c>
      <c r="J26213" s="3">
        <v>193.70582000000002</v>
      </c>
      <c r="K26213" s="4">
        <v>0.35</v>
      </c>
      <c r="L26213" s="73">
        <v>351.65056553846159</v>
      </c>
    </row>
    <row r="26214" spans="1:12" x14ac:dyDescent="0.35">
      <c r="A26214" s="1" t="s">
        <v>42866</v>
      </c>
      <c r="B26214" t="s">
        <v>42867</v>
      </c>
      <c r="C26214" t="s">
        <v>34</v>
      </c>
      <c r="D26214" t="s">
        <v>35</v>
      </c>
      <c r="E26214">
        <v>2</v>
      </c>
      <c r="F26214" s="2">
        <v>3</v>
      </c>
      <c r="G26214" s="3">
        <v>15.34</v>
      </c>
      <c r="H26214" s="3">
        <v>0.03</v>
      </c>
      <c r="I26214" s="3">
        <v>0</v>
      </c>
      <c r="J26214" s="3">
        <v>3.03</v>
      </c>
      <c r="K26214" s="4">
        <v>0.35</v>
      </c>
      <c r="L26214" s="73">
        <v>5.5006153846153838</v>
      </c>
    </row>
    <row r="26215" spans="1:12" x14ac:dyDescent="0.35">
      <c r="A26215" s="1" t="s">
        <v>42868</v>
      </c>
      <c r="B26215" t="s">
        <v>42869</v>
      </c>
      <c r="C26215" t="s">
        <v>34</v>
      </c>
      <c r="D26215" t="s">
        <v>35</v>
      </c>
      <c r="E26215">
        <v>2</v>
      </c>
      <c r="F26215" s="2">
        <v>31.68</v>
      </c>
      <c r="G26215" s="3">
        <v>162.38</v>
      </c>
      <c r="H26215" s="3">
        <v>0.31680000000000003</v>
      </c>
      <c r="I26215" s="3">
        <v>0</v>
      </c>
      <c r="J26215" s="3">
        <v>31.9968</v>
      </c>
      <c r="K26215" s="4">
        <v>0.35000000000000003</v>
      </c>
      <c r="L26215" s="73">
        <v>58.086498461538461</v>
      </c>
    </row>
    <row r="26216" spans="1:12" x14ac:dyDescent="0.35">
      <c r="A26216" s="1" t="s">
        <v>42870</v>
      </c>
      <c r="B26216" t="s">
        <v>42871</v>
      </c>
      <c r="C26216" t="s">
        <v>34</v>
      </c>
      <c r="D26216" t="s">
        <v>35</v>
      </c>
      <c r="E26216">
        <v>1</v>
      </c>
      <c r="F26216" s="2">
        <v>3.06</v>
      </c>
      <c r="G26216" s="3">
        <v>15.7</v>
      </c>
      <c r="H26216" s="3">
        <v>3.0600000000000002E-2</v>
      </c>
      <c r="I26216" s="3">
        <v>0.14382</v>
      </c>
      <c r="J26216" s="3">
        <v>3.2344200000000001</v>
      </c>
      <c r="K26216" s="4">
        <v>0.35000000000000003</v>
      </c>
      <c r="L26216" s="73">
        <v>5.8717163076923082</v>
      </c>
    </row>
    <row r="26217" spans="1:12" x14ac:dyDescent="0.35">
      <c r="A26217" s="1">
        <v>41009601</v>
      </c>
      <c r="B26217" t="s">
        <v>42872</v>
      </c>
      <c r="C26217" t="s">
        <v>34</v>
      </c>
      <c r="D26217" t="s">
        <v>35</v>
      </c>
      <c r="E26217">
        <v>1</v>
      </c>
      <c r="F26217" s="2">
        <v>663.84</v>
      </c>
      <c r="G26217" s="3">
        <v>3403.21</v>
      </c>
      <c r="H26217" s="3">
        <v>6.6384000000000007</v>
      </c>
      <c r="I26217" s="3">
        <v>31.200480000000002</v>
      </c>
      <c r="J26217" s="3">
        <v>701.67888000000005</v>
      </c>
      <c r="K26217" s="4">
        <v>0.35000000000000003</v>
      </c>
      <c r="L26217" s="73">
        <v>1273.8170436923078</v>
      </c>
    </row>
    <row r="26218" spans="1:12" x14ac:dyDescent="0.35">
      <c r="A26218" s="1" t="s">
        <v>42873</v>
      </c>
      <c r="B26218" t="s">
        <v>42874</v>
      </c>
      <c r="C26218" t="s">
        <v>34</v>
      </c>
      <c r="D26218" t="s">
        <v>35</v>
      </c>
      <c r="E26218">
        <v>1</v>
      </c>
      <c r="F26218" s="2">
        <v>52.75</v>
      </c>
      <c r="G26218" s="3">
        <v>270.45999999999998</v>
      </c>
      <c r="H26218" s="3">
        <v>0.52749999999999997</v>
      </c>
      <c r="I26218" s="3">
        <v>2.47925</v>
      </c>
      <c r="J26218" s="3">
        <v>55.756750000000004</v>
      </c>
      <c r="K26218" s="4">
        <v>0.34999999999999992</v>
      </c>
      <c r="L26218" s="73">
        <v>101.21994615384615</v>
      </c>
    </row>
    <row r="26219" spans="1:12" x14ac:dyDescent="0.35">
      <c r="A26219" s="1" t="s">
        <v>42875</v>
      </c>
      <c r="B26219" t="s">
        <v>42876</v>
      </c>
      <c r="C26219" t="s">
        <v>34</v>
      </c>
      <c r="D26219" t="s">
        <v>35</v>
      </c>
      <c r="E26219">
        <v>1</v>
      </c>
      <c r="F26219" s="2">
        <v>466.71</v>
      </c>
      <c r="G26219" s="3">
        <v>2392.65</v>
      </c>
      <c r="H26219" s="3">
        <v>4.6670999999999996</v>
      </c>
      <c r="I26219" s="3">
        <v>21.935369999999999</v>
      </c>
      <c r="J26219" s="3">
        <v>493.31246999999996</v>
      </c>
      <c r="K26219" s="4">
        <v>0.35</v>
      </c>
      <c r="L26219" s="73">
        <v>895.55186861538459</v>
      </c>
    </row>
    <row r="26220" spans="1:12" x14ac:dyDescent="0.35">
      <c r="A26220" s="1" t="s">
        <v>42877</v>
      </c>
      <c r="B26220" t="s">
        <v>42878</v>
      </c>
      <c r="C26220" t="s">
        <v>46</v>
      </c>
      <c r="D26220" t="s">
        <v>47</v>
      </c>
      <c r="E26220">
        <v>1</v>
      </c>
      <c r="F26220" s="2">
        <v>155.85</v>
      </c>
      <c r="G26220" s="3">
        <v>798.96</v>
      </c>
      <c r="H26220" s="3">
        <v>1.5585</v>
      </c>
      <c r="I26220" s="3">
        <v>7.3249499999999994</v>
      </c>
      <c r="J26220" s="3">
        <v>164.73345</v>
      </c>
      <c r="K26220" s="4">
        <v>0.34999999999999992</v>
      </c>
      <c r="L26220" s="73">
        <v>299.05457076923074</v>
      </c>
    </row>
    <row r="26221" spans="1:12" x14ac:dyDescent="0.35">
      <c r="A26221" s="1" t="s">
        <v>42879</v>
      </c>
      <c r="B26221" t="s">
        <v>42880</v>
      </c>
      <c r="C26221" t="s">
        <v>13</v>
      </c>
      <c r="D26221" t="s">
        <v>14</v>
      </c>
      <c r="E26221">
        <v>1</v>
      </c>
      <c r="F26221" s="2">
        <v>24.46</v>
      </c>
      <c r="G26221" s="3">
        <v>123.77</v>
      </c>
      <c r="H26221" s="3">
        <v>0.24460000000000001</v>
      </c>
      <c r="I26221" s="3">
        <v>1.1496200000000001</v>
      </c>
      <c r="J26221" s="3">
        <v>25.854219999999998</v>
      </c>
      <c r="K26221" s="4">
        <v>0.35</v>
      </c>
      <c r="L26221" s="73">
        <v>46.935353230769223</v>
      </c>
    </row>
    <row r="26222" spans="1:12" x14ac:dyDescent="0.35">
      <c r="A26222" s="1" t="s">
        <v>42881</v>
      </c>
      <c r="B26222" t="s">
        <v>42882</v>
      </c>
      <c r="C26222" t="s">
        <v>34</v>
      </c>
      <c r="D26222" t="s">
        <v>35</v>
      </c>
      <c r="E26222">
        <v>2</v>
      </c>
      <c r="F26222" s="2">
        <v>702.31</v>
      </c>
      <c r="G26222" s="3">
        <v>3677.02</v>
      </c>
      <c r="H26222" s="3">
        <v>7.0230999999999995</v>
      </c>
      <c r="I26222" s="3">
        <v>0</v>
      </c>
      <c r="J26222" s="3">
        <v>709.33309999999994</v>
      </c>
      <c r="K26222" s="4">
        <v>0.34999999999999992</v>
      </c>
      <c r="L26222" s="73">
        <v>1287.7123969230765</v>
      </c>
    </row>
    <row r="26223" spans="1:12" x14ac:dyDescent="0.35">
      <c r="A26223" s="1" t="s">
        <v>42883</v>
      </c>
      <c r="B26223" t="s">
        <v>42884</v>
      </c>
      <c r="C26223" t="s">
        <v>34</v>
      </c>
      <c r="D26223" t="s">
        <v>35</v>
      </c>
      <c r="E26223">
        <v>2</v>
      </c>
      <c r="F26223" s="2">
        <v>957.89</v>
      </c>
      <c r="G26223" s="3">
        <v>5015.13</v>
      </c>
      <c r="H26223" s="3">
        <v>9.5789000000000009</v>
      </c>
      <c r="I26223" s="3">
        <v>0</v>
      </c>
      <c r="J26223" s="3">
        <v>967.46889999999996</v>
      </c>
      <c r="K26223" s="4">
        <v>0.35</v>
      </c>
      <c r="L26223" s="73">
        <v>1756.3281569230767</v>
      </c>
    </row>
    <row r="26224" spans="1:12" x14ac:dyDescent="0.35">
      <c r="A26224" s="1" t="s">
        <v>42885</v>
      </c>
      <c r="B26224" t="s">
        <v>41101</v>
      </c>
      <c r="C26224" t="s">
        <v>13</v>
      </c>
      <c r="D26224" t="s">
        <v>14</v>
      </c>
      <c r="E26224">
        <v>2</v>
      </c>
      <c r="F26224" s="2">
        <v>488.97</v>
      </c>
      <c r="G26224" s="3">
        <v>2536.65</v>
      </c>
      <c r="H26224" s="3">
        <v>4.8897000000000004</v>
      </c>
      <c r="I26224" s="3">
        <v>0</v>
      </c>
      <c r="J26224" s="3">
        <v>493.85970000000003</v>
      </c>
      <c r="K26224" s="4">
        <v>0.35000000000000003</v>
      </c>
      <c r="L26224" s="73">
        <v>896.54530153846167</v>
      </c>
    </row>
    <row r="26225" spans="1:12" x14ac:dyDescent="0.35">
      <c r="A26225" s="1">
        <v>41006110</v>
      </c>
      <c r="B26225" t="s">
        <v>42886</v>
      </c>
      <c r="C26225" t="s">
        <v>34</v>
      </c>
      <c r="D26225" t="s">
        <v>35</v>
      </c>
      <c r="E26225">
        <v>2</v>
      </c>
      <c r="F26225" s="2">
        <v>5944.07</v>
      </c>
      <c r="G26225" s="3">
        <v>30473.09</v>
      </c>
      <c r="H26225" s="3">
        <v>59.4407</v>
      </c>
      <c r="I26225" s="3">
        <v>0</v>
      </c>
      <c r="J26225" s="3">
        <v>6003.5106999999998</v>
      </c>
      <c r="K26225" s="4">
        <v>0.35000000000000003</v>
      </c>
      <c r="L26225" s="73">
        <v>10898.680963076924</v>
      </c>
    </row>
    <row r="26226" spans="1:12" x14ac:dyDescent="0.35">
      <c r="A26226" s="1" t="s">
        <v>42887</v>
      </c>
      <c r="B26226" t="s">
        <v>42888</v>
      </c>
      <c r="C26226" t="s">
        <v>34</v>
      </c>
      <c r="D26226" t="s">
        <v>35</v>
      </c>
      <c r="E26226">
        <v>2</v>
      </c>
      <c r="F26226" s="2">
        <v>56.51</v>
      </c>
      <c r="G26226" s="3">
        <v>422.04</v>
      </c>
      <c r="H26226" s="3">
        <v>0.56510000000000005</v>
      </c>
      <c r="I26226" s="3">
        <v>0</v>
      </c>
      <c r="J26226" s="3">
        <v>57.075099999999999</v>
      </c>
      <c r="K26226" s="4">
        <v>0.34999999999999992</v>
      </c>
      <c r="L26226" s="73">
        <v>103.61325846153845</v>
      </c>
    </row>
    <row r="26227" spans="1:12" x14ac:dyDescent="0.35">
      <c r="A26227" s="1" t="s">
        <v>42889</v>
      </c>
      <c r="B26227" t="s">
        <v>42890</v>
      </c>
      <c r="C26227" t="s">
        <v>34</v>
      </c>
      <c r="D26227" t="s">
        <v>35</v>
      </c>
      <c r="E26227">
        <v>2</v>
      </c>
      <c r="F26227" s="2">
        <v>1053.83</v>
      </c>
      <c r="G26227" s="3">
        <v>5402.62</v>
      </c>
      <c r="H26227" s="3">
        <v>10.5383</v>
      </c>
      <c r="I26227" s="3">
        <v>0</v>
      </c>
      <c r="J26227" s="3">
        <v>1064.3682999999999</v>
      </c>
      <c r="K26227" s="4">
        <v>0.34999999999999992</v>
      </c>
      <c r="L26227" s="73">
        <v>1932.2378369230764</v>
      </c>
    </row>
    <row r="26228" spans="1:12" x14ac:dyDescent="0.35">
      <c r="A26228" s="1" t="s">
        <v>42891</v>
      </c>
      <c r="B26228" t="s">
        <v>42892</v>
      </c>
      <c r="C26228" t="s">
        <v>46</v>
      </c>
      <c r="D26228" t="s">
        <v>47</v>
      </c>
      <c r="E26228">
        <v>1</v>
      </c>
      <c r="F26228" s="2">
        <v>884.71</v>
      </c>
      <c r="G26228" s="3">
        <v>4535.54</v>
      </c>
      <c r="H26228" s="3">
        <v>8.8471000000000011</v>
      </c>
      <c r="I26228" s="3">
        <v>41.58137</v>
      </c>
      <c r="J26228" s="3">
        <v>935.13846999999998</v>
      </c>
      <c r="K26228" s="4">
        <v>0.34999999999999992</v>
      </c>
      <c r="L26228" s="73">
        <v>1697.6359916923075</v>
      </c>
    </row>
    <row r="26229" spans="1:12" x14ac:dyDescent="0.35">
      <c r="A26229" s="1" t="s">
        <v>42893</v>
      </c>
      <c r="B26229" t="s">
        <v>42894</v>
      </c>
      <c r="C26229" t="s">
        <v>34</v>
      </c>
      <c r="D26229" t="s">
        <v>35</v>
      </c>
      <c r="E26229">
        <v>2</v>
      </c>
      <c r="F26229" s="2">
        <v>79.8</v>
      </c>
      <c r="G26229" s="3">
        <v>417.8</v>
      </c>
      <c r="H26229" s="3">
        <v>0.79800000000000004</v>
      </c>
      <c r="I26229" s="3">
        <v>0</v>
      </c>
      <c r="J26229" s="3">
        <v>80.597999999999999</v>
      </c>
      <c r="K26229" s="4">
        <v>0.35</v>
      </c>
      <c r="L26229" s="73">
        <v>146.31636923076923</v>
      </c>
    </row>
    <row r="26230" spans="1:12" x14ac:dyDescent="0.35">
      <c r="A26230" s="1" t="s">
        <v>42895</v>
      </c>
      <c r="B26230" t="s">
        <v>42896</v>
      </c>
      <c r="C26230" t="s">
        <v>46</v>
      </c>
      <c r="D26230" t="s">
        <v>47</v>
      </c>
      <c r="E26230">
        <v>2</v>
      </c>
      <c r="F26230" s="2">
        <v>598.97</v>
      </c>
      <c r="G26230" s="3">
        <v>3070.72</v>
      </c>
      <c r="H26230" s="3">
        <v>5.9897</v>
      </c>
      <c r="I26230" s="3">
        <v>0</v>
      </c>
      <c r="J26230" s="3">
        <v>604.9597</v>
      </c>
      <c r="K26230" s="4">
        <v>0.35</v>
      </c>
      <c r="L26230" s="73">
        <v>1098.2345323076922</v>
      </c>
    </row>
    <row r="26231" spans="1:12" x14ac:dyDescent="0.35">
      <c r="A26231" s="1" t="s">
        <v>42897</v>
      </c>
      <c r="B26231" t="s">
        <v>42898</v>
      </c>
      <c r="C26231" t="s">
        <v>34</v>
      </c>
      <c r="D26231" t="s">
        <v>35</v>
      </c>
      <c r="E26231">
        <v>2</v>
      </c>
      <c r="F26231" s="2">
        <v>11.05</v>
      </c>
      <c r="G26231" s="3">
        <v>82.54</v>
      </c>
      <c r="H26231" s="3">
        <v>0.11050000000000001</v>
      </c>
      <c r="I26231" s="3">
        <v>0</v>
      </c>
      <c r="J26231" s="3">
        <v>11.160500000000001</v>
      </c>
      <c r="K26231" s="4">
        <v>0.35000000000000003</v>
      </c>
      <c r="L26231" s="73">
        <v>20.260600000000004</v>
      </c>
    </row>
    <row r="26232" spans="1:12" x14ac:dyDescent="0.35">
      <c r="A26232" s="1" t="s">
        <v>42899</v>
      </c>
      <c r="B26232" t="s">
        <v>42900</v>
      </c>
      <c r="C26232" t="s">
        <v>34</v>
      </c>
      <c r="D26232" t="s">
        <v>35</v>
      </c>
      <c r="E26232">
        <v>1</v>
      </c>
      <c r="F26232" s="2">
        <v>90.8</v>
      </c>
      <c r="G26232" s="3">
        <v>465.49</v>
      </c>
      <c r="H26232" s="3">
        <v>0.90800000000000003</v>
      </c>
      <c r="I26232" s="3">
        <v>4.2675999999999998</v>
      </c>
      <c r="J26232" s="3">
        <v>95.9756</v>
      </c>
      <c r="K26232" s="4">
        <v>0.35000000000000003</v>
      </c>
      <c r="L26232" s="73">
        <v>174.23262769230769</v>
      </c>
    </row>
    <row r="26233" spans="1:12" x14ac:dyDescent="0.35">
      <c r="A26233" s="1" t="s">
        <v>42901</v>
      </c>
      <c r="B26233" t="s">
        <v>42902</v>
      </c>
      <c r="C26233" t="s">
        <v>13</v>
      </c>
      <c r="D26233" t="s">
        <v>14</v>
      </c>
      <c r="E26233">
        <v>2</v>
      </c>
      <c r="F26233" s="2">
        <v>1249.27</v>
      </c>
      <c r="G26233" s="3">
        <v>6404.55</v>
      </c>
      <c r="H26233" s="3">
        <v>12.492699999999999</v>
      </c>
      <c r="I26233" s="3">
        <v>0</v>
      </c>
      <c r="J26233" s="3">
        <v>1261.7627</v>
      </c>
      <c r="K26233" s="4">
        <v>0.35</v>
      </c>
      <c r="L26233" s="73">
        <v>2290.5845938461539</v>
      </c>
    </row>
    <row r="26234" spans="1:12" x14ac:dyDescent="0.35">
      <c r="A26234" s="1" t="s">
        <v>42903</v>
      </c>
      <c r="B26234" t="s">
        <v>42904</v>
      </c>
      <c r="C26234" t="s">
        <v>34</v>
      </c>
      <c r="D26234" t="s">
        <v>35</v>
      </c>
      <c r="E26234">
        <v>2</v>
      </c>
      <c r="F26234" s="2">
        <v>1567.74</v>
      </c>
      <c r="G26234" s="3">
        <v>8047.12</v>
      </c>
      <c r="H26234" s="3">
        <v>15.6774</v>
      </c>
      <c r="I26234" s="3">
        <v>0</v>
      </c>
      <c r="J26234" s="3">
        <v>1583.4174</v>
      </c>
      <c r="K26234" s="4">
        <v>0.35000000000000003</v>
      </c>
      <c r="L26234" s="73">
        <v>2874.5115876923078</v>
      </c>
    </row>
    <row r="26235" spans="1:12" x14ac:dyDescent="0.35">
      <c r="A26235" s="1" t="s">
        <v>42905</v>
      </c>
      <c r="B26235" t="s">
        <v>42906</v>
      </c>
      <c r="C26235" t="s">
        <v>13</v>
      </c>
      <c r="D26235" t="s">
        <v>14</v>
      </c>
      <c r="E26235">
        <v>1</v>
      </c>
      <c r="F26235" s="2">
        <v>99.31</v>
      </c>
      <c r="G26235" s="3">
        <v>519.95000000000005</v>
      </c>
      <c r="H26235" s="3">
        <v>0.99310000000000009</v>
      </c>
      <c r="I26235" s="3">
        <v>4.6675700000000004</v>
      </c>
      <c r="J26235" s="3">
        <v>104.97067</v>
      </c>
      <c r="K26235" s="4">
        <v>0.35</v>
      </c>
      <c r="L26235" s="73">
        <v>190.56213938461536</v>
      </c>
    </row>
    <row r="26236" spans="1:12" x14ac:dyDescent="0.35">
      <c r="A26236" s="1" t="s">
        <v>42907</v>
      </c>
      <c r="B26236" t="s">
        <v>42751</v>
      </c>
      <c r="C26236" t="s">
        <v>34</v>
      </c>
      <c r="D26236" t="s">
        <v>35</v>
      </c>
      <c r="E26236">
        <v>2</v>
      </c>
      <c r="F26236" s="2">
        <v>5554.08</v>
      </c>
      <c r="G26236" s="3">
        <v>29078.95</v>
      </c>
      <c r="H26236" s="3">
        <v>55.540799999999997</v>
      </c>
      <c r="I26236" s="3">
        <v>0</v>
      </c>
      <c r="J26236" s="3">
        <v>5609.6207999999997</v>
      </c>
      <c r="K26236" s="4">
        <v>0.34999999999999992</v>
      </c>
      <c r="L26236" s="73">
        <v>10183.619298461537</v>
      </c>
    </row>
    <row r="26237" spans="1:12" x14ac:dyDescent="0.35">
      <c r="A26237" s="1" t="s">
        <v>42908</v>
      </c>
      <c r="B26237" t="s">
        <v>42909</v>
      </c>
      <c r="C26237" t="s">
        <v>13</v>
      </c>
      <c r="D26237" t="s">
        <v>14</v>
      </c>
      <c r="E26237">
        <v>2</v>
      </c>
      <c r="F26237" s="2">
        <v>23.28</v>
      </c>
      <c r="G26237" s="3">
        <v>120.79</v>
      </c>
      <c r="H26237" s="3">
        <v>0.23280000000000001</v>
      </c>
      <c r="I26237" s="3">
        <v>0</v>
      </c>
      <c r="J26237" s="3">
        <v>23.512800000000002</v>
      </c>
      <c r="K26237" s="4">
        <v>0.35</v>
      </c>
      <c r="L26237" s="73">
        <v>42.684775384615385</v>
      </c>
    </row>
    <row r="26238" spans="1:12" x14ac:dyDescent="0.35">
      <c r="A26238" s="1" t="s">
        <v>42910</v>
      </c>
      <c r="B26238" t="s">
        <v>42911</v>
      </c>
      <c r="C26238" t="s">
        <v>34</v>
      </c>
      <c r="D26238" t="s">
        <v>35</v>
      </c>
      <c r="E26238">
        <v>1</v>
      </c>
      <c r="F26238" s="2">
        <v>333.62</v>
      </c>
      <c r="G26238" s="3">
        <v>1710.41</v>
      </c>
      <c r="H26238" s="3">
        <v>3.3362000000000003</v>
      </c>
      <c r="I26238" s="3">
        <v>15.68014</v>
      </c>
      <c r="J26238" s="3">
        <v>352.63634000000002</v>
      </c>
      <c r="K26238" s="4">
        <v>0.35000000000000003</v>
      </c>
      <c r="L26238" s="73">
        <v>640.17058646153851</v>
      </c>
    </row>
    <row r="26239" spans="1:12" x14ac:dyDescent="0.35">
      <c r="A26239" s="1" t="s">
        <v>42912</v>
      </c>
      <c r="B26239" t="s">
        <v>42913</v>
      </c>
      <c r="C26239" t="s">
        <v>13</v>
      </c>
      <c r="D26239" t="s">
        <v>14</v>
      </c>
      <c r="E26239">
        <v>2</v>
      </c>
      <c r="F26239" s="2">
        <v>13.65</v>
      </c>
      <c r="G26239" s="3">
        <v>64.290000000000006</v>
      </c>
      <c r="H26239" s="3">
        <v>0.13650000000000001</v>
      </c>
      <c r="I26239" s="3">
        <v>0</v>
      </c>
      <c r="J26239" s="3">
        <v>13.7865</v>
      </c>
      <c r="K26239" s="4">
        <v>0.35000000000000003</v>
      </c>
      <c r="L26239" s="73">
        <v>25.027799999999999</v>
      </c>
    </row>
    <row r="26240" spans="1:12" x14ac:dyDescent="0.35">
      <c r="A26240" s="1" t="s">
        <v>42914</v>
      </c>
      <c r="B26240" t="s">
        <v>41828</v>
      </c>
      <c r="C26240" t="s">
        <v>34</v>
      </c>
      <c r="D26240" t="s">
        <v>35</v>
      </c>
      <c r="E26240">
        <v>2</v>
      </c>
      <c r="F26240" s="2">
        <v>281.86</v>
      </c>
      <c r="G26240" s="3">
        <v>1445.01</v>
      </c>
      <c r="H26240" s="3">
        <v>2.8186</v>
      </c>
      <c r="I26240" s="3">
        <v>0</v>
      </c>
      <c r="J26240" s="3">
        <v>284.67860000000002</v>
      </c>
      <c r="K26240" s="4">
        <v>0.35</v>
      </c>
      <c r="L26240" s="73">
        <v>516.80115076923084</v>
      </c>
    </row>
    <row r="26241" spans="1:12" x14ac:dyDescent="0.35">
      <c r="A26241" s="1" t="s">
        <v>42915</v>
      </c>
      <c r="B26241" t="s">
        <v>42916</v>
      </c>
      <c r="C26241" t="s">
        <v>13</v>
      </c>
      <c r="D26241" t="s">
        <v>14</v>
      </c>
      <c r="E26241">
        <v>2</v>
      </c>
      <c r="F26241" s="2">
        <v>721.3</v>
      </c>
      <c r="G26241" s="3">
        <v>3697.85</v>
      </c>
      <c r="H26241" s="3">
        <v>7.2130000000000001</v>
      </c>
      <c r="I26241" s="3">
        <v>0</v>
      </c>
      <c r="J26241" s="3">
        <v>728.51299999999992</v>
      </c>
      <c r="K26241" s="4">
        <v>0.35000000000000003</v>
      </c>
      <c r="L26241" s="73">
        <v>1322.5312923076922</v>
      </c>
    </row>
    <row r="26242" spans="1:12" x14ac:dyDescent="0.35">
      <c r="A26242" s="1" t="s">
        <v>42917</v>
      </c>
      <c r="B26242" t="s">
        <v>42918</v>
      </c>
      <c r="C26242" t="s">
        <v>13</v>
      </c>
      <c r="D26242" t="s">
        <v>14</v>
      </c>
      <c r="E26242">
        <v>2</v>
      </c>
      <c r="F26242" s="2">
        <v>362.5</v>
      </c>
      <c r="G26242" s="3">
        <v>1697.59</v>
      </c>
      <c r="H26242" s="3">
        <v>3.625</v>
      </c>
      <c r="I26242" s="3">
        <v>0</v>
      </c>
      <c r="J26242" s="3">
        <v>366.125</v>
      </c>
      <c r="K26242" s="4">
        <v>0.34999999999999992</v>
      </c>
      <c r="L26242" s="73">
        <v>664.65769230769229</v>
      </c>
    </row>
    <row r="26243" spans="1:12" x14ac:dyDescent="0.35">
      <c r="A26243" s="1" t="s">
        <v>42919</v>
      </c>
      <c r="B26243" t="s">
        <v>42920</v>
      </c>
      <c r="C26243" t="s">
        <v>34</v>
      </c>
      <c r="D26243" t="s">
        <v>35</v>
      </c>
      <c r="E26243">
        <v>2</v>
      </c>
      <c r="F26243" s="2">
        <v>4.78</v>
      </c>
      <c r="G26243" s="3">
        <v>35.67</v>
      </c>
      <c r="H26243" s="3">
        <v>4.7800000000000002E-2</v>
      </c>
      <c r="I26243" s="3">
        <v>0</v>
      </c>
      <c r="J26243" s="3">
        <v>4.8277999999999999</v>
      </c>
      <c r="K26243" s="4">
        <v>0.35000000000000003</v>
      </c>
      <c r="L26243" s="73">
        <v>8.7643138461538452</v>
      </c>
    </row>
    <row r="26244" spans="1:12" x14ac:dyDescent="0.35">
      <c r="A26244" s="1" t="s">
        <v>42921</v>
      </c>
      <c r="B26244" t="s">
        <v>42922</v>
      </c>
      <c r="C26244" t="s">
        <v>34</v>
      </c>
      <c r="D26244" t="s">
        <v>35</v>
      </c>
      <c r="E26244">
        <v>2</v>
      </c>
      <c r="F26244" s="2">
        <v>42.67</v>
      </c>
      <c r="G26244" s="3">
        <v>223.4</v>
      </c>
      <c r="H26244" s="3">
        <v>0.42670000000000002</v>
      </c>
      <c r="I26244" s="3">
        <v>0</v>
      </c>
      <c r="J26244" s="3">
        <v>43.096699999999998</v>
      </c>
      <c r="K26244" s="4">
        <v>0.35</v>
      </c>
      <c r="L26244" s="73">
        <v>78.23708615384615</v>
      </c>
    </row>
    <row r="26245" spans="1:12" x14ac:dyDescent="0.35">
      <c r="A26245" s="1" t="s">
        <v>42923</v>
      </c>
      <c r="B26245" t="s">
        <v>42924</v>
      </c>
      <c r="C26245" t="s">
        <v>13</v>
      </c>
      <c r="D26245" t="s">
        <v>14</v>
      </c>
      <c r="E26245">
        <v>2</v>
      </c>
      <c r="F26245" s="2">
        <v>405.59</v>
      </c>
      <c r="G26245" s="3">
        <v>1921.1</v>
      </c>
      <c r="H26245" s="3">
        <v>4.0558999999999994</v>
      </c>
      <c r="I26245" s="3">
        <v>0</v>
      </c>
      <c r="J26245" s="3">
        <v>409.64589999999998</v>
      </c>
      <c r="K26245" s="4">
        <v>0.35</v>
      </c>
      <c r="L26245" s="73">
        <v>743.66486461538454</v>
      </c>
    </row>
    <row r="26246" spans="1:12" x14ac:dyDescent="0.35">
      <c r="A26246" s="1" t="s">
        <v>42925</v>
      </c>
      <c r="B26246" t="s">
        <v>42926</v>
      </c>
      <c r="C26246" t="s">
        <v>34</v>
      </c>
      <c r="D26246" t="s">
        <v>35</v>
      </c>
      <c r="E26246">
        <v>1</v>
      </c>
      <c r="F26246" s="2">
        <v>91.45</v>
      </c>
      <c r="G26246" s="3">
        <v>478.8</v>
      </c>
      <c r="H26246" s="3">
        <v>0.91450000000000009</v>
      </c>
      <c r="I26246" s="3">
        <v>4.2981500000000006</v>
      </c>
      <c r="J26246" s="3">
        <v>96.662650000000014</v>
      </c>
      <c r="K26246" s="4">
        <v>0.35</v>
      </c>
      <c r="L26246" s="73">
        <v>175.47988769230773</v>
      </c>
    </row>
    <row r="26247" spans="1:12" x14ac:dyDescent="0.35">
      <c r="A26247" s="1" t="s">
        <v>42927</v>
      </c>
      <c r="B26247" t="s">
        <v>42928</v>
      </c>
      <c r="C26247" t="s">
        <v>34</v>
      </c>
      <c r="D26247" t="s">
        <v>35</v>
      </c>
      <c r="E26247">
        <v>1</v>
      </c>
      <c r="F26247" s="2">
        <v>93.12</v>
      </c>
      <c r="G26247" s="3">
        <v>487.54</v>
      </c>
      <c r="H26247" s="3">
        <v>0.93120000000000003</v>
      </c>
      <c r="I26247" s="3">
        <v>4.3766400000000001</v>
      </c>
      <c r="J26247" s="3">
        <v>98.427840000000003</v>
      </c>
      <c r="K26247" s="4">
        <v>0.35</v>
      </c>
      <c r="L26247" s="73">
        <v>178.68438646153845</v>
      </c>
    </row>
    <row r="26248" spans="1:12" x14ac:dyDescent="0.35">
      <c r="A26248" s="1" t="s">
        <v>42929</v>
      </c>
      <c r="B26248" t="s">
        <v>42930</v>
      </c>
      <c r="C26248" t="s">
        <v>13</v>
      </c>
      <c r="D26248" t="s">
        <v>14</v>
      </c>
      <c r="E26248">
        <v>2</v>
      </c>
      <c r="F26248" s="2">
        <v>352.16</v>
      </c>
      <c r="G26248" s="3">
        <v>1668.06</v>
      </c>
      <c r="H26248" s="3">
        <v>3.5216000000000003</v>
      </c>
      <c r="I26248" s="3">
        <v>0</v>
      </c>
      <c r="J26248" s="3">
        <v>355.6816</v>
      </c>
      <c r="K26248" s="4">
        <v>0.35</v>
      </c>
      <c r="L26248" s="73">
        <v>645.69890461538466</v>
      </c>
    </row>
    <row r="26249" spans="1:12" x14ac:dyDescent="0.35">
      <c r="A26249" s="1" t="s">
        <v>42931</v>
      </c>
      <c r="B26249" t="s">
        <v>42051</v>
      </c>
      <c r="C26249" t="s">
        <v>34</v>
      </c>
      <c r="D26249" t="s">
        <v>35</v>
      </c>
      <c r="E26249">
        <v>1</v>
      </c>
      <c r="F26249" s="2">
        <v>105.76</v>
      </c>
      <c r="G26249" s="3">
        <v>553.72</v>
      </c>
      <c r="H26249" s="3">
        <v>1.0576000000000001</v>
      </c>
      <c r="I26249" s="3">
        <v>4.97072</v>
      </c>
      <c r="J26249" s="3">
        <v>111.78832</v>
      </c>
      <c r="K26249" s="4">
        <v>0.35</v>
      </c>
      <c r="L26249" s="73">
        <v>202.93879630769229</v>
      </c>
    </row>
    <row r="26250" spans="1:12" x14ac:dyDescent="0.35">
      <c r="A26250" s="1" t="s">
        <v>42932</v>
      </c>
      <c r="B26250" t="s">
        <v>42933</v>
      </c>
      <c r="C26250" t="s">
        <v>34</v>
      </c>
      <c r="D26250" t="s">
        <v>35</v>
      </c>
      <c r="E26250">
        <v>1</v>
      </c>
      <c r="F26250" s="2">
        <v>149.13999999999999</v>
      </c>
      <c r="G26250" s="3">
        <v>389.92</v>
      </c>
      <c r="H26250" s="3">
        <v>1.4913999999999998</v>
      </c>
      <c r="I26250" s="3">
        <v>7.0095799999999997</v>
      </c>
      <c r="J26250" s="3">
        <v>157.64097999999998</v>
      </c>
      <c r="K26250" s="4">
        <v>0.35</v>
      </c>
      <c r="L26250" s="73">
        <v>286.1790098461538</v>
      </c>
    </row>
    <row r="26251" spans="1:12" x14ac:dyDescent="0.35">
      <c r="A26251" s="1" t="s">
        <v>42934</v>
      </c>
      <c r="B26251" t="s">
        <v>42935</v>
      </c>
      <c r="C26251" t="s">
        <v>34</v>
      </c>
      <c r="D26251" t="s">
        <v>35</v>
      </c>
      <c r="E26251">
        <v>2</v>
      </c>
      <c r="F26251" s="2">
        <v>3162.99</v>
      </c>
      <c r="G26251" s="3">
        <v>16215.47</v>
      </c>
      <c r="H26251" s="3">
        <v>31.629899999999999</v>
      </c>
      <c r="I26251" s="3">
        <v>0</v>
      </c>
      <c r="J26251" s="3">
        <v>3194.6198999999997</v>
      </c>
      <c r="K26251" s="4">
        <v>0.35</v>
      </c>
      <c r="L26251" s="73">
        <v>5799.4638184615378</v>
      </c>
    </row>
    <row r="26252" spans="1:12" x14ac:dyDescent="0.35">
      <c r="A26252" s="1" t="s">
        <v>42936</v>
      </c>
      <c r="B26252" t="s">
        <v>42937</v>
      </c>
      <c r="C26252" t="s">
        <v>34</v>
      </c>
      <c r="D26252" t="s">
        <v>35</v>
      </c>
      <c r="E26252">
        <v>2</v>
      </c>
      <c r="F26252" s="2">
        <v>136.84</v>
      </c>
      <c r="G26252" s="3">
        <v>716.44</v>
      </c>
      <c r="H26252" s="3">
        <v>1.3684000000000001</v>
      </c>
      <c r="I26252" s="3">
        <v>0</v>
      </c>
      <c r="J26252" s="3">
        <v>138.20840000000001</v>
      </c>
      <c r="K26252" s="4">
        <v>0.35000000000000003</v>
      </c>
      <c r="L26252" s="73">
        <v>250.90140307692309</v>
      </c>
    </row>
    <row r="26253" spans="1:12" x14ac:dyDescent="0.35">
      <c r="A26253" s="1" t="s">
        <v>42938</v>
      </c>
      <c r="B26253" t="s">
        <v>42939</v>
      </c>
      <c r="C26253" t="s">
        <v>34</v>
      </c>
      <c r="D26253" t="s">
        <v>35</v>
      </c>
      <c r="E26253">
        <v>1</v>
      </c>
      <c r="F26253" s="2">
        <v>455.95</v>
      </c>
      <c r="G26253" s="3">
        <v>2337.52</v>
      </c>
      <c r="H26253" s="3">
        <v>4.5594999999999999</v>
      </c>
      <c r="I26253" s="3">
        <v>21.429649999999999</v>
      </c>
      <c r="J26253" s="3">
        <v>481.93914999999998</v>
      </c>
      <c r="K26253" s="4">
        <v>0.35</v>
      </c>
      <c r="L26253" s="73">
        <v>874.90491846153839</v>
      </c>
    </row>
    <row r="26254" spans="1:12" x14ac:dyDescent="0.35">
      <c r="A26254" s="1" t="s">
        <v>42940</v>
      </c>
      <c r="B26254" t="s">
        <v>42941</v>
      </c>
      <c r="C26254" t="s">
        <v>46</v>
      </c>
      <c r="D26254" t="s">
        <v>47</v>
      </c>
      <c r="E26254">
        <v>2</v>
      </c>
      <c r="F26254" s="2">
        <v>47.93</v>
      </c>
      <c r="G26254" s="3">
        <v>246.04</v>
      </c>
      <c r="H26254" s="3">
        <v>0.4793</v>
      </c>
      <c r="I26254" s="3">
        <v>0</v>
      </c>
      <c r="J26254" s="3">
        <v>48.409300000000002</v>
      </c>
      <c r="K26254" s="4">
        <v>0.34999999999999992</v>
      </c>
      <c r="L26254" s="73">
        <v>87.881498461538456</v>
      </c>
    </row>
    <row r="26255" spans="1:12" x14ac:dyDescent="0.35">
      <c r="A26255" s="1" t="s">
        <v>42942</v>
      </c>
      <c r="B26255" t="s">
        <v>42943</v>
      </c>
      <c r="C26255" t="s">
        <v>34</v>
      </c>
      <c r="D26255" t="s">
        <v>35</v>
      </c>
      <c r="E26255">
        <v>1</v>
      </c>
      <c r="F26255" s="2">
        <v>49.74</v>
      </c>
      <c r="G26255" s="3">
        <v>252.77</v>
      </c>
      <c r="H26255" s="3">
        <v>0.49740000000000001</v>
      </c>
      <c r="I26255" s="3">
        <v>2.33778</v>
      </c>
      <c r="J26255" s="3">
        <v>52.575180000000003</v>
      </c>
      <c r="K26255" s="4">
        <v>0.35</v>
      </c>
      <c r="L26255" s="73">
        <v>95.444172923076934</v>
      </c>
    </row>
    <row r="26256" spans="1:12" x14ac:dyDescent="0.35">
      <c r="A26256" s="1" t="s">
        <v>42944</v>
      </c>
      <c r="B26256" t="s">
        <v>42945</v>
      </c>
      <c r="C26256" t="s">
        <v>13</v>
      </c>
      <c r="D26256" t="s">
        <v>14</v>
      </c>
      <c r="E26256">
        <v>1</v>
      </c>
      <c r="F26256" s="2">
        <v>308.74</v>
      </c>
      <c r="G26256" s="3">
        <v>1582.83</v>
      </c>
      <c r="H26256" s="3">
        <v>3.0874000000000001</v>
      </c>
      <c r="I26256" s="3">
        <v>14.51078</v>
      </c>
      <c r="J26256" s="3">
        <v>326.33818000000002</v>
      </c>
      <c r="K26256" s="4">
        <v>0.35</v>
      </c>
      <c r="L26256" s="73">
        <v>592.4293113846154</v>
      </c>
    </row>
    <row r="26257" spans="1:12" x14ac:dyDescent="0.35">
      <c r="A26257" s="1" t="s">
        <v>42946</v>
      </c>
      <c r="B26257" t="s">
        <v>42947</v>
      </c>
      <c r="C26257" t="s">
        <v>34</v>
      </c>
      <c r="D26257" t="s">
        <v>35</v>
      </c>
      <c r="E26257">
        <v>2</v>
      </c>
      <c r="F26257" s="2">
        <v>5.89</v>
      </c>
      <c r="G26257" s="3">
        <v>43.94</v>
      </c>
      <c r="H26257" s="3">
        <v>5.8900000000000001E-2</v>
      </c>
      <c r="I26257" s="3">
        <v>0</v>
      </c>
      <c r="J26257" s="3">
        <v>5.9489000000000001</v>
      </c>
      <c r="K26257" s="4">
        <v>0.35</v>
      </c>
      <c r="L26257" s="73">
        <v>10.799541538461538</v>
      </c>
    </row>
    <row r="26258" spans="1:12" x14ac:dyDescent="0.35">
      <c r="A26258" s="1" t="s">
        <v>42948</v>
      </c>
      <c r="B26258" t="s">
        <v>42949</v>
      </c>
      <c r="C26258" t="s">
        <v>34</v>
      </c>
      <c r="D26258" t="s">
        <v>35</v>
      </c>
      <c r="E26258">
        <v>2</v>
      </c>
      <c r="F26258" s="2">
        <v>1193.92</v>
      </c>
      <c r="G26258" s="3">
        <v>6120.75</v>
      </c>
      <c r="H26258" s="3">
        <v>11.939200000000001</v>
      </c>
      <c r="I26258" s="3">
        <v>0</v>
      </c>
      <c r="J26258" s="3">
        <v>1205.8592000000001</v>
      </c>
      <c r="K26258" s="4">
        <v>0.35</v>
      </c>
      <c r="L26258" s="73">
        <v>2189.0982400000003</v>
      </c>
    </row>
    <row r="26259" spans="1:12" x14ac:dyDescent="0.35">
      <c r="A26259" s="1" t="s">
        <v>42950</v>
      </c>
      <c r="B26259" t="s">
        <v>42951</v>
      </c>
      <c r="C26259" t="s">
        <v>13</v>
      </c>
      <c r="D26259" t="s">
        <v>14</v>
      </c>
      <c r="E26259">
        <v>2</v>
      </c>
      <c r="F26259" s="2">
        <v>4179.6899999999996</v>
      </c>
      <c r="G26259" s="3">
        <v>20505.080000000002</v>
      </c>
      <c r="H26259" s="3">
        <v>41.796899999999994</v>
      </c>
      <c r="I26259" s="3">
        <v>0</v>
      </c>
      <c r="J26259" s="3">
        <v>4221.4868999999999</v>
      </c>
      <c r="K26259" s="4">
        <v>0.35</v>
      </c>
      <c r="L26259" s="73">
        <v>7663.6223723076919</v>
      </c>
    </row>
    <row r="26260" spans="1:12" x14ac:dyDescent="0.35">
      <c r="A26260" s="1" t="s">
        <v>42952</v>
      </c>
      <c r="B26260" t="s">
        <v>42953</v>
      </c>
      <c r="C26260" t="s">
        <v>34</v>
      </c>
      <c r="D26260" t="s">
        <v>35</v>
      </c>
      <c r="E26260">
        <v>2</v>
      </c>
      <c r="F26260" s="2">
        <v>42.67</v>
      </c>
      <c r="G26260" s="3">
        <v>223.4</v>
      </c>
      <c r="H26260" s="3">
        <v>0.42670000000000002</v>
      </c>
      <c r="I26260" s="3">
        <v>0</v>
      </c>
      <c r="J26260" s="3">
        <v>43.096699999999998</v>
      </c>
      <c r="K26260" s="4">
        <v>0.35</v>
      </c>
      <c r="L26260" s="73">
        <v>78.23708615384615</v>
      </c>
    </row>
    <row r="26261" spans="1:12" x14ac:dyDescent="0.35">
      <c r="A26261" s="1" t="s">
        <v>42954</v>
      </c>
      <c r="B26261" t="s">
        <v>42955</v>
      </c>
      <c r="C26261" t="s">
        <v>34</v>
      </c>
      <c r="D26261" t="s">
        <v>35</v>
      </c>
      <c r="E26261">
        <v>1</v>
      </c>
      <c r="F26261" s="2">
        <v>717.11</v>
      </c>
      <c r="G26261" s="3">
        <v>3754.5</v>
      </c>
      <c r="H26261" s="3">
        <v>7.1711</v>
      </c>
      <c r="I26261" s="3">
        <v>33.704169999999998</v>
      </c>
      <c r="J26261" s="3">
        <v>757.98527000000001</v>
      </c>
      <c r="K26261" s="4">
        <v>0.35000000000000003</v>
      </c>
      <c r="L26261" s="73">
        <v>1376.0347978461539</v>
      </c>
    </row>
    <row r="26262" spans="1:12" x14ac:dyDescent="0.35">
      <c r="A26262" s="1" t="s">
        <v>42956</v>
      </c>
      <c r="B26262" t="s">
        <v>42957</v>
      </c>
      <c r="C26262" t="s">
        <v>34</v>
      </c>
      <c r="D26262" t="s">
        <v>35</v>
      </c>
      <c r="E26262">
        <v>2</v>
      </c>
      <c r="F26262" s="2">
        <v>3511.53</v>
      </c>
      <c r="G26262" s="3">
        <v>18384.97</v>
      </c>
      <c r="H26262" s="3">
        <v>35.115300000000005</v>
      </c>
      <c r="I26262" s="3">
        <v>0</v>
      </c>
      <c r="J26262" s="3">
        <v>3546.6453000000001</v>
      </c>
      <c r="K26262" s="4">
        <v>0.35</v>
      </c>
      <c r="L26262" s="73">
        <v>6438.5253138461539</v>
      </c>
    </row>
    <row r="26263" spans="1:12" x14ac:dyDescent="0.35">
      <c r="A26263" s="1" t="s">
        <v>42958</v>
      </c>
      <c r="B26263" t="s">
        <v>42959</v>
      </c>
      <c r="C26263" t="s">
        <v>46</v>
      </c>
      <c r="D26263" t="s">
        <v>47</v>
      </c>
      <c r="E26263">
        <v>1</v>
      </c>
      <c r="F26263" s="2">
        <v>16.04</v>
      </c>
      <c r="G26263" s="3">
        <v>54.92</v>
      </c>
      <c r="H26263" s="3">
        <v>0.16039999999999999</v>
      </c>
      <c r="I26263" s="3">
        <v>0.75387999999999999</v>
      </c>
      <c r="J26263" s="3">
        <v>16.954279999999997</v>
      </c>
      <c r="K26263" s="4">
        <v>0.35</v>
      </c>
      <c r="L26263" s="73">
        <v>30.778539076923071</v>
      </c>
    </row>
    <row r="26264" spans="1:12" x14ac:dyDescent="0.35">
      <c r="A26264" s="1" t="s">
        <v>42960</v>
      </c>
      <c r="B26264" t="s">
        <v>42961</v>
      </c>
      <c r="C26264" t="s">
        <v>34</v>
      </c>
      <c r="D26264" t="s">
        <v>35</v>
      </c>
      <c r="E26264">
        <v>2</v>
      </c>
      <c r="F26264" s="2">
        <v>984.48</v>
      </c>
      <c r="G26264" s="3">
        <v>5154.3500000000004</v>
      </c>
      <c r="H26264" s="3">
        <v>9.8448000000000011</v>
      </c>
      <c r="I26264" s="3">
        <v>0</v>
      </c>
      <c r="J26264" s="3">
        <v>994.32479999999998</v>
      </c>
      <c r="K26264" s="4">
        <v>0.35</v>
      </c>
      <c r="L26264" s="73">
        <v>1805.0819446153846</v>
      </c>
    </row>
    <row r="26265" spans="1:12" x14ac:dyDescent="0.35">
      <c r="A26265" s="1" t="s">
        <v>42962</v>
      </c>
      <c r="B26265" t="s">
        <v>42963</v>
      </c>
      <c r="C26265" t="s">
        <v>34</v>
      </c>
      <c r="D26265" t="s">
        <v>35</v>
      </c>
      <c r="E26265">
        <v>1</v>
      </c>
      <c r="F26265" s="2">
        <v>326.41000000000003</v>
      </c>
      <c r="G26265" s="3">
        <v>1673.42</v>
      </c>
      <c r="H26265" s="3">
        <v>3.2641000000000004</v>
      </c>
      <c r="I26265" s="3">
        <v>15.341270000000002</v>
      </c>
      <c r="J26265" s="3">
        <v>345.01537000000002</v>
      </c>
      <c r="K26265" s="4">
        <v>0.35000000000000003</v>
      </c>
      <c r="L26265" s="73">
        <v>626.33559476923085</v>
      </c>
    </row>
    <row r="26266" spans="1:12" x14ac:dyDescent="0.35">
      <c r="A26266" s="1" t="s">
        <v>42964</v>
      </c>
      <c r="B26266" t="s">
        <v>42965</v>
      </c>
      <c r="C26266" t="s">
        <v>34</v>
      </c>
      <c r="D26266" t="s">
        <v>35</v>
      </c>
      <c r="E26266">
        <v>1</v>
      </c>
      <c r="F26266" s="2">
        <v>172.82</v>
      </c>
      <c r="G26266" s="3">
        <v>904.87</v>
      </c>
      <c r="H26266" s="3">
        <v>1.7282</v>
      </c>
      <c r="I26266" s="3">
        <v>8.122539999999999</v>
      </c>
      <c r="J26266" s="3">
        <v>182.67073999999997</v>
      </c>
      <c r="K26266" s="4">
        <v>0.35</v>
      </c>
      <c r="L26266" s="73">
        <v>331.61765107692304</v>
      </c>
    </row>
    <row r="26267" spans="1:12" x14ac:dyDescent="0.35">
      <c r="A26267" s="1" t="s">
        <v>42966</v>
      </c>
      <c r="B26267" t="s">
        <v>42967</v>
      </c>
      <c r="C26267" t="s">
        <v>34</v>
      </c>
      <c r="D26267" t="s">
        <v>35</v>
      </c>
      <c r="E26267">
        <v>2</v>
      </c>
      <c r="F26267" s="2">
        <v>3277.68</v>
      </c>
      <c r="G26267" s="3">
        <v>17160.63</v>
      </c>
      <c r="H26267" s="3">
        <v>32.776800000000001</v>
      </c>
      <c r="I26267" s="3">
        <v>0</v>
      </c>
      <c r="J26267" s="3">
        <v>3310.4567999999999</v>
      </c>
      <c r="K26267" s="4">
        <v>0.35000000000000003</v>
      </c>
      <c r="L26267" s="73">
        <v>6009.7523446153846</v>
      </c>
    </row>
    <row r="26268" spans="1:12" x14ac:dyDescent="0.35">
      <c r="A26268" s="1" t="s">
        <v>42968</v>
      </c>
      <c r="B26268" t="s">
        <v>42969</v>
      </c>
      <c r="C26268" t="s">
        <v>34</v>
      </c>
      <c r="D26268" t="s">
        <v>35</v>
      </c>
      <c r="E26268">
        <v>1</v>
      </c>
      <c r="F26268" s="2">
        <v>1518.13</v>
      </c>
      <c r="G26268" s="3">
        <v>7782.87</v>
      </c>
      <c r="H26268" s="3">
        <v>15.181300000000002</v>
      </c>
      <c r="I26268" s="3">
        <v>71.35211000000001</v>
      </c>
      <c r="J26268" s="3">
        <v>1604.6634100000001</v>
      </c>
      <c r="K26268" s="4">
        <v>0.35000000000000003</v>
      </c>
      <c r="L26268" s="73">
        <v>2913.0812673846158</v>
      </c>
    </row>
    <row r="26269" spans="1:12" x14ac:dyDescent="0.35">
      <c r="A26269" s="1" t="s">
        <v>42970</v>
      </c>
      <c r="B26269" t="s">
        <v>42971</v>
      </c>
      <c r="C26269" t="s">
        <v>34</v>
      </c>
      <c r="D26269" t="s">
        <v>35</v>
      </c>
      <c r="E26269">
        <v>2</v>
      </c>
      <c r="F26269" s="2">
        <v>352.66</v>
      </c>
      <c r="G26269" s="3">
        <v>1857.64</v>
      </c>
      <c r="H26269" s="3">
        <v>3.5266000000000002</v>
      </c>
      <c r="I26269" s="3">
        <v>0</v>
      </c>
      <c r="J26269" s="3">
        <v>356.1866</v>
      </c>
      <c r="K26269" s="4">
        <v>0.34999999999999992</v>
      </c>
      <c r="L26269" s="73">
        <v>646.61567384615375</v>
      </c>
    </row>
    <row r="26270" spans="1:12" x14ac:dyDescent="0.35">
      <c r="A26270" s="1" t="s">
        <v>42972</v>
      </c>
      <c r="B26270" t="s">
        <v>42973</v>
      </c>
      <c r="C26270" t="s">
        <v>13</v>
      </c>
      <c r="D26270" t="s">
        <v>14</v>
      </c>
      <c r="E26270">
        <v>1</v>
      </c>
      <c r="F26270" s="2">
        <v>136.86000000000001</v>
      </c>
      <c r="G26270" s="3">
        <v>701.62</v>
      </c>
      <c r="H26270" s="3">
        <v>1.3686000000000003</v>
      </c>
      <c r="I26270" s="3">
        <v>6.4324200000000005</v>
      </c>
      <c r="J26270" s="3">
        <v>144.66102000000001</v>
      </c>
      <c r="K26270" s="4">
        <v>0.35000000000000003</v>
      </c>
      <c r="L26270" s="73">
        <v>262.61539015384619</v>
      </c>
    </row>
    <row r="26271" spans="1:12" x14ac:dyDescent="0.35">
      <c r="A26271" s="1" t="s">
        <v>42974</v>
      </c>
      <c r="B26271" t="s">
        <v>42975</v>
      </c>
      <c r="C26271" t="s">
        <v>34</v>
      </c>
      <c r="D26271" t="s">
        <v>35</v>
      </c>
      <c r="E26271">
        <v>1</v>
      </c>
      <c r="F26271" s="2">
        <v>38.18</v>
      </c>
      <c r="G26271" s="3">
        <v>199.9</v>
      </c>
      <c r="H26271" s="3">
        <v>0.38180000000000003</v>
      </c>
      <c r="I26271" s="3">
        <v>1.7944599999999999</v>
      </c>
      <c r="J26271" s="3">
        <v>40.356259999999999</v>
      </c>
      <c r="K26271" s="4">
        <v>0.35</v>
      </c>
      <c r="L26271" s="73">
        <v>73.262133538461526</v>
      </c>
    </row>
    <row r="26272" spans="1:12" x14ac:dyDescent="0.35">
      <c r="A26272" s="1" t="s">
        <v>42976</v>
      </c>
      <c r="B26272" t="s">
        <v>42977</v>
      </c>
      <c r="C26272" t="s">
        <v>34</v>
      </c>
      <c r="D26272" t="s">
        <v>35</v>
      </c>
      <c r="E26272">
        <v>1</v>
      </c>
      <c r="F26272" s="2">
        <v>72.760000000000005</v>
      </c>
      <c r="G26272" s="3">
        <v>380.94</v>
      </c>
      <c r="H26272" s="3">
        <v>0.72760000000000002</v>
      </c>
      <c r="I26272" s="3">
        <v>3.4197200000000003</v>
      </c>
      <c r="J26272" s="3">
        <v>76.907319999999999</v>
      </c>
      <c r="K26272" s="4">
        <v>0.35000000000000003</v>
      </c>
      <c r="L26272" s="73">
        <v>139.61636553846154</v>
      </c>
    </row>
    <row r="26273" spans="1:12" x14ac:dyDescent="0.35">
      <c r="A26273" s="1" t="s">
        <v>42978</v>
      </c>
      <c r="B26273" t="s">
        <v>42979</v>
      </c>
      <c r="C26273" t="s">
        <v>34</v>
      </c>
      <c r="D26273" t="s">
        <v>35</v>
      </c>
      <c r="E26273">
        <v>2</v>
      </c>
      <c r="F26273" s="2">
        <v>2632.56</v>
      </c>
      <c r="G26273" s="3">
        <v>13783.04</v>
      </c>
      <c r="H26273" s="3">
        <v>26.325600000000001</v>
      </c>
      <c r="I26273" s="3">
        <v>0</v>
      </c>
      <c r="J26273" s="3">
        <v>2658.8856000000001</v>
      </c>
      <c r="K26273" s="4">
        <v>0.34999999999999992</v>
      </c>
      <c r="L26273" s="73">
        <v>4826.9000123076921</v>
      </c>
    </row>
    <row r="26274" spans="1:12" x14ac:dyDescent="0.35">
      <c r="A26274" s="1" t="s">
        <v>42980</v>
      </c>
      <c r="B26274" t="s">
        <v>42981</v>
      </c>
      <c r="C26274" t="s">
        <v>34</v>
      </c>
      <c r="D26274" t="s">
        <v>35</v>
      </c>
      <c r="E26274">
        <v>2</v>
      </c>
      <c r="F26274" s="2">
        <v>54.94</v>
      </c>
      <c r="G26274" s="3">
        <v>410.43</v>
      </c>
      <c r="H26274" s="3">
        <v>0.5494</v>
      </c>
      <c r="I26274" s="3">
        <v>0</v>
      </c>
      <c r="J26274" s="3">
        <v>55.489399999999996</v>
      </c>
      <c r="K26274" s="4">
        <v>0.35</v>
      </c>
      <c r="L26274" s="73">
        <v>100.73460307692307</v>
      </c>
    </row>
    <row r="26275" spans="1:12" x14ac:dyDescent="0.35">
      <c r="A26275" s="1" t="s">
        <v>42982</v>
      </c>
      <c r="B26275" t="s">
        <v>42983</v>
      </c>
      <c r="C26275" t="s">
        <v>34</v>
      </c>
      <c r="D26275" t="s">
        <v>35</v>
      </c>
      <c r="E26275">
        <v>2</v>
      </c>
      <c r="F26275" s="2">
        <v>113.91</v>
      </c>
      <c r="G26275" s="3">
        <v>850.93</v>
      </c>
      <c r="H26275" s="3">
        <v>1.1391</v>
      </c>
      <c r="I26275" s="3">
        <v>0</v>
      </c>
      <c r="J26275" s="3">
        <v>115.0491</v>
      </c>
      <c r="K26275" s="4">
        <v>0.34999999999999992</v>
      </c>
      <c r="L26275" s="73">
        <v>208.85836615384613</v>
      </c>
    </row>
    <row r="26276" spans="1:12" x14ac:dyDescent="0.35">
      <c r="A26276" s="1" t="s">
        <v>42984</v>
      </c>
      <c r="B26276" t="s">
        <v>42985</v>
      </c>
      <c r="C26276" t="s">
        <v>34</v>
      </c>
      <c r="D26276" t="s">
        <v>35</v>
      </c>
      <c r="E26276">
        <v>2</v>
      </c>
      <c r="F26276" s="2">
        <v>4515.79</v>
      </c>
      <c r="G26276" s="3">
        <v>23642.880000000001</v>
      </c>
      <c r="H26276" s="3">
        <v>45.157899999999998</v>
      </c>
      <c r="I26276" s="3">
        <v>0</v>
      </c>
      <c r="J26276" s="3">
        <v>4560.9479000000001</v>
      </c>
      <c r="K26276" s="4">
        <v>0.35000000000000003</v>
      </c>
      <c r="L26276" s="73">
        <v>8279.8746492307691</v>
      </c>
    </row>
    <row r="26277" spans="1:12" x14ac:dyDescent="0.35">
      <c r="A26277" s="1" t="s">
        <v>42986</v>
      </c>
      <c r="B26277" t="s">
        <v>42987</v>
      </c>
      <c r="C26277" t="s">
        <v>34</v>
      </c>
      <c r="D26277" t="s">
        <v>35</v>
      </c>
      <c r="E26277">
        <v>2</v>
      </c>
      <c r="F26277" s="2">
        <v>22.14</v>
      </c>
      <c r="G26277" s="3">
        <v>126.15</v>
      </c>
      <c r="H26277" s="3">
        <v>0.22140000000000001</v>
      </c>
      <c r="I26277" s="3">
        <v>0</v>
      </c>
      <c r="J26277" s="3">
        <v>22.3614</v>
      </c>
      <c r="K26277" s="4">
        <v>0.35</v>
      </c>
      <c r="L26277" s="73">
        <v>40.594541538461534</v>
      </c>
    </row>
    <row r="26278" spans="1:12" x14ac:dyDescent="0.35">
      <c r="A26278" s="1" t="s">
        <v>42988</v>
      </c>
      <c r="B26278" t="s">
        <v>40985</v>
      </c>
      <c r="C26278" t="s">
        <v>34</v>
      </c>
      <c r="D26278" t="s">
        <v>35</v>
      </c>
      <c r="E26278">
        <v>1</v>
      </c>
      <c r="F26278" s="2">
        <v>282.33999999999997</v>
      </c>
      <c r="G26278" s="3">
        <v>1447.4</v>
      </c>
      <c r="H26278" s="3">
        <v>2.8233999999999999</v>
      </c>
      <c r="I26278" s="3">
        <v>13.269979999999999</v>
      </c>
      <c r="J26278" s="3">
        <v>298.43337999999994</v>
      </c>
      <c r="K26278" s="4">
        <v>0.35000000000000003</v>
      </c>
      <c r="L26278" s="73">
        <v>541.77136676923067</v>
      </c>
    </row>
    <row r="26279" spans="1:12" x14ac:dyDescent="0.35">
      <c r="A26279" s="1" t="s">
        <v>42989</v>
      </c>
      <c r="B26279" t="s">
        <v>42990</v>
      </c>
      <c r="C26279" t="s">
        <v>34</v>
      </c>
      <c r="D26279" t="s">
        <v>35</v>
      </c>
      <c r="E26279">
        <v>1</v>
      </c>
      <c r="F26279" s="2">
        <v>854.69</v>
      </c>
      <c r="G26279" s="3">
        <v>4381.67</v>
      </c>
      <c r="H26279" s="3">
        <v>8.5469000000000008</v>
      </c>
      <c r="I26279" s="3">
        <v>40.170430000000003</v>
      </c>
      <c r="J26279" s="3">
        <v>903.40733000000012</v>
      </c>
      <c r="K26279" s="4">
        <v>0.35</v>
      </c>
      <c r="L26279" s="73">
        <v>1640.0317683076923</v>
      </c>
    </row>
    <row r="26280" spans="1:12" x14ac:dyDescent="0.35">
      <c r="A26280" s="1" t="s">
        <v>42991</v>
      </c>
      <c r="B26280" t="s">
        <v>42992</v>
      </c>
      <c r="C26280" t="s">
        <v>34</v>
      </c>
      <c r="D26280" t="s">
        <v>35</v>
      </c>
      <c r="E26280">
        <v>1</v>
      </c>
      <c r="F26280" s="2">
        <v>300.94</v>
      </c>
      <c r="G26280" s="3">
        <v>1573.67</v>
      </c>
      <c r="H26280" s="3">
        <v>3.0093999999999999</v>
      </c>
      <c r="I26280" s="3">
        <v>14.14418</v>
      </c>
      <c r="J26280" s="3">
        <v>318.09358000000003</v>
      </c>
      <c r="K26280" s="4">
        <v>0.34999999999999992</v>
      </c>
      <c r="L26280" s="73">
        <v>577.46219138461538</v>
      </c>
    </row>
    <row r="26281" spans="1:12" x14ac:dyDescent="0.35">
      <c r="A26281" s="1" t="s">
        <v>42993</v>
      </c>
      <c r="B26281" t="s">
        <v>42994</v>
      </c>
      <c r="C26281" t="s">
        <v>34</v>
      </c>
      <c r="D26281" t="s">
        <v>35</v>
      </c>
      <c r="E26281">
        <v>2</v>
      </c>
      <c r="F26281" s="2">
        <v>1259.1300000000001</v>
      </c>
      <c r="G26281" s="3">
        <v>6316.6</v>
      </c>
      <c r="H26281" s="3">
        <v>12.591300000000002</v>
      </c>
      <c r="I26281" s="3">
        <v>0</v>
      </c>
      <c r="J26281" s="3">
        <v>1271.7213000000002</v>
      </c>
      <c r="K26281" s="4">
        <v>0.34999999999999992</v>
      </c>
      <c r="L26281" s="73">
        <v>2308.6632830769231</v>
      </c>
    </row>
    <row r="26282" spans="1:12" x14ac:dyDescent="0.35">
      <c r="A26282" s="1" t="s">
        <v>42995</v>
      </c>
      <c r="B26282" t="s">
        <v>42996</v>
      </c>
      <c r="C26282" t="s">
        <v>34</v>
      </c>
      <c r="D26282" t="s">
        <v>35</v>
      </c>
      <c r="E26282">
        <v>1</v>
      </c>
      <c r="F26282" s="2">
        <v>286.24</v>
      </c>
      <c r="G26282" s="3">
        <v>1496.79</v>
      </c>
      <c r="H26282" s="3">
        <v>2.8624000000000001</v>
      </c>
      <c r="I26282" s="3">
        <v>13.453280000000001</v>
      </c>
      <c r="J26282" s="3">
        <v>302.55568</v>
      </c>
      <c r="K26282" s="4">
        <v>0.35</v>
      </c>
      <c r="L26282" s="73">
        <v>549.25492676923068</v>
      </c>
    </row>
    <row r="26283" spans="1:12" x14ac:dyDescent="0.35">
      <c r="A26283" s="1" t="s">
        <v>42997</v>
      </c>
      <c r="B26283" t="s">
        <v>41250</v>
      </c>
      <c r="C26283" t="s">
        <v>34</v>
      </c>
      <c r="D26283" t="s">
        <v>35</v>
      </c>
      <c r="E26283">
        <v>2</v>
      </c>
      <c r="F26283" s="2">
        <v>54.06</v>
      </c>
      <c r="G26283" s="3">
        <v>277.49</v>
      </c>
      <c r="H26283" s="3">
        <v>0.54060000000000008</v>
      </c>
      <c r="I26283" s="3">
        <v>0</v>
      </c>
      <c r="J26283" s="3">
        <v>54.6006</v>
      </c>
      <c r="K26283" s="4">
        <v>0.35</v>
      </c>
      <c r="L26283" s="73">
        <v>99.121089230769229</v>
      </c>
    </row>
    <row r="26284" spans="1:12" x14ac:dyDescent="0.35">
      <c r="A26284" s="1" t="s">
        <v>42998</v>
      </c>
      <c r="B26284" t="s">
        <v>42999</v>
      </c>
      <c r="C26284" t="s">
        <v>34</v>
      </c>
      <c r="D26284" t="s">
        <v>35</v>
      </c>
      <c r="E26284">
        <v>2</v>
      </c>
      <c r="F26284" s="2">
        <v>10.97</v>
      </c>
      <c r="G26284" s="3">
        <v>81.94</v>
      </c>
      <c r="H26284" s="3">
        <v>0.10970000000000001</v>
      </c>
      <c r="I26284" s="3">
        <v>0</v>
      </c>
      <c r="J26284" s="3">
        <v>11.079700000000001</v>
      </c>
      <c r="K26284" s="4">
        <v>0.35000000000000003</v>
      </c>
      <c r="L26284" s="73">
        <v>20.113916923076925</v>
      </c>
    </row>
    <row r="26285" spans="1:12" x14ac:dyDescent="0.35">
      <c r="A26285" s="1" t="s">
        <v>43000</v>
      </c>
      <c r="B26285" t="s">
        <v>43001</v>
      </c>
      <c r="C26285" t="s">
        <v>34</v>
      </c>
      <c r="D26285" t="s">
        <v>35</v>
      </c>
      <c r="E26285">
        <v>1</v>
      </c>
      <c r="F26285" s="2">
        <v>100.35</v>
      </c>
      <c r="G26285" s="3">
        <v>525.45000000000005</v>
      </c>
      <c r="H26285" s="3">
        <v>1.0035000000000001</v>
      </c>
      <c r="I26285" s="3">
        <v>4.71645</v>
      </c>
      <c r="J26285" s="3">
        <v>106.06994999999999</v>
      </c>
      <c r="K26285" s="4">
        <v>0.35</v>
      </c>
      <c r="L26285" s="73">
        <v>192.55775538461535</v>
      </c>
    </row>
    <row r="26286" spans="1:12" x14ac:dyDescent="0.35">
      <c r="A26286" s="1" t="s">
        <v>43002</v>
      </c>
      <c r="B26286" t="s">
        <v>43003</v>
      </c>
      <c r="C26286" t="s">
        <v>34</v>
      </c>
      <c r="D26286" t="s">
        <v>35</v>
      </c>
      <c r="E26286">
        <v>1</v>
      </c>
      <c r="F26286" s="2">
        <v>357.28</v>
      </c>
      <c r="G26286" s="3">
        <v>1831.58</v>
      </c>
      <c r="H26286" s="3">
        <v>3.5728</v>
      </c>
      <c r="I26286" s="3">
        <v>16.792159999999999</v>
      </c>
      <c r="J26286" s="3">
        <v>377.64495999999997</v>
      </c>
      <c r="K26286" s="4">
        <v>0.34999999999999992</v>
      </c>
      <c r="L26286" s="73">
        <v>685.57085046153838</v>
      </c>
    </row>
    <row r="26287" spans="1:12" x14ac:dyDescent="0.35">
      <c r="A26287" s="1" t="s">
        <v>43004</v>
      </c>
      <c r="B26287" t="s">
        <v>43005</v>
      </c>
      <c r="C26287" t="s">
        <v>13</v>
      </c>
      <c r="D26287" t="s">
        <v>14</v>
      </c>
      <c r="E26287">
        <v>2</v>
      </c>
      <c r="F26287" s="2">
        <v>49.6</v>
      </c>
      <c r="G26287" s="3">
        <v>254.24</v>
      </c>
      <c r="H26287" s="3">
        <v>0.49600000000000005</v>
      </c>
      <c r="I26287" s="3">
        <v>0</v>
      </c>
      <c r="J26287" s="3">
        <v>50.096000000000004</v>
      </c>
      <c r="K26287" s="4">
        <v>0.34999999999999992</v>
      </c>
      <c r="L26287" s="73">
        <v>90.943507692307691</v>
      </c>
    </row>
    <row r="26288" spans="1:12" x14ac:dyDescent="0.35">
      <c r="A26288" s="1" t="s">
        <v>43006</v>
      </c>
      <c r="B26288" t="s">
        <v>43007</v>
      </c>
      <c r="C26288" t="s">
        <v>13</v>
      </c>
      <c r="D26288" t="s">
        <v>14</v>
      </c>
      <c r="E26288">
        <v>1</v>
      </c>
      <c r="F26288" s="2">
        <v>48.4</v>
      </c>
      <c r="G26288" s="3">
        <v>248.12</v>
      </c>
      <c r="H26288" s="3">
        <v>0.48399999999999999</v>
      </c>
      <c r="I26288" s="3">
        <v>2.2747999999999999</v>
      </c>
      <c r="J26288" s="3">
        <v>51.158799999999999</v>
      </c>
      <c r="K26288" s="4">
        <v>0.35</v>
      </c>
      <c r="L26288" s="73">
        <v>92.872898461538455</v>
      </c>
    </row>
    <row r="26289" spans="1:12" x14ac:dyDescent="0.35">
      <c r="A26289" s="1" t="s">
        <v>43008</v>
      </c>
      <c r="B26289" t="s">
        <v>43009</v>
      </c>
      <c r="C26289" t="s">
        <v>13</v>
      </c>
      <c r="D26289" t="s">
        <v>14</v>
      </c>
      <c r="E26289">
        <v>2</v>
      </c>
      <c r="F26289" s="2">
        <v>41.81</v>
      </c>
      <c r="G26289" s="3">
        <v>214.35</v>
      </c>
      <c r="H26289" s="3">
        <v>0.41810000000000003</v>
      </c>
      <c r="I26289" s="3">
        <v>0</v>
      </c>
      <c r="J26289" s="3">
        <v>42.228100000000005</v>
      </c>
      <c r="K26289" s="4">
        <v>0.34999999999999992</v>
      </c>
      <c r="L26289" s="73">
        <v>76.660243076923081</v>
      </c>
    </row>
    <row r="26290" spans="1:12" x14ac:dyDescent="0.35">
      <c r="A26290" s="1" t="s">
        <v>43010</v>
      </c>
      <c r="B26290" t="s">
        <v>43011</v>
      </c>
      <c r="C26290" t="s">
        <v>34</v>
      </c>
      <c r="D26290" t="s">
        <v>35</v>
      </c>
      <c r="E26290">
        <v>2</v>
      </c>
      <c r="F26290" s="2">
        <v>68.05</v>
      </c>
      <c r="G26290" s="3">
        <v>348.91</v>
      </c>
      <c r="H26290" s="3">
        <v>0.68049999999999999</v>
      </c>
      <c r="I26290" s="3">
        <v>0</v>
      </c>
      <c r="J26290" s="3">
        <v>68.730499999999992</v>
      </c>
      <c r="K26290" s="4">
        <v>0.35000000000000003</v>
      </c>
      <c r="L26290" s="73">
        <v>124.7722923076923</v>
      </c>
    </row>
    <row r="26291" spans="1:12" x14ac:dyDescent="0.35">
      <c r="A26291" s="1" t="s">
        <v>43012</v>
      </c>
      <c r="B26291" t="s">
        <v>43013</v>
      </c>
      <c r="C26291" t="s">
        <v>34</v>
      </c>
      <c r="D26291" t="s">
        <v>35</v>
      </c>
      <c r="E26291">
        <v>2</v>
      </c>
      <c r="F26291" s="2">
        <v>35.18</v>
      </c>
      <c r="G26291" s="3">
        <v>200.4</v>
      </c>
      <c r="H26291" s="3">
        <v>0.3518</v>
      </c>
      <c r="I26291" s="3">
        <v>0</v>
      </c>
      <c r="J26291" s="3">
        <v>35.531799999999997</v>
      </c>
      <c r="K26291" s="4">
        <v>0.35</v>
      </c>
      <c r="L26291" s="73">
        <v>64.503883076923074</v>
      </c>
    </row>
    <row r="26292" spans="1:12" x14ac:dyDescent="0.35">
      <c r="A26292" s="1" t="s">
        <v>43014</v>
      </c>
      <c r="B26292" t="s">
        <v>43015</v>
      </c>
      <c r="C26292" t="s">
        <v>34</v>
      </c>
      <c r="D26292" t="s">
        <v>35</v>
      </c>
      <c r="E26292">
        <v>2</v>
      </c>
      <c r="F26292" s="2">
        <v>5.77</v>
      </c>
      <c r="G26292" s="3">
        <v>43.14</v>
      </c>
      <c r="H26292" s="3">
        <v>5.7699999999999994E-2</v>
      </c>
      <c r="I26292" s="3">
        <v>0</v>
      </c>
      <c r="J26292" s="3">
        <v>5.8276999999999992</v>
      </c>
      <c r="K26292" s="4">
        <v>0.35</v>
      </c>
      <c r="L26292" s="73">
        <v>10.579516923076921</v>
      </c>
    </row>
    <row r="26293" spans="1:12" x14ac:dyDescent="0.35">
      <c r="A26293" s="1" t="s">
        <v>43016</v>
      </c>
      <c r="B26293" t="s">
        <v>43017</v>
      </c>
      <c r="C26293" t="s">
        <v>13</v>
      </c>
      <c r="D26293" t="s">
        <v>14</v>
      </c>
      <c r="E26293">
        <v>2</v>
      </c>
      <c r="F26293" s="2">
        <v>204.53</v>
      </c>
      <c r="G26293" s="3">
        <v>1048.53</v>
      </c>
      <c r="H26293" s="3">
        <v>2.0453000000000001</v>
      </c>
      <c r="I26293" s="3">
        <v>0</v>
      </c>
      <c r="J26293" s="3">
        <v>206.5753</v>
      </c>
      <c r="K26293" s="4">
        <v>0.35000000000000003</v>
      </c>
      <c r="L26293" s="73">
        <v>375.01362153846156</v>
      </c>
    </row>
    <row r="26294" spans="1:12" x14ac:dyDescent="0.35">
      <c r="A26294" s="1" t="s">
        <v>43018</v>
      </c>
      <c r="B26294" t="s">
        <v>43019</v>
      </c>
      <c r="C26294" t="s">
        <v>34</v>
      </c>
      <c r="D26294" t="s">
        <v>35</v>
      </c>
      <c r="E26294">
        <v>2</v>
      </c>
      <c r="F26294" s="2">
        <v>1769.51</v>
      </c>
      <c r="G26294" s="3">
        <v>9071.6200000000008</v>
      </c>
      <c r="H26294" s="3">
        <v>17.6951</v>
      </c>
      <c r="I26294" s="3">
        <v>0</v>
      </c>
      <c r="J26294" s="3">
        <v>1787.2050999999999</v>
      </c>
      <c r="K26294" s="4">
        <v>0.35</v>
      </c>
      <c r="L26294" s="73">
        <v>3244.4646430769226</v>
      </c>
    </row>
    <row r="26295" spans="1:12" x14ac:dyDescent="0.35">
      <c r="A26295" s="1" t="s">
        <v>43020</v>
      </c>
      <c r="B26295" t="s">
        <v>43021</v>
      </c>
      <c r="C26295" t="s">
        <v>34</v>
      </c>
      <c r="D26295" t="s">
        <v>35</v>
      </c>
      <c r="E26295">
        <v>1</v>
      </c>
      <c r="F26295" s="2">
        <v>42.16</v>
      </c>
      <c r="G26295" s="3">
        <v>220.43</v>
      </c>
      <c r="H26295" s="3">
        <v>0.42159999999999997</v>
      </c>
      <c r="I26295" s="3">
        <v>1.9815199999999999</v>
      </c>
      <c r="J26295" s="3">
        <v>44.563119999999998</v>
      </c>
      <c r="K26295" s="4">
        <v>0.35000000000000003</v>
      </c>
      <c r="L26295" s="73">
        <v>80.899202461538465</v>
      </c>
    </row>
    <row r="26296" spans="1:12" x14ac:dyDescent="0.35">
      <c r="A26296" s="1" t="s">
        <v>43022</v>
      </c>
      <c r="B26296" t="s">
        <v>43023</v>
      </c>
      <c r="C26296" t="s">
        <v>34</v>
      </c>
      <c r="D26296" t="s">
        <v>35</v>
      </c>
      <c r="E26296">
        <v>2</v>
      </c>
      <c r="F26296" s="2">
        <v>74.11</v>
      </c>
      <c r="G26296" s="3">
        <v>553.66999999999996</v>
      </c>
      <c r="H26296" s="3">
        <v>0.74109999999999998</v>
      </c>
      <c r="I26296" s="3">
        <v>0</v>
      </c>
      <c r="J26296" s="3">
        <v>74.851100000000002</v>
      </c>
      <c r="K26296" s="4">
        <v>0.34999999999999992</v>
      </c>
      <c r="L26296" s="73">
        <v>135.88353538461539</v>
      </c>
    </row>
    <row r="26297" spans="1:12" x14ac:dyDescent="0.35">
      <c r="A26297" s="1" t="s">
        <v>43024</v>
      </c>
      <c r="B26297" t="s">
        <v>43025</v>
      </c>
      <c r="C26297" t="s">
        <v>34</v>
      </c>
      <c r="D26297" t="s">
        <v>35</v>
      </c>
      <c r="E26297">
        <v>1</v>
      </c>
      <c r="F26297" s="2">
        <v>18.079999999999998</v>
      </c>
      <c r="G26297" s="3">
        <v>94.66</v>
      </c>
      <c r="H26297" s="3">
        <v>0.18079999999999999</v>
      </c>
      <c r="I26297" s="3">
        <v>0.84975999999999996</v>
      </c>
      <c r="J26297" s="3">
        <v>19.11056</v>
      </c>
      <c r="K26297" s="4">
        <v>0.35</v>
      </c>
      <c r="L26297" s="73">
        <v>34.693016615384614</v>
      </c>
    </row>
    <row r="26298" spans="1:12" x14ac:dyDescent="0.35">
      <c r="A26298" s="1" t="s">
        <v>43026</v>
      </c>
      <c r="B26298" t="s">
        <v>43027</v>
      </c>
      <c r="C26298" t="s">
        <v>13</v>
      </c>
      <c r="D26298" t="s">
        <v>14</v>
      </c>
      <c r="E26298">
        <v>1</v>
      </c>
      <c r="F26298" s="2">
        <v>96.8</v>
      </c>
      <c r="G26298" s="3">
        <v>496.28</v>
      </c>
      <c r="H26298" s="3">
        <v>0.96799999999999997</v>
      </c>
      <c r="I26298" s="3">
        <v>4.5495999999999999</v>
      </c>
      <c r="J26298" s="3">
        <v>102.3176</v>
      </c>
      <c r="K26298" s="4">
        <v>0.35</v>
      </c>
      <c r="L26298" s="73">
        <v>185.74579692307691</v>
      </c>
    </row>
    <row r="26299" spans="1:12" x14ac:dyDescent="0.35">
      <c r="A26299" s="1" t="s">
        <v>43028</v>
      </c>
      <c r="B26299" t="s">
        <v>43029</v>
      </c>
      <c r="C26299" t="s">
        <v>46</v>
      </c>
      <c r="D26299" t="s">
        <v>47</v>
      </c>
      <c r="E26299">
        <v>1</v>
      </c>
      <c r="F26299" s="2">
        <v>1072.8499999999999</v>
      </c>
      <c r="G26299" s="3">
        <v>5500.16</v>
      </c>
      <c r="H26299" s="3">
        <v>10.728499999999999</v>
      </c>
      <c r="I26299" s="3">
        <v>50.423949999999998</v>
      </c>
      <c r="J26299" s="3">
        <v>1134.00245</v>
      </c>
      <c r="K26299" s="4">
        <v>0.35</v>
      </c>
      <c r="L26299" s="73">
        <v>2058.6506015384612</v>
      </c>
    </row>
    <row r="26300" spans="1:12" x14ac:dyDescent="0.35">
      <c r="A26300" s="1" t="s">
        <v>43030</v>
      </c>
      <c r="B26300" t="s">
        <v>43031</v>
      </c>
      <c r="C26300" t="s">
        <v>34</v>
      </c>
      <c r="D26300" t="s">
        <v>35</v>
      </c>
      <c r="E26300">
        <v>2</v>
      </c>
      <c r="F26300" s="2">
        <v>135.53</v>
      </c>
      <c r="G26300" s="3">
        <v>709.58</v>
      </c>
      <c r="H26300" s="3">
        <v>1.3552999999999999</v>
      </c>
      <c r="I26300" s="3">
        <v>0</v>
      </c>
      <c r="J26300" s="3">
        <v>136.8853</v>
      </c>
      <c r="K26300" s="4">
        <v>0.35</v>
      </c>
      <c r="L26300" s="73">
        <v>248.49946769230769</v>
      </c>
    </row>
    <row r="26301" spans="1:12" x14ac:dyDescent="0.35">
      <c r="A26301" s="1" t="s">
        <v>43032</v>
      </c>
      <c r="B26301" t="s">
        <v>43033</v>
      </c>
      <c r="C26301" t="s">
        <v>34</v>
      </c>
      <c r="D26301" t="s">
        <v>35</v>
      </c>
      <c r="E26301">
        <v>2</v>
      </c>
      <c r="F26301" s="2">
        <v>5733.07</v>
      </c>
      <c r="G26301" s="3">
        <v>30584.880000000001</v>
      </c>
      <c r="H26301" s="3">
        <v>57.3307</v>
      </c>
      <c r="I26301" s="3">
        <v>0</v>
      </c>
      <c r="J26301" s="3">
        <v>5790.4007000000001</v>
      </c>
      <c r="K26301" s="4">
        <v>0.35</v>
      </c>
      <c r="L26301" s="73">
        <v>10511.804347692307</v>
      </c>
    </row>
    <row r="26302" spans="1:12" x14ac:dyDescent="0.35">
      <c r="A26302" s="1" t="s">
        <v>43034</v>
      </c>
      <c r="B26302" t="s">
        <v>43035</v>
      </c>
      <c r="C26302" t="s">
        <v>34</v>
      </c>
      <c r="D26302" t="s">
        <v>35</v>
      </c>
      <c r="E26302">
        <v>2</v>
      </c>
      <c r="F26302" s="2">
        <v>4.7</v>
      </c>
      <c r="G26302" s="3">
        <v>35.17</v>
      </c>
      <c r="H26302" s="3">
        <v>4.7E-2</v>
      </c>
      <c r="I26302" s="3">
        <v>0</v>
      </c>
      <c r="J26302" s="3">
        <v>4.7469999999999999</v>
      </c>
      <c r="K26302" s="4">
        <v>0.35</v>
      </c>
      <c r="L26302" s="73">
        <v>8.6176307692307681</v>
      </c>
    </row>
    <row r="26303" spans="1:12" x14ac:dyDescent="0.35">
      <c r="A26303" s="1" t="s">
        <v>43036</v>
      </c>
      <c r="B26303" t="s">
        <v>43037</v>
      </c>
      <c r="C26303" t="s">
        <v>13</v>
      </c>
      <c r="D26303" t="s">
        <v>14</v>
      </c>
      <c r="E26303">
        <v>1</v>
      </c>
      <c r="F26303" s="2">
        <v>254.75</v>
      </c>
      <c r="G26303" s="3">
        <v>1306.02</v>
      </c>
      <c r="H26303" s="3">
        <v>2.5474999999999999</v>
      </c>
      <c r="I26303" s="3">
        <v>11.97325</v>
      </c>
      <c r="J26303" s="3">
        <v>269.27075000000002</v>
      </c>
      <c r="K26303" s="4">
        <v>0.34999999999999992</v>
      </c>
      <c r="L26303" s="73">
        <v>488.82997692307691</v>
      </c>
    </row>
    <row r="26304" spans="1:12" x14ac:dyDescent="0.35">
      <c r="A26304" s="1" t="s">
        <v>43038</v>
      </c>
      <c r="B26304" t="s">
        <v>43039</v>
      </c>
      <c r="C26304" t="s">
        <v>29</v>
      </c>
      <c r="D26304" t="s">
        <v>30</v>
      </c>
      <c r="E26304">
        <v>2</v>
      </c>
      <c r="F26304" s="2">
        <v>12.39</v>
      </c>
      <c r="G26304" s="3">
        <v>63.59</v>
      </c>
      <c r="H26304" s="3">
        <v>0.12390000000000001</v>
      </c>
      <c r="I26304" s="3">
        <v>0</v>
      </c>
      <c r="J26304" s="3">
        <v>12.513900000000001</v>
      </c>
      <c r="K26304" s="4">
        <v>0.35000000000000003</v>
      </c>
      <c r="L26304" s="73">
        <v>22.717541538461543</v>
      </c>
    </row>
    <row r="26305" spans="1:12" x14ac:dyDescent="0.35">
      <c r="A26305" s="1" t="s">
        <v>43040</v>
      </c>
      <c r="B26305" t="s">
        <v>43041</v>
      </c>
      <c r="C26305" t="s">
        <v>34</v>
      </c>
      <c r="D26305" t="s">
        <v>35</v>
      </c>
      <c r="E26305">
        <v>1</v>
      </c>
      <c r="F26305" s="2">
        <v>16.88</v>
      </c>
      <c r="G26305" s="3">
        <v>86.55</v>
      </c>
      <c r="H26305" s="3">
        <v>0.16880000000000001</v>
      </c>
      <c r="I26305" s="3">
        <v>0.79335999999999995</v>
      </c>
      <c r="J26305" s="3">
        <v>17.84216</v>
      </c>
      <c r="K26305" s="4">
        <v>0.35</v>
      </c>
      <c r="L26305" s="73">
        <v>32.390382769230769</v>
      </c>
    </row>
    <row r="26306" spans="1:12" x14ac:dyDescent="0.35">
      <c r="A26306" s="1" t="s">
        <v>43042</v>
      </c>
      <c r="B26306" t="s">
        <v>43043</v>
      </c>
      <c r="C26306" t="s">
        <v>34</v>
      </c>
      <c r="D26306" t="s">
        <v>35</v>
      </c>
      <c r="E26306">
        <v>1</v>
      </c>
      <c r="F26306" s="2">
        <v>242.6</v>
      </c>
      <c r="G26306" s="3">
        <v>1243.72</v>
      </c>
      <c r="H26306" s="3">
        <v>2.4260000000000002</v>
      </c>
      <c r="I26306" s="3">
        <v>11.402200000000001</v>
      </c>
      <c r="J26306" s="3">
        <v>256.4282</v>
      </c>
      <c r="K26306" s="4">
        <v>0.35000000000000003</v>
      </c>
      <c r="L26306" s="73">
        <v>465.51580923076926</v>
      </c>
    </row>
    <row r="26307" spans="1:12" x14ac:dyDescent="0.35">
      <c r="A26307" s="1">
        <v>41000645</v>
      </c>
      <c r="B26307" t="s">
        <v>40788</v>
      </c>
      <c r="C26307" t="s">
        <v>34</v>
      </c>
      <c r="D26307" t="s">
        <v>35</v>
      </c>
      <c r="E26307">
        <v>2</v>
      </c>
      <c r="F26307" s="2">
        <v>42.83</v>
      </c>
      <c r="G26307" s="3">
        <v>219.58</v>
      </c>
      <c r="H26307" s="3">
        <v>0.42830000000000001</v>
      </c>
      <c r="I26307" s="3">
        <v>0</v>
      </c>
      <c r="J26307" s="3">
        <v>43.258299999999998</v>
      </c>
      <c r="K26307" s="4">
        <v>0.35000000000000003</v>
      </c>
      <c r="L26307" s="73">
        <v>78.530452307692315</v>
      </c>
    </row>
    <row r="26308" spans="1:12" x14ac:dyDescent="0.35">
      <c r="A26308" s="1" t="s">
        <v>43044</v>
      </c>
      <c r="B26308" t="s">
        <v>43045</v>
      </c>
      <c r="C26308" t="s">
        <v>13</v>
      </c>
      <c r="D26308" t="s">
        <v>14</v>
      </c>
      <c r="E26308">
        <v>2</v>
      </c>
      <c r="F26308" s="2">
        <v>129.33000000000001</v>
      </c>
      <c r="G26308" s="3">
        <v>634.45000000000005</v>
      </c>
      <c r="H26308" s="3">
        <v>1.2933000000000001</v>
      </c>
      <c r="I26308" s="3">
        <v>0</v>
      </c>
      <c r="J26308" s="3">
        <v>130.6233</v>
      </c>
      <c r="K26308" s="4">
        <v>0.35</v>
      </c>
      <c r="L26308" s="73">
        <v>237.13152923076922</v>
      </c>
    </row>
    <row r="26309" spans="1:12" x14ac:dyDescent="0.35">
      <c r="A26309" s="1" t="s">
        <v>43046</v>
      </c>
      <c r="B26309" t="s">
        <v>43047</v>
      </c>
      <c r="C26309" t="s">
        <v>34</v>
      </c>
      <c r="D26309" t="s">
        <v>35</v>
      </c>
      <c r="E26309">
        <v>1</v>
      </c>
      <c r="F26309" s="2">
        <v>8.7100000000000009</v>
      </c>
      <c r="G26309" s="3">
        <v>45.55</v>
      </c>
      <c r="H26309" s="3">
        <v>8.7100000000000011E-2</v>
      </c>
      <c r="I26309" s="3">
        <v>0.40937000000000007</v>
      </c>
      <c r="J26309" s="3">
        <v>9.2064700000000013</v>
      </c>
      <c r="K26309" s="4">
        <v>0.35</v>
      </c>
      <c r="L26309" s="73">
        <v>16.713284000000002</v>
      </c>
    </row>
    <row r="26310" spans="1:12" x14ac:dyDescent="0.35">
      <c r="A26310" s="1">
        <v>41001253</v>
      </c>
      <c r="B26310" t="s">
        <v>43048</v>
      </c>
      <c r="C26310" t="s">
        <v>34</v>
      </c>
      <c r="D26310" t="s">
        <v>35</v>
      </c>
      <c r="E26310">
        <v>1</v>
      </c>
      <c r="F26310" s="2">
        <v>171.93</v>
      </c>
      <c r="G26310" s="3">
        <v>881.4</v>
      </c>
      <c r="H26310" s="3">
        <v>1.7193000000000001</v>
      </c>
      <c r="I26310" s="3">
        <v>8.0807099999999998</v>
      </c>
      <c r="J26310" s="3">
        <v>181.73001000000002</v>
      </c>
      <c r="K26310" s="4">
        <v>0.35</v>
      </c>
      <c r="L26310" s="73">
        <v>329.90986430769232</v>
      </c>
    </row>
    <row r="26311" spans="1:12" x14ac:dyDescent="0.35">
      <c r="A26311" s="1" t="s">
        <v>43049</v>
      </c>
      <c r="B26311" t="s">
        <v>42171</v>
      </c>
      <c r="C26311" t="s">
        <v>34</v>
      </c>
      <c r="D26311" t="s">
        <v>35</v>
      </c>
      <c r="E26311">
        <v>2</v>
      </c>
      <c r="F26311" s="2">
        <v>364.91</v>
      </c>
      <c r="G26311" s="3">
        <v>1873.04</v>
      </c>
      <c r="H26311" s="3">
        <v>3.6491000000000002</v>
      </c>
      <c r="I26311" s="3">
        <v>0</v>
      </c>
      <c r="J26311" s="3">
        <v>368.5591</v>
      </c>
      <c r="K26311" s="4">
        <v>0.35000000000000003</v>
      </c>
      <c r="L26311" s="73">
        <v>669.07651999999996</v>
      </c>
    </row>
    <row r="26312" spans="1:12" x14ac:dyDescent="0.35">
      <c r="A26312" s="1" t="s">
        <v>43050</v>
      </c>
      <c r="B26312" t="s">
        <v>43051</v>
      </c>
      <c r="C26312" t="s">
        <v>34</v>
      </c>
      <c r="D26312" t="s">
        <v>35</v>
      </c>
      <c r="E26312">
        <v>1</v>
      </c>
      <c r="F26312" s="2">
        <v>3610.52</v>
      </c>
      <c r="G26312" s="3">
        <v>18509.849999999999</v>
      </c>
      <c r="H26312" s="3">
        <v>36.105200000000004</v>
      </c>
      <c r="I26312" s="3">
        <v>169.69443999999999</v>
      </c>
      <c r="J26312" s="3">
        <v>3816.3196399999997</v>
      </c>
      <c r="K26312" s="4">
        <v>0.34999999999999992</v>
      </c>
      <c r="L26312" s="73">
        <v>6928.0879618461531</v>
      </c>
    </row>
    <row r="26313" spans="1:12" x14ac:dyDescent="0.35">
      <c r="A26313" s="1" t="s">
        <v>43052</v>
      </c>
      <c r="B26313" t="s">
        <v>43053</v>
      </c>
      <c r="C26313" t="s">
        <v>34</v>
      </c>
      <c r="D26313" t="s">
        <v>35</v>
      </c>
      <c r="E26313">
        <v>2</v>
      </c>
      <c r="F26313" s="2">
        <v>4.91</v>
      </c>
      <c r="G26313" s="3">
        <v>25.14</v>
      </c>
      <c r="H26313" s="3">
        <v>4.9100000000000005E-2</v>
      </c>
      <c r="I26313" s="3">
        <v>0</v>
      </c>
      <c r="J26313" s="3">
        <v>4.9591000000000003</v>
      </c>
      <c r="K26313" s="4">
        <v>0.34999999999999992</v>
      </c>
      <c r="L26313" s="73">
        <v>9.0026738461538454</v>
      </c>
    </row>
    <row r="26314" spans="1:12" x14ac:dyDescent="0.35">
      <c r="A26314" s="1" t="s">
        <v>43054</v>
      </c>
      <c r="B26314" t="s">
        <v>43055</v>
      </c>
      <c r="C26314" t="s">
        <v>34</v>
      </c>
      <c r="D26314" t="s">
        <v>35</v>
      </c>
      <c r="E26314">
        <v>2</v>
      </c>
      <c r="F26314" s="2">
        <v>20.079999999999998</v>
      </c>
      <c r="G26314" s="3">
        <v>150.05000000000001</v>
      </c>
      <c r="H26314" s="3">
        <v>0.20079999999999998</v>
      </c>
      <c r="I26314" s="3">
        <v>0</v>
      </c>
      <c r="J26314" s="3">
        <v>20.280799999999999</v>
      </c>
      <c r="K26314" s="4">
        <v>0.35000000000000003</v>
      </c>
      <c r="L26314" s="73">
        <v>36.817452307692307</v>
      </c>
    </row>
    <row r="26315" spans="1:12" x14ac:dyDescent="0.35">
      <c r="A26315" s="1" t="s">
        <v>43056</v>
      </c>
      <c r="B26315" t="s">
        <v>43057</v>
      </c>
      <c r="C26315" t="s">
        <v>34</v>
      </c>
      <c r="D26315" t="s">
        <v>35</v>
      </c>
      <c r="E26315">
        <v>2</v>
      </c>
      <c r="F26315" s="2">
        <v>55.79</v>
      </c>
      <c r="G26315" s="3">
        <v>416.75</v>
      </c>
      <c r="H26315" s="3">
        <v>0.55789999999999995</v>
      </c>
      <c r="I26315" s="3">
        <v>0</v>
      </c>
      <c r="J26315" s="3">
        <v>56.347899999999996</v>
      </c>
      <c r="K26315" s="4">
        <v>0.35</v>
      </c>
      <c r="L26315" s="73">
        <v>102.29311076923075</v>
      </c>
    </row>
    <row r="26316" spans="1:12" x14ac:dyDescent="0.35">
      <c r="A26316" s="1" t="s">
        <v>43058</v>
      </c>
      <c r="B26316" t="s">
        <v>41644</v>
      </c>
      <c r="C26316" t="s">
        <v>34</v>
      </c>
      <c r="D26316" t="s">
        <v>35</v>
      </c>
      <c r="E26316">
        <v>1</v>
      </c>
      <c r="F26316" s="2">
        <v>711.57</v>
      </c>
      <c r="G26316" s="3">
        <v>3647.97</v>
      </c>
      <c r="H26316" s="3">
        <v>7.1157000000000004</v>
      </c>
      <c r="I26316" s="3">
        <v>33.44379</v>
      </c>
      <c r="J26316" s="3">
        <v>752.12949000000003</v>
      </c>
      <c r="K26316" s="4">
        <v>0.35</v>
      </c>
      <c r="L26316" s="73">
        <v>1365.404304923077</v>
      </c>
    </row>
    <row r="26317" spans="1:12" x14ac:dyDescent="0.35">
      <c r="A26317" s="1" t="s">
        <v>43059</v>
      </c>
      <c r="B26317" t="s">
        <v>43060</v>
      </c>
      <c r="C26317" t="s">
        <v>13</v>
      </c>
      <c r="D26317" t="s">
        <v>14</v>
      </c>
      <c r="E26317">
        <v>2</v>
      </c>
      <c r="F26317" s="2">
        <v>3634.78</v>
      </c>
      <c r="G26317" s="3">
        <v>18634.29</v>
      </c>
      <c r="H26317" s="3">
        <v>36.347799999999999</v>
      </c>
      <c r="I26317" s="3">
        <v>0</v>
      </c>
      <c r="J26317" s="3">
        <v>3671.1278000000002</v>
      </c>
      <c r="K26317" s="4">
        <v>0.34999999999999992</v>
      </c>
      <c r="L26317" s="73">
        <v>6664.5089292307684</v>
      </c>
    </row>
    <row r="26318" spans="1:12" x14ac:dyDescent="0.35">
      <c r="A26318" s="1" t="s">
        <v>43061</v>
      </c>
      <c r="B26318" t="s">
        <v>43062</v>
      </c>
      <c r="C26318" t="s">
        <v>13</v>
      </c>
      <c r="D26318" t="s">
        <v>14</v>
      </c>
      <c r="E26318">
        <v>2</v>
      </c>
      <c r="F26318" s="2">
        <v>364.11</v>
      </c>
      <c r="G26318" s="3">
        <v>1724.61</v>
      </c>
      <c r="H26318" s="3">
        <v>3.6411000000000002</v>
      </c>
      <c r="I26318" s="3">
        <v>0</v>
      </c>
      <c r="J26318" s="3">
        <v>367.75110000000001</v>
      </c>
      <c r="K26318" s="4">
        <v>0.35</v>
      </c>
      <c r="L26318" s="73">
        <v>667.60968923076916</v>
      </c>
    </row>
    <row r="26319" spans="1:12" x14ac:dyDescent="0.35">
      <c r="A26319" s="1" t="s">
        <v>43063</v>
      </c>
      <c r="B26319" t="s">
        <v>43064</v>
      </c>
      <c r="C26319" t="s">
        <v>34</v>
      </c>
      <c r="D26319" t="s">
        <v>35</v>
      </c>
      <c r="E26319">
        <v>1</v>
      </c>
      <c r="F26319" s="2">
        <v>4125.32</v>
      </c>
      <c r="G26319" s="3">
        <v>21149</v>
      </c>
      <c r="H26319" s="3">
        <v>41.2532</v>
      </c>
      <c r="I26319" s="3">
        <v>193.89004</v>
      </c>
      <c r="J26319" s="3">
        <v>4360.46324</v>
      </c>
      <c r="K26319" s="4">
        <v>0.35000000000000003</v>
      </c>
      <c r="L26319" s="73">
        <v>7915.9178818461542</v>
      </c>
    </row>
    <row r="26320" spans="1:12" x14ac:dyDescent="0.35">
      <c r="A26320" s="1">
        <v>41005131</v>
      </c>
      <c r="B26320" t="s">
        <v>43065</v>
      </c>
      <c r="C26320" t="s">
        <v>34</v>
      </c>
      <c r="D26320" t="s">
        <v>35</v>
      </c>
      <c r="E26320">
        <v>2</v>
      </c>
      <c r="F26320" s="2">
        <v>57.93</v>
      </c>
      <c r="G26320" s="3">
        <v>296.99</v>
      </c>
      <c r="H26320" s="3">
        <v>0.57930000000000004</v>
      </c>
      <c r="I26320" s="3">
        <v>0</v>
      </c>
      <c r="J26320" s="3">
        <v>58.509300000000003</v>
      </c>
      <c r="K26320" s="4">
        <v>0.35</v>
      </c>
      <c r="L26320" s="73">
        <v>106.21688307692308</v>
      </c>
    </row>
    <row r="26321" spans="1:12" x14ac:dyDescent="0.35">
      <c r="A26321" s="1" t="s">
        <v>43066</v>
      </c>
      <c r="B26321" t="s">
        <v>43067</v>
      </c>
      <c r="C26321" t="s">
        <v>34</v>
      </c>
      <c r="D26321" t="s">
        <v>35</v>
      </c>
      <c r="E26321">
        <v>1</v>
      </c>
      <c r="F26321" s="2">
        <v>4021.39</v>
      </c>
      <c r="G26321" s="3">
        <v>23366.39</v>
      </c>
      <c r="H26321" s="3">
        <v>40.213900000000002</v>
      </c>
      <c r="I26321" s="3">
        <v>189.00532999999999</v>
      </c>
      <c r="J26321" s="3">
        <v>4250.60923</v>
      </c>
      <c r="K26321" s="4">
        <v>0.34999999999999992</v>
      </c>
      <c r="L26321" s="73">
        <v>7716.4906021538454</v>
      </c>
    </row>
    <row r="26322" spans="1:12" x14ac:dyDescent="0.35">
      <c r="A26322" s="1" t="s">
        <v>43068</v>
      </c>
      <c r="B26322" t="s">
        <v>43069</v>
      </c>
      <c r="C26322" t="s">
        <v>46</v>
      </c>
      <c r="D26322" t="s">
        <v>47</v>
      </c>
      <c r="E26322">
        <v>1</v>
      </c>
      <c r="F26322" s="2">
        <v>29.09</v>
      </c>
      <c r="G26322" s="3">
        <v>149.16</v>
      </c>
      <c r="H26322" s="3">
        <v>0.29089999999999999</v>
      </c>
      <c r="I26322" s="3">
        <v>1.3672299999999999</v>
      </c>
      <c r="J26322" s="3">
        <v>30.74813</v>
      </c>
      <c r="K26322" s="4">
        <v>0.35</v>
      </c>
      <c r="L26322" s="73">
        <v>55.819682153846145</v>
      </c>
    </row>
    <row r="26323" spans="1:12" x14ac:dyDescent="0.35">
      <c r="A26323" s="1" t="s">
        <v>43070</v>
      </c>
      <c r="B26323" t="s">
        <v>43071</v>
      </c>
      <c r="C26323" t="s">
        <v>34</v>
      </c>
      <c r="D26323" t="s">
        <v>35</v>
      </c>
      <c r="E26323">
        <v>1</v>
      </c>
      <c r="F26323" s="2">
        <v>429.66</v>
      </c>
      <c r="G26323" s="3">
        <v>2202.8000000000002</v>
      </c>
      <c r="H26323" s="3">
        <v>4.2966000000000006</v>
      </c>
      <c r="I26323" s="3">
        <v>20.194020000000002</v>
      </c>
      <c r="J26323" s="3">
        <v>454.15062000000006</v>
      </c>
      <c r="K26323" s="4">
        <v>0.34999999999999992</v>
      </c>
      <c r="L26323" s="73">
        <v>824.45804861538466</v>
      </c>
    </row>
    <row r="26324" spans="1:12" x14ac:dyDescent="0.35">
      <c r="A26324" s="1" t="s">
        <v>43072</v>
      </c>
      <c r="B26324" t="s">
        <v>43073</v>
      </c>
      <c r="C26324" t="s">
        <v>34</v>
      </c>
      <c r="D26324" t="s">
        <v>35</v>
      </c>
      <c r="E26324">
        <v>2</v>
      </c>
      <c r="F26324" s="2">
        <v>4.8099999999999996</v>
      </c>
      <c r="G26324" s="3">
        <v>35.97</v>
      </c>
      <c r="H26324" s="3">
        <v>4.8099999999999997E-2</v>
      </c>
      <c r="I26324" s="3">
        <v>0</v>
      </c>
      <c r="J26324" s="3">
        <v>4.8580999999999994</v>
      </c>
      <c r="K26324" s="4">
        <v>0.34999999999999992</v>
      </c>
      <c r="L26324" s="73">
        <v>8.8193199999999976</v>
      </c>
    </row>
    <row r="26325" spans="1:12" x14ac:dyDescent="0.35">
      <c r="A26325" s="1" t="s">
        <v>43074</v>
      </c>
      <c r="B26325" t="s">
        <v>43075</v>
      </c>
      <c r="C26325" t="s">
        <v>46</v>
      </c>
      <c r="D26325" t="s">
        <v>47</v>
      </c>
      <c r="E26325">
        <v>1</v>
      </c>
      <c r="F26325" s="2">
        <v>11.42</v>
      </c>
      <c r="G26325" s="3">
        <v>58.58</v>
      </c>
      <c r="H26325" s="3">
        <v>0.1142</v>
      </c>
      <c r="I26325" s="3">
        <v>0.53673999999999999</v>
      </c>
      <c r="J26325" s="3">
        <v>12.07094</v>
      </c>
      <c r="K26325" s="4">
        <v>0.35000000000000003</v>
      </c>
      <c r="L26325" s="73">
        <v>21.913398769230771</v>
      </c>
    </row>
    <row r="26326" spans="1:12" x14ac:dyDescent="0.35">
      <c r="A26326" s="1" t="s">
        <v>43076</v>
      </c>
      <c r="B26326" t="s">
        <v>43077</v>
      </c>
      <c r="C26326" t="s">
        <v>13</v>
      </c>
      <c r="D26326" t="s">
        <v>14</v>
      </c>
      <c r="E26326">
        <v>2</v>
      </c>
      <c r="F26326" s="2">
        <v>735.62</v>
      </c>
      <c r="G26326" s="3">
        <v>3608.85</v>
      </c>
      <c r="H26326" s="3">
        <v>7.3562000000000003</v>
      </c>
      <c r="I26326" s="3">
        <v>0</v>
      </c>
      <c r="J26326" s="3">
        <v>742.97619999999995</v>
      </c>
      <c r="K26326" s="4">
        <v>0.35</v>
      </c>
      <c r="L26326" s="73">
        <v>1348.7875630769229</v>
      </c>
    </row>
    <row r="26327" spans="1:12" x14ac:dyDescent="0.35">
      <c r="A26327" s="1" t="s">
        <v>43078</v>
      </c>
      <c r="B26327" t="s">
        <v>43079</v>
      </c>
      <c r="C26327" t="s">
        <v>34</v>
      </c>
      <c r="D26327" t="s">
        <v>35</v>
      </c>
      <c r="E26327">
        <v>2</v>
      </c>
      <c r="F26327" s="2">
        <v>50.84</v>
      </c>
      <c r="G26327" s="3">
        <v>379.73</v>
      </c>
      <c r="H26327" s="3">
        <v>0.50840000000000007</v>
      </c>
      <c r="I26327" s="3">
        <v>0</v>
      </c>
      <c r="J26327" s="3">
        <v>51.348400000000005</v>
      </c>
      <c r="K26327" s="4">
        <v>0.35</v>
      </c>
      <c r="L26327" s="73">
        <v>93.217095384615391</v>
      </c>
    </row>
    <row r="26328" spans="1:12" x14ac:dyDescent="0.35">
      <c r="A26328" s="1" t="s">
        <v>43080</v>
      </c>
      <c r="B26328" t="s">
        <v>43081</v>
      </c>
      <c r="C26328" t="s">
        <v>34</v>
      </c>
      <c r="D26328" t="s">
        <v>35</v>
      </c>
      <c r="E26328">
        <v>2</v>
      </c>
      <c r="F26328" s="2">
        <v>1621.8</v>
      </c>
      <c r="G26328" s="3">
        <v>8324.6</v>
      </c>
      <c r="H26328" s="3">
        <v>16.218</v>
      </c>
      <c r="I26328" s="3">
        <v>0</v>
      </c>
      <c r="J26328" s="3">
        <v>1638.018</v>
      </c>
      <c r="K26328" s="4">
        <v>0.35</v>
      </c>
      <c r="L26328" s="73">
        <v>2973.6326769230768</v>
      </c>
    </row>
    <row r="26329" spans="1:12" x14ac:dyDescent="0.35">
      <c r="A26329" s="1">
        <v>41006031</v>
      </c>
      <c r="B26329" t="s">
        <v>42694</v>
      </c>
      <c r="C26329" t="s">
        <v>34</v>
      </c>
      <c r="D26329" t="s">
        <v>35</v>
      </c>
      <c r="E26329">
        <v>1</v>
      </c>
      <c r="F26329" s="2">
        <v>180.07</v>
      </c>
      <c r="G26329" s="3">
        <v>923.19</v>
      </c>
      <c r="H26329" s="3">
        <v>1.8007</v>
      </c>
      <c r="I26329" s="3">
        <v>8.4632899999999989</v>
      </c>
      <c r="J26329" s="3">
        <v>190.33399</v>
      </c>
      <c r="K26329" s="4">
        <v>0.35000000000000003</v>
      </c>
      <c r="L26329" s="73">
        <v>345.52939723076923</v>
      </c>
    </row>
    <row r="26330" spans="1:12" x14ac:dyDescent="0.35">
      <c r="A26330" s="1">
        <v>41001242</v>
      </c>
      <c r="B26330" t="s">
        <v>43082</v>
      </c>
      <c r="C26330" t="s">
        <v>34</v>
      </c>
      <c r="D26330" t="s">
        <v>35</v>
      </c>
      <c r="E26330">
        <v>1</v>
      </c>
      <c r="F26330" s="2">
        <v>160</v>
      </c>
      <c r="G26330" s="3">
        <v>820.24</v>
      </c>
      <c r="H26330" s="3">
        <v>1.6</v>
      </c>
      <c r="I26330" s="3">
        <v>7.52</v>
      </c>
      <c r="J26330" s="3">
        <v>169.12</v>
      </c>
      <c r="K26330" s="4">
        <v>0.34999999999999992</v>
      </c>
      <c r="L26330" s="73">
        <v>307.01784615384611</v>
      </c>
    </row>
    <row r="26331" spans="1:12" x14ac:dyDescent="0.35">
      <c r="A26331" s="1" t="s">
        <v>43083</v>
      </c>
      <c r="B26331" t="s">
        <v>43084</v>
      </c>
      <c r="C26331" t="s">
        <v>34</v>
      </c>
      <c r="D26331" t="s">
        <v>35</v>
      </c>
      <c r="E26331">
        <v>2</v>
      </c>
      <c r="F26331" s="2">
        <v>2853.93</v>
      </c>
      <c r="G26331" s="3">
        <v>14631.02</v>
      </c>
      <c r="H26331" s="3">
        <v>28.539299999999997</v>
      </c>
      <c r="I26331" s="3">
        <v>0</v>
      </c>
      <c r="J26331" s="3">
        <v>2882.4692999999997</v>
      </c>
      <c r="K26331" s="4">
        <v>0.34999999999999992</v>
      </c>
      <c r="L26331" s="73">
        <v>5232.7904215384606</v>
      </c>
    </row>
    <row r="26332" spans="1:12" x14ac:dyDescent="0.35">
      <c r="A26332" s="1" t="s">
        <v>43085</v>
      </c>
      <c r="B26332" t="s">
        <v>43086</v>
      </c>
      <c r="C26332" t="s">
        <v>13</v>
      </c>
      <c r="D26332" t="s">
        <v>14</v>
      </c>
      <c r="E26332">
        <v>2</v>
      </c>
      <c r="F26332" s="2">
        <v>1543.06</v>
      </c>
      <c r="G26332" s="3">
        <v>7570.05</v>
      </c>
      <c r="H26332" s="3">
        <v>15.4306</v>
      </c>
      <c r="I26332" s="3">
        <v>0</v>
      </c>
      <c r="J26332" s="3">
        <v>1558.4905999999999</v>
      </c>
      <c r="K26332" s="4">
        <v>0.35000000000000003</v>
      </c>
      <c r="L26332" s="73">
        <v>2829.2598584615384</v>
      </c>
    </row>
    <row r="26333" spans="1:12" x14ac:dyDescent="0.35">
      <c r="A26333" s="1" t="s">
        <v>43087</v>
      </c>
      <c r="B26333" t="s">
        <v>43088</v>
      </c>
      <c r="C26333" t="s">
        <v>34</v>
      </c>
      <c r="D26333" t="s">
        <v>35</v>
      </c>
      <c r="E26333">
        <v>1</v>
      </c>
      <c r="F26333" s="2">
        <v>323.94</v>
      </c>
      <c r="G26333" s="3">
        <v>1660.72</v>
      </c>
      <c r="H26333" s="3">
        <v>3.2393999999999998</v>
      </c>
      <c r="I26333" s="3">
        <v>15.22518</v>
      </c>
      <c r="J26333" s="3">
        <v>342.40458000000001</v>
      </c>
      <c r="K26333" s="4">
        <v>0.35</v>
      </c>
      <c r="L26333" s="73">
        <v>621.59600676923083</v>
      </c>
    </row>
    <row r="26334" spans="1:12" x14ac:dyDescent="0.35">
      <c r="A26334" s="1" t="s">
        <v>43089</v>
      </c>
      <c r="B26334" t="s">
        <v>43090</v>
      </c>
      <c r="C26334" t="s">
        <v>34</v>
      </c>
      <c r="D26334" t="s">
        <v>35</v>
      </c>
      <c r="E26334">
        <v>2</v>
      </c>
      <c r="F26334" s="2">
        <v>957.89</v>
      </c>
      <c r="G26334" s="3">
        <v>5015.13</v>
      </c>
      <c r="H26334" s="3">
        <v>9.5789000000000009</v>
      </c>
      <c r="I26334" s="3">
        <v>0</v>
      </c>
      <c r="J26334" s="3">
        <v>967.46889999999996</v>
      </c>
      <c r="K26334" s="4">
        <v>0.35</v>
      </c>
      <c r="L26334" s="73">
        <v>1756.3281569230767</v>
      </c>
    </row>
    <row r="26335" spans="1:12" x14ac:dyDescent="0.35">
      <c r="A26335" s="1" t="s">
        <v>43091</v>
      </c>
      <c r="B26335" t="s">
        <v>43092</v>
      </c>
      <c r="C26335" t="s">
        <v>34</v>
      </c>
      <c r="D26335" t="s">
        <v>35</v>
      </c>
      <c r="E26335">
        <v>1</v>
      </c>
      <c r="F26335" s="2">
        <v>170.73</v>
      </c>
      <c r="G26335" s="3">
        <v>893.87</v>
      </c>
      <c r="H26335" s="3">
        <v>1.7073</v>
      </c>
      <c r="I26335" s="3">
        <v>8.0243099999999998</v>
      </c>
      <c r="J26335" s="3">
        <v>180.46161000000001</v>
      </c>
      <c r="K26335" s="4">
        <v>0.34999999999999992</v>
      </c>
      <c r="L26335" s="73">
        <v>327.60723046153845</v>
      </c>
    </row>
    <row r="26336" spans="1:12" x14ac:dyDescent="0.35">
      <c r="A26336" s="1" t="s">
        <v>43093</v>
      </c>
      <c r="B26336" t="s">
        <v>43094</v>
      </c>
      <c r="C26336" t="s">
        <v>34</v>
      </c>
      <c r="D26336" t="s">
        <v>35</v>
      </c>
      <c r="E26336">
        <v>2</v>
      </c>
      <c r="F26336" s="2">
        <v>4.66</v>
      </c>
      <c r="G26336" s="3">
        <v>34.78</v>
      </c>
      <c r="H26336" s="3">
        <v>4.6600000000000003E-2</v>
      </c>
      <c r="I26336" s="3">
        <v>0</v>
      </c>
      <c r="J26336" s="3">
        <v>4.7065999999999999</v>
      </c>
      <c r="K26336" s="4">
        <v>0.35</v>
      </c>
      <c r="L26336" s="73">
        <v>8.5442892307692304</v>
      </c>
    </row>
    <row r="26337" spans="1:12" x14ac:dyDescent="0.35">
      <c r="A26337" s="1" t="s">
        <v>43095</v>
      </c>
      <c r="B26337" t="s">
        <v>43096</v>
      </c>
      <c r="C26337" t="s">
        <v>34</v>
      </c>
      <c r="D26337" t="s">
        <v>35</v>
      </c>
      <c r="E26337">
        <v>1</v>
      </c>
      <c r="F26337" s="2">
        <v>493.92</v>
      </c>
      <c r="G26337" s="3">
        <v>2532.15</v>
      </c>
      <c r="H26337" s="3">
        <v>4.9392000000000005</v>
      </c>
      <c r="I26337" s="3">
        <v>23.21424</v>
      </c>
      <c r="J26337" s="3">
        <v>522.07344000000001</v>
      </c>
      <c r="K26337" s="4">
        <v>0.35</v>
      </c>
      <c r="L26337" s="73">
        <v>947.76409107692302</v>
      </c>
    </row>
    <row r="26338" spans="1:12" x14ac:dyDescent="0.35">
      <c r="A26338" s="1" t="s">
        <v>43097</v>
      </c>
      <c r="B26338" t="s">
        <v>41443</v>
      </c>
      <c r="C26338" t="s">
        <v>34</v>
      </c>
      <c r="D26338" t="s">
        <v>35</v>
      </c>
      <c r="E26338">
        <v>1</v>
      </c>
      <c r="F26338" s="2">
        <v>12.82</v>
      </c>
      <c r="G26338" s="3">
        <v>67.17</v>
      </c>
      <c r="H26338" s="3">
        <v>0.12820000000000001</v>
      </c>
      <c r="I26338" s="3">
        <v>0.60253999999999996</v>
      </c>
      <c r="J26338" s="3">
        <v>13.550739999999999</v>
      </c>
      <c r="K26338" s="4">
        <v>0.35</v>
      </c>
      <c r="L26338" s="73">
        <v>24.59980492307692</v>
      </c>
    </row>
    <row r="26339" spans="1:12" x14ac:dyDescent="0.35">
      <c r="A26339" s="1" t="s">
        <v>43098</v>
      </c>
      <c r="B26339" t="s">
        <v>43099</v>
      </c>
      <c r="C26339" t="s">
        <v>34</v>
      </c>
      <c r="D26339" t="s">
        <v>35</v>
      </c>
      <c r="E26339">
        <v>2</v>
      </c>
      <c r="F26339" s="2">
        <v>59</v>
      </c>
      <c r="G26339" s="3">
        <v>295.97000000000003</v>
      </c>
      <c r="H26339" s="3">
        <v>0.59</v>
      </c>
      <c r="I26339" s="3">
        <v>0</v>
      </c>
      <c r="J26339" s="3">
        <v>59.59</v>
      </c>
      <c r="K26339" s="4">
        <v>0.34999999999999992</v>
      </c>
      <c r="L26339" s="73">
        <v>108.17876923076923</v>
      </c>
    </row>
    <row r="26340" spans="1:12" x14ac:dyDescent="0.35">
      <c r="A26340" s="1" t="s">
        <v>43100</v>
      </c>
      <c r="B26340" t="s">
        <v>43101</v>
      </c>
      <c r="C26340" t="s">
        <v>34</v>
      </c>
      <c r="D26340" t="s">
        <v>35</v>
      </c>
      <c r="E26340">
        <v>1</v>
      </c>
      <c r="F26340" s="2">
        <v>889.47</v>
      </c>
      <c r="G26340" s="3">
        <v>4656.91</v>
      </c>
      <c r="H26340" s="3">
        <v>8.8947000000000003</v>
      </c>
      <c r="I26340" s="3">
        <v>41.80509</v>
      </c>
      <c r="J26340" s="3">
        <v>940.16979000000003</v>
      </c>
      <c r="K26340" s="4">
        <v>0.35</v>
      </c>
      <c r="L26340" s="73">
        <v>1706.7697726153847</v>
      </c>
    </row>
    <row r="26341" spans="1:12" x14ac:dyDescent="0.35">
      <c r="A26341" s="1" t="s">
        <v>43102</v>
      </c>
      <c r="B26341" t="s">
        <v>43103</v>
      </c>
      <c r="C26341" t="s">
        <v>34</v>
      </c>
      <c r="D26341" t="s">
        <v>35</v>
      </c>
      <c r="E26341">
        <v>1</v>
      </c>
      <c r="F26341" s="2">
        <v>991.65</v>
      </c>
      <c r="G26341" s="3">
        <v>5083.87</v>
      </c>
      <c r="H26341" s="3">
        <v>9.9164999999999992</v>
      </c>
      <c r="I26341" s="3">
        <v>46.607549999999996</v>
      </c>
      <c r="J26341" s="3">
        <v>1048.1740500000001</v>
      </c>
      <c r="K26341" s="4">
        <v>0.35000000000000003</v>
      </c>
      <c r="L26341" s="73">
        <v>1902.8390446153849</v>
      </c>
    </row>
    <row r="26342" spans="1:12" x14ac:dyDescent="0.35">
      <c r="A26342" s="1" t="s">
        <v>43104</v>
      </c>
      <c r="B26342" t="s">
        <v>43105</v>
      </c>
      <c r="C26342" t="s">
        <v>13</v>
      </c>
      <c r="D26342" t="s">
        <v>14</v>
      </c>
      <c r="E26342">
        <v>2</v>
      </c>
      <c r="F26342" s="2">
        <v>721.3</v>
      </c>
      <c r="G26342" s="3">
        <v>3697.85</v>
      </c>
      <c r="H26342" s="3">
        <v>7.2130000000000001</v>
      </c>
      <c r="I26342" s="3">
        <v>0</v>
      </c>
      <c r="J26342" s="3">
        <v>728.51299999999992</v>
      </c>
      <c r="K26342" s="4">
        <v>0.35000000000000003</v>
      </c>
      <c r="L26342" s="73">
        <v>1322.5312923076922</v>
      </c>
    </row>
    <row r="26343" spans="1:12" x14ac:dyDescent="0.35">
      <c r="A26343" s="1" t="s">
        <v>43106</v>
      </c>
      <c r="B26343" t="s">
        <v>43107</v>
      </c>
      <c r="C26343" t="s">
        <v>34</v>
      </c>
      <c r="D26343" t="s">
        <v>35</v>
      </c>
      <c r="E26343">
        <v>1</v>
      </c>
      <c r="F26343" s="2">
        <v>52.66</v>
      </c>
      <c r="G26343" s="3">
        <v>401.31</v>
      </c>
      <c r="H26343" s="3">
        <v>0.52659999999999996</v>
      </c>
      <c r="I26343" s="3">
        <v>2.4750199999999998</v>
      </c>
      <c r="J26343" s="3">
        <v>55.661619999999999</v>
      </c>
      <c r="K26343" s="4">
        <v>0.35000000000000003</v>
      </c>
      <c r="L26343" s="73">
        <v>101.04724861538462</v>
      </c>
    </row>
    <row r="26344" spans="1:12" x14ac:dyDescent="0.35">
      <c r="A26344" s="1" t="s">
        <v>43108</v>
      </c>
      <c r="B26344" t="s">
        <v>43109</v>
      </c>
      <c r="C26344" t="s">
        <v>34</v>
      </c>
      <c r="D26344" t="s">
        <v>35</v>
      </c>
      <c r="E26344">
        <v>2</v>
      </c>
      <c r="F26344" s="2">
        <v>52.74</v>
      </c>
      <c r="G26344" s="3">
        <v>393.99</v>
      </c>
      <c r="H26344" s="3">
        <v>0.52739999999999998</v>
      </c>
      <c r="I26344" s="3">
        <v>0</v>
      </c>
      <c r="J26344" s="3">
        <v>53.267400000000002</v>
      </c>
      <c r="K26344" s="4">
        <v>0.35</v>
      </c>
      <c r="L26344" s="73">
        <v>96.700818461538461</v>
      </c>
    </row>
    <row r="26345" spans="1:12" x14ac:dyDescent="0.35">
      <c r="A26345" s="1" t="s">
        <v>43110</v>
      </c>
      <c r="B26345" t="s">
        <v>43111</v>
      </c>
      <c r="C26345" t="s">
        <v>34</v>
      </c>
      <c r="D26345" t="s">
        <v>35</v>
      </c>
      <c r="E26345">
        <v>1</v>
      </c>
      <c r="F26345" s="2">
        <v>966.61</v>
      </c>
      <c r="G26345" s="3">
        <v>4955.4799999999996</v>
      </c>
      <c r="H26345" s="3">
        <v>9.6661000000000001</v>
      </c>
      <c r="I26345" s="3">
        <v>45.430669999999999</v>
      </c>
      <c r="J26345" s="3">
        <v>1021.70677</v>
      </c>
      <c r="K26345" s="4">
        <v>0.34999999999999992</v>
      </c>
      <c r="L26345" s="73">
        <v>1854.7907516923074</v>
      </c>
    </row>
    <row r="26346" spans="1:12" x14ac:dyDescent="0.35">
      <c r="A26346" s="1" t="s">
        <v>43112</v>
      </c>
      <c r="B26346" t="s">
        <v>43113</v>
      </c>
      <c r="C26346" t="s">
        <v>34</v>
      </c>
      <c r="D26346" t="s">
        <v>35</v>
      </c>
      <c r="E26346">
        <v>1</v>
      </c>
      <c r="F26346" s="2">
        <v>96.01</v>
      </c>
      <c r="G26346" s="3">
        <v>492.17</v>
      </c>
      <c r="H26346" s="3">
        <v>0.96010000000000006</v>
      </c>
      <c r="I26346" s="3">
        <v>4.5124700000000004</v>
      </c>
      <c r="J26346" s="3">
        <v>101.48257000000001</v>
      </c>
      <c r="K26346" s="4">
        <v>0.34999999999999992</v>
      </c>
      <c r="L26346" s="73">
        <v>184.22989630769231</v>
      </c>
    </row>
    <row r="26347" spans="1:12" x14ac:dyDescent="0.35">
      <c r="A26347" s="1" t="s">
        <v>43114</v>
      </c>
      <c r="B26347" t="s">
        <v>43115</v>
      </c>
      <c r="C26347" t="s">
        <v>34</v>
      </c>
      <c r="D26347" t="s">
        <v>35</v>
      </c>
      <c r="E26347">
        <v>1</v>
      </c>
      <c r="F26347" s="2">
        <v>52.53</v>
      </c>
      <c r="G26347" s="3">
        <v>274.69</v>
      </c>
      <c r="H26347" s="3">
        <v>0.52529999999999999</v>
      </c>
      <c r="I26347" s="3">
        <v>2.4689100000000002</v>
      </c>
      <c r="J26347" s="3">
        <v>55.524210000000004</v>
      </c>
      <c r="K26347" s="4">
        <v>0.35</v>
      </c>
      <c r="L26347" s="73">
        <v>100.79779661538461</v>
      </c>
    </row>
    <row r="26348" spans="1:12" x14ac:dyDescent="0.35">
      <c r="A26348" s="1" t="s">
        <v>43116</v>
      </c>
      <c r="B26348" t="s">
        <v>43117</v>
      </c>
      <c r="C26348" t="s">
        <v>46</v>
      </c>
      <c r="D26348" t="s">
        <v>47</v>
      </c>
      <c r="E26348">
        <v>1</v>
      </c>
      <c r="F26348" s="2">
        <v>122.11</v>
      </c>
      <c r="G26348" s="3">
        <v>626.01</v>
      </c>
      <c r="H26348" s="3">
        <v>1.2211000000000001</v>
      </c>
      <c r="I26348" s="3">
        <v>5.7391699999999997</v>
      </c>
      <c r="J26348" s="3">
        <v>129.07026999999999</v>
      </c>
      <c r="K26348" s="4">
        <v>0.35000000000000003</v>
      </c>
      <c r="L26348" s="73">
        <v>234.31218246153844</v>
      </c>
    </row>
    <row r="26349" spans="1:12" x14ac:dyDescent="0.35">
      <c r="A26349" s="1">
        <v>2764897</v>
      </c>
      <c r="B26349" t="s">
        <v>43118</v>
      </c>
      <c r="C26349" t="s">
        <v>46</v>
      </c>
      <c r="D26349" t="s">
        <v>47</v>
      </c>
      <c r="E26349">
        <v>1</v>
      </c>
      <c r="F26349" s="2">
        <v>14</v>
      </c>
      <c r="G26349" s="3">
        <v>67.17</v>
      </c>
      <c r="H26349" s="3">
        <v>0.14000000000000001</v>
      </c>
      <c r="I26349" s="3">
        <v>0.65800000000000003</v>
      </c>
      <c r="J26349" s="3">
        <v>14.798</v>
      </c>
      <c r="K26349" s="4">
        <v>0.35</v>
      </c>
      <c r="L26349" s="73">
        <v>26.864061538461538</v>
      </c>
    </row>
    <row r="26350" spans="1:12" x14ac:dyDescent="0.35">
      <c r="A26350" s="1" t="s">
        <v>43119</v>
      </c>
      <c r="B26350" t="s">
        <v>43120</v>
      </c>
      <c r="C26350" t="s">
        <v>34</v>
      </c>
      <c r="D26350" t="s">
        <v>35</v>
      </c>
      <c r="E26350">
        <v>2</v>
      </c>
      <c r="F26350" s="2">
        <v>72.239999999999995</v>
      </c>
      <c r="G26350" s="3">
        <v>370.35</v>
      </c>
      <c r="H26350" s="3">
        <v>0.72239999999999993</v>
      </c>
      <c r="I26350" s="3">
        <v>0</v>
      </c>
      <c r="J26350" s="3">
        <v>72.962399999999988</v>
      </c>
      <c r="K26350" s="4">
        <v>0.35</v>
      </c>
      <c r="L26350" s="73">
        <v>132.45481846153845</v>
      </c>
    </row>
    <row r="26351" spans="1:12" x14ac:dyDescent="0.35">
      <c r="A26351" s="1" t="s">
        <v>43121</v>
      </c>
      <c r="B26351" t="s">
        <v>43122</v>
      </c>
      <c r="C26351" t="s">
        <v>34</v>
      </c>
      <c r="D26351" t="s">
        <v>35</v>
      </c>
      <c r="E26351">
        <v>1</v>
      </c>
      <c r="F26351" s="2">
        <v>7.21</v>
      </c>
      <c r="G26351" s="3">
        <v>36.99</v>
      </c>
      <c r="H26351" s="3">
        <v>7.2099999999999997E-2</v>
      </c>
      <c r="I26351" s="3">
        <v>0.33887</v>
      </c>
      <c r="J26351" s="3">
        <v>7.6209699999999998</v>
      </c>
      <c r="K26351" s="4">
        <v>0.35</v>
      </c>
      <c r="L26351" s="73">
        <v>13.834991692307693</v>
      </c>
    </row>
    <row r="26352" spans="1:12" x14ac:dyDescent="0.35">
      <c r="A26352" s="1" t="s">
        <v>43123</v>
      </c>
      <c r="B26352" t="s">
        <v>43124</v>
      </c>
      <c r="C26352" t="s">
        <v>34</v>
      </c>
      <c r="D26352" t="s">
        <v>35</v>
      </c>
      <c r="E26352">
        <v>2</v>
      </c>
      <c r="F26352" s="2">
        <v>164.87</v>
      </c>
      <c r="G26352" s="3">
        <v>845.21</v>
      </c>
      <c r="H26352" s="3">
        <v>1.6487000000000001</v>
      </c>
      <c r="I26352" s="3">
        <v>0</v>
      </c>
      <c r="J26352" s="3">
        <v>166.5187</v>
      </c>
      <c r="K26352" s="4">
        <v>0.35</v>
      </c>
      <c r="L26352" s="73">
        <v>302.29548615384613</v>
      </c>
    </row>
    <row r="26353" spans="1:12" x14ac:dyDescent="0.35">
      <c r="A26353" s="1" t="s">
        <v>43125</v>
      </c>
      <c r="B26353" t="s">
        <v>43126</v>
      </c>
      <c r="C26353" t="s">
        <v>34</v>
      </c>
      <c r="D26353" t="s">
        <v>35</v>
      </c>
      <c r="E26353">
        <v>2</v>
      </c>
      <c r="F26353" s="2">
        <v>27668.37</v>
      </c>
      <c r="G26353" s="3">
        <v>141845.56</v>
      </c>
      <c r="H26353" s="3">
        <v>276.68369999999999</v>
      </c>
      <c r="I26353" s="3">
        <v>0</v>
      </c>
      <c r="J26353" s="3">
        <v>27945.0537</v>
      </c>
      <c r="K26353" s="4">
        <v>0.35000000000000003</v>
      </c>
      <c r="L26353" s="73">
        <v>50731.020563076927</v>
      </c>
    </row>
    <row r="26354" spans="1:12" x14ac:dyDescent="0.35">
      <c r="A26354" s="1" t="s">
        <v>43127</v>
      </c>
      <c r="B26354" t="s">
        <v>43128</v>
      </c>
      <c r="C26354" t="s">
        <v>34</v>
      </c>
      <c r="D26354" t="s">
        <v>35</v>
      </c>
      <c r="E26354">
        <v>2</v>
      </c>
      <c r="F26354" s="2">
        <v>1605.94</v>
      </c>
      <c r="G26354" s="3">
        <v>8622.2999999999993</v>
      </c>
      <c r="H26354" s="3">
        <v>16.0594</v>
      </c>
      <c r="I26354" s="3">
        <v>0</v>
      </c>
      <c r="J26354" s="3">
        <v>1621.9994000000002</v>
      </c>
      <c r="K26354" s="4">
        <v>0.35</v>
      </c>
      <c r="L26354" s="73">
        <v>2944.5527569230771</v>
      </c>
    </row>
    <row r="26355" spans="1:12" x14ac:dyDescent="0.35">
      <c r="A26355" s="1" t="s">
        <v>43129</v>
      </c>
      <c r="B26355" t="s">
        <v>43130</v>
      </c>
      <c r="C26355" t="s">
        <v>34</v>
      </c>
      <c r="D26355" t="s">
        <v>35</v>
      </c>
      <c r="E26355">
        <v>2</v>
      </c>
      <c r="F26355" s="2">
        <v>593.04</v>
      </c>
      <c r="G26355" s="3">
        <v>3104.92</v>
      </c>
      <c r="H26355" s="3">
        <v>5.9303999999999997</v>
      </c>
      <c r="I26355" s="3">
        <v>0</v>
      </c>
      <c r="J26355" s="3">
        <v>598.97039999999993</v>
      </c>
      <c r="K26355" s="4">
        <v>0.35</v>
      </c>
      <c r="L26355" s="73">
        <v>1087.361649230769</v>
      </c>
    </row>
    <row r="26356" spans="1:12" x14ac:dyDescent="0.35">
      <c r="A26356" s="1" t="s">
        <v>43131</v>
      </c>
      <c r="B26356" t="s">
        <v>43132</v>
      </c>
      <c r="C26356" t="s">
        <v>34</v>
      </c>
      <c r="D26356" t="s">
        <v>35</v>
      </c>
      <c r="E26356">
        <v>2</v>
      </c>
      <c r="F26356" s="2">
        <v>3153.36</v>
      </c>
      <c r="G26356" s="3">
        <v>16509.740000000002</v>
      </c>
      <c r="H26356" s="3">
        <v>31.533600000000003</v>
      </c>
      <c r="I26356" s="3">
        <v>0</v>
      </c>
      <c r="J26356" s="3">
        <v>3184.8936000000003</v>
      </c>
      <c r="K26356" s="4">
        <v>0.35</v>
      </c>
      <c r="L26356" s="73">
        <v>5781.8068430769235</v>
      </c>
    </row>
    <row r="26357" spans="1:12" x14ac:dyDescent="0.35">
      <c r="A26357" s="1" t="s">
        <v>43133</v>
      </c>
      <c r="B26357" t="s">
        <v>43134</v>
      </c>
      <c r="C26357" t="s">
        <v>13</v>
      </c>
      <c r="D26357" t="s">
        <v>14</v>
      </c>
      <c r="E26357">
        <v>1</v>
      </c>
      <c r="F26357" s="2">
        <v>38.479999999999997</v>
      </c>
      <c r="G26357" s="3">
        <v>197.28</v>
      </c>
      <c r="H26357" s="3">
        <v>0.38479999999999998</v>
      </c>
      <c r="I26357" s="3">
        <v>1.8085599999999999</v>
      </c>
      <c r="J26357" s="3">
        <v>40.673359999999995</v>
      </c>
      <c r="K26357" s="4">
        <v>0.35</v>
      </c>
      <c r="L26357" s="73">
        <v>73.837791999999993</v>
      </c>
    </row>
    <row r="26358" spans="1:12" x14ac:dyDescent="0.35">
      <c r="A26358" s="1" t="s">
        <v>43135</v>
      </c>
      <c r="B26358" t="s">
        <v>43136</v>
      </c>
      <c r="C26358" t="s">
        <v>34</v>
      </c>
      <c r="D26358" t="s">
        <v>35</v>
      </c>
      <c r="E26358">
        <v>2</v>
      </c>
      <c r="F26358" s="2">
        <v>72.67</v>
      </c>
      <c r="G26358" s="3">
        <v>380.47</v>
      </c>
      <c r="H26358" s="3">
        <v>0.72670000000000001</v>
      </c>
      <c r="I26358" s="3">
        <v>0</v>
      </c>
      <c r="J26358" s="3">
        <v>73.396699999999996</v>
      </c>
      <c r="K26358" s="4">
        <v>0.35</v>
      </c>
      <c r="L26358" s="73">
        <v>133.24323999999999</v>
      </c>
    </row>
    <row r="26359" spans="1:12" x14ac:dyDescent="0.35">
      <c r="A26359" s="1">
        <v>41001294</v>
      </c>
      <c r="B26359" t="s">
        <v>43137</v>
      </c>
      <c r="C26359" t="s">
        <v>34</v>
      </c>
      <c r="D26359" t="s">
        <v>35</v>
      </c>
      <c r="E26359">
        <v>1</v>
      </c>
      <c r="F26359" s="2">
        <v>40.98</v>
      </c>
      <c r="G26359" s="3">
        <v>210.12</v>
      </c>
      <c r="H26359" s="3">
        <v>0.4098</v>
      </c>
      <c r="I26359" s="3">
        <v>1.9260599999999999</v>
      </c>
      <c r="J26359" s="3">
        <v>43.315859999999994</v>
      </c>
      <c r="K26359" s="4">
        <v>0.34999999999999992</v>
      </c>
      <c r="L26359" s="73">
        <v>78.634945846153826</v>
      </c>
    </row>
    <row r="26360" spans="1:12" x14ac:dyDescent="0.35">
      <c r="A26360" s="1" t="s">
        <v>43138</v>
      </c>
      <c r="B26360" t="s">
        <v>43139</v>
      </c>
      <c r="C26360" t="s">
        <v>34</v>
      </c>
      <c r="D26360" t="s">
        <v>35</v>
      </c>
      <c r="E26360">
        <v>2</v>
      </c>
      <c r="F26360" s="2">
        <v>9.4</v>
      </c>
      <c r="G26360" s="3">
        <v>70.28</v>
      </c>
      <c r="H26360" s="3">
        <v>9.4E-2</v>
      </c>
      <c r="I26360" s="3">
        <v>0</v>
      </c>
      <c r="J26360" s="3">
        <v>9.4939999999999998</v>
      </c>
      <c r="K26360" s="4">
        <v>0.35</v>
      </c>
      <c r="L26360" s="73">
        <v>17.235261538461536</v>
      </c>
    </row>
    <row r="26361" spans="1:12" x14ac:dyDescent="0.35">
      <c r="A26361" s="1" t="s">
        <v>43140</v>
      </c>
      <c r="B26361" t="s">
        <v>43141</v>
      </c>
      <c r="C26361" t="s">
        <v>46</v>
      </c>
      <c r="D26361" t="s">
        <v>47</v>
      </c>
      <c r="E26361">
        <v>1</v>
      </c>
      <c r="F26361" s="2">
        <v>169.51</v>
      </c>
      <c r="G26361" s="3">
        <v>886.38</v>
      </c>
      <c r="H26361" s="3">
        <v>1.6951000000000001</v>
      </c>
      <c r="I26361" s="3">
        <v>7.9669699999999999</v>
      </c>
      <c r="J26361" s="3">
        <v>179.17206999999999</v>
      </c>
      <c r="K26361" s="4">
        <v>0.35</v>
      </c>
      <c r="L26361" s="73">
        <v>325.26621938461534</v>
      </c>
    </row>
    <row r="26362" spans="1:12" x14ac:dyDescent="0.35">
      <c r="A26362" s="1" t="s">
        <v>43142</v>
      </c>
      <c r="B26362" t="s">
        <v>43143</v>
      </c>
      <c r="C26362" t="s">
        <v>34</v>
      </c>
      <c r="D26362" t="s">
        <v>35</v>
      </c>
      <c r="E26362">
        <v>1</v>
      </c>
      <c r="F26362" s="2">
        <v>43.62</v>
      </c>
      <c r="G26362" s="3">
        <v>228.06</v>
      </c>
      <c r="H26362" s="3">
        <v>0.43619999999999998</v>
      </c>
      <c r="I26362" s="3">
        <v>2.0501399999999999</v>
      </c>
      <c r="J26362" s="3">
        <v>46.106339999999996</v>
      </c>
      <c r="K26362" s="4">
        <v>0.35</v>
      </c>
      <c r="L26362" s="73">
        <v>83.7007403076923</v>
      </c>
    </row>
    <row r="26363" spans="1:12" x14ac:dyDescent="0.35">
      <c r="A26363" s="1" t="s">
        <v>43144</v>
      </c>
      <c r="B26363" t="s">
        <v>43145</v>
      </c>
      <c r="C26363" t="s">
        <v>34</v>
      </c>
      <c r="D26363" t="s">
        <v>35</v>
      </c>
      <c r="E26363">
        <v>1</v>
      </c>
      <c r="F26363" s="2">
        <v>55.81</v>
      </c>
      <c r="G26363" s="3">
        <v>292.2</v>
      </c>
      <c r="H26363" s="3">
        <v>0.55810000000000004</v>
      </c>
      <c r="I26363" s="3">
        <v>2.6230700000000002</v>
      </c>
      <c r="J26363" s="3">
        <v>58.991170000000004</v>
      </c>
      <c r="K26363" s="4">
        <v>0.35</v>
      </c>
      <c r="L26363" s="73">
        <v>107.09166246153846</v>
      </c>
    </row>
    <row r="26364" spans="1:12" x14ac:dyDescent="0.35">
      <c r="A26364" s="1" t="s">
        <v>43146</v>
      </c>
      <c r="B26364" t="s">
        <v>43147</v>
      </c>
      <c r="C26364" t="s">
        <v>34</v>
      </c>
      <c r="D26364" t="s">
        <v>35</v>
      </c>
      <c r="E26364">
        <v>1</v>
      </c>
      <c r="F26364" s="2">
        <v>35.15</v>
      </c>
      <c r="G26364" s="3">
        <v>183.79</v>
      </c>
      <c r="H26364" s="3">
        <v>0.35149999999999998</v>
      </c>
      <c r="I26364" s="3">
        <v>1.65205</v>
      </c>
      <c r="J26364" s="3">
        <v>37.153550000000003</v>
      </c>
      <c r="K26364" s="4">
        <v>0.35</v>
      </c>
      <c r="L26364" s="73">
        <v>67.44798307692308</v>
      </c>
    </row>
    <row r="26365" spans="1:12" x14ac:dyDescent="0.35">
      <c r="A26365" s="1">
        <v>41001337</v>
      </c>
      <c r="B26365" t="s">
        <v>43148</v>
      </c>
      <c r="C26365" t="s">
        <v>34</v>
      </c>
      <c r="D26365" t="s">
        <v>35</v>
      </c>
      <c r="E26365">
        <v>1</v>
      </c>
      <c r="F26365" s="2">
        <v>1108.42</v>
      </c>
      <c r="G26365" s="3">
        <v>5682.48</v>
      </c>
      <c r="H26365" s="3">
        <v>11.084200000000001</v>
      </c>
      <c r="I26365" s="3">
        <v>52.095740000000006</v>
      </c>
      <c r="J26365" s="3">
        <v>1171.5999400000001</v>
      </c>
      <c r="K26365" s="4">
        <v>0.35000000000000003</v>
      </c>
      <c r="L26365" s="73">
        <v>2126.9045064615384</v>
      </c>
    </row>
    <row r="26366" spans="1:12" x14ac:dyDescent="0.35">
      <c r="A26366" s="1" t="s">
        <v>43149</v>
      </c>
      <c r="B26366" t="s">
        <v>43150</v>
      </c>
      <c r="C26366" t="s">
        <v>34</v>
      </c>
      <c r="D26366" t="s">
        <v>35</v>
      </c>
      <c r="E26366">
        <v>1</v>
      </c>
      <c r="F26366" s="2">
        <v>484.21</v>
      </c>
      <c r="G26366" s="3">
        <v>2535.13</v>
      </c>
      <c r="H26366" s="3">
        <v>4.8421000000000003</v>
      </c>
      <c r="I26366" s="3">
        <v>22.75787</v>
      </c>
      <c r="J26366" s="3">
        <v>511.80997000000002</v>
      </c>
      <c r="K26366" s="4">
        <v>0.35</v>
      </c>
      <c r="L26366" s="73">
        <v>929.13194553846154</v>
      </c>
    </row>
    <row r="26367" spans="1:12" x14ac:dyDescent="0.35">
      <c r="A26367" s="1">
        <v>41006069</v>
      </c>
      <c r="B26367" t="s">
        <v>43151</v>
      </c>
      <c r="C26367" t="s">
        <v>34</v>
      </c>
      <c r="D26367" t="s">
        <v>35</v>
      </c>
      <c r="E26367">
        <v>1</v>
      </c>
      <c r="F26367" s="2">
        <v>2676.38</v>
      </c>
      <c r="G26367" s="3">
        <v>13720.84</v>
      </c>
      <c r="H26367" s="3">
        <v>26.763800000000003</v>
      </c>
      <c r="I26367" s="3">
        <v>125.78986</v>
      </c>
      <c r="J26367" s="3">
        <v>2828.9336600000001</v>
      </c>
      <c r="K26367" s="4">
        <v>0.35</v>
      </c>
      <c r="L26367" s="73">
        <v>5135.6026443076926</v>
      </c>
    </row>
    <row r="26368" spans="1:12" x14ac:dyDescent="0.35">
      <c r="A26368" s="1" t="s">
        <v>43152</v>
      </c>
      <c r="B26368" t="s">
        <v>43153</v>
      </c>
      <c r="C26368" t="s">
        <v>34</v>
      </c>
      <c r="D26368" t="s">
        <v>35</v>
      </c>
      <c r="E26368">
        <v>1</v>
      </c>
      <c r="F26368" s="2">
        <v>342.63</v>
      </c>
      <c r="G26368" s="3">
        <v>1756.52</v>
      </c>
      <c r="H26368" s="3">
        <v>3.4262999999999999</v>
      </c>
      <c r="I26368" s="3">
        <v>16.10361</v>
      </c>
      <c r="J26368" s="3">
        <v>362.15991000000002</v>
      </c>
      <c r="K26368" s="4">
        <v>0.35000000000000003</v>
      </c>
      <c r="L26368" s="73">
        <v>657.45952892307696</v>
      </c>
    </row>
    <row r="26369" spans="1:12" x14ac:dyDescent="0.35">
      <c r="A26369" s="1" t="s">
        <v>43154</v>
      </c>
      <c r="B26369" t="s">
        <v>43155</v>
      </c>
      <c r="C26369" t="s">
        <v>34</v>
      </c>
      <c r="D26369" t="s">
        <v>35</v>
      </c>
      <c r="E26369">
        <v>2</v>
      </c>
      <c r="F26369" s="2">
        <v>40.69</v>
      </c>
      <c r="G26369" s="3">
        <v>212.75</v>
      </c>
      <c r="H26369" s="3">
        <v>0.40689999999999998</v>
      </c>
      <c r="I26369" s="3">
        <v>0</v>
      </c>
      <c r="J26369" s="3">
        <v>41.096899999999998</v>
      </c>
      <c r="K26369" s="4">
        <v>0.34999999999999992</v>
      </c>
      <c r="L26369" s="73">
        <v>74.606679999999983</v>
      </c>
    </row>
    <row r="26370" spans="1:12" x14ac:dyDescent="0.35">
      <c r="A26370" s="1" t="s">
        <v>43156</v>
      </c>
      <c r="B26370" t="s">
        <v>43157</v>
      </c>
      <c r="C26370" t="s">
        <v>46</v>
      </c>
      <c r="D26370" t="s">
        <v>47</v>
      </c>
      <c r="E26370">
        <v>1</v>
      </c>
      <c r="F26370" s="2">
        <v>612.48</v>
      </c>
      <c r="G26370" s="3">
        <v>3139.94</v>
      </c>
      <c r="H26370" s="3">
        <v>6.1248000000000005</v>
      </c>
      <c r="I26370" s="3">
        <v>28.786560000000001</v>
      </c>
      <c r="J26370" s="3">
        <v>647.39136000000008</v>
      </c>
      <c r="K26370" s="4">
        <v>0.34999999999999992</v>
      </c>
      <c r="L26370" s="73">
        <v>1175.2643150769231</v>
      </c>
    </row>
    <row r="26371" spans="1:12" x14ac:dyDescent="0.35">
      <c r="A26371" s="1" t="s">
        <v>43158</v>
      </c>
      <c r="B26371" t="s">
        <v>43159</v>
      </c>
      <c r="C26371" t="s">
        <v>13</v>
      </c>
      <c r="D26371" t="s">
        <v>14</v>
      </c>
      <c r="E26371">
        <v>2</v>
      </c>
      <c r="F26371" s="2">
        <v>12542.81</v>
      </c>
      <c r="G26371" s="3">
        <v>64302.720000000001</v>
      </c>
      <c r="H26371" s="3">
        <v>125.4281</v>
      </c>
      <c r="I26371" s="3">
        <v>0</v>
      </c>
      <c r="J26371" s="3">
        <v>12668.238099999999</v>
      </c>
      <c r="K26371" s="4">
        <v>0.35</v>
      </c>
      <c r="L26371" s="73">
        <v>22997.724550769228</v>
      </c>
    </row>
    <row r="26372" spans="1:12" x14ac:dyDescent="0.35">
      <c r="A26372" s="1" t="s">
        <v>43160</v>
      </c>
      <c r="B26372" t="s">
        <v>43161</v>
      </c>
      <c r="C26372" t="s">
        <v>34</v>
      </c>
      <c r="D26372" t="s">
        <v>35</v>
      </c>
      <c r="E26372">
        <v>2</v>
      </c>
      <c r="F26372" s="2">
        <v>704.95</v>
      </c>
      <c r="G26372" s="3">
        <v>3614.04</v>
      </c>
      <c r="H26372" s="3">
        <v>7.049500000000001</v>
      </c>
      <c r="I26372" s="3">
        <v>0</v>
      </c>
      <c r="J26372" s="3">
        <v>711.99950000000001</v>
      </c>
      <c r="K26372" s="4">
        <v>0.35000000000000003</v>
      </c>
      <c r="L26372" s="73">
        <v>1292.5529384615386</v>
      </c>
    </row>
    <row r="26373" spans="1:12" x14ac:dyDescent="0.35">
      <c r="A26373" s="1" t="s">
        <v>43162</v>
      </c>
      <c r="B26373" t="s">
        <v>43163</v>
      </c>
      <c r="C26373" t="s">
        <v>46</v>
      </c>
      <c r="D26373" t="s">
        <v>47</v>
      </c>
      <c r="E26373">
        <v>1</v>
      </c>
      <c r="F26373" s="2">
        <v>83.72</v>
      </c>
      <c r="G26373" s="3">
        <v>429.16</v>
      </c>
      <c r="H26373" s="3">
        <v>0.83720000000000006</v>
      </c>
      <c r="I26373" s="3">
        <v>3.9348399999999999</v>
      </c>
      <c r="J26373" s="3">
        <v>88.492039999999989</v>
      </c>
      <c r="K26373" s="4">
        <v>0.35</v>
      </c>
      <c r="L26373" s="73">
        <v>160.64708799999997</v>
      </c>
    </row>
    <row r="26374" spans="1:12" x14ac:dyDescent="0.35">
      <c r="A26374" s="1" t="s">
        <v>43164</v>
      </c>
      <c r="B26374" t="s">
        <v>43165</v>
      </c>
      <c r="C26374" t="s">
        <v>13</v>
      </c>
      <c r="D26374" t="s">
        <v>14</v>
      </c>
      <c r="E26374">
        <v>1</v>
      </c>
      <c r="F26374" s="2">
        <v>54.05</v>
      </c>
      <c r="G26374" s="3">
        <v>277.12</v>
      </c>
      <c r="H26374" s="3">
        <v>0.54049999999999998</v>
      </c>
      <c r="I26374" s="3">
        <v>2.5403499999999997</v>
      </c>
      <c r="J26374" s="3">
        <v>57.130849999999995</v>
      </c>
      <c r="K26374" s="4">
        <v>0.35</v>
      </c>
      <c r="L26374" s="73">
        <v>103.71446615384613</v>
      </c>
    </row>
    <row r="26375" spans="1:12" x14ac:dyDescent="0.35">
      <c r="A26375" s="1" t="s">
        <v>43166</v>
      </c>
      <c r="B26375" t="s">
        <v>43167</v>
      </c>
      <c r="C26375" t="s">
        <v>34</v>
      </c>
      <c r="D26375" t="s">
        <v>35</v>
      </c>
      <c r="E26375">
        <v>2</v>
      </c>
      <c r="F26375" s="2">
        <v>70.7</v>
      </c>
      <c r="G26375" s="3">
        <v>362.48</v>
      </c>
      <c r="H26375" s="3">
        <v>0.70700000000000007</v>
      </c>
      <c r="I26375" s="3">
        <v>0</v>
      </c>
      <c r="J26375" s="3">
        <v>71.406999999999996</v>
      </c>
      <c r="K26375" s="4">
        <v>0.35</v>
      </c>
      <c r="L26375" s="73">
        <v>129.63116923076922</v>
      </c>
    </row>
    <row r="26376" spans="1:12" x14ac:dyDescent="0.35">
      <c r="A26376" s="1" t="s">
        <v>43168</v>
      </c>
      <c r="B26376" t="s">
        <v>43169</v>
      </c>
      <c r="C26376" t="s">
        <v>34</v>
      </c>
      <c r="D26376" t="s">
        <v>35</v>
      </c>
      <c r="E26376">
        <v>1</v>
      </c>
      <c r="F26376" s="2">
        <v>4453.26</v>
      </c>
      <c r="G26376" s="3">
        <v>22830.240000000002</v>
      </c>
      <c r="H26376" s="3">
        <v>44.532600000000002</v>
      </c>
      <c r="I26376" s="3">
        <v>209.30322000000001</v>
      </c>
      <c r="J26376" s="3">
        <v>4707.0958200000005</v>
      </c>
      <c r="K26376" s="4">
        <v>0.35</v>
      </c>
      <c r="L26376" s="73">
        <v>8545.1893347692312</v>
      </c>
    </row>
    <row r="26377" spans="1:12" x14ac:dyDescent="0.35">
      <c r="A26377" s="1" t="s">
        <v>43170</v>
      </c>
      <c r="B26377" t="s">
        <v>43171</v>
      </c>
      <c r="C26377" t="s">
        <v>34</v>
      </c>
      <c r="D26377" t="s">
        <v>35</v>
      </c>
      <c r="E26377">
        <v>1</v>
      </c>
      <c r="F26377" s="2">
        <v>785.67</v>
      </c>
      <c r="G26377" s="3">
        <v>4027.8</v>
      </c>
      <c r="H26377" s="3">
        <v>7.8567</v>
      </c>
      <c r="I26377" s="3">
        <v>36.926490000000001</v>
      </c>
      <c r="J26377" s="3">
        <v>830.45318999999995</v>
      </c>
      <c r="K26377" s="4">
        <v>0.34999999999999992</v>
      </c>
      <c r="L26377" s="73">
        <v>1507.5919449230767</v>
      </c>
    </row>
    <row r="26378" spans="1:12" x14ac:dyDescent="0.35">
      <c r="A26378" s="1" t="s">
        <v>43172</v>
      </c>
      <c r="B26378" t="s">
        <v>40603</v>
      </c>
      <c r="C26378" t="s">
        <v>34</v>
      </c>
      <c r="D26378" t="s">
        <v>35</v>
      </c>
      <c r="E26378">
        <v>1</v>
      </c>
      <c r="F26378" s="2">
        <v>7.23</v>
      </c>
      <c r="G26378" s="3">
        <v>37.799999999999997</v>
      </c>
      <c r="H26378" s="3">
        <v>7.2300000000000003E-2</v>
      </c>
      <c r="I26378" s="3">
        <v>0.33981</v>
      </c>
      <c r="J26378" s="3">
        <v>7.6421100000000006</v>
      </c>
      <c r="K26378" s="4">
        <v>0.35000000000000003</v>
      </c>
      <c r="L26378" s="73">
        <v>13.873368923076924</v>
      </c>
    </row>
    <row r="26379" spans="1:12" x14ac:dyDescent="0.35">
      <c r="A26379" s="1" t="s">
        <v>43173</v>
      </c>
      <c r="B26379" t="s">
        <v>43174</v>
      </c>
      <c r="C26379" t="s">
        <v>34</v>
      </c>
      <c r="D26379" t="s">
        <v>35</v>
      </c>
      <c r="E26379">
        <v>2</v>
      </c>
      <c r="F26379" s="2">
        <v>269.11</v>
      </c>
      <c r="G26379" s="3">
        <v>1379.62</v>
      </c>
      <c r="H26379" s="3">
        <v>2.6911</v>
      </c>
      <c r="I26379" s="3">
        <v>0</v>
      </c>
      <c r="J26379" s="3">
        <v>271.80110000000002</v>
      </c>
      <c r="K26379" s="4">
        <v>0.35</v>
      </c>
      <c r="L26379" s="73">
        <v>493.42353538461538</v>
      </c>
    </row>
    <row r="26380" spans="1:12" x14ac:dyDescent="0.35">
      <c r="A26380" s="1">
        <v>2609669</v>
      </c>
      <c r="B26380" t="s">
        <v>43175</v>
      </c>
      <c r="C26380" t="s">
        <v>46</v>
      </c>
      <c r="D26380" t="s">
        <v>47</v>
      </c>
      <c r="E26380">
        <v>1</v>
      </c>
      <c r="F26380" s="2">
        <v>30.47</v>
      </c>
      <c r="G26380" s="3">
        <v>104.35</v>
      </c>
      <c r="H26380" s="3">
        <v>0.30469999999999997</v>
      </c>
      <c r="I26380" s="3">
        <v>1.4320899999999999</v>
      </c>
      <c r="J26380" s="3">
        <v>32.206789999999998</v>
      </c>
      <c r="K26380" s="4">
        <v>0.35</v>
      </c>
      <c r="L26380" s="73">
        <v>58.467711076923067</v>
      </c>
    </row>
    <row r="26381" spans="1:12" x14ac:dyDescent="0.35">
      <c r="A26381" s="1" t="s">
        <v>43176</v>
      </c>
      <c r="B26381" t="s">
        <v>43177</v>
      </c>
      <c r="C26381" t="s">
        <v>34</v>
      </c>
      <c r="D26381" t="s">
        <v>35</v>
      </c>
      <c r="E26381">
        <v>1</v>
      </c>
      <c r="F26381" s="2">
        <v>38.76</v>
      </c>
      <c r="G26381" s="3">
        <v>198.69</v>
      </c>
      <c r="H26381" s="3">
        <v>0.3876</v>
      </c>
      <c r="I26381" s="3">
        <v>1.82172</v>
      </c>
      <c r="J26381" s="3">
        <v>40.969319999999996</v>
      </c>
      <c r="K26381" s="4">
        <v>0.35</v>
      </c>
      <c r="L26381" s="73">
        <v>74.375073230769218</v>
      </c>
    </row>
    <row r="26382" spans="1:12" x14ac:dyDescent="0.35">
      <c r="A26382" s="1" t="s">
        <v>43178</v>
      </c>
      <c r="B26382" t="s">
        <v>43179</v>
      </c>
      <c r="C26382" t="s">
        <v>34</v>
      </c>
      <c r="D26382" t="s">
        <v>35</v>
      </c>
      <c r="E26382">
        <v>1</v>
      </c>
      <c r="F26382" s="2">
        <v>2779.14</v>
      </c>
      <c r="G26382" s="3">
        <v>14550.47</v>
      </c>
      <c r="H26382" s="3">
        <v>27.791399999999999</v>
      </c>
      <c r="I26382" s="3">
        <v>130.61957999999998</v>
      </c>
      <c r="J26382" s="3">
        <v>2937.55098</v>
      </c>
      <c r="K26382" s="4">
        <v>0.35</v>
      </c>
      <c r="L26382" s="73">
        <v>5332.7848559999993</v>
      </c>
    </row>
    <row r="26383" spans="1:12" x14ac:dyDescent="0.35">
      <c r="A26383" s="1" t="s">
        <v>43180</v>
      </c>
      <c r="B26383" t="s">
        <v>43181</v>
      </c>
      <c r="C26383" t="s">
        <v>34</v>
      </c>
      <c r="D26383" t="s">
        <v>35</v>
      </c>
      <c r="E26383">
        <v>1</v>
      </c>
      <c r="F26383" s="2">
        <v>127.89</v>
      </c>
      <c r="G26383" s="3">
        <v>668.72</v>
      </c>
      <c r="H26383" s="3">
        <v>1.2788999999999999</v>
      </c>
      <c r="I26383" s="3">
        <v>6.0108300000000003</v>
      </c>
      <c r="J26383" s="3">
        <v>135.17973000000001</v>
      </c>
      <c r="K26383" s="4">
        <v>0.35000000000000003</v>
      </c>
      <c r="L26383" s="73">
        <v>245.40320215384617</v>
      </c>
    </row>
    <row r="26384" spans="1:12" x14ac:dyDescent="0.35">
      <c r="A26384" s="1" t="s">
        <v>43182</v>
      </c>
      <c r="B26384" t="s">
        <v>43183</v>
      </c>
      <c r="C26384" t="s">
        <v>34</v>
      </c>
      <c r="D26384" t="s">
        <v>35</v>
      </c>
      <c r="E26384">
        <v>2</v>
      </c>
      <c r="F26384" s="2">
        <v>65.790000000000006</v>
      </c>
      <c r="G26384" s="3">
        <v>501.31</v>
      </c>
      <c r="H26384" s="3">
        <v>0.65790000000000004</v>
      </c>
      <c r="I26384" s="3">
        <v>0</v>
      </c>
      <c r="J26384" s="3">
        <v>66.447900000000004</v>
      </c>
      <c r="K26384" s="4">
        <v>0.34999999999999992</v>
      </c>
      <c r="L26384" s="73">
        <v>120.62849538461538</v>
      </c>
    </row>
    <row r="26385" spans="1:12" x14ac:dyDescent="0.35">
      <c r="A26385" s="1" t="s">
        <v>43184</v>
      </c>
      <c r="B26385" t="s">
        <v>43185</v>
      </c>
      <c r="C26385" t="s">
        <v>34</v>
      </c>
      <c r="D26385" t="s">
        <v>35</v>
      </c>
      <c r="E26385">
        <v>2</v>
      </c>
      <c r="F26385" s="2">
        <v>5.01</v>
      </c>
      <c r="G26385" s="3">
        <v>37.42</v>
      </c>
      <c r="H26385" s="3">
        <v>5.0099999999999999E-2</v>
      </c>
      <c r="I26385" s="3">
        <v>0</v>
      </c>
      <c r="J26385" s="3">
        <v>5.0600999999999994</v>
      </c>
      <c r="K26385" s="4">
        <v>0.35</v>
      </c>
      <c r="L26385" s="73">
        <v>9.1860276923076896</v>
      </c>
    </row>
    <row r="26386" spans="1:12" x14ac:dyDescent="0.35">
      <c r="A26386" s="1" t="s">
        <v>43186</v>
      </c>
      <c r="B26386" t="s">
        <v>43187</v>
      </c>
      <c r="C26386" t="s">
        <v>34</v>
      </c>
      <c r="D26386" t="s">
        <v>35</v>
      </c>
      <c r="E26386">
        <v>1</v>
      </c>
      <c r="F26386" s="2">
        <v>95.18</v>
      </c>
      <c r="G26386" s="3">
        <v>498.27</v>
      </c>
      <c r="H26386" s="3">
        <v>0.95180000000000009</v>
      </c>
      <c r="I26386" s="3">
        <v>4.4734600000000002</v>
      </c>
      <c r="J26386" s="3">
        <v>100.60526000000002</v>
      </c>
      <c r="K26386" s="4">
        <v>0.35</v>
      </c>
      <c r="L26386" s="73">
        <v>182.63724123076926</v>
      </c>
    </row>
    <row r="26387" spans="1:12" x14ac:dyDescent="0.35">
      <c r="A26387" s="1" t="s">
        <v>43188</v>
      </c>
      <c r="B26387" t="s">
        <v>43189</v>
      </c>
      <c r="C26387" t="s">
        <v>46</v>
      </c>
      <c r="D26387" t="s">
        <v>47</v>
      </c>
      <c r="E26387">
        <v>1</v>
      </c>
      <c r="F26387" s="2">
        <v>8.76</v>
      </c>
      <c r="G26387" s="3">
        <v>44.93</v>
      </c>
      <c r="H26387" s="3">
        <v>8.7599999999999997E-2</v>
      </c>
      <c r="I26387" s="3">
        <v>0.41171999999999997</v>
      </c>
      <c r="J26387" s="3">
        <v>9.2593200000000007</v>
      </c>
      <c r="K26387" s="4">
        <v>0.35</v>
      </c>
      <c r="L26387" s="73">
        <v>16.809227076923079</v>
      </c>
    </row>
    <row r="26388" spans="1:12" x14ac:dyDescent="0.35">
      <c r="A26388" s="1" t="s">
        <v>43190</v>
      </c>
      <c r="B26388" t="s">
        <v>43191</v>
      </c>
      <c r="C26388" t="s">
        <v>34</v>
      </c>
      <c r="D26388" t="s">
        <v>35</v>
      </c>
      <c r="E26388">
        <v>1</v>
      </c>
      <c r="F26388" s="2">
        <v>121.28</v>
      </c>
      <c r="G26388" s="3">
        <v>621.74</v>
      </c>
      <c r="H26388" s="3">
        <v>1.2128000000000001</v>
      </c>
      <c r="I26388" s="3">
        <v>5.7001600000000003</v>
      </c>
      <c r="J26388" s="3">
        <v>128.19296</v>
      </c>
      <c r="K26388" s="4">
        <v>0.35</v>
      </c>
      <c r="L26388" s="73">
        <v>232.71952738461536</v>
      </c>
    </row>
    <row r="26389" spans="1:12" x14ac:dyDescent="0.35">
      <c r="A26389" s="1" t="s">
        <v>43192</v>
      </c>
      <c r="B26389" t="s">
        <v>43193</v>
      </c>
      <c r="C26389" t="s">
        <v>34</v>
      </c>
      <c r="D26389" t="s">
        <v>35</v>
      </c>
      <c r="E26389">
        <v>1</v>
      </c>
      <c r="F26389" s="2">
        <v>72.010000000000005</v>
      </c>
      <c r="G26389" s="3">
        <v>377.02</v>
      </c>
      <c r="H26389" s="3">
        <v>0.72010000000000007</v>
      </c>
      <c r="I26389" s="3">
        <v>3.3844700000000003</v>
      </c>
      <c r="J26389" s="3">
        <v>76.114570000000015</v>
      </c>
      <c r="K26389" s="4">
        <v>0.35</v>
      </c>
      <c r="L26389" s="73">
        <v>138.1772193846154</v>
      </c>
    </row>
    <row r="26390" spans="1:12" x14ac:dyDescent="0.35">
      <c r="A26390" s="1" t="s">
        <v>43194</v>
      </c>
      <c r="B26390" t="s">
        <v>43195</v>
      </c>
      <c r="C26390" t="s">
        <v>13</v>
      </c>
      <c r="D26390" t="s">
        <v>14</v>
      </c>
      <c r="E26390">
        <v>1</v>
      </c>
      <c r="F26390" s="2">
        <v>81.48</v>
      </c>
      <c r="G26390" s="3">
        <v>417.75</v>
      </c>
      <c r="H26390" s="3">
        <v>0.81480000000000008</v>
      </c>
      <c r="I26390" s="3">
        <v>3.8295600000000003</v>
      </c>
      <c r="J26390" s="3">
        <v>86.12436000000001</v>
      </c>
      <c r="K26390" s="4">
        <v>0.35000000000000003</v>
      </c>
      <c r="L26390" s="73">
        <v>156.34883815384617</v>
      </c>
    </row>
    <row r="26391" spans="1:12" x14ac:dyDescent="0.35">
      <c r="A26391" s="1" t="s">
        <v>43196</v>
      </c>
      <c r="B26391" t="s">
        <v>43197</v>
      </c>
      <c r="C26391" t="s">
        <v>34</v>
      </c>
      <c r="D26391" t="s">
        <v>35</v>
      </c>
      <c r="E26391">
        <v>1</v>
      </c>
      <c r="F26391" s="2">
        <v>14.45</v>
      </c>
      <c r="G26391" s="3">
        <v>74.099999999999994</v>
      </c>
      <c r="H26391" s="3">
        <v>0.14449999999999999</v>
      </c>
      <c r="I26391" s="3">
        <v>0.67914999999999992</v>
      </c>
      <c r="J26391" s="3">
        <v>15.27365</v>
      </c>
      <c r="K26391" s="4">
        <v>0.35</v>
      </c>
      <c r="L26391" s="73">
        <v>27.727549230769228</v>
      </c>
    </row>
    <row r="26392" spans="1:12" x14ac:dyDescent="0.35">
      <c r="A26392" s="1" t="s">
        <v>43198</v>
      </c>
      <c r="B26392" t="s">
        <v>43199</v>
      </c>
      <c r="C26392" t="s">
        <v>34</v>
      </c>
      <c r="D26392" t="s">
        <v>35</v>
      </c>
      <c r="E26392">
        <v>2</v>
      </c>
      <c r="F26392" s="2">
        <v>124.29</v>
      </c>
      <c r="G26392" s="3">
        <v>425.6</v>
      </c>
      <c r="H26392" s="3">
        <v>1.2429000000000001</v>
      </c>
      <c r="I26392" s="3">
        <v>0</v>
      </c>
      <c r="J26392" s="3">
        <v>125.53290000000001</v>
      </c>
      <c r="K26392" s="4">
        <v>0.35</v>
      </c>
      <c r="L26392" s="73">
        <v>227.89049538461541</v>
      </c>
    </row>
    <row r="26393" spans="1:12" x14ac:dyDescent="0.35">
      <c r="A26393" s="1" t="s">
        <v>43200</v>
      </c>
      <c r="B26393" t="s">
        <v>43201</v>
      </c>
      <c r="C26393" t="s">
        <v>34</v>
      </c>
      <c r="D26393" t="s">
        <v>35</v>
      </c>
      <c r="E26393">
        <v>2</v>
      </c>
      <c r="F26393" s="2">
        <v>389.23</v>
      </c>
      <c r="G26393" s="3">
        <v>1997.91</v>
      </c>
      <c r="H26393" s="3">
        <v>3.8923000000000001</v>
      </c>
      <c r="I26393" s="3">
        <v>0</v>
      </c>
      <c r="J26393" s="3">
        <v>393.1223</v>
      </c>
      <c r="K26393" s="4">
        <v>0.35</v>
      </c>
      <c r="L26393" s="73">
        <v>713.66817538461532</v>
      </c>
    </row>
    <row r="26394" spans="1:12" x14ac:dyDescent="0.35">
      <c r="A26394" s="1" t="s">
        <v>43202</v>
      </c>
      <c r="B26394" t="s">
        <v>43203</v>
      </c>
      <c r="C26394" t="s">
        <v>46</v>
      </c>
      <c r="D26394" t="s">
        <v>47</v>
      </c>
      <c r="E26394">
        <v>1</v>
      </c>
      <c r="F26394" s="2">
        <v>13.28</v>
      </c>
      <c r="G26394" s="3">
        <v>68.08</v>
      </c>
      <c r="H26394" s="3">
        <v>0.1328</v>
      </c>
      <c r="I26394" s="3">
        <v>0.62415999999999994</v>
      </c>
      <c r="J26394" s="3">
        <v>14.036959999999999</v>
      </c>
      <c r="K26394" s="4">
        <v>0.34999999999999992</v>
      </c>
      <c r="L26394" s="73">
        <v>25.482481230769224</v>
      </c>
    </row>
    <row r="26395" spans="1:12" x14ac:dyDescent="0.35">
      <c r="A26395" s="1" t="s">
        <v>43204</v>
      </c>
      <c r="B26395" t="s">
        <v>43205</v>
      </c>
      <c r="C26395" t="s">
        <v>34</v>
      </c>
      <c r="D26395" t="s">
        <v>35</v>
      </c>
      <c r="E26395">
        <v>1</v>
      </c>
      <c r="F26395" s="2">
        <v>611.16</v>
      </c>
      <c r="G26395" s="3">
        <v>3133.2</v>
      </c>
      <c r="H26395" s="3">
        <v>6.1116000000000001</v>
      </c>
      <c r="I26395" s="3">
        <v>28.724519999999998</v>
      </c>
      <c r="J26395" s="3">
        <v>645.99611999999991</v>
      </c>
      <c r="K26395" s="4">
        <v>0.35000000000000003</v>
      </c>
      <c r="L26395" s="73">
        <v>1172.7314178461536</v>
      </c>
    </row>
    <row r="26396" spans="1:12" x14ac:dyDescent="0.35">
      <c r="A26396" s="1" t="s">
        <v>43206</v>
      </c>
      <c r="B26396" t="s">
        <v>43207</v>
      </c>
      <c r="C26396" t="s">
        <v>34</v>
      </c>
      <c r="D26396" t="s">
        <v>35</v>
      </c>
      <c r="E26396">
        <v>2</v>
      </c>
      <c r="F26396" s="2">
        <v>44.03</v>
      </c>
      <c r="G26396" s="3">
        <v>328.97</v>
      </c>
      <c r="H26396" s="3">
        <v>0.44030000000000002</v>
      </c>
      <c r="I26396" s="3">
        <v>0</v>
      </c>
      <c r="J26396" s="3">
        <v>44.470300000000002</v>
      </c>
      <c r="K26396" s="4">
        <v>0.35000000000000003</v>
      </c>
      <c r="L26396" s="73">
        <v>80.730698461538466</v>
      </c>
    </row>
    <row r="26397" spans="1:12" x14ac:dyDescent="0.35">
      <c r="A26397" s="1" t="s">
        <v>43208</v>
      </c>
      <c r="B26397" t="s">
        <v>43209</v>
      </c>
      <c r="C26397" t="s">
        <v>13</v>
      </c>
      <c r="D26397" t="s">
        <v>14</v>
      </c>
      <c r="E26397">
        <v>2</v>
      </c>
      <c r="F26397" s="2">
        <v>101.57</v>
      </c>
      <c r="G26397" s="3">
        <v>469.37</v>
      </c>
      <c r="H26397" s="3">
        <v>1.0157</v>
      </c>
      <c r="I26397" s="3">
        <v>0</v>
      </c>
      <c r="J26397" s="3">
        <v>102.58569999999999</v>
      </c>
      <c r="K26397" s="4">
        <v>0.35</v>
      </c>
      <c r="L26397" s="73">
        <v>186.23250153846152</v>
      </c>
    </row>
    <row r="26398" spans="1:12" x14ac:dyDescent="0.35">
      <c r="A26398" s="1" t="s">
        <v>43210</v>
      </c>
      <c r="B26398" t="s">
        <v>43211</v>
      </c>
      <c r="C26398" t="s">
        <v>34</v>
      </c>
      <c r="D26398" t="s">
        <v>35</v>
      </c>
      <c r="E26398">
        <v>2</v>
      </c>
      <c r="F26398" s="2">
        <v>126.26</v>
      </c>
      <c r="G26398" s="3">
        <v>943.19</v>
      </c>
      <c r="H26398" s="3">
        <v>1.2626000000000002</v>
      </c>
      <c r="I26398" s="3">
        <v>0</v>
      </c>
      <c r="J26398" s="3">
        <v>127.52260000000001</v>
      </c>
      <c r="K26398" s="4">
        <v>0.35</v>
      </c>
      <c r="L26398" s="73">
        <v>231.50256615384615</v>
      </c>
    </row>
    <row r="26399" spans="1:12" x14ac:dyDescent="0.35">
      <c r="A26399" s="1" t="s">
        <v>43212</v>
      </c>
      <c r="B26399" t="s">
        <v>43213</v>
      </c>
      <c r="C26399" t="s">
        <v>13</v>
      </c>
      <c r="D26399" t="s">
        <v>14</v>
      </c>
      <c r="E26399">
        <v>1</v>
      </c>
      <c r="F26399" s="2">
        <v>109.17</v>
      </c>
      <c r="G26399" s="3">
        <v>559.63</v>
      </c>
      <c r="H26399" s="3">
        <v>1.0917000000000001</v>
      </c>
      <c r="I26399" s="3">
        <v>5.1309899999999997</v>
      </c>
      <c r="J26399" s="3">
        <v>115.39269</v>
      </c>
      <c r="K26399" s="4">
        <v>0.35</v>
      </c>
      <c r="L26399" s="73">
        <v>209.48211415384614</v>
      </c>
    </row>
    <row r="26400" spans="1:12" x14ac:dyDescent="0.35">
      <c r="A26400" s="1" t="s">
        <v>43214</v>
      </c>
      <c r="B26400" t="s">
        <v>43215</v>
      </c>
      <c r="C26400" t="s">
        <v>34</v>
      </c>
      <c r="D26400" t="s">
        <v>35</v>
      </c>
      <c r="E26400">
        <v>2</v>
      </c>
      <c r="F26400" s="2">
        <v>23.55</v>
      </c>
      <c r="G26400" s="3">
        <v>175.9</v>
      </c>
      <c r="H26400" s="3">
        <v>0.23550000000000001</v>
      </c>
      <c r="I26400" s="3">
        <v>0</v>
      </c>
      <c r="J26400" s="3">
        <v>23.785499999999999</v>
      </c>
      <c r="K26400" s="4">
        <v>0.35</v>
      </c>
      <c r="L26400" s="73">
        <v>43.179830769230769</v>
      </c>
    </row>
    <row r="26401" spans="1:12" x14ac:dyDescent="0.35">
      <c r="A26401" s="1" t="s">
        <v>43216</v>
      </c>
      <c r="B26401" t="s">
        <v>43217</v>
      </c>
      <c r="C26401" t="s">
        <v>46</v>
      </c>
      <c r="D26401" t="s">
        <v>47</v>
      </c>
      <c r="E26401">
        <v>1</v>
      </c>
      <c r="F26401" s="2">
        <v>188.9</v>
      </c>
      <c r="G26401" s="3">
        <v>968.44</v>
      </c>
      <c r="H26401" s="3">
        <v>1.889</v>
      </c>
      <c r="I26401" s="3">
        <v>8.8782999999999994</v>
      </c>
      <c r="J26401" s="3">
        <v>199.66730000000001</v>
      </c>
      <c r="K26401" s="4">
        <v>0.35</v>
      </c>
      <c r="L26401" s="73">
        <v>362.47294461538462</v>
      </c>
    </row>
    <row r="26402" spans="1:12" x14ac:dyDescent="0.35">
      <c r="A26402" s="1" t="s">
        <v>43218</v>
      </c>
      <c r="B26402" t="s">
        <v>43219</v>
      </c>
      <c r="C26402" t="s">
        <v>13</v>
      </c>
      <c r="D26402" t="s">
        <v>14</v>
      </c>
      <c r="E26402">
        <v>2</v>
      </c>
      <c r="F26402" s="2">
        <v>13816.91</v>
      </c>
      <c r="G26402" s="3">
        <v>65445.03</v>
      </c>
      <c r="H26402" s="3">
        <v>138.16910000000001</v>
      </c>
      <c r="I26402" s="3">
        <v>0</v>
      </c>
      <c r="J26402" s="3">
        <v>13955.079099999999</v>
      </c>
      <c r="K26402" s="4">
        <v>0.35</v>
      </c>
      <c r="L26402" s="73">
        <v>25333.835904615382</v>
      </c>
    </row>
    <row r="26403" spans="1:12" x14ac:dyDescent="0.35">
      <c r="A26403" s="1" t="s">
        <v>43220</v>
      </c>
      <c r="B26403" t="s">
        <v>41447</v>
      </c>
      <c r="C26403" t="s">
        <v>34</v>
      </c>
      <c r="D26403" t="s">
        <v>35</v>
      </c>
      <c r="E26403">
        <v>1</v>
      </c>
      <c r="F26403" s="2">
        <v>324.2</v>
      </c>
      <c r="G26403" s="3">
        <v>1662.07</v>
      </c>
      <c r="H26403" s="3">
        <v>3.242</v>
      </c>
      <c r="I26403" s="3">
        <v>15.237399999999999</v>
      </c>
      <c r="J26403" s="3">
        <v>342.67939999999999</v>
      </c>
      <c r="K26403" s="4">
        <v>0.34999999999999992</v>
      </c>
      <c r="L26403" s="73">
        <v>622.09491076923064</v>
      </c>
    </row>
    <row r="26404" spans="1:12" x14ac:dyDescent="0.35">
      <c r="A26404" s="1" t="s">
        <v>43221</v>
      </c>
      <c r="B26404" t="s">
        <v>43222</v>
      </c>
      <c r="C26404" t="s">
        <v>34</v>
      </c>
      <c r="D26404" t="s">
        <v>35</v>
      </c>
      <c r="E26404">
        <v>2</v>
      </c>
      <c r="F26404" s="2">
        <v>641.42999999999995</v>
      </c>
      <c r="G26404" s="3">
        <v>3082.07</v>
      </c>
      <c r="H26404" s="3">
        <v>6.4142999999999999</v>
      </c>
      <c r="I26404" s="3">
        <v>0</v>
      </c>
      <c r="J26404" s="3">
        <v>647.84429999999998</v>
      </c>
      <c r="K26404" s="4">
        <v>0.35000000000000003</v>
      </c>
      <c r="L26404" s="73">
        <v>1176.0865753846153</v>
      </c>
    </row>
    <row r="26405" spans="1:12" x14ac:dyDescent="0.35">
      <c r="A26405" s="1" t="s">
        <v>43223</v>
      </c>
      <c r="B26405" t="s">
        <v>43224</v>
      </c>
      <c r="C26405" t="s">
        <v>46</v>
      </c>
      <c r="D26405" t="s">
        <v>47</v>
      </c>
      <c r="E26405">
        <v>1</v>
      </c>
      <c r="F26405" s="2">
        <v>3.63</v>
      </c>
      <c r="G26405" s="3">
        <v>18.62</v>
      </c>
      <c r="H26405" s="3">
        <v>3.6299999999999999E-2</v>
      </c>
      <c r="I26405" s="3">
        <v>0.17060999999999998</v>
      </c>
      <c r="J26405" s="3">
        <v>3.8369099999999996</v>
      </c>
      <c r="K26405" s="4">
        <v>0.35</v>
      </c>
      <c r="L26405" s="73">
        <v>6.9654673846153834</v>
      </c>
    </row>
    <row r="26406" spans="1:12" x14ac:dyDescent="0.35">
      <c r="A26406" s="1" t="s">
        <v>43225</v>
      </c>
      <c r="B26406" t="s">
        <v>43226</v>
      </c>
      <c r="C26406" t="s">
        <v>34</v>
      </c>
      <c r="D26406" t="s">
        <v>35</v>
      </c>
      <c r="E26406">
        <v>1</v>
      </c>
      <c r="F26406" s="2">
        <v>55.59</v>
      </c>
      <c r="G26406" s="3">
        <v>153.84</v>
      </c>
      <c r="H26406" s="3">
        <v>0.55590000000000006</v>
      </c>
      <c r="I26406" s="3">
        <v>2.61273</v>
      </c>
      <c r="J26406" s="3">
        <v>58.758630000000004</v>
      </c>
      <c r="K26406" s="4">
        <v>0.35000000000000003</v>
      </c>
      <c r="L26406" s="73">
        <v>106.66951292307694</v>
      </c>
    </row>
    <row r="26407" spans="1:12" x14ac:dyDescent="0.35">
      <c r="A26407" s="1">
        <v>41001270</v>
      </c>
      <c r="B26407" t="s">
        <v>43227</v>
      </c>
      <c r="C26407" t="s">
        <v>34</v>
      </c>
      <c r="D26407" t="s">
        <v>35</v>
      </c>
      <c r="E26407">
        <v>1</v>
      </c>
      <c r="F26407" s="2">
        <v>680.62</v>
      </c>
      <c r="G26407" s="3">
        <v>3489.24</v>
      </c>
      <c r="H26407" s="3">
        <v>6.8062000000000005</v>
      </c>
      <c r="I26407" s="3">
        <v>31.989139999999999</v>
      </c>
      <c r="J26407" s="3">
        <v>719.41534000000001</v>
      </c>
      <c r="K26407" s="4">
        <v>0.34999999999999992</v>
      </c>
      <c r="L26407" s="73">
        <v>1306.0155403076922</v>
      </c>
    </row>
    <row r="26408" spans="1:12" x14ac:dyDescent="0.35">
      <c r="A26408" s="1" t="s">
        <v>43228</v>
      </c>
      <c r="B26408" t="s">
        <v>43229</v>
      </c>
      <c r="C26408" t="s">
        <v>34</v>
      </c>
      <c r="D26408" t="s">
        <v>35</v>
      </c>
      <c r="E26408">
        <v>2</v>
      </c>
      <c r="F26408" s="2">
        <v>66.25</v>
      </c>
      <c r="G26408" s="3">
        <v>419.03</v>
      </c>
      <c r="H26408" s="3">
        <v>0.66249999999999998</v>
      </c>
      <c r="I26408" s="3">
        <v>0</v>
      </c>
      <c r="J26408" s="3">
        <v>66.912499999999994</v>
      </c>
      <c r="K26408" s="4">
        <v>0.35</v>
      </c>
      <c r="L26408" s="73">
        <v>121.47192307692306</v>
      </c>
    </row>
    <row r="26409" spans="1:12" x14ac:dyDescent="0.35">
      <c r="A26409" s="1">
        <v>41009617</v>
      </c>
      <c r="B26409" t="s">
        <v>43230</v>
      </c>
      <c r="C26409" t="s">
        <v>34</v>
      </c>
      <c r="D26409" t="s">
        <v>35</v>
      </c>
      <c r="E26409">
        <v>2</v>
      </c>
      <c r="F26409" s="2">
        <v>2149.5300000000002</v>
      </c>
      <c r="G26409" s="3">
        <v>11019.8</v>
      </c>
      <c r="H26409" s="3">
        <v>21.495300000000004</v>
      </c>
      <c r="I26409" s="3">
        <v>0</v>
      </c>
      <c r="J26409" s="3">
        <v>2171.0253000000002</v>
      </c>
      <c r="K26409" s="4">
        <v>0.35</v>
      </c>
      <c r="L26409" s="73">
        <v>3941.2459292307694</v>
      </c>
    </row>
    <row r="26410" spans="1:12" x14ac:dyDescent="0.35">
      <c r="A26410" s="1" t="s">
        <v>43231</v>
      </c>
      <c r="B26410" t="s">
        <v>43232</v>
      </c>
      <c r="C26410" t="s">
        <v>46</v>
      </c>
      <c r="D26410" t="s">
        <v>47</v>
      </c>
      <c r="E26410">
        <v>1</v>
      </c>
      <c r="F26410" s="2">
        <v>1504.47</v>
      </c>
      <c r="G26410" s="3">
        <v>7712.87</v>
      </c>
      <c r="H26410" s="3">
        <v>15.044700000000001</v>
      </c>
      <c r="I26410" s="3">
        <v>70.710090000000008</v>
      </c>
      <c r="J26410" s="3">
        <v>1590.22479</v>
      </c>
      <c r="K26410" s="4">
        <v>0.35000000000000003</v>
      </c>
      <c r="L26410" s="73">
        <v>2886.8696187692308</v>
      </c>
    </row>
    <row r="26411" spans="1:12" x14ac:dyDescent="0.35">
      <c r="A26411" s="1" t="s">
        <v>43233</v>
      </c>
      <c r="B26411" t="s">
        <v>43234</v>
      </c>
      <c r="C26411" t="s">
        <v>34</v>
      </c>
      <c r="D26411" t="s">
        <v>35</v>
      </c>
      <c r="E26411">
        <v>1</v>
      </c>
      <c r="F26411" s="2">
        <v>1146.48</v>
      </c>
      <c r="G26411" s="3">
        <v>5877.64</v>
      </c>
      <c r="H26411" s="3">
        <v>11.4648</v>
      </c>
      <c r="I26411" s="3">
        <v>53.88456</v>
      </c>
      <c r="J26411" s="3">
        <v>1211.82936</v>
      </c>
      <c r="K26411" s="4">
        <v>0.35</v>
      </c>
      <c r="L26411" s="73">
        <v>2199.9363766153847</v>
      </c>
    </row>
    <row r="26412" spans="1:12" x14ac:dyDescent="0.35">
      <c r="A26412" s="1" t="s">
        <v>43235</v>
      </c>
      <c r="B26412" t="s">
        <v>13502</v>
      </c>
      <c r="C26412" t="s">
        <v>46</v>
      </c>
      <c r="D26412" t="s">
        <v>47</v>
      </c>
      <c r="E26412">
        <v>1</v>
      </c>
      <c r="F26412" s="2">
        <v>246.72</v>
      </c>
      <c r="G26412" s="3">
        <v>1264.81</v>
      </c>
      <c r="H26412" s="3">
        <v>2.4672000000000001</v>
      </c>
      <c r="I26412" s="3">
        <v>11.595840000000001</v>
      </c>
      <c r="J26412" s="3">
        <v>260.78303999999997</v>
      </c>
      <c r="K26412" s="4">
        <v>0.35</v>
      </c>
      <c r="L26412" s="73">
        <v>473.42151876923072</v>
      </c>
    </row>
    <row r="26413" spans="1:12" x14ac:dyDescent="0.35">
      <c r="A26413" s="1" t="s">
        <v>43236</v>
      </c>
      <c r="B26413" t="s">
        <v>43237</v>
      </c>
      <c r="C26413" t="s">
        <v>34</v>
      </c>
      <c r="D26413" t="s">
        <v>35</v>
      </c>
      <c r="E26413">
        <v>2</v>
      </c>
      <c r="F26413" s="2">
        <v>113.45</v>
      </c>
      <c r="G26413" s="3">
        <v>847.52</v>
      </c>
      <c r="H26413" s="3">
        <v>1.1345000000000001</v>
      </c>
      <c r="I26413" s="3">
        <v>0</v>
      </c>
      <c r="J26413" s="3">
        <v>114.58450000000001</v>
      </c>
      <c r="K26413" s="4">
        <v>0.35</v>
      </c>
      <c r="L26413" s="73">
        <v>208.01493846153846</v>
      </c>
    </row>
    <row r="26414" spans="1:12" x14ac:dyDescent="0.35">
      <c r="A26414" s="1" t="s">
        <v>43238</v>
      </c>
      <c r="B26414" t="s">
        <v>43239</v>
      </c>
      <c r="C26414" t="s">
        <v>34</v>
      </c>
      <c r="D26414" t="s">
        <v>35</v>
      </c>
      <c r="E26414">
        <v>2</v>
      </c>
      <c r="F26414" s="2">
        <v>10.81</v>
      </c>
      <c r="G26414" s="3">
        <v>55.5</v>
      </c>
      <c r="H26414" s="3">
        <v>0.1081</v>
      </c>
      <c r="I26414" s="3">
        <v>0</v>
      </c>
      <c r="J26414" s="3">
        <v>10.918100000000001</v>
      </c>
      <c r="K26414" s="4">
        <v>0.34999999999999992</v>
      </c>
      <c r="L26414" s="73">
        <v>19.820550769230767</v>
      </c>
    </row>
    <row r="26415" spans="1:12" x14ac:dyDescent="0.35">
      <c r="A26415" s="1" t="s">
        <v>43240</v>
      </c>
      <c r="B26415" t="s">
        <v>43241</v>
      </c>
      <c r="C26415" t="s">
        <v>34</v>
      </c>
      <c r="D26415" t="s">
        <v>35</v>
      </c>
      <c r="E26415">
        <v>1</v>
      </c>
      <c r="F26415" s="2">
        <v>17.66</v>
      </c>
      <c r="G26415" s="3">
        <v>90.5</v>
      </c>
      <c r="H26415" s="3">
        <v>0.17660000000000001</v>
      </c>
      <c r="I26415" s="3">
        <v>0.83001999999999998</v>
      </c>
      <c r="J26415" s="3">
        <v>18.666620000000002</v>
      </c>
      <c r="K26415" s="4">
        <v>0.35</v>
      </c>
      <c r="L26415" s="73">
        <v>33.887094769230771</v>
      </c>
    </row>
    <row r="26416" spans="1:12" x14ac:dyDescent="0.35">
      <c r="A26416" s="1" t="s">
        <v>43242</v>
      </c>
      <c r="B26416" t="s">
        <v>43243</v>
      </c>
      <c r="C26416" t="s">
        <v>34</v>
      </c>
      <c r="D26416" t="s">
        <v>35</v>
      </c>
      <c r="E26416">
        <v>2</v>
      </c>
      <c r="F26416" s="2">
        <v>55.81</v>
      </c>
      <c r="G26416" s="3">
        <v>292.2</v>
      </c>
      <c r="H26416" s="3">
        <v>0.55810000000000004</v>
      </c>
      <c r="I26416" s="3">
        <v>0</v>
      </c>
      <c r="J26416" s="3">
        <v>56.368100000000005</v>
      </c>
      <c r="K26416" s="4">
        <v>0.35</v>
      </c>
      <c r="L26416" s="73">
        <v>102.32978153846155</v>
      </c>
    </row>
    <row r="26417" spans="1:12" x14ac:dyDescent="0.35">
      <c r="A26417" s="1" t="s">
        <v>43244</v>
      </c>
      <c r="B26417" t="s">
        <v>43245</v>
      </c>
      <c r="C26417" t="s">
        <v>34</v>
      </c>
      <c r="D26417" t="s">
        <v>35</v>
      </c>
      <c r="E26417">
        <v>2</v>
      </c>
      <c r="F26417" s="2">
        <v>590.54</v>
      </c>
      <c r="G26417" s="3">
        <v>3091.83</v>
      </c>
      <c r="H26417" s="3">
        <v>5.9053999999999993</v>
      </c>
      <c r="I26417" s="3">
        <v>0</v>
      </c>
      <c r="J26417" s="3">
        <v>596.44539999999995</v>
      </c>
      <c r="K26417" s="4">
        <v>0.35</v>
      </c>
      <c r="L26417" s="73">
        <v>1082.777803076923</v>
      </c>
    </row>
    <row r="26418" spans="1:12" x14ac:dyDescent="0.35">
      <c r="A26418" s="1" t="s">
        <v>43246</v>
      </c>
      <c r="B26418" t="s">
        <v>43247</v>
      </c>
      <c r="C26418" t="s">
        <v>34</v>
      </c>
      <c r="D26418" t="s">
        <v>35</v>
      </c>
      <c r="E26418">
        <v>2</v>
      </c>
      <c r="F26418" s="2">
        <v>9066</v>
      </c>
      <c r="G26418" s="3">
        <v>47465.97</v>
      </c>
      <c r="H26418" s="3">
        <v>90.66</v>
      </c>
      <c r="I26418" s="3">
        <v>0</v>
      </c>
      <c r="J26418" s="3">
        <v>9156.66</v>
      </c>
      <c r="K26418" s="4">
        <v>0.35</v>
      </c>
      <c r="L26418" s="73">
        <v>16622.859692307691</v>
      </c>
    </row>
    <row r="26419" spans="1:12" x14ac:dyDescent="0.35">
      <c r="A26419" s="1" t="s">
        <v>43248</v>
      </c>
      <c r="B26419" t="s">
        <v>43249</v>
      </c>
      <c r="C26419" t="s">
        <v>46</v>
      </c>
      <c r="D26419" t="s">
        <v>47</v>
      </c>
      <c r="E26419">
        <v>1</v>
      </c>
      <c r="F26419" s="2">
        <v>21.8</v>
      </c>
      <c r="G26419" s="3">
        <v>111.75</v>
      </c>
      <c r="H26419" s="3">
        <v>0.218</v>
      </c>
      <c r="I26419" s="3">
        <v>1.0246</v>
      </c>
      <c r="J26419" s="3">
        <v>23.0426</v>
      </c>
      <c r="K26419" s="4">
        <v>0.35</v>
      </c>
      <c r="L26419" s="73">
        <v>41.831181538461536</v>
      </c>
    </row>
    <row r="26420" spans="1:12" x14ac:dyDescent="0.35">
      <c r="A26420" s="1" t="s">
        <v>43250</v>
      </c>
      <c r="B26420" t="s">
        <v>43251</v>
      </c>
      <c r="C26420" t="s">
        <v>34</v>
      </c>
      <c r="D26420" t="s">
        <v>35</v>
      </c>
      <c r="E26420">
        <v>1</v>
      </c>
      <c r="F26420" s="2">
        <v>43.24</v>
      </c>
      <c r="G26420" s="3">
        <v>221.71</v>
      </c>
      <c r="H26420" s="3">
        <v>0.43240000000000001</v>
      </c>
      <c r="I26420" s="3">
        <v>2.0322800000000001</v>
      </c>
      <c r="J26420" s="3">
        <v>45.704680000000003</v>
      </c>
      <c r="K26420" s="4">
        <v>0.34999999999999992</v>
      </c>
      <c r="L26420" s="73">
        <v>82.97157292307692</v>
      </c>
    </row>
    <row r="26421" spans="1:12" x14ac:dyDescent="0.35">
      <c r="A26421" s="1" t="s">
        <v>43252</v>
      </c>
      <c r="B26421" t="s">
        <v>43253</v>
      </c>
      <c r="C26421" t="s">
        <v>34</v>
      </c>
      <c r="D26421" t="s">
        <v>35</v>
      </c>
      <c r="E26421">
        <v>1</v>
      </c>
      <c r="F26421" s="2">
        <v>53.55</v>
      </c>
      <c r="G26421" s="3">
        <v>287.85000000000002</v>
      </c>
      <c r="H26421" s="3">
        <v>0.53549999999999998</v>
      </c>
      <c r="I26421" s="3">
        <v>2.5168499999999998</v>
      </c>
      <c r="J26421" s="3">
        <v>56.602349999999994</v>
      </c>
      <c r="K26421" s="4">
        <v>0.35</v>
      </c>
      <c r="L26421" s="73">
        <v>102.75503538461537</v>
      </c>
    </row>
    <row r="26422" spans="1:12" x14ac:dyDescent="0.35">
      <c r="A26422" s="1" t="s">
        <v>43254</v>
      </c>
      <c r="B26422" t="s">
        <v>43255</v>
      </c>
      <c r="C26422" t="s">
        <v>46</v>
      </c>
      <c r="D26422" t="s">
        <v>47</v>
      </c>
      <c r="E26422">
        <v>1</v>
      </c>
      <c r="F26422" s="2">
        <v>85</v>
      </c>
      <c r="G26422" s="3">
        <v>291.05</v>
      </c>
      <c r="H26422" s="3">
        <v>0.85</v>
      </c>
      <c r="I26422" s="3">
        <v>3.9950000000000001</v>
      </c>
      <c r="J26422" s="3">
        <v>89.844999999999999</v>
      </c>
      <c r="K26422" s="4">
        <v>0.35</v>
      </c>
      <c r="L26422" s="73">
        <v>163.10323076923078</v>
      </c>
    </row>
    <row r="26423" spans="1:12" x14ac:dyDescent="0.35">
      <c r="A26423" s="1" t="s">
        <v>43256</v>
      </c>
      <c r="B26423" t="s">
        <v>42410</v>
      </c>
      <c r="C26423" t="s">
        <v>34</v>
      </c>
      <c r="D26423" t="s">
        <v>35</v>
      </c>
      <c r="E26423">
        <v>2</v>
      </c>
      <c r="F26423" s="2">
        <v>53.51</v>
      </c>
      <c r="G26423" s="3">
        <v>274.3</v>
      </c>
      <c r="H26423" s="3">
        <v>0.53510000000000002</v>
      </c>
      <c r="I26423" s="3">
        <v>0</v>
      </c>
      <c r="J26423" s="3">
        <v>54.045099999999998</v>
      </c>
      <c r="K26423" s="4">
        <v>0.35</v>
      </c>
      <c r="L26423" s="73">
        <v>98.112643076923064</v>
      </c>
    </row>
    <row r="26424" spans="1:12" x14ac:dyDescent="0.35">
      <c r="A26424" s="1" t="s">
        <v>43257</v>
      </c>
      <c r="B26424" t="s">
        <v>43258</v>
      </c>
      <c r="C26424" t="s">
        <v>34</v>
      </c>
      <c r="D26424" t="s">
        <v>35</v>
      </c>
      <c r="E26424">
        <v>2</v>
      </c>
      <c r="F26424" s="2">
        <v>9989.4699999999993</v>
      </c>
      <c r="G26424" s="3">
        <v>47933.88</v>
      </c>
      <c r="H26424" s="3">
        <v>99.8947</v>
      </c>
      <c r="I26424" s="3">
        <v>0</v>
      </c>
      <c r="J26424" s="3">
        <v>10089.3647</v>
      </c>
      <c r="K26424" s="4">
        <v>0.35</v>
      </c>
      <c r="L26424" s="73">
        <v>18316.077455384613</v>
      </c>
    </row>
    <row r="26425" spans="1:12" x14ac:dyDescent="0.35">
      <c r="A26425" s="1" t="s">
        <v>43259</v>
      </c>
      <c r="B26425" t="s">
        <v>43260</v>
      </c>
      <c r="C26425" t="s">
        <v>34</v>
      </c>
      <c r="D26425" t="s">
        <v>35</v>
      </c>
      <c r="E26425">
        <v>1</v>
      </c>
      <c r="F26425" s="2">
        <v>109.04</v>
      </c>
      <c r="G26425" s="3">
        <v>570.84</v>
      </c>
      <c r="H26425" s="3">
        <v>1.0904</v>
      </c>
      <c r="I26425" s="3">
        <v>5.1248800000000001</v>
      </c>
      <c r="J26425" s="3">
        <v>115.25528000000001</v>
      </c>
      <c r="K26425" s="4">
        <v>0.35</v>
      </c>
      <c r="L26425" s="73">
        <v>209.23266215384618</v>
      </c>
    </row>
    <row r="26426" spans="1:12" x14ac:dyDescent="0.35">
      <c r="A26426" s="1" t="s">
        <v>43261</v>
      </c>
      <c r="B26426" t="s">
        <v>43262</v>
      </c>
      <c r="C26426" t="s">
        <v>34</v>
      </c>
      <c r="D26426" t="s">
        <v>35</v>
      </c>
      <c r="E26426">
        <v>1</v>
      </c>
      <c r="F26426" s="2">
        <v>62.85</v>
      </c>
      <c r="G26426" s="3">
        <v>329.01</v>
      </c>
      <c r="H26426" s="3">
        <v>0.62850000000000006</v>
      </c>
      <c r="I26426" s="3">
        <v>2.9539499999999999</v>
      </c>
      <c r="J26426" s="3">
        <v>66.432450000000003</v>
      </c>
      <c r="K26426" s="4">
        <v>0.34999999999999992</v>
      </c>
      <c r="L26426" s="73">
        <v>120.60044769230768</v>
      </c>
    </row>
    <row r="26427" spans="1:12" x14ac:dyDescent="0.35">
      <c r="A26427" s="1" t="s">
        <v>43263</v>
      </c>
      <c r="B26427" t="s">
        <v>43264</v>
      </c>
      <c r="C26427" t="s">
        <v>34</v>
      </c>
      <c r="D26427" t="s">
        <v>35</v>
      </c>
      <c r="E26427">
        <v>1</v>
      </c>
      <c r="F26427" s="2">
        <v>28.78</v>
      </c>
      <c r="G26427" s="3">
        <v>293.62</v>
      </c>
      <c r="H26427" s="3">
        <v>0.2878</v>
      </c>
      <c r="I26427" s="3">
        <v>1.35266</v>
      </c>
      <c r="J26427" s="3">
        <v>30.420460000000002</v>
      </c>
      <c r="K26427" s="4">
        <v>0.35000000000000003</v>
      </c>
      <c r="L26427" s="73">
        <v>55.224835076923085</v>
      </c>
    </row>
    <row r="26428" spans="1:12" x14ac:dyDescent="0.35">
      <c r="A26428" s="1" t="s">
        <v>43265</v>
      </c>
      <c r="B26428" t="s">
        <v>43266</v>
      </c>
      <c r="C26428" t="s">
        <v>34</v>
      </c>
      <c r="D26428" t="s">
        <v>35</v>
      </c>
      <c r="E26428">
        <v>2</v>
      </c>
      <c r="F26428" s="2">
        <v>4707.76</v>
      </c>
      <c r="G26428" s="3">
        <v>24647.96</v>
      </c>
      <c r="H26428" s="3">
        <v>47.077600000000004</v>
      </c>
      <c r="I26428" s="3">
        <v>0</v>
      </c>
      <c r="J26428" s="3">
        <v>4754.8375999999998</v>
      </c>
      <c r="K26428" s="4">
        <v>0.35000000000000003</v>
      </c>
      <c r="L26428" s="73">
        <v>8631.8590276923078</v>
      </c>
    </row>
    <row r="26429" spans="1:12" x14ac:dyDescent="0.35">
      <c r="A26429" s="1" t="s">
        <v>43267</v>
      </c>
      <c r="B26429" t="s">
        <v>43268</v>
      </c>
      <c r="C26429" t="s">
        <v>34</v>
      </c>
      <c r="D26429" t="s">
        <v>35</v>
      </c>
      <c r="E26429">
        <v>2</v>
      </c>
      <c r="F26429" s="2">
        <v>68.88</v>
      </c>
      <c r="G26429" s="3">
        <v>353.15</v>
      </c>
      <c r="H26429" s="3">
        <v>0.68879999999999997</v>
      </c>
      <c r="I26429" s="3">
        <v>0</v>
      </c>
      <c r="J26429" s="3">
        <v>69.568799999999996</v>
      </c>
      <c r="K26429" s="4">
        <v>0.35</v>
      </c>
      <c r="L26429" s="73">
        <v>126.29412923076922</v>
      </c>
    </row>
    <row r="26430" spans="1:12" x14ac:dyDescent="0.35">
      <c r="A26430" s="1" t="s">
        <v>43269</v>
      </c>
      <c r="B26430" t="s">
        <v>43270</v>
      </c>
      <c r="C26430" t="s">
        <v>34</v>
      </c>
      <c r="D26430" t="s">
        <v>35</v>
      </c>
      <c r="E26430">
        <v>2</v>
      </c>
      <c r="F26430" s="2">
        <v>1987.49</v>
      </c>
      <c r="G26430" s="3">
        <v>10189.15</v>
      </c>
      <c r="H26430" s="3">
        <v>19.8749</v>
      </c>
      <c r="I26430" s="3">
        <v>0</v>
      </c>
      <c r="J26430" s="3">
        <v>2007.3649</v>
      </c>
      <c r="K26430" s="4">
        <v>0.35</v>
      </c>
      <c r="L26430" s="73">
        <v>3644.1393569230768</v>
      </c>
    </row>
    <row r="26431" spans="1:12" x14ac:dyDescent="0.35">
      <c r="A26431" s="1" t="s">
        <v>43271</v>
      </c>
      <c r="B26431" t="s">
        <v>43272</v>
      </c>
      <c r="C26431" t="s">
        <v>34</v>
      </c>
      <c r="D26431" t="s">
        <v>35</v>
      </c>
      <c r="E26431">
        <v>2</v>
      </c>
      <c r="F26431" s="2">
        <v>137.49</v>
      </c>
      <c r="G26431" s="3">
        <v>1027.04</v>
      </c>
      <c r="H26431" s="3">
        <v>1.3749</v>
      </c>
      <c r="I26431" s="3">
        <v>0</v>
      </c>
      <c r="J26431" s="3">
        <v>138.86490000000001</v>
      </c>
      <c r="K26431" s="4">
        <v>0.35000000000000003</v>
      </c>
      <c r="L26431" s="73">
        <v>252.09320307692309</v>
      </c>
    </row>
    <row r="26432" spans="1:12" x14ac:dyDescent="0.35">
      <c r="A26432" s="1" t="s">
        <v>43273</v>
      </c>
      <c r="B26432" t="s">
        <v>43274</v>
      </c>
      <c r="C26432" t="s">
        <v>34</v>
      </c>
      <c r="D26432" t="s">
        <v>35</v>
      </c>
      <c r="E26432">
        <v>2</v>
      </c>
      <c r="F26432" s="2">
        <v>3114.74</v>
      </c>
      <c r="G26432" s="3">
        <v>16307.54</v>
      </c>
      <c r="H26432" s="3">
        <v>31.147399999999998</v>
      </c>
      <c r="I26432" s="3">
        <v>0</v>
      </c>
      <c r="J26432" s="3">
        <v>3145.8873999999996</v>
      </c>
      <c r="K26432" s="4">
        <v>0.34999999999999992</v>
      </c>
      <c r="L26432" s="73">
        <v>5710.9955876923068</v>
      </c>
    </row>
    <row r="26433" spans="1:12" x14ac:dyDescent="0.35">
      <c r="A26433" s="1" t="s">
        <v>43275</v>
      </c>
      <c r="B26433" t="s">
        <v>43276</v>
      </c>
      <c r="C26433" t="s">
        <v>34</v>
      </c>
      <c r="D26433" t="s">
        <v>35</v>
      </c>
      <c r="E26433">
        <v>2</v>
      </c>
      <c r="F26433" s="2">
        <v>2756.88</v>
      </c>
      <c r="G26433" s="3">
        <v>14433.93</v>
      </c>
      <c r="H26433" s="3">
        <v>27.568800000000003</v>
      </c>
      <c r="I26433" s="3">
        <v>0</v>
      </c>
      <c r="J26433" s="3">
        <v>2784.4488000000001</v>
      </c>
      <c r="K26433" s="4">
        <v>0.35</v>
      </c>
      <c r="L26433" s="73">
        <v>5054.8455138461541</v>
      </c>
    </row>
    <row r="26434" spans="1:12" x14ac:dyDescent="0.35">
      <c r="A26434" s="1" t="s">
        <v>43277</v>
      </c>
      <c r="B26434" t="s">
        <v>43278</v>
      </c>
      <c r="C26434" t="s">
        <v>13</v>
      </c>
      <c r="D26434" t="s">
        <v>14</v>
      </c>
      <c r="E26434">
        <v>1</v>
      </c>
      <c r="F26434" s="2">
        <v>291.16000000000003</v>
      </c>
      <c r="G26434" s="3">
        <v>1492.72</v>
      </c>
      <c r="H26434" s="3">
        <v>2.9116000000000004</v>
      </c>
      <c r="I26434" s="3">
        <v>13.684520000000001</v>
      </c>
      <c r="J26434" s="3">
        <v>307.75612000000007</v>
      </c>
      <c r="K26434" s="4">
        <v>0.35</v>
      </c>
      <c r="L26434" s="73">
        <v>558.6957255384616</v>
      </c>
    </row>
    <row r="26435" spans="1:12" x14ac:dyDescent="0.35">
      <c r="A26435" s="1" t="s">
        <v>43279</v>
      </c>
      <c r="B26435" t="s">
        <v>43280</v>
      </c>
      <c r="C26435" t="s">
        <v>34</v>
      </c>
      <c r="D26435" t="s">
        <v>35</v>
      </c>
      <c r="E26435">
        <v>2</v>
      </c>
      <c r="F26435" s="2">
        <v>10.029999999999999</v>
      </c>
      <c r="G26435" s="3">
        <v>74.86</v>
      </c>
      <c r="H26435" s="3">
        <v>0.1003</v>
      </c>
      <c r="I26435" s="3">
        <v>0</v>
      </c>
      <c r="J26435" s="3">
        <v>10.1303</v>
      </c>
      <c r="K26435" s="4">
        <v>0.35</v>
      </c>
      <c r="L26435" s="73">
        <v>18.39039076923077</v>
      </c>
    </row>
    <row r="26436" spans="1:12" x14ac:dyDescent="0.35">
      <c r="A26436" s="1" t="s">
        <v>43281</v>
      </c>
      <c r="B26436" t="s">
        <v>43282</v>
      </c>
      <c r="C26436" t="s">
        <v>13</v>
      </c>
      <c r="D26436" t="s">
        <v>14</v>
      </c>
      <c r="E26436">
        <v>2</v>
      </c>
      <c r="F26436" s="2">
        <v>228.39</v>
      </c>
      <c r="G26436" s="3">
        <v>1170.8900000000001</v>
      </c>
      <c r="H26436" s="3">
        <v>2.2839</v>
      </c>
      <c r="I26436" s="3">
        <v>0</v>
      </c>
      <c r="J26436" s="3">
        <v>230.67389999999997</v>
      </c>
      <c r="K26436" s="4">
        <v>0.35</v>
      </c>
      <c r="L26436" s="73">
        <v>418.76184923076914</v>
      </c>
    </row>
    <row r="26437" spans="1:12" x14ac:dyDescent="0.35">
      <c r="A26437" s="1" t="s">
        <v>43283</v>
      </c>
      <c r="B26437" t="s">
        <v>43284</v>
      </c>
      <c r="C26437" t="s">
        <v>34</v>
      </c>
      <c r="D26437" t="s">
        <v>35</v>
      </c>
      <c r="E26437">
        <v>2</v>
      </c>
      <c r="F26437" s="2">
        <v>801.45</v>
      </c>
      <c r="G26437" s="3">
        <v>4020.58</v>
      </c>
      <c r="H26437" s="3">
        <v>8.0145</v>
      </c>
      <c r="I26437" s="3">
        <v>0</v>
      </c>
      <c r="J26437" s="3">
        <v>809.46450000000004</v>
      </c>
      <c r="K26437" s="4">
        <v>0.34999999999999992</v>
      </c>
      <c r="L26437" s="73">
        <v>1469.4893999999999</v>
      </c>
    </row>
    <row r="26438" spans="1:12" x14ac:dyDescent="0.35">
      <c r="A26438" s="1" t="s">
        <v>43285</v>
      </c>
      <c r="B26438" t="s">
        <v>43286</v>
      </c>
      <c r="C26438" t="s">
        <v>34</v>
      </c>
      <c r="D26438" t="s">
        <v>35</v>
      </c>
      <c r="E26438">
        <v>1</v>
      </c>
      <c r="F26438" s="2">
        <v>95.8</v>
      </c>
      <c r="G26438" s="3">
        <v>491.1</v>
      </c>
      <c r="H26438" s="3">
        <v>0.95799999999999996</v>
      </c>
      <c r="I26438" s="3">
        <v>4.5026000000000002</v>
      </c>
      <c r="J26438" s="3">
        <v>101.2606</v>
      </c>
      <c r="K26438" s="4">
        <v>0.35000000000000003</v>
      </c>
      <c r="L26438" s="73">
        <v>183.82693538461538</v>
      </c>
    </row>
    <row r="26439" spans="1:12" x14ac:dyDescent="0.35">
      <c r="A26439" s="1" t="s">
        <v>43287</v>
      </c>
      <c r="B26439" t="s">
        <v>43288</v>
      </c>
      <c r="C26439" t="s">
        <v>34</v>
      </c>
      <c r="D26439" t="s">
        <v>35</v>
      </c>
      <c r="E26439">
        <v>2</v>
      </c>
      <c r="F26439" s="2">
        <v>15531.58</v>
      </c>
      <c r="G26439" s="3">
        <v>76048.03</v>
      </c>
      <c r="H26439" s="3">
        <v>155.3158</v>
      </c>
      <c r="I26439" s="3">
        <v>0</v>
      </c>
      <c r="J26439" s="3">
        <v>15686.8958</v>
      </c>
      <c r="K26439" s="4">
        <v>0.35000000000000003</v>
      </c>
      <c r="L26439" s="73">
        <v>28477.749298461538</v>
      </c>
    </row>
    <row r="26440" spans="1:12" x14ac:dyDescent="0.35">
      <c r="A26440" s="1" t="s">
        <v>43289</v>
      </c>
      <c r="B26440" t="s">
        <v>43290</v>
      </c>
      <c r="C26440" t="s">
        <v>13</v>
      </c>
      <c r="D26440" t="s">
        <v>14</v>
      </c>
      <c r="E26440">
        <v>1</v>
      </c>
      <c r="F26440" s="2">
        <v>174.53</v>
      </c>
      <c r="G26440" s="3">
        <v>894.71</v>
      </c>
      <c r="H26440" s="3">
        <v>1.7453000000000001</v>
      </c>
      <c r="I26440" s="3">
        <v>8.2029099999999993</v>
      </c>
      <c r="J26440" s="3">
        <v>184.47820999999999</v>
      </c>
      <c r="K26440" s="4">
        <v>0.35</v>
      </c>
      <c r="L26440" s="73">
        <v>334.89890430769225</v>
      </c>
    </row>
    <row r="26441" spans="1:12" x14ac:dyDescent="0.35">
      <c r="A26441" s="1" t="s">
        <v>43291</v>
      </c>
      <c r="B26441" t="s">
        <v>43292</v>
      </c>
      <c r="C26441" t="s">
        <v>13</v>
      </c>
      <c r="D26441" t="s">
        <v>14</v>
      </c>
      <c r="E26441">
        <v>2</v>
      </c>
      <c r="F26441" s="2">
        <v>482.75</v>
      </c>
      <c r="G26441" s="3">
        <v>2368.3200000000002</v>
      </c>
      <c r="H26441" s="3">
        <v>4.8274999999999997</v>
      </c>
      <c r="I26441" s="3">
        <v>0</v>
      </c>
      <c r="J26441" s="3">
        <v>487.57749999999999</v>
      </c>
      <c r="K26441" s="4">
        <v>0.35</v>
      </c>
      <c r="L26441" s="73">
        <v>885.14069230769223</v>
      </c>
    </row>
    <row r="26442" spans="1:12" x14ac:dyDescent="0.35">
      <c r="A26442" s="1" t="s">
        <v>43293</v>
      </c>
      <c r="B26442" t="s">
        <v>43294</v>
      </c>
      <c r="C26442" t="s">
        <v>34</v>
      </c>
      <c r="D26442" t="s">
        <v>35</v>
      </c>
      <c r="E26442">
        <v>2</v>
      </c>
      <c r="F26442" s="2">
        <v>37.590000000000003</v>
      </c>
      <c r="G26442" s="3">
        <v>280.74</v>
      </c>
      <c r="H26442" s="3">
        <v>0.37590000000000007</v>
      </c>
      <c r="I26442" s="3">
        <v>0</v>
      </c>
      <c r="J26442" s="3">
        <v>37.965900000000005</v>
      </c>
      <c r="K26442" s="4">
        <v>0.35000000000000003</v>
      </c>
      <c r="L26442" s="73">
        <v>68.922710769230775</v>
      </c>
    </row>
    <row r="26443" spans="1:12" x14ac:dyDescent="0.35">
      <c r="A26443" s="1" t="s">
        <v>43295</v>
      </c>
      <c r="B26443" t="s">
        <v>43296</v>
      </c>
      <c r="C26443" t="s">
        <v>34</v>
      </c>
      <c r="D26443" t="s">
        <v>35</v>
      </c>
      <c r="E26443">
        <v>1</v>
      </c>
      <c r="F26443" s="2">
        <v>1050.5</v>
      </c>
      <c r="G26443" s="3">
        <v>5385.49</v>
      </c>
      <c r="H26443" s="3">
        <v>10.505000000000001</v>
      </c>
      <c r="I26443" s="3">
        <v>49.3735</v>
      </c>
      <c r="J26443" s="3">
        <v>1110.3785</v>
      </c>
      <c r="K26443" s="4">
        <v>0.35</v>
      </c>
      <c r="L26443" s="73">
        <v>2015.764046153846</v>
      </c>
    </row>
    <row r="26444" spans="1:12" x14ac:dyDescent="0.35">
      <c r="A26444" s="1" t="s">
        <v>43297</v>
      </c>
      <c r="B26444" t="s">
        <v>43298</v>
      </c>
      <c r="C26444" t="s">
        <v>34</v>
      </c>
      <c r="D26444" t="s">
        <v>35</v>
      </c>
      <c r="E26444">
        <v>2</v>
      </c>
      <c r="F26444" s="2">
        <v>52.73</v>
      </c>
      <c r="G26444" s="3">
        <v>275.74</v>
      </c>
      <c r="H26444" s="3">
        <v>0.52729999999999999</v>
      </c>
      <c r="I26444" s="3">
        <v>0</v>
      </c>
      <c r="J26444" s="3">
        <v>53.257299999999994</v>
      </c>
      <c r="K26444" s="4">
        <v>0.35000000000000003</v>
      </c>
      <c r="L26444" s="73">
        <v>96.682483076923063</v>
      </c>
    </row>
    <row r="26445" spans="1:12" x14ac:dyDescent="0.35">
      <c r="A26445" s="1" t="s">
        <v>43299</v>
      </c>
      <c r="B26445" t="s">
        <v>43300</v>
      </c>
      <c r="C26445" t="s">
        <v>34</v>
      </c>
      <c r="D26445" t="s">
        <v>35</v>
      </c>
      <c r="E26445">
        <v>1</v>
      </c>
      <c r="F26445" s="2">
        <v>38.130000000000003</v>
      </c>
      <c r="G26445" s="3">
        <v>195.44</v>
      </c>
      <c r="H26445" s="3">
        <v>0.38130000000000003</v>
      </c>
      <c r="I26445" s="3">
        <v>1.7921100000000001</v>
      </c>
      <c r="J26445" s="3">
        <v>40.303410000000007</v>
      </c>
      <c r="K26445" s="4">
        <v>0.34999999999999992</v>
      </c>
      <c r="L26445" s="73">
        <v>73.166190461538463</v>
      </c>
    </row>
    <row r="26446" spans="1:12" x14ac:dyDescent="0.35">
      <c r="A26446" s="1" t="s">
        <v>43301</v>
      </c>
      <c r="B26446" t="s">
        <v>43302</v>
      </c>
      <c r="C26446" t="s">
        <v>34</v>
      </c>
      <c r="D26446" t="s">
        <v>35</v>
      </c>
      <c r="E26446">
        <v>2</v>
      </c>
      <c r="F26446" s="2">
        <v>5323.16</v>
      </c>
      <c r="G26446" s="3">
        <v>27869.95</v>
      </c>
      <c r="H26446" s="3">
        <v>53.2316</v>
      </c>
      <c r="I26446" s="3">
        <v>0</v>
      </c>
      <c r="J26446" s="3">
        <v>5376.3915999999999</v>
      </c>
      <c r="K26446" s="4">
        <v>0.35</v>
      </c>
      <c r="L26446" s="73">
        <v>9760.2185969230759</v>
      </c>
    </row>
    <row r="26447" spans="1:12" x14ac:dyDescent="0.35">
      <c r="A26447" s="1" t="s">
        <v>43303</v>
      </c>
      <c r="B26447" t="s">
        <v>43304</v>
      </c>
      <c r="C26447" t="s">
        <v>34</v>
      </c>
      <c r="D26447" t="s">
        <v>35</v>
      </c>
      <c r="E26447">
        <v>2</v>
      </c>
      <c r="F26447" s="2">
        <v>1567.74</v>
      </c>
      <c r="G26447" s="3">
        <v>8047.12</v>
      </c>
      <c r="H26447" s="3">
        <v>15.6774</v>
      </c>
      <c r="I26447" s="3">
        <v>0</v>
      </c>
      <c r="J26447" s="3">
        <v>1583.4174</v>
      </c>
      <c r="K26447" s="4">
        <v>0.35000000000000003</v>
      </c>
      <c r="L26447" s="73">
        <v>2874.5115876923078</v>
      </c>
    </row>
    <row r="26448" spans="1:12" x14ac:dyDescent="0.35">
      <c r="A26448" s="1" t="s">
        <v>43305</v>
      </c>
      <c r="B26448" t="s">
        <v>43306</v>
      </c>
      <c r="C26448" t="s">
        <v>13</v>
      </c>
      <c r="D26448" t="s">
        <v>14</v>
      </c>
      <c r="E26448">
        <v>2</v>
      </c>
      <c r="F26448" s="2">
        <v>50.29</v>
      </c>
      <c r="G26448" s="3">
        <v>263.3</v>
      </c>
      <c r="H26448" s="3">
        <v>0.50290000000000001</v>
      </c>
      <c r="I26448" s="3">
        <v>0</v>
      </c>
      <c r="J26448" s="3">
        <v>50.792899999999996</v>
      </c>
      <c r="K26448" s="4">
        <v>0.35</v>
      </c>
      <c r="L26448" s="73">
        <v>92.208649230769225</v>
      </c>
    </row>
    <row r="26449" spans="1:12" x14ac:dyDescent="0.35">
      <c r="A26449" s="1" t="s">
        <v>43307</v>
      </c>
      <c r="B26449" t="s">
        <v>43308</v>
      </c>
      <c r="C26449" t="s">
        <v>34</v>
      </c>
      <c r="D26449" t="s">
        <v>35</v>
      </c>
      <c r="E26449">
        <v>1</v>
      </c>
      <c r="F26449" s="2">
        <v>1.18</v>
      </c>
      <c r="G26449" s="3">
        <v>1.1599999999999999</v>
      </c>
      <c r="H26449" s="3">
        <v>1.18E-2</v>
      </c>
      <c r="I26449" s="3">
        <v>5.5459999999999995E-2</v>
      </c>
      <c r="J26449" s="3">
        <v>1.24726</v>
      </c>
      <c r="K26449" s="4">
        <v>0.35</v>
      </c>
      <c r="L26449" s="73">
        <v>2.2642566153846153</v>
      </c>
    </row>
    <row r="26450" spans="1:12" x14ac:dyDescent="0.35">
      <c r="A26450" s="1" t="s">
        <v>43309</v>
      </c>
      <c r="B26450" t="s">
        <v>43310</v>
      </c>
      <c r="C26450" t="s">
        <v>34</v>
      </c>
      <c r="D26450" t="s">
        <v>35</v>
      </c>
      <c r="E26450">
        <v>1</v>
      </c>
      <c r="F26450" s="2">
        <v>80.290000000000006</v>
      </c>
      <c r="G26450" s="3">
        <v>272.75</v>
      </c>
      <c r="H26450" s="3">
        <v>0.80290000000000006</v>
      </c>
      <c r="I26450" s="3">
        <v>3.7736300000000003</v>
      </c>
      <c r="J26450" s="3">
        <v>84.866529999999997</v>
      </c>
      <c r="K26450" s="4">
        <v>0.35</v>
      </c>
      <c r="L26450" s="73">
        <v>154.0653929230769</v>
      </c>
    </row>
    <row r="26451" spans="1:12" x14ac:dyDescent="0.35">
      <c r="A26451" s="1" t="s">
        <v>43311</v>
      </c>
      <c r="B26451" t="s">
        <v>43312</v>
      </c>
      <c r="C26451" t="s">
        <v>34</v>
      </c>
      <c r="D26451" t="s">
        <v>35</v>
      </c>
      <c r="E26451">
        <v>1</v>
      </c>
      <c r="F26451" s="2">
        <v>4.54</v>
      </c>
      <c r="G26451" s="3">
        <v>23.75</v>
      </c>
      <c r="H26451" s="3">
        <v>4.5400000000000003E-2</v>
      </c>
      <c r="I26451" s="3">
        <v>0.21338000000000001</v>
      </c>
      <c r="J26451" s="3">
        <v>4.7987799999999998</v>
      </c>
      <c r="K26451" s="4">
        <v>0.34999999999999992</v>
      </c>
      <c r="L26451" s="73">
        <v>8.7116313846153837</v>
      </c>
    </row>
    <row r="26452" spans="1:12" x14ac:dyDescent="0.35">
      <c r="A26452" s="1" t="s">
        <v>43313</v>
      </c>
      <c r="B26452" t="s">
        <v>43314</v>
      </c>
      <c r="C26452" t="s">
        <v>34</v>
      </c>
      <c r="D26452" t="s">
        <v>35</v>
      </c>
      <c r="E26452">
        <v>2</v>
      </c>
      <c r="F26452" s="2">
        <v>84.16</v>
      </c>
      <c r="G26452" s="3">
        <v>628.72</v>
      </c>
      <c r="H26452" s="3">
        <v>0.84160000000000001</v>
      </c>
      <c r="I26452" s="3">
        <v>0</v>
      </c>
      <c r="J26452" s="3">
        <v>85.001599999999996</v>
      </c>
      <c r="K26452" s="4">
        <v>0.34999999999999992</v>
      </c>
      <c r="L26452" s="73">
        <v>154.3105969230769</v>
      </c>
    </row>
    <row r="26453" spans="1:12" x14ac:dyDescent="0.35">
      <c r="A26453" s="1" t="s">
        <v>43315</v>
      </c>
      <c r="B26453" t="s">
        <v>43316</v>
      </c>
      <c r="C26453" t="s">
        <v>46</v>
      </c>
      <c r="D26453" t="s">
        <v>47</v>
      </c>
      <c r="E26453">
        <v>1</v>
      </c>
      <c r="F26453" s="2">
        <v>32.86</v>
      </c>
      <c r="G26453" s="3">
        <v>168.51</v>
      </c>
      <c r="H26453" s="3">
        <v>0.3286</v>
      </c>
      <c r="I26453" s="3">
        <v>1.5444199999999999</v>
      </c>
      <c r="J26453" s="3">
        <v>34.733020000000003</v>
      </c>
      <c r="K26453" s="4">
        <v>0.35</v>
      </c>
      <c r="L26453" s="73">
        <v>63.053790153846158</v>
      </c>
    </row>
    <row r="26454" spans="1:12" x14ac:dyDescent="0.35">
      <c r="A26454" s="1" t="s">
        <v>43317</v>
      </c>
      <c r="B26454" t="s">
        <v>43318</v>
      </c>
      <c r="C26454" t="s">
        <v>34</v>
      </c>
      <c r="D26454" t="s">
        <v>35</v>
      </c>
      <c r="E26454">
        <v>2</v>
      </c>
      <c r="F26454" s="2">
        <v>8.1199999999999992</v>
      </c>
      <c r="G26454" s="3">
        <v>60.66</v>
      </c>
      <c r="H26454" s="3">
        <v>8.1199999999999994E-2</v>
      </c>
      <c r="I26454" s="3">
        <v>0</v>
      </c>
      <c r="J26454" s="3">
        <v>8.2012</v>
      </c>
      <c r="K26454" s="4">
        <v>0.35</v>
      </c>
      <c r="L26454" s="73">
        <v>14.888332307692307</v>
      </c>
    </row>
    <row r="26455" spans="1:12" x14ac:dyDescent="0.35">
      <c r="A26455" s="1" t="s">
        <v>43319</v>
      </c>
      <c r="B26455" t="s">
        <v>43320</v>
      </c>
      <c r="C26455" t="s">
        <v>34</v>
      </c>
      <c r="D26455" t="s">
        <v>35</v>
      </c>
      <c r="E26455">
        <v>2</v>
      </c>
      <c r="F26455" s="2">
        <v>37.14</v>
      </c>
      <c r="G26455" s="3">
        <v>277.41000000000003</v>
      </c>
      <c r="H26455" s="3">
        <v>0.37140000000000001</v>
      </c>
      <c r="I26455" s="3">
        <v>0</v>
      </c>
      <c r="J26455" s="3">
        <v>37.511400000000002</v>
      </c>
      <c r="K26455" s="4">
        <v>0.35000000000000003</v>
      </c>
      <c r="L26455" s="73">
        <v>68.09761846153846</v>
      </c>
    </row>
    <row r="26456" spans="1:12" x14ac:dyDescent="0.35">
      <c r="A26456" s="1" t="s">
        <v>43321</v>
      </c>
      <c r="B26456" t="s">
        <v>43322</v>
      </c>
      <c r="C26456" t="s">
        <v>34</v>
      </c>
      <c r="D26456" t="s">
        <v>35</v>
      </c>
      <c r="E26456">
        <v>2</v>
      </c>
      <c r="F26456" s="2">
        <v>58.66</v>
      </c>
      <c r="G26456" s="3">
        <v>307.12</v>
      </c>
      <c r="H26456" s="3">
        <v>0.58660000000000001</v>
      </c>
      <c r="I26456" s="3">
        <v>0</v>
      </c>
      <c r="J26456" s="3">
        <v>59.246599999999994</v>
      </c>
      <c r="K26456" s="4">
        <v>0.35</v>
      </c>
      <c r="L26456" s="73">
        <v>107.55536615384614</v>
      </c>
    </row>
    <row r="26457" spans="1:12" x14ac:dyDescent="0.35">
      <c r="A26457" s="1" t="s">
        <v>43323</v>
      </c>
      <c r="B26457" t="s">
        <v>43324</v>
      </c>
      <c r="C26457" t="s">
        <v>13</v>
      </c>
      <c r="D26457" t="s">
        <v>14</v>
      </c>
      <c r="E26457">
        <v>2</v>
      </c>
      <c r="F26457" s="2">
        <v>142.12</v>
      </c>
      <c r="G26457" s="3">
        <v>744.08</v>
      </c>
      <c r="H26457" s="3">
        <v>1.4212</v>
      </c>
      <c r="I26457" s="3">
        <v>0</v>
      </c>
      <c r="J26457" s="3">
        <v>143.5412</v>
      </c>
      <c r="K26457" s="4">
        <v>0.35000000000000003</v>
      </c>
      <c r="L26457" s="73">
        <v>260.58248615384616</v>
      </c>
    </row>
    <row r="26458" spans="1:12" x14ac:dyDescent="0.35">
      <c r="A26458" s="1" t="s">
        <v>43325</v>
      </c>
      <c r="B26458" t="s">
        <v>43326</v>
      </c>
      <c r="C26458" t="s">
        <v>34</v>
      </c>
      <c r="D26458" t="s">
        <v>35</v>
      </c>
      <c r="E26458">
        <v>1</v>
      </c>
      <c r="F26458" s="2">
        <v>67.66</v>
      </c>
      <c r="G26458" s="3">
        <v>346.89</v>
      </c>
      <c r="H26458" s="3">
        <v>0.67659999999999998</v>
      </c>
      <c r="I26458" s="3">
        <v>3.1800199999999998</v>
      </c>
      <c r="J26458" s="3">
        <v>71.516619999999989</v>
      </c>
      <c r="K26458" s="4">
        <v>0.35</v>
      </c>
      <c r="L26458" s="73">
        <v>129.83017169230766</v>
      </c>
    </row>
    <row r="26459" spans="1:12" x14ac:dyDescent="0.35">
      <c r="A26459" s="1" t="s">
        <v>43327</v>
      </c>
      <c r="B26459" t="s">
        <v>43328</v>
      </c>
      <c r="C26459" t="s">
        <v>34</v>
      </c>
      <c r="D26459" t="s">
        <v>35</v>
      </c>
      <c r="E26459">
        <v>1</v>
      </c>
      <c r="F26459" s="2">
        <v>31244</v>
      </c>
      <c r="G26459" s="3">
        <v>160176.54999999999</v>
      </c>
      <c r="H26459" s="3">
        <v>312.44</v>
      </c>
      <c r="I26459" s="3">
        <v>1468.4680000000001</v>
      </c>
      <c r="J26459" s="3">
        <v>33024.907999999996</v>
      </c>
      <c r="K26459" s="4">
        <v>0.34999999999999992</v>
      </c>
      <c r="L26459" s="73">
        <v>59952.909907692294</v>
      </c>
    </row>
    <row r="26460" spans="1:12" x14ac:dyDescent="0.35">
      <c r="A26460" s="1" t="s">
        <v>43329</v>
      </c>
      <c r="B26460" t="s">
        <v>43330</v>
      </c>
      <c r="C26460" t="s">
        <v>34</v>
      </c>
      <c r="D26460" t="s">
        <v>35</v>
      </c>
      <c r="E26460">
        <v>1</v>
      </c>
      <c r="F26460" s="2">
        <v>4184.21</v>
      </c>
      <c r="G26460" s="3">
        <v>21906.86</v>
      </c>
      <c r="H26460" s="3">
        <v>41.842100000000002</v>
      </c>
      <c r="I26460" s="3">
        <v>196.65787</v>
      </c>
      <c r="J26460" s="3">
        <v>4422.7099699999999</v>
      </c>
      <c r="K26460" s="4">
        <v>0.35</v>
      </c>
      <c r="L26460" s="73">
        <v>8028.9196378461538</v>
      </c>
    </row>
    <row r="26461" spans="1:12" x14ac:dyDescent="0.35">
      <c r="A26461" s="1" t="s">
        <v>43331</v>
      </c>
      <c r="B26461" t="s">
        <v>43332</v>
      </c>
      <c r="C26461" t="s">
        <v>34</v>
      </c>
      <c r="D26461" t="s">
        <v>35</v>
      </c>
      <c r="E26461">
        <v>1</v>
      </c>
      <c r="F26461" s="2">
        <v>21.11</v>
      </c>
      <c r="G26461" s="3">
        <v>108.26</v>
      </c>
      <c r="H26461" s="3">
        <v>0.21110000000000001</v>
      </c>
      <c r="I26461" s="3">
        <v>0.99217</v>
      </c>
      <c r="J26461" s="3">
        <v>22.313269999999999</v>
      </c>
      <c r="K26461" s="4">
        <v>0.35</v>
      </c>
      <c r="L26461" s="73">
        <v>40.507167076923075</v>
      </c>
    </row>
    <row r="26462" spans="1:12" x14ac:dyDescent="0.35">
      <c r="A26462" s="1" t="s">
        <v>43333</v>
      </c>
      <c r="B26462" t="s">
        <v>43334</v>
      </c>
      <c r="C26462" t="s">
        <v>34</v>
      </c>
      <c r="D26462" t="s">
        <v>35</v>
      </c>
      <c r="E26462">
        <v>2</v>
      </c>
      <c r="F26462" s="2">
        <v>6163.33</v>
      </c>
      <c r="G26462" s="3">
        <v>32268.74</v>
      </c>
      <c r="H26462" s="3">
        <v>61.633299999999998</v>
      </c>
      <c r="I26462" s="3">
        <v>0</v>
      </c>
      <c r="J26462" s="3">
        <v>6224.9633000000003</v>
      </c>
      <c r="K26462" s="4">
        <v>0.35</v>
      </c>
      <c r="L26462" s="73">
        <v>11300.702606153845</v>
      </c>
    </row>
    <row r="26463" spans="1:12" x14ac:dyDescent="0.35">
      <c r="A26463" s="1" t="s">
        <v>43335</v>
      </c>
      <c r="B26463" t="s">
        <v>43336</v>
      </c>
      <c r="C26463" t="s">
        <v>46</v>
      </c>
      <c r="D26463" t="s">
        <v>47</v>
      </c>
      <c r="E26463">
        <v>1</v>
      </c>
      <c r="F26463" s="2">
        <v>0.45</v>
      </c>
      <c r="G26463" s="3">
        <v>22.78</v>
      </c>
      <c r="H26463" s="3">
        <v>4.5000000000000005E-3</v>
      </c>
      <c r="I26463" s="3">
        <v>2.1150000000000002E-2</v>
      </c>
      <c r="J26463" s="3">
        <v>0.47565000000000002</v>
      </c>
      <c r="K26463" s="4">
        <v>0.34999999999999992</v>
      </c>
      <c r="L26463" s="73">
        <v>0.86348769230769229</v>
      </c>
    </row>
    <row r="26464" spans="1:12" x14ac:dyDescent="0.35">
      <c r="A26464" s="1" t="s">
        <v>43337</v>
      </c>
      <c r="B26464" t="s">
        <v>43338</v>
      </c>
      <c r="C26464" t="s">
        <v>34</v>
      </c>
      <c r="D26464" t="s">
        <v>35</v>
      </c>
      <c r="E26464">
        <v>2</v>
      </c>
      <c r="F26464" s="2">
        <v>9.59</v>
      </c>
      <c r="G26464" s="3">
        <v>51.52</v>
      </c>
      <c r="H26464" s="3">
        <v>9.5899999999999999E-2</v>
      </c>
      <c r="I26464" s="3">
        <v>0</v>
      </c>
      <c r="J26464" s="3">
        <v>9.6859000000000002</v>
      </c>
      <c r="K26464" s="4">
        <v>0.35</v>
      </c>
      <c r="L26464" s="73">
        <v>17.583633846153845</v>
      </c>
    </row>
    <row r="26465" spans="1:12" x14ac:dyDescent="0.35">
      <c r="A26465" s="1" t="s">
        <v>43339</v>
      </c>
      <c r="B26465" t="s">
        <v>43340</v>
      </c>
      <c r="C26465" t="s">
        <v>34</v>
      </c>
      <c r="D26465" t="s">
        <v>35</v>
      </c>
      <c r="E26465">
        <v>1</v>
      </c>
      <c r="F26465" s="2">
        <v>302.64999999999998</v>
      </c>
      <c r="G26465" s="3">
        <v>1599.93</v>
      </c>
      <c r="H26465" s="3">
        <v>3.0265</v>
      </c>
      <c r="I26465" s="3">
        <v>14.224549999999999</v>
      </c>
      <c r="J26465" s="3">
        <v>319.90105</v>
      </c>
      <c r="K26465" s="4">
        <v>0.35</v>
      </c>
      <c r="L26465" s="73">
        <v>580.74344461538453</v>
      </c>
    </row>
    <row r="26466" spans="1:12" x14ac:dyDescent="0.35">
      <c r="A26466" s="1" t="s">
        <v>43341</v>
      </c>
      <c r="B26466" t="s">
        <v>43342</v>
      </c>
      <c r="C26466" t="s">
        <v>34</v>
      </c>
      <c r="D26466" t="s">
        <v>35</v>
      </c>
      <c r="E26466">
        <v>1</v>
      </c>
      <c r="F26466" s="2">
        <v>13.65</v>
      </c>
      <c r="G26466" s="3">
        <v>59.74</v>
      </c>
      <c r="H26466" s="3">
        <v>0.13650000000000001</v>
      </c>
      <c r="I26466" s="3">
        <v>0.64155000000000006</v>
      </c>
      <c r="J26466" s="3">
        <v>14.428050000000001</v>
      </c>
      <c r="K26466" s="4">
        <v>0.34999999999999992</v>
      </c>
      <c r="L26466" s="73">
        <v>26.192459999999997</v>
      </c>
    </row>
    <row r="26467" spans="1:12" x14ac:dyDescent="0.35">
      <c r="A26467" s="1" t="s">
        <v>43343</v>
      </c>
      <c r="B26467" t="s">
        <v>43344</v>
      </c>
      <c r="C26467" t="s">
        <v>46</v>
      </c>
      <c r="D26467" t="s">
        <v>47</v>
      </c>
      <c r="E26467">
        <v>1</v>
      </c>
      <c r="F26467" s="2">
        <v>5.62</v>
      </c>
      <c r="G26467" s="3">
        <v>28.81</v>
      </c>
      <c r="H26467" s="3">
        <v>5.62E-2</v>
      </c>
      <c r="I26467" s="3">
        <v>0.26413999999999999</v>
      </c>
      <c r="J26467" s="3">
        <v>5.94034</v>
      </c>
      <c r="K26467" s="4">
        <v>0.35</v>
      </c>
      <c r="L26467" s="73">
        <v>10.784001846153846</v>
      </c>
    </row>
    <row r="26468" spans="1:12" x14ac:dyDescent="0.35">
      <c r="A26468" s="1" t="s">
        <v>43345</v>
      </c>
      <c r="B26468" t="s">
        <v>43346</v>
      </c>
      <c r="C26468" t="s">
        <v>34</v>
      </c>
      <c r="D26468" t="s">
        <v>35</v>
      </c>
      <c r="E26468">
        <v>2</v>
      </c>
      <c r="F26468" s="2">
        <v>119.28</v>
      </c>
      <c r="G26468" s="3">
        <v>624.5</v>
      </c>
      <c r="H26468" s="3">
        <v>1.1928000000000001</v>
      </c>
      <c r="I26468" s="3">
        <v>0</v>
      </c>
      <c r="J26468" s="3">
        <v>120.47280000000001</v>
      </c>
      <c r="K26468" s="4">
        <v>0.34999999999999992</v>
      </c>
      <c r="L26468" s="73">
        <v>218.70446769230767</v>
      </c>
    </row>
    <row r="26469" spans="1:12" x14ac:dyDescent="0.35">
      <c r="A26469" s="1" t="s">
        <v>43347</v>
      </c>
      <c r="B26469" t="s">
        <v>43348</v>
      </c>
      <c r="C26469" t="s">
        <v>46</v>
      </c>
      <c r="D26469" t="s">
        <v>47</v>
      </c>
      <c r="E26469">
        <v>1</v>
      </c>
      <c r="F26469" s="2">
        <v>35</v>
      </c>
      <c r="G26469" s="3">
        <v>179.39</v>
      </c>
      <c r="H26469" s="3">
        <v>0.35000000000000003</v>
      </c>
      <c r="I26469" s="3">
        <v>1.645</v>
      </c>
      <c r="J26469" s="3">
        <v>36.995000000000005</v>
      </c>
      <c r="K26469" s="4">
        <v>0.34999999999999992</v>
      </c>
      <c r="L26469" s="73">
        <v>67.160153846153847</v>
      </c>
    </row>
    <row r="26470" spans="1:12" x14ac:dyDescent="0.35">
      <c r="A26470" s="1" t="s">
        <v>43349</v>
      </c>
      <c r="B26470" t="s">
        <v>40424</v>
      </c>
      <c r="C26470" t="s">
        <v>34</v>
      </c>
      <c r="D26470" t="s">
        <v>35</v>
      </c>
      <c r="E26470">
        <v>2</v>
      </c>
      <c r="F26470" s="2">
        <v>632.58000000000004</v>
      </c>
      <c r="G26470" s="3">
        <v>3173.4</v>
      </c>
      <c r="H26470" s="3">
        <v>6.325800000000001</v>
      </c>
      <c r="I26470" s="3">
        <v>0</v>
      </c>
      <c r="J26470" s="3">
        <v>638.9058</v>
      </c>
      <c r="K26470" s="4">
        <v>0.35000000000000003</v>
      </c>
      <c r="L26470" s="73">
        <v>1159.8597600000001</v>
      </c>
    </row>
    <row r="26471" spans="1:12" x14ac:dyDescent="0.35">
      <c r="A26471" s="1" t="s">
        <v>43350</v>
      </c>
      <c r="B26471" t="s">
        <v>43351</v>
      </c>
      <c r="C26471" t="s">
        <v>34</v>
      </c>
      <c r="D26471" t="s">
        <v>35</v>
      </c>
      <c r="E26471">
        <v>1</v>
      </c>
      <c r="F26471" s="2">
        <v>176.81</v>
      </c>
      <c r="G26471" s="3">
        <v>906.45</v>
      </c>
      <c r="H26471" s="3">
        <v>1.7681</v>
      </c>
      <c r="I26471" s="3">
        <v>8.3100699999999996</v>
      </c>
      <c r="J26471" s="3">
        <v>186.88817</v>
      </c>
      <c r="K26471" s="4">
        <v>0.34999999999999992</v>
      </c>
      <c r="L26471" s="73">
        <v>339.27390861538458</v>
      </c>
    </row>
    <row r="26472" spans="1:12" x14ac:dyDescent="0.35">
      <c r="A26472" s="1" t="s">
        <v>43352</v>
      </c>
      <c r="B26472" t="s">
        <v>43353</v>
      </c>
      <c r="C26472" t="s">
        <v>29</v>
      </c>
      <c r="D26472" t="s">
        <v>30</v>
      </c>
      <c r="E26472">
        <v>2</v>
      </c>
      <c r="F26472" s="2">
        <v>100.33</v>
      </c>
      <c r="G26472" s="3">
        <v>789.05</v>
      </c>
      <c r="H26472" s="3">
        <v>1.0033000000000001</v>
      </c>
      <c r="I26472" s="3">
        <v>0</v>
      </c>
      <c r="J26472" s="3">
        <v>101.33329999999999</v>
      </c>
      <c r="K26472" s="4">
        <v>0.35</v>
      </c>
      <c r="L26472" s="73">
        <v>183.95891384615382</v>
      </c>
    </row>
    <row r="26473" spans="1:12" x14ac:dyDescent="0.35">
      <c r="A26473" s="1" t="s">
        <v>43354</v>
      </c>
      <c r="B26473" t="s">
        <v>43355</v>
      </c>
      <c r="C26473" t="s">
        <v>13</v>
      </c>
      <c r="D26473" t="s">
        <v>14</v>
      </c>
      <c r="E26473">
        <v>1</v>
      </c>
      <c r="F26473" s="2">
        <v>62.66</v>
      </c>
      <c r="G26473" s="3">
        <v>321.2</v>
      </c>
      <c r="H26473" s="3">
        <v>0.62659999999999993</v>
      </c>
      <c r="I26473" s="3">
        <v>2.94502</v>
      </c>
      <c r="J26473" s="3">
        <v>66.231620000000007</v>
      </c>
      <c r="K26473" s="4">
        <v>0.35</v>
      </c>
      <c r="L26473" s="73">
        <v>120.23586400000001</v>
      </c>
    </row>
    <row r="26474" spans="1:12" x14ac:dyDescent="0.35">
      <c r="A26474" s="1" t="s">
        <v>43356</v>
      </c>
      <c r="B26474" t="s">
        <v>43357</v>
      </c>
      <c r="C26474" t="s">
        <v>34</v>
      </c>
      <c r="D26474" t="s">
        <v>35</v>
      </c>
      <c r="E26474">
        <v>1</v>
      </c>
      <c r="F26474" s="2">
        <v>146.72</v>
      </c>
      <c r="G26474" s="3">
        <v>736.07</v>
      </c>
      <c r="H26474" s="3">
        <v>1.4672000000000001</v>
      </c>
      <c r="I26474" s="3">
        <v>6.8958399999999997</v>
      </c>
      <c r="J26474" s="3">
        <v>155.08303999999998</v>
      </c>
      <c r="K26474" s="4">
        <v>0.34999999999999992</v>
      </c>
      <c r="L26474" s="73">
        <v>281.53536492307688</v>
      </c>
    </row>
    <row r="26475" spans="1:12" x14ac:dyDescent="0.35">
      <c r="A26475" s="1" t="s">
        <v>43358</v>
      </c>
      <c r="B26475" t="s">
        <v>43359</v>
      </c>
      <c r="C26475" t="s">
        <v>34</v>
      </c>
      <c r="D26475" t="s">
        <v>35</v>
      </c>
      <c r="E26475">
        <v>2</v>
      </c>
      <c r="F26475" s="2">
        <v>73.010000000000005</v>
      </c>
      <c r="G26475" s="3">
        <v>545.39</v>
      </c>
      <c r="H26475" s="3">
        <v>0.73010000000000008</v>
      </c>
      <c r="I26475" s="3">
        <v>0</v>
      </c>
      <c r="J26475" s="3">
        <v>73.740099999999998</v>
      </c>
      <c r="K26475" s="4">
        <v>0.35</v>
      </c>
      <c r="L26475" s="73">
        <v>133.86664307692305</v>
      </c>
    </row>
    <row r="26476" spans="1:12" x14ac:dyDescent="0.35">
      <c r="A26476" s="1" t="s">
        <v>43360</v>
      </c>
      <c r="B26476" t="s">
        <v>43361</v>
      </c>
      <c r="C26476" t="s">
        <v>34</v>
      </c>
      <c r="D26476" t="s">
        <v>35</v>
      </c>
      <c r="E26476">
        <v>2</v>
      </c>
      <c r="F26476" s="2">
        <v>1361.58</v>
      </c>
      <c r="G26476" s="3">
        <v>5011.6000000000004</v>
      </c>
      <c r="H26476" s="3">
        <v>13.6158</v>
      </c>
      <c r="I26476" s="3">
        <v>0</v>
      </c>
      <c r="J26476" s="3">
        <v>1375.1958</v>
      </c>
      <c r="K26476" s="4">
        <v>0.34999999999999992</v>
      </c>
      <c r="L26476" s="73">
        <v>2496.509298461538</v>
      </c>
    </row>
    <row r="26477" spans="1:12" x14ac:dyDescent="0.35">
      <c r="A26477" s="1" t="s">
        <v>43362</v>
      </c>
      <c r="B26477" t="s">
        <v>43363</v>
      </c>
      <c r="C26477" t="s">
        <v>13</v>
      </c>
      <c r="D26477" t="s">
        <v>14</v>
      </c>
      <c r="E26477">
        <v>1</v>
      </c>
      <c r="F26477" s="2">
        <v>42.61</v>
      </c>
      <c r="G26477" s="3">
        <v>211.47</v>
      </c>
      <c r="H26477" s="3">
        <v>0.42609999999999998</v>
      </c>
      <c r="I26477" s="3">
        <v>2.0026700000000002</v>
      </c>
      <c r="J26477" s="3">
        <v>45.03877</v>
      </c>
      <c r="K26477" s="4">
        <v>0.35000000000000003</v>
      </c>
      <c r="L26477" s="73">
        <v>81.762690153846151</v>
      </c>
    </row>
    <row r="26478" spans="1:12" x14ac:dyDescent="0.35">
      <c r="A26478" s="1" t="s">
        <v>43364</v>
      </c>
      <c r="B26478" t="s">
        <v>43365</v>
      </c>
      <c r="C26478" t="s">
        <v>34</v>
      </c>
      <c r="D26478" t="s">
        <v>35</v>
      </c>
      <c r="E26478">
        <v>2</v>
      </c>
      <c r="F26478" s="2">
        <v>656.94</v>
      </c>
      <c r="G26478" s="3">
        <v>3367.87</v>
      </c>
      <c r="H26478" s="3">
        <v>6.5694000000000008</v>
      </c>
      <c r="I26478" s="3">
        <v>0</v>
      </c>
      <c r="J26478" s="3">
        <v>663.50940000000003</v>
      </c>
      <c r="K26478" s="4">
        <v>0.34999999999999992</v>
      </c>
      <c r="L26478" s="73">
        <v>1204.5247569230769</v>
      </c>
    </row>
    <row r="26479" spans="1:12" x14ac:dyDescent="0.35">
      <c r="A26479" s="1" t="s">
        <v>43366</v>
      </c>
      <c r="B26479" t="s">
        <v>43367</v>
      </c>
      <c r="C26479" t="s">
        <v>13</v>
      </c>
      <c r="D26479" t="s">
        <v>14</v>
      </c>
      <c r="E26479">
        <v>2</v>
      </c>
      <c r="F26479" s="2">
        <v>651.63</v>
      </c>
      <c r="G26479" s="3">
        <v>3340.68</v>
      </c>
      <c r="H26479" s="3">
        <v>6.5163000000000002</v>
      </c>
      <c r="I26479" s="3">
        <v>0</v>
      </c>
      <c r="J26479" s="3">
        <v>658.1463</v>
      </c>
      <c r="K26479" s="4">
        <v>0.35</v>
      </c>
      <c r="L26479" s="73">
        <v>1194.7886676923076</v>
      </c>
    </row>
    <row r="26480" spans="1:12" x14ac:dyDescent="0.35">
      <c r="A26480" s="1" t="s">
        <v>43368</v>
      </c>
      <c r="B26480" t="s">
        <v>43369</v>
      </c>
      <c r="C26480" t="s">
        <v>13</v>
      </c>
      <c r="D26480" t="s">
        <v>14</v>
      </c>
      <c r="E26480">
        <v>1</v>
      </c>
      <c r="F26480" s="2">
        <v>78.099999999999994</v>
      </c>
      <c r="G26480" s="3">
        <v>383.14</v>
      </c>
      <c r="H26480" s="3">
        <v>0.78099999999999992</v>
      </c>
      <c r="I26480" s="3">
        <v>3.6706999999999996</v>
      </c>
      <c r="J26480" s="3">
        <v>82.551699999999997</v>
      </c>
      <c r="K26480" s="4">
        <v>0.35000000000000003</v>
      </c>
      <c r="L26480" s="73">
        <v>149.86308615384615</v>
      </c>
    </row>
    <row r="26481" spans="1:12" x14ac:dyDescent="0.35">
      <c r="A26481" s="1">
        <v>2746634</v>
      </c>
      <c r="B26481" t="s">
        <v>43370</v>
      </c>
      <c r="C26481" t="s">
        <v>46</v>
      </c>
      <c r="D26481" t="s">
        <v>47</v>
      </c>
      <c r="E26481">
        <v>1</v>
      </c>
      <c r="F26481" s="2">
        <v>14</v>
      </c>
      <c r="G26481" s="3">
        <v>67.17</v>
      </c>
      <c r="H26481" s="3">
        <v>0.14000000000000001</v>
      </c>
      <c r="I26481" s="3">
        <v>0.65800000000000003</v>
      </c>
      <c r="J26481" s="3">
        <v>14.798</v>
      </c>
      <c r="K26481" s="4">
        <v>0.35</v>
      </c>
      <c r="L26481" s="73">
        <v>26.864061538461538</v>
      </c>
    </row>
    <row r="26482" spans="1:12" x14ac:dyDescent="0.35">
      <c r="A26482" s="1" t="s">
        <v>43371</v>
      </c>
      <c r="B26482" t="s">
        <v>43372</v>
      </c>
      <c r="C26482" t="s">
        <v>34</v>
      </c>
      <c r="D26482" t="s">
        <v>35</v>
      </c>
      <c r="E26482">
        <v>1</v>
      </c>
      <c r="F26482" s="2">
        <v>76.83</v>
      </c>
      <c r="G26482" s="3">
        <v>401.78</v>
      </c>
      <c r="H26482" s="3">
        <v>0.76829999999999998</v>
      </c>
      <c r="I26482" s="3">
        <v>3.6110099999999998</v>
      </c>
      <c r="J26482" s="3">
        <v>81.209309999999988</v>
      </c>
      <c r="K26482" s="4">
        <v>0.35000000000000003</v>
      </c>
      <c r="L26482" s="73">
        <v>147.42613199999997</v>
      </c>
    </row>
    <row r="26483" spans="1:12" x14ac:dyDescent="0.35">
      <c r="A26483" s="1" t="s">
        <v>43373</v>
      </c>
      <c r="B26483" t="s">
        <v>43374</v>
      </c>
      <c r="C26483" t="s">
        <v>34</v>
      </c>
      <c r="D26483" t="s">
        <v>35</v>
      </c>
      <c r="E26483">
        <v>2</v>
      </c>
      <c r="F26483" s="2">
        <v>101.73</v>
      </c>
      <c r="G26483" s="3">
        <v>759.91</v>
      </c>
      <c r="H26483" s="3">
        <v>1.0173000000000001</v>
      </c>
      <c r="I26483" s="3">
        <v>0</v>
      </c>
      <c r="J26483" s="3">
        <v>102.74730000000001</v>
      </c>
      <c r="K26483" s="4">
        <v>0.35</v>
      </c>
      <c r="L26483" s="73">
        <v>186.52586769230771</v>
      </c>
    </row>
    <row r="26484" spans="1:12" x14ac:dyDescent="0.35">
      <c r="A26484" s="1" t="s">
        <v>43375</v>
      </c>
      <c r="B26484" t="s">
        <v>43376</v>
      </c>
      <c r="C26484" t="s">
        <v>34</v>
      </c>
      <c r="D26484" t="s">
        <v>35</v>
      </c>
      <c r="E26484">
        <v>2</v>
      </c>
      <c r="F26484" s="2">
        <v>60.41</v>
      </c>
      <c r="G26484" s="3">
        <v>451.35</v>
      </c>
      <c r="H26484" s="3">
        <v>0.60409999999999997</v>
      </c>
      <c r="I26484" s="3">
        <v>0</v>
      </c>
      <c r="J26484" s="3">
        <v>61.014099999999999</v>
      </c>
      <c r="K26484" s="4">
        <v>0.34999999999999992</v>
      </c>
      <c r="L26484" s="73">
        <v>110.76405846153845</v>
      </c>
    </row>
    <row r="26485" spans="1:12" x14ac:dyDescent="0.35">
      <c r="A26485" s="1" t="s">
        <v>43377</v>
      </c>
      <c r="B26485" t="s">
        <v>43378</v>
      </c>
      <c r="C26485" t="s">
        <v>46</v>
      </c>
      <c r="D26485" t="s">
        <v>47</v>
      </c>
      <c r="E26485">
        <v>2</v>
      </c>
      <c r="F26485" s="2">
        <v>431.52</v>
      </c>
      <c r="G26485" s="3">
        <v>2212.2199999999998</v>
      </c>
      <c r="H26485" s="3">
        <v>4.3151999999999999</v>
      </c>
      <c r="I26485" s="3">
        <v>0</v>
      </c>
      <c r="J26485" s="3">
        <v>435.83519999999999</v>
      </c>
      <c r="K26485" s="4">
        <v>0.34999999999999992</v>
      </c>
      <c r="L26485" s="73">
        <v>791.20851692307679</v>
      </c>
    </row>
    <row r="26486" spans="1:12" x14ac:dyDescent="0.35">
      <c r="A26486" s="1" t="s">
        <v>43379</v>
      </c>
      <c r="B26486" t="s">
        <v>43380</v>
      </c>
      <c r="C26486" t="s">
        <v>13</v>
      </c>
      <c r="D26486" t="s">
        <v>14</v>
      </c>
      <c r="E26486">
        <v>2</v>
      </c>
      <c r="F26486" s="2">
        <v>541.01</v>
      </c>
      <c r="G26486" s="3">
        <v>2773.56</v>
      </c>
      <c r="H26486" s="3">
        <v>5.4100999999999999</v>
      </c>
      <c r="I26486" s="3">
        <v>0</v>
      </c>
      <c r="J26486" s="3">
        <v>546.42010000000005</v>
      </c>
      <c r="K26486" s="4">
        <v>0.34999999999999992</v>
      </c>
      <c r="L26486" s="73">
        <v>991.96264307692309</v>
      </c>
    </row>
    <row r="26487" spans="1:12" x14ac:dyDescent="0.35">
      <c r="A26487" s="1">
        <v>2775854</v>
      </c>
      <c r="B26487" t="s">
        <v>43381</v>
      </c>
      <c r="C26487" t="s">
        <v>46</v>
      </c>
      <c r="D26487" t="s">
        <v>47</v>
      </c>
      <c r="E26487">
        <v>1</v>
      </c>
      <c r="F26487" s="2">
        <v>14</v>
      </c>
      <c r="G26487" s="3">
        <v>67.17</v>
      </c>
      <c r="H26487" s="3">
        <v>0.14000000000000001</v>
      </c>
      <c r="I26487" s="3">
        <v>0.65800000000000003</v>
      </c>
      <c r="J26487" s="3">
        <v>14.798</v>
      </c>
      <c r="K26487" s="4">
        <v>0.35</v>
      </c>
      <c r="L26487" s="73">
        <v>26.864061538461538</v>
      </c>
    </row>
    <row r="26488" spans="1:12" x14ac:dyDescent="0.35">
      <c r="A26488" s="1" t="s">
        <v>43382</v>
      </c>
      <c r="B26488" t="s">
        <v>43383</v>
      </c>
      <c r="C26488" t="s">
        <v>34</v>
      </c>
      <c r="D26488" t="s">
        <v>35</v>
      </c>
      <c r="E26488">
        <v>2</v>
      </c>
      <c r="F26488" s="2">
        <v>556.62</v>
      </c>
      <c r="G26488" s="3">
        <v>3045.36</v>
      </c>
      <c r="H26488" s="3">
        <v>5.5662000000000003</v>
      </c>
      <c r="I26488" s="3">
        <v>0</v>
      </c>
      <c r="J26488" s="3">
        <v>562.18619999999999</v>
      </c>
      <c r="K26488" s="4">
        <v>0.35</v>
      </c>
      <c r="L26488" s="73">
        <v>1020.5841784615384</v>
      </c>
    </row>
    <row r="26489" spans="1:12" x14ac:dyDescent="0.35">
      <c r="A26489" s="1" t="s">
        <v>43384</v>
      </c>
      <c r="B26489" t="s">
        <v>43385</v>
      </c>
      <c r="C26489" t="s">
        <v>34</v>
      </c>
      <c r="D26489" t="s">
        <v>35</v>
      </c>
      <c r="E26489">
        <v>2</v>
      </c>
      <c r="F26489" s="2">
        <v>600</v>
      </c>
      <c r="G26489" s="3">
        <v>3141.36</v>
      </c>
      <c r="H26489" s="3">
        <v>6</v>
      </c>
      <c r="I26489" s="3">
        <v>0</v>
      </c>
      <c r="J26489" s="3">
        <v>606</v>
      </c>
      <c r="K26489" s="4">
        <v>0.35</v>
      </c>
      <c r="L26489" s="73">
        <v>1100.123076923077</v>
      </c>
    </row>
    <row r="26490" spans="1:12" x14ac:dyDescent="0.35">
      <c r="A26490" s="1" t="s">
        <v>43386</v>
      </c>
      <c r="B26490" t="s">
        <v>43387</v>
      </c>
      <c r="C26490" t="s">
        <v>34</v>
      </c>
      <c r="D26490" t="s">
        <v>35</v>
      </c>
      <c r="E26490">
        <v>1</v>
      </c>
      <c r="F26490" s="2">
        <v>1629.83</v>
      </c>
      <c r="G26490" s="3">
        <v>8355.5499999999993</v>
      </c>
      <c r="H26490" s="3">
        <v>16.298300000000001</v>
      </c>
      <c r="I26490" s="3">
        <v>76.602009999999993</v>
      </c>
      <c r="J26490" s="3">
        <v>1722.7303099999999</v>
      </c>
      <c r="K26490" s="4">
        <v>0.35</v>
      </c>
      <c r="L26490" s="73">
        <v>3127.418101230769</v>
      </c>
    </row>
    <row r="26491" spans="1:12" x14ac:dyDescent="0.35">
      <c r="A26491" s="1" t="s">
        <v>43388</v>
      </c>
      <c r="B26491" t="s">
        <v>43389</v>
      </c>
      <c r="C26491" t="s">
        <v>34</v>
      </c>
      <c r="D26491" t="s">
        <v>35</v>
      </c>
      <c r="E26491">
        <v>1</v>
      </c>
      <c r="F26491" s="2">
        <v>13.49</v>
      </c>
      <c r="G26491" s="3">
        <v>70.569999999999993</v>
      </c>
      <c r="H26491" s="3">
        <v>0.13489999999999999</v>
      </c>
      <c r="I26491" s="3">
        <v>0.63402999999999998</v>
      </c>
      <c r="J26491" s="3">
        <v>14.258929999999999</v>
      </c>
      <c r="K26491" s="4">
        <v>0.35</v>
      </c>
      <c r="L26491" s="73">
        <v>25.885442153846149</v>
      </c>
    </row>
    <row r="26492" spans="1:12" x14ac:dyDescent="0.35">
      <c r="A26492" s="1" t="s">
        <v>43390</v>
      </c>
      <c r="B26492" t="s">
        <v>43391</v>
      </c>
      <c r="C26492" t="s">
        <v>13</v>
      </c>
      <c r="D26492" t="s">
        <v>14</v>
      </c>
      <c r="E26492">
        <v>1</v>
      </c>
      <c r="F26492" s="2">
        <v>233.41</v>
      </c>
      <c r="G26492" s="3">
        <v>1145.08</v>
      </c>
      <c r="H26492" s="3">
        <v>2.3340999999999998</v>
      </c>
      <c r="I26492" s="3">
        <v>10.970269999999999</v>
      </c>
      <c r="J26492" s="3">
        <v>246.71437</v>
      </c>
      <c r="K26492" s="4">
        <v>0.34999999999999992</v>
      </c>
      <c r="L26492" s="73">
        <v>447.88147169230763</v>
      </c>
    </row>
    <row r="26493" spans="1:12" x14ac:dyDescent="0.35">
      <c r="A26493" s="1" t="s">
        <v>43392</v>
      </c>
      <c r="B26493" t="s">
        <v>43393</v>
      </c>
      <c r="C26493" t="s">
        <v>34</v>
      </c>
      <c r="D26493" t="s">
        <v>35</v>
      </c>
      <c r="E26493">
        <v>2</v>
      </c>
      <c r="F26493" s="2">
        <v>1140.4000000000001</v>
      </c>
      <c r="G26493" s="3">
        <v>5846.4</v>
      </c>
      <c r="H26493" s="3">
        <v>11.404000000000002</v>
      </c>
      <c r="I26493" s="3">
        <v>0</v>
      </c>
      <c r="J26493" s="3">
        <v>1151.8040000000001</v>
      </c>
      <c r="K26493" s="4">
        <v>0.35</v>
      </c>
      <c r="L26493" s="73">
        <v>2090.9672615384616</v>
      </c>
    </row>
    <row r="26494" spans="1:12" x14ac:dyDescent="0.35">
      <c r="A26494" s="1" t="s">
        <v>43394</v>
      </c>
      <c r="B26494" t="s">
        <v>43395</v>
      </c>
      <c r="C26494" t="s">
        <v>34</v>
      </c>
      <c r="D26494" t="s">
        <v>35</v>
      </c>
      <c r="E26494">
        <v>2</v>
      </c>
      <c r="F26494" s="2">
        <v>4621.01</v>
      </c>
      <c r="G26494" s="3">
        <v>23690.18</v>
      </c>
      <c r="H26494" s="3">
        <v>46.210100000000004</v>
      </c>
      <c r="I26494" s="3">
        <v>0</v>
      </c>
      <c r="J26494" s="3">
        <v>4667.2201000000005</v>
      </c>
      <c r="K26494" s="4">
        <v>0.35</v>
      </c>
      <c r="L26494" s="73">
        <v>8472.7995661538462</v>
      </c>
    </row>
    <row r="26495" spans="1:12" x14ac:dyDescent="0.35">
      <c r="A26495" s="1" t="s">
        <v>43396</v>
      </c>
      <c r="B26495" t="s">
        <v>43397</v>
      </c>
      <c r="C26495" t="s">
        <v>34</v>
      </c>
      <c r="D26495" t="s">
        <v>35</v>
      </c>
      <c r="E26495">
        <v>1</v>
      </c>
      <c r="F26495" s="2">
        <v>114.57</v>
      </c>
      <c r="G26495" s="3">
        <v>587.32000000000005</v>
      </c>
      <c r="H26495" s="3">
        <v>1.1456999999999999</v>
      </c>
      <c r="I26495" s="3">
        <v>5.3847899999999997</v>
      </c>
      <c r="J26495" s="3">
        <v>121.10048999999999</v>
      </c>
      <c r="K26495" s="4">
        <v>0.35000000000000003</v>
      </c>
      <c r="L26495" s="73">
        <v>219.84396646153846</v>
      </c>
    </row>
    <row r="26496" spans="1:12" x14ac:dyDescent="0.35">
      <c r="A26496" s="1" t="s">
        <v>43398</v>
      </c>
      <c r="B26496" t="s">
        <v>43399</v>
      </c>
      <c r="C26496" t="s">
        <v>34</v>
      </c>
      <c r="D26496" t="s">
        <v>35</v>
      </c>
      <c r="E26496">
        <v>2</v>
      </c>
      <c r="F26496" s="2">
        <v>1513.68</v>
      </c>
      <c r="G26496" s="3">
        <v>7769.63</v>
      </c>
      <c r="H26496" s="3">
        <v>15.136800000000001</v>
      </c>
      <c r="I26496" s="3">
        <v>0</v>
      </c>
      <c r="J26496" s="3">
        <v>1528.8168000000001</v>
      </c>
      <c r="K26496" s="4">
        <v>0.34999999999999992</v>
      </c>
      <c r="L26496" s="73">
        <v>2775.3904984615383</v>
      </c>
    </row>
    <row r="26497" spans="1:12" x14ac:dyDescent="0.35">
      <c r="A26497" s="1" t="s">
        <v>43400</v>
      </c>
      <c r="B26497" t="s">
        <v>43401</v>
      </c>
      <c r="C26497" t="s">
        <v>13</v>
      </c>
      <c r="D26497" t="s">
        <v>14</v>
      </c>
      <c r="E26497">
        <v>1</v>
      </c>
      <c r="F26497" s="2">
        <v>133.09</v>
      </c>
      <c r="G26497" s="3">
        <v>682.3</v>
      </c>
      <c r="H26497" s="3">
        <v>1.3309</v>
      </c>
      <c r="I26497" s="3">
        <v>6.2552300000000001</v>
      </c>
      <c r="J26497" s="3">
        <v>140.67613000000003</v>
      </c>
      <c r="K26497" s="4">
        <v>0.35</v>
      </c>
      <c r="L26497" s="73">
        <v>255.3812821538462</v>
      </c>
    </row>
    <row r="26498" spans="1:12" x14ac:dyDescent="0.35">
      <c r="A26498" s="1" t="s">
        <v>43402</v>
      </c>
      <c r="B26498" t="s">
        <v>41765</v>
      </c>
      <c r="C26498" t="s">
        <v>34</v>
      </c>
      <c r="D26498" t="s">
        <v>35</v>
      </c>
      <c r="E26498">
        <v>2</v>
      </c>
      <c r="F26498" s="2">
        <v>1254.1099999999999</v>
      </c>
      <c r="G26498" s="3">
        <v>6429.35</v>
      </c>
      <c r="H26498" s="3">
        <v>12.5411</v>
      </c>
      <c r="I26498" s="3">
        <v>0</v>
      </c>
      <c r="J26498" s="3">
        <v>1266.6510999999998</v>
      </c>
      <c r="K26498" s="4">
        <v>0.35000000000000003</v>
      </c>
      <c r="L26498" s="73">
        <v>2299.4589199999996</v>
      </c>
    </row>
    <row r="26499" spans="1:12" x14ac:dyDescent="0.35">
      <c r="A26499" s="1" t="s">
        <v>43403</v>
      </c>
      <c r="B26499" t="s">
        <v>43404</v>
      </c>
      <c r="C26499" t="s">
        <v>34</v>
      </c>
      <c r="D26499" t="s">
        <v>35</v>
      </c>
      <c r="E26499">
        <v>2</v>
      </c>
      <c r="F26499" s="2">
        <v>37.520000000000003</v>
      </c>
      <c r="G26499" s="3">
        <v>192.33</v>
      </c>
      <c r="H26499" s="3">
        <v>0.37520000000000003</v>
      </c>
      <c r="I26499" s="3">
        <v>0</v>
      </c>
      <c r="J26499" s="3">
        <v>37.895200000000003</v>
      </c>
      <c r="K26499" s="4">
        <v>0.35000000000000003</v>
      </c>
      <c r="L26499" s="73">
        <v>68.794363076923077</v>
      </c>
    </row>
    <row r="26500" spans="1:12" x14ac:dyDescent="0.35">
      <c r="A26500" s="1" t="s">
        <v>43405</v>
      </c>
      <c r="B26500" t="s">
        <v>40460</v>
      </c>
      <c r="C26500" t="s">
        <v>34</v>
      </c>
      <c r="D26500" t="s">
        <v>35</v>
      </c>
      <c r="E26500">
        <v>2</v>
      </c>
      <c r="F26500" s="2">
        <v>828.86</v>
      </c>
      <c r="G26500" s="3">
        <v>4249.24</v>
      </c>
      <c r="H26500" s="3">
        <v>8.2886000000000006</v>
      </c>
      <c r="I26500" s="3">
        <v>0</v>
      </c>
      <c r="J26500" s="3">
        <v>837.14859999999999</v>
      </c>
      <c r="K26500" s="4">
        <v>0.34999999999999992</v>
      </c>
      <c r="L26500" s="73">
        <v>1519.7466892307691</v>
      </c>
    </row>
    <row r="26501" spans="1:12" x14ac:dyDescent="0.35">
      <c r="A26501" s="1" t="s">
        <v>43406</v>
      </c>
      <c r="B26501" t="s">
        <v>43407</v>
      </c>
      <c r="C26501" t="s">
        <v>34</v>
      </c>
      <c r="D26501" t="s">
        <v>35</v>
      </c>
      <c r="E26501">
        <v>1</v>
      </c>
      <c r="F26501" s="2">
        <v>512.53</v>
      </c>
      <c r="G26501" s="3">
        <v>2683.4</v>
      </c>
      <c r="H26501" s="3">
        <v>5.1253000000000002</v>
      </c>
      <c r="I26501" s="3">
        <v>24.088909999999998</v>
      </c>
      <c r="J26501" s="3">
        <v>541.74421000000007</v>
      </c>
      <c r="K26501" s="4">
        <v>0.35</v>
      </c>
      <c r="L26501" s="73">
        <v>983.47410430769241</v>
      </c>
    </row>
    <row r="26502" spans="1:12" x14ac:dyDescent="0.35">
      <c r="A26502" s="1" t="s">
        <v>43408</v>
      </c>
      <c r="B26502" t="s">
        <v>43409</v>
      </c>
      <c r="C26502" t="s">
        <v>34</v>
      </c>
      <c r="D26502" t="s">
        <v>35</v>
      </c>
      <c r="E26502">
        <v>1</v>
      </c>
      <c r="F26502" s="2">
        <v>115.7</v>
      </c>
      <c r="G26502" s="3">
        <v>605.01</v>
      </c>
      <c r="H26502" s="3">
        <v>1.157</v>
      </c>
      <c r="I26502" s="3">
        <v>5.4379</v>
      </c>
      <c r="J26502" s="3">
        <v>122.2949</v>
      </c>
      <c r="K26502" s="4">
        <v>0.35</v>
      </c>
      <c r="L26502" s="73">
        <v>222.01227999999998</v>
      </c>
    </row>
    <row r="26503" spans="1:12" x14ac:dyDescent="0.35">
      <c r="A26503" s="1" t="s">
        <v>43410</v>
      </c>
      <c r="B26503" t="s">
        <v>43411</v>
      </c>
      <c r="C26503" t="s">
        <v>34</v>
      </c>
      <c r="D26503" t="s">
        <v>35</v>
      </c>
      <c r="E26503">
        <v>1</v>
      </c>
      <c r="F26503" s="2">
        <v>50.55</v>
      </c>
      <c r="G26503" s="3">
        <v>259.14</v>
      </c>
      <c r="H26503" s="3">
        <v>0.50549999999999995</v>
      </c>
      <c r="I26503" s="3">
        <v>2.3758499999999998</v>
      </c>
      <c r="J26503" s="3">
        <v>53.431349999999995</v>
      </c>
      <c r="K26503" s="4">
        <v>0.35000000000000003</v>
      </c>
      <c r="L26503" s="73">
        <v>96.998450769230757</v>
      </c>
    </row>
    <row r="26504" spans="1:12" x14ac:dyDescent="0.35">
      <c r="A26504" s="1" t="s">
        <v>43412</v>
      </c>
      <c r="B26504" t="s">
        <v>43413</v>
      </c>
      <c r="C26504" t="s">
        <v>34</v>
      </c>
      <c r="D26504" t="s">
        <v>35</v>
      </c>
      <c r="E26504">
        <v>1</v>
      </c>
      <c r="F26504" s="2">
        <v>62.76</v>
      </c>
      <c r="G26504" s="3">
        <v>328.59</v>
      </c>
      <c r="H26504" s="3">
        <v>0.62760000000000005</v>
      </c>
      <c r="I26504" s="3">
        <v>2.9497200000000001</v>
      </c>
      <c r="J26504" s="3">
        <v>66.337320000000005</v>
      </c>
      <c r="K26504" s="4">
        <v>0.35000000000000003</v>
      </c>
      <c r="L26504" s="73">
        <v>120.42775015384616</v>
      </c>
    </row>
    <row r="26505" spans="1:12" x14ac:dyDescent="0.35">
      <c r="A26505" s="1" t="s">
        <v>43414</v>
      </c>
      <c r="B26505" t="s">
        <v>43415</v>
      </c>
      <c r="C26505" t="s">
        <v>34</v>
      </c>
      <c r="D26505" t="s">
        <v>35</v>
      </c>
      <c r="E26505">
        <v>2</v>
      </c>
      <c r="F26505" s="2">
        <v>171.47</v>
      </c>
      <c r="G26505" s="3">
        <v>1280.8499999999999</v>
      </c>
      <c r="H26505" s="3">
        <v>1.7147000000000001</v>
      </c>
      <c r="I26505" s="3">
        <v>0</v>
      </c>
      <c r="J26505" s="3">
        <v>173.18469999999999</v>
      </c>
      <c r="K26505" s="4">
        <v>0.35</v>
      </c>
      <c r="L26505" s="73">
        <v>314.39684</v>
      </c>
    </row>
    <row r="26506" spans="1:12" x14ac:dyDescent="0.35">
      <c r="A26506" s="1" t="s">
        <v>43416</v>
      </c>
      <c r="B26506" t="s">
        <v>43417</v>
      </c>
      <c r="C26506" t="s">
        <v>46</v>
      </c>
      <c r="D26506" t="s">
        <v>47</v>
      </c>
      <c r="E26506">
        <v>1</v>
      </c>
      <c r="F26506" s="2">
        <v>90.51</v>
      </c>
      <c r="G26506" s="3">
        <v>464.05</v>
      </c>
      <c r="H26506" s="3">
        <v>0.90510000000000002</v>
      </c>
      <c r="I26506" s="3">
        <v>4.2539699999999998</v>
      </c>
      <c r="J26506" s="3">
        <v>95.669070000000005</v>
      </c>
      <c r="K26506" s="4">
        <v>0.35</v>
      </c>
      <c r="L26506" s="73">
        <v>173.67615784615384</v>
      </c>
    </row>
    <row r="26507" spans="1:12" x14ac:dyDescent="0.35">
      <c r="A26507" s="1" t="s">
        <v>43418</v>
      </c>
      <c r="B26507" t="s">
        <v>43419</v>
      </c>
      <c r="C26507" t="s">
        <v>13</v>
      </c>
      <c r="D26507" t="s">
        <v>14</v>
      </c>
      <c r="E26507">
        <v>2</v>
      </c>
      <c r="F26507" s="2">
        <v>87.32</v>
      </c>
      <c r="G26507" s="3">
        <v>447.7</v>
      </c>
      <c r="H26507" s="3">
        <v>0.87319999999999998</v>
      </c>
      <c r="I26507" s="3">
        <v>0</v>
      </c>
      <c r="J26507" s="3">
        <v>88.19319999999999</v>
      </c>
      <c r="K26507" s="4">
        <v>0.34999999999999992</v>
      </c>
      <c r="L26507" s="73">
        <v>160.10457846153844</v>
      </c>
    </row>
    <row r="26508" spans="1:12" x14ac:dyDescent="0.35">
      <c r="A26508" s="1" t="s">
        <v>43420</v>
      </c>
      <c r="B26508" t="s">
        <v>43421</v>
      </c>
      <c r="C26508" t="s">
        <v>29</v>
      </c>
      <c r="D26508" t="s">
        <v>30</v>
      </c>
      <c r="E26508">
        <v>1</v>
      </c>
      <c r="F26508" s="2">
        <v>323.66000000000003</v>
      </c>
      <c r="G26508" s="3">
        <v>1659.27</v>
      </c>
      <c r="H26508" s="3">
        <v>3.2366000000000001</v>
      </c>
      <c r="I26508" s="3">
        <v>15.212020000000001</v>
      </c>
      <c r="J26508" s="3">
        <v>342.10862000000003</v>
      </c>
      <c r="K26508" s="4">
        <v>0.35</v>
      </c>
      <c r="L26508" s="73">
        <v>621.05872553846154</v>
      </c>
    </row>
    <row r="26509" spans="1:12" x14ac:dyDescent="0.35">
      <c r="A26509" s="1" t="s">
        <v>43422</v>
      </c>
      <c r="B26509" t="s">
        <v>43423</v>
      </c>
      <c r="C26509" t="s">
        <v>34</v>
      </c>
      <c r="D26509" t="s">
        <v>35</v>
      </c>
      <c r="E26509">
        <v>2</v>
      </c>
      <c r="F26509" s="2">
        <v>15.02</v>
      </c>
      <c r="G26509" s="3">
        <v>112.23</v>
      </c>
      <c r="H26509" s="3">
        <v>0.1502</v>
      </c>
      <c r="I26509" s="3">
        <v>0</v>
      </c>
      <c r="J26509" s="3">
        <v>15.170199999999999</v>
      </c>
      <c r="K26509" s="4">
        <v>0.35000000000000003</v>
      </c>
      <c r="L26509" s="73">
        <v>27.539747692307692</v>
      </c>
    </row>
    <row r="26510" spans="1:12" x14ac:dyDescent="0.35">
      <c r="A26510" s="1" t="s">
        <v>43424</v>
      </c>
      <c r="B26510" t="s">
        <v>43425</v>
      </c>
      <c r="C26510" t="s">
        <v>34</v>
      </c>
      <c r="D26510" t="s">
        <v>35</v>
      </c>
      <c r="E26510">
        <v>2</v>
      </c>
      <c r="F26510" s="2">
        <v>33.42</v>
      </c>
      <c r="G26510" s="3">
        <v>174.97</v>
      </c>
      <c r="H26510" s="3">
        <v>0.3342</v>
      </c>
      <c r="I26510" s="3">
        <v>0</v>
      </c>
      <c r="J26510" s="3">
        <v>33.754200000000004</v>
      </c>
      <c r="K26510" s="4">
        <v>0.34999999999999992</v>
      </c>
      <c r="L26510" s="73">
        <v>61.276855384615388</v>
      </c>
    </row>
    <row r="26511" spans="1:12" x14ac:dyDescent="0.35">
      <c r="A26511" s="1" t="s">
        <v>43426</v>
      </c>
      <c r="B26511" t="s">
        <v>43427</v>
      </c>
      <c r="C26511" t="s">
        <v>34</v>
      </c>
      <c r="D26511" t="s">
        <v>35</v>
      </c>
      <c r="E26511">
        <v>2</v>
      </c>
      <c r="F26511" s="2">
        <v>44.79</v>
      </c>
      <c r="G26511" s="3">
        <v>129.84</v>
      </c>
      <c r="H26511" s="3">
        <v>0.44790000000000002</v>
      </c>
      <c r="I26511" s="3">
        <v>0</v>
      </c>
      <c r="J26511" s="3">
        <v>45.237899999999996</v>
      </c>
      <c r="K26511" s="4">
        <v>0.35000000000000003</v>
      </c>
      <c r="L26511" s="73">
        <v>82.124187692307686</v>
      </c>
    </row>
    <row r="26512" spans="1:12" x14ac:dyDescent="0.35">
      <c r="A26512" s="1" t="s">
        <v>43428</v>
      </c>
      <c r="B26512" t="s">
        <v>43429</v>
      </c>
      <c r="C26512" t="s">
        <v>34</v>
      </c>
      <c r="D26512" t="s">
        <v>35</v>
      </c>
      <c r="E26512">
        <v>1</v>
      </c>
      <c r="F26512" s="2">
        <v>67.14</v>
      </c>
      <c r="G26512" s="3">
        <v>735.31</v>
      </c>
      <c r="H26512" s="3">
        <v>0.6714</v>
      </c>
      <c r="I26512" s="3">
        <v>3.1555800000000001</v>
      </c>
      <c r="J26512" s="3">
        <v>70.966980000000007</v>
      </c>
      <c r="K26512" s="4">
        <v>0.34999999999999992</v>
      </c>
      <c r="L26512" s="73">
        <v>128.83236369230769</v>
      </c>
    </row>
    <row r="26513" spans="1:12" x14ac:dyDescent="0.35">
      <c r="A26513" s="1">
        <v>23901.01</v>
      </c>
      <c r="B26513" t="s">
        <v>43430</v>
      </c>
      <c r="C26513" t="s">
        <v>34</v>
      </c>
      <c r="D26513" t="s">
        <v>35</v>
      </c>
      <c r="E26513">
        <v>1</v>
      </c>
      <c r="F26513" s="2">
        <v>24.07</v>
      </c>
      <c r="G26513" s="3">
        <v>100.32</v>
      </c>
      <c r="H26513" s="3">
        <v>0.2407</v>
      </c>
      <c r="I26513" s="3">
        <v>1.1312899999999999</v>
      </c>
      <c r="J26513" s="3">
        <v>25.441990000000001</v>
      </c>
      <c r="K26513" s="4">
        <v>0.35000000000000003</v>
      </c>
      <c r="L26513" s="73">
        <v>46.186997230769236</v>
      </c>
    </row>
    <row r="26514" spans="1:12" x14ac:dyDescent="0.35">
      <c r="A26514" s="1" t="s">
        <v>43431</v>
      </c>
      <c r="B26514" t="s">
        <v>43432</v>
      </c>
      <c r="C26514" t="s">
        <v>34</v>
      </c>
      <c r="D26514" t="s">
        <v>35</v>
      </c>
      <c r="E26514">
        <v>1</v>
      </c>
      <c r="F26514" s="2">
        <v>72.760000000000005</v>
      </c>
      <c r="G26514" s="3">
        <v>380.94</v>
      </c>
      <c r="H26514" s="3">
        <v>0.72760000000000002</v>
      </c>
      <c r="I26514" s="3">
        <v>3.4197200000000003</v>
      </c>
      <c r="J26514" s="3">
        <v>76.907319999999999</v>
      </c>
      <c r="K26514" s="4">
        <v>0.35000000000000003</v>
      </c>
      <c r="L26514" s="73">
        <v>139.61636553846154</v>
      </c>
    </row>
    <row r="26515" spans="1:12" x14ac:dyDescent="0.35">
      <c r="A26515" s="1" t="s">
        <v>43433</v>
      </c>
      <c r="B26515" t="s">
        <v>43434</v>
      </c>
      <c r="C26515" t="s">
        <v>34</v>
      </c>
      <c r="D26515" t="s">
        <v>35</v>
      </c>
      <c r="E26515">
        <v>2</v>
      </c>
      <c r="F26515" s="2">
        <v>5054.66</v>
      </c>
      <c r="G26515" s="3">
        <v>25913.4</v>
      </c>
      <c r="H26515" s="3">
        <v>50.546599999999998</v>
      </c>
      <c r="I26515" s="3">
        <v>0</v>
      </c>
      <c r="J26515" s="3">
        <v>5105.2065999999995</v>
      </c>
      <c r="K26515" s="4">
        <v>0.35</v>
      </c>
      <c r="L26515" s="73">
        <v>9267.9135199999982</v>
      </c>
    </row>
    <row r="26516" spans="1:12" x14ac:dyDescent="0.35">
      <c r="A26516" s="1" t="s">
        <v>43435</v>
      </c>
      <c r="B26516" t="s">
        <v>43436</v>
      </c>
      <c r="C26516" t="s">
        <v>34</v>
      </c>
      <c r="D26516" t="s">
        <v>35</v>
      </c>
      <c r="E26516">
        <v>1</v>
      </c>
      <c r="F26516" s="2">
        <v>7.42</v>
      </c>
      <c r="G26516" s="3">
        <v>38</v>
      </c>
      <c r="H26516" s="3">
        <v>7.4200000000000002E-2</v>
      </c>
      <c r="I26516" s="3">
        <v>0.34873999999999999</v>
      </c>
      <c r="J26516" s="3">
        <v>7.8429400000000005</v>
      </c>
      <c r="K26516" s="4">
        <v>0.34999999999999992</v>
      </c>
      <c r="L26516" s="73">
        <v>14.237952615384614</v>
      </c>
    </row>
    <row r="26517" spans="1:12" x14ac:dyDescent="0.35">
      <c r="A26517" s="1" t="s">
        <v>43437</v>
      </c>
      <c r="B26517" t="s">
        <v>43438</v>
      </c>
      <c r="C26517" t="s">
        <v>34</v>
      </c>
      <c r="D26517" t="s">
        <v>35</v>
      </c>
      <c r="E26517">
        <v>2</v>
      </c>
      <c r="F26517" s="2">
        <v>2233.7399999999998</v>
      </c>
      <c r="G26517" s="3">
        <v>11451.56</v>
      </c>
      <c r="H26517" s="3">
        <v>22.337399999999999</v>
      </c>
      <c r="I26517" s="3">
        <v>0</v>
      </c>
      <c r="J26517" s="3">
        <v>2256.0773999999997</v>
      </c>
      <c r="K26517" s="4">
        <v>0.35</v>
      </c>
      <c r="L26517" s="73">
        <v>4095.6482030769221</v>
      </c>
    </row>
    <row r="26518" spans="1:12" x14ac:dyDescent="0.35">
      <c r="A26518" s="1" t="s">
        <v>43439</v>
      </c>
      <c r="B26518" t="s">
        <v>43440</v>
      </c>
      <c r="C26518" t="s">
        <v>34</v>
      </c>
      <c r="D26518" t="s">
        <v>35</v>
      </c>
      <c r="E26518">
        <v>1</v>
      </c>
      <c r="F26518" s="2">
        <v>63.32</v>
      </c>
      <c r="G26518" s="3">
        <v>317.64</v>
      </c>
      <c r="H26518" s="3">
        <v>0.63319999999999999</v>
      </c>
      <c r="I26518" s="3">
        <v>2.9760400000000002</v>
      </c>
      <c r="J26518" s="3">
        <v>66.929240000000007</v>
      </c>
      <c r="K26518" s="4">
        <v>0.34999999999999992</v>
      </c>
      <c r="L26518" s="73">
        <v>121.50231261538462</v>
      </c>
    </row>
    <row r="26519" spans="1:12" x14ac:dyDescent="0.35">
      <c r="A26519" s="1" t="s">
        <v>43441</v>
      </c>
      <c r="B26519" t="s">
        <v>43442</v>
      </c>
      <c r="C26519" t="s">
        <v>13</v>
      </c>
      <c r="D26519" t="s">
        <v>14</v>
      </c>
      <c r="E26519">
        <v>1</v>
      </c>
      <c r="F26519" s="2">
        <v>3803.03</v>
      </c>
      <c r="G26519" s="3">
        <v>18657.23</v>
      </c>
      <c r="H26519" s="3">
        <v>38.030300000000004</v>
      </c>
      <c r="I26519" s="3">
        <v>178.74241000000001</v>
      </c>
      <c r="J26519" s="3">
        <v>4019.8027099999999</v>
      </c>
      <c r="K26519" s="4">
        <v>0.35</v>
      </c>
      <c r="L26519" s="73">
        <v>7297.487996615384</v>
      </c>
    </row>
    <row r="26520" spans="1:12" x14ac:dyDescent="0.35">
      <c r="A26520" s="1" t="s">
        <v>43443</v>
      </c>
      <c r="B26520" t="s">
        <v>43444</v>
      </c>
      <c r="C26520" t="s">
        <v>34</v>
      </c>
      <c r="D26520" t="s">
        <v>35</v>
      </c>
      <c r="E26520">
        <v>2</v>
      </c>
      <c r="F26520" s="2">
        <v>6.74</v>
      </c>
      <c r="G26520" s="3">
        <v>50.43</v>
      </c>
      <c r="H26520" s="3">
        <v>6.7400000000000002E-2</v>
      </c>
      <c r="I26520" s="3">
        <v>0</v>
      </c>
      <c r="J26520" s="3">
        <v>6.8074000000000003</v>
      </c>
      <c r="K26520" s="4">
        <v>0.35</v>
      </c>
      <c r="L26520" s="73">
        <v>12.358049230769231</v>
      </c>
    </row>
    <row r="26521" spans="1:12" x14ac:dyDescent="0.35">
      <c r="A26521" s="1" t="s">
        <v>43445</v>
      </c>
      <c r="B26521" t="s">
        <v>43446</v>
      </c>
      <c r="C26521" t="s">
        <v>34</v>
      </c>
      <c r="D26521" t="s">
        <v>35</v>
      </c>
      <c r="E26521">
        <v>2</v>
      </c>
      <c r="F26521" s="2">
        <v>17</v>
      </c>
      <c r="G26521" s="3">
        <v>88.89</v>
      </c>
      <c r="H26521" s="3">
        <v>0.17</v>
      </c>
      <c r="I26521" s="3">
        <v>0</v>
      </c>
      <c r="J26521" s="3">
        <v>17.170000000000002</v>
      </c>
      <c r="K26521" s="4">
        <v>0.35</v>
      </c>
      <c r="L26521" s="73">
        <v>31.170153846153848</v>
      </c>
    </row>
    <row r="26522" spans="1:12" x14ac:dyDescent="0.35">
      <c r="A26522" s="1" t="s">
        <v>43447</v>
      </c>
      <c r="B26522" t="s">
        <v>43448</v>
      </c>
      <c r="C26522" t="s">
        <v>34</v>
      </c>
      <c r="D26522" t="s">
        <v>35</v>
      </c>
      <c r="E26522">
        <v>2</v>
      </c>
      <c r="F26522" s="2">
        <v>57.98</v>
      </c>
      <c r="G26522" s="3">
        <v>303.56</v>
      </c>
      <c r="H26522" s="3">
        <v>0.57979999999999998</v>
      </c>
      <c r="I26522" s="3">
        <v>0</v>
      </c>
      <c r="J26522" s="3">
        <v>58.559799999999996</v>
      </c>
      <c r="K26522" s="4">
        <v>0.34999999999999992</v>
      </c>
      <c r="L26522" s="73">
        <v>106.30855999999999</v>
      </c>
    </row>
    <row r="26523" spans="1:12" x14ac:dyDescent="0.35">
      <c r="A26523" s="1" t="s">
        <v>43449</v>
      </c>
      <c r="B26523" t="s">
        <v>43450</v>
      </c>
      <c r="C26523" t="s">
        <v>34</v>
      </c>
      <c r="D26523" t="s">
        <v>35</v>
      </c>
      <c r="E26523">
        <v>1</v>
      </c>
      <c r="F26523" s="2">
        <v>75.75</v>
      </c>
      <c r="G26523" s="3">
        <v>388.31</v>
      </c>
      <c r="H26523" s="3">
        <v>0.75750000000000006</v>
      </c>
      <c r="I26523" s="3">
        <v>3.5602499999999999</v>
      </c>
      <c r="J26523" s="3">
        <v>80.06774999999999</v>
      </c>
      <c r="K26523" s="4">
        <v>0.34999999999999992</v>
      </c>
      <c r="L26523" s="73">
        <v>145.3537615384615</v>
      </c>
    </row>
    <row r="26524" spans="1:12" x14ac:dyDescent="0.35">
      <c r="A26524" s="1" t="s">
        <v>43451</v>
      </c>
      <c r="B26524" t="s">
        <v>43452</v>
      </c>
      <c r="C26524" t="s">
        <v>34</v>
      </c>
      <c r="D26524" t="s">
        <v>35</v>
      </c>
      <c r="E26524">
        <v>1</v>
      </c>
      <c r="F26524" s="2">
        <v>87.16</v>
      </c>
      <c r="G26524" s="3">
        <v>455.77</v>
      </c>
      <c r="H26524" s="3">
        <v>0.87159999999999993</v>
      </c>
      <c r="I26524" s="3">
        <v>4.0965199999999999</v>
      </c>
      <c r="J26524" s="3">
        <v>92.128119999999996</v>
      </c>
      <c r="K26524" s="4">
        <v>0.35</v>
      </c>
      <c r="L26524" s="73">
        <v>167.24797169230766</v>
      </c>
    </row>
    <row r="26525" spans="1:12" x14ac:dyDescent="0.35">
      <c r="A26525" s="1">
        <v>41001295</v>
      </c>
      <c r="B26525" t="s">
        <v>43453</v>
      </c>
      <c r="C26525" t="s">
        <v>34</v>
      </c>
      <c r="D26525" t="s">
        <v>35</v>
      </c>
      <c r="E26525">
        <v>1</v>
      </c>
      <c r="F26525" s="2">
        <v>186.26</v>
      </c>
      <c r="G26525" s="3">
        <v>954.87</v>
      </c>
      <c r="H26525" s="3">
        <v>1.8626</v>
      </c>
      <c r="I26525" s="3">
        <v>8.7542200000000001</v>
      </c>
      <c r="J26525" s="3">
        <v>196.87681999999998</v>
      </c>
      <c r="K26525" s="4">
        <v>0.35</v>
      </c>
      <c r="L26525" s="73">
        <v>357.40715015384609</v>
      </c>
    </row>
    <row r="26526" spans="1:12" x14ac:dyDescent="0.35">
      <c r="A26526" s="1" t="s">
        <v>43454</v>
      </c>
      <c r="B26526" t="s">
        <v>41354</v>
      </c>
      <c r="C26526" t="s">
        <v>13</v>
      </c>
      <c r="D26526" t="s">
        <v>14</v>
      </c>
      <c r="E26526">
        <v>2</v>
      </c>
      <c r="F26526" s="2">
        <v>16.05</v>
      </c>
      <c r="G26526" s="3">
        <v>84.03</v>
      </c>
      <c r="H26526" s="3">
        <v>0.1605</v>
      </c>
      <c r="I26526" s="3">
        <v>0</v>
      </c>
      <c r="J26526" s="3">
        <v>16.2105</v>
      </c>
      <c r="K26526" s="4">
        <v>0.35</v>
      </c>
      <c r="L26526" s="73">
        <v>29.428292307692306</v>
      </c>
    </row>
    <row r="26527" spans="1:12" x14ac:dyDescent="0.35">
      <c r="A26527" s="1" t="s">
        <v>43455</v>
      </c>
      <c r="B26527" t="s">
        <v>43456</v>
      </c>
      <c r="C26527" t="s">
        <v>34</v>
      </c>
      <c r="D26527" t="s">
        <v>35</v>
      </c>
      <c r="E26527">
        <v>2</v>
      </c>
      <c r="F26527" s="2">
        <v>310.06</v>
      </c>
      <c r="G26527" s="3">
        <v>1664.71</v>
      </c>
      <c r="H26527" s="3">
        <v>3.1006</v>
      </c>
      <c r="I26527" s="3">
        <v>0</v>
      </c>
      <c r="J26527" s="3">
        <v>313.16059999999999</v>
      </c>
      <c r="K26527" s="4">
        <v>0.35</v>
      </c>
      <c r="L26527" s="73">
        <v>568.5069353846153</v>
      </c>
    </row>
    <row r="26528" spans="1:12" x14ac:dyDescent="0.35">
      <c r="A26528" s="1" t="s">
        <v>43457</v>
      </c>
      <c r="B26528" t="s">
        <v>43458</v>
      </c>
      <c r="C26528" t="s">
        <v>34</v>
      </c>
      <c r="D26528" t="s">
        <v>35</v>
      </c>
      <c r="E26528">
        <v>1</v>
      </c>
      <c r="F26528" s="2">
        <v>52.75</v>
      </c>
      <c r="G26528" s="3">
        <v>270.45999999999998</v>
      </c>
      <c r="H26528" s="3">
        <v>0.52749999999999997</v>
      </c>
      <c r="I26528" s="3">
        <v>2.47925</v>
      </c>
      <c r="J26528" s="3">
        <v>55.756750000000004</v>
      </c>
      <c r="K26528" s="4">
        <v>0.34999999999999992</v>
      </c>
      <c r="L26528" s="73">
        <v>101.21994615384615</v>
      </c>
    </row>
    <row r="26529" spans="1:12" x14ac:dyDescent="0.35">
      <c r="A26529" s="1">
        <v>2753939</v>
      </c>
      <c r="B26529" t="s">
        <v>43459</v>
      </c>
      <c r="C26529" t="s">
        <v>46</v>
      </c>
      <c r="D26529" t="s">
        <v>47</v>
      </c>
      <c r="E26529">
        <v>1</v>
      </c>
      <c r="F26529" s="2">
        <v>14</v>
      </c>
      <c r="G26529" s="3">
        <v>67.17</v>
      </c>
      <c r="H26529" s="3">
        <v>0.14000000000000001</v>
      </c>
      <c r="I26529" s="3">
        <v>0.65800000000000003</v>
      </c>
      <c r="J26529" s="3">
        <v>14.798</v>
      </c>
      <c r="K26529" s="4">
        <v>0.35</v>
      </c>
      <c r="L26529" s="73">
        <v>26.864061538461538</v>
      </c>
    </row>
    <row r="26530" spans="1:12" x14ac:dyDescent="0.35">
      <c r="A26530" s="1" t="s">
        <v>43460</v>
      </c>
      <c r="B26530" t="s">
        <v>43461</v>
      </c>
      <c r="C26530" t="s">
        <v>13</v>
      </c>
      <c r="D26530" t="s">
        <v>14</v>
      </c>
      <c r="E26530">
        <v>2</v>
      </c>
      <c r="F26530" s="2">
        <v>194.61</v>
      </c>
      <c r="G26530" s="3">
        <v>997.7</v>
      </c>
      <c r="H26530" s="3">
        <v>1.9461000000000002</v>
      </c>
      <c r="I26530" s="3">
        <v>0</v>
      </c>
      <c r="J26530" s="3">
        <v>196.55610000000001</v>
      </c>
      <c r="K26530" s="4">
        <v>0.35</v>
      </c>
      <c r="L26530" s="73">
        <v>356.82492000000002</v>
      </c>
    </row>
    <row r="26531" spans="1:12" x14ac:dyDescent="0.35">
      <c r="A26531" s="1" t="s">
        <v>43462</v>
      </c>
      <c r="B26531" t="s">
        <v>43463</v>
      </c>
      <c r="C26531" t="s">
        <v>34</v>
      </c>
      <c r="D26531" t="s">
        <v>35</v>
      </c>
      <c r="E26531">
        <v>2</v>
      </c>
      <c r="F26531" s="2">
        <v>65.25</v>
      </c>
      <c r="G26531" s="3">
        <v>334.5</v>
      </c>
      <c r="H26531" s="3">
        <v>0.65249999999999997</v>
      </c>
      <c r="I26531" s="3">
        <v>0</v>
      </c>
      <c r="J26531" s="3">
        <v>65.902500000000003</v>
      </c>
      <c r="K26531" s="4">
        <v>0.35</v>
      </c>
      <c r="L26531" s="73">
        <v>119.63838461538462</v>
      </c>
    </row>
    <row r="26532" spans="1:12" x14ac:dyDescent="0.35">
      <c r="A26532" s="1" t="s">
        <v>43464</v>
      </c>
      <c r="B26532" t="s">
        <v>43465</v>
      </c>
      <c r="C26532" t="s">
        <v>34</v>
      </c>
      <c r="D26532" t="s">
        <v>35</v>
      </c>
      <c r="E26532">
        <v>1</v>
      </c>
      <c r="F26532" s="2">
        <v>66.89</v>
      </c>
      <c r="G26532" s="3">
        <v>350.26</v>
      </c>
      <c r="H26532" s="3">
        <v>0.66890000000000005</v>
      </c>
      <c r="I26532" s="3">
        <v>3.1438299999999999</v>
      </c>
      <c r="J26532" s="3">
        <v>70.702729999999988</v>
      </c>
      <c r="K26532" s="4">
        <v>0.34999999999999992</v>
      </c>
      <c r="L26532" s="73">
        <v>128.35264830769228</v>
      </c>
    </row>
    <row r="26533" spans="1:12" x14ac:dyDescent="0.35">
      <c r="A26533" s="1" t="s">
        <v>43466</v>
      </c>
      <c r="B26533" t="s">
        <v>40822</v>
      </c>
      <c r="C26533" t="s">
        <v>34</v>
      </c>
      <c r="D26533" t="s">
        <v>35</v>
      </c>
      <c r="E26533">
        <v>1</v>
      </c>
      <c r="F26533" s="2">
        <v>82.99</v>
      </c>
      <c r="G26533" s="3">
        <v>425.43</v>
      </c>
      <c r="H26533" s="3">
        <v>0.82989999999999997</v>
      </c>
      <c r="I26533" s="3">
        <v>3.9005299999999998</v>
      </c>
      <c r="J26533" s="3">
        <v>87.720429999999993</v>
      </c>
      <c r="K26533" s="4">
        <v>0.35000000000000003</v>
      </c>
      <c r="L26533" s="73">
        <v>159.24631907692307</v>
      </c>
    </row>
    <row r="26534" spans="1:12" x14ac:dyDescent="0.35">
      <c r="A26534" s="1" t="s">
        <v>43467</v>
      </c>
      <c r="B26534" t="s">
        <v>43468</v>
      </c>
      <c r="C26534" t="s">
        <v>34</v>
      </c>
      <c r="D26534" t="s">
        <v>35</v>
      </c>
      <c r="E26534">
        <v>2</v>
      </c>
      <c r="F26534" s="2">
        <v>67.81</v>
      </c>
      <c r="G26534" s="3">
        <v>347.68</v>
      </c>
      <c r="H26534" s="3">
        <v>0.67810000000000004</v>
      </c>
      <c r="I26534" s="3">
        <v>0</v>
      </c>
      <c r="J26534" s="3">
        <v>68.488100000000003</v>
      </c>
      <c r="K26534" s="4">
        <v>0.35000000000000003</v>
      </c>
      <c r="L26534" s="73">
        <v>124.33224307692308</v>
      </c>
    </row>
    <row r="26535" spans="1:12" x14ac:dyDescent="0.35">
      <c r="A26535" s="1" t="s">
        <v>43469</v>
      </c>
      <c r="B26535" t="s">
        <v>43470</v>
      </c>
      <c r="C26535" t="s">
        <v>34</v>
      </c>
      <c r="D26535" t="s">
        <v>35</v>
      </c>
      <c r="E26535">
        <v>1</v>
      </c>
      <c r="F26535" s="2">
        <v>83.6</v>
      </c>
      <c r="G26535" s="3">
        <v>428.54</v>
      </c>
      <c r="H26535" s="3">
        <v>0.83599999999999997</v>
      </c>
      <c r="I26535" s="3">
        <v>3.9291999999999998</v>
      </c>
      <c r="J26535" s="3">
        <v>88.365199999999987</v>
      </c>
      <c r="K26535" s="4">
        <v>0.34999999999999992</v>
      </c>
      <c r="L26535" s="73">
        <v>160.41682461538457</v>
      </c>
    </row>
    <row r="26536" spans="1:12" x14ac:dyDescent="0.35">
      <c r="A26536" s="1" t="s">
        <v>43471</v>
      </c>
      <c r="B26536" t="s">
        <v>43472</v>
      </c>
      <c r="C26536" t="s">
        <v>34</v>
      </c>
      <c r="D26536" t="s">
        <v>35</v>
      </c>
      <c r="E26536">
        <v>2</v>
      </c>
      <c r="F26536" s="2">
        <v>50.62</v>
      </c>
      <c r="G26536" s="3">
        <v>378.11</v>
      </c>
      <c r="H26536" s="3">
        <v>0.50619999999999998</v>
      </c>
      <c r="I26536" s="3">
        <v>0</v>
      </c>
      <c r="J26536" s="3">
        <v>51.126199999999997</v>
      </c>
      <c r="K26536" s="4">
        <v>0.35000000000000003</v>
      </c>
      <c r="L26536" s="73">
        <v>92.813716923076925</v>
      </c>
    </row>
    <row r="26537" spans="1:12" x14ac:dyDescent="0.35">
      <c r="A26537" s="1" t="s">
        <v>43473</v>
      </c>
      <c r="B26537" t="s">
        <v>43474</v>
      </c>
      <c r="C26537" t="s">
        <v>13</v>
      </c>
      <c r="D26537" t="s">
        <v>14</v>
      </c>
      <c r="E26537">
        <v>2</v>
      </c>
      <c r="F26537" s="2">
        <v>71.5</v>
      </c>
      <c r="G26537" s="3">
        <v>350.79</v>
      </c>
      <c r="H26537" s="3">
        <v>0.71499999999999997</v>
      </c>
      <c r="I26537" s="3">
        <v>0</v>
      </c>
      <c r="J26537" s="3">
        <v>72.215000000000003</v>
      </c>
      <c r="K26537" s="4">
        <v>0.35000000000000003</v>
      </c>
      <c r="L26537" s="73">
        <v>131.09800000000001</v>
      </c>
    </row>
    <row r="26538" spans="1:12" x14ac:dyDescent="0.35">
      <c r="A26538" s="1" t="s">
        <v>43475</v>
      </c>
      <c r="B26538" t="s">
        <v>43476</v>
      </c>
      <c r="C26538" t="s">
        <v>13</v>
      </c>
      <c r="D26538" t="s">
        <v>14</v>
      </c>
      <c r="E26538">
        <v>2</v>
      </c>
      <c r="F26538" s="2">
        <v>716.79</v>
      </c>
      <c r="G26538" s="3">
        <v>3674.71</v>
      </c>
      <c r="H26538" s="3">
        <v>7.1678999999999995</v>
      </c>
      <c r="I26538" s="3">
        <v>0</v>
      </c>
      <c r="J26538" s="3">
        <v>723.9579</v>
      </c>
      <c r="K26538" s="4">
        <v>0.34999999999999992</v>
      </c>
      <c r="L26538" s="73">
        <v>1314.2620338461536</v>
      </c>
    </row>
    <row r="26539" spans="1:12" x14ac:dyDescent="0.35">
      <c r="A26539" s="1" t="s">
        <v>43477</v>
      </c>
      <c r="B26539" t="s">
        <v>43478</v>
      </c>
      <c r="C26539" t="s">
        <v>46</v>
      </c>
      <c r="D26539" t="s">
        <v>47</v>
      </c>
      <c r="E26539">
        <v>1</v>
      </c>
      <c r="F26539" s="2">
        <v>1451.26</v>
      </c>
      <c r="G26539" s="3">
        <v>7440.07</v>
      </c>
      <c r="H26539" s="3">
        <v>14.512600000000001</v>
      </c>
      <c r="I26539" s="3">
        <v>68.209220000000002</v>
      </c>
      <c r="J26539" s="3">
        <v>1533.98182</v>
      </c>
      <c r="K26539" s="4">
        <v>0.34999999999999992</v>
      </c>
      <c r="L26539" s="73">
        <v>2784.7669963076919</v>
      </c>
    </row>
    <row r="26540" spans="1:12" x14ac:dyDescent="0.35">
      <c r="A26540" s="1" t="s">
        <v>43479</v>
      </c>
      <c r="B26540" t="s">
        <v>43480</v>
      </c>
      <c r="C26540" t="s">
        <v>34</v>
      </c>
      <c r="D26540" t="s">
        <v>35</v>
      </c>
      <c r="E26540">
        <v>2</v>
      </c>
      <c r="F26540" s="2">
        <v>1525.03</v>
      </c>
      <c r="G26540" s="3">
        <v>7827.9</v>
      </c>
      <c r="H26540" s="3">
        <v>15.250299999999999</v>
      </c>
      <c r="I26540" s="3">
        <v>0</v>
      </c>
      <c r="J26540" s="3">
        <v>1540.2802999999999</v>
      </c>
      <c r="K26540" s="4">
        <v>0.35</v>
      </c>
      <c r="L26540" s="73">
        <v>2796.2011599999996</v>
      </c>
    </row>
    <row r="26541" spans="1:12" x14ac:dyDescent="0.35">
      <c r="A26541" s="1" t="s">
        <v>43481</v>
      </c>
      <c r="B26541" t="s">
        <v>43482</v>
      </c>
      <c r="C26541" t="s">
        <v>34</v>
      </c>
      <c r="D26541" t="s">
        <v>35</v>
      </c>
      <c r="E26541">
        <v>2</v>
      </c>
      <c r="F26541" s="2">
        <v>1424.42</v>
      </c>
      <c r="G26541" s="3">
        <v>7302.47</v>
      </c>
      <c r="H26541" s="3">
        <v>14.244200000000001</v>
      </c>
      <c r="I26541" s="3">
        <v>0</v>
      </c>
      <c r="J26541" s="3">
        <v>1438.6642000000002</v>
      </c>
      <c r="K26541" s="4">
        <v>0.34999999999999992</v>
      </c>
      <c r="L26541" s="73">
        <v>2611.7288553846156</v>
      </c>
    </row>
    <row r="26542" spans="1:12" x14ac:dyDescent="0.35">
      <c r="A26542" s="1" t="s">
        <v>43483</v>
      </c>
      <c r="B26542" t="s">
        <v>43484</v>
      </c>
      <c r="C26542" t="s">
        <v>13</v>
      </c>
      <c r="D26542" t="s">
        <v>14</v>
      </c>
      <c r="E26542">
        <v>1</v>
      </c>
      <c r="F26542" s="2">
        <v>91.53</v>
      </c>
      <c r="G26542" s="3">
        <v>469.21</v>
      </c>
      <c r="H26542" s="3">
        <v>0.9153</v>
      </c>
      <c r="I26542" s="3">
        <v>4.3019100000000003</v>
      </c>
      <c r="J26542" s="3">
        <v>96.74721000000001</v>
      </c>
      <c r="K26542" s="4">
        <v>0.35000000000000003</v>
      </c>
      <c r="L26542" s="73">
        <v>175.63339661538464</v>
      </c>
    </row>
    <row r="26543" spans="1:12" x14ac:dyDescent="0.35">
      <c r="A26543" s="1">
        <v>2834293</v>
      </c>
      <c r="B26543" t="s">
        <v>43485</v>
      </c>
      <c r="C26543" t="s">
        <v>46</v>
      </c>
      <c r="D26543" t="s">
        <v>47</v>
      </c>
      <c r="E26543">
        <v>1</v>
      </c>
      <c r="F26543" s="2">
        <v>145.63999999999999</v>
      </c>
      <c r="G26543" s="3">
        <v>748.06</v>
      </c>
      <c r="H26543" s="3">
        <v>1.4563999999999999</v>
      </c>
      <c r="I26543" s="3">
        <v>6.8450799999999994</v>
      </c>
      <c r="J26543" s="3">
        <v>153.94147999999998</v>
      </c>
      <c r="K26543" s="4">
        <v>0.35</v>
      </c>
      <c r="L26543" s="73">
        <v>279.46299446153841</v>
      </c>
    </row>
    <row r="26544" spans="1:12" x14ac:dyDescent="0.35">
      <c r="A26544" s="1" t="s">
        <v>43486</v>
      </c>
      <c r="B26544" t="s">
        <v>6823</v>
      </c>
      <c r="C26544" t="s">
        <v>46</v>
      </c>
      <c r="D26544" t="s">
        <v>47</v>
      </c>
      <c r="E26544">
        <v>1</v>
      </c>
      <c r="F26544" s="2">
        <v>11.78</v>
      </c>
      <c r="G26544" s="3">
        <v>60.42</v>
      </c>
      <c r="H26544" s="3">
        <v>0.1178</v>
      </c>
      <c r="I26544" s="3">
        <v>0.55365999999999993</v>
      </c>
      <c r="J26544" s="3">
        <v>12.451460000000001</v>
      </c>
      <c r="K26544" s="4">
        <v>0.35</v>
      </c>
      <c r="L26544" s="73">
        <v>22.604188923076922</v>
      </c>
    </row>
    <row r="26545" spans="1:12" x14ac:dyDescent="0.35">
      <c r="A26545" s="1" t="s">
        <v>43487</v>
      </c>
      <c r="B26545" t="s">
        <v>43488</v>
      </c>
      <c r="C26545" t="s">
        <v>34</v>
      </c>
      <c r="D26545" t="s">
        <v>35</v>
      </c>
      <c r="E26545">
        <v>2</v>
      </c>
      <c r="F26545" s="2">
        <v>244.67</v>
      </c>
      <c r="G26545" s="3">
        <v>1280.99</v>
      </c>
      <c r="H26545" s="3">
        <v>2.4466999999999999</v>
      </c>
      <c r="I26545" s="3">
        <v>0</v>
      </c>
      <c r="J26545" s="3">
        <v>247.11669999999998</v>
      </c>
      <c r="K26545" s="4">
        <v>0.35</v>
      </c>
      <c r="L26545" s="73">
        <v>448.6118553846153</v>
      </c>
    </row>
    <row r="26546" spans="1:12" x14ac:dyDescent="0.35">
      <c r="A26546" s="1" t="s">
        <v>43489</v>
      </c>
      <c r="B26546" t="s">
        <v>43490</v>
      </c>
      <c r="C26546" t="s">
        <v>34</v>
      </c>
      <c r="D26546" t="s">
        <v>35</v>
      </c>
      <c r="E26546">
        <v>2</v>
      </c>
      <c r="F26546" s="2">
        <v>5.36</v>
      </c>
      <c r="G26546" s="3">
        <v>39.97</v>
      </c>
      <c r="H26546" s="3">
        <v>5.3600000000000002E-2</v>
      </c>
      <c r="I26546" s="3">
        <v>0</v>
      </c>
      <c r="J26546" s="3">
        <v>5.4136000000000006</v>
      </c>
      <c r="K26546" s="4">
        <v>0.35000000000000003</v>
      </c>
      <c r="L26546" s="73">
        <v>9.8277661538461558</v>
      </c>
    </row>
    <row r="26547" spans="1:12" x14ac:dyDescent="0.35">
      <c r="A26547" s="1" t="s">
        <v>43491</v>
      </c>
      <c r="B26547" t="s">
        <v>43492</v>
      </c>
      <c r="C26547" t="s">
        <v>34</v>
      </c>
      <c r="D26547" t="s">
        <v>35</v>
      </c>
      <c r="E26547">
        <v>1</v>
      </c>
      <c r="F26547" s="2">
        <v>74.16</v>
      </c>
      <c r="G26547" s="3">
        <v>388.27</v>
      </c>
      <c r="H26547" s="3">
        <v>0.74159999999999993</v>
      </c>
      <c r="I26547" s="3">
        <v>3.4855199999999997</v>
      </c>
      <c r="J26547" s="3">
        <v>78.387119999999996</v>
      </c>
      <c r="K26547" s="4">
        <v>0.34999999999999992</v>
      </c>
      <c r="L26547" s="73">
        <v>142.30277169230766</v>
      </c>
    </row>
    <row r="26548" spans="1:12" x14ac:dyDescent="0.35">
      <c r="A26548" s="1" t="s">
        <v>43493</v>
      </c>
      <c r="B26548" t="s">
        <v>43494</v>
      </c>
      <c r="C26548" t="s">
        <v>46</v>
      </c>
      <c r="D26548" t="s">
        <v>47</v>
      </c>
      <c r="E26548">
        <v>1</v>
      </c>
      <c r="F26548" s="2">
        <v>254.51</v>
      </c>
      <c r="G26548" s="3">
        <v>1304.81</v>
      </c>
      <c r="H26548" s="3">
        <v>2.5451000000000001</v>
      </c>
      <c r="I26548" s="3">
        <v>11.961969999999999</v>
      </c>
      <c r="J26548" s="3">
        <v>269.01706999999999</v>
      </c>
      <c r="K26548" s="4">
        <v>0.35</v>
      </c>
      <c r="L26548" s="73">
        <v>488.36945015384612</v>
      </c>
    </row>
    <row r="26549" spans="1:12" x14ac:dyDescent="0.35">
      <c r="A26549" s="1" t="s">
        <v>43495</v>
      </c>
      <c r="B26549" t="s">
        <v>43496</v>
      </c>
      <c r="C26549" t="s">
        <v>34</v>
      </c>
      <c r="D26549" t="s">
        <v>35</v>
      </c>
      <c r="E26549">
        <v>1</v>
      </c>
      <c r="F26549" s="2">
        <v>55.81</v>
      </c>
      <c r="G26549" s="3">
        <v>292.2</v>
      </c>
      <c r="H26549" s="3">
        <v>0.55810000000000004</v>
      </c>
      <c r="I26549" s="3">
        <v>2.6230700000000002</v>
      </c>
      <c r="J26549" s="3">
        <v>58.991170000000004</v>
      </c>
      <c r="K26549" s="4">
        <v>0.35</v>
      </c>
      <c r="L26549" s="73">
        <v>107.09166246153846</v>
      </c>
    </row>
    <row r="26550" spans="1:12" x14ac:dyDescent="0.35">
      <c r="A26550" s="1" t="s">
        <v>43497</v>
      </c>
      <c r="B26550" t="s">
        <v>43498</v>
      </c>
      <c r="C26550" t="s">
        <v>34</v>
      </c>
      <c r="D26550" t="s">
        <v>35</v>
      </c>
      <c r="E26550">
        <v>1</v>
      </c>
      <c r="F26550" s="2">
        <v>91.45</v>
      </c>
      <c r="G26550" s="3">
        <v>478.8</v>
      </c>
      <c r="H26550" s="3">
        <v>0.91450000000000009</v>
      </c>
      <c r="I26550" s="3">
        <v>4.2981500000000006</v>
      </c>
      <c r="J26550" s="3">
        <v>96.662650000000014</v>
      </c>
      <c r="K26550" s="4">
        <v>0.35</v>
      </c>
      <c r="L26550" s="73">
        <v>175.47988769230773</v>
      </c>
    </row>
    <row r="26551" spans="1:12" x14ac:dyDescent="0.35">
      <c r="A26551" s="1" t="s">
        <v>43499</v>
      </c>
      <c r="B26551" t="s">
        <v>43500</v>
      </c>
      <c r="C26551" t="s">
        <v>13</v>
      </c>
      <c r="D26551" t="s">
        <v>14</v>
      </c>
      <c r="E26551">
        <v>1</v>
      </c>
      <c r="F26551" s="2">
        <v>112.37</v>
      </c>
      <c r="G26551" s="3">
        <v>576.13</v>
      </c>
      <c r="H26551" s="3">
        <v>1.1237000000000001</v>
      </c>
      <c r="I26551" s="3">
        <v>5.28139</v>
      </c>
      <c r="J26551" s="3">
        <v>118.77509000000001</v>
      </c>
      <c r="K26551" s="4">
        <v>0.34999999999999992</v>
      </c>
      <c r="L26551" s="73">
        <v>215.62247107692306</v>
      </c>
    </row>
    <row r="26552" spans="1:12" x14ac:dyDescent="0.35">
      <c r="A26552" s="1" t="s">
        <v>43501</v>
      </c>
      <c r="B26552" t="s">
        <v>43502</v>
      </c>
      <c r="C26552" t="s">
        <v>46</v>
      </c>
      <c r="D26552" t="s">
        <v>47</v>
      </c>
      <c r="E26552">
        <v>1</v>
      </c>
      <c r="F26552" s="2">
        <v>5.7</v>
      </c>
      <c r="G26552" s="3">
        <v>29.22</v>
      </c>
      <c r="H26552" s="3">
        <v>5.7000000000000002E-2</v>
      </c>
      <c r="I26552" s="3">
        <v>0.26790000000000003</v>
      </c>
      <c r="J26552" s="3">
        <v>6.0249000000000006</v>
      </c>
      <c r="K26552" s="4">
        <v>0.35</v>
      </c>
      <c r="L26552" s="73">
        <v>10.937510769230769</v>
      </c>
    </row>
    <row r="26553" spans="1:12" x14ac:dyDescent="0.35">
      <c r="A26553" s="1" t="s">
        <v>43503</v>
      </c>
      <c r="B26553" t="s">
        <v>43504</v>
      </c>
      <c r="C26553" t="s">
        <v>34</v>
      </c>
      <c r="D26553" t="s">
        <v>35</v>
      </c>
      <c r="E26553">
        <v>2</v>
      </c>
      <c r="F26553" s="2">
        <v>3897.89</v>
      </c>
      <c r="G26553" s="3">
        <v>21566.75</v>
      </c>
      <c r="H26553" s="3">
        <v>38.978900000000003</v>
      </c>
      <c r="I26553" s="3">
        <v>0</v>
      </c>
      <c r="J26553" s="3">
        <v>3936.8688999999999</v>
      </c>
      <c r="K26553" s="4">
        <v>0.35</v>
      </c>
      <c r="L26553" s="73">
        <v>7146.9312338461532</v>
      </c>
    </row>
    <row r="26554" spans="1:12" x14ac:dyDescent="0.35">
      <c r="A26554" s="1" t="s">
        <v>43505</v>
      </c>
      <c r="B26554" t="s">
        <v>43506</v>
      </c>
      <c r="C26554" t="s">
        <v>34</v>
      </c>
      <c r="D26554" t="s">
        <v>35</v>
      </c>
      <c r="E26554">
        <v>1</v>
      </c>
      <c r="F26554" s="2">
        <v>142.71</v>
      </c>
      <c r="G26554" s="3">
        <v>731.61</v>
      </c>
      <c r="H26554" s="3">
        <v>1.4271</v>
      </c>
      <c r="I26554" s="3">
        <v>6.7073700000000001</v>
      </c>
      <c r="J26554" s="3">
        <v>150.84447</v>
      </c>
      <c r="K26554" s="4">
        <v>0.35</v>
      </c>
      <c r="L26554" s="73">
        <v>273.84073015384615</v>
      </c>
    </row>
    <row r="26555" spans="1:12" x14ac:dyDescent="0.35">
      <c r="A26555" s="1" t="s">
        <v>43507</v>
      </c>
      <c r="B26555" t="s">
        <v>43508</v>
      </c>
      <c r="C26555" t="s">
        <v>34</v>
      </c>
      <c r="D26555" t="s">
        <v>35</v>
      </c>
      <c r="E26555">
        <v>2</v>
      </c>
      <c r="F26555" s="2">
        <v>3100.84</v>
      </c>
      <c r="G26555" s="3">
        <v>17461.29</v>
      </c>
      <c r="H26555" s="3">
        <v>31.008400000000002</v>
      </c>
      <c r="I26555" s="3">
        <v>0</v>
      </c>
      <c r="J26555" s="3">
        <v>3131.8484000000003</v>
      </c>
      <c r="K26555" s="4">
        <v>0.34999999999999992</v>
      </c>
      <c r="L26555" s="73">
        <v>5685.5094030769233</v>
      </c>
    </row>
    <row r="26556" spans="1:12" x14ac:dyDescent="0.35">
      <c r="A26556" s="1" t="s">
        <v>43509</v>
      </c>
      <c r="B26556" t="s">
        <v>43510</v>
      </c>
      <c r="C26556" t="s">
        <v>34</v>
      </c>
      <c r="D26556" t="s">
        <v>35</v>
      </c>
      <c r="E26556">
        <v>1</v>
      </c>
      <c r="F26556" s="2">
        <v>502.64</v>
      </c>
      <c r="G26556" s="3">
        <v>2576.85</v>
      </c>
      <c r="H26556" s="3">
        <v>5.0263999999999998</v>
      </c>
      <c r="I26556" s="3">
        <v>23.624079999999999</v>
      </c>
      <c r="J26556" s="3">
        <v>531.29048</v>
      </c>
      <c r="K26556" s="4">
        <v>0.35000000000000003</v>
      </c>
      <c r="L26556" s="73">
        <v>964.49656369230775</v>
      </c>
    </row>
    <row r="26557" spans="1:12" x14ac:dyDescent="0.35">
      <c r="A26557" s="1" t="s">
        <v>43511</v>
      </c>
      <c r="B26557" t="s">
        <v>43512</v>
      </c>
      <c r="C26557" t="s">
        <v>34</v>
      </c>
      <c r="D26557" t="s">
        <v>35</v>
      </c>
      <c r="E26557">
        <v>2</v>
      </c>
      <c r="F26557" s="2">
        <v>18.41</v>
      </c>
      <c r="G26557" s="3">
        <v>94.42</v>
      </c>
      <c r="H26557" s="3">
        <v>0.18410000000000001</v>
      </c>
      <c r="I26557" s="3">
        <v>0</v>
      </c>
      <c r="J26557" s="3">
        <v>18.594100000000001</v>
      </c>
      <c r="K26557" s="4">
        <v>0.34999999999999992</v>
      </c>
      <c r="L26557" s="73">
        <v>33.755443076923072</v>
      </c>
    </row>
    <row r="26558" spans="1:12" x14ac:dyDescent="0.35">
      <c r="A26558" s="1" t="s">
        <v>43513</v>
      </c>
      <c r="B26558" t="s">
        <v>43514</v>
      </c>
      <c r="C26558" t="s">
        <v>13</v>
      </c>
      <c r="D26558" t="s">
        <v>14</v>
      </c>
      <c r="E26558">
        <v>2</v>
      </c>
      <c r="F26558" s="2">
        <v>413.7</v>
      </c>
      <c r="G26558" s="3">
        <v>2120.89</v>
      </c>
      <c r="H26558" s="3">
        <v>4.1369999999999996</v>
      </c>
      <c r="I26558" s="3">
        <v>0</v>
      </c>
      <c r="J26558" s="3">
        <v>417.83699999999999</v>
      </c>
      <c r="K26558" s="4">
        <v>0.35</v>
      </c>
      <c r="L26558" s="73">
        <v>758.53486153846154</v>
      </c>
    </row>
    <row r="26559" spans="1:12" x14ac:dyDescent="0.35">
      <c r="A26559" s="1" t="s">
        <v>43515</v>
      </c>
      <c r="B26559" t="s">
        <v>43516</v>
      </c>
      <c r="C26559" t="s">
        <v>13</v>
      </c>
      <c r="D26559" t="s">
        <v>14</v>
      </c>
      <c r="E26559">
        <v>2</v>
      </c>
      <c r="F26559" s="2">
        <v>572.4</v>
      </c>
      <c r="G26559" s="3">
        <v>2934.5</v>
      </c>
      <c r="H26559" s="3">
        <v>5.7240000000000002</v>
      </c>
      <c r="I26559" s="3">
        <v>0</v>
      </c>
      <c r="J26559" s="3">
        <v>578.12400000000002</v>
      </c>
      <c r="K26559" s="4">
        <v>0.35</v>
      </c>
      <c r="L26559" s="73">
        <v>1049.5174153846153</v>
      </c>
    </row>
    <row r="26560" spans="1:12" x14ac:dyDescent="0.35">
      <c r="A26560" s="1" t="s">
        <v>43517</v>
      </c>
      <c r="B26560" t="s">
        <v>43518</v>
      </c>
      <c r="C26560" t="s">
        <v>34</v>
      </c>
      <c r="D26560" t="s">
        <v>35</v>
      </c>
      <c r="E26560">
        <v>1</v>
      </c>
      <c r="F26560" s="2">
        <v>62.84</v>
      </c>
      <c r="G26560" s="3">
        <v>329.01</v>
      </c>
      <c r="H26560" s="3">
        <v>0.62840000000000007</v>
      </c>
      <c r="I26560" s="3">
        <v>2.9534800000000003</v>
      </c>
      <c r="J26560" s="3">
        <v>66.421880000000002</v>
      </c>
      <c r="K26560" s="4">
        <v>0.35</v>
      </c>
      <c r="L26560" s="73">
        <v>120.58125907692308</v>
      </c>
    </row>
    <row r="26561" spans="1:12" x14ac:dyDescent="0.35">
      <c r="A26561" s="1" t="s">
        <v>43519</v>
      </c>
      <c r="B26561" t="s">
        <v>43520</v>
      </c>
      <c r="C26561" t="s">
        <v>34</v>
      </c>
      <c r="D26561" t="s">
        <v>35</v>
      </c>
      <c r="E26561">
        <v>2</v>
      </c>
      <c r="F26561" s="2">
        <v>5723.76</v>
      </c>
      <c r="G26561" s="3">
        <v>29967.33</v>
      </c>
      <c r="H26561" s="3">
        <v>57.2376</v>
      </c>
      <c r="I26561" s="3">
        <v>0</v>
      </c>
      <c r="J26561" s="3">
        <v>5780.9976000000006</v>
      </c>
      <c r="K26561" s="4">
        <v>0.35000000000000003</v>
      </c>
      <c r="L26561" s="73">
        <v>10494.734104615385</v>
      </c>
    </row>
    <row r="26562" spans="1:12" x14ac:dyDescent="0.35">
      <c r="A26562" s="1" t="s">
        <v>43521</v>
      </c>
      <c r="B26562" t="s">
        <v>43522</v>
      </c>
      <c r="C26562" t="s">
        <v>34</v>
      </c>
      <c r="D26562" t="s">
        <v>35</v>
      </c>
      <c r="E26562">
        <v>2</v>
      </c>
      <c r="F26562" s="2">
        <v>12740</v>
      </c>
      <c r="G26562" s="3">
        <v>66701.570000000007</v>
      </c>
      <c r="H26562" s="3">
        <v>127.4</v>
      </c>
      <c r="I26562" s="3">
        <v>0</v>
      </c>
      <c r="J26562" s="3">
        <v>12867.4</v>
      </c>
      <c r="K26562" s="4">
        <v>0.35000000000000003</v>
      </c>
      <c r="L26562" s="73">
        <v>23359.279999999999</v>
      </c>
    </row>
    <row r="26563" spans="1:12" x14ac:dyDescent="0.35">
      <c r="A26563" s="1">
        <v>41001249</v>
      </c>
      <c r="B26563" t="s">
        <v>41274</v>
      </c>
      <c r="C26563" t="s">
        <v>34</v>
      </c>
      <c r="D26563" t="s">
        <v>35</v>
      </c>
      <c r="E26563">
        <v>1</v>
      </c>
      <c r="F26563" s="2">
        <v>224.95</v>
      </c>
      <c r="G26563" s="3">
        <v>1153.27</v>
      </c>
      <c r="H26563" s="3">
        <v>2.2494999999999998</v>
      </c>
      <c r="I26563" s="3">
        <v>10.572649999999999</v>
      </c>
      <c r="J26563" s="3">
        <v>237.77215000000001</v>
      </c>
      <c r="K26563" s="4">
        <v>0.34999999999999992</v>
      </c>
      <c r="L26563" s="73">
        <v>431.64790307692306</v>
      </c>
    </row>
    <row r="26564" spans="1:12" x14ac:dyDescent="0.35">
      <c r="A26564" s="1" t="s">
        <v>43523</v>
      </c>
      <c r="B26564" t="s">
        <v>43524</v>
      </c>
      <c r="C26564" t="s">
        <v>34</v>
      </c>
      <c r="D26564" t="s">
        <v>35</v>
      </c>
      <c r="E26564">
        <v>1</v>
      </c>
      <c r="F26564" s="2">
        <v>292.51</v>
      </c>
      <c r="G26564" s="3">
        <v>1499.58</v>
      </c>
      <c r="H26564" s="3">
        <v>2.9251</v>
      </c>
      <c r="I26564" s="3">
        <v>13.74797</v>
      </c>
      <c r="J26564" s="3">
        <v>309.18306999999999</v>
      </c>
      <c r="K26564" s="4">
        <v>0.35000000000000003</v>
      </c>
      <c r="L26564" s="73">
        <v>561.28618861538462</v>
      </c>
    </row>
    <row r="26565" spans="1:12" x14ac:dyDescent="0.35">
      <c r="A26565" s="1" t="s">
        <v>43525</v>
      </c>
      <c r="B26565" t="s">
        <v>43526</v>
      </c>
      <c r="C26565" t="s">
        <v>34</v>
      </c>
      <c r="D26565" t="s">
        <v>35</v>
      </c>
      <c r="E26565">
        <v>2</v>
      </c>
      <c r="F26565" s="2">
        <v>23.25</v>
      </c>
      <c r="G26565" s="3">
        <v>173.63</v>
      </c>
      <c r="H26565" s="3">
        <v>0.23250000000000001</v>
      </c>
      <c r="I26565" s="3">
        <v>0</v>
      </c>
      <c r="J26565" s="3">
        <v>23.482500000000002</v>
      </c>
      <c r="K26565" s="4">
        <v>0.35</v>
      </c>
      <c r="L26565" s="73">
        <v>42.629769230769227</v>
      </c>
    </row>
    <row r="26566" spans="1:12" x14ac:dyDescent="0.35">
      <c r="A26566" s="1" t="s">
        <v>43527</v>
      </c>
      <c r="B26566" t="s">
        <v>43528</v>
      </c>
      <c r="C26566" t="s">
        <v>34</v>
      </c>
      <c r="D26566" t="s">
        <v>35</v>
      </c>
      <c r="E26566">
        <v>2</v>
      </c>
      <c r="F26566" s="2">
        <v>10.11</v>
      </c>
      <c r="G26566" s="3">
        <v>75.55</v>
      </c>
      <c r="H26566" s="3">
        <v>0.1011</v>
      </c>
      <c r="I26566" s="3">
        <v>0</v>
      </c>
      <c r="J26566" s="3">
        <v>10.2111</v>
      </c>
      <c r="K26566" s="4">
        <v>0.35</v>
      </c>
      <c r="L26566" s="73">
        <v>18.537073846153845</v>
      </c>
    </row>
    <row r="26567" spans="1:12" x14ac:dyDescent="0.35">
      <c r="A26567" s="1" t="s">
        <v>43529</v>
      </c>
      <c r="B26567" t="s">
        <v>43530</v>
      </c>
      <c r="C26567" t="s">
        <v>34</v>
      </c>
      <c r="D26567" t="s">
        <v>35</v>
      </c>
      <c r="E26567">
        <v>2</v>
      </c>
      <c r="F26567" s="2">
        <v>628.17999999999995</v>
      </c>
      <c r="G26567" s="3">
        <v>0</v>
      </c>
      <c r="H26567" s="3">
        <v>6.2817999999999996</v>
      </c>
      <c r="I26567" s="3">
        <v>0</v>
      </c>
      <c r="J26567" s="3">
        <v>634.46179999999993</v>
      </c>
      <c r="K26567" s="4">
        <v>0.35000000000000003</v>
      </c>
      <c r="L26567" s="73">
        <v>1151.7921907692307</v>
      </c>
    </row>
    <row r="26568" spans="1:12" x14ac:dyDescent="0.35">
      <c r="A26568" s="1">
        <v>41005403</v>
      </c>
      <c r="B26568" t="s">
        <v>43531</v>
      </c>
      <c r="C26568" t="s">
        <v>34</v>
      </c>
      <c r="D26568" t="s">
        <v>35</v>
      </c>
      <c r="E26568">
        <v>2</v>
      </c>
      <c r="F26568" s="2">
        <v>15.19</v>
      </c>
      <c r="G26568" s="3">
        <v>77.89</v>
      </c>
      <c r="H26568" s="3">
        <v>0.15190000000000001</v>
      </c>
      <c r="I26568" s="3">
        <v>0</v>
      </c>
      <c r="J26568" s="3">
        <v>15.341899999999999</v>
      </c>
      <c r="K26568" s="4">
        <v>0.34999999999999992</v>
      </c>
      <c r="L26568" s="73">
        <v>27.851449230769227</v>
      </c>
    </row>
    <row r="26569" spans="1:12" x14ac:dyDescent="0.35">
      <c r="A26569" s="1">
        <v>41009765</v>
      </c>
      <c r="B26569" t="s">
        <v>43532</v>
      </c>
      <c r="C26569" t="s">
        <v>34</v>
      </c>
      <c r="D26569" t="s">
        <v>35</v>
      </c>
      <c r="E26569">
        <v>2</v>
      </c>
      <c r="F26569" s="2">
        <v>7046.47</v>
      </c>
      <c r="G26569" s="3">
        <v>36124.629999999997</v>
      </c>
      <c r="H26569" s="3">
        <v>70.464700000000008</v>
      </c>
      <c r="I26569" s="3">
        <v>0</v>
      </c>
      <c r="J26569" s="3">
        <v>7116.9347000000007</v>
      </c>
      <c r="K26569" s="4">
        <v>0.35</v>
      </c>
      <c r="L26569" s="73">
        <v>12919.973763076923</v>
      </c>
    </row>
    <row r="26570" spans="1:12" x14ac:dyDescent="0.35">
      <c r="A26570" s="1" t="s">
        <v>43533</v>
      </c>
      <c r="B26570" t="s">
        <v>43534</v>
      </c>
      <c r="C26570" t="s">
        <v>21</v>
      </c>
      <c r="D26570" t="s">
        <v>22</v>
      </c>
      <c r="E26570">
        <v>1</v>
      </c>
      <c r="F26570" s="2">
        <v>9.3800000000000008</v>
      </c>
      <c r="G26570" s="3">
        <v>49.06</v>
      </c>
      <c r="H26570" s="3">
        <v>9.3800000000000008E-2</v>
      </c>
      <c r="I26570" s="3">
        <v>0.44086000000000003</v>
      </c>
      <c r="J26570" s="3">
        <v>9.9146600000000014</v>
      </c>
      <c r="K26570" s="4">
        <v>0.34999999999999992</v>
      </c>
      <c r="L26570" s="73">
        <v>17.998921230769231</v>
      </c>
    </row>
    <row r="26571" spans="1:12" x14ac:dyDescent="0.35">
      <c r="A26571" s="1" t="s">
        <v>43535</v>
      </c>
      <c r="B26571" t="s">
        <v>43536</v>
      </c>
      <c r="C26571" t="s">
        <v>34</v>
      </c>
      <c r="D26571" t="s">
        <v>35</v>
      </c>
      <c r="E26571">
        <v>1</v>
      </c>
      <c r="F26571" s="2">
        <v>105.76</v>
      </c>
      <c r="G26571" s="3">
        <v>553.72</v>
      </c>
      <c r="H26571" s="3">
        <v>1.0576000000000001</v>
      </c>
      <c r="I26571" s="3">
        <v>4.97072</v>
      </c>
      <c r="J26571" s="3">
        <v>111.78832</v>
      </c>
      <c r="K26571" s="4">
        <v>0.35</v>
      </c>
      <c r="L26571" s="73">
        <v>202.93879630769229</v>
      </c>
    </row>
    <row r="26572" spans="1:12" x14ac:dyDescent="0.35">
      <c r="A26572" s="1" t="s">
        <v>43537</v>
      </c>
      <c r="B26572" t="s">
        <v>43538</v>
      </c>
      <c r="C26572" t="s">
        <v>34</v>
      </c>
      <c r="D26572" t="s">
        <v>35</v>
      </c>
      <c r="E26572">
        <v>1</v>
      </c>
      <c r="F26572" s="2">
        <v>105.76</v>
      </c>
      <c r="G26572" s="3">
        <v>553.72</v>
      </c>
      <c r="H26572" s="3">
        <v>1.0576000000000001</v>
      </c>
      <c r="I26572" s="3">
        <v>4.97072</v>
      </c>
      <c r="J26572" s="3">
        <v>111.78832</v>
      </c>
      <c r="K26572" s="4">
        <v>0.35</v>
      </c>
      <c r="L26572" s="73">
        <v>202.93879630769229</v>
      </c>
    </row>
    <row r="26573" spans="1:12" x14ac:dyDescent="0.35">
      <c r="A26573" s="1">
        <v>41000621</v>
      </c>
      <c r="B26573" t="s">
        <v>43539</v>
      </c>
      <c r="C26573" t="s">
        <v>34</v>
      </c>
      <c r="D26573" t="s">
        <v>35</v>
      </c>
      <c r="E26573">
        <v>1</v>
      </c>
      <c r="F26573" s="2">
        <v>187.44</v>
      </c>
      <c r="G26573" s="3">
        <v>960.91</v>
      </c>
      <c r="H26573" s="3">
        <v>1.8744000000000001</v>
      </c>
      <c r="I26573" s="3">
        <v>8.8096800000000002</v>
      </c>
      <c r="J26573" s="3">
        <v>198.12407999999999</v>
      </c>
      <c r="K26573" s="4">
        <v>0.35</v>
      </c>
      <c r="L26573" s="73">
        <v>359.67140676923071</v>
      </c>
    </row>
    <row r="26574" spans="1:12" x14ac:dyDescent="0.35">
      <c r="A26574" s="1" t="s">
        <v>43540</v>
      </c>
      <c r="B26574" t="s">
        <v>43541</v>
      </c>
      <c r="C26574" t="s">
        <v>34</v>
      </c>
      <c r="D26574" t="s">
        <v>35</v>
      </c>
      <c r="E26574">
        <v>1</v>
      </c>
      <c r="F26574" s="2">
        <v>93.12</v>
      </c>
      <c r="G26574" s="3">
        <v>487.54</v>
      </c>
      <c r="H26574" s="3">
        <v>0.93120000000000003</v>
      </c>
      <c r="I26574" s="3">
        <v>4.3766400000000001</v>
      </c>
      <c r="J26574" s="3">
        <v>98.427840000000003</v>
      </c>
      <c r="K26574" s="4">
        <v>0.35</v>
      </c>
      <c r="L26574" s="73">
        <v>178.68438646153845</v>
      </c>
    </row>
    <row r="26575" spans="1:12" x14ac:dyDescent="0.35">
      <c r="A26575" s="1" t="s">
        <v>43542</v>
      </c>
      <c r="B26575" t="s">
        <v>43543</v>
      </c>
      <c r="C26575" t="s">
        <v>13</v>
      </c>
      <c r="D26575" t="s">
        <v>14</v>
      </c>
      <c r="E26575">
        <v>2</v>
      </c>
      <c r="F26575" s="2">
        <v>541.01</v>
      </c>
      <c r="G26575" s="3">
        <v>2654.14</v>
      </c>
      <c r="H26575" s="3">
        <v>5.4100999999999999</v>
      </c>
      <c r="I26575" s="3">
        <v>0</v>
      </c>
      <c r="J26575" s="3">
        <v>546.42010000000005</v>
      </c>
      <c r="K26575" s="4">
        <v>0.34999999999999992</v>
      </c>
      <c r="L26575" s="73">
        <v>991.96264307692309</v>
      </c>
    </row>
    <row r="26576" spans="1:12" x14ac:dyDescent="0.35">
      <c r="A26576" s="1" t="s">
        <v>43544</v>
      </c>
      <c r="B26576" t="s">
        <v>43545</v>
      </c>
      <c r="C26576" t="s">
        <v>34</v>
      </c>
      <c r="D26576" t="s">
        <v>35</v>
      </c>
      <c r="E26576">
        <v>2</v>
      </c>
      <c r="F26576" s="2">
        <v>20.83</v>
      </c>
      <c r="G26576" s="3">
        <v>108.89</v>
      </c>
      <c r="H26576" s="3">
        <v>0.20829999999999999</v>
      </c>
      <c r="I26576" s="3">
        <v>0</v>
      </c>
      <c r="J26576" s="3">
        <v>21.0383</v>
      </c>
      <c r="K26576" s="4">
        <v>0.35000000000000003</v>
      </c>
      <c r="L26576" s="73">
        <v>38.192606153846157</v>
      </c>
    </row>
    <row r="26577" spans="1:12" x14ac:dyDescent="0.35">
      <c r="A26577" s="1" t="s">
        <v>43546</v>
      </c>
      <c r="B26577" t="s">
        <v>43547</v>
      </c>
      <c r="C26577" t="s">
        <v>46</v>
      </c>
      <c r="D26577" t="s">
        <v>47</v>
      </c>
      <c r="E26577">
        <v>2</v>
      </c>
      <c r="F26577" s="2">
        <v>8.06</v>
      </c>
      <c r="G26577" s="3">
        <v>41.32</v>
      </c>
      <c r="H26577" s="3">
        <v>8.0600000000000005E-2</v>
      </c>
      <c r="I26577" s="3">
        <v>0</v>
      </c>
      <c r="J26577" s="3">
        <v>8.1406000000000009</v>
      </c>
      <c r="K26577" s="4">
        <v>0.35</v>
      </c>
      <c r="L26577" s="73">
        <v>14.778320000000001</v>
      </c>
    </row>
    <row r="26578" spans="1:12" x14ac:dyDescent="0.35">
      <c r="A26578" s="1" t="s">
        <v>43548</v>
      </c>
      <c r="B26578" t="s">
        <v>43549</v>
      </c>
      <c r="C26578" t="s">
        <v>34</v>
      </c>
      <c r="D26578" t="s">
        <v>35</v>
      </c>
      <c r="E26578">
        <v>1</v>
      </c>
      <c r="F26578" s="2">
        <v>79.83</v>
      </c>
      <c r="G26578" s="3">
        <v>359.55</v>
      </c>
      <c r="H26578" s="3">
        <v>0.79830000000000001</v>
      </c>
      <c r="I26578" s="3">
        <v>3.7520099999999998</v>
      </c>
      <c r="J26578" s="3">
        <v>84.380309999999994</v>
      </c>
      <c r="K26578" s="4">
        <v>0.34999999999999992</v>
      </c>
      <c r="L26578" s="73">
        <v>153.18271661538461</v>
      </c>
    </row>
    <row r="26579" spans="1:12" x14ac:dyDescent="0.35">
      <c r="A26579" s="1" t="s">
        <v>43550</v>
      </c>
      <c r="B26579" t="s">
        <v>43551</v>
      </c>
      <c r="C26579" t="s">
        <v>34</v>
      </c>
      <c r="D26579" t="s">
        <v>35</v>
      </c>
      <c r="E26579">
        <v>2</v>
      </c>
      <c r="F26579" s="2">
        <v>28.67</v>
      </c>
      <c r="G26579" s="3">
        <v>150.1</v>
      </c>
      <c r="H26579" s="3">
        <v>0.28670000000000001</v>
      </c>
      <c r="I26579" s="3">
        <v>0</v>
      </c>
      <c r="J26579" s="3">
        <v>28.956700000000001</v>
      </c>
      <c r="K26579" s="4">
        <v>0.35</v>
      </c>
      <c r="L26579" s="73">
        <v>52.567547692307691</v>
      </c>
    </row>
    <row r="26580" spans="1:12" x14ac:dyDescent="0.35">
      <c r="A26580" s="1" t="s">
        <v>43552</v>
      </c>
      <c r="B26580" t="s">
        <v>43553</v>
      </c>
      <c r="C26580" t="s">
        <v>46</v>
      </c>
      <c r="D26580" t="s">
        <v>47</v>
      </c>
      <c r="E26580">
        <v>1</v>
      </c>
      <c r="F26580" s="2">
        <v>629.42999999999995</v>
      </c>
      <c r="G26580" s="3">
        <v>3291.4</v>
      </c>
      <c r="H26580" s="3">
        <v>6.2942999999999998</v>
      </c>
      <c r="I26580" s="3">
        <v>29.583209999999998</v>
      </c>
      <c r="J26580" s="3">
        <v>665.30750999999998</v>
      </c>
      <c r="K26580" s="4">
        <v>0.35</v>
      </c>
      <c r="L26580" s="73">
        <v>1207.789018153846</v>
      </c>
    </row>
    <row r="26581" spans="1:12" x14ac:dyDescent="0.35">
      <c r="A26581" s="1" t="s">
        <v>43554</v>
      </c>
      <c r="B26581" t="s">
        <v>43555</v>
      </c>
      <c r="C26581" t="s">
        <v>46</v>
      </c>
      <c r="D26581" t="s">
        <v>47</v>
      </c>
      <c r="E26581">
        <v>1</v>
      </c>
      <c r="F26581" s="2">
        <v>39.479999999999997</v>
      </c>
      <c r="G26581" s="3">
        <v>202.43</v>
      </c>
      <c r="H26581" s="3">
        <v>0.39479999999999998</v>
      </c>
      <c r="I26581" s="3">
        <v>1.8555599999999999</v>
      </c>
      <c r="J26581" s="3">
        <v>41.73035999999999</v>
      </c>
      <c r="K26581" s="4">
        <v>0.34999999999999992</v>
      </c>
      <c r="L26581" s="73">
        <v>75.756653538461507</v>
      </c>
    </row>
    <row r="26582" spans="1:12" x14ac:dyDescent="0.35">
      <c r="A26582" s="1" t="s">
        <v>43556</v>
      </c>
      <c r="B26582" t="s">
        <v>43557</v>
      </c>
      <c r="C26582" t="s">
        <v>46</v>
      </c>
      <c r="D26582" t="s">
        <v>47</v>
      </c>
      <c r="E26582">
        <v>1</v>
      </c>
      <c r="F26582" s="2">
        <v>64.17</v>
      </c>
      <c r="G26582" s="3">
        <v>328.97</v>
      </c>
      <c r="H26582" s="3">
        <v>0.64170000000000005</v>
      </c>
      <c r="I26582" s="3">
        <v>3.0159899999999999</v>
      </c>
      <c r="J26582" s="3">
        <v>67.827690000000004</v>
      </c>
      <c r="K26582" s="4">
        <v>0.35</v>
      </c>
      <c r="L26582" s="73">
        <v>123.13334492307693</v>
      </c>
    </row>
    <row r="26583" spans="1:12" x14ac:dyDescent="0.35">
      <c r="A26583" s="1" t="s">
        <v>43558</v>
      </c>
      <c r="B26583" t="s">
        <v>43559</v>
      </c>
      <c r="C26583" t="s">
        <v>34</v>
      </c>
      <c r="D26583" t="s">
        <v>35</v>
      </c>
      <c r="E26583">
        <v>1</v>
      </c>
      <c r="F26583" s="2">
        <v>991.87</v>
      </c>
      <c r="G26583" s="3">
        <v>5084.97</v>
      </c>
      <c r="H26583" s="3">
        <v>9.9186999999999994</v>
      </c>
      <c r="I26583" s="3">
        <v>46.617890000000003</v>
      </c>
      <c r="J26583" s="3">
        <v>1048.4065900000001</v>
      </c>
      <c r="K26583" s="4">
        <v>0.34999999999999992</v>
      </c>
      <c r="L26583" s="73">
        <v>1903.2611941538462</v>
      </c>
    </row>
    <row r="26584" spans="1:12" x14ac:dyDescent="0.35">
      <c r="A26584" s="1" t="s">
        <v>43560</v>
      </c>
      <c r="B26584" t="s">
        <v>43561</v>
      </c>
      <c r="C26584" t="s">
        <v>46</v>
      </c>
      <c r="D26584" t="s">
        <v>47</v>
      </c>
      <c r="E26584">
        <v>1</v>
      </c>
      <c r="F26584" s="2">
        <v>4.7</v>
      </c>
      <c r="G26584" s="3">
        <v>24.12</v>
      </c>
      <c r="H26584" s="3">
        <v>4.7E-2</v>
      </c>
      <c r="I26584" s="3">
        <v>0.22090000000000001</v>
      </c>
      <c r="J26584" s="3">
        <v>4.9679000000000002</v>
      </c>
      <c r="K26584" s="4">
        <v>0.35000000000000003</v>
      </c>
      <c r="L26584" s="73">
        <v>9.0186492307692312</v>
      </c>
    </row>
    <row r="26585" spans="1:12" x14ac:dyDescent="0.35">
      <c r="A26585" s="1" t="s">
        <v>43562</v>
      </c>
      <c r="B26585" t="s">
        <v>43563</v>
      </c>
      <c r="C26585" t="s">
        <v>34</v>
      </c>
      <c r="D26585" t="s">
        <v>35</v>
      </c>
      <c r="E26585">
        <v>1</v>
      </c>
      <c r="F26585" s="2">
        <v>417.22</v>
      </c>
      <c r="G26585" s="3">
        <v>2138.96</v>
      </c>
      <c r="H26585" s="3">
        <v>4.1722000000000001</v>
      </c>
      <c r="I26585" s="3">
        <v>19.609340000000003</v>
      </c>
      <c r="J26585" s="3">
        <v>441.00153999999998</v>
      </c>
      <c r="K26585" s="4">
        <v>0.35</v>
      </c>
      <c r="L26585" s="73">
        <v>800.58741107692299</v>
      </c>
    </row>
    <row r="26586" spans="1:12" x14ac:dyDescent="0.35">
      <c r="A26586" s="1" t="s">
        <v>43564</v>
      </c>
      <c r="B26586" t="s">
        <v>43565</v>
      </c>
      <c r="C26586" t="s">
        <v>46</v>
      </c>
      <c r="D26586" t="s">
        <v>47</v>
      </c>
      <c r="E26586">
        <v>1</v>
      </c>
      <c r="F26586" s="2">
        <v>466.01</v>
      </c>
      <c r="G26586" s="3">
        <v>2389.04</v>
      </c>
      <c r="H26586" s="3">
        <v>4.6600999999999999</v>
      </c>
      <c r="I26586" s="3">
        <v>21.902470000000001</v>
      </c>
      <c r="J26586" s="3">
        <v>492.57256999999998</v>
      </c>
      <c r="K26586" s="4">
        <v>0.35000000000000003</v>
      </c>
      <c r="L26586" s="73">
        <v>894.20866553846145</v>
      </c>
    </row>
    <row r="26587" spans="1:12" x14ac:dyDescent="0.35">
      <c r="A26587" s="1" t="s">
        <v>43566</v>
      </c>
      <c r="B26587" t="s">
        <v>43567</v>
      </c>
      <c r="C26587" t="s">
        <v>34</v>
      </c>
      <c r="D26587" t="s">
        <v>35</v>
      </c>
      <c r="E26587">
        <v>2</v>
      </c>
      <c r="F26587" s="2">
        <v>1169.95</v>
      </c>
      <c r="G26587" s="3">
        <v>4211.2</v>
      </c>
      <c r="H26587" s="3">
        <v>11.6995</v>
      </c>
      <c r="I26587" s="3">
        <v>0</v>
      </c>
      <c r="J26587" s="3">
        <v>1181.6495</v>
      </c>
      <c r="K26587" s="4">
        <v>0.35</v>
      </c>
      <c r="L26587" s="73">
        <v>2145.1483230769231</v>
      </c>
    </row>
    <row r="26588" spans="1:12" x14ac:dyDescent="0.35">
      <c r="A26588" s="1" t="s">
        <v>43568</v>
      </c>
      <c r="B26588" t="s">
        <v>43569</v>
      </c>
      <c r="C26588" t="s">
        <v>13</v>
      </c>
      <c r="D26588" t="s">
        <v>14</v>
      </c>
      <c r="E26588">
        <v>2</v>
      </c>
      <c r="F26588" s="2">
        <v>463.3</v>
      </c>
      <c r="G26588" s="3">
        <v>2272.88</v>
      </c>
      <c r="H26588" s="3">
        <v>4.633</v>
      </c>
      <c r="I26588" s="3">
        <v>0</v>
      </c>
      <c r="J26588" s="3">
        <v>467.93299999999999</v>
      </c>
      <c r="K26588" s="4">
        <v>0.35</v>
      </c>
      <c r="L26588" s="73">
        <v>849.4783692307692</v>
      </c>
    </row>
    <row r="26589" spans="1:12" x14ac:dyDescent="0.35">
      <c r="A26589" s="1" t="s">
        <v>43570</v>
      </c>
      <c r="B26589" t="s">
        <v>43571</v>
      </c>
      <c r="C26589" t="s">
        <v>34</v>
      </c>
      <c r="D26589" t="s">
        <v>35</v>
      </c>
      <c r="E26589">
        <v>1</v>
      </c>
      <c r="F26589" s="2">
        <v>442.83</v>
      </c>
      <c r="G26589" s="3">
        <v>2270.21</v>
      </c>
      <c r="H26589" s="3">
        <v>4.4283000000000001</v>
      </c>
      <c r="I26589" s="3">
        <v>20.813009999999998</v>
      </c>
      <c r="J26589" s="3">
        <v>468.07130999999998</v>
      </c>
      <c r="K26589" s="4">
        <v>0.35</v>
      </c>
      <c r="L26589" s="73">
        <v>849.72945507692305</v>
      </c>
    </row>
    <row r="26590" spans="1:12" x14ac:dyDescent="0.35">
      <c r="A26590" s="1" t="s">
        <v>43572</v>
      </c>
      <c r="B26590" t="s">
        <v>43573</v>
      </c>
      <c r="C26590" t="s">
        <v>34</v>
      </c>
      <c r="D26590" t="s">
        <v>35</v>
      </c>
      <c r="E26590">
        <v>1</v>
      </c>
      <c r="F26590" s="2">
        <v>481.56</v>
      </c>
      <c r="G26590" s="3">
        <v>2468.84</v>
      </c>
      <c r="H26590" s="3">
        <v>4.8155999999999999</v>
      </c>
      <c r="I26590" s="3">
        <v>22.633320000000001</v>
      </c>
      <c r="J26590" s="3">
        <v>509.00892000000005</v>
      </c>
      <c r="K26590" s="4">
        <v>0.35000000000000003</v>
      </c>
      <c r="L26590" s="73">
        <v>924.04696246153856</v>
      </c>
    </row>
    <row r="26591" spans="1:12" x14ac:dyDescent="0.35">
      <c r="A26591" s="1" t="s">
        <v>43574</v>
      </c>
      <c r="B26591" t="s">
        <v>43575</v>
      </c>
      <c r="C26591" t="s">
        <v>34</v>
      </c>
      <c r="D26591" t="s">
        <v>35</v>
      </c>
      <c r="E26591">
        <v>1</v>
      </c>
      <c r="F26591" s="2">
        <v>3337.88</v>
      </c>
      <c r="G26591" s="3">
        <v>17475.810000000001</v>
      </c>
      <c r="H26591" s="3">
        <v>33.378799999999998</v>
      </c>
      <c r="I26591" s="3">
        <v>156.88036</v>
      </c>
      <c r="J26591" s="3">
        <v>3528.1391600000002</v>
      </c>
      <c r="K26591" s="4">
        <v>0.34999999999999992</v>
      </c>
      <c r="L26591" s="73">
        <v>6404.9295519999996</v>
      </c>
    </row>
    <row r="26592" spans="1:12" x14ac:dyDescent="0.35">
      <c r="A26592" s="1" t="s">
        <v>43576</v>
      </c>
      <c r="B26592" t="s">
        <v>43577</v>
      </c>
      <c r="C26592" t="s">
        <v>34</v>
      </c>
      <c r="D26592" t="s">
        <v>35</v>
      </c>
      <c r="E26592">
        <v>1</v>
      </c>
      <c r="F26592" s="2">
        <v>1033.1199999999999</v>
      </c>
      <c r="G26592" s="3">
        <v>5296.4</v>
      </c>
      <c r="H26592" s="3">
        <v>10.331199999999999</v>
      </c>
      <c r="I26592" s="3">
        <v>48.556639999999994</v>
      </c>
      <c r="J26592" s="3">
        <v>1092.00784</v>
      </c>
      <c r="K26592" s="4">
        <v>0.35</v>
      </c>
      <c r="L26592" s="73">
        <v>1982.4142326153844</v>
      </c>
    </row>
    <row r="26593" spans="1:12" x14ac:dyDescent="0.35">
      <c r="A26593" s="1" t="s">
        <v>43578</v>
      </c>
      <c r="B26593" t="s">
        <v>43579</v>
      </c>
      <c r="C26593" t="s">
        <v>34</v>
      </c>
      <c r="D26593" t="s">
        <v>35</v>
      </c>
      <c r="E26593">
        <v>1</v>
      </c>
      <c r="F26593" s="2">
        <v>72.010000000000005</v>
      </c>
      <c r="G26593" s="3">
        <v>377.02</v>
      </c>
      <c r="H26593" s="3">
        <v>0.72010000000000007</v>
      </c>
      <c r="I26593" s="3">
        <v>3.3844700000000003</v>
      </c>
      <c r="J26593" s="3">
        <v>76.114570000000015</v>
      </c>
      <c r="K26593" s="4">
        <v>0.35</v>
      </c>
      <c r="L26593" s="73">
        <v>138.1772193846154</v>
      </c>
    </row>
    <row r="26594" spans="1:12" x14ac:dyDescent="0.35">
      <c r="A26594" s="1" t="s">
        <v>43580</v>
      </c>
      <c r="B26594" t="s">
        <v>40325</v>
      </c>
      <c r="C26594" t="s">
        <v>13</v>
      </c>
      <c r="D26594" t="s">
        <v>14</v>
      </c>
      <c r="E26594">
        <v>2</v>
      </c>
      <c r="F26594" s="2">
        <v>458.28</v>
      </c>
      <c r="G26594" s="3">
        <v>2349.42</v>
      </c>
      <c r="H26594" s="3">
        <v>4.5827999999999998</v>
      </c>
      <c r="I26594" s="3">
        <v>0</v>
      </c>
      <c r="J26594" s="3">
        <v>462.86279999999999</v>
      </c>
      <c r="K26594" s="4">
        <v>0.35</v>
      </c>
      <c r="L26594" s="73">
        <v>840.27400615384613</v>
      </c>
    </row>
    <row r="26595" spans="1:12" x14ac:dyDescent="0.35">
      <c r="A26595" s="1" t="s">
        <v>43581</v>
      </c>
      <c r="B26595" t="s">
        <v>43582</v>
      </c>
      <c r="C26595" t="s">
        <v>13</v>
      </c>
      <c r="D26595" t="s">
        <v>14</v>
      </c>
      <c r="E26595">
        <v>1</v>
      </c>
      <c r="F26595" s="2">
        <v>61.49</v>
      </c>
      <c r="G26595" s="3">
        <v>330.52</v>
      </c>
      <c r="H26595" s="3">
        <v>0.6149</v>
      </c>
      <c r="I26595" s="3">
        <v>2.8900300000000003</v>
      </c>
      <c r="J26595" s="3">
        <v>64.994929999999997</v>
      </c>
      <c r="K26595" s="4">
        <v>0.35000000000000003</v>
      </c>
      <c r="L26595" s="73">
        <v>117.99079599999999</v>
      </c>
    </row>
    <row r="26596" spans="1:12" x14ac:dyDescent="0.35">
      <c r="A26596" s="1" t="s">
        <v>43583</v>
      </c>
      <c r="B26596" t="s">
        <v>43584</v>
      </c>
      <c r="C26596" t="s">
        <v>34</v>
      </c>
      <c r="D26596" t="s">
        <v>35</v>
      </c>
      <c r="E26596">
        <v>1</v>
      </c>
      <c r="F26596" s="2">
        <v>1069.82</v>
      </c>
      <c r="G26596" s="3">
        <v>5484.5</v>
      </c>
      <c r="H26596" s="3">
        <v>10.6982</v>
      </c>
      <c r="I26596" s="3">
        <v>50.28154</v>
      </c>
      <c r="J26596" s="3">
        <v>1130.7997399999999</v>
      </c>
      <c r="K26596" s="4">
        <v>0.35</v>
      </c>
      <c r="L26596" s="73">
        <v>2052.8364510769229</v>
      </c>
    </row>
    <row r="26597" spans="1:12" x14ac:dyDescent="0.35">
      <c r="A26597" s="1" t="s">
        <v>43585</v>
      </c>
      <c r="B26597" t="s">
        <v>43586</v>
      </c>
      <c r="C26597" t="s">
        <v>13</v>
      </c>
      <c r="D26597" t="s">
        <v>14</v>
      </c>
      <c r="E26597">
        <v>2</v>
      </c>
      <c r="F26597" s="2">
        <v>1417.51</v>
      </c>
      <c r="G26597" s="3">
        <v>6954.14</v>
      </c>
      <c r="H26597" s="3">
        <v>14.1751</v>
      </c>
      <c r="I26597" s="3">
        <v>0</v>
      </c>
      <c r="J26597" s="3">
        <v>1431.6850999999999</v>
      </c>
      <c r="K26597" s="4">
        <v>0.35000000000000003</v>
      </c>
      <c r="L26597" s="73">
        <v>2599.0591046153845</v>
      </c>
    </row>
    <row r="26598" spans="1:12" x14ac:dyDescent="0.35">
      <c r="A26598" s="1" t="s">
        <v>43587</v>
      </c>
      <c r="B26598" t="s">
        <v>43588</v>
      </c>
      <c r="C26598" t="s">
        <v>34</v>
      </c>
      <c r="D26598" t="s">
        <v>35</v>
      </c>
      <c r="E26598">
        <v>2</v>
      </c>
      <c r="F26598" s="2">
        <v>11330</v>
      </c>
      <c r="G26598" s="3">
        <v>59319.37</v>
      </c>
      <c r="H26598" s="3">
        <v>113.3</v>
      </c>
      <c r="I26598" s="3">
        <v>0</v>
      </c>
      <c r="J26598" s="3">
        <v>11443.3</v>
      </c>
      <c r="K26598" s="4">
        <v>0.35</v>
      </c>
      <c r="L26598" s="73">
        <v>20773.990769230768</v>
      </c>
    </row>
    <row r="26599" spans="1:12" x14ac:dyDescent="0.35">
      <c r="A26599" s="1" t="s">
        <v>43589</v>
      </c>
      <c r="B26599" t="s">
        <v>43590</v>
      </c>
      <c r="C26599" t="s">
        <v>34</v>
      </c>
      <c r="D26599" t="s">
        <v>35</v>
      </c>
      <c r="E26599">
        <v>2</v>
      </c>
      <c r="F26599" s="2">
        <v>146.55000000000001</v>
      </c>
      <c r="G26599" s="3">
        <v>1094.77</v>
      </c>
      <c r="H26599" s="3">
        <v>1.4655000000000002</v>
      </c>
      <c r="I26599" s="3">
        <v>0</v>
      </c>
      <c r="J26599" s="3">
        <v>148.0155</v>
      </c>
      <c r="K26599" s="4">
        <v>0.35</v>
      </c>
      <c r="L26599" s="73">
        <v>268.70506153846156</v>
      </c>
    </row>
    <row r="26600" spans="1:12" x14ac:dyDescent="0.35">
      <c r="A26600" s="1" t="s">
        <v>43591</v>
      </c>
      <c r="B26600" t="s">
        <v>43592</v>
      </c>
      <c r="C26600" t="s">
        <v>34</v>
      </c>
      <c r="D26600" t="s">
        <v>35</v>
      </c>
      <c r="E26600">
        <v>2</v>
      </c>
      <c r="F26600" s="2">
        <v>5.37</v>
      </c>
      <c r="G26600" s="3">
        <v>40.03</v>
      </c>
      <c r="H26600" s="3">
        <v>5.3700000000000005E-2</v>
      </c>
      <c r="I26600" s="3">
        <v>0</v>
      </c>
      <c r="J26600" s="3">
        <v>5.4237000000000002</v>
      </c>
      <c r="K26600" s="4">
        <v>0.35</v>
      </c>
      <c r="L26600" s="73">
        <v>9.8461015384615376</v>
      </c>
    </row>
    <row r="26601" spans="1:12" x14ac:dyDescent="0.35">
      <c r="A26601" s="1" t="s">
        <v>43593</v>
      </c>
      <c r="B26601" t="s">
        <v>43594</v>
      </c>
      <c r="C26601" t="s">
        <v>34</v>
      </c>
      <c r="D26601" t="s">
        <v>35</v>
      </c>
      <c r="E26601">
        <v>1</v>
      </c>
      <c r="F26601" s="2">
        <v>10.55</v>
      </c>
      <c r="G26601" s="3">
        <v>55.55</v>
      </c>
      <c r="H26601" s="3">
        <v>0.10550000000000001</v>
      </c>
      <c r="I26601" s="3">
        <v>0.49585000000000001</v>
      </c>
      <c r="J26601" s="3">
        <v>11.151350000000001</v>
      </c>
      <c r="K26601" s="4">
        <v>0.35</v>
      </c>
      <c r="L26601" s="73">
        <v>20.24398923076923</v>
      </c>
    </row>
    <row r="26602" spans="1:12" x14ac:dyDescent="0.35">
      <c r="A26602" s="1" t="s">
        <v>43595</v>
      </c>
      <c r="B26602" t="s">
        <v>43596</v>
      </c>
      <c r="C26602" t="s">
        <v>34</v>
      </c>
      <c r="D26602" t="s">
        <v>35</v>
      </c>
      <c r="E26602">
        <v>2</v>
      </c>
      <c r="F26602" s="2">
        <v>33.35</v>
      </c>
      <c r="G26602" s="3">
        <v>175.65</v>
      </c>
      <c r="H26602" s="3">
        <v>0.33350000000000002</v>
      </c>
      <c r="I26602" s="3">
        <v>0</v>
      </c>
      <c r="J26602" s="3">
        <v>33.683500000000002</v>
      </c>
      <c r="K26602" s="4">
        <v>0.34999999999999992</v>
      </c>
      <c r="L26602" s="73">
        <v>61.148507692307689</v>
      </c>
    </row>
    <row r="26603" spans="1:12" x14ac:dyDescent="0.35">
      <c r="A26603" s="1" t="s">
        <v>43597</v>
      </c>
      <c r="B26603" t="s">
        <v>43598</v>
      </c>
      <c r="C26603" t="s">
        <v>34</v>
      </c>
      <c r="D26603" t="s">
        <v>35</v>
      </c>
      <c r="E26603">
        <v>1</v>
      </c>
      <c r="F26603" s="2">
        <v>227.31</v>
      </c>
      <c r="G26603" s="3">
        <v>1165.3499999999999</v>
      </c>
      <c r="H26603" s="3">
        <v>2.2730999999999999</v>
      </c>
      <c r="I26603" s="3">
        <v>10.68357</v>
      </c>
      <c r="J26603" s="3">
        <v>240.26667</v>
      </c>
      <c r="K26603" s="4">
        <v>0.35000000000000003</v>
      </c>
      <c r="L26603" s="73">
        <v>436.17641630769231</v>
      </c>
    </row>
    <row r="26604" spans="1:12" x14ac:dyDescent="0.35">
      <c r="A26604" s="1">
        <v>2816031</v>
      </c>
      <c r="B26604" t="s">
        <v>43599</v>
      </c>
      <c r="C26604" t="s">
        <v>46</v>
      </c>
      <c r="D26604" t="s">
        <v>47</v>
      </c>
      <c r="E26604">
        <v>1</v>
      </c>
      <c r="F26604" s="2">
        <v>145.63999999999999</v>
      </c>
      <c r="G26604" s="3">
        <v>748.06</v>
      </c>
      <c r="H26604" s="3">
        <v>1.4563999999999999</v>
      </c>
      <c r="I26604" s="3">
        <v>6.8450799999999994</v>
      </c>
      <c r="J26604" s="3">
        <v>153.94147999999998</v>
      </c>
      <c r="K26604" s="4">
        <v>0.35</v>
      </c>
      <c r="L26604" s="73">
        <v>279.46299446153841</v>
      </c>
    </row>
    <row r="26605" spans="1:12" x14ac:dyDescent="0.35">
      <c r="A26605" s="1" t="s">
        <v>43600</v>
      </c>
      <c r="B26605" t="s">
        <v>43601</v>
      </c>
      <c r="C26605" t="s">
        <v>13</v>
      </c>
      <c r="D26605" t="s">
        <v>14</v>
      </c>
      <c r="E26605">
        <v>1</v>
      </c>
      <c r="F26605" s="2">
        <v>40.340000000000003</v>
      </c>
      <c r="G26605" s="3">
        <v>149.63</v>
      </c>
      <c r="H26605" s="3">
        <v>0.40340000000000004</v>
      </c>
      <c r="I26605" s="3">
        <v>1.8959800000000002</v>
      </c>
      <c r="J26605" s="3">
        <v>42.639380000000003</v>
      </c>
      <c r="K26605" s="4">
        <v>0.35000000000000003</v>
      </c>
      <c r="L26605" s="73">
        <v>77.406874461538465</v>
      </c>
    </row>
    <row r="26606" spans="1:12" x14ac:dyDescent="0.35">
      <c r="A26606" s="1" t="s">
        <v>43602</v>
      </c>
      <c r="B26606" t="s">
        <v>43603</v>
      </c>
      <c r="C26606" t="s">
        <v>34</v>
      </c>
      <c r="D26606" t="s">
        <v>35</v>
      </c>
      <c r="E26606">
        <v>1</v>
      </c>
      <c r="F26606" s="2">
        <v>10.36</v>
      </c>
      <c r="G26606" s="3">
        <v>55.71</v>
      </c>
      <c r="H26606" s="3">
        <v>0.1036</v>
      </c>
      <c r="I26606" s="3">
        <v>0.48691999999999996</v>
      </c>
      <c r="J26606" s="3">
        <v>10.950519999999999</v>
      </c>
      <c r="K26606" s="4">
        <v>0.35</v>
      </c>
      <c r="L26606" s="73">
        <v>19.879405538461537</v>
      </c>
    </row>
    <row r="26607" spans="1:12" x14ac:dyDescent="0.35">
      <c r="A26607" s="1" t="s">
        <v>43604</v>
      </c>
      <c r="B26607" t="s">
        <v>43605</v>
      </c>
      <c r="C26607" t="s">
        <v>34</v>
      </c>
      <c r="D26607" t="s">
        <v>35</v>
      </c>
      <c r="E26607">
        <v>2</v>
      </c>
      <c r="F26607" s="2">
        <v>459.51</v>
      </c>
      <c r="G26607" s="3">
        <v>2358.64</v>
      </c>
      <c r="H26607" s="3">
        <v>4.5951000000000004</v>
      </c>
      <c r="I26607" s="3">
        <v>0</v>
      </c>
      <c r="J26607" s="3">
        <v>464.10509999999999</v>
      </c>
      <c r="K26607" s="4">
        <v>0.35</v>
      </c>
      <c r="L26607" s="73">
        <v>842.52925846153835</v>
      </c>
    </row>
    <row r="26608" spans="1:12" x14ac:dyDescent="0.35">
      <c r="A26608" s="1" t="s">
        <v>43606</v>
      </c>
      <c r="B26608" t="s">
        <v>43607</v>
      </c>
      <c r="C26608" t="s">
        <v>34</v>
      </c>
      <c r="D26608" t="s">
        <v>35</v>
      </c>
      <c r="E26608">
        <v>2</v>
      </c>
      <c r="F26608" s="2">
        <v>5.76</v>
      </c>
      <c r="G26608" s="3">
        <v>30.13</v>
      </c>
      <c r="H26608" s="3">
        <v>5.7599999999999998E-2</v>
      </c>
      <c r="I26608" s="3">
        <v>0</v>
      </c>
      <c r="J26608" s="3">
        <v>5.8175999999999997</v>
      </c>
      <c r="K26608" s="4">
        <v>0.35000000000000003</v>
      </c>
      <c r="L26608" s="73">
        <v>10.561181538461538</v>
      </c>
    </row>
    <row r="26609" spans="1:12" x14ac:dyDescent="0.35">
      <c r="A26609" s="1" t="s">
        <v>43608</v>
      </c>
      <c r="B26609" t="s">
        <v>43609</v>
      </c>
      <c r="C26609" t="s">
        <v>34</v>
      </c>
      <c r="D26609" t="s">
        <v>35</v>
      </c>
      <c r="E26609">
        <v>2</v>
      </c>
      <c r="F26609" s="2">
        <v>957.89</v>
      </c>
      <c r="G26609" s="3">
        <v>5015.13</v>
      </c>
      <c r="H26609" s="3">
        <v>9.5789000000000009</v>
      </c>
      <c r="I26609" s="3">
        <v>0</v>
      </c>
      <c r="J26609" s="3">
        <v>967.46889999999996</v>
      </c>
      <c r="K26609" s="4">
        <v>0.35</v>
      </c>
      <c r="L26609" s="73">
        <v>1756.3281569230767</v>
      </c>
    </row>
    <row r="26610" spans="1:12" x14ac:dyDescent="0.35">
      <c r="A26610" s="1" t="s">
        <v>43610</v>
      </c>
      <c r="B26610" t="s">
        <v>43611</v>
      </c>
      <c r="C26610" t="s">
        <v>34</v>
      </c>
      <c r="D26610" t="s">
        <v>35</v>
      </c>
      <c r="E26610">
        <v>1</v>
      </c>
      <c r="F26610" s="2">
        <v>1323.66</v>
      </c>
      <c r="G26610" s="3">
        <v>6785.9</v>
      </c>
      <c r="H26610" s="3">
        <v>13.236600000000001</v>
      </c>
      <c r="I26610" s="3">
        <v>62.212020000000003</v>
      </c>
      <c r="J26610" s="3">
        <v>1399.10862</v>
      </c>
      <c r="K26610" s="4">
        <v>0.35</v>
      </c>
      <c r="L26610" s="73">
        <v>2539.9202639999999</v>
      </c>
    </row>
    <row r="26611" spans="1:12" x14ac:dyDescent="0.35">
      <c r="A26611" s="1" t="s">
        <v>43612</v>
      </c>
      <c r="B26611" t="s">
        <v>43613</v>
      </c>
      <c r="C26611" t="s">
        <v>46</v>
      </c>
      <c r="D26611" t="s">
        <v>47</v>
      </c>
      <c r="E26611">
        <v>1</v>
      </c>
      <c r="F26611" s="2">
        <v>1593.71</v>
      </c>
      <c r="G26611" s="3">
        <v>8170.34</v>
      </c>
      <c r="H26611" s="3">
        <v>15.937100000000001</v>
      </c>
      <c r="I26611" s="3">
        <v>74.90437</v>
      </c>
      <c r="J26611" s="3">
        <v>1684.5514700000001</v>
      </c>
      <c r="K26611" s="4">
        <v>0.35</v>
      </c>
      <c r="L26611" s="73">
        <v>3058.1088224615387</v>
      </c>
    </row>
    <row r="26612" spans="1:12" x14ac:dyDescent="0.35">
      <c r="A26612" s="1" t="s">
        <v>43614</v>
      </c>
      <c r="B26612" t="s">
        <v>43615</v>
      </c>
      <c r="C26612" t="s">
        <v>34</v>
      </c>
      <c r="D26612" t="s">
        <v>35</v>
      </c>
      <c r="E26612">
        <v>2</v>
      </c>
      <c r="F26612" s="2">
        <v>29.56</v>
      </c>
      <c r="G26612" s="3">
        <v>151.56</v>
      </c>
      <c r="H26612" s="3">
        <v>0.29559999999999997</v>
      </c>
      <c r="I26612" s="3">
        <v>0</v>
      </c>
      <c r="J26612" s="3">
        <v>29.855599999999999</v>
      </c>
      <c r="K26612" s="4">
        <v>0.34999999999999992</v>
      </c>
      <c r="L26612" s="73">
        <v>54.199396923076918</v>
      </c>
    </row>
    <row r="26613" spans="1:12" x14ac:dyDescent="0.35">
      <c r="A26613" s="1" t="s">
        <v>43616</v>
      </c>
      <c r="B26613" t="s">
        <v>43617</v>
      </c>
      <c r="C26613" t="s">
        <v>34</v>
      </c>
      <c r="D26613" t="s">
        <v>35</v>
      </c>
      <c r="E26613">
        <v>2</v>
      </c>
      <c r="F26613" s="2">
        <v>7776.67</v>
      </c>
      <c r="G26613" s="3">
        <v>40715.550000000003</v>
      </c>
      <c r="H26613" s="3">
        <v>77.7667</v>
      </c>
      <c r="I26613" s="3">
        <v>0</v>
      </c>
      <c r="J26613" s="3">
        <v>7854.4367000000002</v>
      </c>
      <c r="K26613" s="4">
        <v>0.35</v>
      </c>
      <c r="L26613" s="73">
        <v>14258.823547692307</v>
      </c>
    </row>
    <row r="26614" spans="1:12" x14ac:dyDescent="0.35">
      <c r="A26614" s="1" t="s">
        <v>43618</v>
      </c>
      <c r="B26614" t="s">
        <v>43619</v>
      </c>
      <c r="C26614" t="s">
        <v>13</v>
      </c>
      <c r="D26614" t="s">
        <v>14</v>
      </c>
      <c r="E26614">
        <v>2</v>
      </c>
      <c r="F26614" s="2">
        <v>55.12</v>
      </c>
      <c r="G26614" s="3">
        <v>282.62</v>
      </c>
      <c r="H26614" s="3">
        <v>0.55120000000000002</v>
      </c>
      <c r="I26614" s="3">
        <v>0</v>
      </c>
      <c r="J26614" s="3">
        <v>55.671199999999999</v>
      </c>
      <c r="K26614" s="4">
        <v>0.35</v>
      </c>
      <c r="L26614" s="73">
        <v>101.06464</v>
      </c>
    </row>
    <row r="26615" spans="1:12" x14ac:dyDescent="0.35">
      <c r="A26615" s="1" t="s">
        <v>43620</v>
      </c>
      <c r="B26615" t="s">
        <v>43621</v>
      </c>
      <c r="C26615" t="s">
        <v>34</v>
      </c>
      <c r="D26615" t="s">
        <v>35</v>
      </c>
      <c r="E26615">
        <v>2</v>
      </c>
      <c r="F26615" s="2">
        <v>159.51</v>
      </c>
      <c r="G26615" s="3">
        <v>840.21</v>
      </c>
      <c r="H26615" s="3">
        <v>1.5951</v>
      </c>
      <c r="I26615" s="3">
        <v>0</v>
      </c>
      <c r="J26615" s="3">
        <v>161.10509999999999</v>
      </c>
      <c r="K26615" s="4">
        <v>0.35</v>
      </c>
      <c r="L26615" s="73">
        <v>292.46771999999999</v>
      </c>
    </row>
    <row r="26616" spans="1:12" x14ac:dyDescent="0.35">
      <c r="A26616" s="1" t="s">
        <v>43622</v>
      </c>
      <c r="B26616" t="s">
        <v>43623</v>
      </c>
      <c r="C26616" t="s">
        <v>34</v>
      </c>
      <c r="D26616" t="s">
        <v>35</v>
      </c>
      <c r="E26616">
        <v>2</v>
      </c>
      <c r="F26616" s="2">
        <v>18.41</v>
      </c>
      <c r="G26616" s="3">
        <v>94.42</v>
      </c>
      <c r="H26616" s="3">
        <v>0.18410000000000001</v>
      </c>
      <c r="I26616" s="3">
        <v>0</v>
      </c>
      <c r="J26616" s="3">
        <v>18.594100000000001</v>
      </c>
      <c r="K26616" s="4">
        <v>0.34999999999999992</v>
      </c>
      <c r="L26616" s="73">
        <v>33.755443076923072</v>
      </c>
    </row>
    <row r="26617" spans="1:12" x14ac:dyDescent="0.35">
      <c r="A26617" s="1" t="s">
        <v>43624</v>
      </c>
      <c r="B26617" t="s">
        <v>43625</v>
      </c>
      <c r="C26617" t="s">
        <v>34</v>
      </c>
      <c r="D26617" t="s">
        <v>35</v>
      </c>
      <c r="E26617">
        <v>2</v>
      </c>
      <c r="F26617" s="2">
        <v>4587.1099999999997</v>
      </c>
      <c r="G26617" s="3">
        <v>23516.44</v>
      </c>
      <c r="H26617" s="3">
        <v>45.871099999999998</v>
      </c>
      <c r="I26617" s="3">
        <v>0</v>
      </c>
      <c r="J26617" s="3">
        <v>4632.9811</v>
      </c>
      <c r="K26617" s="4">
        <v>0.35</v>
      </c>
      <c r="L26617" s="73">
        <v>8410.6426123076926</v>
      </c>
    </row>
    <row r="26618" spans="1:12" x14ac:dyDescent="0.35">
      <c r="A26618" s="1">
        <v>41001283</v>
      </c>
      <c r="B26618" t="s">
        <v>42152</v>
      </c>
      <c r="C26618" t="s">
        <v>34</v>
      </c>
      <c r="D26618" t="s">
        <v>35</v>
      </c>
      <c r="E26618">
        <v>1</v>
      </c>
      <c r="F26618" s="2">
        <v>146.81</v>
      </c>
      <c r="G26618" s="3">
        <v>753.5</v>
      </c>
      <c r="H26618" s="3">
        <v>1.4681</v>
      </c>
      <c r="I26618" s="3">
        <v>6.9000700000000004</v>
      </c>
      <c r="J26618" s="3">
        <v>155.17816999999999</v>
      </c>
      <c r="K26618" s="4">
        <v>0.35000000000000003</v>
      </c>
      <c r="L26618" s="73">
        <v>281.70806246153847</v>
      </c>
    </row>
    <row r="26619" spans="1:12" x14ac:dyDescent="0.35">
      <c r="A26619" s="1" t="s">
        <v>43626</v>
      </c>
      <c r="B26619" t="s">
        <v>43627</v>
      </c>
      <c r="C26619" t="s">
        <v>13</v>
      </c>
      <c r="D26619" t="s">
        <v>14</v>
      </c>
      <c r="E26619">
        <v>2</v>
      </c>
      <c r="F26619" s="2">
        <v>462.64</v>
      </c>
      <c r="G26619" s="3">
        <v>2171.94</v>
      </c>
      <c r="H26619" s="3">
        <v>4.6264000000000003</v>
      </c>
      <c r="I26619" s="3">
        <v>0</v>
      </c>
      <c r="J26619" s="3">
        <v>467.26639999999998</v>
      </c>
      <c r="K26619" s="4">
        <v>0.34999999999999992</v>
      </c>
      <c r="L26619" s="73">
        <v>848.26823384615363</v>
      </c>
    </row>
    <row r="26620" spans="1:12" x14ac:dyDescent="0.35">
      <c r="A26620" s="1" t="s">
        <v>43628</v>
      </c>
      <c r="B26620" t="s">
        <v>43629</v>
      </c>
      <c r="C26620" t="s">
        <v>34</v>
      </c>
      <c r="D26620" t="s">
        <v>35</v>
      </c>
      <c r="E26620">
        <v>2</v>
      </c>
      <c r="F26620" s="2">
        <v>41.26</v>
      </c>
      <c r="G26620" s="3">
        <v>211.52</v>
      </c>
      <c r="H26620" s="3">
        <v>0.41259999999999997</v>
      </c>
      <c r="I26620" s="3">
        <v>0</v>
      </c>
      <c r="J26620" s="3">
        <v>41.672599999999996</v>
      </c>
      <c r="K26620" s="4">
        <v>0.34999999999999992</v>
      </c>
      <c r="L26620" s="73">
        <v>75.651796923076901</v>
      </c>
    </row>
    <row r="26621" spans="1:12" x14ac:dyDescent="0.35">
      <c r="A26621" s="1" t="s">
        <v>43630</v>
      </c>
      <c r="B26621" t="s">
        <v>43631</v>
      </c>
      <c r="C26621" t="s">
        <v>34</v>
      </c>
      <c r="D26621" t="s">
        <v>35</v>
      </c>
      <c r="E26621">
        <v>2</v>
      </c>
      <c r="F26621" s="2">
        <v>2805.74</v>
      </c>
      <c r="G26621" s="3">
        <v>14779.06</v>
      </c>
      <c r="H26621" s="3">
        <v>28.057399999999998</v>
      </c>
      <c r="I26621" s="3">
        <v>0</v>
      </c>
      <c r="J26621" s="3">
        <v>2833.7973999999999</v>
      </c>
      <c r="K26621" s="4">
        <v>0.35000000000000003</v>
      </c>
      <c r="L26621" s="73">
        <v>5144.4322030769235</v>
      </c>
    </row>
    <row r="26622" spans="1:12" x14ac:dyDescent="0.35">
      <c r="A26622" s="1" t="s">
        <v>43632</v>
      </c>
      <c r="B26622" t="s">
        <v>43633</v>
      </c>
      <c r="C26622" t="s">
        <v>46</v>
      </c>
      <c r="D26622" t="s">
        <v>47</v>
      </c>
      <c r="E26622">
        <v>1</v>
      </c>
      <c r="F26622" s="2">
        <v>293.79000000000002</v>
      </c>
      <c r="G26622" s="3">
        <v>1506.16</v>
      </c>
      <c r="H26622" s="3">
        <v>2.9379000000000004</v>
      </c>
      <c r="I26622" s="3">
        <v>13.80813</v>
      </c>
      <c r="J26622" s="3">
        <v>310.53603000000004</v>
      </c>
      <c r="K26622" s="4">
        <v>0.35</v>
      </c>
      <c r="L26622" s="73">
        <v>563.74233138461545</v>
      </c>
    </row>
    <row r="26623" spans="1:12" x14ac:dyDescent="0.35">
      <c r="A26623" s="1" t="s">
        <v>43634</v>
      </c>
      <c r="B26623" t="s">
        <v>43635</v>
      </c>
      <c r="C26623" t="s">
        <v>13</v>
      </c>
      <c r="D26623" t="s">
        <v>14</v>
      </c>
      <c r="E26623">
        <v>1</v>
      </c>
      <c r="F26623" s="2">
        <v>27.06</v>
      </c>
      <c r="G26623" s="3">
        <v>138.69</v>
      </c>
      <c r="H26623" s="3">
        <v>0.27060000000000001</v>
      </c>
      <c r="I26623" s="3">
        <v>1.27182</v>
      </c>
      <c r="J26623" s="3">
        <v>28.602420000000002</v>
      </c>
      <c r="K26623" s="4">
        <v>0.35</v>
      </c>
      <c r="L26623" s="73">
        <v>51.924393230769233</v>
      </c>
    </row>
    <row r="26624" spans="1:12" x14ac:dyDescent="0.35">
      <c r="A26624" s="1" t="s">
        <v>43636</v>
      </c>
      <c r="B26624" t="s">
        <v>41963</v>
      </c>
      <c r="C26624" t="s">
        <v>34</v>
      </c>
      <c r="D26624" t="s">
        <v>35</v>
      </c>
      <c r="E26624">
        <v>1</v>
      </c>
      <c r="F26624" s="2">
        <v>1666.54</v>
      </c>
      <c r="G26624" s="3">
        <v>8543.77</v>
      </c>
      <c r="H26624" s="3">
        <v>16.665399999999998</v>
      </c>
      <c r="I26624" s="3">
        <v>78.327380000000005</v>
      </c>
      <c r="J26624" s="3">
        <v>1761.53278</v>
      </c>
      <c r="K26624" s="4">
        <v>0.35000000000000003</v>
      </c>
      <c r="L26624" s="73">
        <v>3197.8595083076925</v>
      </c>
    </row>
    <row r="26625" spans="1:12" x14ac:dyDescent="0.35">
      <c r="A26625" s="1" t="s">
        <v>43637</v>
      </c>
      <c r="B26625" t="s">
        <v>43638</v>
      </c>
      <c r="C26625" t="s">
        <v>29</v>
      </c>
      <c r="D26625" t="s">
        <v>30</v>
      </c>
      <c r="E26625">
        <v>1</v>
      </c>
      <c r="F26625" s="2">
        <v>263.82</v>
      </c>
      <c r="G26625" s="3">
        <v>1458.05</v>
      </c>
      <c r="H26625" s="3">
        <v>2.6381999999999999</v>
      </c>
      <c r="I26625" s="3">
        <v>12.39954</v>
      </c>
      <c r="J26625" s="3">
        <v>278.85773999999998</v>
      </c>
      <c r="K26625" s="4">
        <v>0.35</v>
      </c>
      <c r="L26625" s="73">
        <v>506.23405107692304</v>
      </c>
    </row>
    <row r="26626" spans="1:12" x14ac:dyDescent="0.35">
      <c r="A26626" s="1" t="s">
        <v>43639</v>
      </c>
      <c r="B26626" t="s">
        <v>43640</v>
      </c>
      <c r="C26626" t="s">
        <v>34</v>
      </c>
      <c r="D26626" t="s">
        <v>35</v>
      </c>
      <c r="E26626">
        <v>2</v>
      </c>
      <c r="F26626" s="2">
        <v>70.260000000000005</v>
      </c>
      <c r="G26626" s="3">
        <v>524.83000000000004</v>
      </c>
      <c r="H26626" s="3">
        <v>0.70260000000000011</v>
      </c>
      <c r="I26626" s="3">
        <v>0</v>
      </c>
      <c r="J26626" s="3">
        <v>70.962600000000009</v>
      </c>
      <c r="K26626" s="4">
        <v>0.35000000000000003</v>
      </c>
      <c r="L26626" s="73">
        <v>128.82441230769231</v>
      </c>
    </row>
    <row r="26627" spans="1:12" x14ac:dyDescent="0.35">
      <c r="A26627" s="1" t="s">
        <v>43641</v>
      </c>
      <c r="B26627" t="s">
        <v>43642</v>
      </c>
      <c r="C26627" t="s">
        <v>34</v>
      </c>
      <c r="D26627" t="s">
        <v>35</v>
      </c>
      <c r="E26627">
        <v>2</v>
      </c>
      <c r="F26627" s="2">
        <v>310.06</v>
      </c>
      <c r="G26627" s="3">
        <v>1664.71</v>
      </c>
      <c r="H26627" s="3">
        <v>3.1006</v>
      </c>
      <c r="I26627" s="3">
        <v>0</v>
      </c>
      <c r="J26627" s="3">
        <v>313.16059999999999</v>
      </c>
      <c r="K26627" s="4">
        <v>0.35</v>
      </c>
      <c r="L26627" s="73">
        <v>568.5069353846153</v>
      </c>
    </row>
    <row r="26628" spans="1:12" x14ac:dyDescent="0.35">
      <c r="A26628" s="1" t="s">
        <v>43643</v>
      </c>
      <c r="B26628" t="s">
        <v>43644</v>
      </c>
      <c r="C26628" t="s">
        <v>34</v>
      </c>
      <c r="D26628" t="s">
        <v>35</v>
      </c>
      <c r="E26628">
        <v>2</v>
      </c>
      <c r="F26628" s="2">
        <v>55.31</v>
      </c>
      <c r="G26628" s="3">
        <v>421.44</v>
      </c>
      <c r="H26628" s="3">
        <v>0.55310000000000004</v>
      </c>
      <c r="I26628" s="3">
        <v>0</v>
      </c>
      <c r="J26628" s="3">
        <v>55.863100000000003</v>
      </c>
      <c r="K26628" s="4">
        <v>0.34999999999999992</v>
      </c>
      <c r="L26628" s="73">
        <v>101.4130123076923</v>
      </c>
    </row>
    <row r="26629" spans="1:12" x14ac:dyDescent="0.35">
      <c r="A26629" s="1" t="s">
        <v>43645</v>
      </c>
      <c r="B26629" t="s">
        <v>43646</v>
      </c>
      <c r="C26629" t="s">
        <v>34</v>
      </c>
      <c r="D26629" t="s">
        <v>35</v>
      </c>
      <c r="E26629">
        <v>2</v>
      </c>
      <c r="F26629" s="2">
        <v>237.86</v>
      </c>
      <c r="G26629" s="3">
        <v>1193.3</v>
      </c>
      <c r="H26629" s="3">
        <v>2.3786</v>
      </c>
      <c r="I26629" s="3">
        <v>0</v>
      </c>
      <c r="J26629" s="3">
        <v>240.23860000000002</v>
      </c>
      <c r="K26629" s="4">
        <v>0.34999999999999992</v>
      </c>
      <c r="L26629" s="73">
        <v>436.12545846153847</v>
      </c>
    </row>
    <row r="26630" spans="1:12" x14ac:dyDescent="0.35">
      <c r="A26630" s="1" t="s">
        <v>43647</v>
      </c>
      <c r="B26630" t="s">
        <v>43648</v>
      </c>
      <c r="C26630" t="s">
        <v>13</v>
      </c>
      <c r="D26630" t="s">
        <v>14</v>
      </c>
      <c r="E26630">
        <v>1</v>
      </c>
      <c r="F26630" s="2">
        <v>170.63</v>
      </c>
      <c r="G26630" s="3">
        <v>874.76</v>
      </c>
      <c r="H26630" s="3">
        <v>1.7062999999999999</v>
      </c>
      <c r="I26630" s="3">
        <v>8.0196100000000001</v>
      </c>
      <c r="J26630" s="3">
        <v>180.35590999999999</v>
      </c>
      <c r="K26630" s="4">
        <v>0.35</v>
      </c>
      <c r="L26630" s="73">
        <v>327.41534430769229</v>
      </c>
    </row>
    <row r="26631" spans="1:12" x14ac:dyDescent="0.35">
      <c r="A26631" s="1" t="s">
        <v>43649</v>
      </c>
      <c r="B26631" t="s">
        <v>43650</v>
      </c>
      <c r="C26631" t="s">
        <v>13</v>
      </c>
      <c r="D26631" t="s">
        <v>14</v>
      </c>
      <c r="E26631">
        <v>2</v>
      </c>
      <c r="F26631" s="2">
        <v>99.19</v>
      </c>
      <c r="G26631" s="3">
        <v>508.53</v>
      </c>
      <c r="H26631" s="3">
        <v>0.9919</v>
      </c>
      <c r="I26631" s="3">
        <v>0</v>
      </c>
      <c r="J26631" s="3">
        <v>100.1819</v>
      </c>
      <c r="K26631" s="4">
        <v>0.35000000000000003</v>
      </c>
      <c r="L26631" s="73">
        <v>181.86868000000001</v>
      </c>
    </row>
    <row r="26632" spans="1:12" x14ac:dyDescent="0.35">
      <c r="A26632" s="1" t="s">
        <v>43651</v>
      </c>
      <c r="B26632" t="s">
        <v>43652</v>
      </c>
      <c r="C26632" t="s">
        <v>34</v>
      </c>
      <c r="D26632" t="s">
        <v>35</v>
      </c>
      <c r="E26632">
        <v>2</v>
      </c>
      <c r="F26632" s="2">
        <v>9.41</v>
      </c>
      <c r="G26632" s="3">
        <v>70.33</v>
      </c>
      <c r="H26632" s="3">
        <v>9.4100000000000003E-2</v>
      </c>
      <c r="I26632" s="3">
        <v>0</v>
      </c>
      <c r="J26632" s="3">
        <v>9.5040999999999993</v>
      </c>
      <c r="K26632" s="4">
        <v>0.35</v>
      </c>
      <c r="L26632" s="73">
        <v>17.253596923076923</v>
      </c>
    </row>
    <row r="26633" spans="1:12" x14ac:dyDescent="0.35">
      <c r="A26633" s="1" t="s">
        <v>43653</v>
      </c>
      <c r="B26633" t="s">
        <v>43654</v>
      </c>
      <c r="C26633" t="s">
        <v>34</v>
      </c>
      <c r="D26633" t="s">
        <v>35</v>
      </c>
      <c r="E26633">
        <v>2</v>
      </c>
      <c r="F26633" s="2">
        <v>82.02</v>
      </c>
      <c r="G26633" s="3">
        <v>440.42</v>
      </c>
      <c r="H26633" s="3">
        <v>0.82019999999999993</v>
      </c>
      <c r="I26633" s="3">
        <v>0</v>
      </c>
      <c r="J26633" s="3">
        <v>82.840199999999996</v>
      </c>
      <c r="K26633" s="4">
        <v>0.35000000000000003</v>
      </c>
      <c r="L26633" s="73">
        <v>150.3868246153846</v>
      </c>
    </row>
    <row r="26634" spans="1:12" x14ac:dyDescent="0.35">
      <c r="A26634" s="1" t="s">
        <v>43655</v>
      </c>
      <c r="B26634" t="s">
        <v>43656</v>
      </c>
      <c r="C26634" t="s">
        <v>34</v>
      </c>
      <c r="D26634" t="s">
        <v>35</v>
      </c>
      <c r="E26634">
        <v>2</v>
      </c>
      <c r="F26634" s="2">
        <v>1281.4100000000001</v>
      </c>
      <c r="G26634" s="3">
        <v>6569.28</v>
      </c>
      <c r="H26634" s="3">
        <v>12.814100000000002</v>
      </c>
      <c r="I26634" s="3">
        <v>0</v>
      </c>
      <c r="J26634" s="3">
        <v>1294.2241000000001</v>
      </c>
      <c r="K26634" s="4">
        <v>0.34999999999999992</v>
      </c>
      <c r="L26634" s="73">
        <v>2349.5145200000002</v>
      </c>
    </row>
    <row r="26635" spans="1:12" x14ac:dyDescent="0.35">
      <c r="A26635" s="1" t="s">
        <v>43657</v>
      </c>
      <c r="B26635" t="s">
        <v>43658</v>
      </c>
      <c r="C26635" t="s">
        <v>34</v>
      </c>
      <c r="D26635" t="s">
        <v>35</v>
      </c>
      <c r="E26635">
        <v>2</v>
      </c>
      <c r="F26635" s="2">
        <v>198.19</v>
      </c>
      <c r="G26635" s="3">
        <v>1480.47</v>
      </c>
      <c r="H26635" s="3">
        <v>1.9819</v>
      </c>
      <c r="I26635" s="3">
        <v>0</v>
      </c>
      <c r="J26635" s="3">
        <v>200.17189999999999</v>
      </c>
      <c r="K26635" s="4">
        <v>0.35000000000000003</v>
      </c>
      <c r="L26635" s="73">
        <v>363.38898769230769</v>
      </c>
    </row>
    <row r="26636" spans="1:12" x14ac:dyDescent="0.35">
      <c r="A26636" s="1" t="s">
        <v>43659</v>
      </c>
      <c r="B26636" t="s">
        <v>43660</v>
      </c>
      <c r="C26636" t="s">
        <v>46</v>
      </c>
      <c r="D26636" t="s">
        <v>47</v>
      </c>
      <c r="E26636">
        <v>1</v>
      </c>
      <c r="F26636" s="2">
        <v>181.85</v>
      </c>
      <c r="G26636" s="3">
        <v>932.25</v>
      </c>
      <c r="H26636" s="3">
        <v>1.8185</v>
      </c>
      <c r="I26636" s="3">
        <v>8.5469499999999989</v>
      </c>
      <c r="J26636" s="3">
        <v>192.21545</v>
      </c>
      <c r="K26636" s="4">
        <v>0.35</v>
      </c>
      <c r="L26636" s="73">
        <v>348.94497076923074</v>
      </c>
    </row>
    <row r="26637" spans="1:12" x14ac:dyDescent="0.35">
      <c r="A26637" s="1" t="s">
        <v>43661</v>
      </c>
      <c r="B26637" t="s">
        <v>43662</v>
      </c>
      <c r="C26637" t="s">
        <v>34</v>
      </c>
      <c r="D26637" t="s">
        <v>35</v>
      </c>
      <c r="E26637">
        <v>2</v>
      </c>
      <c r="F26637" s="2">
        <v>13410.53</v>
      </c>
      <c r="G26637" s="3">
        <v>75513.25</v>
      </c>
      <c r="H26637" s="3">
        <v>134.1053</v>
      </c>
      <c r="I26637" s="3">
        <v>0</v>
      </c>
      <c r="J26637" s="3">
        <v>13544.6353</v>
      </c>
      <c r="K26637" s="4">
        <v>0.35000000000000003</v>
      </c>
      <c r="L26637" s="73">
        <v>24588.722544615386</v>
      </c>
    </row>
    <row r="26638" spans="1:12" x14ac:dyDescent="0.35">
      <c r="A26638" s="1" t="s">
        <v>43663</v>
      </c>
      <c r="B26638" t="s">
        <v>43664</v>
      </c>
      <c r="C26638" t="s">
        <v>34</v>
      </c>
      <c r="D26638" t="s">
        <v>35</v>
      </c>
      <c r="E26638">
        <v>1</v>
      </c>
      <c r="F26638" s="2">
        <v>878.34</v>
      </c>
      <c r="G26638" s="3">
        <v>4502.9799999999996</v>
      </c>
      <c r="H26638" s="3">
        <v>8.7834000000000003</v>
      </c>
      <c r="I26638" s="3">
        <v>41.281980000000004</v>
      </c>
      <c r="J26638" s="3">
        <v>928.40538000000004</v>
      </c>
      <c r="K26638" s="4">
        <v>0.35</v>
      </c>
      <c r="L26638" s="73">
        <v>1685.4128436923077</v>
      </c>
    </row>
    <row r="26639" spans="1:12" x14ac:dyDescent="0.35">
      <c r="A26639" s="1" t="s">
        <v>43665</v>
      </c>
      <c r="B26639" t="s">
        <v>43666</v>
      </c>
      <c r="C26639" t="s">
        <v>34</v>
      </c>
      <c r="D26639" t="s">
        <v>35</v>
      </c>
      <c r="E26639">
        <v>2</v>
      </c>
      <c r="F26639" s="2">
        <v>1184.3499999999999</v>
      </c>
      <c r="G26639" s="3">
        <v>6286.6</v>
      </c>
      <c r="H26639" s="3">
        <v>11.843499999999999</v>
      </c>
      <c r="I26639" s="3">
        <v>0</v>
      </c>
      <c r="J26639" s="3">
        <v>1196.1934999999999</v>
      </c>
      <c r="K26639" s="4">
        <v>0.34999999999999992</v>
      </c>
      <c r="L26639" s="73">
        <v>2171.5512769230763</v>
      </c>
    </row>
    <row r="26640" spans="1:12" x14ac:dyDescent="0.35">
      <c r="A26640" s="1" t="s">
        <v>43667</v>
      </c>
      <c r="B26640" t="s">
        <v>43668</v>
      </c>
      <c r="C26640" t="s">
        <v>13</v>
      </c>
      <c r="D26640" t="s">
        <v>14</v>
      </c>
      <c r="E26640">
        <v>2</v>
      </c>
      <c r="F26640" s="2">
        <v>1802.21</v>
      </c>
      <c r="G26640" s="3">
        <v>8536.2800000000007</v>
      </c>
      <c r="H26640" s="3">
        <v>18.022100000000002</v>
      </c>
      <c r="I26640" s="3">
        <v>0</v>
      </c>
      <c r="J26640" s="3">
        <v>1820.2320999999999</v>
      </c>
      <c r="K26640" s="4">
        <v>0.35000000000000003</v>
      </c>
      <c r="L26640" s="73">
        <v>3304.4213507692307</v>
      </c>
    </row>
    <row r="26641" spans="1:12" x14ac:dyDescent="0.35">
      <c r="A26641" s="1" t="s">
        <v>43669</v>
      </c>
      <c r="B26641" t="s">
        <v>43670</v>
      </c>
      <c r="C26641" t="s">
        <v>34</v>
      </c>
      <c r="D26641" t="s">
        <v>35</v>
      </c>
      <c r="E26641">
        <v>1</v>
      </c>
      <c r="F26641" s="2">
        <v>68.680000000000007</v>
      </c>
      <c r="G26641" s="3">
        <v>372.98</v>
      </c>
      <c r="H26641" s="3">
        <v>0.68680000000000008</v>
      </c>
      <c r="I26641" s="3">
        <v>3.2279600000000004</v>
      </c>
      <c r="J26641" s="3">
        <v>72.594760000000008</v>
      </c>
      <c r="K26641" s="4">
        <v>0.35</v>
      </c>
      <c r="L26641" s="73">
        <v>131.78741046153846</v>
      </c>
    </row>
    <row r="26642" spans="1:12" x14ac:dyDescent="0.35">
      <c r="A26642" s="1" t="s">
        <v>43671</v>
      </c>
      <c r="B26642" t="s">
        <v>43672</v>
      </c>
      <c r="C26642" t="s">
        <v>34</v>
      </c>
      <c r="D26642" t="s">
        <v>35</v>
      </c>
      <c r="E26642">
        <v>2</v>
      </c>
      <c r="F26642" s="2">
        <v>1539.42</v>
      </c>
      <c r="G26642" s="3">
        <v>7388.12</v>
      </c>
      <c r="H26642" s="3">
        <v>15.394200000000001</v>
      </c>
      <c r="I26642" s="3">
        <v>0</v>
      </c>
      <c r="J26642" s="3">
        <v>1554.8142</v>
      </c>
      <c r="K26642" s="4">
        <v>0.35</v>
      </c>
      <c r="L26642" s="73">
        <v>2822.5857784615382</v>
      </c>
    </row>
    <row r="26643" spans="1:12" x14ac:dyDescent="0.35">
      <c r="A26643" s="1" t="s">
        <v>43673</v>
      </c>
      <c r="B26643" t="s">
        <v>43674</v>
      </c>
      <c r="C26643" t="s">
        <v>34</v>
      </c>
      <c r="D26643" t="s">
        <v>35</v>
      </c>
      <c r="E26643">
        <v>1</v>
      </c>
      <c r="F26643" s="2">
        <v>43.2</v>
      </c>
      <c r="G26643" s="3">
        <v>230.4</v>
      </c>
      <c r="H26643" s="3">
        <v>0.43200000000000005</v>
      </c>
      <c r="I26643" s="3">
        <v>2.0304000000000002</v>
      </c>
      <c r="J26643" s="3">
        <v>45.662400000000005</v>
      </c>
      <c r="K26643" s="4">
        <v>0.35000000000000003</v>
      </c>
      <c r="L26643" s="73">
        <v>82.894818461538478</v>
      </c>
    </row>
    <row r="26644" spans="1:12" x14ac:dyDescent="0.35">
      <c r="A26644" s="1" t="s">
        <v>43675</v>
      </c>
      <c r="B26644" t="s">
        <v>43676</v>
      </c>
      <c r="C26644" t="s">
        <v>34</v>
      </c>
      <c r="D26644" t="s">
        <v>35</v>
      </c>
      <c r="E26644">
        <v>2</v>
      </c>
      <c r="F26644" s="2">
        <v>1770.59</v>
      </c>
      <c r="G26644" s="3">
        <v>9270.1</v>
      </c>
      <c r="H26644" s="3">
        <v>17.7059</v>
      </c>
      <c r="I26644" s="3">
        <v>0</v>
      </c>
      <c r="J26644" s="3">
        <v>1788.2958999999998</v>
      </c>
      <c r="K26644" s="4">
        <v>0.35</v>
      </c>
      <c r="L26644" s="73">
        <v>3246.4448646153842</v>
      </c>
    </row>
    <row r="26645" spans="1:12" x14ac:dyDescent="0.35">
      <c r="A26645" s="1" t="s">
        <v>43677</v>
      </c>
      <c r="B26645" t="s">
        <v>43678</v>
      </c>
      <c r="C26645" t="s">
        <v>29</v>
      </c>
      <c r="D26645" t="s">
        <v>30</v>
      </c>
      <c r="E26645">
        <v>2</v>
      </c>
      <c r="F26645" s="2">
        <v>1.87</v>
      </c>
      <c r="G26645" s="3">
        <v>9.7799999999999994</v>
      </c>
      <c r="H26645" s="3">
        <v>1.8700000000000001E-2</v>
      </c>
      <c r="I26645" s="3">
        <v>0</v>
      </c>
      <c r="J26645" s="3">
        <v>1.8887</v>
      </c>
      <c r="K26645" s="4">
        <v>0.35000000000000003</v>
      </c>
      <c r="L26645" s="73">
        <v>3.428716923076923</v>
      </c>
    </row>
    <row r="26646" spans="1:12" x14ac:dyDescent="0.35">
      <c r="A26646" s="1" t="s">
        <v>43679</v>
      </c>
      <c r="B26646" t="s">
        <v>43680</v>
      </c>
      <c r="C26646" t="s">
        <v>46</v>
      </c>
      <c r="D26646" t="s">
        <v>47</v>
      </c>
      <c r="E26646">
        <v>1</v>
      </c>
      <c r="F26646" s="2">
        <v>51.65</v>
      </c>
      <c r="G26646" s="3">
        <v>264.8</v>
      </c>
      <c r="H26646" s="3">
        <v>0.51649999999999996</v>
      </c>
      <c r="I26646" s="3">
        <v>2.4275500000000001</v>
      </c>
      <c r="J26646" s="3">
        <v>54.594049999999996</v>
      </c>
      <c r="K26646" s="4">
        <v>0.35000000000000003</v>
      </c>
      <c r="L26646" s="73">
        <v>99.109198461538455</v>
      </c>
    </row>
    <row r="26647" spans="1:12" x14ac:dyDescent="0.35">
      <c r="A26647" s="1" t="s">
        <v>43681</v>
      </c>
      <c r="B26647" t="s">
        <v>43682</v>
      </c>
      <c r="C26647" t="s">
        <v>34</v>
      </c>
      <c r="D26647" t="s">
        <v>35</v>
      </c>
      <c r="E26647">
        <v>1</v>
      </c>
      <c r="F26647" s="2">
        <v>125.74</v>
      </c>
      <c r="G26647" s="3">
        <v>644.6</v>
      </c>
      <c r="H26647" s="3">
        <v>1.2574000000000001</v>
      </c>
      <c r="I26647" s="3">
        <v>5.9097799999999996</v>
      </c>
      <c r="J26647" s="3">
        <v>132.90718000000001</v>
      </c>
      <c r="K26647" s="4">
        <v>0.35</v>
      </c>
      <c r="L26647" s="73">
        <v>241.27764984615385</v>
      </c>
    </row>
    <row r="26648" spans="1:12" x14ac:dyDescent="0.35">
      <c r="A26648" s="1" t="s">
        <v>43683</v>
      </c>
      <c r="B26648" t="s">
        <v>43684</v>
      </c>
      <c r="C26648" t="s">
        <v>34</v>
      </c>
      <c r="D26648" t="s">
        <v>35</v>
      </c>
      <c r="E26648">
        <v>1</v>
      </c>
      <c r="F26648" s="2">
        <v>55.81</v>
      </c>
      <c r="G26648" s="3">
        <v>292.2</v>
      </c>
      <c r="H26648" s="3">
        <v>0.55810000000000004</v>
      </c>
      <c r="I26648" s="3">
        <v>2.6230700000000002</v>
      </c>
      <c r="J26648" s="3">
        <v>58.991170000000004</v>
      </c>
      <c r="K26648" s="4">
        <v>0.35</v>
      </c>
      <c r="L26648" s="73">
        <v>107.09166246153846</v>
      </c>
    </row>
    <row r="26649" spans="1:12" x14ac:dyDescent="0.35">
      <c r="A26649" s="1" t="s">
        <v>43685</v>
      </c>
      <c r="B26649" t="s">
        <v>43686</v>
      </c>
      <c r="C26649" t="s">
        <v>34</v>
      </c>
      <c r="D26649" t="s">
        <v>35</v>
      </c>
      <c r="E26649">
        <v>1</v>
      </c>
      <c r="F26649" s="2">
        <v>546.76</v>
      </c>
      <c r="G26649" s="3">
        <v>2742.88</v>
      </c>
      <c r="H26649" s="3">
        <v>5.4676</v>
      </c>
      <c r="I26649" s="3">
        <v>25.69772</v>
      </c>
      <c r="J26649" s="3">
        <v>577.92531999999994</v>
      </c>
      <c r="K26649" s="4">
        <v>0.35</v>
      </c>
      <c r="L26649" s="73">
        <v>1049.1567347692308</v>
      </c>
    </row>
    <row r="26650" spans="1:12" x14ac:dyDescent="0.35">
      <c r="A26650" s="1" t="s">
        <v>43687</v>
      </c>
      <c r="B26650" t="s">
        <v>43688</v>
      </c>
      <c r="C26650" t="s">
        <v>34</v>
      </c>
      <c r="D26650" t="s">
        <v>35</v>
      </c>
      <c r="E26650">
        <v>2</v>
      </c>
      <c r="F26650" s="2">
        <v>291.58999999999997</v>
      </c>
      <c r="G26650" s="3">
        <v>1494.87</v>
      </c>
      <c r="H26650" s="3">
        <v>2.9158999999999997</v>
      </c>
      <c r="I26650" s="3">
        <v>0</v>
      </c>
      <c r="J26650" s="3">
        <v>294.5059</v>
      </c>
      <c r="K26650" s="4">
        <v>0.34999999999999992</v>
      </c>
      <c r="L26650" s="73">
        <v>534.64148</v>
      </c>
    </row>
    <row r="26651" spans="1:12" x14ac:dyDescent="0.35">
      <c r="A26651" s="1" t="s">
        <v>43689</v>
      </c>
      <c r="B26651" t="s">
        <v>43690</v>
      </c>
      <c r="C26651" t="s">
        <v>34</v>
      </c>
      <c r="D26651" t="s">
        <v>35</v>
      </c>
      <c r="E26651">
        <v>1</v>
      </c>
      <c r="F26651" s="2">
        <v>243.32</v>
      </c>
      <c r="G26651" s="3">
        <v>1272.3599999999999</v>
      </c>
      <c r="H26651" s="3">
        <v>2.4331999999999998</v>
      </c>
      <c r="I26651" s="3">
        <v>11.43604</v>
      </c>
      <c r="J26651" s="3">
        <v>257.18923999999998</v>
      </c>
      <c r="K26651" s="4">
        <v>0.34999999999999992</v>
      </c>
      <c r="L26651" s="73">
        <v>466.89738953846143</v>
      </c>
    </row>
    <row r="26652" spans="1:12" x14ac:dyDescent="0.35">
      <c r="A26652" s="1" t="s">
        <v>43691</v>
      </c>
      <c r="B26652" t="s">
        <v>43692</v>
      </c>
      <c r="C26652" t="s">
        <v>34</v>
      </c>
      <c r="D26652" t="s">
        <v>35</v>
      </c>
      <c r="E26652">
        <v>1</v>
      </c>
      <c r="F26652" s="2">
        <v>21</v>
      </c>
      <c r="G26652" s="3">
        <v>157.30000000000001</v>
      </c>
      <c r="H26652" s="3">
        <v>0.21</v>
      </c>
      <c r="I26652" s="3">
        <v>0.98699999999999999</v>
      </c>
      <c r="J26652" s="3">
        <v>22.196999999999999</v>
      </c>
      <c r="K26652" s="4">
        <v>0.35000000000000003</v>
      </c>
      <c r="L26652" s="73">
        <v>40.296092307692305</v>
      </c>
    </row>
    <row r="26653" spans="1:12" x14ac:dyDescent="0.35">
      <c r="A26653" s="1">
        <v>2819683</v>
      </c>
      <c r="B26653" t="s">
        <v>43693</v>
      </c>
      <c r="C26653" t="s">
        <v>46</v>
      </c>
      <c r="D26653" t="s">
        <v>47</v>
      </c>
      <c r="E26653">
        <v>1</v>
      </c>
      <c r="F26653" s="2">
        <v>145.63999999999999</v>
      </c>
      <c r="G26653" s="3">
        <v>748.06</v>
      </c>
      <c r="H26653" s="3">
        <v>1.4563999999999999</v>
      </c>
      <c r="I26653" s="3">
        <v>6.8450799999999994</v>
      </c>
      <c r="J26653" s="3">
        <v>153.94147999999998</v>
      </c>
      <c r="K26653" s="4">
        <v>0.35</v>
      </c>
      <c r="L26653" s="73">
        <v>279.46299446153841</v>
      </c>
    </row>
    <row r="26654" spans="1:12" x14ac:dyDescent="0.35">
      <c r="A26654" s="1" t="s">
        <v>43694</v>
      </c>
      <c r="B26654" t="s">
        <v>43695</v>
      </c>
      <c r="C26654" t="s">
        <v>29</v>
      </c>
      <c r="D26654" t="s">
        <v>30</v>
      </c>
      <c r="E26654">
        <v>1</v>
      </c>
      <c r="F26654" s="2">
        <v>17.64</v>
      </c>
      <c r="G26654" s="3">
        <v>90.4</v>
      </c>
      <c r="H26654" s="3">
        <v>0.1764</v>
      </c>
      <c r="I26654" s="3">
        <v>0.82908000000000004</v>
      </c>
      <c r="J26654" s="3">
        <v>18.645480000000003</v>
      </c>
      <c r="K26654" s="4">
        <v>0.35</v>
      </c>
      <c r="L26654" s="73">
        <v>33.848717538461543</v>
      </c>
    </row>
    <row r="26655" spans="1:12" x14ac:dyDescent="0.35">
      <c r="A26655" s="1" t="s">
        <v>43696</v>
      </c>
      <c r="B26655" t="s">
        <v>43697</v>
      </c>
      <c r="C26655" t="s">
        <v>13</v>
      </c>
      <c r="D26655" t="s">
        <v>14</v>
      </c>
      <c r="E26655">
        <v>2</v>
      </c>
      <c r="F26655" s="2">
        <v>2849.89</v>
      </c>
      <c r="G26655" s="3">
        <v>14784.35</v>
      </c>
      <c r="H26655" s="3">
        <v>28.498899999999999</v>
      </c>
      <c r="I26655" s="3">
        <v>0</v>
      </c>
      <c r="J26655" s="3">
        <v>2878.3888999999999</v>
      </c>
      <c r="K26655" s="4">
        <v>0.35</v>
      </c>
      <c r="L26655" s="73">
        <v>5225.3829261538458</v>
      </c>
    </row>
    <row r="26656" spans="1:12" x14ac:dyDescent="0.35">
      <c r="A26656" s="1" t="s">
        <v>43698</v>
      </c>
      <c r="B26656" t="s">
        <v>43699</v>
      </c>
      <c r="C26656" t="s">
        <v>46</v>
      </c>
      <c r="D26656" t="s">
        <v>47</v>
      </c>
      <c r="E26656">
        <v>1</v>
      </c>
      <c r="F26656" s="2">
        <v>58.12</v>
      </c>
      <c r="G26656" s="3">
        <v>297.94</v>
      </c>
      <c r="H26656" s="3">
        <v>0.58119999999999994</v>
      </c>
      <c r="I26656" s="3">
        <v>2.7316400000000001</v>
      </c>
      <c r="J26656" s="3">
        <v>61.432839999999999</v>
      </c>
      <c r="K26656" s="4">
        <v>0.35000000000000003</v>
      </c>
      <c r="L26656" s="73">
        <v>111.52423261538462</v>
      </c>
    </row>
    <row r="26657" spans="1:12" x14ac:dyDescent="0.35">
      <c r="A26657" s="1" t="s">
        <v>43700</v>
      </c>
      <c r="B26657" t="s">
        <v>43701</v>
      </c>
      <c r="C26657" t="s">
        <v>34</v>
      </c>
      <c r="D26657" t="s">
        <v>35</v>
      </c>
      <c r="E26657">
        <v>1</v>
      </c>
      <c r="F26657" s="2">
        <v>134.11000000000001</v>
      </c>
      <c r="G26657" s="3">
        <v>702.09</v>
      </c>
      <c r="H26657" s="3">
        <v>1.3411000000000002</v>
      </c>
      <c r="I26657" s="3">
        <v>6.3031700000000006</v>
      </c>
      <c r="J26657" s="3">
        <v>141.75427000000002</v>
      </c>
      <c r="K26657" s="4">
        <v>0.35</v>
      </c>
      <c r="L26657" s="73">
        <v>257.33852092307694</v>
      </c>
    </row>
    <row r="26658" spans="1:12" x14ac:dyDescent="0.35">
      <c r="A26658" s="1" t="s">
        <v>43702</v>
      </c>
      <c r="B26658" t="s">
        <v>43703</v>
      </c>
      <c r="C26658" t="s">
        <v>34</v>
      </c>
      <c r="D26658" t="s">
        <v>35</v>
      </c>
      <c r="E26658">
        <v>1</v>
      </c>
      <c r="F26658" s="2">
        <v>65.459999999999994</v>
      </c>
      <c r="G26658" s="3">
        <v>342.72</v>
      </c>
      <c r="H26658" s="3">
        <v>0.65459999999999996</v>
      </c>
      <c r="I26658" s="3">
        <v>3.0766199999999997</v>
      </c>
      <c r="J26658" s="3">
        <v>69.191220000000001</v>
      </c>
      <c r="K26658" s="4">
        <v>0.35</v>
      </c>
      <c r="L26658" s="73">
        <v>125.60867630769231</v>
      </c>
    </row>
    <row r="26659" spans="1:12" x14ac:dyDescent="0.35">
      <c r="A26659" s="1" t="s">
        <v>43704</v>
      </c>
      <c r="B26659" t="s">
        <v>43705</v>
      </c>
      <c r="C26659" t="s">
        <v>34</v>
      </c>
      <c r="D26659" t="s">
        <v>35</v>
      </c>
      <c r="E26659">
        <v>2</v>
      </c>
      <c r="F26659" s="2">
        <v>56.49</v>
      </c>
      <c r="G26659" s="3">
        <v>295.76</v>
      </c>
      <c r="H26659" s="3">
        <v>0.56490000000000007</v>
      </c>
      <c r="I26659" s="3">
        <v>0</v>
      </c>
      <c r="J26659" s="3">
        <v>57.054900000000004</v>
      </c>
      <c r="K26659" s="4">
        <v>0.35</v>
      </c>
      <c r="L26659" s="73">
        <v>103.5765876923077</v>
      </c>
    </row>
    <row r="26660" spans="1:12" x14ac:dyDescent="0.35">
      <c r="A26660" s="1" t="s">
        <v>43706</v>
      </c>
      <c r="B26660" t="s">
        <v>43707</v>
      </c>
      <c r="C26660" t="s">
        <v>34</v>
      </c>
      <c r="D26660" t="s">
        <v>35</v>
      </c>
      <c r="E26660">
        <v>2</v>
      </c>
      <c r="F26660" s="2">
        <v>7.25</v>
      </c>
      <c r="G26660" s="3">
        <v>54.17</v>
      </c>
      <c r="H26660" s="3">
        <v>7.2499999999999995E-2</v>
      </c>
      <c r="I26660" s="3">
        <v>0</v>
      </c>
      <c r="J26660" s="3">
        <v>7.3224999999999998</v>
      </c>
      <c r="K26660" s="4">
        <v>0.35000000000000003</v>
      </c>
      <c r="L26660" s="73">
        <v>13.293153846153846</v>
      </c>
    </row>
    <row r="26661" spans="1:12" x14ac:dyDescent="0.35">
      <c r="A26661" s="1" t="s">
        <v>43708</v>
      </c>
      <c r="B26661" t="s">
        <v>43709</v>
      </c>
      <c r="C26661" t="s">
        <v>13</v>
      </c>
      <c r="D26661" t="s">
        <v>14</v>
      </c>
      <c r="E26661">
        <v>2</v>
      </c>
      <c r="F26661" s="2">
        <v>92.12</v>
      </c>
      <c r="G26661" s="3">
        <v>366.81</v>
      </c>
      <c r="H26661" s="3">
        <v>0.92120000000000002</v>
      </c>
      <c r="I26661" s="3">
        <v>0</v>
      </c>
      <c r="J26661" s="3">
        <v>93.041200000000003</v>
      </c>
      <c r="K26661" s="4">
        <v>0.35</v>
      </c>
      <c r="L26661" s="73">
        <v>168.90556307692307</v>
      </c>
    </row>
    <row r="26662" spans="1:12" x14ac:dyDescent="0.35">
      <c r="A26662" s="1" t="s">
        <v>43710</v>
      </c>
      <c r="B26662" t="s">
        <v>43711</v>
      </c>
      <c r="C26662" t="s">
        <v>34</v>
      </c>
      <c r="D26662" t="s">
        <v>35</v>
      </c>
      <c r="E26662">
        <v>2</v>
      </c>
      <c r="F26662" s="2">
        <v>86</v>
      </c>
      <c r="G26662" s="3">
        <v>450.26</v>
      </c>
      <c r="H26662" s="3">
        <v>0.86</v>
      </c>
      <c r="I26662" s="3">
        <v>0</v>
      </c>
      <c r="J26662" s="3">
        <v>86.86</v>
      </c>
      <c r="K26662" s="4">
        <v>0.35000000000000003</v>
      </c>
      <c r="L26662" s="73">
        <v>157.6843076923077</v>
      </c>
    </row>
    <row r="26663" spans="1:12" x14ac:dyDescent="0.35">
      <c r="A26663" s="1" t="s">
        <v>43712</v>
      </c>
      <c r="B26663" t="s">
        <v>43713</v>
      </c>
      <c r="C26663" t="s">
        <v>34</v>
      </c>
      <c r="D26663" t="s">
        <v>35</v>
      </c>
      <c r="E26663">
        <v>2</v>
      </c>
      <c r="F26663" s="2">
        <v>198.19</v>
      </c>
      <c r="G26663" s="3">
        <v>1016.01</v>
      </c>
      <c r="H26663" s="3">
        <v>1.9819</v>
      </c>
      <c r="I26663" s="3">
        <v>0</v>
      </c>
      <c r="J26663" s="3">
        <v>200.17189999999999</v>
      </c>
      <c r="K26663" s="4">
        <v>0.35000000000000003</v>
      </c>
      <c r="L26663" s="73">
        <v>363.38898769230769</v>
      </c>
    </row>
    <row r="26664" spans="1:12" x14ac:dyDescent="0.35">
      <c r="A26664" s="1" t="s">
        <v>43714</v>
      </c>
      <c r="B26664" t="s">
        <v>43715</v>
      </c>
      <c r="C26664" t="s">
        <v>46</v>
      </c>
      <c r="D26664" t="s">
        <v>47</v>
      </c>
      <c r="E26664">
        <v>1</v>
      </c>
      <c r="F26664" s="2">
        <v>13.79</v>
      </c>
      <c r="G26664" s="3">
        <v>70.66</v>
      </c>
      <c r="H26664" s="3">
        <v>0.13789999999999999</v>
      </c>
      <c r="I26664" s="3">
        <v>0.64812999999999998</v>
      </c>
      <c r="J26664" s="3">
        <v>14.576029999999999</v>
      </c>
      <c r="K26664" s="4">
        <v>0.34999999999999992</v>
      </c>
      <c r="L26664" s="73">
        <v>26.461100615384613</v>
      </c>
    </row>
    <row r="26665" spans="1:12" x14ac:dyDescent="0.35">
      <c r="A26665" s="1" t="s">
        <v>43716</v>
      </c>
      <c r="B26665" t="s">
        <v>43717</v>
      </c>
      <c r="C26665" t="s">
        <v>34</v>
      </c>
      <c r="D26665" t="s">
        <v>35</v>
      </c>
      <c r="E26665">
        <v>2</v>
      </c>
      <c r="F26665" s="2">
        <v>18.329999999999998</v>
      </c>
      <c r="G26665" s="3">
        <v>136.88</v>
      </c>
      <c r="H26665" s="3">
        <v>0.18329999999999999</v>
      </c>
      <c r="I26665" s="3">
        <v>0</v>
      </c>
      <c r="J26665" s="3">
        <v>18.513299999999997</v>
      </c>
      <c r="K26665" s="4">
        <v>0.35</v>
      </c>
      <c r="L26665" s="73">
        <v>33.608759999999997</v>
      </c>
    </row>
    <row r="26666" spans="1:12" x14ac:dyDescent="0.35">
      <c r="A26666" s="1" t="s">
        <v>43718</v>
      </c>
      <c r="B26666" t="s">
        <v>43719</v>
      </c>
      <c r="C26666" t="s">
        <v>34</v>
      </c>
      <c r="D26666" t="s">
        <v>35</v>
      </c>
      <c r="E26666">
        <v>2</v>
      </c>
      <c r="F26666" s="2">
        <v>145.58000000000001</v>
      </c>
      <c r="G26666" s="3">
        <v>1087.55</v>
      </c>
      <c r="H26666" s="3">
        <v>1.4558000000000002</v>
      </c>
      <c r="I26666" s="3">
        <v>0</v>
      </c>
      <c r="J26666" s="3">
        <v>147.03580000000002</v>
      </c>
      <c r="K26666" s="4">
        <v>0.35</v>
      </c>
      <c r="L26666" s="73">
        <v>266.92652923076923</v>
      </c>
    </row>
    <row r="26667" spans="1:12" x14ac:dyDescent="0.35">
      <c r="A26667" s="1" t="s">
        <v>43720</v>
      </c>
      <c r="B26667" t="s">
        <v>43721</v>
      </c>
      <c r="C26667" t="s">
        <v>34</v>
      </c>
      <c r="D26667" t="s">
        <v>35</v>
      </c>
      <c r="E26667">
        <v>1</v>
      </c>
      <c r="F26667" s="2">
        <v>92</v>
      </c>
      <c r="G26667" s="3">
        <v>471.63</v>
      </c>
      <c r="H26667" s="3">
        <v>0.92</v>
      </c>
      <c r="I26667" s="3">
        <v>4.3239999999999998</v>
      </c>
      <c r="J26667" s="3">
        <v>97.244</v>
      </c>
      <c r="K26667" s="4">
        <v>0.34999999999999992</v>
      </c>
      <c r="L26667" s="73">
        <v>176.53526153846153</v>
      </c>
    </row>
    <row r="26668" spans="1:12" x14ac:dyDescent="0.35">
      <c r="A26668" s="1" t="s">
        <v>43722</v>
      </c>
      <c r="B26668" t="s">
        <v>43723</v>
      </c>
      <c r="C26668" t="s">
        <v>34</v>
      </c>
      <c r="D26668" t="s">
        <v>35</v>
      </c>
      <c r="E26668">
        <v>1</v>
      </c>
      <c r="F26668" s="2">
        <v>172.82</v>
      </c>
      <c r="G26668" s="3">
        <v>904.87</v>
      </c>
      <c r="H26668" s="3">
        <v>1.7282</v>
      </c>
      <c r="I26668" s="3">
        <v>8.122539999999999</v>
      </c>
      <c r="J26668" s="3">
        <v>182.67073999999997</v>
      </c>
      <c r="K26668" s="4">
        <v>0.35</v>
      </c>
      <c r="L26668" s="73">
        <v>331.61765107692304</v>
      </c>
    </row>
    <row r="26669" spans="1:12" x14ac:dyDescent="0.35">
      <c r="A26669" s="1" t="s">
        <v>43724</v>
      </c>
      <c r="B26669" t="s">
        <v>43725</v>
      </c>
      <c r="C26669" t="s">
        <v>34</v>
      </c>
      <c r="D26669" t="s">
        <v>35</v>
      </c>
      <c r="E26669">
        <v>1</v>
      </c>
      <c r="F26669" s="2">
        <v>5649.66</v>
      </c>
      <c r="G26669" s="3">
        <v>28963.74</v>
      </c>
      <c r="H26669" s="3">
        <v>56.496600000000001</v>
      </c>
      <c r="I26669" s="3">
        <v>265.53402</v>
      </c>
      <c r="J26669" s="3">
        <v>5971.6906200000003</v>
      </c>
      <c r="K26669" s="4">
        <v>0.34999999999999992</v>
      </c>
      <c r="L26669" s="73">
        <v>10840.915279384615</v>
      </c>
    </row>
    <row r="26670" spans="1:12" x14ac:dyDescent="0.35">
      <c r="A26670" s="1" t="s">
        <v>43726</v>
      </c>
      <c r="B26670" t="s">
        <v>43727</v>
      </c>
      <c r="C26670" t="s">
        <v>34</v>
      </c>
      <c r="D26670" t="s">
        <v>35</v>
      </c>
      <c r="E26670">
        <v>2</v>
      </c>
      <c r="F26670" s="2">
        <v>4375.0200000000004</v>
      </c>
      <c r="G26670" s="3">
        <v>22429.15</v>
      </c>
      <c r="H26670" s="3">
        <v>43.750200000000007</v>
      </c>
      <c r="I26670" s="3">
        <v>0</v>
      </c>
      <c r="J26670" s="3">
        <v>4418.7702000000008</v>
      </c>
      <c r="K26670" s="4">
        <v>0.35</v>
      </c>
      <c r="L26670" s="73">
        <v>8021.7674400000014</v>
      </c>
    </row>
    <row r="26671" spans="1:12" x14ac:dyDescent="0.35">
      <c r="A26671" s="1" t="s">
        <v>43728</v>
      </c>
      <c r="B26671" t="s">
        <v>43729</v>
      </c>
      <c r="C26671" t="s">
        <v>46</v>
      </c>
      <c r="D26671" t="s">
        <v>47</v>
      </c>
      <c r="E26671">
        <v>1</v>
      </c>
      <c r="F26671" s="2">
        <v>53.09</v>
      </c>
      <c r="G26671" s="3">
        <v>277.58</v>
      </c>
      <c r="H26671" s="3">
        <v>0.53090000000000004</v>
      </c>
      <c r="I26671" s="3">
        <v>2.4952300000000003</v>
      </c>
      <c r="J26671" s="3">
        <v>56.116130000000005</v>
      </c>
      <c r="K26671" s="4">
        <v>0.35</v>
      </c>
      <c r="L26671" s="73">
        <v>101.87235907692309</v>
      </c>
    </row>
    <row r="26672" spans="1:12" x14ac:dyDescent="0.35">
      <c r="A26672" s="1" t="s">
        <v>43730</v>
      </c>
      <c r="B26672" t="s">
        <v>43731</v>
      </c>
      <c r="C26672" t="s">
        <v>13</v>
      </c>
      <c r="D26672" t="s">
        <v>14</v>
      </c>
      <c r="E26672">
        <v>2</v>
      </c>
      <c r="F26672" s="2">
        <v>23987.360000000001</v>
      </c>
      <c r="G26672" s="3">
        <v>123129.06</v>
      </c>
      <c r="H26672" s="3">
        <v>239.87360000000001</v>
      </c>
      <c r="I26672" s="3">
        <v>0</v>
      </c>
      <c r="J26672" s="3">
        <v>24227.2336</v>
      </c>
      <c r="K26672" s="4">
        <v>0.35000000000000003</v>
      </c>
      <c r="L26672" s="73">
        <v>43981.747150769232</v>
      </c>
    </row>
    <row r="26673" spans="1:12" x14ac:dyDescent="0.35">
      <c r="A26673" s="1" t="s">
        <v>43732</v>
      </c>
      <c r="B26673" t="s">
        <v>43733</v>
      </c>
      <c r="C26673" t="s">
        <v>34</v>
      </c>
      <c r="D26673" t="s">
        <v>35</v>
      </c>
      <c r="E26673">
        <v>2</v>
      </c>
      <c r="F26673" s="2">
        <v>119.19</v>
      </c>
      <c r="G26673" s="3">
        <v>890.41</v>
      </c>
      <c r="H26673" s="3">
        <v>1.1919</v>
      </c>
      <c r="I26673" s="3">
        <v>0</v>
      </c>
      <c r="J26673" s="3">
        <v>120.3819</v>
      </c>
      <c r="K26673" s="4">
        <v>0.35</v>
      </c>
      <c r="L26673" s="73">
        <v>218.53944923076921</v>
      </c>
    </row>
    <row r="26674" spans="1:12" x14ac:dyDescent="0.35">
      <c r="A26674" s="1">
        <v>41006048</v>
      </c>
      <c r="B26674" t="s">
        <v>43734</v>
      </c>
      <c r="C26674" t="s">
        <v>34</v>
      </c>
      <c r="D26674" t="s">
        <v>35</v>
      </c>
      <c r="E26674">
        <v>1</v>
      </c>
      <c r="F26674" s="2">
        <v>937.75</v>
      </c>
      <c r="G26674" s="3">
        <v>4807.46</v>
      </c>
      <c r="H26674" s="3">
        <v>9.3774999999999995</v>
      </c>
      <c r="I26674" s="3">
        <v>44.074249999999999</v>
      </c>
      <c r="J26674" s="3">
        <v>991.20175000000006</v>
      </c>
      <c r="K26674" s="4">
        <v>0.35</v>
      </c>
      <c r="L26674" s="73">
        <v>1799.4124076923076</v>
      </c>
    </row>
    <row r="26675" spans="1:12" x14ac:dyDescent="0.35">
      <c r="A26675" s="1" t="s">
        <v>43735</v>
      </c>
      <c r="B26675" t="s">
        <v>43736</v>
      </c>
      <c r="C26675" t="s">
        <v>34</v>
      </c>
      <c r="D26675" t="s">
        <v>35</v>
      </c>
      <c r="E26675">
        <v>2</v>
      </c>
      <c r="F26675" s="2">
        <v>13555.85</v>
      </c>
      <c r="G26675" s="3">
        <v>71404.759999999995</v>
      </c>
      <c r="H26675" s="3">
        <v>135.55850000000001</v>
      </c>
      <c r="I26675" s="3">
        <v>0</v>
      </c>
      <c r="J26675" s="3">
        <v>13691.4085</v>
      </c>
      <c r="K26675" s="4">
        <v>0.35</v>
      </c>
      <c r="L26675" s="73">
        <v>24855.172353846152</v>
      </c>
    </row>
    <row r="26676" spans="1:12" x14ac:dyDescent="0.35">
      <c r="A26676" s="1" t="s">
        <v>43737</v>
      </c>
      <c r="B26676" t="s">
        <v>43738</v>
      </c>
      <c r="C26676" t="s">
        <v>34</v>
      </c>
      <c r="D26676" t="s">
        <v>35</v>
      </c>
      <c r="E26676">
        <v>2</v>
      </c>
      <c r="F26676" s="2">
        <v>8196.84</v>
      </c>
      <c r="G26676" s="3">
        <v>42915.39</v>
      </c>
      <c r="H26676" s="3">
        <v>81.968400000000003</v>
      </c>
      <c r="I26676" s="3">
        <v>0</v>
      </c>
      <c r="J26676" s="3">
        <v>8278.8083999999999</v>
      </c>
      <c r="K26676" s="4">
        <v>0.34999999999999992</v>
      </c>
      <c r="L26676" s="73">
        <v>15029.221403076921</v>
      </c>
    </row>
    <row r="26677" spans="1:12" x14ac:dyDescent="0.35">
      <c r="A26677" s="1" t="s">
        <v>43739</v>
      </c>
      <c r="B26677" t="s">
        <v>43740</v>
      </c>
      <c r="C26677" t="s">
        <v>34</v>
      </c>
      <c r="D26677" t="s">
        <v>35</v>
      </c>
      <c r="E26677">
        <v>1</v>
      </c>
      <c r="F26677" s="2">
        <v>18.489999999999998</v>
      </c>
      <c r="G26677" s="3">
        <v>94.8</v>
      </c>
      <c r="H26677" s="3">
        <v>0.18489999999999998</v>
      </c>
      <c r="I26677" s="3">
        <v>0.86902999999999997</v>
      </c>
      <c r="J26677" s="3">
        <v>19.543929999999996</v>
      </c>
      <c r="K26677" s="4">
        <v>0.35</v>
      </c>
      <c r="L26677" s="73">
        <v>35.479749846153837</v>
      </c>
    </row>
    <row r="26678" spans="1:12" x14ac:dyDescent="0.35">
      <c r="A26678" s="1" t="s">
        <v>43741</v>
      </c>
      <c r="B26678" t="s">
        <v>43742</v>
      </c>
      <c r="C26678" t="s">
        <v>34</v>
      </c>
      <c r="D26678" t="s">
        <v>35</v>
      </c>
      <c r="E26678">
        <v>2</v>
      </c>
      <c r="F26678" s="2">
        <v>202.09</v>
      </c>
      <c r="G26678" s="3">
        <v>1085.08</v>
      </c>
      <c r="H26678" s="3">
        <v>2.0209000000000001</v>
      </c>
      <c r="I26678" s="3">
        <v>0</v>
      </c>
      <c r="J26678" s="3">
        <v>204.11090000000002</v>
      </c>
      <c r="K26678" s="4">
        <v>0.34999999999999992</v>
      </c>
      <c r="L26678" s="73">
        <v>370.5397876923077</v>
      </c>
    </row>
    <row r="26679" spans="1:12" x14ac:dyDescent="0.35">
      <c r="A26679" s="1" t="s">
        <v>43743</v>
      </c>
      <c r="B26679" t="s">
        <v>43744</v>
      </c>
      <c r="C26679" t="s">
        <v>34</v>
      </c>
      <c r="D26679" t="s">
        <v>35</v>
      </c>
      <c r="E26679">
        <v>2</v>
      </c>
      <c r="F26679" s="2">
        <v>5420.05</v>
      </c>
      <c r="G26679" s="3">
        <v>27786.61</v>
      </c>
      <c r="H26679" s="3">
        <v>54.200500000000005</v>
      </c>
      <c r="I26679" s="3">
        <v>0</v>
      </c>
      <c r="J26679" s="3">
        <v>5474.2505000000001</v>
      </c>
      <c r="K26679" s="4">
        <v>0.35</v>
      </c>
      <c r="L26679" s="73">
        <v>9937.8701384615379</v>
      </c>
    </row>
    <row r="26680" spans="1:12" x14ac:dyDescent="0.35">
      <c r="A26680" s="1" t="s">
        <v>43745</v>
      </c>
      <c r="B26680" t="s">
        <v>43746</v>
      </c>
      <c r="C26680" t="s">
        <v>46</v>
      </c>
      <c r="D26680" t="s">
        <v>47</v>
      </c>
      <c r="E26680">
        <v>1</v>
      </c>
      <c r="F26680" s="2">
        <v>140.66999999999999</v>
      </c>
      <c r="G26680" s="3">
        <v>721.16</v>
      </c>
      <c r="H26680" s="3">
        <v>1.4066999999999998</v>
      </c>
      <c r="I26680" s="3">
        <v>6.6114899999999999</v>
      </c>
      <c r="J26680" s="3">
        <v>148.68818999999999</v>
      </c>
      <c r="K26680" s="4">
        <v>0.35000000000000003</v>
      </c>
      <c r="L26680" s="73">
        <v>269.92625261538461</v>
      </c>
    </row>
    <row r="26681" spans="1:12" x14ac:dyDescent="0.35">
      <c r="A26681" s="1" t="s">
        <v>43747</v>
      </c>
      <c r="B26681" t="s">
        <v>43748</v>
      </c>
      <c r="C26681" t="s">
        <v>46</v>
      </c>
      <c r="D26681" t="s">
        <v>47</v>
      </c>
      <c r="E26681">
        <v>1</v>
      </c>
      <c r="F26681" s="2">
        <v>406.09</v>
      </c>
      <c r="G26681" s="3">
        <v>2081.9</v>
      </c>
      <c r="H26681" s="3">
        <v>4.0609000000000002</v>
      </c>
      <c r="I26681" s="3">
        <v>19.08623</v>
      </c>
      <c r="J26681" s="3">
        <v>429.23712999999998</v>
      </c>
      <c r="K26681" s="4">
        <v>0.35</v>
      </c>
      <c r="L26681" s="73">
        <v>779.23048215384608</v>
      </c>
    </row>
    <row r="26682" spans="1:12" x14ac:dyDescent="0.35">
      <c r="A26682" s="1" t="s">
        <v>43749</v>
      </c>
      <c r="B26682" t="s">
        <v>43750</v>
      </c>
      <c r="C26682" t="s">
        <v>13</v>
      </c>
      <c r="D26682" t="s">
        <v>14</v>
      </c>
      <c r="E26682">
        <v>2</v>
      </c>
      <c r="F26682" s="2">
        <v>601.41</v>
      </c>
      <c r="G26682" s="3">
        <v>3083.19</v>
      </c>
      <c r="H26682" s="3">
        <v>6.0141</v>
      </c>
      <c r="I26682" s="3">
        <v>0</v>
      </c>
      <c r="J26682" s="3">
        <v>607.42409999999995</v>
      </c>
      <c r="K26682" s="4">
        <v>0.35</v>
      </c>
      <c r="L26682" s="73">
        <v>1102.7083661538461</v>
      </c>
    </row>
    <row r="26683" spans="1:12" x14ac:dyDescent="0.35">
      <c r="A26683" s="1" t="s">
        <v>43751</v>
      </c>
      <c r="B26683" t="s">
        <v>43752</v>
      </c>
      <c r="C26683" t="s">
        <v>34</v>
      </c>
      <c r="D26683" t="s">
        <v>35</v>
      </c>
      <c r="E26683">
        <v>1</v>
      </c>
      <c r="F26683" s="2">
        <v>173.56</v>
      </c>
      <c r="G26683" s="3">
        <v>908.74</v>
      </c>
      <c r="H26683" s="3">
        <v>1.7356</v>
      </c>
      <c r="I26683" s="3">
        <v>8.1573200000000003</v>
      </c>
      <c r="J26683" s="3">
        <v>183.45292000000001</v>
      </c>
      <c r="K26683" s="4">
        <v>0.35</v>
      </c>
      <c r="L26683" s="73">
        <v>333.03760861538461</v>
      </c>
    </row>
    <row r="26684" spans="1:12" x14ac:dyDescent="0.35">
      <c r="A26684" s="1">
        <v>976200</v>
      </c>
      <c r="B26684" t="s">
        <v>43753</v>
      </c>
      <c r="C26684" t="s">
        <v>29</v>
      </c>
      <c r="D26684" t="s">
        <v>30</v>
      </c>
      <c r="E26684">
        <v>1</v>
      </c>
      <c r="F26684" s="2">
        <v>47.33</v>
      </c>
      <c r="G26684" s="3">
        <v>566.82000000000005</v>
      </c>
      <c r="H26684" s="3">
        <v>0.4733</v>
      </c>
      <c r="I26684" s="3">
        <v>2.22451</v>
      </c>
      <c r="J26684" s="3">
        <v>50.027810000000002</v>
      </c>
      <c r="K26684" s="4">
        <v>0.35</v>
      </c>
      <c r="L26684" s="73">
        <v>90.819716615384621</v>
      </c>
    </row>
    <row r="26685" spans="1:12" x14ac:dyDescent="0.35">
      <c r="A26685" s="1" t="s">
        <v>43754</v>
      </c>
      <c r="B26685" t="s">
        <v>40953</v>
      </c>
      <c r="C26685" t="s">
        <v>34</v>
      </c>
      <c r="D26685" t="s">
        <v>35</v>
      </c>
      <c r="E26685">
        <v>1</v>
      </c>
      <c r="F26685" s="2">
        <v>261.97000000000003</v>
      </c>
      <c r="G26685" s="3">
        <v>1342.99</v>
      </c>
      <c r="H26685" s="3">
        <v>2.6197000000000004</v>
      </c>
      <c r="I26685" s="3">
        <v>12.312590000000002</v>
      </c>
      <c r="J26685" s="3">
        <v>276.90229000000005</v>
      </c>
      <c r="K26685" s="4">
        <v>0.35000000000000003</v>
      </c>
      <c r="L26685" s="73">
        <v>502.6841572307693</v>
      </c>
    </row>
    <row r="26686" spans="1:12" x14ac:dyDescent="0.35">
      <c r="A26686" s="1" t="s">
        <v>43755</v>
      </c>
      <c r="B26686" t="s">
        <v>43756</v>
      </c>
      <c r="C26686" t="s">
        <v>13</v>
      </c>
      <c r="D26686" t="s">
        <v>14</v>
      </c>
      <c r="E26686">
        <v>2</v>
      </c>
      <c r="F26686" s="2">
        <v>36.04</v>
      </c>
      <c r="G26686" s="3">
        <v>200.79</v>
      </c>
      <c r="H26686" s="3">
        <v>0.3604</v>
      </c>
      <c r="I26686" s="3">
        <v>0</v>
      </c>
      <c r="J26686" s="3">
        <v>36.400399999999998</v>
      </c>
      <c r="K26686" s="4">
        <v>0.35</v>
      </c>
      <c r="L26686" s="73">
        <v>66.080726153846143</v>
      </c>
    </row>
    <row r="26687" spans="1:12" x14ac:dyDescent="0.35">
      <c r="A26687" s="1" t="s">
        <v>43757</v>
      </c>
      <c r="B26687" t="s">
        <v>43758</v>
      </c>
      <c r="C26687" t="s">
        <v>34</v>
      </c>
      <c r="D26687" t="s">
        <v>35</v>
      </c>
      <c r="E26687">
        <v>2</v>
      </c>
      <c r="F26687" s="2">
        <v>525.99</v>
      </c>
      <c r="G26687" s="3">
        <v>2770.63</v>
      </c>
      <c r="H26687" s="3">
        <v>5.2599</v>
      </c>
      <c r="I26687" s="3">
        <v>0</v>
      </c>
      <c r="J26687" s="3">
        <v>531.24990000000003</v>
      </c>
      <c r="K26687" s="4">
        <v>0.35</v>
      </c>
      <c r="L26687" s="73">
        <v>964.42289538461534</v>
      </c>
    </row>
    <row r="26688" spans="1:12" x14ac:dyDescent="0.35">
      <c r="A26688" s="1" t="s">
        <v>43759</v>
      </c>
      <c r="B26688" t="s">
        <v>40930</v>
      </c>
      <c r="C26688" t="s">
        <v>46</v>
      </c>
      <c r="D26688" t="s">
        <v>47</v>
      </c>
      <c r="E26688">
        <v>1</v>
      </c>
      <c r="F26688" s="2">
        <v>12417.26</v>
      </c>
      <c r="G26688" s="3">
        <v>63659.06</v>
      </c>
      <c r="H26688" s="3">
        <v>124.1726</v>
      </c>
      <c r="I26688" s="3">
        <v>583.61122</v>
      </c>
      <c r="J26688" s="3">
        <v>13125.043820000001</v>
      </c>
      <c r="K26688" s="4">
        <v>0.34999999999999992</v>
      </c>
      <c r="L26688" s="73">
        <v>23827.002627076923</v>
      </c>
    </row>
    <row r="26689" spans="1:12" x14ac:dyDescent="0.35">
      <c r="A26689" s="1" t="s">
        <v>43760</v>
      </c>
      <c r="B26689" t="s">
        <v>42059</v>
      </c>
      <c r="C26689" t="s">
        <v>13</v>
      </c>
      <c r="D26689" t="s">
        <v>14</v>
      </c>
      <c r="E26689">
        <v>2</v>
      </c>
      <c r="F26689" s="2">
        <v>1171.43</v>
      </c>
      <c r="G26689" s="3">
        <v>5548.59</v>
      </c>
      <c r="H26689" s="3">
        <v>11.714300000000001</v>
      </c>
      <c r="I26689" s="3">
        <v>0</v>
      </c>
      <c r="J26689" s="3">
        <v>1183.1443000000002</v>
      </c>
      <c r="K26689" s="4">
        <v>0.35</v>
      </c>
      <c r="L26689" s="73">
        <v>2147.8619600000002</v>
      </c>
    </row>
    <row r="26690" spans="1:12" x14ac:dyDescent="0.35">
      <c r="A26690" s="1" t="s">
        <v>43761</v>
      </c>
      <c r="B26690" t="s">
        <v>43762</v>
      </c>
      <c r="C26690" t="s">
        <v>34</v>
      </c>
      <c r="D26690" t="s">
        <v>35</v>
      </c>
      <c r="E26690">
        <v>2</v>
      </c>
      <c r="F26690" s="2">
        <v>17.399999999999999</v>
      </c>
      <c r="G26690" s="3">
        <v>129.91999999999999</v>
      </c>
      <c r="H26690" s="3">
        <v>0.17399999999999999</v>
      </c>
      <c r="I26690" s="3">
        <v>0</v>
      </c>
      <c r="J26690" s="3">
        <v>17.573999999999998</v>
      </c>
      <c r="K26690" s="4">
        <v>0.35</v>
      </c>
      <c r="L26690" s="73">
        <v>31.903569230769229</v>
      </c>
    </row>
    <row r="26691" spans="1:12" x14ac:dyDescent="0.35">
      <c r="A26691" s="1" t="s">
        <v>43763</v>
      </c>
      <c r="B26691" t="s">
        <v>43764</v>
      </c>
      <c r="C26691" t="s">
        <v>34</v>
      </c>
      <c r="D26691" t="s">
        <v>35</v>
      </c>
      <c r="E26691">
        <v>2</v>
      </c>
      <c r="F26691" s="2">
        <v>49.51</v>
      </c>
      <c r="G26691" s="3">
        <v>369.82</v>
      </c>
      <c r="H26691" s="3">
        <v>0.49509999999999998</v>
      </c>
      <c r="I26691" s="3">
        <v>0</v>
      </c>
      <c r="J26691" s="3">
        <v>50.005099999999999</v>
      </c>
      <c r="K26691" s="4">
        <v>0.35000000000000003</v>
      </c>
      <c r="L26691" s="73">
        <v>90.778489230769239</v>
      </c>
    </row>
    <row r="26692" spans="1:12" x14ac:dyDescent="0.35">
      <c r="A26692" s="1" t="s">
        <v>43765</v>
      </c>
      <c r="B26692" t="s">
        <v>43766</v>
      </c>
      <c r="C26692" t="s">
        <v>34</v>
      </c>
      <c r="D26692" t="s">
        <v>35</v>
      </c>
      <c r="E26692">
        <v>1</v>
      </c>
      <c r="F26692" s="2">
        <v>2695.05</v>
      </c>
      <c r="G26692" s="3">
        <v>13816.54</v>
      </c>
      <c r="H26692" s="3">
        <v>26.950500000000002</v>
      </c>
      <c r="I26692" s="3">
        <v>126.66735000000001</v>
      </c>
      <c r="J26692" s="3">
        <v>2848.6678500000003</v>
      </c>
      <c r="K26692" s="4">
        <v>0.35</v>
      </c>
      <c r="L26692" s="73">
        <v>5171.4277892307691</v>
      </c>
    </row>
    <row r="26693" spans="1:12" x14ac:dyDescent="0.35">
      <c r="A26693" s="1" t="s">
        <v>43767</v>
      </c>
      <c r="B26693" t="s">
        <v>43768</v>
      </c>
      <c r="C26693" t="s">
        <v>13</v>
      </c>
      <c r="D26693" t="s">
        <v>14</v>
      </c>
      <c r="E26693">
        <v>2</v>
      </c>
      <c r="F26693" s="2">
        <v>91.53</v>
      </c>
      <c r="G26693" s="3">
        <v>449.01</v>
      </c>
      <c r="H26693" s="3">
        <v>0.9153</v>
      </c>
      <c r="I26693" s="3">
        <v>0</v>
      </c>
      <c r="J26693" s="3">
        <v>92.445300000000003</v>
      </c>
      <c r="K26693" s="4">
        <v>0.34999999999999992</v>
      </c>
      <c r="L26693" s="73">
        <v>167.82377538461537</v>
      </c>
    </row>
    <row r="26694" spans="1:12" x14ac:dyDescent="0.35">
      <c r="A26694" s="1" t="s">
        <v>43769</v>
      </c>
      <c r="B26694" t="s">
        <v>43770</v>
      </c>
      <c r="C26694" t="s">
        <v>13</v>
      </c>
      <c r="D26694" t="s">
        <v>14</v>
      </c>
      <c r="E26694">
        <v>2</v>
      </c>
      <c r="F26694" s="2">
        <v>859.41</v>
      </c>
      <c r="G26694" s="3">
        <v>4405.92</v>
      </c>
      <c r="H26694" s="3">
        <v>8.5940999999999992</v>
      </c>
      <c r="I26694" s="3">
        <v>0</v>
      </c>
      <c r="J26694" s="3">
        <v>868.00409999999999</v>
      </c>
      <c r="K26694" s="4">
        <v>0.34999999999999992</v>
      </c>
      <c r="L26694" s="73">
        <v>1575.7612892307691</v>
      </c>
    </row>
    <row r="26695" spans="1:12" x14ac:dyDescent="0.35">
      <c r="A26695" s="1" t="s">
        <v>43771</v>
      </c>
      <c r="B26695" t="s">
        <v>43772</v>
      </c>
      <c r="C26695" t="s">
        <v>34</v>
      </c>
      <c r="D26695" t="s">
        <v>35</v>
      </c>
      <c r="E26695">
        <v>2</v>
      </c>
      <c r="F26695" s="2">
        <v>531.27</v>
      </c>
      <c r="G26695" s="3">
        <v>2798.43</v>
      </c>
      <c r="H26695" s="3">
        <v>5.3126999999999995</v>
      </c>
      <c r="I26695" s="3">
        <v>0</v>
      </c>
      <c r="J26695" s="3">
        <v>536.58269999999993</v>
      </c>
      <c r="K26695" s="4">
        <v>0.35</v>
      </c>
      <c r="L26695" s="73">
        <v>974.1039784615383</v>
      </c>
    </row>
    <row r="26696" spans="1:12" x14ac:dyDescent="0.35">
      <c r="A26696" s="1" t="s">
        <v>43773</v>
      </c>
      <c r="B26696" t="s">
        <v>43774</v>
      </c>
      <c r="C26696" t="s">
        <v>34</v>
      </c>
      <c r="D26696" t="s">
        <v>35</v>
      </c>
      <c r="E26696">
        <v>1</v>
      </c>
      <c r="F26696" s="2">
        <v>91.67</v>
      </c>
      <c r="G26696" s="3">
        <v>469.93</v>
      </c>
      <c r="H26696" s="3">
        <v>0.91670000000000007</v>
      </c>
      <c r="I26696" s="3">
        <v>4.3084899999999999</v>
      </c>
      <c r="J26696" s="3">
        <v>96.895190000000014</v>
      </c>
      <c r="K26696" s="4">
        <v>0.35000000000000003</v>
      </c>
      <c r="L26696" s="73">
        <v>175.90203723076925</v>
      </c>
    </row>
    <row r="26697" spans="1:12" x14ac:dyDescent="0.35">
      <c r="A26697" s="1" t="s">
        <v>43775</v>
      </c>
      <c r="B26697" t="s">
        <v>43776</v>
      </c>
      <c r="C26697" t="s">
        <v>34</v>
      </c>
      <c r="D26697" t="s">
        <v>35</v>
      </c>
      <c r="E26697">
        <v>2</v>
      </c>
      <c r="F26697" s="2">
        <v>7.07</v>
      </c>
      <c r="G26697" s="3">
        <v>52.81</v>
      </c>
      <c r="H26697" s="3">
        <v>7.0699999999999999E-2</v>
      </c>
      <c r="I26697" s="3">
        <v>0</v>
      </c>
      <c r="J26697" s="3">
        <v>7.1407000000000007</v>
      </c>
      <c r="K26697" s="4">
        <v>0.35000000000000003</v>
      </c>
      <c r="L26697" s="73">
        <v>12.963116923076925</v>
      </c>
    </row>
    <row r="26698" spans="1:12" x14ac:dyDescent="0.35">
      <c r="A26698" s="1" t="s">
        <v>43777</v>
      </c>
      <c r="B26698" t="s">
        <v>42684</v>
      </c>
      <c r="C26698" t="s">
        <v>34</v>
      </c>
      <c r="D26698" t="s">
        <v>35</v>
      </c>
      <c r="E26698">
        <v>2</v>
      </c>
      <c r="F26698" s="2">
        <v>2756.88</v>
      </c>
      <c r="G26698" s="3">
        <v>14433.93</v>
      </c>
      <c r="H26698" s="3">
        <v>27.568800000000003</v>
      </c>
      <c r="I26698" s="3">
        <v>0</v>
      </c>
      <c r="J26698" s="3">
        <v>2784.4488000000001</v>
      </c>
      <c r="K26698" s="4">
        <v>0.35</v>
      </c>
      <c r="L26698" s="73">
        <v>5054.8455138461541</v>
      </c>
    </row>
    <row r="26699" spans="1:12" x14ac:dyDescent="0.35">
      <c r="A26699" s="1" t="s">
        <v>43778</v>
      </c>
      <c r="B26699" t="s">
        <v>43779</v>
      </c>
      <c r="C26699" t="s">
        <v>34</v>
      </c>
      <c r="D26699" t="s">
        <v>35</v>
      </c>
      <c r="E26699">
        <v>1</v>
      </c>
      <c r="F26699" s="2">
        <v>308.77999999999997</v>
      </c>
      <c r="G26699" s="3">
        <v>1657.85</v>
      </c>
      <c r="H26699" s="3">
        <v>3.0877999999999997</v>
      </c>
      <c r="I26699" s="3">
        <v>14.512659999999999</v>
      </c>
      <c r="J26699" s="3">
        <v>326.38045999999997</v>
      </c>
      <c r="K26699" s="4">
        <v>0.35000000000000003</v>
      </c>
      <c r="L26699" s="73">
        <v>592.50606584615377</v>
      </c>
    </row>
    <row r="26700" spans="1:12" x14ac:dyDescent="0.35">
      <c r="A26700" s="1" t="s">
        <v>43780</v>
      </c>
      <c r="B26700" t="s">
        <v>43781</v>
      </c>
      <c r="C26700" t="s">
        <v>34</v>
      </c>
      <c r="D26700" t="s">
        <v>35</v>
      </c>
      <c r="E26700">
        <v>1</v>
      </c>
      <c r="F26700" s="2">
        <v>87.29</v>
      </c>
      <c r="G26700" s="3">
        <v>457.02</v>
      </c>
      <c r="H26700" s="3">
        <v>0.87290000000000012</v>
      </c>
      <c r="I26700" s="3">
        <v>4.1026300000000004</v>
      </c>
      <c r="J26700" s="3">
        <v>92.265530000000012</v>
      </c>
      <c r="K26700" s="4">
        <v>0.35</v>
      </c>
      <c r="L26700" s="73">
        <v>167.49742369230771</v>
      </c>
    </row>
    <row r="26701" spans="1:12" x14ac:dyDescent="0.35">
      <c r="A26701" s="1" t="s">
        <v>43782</v>
      </c>
      <c r="B26701" t="s">
        <v>43783</v>
      </c>
      <c r="C26701" t="s">
        <v>34</v>
      </c>
      <c r="D26701" t="s">
        <v>35</v>
      </c>
      <c r="E26701">
        <v>1</v>
      </c>
      <c r="F26701" s="2">
        <v>61.02</v>
      </c>
      <c r="G26701" s="3">
        <v>242.24</v>
      </c>
      <c r="H26701" s="3">
        <v>0.61020000000000008</v>
      </c>
      <c r="I26701" s="3">
        <v>2.8679399999999999</v>
      </c>
      <c r="J26701" s="3">
        <v>64.498140000000006</v>
      </c>
      <c r="K26701" s="4">
        <v>0.35</v>
      </c>
      <c r="L26701" s="73">
        <v>117.08893107692307</v>
      </c>
    </row>
    <row r="26702" spans="1:12" x14ac:dyDescent="0.35">
      <c r="A26702" s="1" t="s">
        <v>43784</v>
      </c>
      <c r="B26702" t="s">
        <v>43785</v>
      </c>
      <c r="C26702" t="s">
        <v>46</v>
      </c>
      <c r="D26702" t="s">
        <v>47</v>
      </c>
      <c r="E26702">
        <v>1</v>
      </c>
      <c r="F26702" s="2">
        <v>8.32</v>
      </c>
      <c r="G26702" s="3">
        <v>42.7</v>
      </c>
      <c r="H26702" s="3">
        <v>8.320000000000001E-2</v>
      </c>
      <c r="I26702" s="3">
        <v>0.39104</v>
      </c>
      <c r="J26702" s="3">
        <v>8.7942400000000003</v>
      </c>
      <c r="K26702" s="4">
        <v>0.35</v>
      </c>
      <c r="L26702" s="73">
        <v>15.964928</v>
      </c>
    </row>
    <row r="26703" spans="1:12" x14ac:dyDescent="0.35">
      <c r="A26703" s="1" t="s">
        <v>43786</v>
      </c>
      <c r="B26703" t="s">
        <v>43787</v>
      </c>
      <c r="C26703" t="s">
        <v>34</v>
      </c>
      <c r="D26703" t="s">
        <v>35</v>
      </c>
      <c r="E26703">
        <v>2</v>
      </c>
      <c r="F26703" s="2">
        <v>6232.67</v>
      </c>
      <c r="G26703" s="3">
        <v>32631.78</v>
      </c>
      <c r="H26703" s="3">
        <v>62.326700000000002</v>
      </c>
      <c r="I26703" s="3">
        <v>0</v>
      </c>
      <c r="J26703" s="3">
        <v>6294.9966999999997</v>
      </c>
      <c r="K26703" s="4">
        <v>0.34999999999999992</v>
      </c>
      <c r="L26703" s="73">
        <v>11427.840163076922</v>
      </c>
    </row>
    <row r="26704" spans="1:12" x14ac:dyDescent="0.35">
      <c r="A26704" s="1" t="s">
        <v>43788</v>
      </c>
      <c r="B26704" t="s">
        <v>43789</v>
      </c>
      <c r="C26704" t="s">
        <v>13</v>
      </c>
      <c r="D26704" t="s">
        <v>14</v>
      </c>
      <c r="E26704">
        <v>1</v>
      </c>
      <c r="F26704" s="2">
        <v>114.38</v>
      </c>
      <c r="G26704" s="3">
        <v>586.39</v>
      </c>
      <c r="H26704" s="3">
        <v>1.1437999999999999</v>
      </c>
      <c r="I26704" s="3">
        <v>5.3758599999999994</v>
      </c>
      <c r="J26704" s="3">
        <v>120.89966</v>
      </c>
      <c r="K26704" s="4">
        <v>0.35</v>
      </c>
      <c r="L26704" s="73">
        <v>219.47938276923077</v>
      </c>
    </row>
    <row r="26705" spans="1:12" x14ac:dyDescent="0.35">
      <c r="A26705" s="1" t="s">
        <v>43790</v>
      </c>
      <c r="B26705" t="s">
        <v>43791</v>
      </c>
      <c r="C26705" t="s">
        <v>34</v>
      </c>
      <c r="D26705" t="s">
        <v>35</v>
      </c>
      <c r="E26705">
        <v>1</v>
      </c>
      <c r="F26705" s="2">
        <v>57.08</v>
      </c>
      <c r="G26705" s="3">
        <v>298.89999999999998</v>
      </c>
      <c r="H26705" s="3">
        <v>0.57079999999999997</v>
      </c>
      <c r="I26705" s="3">
        <v>2.68276</v>
      </c>
      <c r="J26705" s="3">
        <v>60.333559999999999</v>
      </c>
      <c r="K26705" s="4">
        <v>0.34999999999999992</v>
      </c>
      <c r="L26705" s="73">
        <v>109.52861661538461</v>
      </c>
    </row>
    <row r="26706" spans="1:12" x14ac:dyDescent="0.35">
      <c r="A26706" s="1" t="s">
        <v>43792</v>
      </c>
      <c r="B26706" t="s">
        <v>43793</v>
      </c>
      <c r="C26706" t="s">
        <v>46</v>
      </c>
      <c r="D26706" t="s">
        <v>47</v>
      </c>
      <c r="E26706">
        <v>2</v>
      </c>
      <c r="F26706" s="2">
        <v>9.6</v>
      </c>
      <c r="G26706" s="3">
        <v>49.19</v>
      </c>
      <c r="H26706" s="3">
        <v>9.6000000000000002E-2</v>
      </c>
      <c r="I26706" s="3">
        <v>0</v>
      </c>
      <c r="J26706" s="3">
        <v>9.6959999999999997</v>
      </c>
      <c r="K26706" s="4">
        <v>0.35</v>
      </c>
      <c r="L26706" s="73">
        <v>17.601969230769232</v>
      </c>
    </row>
    <row r="26707" spans="1:12" x14ac:dyDescent="0.35">
      <c r="A26707" s="1" t="s">
        <v>43794</v>
      </c>
      <c r="B26707" t="s">
        <v>43795</v>
      </c>
      <c r="C26707" t="s">
        <v>46</v>
      </c>
      <c r="D26707" t="s">
        <v>47</v>
      </c>
      <c r="E26707">
        <v>1</v>
      </c>
      <c r="F26707" s="2">
        <v>21.39</v>
      </c>
      <c r="G26707" s="3">
        <v>109.64</v>
      </c>
      <c r="H26707" s="3">
        <v>0.21390000000000001</v>
      </c>
      <c r="I26707" s="3">
        <v>1.0053300000000001</v>
      </c>
      <c r="J26707" s="3">
        <v>22.60923</v>
      </c>
      <c r="K26707" s="4">
        <v>0.35</v>
      </c>
      <c r="L26707" s="73">
        <v>41.044448307692306</v>
      </c>
    </row>
    <row r="26708" spans="1:12" x14ac:dyDescent="0.35">
      <c r="A26708" s="1" t="s">
        <v>43796</v>
      </c>
      <c r="B26708" t="s">
        <v>43797</v>
      </c>
      <c r="C26708" t="s">
        <v>13</v>
      </c>
      <c r="D26708" t="s">
        <v>14</v>
      </c>
      <c r="E26708">
        <v>2</v>
      </c>
      <c r="F26708" s="2">
        <v>1404.95</v>
      </c>
      <c r="G26708" s="3">
        <v>6892.51</v>
      </c>
      <c r="H26708" s="3">
        <v>14.0495</v>
      </c>
      <c r="I26708" s="3">
        <v>0</v>
      </c>
      <c r="J26708" s="3">
        <v>1418.9995000000001</v>
      </c>
      <c r="K26708" s="4">
        <v>0.34999999999999992</v>
      </c>
      <c r="L26708" s="73">
        <v>2576.0298615384613</v>
      </c>
    </row>
    <row r="26709" spans="1:12" x14ac:dyDescent="0.35">
      <c r="A26709" s="1" t="s">
        <v>43798</v>
      </c>
      <c r="B26709" t="s">
        <v>43799</v>
      </c>
      <c r="C26709" t="s">
        <v>13</v>
      </c>
      <c r="D26709" t="s">
        <v>14</v>
      </c>
      <c r="E26709">
        <v>2</v>
      </c>
      <c r="F26709" s="2">
        <v>1060.3</v>
      </c>
      <c r="G26709" s="3">
        <v>5022.2</v>
      </c>
      <c r="H26709" s="3">
        <v>10.603</v>
      </c>
      <c r="I26709" s="3">
        <v>0</v>
      </c>
      <c r="J26709" s="3">
        <v>1070.903</v>
      </c>
      <c r="K26709" s="4">
        <v>0.34999999999999992</v>
      </c>
      <c r="L26709" s="73">
        <v>1944.1008307692305</v>
      </c>
    </row>
    <row r="26710" spans="1:12" x14ac:dyDescent="0.35">
      <c r="A26710" s="1" t="s">
        <v>43800</v>
      </c>
      <c r="B26710" t="s">
        <v>43801</v>
      </c>
      <c r="C26710" t="s">
        <v>34</v>
      </c>
      <c r="D26710" t="s">
        <v>35</v>
      </c>
      <c r="E26710">
        <v>2</v>
      </c>
      <c r="F26710" s="2">
        <v>525.99</v>
      </c>
      <c r="G26710" s="3">
        <v>2770.63</v>
      </c>
      <c r="H26710" s="3">
        <v>5.2599</v>
      </c>
      <c r="I26710" s="3">
        <v>0</v>
      </c>
      <c r="J26710" s="3">
        <v>531.24990000000003</v>
      </c>
      <c r="K26710" s="4">
        <v>0.35</v>
      </c>
      <c r="L26710" s="73">
        <v>964.42289538461534</v>
      </c>
    </row>
    <row r="26711" spans="1:12" x14ac:dyDescent="0.35">
      <c r="A26711" s="1" t="s">
        <v>43802</v>
      </c>
      <c r="B26711" t="s">
        <v>43803</v>
      </c>
      <c r="C26711" t="s">
        <v>13</v>
      </c>
      <c r="D26711" t="s">
        <v>14</v>
      </c>
      <c r="E26711">
        <v>1</v>
      </c>
      <c r="F26711" s="2">
        <v>101.14</v>
      </c>
      <c r="G26711" s="3">
        <v>511.62</v>
      </c>
      <c r="H26711" s="3">
        <v>1.0114000000000001</v>
      </c>
      <c r="I26711" s="3">
        <v>4.7535800000000004</v>
      </c>
      <c r="J26711" s="3">
        <v>106.90497999999999</v>
      </c>
      <c r="K26711" s="4">
        <v>0.34999999999999992</v>
      </c>
      <c r="L26711" s="73">
        <v>194.07365599999997</v>
      </c>
    </row>
    <row r="26712" spans="1:12" x14ac:dyDescent="0.35">
      <c r="A26712" s="1" t="s">
        <v>43804</v>
      </c>
      <c r="B26712" t="s">
        <v>43805</v>
      </c>
      <c r="C26712" t="s">
        <v>34</v>
      </c>
      <c r="D26712" t="s">
        <v>35</v>
      </c>
      <c r="E26712">
        <v>1</v>
      </c>
      <c r="F26712" s="2">
        <v>1556.33</v>
      </c>
      <c r="G26712" s="3">
        <v>7978.69</v>
      </c>
      <c r="H26712" s="3">
        <v>15.5633</v>
      </c>
      <c r="I26712" s="3">
        <v>73.147509999999997</v>
      </c>
      <c r="J26712" s="3">
        <v>1645.04081</v>
      </c>
      <c r="K26712" s="4">
        <v>0.35</v>
      </c>
      <c r="L26712" s="73">
        <v>2986.381778153846</v>
      </c>
    </row>
    <row r="26713" spans="1:12" x14ac:dyDescent="0.35">
      <c r="A26713" s="1" t="s">
        <v>43806</v>
      </c>
      <c r="B26713" t="s">
        <v>43807</v>
      </c>
      <c r="C26713" t="s">
        <v>46</v>
      </c>
      <c r="D26713" t="s">
        <v>47</v>
      </c>
      <c r="E26713">
        <v>1</v>
      </c>
      <c r="F26713" s="2">
        <v>290.49</v>
      </c>
      <c r="G26713" s="3">
        <v>1489.2</v>
      </c>
      <c r="H26713" s="3">
        <v>2.9049</v>
      </c>
      <c r="I26713" s="3">
        <v>13.653030000000001</v>
      </c>
      <c r="J26713" s="3">
        <v>307.04793000000001</v>
      </c>
      <c r="K26713" s="4">
        <v>0.35</v>
      </c>
      <c r="L26713" s="73">
        <v>557.41008830769226</v>
      </c>
    </row>
    <row r="26714" spans="1:12" x14ac:dyDescent="0.35">
      <c r="A26714" s="1" t="s">
        <v>43808</v>
      </c>
      <c r="B26714" t="s">
        <v>43809</v>
      </c>
      <c r="C26714" t="s">
        <v>34</v>
      </c>
      <c r="D26714" t="s">
        <v>35</v>
      </c>
      <c r="E26714">
        <v>2</v>
      </c>
      <c r="F26714" s="2">
        <v>6.01</v>
      </c>
      <c r="G26714" s="3">
        <v>44.89</v>
      </c>
      <c r="H26714" s="3">
        <v>6.0100000000000001E-2</v>
      </c>
      <c r="I26714" s="3">
        <v>0</v>
      </c>
      <c r="J26714" s="3">
        <v>6.0701000000000001</v>
      </c>
      <c r="K26714" s="4">
        <v>0.34999999999999992</v>
      </c>
      <c r="L26714" s="73">
        <v>11.019566153846153</v>
      </c>
    </row>
    <row r="26715" spans="1:12" x14ac:dyDescent="0.35">
      <c r="A26715" s="1" t="s">
        <v>43810</v>
      </c>
      <c r="B26715" t="s">
        <v>43811</v>
      </c>
      <c r="C26715" t="s">
        <v>34</v>
      </c>
      <c r="D26715" t="s">
        <v>35</v>
      </c>
      <c r="E26715">
        <v>1</v>
      </c>
      <c r="F26715" s="2">
        <v>533.87</v>
      </c>
      <c r="G26715" s="3">
        <v>2678.22</v>
      </c>
      <c r="H26715" s="3">
        <v>5.3387000000000002</v>
      </c>
      <c r="I26715" s="3">
        <v>25.091889999999999</v>
      </c>
      <c r="J26715" s="3">
        <v>564.30059000000006</v>
      </c>
      <c r="K26715" s="4">
        <v>0.35</v>
      </c>
      <c r="L26715" s="73">
        <v>1024.4226095384615</v>
      </c>
    </row>
    <row r="26716" spans="1:12" x14ac:dyDescent="0.35">
      <c r="A26716" s="1" t="s">
        <v>43812</v>
      </c>
      <c r="B26716" t="s">
        <v>43813</v>
      </c>
      <c r="C26716" t="s">
        <v>34</v>
      </c>
      <c r="D26716" t="s">
        <v>35</v>
      </c>
      <c r="E26716">
        <v>2</v>
      </c>
      <c r="F26716" s="2">
        <v>72.28</v>
      </c>
      <c r="G26716" s="3">
        <v>482.15</v>
      </c>
      <c r="H26716" s="3">
        <v>0.7228</v>
      </c>
      <c r="I26716" s="3">
        <v>0</v>
      </c>
      <c r="J26716" s="3">
        <v>73.002800000000008</v>
      </c>
      <c r="K26716" s="4">
        <v>0.35</v>
      </c>
      <c r="L26716" s="73">
        <v>132.52816000000001</v>
      </c>
    </row>
    <row r="26717" spans="1:12" x14ac:dyDescent="0.35">
      <c r="A26717" s="1" t="s">
        <v>43814</v>
      </c>
      <c r="B26717" t="s">
        <v>43815</v>
      </c>
      <c r="C26717" t="s">
        <v>34</v>
      </c>
      <c r="D26717" t="s">
        <v>35</v>
      </c>
      <c r="E26717">
        <v>2</v>
      </c>
      <c r="F26717" s="2">
        <v>4.91</v>
      </c>
      <c r="G26717" s="3">
        <v>36.64</v>
      </c>
      <c r="H26717" s="3">
        <v>4.9100000000000005E-2</v>
      </c>
      <c r="I26717" s="3">
        <v>0</v>
      </c>
      <c r="J26717" s="3">
        <v>4.9591000000000003</v>
      </c>
      <c r="K26717" s="4">
        <v>0.34999999999999992</v>
      </c>
      <c r="L26717" s="73">
        <v>9.0026738461538454</v>
      </c>
    </row>
    <row r="26718" spans="1:12" x14ac:dyDescent="0.35">
      <c r="A26718" s="1" t="s">
        <v>43816</v>
      </c>
      <c r="B26718" t="s">
        <v>43817</v>
      </c>
      <c r="C26718" t="s">
        <v>34</v>
      </c>
      <c r="D26718" t="s">
        <v>35</v>
      </c>
      <c r="E26718">
        <v>1</v>
      </c>
      <c r="F26718" s="2">
        <v>30.75</v>
      </c>
      <c r="G26718" s="3">
        <v>157.63</v>
      </c>
      <c r="H26718" s="3">
        <v>0.3075</v>
      </c>
      <c r="I26718" s="3">
        <v>1.4452499999999999</v>
      </c>
      <c r="J26718" s="3">
        <v>32.502749999999999</v>
      </c>
      <c r="K26718" s="4">
        <v>0.35</v>
      </c>
      <c r="L26718" s="73">
        <v>59.004992307692305</v>
      </c>
    </row>
    <row r="26719" spans="1:12" x14ac:dyDescent="0.35">
      <c r="A26719" s="1" t="s">
        <v>43818</v>
      </c>
      <c r="B26719" t="s">
        <v>43819</v>
      </c>
      <c r="C26719" t="s">
        <v>34</v>
      </c>
      <c r="D26719" t="s">
        <v>35</v>
      </c>
      <c r="E26719">
        <v>1</v>
      </c>
      <c r="F26719" s="2">
        <v>171.05</v>
      </c>
      <c r="G26719" s="3">
        <v>923.76</v>
      </c>
      <c r="H26719" s="3">
        <v>1.7105000000000001</v>
      </c>
      <c r="I26719" s="3">
        <v>8.0393500000000007</v>
      </c>
      <c r="J26719" s="3">
        <v>180.79985000000002</v>
      </c>
      <c r="K26719" s="4">
        <v>0.35000000000000003</v>
      </c>
      <c r="L26719" s="73">
        <v>328.22126615384622</v>
      </c>
    </row>
    <row r="26720" spans="1:12" x14ac:dyDescent="0.35">
      <c r="A26720" s="1" t="s">
        <v>43820</v>
      </c>
      <c r="B26720" t="s">
        <v>43821</v>
      </c>
      <c r="C26720" t="s">
        <v>34</v>
      </c>
      <c r="D26720" t="s">
        <v>35</v>
      </c>
      <c r="E26720">
        <v>2</v>
      </c>
      <c r="F26720" s="2">
        <v>6266</v>
      </c>
      <c r="G26720" s="3">
        <v>32806.28</v>
      </c>
      <c r="H26720" s="3">
        <v>62.660000000000004</v>
      </c>
      <c r="I26720" s="3">
        <v>0</v>
      </c>
      <c r="J26720" s="3">
        <v>6328.66</v>
      </c>
      <c r="K26720" s="4">
        <v>0.35</v>
      </c>
      <c r="L26720" s="73">
        <v>11488.951999999999</v>
      </c>
    </row>
    <row r="26721" spans="1:12" x14ac:dyDescent="0.35">
      <c r="A26721" s="1" t="s">
        <v>43822</v>
      </c>
      <c r="B26721" t="s">
        <v>40868</v>
      </c>
      <c r="C26721" t="s">
        <v>34</v>
      </c>
      <c r="D26721" t="s">
        <v>35</v>
      </c>
      <c r="E26721">
        <v>2</v>
      </c>
      <c r="F26721" s="2">
        <v>5.72</v>
      </c>
      <c r="G26721" s="3">
        <v>42.74</v>
      </c>
      <c r="H26721" s="3">
        <v>5.7200000000000001E-2</v>
      </c>
      <c r="I26721" s="3">
        <v>0</v>
      </c>
      <c r="J26721" s="3">
        <v>5.7771999999999997</v>
      </c>
      <c r="K26721" s="4">
        <v>0.35000000000000003</v>
      </c>
      <c r="L26721" s="73">
        <v>10.48784</v>
      </c>
    </row>
    <row r="26722" spans="1:12" x14ac:dyDescent="0.35">
      <c r="A26722" s="1" t="s">
        <v>43823</v>
      </c>
      <c r="B26722" t="s">
        <v>43824</v>
      </c>
      <c r="C26722" t="s">
        <v>34</v>
      </c>
      <c r="D26722" t="s">
        <v>35</v>
      </c>
      <c r="E26722">
        <v>1</v>
      </c>
      <c r="F26722" s="2">
        <v>43.24</v>
      </c>
      <c r="G26722" s="3">
        <v>216.75</v>
      </c>
      <c r="H26722" s="3">
        <v>0.43240000000000001</v>
      </c>
      <c r="I26722" s="3">
        <v>2.0322800000000001</v>
      </c>
      <c r="J26722" s="3">
        <v>45.704680000000003</v>
      </c>
      <c r="K26722" s="4">
        <v>0.34999999999999992</v>
      </c>
      <c r="L26722" s="73">
        <v>82.97157292307692</v>
      </c>
    </row>
    <row r="26723" spans="1:12" x14ac:dyDescent="0.35">
      <c r="A26723" s="1" t="s">
        <v>43825</v>
      </c>
      <c r="B26723" t="s">
        <v>43826</v>
      </c>
      <c r="C26723" t="s">
        <v>34</v>
      </c>
      <c r="D26723" t="s">
        <v>35</v>
      </c>
      <c r="E26723">
        <v>2</v>
      </c>
      <c r="F26723" s="2">
        <v>7.96</v>
      </c>
      <c r="G26723" s="3">
        <v>59.48</v>
      </c>
      <c r="H26723" s="3">
        <v>7.9600000000000004E-2</v>
      </c>
      <c r="I26723" s="3">
        <v>0</v>
      </c>
      <c r="J26723" s="3">
        <v>8.0396000000000001</v>
      </c>
      <c r="K26723" s="4">
        <v>0.35000000000000003</v>
      </c>
      <c r="L26723" s="73">
        <v>14.594966153846155</v>
      </c>
    </row>
    <row r="26724" spans="1:12" x14ac:dyDescent="0.35">
      <c r="A26724" s="1" t="s">
        <v>43827</v>
      </c>
      <c r="B26724" t="s">
        <v>43828</v>
      </c>
      <c r="C26724" t="s">
        <v>34</v>
      </c>
      <c r="D26724" t="s">
        <v>35</v>
      </c>
      <c r="E26724">
        <v>1</v>
      </c>
      <c r="F26724" s="2">
        <v>72.760000000000005</v>
      </c>
      <c r="G26724" s="3">
        <v>380.94</v>
      </c>
      <c r="H26724" s="3">
        <v>0.72760000000000002</v>
      </c>
      <c r="I26724" s="3">
        <v>3.4197200000000003</v>
      </c>
      <c r="J26724" s="3">
        <v>76.907319999999999</v>
      </c>
      <c r="K26724" s="4">
        <v>0.35000000000000003</v>
      </c>
      <c r="L26724" s="73">
        <v>139.61636553846154</v>
      </c>
    </row>
    <row r="26725" spans="1:12" x14ac:dyDescent="0.35">
      <c r="A26725" s="1" t="s">
        <v>43829</v>
      </c>
      <c r="B26725" t="s">
        <v>43830</v>
      </c>
      <c r="C26725" t="s">
        <v>34</v>
      </c>
      <c r="D26725" t="s">
        <v>35</v>
      </c>
      <c r="E26725">
        <v>1</v>
      </c>
      <c r="F26725" s="2">
        <v>31.9</v>
      </c>
      <c r="G26725" s="3">
        <v>166.81</v>
      </c>
      <c r="H26725" s="3">
        <v>0.31900000000000001</v>
      </c>
      <c r="I26725" s="3">
        <v>1.4992999999999999</v>
      </c>
      <c r="J26725" s="3">
        <v>33.718299999999999</v>
      </c>
      <c r="K26725" s="4">
        <v>0.35</v>
      </c>
      <c r="L26725" s="73">
        <v>61.211683076923073</v>
      </c>
    </row>
    <row r="26726" spans="1:12" x14ac:dyDescent="0.35">
      <c r="A26726" s="1" t="s">
        <v>43831</v>
      </c>
      <c r="B26726" t="s">
        <v>43832</v>
      </c>
      <c r="C26726" t="s">
        <v>34</v>
      </c>
      <c r="D26726" t="s">
        <v>35</v>
      </c>
      <c r="E26726">
        <v>2</v>
      </c>
      <c r="F26726" s="2">
        <v>2057.89</v>
      </c>
      <c r="G26726" s="3">
        <v>10550.04</v>
      </c>
      <c r="H26726" s="3">
        <v>20.578900000000001</v>
      </c>
      <c r="I26726" s="3">
        <v>0</v>
      </c>
      <c r="J26726" s="3">
        <v>2078.4688999999998</v>
      </c>
      <c r="K26726" s="4">
        <v>0.35</v>
      </c>
      <c r="L26726" s="73">
        <v>3773.2204646153841</v>
      </c>
    </row>
    <row r="26727" spans="1:12" x14ac:dyDescent="0.35">
      <c r="A26727" s="1" t="s">
        <v>43833</v>
      </c>
      <c r="B26727" t="s">
        <v>43834</v>
      </c>
      <c r="C26727" t="s">
        <v>46</v>
      </c>
      <c r="D26727" t="s">
        <v>47</v>
      </c>
      <c r="E26727">
        <v>2</v>
      </c>
      <c r="F26727" s="2">
        <v>23.04</v>
      </c>
      <c r="G26727" s="3">
        <v>72.430000000000007</v>
      </c>
      <c r="H26727" s="3">
        <v>0.23039999999999999</v>
      </c>
      <c r="I26727" s="3">
        <v>0</v>
      </c>
      <c r="J26727" s="3">
        <v>23.270399999999999</v>
      </c>
      <c r="K26727" s="4">
        <v>0.35000000000000003</v>
      </c>
      <c r="L26727" s="73">
        <v>42.244726153846152</v>
      </c>
    </row>
    <row r="26728" spans="1:12" x14ac:dyDescent="0.35">
      <c r="A26728" s="1" t="s">
        <v>43835</v>
      </c>
      <c r="B26728" t="s">
        <v>43836</v>
      </c>
      <c r="C26728" t="s">
        <v>34</v>
      </c>
      <c r="D26728" t="s">
        <v>35</v>
      </c>
      <c r="E26728">
        <v>1</v>
      </c>
      <c r="F26728" s="2">
        <v>7.86</v>
      </c>
      <c r="G26728" s="3">
        <v>41.12</v>
      </c>
      <c r="H26728" s="3">
        <v>7.8600000000000003E-2</v>
      </c>
      <c r="I26728" s="3">
        <v>0.36942000000000003</v>
      </c>
      <c r="J26728" s="3">
        <v>8.3080200000000008</v>
      </c>
      <c r="K26728" s="4">
        <v>0.35000000000000003</v>
      </c>
      <c r="L26728" s="73">
        <v>15.082251692307693</v>
      </c>
    </row>
    <row r="26729" spans="1:12" x14ac:dyDescent="0.35">
      <c r="A26729" s="1" t="s">
        <v>43837</v>
      </c>
      <c r="B26729" t="s">
        <v>43838</v>
      </c>
      <c r="C26729" t="s">
        <v>34</v>
      </c>
      <c r="D26729" t="s">
        <v>35</v>
      </c>
      <c r="E26729">
        <v>2</v>
      </c>
      <c r="F26729" s="2">
        <v>2412.48</v>
      </c>
      <c r="G26729" s="3">
        <v>12630.79</v>
      </c>
      <c r="H26729" s="3">
        <v>24.1248</v>
      </c>
      <c r="I26729" s="3">
        <v>0</v>
      </c>
      <c r="J26729" s="3">
        <v>2436.6048000000001</v>
      </c>
      <c r="K26729" s="4">
        <v>0.35</v>
      </c>
      <c r="L26729" s="73">
        <v>4423.3748676923078</v>
      </c>
    </row>
    <row r="26730" spans="1:12" x14ac:dyDescent="0.35">
      <c r="A26730" s="1" t="s">
        <v>43839</v>
      </c>
      <c r="B26730" t="s">
        <v>43840</v>
      </c>
      <c r="C26730" t="s">
        <v>46</v>
      </c>
      <c r="D26730" t="s">
        <v>47</v>
      </c>
      <c r="E26730">
        <v>1</v>
      </c>
      <c r="F26730" s="2">
        <v>21.76</v>
      </c>
      <c r="G26730" s="3">
        <v>111.5</v>
      </c>
      <c r="H26730" s="3">
        <v>0.21760000000000002</v>
      </c>
      <c r="I26730" s="3">
        <v>1.0227200000000001</v>
      </c>
      <c r="J26730" s="3">
        <v>23.000320000000002</v>
      </c>
      <c r="K26730" s="4">
        <v>0.34999999999999992</v>
      </c>
      <c r="L26730" s="73">
        <v>41.754427076923079</v>
      </c>
    </row>
    <row r="26731" spans="1:12" x14ac:dyDescent="0.35">
      <c r="A26731" s="1" t="s">
        <v>43841</v>
      </c>
      <c r="B26731" t="s">
        <v>43842</v>
      </c>
      <c r="C26731" t="s">
        <v>13</v>
      </c>
      <c r="D26731" t="s">
        <v>14</v>
      </c>
      <c r="E26731">
        <v>1</v>
      </c>
      <c r="F26731" s="2">
        <v>37.96</v>
      </c>
      <c r="G26731" s="3">
        <v>198.8</v>
      </c>
      <c r="H26731" s="3">
        <v>0.37959999999999999</v>
      </c>
      <c r="I26731" s="3">
        <v>1.7841200000000002</v>
      </c>
      <c r="J26731" s="3">
        <v>40.123720000000006</v>
      </c>
      <c r="K26731" s="4">
        <v>0.35</v>
      </c>
      <c r="L26731" s="73">
        <v>72.839984000000015</v>
      </c>
    </row>
    <row r="26732" spans="1:12" x14ac:dyDescent="0.35">
      <c r="A26732" s="1" t="s">
        <v>43843</v>
      </c>
      <c r="B26732" t="s">
        <v>43844</v>
      </c>
      <c r="C26732" t="s">
        <v>34</v>
      </c>
      <c r="D26732" t="s">
        <v>35</v>
      </c>
      <c r="E26732">
        <v>2</v>
      </c>
      <c r="F26732" s="2">
        <v>3458.74</v>
      </c>
      <c r="G26732" s="3">
        <v>15598.5</v>
      </c>
      <c r="H26732" s="3">
        <v>34.587399999999995</v>
      </c>
      <c r="I26732" s="3">
        <v>0</v>
      </c>
      <c r="J26732" s="3">
        <v>3493.3273999999997</v>
      </c>
      <c r="K26732" s="4">
        <v>0.35</v>
      </c>
      <c r="L26732" s="73">
        <v>6341.732818461538</v>
      </c>
    </row>
    <row r="26733" spans="1:12" x14ac:dyDescent="0.35">
      <c r="A26733" s="1" t="s">
        <v>43845</v>
      </c>
      <c r="B26733" t="s">
        <v>43846</v>
      </c>
      <c r="C26733" t="s">
        <v>34</v>
      </c>
      <c r="D26733" t="s">
        <v>35</v>
      </c>
      <c r="E26733">
        <v>2</v>
      </c>
      <c r="F26733" s="2">
        <v>252.63</v>
      </c>
      <c r="G26733" s="3">
        <v>1322.67</v>
      </c>
      <c r="H26733" s="3">
        <v>2.5263</v>
      </c>
      <c r="I26733" s="3">
        <v>0</v>
      </c>
      <c r="J26733" s="3">
        <v>255.15629999999999</v>
      </c>
      <c r="K26733" s="4">
        <v>0.35</v>
      </c>
      <c r="L26733" s="73">
        <v>463.2068215384615</v>
      </c>
    </row>
    <row r="26734" spans="1:12" x14ac:dyDescent="0.35">
      <c r="A26734" s="1" t="s">
        <v>43847</v>
      </c>
      <c r="B26734" t="s">
        <v>43848</v>
      </c>
      <c r="C26734" t="s">
        <v>34</v>
      </c>
      <c r="D26734" t="s">
        <v>35</v>
      </c>
      <c r="E26734">
        <v>2</v>
      </c>
      <c r="F26734" s="2">
        <v>13410.53</v>
      </c>
      <c r="G26734" s="3">
        <v>70212.2</v>
      </c>
      <c r="H26734" s="3">
        <v>134.1053</v>
      </c>
      <c r="I26734" s="3">
        <v>0</v>
      </c>
      <c r="J26734" s="3">
        <v>13544.6353</v>
      </c>
      <c r="K26734" s="4">
        <v>0.35000000000000003</v>
      </c>
      <c r="L26734" s="73">
        <v>24588.722544615386</v>
      </c>
    </row>
    <row r="26735" spans="1:12" x14ac:dyDescent="0.35">
      <c r="A26735" s="1" t="s">
        <v>43849</v>
      </c>
      <c r="B26735" t="s">
        <v>41198</v>
      </c>
      <c r="C26735" t="s">
        <v>34</v>
      </c>
      <c r="D26735" t="s">
        <v>35</v>
      </c>
      <c r="E26735">
        <v>2</v>
      </c>
      <c r="F26735" s="2">
        <v>93.82</v>
      </c>
      <c r="G26735" s="3">
        <v>480.95</v>
      </c>
      <c r="H26735" s="3">
        <v>0.93819999999999992</v>
      </c>
      <c r="I26735" s="3">
        <v>0</v>
      </c>
      <c r="J26735" s="3">
        <v>94.758199999999988</v>
      </c>
      <c r="K26735" s="4">
        <v>0.34999999999999992</v>
      </c>
      <c r="L26735" s="73">
        <v>172.02257846153842</v>
      </c>
    </row>
    <row r="26736" spans="1:12" x14ac:dyDescent="0.35">
      <c r="A26736" s="1" t="s">
        <v>43850</v>
      </c>
      <c r="B26736" t="s">
        <v>43851</v>
      </c>
      <c r="C26736" t="s">
        <v>34</v>
      </c>
      <c r="D26736" t="s">
        <v>35</v>
      </c>
      <c r="E26736">
        <v>2</v>
      </c>
      <c r="F26736" s="2">
        <v>415.15</v>
      </c>
      <c r="G26736" s="3">
        <v>2128.31</v>
      </c>
      <c r="H26736" s="3">
        <v>4.1514999999999995</v>
      </c>
      <c r="I26736" s="3">
        <v>0</v>
      </c>
      <c r="J26736" s="3">
        <v>419.30149999999998</v>
      </c>
      <c r="K26736" s="4">
        <v>0.34999999999999992</v>
      </c>
      <c r="L26736" s="73">
        <v>761.19349230769217</v>
      </c>
    </row>
    <row r="26737" spans="1:12" x14ac:dyDescent="0.35">
      <c r="A26737" s="1" t="s">
        <v>43852</v>
      </c>
      <c r="B26737" t="s">
        <v>43853</v>
      </c>
      <c r="C26737" t="s">
        <v>34</v>
      </c>
      <c r="D26737" t="s">
        <v>35</v>
      </c>
      <c r="E26737">
        <v>2</v>
      </c>
      <c r="F26737" s="2">
        <v>1099.33</v>
      </c>
      <c r="G26737" s="3">
        <v>5755.65</v>
      </c>
      <c r="H26737" s="3">
        <v>10.9933</v>
      </c>
      <c r="I26737" s="3">
        <v>0</v>
      </c>
      <c r="J26737" s="3">
        <v>1110.3233</v>
      </c>
      <c r="K26737" s="4">
        <v>0.35</v>
      </c>
      <c r="L26737" s="73">
        <v>2015.6638369230768</v>
      </c>
    </row>
    <row r="26738" spans="1:12" x14ac:dyDescent="0.35">
      <c r="A26738" s="1" t="s">
        <v>43854</v>
      </c>
      <c r="B26738" t="s">
        <v>43855</v>
      </c>
      <c r="C26738" t="s">
        <v>34</v>
      </c>
      <c r="D26738" t="s">
        <v>35</v>
      </c>
      <c r="E26738">
        <v>1</v>
      </c>
      <c r="F26738" s="2">
        <v>909.75</v>
      </c>
      <c r="G26738" s="3">
        <v>4663.8900000000003</v>
      </c>
      <c r="H26738" s="3">
        <v>9.0975000000000001</v>
      </c>
      <c r="I26738" s="3">
        <v>42.758249999999997</v>
      </c>
      <c r="J26738" s="3">
        <v>961.60574999999994</v>
      </c>
      <c r="K26738" s="4">
        <v>0.35</v>
      </c>
      <c r="L26738" s="73">
        <v>1745.6842846153845</v>
      </c>
    </row>
    <row r="26739" spans="1:12" x14ac:dyDescent="0.35">
      <c r="A26739" s="1" t="s">
        <v>43856</v>
      </c>
      <c r="B26739" t="s">
        <v>43857</v>
      </c>
      <c r="C26739" t="s">
        <v>34</v>
      </c>
      <c r="D26739" t="s">
        <v>35</v>
      </c>
      <c r="E26739">
        <v>2</v>
      </c>
      <c r="F26739" s="2">
        <v>25.33</v>
      </c>
      <c r="G26739" s="3">
        <v>132.62</v>
      </c>
      <c r="H26739" s="3">
        <v>0.25329999999999997</v>
      </c>
      <c r="I26739" s="3">
        <v>0</v>
      </c>
      <c r="J26739" s="3">
        <v>25.583299999999998</v>
      </c>
      <c r="K26739" s="4">
        <v>0.34999999999999992</v>
      </c>
      <c r="L26739" s="73">
        <v>46.443529230769222</v>
      </c>
    </row>
    <row r="26740" spans="1:12" x14ac:dyDescent="0.35">
      <c r="A26740" s="1" t="s">
        <v>43858</v>
      </c>
      <c r="B26740" t="s">
        <v>43859</v>
      </c>
      <c r="C26740" t="s">
        <v>34</v>
      </c>
      <c r="D26740" t="s">
        <v>35</v>
      </c>
      <c r="E26740">
        <v>2</v>
      </c>
      <c r="F26740" s="2">
        <v>1604.55</v>
      </c>
      <c r="G26740" s="3">
        <v>8275.0300000000007</v>
      </c>
      <c r="H26740" s="3">
        <v>16.045500000000001</v>
      </c>
      <c r="I26740" s="3">
        <v>0</v>
      </c>
      <c r="J26740" s="3">
        <v>1620.5954999999999</v>
      </c>
      <c r="K26740" s="4">
        <v>0.35</v>
      </c>
      <c r="L26740" s="73">
        <v>2942.0041384615383</v>
      </c>
    </row>
    <row r="26741" spans="1:12" x14ac:dyDescent="0.35">
      <c r="A26741" s="1" t="s">
        <v>43860</v>
      </c>
      <c r="B26741" t="s">
        <v>43861</v>
      </c>
      <c r="C26741" t="s">
        <v>13</v>
      </c>
      <c r="D26741" t="s">
        <v>14</v>
      </c>
      <c r="E26741">
        <v>1</v>
      </c>
      <c r="F26741" s="2">
        <v>38.75</v>
      </c>
      <c r="G26741" s="3">
        <v>195.08</v>
      </c>
      <c r="H26741" s="3">
        <v>0.38750000000000001</v>
      </c>
      <c r="I26741" s="3">
        <v>1.82125</v>
      </c>
      <c r="J26741" s="3">
        <v>40.958750000000002</v>
      </c>
      <c r="K26741" s="4">
        <v>0.35</v>
      </c>
      <c r="L26741" s="73">
        <v>74.355884615384625</v>
      </c>
    </row>
    <row r="26742" spans="1:12" x14ac:dyDescent="0.35">
      <c r="A26742" s="1" t="s">
        <v>43862</v>
      </c>
      <c r="B26742" t="s">
        <v>43863</v>
      </c>
      <c r="C26742" t="s">
        <v>34</v>
      </c>
      <c r="D26742" t="s">
        <v>35</v>
      </c>
      <c r="E26742">
        <v>1</v>
      </c>
      <c r="F26742" s="2">
        <v>1857.76</v>
      </c>
      <c r="G26742" s="3">
        <v>9524.06</v>
      </c>
      <c r="H26742" s="3">
        <v>18.5776</v>
      </c>
      <c r="I26742" s="3">
        <v>87.314719999999994</v>
      </c>
      <c r="J26742" s="3">
        <v>1963.6523200000001</v>
      </c>
      <c r="K26742" s="4">
        <v>0.35</v>
      </c>
      <c r="L26742" s="73">
        <v>3564.7842116923075</v>
      </c>
    </row>
    <row r="26743" spans="1:12" x14ac:dyDescent="0.35">
      <c r="A26743" s="1" t="s">
        <v>43864</v>
      </c>
      <c r="B26743" t="s">
        <v>43865</v>
      </c>
      <c r="C26743" t="s">
        <v>34</v>
      </c>
      <c r="D26743" t="s">
        <v>35</v>
      </c>
      <c r="E26743">
        <v>2</v>
      </c>
      <c r="F26743" s="2">
        <v>86</v>
      </c>
      <c r="G26743" s="3">
        <v>450.26</v>
      </c>
      <c r="H26743" s="3">
        <v>0.86</v>
      </c>
      <c r="I26743" s="3">
        <v>0</v>
      </c>
      <c r="J26743" s="3">
        <v>86.86</v>
      </c>
      <c r="K26743" s="4">
        <v>0.35000000000000003</v>
      </c>
      <c r="L26743" s="73">
        <v>157.6843076923077</v>
      </c>
    </row>
    <row r="26744" spans="1:12" x14ac:dyDescent="0.35">
      <c r="A26744" s="1">
        <v>41006104</v>
      </c>
      <c r="B26744" t="s">
        <v>40830</v>
      </c>
      <c r="C26744" t="s">
        <v>34</v>
      </c>
      <c r="D26744" t="s">
        <v>35</v>
      </c>
      <c r="E26744">
        <v>2</v>
      </c>
      <c r="F26744" s="2">
        <v>1254.1099999999999</v>
      </c>
      <c r="G26744" s="3">
        <v>6429.35</v>
      </c>
      <c r="H26744" s="3">
        <v>12.5411</v>
      </c>
      <c r="I26744" s="3">
        <v>0</v>
      </c>
      <c r="J26744" s="3">
        <v>1266.6510999999998</v>
      </c>
      <c r="K26744" s="4">
        <v>0.35000000000000003</v>
      </c>
      <c r="L26744" s="73">
        <v>2299.4589199999996</v>
      </c>
    </row>
    <row r="26745" spans="1:12" x14ac:dyDescent="0.35">
      <c r="A26745" s="1" t="s">
        <v>43866</v>
      </c>
      <c r="B26745" t="s">
        <v>43867</v>
      </c>
      <c r="C26745" t="s">
        <v>34</v>
      </c>
      <c r="D26745" t="s">
        <v>35</v>
      </c>
      <c r="E26745">
        <v>2</v>
      </c>
      <c r="F26745" s="2">
        <v>247.77</v>
      </c>
      <c r="G26745" s="3">
        <v>1242.98</v>
      </c>
      <c r="H26745" s="3">
        <v>2.4777</v>
      </c>
      <c r="I26745" s="3">
        <v>0</v>
      </c>
      <c r="J26745" s="3">
        <v>250.24770000000001</v>
      </c>
      <c r="K26745" s="4">
        <v>0.34999999999999992</v>
      </c>
      <c r="L26745" s="73">
        <v>454.29582461538462</v>
      </c>
    </row>
    <row r="26746" spans="1:12" x14ac:dyDescent="0.35">
      <c r="A26746" s="1" t="s">
        <v>43868</v>
      </c>
      <c r="B26746" t="s">
        <v>43869</v>
      </c>
      <c r="C26746" t="s">
        <v>34</v>
      </c>
      <c r="D26746" t="s">
        <v>35</v>
      </c>
      <c r="E26746">
        <v>2</v>
      </c>
      <c r="F26746" s="2">
        <v>179.33</v>
      </c>
      <c r="G26746" s="3">
        <v>938.9</v>
      </c>
      <c r="H26746" s="3">
        <v>1.7933000000000001</v>
      </c>
      <c r="I26746" s="3">
        <v>0</v>
      </c>
      <c r="J26746" s="3">
        <v>181.1233</v>
      </c>
      <c r="K26746" s="4">
        <v>0.35000000000000003</v>
      </c>
      <c r="L26746" s="73">
        <v>328.80845230769233</v>
      </c>
    </row>
    <row r="26747" spans="1:12" x14ac:dyDescent="0.35">
      <c r="A26747" s="1" t="s">
        <v>43870</v>
      </c>
      <c r="B26747" t="s">
        <v>43871</v>
      </c>
      <c r="C26747" t="s">
        <v>34</v>
      </c>
      <c r="D26747" t="s">
        <v>35</v>
      </c>
      <c r="E26747">
        <v>1</v>
      </c>
      <c r="F26747" s="2">
        <v>72.69</v>
      </c>
      <c r="G26747" s="3">
        <v>390.31</v>
      </c>
      <c r="H26747" s="3">
        <v>0.72689999999999999</v>
      </c>
      <c r="I26747" s="3">
        <v>3.4164300000000001</v>
      </c>
      <c r="J26747" s="3">
        <v>76.833330000000004</v>
      </c>
      <c r="K26747" s="4">
        <v>0.34999999999999992</v>
      </c>
      <c r="L26747" s="73">
        <v>139.48204523076922</v>
      </c>
    </row>
    <row r="26748" spans="1:12" x14ac:dyDescent="0.35">
      <c r="A26748" s="1" t="s">
        <v>43872</v>
      </c>
      <c r="B26748" t="s">
        <v>43873</v>
      </c>
      <c r="C26748" t="s">
        <v>13</v>
      </c>
      <c r="D26748" t="s">
        <v>14</v>
      </c>
      <c r="E26748">
        <v>1</v>
      </c>
      <c r="F26748" s="2">
        <v>95.74</v>
      </c>
      <c r="G26748" s="3">
        <v>484.35</v>
      </c>
      <c r="H26748" s="3">
        <v>0.95739999999999992</v>
      </c>
      <c r="I26748" s="3">
        <v>4.4997799999999994</v>
      </c>
      <c r="J26748" s="3">
        <v>101.19718</v>
      </c>
      <c r="K26748" s="4">
        <v>0.35</v>
      </c>
      <c r="L26748" s="73">
        <v>183.71180369230768</v>
      </c>
    </row>
    <row r="26749" spans="1:12" x14ac:dyDescent="0.35">
      <c r="A26749" s="1" t="s">
        <v>43874</v>
      </c>
      <c r="B26749" t="s">
        <v>43875</v>
      </c>
      <c r="C26749" t="s">
        <v>34</v>
      </c>
      <c r="D26749" t="s">
        <v>35</v>
      </c>
      <c r="E26749">
        <v>1</v>
      </c>
      <c r="F26749" s="2">
        <v>152.65</v>
      </c>
      <c r="G26749" s="3">
        <v>798.28</v>
      </c>
      <c r="H26749" s="3">
        <v>1.5265000000000002</v>
      </c>
      <c r="I26749" s="3">
        <v>7.17455</v>
      </c>
      <c r="J26749" s="3">
        <v>161.35105000000001</v>
      </c>
      <c r="K26749" s="4">
        <v>0.35</v>
      </c>
      <c r="L26749" s="73">
        <v>292.91421384615387</v>
      </c>
    </row>
    <row r="26750" spans="1:12" x14ac:dyDescent="0.35">
      <c r="A26750" s="1" t="s">
        <v>43876</v>
      </c>
      <c r="B26750" t="s">
        <v>43877</v>
      </c>
      <c r="C26750" t="s">
        <v>13</v>
      </c>
      <c r="D26750" t="s">
        <v>14</v>
      </c>
      <c r="E26750">
        <v>2</v>
      </c>
      <c r="F26750" s="2">
        <v>9011.0300000000007</v>
      </c>
      <c r="G26750" s="3">
        <v>46746.44</v>
      </c>
      <c r="H26750" s="3">
        <v>90.110300000000009</v>
      </c>
      <c r="I26750" s="3">
        <v>0</v>
      </c>
      <c r="J26750" s="3">
        <v>9101.1403000000009</v>
      </c>
      <c r="K26750" s="4">
        <v>0.35</v>
      </c>
      <c r="L26750" s="73">
        <v>16522.070083076924</v>
      </c>
    </row>
    <row r="26751" spans="1:12" x14ac:dyDescent="0.35">
      <c r="A26751" s="1" t="s">
        <v>43878</v>
      </c>
      <c r="B26751" t="s">
        <v>43879</v>
      </c>
      <c r="C26751" t="s">
        <v>34</v>
      </c>
      <c r="D26751" t="s">
        <v>35</v>
      </c>
      <c r="E26751">
        <v>1</v>
      </c>
      <c r="F26751" s="2">
        <v>152.41</v>
      </c>
      <c r="G26751" s="3">
        <v>781.3</v>
      </c>
      <c r="H26751" s="3">
        <v>1.5241</v>
      </c>
      <c r="I26751" s="3">
        <v>7.1632699999999998</v>
      </c>
      <c r="J26751" s="3">
        <v>161.09737000000001</v>
      </c>
      <c r="K26751" s="4">
        <v>0.35</v>
      </c>
      <c r="L26751" s="73">
        <v>292.45368707692307</v>
      </c>
    </row>
    <row r="26752" spans="1:12" x14ac:dyDescent="0.35">
      <c r="A26752" s="1" t="s">
        <v>43880</v>
      </c>
      <c r="B26752" t="s">
        <v>43881</v>
      </c>
      <c r="C26752" t="s">
        <v>34</v>
      </c>
      <c r="D26752" t="s">
        <v>35</v>
      </c>
      <c r="E26752">
        <v>2</v>
      </c>
      <c r="F26752" s="2">
        <v>287.73</v>
      </c>
      <c r="G26752" s="3">
        <v>1475.07</v>
      </c>
      <c r="H26752" s="3">
        <v>2.8773000000000004</v>
      </c>
      <c r="I26752" s="3">
        <v>0</v>
      </c>
      <c r="J26752" s="3">
        <v>290.60730000000001</v>
      </c>
      <c r="K26752" s="4">
        <v>0.35</v>
      </c>
      <c r="L26752" s="73">
        <v>527.56402153846147</v>
      </c>
    </row>
    <row r="26753" spans="1:12" x14ac:dyDescent="0.35">
      <c r="A26753" s="1" t="s">
        <v>43882</v>
      </c>
      <c r="B26753" t="s">
        <v>43883</v>
      </c>
      <c r="C26753" t="s">
        <v>13</v>
      </c>
      <c r="D26753" t="s">
        <v>14</v>
      </c>
      <c r="E26753">
        <v>2</v>
      </c>
      <c r="F26753" s="2">
        <v>41.47</v>
      </c>
      <c r="G26753" s="3">
        <v>160.68</v>
      </c>
      <c r="H26753" s="3">
        <v>0.41470000000000001</v>
      </c>
      <c r="I26753" s="3">
        <v>0</v>
      </c>
      <c r="J26753" s="3">
        <v>41.884700000000002</v>
      </c>
      <c r="K26753" s="4">
        <v>0.35</v>
      </c>
      <c r="L26753" s="73">
        <v>76.036839999999998</v>
      </c>
    </row>
    <row r="26754" spans="1:12" x14ac:dyDescent="0.35">
      <c r="A26754" s="1" t="s">
        <v>43884</v>
      </c>
      <c r="B26754" t="s">
        <v>43885</v>
      </c>
      <c r="C26754" t="s">
        <v>34</v>
      </c>
      <c r="D26754" t="s">
        <v>35</v>
      </c>
      <c r="E26754">
        <v>2</v>
      </c>
      <c r="F26754" s="2">
        <v>77.67</v>
      </c>
      <c r="G26754" s="3">
        <v>406.16</v>
      </c>
      <c r="H26754" s="3">
        <v>0.77670000000000006</v>
      </c>
      <c r="I26754" s="3">
        <v>0</v>
      </c>
      <c r="J26754" s="3">
        <v>78.446700000000007</v>
      </c>
      <c r="K26754" s="4">
        <v>0.35</v>
      </c>
      <c r="L26754" s="73">
        <v>142.41093230769232</v>
      </c>
    </row>
    <row r="26755" spans="1:12" x14ac:dyDescent="0.35">
      <c r="A26755" s="1" t="s">
        <v>43886</v>
      </c>
      <c r="B26755" t="s">
        <v>43887</v>
      </c>
      <c r="C26755" t="s">
        <v>46</v>
      </c>
      <c r="D26755" t="s">
        <v>47</v>
      </c>
      <c r="E26755">
        <v>1</v>
      </c>
      <c r="F26755" s="2">
        <v>1126.28</v>
      </c>
      <c r="G26755" s="3">
        <v>5774.05</v>
      </c>
      <c r="H26755" s="3">
        <v>11.2628</v>
      </c>
      <c r="I26755" s="3">
        <v>52.935159999999996</v>
      </c>
      <c r="J26755" s="3">
        <v>1190.4779599999999</v>
      </c>
      <c r="K26755" s="4">
        <v>0.35</v>
      </c>
      <c r="L26755" s="73">
        <v>2161.1753735384614</v>
      </c>
    </row>
    <row r="26756" spans="1:12" x14ac:dyDescent="0.35">
      <c r="A26756" s="1" t="s">
        <v>43888</v>
      </c>
      <c r="B26756" t="s">
        <v>43889</v>
      </c>
      <c r="C26756" t="s">
        <v>34</v>
      </c>
      <c r="D26756" t="s">
        <v>35</v>
      </c>
      <c r="E26756">
        <v>2</v>
      </c>
      <c r="F26756" s="2">
        <v>5.0199999999999996</v>
      </c>
      <c r="G26756" s="3">
        <v>37.49</v>
      </c>
      <c r="H26756" s="3">
        <v>5.0199999999999995E-2</v>
      </c>
      <c r="I26756" s="3">
        <v>0</v>
      </c>
      <c r="J26756" s="3">
        <v>5.0701999999999998</v>
      </c>
      <c r="K26756" s="4">
        <v>0.35000000000000003</v>
      </c>
      <c r="L26756" s="73">
        <v>9.2043630769230766</v>
      </c>
    </row>
    <row r="26757" spans="1:12" x14ac:dyDescent="0.35">
      <c r="A26757" s="1" t="s">
        <v>43890</v>
      </c>
      <c r="B26757" t="s">
        <v>43891</v>
      </c>
      <c r="C26757" t="s">
        <v>46</v>
      </c>
      <c r="D26757" t="s">
        <v>47</v>
      </c>
      <c r="E26757">
        <v>2</v>
      </c>
      <c r="F26757" s="2">
        <v>1168.73</v>
      </c>
      <c r="G26757" s="3">
        <v>5991.64</v>
      </c>
      <c r="H26757" s="3">
        <v>11.6873</v>
      </c>
      <c r="I26757" s="3">
        <v>0</v>
      </c>
      <c r="J26757" s="3">
        <v>1180.4173000000001</v>
      </c>
      <c r="K26757" s="4">
        <v>0.35000000000000003</v>
      </c>
      <c r="L26757" s="73">
        <v>2142.9114061538462</v>
      </c>
    </row>
    <row r="26758" spans="1:12" x14ac:dyDescent="0.35">
      <c r="A26758" s="1" t="s">
        <v>43892</v>
      </c>
      <c r="B26758" t="s">
        <v>43893</v>
      </c>
      <c r="C26758" t="s">
        <v>13</v>
      </c>
      <c r="D26758" t="s">
        <v>14</v>
      </c>
      <c r="E26758">
        <v>1</v>
      </c>
      <c r="F26758" s="2">
        <v>51.84</v>
      </c>
      <c r="G26758" s="3">
        <v>262.2</v>
      </c>
      <c r="H26758" s="3">
        <v>0.51840000000000008</v>
      </c>
      <c r="I26758" s="3">
        <v>2.43648</v>
      </c>
      <c r="J26758" s="3">
        <v>54.794880000000006</v>
      </c>
      <c r="K26758" s="4">
        <v>0.34999999999999992</v>
      </c>
      <c r="L26758" s="73">
        <v>99.473782153846159</v>
      </c>
    </row>
    <row r="26759" spans="1:12" x14ac:dyDescent="0.35">
      <c r="A26759" s="1" t="s">
        <v>43894</v>
      </c>
      <c r="B26759" t="s">
        <v>43895</v>
      </c>
      <c r="C26759" t="s">
        <v>13</v>
      </c>
      <c r="D26759" t="s">
        <v>14</v>
      </c>
      <c r="E26759">
        <v>2</v>
      </c>
      <c r="F26759" s="2">
        <v>95.75</v>
      </c>
      <c r="G26759" s="3">
        <v>453.51</v>
      </c>
      <c r="H26759" s="3">
        <v>0.95750000000000002</v>
      </c>
      <c r="I26759" s="3">
        <v>0</v>
      </c>
      <c r="J26759" s="3">
        <v>96.707499999999996</v>
      </c>
      <c r="K26759" s="4">
        <v>0.34999999999999992</v>
      </c>
      <c r="L26759" s="73">
        <v>175.56130769230765</v>
      </c>
    </row>
    <row r="26760" spans="1:12" x14ac:dyDescent="0.35">
      <c r="A26760" s="1" t="s">
        <v>43896</v>
      </c>
      <c r="B26760" t="s">
        <v>43897</v>
      </c>
      <c r="C26760" t="s">
        <v>34</v>
      </c>
      <c r="D26760" t="s">
        <v>35</v>
      </c>
      <c r="E26760">
        <v>2</v>
      </c>
      <c r="F26760" s="2">
        <v>1759.65</v>
      </c>
      <c r="G26760" s="3">
        <v>9021.1</v>
      </c>
      <c r="H26760" s="3">
        <v>17.596500000000002</v>
      </c>
      <c r="I26760" s="3">
        <v>0</v>
      </c>
      <c r="J26760" s="3">
        <v>1777.2465000000002</v>
      </c>
      <c r="K26760" s="4">
        <v>0.35</v>
      </c>
      <c r="L26760" s="73">
        <v>3226.3859538461543</v>
      </c>
    </row>
    <row r="26761" spans="1:12" x14ac:dyDescent="0.35">
      <c r="A26761" s="1" t="s">
        <v>43898</v>
      </c>
      <c r="B26761" t="s">
        <v>43899</v>
      </c>
      <c r="C26761" t="s">
        <v>34</v>
      </c>
      <c r="D26761" t="s">
        <v>35</v>
      </c>
      <c r="E26761">
        <v>2</v>
      </c>
      <c r="F26761" s="2">
        <v>5254.74</v>
      </c>
      <c r="G26761" s="3">
        <v>29810.09</v>
      </c>
      <c r="H26761" s="3">
        <v>52.547399999999996</v>
      </c>
      <c r="I26761" s="3">
        <v>0</v>
      </c>
      <c r="J26761" s="3">
        <v>5307.2874000000002</v>
      </c>
      <c r="K26761" s="4">
        <v>0.35</v>
      </c>
      <c r="L26761" s="73">
        <v>9634.7678953846153</v>
      </c>
    </row>
    <row r="26762" spans="1:12" x14ac:dyDescent="0.35">
      <c r="A26762" s="1" t="s">
        <v>43900</v>
      </c>
      <c r="B26762" t="s">
        <v>43901</v>
      </c>
      <c r="C26762" t="s">
        <v>34</v>
      </c>
      <c r="D26762" t="s">
        <v>35</v>
      </c>
      <c r="E26762">
        <v>2</v>
      </c>
      <c r="F26762" s="2">
        <v>1404.61</v>
      </c>
      <c r="G26762" s="3">
        <v>7353.98</v>
      </c>
      <c r="H26762" s="3">
        <v>14.046099999999999</v>
      </c>
      <c r="I26762" s="3">
        <v>0</v>
      </c>
      <c r="J26762" s="3">
        <v>1418.6560999999999</v>
      </c>
      <c r="K26762" s="4">
        <v>0.35</v>
      </c>
      <c r="L26762" s="73">
        <v>2575.406458461538</v>
      </c>
    </row>
    <row r="26763" spans="1:12" x14ac:dyDescent="0.35">
      <c r="A26763" s="1" t="s">
        <v>43902</v>
      </c>
      <c r="B26763" t="s">
        <v>43903</v>
      </c>
      <c r="C26763" t="s">
        <v>46</v>
      </c>
      <c r="D26763" t="s">
        <v>47</v>
      </c>
      <c r="E26763">
        <v>1</v>
      </c>
      <c r="F26763" s="2">
        <v>90.29</v>
      </c>
      <c r="G26763" s="3">
        <v>462.9</v>
      </c>
      <c r="H26763" s="3">
        <v>0.90290000000000004</v>
      </c>
      <c r="I26763" s="3">
        <v>4.2436300000000005</v>
      </c>
      <c r="J26763" s="3">
        <v>95.436530000000005</v>
      </c>
      <c r="K26763" s="4">
        <v>0.34999999999999992</v>
      </c>
      <c r="L26763" s="73">
        <v>173.25400830769229</v>
      </c>
    </row>
    <row r="26764" spans="1:12" x14ac:dyDescent="0.35">
      <c r="A26764" s="1" t="s">
        <v>43904</v>
      </c>
      <c r="B26764" t="s">
        <v>43905</v>
      </c>
      <c r="C26764" t="s">
        <v>34</v>
      </c>
      <c r="D26764" t="s">
        <v>35</v>
      </c>
      <c r="E26764">
        <v>2</v>
      </c>
      <c r="F26764" s="2">
        <v>22.08</v>
      </c>
      <c r="G26764" s="3">
        <v>113.17</v>
      </c>
      <c r="H26764" s="3">
        <v>0.2208</v>
      </c>
      <c r="I26764" s="3">
        <v>0</v>
      </c>
      <c r="J26764" s="3">
        <v>22.300799999999999</v>
      </c>
      <c r="K26764" s="4">
        <v>0.34999999999999992</v>
      </c>
      <c r="L26764" s="73">
        <v>40.484529230769226</v>
      </c>
    </row>
    <row r="26765" spans="1:12" x14ac:dyDescent="0.35">
      <c r="A26765" s="1" t="s">
        <v>43906</v>
      </c>
      <c r="B26765" t="s">
        <v>43907</v>
      </c>
      <c r="C26765" t="s">
        <v>34</v>
      </c>
      <c r="D26765" t="s">
        <v>35</v>
      </c>
      <c r="E26765">
        <v>2</v>
      </c>
      <c r="F26765" s="2">
        <v>3640</v>
      </c>
      <c r="G26765" s="3">
        <v>20649.71</v>
      </c>
      <c r="H26765" s="3">
        <v>36.4</v>
      </c>
      <c r="I26765" s="3">
        <v>0</v>
      </c>
      <c r="J26765" s="3">
        <v>3676.4</v>
      </c>
      <c r="K26765" s="4">
        <v>0.35</v>
      </c>
      <c r="L26765" s="73">
        <v>6674.08</v>
      </c>
    </row>
    <row r="26766" spans="1:12" x14ac:dyDescent="0.35">
      <c r="A26766" s="1" t="s">
        <v>43908</v>
      </c>
      <c r="B26766" t="s">
        <v>43909</v>
      </c>
      <c r="C26766" t="s">
        <v>13</v>
      </c>
      <c r="D26766" t="s">
        <v>14</v>
      </c>
      <c r="E26766">
        <v>1</v>
      </c>
      <c r="F26766" s="2">
        <v>81.89</v>
      </c>
      <c r="G26766" s="3">
        <v>424.14</v>
      </c>
      <c r="H26766" s="3">
        <v>0.81890000000000007</v>
      </c>
      <c r="I26766" s="3">
        <v>3.84883</v>
      </c>
      <c r="J26766" s="3">
        <v>86.557730000000006</v>
      </c>
      <c r="K26766" s="4">
        <v>0.35</v>
      </c>
      <c r="L26766" s="73">
        <v>157.13557138461539</v>
      </c>
    </row>
    <row r="26767" spans="1:12" x14ac:dyDescent="0.35">
      <c r="A26767" s="1" t="s">
        <v>43910</v>
      </c>
      <c r="B26767" t="s">
        <v>43911</v>
      </c>
      <c r="C26767" t="s">
        <v>13</v>
      </c>
      <c r="D26767" t="s">
        <v>14</v>
      </c>
      <c r="E26767">
        <v>2</v>
      </c>
      <c r="F26767" s="2">
        <v>46.77</v>
      </c>
      <c r="G26767" s="3">
        <v>239.79</v>
      </c>
      <c r="H26767" s="3">
        <v>0.46770000000000006</v>
      </c>
      <c r="I26767" s="3">
        <v>0</v>
      </c>
      <c r="J26767" s="3">
        <v>47.237700000000004</v>
      </c>
      <c r="K26767" s="4">
        <v>0.35</v>
      </c>
      <c r="L26767" s="73">
        <v>85.754593846153853</v>
      </c>
    </row>
    <row r="26768" spans="1:12" x14ac:dyDescent="0.35">
      <c r="A26768" s="1" t="s">
        <v>43912</v>
      </c>
      <c r="B26768" t="s">
        <v>43913</v>
      </c>
      <c r="C26768" t="s">
        <v>13</v>
      </c>
      <c r="D26768" t="s">
        <v>14</v>
      </c>
      <c r="E26768">
        <v>2</v>
      </c>
      <c r="F26768" s="2">
        <v>6453.46</v>
      </c>
      <c r="G26768" s="3">
        <v>31690.79</v>
      </c>
      <c r="H26768" s="3">
        <v>64.534599999999998</v>
      </c>
      <c r="I26768" s="3">
        <v>0</v>
      </c>
      <c r="J26768" s="3">
        <v>6517.9946</v>
      </c>
      <c r="K26768" s="4">
        <v>0.35</v>
      </c>
      <c r="L26768" s="73">
        <v>11832.667119999998</v>
      </c>
    </row>
    <row r="26769" spans="1:12" x14ac:dyDescent="0.35">
      <c r="A26769" s="1" t="s">
        <v>43914</v>
      </c>
      <c r="B26769" t="s">
        <v>43915</v>
      </c>
      <c r="C26769" t="s">
        <v>13</v>
      </c>
      <c r="D26769" t="s">
        <v>14</v>
      </c>
      <c r="E26769">
        <v>1</v>
      </c>
      <c r="F26769" s="2">
        <v>333.33</v>
      </c>
      <c r="G26769" s="3">
        <v>1745.18</v>
      </c>
      <c r="H26769" s="3">
        <v>3.3332999999999999</v>
      </c>
      <c r="I26769" s="3">
        <v>15.666509999999999</v>
      </c>
      <c r="J26769" s="3">
        <v>352.32981000000001</v>
      </c>
      <c r="K26769" s="4">
        <v>0.34999999999999992</v>
      </c>
      <c r="L26769" s="73">
        <v>639.61411661538455</v>
      </c>
    </row>
    <row r="26770" spans="1:12" x14ac:dyDescent="0.35">
      <c r="A26770" s="1" t="s">
        <v>43916</v>
      </c>
      <c r="B26770" t="s">
        <v>43917</v>
      </c>
      <c r="C26770" t="s">
        <v>34</v>
      </c>
      <c r="D26770" t="s">
        <v>35</v>
      </c>
      <c r="E26770">
        <v>1</v>
      </c>
      <c r="F26770" s="2">
        <v>135.35</v>
      </c>
      <c r="G26770" s="3">
        <v>707.74</v>
      </c>
      <c r="H26770" s="3">
        <v>1.3534999999999999</v>
      </c>
      <c r="I26770" s="3">
        <v>6.3614499999999996</v>
      </c>
      <c r="J26770" s="3">
        <v>143.06494999999998</v>
      </c>
      <c r="K26770" s="4">
        <v>0.35</v>
      </c>
      <c r="L26770" s="73">
        <v>259.71790923076918</v>
      </c>
    </row>
    <row r="26771" spans="1:12" x14ac:dyDescent="0.35">
      <c r="A26771" s="1">
        <v>41001364</v>
      </c>
      <c r="B26771" t="s">
        <v>43918</v>
      </c>
      <c r="C26771" t="s">
        <v>34</v>
      </c>
      <c r="D26771" t="s">
        <v>35</v>
      </c>
      <c r="E26771">
        <v>1</v>
      </c>
      <c r="F26771" s="2">
        <v>1444.71</v>
      </c>
      <c r="G26771" s="3">
        <v>7406.52</v>
      </c>
      <c r="H26771" s="3">
        <v>14.447100000000001</v>
      </c>
      <c r="I26771" s="3">
        <v>67.90137</v>
      </c>
      <c r="J26771" s="3">
        <v>1527.0584700000002</v>
      </c>
      <c r="K26771" s="4">
        <v>0.34999999999999992</v>
      </c>
      <c r="L26771" s="73">
        <v>2772.1984532307692</v>
      </c>
    </row>
    <row r="26772" spans="1:12" x14ac:dyDescent="0.35">
      <c r="A26772" s="1" t="s">
        <v>43919</v>
      </c>
      <c r="B26772" t="s">
        <v>40961</v>
      </c>
      <c r="C26772" t="s">
        <v>34</v>
      </c>
      <c r="D26772" t="s">
        <v>35</v>
      </c>
      <c r="E26772">
        <v>2</v>
      </c>
      <c r="F26772" s="2">
        <v>1173.0999999999999</v>
      </c>
      <c r="G26772" s="3">
        <v>6014.07</v>
      </c>
      <c r="H26772" s="3">
        <v>11.731</v>
      </c>
      <c r="I26772" s="3">
        <v>0</v>
      </c>
      <c r="J26772" s="3">
        <v>1184.8309999999999</v>
      </c>
      <c r="K26772" s="4">
        <v>0.35</v>
      </c>
      <c r="L26772" s="73">
        <v>2150.9239692307692</v>
      </c>
    </row>
    <row r="26773" spans="1:12" x14ac:dyDescent="0.35">
      <c r="A26773" s="1" t="s">
        <v>43920</v>
      </c>
      <c r="B26773" t="s">
        <v>43921</v>
      </c>
      <c r="C26773" t="s">
        <v>34</v>
      </c>
      <c r="D26773" t="s">
        <v>35</v>
      </c>
      <c r="E26773">
        <v>1</v>
      </c>
      <c r="F26773" s="2">
        <v>56.49</v>
      </c>
      <c r="G26773" s="3">
        <v>295.76</v>
      </c>
      <c r="H26773" s="3">
        <v>0.56490000000000007</v>
      </c>
      <c r="I26773" s="3">
        <v>2.65503</v>
      </c>
      <c r="J26773" s="3">
        <v>59.70993</v>
      </c>
      <c r="K26773" s="4">
        <v>0.35</v>
      </c>
      <c r="L26773" s="73">
        <v>108.39648830769229</v>
      </c>
    </row>
    <row r="26774" spans="1:12" x14ac:dyDescent="0.35">
      <c r="A26774" s="1" t="s">
        <v>43922</v>
      </c>
      <c r="B26774" t="s">
        <v>43923</v>
      </c>
      <c r="C26774" t="s">
        <v>34</v>
      </c>
      <c r="D26774" t="s">
        <v>35</v>
      </c>
      <c r="E26774">
        <v>1</v>
      </c>
      <c r="F26774" s="2">
        <v>1551.11</v>
      </c>
      <c r="G26774" s="3">
        <v>7951.97</v>
      </c>
      <c r="H26774" s="3">
        <v>15.511099999999999</v>
      </c>
      <c r="I26774" s="3">
        <v>72.902169999999998</v>
      </c>
      <c r="J26774" s="3">
        <v>1639.5232699999999</v>
      </c>
      <c r="K26774" s="4">
        <v>0.35</v>
      </c>
      <c r="L26774" s="73">
        <v>2976.3653209230765</v>
      </c>
    </row>
    <row r="26775" spans="1:12" x14ac:dyDescent="0.35">
      <c r="A26775" s="1" t="s">
        <v>43924</v>
      </c>
      <c r="B26775" t="s">
        <v>43925</v>
      </c>
      <c r="C26775" t="s">
        <v>34</v>
      </c>
      <c r="D26775" t="s">
        <v>35</v>
      </c>
      <c r="E26775">
        <v>2</v>
      </c>
      <c r="F26775" s="2">
        <v>4031.45</v>
      </c>
      <c r="G26775" s="3">
        <v>20693.18</v>
      </c>
      <c r="H26775" s="3">
        <v>40.314500000000002</v>
      </c>
      <c r="I26775" s="3">
        <v>0</v>
      </c>
      <c r="J26775" s="3">
        <v>4071.7644999999998</v>
      </c>
      <c r="K26775" s="4">
        <v>0.35</v>
      </c>
      <c r="L26775" s="73">
        <v>7391.8186307692304</v>
      </c>
    </row>
    <row r="26776" spans="1:12" x14ac:dyDescent="0.35">
      <c r="A26776" s="1" t="s">
        <v>43926</v>
      </c>
      <c r="B26776" t="s">
        <v>43927</v>
      </c>
      <c r="C26776" t="s">
        <v>29</v>
      </c>
      <c r="D26776" t="s">
        <v>30</v>
      </c>
      <c r="E26776">
        <v>1</v>
      </c>
      <c r="F26776" s="2">
        <v>224.12</v>
      </c>
      <c r="G26776" s="3">
        <v>1149</v>
      </c>
      <c r="H26776" s="3">
        <v>2.2412000000000001</v>
      </c>
      <c r="I26776" s="3">
        <v>10.53364</v>
      </c>
      <c r="J26776" s="3">
        <v>236.89483999999999</v>
      </c>
      <c r="K26776" s="4">
        <v>0.35000000000000003</v>
      </c>
      <c r="L26776" s="73">
        <v>430.05524800000001</v>
      </c>
    </row>
    <row r="26777" spans="1:12" x14ac:dyDescent="0.35">
      <c r="A26777" s="1">
        <v>41006111</v>
      </c>
      <c r="B26777" t="s">
        <v>42291</v>
      </c>
      <c r="C26777" t="s">
        <v>34</v>
      </c>
      <c r="D26777" t="s">
        <v>35</v>
      </c>
      <c r="E26777">
        <v>2</v>
      </c>
      <c r="F26777" s="2">
        <v>7409.9</v>
      </c>
      <c r="G26777" s="3">
        <v>37987.9</v>
      </c>
      <c r="H26777" s="3">
        <v>74.099000000000004</v>
      </c>
      <c r="I26777" s="3">
        <v>0</v>
      </c>
      <c r="J26777" s="3">
        <v>7483.9989999999998</v>
      </c>
      <c r="K26777" s="4">
        <v>0.35</v>
      </c>
      <c r="L26777" s="73">
        <v>13586.336646153844</v>
      </c>
    </row>
    <row r="26778" spans="1:12" x14ac:dyDescent="0.35">
      <c r="A26778" s="1" t="s">
        <v>43928</v>
      </c>
      <c r="B26778" t="s">
        <v>43929</v>
      </c>
      <c r="C26778" t="s">
        <v>46</v>
      </c>
      <c r="D26778" t="s">
        <v>47</v>
      </c>
      <c r="E26778">
        <v>1</v>
      </c>
      <c r="F26778" s="2">
        <v>7.98</v>
      </c>
      <c r="G26778" s="3">
        <v>40.880000000000003</v>
      </c>
      <c r="H26778" s="3">
        <v>7.980000000000001E-2</v>
      </c>
      <c r="I26778" s="3">
        <v>0.37506</v>
      </c>
      <c r="J26778" s="3">
        <v>8.4348600000000005</v>
      </c>
      <c r="K26778" s="4">
        <v>0.35000000000000003</v>
      </c>
      <c r="L26778" s="73">
        <v>15.312515076923077</v>
      </c>
    </row>
    <row r="26779" spans="1:12" x14ac:dyDescent="0.35">
      <c r="A26779" s="1" t="s">
        <v>43930</v>
      </c>
      <c r="B26779" t="s">
        <v>43931</v>
      </c>
      <c r="C26779" t="s">
        <v>34</v>
      </c>
      <c r="D26779" t="s">
        <v>35</v>
      </c>
      <c r="E26779">
        <v>1</v>
      </c>
      <c r="F26779" s="2">
        <v>1470.7</v>
      </c>
      <c r="G26779" s="3">
        <v>7896.28</v>
      </c>
      <c r="H26779" s="3">
        <v>14.707000000000001</v>
      </c>
      <c r="I26779" s="3">
        <v>69.122900000000001</v>
      </c>
      <c r="J26779" s="3">
        <v>1554.5299000000002</v>
      </c>
      <c r="K26779" s="4">
        <v>0.35</v>
      </c>
      <c r="L26779" s="73">
        <v>2822.0696646153847</v>
      </c>
    </row>
    <row r="26780" spans="1:12" x14ac:dyDescent="0.35">
      <c r="A26780" s="1" t="s">
        <v>43932</v>
      </c>
      <c r="B26780" t="s">
        <v>43933</v>
      </c>
      <c r="C26780" t="s">
        <v>34</v>
      </c>
      <c r="D26780" t="s">
        <v>35</v>
      </c>
      <c r="E26780">
        <v>2</v>
      </c>
      <c r="F26780" s="2">
        <v>94.85</v>
      </c>
      <c r="G26780" s="3">
        <v>708.57</v>
      </c>
      <c r="H26780" s="3">
        <v>0.94850000000000001</v>
      </c>
      <c r="I26780" s="3">
        <v>0</v>
      </c>
      <c r="J26780" s="3">
        <v>95.79849999999999</v>
      </c>
      <c r="K26780" s="4">
        <v>0.35</v>
      </c>
      <c r="L26780" s="73">
        <v>173.91112307692305</v>
      </c>
    </row>
    <row r="26781" spans="1:12" x14ac:dyDescent="0.35">
      <c r="A26781" s="1" t="s">
        <v>43934</v>
      </c>
      <c r="B26781" t="s">
        <v>43935</v>
      </c>
      <c r="C26781" t="s">
        <v>34</v>
      </c>
      <c r="D26781" t="s">
        <v>35</v>
      </c>
      <c r="E26781">
        <v>1</v>
      </c>
      <c r="F26781" s="2">
        <v>512.53</v>
      </c>
      <c r="G26781" s="3">
        <v>2683.4</v>
      </c>
      <c r="H26781" s="3">
        <v>5.1253000000000002</v>
      </c>
      <c r="I26781" s="3">
        <v>24.088909999999998</v>
      </c>
      <c r="J26781" s="3">
        <v>541.74421000000007</v>
      </c>
      <c r="K26781" s="4">
        <v>0.35</v>
      </c>
      <c r="L26781" s="73">
        <v>983.47410430769241</v>
      </c>
    </row>
    <row r="26782" spans="1:12" x14ac:dyDescent="0.35">
      <c r="A26782" s="1" t="s">
        <v>43936</v>
      </c>
      <c r="B26782" t="s">
        <v>43937</v>
      </c>
      <c r="C26782" t="s">
        <v>34</v>
      </c>
      <c r="D26782" t="s">
        <v>35</v>
      </c>
      <c r="E26782">
        <v>1</v>
      </c>
      <c r="F26782" s="2">
        <v>164.38</v>
      </c>
      <c r="G26782" s="3">
        <v>842.76</v>
      </c>
      <c r="H26782" s="3">
        <v>1.6437999999999999</v>
      </c>
      <c r="I26782" s="3">
        <v>7.7258599999999999</v>
      </c>
      <c r="J26782" s="3">
        <v>173.74966000000001</v>
      </c>
      <c r="K26782" s="4">
        <v>0.34999999999999992</v>
      </c>
      <c r="L26782" s="73">
        <v>315.42245969230765</v>
      </c>
    </row>
    <row r="26783" spans="1:12" x14ac:dyDescent="0.35">
      <c r="A26783" s="1" t="s">
        <v>43938</v>
      </c>
      <c r="B26783" t="s">
        <v>43939</v>
      </c>
      <c r="C26783" t="s">
        <v>13</v>
      </c>
      <c r="D26783" t="s">
        <v>14</v>
      </c>
      <c r="E26783">
        <v>2</v>
      </c>
      <c r="F26783" s="2">
        <v>8.68</v>
      </c>
      <c r="G26783" s="3">
        <v>45.45</v>
      </c>
      <c r="H26783" s="3">
        <v>8.6800000000000002E-2</v>
      </c>
      <c r="I26783" s="3">
        <v>0</v>
      </c>
      <c r="J26783" s="3">
        <v>8.7667999999999999</v>
      </c>
      <c r="K26783" s="4">
        <v>0.35</v>
      </c>
      <c r="L26783" s="73">
        <v>15.915113846153846</v>
      </c>
    </row>
    <row r="26784" spans="1:12" x14ac:dyDescent="0.35">
      <c r="A26784" s="1" t="s">
        <v>43940</v>
      </c>
      <c r="B26784" t="s">
        <v>43941</v>
      </c>
      <c r="C26784" t="s">
        <v>34</v>
      </c>
      <c r="D26784" t="s">
        <v>35</v>
      </c>
      <c r="E26784">
        <v>2</v>
      </c>
      <c r="F26784" s="2">
        <v>641.42999999999995</v>
      </c>
      <c r="G26784" s="3">
        <v>3082.07</v>
      </c>
      <c r="H26784" s="3">
        <v>6.4142999999999999</v>
      </c>
      <c r="I26784" s="3">
        <v>0</v>
      </c>
      <c r="J26784" s="3">
        <v>647.84429999999998</v>
      </c>
      <c r="K26784" s="4">
        <v>0.35000000000000003</v>
      </c>
      <c r="L26784" s="73">
        <v>1176.0865753846153</v>
      </c>
    </row>
    <row r="26785" spans="1:12" x14ac:dyDescent="0.35">
      <c r="A26785" s="1" t="s">
        <v>43942</v>
      </c>
      <c r="B26785" t="s">
        <v>43943</v>
      </c>
      <c r="C26785" t="s">
        <v>13</v>
      </c>
      <c r="D26785" t="s">
        <v>14</v>
      </c>
      <c r="E26785">
        <v>1</v>
      </c>
      <c r="F26785" s="2">
        <v>50.59</v>
      </c>
      <c r="G26785" s="3">
        <v>259.37</v>
      </c>
      <c r="H26785" s="3">
        <v>0.50590000000000002</v>
      </c>
      <c r="I26785" s="3">
        <v>2.3777300000000001</v>
      </c>
      <c r="J26785" s="3">
        <v>53.47363</v>
      </c>
      <c r="K26785" s="4">
        <v>0.34999999999999992</v>
      </c>
      <c r="L26785" s="73">
        <v>97.075205230769228</v>
      </c>
    </row>
    <row r="26786" spans="1:12" x14ac:dyDescent="0.35">
      <c r="A26786" s="1" t="s">
        <v>43944</v>
      </c>
      <c r="B26786" t="s">
        <v>43945</v>
      </c>
      <c r="C26786" t="s">
        <v>34</v>
      </c>
      <c r="D26786" t="s">
        <v>35</v>
      </c>
      <c r="E26786">
        <v>1</v>
      </c>
      <c r="F26786" s="2">
        <v>62.33</v>
      </c>
      <c r="G26786" s="3">
        <v>332.07</v>
      </c>
      <c r="H26786" s="3">
        <v>0.62329999999999997</v>
      </c>
      <c r="I26786" s="3">
        <v>2.9295100000000001</v>
      </c>
      <c r="J26786" s="3">
        <v>65.882809999999992</v>
      </c>
      <c r="K26786" s="4">
        <v>0.35000000000000003</v>
      </c>
      <c r="L26786" s="73">
        <v>119.60263969230768</v>
      </c>
    </row>
    <row r="26787" spans="1:12" x14ac:dyDescent="0.35">
      <c r="A26787" s="1" t="s">
        <v>43946</v>
      </c>
      <c r="B26787" t="s">
        <v>43947</v>
      </c>
      <c r="C26787" t="s">
        <v>46</v>
      </c>
      <c r="D26787" t="s">
        <v>47</v>
      </c>
      <c r="E26787">
        <v>1</v>
      </c>
      <c r="F26787" s="2">
        <v>16.34</v>
      </c>
      <c r="G26787" s="3">
        <v>83.77</v>
      </c>
      <c r="H26787" s="3">
        <v>0.16339999999999999</v>
      </c>
      <c r="I26787" s="3">
        <v>0.76798</v>
      </c>
      <c r="J26787" s="3">
        <v>17.271380000000001</v>
      </c>
      <c r="K26787" s="4">
        <v>0.35000000000000003</v>
      </c>
      <c r="L26787" s="73">
        <v>31.354197538461541</v>
      </c>
    </row>
    <row r="26788" spans="1:12" x14ac:dyDescent="0.35">
      <c r="A26788" s="1" t="s">
        <v>43948</v>
      </c>
      <c r="B26788" t="s">
        <v>43949</v>
      </c>
      <c r="C26788" t="s">
        <v>13</v>
      </c>
      <c r="D26788" t="s">
        <v>14</v>
      </c>
      <c r="E26788">
        <v>1</v>
      </c>
      <c r="F26788" s="2">
        <v>157.49</v>
      </c>
      <c r="G26788" s="3">
        <v>796.65</v>
      </c>
      <c r="H26788" s="3">
        <v>1.5749000000000002</v>
      </c>
      <c r="I26788" s="3">
        <v>7.4020300000000008</v>
      </c>
      <c r="J26788" s="3">
        <v>166.46693000000002</v>
      </c>
      <c r="K26788" s="4">
        <v>0.35</v>
      </c>
      <c r="L26788" s="73">
        <v>302.20150369230771</v>
      </c>
    </row>
    <row r="26789" spans="1:12" x14ac:dyDescent="0.35">
      <c r="A26789" s="1" t="s">
        <v>43950</v>
      </c>
      <c r="B26789" t="s">
        <v>43951</v>
      </c>
      <c r="C26789" t="s">
        <v>29</v>
      </c>
      <c r="D26789" t="s">
        <v>30</v>
      </c>
      <c r="E26789">
        <v>2</v>
      </c>
      <c r="F26789" s="2">
        <v>438.53</v>
      </c>
      <c r="G26789" s="3">
        <v>678.28</v>
      </c>
      <c r="H26789" s="3">
        <v>4.3853</v>
      </c>
      <c r="I26789" s="3">
        <v>0</v>
      </c>
      <c r="J26789" s="3">
        <v>442.91529999999995</v>
      </c>
      <c r="K26789" s="4">
        <v>0.34999999999999992</v>
      </c>
      <c r="L26789" s="73">
        <v>804.0616215384614</v>
      </c>
    </row>
    <row r="26790" spans="1:12" x14ac:dyDescent="0.35">
      <c r="A26790" s="1" t="s">
        <v>43952</v>
      </c>
      <c r="B26790" t="s">
        <v>43953</v>
      </c>
      <c r="C26790" t="s">
        <v>34</v>
      </c>
      <c r="D26790" t="s">
        <v>35</v>
      </c>
      <c r="E26790">
        <v>2</v>
      </c>
      <c r="F26790" s="2">
        <v>1783.54</v>
      </c>
      <c r="G26790" s="3">
        <v>9575.92</v>
      </c>
      <c r="H26790" s="3">
        <v>17.8354</v>
      </c>
      <c r="I26790" s="3">
        <v>0</v>
      </c>
      <c r="J26790" s="3">
        <v>1801.3753999999999</v>
      </c>
      <c r="K26790" s="4">
        <v>0.35</v>
      </c>
      <c r="L26790" s="73">
        <v>3270.1891876923073</v>
      </c>
    </row>
    <row r="26791" spans="1:12" x14ac:dyDescent="0.35">
      <c r="A26791" s="1" t="s">
        <v>43954</v>
      </c>
      <c r="B26791" t="s">
        <v>43955</v>
      </c>
      <c r="C26791" t="s">
        <v>13</v>
      </c>
      <c r="D26791" t="s">
        <v>14</v>
      </c>
      <c r="E26791">
        <v>1</v>
      </c>
      <c r="F26791" s="2">
        <v>65.010000000000005</v>
      </c>
      <c r="G26791" s="3">
        <v>327.27999999999997</v>
      </c>
      <c r="H26791" s="3">
        <v>0.65010000000000001</v>
      </c>
      <c r="I26791" s="3">
        <v>3.0554700000000001</v>
      </c>
      <c r="J26791" s="3">
        <v>68.71557</v>
      </c>
      <c r="K26791" s="4">
        <v>0.35</v>
      </c>
      <c r="L26791" s="73">
        <v>124.74518861538462</v>
      </c>
    </row>
    <row r="26792" spans="1:12" x14ac:dyDescent="0.35">
      <c r="A26792" s="1" t="s">
        <v>43956</v>
      </c>
      <c r="B26792" t="s">
        <v>43957</v>
      </c>
      <c r="C26792" t="s">
        <v>34</v>
      </c>
      <c r="D26792" t="s">
        <v>35</v>
      </c>
      <c r="E26792">
        <v>2</v>
      </c>
      <c r="F26792" s="2">
        <v>58.67</v>
      </c>
      <c r="G26792" s="3">
        <v>307.17</v>
      </c>
      <c r="H26792" s="3">
        <v>0.5867</v>
      </c>
      <c r="I26792" s="3">
        <v>0</v>
      </c>
      <c r="J26792" s="3">
        <v>59.256700000000002</v>
      </c>
      <c r="K26792" s="4">
        <v>0.35000000000000003</v>
      </c>
      <c r="L26792" s="73">
        <v>107.57370153846155</v>
      </c>
    </row>
    <row r="26793" spans="1:12" x14ac:dyDescent="0.35">
      <c r="A26793" s="1" t="s">
        <v>43958</v>
      </c>
      <c r="B26793" t="s">
        <v>43959</v>
      </c>
      <c r="C26793" t="s">
        <v>46</v>
      </c>
      <c r="D26793" t="s">
        <v>47</v>
      </c>
      <c r="E26793">
        <v>1</v>
      </c>
      <c r="F26793" s="2">
        <v>7.98</v>
      </c>
      <c r="G26793" s="3">
        <v>40.880000000000003</v>
      </c>
      <c r="H26793" s="3">
        <v>7.980000000000001E-2</v>
      </c>
      <c r="I26793" s="3">
        <v>0.37506</v>
      </c>
      <c r="J26793" s="3">
        <v>8.4348600000000005</v>
      </c>
      <c r="K26793" s="4">
        <v>0.35000000000000003</v>
      </c>
      <c r="L26793" s="73">
        <v>15.312515076923077</v>
      </c>
    </row>
    <row r="26794" spans="1:12" x14ac:dyDescent="0.35">
      <c r="A26794" s="1" t="s">
        <v>43960</v>
      </c>
      <c r="B26794" t="s">
        <v>43961</v>
      </c>
      <c r="C26794" t="s">
        <v>34</v>
      </c>
      <c r="D26794" t="s">
        <v>35</v>
      </c>
      <c r="E26794">
        <v>2</v>
      </c>
      <c r="F26794" s="2">
        <v>8.85</v>
      </c>
      <c r="G26794" s="3">
        <v>66.14</v>
      </c>
      <c r="H26794" s="3">
        <v>8.8499999999999995E-2</v>
      </c>
      <c r="I26794" s="3">
        <v>0</v>
      </c>
      <c r="J26794" s="3">
        <v>8.9384999999999994</v>
      </c>
      <c r="K26794" s="4">
        <v>0.35000000000000003</v>
      </c>
      <c r="L26794" s="73">
        <v>16.226815384615385</v>
      </c>
    </row>
    <row r="26795" spans="1:12" x14ac:dyDescent="0.35">
      <c r="A26795" s="1" t="s">
        <v>43962</v>
      </c>
      <c r="B26795" t="s">
        <v>43963</v>
      </c>
      <c r="C26795" t="s">
        <v>34</v>
      </c>
      <c r="D26795" t="s">
        <v>35</v>
      </c>
      <c r="E26795">
        <v>1</v>
      </c>
      <c r="F26795" s="2">
        <v>264.68</v>
      </c>
      <c r="G26795" s="3">
        <v>1356.9</v>
      </c>
      <c r="H26795" s="3">
        <v>2.6468000000000003</v>
      </c>
      <c r="I26795" s="3">
        <v>12.439960000000001</v>
      </c>
      <c r="J26795" s="3">
        <v>279.76675999999998</v>
      </c>
      <c r="K26795" s="4">
        <v>0.34999999999999992</v>
      </c>
      <c r="L26795" s="73">
        <v>507.8842719999999</v>
      </c>
    </row>
    <row r="26796" spans="1:12" x14ac:dyDescent="0.35">
      <c r="A26796" s="1" t="s">
        <v>43964</v>
      </c>
      <c r="B26796" t="s">
        <v>43965</v>
      </c>
      <c r="C26796" t="s">
        <v>34</v>
      </c>
      <c r="D26796" t="s">
        <v>35</v>
      </c>
      <c r="E26796">
        <v>1</v>
      </c>
      <c r="F26796" s="2">
        <v>5323.16</v>
      </c>
      <c r="G26796" s="3">
        <v>27869.95</v>
      </c>
      <c r="H26796" s="3">
        <v>53.2316</v>
      </c>
      <c r="I26796" s="3">
        <v>250.18851999999998</v>
      </c>
      <c r="J26796" s="3">
        <v>5626.5801199999996</v>
      </c>
      <c r="K26796" s="4">
        <v>0.35000000000000003</v>
      </c>
      <c r="L26796" s="73">
        <v>10214.406987076922</v>
      </c>
    </row>
    <row r="26797" spans="1:12" x14ac:dyDescent="0.35">
      <c r="A26797" s="1" t="s">
        <v>43966</v>
      </c>
      <c r="B26797" t="s">
        <v>43967</v>
      </c>
      <c r="C26797" t="s">
        <v>34</v>
      </c>
      <c r="D26797" t="s">
        <v>35</v>
      </c>
      <c r="E26797">
        <v>1</v>
      </c>
      <c r="F26797" s="2">
        <v>5353.16</v>
      </c>
      <c r="G26797" s="3">
        <v>25848.27</v>
      </c>
      <c r="H26797" s="3">
        <v>53.531599999999997</v>
      </c>
      <c r="I26797" s="3">
        <v>251.59852000000001</v>
      </c>
      <c r="J26797" s="3">
        <v>5658.2901199999997</v>
      </c>
      <c r="K26797" s="4">
        <v>0.35</v>
      </c>
      <c r="L26797" s="73">
        <v>10271.972833230768</v>
      </c>
    </row>
    <row r="26798" spans="1:12" x14ac:dyDescent="0.35">
      <c r="A26798" s="1" t="s">
        <v>43968</v>
      </c>
      <c r="B26798" t="s">
        <v>43969</v>
      </c>
      <c r="C26798" t="s">
        <v>34</v>
      </c>
      <c r="D26798" t="s">
        <v>35</v>
      </c>
      <c r="E26798">
        <v>2</v>
      </c>
      <c r="F26798" s="2">
        <v>9.89</v>
      </c>
      <c r="G26798" s="3">
        <v>73.900000000000006</v>
      </c>
      <c r="H26798" s="3">
        <v>9.8900000000000002E-2</v>
      </c>
      <c r="I26798" s="3">
        <v>0</v>
      </c>
      <c r="J26798" s="3">
        <v>9.988900000000001</v>
      </c>
      <c r="K26798" s="4">
        <v>0.35</v>
      </c>
      <c r="L26798" s="73">
        <v>18.133695384615386</v>
      </c>
    </row>
    <row r="26799" spans="1:12" x14ac:dyDescent="0.35">
      <c r="A26799" s="1" t="s">
        <v>43970</v>
      </c>
      <c r="B26799" t="s">
        <v>43971</v>
      </c>
      <c r="C26799" t="s">
        <v>34</v>
      </c>
      <c r="D26799" t="s">
        <v>35</v>
      </c>
      <c r="E26799">
        <v>1</v>
      </c>
      <c r="F26799" s="2">
        <v>61.61</v>
      </c>
      <c r="G26799" s="3">
        <v>322.57</v>
      </c>
      <c r="H26799" s="3">
        <v>0.61609999999999998</v>
      </c>
      <c r="I26799" s="3">
        <v>2.89567</v>
      </c>
      <c r="J26799" s="3">
        <v>65.121769999999998</v>
      </c>
      <c r="K26799" s="4">
        <v>0.35000000000000003</v>
      </c>
      <c r="L26799" s="73">
        <v>118.22105938461539</v>
      </c>
    </row>
    <row r="26800" spans="1:12" x14ac:dyDescent="0.35">
      <c r="A26800" s="1" t="s">
        <v>43972</v>
      </c>
      <c r="B26800" t="s">
        <v>43973</v>
      </c>
      <c r="C26800" t="s">
        <v>34</v>
      </c>
      <c r="D26800" t="s">
        <v>35</v>
      </c>
      <c r="E26800">
        <v>1</v>
      </c>
      <c r="F26800" s="2">
        <v>51.3</v>
      </c>
      <c r="G26800" s="3">
        <v>268.2</v>
      </c>
      <c r="H26800" s="3">
        <v>0.51300000000000001</v>
      </c>
      <c r="I26800" s="3">
        <v>2.4110999999999998</v>
      </c>
      <c r="J26800" s="3">
        <v>54.224099999999993</v>
      </c>
      <c r="K26800" s="4">
        <v>0.35</v>
      </c>
      <c r="L26800" s="73">
        <v>98.43759692307691</v>
      </c>
    </row>
    <row r="26801" spans="1:12" x14ac:dyDescent="0.35">
      <c r="A26801" s="1" t="s">
        <v>43974</v>
      </c>
      <c r="B26801" t="s">
        <v>43975</v>
      </c>
      <c r="C26801" t="s">
        <v>34</v>
      </c>
      <c r="D26801" t="s">
        <v>35</v>
      </c>
      <c r="E26801">
        <v>1</v>
      </c>
      <c r="F26801" s="2">
        <v>4.8099999999999996</v>
      </c>
      <c r="G26801" s="3">
        <v>24.62</v>
      </c>
      <c r="H26801" s="3">
        <v>4.8099999999999997E-2</v>
      </c>
      <c r="I26801" s="3">
        <v>0.22606999999999999</v>
      </c>
      <c r="J26801" s="3">
        <v>5.0841699999999994</v>
      </c>
      <c r="K26801" s="4">
        <v>0.35</v>
      </c>
      <c r="L26801" s="73">
        <v>9.2297239999999992</v>
      </c>
    </row>
    <row r="26802" spans="1:12" x14ac:dyDescent="0.35">
      <c r="A26802" s="1" t="s">
        <v>43976</v>
      </c>
      <c r="B26802" t="s">
        <v>43977</v>
      </c>
      <c r="C26802" t="s">
        <v>34</v>
      </c>
      <c r="D26802" t="s">
        <v>35</v>
      </c>
      <c r="E26802">
        <v>2</v>
      </c>
      <c r="F26802" s="2">
        <v>104</v>
      </c>
      <c r="G26802" s="3">
        <v>544.5</v>
      </c>
      <c r="H26802" s="3">
        <v>1.04</v>
      </c>
      <c r="I26802" s="3">
        <v>0</v>
      </c>
      <c r="J26802" s="3">
        <v>105.04</v>
      </c>
      <c r="K26802" s="4">
        <v>0.34999999999999992</v>
      </c>
      <c r="L26802" s="73">
        <v>190.68799999999999</v>
      </c>
    </row>
    <row r="26803" spans="1:12" x14ac:dyDescent="0.35">
      <c r="A26803" s="1" t="s">
        <v>43978</v>
      </c>
      <c r="B26803" t="s">
        <v>43979</v>
      </c>
      <c r="C26803" t="s">
        <v>34</v>
      </c>
      <c r="D26803" t="s">
        <v>35</v>
      </c>
      <c r="E26803">
        <v>1</v>
      </c>
      <c r="F26803" s="2">
        <v>93.12</v>
      </c>
      <c r="G26803" s="3">
        <v>487.54</v>
      </c>
      <c r="H26803" s="3">
        <v>0.93120000000000003</v>
      </c>
      <c r="I26803" s="3">
        <v>4.3766400000000001</v>
      </c>
      <c r="J26803" s="3">
        <v>98.427840000000003</v>
      </c>
      <c r="K26803" s="4">
        <v>0.35</v>
      </c>
      <c r="L26803" s="73">
        <v>178.68438646153845</v>
      </c>
    </row>
    <row r="26804" spans="1:12" x14ac:dyDescent="0.35">
      <c r="A26804" s="1" t="s">
        <v>43980</v>
      </c>
      <c r="B26804" t="s">
        <v>40456</v>
      </c>
      <c r="C26804" t="s">
        <v>34</v>
      </c>
      <c r="D26804" t="s">
        <v>35</v>
      </c>
      <c r="E26804">
        <v>1</v>
      </c>
      <c r="F26804" s="2">
        <v>15.65</v>
      </c>
      <c r="G26804" s="3">
        <v>80.22</v>
      </c>
      <c r="H26804" s="3">
        <v>0.1565</v>
      </c>
      <c r="I26804" s="3">
        <v>0.73555000000000004</v>
      </c>
      <c r="J26804" s="3">
        <v>16.54205</v>
      </c>
      <c r="K26804" s="4">
        <v>0.35</v>
      </c>
      <c r="L26804" s="73">
        <v>30.030183076923077</v>
      </c>
    </row>
    <row r="26805" spans="1:12" x14ac:dyDescent="0.35">
      <c r="A26805" s="1" t="s">
        <v>43981</v>
      </c>
      <c r="B26805" t="s">
        <v>43982</v>
      </c>
      <c r="C26805" t="s">
        <v>34</v>
      </c>
      <c r="D26805" t="s">
        <v>35</v>
      </c>
      <c r="E26805">
        <v>1</v>
      </c>
      <c r="F26805" s="2">
        <v>36.74</v>
      </c>
      <c r="G26805" s="3">
        <v>296.97000000000003</v>
      </c>
      <c r="H26805" s="3">
        <v>0.3674</v>
      </c>
      <c r="I26805" s="3">
        <v>1.7267800000000002</v>
      </c>
      <c r="J26805" s="3">
        <v>38.834180000000003</v>
      </c>
      <c r="K26805" s="4">
        <v>0.35</v>
      </c>
      <c r="L26805" s="73">
        <v>70.498972923076934</v>
      </c>
    </row>
    <row r="26806" spans="1:12" x14ac:dyDescent="0.35">
      <c r="A26806" s="1" t="s">
        <v>43983</v>
      </c>
      <c r="B26806" t="s">
        <v>43984</v>
      </c>
      <c r="C26806" t="s">
        <v>34</v>
      </c>
      <c r="D26806" t="s">
        <v>35</v>
      </c>
      <c r="E26806">
        <v>2</v>
      </c>
      <c r="F26806" s="2">
        <v>3736.84</v>
      </c>
      <c r="G26806" s="3">
        <v>19564.61</v>
      </c>
      <c r="H26806" s="3">
        <v>37.368400000000001</v>
      </c>
      <c r="I26806" s="3">
        <v>0</v>
      </c>
      <c r="J26806" s="3">
        <v>3774.2084</v>
      </c>
      <c r="K26806" s="4">
        <v>0.35000000000000003</v>
      </c>
      <c r="L26806" s="73">
        <v>6851.6398646153848</v>
      </c>
    </row>
    <row r="26807" spans="1:12" x14ac:dyDescent="0.35">
      <c r="A26807" s="1" t="s">
        <v>43985</v>
      </c>
      <c r="B26807" t="s">
        <v>43986</v>
      </c>
      <c r="C26807" t="s">
        <v>46</v>
      </c>
      <c r="D26807" t="s">
        <v>47</v>
      </c>
      <c r="E26807">
        <v>1</v>
      </c>
      <c r="F26807" s="2">
        <v>14.96</v>
      </c>
      <c r="G26807" s="3">
        <v>76.739999999999995</v>
      </c>
      <c r="H26807" s="3">
        <v>0.14960000000000001</v>
      </c>
      <c r="I26807" s="3">
        <v>0.70312000000000008</v>
      </c>
      <c r="J26807" s="3">
        <v>15.812720000000001</v>
      </c>
      <c r="K26807" s="4">
        <v>0.35</v>
      </c>
      <c r="L26807" s="73">
        <v>28.706168615384616</v>
      </c>
    </row>
    <row r="26808" spans="1:12" x14ac:dyDescent="0.35">
      <c r="A26808" s="1" t="s">
        <v>43987</v>
      </c>
      <c r="B26808" t="s">
        <v>43369</v>
      </c>
      <c r="C26808" t="s">
        <v>13</v>
      </c>
      <c r="D26808" t="s">
        <v>14</v>
      </c>
      <c r="E26808">
        <v>1</v>
      </c>
      <c r="F26808" s="2">
        <v>94.6</v>
      </c>
      <c r="G26808" s="3">
        <v>464.14</v>
      </c>
      <c r="H26808" s="3">
        <v>0.94599999999999995</v>
      </c>
      <c r="I26808" s="3">
        <v>4.4462000000000002</v>
      </c>
      <c r="J26808" s="3">
        <v>99.992199999999997</v>
      </c>
      <c r="K26808" s="4">
        <v>0.35</v>
      </c>
      <c r="L26808" s="73">
        <v>181.52430153846154</v>
      </c>
    </row>
    <row r="26809" spans="1:12" x14ac:dyDescent="0.35">
      <c r="A26809" s="1" t="s">
        <v>43988</v>
      </c>
      <c r="B26809" t="s">
        <v>41916</v>
      </c>
      <c r="C26809" t="s">
        <v>34</v>
      </c>
      <c r="D26809" t="s">
        <v>35</v>
      </c>
      <c r="E26809">
        <v>1</v>
      </c>
      <c r="F26809" s="2">
        <v>228.17</v>
      </c>
      <c r="G26809" s="3">
        <v>1169.81</v>
      </c>
      <c r="H26809" s="3">
        <v>2.2816999999999998</v>
      </c>
      <c r="I26809" s="3">
        <v>10.723989999999999</v>
      </c>
      <c r="J26809" s="3">
        <v>241.17568999999997</v>
      </c>
      <c r="K26809" s="4">
        <v>0.35000000000000003</v>
      </c>
      <c r="L26809" s="73">
        <v>437.82663723076917</v>
      </c>
    </row>
    <row r="26810" spans="1:12" x14ac:dyDescent="0.35">
      <c r="A26810" s="1" t="s">
        <v>43989</v>
      </c>
      <c r="B26810" t="s">
        <v>43990</v>
      </c>
      <c r="C26810" t="s">
        <v>34</v>
      </c>
      <c r="D26810" t="s">
        <v>35</v>
      </c>
      <c r="E26810">
        <v>1</v>
      </c>
      <c r="F26810" s="2">
        <v>109.15</v>
      </c>
      <c r="G26810" s="3">
        <v>571.47</v>
      </c>
      <c r="H26810" s="3">
        <v>1.0915000000000001</v>
      </c>
      <c r="I26810" s="3">
        <v>5.1300500000000007</v>
      </c>
      <c r="J26810" s="3">
        <v>115.37155</v>
      </c>
      <c r="K26810" s="4">
        <v>0.35</v>
      </c>
      <c r="L26810" s="73">
        <v>209.44373692307693</v>
      </c>
    </row>
    <row r="26811" spans="1:12" x14ac:dyDescent="0.35">
      <c r="A26811" s="1" t="s">
        <v>43991</v>
      </c>
      <c r="B26811" t="s">
        <v>43992</v>
      </c>
      <c r="C26811" t="s">
        <v>29</v>
      </c>
      <c r="D26811" t="s">
        <v>30</v>
      </c>
      <c r="E26811">
        <v>1</v>
      </c>
      <c r="F26811" s="2">
        <v>64.61</v>
      </c>
      <c r="G26811" s="3">
        <v>331.2</v>
      </c>
      <c r="H26811" s="3">
        <v>0.64610000000000001</v>
      </c>
      <c r="I26811" s="3">
        <v>3.03667</v>
      </c>
      <c r="J26811" s="3">
        <v>68.292770000000004</v>
      </c>
      <c r="K26811" s="4">
        <v>0.35000000000000003</v>
      </c>
      <c r="L26811" s="73">
        <v>123.97764400000001</v>
      </c>
    </row>
    <row r="26812" spans="1:12" x14ac:dyDescent="0.35">
      <c r="A26812" s="1" t="s">
        <v>43993</v>
      </c>
      <c r="B26812" t="s">
        <v>43994</v>
      </c>
      <c r="C26812" t="s">
        <v>46</v>
      </c>
      <c r="D26812" t="s">
        <v>47</v>
      </c>
      <c r="E26812">
        <v>1</v>
      </c>
      <c r="F26812" s="2">
        <v>1161.93</v>
      </c>
      <c r="G26812" s="3">
        <v>5956.82</v>
      </c>
      <c r="H26812" s="3">
        <v>11.619300000000001</v>
      </c>
      <c r="I26812" s="3">
        <v>54.610710000000005</v>
      </c>
      <c r="J26812" s="3">
        <v>1228.1600100000001</v>
      </c>
      <c r="K26812" s="4">
        <v>0.35000000000000003</v>
      </c>
      <c r="L26812" s="73">
        <v>2229.5827873846156</v>
      </c>
    </row>
    <row r="26813" spans="1:12" x14ac:dyDescent="0.35">
      <c r="A26813" s="1" t="s">
        <v>43995</v>
      </c>
      <c r="B26813" t="s">
        <v>43996</v>
      </c>
      <c r="C26813" t="s">
        <v>29</v>
      </c>
      <c r="D26813" t="s">
        <v>30</v>
      </c>
      <c r="E26813">
        <v>2</v>
      </c>
      <c r="F26813" s="2">
        <v>100.33</v>
      </c>
      <c r="G26813" s="3">
        <v>1469</v>
      </c>
      <c r="H26813" s="3">
        <v>1.0033000000000001</v>
      </c>
      <c r="I26813" s="3">
        <v>0</v>
      </c>
      <c r="J26813" s="3">
        <v>101.33329999999999</v>
      </c>
      <c r="K26813" s="4">
        <v>0.35</v>
      </c>
      <c r="L26813" s="73">
        <v>183.95891384615382</v>
      </c>
    </row>
    <row r="26814" spans="1:12" x14ac:dyDescent="0.35">
      <c r="A26814" s="1" t="s">
        <v>43997</v>
      </c>
      <c r="B26814" t="s">
        <v>43998</v>
      </c>
      <c r="C26814" t="s">
        <v>29</v>
      </c>
      <c r="D26814" t="s">
        <v>30</v>
      </c>
      <c r="E26814">
        <v>1</v>
      </c>
      <c r="F26814" s="2">
        <v>57.84</v>
      </c>
      <c r="G26814" s="3">
        <v>279.77</v>
      </c>
      <c r="H26814" s="3">
        <v>0.57840000000000003</v>
      </c>
      <c r="I26814" s="3">
        <v>2.71848</v>
      </c>
      <c r="J26814" s="3">
        <v>61.136880000000005</v>
      </c>
      <c r="K26814" s="4">
        <v>0.35000000000000003</v>
      </c>
      <c r="L26814" s="73">
        <v>110.98695138461539</v>
      </c>
    </row>
    <row r="26815" spans="1:12" x14ac:dyDescent="0.35">
      <c r="A26815" s="1">
        <v>1660292</v>
      </c>
      <c r="B26815" t="s">
        <v>43999</v>
      </c>
      <c r="C26815" t="s">
        <v>46</v>
      </c>
      <c r="D26815" t="s">
        <v>47</v>
      </c>
      <c r="E26815">
        <v>1</v>
      </c>
      <c r="F26815" s="2">
        <v>626.95000000000005</v>
      </c>
      <c r="G26815" s="3">
        <v>3220.26</v>
      </c>
      <c r="H26815" s="3">
        <v>6.2695000000000007</v>
      </c>
      <c r="I26815" s="3">
        <v>29.466650000000001</v>
      </c>
      <c r="J26815" s="3">
        <v>662.68615</v>
      </c>
      <c r="K26815" s="4">
        <v>0.35000000000000003</v>
      </c>
      <c r="L26815" s="73">
        <v>1203.0302415384615</v>
      </c>
    </row>
    <row r="26816" spans="1:12" x14ac:dyDescent="0.35">
      <c r="A26816" s="1" t="s">
        <v>44000</v>
      </c>
      <c r="B26816" t="s">
        <v>41499</v>
      </c>
      <c r="C26816" t="s">
        <v>34</v>
      </c>
      <c r="D26816" t="s">
        <v>35</v>
      </c>
      <c r="E26816">
        <v>2</v>
      </c>
      <c r="F26816" s="2">
        <v>31.19</v>
      </c>
      <c r="G26816" s="3">
        <v>159.91</v>
      </c>
      <c r="H26816" s="3">
        <v>0.31190000000000001</v>
      </c>
      <c r="I26816" s="3">
        <v>0</v>
      </c>
      <c r="J26816" s="3">
        <v>31.501900000000003</v>
      </c>
      <c r="K26816" s="4">
        <v>0.35</v>
      </c>
      <c r="L26816" s="73">
        <v>57.188064615384619</v>
      </c>
    </row>
    <row r="26817" spans="1:12" x14ac:dyDescent="0.35">
      <c r="A26817" s="1" t="s">
        <v>44001</v>
      </c>
      <c r="B26817" t="s">
        <v>44002</v>
      </c>
      <c r="C26817" t="s">
        <v>34</v>
      </c>
      <c r="D26817" t="s">
        <v>35</v>
      </c>
      <c r="E26817">
        <v>2</v>
      </c>
      <c r="F26817" s="2">
        <v>1361.58</v>
      </c>
      <c r="G26817" s="3">
        <v>5011.6000000000004</v>
      </c>
      <c r="H26817" s="3">
        <v>13.6158</v>
      </c>
      <c r="I26817" s="3">
        <v>0</v>
      </c>
      <c r="J26817" s="3">
        <v>1375.1958</v>
      </c>
      <c r="K26817" s="4">
        <v>0.34999999999999992</v>
      </c>
      <c r="L26817" s="73">
        <v>2496.509298461538</v>
      </c>
    </row>
    <row r="26818" spans="1:12" x14ac:dyDescent="0.35">
      <c r="A26818" s="1" t="s">
        <v>44003</v>
      </c>
      <c r="B26818" t="s">
        <v>44004</v>
      </c>
      <c r="C26818" t="s">
        <v>34</v>
      </c>
      <c r="D26818" t="s">
        <v>35</v>
      </c>
      <c r="E26818">
        <v>2</v>
      </c>
      <c r="F26818" s="2">
        <v>1404.61</v>
      </c>
      <c r="G26818" s="3">
        <v>7353.98</v>
      </c>
      <c r="H26818" s="3">
        <v>14.046099999999999</v>
      </c>
      <c r="I26818" s="3">
        <v>0</v>
      </c>
      <c r="J26818" s="3">
        <v>1418.6560999999999</v>
      </c>
      <c r="K26818" s="4">
        <v>0.35</v>
      </c>
      <c r="L26818" s="73">
        <v>2575.406458461538</v>
      </c>
    </row>
    <row r="26819" spans="1:12" x14ac:dyDescent="0.35">
      <c r="A26819" s="1" t="s">
        <v>44005</v>
      </c>
      <c r="B26819" t="s">
        <v>44006</v>
      </c>
      <c r="C26819" t="s">
        <v>34</v>
      </c>
      <c r="D26819" t="s">
        <v>35</v>
      </c>
      <c r="E26819">
        <v>2</v>
      </c>
      <c r="F26819" s="2">
        <v>11.17</v>
      </c>
      <c r="G26819" s="3">
        <v>83.39</v>
      </c>
      <c r="H26819" s="3">
        <v>0.11170000000000001</v>
      </c>
      <c r="I26819" s="3">
        <v>0</v>
      </c>
      <c r="J26819" s="3">
        <v>11.281700000000001</v>
      </c>
      <c r="K26819" s="4">
        <v>0.34999999999999992</v>
      </c>
      <c r="L26819" s="73">
        <v>20.480624615384613</v>
      </c>
    </row>
    <row r="26820" spans="1:12" x14ac:dyDescent="0.35">
      <c r="A26820" s="1" t="s">
        <v>44007</v>
      </c>
      <c r="B26820" t="s">
        <v>44008</v>
      </c>
      <c r="C26820" t="s">
        <v>13</v>
      </c>
      <c r="D26820" t="s">
        <v>14</v>
      </c>
      <c r="E26820">
        <v>2</v>
      </c>
      <c r="F26820" s="2">
        <v>41811.18</v>
      </c>
      <c r="G26820" s="3">
        <v>216903.51</v>
      </c>
      <c r="H26820" s="3">
        <v>418.11180000000002</v>
      </c>
      <c r="I26820" s="3">
        <v>0</v>
      </c>
      <c r="J26820" s="3">
        <v>42229.291799999999</v>
      </c>
      <c r="K26820" s="4">
        <v>0.35000000000000003</v>
      </c>
      <c r="L26820" s="73">
        <v>76662.406652307691</v>
      </c>
    </row>
    <row r="26821" spans="1:12" x14ac:dyDescent="0.35">
      <c r="A26821" s="1" t="s">
        <v>44009</v>
      </c>
      <c r="B26821" t="s">
        <v>44010</v>
      </c>
      <c r="C26821" t="s">
        <v>13</v>
      </c>
      <c r="D26821" t="s">
        <v>14</v>
      </c>
      <c r="E26821">
        <v>2</v>
      </c>
      <c r="F26821" s="2">
        <v>10884.92</v>
      </c>
      <c r="G26821" s="3">
        <v>51557.38</v>
      </c>
      <c r="H26821" s="3">
        <v>108.8492</v>
      </c>
      <c r="I26821" s="3">
        <v>0</v>
      </c>
      <c r="J26821" s="3">
        <v>10993.769200000001</v>
      </c>
      <c r="K26821" s="4">
        <v>0.35</v>
      </c>
      <c r="L26821" s="73">
        <v>19957.91947076923</v>
      </c>
    </row>
    <row r="26822" spans="1:12" x14ac:dyDescent="0.35">
      <c r="A26822" s="1" t="s">
        <v>44011</v>
      </c>
      <c r="B26822" t="s">
        <v>44012</v>
      </c>
      <c r="C26822" t="s">
        <v>34</v>
      </c>
      <c r="D26822" t="s">
        <v>35</v>
      </c>
      <c r="E26822">
        <v>2</v>
      </c>
      <c r="F26822" s="2">
        <v>347.81</v>
      </c>
      <c r="G26822" s="3">
        <v>1820.99</v>
      </c>
      <c r="H26822" s="3">
        <v>3.4781</v>
      </c>
      <c r="I26822" s="3">
        <v>0</v>
      </c>
      <c r="J26822" s="3">
        <v>351.28809999999999</v>
      </c>
      <c r="K26822" s="4">
        <v>0.34999999999999992</v>
      </c>
      <c r="L26822" s="73">
        <v>637.72301230769222</v>
      </c>
    </row>
    <row r="26823" spans="1:12" x14ac:dyDescent="0.35">
      <c r="A26823" s="1" t="s">
        <v>44013</v>
      </c>
      <c r="B26823" t="s">
        <v>44014</v>
      </c>
      <c r="C26823" t="s">
        <v>34</v>
      </c>
      <c r="D26823" t="s">
        <v>35</v>
      </c>
      <c r="E26823">
        <v>2</v>
      </c>
      <c r="F26823" s="2">
        <v>82.92</v>
      </c>
      <c r="G26823" s="3">
        <v>436.75</v>
      </c>
      <c r="H26823" s="3">
        <v>0.82920000000000005</v>
      </c>
      <c r="I26823" s="3">
        <v>0</v>
      </c>
      <c r="J26823" s="3">
        <v>83.749200000000002</v>
      </c>
      <c r="K26823" s="4">
        <v>0.34999999999999992</v>
      </c>
      <c r="L26823" s="73">
        <v>152.03700923076923</v>
      </c>
    </row>
    <row r="26824" spans="1:12" x14ac:dyDescent="0.35">
      <c r="A26824" s="1" t="s">
        <v>44015</v>
      </c>
      <c r="B26824" t="s">
        <v>44016</v>
      </c>
      <c r="C26824" t="s">
        <v>34</v>
      </c>
      <c r="D26824" t="s">
        <v>35</v>
      </c>
      <c r="E26824">
        <v>1</v>
      </c>
      <c r="F26824" s="2">
        <v>162</v>
      </c>
      <c r="G26824" s="3">
        <v>830.47</v>
      </c>
      <c r="H26824" s="3">
        <v>1.62</v>
      </c>
      <c r="I26824" s="3">
        <v>7.6139999999999999</v>
      </c>
      <c r="J26824" s="3">
        <v>171.23400000000001</v>
      </c>
      <c r="K26824" s="4">
        <v>0.35000000000000003</v>
      </c>
      <c r="L26824" s="73">
        <v>310.85556923076928</v>
      </c>
    </row>
    <row r="26825" spans="1:12" x14ac:dyDescent="0.35">
      <c r="A26825" s="1" t="s">
        <v>44017</v>
      </c>
      <c r="B26825" t="s">
        <v>44018</v>
      </c>
      <c r="C26825" t="s">
        <v>34</v>
      </c>
      <c r="D26825" t="s">
        <v>35</v>
      </c>
      <c r="E26825">
        <v>2</v>
      </c>
      <c r="F26825" s="2">
        <v>106.57</v>
      </c>
      <c r="G26825" s="3">
        <v>796.14</v>
      </c>
      <c r="H26825" s="3">
        <v>1.0656999999999999</v>
      </c>
      <c r="I26825" s="3">
        <v>0</v>
      </c>
      <c r="J26825" s="3">
        <v>107.6357</v>
      </c>
      <c r="K26825" s="4">
        <v>0.35000000000000003</v>
      </c>
      <c r="L26825" s="73">
        <v>195.40019384615385</v>
      </c>
    </row>
    <row r="26826" spans="1:12" x14ac:dyDescent="0.35">
      <c r="A26826" s="1" t="s">
        <v>44019</v>
      </c>
      <c r="B26826" t="s">
        <v>44020</v>
      </c>
      <c r="C26826" t="s">
        <v>46</v>
      </c>
      <c r="D26826" t="s">
        <v>47</v>
      </c>
      <c r="E26826">
        <v>1</v>
      </c>
      <c r="F26826" s="2">
        <v>22.51</v>
      </c>
      <c r="G26826" s="3">
        <v>115.41</v>
      </c>
      <c r="H26826" s="3">
        <v>0.22510000000000002</v>
      </c>
      <c r="I26826" s="3">
        <v>1.0579700000000001</v>
      </c>
      <c r="J26826" s="3">
        <v>23.793070000000004</v>
      </c>
      <c r="K26826" s="4">
        <v>0.34999999999999992</v>
      </c>
      <c r="L26826" s="73">
        <v>43.193573230769232</v>
      </c>
    </row>
    <row r="26827" spans="1:12" x14ac:dyDescent="0.35">
      <c r="A26827" s="1" t="s">
        <v>44021</v>
      </c>
      <c r="B26827" t="s">
        <v>44022</v>
      </c>
      <c r="C26827" t="s">
        <v>34</v>
      </c>
      <c r="D26827" t="s">
        <v>35</v>
      </c>
      <c r="E26827">
        <v>1</v>
      </c>
      <c r="F26827" s="2">
        <v>106.74</v>
      </c>
      <c r="G26827" s="3">
        <v>558.85</v>
      </c>
      <c r="H26827" s="3">
        <v>1.0673999999999999</v>
      </c>
      <c r="I26827" s="3">
        <v>5.0167799999999998</v>
      </c>
      <c r="J26827" s="3">
        <v>112.82418</v>
      </c>
      <c r="K26827" s="4">
        <v>0.35</v>
      </c>
      <c r="L26827" s="73">
        <v>204.8192806153846</v>
      </c>
    </row>
    <row r="26828" spans="1:12" x14ac:dyDescent="0.35">
      <c r="A26828" s="1" t="s">
        <v>44023</v>
      </c>
      <c r="B26828" t="s">
        <v>44024</v>
      </c>
      <c r="C26828" t="s">
        <v>34</v>
      </c>
      <c r="D26828" t="s">
        <v>35</v>
      </c>
      <c r="E26828">
        <v>1</v>
      </c>
      <c r="F26828" s="2">
        <v>157.79</v>
      </c>
      <c r="G26828" s="3">
        <v>826.13</v>
      </c>
      <c r="H26828" s="3">
        <v>1.5778999999999999</v>
      </c>
      <c r="I26828" s="3">
        <v>7.4161299999999999</v>
      </c>
      <c r="J26828" s="3">
        <v>166.78403</v>
      </c>
      <c r="K26828" s="4">
        <v>0.35</v>
      </c>
      <c r="L26828" s="73">
        <v>302.77716215384612</v>
      </c>
    </row>
    <row r="26829" spans="1:12" x14ac:dyDescent="0.35">
      <c r="A26829" s="1" t="s">
        <v>44025</v>
      </c>
      <c r="B26829" t="s">
        <v>44026</v>
      </c>
      <c r="C26829" t="s">
        <v>34</v>
      </c>
      <c r="D26829" t="s">
        <v>35</v>
      </c>
      <c r="E26829">
        <v>2</v>
      </c>
      <c r="F26829" s="2">
        <v>15843.2</v>
      </c>
      <c r="G26829" s="3">
        <v>83453.25</v>
      </c>
      <c r="H26829" s="3">
        <v>158.43200000000002</v>
      </c>
      <c r="I26829" s="3">
        <v>0</v>
      </c>
      <c r="J26829" s="3">
        <v>16001.632000000001</v>
      </c>
      <c r="K26829" s="4">
        <v>0.35</v>
      </c>
      <c r="L26829" s="73">
        <v>29049.116553846154</v>
      </c>
    </row>
    <row r="26830" spans="1:12" x14ac:dyDescent="0.35">
      <c r="A26830" s="1" t="s">
        <v>44027</v>
      </c>
      <c r="B26830" t="s">
        <v>44028</v>
      </c>
      <c r="C26830" t="s">
        <v>13</v>
      </c>
      <c r="D26830" t="s">
        <v>14</v>
      </c>
      <c r="E26830">
        <v>2</v>
      </c>
      <c r="F26830" s="2">
        <v>777.18</v>
      </c>
      <c r="G26830" s="3">
        <v>3984.35</v>
      </c>
      <c r="H26830" s="3">
        <v>7.7717999999999998</v>
      </c>
      <c r="I26830" s="3">
        <v>0</v>
      </c>
      <c r="J26830" s="3">
        <v>784.95179999999993</v>
      </c>
      <c r="K26830" s="4">
        <v>0.35</v>
      </c>
      <c r="L26830" s="73">
        <v>1424.9894215384613</v>
      </c>
    </row>
    <row r="26831" spans="1:12" x14ac:dyDescent="0.35">
      <c r="A26831" s="1" t="s">
        <v>44029</v>
      </c>
      <c r="B26831" t="s">
        <v>44030</v>
      </c>
      <c r="C26831" t="s">
        <v>34</v>
      </c>
      <c r="D26831" t="s">
        <v>35</v>
      </c>
      <c r="E26831">
        <v>1</v>
      </c>
      <c r="F26831" s="2">
        <v>91.45</v>
      </c>
      <c r="G26831" s="3">
        <v>478.8</v>
      </c>
      <c r="H26831" s="3">
        <v>0.91450000000000009</v>
      </c>
      <c r="I26831" s="3">
        <v>4.2981500000000006</v>
      </c>
      <c r="J26831" s="3">
        <v>96.662650000000014</v>
      </c>
      <c r="K26831" s="4">
        <v>0.35</v>
      </c>
      <c r="L26831" s="73">
        <v>175.47988769230773</v>
      </c>
    </row>
    <row r="26832" spans="1:12" x14ac:dyDescent="0.35">
      <c r="A26832" s="1" t="s">
        <v>44031</v>
      </c>
      <c r="B26832" t="s">
        <v>44032</v>
      </c>
      <c r="C26832" t="s">
        <v>13</v>
      </c>
      <c r="D26832" t="s">
        <v>14</v>
      </c>
      <c r="E26832">
        <v>1</v>
      </c>
      <c r="F26832" s="2">
        <v>238.55</v>
      </c>
      <c r="G26832" s="3">
        <v>1222.98</v>
      </c>
      <c r="H26832" s="3">
        <v>2.3855</v>
      </c>
      <c r="I26832" s="3">
        <v>11.21185</v>
      </c>
      <c r="J26832" s="3">
        <v>252.14735000000002</v>
      </c>
      <c r="K26832" s="4">
        <v>0.35000000000000003</v>
      </c>
      <c r="L26832" s="73">
        <v>457.74442000000005</v>
      </c>
    </row>
    <row r="26833" spans="1:12" x14ac:dyDescent="0.35">
      <c r="A26833" s="1" t="s">
        <v>44033</v>
      </c>
      <c r="B26833" t="s">
        <v>44034</v>
      </c>
      <c r="C26833" t="s">
        <v>34</v>
      </c>
      <c r="D26833" t="s">
        <v>35</v>
      </c>
      <c r="E26833">
        <v>1</v>
      </c>
      <c r="F26833" s="2">
        <v>254.65</v>
      </c>
      <c r="G26833" s="3">
        <v>1333.19</v>
      </c>
      <c r="H26833" s="3">
        <v>2.5465</v>
      </c>
      <c r="I26833" s="3">
        <v>11.96855</v>
      </c>
      <c r="J26833" s="3">
        <v>269.16505000000001</v>
      </c>
      <c r="K26833" s="4">
        <v>0.35</v>
      </c>
      <c r="L26833" s="73">
        <v>488.63809076923076</v>
      </c>
    </row>
    <row r="26834" spans="1:12" x14ac:dyDescent="0.35">
      <c r="A26834" s="1" t="s">
        <v>44035</v>
      </c>
      <c r="B26834" t="s">
        <v>44036</v>
      </c>
      <c r="C26834" t="s">
        <v>34</v>
      </c>
      <c r="D26834" t="s">
        <v>35</v>
      </c>
      <c r="E26834">
        <v>2</v>
      </c>
      <c r="F26834" s="2">
        <v>332.22</v>
      </c>
      <c r="G26834" s="3">
        <v>1739.37</v>
      </c>
      <c r="H26834" s="3">
        <v>3.3222000000000005</v>
      </c>
      <c r="I26834" s="3">
        <v>0</v>
      </c>
      <c r="J26834" s="3">
        <v>335.54220000000004</v>
      </c>
      <c r="K26834" s="4">
        <v>0.34999999999999992</v>
      </c>
      <c r="L26834" s="73">
        <v>609.13814769230771</v>
      </c>
    </row>
    <row r="26835" spans="1:12" x14ac:dyDescent="0.35">
      <c r="A26835" s="1">
        <v>2845251</v>
      </c>
      <c r="B26835" t="s">
        <v>44037</v>
      </c>
      <c r="C26835" t="s">
        <v>46</v>
      </c>
      <c r="D26835" t="s">
        <v>47</v>
      </c>
      <c r="E26835">
        <v>1</v>
      </c>
      <c r="F26835" s="2">
        <v>145.63999999999999</v>
      </c>
      <c r="G26835" s="3">
        <v>748.06</v>
      </c>
      <c r="H26835" s="3">
        <v>1.4563999999999999</v>
      </c>
      <c r="I26835" s="3">
        <v>6.8450799999999994</v>
      </c>
      <c r="J26835" s="3">
        <v>153.94147999999998</v>
      </c>
      <c r="K26835" s="4">
        <v>0.35</v>
      </c>
      <c r="L26835" s="73">
        <v>279.46299446153841</v>
      </c>
    </row>
    <row r="26836" spans="1:12" x14ac:dyDescent="0.35">
      <c r="A26836" s="1" t="s">
        <v>44038</v>
      </c>
      <c r="B26836" t="s">
        <v>44039</v>
      </c>
      <c r="C26836" t="s">
        <v>34</v>
      </c>
      <c r="D26836" t="s">
        <v>35</v>
      </c>
      <c r="E26836">
        <v>1</v>
      </c>
      <c r="F26836" s="2">
        <v>2497</v>
      </c>
      <c r="G26836" s="3">
        <v>12801.17</v>
      </c>
      <c r="H26836" s="3">
        <v>24.97</v>
      </c>
      <c r="I26836" s="3">
        <v>117.35899999999999</v>
      </c>
      <c r="J26836" s="3">
        <v>2639.3289999999997</v>
      </c>
      <c r="K26836" s="4">
        <v>0.35</v>
      </c>
      <c r="L26836" s="73">
        <v>4791.397261538461</v>
      </c>
    </row>
    <row r="26837" spans="1:12" x14ac:dyDescent="0.35">
      <c r="A26837" s="1" t="s">
        <v>44040</v>
      </c>
      <c r="B26837" t="s">
        <v>44041</v>
      </c>
      <c r="C26837" t="s">
        <v>46</v>
      </c>
      <c r="D26837" t="s">
        <v>47</v>
      </c>
      <c r="E26837">
        <v>2</v>
      </c>
      <c r="F26837" s="2">
        <v>444.8</v>
      </c>
      <c r="G26837" s="3">
        <v>2280.36</v>
      </c>
      <c r="H26837" s="3">
        <v>4.4480000000000004</v>
      </c>
      <c r="I26837" s="3">
        <v>0</v>
      </c>
      <c r="J26837" s="3">
        <v>449.24799999999999</v>
      </c>
      <c r="K26837" s="4">
        <v>0.35000000000000003</v>
      </c>
      <c r="L26837" s="73">
        <v>815.55790769230771</v>
      </c>
    </row>
    <row r="26838" spans="1:12" x14ac:dyDescent="0.35">
      <c r="A26838" s="1" t="s">
        <v>44042</v>
      </c>
      <c r="B26838" t="s">
        <v>44043</v>
      </c>
      <c r="C26838" t="s">
        <v>34</v>
      </c>
      <c r="D26838" t="s">
        <v>35</v>
      </c>
      <c r="E26838">
        <v>1</v>
      </c>
      <c r="F26838" s="2">
        <v>549.23</v>
      </c>
      <c r="G26838" s="3">
        <v>2815.67</v>
      </c>
      <c r="H26838" s="3">
        <v>5.4923000000000002</v>
      </c>
      <c r="I26838" s="3">
        <v>25.81381</v>
      </c>
      <c r="J26838" s="3">
        <v>580.53611000000001</v>
      </c>
      <c r="K26838" s="4">
        <v>0.34999999999999992</v>
      </c>
      <c r="L26838" s="73">
        <v>1053.8963227692307</v>
      </c>
    </row>
    <row r="26839" spans="1:12" x14ac:dyDescent="0.35">
      <c r="A26839" s="1" t="s">
        <v>44044</v>
      </c>
      <c r="B26839" t="s">
        <v>43276</v>
      </c>
      <c r="C26839" t="s">
        <v>34</v>
      </c>
      <c r="D26839" t="s">
        <v>35</v>
      </c>
      <c r="E26839">
        <v>2</v>
      </c>
      <c r="F26839" s="2">
        <v>2756.88</v>
      </c>
      <c r="G26839" s="3">
        <v>14433.93</v>
      </c>
      <c r="H26839" s="3">
        <v>27.568800000000003</v>
      </c>
      <c r="I26839" s="3">
        <v>0</v>
      </c>
      <c r="J26839" s="3">
        <v>2784.4488000000001</v>
      </c>
      <c r="K26839" s="4">
        <v>0.35</v>
      </c>
      <c r="L26839" s="73">
        <v>5054.8455138461541</v>
      </c>
    </row>
    <row r="26840" spans="1:12" x14ac:dyDescent="0.35">
      <c r="A26840" s="1" t="s">
        <v>44045</v>
      </c>
      <c r="B26840" t="s">
        <v>44046</v>
      </c>
      <c r="C26840" t="s">
        <v>34</v>
      </c>
      <c r="D26840" t="s">
        <v>35</v>
      </c>
      <c r="E26840">
        <v>1</v>
      </c>
      <c r="F26840" s="2">
        <v>125</v>
      </c>
      <c r="G26840" s="3">
        <v>654.45000000000005</v>
      </c>
      <c r="H26840" s="3">
        <v>1.25</v>
      </c>
      <c r="I26840" s="3">
        <v>5.875</v>
      </c>
      <c r="J26840" s="3">
        <v>132.125</v>
      </c>
      <c r="K26840" s="4">
        <v>0.35000000000000003</v>
      </c>
      <c r="L26840" s="73">
        <v>239.8576923076923</v>
      </c>
    </row>
    <row r="26841" spans="1:12" x14ac:dyDescent="0.35">
      <c r="A26841" s="1" t="s">
        <v>44047</v>
      </c>
      <c r="B26841" t="s">
        <v>44048</v>
      </c>
      <c r="C26841" t="s">
        <v>34</v>
      </c>
      <c r="D26841" t="s">
        <v>35</v>
      </c>
      <c r="E26841">
        <v>2</v>
      </c>
      <c r="F26841" s="2">
        <v>21</v>
      </c>
      <c r="G26841" s="3">
        <v>156.83000000000001</v>
      </c>
      <c r="H26841" s="3">
        <v>0.21</v>
      </c>
      <c r="I26841" s="3">
        <v>0</v>
      </c>
      <c r="J26841" s="3">
        <v>21.21</v>
      </c>
      <c r="K26841" s="4">
        <v>0.35</v>
      </c>
      <c r="L26841" s="73">
        <v>38.504307692307691</v>
      </c>
    </row>
    <row r="26842" spans="1:12" x14ac:dyDescent="0.35">
      <c r="A26842" s="1" t="s">
        <v>44049</v>
      </c>
      <c r="B26842" t="s">
        <v>44050</v>
      </c>
      <c r="C26842" t="s">
        <v>34</v>
      </c>
      <c r="D26842" t="s">
        <v>35</v>
      </c>
      <c r="E26842">
        <v>2</v>
      </c>
      <c r="F26842" s="2">
        <v>47.49</v>
      </c>
      <c r="G26842" s="3">
        <v>238.22</v>
      </c>
      <c r="H26842" s="3">
        <v>0.47490000000000004</v>
      </c>
      <c r="I26842" s="3">
        <v>0</v>
      </c>
      <c r="J26842" s="3">
        <v>47.9649</v>
      </c>
      <c r="K26842" s="4">
        <v>0.34999999999999992</v>
      </c>
      <c r="L26842" s="73">
        <v>87.074741538461524</v>
      </c>
    </row>
    <row r="26843" spans="1:12" x14ac:dyDescent="0.35">
      <c r="A26843" s="1" t="s">
        <v>44051</v>
      </c>
      <c r="B26843" t="s">
        <v>44052</v>
      </c>
      <c r="C26843" t="s">
        <v>34</v>
      </c>
      <c r="D26843" t="s">
        <v>35</v>
      </c>
      <c r="E26843">
        <v>1</v>
      </c>
      <c r="F26843" s="2">
        <v>5844.23</v>
      </c>
      <c r="G26843" s="3">
        <v>28451.52</v>
      </c>
      <c r="H26843" s="3">
        <v>58.442299999999996</v>
      </c>
      <c r="I26843" s="3">
        <v>274.67881</v>
      </c>
      <c r="J26843" s="3">
        <v>6177.3511099999996</v>
      </c>
      <c r="K26843" s="4">
        <v>0.35</v>
      </c>
      <c r="L26843" s="73">
        <v>11214.268168923076</v>
      </c>
    </row>
    <row r="26844" spans="1:12" x14ac:dyDescent="0.35">
      <c r="A26844" s="1" t="s">
        <v>44053</v>
      </c>
      <c r="B26844" t="s">
        <v>44054</v>
      </c>
      <c r="C26844" t="s">
        <v>34</v>
      </c>
      <c r="D26844" t="s">
        <v>35</v>
      </c>
      <c r="E26844">
        <v>1</v>
      </c>
      <c r="F26844" s="2">
        <v>104.15</v>
      </c>
      <c r="G26844" s="3">
        <v>548.64</v>
      </c>
      <c r="H26844" s="3">
        <v>1.0415000000000001</v>
      </c>
      <c r="I26844" s="3">
        <v>4.8950500000000003</v>
      </c>
      <c r="J26844" s="3">
        <v>110.08655</v>
      </c>
      <c r="K26844" s="4">
        <v>0.35</v>
      </c>
      <c r="L26844" s="73">
        <v>199.84942923076923</v>
      </c>
    </row>
    <row r="26845" spans="1:12" x14ac:dyDescent="0.35">
      <c r="A26845" s="1" t="s">
        <v>44055</v>
      </c>
      <c r="B26845" t="s">
        <v>44056</v>
      </c>
      <c r="C26845" t="s">
        <v>34</v>
      </c>
      <c r="D26845" t="s">
        <v>35</v>
      </c>
      <c r="E26845">
        <v>1</v>
      </c>
      <c r="F26845" s="2">
        <v>1682.64</v>
      </c>
      <c r="G26845" s="3">
        <v>11934.21</v>
      </c>
      <c r="H26845" s="3">
        <v>16.8264</v>
      </c>
      <c r="I26845" s="3">
        <v>79.08408</v>
      </c>
      <c r="J26845" s="3">
        <v>1778.5504800000001</v>
      </c>
      <c r="K26845" s="4">
        <v>0.35</v>
      </c>
      <c r="L26845" s="73">
        <v>3228.7531790769231</v>
      </c>
    </row>
    <row r="26846" spans="1:12" x14ac:dyDescent="0.35">
      <c r="A26846" s="1" t="s">
        <v>44057</v>
      </c>
      <c r="B26846" t="s">
        <v>44058</v>
      </c>
      <c r="C26846" t="s">
        <v>13</v>
      </c>
      <c r="D26846" t="s">
        <v>14</v>
      </c>
      <c r="E26846">
        <v>2</v>
      </c>
      <c r="F26846" s="2">
        <v>16.600000000000001</v>
      </c>
      <c r="G26846" s="3">
        <v>76.48</v>
      </c>
      <c r="H26846" s="3">
        <v>0.16600000000000001</v>
      </c>
      <c r="I26846" s="3">
        <v>0</v>
      </c>
      <c r="J26846" s="3">
        <v>16.766000000000002</v>
      </c>
      <c r="K26846" s="4">
        <v>0.35000000000000003</v>
      </c>
      <c r="L26846" s="73">
        <v>30.436738461538464</v>
      </c>
    </row>
    <row r="26847" spans="1:12" x14ac:dyDescent="0.35">
      <c r="A26847" s="1" t="s">
        <v>44059</v>
      </c>
      <c r="B26847" t="s">
        <v>44060</v>
      </c>
      <c r="C26847" t="s">
        <v>34</v>
      </c>
      <c r="D26847" t="s">
        <v>35</v>
      </c>
      <c r="E26847">
        <v>1</v>
      </c>
      <c r="F26847" s="2">
        <v>72.760000000000005</v>
      </c>
      <c r="G26847" s="3">
        <v>380.94</v>
      </c>
      <c r="H26847" s="3">
        <v>0.72760000000000002</v>
      </c>
      <c r="I26847" s="3">
        <v>3.4197200000000003</v>
      </c>
      <c r="J26847" s="3">
        <v>76.907319999999999</v>
      </c>
      <c r="K26847" s="4">
        <v>0.35000000000000003</v>
      </c>
      <c r="L26847" s="73">
        <v>139.61636553846154</v>
      </c>
    </row>
    <row r="26848" spans="1:12" x14ac:dyDescent="0.35">
      <c r="A26848" s="1" t="s">
        <v>44061</v>
      </c>
      <c r="B26848" t="s">
        <v>44062</v>
      </c>
      <c r="C26848" t="s">
        <v>34</v>
      </c>
      <c r="D26848" t="s">
        <v>35</v>
      </c>
      <c r="E26848">
        <v>2</v>
      </c>
      <c r="F26848" s="2">
        <v>144.71</v>
      </c>
      <c r="G26848" s="3">
        <v>1081.04</v>
      </c>
      <c r="H26848" s="3">
        <v>1.4471000000000001</v>
      </c>
      <c r="I26848" s="3">
        <v>0</v>
      </c>
      <c r="J26848" s="3">
        <v>146.15710000000001</v>
      </c>
      <c r="K26848" s="4">
        <v>0.35</v>
      </c>
      <c r="L26848" s="73">
        <v>265.33135076923077</v>
      </c>
    </row>
    <row r="26849" spans="1:12" x14ac:dyDescent="0.35">
      <c r="A26849" s="1" t="s">
        <v>44063</v>
      </c>
      <c r="B26849" t="s">
        <v>44064</v>
      </c>
      <c r="C26849" t="s">
        <v>13</v>
      </c>
      <c r="D26849" t="s">
        <v>14</v>
      </c>
      <c r="E26849">
        <v>1</v>
      </c>
      <c r="F26849" s="2">
        <v>1010.08</v>
      </c>
      <c r="G26849" s="3">
        <v>5178.32</v>
      </c>
      <c r="H26849" s="3">
        <v>10.100800000000001</v>
      </c>
      <c r="I26849" s="3">
        <v>47.473759999999999</v>
      </c>
      <c r="J26849" s="3">
        <v>1067.6545600000002</v>
      </c>
      <c r="K26849" s="4">
        <v>0.35</v>
      </c>
      <c r="L26849" s="73">
        <v>1938.203662769231</v>
      </c>
    </row>
    <row r="26850" spans="1:12" x14ac:dyDescent="0.35">
      <c r="A26850" s="1" t="s">
        <v>44065</v>
      </c>
      <c r="B26850" t="s">
        <v>44066</v>
      </c>
      <c r="C26850" t="s">
        <v>46</v>
      </c>
      <c r="D26850" t="s">
        <v>47</v>
      </c>
      <c r="E26850">
        <v>1</v>
      </c>
      <c r="F26850" s="2">
        <v>24.46</v>
      </c>
      <c r="G26850" s="3">
        <v>125.4</v>
      </c>
      <c r="H26850" s="3">
        <v>0.24460000000000001</v>
      </c>
      <c r="I26850" s="3">
        <v>1.1496200000000001</v>
      </c>
      <c r="J26850" s="3">
        <v>25.854219999999998</v>
      </c>
      <c r="K26850" s="4">
        <v>0.35</v>
      </c>
      <c r="L26850" s="73">
        <v>46.935353230769223</v>
      </c>
    </row>
    <row r="26851" spans="1:12" x14ac:dyDescent="0.35">
      <c r="A26851" s="1" t="s">
        <v>44067</v>
      </c>
      <c r="B26851" t="s">
        <v>44068</v>
      </c>
      <c r="C26851" t="s">
        <v>34</v>
      </c>
      <c r="D26851" t="s">
        <v>35</v>
      </c>
      <c r="E26851">
        <v>1</v>
      </c>
      <c r="F26851" s="2">
        <v>703.86</v>
      </c>
      <c r="G26851" s="3">
        <v>3608.44</v>
      </c>
      <c r="H26851" s="3">
        <v>7.0386000000000006</v>
      </c>
      <c r="I26851" s="3">
        <v>33.081420000000001</v>
      </c>
      <c r="J26851" s="3">
        <v>743.98001999999997</v>
      </c>
      <c r="K26851" s="4">
        <v>0.35</v>
      </c>
      <c r="L26851" s="73">
        <v>1350.6098824615383</v>
      </c>
    </row>
    <row r="26852" spans="1:12" x14ac:dyDescent="0.35">
      <c r="A26852" s="1" t="s">
        <v>44069</v>
      </c>
      <c r="B26852" t="s">
        <v>44070</v>
      </c>
      <c r="C26852" t="s">
        <v>34</v>
      </c>
      <c r="D26852" t="s">
        <v>35</v>
      </c>
      <c r="E26852">
        <v>2</v>
      </c>
      <c r="F26852" s="2">
        <v>1665.29</v>
      </c>
      <c r="G26852" s="3">
        <v>7992.25</v>
      </c>
      <c r="H26852" s="3">
        <v>16.652899999999999</v>
      </c>
      <c r="I26852" s="3">
        <v>0</v>
      </c>
      <c r="J26852" s="3">
        <v>1681.9429</v>
      </c>
      <c r="K26852" s="4">
        <v>0.34999999999999992</v>
      </c>
      <c r="L26852" s="73">
        <v>3053.3732646153844</v>
      </c>
    </row>
    <row r="26853" spans="1:12" x14ac:dyDescent="0.35">
      <c r="A26853" s="1" t="s">
        <v>44071</v>
      </c>
      <c r="B26853" t="s">
        <v>41769</v>
      </c>
      <c r="C26853" t="s">
        <v>34</v>
      </c>
      <c r="D26853" t="s">
        <v>35</v>
      </c>
      <c r="E26853">
        <v>1</v>
      </c>
      <c r="F26853" s="2">
        <v>49.51</v>
      </c>
      <c r="G26853" s="3">
        <v>259.16000000000003</v>
      </c>
      <c r="H26853" s="3">
        <v>0.49509999999999998</v>
      </c>
      <c r="I26853" s="3">
        <v>2.3269699999999998</v>
      </c>
      <c r="J26853" s="3">
        <v>52.332070000000002</v>
      </c>
      <c r="K26853" s="4">
        <v>0.35</v>
      </c>
      <c r="L26853" s="73">
        <v>95.002834769230759</v>
      </c>
    </row>
    <row r="26854" spans="1:12" x14ac:dyDescent="0.35">
      <c r="A26854" s="1" t="s">
        <v>44072</v>
      </c>
      <c r="B26854" t="s">
        <v>44073</v>
      </c>
      <c r="C26854" t="s">
        <v>34</v>
      </c>
      <c r="D26854" t="s">
        <v>35</v>
      </c>
      <c r="E26854">
        <v>1</v>
      </c>
      <c r="F26854" s="2">
        <v>6828.42</v>
      </c>
      <c r="G26854" s="3">
        <v>35750.89</v>
      </c>
      <c r="H26854" s="3">
        <v>68.284199999999998</v>
      </c>
      <c r="I26854" s="3">
        <v>320.93574000000001</v>
      </c>
      <c r="J26854" s="3">
        <v>7217.63994</v>
      </c>
      <c r="K26854" s="4">
        <v>0.35</v>
      </c>
      <c r="L26854" s="73">
        <v>13102.792506461537</v>
      </c>
    </row>
    <row r="26855" spans="1:12" x14ac:dyDescent="0.35">
      <c r="A26855" s="1" t="s">
        <v>44074</v>
      </c>
      <c r="B26855" t="s">
        <v>44075</v>
      </c>
      <c r="C26855" t="s">
        <v>34</v>
      </c>
      <c r="D26855" t="s">
        <v>35</v>
      </c>
      <c r="E26855">
        <v>1</v>
      </c>
      <c r="F26855" s="2">
        <v>136.21</v>
      </c>
      <c r="G26855" s="3">
        <v>713.14</v>
      </c>
      <c r="H26855" s="3">
        <v>1.3621000000000001</v>
      </c>
      <c r="I26855" s="3">
        <v>6.4018700000000006</v>
      </c>
      <c r="J26855" s="3">
        <v>143.97397000000001</v>
      </c>
      <c r="K26855" s="4">
        <v>0.35</v>
      </c>
      <c r="L26855" s="73">
        <v>261.36813015384615</v>
      </c>
    </row>
    <row r="26856" spans="1:12" x14ac:dyDescent="0.35">
      <c r="A26856" s="1" t="s">
        <v>44076</v>
      </c>
      <c r="B26856" t="s">
        <v>41303</v>
      </c>
      <c r="C26856" t="s">
        <v>34</v>
      </c>
      <c r="D26856" t="s">
        <v>35</v>
      </c>
      <c r="E26856">
        <v>2</v>
      </c>
      <c r="F26856" s="2">
        <v>809.76</v>
      </c>
      <c r="G26856" s="3">
        <v>4239.58</v>
      </c>
      <c r="H26856" s="3">
        <v>8.0975999999999999</v>
      </c>
      <c r="I26856" s="3">
        <v>0</v>
      </c>
      <c r="J26856" s="3">
        <v>817.85760000000005</v>
      </c>
      <c r="K26856" s="4">
        <v>0.35</v>
      </c>
      <c r="L26856" s="73">
        <v>1484.7261046153847</v>
      </c>
    </row>
    <row r="26857" spans="1:12" x14ac:dyDescent="0.35">
      <c r="A26857" s="1" t="s">
        <v>44077</v>
      </c>
      <c r="B26857" t="s">
        <v>44078</v>
      </c>
      <c r="C26857" t="s">
        <v>34</v>
      </c>
      <c r="D26857" t="s">
        <v>35</v>
      </c>
      <c r="E26857">
        <v>1</v>
      </c>
      <c r="F26857" s="2">
        <v>75.47</v>
      </c>
      <c r="G26857" s="3">
        <v>402.5</v>
      </c>
      <c r="H26857" s="3">
        <v>0.75470000000000004</v>
      </c>
      <c r="I26857" s="3">
        <v>3.5470899999999999</v>
      </c>
      <c r="J26857" s="3">
        <v>79.771789999999996</v>
      </c>
      <c r="K26857" s="4">
        <v>0.35</v>
      </c>
      <c r="L26857" s="73">
        <v>144.8164803076923</v>
      </c>
    </row>
    <row r="26858" spans="1:12" x14ac:dyDescent="0.35">
      <c r="A26858" s="1" t="s">
        <v>44079</v>
      </c>
      <c r="B26858" t="s">
        <v>44080</v>
      </c>
      <c r="C26858" t="s">
        <v>34</v>
      </c>
      <c r="D26858" t="s">
        <v>35</v>
      </c>
      <c r="E26858">
        <v>1</v>
      </c>
      <c r="F26858" s="2">
        <v>91.45</v>
      </c>
      <c r="G26858" s="3">
        <v>478.8</v>
      </c>
      <c r="H26858" s="3">
        <v>0.91450000000000009</v>
      </c>
      <c r="I26858" s="3">
        <v>4.2981500000000006</v>
      </c>
      <c r="J26858" s="3">
        <v>96.662650000000014</v>
      </c>
      <c r="K26858" s="4">
        <v>0.35</v>
      </c>
      <c r="L26858" s="73">
        <v>175.47988769230773</v>
      </c>
    </row>
    <row r="26859" spans="1:12" x14ac:dyDescent="0.35">
      <c r="A26859" s="1" t="s">
        <v>44081</v>
      </c>
      <c r="B26859" t="s">
        <v>44082</v>
      </c>
      <c r="C26859" t="s">
        <v>34</v>
      </c>
      <c r="D26859" t="s">
        <v>35</v>
      </c>
      <c r="E26859">
        <v>2</v>
      </c>
      <c r="F26859" s="2">
        <v>508.34</v>
      </c>
      <c r="G26859" s="3">
        <v>2606.0700000000002</v>
      </c>
      <c r="H26859" s="3">
        <v>5.0834000000000001</v>
      </c>
      <c r="I26859" s="3">
        <v>0</v>
      </c>
      <c r="J26859" s="3">
        <v>513.42340000000002</v>
      </c>
      <c r="K26859" s="4">
        <v>0.35</v>
      </c>
      <c r="L26859" s="73">
        <v>932.06094153846152</v>
      </c>
    </row>
    <row r="26860" spans="1:12" x14ac:dyDescent="0.35">
      <c r="A26860" s="1" t="s">
        <v>44083</v>
      </c>
      <c r="B26860" t="s">
        <v>44084</v>
      </c>
      <c r="C26860" t="s">
        <v>34</v>
      </c>
      <c r="D26860" t="s">
        <v>35</v>
      </c>
      <c r="E26860">
        <v>2</v>
      </c>
      <c r="F26860" s="2">
        <v>41.3</v>
      </c>
      <c r="G26860" s="3">
        <v>211.76</v>
      </c>
      <c r="H26860" s="3">
        <v>0.41299999999999998</v>
      </c>
      <c r="I26860" s="3">
        <v>0</v>
      </c>
      <c r="J26860" s="3">
        <v>41.712999999999994</v>
      </c>
      <c r="K26860" s="4">
        <v>0.35</v>
      </c>
      <c r="L26860" s="73">
        <v>75.72513846153845</v>
      </c>
    </row>
    <row r="26861" spans="1:12" x14ac:dyDescent="0.35">
      <c r="A26861" s="1" t="s">
        <v>44085</v>
      </c>
      <c r="B26861" t="s">
        <v>44086</v>
      </c>
      <c r="C26861" t="s">
        <v>34</v>
      </c>
      <c r="D26861" t="s">
        <v>35</v>
      </c>
      <c r="E26861">
        <v>2</v>
      </c>
      <c r="F26861" s="2">
        <v>950</v>
      </c>
      <c r="G26861" s="3">
        <v>5509.65</v>
      </c>
      <c r="H26861" s="3">
        <v>9.5</v>
      </c>
      <c r="I26861" s="3">
        <v>0</v>
      </c>
      <c r="J26861" s="3">
        <v>959.5</v>
      </c>
      <c r="K26861" s="4">
        <v>0.35000000000000003</v>
      </c>
      <c r="L26861" s="73">
        <v>1741.8615384615384</v>
      </c>
    </row>
    <row r="26862" spans="1:12" x14ac:dyDescent="0.35">
      <c r="A26862" s="1" t="s">
        <v>44087</v>
      </c>
      <c r="B26862" t="s">
        <v>44088</v>
      </c>
      <c r="C26862" t="s">
        <v>46</v>
      </c>
      <c r="D26862" t="s">
        <v>47</v>
      </c>
      <c r="E26862">
        <v>1</v>
      </c>
      <c r="F26862" s="2">
        <v>280.27</v>
      </c>
      <c r="G26862" s="3">
        <v>1436.82</v>
      </c>
      <c r="H26862" s="3">
        <v>2.8026999999999997</v>
      </c>
      <c r="I26862" s="3">
        <v>13.172689999999999</v>
      </c>
      <c r="J26862" s="3">
        <v>296.24538999999999</v>
      </c>
      <c r="K26862" s="4">
        <v>0.35</v>
      </c>
      <c r="L26862" s="73">
        <v>537.79932338461538</v>
      </c>
    </row>
    <row r="26863" spans="1:12" x14ac:dyDescent="0.35">
      <c r="A26863" s="1" t="s">
        <v>44089</v>
      </c>
      <c r="B26863" t="s">
        <v>44090</v>
      </c>
      <c r="C26863" t="s">
        <v>46</v>
      </c>
      <c r="D26863" t="s">
        <v>47</v>
      </c>
      <c r="E26863">
        <v>1</v>
      </c>
      <c r="F26863" s="2">
        <v>11.34</v>
      </c>
      <c r="G26863" s="3">
        <v>58.15</v>
      </c>
      <c r="H26863" s="3">
        <v>0.1134</v>
      </c>
      <c r="I26863" s="3">
        <v>0.53298000000000001</v>
      </c>
      <c r="J26863" s="3">
        <v>11.98638</v>
      </c>
      <c r="K26863" s="4">
        <v>0.35</v>
      </c>
      <c r="L26863" s="73">
        <v>21.759889846153847</v>
      </c>
    </row>
    <row r="26864" spans="1:12" x14ac:dyDescent="0.35">
      <c r="A26864" s="1" t="s">
        <v>44091</v>
      </c>
      <c r="B26864" t="s">
        <v>44092</v>
      </c>
      <c r="C26864" t="s">
        <v>34</v>
      </c>
      <c r="D26864" t="s">
        <v>35</v>
      </c>
      <c r="E26864">
        <v>1</v>
      </c>
      <c r="F26864" s="2">
        <v>109.04</v>
      </c>
      <c r="G26864" s="3">
        <v>570.84</v>
      </c>
      <c r="H26864" s="3">
        <v>1.0904</v>
      </c>
      <c r="I26864" s="3">
        <v>5.1248800000000001</v>
      </c>
      <c r="J26864" s="3">
        <v>115.25528000000001</v>
      </c>
      <c r="K26864" s="4">
        <v>0.35</v>
      </c>
      <c r="L26864" s="73">
        <v>209.23266215384618</v>
      </c>
    </row>
    <row r="26865" spans="1:12" x14ac:dyDescent="0.35">
      <c r="A26865" s="1" t="s">
        <v>44093</v>
      </c>
      <c r="B26865" t="s">
        <v>44094</v>
      </c>
      <c r="C26865" t="s">
        <v>46</v>
      </c>
      <c r="D26865" t="s">
        <v>47</v>
      </c>
      <c r="E26865">
        <v>1</v>
      </c>
      <c r="F26865" s="2">
        <v>1153.7</v>
      </c>
      <c r="G26865" s="3">
        <v>5914.65</v>
      </c>
      <c r="H26865" s="3">
        <v>11.537000000000001</v>
      </c>
      <c r="I26865" s="3">
        <v>54.2239</v>
      </c>
      <c r="J26865" s="3">
        <v>1219.4609</v>
      </c>
      <c r="K26865" s="4">
        <v>0.34999999999999992</v>
      </c>
      <c r="L26865" s="73">
        <v>2213.790556923077</v>
      </c>
    </row>
    <row r="26866" spans="1:12" x14ac:dyDescent="0.35">
      <c r="A26866" s="1" t="s">
        <v>44095</v>
      </c>
      <c r="B26866" t="s">
        <v>44096</v>
      </c>
      <c r="C26866" t="s">
        <v>46</v>
      </c>
      <c r="D26866" t="s">
        <v>47</v>
      </c>
      <c r="E26866">
        <v>1</v>
      </c>
      <c r="F26866" s="2">
        <v>11.35</v>
      </c>
      <c r="G26866" s="3">
        <v>58.2</v>
      </c>
      <c r="H26866" s="3">
        <v>0.1135</v>
      </c>
      <c r="I26866" s="3">
        <v>0.53344999999999998</v>
      </c>
      <c r="J26866" s="3">
        <v>11.99695</v>
      </c>
      <c r="K26866" s="4">
        <v>0.35000000000000003</v>
      </c>
      <c r="L26866" s="73">
        <v>21.779078461538461</v>
      </c>
    </row>
    <row r="26867" spans="1:12" x14ac:dyDescent="0.35">
      <c r="A26867" s="1" t="s">
        <v>44097</v>
      </c>
      <c r="B26867" t="s">
        <v>44098</v>
      </c>
      <c r="C26867" t="s">
        <v>13</v>
      </c>
      <c r="D26867" t="s">
        <v>14</v>
      </c>
      <c r="E26867">
        <v>2</v>
      </c>
      <c r="F26867" s="2">
        <v>608.29999999999995</v>
      </c>
      <c r="G26867" s="3">
        <v>3118.59</v>
      </c>
      <c r="H26867" s="3">
        <v>6.0829999999999993</v>
      </c>
      <c r="I26867" s="3">
        <v>0</v>
      </c>
      <c r="J26867" s="3">
        <v>614.38299999999992</v>
      </c>
      <c r="K26867" s="4">
        <v>0.34999999999999992</v>
      </c>
      <c r="L26867" s="73">
        <v>1115.3414461538459</v>
      </c>
    </row>
    <row r="26868" spans="1:12" x14ac:dyDescent="0.35">
      <c r="A26868" s="1" t="s">
        <v>44099</v>
      </c>
      <c r="B26868" t="s">
        <v>44100</v>
      </c>
      <c r="C26868" t="s">
        <v>34</v>
      </c>
      <c r="D26868" t="s">
        <v>35</v>
      </c>
      <c r="E26868">
        <v>2</v>
      </c>
      <c r="F26868" s="2">
        <v>389.23</v>
      </c>
      <c r="G26868" s="3">
        <v>1997.91</v>
      </c>
      <c r="H26868" s="3">
        <v>3.8923000000000001</v>
      </c>
      <c r="I26868" s="3">
        <v>0</v>
      </c>
      <c r="J26868" s="3">
        <v>393.1223</v>
      </c>
      <c r="K26868" s="4">
        <v>0.35</v>
      </c>
      <c r="L26868" s="73">
        <v>713.66817538461532</v>
      </c>
    </row>
    <row r="26869" spans="1:12" x14ac:dyDescent="0.35">
      <c r="A26869" s="1" t="s">
        <v>44101</v>
      </c>
      <c r="B26869" t="s">
        <v>44102</v>
      </c>
      <c r="C26869" t="s">
        <v>34</v>
      </c>
      <c r="D26869" t="s">
        <v>35</v>
      </c>
      <c r="E26869">
        <v>1</v>
      </c>
      <c r="F26869" s="2">
        <v>709.67</v>
      </c>
      <c r="G26869" s="3">
        <v>3638.22</v>
      </c>
      <c r="H26869" s="3">
        <v>7.0966999999999993</v>
      </c>
      <c r="I26869" s="3">
        <v>33.354489999999998</v>
      </c>
      <c r="J26869" s="3">
        <v>750.12119000000007</v>
      </c>
      <c r="K26869" s="4">
        <v>0.34999999999999992</v>
      </c>
      <c r="L26869" s="73">
        <v>1361.758468</v>
      </c>
    </row>
    <row r="26870" spans="1:12" x14ac:dyDescent="0.35">
      <c r="A26870" s="1" t="s">
        <v>44103</v>
      </c>
      <c r="B26870" t="s">
        <v>44104</v>
      </c>
      <c r="C26870" t="s">
        <v>34</v>
      </c>
      <c r="D26870" t="s">
        <v>35</v>
      </c>
      <c r="E26870">
        <v>2</v>
      </c>
      <c r="F26870" s="2">
        <v>3114.74</v>
      </c>
      <c r="G26870" s="3">
        <v>16307.54</v>
      </c>
      <c r="H26870" s="3">
        <v>31.147399999999998</v>
      </c>
      <c r="I26870" s="3">
        <v>0</v>
      </c>
      <c r="J26870" s="3">
        <v>3145.8873999999996</v>
      </c>
      <c r="K26870" s="4">
        <v>0.34999999999999992</v>
      </c>
      <c r="L26870" s="73">
        <v>5710.9955876923068</v>
      </c>
    </row>
    <row r="26871" spans="1:12" x14ac:dyDescent="0.35">
      <c r="A26871" s="1" t="s">
        <v>44105</v>
      </c>
      <c r="B26871" t="s">
        <v>44106</v>
      </c>
      <c r="C26871" t="s">
        <v>13</v>
      </c>
      <c r="D26871" t="s">
        <v>14</v>
      </c>
      <c r="E26871">
        <v>1</v>
      </c>
      <c r="F26871" s="2">
        <v>77.400000000000006</v>
      </c>
      <c r="G26871" s="3">
        <v>391.57</v>
      </c>
      <c r="H26871" s="3">
        <v>0.77400000000000002</v>
      </c>
      <c r="I26871" s="3">
        <v>3.6378000000000004</v>
      </c>
      <c r="J26871" s="3">
        <v>81.811800000000005</v>
      </c>
      <c r="K26871" s="4">
        <v>0.34999999999999992</v>
      </c>
      <c r="L26871" s="73">
        <v>148.51988307692307</v>
      </c>
    </row>
    <row r="26872" spans="1:12" x14ac:dyDescent="0.35">
      <c r="A26872" s="1" t="s">
        <v>44107</v>
      </c>
      <c r="B26872" t="s">
        <v>44108</v>
      </c>
      <c r="C26872" t="s">
        <v>34</v>
      </c>
      <c r="D26872" t="s">
        <v>35</v>
      </c>
      <c r="E26872">
        <v>2</v>
      </c>
      <c r="F26872" s="2">
        <v>1.98</v>
      </c>
      <c r="G26872" s="3">
        <v>10.35</v>
      </c>
      <c r="H26872" s="3">
        <v>1.9800000000000002E-2</v>
      </c>
      <c r="I26872" s="3">
        <v>0</v>
      </c>
      <c r="J26872" s="3">
        <v>1.9998</v>
      </c>
      <c r="K26872" s="4">
        <v>0.35000000000000003</v>
      </c>
      <c r="L26872" s="73">
        <v>3.6304061538461538</v>
      </c>
    </row>
    <row r="26873" spans="1:12" x14ac:dyDescent="0.35">
      <c r="A26873" s="1" t="s">
        <v>44109</v>
      </c>
      <c r="B26873" t="s">
        <v>44110</v>
      </c>
      <c r="C26873" t="s">
        <v>34</v>
      </c>
      <c r="D26873" t="s">
        <v>35</v>
      </c>
      <c r="E26873">
        <v>2</v>
      </c>
      <c r="F26873" s="2">
        <v>5.69</v>
      </c>
      <c r="G26873" s="3">
        <v>42.52</v>
      </c>
      <c r="H26873" s="3">
        <v>5.6900000000000006E-2</v>
      </c>
      <c r="I26873" s="3">
        <v>0</v>
      </c>
      <c r="J26873" s="3">
        <v>5.7469000000000001</v>
      </c>
      <c r="K26873" s="4">
        <v>0.35000000000000003</v>
      </c>
      <c r="L26873" s="73">
        <v>10.432833846153846</v>
      </c>
    </row>
    <row r="26874" spans="1:12" x14ac:dyDescent="0.35">
      <c r="A26874" s="1" t="s">
        <v>44111</v>
      </c>
      <c r="B26874" t="s">
        <v>44112</v>
      </c>
      <c r="C26874" t="s">
        <v>34</v>
      </c>
      <c r="D26874" t="s">
        <v>35</v>
      </c>
      <c r="E26874">
        <v>2</v>
      </c>
      <c r="F26874" s="2">
        <v>57.98</v>
      </c>
      <c r="G26874" s="3">
        <v>303.56</v>
      </c>
      <c r="H26874" s="3">
        <v>0.57979999999999998</v>
      </c>
      <c r="I26874" s="3">
        <v>0</v>
      </c>
      <c r="J26874" s="3">
        <v>58.559799999999996</v>
      </c>
      <c r="K26874" s="4">
        <v>0.34999999999999992</v>
      </c>
      <c r="L26874" s="73">
        <v>106.30855999999999</v>
      </c>
    </row>
    <row r="26875" spans="1:12" x14ac:dyDescent="0.35">
      <c r="A26875" s="1" t="s">
        <v>44113</v>
      </c>
      <c r="B26875" t="s">
        <v>44114</v>
      </c>
      <c r="C26875" t="s">
        <v>46</v>
      </c>
      <c r="D26875" t="s">
        <v>47</v>
      </c>
      <c r="E26875">
        <v>1</v>
      </c>
      <c r="F26875" s="2">
        <v>245.46</v>
      </c>
      <c r="G26875" s="3">
        <v>1258.3800000000001</v>
      </c>
      <c r="H26875" s="3">
        <v>2.4546000000000001</v>
      </c>
      <c r="I26875" s="3">
        <v>11.536620000000001</v>
      </c>
      <c r="J26875" s="3">
        <v>259.45122000000003</v>
      </c>
      <c r="K26875" s="4">
        <v>0.34999999999999992</v>
      </c>
      <c r="L26875" s="73">
        <v>471.00375323076923</v>
      </c>
    </row>
    <row r="26876" spans="1:12" x14ac:dyDescent="0.35">
      <c r="A26876" s="1" t="s">
        <v>44115</v>
      </c>
      <c r="B26876" t="s">
        <v>44116</v>
      </c>
      <c r="C26876" t="s">
        <v>34</v>
      </c>
      <c r="D26876" t="s">
        <v>35</v>
      </c>
      <c r="E26876">
        <v>2</v>
      </c>
      <c r="F26876" s="2">
        <v>2585.41</v>
      </c>
      <c r="G26876" s="3">
        <v>13536.18</v>
      </c>
      <c r="H26876" s="3">
        <v>25.854099999999999</v>
      </c>
      <c r="I26876" s="3">
        <v>0</v>
      </c>
      <c r="J26876" s="3">
        <v>2611.2640999999999</v>
      </c>
      <c r="K26876" s="4">
        <v>0.35</v>
      </c>
      <c r="L26876" s="73">
        <v>4740.4486738461537</v>
      </c>
    </row>
    <row r="26877" spans="1:12" x14ac:dyDescent="0.35">
      <c r="A26877" s="1" t="s">
        <v>44117</v>
      </c>
      <c r="B26877" t="s">
        <v>44118</v>
      </c>
      <c r="C26877" t="s">
        <v>34</v>
      </c>
      <c r="D26877" t="s">
        <v>35</v>
      </c>
      <c r="E26877">
        <v>1</v>
      </c>
      <c r="F26877" s="2">
        <v>32.35</v>
      </c>
      <c r="G26877" s="3">
        <v>169.14</v>
      </c>
      <c r="H26877" s="3">
        <v>0.32350000000000001</v>
      </c>
      <c r="I26877" s="3">
        <v>1.5204500000000001</v>
      </c>
      <c r="J26877" s="3">
        <v>34.193950000000001</v>
      </c>
      <c r="K26877" s="4">
        <v>0.34999999999999992</v>
      </c>
      <c r="L26877" s="73">
        <v>62.075170769230766</v>
      </c>
    </row>
    <row r="26878" spans="1:12" x14ac:dyDescent="0.35">
      <c r="A26878" s="1" t="s">
        <v>44119</v>
      </c>
      <c r="B26878" t="s">
        <v>44120</v>
      </c>
      <c r="C26878" t="s">
        <v>46</v>
      </c>
      <c r="D26878" t="s">
        <v>47</v>
      </c>
      <c r="E26878">
        <v>1</v>
      </c>
      <c r="F26878" s="2">
        <v>1.58</v>
      </c>
      <c r="G26878" s="3">
        <v>8.1300000000000008</v>
      </c>
      <c r="H26878" s="3">
        <v>1.5800000000000002E-2</v>
      </c>
      <c r="I26878" s="3">
        <v>7.4260000000000007E-2</v>
      </c>
      <c r="J26878" s="3">
        <v>1.6700600000000001</v>
      </c>
      <c r="K26878" s="4">
        <v>0.35</v>
      </c>
      <c r="L26878" s="73">
        <v>3.031801230769231</v>
      </c>
    </row>
    <row r="26879" spans="1:12" x14ac:dyDescent="0.35">
      <c r="A26879" s="1" t="s">
        <v>44121</v>
      </c>
      <c r="B26879" t="s">
        <v>44122</v>
      </c>
      <c r="C26879" t="s">
        <v>34</v>
      </c>
      <c r="D26879" t="s">
        <v>35</v>
      </c>
      <c r="E26879">
        <v>1</v>
      </c>
      <c r="F26879" s="2">
        <v>18.7</v>
      </c>
      <c r="G26879" s="3">
        <v>97.75</v>
      </c>
      <c r="H26879" s="3">
        <v>0.187</v>
      </c>
      <c r="I26879" s="3">
        <v>0.87890000000000001</v>
      </c>
      <c r="J26879" s="3">
        <v>19.765900000000002</v>
      </c>
      <c r="K26879" s="4">
        <v>0.35</v>
      </c>
      <c r="L26879" s="73">
        <v>35.882710769230769</v>
      </c>
    </row>
    <row r="26880" spans="1:12" x14ac:dyDescent="0.35">
      <c r="A26880" s="1" t="s">
        <v>44123</v>
      </c>
      <c r="B26880" t="s">
        <v>44124</v>
      </c>
      <c r="C26880" t="s">
        <v>34</v>
      </c>
      <c r="D26880" t="s">
        <v>35</v>
      </c>
      <c r="E26880">
        <v>1</v>
      </c>
      <c r="F26880" s="2">
        <v>450.35</v>
      </c>
      <c r="G26880" s="3">
        <v>2308.8200000000002</v>
      </c>
      <c r="H26880" s="3">
        <v>4.5035000000000007</v>
      </c>
      <c r="I26880" s="3">
        <v>21.166450000000001</v>
      </c>
      <c r="J26880" s="3">
        <v>476.01994999999999</v>
      </c>
      <c r="K26880" s="4">
        <v>0.35</v>
      </c>
      <c r="L26880" s="73">
        <v>864.15929384615379</v>
      </c>
    </row>
    <row r="26881" spans="1:12" x14ac:dyDescent="0.35">
      <c r="A26881" s="1">
        <v>41001273</v>
      </c>
      <c r="B26881" t="s">
        <v>44125</v>
      </c>
      <c r="C26881" t="s">
        <v>34</v>
      </c>
      <c r="D26881" t="s">
        <v>35</v>
      </c>
      <c r="E26881">
        <v>1</v>
      </c>
      <c r="F26881" s="2">
        <v>113</v>
      </c>
      <c r="G26881" s="3">
        <v>579.27</v>
      </c>
      <c r="H26881" s="3">
        <v>1.1300000000000001</v>
      </c>
      <c r="I26881" s="3">
        <v>5.3109999999999999</v>
      </c>
      <c r="J26881" s="3">
        <v>119.441</v>
      </c>
      <c r="K26881" s="4">
        <v>0.34999999999999992</v>
      </c>
      <c r="L26881" s="73">
        <v>216.83135384615383</v>
      </c>
    </row>
    <row r="26882" spans="1:12" x14ac:dyDescent="0.35">
      <c r="A26882" s="1" t="s">
        <v>44126</v>
      </c>
      <c r="B26882" t="s">
        <v>44127</v>
      </c>
      <c r="C26882" t="s">
        <v>34</v>
      </c>
      <c r="D26882" t="s">
        <v>35</v>
      </c>
      <c r="E26882">
        <v>2</v>
      </c>
      <c r="F26882" s="2">
        <v>3736.84</v>
      </c>
      <c r="G26882" s="3">
        <v>19564.61</v>
      </c>
      <c r="H26882" s="3">
        <v>37.368400000000001</v>
      </c>
      <c r="I26882" s="3">
        <v>0</v>
      </c>
      <c r="J26882" s="3">
        <v>3774.2084</v>
      </c>
      <c r="K26882" s="4">
        <v>0.35000000000000003</v>
      </c>
      <c r="L26882" s="73">
        <v>6851.6398646153848</v>
      </c>
    </row>
    <row r="26883" spans="1:12" x14ac:dyDescent="0.35">
      <c r="A26883" s="1" t="s">
        <v>44128</v>
      </c>
      <c r="B26883" t="s">
        <v>44129</v>
      </c>
      <c r="C26883" t="s">
        <v>34</v>
      </c>
      <c r="D26883" t="s">
        <v>35</v>
      </c>
      <c r="E26883">
        <v>2</v>
      </c>
      <c r="F26883" s="2">
        <v>4040.27</v>
      </c>
      <c r="G26883" s="3">
        <v>20738.490000000002</v>
      </c>
      <c r="H26883" s="3">
        <v>40.402700000000003</v>
      </c>
      <c r="I26883" s="3">
        <v>0</v>
      </c>
      <c r="J26883" s="3">
        <v>4080.6727000000001</v>
      </c>
      <c r="K26883" s="4">
        <v>0.34999999999999992</v>
      </c>
      <c r="L26883" s="73">
        <v>7407.9904399999996</v>
      </c>
    </row>
    <row r="26884" spans="1:12" x14ac:dyDescent="0.35">
      <c r="A26884" s="1">
        <v>41000650</v>
      </c>
      <c r="B26884" t="s">
        <v>41398</v>
      </c>
      <c r="C26884" t="s">
        <v>34</v>
      </c>
      <c r="D26884" t="s">
        <v>35</v>
      </c>
      <c r="E26884">
        <v>1</v>
      </c>
      <c r="F26884" s="2">
        <v>80.17</v>
      </c>
      <c r="G26884" s="3">
        <v>411</v>
      </c>
      <c r="H26884" s="3">
        <v>0.80170000000000008</v>
      </c>
      <c r="I26884" s="3">
        <v>3.7679900000000002</v>
      </c>
      <c r="J26884" s="3">
        <v>84.739689999999996</v>
      </c>
      <c r="K26884" s="4">
        <v>0.34999999999999992</v>
      </c>
      <c r="L26884" s="73">
        <v>153.8351295384615</v>
      </c>
    </row>
    <row r="26885" spans="1:12" x14ac:dyDescent="0.35">
      <c r="A26885" s="1" t="s">
        <v>44130</v>
      </c>
      <c r="B26885" t="s">
        <v>44131</v>
      </c>
      <c r="C26885" t="s">
        <v>34</v>
      </c>
      <c r="D26885" t="s">
        <v>35</v>
      </c>
      <c r="E26885">
        <v>1</v>
      </c>
      <c r="F26885" s="2">
        <v>309.83999999999997</v>
      </c>
      <c r="G26885" s="3">
        <v>1588.45</v>
      </c>
      <c r="H26885" s="3">
        <v>3.0983999999999998</v>
      </c>
      <c r="I26885" s="3">
        <v>14.562479999999999</v>
      </c>
      <c r="J26885" s="3">
        <v>327.50088</v>
      </c>
      <c r="K26885" s="4">
        <v>0.35</v>
      </c>
      <c r="L26885" s="73">
        <v>594.54005907692306</v>
      </c>
    </row>
    <row r="26886" spans="1:12" x14ac:dyDescent="0.35">
      <c r="A26886" s="1" t="s">
        <v>44132</v>
      </c>
      <c r="B26886" t="s">
        <v>44133</v>
      </c>
      <c r="C26886" t="s">
        <v>46</v>
      </c>
      <c r="D26886" t="s">
        <v>47</v>
      </c>
      <c r="E26886">
        <v>1</v>
      </c>
      <c r="F26886" s="2">
        <v>54.24</v>
      </c>
      <c r="G26886" s="3">
        <v>278.08999999999997</v>
      </c>
      <c r="H26886" s="3">
        <v>0.54239999999999999</v>
      </c>
      <c r="I26886" s="3">
        <v>2.54928</v>
      </c>
      <c r="J26886" s="3">
        <v>57.331680000000006</v>
      </c>
      <c r="K26886" s="4">
        <v>0.35</v>
      </c>
      <c r="L26886" s="73">
        <v>104.07904984615385</v>
      </c>
    </row>
    <row r="26887" spans="1:12" x14ac:dyDescent="0.35">
      <c r="A26887" s="1" t="s">
        <v>44134</v>
      </c>
      <c r="B26887" t="s">
        <v>44135</v>
      </c>
      <c r="C26887" t="s">
        <v>13</v>
      </c>
      <c r="D26887" t="s">
        <v>14</v>
      </c>
      <c r="E26887">
        <v>1</v>
      </c>
      <c r="F26887" s="2">
        <v>242.19</v>
      </c>
      <c r="G26887" s="3">
        <v>1241.6199999999999</v>
      </c>
      <c r="H26887" s="3">
        <v>2.4218999999999999</v>
      </c>
      <c r="I26887" s="3">
        <v>11.38293</v>
      </c>
      <c r="J26887" s="3">
        <v>255.99482999999998</v>
      </c>
      <c r="K26887" s="4">
        <v>0.35000000000000003</v>
      </c>
      <c r="L26887" s="73">
        <v>464.72907599999996</v>
      </c>
    </row>
    <row r="26888" spans="1:12" x14ac:dyDescent="0.35">
      <c r="A26888" s="1" t="s">
        <v>44136</v>
      </c>
      <c r="B26888" t="s">
        <v>44137</v>
      </c>
      <c r="C26888" t="s">
        <v>34</v>
      </c>
      <c r="D26888" t="s">
        <v>35</v>
      </c>
      <c r="E26888">
        <v>1</v>
      </c>
      <c r="F26888" s="2">
        <v>1267.1400000000001</v>
      </c>
      <c r="G26888" s="3">
        <v>6496.17</v>
      </c>
      <c r="H26888" s="3">
        <v>12.671400000000002</v>
      </c>
      <c r="I26888" s="3">
        <v>59.555580000000006</v>
      </c>
      <c r="J26888" s="3">
        <v>1339.36698</v>
      </c>
      <c r="K26888" s="4">
        <v>0.35000000000000003</v>
      </c>
      <c r="L26888" s="73">
        <v>2431.466209846154</v>
      </c>
    </row>
    <row r="26889" spans="1:12" x14ac:dyDescent="0.35">
      <c r="A26889" s="1" t="s">
        <v>44138</v>
      </c>
      <c r="B26889" t="s">
        <v>44139</v>
      </c>
      <c r="C26889" t="s">
        <v>34</v>
      </c>
      <c r="D26889" t="s">
        <v>35</v>
      </c>
      <c r="E26889">
        <v>1</v>
      </c>
      <c r="F26889" s="2">
        <v>423.07</v>
      </c>
      <c r="G26889" s="3">
        <v>2122.36</v>
      </c>
      <c r="H26889" s="3">
        <v>4.2306999999999997</v>
      </c>
      <c r="I26889" s="3">
        <v>19.88429</v>
      </c>
      <c r="J26889" s="3">
        <v>447.18499000000003</v>
      </c>
      <c r="K26889" s="4">
        <v>0.35</v>
      </c>
      <c r="L26889" s="73">
        <v>811.81275107692306</v>
      </c>
    </row>
    <row r="26890" spans="1:12" x14ac:dyDescent="0.35">
      <c r="A26890" s="1" t="s">
        <v>44140</v>
      </c>
      <c r="B26890" t="s">
        <v>44141</v>
      </c>
      <c r="C26890" t="s">
        <v>46</v>
      </c>
      <c r="D26890" t="s">
        <v>47</v>
      </c>
      <c r="E26890">
        <v>1</v>
      </c>
      <c r="F26890" s="2">
        <v>32.799999999999997</v>
      </c>
      <c r="G26890" s="3">
        <v>168.16</v>
      </c>
      <c r="H26890" s="3">
        <v>0.32799999999999996</v>
      </c>
      <c r="I26890" s="3">
        <v>1.5415999999999999</v>
      </c>
      <c r="J26890" s="3">
        <v>34.669600000000003</v>
      </c>
      <c r="K26890" s="4">
        <v>0.35</v>
      </c>
      <c r="L26890" s="73">
        <v>62.938658461538466</v>
      </c>
    </row>
    <row r="26891" spans="1:12" x14ac:dyDescent="0.35">
      <c r="A26891" s="1" t="s">
        <v>44142</v>
      </c>
      <c r="B26891" t="s">
        <v>44143</v>
      </c>
      <c r="C26891" t="s">
        <v>34</v>
      </c>
      <c r="D26891" t="s">
        <v>35</v>
      </c>
      <c r="E26891">
        <v>2</v>
      </c>
      <c r="F26891" s="2">
        <v>69.09</v>
      </c>
      <c r="G26891" s="3">
        <v>0</v>
      </c>
      <c r="H26891" s="3">
        <v>0.69090000000000007</v>
      </c>
      <c r="I26891" s="3">
        <v>0</v>
      </c>
      <c r="J26891" s="3">
        <v>69.780900000000003</v>
      </c>
      <c r="K26891" s="4">
        <v>0.35</v>
      </c>
      <c r="L26891" s="73">
        <v>126.67917230769231</v>
      </c>
    </row>
    <row r="26892" spans="1:12" x14ac:dyDescent="0.35">
      <c r="A26892" s="1" t="s">
        <v>44144</v>
      </c>
      <c r="B26892" t="s">
        <v>44145</v>
      </c>
      <c r="C26892" t="s">
        <v>13</v>
      </c>
      <c r="D26892" t="s">
        <v>14</v>
      </c>
      <c r="E26892">
        <v>2</v>
      </c>
      <c r="F26892" s="2">
        <v>2812.4</v>
      </c>
      <c r="G26892" s="3">
        <v>13828.17</v>
      </c>
      <c r="H26892" s="3">
        <v>28.124000000000002</v>
      </c>
      <c r="I26892" s="3">
        <v>0</v>
      </c>
      <c r="J26892" s="3">
        <v>2840.5239999999999</v>
      </c>
      <c r="K26892" s="4">
        <v>0.35</v>
      </c>
      <c r="L26892" s="73">
        <v>5156.6435692307687</v>
      </c>
    </row>
    <row r="26893" spans="1:12" x14ac:dyDescent="0.35">
      <c r="A26893" s="1" t="s">
        <v>44146</v>
      </c>
      <c r="B26893" t="s">
        <v>44147</v>
      </c>
      <c r="C26893" t="s">
        <v>34</v>
      </c>
      <c r="D26893" t="s">
        <v>35</v>
      </c>
      <c r="E26893">
        <v>2</v>
      </c>
      <c r="F26893" s="2">
        <v>15.41</v>
      </c>
      <c r="G26893" s="3">
        <v>115.11</v>
      </c>
      <c r="H26893" s="3">
        <v>0.15410000000000001</v>
      </c>
      <c r="I26893" s="3">
        <v>0</v>
      </c>
      <c r="J26893" s="3">
        <v>15.5641</v>
      </c>
      <c r="K26893" s="4">
        <v>0.34999999999999992</v>
      </c>
      <c r="L26893" s="73">
        <v>28.254827692307689</v>
      </c>
    </row>
    <row r="26894" spans="1:12" x14ac:dyDescent="0.35">
      <c r="A26894" s="1" t="s">
        <v>44148</v>
      </c>
      <c r="B26894" t="s">
        <v>44149</v>
      </c>
      <c r="C26894" t="s">
        <v>13</v>
      </c>
      <c r="D26894" t="s">
        <v>14</v>
      </c>
      <c r="E26894">
        <v>1</v>
      </c>
      <c r="F26894" s="2">
        <v>59.04</v>
      </c>
      <c r="G26894" s="3">
        <v>298.64</v>
      </c>
      <c r="H26894" s="3">
        <v>0.59040000000000004</v>
      </c>
      <c r="I26894" s="3">
        <v>2.77488</v>
      </c>
      <c r="J26894" s="3">
        <v>62.405280000000005</v>
      </c>
      <c r="K26894" s="4">
        <v>0.35</v>
      </c>
      <c r="L26894" s="73">
        <v>113.28958523076923</v>
      </c>
    </row>
    <row r="26895" spans="1:12" x14ac:dyDescent="0.35">
      <c r="A26895" s="1" t="s">
        <v>44150</v>
      </c>
      <c r="B26895" t="s">
        <v>44151</v>
      </c>
      <c r="C26895" t="s">
        <v>34</v>
      </c>
      <c r="D26895" t="s">
        <v>35</v>
      </c>
      <c r="E26895">
        <v>2</v>
      </c>
      <c r="F26895" s="2">
        <v>86.34</v>
      </c>
      <c r="G26895" s="3">
        <v>644.95000000000005</v>
      </c>
      <c r="H26895" s="3">
        <v>0.86340000000000006</v>
      </c>
      <c r="I26895" s="3">
        <v>0</v>
      </c>
      <c r="J26895" s="3">
        <v>87.203400000000002</v>
      </c>
      <c r="K26895" s="4">
        <v>0.35</v>
      </c>
      <c r="L26895" s="73">
        <v>158.30771076923077</v>
      </c>
    </row>
    <row r="26896" spans="1:12" x14ac:dyDescent="0.35">
      <c r="A26896" s="1" t="s">
        <v>44152</v>
      </c>
      <c r="B26896" t="s">
        <v>44153</v>
      </c>
      <c r="C26896" t="s">
        <v>34</v>
      </c>
      <c r="D26896" t="s">
        <v>35</v>
      </c>
      <c r="E26896">
        <v>2</v>
      </c>
      <c r="F26896" s="2">
        <v>159.51</v>
      </c>
      <c r="G26896" s="3">
        <v>840.21</v>
      </c>
      <c r="H26896" s="3">
        <v>1.5951</v>
      </c>
      <c r="I26896" s="3">
        <v>0</v>
      </c>
      <c r="J26896" s="3">
        <v>161.10509999999999</v>
      </c>
      <c r="K26896" s="4">
        <v>0.35</v>
      </c>
      <c r="L26896" s="73">
        <v>292.46771999999999</v>
      </c>
    </row>
    <row r="26897" spans="1:12" x14ac:dyDescent="0.35">
      <c r="A26897" s="1" t="s">
        <v>44154</v>
      </c>
      <c r="B26897" t="s">
        <v>44155</v>
      </c>
      <c r="C26897" t="s">
        <v>13</v>
      </c>
      <c r="D26897" t="s">
        <v>14</v>
      </c>
      <c r="E26897">
        <v>2</v>
      </c>
      <c r="F26897" s="2">
        <v>304.97000000000003</v>
      </c>
      <c r="G26897" s="3">
        <v>1563.46</v>
      </c>
      <c r="H26897" s="3">
        <v>3.0497000000000005</v>
      </c>
      <c r="I26897" s="3">
        <v>0</v>
      </c>
      <c r="J26897" s="3">
        <v>308.0197</v>
      </c>
      <c r="K26897" s="4">
        <v>0.35</v>
      </c>
      <c r="L26897" s="73">
        <v>559.17422461538456</v>
      </c>
    </row>
    <row r="26898" spans="1:12" x14ac:dyDescent="0.35">
      <c r="A26898" s="1" t="s">
        <v>44156</v>
      </c>
      <c r="B26898" t="s">
        <v>44157</v>
      </c>
      <c r="C26898" t="s">
        <v>46</v>
      </c>
      <c r="D26898" t="s">
        <v>47</v>
      </c>
      <c r="E26898">
        <v>2</v>
      </c>
      <c r="F26898" s="2">
        <v>23.04</v>
      </c>
      <c r="G26898" s="3">
        <v>72.430000000000007</v>
      </c>
      <c r="H26898" s="3">
        <v>0.23039999999999999</v>
      </c>
      <c r="I26898" s="3">
        <v>0</v>
      </c>
      <c r="J26898" s="3">
        <v>23.270399999999999</v>
      </c>
      <c r="K26898" s="4">
        <v>0.35000000000000003</v>
      </c>
      <c r="L26898" s="73">
        <v>42.244726153846152</v>
      </c>
    </row>
    <row r="26899" spans="1:12" x14ac:dyDescent="0.35">
      <c r="A26899" s="1" t="s">
        <v>44158</v>
      </c>
      <c r="B26899" t="s">
        <v>44159</v>
      </c>
      <c r="C26899" t="s">
        <v>13</v>
      </c>
      <c r="D26899" t="s">
        <v>14</v>
      </c>
      <c r="E26899">
        <v>2</v>
      </c>
      <c r="F26899" s="2">
        <v>664.81</v>
      </c>
      <c r="G26899" s="3">
        <v>3408.27</v>
      </c>
      <c r="H26899" s="3">
        <v>6.6480999999999995</v>
      </c>
      <c r="I26899" s="3">
        <v>0</v>
      </c>
      <c r="J26899" s="3">
        <v>671.45809999999994</v>
      </c>
      <c r="K26899" s="4">
        <v>0.34999999999999992</v>
      </c>
      <c r="L26899" s="73">
        <v>1218.9547046153843</v>
      </c>
    </row>
    <row r="26900" spans="1:12" x14ac:dyDescent="0.35">
      <c r="A26900" s="1" t="s">
        <v>44160</v>
      </c>
      <c r="B26900" t="s">
        <v>44161</v>
      </c>
      <c r="C26900" t="s">
        <v>34</v>
      </c>
      <c r="D26900" t="s">
        <v>35</v>
      </c>
      <c r="E26900">
        <v>2</v>
      </c>
      <c r="F26900" s="2">
        <v>87.8</v>
      </c>
      <c r="G26900" s="3">
        <v>655.94</v>
      </c>
      <c r="H26900" s="3">
        <v>0.878</v>
      </c>
      <c r="I26900" s="3">
        <v>0</v>
      </c>
      <c r="J26900" s="3">
        <v>88.677999999999997</v>
      </c>
      <c r="K26900" s="4">
        <v>0.35</v>
      </c>
      <c r="L26900" s="73">
        <v>160.9846769230769</v>
      </c>
    </row>
    <row r="26901" spans="1:12" x14ac:dyDescent="0.35">
      <c r="A26901" s="1" t="s">
        <v>44162</v>
      </c>
      <c r="B26901" t="s">
        <v>44163</v>
      </c>
      <c r="C26901" t="s">
        <v>13</v>
      </c>
      <c r="D26901" t="s">
        <v>14</v>
      </c>
      <c r="E26901">
        <v>2</v>
      </c>
      <c r="F26901" s="2">
        <v>117.49</v>
      </c>
      <c r="G26901" s="3">
        <v>561.20000000000005</v>
      </c>
      <c r="H26901" s="3">
        <v>1.1749000000000001</v>
      </c>
      <c r="I26901" s="3">
        <v>0</v>
      </c>
      <c r="J26901" s="3">
        <v>118.66489999999999</v>
      </c>
      <c r="K26901" s="4">
        <v>0.34999999999999992</v>
      </c>
      <c r="L26901" s="73">
        <v>215.42243384615381</v>
      </c>
    </row>
    <row r="26902" spans="1:12" x14ac:dyDescent="0.35">
      <c r="A26902" s="1" t="s">
        <v>44164</v>
      </c>
      <c r="B26902" t="s">
        <v>44165</v>
      </c>
      <c r="C26902" t="s">
        <v>29</v>
      </c>
      <c r="D26902" t="s">
        <v>30</v>
      </c>
      <c r="E26902">
        <v>2</v>
      </c>
      <c r="F26902" s="2">
        <v>210</v>
      </c>
      <c r="G26902" s="3">
        <v>643.35</v>
      </c>
      <c r="H26902" s="3">
        <v>2.1</v>
      </c>
      <c r="I26902" s="3">
        <v>0</v>
      </c>
      <c r="J26902" s="3">
        <v>212.1</v>
      </c>
      <c r="K26902" s="4">
        <v>0.34999999999999992</v>
      </c>
      <c r="L26902" s="73">
        <v>385.04307692307685</v>
      </c>
    </row>
    <row r="26903" spans="1:12" x14ac:dyDescent="0.35">
      <c r="A26903" s="1" t="s">
        <v>44166</v>
      </c>
      <c r="B26903" t="s">
        <v>44167</v>
      </c>
      <c r="C26903" t="s">
        <v>34</v>
      </c>
      <c r="D26903" t="s">
        <v>35</v>
      </c>
      <c r="E26903">
        <v>2</v>
      </c>
      <c r="F26903" s="2">
        <v>950</v>
      </c>
      <c r="G26903" s="3">
        <v>5509.65</v>
      </c>
      <c r="H26903" s="3">
        <v>9.5</v>
      </c>
      <c r="I26903" s="3">
        <v>0</v>
      </c>
      <c r="J26903" s="3">
        <v>959.5</v>
      </c>
      <c r="K26903" s="4">
        <v>0.35000000000000003</v>
      </c>
      <c r="L26903" s="73">
        <v>1741.8615384615384</v>
      </c>
    </row>
    <row r="26904" spans="1:12" x14ac:dyDescent="0.35">
      <c r="A26904" s="1" t="s">
        <v>44168</v>
      </c>
      <c r="B26904" t="s">
        <v>44169</v>
      </c>
      <c r="C26904" t="s">
        <v>46</v>
      </c>
      <c r="D26904" t="s">
        <v>47</v>
      </c>
      <c r="E26904">
        <v>1</v>
      </c>
      <c r="F26904" s="2">
        <v>125.05</v>
      </c>
      <c r="G26904" s="3">
        <v>641.1</v>
      </c>
      <c r="H26904" s="3">
        <v>1.2504999999999999</v>
      </c>
      <c r="I26904" s="3">
        <v>5.8773499999999999</v>
      </c>
      <c r="J26904" s="3">
        <v>132.17785000000001</v>
      </c>
      <c r="K26904" s="4">
        <v>0.35</v>
      </c>
      <c r="L26904" s="73">
        <v>239.95363538461538</v>
      </c>
    </row>
    <row r="26905" spans="1:12" x14ac:dyDescent="0.35">
      <c r="A26905" s="1">
        <v>2867165</v>
      </c>
      <c r="B26905" t="s">
        <v>44170</v>
      </c>
      <c r="C26905" t="s">
        <v>46</v>
      </c>
      <c r="D26905" t="s">
        <v>47</v>
      </c>
      <c r="E26905">
        <v>1</v>
      </c>
      <c r="F26905" s="2">
        <v>88.36</v>
      </c>
      <c r="G26905" s="3">
        <v>453.82</v>
      </c>
      <c r="H26905" s="3">
        <v>0.88360000000000005</v>
      </c>
      <c r="I26905" s="3">
        <v>4.1529199999999999</v>
      </c>
      <c r="J26905" s="3">
        <v>93.396519999999995</v>
      </c>
      <c r="K26905" s="4">
        <v>0.35000000000000003</v>
      </c>
      <c r="L26905" s="73">
        <v>169.55060553846153</v>
      </c>
    </row>
    <row r="26906" spans="1:12" x14ac:dyDescent="0.35">
      <c r="A26906" s="1" t="s">
        <v>44171</v>
      </c>
      <c r="B26906" t="s">
        <v>44172</v>
      </c>
      <c r="C26906" t="s">
        <v>13</v>
      </c>
      <c r="D26906" t="s">
        <v>14</v>
      </c>
      <c r="E26906">
        <v>2</v>
      </c>
      <c r="F26906" s="2">
        <v>777.81</v>
      </c>
      <c r="G26906" s="3">
        <v>3987.54</v>
      </c>
      <c r="H26906" s="3">
        <v>7.7780999999999993</v>
      </c>
      <c r="I26906" s="3">
        <v>0</v>
      </c>
      <c r="J26906" s="3">
        <v>785.58809999999994</v>
      </c>
      <c r="K26906" s="4">
        <v>0.35000000000000003</v>
      </c>
      <c r="L26906" s="73">
        <v>1426.1445507692306</v>
      </c>
    </row>
    <row r="26907" spans="1:12" x14ac:dyDescent="0.35">
      <c r="A26907" s="1" t="s">
        <v>44173</v>
      </c>
      <c r="B26907" t="s">
        <v>44174</v>
      </c>
      <c r="C26907" t="s">
        <v>34</v>
      </c>
      <c r="D26907" t="s">
        <v>35</v>
      </c>
      <c r="E26907">
        <v>2</v>
      </c>
      <c r="F26907" s="2">
        <v>4375.5200000000004</v>
      </c>
      <c r="G26907" s="3">
        <v>24522.720000000001</v>
      </c>
      <c r="H26907" s="3">
        <v>43.755200000000002</v>
      </c>
      <c r="I26907" s="3">
        <v>0</v>
      </c>
      <c r="J26907" s="3">
        <v>4419.2752</v>
      </c>
      <c r="K26907" s="4">
        <v>0.35</v>
      </c>
      <c r="L26907" s="73">
        <v>8022.6842092307688</v>
      </c>
    </row>
    <row r="26908" spans="1:12" x14ac:dyDescent="0.35">
      <c r="A26908" s="1" t="s">
        <v>44175</v>
      </c>
      <c r="B26908" t="s">
        <v>43627</v>
      </c>
      <c r="C26908" t="s">
        <v>13</v>
      </c>
      <c r="D26908" t="s">
        <v>14</v>
      </c>
      <c r="E26908">
        <v>2</v>
      </c>
      <c r="F26908" s="2">
        <v>655.27</v>
      </c>
      <c r="G26908" s="3">
        <v>3359.37</v>
      </c>
      <c r="H26908" s="3">
        <v>6.5526999999999997</v>
      </c>
      <c r="I26908" s="3">
        <v>0</v>
      </c>
      <c r="J26908" s="3">
        <v>661.82269999999994</v>
      </c>
      <c r="K26908" s="4">
        <v>0.35</v>
      </c>
      <c r="L26908" s="73">
        <v>1201.4627476923076</v>
      </c>
    </row>
    <row r="26909" spans="1:12" x14ac:dyDescent="0.35">
      <c r="A26909" s="1" t="s">
        <v>44176</v>
      </c>
      <c r="B26909" t="s">
        <v>44177</v>
      </c>
      <c r="C26909" t="s">
        <v>46</v>
      </c>
      <c r="D26909" t="s">
        <v>47</v>
      </c>
      <c r="E26909">
        <v>2</v>
      </c>
      <c r="F26909" s="2">
        <v>16.29</v>
      </c>
      <c r="G26909" s="3">
        <v>83.54</v>
      </c>
      <c r="H26909" s="3">
        <v>0.16289999999999999</v>
      </c>
      <c r="I26909" s="3">
        <v>0</v>
      </c>
      <c r="J26909" s="3">
        <v>16.4529</v>
      </c>
      <c r="K26909" s="4">
        <v>0.35</v>
      </c>
      <c r="L26909" s="73">
        <v>29.868341538461536</v>
      </c>
    </row>
    <row r="26910" spans="1:12" x14ac:dyDescent="0.35">
      <c r="A26910" s="1" t="s">
        <v>44178</v>
      </c>
      <c r="B26910" t="s">
        <v>44179</v>
      </c>
      <c r="C26910" t="s">
        <v>13</v>
      </c>
      <c r="D26910" t="s">
        <v>14</v>
      </c>
      <c r="E26910">
        <v>1</v>
      </c>
      <c r="F26910" s="2">
        <v>598.76</v>
      </c>
      <c r="G26910" s="3">
        <v>3069.69</v>
      </c>
      <c r="H26910" s="3">
        <v>5.9876000000000005</v>
      </c>
      <c r="I26910" s="3">
        <v>28.141719999999999</v>
      </c>
      <c r="J26910" s="3">
        <v>632.88932</v>
      </c>
      <c r="K26910" s="4">
        <v>0.35</v>
      </c>
      <c r="L26910" s="73">
        <v>1148.9375347692308</v>
      </c>
    </row>
    <row r="26911" spans="1:12" x14ac:dyDescent="0.35">
      <c r="A26911" s="1" t="s">
        <v>44180</v>
      </c>
      <c r="B26911" t="s">
        <v>43918</v>
      </c>
      <c r="C26911" t="s">
        <v>34</v>
      </c>
      <c r="D26911" t="s">
        <v>35</v>
      </c>
      <c r="E26911">
        <v>1</v>
      </c>
      <c r="F26911" s="2">
        <v>1444.71</v>
      </c>
      <c r="G26911" s="3">
        <v>7406.52</v>
      </c>
      <c r="H26911" s="3">
        <v>14.447100000000001</v>
      </c>
      <c r="I26911" s="3">
        <v>67.90137</v>
      </c>
      <c r="J26911" s="3">
        <v>1527.0584700000002</v>
      </c>
      <c r="K26911" s="4">
        <v>0.34999999999999992</v>
      </c>
      <c r="L26911" s="73">
        <v>2772.1984532307692</v>
      </c>
    </row>
    <row r="26912" spans="1:12" x14ac:dyDescent="0.35">
      <c r="A26912" s="1" t="s">
        <v>44181</v>
      </c>
      <c r="B26912" t="s">
        <v>44182</v>
      </c>
      <c r="C26912" t="s">
        <v>34</v>
      </c>
      <c r="D26912" t="s">
        <v>35</v>
      </c>
      <c r="E26912">
        <v>1</v>
      </c>
      <c r="F26912" s="2">
        <v>72.64</v>
      </c>
      <c r="G26912" s="3">
        <v>365.71</v>
      </c>
      <c r="H26912" s="3">
        <v>0.72640000000000005</v>
      </c>
      <c r="I26912" s="3">
        <v>3.4140800000000002</v>
      </c>
      <c r="J26912" s="3">
        <v>76.780479999999997</v>
      </c>
      <c r="K26912" s="4">
        <v>0.34999999999999992</v>
      </c>
      <c r="L26912" s="73">
        <v>139.38610215384614</v>
      </c>
    </row>
    <row r="26913" spans="1:12" x14ac:dyDescent="0.35">
      <c r="A26913" s="1" t="s">
        <v>44183</v>
      </c>
      <c r="B26913" t="s">
        <v>44184</v>
      </c>
      <c r="C26913" t="s">
        <v>46</v>
      </c>
      <c r="D26913" t="s">
        <v>47</v>
      </c>
      <c r="E26913">
        <v>1</v>
      </c>
      <c r="F26913" s="2">
        <v>3.48</v>
      </c>
      <c r="G26913" s="3">
        <v>17.87</v>
      </c>
      <c r="H26913" s="3">
        <v>3.4799999999999998E-2</v>
      </c>
      <c r="I26913" s="3">
        <v>0.16356000000000001</v>
      </c>
      <c r="J26913" s="3">
        <v>3.6783600000000001</v>
      </c>
      <c r="K26913" s="4">
        <v>0.34999999999999992</v>
      </c>
      <c r="L26913" s="73">
        <v>6.6776381538461536</v>
      </c>
    </row>
    <row r="26914" spans="1:12" x14ac:dyDescent="0.35">
      <c r="A26914" s="1" t="s">
        <v>44185</v>
      </c>
      <c r="B26914" t="s">
        <v>44186</v>
      </c>
      <c r="C26914" t="s">
        <v>46</v>
      </c>
      <c r="D26914" t="s">
        <v>47</v>
      </c>
      <c r="E26914">
        <v>1</v>
      </c>
      <c r="F26914" s="2">
        <v>1604.33</v>
      </c>
      <c r="G26914" s="3">
        <v>8224.76</v>
      </c>
      <c r="H26914" s="3">
        <v>16.043299999999999</v>
      </c>
      <c r="I26914" s="3">
        <v>75.403509999999997</v>
      </c>
      <c r="J26914" s="3">
        <v>1695.7768100000001</v>
      </c>
      <c r="K26914" s="4">
        <v>0.35</v>
      </c>
      <c r="L26914" s="73">
        <v>3078.4871320000002</v>
      </c>
    </row>
    <row r="26915" spans="1:12" x14ac:dyDescent="0.35">
      <c r="A26915" s="1" t="s">
        <v>44187</v>
      </c>
      <c r="B26915" t="s">
        <v>44188</v>
      </c>
      <c r="C26915" t="s">
        <v>34</v>
      </c>
      <c r="D26915" t="s">
        <v>35</v>
      </c>
      <c r="E26915">
        <v>2</v>
      </c>
      <c r="F26915" s="2">
        <v>517.08000000000004</v>
      </c>
      <c r="G26915" s="3">
        <v>2707.23</v>
      </c>
      <c r="H26915" s="3">
        <v>5.1708000000000007</v>
      </c>
      <c r="I26915" s="3">
        <v>0</v>
      </c>
      <c r="J26915" s="3">
        <v>522.25080000000003</v>
      </c>
      <c r="K26915" s="4">
        <v>0.35</v>
      </c>
      <c r="L26915" s="73">
        <v>948.08606769230778</v>
      </c>
    </row>
    <row r="26916" spans="1:12" x14ac:dyDescent="0.35">
      <c r="A26916" s="1" t="s">
        <v>44189</v>
      </c>
      <c r="B26916" t="s">
        <v>44190</v>
      </c>
      <c r="C26916" t="s">
        <v>34</v>
      </c>
      <c r="D26916" t="s">
        <v>35</v>
      </c>
      <c r="E26916">
        <v>2</v>
      </c>
      <c r="F26916" s="2">
        <v>15.42</v>
      </c>
      <c r="G26916" s="3">
        <v>115.17</v>
      </c>
      <c r="H26916" s="3">
        <v>0.1542</v>
      </c>
      <c r="I26916" s="3">
        <v>0</v>
      </c>
      <c r="J26916" s="3">
        <v>15.574199999999999</v>
      </c>
      <c r="K26916" s="4">
        <v>0.35</v>
      </c>
      <c r="L26916" s="73">
        <v>28.273163076923076</v>
      </c>
    </row>
    <row r="26917" spans="1:12" x14ac:dyDescent="0.35">
      <c r="A26917" s="1" t="s">
        <v>44191</v>
      </c>
      <c r="B26917" t="s">
        <v>44192</v>
      </c>
      <c r="C26917" t="s">
        <v>34</v>
      </c>
      <c r="D26917" t="s">
        <v>35</v>
      </c>
      <c r="E26917">
        <v>1</v>
      </c>
      <c r="F26917" s="2">
        <v>570.77</v>
      </c>
      <c r="G26917" s="3">
        <v>2926.14</v>
      </c>
      <c r="H26917" s="3">
        <v>5.7077</v>
      </c>
      <c r="I26917" s="3">
        <v>26.82619</v>
      </c>
      <c r="J26917" s="3">
        <v>603.30389000000002</v>
      </c>
      <c r="K26917" s="4">
        <v>0.35</v>
      </c>
      <c r="L26917" s="73">
        <v>1095.2286003076924</v>
      </c>
    </row>
    <row r="26918" spans="1:12" x14ac:dyDescent="0.35">
      <c r="A26918" s="1">
        <v>2619530</v>
      </c>
      <c r="B26918" t="s">
        <v>44193</v>
      </c>
      <c r="C26918" t="s">
        <v>46</v>
      </c>
      <c r="D26918" t="s">
        <v>47</v>
      </c>
      <c r="E26918">
        <v>1</v>
      </c>
      <c r="F26918" s="2">
        <v>86.69</v>
      </c>
      <c r="G26918" s="3">
        <v>296.86</v>
      </c>
      <c r="H26918" s="3">
        <v>0.8669</v>
      </c>
      <c r="I26918" s="3">
        <v>4.0744299999999996</v>
      </c>
      <c r="J26918" s="3">
        <v>91.631329999999991</v>
      </c>
      <c r="K26918" s="4">
        <v>0.35000000000000003</v>
      </c>
      <c r="L26918" s="73">
        <v>166.34610676923074</v>
      </c>
    </row>
    <row r="26919" spans="1:12" x14ac:dyDescent="0.35">
      <c r="A26919" s="1" t="s">
        <v>44194</v>
      </c>
      <c r="B26919" t="s">
        <v>44195</v>
      </c>
      <c r="C26919" t="s">
        <v>46</v>
      </c>
      <c r="D26919" t="s">
        <v>47</v>
      </c>
      <c r="E26919">
        <v>1</v>
      </c>
      <c r="F26919" s="2">
        <v>1742.71</v>
      </c>
      <c r="G26919" s="3">
        <v>8934.25</v>
      </c>
      <c r="H26919" s="3">
        <v>17.427099999999999</v>
      </c>
      <c r="I26919" s="3">
        <v>81.90737</v>
      </c>
      <c r="J26919" s="3">
        <v>1842.04447</v>
      </c>
      <c r="K26919" s="4">
        <v>0.35</v>
      </c>
      <c r="L26919" s="73">
        <v>3344.0191916923077</v>
      </c>
    </row>
    <row r="26920" spans="1:12" x14ac:dyDescent="0.35">
      <c r="A26920" s="1" t="s">
        <v>44196</v>
      </c>
      <c r="B26920" t="s">
        <v>41828</v>
      </c>
      <c r="C26920" t="s">
        <v>34</v>
      </c>
      <c r="D26920" t="s">
        <v>35</v>
      </c>
      <c r="E26920">
        <v>2</v>
      </c>
      <c r="F26920" s="2">
        <v>291.24</v>
      </c>
      <c r="G26920" s="3">
        <v>1493.12</v>
      </c>
      <c r="H26920" s="3">
        <v>2.9124000000000003</v>
      </c>
      <c r="I26920" s="3">
        <v>0</v>
      </c>
      <c r="J26920" s="3">
        <v>294.1524</v>
      </c>
      <c r="K26920" s="4">
        <v>0.35</v>
      </c>
      <c r="L26920" s="73">
        <v>533.99974153846154</v>
      </c>
    </row>
    <row r="26921" spans="1:12" x14ac:dyDescent="0.35">
      <c r="A26921" s="1" t="s">
        <v>44197</v>
      </c>
      <c r="B26921" t="s">
        <v>44198</v>
      </c>
      <c r="C26921" t="s">
        <v>13</v>
      </c>
      <c r="D26921" t="s">
        <v>14</v>
      </c>
      <c r="E26921">
        <v>2</v>
      </c>
      <c r="F26921" s="2">
        <v>461.92</v>
      </c>
      <c r="G26921" s="3">
        <v>2368.12</v>
      </c>
      <c r="H26921" s="3">
        <v>4.6192000000000002</v>
      </c>
      <c r="I26921" s="3">
        <v>0</v>
      </c>
      <c r="J26921" s="3">
        <v>466.53919999999999</v>
      </c>
      <c r="K26921" s="4">
        <v>0.34999999999999992</v>
      </c>
      <c r="L26921" s="73">
        <v>846.94808615384602</v>
      </c>
    </row>
    <row r="26922" spans="1:12" x14ac:dyDescent="0.35">
      <c r="A26922" s="1">
        <v>41009616</v>
      </c>
      <c r="B26922" t="s">
        <v>44199</v>
      </c>
      <c r="C26922" t="s">
        <v>34</v>
      </c>
      <c r="D26922" t="s">
        <v>35</v>
      </c>
      <c r="E26922">
        <v>2</v>
      </c>
      <c r="F26922" s="2">
        <v>2144.94</v>
      </c>
      <c r="G26922" s="3">
        <v>10996.27</v>
      </c>
      <c r="H26922" s="3">
        <v>21.449400000000001</v>
      </c>
      <c r="I26922" s="3">
        <v>0</v>
      </c>
      <c r="J26922" s="3">
        <v>2166.3894</v>
      </c>
      <c r="K26922" s="4">
        <v>0.34999999999999992</v>
      </c>
      <c r="L26922" s="73">
        <v>3932.8299876923074</v>
      </c>
    </row>
    <row r="26923" spans="1:12" x14ac:dyDescent="0.35">
      <c r="A26923" s="1" t="s">
        <v>44200</v>
      </c>
      <c r="B26923" t="s">
        <v>44201</v>
      </c>
      <c r="C26923" t="s">
        <v>34</v>
      </c>
      <c r="D26923" t="s">
        <v>35</v>
      </c>
      <c r="E26923">
        <v>1</v>
      </c>
      <c r="F26923" s="2">
        <v>101.95</v>
      </c>
      <c r="G26923" s="3">
        <v>533.77</v>
      </c>
      <c r="H26923" s="3">
        <v>1.0195000000000001</v>
      </c>
      <c r="I26923" s="3">
        <v>4.7916499999999997</v>
      </c>
      <c r="J26923" s="3">
        <v>107.76115</v>
      </c>
      <c r="K26923" s="4">
        <v>0.35</v>
      </c>
      <c r="L26923" s="73">
        <v>195.62793384615384</v>
      </c>
    </row>
    <row r="26924" spans="1:12" x14ac:dyDescent="0.35">
      <c r="A26924" s="1" t="s">
        <v>44202</v>
      </c>
      <c r="B26924" t="s">
        <v>44203</v>
      </c>
      <c r="C26924" t="s">
        <v>34</v>
      </c>
      <c r="D26924" t="s">
        <v>35</v>
      </c>
      <c r="E26924">
        <v>2</v>
      </c>
      <c r="F26924" s="2">
        <v>17.399999999999999</v>
      </c>
      <c r="G26924" s="3">
        <v>129.97999999999999</v>
      </c>
      <c r="H26924" s="3">
        <v>0.17399999999999999</v>
      </c>
      <c r="I26924" s="3">
        <v>0</v>
      </c>
      <c r="J26924" s="3">
        <v>17.573999999999998</v>
      </c>
      <c r="K26924" s="4">
        <v>0.35</v>
      </c>
      <c r="L26924" s="73">
        <v>31.903569230769229</v>
      </c>
    </row>
    <row r="26925" spans="1:12" x14ac:dyDescent="0.35">
      <c r="A26925" s="1" t="s">
        <v>44204</v>
      </c>
      <c r="B26925" t="s">
        <v>44205</v>
      </c>
      <c r="C26925" t="s">
        <v>34</v>
      </c>
      <c r="D26925" t="s">
        <v>35</v>
      </c>
      <c r="E26925">
        <v>2</v>
      </c>
      <c r="F26925" s="2">
        <v>48</v>
      </c>
      <c r="G26925" s="3">
        <v>251.31</v>
      </c>
      <c r="H26925" s="3">
        <v>0.48</v>
      </c>
      <c r="I26925" s="3">
        <v>0</v>
      </c>
      <c r="J26925" s="3">
        <v>48.48</v>
      </c>
      <c r="K26925" s="4">
        <v>0.35</v>
      </c>
      <c r="L26925" s="73">
        <v>88.009846153846141</v>
      </c>
    </row>
    <row r="26926" spans="1:12" x14ac:dyDescent="0.35">
      <c r="A26926" s="1" t="s">
        <v>44206</v>
      </c>
      <c r="B26926" t="s">
        <v>44207</v>
      </c>
      <c r="C26926" t="s">
        <v>34</v>
      </c>
      <c r="D26926" t="s">
        <v>35</v>
      </c>
      <c r="E26926">
        <v>1</v>
      </c>
      <c r="F26926" s="2">
        <v>11.78</v>
      </c>
      <c r="G26926" s="3">
        <v>60.42</v>
      </c>
      <c r="H26926" s="3">
        <v>0.1178</v>
      </c>
      <c r="I26926" s="3">
        <v>0.55365999999999993</v>
      </c>
      <c r="J26926" s="3">
        <v>12.451460000000001</v>
      </c>
      <c r="K26926" s="4">
        <v>0.35</v>
      </c>
      <c r="L26926" s="73">
        <v>22.604188923076922</v>
      </c>
    </row>
    <row r="26927" spans="1:12" x14ac:dyDescent="0.35">
      <c r="A26927" s="1" t="s">
        <v>44208</v>
      </c>
      <c r="B26927" t="s">
        <v>44209</v>
      </c>
      <c r="C26927" t="s">
        <v>13</v>
      </c>
      <c r="D26927" t="s">
        <v>14</v>
      </c>
      <c r="E26927">
        <v>2</v>
      </c>
      <c r="F26927" s="2">
        <v>522.17999999999995</v>
      </c>
      <c r="G26927" s="3">
        <v>2677.07</v>
      </c>
      <c r="H26927" s="3">
        <v>5.2218</v>
      </c>
      <c r="I26927" s="3">
        <v>0</v>
      </c>
      <c r="J26927" s="3">
        <v>527.40179999999998</v>
      </c>
      <c r="K26927" s="4">
        <v>0.35</v>
      </c>
      <c r="L26927" s="73">
        <v>957.43711384615381</v>
      </c>
    </row>
    <row r="26928" spans="1:12" x14ac:dyDescent="0.35">
      <c r="A26928" s="1" t="s">
        <v>44210</v>
      </c>
      <c r="B26928" t="s">
        <v>44211</v>
      </c>
      <c r="C26928" t="s">
        <v>13</v>
      </c>
      <c r="D26928" t="s">
        <v>14</v>
      </c>
      <c r="E26928">
        <v>1</v>
      </c>
      <c r="F26928" s="2">
        <v>176.47</v>
      </c>
      <c r="G26928" s="3">
        <v>6145.22</v>
      </c>
      <c r="H26928" s="3">
        <v>1.7646999999999999</v>
      </c>
      <c r="I26928" s="3">
        <v>8.2940900000000006</v>
      </c>
      <c r="J26928" s="3">
        <v>186.52879000000001</v>
      </c>
      <c r="K26928" s="4">
        <v>0.35</v>
      </c>
      <c r="L26928" s="73">
        <v>338.62149569230769</v>
      </c>
    </row>
    <row r="26929" spans="1:12" x14ac:dyDescent="0.35">
      <c r="A26929" s="1" t="s">
        <v>44212</v>
      </c>
      <c r="B26929" t="s">
        <v>44213</v>
      </c>
      <c r="C26929" t="s">
        <v>34</v>
      </c>
      <c r="D26929" t="s">
        <v>35</v>
      </c>
      <c r="E26929">
        <v>1</v>
      </c>
      <c r="F26929" s="2">
        <v>674.54</v>
      </c>
      <c r="G26929" s="3">
        <v>3458.09</v>
      </c>
      <c r="H26929" s="3">
        <v>6.7454000000000001</v>
      </c>
      <c r="I26929" s="3">
        <v>31.703379999999999</v>
      </c>
      <c r="J26929" s="3">
        <v>712.98878000000002</v>
      </c>
      <c r="K26929" s="4">
        <v>0.35</v>
      </c>
      <c r="L26929" s="73">
        <v>1294.3488621538461</v>
      </c>
    </row>
    <row r="26930" spans="1:12" x14ac:dyDescent="0.35">
      <c r="A26930" s="1" t="s">
        <v>44214</v>
      </c>
      <c r="B26930" t="s">
        <v>44215</v>
      </c>
      <c r="C26930" t="s">
        <v>34</v>
      </c>
      <c r="D26930" t="s">
        <v>35</v>
      </c>
      <c r="E26930">
        <v>2</v>
      </c>
      <c r="F26930" s="2">
        <v>33.31</v>
      </c>
      <c r="G26930" s="3">
        <v>174.17</v>
      </c>
      <c r="H26930" s="3">
        <v>0.33310000000000001</v>
      </c>
      <c r="I26930" s="3">
        <v>0</v>
      </c>
      <c r="J26930" s="3">
        <v>33.643100000000004</v>
      </c>
      <c r="K26930" s="4">
        <v>0.35</v>
      </c>
      <c r="L26930" s="73">
        <v>61.075166153846155</v>
      </c>
    </row>
    <row r="26931" spans="1:12" x14ac:dyDescent="0.35">
      <c r="A26931" s="1" t="s">
        <v>44216</v>
      </c>
      <c r="B26931" t="s">
        <v>44217</v>
      </c>
      <c r="C26931" t="s">
        <v>34</v>
      </c>
      <c r="D26931" t="s">
        <v>35</v>
      </c>
      <c r="E26931">
        <v>1</v>
      </c>
      <c r="F26931" s="2">
        <v>72.010000000000005</v>
      </c>
      <c r="G26931" s="3">
        <v>377.02</v>
      </c>
      <c r="H26931" s="3">
        <v>0.72010000000000007</v>
      </c>
      <c r="I26931" s="3">
        <v>3.3844700000000003</v>
      </c>
      <c r="J26931" s="3">
        <v>76.114570000000015</v>
      </c>
      <c r="K26931" s="4">
        <v>0.35</v>
      </c>
      <c r="L26931" s="73">
        <v>138.1772193846154</v>
      </c>
    </row>
    <row r="26932" spans="1:12" x14ac:dyDescent="0.35">
      <c r="A26932" s="1" t="s">
        <v>44218</v>
      </c>
      <c r="B26932" t="s">
        <v>40548</v>
      </c>
      <c r="C26932" t="s">
        <v>34</v>
      </c>
      <c r="D26932" t="s">
        <v>35</v>
      </c>
      <c r="E26932">
        <v>2</v>
      </c>
      <c r="F26932" s="2">
        <v>3963.12</v>
      </c>
      <c r="G26932" s="3">
        <v>20749.32</v>
      </c>
      <c r="H26932" s="3">
        <v>39.6312</v>
      </c>
      <c r="I26932" s="3">
        <v>0</v>
      </c>
      <c r="J26932" s="3">
        <v>4002.7511999999997</v>
      </c>
      <c r="K26932" s="4">
        <v>0.35</v>
      </c>
      <c r="L26932" s="73">
        <v>7266.5329476923071</v>
      </c>
    </row>
    <row r="26933" spans="1:12" x14ac:dyDescent="0.35">
      <c r="A26933" s="1" t="s">
        <v>44219</v>
      </c>
      <c r="B26933" t="s">
        <v>44220</v>
      </c>
      <c r="C26933" t="s">
        <v>34</v>
      </c>
      <c r="D26933" t="s">
        <v>35</v>
      </c>
      <c r="E26933">
        <v>2</v>
      </c>
      <c r="F26933" s="2">
        <v>19624.89</v>
      </c>
      <c r="G26933" s="3">
        <v>100609.66</v>
      </c>
      <c r="H26933" s="3">
        <v>196.24889999999999</v>
      </c>
      <c r="I26933" s="3">
        <v>0</v>
      </c>
      <c r="J26933" s="3">
        <v>19821.138899999998</v>
      </c>
      <c r="K26933" s="4">
        <v>0.35</v>
      </c>
      <c r="L26933" s="73">
        <v>35982.990618461532</v>
      </c>
    </row>
    <row r="26934" spans="1:12" x14ac:dyDescent="0.35">
      <c r="A26934" s="1">
        <v>41006308</v>
      </c>
      <c r="B26934" t="s">
        <v>40460</v>
      </c>
      <c r="C26934" t="s">
        <v>34</v>
      </c>
      <c r="D26934" t="s">
        <v>35</v>
      </c>
      <c r="E26934">
        <v>2</v>
      </c>
      <c r="F26934" s="2">
        <v>828.39</v>
      </c>
      <c r="G26934" s="3">
        <v>4246.88</v>
      </c>
      <c r="H26934" s="3">
        <v>8.2838999999999992</v>
      </c>
      <c r="I26934" s="3">
        <v>0</v>
      </c>
      <c r="J26934" s="3">
        <v>836.6739</v>
      </c>
      <c r="K26934" s="4">
        <v>0.34999999999999992</v>
      </c>
      <c r="L26934" s="73">
        <v>1518.884926153846</v>
      </c>
    </row>
    <row r="26935" spans="1:12" x14ac:dyDescent="0.35">
      <c r="A26935" s="1" t="s">
        <v>44221</v>
      </c>
      <c r="B26935" t="s">
        <v>44222</v>
      </c>
      <c r="C26935" t="s">
        <v>13</v>
      </c>
      <c r="D26935" t="s">
        <v>14</v>
      </c>
      <c r="E26935">
        <v>1</v>
      </c>
      <c r="F26935" s="2">
        <v>266.05</v>
      </c>
      <c r="G26935" s="3">
        <v>1363.98</v>
      </c>
      <c r="H26935" s="3">
        <v>2.6605000000000003</v>
      </c>
      <c r="I26935" s="3">
        <v>12.504350000000001</v>
      </c>
      <c r="J26935" s="3">
        <v>281.21485000000001</v>
      </c>
      <c r="K26935" s="4">
        <v>0.35000000000000003</v>
      </c>
      <c r="L26935" s="73">
        <v>510.51311230769232</v>
      </c>
    </row>
    <row r="26936" spans="1:12" x14ac:dyDescent="0.35">
      <c r="A26936" s="1" t="s">
        <v>44223</v>
      </c>
      <c r="B26936" t="s">
        <v>44224</v>
      </c>
      <c r="C26936" t="s">
        <v>13</v>
      </c>
      <c r="D26936" t="s">
        <v>14</v>
      </c>
      <c r="E26936">
        <v>2</v>
      </c>
      <c r="F26936" s="2">
        <v>1404.95</v>
      </c>
      <c r="G26936" s="3">
        <v>6892.51</v>
      </c>
      <c r="H26936" s="3">
        <v>14.0495</v>
      </c>
      <c r="I26936" s="3">
        <v>0</v>
      </c>
      <c r="J26936" s="3">
        <v>1418.9995000000001</v>
      </c>
      <c r="K26936" s="4">
        <v>0.34999999999999992</v>
      </c>
      <c r="L26936" s="73">
        <v>2576.0298615384613</v>
      </c>
    </row>
    <row r="26937" spans="1:12" x14ac:dyDescent="0.35">
      <c r="A26937" s="1" t="s">
        <v>44225</v>
      </c>
      <c r="B26937" t="s">
        <v>44226</v>
      </c>
      <c r="C26937" t="s">
        <v>13</v>
      </c>
      <c r="D26937" t="s">
        <v>14</v>
      </c>
      <c r="E26937">
        <v>2</v>
      </c>
      <c r="F26937" s="2">
        <v>784.08</v>
      </c>
      <c r="G26937" s="3">
        <v>4019.69</v>
      </c>
      <c r="H26937" s="3">
        <v>7.8408000000000007</v>
      </c>
      <c r="I26937" s="3">
        <v>0</v>
      </c>
      <c r="J26937" s="3">
        <v>791.92079999999999</v>
      </c>
      <c r="K26937" s="4">
        <v>0.35000000000000003</v>
      </c>
      <c r="L26937" s="73">
        <v>1437.6408369230769</v>
      </c>
    </row>
    <row r="26938" spans="1:12" x14ac:dyDescent="0.35">
      <c r="A26938" s="1" t="s">
        <v>44227</v>
      </c>
      <c r="B26938" t="s">
        <v>44228</v>
      </c>
      <c r="C26938" t="s">
        <v>34</v>
      </c>
      <c r="D26938" t="s">
        <v>35</v>
      </c>
      <c r="E26938">
        <v>1</v>
      </c>
      <c r="F26938" s="2">
        <v>226.94</v>
      </c>
      <c r="G26938" s="3">
        <v>1163.48</v>
      </c>
      <c r="H26938" s="3">
        <v>2.2694000000000001</v>
      </c>
      <c r="I26938" s="3">
        <v>10.666180000000001</v>
      </c>
      <c r="J26938" s="3">
        <v>239.87557999999999</v>
      </c>
      <c r="K26938" s="4">
        <v>0.35</v>
      </c>
      <c r="L26938" s="73">
        <v>435.46643753846149</v>
      </c>
    </row>
    <row r="26939" spans="1:12" x14ac:dyDescent="0.35">
      <c r="A26939" s="1" t="s">
        <v>44229</v>
      </c>
      <c r="B26939" t="s">
        <v>44230</v>
      </c>
      <c r="C26939" t="s">
        <v>13</v>
      </c>
      <c r="D26939" t="s">
        <v>14</v>
      </c>
      <c r="E26939">
        <v>2</v>
      </c>
      <c r="F26939" s="2">
        <v>13.65</v>
      </c>
      <c r="G26939" s="3">
        <v>64.290000000000006</v>
      </c>
      <c r="H26939" s="3">
        <v>0.13650000000000001</v>
      </c>
      <c r="I26939" s="3">
        <v>0</v>
      </c>
      <c r="J26939" s="3">
        <v>13.7865</v>
      </c>
      <c r="K26939" s="4">
        <v>0.35000000000000003</v>
      </c>
      <c r="L26939" s="73">
        <v>25.027799999999999</v>
      </c>
    </row>
    <row r="26940" spans="1:12" x14ac:dyDescent="0.35">
      <c r="A26940" s="1" t="s">
        <v>44231</v>
      </c>
      <c r="B26940" t="s">
        <v>44232</v>
      </c>
      <c r="C26940" t="s">
        <v>34</v>
      </c>
      <c r="D26940" t="s">
        <v>35</v>
      </c>
      <c r="E26940">
        <v>1</v>
      </c>
      <c r="F26940" s="2">
        <v>67.19</v>
      </c>
      <c r="G26940" s="3">
        <v>351.73</v>
      </c>
      <c r="H26940" s="3">
        <v>0.67189999999999994</v>
      </c>
      <c r="I26940" s="3">
        <v>3.1579299999999999</v>
      </c>
      <c r="J26940" s="3">
        <v>71.019829999999985</v>
      </c>
      <c r="K26940" s="4">
        <v>0.35</v>
      </c>
      <c r="L26940" s="73">
        <v>128.92830676923074</v>
      </c>
    </row>
    <row r="26941" spans="1:12" x14ac:dyDescent="0.35">
      <c r="A26941" s="1" t="s">
        <v>44233</v>
      </c>
      <c r="B26941" t="s">
        <v>44234</v>
      </c>
      <c r="C26941" t="s">
        <v>13</v>
      </c>
      <c r="D26941" t="s">
        <v>14</v>
      </c>
      <c r="E26941">
        <v>2</v>
      </c>
      <c r="F26941" s="2">
        <v>664.18</v>
      </c>
      <c r="G26941" s="3">
        <v>3405.03</v>
      </c>
      <c r="H26941" s="3">
        <v>6.6417999999999999</v>
      </c>
      <c r="I26941" s="3">
        <v>0</v>
      </c>
      <c r="J26941" s="3">
        <v>670.82179999999994</v>
      </c>
      <c r="K26941" s="4">
        <v>0.34999999999999992</v>
      </c>
      <c r="L26941" s="73">
        <v>1217.7995753846151</v>
      </c>
    </row>
    <row r="26942" spans="1:12" x14ac:dyDescent="0.35">
      <c r="A26942" s="1" t="s">
        <v>44235</v>
      </c>
      <c r="B26942" t="s">
        <v>44236</v>
      </c>
      <c r="C26942" t="s">
        <v>29</v>
      </c>
      <c r="D26942" t="s">
        <v>30</v>
      </c>
      <c r="E26942">
        <v>1</v>
      </c>
      <c r="F26942" s="2">
        <v>98.95</v>
      </c>
      <c r="G26942" s="3">
        <v>507.28</v>
      </c>
      <c r="H26942" s="3">
        <v>0.98950000000000005</v>
      </c>
      <c r="I26942" s="3">
        <v>4.6506499999999997</v>
      </c>
      <c r="J26942" s="3">
        <v>104.59015000000001</v>
      </c>
      <c r="K26942" s="4">
        <v>0.35</v>
      </c>
      <c r="L26942" s="73">
        <v>189.87134923076923</v>
      </c>
    </row>
    <row r="26943" spans="1:12" x14ac:dyDescent="0.35">
      <c r="A26943" s="1" t="s">
        <v>44237</v>
      </c>
      <c r="B26943" t="s">
        <v>44238</v>
      </c>
      <c r="C26943" t="s">
        <v>34</v>
      </c>
      <c r="D26943" t="s">
        <v>35</v>
      </c>
      <c r="E26943">
        <v>1</v>
      </c>
      <c r="F26943" s="2">
        <v>447.95</v>
      </c>
      <c r="G26943" s="3">
        <v>2296.44</v>
      </c>
      <c r="H26943" s="3">
        <v>4.4794999999999998</v>
      </c>
      <c r="I26943" s="3">
        <v>21.053650000000001</v>
      </c>
      <c r="J26943" s="3">
        <v>473.48314999999997</v>
      </c>
      <c r="K26943" s="4">
        <v>0.35</v>
      </c>
      <c r="L26943" s="73">
        <v>859.55402615384605</v>
      </c>
    </row>
    <row r="26944" spans="1:12" x14ac:dyDescent="0.35">
      <c r="A26944" s="1" t="s">
        <v>44239</v>
      </c>
      <c r="B26944" t="s">
        <v>44240</v>
      </c>
      <c r="C26944" t="s">
        <v>46</v>
      </c>
      <c r="D26944" t="s">
        <v>47</v>
      </c>
      <c r="E26944">
        <v>1</v>
      </c>
      <c r="F26944" s="2">
        <v>22.45</v>
      </c>
      <c r="G26944" s="3">
        <v>115.19</v>
      </c>
      <c r="H26944" s="3">
        <v>0.22450000000000001</v>
      </c>
      <c r="I26944" s="3">
        <v>1.05515</v>
      </c>
      <c r="J26944" s="3">
        <v>23.729649999999999</v>
      </c>
      <c r="K26944" s="4">
        <v>0.34999999999999992</v>
      </c>
      <c r="L26944" s="73">
        <v>43.078441538461533</v>
      </c>
    </row>
    <row r="26945" spans="1:12" x14ac:dyDescent="0.35">
      <c r="A26945" s="1" t="s">
        <v>44241</v>
      </c>
      <c r="B26945" t="s">
        <v>43465</v>
      </c>
      <c r="C26945" t="s">
        <v>34</v>
      </c>
      <c r="D26945" t="s">
        <v>35</v>
      </c>
      <c r="E26945">
        <v>1</v>
      </c>
      <c r="F26945" s="2">
        <v>66.89</v>
      </c>
      <c r="G26945" s="3">
        <v>350.26</v>
      </c>
      <c r="H26945" s="3">
        <v>0.66890000000000005</v>
      </c>
      <c r="I26945" s="3">
        <v>3.1438299999999999</v>
      </c>
      <c r="J26945" s="3">
        <v>70.702729999999988</v>
      </c>
      <c r="K26945" s="4">
        <v>0.34999999999999992</v>
      </c>
      <c r="L26945" s="73">
        <v>128.35264830769228</v>
      </c>
    </row>
    <row r="26946" spans="1:12" x14ac:dyDescent="0.35">
      <c r="A26946" s="1" t="s">
        <v>44242</v>
      </c>
      <c r="B26946" t="s">
        <v>44243</v>
      </c>
      <c r="C26946" t="s">
        <v>46</v>
      </c>
      <c r="D26946" t="s">
        <v>47</v>
      </c>
      <c r="E26946">
        <v>2</v>
      </c>
      <c r="F26946" s="2">
        <v>31.44</v>
      </c>
      <c r="G26946" s="3">
        <v>161.37</v>
      </c>
      <c r="H26946" s="3">
        <v>0.31440000000000001</v>
      </c>
      <c r="I26946" s="3">
        <v>0</v>
      </c>
      <c r="J26946" s="3">
        <v>31.7544</v>
      </c>
      <c r="K26946" s="4">
        <v>0.35</v>
      </c>
      <c r="L26946" s="73">
        <v>57.646449230769228</v>
      </c>
    </row>
    <row r="26947" spans="1:12" x14ac:dyDescent="0.35">
      <c r="A26947" s="1" t="s">
        <v>44244</v>
      </c>
      <c r="B26947" t="s">
        <v>44245</v>
      </c>
      <c r="C26947" t="s">
        <v>34</v>
      </c>
      <c r="D26947" t="s">
        <v>35</v>
      </c>
      <c r="E26947">
        <v>2</v>
      </c>
      <c r="F26947" s="2">
        <v>1759.65</v>
      </c>
      <c r="G26947" s="3">
        <v>9021.1</v>
      </c>
      <c r="H26947" s="3">
        <v>17.596500000000002</v>
      </c>
      <c r="I26947" s="3">
        <v>0</v>
      </c>
      <c r="J26947" s="3">
        <v>1777.2465000000002</v>
      </c>
      <c r="K26947" s="4">
        <v>0.35</v>
      </c>
      <c r="L26947" s="73">
        <v>3226.3859538461543</v>
      </c>
    </row>
    <row r="26948" spans="1:12" x14ac:dyDescent="0.35">
      <c r="A26948" s="1" t="s">
        <v>44246</v>
      </c>
      <c r="B26948" t="s">
        <v>44247</v>
      </c>
      <c r="C26948" t="s">
        <v>46</v>
      </c>
      <c r="D26948" t="s">
        <v>47</v>
      </c>
      <c r="E26948">
        <v>1</v>
      </c>
      <c r="F26948" s="2">
        <v>36.21</v>
      </c>
      <c r="G26948" s="3">
        <v>185.66</v>
      </c>
      <c r="H26948" s="3">
        <v>0.36210000000000003</v>
      </c>
      <c r="I26948" s="3">
        <v>1.70187</v>
      </c>
      <c r="J26948" s="3">
        <v>38.273969999999998</v>
      </c>
      <c r="K26948" s="4">
        <v>0.35</v>
      </c>
      <c r="L26948" s="73">
        <v>69.481976307692307</v>
      </c>
    </row>
    <row r="26949" spans="1:12" x14ac:dyDescent="0.35">
      <c r="A26949" s="1" t="s">
        <v>44248</v>
      </c>
      <c r="B26949" t="s">
        <v>44249</v>
      </c>
      <c r="C26949" t="s">
        <v>34</v>
      </c>
      <c r="D26949" t="s">
        <v>35</v>
      </c>
      <c r="E26949">
        <v>2</v>
      </c>
      <c r="F26949" s="2">
        <v>16024.21</v>
      </c>
      <c r="G26949" s="3">
        <v>78461.399999999994</v>
      </c>
      <c r="H26949" s="3">
        <v>160.24209999999999</v>
      </c>
      <c r="I26949" s="3">
        <v>0</v>
      </c>
      <c r="J26949" s="3">
        <v>16184.452099999999</v>
      </c>
      <c r="K26949" s="4">
        <v>0.35</v>
      </c>
      <c r="L26949" s="73">
        <v>29381.005350769228</v>
      </c>
    </row>
    <row r="26950" spans="1:12" x14ac:dyDescent="0.35">
      <c r="A26950" s="1" t="s">
        <v>44250</v>
      </c>
      <c r="B26950" t="s">
        <v>44251</v>
      </c>
      <c r="C26950" t="s">
        <v>46</v>
      </c>
      <c r="D26950" t="s">
        <v>47</v>
      </c>
      <c r="E26950">
        <v>1</v>
      </c>
      <c r="F26950" s="2">
        <v>15.08</v>
      </c>
      <c r="G26950" s="3">
        <v>77.27</v>
      </c>
      <c r="H26950" s="3">
        <v>0.15080000000000002</v>
      </c>
      <c r="I26950" s="3">
        <v>0.70876000000000006</v>
      </c>
      <c r="J26950" s="3">
        <v>15.93956</v>
      </c>
      <c r="K26950" s="4">
        <v>0.35000000000000003</v>
      </c>
      <c r="L26950" s="73">
        <v>28.936432</v>
      </c>
    </row>
    <row r="26951" spans="1:12" x14ac:dyDescent="0.35">
      <c r="A26951" s="1" t="s">
        <v>44252</v>
      </c>
      <c r="B26951" t="s">
        <v>44253</v>
      </c>
      <c r="C26951" t="s">
        <v>34</v>
      </c>
      <c r="D26951" t="s">
        <v>35</v>
      </c>
      <c r="E26951">
        <v>1</v>
      </c>
      <c r="F26951" s="2">
        <v>3881.58</v>
      </c>
      <c r="G26951" s="3">
        <v>20322.41</v>
      </c>
      <c r="H26951" s="3">
        <v>38.815800000000003</v>
      </c>
      <c r="I26951" s="3">
        <v>182.43425999999999</v>
      </c>
      <c r="J26951" s="3">
        <v>4102.8300600000002</v>
      </c>
      <c r="K26951" s="4">
        <v>0.35</v>
      </c>
      <c r="L26951" s="73">
        <v>7448.2145704615386</v>
      </c>
    </row>
    <row r="26952" spans="1:12" x14ac:dyDescent="0.35">
      <c r="A26952" s="1" t="s">
        <v>44254</v>
      </c>
      <c r="B26952" t="s">
        <v>44255</v>
      </c>
      <c r="C26952" t="s">
        <v>13</v>
      </c>
      <c r="D26952" t="s">
        <v>14</v>
      </c>
      <c r="E26952">
        <v>1</v>
      </c>
      <c r="F26952" s="2">
        <v>85.26</v>
      </c>
      <c r="G26952" s="3">
        <v>418.22</v>
      </c>
      <c r="H26952" s="3">
        <v>0.85260000000000002</v>
      </c>
      <c r="I26952" s="3">
        <v>4.0072200000000002</v>
      </c>
      <c r="J26952" s="3">
        <v>90.119820000000004</v>
      </c>
      <c r="K26952" s="4">
        <v>0.34999999999999992</v>
      </c>
      <c r="L26952" s="73">
        <v>163.60213476923076</v>
      </c>
    </row>
    <row r="26953" spans="1:12" x14ac:dyDescent="0.35">
      <c r="A26953" s="1" t="s">
        <v>44256</v>
      </c>
      <c r="B26953" t="s">
        <v>44257</v>
      </c>
      <c r="C26953" t="s">
        <v>34</v>
      </c>
      <c r="D26953" t="s">
        <v>35</v>
      </c>
      <c r="E26953">
        <v>1</v>
      </c>
      <c r="F26953" s="2">
        <v>4.79</v>
      </c>
      <c r="G26953" s="3">
        <v>35.799999999999997</v>
      </c>
      <c r="H26953" s="3">
        <v>4.7899999999999998E-2</v>
      </c>
      <c r="I26953" s="3">
        <v>0.22513</v>
      </c>
      <c r="J26953" s="3">
        <v>5.0630300000000004</v>
      </c>
      <c r="K26953" s="4">
        <v>0.35</v>
      </c>
      <c r="L26953" s="73">
        <v>9.1913467692307691</v>
      </c>
    </row>
    <row r="26954" spans="1:12" x14ac:dyDescent="0.35">
      <c r="A26954" s="1" t="s">
        <v>44258</v>
      </c>
      <c r="B26954" t="s">
        <v>44259</v>
      </c>
      <c r="C26954" t="s">
        <v>13</v>
      </c>
      <c r="D26954" t="s">
        <v>14</v>
      </c>
      <c r="E26954">
        <v>1</v>
      </c>
      <c r="F26954" s="2">
        <v>69.69</v>
      </c>
      <c r="G26954" s="3">
        <v>357.28</v>
      </c>
      <c r="H26954" s="3">
        <v>0.69689999999999996</v>
      </c>
      <c r="I26954" s="3">
        <v>3.2754300000000001</v>
      </c>
      <c r="J26954" s="3">
        <v>73.662329999999997</v>
      </c>
      <c r="K26954" s="4">
        <v>0.35000000000000003</v>
      </c>
      <c r="L26954" s="73">
        <v>133.72546061538461</v>
      </c>
    </row>
    <row r="26955" spans="1:12" x14ac:dyDescent="0.35">
      <c r="A26955" s="1" t="s">
        <v>44260</v>
      </c>
      <c r="B26955" t="s">
        <v>44261</v>
      </c>
      <c r="C26955" t="s">
        <v>34</v>
      </c>
      <c r="D26955" t="s">
        <v>35</v>
      </c>
      <c r="E26955">
        <v>1</v>
      </c>
      <c r="F26955" s="2">
        <v>100.29</v>
      </c>
      <c r="G26955" s="3">
        <v>525.08000000000004</v>
      </c>
      <c r="H26955" s="3">
        <v>1.0029000000000001</v>
      </c>
      <c r="I26955" s="3">
        <v>4.7136300000000002</v>
      </c>
      <c r="J26955" s="3">
        <v>106.00653</v>
      </c>
      <c r="K26955" s="4">
        <v>0.35</v>
      </c>
      <c r="L26955" s="73">
        <v>192.44262369230768</v>
      </c>
    </row>
    <row r="26956" spans="1:12" x14ac:dyDescent="0.35">
      <c r="A26956" s="1" t="s">
        <v>44262</v>
      </c>
      <c r="B26956" t="s">
        <v>44263</v>
      </c>
      <c r="C26956" t="s">
        <v>13</v>
      </c>
      <c r="D26956" t="s">
        <v>14</v>
      </c>
      <c r="E26956">
        <v>2</v>
      </c>
      <c r="F26956" s="2">
        <v>684.27</v>
      </c>
      <c r="G26956" s="3">
        <v>3508.06</v>
      </c>
      <c r="H26956" s="3">
        <v>6.8426999999999998</v>
      </c>
      <c r="I26956" s="3">
        <v>0</v>
      </c>
      <c r="J26956" s="3">
        <v>691.11270000000002</v>
      </c>
      <c r="K26956" s="4">
        <v>0.34999999999999992</v>
      </c>
      <c r="L26956" s="73">
        <v>1254.6353630769229</v>
      </c>
    </row>
    <row r="26957" spans="1:12" x14ac:dyDescent="0.35">
      <c r="A26957" s="1">
        <v>41001274</v>
      </c>
      <c r="B26957" t="s">
        <v>41186</v>
      </c>
      <c r="C26957" t="s">
        <v>34</v>
      </c>
      <c r="D26957" t="s">
        <v>35</v>
      </c>
      <c r="E26957">
        <v>1</v>
      </c>
      <c r="F26957" s="2">
        <v>1147.97</v>
      </c>
      <c r="G26957" s="3">
        <v>5885.18</v>
      </c>
      <c r="H26957" s="3">
        <v>11.479700000000001</v>
      </c>
      <c r="I26957" s="3">
        <v>53.954590000000003</v>
      </c>
      <c r="J26957" s="3">
        <v>1213.4042900000002</v>
      </c>
      <c r="K26957" s="4">
        <v>0.34999999999999992</v>
      </c>
      <c r="L26957" s="73">
        <v>2202.7954803076923</v>
      </c>
    </row>
    <row r="26958" spans="1:12" x14ac:dyDescent="0.35">
      <c r="A26958" s="1" t="s">
        <v>44264</v>
      </c>
      <c r="B26958" t="s">
        <v>44265</v>
      </c>
      <c r="C26958" t="s">
        <v>34</v>
      </c>
      <c r="D26958" t="s">
        <v>35</v>
      </c>
      <c r="E26958">
        <v>1</v>
      </c>
      <c r="F26958" s="2">
        <v>11.14</v>
      </c>
      <c r="G26958" s="3">
        <v>58.22</v>
      </c>
      <c r="H26958" s="3">
        <v>0.11140000000000001</v>
      </c>
      <c r="I26958" s="3">
        <v>0.52358000000000005</v>
      </c>
      <c r="J26958" s="3">
        <v>11.774980000000001</v>
      </c>
      <c r="K26958" s="4">
        <v>0.35000000000000003</v>
      </c>
      <c r="L26958" s="73">
        <v>21.376117538461539</v>
      </c>
    </row>
    <row r="26959" spans="1:12" x14ac:dyDescent="0.35">
      <c r="A26959" s="1" t="s">
        <v>44266</v>
      </c>
      <c r="B26959" t="s">
        <v>44267</v>
      </c>
      <c r="C26959" t="s">
        <v>46</v>
      </c>
      <c r="D26959" t="s">
        <v>47</v>
      </c>
      <c r="E26959">
        <v>1</v>
      </c>
      <c r="F26959" s="2">
        <v>193.77</v>
      </c>
      <c r="G26959" s="3">
        <v>993.4</v>
      </c>
      <c r="H26959" s="3">
        <v>1.9377000000000002</v>
      </c>
      <c r="I26959" s="3">
        <v>9.107190000000001</v>
      </c>
      <c r="J26959" s="3">
        <v>204.81489000000002</v>
      </c>
      <c r="K26959" s="4">
        <v>0.35</v>
      </c>
      <c r="L26959" s="73">
        <v>371.81780030769232</v>
      </c>
    </row>
    <row r="26960" spans="1:12" x14ac:dyDescent="0.35">
      <c r="A26960" s="1" t="s">
        <v>44268</v>
      </c>
      <c r="B26960" t="s">
        <v>44269</v>
      </c>
      <c r="C26960" t="s">
        <v>34</v>
      </c>
      <c r="D26960" t="s">
        <v>35</v>
      </c>
      <c r="E26960">
        <v>2</v>
      </c>
      <c r="F26960" s="2">
        <v>224</v>
      </c>
      <c r="G26960" s="3">
        <v>1172.77</v>
      </c>
      <c r="H26960" s="3">
        <v>2.2400000000000002</v>
      </c>
      <c r="I26960" s="3">
        <v>0</v>
      </c>
      <c r="J26960" s="3">
        <v>226.24</v>
      </c>
      <c r="K26960" s="4">
        <v>0.35</v>
      </c>
      <c r="L26960" s="73">
        <v>410.71261538461539</v>
      </c>
    </row>
    <row r="26961" spans="1:12" x14ac:dyDescent="0.35">
      <c r="A26961" s="1" t="s">
        <v>44270</v>
      </c>
      <c r="B26961" t="s">
        <v>44271</v>
      </c>
      <c r="C26961" t="s">
        <v>34</v>
      </c>
      <c r="D26961" t="s">
        <v>35</v>
      </c>
      <c r="E26961">
        <v>1</v>
      </c>
      <c r="F26961" s="2">
        <v>4.66</v>
      </c>
      <c r="G26961" s="3">
        <v>23.87</v>
      </c>
      <c r="H26961" s="3">
        <v>4.6600000000000003E-2</v>
      </c>
      <c r="I26961" s="3">
        <v>0.21902000000000002</v>
      </c>
      <c r="J26961" s="3">
        <v>4.9256200000000003</v>
      </c>
      <c r="K26961" s="4">
        <v>0.35</v>
      </c>
      <c r="L26961" s="73">
        <v>8.9418947692307693</v>
      </c>
    </row>
    <row r="26962" spans="1:12" x14ac:dyDescent="0.35">
      <c r="A26962" s="1" t="s">
        <v>44272</v>
      </c>
      <c r="B26962" t="s">
        <v>42003</v>
      </c>
      <c r="C26962" t="s">
        <v>34</v>
      </c>
      <c r="D26962" t="s">
        <v>35</v>
      </c>
      <c r="E26962">
        <v>1</v>
      </c>
      <c r="F26962" s="2">
        <v>5078.13</v>
      </c>
      <c r="G26962" s="3">
        <v>26587.07</v>
      </c>
      <c r="H26962" s="3">
        <v>50.781300000000002</v>
      </c>
      <c r="I26962" s="3">
        <v>238.67211</v>
      </c>
      <c r="J26962" s="3">
        <v>5367.5834100000002</v>
      </c>
      <c r="K26962" s="4">
        <v>0.35</v>
      </c>
      <c r="L26962" s="73">
        <v>9744.2283443076922</v>
      </c>
    </row>
    <row r="26963" spans="1:12" x14ac:dyDescent="0.35">
      <c r="A26963" s="1" t="s">
        <v>44273</v>
      </c>
      <c r="B26963" t="s">
        <v>44274</v>
      </c>
      <c r="C26963" t="s">
        <v>13</v>
      </c>
      <c r="D26963" t="s">
        <v>14</v>
      </c>
      <c r="E26963">
        <v>2</v>
      </c>
      <c r="F26963" s="2">
        <v>558.72</v>
      </c>
      <c r="G26963" s="3">
        <v>2864.35</v>
      </c>
      <c r="H26963" s="3">
        <v>5.5872000000000002</v>
      </c>
      <c r="I26963" s="3">
        <v>0</v>
      </c>
      <c r="J26963" s="3">
        <v>564.30720000000008</v>
      </c>
      <c r="K26963" s="4">
        <v>0.35</v>
      </c>
      <c r="L26963" s="73">
        <v>1024.4346092307694</v>
      </c>
    </row>
    <row r="26964" spans="1:12" x14ac:dyDescent="0.35">
      <c r="A26964" s="1" t="s">
        <v>44275</v>
      </c>
      <c r="B26964" t="s">
        <v>44276</v>
      </c>
      <c r="C26964" t="s">
        <v>13</v>
      </c>
      <c r="D26964" t="s">
        <v>14</v>
      </c>
      <c r="E26964">
        <v>1</v>
      </c>
      <c r="F26964" s="2">
        <v>330.08</v>
      </c>
      <c r="G26964" s="3">
        <v>1692.2</v>
      </c>
      <c r="H26964" s="3">
        <v>3.3007999999999997</v>
      </c>
      <c r="I26964" s="3">
        <v>15.51376</v>
      </c>
      <c r="J26964" s="3">
        <v>348.89455999999996</v>
      </c>
      <c r="K26964" s="4">
        <v>0.34999999999999992</v>
      </c>
      <c r="L26964" s="73">
        <v>633.37781661538452</v>
      </c>
    </row>
    <row r="26965" spans="1:12" x14ac:dyDescent="0.35">
      <c r="A26965" s="1" t="s">
        <v>44277</v>
      </c>
      <c r="B26965" t="s">
        <v>44278</v>
      </c>
      <c r="C26965" t="s">
        <v>34</v>
      </c>
      <c r="D26965" t="s">
        <v>35</v>
      </c>
      <c r="E26965">
        <v>1</v>
      </c>
      <c r="F26965" s="2">
        <v>3960.38</v>
      </c>
      <c r="G26965" s="3">
        <v>20303.43</v>
      </c>
      <c r="H26965" s="3">
        <v>39.6038</v>
      </c>
      <c r="I26965" s="3">
        <v>186.13786000000002</v>
      </c>
      <c r="J26965" s="3">
        <v>4186.1216599999998</v>
      </c>
      <c r="K26965" s="4">
        <v>0.35</v>
      </c>
      <c r="L26965" s="73">
        <v>7599.4208596923072</v>
      </c>
    </row>
    <row r="26966" spans="1:12" x14ac:dyDescent="0.35">
      <c r="A26966" s="1">
        <v>2848903</v>
      </c>
      <c r="B26966" t="s">
        <v>44279</v>
      </c>
      <c r="C26966" t="s">
        <v>46</v>
      </c>
      <c r="D26966" t="s">
        <v>47</v>
      </c>
      <c r="E26966">
        <v>1</v>
      </c>
      <c r="F26966" s="2">
        <v>145.63999999999999</v>
      </c>
      <c r="G26966" s="3">
        <v>748.06</v>
      </c>
      <c r="H26966" s="3">
        <v>1.4563999999999999</v>
      </c>
      <c r="I26966" s="3">
        <v>6.8450799999999994</v>
      </c>
      <c r="J26966" s="3">
        <v>153.94147999999998</v>
      </c>
      <c r="K26966" s="4">
        <v>0.35</v>
      </c>
      <c r="L26966" s="73">
        <v>279.46299446153841</v>
      </c>
    </row>
    <row r="26967" spans="1:12" x14ac:dyDescent="0.35">
      <c r="A26967" s="1" t="s">
        <v>44280</v>
      </c>
      <c r="B26967" t="s">
        <v>44281</v>
      </c>
      <c r="C26967" t="s">
        <v>13</v>
      </c>
      <c r="D26967" t="s">
        <v>14</v>
      </c>
      <c r="E26967">
        <v>1</v>
      </c>
      <c r="F26967" s="2">
        <v>68.930000000000007</v>
      </c>
      <c r="G26967" s="3">
        <v>353.35</v>
      </c>
      <c r="H26967" s="3">
        <v>0.68930000000000013</v>
      </c>
      <c r="I26967" s="3">
        <v>3.2397100000000005</v>
      </c>
      <c r="J26967" s="3">
        <v>72.859010000000012</v>
      </c>
      <c r="K26967" s="4">
        <v>0.35000000000000003</v>
      </c>
      <c r="L26967" s="73">
        <v>132.26712584615387</v>
      </c>
    </row>
    <row r="26968" spans="1:12" x14ac:dyDescent="0.35">
      <c r="A26968" s="1" t="s">
        <v>44282</v>
      </c>
      <c r="B26968" t="s">
        <v>44283</v>
      </c>
      <c r="C26968" t="s">
        <v>34</v>
      </c>
      <c r="D26968" t="s">
        <v>35</v>
      </c>
      <c r="E26968">
        <v>2</v>
      </c>
      <c r="F26968" s="2">
        <v>1604.55</v>
      </c>
      <c r="G26968" s="3">
        <v>7738.96</v>
      </c>
      <c r="H26968" s="3">
        <v>16.045500000000001</v>
      </c>
      <c r="I26968" s="3">
        <v>0</v>
      </c>
      <c r="J26968" s="3">
        <v>1620.5954999999999</v>
      </c>
      <c r="K26968" s="4">
        <v>0.35</v>
      </c>
      <c r="L26968" s="73">
        <v>2942.0041384615383</v>
      </c>
    </row>
    <row r="26969" spans="1:12" x14ac:dyDescent="0.35">
      <c r="A26969" s="1" t="s">
        <v>44284</v>
      </c>
      <c r="B26969" t="s">
        <v>44285</v>
      </c>
      <c r="C26969" t="s">
        <v>34</v>
      </c>
      <c r="D26969" t="s">
        <v>35</v>
      </c>
      <c r="E26969">
        <v>1</v>
      </c>
      <c r="F26969" s="2">
        <v>444</v>
      </c>
      <c r="G26969" s="3">
        <v>2276.21</v>
      </c>
      <c r="H26969" s="3">
        <v>4.4400000000000004</v>
      </c>
      <c r="I26969" s="3">
        <v>20.867999999999999</v>
      </c>
      <c r="J26969" s="3">
        <v>469.30799999999999</v>
      </c>
      <c r="K26969" s="4">
        <v>0.35</v>
      </c>
      <c r="L26969" s="73">
        <v>851.97452307692311</v>
      </c>
    </row>
    <row r="26970" spans="1:12" x14ac:dyDescent="0.35">
      <c r="A26970" s="1" t="s">
        <v>44286</v>
      </c>
      <c r="B26970" t="s">
        <v>44287</v>
      </c>
      <c r="C26970" t="s">
        <v>34</v>
      </c>
      <c r="D26970" t="s">
        <v>35</v>
      </c>
      <c r="E26970">
        <v>2</v>
      </c>
      <c r="F26970" s="2">
        <v>65.23</v>
      </c>
      <c r="G26970" s="3">
        <v>487.31</v>
      </c>
      <c r="H26970" s="3">
        <v>0.6523000000000001</v>
      </c>
      <c r="I26970" s="3">
        <v>0</v>
      </c>
      <c r="J26970" s="3">
        <v>65.882300000000001</v>
      </c>
      <c r="K26970" s="4">
        <v>0.35000000000000003</v>
      </c>
      <c r="L26970" s="73">
        <v>119.60171384615384</v>
      </c>
    </row>
    <row r="26971" spans="1:12" x14ac:dyDescent="0.35">
      <c r="A26971" s="1" t="s">
        <v>44288</v>
      </c>
      <c r="B26971" t="s">
        <v>41979</v>
      </c>
      <c r="C26971" t="s">
        <v>34</v>
      </c>
      <c r="D26971" t="s">
        <v>35</v>
      </c>
      <c r="E26971">
        <v>1</v>
      </c>
      <c r="F26971" s="2">
        <v>12.92</v>
      </c>
      <c r="G26971" s="3">
        <v>66.19</v>
      </c>
      <c r="H26971" s="3">
        <v>0.12920000000000001</v>
      </c>
      <c r="I26971" s="3">
        <v>0.60724</v>
      </c>
      <c r="J26971" s="3">
        <v>13.65644</v>
      </c>
      <c r="K26971" s="4">
        <v>0.35</v>
      </c>
      <c r="L26971" s="73">
        <v>24.791691076923076</v>
      </c>
    </row>
    <row r="26972" spans="1:12" x14ac:dyDescent="0.35">
      <c r="A26972" s="1" t="s">
        <v>44289</v>
      </c>
      <c r="B26972" t="s">
        <v>44290</v>
      </c>
      <c r="C26972" t="s">
        <v>34</v>
      </c>
      <c r="D26972" t="s">
        <v>35</v>
      </c>
      <c r="E26972">
        <v>1</v>
      </c>
      <c r="F26972" s="2">
        <v>734.38</v>
      </c>
      <c r="G26972" s="3">
        <v>3764.93</v>
      </c>
      <c r="H26972" s="3">
        <v>7.3437999999999999</v>
      </c>
      <c r="I26972" s="3">
        <v>34.515859999999996</v>
      </c>
      <c r="J26972" s="3">
        <v>776.23965999999996</v>
      </c>
      <c r="K26972" s="4">
        <v>0.35000000000000003</v>
      </c>
      <c r="L26972" s="73">
        <v>1409.1735366153846</v>
      </c>
    </row>
    <row r="26973" spans="1:12" x14ac:dyDescent="0.35">
      <c r="A26973" s="1" t="s">
        <v>44291</v>
      </c>
      <c r="B26973" t="s">
        <v>44292</v>
      </c>
      <c r="C26973" t="s">
        <v>13</v>
      </c>
      <c r="D26973" t="s">
        <v>14</v>
      </c>
      <c r="E26973">
        <v>2</v>
      </c>
      <c r="F26973" s="2">
        <v>47.15</v>
      </c>
      <c r="G26973" s="3">
        <v>222.15</v>
      </c>
      <c r="H26973" s="3">
        <v>0.47149999999999997</v>
      </c>
      <c r="I26973" s="3">
        <v>0</v>
      </c>
      <c r="J26973" s="3">
        <v>47.621499999999997</v>
      </c>
      <c r="K26973" s="4">
        <v>0.35</v>
      </c>
      <c r="L26973" s="73">
        <v>86.451338461538455</v>
      </c>
    </row>
    <row r="26974" spans="1:12" x14ac:dyDescent="0.35">
      <c r="A26974" s="1" t="s">
        <v>44293</v>
      </c>
      <c r="B26974" t="s">
        <v>44294</v>
      </c>
      <c r="C26974" t="s">
        <v>46</v>
      </c>
      <c r="D26974" t="s">
        <v>47</v>
      </c>
      <c r="E26974">
        <v>1</v>
      </c>
      <c r="F26974" s="2">
        <v>271.93</v>
      </c>
      <c r="G26974" s="3">
        <v>1394.13</v>
      </c>
      <c r="H26974" s="3">
        <v>2.7193000000000001</v>
      </c>
      <c r="I26974" s="3">
        <v>12.780710000000001</v>
      </c>
      <c r="J26974" s="3">
        <v>287.43000999999998</v>
      </c>
      <c r="K26974" s="4">
        <v>0.35000000000000003</v>
      </c>
      <c r="L26974" s="73">
        <v>521.79601815384615</v>
      </c>
    </row>
    <row r="26975" spans="1:12" x14ac:dyDescent="0.35">
      <c r="A26975" s="1" t="s">
        <v>44295</v>
      </c>
      <c r="B26975" t="s">
        <v>44296</v>
      </c>
      <c r="C26975" t="s">
        <v>13</v>
      </c>
      <c r="D26975" t="s">
        <v>14</v>
      </c>
      <c r="E26975">
        <v>2</v>
      </c>
      <c r="F26975" s="2">
        <v>588.85</v>
      </c>
      <c r="G26975" s="3">
        <v>2888.8</v>
      </c>
      <c r="H26975" s="3">
        <v>5.8885000000000005</v>
      </c>
      <c r="I26975" s="3">
        <v>0</v>
      </c>
      <c r="J26975" s="3">
        <v>594.73850000000004</v>
      </c>
      <c r="K26975" s="4">
        <v>0.35</v>
      </c>
      <c r="L26975" s="73">
        <v>1079.6791230769231</v>
      </c>
    </row>
    <row r="26976" spans="1:12" x14ac:dyDescent="0.35">
      <c r="A26976" s="1" t="s">
        <v>44297</v>
      </c>
      <c r="B26976" t="s">
        <v>44298</v>
      </c>
      <c r="C26976" t="s">
        <v>29</v>
      </c>
      <c r="D26976" t="s">
        <v>30</v>
      </c>
      <c r="E26976">
        <v>1</v>
      </c>
      <c r="F26976" s="2">
        <v>309.70999999999998</v>
      </c>
      <c r="G26976" s="3">
        <v>1711.72</v>
      </c>
      <c r="H26976" s="3">
        <v>3.0970999999999997</v>
      </c>
      <c r="I26976" s="3">
        <v>14.556369999999999</v>
      </c>
      <c r="J26976" s="3">
        <v>327.36347000000001</v>
      </c>
      <c r="K26976" s="4">
        <v>0.35</v>
      </c>
      <c r="L26976" s="73">
        <v>594.29060707692304</v>
      </c>
    </row>
    <row r="26977" spans="1:12" x14ac:dyDescent="0.35">
      <c r="A26977" s="1" t="s">
        <v>44299</v>
      </c>
      <c r="B26977" t="s">
        <v>44300</v>
      </c>
      <c r="C26977" t="s">
        <v>34</v>
      </c>
      <c r="D26977" t="s">
        <v>35</v>
      </c>
      <c r="E26977">
        <v>1</v>
      </c>
      <c r="F26977" s="2">
        <v>222.67</v>
      </c>
      <c r="G26977" s="3">
        <v>1772.69</v>
      </c>
      <c r="H26977" s="3">
        <v>2.2267000000000001</v>
      </c>
      <c r="I26977" s="3">
        <v>10.465489999999999</v>
      </c>
      <c r="J26977" s="3">
        <v>235.36218999999997</v>
      </c>
      <c r="K26977" s="4">
        <v>0.34999999999999992</v>
      </c>
      <c r="L26977" s="73">
        <v>427.27289876923066</v>
      </c>
    </row>
    <row r="26978" spans="1:12" x14ac:dyDescent="0.35">
      <c r="A26978" s="1" t="s">
        <v>44301</v>
      </c>
      <c r="B26978" t="s">
        <v>44302</v>
      </c>
      <c r="C26978" t="s">
        <v>13</v>
      </c>
      <c r="D26978" t="s">
        <v>14</v>
      </c>
      <c r="E26978">
        <v>2</v>
      </c>
      <c r="F26978" s="2">
        <v>603.79</v>
      </c>
      <c r="G26978" s="3">
        <v>3095.39</v>
      </c>
      <c r="H26978" s="3">
        <v>6.0378999999999996</v>
      </c>
      <c r="I26978" s="3">
        <v>0</v>
      </c>
      <c r="J26978" s="3">
        <v>609.8279</v>
      </c>
      <c r="K26978" s="4">
        <v>0.35</v>
      </c>
      <c r="L26978" s="73">
        <v>1107.0721876923076</v>
      </c>
    </row>
    <row r="26979" spans="1:12" x14ac:dyDescent="0.35">
      <c r="A26979" s="1" t="s">
        <v>44303</v>
      </c>
      <c r="B26979" t="s">
        <v>44304</v>
      </c>
      <c r="C26979" t="s">
        <v>13</v>
      </c>
      <c r="D26979" t="s">
        <v>14</v>
      </c>
      <c r="E26979">
        <v>2</v>
      </c>
      <c r="F26979" s="2">
        <v>603.79</v>
      </c>
      <c r="G26979" s="3">
        <v>2962.09</v>
      </c>
      <c r="H26979" s="3">
        <v>6.0378999999999996</v>
      </c>
      <c r="I26979" s="3">
        <v>0</v>
      </c>
      <c r="J26979" s="3">
        <v>609.8279</v>
      </c>
      <c r="K26979" s="4">
        <v>0.35</v>
      </c>
      <c r="L26979" s="73">
        <v>1107.0721876923076</v>
      </c>
    </row>
    <row r="26980" spans="1:12" x14ac:dyDescent="0.35">
      <c r="A26980" s="1" t="s">
        <v>44305</v>
      </c>
      <c r="B26980" t="s">
        <v>44306</v>
      </c>
      <c r="C26980" t="s">
        <v>34</v>
      </c>
      <c r="D26980" t="s">
        <v>35</v>
      </c>
      <c r="E26980">
        <v>2</v>
      </c>
      <c r="F26980" s="2">
        <v>96.62</v>
      </c>
      <c r="G26980" s="3">
        <v>495.35</v>
      </c>
      <c r="H26980" s="3">
        <v>0.96620000000000006</v>
      </c>
      <c r="I26980" s="3">
        <v>0</v>
      </c>
      <c r="J26980" s="3">
        <v>97.586200000000005</v>
      </c>
      <c r="K26980" s="4">
        <v>0.34999999999999992</v>
      </c>
      <c r="L26980" s="73">
        <v>177.15648615384615</v>
      </c>
    </row>
    <row r="26981" spans="1:12" x14ac:dyDescent="0.35">
      <c r="A26981" s="1" t="s">
        <v>44307</v>
      </c>
      <c r="B26981" t="s">
        <v>44308</v>
      </c>
      <c r="C26981" t="s">
        <v>34</v>
      </c>
      <c r="D26981" t="s">
        <v>35</v>
      </c>
      <c r="E26981">
        <v>1</v>
      </c>
      <c r="F26981" s="2">
        <v>90.94</v>
      </c>
      <c r="G26981" s="3">
        <v>384.92</v>
      </c>
      <c r="H26981" s="3">
        <v>0.90939999999999999</v>
      </c>
      <c r="I26981" s="3">
        <v>4.2741800000000003</v>
      </c>
      <c r="J26981" s="3">
        <v>96.123580000000004</v>
      </c>
      <c r="K26981" s="4">
        <v>0.35000000000000003</v>
      </c>
      <c r="L26981" s="73">
        <v>174.50126830769233</v>
      </c>
    </row>
    <row r="26982" spans="1:12" x14ac:dyDescent="0.35">
      <c r="A26982" s="1" t="s">
        <v>44309</v>
      </c>
      <c r="B26982" t="s">
        <v>41593</v>
      </c>
      <c r="C26982" t="s">
        <v>34</v>
      </c>
      <c r="D26982" t="s">
        <v>35</v>
      </c>
      <c r="E26982">
        <v>2</v>
      </c>
      <c r="F26982" s="2">
        <v>417.26</v>
      </c>
      <c r="G26982" s="3">
        <v>2139.14</v>
      </c>
      <c r="H26982" s="3">
        <v>4.1726000000000001</v>
      </c>
      <c r="I26982" s="3">
        <v>0</v>
      </c>
      <c r="J26982" s="3">
        <v>421.43259999999998</v>
      </c>
      <c r="K26982" s="4">
        <v>0.35000000000000003</v>
      </c>
      <c r="L26982" s="73">
        <v>765.06225846153848</v>
      </c>
    </row>
    <row r="26983" spans="1:12" x14ac:dyDescent="0.35">
      <c r="A26983" s="1" t="s">
        <v>44310</v>
      </c>
      <c r="B26983" t="s">
        <v>44311</v>
      </c>
      <c r="C26983" t="s">
        <v>34</v>
      </c>
      <c r="D26983" t="s">
        <v>35</v>
      </c>
      <c r="E26983">
        <v>2</v>
      </c>
      <c r="F26983" s="2">
        <v>23.53</v>
      </c>
      <c r="G26983" s="3">
        <v>123.19</v>
      </c>
      <c r="H26983" s="3">
        <v>0.23530000000000001</v>
      </c>
      <c r="I26983" s="3">
        <v>0</v>
      </c>
      <c r="J26983" s="3">
        <v>23.7653</v>
      </c>
      <c r="K26983" s="4">
        <v>0.35</v>
      </c>
      <c r="L26983" s="73">
        <v>43.143159999999995</v>
      </c>
    </row>
    <row r="26984" spans="1:12" x14ac:dyDescent="0.35">
      <c r="A26984" s="1" t="s">
        <v>44312</v>
      </c>
      <c r="B26984" t="s">
        <v>44313</v>
      </c>
      <c r="C26984" t="s">
        <v>34</v>
      </c>
      <c r="D26984" t="s">
        <v>35</v>
      </c>
      <c r="E26984">
        <v>2</v>
      </c>
      <c r="F26984" s="2">
        <v>702.31</v>
      </c>
      <c r="G26984" s="3">
        <v>3677.02</v>
      </c>
      <c r="H26984" s="3">
        <v>7.0230999999999995</v>
      </c>
      <c r="I26984" s="3">
        <v>0</v>
      </c>
      <c r="J26984" s="3">
        <v>709.33309999999994</v>
      </c>
      <c r="K26984" s="4">
        <v>0.34999999999999992</v>
      </c>
      <c r="L26984" s="73">
        <v>1287.7123969230765</v>
      </c>
    </row>
    <row r="26985" spans="1:12" x14ac:dyDescent="0.35">
      <c r="A26985" s="1" t="s">
        <v>44314</v>
      </c>
      <c r="B26985" t="s">
        <v>44315</v>
      </c>
      <c r="C26985" t="s">
        <v>34</v>
      </c>
      <c r="D26985" t="s">
        <v>35</v>
      </c>
      <c r="E26985">
        <v>1</v>
      </c>
      <c r="F26985" s="2">
        <v>56.49</v>
      </c>
      <c r="G26985" s="3">
        <v>295.76</v>
      </c>
      <c r="H26985" s="3">
        <v>0.56490000000000007</v>
      </c>
      <c r="I26985" s="3">
        <v>2.65503</v>
      </c>
      <c r="J26985" s="3">
        <v>59.70993</v>
      </c>
      <c r="K26985" s="4">
        <v>0.35</v>
      </c>
      <c r="L26985" s="73">
        <v>108.39648830769229</v>
      </c>
    </row>
    <row r="26986" spans="1:12" x14ac:dyDescent="0.35">
      <c r="A26986" s="1" t="s">
        <v>44316</v>
      </c>
      <c r="B26986" t="s">
        <v>44317</v>
      </c>
      <c r="C26986" t="s">
        <v>34</v>
      </c>
      <c r="D26986" t="s">
        <v>35</v>
      </c>
      <c r="E26986">
        <v>1</v>
      </c>
      <c r="F26986" s="2">
        <v>55.5</v>
      </c>
      <c r="G26986" s="3">
        <v>284.55</v>
      </c>
      <c r="H26986" s="3">
        <v>0.55500000000000005</v>
      </c>
      <c r="I26986" s="3">
        <v>2.6084999999999998</v>
      </c>
      <c r="J26986" s="3">
        <v>58.663499999999999</v>
      </c>
      <c r="K26986" s="4">
        <v>0.35</v>
      </c>
      <c r="L26986" s="73">
        <v>106.49681538461539</v>
      </c>
    </row>
    <row r="26987" spans="1:12" x14ac:dyDescent="0.35">
      <c r="A26987" s="1" t="s">
        <v>44318</v>
      </c>
      <c r="B26987" t="s">
        <v>43065</v>
      </c>
      <c r="C26987" t="s">
        <v>34</v>
      </c>
      <c r="D26987" t="s">
        <v>35</v>
      </c>
      <c r="E26987">
        <v>2</v>
      </c>
      <c r="F26987" s="2">
        <v>57.93</v>
      </c>
      <c r="G26987" s="3">
        <v>296.99</v>
      </c>
      <c r="H26987" s="3">
        <v>0.57930000000000004</v>
      </c>
      <c r="I26987" s="3">
        <v>0</v>
      </c>
      <c r="J26987" s="3">
        <v>58.509300000000003</v>
      </c>
      <c r="K26987" s="4">
        <v>0.35</v>
      </c>
      <c r="L26987" s="73">
        <v>106.21688307692308</v>
      </c>
    </row>
    <row r="26988" spans="1:12" x14ac:dyDescent="0.35">
      <c r="A26988" s="1" t="s">
        <v>44319</v>
      </c>
      <c r="B26988" t="s">
        <v>40601</v>
      </c>
      <c r="C26988" t="s">
        <v>13</v>
      </c>
      <c r="D26988" t="s">
        <v>14</v>
      </c>
      <c r="E26988">
        <v>2</v>
      </c>
      <c r="F26988" s="2">
        <v>2022.57</v>
      </c>
      <c r="G26988" s="3">
        <v>10492.46</v>
      </c>
      <c r="H26988" s="3">
        <v>20.2257</v>
      </c>
      <c r="I26988" s="3">
        <v>0</v>
      </c>
      <c r="J26988" s="3">
        <v>2042.7956999999999</v>
      </c>
      <c r="K26988" s="4">
        <v>0.34999999999999992</v>
      </c>
      <c r="L26988" s="73">
        <v>3708.4598861538457</v>
      </c>
    </row>
    <row r="26989" spans="1:12" x14ac:dyDescent="0.35">
      <c r="A26989" s="1">
        <v>41001332</v>
      </c>
      <c r="B26989" t="s">
        <v>43863</v>
      </c>
      <c r="C26989" t="s">
        <v>34</v>
      </c>
      <c r="D26989" t="s">
        <v>35</v>
      </c>
      <c r="E26989">
        <v>1</v>
      </c>
      <c r="F26989" s="2">
        <v>1857.76</v>
      </c>
      <c r="G26989" s="3">
        <v>9524.06</v>
      </c>
      <c r="H26989" s="3">
        <v>18.5776</v>
      </c>
      <c r="I26989" s="3">
        <v>87.314719999999994</v>
      </c>
      <c r="J26989" s="3">
        <v>1963.6523200000001</v>
      </c>
      <c r="K26989" s="4">
        <v>0.35</v>
      </c>
      <c r="L26989" s="73">
        <v>3564.7842116923075</v>
      </c>
    </row>
    <row r="26990" spans="1:12" x14ac:dyDescent="0.35">
      <c r="A26990" s="1">
        <v>41001313</v>
      </c>
      <c r="B26990" t="s">
        <v>44320</v>
      </c>
      <c r="C26990" t="s">
        <v>34</v>
      </c>
      <c r="D26990" t="s">
        <v>35</v>
      </c>
      <c r="E26990">
        <v>1</v>
      </c>
      <c r="F26990" s="2">
        <v>1188.1199999999999</v>
      </c>
      <c r="G26990" s="3">
        <v>6091.04</v>
      </c>
      <c r="H26990" s="3">
        <v>11.8812</v>
      </c>
      <c r="I26990" s="3">
        <v>55.841639999999998</v>
      </c>
      <c r="J26990" s="3">
        <v>1255.84284</v>
      </c>
      <c r="K26990" s="4">
        <v>0.35000000000000003</v>
      </c>
      <c r="L26990" s="73">
        <v>2279.8377710769232</v>
      </c>
    </row>
    <row r="26991" spans="1:12" x14ac:dyDescent="0.35">
      <c r="A26991" s="1" t="s">
        <v>44321</v>
      </c>
      <c r="B26991" t="s">
        <v>44322</v>
      </c>
      <c r="C26991" t="s">
        <v>34</v>
      </c>
      <c r="D26991" t="s">
        <v>35</v>
      </c>
      <c r="E26991">
        <v>1</v>
      </c>
      <c r="F26991" s="2">
        <v>72.06</v>
      </c>
      <c r="G26991" s="3">
        <v>369.41</v>
      </c>
      <c r="H26991" s="3">
        <v>0.72060000000000002</v>
      </c>
      <c r="I26991" s="3">
        <v>3.3868200000000002</v>
      </c>
      <c r="J26991" s="3">
        <v>76.167420000000007</v>
      </c>
      <c r="K26991" s="4">
        <v>0.34999999999999992</v>
      </c>
      <c r="L26991" s="73">
        <v>138.27316246153845</v>
      </c>
    </row>
    <row r="26992" spans="1:12" x14ac:dyDescent="0.35">
      <c r="A26992" s="1" t="s">
        <v>44323</v>
      </c>
      <c r="B26992" t="s">
        <v>44324</v>
      </c>
      <c r="C26992" t="s">
        <v>34</v>
      </c>
      <c r="D26992" t="s">
        <v>35</v>
      </c>
      <c r="E26992">
        <v>1</v>
      </c>
      <c r="F26992" s="2">
        <v>493.92</v>
      </c>
      <c r="G26992" s="3">
        <v>2532.15</v>
      </c>
      <c r="H26992" s="3">
        <v>4.9392000000000005</v>
      </c>
      <c r="I26992" s="3">
        <v>23.21424</v>
      </c>
      <c r="J26992" s="3">
        <v>522.07344000000001</v>
      </c>
      <c r="K26992" s="4">
        <v>0.35</v>
      </c>
      <c r="L26992" s="73">
        <v>947.76409107692302</v>
      </c>
    </row>
    <row r="26993" spans="1:12" x14ac:dyDescent="0.35">
      <c r="A26993" s="1" t="s">
        <v>44325</v>
      </c>
      <c r="B26993" t="s">
        <v>44326</v>
      </c>
      <c r="C26993" t="s">
        <v>34</v>
      </c>
      <c r="D26993" t="s">
        <v>35</v>
      </c>
      <c r="E26993">
        <v>1</v>
      </c>
      <c r="F26993" s="2">
        <v>56.49</v>
      </c>
      <c r="G26993" s="3">
        <v>295.76</v>
      </c>
      <c r="H26993" s="3">
        <v>0.56490000000000007</v>
      </c>
      <c r="I26993" s="3">
        <v>2.65503</v>
      </c>
      <c r="J26993" s="3">
        <v>59.70993</v>
      </c>
      <c r="K26993" s="4">
        <v>0.35</v>
      </c>
      <c r="L26993" s="73">
        <v>108.39648830769229</v>
      </c>
    </row>
    <row r="26994" spans="1:12" x14ac:dyDescent="0.35">
      <c r="A26994" s="1" t="s">
        <v>44327</v>
      </c>
      <c r="B26994" t="s">
        <v>44328</v>
      </c>
      <c r="C26994" t="s">
        <v>34</v>
      </c>
      <c r="D26994" t="s">
        <v>35</v>
      </c>
      <c r="E26994">
        <v>1</v>
      </c>
      <c r="F26994" s="2">
        <v>661.58</v>
      </c>
      <c r="G26994" s="3">
        <v>1461.42</v>
      </c>
      <c r="H26994" s="3">
        <v>6.6158000000000001</v>
      </c>
      <c r="I26994" s="3">
        <v>31.094260000000002</v>
      </c>
      <c r="J26994" s="3">
        <v>699.29006000000004</v>
      </c>
      <c r="K26994" s="4">
        <v>0.34999999999999992</v>
      </c>
      <c r="L26994" s="73">
        <v>1269.4804166153845</v>
      </c>
    </row>
    <row r="26995" spans="1:12" x14ac:dyDescent="0.35">
      <c r="A26995" s="1" t="s">
        <v>44329</v>
      </c>
      <c r="B26995" t="s">
        <v>44330</v>
      </c>
      <c r="C26995" t="s">
        <v>34</v>
      </c>
      <c r="D26995" t="s">
        <v>35</v>
      </c>
      <c r="E26995">
        <v>2</v>
      </c>
      <c r="F26995" s="2">
        <v>44.75</v>
      </c>
      <c r="G26995" s="3">
        <v>229.44</v>
      </c>
      <c r="H26995" s="3">
        <v>0.44750000000000001</v>
      </c>
      <c r="I26995" s="3">
        <v>0</v>
      </c>
      <c r="J26995" s="3">
        <v>45.197499999999998</v>
      </c>
      <c r="K26995" s="4">
        <v>0.35</v>
      </c>
      <c r="L26995" s="73">
        <v>82.050846153846152</v>
      </c>
    </row>
    <row r="26996" spans="1:12" x14ac:dyDescent="0.35">
      <c r="A26996" s="1" t="s">
        <v>44331</v>
      </c>
      <c r="B26996" t="s">
        <v>44332</v>
      </c>
      <c r="C26996" t="s">
        <v>13</v>
      </c>
      <c r="D26996" t="s">
        <v>14</v>
      </c>
      <c r="E26996">
        <v>1</v>
      </c>
      <c r="F26996" s="2">
        <v>50</v>
      </c>
      <c r="G26996" s="3">
        <v>261.77999999999997</v>
      </c>
      <c r="H26996" s="3">
        <v>0.5</v>
      </c>
      <c r="I26996" s="3">
        <v>2.35</v>
      </c>
      <c r="J26996" s="3">
        <v>52.85</v>
      </c>
      <c r="K26996" s="4">
        <v>0.35</v>
      </c>
      <c r="L26996" s="73">
        <v>95.943076923076916</v>
      </c>
    </row>
    <row r="26997" spans="1:12" x14ac:dyDescent="0.35">
      <c r="A26997" s="1" t="s">
        <v>44333</v>
      </c>
      <c r="B26997" t="s">
        <v>44334</v>
      </c>
      <c r="C26997" t="s">
        <v>13</v>
      </c>
      <c r="D26997" t="s">
        <v>14</v>
      </c>
      <c r="E26997">
        <v>1</v>
      </c>
      <c r="F26997" s="2">
        <v>136.86000000000001</v>
      </c>
      <c r="G26997" s="3">
        <v>671.41</v>
      </c>
      <c r="H26997" s="3">
        <v>1.3686000000000003</v>
      </c>
      <c r="I26997" s="3">
        <v>6.4324200000000005</v>
      </c>
      <c r="J26997" s="3">
        <v>144.66102000000001</v>
      </c>
      <c r="K26997" s="4">
        <v>0.35000000000000003</v>
      </c>
      <c r="L26997" s="73">
        <v>262.61539015384619</v>
      </c>
    </row>
    <row r="26998" spans="1:12" x14ac:dyDescent="0.35">
      <c r="A26998" s="1" t="s">
        <v>44335</v>
      </c>
      <c r="B26998" t="s">
        <v>44336</v>
      </c>
      <c r="C26998" t="s">
        <v>13</v>
      </c>
      <c r="D26998" t="s">
        <v>14</v>
      </c>
      <c r="E26998">
        <v>2</v>
      </c>
      <c r="F26998" s="2">
        <v>16.739999999999998</v>
      </c>
      <c r="G26998" s="3">
        <v>76.86</v>
      </c>
      <c r="H26998" s="3">
        <v>0.16739999999999999</v>
      </c>
      <c r="I26998" s="3">
        <v>0</v>
      </c>
      <c r="J26998" s="3">
        <v>16.907399999999999</v>
      </c>
      <c r="K26998" s="4">
        <v>0.35</v>
      </c>
      <c r="L26998" s="73">
        <v>30.693433846153845</v>
      </c>
    </row>
    <row r="26999" spans="1:12" x14ac:dyDescent="0.35">
      <c r="A26999" s="1" t="s">
        <v>44337</v>
      </c>
      <c r="B26999" t="s">
        <v>44338</v>
      </c>
      <c r="C26999" t="s">
        <v>34</v>
      </c>
      <c r="D26999" t="s">
        <v>35</v>
      </c>
      <c r="E26999">
        <v>2</v>
      </c>
      <c r="F26999" s="2">
        <v>2633.46</v>
      </c>
      <c r="G26999" s="3">
        <v>14889.32</v>
      </c>
      <c r="H26999" s="3">
        <v>26.334600000000002</v>
      </c>
      <c r="I26999" s="3">
        <v>0</v>
      </c>
      <c r="J26999" s="3">
        <v>2659.7946000000002</v>
      </c>
      <c r="K26999" s="4">
        <v>0.35</v>
      </c>
      <c r="L26999" s="73">
        <v>4828.5501969230772</v>
      </c>
    </row>
    <row r="27000" spans="1:12" x14ac:dyDescent="0.35">
      <c r="A27000" s="1" t="s">
        <v>44339</v>
      </c>
      <c r="B27000" t="s">
        <v>44340</v>
      </c>
      <c r="C27000" t="s">
        <v>34</v>
      </c>
      <c r="D27000" t="s">
        <v>35</v>
      </c>
      <c r="E27000">
        <v>2</v>
      </c>
      <c r="F27000" s="2">
        <v>3581.76</v>
      </c>
      <c r="G27000" s="3">
        <v>0</v>
      </c>
      <c r="H27000" s="3">
        <v>35.817600000000006</v>
      </c>
      <c r="I27000" s="3">
        <v>0</v>
      </c>
      <c r="J27000" s="3">
        <v>3617.5776000000001</v>
      </c>
      <c r="K27000" s="4">
        <v>0.35</v>
      </c>
      <c r="L27000" s="73">
        <v>6567.2947199999999</v>
      </c>
    </row>
    <row r="27001" spans="1:12" x14ac:dyDescent="0.35">
      <c r="A27001" s="1" t="s">
        <v>44341</v>
      </c>
      <c r="B27001" t="s">
        <v>44342</v>
      </c>
      <c r="C27001" t="s">
        <v>34</v>
      </c>
      <c r="D27001" t="s">
        <v>35</v>
      </c>
      <c r="E27001">
        <v>2</v>
      </c>
      <c r="F27001" s="2">
        <v>57.43</v>
      </c>
      <c r="G27001" s="3">
        <v>294.39</v>
      </c>
      <c r="H27001" s="3">
        <v>0.57430000000000003</v>
      </c>
      <c r="I27001" s="3">
        <v>0</v>
      </c>
      <c r="J27001" s="3">
        <v>58.004300000000001</v>
      </c>
      <c r="K27001" s="4">
        <v>0.35</v>
      </c>
      <c r="L27001" s="73">
        <v>105.30011384615383</v>
      </c>
    </row>
    <row r="27002" spans="1:12" x14ac:dyDescent="0.35">
      <c r="A27002" s="1" t="s">
        <v>44343</v>
      </c>
      <c r="B27002" t="s">
        <v>44344</v>
      </c>
      <c r="C27002" t="s">
        <v>34</v>
      </c>
      <c r="D27002" t="s">
        <v>35</v>
      </c>
      <c r="E27002">
        <v>2</v>
      </c>
      <c r="F27002" s="2">
        <v>28.85</v>
      </c>
      <c r="G27002" s="3">
        <v>147.87</v>
      </c>
      <c r="H27002" s="3">
        <v>0.28850000000000003</v>
      </c>
      <c r="I27002" s="3">
        <v>0</v>
      </c>
      <c r="J27002" s="3">
        <v>29.138500000000001</v>
      </c>
      <c r="K27002" s="4">
        <v>0.35</v>
      </c>
      <c r="L27002" s="73">
        <v>52.897584615384616</v>
      </c>
    </row>
    <row r="27003" spans="1:12" x14ac:dyDescent="0.35">
      <c r="A27003" s="1" t="s">
        <v>44345</v>
      </c>
      <c r="B27003" t="s">
        <v>44346</v>
      </c>
      <c r="C27003" t="s">
        <v>34</v>
      </c>
      <c r="D27003" t="s">
        <v>35</v>
      </c>
      <c r="E27003">
        <v>2</v>
      </c>
      <c r="F27003" s="2">
        <v>79.98</v>
      </c>
      <c r="G27003" s="3">
        <v>597.42999999999995</v>
      </c>
      <c r="H27003" s="3">
        <v>0.79980000000000007</v>
      </c>
      <c r="I27003" s="3">
        <v>0</v>
      </c>
      <c r="J27003" s="3">
        <v>80.779800000000009</v>
      </c>
      <c r="K27003" s="4">
        <v>0.35</v>
      </c>
      <c r="L27003" s="73">
        <v>146.64640615384616</v>
      </c>
    </row>
    <row r="27004" spans="1:12" x14ac:dyDescent="0.35">
      <c r="A27004" s="1" t="s">
        <v>44347</v>
      </c>
      <c r="B27004" t="s">
        <v>44348</v>
      </c>
      <c r="C27004" t="s">
        <v>34</v>
      </c>
      <c r="D27004" t="s">
        <v>35</v>
      </c>
      <c r="E27004">
        <v>2</v>
      </c>
      <c r="F27004" s="2">
        <v>42.67</v>
      </c>
      <c r="G27004" s="3">
        <v>223.4</v>
      </c>
      <c r="H27004" s="3">
        <v>0.42670000000000002</v>
      </c>
      <c r="I27004" s="3">
        <v>0</v>
      </c>
      <c r="J27004" s="3">
        <v>43.096699999999998</v>
      </c>
      <c r="K27004" s="4">
        <v>0.35</v>
      </c>
      <c r="L27004" s="73">
        <v>78.23708615384615</v>
      </c>
    </row>
    <row r="27005" spans="1:12" x14ac:dyDescent="0.35">
      <c r="A27005" s="1" t="s">
        <v>44349</v>
      </c>
      <c r="B27005" t="s">
        <v>44350</v>
      </c>
      <c r="C27005" t="s">
        <v>34</v>
      </c>
      <c r="D27005" t="s">
        <v>35</v>
      </c>
      <c r="E27005">
        <v>1</v>
      </c>
      <c r="F27005" s="2">
        <v>1341.24</v>
      </c>
      <c r="G27005" s="3">
        <v>6876.07</v>
      </c>
      <c r="H27005" s="3">
        <v>13.4124</v>
      </c>
      <c r="I27005" s="3">
        <v>63.03828</v>
      </c>
      <c r="J27005" s="3">
        <v>1417.6906799999999</v>
      </c>
      <c r="K27005" s="4">
        <v>0.35</v>
      </c>
      <c r="L27005" s="73">
        <v>2573.6538498461537</v>
      </c>
    </row>
    <row r="27006" spans="1:12" x14ac:dyDescent="0.35">
      <c r="A27006" s="1" t="s">
        <v>44351</v>
      </c>
      <c r="B27006" t="s">
        <v>44352</v>
      </c>
      <c r="C27006" t="s">
        <v>34</v>
      </c>
      <c r="D27006" t="s">
        <v>35</v>
      </c>
      <c r="E27006">
        <v>1</v>
      </c>
      <c r="F27006" s="2">
        <v>3185.68</v>
      </c>
      <c r="G27006" s="3">
        <v>16678.95</v>
      </c>
      <c r="H27006" s="3">
        <v>31.8568</v>
      </c>
      <c r="I27006" s="3">
        <v>149.72695999999999</v>
      </c>
      <c r="J27006" s="3">
        <v>3367.2637599999998</v>
      </c>
      <c r="K27006" s="4">
        <v>0.34999999999999992</v>
      </c>
      <c r="L27006" s="73">
        <v>6112.8788258461527</v>
      </c>
    </row>
    <row r="27007" spans="1:12" x14ac:dyDescent="0.35">
      <c r="A27007" s="1" t="s">
        <v>44353</v>
      </c>
      <c r="B27007" t="s">
        <v>44340</v>
      </c>
      <c r="C27007" t="s">
        <v>34</v>
      </c>
      <c r="D27007" t="s">
        <v>35</v>
      </c>
      <c r="E27007">
        <v>2</v>
      </c>
      <c r="F27007" s="2">
        <v>3581.76</v>
      </c>
      <c r="G27007" s="3">
        <v>0</v>
      </c>
      <c r="H27007" s="3">
        <v>35.817600000000006</v>
      </c>
      <c r="I27007" s="3">
        <v>0</v>
      </c>
      <c r="J27007" s="3">
        <v>3617.5776000000001</v>
      </c>
      <c r="K27007" s="4">
        <v>0.35</v>
      </c>
      <c r="L27007" s="73">
        <v>6567.2947199999999</v>
      </c>
    </row>
    <row r="27008" spans="1:12" x14ac:dyDescent="0.35">
      <c r="A27008" s="1" t="s">
        <v>44354</v>
      </c>
      <c r="B27008" t="s">
        <v>44355</v>
      </c>
      <c r="C27008" t="s">
        <v>13</v>
      </c>
      <c r="D27008" t="s">
        <v>14</v>
      </c>
      <c r="E27008">
        <v>2</v>
      </c>
      <c r="F27008" s="2">
        <v>47.27</v>
      </c>
      <c r="G27008" s="3">
        <v>231.88</v>
      </c>
      <c r="H27008" s="3">
        <v>0.47270000000000006</v>
      </c>
      <c r="I27008" s="3">
        <v>0</v>
      </c>
      <c r="J27008" s="3">
        <v>47.742700000000006</v>
      </c>
      <c r="K27008" s="4">
        <v>0.35000000000000003</v>
      </c>
      <c r="L27008" s="73">
        <v>86.671363076923086</v>
      </c>
    </row>
    <row r="27009" spans="1:12" x14ac:dyDescent="0.35">
      <c r="A27009" s="1" t="s">
        <v>44356</v>
      </c>
      <c r="B27009" t="s">
        <v>44357</v>
      </c>
      <c r="C27009" t="s">
        <v>34</v>
      </c>
      <c r="D27009" t="s">
        <v>35</v>
      </c>
      <c r="E27009">
        <v>1</v>
      </c>
      <c r="F27009" s="2">
        <v>9.86</v>
      </c>
      <c r="G27009" s="3">
        <v>50.56</v>
      </c>
      <c r="H27009" s="3">
        <v>9.8599999999999993E-2</v>
      </c>
      <c r="I27009" s="3">
        <v>0.46342</v>
      </c>
      <c r="J27009" s="3">
        <v>10.422019999999998</v>
      </c>
      <c r="K27009" s="4">
        <v>0.35000000000000003</v>
      </c>
      <c r="L27009" s="73">
        <v>18.919974769230766</v>
      </c>
    </row>
    <row r="27010" spans="1:12" x14ac:dyDescent="0.35">
      <c r="A27010" s="1" t="s">
        <v>44358</v>
      </c>
      <c r="B27010" t="s">
        <v>44359</v>
      </c>
      <c r="C27010" t="s">
        <v>34</v>
      </c>
      <c r="D27010" t="s">
        <v>35</v>
      </c>
      <c r="E27010">
        <v>1</v>
      </c>
      <c r="F27010" s="2">
        <v>177.75</v>
      </c>
      <c r="G27010" s="3">
        <v>911.25</v>
      </c>
      <c r="H27010" s="3">
        <v>1.7775000000000001</v>
      </c>
      <c r="I27010" s="3">
        <v>8.3542500000000004</v>
      </c>
      <c r="J27010" s="3">
        <v>187.88175000000001</v>
      </c>
      <c r="K27010" s="4">
        <v>0.35</v>
      </c>
      <c r="L27010" s="73">
        <v>341.07763846153847</v>
      </c>
    </row>
    <row r="27011" spans="1:12" x14ac:dyDescent="0.35">
      <c r="A27011" s="1" t="s">
        <v>44360</v>
      </c>
      <c r="B27011" t="s">
        <v>44361</v>
      </c>
      <c r="C27011" t="s">
        <v>34</v>
      </c>
      <c r="D27011" t="s">
        <v>35</v>
      </c>
      <c r="E27011">
        <v>1</v>
      </c>
      <c r="F27011" s="2">
        <v>52.08</v>
      </c>
      <c r="G27011" s="3">
        <v>267.04000000000002</v>
      </c>
      <c r="H27011" s="3">
        <v>0.52080000000000004</v>
      </c>
      <c r="I27011" s="3">
        <v>2.4477599999999997</v>
      </c>
      <c r="J27011" s="3">
        <v>55.048560000000002</v>
      </c>
      <c r="K27011" s="4">
        <v>0.35</v>
      </c>
      <c r="L27011" s="73">
        <v>99.934308923076927</v>
      </c>
    </row>
    <row r="27012" spans="1:12" x14ac:dyDescent="0.35">
      <c r="A27012" s="1">
        <v>2772202</v>
      </c>
      <c r="B27012" t="s">
        <v>44362</v>
      </c>
      <c r="C27012" t="s">
        <v>46</v>
      </c>
      <c r="D27012" t="s">
        <v>47</v>
      </c>
      <c r="E27012">
        <v>1</v>
      </c>
      <c r="F27012" s="2">
        <v>14</v>
      </c>
      <c r="G27012" s="3">
        <v>67.17</v>
      </c>
      <c r="H27012" s="3">
        <v>0.14000000000000001</v>
      </c>
      <c r="I27012" s="3">
        <v>0.65800000000000003</v>
      </c>
      <c r="J27012" s="3">
        <v>14.798</v>
      </c>
      <c r="K27012" s="4">
        <v>0.35</v>
      </c>
      <c r="L27012" s="73">
        <v>26.864061538461538</v>
      </c>
    </row>
    <row r="27013" spans="1:12" x14ac:dyDescent="0.35">
      <c r="A27013" s="1" t="s">
        <v>44363</v>
      </c>
      <c r="B27013" t="s">
        <v>44364</v>
      </c>
      <c r="C27013" t="s">
        <v>46</v>
      </c>
      <c r="D27013" t="s">
        <v>47</v>
      </c>
      <c r="E27013">
        <v>1</v>
      </c>
      <c r="F27013" s="2">
        <v>30.1</v>
      </c>
      <c r="G27013" s="3">
        <v>154.33000000000001</v>
      </c>
      <c r="H27013" s="3">
        <v>0.30100000000000005</v>
      </c>
      <c r="I27013" s="3">
        <v>1.4147000000000001</v>
      </c>
      <c r="J27013" s="3">
        <v>31.8157</v>
      </c>
      <c r="K27013" s="4">
        <v>0.34999999999999992</v>
      </c>
      <c r="L27013" s="73">
        <v>57.757732307692301</v>
      </c>
    </row>
    <row r="27014" spans="1:12" x14ac:dyDescent="0.35">
      <c r="A27014" s="1" t="s">
        <v>44365</v>
      </c>
      <c r="B27014" t="s">
        <v>44366</v>
      </c>
      <c r="C27014" t="s">
        <v>34</v>
      </c>
      <c r="D27014" t="s">
        <v>35</v>
      </c>
      <c r="E27014">
        <v>2</v>
      </c>
      <c r="F27014" s="2">
        <v>121.81</v>
      </c>
      <c r="G27014" s="3">
        <v>611.04999999999995</v>
      </c>
      <c r="H27014" s="3">
        <v>1.2181</v>
      </c>
      <c r="I27014" s="3">
        <v>0</v>
      </c>
      <c r="J27014" s="3">
        <v>123.02810000000001</v>
      </c>
      <c r="K27014" s="4">
        <v>0.35</v>
      </c>
      <c r="L27014" s="73">
        <v>223.34332000000001</v>
      </c>
    </row>
    <row r="27015" spans="1:12" x14ac:dyDescent="0.35">
      <c r="A27015" s="1" t="s">
        <v>44367</v>
      </c>
      <c r="B27015" t="s">
        <v>44368</v>
      </c>
      <c r="C27015" t="s">
        <v>13</v>
      </c>
      <c r="D27015" t="s">
        <v>14</v>
      </c>
      <c r="E27015">
        <v>1</v>
      </c>
      <c r="F27015" s="2">
        <v>136.86000000000001</v>
      </c>
      <c r="G27015" s="3">
        <v>701.62</v>
      </c>
      <c r="H27015" s="3">
        <v>1.3686000000000003</v>
      </c>
      <c r="I27015" s="3">
        <v>6.4324200000000005</v>
      </c>
      <c r="J27015" s="3">
        <v>144.66102000000001</v>
      </c>
      <c r="K27015" s="4">
        <v>0.35000000000000003</v>
      </c>
      <c r="L27015" s="73">
        <v>262.61539015384619</v>
      </c>
    </row>
    <row r="27016" spans="1:12" x14ac:dyDescent="0.35">
      <c r="A27016" s="1" t="s">
        <v>44369</v>
      </c>
      <c r="B27016" t="s">
        <v>44370</v>
      </c>
      <c r="C27016" t="s">
        <v>34</v>
      </c>
      <c r="D27016" t="s">
        <v>35</v>
      </c>
      <c r="E27016">
        <v>1</v>
      </c>
      <c r="F27016" s="2">
        <v>14.84</v>
      </c>
      <c r="G27016" s="3">
        <v>77.599999999999994</v>
      </c>
      <c r="H27016" s="3">
        <v>0.1484</v>
      </c>
      <c r="I27016" s="3">
        <v>0.69747999999999999</v>
      </c>
      <c r="J27016" s="3">
        <v>15.685880000000001</v>
      </c>
      <c r="K27016" s="4">
        <v>0.34999999999999992</v>
      </c>
      <c r="L27016" s="73">
        <v>28.475905230769229</v>
      </c>
    </row>
    <row r="27017" spans="1:12" x14ac:dyDescent="0.35">
      <c r="A27017" s="1" t="s">
        <v>44371</v>
      </c>
      <c r="B27017" t="s">
        <v>44372</v>
      </c>
      <c r="C27017" t="s">
        <v>34</v>
      </c>
      <c r="D27017" t="s">
        <v>35</v>
      </c>
      <c r="E27017">
        <v>1</v>
      </c>
      <c r="F27017" s="2">
        <v>416.07</v>
      </c>
      <c r="G27017" s="3">
        <v>2133.0100000000002</v>
      </c>
      <c r="H27017" s="3">
        <v>4.1607000000000003</v>
      </c>
      <c r="I27017" s="3">
        <v>19.555289999999999</v>
      </c>
      <c r="J27017" s="3">
        <v>439.78599000000003</v>
      </c>
      <c r="K27017" s="4">
        <v>0.34999999999999992</v>
      </c>
      <c r="L27017" s="73">
        <v>798.38072030769229</v>
      </c>
    </row>
    <row r="27018" spans="1:12" x14ac:dyDescent="0.35">
      <c r="A27018" s="1" t="s">
        <v>44373</v>
      </c>
      <c r="B27018" t="s">
        <v>44374</v>
      </c>
      <c r="C27018" t="s">
        <v>34</v>
      </c>
      <c r="D27018" t="s">
        <v>35</v>
      </c>
      <c r="E27018">
        <v>1</v>
      </c>
      <c r="F27018" s="2">
        <v>772.96</v>
      </c>
      <c r="G27018" s="3">
        <v>3962.67</v>
      </c>
      <c r="H27018" s="3">
        <v>7.7296000000000005</v>
      </c>
      <c r="I27018" s="3">
        <v>36.329120000000003</v>
      </c>
      <c r="J27018" s="3">
        <v>817.01872000000003</v>
      </c>
      <c r="K27018" s="4">
        <v>0.35</v>
      </c>
      <c r="L27018" s="73">
        <v>1483.2032147692307</v>
      </c>
    </row>
    <row r="27019" spans="1:12" x14ac:dyDescent="0.35">
      <c r="A27019" s="1" t="s">
        <v>44375</v>
      </c>
      <c r="B27019" t="s">
        <v>44376</v>
      </c>
      <c r="C27019" t="s">
        <v>34</v>
      </c>
      <c r="D27019" t="s">
        <v>35</v>
      </c>
      <c r="E27019">
        <v>2</v>
      </c>
      <c r="F27019" s="2">
        <v>1023.58</v>
      </c>
      <c r="G27019" s="3">
        <v>5011.79</v>
      </c>
      <c r="H27019" s="3">
        <v>10.235800000000001</v>
      </c>
      <c r="I27019" s="3">
        <v>0</v>
      </c>
      <c r="J27019" s="3">
        <v>1033.8158000000001</v>
      </c>
      <c r="K27019" s="4">
        <v>0.35000000000000003</v>
      </c>
      <c r="L27019" s="73">
        <v>1876.7732984615386</v>
      </c>
    </row>
    <row r="27020" spans="1:12" x14ac:dyDescent="0.35">
      <c r="A27020" s="1" t="s">
        <v>44377</v>
      </c>
      <c r="B27020" t="s">
        <v>44378</v>
      </c>
      <c r="C27020" t="s">
        <v>46</v>
      </c>
      <c r="D27020" t="s">
        <v>47</v>
      </c>
      <c r="E27020">
        <v>2</v>
      </c>
      <c r="F27020" s="2">
        <v>727.32</v>
      </c>
      <c r="G27020" s="3">
        <v>3728.72</v>
      </c>
      <c r="H27020" s="3">
        <v>7.273200000000001</v>
      </c>
      <c r="I27020" s="3">
        <v>0</v>
      </c>
      <c r="J27020" s="3">
        <v>734.59320000000002</v>
      </c>
      <c r="K27020" s="4">
        <v>0.34999999999999992</v>
      </c>
      <c r="L27020" s="73">
        <v>1333.5691938461537</v>
      </c>
    </row>
    <row r="27021" spans="1:12" x14ac:dyDescent="0.35">
      <c r="A27021" s="1" t="s">
        <v>44379</v>
      </c>
      <c r="B27021" t="s">
        <v>44380</v>
      </c>
      <c r="C27021" t="s">
        <v>34</v>
      </c>
      <c r="D27021" t="s">
        <v>35</v>
      </c>
      <c r="E27021">
        <v>1</v>
      </c>
      <c r="F27021" s="2">
        <v>40.93</v>
      </c>
      <c r="G27021" s="3">
        <v>209.85</v>
      </c>
      <c r="H27021" s="3">
        <v>0.4093</v>
      </c>
      <c r="I27021" s="3">
        <v>1.92371</v>
      </c>
      <c r="J27021" s="3">
        <v>43.263010000000001</v>
      </c>
      <c r="K27021" s="4">
        <v>0.35</v>
      </c>
      <c r="L27021" s="73">
        <v>78.539002769230763</v>
      </c>
    </row>
    <row r="27022" spans="1:12" x14ac:dyDescent="0.35">
      <c r="A27022" s="1" t="s">
        <v>44381</v>
      </c>
      <c r="B27022" t="s">
        <v>44382</v>
      </c>
      <c r="C27022" t="s">
        <v>34</v>
      </c>
      <c r="D27022" t="s">
        <v>35</v>
      </c>
      <c r="E27022">
        <v>2</v>
      </c>
      <c r="F27022" s="2">
        <v>985.22</v>
      </c>
      <c r="G27022" s="3">
        <v>3546.28</v>
      </c>
      <c r="H27022" s="3">
        <v>9.8521999999999998</v>
      </c>
      <c r="I27022" s="3">
        <v>0</v>
      </c>
      <c r="J27022" s="3">
        <v>995.07220000000007</v>
      </c>
      <c r="K27022" s="4">
        <v>0.35</v>
      </c>
      <c r="L27022" s="73">
        <v>1806.4387630769231</v>
      </c>
    </row>
    <row r="27023" spans="1:12" x14ac:dyDescent="0.35">
      <c r="A27023" s="1" t="s">
        <v>44383</v>
      </c>
      <c r="B27023" t="s">
        <v>44384</v>
      </c>
      <c r="C27023" t="s">
        <v>46</v>
      </c>
      <c r="D27023" t="s">
        <v>47</v>
      </c>
      <c r="E27023">
        <v>1</v>
      </c>
      <c r="F27023" s="2">
        <v>93.29</v>
      </c>
      <c r="G27023" s="3">
        <v>478.23</v>
      </c>
      <c r="H27023" s="3">
        <v>0.93290000000000006</v>
      </c>
      <c r="I27023" s="3">
        <v>4.3846300000000005</v>
      </c>
      <c r="J27023" s="3">
        <v>98.607530000000011</v>
      </c>
      <c r="K27023" s="4">
        <v>0.35</v>
      </c>
      <c r="L27023" s="73">
        <v>179.01059292307693</v>
      </c>
    </row>
    <row r="27024" spans="1:12" x14ac:dyDescent="0.35">
      <c r="A27024" s="1" t="s">
        <v>44385</v>
      </c>
      <c r="B27024" t="s">
        <v>42666</v>
      </c>
      <c r="C27024" t="s">
        <v>34</v>
      </c>
      <c r="D27024" t="s">
        <v>35</v>
      </c>
      <c r="E27024">
        <v>2</v>
      </c>
      <c r="F27024" s="2">
        <v>547.34</v>
      </c>
      <c r="G27024" s="3">
        <v>2806.03</v>
      </c>
      <c r="H27024" s="3">
        <v>5.4734000000000007</v>
      </c>
      <c r="I27024" s="3">
        <v>0</v>
      </c>
      <c r="J27024" s="3">
        <v>552.8134</v>
      </c>
      <c r="K27024" s="4">
        <v>0.34999999999999992</v>
      </c>
      <c r="L27024" s="73">
        <v>1003.5689415384614</v>
      </c>
    </row>
    <row r="27025" spans="1:12" x14ac:dyDescent="0.35">
      <c r="A27025" s="1" t="s">
        <v>44386</v>
      </c>
      <c r="B27025" t="s">
        <v>44387</v>
      </c>
      <c r="C27025" t="s">
        <v>34</v>
      </c>
      <c r="D27025" t="s">
        <v>35</v>
      </c>
      <c r="E27025">
        <v>1</v>
      </c>
      <c r="F27025" s="2">
        <v>6571.87</v>
      </c>
      <c r="G27025" s="3">
        <v>34702.300000000003</v>
      </c>
      <c r="H27025" s="3">
        <v>65.718699999999998</v>
      </c>
      <c r="I27025" s="3">
        <v>308.87788999999998</v>
      </c>
      <c r="J27025" s="3">
        <v>6946.46659</v>
      </c>
      <c r="K27025" s="4">
        <v>0.34999999999999992</v>
      </c>
      <c r="L27025" s="73">
        <v>12610.50857876923</v>
      </c>
    </row>
    <row r="27026" spans="1:12" x14ac:dyDescent="0.35">
      <c r="A27026" s="1" t="s">
        <v>44388</v>
      </c>
      <c r="B27026" t="s">
        <v>44389</v>
      </c>
      <c r="C27026" t="s">
        <v>34</v>
      </c>
      <c r="D27026" t="s">
        <v>35</v>
      </c>
      <c r="E27026">
        <v>1</v>
      </c>
      <c r="F27026" s="2">
        <v>114.57</v>
      </c>
      <c r="G27026" s="3">
        <v>587.32000000000005</v>
      </c>
      <c r="H27026" s="3">
        <v>1.1456999999999999</v>
      </c>
      <c r="I27026" s="3">
        <v>5.3847899999999997</v>
      </c>
      <c r="J27026" s="3">
        <v>121.10048999999999</v>
      </c>
      <c r="K27026" s="4">
        <v>0.35000000000000003</v>
      </c>
      <c r="L27026" s="73">
        <v>219.84396646153846</v>
      </c>
    </row>
    <row r="27027" spans="1:12" x14ac:dyDescent="0.35">
      <c r="A27027" s="1" t="s">
        <v>44390</v>
      </c>
      <c r="B27027" t="s">
        <v>42297</v>
      </c>
      <c r="C27027" t="s">
        <v>34</v>
      </c>
      <c r="D27027" t="s">
        <v>35</v>
      </c>
      <c r="E27027">
        <v>1</v>
      </c>
      <c r="F27027" s="2">
        <v>1238.48</v>
      </c>
      <c r="G27027" s="3">
        <v>6349.23</v>
      </c>
      <c r="H27027" s="3">
        <v>12.3848</v>
      </c>
      <c r="I27027" s="3">
        <v>58.208559999999999</v>
      </c>
      <c r="J27027" s="3">
        <v>1309.0733600000001</v>
      </c>
      <c r="K27027" s="4">
        <v>0.35</v>
      </c>
      <c r="L27027" s="73">
        <v>2376.471638153846</v>
      </c>
    </row>
    <row r="27028" spans="1:12" x14ac:dyDescent="0.35">
      <c r="A27028" s="1" t="s">
        <v>44391</v>
      </c>
      <c r="B27028" t="s">
        <v>44392</v>
      </c>
      <c r="C27028" t="s">
        <v>34</v>
      </c>
      <c r="D27028" t="s">
        <v>35</v>
      </c>
      <c r="E27028">
        <v>2</v>
      </c>
      <c r="F27028" s="2">
        <v>1627.5</v>
      </c>
      <c r="G27028" s="3">
        <v>7705.34</v>
      </c>
      <c r="H27028" s="3">
        <v>16.274999999999999</v>
      </c>
      <c r="I27028" s="3">
        <v>0</v>
      </c>
      <c r="J27028" s="3">
        <v>1643.7750000000001</v>
      </c>
      <c r="K27028" s="4">
        <v>0.34999999999999992</v>
      </c>
      <c r="L27028" s="73">
        <v>2984.083846153846</v>
      </c>
    </row>
    <row r="27029" spans="1:12" x14ac:dyDescent="0.35">
      <c r="A27029" s="1" t="s">
        <v>44393</v>
      </c>
      <c r="B27029" t="s">
        <v>44394</v>
      </c>
      <c r="C27029" t="s">
        <v>46</v>
      </c>
      <c r="D27029" t="s">
        <v>47</v>
      </c>
      <c r="E27029">
        <v>1</v>
      </c>
      <c r="F27029" s="2">
        <v>7.0000000000000007E-2</v>
      </c>
      <c r="G27029" s="3">
        <v>0.36</v>
      </c>
      <c r="H27029" s="3">
        <v>7.000000000000001E-4</v>
      </c>
      <c r="I27029" s="3">
        <v>3.2900000000000004E-3</v>
      </c>
      <c r="J27029" s="3">
        <v>7.3990000000000014E-2</v>
      </c>
      <c r="K27029" s="4">
        <v>0.35</v>
      </c>
      <c r="L27029" s="73">
        <v>0.13432030769230771</v>
      </c>
    </row>
    <row r="27030" spans="1:12" x14ac:dyDescent="0.35">
      <c r="A27030" s="1" t="s">
        <v>44395</v>
      </c>
      <c r="B27030" t="s">
        <v>44396</v>
      </c>
      <c r="C27030" t="s">
        <v>34</v>
      </c>
      <c r="D27030" t="s">
        <v>35</v>
      </c>
      <c r="E27030">
        <v>2</v>
      </c>
      <c r="F27030" s="2">
        <v>58.67</v>
      </c>
      <c r="G27030" s="3">
        <v>307.17</v>
      </c>
      <c r="H27030" s="3">
        <v>0.5867</v>
      </c>
      <c r="I27030" s="3">
        <v>0</v>
      </c>
      <c r="J27030" s="3">
        <v>59.256700000000002</v>
      </c>
      <c r="K27030" s="4">
        <v>0.35000000000000003</v>
      </c>
      <c r="L27030" s="73">
        <v>107.57370153846155</v>
      </c>
    </row>
    <row r="27031" spans="1:12" x14ac:dyDescent="0.35">
      <c r="A27031" s="1" t="s">
        <v>44397</v>
      </c>
      <c r="B27031" t="s">
        <v>44340</v>
      </c>
      <c r="C27031" t="s">
        <v>34</v>
      </c>
      <c r="D27031" t="s">
        <v>35</v>
      </c>
      <c r="E27031">
        <v>2</v>
      </c>
      <c r="F27031" s="2">
        <v>3338.16</v>
      </c>
      <c r="G27031" s="3">
        <v>0</v>
      </c>
      <c r="H27031" s="3">
        <v>33.381599999999999</v>
      </c>
      <c r="I27031" s="3">
        <v>0</v>
      </c>
      <c r="J27031" s="3">
        <v>3371.5416</v>
      </c>
      <c r="K27031" s="4">
        <v>0.34999999999999992</v>
      </c>
      <c r="L27031" s="73">
        <v>6120.6447507692301</v>
      </c>
    </row>
    <row r="27032" spans="1:12" x14ac:dyDescent="0.35">
      <c r="A27032" s="1" t="s">
        <v>44398</v>
      </c>
      <c r="B27032" t="s">
        <v>44399</v>
      </c>
      <c r="C27032" t="s">
        <v>34</v>
      </c>
      <c r="D27032" t="s">
        <v>35</v>
      </c>
      <c r="E27032">
        <v>2</v>
      </c>
      <c r="F27032" s="2">
        <v>79.8</v>
      </c>
      <c r="G27032" s="3">
        <v>417.8</v>
      </c>
      <c r="H27032" s="3">
        <v>0.79800000000000004</v>
      </c>
      <c r="I27032" s="3">
        <v>0</v>
      </c>
      <c r="J27032" s="3">
        <v>80.597999999999999</v>
      </c>
      <c r="K27032" s="4">
        <v>0.35</v>
      </c>
      <c r="L27032" s="73">
        <v>146.31636923076923</v>
      </c>
    </row>
    <row r="27033" spans="1:12" x14ac:dyDescent="0.35">
      <c r="A27033" s="1" t="s">
        <v>44400</v>
      </c>
      <c r="B27033" t="s">
        <v>44401</v>
      </c>
      <c r="C27033" t="s">
        <v>34</v>
      </c>
      <c r="D27033" t="s">
        <v>35</v>
      </c>
      <c r="E27033">
        <v>2</v>
      </c>
      <c r="F27033" s="2">
        <v>72.67</v>
      </c>
      <c r="G27033" s="3">
        <v>380.47</v>
      </c>
      <c r="H27033" s="3">
        <v>0.72670000000000001</v>
      </c>
      <c r="I27033" s="3">
        <v>0</v>
      </c>
      <c r="J27033" s="3">
        <v>73.396699999999996</v>
      </c>
      <c r="K27033" s="4">
        <v>0.35</v>
      </c>
      <c r="L27033" s="73">
        <v>133.24323999999999</v>
      </c>
    </row>
    <row r="27034" spans="1:12" x14ac:dyDescent="0.35">
      <c r="A27034" s="1" t="s">
        <v>44402</v>
      </c>
      <c r="B27034" t="s">
        <v>44403</v>
      </c>
      <c r="C27034" t="s">
        <v>46</v>
      </c>
      <c r="D27034" t="s">
        <v>47</v>
      </c>
      <c r="E27034">
        <v>1</v>
      </c>
      <c r="F27034" s="2">
        <v>3.68</v>
      </c>
      <c r="G27034" s="3">
        <v>18.899999999999999</v>
      </c>
      <c r="H27034" s="3">
        <v>3.6799999999999999E-2</v>
      </c>
      <c r="I27034" s="3">
        <v>0.17296</v>
      </c>
      <c r="J27034" s="3">
        <v>3.8897599999999999</v>
      </c>
      <c r="K27034" s="4">
        <v>0.35</v>
      </c>
      <c r="L27034" s="73">
        <v>7.0614104615384612</v>
      </c>
    </row>
    <row r="27035" spans="1:12" x14ac:dyDescent="0.35">
      <c r="A27035" s="1" t="s">
        <v>44404</v>
      </c>
      <c r="B27035" t="s">
        <v>44405</v>
      </c>
      <c r="C27035" t="s">
        <v>13</v>
      </c>
      <c r="D27035" t="s">
        <v>14</v>
      </c>
      <c r="E27035">
        <v>2</v>
      </c>
      <c r="F27035" s="2">
        <v>588.85</v>
      </c>
      <c r="G27035" s="3">
        <v>2888.8</v>
      </c>
      <c r="H27035" s="3">
        <v>5.8885000000000005</v>
      </c>
      <c r="I27035" s="3">
        <v>0</v>
      </c>
      <c r="J27035" s="3">
        <v>594.73850000000004</v>
      </c>
      <c r="K27035" s="4">
        <v>0.35</v>
      </c>
      <c r="L27035" s="73">
        <v>1079.6791230769231</v>
      </c>
    </row>
    <row r="27036" spans="1:12" x14ac:dyDescent="0.35">
      <c r="A27036" s="1" t="s">
        <v>44406</v>
      </c>
      <c r="B27036" t="s">
        <v>44407</v>
      </c>
      <c r="C27036" t="s">
        <v>34</v>
      </c>
      <c r="D27036" t="s">
        <v>35</v>
      </c>
      <c r="E27036">
        <v>1</v>
      </c>
      <c r="F27036" s="2">
        <v>70.38</v>
      </c>
      <c r="G27036" s="3">
        <v>360.81</v>
      </c>
      <c r="H27036" s="3">
        <v>0.70379999999999998</v>
      </c>
      <c r="I27036" s="3">
        <v>3.3078599999999998</v>
      </c>
      <c r="J27036" s="3">
        <v>74.391660000000002</v>
      </c>
      <c r="K27036" s="4">
        <v>0.35</v>
      </c>
      <c r="L27036" s="73">
        <v>135.04947507692307</v>
      </c>
    </row>
    <row r="27037" spans="1:12" x14ac:dyDescent="0.35">
      <c r="A27037" s="1" t="s">
        <v>44408</v>
      </c>
      <c r="B27037" t="s">
        <v>44409</v>
      </c>
      <c r="C27037" t="s">
        <v>34</v>
      </c>
      <c r="D27037" t="s">
        <v>35</v>
      </c>
      <c r="E27037">
        <v>1</v>
      </c>
      <c r="F27037" s="2">
        <v>824.17</v>
      </c>
      <c r="G27037" s="3">
        <v>4353.13</v>
      </c>
      <c r="H27037" s="3">
        <v>8.2416999999999998</v>
      </c>
      <c r="I27037" s="3">
        <v>38.735990000000001</v>
      </c>
      <c r="J27037" s="3">
        <v>871.14769000000001</v>
      </c>
      <c r="K27037" s="4">
        <v>0.35000000000000003</v>
      </c>
      <c r="L27037" s="73">
        <v>1581.4681141538463</v>
      </c>
    </row>
    <row r="27038" spans="1:12" x14ac:dyDescent="0.35">
      <c r="A27038" s="1" t="s">
        <v>44410</v>
      </c>
      <c r="B27038" t="s">
        <v>42645</v>
      </c>
      <c r="C27038" t="s">
        <v>34</v>
      </c>
      <c r="D27038" t="s">
        <v>35</v>
      </c>
      <c r="E27038">
        <v>2</v>
      </c>
      <c r="F27038" s="2">
        <v>697.52</v>
      </c>
      <c r="G27038" s="3">
        <v>3575.9</v>
      </c>
      <c r="H27038" s="3">
        <v>6.9752000000000001</v>
      </c>
      <c r="I27038" s="3">
        <v>0</v>
      </c>
      <c r="J27038" s="3">
        <v>704.49519999999995</v>
      </c>
      <c r="K27038" s="4">
        <v>0.35000000000000003</v>
      </c>
      <c r="L27038" s="73">
        <v>1278.9297476923077</v>
      </c>
    </row>
    <row r="27039" spans="1:12" x14ac:dyDescent="0.35">
      <c r="A27039" s="1" t="s">
        <v>44411</v>
      </c>
      <c r="B27039" t="s">
        <v>44412</v>
      </c>
      <c r="C27039" t="s">
        <v>29</v>
      </c>
      <c r="D27039" t="s">
        <v>30</v>
      </c>
      <c r="E27039">
        <v>1</v>
      </c>
      <c r="F27039" s="2">
        <v>60.08</v>
      </c>
      <c r="G27039" s="3">
        <v>308.05</v>
      </c>
      <c r="H27039" s="3">
        <v>0.6008</v>
      </c>
      <c r="I27039" s="3">
        <v>2.82376</v>
      </c>
      <c r="J27039" s="3">
        <v>63.504559999999998</v>
      </c>
      <c r="K27039" s="4">
        <v>0.34999999999999992</v>
      </c>
      <c r="L27039" s="73">
        <v>115.28520123076922</v>
      </c>
    </row>
    <row r="27040" spans="1:12" x14ac:dyDescent="0.35">
      <c r="A27040" s="1" t="s">
        <v>44413</v>
      </c>
      <c r="B27040" t="s">
        <v>41619</v>
      </c>
      <c r="C27040" t="s">
        <v>34</v>
      </c>
      <c r="D27040" t="s">
        <v>35</v>
      </c>
      <c r="E27040">
        <v>2</v>
      </c>
      <c r="F27040" s="2">
        <v>427.46</v>
      </c>
      <c r="G27040" s="3">
        <v>2191.4499999999998</v>
      </c>
      <c r="H27040" s="3">
        <v>4.2745999999999995</v>
      </c>
      <c r="I27040" s="3">
        <v>0</v>
      </c>
      <c r="J27040" s="3">
        <v>431.7346</v>
      </c>
      <c r="K27040" s="4">
        <v>0.35</v>
      </c>
      <c r="L27040" s="73">
        <v>783.76435076923076</v>
      </c>
    </row>
    <row r="27041" spans="1:12" x14ac:dyDescent="0.35">
      <c r="A27041" s="1" t="s">
        <v>44414</v>
      </c>
      <c r="B27041" t="s">
        <v>44415</v>
      </c>
      <c r="C27041" t="s">
        <v>34</v>
      </c>
      <c r="D27041" t="s">
        <v>35</v>
      </c>
      <c r="E27041">
        <v>2</v>
      </c>
      <c r="F27041" s="2">
        <v>120.42</v>
      </c>
      <c r="G27041" s="3">
        <v>646.6</v>
      </c>
      <c r="H27041" s="3">
        <v>1.2041999999999999</v>
      </c>
      <c r="I27041" s="3">
        <v>0</v>
      </c>
      <c r="J27041" s="3">
        <v>121.6242</v>
      </c>
      <c r="K27041" s="4">
        <v>0.35</v>
      </c>
      <c r="L27041" s="73">
        <v>220.79470153846154</v>
      </c>
    </row>
    <row r="27042" spans="1:12" x14ac:dyDescent="0.35">
      <c r="A27042" s="1" t="s">
        <v>44416</v>
      </c>
      <c r="B27042" t="s">
        <v>44417</v>
      </c>
      <c r="C27042" t="s">
        <v>34</v>
      </c>
      <c r="D27042" t="s">
        <v>35</v>
      </c>
      <c r="E27042">
        <v>1</v>
      </c>
      <c r="F27042" s="2">
        <v>50.22</v>
      </c>
      <c r="G27042" s="3">
        <v>257.47000000000003</v>
      </c>
      <c r="H27042" s="3">
        <v>0.50219999999999998</v>
      </c>
      <c r="I27042" s="3">
        <v>2.3603399999999999</v>
      </c>
      <c r="J27042" s="3">
        <v>53.082540000000002</v>
      </c>
      <c r="K27042" s="4">
        <v>0.34999999999999992</v>
      </c>
      <c r="L27042" s="73">
        <v>96.365226461538455</v>
      </c>
    </row>
    <row r="27043" spans="1:12" x14ac:dyDescent="0.35">
      <c r="A27043" s="1" t="s">
        <v>44418</v>
      </c>
      <c r="B27043" t="s">
        <v>41732</v>
      </c>
      <c r="C27043" t="s">
        <v>34</v>
      </c>
      <c r="D27043" t="s">
        <v>35</v>
      </c>
      <c r="E27043">
        <v>1</v>
      </c>
      <c r="F27043" s="2">
        <v>185.04</v>
      </c>
      <c r="G27043" s="3">
        <v>948.63</v>
      </c>
      <c r="H27043" s="3">
        <v>1.8504</v>
      </c>
      <c r="I27043" s="3">
        <v>8.6968800000000002</v>
      </c>
      <c r="J27043" s="3">
        <v>195.58727999999999</v>
      </c>
      <c r="K27043" s="4">
        <v>0.35000000000000003</v>
      </c>
      <c r="L27043" s="73">
        <v>355.06613907692309</v>
      </c>
    </row>
    <row r="27044" spans="1:12" x14ac:dyDescent="0.35">
      <c r="A27044" s="1" t="s">
        <v>44419</v>
      </c>
      <c r="B27044" t="s">
        <v>43577</v>
      </c>
      <c r="C27044" t="s">
        <v>34</v>
      </c>
      <c r="D27044" t="s">
        <v>35</v>
      </c>
      <c r="E27044">
        <v>1</v>
      </c>
      <c r="F27044" s="2">
        <v>1043.1400000000001</v>
      </c>
      <c r="G27044" s="3">
        <v>5347.83</v>
      </c>
      <c r="H27044" s="3">
        <v>10.431400000000002</v>
      </c>
      <c r="I27044" s="3">
        <v>49.027580000000007</v>
      </c>
      <c r="J27044" s="3">
        <v>1102.59898</v>
      </c>
      <c r="K27044" s="4">
        <v>0.35000000000000003</v>
      </c>
      <c r="L27044" s="73">
        <v>2001.6412252307691</v>
      </c>
    </row>
    <row r="27045" spans="1:12" x14ac:dyDescent="0.35">
      <c r="A27045" s="1" t="s">
        <v>44420</v>
      </c>
      <c r="B27045" t="s">
        <v>44421</v>
      </c>
      <c r="C27045" t="s">
        <v>34</v>
      </c>
      <c r="D27045" t="s">
        <v>35</v>
      </c>
      <c r="E27045">
        <v>1</v>
      </c>
      <c r="F27045" s="2">
        <v>5110.72</v>
      </c>
      <c r="G27045" s="3">
        <v>24005.85</v>
      </c>
      <c r="H27045" s="3">
        <v>51.107200000000006</v>
      </c>
      <c r="I27045" s="3">
        <v>240.20384000000001</v>
      </c>
      <c r="J27045" s="3">
        <v>5402.0310400000008</v>
      </c>
      <c r="K27045" s="4">
        <v>0.34999999999999992</v>
      </c>
      <c r="L27045" s="73">
        <v>9806.7640418461542</v>
      </c>
    </row>
    <row r="27046" spans="1:12" x14ac:dyDescent="0.35">
      <c r="A27046" s="1" t="s">
        <v>44422</v>
      </c>
      <c r="B27046" t="s">
        <v>44423</v>
      </c>
      <c r="C27046" t="s">
        <v>34</v>
      </c>
      <c r="D27046" t="s">
        <v>35</v>
      </c>
      <c r="E27046">
        <v>2</v>
      </c>
      <c r="F27046" s="2">
        <v>4089.11</v>
      </c>
      <c r="G27046" s="3">
        <v>21814.69</v>
      </c>
      <c r="H27046" s="3">
        <v>40.891100000000002</v>
      </c>
      <c r="I27046" s="3">
        <v>0</v>
      </c>
      <c r="J27046" s="3">
        <v>4130.0011000000004</v>
      </c>
      <c r="K27046" s="4">
        <v>0.34999999999999992</v>
      </c>
      <c r="L27046" s="73">
        <v>7497.5404584615389</v>
      </c>
    </row>
    <row r="27047" spans="1:12" x14ac:dyDescent="0.35">
      <c r="A27047" s="1" t="s">
        <v>44424</v>
      </c>
      <c r="B27047" t="s">
        <v>44425</v>
      </c>
      <c r="C27047" t="s">
        <v>34</v>
      </c>
      <c r="D27047" t="s">
        <v>35</v>
      </c>
      <c r="E27047">
        <v>1</v>
      </c>
      <c r="F27047" s="2">
        <v>29.04</v>
      </c>
      <c r="G27047" s="3">
        <v>151.83000000000001</v>
      </c>
      <c r="H27047" s="3">
        <v>0.29039999999999999</v>
      </c>
      <c r="I27047" s="3">
        <v>1.3648799999999999</v>
      </c>
      <c r="J27047" s="3">
        <v>30.695279999999997</v>
      </c>
      <c r="K27047" s="4">
        <v>0.35</v>
      </c>
      <c r="L27047" s="73">
        <v>55.723739076923067</v>
      </c>
    </row>
    <row r="27048" spans="1:12" x14ac:dyDescent="0.35">
      <c r="A27048" s="1" t="s">
        <v>44426</v>
      </c>
      <c r="B27048" t="s">
        <v>44427</v>
      </c>
      <c r="C27048" t="s">
        <v>34</v>
      </c>
      <c r="D27048" t="s">
        <v>35</v>
      </c>
      <c r="E27048">
        <v>1</v>
      </c>
      <c r="F27048" s="2">
        <v>37.78</v>
      </c>
      <c r="G27048" s="3">
        <v>193.65</v>
      </c>
      <c r="H27048" s="3">
        <v>0.37780000000000002</v>
      </c>
      <c r="I27048" s="3">
        <v>1.77566</v>
      </c>
      <c r="J27048" s="3">
        <v>39.933460000000004</v>
      </c>
      <c r="K27048" s="4">
        <v>0.35</v>
      </c>
      <c r="L27048" s="73">
        <v>72.494588923076932</v>
      </c>
    </row>
    <row r="27049" spans="1:12" x14ac:dyDescent="0.35">
      <c r="A27049" s="1" t="s">
        <v>44428</v>
      </c>
      <c r="B27049" t="s">
        <v>44429</v>
      </c>
      <c r="C27049" t="s">
        <v>34</v>
      </c>
      <c r="D27049" t="s">
        <v>35</v>
      </c>
      <c r="E27049">
        <v>2</v>
      </c>
      <c r="F27049" s="2">
        <v>56.5</v>
      </c>
      <c r="G27049" s="3">
        <v>289.63</v>
      </c>
      <c r="H27049" s="3">
        <v>0.56500000000000006</v>
      </c>
      <c r="I27049" s="3">
        <v>0</v>
      </c>
      <c r="J27049" s="3">
        <v>57.064999999999998</v>
      </c>
      <c r="K27049" s="4">
        <v>0.35</v>
      </c>
      <c r="L27049" s="73">
        <v>103.59492307692307</v>
      </c>
    </row>
    <row r="27050" spans="1:12" x14ac:dyDescent="0.35">
      <c r="A27050" s="1" t="s">
        <v>44430</v>
      </c>
      <c r="B27050" t="s">
        <v>44431</v>
      </c>
      <c r="C27050" t="s">
        <v>34</v>
      </c>
      <c r="D27050" t="s">
        <v>35</v>
      </c>
      <c r="E27050">
        <v>1</v>
      </c>
      <c r="F27050" s="2">
        <v>1539.47</v>
      </c>
      <c r="G27050" s="3">
        <v>8060.05</v>
      </c>
      <c r="H27050" s="3">
        <v>15.3947</v>
      </c>
      <c r="I27050" s="3">
        <v>72.355090000000004</v>
      </c>
      <c r="J27050" s="3">
        <v>1627.2197900000001</v>
      </c>
      <c r="K27050" s="4">
        <v>0.34999999999999992</v>
      </c>
      <c r="L27050" s="73">
        <v>2954.0297726153844</v>
      </c>
    </row>
    <row r="27051" spans="1:12" x14ac:dyDescent="0.35">
      <c r="A27051" s="1" t="s">
        <v>44432</v>
      </c>
      <c r="B27051" t="s">
        <v>44433</v>
      </c>
      <c r="C27051" t="s">
        <v>34</v>
      </c>
      <c r="D27051" t="s">
        <v>35</v>
      </c>
      <c r="E27051">
        <v>2</v>
      </c>
      <c r="F27051" s="2">
        <v>5.34</v>
      </c>
      <c r="G27051" s="3">
        <v>39.92</v>
      </c>
      <c r="H27051" s="3">
        <v>5.3400000000000003E-2</v>
      </c>
      <c r="I27051" s="3">
        <v>0</v>
      </c>
      <c r="J27051" s="3">
        <v>5.3933999999999997</v>
      </c>
      <c r="K27051" s="4">
        <v>0.34999999999999992</v>
      </c>
      <c r="L27051" s="73">
        <v>9.7910953846153834</v>
      </c>
    </row>
    <row r="27052" spans="1:12" x14ac:dyDescent="0.35">
      <c r="A27052" s="1" t="s">
        <v>44434</v>
      </c>
      <c r="B27052" t="s">
        <v>44435</v>
      </c>
      <c r="C27052" t="s">
        <v>34</v>
      </c>
      <c r="D27052" t="s">
        <v>35</v>
      </c>
      <c r="E27052">
        <v>2</v>
      </c>
      <c r="F27052" s="2">
        <v>12.58</v>
      </c>
      <c r="G27052" s="3">
        <v>65.86</v>
      </c>
      <c r="H27052" s="3">
        <v>0.1258</v>
      </c>
      <c r="I27052" s="3">
        <v>0</v>
      </c>
      <c r="J27052" s="3">
        <v>12.7058</v>
      </c>
      <c r="K27052" s="4">
        <v>0.35</v>
      </c>
      <c r="L27052" s="73">
        <v>23.065913846153848</v>
      </c>
    </row>
    <row r="27053" spans="1:12" x14ac:dyDescent="0.35">
      <c r="A27053" s="1" t="s">
        <v>44436</v>
      </c>
      <c r="B27053" t="s">
        <v>44437</v>
      </c>
      <c r="C27053" t="s">
        <v>13</v>
      </c>
      <c r="D27053" t="s">
        <v>14</v>
      </c>
      <c r="E27053">
        <v>1</v>
      </c>
      <c r="F27053" s="2">
        <v>33.020000000000003</v>
      </c>
      <c r="G27053" s="3">
        <v>169.27</v>
      </c>
      <c r="H27053" s="3">
        <v>0.33020000000000005</v>
      </c>
      <c r="I27053" s="3">
        <v>1.5519400000000001</v>
      </c>
      <c r="J27053" s="3">
        <v>34.902140000000003</v>
      </c>
      <c r="K27053" s="4">
        <v>0.35000000000000003</v>
      </c>
      <c r="L27053" s="73">
        <v>63.360808000000006</v>
      </c>
    </row>
    <row r="27054" spans="1:12" x14ac:dyDescent="0.35">
      <c r="A27054" s="1" t="s">
        <v>44438</v>
      </c>
      <c r="B27054" t="s">
        <v>42666</v>
      </c>
      <c r="C27054" t="s">
        <v>34</v>
      </c>
      <c r="D27054" t="s">
        <v>35</v>
      </c>
      <c r="E27054">
        <v>2</v>
      </c>
      <c r="F27054" s="2">
        <v>562.52</v>
      </c>
      <c r="G27054" s="3">
        <v>2883.8</v>
      </c>
      <c r="H27054" s="3">
        <v>5.6251999999999995</v>
      </c>
      <c r="I27054" s="3">
        <v>0</v>
      </c>
      <c r="J27054" s="3">
        <v>568.14519999999993</v>
      </c>
      <c r="K27054" s="4">
        <v>0.34999999999999992</v>
      </c>
      <c r="L27054" s="73">
        <v>1031.4020553846151</v>
      </c>
    </row>
    <row r="27055" spans="1:12" x14ac:dyDescent="0.35">
      <c r="A27055" s="1" t="s">
        <v>44439</v>
      </c>
      <c r="B27055" t="s">
        <v>44440</v>
      </c>
      <c r="C27055" t="s">
        <v>34</v>
      </c>
      <c r="D27055" t="s">
        <v>35</v>
      </c>
      <c r="E27055">
        <v>2</v>
      </c>
      <c r="F27055" s="2">
        <v>562.52</v>
      </c>
      <c r="G27055" s="3">
        <v>2883.8</v>
      </c>
      <c r="H27055" s="3">
        <v>5.6251999999999995</v>
      </c>
      <c r="I27055" s="3">
        <v>0</v>
      </c>
      <c r="J27055" s="3">
        <v>568.14519999999993</v>
      </c>
      <c r="K27055" s="4">
        <v>0.34999999999999992</v>
      </c>
      <c r="L27055" s="73">
        <v>1031.4020553846151</v>
      </c>
    </row>
    <row r="27056" spans="1:12" x14ac:dyDescent="0.35">
      <c r="A27056" s="1" t="s">
        <v>44441</v>
      </c>
      <c r="B27056" t="s">
        <v>44442</v>
      </c>
      <c r="C27056" t="s">
        <v>13</v>
      </c>
      <c r="D27056" t="s">
        <v>14</v>
      </c>
      <c r="E27056">
        <v>1</v>
      </c>
      <c r="F27056" s="2">
        <v>41.78</v>
      </c>
      <c r="G27056" s="3">
        <v>210.26</v>
      </c>
      <c r="H27056" s="3">
        <v>0.4178</v>
      </c>
      <c r="I27056" s="3">
        <v>1.96366</v>
      </c>
      <c r="J27056" s="3">
        <v>44.161459999999998</v>
      </c>
      <c r="K27056" s="4">
        <v>0.34999999999999992</v>
      </c>
      <c r="L27056" s="73">
        <v>80.170035076923071</v>
      </c>
    </row>
    <row r="27057" spans="1:12" x14ac:dyDescent="0.35">
      <c r="A27057" s="1" t="s">
        <v>44443</v>
      </c>
      <c r="B27057" t="s">
        <v>44444</v>
      </c>
      <c r="C27057" t="s">
        <v>34</v>
      </c>
      <c r="D27057" t="s">
        <v>35</v>
      </c>
      <c r="E27057">
        <v>2</v>
      </c>
      <c r="F27057" s="2">
        <v>246.4</v>
      </c>
      <c r="G27057" s="3">
        <v>1380.94</v>
      </c>
      <c r="H27057" s="3">
        <v>2.464</v>
      </c>
      <c r="I27057" s="3">
        <v>0</v>
      </c>
      <c r="J27057" s="3">
        <v>248.864</v>
      </c>
      <c r="K27057" s="4">
        <v>0.35000000000000003</v>
      </c>
      <c r="L27057" s="73">
        <v>451.78387692307695</v>
      </c>
    </row>
    <row r="27058" spans="1:12" x14ac:dyDescent="0.35">
      <c r="A27058" s="1" t="s">
        <v>44445</v>
      </c>
      <c r="B27058" t="s">
        <v>44446</v>
      </c>
      <c r="C27058" t="s">
        <v>46</v>
      </c>
      <c r="D27058" t="s">
        <v>47</v>
      </c>
      <c r="E27058">
        <v>2</v>
      </c>
      <c r="F27058" s="2">
        <v>696.16</v>
      </c>
      <c r="G27058" s="3">
        <v>3575.81</v>
      </c>
      <c r="H27058" s="3">
        <v>6.9615999999999998</v>
      </c>
      <c r="I27058" s="3">
        <v>0</v>
      </c>
      <c r="J27058" s="3">
        <v>703.12159999999994</v>
      </c>
      <c r="K27058" s="4">
        <v>0.34999999999999992</v>
      </c>
      <c r="L27058" s="73">
        <v>1276.4361353846152</v>
      </c>
    </row>
    <row r="27059" spans="1:12" x14ac:dyDescent="0.35">
      <c r="A27059" s="1" t="s">
        <v>44447</v>
      </c>
      <c r="B27059" t="s">
        <v>44448</v>
      </c>
      <c r="C27059" t="s">
        <v>34</v>
      </c>
      <c r="D27059" t="s">
        <v>35</v>
      </c>
      <c r="E27059">
        <v>2</v>
      </c>
      <c r="F27059" s="2">
        <v>33.32</v>
      </c>
      <c r="G27059" s="3">
        <v>170.87</v>
      </c>
      <c r="H27059" s="3">
        <v>0.3332</v>
      </c>
      <c r="I27059" s="3">
        <v>0</v>
      </c>
      <c r="J27059" s="3">
        <v>33.653199999999998</v>
      </c>
      <c r="K27059" s="4">
        <v>0.35000000000000003</v>
      </c>
      <c r="L27059" s="73">
        <v>61.093501538461538</v>
      </c>
    </row>
    <row r="27060" spans="1:12" x14ac:dyDescent="0.35">
      <c r="A27060" s="1" t="s">
        <v>44449</v>
      </c>
      <c r="B27060" t="s">
        <v>44450</v>
      </c>
      <c r="C27060" t="s">
        <v>34</v>
      </c>
      <c r="D27060" t="s">
        <v>35</v>
      </c>
      <c r="E27060">
        <v>1</v>
      </c>
      <c r="F27060" s="2">
        <v>48.06</v>
      </c>
      <c r="G27060" s="3">
        <v>256.35000000000002</v>
      </c>
      <c r="H27060" s="3">
        <v>0.48060000000000003</v>
      </c>
      <c r="I27060" s="3">
        <v>2.2588200000000001</v>
      </c>
      <c r="J27060" s="3">
        <v>50.799420000000005</v>
      </c>
      <c r="K27060" s="4">
        <v>0.35</v>
      </c>
      <c r="L27060" s="73">
        <v>92.220485538461546</v>
      </c>
    </row>
    <row r="27061" spans="1:12" x14ac:dyDescent="0.35">
      <c r="A27061" s="1" t="s">
        <v>44451</v>
      </c>
      <c r="B27061" t="s">
        <v>44452</v>
      </c>
      <c r="C27061" t="s">
        <v>34</v>
      </c>
      <c r="D27061" t="s">
        <v>35</v>
      </c>
      <c r="E27061">
        <v>2</v>
      </c>
      <c r="F27061" s="2">
        <v>55.31</v>
      </c>
      <c r="G27061" s="3">
        <v>413.18</v>
      </c>
      <c r="H27061" s="3">
        <v>0.55310000000000004</v>
      </c>
      <c r="I27061" s="3">
        <v>0</v>
      </c>
      <c r="J27061" s="3">
        <v>55.863100000000003</v>
      </c>
      <c r="K27061" s="4">
        <v>0.34999999999999992</v>
      </c>
      <c r="L27061" s="73">
        <v>101.4130123076923</v>
      </c>
    </row>
    <row r="27062" spans="1:12" x14ac:dyDescent="0.35">
      <c r="A27062" s="1" t="s">
        <v>44453</v>
      </c>
      <c r="B27062" t="s">
        <v>44454</v>
      </c>
      <c r="C27062" t="s">
        <v>46</v>
      </c>
      <c r="D27062" t="s">
        <v>47</v>
      </c>
      <c r="E27062">
        <v>1</v>
      </c>
      <c r="F27062" s="2">
        <v>22.75</v>
      </c>
      <c r="G27062" s="3">
        <v>116.61</v>
      </c>
      <c r="H27062" s="3">
        <v>0.22750000000000001</v>
      </c>
      <c r="I27062" s="3">
        <v>1.06925</v>
      </c>
      <c r="J27062" s="3">
        <v>24.046749999999999</v>
      </c>
      <c r="K27062" s="4">
        <v>0.35</v>
      </c>
      <c r="L27062" s="73">
        <v>43.6541</v>
      </c>
    </row>
    <row r="27063" spans="1:12" x14ac:dyDescent="0.35">
      <c r="A27063" s="1" t="s">
        <v>44455</v>
      </c>
      <c r="B27063" t="s">
        <v>44456</v>
      </c>
      <c r="C27063" t="s">
        <v>34</v>
      </c>
      <c r="D27063" t="s">
        <v>35</v>
      </c>
      <c r="E27063">
        <v>1</v>
      </c>
      <c r="F27063" s="2">
        <v>95.73</v>
      </c>
      <c r="G27063" s="3">
        <v>477.08</v>
      </c>
      <c r="H27063" s="3">
        <v>0.95730000000000004</v>
      </c>
      <c r="I27063" s="3">
        <v>4.4993100000000004</v>
      </c>
      <c r="J27063" s="3">
        <v>101.18661</v>
      </c>
      <c r="K27063" s="4">
        <v>0.34999999999999992</v>
      </c>
      <c r="L27063" s="73">
        <v>183.69261507692306</v>
      </c>
    </row>
    <row r="27064" spans="1:12" x14ac:dyDescent="0.35">
      <c r="A27064" s="1" t="s">
        <v>44457</v>
      </c>
      <c r="B27064" t="s">
        <v>41593</v>
      </c>
      <c r="C27064" t="s">
        <v>34</v>
      </c>
      <c r="D27064" t="s">
        <v>35</v>
      </c>
      <c r="E27064">
        <v>2</v>
      </c>
      <c r="F27064" s="2">
        <v>413.7</v>
      </c>
      <c r="G27064" s="3">
        <v>2120.87</v>
      </c>
      <c r="H27064" s="3">
        <v>4.1369999999999996</v>
      </c>
      <c r="I27064" s="3">
        <v>0</v>
      </c>
      <c r="J27064" s="3">
        <v>417.83699999999999</v>
      </c>
      <c r="K27064" s="4">
        <v>0.35</v>
      </c>
      <c r="L27064" s="73">
        <v>758.53486153846154</v>
      </c>
    </row>
    <row r="27065" spans="1:12" x14ac:dyDescent="0.35">
      <c r="A27065" s="1" t="s">
        <v>44458</v>
      </c>
      <c r="B27065" t="s">
        <v>44459</v>
      </c>
      <c r="C27065" t="s">
        <v>13</v>
      </c>
      <c r="D27065" t="s">
        <v>14</v>
      </c>
      <c r="E27065">
        <v>2</v>
      </c>
      <c r="F27065" s="2">
        <v>53.86</v>
      </c>
      <c r="G27065" s="3">
        <v>276.13</v>
      </c>
      <c r="H27065" s="3">
        <v>0.53859999999999997</v>
      </c>
      <c r="I27065" s="3">
        <v>0</v>
      </c>
      <c r="J27065" s="3">
        <v>54.398600000000002</v>
      </c>
      <c r="K27065" s="4">
        <v>0.35</v>
      </c>
      <c r="L27065" s="73">
        <v>98.754381538461544</v>
      </c>
    </row>
    <row r="27066" spans="1:12" x14ac:dyDescent="0.35">
      <c r="A27066" s="1" t="s">
        <v>44460</v>
      </c>
      <c r="B27066" t="s">
        <v>44461</v>
      </c>
      <c r="C27066" t="s">
        <v>34</v>
      </c>
      <c r="D27066" t="s">
        <v>35</v>
      </c>
      <c r="E27066">
        <v>2</v>
      </c>
      <c r="F27066" s="2">
        <v>67.86</v>
      </c>
      <c r="G27066" s="3">
        <v>368.17</v>
      </c>
      <c r="H27066" s="3">
        <v>0.67859999999999998</v>
      </c>
      <c r="I27066" s="3">
        <v>0</v>
      </c>
      <c r="J27066" s="3">
        <v>68.538600000000002</v>
      </c>
      <c r="K27066" s="4">
        <v>0.35</v>
      </c>
      <c r="L27066" s="73">
        <v>124.42392000000001</v>
      </c>
    </row>
    <row r="27067" spans="1:12" x14ac:dyDescent="0.35">
      <c r="A27067" s="1" t="s">
        <v>44462</v>
      </c>
      <c r="B27067" t="s">
        <v>44463</v>
      </c>
      <c r="C27067" t="s">
        <v>13</v>
      </c>
      <c r="D27067" t="s">
        <v>14</v>
      </c>
      <c r="E27067">
        <v>2</v>
      </c>
      <c r="F27067" s="2">
        <v>26.37</v>
      </c>
      <c r="G27067" s="3">
        <v>129.37</v>
      </c>
      <c r="H27067" s="3">
        <v>0.26369999999999999</v>
      </c>
      <c r="I27067" s="3">
        <v>0</v>
      </c>
      <c r="J27067" s="3">
        <v>26.633700000000001</v>
      </c>
      <c r="K27067" s="4">
        <v>0.35</v>
      </c>
      <c r="L27067" s="73">
        <v>48.35040923076923</v>
      </c>
    </row>
    <row r="27068" spans="1:12" x14ac:dyDescent="0.35">
      <c r="A27068" s="1" t="s">
        <v>44464</v>
      </c>
      <c r="B27068" t="s">
        <v>44465</v>
      </c>
      <c r="C27068" t="s">
        <v>46</v>
      </c>
      <c r="D27068" t="s">
        <v>47</v>
      </c>
      <c r="E27068">
        <v>2</v>
      </c>
      <c r="F27068" s="2">
        <v>352.1</v>
      </c>
      <c r="G27068" s="3">
        <v>1805.13</v>
      </c>
      <c r="H27068" s="3">
        <v>3.5210000000000004</v>
      </c>
      <c r="I27068" s="3">
        <v>0</v>
      </c>
      <c r="J27068" s="3">
        <v>355.62100000000004</v>
      </c>
      <c r="K27068" s="4">
        <v>0.35000000000000003</v>
      </c>
      <c r="L27068" s="73">
        <v>645.58889230769239</v>
      </c>
    </row>
    <row r="27069" spans="1:12" x14ac:dyDescent="0.35">
      <c r="A27069" s="1" t="s">
        <v>44466</v>
      </c>
      <c r="B27069" t="s">
        <v>44467</v>
      </c>
      <c r="C27069" t="s">
        <v>46</v>
      </c>
      <c r="D27069" t="s">
        <v>47</v>
      </c>
      <c r="E27069">
        <v>1</v>
      </c>
      <c r="F27069" s="2">
        <v>1.24</v>
      </c>
      <c r="G27069" s="3">
        <v>6.38</v>
      </c>
      <c r="H27069" s="3">
        <v>1.24E-2</v>
      </c>
      <c r="I27069" s="3">
        <v>5.8279999999999998E-2</v>
      </c>
      <c r="J27069" s="3">
        <v>1.3106800000000001</v>
      </c>
      <c r="K27069" s="4">
        <v>0.35000000000000003</v>
      </c>
      <c r="L27069" s="73">
        <v>2.3793883076923081</v>
      </c>
    </row>
    <row r="27070" spans="1:12" x14ac:dyDescent="0.35">
      <c r="A27070" s="1" t="s">
        <v>44468</v>
      </c>
      <c r="B27070" t="s">
        <v>44469</v>
      </c>
      <c r="C27070" t="s">
        <v>13</v>
      </c>
      <c r="D27070" t="s">
        <v>14</v>
      </c>
      <c r="E27070">
        <v>1</v>
      </c>
      <c r="F27070" s="2">
        <v>905.12</v>
      </c>
      <c r="G27070" s="3">
        <v>4640.21</v>
      </c>
      <c r="H27070" s="3">
        <v>9.0511999999999997</v>
      </c>
      <c r="I27070" s="3">
        <v>42.540640000000003</v>
      </c>
      <c r="J27070" s="3">
        <v>956.71184000000005</v>
      </c>
      <c r="K27070" s="4">
        <v>0.34999999999999992</v>
      </c>
      <c r="L27070" s="73">
        <v>1736.7999556923075</v>
      </c>
    </row>
    <row r="27071" spans="1:12" x14ac:dyDescent="0.35">
      <c r="A27071" s="1" t="s">
        <v>44470</v>
      </c>
      <c r="B27071" t="s">
        <v>44471</v>
      </c>
      <c r="C27071" t="s">
        <v>34</v>
      </c>
      <c r="D27071" t="s">
        <v>35</v>
      </c>
      <c r="E27071">
        <v>1</v>
      </c>
      <c r="F27071" s="2">
        <v>51.65</v>
      </c>
      <c r="G27071" s="3">
        <v>270.42</v>
      </c>
      <c r="H27071" s="3">
        <v>0.51649999999999996</v>
      </c>
      <c r="I27071" s="3">
        <v>2.4275500000000001</v>
      </c>
      <c r="J27071" s="3">
        <v>54.594049999999996</v>
      </c>
      <c r="K27071" s="4">
        <v>0.35000000000000003</v>
      </c>
      <c r="L27071" s="73">
        <v>99.109198461538455</v>
      </c>
    </row>
    <row r="27072" spans="1:12" x14ac:dyDescent="0.35">
      <c r="A27072" s="1" t="s">
        <v>44472</v>
      </c>
      <c r="B27072" t="s">
        <v>44473</v>
      </c>
      <c r="C27072" t="s">
        <v>13</v>
      </c>
      <c r="D27072" t="s">
        <v>14</v>
      </c>
      <c r="E27072">
        <v>2</v>
      </c>
      <c r="F27072" s="2">
        <v>4.0999999999999996</v>
      </c>
      <c r="G27072" s="3">
        <v>2978.38</v>
      </c>
      <c r="H27072" s="3">
        <v>4.0999999999999995E-2</v>
      </c>
      <c r="I27072" s="3">
        <v>0</v>
      </c>
      <c r="J27072" s="3">
        <v>4.141</v>
      </c>
      <c r="K27072" s="4">
        <v>0.35</v>
      </c>
      <c r="L27072" s="73">
        <v>7.5175076923076922</v>
      </c>
    </row>
    <row r="27073" spans="1:12" x14ac:dyDescent="0.35">
      <c r="A27073" s="1" t="s">
        <v>44474</v>
      </c>
      <c r="B27073" t="s">
        <v>44475</v>
      </c>
      <c r="C27073" t="s">
        <v>34</v>
      </c>
      <c r="D27073" t="s">
        <v>35</v>
      </c>
      <c r="E27073">
        <v>1</v>
      </c>
      <c r="F27073" s="2">
        <v>1040.73</v>
      </c>
      <c r="G27073" s="3">
        <v>5335.46</v>
      </c>
      <c r="H27073" s="3">
        <v>10.407300000000001</v>
      </c>
      <c r="I27073" s="3">
        <v>48.91431</v>
      </c>
      <c r="J27073" s="3">
        <v>1100.05161</v>
      </c>
      <c r="K27073" s="4">
        <v>0.35</v>
      </c>
      <c r="L27073" s="73">
        <v>1997.0167689230768</v>
      </c>
    </row>
    <row r="27074" spans="1:12" x14ac:dyDescent="0.35">
      <c r="A27074" s="1" t="s">
        <v>44476</v>
      </c>
      <c r="B27074" t="s">
        <v>44477</v>
      </c>
      <c r="C27074" t="s">
        <v>34</v>
      </c>
      <c r="D27074" t="s">
        <v>35</v>
      </c>
      <c r="E27074">
        <v>2</v>
      </c>
      <c r="F27074" s="2">
        <v>4.6900000000000004</v>
      </c>
      <c r="G27074" s="3">
        <v>35.049999999999997</v>
      </c>
      <c r="H27074" s="3">
        <v>4.6900000000000004E-2</v>
      </c>
      <c r="I27074" s="3">
        <v>0</v>
      </c>
      <c r="J27074" s="3">
        <v>4.7369000000000003</v>
      </c>
      <c r="K27074" s="4">
        <v>0.35000000000000003</v>
      </c>
      <c r="L27074" s="73">
        <v>8.5992953846153846</v>
      </c>
    </row>
    <row r="27075" spans="1:12" x14ac:dyDescent="0.35">
      <c r="A27075" s="1" t="s">
        <v>44478</v>
      </c>
      <c r="B27075" t="s">
        <v>44479</v>
      </c>
      <c r="C27075" t="s">
        <v>34</v>
      </c>
      <c r="D27075" t="s">
        <v>35</v>
      </c>
      <c r="E27075">
        <v>1</v>
      </c>
      <c r="F27075" s="2">
        <v>608.02</v>
      </c>
      <c r="G27075" s="3">
        <v>3183.35</v>
      </c>
      <c r="H27075" s="3">
        <v>6.0801999999999996</v>
      </c>
      <c r="I27075" s="3">
        <v>28.57694</v>
      </c>
      <c r="J27075" s="3">
        <v>642.67714000000001</v>
      </c>
      <c r="K27075" s="4">
        <v>0.35000000000000003</v>
      </c>
      <c r="L27075" s="73">
        <v>1166.7061926153847</v>
      </c>
    </row>
    <row r="27076" spans="1:12" x14ac:dyDescent="0.35">
      <c r="A27076" s="1" t="s">
        <v>44480</v>
      </c>
      <c r="B27076" t="s">
        <v>44481</v>
      </c>
      <c r="C27076" t="s">
        <v>34</v>
      </c>
      <c r="D27076" t="s">
        <v>35</v>
      </c>
      <c r="E27076">
        <v>1</v>
      </c>
      <c r="F27076" s="2">
        <v>396.27</v>
      </c>
      <c r="G27076" s="3">
        <v>2031.53</v>
      </c>
      <c r="H27076" s="3">
        <v>3.9626999999999999</v>
      </c>
      <c r="I27076" s="3">
        <v>18.624689999999998</v>
      </c>
      <c r="J27076" s="3">
        <v>418.85738999999995</v>
      </c>
      <c r="K27076" s="4">
        <v>0.34999999999999992</v>
      </c>
      <c r="L27076" s="73">
        <v>760.38726184615371</v>
      </c>
    </row>
    <row r="27077" spans="1:12" x14ac:dyDescent="0.35">
      <c r="A27077" s="1" t="s">
        <v>44482</v>
      </c>
      <c r="B27077" t="s">
        <v>44483</v>
      </c>
      <c r="C27077" t="s">
        <v>34</v>
      </c>
      <c r="D27077" t="s">
        <v>35</v>
      </c>
      <c r="E27077">
        <v>2</v>
      </c>
      <c r="F27077" s="2">
        <v>7.89</v>
      </c>
      <c r="G27077" s="3">
        <v>58.97</v>
      </c>
      <c r="H27077" s="3">
        <v>7.8899999999999998E-2</v>
      </c>
      <c r="I27077" s="3">
        <v>0</v>
      </c>
      <c r="J27077" s="3">
        <v>7.9688999999999997</v>
      </c>
      <c r="K27077" s="4">
        <v>0.35</v>
      </c>
      <c r="L27077" s="73">
        <v>14.466618461538461</v>
      </c>
    </row>
    <row r="27078" spans="1:12" x14ac:dyDescent="0.35">
      <c r="A27078" s="1" t="s">
        <v>44484</v>
      </c>
      <c r="B27078" t="s">
        <v>44485</v>
      </c>
      <c r="C27078" t="s">
        <v>13</v>
      </c>
      <c r="D27078" t="s">
        <v>14</v>
      </c>
      <c r="E27078">
        <v>2</v>
      </c>
      <c r="F27078" s="2">
        <v>642.71</v>
      </c>
      <c r="G27078" s="3">
        <v>3294.97</v>
      </c>
      <c r="H27078" s="3">
        <v>6.4271000000000003</v>
      </c>
      <c r="I27078" s="3">
        <v>0</v>
      </c>
      <c r="J27078" s="3">
        <v>649.13710000000003</v>
      </c>
      <c r="K27078" s="4">
        <v>0.35</v>
      </c>
      <c r="L27078" s="73">
        <v>1178.4335046153847</v>
      </c>
    </row>
    <row r="27079" spans="1:12" x14ac:dyDescent="0.35">
      <c r="A27079" s="1" t="s">
        <v>44486</v>
      </c>
      <c r="B27079" t="s">
        <v>44487</v>
      </c>
      <c r="C27079" t="s">
        <v>34</v>
      </c>
      <c r="D27079" t="s">
        <v>35</v>
      </c>
      <c r="E27079">
        <v>2</v>
      </c>
      <c r="F27079" s="2">
        <v>35.18</v>
      </c>
      <c r="G27079" s="3">
        <v>319.91000000000003</v>
      </c>
      <c r="H27079" s="3">
        <v>0.3518</v>
      </c>
      <c r="I27079" s="3">
        <v>0</v>
      </c>
      <c r="J27079" s="3">
        <v>35.531799999999997</v>
      </c>
      <c r="K27079" s="4">
        <v>0.35</v>
      </c>
      <c r="L27079" s="73">
        <v>64.503883076923074</v>
      </c>
    </row>
    <row r="27080" spans="1:12" x14ac:dyDescent="0.35">
      <c r="A27080" s="1" t="s">
        <v>44488</v>
      </c>
      <c r="B27080" t="s">
        <v>44489</v>
      </c>
      <c r="C27080" t="s">
        <v>34</v>
      </c>
      <c r="D27080" t="s">
        <v>35</v>
      </c>
      <c r="E27080">
        <v>2</v>
      </c>
      <c r="F27080" s="2">
        <v>176.32</v>
      </c>
      <c r="G27080" s="3">
        <v>864.38</v>
      </c>
      <c r="H27080" s="3">
        <v>1.7631999999999999</v>
      </c>
      <c r="I27080" s="3">
        <v>0</v>
      </c>
      <c r="J27080" s="3">
        <v>178.08320000000001</v>
      </c>
      <c r="K27080" s="4">
        <v>0.35</v>
      </c>
      <c r="L27080" s="73">
        <v>323.28950153846154</v>
      </c>
    </row>
    <row r="27081" spans="1:12" x14ac:dyDescent="0.35">
      <c r="A27081" s="1" t="s">
        <v>44490</v>
      </c>
      <c r="B27081" t="s">
        <v>44491</v>
      </c>
      <c r="C27081" t="s">
        <v>46</v>
      </c>
      <c r="D27081" t="s">
        <v>47</v>
      </c>
      <c r="E27081">
        <v>1</v>
      </c>
      <c r="F27081" s="2">
        <v>251.62</v>
      </c>
      <c r="G27081" s="3">
        <v>1290.02</v>
      </c>
      <c r="H27081" s="3">
        <v>2.5162</v>
      </c>
      <c r="I27081" s="3">
        <v>11.826140000000001</v>
      </c>
      <c r="J27081" s="3">
        <v>265.96233999999998</v>
      </c>
      <c r="K27081" s="4">
        <v>0.35000000000000003</v>
      </c>
      <c r="L27081" s="73">
        <v>482.82394030769228</v>
      </c>
    </row>
    <row r="27082" spans="1:12" x14ac:dyDescent="0.35">
      <c r="A27082" s="1" t="s">
        <v>44492</v>
      </c>
      <c r="B27082" t="s">
        <v>44493</v>
      </c>
      <c r="C27082" t="s">
        <v>13</v>
      </c>
      <c r="D27082" t="s">
        <v>14</v>
      </c>
      <c r="E27082">
        <v>2</v>
      </c>
      <c r="F27082" s="2">
        <v>185.7</v>
      </c>
      <c r="G27082" s="3">
        <v>952.04</v>
      </c>
      <c r="H27082" s="3">
        <v>1.857</v>
      </c>
      <c r="I27082" s="3">
        <v>0</v>
      </c>
      <c r="J27082" s="3">
        <v>187.55699999999999</v>
      </c>
      <c r="K27082" s="4">
        <v>0.35</v>
      </c>
      <c r="L27082" s="73">
        <v>340.48809230769228</v>
      </c>
    </row>
    <row r="27083" spans="1:12" x14ac:dyDescent="0.35">
      <c r="A27083" s="1" t="s">
        <v>44494</v>
      </c>
      <c r="B27083" t="s">
        <v>44495</v>
      </c>
      <c r="C27083" t="s">
        <v>13</v>
      </c>
      <c r="D27083" t="s">
        <v>14</v>
      </c>
      <c r="E27083">
        <v>2</v>
      </c>
      <c r="F27083" s="2">
        <v>1825.03</v>
      </c>
      <c r="G27083" s="3">
        <v>9356.34</v>
      </c>
      <c r="H27083" s="3">
        <v>18.250299999999999</v>
      </c>
      <c r="I27083" s="3">
        <v>0</v>
      </c>
      <c r="J27083" s="3">
        <v>1843.2802999999999</v>
      </c>
      <c r="K27083" s="4">
        <v>0.35</v>
      </c>
      <c r="L27083" s="73">
        <v>3346.2626984615381</v>
      </c>
    </row>
    <row r="27084" spans="1:12" x14ac:dyDescent="0.35">
      <c r="A27084" s="1" t="s">
        <v>44496</v>
      </c>
      <c r="B27084" t="s">
        <v>44497</v>
      </c>
      <c r="C27084" t="s">
        <v>34</v>
      </c>
      <c r="D27084" t="s">
        <v>35</v>
      </c>
      <c r="E27084">
        <v>2</v>
      </c>
      <c r="F27084" s="2">
        <v>497.37</v>
      </c>
      <c r="G27084" s="3">
        <v>2328.3200000000002</v>
      </c>
      <c r="H27084" s="3">
        <v>4.9737</v>
      </c>
      <c r="I27084" s="3">
        <v>0</v>
      </c>
      <c r="J27084" s="3">
        <v>502.34370000000001</v>
      </c>
      <c r="K27084" s="4">
        <v>0.35</v>
      </c>
      <c r="L27084" s="73">
        <v>911.94702461538463</v>
      </c>
    </row>
    <row r="27085" spans="1:12" x14ac:dyDescent="0.35">
      <c r="A27085" s="1" t="s">
        <v>44498</v>
      </c>
      <c r="B27085" t="s">
        <v>44499</v>
      </c>
      <c r="C27085" t="s">
        <v>29</v>
      </c>
      <c r="D27085" t="s">
        <v>30</v>
      </c>
      <c r="E27085">
        <v>1</v>
      </c>
      <c r="F27085" s="2">
        <v>8.82</v>
      </c>
      <c r="G27085" s="3">
        <v>45.22</v>
      </c>
      <c r="H27085" s="3">
        <v>8.8200000000000001E-2</v>
      </c>
      <c r="I27085" s="3">
        <v>0.41454000000000002</v>
      </c>
      <c r="J27085" s="3">
        <v>9.3227400000000014</v>
      </c>
      <c r="K27085" s="4">
        <v>0.35</v>
      </c>
      <c r="L27085" s="73">
        <v>16.924358769230771</v>
      </c>
    </row>
    <row r="27086" spans="1:12" x14ac:dyDescent="0.35">
      <c r="A27086" s="1" t="s">
        <v>44500</v>
      </c>
      <c r="B27086" t="s">
        <v>44501</v>
      </c>
      <c r="C27086" t="s">
        <v>34</v>
      </c>
      <c r="D27086" t="s">
        <v>35</v>
      </c>
      <c r="E27086">
        <v>1</v>
      </c>
      <c r="F27086" s="2">
        <v>431.21</v>
      </c>
      <c r="G27086" s="3">
        <v>2210.64</v>
      </c>
      <c r="H27086" s="3">
        <v>4.3121</v>
      </c>
      <c r="I27086" s="3">
        <v>20.266870000000001</v>
      </c>
      <c r="J27086" s="3">
        <v>455.78896999999995</v>
      </c>
      <c r="K27086" s="4">
        <v>0.35</v>
      </c>
      <c r="L27086" s="73">
        <v>827.43228399999987</v>
      </c>
    </row>
    <row r="27087" spans="1:12" x14ac:dyDescent="0.35">
      <c r="A27087" s="1">
        <v>41000646</v>
      </c>
      <c r="B27087" t="s">
        <v>44084</v>
      </c>
      <c r="C27087" t="s">
        <v>34</v>
      </c>
      <c r="D27087" t="s">
        <v>35</v>
      </c>
      <c r="E27087">
        <v>2</v>
      </c>
      <c r="F27087" s="2">
        <v>41.3</v>
      </c>
      <c r="G27087" s="3">
        <v>211.76</v>
      </c>
      <c r="H27087" s="3">
        <v>0.41299999999999998</v>
      </c>
      <c r="I27087" s="3">
        <v>0</v>
      </c>
      <c r="J27087" s="3">
        <v>41.712999999999994</v>
      </c>
      <c r="K27087" s="4">
        <v>0.35</v>
      </c>
      <c r="L27087" s="73">
        <v>75.72513846153845</v>
      </c>
    </row>
    <row r="27088" spans="1:12" x14ac:dyDescent="0.35">
      <c r="A27088" s="1" t="s">
        <v>44502</v>
      </c>
      <c r="B27088" t="s">
        <v>44503</v>
      </c>
      <c r="C27088" t="s">
        <v>29</v>
      </c>
      <c r="D27088" t="s">
        <v>30</v>
      </c>
      <c r="E27088">
        <v>1</v>
      </c>
      <c r="F27088" s="2">
        <v>165.16</v>
      </c>
      <c r="G27088" s="3">
        <v>846.65</v>
      </c>
      <c r="H27088" s="3">
        <v>1.6516</v>
      </c>
      <c r="I27088" s="3">
        <v>7.7625199999999994</v>
      </c>
      <c r="J27088" s="3">
        <v>174.57411999999999</v>
      </c>
      <c r="K27088" s="4">
        <v>0.34999999999999992</v>
      </c>
      <c r="L27088" s="73">
        <v>316.91917169230766</v>
      </c>
    </row>
    <row r="27089" spans="1:12" x14ac:dyDescent="0.35">
      <c r="A27089" s="1" t="s">
        <v>44504</v>
      </c>
      <c r="B27089" t="s">
        <v>44505</v>
      </c>
      <c r="C27089" t="s">
        <v>34</v>
      </c>
      <c r="D27089" t="s">
        <v>35</v>
      </c>
      <c r="E27089">
        <v>2</v>
      </c>
      <c r="F27089" s="2">
        <v>27668.37</v>
      </c>
      <c r="G27089" s="3">
        <v>130733.23</v>
      </c>
      <c r="H27089" s="3">
        <v>276.68369999999999</v>
      </c>
      <c r="I27089" s="3">
        <v>0</v>
      </c>
      <c r="J27089" s="3">
        <v>27945.0537</v>
      </c>
      <c r="K27089" s="4">
        <v>0.35000000000000003</v>
      </c>
      <c r="L27089" s="73">
        <v>50731.020563076927</v>
      </c>
    </row>
    <row r="27090" spans="1:12" x14ac:dyDescent="0.35">
      <c r="A27090" s="1" t="s">
        <v>44506</v>
      </c>
      <c r="B27090" t="s">
        <v>44507</v>
      </c>
      <c r="C27090" t="s">
        <v>13</v>
      </c>
      <c r="D27090" t="s">
        <v>14</v>
      </c>
      <c r="E27090">
        <v>2</v>
      </c>
      <c r="F27090" s="2">
        <v>117.9</v>
      </c>
      <c r="G27090" s="3">
        <v>604.45000000000005</v>
      </c>
      <c r="H27090" s="3">
        <v>1.179</v>
      </c>
      <c r="I27090" s="3">
        <v>0</v>
      </c>
      <c r="J27090" s="3">
        <v>119.07900000000001</v>
      </c>
      <c r="K27090" s="4">
        <v>0.35</v>
      </c>
      <c r="L27090" s="73">
        <v>216.1741846153846</v>
      </c>
    </row>
    <row r="27091" spans="1:12" x14ac:dyDescent="0.35">
      <c r="A27091" s="1" t="s">
        <v>44508</v>
      </c>
      <c r="B27091" t="s">
        <v>44509</v>
      </c>
      <c r="C27091" t="s">
        <v>13</v>
      </c>
      <c r="D27091" t="s">
        <v>14</v>
      </c>
      <c r="E27091">
        <v>2</v>
      </c>
      <c r="F27091" s="2">
        <v>10.11</v>
      </c>
      <c r="G27091" s="3">
        <v>47.12</v>
      </c>
      <c r="H27091" s="3">
        <v>0.1011</v>
      </c>
      <c r="I27091" s="3">
        <v>0</v>
      </c>
      <c r="J27091" s="3">
        <v>10.2111</v>
      </c>
      <c r="K27091" s="4">
        <v>0.35</v>
      </c>
      <c r="L27091" s="73">
        <v>18.537073846153845</v>
      </c>
    </row>
    <row r="27092" spans="1:12" x14ac:dyDescent="0.35">
      <c r="A27092" s="1" t="s">
        <v>44510</v>
      </c>
      <c r="B27092" t="s">
        <v>44440</v>
      </c>
      <c r="C27092" t="s">
        <v>34</v>
      </c>
      <c r="D27092" t="s">
        <v>35</v>
      </c>
      <c r="E27092">
        <v>2</v>
      </c>
      <c r="F27092" s="2">
        <v>544.39</v>
      </c>
      <c r="G27092" s="3">
        <v>2790.87</v>
      </c>
      <c r="H27092" s="3">
        <v>5.4439000000000002</v>
      </c>
      <c r="I27092" s="3">
        <v>0</v>
      </c>
      <c r="J27092" s="3">
        <v>549.83389999999997</v>
      </c>
      <c r="K27092" s="4">
        <v>0.35</v>
      </c>
      <c r="L27092" s="73">
        <v>998.16000307692298</v>
      </c>
    </row>
    <row r="27093" spans="1:12" x14ac:dyDescent="0.35">
      <c r="A27093" s="1" t="s">
        <v>44511</v>
      </c>
      <c r="B27093" t="s">
        <v>44512</v>
      </c>
      <c r="C27093" t="s">
        <v>46</v>
      </c>
      <c r="D27093" t="s">
        <v>47</v>
      </c>
      <c r="E27093">
        <v>1</v>
      </c>
      <c r="F27093" s="2">
        <v>24.83</v>
      </c>
      <c r="G27093" s="3">
        <v>127.26</v>
      </c>
      <c r="H27093" s="3">
        <v>0.24829999999999999</v>
      </c>
      <c r="I27093" s="3">
        <v>1.1670099999999999</v>
      </c>
      <c r="J27093" s="3">
        <v>26.24531</v>
      </c>
      <c r="K27093" s="4">
        <v>0.35000000000000003</v>
      </c>
      <c r="L27093" s="73">
        <v>47.645332000000003</v>
      </c>
    </row>
    <row r="27094" spans="1:12" x14ac:dyDescent="0.35">
      <c r="A27094" s="1">
        <v>2682718</v>
      </c>
      <c r="B27094" t="s">
        <v>44513</v>
      </c>
      <c r="C27094" t="s">
        <v>46</v>
      </c>
      <c r="D27094" t="s">
        <v>47</v>
      </c>
      <c r="E27094">
        <v>1</v>
      </c>
      <c r="F27094" s="2">
        <v>45.56</v>
      </c>
      <c r="G27094" s="3">
        <v>156.02000000000001</v>
      </c>
      <c r="H27094" s="3">
        <v>0.4556</v>
      </c>
      <c r="I27094" s="3">
        <v>2.1413199999999999</v>
      </c>
      <c r="J27094" s="3">
        <v>48.15692</v>
      </c>
      <c r="K27094" s="4">
        <v>0.35000000000000003</v>
      </c>
      <c r="L27094" s="73">
        <v>87.423331692307698</v>
      </c>
    </row>
    <row r="27095" spans="1:12" x14ac:dyDescent="0.35">
      <c r="A27095" s="1" t="s">
        <v>44514</v>
      </c>
      <c r="B27095" t="s">
        <v>44515</v>
      </c>
      <c r="C27095" t="s">
        <v>34</v>
      </c>
      <c r="D27095" t="s">
        <v>35</v>
      </c>
      <c r="E27095">
        <v>2</v>
      </c>
      <c r="F27095" s="2">
        <v>153.38</v>
      </c>
      <c r="G27095" s="3">
        <v>1145.82</v>
      </c>
      <c r="H27095" s="3">
        <v>1.5338000000000001</v>
      </c>
      <c r="I27095" s="3">
        <v>0</v>
      </c>
      <c r="J27095" s="3">
        <v>154.91380000000001</v>
      </c>
      <c r="K27095" s="4">
        <v>0.35</v>
      </c>
      <c r="L27095" s="73">
        <v>281.22812923076924</v>
      </c>
    </row>
    <row r="27096" spans="1:12" x14ac:dyDescent="0.35">
      <c r="A27096" s="1" t="s">
        <v>44516</v>
      </c>
      <c r="B27096" t="s">
        <v>44517</v>
      </c>
      <c r="C27096" t="s">
        <v>46</v>
      </c>
      <c r="D27096" t="s">
        <v>47</v>
      </c>
      <c r="E27096">
        <v>1</v>
      </c>
      <c r="F27096" s="2">
        <v>10.92</v>
      </c>
      <c r="G27096" s="3">
        <v>55.99</v>
      </c>
      <c r="H27096" s="3">
        <v>0.10920000000000001</v>
      </c>
      <c r="I27096" s="3">
        <v>0.51324000000000003</v>
      </c>
      <c r="J27096" s="3">
        <v>11.542439999999999</v>
      </c>
      <c r="K27096" s="4">
        <v>0.34999999999999992</v>
      </c>
      <c r="L27096" s="73">
        <v>20.953967999999996</v>
      </c>
    </row>
    <row r="27097" spans="1:12" x14ac:dyDescent="0.35">
      <c r="A27097" s="1" t="s">
        <v>44518</v>
      </c>
      <c r="B27097" t="s">
        <v>44519</v>
      </c>
      <c r="C27097" t="s">
        <v>34</v>
      </c>
      <c r="D27097" t="s">
        <v>35</v>
      </c>
      <c r="E27097">
        <v>2</v>
      </c>
      <c r="F27097" s="2">
        <v>70.180000000000007</v>
      </c>
      <c r="G27097" s="3">
        <v>524.25</v>
      </c>
      <c r="H27097" s="3">
        <v>0.70180000000000009</v>
      </c>
      <c r="I27097" s="3">
        <v>0</v>
      </c>
      <c r="J27097" s="3">
        <v>70.881800000000013</v>
      </c>
      <c r="K27097" s="4">
        <v>0.35</v>
      </c>
      <c r="L27097" s="73">
        <v>128.67772923076924</v>
      </c>
    </row>
    <row r="27098" spans="1:12" x14ac:dyDescent="0.35">
      <c r="A27098" s="1" t="s">
        <v>44520</v>
      </c>
      <c r="B27098" t="s">
        <v>44521</v>
      </c>
      <c r="C27098" t="s">
        <v>13</v>
      </c>
      <c r="D27098" t="s">
        <v>14</v>
      </c>
      <c r="E27098">
        <v>1</v>
      </c>
      <c r="F27098" s="2">
        <v>226.47</v>
      </c>
      <c r="G27098" s="3">
        <v>1145.5999999999999</v>
      </c>
      <c r="H27098" s="3">
        <v>2.2646999999999999</v>
      </c>
      <c r="I27098" s="3">
        <v>10.64409</v>
      </c>
      <c r="J27098" s="3">
        <v>239.37879000000001</v>
      </c>
      <c r="K27098" s="4">
        <v>0.35000000000000003</v>
      </c>
      <c r="L27098" s="73">
        <v>434.56457261538463</v>
      </c>
    </row>
    <row r="27099" spans="1:12" x14ac:dyDescent="0.35">
      <c r="A27099" s="1" t="s">
        <v>44522</v>
      </c>
      <c r="B27099" t="s">
        <v>44523</v>
      </c>
      <c r="C27099" t="s">
        <v>13</v>
      </c>
      <c r="D27099" t="s">
        <v>14</v>
      </c>
      <c r="E27099">
        <v>2</v>
      </c>
      <c r="F27099" s="2">
        <v>45.08</v>
      </c>
      <c r="G27099" s="3">
        <v>231.1</v>
      </c>
      <c r="H27099" s="3">
        <v>0.45079999999999998</v>
      </c>
      <c r="I27099" s="3">
        <v>0</v>
      </c>
      <c r="J27099" s="3">
        <v>45.530799999999999</v>
      </c>
      <c r="K27099" s="4">
        <v>0.35000000000000003</v>
      </c>
      <c r="L27099" s="73">
        <v>82.655913846153851</v>
      </c>
    </row>
    <row r="27100" spans="1:12" x14ac:dyDescent="0.35">
      <c r="A27100" s="1" t="s">
        <v>44524</v>
      </c>
      <c r="B27100" t="s">
        <v>44525</v>
      </c>
      <c r="C27100" t="s">
        <v>34</v>
      </c>
      <c r="D27100" t="s">
        <v>35</v>
      </c>
      <c r="E27100">
        <v>2</v>
      </c>
      <c r="F27100" s="2">
        <v>1101.58</v>
      </c>
      <c r="G27100" s="3">
        <v>5767.43</v>
      </c>
      <c r="H27100" s="3">
        <v>11.015799999999999</v>
      </c>
      <c r="I27100" s="3">
        <v>0</v>
      </c>
      <c r="J27100" s="3">
        <v>1112.5957999999998</v>
      </c>
      <c r="K27100" s="4">
        <v>0.35</v>
      </c>
      <c r="L27100" s="73">
        <v>2019.7892984615382</v>
      </c>
    </row>
    <row r="27101" spans="1:12" x14ac:dyDescent="0.35">
      <c r="A27101" s="1" t="s">
        <v>44526</v>
      </c>
      <c r="B27101" t="s">
        <v>44527</v>
      </c>
      <c r="C27101" t="s">
        <v>34</v>
      </c>
      <c r="D27101" t="s">
        <v>35</v>
      </c>
      <c r="E27101">
        <v>2</v>
      </c>
      <c r="F27101" s="2">
        <v>567.27</v>
      </c>
      <c r="G27101" s="3">
        <v>2913.77</v>
      </c>
      <c r="H27101" s="3">
        <v>5.6726999999999999</v>
      </c>
      <c r="I27101" s="3">
        <v>0</v>
      </c>
      <c r="J27101" s="3">
        <v>572.94269999999995</v>
      </c>
      <c r="K27101" s="4">
        <v>0.35</v>
      </c>
      <c r="L27101" s="73">
        <v>1040.111363076923</v>
      </c>
    </row>
    <row r="27102" spans="1:12" x14ac:dyDescent="0.35">
      <c r="A27102" s="1" t="s">
        <v>44528</v>
      </c>
      <c r="B27102" t="s">
        <v>44529</v>
      </c>
      <c r="C27102" t="s">
        <v>34</v>
      </c>
      <c r="D27102" t="s">
        <v>35</v>
      </c>
      <c r="E27102">
        <v>1</v>
      </c>
      <c r="F27102" s="2">
        <v>598.12</v>
      </c>
      <c r="G27102" s="3">
        <v>3131.52</v>
      </c>
      <c r="H27102" s="3">
        <v>5.9812000000000003</v>
      </c>
      <c r="I27102" s="3">
        <v>28.111640000000001</v>
      </c>
      <c r="J27102" s="3">
        <v>632.21283999999991</v>
      </c>
      <c r="K27102" s="4">
        <v>0.35</v>
      </c>
      <c r="L27102" s="73">
        <v>1147.7094633846152</v>
      </c>
    </row>
    <row r="27103" spans="1:12" x14ac:dyDescent="0.35">
      <c r="A27103" s="1" t="s">
        <v>44530</v>
      </c>
      <c r="B27103" t="s">
        <v>44531</v>
      </c>
      <c r="C27103" t="s">
        <v>34</v>
      </c>
      <c r="D27103" t="s">
        <v>35</v>
      </c>
      <c r="E27103">
        <v>1</v>
      </c>
      <c r="F27103" s="2">
        <v>180.19</v>
      </c>
      <c r="G27103" s="3">
        <v>923.76</v>
      </c>
      <c r="H27103" s="3">
        <v>1.8019000000000001</v>
      </c>
      <c r="I27103" s="3">
        <v>8.4689300000000003</v>
      </c>
      <c r="J27103" s="3">
        <v>190.46082999999999</v>
      </c>
      <c r="K27103" s="4">
        <v>0.35</v>
      </c>
      <c r="L27103" s="73">
        <v>345.75966061538458</v>
      </c>
    </row>
    <row r="27104" spans="1:12" x14ac:dyDescent="0.35">
      <c r="A27104" s="1" t="s">
        <v>44532</v>
      </c>
      <c r="B27104" t="s">
        <v>44533</v>
      </c>
      <c r="C27104" t="s">
        <v>13</v>
      </c>
      <c r="D27104" t="s">
        <v>14</v>
      </c>
      <c r="E27104">
        <v>1</v>
      </c>
      <c r="F27104" s="2">
        <v>123.16</v>
      </c>
      <c r="G27104" s="3">
        <v>604.24</v>
      </c>
      <c r="H27104" s="3">
        <v>1.2316</v>
      </c>
      <c r="I27104" s="3">
        <v>5.7885200000000001</v>
      </c>
      <c r="J27104" s="3">
        <v>130.18011999999999</v>
      </c>
      <c r="K27104" s="4">
        <v>0.35000000000000003</v>
      </c>
      <c r="L27104" s="73">
        <v>236.32698707692305</v>
      </c>
    </row>
    <row r="27105" spans="1:12" x14ac:dyDescent="0.35">
      <c r="A27105" s="1" t="s">
        <v>44534</v>
      </c>
      <c r="B27105" t="s">
        <v>44535</v>
      </c>
      <c r="C27105" t="s">
        <v>34</v>
      </c>
      <c r="D27105" t="s">
        <v>35</v>
      </c>
      <c r="E27105">
        <v>1</v>
      </c>
      <c r="F27105" s="2">
        <v>296.83999999999997</v>
      </c>
      <c r="G27105" s="3">
        <v>1521.79</v>
      </c>
      <c r="H27105" s="3">
        <v>2.9683999999999999</v>
      </c>
      <c r="I27105" s="3">
        <v>13.951479999999998</v>
      </c>
      <c r="J27105" s="3">
        <v>313.75987999999995</v>
      </c>
      <c r="K27105" s="4">
        <v>0.35</v>
      </c>
      <c r="L27105" s="73">
        <v>569.59485907692294</v>
      </c>
    </row>
    <row r="27106" spans="1:12" x14ac:dyDescent="0.35">
      <c r="A27106" s="1" t="s">
        <v>44536</v>
      </c>
      <c r="B27106" t="s">
        <v>44537</v>
      </c>
      <c r="C27106" t="s">
        <v>34</v>
      </c>
      <c r="D27106" t="s">
        <v>35</v>
      </c>
      <c r="E27106">
        <v>2</v>
      </c>
      <c r="F27106" s="2">
        <v>26.78</v>
      </c>
      <c r="G27106" s="3">
        <v>140.16</v>
      </c>
      <c r="H27106" s="3">
        <v>0.26780000000000004</v>
      </c>
      <c r="I27106" s="3">
        <v>0</v>
      </c>
      <c r="J27106" s="3">
        <v>27.047800000000002</v>
      </c>
      <c r="K27106" s="4">
        <v>0.35</v>
      </c>
      <c r="L27106" s="73">
        <v>49.102160000000005</v>
      </c>
    </row>
    <row r="27107" spans="1:12" x14ac:dyDescent="0.35">
      <c r="A27107" s="1" t="s">
        <v>44538</v>
      </c>
      <c r="B27107" t="s">
        <v>44539</v>
      </c>
      <c r="C27107" t="s">
        <v>13</v>
      </c>
      <c r="D27107" t="s">
        <v>14</v>
      </c>
      <c r="E27107">
        <v>2</v>
      </c>
      <c r="F27107" s="2">
        <v>2877.52</v>
      </c>
      <c r="G27107" s="3">
        <v>14752.09</v>
      </c>
      <c r="H27107" s="3">
        <v>28.775200000000002</v>
      </c>
      <c r="I27107" s="3">
        <v>0</v>
      </c>
      <c r="J27107" s="3">
        <v>2906.2952</v>
      </c>
      <c r="K27107" s="4">
        <v>0.35000000000000003</v>
      </c>
      <c r="L27107" s="73">
        <v>5276.0435938461542</v>
      </c>
    </row>
    <row r="27108" spans="1:12" x14ac:dyDescent="0.35">
      <c r="A27108" s="1" t="s">
        <v>44540</v>
      </c>
      <c r="B27108" t="s">
        <v>44541</v>
      </c>
      <c r="C27108" t="s">
        <v>13</v>
      </c>
      <c r="D27108" t="s">
        <v>14</v>
      </c>
      <c r="E27108">
        <v>1</v>
      </c>
      <c r="F27108" s="2">
        <v>59.65</v>
      </c>
      <c r="G27108" s="3">
        <v>301.77999999999997</v>
      </c>
      <c r="H27108" s="3">
        <v>0.59650000000000003</v>
      </c>
      <c r="I27108" s="3">
        <v>2.80355</v>
      </c>
      <c r="J27108" s="3">
        <v>63.050049999999999</v>
      </c>
      <c r="K27108" s="4">
        <v>0.35</v>
      </c>
      <c r="L27108" s="73">
        <v>114.46009076923076</v>
      </c>
    </row>
    <row r="27109" spans="1:12" x14ac:dyDescent="0.35">
      <c r="A27109" s="1" t="s">
        <v>44542</v>
      </c>
      <c r="B27109" t="s">
        <v>44543</v>
      </c>
      <c r="C27109" t="s">
        <v>34</v>
      </c>
      <c r="D27109" t="s">
        <v>35</v>
      </c>
      <c r="E27109">
        <v>1</v>
      </c>
      <c r="F27109" s="2">
        <v>1668.26</v>
      </c>
      <c r="G27109" s="3">
        <v>8552.5499999999993</v>
      </c>
      <c r="H27109" s="3">
        <v>16.682600000000001</v>
      </c>
      <c r="I27109" s="3">
        <v>78.40822</v>
      </c>
      <c r="J27109" s="3">
        <v>1763.3508200000001</v>
      </c>
      <c r="K27109" s="4">
        <v>0.35</v>
      </c>
      <c r="L27109" s="73">
        <v>3201.1599501538462</v>
      </c>
    </row>
    <row r="27110" spans="1:12" x14ac:dyDescent="0.35">
      <c r="A27110" s="1" t="s">
        <v>44544</v>
      </c>
      <c r="B27110" t="s">
        <v>44545</v>
      </c>
      <c r="C27110" t="s">
        <v>34</v>
      </c>
      <c r="D27110" t="s">
        <v>35</v>
      </c>
      <c r="E27110">
        <v>1</v>
      </c>
      <c r="F27110" s="2">
        <v>147.38</v>
      </c>
      <c r="G27110" s="3">
        <v>1359.6</v>
      </c>
      <c r="H27110" s="3">
        <v>1.4738</v>
      </c>
      <c r="I27110" s="3">
        <v>6.9268599999999996</v>
      </c>
      <c r="J27110" s="3">
        <v>155.78066000000001</v>
      </c>
      <c r="K27110" s="4">
        <v>0.35</v>
      </c>
      <c r="L27110" s="73">
        <v>282.80181353846154</v>
      </c>
    </row>
    <row r="27111" spans="1:12" x14ac:dyDescent="0.35">
      <c r="A27111" s="1" t="s">
        <v>44546</v>
      </c>
      <c r="B27111" t="s">
        <v>44547</v>
      </c>
      <c r="C27111" t="s">
        <v>13</v>
      </c>
      <c r="D27111" t="s">
        <v>14</v>
      </c>
      <c r="E27111">
        <v>2</v>
      </c>
      <c r="F27111" s="2">
        <v>95.48</v>
      </c>
      <c r="G27111" s="3">
        <v>468.43</v>
      </c>
      <c r="H27111" s="3">
        <v>0.95480000000000009</v>
      </c>
      <c r="I27111" s="3">
        <v>0</v>
      </c>
      <c r="J27111" s="3">
        <v>96.43480000000001</v>
      </c>
      <c r="K27111" s="4">
        <v>0.35000000000000003</v>
      </c>
      <c r="L27111" s="73">
        <v>175.06625230769234</v>
      </c>
    </row>
    <row r="27112" spans="1:12" x14ac:dyDescent="0.35">
      <c r="A27112" s="1" t="s">
        <v>44548</v>
      </c>
      <c r="B27112" t="s">
        <v>42462</v>
      </c>
      <c r="C27112" t="s">
        <v>34</v>
      </c>
      <c r="D27112" t="s">
        <v>35</v>
      </c>
      <c r="E27112">
        <v>2</v>
      </c>
      <c r="F27112" s="2">
        <v>352.62</v>
      </c>
      <c r="G27112" s="3">
        <v>1807.78</v>
      </c>
      <c r="H27112" s="3">
        <v>3.5262000000000002</v>
      </c>
      <c r="I27112" s="3">
        <v>0</v>
      </c>
      <c r="J27112" s="3">
        <v>356.14620000000002</v>
      </c>
      <c r="K27112" s="4">
        <v>0.34999999999999992</v>
      </c>
      <c r="L27112" s="73">
        <v>646.54233230769228</v>
      </c>
    </row>
    <row r="27113" spans="1:12" x14ac:dyDescent="0.35">
      <c r="A27113" s="1" t="s">
        <v>44549</v>
      </c>
      <c r="B27113" t="s">
        <v>44550</v>
      </c>
      <c r="C27113" t="s">
        <v>13</v>
      </c>
      <c r="D27113" t="s">
        <v>14</v>
      </c>
      <c r="E27113">
        <v>2</v>
      </c>
      <c r="F27113" s="2">
        <v>621.5</v>
      </c>
      <c r="G27113" s="3">
        <v>3186.18</v>
      </c>
      <c r="H27113" s="3">
        <v>6.2149999999999999</v>
      </c>
      <c r="I27113" s="3">
        <v>0</v>
      </c>
      <c r="J27113" s="3">
        <v>627.71500000000003</v>
      </c>
      <c r="K27113" s="4">
        <v>0.35</v>
      </c>
      <c r="L27113" s="73">
        <v>1139.5441538461539</v>
      </c>
    </row>
    <row r="27114" spans="1:12" x14ac:dyDescent="0.35">
      <c r="A27114" s="1" t="s">
        <v>44551</v>
      </c>
      <c r="B27114" t="s">
        <v>44552</v>
      </c>
      <c r="C27114" t="s">
        <v>34</v>
      </c>
      <c r="D27114" t="s">
        <v>35</v>
      </c>
      <c r="E27114">
        <v>2</v>
      </c>
      <c r="F27114" s="2">
        <v>72.67</v>
      </c>
      <c r="G27114" s="3">
        <v>380.47</v>
      </c>
      <c r="H27114" s="3">
        <v>0.72670000000000001</v>
      </c>
      <c r="I27114" s="3">
        <v>0</v>
      </c>
      <c r="J27114" s="3">
        <v>73.396699999999996</v>
      </c>
      <c r="K27114" s="4">
        <v>0.35</v>
      </c>
      <c r="L27114" s="73">
        <v>133.24323999999999</v>
      </c>
    </row>
    <row r="27115" spans="1:12" x14ac:dyDescent="0.35">
      <c r="A27115" s="1">
        <v>2735678</v>
      </c>
      <c r="B27115" t="s">
        <v>44553</v>
      </c>
      <c r="C27115" t="s">
        <v>46</v>
      </c>
      <c r="D27115" t="s">
        <v>47</v>
      </c>
      <c r="E27115">
        <v>1</v>
      </c>
      <c r="F27115" s="2">
        <v>14</v>
      </c>
      <c r="G27115" s="3">
        <v>67.17</v>
      </c>
      <c r="H27115" s="3">
        <v>0.14000000000000001</v>
      </c>
      <c r="I27115" s="3">
        <v>0.65800000000000003</v>
      </c>
      <c r="J27115" s="3">
        <v>14.798</v>
      </c>
      <c r="K27115" s="4">
        <v>0.35</v>
      </c>
      <c r="L27115" s="73">
        <v>26.864061538461538</v>
      </c>
    </row>
    <row r="27116" spans="1:12" x14ac:dyDescent="0.35">
      <c r="A27116" s="1" t="s">
        <v>44554</v>
      </c>
      <c r="B27116" t="s">
        <v>44555</v>
      </c>
      <c r="C27116" t="s">
        <v>34</v>
      </c>
      <c r="D27116" t="s">
        <v>35</v>
      </c>
      <c r="E27116">
        <v>2</v>
      </c>
      <c r="F27116" s="2">
        <v>26.34</v>
      </c>
      <c r="G27116" s="3">
        <v>137.85</v>
      </c>
      <c r="H27116" s="3">
        <v>0.26340000000000002</v>
      </c>
      <c r="I27116" s="3">
        <v>0</v>
      </c>
      <c r="J27116" s="3">
        <v>26.603400000000001</v>
      </c>
      <c r="K27116" s="4">
        <v>0.35</v>
      </c>
      <c r="L27116" s="73">
        <v>48.295403076923073</v>
      </c>
    </row>
    <row r="27117" spans="1:12" x14ac:dyDescent="0.35">
      <c r="A27117" s="1" t="s">
        <v>44556</v>
      </c>
      <c r="B27117" t="s">
        <v>44557</v>
      </c>
      <c r="C27117" t="s">
        <v>34</v>
      </c>
      <c r="D27117" t="s">
        <v>35</v>
      </c>
      <c r="E27117">
        <v>2</v>
      </c>
      <c r="F27117" s="2">
        <v>55.52</v>
      </c>
      <c r="G27117" s="3">
        <v>290.33999999999997</v>
      </c>
      <c r="H27117" s="3">
        <v>0.55520000000000003</v>
      </c>
      <c r="I27117" s="3">
        <v>0</v>
      </c>
      <c r="J27117" s="3">
        <v>56.075200000000002</v>
      </c>
      <c r="K27117" s="4">
        <v>0.35</v>
      </c>
      <c r="L27117" s="73">
        <v>101.79805538461538</v>
      </c>
    </row>
    <row r="27118" spans="1:12" x14ac:dyDescent="0.35">
      <c r="A27118" s="1" t="s">
        <v>44558</v>
      </c>
      <c r="B27118" t="s">
        <v>41232</v>
      </c>
      <c r="C27118" t="s">
        <v>34</v>
      </c>
      <c r="D27118" t="s">
        <v>35</v>
      </c>
      <c r="E27118">
        <v>1</v>
      </c>
      <c r="F27118" s="2">
        <v>53.64</v>
      </c>
      <c r="G27118" s="3">
        <v>274.95999999999998</v>
      </c>
      <c r="H27118" s="3">
        <v>0.53639999999999999</v>
      </c>
      <c r="I27118" s="3">
        <v>2.52108</v>
      </c>
      <c r="J27118" s="3">
        <v>56.697479999999999</v>
      </c>
      <c r="K27118" s="4">
        <v>0.34999999999999992</v>
      </c>
      <c r="L27118" s="73">
        <v>102.9277329230769</v>
      </c>
    </row>
    <row r="27119" spans="1:12" x14ac:dyDescent="0.35">
      <c r="A27119" s="1" t="s">
        <v>44559</v>
      </c>
      <c r="B27119" t="s">
        <v>44560</v>
      </c>
      <c r="C27119" t="s">
        <v>34</v>
      </c>
      <c r="D27119" t="s">
        <v>35</v>
      </c>
      <c r="E27119">
        <v>2</v>
      </c>
      <c r="F27119" s="2">
        <v>41.33</v>
      </c>
      <c r="G27119" s="3">
        <v>216.39</v>
      </c>
      <c r="H27119" s="3">
        <v>0.4133</v>
      </c>
      <c r="I27119" s="3">
        <v>0</v>
      </c>
      <c r="J27119" s="3">
        <v>41.743299999999998</v>
      </c>
      <c r="K27119" s="4">
        <v>0.35</v>
      </c>
      <c r="L27119" s="73">
        <v>75.780144615384614</v>
      </c>
    </row>
    <row r="27120" spans="1:12" x14ac:dyDescent="0.35">
      <c r="A27120" s="1" t="s">
        <v>44561</v>
      </c>
      <c r="B27120" t="s">
        <v>44562</v>
      </c>
      <c r="C27120" t="s">
        <v>34</v>
      </c>
      <c r="D27120" t="s">
        <v>35</v>
      </c>
      <c r="E27120">
        <v>1</v>
      </c>
      <c r="F27120" s="2">
        <v>100.35</v>
      </c>
      <c r="G27120" s="3">
        <v>525.45000000000005</v>
      </c>
      <c r="H27120" s="3">
        <v>1.0035000000000001</v>
      </c>
      <c r="I27120" s="3">
        <v>4.71645</v>
      </c>
      <c r="J27120" s="3">
        <v>106.06994999999999</v>
      </c>
      <c r="K27120" s="4">
        <v>0.35</v>
      </c>
      <c r="L27120" s="73">
        <v>192.55775538461535</v>
      </c>
    </row>
    <row r="27121" spans="1:12" x14ac:dyDescent="0.35">
      <c r="A27121" s="1" t="s">
        <v>44563</v>
      </c>
      <c r="B27121" t="s">
        <v>44564</v>
      </c>
      <c r="C27121" t="s">
        <v>34</v>
      </c>
      <c r="D27121" t="s">
        <v>35</v>
      </c>
      <c r="E27121">
        <v>2</v>
      </c>
      <c r="F27121" s="2">
        <v>107.88</v>
      </c>
      <c r="G27121" s="3">
        <v>564.09</v>
      </c>
      <c r="H27121" s="3">
        <v>1.0788</v>
      </c>
      <c r="I27121" s="3">
        <v>0</v>
      </c>
      <c r="J27121" s="3">
        <v>108.9588</v>
      </c>
      <c r="K27121" s="4">
        <v>0.34999999999999992</v>
      </c>
      <c r="L27121" s="73">
        <v>197.8021292307692</v>
      </c>
    </row>
    <row r="27122" spans="1:12" x14ac:dyDescent="0.35">
      <c r="A27122" s="1" t="s">
        <v>44565</v>
      </c>
      <c r="B27122" t="s">
        <v>44566</v>
      </c>
      <c r="C27122" t="s">
        <v>34</v>
      </c>
      <c r="D27122" t="s">
        <v>35</v>
      </c>
      <c r="E27122">
        <v>1</v>
      </c>
      <c r="F27122" s="2">
        <v>762.69</v>
      </c>
      <c r="G27122" s="3">
        <v>3826.13</v>
      </c>
      <c r="H27122" s="3">
        <v>7.6269000000000009</v>
      </c>
      <c r="I27122" s="3">
        <v>35.846430000000005</v>
      </c>
      <c r="J27122" s="3">
        <v>806.16333000000009</v>
      </c>
      <c r="K27122" s="4">
        <v>0.35</v>
      </c>
      <c r="L27122" s="73">
        <v>1463.496506769231</v>
      </c>
    </row>
    <row r="27123" spans="1:12" x14ac:dyDescent="0.35">
      <c r="A27123" s="1" t="s">
        <v>44567</v>
      </c>
      <c r="B27123" t="s">
        <v>44568</v>
      </c>
      <c r="C27123" t="s">
        <v>34</v>
      </c>
      <c r="D27123" t="s">
        <v>35</v>
      </c>
      <c r="E27123">
        <v>1</v>
      </c>
      <c r="F27123" s="2">
        <v>87.29</v>
      </c>
      <c r="G27123" s="3">
        <v>457.02</v>
      </c>
      <c r="H27123" s="3">
        <v>0.87290000000000012</v>
      </c>
      <c r="I27123" s="3">
        <v>4.1026300000000004</v>
      </c>
      <c r="J27123" s="3">
        <v>92.265530000000012</v>
      </c>
      <c r="K27123" s="4">
        <v>0.35</v>
      </c>
      <c r="L27123" s="73">
        <v>167.49742369230771</v>
      </c>
    </row>
    <row r="27124" spans="1:12" x14ac:dyDescent="0.35">
      <c r="A27124" s="1" t="s">
        <v>44569</v>
      </c>
      <c r="B27124" t="s">
        <v>44570</v>
      </c>
      <c r="C27124" t="s">
        <v>34</v>
      </c>
      <c r="D27124" t="s">
        <v>35</v>
      </c>
      <c r="E27124">
        <v>1</v>
      </c>
      <c r="F27124" s="2">
        <v>470.79</v>
      </c>
      <c r="G27124" s="3">
        <v>2413.56</v>
      </c>
      <c r="H27124" s="3">
        <v>4.7079000000000004</v>
      </c>
      <c r="I27124" s="3">
        <v>22.127130000000001</v>
      </c>
      <c r="J27124" s="3">
        <v>497.62503000000004</v>
      </c>
      <c r="K27124" s="4">
        <v>0.35</v>
      </c>
      <c r="L27124" s="73">
        <v>903.38082369230767</v>
      </c>
    </row>
    <row r="27125" spans="1:12" x14ac:dyDescent="0.35">
      <c r="A27125" s="1" t="s">
        <v>44571</v>
      </c>
      <c r="B27125" t="s">
        <v>44572</v>
      </c>
      <c r="C27125" t="s">
        <v>34</v>
      </c>
      <c r="D27125" t="s">
        <v>35</v>
      </c>
      <c r="E27125">
        <v>2</v>
      </c>
      <c r="F27125" s="2">
        <v>89.57</v>
      </c>
      <c r="G27125" s="3">
        <v>468.36</v>
      </c>
      <c r="H27125" s="3">
        <v>0.89569999999999994</v>
      </c>
      <c r="I27125" s="3">
        <v>0</v>
      </c>
      <c r="J27125" s="3">
        <v>90.465699999999998</v>
      </c>
      <c r="K27125" s="4">
        <v>0.35</v>
      </c>
      <c r="L27125" s="73">
        <v>164.23004</v>
      </c>
    </row>
    <row r="27126" spans="1:12" x14ac:dyDescent="0.35">
      <c r="A27126" s="1" t="s">
        <v>44573</v>
      </c>
      <c r="B27126" t="s">
        <v>44574</v>
      </c>
      <c r="C27126" t="s">
        <v>34</v>
      </c>
      <c r="D27126" t="s">
        <v>35</v>
      </c>
      <c r="E27126">
        <v>1</v>
      </c>
      <c r="F27126" s="2">
        <v>72.010000000000005</v>
      </c>
      <c r="G27126" s="3">
        <v>377.02</v>
      </c>
      <c r="H27126" s="3">
        <v>0.72010000000000007</v>
      </c>
      <c r="I27126" s="3">
        <v>3.3844700000000003</v>
      </c>
      <c r="J27126" s="3">
        <v>76.114570000000015</v>
      </c>
      <c r="K27126" s="4">
        <v>0.35</v>
      </c>
      <c r="L27126" s="73">
        <v>138.1772193846154</v>
      </c>
    </row>
    <row r="27127" spans="1:12" x14ac:dyDescent="0.35">
      <c r="A27127" s="1" t="s">
        <v>44575</v>
      </c>
      <c r="B27127" t="s">
        <v>44576</v>
      </c>
      <c r="C27127" t="s">
        <v>34</v>
      </c>
      <c r="D27127" t="s">
        <v>35</v>
      </c>
      <c r="E27127">
        <v>1</v>
      </c>
      <c r="F27127" s="2">
        <v>204.35</v>
      </c>
      <c r="G27127" s="3">
        <v>1047.5899999999999</v>
      </c>
      <c r="H27127" s="3">
        <v>2.0434999999999999</v>
      </c>
      <c r="I27127" s="3">
        <v>9.6044499999999999</v>
      </c>
      <c r="J27127" s="3">
        <v>215.99795</v>
      </c>
      <c r="K27127" s="4">
        <v>0.35000000000000003</v>
      </c>
      <c r="L27127" s="73">
        <v>392.1193553846154</v>
      </c>
    </row>
    <row r="27128" spans="1:12" x14ac:dyDescent="0.35">
      <c r="A27128" s="1" t="s">
        <v>44577</v>
      </c>
      <c r="B27128" t="s">
        <v>44578</v>
      </c>
      <c r="C27128" t="s">
        <v>34</v>
      </c>
      <c r="D27128" t="s">
        <v>35</v>
      </c>
      <c r="E27128">
        <v>2</v>
      </c>
      <c r="F27128" s="2">
        <v>1000.67</v>
      </c>
      <c r="G27128" s="3">
        <v>5239.1099999999997</v>
      </c>
      <c r="H27128" s="3">
        <v>10.0067</v>
      </c>
      <c r="I27128" s="3">
        <v>0</v>
      </c>
      <c r="J27128" s="3">
        <v>1010.6767</v>
      </c>
      <c r="K27128" s="4">
        <v>0.35</v>
      </c>
      <c r="L27128" s="73">
        <v>1834.7669323076921</v>
      </c>
    </row>
    <row r="27129" spans="1:12" x14ac:dyDescent="0.35">
      <c r="A27129" s="1" t="s">
        <v>44579</v>
      </c>
      <c r="B27129" t="s">
        <v>44580</v>
      </c>
      <c r="C27129" t="s">
        <v>46</v>
      </c>
      <c r="D27129" t="s">
        <v>47</v>
      </c>
      <c r="E27129">
        <v>1</v>
      </c>
      <c r="F27129" s="2">
        <v>151.66999999999999</v>
      </c>
      <c r="G27129" s="3">
        <v>777.56</v>
      </c>
      <c r="H27129" s="3">
        <v>1.5166999999999999</v>
      </c>
      <c r="I27129" s="3">
        <v>7.1284899999999993</v>
      </c>
      <c r="J27129" s="3">
        <v>160.31518999999997</v>
      </c>
      <c r="K27129" s="4">
        <v>0.35</v>
      </c>
      <c r="L27129" s="73">
        <v>291.0337295384615</v>
      </c>
    </row>
    <row r="27130" spans="1:12" x14ac:dyDescent="0.35">
      <c r="A27130" s="1" t="s">
        <v>44581</v>
      </c>
      <c r="B27130" t="s">
        <v>44582</v>
      </c>
      <c r="C27130" t="s">
        <v>34</v>
      </c>
      <c r="D27130" t="s">
        <v>35</v>
      </c>
      <c r="E27130">
        <v>2</v>
      </c>
      <c r="F27130" s="2">
        <v>1727.53</v>
      </c>
      <c r="G27130" s="3">
        <v>8290.94</v>
      </c>
      <c r="H27130" s="3">
        <v>17.275300000000001</v>
      </c>
      <c r="I27130" s="3">
        <v>0</v>
      </c>
      <c r="J27130" s="3">
        <v>1744.8053</v>
      </c>
      <c r="K27130" s="4">
        <v>0.35</v>
      </c>
      <c r="L27130" s="73">
        <v>3167.4926984615381</v>
      </c>
    </row>
    <row r="27131" spans="1:12" x14ac:dyDescent="0.35">
      <c r="A27131" s="1" t="s">
        <v>44583</v>
      </c>
      <c r="B27131" t="s">
        <v>44584</v>
      </c>
      <c r="C27131" t="s">
        <v>34</v>
      </c>
      <c r="D27131" t="s">
        <v>35</v>
      </c>
      <c r="E27131">
        <v>1</v>
      </c>
      <c r="F27131" s="2">
        <v>451.45</v>
      </c>
      <c r="G27131" s="3">
        <v>2314.44</v>
      </c>
      <c r="H27131" s="3">
        <v>4.5145</v>
      </c>
      <c r="I27131" s="3">
        <v>21.218149999999998</v>
      </c>
      <c r="J27131" s="3">
        <v>477.18264999999997</v>
      </c>
      <c r="K27131" s="4">
        <v>0.35</v>
      </c>
      <c r="L27131" s="73">
        <v>866.27004153846144</v>
      </c>
    </row>
    <row r="27132" spans="1:12" x14ac:dyDescent="0.35">
      <c r="A27132" s="1" t="s">
        <v>44585</v>
      </c>
      <c r="B27132" t="s">
        <v>40792</v>
      </c>
      <c r="C27132" t="s">
        <v>34</v>
      </c>
      <c r="D27132" t="s">
        <v>35</v>
      </c>
      <c r="E27132">
        <v>1</v>
      </c>
      <c r="F27132" s="2">
        <v>22.87</v>
      </c>
      <c r="G27132" s="3">
        <v>117.18</v>
      </c>
      <c r="H27132" s="3">
        <v>0.22870000000000001</v>
      </c>
      <c r="I27132" s="3">
        <v>1.0748900000000001</v>
      </c>
      <c r="J27132" s="3">
        <v>24.173590000000001</v>
      </c>
      <c r="K27132" s="4">
        <v>0.35</v>
      </c>
      <c r="L27132" s="73">
        <v>43.884363384615384</v>
      </c>
    </row>
    <row r="27133" spans="1:12" x14ac:dyDescent="0.35">
      <c r="A27133" s="1" t="s">
        <v>44586</v>
      </c>
      <c r="B27133" t="s">
        <v>41458</v>
      </c>
      <c r="C27133" t="s">
        <v>34</v>
      </c>
      <c r="D27133" t="s">
        <v>35</v>
      </c>
      <c r="E27133">
        <v>1</v>
      </c>
      <c r="F27133" s="2">
        <v>461.23</v>
      </c>
      <c r="G27133" s="3">
        <v>2364.58</v>
      </c>
      <c r="H27133" s="3">
        <v>4.6123000000000003</v>
      </c>
      <c r="I27133" s="3">
        <v>21.677810000000001</v>
      </c>
      <c r="J27133" s="3">
        <v>487.52011000000005</v>
      </c>
      <c r="K27133" s="4">
        <v>0.35000000000000003</v>
      </c>
      <c r="L27133" s="73">
        <v>885.03650738461545</v>
      </c>
    </row>
    <row r="27134" spans="1:12" x14ac:dyDescent="0.35">
      <c r="A27134" s="1" t="s">
        <v>44587</v>
      </c>
      <c r="B27134" t="s">
        <v>44588</v>
      </c>
      <c r="C27134" t="s">
        <v>13</v>
      </c>
      <c r="D27134" t="s">
        <v>14</v>
      </c>
      <c r="E27134">
        <v>2</v>
      </c>
      <c r="F27134" s="2">
        <v>3577.03</v>
      </c>
      <c r="G27134" s="3">
        <v>17523.87</v>
      </c>
      <c r="H27134" s="3">
        <v>35.770300000000006</v>
      </c>
      <c r="I27134" s="3">
        <v>0</v>
      </c>
      <c r="J27134" s="3">
        <v>3612.8003000000003</v>
      </c>
      <c r="K27134" s="4">
        <v>0.35</v>
      </c>
      <c r="L27134" s="73">
        <v>6558.6220830769234</v>
      </c>
    </row>
    <row r="27135" spans="1:12" x14ac:dyDescent="0.35">
      <c r="A27135" s="1" t="s">
        <v>44589</v>
      </c>
      <c r="B27135" t="s">
        <v>44590</v>
      </c>
      <c r="C27135" t="s">
        <v>13</v>
      </c>
      <c r="D27135" t="s">
        <v>14</v>
      </c>
      <c r="E27135">
        <v>2</v>
      </c>
      <c r="F27135" s="2">
        <v>51.66</v>
      </c>
      <c r="G27135" s="3">
        <v>253.46</v>
      </c>
      <c r="H27135" s="3">
        <v>0.51659999999999995</v>
      </c>
      <c r="I27135" s="3">
        <v>0</v>
      </c>
      <c r="J27135" s="3">
        <v>52.176599999999993</v>
      </c>
      <c r="K27135" s="4">
        <v>0.34999999999999992</v>
      </c>
      <c r="L27135" s="73">
        <v>94.720596923076897</v>
      </c>
    </row>
    <row r="27136" spans="1:12" x14ac:dyDescent="0.35">
      <c r="A27136" s="1" t="s">
        <v>44591</v>
      </c>
      <c r="B27136" t="s">
        <v>44592</v>
      </c>
      <c r="C27136" t="s">
        <v>34</v>
      </c>
      <c r="D27136" t="s">
        <v>35</v>
      </c>
      <c r="E27136">
        <v>1</v>
      </c>
      <c r="F27136" s="2">
        <v>136.96</v>
      </c>
      <c r="G27136" s="3">
        <v>1023.07</v>
      </c>
      <c r="H27136" s="3">
        <v>1.3696000000000002</v>
      </c>
      <c r="I27136" s="3">
        <v>6.4371200000000002</v>
      </c>
      <c r="J27136" s="3">
        <v>144.76671999999999</v>
      </c>
      <c r="K27136" s="4">
        <v>0.35</v>
      </c>
      <c r="L27136" s="73">
        <v>262.80727630769229</v>
      </c>
    </row>
    <row r="27137" spans="1:12" x14ac:dyDescent="0.35">
      <c r="A27137" s="1" t="s">
        <v>44593</v>
      </c>
      <c r="B27137" t="s">
        <v>44594</v>
      </c>
      <c r="C27137" t="s">
        <v>34</v>
      </c>
      <c r="D27137" t="s">
        <v>35</v>
      </c>
      <c r="E27137">
        <v>2</v>
      </c>
      <c r="F27137" s="2">
        <v>75.25</v>
      </c>
      <c r="G27137" s="3">
        <v>385.76</v>
      </c>
      <c r="H27137" s="3">
        <v>0.75250000000000006</v>
      </c>
      <c r="I27137" s="3">
        <v>0</v>
      </c>
      <c r="J27137" s="3">
        <v>76.002499999999998</v>
      </c>
      <c r="K27137" s="4">
        <v>0.35000000000000003</v>
      </c>
      <c r="L27137" s="73">
        <v>137.97376923076922</v>
      </c>
    </row>
    <row r="27138" spans="1:12" x14ac:dyDescent="0.35">
      <c r="A27138" s="1" t="s">
        <v>44595</v>
      </c>
      <c r="B27138" t="s">
        <v>44596</v>
      </c>
      <c r="C27138" t="s">
        <v>46</v>
      </c>
      <c r="D27138" t="s">
        <v>47</v>
      </c>
      <c r="E27138">
        <v>2</v>
      </c>
      <c r="F27138" s="2">
        <v>23.04</v>
      </c>
      <c r="G27138" s="3">
        <v>72.430000000000007</v>
      </c>
      <c r="H27138" s="3">
        <v>0.23039999999999999</v>
      </c>
      <c r="I27138" s="3">
        <v>0</v>
      </c>
      <c r="J27138" s="3">
        <v>23.270399999999999</v>
      </c>
      <c r="K27138" s="4">
        <v>0.35000000000000003</v>
      </c>
      <c r="L27138" s="73">
        <v>42.244726153846152</v>
      </c>
    </row>
    <row r="27139" spans="1:12" x14ac:dyDescent="0.35">
      <c r="A27139" s="1" t="s">
        <v>44597</v>
      </c>
      <c r="B27139" t="s">
        <v>44598</v>
      </c>
      <c r="C27139" t="s">
        <v>34</v>
      </c>
      <c r="D27139" t="s">
        <v>35</v>
      </c>
      <c r="E27139">
        <v>2</v>
      </c>
      <c r="F27139" s="2">
        <v>97.41</v>
      </c>
      <c r="G27139" s="3">
        <v>742.19</v>
      </c>
      <c r="H27139" s="3">
        <v>0.97409999999999997</v>
      </c>
      <c r="I27139" s="3">
        <v>0</v>
      </c>
      <c r="J27139" s="3">
        <v>98.384099999999989</v>
      </c>
      <c r="K27139" s="4">
        <v>0.35</v>
      </c>
      <c r="L27139" s="73">
        <v>178.60498153846152</v>
      </c>
    </row>
    <row r="27140" spans="1:12" x14ac:dyDescent="0.35">
      <c r="A27140" s="1" t="s">
        <v>44599</v>
      </c>
      <c r="B27140" t="s">
        <v>44600</v>
      </c>
      <c r="C27140" t="s">
        <v>13</v>
      </c>
      <c r="D27140" t="s">
        <v>14</v>
      </c>
      <c r="E27140">
        <v>2</v>
      </c>
      <c r="F27140" s="2">
        <v>589.98</v>
      </c>
      <c r="G27140" s="3">
        <v>3024.66</v>
      </c>
      <c r="H27140" s="3">
        <v>5.8997999999999999</v>
      </c>
      <c r="I27140" s="3">
        <v>0</v>
      </c>
      <c r="J27140" s="3">
        <v>595.87980000000005</v>
      </c>
      <c r="K27140" s="4">
        <v>0.35</v>
      </c>
      <c r="L27140" s="73">
        <v>1081.7510215384616</v>
      </c>
    </row>
    <row r="27141" spans="1:12" x14ac:dyDescent="0.35">
      <c r="A27141" s="1" t="s">
        <v>44601</v>
      </c>
      <c r="B27141" t="s">
        <v>44602</v>
      </c>
      <c r="C27141" t="s">
        <v>46</v>
      </c>
      <c r="D27141" t="s">
        <v>47</v>
      </c>
      <c r="E27141">
        <v>1</v>
      </c>
      <c r="F27141" s="2">
        <v>494.9</v>
      </c>
      <c r="G27141" s="3">
        <v>2537.2199999999998</v>
      </c>
      <c r="H27141" s="3">
        <v>4.9489999999999998</v>
      </c>
      <c r="I27141" s="3">
        <v>23.260299999999997</v>
      </c>
      <c r="J27141" s="3">
        <v>523.10929999999996</v>
      </c>
      <c r="K27141" s="4">
        <v>0.35</v>
      </c>
      <c r="L27141" s="73">
        <v>949.64457538461522</v>
      </c>
    </row>
    <row r="27142" spans="1:12" x14ac:dyDescent="0.35">
      <c r="A27142" s="1" t="s">
        <v>44603</v>
      </c>
      <c r="B27142" t="s">
        <v>44604</v>
      </c>
      <c r="C27142" t="s">
        <v>46</v>
      </c>
      <c r="D27142" t="s">
        <v>47</v>
      </c>
      <c r="E27142">
        <v>2</v>
      </c>
      <c r="F27142" s="2">
        <v>9.75</v>
      </c>
      <c r="G27142" s="3">
        <v>69.7</v>
      </c>
      <c r="H27142" s="3">
        <v>9.7500000000000003E-2</v>
      </c>
      <c r="I27142" s="3">
        <v>0</v>
      </c>
      <c r="J27142" s="3">
        <v>9.8475000000000001</v>
      </c>
      <c r="K27142" s="4">
        <v>0.35000000000000003</v>
      </c>
      <c r="L27142" s="73">
        <v>17.876999999999999</v>
      </c>
    </row>
    <row r="27143" spans="1:12" x14ac:dyDescent="0.35">
      <c r="A27143" s="1" t="s">
        <v>44605</v>
      </c>
      <c r="B27143" t="s">
        <v>44606</v>
      </c>
      <c r="C27143" t="s">
        <v>34</v>
      </c>
      <c r="D27143" t="s">
        <v>35</v>
      </c>
      <c r="E27143">
        <v>2</v>
      </c>
      <c r="F27143" s="2">
        <v>3642.73</v>
      </c>
      <c r="G27143" s="3">
        <v>19071.88</v>
      </c>
      <c r="H27143" s="3">
        <v>36.427300000000002</v>
      </c>
      <c r="I27143" s="3">
        <v>0</v>
      </c>
      <c r="J27143" s="3">
        <v>3679.1572999999999</v>
      </c>
      <c r="K27143" s="4">
        <v>0.34999999999999992</v>
      </c>
      <c r="L27143" s="73">
        <v>6679.0855599999995</v>
      </c>
    </row>
    <row r="27144" spans="1:12" x14ac:dyDescent="0.35">
      <c r="A27144" s="1" t="s">
        <v>44607</v>
      </c>
      <c r="B27144" t="s">
        <v>44608</v>
      </c>
      <c r="C27144" t="s">
        <v>34</v>
      </c>
      <c r="D27144" t="s">
        <v>35</v>
      </c>
      <c r="E27144">
        <v>1</v>
      </c>
      <c r="F27144" s="2">
        <v>62.76</v>
      </c>
      <c r="G27144" s="3">
        <v>328.59</v>
      </c>
      <c r="H27144" s="3">
        <v>0.62760000000000005</v>
      </c>
      <c r="I27144" s="3">
        <v>2.9497200000000001</v>
      </c>
      <c r="J27144" s="3">
        <v>66.337320000000005</v>
      </c>
      <c r="K27144" s="4">
        <v>0.35000000000000003</v>
      </c>
      <c r="L27144" s="73">
        <v>120.42775015384616</v>
      </c>
    </row>
    <row r="27145" spans="1:12" x14ac:dyDescent="0.35">
      <c r="A27145" s="1" t="s">
        <v>44609</v>
      </c>
      <c r="B27145" t="s">
        <v>44610</v>
      </c>
      <c r="C27145" t="s">
        <v>13</v>
      </c>
      <c r="D27145" t="s">
        <v>14</v>
      </c>
      <c r="E27145">
        <v>1</v>
      </c>
      <c r="F27145" s="2">
        <v>126.13</v>
      </c>
      <c r="G27145" s="3">
        <v>638.01</v>
      </c>
      <c r="H27145" s="3">
        <v>1.2613000000000001</v>
      </c>
      <c r="I27145" s="3">
        <v>5.9281100000000002</v>
      </c>
      <c r="J27145" s="3">
        <v>133.31941</v>
      </c>
      <c r="K27145" s="4">
        <v>0.35</v>
      </c>
      <c r="L27145" s="73">
        <v>242.02600584615385</v>
      </c>
    </row>
    <row r="27146" spans="1:12" x14ac:dyDescent="0.35">
      <c r="A27146" s="1" t="s">
        <v>44611</v>
      </c>
      <c r="B27146" t="s">
        <v>44612</v>
      </c>
      <c r="C27146" t="s">
        <v>34</v>
      </c>
      <c r="D27146" t="s">
        <v>35</v>
      </c>
      <c r="E27146">
        <v>2</v>
      </c>
      <c r="F27146" s="2">
        <v>3458.74</v>
      </c>
      <c r="G27146" s="3">
        <v>17873.13</v>
      </c>
      <c r="H27146" s="3">
        <v>34.587399999999995</v>
      </c>
      <c r="I27146" s="3">
        <v>0</v>
      </c>
      <c r="J27146" s="3">
        <v>3493.3273999999997</v>
      </c>
      <c r="K27146" s="4">
        <v>0.35</v>
      </c>
      <c r="L27146" s="73">
        <v>6341.732818461538</v>
      </c>
    </row>
    <row r="27147" spans="1:12" x14ac:dyDescent="0.35">
      <c r="A27147" s="1" t="s">
        <v>44613</v>
      </c>
      <c r="B27147" t="s">
        <v>44614</v>
      </c>
      <c r="C27147" t="s">
        <v>46</v>
      </c>
      <c r="D27147" t="s">
        <v>47</v>
      </c>
      <c r="E27147">
        <v>1</v>
      </c>
      <c r="F27147" s="2">
        <v>663.72</v>
      </c>
      <c r="G27147" s="3">
        <v>3402.73</v>
      </c>
      <c r="H27147" s="3">
        <v>6.6372</v>
      </c>
      <c r="I27147" s="3">
        <v>31.194840000000003</v>
      </c>
      <c r="J27147" s="3">
        <v>701.55204000000003</v>
      </c>
      <c r="K27147" s="4">
        <v>0.34999999999999992</v>
      </c>
      <c r="L27147" s="73">
        <v>1273.5867803076922</v>
      </c>
    </row>
    <row r="27148" spans="1:12" x14ac:dyDescent="0.35">
      <c r="A27148" s="1" t="s">
        <v>44615</v>
      </c>
      <c r="B27148" t="s">
        <v>42129</v>
      </c>
      <c r="C27148" t="s">
        <v>34</v>
      </c>
      <c r="D27148" t="s">
        <v>35</v>
      </c>
      <c r="E27148">
        <v>2</v>
      </c>
      <c r="F27148" s="2">
        <v>1550.62</v>
      </c>
      <c r="G27148" s="3">
        <v>7949.5</v>
      </c>
      <c r="H27148" s="3">
        <v>15.5062</v>
      </c>
      <c r="I27148" s="3">
        <v>0</v>
      </c>
      <c r="J27148" s="3">
        <v>1566.1261999999999</v>
      </c>
      <c r="K27148" s="4">
        <v>0.35</v>
      </c>
      <c r="L27148" s="73">
        <v>2843.1214092307691</v>
      </c>
    </row>
    <row r="27149" spans="1:12" x14ac:dyDescent="0.35">
      <c r="A27149" s="1" t="s">
        <v>44616</v>
      </c>
      <c r="B27149" t="s">
        <v>44617</v>
      </c>
      <c r="C27149" t="s">
        <v>34</v>
      </c>
      <c r="D27149" t="s">
        <v>35</v>
      </c>
      <c r="E27149">
        <v>1</v>
      </c>
      <c r="F27149" s="2">
        <v>375.56</v>
      </c>
      <c r="G27149" s="3">
        <v>1925.39</v>
      </c>
      <c r="H27149" s="3">
        <v>3.7556000000000003</v>
      </c>
      <c r="I27149" s="3">
        <v>17.651320000000002</v>
      </c>
      <c r="J27149" s="3">
        <v>396.96692000000002</v>
      </c>
      <c r="K27149" s="4">
        <v>0.35</v>
      </c>
      <c r="L27149" s="73">
        <v>720.64763938461533</v>
      </c>
    </row>
    <row r="27150" spans="1:12" x14ac:dyDescent="0.35">
      <c r="A27150" s="1" t="s">
        <v>44618</v>
      </c>
      <c r="B27150" t="s">
        <v>44619</v>
      </c>
      <c r="C27150" t="s">
        <v>34</v>
      </c>
      <c r="D27150" t="s">
        <v>35</v>
      </c>
      <c r="E27150">
        <v>2</v>
      </c>
      <c r="F27150" s="2">
        <v>21.5</v>
      </c>
      <c r="G27150" s="3">
        <v>160.63</v>
      </c>
      <c r="H27150" s="3">
        <v>0.215</v>
      </c>
      <c r="I27150" s="3">
        <v>0</v>
      </c>
      <c r="J27150" s="3">
        <v>21.715</v>
      </c>
      <c r="K27150" s="4">
        <v>0.35000000000000003</v>
      </c>
      <c r="L27150" s="73">
        <v>39.421076923076924</v>
      </c>
    </row>
    <row r="27151" spans="1:12" x14ac:dyDescent="0.35">
      <c r="A27151" s="1" t="s">
        <v>44620</v>
      </c>
      <c r="B27151" t="s">
        <v>44621</v>
      </c>
      <c r="C27151" t="s">
        <v>34</v>
      </c>
      <c r="D27151" t="s">
        <v>35</v>
      </c>
      <c r="E27151">
        <v>2</v>
      </c>
      <c r="F27151" s="2">
        <v>154.74</v>
      </c>
      <c r="G27151" s="3">
        <v>803.99</v>
      </c>
      <c r="H27151" s="3">
        <v>1.5474000000000001</v>
      </c>
      <c r="I27151" s="3">
        <v>0</v>
      </c>
      <c r="J27151" s="3">
        <v>156.28740000000002</v>
      </c>
      <c r="K27151" s="4">
        <v>0.35</v>
      </c>
      <c r="L27151" s="73">
        <v>283.72174153846157</v>
      </c>
    </row>
    <row r="27152" spans="1:12" x14ac:dyDescent="0.35">
      <c r="A27152" s="1" t="s">
        <v>44622</v>
      </c>
      <c r="B27152" t="s">
        <v>44623</v>
      </c>
      <c r="C27152" t="s">
        <v>13</v>
      </c>
      <c r="D27152" t="s">
        <v>14</v>
      </c>
      <c r="E27152">
        <v>2</v>
      </c>
      <c r="F27152" s="2">
        <v>204.26</v>
      </c>
      <c r="G27152" s="3">
        <v>960.63</v>
      </c>
      <c r="H27152" s="3">
        <v>2.0425999999999997</v>
      </c>
      <c r="I27152" s="3">
        <v>0</v>
      </c>
      <c r="J27152" s="3">
        <v>206.30259999999998</v>
      </c>
      <c r="K27152" s="4">
        <v>0.35000000000000003</v>
      </c>
      <c r="L27152" s="73">
        <v>374.51856615384617</v>
      </c>
    </row>
    <row r="27153" spans="1:12" x14ac:dyDescent="0.35">
      <c r="A27153" s="1" t="s">
        <v>44624</v>
      </c>
      <c r="B27153" t="s">
        <v>44625</v>
      </c>
      <c r="C27153" t="s">
        <v>13</v>
      </c>
      <c r="D27153" t="s">
        <v>14</v>
      </c>
      <c r="E27153">
        <v>1</v>
      </c>
      <c r="F27153" s="2">
        <v>91.53</v>
      </c>
      <c r="G27153" s="3">
        <v>469.21</v>
      </c>
      <c r="H27153" s="3">
        <v>0.9153</v>
      </c>
      <c r="I27153" s="3">
        <v>4.3019100000000003</v>
      </c>
      <c r="J27153" s="3">
        <v>96.74721000000001</v>
      </c>
      <c r="K27153" s="4">
        <v>0.35000000000000003</v>
      </c>
      <c r="L27153" s="73">
        <v>175.63339661538464</v>
      </c>
    </row>
    <row r="27154" spans="1:12" x14ac:dyDescent="0.35">
      <c r="A27154" s="1" t="s">
        <v>44626</v>
      </c>
      <c r="B27154" t="s">
        <v>44627</v>
      </c>
      <c r="C27154" t="s">
        <v>34</v>
      </c>
      <c r="D27154" t="s">
        <v>35</v>
      </c>
      <c r="E27154">
        <v>1</v>
      </c>
      <c r="F27154" s="2">
        <v>292.32</v>
      </c>
      <c r="G27154" s="3">
        <v>1530.47</v>
      </c>
      <c r="H27154" s="3">
        <v>2.9232</v>
      </c>
      <c r="I27154" s="3">
        <v>13.739039999999999</v>
      </c>
      <c r="J27154" s="3">
        <v>308.98223999999999</v>
      </c>
      <c r="K27154" s="4">
        <v>0.35</v>
      </c>
      <c r="L27154" s="73">
        <v>560.92160492307687</v>
      </c>
    </row>
    <row r="27155" spans="1:12" x14ac:dyDescent="0.35">
      <c r="A27155" s="1">
        <v>41000636</v>
      </c>
      <c r="B27155" t="s">
        <v>44628</v>
      </c>
      <c r="C27155" t="s">
        <v>34</v>
      </c>
      <c r="D27155" t="s">
        <v>35</v>
      </c>
      <c r="E27155">
        <v>1</v>
      </c>
      <c r="F27155" s="2">
        <v>49.9</v>
      </c>
      <c r="G27155" s="3">
        <v>255.75</v>
      </c>
      <c r="H27155" s="3">
        <v>0.499</v>
      </c>
      <c r="I27155" s="3">
        <v>2.3452999999999999</v>
      </c>
      <c r="J27155" s="3">
        <v>52.744300000000003</v>
      </c>
      <c r="K27155" s="4">
        <v>0.35000000000000003</v>
      </c>
      <c r="L27155" s="73">
        <v>95.751190769230774</v>
      </c>
    </row>
    <row r="27156" spans="1:12" x14ac:dyDescent="0.35">
      <c r="A27156" s="1" t="s">
        <v>44629</v>
      </c>
      <c r="B27156" t="s">
        <v>44630</v>
      </c>
      <c r="C27156" t="s">
        <v>34</v>
      </c>
      <c r="D27156" t="s">
        <v>35</v>
      </c>
      <c r="E27156">
        <v>1</v>
      </c>
      <c r="F27156" s="2">
        <v>1607.89</v>
      </c>
      <c r="G27156" s="3">
        <v>8418.27</v>
      </c>
      <c r="H27156" s="3">
        <v>16.078900000000001</v>
      </c>
      <c r="I27156" s="3">
        <v>75.570830000000001</v>
      </c>
      <c r="J27156" s="3">
        <v>1699.53973</v>
      </c>
      <c r="K27156" s="4">
        <v>0.35</v>
      </c>
      <c r="L27156" s="73">
        <v>3085.3182790769229</v>
      </c>
    </row>
    <row r="27157" spans="1:12" x14ac:dyDescent="0.35">
      <c r="A27157" s="1" t="s">
        <v>44631</v>
      </c>
      <c r="B27157" t="s">
        <v>44632</v>
      </c>
      <c r="C27157" t="s">
        <v>34</v>
      </c>
      <c r="D27157" t="s">
        <v>35</v>
      </c>
      <c r="E27157">
        <v>1</v>
      </c>
      <c r="F27157" s="2">
        <v>55.81</v>
      </c>
      <c r="G27157" s="3">
        <v>292.2</v>
      </c>
      <c r="H27157" s="3">
        <v>0.55810000000000004</v>
      </c>
      <c r="I27157" s="3">
        <v>2.6230700000000002</v>
      </c>
      <c r="J27157" s="3">
        <v>58.991170000000004</v>
      </c>
      <c r="K27157" s="4">
        <v>0.35</v>
      </c>
      <c r="L27157" s="73">
        <v>107.09166246153846</v>
      </c>
    </row>
    <row r="27158" spans="1:12" x14ac:dyDescent="0.35">
      <c r="A27158" s="1" t="s">
        <v>44633</v>
      </c>
      <c r="B27158" t="s">
        <v>44634</v>
      </c>
      <c r="C27158" t="s">
        <v>34</v>
      </c>
      <c r="D27158" t="s">
        <v>35</v>
      </c>
      <c r="E27158">
        <v>1</v>
      </c>
      <c r="F27158" s="2">
        <v>11.57</v>
      </c>
      <c r="G27158" s="3">
        <v>59.26</v>
      </c>
      <c r="H27158" s="3">
        <v>0.11570000000000001</v>
      </c>
      <c r="I27158" s="3">
        <v>0.54379</v>
      </c>
      <c r="J27158" s="3">
        <v>12.22949</v>
      </c>
      <c r="K27158" s="4">
        <v>0.34999999999999992</v>
      </c>
      <c r="L27158" s="73">
        <v>22.201227999999997</v>
      </c>
    </row>
    <row r="27159" spans="1:12" x14ac:dyDescent="0.35">
      <c r="A27159" s="1" t="s">
        <v>44635</v>
      </c>
      <c r="B27159" t="s">
        <v>44636</v>
      </c>
      <c r="C27159" t="s">
        <v>34</v>
      </c>
      <c r="D27159" t="s">
        <v>35</v>
      </c>
      <c r="E27159">
        <v>1</v>
      </c>
      <c r="F27159" s="2">
        <v>106.74</v>
      </c>
      <c r="G27159" s="3">
        <v>558.85</v>
      </c>
      <c r="H27159" s="3">
        <v>1.0673999999999999</v>
      </c>
      <c r="I27159" s="3">
        <v>5.0167799999999998</v>
      </c>
      <c r="J27159" s="3">
        <v>112.82418</v>
      </c>
      <c r="K27159" s="4">
        <v>0.35</v>
      </c>
      <c r="L27159" s="73">
        <v>204.8192806153846</v>
      </c>
    </row>
    <row r="27160" spans="1:12" x14ac:dyDescent="0.35">
      <c r="A27160" s="1" t="s">
        <v>44637</v>
      </c>
      <c r="B27160" t="s">
        <v>44638</v>
      </c>
      <c r="C27160" t="s">
        <v>34</v>
      </c>
      <c r="D27160" t="s">
        <v>35</v>
      </c>
      <c r="E27160">
        <v>1</v>
      </c>
      <c r="F27160" s="2">
        <v>542.63</v>
      </c>
      <c r="G27160" s="3">
        <v>2781.87</v>
      </c>
      <c r="H27160" s="3">
        <v>5.4263000000000003</v>
      </c>
      <c r="I27160" s="3">
        <v>25.503609999999998</v>
      </c>
      <c r="J27160" s="3">
        <v>573.55990999999995</v>
      </c>
      <c r="K27160" s="4">
        <v>0.35</v>
      </c>
      <c r="L27160" s="73">
        <v>1041.2318366153845</v>
      </c>
    </row>
    <row r="27161" spans="1:12" x14ac:dyDescent="0.35">
      <c r="A27161" s="1" t="s">
        <v>44639</v>
      </c>
      <c r="B27161" t="s">
        <v>44640</v>
      </c>
      <c r="C27161" t="s">
        <v>34</v>
      </c>
      <c r="D27161" t="s">
        <v>35</v>
      </c>
      <c r="E27161">
        <v>2</v>
      </c>
      <c r="F27161" s="2">
        <v>30.89</v>
      </c>
      <c r="G27161" s="3">
        <v>230.73</v>
      </c>
      <c r="H27161" s="3">
        <v>0.30890000000000001</v>
      </c>
      <c r="I27161" s="3">
        <v>0</v>
      </c>
      <c r="J27161" s="3">
        <v>31.198900000000002</v>
      </c>
      <c r="K27161" s="4">
        <v>0.34999999999999992</v>
      </c>
      <c r="L27161" s="73">
        <v>56.638003076923077</v>
      </c>
    </row>
    <row r="27162" spans="1:12" x14ac:dyDescent="0.35">
      <c r="A27162" s="1" t="s">
        <v>44641</v>
      </c>
      <c r="B27162" t="s">
        <v>43528</v>
      </c>
      <c r="C27162" t="s">
        <v>34</v>
      </c>
      <c r="D27162" t="s">
        <v>35</v>
      </c>
      <c r="E27162">
        <v>2</v>
      </c>
      <c r="F27162" s="2">
        <v>21.31</v>
      </c>
      <c r="G27162" s="3">
        <v>159.21</v>
      </c>
      <c r="H27162" s="3">
        <v>0.21309999999999998</v>
      </c>
      <c r="I27162" s="3">
        <v>0</v>
      </c>
      <c r="J27162" s="3">
        <v>21.523099999999999</v>
      </c>
      <c r="K27162" s="4">
        <v>0.35000000000000003</v>
      </c>
      <c r="L27162" s="73">
        <v>39.072704615384616</v>
      </c>
    </row>
    <row r="27163" spans="1:12" x14ac:dyDescent="0.35">
      <c r="A27163" s="1" t="s">
        <v>44642</v>
      </c>
      <c r="B27163" t="s">
        <v>44643</v>
      </c>
      <c r="C27163" t="s">
        <v>13</v>
      </c>
      <c r="D27163" t="s">
        <v>14</v>
      </c>
      <c r="E27163">
        <v>2</v>
      </c>
      <c r="F27163" s="2">
        <v>204.59</v>
      </c>
      <c r="G27163" s="3">
        <v>1003.72</v>
      </c>
      <c r="H27163" s="3">
        <v>2.0459000000000001</v>
      </c>
      <c r="I27163" s="3">
        <v>0</v>
      </c>
      <c r="J27163" s="3">
        <v>206.63589999999999</v>
      </c>
      <c r="K27163" s="4">
        <v>0.35</v>
      </c>
      <c r="L27163" s="73">
        <v>375.12363384615378</v>
      </c>
    </row>
    <row r="27164" spans="1:12" x14ac:dyDescent="0.35">
      <c r="A27164" s="1" t="s">
        <v>44644</v>
      </c>
      <c r="B27164" t="s">
        <v>44645</v>
      </c>
      <c r="C27164" t="s">
        <v>34</v>
      </c>
      <c r="D27164" t="s">
        <v>35</v>
      </c>
      <c r="E27164">
        <v>2</v>
      </c>
      <c r="F27164" s="2">
        <v>782.67</v>
      </c>
      <c r="G27164" s="3">
        <v>4097.75</v>
      </c>
      <c r="H27164" s="3">
        <v>7.8266999999999998</v>
      </c>
      <c r="I27164" s="3">
        <v>0</v>
      </c>
      <c r="J27164" s="3">
        <v>790.49669999999992</v>
      </c>
      <c r="K27164" s="4">
        <v>0.35000000000000003</v>
      </c>
      <c r="L27164" s="73">
        <v>1435.0555476923075</v>
      </c>
    </row>
    <row r="27165" spans="1:12" x14ac:dyDescent="0.35">
      <c r="A27165" s="1" t="s">
        <v>44646</v>
      </c>
      <c r="B27165" t="s">
        <v>44647</v>
      </c>
      <c r="C27165" t="s">
        <v>34</v>
      </c>
      <c r="D27165" t="s">
        <v>35</v>
      </c>
      <c r="E27165">
        <v>2</v>
      </c>
      <c r="F27165" s="2">
        <v>96.46</v>
      </c>
      <c r="G27165" s="3">
        <v>720.63</v>
      </c>
      <c r="H27165" s="3">
        <v>0.96460000000000001</v>
      </c>
      <c r="I27165" s="3">
        <v>0</v>
      </c>
      <c r="J27165" s="3">
        <v>97.424599999999998</v>
      </c>
      <c r="K27165" s="4">
        <v>0.35</v>
      </c>
      <c r="L27165" s="73">
        <v>176.86311999999998</v>
      </c>
    </row>
    <row r="27166" spans="1:12" x14ac:dyDescent="0.35">
      <c r="A27166" s="1" t="s">
        <v>44648</v>
      </c>
      <c r="B27166" t="s">
        <v>44649</v>
      </c>
      <c r="C27166" t="s">
        <v>34</v>
      </c>
      <c r="D27166" t="s">
        <v>35</v>
      </c>
      <c r="E27166">
        <v>2</v>
      </c>
      <c r="F27166" s="2">
        <v>31.26</v>
      </c>
      <c r="G27166" s="3">
        <v>163.66</v>
      </c>
      <c r="H27166" s="3">
        <v>0.31260000000000004</v>
      </c>
      <c r="I27166" s="3">
        <v>0</v>
      </c>
      <c r="J27166" s="3">
        <v>31.572600000000001</v>
      </c>
      <c r="K27166" s="4">
        <v>0.35</v>
      </c>
      <c r="L27166" s="73">
        <v>57.316412307692303</v>
      </c>
    </row>
    <row r="27167" spans="1:12" x14ac:dyDescent="0.35">
      <c r="A27167" s="1" t="s">
        <v>44650</v>
      </c>
      <c r="B27167" t="s">
        <v>44651</v>
      </c>
      <c r="C27167" t="s">
        <v>34</v>
      </c>
      <c r="D27167" t="s">
        <v>35</v>
      </c>
      <c r="E27167">
        <v>1</v>
      </c>
      <c r="F27167" s="2">
        <v>1600.4</v>
      </c>
      <c r="G27167" s="3">
        <v>8204.7000000000007</v>
      </c>
      <c r="H27167" s="3">
        <v>16.004000000000001</v>
      </c>
      <c r="I27167" s="3">
        <v>75.218800000000002</v>
      </c>
      <c r="J27167" s="3">
        <v>1691.6228000000001</v>
      </c>
      <c r="K27167" s="4">
        <v>0.34999999999999992</v>
      </c>
      <c r="L27167" s="73">
        <v>3070.9460061538462</v>
      </c>
    </row>
    <row r="27168" spans="1:12" x14ac:dyDescent="0.35">
      <c r="A27168" s="1" t="s">
        <v>44652</v>
      </c>
      <c r="B27168" t="s">
        <v>44653</v>
      </c>
      <c r="C27168" t="s">
        <v>34</v>
      </c>
      <c r="D27168" t="s">
        <v>35</v>
      </c>
      <c r="E27168">
        <v>1</v>
      </c>
      <c r="F27168" s="2">
        <v>644.9</v>
      </c>
      <c r="G27168" s="3">
        <v>3306.11</v>
      </c>
      <c r="H27168" s="3">
        <v>6.4489999999999998</v>
      </c>
      <c r="I27168" s="3">
        <v>30.310299999999998</v>
      </c>
      <c r="J27168" s="3">
        <v>681.65929999999992</v>
      </c>
      <c r="K27168" s="4">
        <v>0.34999999999999992</v>
      </c>
      <c r="L27168" s="73">
        <v>1237.4738061538458</v>
      </c>
    </row>
    <row r="27169" spans="1:12" x14ac:dyDescent="0.35">
      <c r="A27169" s="1" t="s">
        <v>44654</v>
      </c>
      <c r="B27169" t="s">
        <v>44655</v>
      </c>
      <c r="C27169" t="s">
        <v>34</v>
      </c>
      <c r="D27169" t="s">
        <v>35</v>
      </c>
      <c r="E27169">
        <v>1</v>
      </c>
      <c r="F27169" s="2">
        <v>72.010000000000005</v>
      </c>
      <c r="G27169" s="3">
        <v>377.02</v>
      </c>
      <c r="H27169" s="3">
        <v>0.72010000000000007</v>
      </c>
      <c r="I27169" s="3">
        <v>3.3844700000000003</v>
      </c>
      <c r="J27169" s="3">
        <v>76.114570000000015</v>
      </c>
      <c r="K27169" s="4">
        <v>0.35</v>
      </c>
      <c r="L27169" s="73">
        <v>138.1772193846154</v>
      </c>
    </row>
    <row r="27170" spans="1:12" x14ac:dyDescent="0.35">
      <c r="A27170" s="1" t="s">
        <v>44656</v>
      </c>
      <c r="B27170" t="s">
        <v>44657</v>
      </c>
      <c r="C27170" t="s">
        <v>34</v>
      </c>
      <c r="D27170" t="s">
        <v>35</v>
      </c>
      <c r="E27170">
        <v>2</v>
      </c>
      <c r="F27170" s="2">
        <v>39.950000000000003</v>
      </c>
      <c r="G27170" s="3">
        <v>298.43</v>
      </c>
      <c r="H27170" s="3">
        <v>0.39950000000000002</v>
      </c>
      <c r="I27170" s="3">
        <v>0</v>
      </c>
      <c r="J27170" s="3">
        <v>40.349500000000006</v>
      </c>
      <c r="K27170" s="4">
        <v>0.34999999999999992</v>
      </c>
      <c r="L27170" s="73">
        <v>73.249861538461545</v>
      </c>
    </row>
    <row r="27171" spans="1:12" x14ac:dyDescent="0.35">
      <c r="A27171" s="1" t="s">
        <v>44658</v>
      </c>
      <c r="B27171" t="s">
        <v>44659</v>
      </c>
      <c r="C27171" t="s">
        <v>34</v>
      </c>
      <c r="D27171" t="s">
        <v>35</v>
      </c>
      <c r="E27171">
        <v>1</v>
      </c>
      <c r="F27171" s="2">
        <v>4321.88</v>
      </c>
      <c r="G27171" s="3">
        <v>22627.64</v>
      </c>
      <c r="H27171" s="3">
        <v>43.218800000000002</v>
      </c>
      <c r="I27171" s="3">
        <v>203.12836000000001</v>
      </c>
      <c r="J27171" s="3">
        <v>4568.2271599999995</v>
      </c>
      <c r="K27171" s="4">
        <v>0.34999999999999992</v>
      </c>
      <c r="L27171" s="73">
        <v>8293.0893058461515</v>
      </c>
    </row>
    <row r="27172" spans="1:12" x14ac:dyDescent="0.35">
      <c r="A27172" s="1" t="s">
        <v>44660</v>
      </c>
      <c r="B27172" t="s">
        <v>44661</v>
      </c>
      <c r="C27172" t="s">
        <v>29</v>
      </c>
      <c r="D27172" t="s">
        <v>30</v>
      </c>
      <c r="E27172">
        <v>2</v>
      </c>
      <c r="F27172" s="2">
        <v>47.27</v>
      </c>
      <c r="G27172" s="3">
        <v>231.88</v>
      </c>
      <c r="H27172" s="3">
        <v>0.47270000000000006</v>
      </c>
      <c r="I27172" s="3">
        <v>0</v>
      </c>
      <c r="J27172" s="3">
        <v>47.742700000000006</v>
      </c>
      <c r="K27172" s="4">
        <v>0.35000000000000003</v>
      </c>
      <c r="L27172" s="73">
        <v>86.671363076923086</v>
      </c>
    </row>
    <row r="27173" spans="1:12" x14ac:dyDescent="0.35">
      <c r="A27173" s="1" t="s">
        <v>44662</v>
      </c>
      <c r="B27173" t="s">
        <v>44663</v>
      </c>
      <c r="C27173" t="s">
        <v>34</v>
      </c>
      <c r="D27173" t="s">
        <v>35</v>
      </c>
      <c r="E27173">
        <v>1</v>
      </c>
      <c r="F27173" s="2">
        <v>13.65</v>
      </c>
      <c r="G27173" s="3">
        <v>106</v>
      </c>
      <c r="H27173" s="3">
        <v>0.13650000000000001</v>
      </c>
      <c r="I27173" s="3">
        <v>0.64155000000000006</v>
      </c>
      <c r="J27173" s="3">
        <v>14.428050000000001</v>
      </c>
      <c r="K27173" s="4">
        <v>0.34999999999999992</v>
      </c>
      <c r="L27173" s="73">
        <v>26.192459999999997</v>
      </c>
    </row>
    <row r="27174" spans="1:12" x14ac:dyDescent="0.35">
      <c r="A27174" s="1" t="s">
        <v>44664</v>
      </c>
      <c r="B27174" t="s">
        <v>44665</v>
      </c>
      <c r="C27174" t="s">
        <v>34</v>
      </c>
      <c r="D27174" t="s">
        <v>35</v>
      </c>
      <c r="E27174">
        <v>2</v>
      </c>
      <c r="F27174" s="2">
        <v>5.76</v>
      </c>
      <c r="G27174" s="3">
        <v>30.13</v>
      </c>
      <c r="H27174" s="3">
        <v>5.7599999999999998E-2</v>
      </c>
      <c r="I27174" s="3">
        <v>0</v>
      </c>
      <c r="J27174" s="3">
        <v>5.8175999999999997</v>
      </c>
      <c r="K27174" s="4">
        <v>0.35000000000000003</v>
      </c>
      <c r="L27174" s="73">
        <v>10.561181538461538</v>
      </c>
    </row>
    <row r="27175" spans="1:12" x14ac:dyDescent="0.35">
      <c r="A27175" s="1" t="s">
        <v>44666</v>
      </c>
      <c r="B27175" t="s">
        <v>44667</v>
      </c>
      <c r="C27175" t="s">
        <v>34</v>
      </c>
      <c r="D27175" t="s">
        <v>35</v>
      </c>
      <c r="E27175">
        <v>2</v>
      </c>
      <c r="F27175" s="2">
        <v>9.4</v>
      </c>
      <c r="G27175" s="3">
        <v>70.28</v>
      </c>
      <c r="H27175" s="3">
        <v>9.4E-2</v>
      </c>
      <c r="I27175" s="3">
        <v>0</v>
      </c>
      <c r="J27175" s="3">
        <v>9.4939999999999998</v>
      </c>
      <c r="K27175" s="4">
        <v>0.35</v>
      </c>
      <c r="L27175" s="73">
        <v>17.235261538461536</v>
      </c>
    </row>
    <row r="27176" spans="1:12" x14ac:dyDescent="0.35">
      <c r="A27176" s="1" t="s">
        <v>44668</v>
      </c>
      <c r="B27176" t="s">
        <v>44669</v>
      </c>
      <c r="C27176" t="s">
        <v>46</v>
      </c>
      <c r="D27176" t="s">
        <v>47</v>
      </c>
      <c r="E27176">
        <v>1</v>
      </c>
      <c r="F27176" s="2">
        <v>21.22</v>
      </c>
      <c r="G27176" s="3">
        <v>108.73</v>
      </c>
      <c r="H27176" s="3">
        <v>0.2122</v>
      </c>
      <c r="I27176" s="3">
        <v>0.99734</v>
      </c>
      <c r="J27176" s="3">
        <v>22.429539999999999</v>
      </c>
      <c r="K27176" s="4">
        <v>0.34999999999999992</v>
      </c>
      <c r="L27176" s="73">
        <v>40.718241846153838</v>
      </c>
    </row>
    <row r="27177" spans="1:12" x14ac:dyDescent="0.35">
      <c r="A27177" s="1" t="s">
        <v>44670</v>
      </c>
      <c r="B27177" t="s">
        <v>44671</v>
      </c>
      <c r="C27177" t="s">
        <v>46</v>
      </c>
      <c r="D27177" t="s">
        <v>47</v>
      </c>
      <c r="E27177">
        <v>2</v>
      </c>
      <c r="F27177" s="2">
        <v>76.709999999999994</v>
      </c>
      <c r="G27177" s="3">
        <v>368.17</v>
      </c>
      <c r="H27177" s="3">
        <v>0.7671</v>
      </c>
      <c r="I27177" s="3">
        <v>0</v>
      </c>
      <c r="J27177" s="3">
        <v>77.477099999999993</v>
      </c>
      <c r="K27177" s="4">
        <v>0.35</v>
      </c>
      <c r="L27177" s="73">
        <v>140.65073538461536</v>
      </c>
    </row>
    <row r="27178" spans="1:12" x14ac:dyDescent="0.35">
      <c r="A27178" s="1" t="s">
        <v>44672</v>
      </c>
      <c r="B27178" t="s">
        <v>44673</v>
      </c>
      <c r="C27178" t="s">
        <v>13</v>
      </c>
      <c r="D27178" t="s">
        <v>14</v>
      </c>
      <c r="E27178">
        <v>2</v>
      </c>
      <c r="F27178" s="2">
        <v>959.27</v>
      </c>
      <c r="G27178" s="3">
        <v>4543.66</v>
      </c>
      <c r="H27178" s="3">
        <v>9.5927000000000007</v>
      </c>
      <c r="I27178" s="3">
        <v>0</v>
      </c>
      <c r="J27178" s="3">
        <v>968.86270000000002</v>
      </c>
      <c r="K27178" s="4">
        <v>0.35</v>
      </c>
      <c r="L27178" s="73">
        <v>1758.85844</v>
      </c>
    </row>
    <row r="27179" spans="1:12" x14ac:dyDescent="0.35">
      <c r="A27179" s="1" t="s">
        <v>44674</v>
      </c>
      <c r="B27179" t="s">
        <v>44675</v>
      </c>
      <c r="C27179" t="s">
        <v>34</v>
      </c>
      <c r="D27179" t="s">
        <v>35</v>
      </c>
      <c r="E27179">
        <v>2</v>
      </c>
      <c r="F27179" s="2">
        <v>1460.79</v>
      </c>
      <c r="G27179" s="3">
        <v>7843.09</v>
      </c>
      <c r="H27179" s="3">
        <v>14.607900000000001</v>
      </c>
      <c r="I27179" s="3">
        <v>0</v>
      </c>
      <c r="J27179" s="3">
        <v>1475.3978999999999</v>
      </c>
      <c r="K27179" s="4">
        <v>0.35</v>
      </c>
      <c r="L27179" s="73">
        <v>2678.4146492307691</v>
      </c>
    </row>
    <row r="27180" spans="1:12" x14ac:dyDescent="0.35">
      <c r="A27180" s="1" t="s">
        <v>44676</v>
      </c>
      <c r="B27180" t="s">
        <v>44677</v>
      </c>
      <c r="C27180" t="s">
        <v>29</v>
      </c>
      <c r="D27180" t="s">
        <v>30</v>
      </c>
      <c r="E27180">
        <v>1</v>
      </c>
      <c r="F27180" s="2">
        <v>197.27</v>
      </c>
      <c r="G27180" s="3">
        <v>1011.32</v>
      </c>
      <c r="H27180" s="3">
        <v>1.9727000000000001</v>
      </c>
      <c r="I27180" s="3">
        <v>9.2716900000000013</v>
      </c>
      <c r="J27180" s="3">
        <v>208.51439000000002</v>
      </c>
      <c r="K27180" s="4">
        <v>0.35</v>
      </c>
      <c r="L27180" s="73">
        <v>378.53381569230771</v>
      </c>
    </row>
    <row r="27181" spans="1:12" x14ac:dyDescent="0.35">
      <c r="A27181" s="1" t="s">
        <v>44678</v>
      </c>
      <c r="B27181" t="s">
        <v>44679</v>
      </c>
      <c r="C27181" t="s">
        <v>13</v>
      </c>
      <c r="D27181" t="s">
        <v>14</v>
      </c>
      <c r="E27181">
        <v>2</v>
      </c>
      <c r="F27181" s="2">
        <v>78.099999999999994</v>
      </c>
      <c r="G27181" s="3">
        <v>383.14</v>
      </c>
      <c r="H27181" s="3">
        <v>0.78099999999999992</v>
      </c>
      <c r="I27181" s="3">
        <v>0</v>
      </c>
      <c r="J27181" s="3">
        <v>78.881</v>
      </c>
      <c r="K27181" s="4">
        <v>0.35</v>
      </c>
      <c r="L27181" s="73">
        <v>143.19935384615383</v>
      </c>
    </row>
    <row r="27182" spans="1:12" x14ac:dyDescent="0.35">
      <c r="A27182" s="1" t="s">
        <v>44680</v>
      </c>
      <c r="B27182" t="s">
        <v>44681</v>
      </c>
      <c r="C27182" t="s">
        <v>29</v>
      </c>
      <c r="D27182" t="s">
        <v>30</v>
      </c>
      <c r="E27182">
        <v>1</v>
      </c>
      <c r="F27182" s="2">
        <v>40.74</v>
      </c>
      <c r="G27182" s="3">
        <v>208.87</v>
      </c>
      <c r="H27182" s="3">
        <v>0.40740000000000004</v>
      </c>
      <c r="I27182" s="3">
        <v>1.9147800000000001</v>
      </c>
      <c r="J27182" s="3">
        <v>43.062180000000005</v>
      </c>
      <c r="K27182" s="4">
        <v>0.35000000000000003</v>
      </c>
      <c r="L27182" s="73">
        <v>78.174419076923087</v>
      </c>
    </row>
    <row r="27183" spans="1:12" x14ac:dyDescent="0.35">
      <c r="A27183" s="1" t="s">
        <v>44682</v>
      </c>
      <c r="B27183" t="s">
        <v>44683</v>
      </c>
      <c r="C27183" t="s">
        <v>34</v>
      </c>
      <c r="D27183" t="s">
        <v>35</v>
      </c>
      <c r="E27183">
        <v>2</v>
      </c>
      <c r="F27183" s="2">
        <v>1604.55</v>
      </c>
      <c r="G27183" s="3">
        <v>7738.96</v>
      </c>
      <c r="H27183" s="3">
        <v>16.045500000000001</v>
      </c>
      <c r="I27183" s="3">
        <v>0</v>
      </c>
      <c r="J27183" s="3">
        <v>1620.5954999999999</v>
      </c>
      <c r="K27183" s="4">
        <v>0.35</v>
      </c>
      <c r="L27183" s="73">
        <v>2942.0041384615383</v>
      </c>
    </row>
    <row r="27184" spans="1:12" x14ac:dyDescent="0.35">
      <c r="A27184" s="1" t="s">
        <v>44684</v>
      </c>
      <c r="B27184" t="s">
        <v>44685</v>
      </c>
      <c r="C27184" t="s">
        <v>46</v>
      </c>
      <c r="D27184" t="s">
        <v>47</v>
      </c>
      <c r="E27184">
        <v>1</v>
      </c>
      <c r="F27184" s="2">
        <v>21.22</v>
      </c>
      <c r="G27184" s="3">
        <v>108.73</v>
      </c>
      <c r="H27184" s="3">
        <v>0.2122</v>
      </c>
      <c r="I27184" s="3">
        <v>0.99734</v>
      </c>
      <c r="J27184" s="3">
        <v>22.429539999999999</v>
      </c>
      <c r="K27184" s="4">
        <v>0.34999999999999992</v>
      </c>
      <c r="L27184" s="73">
        <v>40.718241846153838</v>
      </c>
    </row>
    <row r="27185" spans="1:12" x14ac:dyDescent="0.35">
      <c r="A27185" s="1" t="s">
        <v>44686</v>
      </c>
      <c r="B27185" t="s">
        <v>44687</v>
      </c>
      <c r="C27185" t="s">
        <v>34</v>
      </c>
      <c r="D27185" t="s">
        <v>35</v>
      </c>
      <c r="E27185">
        <v>2</v>
      </c>
      <c r="F27185" s="2">
        <v>1278.99</v>
      </c>
      <c r="G27185" s="3">
        <v>6416.23</v>
      </c>
      <c r="H27185" s="3">
        <v>12.789900000000001</v>
      </c>
      <c r="I27185" s="3">
        <v>0</v>
      </c>
      <c r="J27185" s="3">
        <v>1291.7799</v>
      </c>
      <c r="K27185" s="4">
        <v>0.35</v>
      </c>
      <c r="L27185" s="73">
        <v>2345.0773569230769</v>
      </c>
    </row>
    <row r="27186" spans="1:12" x14ac:dyDescent="0.35">
      <c r="A27186" s="1" t="s">
        <v>44688</v>
      </c>
      <c r="B27186" t="s">
        <v>44689</v>
      </c>
      <c r="C27186" t="s">
        <v>34</v>
      </c>
      <c r="D27186" t="s">
        <v>35</v>
      </c>
      <c r="E27186">
        <v>1</v>
      </c>
      <c r="F27186" s="2">
        <v>236.1</v>
      </c>
      <c r="G27186" s="3">
        <v>1210.3900000000001</v>
      </c>
      <c r="H27186" s="3">
        <v>2.3610000000000002</v>
      </c>
      <c r="I27186" s="3">
        <v>11.0967</v>
      </c>
      <c r="J27186" s="3">
        <v>249.55769999999998</v>
      </c>
      <c r="K27186" s="4">
        <v>0.35</v>
      </c>
      <c r="L27186" s="73">
        <v>453.04320923076921</v>
      </c>
    </row>
    <row r="27187" spans="1:12" x14ac:dyDescent="0.35">
      <c r="A27187" s="1" t="s">
        <v>44690</v>
      </c>
      <c r="B27187" t="s">
        <v>44691</v>
      </c>
      <c r="C27187" t="s">
        <v>13</v>
      </c>
      <c r="D27187" t="s">
        <v>14</v>
      </c>
      <c r="E27187">
        <v>2</v>
      </c>
      <c r="F27187" s="2">
        <v>701.85</v>
      </c>
      <c r="G27187" s="3">
        <v>3443.19</v>
      </c>
      <c r="H27187" s="3">
        <v>7.0185000000000004</v>
      </c>
      <c r="I27187" s="3">
        <v>0</v>
      </c>
      <c r="J27187" s="3">
        <v>708.86850000000004</v>
      </c>
      <c r="K27187" s="4">
        <v>0.35</v>
      </c>
      <c r="L27187" s="73">
        <v>1286.8689692307694</v>
      </c>
    </row>
    <row r="27188" spans="1:12" x14ac:dyDescent="0.35">
      <c r="A27188" s="1" t="s">
        <v>44692</v>
      </c>
      <c r="B27188" t="s">
        <v>44693</v>
      </c>
      <c r="C27188" t="s">
        <v>34</v>
      </c>
      <c r="D27188" t="s">
        <v>35</v>
      </c>
      <c r="E27188">
        <v>1</v>
      </c>
      <c r="F27188" s="2">
        <v>452.17</v>
      </c>
      <c r="G27188" s="3">
        <v>2318.14</v>
      </c>
      <c r="H27188" s="3">
        <v>4.5217000000000001</v>
      </c>
      <c r="I27188" s="3">
        <v>21.251989999999999</v>
      </c>
      <c r="J27188" s="3">
        <v>477.94369</v>
      </c>
      <c r="K27188" s="4">
        <v>0.35</v>
      </c>
      <c r="L27188" s="73">
        <v>867.65162184615383</v>
      </c>
    </row>
    <row r="27189" spans="1:12" x14ac:dyDescent="0.35">
      <c r="A27189" s="1" t="s">
        <v>44694</v>
      </c>
      <c r="B27189" t="s">
        <v>44695</v>
      </c>
      <c r="C27189" t="s">
        <v>13</v>
      </c>
      <c r="D27189" t="s">
        <v>14</v>
      </c>
      <c r="E27189">
        <v>2</v>
      </c>
      <c r="F27189" s="2">
        <v>1010.58</v>
      </c>
      <c r="G27189" s="3">
        <v>4957.8</v>
      </c>
      <c r="H27189" s="3">
        <v>10.1058</v>
      </c>
      <c r="I27189" s="3">
        <v>0</v>
      </c>
      <c r="J27189" s="3">
        <v>1020.6858000000001</v>
      </c>
      <c r="K27189" s="4">
        <v>0.35</v>
      </c>
      <c r="L27189" s="73">
        <v>1852.9372984615386</v>
      </c>
    </row>
    <row r="27190" spans="1:12" x14ac:dyDescent="0.35">
      <c r="A27190" s="1" t="s">
        <v>44696</v>
      </c>
      <c r="B27190" t="s">
        <v>44697</v>
      </c>
      <c r="C27190" t="s">
        <v>34</v>
      </c>
      <c r="D27190" t="s">
        <v>35</v>
      </c>
      <c r="E27190">
        <v>2</v>
      </c>
      <c r="F27190" s="2">
        <v>60.9</v>
      </c>
      <c r="G27190" s="3">
        <v>327.02</v>
      </c>
      <c r="H27190" s="3">
        <v>0.60899999999999999</v>
      </c>
      <c r="I27190" s="3">
        <v>0</v>
      </c>
      <c r="J27190" s="3">
        <v>61.509</v>
      </c>
      <c r="K27190" s="4">
        <v>0.35000000000000003</v>
      </c>
      <c r="L27190" s="73">
        <v>111.6624923076923</v>
      </c>
    </row>
    <row r="27191" spans="1:12" x14ac:dyDescent="0.35">
      <c r="A27191" s="1" t="s">
        <v>44698</v>
      </c>
      <c r="B27191" t="s">
        <v>44699</v>
      </c>
      <c r="C27191" t="s">
        <v>34</v>
      </c>
      <c r="D27191" t="s">
        <v>35</v>
      </c>
      <c r="E27191">
        <v>1</v>
      </c>
      <c r="F27191" s="2">
        <v>17.989999999999998</v>
      </c>
      <c r="G27191" s="3">
        <v>94.19</v>
      </c>
      <c r="H27191" s="3">
        <v>0.17989999999999998</v>
      </c>
      <c r="I27191" s="3">
        <v>0.84552999999999989</v>
      </c>
      <c r="J27191" s="3">
        <v>19.015429999999999</v>
      </c>
      <c r="K27191" s="4">
        <v>0.35000000000000003</v>
      </c>
      <c r="L27191" s="73">
        <v>34.520319076923073</v>
      </c>
    </row>
    <row r="27192" spans="1:12" x14ac:dyDescent="0.35">
      <c r="A27192" s="1" t="s">
        <v>44700</v>
      </c>
      <c r="B27192" t="s">
        <v>44701</v>
      </c>
      <c r="C27192" t="s">
        <v>34</v>
      </c>
      <c r="D27192" t="s">
        <v>35</v>
      </c>
      <c r="E27192">
        <v>2</v>
      </c>
      <c r="F27192" s="2">
        <v>0.01</v>
      </c>
      <c r="G27192" s="3">
        <v>0.01</v>
      </c>
      <c r="H27192" s="3">
        <v>1E-4</v>
      </c>
      <c r="I27192" s="3">
        <v>0</v>
      </c>
      <c r="J27192" s="3">
        <v>1.01E-2</v>
      </c>
      <c r="K27192" s="4">
        <v>0.35</v>
      </c>
      <c r="L27192" s="73">
        <v>1.8335384615384615E-2</v>
      </c>
    </row>
    <row r="27193" spans="1:12" x14ac:dyDescent="0.35">
      <c r="A27193" s="1" t="s">
        <v>44702</v>
      </c>
      <c r="B27193" t="s">
        <v>44703</v>
      </c>
      <c r="C27193" t="s">
        <v>34</v>
      </c>
      <c r="D27193" t="s">
        <v>35</v>
      </c>
      <c r="E27193">
        <v>1</v>
      </c>
      <c r="F27193" s="2">
        <v>51.65</v>
      </c>
      <c r="G27193" s="3">
        <v>270.42</v>
      </c>
      <c r="H27193" s="3">
        <v>0.51649999999999996</v>
      </c>
      <c r="I27193" s="3">
        <v>2.4275500000000001</v>
      </c>
      <c r="J27193" s="3">
        <v>54.594049999999996</v>
      </c>
      <c r="K27193" s="4">
        <v>0.35000000000000003</v>
      </c>
      <c r="L27193" s="73">
        <v>99.109198461538455</v>
      </c>
    </row>
    <row r="27194" spans="1:12" x14ac:dyDescent="0.35">
      <c r="A27194" s="1" t="s">
        <v>44704</v>
      </c>
      <c r="B27194" t="s">
        <v>44705</v>
      </c>
      <c r="C27194" t="s">
        <v>13</v>
      </c>
      <c r="D27194" t="s">
        <v>14</v>
      </c>
      <c r="E27194">
        <v>1</v>
      </c>
      <c r="F27194" s="2">
        <v>45.08</v>
      </c>
      <c r="G27194" s="3">
        <v>231.1</v>
      </c>
      <c r="H27194" s="3">
        <v>0.45079999999999998</v>
      </c>
      <c r="I27194" s="3">
        <v>2.11876</v>
      </c>
      <c r="J27194" s="3">
        <v>47.649560000000001</v>
      </c>
      <c r="K27194" s="4">
        <v>0.35</v>
      </c>
      <c r="L27194" s="73">
        <v>86.502278153846149</v>
      </c>
    </row>
    <row r="27195" spans="1:12" x14ac:dyDescent="0.35">
      <c r="A27195" s="1">
        <v>1665771</v>
      </c>
      <c r="B27195" t="s">
        <v>44706</v>
      </c>
      <c r="C27195" t="s">
        <v>46</v>
      </c>
      <c r="D27195" t="s">
        <v>47</v>
      </c>
      <c r="E27195">
        <v>1</v>
      </c>
      <c r="F27195" s="2">
        <v>548.58000000000004</v>
      </c>
      <c r="G27195" s="3">
        <v>2817.8</v>
      </c>
      <c r="H27195" s="3">
        <v>5.4858000000000002</v>
      </c>
      <c r="I27195" s="3">
        <v>25.783260000000002</v>
      </c>
      <c r="J27195" s="3">
        <v>579.84906000000012</v>
      </c>
      <c r="K27195" s="4">
        <v>0.35</v>
      </c>
      <c r="L27195" s="73">
        <v>1052.649062769231</v>
      </c>
    </row>
    <row r="27196" spans="1:12" x14ac:dyDescent="0.35">
      <c r="A27196" s="1" t="s">
        <v>44707</v>
      </c>
      <c r="B27196" t="s">
        <v>44708</v>
      </c>
      <c r="C27196" t="s">
        <v>34</v>
      </c>
      <c r="D27196" t="s">
        <v>35</v>
      </c>
      <c r="E27196">
        <v>1</v>
      </c>
      <c r="F27196" s="2">
        <v>178.33</v>
      </c>
      <c r="G27196" s="3">
        <v>914.21</v>
      </c>
      <c r="H27196" s="3">
        <v>1.7833000000000001</v>
      </c>
      <c r="I27196" s="3">
        <v>8.3815100000000005</v>
      </c>
      <c r="J27196" s="3">
        <v>188.49481</v>
      </c>
      <c r="K27196" s="4">
        <v>0.35000000000000003</v>
      </c>
      <c r="L27196" s="73">
        <v>342.19057815384616</v>
      </c>
    </row>
    <row r="27197" spans="1:12" x14ac:dyDescent="0.35">
      <c r="A27197" s="1" t="s">
        <v>44709</v>
      </c>
      <c r="B27197" t="s">
        <v>44710</v>
      </c>
      <c r="C27197" t="s">
        <v>34</v>
      </c>
      <c r="D27197" t="s">
        <v>35</v>
      </c>
      <c r="E27197">
        <v>1</v>
      </c>
      <c r="F27197" s="2">
        <v>474.35</v>
      </c>
      <c r="G27197" s="3">
        <v>2431.85</v>
      </c>
      <c r="H27197" s="3">
        <v>4.7435</v>
      </c>
      <c r="I27197" s="3">
        <v>22.294450000000001</v>
      </c>
      <c r="J27197" s="3">
        <v>501.38794999999999</v>
      </c>
      <c r="K27197" s="4">
        <v>0.35</v>
      </c>
      <c r="L27197" s="73">
        <v>910.21197076923067</v>
      </c>
    </row>
    <row r="27198" spans="1:12" x14ac:dyDescent="0.35">
      <c r="A27198" s="1" t="s">
        <v>44711</v>
      </c>
      <c r="B27198" t="s">
        <v>44712</v>
      </c>
      <c r="C27198" t="s">
        <v>34</v>
      </c>
      <c r="D27198" t="s">
        <v>35</v>
      </c>
      <c r="E27198">
        <v>1</v>
      </c>
      <c r="F27198" s="2">
        <v>87.58</v>
      </c>
      <c r="G27198" s="3">
        <v>448.95</v>
      </c>
      <c r="H27198" s="3">
        <v>0.87580000000000002</v>
      </c>
      <c r="I27198" s="3">
        <v>4.1162599999999996</v>
      </c>
      <c r="J27198" s="3">
        <v>92.572059999999993</v>
      </c>
      <c r="K27198" s="4">
        <v>0.35</v>
      </c>
      <c r="L27198" s="73">
        <v>168.05389353846152</v>
      </c>
    </row>
    <row r="27199" spans="1:12" x14ac:dyDescent="0.35">
      <c r="A27199" s="1" t="s">
        <v>44713</v>
      </c>
      <c r="B27199" t="s">
        <v>44714</v>
      </c>
      <c r="C27199" t="s">
        <v>34</v>
      </c>
      <c r="D27199" t="s">
        <v>35</v>
      </c>
      <c r="E27199">
        <v>2</v>
      </c>
      <c r="F27199" s="2">
        <v>112.65</v>
      </c>
      <c r="G27199" s="3">
        <v>841.53</v>
      </c>
      <c r="H27199" s="3">
        <v>1.1265000000000001</v>
      </c>
      <c r="I27199" s="3">
        <v>0</v>
      </c>
      <c r="J27199" s="3">
        <v>113.7765</v>
      </c>
      <c r="K27199" s="4">
        <v>0.35</v>
      </c>
      <c r="L27199" s="73">
        <v>206.5481076923077</v>
      </c>
    </row>
    <row r="27200" spans="1:12" x14ac:dyDescent="0.35">
      <c r="A27200" s="1" t="s">
        <v>44715</v>
      </c>
      <c r="B27200" t="s">
        <v>41593</v>
      </c>
      <c r="C27200" t="s">
        <v>34</v>
      </c>
      <c r="D27200" t="s">
        <v>35</v>
      </c>
      <c r="E27200">
        <v>2</v>
      </c>
      <c r="F27200" s="2">
        <v>413.7</v>
      </c>
      <c r="G27200" s="3">
        <v>2120.87</v>
      </c>
      <c r="H27200" s="3">
        <v>4.1369999999999996</v>
      </c>
      <c r="I27200" s="3">
        <v>0</v>
      </c>
      <c r="J27200" s="3">
        <v>417.83699999999999</v>
      </c>
      <c r="K27200" s="4">
        <v>0.35</v>
      </c>
      <c r="L27200" s="73">
        <v>758.53486153846154</v>
      </c>
    </row>
    <row r="27201" spans="1:12" x14ac:dyDescent="0.35">
      <c r="A27201" s="1" t="s">
        <v>44716</v>
      </c>
      <c r="B27201" t="s">
        <v>44717</v>
      </c>
      <c r="C27201" t="s">
        <v>34</v>
      </c>
      <c r="D27201" t="s">
        <v>35</v>
      </c>
      <c r="E27201">
        <v>2</v>
      </c>
      <c r="F27201" s="2">
        <v>99.51</v>
      </c>
      <c r="G27201" s="3">
        <v>510.15</v>
      </c>
      <c r="H27201" s="3">
        <v>0.9951000000000001</v>
      </c>
      <c r="I27201" s="3">
        <v>0</v>
      </c>
      <c r="J27201" s="3">
        <v>100.5051</v>
      </c>
      <c r="K27201" s="4">
        <v>0.35</v>
      </c>
      <c r="L27201" s="73">
        <v>182.45541230769228</v>
      </c>
    </row>
    <row r="27202" spans="1:12" x14ac:dyDescent="0.35">
      <c r="A27202" s="1" t="s">
        <v>44718</v>
      </c>
      <c r="B27202" t="s">
        <v>44719</v>
      </c>
      <c r="C27202" t="s">
        <v>34</v>
      </c>
      <c r="D27202" t="s">
        <v>35</v>
      </c>
      <c r="E27202">
        <v>2</v>
      </c>
      <c r="F27202" s="2">
        <v>117.35</v>
      </c>
      <c r="G27202" s="3">
        <v>503.47</v>
      </c>
      <c r="H27202" s="3">
        <v>1.1735</v>
      </c>
      <c r="I27202" s="3">
        <v>0</v>
      </c>
      <c r="J27202" s="3">
        <v>118.5235</v>
      </c>
      <c r="K27202" s="4">
        <v>0.35000000000000003</v>
      </c>
      <c r="L27202" s="73">
        <v>215.16573846153847</v>
      </c>
    </row>
    <row r="27203" spans="1:12" x14ac:dyDescent="0.35">
      <c r="A27203" s="1" t="s">
        <v>44720</v>
      </c>
      <c r="B27203" t="s">
        <v>44721</v>
      </c>
      <c r="C27203" t="s">
        <v>34</v>
      </c>
      <c r="D27203" t="s">
        <v>35</v>
      </c>
      <c r="E27203">
        <v>1</v>
      </c>
      <c r="F27203" s="2">
        <v>8.1</v>
      </c>
      <c r="G27203" s="3">
        <v>42.34</v>
      </c>
      <c r="H27203" s="3">
        <v>8.1000000000000003E-2</v>
      </c>
      <c r="I27203" s="3">
        <v>0.38069999999999998</v>
      </c>
      <c r="J27203" s="3">
        <v>8.5616999999999983</v>
      </c>
      <c r="K27203" s="4">
        <v>0.35</v>
      </c>
      <c r="L27203" s="73">
        <v>15.542778461538457</v>
      </c>
    </row>
    <row r="27204" spans="1:12" x14ac:dyDescent="0.35">
      <c r="A27204" s="1" t="s">
        <v>44722</v>
      </c>
      <c r="B27204" t="s">
        <v>44723</v>
      </c>
      <c r="C27204" t="s">
        <v>34</v>
      </c>
      <c r="D27204" t="s">
        <v>35</v>
      </c>
      <c r="E27204">
        <v>2</v>
      </c>
      <c r="F27204" s="2">
        <v>51.65</v>
      </c>
      <c r="G27204" s="3">
        <v>270.42</v>
      </c>
      <c r="H27204" s="3">
        <v>0.51649999999999996</v>
      </c>
      <c r="I27204" s="3">
        <v>0</v>
      </c>
      <c r="J27204" s="3">
        <v>52.166499999999999</v>
      </c>
      <c r="K27204" s="4">
        <v>0.34999999999999992</v>
      </c>
      <c r="L27204" s="73">
        <v>94.702261538461528</v>
      </c>
    </row>
    <row r="27205" spans="1:12" x14ac:dyDescent="0.35">
      <c r="A27205" s="1" t="s">
        <v>44724</v>
      </c>
      <c r="B27205" t="s">
        <v>44725</v>
      </c>
      <c r="C27205" t="s">
        <v>34</v>
      </c>
      <c r="D27205" t="s">
        <v>35</v>
      </c>
      <c r="E27205">
        <v>1</v>
      </c>
      <c r="F27205" s="2">
        <v>503.37</v>
      </c>
      <c r="G27205" s="3">
        <v>2580.6</v>
      </c>
      <c r="H27205" s="3">
        <v>5.0337000000000005</v>
      </c>
      <c r="I27205" s="3">
        <v>23.658390000000001</v>
      </c>
      <c r="J27205" s="3">
        <v>532.06209000000001</v>
      </c>
      <c r="K27205" s="4">
        <v>0.35</v>
      </c>
      <c r="L27205" s="73">
        <v>965.89733261538458</v>
      </c>
    </row>
    <row r="27206" spans="1:12" x14ac:dyDescent="0.35">
      <c r="A27206" s="1" t="s">
        <v>44726</v>
      </c>
      <c r="B27206" t="s">
        <v>44727</v>
      </c>
      <c r="C27206" t="s">
        <v>34</v>
      </c>
      <c r="D27206" t="s">
        <v>35</v>
      </c>
      <c r="E27206">
        <v>2</v>
      </c>
      <c r="F27206" s="2">
        <v>68.86</v>
      </c>
      <c r="G27206" s="3">
        <v>514.45000000000005</v>
      </c>
      <c r="H27206" s="3">
        <v>0.68859999999999999</v>
      </c>
      <c r="I27206" s="3">
        <v>0</v>
      </c>
      <c r="J27206" s="3">
        <v>69.548599999999993</v>
      </c>
      <c r="K27206" s="4">
        <v>0.35</v>
      </c>
      <c r="L27206" s="73">
        <v>126.25745846153845</v>
      </c>
    </row>
    <row r="27207" spans="1:12" x14ac:dyDescent="0.35">
      <c r="A27207" s="1" t="s">
        <v>44728</v>
      </c>
      <c r="B27207" t="s">
        <v>44729</v>
      </c>
      <c r="C27207" t="s">
        <v>34</v>
      </c>
      <c r="D27207" t="s">
        <v>35</v>
      </c>
      <c r="E27207">
        <v>1</v>
      </c>
      <c r="F27207" s="2">
        <v>18.53</v>
      </c>
      <c r="G27207" s="3">
        <v>90.94</v>
      </c>
      <c r="H27207" s="3">
        <v>0.18530000000000002</v>
      </c>
      <c r="I27207" s="3">
        <v>0.87091000000000007</v>
      </c>
      <c r="J27207" s="3">
        <v>19.586210000000001</v>
      </c>
      <c r="K27207" s="4">
        <v>0.34999999999999992</v>
      </c>
      <c r="L27207" s="73">
        <v>35.556504307692308</v>
      </c>
    </row>
    <row r="27208" spans="1:12" x14ac:dyDescent="0.35">
      <c r="A27208" s="1">
        <v>41005128</v>
      </c>
      <c r="B27208" t="s">
        <v>44322</v>
      </c>
      <c r="C27208" t="s">
        <v>34</v>
      </c>
      <c r="D27208" t="s">
        <v>35</v>
      </c>
      <c r="E27208">
        <v>1</v>
      </c>
      <c r="F27208" s="2">
        <v>72.06</v>
      </c>
      <c r="G27208" s="3">
        <v>369.41</v>
      </c>
      <c r="H27208" s="3">
        <v>0.72060000000000002</v>
      </c>
      <c r="I27208" s="3">
        <v>3.3868200000000002</v>
      </c>
      <c r="J27208" s="3">
        <v>76.167420000000007</v>
      </c>
      <c r="K27208" s="4">
        <v>0.34999999999999992</v>
      </c>
      <c r="L27208" s="73">
        <v>138.27316246153845</v>
      </c>
    </row>
    <row r="27209" spans="1:12" x14ac:dyDescent="0.35">
      <c r="A27209" s="1" t="s">
        <v>44730</v>
      </c>
      <c r="B27209" t="s">
        <v>44731</v>
      </c>
      <c r="C27209" t="s">
        <v>34</v>
      </c>
      <c r="D27209" t="s">
        <v>35</v>
      </c>
      <c r="E27209">
        <v>2</v>
      </c>
      <c r="F27209" s="2">
        <v>5.69</v>
      </c>
      <c r="G27209" s="3">
        <v>42.52</v>
      </c>
      <c r="H27209" s="3">
        <v>5.6900000000000006E-2</v>
      </c>
      <c r="I27209" s="3">
        <v>0</v>
      </c>
      <c r="J27209" s="3">
        <v>5.7469000000000001</v>
      </c>
      <c r="K27209" s="4">
        <v>0.35000000000000003</v>
      </c>
      <c r="L27209" s="73">
        <v>10.432833846153846</v>
      </c>
    </row>
    <row r="27210" spans="1:12" x14ac:dyDescent="0.35">
      <c r="A27210" s="1" t="s">
        <v>44732</v>
      </c>
      <c r="B27210" t="s">
        <v>44733</v>
      </c>
      <c r="C27210" t="s">
        <v>13</v>
      </c>
      <c r="D27210" t="s">
        <v>14</v>
      </c>
      <c r="E27210">
        <v>2</v>
      </c>
      <c r="F27210" s="2">
        <v>45</v>
      </c>
      <c r="G27210" s="3">
        <v>216.54</v>
      </c>
      <c r="H27210" s="3">
        <v>0.45</v>
      </c>
      <c r="I27210" s="3">
        <v>0</v>
      </c>
      <c r="J27210" s="3">
        <v>45.45</v>
      </c>
      <c r="K27210" s="4">
        <v>0.34999999999999992</v>
      </c>
      <c r="L27210" s="73">
        <v>82.509230769230768</v>
      </c>
    </row>
    <row r="27211" spans="1:12" x14ac:dyDescent="0.35">
      <c r="A27211" s="1" t="s">
        <v>44734</v>
      </c>
      <c r="B27211" t="s">
        <v>42372</v>
      </c>
      <c r="C27211" t="s">
        <v>13</v>
      </c>
      <c r="D27211" t="s">
        <v>14</v>
      </c>
      <c r="E27211">
        <v>2</v>
      </c>
      <c r="F27211" s="2">
        <v>2673.04</v>
      </c>
      <c r="G27211" s="3">
        <v>13703.77</v>
      </c>
      <c r="H27211" s="3">
        <v>26.730399999999999</v>
      </c>
      <c r="I27211" s="3">
        <v>0</v>
      </c>
      <c r="J27211" s="3">
        <v>2699.7703999999999</v>
      </c>
      <c r="K27211" s="4">
        <v>0.35000000000000003</v>
      </c>
      <c r="L27211" s="73">
        <v>4901.1216492307694</v>
      </c>
    </row>
    <row r="27212" spans="1:12" x14ac:dyDescent="0.35">
      <c r="A27212" s="1" t="s">
        <v>44735</v>
      </c>
      <c r="B27212" t="s">
        <v>44736</v>
      </c>
      <c r="C27212" t="s">
        <v>34</v>
      </c>
      <c r="D27212" t="s">
        <v>35</v>
      </c>
      <c r="E27212">
        <v>2</v>
      </c>
      <c r="F27212" s="2">
        <v>4.75</v>
      </c>
      <c r="G27212" s="3">
        <v>35.51</v>
      </c>
      <c r="H27212" s="3">
        <v>4.7500000000000001E-2</v>
      </c>
      <c r="I27212" s="3">
        <v>0</v>
      </c>
      <c r="J27212" s="3">
        <v>4.7975000000000003</v>
      </c>
      <c r="K27212" s="4">
        <v>0.35</v>
      </c>
      <c r="L27212" s="73">
        <v>8.7093076923076929</v>
      </c>
    </row>
    <row r="27213" spans="1:12" x14ac:dyDescent="0.35">
      <c r="A27213" s="1" t="s">
        <v>44737</v>
      </c>
      <c r="B27213" t="s">
        <v>41462</v>
      </c>
      <c r="C27213" t="s">
        <v>34</v>
      </c>
      <c r="D27213" t="s">
        <v>35</v>
      </c>
      <c r="E27213">
        <v>2</v>
      </c>
      <c r="F27213" s="2">
        <v>3277.68</v>
      </c>
      <c r="G27213" s="3">
        <v>17160.63</v>
      </c>
      <c r="H27213" s="3">
        <v>32.776800000000001</v>
      </c>
      <c r="I27213" s="3">
        <v>0</v>
      </c>
      <c r="J27213" s="3">
        <v>3310.4567999999999</v>
      </c>
      <c r="K27213" s="4">
        <v>0.35000000000000003</v>
      </c>
      <c r="L27213" s="73">
        <v>6009.7523446153846</v>
      </c>
    </row>
    <row r="27214" spans="1:12" x14ac:dyDescent="0.35">
      <c r="A27214" s="1" t="s">
        <v>44738</v>
      </c>
      <c r="B27214" t="s">
        <v>44739</v>
      </c>
      <c r="C27214" t="s">
        <v>13</v>
      </c>
      <c r="D27214" t="s">
        <v>14</v>
      </c>
      <c r="E27214">
        <v>2</v>
      </c>
      <c r="F27214" s="2">
        <v>645.97</v>
      </c>
      <c r="G27214" s="3">
        <v>3311.68</v>
      </c>
      <c r="H27214" s="3">
        <v>6.4597000000000007</v>
      </c>
      <c r="I27214" s="3">
        <v>0</v>
      </c>
      <c r="J27214" s="3">
        <v>652.42970000000003</v>
      </c>
      <c r="K27214" s="4">
        <v>0.35000000000000003</v>
      </c>
      <c r="L27214" s="73">
        <v>1184.41084</v>
      </c>
    </row>
    <row r="27215" spans="1:12" x14ac:dyDescent="0.35">
      <c r="A27215" s="1">
        <v>1658466</v>
      </c>
      <c r="B27215" t="s">
        <v>44740</v>
      </c>
      <c r="C27215" t="s">
        <v>46</v>
      </c>
      <c r="D27215" t="s">
        <v>47</v>
      </c>
      <c r="E27215">
        <v>1</v>
      </c>
      <c r="F27215" s="2">
        <v>638.69000000000005</v>
      </c>
      <c r="G27215" s="3">
        <v>3280.63</v>
      </c>
      <c r="H27215" s="3">
        <v>6.3869000000000007</v>
      </c>
      <c r="I27215" s="3">
        <v>30.018430000000002</v>
      </c>
      <c r="J27215" s="3">
        <v>675.09532999999999</v>
      </c>
      <c r="K27215" s="4">
        <v>0.34999999999999992</v>
      </c>
      <c r="L27215" s="73">
        <v>1225.5576759999999</v>
      </c>
    </row>
    <row r="27216" spans="1:12" x14ac:dyDescent="0.35">
      <c r="A27216" s="1" t="s">
        <v>44741</v>
      </c>
      <c r="B27216" t="s">
        <v>44742</v>
      </c>
      <c r="C27216" t="s">
        <v>34</v>
      </c>
      <c r="D27216" t="s">
        <v>35</v>
      </c>
      <c r="E27216">
        <v>2</v>
      </c>
      <c r="F27216" s="2">
        <v>128.97</v>
      </c>
      <c r="G27216" s="3">
        <v>662</v>
      </c>
      <c r="H27216" s="3">
        <v>1.2897000000000001</v>
      </c>
      <c r="I27216" s="3">
        <v>0</v>
      </c>
      <c r="J27216" s="3">
        <v>130.25970000000001</v>
      </c>
      <c r="K27216" s="4">
        <v>0.35</v>
      </c>
      <c r="L27216" s="73">
        <v>236.47145538461538</v>
      </c>
    </row>
    <row r="27217" spans="1:12" x14ac:dyDescent="0.35">
      <c r="A27217" s="1" t="s">
        <v>44743</v>
      </c>
      <c r="B27217" t="s">
        <v>44744</v>
      </c>
      <c r="C27217" t="s">
        <v>34</v>
      </c>
      <c r="D27217" t="s">
        <v>35</v>
      </c>
      <c r="E27217">
        <v>1</v>
      </c>
      <c r="F27217" s="2">
        <v>105.76</v>
      </c>
      <c r="G27217" s="3">
        <v>553.72</v>
      </c>
      <c r="H27217" s="3">
        <v>1.0576000000000001</v>
      </c>
      <c r="I27217" s="3">
        <v>4.97072</v>
      </c>
      <c r="J27217" s="3">
        <v>111.78832</v>
      </c>
      <c r="K27217" s="4">
        <v>0.35</v>
      </c>
      <c r="L27217" s="73">
        <v>202.93879630769229</v>
      </c>
    </row>
    <row r="27218" spans="1:12" x14ac:dyDescent="0.35">
      <c r="A27218" s="1" t="s">
        <v>44745</v>
      </c>
      <c r="B27218" t="s">
        <v>44746</v>
      </c>
      <c r="C27218" t="s">
        <v>13</v>
      </c>
      <c r="D27218" t="s">
        <v>14</v>
      </c>
      <c r="E27218">
        <v>1</v>
      </c>
      <c r="F27218" s="2">
        <v>8.5500000000000007</v>
      </c>
      <c r="G27218" s="3">
        <v>43.04</v>
      </c>
      <c r="H27218" s="3">
        <v>8.5500000000000007E-2</v>
      </c>
      <c r="I27218" s="3">
        <v>0.40185000000000004</v>
      </c>
      <c r="J27218" s="3">
        <v>9.03735</v>
      </c>
      <c r="K27218" s="4">
        <v>0.34999999999999992</v>
      </c>
      <c r="L27218" s="73">
        <v>16.406266153846154</v>
      </c>
    </row>
    <row r="27219" spans="1:12" x14ac:dyDescent="0.35">
      <c r="A27219" s="1" t="s">
        <v>44747</v>
      </c>
      <c r="B27219" t="s">
        <v>44748</v>
      </c>
      <c r="C27219" t="s">
        <v>46</v>
      </c>
      <c r="D27219" t="s">
        <v>47</v>
      </c>
      <c r="E27219">
        <v>1</v>
      </c>
      <c r="F27219" s="2">
        <v>1535.08</v>
      </c>
      <c r="G27219" s="3">
        <v>7869.76</v>
      </c>
      <c r="H27219" s="3">
        <v>15.3508</v>
      </c>
      <c r="I27219" s="3">
        <v>72.148759999999996</v>
      </c>
      <c r="J27219" s="3">
        <v>1622.5795599999999</v>
      </c>
      <c r="K27219" s="4">
        <v>0.35</v>
      </c>
      <c r="L27219" s="73">
        <v>2945.6059704615382</v>
      </c>
    </row>
    <row r="27220" spans="1:12" x14ac:dyDescent="0.35">
      <c r="A27220" s="1" t="s">
        <v>44749</v>
      </c>
      <c r="B27220" t="s">
        <v>44750</v>
      </c>
      <c r="C27220" t="s">
        <v>34</v>
      </c>
      <c r="D27220" t="s">
        <v>35</v>
      </c>
      <c r="E27220">
        <v>2</v>
      </c>
      <c r="F27220" s="2">
        <v>1243.3800000000001</v>
      </c>
      <c r="G27220" s="3">
        <v>6382.2</v>
      </c>
      <c r="H27220" s="3">
        <v>12.433800000000002</v>
      </c>
      <c r="I27220" s="3">
        <v>0</v>
      </c>
      <c r="J27220" s="3">
        <v>1255.8138000000001</v>
      </c>
      <c r="K27220" s="4">
        <v>0.35</v>
      </c>
      <c r="L27220" s="73">
        <v>2279.7850523076922</v>
      </c>
    </row>
    <row r="27221" spans="1:12" x14ac:dyDescent="0.35">
      <c r="A27221" s="1" t="s">
        <v>44751</v>
      </c>
      <c r="B27221" t="s">
        <v>44752</v>
      </c>
      <c r="C27221" t="s">
        <v>34</v>
      </c>
      <c r="D27221" t="s">
        <v>35</v>
      </c>
      <c r="E27221">
        <v>1</v>
      </c>
      <c r="F27221" s="2">
        <v>55.81</v>
      </c>
      <c r="G27221" s="3">
        <v>292.2</v>
      </c>
      <c r="H27221" s="3">
        <v>0.55810000000000004</v>
      </c>
      <c r="I27221" s="3">
        <v>2.6230700000000002</v>
      </c>
      <c r="J27221" s="3">
        <v>58.991170000000004</v>
      </c>
      <c r="K27221" s="4">
        <v>0.35</v>
      </c>
      <c r="L27221" s="73">
        <v>107.09166246153846</v>
      </c>
    </row>
    <row r="27222" spans="1:12" x14ac:dyDescent="0.35">
      <c r="A27222" s="1" t="s">
        <v>44753</v>
      </c>
      <c r="B27222" t="s">
        <v>44754</v>
      </c>
      <c r="C27222" t="s">
        <v>34</v>
      </c>
      <c r="D27222" t="s">
        <v>35</v>
      </c>
      <c r="E27222">
        <v>2</v>
      </c>
      <c r="F27222" s="2">
        <v>63.67</v>
      </c>
      <c r="G27222" s="3">
        <v>341.83</v>
      </c>
      <c r="H27222" s="3">
        <v>0.63670000000000004</v>
      </c>
      <c r="I27222" s="3">
        <v>0</v>
      </c>
      <c r="J27222" s="3">
        <v>64.306700000000006</v>
      </c>
      <c r="K27222" s="4">
        <v>0.35</v>
      </c>
      <c r="L27222" s="73">
        <v>116.74139384615385</v>
      </c>
    </row>
    <row r="27223" spans="1:12" x14ac:dyDescent="0.35">
      <c r="A27223" s="1" t="s">
        <v>44755</v>
      </c>
      <c r="B27223" t="s">
        <v>44756</v>
      </c>
      <c r="C27223" t="s">
        <v>34</v>
      </c>
      <c r="D27223" t="s">
        <v>35</v>
      </c>
      <c r="E27223">
        <v>1</v>
      </c>
      <c r="F27223" s="2">
        <v>119.98</v>
      </c>
      <c r="G27223" s="3">
        <v>627.41</v>
      </c>
      <c r="H27223" s="3">
        <v>1.1998</v>
      </c>
      <c r="I27223" s="3">
        <v>5.6390600000000006</v>
      </c>
      <c r="J27223" s="3">
        <v>126.81886</v>
      </c>
      <c r="K27223" s="4">
        <v>0.34999999999999992</v>
      </c>
      <c r="L27223" s="73">
        <v>230.22500738461537</v>
      </c>
    </row>
    <row r="27224" spans="1:12" x14ac:dyDescent="0.35">
      <c r="A27224" s="1" t="s">
        <v>44757</v>
      </c>
      <c r="B27224" t="s">
        <v>44758</v>
      </c>
      <c r="C27224" t="s">
        <v>34</v>
      </c>
      <c r="D27224" t="s">
        <v>35</v>
      </c>
      <c r="E27224">
        <v>2</v>
      </c>
      <c r="F27224" s="2">
        <v>121.42</v>
      </c>
      <c r="G27224" s="3">
        <v>622.45000000000005</v>
      </c>
      <c r="H27224" s="3">
        <v>1.2141999999999999</v>
      </c>
      <c r="I27224" s="3">
        <v>0</v>
      </c>
      <c r="J27224" s="3">
        <v>122.63420000000001</v>
      </c>
      <c r="K27224" s="4">
        <v>0.35</v>
      </c>
      <c r="L27224" s="73">
        <v>222.62824000000001</v>
      </c>
    </row>
    <row r="27225" spans="1:12" x14ac:dyDescent="0.35">
      <c r="A27225" s="1" t="s">
        <v>44759</v>
      </c>
      <c r="B27225" t="s">
        <v>44760</v>
      </c>
      <c r="C27225" t="s">
        <v>13</v>
      </c>
      <c r="D27225" t="s">
        <v>14</v>
      </c>
      <c r="E27225">
        <v>1</v>
      </c>
      <c r="F27225" s="2">
        <v>68.42</v>
      </c>
      <c r="G27225" s="3">
        <v>350.79</v>
      </c>
      <c r="H27225" s="3">
        <v>0.68420000000000003</v>
      </c>
      <c r="I27225" s="3">
        <v>3.2157400000000003</v>
      </c>
      <c r="J27225" s="3">
        <v>72.319940000000003</v>
      </c>
      <c r="K27225" s="4">
        <v>0.35</v>
      </c>
      <c r="L27225" s="73">
        <v>131.28850646153845</v>
      </c>
    </row>
    <row r="27226" spans="1:12" x14ac:dyDescent="0.35">
      <c r="A27226" s="1">
        <v>41001318</v>
      </c>
      <c r="B27226" t="s">
        <v>44543</v>
      </c>
      <c r="C27226" t="s">
        <v>34</v>
      </c>
      <c r="D27226" t="s">
        <v>35</v>
      </c>
      <c r="E27226">
        <v>1</v>
      </c>
      <c r="F27226" s="2">
        <v>1668.26</v>
      </c>
      <c r="G27226" s="3">
        <v>8552.5499999999993</v>
      </c>
      <c r="H27226" s="3">
        <v>16.682600000000001</v>
      </c>
      <c r="I27226" s="3">
        <v>78.40822</v>
      </c>
      <c r="J27226" s="3">
        <v>1763.3508200000001</v>
      </c>
      <c r="K27226" s="4">
        <v>0.35</v>
      </c>
      <c r="L27226" s="73">
        <v>3201.1599501538462</v>
      </c>
    </row>
    <row r="27227" spans="1:12" x14ac:dyDescent="0.35">
      <c r="A27227" s="1" t="s">
        <v>44761</v>
      </c>
      <c r="B27227" t="s">
        <v>44762</v>
      </c>
      <c r="C27227" t="s">
        <v>13</v>
      </c>
      <c r="D27227" t="s">
        <v>14</v>
      </c>
      <c r="E27227">
        <v>1</v>
      </c>
      <c r="F27227" s="2">
        <v>308.74</v>
      </c>
      <c r="G27227" s="3">
        <v>1582.83</v>
      </c>
      <c r="H27227" s="3">
        <v>3.0874000000000001</v>
      </c>
      <c r="I27227" s="3">
        <v>14.51078</v>
      </c>
      <c r="J27227" s="3">
        <v>326.33818000000002</v>
      </c>
      <c r="K27227" s="4">
        <v>0.35</v>
      </c>
      <c r="L27227" s="73">
        <v>592.4293113846154</v>
      </c>
    </row>
    <row r="27228" spans="1:12" x14ac:dyDescent="0.35">
      <c r="A27228" s="1" t="s">
        <v>44763</v>
      </c>
      <c r="B27228" t="s">
        <v>44764</v>
      </c>
      <c r="C27228" t="s">
        <v>46</v>
      </c>
      <c r="D27228" t="s">
        <v>47</v>
      </c>
      <c r="E27228">
        <v>1</v>
      </c>
      <c r="F27228" s="2">
        <v>163.66999999999999</v>
      </c>
      <c r="G27228" s="3">
        <v>839.07</v>
      </c>
      <c r="H27228" s="3">
        <v>1.6366999999999998</v>
      </c>
      <c r="I27228" s="3">
        <v>7.6924899999999994</v>
      </c>
      <c r="J27228" s="3">
        <v>172.99918999999997</v>
      </c>
      <c r="K27228" s="4">
        <v>0.35</v>
      </c>
      <c r="L27228" s="73">
        <v>314.06006799999994</v>
      </c>
    </row>
    <row r="27229" spans="1:12" x14ac:dyDescent="0.35">
      <c r="A27229" s="1" t="s">
        <v>44765</v>
      </c>
      <c r="B27229" t="s">
        <v>44766</v>
      </c>
      <c r="C27229" t="s">
        <v>34</v>
      </c>
      <c r="D27229" t="s">
        <v>35</v>
      </c>
      <c r="E27229">
        <v>1</v>
      </c>
      <c r="F27229" s="2">
        <v>22.45</v>
      </c>
      <c r="G27229" s="3">
        <v>117.54</v>
      </c>
      <c r="H27229" s="3">
        <v>0.22450000000000001</v>
      </c>
      <c r="I27229" s="3">
        <v>1.05515</v>
      </c>
      <c r="J27229" s="3">
        <v>23.729649999999999</v>
      </c>
      <c r="K27229" s="4">
        <v>0.34999999999999992</v>
      </c>
      <c r="L27229" s="73">
        <v>43.078441538461533</v>
      </c>
    </row>
    <row r="27230" spans="1:12" x14ac:dyDescent="0.35">
      <c r="A27230" s="1" t="s">
        <v>44767</v>
      </c>
      <c r="B27230" t="s">
        <v>44768</v>
      </c>
      <c r="C27230" t="s">
        <v>34</v>
      </c>
      <c r="D27230" t="s">
        <v>35</v>
      </c>
      <c r="E27230">
        <v>1</v>
      </c>
      <c r="F27230" s="2">
        <v>14.95</v>
      </c>
      <c r="G27230" s="3">
        <v>76.7</v>
      </c>
      <c r="H27230" s="3">
        <v>0.14949999999999999</v>
      </c>
      <c r="I27230" s="3">
        <v>0.70265</v>
      </c>
      <c r="J27230" s="3">
        <v>15.802149999999999</v>
      </c>
      <c r="K27230" s="4">
        <v>0.34999999999999992</v>
      </c>
      <c r="L27230" s="73">
        <v>28.686979999999995</v>
      </c>
    </row>
    <row r="27231" spans="1:12" x14ac:dyDescent="0.35">
      <c r="A27231" s="1" t="s">
        <v>44769</v>
      </c>
      <c r="B27231" t="s">
        <v>44770</v>
      </c>
      <c r="C27231" t="s">
        <v>34</v>
      </c>
      <c r="D27231" t="s">
        <v>35</v>
      </c>
      <c r="E27231">
        <v>2</v>
      </c>
      <c r="F27231" s="2">
        <v>1777.42</v>
      </c>
      <c r="G27231" s="3">
        <v>9112.15</v>
      </c>
      <c r="H27231" s="3">
        <v>17.7742</v>
      </c>
      <c r="I27231" s="3">
        <v>0</v>
      </c>
      <c r="J27231" s="3">
        <v>1795.1942000000001</v>
      </c>
      <c r="K27231" s="4">
        <v>0.34999999999999992</v>
      </c>
      <c r="L27231" s="73">
        <v>3258.9679323076921</v>
      </c>
    </row>
    <row r="27232" spans="1:12" x14ac:dyDescent="0.35">
      <c r="A27232" s="1" t="s">
        <v>44771</v>
      </c>
      <c r="B27232" t="s">
        <v>44772</v>
      </c>
      <c r="C27232" t="s">
        <v>46</v>
      </c>
      <c r="D27232" t="s">
        <v>47</v>
      </c>
      <c r="E27232">
        <v>1</v>
      </c>
      <c r="F27232" s="2">
        <v>2.06</v>
      </c>
      <c r="G27232" s="3">
        <v>10.55</v>
      </c>
      <c r="H27232" s="3">
        <v>2.06E-2</v>
      </c>
      <c r="I27232" s="3">
        <v>9.6820000000000003E-2</v>
      </c>
      <c r="J27232" s="3">
        <v>2.1774200000000001</v>
      </c>
      <c r="K27232" s="4">
        <v>0.34999999999999992</v>
      </c>
      <c r="L27232" s="73">
        <v>3.9528547692307692</v>
      </c>
    </row>
    <row r="27233" spans="1:12" x14ac:dyDescent="0.35">
      <c r="A27233" s="1" t="s">
        <v>44773</v>
      </c>
      <c r="B27233" t="s">
        <v>44774</v>
      </c>
      <c r="C27233" t="s">
        <v>13</v>
      </c>
      <c r="D27233" t="s">
        <v>14</v>
      </c>
      <c r="E27233">
        <v>1</v>
      </c>
      <c r="F27233" s="2">
        <v>33.33</v>
      </c>
      <c r="G27233" s="3">
        <v>170.89</v>
      </c>
      <c r="H27233" s="3">
        <v>0.33329999999999999</v>
      </c>
      <c r="I27233" s="3">
        <v>1.5665099999999998</v>
      </c>
      <c r="J27233" s="3">
        <v>35.229810000000001</v>
      </c>
      <c r="K27233" s="4">
        <v>0.35</v>
      </c>
      <c r="L27233" s="73">
        <v>63.955655076923072</v>
      </c>
    </row>
    <row r="27234" spans="1:12" x14ac:dyDescent="0.35">
      <c r="A27234" s="1" t="s">
        <v>44775</v>
      </c>
      <c r="B27234" t="s">
        <v>44776</v>
      </c>
      <c r="C27234" t="s">
        <v>13</v>
      </c>
      <c r="D27234" t="s">
        <v>14</v>
      </c>
      <c r="E27234">
        <v>2</v>
      </c>
      <c r="F27234" s="2">
        <v>35.090000000000003</v>
      </c>
      <c r="G27234" s="3">
        <v>172.15</v>
      </c>
      <c r="H27234" s="3">
        <v>0.35090000000000005</v>
      </c>
      <c r="I27234" s="3">
        <v>0</v>
      </c>
      <c r="J27234" s="3">
        <v>35.440900000000006</v>
      </c>
      <c r="K27234" s="4">
        <v>0.35</v>
      </c>
      <c r="L27234" s="73">
        <v>64.338864615384622</v>
      </c>
    </row>
    <row r="27235" spans="1:12" x14ac:dyDescent="0.35">
      <c r="A27235" s="1" t="s">
        <v>44777</v>
      </c>
      <c r="B27235" t="s">
        <v>44778</v>
      </c>
      <c r="C27235" t="s">
        <v>34</v>
      </c>
      <c r="D27235" t="s">
        <v>35</v>
      </c>
      <c r="E27235">
        <v>1</v>
      </c>
      <c r="F27235" s="2">
        <v>94.08</v>
      </c>
      <c r="G27235" s="3">
        <v>482.33</v>
      </c>
      <c r="H27235" s="3">
        <v>0.94079999999999997</v>
      </c>
      <c r="I27235" s="3">
        <v>4.4217599999999999</v>
      </c>
      <c r="J27235" s="3">
        <v>99.44256</v>
      </c>
      <c r="K27235" s="4">
        <v>0.35000000000000003</v>
      </c>
      <c r="L27235" s="73">
        <v>180.52649353846155</v>
      </c>
    </row>
    <row r="27236" spans="1:12" x14ac:dyDescent="0.35">
      <c r="A27236" s="1" t="s">
        <v>44779</v>
      </c>
      <c r="B27236" t="s">
        <v>44780</v>
      </c>
      <c r="C27236" t="s">
        <v>34</v>
      </c>
      <c r="D27236" t="s">
        <v>35</v>
      </c>
      <c r="E27236">
        <v>2</v>
      </c>
      <c r="F27236" s="2">
        <v>3106.58</v>
      </c>
      <c r="G27236" s="3">
        <v>14909.42</v>
      </c>
      <c r="H27236" s="3">
        <v>31.065799999999999</v>
      </c>
      <c r="I27236" s="3">
        <v>0</v>
      </c>
      <c r="J27236" s="3">
        <v>3137.6457999999998</v>
      </c>
      <c r="K27236" s="4">
        <v>0.35</v>
      </c>
      <c r="L27236" s="73">
        <v>5696.0339138461532</v>
      </c>
    </row>
    <row r="27237" spans="1:12" x14ac:dyDescent="0.35">
      <c r="A27237" s="1" t="s">
        <v>44781</v>
      </c>
      <c r="B27237" t="s">
        <v>44782</v>
      </c>
      <c r="C27237" t="s">
        <v>13</v>
      </c>
      <c r="D27237" t="s">
        <v>14</v>
      </c>
      <c r="E27237">
        <v>2</v>
      </c>
      <c r="F27237" s="2">
        <v>102.89</v>
      </c>
      <c r="G27237" s="3">
        <v>527.49</v>
      </c>
      <c r="H27237" s="3">
        <v>1.0288999999999999</v>
      </c>
      <c r="I27237" s="3">
        <v>0</v>
      </c>
      <c r="J27237" s="3">
        <v>103.91889999999999</v>
      </c>
      <c r="K27237" s="4">
        <v>0.35000000000000003</v>
      </c>
      <c r="L27237" s="73">
        <v>188.65277230769232</v>
      </c>
    </row>
    <row r="27238" spans="1:12" x14ac:dyDescent="0.35">
      <c r="A27238" s="1" t="s">
        <v>44783</v>
      </c>
      <c r="B27238" t="s">
        <v>44784</v>
      </c>
      <c r="C27238" t="s">
        <v>13</v>
      </c>
      <c r="D27238" t="s">
        <v>14</v>
      </c>
      <c r="E27238">
        <v>2</v>
      </c>
      <c r="F27238" s="2">
        <v>87.26</v>
      </c>
      <c r="G27238" s="3">
        <v>447.38</v>
      </c>
      <c r="H27238" s="3">
        <v>0.87260000000000004</v>
      </c>
      <c r="I27238" s="3">
        <v>0</v>
      </c>
      <c r="J27238" s="3">
        <v>88.132600000000011</v>
      </c>
      <c r="K27238" s="4">
        <v>0.35</v>
      </c>
      <c r="L27238" s="73">
        <v>159.99456615384616</v>
      </c>
    </row>
    <row r="27239" spans="1:12" x14ac:dyDescent="0.35">
      <c r="A27239" s="1" t="s">
        <v>44785</v>
      </c>
      <c r="B27239" t="s">
        <v>44786</v>
      </c>
      <c r="C27239" t="s">
        <v>13</v>
      </c>
      <c r="D27239" t="s">
        <v>14</v>
      </c>
      <c r="E27239">
        <v>1</v>
      </c>
      <c r="F27239" s="2">
        <v>21.68</v>
      </c>
      <c r="G27239" s="3">
        <v>101.31</v>
      </c>
      <c r="H27239" s="3">
        <v>0.21679999999999999</v>
      </c>
      <c r="I27239" s="3">
        <v>1.0189600000000001</v>
      </c>
      <c r="J27239" s="3">
        <v>22.915759999999999</v>
      </c>
      <c r="K27239" s="4">
        <v>0.35000000000000003</v>
      </c>
      <c r="L27239" s="73">
        <v>41.600918153846152</v>
      </c>
    </row>
    <row r="27240" spans="1:12" x14ac:dyDescent="0.35">
      <c r="A27240" s="1" t="s">
        <v>44787</v>
      </c>
      <c r="B27240" t="s">
        <v>44788</v>
      </c>
      <c r="C27240" t="s">
        <v>34</v>
      </c>
      <c r="D27240" t="s">
        <v>35</v>
      </c>
      <c r="E27240">
        <v>1</v>
      </c>
      <c r="F27240" s="2">
        <v>1408.01</v>
      </c>
      <c r="G27240" s="3">
        <v>7218.32</v>
      </c>
      <c r="H27240" s="3">
        <v>14.0801</v>
      </c>
      <c r="I27240" s="3">
        <v>66.176469999999995</v>
      </c>
      <c r="J27240" s="3">
        <v>1488.2665699999998</v>
      </c>
      <c r="K27240" s="4">
        <v>0.35</v>
      </c>
      <c r="L27240" s="73">
        <v>2701.7762347692305</v>
      </c>
    </row>
    <row r="27241" spans="1:12" x14ac:dyDescent="0.35">
      <c r="A27241" s="1" t="s">
        <v>44789</v>
      </c>
      <c r="B27241" t="s">
        <v>44790</v>
      </c>
      <c r="C27241" t="s">
        <v>34</v>
      </c>
      <c r="D27241" t="s">
        <v>35</v>
      </c>
      <c r="E27241">
        <v>2</v>
      </c>
      <c r="F27241" s="2">
        <v>54</v>
      </c>
      <c r="G27241" s="3">
        <v>276.81</v>
      </c>
      <c r="H27241" s="3">
        <v>0.54</v>
      </c>
      <c r="I27241" s="3">
        <v>0</v>
      </c>
      <c r="J27241" s="3">
        <v>54.54</v>
      </c>
      <c r="K27241" s="4">
        <v>0.35</v>
      </c>
      <c r="L27241" s="73">
        <v>99.011076923076914</v>
      </c>
    </row>
    <row r="27242" spans="1:12" x14ac:dyDescent="0.35">
      <c r="A27242" s="1" t="s">
        <v>44791</v>
      </c>
      <c r="B27242" t="s">
        <v>44792</v>
      </c>
      <c r="C27242" t="s">
        <v>34</v>
      </c>
      <c r="D27242" t="s">
        <v>35</v>
      </c>
      <c r="E27242">
        <v>2</v>
      </c>
      <c r="F27242" s="2">
        <v>48.93</v>
      </c>
      <c r="G27242" s="3">
        <v>262.72000000000003</v>
      </c>
      <c r="H27242" s="3">
        <v>0.48930000000000001</v>
      </c>
      <c r="I27242" s="3">
        <v>0</v>
      </c>
      <c r="J27242" s="3">
        <v>49.4193</v>
      </c>
      <c r="K27242" s="4">
        <v>0.34999999999999992</v>
      </c>
      <c r="L27242" s="73">
        <v>89.715036923076909</v>
      </c>
    </row>
    <row r="27243" spans="1:12" x14ac:dyDescent="0.35">
      <c r="A27243" s="1" t="s">
        <v>44793</v>
      </c>
      <c r="B27243" t="s">
        <v>44794</v>
      </c>
      <c r="C27243" t="s">
        <v>34</v>
      </c>
      <c r="D27243" t="s">
        <v>35</v>
      </c>
      <c r="E27243">
        <v>1</v>
      </c>
      <c r="F27243" s="2">
        <v>17.100000000000001</v>
      </c>
      <c r="G27243" s="3">
        <v>91.83</v>
      </c>
      <c r="H27243" s="3">
        <v>0.17100000000000001</v>
      </c>
      <c r="I27243" s="3">
        <v>0.80370000000000008</v>
      </c>
      <c r="J27243" s="3">
        <v>18.0747</v>
      </c>
      <c r="K27243" s="4">
        <v>0.34999999999999992</v>
      </c>
      <c r="L27243" s="73">
        <v>32.812532307692308</v>
      </c>
    </row>
    <row r="27244" spans="1:12" x14ac:dyDescent="0.35">
      <c r="A27244" s="1" t="s">
        <v>44795</v>
      </c>
      <c r="B27244" t="s">
        <v>44796</v>
      </c>
      <c r="C27244" t="s">
        <v>34</v>
      </c>
      <c r="D27244" t="s">
        <v>35</v>
      </c>
      <c r="E27244">
        <v>1</v>
      </c>
      <c r="F27244" s="2">
        <v>34.26</v>
      </c>
      <c r="G27244" s="3">
        <v>183.93</v>
      </c>
      <c r="H27244" s="3">
        <v>0.34259999999999996</v>
      </c>
      <c r="I27244" s="3">
        <v>1.61022</v>
      </c>
      <c r="J27244" s="3">
        <v>36.212819999999994</v>
      </c>
      <c r="K27244" s="4">
        <v>0.35</v>
      </c>
      <c r="L27244" s="73">
        <v>65.740196307692287</v>
      </c>
    </row>
    <row r="27245" spans="1:12" x14ac:dyDescent="0.35">
      <c r="A27245" s="1" t="s">
        <v>44797</v>
      </c>
      <c r="B27245" t="s">
        <v>44798</v>
      </c>
      <c r="C27245" t="s">
        <v>34</v>
      </c>
      <c r="D27245" t="s">
        <v>35</v>
      </c>
      <c r="E27245">
        <v>2</v>
      </c>
      <c r="F27245" s="2">
        <v>8196.84</v>
      </c>
      <c r="G27245" s="3">
        <v>42915.39</v>
      </c>
      <c r="H27245" s="3">
        <v>81.968400000000003</v>
      </c>
      <c r="I27245" s="3">
        <v>0</v>
      </c>
      <c r="J27245" s="3">
        <v>8278.8083999999999</v>
      </c>
      <c r="K27245" s="4">
        <v>0.34999999999999992</v>
      </c>
      <c r="L27245" s="73">
        <v>15029.221403076921</v>
      </c>
    </row>
    <row r="27246" spans="1:12" x14ac:dyDescent="0.35">
      <c r="A27246" s="1" t="s">
        <v>44799</v>
      </c>
      <c r="B27246" t="s">
        <v>44800</v>
      </c>
      <c r="C27246" t="s">
        <v>34</v>
      </c>
      <c r="D27246" t="s">
        <v>35</v>
      </c>
      <c r="E27246">
        <v>1</v>
      </c>
      <c r="F27246" s="2">
        <v>134.11000000000001</v>
      </c>
      <c r="G27246" s="3">
        <v>702.09</v>
      </c>
      <c r="H27246" s="3">
        <v>1.3411000000000002</v>
      </c>
      <c r="I27246" s="3">
        <v>6.3031700000000006</v>
      </c>
      <c r="J27246" s="3">
        <v>141.75427000000002</v>
      </c>
      <c r="K27246" s="4">
        <v>0.35</v>
      </c>
      <c r="L27246" s="73">
        <v>257.33852092307694</v>
      </c>
    </row>
    <row r="27247" spans="1:12" x14ac:dyDescent="0.35">
      <c r="A27247" s="1" t="s">
        <v>44801</v>
      </c>
      <c r="B27247" t="s">
        <v>44802</v>
      </c>
      <c r="C27247" t="s">
        <v>34</v>
      </c>
      <c r="D27247" t="s">
        <v>35</v>
      </c>
      <c r="E27247">
        <v>2</v>
      </c>
      <c r="F27247" s="2">
        <v>941.55</v>
      </c>
      <c r="G27247" s="3">
        <v>4929.58</v>
      </c>
      <c r="H27247" s="3">
        <v>9.4154999999999998</v>
      </c>
      <c r="I27247" s="3">
        <v>0</v>
      </c>
      <c r="J27247" s="3">
        <v>950.96549999999991</v>
      </c>
      <c r="K27247" s="4">
        <v>0.34999999999999992</v>
      </c>
      <c r="L27247" s="73">
        <v>1726.3681384615381</v>
      </c>
    </row>
    <row r="27248" spans="1:12" x14ac:dyDescent="0.35">
      <c r="A27248" s="1" t="s">
        <v>44803</v>
      </c>
      <c r="B27248" t="s">
        <v>33819</v>
      </c>
      <c r="C27248" t="s">
        <v>34</v>
      </c>
      <c r="D27248" t="s">
        <v>35</v>
      </c>
      <c r="E27248">
        <v>1</v>
      </c>
      <c r="F27248" s="2">
        <v>348.42</v>
      </c>
      <c r="G27248" s="3">
        <v>1786.21</v>
      </c>
      <c r="H27248" s="3">
        <v>3.4842000000000004</v>
      </c>
      <c r="I27248" s="3">
        <v>16.37574</v>
      </c>
      <c r="J27248" s="3">
        <v>368.27994000000001</v>
      </c>
      <c r="K27248" s="4">
        <v>0.35000000000000003</v>
      </c>
      <c r="L27248" s="73">
        <v>668.56973723076931</v>
      </c>
    </row>
    <row r="27249" spans="1:12" x14ac:dyDescent="0.35">
      <c r="A27249" s="1" t="s">
        <v>44804</v>
      </c>
      <c r="B27249" t="s">
        <v>44805</v>
      </c>
      <c r="C27249" t="s">
        <v>34</v>
      </c>
      <c r="D27249" t="s">
        <v>35</v>
      </c>
      <c r="E27249">
        <v>1</v>
      </c>
      <c r="F27249" s="2">
        <v>762.69</v>
      </c>
      <c r="G27249" s="3">
        <v>3826.13</v>
      </c>
      <c r="H27249" s="3">
        <v>7.6269000000000009</v>
      </c>
      <c r="I27249" s="3">
        <v>35.846430000000005</v>
      </c>
      <c r="J27249" s="3">
        <v>806.16333000000009</v>
      </c>
      <c r="K27249" s="4">
        <v>0.35</v>
      </c>
      <c r="L27249" s="73">
        <v>1463.496506769231</v>
      </c>
    </row>
    <row r="27250" spans="1:12" x14ac:dyDescent="0.35">
      <c r="A27250" s="1" t="s">
        <v>44806</v>
      </c>
      <c r="B27250" t="s">
        <v>44807</v>
      </c>
      <c r="C27250" t="s">
        <v>13</v>
      </c>
      <c r="D27250" t="s">
        <v>14</v>
      </c>
      <c r="E27250">
        <v>2</v>
      </c>
      <c r="F27250" s="2">
        <v>664.81</v>
      </c>
      <c r="G27250" s="3">
        <v>3261.47</v>
      </c>
      <c r="H27250" s="3">
        <v>6.6480999999999995</v>
      </c>
      <c r="I27250" s="3">
        <v>0</v>
      </c>
      <c r="J27250" s="3">
        <v>671.45809999999994</v>
      </c>
      <c r="K27250" s="4">
        <v>0.34999999999999992</v>
      </c>
      <c r="L27250" s="73">
        <v>1218.9547046153843</v>
      </c>
    </row>
    <row r="27251" spans="1:12" x14ac:dyDescent="0.35">
      <c r="A27251" s="1" t="s">
        <v>44808</v>
      </c>
      <c r="B27251" t="s">
        <v>44809</v>
      </c>
      <c r="C27251" t="s">
        <v>29</v>
      </c>
      <c r="D27251" t="s">
        <v>30</v>
      </c>
      <c r="E27251">
        <v>2</v>
      </c>
      <c r="F27251" s="2">
        <v>108.36</v>
      </c>
      <c r="G27251" s="3">
        <v>728.33</v>
      </c>
      <c r="H27251" s="3">
        <v>1.0836000000000001</v>
      </c>
      <c r="I27251" s="3">
        <v>0</v>
      </c>
      <c r="J27251" s="3">
        <v>109.4436</v>
      </c>
      <c r="K27251" s="4">
        <v>0.35</v>
      </c>
      <c r="L27251" s="73">
        <v>198.68222769230769</v>
      </c>
    </row>
    <row r="27252" spans="1:12" x14ac:dyDescent="0.35">
      <c r="A27252" s="1" t="s">
        <v>44810</v>
      </c>
      <c r="B27252" t="s">
        <v>44811</v>
      </c>
      <c r="C27252" t="s">
        <v>34</v>
      </c>
      <c r="D27252" t="s">
        <v>35</v>
      </c>
      <c r="E27252">
        <v>2</v>
      </c>
      <c r="F27252" s="2">
        <v>12.16</v>
      </c>
      <c r="G27252" s="3">
        <v>63.59</v>
      </c>
      <c r="H27252" s="3">
        <v>0.1216</v>
      </c>
      <c r="I27252" s="3">
        <v>0</v>
      </c>
      <c r="J27252" s="3">
        <v>12.281600000000001</v>
      </c>
      <c r="K27252" s="4">
        <v>0.35</v>
      </c>
      <c r="L27252" s="73">
        <v>22.295827692307693</v>
      </c>
    </row>
    <row r="27253" spans="1:12" x14ac:dyDescent="0.35">
      <c r="A27253" s="1" t="s">
        <v>44812</v>
      </c>
      <c r="B27253" t="s">
        <v>44813</v>
      </c>
      <c r="C27253" t="s">
        <v>34</v>
      </c>
      <c r="D27253" t="s">
        <v>35</v>
      </c>
      <c r="E27253">
        <v>2</v>
      </c>
      <c r="F27253" s="2">
        <v>5.34</v>
      </c>
      <c r="G27253" s="3">
        <v>39.92</v>
      </c>
      <c r="H27253" s="3">
        <v>5.3400000000000003E-2</v>
      </c>
      <c r="I27253" s="3">
        <v>0</v>
      </c>
      <c r="J27253" s="3">
        <v>5.3933999999999997</v>
      </c>
      <c r="K27253" s="4">
        <v>0.34999999999999992</v>
      </c>
      <c r="L27253" s="73">
        <v>9.7910953846153834</v>
      </c>
    </row>
    <row r="27254" spans="1:12" x14ac:dyDescent="0.35">
      <c r="A27254" s="1" t="s">
        <v>44814</v>
      </c>
      <c r="B27254" t="s">
        <v>44815</v>
      </c>
      <c r="C27254" t="s">
        <v>13</v>
      </c>
      <c r="D27254" t="s">
        <v>14</v>
      </c>
      <c r="E27254">
        <v>1</v>
      </c>
      <c r="F27254" s="2">
        <v>145.52000000000001</v>
      </c>
      <c r="G27254" s="3">
        <v>746.02</v>
      </c>
      <c r="H27254" s="3">
        <v>1.4552</v>
      </c>
      <c r="I27254" s="3">
        <v>6.8394400000000006</v>
      </c>
      <c r="J27254" s="3">
        <v>153.81464</v>
      </c>
      <c r="K27254" s="4">
        <v>0.35000000000000003</v>
      </c>
      <c r="L27254" s="73">
        <v>279.23273107692307</v>
      </c>
    </row>
    <row r="27255" spans="1:12" x14ac:dyDescent="0.35">
      <c r="A27255" s="1" t="s">
        <v>44816</v>
      </c>
      <c r="B27255" t="s">
        <v>44817</v>
      </c>
      <c r="C27255" t="s">
        <v>13</v>
      </c>
      <c r="D27255" t="s">
        <v>14</v>
      </c>
      <c r="E27255">
        <v>2</v>
      </c>
      <c r="F27255" s="2">
        <v>733.86</v>
      </c>
      <c r="G27255" s="3">
        <v>3762.25</v>
      </c>
      <c r="H27255" s="3">
        <v>7.3386000000000005</v>
      </c>
      <c r="I27255" s="3">
        <v>0</v>
      </c>
      <c r="J27255" s="3">
        <v>741.19860000000006</v>
      </c>
      <c r="K27255" s="4">
        <v>0.35000000000000003</v>
      </c>
      <c r="L27255" s="73">
        <v>1345.5605353846156</v>
      </c>
    </row>
    <row r="27256" spans="1:12" x14ac:dyDescent="0.35">
      <c r="A27256" s="1" t="s">
        <v>44818</v>
      </c>
      <c r="B27256" t="s">
        <v>41579</v>
      </c>
      <c r="C27256" t="s">
        <v>34</v>
      </c>
      <c r="D27256" t="s">
        <v>35</v>
      </c>
      <c r="E27256">
        <v>1</v>
      </c>
      <c r="F27256" s="2">
        <v>1856.11</v>
      </c>
      <c r="G27256" s="3">
        <v>9515.6200000000008</v>
      </c>
      <c r="H27256" s="3">
        <v>18.5611</v>
      </c>
      <c r="I27256" s="3">
        <v>87.237169999999992</v>
      </c>
      <c r="J27256" s="3">
        <v>1961.9082699999999</v>
      </c>
      <c r="K27256" s="4">
        <v>0.34999999999999992</v>
      </c>
      <c r="L27256" s="73">
        <v>3561.6180901538455</v>
      </c>
    </row>
    <row r="27257" spans="1:12" x14ac:dyDescent="0.35">
      <c r="A27257" s="1" t="s">
        <v>44819</v>
      </c>
      <c r="B27257" t="s">
        <v>44820</v>
      </c>
      <c r="C27257" t="s">
        <v>34</v>
      </c>
      <c r="D27257" t="s">
        <v>35</v>
      </c>
      <c r="E27257">
        <v>2</v>
      </c>
      <c r="F27257" s="2">
        <v>352.66</v>
      </c>
      <c r="G27257" s="3">
        <v>1857.64</v>
      </c>
      <c r="H27257" s="3">
        <v>3.5266000000000002</v>
      </c>
      <c r="I27257" s="3">
        <v>0</v>
      </c>
      <c r="J27257" s="3">
        <v>356.1866</v>
      </c>
      <c r="K27257" s="4">
        <v>0.34999999999999992</v>
      </c>
      <c r="L27257" s="73">
        <v>646.61567384615375</v>
      </c>
    </row>
    <row r="27258" spans="1:12" x14ac:dyDescent="0.35">
      <c r="A27258" s="1" t="s">
        <v>44821</v>
      </c>
      <c r="B27258" t="s">
        <v>44822</v>
      </c>
      <c r="C27258" t="s">
        <v>13</v>
      </c>
      <c r="D27258" t="s">
        <v>14</v>
      </c>
      <c r="E27258">
        <v>1</v>
      </c>
      <c r="F27258" s="2">
        <v>111.62</v>
      </c>
      <c r="G27258" s="3">
        <v>547.59</v>
      </c>
      <c r="H27258" s="3">
        <v>1.1162000000000001</v>
      </c>
      <c r="I27258" s="3">
        <v>5.2461400000000005</v>
      </c>
      <c r="J27258" s="3">
        <v>117.98234000000001</v>
      </c>
      <c r="K27258" s="4">
        <v>0.35</v>
      </c>
      <c r="L27258" s="73">
        <v>214.18332492307692</v>
      </c>
    </row>
    <row r="27259" spans="1:12" x14ac:dyDescent="0.35">
      <c r="A27259" s="1" t="s">
        <v>44823</v>
      </c>
      <c r="B27259" t="s">
        <v>40478</v>
      </c>
      <c r="C27259" t="s">
        <v>34</v>
      </c>
      <c r="D27259" t="s">
        <v>35</v>
      </c>
      <c r="E27259">
        <v>1</v>
      </c>
      <c r="F27259" s="2">
        <v>64.849999999999994</v>
      </c>
      <c r="G27259" s="3">
        <v>332.45</v>
      </c>
      <c r="H27259" s="3">
        <v>0.64849999999999997</v>
      </c>
      <c r="I27259" s="3">
        <v>3.0479499999999997</v>
      </c>
      <c r="J27259" s="3">
        <v>68.546449999999993</v>
      </c>
      <c r="K27259" s="4">
        <v>0.35</v>
      </c>
      <c r="L27259" s="73">
        <v>124.43817076923075</v>
      </c>
    </row>
    <row r="27260" spans="1:12" x14ac:dyDescent="0.35">
      <c r="A27260" s="1" t="s">
        <v>44824</v>
      </c>
      <c r="B27260" t="s">
        <v>44825</v>
      </c>
      <c r="C27260" t="s">
        <v>13</v>
      </c>
      <c r="D27260" t="s">
        <v>14</v>
      </c>
      <c r="E27260">
        <v>1</v>
      </c>
      <c r="F27260" s="2">
        <v>97.99</v>
      </c>
      <c r="G27260" s="3">
        <v>502.36</v>
      </c>
      <c r="H27260" s="3">
        <v>0.97989999999999999</v>
      </c>
      <c r="I27260" s="3">
        <v>4.6055299999999999</v>
      </c>
      <c r="J27260" s="3">
        <v>103.57543</v>
      </c>
      <c r="K27260" s="4">
        <v>0.35000000000000003</v>
      </c>
      <c r="L27260" s="73">
        <v>188.02924215384616</v>
      </c>
    </row>
    <row r="27261" spans="1:12" x14ac:dyDescent="0.35">
      <c r="A27261" s="1" t="s">
        <v>44826</v>
      </c>
      <c r="B27261" t="s">
        <v>44827</v>
      </c>
      <c r="C27261" t="s">
        <v>34</v>
      </c>
      <c r="D27261" t="s">
        <v>35</v>
      </c>
      <c r="E27261">
        <v>2</v>
      </c>
      <c r="F27261" s="2">
        <v>1401.46</v>
      </c>
      <c r="G27261" s="3">
        <v>7184.76</v>
      </c>
      <c r="H27261" s="3">
        <v>14.014600000000002</v>
      </c>
      <c r="I27261" s="3">
        <v>0</v>
      </c>
      <c r="J27261" s="3">
        <v>1415.4746</v>
      </c>
      <c r="K27261" s="4">
        <v>0.34999999999999992</v>
      </c>
      <c r="L27261" s="73">
        <v>2569.6308123076919</v>
      </c>
    </row>
    <row r="27262" spans="1:12" x14ac:dyDescent="0.35">
      <c r="A27262" s="1" t="s">
        <v>35905</v>
      </c>
      <c r="B27262" t="s">
        <v>44828</v>
      </c>
      <c r="C27262" t="s">
        <v>13</v>
      </c>
      <c r="D27262" t="s">
        <v>14</v>
      </c>
      <c r="E27262">
        <v>2</v>
      </c>
      <c r="F27262" s="2">
        <v>626.52</v>
      </c>
      <c r="G27262" s="3">
        <v>3211.94</v>
      </c>
      <c r="H27262" s="3">
        <v>6.2652000000000001</v>
      </c>
      <c r="I27262" s="3">
        <v>0</v>
      </c>
      <c r="J27262" s="3">
        <v>632.78520000000003</v>
      </c>
      <c r="K27262" s="4">
        <v>0.35</v>
      </c>
      <c r="L27262" s="73">
        <v>1148.748516923077</v>
      </c>
    </row>
    <row r="27263" spans="1:12" x14ac:dyDescent="0.35">
      <c r="A27263" s="1" t="s">
        <v>44829</v>
      </c>
      <c r="B27263" t="s">
        <v>44830</v>
      </c>
      <c r="C27263" t="s">
        <v>34</v>
      </c>
      <c r="D27263" t="s">
        <v>35</v>
      </c>
      <c r="E27263">
        <v>2</v>
      </c>
      <c r="F27263" s="2">
        <v>783.28</v>
      </c>
      <c r="G27263" s="3">
        <v>4095.91</v>
      </c>
      <c r="H27263" s="3">
        <v>7.8327999999999998</v>
      </c>
      <c r="I27263" s="3">
        <v>0</v>
      </c>
      <c r="J27263" s="3">
        <v>791.11279999999999</v>
      </c>
      <c r="K27263" s="4">
        <v>0.34999999999999992</v>
      </c>
      <c r="L27263" s="73">
        <v>1436.174006153846</v>
      </c>
    </row>
    <row r="27264" spans="1:12" x14ac:dyDescent="0.35">
      <c r="A27264" s="1" t="s">
        <v>44831</v>
      </c>
      <c r="B27264" t="s">
        <v>44832</v>
      </c>
      <c r="C27264" t="s">
        <v>34</v>
      </c>
      <c r="D27264" t="s">
        <v>35</v>
      </c>
      <c r="E27264">
        <v>2</v>
      </c>
      <c r="F27264" s="2">
        <v>150.15</v>
      </c>
      <c r="G27264" s="3">
        <v>1121.69</v>
      </c>
      <c r="H27264" s="3">
        <v>1.5015000000000001</v>
      </c>
      <c r="I27264" s="3">
        <v>0</v>
      </c>
      <c r="J27264" s="3">
        <v>151.6515</v>
      </c>
      <c r="K27264" s="4">
        <v>0.35000000000000003</v>
      </c>
      <c r="L27264" s="73">
        <v>275.30579999999998</v>
      </c>
    </row>
    <row r="27265" spans="1:12" x14ac:dyDescent="0.35">
      <c r="A27265" s="1" t="s">
        <v>44833</v>
      </c>
      <c r="B27265" t="s">
        <v>44834</v>
      </c>
      <c r="C27265" t="s">
        <v>34</v>
      </c>
      <c r="D27265" t="s">
        <v>35</v>
      </c>
      <c r="E27265">
        <v>1</v>
      </c>
      <c r="F27265" s="2">
        <v>72.760000000000005</v>
      </c>
      <c r="G27265" s="3">
        <v>380.94</v>
      </c>
      <c r="H27265" s="3">
        <v>0.72760000000000002</v>
      </c>
      <c r="I27265" s="3">
        <v>3.4197200000000003</v>
      </c>
      <c r="J27265" s="3">
        <v>76.907319999999999</v>
      </c>
      <c r="K27265" s="4">
        <v>0.35000000000000003</v>
      </c>
      <c r="L27265" s="73">
        <v>139.61636553846154</v>
      </c>
    </row>
    <row r="27266" spans="1:12" x14ac:dyDescent="0.35">
      <c r="A27266" s="1" t="s">
        <v>44835</v>
      </c>
      <c r="B27266" t="s">
        <v>44836</v>
      </c>
      <c r="C27266" t="s">
        <v>46</v>
      </c>
      <c r="D27266" t="s">
        <v>47</v>
      </c>
      <c r="E27266">
        <v>1</v>
      </c>
      <c r="F27266" s="2">
        <v>467.57</v>
      </c>
      <c r="G27266" s="3">
        <v>2397.0300000000002</v>
      </c>
      <c r="H27266" s="3">
        <v>4.6757</v>
      </c>
      <c r="I27266" s="3">
        <v>21.97579</v>
      </c>
      <c r="J27266" s="3">
        <v>494.22149000000002</v>
      </c>
      <c r="K27266" s="4">
        <v>0.34999999999999992</v>
      </c>
      <c r="L27266" s="73">
        <v>897.20208953846145</v>
      </c>
    </row>
    <row r="27267" spans="1:12" x14ac:dyDescent="0.35">
      <c r="A27267" s="1" t="s">
        <v>44837</v>
      </c>
      <c r="B27267" t="s">
        <v>44838</v>
      </c>
      <c r="C27267" t="s">
        <v>34</v>
      </c>
      <c r="D27267" t="s">
        <v>35</v>
      </c>
      <c r="E27267">
        <v>1</v>
      </c>
      <c r="F27267" s="2">
        <v>52.08</v>
      </c>
      <c r="G27267" s="3">
        <v>267.04000000000002</v>
      </c>
      <c r="H27267" s="3">
        <v>0.52080000000000004</v>
      </c>
      <c r="I27267" s="3">
        <v>2.4477599999999997</v>
      </c>
      <c r="J27267" s="3">
        <v>55.048560000000002</v>
      </c>
      <c r="K27267" s="4">
        <v>0.35</v>
      </c>
      <c r="L27267" s="73">
        <v>99.934308923076927</v>
      </c>
    </row>
    <row r="27268" spans="1:12" x14ac:dyDescent="0.35">
      <c r="A27268" s="1" t="s">
        <v>44839</v>
      </c>
      <c r="B27268" t="s">
        <v>44840</v>
      </c>
      <c r="C27268" t="s">
        <v>34</v>
      </c>
      <c r="D27268" t="s">
        <v>35</v>
      </c>
      <c r="E27268">
        <v>2</v>
      </c>
      <c r="F27268" s="2">
        <v>9135.58</v>
      </c>
      <c r="G27268" s="3">
        <v>47830.26</v>
      </c>
      <c r="H27268" s="3">
        <v>91.355800000000002</v>
      </c>
      <c r="I27268" s="3">
        <v>0</v>
      </c>
      <c r="J27268" s="3">
        <v>9226.9357999999993</v>
      </c>
      <c r="K27268" s="4">
        <v>0.35000000000000003</v>
      </c>
      <c r="L27268" s="73">
        <v>16750.437298461537</v>
      </c>
    </row>
    <row r="27269" spans="1:12" x14ac:dyDescent="0.35">
      <c r="A27269" s="1" t="s">
        <v>44841</v>
      </c>
      <c r="B27269" t="s">
        <v>44842</v>
      </c>
      <c r="C27269" t="s">
        <v>34</v>
      </c>
      <c r="D27269" t="s">
        <v>35</v>
      </c>
      <c r="E27269">
        <v>2</v>
      </c>
      <c r="F27269" s="2">
        <v>3555.21</v>
      </c>
      <c r="G27269" s="3">
        <v>18226.28</v>
      </c>
      <c r="H27269" s="3">
        <v>35.552100000000003</v>
      </c>
      <c r="I27269" s="3">
        <v>0</v>
      </c>
      <c r="J27269" s="3">
        <v>3590.7620999999999</v>
      </c>
      <c r="K27269" s="4">
        <v>0.34999999999999992</v>
      </c>
      <c r="L27269" s="73">
        <v>6518.6142738461531</v>
      </c>
    </row>
    <row r="27270" spans="1:12" x14ac:dyDescent="0.35">
      <c r="A27270" s="1" t="s">
        <v>44843</v>
      </c>
      <c r="B27270" t="s">
        <v>44844</v>
      </c>
      <c r="C27270" t="s">
        <v>34</v>
      </c>
      <c r="D27270" t="s">
        <v>35</v>
      </c>
      <c r="E27270">
        <v>1</v>
      </c>
      <c r="F27270" s="2">
        <v>110.61</v>
      </c>
      <c r="G27270" s="3">
        <v>579.11</v>
      </c>
      <c r="H27270" s="3">
        <v>1.1061000000000001</v>
      </c>
      <c r="I27270" s="3">
        <v>5.1986699999999999</v>
      </c>
      <c r="J27270" s="3">
        <v>116.91477</v>
      </c>
      <c r="K27270" s="4">
        <v>0.35</v>
      </c>
      <c r="L27270" s="73">
        <v>212.24527476923078</v>
      </c>
    </row>
    <row r="27271" spans="1:12" x14ac:dyDescent="0.35">
      <c r="A27271" s="1" t="s">
        <v>44845</v>
      </c>
      <c r="B27271" t="s">
        <v>44846</v>
      </c>
      <c r="C27271" t="s">
        <v>13</v>
      </c>
      <c r="D27271" t="s">
        <v>14</v>
      </c>
      <c r="E27271">
        <v>1</v>
      </c>
      <c r="F27271" s="2">
        <v>62.62</v>
      </c>
      <c r="G27271" s="3">
        <v>178.01</v>
      </c>
      <c r="H27271" s="3">
        <v>0.62619999999999998</v>
      </c>
      <c r="I27271" s="3">
        <v>2.9431400000000001</v>
      </c>
      <c r="J27271" s="3">
        <v>66.189340000000001</v>
      </c>
      <c r="K27271" s="4">
        <v>0.35000000000000003</v>
      </c>
      <c r="L27271" s="73">
        <v>120.15910953846154</v>
      </c>
    </row>
    <row r="27272" spans="1:12" x14ac:dyDescent="0.35">
      <c r="A27272" s="1" t="s">
        <v>44847</v>
      </c>
      <c r="B27272" t="s">
        <v>44848</v>
      </c>
      <c r="C27272" t="s">
        <v>34</v>
      </c>
      <c r="D27272" t="s">
        <v>35</v>
      </c>
      <c r="E27272">
        <v>2</v>
      </c>
      <c r="F27272" s="2">
        <v>14.48</v>
      </c>
      <c r="G27272" s="3">
        <v>108.22</v>
      </c>
      <c r="H27272" s="3">
        <v>0.14480000000000001</v>
      </c>
      <c r="I27272" s="3">
        <v>0</v>
      </c>
      <c r="J27272" s="3">
        <v>14.6248</v>
      </c>
      <c r="K27272" s="4">
        <v>0.35</v>
      </c>
      <c r="L27272" s="73">
        <v>26.549636923076921</v>
      </c>
    </row>
    <row r="27273" spans="1:12" x14ac:dyDescent="0.35">
      <c r="A27273" s="1" t="s">
        <v>44849</v>
      </c>
      <c r="B27273" t="s">
        <v>33402</v>
      </c>
      <c r="C27273" t="s">
        <v>34</v>
      </c>
      <c r="D27273" t="s">
        <v>35</v>
      </c>
      <c r="E27273">
        <v>1</v>
      </c>
      <c r="F27273" s="2">
        <v>520.83000000000004</v>
      </c>
      <c r="G27273" s="3">
        <v>2723.53</v>
      </c>
      <c r="H27273" s="3">
        <v>5.2083000000000004</v>
      </c>
      <c r="I27273" s="3">
        <v>24.479010000000002</v>
      </c>
      <c r="J27273" s="3">
        <v>550.51731000000007</v>
      </c>
      <c r="K27273" s="4">
        <v>0.35000000000000003</v>
      </c>
      <c r="L27273" s="73">
        <v>999.40065507692316</v>
      </c>
    </row>
    <row r="27274" spans="1:12" x14ac:dyDescent="0.35">
      <c r="A27274" s="1" t="s">
        <v>44850</v>
      </c>
      <c r="B27274" t="s">
        <v>40666</v>
      </c>
      <c r="C27274" t="s">
        <v>13</v>
      </c>
      <c r="D27274" t="s">
        <v>14</v>
      </c>
      <c r="E27274">
        <v>2</v>
      </c>
      <c r="F27274" s="2">
        <v>13.53</v>
      </c>
      <c r="G27274" s="3">
        <v>62.88</v>
      </c>
      <c r="H27274" s="3">
        <v>0.1353</v>
      </c>
      <c r="I27274" s="3">
        <v>0</v>
      </c>
      <c r="J27274" s="3">
        <v>13.6653</v>
      </c>
      <c r="K27274" s="4">
        <v>0.35</v>
      </c>
      <c r="L27274" s="73">
        <v>24.807775384615383</v>
      </c>
    </row>
    <row r="27275" spans="1:12" x14ac:dyDescent="0.35">
      <c r="A27275" s="1" t="s">
        <v>44851</v>
      </c>
      <c r="B27275" t="s">
        <v>44852</v>
      </c>
      <c r="C27275" t="s">
        <v>34</v>
      </c>
      <c r="D27275" t="s">
        <v>35</v>
      </c>
      <c r="E27275">
        <v>1</v>
      </c>
      <c r="F27275" s="2">
        <v>373.56</v>
      </c>
      <c r="G27275" s="3">
        <v>1915.11</v>
      </c>
      <c r="H27275" s="3">
        <v>3.7356000000000003</v>
      </c>
      <c r="I27275" s="3">
        <v>17.557320000000001</v>
      </c>
      <c r="J27275" s="3">
        <v>394.85291999999998</v>
      </c>
      <c r="K27275" s="4">
        <v>0.35000000000000003</v>
      </c>
      <c r="L27275" s="73">
        <v>716.80991630769233</v>
      </c>
    </row>
    <row r="27276" spans="1:12" x14ac:dyDescent="0.35">
      <c r="A27276" s="1">
        <v>2837946</v>
      </c>
      <c r="B27276" t="s">
        <v>44853</v>
      </c>
      <c r="C27276" t="s">
        <v>46</v>
      </c>
      <c r="D27276" t="s">
        <v>47</v>
      </c>
      <c r="E27276">
        <v>1</v>
      </c>
      <c r="F27276" s="2">
        <v>145.63999999999999</v>
      </c>
      <c r="G27276" s="3">
        <v>748.06</v>
      </c>
      <c r="H27276" s="3">
        <v>1.4563999999999999</v>
      </c>
      <c r="I27276" s="3">
        <v>6.8450799999999994</v>
      </c>
      <c r="J27276" s="3">
        <v>153.94147999999998</v>
      </c>
      <c r="K27276" s="4">
        <v>0.35</v>
      </c>
      <c r="L27276" s="73">
        <v>279.46299446153841</v>
      </c>
    </row>
    <row r="27277" spans="1:12" x14ac:dyDescent="0.35">
      <c r="A27277" s="1" t="s">
        <v>44854</v>
      </c>
      <c r="B27277" t="s">
        <v>44855</v>
      </c>
      <c r="C27277" t="s">
        <v>13</v>
      </c>
      <c r="D27277" t="s">
        <v>14</v>
      </c>
      <c r="E27277">
        <v>1</v>
      </c>
      <c r="F27277" s="2">
        <v>114.38</v>
      </c>
      <c r="G27277" s="3">
        <v>586.39</v>
      </c>
      <c r="H27277" s="3">
        <v>1.1437999999999999</v>
      </c>
      <c r="I27277" s="3">
        <v>5.3758599999999994</v>
      </c>
      <c r="J27277" s="3">
        <v>120.89966</v>
      </c>
      <c r="K27277" s="4">
        <v>0.35</v>
      </c>
      <c r="L27277" s="73">
        <v>219.47938276923077</v>
      </c>
    </row>
    <row r="27278" spans="1:12" x14ac:dyDescent="0.35">
      <c r="A27278" s="1" t="s">
        <v>44856</v>
      </c>
      <c r="B27278" t="s">
        <v>44857</v>
      </c>
      <c r="C27278" t="s">
        <v>34</v>
      </c>
      <c r="D27278" t="s">
        <v>35</v>
      </c>
      <c r="E27278">
        <v>1</v>
      </c>
      <c r="F27278" s="2">
        <v>56.89</v>
      </c>
      <c r="G27278" s="3">
        <v>303.36</v>
      </c>
      <c r="H27278" s="3">
        <v>0.56890000000000007</v>
      </c>
      <c r="I27278" s="3">
        <v>2.6738300000000002</v>
      </c>
      <c r="J27278" s="3">
        <v>60.132730000000002</v>
      </c>
      <c r="K27278" s="4">
        <v>0.35</v>
      </c>
      <c r="L27278" s="73">
        <v>109.16403292307692</v>
      </c>
    </row>
    <row r="27279" spans="1:12" x14ac:dyDescent="0.35">
      <c r="A27279" s="1" t="s">
        <v>44858</v>
      </c>
      <c r="B27279" t="s">
        <v>44859</v>
      </c>
      <c r="C27279" t="s">
        <v>34</v>
      </c>
      <c r="D27279" t="s">
        <v>35</v>
      </c>
      <c r="E27279">
        <v>1</v>
      </c>
      <c r="F27279" s="2">
        <v>595.79</v>
      </c>
      <c r="G27279" s="3">
        <v>3054.44</v>
      </c>
      <c r="H27279" s="3">
        <v>5.9578999999999995</v>
      </c>
      <c r="I27279" s="3">
        <v>28.002129999999998</v>
      </c>
      <c r="J27279" s="3">
        <v>629.75002999999992</v>
      </c>
      <c r="K27279" s="4">
        <v>0.35</v>
      </c>
      <c r="L27279" s="73">
        <v>1143.2385159999999</v>
      </c>
    </row>
    <row r="27280" spans="1:12" x14ac:dyDescent="0.35">
      <c r="A27280" s="1" t="s">
        <v>44860</v>
      </c>
      <c r="B27280" t="s">
        <v>44861</v>
      </c>
      <c r="C27280" t="s">
        <v>46</v>
      </c>
      <c r="D27280" t="s">
        <v>47</v>
      </c>
      <c r="E27280">
        <v>1</v>
      </c>
      <c r="F27280" s="2">
        <v>71.19</v>
      </c>
      <c r="G27280" s="3">
        <v>364.93</v>
      </c>
      <c r="H27280" s="3">
        <v>0.71189999999999998</v>
      </c>
      <c r="I27280" s="3">
        <v>3.3459300000000001</v>
      </c>
      <c r="J27280" s="3">
        <v>75.247829999999993</v>
      </c>
      <c r="K27280" s="4">
        <v>0.35</v>
      </c>
      <c r="L27280" s="73">
        <v>136.60375292307691</v>
      </c>
    </row>
    <row r="27281" spans="1:12" x14ac:dyDescent="0.35">
      <c r="A27281" s="1" t="s">
        <v>44862</v>
      </c>
      <c r="B27281" t="s">
        <v>44863</v>
      </c>
      <c r="C27281" t="s">
        <v>13</v>
      </c>
      <c r="D27281" t="s">
        <v>14</v>
      </c>
      <c r="E27281">
        <v>1</v>
      </c>
      <c r="F27281" s="2">
        <v>33.020000000000003</v>
      </c>
      <c r="G27281" s="3">
        <v>169.27</v>
      </c>
      <c r="H27281" s="3">
        <v>0.33020000000000005</v>
      </c>
      <c r="I27281" s="3">
        <v>1.5519400000000001</v>
      </c>
      <c r="J27281" s="3">
        <v>34.902140000000003</v>
      </c>
      <c r="K27281" s="4">
        <v>0.35000000000000003</v>
      </c>
      <c r="L27281" s="73">
        <v>63.360808000000006</v>
      </c>
    </row>
    <row r="27282" spans="1:12" x14ac:dyDescent="0.35">
      <c r="A27282" s="1" t="s">
        <v>44864</v>
      </c>
      <c r="B27282" t="s">
        <v>44865</v>
      </c>
      <c r="C27282" t="s">
        <v>13</v>
      </c>
      <c r="D27282" t="s">
        <v>14</v>
      </c>
      <c r="E27282">
        <v>2</v>
      </c>
      <c r="F27282" s="2">
        <v>664.81</v>
      </c>
      <c r="G27282" s="3">
        <v>3261.47</v>
      </c>
      <c r="H27282" s="3">
        <v>6.6480999999999995</v>
      </c>
      <c r="I27282" s="3">
        <v>0</v>
      </c>
      <c r="J27282" s="3">
        <v>671.45809999999994</v>
      </c>
      <c r="K27282" s="4">
        <v>0.34999999999999992</v>
      </c>
      <c r="L27282" s="73">
        <v>1218.9547046153843</v>
      </c>
    </row>
    <row r="27283" spans="1:12" x14ac:dyDescent="0.35">
      <c r="A27283" s="1" t="s">
        <v>44866</v>
      </c>
      <c r="B27283" t="s">
        <v>44867</v>
      </c>
      <c r="C27283" t="s">
        <v>13</v>
      </c>
      <c r="D27283" t="s">
        <v>14</v>
      </c>
      <c r="E27283">
        <v>1</v>
      </c>
      <c r="F27283" s="2">
        <v>216.67</v>
      </c>
      <c r="G27283" s="3">
        <v>1134.4000000000001</v>
      </c>
      <c r="H27283" s="3">
        <v>2.1667000000000001</v>
      </c>
      <c r="I27283" s="3">
        <v>10.183489999999999</v>
      </c>
      <c r="J27283" s="3">
        <v>229.02018999999999</v>
      </c>
      <c r="K27283" s="4">
        <v>0.34999999999999992</v>
      </c>
      <c r="L27283" s="73">
        <v>415.75972953846144</v>
      </c>
    </row>
    <row r="27284" spans="1:12" x14ac:dyDescent="0.35">
      <c r="A27284" s="1" t="s">
        <v>44868</v>
      </c>
      <c r="B27284" t="s">
        <v>44869</v>
      </c>
      <c r="C27284" t="s">
        <v>34</v>
      </c>
      <c r="D27284" t="s">
        <v>35</v>
      </c>
      <c r="E27284">
        <v>2</v>
      </c>
      <c r="F27284" s="2">
        <v>5759.71</v>
      </c>
      <c r="G27284" s="3">
        <v>31868.06</v>
      </c>
      <c r="H27284" s="3">
        <v>57.597100000000005</v>
      </c>
      <c r="I27284" s="3">
        <v>0</v>
      </c>
      <c r="J27284" s="3">
        <v>5817.3071</v>
      </c>
      <c r="K27284" s="4">
        <v>0.34999999999999992</v>
      </c>
      <c r="L27284" s="73">
        <v>10560.649812307691</v>
      </c>
    </row>
    <row r="27285" spans="1:12" x14ac:dyDescent="0.35">
      <c r="A27285" s="1" t="s">
        <v>44870</v>
      </c>
      <c r="B27285" t="s">
        <v>44871</v>
      </c>
      <c r="C27285" t="s">
        <v>34</v>
      </c>
      <c r="D27285" t="s">
        <v>35</v>
      </c>
      <c r="E27285">
        <v>2</v>
      </c>
      <c r="F27285" s="2">
        <v>39.21</v>
      </c>
      <c r="G27285" s="3">
        <v>292.83999999999997</v>
      </c>
      <c r="H27285" s="3">
        <v>0.3921</v>
      </c>
      <c r="I27285" s="3">
        <v>0</v>
      </c>
      <c r="J27285" s="3">
        <v>39.6021</v>
      </c>
      <c r="K27285" s="4">
        <v>0.35</v>
      </c>
      <c r="L27285" s="73">
        <v>71.893043076923078</v>
      </c>
    </row>
    <row r="27286" spans="1:12" x14ac:dyDescent="0.35">
      <c r="A27286" s="1" t="s">
        <v>44872</v>
      </c>
      <c r="B27286" t="s">
        <v>44873</v>
      </c>
      <c r="C27286" t="s">
        <v>34</v>
      </c>
      <c r="D27286" t="s">
        <v>35</v>
      </c>
      <c r="E27286">
        <v>2</v>
      </c>
      <c r="F27286" s="2">
        <v>7.42</v>
      </c>
      <c r="G27286" s="3">
        <v>55.4</v>
      </c>
      <c r="H27286" s="3">
        <v>7.4200000000000002E-2</v>
      </c>
      <c r="I27286" s="3">
        <v>0</v>
      </c>
      <c r="J27286" s="3">
        <v>7.4942000000000002</v>
      </c>
      <c r="K27286" s="4">
        <v>0.35</v>
      </c>
      <c r="L27286" s="73">
        <v>13.604855384615384</v>
      </c>
    </row>
    <row r="27287" spans="1:12" x14ac:dyDescent="0.35">
      <c r="A27287" s="1" t="s">
        <v>44874</v>
      </c>
      <c r="B27287" t="s">
        <v>44875</v>
      </c>
      <c r="C27287" t="s">
        <v>34</v>
      </c>
      <c r="D27287" t="s">
        <v>35</v>
      </c>
      <c r="E27287">
        <v>2</v>
      </c>
      <c r="F27287" s="2">
        <v>71.78</v>
      </c>
      <c r="G27287" s="3">
        <v>536.22</v>
      </c>
      <c r="H27287" s="3">
        <v>0.71779999999999999</v>
      </c>
      <c r="I27287" s="3">
        <v>0</v>
      </c>
      <c r="J27287" s="3">
        <v>72.497799999999998</v>
      </c>
      <c r="K27287" s="4">
        <v>0.35</v>
      </c>
      <c r="L27287" s="73">
        <v>131.61139076923075</v>
      </c>
    </row>
    <row r="27288" spans="1:12" x14ac:dyDescent="0.35">
      <c r="A27288" s="1" t="s">
        <v>44876</v>
      </c>
      <c r="B27288" t="s">
        <v>44877</v>
      </c>
      <c r="C27288" t="s">
        <v>13</v>
      </c>
      <c r="D27288" t="s">
        <v>14</v>
      </c>
      <c r="E27288">
        <v>2</v>
      </c>
      <c r="F27288" s="2">
        <v>67.680000000000007</v>
      </c>
      <c r="G27288" s="3">
        <v>346.96</v>
      </c>
      <c r="H27288" s="3">
        <v>0.67680000000000007</v>
      </c>
      <c r="I27288" s="3">
        <v>0</v>
      </c>
      <c r="J27288" s="3">
        <v>68.356800000000007</v>
      </c>
      <c r="K27288" s="4">
        <v>0.35</v>
      </c>
      <c r="L27288" s="73">
        <v>124.09388307692309</v>
      </c>
    </row>
    <row r="27289" spans="1:12" x14ac:dyDescent="0.35">
      <c r="A27289" s="1" t="s">
        <v>44878</v>
      </c>
      <c r="B27289" t="s">
        <v>44879</v>
      </c>
      <c r="C27289" t="s">
        <v>13</v>
      </c>
      <c r="D27289" t="s">
        <v>14</v>
      </c>
      <c r="E27289">
        <v>2</v>
      </c>
      <c r="F27289" s="2">
        <v>626.52</v>
      </c>
      <c r="G27289" s="3">
        <v>3211.94</v>
      </c>
      <c r="H27289" s="3">
        <v>6.2652000000000001</v>
      </c>
      <c r="I27289" s="3">
        <v>0</v>
      </c>
      <c r="J27289" s="3">
        <v>632.78520000000003</v>
      </c>
      <c r="K27289" s="4">
        <v>0.35</v>
      </c>
      <c r="L27289" s="73">
        <v>1148.748516923077</v>
      </c>
    </row>
    <row r="27290" spans="1:12" x14ac:dyDescent="0.35">
      <c r="A27290" s="1" t="s">
        <v>44880</v>
      </c>
      <c r="B27290" t="s">
        <v>44881</v>
      </c>
      <c r="C27290" t="s">
        <v>13</v>
      </c>
      <c r="D27290" t="s">
        <v>14</v>
      </c>
      <c r="E27290">
        <v>1</v>
      </c>
      <c r="F27290" s="2">
        <v>15.04</v>
      </c>
      <c r="G27290" s="3">
        <v>57.17</v>
      </c>
      <c r="H27290" s="3">
        <v>0.15040000000000001</v>
      </c>
      <c r="I27290" s="3">
        <v>0.70687999999999995</v>
      </c>
      <c r="J27290" s="3">
        <v>15.897279999999999</v>
      </c>
      <c r="K27290" s="4">
        <v>0.35</v>
      </c>
      <c r="L27290" s="73">
        <v>28.859677538461536</v>
      </c>
    </row>
    <row r="27291" spans="1:12" x14ac:dyDescent="0.35">
      <c r="A27291" s="1" t="s">
        <v>44882</v>
      </c>
      <c r="B27291" t="s">
        <v>44883</v>
      </c>
      <c r="C27291" t="s">
        <v>34</v>
      </c>
      <c r="D27291" t="s">
        <v>35</v>
      </c>
      <c r="E27291">
        <v>2</v>
      </c>
      <c r="F27291" s="2">
        <v>33.18</v>
      </c>
      <c r="G27291" s="3">
        <v>247.85</v>
      </c>
      <c r="H27291" s="3">
        <v>0.33179999999999998</v>
      </c>
      <c r="I27291" s="3">
        <v>0</v>
      </c>
      <c r="J27291" s="3">
        <v>33.511800000000001</v>
      </c>
      <c r="K27291" s="4">
        <v>0.35</v>
      </c>
      <c r="L27291" s="73">
        <v>60.836806153846155</v>
      </c>
    </row>
    <row r="27292" spans="1:12" x14ac:dyDescent="0.35">
      <c r="A27292" s="1" t="s">
        <v>44884</v>
      </c>
      <c r="B27292" t="s">
        <v>44885</v>
      </c>
      <c r="C27292" t="s">
        <v>46</v>
      </c>
      <c r="D27292" t="s">
        <v>47</v>
      </c>
      <c r="E27292">
        <v>2</v>
      </c>
      <c r="F27292" s="2">
        <v>189.87</v>
      </c>
      <c r="G27292" s="3">
        <v>911.26</v>
      </c>
      <c r="H27292" s="3">
        <v>1.8987000000000001</v>
      </c>
      <c r="I27292" s="3">
        <v>0</v>
      </c>
      <c r="J27292" s="3">
        <v>191.7687</v>
      </c>
      <c r="K27292" s="4">
        <v>0.35000000000000003</v>
      </c>
      <c r="L27292" s="73">
        <v>348.13394769230769</v>
      </c>
    </row>
    <row r="27293" spans="1:12" x14ac:dyDescent="0.35">
      <c r="A27293" s="1" t="s">
        <v>44886</v>
      </c>
      <c r="B27293" t="s">
        <v>44887</v>
      </c>
      <c r="C27293" t="s">
        <v>13</v>
      </c>
      <c r="D27293" t="s">
        <v>14</v>
      </c>
      <c r="E27293">
        <v>2</v>
      </c>
      <c r="F27293" s="2">
        <v>48.4</v>
      </c>
      <c r="G27293" s="3">
        <v>237.43</v>
      </c>
      <c r="H27293" s="3">
        <v>0.48399999999999999</v>
      </c>
      <c r="I27293" s="3">
        <v>0</v>
      </c>
      <c r="J27293" s="3">
        <v>48.884</v>
      </c>
      <c r="K27293" s="4">
        <v>0.34999999999999992</v>
      </c>
      <c r="L27293" s="73">
        <v>88.743261538461525</v>
      </c>
    </row>
    <row r="27294" spans="1:12" x14ac:dyDescent="0.35">
      <c r="A27294" s="1" t="s">
        <v>44888</v>
      </c>
      <c r="B27294" t="s">
        <v>44889</v>
      </c>
      <c r="C27294" t="s">
        <v>46</v>
      </c>
      <c r="D27294" t="s">
        <v>47</v>
      </c>
      <c r="E27294">
        <v>1</v>
      </c>
      <c r="F27294" s="2">
        <v>338.17</v>
      </c>
      <c r="G27294" s="3">
        <v>1733.68</v>
      </c>
      <c r="H27294" s="3">
        <v>3.3817000000000004</v>
      </c>
      <c r="I27294" s="3">
        <v>15.893990000000001</v>
      </c>
      <c r="J27294" s="3">
        <v>357.44569000000001</v>
      </c>
      <c r="K27294" s="4">
        <v>0.35000000000000003</v>
      </c>
      <c r="L27294" s="73">
        <v>648.9014064615385</v>
      </c>
    </row>
    <row r="27295" spans="1:12" x14ac:dyDescent="0.35">
      <c r="A27295" s="1" t="s">
        <v>44890</v>
      </c>
      <c r="B27295" t="s">
        <v>44891</v>
      </c>
      <c r="C27295" t="s">
        <v>13</v>
      </c>
      <c r="D27295" t="s">
        <v>14</v>
      </c>
      <c r="E27295">
        <v>1</v>
      </c>
      <c r="F27295" s="2">
        <v>95.74</v>
      </c>
      <c r="G27295" s="3">
        <v>484.35</v>
      </c>
      <c r="H27295" s="3">
        <v>0.95739999999999992</v>
      </c>
      <c r="I27295" s="3">
        <v>4.4997799999999994</v>
      </c>
      <c r="J27295" s="3">
        <v>101.19718</v>
      </c>
      <c r="K27295" s="4">
        <v>0.35</v>
      </c>
      <c r="L27295" s="73">
        <v>183.71180369230768</v>
      </c>
    </row>
    <row r="27296" spans="1:12" x14ac:dyDescent="0.35">
      <c r="A27296" s="1" t="s">
        <v>44892</v>
      </c>
      <c r="B27296" t="s">
        <v>44893</v>
      </c>
      <c r="C27296" t="s">
        <v>34</v>
      </c>
      <c r="D27296" t="s">
        <v>35</v>
      </c>
      <c r="E27296">
        <v>1</v>
      </c>
      <c r="F27296" s="2">
        <v>56.49</v>
      </c>
      <c r="G27296" s="3">
        <v>295.76</v>
      </c>
      <c r="H27296" s="3">
        <v>0.56490000000000007</v>
      </c>
      <c r="I27296" s="3">
        <v>2.65503</v>
      </c>
      <c r="J27296" s="3">
        <v>59.70993</v>
      </c>
      <c r="K27296" s="4">
        <v>0.35</v>
      </c>
      <c r="L27296" s="73">
        <v>108.39648830769229</v>
      </c>
    </row>
    <row r="27297" spans="1:12" x14ac:dyDescent="0.35">
      <c r="A27297" s="1" t="s">
        <v>44894</v>
      </c>
      <c r="B27297" t="s">
        <v>44895</v>
      </c>
      <c r="C27297" t="s">
        <v>34</v>
      </c>
      <c r="D27297" t="s">
        <v>35</v>
      </c>
      <c r="E27297">
        <v>1</v>
      </c>
      <c r="F27297" s="2">
        <v>5649.66</v>
      </c>
      <c r="G27297" s="3">
        <v>28963.74</v>
      </c>
      <c r="H27297" s="3">
        <v>56.496600000000001</v>
      </c>
      <c r="I27297" s="3">
        <v>265.53402</v>
      </c>
      <c r="J27297" s="3">
        <v>5971.6906200000003</v>
      </c>
      <c r="K27297" s="4">
        <v>0.34999999999999992</v>
      </c>
      <c r="L27297" s="73">
        <v>10840.915279384615</v>
      </c>
    </row>
    <row r="27298" spans="1:12" x14ac:dyDescent="0.35">
      <c r="A27298" s="1" t="s">
        <v>44896</v>
      </c>
      <c r="B27298" t="s">
        <v>44897</v>
      </c>
      <c r="C27298" t="s">
        <v>34</v>
      </c>
      <c r="D27298" t="s">
        <v>35</v>
      </c>
      <c r="E27298">
        <v>2</v>
      </c>
      <c r="F27298" s="2">
        <v>527.9</v>
      </c>
      <c r="G27298" s="3">
        <v>2706.34</v>
      </c>
      <c r="H27298" s="3">
        <v>5.2789999999999999</v>
      </c>
      <c r="I27298" s="3">
        <v>0</v>
      </c>
      <c r="J27298" s="3">
        <v>533.17899999999997</v>
      </c>
      <c r="K27298" s="4">
        <v>0.34999999999999992</v>
      </c>
      <c r="L27298" s="73">
        <v>967.9249538461537</v>
      </c>
    </row>
    <row r="27299" spans="1:12" x14ac:dyDescent="0.35">
      <c r="A27299" s="1" t="s">
        <v>44898</v>
      </c>
      <c r="B27299" t="s">
        <v>44899</v>
      </c>
      <c r="C27299" t="s">
        <v>34</v>
      </c>
      <c r="D27299" t="s">
        <v>35</v>
      </c>
      <c r="E27299">
        <v>2</v>
      </c>
      <c r="F27299" s="2">
        <v>1404.61</v>
      </c>
      <c r="G27299" s="3">
        <v>7353.98</v>
      </c>
      <c r="H27299" s="3">
        <v>14.046099999999999</v>
      </c>
      <c r="I27299" s="3">
        <v>0</v>
      </c>
      <c r="J27299" s="3">
        <v>1418.6560999999999</v>
      </c>
      <c r="K27299" s="4">
        <v>0.35</v>
      </c>
      <c r="L27299" s="73">
        <v>2575.406458461538</v>
      </c>
    </row>
    <row r="27300" spans="1:12" x14ac:dyDescent="0.35">
      <c r="A27300" s="1" t="s">
        <v>44900</v>
      </c>
      <c r="B27300" t="s">
        <v>44901</v>
      </c>
      <c r="C27300" t="s">
        <v>34</v>
      </c>
      <c r="D27300" t="s">
        <v>35</v>
      </c>
      <c r="E27300">
        <v>2</v>
      </c>
      <c r="F27300" s="2">
        <v>55.86</v>
      </c>
      <c r="G27300" s="3">
        <v>417.25</v>
      </c>
      <c r="H27300" s="3">
        <v>0.55859999999999999</v>
      </c>
      <c r="I27300" s="3">
        <v>0</v>
      </c>
      <c r="J27300" s="3">
        <v>56.418599999999998</v>
      </c>
      <c r="K27300" s="4">
        <v>0.35000000000000003</v>
      </c>
      <c r="L27300" s="73">
        <v>102.42145846153846</v>
      </c>
    </row>
    <row r="27301" spans="1:12" x14ac:dyDescent="0.35">
      <c r="A27301" s="1" t="s">
        <v>44902</v>
      </c>
      <c r="B27301" t="s">
        <v>44903</v>
      </c>
      <c r="C27301" t="s">
        <v>34</v>
      </c>
      <c r="D27301" t="s">
        <v>35</v>
      </c>
      <c r="E27301">
        <v>2</v>
      </c>
      <c r="F27301" s="2">
        <v>70.38</v>
      </c>
      <c r="G27301" s="3">
        <v>525.74</v>
      </c>
      <c r="H27301" s="3">
        <v>0.70379999999999998</v>
      </c>
      <c r="I27301" s="3">
        <v>0</v>
      </c>
      <c r="J27301" s="3">
        <v>71.083799999999997</v>
      </c>
      <c r="K27301" s="4">
        <v>0.35</v>
      </c>
      <c r="L27301" s="73">
        <v>129.04443692307692</v>
      </c>
    </row>
    <row r="27302" spans="1:12" x14ac:dyDescent="0.35">
      <c r="A27302" s="1" t="s">
        <v>44904</v>
      </c>
      <c r="B27302" t="s">
        <v>44905</v>
      </c>
      <c r="C27302" t="s">
        <v>34</v>
      </c>
      <c r="D27302" t="s">
        <v>35</v>
      </c>
      <c r="E27302">
        <v>1</v>
      </c>
      <c r="F27302" s="2">
        <v>2211.7600000000002</v>
      </c>
      <c r="G27302" s="3">
        <v>12728.03</v>
      </c>
      <c r="H27302" s="3">
        <v>22.117600000000003</v>
      </c>
      <c r="I27302" s="3">
        <v>103.95272000000001</v>
      </c>
      <c r="J27302" s="3">
        <v>2337.8303200000005</v>
      </c>
      <c r="K27302" s="4">
        <v>0.35</v>
      </c>
      <c r="L27302" s="73">
        <v>4244.0611963076935</v>
      </c>
    </row>
    <row r="27303" spans="1:12" x14ac:dyDescent="0.35">
      <c r="A27303" s="1" t="s">
        <v>44906</v>
      </c>
      <c r="B27303" t="s">
        <v>44907</v>
      </c>
      <c r="C27303" t="s">
        <v>34</v>
      </c>
      <c r="D27303" t="s">
        <v>35</v>
      </c>
      <c r="E27303">
        <v>1</v>
      </c>
      <c r="F27303" s="2">
        <v>254.65</v>
      </c>
      <c r="G27303" s="3">
        <v>1333.19</v>
      </c>
      <c r="H27303" s="3">
        <v>2.5465</v>
      </c>
      <c r="I27303" s="3">
        <v>11.96855</v>
      </c>
      <c r="J27303" s="3">
        <v>269.16505000000001</v>
      </c>
      <c r="K27303" s="4">
        <v>0.35</v>
      </c>
      <c r="L27303" s="73">
        <v>488.63809076923076</v>
      </c>
    </row>
    <row r="27304" spans="1:12" x14ac:dyDescent="0.35">
      <c r="A27304" s="1" t="s">
        <v>44908</v>
      </c>
      <c r="B27304" t="s">
        <v>44909</v>
      </c>
      <c r="C27304" t="s">
        <v>46</v>
      </c>
      <c r="D27304" t="s">
        <v>47</v>
      </c>
      <c r="E27304">
        <v>1</v>
      </c>
      <c r="F27304" s="2">
        <v>5.05</v>
      </c>
      <c r="G27304" s="3">
        <v>25.86</v>
      </c>
      <c r="H27304" s="3">
        <v>5.0499999999999996E-2</v>
      </c>
      <c r="I27304" s="3">
        <v>0.23735000000000001</v>
      </c>
      <c r="J27304" s="3">
        <v>5.3378500000000004</v>
      </c>
      <c r="K27304" s="4">
        <v>0.34999999999999992</v>
      </c>
      <c r="L27304" s="73">
        <v>9.6902507692307687</v>
      </c>
    </row>
    <row r="27305" spans="1:12" x14ac:dyDescent="0.35">
      <c r="A27305" s="1" t="s">
        <v>44910</v>
      </c>
      <c r="B27305" t="s">
        <v>44911</v>
      </c>
      <c r="C27305" t="s">
        <v>34</v>
      </c>
      <c r="D27305" t="s">
        <v>35</v>
      </c>
      <c r="E27305">
        <v>1</v>
      </c>
      <c r="F27305" s="2">
        <v>69.08</v>
      </c>
      <c r="G27305" s="3">
        <v>361.68</v>
      </c>
      <c r="H27305" s="3">
        <v>0.69079999999999997</v>
      </c>
      <c r="I27305" s="3">
        <v>3.2467600000000001</v>
      </c>
      <c r="J27305" s="3">
        <v>73.017559999999989</v>
      </c>
      <c r="K27305" s="4">
        <v>0.35</v>
      </c>
      <c r="L27305" s="73">
        <v>132.55495507692305</v>
      </c>
    </row>
    <row r="27306" spans="1:12" x14ac:dyDescent="0.35">
      <c r="A27306" s="1" t="s">
        <v>44912</v>
      </c>
      <c r="B27306" t="s">
        <v>44913</v>
      </c>
      <c r="C27306" t="s">
        <v>34</v>
      </c>
      <c r="D27306" t="s">
        <v>35</v>
      </c>
      <c r="E27306">
        <v>1</v>
      </c>
      <c r="F27306" s="2">
        <v>16.07</v>
      </c>
      <c r="G27306" s="3">
        <v>82.39</v>
      </c>
      <c r="H27306" s="3">
        <v>0.16070000000000001</v>
      </c>
      <c r="I27306" s="3">
        <v>0.75529000000000002</v>
      </c>
      <c r="J27306" s="3">
        <v>16.985989999999997</v>
      </c>
      <c r="K27306" s="4">
        <v>0.35</v>
      </c>
      <c r="L27306" s="73">
        <v>30.836104923076917</v>
      </c>
    </row>
    <row r="27307" spans="1:12" x14ac:dyDescent="0.35">
      <c r="A27307" s="1" t="s">
        <v>44914</v>
      </c>
      <c r="B27307" t="s">
        <v>44915</v>
      </c>
      <c r="C27307" t="s">
        <v>13</v>
      </c>
      <c r="D27307" t="s">
        <v>14</v>
      </c>
      <c r="E27307">
        <v>1</v>
      </c>
      <c r="F27307" s="2">
        <v>78.099999999999994</v>
      </c>
      <c r="G27307" s="3">
        <v>400.37</v>
      </c>
      <c r="H27307" s="3">
        <v>0.78099999999999992</v>
      </c>
      <c r="I27307" s="3">
        <v>3.6706999999999996</v>
      </c>
      <c r="J27307" s="3">
        <v>82.551699999999997</v>
      </c>
      <c r="K27307" s="4">
        <v>0.35000000000000003</v>
      </c>
      <c r="L27307" s="73">
        <v>149.86308615384615</v>
      </c>
    </row>
    <row r="27308" spans="1:12" x14ac:dyDescent="0.35">
      <c r="A27308" s="1" t="s">
        <v>44916</v>
      </c>
      <c r="B27308" t="s">
        <v>44917</v>
      </c>
      <c r="C27308" t="s">
        <v>34</v>
      </c>
      <c r="D27308" t="s">
        <v>35</v>
      </c>
      <c r="E27308">
        <v>2</v>
      </c>
      <c r="F27308" s="2">
        <v>79.7</v>
      </c>
      <c r="G27308" s="3">
        <v>595.44000000000005</v>
      </c>
      <c r="H27308" s="3">
        <v>0.79700000000000004</v>
      </c>
      <c r="I27308" s="3">
        <v>0</v>
      </c>
      <c r="J27308" s="3">
        <v>80.497</v>
      </c>
      <c r="K27308" s="4">
        <v>0.35000000000000003</v>
      </c>
      <c r="L27308" s="73">
        <v>146.13301538461539</v>
      </c>
    </row>
    <row r="27309" spans="1:12" x14ac:dyDescent="0.35">
      <c r="A27309" s="1" t="s">
        <v>44918</v>
      </c>
      <c r="B27309" t="s">
        <v>44919</v>
      </c>
      <c r="C27309" t="s">
        <v>34</v>
      </c>
      <c r="D27309" t="s">
        <v>35</v>
      </c>
      <c r="E27309">
        <v>2</v>
      </c>
      <c r="F27309" s="2">
        <v>3511.53</v>
      </c>
      <c r="G27309" s="3">
        <v>18384.97</v>
      </c>
      <c r="H27309" s="3">
        <v>35.115300000000005</v>
      </c>
      <c r="I27309" s="3">
        <v>0</v>
      </c>
      <c r="J27309" s="3">
        <v>3546.6453000000001</v>
      </c>
      <c r="K27309" s="4">
        <v>0.35</v>
      </c>
      <c r="L27309" s="73">
        <v>6438.5253138461539</v>
      </c>
    </row>
    <row r="27310" spans="1:12" x14ac:dyDescent="0.35">
      <c r="A27310" s="1" t="s">
        <v>44920</v>
      </c>
      <c r="B27310" t="s">
        <v>44921</v>
      </c>
      <c r="C27310" t="s">
        <v>34</v>
      </c>
      <c r="D27310" t="s">
        <v>35</v>
      </c>
      <c r="E27310">
        <v>2</v>
      </c>
      <c r="F27310" s="2">
        <v>6.19</v>
      </c>
      <c r="G27310" s="3">
        <v>32.409999999999997</v>
      </c>
      <c r="H27310" s="3">
        <v>6.1900000000000004E-2</v>
      </c>
      <c r="I27310" s="3">
        <v>0</v>
      </c>
      <c r="J27310" s="3">
        <v>6.2519</v>
      </c>
      <c r="K27310" s="4">
        <v>0.35</v>
      </c>
      <c r="L27310" s="73">
        <v>11.349603076923076</v>
      </c>
    </row>
    <row r="27311" spans="1:12" x14ac:dyDescent="0.35">
      <c r="A27311" s="1" t="s">
        <v>44922</v>
      </c>
      <c r="B27311" t="s">
        <v>44923</v>
      </c>
      <c r="C27311" t="s">
        <v>46</v>
      </c>
      <c r="D27311" t="s">
        <v>47</v>
      </c>
      <c r="E27311">
        <v>1</v>
      </c>
      <c r="F27311" s="2">
        <v>32.07</v>
      </c>
      <c r="G27311" s="3">
        <v>164.43</v>
      </c>
      <c r="H27311" s="3">
        <v>0.32069999999999999</v>
      </c>
      <c r="I27311" s="3">
        <v>1.50729</v>
      </c>
      <c r="J27311" s="3">
        <v>33.89799</v>
      </c>
      <c r="K27311" s="4">
        <v>0.35000000000000003</v>
      </c>
      <c r="L27311" s="73">
        <v>61.537889538461542</v>
      </c>
    </row>
    <row r="27312" spans="1:12" x14ac:dyDescent="0.35">
      <c r="A27312" s="1" t="s">
        <v>44924</v>
      </c>
      <c r="B27312" t="s">
        <v>44925</v>
      </c>
      <c r="C27312" t="s">
        <v>34</v>
      </c>
      <c r="D27312" t="s">
        <v>35</v>
      </c>
      <c r="E27312">
        <v>2</v>
      </c>
      <c r="F27312" s="2">
        <v>3100.84</v>
      </c>
      <c r="G27312" s="3">
        <v>16234.76</v>
      </c>
      <c r="H27312" s="3">
        <v>31.008400000000002</v>
      </c>
      <c r="I27312" s="3">
        <v>0</v>
      </c>
      <c r="J27312" s="3">
        <v>3131.8484000000003</v>
      </c>
      <c r="K27312" s="4">
        <v>0.34999999999999992</v>
      </c>
      <c r="L27312" s="73">
        <v>5685.5094030769233</v>
      </c>
    </row>
    <row r="27313" spans="1:12" x14ac:dyDescent="0.35">
      <c r="A27313" s="1" t="s">
        <v>44926</v>
      </c>
      <c r="B27313" t="s">
        <v>44927</v>
      </c>
      <c r="C27313" t="s">
        <v>13</v>
      </c>
      <c r="D27313" t="s">
        <v>14</v>
      </c>
      <c r="E27313">
        <v>2</v>
      </c>
      <c r="F27313" s="2">
        <v>191.97</v>
      </c>
      <c r="G27313" s="3">
        <v>984.19</v>
      </c>
      <c r="H27313" s="3">
        <v>1.9197</v>
      </c>
      <c r="I27313" s="3">
        <v>0</v>
      </c>
      <c r="J27313" s="3">
        <v>193.8897</v>
      </c>
      <c r="K27313" s="4">
        <v>0.35000000000000003</v>
      </c>
      <c r="L27313" s="73">
        <v>351.98437846153848</v>
      </c>
    </row>
    <row r="27314" spans="1:12" x14ac:dyDescent="0.35">
      <c r="A27314" s="1" t="s">
        <v>44928</v>
      </c>
      <c r="B27314" t="s">
        <v>44929</v>
      </c>
      <c r="C27314" t="s">
        <v>34</v>
      </c>
      <c r="D27314" t="s">
        <v>35</v>
      </c>
      <c r="E27314">
        <v>2</v>
      </c>
      <c r="F27314" s="2">
        <v>104.15</v>
      </c>
      <c r="G27314" s="3">
        <v>548.64</v>
      </c>
      <c r="H27314" s="3">
        <v>1.0415000000000001</v>
      </c>
      <c r="I27314" s="3">
        <v>0</v>
      </c>
      <c r="J27314" s="3">
        <v>105.1915</v>
      </c>
      <c r="K27314" s="4">
        <v>0.35</v>
      </c>
      <c r="L27314" s="73">
        <v>190.96303076923078</v>
      </c>
    </row>
    <row r="27315" spans="1:12" x14ac:dyDescent="0.35">
      <c r="A27315" s="1" t="s">
        <v>44930</v>
      </c>
      <c r="B27315" t="s">
        <v>44931</v>
      </c>
      <c r="C27315" t="s">
        <v>34</v>
      </c>
      <c r="D27315" t="s">
        <v>35</v>
      </c>
      <c r="E27315">
        <v>2</v>
      </c>
      <c r="F27315" s="2">
        <v>29.34</v>
      </c>
      <c r="G27315" s="3">
        <v>150.35</v>
      </c>
      <c r="H27315" s="3">
        <v>0.29339999999999999</v>
      </c>
      <c r="I27315" s="3">
        <v>0</v>
      </c>
      <c r="J27315" s="3">
        <v>29.633399999999998</v>
      </c>
      <c r="K27315" s="4">
        <v>0.34999999999999992</v>
      </c>
      <c r="L27315" s="73">
        <v>53.796018461538452</v>
      </c>
    </row>
    <row r="27316" spans="1:12" x14ac:dyDescent="0.35">
      <c r="A27316" s="1" t="s">
        <v>44932</v>
      </c>
      <c r="B27316" t="s">
        <v>44933</v>
      </c>
      <c r="C27316" t="s">
        <v>13</v>
      </c>
      <c r="D27316" t="s">
        <v>14</v>
      </c>
      <c r="E27316">
        <v>1</v>
      </c>
      <c r="F27316" s="2">
        <v>47.83</v>
      </c>
      <c r="G27316" s="3">
        <v>245.24</v>
      </c>
      <c r="H27316" s="3">
        <v>0.4783</v>
      </c>
      <c r="I27316" s="3">
        <v>2.2480099999999998</v>
      </c>
      <c r="J27316" s="3">
        <v>50.556309999999996</v>
      </c>
      <c r="K27316" s="4">
        <v>0.35000000000000003</v>
      </c>
      <c r="L27316" s="73">
        <v>91.779147384615385</v>
      </c>
    </row>
    <row r="27317" spans="1:12" x14ac:dyDescent="0.35">
      <c r="A27317" s="1" t="s">
        <v>44934</v>
      </c>
      <c r="B27317" t="s">
        <v>44935</v>
      </c>
      <c r="C27317" t="s">
        <v>34</v>
      </c>
      <c r="D27317" t="s">
        <v>35</v>
      </c>
      <c r="E27317">
        <v>2</v>
      </c>
      <c r="F27317" s="2">
        <v>262.29000000000002</v>
      </c>
      <c r="G27317" s="3">
        <v>1381.57</v>
      </c>
      <c r="H27317" s="3">
        <v>2.6229000000000005</v>
      </c>
      <c r="I27317" s="3">
        <v>0</v>
      </c>
      <c r="J27317" s="3">
        <v>264.91290000000004</v>
      </c>
      <c r="K27317" s="4">
        <v>0.35</v>
      </c>
      <c r="L27317" s="73">
        <v>480.9188030769231</v>
      </c>
    </row>
    <row r="27318" spans="1:12" x14ac:dyDescent="0.35">
      <c r="A27318" s="1" t="s">
        <v>44936</v>
      </c>
      <c r="B27318" t="s">
        <v>44937</v>
      </c>
      <c r="C27318" t="s">
        <v>13</v>
      </c>
      <c r="D27318" t="s">
        <v>14</v>
      </c>
      <c r="E27318">
        <v>1</v>
      </c>
      <c r="F27318" s="2">
        <v>342.64</v>
      </c>
      <c r="G27318" s="3">
        <v>1756.6</v>
      </c>
      <c r="H27318" s="3">
        <v>3.4264000000000001</v>
      </c>
      <c r="I27318" s="3">
        <v>16.10408</v>
      </c>
      <c r="J27318" s="3">
        <v>362.17048</v>
      </c>
      <c r="K27318" s="4">
        <v>0.35</v>
      </c>
      <c r="L27318" s="73">
        <v>657.47871753846152</v>
      </c>
    </row>
    <row r="27319" spans="1:12" x14ac:dyDescent="0.35">
      <c r="A27319" s="1" t="s">
        <v>44938</v>
      </c>
      <c r="B27319" t="s">
        <v>44939</v>
      </c>
      <c r="C27319" t="s">
        <v>34</v>
      </c>
      <c r="D27319" t="s">
        <v>35</v>
      </c>
      <c r="E27319">
        <v>1</v>
      </c>
      <c r="F27319" s="2">
        <v>562.21</v>
      </c>
      <c r="G27319" s="3">
        <v>2885.78</v>
      </c>
      <c r="H27319" s="3">
        <v>5.6221000000000005</v>
      </c>
      <c r="I27319" s="3">
        <v>26.423870000000001</v>
      </c>
      <c r="J27319" s="3">
        <v>594.25597000000005</v>
      </c>
      <c r="K27319" s="4">
        <v>0.35</v>
      </c>
      <c r="L27319" s="73">
        <v>1078.8031455384616</v>
      </c>
    </row>
    <row r="27320" spans="1:12" x14ac:dyDescent="0.35">
      <c r="A27320" s="1">
        <v>41001338</v>
      </c>
      <c r="B27320" t="s">
        <v>44940</v>
      </c>
      <c r="C27320" t="s">
        <v>34</v>
      </c>
      <c r="D27320" t="s">
        <v>35</v>
      </c>
      <c r="E27320">
        <v>1</v>
      </c>
      <c r="F27320" s="2">
        <v>1341.72</v>
      </c>
      <c r="G27320" s="3">
        <v>6878.5</v>
      </c>
      <c r="H27320" s="3">
        <v>13.417200000000001</v>
      </c>
      <c r="I27320" s="3">
        <v>63.060839999999999</v>
      </c>
      <c r="J27320" s="3">
        <v>1418.1980400000002</v>
      </c>
      <c r="K27320" s="4">
        <v>0.35</v>
      </c>
      <c r="L27320" s="73">
        <v>2574.5749033846159</v>
      </c>
    </row>
    <row r="27321" spans="1:12" x14ac:dyDescent="0.35">
      <c r="A27321" s="1" t="s">
        <v>44941</v>
      </c>
      <c r="B27321" t="s">
        <v>44942</v>
      </c>
      <c r="C27321" t="s">
        <v>34</v>
      </c>
      <c r="D27321" t="s">
        <v>35</v>
      </c>
      <c r="E27321">
        <v>1</v>
      </c>
      <c r="F27321" s="2">
        <v>1116.9000000000001</v>
      </c>
      <c r="G27321" s="3">
        <v>5725.93</v>
      </c>
      <c r="H27321" s="3">
        <v>11.169</v>
      </c>
      <c r="I27321" s="3">
        <v>52.494300000000003</v>
      </c>
      <c r="J27321" s="3">
        <v>1180.5633000000003</v>
      </c>
      <c r="K27321" s="4">
        <v>0.35</v>
      </c>
      <c r="L27321" s="73">
        <v>2143.1764523076927</v>
      </c>
    </row>
    <row r="27322" spans="1:12" x14ac:dyDescent="0.35">
      <c r="A27322" s="1" t="s">
        <v>44943</v>
      </c>
      <c r="B27322" t="s">
        <v>44944</v>
      </c>
      <c r="C27322" t="s">
        <v>13</v>
      </c>
      <c r="D27322" t="s">
        <v>14</v>
      </c>
      <c r="E27322">
        <v>2</v>
      </c>
      <c r="F27322" s="2">
        <v>915.29</v>
      </c>
      <c r="G27322" s="3">
        <v>4490.3100000000004</v>
      </c>
      <c r="H27322" s="3">
        <v>9.1529000000000007</v>
      </c>
      <c r="I27322" s="3">
        <v>0</v>
      </c>
      <c r="J27322" s="3">
        <v>924.44290000000001</v>
      </c>
      <c r="K27322" s="4">
        <v>0.35000000000000003</v>
      </c>
      <c r="L27322" s="73">
        <v>1678.2194184615385</v>
      </c>
    </row>
    <row r="27323" spans="1:12" x14ac:dyDescent="0.35">
      <c r="A27323" s="1" t="s">
        <v>44945</v>
      </c>
      <c r="B27323" t="s">
        <v>44946</v>
      </c>
      <c r="C27323" t="s">
        <v>34</v>
      </c>
      <c r="D27323" t="s">
        <v>35</v>
      </c>
      <c r="E27323">
        <v>1</v>
      </c>
      <c r="F27323" s="2">
        <v>5.33</v>
      </c>
      <c r="G27323" s="3">
        <v>27.89</v>
      </c>
      <c r="H27323" s="3">
        <v>5.33E-2</v>
      </c>
      <c r="I27323" s="3">
        <v>0.25051000000000001</v>
      </c>
      <c r="J27323" s="3">
        <v>5.6338100000000004</v>
      </c>
      <c r="K27323" s="4">
        <v>0.35</v>
      </c>
      <c r="L27323" s="73">
        <v>10.227532</v>
      </c>
    </row>
    <row r="27324" spans="1:12" x14ac:dyDescent="0.35">
      <c r="A27324" s="1" t="s">
        <v>44947</v>
      </c>
      <c r="B27324" t="s">
        <v>44948</v>
      </c>
      <c r="C27324" t="s">
        <v>29</v>
      </c>
      <c r="D27324" t="s">
        <v>30</v>
      </c>
      <c r="E27324">
        <v>2</v>
      </c>
      <c r="F27324" s="2">
        <v>235.29</v>
      </c>
      <c r="G27324" s="3">
        <v>1300.44</v>
      </c>
      <c r="H27324" s="3">
        <v>2.3529</v>
      </c>
      <c r="I27324" s="3">
        <v>0</v>
      </c>
      <c r="J27324" s="3">
        <v>237.6429</v>
      </c>
      <c r="K27324" s="4">
        <v>0.35</v>
      </c>
      <c r="L27324" s="73">
        <v>431.41326461538461</v>
      </c>
    </row>
    <row r="27325" spans="1:12" x14ac:dyDescent="0.35">
      <c r="A27325" s="1" t="s">
        <v>44949</v>
      </c>
      <c r="B27325" t="s">
        <v>44950</v>
      </c>
      <c r="C27325" t="s">
        <v>13</v>
      </c>
      <c r="D27325" t="s">
        <v>14</v>
      </c>
      <c r="E27325">
        <v>2</v>
      </c>
      <c r="F27325" s="2">
        <v>500.97</v>
      </c>
      <c r="G27325" s="3">
        <v>2568.27</v>
      </c>
      <c r="H27325" s="3">
        <v>5.0097000000000005</v>
      </c>
      <c r="I27325" s="3">
        <v>0</v>
      </c>
      <c r="J27325" s="3">
        <v>505.97970000000004</v>
      </c>
      <c r="K27325" s="4">
        <v>0.34999999999999992</v>
      </c>
      <c r="L27325" s="73">
        <v>918.54776307692305</v>
      </c>
    </row>
    <row r="27326" spans="1:12" x14ac:dyDescent="0.35">
      <c r="A27326" s="1" t="s">
        <v>44951</v>
      </c>
      <c r="B27326" t="s">
        <v>44952</v>
      </c>
      <c r="C27326" t="s">
        <v>13</v>
      </c>
      <c r="D27326" t="s">
        <v>14</v>
      </c>
      <c r="E27326">
        <v>1</v>
      </c>
      <c r="F27326" s="2">
        <v>25.3</v>
      </c>
      <c r="G27326" s="3">
        <v>129.74</v>
      </c>
      <c r="H27326" s="3">
        <v>0.253</v>
      </c>
      <c r="I27326" s="3">
        <v>1.1891</v>
      </c>
      <c r="J27326" s="3">
        <v>26.742100000000001</v>
      </c>
      <c r="K27326" s="4">
        <v>0.35000000000000003</v>
      </c>
      <c r="L27326" s="73">
        <v>48.547196923076925</v>
      </c>
    </row>
    <row r="27327" spans="1:12" x14ac:dyDescent="0.35">
      <c r="A27327" s="1" t="s">
        <v>44953</v>
      </c>
      <c r="B27327" t="s">
        <v>44954</v>
      </c>
      <c r="C27327" t="s">
        <v>34</v>
      </c>
      <c r="D27327" t="s">
        <v>35</v>
      </c>
      <c r="E27327">
        <v>2</v>
      </c>
      <c r="F27327" s="2">
        <v>102.16</v>
      </c>
      <c r="G27327" s="3">
        <v>763.21</v>
      </c>
      <c r="H27327" s="3">
        <v>1.0216000000000001</v>
      </c>
      <c r="I27327" s="3">
        <v>0</v>
      </c>
      <c r="J27327" s="3">
        <v>103.1816</v>
      </c>
      <c r="K27327" s="4">
        <v>0.35</v>
      </c>
      <c r="L27327" s="73">
        <v>187.31428923076925</v>
      </c>
    </row>
    <row r="27328" spans="1:12" x14ac:dyDescent="0.35">
      <c r="A27328" s="1" t="s">
        <v>44955</v>
      </c>
      <c r="B27328" t="s">
        <v>44956</v>
      </c>
      <c r="C27328" t="s">
        <v>34</v>
      </c>
      <c r="D27328" t="s">
        <v>35</v>
      </c>
      <c r="E27328">
        <v>1</v>
      </c>
      <c r="F27328" s="2">
        <v>43.39</v>
      </c>
      <c r="G27328" s="3">
        <v>226.89</v>
      </c>
      <c r="H27328" s="3">
        <v>0.43390000000000001</v>
      </c>
      <c r="I27328" s="3">
        <v>2.0393300000000001</v>
      </c>
      <c r="J27328" s="3">
        <v>45.863230000000001</v>
      </c>
      <c r="K27328" s="4">
        <v>0.35</v>
      </c>
      <c r="L27328" s="73">
        <v>83.259402153846153</v>
      </c>
    </row>
    <row r="27329" spans="1:12" x14ac:dyDescent="0.35">
      <c r="A27329" s="1" t="s">
        <v>44957</v>
      </c>
      <c r="B27329" t="s">
        <v>44958</v>
      </c>
      <c r="C27329" t="s">
        <v>13</v>
      </c>
      <c r="D27329" t="s">
        <v>14</v>
      </c>
      <c r="E27329">
        <v>1</v>
      </c>
      <c r="F27329" s="2">
        <v>10663.33</v>
      </c>
      <c r="G27329" s="3">
        <v>55828.95</v>
      </c>
      <c r="H27329" s="3">
        <v>106.63330000000001</v>
      </c>
      <c r="I27329" s="3">
        <v>501.17651000000001</v>
      </c>
      <c r="J27329" s="3">
        <v>11271.139809999999</v>
      </c>
      <c r="K27329" s="4">
        <v>0.35000000000000003</v>
      </c>
      <c r="L27329" s="73">
        <v>20461.453808923077</v>
      </c>
    </row>
    <row r="27330" spans="1:12" x14ac:dyDescent="0.35">
      <c r="A27330" s="1" t="s">
        <v>44959</v>
      </c>
      <c r="B27330" t="s">
        <v>44960</v>
      </c>
      <c r="C27330" t="s">
        <v>34</v>
      </c>
      <c r="D27330" t="s">
        <v>35</v>
      </c>
      <c r="E27330">
        <v>2</v>
      </c>
      <c r="F27330" s="2">
        <v>1357.89</v>
      </c>
      <c r="G27330" s="3">
        <v>7290.58</v>
      </c>
      <c r="H27330" s="3">
        <v>13.578900000000001</v>
      </c>
      <c r="I27330" s="3">
        <v>0</v>
      </c>
      <c r="J27330" s="3">
        <v>1371.4689000000001</v>
      </c>
      <c r="K27330" s="4">
        <v>0.35000000000000003</v>
      </c>
      <c r="L27330" s="73">
        <v>2489.7435415384616</v>
      </c>
    </row>
    <row r="27331" spans="1:12" x14ac:dyDescent="0.35">
      <c r="A27331" s="1" t="s">
        <v>44961</v>
      </c>
      <c r="B27331" t="s">
        <v>44962</v>
      </c>
      <c r="C27331" t="s">
        <v>34</v>
      </c>
      <c r="D27331" t="s">
        <v>35</v>
      </c>
      <c r="E27331">
        <v>1</v>
      </c>
      <c r="F27331" s="2">
        <v>38.18</v>
      </c>
      <c r="G27331" s="3">
        <v>199.9</v>
      </c>
      <c r="H27331" s="3">
        <v>0.38180000000000003</v>
      </c>
      <c r="I27331" s="3">
        <v>1.7944599999999999</v>
      </c>
      <c r="J27331" s="3">
        <v>40.356259999999999</v>
      </c>
      <c r="K27331" s="4">
        <v>0.35</v>
      </c>
      <c r="L27331" s="73">
        <v>73.262133538461526</v>
      </c>
    </row>
    <row r="27332" spans="1:12" x14ac:dyDescent="0.35">
      <c r="A27332" s="1" t="s">
        <v>44963</v>
      </c>
      <c r="B27332" t="s">
        <v>44964</v>
      </c>
      <c r="C27332" t="s">
        <v>34</v>
      </c>
      <c r="D27332" t="s">
        <v>35</v>
      </c>
      <c r="E27332">
        <v>1</v>
      </c>
      <c r="F27332" s="2">
        <v>7.47</v>
      </c>
      <c r="G27332" s="3">
        <v>38.32</v>
      </c>
      <c r="H27332" s="3">
        <v>7.4700000000000003E-2</v>
      </c>
      <c r="I27332" s="3">
        <v>0.35109000000000001</v>
      </c>
      <c r="J27332" s="3">
        <v>7.8957899999999999</v>
      </c>
      <c r="K27332" s="4">
        <v>0.35000000000000003</v>
      </c>
      <c r="L27332" s="73">
        <v>14.333895692307692</v>
      </c>
    </row>
    <row r="27333" spans="1:12" x14ac:dyDescent="0.35">
      <c r="A27333" s="1" t="s">
        <v>44965</v>
      </c>
      <c r="B27333" t="s">
        <v>44966</v>
      </c>
      <c r="C27333" t="s">
        <v>34</v>
      </c>
      <c r="D27333" t="s">
        <v>35</v>
      </c>
      <c r="E27333">
        <v>2</v>
      </c>
      <c r="F27333" s="2">
        <v>80.08</v>
      </c>
      <c r="G27333" s="3">
        <v>410.61</v>
      </c>
      <c r="H27333" s="3">
        <v>0.80079999999999996</v>
      </c>
      <c r="I27333" s="3">
        <v>0</v>
      </c>
      <c r="J27333" s="3">
        <v>80.880799999999994</v>
      </c>
      <c r="K27333" s="4">
        <v>0.35</v>
      </c>
      <c r="L27333" s="73">
        <v>146.82975999999999</v>
      </c>
    </row>
    <row r="27334" spans="1:12" x14ac:dyDescent="0.35">
      <c r="A27334" s="1" t="s">
        <v>44967</v>
      </c>
      <c r="B27334" t="s">
        <v>40389</v>
      </c>
      <c r="C27334" t="s">
        <v>34</v>
      </c>
      <c r="D27334" t="s">
        <v>35</v>
      </c>
      <c r="E27334">
        <v>1</v>
      </c>
      <c r="F27334" s="2">
        <v>384.93</v>
      </c>
      <c r="G27334" s="3">
        <v>1973.4</v>
      </c>
      <c r="H27334" s="3">
        <v>3.8492999999999999</v>
      </c>
      <c r="I27334" s="3">
        <v>18.091709999999999</v>
      </c>
      <c r="J27334" s="3">
        <v>406.87101000000001</v>
      </c>
      <c r="K27334" s="4">
        <v>0.35000000000000003</v>
      </c>
      <c r="L27334" s="73">
        <v>738.62737200000004</v>
      </c>
    </row>
    <row r="27335" spans="1:12" x14ac:dyDescent="0.35">
      <c r="A27335" s="1" t="s">
        <v>44968</v>
      </c>
      <c r="B27335" t="s">
        <v>44969</v>
      </c>
      <c r="C27335" t="s">
        <v>13</v>
      </c>
      <c r="D27335" t="s">
        <v>14</v>
      </c>
      <c r="E27335">
        <v>2</v>
      </c>
      <c r="F27335" s="2">
        <v>721.3</v>
      </c>
      <c r="G27335" s="3">
        <v>3697.85</v>
      </c>
      <c r="H27335" s="3">
        <v>7.2130000000000001</v>
      </c>
      <c r="I27335" s="3">
        <v>0</v>
      </c>
      <c r="J27335" s="3">
        <v>728.51299999999992</v>
      </c>
      <c r="K27335" s="4">
        <v>0.35000000000000003</v>
      </c>
      <c r="L27335" s="73">
        <v>1322.5312923076922</v>
      </c>
    </row>
    <row r="27336" spans="1:12" x14ac:dyDescent="0.35">
      <c r="A27336" s="1" t="s">
        <v>44970</v>
      </c>
      <c r="B27336" t="s">
        <v>44971</v>
      </c>
      <c r="C27336" t="s">
        <v>34</v>
      </c>
      <c r="D27336" t="s">
        <v>35</v>
      </c>
      <c r="E27336">
        <v>2</v>
      </c>
      <c r="F27336" s="2">
        <v>142.18</v>
      </c>
      <c r="G27336" s="3">
        <v>682.36</v>
      </c>
      <c r="H27336" s="3">
        <v>1.4218000000000002</v>
      </c>
      <c r="I27336" s="3">
        <v>0</v>
      </c>
      <c r="J27336" s="3">
        <v>143.6018</v>
      </c>
      <c r="K27336" s="4">
        <v>0.35000000000000003</v>
      </c>
      <c r="L27336" s="73">
        <v>260.69249846153843</v>
      </c>
    </row>
    <row r="27337" spans="1:12" x14ac:dyDescent="0.35">
      <c r="A27337" s="1" t="s">
        <v>44972</v>
      </c>
      <c r="B27337" t="s">
        <v>44973</v>
      </c>
      <c r="C27337" t="s">
        <v>34</v>
      </c>
      <c r="D27337" t="s">
        <v>35</v>
      </c>
      <c r="E27337">
        <v>2</v>
      </c>
      <c r="F27337" s="2">
        <v>1313.68</v>
      </c>
      <c r="G27337" s="3">
        <v>6877.91</v>
      </c>
      <c r="H27337" s="3">
        <v>13.136800000000001</v>
      </c>
      <c r="I27337" s="3">
        <v>0</v>
      </c>
      <c r="J27337" s="3">
        <v>1326.8168000000001</v>
      </c>
      <c r="K27337" s="4">
        <v>0.34999999999999992</v>
      </c>
      <c r="L27337" s="73">
        <v>2408.6828061538463</v>
      </c>
    </row>
    <row r="27338" spans="1:12" x14ac:dyDescent="0.35">
      <c r="A27338" s="1">
        <v>41001334</v>
      </c>
      <c r="B27338" t="s">
        <v>44974</v>
      </c>
      <c r="C27338" t="s">
        <v>34</v>
      </c>
      <c r="D27338" t="s">
        <v>35</v>
      </c>
      <c r="E27338">
        <v>1</v>
      </c>
      <c r="F27338" s="2">
        <v>1040.6300000000001</v>
      </c>
      <c r="G27338" s="3">
        <v>5334.95</v>
      </c>
      <c r="H27338" s="3">
        <v>10.406300000000002</v>
      </c>
      <c r="I27338" s="3">
        <v>48.909610000000008</v>
      </c>
      <c r="J27338" s="3">
        <v>1099.9459100000001</v>
      </c>
      <c r="K27338" s="4">
        <v>0.35000000000000003</v>
      </c>
      <c r="L27338" s="73">
        <v>1996.824882769231</v>
      </c>
    </row>
    <row r="27339" spans="1:12" x14ac:dyDescent="0.35">
      <c r="A27339" s="1" t="s">
        <v>44975</v>
      </c>
      <c r="B27339" t="s">
        <v>40454</v>
      </c>
      <c r="C27339" t="s">
        <v>34</v>
      </c>
      <c r="D27339" t="s">
        <v>35</v>
      </c>
      <c r="E27339">
        <v>1</v>
      </c>
      <c r="F27339" s="2">
        <v>716.45</v>
      </c>
      <c r="G27339" s="3">
        <v>3672.98</v>
      </c>
      <c r="H27339" s="3">
        <v>7.1645000000000003</v>
      </c>
      <c r="I27339" s="3">
        <v>33.67315</v>
      </c>
      <c r="J27339" s="3">
        <v>757.28764999999999</v>
      </c>
      <c r="K27339" s="4">
        <v>0.35000000000000003</v>
      </c>
      <c r="L27339" s="73">
        <v>1374.7683492307692</v>
      </c>
    </row>
    <row r="27340" spans="1:12" x14ac:dyDescent="0.35">
      <c r="A27340" s="1" t="s">
        <v>44976</v>
      </c>
      <c r="B27340" t="s">
        <v>44125</v>
      </c>
      <c r="C27340" t="s">
        <v>34</v>
      </c>
      <c r="D27340" t="s">
        <v>35</v>
      </c>
      <c r="E27340">
        <v>1</v>
      </c>
      <c r="F27340" s="2">
        <v>113</v>
      </c>
      <c r="G27340" s="3">
        <v>579.27</v>
      </c>
      <c r="H27340" s="3">
        <v>1.1300000000000001</v>
      </c>
      <c r="I27340" s="3">
        <v>5.3109999999999999</v>
      </c>
      <c r="J27340" s="3">
        <v>119.441</v>
      </c>
      <c r="K27340" s="4">
        <v>0.34999999999999992</v>
      </c>
      <c r="L27340" s="73">
        <v>216.83135384615383</v>
      </c>
    </row>
    <row r="27341" spans="1:12" x14ac:dyDescent="0.35">
      <c r="A27341" s="1" t="s">
        <v>44977</v>
      </c>
      <c r="B27341" t="s">
        <v>44978</v>
      </c>
      <c r="C27341" t="s">
        <v>34</v>
      </c>
      <c r="D27341" t="s">
        <v>35</v>
      </c>
      <c r="E27341">
        <v>1</v>
      </c>
      <c r="F27341" s="2">
        <v>339.52</v>
      </c>
      <c r="G27341" s="3">
        <v>1740.56</v>
      </c>
      <c r="H27341" s="3">
        <v>3.3952</v>
      </c>
      <c r="I27341" s="3">
        <v>15.95744</v>
      </c>
      <c r="J27341" s="3">
        <v>358.87263999999999</v>
      </c>
      <c r="K27341" s="4">
        <v>0.34999999999999992</v>
      </c>
      <c r="L27341" s="73">
        <v>651.4918695384614</v>
      </c>
    </row>
    <row r="27342" spans="1:12" x14ac:dyDescent="0.35">
      <c r="A27342" s="1" t="s">
        <v>44979</v>
      </c>
      <c r="B27342" t="s">
        <v>44980</v>
      </c>
      <c r="C27342" t="s">
        <v>46</v>
      </c>
      <c r="D27342" t="s">
        <v>47</v>
      </c>
      <c r="E27342">
        <v>1</v>
      </c>
      <c r="F27342" s="2">
        <v>14.12</v>
      </c>
      <c r="G27342" s="3">
        <v>72.41</v>
      </c>
      <c r="H27342" s="3">
        <v>0.14119999999999999</v>
      </c>
      <c r="I27342" s="3">
        <v>0.66364000000000001</v>
      </c>
      <c r="J27342" s="3">
        <v>14.92484</v>
      </c>
      <c r="K27342" s="4">
        <v>0.35000000000000003</v>
      </c>
      <c r="L27342" s="73">
        <v>27.094324923076922</v>
      </c>
    </row>
    <row r="27343" spans="1:12" x14ac:dyDescent="0.35">
      <c r="A27343" s="1" t="s">
        <v>44981</v>
      </c>
      <c r="B27343" t="s">
        <v>44982</v>
      </c>
      <c r="C27343" t="s">
        <v>34</v>
      </c>
      <c r="D27343" t="s">
        <v>35</v>
      </c>
      <c r="E27343">
        <v>2</v>
      </c>
      <c r="F27343" s="2">
        <v>8.52</v>
      </c>
      <c r="G27343" s="3">
        <v>63.66</v>
      </c>
      <c r="H27343" s="3">
        <v>8.5199999999999998E-2</v>
      </c>
      <c r="I27343" s="3">
        <v>0</v>
      </c>
      <c r="J27343" s="3">
        <v>8.6052</v>
      </c>
      <c r="K27343" s="4">
        <v>0.35000000000000003</v>
      </c>
      <c r="L27343" s="73">
        <v>15.621747692307693</v>
      </c>
    </row>
    <row r="27344" spans="1:12" x14ac:dyDescent="0.35">
      <c r="A27344" s="1" t="s">
        <v>44983</v>
      </c>
      <c r="B27344" t="s">
        <v>44984</v>
      </c>
      <c r="C27344" t="s">
        <v>13</v>
      </c>
      <c r="D27344" t="s">
        <v>14</v>
      </c>
      <c r="E27344">
        <v>1</v>
      </c>
      <c r="F27344" s="2">
        <v>24.99</v>
      </c>
      <c r="G27344" s="3">
        <v>128.12</v>
      </c>
      <c r="H27344" s="3">
        <v>0.24989999999999998</v>
      </c>
      <c r="I27344" s="3">
        <v>1.1745299999999999</v>
      </c>
      <c r="J27344" s="3">
        <v>26.414429999999999</v>
      </c>
      <c r="K27344" s="4">
        <v>0.34999999999999992</v>
      </c>
      <c r="L27344" s="73">
        <v>47.952349846153844</v>
      </c>
    </row>
    <row r="27345" spans="1:12" x14ac:dyDescent="0.35">
      <c r="A27345" s="1" t="s">
        <v>44985</v>
      </c>
      <c r="B27345" t="s">
        <v>44986</v>
      </c>
      <c r="C27345" t="s">
        <v>13</v>
      </c>
      <c r="D27345" t="s">
        <v>14</v>
      </c>
      <c r="E27345">
        <v>2</v>
      </c>
      <c r="F27345" s="2">
        <v>852.52</v>
      </c>
      <c r="G27345" s="3">
        <v>4370.58</v>
      </c>
      <c r="H27345" s="3">
        <v>8.5251999999999999</v>
      </c>
      <c r="I27345" s="3">
        <v>0</v>
      </c>
      <c r="J27345" s="3">
        <v>861.04520000000002</v>
      </c>
      <c r="K27345" s="4">
        <v>0.35</v>
      </c>
      <c r="L27345" s="73">
        <v>1563.1282092307692</v>
      </c>
    </row>
    <row r="27346" spans="1:12" x14ac:dyDescent="0.35">
      <c r="A27346" s="1" t="s">
        <v>44987</v>
      </c>
      <c r="B27346" t="s">
        <v>43276</v>
      </c>
      <c r="C27346" t="s">
        <v>34</v>
      </c>
      <c r="D27346" t="s">
        <v>35</v>
      </c>
      <c r="E27346">
        <v>2</v>
      </c>
      <c r="F27346" s="2">
        <v>3462.48</v>
      </c>
      <c r="G27346" s="3">
        <v>0</v>
      </c>
      <c r="H27346" s="3">
        <v>34.6248</v>
      </c>
      <c r="I27346" s="3">
        <v>0</v>
      </c>
      <c r="J27346" s="3">
        <v>3497.1048000000001</v>
      </c>
      <c r="K27346" s="4">
        <v>0.34999999999999992</v>
      </c>
      <c r="L27346" s="73">
        <v>6348.590252307692</v>
      </c>
    </row>
    <row r="27347" spans="1:12" x14ac:dyDescent="0.35">
      <c r="A27347" s="1" t="s">
        <v>44988</v>
      </c>
      <c r="B27347" t="s">
        <v>44989</v>
      </c>
      <c r="C27347" t="s">
        <v>34</v>
      </c>
      <c r="D27347" t="s">
        <v>35</v>
      </c>
      <c r="E27347">
        <v>1</v>
      </c>
      <c r="F27347" s="2">
        <v>1548.32</v>
      </c>
      <c r="G27347" s="3">
        <v>8312.98</v>
      </c>
      <c r="H27347" s="3">
        <v>15.4832</v>
      </c>
      <c r="I27347" s="3">
        <v>72.771039999999999</v>
      </c>
      <c r="J27347" s="3">
        <v>1636.5742399999999</v>
      </c>
      <c r="K27347" s="4">
        <v>0.35000000000000003</v>
      </c>
      <c r="L27347" s="73">
        <v>2971.0116972307692</v>
      </c>
    </row>
    <row r="27348" spans="1:12" x14ac:dyDescent="0.35">
      <c r="A27348" s="1" t="s">
        <v>44990</v>
      </c>
      <c r="B27348" t="s">
        <v>44991</v>
      </c>
      <c r="C27348" t="s">
        <v>34</v>
      </c>
      <c r="D27348" t="s">
        <v>35</v>
      </c>
      <c r="E27348">
        <v>2</v>
      </c>
      <c r="F27348" s="2">
        <v>86.32</v>
      </c>
      <c r="G27348" s="3">
        <v>644.80999999999995</v>
      </c>
      <c r="H27348" s="3">
        <v>0.86319999999999997</v>
      </c>
      <c r="I27348" s="3">
        <v>0</v>
      </c>
      <c r="J27348" s="3">
        <v>87.183199999999999</v>
      </c>
      <c r="K27348" s="4">
        <v>0.34999999999999992</v>
      </c>
      <c r="L27348" s="73">
        <v>158.27103999999997</v>
      </c>
    </row>
    <row r="27349" spans="1:12" x14ac:dyDescent="0.35">
      <c r="A27349" s="1">
        <v>41003110</v>
      </c>
      <c r="B27349" t="s">
        <v>44992</v>
      </c>
      <c r="C27349" t="s">
        <v>34</v>
      </c>
      <c r="D27349" t="s">
        <v>35</v>
      </c>
      <c r="E27349">
        <v>2</v>
      </c>
      <c r="F27349" s="2">
        <v>217.17</v>
      </c>
      <c r="G27349" s="3">
        <v>1113.33</v>
      </c>
      <c r="H27349" s="3">
        <v>2.1717</v>
      </c>
      <c r="I27349" s="3">
        <v>0</v>
      </c>
      <c r="J27349" s="3">
        <v>219.34169999999997</v>
      </c>
      <c r="K27349" s="4">
        <v>0.35</v>
      </c>
      <c r="L27349" s="73">
        <v>398.18954769230766</v>
      </c>
    </row>
    <row r="27350" spans="1:12" x14ac:dyDescent="0.35">
      <c r="A27350" s="1" t="s">
        <v>44993</v>
      </c>
      <c r="B27350" t="s">
        <v>44994</v>
      </c>
      <c r="C27350" t="s">
        <v>34</v>
      </c>
      <c r="D27350" t="s">
        <v>35</v>
      </c>
      <c r="E27350">
        <v>2</v>
      </c>
      <c r="F27350" s="2">
        <v>93.39</v>
      </c>
      <c r="G27350" s="3">
        <v>478.81</v>
      </c>
      <c r="H27350" s="3">
        <v>0.93390000000000006</v>
      </c>
      <c r="I27350" s="3">
        <v>0</v>
      </c>
      <c r="J27350" s="3">
        <v>94.323899999999995</v>
      </c>
      <c r="K27350" s="4">
        <v>0.35000000000000003</v>
      </c>
      <c r="L27350" s="73">
        <v>171.23415692307691</v>
      </c>
    </row>
    <row r="27351" spans="1:12" x14ac:dyDescent="0.35">
      <c r="A27351" s="1" t="s">
        <v>44995</v>
      </c>
      <c r="B27351" t="s">
        <v>44996</v>
      </c>
      <c r="C27351" t="s">
        <v>34</v>
      </c>
      <c r="D27351" t="s">
        <v>35</v>
      </c>
      <c r="E27351">
        <v>1</v>
      </c>
      <c r="F27351" s="2">
        <v>1390.23</v>
      </c>
      <c r="G27351" s="3">
        <v>7127.19</v>
      </c>
      <c r="H27351" s="3">
        <v>13.9023</v>
      </c>
      <c r="I27351" s="3">
        <v>65.340810000000005</v>
      </c>
      <c r="J27351" s="3">
        <v>1469.4731099999999</v>
      </c>
      <c r="K27351" s="4">
        <v>0.34999999999999992</v>
      </c>
      <c r="L27351" s="73">
        <v>2667.6588766153841</v>
      </c>
    </row>
    <row r="27352" spans="1:12" x14ac:dyDescent="0.35">
      <c r="A27352" s="1" t="s">
        <v>44997</v>
      </c>
      <c r="B27352" t="s">
        <v>44998</v>
      </c>
      <c r="C27352" t="s">
        <v>34</v>
      </c>
      <c r="D27352" t="s">
        <v>35</v>
      </c>
      <c r="E27352">
        <v>1</v>
      </c>
      <c r="F27352" s="2">
        <v>289.89999999999998</v>
      </c>
      <c r="G27352" s="3">
        <v>1515.94</v>
      </c>
      <c r="H27352" s="3">
        <v>2.899</v>
      </c>
      <c r="I27352" s="3">
        <v>13.625299999999999</v>
      </c>
      <c r="J27352" s="3">
        <v>306.42429999999996</v>
      </c>
      <c r="K27352" s="4">
        <v>0.35</v>
      </c>
      <c r="L27352" s="73">
        <v>556.27795999999989</v>
      </c>
    </row>
    <row r="27353" spans="1:12" x14ac:dyDescent="0.35">
      <c r="A27353" s="1" t="s">
        <v>44999</v>
      </c>
      <c r="B27353" t="s">
        <v>45000</v>
      </c>
      <c r="C27353" t="s">
        <v>34</v>
      </c>
      <c r="D27353" t="s">
        <v>35</v>
      </c>
      <c r="E27353">
        <v>1</v>
      </c>
      <c r="F27353" s="2">
        <v>423.48</v>
      </c>
      <c r="G27353" s="3">
        <v>2387.38</v>
      </c>
      <c r="H27353" s="3">
        <v>4.2347999999999999</v>
      </c>
      <c r="I27353" s="3">
        <v>19.903560000000002</v>
      </c>
      <c r="J27353" s="3">
        <v>447.61836000000005</v>
      </c>
      <c r="K27353" s="4">
        <v>0.35000000000000003</v>
      </c>
      <c r="L27353" s="73">
        <v>812.59948430769236</v>
      </c>
    </row>
    <row r="27354" spans="1:12" x14ac:dyDescent="0.35">
      <c r="A27354" s="1" t="s">
        <v>45001</v>
      </c>
      <c r="B27354" t="s">
        <v>45002</v>
      </c>
      <c r="C27354" t="s">
        <v>34</v>
      </c>
      <c r="D27354" t="s">
        <v>35</v>
      </c>
      <c r="E27354">
        <v>2</v>
      </c>
      <c r="F27354" s="2">
        <v>27668.37</v>
      </c>
      <c r="G27354" s="3">
        <v>130733.23</v>
      </c>
      <c r="H27354" s="3">
        <v>276.68369999999999</v>
      </c>
      <c r="I27354" s="3">
        <v>0</v>
      </c>
      <c r="J27354" s="3">
        <v>27945.0537</v>
      </c>
      <c r="K27354" s="4">
        <v>0.35000000000000003</v>
      </c>
      <c r="L27354" s="73">
        <v>50731.020563076927</v>
      </c>
    </row>
    <row r="27355" spans="1:12" x14ac:dyDescent="0.35">
      <c r="A27355" s="1" t="s">
        <v>45003</v>
      </c>
      <c r="B27355" t="s">
        <v>41789</v>
      </c>
      <c r="C27355" t="s">
        <v>34</v>
      </c>
      <c r="D27355" t="s">
        <v>35</v>
      </c>
      <c r="E27355">
        <v>2</v>
      </c>
      <c r="F27355" s="2">
        <v>259.93</v>
      </c>
      <c r="G27355" s="3">
        <v>1332.6</v>
      </c>
      <c r="H27355" s="3">
        <v>2.5992999999999999</v>
      </c>
      <c r="I27355" s="3">
        <v>0</v>
      </c>
      <c r="J27355" s="3">
        <v>262.52930000000003</v>
      </c>
      <c r="K27355" s="4">
        <v>0.34999999999999992</v>
      </c>
      <c r="L27355" s="73">
        <v>476.59165230769236</v>
      </c>
    </row>
    <row r="27356" spans="1:12" x14ac:dyDescent="0.35">
      <c r="A27356" s="1" t="s">
        <v>45004</v>
      </c>
      <c r="B27356" t="s">
        <v>45005</v>
      </c>
      <c r="C27356" t="s">
        <v>34</v>
      </c>
      <c r="D27356" t="s">
        <v>35</v>
      </c>
      <c r="E27356">
        <v>2</v>
      </c>
      <c r="F27356" s="2">
        <v>95.53</v>
      </c>
      <c r="G27356" s="3">
        <v>713.65</v>
      </c>
      <c r="H27356" s="3">
        <v>0.95530000000000004</v>
      </c>
      <c r="I27356" s="3">
        <v>0</v>
      </c>
      <c r="J27356" s="3">
        <v>96.485299999999995</v>
      </c>
      <c r="K27356" s="4">
        <v>0.35</v>
      </c>
      <c r="L27356" s="73">
        <v>175.15792923076921</v>
      </c>
    </row>
    <row r="27357" spans="1:12" x14ac:dyDescent="0.35">
      <c r="A27357" s="1" t="s">
        <v>45006</v>
      </c>
      <c r="B27357" t="s">
        <v>45007</v>
      </c>
      <c r="C27357" t="s">
        <v>34</v>
      </c>
      <c r="D27357" t="s">
        <v>35</v>
      </c>
      <c r="E27357">
        <v>2</v>
      </c>
      <c r="F27357" s="2">
        <v>7.89</v>
      </c>
      <c r="G27357" s="3">
        <v>58.97</v>
      </c>
      <c r="H27357" s="3">
        <v>7.8899999999999998E-2</v>
      </c>
      <c r="I27357" s="3">
        <v>0</v>
      </c>
      <c r="J27357" s="3">
        <v>7.9688999999999997</v>
      </c>
      <c r="K27357" s="4">
        <v>0.35</v>
      </c>
      <c r="L27357" s="73">
        <v>14.466618461538461</v>
      </c>
    </row>
    <row r="27358" spans="1:12" x14ac:dyDescent="0.35">
      <c r="A27358" s="1" t="s">
        <v>45008</v>
      </c>
      <c r="B27358" t="s">
        <v>45009</v>
      </c>
      <c r="C27358" t="s">
        <v>34</v>
      </c>
      <c r="D27358" t="s">
        <v>35</v>
      </c>
      <c r="E27358">
        <v>1</v>
      </c>
      <c r="F27358" s="2">
        <v>38.82</v>
      </c>
      <c r="G27358" s="3">
        <v>203.25</v>
      </c>
      <c r="H27358" s="3">
        <v>0.38819999999999999</v>
      </c>
      <c r="I27358" s="3">
        <v>1.8245400000000001</v>
      </c>
      <c r="J27358" s="3">
        <v>41.032739999999997</v>
      </c>
      <c r="K27358" s="4">
        <v>0.35</v>
      </c>
      <c r="L27358" s="73">
        <v>74.490204923076917</v>
      </c>
    </row>
    <row r="27359" spans="1:12" x14ac:dyDescent="0.35">
      <c r="A27359" s="1" t="s">
        <v>45010</v>
      </c>
      <c r="B27359" t="s">
        <v>45011</v>
      </c>
      <c r="C27359" t="s">
        <v>34</v>
      </c>
      <c r="D27359" t="s">
        <v>35</v>
      </c>
      <c r="E27359">
        <v>2</v>
      </c>
      <c r="F27359" s="2">
        <v>878.84</v>
      </c>
      <c r="G27359" s="3">
        <v>4601.26</v>
      </c>
      <c r="H27359" s="3">
        <v>8.7884000000000011</v>
      </c>
      <c r="I27359" s="3">
        <v>0</v>
      </c>
      <c r="J27359" s="3">
        <v>887.62840000000006</v>
      </c>
      <c r="K27359" s="4">
        <v>0.35</v>
      </c>
      <c r="L27359" s="73">
        <v>1611.3869415384615</v>
      </c>
    </row>
    <row r="27360" spans="1:12" x14ac:dyDescent="0.35">
      <c r="A27360" s="1" t="s">
        <v>45012</v>
      </c>
      <c r="B27360" t="s">
        <v>45013</v>
      </c>
      <c r="C27360" t="s">
        <v>34</v>
      </c>
      <c r="D27360" t="s">
        <v>35</v>
      </c>
      <c r="E27360">
        <v>1</v>
      </c>
      <c r="F27360" s="2">
        <v>190.15</v>
      </c>
      <c r="G27360" s="3">
        <v>1789.73</v>
      </c>
      <c r="H27360" s="3">
        <v>1.9015000000000002</v>
      </c>
      <c r="I27360" s="3">
        <v>8.937050000000001</v>
      </c>
      <c r="J27360" s="3">
        <v>200.98855</v>
      </c>
      <c r="K27360" s="4">
        <v>0.35</v>
      </c>
      <c r="L27360" s="73">
        <v>364.87152153846154</v>
      </c>
    </row>
    <row r="27361" spans="1:12" x14ac:dyDescent="0.35">
      <c r="A27361" s="1" t="s">
        <v>45014</v>
      </c>
      <c r="B27361" t="s">
        <v>45015</v>
      </c>
      <c r="C27361" t="s">
        <v>34</v>
      </c>
      <c r="D27361" t="s">
        <v>35</v>
      </c>
      <c r="E27361">
        <v>2</v>
      </c>
      <c r="F27361" s="2">
        <v>1363.64</v>
      </c>
      <c r="G27361" s="3">
        <v>7139.48</v>
      </c>
      <c r="H27361" s="3">
        <v>13.636400000000002</v>
      </c>
      <c r="I27361" s="3">
        <v>0</v>
      </c>
      <c r="J27361" s="3">
        <v>1377.2764000000002</v>
      </c>
      <c r="K27361" s="4">
        <v>0.35</v>
      </c>
      <c r="L27361" s="73">
        <v>2500.2863876923079</v>
      </c>
    </row>
    <row r="27362" spans="1:12" x14ac:dyDescent="0.35">
      <c r="A27362" s="1" t="s">
        <v>45016</v>
      </c>
      <c r="B27362" t="s">
        <v>45017</v>
      </c>
      <c r="C27362" t="s">
        <v>34</v>
      </c>
      <c r="D27362" t="s">
        <v>35</v>
      </c>
      <c r="E27362">
        <v>1</v>
      </c>
      <c r="F27362" s="2">
        <v>276.69</v>
      </c>
      <c r="G27362" s="3">
        <v>1418.47</v>
      </c>
      <c r="H27362" s="3">
        <v>2.7669000000000001</v>
      </c>
      <c r="I27362" s="3">
        <v>13.004429999999999</v>
      </c>
      <c r="J27362" s="3">
        <v>292.46133000000003</v>
      </c>
      <c r="K27362" s="4">
        <v>0.35</v>
      </c>
      <c r="L27362" s="73">
        <v>530.92979907692313</v>
      </c>
    </row>
    <row r="27363" spans="1:12" x14ac:dyDescent="0.35">
      <c r="A27363" s="1" t="s">
        <v>45018</v>
      </c>
      <c r="B27363" t="s">
        <v>45019</v>
      </c>
      <c r="C27363" t="s">
        <v>46</v>
      </c>
      <c r="D27363" t="s">
        <v>47</v>
      </c>
      <c r="E27363">
        <v>1</v>
      </c>
      <c r="F27363" s="2">
        <v>19.57</v>
      </c>
      <c r="G27363" s="3">
        <v>100.31</v>
      </c>
      <c r="H27363" s="3">
        <v>0.19570000000000001</v>
      </c>
      <c r="I27363" s="3">
        <v>0.91979</v>
      </c>
      <c r="J27363" s="3">
        <v>20.685489999999998</v>
      </c>
      <c r="K27363" s="4">
        <v>0.34999999999999992</v>
      </c>
      <c r="L27363" s="73">
        <v>37.552120307692299</v>
      </c>
    </row>
    <row r="27364" spans="1:12" x14ac:dyDescent="0.35">
      <c r="A27364" s="1" t="s">
        <v>45020</v>
      </c>
      <c r="B27364" t="s">
        <v>40812</v>
      </c>
      <c r="C27364" t="s">
        <v>34</v>
      </c>
      <c r="D27364" t="s">
        <v>35</v>
      </c>
      <c r="E27364">
        <v>1</v>
      </c>
      <c r="F27364" s="2">
        <v>889.47</v>
      </c>
      <c r="G27364" s="3">
        <v>4656.91</v>
      </c>
      <c r="H27364" s="3">
        <v>8.8947000000000003</v>
      </c>
      <c r="I27364" s="3">
        <v>41.80509</v>
      </c>
      <c r="J27364" s="3">
        <v>940.16979000000003</v>
      </c>
      <c r="K27364" s="4">
        <v>0.35</v>
      </c>
      <c r="L27364" s="73">
        <v>1706.7697726153847</v>
      </c>
    </row>
    <row r="27365" spans="1:12" x14ac:dyDescent="0.35">
      <c r="A27365" s="1">
        <v>41001324</v>
      </c>
      <c r="B27365" t="s">
        <v>45021</v>
      </c>
      <c r="C27365" t="s">
        <v>34</v>
      </c>
      <c r="D27365" t="s">
        <v>35</v>
      </c>
      <c r="E27365">
        <v>1</v>
      </c>
      <c r="F27365" s="2">
        <v>1204.8499999999999</v>
      </c>
      <c r="G27365" s="3">
        <v>6176.84</v>
      </c>
      <c r="H27365" s="3">
        <v>12.048499999999999</v>
      </c>
      <c r="I27365" s="3">
        <v>56.627949999999998</v>
      </c>
      <c r="J27365" s="3">
        <v>1273.5264500000001</v>
      </c>
      <c r="K27365" s="4">
        <v>0.35</v>
      </c>
      <c r="L27365" s="73">
        <v>2311.9403246153847</v>
      </c>
    </row>
    <row r="27366" spans="1:12" x14ac:dyDescent="0.35">
      <c r="A27366" s="1" t="s">
        <v>45022</v>
      </c>
      <c r="B27366" t="s">
        <v>45023</v>
      </c>
      <c r="C27366" t="s">
        <v>46</v>
      </c>
      <c r="D27366" t="s">
        <v>47</v>
      </c>
      <c r="E27366">
        <v>1</v>
      </c>
      <c r="F27366" s="2">
        <v>13.19</v>
      </c>
      <c r="G27366" s="3">
        <v>67.599999999999994</v>
      </c>
      <c r="H27366" s="3">
        <v>0.13189999999999999</v>
      </c>
      <c r="I27366" s="3">
        <v>0.61992999999999998</v>
      </c>
      <c r="J27366" s="3">
        <v>13.94183</v>
      </c>
      <c r="K27366" s="4">
        <v>0.35</v>
      </c>
      <c r="L27366" s="73">
        <v>25.30978369230769</v>
      </c>
    </row>
    <row r="27367" spans="1:12" x14ac:dyDescent="0.35">
      <c r="A27367" s="1" t="s">
        <v>45024</v>
      </c>
      <c r="B27367" t="s">
        <v>42364</v>
      </c>
      <c r="C27367" t="s">
        <v>34</v>
      </c>
      <c r="D27367" t="s">
        <v>35</v>
      </c>
      <c r="E27367">
        <v>1</v>
      </c>
      <c r="F27367" s="2">
        <v>794.97</v>
      </c>
      <c r="G27367" s="3">
        <v>4075.52</v>
      </c>
      <c r="H27367" s="3">
        <v>7.9497000000000009</v>
      </c>
      <c r="I27367" s="3">
        <v>37.363590000000002</v>
      </c>
      <c r="J27367" s="3">
        <v>840.28329000000008</v>
      </c>
      <c r="K27367" s="4">
        <v>0.35</v>
      </c>
      <c r="L27367" s="73">
        <v>1525.4373572307693</v>
      </c>
    </row>
    <row r="27368" spans="1:12" x14ac:dyDescent="0.35">
      <c r="A27368" s="1" t="s">
        <v>45025</v>
      </c>
      <c r="B27368" t="s">
        <v>45026</v>
      </c>
      <c r="C27368" t="s">
        <v>13</v>
      </c>
      <c r="D27368" t="s">
        <v>14</v>
      </c>
      <c r="E27368">
        <v>1</v>
      </c>
      <c r="F27368" s="2">
        <v>52.55</v>
      </c>
      <c r="G27368" s="3">
        <v>265.86</v>
      </c>
      <c r="H27368" s="3">
        <v>0.52549999999999997</v>
      </c>
      <c r="I27368" s="3">
        <v>2.4698499999999997</v>
      </c>
      <c r="J27368" s="3">
        <v>55.545349999999999</v>
      </c>
      <c r="K27368" s="4">
        <v>0.35</v>
      </c>
      <c r="L27368" s="73">
        <v>100.83617384615384</v>
      </c>
    </row>
    <row r="27369" spans="1:12" x14ac:dyDescent="0.35">
      <c r="A27369" s="1" t="s">
        <v>45027</v>
      </c>
      <c r="B27369" t="s">
        <v>45028</v>
      </c>
      <c r="C27369" t="s">
        <v>13</v>
      </c>
      <c r="D27369" t="s">
        <v>14</v>
      </c>
      <c r="E27369">
        <v>2</v>
      </c>
      <c r="F27369" s="2">
        <v>633.41999999999996</v>
      </c>
      <c r="G27369" s="3">
        <v>3247.33</v>
      </c>
      <c r="H27369" s="3">
        <v>6.3342000000000001</v>
      </c>
      <c r="I27369" s="3">
        <v>0</v>
      </c>
      <c r="J27369" s="3">
        <v>639.75419999999997</v>
      </c>
      <c r="K27369" s="4">
        <v>0.35</v>
      </c>
      <c r="L27369" s="73">
        <v>1161.3999323076921</v>
      </c>
    </row>
    <row r="27370" spans="1:12" x14ac:dyDescent="0.35">
      <c r="A27370" s="1" t="s">
        <v>45029</v>
      </c>
      <c r="B27370" t="s">
        <v>45030</v>
      </c>
      <c r="C27370" t="s">
        <v>34</v>
      </c>
      <c r="D27370" t="s">
        <v>35</v>
      </c>
      <c r="E27370">
        <v>2</v>
      </c>
      <c r="F27370" s="2">
        <v>65.650000000000006</v>
      </c>
      <c r="G27370" s="3">
        <v>490.42</v>
      </c>
      <c r="H27370" s="3">
        <v>0.65650000000000008</v>
      </c>
      <c r="I27370" s="3">
        <v>0</v>
      </c>
      <c r="J27370" s="3">
        <v>66.3065</v>
      </c>
      <c r="K27370" s="4">
        <v>0.34999999999999992</v>
      </c>
      <c r="L27370" s="73">
        <v>120.37179999999999</v>
      </c>
    </row>
    <row r="27371" spans="1:12" x14ac:dyDescent="0.35">
      <c r="A27371" s="1" t="s">
        <v>45031</v>
      </c>
      <c r="B27371" t="s">
        <v>45032</v>
      </c>
      <c r="C27371" t="s">
        <v>34</v>
      </c>
      <c r="D27371" t="s">
        <v>35</v>
      </c>
      <c r="E27371">
        <v>1</v>
      </c>
      <c r="F27371" s="2">
        <v>72.010000000000005</v>
      </c>
      <c r="G27371" s="3">
        <v>377.02</v>
      </c>
      <c r="H27371" s="3">
        <v>0.72010000000000007</v>
      </c>
      <c r="I27371" s="3">
        <v>3.3844700000000003</v>
      </c>
      <c r="J27371" s="3">
        <v>76.114570000000015</v>
      </c>
      <c r="K27371" s="4">
        <v>0.35</v>
      </c>
      <c r="L27371" s="73">
        <v>138.1772193846154</v>
      </c>
    </row>
    <row r="27372" spans="1:12" x14ac:dyDescent="0.35">
      <c r="A27372" s="1" t="s">
        <v>45033</v>
      </c>
      <c r="B27372" t="s">
        <v>45034</v>
      </c>
      <c r="C27372" t="s">
        <v>46</v>
      </c>
      <c r="D27372" t="s">
        <v>47</v>
      </c>
      <c r="E27372">
        <v>1</v>
      </c>
      <c r="F27372" s="2">
        <v>50.73</v>
      </c>
      <c r="G27372" s="3">
        <v>260.05</v>
      </c>
      <c r="H27372" s="3">
        <v>0.50729999999999997</v>
      </c>
      <c r="I27372" s="3">
        <v>2.3843099999999997</v>
      </c>
      <c r="J27372" s="3">
        <v>53.621609999999997</v>
      </c>
      <c r="K27372" s="4">
        <v>0.34999999999999992</v>
      </c>
      <c r="L27372" s="73">
        <v>97.343845846153826</v>
      </c>
    </row>
    <row r="27373" spans="1:12" x14ac:dyDescent="0.35">
      <c r="A27373" s="1" t="s">
        <v>45035</v>
      </c>
      <c r="B27373" t="s">
        <v>45036</v>
      </c>
      <c r="C27373" t="s">
        <v>13</v>
      </c>
      <c r="D27373" t="s">
        <v>14</v>
      </c>
      <c r="E27373">
        <v>1</v>
      </c>
      <c r="F27373" s="2">
        <v>46.67</v>
      </c>
      <c r="G27373" s="3">
        <v>244.35</v>
      </c>
      <c r="H27373" s="3">
        <v>0.4667</v>
      </c>
      <c r="I27373" s="3">
        <v>2.1934900000000002</v>
      </c>
      <c r="J27373" s="3">
        <v>49.330190000000002</v>
      </c>
      <c r="K27373" s="4">
        <v>0.35</v>
      </c>
      <c r="L27373" s="73">
        <v>89.553268000000003</v>
      </c>
    </row>
    <row r="27374" spans="1:12" x14ac:dyDescent="0.35">
      <c r="A27374" s="1" t="s">
        <v>45037</v>
      </c>
      <c r="B27374" t="s">
        <v>45038</v>
      </c>
      <c r="C27374" t="s">
        <v>13</v>
      </c>
      <c r="D27374" t="s">
        <v>14</v>
      </c>
      <c r="E27374">
        <v>2</v>
      </c>
      <c r="F27374" s="2">
        <v>158.38999999999999</v>
      </c>
      <c r="G27374" s="3">
        <v>811.99</v>
      </c>
      <c r="H27374" s="3">
        <v>1.5838999999999999</v>
      </c>
      <c r="I27374" s="3">
        <v>0</v>
      </c>
      <c r="J27374" s="3">
        <v>159.97389999999999</v>
      </c>
      <c r="K27374" s="4">
        <v>0.35</v>
      </c>
      <c r="L27374" s="73">
        <v>290.41415692307686</v>
      </c>
    </row>
    <row r="27375" spans="1:12" x14ac:dyDescent="0.35">
      <c r="A27375" s="1" t="s">
        <v>45039</v>
      </c>
      <c r="B27375" t="s">
        <v>45040</v>
      </c>
      <c r="C27375" t="s">
        <v>34</v>
      </c>
      <c r="D27375" t="s">
        <v>35</v>
      </c>
      <c r="E27375">
        <v>2</v>
      </c>
      <c r="F27375" s="2">
        <v>455.76</v>
      </c>
      <c r="G27375" s="3">
        <v>2336.4899999999998</v>
      </c>
      <c r="H27375" s="3">
        <v>4.5575999999999999</v>
      </c>
      <c r="I27375" s="3">
        <v>0</v>
      </c>
      <c r="J27375" s="3">
        <v>460.31759999999997</v>
      </c>
      <c r="K27375" s="4">
        <v>0.35</v>
      </c>
      <c r="L27375" s="73">
        <v>835.6534892307692</v>
      </c>
    </row>
    <row r="27376" spans="1:12" x14ac:dyDescent="0.35">
      <c r="A27376" s="1" t="s">
        <v>45041</v>
      </c>
      <c r="B27376" t="s">
        <v>45042</v>
      </c>
      <c r="C27376" t="s">
        <v>13</v>
      </c>
      <c r="D27376" t="s">
        <v>14</v>
      </c>
      <c r="E27376">
        <v>1</v>
      </c>
      <c r="F27376" s="2">
        <v>89.46</v>
      </c>
      <c r="G27376" s="3">
        <v>458.64</v>
      </c>
      <c r="H27376" s="3">
        <v>0.89459999999999995</v>
      </c>
      <c r="I27376" s="3">
        <v>4.2046199999999994</v>
      </c>
      <c r="J27376" s="3">
        <v>94.559219999999996</v>
      </c>
      <c r="K27376" s="4">
        <v>0.35</v>
      </c>
      <c r="L27376" s="73">
        <v>171.66135323076921</v>
      </c>
    </row>
    <row r="27377" spans="1:12" x14ac:dyDescent="0.35">
      <c r="A27377" s="1" t="s">
        <v>45043</v>
      </c>
      <c r="B27377" t="s">
        <v>45044</v>
      </c>
      <c r="C27377" t="s">
        <v>34</v>
      </c>
      <c r="D27377" t="s">
        <v>35</v>
      </c>
      <c r="E27377">
        <v>1</v>
      </c>
      <c r="F27377" s="2">
        <v>36.72</v>
      </c>
      <c r="G27377" s="3">
        <v>188.26</v>
      </c>
      <c r="H27377" s="3">
        <v>0.36719999999999997</v>
      </c>
      <c r="I27377" s="3">
        <v>1.72584</v>
      </c>
      <c r="J27377" s="3">
        <v>38.813039999999994</v>
      </c>
      <c r="K27377" s="4">
        <v>0.35</v>
      </c>
      <c r="L27377" s="73">
        <v>70.460595692307677</v>
      </c>
    </row>
    <row r="27378" spans="1:12" x14ac:dyDescent="0.35">
      <c r="A27378" s="1" t="s">
        <v>45045</v>
      </c>
      <c r="B27378" t="s">
        <v>45046</v>
      </c>
      <c r="C27378" t="s">
        <v>46</v>
      </c>
      <c r="D27378" t="s">
        <v>47</v>
      </c>
      <c r="E27378">
        <v>1</v>
      </c>
      <c r="F27378" s="2">
        <v>439.51</v>
      </c>
      <c r="G27378" s="3">
        <v>2253.17</v>
      </c>
      <c r="H27378" s="3">
        <v>4.3951000000000002</v>
      </c>
      <c r="I27378" s="3">
        <v>20.656970000000001</v>
      </c>
      <c r="J27378" s="3">
        <v>464.56207000000001</v>
      </c>
      <c r="K27378" s="4">
        <v>0.34999999999999992</v>
      </c>
      <c r="L27378" s="73">
        <v>843.35883476923073</v>
      </c>
    </row>
    <row r="27379" spans="1:12" x14ac:dyDescent="0.35">
      <c r="A27379" s="1" t="s">
        <v>45047</v>
      </c>
      <c r="B27379" t="s">
        <v>45048</v>
      </c>
      <c r="C27379" t="s">
        <v>34</v>
      </c>
      <c r="D27379" t="s">
        <v>35</v>
      </c>
      <c r="E27379">
        <v>2</v>
      </c>
      <c r="F27379" s="2">
        <v>110.49</v>
      </c>
      <c r="G27379" s="3">
        <v>566.41</v>
      </c>
      <c r="H27379" s="3">
        <v>1.1049</v>
      </c>
      <c r="I27379" s="3">
        <v>0</v>
      </c>
      <c r="J27379" s="3">
        <v>111.5949</v>
      </c>
      <c r="K27379" s="4">
        <v>0.35000000000000003</v>
      </c>
      <c r="L27379" s="73">
        <v>202.5876646153846</v>
      </c>
    </row>
    <row r="27380" spans="1:12" x14ac:dyDescent="0.35">
      <c r="A27380" s="1" t="s">
        <v>45049</v>
      </c>
      <c r="B27380" t="s">
        <v>45050</v>
      </c>
      <c r="C27380" t="s">
        <v>13</v>
      </c>
      <c r="D27380" t="s">
        <v>14</v>
      </c>
      <c r="E27380">
        <v>1</v>
      </c>
      <c r="F27380" s="2">
        <v>112.37</v>
      </c>
      <c r="G27380" s="3">
        <v>576.13</v>
      </c>
      <c r="H27380" s="3">
        <v>1.1237000000000001</v>
      </c>
      <c r="I27380" s="3">
        <v>5.28139</v>
      </c>
      <c r="J27380" s="3">
        <v>118.77509000000001</v>
      </c>
      <c r="K27380" s="4">
        <v>0.34999999999999992</v>
      </c>
      <c r="L27380" s="73">
        <v>215.62247107692306</v>
      </c>
    </row>
    <row r="27381" spans="1:12" x14ac:dyDescent="0.35">
      <c r="A27381" s="1" t="s">
        <v>45051</v>
      </c>
      <c r="B27381" t="s">
        <v>45052</v>
      </c>
      <c r="C27381" t="s">
        <v>34</v>
      </c>
      <c r="D27381" t="s">
        <v>35</v>
      </c>
      <c r="E27381">
        <v>1</v>
      </c>
      <c r="F27381" s="2">
        <v>58.55</v>
      </c>
      <c r="G27381" s="3">
        <v>306.13</v>
      </c>
      <c r="H27381" s="3">
        <v>0.58550000000000002</v>
      </c>
      <c r="I27381" s="3">
        <v>2.7518499999999997</v>
      </c>
      <c r="J27381" s="3">
        <v>61.887349999999998</v>
      </c>
      <c r="K27381" s="4">
        <v>0.35</v>
      </c>
      <c r="L27381" s="73">
        <v>112.34934307692306</v>
      </c>
    </row>
    <row r="27382" spans="1:12" x14ac:dyDescent="0.35">
      <c r="A27382" s="1" t="s">
        <v>45053</v>
      </c>
      <c r="B27382" t="s">
        <v>45054</v>
      </c>
      <c r="C27382" t="s">
        <v>13</v>
      </c>
      <c r="D27382" t="s">
        <v>14</v>
      </c>
      <c r="E27382">
        <v>2</v>
      </c>
      <c r="F27382" s="2">
        <v>2944.24</v>
      </c>
      <c r="G27382" s="3">
        <v>14444.08</v>
      </c>
      <c r="H27382" s="3">
        <v>29.442399999999999</v>
      </c>
      <c r="I27382" s="3">
        <v>0</v>
      </c>
      <c r="J27382" s="3">
        <v>2973.6823999999997</v>
      </c>
      <c r="K27382" s="4">
        <v>0.35000000000000003</v>
      </c>
      <c r="L27382" s="73">
        <v>5398.3772799999997</v>
      </c>
    </row>
    <row r="27383" spans="1:12" x14ac:dyDescent="0.35">
      <c r="A27383" s="1" t="s">
        <v>45055</v>
      </c>
      <c r="B27383" t="s">
        <v>45056</v>
      </c>
      <c r="C27383" t="s">
        <v>46</v>
      </c>
      <c r="D27383" t="s">
        <v>47</v>
      </c>
      <c r="E27383">
        <v>1</v>
      </c>
      <c r="F27383" s="2">
        <v>661.33</v>
      </c>
      <c r="G27383" s="3">
        <v>3390.37</v>
      </c>
      <c r="H27383" s="3">
        <v>6.6133000000000006</v>
      </c>
      <c r="I27383" s="3">
        <v>31.082510000000003</v>
      </c>
      <c r="J27383" s="3">
        <v>699.02580999999998</v>
      </c>
      <c r="K27383" s="4">
        <v>0.35</v>
      </c>
      <c r="L27383" s="73">
        <v>1269.0007012307692</v>
      </c>
    </row>
    <row r="27384" spans="1:12" x14ac:dyDescent="0.35">
      <c r="A27384" s="1" t="s">
        <v>45057</v>
      </c>
      <c r="B27384" t="s">
        <v>43478</v>
      </c>
      <c r="C27384" t="s">
        <v>46</v>
      </c>
      <c r="D27384" t="s">
        <v>47</v>
      </c>
      <c r="E27384">
        <v>1</v>
      </c>
      <c r="F27384" s="2">
        <v>1151.05</v>
      </c>
      <c r="G27384" s="3">
        <v>5900.99</v>
      </c>
      <c r="H27384" s="3">
        <v>11.5105</v>
      </c>
      <c r="I27384" s="3">
        <v>54.099350000000001</v>
      </c>
      <c r="J27384" s="3">
        <v>1216.65985</v>
      </c>
      <c r="K27384" s="4">
        <v>0.35</v>
      </c>
      <c r="L27384" s="73">
        <v>2208.705573846154</v>
      </c>
    </row>
    <row r="27385" spans="1:12" x14ac:dyDescent="0.35">
      <c r="A27385" s="1" t="s">
        <v>45058</v>
      </c>
      <c r="B27385" t="s">
        <v>45059</v>
      </c>
      <c r="C27385" t="s">
        <v>34</v>
      </c>
      <c r="D27385" t="s">
        <v>35</v>
      </c>
      <c r="E27385">
        <v>2</v>
      </c>
      <c r="F27385" s="2">
        <v>1512.11</v>
      </c>
      <c r="G27385" s="3">
        <v>7916.81</v>
      </c>
      <c r="H27385" s="3">
        <v>15.121099999999998</v>
      </c>
      <c r="I27385" s="3">
        <v>0</v>
      </c>
      <c r="J27385" s="3">
        <v>1527.2311</v>
      </c>
      <c r="K27385" s="4">
        <v>0.34999999999999992</v>
      </c>
      <c r="L27385" s="73">
        <v>2772.5118430769226</v>
      </c>
    </row>
    <row r="27386" spans="1:12" x14ac:dyDescent="0.35">
      <c r="A27386" s="1" t="s">
        <v>45060</v>
      </c>
      <c r="B27386" t="s">
        <v>45061</v>
      </c>
      <c r="C27386" t="s">
        <v>34</v>
      </c>
      <c r="D27386" t="s">
        <v>35</v>
      </c>
      <c r="E27386">
        <v>2</v>
      </c>
      <c r="F27386" s="2">
        <v>74.34</v>
      </c>
      <c r="G27386" s="3">
        <v>555.29999999999995</v>
      </c>
      <c r="H27386" s="3">
        <v>0.74340000000000006</v>
      </c>
      <c r="I27386" s="3">
        <v>0</v>
      </c>
      <c r="J27386" s="3">
        <v>75.083399999999997</v>
      </c>
      <c r="K27386" s="4">
        <v>0.35</v>
      </c>
      <c r="L27386" s="73">
        <v>136.30524923076922</v>
      </c>
    </row>
    <row r="27387" spans="1:12" x14ac:dyDescent="0.35">
      <c r="A27387" s="1" t="s">
        <v>45062</v>
      </c>
      <c r="B27387" t="s">
        <v>45063</v>
      </c>
      <c r="C27387" t="s">
        <v>46</v>
      </c>
      <c r="D27387" t="s">
        <v>47</v>
      </c>
      <c r="E27387">
        <v>2</v>
      </c>
      <c r="F27387" s="2">
        <v>392</v>
      </c>
      <c r="G27387" s="3">
        <v>2009.65</v>
      </c>
      <c r="H27387" s="3">
        <v>3.92</v>
      </c>
      <c r="I27387" s="3">
        <v>0</v>
      </c>
      <c r="J27387" s="3">
        <v>395.92</v>
      </c>
      <c r="K27387" s="4">
        <v>0.35</v>
      </c>
      <c r="L27387" s="73">
        <v>718.74707692307697</v>
      </c>
    </row>
    <row r="27388" spans="1:12" x14ac:dyDescent="0.35">
      <c r="A27388" s="1" t="s">
        <v>45064</v>
      </c>
      <c r="B27388" t="s">
        <v>45065</v>
      </c>
      <c r="C27388" t="s">
        <v>34</v>
      </c>
      <c r="D27388" t="s">
        <v>35</v>
      </c>
      <c r="E27388">
        <v>2</v>
      </c>
      <c r="F27388" s="2">
        <v>132.05000000000001</v>
      </c>
      <c r="G27388" s="3">
        <v>986.39</v>
      </c>
      <c r="H27388" s="3">
        <v>1.3205000000000002</v>
      </c>
      <c r="I27388" s="3">
        <v>0</v>
      </c>
      <c r="J27388" s="3">
        <v>133.37050000000002</v>
      </c>
      <c r="K27388" s="4">
        <v>0.35</v>
      </c>
      <c r="L27388" s="73">
        <v>242.11875384615388</v>
      </c>
    </row>
    <row r="27389" spans="1:12" x14ac:dyDescent="0.35">
      <c r="A27389" s="1" t="s">
        <v>45066</v>
      </c>
      <c r="B27389" t="s">
        <v>45067</v>
      </c>
      <c r="C27389" t="s">
        <v>34</v>
      </c>
      <c r="D27389" t="s">
        <v>35</v>
      </c>
      <c r="E27389">
        <v>1</v>
      </c>
      <c r="F27389" s="2">
        <v>62.76</v>
      </c>
      <c r="G27389" s="3">
        <v>328.59</v>
      </c>
      <c r="H27389" s="3">
        <v>0.62760000000000005</v>
      </c>
      <c r="I27389" s="3">
        <v>2.9497200000000001</v>
      </c>
      <c r="J27389" s="3">
        <v>66.337320000000005</v>
      </c>
      <c r="K27389" s="4">
        <v>0.35000000000000003</v>
      </c>
      <c r="L27389" s="73">
        <v>120.42775015384616</v>
      </c>
    </row>
    <row r="27390" spans="1:12" x14ac:dyDescent="0.35">
      <c r="A27390" s="1" t="s">
        <v>45068</v>
      </c>
      <c r="B27390" t="s">
        <v>45069</v>
      </c>
      <c r="C27390" t="s">
        <v>34</v>
      </c>
      <c r="D27390" t="s">
        <v>35</v>
      </c>
      <c r="E27390">
        <v>2</v>
      </c>
      <c r="F27390" s="2">
        <v>14.39</v>
      </c>
      <c r="G27390" s="3">
        <v>107.48</v>
      </c>
      <c r="H27390" s="3">
        <v>0.1439</v>
      </c>
      <c r="I27390" s="3">
        <v>0</v>
      </c>
      <c r="J27390" s="3">
        <v>14.533900000000001</v>
      </c>
      <c r="K27390" s="4">
        <v>0.34999999999999992</v>
      </c>
      <c r="L27390" s="73">
        <v>26.384618461538459</v>
      </c>
    </row>
    <row r="27391" spans="1:12" x14ac:dyDescent="0.35">
      <c r="A27391" s="1" t="s">
        <v>45070</v>
      </c>
      <c r="B27391" t="s">
        <v>45071</v>
      </c>
      <c r="C27391" t="s">
        <v>46</v>
      </c>
      <c r="D27391" t="s">
        <v>47</v>
      </c>
      <c r="E27391">
        <v>2</v>
      </c>
      <c r="F27391" s="2">
        <v>49.11</v>
      </c>
      <c r="G27391" s="3">
        <v>235.71</v>
      </c>
      <c r="H27391" s="3">
        <v>0.49109999999999998</v>
      </c>
      <c r="I27391" s="3">
        <v>0</v>
      </c>
      <c r="J27391" s="3">
        <v>49.601100000000002</v>
      </c>
      <c r="K27391" s="4">
        <v>0.35</v>
      </c>
      <c r="L27391" s="73">
        <v>90.045073846153841</v>
      </c>
    </row>
    <row r="27392" spans="1:12" x14ac:dyDescent="0.35">
      <c r="A27392" s="1" t="s">
        <v>45072</v>
      </c>
      <c r="B27392" t="s">
        <v>45073</v>
      </c>
      <c r="C27392" t="s">
        <v>13</v>
      </c>
      <c r="D27392" t="s">
        <v>14</v>
      </c>
      <c r="E27392">
        <v>1</v>
      </c>
      <c r="F27392" s="2">
        <v>50.86</v>
      </c>
      <c r="G27392" s="3">
        <v>266.27999999999997</v>
      </c>
      <c r="H27392" s="3">
        <v>0.50860000000000005</v>
      </c>
      <c r="I27392" s="3">
        <v>2.3904199999999998</v>
      </c>
      <c r="J27392" s="3">
        <v>53.75902</v>
      </c>
      <c r="K27392" s="4">
        <v>0.35</v>
      </c>
      <c r="L27392" s="73">
        <v>97.593297846153845</v>
      </c>
    </row>
    <row r="27393" spans="1:12" x14ac:dyDescent="0.35">
      <c r="A27393" s="1">
        <v>41001276</v>
      </c>
      <c r="B27393" t="s">
        <v>45074</v>
      </c>
      <c r="C27393" t="s">
        <v>34</v>
      </c>
      <c r="D27393" t="s">
        <v>35</v>
      </c>
      <c r="E27393">
        <v>1</v>
      </c>
      <c r="F27393" s="2">
        <v>162</v>
      </c>
      <c r="G27393" s="3">
        <v>830.47</v>
      </c>
      <c r="H27393" s="3">
        <v>1.62</v>
      </c>
      <c r="I27393" s="3">
        <v>7.6139999999999999</v>
      </c>
      <c r="J27393" s="3">
        <v>171.23400000000001</v>
      </c>
      <c r="K27393" s="4">
        <v>0.35000000000000003</v>
      </c>
      <c r="L27393" s="73">
        <v>310.85556923076928</v>
      </c>
    </row>
    <row r="27394" spans="1:12" x14ac:dyDescent="0.35">
      <c r="A27394" s="1" t="s">
        <v>45075</v>
      </c>
      <c r="B27394" t="s">
        <v>45076</v>
      </c>
      <c r="C27394" t="s">
        <v>34</v>
      </c>
      <c r="D27394" t="s">
        <v>35</v>
      </c>
      <c r="E27394">
        <v>2</v>
      </c>
      <c r="F27394" s="2">
        <v>78.59</v>
      </c>
      <c r="G27394" s="3">
        <v>587.1</v>
      </c>
      <c r="H27394" s="3">
        <v>0.78590000000000004</v>
      </c>
      <c r="I27394" s="3">
        <v>0</v>
      </c>
      <c r="J27394" s="3">
        <v>79.375900000000001</v>
      </c>
      <c r="K27394" s="4">
        <v>0.34999999999999992</v>
      </c>
      <c r="L27394" s="73">
        <v>144.09778769230769</v>
      </c>
    </row>
    <row r="27395" spans="1:12" x14ac:dyDescent="0.35">
      <c r="A27395" s="1" t="s">
        <v>45077</v>
      </c>
      <c r="B27395" t="s">
        <v>42967</v>
      </c>
      <c r="C27395" t="s">
        <v>34</v>
      </c>
      <c r="D27395" t="s">
        <v>35</v>
      </c>
      <c r="E27395">
        <v>2</v>
      </c>
      <c r="F27395" s="2">
        <v>3277.68</v>
      </c>
      <c r="G27395" s="3">
        <v>17160.63</v>
      </c>
      <c r="H27395" s="3">
        <v>32.776800000000001</v>
      </c>
      <c r="I27395" s="3">
        <v>0</v>
      </c>
      <c r="J27395" s="3">
        <v>3310.4567999999999</v>
      </c>
      <c r="K27395" s="4">
        <v>0.35000000000000003</v>
      </c>
      <c r="L27395" s="73">
        <v>6009.7523446153846</v>
      </c>
    </row>
    <row r="27396" spans="1:12" x14ac:dyDescent="0.35">
      <c r="A27396" s="1" t="s">
        <v>45078</v>
      </c>
      <c r="B27396" t="s">
        <v>45079</v>
      </c>
      <c r="C27396" t="s">
        <v>34</v>
      </c>
      <c r="D27396" t="s">
        <v>35</v>
      </c>
      <c r="E27396">
        <v>2</v>
      </c>
      <c r="F27396" s="2">
        <v>81.290000000000006</v>
      </c>
      <c r="G27396" s="3">
        <v>425.09</v>
      </c>
      <c r="H27396" s="3">
        <v>0.81290000000000007</v>
      </c>
      <c r="I27396" s="3">
        <v>0</v>
      </c>
      <c r="J27396" s="3">
        <v>82.102900000000005</v>
      </c>
      <c r="K27396" s="4">
        <v>0.35</v>
      </c>
      <c r="L27396" s="73">
        <v>149.04834153846153</v>
      </c>
    </row>
    <row r="27397" spans="1:12" x14ac:dyDescent="0.35">
      <c r="A27397" s="1" t="s">
        <v>45080</v>
      </c>
      <c r="B27397" t="s">
        <v>45081</v>
      </c>
      <c r="C27397" t="s">
        <v>34</v>
      </c>
      <c r="D27397" t="s">
        <v>35</v>
      </c>
      <c r="E27397">
        <v>2</v>
      </c>
      <c r="F27397" s="2">
        <v>40.58</v>
      </c>
      <c r="G27397" s="3">
        <v>208</v>
      </c>
      <c r="H27397" s="3">
        <v>0.40579999999999999</v>
      </c>
      <c r="I27397" s="3">
        <v>0</v>
      </c>
      <c r="J27397" s="3">
        <v>40.985799999999998</v>
      </c>
      <c r="K27397" s="4">
        <v>0.35</v>
      </c>
      <c r="L27397" s="73">
        <v>74.404990769230764</v>
      </c>
    </row>
    <row r="27398" spans="1:12" x14ac:dyDescent="0.35">
      <c r="A27398" s="1" t="s">
        <v>45082</v>
      </c>
      <c r="B27398" t="s">
        <v>45083</v>
      </c>
      <c r="C27398" t="s">
        <v>46</v>
      </c>
      <c r="D27398" t="s">
        <v>47</v>
      </c>
      <c r="E27398">
        <v>1</v>
      </c>
      <c r="F27398" s="2">
        <v>82.65</v>
      </c>
      <c r="G27398" s="3">
        <v>423.68</v>
      </c>
      <c r="H27398" s="3">
        <v>0.82650000000000012</v>
      </c>
      <c r="I27398" s="3">
        <v>3.8845500000000004</v>
      </c>
      <c r="J27398" s="3">
        <v>87.361050000000006</v>
      </c>
      <c r="K27398" s="4">
        <v>0.34999999999999992</v>
      </c>
      <c r="L27398" s="73">
        <v>158.59390615384615</v>
      </c>
    </row>
    <row r="27399" spans="1:12" x14ac:dyDescent="0.35">
      <c r="A27399" s="1" t="s">
        <v>45084</v>
      </c>
      <c r="B27399" t="s">
        <v>45085</v>
      </c>
      <c r="C27399" t="s">
        <v>13</v>
      </c>
      <c r="D27399" t="s">
        <v>14</v>
      </c>
      <c r="E27399">
        <v>1</v>
      </c>
      <c r="F27399" s="2">
        <v>179.42</v>
      </c>
      <c r="G27399" s="3">
        <v>919.79</v>
      </c>
      <c r="H27399" s="3">
        <v>1.7942</v>
      </c>
      <c r="I27399" s="3">
        <v>8.432739999999999</v>
      </c>
      <c r="J27399" s="3">
        <v>189.64693999999997</v>
      </c>
      <c r="K27399" s="4">
        <v>0.35</v>
      </c>
      <c r="L27399" s="73">
        <v>344.28213723076914</v>
      </c>
    </row>
    <row r="27400" spans="1:12" x14ac:dyDescent="0.35">
      <c r="A27400" s="1" t="s">
        <v>45086</v>
      </c>
      <c r="B27400" t="s">
        <v>45087</v>
      </c>
      <c r="C27400" t="s">
        <v>34</v>
      </c>
      <c r="D27400" t="s">
        <v>35</v>
      </c>
      <c r="E27400">
        <v>2</v>
      </c>
      <c r="F27400" s="2">
        <v>97.58</v>
      </c>
      <c r="G27400" s="3">
        <v>728.96</v>
      </c>
      <c r="H27400" s="3">
        <v>0.9758</v>
      </c>
      <c r="I27400" s="3">
        <v>0</v>
      </c>
      <c r="J27400" s="3">
        <v>98.555800000000005</v>
      </c>
      <c r="K27400" s="4">
        <v>0.35</v>
      </c>
      <c r="L27400" s="73">
        <v>178.91668307692308</v>
      </c>
    </row>
    <row r="27401" spans="1:12" x14ac:dyDescent="0.35">
      <c r="A27401" s="1" t="s">
        <v>45088</v>
      </c>
      <c r="B27401" t="s">
        <v>45089</v>
      </c>
      <c r="C27401" t="s">
        <v>34</v>
      </c>
      <c r="D27401" t="s">
        <v>35</v>
      </c>
      <c r="E27401">
        <v>1</v>
      </c>
      <c r="F27401" s="2">
        <v>23.19</v>
      </c>
      <c r="G27401" s="3">
        <v>121.41</v>
      </c>
      <c r="H27401" s="3">
        <v>0.23190000000000002</v>
      </c>
      <c r="I27401" s="3">
        <v>1.0899300000000001</v>
      </c>
      <c r="J27401" s="3">
        <v>24.51183</v>
      </c>
      <c r="K27401" s="4">
        <v>0.35000000000000003</v>
      </c>
      <c r="L27401" s="73">
        <v>44.498399076923079</v>
      </c>
    </row>
    <row r="27402" spans="1:12" x14ac:dyDescent="0.35">
      <c r="A27402" s="1" t="s">
        <v>45090</v>
      </c>
      <c r="B27402" t="s">
        <v>45091</v>
      </c>
      <c r="C27402" t="s">
        <v>34</v>
      </c>
      <c r="D27402" t="s">
        <v>35</v>
      </c>
      <c r="E27402">
        <v>1</v>
      </c>
      <c r="F27402" s="2">
        <v>75.569999999999993</v>
      </c>
      <c r="G27402" s="3">
        <v>575.9</v>
      </c>
      <c r="H27402" s="3">
        <v>0.75569999999999993</v>
      </c>
      <c r="I27402" s="3">
        <v>3.5517899999999996</v>
      </c>
      <c r="J27402" s="3">
        <v>79.877489999999995</v>
      </c>
      <c r="K27402" s="4">
        <v>0.35000000000000003</v>
      </c>
      <c r="L27402" s="73">
        <v>145.00836646153846</v>
      </c>
    </row>
    <row r="27403" spans="1:12" x14ac:dyDescent="0.35">
      <c r="A27403" s="1" t="s">
        <v>45092</v>
      </c>
      <c r="B27403" t="s">
        <v>45093</v>
      </c>
      <c r="C27403" t="s">
        <v>34</v>
      </c>
      <c r="D27403" t="s">
        <v>35</v>
      </c>
      <c r="E27403">
        <v>2</v>
      </c>
      <c r="F27403" s="2">
        <v>213.41</v>
      </c>
      <c r="G27403" s="3">
        <v>1116</v>
      </c>
      <c r="H27403" s="3">
        <v>2.1341000000000001</v>
      </c>
      <c r="I27403" s="3">
        <v>0</v>
      </c>
      <c r="J27403" s="3">
        <v>215.54409999999999</v>
      </c>
      <c r="K27403" s="4">
        <v>0.35</v>
      </c>
      <c r="L27403" s="73">
        <v>391.29544307692305</v>
      </c>
    </row>
    <row r="27404" spans="1:12" x14ac:dyDescent="0.35">
      <c r="A27404" s="1" t="s">
        <v>45094</v>
      </c>
      <c r="B27404" t="s">
        <v>42372</v>
      </c>
      <c r="C27404" t="s">
        <v>13</v>
      </c>
      <c r="D27404" t="s">
        <v>14</v>
      </c>
      <c r="E27404">
        <v>2</v>
      </c>
      <c r="F27404" s="2">
        <v>3263.15</v>
      </c>
      <c r="G27404" s="3">
        <v>16008.64</v>
      </c>
      <c r="H27404" s="3">
        <v>32.631500000000003</v>
      </c>
      <c r="I27404" s="3">
        <v>0</v>
      </c>
      <c r="J27404" s="3">
        <v>3295.7815000000001</v>
      </c>
      <c r="K27404" s="4">
        <v>0.34999999999999992</v>
      </c>
      <c r="L27404" s="73">
        <v>5983.1110307692306</v>
      </c>
    </row>
    <row r="27405" spans="1:12" x14ac:dyDescent="0.35">
      <c r="A27405" s="1" t="s">
        <v>45095</v>
      </c>
      <c r="B27405" t="s">
        <v>45096</v>
      </c>
      <c r="C27405" t="s">
        <v>34</v>
      </c>
      <c r="D27405" t="s">
        <v>35</v>
      </c>
      <c r="E27405">
        <v>1</v>
      </c>
      <c r="F27405" s="2">
        <v>136.12</v>
      </c>
      <c r="G27405" s="3">
        <v>363</v>
      </c>
      <c r="H27405" s="3">
        <v>1.3612</v>
      </c>
      <c r="I27405" s="3">
        <v>6.39764</v>
      </c>
      <c r="J27405" s="3">
        <v>143.87884</v>
      </c>
      <c r="K27405" s="4">
        <v>0.35</v>
      </c>
      <c r="L27405" s="73">
        <v>261.19543261538462</v>
      </c>
    </row>
    <row r="27406" spans="1:12" x14ac:dyDescent="0.35">
      <c r="A27406" s="1" t="s">
        <v>45097</v>
      </c>
      <c r="B27406" t="s">
        <v>45098</v>
      </c>
      <c r="C27406" t="s">
        <v>34</v>
      </c>
      <c r="D27406" t="s">
        <v>35</v>
      </c>
      <c r="E27406">
        <v>2</v>
      </c>
      <c r="F27406" s="2">
        <v>1293.1099999999999</v>
      </c>
      <c r="G27406" s="3">
        <v>6206.02</v>
      </c>
      <c r="H27406" s="3">
        <v>12.931099999999999</v>
      </c>
      <c r="I27406" s="3">
        <v>0</v>
      </c>
      <c r="J27406" s="3">
        <v>1306.0410999999999</v>
      </c>
      <c r="K27406" s="4">
        <v>0.35</v>
      </c>
      <c r="L27406" s="73">
        <v>2370.9669199999998</v>
      </c>
    </row>
    <row r="27407" spans="1:12" x14ac:dyDescent="0.35">
      <c r="A27407" s="1" t="s">
        <v>45099</v>
      </c>
      <c r="B27407" t="s">
        <v>45100</v>
      </c>
      <c r="C27407" t="s">
        <v>34</v>
      </c>
      <c r="D27407" t="s">
        <v>35</v>
      </c>
      <c r="E27407">
        <v>1</v>
      </c>
      <c r="F27407" s="2">
        <v>52.33</v>
      </c>
      <c r="G27407" s="3">
        <v>273.98</v>
      </c>
      <c r="H27407" s="3">
        <v>0.52329999999999999</v>
      </c>
      <c r="I27407" s="3">
        <v>2.4595099999999999</v>
      </c>
      <c r="J27407" s="3">
        <v>55.312809999999999</v>
      </c>
      <c r="K27407" s="4">
        <v>0.35000000000000003</v>
      </c>
      <c r="L27407" s="73">
        <v>100.4140243076923</v>
      </c>
    </row>
    <row r="27408" spans="1:12" x14ac:dyDescent="0.35">
      <c r="A27408" s="1" t="s">
        <v>45101</v>
      </c>
      <c r="B27408" t="s">
        <v>45102</v>
      </c>
      <c r="C27408" t="s">
        <v>34</v>
      </c>
      <c r="D27408" t="s">
        <v>35</v>
      </c>
      <c r="E27408">
        <v>1</v>
      </c>
      <c r="F27408" s="2">
        <v>30.88</v>
      </c>
      <c r="G27408" s="3">
        <v>188.78</v>
      </c>
      <c r="H27408" s="3">
        <v>0.30880000000000002</v>
      </c>
      <c r="I27408" s="3">
        <v>1.45136</v>
      </c>
      <c r="J27408" s="3">
        <v>32.640160000000002</v>
      </c>
      <c r="K27408" s="4">
        <v>0.35</v>
      </c>
      <c r="L27408" s="73">
        <v>59.25444430769231</v>
      </c>
    </row>
    <row r="27409" spans="1:12" x14ac:dyDescent="0.35">
      <c r="A27409" s="1" t="s">
        <v>45103</v>
      </c>
      <c r="B27409" t="s">
        <v>45104</v>
      </c>
      <c r="C27409" t="s">
        <v>34</v>
      </c>
      <c r="D27409" t="s">
        <v>35</v>
      </c>
      <c r="E27409">
        <v>1</v>
      </c>
      <c r="F27409" s="2">
        <v>106.65</v>
      </c>
      <c r="G27409" s="3">
        <v>558.38</v>
      </c>
      <c r="H27409" s="3">
        <v>1.0665</v>
      </c>
      <c r="I27409" s="3">
        <v>5.0125500000000001</v>
      </c>
      <c r="J27409" s="3">
        <v>112.72905000000002</v>
      </c>
      <c r="K27409" s="4">
        <v>0.35</v>
      </c>
      <c r="L27409" s="73">
        <v>204.64658307692309</v>
      </c>
    </row>
    <row r="27410" spans="1:12" x14ac:dyDescent="0.35">
      <c r="A27410" s="1" t="s">
        <v>45105</v>
      </c>
      <c r="B27410" t="s">
        <v>45106</v>
      </c>
      <c r="C27410" t="s">
        <v>46</v>
      </c>
      <c r="D27410" t="s">
        <v>47</v>
      </c>
      <c r="E27410">
        <v>1</v>
      </c>
      <c r="F27410" s="2">
        <v>214.38</v>
      </c>
      <c r="G27410" s="3">
        <v>1099.07</v>
      </c>
      <c r="H27410" s="3">
        <v>2.1438000000000001</v>
      </c>
      <c r="I27410" s="3">
        <v>10.07586</v>
      </c>
      <c r="J27410" s="3">
        <v>226.59966</v>
      </c>
      <c r="K27410" s="4">
        <v>0.35</v>
      </c>
      <c r="L27410" s="73">
        <v>411.3655366153846</v>
      </c>
    </row>
    <row r="27411" spans="1:12" x14ac:dyDescent="0.35">
      <c r="A27411" s="1" t="s">
        <v>45107</v>
      </c>
      <c r="B27411" t="s">
        <v>41769</v>
      </c>
      <c r="C27411" t="s">
        <v>34</v>
      </c>
      <c r="D27411" t="s">
        <v>35</v>
      </c>
      <c r="E27411">
        <v>1</v>
      </c>
      <c r="F27411" s="2">
        <v>47.14</v>
      </c>
      <c r="G27411" s="3">
        <v>246.81</v>
      </c>
      <c r="H27411" s="3">
        <v>0.47140000000000004</v>
      </c>
      <c r="I27411" s="3">
        <v>2.2155800000000001</v>
      </c>
      <c r="J27411" s="3">
        <v>49.826980000000006</v>
      </c>
      <c r="K27411" s="4">
        <v>0.35</v>
      </c>
      <c r="L27411" s="73">
        <v>90.455132923076931</v>
      </c>
    </row>
    <row r="27412" spans="1:12" x14ac:dyDescent="0.35">
      <c r="A27412" s="1" t="s">
        <v>45108</v>
      </c>
      <c r="B27412" t="s">
        <v>45109</v>
      </c>
      <c r="C27412" t="s">
        <v>34</v>
      </c>
      <c r="D27412" t="s">
        <v>35</v>
      </c>
      <c r="E27412">
        <v>2</v>
      </c>
      <c r="F27412" s="2">
        <v>18336.84</v>
      </c>
      <c r="G27412" s="3">
        <v>96004.4</v>
      </c>
      <c r="H27412" s="3">
        <v>183.36840000000001</v>
      </c>
      <c r="I27412" s="3">
        <v>0</v>
      </c>
      <c r="J27412" s="3">
        <v>18520.2084</v>
      </c>
      <c r="K27412" s="4">
        <v>0.35</v>
      </c>
      <c r="L27412" s="73">
        <v>33621.301403076919</v>
      </c>
    </row>
    <row r="27413" spans="1:12" x14ac:dyDescent="0.35">
      <c r="A27413" s="1" t="s">
        <v>45110</v>
      </c>
      <c r="B27413" t="s">
        <v>45111</v>
      </c>
      <c r="C27413" t="s">
        <v>34</v>
      </c>
      <c r="D27413" t="s">
        <v>35</v>
      </c>
      <c r="E27413">
        <v>1</v>
      </c>
      <c r="F27413" s="2">
        <v>410.53</v>
      </c>
      <c r="G27413" s="3">
        <v>2149.37</v>
      </c>
      <c r="H27413" s="3">
        <v>4.1052999999999997</v>
      </c>
      <c r="I27413" s="3">
        <v>19.294909999999998</v>
      </c>
      <c r="J27413" s="3">
        <v>433.93020999999999</v>
      </c>
      <c r="K27413" s="4">
        <v>0.35</v>
      </c>
      <c r="L27413" s="73">
        <v>787.7502273846153</v>
      </c>
    </row>
    <row r="27414" spans="1:12" x14ac:dyDescent="0.35">
      <c r="A27414" s="1" t="s">
        <v>45112</v>
      </c>
      <c r="B27414" t="s">
        <v>45113</v>
      </c>
      <c r="C27414" t="s">
        <v>34</v>
      </c>
      <c r="D27414" t="s">
        <v>35</v>
      </c>
      <c r="E27414">
        <v>1</v>
      </c>
      <c r="F27414" s="2">
        <v>31.12</v>
      </c>
      <c r="G27414" s="3">
        <v>162.72999999999999</v>
      </c>
      <c r="H27414" s="3">
        <v>0.31120000000000003</v>
      </c>
      <c r="I27414" s="3">
        <v>1.4626399999999999</v>
      </c>
      <c r="J27414" s="3">
        <v>32.893839999999997</v>
      </c>
      <c r="K27414" s="4">
        <v>0.35000000000000003</v>
      </c>
      <c r="L27414" s="73">
        <v>59.714971076923071</v>
      </c>
    </row>
    <row r="27415" spans="1:12" x14ac:dyDescent="0.35">
      <c r="A27415" s="1" t="s">
        <v>45114</v>
      </c>
      <c r="B27415" t="s">
        <v>45115</v>
      </c>
      <c r="C27415" t="s">
        <v>34</v>
      </c>
      <c r="D27415" t="s">
        <v>35</v>
      </c>
      <c r="E27415">
        <v>2</v>
      </c>
      <c r="F27415" s="2">
        <v>9092.65</v>
      </c>
      <c r="G27415" s="3">
        <v>47895.08</v>
      </c>
      <c r="H27415" s="3">
        <v>90.926500000000004</v>
      </c>
      <c r="I27415" s="3">
        <v>0</v>
      </c>
      <c r="J27415" s="3">
        <v>9183.5764999999992</v>
      </c>
      <c r="K27415" s="4">
        <v>0.35000000000000003</v>
      </c>
      <c r="L27415" s="73">
        <v>16671.72349230769</v>
      </c>
    </row>
    <row r="27416" spans="1:12" x14ac:dyDescent="0.35">
      <c r="A27416" s="1" t="s">
        <v>45116</v>
      </c>
      <c r="B27416" t="s">
        <v>45117</v>
      </c>
      <c r="C27416" t="s">
        <v>13</v>
      </c>
      <c r="D27416" t="s">
        <v>14</v>
      </c>
      <c r="E27416">
        <v>2</v>
      </c>
      <c r="F27416" s="2">
        <v>154.30000000000001</v>
      </c>
      <c r="G27416" s="3">
        <v>791.05</v>
      </c>
      <c r="H27416" s="3">
        <v>1.5430000000000001</v>
      </c>
      <c r="I27416" s="3">
        <v>0</v>
      </c>
      <c r="J27416" s="3">
        <v>155.84300000000002</v>
      </c>
      <c r="K27416" s="4">
        <v>0.34999999999999992</v>
      </c>
      <c r="L27416" s="73">
        <v>282.91498461538464</v>
      </c>
    </row>
    <row r="27417" spans="1:12" x14ac:dyDescent="0.35">
      <c r="A27417" s="1" t="s">
        <v>45118</v>
      </c>
      <c r="B27417" t="s">
        <v>45119</v>
      </c>
      <c r="C27417" t="s">
        <v>34</v>
      </c>
      <c r="D27417" t="s">
        <v>35</v>
      </c>
      <c r="E27417">
        <v>1</v>
      </c>
      <c r="F27417" s="2">
        <v>40.15</v>
      </c>
      <c r="G27417" s="3">
        <v>210.21</v>
      </c>
      <c r="H27417" s="3">
        <v>0.40149999999999997</v>
      </c>
      <c r="I27417" s="3">
        <v>1.8870499999999999</v>
      </c>
      <c r="J27417" s="3">
        <v>42.438549999999999</v>
      </c>
      <c r="K27417" s="4">
        <v>0.35000000000000003</v>
      </c>
      <c r="L27417" s="73">
        <v>77.042290769230775</v>
      </c>
    </row>
    <row r="27418" spans="1:12" x14ac:dyDescent="0.35">
      <c r="A27418" s="1" t="s">
        <v>45120</v>
      </c>
      <c r="B27418" t="s">
        <v>45121</v>
      </c>
      <c r="C27418" t="s">
        <v>34</v>
      </c>
      <c r="D27418" t="s">
        <v>35</v>
      </c>
      <c r="E27418">
        <v>1</v>
      </c>
      <c r="F27418" s="2">
        <v>47.39</v>
      </c>
      <c r="G27418" s="3">
        <v>247.82</v>
      </c>
      <c r="H27418" s="3">
        <v>0.47389999999999999</v>
      </c>
      <c r="I27418" s="3">
        <v>2.2273300000000003</v>
      </c>
      <c r="J27418" s="3">
        <v>50.091230000000003</v>
      </c>
      <c r="K27418" s="4">
        <v>0.35000000000000003</v>
      </c>
      <c r="L27418" s="73">
        <v>90.93484830769232</v>
      </c>
    </row>
    <row r="27419" spans="1:12" x14ac:dyDescent="0.35">
      <c r="A27419" s="1" t="s">
        <v>45122</v>
      </c>
      <c r="B27419" t="s">
        <v>45123</v>
      </c>
      <c r="C27419" t="s">
        <v>13</v>
      </c>
      <c r="D27419" t="s">
        <v>14</v>
      </c>
      <c r="E27419">
        <v>2</v>
      </c>
      <c r="F27419" s="2">
        <v>2773.49</v>
      </c>
      <c r="G27419" s="3">
        <v>13606.39</v>
      </c>
      <c r="H27419" s="3">
        <v>27.7349</v>
      </c>
      <c r="I27419" s="3">
        <v>0</v>
      </c>
      <c r="J27419" s="3">
        <v>2801.2248999999997</v>
      </c>
      <c r="K27419" s="4">
        <v>0.35000000000000003</v>
      </c>
      <c r="L27419" s="73">
        <v>5085.3005876923071</v>
      </c>
    </row>
    <row r="27420" spans="1:12" x14ac:dyDescent="0.35">
      <c r="A27420" s="1" t="s">
        <v>45124</v>
      </c>
      <c r="B27420" t="s">
        <v>45125</v>
      </c>
      <c r="C27420" t="s">
        <v>13</v>
      </c>
      <c r="D27420" t="s">
        <v>14</v>
      </c>
      <c r="E27420">
        <v>2</v>
      </c>
      <c r="F27420" s="2">
        <v>78.099999999999994</v>
      </c>
      <c r="G27420" s="3">
        <v>383.14</v>
      </c>
      <c r="H27420" s="3">
        <v>0.78099999999999992</v>
      </c>
      <c r="I27420" s="3">
        <v>0</v>
      </c>
      <c r="J27420" s="3">
        <v>78.881</v>
      </c>
      <c r="K27420" s="4">
        <v>0.35</v>
      </c>
      <c r="L27420" s="73">
        <v>143.19935384615383</v>
      </c>
    </row>
    <row r="27421" spans="1:12" x14ac:dyDescent="0.35">
      <c r="A27421" s="1" t="s">
        <v>45126</v>
      </c>
      <c r="B27421" t="s">
        <v>45127</v>
      </c>
      <c r="C27421" t="s">
        <v>34</v>
      </c>
      <c r="D27421" t="s">
        <v>35</v>
      </c>
      <c r="E27421">
        <v>1</v>
      </c>
      <c r="F27421" s="2">
        <v>57.08</v>
      </c>
      <c r="G27421" s="3">
        <v>298.89999999999998</v>
      </c>
      <c r="H27421" s="3">
        <v>0.57079999999999997</v>
      </c>
      <c r="I27421" s="3">
        <v>2.68276</v>
      </c>
      <c r="J27421" s="3">
        <v>60.333559999999999</v>
      </c>
      <c r="K27421" s="4">
        <v>0.34999999999999992</v>
      </c>
      <c r="L27421" s="73">
        <v>109.52861661538461</v>
      </c>
    </row>
    <row r="27422" spans="1:12" x14ac:dyDescent="0.35">
      <c r="A27422" s="1" t="s">
        <v>45128</v>
      </c>
      <c r="B27422" t="s">
        <v>41499</v>
      </c>
      <c r="C27422" t="s">
        <v>34</v>
      </c>
      <c r="D27422" t="s">
        <v>35</v>
      </c>
      <c r="E27422">
        <v>2</v>
      </c>
      <c r="F27422" s="2">
        <v>31.9</v>
      </c>
      <c r="G27422" s="3">
        <v>163.53</v>
      </c>
      <c r="H27422" s="3">
        <v>0.31900000000000001</v>
      </c>
      <c r="I27422" s="3">
        <v>0</v>
      </c>
      <c r="J27422" s="3">
        <v>32.219000000000001</v>
      </c>
      <c r="K27422" s="4">
        <v>0.34999999999999992</v>
      </c>
      <c r="L27422" s="73">
        <v>58.48987692307692</v>
      </c>
    </row>
    <row r="27423" spans="1:12" x14ac:dyDescent="0.35">
      <c r="A27423" s="1" t="s">
        <v>45129</v>
      </c>
      <c r="B27423" t="s">
        <v>45130</v>
      </c>
      <c r="C27423" t="s">
        <v>34</v>
      </c>
      <c r="D27423" t="s">
        <v>35</v>
      </c>
      <c r="E27423">
        <v>1</v>
      </c>
      <c r="F27423" s="2">
        <v>56.62</v>
      </c>
      <c r="G27423" s="3">
        <v>495.7</v>
      </c>
      <c r="H27423" s="3">
        <v>0.56620000000000004</v>
      </c>
      <c r="I27423" s="3">
        <v>2.6611400000000001</v>
      </c>
      <c r="J27423" s="3">
        <v>59.847340000000003</v>
      </c>
      <c r="K27423" s="4">
        <v>0.35000000000000003</v>
      </c>
      <c r="L27423" s="73">
        <v>108.64594030769231</v>
      </c>
    </row>
    <row r="27424" spans="1:12" x14ac:dyDescent="0.35">
      <c r="A27424" s="1" t="s">
        <v>45131</v>
      </c>
      <c r="B27424" t="s">
        <v>45132</v>
      </c>
      <c r="C27424" t="s">
        <v>13</v>
      </c>
      <c r="D27424" t="s">
        <v>14</v>
      </c>
      <c r="E27424">
        <v>2</v>
      </c>
      <c r="F27424" s="2">
        <v>503.34</v>
      </c>
      <c r="G27424" s="3">
        <v>2580.4699999999998</v>
      </c>
      <c r="H27424" s="3">
        <v>5.0333999999999994</v>
      </c>
      <c r="I27424" s="3">
        <v>0</v>
      </c>
      <c r="J27424" s="3">
        <v>508.37339999999995</v>
      </c>
      <c r="K27424" s="4">
        <v>0.34999999999999992</v>
      </c>
      <c r="L27424" s="73">
        <v>922.89324923076902</v>
      </c>
    </row>
    <row r="27425" spans="1:12" x14ac:dyDescent="0.35">
      <c r="A27425" s="1" t="s">
        <v>45133</v>
      </c>
      <c r="B27425" t="s">
        <v>43276</v>
      </c>
      <c r="C27425" t="s">
        <v>34</v>
      </c>
      <c r="D27425" t="s">
        <v>35</v>
      </c>
      <c r="E27425">
        <v>2</v>
      </c>
      <c r="F27425" s="2">
        <v>3462.48</v>
      </c>
      <c r="G27425" s="3">
        <v>0</v>
      </c>
      <c r="H27425" s="3">
        <v>34.6248</v>
      </c>
      <c r="I27425" s="3">
        <v>0</v>
      </c>
      <c r="J27425" s="3">
        <v>3497.1048000000001</v>
      </c>
      <c r="K27425" s="4">
        <v>0.34999999999999992</v>
      </c>
      <c r="L27425" s="73">
        <v>6348.590252307692</v>
      </c>
    </row>
    <row r="27426" spans="1:12" x14ac:dyDescent="0.35">
      <c r="A27426" s="1" t="s">
        <v>45134</v>
      </c>
      <c r="B27426" t="s">
        <v>45135</v>
      </c>
      <c r="C27426" t="s">
        <v>34</v>
      </c>
      <c r="D27426" t="s">
        <v>35</v>
      </c>
      <c r="E27426">
        <v>1</v>
      </c>
      <c r="F27426" s="2">
        <v>87.29</v>
      </c>
      <c r="G27426" s="3">
        <v>457.02</v>
      </c>
      <c r="H27426" s="3">
        <v>0.87290000000000012</v>
      </c>
      <c r="I27426" s="3">
        <v>4.1026300000000004</v>
      </c>
      <c r="J27426" s="3">
        <v>92.265530000000012</v>
      </c>
      <c r="K27426" s="4">
        <v>0.35</v>
      </c>
      <c r="L27426" s="73">
        <v>167.49742369230771</v>
      </c>
    </row>
    <row r="27427" spans="1:12" x14ac:dyDescent="0.35">
      <c r="A27427" s="1" t="s">
        <v>45136</v>
      </c>
      <c r="B27427" t="s">
        <v>45137</v>
      </c>
      <c r="C27427" t="s">
        <v>34</v>
      </c>
      <c r="D27427" t="s">
        <v>35</v>
      </c>
      <c r="E27427">
        <v>1</v>
      </c>
      <c r="F27427" s="2">
        <v>2.4700000000000002</v>
      </c>
      <c r="G27427" s="3">
        <v>12.61</v>
      </c>
      <c r="H27427" s="3">
        <v>2.4700000000000003E-2</v>
      </c>
      <c r="I27427" s="3">
        <v>0.11609000000000001</v>
      </c>
      <c r="J27427" s="3">
        <v>2.6107900000000002</v>
      </c>
      <c r="K27427" s="4">
        <v>0.35000000000000003</v>
      </c>
      <c r="L27427" s="73">
        <v>4.7395880000000004</v>
      </c>
    </row>
    <row r="27428" spans="1:12" x14ac:dyDescent="0.35">
      <c r="A27428" s="1" t="s">
        <v>45138</v>
      </c>
      <c r="B27428" t="s">
        <v>45139</v>
      </c>
      <c r="C27428" t="s">
        <v>13</v>
      </c>
      <c r="D27428" t="s">
        <v>14</v>
      </c>
      <c r="E27428">
        <v>1</v>
      </c>
      <c r="F27428" s="2">
        <v>91.53</v>
      </c>
      <c r="G27428" s="3">
        <v>469.21</v>
      </c>
      <c r="H27428" s="3">
        <v>0.9153</v>
      </c>
      <c r="I27428" s="3">
        <v>4.3019100000000003</v>
      </c>
      <c r="J27428" s="3">
        <v>96.74721000000001</v>
      </c>
      <c r="K27428" s="4">
        <v>0.35000000000000003</v>
      </c>
      <c r="L27428" s="73">
        <v>175.63339661538464</v>
      </c>
    </row>
    <row r="27429" spans="1:12" x14ac:dyDescent="0.35">
      <c r="A27429" s="1" t="s">
        <v>45140</v>
      </c>
      <c r="B27429" t="s">
        <v>45141</v>
      </c>
      <c r="C27429" t="s">
        <v>34</v>
      </c>
      <c r="D27429" t="s">
        <v>35</v>
      </c>
      <c r="E27429">
        <v>1</v>
      </c>
      <c r="F27429" s="2">
        <v>91.45</v>
      </c>
      <c r="G27429" s="3">
        <v>478.8</v>
      </c>
      <c r="H27429" s="3">
        <v>0.91450000000000009</v>
      </c>
      <c r="I27429" s="3">
        <v>4.2981500000000006</v>
      </c>
      <c r="J27429" s="3">
        <v>96.662650000000014</v>
      </c>
      <c r="K27429" s="4">
        <v>0.35</v>
      </c>
      <c r="L27429" s="73">
        <v>175.47988769230773</v>
      </c>
    </row>
    <row r="27430" spans="1:12" x14ac:dyDescent="0.35">
      <c r="A27430" s="1" t="s">
        <v>45142</v>
      </c>
      <c r="B27430" t="s">
        <v>45143</v>
      </c>
      <c r="C27430" t="s">
        <v>34</v>
      </c>
      <c r="D27430" t="s">
        <v>35</v>
      </c>
      <c r="E27430">
        <v>2</v>
      </c>
      <c r="F27430" s="2">
        <v>74.790000000000006</v>
      </c>
      <c r="G27430" s="3">
        <v>558.65</v>
      </c>
      <c r="H27430" s="3">
        <v>0.74790000000000012</v>
      </c>
      <c r="I27430" s="3">
        <v>0</v>
      </c>
      <c r="J27430" s="3">
        <v>75.537900000000008</v>
      </c>
      <c r="K27430" s="4">
        <v>0.35</v>
      </c>
      <c r="L27430" s="73">
        <v>137.13034153846155</v>
      </c>
    </row>
    <row r="27431" spans="1:12" x14ac:dyDescent="0.35">
      <c r="A27431" s="1">
        <v>41001241</v>
      </c>
      <c r="B27431" t="s">
        <v>44389</v>
      </c>
      <c r="C27431" t="s">
        <v>34</v>
      </c>
      <c r="D27431" t="s">
        <v>35</v>
      </c>
      <c r="E27431">
        <v>1</v>
      </c>
      <c r="F27431" s="2">
        <v>114.57</v>
      </c>
      <c r="G27431" s="3">
        <v>587.32000000000005</v>
      </c>
      <c r="H27431" s="3">
        <v>1.1456999999999999</v>
      </c>
      <c r="I27431" s="3">
        <v>5.3847899999999997</v>
      </c>
      <c r="J27431" s="3">
        <v>121.10048999999999</v>
      </c>
      <c r="K27431" s="4">
        <v>0.35000000000000003</v>
      </c>
      <c r="L27431" s="73">
        <v>219.84396646153846</v>
      </c>
    </row>
    <row r="27432" spans="1:12" x14ac:dyDescent="0.35">
      <c r="A27432" s="1" t="s">
        <v>45144</v>
      </c>
      <c r="B27432" t="s">
        <v>45145</v>
      </c>
      <c r="C27432" t="s">
        <v>34</v>
      </c>
      <c r="D27432" t="s">
        <v>35</v>
      </c>
      <c r="E27432">
        <v>1</v>
      </c>
      <c r="F27432" s="2">
        <v>5068.7</v>
      </c>
      <c r="G27432" s="3">
        <v>24008.38</v>
      </c>
      <c r="H27432" s="3">
        <v>50.686999999999998</v>
      </c>
      <c r="I27432" s="3">
        <v>238.22889999999998</v>
      </c>
      <c r="J27432" s="3">
        <v>5357.6158999999998</v>
      </c>
      <c r="K27432" s="4">
        <v>0.34999999999999992</v>
      </c>
      <c r="L27432" s="73">
        <v>9726.1334799999986</v>
      </c>
    </row>
    <row r="27433" spans="1:12" x14ac:dyDescent="0.35">
      <c r="A27433" s="1" t="s">
        <v>45146</v>
      </c>
      <c r="B27433" t="s">
        <v>45147</v>
      </c>
      <c r="C27433" t="s">
        <v>34</v>
      </c>
      <c r="D27433" t="s">
        <v>35</v>
      </c>
      <c r="E27433">
        <v>2</v>
      </c>
      <c r="F27433" s="2">
        <v>6.31</v>
      </c>
      <c r="G27433" s="3">
        <v>32.36</v>
      </c>
      <c r="H27433" s="3">
        <v>6.3100000000000003E-2</v>
      </c>
      <c r="I27433" s="3">
        <v>0</v>
      </c>
      <c r="J27433" s="3">
        <v>6.3731</v>
      </c>
      <c r="K27433" s="4">
        <v>0.34999999999999992</v>
      </c>
      <c r="L27433" s="73">
        <v>11.569627692307691</v>
      </c>
    </row>
    <row r="27434" spans="1:12" x14ac:dyDescent="0.35">
      <c r="A27434" s="1" t="s">
        <v>45148</v>
      </c>
      <c r="B27434" t="s">
        <v>45149</v>
      </c>
      <c r="C27434" t="s">
        <v>1441</v>
      </c>
      <c r="D27434" t="s">
        <v>1442</v>
      </c>
      <c r="E27434">
        <v>1</v>
      </c>
      <c r="F27434" s="2">
        <v>426.43</v>
      </c>
      <c r="G27434" s="3">
        <v>2186.1799999999998</v>
      </c>
      <c r="H27434" s="3">
        <v>4.2643000000000004</v>
      </c>
      <c r="I27434" s="3">
        <v>20.042210000000001</v>
      </c>
      <c r="J27434" s="3">
        <v>450.73651000000001</v>
      </c>
      <c r="K27434" s="4">
        <v>0.35</v>
      </c>
      <c r="L27434" s="73">
        <v>818.26012584615387</v>
      </c>
    </row>
    <row r="27435" spans="1:12" x14ac:dyDescent="0.35">
      <c r="A27435" s="1" t="s">
        <v>45150</v>
      </c>
      <c r="B27435" t="s">
        <v>45151</v>
      </c>
      <c r="C27435" t="s">
        <v>13</v>
      </c>
      <c r="D27435" t="s">
        <v>14</v>
      </c>
      <c r="E27435">
        <v>2</v>
      </c>
      <c r="F27435" s="2">
        <v>92.79</v>
      </c>
      <c r="G27435" s="3">
        <v>475.71</v>
      </c>
      <c r="H27435" s="3">
        <v>0.92790000000000006</v>
      </c>
      <c r="I27435" s="3">
        <v>0</v>
      </c>
      <c r="J27435" s="3">
        <v>93.7179</v>
      </c>
      <c r="K27435" s="4">
        <v>0.35</v>
      </c>
      <c r="L27435" s="73">
        <v>170.13403384615384</v>
      </c>
    </row>
    <row r="27436" spans="1:12" x14ac:dyDescent="0.35">
      <c r="A27436" s="1" t="s">
        <v>45152</v>
      </c>
      <c r="B27436" t="s">
        <v>40438</v>
      </c>
      <c r="C27436" t="s">
        <v>34</v>
      </c>
      <c r="D27436" t="s">
        <v>35</v>
      </c>
      <c r="E27436">
        <v>2</v>
      </c>
      <c r="F27436" s="2">
        <v>385.09</v>
      </c>
      <c r="G27436" s="3">
        <v>1974.22</v>
      </c>
      <c r="H27436" s="3">
        <v>3.8508999999999998</v>
      </c>
      <c r="I27436" s="3">
        <v>0</v>
      </c>
      <c r="J27436" s="3">
        <v>388.9409</v>
      </c>
      <c r="K27436" s="4">
        <v>0.35</v>
      </c>
      <c r="L27436" s="73">
        <v>706.07732615384612</v>
      </c>
    </row>
    <row r="27437" spans="1:12" x14ac:dyDescent="0.35">
      <c r="A27437" s="1" t="s">
        <v>45153</v>
      </c>
      <c r="B27437" t="s">
        <v>45154</v>
      </c>
      <c r="C27437" t="s">
        <v>34</v>
      </c>
      <c r="D27437" t="s">
        <v>35</v>
      </c>
      <c r="E27437">
        <v>1</v>
      </c>
      <c r="F27437" s="2">
        <v>1887.48</v>
      </c>
      <c r="G27437" s="3">
        <v>9468.74</v>
      </c>
      <c r="H27437" s="3">
        <v>18.8748</v>
      </c>
      <c r="I27437" s="3">
        <v>88.711560000000006</v>
      </c>
      <c r="J27437" s="3">
        <v>1995.06636</v>
      </c>
      <c r="K27437" s="4">
        <v>0.35000000000000003</v>
      </c>
      <c r="L27437" s="73">
        <v>3621.8127766153848</v>
      </c>
    </row>
    <row r="27438" spans="1:12" x14ac:dyDescent="0.35">
      <c r="A27438" s="1" t="s">
        <v>45155</v>
      </c>
      <c r="B27438" t="s">
        <v>45156</v>
      </c>
      <c r="C27438" t="s">
        <v>34</v>
      </c>
      <c r="D27438" t="s">
        <v>35</v>
      </c>
      <c r="E27438">
        <v>1</v>
      </c>
      <c r="F27438" s="2">
        <v>38.82</v>
      </c>
      <c r="G27438" s="3">
        <v>203.25</v>
      </c>
      <c r="H27438" s="3">
        <v>0.38819999999999999</v>
      </c>
      <c r="I27438" s="3">
        <v>1.8245400000000001</v>
      </c>
      <c r="J27438" s="3">
        <v>41.032739999999997</v>
      </c>
      <c r="K27438" s="4">
        <v>0.35</v>
      </c>
      <c r="L27438" s="73">
        <v>74.490204923076917</v>
      </c>
    </row>
    <row r="27439" spans="1:12" x14ac:dyDescent="0.35">
      <c r="A27439" s="1" t="s">
        <v>45157</v>
      </c>
      <c r="B27439" t="s">
        <v>45158</v>
      </c>
      <c r="C27439" t="s">
        <v>13</v>
      </c>
      <c r="D27439" t="s">
        <v>14</v>
      </c>
      <c r="E27439">
        <v>1</v>
      </c>
      <c r="F27439" s="2">
        <v>305.08</v>
      </c>
      <c r="G27439" s="3">
        <v>1543.25</v>
      </c>
      <c r="H27439" s="3">
        <v>3.0507999999999997</v>
      </c>
      <c r="I27439" s="3">
        <v>14.338759999999999</v>
      </c>
      <c r="J27439" s="3">
        <v>322.46955999999994</v>
      </c>
      <c r="K27439" s="4">
        <v>0.35</v>
      </c>
      <c r="L27439" s="73">
        <v>585.40627815384607</v>
      </c>
    </row>
    <row r="27440" spans="1:12" x14ac:dyDescent="0.35">
      <c r="A27440" s="1" t="s">
        <v>45159</v>
      </c>
      <c r="B27440" t="s">
        <v>45160</v>
      </c>
      <c r="C27440" t="s">
        <v>34</v>
      </c>
      <c r="D27440" t="s">
        <v>35</v>
      </c>
      <c r="E27440">
        <v>2</v>
      </c>
      <c r="F27440" s="2">
        <v>2333.69</v>
      </c>
      <c r="G27440" s="3">
        <v>11963.97</v>
      </c>
      <c r="H27440" s="3">
        <v>23.3369</v>
      </c>
      <c r="I27440" s="3">
        <v>0</v>
      </c>
      <c r="J27440" s="3">
        <v>2357.0268999999998</v>
      </c>
      <c r="K27440" s="4">
        <v>0.35</v>
      </c>
      <c r="L27440" s="73">
        <v>4278.9103723076914</v>
      </c>
    </row>
    <row r="27441" spans="1:12" x14ac:dyDescent="0.35">
      <c r="A27441" s="1" t="s">
        <v>45161</v>
      </c>
      <c r="B27441" t="s">
        <v>45162</v>
      </c>
      <c r="C27441" t="s">
        <v>34</v>
      </c>
      <c r="D27441" t="s">
        <v>35</v>
      </c>
      <c r="E27441">
        <v>2</v>
      </c>
      <c r="F27441" s="2">
        <v>28.59</v>
      </c>
      <c r="G27441" s="3">
        <v>146.58000000000001</v>
      </c>
      <c r="H27441" s="3">
        <v>0.28589999999999999</v>
      </c>
      <c r="I27441" s="3">
        <v>0</v>
      </c>
      <c r="J27441" s="3">
        <v>28.875900000000001</v>
      </c>
      <c r="K27441" s="4">
        <v>0.34999999999999992</v>
      </c>
      <c r="L27441" s="73">
        <v>52.420864615384609</v>
      </c>
    </row>
    <row r="27442" spans="1:12" x14ac:dyDescent="0.35">
      <c r="A27442" s="1" t="s">
        <v>45163</v>
      </c>
      <c r="B27442" t="s">
        <v>45164</v>
      </c>
      <c r="C27442" t="s">
        <v>34</v>
      </c>
      <c r="D27442" t="s">
        <v>35</v>
      </c>
      <c r="E27442">
        <v>1</v>
      </c>
      <c r="F27442" s="2">
        <v>5.0199999999999996</v>
      </c>
      <c r="G27442" s="3">
        <v>25.76</v>
      </c>
      <c r="H27442" s="3">
        <v>5.0199999999999995E-2</v>
      </c>
      <c r="I27442" s="3">
        <v>0.23593999999999998</v>
      </c>
      <c r="J27442" s="3">
        <v>5.3061400000000001</v>
      </c>
      <c r="K27442" s="4">
        <v>0.35</v>
      </c>
      <c r="L27442" s="73">
        <v>9.6326849230769227</v>
      </c>
    </row>
    <row r="27443" spans="1:12" x14ac:dyDescent="0.35">
      <c r="A27443" s="1" t="s">
        <v>45165</v>
      </c>
      <c r="B27443" t="s">
        <v>45166</v>
      </c>
      <c r="C27443" t="s">
        <v>34</v>
      </c>
      <c r="D27443" t="s">
        <v>35</v>
      </c>
      <c r="E27443">
        <v>1</v>
      </c>
      <c r="F27443" s="2">
        <v>421.05</v>
      </c>
      <c r="G27443" s="3">
        <v>2204.4499999999998</v>
      </c>
      <c r="H27443" s="3">
        <v>4.2105000000000006</v>
      </c>
      <c r="I27443" s="3">
        <v>19.789349999999999</v>
      </c>
      <c r="J27443" s="3">
        <v>445.04985000000005</v>
      </c>
      <c r="K27443" s="4">
        <v>0.35000000000000003</v>
      </c>
      <c r="L27443" s="73">
        <v>807.93665076923094</v>
      </c>
    </row>
    <row r="27444" spans="1:12" x14ac:dyDescent="0.35">
      <c r="A27444" s="1" t="s">
        <v>45167</v>
      </c>
      <c r="B27444" t="s">
        <v>45168</v>
      </c>
      <c r="C27444" t="s">
        <v>34</v>
      </c>
      <c r="D27444" t="s">
        <v>35</v>
      </c>
      <c r="E27444">
        <v>2</v>
      </c>
      <c r="F27444" s="2">
        <v>352.84</v>
      </c>
      <c r="G27444" s="3">
        <v>1808.86</v>
      </c>
      <c r="H27444" s="3">
        <v>3.5284</v>
      </c>
      <c r="I27444" s="3">
        <v>0</v>
      </c>
      <c r="J27444" s="3">
        <v>356.36839999999995</v>
      </c>
      <c r="K27444" s="4">
        <v>0.34999999999999992</v>
      </c>
      <c r="L27444" s="73">
        <v>646.94571076923057</v>
      </c>
    </row>
    <row r="27445" spans="1:12" x14ac:dyDescent="0.35">
      <c r="A27445" s="1" t="s">
        <v>45169</v>
      </c>
      <c r="B27445" t="s">
        <v>45170</v>
      </c>
      <c r="C27445" t="s">
        <v>34</v>
      </c>
      <c r="D27445" t="s">
        <v>35</v>
      </c>
      <c r="E27445">
        <v>1</v>
      </c>
      <c r="F27445" s="2">
        <v>356.21</v>
      </c>
      <c r="G27445" s="3">
        <v>1881.07</v>
      </c>
      <c r="H27445" s="3">
        <v>3.5621</v>
      </c>
      <c r="I27445" s="3">
        <v>16.741869999999999</v>
      </c>
      <c r="J27445" s="3">
        <v>376.51396999999997</v>
      </c>
      <c r="K27445" s="4">
        <v>0.34999999999999992</v>
      </c>
      <c r="L27445" s="73">
        <v>683.51766861538454</v>
      </c>
    </row>
    <row r="27446" spans="1:12" x14ac:dyDescent="0.35">
      <c r="A27446" s="1" t="s">
        <v>45171</v>
      </c>
      <c r="B27446" t="s">
        <v>45172</v>
      </c>
      <c r="C27446" t="s">
        <v>34</v>
      </c>
      <c r="D27446" t="s">
        <v>35</v>
      </c>
      <c r="E27446">
        <v>1</v>
      </c>
      <c r="F27446" s="2">
        <v>95.18</v>
      </c>
      <c r="G27446" s="3">
        <v>498.27</v>
      </c>
      <c r="H27446" s="3">
        <v>0.95180000000000009</v>
      </c>
      <c r="I27446" s="3">
        <v>4.4734600000000002</v>
      </c>
      <c r="J27446" s="3">
        <v>100.60526000000002</v>
      </c>
      <c r="K27446" s="4">
        <v>0.35</v>
      </c>
      <c r="L27446" s="73">
        <v>182.63724123076926</v>
      </c>
    </row>
    <row r="27447" spans="1:12" x14ac:dyDescent="0.35">
      <c r="A27447" s="1" t="s">
        <v>45173</v>
      </c>
      <c r="B27447" t="s">
        <v>45174</v>
      </c>
      <c r="C27447" t="s">
        <v>34</v>
      </c>
      <c r="D27447" t="s">
        <v>35</v>
      </c>
      <c r="E27447">
        <v>1</v>
      </c>
      <c r="F27447" s="2">
        <v>5.51</v>
      </c>
      <c r="G27447" s="3">
        <v>28.8</v>
      </c>
      <c r="H27447" s="3">
        <v>5.5099999999999996E-2</v>
      </c>
      <c r="I27447" s="3">
        <v>0.25896999999999998</v>
      </c>
      <c r="J27447" s="3">
        <v>5.8240699999999999</v>
      </c>
      <c r="K27447" s="4">
        <v>0.34999999999999992</v>
      </c>
      <c r="L27447" s="73">
        <v>10.572927076923076</v>
      </c>
    </row>
    <row r="27448" spans="1:12" x14ac:dyDescent="0.35">
      <c r="A27448" s="1" t="s">
        <v>45175</v>
      </c>
      <c r="B27448" t="s">
        <v>42372</v>
      </c>
      <c r="C27448" t="s">
        <v>13</v>
      </c>
      <c r="D27448" t="s">
        <v>14</v>
      </c>
      <c r="E27448">
        <v>2</v>
      </c>
      <c r="F27448" s="2">
        <v>2162.65</v>
      </c>
      <c r="G27448" s="3">
        <v>11219.16</v>
      </c>
      <c r="H27448" s="3">
        <v>21.6265</v>
      </c>
      <c r="I27448" s="3">
        <v>0</v>
      </c>
      <c r="J27448" s="3">
        <v>2184.2764999999999</v>
      </c>
      <c r="K27448" s="4">
        <v>0.34999999999999992</v>
      </c>
      <c r="L27448" s="73">
        <v>3965.3019538461535</v>
      </c>
    </row>
    <row r="27449" spans="1:12" x14ac:dyDescent="0.35">
      <c r="A27449" s="1" t="s">
        <v>45176</v>
      </c>
      <c r="B27449" t="s">
        <v>45177</v>
      </c>
      <c r="C27449" t="s">
        <v>34</v>
      </c>
      <c r="D27449" t="s">
        <v>35</v>
      </c>
      <c r="E27449">
        <v>1</v>
      </c>
      <c r="F27449" s="2">
        <v>96.09</v>
      </c>
      <c r="G27449" s="3">
        <v>503.09</v>
      </c>
      <c r="H27449" s="3">
        <v>0.96090000000000009</v>
      </c>
      <c r="I27449" s="3">
        <v>4.5162300000000002</v>
      </c>
      <c r="J27449" s="3">
        <v>101.56712999999999</v>
      </c>
      <c r="K27449" s="4">
        <v>0.34999999999999992</v>
      </c>
      <c r="L27449" s="73">
        <v>184.3834052307692</v>
      </c>
    </row>
    <row r="27450" spans="1:12" x14ac:dyDescent="0.35">
      <c r="A27450" s="1" t="s">
        <v>45178</v>
      </c>
      <c r="B27450" t="s">
        <v>45179</v>
      </c>
      <c r="C27450" t="s">
        <v>46</v>
      </c>
      <c r="D27450" t="s">
        <v>47</v>
      </c>
      <c r="E27450">
        <v>1</v>
      </c>
      <c r="F27450" s="2">
        <v>119.3</v>
      </c>
      <c r="G27450" s="3">
        <v>611.63</v>
      </c>
      <c r="H27450" s="3">
        <v>1.1930000000000001</v>
      </c>
      <c r="I27450" s="3">
        <v>5.6071</v>
      </c>
      <c r="J27450" s="3">
        <v>126.1001</v>
      </c>
      <c r="K27450" s="4">
        <v>0.35</v>
      </c>
      <c r="L27450" s="73">
        <v>228.92018153846152</v>
      </c>
    </row>
    <row r="27451" spans="1:12" x14ac:dyDescent="0.35">
      <c r="A27451" s="1" t="s">
        <v>45180</v>
      </c>
      <c r="B27451" t="s">
        <v>45181</v>
      </c>
      <c r="C27451" t="s">
        <v>13</v>
      </c>
      <c r="D27451" t="s">
        <v>14</v>
      </c>
      <c r="E27451">
        <v>2</v>
      </c>
      <c r="F27451" s="2">
        <v>339.49</v>
      </c>
      <c r="G27451" s="3">
        <v>1588.59</v>
      </c>
      <c r="H27451" s="3">
        <v>3.3949000000000003</v>
      </c>
      <c r="I27451" s="3">
        <v>0</v>
      </c>
      <c r="J27451" s="3">
        <v>342.88490000000002</v>
      </c>
      <c r="K27451" s="4">
        <v>0.35000000000000003</v>
      </c>
      <c r="L27451" s="73">
        <v>622.46797230769232</v>
      </c>
    </row>
    <row r="27452" spans="1:12" x14ac:dyDescent="0.35">
      <c r="A27452" s="1" t="s">
        <v>45182</v>
      </c>
      <c r="B27452" t="s">
        <v>45183</v>
      </c>
      <c r="C27452" t="s">
        <v>34</v>
      </c>
      <c r="D27452" t="s">
        <v>35</v>
      </c>
      <c r="E27452">
        <v>2</v>
      </c>
      <c r="F27452" s="2">
        <v>58.67</v>
      </c>
      <c r="G27452" s="3">
        <v>307.17</v>
      </c>
      <c r="H27452" s="3">
        <v>0.5867</v>
      </c>
      <c r="I27452" s="3">
        <v>0</v>
      </c>
      <c r="J27452" s="3">
        <v>59.256700000000002</v>
      </c>
      <c r="K27452" s="4">
        <v>0.35000000000000003</v>
      </c>
      <c r="L27452" s="73">
        <v>107.57370153846155</v>
      </c>
    </row>
    <row r="27453" spans="1:12" x14ac:dyDescent="0.35">
      <c r="A27453" s="1" t="s">
        <v>45184</v>
      </c>
      <c r="B27453" t="s">
        <v>45185</v>
      </c>
      <c r="C27453" t="s">
        <v>34</v>
      </c>
      <c r="D27453" t="s">
        <v>35</v>
      </c>
      <c r="E27453">
        <v>2</v>
      </c>
      <c r="F27453" s="2">
        <v>136.13</v>
      </c>
      <c r="G27453" s="3">
        <v>1016.97</v>
      </c>
      <c r="H27453" s="3">
        <v>1.3613</v>
      </c>
      <c r="I27453" s="3">
        <v>0</v>
      </c>
      <c r="J27453" s="3">
        <v>137.4913</v>
      </c>
      <c r="K27453" s="4">
        <v>0.35</v>
      </c>
      <c r="L27453" s="73">
        <v>249.59959076923076</v>
      </c>
    </row>
    <row r="27454" spans="1:12" x14ac:dyDescent="0.35">
      <c r="A27454" s="1" t="s">
        <v>45186</v>
      </c>
      <c r="B27454" t="s">
        <v>45187</v>
      </c>
      <c r="C27454" t="s">
        <v>13</v>
      </c>
      <c r="D27454" t="s">
        <v>14</v>
      </c>
      <c r="E27454">
        <v>2</v>
      </c>
      <c r="F27454" s="2">
        <v>4.3899999999999997</v>
      </c>
      <c r="G27454" s="3">
        <v>22.2</v>
      </c>
      <c r="H27454" s="3">
        <v>4.3899999999999995E-2</v>
      </c>
      <c r="I27454" s="3">
        <v>0</v>
      </c>
      <c r="J27454" s="3">
        <v>4.4338999999999995</v>
      </c>
      <c r="K27454" s="4">
        <v>0.35</v>
      </c>
      <c r="L27454" s="73">
        <v>8.0492338461538449</v>
      </c>
    </row>
    <row r="27455" spans="1:12" x14ac:dyDescent="0.35">
      <c r="A27455" s="1" t="s">
        <v>45188</v>
      </c>
      <c r="B27455" t="s">
        <v>45189</v>
      </c>
      <c r="C27455" t="s">
        <v>13</v>
      </c>
      <c r="D27455" t="s">
        <v>14</v>
      </c>
      <c r="E27455">
        <v>1</v>
      </c>
      <c r="F27455" s="2">
        <v>113.31</v>
      </c>
      <c r="G27455" s="3">
        <v>580.89</v>
      </c>
      <c r="H27455" s="3">
        <v>1.1331</v>
      </c>
      <c r="I27455" s="3">
        <v>5.3255699999999999</v>
      </c>
      <c r="J27455" s="3">
        <v>119.76867</v>
      </c>
      <c r="K27455" s="4">
        <v>0.35000000000000003</v>
      </c>
      <c r="L27455" s="73">
        <v>217.42620092307692</v>
      </c>
    </row>
    <row r="27456" spans="1:12" x14ac:dyDescent="0.35">
      <c r="A27456" s="1" t="s">
        <v>45190</v>
      </c>
      <c r="B27456" t="s">
        <v>45191</v>
      </c>
      <c r="C27456" t="s">
        <v>34</v>
      </c>
      <c r="D27456" t="s">
        <v>35</v>
      </c>
      <c r="E27456">
        <v>2</v>
      </c>
      <c r="F27456" s="2">
        <v>326.57</v>
      </c>
      <c r="G27456" s="3">
        <v>1638.27</v>
      </c>
      <c r="H27456" s="3">
        <v>3.2656999999999998</v>
      </c>
      <c r="I27456" s="3">
        <v>0</v>
      </c>
      <c r="J27456" s="3">
        <v>329.83569999999997</v>
      </c>
      <c r="K27456" s="4">
        <v>0.35</v>
      </c>
      <c r="L27456" s="73">
        <v>598.77865538461538</v>
      </c>
    </row>
    <row r="27457" spans="1:12" x14ac:dyDescent="0.35">
      <c r="A27457" s="1" t="s">
        <v>45192</v>
      </c>
      <c r="B27457" t="s">
        <v>45193</v>
      </c>
      <c r="C27457" t="s">
        <v>34</v>
      </c>
      <c r="D27457" t="s">
        <v>35</v>
      </c>
      <c r="E27457">
        <v>1</v>
      </c>
      <c r="F27457" s="2">
        <v>519.04999999999995</v>
      </c>
      <c r="G27457" s="3">
        <v>2660.97</v>
      </c>
      <c r="H27457" s="3">
        <v>5.1904999999999992</v>
      </c>
      <c r="I27457" s="3">
        <v>24.395349999999997</v>
      </c>
      <c r="J27457" s="3">
        <v>548.63585</v>
      </c>
      <c r="K27457" s="4">
        <v>0.35000000000000003</v>
      </c>
      <c r="L27457" s="73">
        <v>995.9850815384616</v>
      </c>
    </row>
    <row r="27458" spans="1:12" x14ac:dyDescent="0.35">
      <c r="A27458" s="1" t="s">
        <v>45194</v>
      </c>
      <c r="B27458" t="s">
        <v>45195</v>
      </c>
      <c r="C27458" t="s">
        <v>34</v>
      </c>
      <c r="D27458" t="s">
        <v>35</v>
      </c>
      <c r="E27458">
        <v>1</v>
      </c>
      <c r="F27458" s="2">
        <v>62.84</v>
      </c>
      <c r="G27458" s="3">
        <v>329.01</v>
      </c>
      <c r="H27458" s="3">
        <v>0.62840000000000007</v>
      </c>
      <c r="I27458" s="3">
        <v>2.9534800000000003</v>
      </c>
      <c r="J27458" s="3">
        <v>66.421880000000002</v>
      </c>
      <c r="K27458" s="4">
        <v>0.35</v>
      </c>
      <c r="L27458" s="73">
        <v>120.58125907692308</v>
      </c>
    </row>
    <row r="27459" spans="1:12" x14ac:dyDescent="0.35">
      <c r="A27459" s="1" t="s">
        <v>45196</v>
      </c>
      <c r="B27459" t="s">
        <v>40411</v>
      </c>
      <c r="C27459" t="s">
        <v>34</v>
      </c>
      <c r="D27459" t="s">
        <v>35</v>
      </c>
      <c r="E27459">
        <v>1</v>
      </c>
      <c r="F27459" s="2">
        <v>10.08</v>
      </c>
      <c r="G27459" s="3">
        <v>52.72</v>
      </c>
      <c r="H27459" s="3">
        <v>0.1008</v>
      </c>
      <c r="I27459" s="3">
        <v>0.47376000000000001</v>
      </c>
      <c r="J27459" s="3">
        <v>10.65456</v>
      </c>
      <c r="K27459" s="4">
        <v>0.35</v>
      </c>
      <c r="L27459" s="73">
        <v>19.342124307692309</v>
      </c>
    </row>
    <row r="27460" spans="1:12" x14ac:dyDescent="0.35">
      <c r="A27460" s="1" t="s">
        <v>45197</v>
      </c>
      <c r="B27460" t="s">
        <v>45198</v>
      </c>
      <c r="C27460" t="s">
        <v>34</v>
      </c>
      <c r="D27460" t="s">
        <v>35</v>
      </c>
      <c r="E27460">
        <v>2</v>
      </c>
      <c r="F27460" s="2">
        <v>136.31</v>
      </c>
      <c r="G27460" s="3">
        <v>654.19000000000005</v>
      </c>
      <c r="H27460" s="3">
        <v>1.3631</v>
      </c>
      <c r="I27460" s="3">
        <v>0</v>
      </c>
      <c r="J27460" s="3">
        <v>137.67310000000001</v>
      </c>
      <c r="K27460" s="4">
        <v>0.35</v>
      </c>
      <c r="L27460" s="73">
        <v>249.92962769230769</v>
      </c>
    </row>
    <row r="27461" spans="1:12" x14ac:dyDescent="0.35">
      <c r="A27461" s="1" t="s">
        <v>45199</v>
      </c>
      <c r="B27461" t="s">
        <v>45200</v>
      </c>
      <c r="C27461" t="s">
        <v>34</v>
      </c>
      <c r="D27461" t="s">
        <v>35</v>
      </c>
      <c r="E27461">
        <v>1</v>
      </c>
      <c r="F27461" s="2">
        <v>1266.95</v>
      </c>
      <c r="G27461" s="3">
        <v>6495.19</v>
      </c>
      <c r="H27461" s="3">
        <v>12.669500000000001</v>
      </c>
      <c r="I27461" s="3">
        <v>59.54665</v>
      </c>
      <c r="J27461" s="3">
        <v>1339.16615</v>
      </c>
      <c r="K27461" s="4">
        <v>0.35</v>
      </c>
      <c r="L27461" s="73">
        <v>2431.1016261538462</v>
      </c>
    </row>
    <row r="27462" spans="1:12" x14ac:dyDescent="0.35">
      <c r="A27462" s="1" t="s">
        <v>45201</v>
      </c>
      <c r="B27462" t="s">
        <v>45202</v>
      </c>
      <c r="C27462" t="s">
        <v>34</v>
      </c>
      <c r="D27462" t="s">
        <v>35</v>
      </c>
      <c r="E27462">
        <v>1</v>
      </c>
      <c r="F27462" s="2">
        <v>11.49</v>
      </c>
      <c r="G27462" s="3">
        <v>60.16</v>
      </c>
      <c r="H27462" s="3">
        <v>0.1149</v>
      </c>
      <c r="I27462" s="3">
        <v>0.54003000000000001</v>
      </c>
      <c r="J27462" s="3">
        <v>12.14493</v>
      </c>
      <c r="K27462" s="4">
        <v>0.35000000000000003</v>
      </c>
      <c r="L27462" s="73">
        <v>22.04771907692308</v>
      </c>
    </row>
    <row r="27463" spans="1:12" x14ac:dyDescent="0.35">
      <c r="A27463" s="1" t="s">
        <v>45203</v>
      </c>
      <c r="B27463" t="s">
        <v>45204</v>
      </c>
      <c r="C27463" t="s">
        <v>34</v>
      </c>
      <c r="D27463" t="s">
        <v>35</v>
      </c>
      <c r="E27463">
        <v>2</v>
      </c>
      <c r="F27463" s="2">
        <v>3458.74</v>
      </c>
      <c r="G27463" s="3">
        <v>15598.5</v>
      </c>
      <c r="H27463" s="3">
        <v>34.587399999999995</v>
      </c>
      <c r="I27463" s="3">
        <v>0</v>
      </c>
      <c r="J27463" s="3">
        <v>3493.3273999999997</v>
      </c>
      <c r="K27463" s="4">
        <v>0.35</v>
      </c>
      <c r="L27463" s="73">
        <v>6341.732818461538</v>
      </c>
    </row>
    <row r="27464" spans="1:12" x14ac:dyDescent="0.35">
      <c r="A27464" s="1" t="s">
        <v>45205</v>
      </c>
      <c r="B27464" t="s">
        <v>45206</v>
      </c>
      <c r="C27464" t="s">
        <v>34</v>
      </c>
      <c r="D27464" t="s">
        <v>35</v>
      </c>
      <c r="E27464">
        <v>2</v>
      </c>
      <c r="F27464" s="2">
        <v>13.84</v>
      </c>
      <c r="G27464" s="3">
        <v>74.349999999999994</v>
      </c>
      <c r="H27464" s="3">
        <v>0.1384</v>
      </c>
      <c r="I27464" s="3">
        <v>0</v>
      </c>
      <c r="J27464" s="3">
        <v>13.978400000000001</v>
      </c>
      <c r="K27464" s="4">
        <v>0.35000000000000003</v>
      </c>
      <c r="L27464" s="73">
        <v>25.376172307692308</v>
      </c>
    </row>
    <row r="27465" spans="1:12" x14ac:dyDescent="0.35">
      <c r="A27465" s="1" t="s">
        <v>45207</v>
      </c>
      <c r="B27465" t="s">
        <v>45208</v>
      </c>
      <c r="C27465" t="s">
        <v>13</v>
      </c>
      <c r="D27465" t="s">
        <v>14</v>
      </c>
      <c r="E27465">
        <v>2</v>
      </c>
      <c r="F27465" s="2">
        <v>99.66</v>
      </c>
      <c r="G27465" s="3">
        <v>499.95</v>
      </c>
      <c r="H27465" s="3">
        <v>0.99660000000000004</v>
      </c>
      <c r="I27465" s="3">
        <v>0</v>
      </c>
      <c r="J27465" s="3">
        <v>100.6566</v>
      </c>
      <c r="K27465" s="4">
        <v>0.35000000000000003</v>
      </c>
      <c r="L27465" s="73">
        <v>182.73044307692308</v>
      </c>
    </row>
    <row r="27466" spans="1:12" x14ac:dyDescent="0.35">
      <c r="A27466" s="1" t="s">
        <v>45209</v>
      </c>
      <c r="B27466" t="s">
        <v>45210</v>
      </c>
      <c r="C27466" t="s">
        <v>34</v>
      </c>
      <c r="D27466" t="s">
        <v>35</v>
      </c>
      <c r="E27466">
        <v>2</v>
      </c>
      <c r="F27466" s="2">
        <v>1180.56</v>
      </c>
      <c r="G27466" s="3">
        <v>6338.43</v>
      </c>
      <c r="H27466" s="3">
        <v>11.8056</v>
      </c>
      <c r="I27466" s="3">
        <v>0</v>
      </c>
      <c r="J27466" s="3">
        <v>1192.3655999999999</v>
      </c>
      <c r="K27466" s="4">
        <v>0.35</v>
      </c>
      <c r="L27466" s="73">
        <v>2164.6021661538457</v>
      </c>
    </row>
    <row r="27467" spans="1:12" x14ac:dyDescent="0.35">
      <c r="A27467" s="1" t="s">
        <v>45211</v>
      </c>
      <c r="B27467" t="s">
        <v>45212</v>
      </c>
      <c r="C27467" t="s">
        <v>34</v>
      </c>
      <c r="D27467" t="s">
        <v>35</v>
      </c>
      <c r="E27467">
        <v>1</v>
      </c>
      <c r="F27467" s="2">
        <v>6.46</v>
      </c>
      <c r="G27467" s="3">
        <v>33.82</v>
      </c>
      <c r="H27467" s="3">
        <v>6.4600000000000005E-2</v>
      </c>
      <c r="I27467" s="3">
        <v>0.30362</v>
      </c>
      <c r="J27467" s="3">
        <v>6.82822</v>
      </c>
      <c r="K27467" s="4">
        <v>0.35</v>
      </c>
      <c r="L27467" s="73">
        <v>12.395845538461538</v>
      </c>
    </row>
    <row r="27468" spans="1:12" x14ac:dyDescent="0.35">
      <c r="A27468" s="1" t="s">
        <v>45213</v>
      </c>
      <c r="B27468" t="s">
        <v>45214</v>
      </c>
      <c r="C27468" t="s">
        <v>34</v>
      </c>
      <c r="D27468" t="s">
        <v>35</v>
      </c>
      <c r="E27468">
        <v>1</v>
      </c>
      <c r="F27468" s="2">
        <v>4358.4799999999996</v>
      </c>
      <c r="G27468" s="3">
        <v>22344.37</v>
      </c>
      <c r="H27468" s="3">
        <v>43.584799999999994</v>
      </c>
      <c r="I27468" s="3">
        <v>204.84855999999999</v>
      </c>
      <c r="J27468" s="3">
        <v>4606.9133599999996</v>
      </c>
      <c r="K27468" s="4">
        <v>0.35</v>
      </c>
      <c r="L27468" s="73">
        <v>8363.3196381538455</v>
      </c>
    </row>
    <row r="27469" spans="1:12" x14ac:dyDescent="0.35">
      <c r="A27469" s="1" t="s">
        <v>45215</v>
      </c>
      <c r="B27469" t="s">
        <v>42645</v>
      </c>
      <c r="C27469" t="s">
        <v>34</v>
      </c>
      <c r="D27469" t="s">
        <v>35</v>
      </c>
      <c r="E27469">
        <v>2</v>
      </c>
      <c r="F27469" s="2">
        <v>697.52</v>
      </c>
      <c r="G27469" s="3">
        <v>3575.9</v>
      </c>
      <c r="H27469" s="3">
        <v>6.9752000000000001</v>
      </c>
      <c r="I27469" s="3">
        <v>0</v>
      </c>
      <c r="J27469" s="3">
        <v>704.49519999999995</v>
      </c>
      <c r="K27469" s="4">
        <v>0.35000000000000003</v>
      </c>
      <c r="L27469" s="73">
        <v>1278.9297476923077</v>
      </c>
    </row>
    <row r="27470" spans="1:12" x14ac:dyDescent="0.35">
      <c r="A27470" s="1" t="s">
        <v>45216</v>
      </c>
      <c r="B27470" t="s">
        <v>45217</v>
      </c>
      <c r="C27470" t="s">
        <v>34</v>
      </c>
      <c r="D27470" t="s">
        <v>35</v>
      </c>
      <c r="E27470">
        <v>2</v>
      </c>
      <c r="F27470" s="2">
        <v>10.35</v>
      </c>
      <c r="G27470" s="3">
        <v>77.349999999999994</v>
      </c>
      <c r="H27470" s="3">
        <v>0.10349999999999999</v>
      </c>
      <c r="I27470" s="3">
        <v>0</v>
      </c>
      <c r="J27470" s="3">
        <v>10.4535</v>
      </c>
      <c r="K27470" s="4">
        <v>0.34999999999999992</v>
      </c>
      <c r="L27470" s="73">
        <v>18.977123076923075</v>
      </c>
    </row>
    <row r="27471" spans="1:12" x14ac:dyDescent="0.35">
      <c r="A27471" s="1">
        <v>2852555</v>
      </c>
      <c r="B27471" t="s">
        <v>45218</v>
      </c>
      <c r="C27471" t="s">
        <v>46</v>
      </c>
      <c r="D27471" t="s">
        <v>47</v>
      </c>
      <c r="E27471">
        <v>1</v>
      </c>
      <c r="F27471" s="2">
        <v>145.63999999999999</v>
      </c>
      <c r="G27471" s="3">
        <v>748.06</v>
      </c>
      <c r="H27471" s="3">
        <v>1.4563999999999999</v>
      </c>
      <c r="I27471" s="3">
        <v>6.8450799999999994</v>
      </c>
      <c r="J27471" s="3">
        <v>153.94147999999998</v>
      </c>
      <c r="K27471" s="4">
        <v>0.35</v>
      </c>
      <c r="L27471" s="73">
        <v>279.46299446153841</v>
      </c>
    </row>
    <row r="27472" spans="1:12" x14ac:dyDescent="0.35">
      <c r="A27472" s="1" t="s">
        <v>45219</v>
      </c>
      <c r="B27472" t="s">
        <v>45220</v>
      </c>
      <c r="C27472" t="s">
        <v>13</v>
      </c>
      <c r="D27472" t="s">
        <v>14</v>
      </c>
      <c r="E27472">
        <v>2</v>
      </c>
      <c r="F27472" s="2">
        <v>664.81</v>
      </c>
      <c r="G27472" s="3">
        <v>3261.47</v>
      </c>
      <c r="H27472" s="3">
        <v>6.6480999999999995</v>
      </c>
      <c r="I27472" s="3">
        <v>0</v>
      </c>
      <c r="J27472" s="3">
        <v>671.45809999999994</v>
      </c>
      <c r="K27472" s="4">
        <v>0.34999999999999992</v>
      </c>
      <c r="L27472" s="73">
        <v>1218.9547046153843</v>
      </c>
    </row>
    <row r="27473" spans="1:12" x14ac:dyDescent="0.35">
      <c r="A27473" s="1" t="s">
        <v>45221</v>
      </c>
      <c r="B27473" t="s">
        <v>45222</v>
      </c>
      <c r="C27473" t="s">
        <v>34</v>
      </c>
      <c r="D27473" t="s">
        <v>35</v>
      </c>
      <c r="E27473">
        <v>2</v>
      </c>
      <c r="F27473" s="2">
        <v>3128.16</v>
      </c>
      <c r="G27473" s="3">
        <v>0</v>
      </c>
      <c r="H27473" s="3">
        <v>31.281600000000001</v>
      </c>
      <c r="I27473" s="3">
        <v>0</v>
      </c>
      <c r="J27473" s="3">
        <v>3159.4415999999997</v>
      </c>
      <c r="K27473" s="4">
        <v>0.35000000000000003</v>
      </c>
      <c r="L27473" s="73">
        <v>5735.6016738461531</v>
      </c>
    </row>
    <row r="27474" spans="1:12" x14ac:dyDescent="0.35">
      <c r="A27474" s="1" t="s">
        <v>45223</v>
      </c>
      <c r="B27474" t="s">
        <v>45224</v>
      </c>
      <c r="C27474" t="s">
        <v>34</v>
      </c>
      <c r="D27474" t="s">
        <v>35</v>
      </c>
      <c r="E27474">
        <v>2</v>
      </c>
      <c r="F27474" s="2">
        <v>2056.3200000000002</v>
      </c>
      <c r="G27474" s="3">
        <v>11040.47</v>
      </c>
      <c r="H27474" s="3">
        <v>20.563200000000002</v>
      </c>
      <c r="I27474" s="3">
        <v>0</v>
      </c>
      <c r="J27474" s="3">
        <v>2076.8832000000002</v>
      </c>
      <c r="K27474" s="4">
        <v>0.35000000000000003</v>
      </c>
      <c r="L27474" s="73">
        <v>3770.3418092307697</v>
      </c>
    </row>
    <row r="27475" spans="1:12" x14ac:dyDescent="0.35">
      <c r="A27475" s="1" t="s">
        <v>45225</v>
      </c>
      <c r="B27475" t="s">
        <v>45226</v>
      </c>
      <c r="C27475" t="s">
        <v>46</v>
      </c>
      <c r="D27475" t="s">
        <v>47</v>
      </c>
      <c r="E27475">
        <v>2</v>
      </c>
      <c r="F27475" s="2">
        <v>11.94</v>
      </c>
      <c r="G27475" s="3">
        <v>61.3</v>
      </c>
      <c r="H27475" s="3">
        <v>0.11939999999999999</v>
      </c>
      <c r="I27475" s="3">
        <v>0</v>
      </c>
      <c r="J27475" s="3">
        <v>12.0594</v>
      </c>
      <c r="K27475" s="4">
        <v>0.35</v>
      </c>
      <c r="L27475" s="73">
        <v>21.89244923076923</v>
      </c>
    </row>
    <row r="27476" spans="1:12" x14ac:dyDescent="0.35">
      <c r="A27476" s="1" t="s">
        <v>45227</v>
      </c>
      <c r="B27476" t="s">
        <v>45228</v>
      </c>
      <c r="C27476" t="s">
        <v>29</v>
      </c>
      <c r="D27476" t="s">
        <v>30</v>
      </c>
      <c r="E27476">
        <v>1</v>
      </c>
      <c r="F27476" s="2">
        <v>218.41</v>
      </c>
      <c r="G27476" s="3">
        <v>1056.32</v>
      </c>
      <c r="H27476" s="3">
        <v>2.1840999999999999</v>
      </c>
      <c r="I27476" s="3">
        <v>10.265269999999999</v>
      </c>
      <c r="J27476" s="3">
        <v>230.85936999999998</v>
      </c>
      <c r="K27476" s="4">
        <v>0.34999999999999992</v>
      </c>
      <c r="L27476" s="73">
        <v>419.09854861538452</v>
      </c>
    </row>
    <row r="27477" spans="1:12" x14ac:dyDescent="0.35">
      <c r="A27477" s="1" t="s">
        <v>45229</v>
      </c>
      <c r="B27477" t="s">
        <v>45230</v>
      </c>
      <c r="C27477" t="s">
        <v>13</v>
      </c>
      <c r="D27477" t="s">
        <v>14</v>
      </c>
      <c r="E27477">
        <v>2</v>
      </c>
      <c r="F27477" s="2">
        <v>54.56</v>
      </c>
      <c r="G27477" s="3">
        <v>267.64</v>
      </c>
      <c r="H27477" s="3">
        <v>0.54560000000000008</v>
      </c>
      <c r="I27477" s="3">
        <v>0</v>
      </c>
      <c r="J27477" s="3">
        <v>55.105600000000003</v>
      </c>
      <c r="K27477" s="4">
        <v>0.35</v>
      </c>
      <c r="L27477" s="73">
        <v>100.03785846153846</v>
      </c>
    </row>
    <row r="27478" spans="1:12" x14ac:dyDescent="0.35">
      <c r="A27478" s="1" t="s">
        <v>45231</v>
      </c>
      <c r="B27478" t="s">
        <v>45232</v>
      </c>
      <c r="C27478" t="s">
        <v>13</v>
      </c>
      <c r="D27478" t="s">
        <v>14</v>
      </c>
      <c r="E27478">
        <v>1</v>
      </c>
      <c r="F27478" s="2">
        <v>4.8</v>
      </c>
      <c r="G27478" s="3">
        <v>24.29</v>
      </c>
      <c r="H27478" s="3">
        <v>4.8000000000000001E-2</v>
      </c>
      <c r="I27478" s="3">
        <v>0.22559999999999999</v>
      </c>
      <c r="J27478" s="3">
        <v>5.0735999999999999</v>
      </c>
      <c r="K27478" s="4">
        <v>0.35</v>
      </c>
      <c r="L27478" s="73">
        <v>9.2105353846153832</v>
      </c>
    </row>
    <row r="27479" spans="1:12" x14ac:dyDescent="0.35">
      <c r="A27479" s="1" t="s">
        <v>45233</v>
      </c>
      <c r="B27479" t="s">
        <v>45234</v>
      </c>
      <c r="C27479" t="s">
        <v>13</v>
      </c>
      <c r="D27479" t="s">
        <v>14</v>
      </c>
      <c r="E27479">
        <v>2</v>
      </c>
      <c r="F27479" s="2">
        <v>641.45000000000005</v>
      </c>
      <c r="G27479" s="3">
        <v>3288.53</v>
      </c>
      <c r="H27479" s="3">
        <v>6.4145000000000003</v>
      </c>
      <c r="I27479" s="3">
        <v>0</v>
      </c>
      <c r="J27479" s="3">
        <v>647.86450000000002</v>
      </c>
      <c r="K27479" s="4">
        <v>0.35</v>
      </c>
      <c r="L27479" s="73">
        <v>1176.1232461538461</v>
      </c>
    </row>
    <row r="27480" spans="1:12" x14ac:dyDescent="0.35">
      <c r="A27480" s="1" t="s">
        <v>45235</v>
      </c>
      <c r="B27480" t="s">
        <v>45236</v>
      </c>
      <c r="C27480" t="s">
        <v>13</v>
      </c>
      <c r="D27480" t="s">
        <v>14</v>
      </c>
      <c r="E27480">
        <v>1</v>
      </c>
      <c r="F27480" s="2">
        <v>3.14</v>
      </c>
      <c r="G27480" s="3">
        <v>16.07</v>
      </c>
      <c r="H27480" s="3">
        <v>3.1400000000000004E-2</v>
      </c>
      <c r="I27480" s="3">
        <v>0.14758000000000002</v>
      </c>
      <c r="J27480" s="3">
        <v>3.3189800000000003</v>
      </c>
      <c r="K27480" s="4">
        <v>0.35</v>
      </c>
      <c r="L27480" s="73">
        <v>6.0252252307692311</v>
      </c>
    </row>
    <row r="27481" spans="1:12" x14ac:dyDescent="0.35">
      <c r="A27481" s="1" t="s">
        <v>45237</v>
      </c>
      <c r="B27481" t="s">
        <v>45238</v>
      </c>
      <c r="C27481" t="s">
        <v>34</v>
      </c>
      <c r="D27481" t="s">
        <v>35</v>
      </c>
      <c r="E27481">
        <v>2</v>
      </c>
      <c r="F27481" s="2">
        <v>3.38</v>
      </c>
      <c r="G27481" s="3">
        <v>17.32</v>
      </c>
      <c r="H27481" s="3">
        <v>3.3799999999999997E-2</v>
      </c>
      <c r="I27481" s="3">
        <v>0</v>
      </c>
      <c r="J27481" s="3">
        <v>3.4137999999999997</v>
      </c>
      <c r="K27481" s="4">
        <v>0.35000000000000003</v>
      </c>
      <c r="L27481" s="73">
        <v>6.1973599999999998</v>
      </c>
    </row>
    <row r="27482" spans="1:12" x14ac:dyDescent="0.35">
      <c r="A27482" s="1" t="s">
        <v>45239</v>
      </c>
      <c r="B27482" t="s">
        <v>45240</v>
      </c>
      <c r="C27482" t="s">
        <v>13</v>
      </c>
      <c r="D27482" t="s">
        <v>14</v>
      </c>
      <c r="E27482">
        <v>1</v>
      </c>
      <c r="F27482" s="2">
        <v>6.96</v>
      </c>
      <c r="G27482" s="3">
        <v>36.44</v>
      </c>
      <c r="H27482" s="3">
        <v>6.9599999999999995E-2</v>
      </c>
      <c r="I27482" s="3">
        <v>0.32712000000000002</v>
      </c>
      <c r="J27482" s="3">
        <v>7.3567200000000001</v>
      </c>
      <c r="K27482" s="4">
        <v>0.34999999999999992</v>
      </c>
      <c r="L27482" s="73">
        <v>13.355276307692307</v>
      </c>
    </row>
    <row r="27483" spans="1:12" x14ac:dyDescent="0.35">
      <c r="A27483" s="1" t="s">
        <v>45241</v>
      </c>
      <c r="B27483" t="s">
        <v>40654</v>
      </c>
      <c r="C27483" t="s">
        <v>34</v>
      </c>
      <c r="D27483" t="s">
        <v>35</v>
      </c>
      <c r="E27483">
        <v>2</v>
      </c>
      <c r="F27483" s="2">
        <v>2934.96</v>
      </c>
      <c r="G27483" s="3">
        <v>15366.28</v>
      </c>
      <c r="H27483" s="3">
        <v>29.349600000000002</v>
      </c>
      <c r="I27483" s="3">
        <v>0</v>
      </c>
      <c r="J27483" s="3">
        <v>2964.3096</v>
      </c>
      <c r="K27483" s="4">
        <v>0.34999999999999992</v>
      </c>
      <c r="L27483" s="73">
        <v>5381.3620430769224</v>
      </c>
    </row>
    <row r="27484" spans="1:12" x14ac:dyDescent="0.35">
      <c r="A27484" s="1">
        <v>41003109</v>
      </c>
      <c r="B27484" t="s">
        <v>41959</v>
      </c>
      <c r="C27484" t="s">
        <v>34</v>
      </c>
      <c r="D27484" t="s">
        <v>35</v>
      </c>
      <c r="E27484">
        <v>2</v>
      </c>
      <c r="F27484" s="2">
        <v>153.91999999999999</v>
      </c>
      <c r="G27484" s="3">
        <v>789.11</v>
      </c>
      <c r="H27484" s="3">
        <v>1.5391999999999999</v>
      </c>
      <c r="I27484" s="3">
        <v>0</v>
      </c>
      <c r="J27484" s="3">
        <v>155.45919999999998</v>
      </c>
      <c r="K27484" s="4">
        <v>0.34999999999999992</v>
      </c>
      <c r="L27484" s="73">
        <v>282.21823999999992</v>
      </c>
    </row>
    <row r="27485" spans="1:12" x14ac:dyDescent="0.35">
      <c r="A27485" s="1" t="s">
        <v>45242</v>
      </c>
      <c r="B27485" t="s">
        <v>45243</v>
      </c>
      <c r="C27485" t="s">
        <v>34</v>
      </c>
      <c r="D27485" t="s">
        <v>35</v>
      </c>
      <c r="E27485">
        <v>1</v>
      </c>
      <c r="F27485" s="2">
        <v>413.06</v>
      </c>
      <c r="G27485" s="3">
        <v>2117.58</v>
      </c>
      <c r="H27485" s="3">
        <v>4.1306000000000003</v>
      </c>
      <c r="I27485" s="3">
        <v>19.413820000000001</v>
      </c>
      <c r="J27485" s="3">
        <v>436.60442</v>
      </c>
      <c r="K27485" s="4">
        <v>0.34999999999999992</v>
      </c>
      <c r="L27485" s="73">
        <v>792.60494707692294</v>
      </c>
    </row>
    <row r="27486" spans="1:12" x14ac:dyDescent="0.35">
      <c r="A27486" s="1" t="s">
        <v>45244</v>
      </c>
      <c r="B27486" t="s">
        <v>45245</v>
      </c>
      <c r="C27486" t="s">
        <v>34</v>
      </c>
      <c r="D27486" t="s">
        <v>35</v>
      </c>
      <c r="E27486">
        <v>1</v>
      </c>
      <c r="F27486" s="2">
        <v>38.090000000000003</v>
      </c>
      <c r="G27486" s="3">
        <v>285.33999999999997</v>
      </c>
      <c r="H27486" s="3">
        <v>0.38090000000000002</v>
      </c>
      <c r="I27486" s="3">
        <v>1.7902300000000002</v>
      </c>
      <c r="J27486" s="3">
        <v>40.261130000000001</v>
      </c>
      <c r="K27486" s="4">
        <v>0.34999999999999992</v>
      </c>
      <c r="L27486" s="73">
        <v>73.089435999999992</v>
      </c>
    </row>
    <row r="27487" spans="1:12" x14ac:dyDescent="0.35">
      <c r="A27487" s="1" t="s">
        <v>45246</v>
      </c>
      <c r="B27487" t="s">
        <v>45247</v>
      </c>
      <c r="C27487" t="s">
        <v>34</v>
      </c>
      <c r="D27487" t="s">
        <v>35</v>
      </c>
      <c r="E27487">
        <v>1</v>
      </c>
      <c r="F27487" s="2">
        <v>52.33</v>
      </c>
      <c r="G27487" s="3">
        <v>273.98</v>
      </c>
      <c r="H27487" s="3">
        <v>0.52329999999999999</v>
      </c>
      <c r="I27487" s="3">
        <v>2.4595099999999999</v>
      </c>
      <c r="J27487" s="3">
        <v>55.312809999999999</v>
      </c>
      <c r="K27487" s="4">
        <v>0.35000000000000003</v>
      </c>
      <c r="L27487" s="73">
        <v>100.4140243076923</v>
      </c>
    </row>
    <row r="27488" spans="1:12" x14ac:dyDescent="0.35">
      <c r="A27488" s="1" t="s">
        <v>45248</v>
      </c>
      <c r="B27488" t="s">
        <v>45249</v>
      </c>
      <c r="C27488" t="s">
        <v>13</v>
      </c>
      <c r="D27488" t="s">
        <v>14</v>
      </c>
      <c r="E27488">
        <v>2</v>
      </c>
      <c r="F27488" s="2">
        <v>723.07</v>
      </c>
      <c r="G27488" s="3">
        <v>3706.91</v>
      </c>
      <c r="H27488" s="3">
        <v>7.2307000000000006</v>
      </c>
      <c r="I27488" s="3">
        <v>0</v>
      </c>
      <c r="J27488" s="3">
        <v>730.30070000000001</v>
      </c>
      <c r="K27488" s="4">
        <v>0.35000000000000003</v>
      </c>
      <c r="L27488" s="73">
        <v>1325.7766553846154</v>
      </c>
    </row>
    <row r="27489" spans="1:12" x14ac:dyDescent="0.35">
      <c r="A27489" s="1" t="s">
        <v>45250</v>
      </c>
      <c r="B27489" t="s">
        <v>45251</v>
      </c>
      <c r="C27489" t="s">
        <v>46</v>
      </c>
      <c r="D27489" t="s">
        <v>47</v>
      </c>
      <c r="E27489">
        <v>1</v>
      </c>
      <c r="F27489" s="2">
        <v>709.57</v>
      </c>
      <c r="G27489" s="3">
        <v>3637.72</v>
      </c>
      <c r="H27489" s="3">
        <v>7.0957000000000008</v>
      </c>
      <c r="I27489" s="3">
        <v>33.349790000000006</v>
      </c>
      <c r="J27489" s="3">
        <v>750.01549</v>
      </c>
      <c r="K27489" s="4">
        <v>0.34999999999999992</v>
      </c>
      <c r="L27489" s="73">
        <v>1361.5665818461537</v>
      </c>
    </row>
    <row r="27490" spans="1:12" x14ac:dyDescent="0.35">
      <c r="A27490" s="1" t="s">
        <v>45252</v>
      </c>
      <c r="B27490" t="s">
        <v>45253</v>
      </c>
      <c r="C27490" t="s">
        <v>34</v>
      </c>
      <c r="D27490" t="s">
        <v>35</v>
      </c>
      <c r="E27490">
        <v>2</v>
      </c>
      <c r="F27490" s="2">
        <v>1603.64</v>
      </c>
      <c r="G27490" s="3">
        <v>8447.1200000000008</v>
      </c>
      <c r="H27490" s="3">
        <v>16.0364</v>
      </c>
      <c r="I27490" s="3">
        <v>0</v>
      </c>
      <c r="J27490" s="3">
        <v>1619.6764000000001</v>
      </c>
      <c r="K27490" s="4">
        <v>0.35</v>
      </c>
      <c r="L27490" s="73">
        <v>2940.3356184615386</v>
      </c>
    </row>
    <row r="27491" spans="1:12" x14ac:dyDescent="0.35">
      <c r="A27491" s="1" t="s">
        <v>45254</v>
      </c>
      <c r="B27491" t="s">
        <v>45255</v>
      </c>
      <c r="C27491" t="s">
        <v>13</v>
      </c>
      <c r="D27491" t="s">
        <v>14</v>
      </c>
      <c r="E27491">
        <v>2</v>
      </c>
      <c r="F27491" s="2">
        <v>1517.95</v>
      </c>
      <c r="G27491" s="3">
        <v>7446.86</v>
      </c>
      <c r="H27491" s="3">
        <v>15.179500000000001</v>
      </c>
      <c r="I27491" s="3">
        <v>0</v>
      </c>
      <c r="J27491" s="3">
        <v>1533.1295</v>
      </c>
      <c r="K27491" s="4">
        <v>0.35000000000000003</v>
      </c>
      <c r="L27491" s="73">
        <v>2783.2197076923076</v>
      </c>
    </row>
    <row r="27492" spans="1:12" x14ac:dyDescent="0.35">
      <c r="A27492" s="1" t="s">
        <v>45256</v>
      </c>
      <c r="B27492" t="s">
        <v>45257</v>
      </c>
      <c r="C27492" t="s">
        <v>13</v>
      </c>
      <c r="D27492" t="s">
        <v>14</v>
      </c>
      <c r="E27492">
        <v>1</v>
      </c>
      <c r="F27492" s="2">
        <v>175.15</v>
      </c>
      <c r="G27492" s="3">
        <v>897.96</v>
      </c>
      <c r="H27492" s="3">
        <v>1.7515000000000001</v>
      </c>
      <c r="I27492" s="3">
        <v>8.232050000000001</v>
      </c>
      <c r="J27492" s="3">
        <v>185.13355000000001</v>
      </c>
      <c r="K27492" s="4">
        <v>0.35</v>
      </c>
      <c r="L27492" s="73">
        <v>336.08859846153848</v>
      </c>
    </row>
    <row r="27493" spans="1:12" x14ac:dyDescent="0.35">
      <c r="A27493" s="1" t="s">
        <v>45258</v>
      </c>
      <c r="B27493" t="s">
        <v>45259</v>
      </c>
      <c r="C27493" t="s">
        <v>34</v>
      </c>
      <c r="D27493" t="s">
        <v>35</v>
      </c>
      <c r="E27493">
        <v>1</v>
      </c>
      <c r="F27493" s="2">
        <v>131.87</v>
      </c>
      <c r="G27493" s="3">
        <v>676.05</v>
      </c>
      <c r="H27493" s="3">
        <v>1.3187</v>
      </c>
      <c r="I27493" s="3">
        <v>6.1978900000000001</v>
      </c>
      <c r="J27493" s="3">
        <v>139.38659000000001</v>
      </c>
      <c r="K27493" s="4">
        <v>0.35000000000000003</v>
      </c>
      <c r="L27493" s="73">
        <v>253.04027107692309</v>
      </c>
    </row>
    <row r="27494" spans="1:12" x14ac:dyDescent="0.35">
      <c r="A27494" s="1" t="s">
        <v>45260</v>
      </c>
      <c r="B27494" t="s">
        <v>45261</v>
      </c>
      <c r="C27494" t="s">
        <v>34</v>
      </c>
      <c r="D27494" t="s">
        <v>35</v>
      </c>
      <c r="E27494">
        <v>1</v>
      </c>
      <c r="F27494" s="2">
        <v>929.31</v>
      </c>
      <c r="G27494" s="3">
        <v>9340.24</v>
      </c>
      <c r="H27494" s="3">
        <v>9.293099999999999</v>
      </c>
      <c r="I27494" s="3">
        <v>43.677569999999996</v>
      </c>
      <c r="J27494" s="3">
        <v>982.28066999999987</v>
      </c>
      <c r="K27494" s="4">
        <v>0.35</v>
      </c>
      <c r="L27494" s="73">
        <v>1783.2172163076921</v>
      </c>
    </row>
    <row r="27495" spans="1:12" x14ac:dyDescent="0.35">
      <c r="A27495" s="1" t="s">
        <v>45262</v>
      </c>
      <c r="B27495" t="s">
        <v>45263</v>
      </c>
      <c r="C27495" t="s">
        <v>17</v>
      </c>
      <c r="D27495" t="s">
        <v>18</v>
      </c>
      <c r="E27495">
        <v>1</v>
      </c>
      <c r="F27495" s="2">
        <v>14.78</v>
      </c>
      <c r="G27495" s="3">
        <v>75.78</v>
      </c>
      <c r="H27495" s="3">
        <v>0.14779999999999999</v>
      </c>
      <c r="I27495" s="3">
        <v>0.69465999999999994</v>
      </c>
      <c r="J27495" s="3">
        <v>15.62246</v>
      </c>
      <c r="K27495" s="4">
        <v>0.34999999999999992</v>
      </c>
      <c r="L27495" s="73">
        <v>28.360773538461537</v>
      </c>
    </row>
    <row r="27496" spans="1:12" x14ac:dyDescent="0.35">
      <c r="A27496" s="1" t="s">
        <v>45264</v>
      </c>
      <c r="B27496" t="s">
        <v>45265</v>
      </c>
      <c r="C27496" t="s">
        <v>34</v>
      </c>
      <c r="D27496" t="s">
        <v>35</v>
      </c>
      <c r="E27496">
        <v>2</v>
      </c>
      <c r="F27496" s="2">
        <v>74.97</v>
      </c>
      <c r="G27496" s="3">
        <v>559.99</v>
      </c>
      <c r="H27496" s="3">
        <v>0.74970000000000003</v>
      </c>
      <c r="I27496" s="3">
        <v>0</v>
      </c>
      <c r="J27496" s="3">
        <v>75.719700000000003</v>
      </c>
      <c r="K27496" s="4">
        <v>0.35</v>
      </c>
      <c r="L27496" s="73">
        <v>137.46037846153845</v>
      </c>
    </row>
    <row r="27497" spans="1:12" x14ac:dyDescent="0.35">
      <c r="A27497" s="1" t="s">
        <v>45266</v>
      </c>
      <c r="B27497" t="s">
        <v>45267</v>
      </c>
      <c r="C27497" t="s">
        <v>34</v>
      </c>
      <c r="D27497" t="s">
        <v>35</v>
      </c>
      <c r="E27497">
        <v>1</v>
      </c>
      <c r="F27497" s="2">
        <v>6599.33</v>
      </c>
      <c r="G27497" s="3">
        <v>34551.47</v>
      </c>
      <c r="H27497" s="3">
        <v>65.993300000000005</v>
      </c>
      <c r="I27497" s="3">
        <v>310.16850999999997</v>
      </c>
      <c r="J27497" s="3">
        <v>6975.4918099999995</v>
      </c>
      <c r="K27497" s="4">
        <v>0.35000000000000003</v>
      </c>
      <c r="L27497" s="73">
        <v>12663.200516615383</v>
      </c>
    </row>
    <row r="27498" spans="1:12" x14ac:dyDescent="0.35">
      <c r="A27498" s="1" t="s">
        <v>45268</v>
      </c>
      <c r="B27498" t="s">
        <v>45269</v>
      </c>
      <c r="C27498" t="s">
        <v>34</v>
      </c>
      <c r="D27498" t="s">
        <v>35</v>
      </c>
      <c r="E27498">
        <v>1</v>
      </c>
      <c r="F27498" s="2">
        <v>316.31</v>
      </c>
      <c r="G27498" s="3">
        <v>1621.62</v>
      </c>
      <c r="H27498" s="3">
        <v>3.1631</v>
      </c>
      <c r="I27498" s="3">
        <v>14.866569999999999</v>
      </c>
      <c r="J27498" s="3">
        <v>334.33967000000001</v>
      </c>
      <c r="K27498" s="4">
        <v>0.35</v>
      </c>
      <c r="L27498" s="73">
        <v>606.95509323076919</v>
      </c>
    </row>
    <row r="27499" spans="1:12" x14ac:dyDescent="0.35">
      <c r="A27499" s="1" t="s">
        <v>45270</v>
      </c>
      <c r="B27499" t="s">
        <v>45271</v>
      </c>
      <c r="C27499" t="s">
        <v>46</v>
      </c>
      <c r="D27499" t="s">
        <v>47</v>
      </c>
      <c r="E27499">
        <v>2</v>
      </c>
      <c r="F27499" s="2">
        <v>292.64999999999998</v>
      </c>
      <c r="G27499" s="3">
        <v>1404.55</v>
      </c>
      <c r="H27499" s="3">
        <v>2.9264999999999999</v>
      </c>
      <c r="I27499" s="3">
        <v>0</v>
      </c>
      <c r="J27499" s="3">
        <v>295.57649999999995</v>
      </c>
      <c r="K27499" s="4">
        <v>0.35</v>
      </c>
      <c r="L27499" s="73">
        <v>536.58503076923068</v>
      </c>
    </row>
    <row r="27500" spans="1:12" x14ac:dyDescent="0.35">
      <c r="A27500" s="1" t="s">
        <v>45272</v>
      </c>
      <c r="B27500" t="s">
        <v>45273</v>
      </c>
      <c r="C27500" t="s">
        <v>34</v>
      </c>
      <c r="D27500" t="s">
        <v>35</v>
      </c>
      <c r="E27500">
        <v>2</v>
      </c>
      <c r="F27500" s="2">
        <v>147.27000000000001</v>
      </c>
      <c r="G27500" s="3">
        <v>1100.1099999999999</v>
      </c>
      <c r="H27500" s="3">
        <v>1.4727000000000001</v>
      </c>
      <c r="I27500" s="3">
        <v>0</v>
      </c>
      <c r="J27500" s="3">
        <v>148.74270000000001</v>
      </c>
      <c r="K27500" s="4">
        <v>0.34999999999999992</v>
      </c>
      <c r="L27500" s="73">
        <v>270.02520923076924</v>
      </c>
    </row>
    <row r="27501" spans="1:12" x14ac:dyDescent="0.35">
      <c r="A27501" s="1" t="s">
        <v>45274</v>
      </c>
      <c r="B27501" t="s">
        <v>45275</v>
      </c>
      <c r="C27501" t="s">
        <v>34</v>
      </c>
      <c r="D27501" t="s">
        <v>35</v>
      </c>
      <c r="E27501">
        <v>2</v>
      </c>
      <c r="F27501" s="2">
        <v>192.94</v>
      </c>
      <c r="G27501" s="3">
        <v>1010.16</v>
      </c>
      <c r="H27501" s="3">
        <v>1.9294</v>
      </c>
      <c r="I27501" s="3">
        <v>0</v>
      </c>
      <c r="J27501" s="3">
        <v>194.86939999999998</v>
      </c>
      <c r="K27501" s="4">
        <v>0.35</v>
      </c>
      <c r="L27501" s="73">
        <v>353.7629107692307</v>
      </c>
    </row>
    <row r="27502" spans="1:12" x14ac:dyDescent="0.35">
      <c r="A27502" s="1" t="s">
        <v>45276</v>
      </c>
      <c r="B27502" t="s">
        <v>45277</v>
      </c>
      <c r="C27502" t="s">
        <v>13</v>
      </c>
      <c r="D27502" t="s">
        <v>14</v>
      </c>
      <c r="E27502">
        <v>2</v>
      </c>
      <c r="F27502" s="2">
        <v>102.27</v>
      </c>
      <c r="G27502" s="3">
        <v>501.68</v>
      </c>
      <c r="H27502" s="3">
        <v>1.0226999999999999</v>
      </c>
      <c r="I27502" s="3">
        <v>0</v>
      </c>
      <c r="J27502" s="3">
        <v>103.2927</v>
      </c>
      <c r="K27502" s="4">
        <v>0.35</v>
      </c>
      <c r="L27502" s="73">
        <v>187.51597846153845</v>
      </c>
    </row>
    <row r="27503" spans="1:12" x14ac:dyDescent="0.35">
      <c r="A27503" s="1">
        <v>41001300</v>
      </c>
      <c r="B27503" t="s">
        <v>45278</v>
      </c>
      <c r="C27503" t="s">
        <v>34</v>
      </c>
      <c r="D27503" t="s">
        <v>35</v>
      </c>
      <c r="E27503">
        <v>1</v>
      </c>
      <c r="F27503" s="2">
        <v>518.74</v>
      </c>
      <c r="G27503" s="3">
        <v>2659.34</v>
      </c>
      <c r="H27503" s="3">
        <v>5.1874000000000002</v>
      </c>
      <c r="I27503" s="3">
        <v>24.380780000000001</v>
      </c>
      <c r="J27503" s="3">
        <v>548.30817999999999</v>
      </c>
      <c r="K27503" s="4">
        <v>0.34999999999999992</v>
      </c>
      <c r="L27503" s="73">
        <v>995.3902344615384</v>
      </c>
    </row>
    <row r="27504" spans="1:12" x14ac:dyDescent="0.35">
      <c r="A27504" s="1" t="s">
        <v>45279</v>
      </c>
      <c r="B27504" t="s">
        <v>45280</v>
      </c>
      <c r="C27504" t="s">
        <v>34</v>
      </c>
      <c r="D27504" t="s">
        <v>35</v>
      </c>
      <c r="E27504">
        <v>2</v>
      </c>
      <c r="F27504" s="2">
        <v>2919.24</v>
      </c>
      <c r="G27504" s="3">
        <v>14984.3</v>
      </c>
      <c r="H27504" s="3">
        <v>29.192399999999999</v>
      </c>
      <c r="I27504" s="3">
        <v>0</v>
      </c>
      <c r="J27504" s="3">
        <v>2948.4323999999997</v>
      </c>
      <c r="K27504" s="4">
        <v>0.35</v>
      </c>
      <c r="L27504" s="73">
        <v>5352.5388184615376</v>
      </c>
    </row>
    <row r="27505" spans="1:12" x14ac:dyDescent="0.35">
      <c r="A27505" s="1" t="s">
        <v>45281</v>
      </c>
      <c r="B27505" t="s">
        <v>41826</v>
      </c>
      <c r="C27505" t="s">
        <v>34</v>
      </c>
      <c r="D27505" t="s">
        <v>35</v>
      </c>
      <c r="E27505">
        <v>1</v>
      </c>
      <c r="F27505" s="2">
        <v>4.04</v>
      </c>
      <c r="G27505" s="3">
        <v>20.75</v>
      </c>
      <c r="H27505" s="3">
        <v>4.0399999999999998E-2</v>
      </c>
      <c r="I27505" s="3">
        <v>0.18987999999999999</v>
      </c>
      <c r="J27505" s="3">
        <v>4.2702799999999996</v>
      </c>
      <c r="K27505" s="4">
        <v>0.35</v>
      </c>
      <c r="L27505" s="73">
        <v>7.7522006153846146</v>
      </c>
    </row>
    <row r="27506" spans="1:12" x14ac:dyDescent="0.35">
      <c r="A27506" s="1">
        <v>41009611</v>
      </c>
      <c r="B27506" t="s">
        <v>45282</v>
      </c>
      <c r="C27506" t="s">
        <v>34</v>
      </c>
      <c r="D27506" t="s">
        <v>35</v>
      </c>
      <c r="E27506">
        <v>1</v>
      </c>
      <c r="F27506" s="2">
        <v>855.09</v>
      </c>
      <c r="G27506" s="3">
        <v>4383.71</v>
      </c>
      <c r="H27506" s="3">
        <v>8.5509000000000004</v>
      </c>
      <c r="I27506" s="3">
        <v>40.189230000000002</v>
      </c>
      <c r="J27506" s="3">
        <v>903.83012999999994</v>
      </c>
      <c r="K27506" s="4">
        <v>0.35</v>
      </c>
      <c r="L27506" s="73">
        <v>1640.7993129230767</v>
      </c>
    </row>
    <row r="27507" spans="1:12" x14ac:dyDescent="0.35">
      <c r="A27507" s="1" t="s">
        <v>45283</v>
      </c>
      <c r="B27507" t="s">
        <v>45284</v>
      </c>
      <c r="C27507" t="s">
        <v>34</v>
      </c>
      <c r="D27507" t="s">
        <v>35</v>
      </c>
      <c r="E27507">
        <v>2</v>
      </c>
      <c r="F27507" s="2">
        <v>53.48</v>
      </c>
      <c r="G27507" s="3">
        <v>279.61</v>
      </c>
      <c r="H27507" s="3">
        <v>0.53479999999999994</v>
      </c>
      <c r="I27507" s="3">
        <v>0</v>
      </c>
      <c r="J27507" s="3">
        <v>54.014799999999994</v>
      </c>
      <c r="K27507" s="4">
        <v>0.35</v>
      </c>
      <c r="L27507" s="73">
        <v>98.057636923076899</v>
      </c>
    </row>
    <row r="27508" spans="1:12" x14ac:dyDescent="0.35">
      <c r="A27508" s="1" t="s">
        <v>45285</v>
      </c>
      <c r="B27508" t="s">
        <v>45286</v>
      </c>
      <c r="C27508" t="s">
        <v>13</v>
      </c>
      <c r="D27508" t="s">
        <v>14</v>
      </c>
      <c r="E27508">
        <v>2</v>
      </c>
      <c r="F27508" s="2">
        <v>626.52</v>
      </c>
      <c r="G27508" s="3">
        <v>3211.94</v>
      </c>
      <c r="H27508" s="3">
        <v>6.2652000000000001</v>
      </c>
      <c r="I27508" s="3">
        <v>0</v>
      </c>
      <c r="J27508" s="3">
        <v>632.78520000000003</v>
      </c>
      <c r="K27508" s="4">
        <v>0.35</v>
      </c>
      <c r="L27508" s="73">
        <v>1148.748516923077</v>
      </c>
    </row>
    <row r="27509" spans="1:12" x14ac:dyDescent="0.35">
      <c r="A27509" s="1" t="s">
        <v>45287</v>
      </c>
      <c r="B27509" t="s">
        <v>45288</v>
      </c>
      <c r="C27509" t="s">
        <v>13</v>
      </c>
      <c r="D27509" t="s">
        <v>14</v>
      </c>
      <c r="E27509">
        <v>2</v>
      </c>
      <c r="F27509" s="2">
        <v>499.81</v>
      </c>
      <c r="G27509" s="3">
        <v>3107.49</v>
      </c>
      <c r="H27509" s="3">
        <v>4.9981</v>
      </c>
      <c r="I27509" s="3">
        <v>0</v>
      </c>
      <c r="J27509" s="3">
        <v>504.80810000000002</v>
      </c>
      <c r="K27509" s="4">
        <v>0.34999999999999992</v>
      </c>
      <c r="L27509" s="73">
        <v>916.42085846153839</v>
      </c>
    </row>
    <row r="27510" spans="1:12" x14ac:dyDescent="0.35">
      <c r="A27510" s="1" t="s">
        <v>45289</v>
      </c>
      <c r="B27510" t="s">
        <v>45290</v>
      </c>
      <c r="C27510" t="s">
        <v>34</v>
      </c>
      <c r="D27510" t="s">
        <v>35</v>
      </c>
      <c r="E27510">
        <v>1</v>
      </c>
      <c r="F27510" s="2">
        <v>367.58</v>
      </c>
      <c r="G27510" s="3">
        <v>1884.42</v>
      </c>
      <c r="H27510" s="3">
        <v>3.6757999999999997</v>
      </c>
      <c r="I27510" s="3">
        <v>17.276260000000001</v>
      </c>
      <c r="J27510" s="3">
        <v>388.53205999999994</v>
      </c>
      <c r="K27510" s="4">
        <v>0.35000000000000003</v>
      </c>
      <c r="L27510" s="73">
        <v>705.33512430769224</v>
      </c>
    </row>
    <row r="27511" spans="1:12" x14ac:dyDescent="0.35">
      <c r="A27511" s="1" t="s">
        <v>45291</v>
      </c>
      <c r="B27511" t="s">
        <v>45292</v>
      </c>
      <c r="C27511" t="s">
        <v>34</v>
      </c>
      <c r="D27511" t="s">
        <v>35</v>
      </c>
      <c r="E27511">
        <v>1</v>
      </c>
      <c r="F27511" s="2">
        <v>38.82</v>
      </c>
      <c r="G27511" s="3">
        <v>203.25</v>
      </c>
      <c r="H27511" s="3">
        <v>0.38819999999999999</v>
      </c>
      <c r="I27511" s="3">
        <v>1.8245400000000001</v>
      </c>
      <c r="J27511" s="3">
        <v>41.032739999999997</v>
      </c>
      <c r="K27511" s="4">
        <v>0.35</v>
      </c>
      <c r="L27511" s="73">
        <v>74.490204923076917</v>
      </c>
    </row>
    <row r="27512" spans="1:12" x14ac:dyDescent="0.35">
      <c r="A27512" s="1" t="s">
        <v>45293</v>
      </c>
      <c r="B27512" t="s">
        <v>45294</v>
      </c>
      <c r="C27512" t="s">
        <v>34</v>
      </c>
      <c r="D27512" t="s">
        <v>35</v>
      </c>
      <c r="E27512">
        <v>1</v>
      </c>
      <c r="F27512" s="2">
        <v>120.5</v>
      </c>
      <c r="G27512" s="3">
        <v>630.11</v>
      </c>
      <c r="H27512" s="3">
        <v>1.2050000000000001</v>
      </c>
      <c r="I27512" s="3">
        <v>5.6635</v>
      </c>
      <c r="J27512" s="3">
        <v>127.3685</v>
      </c>
      <c r="K27512" s="4">
        <v>0.35000000000000003</v>
      </c>
      <c r="L27512" s="73">
        <v>231.22281538461539</v>
      </c>
    </row>
    <row r="27513" spans="1:12" x14ac:dyDescent="0.35">
      <c r="A27513" s="1" t="s">
        <v>45295</v>
      </c>
      <c r="B27513" t="s">
        <v>45296</v>
      </c>
      <c r="C27513" t="s">
        <v>13</v>
      </c>
      <c r="D27513" t="s">
        <v>14</v>
      </c>
      <c r="E27513">
        <v>2</v>
      </c>
      <c r="F27513" s="2">
        <v>651.63</v>
      </c>
      <c r="G27513" s="3">
        <v>3340.68</v>
      </c>
      <c r="H27513" s="3">
        <v>6.5163000000000002</v>
      </c>
      <c r="I27513" s="3">
        <v>0</v>
      </c>
      <c r="J27513" s="3">
        <v>658.1463</v>
      </c>
      <c r="K27513" s="4">
        <v>0.35</v>
      </c>
      <c r="L27513" s="73">
        <v>1194.7886676923076</v>
      </c>
    </row>
    <row r="27514" spans="1:12" x14ac:dyDescent="0.35">
      <c r="A27514" s="1">
        <v>41001412</v>
      </c>
      <c r="B27514" t="s">
        <v>45297</v>
      </c>
      <c r="C27514" t="s">
        <v>34</v>
      </c>
      <c r="D27514" t="s">
        <v>35</v>
      </c>
      <c r="E27514">
        <v>2</v>
      </c>
      <c r="F27514" s="2">
        <v>2066.59</v>
      </c>
      <c r="G27514" s="3">
        <v>10594.68</v>
      </c>
      <c r="H27514" s="3">
        <v>20.665900000000001</v>
      </c>
      <c r="I27514" s="3">
        <v>0</v>
      </c>
      <c r="J27514" s="3">
        <v>2087.2559000000001</v>
      </c>
      <c r="K27514" s="4">
        <v>0.35</v>
      </c>
      <c r="L27514" s="73">
        <v>3789.172249230769</v>
      </c>
    </row>
    <row r="27515" spans="1:12" x14ac:dyDescent="0.35">
      <c r="A27515" s="1" t="s">
        <v>45298</v>
      </c>
      <c r="B27515" t="s">
        <v>40860</v>
      </c>
      <c r="C27515" t="s">
        <v>46</v>
      </c>
      <c r="D27515" t="s">
        <v>47</v>
      </c>
      <c r="E27515">
        <v>1</v>
      </c>
      <c r="F27515" s="2">
        <v>3.25</v>
      </c>
      <c r="G27515" s="3">
        <v>16.649999999999999</v>
      </c>
      <c r="H27515" s="3">
        <v>3.2500000000000001E-2</v>
      </c>
      <c r="I27515" s="3">
        <v>0.15275</v>
      </c>
      <c r="J27515" s="3">
        <v>3.4352500000000004</v>
      </c>
      <c r="K27515" s="4">
        <v>0.34999999999999992</v>
      </c>
      <c r="L27515" s="73">
        <v>6.2363</v>
      </c>
    </row>
    <row r="27516" spans="1:12" x14ac:dyDescent="0.35">
      <c r="A27516" s="1" t="s">
        <v>45299</v>
      </c>
      <c r="B27516" t="s">
        <v>45300</v>
      </c>
      <c r="C27516" t="s">
        <v>34</v>
      </c>
      <c r="D27516" t="s">
        <v>35</v>
      </c>
      <c r="E27516">
        <v>1</v>
      </c>
      <c r="F27516" s="2">
        <v>42.2</v>
      </c>
      <c r="G27516" s="3">
        <v>225.09</v>
      </c>
      <c r="H27516" s="3">
        <v>0.42200000000000004</v>
      </c>
      <c r="I27516" s="3">
        <v>1.9834000000000001</v>
      </c>
      <c r="J27516" s="3">
        <v>44.605400000000003</v>
      </c>
      <c r="K27516" s="4">
        <v>0.35</v>
      </c>
      <c r="L27516" s="73">
        <v>80.975956923076922</v>
      </c>
    </row>
    <row r="27517" spans="1:12" x14ac:dyDescent="0.35">
      <c r="A27517" s="1" t="s">
        <v>45301</v>
      </c>
      <c r="B27517" t="s">
        <v>45302</v>
      </c>
      <c r="C27517" t="s">
        <v>34</v>
      </c>
      <c r="D27517" t="s">
        <v>35</v>
      </c>
      <c r="E27517">
        <v>2</v>
      </c>
      <c r="F27517" s="2">
        <v>5466.77</v>
      </c>
      <c r="G27517" s="3">
        <v>28026.15</v>
      </c>
      <c r="H27517" s="3">
        <v>54.667700000000004</v>
      </c>
      <c r="I27517" s="3">
        <v>0</v>
      </c>
      <c r="J27517" s="3">
        <v>5521.4377000000004</v>
      </c>
      <c r="K27517" s="4">
        <v>0.34999999999999992</v>
      </c>
      <c r="L27517" s="73">
        <v>10023.533055384614</v>
      </c>
    </row>
    <row r="27518" spans="1:12" x14ac:dyDescent="0.35">
      <c r="A27518" s="1" t="s">
        <v>45303</v>
      </c>
      <c r="B27518" t="s">
        <v>45304</v>
      </c>
      <c r="C27518" t="s">
        <v>34</v>
      </c>
      <c r="D27518" t="s">
        <v>35</v>
      </c>
      <c r="E27518">
        <v>2</v>
      </c>
      <c r="F27518" s="2">
        <v>129.15</v>
      </c>
      <c r="G27518" s="3">
        <v>680.26</v>
      </c>
      <c r="H27518" s="3">
        <v>1.2915000000000001</v>
      </c>
      <c r="I27518" s="3">
        <v>0</v>
      </c>
      <c r="J27518" s="3">
        <v>130.44150000000002</v>
      </c>
      <c r="K27518" s="4">
        <v>0.35</v>
      </c>
      <c r="L27518" s="73">
        <v>236.80149230769234</v>
      </c>
    </row>
    <row r="27519" spans="1:12" x14ac:dyDescent="0.35">
      <c r="A27519" s="1" t="s">
        <v>45305</v>
      </c>
      <c r="B27519" t="s">
        <v>45306</v>
      </c>
      <c r="C27519" t="s">
        <v>13</v>
      </c>
      <c r="D27519" t="s">
        <v>14</v>
      </c>
      <c r="E27519">
        <v>2</v>
      </c>
      <c r="F27519" s="2">
        <v>150.04</v>
      </c>
      <c r="G27519" s="3">
        <v>769.21</v>
      </c>
      <c r="H27519" s="3">
        <v>1.5004</v>
      </c>
      <c r="I27519" s="3">
        <v>0</v>
      </c>
      <c r="J27519" s="3">
        <v>151.54040000000001</v>
      </c>
      <c r="K27519" s="4">
        <v>0.35</v>
      </c>
      <c r="L27519" s="73">
        <v>275.10411076923077</v>
      </c>
    </row>
    <row r="27520" spans="1:12" x14ac:dyDescent="0.35">
      <c r="A27520" s="1" t="s">
        <v>45307</v>
      </c>
      <c r="B27520" t="s">
        <v>45308</v>
      </c>
      <c r="C27520" t="s">
        <v>34</v>
      </c>
      <c r="D27520" t="s">
        <v>35</v>
      </c>
      <c r="E27520">
        <v>1</v>
      </c>
      <c r="F27520" s="2">
        <v>100.9</v>
      </c>
      <c r="G27520" s="3">
        <v>768.76</v>
      </c>
      <c r="H27520" s="3">
        <v>1.0090000000000001</v>
      </c>
      <c r="I27520" s="3">
        <v>4.7423000000000002</v>
      </c>
      <c r="J27520" s="3">
        <v>106.65130000000001</v>
      </c>
      <c r="K27520" s="4">
        <v>0.35</v>
      </c>
      <c r="L27520" s="73">
        <v>193.61312923076923</v>
      </c>
    </row>
    <row r="27521" spans="1:12" x14ac:dyDescent="0.35">
      <c r="A27521" s="1" t="s">
        <v>45309</v>
      </c>
      <c r="B27521" t="s">
        <v>45310</v>
      </c>
      <c r="C27521" t="s">
        <v>34</v>
      </c>
      <c r="D27521" t="s">
        <v>35</v>
      </c>
      <c r="E27521">
        <v>2</v>
      </c>
      <c r="F27521" s="2">
        <v>6.86</v>
      </c>
      <c r="G27521" s="3">
        <v>51.28</v>
      </c>
      <c r="H27521" s="3">
        <v>6.8600000000000008E-2</v>
      </c>
      <c r="I27521" s="3">
        <v>0</v>
      </c>
      <c r="J27521" s="3">
        <v>6.9286000000000003</v>
      </c>
      <c r="K27521" s="4">
        <v>0.35</v>
      </c>
      <c r="L27521" s="73">
        <v>12.578073846153845</v>
      </c>
    </row>
    <row r="27522" spans="1:12" x14ac:dyDescent="0.35">
      <c r="A27522" s="1" t="s">
        <v>45311</v>
      </c>
      <c r="B27522" t="s">
        <v>45312</v>
      </c>
      <c r="C27522" t="s">
        <v>34</v>
      </c>
      <c r="D27522" t="s">
        <v>35</v>
      </c>
      <c r="E27522">
        <v>2</v>
      </c>
      <c r="F27522" s="2">
        <v>1439.6</v>
      </c>
      <c r="G27522" s="3">
        <v>6909.06</v>
      </c>
      <c r="H27522" s="3">
        <v>14.395999999999999</v>
      </c>
      <c r="I27522" s="3">
        <v>0</v>
      </c>
      <c r="J27522" s="3">
        <v>1453.9959999999999</v>
      </c>
      <c r="K27522" s="4">
        <v>0.35000000000000003</v>
      </c>
      <c r="L27522" s="73">
        <v>2639.5619692307691</v>
      </c>
    </row>
    <row r="27523" spans="1:12" x14ac:dyDescent="0.35">
      <c r="A27523" s="1" t="s">
        <v>45313</v>
      </c>
      <c r="B27523" t="s">
        <v>41354</v>
      </c>
      <c r="C27523" t="s">
        <v>13</v>
      </c>
      <c r="D27523" t="s">
        <v>14</v>
      </c>
      <c r="E27523">
        <v>2</v>
      </c>
      <c r="F27523" s="2">
        <v>10.11</v>
      </c>
      <c r="G27523" s="3">
        <v>52.41</v>
      </c>
      <c r="H27523" s="3">
        <v>0.1011</v>
      </c>
      <c r="I27523" s="3">
        <v>0</v>
      </c>
      <c r="J27523" s="3">
        <v>10.2111</v>
      </c>
      <c r="K27523" s="4">
        <v>0.35</v>
      </c>
      <c r="L27523" s="73">
        <v>18.537073846153845</v>
      </c>
    </row>
    <row r="27524" spans="1:12" x14ac:dyDescent="0.35">
      <c r="A27524" s="1" t="s">
        <v>45314</v>
      </c>
      <c r="B27524" t="s">
        <v>40317</v>
      </c>
      <c r="C27524" t="s">
        <v>34</v>
      </c>
      <c r="D27524" t="s">
        <v>35</v>
      </c>
      <c r="E27524">
        <v>1</v>
      </c>
      <c r="F27524" s="2">
        <v>33.06</v>
      </c>
      <c r="G27524" s="3">
        <v>169.46</v>
      </c>
      <c r="H27524" s="3">
        <v>0.3306</v>
      </c>
      <c r="I27524" s="3">
        <v>1.5538200000000002</v>
      </c>
      <c r="J27524" s="3">
        <v>34.944420000000001</v>
      </c>
      <c r="K27524" s="4">
        <v>0.35</v>
      </c>
      <c r="L27524" s="73">
        <v>63.437562461538462</v>
      </c>
    </row>
    <row r="27525" spans="1:12" x14ac:dyDescent="0.35">
      <c r="A27525" s="1" t="s">
        <v>45315</v>
      </c>
      <c r="B27525" t="s">
        <v>40335</v>
      </c>
      <c r="C27525" t="s">
        <v>34</v>
      </c>
      <c r="D27525" t="s">
        <v>35</v>
      </c>
      <c r="E27525">
        <v>1</v>
      </c>
      <c r="F27525" s="2">
        <v>5004.8900000000003</v>
      </c>
      <c r="G27525" s="3">
        <v>24376.28</v>
      </c>
      <c r="H27525" s="3">
        <v>50.048900000000003</v>
      </c>
      <c r="I27525" s="3">
        <v>235.22983000000002</v>
      </c>
      <c r="J27525" s="3">
        <v>5290.1687300000003</v>
      </c>
      <c r="K27525" s="4">
        <v>0.35</v>
      </c>
      <c r="L27525" s="73">
        <v>9603.6909252307705</v>
      </c>
    </row>
    <row r="27526" spans="1:12" x14ac:dyDescent="0.35">
      <c r="A27526" s="1" t="s">
        <v>45316</v>
      </c>
      <c r="B27526" t="s">
        <v>45317</v>
      </c>
      <c r="C27526" t="s">
        <v>34</v>
      </c>
      <c r="D27526" t="s">
        <v>35</v>
      </c>
      <c r="E27526">
        <v>1</v>
      </c>
      <c r="F27526" s="2">
        <v>55.81</v>
      </c>
      <c r="G27526" s="3">
        <v>292.2</v>
      </c>
      <c r="H27526" s="3">
        <v>0.55810000000000004</v>
      </c>
      <c r="I27526" s="3">
        <v>2.6230700000000002</v>
      </c>
      <c r="J27526" s="3">
        <v>58.991170000000004</v>
      </c>
      <c r="K27526" s="4">
        <v>0.35</v>
      </c>
      <c r="L27526" s="73">
        <v>107.09166246153846</v>
      </c>
    </row>
    <row r="27527" spans="1:12" x14ac:dyDescent="0.35">
      <c r="A27527" s="1" t="s">
        <v>45318</v>
      </c>
      <c r="B27527" t="s">
        <v>45319</v>
      </c>
      <c r="C27527" t="s">
        <v>46</v>
      </c>
      <c r="D27527" t="s">
        <v>47</v>
      </c>
      <c r="E27527">
        <v>1</v>
      </c>
      <c r="F27527" s="2">
        <v>18.8</v>
      </c>
      <c r="G27527" s="3">
        <v>96.4</v>
      </c>
      <c r="H27527" s="3">
        <v>0.188</v>
      </c>
      <c r="I27527" s="3">
        <v>0.88360000000000005</v>
      </c>
      <c r="J27527" s="3">
        <v>19.871600000000001</v>
      </c>
      <c r="K27527" s="4">
        <v>0.35000000000000003</v>
      </c>
      <c r="L27527" s="73">
        <v>36.074596923076925</v>
      </c>
    </row>
    <row r="27528" spans="1:12" x14ac:dyDescent="0.35">
      <c r="A27528" s="1" t="s">
        <v>45320</v>
      </c>
      <c r="B27528" t="s">
        <v>45321</v>
      </c>
      <c r="C27528" t="s">
        <v>13</v>
      </c>
      <c r="D27528" t="s">
        <v>14</v>
      </c>
      <c r="E27528">
        <v>2</v>
      </c>
      <c r="F27528" s="2">
        <v>136.34</v>
      </c>
      <c r="G27528" s="3">
        <v>576.70000000000005</v>
      </c>
      <c r="H27528" s="3">
        <v>1.3634000000000002</v>
      </c>
      <c r="I27528" s="3">
        <v>0</v>
      </c>
      <c r="J27528" s="3">
        <v>137.70340000000002</v>
      </c>
      <c r="K27528" s="4">
        <v>0.35</v>
      </c>
      <c r="L27528" s="73">
        <v>249.98463384615386</v>
      </c>
    </row>
    <row r="27529" spans="1:12" x14ac:dyDescent="0.35">
      <c r="A27529" s="1" t="s">
        <v>45322</v>
      </c>
      <c r="B27529" t="s">
        <v>45323</v>
      </c>
      <c r="C27529" t="s">
        <v>34</v>
      </c>
      <c r="D27529" t="s">
        <v>35</v>
      </c>
      <c r="E27529">
        <v>1</v>
      </c>
      <c r="F27529" s="2">
        <v>33.22</v>
      </c>
      <c r="G27529" s="3">
        <v>166.65</v>
      </c>
      <c r="H27529" s="3">
        <v>0.3322</v>
      </c>
      <c r="I27529" s="3">
        <v>1.56134</v>
      </c>
      <c r="J27529" s="3">
        <v>35.11354</v>
      </c>
      <c r="K27529" s="4">
        <v>0.35</v>
      </c>
      <c r="L27529" s="73">
        <v>63.74458030769231</v>
      </c>
    </row>
    <row r="27530" spans="1:12" x14ac:dyDescent="0.35">
      <c r="A27530" s="1" t="s">
        <v>45324</v>
      </c>
      <c r="B27530" t="s">
        <v>45325</v>
      </c>
      <c r="C27530" t="s">
        <v>46</v>
      </c>
      <c r="D27530" t="s">
        <v>47</v>
      </c>
      <c r="E27530">
        <v>2</v>
      </c>
      <c r="F27530" s="2">
        <v>423.3</v>
      </c>
      <c r="G27530" s="3">
        <v>2170.12</v>
      </c>
      <c r="H27530" s="3">
        <v>4.2330000000000005</v>
      </c>
      <c r="I27530" s="3">
        <v>0</v>
      </c>
      <c r="J27530" s="3">
        <v>427.53300000000002</v>
      </c>
      <c r="K27530" s="4">
        <v>0.35000000000000003</v>
      </c>
      <c r="L27530" s="73">
        <v>776.13683076923076</v>
      </c>
    </row>
    <row r="27531" spans="1:12" x14ac:dyDescent="0.35">
      <c r="A27531" s="1" t="s">
        <v>45326</v>
      </c>
      <c r="B27531" t="s">
        <v>42557</v>
      </c>
      <c r="C27531" t="s">
        <v>34</v>
      </c>
      <c r="D27531" t="s">
        <v>35</v>
      </c>
      <c r="E27531">
        <v>1</v>
      </c>
      <c r="F27531" s="2">
        <v>8.76</v>
      </c>
      <c r="G27531" s="3">
        <v>45.8</v>
      </c>
      <c r="H27531" s="3">
        <v>8.7599999999999997E-2</v>
      </c>
      <c r="I27531" s="3">
        <v>0.41171999999999997</v>
      </c>
      <c r="J27531" s="3">
        <v>9.2593200000000007</v>
      </c>
      <c r="K27531" s="4">
        <v>0.35</v>
      </c>
      <c r="L27531" s="73">
        <v>16.809227076923079</v>
      </c>
    </row>
    <row r="27532" spans="1:12" x14ac:dyDescent="0.35">
      <c r="A27532" s="1">
        <v>41006306</v>
      </c>
      <c r="B27532" t="s">
        <v>41828</v>
      </c>
      <c r="C27532" t="s">
        <v>34</v>
      </c>
      <c r="D27532" t="s">
        <v>35</v>
      </c>
      <c r="E27532">
        <v>2</v>
      </c>
      <c r="F27532" s="2">
        <v>281.7</v>
      </c>
      <c r="G27532" s="3">
        <v>1444.22</v>
      </c>
      <c r="H27532" s="3">
        <v>2.8169999999999997</v>
      </c>
      <c r="I27532" s="3">
        <v>0</v>
      </c>
      <c r="J27532" s="3">
        <v>284.517</v>
      </c>
      <c r="K27532" s="4">
        <v>0.34999999999999992</v>
      </c>
      <c r="L27532" s="73">
        <v>516.50778461538459</v>
      </c>
    </row>
    <row r="27533" spans="1:12" x14ac:dyDescent="0.35">
      <c r="A27533" s="1" t="s">
        <v>45327</v>
      </c>
      <c r="B27533" t="s">
        <v>45328</v>
      </c>
      <c r="C27533" t="s">
        <v>34</v>
      </c>
      <c r="D27533" t="s">
        <v>35</v>
      </c>
      <c r="E27533">
        <v>1</v>
      </c>
      <c r="F27533" s="2">
        <v>1762.39</v>
      </c>
      <c r="G27533" s="3">
        <v>9035.14</v>
      </c>
      <c r="H27533" s="3">
        <v>17.623900000000003</v>
      </c>
      <c r="I27533" s="3">
        <v>82.832329999999999</v>
      </c>
      <c r="J27533" s="3">
        <v>1862.8462300000001</v>
      </c>
      <c r="K27533" s="4">
        <v>0.34999999999999992</v>
      </c>
      <c r="L27533" s="73">
        <v>3381.7823867692305</v>
      </c>
    </row>
    <row r="27534" spans="1:12" x14ac:dyDescent="0.35">
      <c r="A27534" s="1" t="s">
        <v>45329</v>
      </c>
      <c r="B27534" t="s">
        <v>45330</v>
      </c>
      <c r="C27534" t="s">
        <v>13</v>
      </c>
      <c r="D27534" t="s">
        <v>14</v>
      </c>
      <c r="E27534">
        <v>1</v>
      </c>
      <c r="F27534" s="2">
        <v>113.31</v>
      </c>
      <c r="G27534" s="3">
        <v>580.89</v>
      </c>
      <c r="H27534" s="3">
        <v>1.1331</v>
      </c>
      <c r="I27534" s="3">
        <v>5.3255699999999999</v>
      </c>
      <c r="J27534" s="3">
        <v>119.76867</v>
      </c>
      <c r="K27534" s="4">
        <v>0.35000000000000003</v>
      </c>
      <c r="L27534" s="73">
        <v>217.42620092307692</v>
      </c>
    </row>
    <row r="27535" spans="1:12" x14ac:dyDescent="0.35">
      <c r="A27535" s="1" t="s">
        <v>45331</v>
      </c>
      <c r="B27535" t="s">
        <v>45332</v>
      </c>
      <c r="C27535" t="s">
        <v>34</v>
      </c>
      <c r="D27535" t="s">
        <v>35</v>
      </c>
      <c r="E27535">
        <v>2</v>
      </c>
      <c r="F27535" s="2">
        <v>864.38</v>
      </c>
      <c r="G27535" s="3">
        <v>4525.55</v>
      </c>
      <c r="H27535" s="3">
        <v>8.6438000000000006</v>
      </c>
      <c r="I27535" s="3">
        <v>0</v>
      </c>
      <c r="J27535" s="3">
        <v>873.02380000000005</v>
      </c>
      <c r="K27535" s="4">
        <v>0.34999999999999992</v>
      </c>
      <c r="L27535" s="73">
        <v>1584.8739753846153</v>
      </c>
    </row>
    <row r="27536" spans="1:12" x14ac:dyDescent="0.35">
      <c r="A27536" s="1" t="s">
        <v>45333</v>
      </c>
      <c r="B27536" t="s">
        <v>45334</v>
      </c>
      <c r="C27536" t="s">
        <v>34</v>
      </c>
      <c r="D27536" t="s">
        <v>35</v>
      </c>
      <c r="E27536">
        <v>2</v>
      </c>
      <c r="F27536" s="2">
        <v>23.3</v>
      </c>
      <c r="G27536" s="3">
        <v>174.02</v>
      </c>
      <c r="H27536" s="3">
        <v>0.23300000000000001</v>
      </c>
      <c r="I27536" s="3">
        <v>0</v>
      </c>
      <c r="J27536" s="3">
        <v>23.533000000000001</v>
      </c>
      <c r="K27536" s="4">
        <v>0.35000000000000003</v>
      </c>
      <c r="L27536" s="73">
        <v>42.721446153846159</v>
      </c>
    </row>
    <row r="27537" spans="1:12" x14ac:dyDescent="0.35">
      <c r="A27537" s="1" t="s">
        <v>45335</v>
      </c>
      <c r="B27537" t="s">
        <v>45336</v>
      </c>
      <c r="C27537" t="s">
        <v>13</v>
      </c>
      <c r="D27537" t="s">
        <v>14</v>
      </c>
      <c r="E27537">
        <v>1</v>
      </c>
      <c r="F27537" s="2">
        <v>75.900000000000006</v>
      </c>
      <c r="G27537" s="3">
        <v>389.11</v>
      </c>
      <c r="H27537" s="3">
        <v>0.75900000000000012</v>
      </c>
      <c r="I27537" s="3">
        <v>3.5673000000000004</v>
      </c>
      <c r="J27537" s="3">
        <v>80.226300000000009</v>
      </c>
      <c r="K27537" s="4">
        <v>0.35</v>
      </c>
      <c r="L27537" s="73">
        <v>145.64159076923079</v>
      </c>
    </row>
    <row r="27538" spans="1:12" x14ac:dyDescent="0.35">
      <c r="A27538" s="1" t="s">
        <v>45337</v>
      </c>
      <c r="B27538" t="s">
        <v>45338</v>
      </c>
      <c r="C27538" t="s">
        <v>34</v>
      </c>
      <c r="D27538" t="s">
        <v>35</v>
      </c>
      <c r="E27538">
        <v>2</v>
      </c>
      <c r="F27538" s="2">
        <v>39.94</v>
      </c>
      <c r="G27538" s="3">
        <v>209.06</v>
      </c>
      <c r="H27538" s="3">
        <v>0.39939999999999998</v>
      </c>
      <c r="I27538" s="3">
        <v>0</v>
      </c>
      <c r="J27538" s="3">
        <v>40.339399999999998</v>
      </c>
      <c r="K27538" s="4">
        <v>0.35000000000000003</v>
      </c>
      <c r="L27538" s="73">
        <v>73.231526153846147</v>
      </c>
    </row>
    <row r="27539" spans="1:12" x14ac:dyDescent="0.35">
      <c r="A27539" s="1" t="s">
        <v>45339</v>
      </c>
      <c r="B27539" t="s">
        <v>45340</v>
      </c>
      <c r="C27539" t="s">
        <v>13</v>
      </c>
      <c r="D27539" t="s">
        <v>14</v>
      </c>
      <c r="E27539">
        <v>2</v>
      </c>
      <c r="F27539" s="2">
        <v>62.66</v>
      </c>
      <c r="G27539" s="3">
        <v>321.2</v>
      </c>
      <c r="H27539" s="3">
        <v>0.62659999999999993</v>
      </c>
      <c r="I27539" s="3">
        <v>0</v>
      </c>
      <c r="J27539" s="3">
        <v>63.2866</v>
      </c>
      <c r="K27539" s="4">
        <v>0.34999999999999992</v>
      </c>
      <c r="L27539" s="73">
        <v>114.88951999999999</v>
      </c>
    </row>
    <row r="27540" spans="1:12" x14ac:dyDescent="0.35">
      <c r="A27540" s="1" t="s">
        <v>45341</v>
      </c>
      <c r="B27540" t="s">
        <v>45342</v>
      </c>
      <c r="C27540" t="s">
        <v>46</v>
      </c>
      <c r="D27540" t="s">
        <v>47</v>
      </c>
      <c r="E27540">
        <v>1</v>
      </c>
      <c r="F27540" s="2">
        <v>21.8</v>
      </c>
      <c r="G27540" s="3">
        <v>111.75</v>
      </c>
      <c r="H27540" s="3">
        <v>0.218</v>
      </c>
      <c r="I27540" s="3">
        <v>1.0246</v>
      </c>
      <c r="J27540" s="3">
        <v>23.0426</v>
      </c>
      <c r="K27540" s="4">
        <v>0.35</v>
      </c>
      <c r="L27540" s="73">
        <v>41.831181538461536</v>
      </c>
    </row>
    <row r="27541" spans="1:12" x14ac:dyDescent="0.35">
      <c r="A27541" s="1" t="s">
        <v>45343</v>
      </c>
      <c r="B27541" t="s">
        <v>45344</v>
      </c>
      <c r="C27541" t="s">
        <v>34</v>
      </c>
      <c r="D27541" t="s">
        <v>35</v>
      </c>
      <c r="E27541">
        <v>2</v>
      </c>
      <c r="F27541" s="2">
        <v>17.399999999999999</v>
      </c>
      <c r="G27541" s="3">
        <v>129.97999999999999</v>
      </c>
      <c r="H27541" s="3">
        <v>0.17399999999999999</v>
      </c>
      <c r="I27541" s="3">
        <v>0</v>
      </c>
      <c r="J27541" s="3">
        <v>17.573999999999998</v>
      </c>
      <c r="K27541" s="4">
        <v>0.35</v>
      </c>
      <c r="L27541" s="73">
        <v>31.903569230769229</v>
      </c>
    </row>
    <row r="27542" spans="1:12" x14ac:dyDescent="0.35">
      <c r="A27542" s="1" t="s">
        <v>45345</v>
      </c>
      <c r="B27542" t="s">
        <v>45346</v>
      </c>
      <c r="C27542" t="s">
        <v>13</v>
      </c>
      <c r="D27542" t="s">
        <v>14</v>
      </c>
      <c r="E27542">
        <v>2</v>
      </c>
      <c r="F27542" s="2">
        <v>96.8</v>
      </c>
      <c r="G27542" s="3">
        <v>496.28</v>
      </c>
      <c r="H27542" s="3">
        <v>0.96799999999999997</v>
      </c>
      <c r="I27542" s="3">
        <v>0</v>
      </c>
      <c r="J27542" s="3">
        <v>97.768000000000001</v>
      </c>
      <c r="K27542" s="4">
        <v>0.34999999999999992</v>
      </c>
      <c r="L27542" s="73">
        <v>177.48652307692305</v>
      </c>
    </row>
    <row r="27543" spans="1:12" x14ac:dyDescent="0.35">
      <c r="A27543" s="1">
        <v>41001259</v>
      </c>
      <c r="B27543" t="s">
        <v>45243</v>
      </c>
      <c r="C27543" t="s">
        <v>34</v>
      </c>
      <c r="D27543" t="s">
        <v>35</v>
      </c>
      <c r="E27543">
        <v>1</v>
      </c>
      <c r="F27543" s="2">
        <v>413.06</v>
      </c>
      <c r="G27543" s="3">
        <v>2117.58</v>
      </c>
      <c r="H27543" s="3">
        <v>4.1306000000000003</v>
      </c>
      <c r="I27543" s="3">
        <v>19.413820000000001</v>
      </c>
      <c r="J27543" s="3">
        <v>436.60442</v>
      </c>
      <c r="K27543" s="4">
        <v>0.34999999999999992</v>
      </c>
      <c r="L27543" s="73">
        <v>792.60494707692294</v>
      </c>
    </row>
    <row r="27544" spans="1:12" x14ac:dyDescent="0.35">
      <c r="A27544" s="1" t="s">
        <v>45347</v>
      </c>
      <c r="B27544" t="s">
        <v>45348</v>
      </c>
      <c r="C27544" t="s">
        <v>34</v>
      </c>
      <c r="D27544" t="s">
        <v>35</v>
      </c>
      <c r="E27544">
        <v>1</v>
      </c>
      <c r="F27544" s="2">
        <v>413.61</v>
      </c>
      <c r="G27544" s="3">
        <v>2530.08</v>
      </c>
      <c r="H27544" s="3">
        <v>4.1360999999999999</v>
      </c>
      <c r="I27544" s="3">
        <v>19.43967</v>
      </c>
      <c r="J27544" s="3">
        <v>437.18576999999999</v>
      </c>
      <c r="K27544" s="4">
        <v>0.35</v>
      </c>
      <c r="L27544" s="73">
        <v>793.66032092307682</v>
      </c>
    </row>
    <row r="27545" spans="1:12" x14ac:dyDescent="0.35">
      <c r="A27545" s="1" t="s">
        <v>45349</v>
      </c>
      <c r="B27545" t="s">
        <v>45350</v>
      </c>
      <c r="C27545" t="s">
        <v>34</v>
      </c>
      <c r="D27545" t="s">
        <v>35</v>
      </c>
      <c r="E27545">
        <v>1</v>
      </c>
      <c r="F27545" s="2">
        <v>6.92</v>
      </c>
      <c r="G27545" s="3">
        <v>35.5</v>
      </c>
      <c r="H27545" s="3">
        <v>6.9199999999999998E-2</v>
      </c>
      <c r="I27545" s="3">
        <v>0.32523999999999997</v>
      </c>
      <c r="J27545" s="3">
        <v>7.3144400000000003</v>
      </c>
      <c r="K27545" s="4">
        <v>0.35</v>
      </c>
      <c r="L27545" s="73">
        <v>13.278521846153847</v>
      </c>
    </row>
    <row r="27546" spans="1:12" x14ac:dyDescent="0.35">
      <c r="A27546" s="1" t="s">
        <v>45351</v>
      </c>
      <c r="B27546" t="s">
        <v>45352</v>
      </c>
      <c r="C27546" t="s">
        <v>34</v>
      </c>
      <c r="D27546" t="s">
        <v>35</v>
      </c>
      <c r="E27546">
        <v>2</v>
      </c>
      <c r="F27546" s="2">
        <v>63.61</v>
      </c>
      <c r="G27546" s="3">
        <v>424.31</v>
      </c>
      <c r="H27546" s="3">
        <v>0.6361</v>
      </c>
      <c r="I27546" s="3">
        <v>0</v>
      </c>
      <c r="J27546" s="3">
        <v>64.246099999999998</v>
      </c>
      <c r="K27546" s="4">
        <v>0.35</v>
      </c>
      <c r="L27546" s="73">
        <v>116.63138153846153</v>
      </c>
    </row>
    <row r="27547" spans="1:12" x14ac:dyDescent="0.35">
      <c r="A27547" s="1" t="s">
        <v>45353</v>
      </c>
      <c r="B27547" t="s">
        <v>45354</v>
      </c>
      <c r="C27547" t="s">
        <v>46</v>
      </c>
      <c r="D27547" t="s">
        <v>47</v>
      </c>
      <c r="E27547">
        <v>1</v>
      </c>
      <c r="F27547" s="2">
        <v>27.78</v>
      </c>
      <c r="G27547" s="3">
        <v>142.63999999999999</v>
      </c>
      <c r="H27547" s="3">
        <v>0.27779999999999999</v>
      </c>
      <c r="I27547" s="3">
        <v>1.30566</v>
      </c>
      <c r="J27547" s="3">
        <v>29.36346</v>
      </c>
      <c r="K27547" s="4">
        <v>0.34999999999999992</v>
      </c>
      <c r="L27547" s="73">
        <v>53.305973538461529</v>
      </c>
    </row>
    <row r="27548" spans="1:12" x14ac:dyDescent="0.35">
      <c r="A27548" s="1" t="s">
        <v>45355</v>
      </c>
      <c r="B27548" t="s">
        <v>45356</v>
      </c>
      <c r="C27548" t="s">
        <v>13</v>
      </c>
      <c r="D27548" t="s">
        <v>14</v>
      </c>
      <c r="E27548">
        <v>2</v>
      </c>
      <c r="F27548" s="2">
        <v>14.31</v>
      </c>
      <c r="G27548" s="3">
        <v>73.349999999999994</v>
      </c>
      <c r="H27548" s="3">
        <v>0.1431</v>
      </c>
      <c r="I27548" s="3">
        <v>0</v>
      </c>
      <c r="J27548" s="3">
        <v>14.453100000000001</v>
      </c>
      <c r="K27548" s="4">
        <v>0.34999999999999992</v>
      </c>
      <c r="L27548" s="73">
        <v>26.237935384615383</v>
      </c>
    </row>
    <row r="27549" spans="1:12" x14ac:dyDescent="0.35">
      <c r="A27549" s="1" t="s">
        <v>45357</v>
      </c>
      <c r="B27549" t="s">
        <v>45358</v>
      </c>
      <c r="C27549" t="s">
        <v>13</v>
      </c>
      <c r="D27549" t="s">
        <v>14</v>
      </c>
      <c r="E27549">
        <v>1</v>
      </c>
      <c r="F27549" s="2">
        <v>13330</v>
      </c>
      <c r="G27549" s="3">
        <v>69790.58</v>
      </c>
      <c r="H27549" s="3">
        <v>133.30000000000001</v>
      </c>
      <c r="I27549" s="3">
        <v>626.51</v>
      </c>
      <c r="J27549" s="3">
        <v>14089.81</v>
      </c>
      <c r="K27549" s="4">
        <v>0.35</v>
      </c>
      <c r="L27549" s="73">
        <v>25578.424307692305</v>
      </c>
    </row>
    <row r="27550" spans="1:12" x14ac:dyDescent="0.35">
      <c r="A27550" s="1" t="s">
        <v>45359</v>
      </c>
      <c r="B27550" t="s">
        <v>45360</v>
      </c>
      <c r="C27550" t="s">
        <v>34</v>
      </c>
      <c r="D27550" t="s">
        <v>35</v>
      </c>
      <c r="E27550">
        <v>1</v>
      </c>
      <c r="F27550" s="2">
        <v>65.459999999999994</v>
      </c>
      <c r="G27550" s="3">
        <v>342.72</v>
      </c>
      <c r="H27550" s="3">
        <v>0.65459999999999996</v>
      </c>
      <c r="I27550" s="3">
        <v>3.0766199999999997</v>
      </c>
      <c r="J27550" s="3">
        <v>69.191220000000001</v>
      </c>
      <c r="K27550" s="4">
        <v>0.35</v>
      </c>
      <c r="L27550" s="73">
        <v>125.60867630769231</v>
      </c>
    </row>
    <row r="27551" spans="1:12" x14ac:dyDescent="0.35">
      <c r="A27551" s="1" t="s">
        <v>45361</v>
      </c>
      <c r="B27551" t="s">
        <v>45362</v>
      </c>
      <c r="C27551" t="s">
        <v>13</v>
      </c>
      <c r="D27551" t="s">
        <v>14</v>
      </c>
      <c r="E27551">
        <v>2</v>
      </c>
      <c r="F27551" s="2">
        <v>664.81</v>
      </c>
      <c r="G27551" s="3">
        <v>3261.47</v>
      </c>
      <c r="H27551" s="3">
        <v>6.6480999999999995</v>
      </c>
      <c r="I27551" s="3">
        <v>0</v>
      </c>
      <c r="J27551" s="3">
        <v>671.45809999999994</v>
      </c>
      <c r="K27551" s="4">
        <v>0.34999999999999992</v>
      </c>
      <c r="L27551" s="73">
        <v>1218.9547046153843</v>
      </c>
    </row>
    <row r="27552" spans="1:12" x14ac:dyDescent="0.35">
      <c r="A27552" s="1" t="s">
        <v>45363</v>
      </c>
      <c r="B27552" t="s">
        <v>45364</v>
      </c>
      <c r="C27552" t="s">
        <v>34</v>
      </c>
      <c r="D27552" t="s">
        <v>35</v>
      </c>
      <c r="E27552">
        <v>2</v>
      </c>
      <c r="F27552" s="2">
        <v>2934.96</v>
      </c>
      <c r="G27552" s="3">
        <v>15366.28</v>
      </c>
      <c r="H27552" s="3">
        <v>29.349600000000002</v>
      </c>
      <c r="I27552" s="3">
        <v>0</v>
      </c>
      <c r="J27552" s="3">
        <v>2964.3096</v>
      </c>
      <c r="K27552" s="4">
        <v>0.34999999999999992</v>
      </c>
      <c r="L27552" s="73">
        <v>5381.3620430769224</v>
      </c>
    </row>
    <row r="27553" spans="1:12" x14ac:dyDescent="0.35">
      <c r="A27553" s="1" t="s">
        <v>45365</v>
      </c>
      <c r="B27553" t="s">
        <v>45366</v>
      </c>
      <c r="C27553" t="s">
        <v>34</v>
      </c>
      <c r="D27553" t="s">
        <v>35</v>
      </c>
      <c r="E27553">
        <v>2</v>
      </c>
      <c r="F27553" s="2">
        <v>50.43</v>
      </c>
      <c r="G27553" s="3">
        <v>376.69</v>
      </c>
      <c r="H27553" s="3">
        <v>0.50429999999999997</v>
      </c>
      <c r="I27553" s="3">
        <v>0</v>
      </c>
      <c r="J27553" s="3">
        <v>50.9343</v>
      </c>
      <c r="K27553" s="4">
        <v>0.35</v>
      </c>
      <c r="L27553" s="73">
        <v>92.465344615384609</v>
      </c>
    </row>
    <row r="27554" spans="1:12" x14ac:dyDescent="0.35">
      <c r="A27554" s="1" t="s">
        <v>45367</v>
      </c>
      <c r="B27554" t="s">
        <v>45368</v>
      </c>
      <c r="C27554" t="s">
        <v>34</v>
      </c>
      <c r="D27554" t="s">
        <v>35</v>
      </c>
      <c r="E27554">
        <v>2</v>
      </c>
      <c r="F27554" s="2">
        <v>11.59</v>
      </c>
      <c r="G27554" s="3">
        <v>59.43</v>
      </c>
      <c r="H27554" s="3">
        <v>0.1159</v>
      </c>
      <c r="I27554" s="3">
        <v>0</v>
      </c>
      <c r="J27554" s="3">
        <v>11.7059</v>
      </c>
      <c r="K27554" s="4">
        <v>0.35</v>
      </c>
      <c r="L27554" s="73">
        <v>21.250710769230768</v>
      </c>
    </row>
    <row r="27555" spans="1:12" x14ac:dyDescent="0.35">
      <c r="A27555" s="1" t="s">
        <v>45369</v>
      </c>
      <c r="B27555" t="s">
        <v>45370</v>
      </c>
      <c r="C27555" t="s">
        <v>34</v>
      </c>
      <c r="D27555" t="s">
        <v>35</v>
      </c>
      <c r="E27555">
        <v>2</v>
      </c>
      <c r="F27555" s="2">
        <v>7023.06</v>
      </c>
      <c r="G27555" s="3">
        <v>36769.949999999997</v>
      </c>
      <c r="H27555" s="3">
        <v>70.23060000000001</v>
      </c>
      <c r="I27555" s="3">
        <v>0</v>
      </c>
      <c r="J27555" s="3">
        <v>7093.2906000000003</v>
      </c>
      <c r="K27555" s="4">
        <v>0.35</v>
      </c>
      <c r="L27555" s="73">
        <v>12877.050627692308</v>
      </c>
    </row>
    <row r="27556" spans="1:12" x14ac:dyDescent="0.35">
      <c r="A27556" s="1" t="s">
        <v>45371</v>
      </c>
      <c r="B27556" t="s">
        <v>45372</v>
      </c>
      <c r="C27556" t="s">
        <v>13</v>
      </c>
      <c r="D27556" t="s">
        <v>14</v>
      </c>
      <c r="E27556">
        <v>2</v>
      </c>
      <c r="F27556" s="2">
        <v>490.79</v>
      </c>
      <c r="G27556" s="3">
        <v>2516.13</v>
      </c>
      <c r="H27556" s="3">
        <v>4.9079000000000006</v>
      </c>
      <c r="I27556" s="3">
        <v>0</v>
      </c>
      <c r="J27556" s="3">
        <v>495.6979</v>
      </c>
      <c r="K27556" s="4">
        <v>0.34999999999999992</v>
      </c>
      <c r="L27556" s="73">
        <v>899.88234153846145</v>
      </c>
    </row>
    <row r="27557" spans="1:12" x14ac:dyDescent="0.35">
      <c r="A27557" s="1" t="s">
        <v>45373</v>
      </c>
      <c r="B27557" t="s">
        <v>45374</v>
      </c>
      <c r="C27557" t="s">
        <v>34</v>
      </c>
      <c r="D27557" t="s">
        <v>35</v>
      </c>
      <c r="E27557">
        <v>1</v>
      </c>
      <c r="F27557" s="2">
        <v>82.94</v>
      </c>
      <c r="G27557" s="3">
        <v>425.22</v>
      </c>
      <c r="H27557" s="3">
        <v>0.82940000000000003</v>
      </c>
      <c r="I27557" s="3">
        <v>3.89818</v>
      </c>
      <c r="J27557" s="3">
        <v>87.667580000000001</v>
      </c>
      <c r="K27557" s="4">
        <v>0.35</v>
      </c>
      <c r="L27557" s="73">
        <v>159.15037599999999</v>
      </c>
    </row>
    <row r="27558" spans="1:12" x14ac:dyDescent="0.35">
      <c r="A27558" s="1" t="s">
        <v>45375</v>
      </c>
      <c r="B27558" t="s">
        <v>45376</v>
      </c>
      <c r="C27558" t="s">
        <v>34</v>
      </c>
      <c r="D27558" t="s">
        <v>35</v>
      </c>
      <c r="E27558">
        <v>2</v>
      </c>
      <c r="F27558" s="2">
        <v>1211.5899999999999</v>
      </c>
      <c r="G27558" s="3">
        <v>0</v>
      </c>
      <c r="H27558" s="3">
        <v>12.1159</v>
      </c>
      <c r="I27558" s="3">
        <v>0</v>
      </c>
      <c r="J27558" s="3">
        <v>1223.7058999999999</v>
      </c>
      <c r="K27558" s="4">
        <v>0.35000000000000003</v>
      </c>
      <c r="L27558" s="73">
        <v>2221.4968646153843</v>
      </c>
    </row>
    <row r="27559" spans="1:12" x14ac:dyDescent="0.35">
      <c r="A27559" s="1" t="s">
        <v>45377</v>
      </c>
      <c r="B27559" t="s">
        <v>45378</v>
      </c>
      <c r="C27559" t="s">
        <v>34</v>
      </c>
      <c r="D27559" t="s">
        <v>35</v>
      </c>
      <c r="E27559">
        <v>2</v>
      </c>
      <c r="F27559" s="2">
        <v>1005.6</v>
      </c>
      <c r="G27559" s="3">
        <v>0</v>
      </c>
      <c r="H27559" s="3">
        <v>10.056000000000001</v>
      </c>
      <c r="I27559" s="3">
        <v>0</v>
      </c>
      <c r="J27559" s="3">
        <v>1015.6560000000001</v>
      </c>
      <c r="K27559" s="4">
        <v>0.35</v>
      </c>
      <c r="L27559" s="73">
        <v>1843.8062769230769</v>
      </c>
    </row>
    <row r="27560" spans="1:12" x14ac:dyDescent="0.35">
      <c r="A27560" s="1" t="s">
        <v>45379</v>
      </c>
      <c r="B27560" t="s">
        <v>45380</v>
      </c>
      <c r="C27560" t="s">
        <v>34</v>
      </c>
      <c r="D27560" t="s">
        <v>35</v>
      </c>
      <c r="E27560">
        <v>1</v>
      </c>
      <c r="F27560" s="2">
        <v>42.28</v>
      </c>
      <c r="G27560" s="3">
        <v>216.73</v>
      </c>
      <c r="H27560" s="3">
        <v>0.42280000000000001</v>
      </c>
      <c r="I27560" s="3">
        <v>1.98716</v>
      </c>
      <c r="J27560" s="3">
        <v>44.689960000000006</v>
      </c>
      <c r="K27560" s="4">
        <v>0.34999999999999992</v>
      </c>
      <c r="L27560" s="73">
        <v>81.129465846153849</v>
      </c>
    </row>
    <row r="27561" spans="1:12" x14ac:dyDescent="0.35">
      <c r="A27561" s="1" t="s">
        <v>45381</v>
      </c>
      <c r="B27561" t="s">
        <v>45382</v>
      </c>
      <c r="C27561" t="s">
        <v>34</v>
      </c>
      <c r="D27561" t="s">
        <v>35</v>
      </c>
      <c r="E27561">
        <v>2</v>
      </c>
      <c r="F27561" s="2">
        <v>55.24</v>
      </c>
      <c r="G27561" s="3">
        <v>412.62</v>
      </c>
      <c r="H27561" s="3">
        <v>0.5524</v>
      </c>
      <c r="I27561" s="3">
        <v>0</v>
      </c>
      <c r="J27561" s="3">
        <v>55.792400000000001</v>
      </c>
      <c r="K27561" s="4">
        <v>0.35</v>
      </c>
      <c r="L27561" s="73">
        <v>101.28466461538461</v>
      </c>
    </row>
    <row r="27562" spans="1:12" x14ac:dyDescent="0.35">
      <c r="A27562" s="1" t="s">
        <v>45383</v>
      </c>
      <c r="B27562" t="s">
        <v>45384</v>
      </c>
      <c r="C27562" t="s">
        <v>46</v>
      </c>
      <c r="D27562" t="s">
        <v>47</v>
      </c>
      <c r="E27562">
        <v>2</v>
      </c>
      <c r="F27562" s="2">
        <v>1679.39</v>
      </c>
      <c r="G27562" s="3">
        <v>8609.6200000000008</v>
      </c>
      <c r="H27562" s="3">
        <v>16.793900000000001</v>
      </c>
      <c r="I27562" s="3">
        <v>0</v>
      </c>
      <c r="J27562" s="3">
        <v>1696.1839</v>
      </c>
      <c r="K27562" s="4">
        <v>0.34999999999999992</v>
      </c>
      <c r="L27562" s="73">
        <v>3079.2261569230768</v>
      </c>
    </row>
    <row r="27563" spans="1:12" x14ac:dyDescent="0.35">
      <c r="A27563" s="1" t="s">
        <v>45385</v>
      </c>
      <c r="B27563" t="s">
        <v>45386</v>
      </c>
      <c r="C27563" t="s">
        <v>34</v>
      </c>
      <c r="D27563" t="s">
        <v>35</v>
      </c>
      <c r="E27563">
        <v>2</v>
      </c>
      <c r="F27563" s="2">
        <v>169.49</v>
      </c>
      <c r="G27563" s="3">
        <v>887.43</v>
      </c>
      <c r="H27563" s="3">
        <v>1.6949000000000001</v>
      </c>
      <c r="I27563" s="3">
        <v>0</v>
      </c>
      <c r="J27563" s="3">
        <v>171.1849</v>
      </c>
      <c r="K27563" s="4">
        <v>0.35000000000000003</v>
      </c>
      <c r="L27563" s="73">
        <v>310.76643384615386</v>
      </c>
    </row>
    <row r="27564" spans="1:12" x14ac:dyDescent="0.35">
      <c r="A27564" s="1" t="s">
        <v>45387</v>
      </c>
      <c r="B27564" t="s">
        <v>45388</v>
      </c>
      <c r="C27564" t="s">
        <v>34</v>
      </c>
      <c r="D27564" t="s">
        <v>35</v>
      </c>
      <c r="E27564">
        <v>2</v>
      </c>
      <c r="F27564" s="2">
        <v>2795.34</v>
      </c>
      <c r="G27564" s="3">
        <v>14330.71</v>
      </c>
      <c r="H27564" s="3">
        <v>27.953400000000002</v>
      </c>
      <c r="I27564" s="3">
        <v>0</v>
      </c>
      <c r="J27564" s="3">
        <v>2823.2934</v>
      </c>
      <c r="K27564" s="4">
        <v>0.35000000000000003</v>
      </c>
      <c r="L27564" s="73">
        <v>5125.3634030769235</v>
      </c>
    </row>
    <row r="27565" spans="1:12" x14ac:dyDescent="0.35">
      <c r="A27565" s="1" t="s">
        <v>45389</v>
      </c>
      <c r="B27565" t="s">
        <v>45390</v>
      </c>
      <c r="C27565" t="s">
        <v>13</v>
      </c>
      <c r="D27565" t="s">
        <v>14</v>
      </c>
      <c r="E27565">
        <v>2</v>
      </c>
      <c r="F27565" s="2">
        <v>426.88</v>
      </c>
      <c r="G27565" s="3">
        <v>2188.48</v>
      </c>
      <c r="H27565" s="3">
        <v>4.2687999999999997</v>
      </c>
      <c r="I27565" s="3">
        <v>0</v>
      </c>
      <c r="J27565" s="3">
        <v>431.14879999999999</v>
      </c>
      <c r="K27565" s="4">
        <v>0.35</v>
      </c>
      <c r="L27565" s="73">
        <v>782.70089846153837</v>
      </c>
    </row>
    <row r="27566" spans="1:12" x14ac:dyDescent="0.35">
      <c r="A27566" s="1" t="s">
        <v>45391</v>
      </c>
      <c r="B27566" t="s">
        <v>45392</v>
      </c>
      <c r="C27566" t="s">
        <v>34</v>
      </c>
      <c r="D27566" t="s">
        <v>35</v>
      </c>
      <c r="E27566">
        <v>2</v>
      </c>
      <c r="F27566" s="2">
        <v>74.62</v>
      </c>
      <c r="G27566" s="3">
        <v>390.22</v>
      </c>
      <c r="H27566" s="3">
        <v>0.74620000000000009</v>
      </c>
      <c r="I27566" s="3">
        <v>0</v>
      </c>
      <c r="J27566" s="3">
        <v>75.366200000000006</v>
      </c>
      <c r="K27566" s="4">
        <v>0.35</v>
      </c>
      <c r="L27566" s="73">
        <v>136.81864000000002</v>
      </c>
    </row>
    <row r="27567" spans="1:12" x14ac:dyDescent="0.35">
      <c r="A27567" s="1" t="s">
        <v>45393</v>
      </c>
      <c r="B27567" t="s">
        <v>45394</v>
      </c>
      <c r="C27567" t="s">
        <v>34</v>
      </c>
      <c r="D27567" t="s">
        <v>35</v>
      </c>
      <c r="E27567">
        <v>1</v>
      </c>
      <c r="F27567" s="2">
        <v>154.63</v>
      </c>
      <c r="G27567" s="3">
        <v>809.58</v>
      </c>
      <c r="H27567" s="3">
        <v>1.5463</v>
      </c>
      <c r="I27567" s="3">
        <v>7.2676099999999995</v>
      </c>
      <c r="J27567" s="3">
        <v>163.44390999999999</v>
      </c>
      <c r="K27567" s="4">
        <v>0.35000000000000003</v>
      </c>
      <c r="L27567" s="73">
        <v>296.71355969230768</v>
      </c>
    </row>
    <row r="27568" spans="1:12" x14ac:dyDescent="0.35">
      <c r="A27568" s="1" t="s">
        <v>45395</v>
      </c>
      <c r="B27568" t="s">
        <v>45396</v>
      </c>
      <c r="C27568" t="s">
        <v>29</v>
      </c>
      <c r="D27568" t="s">
        <v>30</v>
      </c>
      <c r="E27568">
        <v>1</v>
      </c>
      <c r="F27568" s="2">
        <v>261.22000000000003</v>
      </c>
      <c r="G27568" s="3">
        <v>1339.15</v>
      </c>
      <c r="H27568" s="3">
        <v>2.6122000000000005</v>
      </c>
      <c r="I27568" s="3">
        <v>12.277340000000001</v>
      </c>
      <c r="J27568" s="3">
        <v>276.10953999999998</v>
      </c>
      <c r="K27568" s="4">
        <v>0.35</v>
      </c>
      <c r="L27568" s="73">
        <v>501.24501107692299</v>
      </c>
    </row>
    <row r="27569" spans="1:12" x14ac:dyDescent="0.35">
      <c r="A27569" s="1" t="s">
        <v>45397</v>
      </c>
      <c r="B27569" t="s">
        <v>45398</v>
      </c>
      <c r="C27569" t="s">
        <v>34</v>
      </c>
      <c r="D27569" t="s">
        <v>35</v>
      </c>
      <c r="E27569">
        <v>2</v>
      </c>
      <c r="F27569" s="2">
        <v>3153.36</v>
      </c>
      <c r="G27569" s="3">
        <v>16509.740000000002</v>
      </c>
      <c r="H27569" s="3">
        <v>31.533600000000003</v>
      </c>
      <c r="I27569" s="3">
        <v>0</v>
      </c>
      <c r="J27569" s="3">
        <v>3184.8936000000003</v>
      </c>
      <c r="K27569" s="4">
        <v>0.35</v>
      </c>
      <c r="L27569" s="73">
        <v>5781.8068430769235</v>
      </c>
    </row>
    <row r="27570" spans="1:12" x14ac:dyDescent="0.35">
      <c r="A27570" s="1" t="s">
        <v>45399</v>
      </c>
      <c r="B27570" t="s">
        <v>45400</v>
      </c>
      <c r="C27570" t="s">
        <v>29</v>
      </c>
      <c r="D27570" t="s">
        <v>30</v>
      </c>
      <c r="E27570">
        <v>2</v>
      </c>
      <c r="F27570" s="2">
        <v>144.84</v>
      </c>
      <c r="G27570" s="3">
        <v>1279.44</v>
      </c>
      <c r="H27570" s="3">
        <v>1.4484000000000001</v>
      </c>
      <c r="I27570" s="3">
        <v>0</v>
      </c>
      <c r="J27570" s="3">
        <v>146.2884</v>
      </c>
      <c r="K27570" s="4">
        <v>0.35</v>
      </c>
      <c r="L27570" s="73">
        <v>265.56971076923077</v>
      </c>
    </row>
    <row r="27571" spans="1:12" x14ac:dyDescent="0.35">
      <c r="A27571" s="1" t="s">
        <v>45401</v>
      </c>
      <c r="B27571" t="s">
        <v>45402</v>
      </c>
      <c r="C27571" t="s">
        <v>34</v>
      </c>
      <c r="D27571" t="s">
        <v>35</v>
      </c>
      <c r="E27571">
        <v>2</v>
      </c>
      <c r="F27571" s="2">
        <v>19624.89</v>
      </c>
      <c r="G27571" s="3">
        <v>100609.66</v>
      </c>
      <c r="H27571" s="3">
        <v>196.24889999999999</v>
      </c>
      <c r="I27571" s="3">
        <v>0</v>
      </c>
      <c r="J27571" s="3">
        <v>19821.138899999998</v>
      </c>
      <c r="K27571" s="4">
        <v>0.35</v>
      </c>
      <c r="L27571" s="73">
        <v>35982.990618461532</v>
      </c>
    </row>
    <row r="27572" spans="1:12" x14ac:dyDescent="0.35">
      <c r="A27572" s="1" t="s">
        <v>45403</v>
      </c>
      <c r="B27572" t="s">
        <v>31750</v>
      </c>
      <c r="C27572" t="s">
        <v>34</v>
      </c>
      <c r="D27572" t="s">
        <v>35</v>
      </c>
      <c r="E27572">
        <v>1</v>
      </c>
      <c r="F27572" s="2">
        <v>29.27</v>
      </c>
      <c r="G27572" s="3">
        <v>153.1</v>
      </c>
      <c r="H27572" s="3">
        <v>0.29270000000000002</v>
      </c>
      <c r="I27572" s="3">
        <v>1.3756900000000001</v>
      </c>
      <c r="J27572" s="3">
        <v>30.938389999999998</v>
      </c>
      <c r="K27572" s="4">
        <v>0.35000000000000003</v>
      </c>
      <c r="L27572" s="73">
        <v>56.165077230769228</v>
      </c>
    </row>
    <row r="27573" spans="1:12" x14ac:dyDescent="0.35">
      <c r="A27573" s="1" t="s">
        <v>45404</v>
      </c>
      <c r="B27573" t="s">
        <v>45405</v>
      </c>
      <c r="C27573" t="s">
        <v>34</v>
      </c>
      <c r="D27573" t="s">
        <v>35</v>
      </c>
      <c r="E27573">
        <v>2</v>
      </c>
      <c r="F27573" s="2">
        <v>10.97</v>
      </c>
      <c r="G27573" s="3">
        <v>81.94</v>
      </c>
      <c r="H27573" s="3">
        <v>0.10970000000000001</v>
      </c>
      <c r="I27573" s="3">
        <v>0</v>
      </c>
      <c r="J27573" s="3">
        <v>11.079700000000001</v>
      </c>
      <c r="K27573" s="4">
        <v>0.35000000000000003</v>
      </c>
      <c r="L27573" s="73">
        <v>20.113916923076925</v>
      </c>
    </row>
    <row r="27574" spans="1:12" x14ac:dyDescent="0.35">
      <c r="A27574" s="1" t="s">
        <v>45406</v>
      </c>
      <c r="B27574" t="s">
        <v>45407</v>
      </c>
      <c r="C27574" t="s">
        <v>34</v>
      </c>
      <c r="D27574" t="s">
        <v>35</v>
      </c>
      <c r="E27574">
        <v>1</v>
      </c>
      <c r="F27574" s="2">
        <v>69.08</v>
      </c>
      <c r="G27574" s="3">
        <v>361.68</v>
      </c>
      <c r="H27574" s="3">
        <v>0.69079999999999997</v>
      </c>
      <c r="I27574" s="3">
        <v>3.2467600000000001</v>
      </c>
      <c r="J27574" s="3">
        <v>73.017559999999989</v>
      </c>
      <c r="K27574" s="4">
        <v>0.35</v>
      </c>
      <c r="L27574" s="73">
        <v>132.55495507692305</v>
      </c>
    </row>
    <row r="27575" spans="1:12" x14ac:dyDescent="0.35">
      <c r="A27575" s="1" t="s">
        <v>45408</v>
      </c>
      <c r="B27575" t="s">
        <v>45409</v>
      </c>
      <c r="C27575" t="s">
        <v>34</v>
      </c>
      <c r="D27575" t="s">
        <v>35</v>
      </c>
      <c r="E27575">
        <v>2</v>
      </c>
      <c r="F27575" s="2">
        <v>115.31</v>
      </c>
      <c r="G27575" s="3">
        <v>861.36</v>
      </c>
      <c r="H27575" s="3">
        <v>1.1531</v>
      </c>
      <c r="I27575" s="3">
        <v>0</v>
      </c>
      <c r="J27575" s="3">
        <v>116.4631</v>
      </c>
      <c r="K27575" s="4">
        <v>0.34999999999999992</v>
      </c>
      <c r="L27575" s="73">
        <v>211.42531999999997</v>
      </c>
    </row>
    <row r="27576" spans="1:12" x14ac:dyDescent="0.35">
      <c r="A27576" s="1" t="s">
        <v>45410</v>
      </c>
      <c r="B27576" t="s">
        <v>45411</v>
      </c>
      <c r="C27576" t="s">
        <v>34</v>
      </c>
      <c r="D27576" t="s">
        <v>35</v>
      </c>
      <c r="E27576">
        <v>1</v>
      </c>
      <c r="F27576" s="2">
        <v>52.75</v>
      </c>
      <c r="G27576" s="3">
        <v>270.45999999999998</v>
      </c>
      <c r="H27576" s="3">
        <v>0.52749999999999997</v>
      </c>
      <c r="I27576" s="3">
        <v>2.47925</v>
      </c>
      <c r="J27576" s="3">
        <v>55.756750000000004</v>
      </c>
      <c r="K27576" s="4">
        <v>0.34999999999999992</v>
      </c>
      <c r="L27576" s="73">
        <v>101.21994615384615</v>
      </c>
    </row>
    <row r="27577" spans="1:12" x14ac:dyDescent="0.35">
      <c r="A27577" s="1" t="s">
        <v>45412</v>
      </c>
      <c r="B27577" t="s">
        <v>45413</v>
      </c>
      <c r="C27577" t="s">
        <v>13</v>
      </c>
      <c r="D27577" t="s">
        <v>14</v>
      </c>
      <c r="E27577">
        <v>2</v>
      </c>
      <c r="F27577" s="2">
        <v>696.19</v>
      </c>
      <c r="G27577" s="3">
        <v>3415.45</v>
      </c>
      <c r="H27577" s="3">
        <v>6.9619000000000009</v>
      </c>
      <c r="I27577" s="3">
        <v>0</v>
      </c>
      <c r="J27577" s="3">
        <v>703.15190000000007</v>
      </c>
      <c r="K27577" s="4">
        <v>0.35000000000000003</v>
      </c>
      <c r="L27577" s="73">
        <v>1276.4911415384618</v>
      </c>
    </row>
    <row r="27578" spans="1:12" x14ac:dyDescent="0.35">
      <c r="A27578" s="1" t="s">
        <v>45414</v>
      </c>
      <c r="B27578" t="s">
        <v>45415</v>
      </c>
      <c r="C27578" t="s">
        <v>34</v>
      </c>
      <c r="D27578" t="s">
        <v>35</v>
      </c>
      <c r="E27578">
        <v>1</v>
      </c>
      <c r="F27578" s="2">
        <v>93.42</v>
      </c>
      <c r="G27578" s="3">
        <v>489.11</v>
      </c>
      <c r="H27578" s="3">
        <v>0.93420000000000003</v>
      </c>
      <c r="I27578" s="3">
        <v>4.3907400000000001</v>
      </c>
      <c r="J27578" s="3">
        <v>98.74494</v>
      </c>
      <c r="K27578" s="4">
        <v>0.35000000000000003</v>
      </c>
      <c r="L27578" s="73">
        <v>179.26004492307692</v>
      </c>
    </row>
    <row r="27579" spans="1:12" x14ac:dyDescent="0.35">
      <c r="A27579" s="1" t="s">
        <v>45416</v>
      </c>
      <c r="B27579" t="s">
        <v>45417</v>
      </c>
      <c r="C27579" t="s">
        <v>13</v>
      </c>
      <c r="D27579" t="s">
        <v>14</v>
      </c>
      <c r="E27579">
        <v>2</v>
      </c>
      <c r="F27579" s="2">
        <v>7809.56</v>
      </c>
      <c r="G27579" s="3">
        <v>36990.68</v>
      </c>
      <c r="H27579" s="3">
        <v>78.095600000000005</v>
      </c>
      <c r="I27579" s="3">
        <v>0</v>
      </c>
      <c r="J27579" s="3">
        <v>7887.6556</v>
      </c>
      <c r="K27579" s="4">
        <v>0.35</v>
      </c>
      <c r="L27579" s="73">
        <v>14319.128627692307</v>
      </c>
    </row>
    <row r="27580" spans="1:12" x14ac:dyDescent="0.35">
      <c r="A27580" s="1" t="s">
        <v>45418</v>
      </c>
      <c r="B27580" t="s">
        <v>45419</v>
      </c>
      <c r="C27580" t="s">
        <v>34</v>
      </c>
      <c r="D27580" t="s">
        <v>35</v>
      </c>
      <c r="E27580">
        <v>1</v>
      </c>
      <c r="F27580" s="2">
        <v>642.19000000000005</v>
      </c>
      <c r="G27580" s="3">
        <v>3292.25</v>
      </c>
      <c r="H27580" s="3">
        <v>6.4219000000000008</v>
      </c>
      <c r="I27580" s="3">
        <v>30.182930000000002</v>
      </c>
      <c r="J27580" s="3">
        <v>678.79483000000016</v>
      </c>
      <c r="K27580" s="4">
        <v>0.35</v>
      </c>
      <c r="L27580" s="73">
        <v>1232.2736913846156</v>
      </c>
    </row>
    <row r="27581" spans="1:12" x14ac:dyDescent="0.35">
      <c r="A27581" s="1" t="s">
        <v>45420</v>
      </c>
      <c r="B27581" t="s">
        <v>45421</v>
      </c>
      <c r="C27581" t="s">
        <v>34</v>
      </c>
      <c r="D27581" t="s">
        <v>35</v>
      </c>
      <c r="E27581">
        <v>2</v>
      </c>
      <c r="F27581" s="2">
        <v>77.790000000000006</v>
      </c>
      <c r="G27581" s="3">
        <v>660.39</v>
      </c>
      <c r="H27581" s="3">
        <v>0.77790000000000004</v>
      </c>
      <c r="I27581" s="3">
        <v>0</v>
      </c>
      <c r="J27581" s="3">
        <v>78.567900000000009</v>
      </c>
      <c r="K27581" s="4">
        <v>0.35000000000000003</v>
      </c>
      <c r="L27581" s="73">
        <v>142.63095692307695</v>
      </c>
    </row>
    <row r="27582" spans="1:12" x14ac:dyDescent="0.35">
      <c r="A27582" s="1" t="s">
        <v>45422</v>
      </c>
      <c r="B27582" t="s">
        <v>45423</v>
      </c>
      <c r="C27582" t="s">
        <v>34</v>
      </c>
      <c r="D27582" t="s">
        <v>35</v>
      </c>
      <c r="E27582">
        <v>1</v>
      </c>
      <c r="F27582" s="2">
        <v>530.15</v>
      </c>
      <c r="G27582" s="3">
        <v>2659.53</v>
      </c>
      <c r="H27582" s="3">
        <v>5.3014999999999999</v>
      </c>
      <c r="I27582" s="3">
        <v>24.91705</v>
      </c>
      <c r="J27582" s="3">
        <v>560.36855000000003</v>
      </c>
      <c r="K27582" s="4">
        <v>0.35</v>
      </c>
      <c r="L27582" s="73">
        <v>1017.2844446153846</v>
      </c>
    </row>
    <row r="27583" spans="1:12" x14ac:dyDescent="0.35">
      <c r="A27583" s="1" t="s">
        <v>45424</v>
      </c>
      <c r="B27583" t="s">
        <v>45425</v>
      </c>
      <c r="C27583" t="s">
        <v>34</v>
      </c>
      <c r="D27583" t="s">
        <v>35</v>
      </c>
      <c r="E27583">
        <v>1</v>
      </c>
      <c r="F27583" s="2">
        <v>52.75</v>
      </c>
      <c r="G27583" s="3">
        <v>270.45999999999998</v>
      </c>
      <c r="H27583" s="3">
        <v>0.52749999999999997</v>
      </c>
      <c r="I27583" s="3">
        <v>2.47925</v>
      </c>
      <c r="J27583" s="3">
        <v>55.756750000000004</v>
      </c>
      <c r="K27583" s="4">
        <v>0.34999999999999992</v>
      </c>
      <c r="L27583" s="73">
        <v>101.21994615384615</v>
      </c>
    </row>
    <row r="27584" spans="1:12" x14ac:dyDescent="0.35">
      <c r="A27584" s="1" t="s">
        <v>45426</v>
      </c>
      <c r="B27584" t="s">
        <v>45427</v>
      </c>
      <c r="C27584" t="s">
        <v>34</v>
      </c>
      <c r="D27584" t="s">
        <v>35</v>
      </c>
      <c r="E27584">
        <v>2</v>
      </c>
      <c r="F27584" s="2">
        <v>517.08000000000004</v>
      </c>
      <c r="G27584" s="3">
        <v>2707.23</v>
      </c>
      <c r="H27584" s="3">
        <v>5.1708000000000007</v>
      </c>
      <c r="I27584" s="3">
        <v>0</v>
      </c>
      <c r="J27584" s="3">
        <v>522.25080000000003</v>
      </c>
      <c r="K27584" s="4">
        <v>0.35</v>
      </c>
      <c r="L27584" s="73">
        <v>948.08606769230778</v>
      </c>
    </row>
    <row r="27585" spans="1:12" x14ac:dyDescent="0.35">
      <c r="A27585" s="1" t="s">
        <v>45428</v>
      </c>
      <c r="B27585" t="s">
        <v>45429</v>
      </c>
      <c r="C27585" t="s">
        <v>34</v>
      </c>
      <c r="D27585" t="s">
        <v>35</v>
      </c>
      <c r="E27585">
        <v>1</v>
      </c>
      <c r="F27585" s="2">
        <v>172.02</v>
      </c>
      <c r="G27585" s="3">
        <v>881.89</v>
      </c>
      <c r="H27585" s="3">
        <v>1.7202000000000002</v>
      </c>
      <c r="I27585" s="3">
        <v>8.0849400000000013</v>
      </c>
      <c r="J27585" s="3">
        <v>181.82514</v>
      </c>
      <c r="K27585" s="4">
        <v>0.35</v>
      </c>
      <c r="L27585" s="73">
        <v>330.08256184615385</v>
      </c>
    </row>
    <row r="27586" spans="1:12" x14ac:dyDescent="0.35">
      <c r="A27586" s="1" t="s">
        <v>45430</v>
      </c>
      <c r="B27586" t="s">
        <v>45431</v>
      </c>
      <c r="C27586" t="s">
        <v>34</v>
      </c>
      <c r="D27586" t="s">
        <v>35</v>
      </c>
      <c r="E27586">
        <v>1</v>
      </c>
      <c r="F27586" s="2">
        <v>691.71</v>
      </c>
      <c r="G27586" s="3">
        <v>3546.12</v>
      </c>
      <c r="H27586" s="3">
        <v>6.9171000000000005</v>
      </c>
      <c r="I27586" s="3">
        <v>32.510370000000002</v>
      </c>
      <c r="J27586" s="3">
        <v>731.13747000000001</v>
      </c>
      <c r="K27586" s="4">
        <v>0.35000000000000003</v>
      </c>
      <c r="L27586" s="73">
        <v>1327.2957147692307</v>
      </c>
    </row>
    <row r="27587" spans="1:12" x14ac:dyDescent="0.35">
      <c r="A27587" s="1" t="s">
        <v>45432</v>
      </c>
      <c r="B27587" t="s">
        <v>45433</v>
      </c>
      <c r="C27587" t="s">
        <v>34</v>
      </c>
      <c r="D27587" t="s">
        <v>35</v>
      </c>
      <c r="E27587">
        <v>2</v>
      </c>
      <c r="F27587" s="2">
        <v>9100</v>
      </c>
      <c r="G27587" s="3">
        <v>47643.98</v>
      </c>
      <c r="H27587" s="3">
        <v>91</v>
      </c>
      <c r="I27587" s="3">
        <v>0</v>
      </c>
      <c r="J27587" s="3">
        <v>9191</v>
      </c>
      <c r="K27587" s="4">
        <v>0.35</v>
      </c>
      <c r="L27587" s="73">
        <v>16685.2</v>
      </c>
    </row>
    <row r="27588" spans="1:12" x14ac:dyDescent="0.35">
      <c r="A27588" s="1" t="s">
        <v>45434</v>
      </c>
      <c r="B27588" t="s">
        <v>41654</v>
      </c>
      <c r="C27588" t="s">
        <v>34</v>
      </c>
      <c r="D27588" t="s">
        <v>35</v>
      </c>
      <c r="E27588">
        <v>2</v>
      </c>
      <c r="F27588" s="2">
        <v>4206.72</v>
      </c>
      <c r="G27588" s="3">
        <v>0</v>
      </c>
      <c r="H27588" s="3">
        <v>42.067200000000007</v>
      </c>
      <c r="I27588" s="3">
        <v>0</v>
      </c>
      <c r="J27588" s="3">
        <v>4248.7872000000007</v>
      </c>
      <c r="K27588" s="4">
        <v>0.35</v>
      </c>
      <c r="L27588" s="73">
        <v>7713.1829169230778</v>
      </c>
    </row>
    <row r="27589" spans="1:12" x14ac:dyDescent="0.35">
      <c r="A27589" s="1" t="s">
        <v>45435</v>
      </c>
      <c r="B27589" t="s">
        <v>45436</v>
      </c>
      <c r="C27589" t="s">
        <v>34</v>
      </c>
      <c r="D27589" t="s">
        <v>35</v>
      </c>
      <c r="E27589">
        <v>1</v>
      </c>
      <c r="F27589" s="2">
        <v>105.76</v>
      </c>
      <c r="G27589" s="3">
        <v>553.72</v>
      </c>
      <c r="H27589" s="3">
        <v>1.0576000000000001</v>
      </c>
      <c r="I27589" s="3">
        <v>4.97072</v>
      </c>
      <c r="J27589" s="3">
        <v>111.78832</v>
      </c>
      <c r="K27589" s="4">
        <v>0.35</v>
      </c>
      <c r="L27589" s="73">
        <v>202.93879630769229</v>
      </c>
    </row>
    <row r="27590" spans="1:12" x14ac:dyDescent="0.35">
      <c r="A27590" s="1" t="s">
        <v>45437</v>
      </c>
      <c r="B27590" t="s">
        <v>45438</v>
      </c>
      <c r="C27590" t="s">
        <v>34</v>
      </c>
      <c r="D27590" t="s">
        <v>35</v>
      </c>
      <c r="E27590">
        <v>1</v>
      </c>
      <c r="F27590" s="2">
        <v>43.31</v>
      </c>
      <c r="G27590" s="3">
        <v>231.01</v>
      </c>
      <c r="H27590" s="3">
        <v>0.43310000000000004</v>
      </c>
      <c r="I27590" s="3">
        <v>2.0355700000000003</v>
      </c>
      <c r="J27590" s="3">
        <v>45.778670000000005</v>
      </c>
      <c r="K27590" s="4">
        <v>0.34999999999999992</v>
      </c>
      <c r="L27590" s="73">
        <v>83.105893230769226</v>
      </c>
    </row>
    <row r="27591" spans="1:12" x14ac:dyDescent="0.35">
      <c r="A27591" s="1">
        <v>41001255</v>
      </c>
      <c r="B27591" t="s">
        <v>45439</v>
      </c>
      <c r="C27591" t="s">
        <v>34</v>
      </c>
      <c r="D27591" t="s">
        <v>35</v>
      </c>
      <c r="E27591">
        <v>1</v>
      </c>
      <c r="F27591" s="2">
        <v>140.6</v>
      </c>
      <c r="G27591" s="3">
        <v>720.8</v>
      </c>
      <c r="H27591" s="3">
        <v>1.4059999999999999</v>
      </c>
      <c r="I27591" s="3">
        <v>6.6082000000000001</v>
      </c>
      <c r="J27591" s="3">
        <v>148.61420000000001</v>
      </c>
      <c r="K27591" s="4">
        <v>0.35</v>
      </c>
      <c r="L27591" s="73">
        <v>269.79193230769232</v>
      </c>
    </row>
    <row r="27592" spans="1:12" x14ac:dyDescent="0.35">
      <c r="A27592" s="1" t="s">
        <v>45440</v>
      </c>
      <c r="B27592" t="s">
        <v>45441</v>
      </c>
      <c r="C27592" t="s">
        <v>46</v>
      </c>
      <c r="D27592" t="s">
        <v>47</v>
      </c>
      <c r="E27592">
        <v>1</v>
      </c>
      <c r="F27592" s="2">
        <v>11.46</v>
      </c>
      <c r="G27592" s="3">
        <v>58.76</v>
      </c>
      <c r="H27592" s="3">
        <v>0.11460000000000001</v>
      </c>
      <c r="I27592" s="3">
        <v>0.53861999999999999</v>
      </c>
      <c r="J27592" s="3">
        <v>12.11322</v>
      </c>
      <c r="K27592" s="4">
        <v>0.35000000000000003</v>
      </c>
      <c r="L27592" s="73">
        <v>21.990153230769231</v>
      </c>
    </row>
    <row r="27593" spans="1:12" x14ac:dyDescent="0.35">
      <c r="A27593" s="1" t="s">
        <v>45442</v>
      </c>
      <c r="B27593" t="s">
        <v>45443</v>
      </c>
      <c r="C27593" t="s">
        <v>34</v>
      </c>
      <c r="D27593" t="s">
        <v>35</v>
      </c>
      <c r="E27593">
        <v>1</v>
      </c>
      <c r="F27593" s="2">
        <v>55.43</v>
      </c>
      <c r="G27593" s="3">
        <v>284.11</v>
      </c>
      <c r="H27593" s="3">
        <v>0.55430000000000001</v>
      </c>
      <c r="I27593" s="3">
        <v>2.60521</v>
      </c>
      <c r="J27593" s="3">
        <v>58.589509999999997</v>
      </c>
      <c r="K27593" s="4">
        <v>0.35</v>
      </c>
      <c r="L27593" s="73">
        <v>106.36249507692307</v>
      </c>
    </row>
    <row r="27594" spans="1:12" x14ac:dyDescent="0.35">
      <c r="A27594" s="1">
        <v>41001286</v>
      </c>
      <c r="B27594" t="s">
        <v>41550</v>
      </c>
      <c r="C27594" t="s">
        <v>34</v>
      </c>
      <c r="D27594" t="s">
        <v>35</v>
      </c>
      <c r="E27594">
        <v>1</v>
      </c>
      <c r="F27594" s="2">
        <v>271.86</v>
      </c>
      <c r="G27594" s="3">
        <v>1393.71</v>
      </c>
      <c r="H27594" s="3">
        <v>2.7186000000000003</v>
      </c>
      <c r="I27594" s="3">
        <v>12.777420000000001</v>
      </c>
      <c r="J27594" s="3">
        <v>287.35602</v>
      </c>
      <c r="K27594" s="4">
        <v>0.34999999999999992</v>
      </c>
      <c r="L27594" s="73">
        <v>521.66169784615386</v>
      </c>
    </row>
    <row r="27595" spans="1:12" x14ac:dyDescent="0.35">
      <c r="A27595" s="1">
        <v>41001266</v>
      </c>
      <c r="B27595" t="s">
        <v>45429</v>
      </c>
      <c r="C27595" t="s">
        <v>34</v>
      </c>
      <c r="D27595" t="s">
        <v>35</v>
      </c>
      <c r="E27595">
        <v>1</v>
      </c>
      <c r="F27595" s="2">
        <v>172.02</v>
      </c>
      <c r="G27595" s="3">
        <v>881.89</v>
      </c>
      <c r="H27595" s="3">
        <v>1.7202000000000002</v>
      </c>
      <c r="I27595" s="3">
        <v>8.0849400000000013</v>
      </c>
      <c r="J27595" s="3">
        <v>181.82514</v>
      </c>
      <c r="K27595" s="4">
        <v>0.35</v>
      </c>
      <c r="L27595" s="73">
        <v>330.08256184615385</v>
      </c>
    </row>
    <row r="27596" spans="1:12" x14ac:dyDescent="0.35">
      <c r="A27596" s="1" t="s">
        <v>45444</v>
      </c>
      <c r="B27596" t="s">
        <v>44010</v>
      </c>
      <c r="C27596" t="s">
        <v>34</v>
      </c>
      <c r="D27596" t="s">
        <v>35</v>
      </c>
      <c r="E27596">
        <v>2</v>
      </c>
      <c r="F27596" s="2">
        <v>13421.69</v>
      </c>
      <c r="G27596" s="3">
        <v>68808.429999999993</v>
      </c>
      <c r="H27596" s="3">
        <v>134.21690000000001</v>
      </c>
      <c r="I27596" s="3">
        <v>0</v>
      </c>
      <c r="J27596" s="3">
        <v>13555.9069</v>
      </c>
      <c r="K27596" s="4">
        <v>0.35</v>
      </c>
      <c r="L27596" s="73">
        <v>24609.184833846153</v>
      </c>
    </row>
    <row r="27597" spans="1:12" x14ac:dyDescent="0.35">
      <c r="A27597" s="1" t="s">
        <v>45445</v>
      </c>
      <c r="B27597" t="s">
        <v>45446</v>
      </c>
      <c r="C27597" t="s">
        <v>34</v>
      </c>
      <c r="D27597" t="s">
        <v>35</v>
      </c>
      <c r="E27597">
        <v>2</v>
      </c>
      <c r="F27597" s="2">
        <v>860.97</v>
      </c>
      <c r="G27597" s="3">
        <v>4622.51</v>
      </c>
      <c r="H27597" s="3">
        <v>8.6097000000000001</v>
      </c>
      <c r="I27597" s="3">
        <v>0</v>
      </c>
      <c r="J27597" s="3">
        <v>869.5797</v>
      </c>
      <c r="K27597" s="4">
        <v>0.34999999999999992</v>
      </c>
      <c r="L27597" s="73">
        <v>1578.6216092307691</v>
      </c>
    </row>
    <row r="27598" spans="1:12" x14ac:dyDescent="0.35">
      <c r="A27598" s="1" t="s">
        <v>45447</v>
      </c>
      <c r="B27598" t="s">
        <v>45448</v>
      </c>
      <c r="C27598" t="s">
        <v>46</v>
      </c>
      <c r="D27598" t="s">
        <v>47</v>
      </c>
      <c r="E27598">
        <v>1</v>
      </c>
      <c r="F27598" s="2">
        <v>19.68</v>
      </c>
      <c r="G27598" s="3">
        <v>100.86</v>
      </c>
      <c r="H27598" s="3">
        <v>0.1968</v>
      </c>
      <c r="I27598" s="3">
        <v>0.92496</v>
      </c>
      <c r="J27598" s="3">
        <v>20.801759999999998</v>
      </c>
      <c r="K27598" s="4">
        <v>0.35</v>
      </c>
      <c r="L27598" s="73">
        <v>37.763195076923068</v>
      </c>
    </row>
    <row r="27599" spans="1:12" x14ac:dyDescent="0.35">
      <c r="A27599" s="1" t="s">
        <v>45449</v>
      </c>
      <c r="B27599" t="s">
        <v>45450</v>
      </c>
      <c r="C27599" t="s">
        <v>13</v>
      </c>
      <c r="D27599" t="s">
        <v>14</v>
      </c>
      <c r="E27599">
        <v>2</v>
      </c>
      <c r="F27599" s="2">
        <v>521.04999999999995</v>
      </c>
      <c r="G27599" s="3">
        <v>2671.26</v>
      </c>
      <c r="H27599" s="3">
        <v>5.2104999999999997</v>
      </c>
      <c r="I27599" s="3">
        <v>0</v>
      </c>
      <c r="J27599" s="3">
        <v>526.26049999999998</v>
      </c>
      <c r="K27599" s="4">
        <v>0.35</v>
      </c>
      <c r="L27599" s="73">
        <v>955.36521538461534</v>
      </c>
    </row>
    <row r="27600" spans="1:12" x14ac:dyDescent="0.35">
      <c r="A27600" s="1" t="s">
        <v>45451</v>
      </c>
      <c r="B27600" t="s">
        <v>45452</v>
      </c>
      <c r="C27600" t="s">
        <v>34</v>
      </c>
      <c r="D27600" t="s">
        <v>35</v>
      </c>
      <c r="E27600">
        <v>2</v>
      </c>
      <c r="F27600" s="2">
        <v>1769.51</v>
      </c>
      <c r="G27600" s="3">
        <v>9071.6200000000008</v>
      </c>
      <c r="H27600" s="3">
        <v>17.6951</v>
      </c>
      <c r="I27600" s="3">
        <v>0</v>
      </c>
      <c r="J27600" s="3">
        <v>1787.2050999999999</v>
      </c>
      <c r="K27600" s="4">
        <v>0.35</v>
      </c>
      <c r="L27600" s="73">
        <v>3244.4646430769226</v>
      </c>
    </row>
    <row r="27601" spans="1:12" x14ac:dyDescent="0.35">
      <c r="A27601" s="1" t="s">
        <v>45453</v>
      </c>
      <c r="B27601" t="s">
        <v>45454</v>
      </c>
      <c r="C27601" t="s">
        <v>29</v>
      </c>
      <c r="D27601" t="s">
        <v>30</v>
      </c>
      <c r="E27601">
        <v>1</v>
      </c>
      <c r="F27601" s="2">
        <v>14.67</v>
      </c>
      <c r="G27601" s="3">
        <v>75.239999999999995</v>
      </c>
      <c r="H27601" s="3">
        <v>0.1467</v>
      </c>
      <c r="I27601" s="3">
        <v>0.68949000000000005</v>
      </c>
      <c r="J27601" s="3">
        <v>15.506189999999998</v>
      </c>
      <c r="K27601" s="4">
        <v>0.35</v>
      </c>
      <c r="L27601" s="73">
        <v>28.149698769230767</v>
      </c>
    </row>
    <row r="27602" spans="1:12" x14ac:dyDescent="0.35">
      <c r="A27602" s="1" t="s">
        <v>45455</v>
      </c>
      <c r="B27602" t="s">
        <v>45456</v>
      </c>
      <c r="C27602" t="s">
        <v>34</v>
      </c>
      <c r="D27602" t="s">
        <v>35</v>
      </c>
      <c r="E27602">
        <v>2</v>
      </c>
      <c r="F27602" s="2">
        <v>87.52</v>
      </c>
      <c r="G27602" s="3">
        <v>653.76</v>
      </c>
      <c r="H27602" s="3">
        <v>0.87519999999999998</v>
      </c>
      <c r="I27602" s="3">
        <v>0</v>
      </c>
      <c r="J27602" s="3">
        <v>88.395200000000003</v>
      </c>
      <c r="K27602" s="4">
        <v>0.35000000000000003</v>
      </c>
      <c r="L27602" s="73">
        <v>160.47128615384617</v>
      </c>
    </row>
    <row r="27603" spans="1:12" x14ac:dyDescent="0.35">
      <c r="A27603" s="1" t="s">
        <v>45457</v>
      </c>
      <c r="B27603" t="s">
        <v>45458</v>
      </c>
      <c r="C27603" t="s">
        <v>34</v>
      </c>
      <c r="D27603" t="s">
        <v>35</v>
      </c>
      <c r="E27603">
        <v>2</v>
      </c>
      <c r="F27603" s="2">
        <v>6224.45</v>
      </c>
      <c r="G27603" s="3">
        <v>33206.36</v>
      </c>
      <c r="H27603" s="3">
        <v>62.244500000000002</v>
      </c>
      <c r="I27603" s="3">
        <v>0</v>
      </c>
      <c r="J27603" s="3">
        <v>6286.6944999999996</v>
      </c>
      <c r="K27603" s="4">
        <v>0.35000000000000003</v>
      </c>
      <c r="L27603" s="73">
        <v>11412.768476923076</v>
      </c>
    </row>
    <row r="27604" spans="1:12" x14ac:dyDescent="0.35">
      <c r="A27604" s="1" t="s">
        <v>45459</v>
      </c>
      <c r="B27604" t="s">
        <v>45460</v>
      </c>
      <c r="C27604" t="s">
        <v>34</v>
      </c>
      <c r="D27604" t="s">
        <v>35</v>
      </c>
      <c r="E27604">
        <v>1</v>
      </c>
      <c r="F27604" s="2">
        <v>87.35</v>
      </c>
      <c r="G27604" s="3">
        <v>457.33</v>
      </c>
      <c r="H27604" s="3">
        <v>0.87349999999999994</v>
      </c>
      <c r="I27604" s="3">
        <v>4.1054499999999994</v>
      </c>
      <c r="J27604" s="3">
        <v>92.328950000000006</v>
      </c>
      <c r="K27604" s="4">
        <v>0.35000000000000003</v>
      </c>
      <c r="L27604" s="73">
        <v>167.6125553846154</v>
      </c>
    </row>
    <row r="27605" spans="1:12" x14ac:dyDescent="0.35">
      <c r="A27605" s="1" t="s">
        <v>45461</v>
      </c>
      <c r="B27605" t="s">
        <v>45462</v>
      </c>
      <c r="C27605" t="s">
        <v>34</v>
      </c>
      <c r="D27605" t="s">
        <v>35</v>
      </c>
      <c r="E27605">
        <v>1</v>
      </c>
      <c r="F27605" s="2">
        <v>404.05</v>
      </c>
      <c r="G27605" s="3">
        <v>2071.4299999999998</v>
      </c>
      <c r="H27605" s="3">
        <v>4.0404999999999998</v>
      </c>
      <c r="I27605" s="3">
        <v>18.990349999999999</v>
      </c>
      <c r="J27605" s="3">
        <v>427.08085</v>
      </c>
      <c r="K27605" s="4">
        <v>0.35000000000000003</v>
      </c>
      <c r="L27605" s="73">
        <v>775.3160046153846</v>
      </c>
    </row>
    <row r="27606" spans="1:12" x14ac:dyDescent="0.35">
      <c r="A27606" s="1" t="s">
        <v>45463</v>
      </c>
      <c r="B27606" t="s">
        <v>45464</v>
      </c>
      <c r="C27606" t="s">
        <v>34</v>
      </c>
      <c r="D27606" t="s">
        <v>35</v>
      </c>
      <c r="E27606">
        <v>2</v>
      </c>
      <c r="F27606" s="2">
        <v>702.31</v>
      </c>
      <c r="G27606" s="3">
        <v>3677.02</v>
      </c>
      <c r="H27606" s="3">
        <v>7.0230999999999995</v>
      </c>
      <c r="I27606" s="3">
        <v>0</v>
      </c>
      <c r="J27606" s="3">
        <v>709.33309999999994</v>
      </c>
      <c r="K27606" s="4">
        <v>0.34999999999999992</v>
      </c>
      <c r="L27606" s="73">
        <v>1287.7123969230765</v>
      </c>
    </row>
    <row r="27607" spans="1:12" x14ac:dyDescent="0.35">
      <c r="A27607" s="1" t="s">
        <v>45465</v>
      </c>
      <c r="B27607" t="s">
        <v>45466</v>
      </c>
      <c r="C27607" t="s">
        <v>34</v>
      </c>
      <c r="D27607" t="s">
        <v>35</v>
      </c>
      <c r="E27607">
        <v>1</v>
      </c>
      <c r="F27607" s="2">
        <v>106.36</v>
      </c>
      <c r="G27607" s="3">
        <v>556.16999999999996</v>
      </c>
      <c r="H27607" s="3">
        <v>1.0636000000000001</v>
      </c>
      <c r="I27607" s="3">
        <v>4.99892</v>
      </c>
      <c r="J27607" s="3">
        <v>112.42251999999999</v>
      </c>
      <c r="K27607" s="4">
        <v>0.35</v>
      </c>
      <c r="L27607" s="73">
        <v>204.09011323076922</v>
      </c>
    </row>
    <row r="27608" spans="1:12" x14ac:dyDescent="0.35">
      <c r="A27608" s="1" t="s">
        <v>45467</v>
      </c>
      <c r="B27608" t="s">
        <v>45468</v>
      </c>
      <c r="C27608" t="s">
        <v>29</v>
      </c>
      <c r="D27608" t="s">
        <v>30</v>
      </c>
      <c r="E27608">
        <v>2</v>
      </c>
      <c r="F27608" s="2">
        <v>108.36</v>
      </c>
      <c r="G27608" s="3">
        <v>790.01</v>
      </c>
      <c r="H27608" s="3">
        <v>1.0836000000000001</v>
      </c>
      <c r="I27608" s="3">
        <v>0</v>
      </c>
      <c r="J27608" s="3">
        <v>109.4436</v>
      </c>
      <c r="K27608" s="4">
        <v>0.35</v>
      </c>
      <c r="L27608" s="73">
        <v>198.68222769230769</v>
      </c>
    </row>
    <row r="27609" spans="1:12" x14ac:dyDescent="0.35">
      <c r="A27609" s="1" t="s">
        <v>45469</v>
      </c>
      <c r="B27609" t="s">
        <v>45470</v>
      </c>
      <c r="C27609" t="s">
        <v>13</v>
      </c>
      <c r="D27609" t="s">
        <v>14</v>
      </c>
      <c r="E27609">
        <v>2</v>
      </c>
      <c r="F27609" s="2">
        <v>602.54</v>
      </c>
      <c r="G27609" s="3">
        <v>3089.01</v>
      </c>
      <c r="H27609" s="3">
        <v>6.0253999999999994</v>
      </c>
      <c r="I27609" s="3">
        <v>0</v>
      </c>
      <c r="J27609" s="3">
        <v>608.56539999999995</v>
      </c>
      <c r="K27609" s="4">
        <v>0.35</v>
      </c>
      <c r="L27609" s="73">
        <v>1104.7802646153846</v>
      </c>
    </row>
    <row r="27610" spans="1:12" x14ac:dyDescent="0.35">
      <c r="A27610" s="1" t="s">
        <v>45471</v>
      </c>
      <c r="B27610" t="s">
        <v>45472</v>
      </c>
      <c r="C27610" t="s">
        <v>13</v>
      </c>
      <c r="D27610" t="s">
        <v>14</v>
      </c>
      <c r="E27610">
        <v>2</v>
      </c>
      <c r="F27610" s="2">
        <v>6968.53</v>
      </c>
      <c r="G27610" s="3">
        <v>36150.58</v>
      </c>
      <c r="H27610" s="3">
        <v>69.685299999999998</v>
      </c>
      <c r="I27610" s="3">
        <v>0</v>
      </c>
      <c r="J27610" s="3">
        <v>7038.2152999999998</v>
      </c>
      <c r="K27610" s="4">
        <v>0.34999999999999992</v>
      </c>
      <c r="L27610" s="73">
        <v>12777.067775384614</v>
      </c>
    </row>
    <row r="27611" spans="1:12" x14ac:dyDescent="0.35">
      <c r="A27611" s="1" t="s">
        <v>45473</v>
      </c>
      <c r="B27611" t="s">
        <v>45474</v>
      </c>
      <c r="C27611" t="s">
        <v>46</v>
      </c>
      <c r="D27611" t="s">
        <v>47</v>
      </c>
      <c r="E27611">
        <v>1</v>
      </c>
      <c r="F27611" s="2">
        <v>5.34</v>
      </c>
      <c r="G27611" s="3">
        <v>27.36</v>
      </c>
      <c r="H27611" s="3">
        <v>5.3400000000000003E-2</v>
      </c>
      <c r="I27611" s="3">
        <v>0.25097999999999998</v>
      </c>
      <c r="J27611" s="3">
        <v>5.64438</v>
      </c>
      <c r="K27611" s="4">
        <v>0.34999999999999992</v>
      </c>
      <c r="L27611" s="73">
        <v>10.246720615384614</v>
      </c>
    </row>
    <row r="27612" spans="1:12" x14ac:dyDescent="0.35">
      <c r="A27612" s="1" t="s">
        <v>45475</v>
      </c>
      <c r="B27612" t="s">
        <v>45476</v>
      </c>
      <c r="C27612" t="s">
        <v>34</v>
      </c>
      <c r="D27612" t="s">
        <v>35</v>
      </c>
      <c r="E27612">
        <v>2</v>
      </c>
      <c r="F27612" s="2">
        <v>23.04</v>
      </c>
      <c r="G27612" s="3">
        <v>118.32</v>
      </c>
      <c r="H27612" s="3">
        <v>0.23039999999999999</v>
      </c>
      <c r="I27612" s="3">
        <v>0</v>
      </c>
      <c r="J27612" s="3">
        <v>23.270399999999999</v>
      </c>
      <c r="K27612" s="4">
        <v>0.35000000000000003</v>
      </c>
      <c r="L27612" s="73">
        <v>42.244726153846152</v>
      </c>
    </row>
    <row r="27613" spans="1:12" x14ac:dyDescent="0.35">
      <c r="A27613" s="1" t="s">
        <v>45477</v>
      </c>
      <c r="B27613" t="s">
        <v>45478</v>
      </c>
      <c r="C27613" t="s">
        <v>46</v>
      </c>
      <c r="D27613" t="s">
        <v>47</v>
      </c>
      <c r="E27613">
        <v>1</v>
      </c>
      <c r="F27613" s="2">
        <v>543.30999999999995</v>
      </c>
      <c r="G27613" s="3">
        <v>2785.36</v>
      </c>
      <c r="H27613" s="3">
        <v>5.4330999999999996</v>
      </c>
      <c r="I27613" s="3">
        <v>25.535569999999996</v>
      </c>
      <c r="J27613" s="3">
        <v>574.27866999999992</v>
      </c>
      <c r="K27613" s="4">
        <v>0.35</v>
      </c>
      <c r="L27613" s="73">
        <v>1042.5366624615383</v>
      </c>
    </row>
    <row r="27614" spans="1:12" x14ac:dyDescent="0.35">
      <c r="A27614" s="1" t="s">
        <v>45479</v>
      </c>
      <c r="B27614" t="s">
        <v>45480</v>
      </c>
      <c r="C27614" t="s">
        <v>29</v>
      </c>
      <c r="D27614" t="s">
        <v>30</v>
      </c>
      <c r="E27614">
        <v>1</v>
      </c>
      <c r="F27614" s="2">
        <v>38.24</v>
      </c>
      <c r="G27614" s="3">
        <v>211.37</v>
      </c>
      <c r="H27614" s="3">
        <v>0.38240000000000002</v>
      </c>
      <c r="I27614" s="3">
        <v>1.79728</v>
      </c>
      <c r="J27614" s="3">
        <v>40.41968</v>
      </c>
      <c r="K27614" s="4">
        <v>0.35</v>
      </c>
      <c r="L27614" s="73">
        <v>73.377265230769225</v>
      </c>
    </row>
    <row r="27615" spans="1:12" x14ac:dyDescent="0.35">
      <c r="A27615" s="1" t="s">
        <v>45481</v>
      </c>
      <c r="B27615" t="s">
        <v>45482</v>
      </c>
      <c r="C27615" t="s">
        <v>34</v>
      </c>
      <c r="D27615" t="s">
        <v>35</v>
      </c>
      <c r="E27615">
        <v>2</v>
      </c>
      <c r="F27615" s="2">
        <v>4621.71</v>
      </c>
      <c r="G27615" s="3">
        <v>23693.79</v>
      </c>
      <c r="H27615" s="3">
        <v>46.217100000000002</v>
      </c>
      <c r="I27615" s="3">
        <v>0</v>
      </c>
      <c r="J27615" s="3">
        <v>4667.9270999999999</v>
      </c>
      <c r="K27615" s="4">
        <v>0.35</v>
      </c>
      <c r="L27615" s="73">
        <v>8474.083043076922</v>
      </c>
    </row>
    <row r="27616" spans="1:12" x14ac:dyDescent="0.35">
      <c r="A27616" s="1" t="s">
        <v>45483</v>
      </c>
      <c r="B27616" t="s">
        <v>45484</v>
      </c>
      <c r="C27616" t="s">
        <v>29</v>
      </c>
      <c r="D27616" t="s">
        <v>30</v>
      </c>
      <c r="E27616">
        <v>1</v>
      </c>
      <c r="F27616" s="2">
        <v>176.07</v>
      </c>
      <c r="G27616" s="3">
        <v>903.78</v>
      </c>
      <c r="H27616" s="3">
        <v>1.7606999999999999</v>
      </c>
      <c r="I27616" s="3">
        <v>8.27529</v>
      </c>
      <c r="J27616" s="3">
        <v>186.10598999999999</v>
      </c>
      <c r="K27616" s="4">
        <v>0.35</v>
      </c>
      <c r="L27616" s="73">
        <v>337.85395107692307</v>
      </c>
    </row>
    <row r="27617" spans="1:12" x14ac:dyDescent="0.35">
      <c r="A27617" s="1" t="s">
        <v>45485</v>
      </c>
      <c r="B27617" t="s">
        <v>45486</v>
      </c>
      <c r="C27617" t="s">
        <v>34</v>
      </c>
      <c r="D27617" t="s">
        <v>35</v>
      </c>
      <c r="E27617">
        <v>2</v>
      </c>
      <c r="F27617" s="2">
        <v>1340.81</v>
      </c>
      <c r="G27617" s="3">
        <v>0</v>
      </c>
      <c r="H27617" s="3">
        <v>13.408099999999999</v>
      </c>
      <c r="I27617" s="3">
        <v>0</v>
      </c>
      <c r="J27617" s="3">
        <v>1354.2181</v>
      </c>
      <c r="K27617" s="4">
        <v>0.35000000000000003</v>
      </c>
      <c r="L27617" s="73">
        <v>2458.4267046153846</v>
      </c>
    </row>
    <row r="27618" spans="1:12" x14ac:dyDescent="0.35">
      <c r="A27618" s="1" t="s">
        <v>45487</v>
      </c>
      <c r="B27618" t="s">
        <v>45488</v>
      </c>
      <c r="C27618" t="s">
        <v>34</v>
      </c>
      <c r="D27618" t="s">
        <v>35</v>
      </c>
      <c r="E27618">
        <v>2</v>
      </c>
      <c r="F27618" s="2">
        <v>18.63</v>
      </c>
      <c r="G27618" s="3">
        <v>100.05</v>
      </c>
      <c r="H27618" s="3">
        <v>0.18629999999999999</v>
      </c>
      <c r="I27618" s="3">
        <v>0</v>
      </c>
      <c r="J27618" s="3">
        <v>18.816299999999998</v>
      </c>
      <c r="K27618" s="4">
        <v>0.35</v>
      </c>
      <c r="L27618" s="73">
        <v>34.158821538461538</v>
      </c>
    </row>
    <row r="27619" spans="1:12" x14ac:dyDescent="0.35">
      <c r="A27619" s="1" t="s">
        <v>45489</v>
      </c>
      <c r="B27619" t="s">
        <v>45490</v>
      </c>
      <c r="C27619" t="s">
        <v>34</v>
      </c>
      <c r="D27619" t="s">
        <v>35</v>
      </c>
      <c r="E27619">
        <v>2</v>
      </c>
      <c r="F27619" s="2">
        <v>6.19</v>
      </c>
      <c r="G27619" s="3">
        <v>32.409999999999997</v>
      </c>
      <c r="H27619" s="3">
        <v>6.1900000000000004E-2</v>
      </c>
      <c r="I27619" s="3">
        <v>0</v>
      </c>
      <c r="J27619" s="3">
        <v>6.2519</v>
      </c>
      <c r="K27619" s="4">
        <v>0.35</v>
      </c>
      <c r="L27619" s="73">
        <v>11.349603076923076</v>
      </c>
    </row>
    <row r="27620" spans="1:12" x14ac:dyDescent="0.35">
      <c r="A27620" s="1" t="s">
        <v>45491</v>
      </c>
      <c r="B27620" t="s">
        <v>45492</v>
      </c>
      <c r="C27620" t="s">
        <v>34</v>
      </c>
      <c r="D27620" t="s">
        <v>35</v>
      </c>
      <c r="E27620">
        <v>2</v>
      </c>
      <c r="F27620" s="2">
        <v>434.95</v>
      </c>
      <c r="G27620" s="3">
        <v>2291.0500000000002</v>
      </c>
      <c r="H27620" s="3">
        <v>4.3494999999999999</v>
      </c>
      <c r="I27620" s="3">
        <v>0</v>
      </c>
      <c r="J27620" s="3">
        <v>439.29949999999997</v>
      </c>
      <c r="K27620" s="4">
        <v>0.35</v>
      </c>
      <c r="L27620" s="73">
        <v>797.49755384615378</v>
      </c>
    </row>
    <row r="27621" spans="1:12" x14ac:dyDescent="0.35">
      <c r="A27621" s="1" t="s">
        <v>45493</v>
      </c>
      <c r="B27621" t="s">
        <v>41781</v>
      </c>
      <c r="C27621" t="s">
        <v>13</v>
      </c>
      <c r="D27621" t="s">
        <v>14</v>
      </c>
      <c r="E27621">
        <v>2</v>
      </c>
      <c r="F27621" s="2">
        <v>470.2</v>
      </c>
      <c r="G27621" s="3">
        <v>2410.52</v>
      </c>
      <c r="H27621" s="3">
        <v>4.702</v>
      </c>
      <c r="I27621" s="3">
        <v>0</v>
      </c>
      <c r="J27621" s="3">
        <v>474.90199999999999</v>
      </c>
      <c r="K27621" s="4">
        <v>0.35</v>
      </c>
      <c r="L27621" s="73">
        <v>862.12978461538455</v>
      </c>
    </row>
    <row r="27622" spans="1:12" x14ac:dyDescent="0.35">
      <c r="A27622" s="1" t="s">
        <v>45494</v>
      </c>
      <c r="B27622" t="s">
        <v>42886</v>
      </c>
      <c r="C27622" t="s">
        <v>34</v>
      </c>
      <c r="D27622" t="s">
        <v>35</v>
      </c>
      <c r="E27622">
        <v>2</v>
      </c>
      <c r="F27622" s="2">
        <v>5944.07</v>
      </c>
      <c r="G27622" s="3">
        <v>30473.09</v>
      </c>
      <c r="H27622" s="3">
        <v>59.4407</v>
      </c>
      <c r="I27622" s="3">
        <v>0</v>
      </c>
      <c r="J27622" s="3">
        <v>6003.5106999999998</v>
      </c>
      <c r="K27622" s="4">
        <v>0.35000000000000003</v>
      </c>
      <c r="L27622" s="73">
        <v>10898.680963076924</v>
      </c>
    </row>
    <row r="27623" spans="1:12" x14ac:dyDescent="0.35">
      <c r="A27623" s="1" t="s">
        <v>45495</v>
      </c>
      <c r="B27623" t="s">
        <v>45496</v>
      </c>
      <c r="C27623" t="s">
        <v>34</v>
      </c>
      <c r="D27623" t="s">
        <v>35</v>
      </c>
      <c r="E27623">
        <v>1</v>
      </c>
      <c r="F27623" s="2">
        <v>1154.05</v>
      </c>
      <c r="G27623" s="3">
        <v>5916.4</v>
      </c>
      <c r="H27623" s="3">
        <v>11.5405</v>
      </c>
      <c r="I27623" s="3">
        <v>54.240349999999999</v>
      </c>
      <c r="J27623" s="3">
        <v>1219.8308500000001</v>
      </c>
      <c r="K27623" s="4">
        <v>0.35</v>
      </c>
      <c r="L27623" s="73">
        <v>2214.4621584615384</v>
      </c>
    </row>
    <row r="27624" spans="1:12" x14ac:dyDescent="0.35">
      <c r="A27624" s="1" t="s">
        <v>45497</v>
      </c>
      <c r="B27624" t="s">
        <v>45498</v>
      </c>
      <c r="C27624" t="s">
        <v>34</v>
      </c>
      <c r="D27624" t="s">
        <v>35</v>
      </c>
      <c r="E27624">
        <v>2</v>
      </c>
      <c r="F27624" s="2">
        <v>387.12</v>
      </c>
      <c r="G27624" s="3">
        <v>1984.65</v>
      </c>
      <c r="H27624" s="3">
        <v>3.8712</v>
      </c>
      <c r="I27624" s="3">
        <v>0</v>
      </c>
      <c r="J27624" s="3">
        <v>390.99119999999999</v>
      </c>
      <c r="K27624" s="4">
        <v>0.35000000000000003</v>
      </c>
      <c r="L27624" s="73">
        <v>709.79940923076924</v>
      </c>
    </row>
    <row r="27625" spans="1:12" x14ac:dyDescent="0.35">
      <c r="A27625" s="1">
        <v>41000632</v>
      </c>
      <c r="B27625" t="s">
        <v>45499</v>
      </c>
      <c r="C27625" t="s">
        <v>34</v>
      </c>
      <c r="D27625" t="s">
        <v>35</v>
      </c>
      <c r="E27625">
        <v>1</v>
      </c>
      <c r="F27625" s="2">
        <v>101.28</v>
      </c>
      <c r="G27625" s="3">
        <v>519.17999999999995</v>
      </c>
      <c r="H27625" s="3">
        <v>1.0127999999999999</v>
      </c>
      <c r="I27625" s="3">
        <v>4.7601599999999999</v>
      </c>
      <c r="J27625" s="3">
        <v>107.05296</v>
      </c>
      <c r="K27625" s="4">
        <v>0.34999999999999992</v>
      </c>
      <c r="L27625" s="73">
        <v>194.34229661538458</v>
      </c>
    </row>
    <row r="27626" spans="1:12" x14ac:dyDescent="0.35">
      <c r="A27626" s="1">
        <v>41005152</v>
      </c>
      <c r="B27626" t="s">
        <v>44852</v>
      </c>
      <c r="C27626" t="s">
        <v>34</v>
      </c>
      <c r="D27626" t="s">
        <v>35</v>
      </c>
      <c r="E27626">
        <v>1</v>
      </c>
      <c r="F27626" s="2">
        <v>373.56</v>
      </c>
      <c r="G27626" s="3">
        <v>1915.11</v>
      </c>
      <c r="H27626" s="3">
        <v>3.7356000000000003</v>
      </c>
      <c r="I27626" s="3">
        <v>17.557320000000001</v>
      </c>
      <c r="J27626" s="3">
        <v>394.85291999999998</v>
      </c>
      <c r="K27626" s="4">
        <v>0.35000000000000003</v>
      </c>
      <c r="L27626" s="73">
        <v>716.80991630769233</v>
      </c>
    </row>
    <row r="27627" spans="1:12" x14ac:dyDescent="0.35">
      <c r="A27627" s="1" t="s">
        <v>45500</v>
      </c>
      <c r="B27627" t="s">
        <v>45501</v>
      </c>
      <c r="C27627" t="s">
        <v>13</v>
      </c>
      <c r="D27627" t="s">
        <v>14</v>
      </c>
      <c r="E27627">
        <v>1</v>
      </c>
      <c r="F27627" s="2">
        <v>16.64</v>
      </c>
      <c r="G27627" s="3">
        <v>85.29</v>
      </c>
      <c r="H27627" s="3">
        <v>0.16640000000000002</v>
      </c>
      <c r="I27627" s="3">
        <v>0.78208</v>
      </c>
      <c r="J27627" s="3">
        <v>17.588480000000001</v>
      </c>
      <c r="K27627" s="4">
        <v>0.35</v>
      </c>
      <c r="L27627" s="73">
        <v>31.929856000000001</v>
      </c>
    </row>
    <row r="27628" spans="1:12" x14ac:dyDescent="0.35">
      <c r="A27628" s="1">
        <v>41000633</v>
      </c>
      <c r="B27628" t="s">
        <v>45502</v>
      </c>
      <c r="C27628" t="s">
        <v>34</v>
      </c>
      <c r="D27628" t="s">
        <v>35</v>
      </c>
      <c r="E27628">
        <v>1</v>
      </c>
      <c r="F27628" s="2">
        <v>75.72</v>
      </c>
      <c r="G27628" s="3">
        <v>388.19</v>
      </c>
      <c r="H27628" s="3">
        <v>0.75719999999999998</v>
      </c>
      <c r="I27628" s="3">
        <v>3.55884</v>
      </c>
      <c r="J27628" s="3">
        <v>80.03604</v>
      </c>
      <c r="K27628" s="4">
        <v>0.35</v>
      </c>
      <c r="L27628" s="73">
        <v>145.29619569230769</v>
      </c>
    </row>
    <row r="27629" spans="1:12" x14ac:dyDescent="0.35">
      <c r="A27629" s="1" t="s">
        <v>45503</v>
      </c>
      <c r="B27629" t="s">
        <v>45504</v>
      </c>
      <c r="C27629" t="s">
        <v>34</v>
      </c>
      <c r="D27629" t="s">
        <v>35</v>
      </c>
      <c r="E27629">
        <v>1</v>
      </c>
      <c r="F27629" s="2">
        <v>91.45</v>
      </c>
      <c r="G27629" s="3">
        <v>478.8</v>
      </c>
      <c r="H27629" s="3">
        <v>0.91450000000000009</v>
      </c>
      <c r="I27629" s="3">
        <v>4.2981500000000006</v>
      </c>
      <c r="J27629" s="3">
        <v>96.662650000000014</v>
      </c>
      <c r="K27629" s="4">
        <v>0.35</v>
      </c>
      <c r="L27629" s="73">
        <v>175.47988769230773</v>
      </c>
    </row>
    <row r="27630" spans="1:12" x14ac:dyDescent="0.35">
      <c r="A27630" s="1" t="s">
        <v>45505</v>
      </c>
      <c r="B27630" t="s">
        <v>44913</v>
      </c>
      <c r="C27630" t="s">
        <v>34</v>
      </c>
      <c r="D27630" t="s">
        <v>35</v>
      </c>
      <c r="E27630">
        <v>1</v>
      </c>
      <c r="F27630" s="2">
        <v>22.53</v>
      </c>
      <c r="G27630" s="3">
        <v>117.83</v>
      </c>
      <c r="H27630" s="3">
        <v>0.22530000000000003</v>
      </c>
      <c r="I27630" s="3">
        <v>1.05891</v>
      </c>
      <c r="J27630" s="3">
        <v>23.814210000000003</v>
      </c>
      <c r="K27630" s="4">
        <v>0.35</v>
      </c>
      <c r="L27630" s="73">
        <v>43.231950461538467</v>
      </c>
    </row>
    <row r="27631" spans="1:12" x14ac:dyDescent="0.35">
      <c r="A27631" s="1" t="s">
        <v>45506</v>
      </c>
      <c r="B27631" t="s">
        <v>45507</v>
      </c>
      <c r="C27631" t="s">
        <v>34</v>
      </c>
      <c r="D27631" t="s">
        <v>35</v>
      </c>
      <c r="E27631">
        <v>1</v>
      </c>
      <c r="F27631" s="2">
        <v>24.57</v>
      </c>
      <c r="G27631" s="3">
        <v>126</v>
      </c>
      <c r="H27631" s="3">
        <v>0.2457</v>
      </c>
      <c r="I27631" s="3">
        <v>1.15479</v>
      </c>
      <c r="J27631" s="3">
        <v>25.970489999999998</v>
      </c>
      <c r="K27631" s="4">
        <v>0.35000000000000003</v>
      </c>
      <c r="L27631" s="73">
        <v>47.146428</v>
      </c>
    </row>
    <row r="27632" spans="1:12" x14ac:dyDescent="0.35">
      <c r="A27632" s="1" t="s">
        <v>45508</v>
      </c>
      <c r="B27632" t="s">
        <v>45509</v>
      </c>
      <c r="C27632" t="s">
        <v>34</v>
      </c>
      <c r="D27632" t="s">
        <v>35</v>
      </c>
      <c r="E27632">
        <v>1</v>
      </c>
      <c r="F27632" s="2">
        <v>79.459999999999994</v>
      </c>
      <c r="G27632" s="3">
        <v>407.37</v>
      </c>
      <c r="H27632" s="3">
        <v>0.79459999999999997</v>
      </c>
      <c r="I27632" s="3">
        <v>3.7346199999999996</v>
      </c>
      <c r="J27632" s="3">
        <v>83.989219999999989</v>
      </c>
      <c r="K27632" s="4">
        <v>0.35</v>
      </c>
      <c r="L27632" s="73">
        <v>152.47273784615382</v>
      </c>
    </row>
    <row r="27633" spans="1:12" x14ac:dyDescent="0.35">
      <c r="A27633" s="1" t="s">
        <v>45510</v>
      </c>
      <c r="B27633" t="s">
        <v>45511</v>
      </c>
      <c r="C27633" t="s">
        <v>34</v>
      </c>
      <c r="D27633" t="s">
        <v>35</v>
      </c>
      <c r="E27633">
        <v>2</v>
      </c>
      <c r="F27633" s="2">
        <v>213.56</v>
      </c>
      <c r="G27633" s="3">
        <v>1124.92</v>
      </c>
      <c r="H27633" s="3">
        <v>2.1356000000000002</v>
      </c>
      <c r="I27633" s="3">
        <v>0</v>
      </c>
      <c r="J27633" s="3">
        <v>215.69560000000001</v>
      </c>
      <c r="K27633" s="4">
        <v>0.35</v>
      </c>
      <c r="L27633" s="73">
        <v>391.57047384615385</v>
      </c>
    </row>
    <row r="27634" spans="1:12" x14ac:dyDescent="0.35">
      <c r="A27634" s="1" t="s">
        <v>45512</v>
      </c>
      <c r="B27634" t="s">
        <v>41354</v>
      </c>
      <c r="C27634" t="s">
        <v>13</v>
      </c>
      <c r="D27634" t="s">
        <v>14</v>
      </c>
      <c r="E27634">
        <v>1</v>
      </c>
      <c r="F27634" s="2">
        <v>20.260000000000002</v>
      </c>
      <c r="G27634" s="3">
        <v>89.21</v>
      </c>
      <c r="H27634" s="3">
        <v>0.20260000000000003</v>
      </c>
      <c r="I27634" s="3">
        <v>0.95222000000000007</v>
      </c>
      <c r="J27634" s="3">
        <v>21.414820000000002</v>
      </c>
      <c r="K27634" s="4">
        <v>0.34999999999999992</v>
      </c>
      <c r="L27634" s="73">
        <v>38.876134769230767</v>
      </c>
    </row>
    <row r="27635" spans="1:12" x14ac:dyDescent="0.35">
      <c r="A27635" s="1" t="s">
        <v>45513</v>
      </c>
      <c r="B27635" t="s">
        <v>45514</v>
      </c>
      <c r="C27635" t="s">
        <v>34</v>
      </c>
      <c r="D27635" t="s">
        <v>35</v>
      </c>
      <c r="E27635">
        <v>2</v>
      </c>
      <c r="F27635" s="2">
        <v>3511.53</v>
      </c>
      <c r="G27635" s="3">
        <v>18384.97</v>
      </c>
      <c r="H27635" s="3">
        <v>35.115300000000005</v>
      </c>
      <c r="I27635" s="3">
        <v>0</v>
      </c>
      <c r="J27635" s="3">
        <v>3546.6453000000001</v>
      </c>
      <c r="K27635" s="4">
        <v>0.35</v>
      </c>
      <c r="L27635" s="73">
        <v>6438.5253138461539</v>
      </c>
    </row>
    <row r="27636" spans="1:12" x14ac:dyDescent="0.35">
      <c r="A27636" s="1" t="s">
        <v>45515</v>
      </c>
      <c r="B27636" t="s">
        <v>43234</v>
      </c>
      <c r="C27636" t="s">
        <v>34</v>
      </c>
      <c r="D27636" t="s">
        <v>35</v>
      </c>
      <c r="E27636">
        <v>1</v>
      </c>
      <c r="F27636" s="2">
        <v>1200.83</v>
      </c>
      <c r="G27636" s="3">
        <v>6156.17</v>
      </c>
      <c r="H27636" s="3">
        <v>12.0083</v>
      </c>
      <c r="I27636" s="3">
        <v>56.439009999999996</v>
      </c>
      <c r="J27636" s="3">
        <v>1269.2773099999999</v>
      </c>
      <c r="K27636" s="4">
        <v>0.35</v>
      </c>
      <c r="L27636" s="73">
        <v>2304.2265012307689</v>
      </c>
    </row>
    <row r="27637" spans="1:12" x14ac:dyDescent="0.35">
      <c r="A27637" s="1" t="s">
        <v>45516</v>
      </c>
      <c r="B27637" t="s">
        <v>45517</v>
      </c>
      <c r="C27637" t="s">
        <v>34</v>
      </c>
      <c r="D27637" t="s">
        <v>35</v>
      </c>
      <c r="E27637">
        <v>1</v>
      </c>
      <c r="F27637" s="2">
        <v>576.75</v>
      </c>
      <c r="G27637" s="3">
        <v>2956.75</v>
      </c>
      <c r="H27637" s="3">
        <v>5.7675000000000001</v>
      </c>
      <c r="I27637" s="3">
        <v>27.107250000000001</v>
      </c>
      <c r="J27637" s="3">
        <v>609.62475000000006</v>
      </c>
      <c r="K27637" s="4">
        <v>0.35</v>
      </c>
      <c r="L27637" s="73">
        <v>1106.7033923076924</v>
      </c>
    </row>
    <row r="27638" spans="1:12" x14ac:dyDescent="0.35">
      <c r="A27638" s="1" t="s">
        <v>45518</v>
      </c>
      <c r="B27638" t="s">
        <v>45519</v>
      </c>
      <c r="C27638" t="s">
        <v>34</v>
      </c>
      <c r="D27638" t="s">
        <v>35</v>
      </c>
      <c r="E27638">
        <v>1</v>
      </c>
      <c r="F27638" s="2">
        <v>162.47999999999999</v>
      </c>
      <c r="G27638" s="3">
        <v>832.96</v>
      </c>
      <c r="H27638" s="3">
        <v>1.6248</v>
      </c>
      <c r="I27638" s="3">
        <v>7.6365599999999993</v>
      </c>
      <c r="J27638" s="3">
        <v>171.74135999999999</v>
      </c>
      <c r="K27638" s="4">
        <v>0.35</v>
      </c>
      <c r="L27638" s="73">
        <v>311.77662276923076</v>
      </c>
    </row>
    <row r="27639" spans="1:12" x14ac:dyDescent="0.35">
      <c r="A27639" s="1" t="s">
        <v>45520</v>
      </c>
      <c r="B27639" t="s">
        <v>45521</v>
      </c>
      <c r="C27639" t="s">
        <v>34</v>
      </c>
      <c r="D27639" t="s">
        <v>35</v>
      </c>
      <c r="E27639">
        <v>2</v>
      </c>
      <c r="F27639" s="2">
        <v>72.69</v>
      </c>
      <c r="G27639" s="3">
        <v>364.66</v>
      </c>
      <c r="H27639" s="3">
        <v>0.72689999999999999</v>
      </c>
      <c r="I27639" s="3">
        <v>0</v>
      </c>
      <c r="J27639" s="3">
        <v>73.416899999999998</v>
      </c>
      <c r="K27639" s="4">
        <v>0.35</v>
      </c>
      <c r="L27639" s="73">
        <v>133.27991076923075</v>
      </c>
    </row>
    <row r="27640" spans="1:12" x14ac:dyDescent="0.35">
      <c r="A27640" s="1" t="s">
        <v>45522</v>
      </c>
      <c r="B27640" t="s">
        <v>45523</v>
      </c>
      <c r="C27640" t="s">
        <v>34</v>
      </c>
      <c r="D27640" t="s">
        <v>35</v>
      </c>
      <c r="E27640">
        <v>1</v>
      </c>
      <c r="F27640" s="2">
        <v>105.76</v>
      </c>
      <c r="G27640" s="3">
        <v>553.72</v>
      </c>
      <c r="H27640" s="3">
        <v>1.0576000000000001</v>
      </c>
      <c r="I27640" s="3">
        <v>4.97072</v>
      </c>
      <c r="J27640" s="3">
        <v>111.78832</v>
      </c>
      <c r="K27640" s="4">
        <v>0.35</v>
      </c>
      <c r="L27640" s="73">
        <v>202.93879630769229</v>
      </c>
    </row>
    <row r="27641" spans="1:12" x14ac:dyDescent="0.35">
      <c r="A27641" s="1" t="s">
        <v>45524</v>
      </c>
      <c r="B27641" t="s">
        <v>45525</v>
      </c>
      <c r="C27641" t="s">
        <v>34</v>
      </c>
      <c r="D27641" t="s">
        <v>35</v>
      </c>
      <c r="E27641">
        <v>2</v>
      </c>
      <c r="F27641" s="2">
        <v>1627.5</v>
      </c>
      <c r="G27641" s="3">
        <v>7705.34</v>
      </c>
      <c r="H27641" s="3">
        <v>16.274999999999999</v>
      </c>
      <c r="I27641" s="3">
        <v>0</v>
      </c>
      <c r="J27641" s="3">
        <v>1643.7750000000001</v>
      </c>
      <c r="K27641" s="4">
        <v>0.34999999999999992</v>
      </c>
      <c r="L27641" s="73">
        <v>2984.083846153846</v>
      </c>
    </row>
    <row r="27642" spans="1:12" x14ac:dyDescent="0.35">
      <c r="A27642" s="1" t="s">
        <v>45526</v>
      </c>
      <c r="B27642" t="s">
        <v>41417</v>
      </c>
      <c r="C27642" t="s">
        <v>34</v>
      </c>
      <c r="D27642" t="s">
        <v>35</v>
      </c>
      <c r="E27642">
        <v>2</v>
      </c>
      <c r="F27642" s="2">
        <v>2272.73</v>
      </c>
      <c r="G27642" s="3">
        <v>11899.11</v>
      </c>
      <c r="H27642" s="3">
        <v>22.7273</v>
      </c>
      <c r="I27642" s="3">
        <v>0</v>
      </c>
      <c r="J27642" s="3">
        <v>2295.4573</v>
      </c>
      <c r="K27642" s="4">
        <v>0.35</v>
      </c>
      <c r="L27642" s="73">
        <v>4167.1378676923077</v>
      </c>
    </row>
    <row r="27643" spans="1:12" x14ac:dyDescent="0.35">
      <c r="A27643" s="1" t="s">
        <v>45527</v>
      </c>
      <c r="B27643" t="s">
        <v>45528</v>
      </c>
      <c r="C27643" t="s">
        <v>34</v>
      </c>
      <c r="D27643" t="s">
        <v>35</v>
      </c>
      <c r="E27643">
        <v>1</v>
      </c>
      <c r="F27643" s="2">
        <v>57.42</v>
      </c>
      <c r="G27643" s="3">
        <v>687.72</v>
      </c>
      <c r="H27643" s="3">
        <v>0.57420000000000004</v>
      </c>
      <c r="I27643" s="3">
        <v>2.6987399999999999</v>
      </c>
      <c r="J27643" s="3">
        <v>60.69294</v>
      </c>
      <c r="K27643" s="4">
        <v>0.35</v>
      </c>
      <c r="L27643" s="73">
        <v>110.18102953846153</v>
      </c>
    </row>
    <row r="27644" spans="1:12" x14ac:dyDescent="0.35">
      <c r="A27644" s="1" t="s">
        <v>45529</v>
      </c>
      <c r="B27644" t="s">
        <v>45530</v>
      </c>
      <c r="C27644" t="s">
        <v>13</v>
      </c>
      <c r="D27644" t="s">
        <v>14</v>
      </c>
      <c r="E27644">
        <v>2</v>
      </c>
      <c r="F27644" s="2">
        <v>39.61</v>
      </c>
      <c r="G27644" s="3">
        <v>194.35</v>
      </c>
      <c r="H27644" s="3">
        <v>0.39610000000000001</v>
      </c>
      <c r="I27644" s="3">
        <v>0</v>
      </c>
      <c r="J27644" s="3">
        <v>40.006099999999996</v>
      </c>
      <c r="K27644" s="4">
        <v>0.35</v>
      </c>
      <c r="L27644" s="73">
        <v>72.626458461538448</v>
      </c>
    </row>
    <row r="27645" spans="1:12" x14ac:dyDescent="0.35">
      <c r="A27645" s="1" t="s">
        <v>45531</v>
      </c>
      <c r="B27645" t="s">
        <v>45532</v>
      </c>
      <c r="C27645" t="s">
        <v>34</v>
      </c>
      <c r="D27645" t="s">
        <v>35</v>
      </c>
      <c r="E27645">
        <v>1</v>
      </c>
      <c r="F27645" s="2">
        <v>132.13999999999999</v>
      </c>
      <c r="G27645" s="3">
        <v>691.83</v>
      </c>
      <c r="H27645" s="3">
        <v>1.3213999999999999</v>
      </c>
      <c r="I27645" s="3">
        <v>6.2105799999999993</v>
      </c>
      <c r="J27645" s="3">
        <v>139.67197999999999</v>
      </c>
      <c r="K27645" s="4">
        <v>0.35</v>
      </c>
      <c r="L27645" s="73">
        <v>253.55836369230767</v>
      </c>
    </row>
    <row r="27646" spans="1:12" x14ac:dyDescent="0.35">
      <c r="A27646" s="1" t="s">
        <v>45533</v>
      </c>
      <c r="B27646" t="s">
        <v>45534</v>
      </c>
      <c r="C27646" t="s">
        <v>34</v>
      </c>
      <c r="D27646" t="s">
        <v>35</v>
      </c>
      <c r="E27646">
        <v>2</v>
      </c>
      <c r="F27646" s="2">
        <v>86</v>
      </c>
      <c r="G27646" s="3">
        <v>450.26</v>
      </c>
      <c r="H27646" s="3">
        <v>0.86</v>
      </c>
      <c r="I27646" s="3">
        <v>0</v>
      </c>
      <c r="J27646" s="3">
        <v>86.86</v>
      </c>
      <c r="K27646" s="4">
        <v>0.35000000000000003</v>
      </c>
      <c r="L27646" s="73">
        <v>157.6843076923077</v>
      </c>
    </row>
    <row r="27647" spans="1:12" x14ac:dyDescent="0.35">
      <c r="A27647" s="1" t="s">
        <v>45535</v>
      </c>
      <c r="B27647" t="s">
        <v>45536</v>
      </c>
      <c r="C27647" t="s">
        <v>34</v>
      </c>
      <c r="D27647" t="s">
        <v>35</v>
      </c>
      <c r="E27647">
        <v>2</v>
      </c>
      <c r="F27647" s="2">
        <v>389.23</v>
      </c>
      <c r="G27647" s="3">
        <v>1997.91</v>
      </c>
      <c r="H27647" s="3">
        <v>3.8923000000000001</v>
      </c>
      <c r="I27647" s="3">
        <v>0</v>
      </c>
      <c r="J27647" s="3">
        <v>393.1223</v>
      </c>
      <c r="K27647" s="4">
        <v>0.35</v>
      </c>
      <c r="L27647" s="73">
        <v>713.66817538461532</v>
      </c>
    </row>
    <row r="27648" spans="1:12" x14ac:dyDescent="0.35">
      <c r="A27648" s="1" t="s">
        <v>45537</v>
      </c>
      <c r="B27648" t="s">
        <v>45538</v>
      </c>
      <c r="C27648" t="s">
        <v>34</v>
      </c>
      <c r="D27648" t="s">
        <v>35</v>
      </c>
      <c r="E27648">
        <v>1</v>
      </c>
      <c r="F27648" s="2">
        <v>18.53</v>
      </c>
      <c r="G27648" s="3">
        <v>97.89</v>
      </c>
      <c r="H27648" s="3">
        <v>0.18530000000000002</v>
      </c>
      <c r="I27648" s="3">
        <v>0.87091000000000007</v>
      </c>
      <c r="J27648" s="3">
        <v>19.586210000000001</v>
      </c>
      <c r="K27648" s="4">
        <v>0.34999999999999992</v>
      </c>
      <c r="L27648" s="73">
        <v>35.556504307692308</v>
      </c>
    </row>
    <row r="27649" spans="1:12" x14ac:dyDescent="0.35">
      <c r="A27649" s="1" t="s">
        <v>45539</v>
      </c>
      <c r="B27649" t="s">
        <v>45540</v>
      </c>
      <c r="C27649" t="s">
        <v>34</v>
      </c>
      <c r="D27649" t="s">
        <v>35</v>
      </c>
      <c r="E27649">
        <v>1</v>
      </c>
      <c r="F27649" s="2">
        <v>24.36</v>
      </c>
      <c r="G27649" s="3">
        <v>246.8</v>
      </c>
      <c r="H27649" s="3">
        <v>0.24360000000000001</v>
      </c>
      <c r="I27649" s="3">
        <v>1.1449199999999999</v>
      </c>
      <c r="J27649" s="3">
        <v>25.748519999999999</v>
      </c>
      <c r="K27649" s="4">
        <v>0.35000000000000003</v>
      </c>
      <c r="L27649" s="73">
        <v>46.743467076923075</v>
      </c>
    </row>
    <row r="27650" spans="1:12" x14ac:dyDescent="0.35">
      <c r="A27650" s="1" t="s">
        <v>45541</v>
      </c>
      <c r="B27650" t="s">
        <v>45542</v>
      </c>
      <c r="C27650" t="s">
        <v>34</v>
      </c>
      <c r="D27650" t="s">
        <v>35</v>
      </c>
      <c r="E27650">
        <v>1</v>
      </c>
      <c r="F27650" s="2">
        <v>2421.12</v>
      </c>
      <c r="G27650" s="3">
        <v>12412.19</v>
      </c>
      <c r="H27650" s="3">
        <v>24.211199999999998</v>
      </c>
      <c r="I27650" s="3">
        <v>113.79263999999999</v>
      </c>
      <c r="J27650" s="3">
        <v>2559.1238400000002</v>
      </c>
      <c r="K27650" s="4">
        <v>0.35</v>
      </c>
      <c r="L27650" s="73">
        <v>4645.7940479999997</v>
      </c>
    </row>
    <row r="27651" spans="1:12" x14ac:dyDescent="0.35">
      <c r="A27651" s="1" t="s">
        <v>45543</v>
      </c>
      <c r="B27651" t="s">
        <v>45544</v>
      </c>
      <c r="C27651" t="s">
        <v>34</v>
      </c>
      <c r="D27651" t="s">
        <v>35</v>
      </c>
      <c r="E27651">
        <v>2</v>
      </c>
      <c r="F27651" s="2">
        <v>42.67</v>
      </c>
      <c r="G27651" s="3">
        <v>223.4</v>
      </c>
      <c r="H27651" s="3">
        <v>0.42670000000000002</v>
      </c>
      <c r="I27651" s="3">
        <v>0</v>
      </c>
      <c r="J27651" s="3">
        <v>43.096699999999998</v>
      </c>
      <c r="K27651" s="4">
        <v>0.35</v>
      </c>
      <c r="L27651" s="73">
        <v>78.23708615384615</v>
      </c>
    </row>
    <row r="27652" spans="1:12" x14ac:dyDescent="0.35">
      <c r="A27652" s="1" t="s">
        <v>45545</v>
      </c>
      <c r="B27652" t="s">
        <v>42753</v>
      </c>
      <c r="C27652" t="s">
        <v>34</v>
      </c>
      <c r="D27652" t="s">
        <v>35</v>
      </c>
      <c r="E27652">
        <v>1</v>
      </c>
      <c r="F27652" s="2">
        <v>5.7</v>
      </c>
      <c r="G27652" s="3">
        <v>29.76</v>
      </c>
      <c r="H27652" s="3">
        <v>5.7000000000000002E-2</v>
      </c>
      <c r="I27652" s="3">
        <v>0.26790000000000003</v>
      </c>
      <c r="J27652" s="3">
        <v>6.0249000000000006</v>
      </c>
      <c r="K27652" s="4">
        <v>0.35</v>
      </c>
      <c r="L27652" s="73">
        <v>10.937510769230769</v>
      </c>
    </row>
    <row r="27653" spans="1:12" x14ac:dyDescent="0.35">
      <c r="A27653" s="1" t="s">
        <v>45546</v>
      </c>
      <c r="B27653" t="s">
        <v>45547</v>
      </c>
      <c r="C27653" t="s">
        <v>46</v>
      </c>
      <c r="D27653" t="s">
        <v>47</v>
      </c>
      <c r="E27653">
        <v>2</v>
      </c>
      <c r="F27653" s="2">
        <v>856.09</v>
      </c>
      <c r="G27653" s="3">
        <v>4388.82</v>
      </c>
      <c r="H27653" s="3">
        <v>8.5609000000000002</v>
      </c>
      <c r="I27653" s="3">
        <v>0</v>
      </c>
      <c r="J27653" s="3">
        <v>864.65089999999998</v>
      </c>
      <c r="K27653" s="4">
        <v>0.35</v>
      </c>
      <c r="L27653" s="73">
        <v>1569.6739415384613</v>
      </c>
    </row>
    <row r="27654" spans="1:12" x14ac:dyDescent="0.35">
      <c r="A27654" s="1" t="s">
        <v>45548</v>
      </c>
      <c r="B27654" t="s">
        <v>45549</v>
      </c>
      <c r="C27654" t="s">
        <v>34</v>
      </c>
      <c r="D27654" t="s">
        <v>35</v>
      </c>
      <c r="E27654">
        <v>2</v>
      </c>
      <c r="F27654" s="2">
        <v>10663.33</v>
      </c>
      <c r="G27654" s="3">
        <v>55828.95</v>
      </c>
      <c r="H27654" s="3">
        <v>106.63330000000001</v>
      </c>
      <c r="I27654" s="3">
        <v>0</v>
      </c>
      <c r="J27654" s="3">
        <v>10769.963299999999</v>
      </c>
      <c r="K27654" s="4">
        <v>0.34999999999999992</v>
      </c>
      <c r="L27654" s="73">
        <v>19551.62568307692</v>
      </c>
    </row>
    <row r="27655" spans="1:12" x14ac:dyDescent="0.35">
      <c r="A27655" s="1" t="s">
        <v>45550</v>
      </c>
      <c r="B27655" t="s">
        <v>45551</v>
      </c>
      <c r="C27655" t="s">
        <v>34</v>
      </c>
      <c r="D27655" t="s">
        <v>35</v>
      </c>
      <c r="E27655">
        <v>2</v>
      </c>
      <c r="F27655" s="2">
        <v>1388.42</v>
      </c>
      <c r="G27655" s="3">
        <v>7269.21</v>
      </c>
      <c r="H27655" s="3">
        <v>13.884200000000002</v>
      </c>
      <c r="I27655" s="3">
        <v>0</v>
      </c>
      <c r="J27655" s="3">
        <v>1402.3042</v>
      </c>
      <c r="K27655" s="4">
        <v>0.35</v>
      </c>
      <c r="L27655" s="73">
        <v>2545.721470769231</v>
      </c>
    </row>
    <row r="27656" spans="1:12" x14ac:dyDescent="0.35">
      <c r="A27656" s="1" t="s">
        <v>45552</v>
      </c>
      <c r="B27656" t="s">
        <v>45553</v>
      </c>
      <c r="C27656" t="s">
        <v>34</v>
      </c>
      <c r="D27656" t="s">
        <v>35</v>
      </c>
      <c r="E27656">
        <v>1</v>
      </c>
      <c r="F27656" s="2">
        <v>557.77</v>
      </c>
      <c r="G27656" s="3">
        <v>2865.81</v>
      </c>
      <c r="H27656" s="3">
        <v>5.5777000000000001</v>
      </c>
      <c r="I27656" s="3">
        <v>26.21519</v>
      </c>
      <c r="J27656" s="3">
        <v>589.56289000000004</v>
      </c>
      <c r="K27656" s="4">
        <v>0.35</v>
      </c>
      <c r="L27656" s="73">
        <v>1070.2834003076923</v>
      </c>
    </row>
    <row r="27657" spans="1:12" x14ac:dyDescent="0.35">
      <c r="A27657" s="1" t="s">
        <v>45554</v>
      </c>
      <c r="B27657" t="s">
        <v>45555</v>
      </c>
      <c r="C27657" t="s">
        <v>34</v>
      </c>
      <c r="D27657" t="s">
        <v>35</v>
      </c>
      <c r="E27657">
        <v>1</v>
      </c>
      <c r="F27657" s="2">
        <v>91.44</v>
      </c>
      <c r="G27657" s="3">
        <v>468.83</v>
      </c>
      <c r="H27657" s="3">
        <v>0.91439999999999999</v>
      </c>
      <c r="I27657" s="3">
        <v>4.2976799999999997</v>
      </c>
      <c r="J27657" s="3">
        <v>96.652079999999998</v>
      </c>
      <c r="K27657" s="4">
        <v>0.34999999999999992</v>
      </c>
      <c r="L27657" s="73">
        <v>175.46069907692305</v>
      </c>
    </row>
    <row r="27658" spans="1:12" x14ac:dyDescent="0.35">
      <c r="A27658" s="1" t="s">
        <v>45556</v>
      </c>
      <c r="B27658" t="s">
        <v>45557</v>
      </c>
      <c r="C27658" t="s">
        <v>34</v>
      </c>
      <c r="D27658" t="s">
        <v>35</v>
      </c>
      <c r="E27658">
        <v>1</v>
      </c>
      <c r="F27658" s="2">
        <v>562.05999999999995</v>
      </c>
      <c r="G27658" s="3">
        <v>2057.9899999999998</v>
      </c>
      <c r="H27658" s="3">
        <v>5.6205999999999996</v>
      </c>
      <c r="I27658" s="3">
        <v>26.416819999999998</v>
      </c>
      <c r="J27658" s="3">
        <v>594.09741999999994</v>
      </c>
      <c r="K27658" s="4">
        <v>0.35</v>
      </c>
      <c r="L27658" s="73">
        <v>1078.515316307692</v>
      </c>
    </row>
    <row r="27659" spans="1:12" x14ac:dyDescent="0.35">
      <c r="A27659" s="1" t="s">
        <v>45558</v>
      </c>
      <c r="B27659" t="s">
        <v>45559</v>
      </c>
      <c r="C27659" t="s">
        <v>46</v>
      </c>
      <c r="D27659" t="s">
        <v>47</v>
      </c>
      <c r="E27659">
        <v>1</v>
      </c>
      <c r="F27659" s="2">
        <v>15.5</v>
      </c>
      <c r="G27659" s="3">
        <v>79.510000000000005</v>
      </c>
      <c r="H27659" s="3">
        <v>0.155</v>
      </c>
      <c r="I27659" s="3">
        <v>0.72850000000000004</v>
      </c>
      <c r="J27659" s="3">
        <v>16.383499999999998</v>
      </c>
      <c r="K27659" s="4">
        <v>0.35000000000000003</v>
      </c>
      <c r="L27659" s="73">
        <v>29.742353846153843</v>
      </c>
    </row>
    <row r="27660" spans="1:12" x14ac:dyDescent="0.35">
      <c r="A27660" s="1" t="s">
        <v>45560</v>
      </c>
      <c r="B27660" t="s">
        <v>45561</v>
      </c>
      <c r="C27660" t="s">
        <v>34</v>
      </c>
      <c r="D27660" t="s">
        <v>35</v>
      </c>
      <c r="E27660">
        <v>1</v>
      </c>
      <c r="F27660" s="2">
        <v>534</v>
      </c>
      <c r="G27660" s="3">
        <v>2795.81</v>
      </c>
      <c r="H27660" s="3">
        <v>5.34</v>
      </c>
      <c r="I27660" s="3">
        <v>25.097999999999999</v>
      </c>
      <c r="J27660" s="3">
        <v>564.43799999999999</v>
      </c>
      <c r="K27660" s="4">
        <v>0.35</v>
      </c>
      <c r="L27660" s="73">
        <v>1024.6720615384615</v>
      </c>
    </row>
    <row r="27661" spans="1:12" x14ac:dyDescent="0.35">
      <c r="A27661" s="1" t="s">
        <v>45562</v>
      </c>
      <c r="B27661" t="s">
        <v>40983</v>
      </c>
      <c r="C27661" t="s">
        <v>46</v>
      </c>
      <c r="D27661" t="s">
        <v>47</v>
      </c>
      <c r="E27661">
        <v>1</v>
      </c>
      <c r="F27661" s="2">
        <v>6.57</v>
      </c>
      <c r="G27661" s="3">
        <v>33.68</v>
      </c>
      <c r="H27661" s="3">
        <v>6.5700000000000008E-2</v>
      </c>
      <c r="I27661" s="3">
        <v>0.30879000000000001</v>
      </c>
      <c r="J27661" s="3">
        <v>6.9444900000000001</v>
      </c>
      <c r="K27661" s="4">
        <v>0.34999999999999992</v>
      </c>
      <c r="L27661" s="73">
        <v>12.606920307692306</v>
      </c>
    </row>
    <row r="27662" spans="1:12" x14ac:dyDescent="0.35">
      <c r="A27662" s="1" t="s">
        <v>45563</v>
      </c>
      <c r="B27662" t="s">
        <v>45564</v>
      </c>
      <c r="C27662" t="s">
        <v>34</v>
      </c>
      <c r="D27662" t="s">
        <v>35</v>
      </c>
      <c r="E27662">
        <v>2</v>
      </c>
      <c r="F27662" s="2">
        <v>6.34</v>
      </c>
      <c r="G27662" s="3">
        <v>47.44</v>
      </c>
      <c r="H27662" s="3">
        <v>6.3399999999999998E-2</v>
      </c>
      <c r="I27662" s="3">
        <v>0</v>
      </c>
      <c r="J27662" s="3">
        <v>6.4033999999999995</v>
      </c>
      <c r="K27662" s="4">
        <v>0.34999999999999992</v>
      </c>
      <c r="L27662" s="73">
        <v>11.624633846153845</v>
      </c>
    </row>
    <row r="27663" spans="1:12" x14ac:dyDescent="0.35">
      <c r="A27663" s="1" t="s">
        <v>45565</v>
      </c>
      <c r="B27663" t="s">
        <v>45566</v>
      </c>
      <c r="C27663" t="s">
        <v>34</v>
      </c>
      <c r="D27663" t="s">
        <v>35</v>
      </c>
      <c r="E27663">
        <v>2</v>
      </c>
      <c r="F27663" s="2">
        <v>7.76</v>
      </c>
      <c r="G27663" s="3">
        <v>40.57</v>
      </c>
      <c r="H27663" s="3">
        <v>7.7600000000000002E-2</v>
      </c>
      <c r="I27663" s="3">
        <v>0</v>
      </c>
      <c r="J27663" s="3">
        <v>7.8376000000000001</v>
      </c>
      <c r="K27663" s="4">
        <v>0.35</v>
      </c>
      <c r="L27663" s="73">
        <v>14.228258461538461</v>
      </c>
    </row>
    <row r="27664" spans="1:12" x14ac:dyDescent="0.35">
      <c r="A27664" s="1" t="s">
        <v>45567</v>
      </c>
      <c r="B27664" t="s">
        <v>43805</v>
      </c>
      <c r="C27664" t="s">
        <v>34</v>
      </c>
      <c r="D27664" t="s">
        <v>35</v>
      </c>
      <c r="E27664">
        <v>1</v>
      </c>
      <c r="F27664" s="2">
        <v>1610.57</v>
      </c>
      <c r="G27664" s="3">
        <v>8256.77</v>
      </c>
      <c r="H27664" s="3">
        <v>16.105699999999999</v>
      </c>
      <c r="I27664" s="3">
        <v>75.696789999999993</v>
      </c>
      <c r="J27664" s="3">
        <v>1702.37249</v>
      </c>
      <c r="K27664" s="4">
        <v>0.35</v>
      </c>
      <c r="L27664" s="73">
        <v>3090.4608279999998</v>
      </c>
    </row>
    <row r="27665" spans="1:12" x14ac:dyDescent="0.35">
      <c r="A27665" s="1" t="s">
        <v>45568</v>
      </c>
      <c r="B27665" t="s">
        <v>42439</v>
      </c>
      <c r="C27665" t="s">
        <v>34</v>
      </c>
      <c r="D27665" t="s">
        <v>35</v>
      </c>
      <c r="E27665">
        <v>1</v>
      </c>
      <c r="F27665" s="2">
        <v>13.65</v>
      </c>
      <c r="G27665" s="3">
        <v>71.41</v>
      </c>
      <c r="H27665" s="3">
        <v>0.13650000000000001</v>
      </c>
      <c r="I27665" s="3">
        <v>0.64155000000000006</v>
      </c>
      <c r="J27665" s="3">
        <v>14.428050000000001</v>
      </c>
      <c r="K27665" s="4">
        <v>0.34999999999999992</v>
      </c>
      <c r="L27665" s="73">
        <v>26.192459999999997</v>
      </c>
    </row>
    <row r="27666" spans="1:12" x14ac:dyDescent="0.35">
      <c r="A27666" s="1" t="s">
        <v>45569</v>
      </c>
      <c r="B27666" t="s">
        <v>45570</v>
      </c>
      <c r="C27666" t="s">
        <v>34</v>
      </c>
      <c r="D27666" t="s">
        <v>35</v>
      </c>
      <c r="E27666">
        <v>2</v>
      </c>
      <c r="F27666" s="2">
        <v>53.99</v>
      </c>
      <c r="G27666" s="3">
        <v>403.26</v>
      </c>
      <c r="H27666" s="3">
        <v>0.53990000000000005</v>
      </c>
      <c r="I27666" s="3">
        <v>0</v>
      </c>
      <c r="J27666" s="3">
        <v>54.529900000000005</v>
      </c>
      <c r="K27666" s="4">
        <v>0.34999999999999992</v>
      </c>
      <c r="L27666" s="73">
        <v>98.99274153846153</v>
      </c>
    </row>
    <row r="27667" spans="1:12" x14ac:dyDescent="0.35">
      <c r="A27667" s="1" t="s">
        <v>45571</v>
      </c>
      <c r="B27667" t="s">
        <v>45572</v>
      </c>
      <c r="C27667" t="s">
        <v>13</v>
      </c>
      <c r="D27667" t="s">
        <v>14</v>
      </c>
      <c r="E27667">
        <v>1</v>
      </c>
      <c r="F27667" s="2">
        <v>219.09</v>
      </c>
      <c r="G27667" s="3">
        <v>1123.19</v>
      </c>
      <c r="H27667" s="3">
        <v>2.1909000000000001</v>
      </c>
      <c r="I27667" s="3">
        <v>10.297230000000001</v>
      </c>
      <c r="J27667" s="3">
        <v>231.57813000000002</v>
      </c>
      <c r="K27667" s="4">
        <v>0.34999999999999992</v>
      </c>
      <c r="L27667" s="73">
        <v>420.40337446153842</v>
      </c>
    </row>
    <row r="27668" spans="1:12" x14ac:dyDescent="0.35">
      <c r="A27668" s="1" t="s">
        <v>45573</v>
      </c>
      <c r="B27668" t="s">
        <v>45574</v>
      </c>
      <c r="C27668" t="s">
        <v>13</v>
      </c>
      <c r="D27668" t="s">
        <v>14</v>
      </c>
      <c r="E27668">
        <v>2</v>
      </c>
      <c r="F27668" s="2">
        <v>364.11</v>
      </c>
      <c r="G27668" s="3">
        <v>1866.65</v>
      </c>
      <c r="H27668" s="3">
        <v>3.6411000000000002</v>
      </c>
      <c r="I27668" s="3">
        <v>0</v>
      </c>
      <c r="J27668" s="3">
        <v>367.75110000000001</v>
      </c>
      <c r="K27668" s="4">
        <v>0.35</v>
      </c>
      <c r="L27668" s="73">
        <v>667.60968923076916</v>
      </c>
    </row>
    <row r="27669" spans="1:12" x14ac:dyDescent="0.35">
      <c r="A27669" s="1" t="s">
        <v>45575</v>
      </c>
      <c r="B27669" t="s">
        <v>45576</v>
      </c>
      <c r="C27669" t="s">
        <v>34</v>
      </c>
      <c r="D27669" t="s">
        <v>35</v>
      </c>
      <c r="E27669">
        <v>1</v>
      </c>
      <c r="F27669" s="2">
        <v>91.45</v>
      </c>
      <c r="G27669" s="3">
        <v>478.8</v>
      </c>
      <c r="H27669" s="3">
        <v>0.91450000000000009</v>
      </c>
      <c r="I27669" s="3">
        <v>4.2981500000000006</v>
      </c>
      <c r="J27669" s="3">
        <v>96.662650000000014</v>
      </c>
      <c r="K27669" s="4">
        <v>0.35</v>
      </c>
      <c r="L27669" s="73">
        <v>175.47988769230773</v>
      </c>
    </row>
    <row r="27670" spans="1:12" x14ac:dyDescent="0.35">
      <c r="A27670" s="1" t="s">
        <v>45577</v>
      </c>
      <c r="B27670" t="s">
        <v>45578</v>
      </c>
      <c r="C27670" t="s">
        <v>29</v>
      </c>
      <c r="D27670" t="s">
        <v>30</v>
      </c>
      <c r="E27670">
        <v>2</v>
      </c>
      <c r="F27670" s="2">
        <v>210.59</v>
      </c>
      <c r="G27670" s="3">
        <v>862.19</v>
      </c>
      <c r="H27670" s="3">
        <v>2.1059000000000001</v>
      </c>
      <c r="I27670" s="3">
        <v>0</v>
      </c>
      <c r="J27670" s="3">
        <v>212.69589999999999</v>
      </c>
      <c r="K27670" s="4">
        <v>0.35</v>
      </c>
      <c r="L27670" s="73">
        <v>386.12486461538458</v>
      </c>
    </row>
    <row r="27671" spans="1:12" x14ac:dyDescent="0.35">
      <c r="A27671" s="1" t="s">
        <v>45579</v>
      </c>
      <c r="B27671" t="s">
        <v>45580</v>
      </c>
      <c r="C27671" t="s">
        <v>34</v>
      </c>
      <c r="D27671" t="s">
        <v>35</v>
      </c>
      <c r="E27671">
        <v>2</v>
      </c>
      <c r="F27671" s="2">
        <v>641.42999999999995</v>
      </c>
      <c r="G27671" s="3">
        <v>3082.07</v>
      </c>
      <c r="H27671" s="3">
        <v>6.4142999999999999</v>
      </c>
      <c r="I27671" s="3">
        <v>0</v>
      </c>
      <c r="J27671" s="3">
        <v>647.84429999999998</v>
      </c>
      <c r="K27671" s="4">
        <v>0.35000000000000003</v>
      </c>
      <c r="L27671" s="73">
        <v>1176.0865753846153</v>
      </c>
    </row>
    <row r="27672" spans="1:12" x14ac:dyDescent="0.35">
      <c r="A27672" s="1" t="s">
        <v>45581</v>
      </c>
      <c r="B27672" t="s">
        <v>45582</v>
      </c>
      <c r="C27672" t="s">
        <v>34</v>
      </c>
      <c r="D27672" t="s">
        <v>35</v>
      </c>
      <c r="E27672">
        <v>1</v>
      </c>
      <c r="F27672" s="2">
        <v>55.81</v>
      </c>
      <c r="G27672" s="3">
        <v>292.2</v>
      </c>
      <c r="H27672" s="3">
        <v>0.55810000000000004</v>
      </c>
      <c r="I27672" s="3">
        <v>2.6230700000000002</v>
      </c>
      <c r="J27672" s="3">
        <v>58.991170000000004</v>
      </c>
      <c r="K27672" s="4">
        <v>0.35</v>
      </c>
      <c r="L27672" s="73">
        <v>107.09166246153846</v>
      </c>
    </row>
    <row r="27673" spans="1:12" x14ac:dyDescent="0.35">
      <c r="A27673" s="1" t="s">
        <v>45583</v>
      </c>
      <c r="B27673" t="s">
        <v>45584</v>
      </c>
      <c r="C27673" t="s">
        <v>34</v>
      </c>
      <c r="D27673" t="s">
        <v>35</v>
      </c>
      <c r="E27673">
        <v>2</v>
      </c>
      <c r="F27673" s="2">
        <v>87.37</v>
      </c>
      <c r="G27673" s="3">
        <v>447.89</v>
      </c>
      <c r="H27673" s="3">
        <v>0.87370000000000003</v>
      </c>
      <c r="I27673" s="3">
        <v>0</v>
      </c>
      <c r="J27673" s="3">
        <v>88.243700000000004</v>
      </c>
      <c r="K27673" s="4">
        <v>0.34999999999999992</v>
      </c>
      <c r="L27673" s="73">
        <v>160.19625538461537</v>
      </c>
    </row>
    <row r="27674" spans="1:12" x14ac:dyDescent="0.35">
      <c r="A27674" s="1" t="s">
        <v>45585</v>
      </c>
      <c r="B27674" t="s">
        <v>45586</v>
      </c>
      <c r="C27674" t="s">
        <v>34</v>
      </c>
      <c r="D27674" t="s">
        <v>35</v>
      </c>
      <c r="E27674">
        <v>1</v>
      </c>
      <c r="F27674" s="2">
        <v>23.97</v>
      </c>
      <c r="G27674" s="3">
        <v>122.88</v>
      </c>
      <c r="H27674" s="3">
        <v>0.2397</v>
      </c>
      <c r="I27674" s="3">
        <v>1.12659</v>
      </c>
      <c r="J27674" s="3">
        <v>25.336289999999998</v>
      </c>
      <c r="K27674" s="4">
        <v>0.34999999999999992</v>
      </c>
      <c r="L27674" s="73">
        <v>45.995111076923067</v>
      </c>
    </row>
    <row r="27675" spans="1:12" x14ac:dyDescent="0.35">
      <c r="A27675" s="1" t="s">
        <v>45587</v>
      </c>
      <c r="B27675" t="s">
        <v>41765</v>
      </c>
      <c r="C27675" t="s">
        <v>34</v>
      </c>
      <c r="D27675" t="s">
        <v>35</v>
      </c>
      <c r="E27675">
        <v>2</v>
      </c>
      <c r="F27675" s="2">
        <v>1237.2</v>
      </c>
      <c r="G27675" s="3">
        <v>6342.66</v>
      </c>
      <c r="H27675" s="3">
        <v>12.372</v>
      </c>
      <c r="I27675" s="3">
        <v>0</v>
      </c>
      <c r="J27675" s="3">
        <v>1249.5720000000001</v>
      </c>
      <c r="K27675" s="4">
        <v>0.34999999999999992</v>
      </c>
      <c r="L27675" s="73">
        <v>2268.4537846153844</v>
      </c>
    </row>
    <row r="27676" spans="1:12" x14ac:dyDescent="0.35">
      <c r="A27676" s="1" t="s">
        <v>45588</v>
      </c>
      <c r="B27676" t="s">
        <v>45589</v>
      </c>
      <c r="C27676" t="s">
        <v>34</v>
      </c>
      <c r="D27676" t="s">
        <v>35</v>
      </c>
      <c r="E27676">
        <v>2</v>
      </c>
      <c r="F27676" s="2">
        <v>6828.42</v>
      </c>
      <c r="G27676" s="3">
        <v>35750.89</v>
      </c>
      <c r="H27676" s="3">
        <v>68.284199999999998</v>
      </c>
      <c r="I27676" s="3">
        <v>0</v>
      </c>
      <c r="J27676" s="3">
        <v>6896.7042000000001</v>
      </c>
      <c r="K27676" s="4">
        <v>0.34999999999999992</v>
      </c>
      <c r="L27676" s="73">
        <v>12520.17070153846</v>
      </c>
    </row>
    <row r="27677" spans="1:12" x14ac:dyDescent="0.35">
      <c r="A27677" s="1" t="s">
        <v>45590</v>
      </c>
      <c r="B27677" t="s">
        <v>45591</v>
      </c>
      <c r="C27677" t="s">
        <v>46</v>
      </c>
      <c r="D27677" t="s">
        <v>47</v>
      </c>
      <c r="E27677">
        <v>1</v>
      </c>
      <c r="F27677" s="2">
        <v>43.25</v>
      </c>
      <c r="G27677" s="3">
        <v>221.76</v>
      </c>
      <c r="H27677" s="3">
        <v>0.4325</v>
      </c>
      <c r="I27677" s="3">
        <v>2.0327500000000001</v>
      </c>
      <c r="J27677" s="3">
        <v>45.715249999999997</v>
      </c>
      <c r="K27677" s="4">
        <v>0.35</v>
      </c>
      <c r="L27677" s="73">
        <v>82.990761538461527</v>
      </c>
    </row>
    <row r="27678" spans="1:12" x14ac:dyDescent="0.35">
      <c r="A27678" s="1" t="s">
        <v>45592</v>
      </c>
      <c r="B27678" t="s">
        <v>45593</v>
      </c>
      <c r="C27678" t="s">
        <v>13</v>
      </c>
      <c r="D27678" t="s">
        <v>14</v>
      </c>
      <c r="E27678">
        <v>2</v>
      </c>
      <c r="F27678" s="2">
        <v>627.14</v>
      </c>
      <c r="G27678" s="3">
        <v>3215.13</v>
      </c>
      <c r="H27678" s="3">
        <v>6.2713999999999999</v>
      </c>
      <c r="I27678" s="3">
        <v>0</v>
      </c>
      <c r="J27678" s="3">
        <v>633.41139999999996</v>
      </c>
      <c r="K27678" s="4">
        <v>0.35</v>
      </c>
      <c r="L27678" s="73">
        <v>1149.8853107692307</v>
      </c>
    </row>
    <row r="27679" spans="1:12" x14ac:dyDescent="0.35">
      <c r="A27679" s="1" t="s">
        <v>45594</v>
      </c>
      <c r="B27679" t="s">
        <v>45595</v>
      </c>
      <c r="C27679" t="s">
        <v>34</v>
      </c>
      <c r="D27679" t="s">
        <v>35</v>
      </c>
      <c r="E27679">
        <v>2</v>
      </c>
      <c r="F27679" s="2">
        <v>56.45</v>
      </c>
      <c r="G27679" s="3">
        <v>421.67</v>
      </c>
      <c r="H27679" s="3">
        <v>0.5645</v>
      </c>
      <c r="I27679" s="3">
        <v>0</v>
      </c>
      <c r="J27679" s="3">
        <v>57.014500000000005</v>
      </c>
      <c r="K27679" s="4">
        <v>0.34999999999999992</v>
      </c>
      <c r="L27679" s="73">
        <v>103.50324615384615</v>
      </c>
    </row>
    <row r="27680" spans="1:12" x14ac:dyDescent="0.35">
      <c r="A27680" s="1" t="s">
        <v>45596</v>
      </c>
      <c r="B27680" t="s">
        <v>45597</v>
      </c>
      <c r="C27680" t="s">
        <v>29</v>
      </c>
      <c r="D27680" t="s">
        <v>30</v>
      </c>
      <c r="E27680">
        <v>1</v>
      </c>
      <c r="F27680" s="2">
        <v>9.3800000000000008</v>
      </c>
      <c r="G27680" s="3">
        <v>48.11</v>
      </c>
      <c r="H27680" s="3">
        <v>9.3800000000000008E-2</v>
      </c>
      <c r="I27680" s="3">
        <v>0.44086000000000003</v>
      </c>
      <c r="J27680" s="3">
        <v>9.9146600000000014</v>
      </c>
      <c r="K27680" s="4">
        <v>0.34999999999999992</v>
      </c>
      <c r="L27680" s="73">
        <v>17.998921230769231</v>
      </c>
    </row>
    <row r="27681" spans="1:12" x14ac:dyDescent="0.35">
      <c r="A27681" s="1" t="s">
        <v>45598</v>
      </c>
      <c r="B27681" t="s">
        <v>45599</v>
      </c>
      <c r="C27681" t="s">
        <v>34</v>
      </c>
      <c r="D27681" t="s">
        <v>35</v>
      </c>
      <c r="E27681">
        <v>2</v>
      </c>
      <c r="F27681" s="2">
        <v>410.53</v>
      </c>
      <c r="G27681" s="3">
        <v>2010.1</v>
      </c>
      <c r="H27681" s="3">
        <v>4.1052999999999997</v>
      </c>
      <c r="I27681" s="3">
        <v>0</v>
      </c>
      <c r="J27681" s="3">
        <v>414.63529999999997</v>
      </c>
      <c r="K27681" s="4">
        <v>0.35000000000000003</v>
      </c>
      <c r="L27681" s="73">
        <v>752.72254461538455</v>
      </c>
    </row>
    <row r="27682" spans="1:12" x14ac:dyDescent="0.35">
      <c r="A27682" s="1" t="s">
        <v>45600</v>
      </c>
      <c r="B27682" t="s">
        <v>45601</v>
      </c>
      <c r="C27682" t="s">
        <v>34</v>
      </c>
      <c r="D27682" t="s">
        <v>35</v>
      </c>
      <c r="E27682">
        <v>2</v>
      </c>
      <c r="F27682" s="2">
        <v>4536.09</v>
      </c>
      <c r="G27682" s="3">
        <v>24199.25</v>
      </c>
      <c r="H27682" s="3">
        <v>45.360900000000001</v>
      </c>
      <c r="I27682" s="3">
        <v>0</v>
      </c>
      <c r="J27682" s="3">
        <v>4581.4508999999998</v>
      </c>
      <c r="K27682" s="4">
        <v>0.35</v>
      </c>
      <c r="L27682" s="73">
        <v>8317.09548</v>
      </c>
    </row>
    <row r="27683" spans="1:12" x14ac:dyDescent="0.35">
      <c r="A27683" s="1" t="s">
        <v>45602</v>
      </c>
      <c r="B27683" t="s">
        <v>45603</v>
      </c>
      <c r="C27683" t="s">
        <v>34</v>
      </c>
      <c r="D27683" t="s">
        <v>35</v>
      </c>
      <c r="E27683">
        <v>2</v>
      </c>
      <c r="F27683" s="2">
        <v>5.77</v>
      </c>
      <c r="G27683" s="3">
        <v>43.14</v>
      </c>
      <c r="H27683" s="3">
        <v>5.7699999999999994E-2</v>
      </c>
      <c r="I27683" s="3">
        <v>0</v>
      </c>
      <c r="J27683" s="3">
        <v>5.8276999999999992</v>
      </c>
      <c r="K27683" s="4">
        <v>0.35</v>
      </c>
      <c r="L27683" s="73">
        <v>10.579516923076921</v>
      </c>
    </row>
    <row r="27684" spans="1:12" x14ac:dyDescent="0.35">
      <c r="A27684" s="1">
        <v>41000634</v>
      </c>
      <c r="B27684" t="s">
        <v>45604</v>
      </c>
      <c r="C27684" t="s">
        <v>34</v>
      </c>
      <c r="D27684" t="s">
        <v>35</v>
      </c>
      <c r="E27684">
        <v>1</v>
      </c>
      <c r="F27684" s="2">
        <v>113.3</v>
      </c>
      <c r="G27684" s="3">
        <v>580.83000000000004</v>
      </c>
      <c r="H27684" s="3">
        <v>1.133</v>
      </c>
      <c r="I27684" s="3">
        <v>5.3250999999999999</v>
      </c>
      <c r="J27684" s="3">
        <v>119.7581</v>
      </c>
      <c r="K27684" s="4">
        <v>0.35</v>
      </c>
      <c r="L27684" s="73">
        <v>217.4070123076923</v>
      </c>
    </row>
    <row r="27685" spans="1:12" x14ac:dyDescent="0.35">
      <c r="A27685" s="1" t="s">
        <v>45605</v>
      </c>
      <c r="B27685" t="s">
        <v>45606</v>
      </c>
      <c r="C27685" t="s">
        <v>46</v>
      </c>
      <c r="D27685" t="s">
        <v>47</v>
      </c>
      <c r="E27685">
        <v>1</v>
      </c>
      <c r="F27685" s="2">
        <v>4.4000000000000004</v>
      </c>
      <c r="G27685" s="3">
        <v>22.57</v>
      </c>
      <c r="H27685" s="3">
        <v>4.4000000000000004E-2</v>
      </c>
      <c r="I27685" s="3">
        <v>0.20680000000000001</v>
      </c>
      <c r="J27685" s="3">
        <v>4.6508000000000003</v>
      </c>
      <c r="K27685" s="4">
        <v>0.35000000000000003</v>
      </c>
      <c r="L27685" s="73">
        <v>8.4429907692307697</v>
      </c>
    </row>
    <row r="27686" spans="1:12" x14ac:dyDescent="0.35">
      <c r="A27686" s="1" t="s">
        <v>45607</v>
      </c>
      <c r="B27686" t="s">
        <v>45608</v>
      </c>
      <c r="C27686" t="s">
        <v>13</v>
      </c>
      <c r="D27686" t="s">
        <v>14</v>
      </c>
      <c r="E27686">
        <v>1</v>
      </c>
      <c r="F27686" s="2">
        <v>136.86000000000001</v>
      </c>
      <c r="G27686" s="3">
        <v>671.41</v>
      </c>
      <c r="H27686" s="3">
        <v>1.3686000000000003</v>
      </c>
      <c r="I27686" s="3">
        <v>6.4324200000000005</v>
      </c>
      <c r="J27686" s="3">
        <v>144.66102000000001</v>
      </c>
      <c r="K27686" s="4">
        <v>0.35000000000000003</v>
      </c>
      <c r="L27686" s="73">
        <v>262.61539015384619</v>
      </c>
    </row>
    <row r="27687" spans="1:12" x14ac:dyDescent="0.35">
      <c r="A27687" s="1" t="s">
        <v>45609</v>
      </c>
      <c r="B27687" t="s">
        <v>45610</v>
      </c>
      <c r="C27687" t="s">
        <v>34</v>
      </c>
      <c r="D27687" t="s">
        <v>35</v>
      </c>
      <c r="E27687">
        <v>1</v>
      </c>
      <c r="F27687" s="2">
        <v>114.52</v>
      </c>
      <c r="G27687" s="3">
        <v>599.58000000000004</v>
      </c>
      <c r="H27687" s="3">
        <v>1.1452</v>
      </c>
      <c r="I27687" s="3">
        <v>5.3824399999999999</v>
      </c>
      <c r="J27687" s="3">
        <v>121.04764</v>
      </c>
      <c r="K27687" s="4">
        <v>0.35</v>
      </c>
      <c r="L27687" s="73">
        <v>219.74802338461538</v>
      </c>
    </row>
    <row r="27688" spans="1:12" x14ac:dyDescent="0.35">
      <c r="A27688" s="1" t="s">
        <v>45611</v>
      </c>
      <c r="B27688" t="s">
        <v>44673</v>
      </c>
      <c r="C27688" t="s">
        <v>13</v>
      </c>
      <c r="D27688" t="s">
        <v>14</v>
      </c>
      <c r="E27688">
        <v>2</v>
      </c>
      <c r="F27688" s="2">
        <v>1329.62</v>
      </c>
      <c r="G27688" s="3">
        <v>6816.49</v>
      </c>
      <c r="H27688" s="3">
        <v>13.296199999999999</v>
      </c>
      <c r="I27688" s="3">
        <v>0</v>
      </c>
      <c r="J27688" s="3">
        <v>1342.9161999999999</v>
      </c>
      <c r="K27688" s="4">
        <v>0.34999999999999992</v>
      </c>
      <c r="L27688" s="73">
        <v>2437.9094092307687</v>
      </c>
    </row>
    <row r="27689" spans="1:12" x14ac:dyDescent="0.35">
      <c r="A27689" s="1" t="s">
        <v>45612</v>
      </c>
      <c r="B27689" t="s">
        <v>45613</v>
      </c>
      <c r="C27689" t="s">
        <v>34</v>
      </c>
      <c r="D27689" t="s">
        <v>35</v>
      </c>
      <c r="E27689">
        <v>1</v>
      </c>
      <c r="F27689" s="2">
        <v>103.48</v>
      </c>
      <c r="G27689" s="3">
        <v>519.11</v>
      </c>
      <c r="H27689" s="3">
        <v>1.0348000000000002</v>
      </c>
      <c r="I27689" s="3">
        <v>4.8635600000000005</v>
      </c>
      <c r="J27689" s="3">
        <v>109.37836000000001</v>
      </c>
      <c r="K27689" s="4">
        <v>0.35</v>
      </c>
      <c r="L27689" s="73">
        <v>198.56379200000001</v>
      </c>
    </row>
    <row r="27690" spans="1:12" x14ac:dyDescent="0.35">
      <c r="A27690" s="1" t="s">
        <v>45614</v>
      </c>
      <c r="B27690" t="s">
        <v>45615</v>
      </c>
      <c r="C27690" t="s">
        <v>34</v>
      </c>
      <c r="D27690" t="s">
        <v>35</v>
      </c>
      <c r="E27690">
        <v>1</v>
      </c>
      <c r="F27690" s="2">
        <v>54.66</v>
      </c>
      <c r="G27690" s="3">
        <v>280.27</v>
      </c>
      <c r="H27690" s="3">
        <v>0.54659999999999997</v>
      </c>
      <c r="I27690" s="3">
        <v>2.5690199999999996</v>
      </c>
      <c r="J27690" s="3">
        <v>57.775619999999996</v>
      </c>
      <c r="K27690" s="4">
        <v>0.35</v>
      </c>
      <c r="L27690" s="73">
        <v>104.88497169230769</v>
      </c>
    </row>
    <row r="27691" spans="1:12" x14ac:dyDescent="0.35">
      <c r="A27691" s="1" t="s">
        <v>45616</v>
      </c>
      <c r="B27691" t="s">
        <v>45617</v>
      </c>
      <c r="C27691" t="s">
        <v>34</v>
      </c>
      <c r="D27691" t="s">
        <v>35</v>
      </c>
      <c r="E27691">
        <v>2</v>
      </c>
      <c r="F27691" s="2">
        <v>2919.24</v>
      </c>
      <c r="G27691" s="3">
        <v>14984.3</v>
      </c>
      <c r="H27691" s="3">
        <v>29.192399999999999</v>
      </c>
      <c r="I27691" s="3">
        <v>0</v>
      </c>
      <c r="J27691" s="3">
        <v>2948.4323999999997</v>
      </c>
      <c r="K27691" s="4">
        <v>0.35</v>
      </c>
      <c r="L27691" s="73">
        <v>5352.5388184615376</v>
      </c>
    </row>
    <row r="27692" spans="1:12" x14ac:dyDescent="0.35">
      <c r="A27692" s="1" t="s">
        <v>45618</v>
      </c>
      <c r="B27692" t="s">
        <v>45619</v>
      </c>
      <c r="C27692" t="s">
        <v>46</v>
      </c>
      <c r="D27692" t="s">
        <v>47</v>
      </c>
      <c r="E27692">
        <v>1</v>
      </c>
      <c r="F27692" s="2">
        <v>57.59</v>
      </c>
      <c r="G27692" s="3">
        <v>295.22000000000003</v>
      </c>
      <c r="H27692" s="3">
        <v>0.57590000000000008</v>
      </c>
      <c r="I27692" s="3">
        <v>2.7067300000000003</v>
      </c>
      <c r="J27692" s="3">
        <v>60.872630000000001</v>
      </c>
      <c r="K27692" s="4">
        <v>0.35</v>
      </c>
      <c r="L27692" s="73">
        <v>110.50723600000001</v>
      </c>
    </row>
    <row r="27693" spans="1:12" x14ac:dyDescent="0.35">
      <c r="A27693" s="1" t="s">
        <v>45620</v>
      </c>
      <c r="B27693" t="s">
        <v>45621</v>
      </c>
      <c r="C27693" t="s">
        <v>34</v>
      </c>
      <c r="D27693" t="s">
        <v>35</v>
      </c>
      <c r="E27693">
        <v>1</v>
      </c>
      <c r="F27693" s="2">
        <v>503.61</v>
      </c>
      <c r="G27693" s="3">
        <v>2581.83</v>
      </c>
      <c r="H27693" s="3">
        <v>5.0361000000000002</v>
      </c>
      <c r="I27693" s="3">
        <v>23.66967</v>
      </c>
      <c r="J27693" s="3">
        <v>532.31577000000004</v>
      </c>
      <c r="K27693" s="4">
        <v>0.35</v>
      </c>
      <c r="L27693" s="73">
        <v>966.35785938461538</v>
      </c>
    </row>
    <row r="27694" spans="1:12" x14ac:dyDescent="0.35">
      <c r="A27694" s="1" t="s">
        <v>45622</v>
      </c>
      <c r="B27694" t="s">
        <v>45623</v>
      </c>
      <c r="C27694" t="s">
        <v>29</v>
      </c>
      <c r="D27694" t="s">
        <v>30</v>
      </c>
      <c r="E27694">
        <v>2</v>
      </c>
      <c r="F27694" s="2">
        <v>3451.24</v>
      </c>
      <c r="G27694" s="3">
        <v>18047.11</v>
      </c>
      <c r="H27694" s="3">
        <v>34.5124</v>
      </c>
      <c r="I27694" s="3">
        <v>0</v>
      </c>
      <c r="J27694" s="3">
        <v>3485.7523999999999</v>
      </c>
      <c r="K27694" s="4">
        <v>0.35000000000000003</v>
      </c>
      <c r="L27694" s="73">
        <v>6327.98128</v>
      </c>
    </row>
    <row r="27695" spans="1:12" x14ac:dyDescent="0.35">
      <c r="A27695" s="1" t="s">
        <v>45624</v>
      </c>
      <c r="B27695" t="s">
        <v>45625</v>
      </c>
      <c r="C27695" t="s">
        <v>34</v>
      </c>
      <c r="D27695" t="s">
        <v>35</v>
      </c>
      <c r="E27695">
        <v>2</v>
      </c>
      <c r="F27695" s="2">
        <v>517.08000000000004</v>
      </c>
      <c r="G27695" s="3">
        <v>2707.23</v>
      </c>
      <c r="H27695" s="3">
        <v>5.1708000000000007</v>
      </c>
      <c r="I27695" s="3">
        <v>0</v>
      </c>
      <c r="J27695" s="3">
        <v>522.25080000000003</v>
      </c>
      <c r="K27695" s="4">
        <v>0.35</v>
      </c>
      <c r="L27695" s="73">
        <v>948.08606769230778</v>
      </c>
    </row>
    <row r="27696" spans="1:12" x14ac:dyDescent="0.35">
      <c r="A27696" s="1" t="s">
        <v>45626</v>
      </c>
      <c r="B27696" t="s">
        <v>45627</v>
      </c>
      <c r="C27696" t="s">
        <v>34</v>
      </c>
      <c r="D27696" t="s">
        <v>35</v>
      </c>
      <c r="E27696">
        <v>2</v>
      </c>
      <c r="F27696" s="2">
        <v>98.02</v>
      </c>
      <c r="G27696" s="3">
        <v>732.23</v>
      </c>
      <c r="H27696" s="3">
        <v>0.98019999999999996</v>
      </c>
      <c r="I27696" s="3">
        <v>0</v>
      </c>
      <c r="J27696" s="3">
        <v>99.000199999999992</v>
      </c>
      <c r="K27696" s="4">
        <v>0.35000000000000003</v>
      </c>
      <c r="L27696" s="73">
        <v>179.72343999999998</v>
      </c>
    </row>
    <row r="27697" spans="1:12" x14ac:dyDescent="0.35">
      <c r="A27697" s="1" t="s">
        <v>45628</v>
      </c>
      <c r="B27697" t="s">
        <v>45629</v>
      </c>
      <c r="C27697" t="s">
        <v>34</v>
      </c>
      <c r="D27697" t="s">
        <v>35</v>
      </c>
      <c r="E27697">
        <v>2</v>
      </c>
      <c r="F27697" s="2">
        <v>88.44</v>
      </c>
      <c r="G27697" s="3">
        <v>660.62</v>
      </c>
      <c r="H27697" s="3">
        <v>0.88439999999999996</v>
      </c>
      <c r="I27697" s="3">
        <v>0</v>
      </c>
      <c r="J27697" s="3">
        <v>89.324399999999997</v>
      </c>
      <c r="K27697" s="4">
        <v>0.35</v>
      </c>
      <c r="L27697" s="73">
        <v>162.15814153846151</v>
      </c>
    </row>
    <row r="27698" spans="1:12" x14ac:dyDescent="0.35">
      <c r="A27698" s="1" t="s">
        <v>45630</v>
      </c>
      <c r="B27698" t="s">
        <v>45631</v>
      </c>
      <c r="C27698" t="s">
        <v>34</v>
      </c>
      <c r="D27698" t="s">
        <v>35</v>
      </c>
      <c r="E27698">
        <v>1</v>
      </c>
      <c r="F27698" s="2">
        <v>91.45</v>
      </c>
      <c r="G27698" s="3">
        <v>478.8</v>
      </c>
      <c r="H27698" s="3">
        <v>0.91450000000000009</v>
      </c>
      <c r="I27698" s="3">
        <v>4.2981500000000006</v>
      </c>
      <c r="J27698" s="3">
        <v>96.662650000000014</v>
      </c>
      <c r="K27698" s="4">
        <v>0.35</v>
      </c>
      <c r="L27698" s="73">
        <v>175.47988769230773</v>
      </c>
    </row>
    <row r="27699" spans="1:12" x14ac:dyDescent="0.35">
      <c r="A27699" s="1" t="s">
        <v>45632</v>
      </c>
      <c r="B27699" t="s">
        <v>45633</v>
      </c>
      <c r="C27699" t="s">
        <v>13</v>
      </c>
      <c r="D27699" t="s">
        <v>14</v>
      </c>
      <c r="E27699">
        <v>2</v>
      </c>
      <c r="F27699" s="2">
        <v>2372.96</v>
      </c>
      <c r="G27699" s="3">
        <v>12165.39</v>
      </c>
      <c r="H27699" s="3">
        <v>23.729600000000001</v>
      </c>
      <c r="I27699" s="3">
        <v>0</v>
      </c>
      <c r="J27699" s="3">
        <v>2396.6896000000002</v>
      </c>
      <c r="K27699" s="4">
        <v>0.35</v>
      </c>
      <c r="L27699" s="73">
        <v>4350.9134276923078</v>
      </c>
    </row>
    <row r="27700" spans="1:12" x14ac:dyDescent="0.35">
      <c r="A27700" s="1" t="s">
        <v>45634</v>
      </c>
      <c r="B27700" t="s">
        <v>45635</v>
      </c>
      <c r="C27700" t="s">
        <v>34</v>
      </c>
      <c r="D27700" t="s">
        <v>35</v>
      </c>
      <c r="E27700">
        <v>1</v>
      </c>
      <c r="F27700" s="2">
        <v>1452.8</v>
      </c>
      <c r="G27700" s="3">
        <v>7447.92</v>
      </c>
      <c r="H27700" s="3">
        <v>14.528</v>
      </c>
      <c r="I27700" s="3">
        <v>68.281599999999997</v>
      </c>
      <c r="J27700" s="3">
        <v>1535.6096</v>
      </c>
      <c r="K27700" s="4">
        <v>0.35000000000000003</v>
      </c>
      <c r="L27700" s="73">
        <v>2787.722043076923</v>
      </c>
    </row>
    <row r="27701" spans="1:12" x14ac:dyDescent="0.35">
      <c r="A27701" s="1" t="s">
        <v>45636</v>
      </c>
      <c r="B27701" t="s">
        <v>45637</v>
      </c>
      <c r="C27701" t="s">
        <v>13</v>
      </c>
      <c r="D27701" t="s">
        <v>14</v>
      </c>
      <c r="E27701">
        <v>2</v>
      </c>
      <c r="F27701" s="2">
        <v>32.93</v>
      </c>
      <c r="G27701" s="3">
        <v>155.97</v>
      </c>
      <c r="H27701" s="3">
        <v>0.32929999999999998</v>
      </c>
      <c r="I27701" s="3">
        <v>0</v>
      </c>
      <c r="J27701" s="3">
        <v>33.259300000000003</v>
      </c>
      <c r="K27701" s="4">
        <v>0.35</v>
      </c>
      <c r="L27701" s="73">
        <v>60.378421538461538</v>
      </c>
    </row>
    <row r="27702" spans="1:12" x14ac:dyDescent="0.35">
      <c r="A27702" s="1" t="s">
        <v>45638</v>
      </c>
      <c r="B27702" t="s">
        <v>43838</v>
      </c>
      <c r="C27702" t="s">
        <v>34</v>
      </c>
      <c r="D27702" t="s">
        <v>35</v>
      </c>
      <c r="E27702">
        <v>2</v>
      </c>
      <c r="F27702" s="2">
        <v>2412.48</v>
      </c>
      <c r="G27702" s="3">
        <v>12630.79</v>
      </c>
      <c r="H27702" s="3">
        <v>24.1248</v>
      </c>
      <c r="I27702" s="3">
        <v>0</v>
      </c>
      <c r="J27702" s="3">
        <v>2436.6048000000001</v>
      </c>
      <c r="K27702" s="4">
        <v>0.35</v>
      </c>
      <c r="L27702" s="73">
        <v>4423.3748676923078</v>
      </c>
    </row>
    <row r="27703" spans="1:12" x14ac:dyDescent="0.35">
      <c r="A27703" s="1" t="s">
        <v>45639</v>
      </c>
      <c r="B27703" t="s">
        <v>43838</v>
      </c>
      <c r="C27703" t="s">
        <v>34</v>
      </c>
      <c r="D27703" t="s">
        <v>35</v>
      </c>
      <c r="E27703">
        <v>2</v>
      </c>
      <c r="F27703" s="2">
        <v>2412.48</v>
      </c>
      <c r="G27703" s="3">
        <v>12630.79</v>
      </c>
      <c r="H27703" s="3">
        <v>24.1248</v>
      </c>
      <c r="I27703" s="3">
        <v>0</v>
      </c>
      <c r="J27703" s="3">
        <v>2436.6048000000001</v>
      </c>
      <c r="K27703" s="4">
        <v>0.35</v>
      </c>
      <c r="L27703" s="73">
        <v>4423.3748676923078</v>
      </c>
    </row>
    <row r="27704" spans="1:12" x14ac:dyDescent="0.35">
      <c r="A27704" s="1" t="s">
        <v>45640</v>
      </c>
      <c r="B27704" t="s">
        <v>45641</v>
      </c>
      <c r="C27704" t="s">
        <v>46</v>
      </c>
      <c r="D27704" t="s">
        <v>47</v>
      </c>
      <c r="E27704">
        <v>2</v>
      </c>
      <c r="F27704" s="2">
        <v>154.44999999999999</v>
      </c>
      <c r="G27704" s="3">
        <v>791.81</v>
      </c>
      <c r="H27704" s="3">
        <v>1.5445</v>
      </c>
      <c r="I27704" s="3">
        <v>0</v>
      </c>
      <c r="J27704" s="3">
        <v>155.99449999999999</v>
      </c>
      <c r="K27704" s="4">
        <v>0.35</v>
      </c>
      <c r="L27704" s="73">
        <v>283.19001538461532</v>
      </c>
    </row>
    <row r="27705" spans="1:12" x14ac:dyDescent="0.35">
      <c r="A27705" s="1" t="s">
        <v>45642</v>
      </c>
      <c r="B27705" t="s">
        <v>45643</v>
      </c>
      <c r="C27705" t="s">
        <v>46</v>
      </c>
      <c r="D27705" t="s">
        <v>47</v>
      </c>
      <c r="E27705">
        <v>1</v>
      </c>
      <c r="F27705" s="2">
        <v>37.409999999999997</v>
      </c>
      <c r="G27705" s="3">
        <v>191.79</v>
      </c>
      <c r="H27705" s="3">
        <v>0.37409999999999999</v>
      </c>
      <c r="I27705" s="3">
        <v>1.7582699999999998</v>
      </c>
      <c r="J27705" s="3">
        <v>39.542369999999998</v>
      </c>
      <c r="K27705" s="4">
        <v>0.35000000000000003</v>
      </c>
      <c r="L27705" s="73">
        <v>71.784610153846145</v>
      </c>
    </row>
    <row r="27706" spans="1:12" x14ac:dyDescent="0.35">
      <c r="A27706" s="1" t="s">
        <v>45644</v>
      </c>
      <c r="B27706" t="s">
        <v>45645</v>
      </c>
      <c r="C27706" t="s">
        <v>34</v>
      </c>
      <c r="D27706" t="s">
        <v>35</v>
      </c>
      <c r="E27706">
        <v>2</v>
      </c>
      <c r="F27706" s="2">
        <v>59.78</v>
      </c>
      <c r="G27706" s="3">
        <v>446.5</v>
      </c>
      <c r="H27706" s="3">
        <v>0.5978</v>
      </c>
      <c r="I27706" s="3">
        <v>0</v>
      </c>
      <c r="J27706" s="3">
        <v>60.377800000000001</v>
      </c>
      <c r="K27706" s="4">
        <v>0.35</v>
      </c>
      <c r="L27706" s="73">
        <v>109.60892923076923</v>
      </c>
    </row>
    <row r="27707" spans="1:12" x14ac:dyDescent="0.35">
      <c r="A27707" s="1" t="s">
        <v>45646</v>
      </c>
      <c r="B27707" t="s">
        <v>45647</v>
      </c>
      <c r="C27707" t="s">
        <v>46</v>
      </c>
      <c r="D27707" t="s">
        <v>47</v>
      </c>
      <c r="E27707">
        <v>2</v>
      </c>
      <c r="F27707" s="2">
        <v>267.72000000000003</v>
      </c>
      <c r="G27707" s="3">
        <v>1372.46</v>
      </c>
      <c r="H27707" s="3">
        <v>2.6772000000000005</v>
      </c>
      <c r="I27707" s="3">
        <v>0</v>
      </c>
      <c r="J27707" s="3">
        <v>270.39720000000005</v>
      </c>
      <c r="K27707" s="4">
        <v>0.35</v>
      </c>
      <c r="L27707" s="73">
        <v>490.87491692307697</v>
      </c>
    </row>
    <row r="27708" spans="1:12" x14ac:dyDescent="0.35">
      <c r="A27708" s="1" t="s">
        <v>45648</v>
      </c>
      <c r="B27708" t="s">
        <v>45649</v>
      </c>
      <c r="C27708" t="s">
        <v>34</v>
      </c>
      <c r="D27708" t="s">
        <v>35</v>
      </c>
      <c r="E27708">
        <v>2</v>
      </c>
      <c r="F27708" s="2">
        <v>161.84</v>
      </c>
      <c r="G27708" s="3">
        <v>847.33</v>
      </c>
      <c r="H27708" s="3">
        <v>1.6184000000000001</v>
      </c>
      <c r="I27708" s="3">
        <v>0</v>
      </c>
      <c r="J27708" s="3">
        <v>163.45840000000001</v>
      </c>
      <c r="K27708" s="4">
        <v>0.35</v>
      </c>
      <c r="L27708" s="73">
        <v>296.73986461538465</v>
      </c>
    </row>
    <row r="27709" spans="1:12" x14ac:dyDescent="0.35">
      <c r="A27709" s="1" t="s">
        <v>45650</v>
      </c>
      <c r="B27709" t="s">
        <v>45651</v>
      </c>
      <c r="C27709" t="s">
        <v>34</v>
      </c>
      <c r="D27709" t="s">
        <v>35</v>
      </c>
      <c r="E27709">
        <v>1</v>
      </c>
      <c r="F27709" s="2">
        <v>2211.7600000000002</v>
      </c>
      <c r="G27709" s="3">
        <v>12728.03</v>
      </c>
      <c r="H27709" s="3">
        <v>22.117600000000003</v>
      </c>
      <c r="I27709" s="3">
        <v>103.95272000000001</v>
      </c>
      <c r="J27709" s="3">
        <v>2337.8303200000005</v>
      </c>
      <c r="K27709" s="4">
        <v>0.35</v>
      </c>
      <c r="L27709" s="73">
        <v>4244.0611963076935</v>
      </c>
    </row>
    <row r="27710" spans="1:12" x14ac:dyDescent="0.35">
      <c r="A27710" s="1" t="s">
        <v>45652</v>
      </c>
      <c r="B27710" t="s">
        <v>45653</v>
      </c>
      <c r="C27710" t="s">
        <v>13</v>
      </c>
      <c r="D27710" t="s">
        <v>14</v>
      </c>
      <c r="E27710">
        <v>1</v>
      </c>
      <c r="F27710" s="2">
        <v>16.64</v>
      </c>
      <c r="G27710" s="3">
        <v>85.29</v>
      </c>
      <c r="H27710" s="3">
        <v>0.16640000000000002</v>
      </c>
      <c r="I27710" s="3">
        <v>0.78208</v>
      </c>
      <c r="J27710" s="3">
        <v>17.588480000000001</v>
      </c>
      <c r="K27710" s="4">
        <v>0.35</v>
      </c>
      <c r="L27710" s="73">
        <v>31.929856000000001</v>
      </c>
    </row>
    <row r="27711" spans="1:12" x14ac:dyDescent="0.35">
      <c r="A27711" s="1" t="s">
        <v>45654</v>
      </c>
      <c r="B27711" t="s">
        <v>45655</v>
      </c>
      <c r="C27711" t="s">
        <v>34</v>
      </c>
      <c r="D27711" t="s">
        <v>35</v>
      </c>
      <c r="E27711">
        <v>1</v>
      </c>
      <c r="F27711" s="2">
        <v>10.55</v>
      </c>
      <c r="G27711" s="3">
        <v>55.55</v>
      </c>
      <c r="H27711" s="3">
        <v>0.10550000000000001</v>
      </c>
      <c r="I27711" s="3">
        <v>0.49585000000000001</v>
      </c>
      <c r="J27711" s="3">
        <v>11.151350000000001</v>
      </c>
      <c r="K27711" s="4">
        <v>0.35</v>
      </c>
      <c r="L27711" s="73">
        <v>20.24398923076923</v>
      </c>
    </row>
    <row r="27712" spans="1:12" x14ac:dyDescent="0.35">
      <c r="A27712" s="1" t="s">
        <v>45656</v>
      </c>
      <c r="B27712" t="s">
        <v>45657</v>
      </c>
      <c r="C27712" t="s">
        <v>34</v>
      </c>
      <c r="D27712" t="s">
        <v>35</v>
      </c>
      <c r="E27712">
        <v>2</v>
      </c>
      <c r="F27712" s="2">
        <v>13410.53</v>
      </c>
      <c r="G27712" s="3">
        <v>70212.2</v>
      </c>
      <c r="H27712" s="3">
        <v>134.1053</v>
      </c>
      <c r="I27712" s="3">
        <v>0</v>
      </c>
      <c r="J27712" s="3">
        <v>13544.6353</v>
      </c>
      <c r="K27712" s="4">
        <v>0.35000000000000003</v>
      </c>
      <c r="L27712" s="73">
        <v>24588.722544615386</v>
      </c>
    </row>
    <row r="27713" spans="1:12" x14ac:dyDescent="0.35">
      <c r="A27713" s="1" t="s">
        <v>45658</v>
      </c>
      <c r="B27713" t="s">
        <v>45659</v>
      </c>
      <c r="C27713" t="s">
        <v>46</v>
      </c>
      <c r="D27713" t="s">
        <v>47</v>
      </c>
      <c r="E27713">
        <v>1</v>
      </c>
      <c r="F27713" s="2">
        <v>176.47</v>
      </c>
      <c r="G27713" s="3">
        <v>6002.03</v>
      </c>
      <c r="H27713" s="3">
        <v>1.7646999999999999</v>
      </c>
      <c r="I27713" s="3">
        <v>8.2940900000000006</v>
      </c>
      <c r="J27713" s="3">
        <v>186.52879000000001</v>
      </c>
      <c r="K27713" s="4">
        <v>0.35</v>
      </c>
      <c r="L27713" s="73">
        <v>338.62149569230769</v>
      </c>
    </row>
    <row r="27714" spans="1:12" x14ac:dyDescent="0.35">
      <c r="A27714" s="1" t="s">
        <v>45660</v>
      </c>
      <c r="B27714" t="s">
        <v>45661</v>
      </c>
      <c r="C27714" t="s">
        <v>34</v>
      </c>
      <c r="D27714" t="s">
        <v>35</v>
      </c>
      <c r="E27714">
        <v>2</v>
      </c>
      <c r="F27714" s="2">
        <v>10.3</v>
      </c>
      <c r="G27714" s="3">
        <v>77</v>
      </c>
      <c r="H27714" s="3">
        <v>0.10300000000000001</v>
      </c>
      <c r="I27714" s="3">
        <v>0</v>
      </c>
      <c r="J27714" s="3">
        <v>10.403</v>
      </c>
      <c r="K27714" s="4">
        <v>0.35</v>
      </c>
      <c r="L27714" s="73">
        <v>18.885446153846154</v>
      </c>
    </row>
    <row r="27715" spans="1:12" x14ac:dyDescent="0.35">
      <c r="A27715" s="1">
        <v>41001240</v>
      </c>
      <c r="B27715" t="s">
        <v>45662</v>
      </c>
      <c r="C27715" t="s">
        <v>34</v>
      </c>
      <c r="D27715" t="s">
        <v>35</v>
      </c>
      <c r="E27715">
        <v>1</v>
      </c>
      <c r="F27715" s="2">
        <v>323.13</v>
      </c>
      <c r="G27715" s="3">
        <v>1656.55</v>
      </c>
      <c r="H27715" s="3">
        <v>3.2313000000000001</v>
      </c>
      <c r="I27715" s="3">
        <v>15.187110000000001</v>
      </c>
      <c r="J27715" s="3">
        <v>341.54840999999999</v>
      </c>
      <c r="K27715" s="4">
        <v>0.34999999999999992</v>
      </c>
      <c r="L27715" s="73">
        <v>620.04172892307679</v>
      </c>
    </row>
    <row r="27716" spans="1:12" x14ac:dyDescent="0.35">
      <c r="A27716" s="1" t="s">
        <v>45663</v>
      </c>
      <c r="B27716" t="s">
        <v>45664</v>
      </c>
      <c r="C27716" t="s">
        <v>34</v>
      </c>
      <c r="D27716" t="s">
        <v>35</v>
      </c>
      <c r="E27716">
        <v>2</v>
      </c>
      <c r="F27716" s="2">
        <v>353.12</v>
      </c>
      <c r="G27716" s="3">
        <v>1848.8</v>
      </c>
      <c r="H27716" s="3">
        <v>3.5312000000000001</v>
      </c>
      <c r="I27716" s="3">
        <v>0</v>
      </c>
      <c r="J27716" s="3">
        <v>356.65120000000002</v>
      </c>
      <c r="K27716" s="4">
        <v>0.35000000000000003</v>
      </c>
      <c r="L27716" s="73">
        <v>647.4591015384616</v>
      </c>
    </row>
    <row r="27717" spans="1:12" x14ac:dyDescent="0.35">
      <c r="A27717" s="1" t="s">
        <v>45665</v>
      </c>
      <c r="B27717" t="s">
        <v>45666</v>
      </c>
      <c r="C27717" t="s">
        <v>34</v>
      </c>
      <c r="D27717" t="s">
        <v>35</v>
      </c>
      <c r="E27717">
        <v>2</v>
      </c>
      <c r="F27717" s="2">
        <v>452.82</v>
      </c>
      <c r="G27717" s="3">
        <v>2321.41</v>
      </c>
      <c r="H27717" s="3">
        <v>4.5282</v>
      </c>
      <c r="I27717" s="3">
        <v>0</v>
      </c>
      <c r="J27717" s="3">
        <v>457.34820000000002</v>
      </c>
      <c r="K27717" s="4">
        <v>0.35000000000000003</v>
      </c>
      <c r="L27717" s="73">
        <v>830.26288615384624</v>
      </c>
    </row>
    <row r="27718" spans="1:12" x14ac:dyDescent="0.35">
      <c r="A27718" s="1" t="s">
        <v>45667</v>
      </c>
      <c r="B27718" t="s">
        <v>45668</v>
      </c>
      <c r="C27718" t="s">
        <v>34</v>
      </c>
      <c r="D27718" t="s">
        <v>35</v>
      </c>
      <c r="E27718">
        <v>2</v>
      </c>
      <c r="F27718" s="2">
        <v>1604.55</v>
      </c>
      <c r="G27718" s="3">
        <v>7738.96</v>
      </c>
      <c r="H27718" s="3">
        <v>16.045500000000001</v>
      </c>
      <c r="I27718" s="3">
        <v>0</v>
      </c>
      <c r="J27718" s="3">
        <v>1620.5954999999999</v>
      </c>
      <c r="K27718" s="4">
        <v>0.35</v>
      </c>
      <c r="L27718" s="73">
        <v>2942.0041384615383</v>
      </c>
    </row>
    <row r="27719" spans="1:12" x14ac:dyDescent="0.35">
      <c r="A27719" s="1" t="s">
        <v>45669</v>
      </c>
      <c r="B27719" t="s">
        <v>45670</v>
      </c>
      <c r="C27719" t="s">
        <v>34</v>
      </c>
      <c r="D27719" t="s">
        <v>35</v>
      </c>
      <c r="E27719">
        <v>2</v>
      </c>
      <c r="F27719" s="2">
        <v>645</v>
      </c>
      <c r="G27719" s="3">
        <v>3077.64</v>
      </c>
      <c r="H27719" s="3">
        <v>6.45</v>
      </c>
      <c r="I27719" s="3">
        <v>0</v>
      </c>
      <c r="J27719" s="3">
        <v>651.45000000000005</v>
      </c>
      <c r="K27719" s="4">
        <v>0.35</v>
      </c>
      <c r="L27719" s="73">
        <v>1182.6323076923077</v>
      </c>
    </row>
    <row r="27720" spans="1:12" x14ac:dyDescent="0.35">
      <c r="A27720" s="1" t="s">
        <v>45671</v>
      </c>
      <c r="B27720" t="s">
        <v>45672</v>
      </c>
      <c r="C27720" t="s">
        <v>34</v>
      </c>
      <c r="D27720" t="s">
        <v>35</v>
      </c>
      <c r="E27720">
        <v>1</v>
      </c>
      <c r="F27720" s="2">
        <v>70.61</v>
      </c>
      <c r="G27720" s="3">
        <v>369.74</v>
      </c>
      <c r="H27720" s="3">
        <v>0.70610000000000006</v>
      </c>
      <c r="I27720" s="3">
        <v>3.31867</v>
      </c>
      <c r="J27720" s="3">
        <v>74.634770000000003</v>
      </c>
      <c r="K27720" s="4">
        <v>0.35000000000000003</v>
      </c>
      <c r="L27720" s="73">
        <v>135.49081323076925</v>
      </c>
    </row>
    <row r="27721" spans="1:12" x14ac:dyDescent="0.35">
      <c r="A27721" s="1" t="s">
        <v>45673</v>
      </c>
      <c r="B27721" t="s">
        <v>45674</v>
      </c>
      <c r="C27721" t="s">
        <v>34</v>
      </c>
      <c r="D27721" t="s">
        <v>35</v>
      </c>
      <c r="E27721">
        <v>1</v>
      </c>
      <c r="F27721" s="2">
        <v>2306.39</v>
      </c>
      <c r="G27721" s="3">
        <v>11838.58</v>
      </c>
      <c r="H27721" s="3">
        <v>23.0639</v>
      </c>
      <c r="I27721" s="3">
        <v>108.40033</v>
      </c>
      <c r="J27721" s="3">
        <v>2437.8542299999999</v>
      </c>
      <c r="K27721" s="4">
        <v>0.35</v>
      </c>
      <c r="L27721" s="73">
        <v>4425.6430636923069</v>
      </c>
    </row>
    <row r="27722" spans="1:12" x14ac:dyDescent="0.35">
      <c r="A27722" s="1" t="s">
        <v>45675</v>
      </c>
      <c r="B27722" t="s">
        <v>40672</v>
      </c>
      <c r="C27722" t="s">
        <v>34</v>
      </c>
      <c r="D27722" t="s">
        <v>35</v>
      </c>
      <c r="E27722">
        <v>1</v>
      </c>
      <c r="F27722" s="2">
        <v>10.5</v>
      </c>
      <c r="G27722" s="3">
        <v>54.91</v>
      </c>
      <c r="H27722" s="3">
        <v>0.105</v>
      </c>
      <c r="I27722" s="3">
        <v>0.49349999999999999</v>
      </c>
      <c r="J27722" s="3">
        <v>11.0985</v>
      </c>
      <c r="K27722" s="4">
        <v>0.35000000000000003</v>
      </c>
      <c r="L27722" s="73">
        <v>20.148046153846153</v>
      </c>
    </row>
    <row r="27723" spans="1:12" x14ac:dyDescent="0.35">
      <c r="A27723" s="1" t="s">
        <v>45676</v>
      </c>
      <c r="B27723" t="s">
        <v>45677</v>
      </c>
      <c r="C27723" t="s">
        <v>34</v>
      </c>
      <c r="D27723" t="s">
        <v>35</v>
      </c>
      <c r="E27723">
        <v>2</v>
      </c>
      <c r="F27723" s="2">
        <v>18.41</v>
      </c>
      <c r="G27723" s="3">
        <v>94.42</v>
      </c>
      <c r="H27723" s="3">
        <v>0.18410000000000001</v>
      </c>
      <c r="I27723" s="3">
        <v>0</v>
      </c>
      <c r="J27723" s="3">
        <v>18.594100000000001</v>
      </c>
      <c r="K27723" s="4">
        <v>0.34999999999999992</v>
      </c>
      <c r="L27723" s="73">
        <v>33.755443076923072</v>
      </c>
    </row>
    <row r="27724" spans="1:12" x14ac:dyDescent="0.35">
      <c r="A27724" s="1" t="s">
        <v>45678</v>
      </c>
      <c r="B27724" t="s">
        <v>45679</v>
      </c>
      <c r="C27724" t="s">
        <v>34</v>
      </c>
      <c r="D27724" t="s">
        <v>35</v>
      </c>
      <c r="E27724">
        <v>1</v>
      </c>
      <c r="F27724" s="2">
        <v>305.18</v>
      </c>
      <c r="G27724" s="3">
        <v>1564.58</v>
      </c>
      <c r="H27724" s="3">
        <v>3.0518000000000001</v>
      </c>
      <c r="I27724" s="3">
        <v>14.34346</v>
      </c>
      <c r="J27724" s="3">
        <v>322.57526000000001</v>
      </c>
      <c r="K27724" s="4">
        <v>0.35</v>
      </c>
      <c r="L27724" s="73">
        <v>585.59816430769229</v>
      </c>
    </row>
    <row r="27725" spans="1:12" x14ac:dyDescent="0.35">
      <c r="A27725" s="1" t="s">
        <v>45680</v>
      </c>
      <c r="B27725" t="s">
        <v>42496</v>
      </c>
      <c r="C27725" t="s">
        <v>34</v>
      </c>
      <c r="D27725" t="s">
        <v>35</v>
      </c>
      <c r="E27725">
        <v>1</v>
      </c>
      <c r="F27725" s="2">
        <v>28.7</v>
      </c>
      <c r="G27725" s="3">
        <v>150.11000000000001</v>
      </c>
      <c r="H27725" s="3">
        <v>0.28699999999999998</v>
      </c>
      <c r="I27725" s="3">
        <v>1.3489</v>
      </c>
      <c r="J27725" s="3">
        <v>30.335899999999999</v>
      </c>
      <c r="K27725" s="4">
        <v>0.35</v>
      </c>
      <c r="L27725" s="73">
        <v>55.071326153846151</v>
      </c>
    </row>
    <row r="27726" spans="1:12" x14ac:dyDescent="0.35">
      <c r="A27726" s="1" t="s">
        <v>45681</v>
      </c>
      <c r="B27726" t="s">
        <v>45682</v>
      </c>
      <c r="C27726" t="s">
        <v>34</v>
      </c>
      <c r="D27726" t="s">
        <v>35</v>
      </c>
      <c r="E27726">
        <v>1</v>
      </c>
      <c r="F27726" s="2">
        <v>70.61</v>
      </c>
      <c r="G27726" s="3">
        <v>369.74</v>
      </c>
      <c r="H27726" s="3">
        <v>0.70610000000000006</v>
      </c>
      <c r="I27726" s="3">
        <v>3.31867</v>
      </c>
      <c r="J27726" s="3">
        <v>74.634770000000003</v>
      </c>
      <c r="K27726" s="4">
        <v>0.35000000000000003</v>
      </c>
      <c r="L27726" s="73">
        <v>135.49081323076925</v>
      </c>
    </row>
    <row r="27727" spans="1:12" x14ac:dyDescent="0.35">
      <c r="A27727" s="1">
        <v>41000623</v>
      </c>
      <c r="B27727" t="s">
        <v>45683</v>
      </c>
      <c r="C27727" t="s">
        <v>34</v>
      </c>
      <c r="D27727" t="s">
        <v>35</v>
      </c>
      <c r="E27727">
        <v>1</v>
      </c>
      <c r="F27727" s="2">
        <v>208.09</v>
      </c>
      <c r="G27727" s="3">
        <v>1066.78</v>
      </c>
      <c r="H27727" s="3">
        <v>2.0809000000000002</v>
      </c>
      <c r="I27727" s="3">
        <v>9.7802299999999995</v>
      </c>
      <c r="J27727" s="3">
        <v>219.95113000000001</v>
      </c>
      <c r="K27727" s="4">
        <v>0.35</v>
      </c>
      <c r="L27727" s="73">
        <v>399.29589753846153</v>
      </c>
    </row>
    <row r="27728" spans="1:12" x14ac:dyDescent="0.35">
      <c r="A27728" s="1" t="s">
        <v>45684</v>
      </c>
      <c r="B27728" t="s">
        <v>45685</v>
      </c>
      <c r="C27728" t="s">
        <v>34</v>
      </c>
      <c r="D27728" t="s">
        <v>35</v>
      </c>
      <c r="E27728">
        <v>2</v>
      </c>
      <c r="F27728" s="2">
        <v>81.7</v>
      </c>
      <c r="G27728" s="3">
        <v>622.55999999999995</v>
      </c>
      <c r="H27728" s="3">
        <v>0.81700000000000006</v>
      </c>
      <c r="I27728" s="3">
        <v>0</v>
      </c>
      <c r="J27728" s="3">
        <v>82.516999999999996</v>
      </c>
      <c r="K27728" s="4">
        <v>0.34999999999999992</v>
      </c>
      <c r="L27728" s="73">
        <v>149.8000923076923</v>
      </c>
    </row>
    <row r="27729" spans="1:12" x14ac:dyDescent="0.35">
      <c r="A27729" s="1" t="s">
        <v>45686</v>
      </c>
      <c r="B27729" t="s">
        <v>45687</v>
      </c>
      <c r="C27729" t="s">
        <v>34</v>
      </c>
      <c r="D27729" t="s">
        <v>35</v>
      </c>
      <c r="E27729">
        <v>1</v>
      </c>
      <c r="F27729" s="2">
        <v>512.20000000000005</v>
      </c>
      <c r="G27729" s="3">
        <v>3302.31</v>
      </c>
      <c r="H27729" s="3">
        <v>5.1220000000000008</v>
      </c>
      <c r="I27729" s="3">
        <v>24.073400000000003</v>
      </c>
      <c r="J27729" s="3">
        <v>541.3954</v>
      </c>
      <c r="K27729" s="4">
        <v>0.35</v>
      </c>
      <c r="L27729" s="73">
        <v>982.84087999999997</v>
      </c>
    </row>
    <row r="27730" spans="1:12" x14ac:dyDescent="0.35">
      <c r="A27730" s="1" t="s">
        <v>45688</v>
      </c>
      <c r="B27730" t="s">
        <v>45689</v>
      </c>
      <c r="C27730" t="s">
        <v>34</v>
      </c>
      <c r="D27730" t="s">
        <v>35</v>
      </c>
      <c r="E27730">
        <v>1</v>
      </c>
      <c r="F27730" s="2">
        <v>5466.77</v>
      </c>
      <c r="G27730" s="3">
        <v>28026.15</v>
      </c>
      <c r="H27730" s="3">
        <v>54.667700000000004</v>
      </c>
      <c r="I27730" s="3">
        <v>256.93819000000002</v>
      </c>
      <c r="J27730" s="3">
        <v>5778.3758900000003</v>
      </c>
      <c r="K27730" s="4">
        <v>0.34999999999999992</v>
      </c>
      <c r="L27730" s="73">
        <v>10489.974692615384</v>
      </c>
    </row>
    <row r="27731" spans="1:12" x14ac:dyDescent="0.35">
      <c r="A27731" s="1" t="s">
        <v>45690</v>
      </c>
      <c r="B27731" t="s">
        <v>43029</v>
      </c>
      <c r="C27731" t="s">
        <v>46</v>
      </c>
      <c r="D27731" t="s">
        <v>47</v>
      </c>
      <c r="E27731">
        <v>1</v>
      </c>
      <c r="F27731" s="2">
        <v>841.03</v>
      </c>
      <c r="G27731" s="3">
        <v>3983.61</v>
      </c>
      <c r="H27731" s="3">
        <v>8.4102999999999994</v>
      </c>
      <c r="I27731" s="3">
        <v>39.528410000000001</v>
      </c>
      <c r="J27731" s="3">
        <v>888.96870999999999</v>
      </c>
      <c r="K27731" s="4">
        <v>0.35</v>
      </c>
      <c r="L27731" s="73">
        <v>1613.8201196923076</v>
      </c>
    </row>
    <row r="27732" spans="1:12" x14ac:dyDescent="0.35">
      <c r="A27732" s="1" t="s">
        <v>45691</v>
      </c>
      <c r="B27732" t="s">
        <v>43179</v>
      </c>
      <c r="C27732" t="s">
        <v>34</v>
      </c>
      <c r="D27732" t="s">
        <v>35</v>
      </c>
      <c r="E27732">
        <v>1</v>
      </c>
      <c r="F27732" s="2">
        <v>2598.6799999999998</v>
      </c>
      <c r="G27732" s="3">
        <v>13605.65</v>
      </c>
      <c r="H27732" s="3">
        <v>25.986799999999999</v>
      </c>
      <c r="I27732" s="3">
        <v>122.13795999999999</v>
      </c>
      <c r="J27732" s="3">
        <v>2746.80476</v>
      </c>
      <c r="K27732" s="4">
        <v>0.34999999999999992</v>
      </c>
      <c r="L27732" s="73">
        <v>4986.5071027692302</v>
      </c>
    </row>
    <row r="27733" spans="1:12" x14ac:dyDescent="0.35">
      <c r="A27733" s="1" t="s">
        <v>45692</v>
      </c>
      <c r="B27733" t="s">
        <v>45693</v>
      </c>
      <c r="C27733" t="s">
        <v>13</v>
      </c>
      <c r="D27733" t="s">
        <v>14</v>
      </c>
      <c r="E27733">
        <v>2</v>
      </c>
      <c r="F27733" s="2">
        <v>1040.8499999999999</v>
      </c>
      <c r="G27733" s="3">
        <v>5106.2299999999996</v>
      </c>
      <c r="H27733" s="3">
        <v>10.4085</v>
      </c>
      <c r="I27733" s="3">
        <v>0</v>
      </c>
      <c r="J27733" s="3">
        <v>1051.2584999999999</v>
      </c>
      <c r="K27733" s="4">
        <v>0.35</v>
      </c>
      <c r="L27733" s="73">
        <v>1908.4385076923074</v>
      </c>
    </row>
    <row r="27734" spans="1:12" x14ac:dyDescent="0.35">
      <c r="A27734" s="1" t="s">
        <v>45694</v>
      </c>
      <c r="B27734" t="s">
        <v>45695</v>
      </c>
      <c r="C27734" t="s">
        <v>34</v>
      </c>
      <c r="D27734" t="s">
        <v>35</v>
      </c>
      <c r="E27734">
        <v>1</v>
      </c>
      <c r="F27734" s="2">
        <v>131.55000000000001</v>
      </c>
      <c r="G27734" s="3">
        <v>674.41</v>
      </c>
      <c r="H27734" s="3">
        <v>1.3155000000000001</v>
      </c>
      <c r="I27734" s="3">
        <v>6.1828500000000002</v>
      </c>
      <c r="J27734" s="3">
        <v>139.04835</v>
      </c>
      <c r="K27734" s="4">
        <v>0.35</v>
      </c>
      <c r="L27734" s="73">
        <v>252.42623538461538</v>
      </c>
    </row>
    <row r="27735" spans="1:12" x14ac:dyDescent="0.35">
      <c r="A27735" s="1" t="s">
        <v>45696</v>
      </c>
      <c r="B27735" t="s">
        <v>45697</v>
      </c>
      <c r="C27735" t="s">
        <v>34</v>
      </c>
      <c r="D27735" t="s">
        <v>35</v>
      </c>
      <c r="E27735">
        <v>2</v>
      </c>
      <c r="F27735" s="2">
        <v>1101.58</v>
      </c>
      <c r="G27735" s="3">
        <v>5767.43</v>
      </c>
      <c r="H27735" s="3">
        <v>11.015799999999999</v>
      </c>
      <c r="I27735" s="3">
        <v>0</v>
      </c>
      <c r="J27735" s="3">
        <v>1112.5957999999998</v>
      </c>
      <c r="K27735" s="4">
        <v>0.35</v>
      </c>
      <c r="L27735" s="73">
        <v>2019.7892984615382</v>
      </c>
    </row>
    <row r="27736" spans="1:12" x14ac:dyDescent="0.35">
      <c r="A27736" s="1" t="s">
        <v>45698</v>
      </c>
      <c r="B27736" t="s">
        <v>45699</v>
      </c>
      <c r="C27736" t="s">
        <v>46</v>
      </c>
      <c r="D27736" t="s">
        <v>47</v>
      </c>
      <c r="E27736">
        <v>1</v>
      </c>
      <c r="F27736" s="2">
        <v>62.46</v>
      </c>
      <c r="G27736" s="3">
        <v>320.18</v>
      </c>
      <c r="H27736" s="3">
        <v>0.62460000000000004</v>
      </c>
      <c r="I27736" s="3">
        <v>2.9356200000000001</v>
      </c>
      <c r="J27736" s="3">
        <v>66.020219999999995</v>
      </c>
      <c r="K27736" s="4">
        <v>0.35</v>
      </c>
      <c r="L27736" s="73">
        <v>119.85209169230768</v>
      </c>
    </row>
    <row r="27737" spans="1:12" x14ac:dyDescent="0.35">
      <c r="A27737" s="1" t="s">
        <v>45700</v>
      </c>
      <c r="B27737" t="s">
        <v>45701</v>
      </c>
      <c r="C27737" t="s">
        <v>13</v>
      </c>
      <c r="D27737" t="s">
        <v>14</v>
      </c>
      <c r="E27737">
        <v>2</v>
      </c>
      <c r="F27737" s="2">
        <v>3765.36</v>
      </c>
      <c r="G27737" s="3">
        <v>19303.72</v>
      </c>
      <c r="H27737" s="3">
        <v>37.653600000000004</v>
      </c>
      <c r="I27737" s="3">
        <v>0</v>
      </c>
      <c r="J27737" s="3">
        <v>3803.0136000000002</v>
      </c>
      <c r="K27737" s="4">
        <v>0.35</v>
      </c>
      <c r="L27737" s="73">
        <v>6903.9323815384614</v>
      </c>
    </row>
    <row r="27738" spans="1:12" x14ac:dyDescent="0.35">
      <c r="A27738" s="1" t="s">
        <v>45702</v>
      </c>
      <c r="B27738" t="s">
        <v>45703</v>
      </c>
      <c r="C27738" t="s">
        <v>34</v>
      </c>
      <c r="D27738" t="s">
        <v>35</v>
      </c>
      <c r="E27738">
        <v>1</v>
      </c>
      <c r="F27738" s="2">
        <v>473.33</v>
      </c>
      <c r="G27738" s="3">
        <v>2426.5500000000002</v>
      </c>
      <c r="H27738" s="3">
        <v>4.7332999999999998</v>
      </c>
      <c r="I27738" s="3">
        <v>22.246510000000001</v>
      </c>
      <c r="J27738" s="3">
        <v>500.30980999999997</v>
      </c>
      <c r="K27738" s="4">
        <v>0.34999999999999992</v>
      </c>
      <c r="L27738" s="73">
        <v>908.25473199999988</v>
      </c>
    </row>
    <row r="27739" spans="1:12" x14ac:dyDescent="0.35">
      <c r="A27739" s="1" t="s">
        <v>45704</v>
      </c>
      <c r="B27739" t="s">
        <v>45705</v>
      </c>
      <c r="C27739" t="s">
        <v>46</v>
      </c>
      <c r="D27739" t="s">
        <v>47</v>
      </c>
      <c r="E27739">
        <v>2</v>
      </c>
      <c r="F27739" s="2">
        <v>5.46</v>
      </c>
      <c r="G27739" s="3">
        <v>27.97</v>
      </c>
      <c r="H27739" s="3">
        <v>5.4600000000000003E-2</v>
      </c>
      <c r="I27739" s="3">
        <v>0</v>
      </c>
      <c r="J27739" s="3">
        <v>5.5145999999999997</v>
      </c>
      <c r="K27739" s="4">
        <v>0.35000000000000003</v>
      </c>
      <c r="L27739" s="73">
        <v>10.01112</v>
      </c>
    </row>
    <row r="27740" spans="1:12" x14ac:dyDescent="0.35">
      <c r="A27740" s="1" t="s">
        <v>45706</v>
      </c>
      <c r="B27740" t="s">
        <v>45707</v>
      </c>
      <c r="C27740" t="s">
        <v>34</v>
      </c>
      <c r="D27740" t="s">
        <v>35</v>
      </c>
      <c r="E27740">
        <v>2</v>
      </c>
      <c r="F27740" s="2">
        <v>16.5</v>
      </c>
      <c r="G27740" s="3">
        <v>86.31</v>
      </c>
      <c r="H27740" s="3">
        <v>0.16500000000000001</v>
      </c>
      <c r="I27740" s="3">
        <v>0</v>
      </c>
      <c r="J27740" s="3">
        <v>16.664999999999999</v>
      </c>
      <c r="K27740" s="4">
        <v>0.35000000000000003</v>
      </c>
      <c r="L27740" s="73">
        <v>30.253384615384615</v>
      </c>
    </row>
    <row r="27741" spans="1:12" x14ac:dyDescent="0.35">
      <c r="A27741" s="1" t="s">
        <v>45708</v>
      </c>
      <c r="B27741" t="s">
        <v>45709</v>
      </c>
      <c r="C27741" t="s">
        <v>34</v>
      </c>
      <c r="D27741" t="s">
        <v>35</v>
      </c>
      <c r="E27741">
        <v>2</v>
      </c>
      <c r="F27741" s="2">
        <v>3307.97</v>
      </c>
      <c r="G27741" s="3">
        <v>16958.75</v>
      </c>
      <c r="H27741" s="3">
        <v>33.079699999999995</v>
      </c>
      <c r="I27741" s="3">
        <v>0</v>
      </c>
      <c r="J27741" s="3">
        <v>3341.0496999999996</v>
      </c>
      <c r="K27741" s="4">
        <v>0.35</v>
      </c>
      <c r="L27741" s="73">
        <v>6065.2902246153835</v>
      </c>
    </row>
    <row r="27742" spans="1:12" x14ac:dyDescent="0.35">
      <c r="A27742" s="1" t="s">
        <v>45710</v>
      </c>
      <c r="B27742" t="s">
        <v>45711</v>
      </c>
      <c r="C27742" t="s">
        <v>13</v>
      </c>
      <c r="D27742" t="s">
        <v>14</v>
      </c>
      <c r="E27742">
        <v>2</v>
      </c>
      <c r="F27742" s="2">
        <v>76.53</v>
      </c>
      <c r="G27742" s="3">
        <v>400.68</v>
      </c>
      <c r="H27742" s="3">
        <v>0.76529999999999998</v>
      </c>
      <c r="I27742" s="3">
        <v>0</v>
      </c>
      <c r="J27742" s="3">
        <v>77.295299999999997</v>
      </c>
      <c r="K27742" s="4">
        <v>0.35</v>
      </c>
      <c r="L27742" s="73">
        <v>140.32069846153846</v>
      </c>
    </row>
    <row r="27743" spans="1:12" x14ac:dyDescent="0.35">
      <c r="A27743" s="1">
        <v>2812378</v>
      </c>
      <c r="B27743" t="s">
        <v>45712</v>
      </c>
      <c r="C27743" t="s">
        <v>46</v>
      </c>
      <c r="D27743" t="s">
        <v>47</v>
      </c>
      <c r="E27743">
        <v>1</v>
      </c>
      <c r="F27743" s="2">
        <v>145.63999999999999</v>
      </c>
      <c r="G27743" s="3">
        <v>748.06</v>
      </c>
      <c r="H27743" s="3">
        <v>1.4563999999999999</v>
      </c>
      <c r="I27743" s="3">
        <v>6.8450799999999994</v>
      </c>
      <c r="J27743" s="3">
        <v>153.94147999999998</v>
      </c>
      <c r="K27743" s="4">
        <v>0.35</v>
      </c>
      <c r="L27743" s="73">
        <v>279.46299446153841</v>
      </c>
    </row>
    <row r="27744" spans="1:12" x14ac:dyDescent="0.35">
      <c r="A27744" s="1" t="s">
        <v>45713</v>
      </c>
      <c r="B27744" t="s">
        <v>45714</v>
      </c>
      <c r="C27744" t="s">
        <v>29</v>
      </c>
      <c r="D27744" t="s">
        <v>30</v>
      </c>
      <c r="E27744">
        <v>2</v>
      </c>
      <c r="F27744" s="2">
        <v>61.33</v>
      </c>
      <c r="G27744" s="3">
        <v>393.79</v>
      </c>
      <c r="H27744" s="3">
        <v>0.61329999999999996</v>
      </c>
      <c r="I27744" s="3">
        <v>0</v>
      </c>
      <c r="J27744" s="3">
        <v>61.943300000000001</v>
      </c>
      <c r="K27744" s="4">
        <v>0.35</v>
      </c>
      <c r="L27744" s="73">
        <v>112.45091384615384</v>
      </c>
    </row>
    <row r="27745" spans="1:12" x14ac:dyDescent="0.35">
      <c r="A27745" s="1" t="s">
        <v>45715</v>
      </c>
      <c r="B27745" t="s">
        <v>45716</v>
      </c>
      <c r="C27745" t="s">
        <v>29</v>
      </c>
      <c r="D27745" t="s">
        <v>30</v>
      </c>
      <c r="E27745">
        <v>1</v>
      </c>
      <c r="F27745" s="2">
        <v>133.82</v>
      </c>
      <c r="G27745" s="3">
        <v>1165.79</v>
      </c>
      <c r="H27745" s="3">
        <v>1.3382000000000001</v>
      </c>
      <c r="I27745" s="3">
        <v>6.2895399999999997</v>
      </c>
      <c r="J27745" s="3">
        <v>141.44773999999998</v>
      </c>
      <c r="K27745" s="4">
        <v>0.35</v>
      </c>
      <c r="L27745" s="73">
        <v>256.78205107692304</v>
      </c>
    </row>
    <row r="27746" spans="1:12" x14ac:dyDescent="0.35">
      <c r="A27746" s="1" t="s">
        <v>45717</v>
      </c>
      <c r="B27746" t="s">
        <v>45718</v>
      </c>
      <c r="C27746" t="s">
        <v>34</v>
      </c>
      <c r="D27746" t="s">
        <v>35</v>
      </c>
      <c r="E27746">
        <v>2</v>
      </c>
      <c r="F27746" s="2">
        <v>53.6</v>
      </c>
      <c r="G27746" s="3">
        <v>400.47</v>
      </c>
      <c r="H27746" s="3">
        <v>0.53600000000000003</v>
      </c>
      <c r="I27746" s="3">
        <v>0</v>
      </c>
      <c r="J27746" s="3">
        <v>54.136000000000003</v>
      </c>
      <c r="K27746" s="4">
        <v>0.35000000000000003</v>
      </c>
      <c r="L27746" s="73">
        <v>98.277661538461544</v>
      </c>
    </row>
    <row r="27747" spans="1:12" x14ac:dyDescent="0.35">
      <c r="A27747" s="1" t="s">
        <v>45719</v>
      </c>
      <c r="B27747" t="s">
        <v>45720</v>
      </c>
      <c r="C27747" t="s">
        <v>46</v>
      </c>
      <c r="D27747" t="s">
        <v>47</v>
      </c>
      <c r="E27747">
        <v>1</v>
      </c>
      <c r="F27747" s="2">
        <v>10.6</v>
      </c>
      <c r="G27747" s="3">
        <v>54.31</v>
      </c>
      <c r="H27747" s="3">
        <v>0.106</v>
      </c>
      <c r="I27747" s="3">
        <v>0.49819999999999998</v>
      </c>
      <c r="J27747" s="3">
        <v>11.2042</v>
      </c>
      <c r="K27747" s="4">
        <v>0.35000000000000003</v>
      </c>
      <c r="L27747" s="73">
        <v>20.339932307692308</v>
      </c>
    </row>
    <row r="27748" spans="1:12" x14ac:dyDescent="0.35">
      <c r="A27748" s="1" t="s">
        <v>45721</v>
      </c>
      <c r="B27748" t="s">
        <v>45722</v>
      </c>
      <c r="C27748" t="s">
        <v>13</v>
      </c>
      <c r="D27748" t="s">
        <v>14</v>
      </c>
      <c r="E27748">
        <v>2</v>
      </c>
      <c r="F27748" s="2">
        <v>116.76</v>
      </c>
      <c r="G27748" s="3">
        <v>611.30999999999995</v>
      </c>
      <c r="H27748" s="3">
        <v>1.1676</v>
      </c>
      <c r="I27748" s="3">
        <v>0</v>
      </c>
      <c r="J27748" s="3">
        <v>117.9276</v>
      </c>
      <c r="K27748" s="4">
        <v>0.35000000000000003</v>
      </c>
      <c r="L27748" s="73">
        <v>214.08395076923077</v>
      </c>
    </row>
    <row r="27749" spans="1:12" x14ac:dyDescent="0.35">
      <c r="A27749" s="1" t="s">
        <v>45723</v>
      </c>
      <c r="B27749" t="s">
        <v>45724</v>
      </c>
      <c r="C27749" t="s">
        <v>46</v>
      </c>
      <c r="D27749" t="s">
        <v>47</v>
      </c>
      <c r="E27749">
        <v>1</v>
      </c>
      <c r="F27749" s="2">
        <v>176.47</v>
      </c>
      <c r="G27749" s="3">
        <v>4183.26</v>
      </c>
      <c r="H27749" s="3">
        <v>1.7646999999999999</v>
      </c>
      <c r="I27749" s="3">
        <v>8.2940900000000006</v>
      </c>
      <c r="J27749" s="3">
        <v>186.52879000000001</v>
      </c>
      <c r="K27749" s="4">
        <v>0.35</v>
      </c>
      <c r="L27749" s="73">
        <v>338.62149569230769</v>
      </c>
    </row>
    <row r="27750" spans="1:12" x14ac:dyDescent="0.35">
      <c r="A27750" s="1" t="s">
        <v>45725</v>
      </c>
      <c r="B27750" t="s">
        <v>45726</v>
      </c>
      <c r="C27750" t="s">
        <v>34</v>
      </c>
      <c r="D27750" t="s">
        <v>35</v>
      </c>
      <c r="E27750">
        <v>2</v>
      </c>
      <c r="F27750" s="2">
        <v>1728.75</v>
      </c>
      <c r="G27750" s="3">
        <v>9051.0499999999993</v>
      </c>
      <c r="H27750" s="3">
        <v>17.287500000000001</v>
      </c>
      <c r="I27750" s="3">
        <v>0</v>
      </c>
      <c r="J27750" s="3">
        <v>1746.0374999999999</v>
      </c>
      <c r="K27750" s="4">
        <v>0.34999999999999992</v>
      </c>
      <c r="L27750" s="73">
        <v>3169.729615384615</v>
      </c>
    </row>
    <row r="27751" spans="1:12" x14ac:dyDescent="0.35">
      <c r="A27751" s="1" t="s">
        <v>45727</v>
      </c>
      <c r="B27751" t="s">
        <v>45728</v>
      </c>
      <c r="C27751" t="s">
        <v>34</v>
      </c>
      <c r="D27751" t="s">
        <v>35</v>
      </c>
      <c r="E27751">
        <v>1</v>
      </c>
      <c r="F27751" s="2">
        <v>68.05</v>
      </c>
      <c r="G27751" s="3">
        <v>355.83</v>
      </c>
      <c r="H27751" s="3">
        <v>0.68049999999999999</v>
      </c>
      <c r="I27751" s="3">
        <v>3.19835</v>
      </c>
      <c r="J27751" s="3">
        <v>71.928849999999997</v>
      </c>
      <c r="K27751" s="4">
        <v>0.35000000000000003</v>
      </c>
      <c r="L27751" s="73">
        <v>130.57852769230769</v>
      </c>
    </row>
    <row r="27752" spans="1:12" x14ac:dyDescent="0.35">
      <c r="A27752" s="1" t="s">
        <v>45729</v>
      </c>
      <c r="B27752" t="s">
        <v>45730</v>
      </c>
      <c r="C27752" t="s">
        <v>34</v>
      </c>
      <c r="D27752" t="s">
        <v>35</v>
      </c>
      <c r="E27752">
        <v>2</v>
      </c>
      <c r="F27752" s="2">
        <v>7308.53</v>
      </c>
      <c r="G27752" s="3">
        <v>38497.33</v>
      </c>
      <c r="H27752" s="3">
        <v>73.085300000000004</v>
      </c>
      <c r="I27752" s="3">
        <v>0</v>
      </c>
      <c r="J27752" s="3">
        <v>7381.6152999999995</v>
      </c>
      <c r="K27752" s="4">
        <v>0.35000000000000003</v>
      </c>
      <c r="L27752" s="73">
        <v>13400.470852307692</v>
      </c>
    </row>
    <row r="27753" spans="1:12" x14ac:dyDescent="0.35">
      <c r="A27753" s="1" t="s">
        <v>45731</v>
      </c>
      <c r="B27753" t="s">
        <v>45732</v>
      </c>
      <c r="C27753" t="s">
        <v>13</v>
      </c>
      <c r="D27753" t="s">
        <v>14</v>
      </c>
      <c r="E27753">
        <v>1</v>
      </c>
      <c r="F27753" s="2">
        <v>219.09</v>
      </c>
      <c r="G27753" s="3">
        <v>1123.19</v>
      </c>
      <c r="H27753" s="3">
        <v>2.1909000000000001</v>
      </c>
      <c r="I27753" s="3">
        <v>10.297230000000001</v>
      </c>
      <c r="J27753" s="3">
        <v>231.57813000000002</v>
      </c>
      <c r="K27753" s="4">
        <v>0.34999999999999992</v>
      </c>
      <c r="L27753" s="73">
        <v>420.40337446153842</v>
      </c>
    </row>
    <row r="27754" spans="1:12" x14ac:dyDescent="0.35">
      <c r="A27754" s="1" t="s">
        <v>45733</v>
      </c>
      <c r="B27754" t="s">
        <v>45734</v>
      </c>
      <c r="C27754" t="s">
        <v>34</v>
      </c>
      <c r="D27754" t="s">
        <v>35</v>
      </c>
      <c r="E27754">
        <v>1</v>
      </c>
      <c r="F27754" s="2">
        <v>2328.71</v>
      </c>
      <c r="G27754" s="3">
        <v>11938.46</v>
      </c>
      <c r="H27754" s="3">
        <v>23.287100000000002</v>
      </c>
      <c r="I27754" s="3">
        <v>109.44937</v>
      </c>
      <c r="J27754" s="3">
        <v>2461.4464699999999</v>
      </c>
      <c r="K27754" s="4">
        <v>0.35</v>
      </c>
      <c r="L27754" s="73">
        <v>4468.4720532307683</v>
      </c>
    </row>
    <row r="27755" spans="1:12" x14ac:dyDescent="0.35">
      <c r="A27755" s="1" t="s">
        <v>45735</v>
      </c>
      <c r="B27755" t="s">
        <v>42473</v>
      </c>
      <c r="C27755" t="s">
        <v>34</v>
      </c>
      <c r="D27755" t="s">
        <v>35</v>
      </c>
      <c r="E27755">
        <v>1</v>
      </c>
      <c r="F27755" s="2">
        <v>1534.74</v>
      </c>
      <c r="G27755" s="3">
        <v>7868.05</v>
      </c>
      <c r="H27755" s="3">
        <v>15.3474</v>
      </c>
      <c r="I27755" s="3">
        <v>72.132779999999997</v>
      </c>
      <c r="J27755" s="3">
        <v>1622.22018</v>
      </c>
      <c r="K27755" s="4">
        <v>0.35</v>
      </c>
      <c r="L27755" s="73">
        <v>2944.9535575384616</v>
      </c>
    </row>
    <row r="27756" spans="1:12" x14ac:dyDescent="0.35">
      <c r="A27756" s="1" t="s">
        <v>45736</v>
      </c>
      <c r="B27756" t="s">
        <v>45737</v>
      </c>
      <c r="C27756" t="s">
        <v>46</v>
      </c>
      <c r="D27756" t="s">
        <v>47</v>
      </c>
      <c r="E27756">
        <v>2</v>
      </c>
      <c r="F27756" s="2">
        <v>625.41999999999996</v>
      </c>
      <c r="G27756" s="3">
        <v>3137.49</v>
      </c>
      <c r="H27756" s="3">
        <v>6.2542</v>
      </c>
      <c r="I27756" s="3">
        <v>0</v>
      </c>
      <c r="J27756" s="3">
        <v>631.67419999999993</v>
      </c>
      <c r="K27756" s="4">
        <v>0.34999999999999992</v>
      </c>
      <c r="L27756" s="73">
        <v>1146.7316246153844</v>
      </c>
    </row>
    <row r="27757" spans="1:12" x14ac:dyDescent="0.35">
      <c r="A27757" s="1" t="s">
        <v>45738</v>
      </c>
      <c r="B27757" t="s">
        <v>45739</v>
      </c>
      <c r="C27757" t="s">
        <v>34</v>
      </c>
      <c r="D27757" t="s">
        <v>35</v>
      </c>
      <c r="E27757">
        <v>1</v>
      </c>
      <c r="F27757" s="2">
        <v>132.22</v>
      </c>
      <c r="G27757" s="3">
        <v>677.83</v>
      </c>
      <c r="H27757" s="3">
        <v>1.3222</v>
      </c>
      <c r="I27757" s="3">
        <v>6.21434</v>
      </c>
      <c r="J27757" s="3">
        <v>139.75654</v>
      </c>
      <c r="K27757" s="4">
        <v>0.35000000000000003</v>
      </c>
      <c r="L27757" s="73">
        <v>253.71187261538461</v>
      </c>
    </row>
    <row r="27758" spans="1:12" x14ac:dyDescent="0.35">
      <c r="A27758" s="1" t="s">
        <v>45740</v>
      </c>
      <c r="B27758" t="s">
        <v>45741</v>
      </c>
      <c r="C27758" t="s">
        <v>34</v>
      </c>
      <c r="D27758" t="s">
        <v>35</v>
      </c>
      <c r="E27758">
        <v>2</v>
      </c>
      <c r="F27758" s="2">
        <v>5117.6400000000003</v>
      </c>
      <c r="G27758" s="3">
        <v>26236.240000000002</v>
      </c>
      <c r="H27758" s="3">
        <v>51.176400000000001</v>
      </c>
      <c r="I27758" s="3">
        <v>0</v>
      </c>
      <c r="J27758" s="3">
        <v>5168.8164000000006</v>
      </c>
      <c r="K27758" s="4">
        <v>0.35</v>
      </c>
      <c r="L27758" s="73">
        <v>9383.3897723076934</v>
      </c>
    </row>
    <row r="27759" spans="1:12" x14ac:dyDescent="0.35">
      <c r="A27759" s="1" t="s">
        <v>45742</v>
      </c>
      <c r="B27759" t="s">
        <v>40985</v>
      </c>
      <c r="C27759" t="s">
        <v>34</v>
      </c>
      <c r="D27759" t="s">
        <v>35</v>
      </c>
      <c r="E27759">
        <v>1</v>
      </c>
      <c r="F27759" s="2">
        <v>136.38</v>
      </c>
      <c r="G27759" s="3">
        <v>699.21</v>
      </c>
      <c r="H27759" s="3">
        <v>1.3637999999999999</v>
      </c>
      <c r="I27759" s="3">
        <v>6.4098600000000001</v>
      </c>
      <c r="J27759" s="3">
        <v>144.15366</v>
      </c>
      <c r="K27759" s="4">
        <v>0.34999999999999992</v>
      </c>
      <c r="L27759" s="73">
        <v>261.6943366153846</v>
      </c>
    </row>
    <row r="27760" spans="1:12" x14ac:dyDescent="0.35">
      <c r="A27760" s="1" t="s">
        <v>45743</v>
      </c>
      <c r="B27760" t="s">
        <v>45744</v>
      </c>
      <c r="C27760" t="s">
        <v>34</v>
      </c>
      <c r="D27760" t="s">
        <v>35</v>
      </c>
      <c r="E27760">
        <v>2</v>
      </c>
      <c r="F27760" s="2">
        <v>50.73</v>
      </c>
      <c r="G27760" s="3">
        <v>378.98</v>
      </c>
      <c r="H27760" s="3">
        <v>0.50729999999999997</v>
      </c>
      <c r="I27760" s="3">
        <v>0</v>
      </c>
      <c r="J27760" s="3">
        <v>51.237299999999998</v>
      </c>
      <c r="K27760" s="4">
        <v>0.35</v>
      </c>
      <c r="L27760" s="73">
        <v>93.015406153846143</v>
      </c>
    </row>
    <row r="27761" spans="1:12" x14ac:dyDescent="0.35">
      <c r="A27761" s="1" t="s">
        <v>45745</v>
      </c>
      <c r="B27761" t="s">
        <v>45746</v>
      </c>
      <c r="C27761" t="s">
        <v>13</v>
      </c>
      <c r="D27761" t="s">
        <v>14</v>
      </c>
      <c r="E27761">
        <v>1</v>
      </c>
      <c r="F27761" s="2">
        <v>4.88</v>
      </c>
      <c r="G27761" s="3">
        <v>24.55</v>
      </c>
      <c r="H27761" s="3">
        <v>4.8800000000000003E-2</v>
      </c>
      <c r="I27761" s="3">
        <v>0.22936000000000001</v>
      </c>
      <c r="J27761" s="3">
        <v>5.1581599999999996</v>
      </c>
      <c r="K27761" s="4">
        <v>0.35</v>
      </c>
      <c r="L27761" s="73">
        <v>9.364044307692307</v>
      </c>
    </row>
    <row r="27762" spans="1:12" x14ac:dyDescent="0.35">
      <c r="A27762" s="1" t="s">
        <v>45747</v>
      </c>
      <c r="B27762" t="s">
        <v>45748</v>
      </c>
      <c r="C27762" t="s">
        <v>13</v>
      </c>
      <c r="D27762" t="s">
        <v>14</v>
      </c>
      <c r="E27762">
        <v>2</v>
      </c>
      <c r="F27762" s="2">
        <v>437.52</v>
      </c>
      <c r="G27762" s="3">
        <v>2072.36</v>
      </c>
      <c r="H27762" s="3">
        <v>4.3751999999999995</v>
      </c>
      <c r="I27762" s="3">
        <v>0</v>
      </c>
      <c r="J27762" s="3">
        <v>441.89519999999999</v>
      </c>
      <c r="K27762" s="4">
        <v>0.35000000000000003</v>
      </c>
      <c r="L27762" s="73">
        <v>802.2097476923077</v>
      </c>
    </row>
    <row r="27763" spans="1:12" x14ac:dyDescent="0.35">
      <c r="A27763" s="1" t="s">
        <v>45749</v>
      </c>
      <c r="B27763" t="s">
        <v>45750</v>
      </c>
      <c r="C27763" t="s">
        <v>34</v>
      </c>
      <c r="D27763" t="s">
        <v>35</v>
      </c>
      <c r="E27763">
        <v>1</v>
      </c>
      <c r="F27763" s="2">
        <v>43.21</v>
      </c>
      <c r="G27763" s="3">
        <v>225.98</v>
      </c>
      <c r="H27763" s="3">
        <v>0.43210000000000004</v>
      </c>
      <c r="I27763" s="3">
        <v>2.0308700000000002</v>
      </c>
      <c r="J27763" s="3">
        <v>45.672969999999999</v>
      </c>
      <c r="K27763" s="4">
        <v>0.34999999999999992</v>
      </c>
      <c r="L27763" s="73">
        <v>82.91400707692307</v>
      </c>
    </row>
    <row r="27764" spans="1:12" x14ac:dyDescent="0.35">
      <c r="A27764" s="1" t="s">
        <v>45751</v>
      </c>
      <c r="B27764" t="s">
        <v>45752</v>
      </c>
      <c r="C27764" t="s">
        <v>34</v>
      </c>
      <c r="D27764" t="s">
        <v>35</v>
      </c>
      <c r="E27764">
        <v>1</v>
      </c>
      <c r="F27764" s="2">
        <v>30.96</v>
      </c>
      <c r="G27764" s="3">
        <v>158.69999999999999</v>
      </c>
      <c r="H27764" s="3">
        <v>0.30960000000000004</v>
      </c>
      <c r="I27764" s="3">
        <v>1.45512</v>
      </c>
      <c r="J27764" s="3">
        <v>32.724719999999998</v>
      </c>
      <c r="K27764" s="4">
        <v>0.35</v>
      </c>
      <c r="L27764" s="73">
        <v>59.407953230769223</v>
      </c>
    </row>
    <row r="27765" spans="1:12" x14ac:dyDescent="0.35">
      <c r="A27765" s="1" t="s">
        <v>45753</v>
      </c>
      <c r="B27765" t="s">
        <v>45754</v>
      </c>
      <c r="C27765" t="s">
        <v>34</v>
      </c>
      <c r="D27765" t="s">
        <v>35</v>
      </c>
      <c r="E27765">
        <v>1</v>
      </c>
      <c r="F27765" s="2">
        <v>831.33</v>
      </c>
      <c r="G27765" s="3">
        <v>4352.51</v>
      </c>
      <c r="H27765" s="3">
        <v>8.3132999999999999</v>
      </c>
      <c r="I27765" s="3">
        <v>39.072510000000001</v>
      </c>
      <c r="J27765" s="3">
        <v>878.71581000000003</v>
      </c>
      <c r="K27765" s="4">
        <v>0.35</v>
      </c>
      <c r="L27765" s="73">
        <v>1595.2071627692308</v>
      </c>
    </row>
    <row r="27766" spans="1:12" x14ac:dyDescent="0.35">
      <c r="A27766" s="1" t="s">
        <v>45755</v>
      </c>
      <c r="B27766" t="s">
        <v>45756</v>
      </c>
      <c r="C27766" t="s">
        <v>34</v>
      </c>
      <c r="D27766" t="s">
        <v>35</v>
      </c>
      <c r="E27766">
        <v>2</v>
      </c>
      <c r="F27766" s="2">
        <v>324.36</v>
      </c>
      <c r="G27766" s="3">
        <v>1664.92</v>
      </c>
      <c r="H27766" s="3">
        <v>3.2436000000000003</v>
      </c>
      <c r="I27766" s="3">
        <v>0</v>
      </c>
      <c r="J27766" s="3">
        <v>327.60360000000003</v>
      </c>
      <c r="K27766" s="4">
        <v>0.35</v>
      </c>
      <c r="L27766" s="73">
        <v>594.72653538461543</v>
      </c>
    </row>
    <row r="27767" spans="1:12" x14ac:dyDescent="0.35">
      <c r="A27767" s="1" t="s">
        <v>45757</v>
      </c>
      <c r="B27767" t="s">
        <v>45758</v>
      </c>
      <c r="C27767" t="s">
        <v>29</v>
      </c>
      <c r="D27767" t="s">
        <v>30</v>
      </c>
      <c r="E27767">
        <v>1</v>
      </c>
      <c r="F27767" s="2">
        <v>990.61</v>
      </c>
      <c r="G27767" s="3">
        <v>5078.5200000000004</v>
      </c>
      <c r="H27767" s="3">
        <v>9.9061000000000003</v>
      </c>
      <c r="I27767" s="3">
        <v>46.558669999999999</v>
      </c>
      <c r="J27767" s="3">
        <v>1047.0747699999999</v>
      </c>
      <c r="K27767" s="4">
        <v>0.35000000000000003</v>
      </c>
      <c r="L27767" s="73">
        <v>1900.8434286153845</v>
      </c>
    </row>
    <row r="27768" spans="1:12" x14ac:dyDescent="0.35">
      <c r="A27768" s="1" t="s">
        <v>45759</v>
      </c>
      <c r="B27768" t="s">
        <v>45760</v>
      </c>
      <c r="C27768" t="s">
        <v>13</v>
      </c>
      <c r="D27768" t="s">
        <v>14</v>
      </c>
      <c r="E27768">
        <v>1</v>
      </c>
      <c r="F27768" s="2">
        <v>19.13</v>
      </c>
      <c r="G27768" s="3">
        <v>96.75</v>
      </c>
      <c r="H27768" s="3">
        <v>0.1913</v>
      </c>
      <c r="I27768" s="3">
        <v>0.89910999999999996</v>
      </c>
      <c r="J27768" s="3">
        <v>20.220409999999998</v>
      </c>
      <c r="K27768" s="4">
        <v>0.35</v>
      </c>
      <c r="L27768" s="73">
        <v>36.707821230769227</v>
      </c>
    </row>
    <row r="27769" spans="1:12" x14ac:dyDescent="0.35">
      <c r="A27769" s="1" t="s">
        <v>45761</v>
      </c>
      <c r="B27769" t="s">
        <v>45762</v>
      </c>
      <c r="C27769" t="s">
        <v>34</v>
      </c>
      <c r="D27769" t="s">
        <v>35</v>
      </c>
      <c r="E27769">
        <v>2</v>
      </c>
      <c r="F27769" s="2">
        <v>7.32</v>
      </c>
      <c r="G27769" s="3">
        <v>54.66</v>
      </c>
      <c r="H27769" s="3">
        <v>7.3200000000000001E-2</v>
      </c>
      <c r="I27769" s="3">
        <v>0</v>
      </c>
      <c r="J27769" s="3">
        <v>7.3932000000000002</v>
      </c>
      <c r="K27769" s="4">
        <v>0.34999999999999992</v>
      </c>
      <c r="L27769" s="73">
        <v>13.421501538461538</v>
      </c>
    </row>
    <row r="27770" spans="1:12" x14ac:dyDescent="0.35">
      <c r="A27770" s="1" t="s">
        <v>45763</v>
      </c>
      <c r="B27770" t="s">
        <v>45764</v>
      </c>
      <c r="C27770" t="s">
        <v>13</v>
      </c>
      <c r="D27770" t="s">
        <v>14</v>
      </c>
      <c r="E27770">
        <v>2</v>
      </c>
      <c r="F27770" s="2">
        <v>1010.58</v>
      </c>
      <c r="G27770" s="3">
        <v>5180.8900000000003</v>
      </c>
      <c r="H27770" s="3">
        <v>10.1058</v>
      </c>
      <c r="I27770" s="3">
        <v>0</v>
      </c>
      <c r="J27770" s="3">
        <v>1020.6858000000001</v>
      </c>
      <c r="K27770" s="4">
        <v>0.35</v>
      </c>
      <c r="L27770" s="73">
        <v>1852.9372984615386</v>
      </c>
    </row>
    <row r="27771" spans="1:12" x14ac:dyDescent="0.35">
      <c r="A27771" s="1" t="s">
        <v>45765</v>
      </c>
      <c r="B27771" t="s">
        <v>45766</v>
      </c>
      <c r="C27771" t="s">
        <v>13</v>
      </c>
      <c r="D27771" t="s">
        <v>14</v>
      </c>
      <c r="E27771">
        <v>1</v>
      </c>
      <c r="F27771" s="2">
        <v>438.19</v>
      </c>
      <c r="G27771" s="3">
        <v>2246.44</v>
      </c>
      <c r="H27771" s="3">
        <v>4.3818999999999999</v>
      </c>
      <c r="I27771" s="3">
        <v>20.594930000000002</v>
      </c>
      <c r="J27771" s="3">
        <v>463.16682999999995</v>
      </c>
      <c r="K27771" s="4">
        <v>0.35</v>
      </c>
      <c r="L27771" s="73">
        <v>840.8259375384614</v>
      </c>
    </row>
    <row r="27772" spans="1:12" x14ac:dyDescent="0.35">
      <c r="A27772" s="1" t="s">
        <v>45767</v>
      </c>
      <c r="B27772" t="s">
        <v>45768</v>
      </c>
      <c r="C27772" t="s">
        <v>34</v>
      </c>
      <c r="D27772" t="s">
        <v>35</v>
      </c>
      <c r="E27772">
        <v>2</v>
      </c>
      <c r="F27772" s="2">
        <v>72.67</v>
      </c>
      <c r="G27772" s="3">
        <v>380.47</v>
      </c>
      <c r="H27772" s="3">
        <v>0.72670000000000001</v>
      </c>
      <c r="I27772" s="3">
        <v>0</v>
      </c>
      <c r="J27772" s="3">
        <v>73.396699999999996</v>
      </c>
      <c r="K27772" s="4">
        <v>0.35</v>
      </c>
      <c r="L27772" s="73">
        <v>133.24323999999999</v>
      </c>
    </row>
    <row r="27773" spans="1:12" x14ac:dyDescent="0.35">
      <c r="A27773" s="1" t="s">
        <v>45769</v>
      </c>
      <c r="B27773" t="s">
        <v>45770</v>
      </c>
      <c r="C27773" t="s">
        <v>34</v>
      </c>
      <c r="D27773" t="s">
        <v>35</v>
      </c>
      <c r="E27773">
        <v>1</v>
      </c>
      <c r="F27773" s="2">
        <v>348.09</v>
      </c>
      <c r="G27773" s="3">
        <v>1784.49</v>
      </c>
      <c r="H27773" s="3">
        <v>3.4808999999999997</v>
      </c>
      <c r="I27773" s="3">
        <v>16.360229999999998</v>
      </c>
      <c r="J27773" s="3">
        <v>367.93113</v>
      </c>
      <c r="K27773" s="4">
        <v>0.35000000000000003</v>
      </c>
      <c r="L27773" s="73">
        <v>667.93651292307698</v>
      </c>
    </row>
    <row r="27774" spans="1:12" x14ac:dyDescent="0.35">
      <c r="A27774" s="1" t="s">
        <v>45771</v>
      </c>
      <c r="B27774" t="s">
        <v>45772</v>
      </c>
      <c r="C27774" t="s">
        <v>13</v>
      </c>
      <c r="D27774" t="s">
        <v>14</v>
      </c>
      <c r="E27774">
        <v>2</v>
      </c>
      <c r="F27774" s="2">
        <v>194.48</v>
      </c>
      <c r="G27774" s="3">
        <v>997.07</v>
      </c>
      <c r="H27774" s="3">
        <v>1.9447999999999999</v>
      </c>
      <c r="I27774" s="3">
        <v>0</v>
      </c>
      <c r="J27774" s="3">
        <v>196.42479999999998</v>
      </c>
      <c r="K27774" s="4">
        <v>0.35</v>
      </c>
      <c r="L27774" s="73">
        <v>356.58655999999996</v>
      </c>
    </row>
    <row r="27775" spans="1:12" x14ac:dyDescent="0.35">
      <c r="A27775" s="1" t="s">
        <v>45773</v>
      </c>
      <c r="B27775" t="s">
        <v>45774</v>
      </c>
      <c r="C27775" t="s">
        <v>34</v>
      </c>
      <c r="D27775" t="s">
        <v>35</v>
      </c>
      <c r="E27775">
        <v>1</v>
      </c>
      <c r="F27775" s="2">
        <v>376.5</v>
      </c>
      <c r="G27775" s="3">
        <v>2021.41</v>
      </c>
      <c r="H27775" s="3">
        <v>3.7650000000000001</v>
      </c>
      <c r="I27775" s="3">
        <v>17.695499999999999</v>
      </c>
      <c r="J27775" s="3">
        <v>397.96049999999997</v>
      </c>
      <c r="K27775" s="4">
        <v>0.35000000000000003</v>
      </c>
      <c r="L27775" s="73">
        <v>722.45136923076916</v>
      </c>
    </row>
    <row r="27776" spans="1:12" x14ac:dyDescent="0.35">
      <c r="A27776" s="1" t="s">
        <v>45775</v>
      </c>
      <c r="B27776" t="s">
        <v>45776</v>
      </c>
      <c r="C27776" t="s">
        <v>34</v>
      </c>
      <c r="D27776" t="s">
        <v>35</v>
      </c>
      <c r="E27776">
        <v>1</v>
      </c>
      <c r="F27776" s="2">
        <v>3.06</v>
      </c>
      <c r="G27776" s="3">
        <v>15.7</v>
      </c>
      <c r="H27776" s="3">
        <v>3.0600000000000002E-2</v>
      </c>
      <c r="I27776" s="3">
        <v>0.14382</v>
      </c>
      <c r="J27776" s="3">
        <v>3.2344200000000001</v>
      </c>
      <c r="K27776" s="4">
        <v>0.35000000000000003</v>
      </c>
      <c r="L27776" s="73">
        <v>5.8717163076923082</v>
      </c>
    </row>
    <row r="27777" spans="1:12" x14ac:dyDescent="0.35">
      <c r="A27777" s="1" t="s">
        <v>45777</v>
      </c>
      <c r="B27777" t="s">
        <v>45778</v>
      </c>
      <c r="C27777" t="s">
        <v>34</v>
      </c>
      <c r="D27777" t="s">
        <v>35</v>
      </c>
      <c r="E27777">
        <v>1</v>
      </c>
      <c r="F27777" s="2">
        <v>7660.53</v>
      </c>
      <c r="G27777" s="3">
        <v>40107.49</v>
      </c>
      <c r="H27777" s="3">
        <v>76.6053</v>
      </c>
      <c r="I27777" s="3">
        <v>360.04491000000002</v>
      </c>
      <c r="J27777" s="3">
        <v>8097.1802099999995</v>
      </c>
      <c r="K27777" s="4">
        <v>0.35</v>
      </c>
      <c r="L27777" s="73">
        <v>14699.496381230769</v>
      </c>
    </row>
    <row r="27778" spans="1:12" x14ac:dyDescent="0.35">
      <c r="A27778" s="1" t="s">
        <v>45779</v>
      </c>
      <c r="B27778" t="s">
        <v>45780</v>
      </c>
      <c r="C27778" t="s">
        <v>34</v>
      </c>
      <c r="D27778" t="s">
        <v>35</v>
      </c>
      <c r="E27778">
        <v>1</v>
      </c>
      <c r="F27778" s="2">
        <v>1104.32</v>
      </c>
      <c r="G27778" s="3">
        <v>5781.78</v>
      </c>
      <c r="H27778" s="3">
        <v>11.043199999999999</v>
      </c>
      <c r="I27778" s="3">
        <v>51.903039999999997</v>
      </c>
      <c r="J27778" s="3">
        <v>1167.2662399999999</v>
      </c>
      <c r="K27778" s="4">
        <v>0.35</v>
      </c>
      <c r="L27778" s="73">
        <v>2119.0371741538461</v>
      </c>
    </row>
    <row r="27779" spans="1:12" x14ac:dyDescent="0.35">
      <c r="A27779" s="1" t="s">
        <v>45781</v>
      </c>
      <c r="B27779" t="s">
        <v>45782</v>
      </c>
      <c r="C27779" t="s">
        <v>34</v>
      </c>
      <c r="D27779" t="s">
        <v>35</v>
      </c>
      <c r="E27779">
        <v>2</v>
      </c>
      <c r="F27779" s="2">
        <v>450.88</v>
      </c>
      <c r="G27779" s="3">
        <v>2052.63</v>
      </c>
      <c r="H27779" s="3">
        <v>4.5087999999999999</v>
      </c>
      <c r="I27779" s="3">
        <v>0</v>
      </c>
      <c r="J27779" s="3">
        <v>455.3888</v>
      </c>
      <c r="K27779" s="4">
        <v>0.35000000000000003</v>
      </c>
      <c r="L27779" s="73">
        <v>826.70582153846158</v>
      </c>
    </row>
    <row r="27780" spans="1:12" x14ac:dyDescent="0.35">
      <c r="A27780" s="1" t="s">
        <v>45783</v>
      </c>
      <c r="B27780" t="s">
        <v>45784</v>
      </c>
      <c r="C27780" t="s">
        <v>34</v>
      </c>
      <c r="D27780" t="s">
        <v>35</v>
      </c>
      <c r="E27780">
        <v>2</v>
      </c>
      <c r="F27780" s="2">
        <v>116.47</v>
      </c>
      <c r="G27780" s="3">
        <v>660.39</v>
      </c>
      <c r="H27780" s="3">
        <v>1.1647000000000001</v>
      </c>
      <c r="I27780" s="3">
        <v>0</v>
      </c>
      <c r="J27780" s="3">
        <v>117.6347</v>
      </c>
      <c r="K27780" s="4">
        <v>0.35000000000000003</v>
      </c>
      <c r="L27780" s="73">
        <v>213.5522246153846</v>
      </c>
    </row>
    <row r="27781" spans="1:12" x14ac:dyDescent="0.35">
      <c r="A27781" s="1" t="s">
        <v>45785</v>
      </c>
      <c r="B27781" t="s">
        <v>45786</v>
      </c>
      <c r="C27781" t="s">
        <v>34</v>
      </c>
      <c r="D27781" t="s">
        <v>35</v>
      </c>
      <c r="E27781">
        <v>2</v>
      </c>
      <c r="F27781" s="2">
        <v>38.44</v>
      </c>
      <c r="G27781" s="3">
        <v>197.06</v>
      </c>
      <c r="H27781" s="3">
        <v>0.38439999999999996</v>
      </c>
      <c r="I27781" s="3">
        <v>0</v>
      </c>
      <c r="J27781" s="3">
        <v>38.824399999999997</v>
      </c>
      <c r="K27781" s="4">
        <v>0.35</v>
      </c>
      <c r="L27781" s="73">
        <v>70.481218461538447</v>
      </c>
    </row>
    <row r="27782" spans="1:12" x14ac:dyDescent="0.35">
      <c r="A27782" s="1" t="s">
        <v>45787</v>
      </c>
      <c r="B27782" t="s">
        <v>45788</v>
      </c>
      <c r="C27782" t="s">
        <v>13</v>
      </c>
      <c r="D27782" t="s">
        <v>14</v>
      </c>
      <c r="E27782">
        <v>2</v>
      </c>
      <c r="F27782" s="2">
        <v>1065.96</v>
      </c>
      <c r="G27782" s="3">
        <v>5464.82</v>
      </c>
      <c r="H27782" s="3">
        <v>10.659600000000001</v>
      </c>
      <c r="I27782" s="3">
        <v>0</v>
      </c>
      <c r="J27782" s="3">
        <v>1076.6196</v>
      </c>
      <c r="K27782" s="4">
        <v>0.35000000000000003</v>
      </c>
      <c r="L27782" s="73">
        <v>1954.4786584615385</v>
      </c>
    </row>
    <row r="27783" spans="1:12" x14ac:dyDescent="0.35">
      <c r="A27783" s="1" t="s">
        <v>45789</v>
      </c>
      <c r="B27783" t="s">
        <v>45790</v>
      </c>
      <c r="C27783" t="s">
        <v>34</v>
      </c>
      <c r="D27783" t="s">
        <v>35</v>
      </c>
      <c r="E27783">
        <v>1</v>
      </c>
      <c r="F27783" s="2">
        <v>1058.3599999999999</v>
      </c>
      <c r="G27783" s="3">
        <v>5425.8</v>
      </c>
      <c r="H27783" s="3">
        <v>10.583599999999999</v>
      </c>
      <c r="I27783" s="3">
        <v>49.742919999999998</v>
      </c>
      <c r="J27783" s="3">
        <v>1118.6865199999997</v>
      </c>
      <c r="K27783" s="4">
        <v>0.35</v>
      </c>
      <c r="L27783" s="73">
        <v>2030.8462978461532</v>
      </c>
    </row>
    <row r="27784" spans="1:12" x14ac:dyDescent="0.35">
      <c r="A27784" s="1" t="s">
        <v>45791</v>
      </c>
      <c r="B27784" t="s">
        <v>45792</v>
      </c>
      <c r="C27784" t="s">
        <v>34</v>
      </c>
      <c r="D27784" t="s">
        <v>35</v>
      </c>
      <c r="E27784">
        <v>2</v>
      </c>
      <c r="F27784" s="2">
        <v>64.17</v>
      </c>
      <c r="G27784" s="3">
        <v>335.97</v>
      </c>
      <c r="H27784" s="3">
        <v>0.64170000000000005</v>
      </c>
      <c r="I27784" s="3">
        <v>0</v>
      </c>
      <c r="J27784" s="3">
        <v>64.811700000000002</v>
      </c>
      <c r="K27784" s="4">
        <v>0.35</v>
      </c>
      <c r="L27784" s="73">
        <v>117.65816307692307</v>
      </c>
    </row>
    <row r="27785" spans="1:12" x14ac:dyDescent="0.35">
      <c r="A27785" s="1">
        <v>41001335</v>
      </c>
      <c r="B27785" t="s">
        <v>45793</v>
      </c>
      <c r="C27785" t="s">
        <v>34</v>
      </c>
      <c r="D27785" t="s">
        <v>35</v>
      </c>
      <c r="E27785">
        <v>1</v>
      </c>
      <c r="F27785" s="2">
        <v>1094.97</v>
      </c>
      <c r="G27785" s="3">
        <v>5328.98</v>
      </c>
      <c r="H27785" s="3">
        <v>10.9497</v>
      </c>
      <c r="I27785" s="3">
        <v>51.463590000000003</v>
      </c>
      <c r="J27785" s="3">
        <v>1157.38329</v>
      </c>
      <c r="K27785" s="4">
        <v>0.35000000000000003</v>
      </c>
      <c r="L27785" s="73">
        <v>2101.0958187692308</v>
      </c>
    </row>
    <row r="27786" spans="1:12" x14ac:dyDescent="0.35">
      <c r="A27786" s="1" t="s">
        <v>45794</v>
      </c>
      <c r="B27786" t="s">
        <v>45795</v>
      </c>
      <c r="C27786" t="s">
        <v>34</v>
      </c>
      <c r="D27786" t="s">
        <v>35</v>
      </c>
      <c r="E27786">
        <v>1</v>
      </c>
      <c r="F27786" s="2">
        <v>103.06</v>
      </c>
      <c r="G27786" s="3">
        <v>528.34</v>
      </c>
      <c r="H27786" s="3">
        <v>1.0306</v>
      </c>
      <c r="I27786" s="3">
        <v>4.84382</v>
      </c>
      <c r="J27786" s="3">
        <v>108.93442</v>
      </c>
      <c r="K27786" s="4">
        <v>0.34999999999999992</v>
      </c>
      <c r="L27786" s="73">
        <v>197.75787015384614</v>
      </c>
    </row>
    <row r="27787" spans="1:12" x14ac:dyDescent="0.35">
      <c r="A27787" s="1" t="s">
        <v>45796</v>
      </c>
      <c r="B27787" t="s">
        <v>45797</v>
      </c>
      <c r="C27787" t="s">
        <v>34</v>
      </c>
      <c r="D27787" t="s">
        <v>35</v>
      </c>
      <c r="E27787">
        <v>1</v>
      </c>
      <c r="F27787" s="2">
        <v>513.6</v>
      </c>
      <c r="G27787" s="3">
        <v>2705.34</v>
      </c>
      <c r="H27787" s="3">
        <v>5.1360000000000001</v>
      </c>
      <c r="I27787" s="3">
        <v>24.139200000000002</v>
      </c>
      <c r="J27787" s="3">
        <v>542.87519999999995</v>
      </c>
      <c r="K27787" s="4">
        <v>0.34999999999999992</v>
      </c>
      <c r="L27787" s="73">
        <v>985.52728615384603</v>
      </c>
    </row>
    <row r="27788" spans="1:12" x14ac:dyDescent="0.35">
      <c r="A27788" s="1" t="s">
        <v>45798</v>
      </c>
      <c r="B27788" t="s">
        <v>45799</v>
      </c>
      <c r="C27788" t="s">
        <v>34</v>
      </c>
      <c r="D27788" t="s">
        <v>35</v>
      </c>
      <c r="E27788">
        <v>1</v>
      </c>
      <c r="F27788" s="2">
        <v>298.64999999999998</v>
      </c>
      <c r="G27788" s="3">
        <v>1531.03</v>
      </c>
      <c r="H27788" s="3">
        <v>2.9864999999999999</v>
      </c>
      <c r="I27788" s="3">
        <v>14.036549999999998</v>
      </c>
      <c r="J27788" s="3">
        <v>315.67304999999993</v>
      </c>
      <c r="K27788" s="4">
        <v>0.35</v>
      </c>
      <c r="L27788" s="73">
        <v>573.06799846153831</v>
      </c>
    </row>
    <row r="27789" spans="1:12" x14ac:dyDescent="0.35">
      <c r="A27789" s="1" t="s">
        <v>45800</v>
      </c>
      <c r="B27789" t="s">
        <v>45801</v>
      </c>
      <c r="C27789" t="s">
        <v>34</v>
      </c>
      <c r="D27789" t="s">
        <v>35</v>
      </c>
      <c r="E27789">
        <v>2</v>
      </c>
      <c r="F27789" s="2">
        <v>12.33</v>
      </c>
      <c r="G27789" s="3">
        <v>92.16</v>
      </c>
      <c r="H27789" s="3">
        <v>0.12330000000000001</v>
      </c>
      <c r="I27789" s="3">
        <v>0</v>
      </c>
      <c r="J27789" s="3">
        <v>12.4533</v>
      </c>
      <c r="K27789" s="4">
        <v>0.35</v>
      </c>
      <c r="L27789" s="73">
        <v>22.607529230769231</v>
      </c>
    </row>
    <row r="27790" spans="1:12" x14ac:dyDescent="0.35">
      <c r="A27790" s="1" t="s">
        <v>45802</v>
      </c>
      <c r="B27790" t="s">
        <v>42753</v>
      </c>
      <c r="C27790" t="s">
        <v>34</v>
      </c>
      <c r="D27790" t="s">
        <v>35</v>
      </c>
      <c r="E27790">
        <v>1</v>
      </c>
      <c r="F27790" s="2">
        <v>6.2</v>
      </c>
      <c r="G27790" s="3">
        <v>32.47</v>
      </c>
      <c r="H27790" s="3">
        <v>6.2000000000000006E-2</v>
      </c>
      <c r="I27790" s="3">
        <v>0.29139999999999999</v>
      </c>
      <c r="J27790" s="3">
        <v>6.5534000000000008</v>
      </c>
      <c r="K27790" s="4">
        <v>0.35</v>
      </c>
      <c r="L27790" s="73">
        <v>11.89694153846154</v>
      </c>
    </row>
    <row r="27791" spans="1:12" x14ac:dyDescent="0.35">
      <c r="A27791" s="1" t="s">
        <v>45803</v>
      </c>
      <c r="B27791" t="s">
        <v>45804</v>
      </c>
      <c r="C27791" t="s">
        <v>34</v>
      </c>
      <c r="D27791" t="s">
        <v>35</v>
      </c>
      <c r="E27791">
        <v>2</v>
      </c>
      <c r="F27791" s="2">
        <v>2964.71</v>
      </c>
      <c r="G27791" s="3">
        <v>15522.04</v>
      </c>
      <c r="H27791" s="3">
        <v>29.647100000000002</v>
      </c>
      <c r="I27791" s="3">
        <v>0</v>
      </c>
      <c r="J27791" s="3">
        <v>2994.3571000000002</v>
      </c>
      <c r="K27791" s="4">
        <v>0.35</v>
      </c>
      <c r="L27791" s="73">
        <v>5435.9098123076919</v>
      </c>
    </row>
    <row r="27792" spans="1:12" x14ac:dyDescent="0.35">
      <c r="A27792" s="1" t="s">
        <v>45805</v>
      </c>
      <c r="B27792" t="s">
        <v>45806</v>
      </c>
      <c r="C27792" t="s">
        <v>34</v>
      </c>
      <c r="D27792" t="s">
        <v>35</v>
      </c>
      <c r="E27792">
        <v>2</v>
      </c>
      <c r="F27792" s="2">
        <v>7023.06</v>
      </c>
      <c r="G27792" s="3">
        <v>36769.949999999997</v>
      </c>
      <c r="H27792" s="3">
        <v>70.23060000000001</v>
      </c>
      <c r="I27792" s="3">
        <v>0</v>
      </c>
      <c r="J27792" s="3">
        <v>7093.2906000000003</v>
      </c>
      <c r="K27792" s="4">
        <v>0.35</v>
      </c>
      <c r="L27792" s="73">
        <v>12877.050627692308</v>
      </c>
    </row>
    <row r="27793" spans="1:12" x14ac:dyDescent="0.35">
      <c r="A27793" s="1" t="s">
        <v>45807</v>
      </c>
      <c r="B27793" t="s">
        <v>45808</v>
      </c>
      <c r="C27793" t="s">
        <v>34</v>
      </c>
      <c r="D27793" t="s">
        <v>35</v>
      </c>
      <c r="E27793">
        <v>2</v>
      </c>
      <c r="F27793" s="2">
        <v>6.55</v>
      </c>
      <c r="G27793" s="3">
        <v>48.9</v>
      </c>
      <c r="H27793" s="3">
        <v>6.5500000000000003E-2</v>
      </c>
      <c r="I27793" s="3">
        <v>0</v>
      </c>
      <c r="J27793" s="3">
        <v>6.6154999999999999</v>
      </c>
      <c r="K27793" s="4">
        <v>0.35</v>
      </c>
      <c r="L27793" s="73">
        <v>12.009676923076922</v>
      </c>
    </row>
    <row r="27794" spans="1:12" x14ac:dyDescent="0.35">
      <c r="A27794" s="1" t="s">
        <v>45809</v>
      </c>
      <c r="B27794" t="s">
        <v>45810</v>
      </c>
      <c r="C27794" t="s">
        <v>34</v>
      </c>
      <c r="D27794" t="s">
        <v>35</v>
      </c>
      <c r="E27794">
        <v>2</v>
      </c>
      <c r="F27794" s="2">
        <v>72.67</v>
      </c>
      <c r="G27794" s="3">
        <v>380.47</v>
      </c>
      <c r="H27794" s="3">
        <v>0.72670000000000001</v>
      </c>
      <c r="I27794" s="3">
        <v>0</v>
      </c>
      <c r="J27794" s="3">
        <v>73.396699999999996</v>
      </c>
      <c r="K27794" s="4">
        <v>0.35</v>
      </c>
      <c r="L27794" s="73">
        <v>133.24323999999999</v>
      </c>
    </row>
    <row r="27795" spans="1:12" x14ac:dyDescent="0.35">
      <c r="A27795" s="1" t="s">
        <v>45811</v>
      </c>
      <c r="B27795" t="s">
        <v>45812</v>
      </c>
      <c r="C27795" t="s">
        <v>34</v>
      </c>
      <c r="D27795" t="s">
        <v>35</v>
      </c>
      <c r="E27795">
        <v>2</v>
      </c>
      <c r="F27795" s="2">
        <v>143.41999999999999</v>
      </c>
      <c r="G27795" s="3">
        <v>1071.3599999999999</v>
      </c>
      <c r="H27795" s="3">
        <v>1.4341999999999999</v>
      </c>
      <c r="I27795" s="3">
        <v>0</v>
      </c>
      <c r="J27795" s="3">
        <v>144.85419999999999</v>
      </c>
      <c r="K27795" s="4">
        <v>0.35000000000000003</v>
      </c>
      <c r="L27795" s="73">
        <v>262.96608615384616</v>
      </c>
    </row>
    <row r="27796" spans="1:12" x14ac:dyDescent="0.35">
      <c r="A27796" s="1" t="s">
        <v>45813</v>
      </c>
      <c r="B27796" t="s">
        <v>45814</v>
      </c>
      <c r="C27796" t="s">
        <v>34</v>
      </c>
      <c r="D27796" t="s">
        <v>35</v>
      </c>
      <c r="E27796">
        <v>2</v>
      </c>
      <c r="F27796" s="2">
        <v>586.66999999999996</v>
      </c>
      <c r="G27796" s="3">
        <v>2963.35</v>
      </c>
      <c r="H27796" s="3">
        <v>5.8666999999999998</v>
      </c>
      <c r="I27796" s="3">
        <v>0</v>
      </c>
      <c r="J27796" s="3">
        <v>592.5367</v>
      </c>
      <c r="K27796" s="4">
        <v>0.35</v>
      </c>
      <c r="L27796" s="73">
        <v>1075.6820092307692</v>
      </c>
    </row>
    <row r="27797" spans="1:12" x14ac:dyDescent="0.35">
      <c r="A27797" s="1" t="s">
        <v>45815</v>
      </c>
      <c r="B27797" t="s">
        <v>45816</v>
      </c>
      <c r="C27797" t="s">
        <v>46</v>
      </c>
      <c r="D27797" t="s">
        <v>47</v>
      </c>
      <c r="E27797">
        <v>1</v>
      </c>
      <c r="F27797" s="2">
        <v>17.27</v>
      </c>
      <c r="G27797" s="3">
        <v>88.53</v>
      </c>
      <c r="H27797" s="3">
        <v>0.17269999999999999</v>
      </c>
      <c r="I27797" s="3">
        <v>0.81169000000000002</v>
      </c>
      <c r="J27797" s="3">
        <v>18.254389999999997</v>
      </c>
      <c r="K27797" s="4">
        <v>0.35</v>
      </c>
      <c r="L27797" s="73">
        <v>33.138738769230763</v>
      </c>
    </row>
    <row r="27798" spans="1:12" x14ac:dyDescent="0.35">
      <c r="A27798" s="1" t="s">
        <v>45817</v>
      </c>
      <c r="B27798" t="s">
        <v>45818</v>
      </c>
      <c r="C27798" t="s">
        <v>34</v>
      </c>
      <c r="D27798" t="s">
        <v>35</v>
      </c>
      <c r="E27798">
        <v>2</v>
      </c>
      <c r="F27798" s="2">
        <v>55.2</v>
      </c>
      <c r="G27798" s="3">
        <v>412.36</v>
      </c>
      <c r="H27798" s="3">
        <v>0.55200000000000005</v>
      </c>
      <c r="I27798" s="3">
        <v>0</v>
      </c>
      <c r="J27798" s="3">
        <v>55.752000000000002</v>
      </c>
      <c r="K27798" s="4">
        <v>0.35</v>
      </c>
      <c r="L27798" s="73">
        <v>101.21132307692308</v>
      </c>
    </row>
    <row r="27799" spans="1:12" x14ac:dyDescent="0.35">
      <c r="A27799" s="1" t="s">
        <v>45819</v>
      </c>
      <c r="B27799" t="s">
        <v>45820</v>
      </c>
      <c r="C27799" t="s">
        <v>34</v>
      </c>
      <c r="D27799" t="s">
        <v>35</v>
      </c>
      <c r="E27799">
        <v>1</v>
      </c>
      <c r="F27799" s="2">
        <v>4</v>
      </c>
      <c r="G27799" s="3">
        <v>20.51</v>
      </c>
      <c r="H27799" s="3">
        <v>0.04</v>
      </c>
      <c r="I27799" s="3">
        <v>0.188</v>
      </c>
      <c r="J27799" s="3">
        <v>4.2279999999999998</v>
      </c>
      <c r="K27799" s="4">
        <v>0.35</v>
      </c>
      <c r="L27799" s="73">
        <v>7.6754461538461536</v>
      </c>
    </row>
    <row r="27800" spans="1:12" x14ac:dyDescent="0.35">
      <c r="A27800" s="1" t="s">
        <v>45821</v>
      </c>
      <c r="B27800" t="s">
        <v>45822</v>
      </c>
      <c r="C27800" t="s">
        <v>34</v>
      </c>
      <c r="D27800" t="s">
        <v>35</v>
      </c>
      <c r="E27800">
        <v>1</v>
      </c>
      <c r="F27800" s="2">
        <v>51.19</v>
      </c>
      <c r="G27800" s="3">
        <v>267.7</v>
      </c>
      <c r="H27800" s="3">
        <v>0.51190000000000002</v>
      </c>
      <c r="I27800" s="3">
        <v>2.4059299999999997</v>
      </c>
      <c r="J27800" s="3">
        <v>54.107829999999993</v>
      </c>
      <c r="K27800" s="4">
        <v>0.35</v>
      </c>
      <c r="L27800" s="73">
        <v>98.226522153846133</v>
      </c>
    </row>
    <row r="27801" spans="1:12" x14ac:dyDescent="0.35">
      <c r="A27801" s="1" t="s">
        <v>45823</v>
      </c>
      <c r="B27801" t="s">
        <v>45824</v>
      </c>
      <c r="C27801" t="s">
        <v>13</v>
      </c>
      <c r="D27801" t="s">
        <v>14</v>
      </c>
      <c r="E27801">
        <v>2</v>
      </c>
      <c r="F27801" s="2">
        <v>10188.69</v>
      </c>
      <c r="G27801" s="3">
        <v>50169.37</v>
      </c>
      <c r="H27801" s="3">
        <v>101.88690000000001</v>
      </c>
      <c r="I27801" s="3">
        <v>0</v>
      </c>
      <c r="J27801" s="3">
        <v>10290.5769</v>
      </c>
      <c r="K27801" s="4">
        <v>0.35</v>
      </c>
      <c r="L27801" s="73">
        <v>18681.354987692306</v>
      </c>
    </row>
    <row r="27802" spans="1:12" x14ac:dyDescent="0.35">
      <c r="A27802" s="1" t="s">
        <v>45825</v>
      </c>
      <c r="B27802" t="s">
        <v>45826</v>
      </c>
      <c r="C27802" t="s">
        <v>13</v>
      </c>
      <c r="D27802" t="s">
        <v>14</v>
      </c>
      <c r="E27802">
        <v>1</v>
      </c>
      <c r="F27802" s="2">
        <v>176.47</v>
      </c>
      <c r="G27802" s="3">
        <v>7865.87</v>
      </c>
      <c r="H27802" s="3">
        <v>1.7646999999999999</v>
      </c>
      <c r="I27802" s="3">
        <v>8.2940900000000006</v>
      </c>
      <c r="J27802" s="3">
        <v>186.52879000000001</v>
      </c>
      <c r="K27802" s="4">
        <v>0.35</v>
      </c>
      <c r="L27802" s="73">
        <v>338.62149569230769</v>
      </c>
    </row>
    <row r="27803" spans="1:12" x14ac:dyDescent="0.35">
      <c r="A27803" s="1" t="s">
        <v>45827</v>
      </c>
      <c r="B27803" t="s">
        <v>45828</v>
      </c>
      <c r="C27803" t="s">
        <v>13</v>
      </c>
      <c r="D27803" t="s">
        <v>14</v>
      </c>
      <c r="E27803">
        <v>2</v>
      </c>
      <c r="F27803" s="2">
        <v>522.17999999999995</v>
      </c>
      <c r="G27803" s="3">
        <v>2677.07</v>
      </c>
      <c r="H27803" s="3">
        <v>5.2218</v>
      </c>
      <c r="I27803" s="3">
        <v>0</v>
      </c>
      <c r="J27803" s="3">
        <v>527.40179999999998</v>
      </c>
      <c r="K27803" s="4">
        <v>0.35</v>
      </c>
      <c r="L27803" s="73">
        <v>957.43711384615381</v>
      </c>
    </row>
    <row r="27804" spans="1:12" x14ac:dyDescent="0.35">
      <c r="A27804" s="1" t="s">
        <v>45829</v>
      </c>
      <c r="B27804" t="s">
        <v>45830</v>
      </c>
      <c r="C27804" t="s">
        <v>13</v>
      </c>
      <c r="D27804" t="s">
        <v>14</v>
      </c>
      <c r="E27804">
        <v>1</v>
      </c>
      <c r="F27804" s="2">
        <v>114.38</v>
      </c>
      <c r="G27804" s="3">
        <v>561.15</v>
      </c>
      <c r="H27804" s="3">
        <v>1.1437999999999999</v>
      </c>
      <c r="I27804" s="3">
        <v>5.3758599999999994</v>
      </c>
      <c r="J27804" s="3">
        <v>120.89966</v>
      </c>
      <c r="K27804" s="4">
        <v>0.35</v>
      </c>
      <c r="L27804" s="73">
        <v>219.47938276923077</v>
      </c>
    </row>
    <row r="27805" spans="1:12" x14ac:dyDescent="0.35">
      <c r="A27805" s="1" t="s">
        <v>45831</v>
      </c>
      <c r="B27805" t="s">
        <v>45832</v>
      </c>
      <c r="C27805" t="s">
        <v>34</v>
      </c>
      <c r="D27805" t="s">
        <v>35</v>
      </c>
      <c r="E27805">
        <v>2</v>
      </c>
      <c r="F27805" s="2">
        <v>18.329999999999998</v>
      </c>
      <c r="G27805" s="3">
        <v>139.62</v>
      </c>
      <c r="H27805" s="3">
        <v>0.18329999999999999</v>
      </c>
      <c r="I27805" s="3">
        <v>0</v>
      </c>
      <c r="J27805" s="3">
        <v>18.513299999999997</v>
      </c>
      <c r="K27805" s="4">
        <v>0.35</v>
      </c>
      <c r="L27805" s="73">
        <v>33.608759999999997</v>
      </c>
    </row>
    <row r="27806" spans="1:12" x14ac:dyDescent="0.35">
      <c r="A27806" s="1" t="s">
        <v>45833</v>
      </c>
      <c r="B27806" t="s">
        <v>45834</v>
      </c>
      <c r="C27806" t="s">
        <v>34</v>
      </c>
      <c r="D27806" t="s">
        <v>35</v>
      </c>
      <c r="E27806">
        <v>2</v>
      </c>
      <c r="F27806" s="2">
        <v>160.38</v>
      </c>
      <c r="G27806" s="3">
        <v>1198.1199999999999</v>
      </c>
      <c r="H27806" s="3">
        <v>1.6037999999999999</v>
      </c>
      <c r="I27806" s="3">
        <v>0</v>
      </c>
      <c r="J27806" s="3">
        <v>161.9838</v>
      </c>
      <c r="K27806" s="4">
        <v>0.35</v>
      </c>
      <c r="L27806" s="73">
        <v>294.06289846153845</v>
      </c>
    </row>
    <row r="27807" spans="1:12" x14ac:dyDescent="0.35">
      <c r="A27807" s="1" t="s">
        <v>45835</v>
      </c>
      <c r="B27807" t="s">
        <v>45836</v>
      </c>
      <c r="C27807" t="s">
        <v>34</v>
      </c>
      <c r="D27807" t="s">
        <v>35</v>
      </c>
      <c r="E27807">
        <v>2</v>
      </c>
      <c r="F27807" s="2">
        <v>13.99</v>
      </c>
      <c r="G27807" s="3">
        <v>104.48</v>
      </c>
      <c r="H27807" s="3">
        <v>0.1399</v>
      </c>
      <c r="I27807" s="3">
        <v>0</v>
      </c>
      <c r="J27807" s="3">
        <v>14.129900000000001</v>
      </c>
      <c r="K27807" s="4">
        <v>0.35</v>
      </c>
      <c r="L27807" s="73">
        <v>25.651203076923078</v>
      </c>
    </row>
    <row r="27808" spans="1:12" x14ac:dyDescent="0.35">
      <c r="A27808" s="1" t="s">
        <v>45837</v>
      </c>
      <c r="B27808" t="s">
        <v>45838</v>
      </c>
      <c r="C27808" t="s">
        <v>46</v>
      </c>
      <c r="D27808" t="s">
        <v>47</v>
      </c>
      <c r="E27808">
        <v>1</v>
      </c>
      <c r="F27808" s="2">
        <v>27.04</v>
      </c>
      <c r="G27808" s="3">
        <v>138.63</v>
      </c>
      <c r="H27808" s="3">
        <v>0.27039999999999997</v>
      </c>
      <c r="I27808" s="3">
        <v>1.27088</v>
      </c>
      <c r="J27808" s="3">
        <v>28.58128</v>
      </c>
      <c r="K27808" s="4">
        <v>0.35</v>
      </c>
      <c r="L27808" s="73">
        <v>51.886015999999998</v>
      </c>
    </row>
    <row r="27809" spans="1:12" x14ac:dyDescent="0.35">
      <c r="A27809" s="1" t="s">
        <v>45839</v>
      </c>
      <c r="B27809" t="s">
        <v>45840</v>
      </c>
      <c r="C27809" t="s">
        <v>34</v>
      </c>
      <c r="D27809" t="s">
        <v>35</v>
      </c>
      <c r="E27809">
        <v>1</v>
      </c>
      <c r="F27809" s="2">
        <v>55.81</v>
      </c>
      <c r="G27809" s="3">
        <v>292.2</v>
      </c>
      <c r="H27809" s="3">
        <v>0.55810000000000004</v>
      </c>
      <c r="I27809" s="3">
        <v>2.6230700000000002</v>
      </c>
      <c r="J27809" s="3">
        <v>58.991170000000004</v>
      </c>
      <c r="K27809" s="4">
        <v>0.35</v>
      </c>
      <c r="L27809" s="73">
        <v>107.09166246153846</v>
      </c>
    </row>
    <row r="27810" spans="1:12" x14ac:dyDescent="0.35">
      <c r="A27810" s="1" t="s">
        <v>45841</v>
      </c>
      <c r="B27810" t="s">
        <v>45842</v>
      </c>
      <c r="C27810" t="s">
        <v>34</v>
      </c>
      <c r="D27810" t="s">
        <v>35</v>
      </c>
      <c r="E27810">
        <v>1</v>
      </c>
      <c r="F27810" s="2">
        <v>1809.91</v>
      </c>
      <c r="G27810" s="3">
        <v>9278.74</v>
      </c>
      <c r="H27810" s="3">
        <v>18.0991</v>
      </c>
      <c r="I27810" s="3">
        <v>85.065770000000001</v>
      </c>
      <c r="J27810" s="3">
        <v>1913.0748699999999</v>
      </c>
      <c r="K27810" s="4">
        <v>0.35000000000000003</v>
      </c>
      <c r="L27810" s="73">
        <v>3472.9666870769229</v>
      </c>
    </row>
    <row r="27811" spans="1:12" x14ac:dyDescent="0.35">
      <c r="A27811" s="1" t="s">
        <v>45843</v>
      </c>
      <c r="B27811" t="s">
        <v>45844</v>
      </c>
      <c r="C27811" t="s">
        <v>13</v>
      </c>
      <c r="D27811" t="s">
        <v>14</v>
      </c>
      <c r="E27811">
        <v>2</v>
      </c>
      <c r="F27811" s="2">
        <v>570.64</v>
      </c>
      <c r="G27811" s="3">
        <v>2925.45</v>
      </c>
      <c r="H27811" s="3">
        <v>5.7064000000000004</v>
      </c>
      <c r="I27811" s="3">
        <v>0</v>
      </c>
      <c r="J27811" s="3">
        <v>576.34640000000002</v>
      </c>
      <c r="K27811" s="4">
        <v>0.34999999999999992</v>
      </c>
      <c r="L27811" s="73">
        <v>1046.2903876923076</v>
      </c>
    </row>
    <row r="27812" spans="1:12" x14ac:dyDescent="0.35">
      <c r="A27812" s="1" t="s">
        <v>45845</v>
      </c>
      <c r="B27812" t="s">
        <v>45846</v>
      </c>
      <c r="C27812" t="s">
        <v>29</v>
      </c>
      <c r="D27812" t="s">
        <v>30</v>
      </c>
      <c r="E27812">
        <v>1</v>
      </c>
      <c r="F27812" s="2">
        <v>284.63</v>
      </c>
      <c r="G27812" s="3">
        <v>1459.19</v>
      </c>
      <c r="H27812" s="3">
        <v>2.8462999999999998</v>
      </c>
      <c r="I27812" s="3">
        <v>13.377610000000001</v>
      </c>
      <c r="J27812" s="3">
        <v>300.85390999999998</v>
      </c>
      <c r="K27812" s="4">
        <v>0.34999999999999992</v>
      </c>
      <c r="L27812" s="73">
        <v>546.16555969230762</v>
      </c>
    </row>
    <row r="27813" spans="1:12" x14ac:dyDescent="0.35">
      <c r="A27813" s="1" t="s">
        <v>45847</v>
      </c>
      <c r="B27813" t="s">
        <v>45848</v>
      </c>
      <c r="C27813" t="s">
        <v>34</v>
      </c>
      <c r="D27813" t="s">
        <v>35</v>
      </c>
      <c r="E27813">
        <v>2</v>
      </c>
      <c r="F27813" s="2">
        <v>1184.3499999999999</v>
      </c>
      <c r="G27813" s="3">
        <v>6286.6</v>
      </c>
      <c r="H27813" s="3">
        <v>11.843499999999999</v>
      </c>
      <c r="I27813" s="3">
        <v>0</v>
      </c>
      <c r="J27813" s="3">
        <v>1196.1934999999999</v>
      </c>
      <c r="K27813" s="4">
        <v>0.34999999999999992</v>
      </c>
      <c r="L27813" s="73">
        <v>2171.5512769230763</v>
      </c>
    </row>
    <row r="27814" spans="1:12" x14ac:dyDescent="0.35">
      <c r="A27814" s="1" t="s">
        <v>45849</v>
      </c>
      <c r="B27814" t="s">
        <v>45850</v>
      </c>
      <c r="C27814" t="s">
        <v>29</v>
      </c>
      <c r="D27814" t="s">
        <v>30</v>
      </c>
      <c r="E27814">
        <v>2</v>
      </c>
      <c r="F27814" s="2">
        <v>80.290000000000006</v>
      </c>
      <c r="G27814" s="3">
        <v>272.75</v>
      </c>
      <c r="H27814" s="3">
        <v>0.80290000000000006</v>
      </c>
      <c r="I27814" s="3">
        <v>0</v>
      </c>
      <c r="J27814" s="3">
        <v>81.0929</v>
      </c>
      <c r="K27814" s="4">
        <v>0.34999999999999992</v>
      </c>
      <c r="L27814" s="73">
        <v>147.21480307692306</v>
      </c>
    </row>
    <row r="27815" spans="1:12" x14ac:dyDescent="0.35">
      <c r="A27815" s="1" t="s">
        <v>45851</v>
      </c>
      <c r="B27815" t="s">
        <v>45852</v>
      </c>
      <c r="C27815" t="s">
        <v>13</v>
      </c>
      <c r="D27815" t="s">
        <v>14</v>
      </c>
      <c r="E27815">
        <v>2</v>
      </c>
      <c r="F27815" s="2">
        <v>19.2</v>
      </c>
      <c r="G27815" s="3">
        <v>76.91</v>
      </c>
      <c r="H27815" s="3">
        <v>0.192</v>
      </c>
      <c r="I27815" s="3">
        <v>0</v>
      </c>
      <c r="J27815" s="3">
        <v>19.391999999999999</v>
      </c>
      <c r="K27815" s="4">
        <v>0.35</v>
      </c>
      <c r="L27815" s="73">
        <v>35.203938461538463</v>
      </c>
    </row>
    <row r="27816" spans="1:12" x14ac:dyDescent="0.35">
      <c r="A27816" s="1" t="s">
        <v>45853</v>
      </c>
      <c r="B27816" t="s">
        <v>45854</v>
      </c>
      <c r="C27816" t="s">
        <v>13</v>
      </c>
      <c r="D27816" t="s">
        <v>14</v>
      </c>
      <c r="E27816">
        <v>1</v>
      </c>
      <c r="F27816" s="2">
        <v>2145.7199999999998</v>
      </c>
      <c r="G27816" s="3">
        <v>11000.37</v>
      </c>
      <c r="H27816" s="3">
        <v>21.457199999999997</v>
      </c>
      <c r="I27816" s="3">
        <v>100.84884</v>
      </c>
      <c r="J27816" s="3">
        <v>2268.0260399999997</v>
      </c>
      <c r="K27816" s="4">
        <v>0.34999999999999992</v>
      </c>
      <c r="L27816" s="73">
        <v>4117.339580307691</v>
      </c>
    </row>
    <row r="27817" spans="1:12" x14ac:dyDescent="0.35">
      <c r="A27817" s="1">
        <v>41001314</v>
      </c>
      <c r="B27817" t="s">
        <v>44137</v>
      </c>
      <c r="C27817" t="s">
        <v>34</v>
      </c>
      <c r="D27817" t="s">
        <v>35</v>
      </c>
      <c r="E27817">
        <v>1</v>
      </c>
      <c r="F27817" s="2">
        <v>1267.1400000000001</v>
      </c>
      <c r="G27817" s="3">
        <v>6496.17</v>
      </c>
      <c r="H27817" s="3">
        <v>12.671400000000002</v>
      </c>
      <c r="I27817" s="3">
        <v>59.555580000000006</v>
      </c>
      <c r="J27817" s="3">
        <v>1339.36698</v>
      </c>
      <c r="K27817" s="4">
        <v>0.35000000000000003</v>
      </c>
      <c r="L27817" s="73">
        <v>2431.466209846154</v>
      </c>
    </row>
    <row r="27818" spans="1:12" x14ac:dyDescent="0.35">
      <c r="A27818" s="1" t="s">
        <v>45855</v>
      </c>
      <c r="B27818" t="s">
        <v>45856</v>
      </c>
      <c r="C27818" t="s">
        <v>13</v>
      </c>
      <c r="D27818" t="s">
        <v>14</v>
      </c>
      <c r="E27818">
        <v>2</v>
      </c>
      <c r="F27818" s="2">
        <v>153.06</v>
      </c>
      <c r="G27818" s="3">
        <v>750.84</v>
      </c>
      <c r="H27818" s="3">
        <v>1.5306</v>
      </c>
      <c r="I27818" s="3">
        <v>0</v>
      </c>
      <c r="J27818" s="3">
        <v>154.59059999999999</v>
      </c>
      <c r="K27818" s="4">
        <v>0.35</v>
      </c>
      <c r="L27818" s="73">
        <v>280.64139692307691</v>
      </c>
    </row>
    <row r="27819" spans="1:12" x14ac:dyDescent="0.35">
      <c r="A27819" s="1" t="s">
        <v>45857</v>
      </c>
      <c r="B27819" t="s">
        <v>45858</v>
      </c>
      <c r="C27819" t="s">
        <v>34</v>
      </c>
      <c r="D27819" t="s">
        <v>35</v>
      </c>
      <c r="E27819">
        <v>2</v>
      </c>
      <c r="F27819" s="2">
        <v>598.51</v>
      </c>
      <c r="G27819" s="3">
        <v>2872.41</v>
      </c>
      <c r="H27819" s="3">
        <v>5.9851000000000001</v>
      </c>
      <c r="I27819" s="3">
        <v>0</v>
      </c>
      <c r="J27819" s="3">
        <v>604.49509999999998</v>
      </c>
      <c r="K27819" s="4">
        <v>0.35</v>
      </c>
      <c r="L27819" s="73">
        <v>1097.3911046153846</v>
      </c>
    </row>
    <row r="27820" spans="1:12" x14ac:dyDescent="0.35">
      <c r="A27820" s="1" t="s">
        <v>45859</v>
      </c>
      <c r="B27820" t="s">
        <v>44509</v>
      </c>
      <c r="C27820" t="s">
        <v>13</v>
      </c>
      <c r="D27820" t="s">
        <v>14</v>
      </c>
      <c r="E27820">
        <v>2</v>
      </c>
      <c r="F27820" s="2">
        <v>70.930000000000007</v>
      </c>
      <c r="G27820" s="3">
        <v>356.23</v>
      </c>
      <c r="H27820" s="3">
        <v>0.70930000000000004</v>
      </c>
      <c r="I27820" s="3">
        <v>0</v>
      </c>
      <c r="J27820" s="3">
        <v>71.639300000000006</v>
      </c>
      <c r="K27820" s="4">
        <v>0.35</v>
      </c>
      <c r="L27820" s="73">
        <v>130.05288307692308</v>
      </c>
    </row>
    <row r="27821" spans="1:12" x14ac:dyDescent="0.35">
      <c r="A27821" s="1" t="s">
        <v>45860</v>
      </c>
      <c r="B27821" t="s">
        <v>45861</v>
      </c>
      <c r="C27821" t="s">
        <v>34</v>
      </c>
      <c r="D27821" t="s">
        <v>35</v>
      </c>
      <c r="E27821">
        <v>2</v>
      </c>
      <c r="F27821" s="2">
        <v>7.33</v>
      </c>
      <c r="G27821" s="3">
        <v>54.72</v>
      </c>
      <c r="H27821" s="3">
        <v>7.3300000000000004E-2</v>
      </c>
      <c r="I27821" s="3">
        <v>0</v>
      </c>
      <c r="J27821" s="3">
        <v>7.4032999999999998</v>
      </c>
      <c r="K27821" s="4">
        <v>0.35</v>
      </c>
      <c r="L27821" s="73">
        <v>13.439836923076923</v>
      </c>
    </row>
    <row r="27822" spans="1:12" x14ac:dyDescent="0.35">
      <c r="A27822" s="1" t="s">
        <v>45862</v>
      </c>
      <c r="B27822" t="s">
        <v>45863</v>
      </c>
      <c r="C27822" t="s">
        <v>13</v>
      </c>
      <c r="D27822" t="s">
        <v>14</v>
      </c>
      <c r="E27822">
        <v>2</v>
      </c>
      <c r="F27822" s="2">
        <v>92.79</v>
      </c>
      <c r="G27822" s="3">
        <v>475.71</v>
      </c>
      <c r="H27822" s="3">
        <v>0.92790000000000006</v>
      </c>
      <c r="I27822" s="3">
        <v>0</v>
      </c>
      <c r="J27822" s="3">
        <v>93.7179</v>
      </c>
      <c r="K27822" s="4">
        <v>0.35</v>
      </c>
      <c r="L27822" s="73">
        <v>170.13403384615384</v>
      </c>
    </row>
    <row r="27823" spans="1:12" x14ac:dyDescent="0.35">
      <c r="A27823" s="1" t="s">
        <v>45864</v>
      </c>
      <c r="B27823" t="s">
        <v>45865</v>
      </c>
      <c r="C27823" t="s">
        <v>34</v>
      </c>
      <c r="D27823" t="s">
        <v>35</v>
      </c>
      <c r="E27823">
        <v>2</v>
      </c>
      <c r="F27823" s="2">
        <v>13.16</v>
      </c>
      <c r="G27823" s="3">
        <v>67.48</v>
      </c>
      <c r="H27823" s="3">
        <v>0.13159999999999999</v>
      </c>
      <c r="I27823" s="3">
        <v>0</v>
      </c>
      <c r="J27823" s="3">
        <v>13.291600000000001</v>
      </c>
      <c r="K27823" s="4">
        <v>0.34999999999999992</v>
      </c>
      <c r="L27823" s="73">
        <v>24.129366153846153</v>
      </c>
    </row>
    <row r="27824" spans="1:12" x14ac:dyDescent="0.35">
      <c r="A27824" s="1" t="s">
        <v>45866</v>
      </c>
      <c r="B27824" t="s">
        <v>45867</v>
      </c>
      <c r="C27824" t="s">
        <v>34</v>
      </c>
      <c r="D27824" t="s">
        <v>35</v>
      </c>
      <c r="E27824">
        <v>1</v>
      </c>
      <c r="F27824" s="2">
        <v>29.49</v>
      </c>
      <c r="G27824" s="3">
        <v>154.13999999999999</v>
      </c>
      <c r="H27824" s="3">
        <v>0.2949</v>
      </c>
      <c r="I27824" s="3">
        <v>1.3860299999999999</v>
      </c>
      <c r="J27824" s="3">
        <v>31.170929999999998</v>
      </c>
      <c r="K27824" s="4">
        <v>0.34999999999999992</v>
      </c>
      <c r="L27824" s="73">
        <v>56.58722676923076</v>
      </c>
    </row>
    <row r="27825" spans="1:12" x14ac:dyDescent="0.35">
      <c r="A27825" s="1" t="s">
        <v>45868</v>
      </c>
      <c r="B27825" t="s">
        <v>45869</v>
      </c>
      <c r="C27825" t="s">
        <v>34</v>
      </c>
      <c r="D27825" t="s">
        <v>35</v>
      </c>
      <c r="E27825">
        <v>2</v>
      </c>
      <c r="F27825" s="2">
        <v>969.78</v>
      </c>
      <c r="G27825" s="3">
        <v>0</v>
      </c>
      <c r="H27825" s="3">
        <v>9.6977999999999991</v>
      </c>
      <c r="I27825" s="3">
        <v>0</v>
      </c>
      <c r="J27825" s="3">
        <v>979.4778</v>
      </c>
      <c r="K27825" s="4">
        <v>0.35</v>
      </c>
      <c r="L27825" s="73">
        <v>1778.1289292307692</v>
      </c>
    </row>
    <row r="27826" spans="1:12" x14ac:dyDescent="0.35">
      <c r="A27826" s="1" t="s">
        <v>45870</v>
      </c>
      <c r="B27826" t="s">
        <v>45871</v>
      </c>
      <c r="C27826" t="s">
        <v>13</v>
      </c>
      <c r="D27826" t="s">
        <v>14</v>
      </c>
      <c r="E27826">
        <v>2</v>
      </c>
      <c r="F27826" s="2">
        <v>1259.9100000000001</v>
      </c>
      <c r="G27826" s="3">
        <v>6536.02</v>
      </c>
      <c r="H27826" s="3">
        <v>12.599100000000002</v>
      </c>
      <c r="I27826" s="3">
        <v>0</v>
      </c>
      <c r="J27826" s="3">
        <v>1272.5091</v>
      </c>
      <c r="K27826" s="4">
        <v>0.34999999999999992</v>
      </c>
      <c r="L27826" s="73">
        <v>2310.093443076923</v>
      </c>
    </row>
    <row r="27827" spans="1:12" x14ac:dyDescent="0.35">
      <c r="A27827" s="1" t="s">
        <v>45872</v>
      </c>
      <c r="B27827" t="s">
        <v>45873</v>
      </c>
      <c r="C27827" t="s">
        <v>34</v>
      </c>
      <c r="D27827" t="s">
        <v>35</v>
      </c>
      <c r="E27827">
        <v>2</v>
      </c>
      <c r="F27827" s="2">
        <v>5981.18</v>
      </c>
      <c r="G27827" s="3">
        <v>31315.08</v>
      </c>
      <c r="H27827" s="3">
        <v>59.811800000000005</v>
      </c>
      <c r="I27827" s="3">
        <v>0</v>
      </c>
      <c r="J27827" s="3">
        <v>6040.9918000000007</v>
      </c>
      <c r="K27827" s="4">
        <v>0.34999999999999992</v>
      </c>
      <c r="L27827" s="73">
        <v>10966.723575384614</v>
      </c>
    </row>
    <row r="27828" spans="1:12" x14ac:dyDescent="0.35">
      <c r="A27828" s="1" t="s">
        <v>45874</v>
      </c>
      <c r="B27828" t="s">
        <v>45875</v>
      </c>
      <c r="C27828" t="s">
        <v>13</v>
      </c>
      <c r="D27828" t="s">
        <v>14</v>
      </c>
      <c r="E27828">
        <v>2</v>
      </c>
      <c r="F27828" s="2">
        <v>87.26</v>
      </c>
      <c r="G27828" s="3">
        <v>428.06</v>
      </c>
      <c r="H27828" s="3">
        <v>0.87260000000000004</v>
      </c>
      <c r="I27828" s="3">
        <v>0</v>
      </c>
      <c r="J27828" s="3">
        <v>88.132600000000011</v>
      </c>
      <c r="K27828" s="4">
        <v>0.35</v>
      </c>
      <c r="L27828" s="73">
        <v>159.99456615384616</v>
      </c>
    </row>
    <row r="27829" spans="1:12" x14ac:dyDescent="0.35">
      <c r="A27829" s="1">
        <v>41001327</v>
      </c>
      <c r="B27829" t="s">
        <v>40959</v>
      </c>
      <c r="C27829" t="s">
        <v>34</v>
      </c>
      <c r="D27829" t="s">
        <v>35</v>
      </c>
      <c r="E27829">
        <v>1</v>
      </c>
      <c r="F27829" s="2">
        <v>1320.06</v>
      </c>
      <c r="G27829" s="3">
        <v>6767.45</v>
      </c>
      <c r="H27829" s="3">
        <v>13.2006</v>
      </c>
      <c r="I27829" s="3">
        <v>62.042819999999999</v>
      </c>
      <c r="J27829" s="3">
        <v>1395.3034199999997</v>
      </c>
      <c r="K27829" s="4">
        <v>0.35000000000000003</v>
      </c>
      <c r="L27829" s="73">
        <v>2533.012362461538</v>
      </c>
    </row>
    <row r="27830" spans="1:12" x14ac:dyDescent="0.35">
      <c r="A27830" s="1" t="s">
        <v>45876</v>
      </c>
      <c r="B27830" t="s">
        <v>45877</v>
      </c>
      <c r="C27830" t="s">
        <v>34</v>
      </c>
      <c r="D27830" t="s">
        <v>35</v>
      </c>
      <c r="E27830">
        <v>1</v>
      </c>
      <c r="F27830" s="2">
        <v>240.8</v>
      </c>
      <c r="G27830" s="3">
        <v>1234.52</v>
      </c>
      <c r="H27830" s="3">
        <v>2.4080000000000004</v>
      </c>
      <c r="I27830" s="3">
        <v>11.317600000000001</v>
      </c>
      <c r="J27830" s="3">
        <v>254.5256</v>
      </c>
      <c r="K27830" s="4">
        <v>0.34999999999999992</v>
      </c>
      <c r="L27830" s="73">
        <v>462.06185846153841</v>
      </c>
    </row>
    <row r="27831" spans="1:12" x14ac:dyDescent="0.35">
      <c r="A27831" s="1" t="s">
        <v>45878</v>
      </c>
      <c r="B27831" t="s">
        <v>45879</v>
      </c>
      <c r="C27831" t="s">
        <v>13</v>
      </c>
      <c r="D27831" t="s">
        <v>14</v>
      </c>
      <c r="E27831">
        <v>1</v>
      </c>
      <c r="F27831" s="2">
        <v>140.04</v>
      </c>
      <c r="G27831" s="3">
        <v>708.32</v>
      </c>
      <c r="H27831" s="3">
        <v>1.4003999999999999</v>
      </c>
      <c r="I27831" s="3">
        <v>6.58188</v>
      </c>
      <c r="J27831" s="3">
        <v>148.02227999999999</v>
      </c>
      <c r="K27831" s="4">
        <v>0.35000000000000003</v>
      </c>
      <c r="L27831" s="73">
        <v>268.71736984615382</v>
      </c>
    </row>
    <row r="27832" spans="1:12" x14ac:dyDescent="0.35">
      <c r="A27832" s="1" t="s">
        <v>45880</v>
      </c>
      <c r="B27832" t="s">
        <v>45881</v>
      </c>
      <c r="C27832" t="s">
        <v>34</v>
      </c>
      <c r="D27832" t="s">
        <v>35</v>
      </c>
      <c r="E27832">
        <v>1</v>
      </c>
      <c r="F27832" s="2">
        <v>87.78</v>
      </c>
      <c r="G27832" s="3">
        <v>440.37</v>
      </c>
      <c r="H27832" s="3">
        <v>0.87780000000000002</v>
      </c>
      <c r="I27832" s="3">
        <v>4.1256599999999999</v>
      </c>
      <c r="J27832" s="3">
        <v>92.783459999999991</v>
      </c>
      <c r="K27832" s="4">
        <v>0.34999999999999992</v>
      </c>
      <c r="L27832" s="73">
        <v>168.43766584615381</v>
      </c>
    </row>
    <row r="27833" spans="1:12" x14ac:dyDescent="0.35">
      <c r="A27833" s="1" t="s">
        <v>45882</v>
      </c>
      <c r="B27833" t="s">
        <v>45883</v>
      </c>
      <c r="C27833" t="s">
        <v>34</v>
      </c>
      <c r="D27833" t="s">
        <v>35</v>
      </c>
      <c r="E27833">
        <v>2</v>
      </c>
      <c r="F27833" s="2">
        <v>788.33</v>
      </c>
      <c r="G27833" s="3">
        <v>4041.45</v>
      </c>
      <c r="H27833" s="3">
        <v>7.8833000000000002</v>
      </c>
      <c r="I27833" s="3">
        <v>0</v>
      </c>
      <c r="J27833" s="3">
        <v>796.2133</v>
      </c>
      <c r="K27833" s="4">
        <v>0.35000000000000003</v>
      </c>
      <c r="L27833" s="73">
        <v>1445.4333753846154</v>
      </c>
    </row>
    <row r="27834" spans="1:12" x14ac:dyDescent="0.35">
      <c r="A27834" s="1" t="s">
        <v>45884</v>
      </c>
      <c r="B27834" t="s">
        <v>45885</v>
      </c>
      <c r="C27834" t="s">
        <v>34</v>
      </c>
      <c r="D27834" t="s">
        <v>35</v>
      </c>
      <c r="E27834">
        <v>1</v>
      </c>
      <c r="F27834" s="2">
        <v>8.15</v>
      </c>
      <c r="G27834" s="3">
        <v>42.64</v>
      </c>
      <c r="H27834" s="3">
        <v>8.1500000000000003E-2</v>
      </c>
      <c r="I27834" s="3">
        <v>0.38305</v>
      </c>
      <c r="J27834" s="3">
        <v>8.6145500000000013</v>
      </c>
      <c r="K27834" s="4">
        <v>0.35000000000000003</v>
      </c>
      <c r="L27834" s="73">
        <v>15.638721538461541</v>
      </c>
    </row>
    <row r="27835" spans="1:12" x14ac:dyDescent="0.35">
      <c r="A27835" s="1" t="s">
        <v>45886</v>
      </c>
      <c r="B27835" t="s">
        <v>45887</v>
      </c>
      <c r="C27835" t="s">
        <v>34</v>
      </c>
      <c r="D27835" t="s">
        <v>35</v>
      </c>
      <c r="E27835">
        <v>1</v>
      </c>
      <c r="F27835" s="2">
        <v>62.76</v>
      </c>
      <c r="G27835" s="3">
        <v>328.59</v>
      </c>
      <c r="H27835" s="3">
        <v>0.62760000000000005</v>
      </c>
      <c r="I27835" s="3">
        <v>2.9497200000000001</v>
      </c>
      <c r="J27835" s="3">
        <v>66.337320000000005</v>
      </c>
      <c r="K27835" s="4">
        <v>0.35000000000000003</v>
      </c>
      <c r="L27835" s="73">
        <v>120.42775015384616</v>
      </c>
    </row>
    <row r="27836" spans="1:12" x14ac:dyDescent="0.35">
      <c r="A27836" s="1" t="s">
        <v>45888</v>
      </c>
      <c r="B27836" t="s">
        <v>45889</v>
      </c>
      <c r="C27836" t="s">
        <v>34</v>
      </c>
      <c r="D27836" t="s">
        <v>35</v>
      </c>
      <c r="E27836">
        <v>2</v>
      </c>
      <c r="F27836" s="2">
        <v>102.85</v>
      </c>
      <c r="G27836" s="3">
        <v>538.48</v>
      </c>
      <c r="H27836" s="3">
        <v>1.0285</v>
      </c>
      <c r="I27836" s="3">
        <v>0</v>
      </c>
      <c r="J27836" s="3">
        <v>103.87849999999999</v>
      </c>
      <c r="K27836" s="4">
        <v>0.34999999999999992</v>
      </c>
      <c r="L27836" s="73">
        <v>188.57943076923073</v>
      </c>
    </row>
    <row r="27837" spans="1:12" x14ac:dyDescent="0.35">
      <c r="A27837" s="1" t="s">
        <v>45890</v>
      </c>
      <c r="B27837" t="s">
        <v>45891</v>
      </c>
      <c r="C27837" t="s">
        <v>13</v>
      </c>
      <c r="D27837" t="s">
        <v>14</v>
      </c>
      <c r="E27837">
        <v>2</v>
      </c>
      <c r="F27837" s="2">
        <v>446.85</v>
      </c>
      <c r="G27837" s="3">
        <v>2290.84</v>
      </c>
      <c r="H27837" s="3">
        <v>4.4685000000000006</v>
      </c>
      <c r="I27837" s="3">
        <v>0</v>
      </c>
      <c r="J27837" s="3">
        <v>451.31850000000003</v>
      </c>
      <c r="K27837" s="4">
        <v>0.34999999999999992</v>
      </c>
      <c r="L27837" s="73">
        <v>819.31666153846152</v>
      </c>
    </row>
    <row r="27838" spans="1:12" x14ac:dyDescent="0.35">
      <c r="A27838" s="1" t="s">
        <v>45892</v>
      </c>
      <c r="B27838" t="s">
        <v>45893</v>
      </c>
      <c r="C27838" t="s">
        <v>34</v>
      </c>
      <c r="D27838" t="s">
        <v>35</v>
      </c>
      <c r="E27838">
        <v>1</v>
      </c>
      <c r="F27838" s="2">
        <v>724.26</v>
      </c>
      <c r="G27838" s="3">
        <v>4496.37</v>
      </c>
      <c r="H27838" s="3">
        <v>7.2426000000000004</v>
      </c>
      <c r="I27838" s="3">
        <v>34.040219999999998</v>
      </c>
      <c r="J27838" s="3">
        <v>765.54282000000001</v>
      </c>
      <c r="K27838" s="4">
        <v>0.35</v>
      </c>
      <c r="L27838" s="73">
        <v>1389.7546578461538</v>
      </c>
    </row>
    <row r="27839" spans="1:12" x14ac:dyDescent="0.35">
      <c r="A27839" s="1" t="s">
        <v>45894</v>
      </c>
      <c r="B27839" t="s">
        <v>45895</v>
      </c>
      <c r="C27839" t="s">
        <v>34</v>
      </c>
      <c r="D27839" t="s">
        <v>35</v>
      </c>
      <c r="E27839">
        <v>2</v>
      </c>
      <c r="F27839" s="2">
        <v>187.72</v>
      </c>
      <c r="G27839" s="3">
        <v>962.38</v>
      </c>
      <c r="H27839" s="3">
        <v>1.8772</v>
      </c>
      <c r="I27839" s="3">
        <v>0</v>
      </c>
      <c r="J27839" s="3">
        <v>189.59719999999999</v>
      </c>
      <c r="K27839" s="4">
        <v>0.35000000000000003</v>
      </c>
      <c r="L27839" s="73">
        <v>344.19183999999996</v>
      </c>
    </row>
    <row r="27840" spans="1:12" x14ac:dyDescent="0.35">
      <c r="A27840" s="1" t="s">
        <v>45896</v>
      </c>
      <c r="B27840" t="s">
        <v>45897</v>
      </c>
      <c r="C27840" t="s">
        <v>46</v>
      </c>
      <c r="D27840" t="s">
        <v>47</v>
      </c>
      <c r="E27840">
        <v>1</v>
      </c>
      <c r="F27840" s="2">
        <v>383.83</v>
      </c>
      <c r="G27840" s="3">
        <v>1967.74</v>
      </c>
      <c r="H27840" s="3">
        <v>3.8382999999999998</v>
      </c>
      <c r="I27840" s="3">
        <v>18.040009999999999</v>
      </c>
      <c r="J27840" s="3">
        <v>405.70830999999998</v>
      </c>
      <c r="K27840" s="4">
        <v>0.35000000000000003</v>
      </c>
      <c r="L27840" s="73">
        <v>736.51662430769227</v>
      </c>
    </row>
    <row r="27841" spans="1:12" x14ac:dyDescent="0.35">
      <c r="A27841" s="1" t="s">
        <v>45898</v>
      </c>
      <c r="B27841" t="s">
        <v>45899</v>
      </c>
      <c r="C27841" t="s">
        <v>46</v>
      </c>
      <c r="D27841" t="s">
        <v>47</v>
      </c>
      <c r="E27841">
        <v>1</v>
      </c>
      <c r="F27841" s="2">
        <v>12.04</v>
      </c>
      <c r="G27841" s="3">
        <v>61.7</v>
      </c>
      <c r="H27841" s="3">
        <v>0.12039999999999999</v>
      </c>
      <c r="I27841" s="3">
        <v>0.56587999999999994</v>
      </c>
      <c r="J27841" s="3">
        <v>12.726279999999999</v>
      </c>
      <c r="K27841" s="4">
        <v>0.35000000000000003</v>
      </c>
      <c r="L27841" s="73">
        <v>23.103092923076922</v>
      </c>
    </row>
    <row r="27842" spans="1:12" x14ac:dyDescent="0.35">
      <c r="A27842" s="1" t="s">
        <v>45900</v>
      </c>
      <c r="B27842" t="s">
        <v>45901</v>
      </c>
      <c r="C27842" t="s">
        <v>13</v>
      </c>
      <c r="D27842" t="s">
        <v>14</v>
      </c>
      <c r="E27842">
        <v>1</v>
      </c>
      <c r="F27842" s="2">
        <v>127.55</v>
      </c>
      <c r="G27842" s="3">
        <v>654.54999999999995</v>
      </c>
      <c r="H27842" s="3">
        <v>1.2755000000000001</v>
      </c>
      <c r="I27842" s="3">
        <v>5.9948499999999996</v>
      </c>
      <c r="J27842" s="3">
        <v>134.82035000000002</v>
      </c>
      <c r="K27842" s="4">
        <v>0.35</v>
      </c>
      <c r="L27842" s="73">
        <v>244.75078923076924</v>
      </c>
    </row>
    <row r="27843" spans="1:12" x14ac:dyDescent="0.35">
      <c r="A27843" s="1" t="s">
        <v>45902</v>
      </c>
      <c r="B27843" t="s">
        <v>45903</v>
      </c>
      <c r="C27843" t="s">
        <v>34</v>
      </c>
      <c r="D27843" t="s">
        <v>35</v>
      </c>
      <c r="E27843">
        <v>1</v>
      </c>
      <c r="F27843" s="2">
        <v>1.18</v>
      </c>
      <c r="G27843" s="3">
        <v>1.1599999999999999</v>
      </c>
      <c r="H27843" s="3">
        <v>1.18E-2</v>
      </c>
      <c r="I27843" s="3">
        <v>5.5459999999999995E-2</v>
      </c>
      <c r="J27843" s="3">
        <v>1.24726</v>
      </c>
      <c r="K27843" s="4">
        <v>0.35</v>
      </c>
      <c r="L27843" s="73">
        <v>2.2642566153846153</v>
      </c>
    </row>
    <row r="27844" spans="1:12" x14ac:dyDescent="0.35">
      <c r="A27844" s="1" t="s">
        <v>45904</v>
      </c>
      <c r="B27844" t="s">
        <v>45905</v>
      </c>
      <c r="C27844" t="s">
        <v>46</v>
      </c>
      <c r="D27844" t="s">
        <v>47</v>
      </c>
      <c r="E27844">
        <v>1</v>
      </c>
      <c r="F27844" s="2">
        <v>28.62</v>
      </c>
      <c r="G27844" s="3">
        <v>146.76</v>
      </c>
      <c r="H27844" s="3">
        <v>0.28620000000000001</v>
      </c>
      <c r="I27844" s="3">
        <v>1.34514</v>
      </c>
      <c r="J27844" s="3">
        <v>30.251340000000003</v>
      </c>
      <c r="K27844" s="4">
        <v>0.35</v>
      </c>
      <c r="L27844" s="73">
        <v>54.917817230769231</v>
      </c>
    </row>
    <row r="27845" spans="1:12" x14ac:dyDescent="0.35">
      <c r="A27845" s="1" t="s">
        <v>45906</v>
      </c>
      <c r="B27845" t="s">
        <v>45907</v>
      </c>
      <c r="C27845" t="s">
        <v>34</v>
      </c>
      <c r="D27845" t="s">
        <v>35</v>
      </c>
      <c r="E27845">
        <v>1</v>
      </c>
      <c r="F27845" s="2">
        <v>704.12</v>
      </c>
      <c r="G27845" s="3">
        <v>3384.11</v>
      </c>
      <c r="H27845" s="3">
        <v>7.0411999999999999</v>
      </c>
      <c r="I27845" s="3">
        <v>33.093640000000001</v>
      </c>
      <c r="J27845" s="3">
        <v>744.25484000000006</v>
      </c>
      <c r="K27845" s="4">
        <v>0.34999999999999992</v>
      </c>
      <c r="L27845" s="73">
        <v>1351.1087864615383</v>
      </c>
    </row>
    <row r="27846" spans="1:12" x14ac:dyDescent="0.35">
      <c r="A27846" s="1" t="s">
        <v>45908</v>
      </c>
      <c r="B27846" t="s">
        <v>45909</v>
      </c>
      <c r="C27846" t="s">
        <v>46</v>
      </c>
      <c r="D27846" t="s">
        <v>47</v>
      </c>
      <c r="E27846">
        <v>1</v>
      </c>
      <c r="F27846" s="2">
        <v>8.16</v>
      </c>
      <c r="G27846" s="3">
        <v>41.86</v>
      </c>
      <c r="H27846" s="3">
        <v>8.1600000000000006E-2</v>
      </c>
      <c r="I27846" s="3">
        <v>0.38352000000000003</v>
      </c>
      <c r="J27846" s="3">
        <v>8.6251200000000008</v>
      </c>
      <c r="K27846" s="4">
        <v>0.35</v>
      </c>
      <c r="L27846" s="73">
        <v>15.657910153846155</v>
      </c>
    </row>
    <row r="27847" spans="1:12" x14ac:dyDescent="0.35">
      <c r="A27847" s="1" t="s">
        <v>45910</v>
      </c>
      <c r="B27847" t="s">
        <v>45911</v>
      </c>
      <c r="C27847" t="s">
        <v>46</v>
      </c>
      <c r="D27847" t="s">
        <v>47</v>
      </c>
      <c r="E27847">
        <v>1</v>
      </c>
      <c r="F27847" s="2">
        <v>24.47</v>
      </c>
      <c r="G27847" s="3">
        <v>127.96</v>
      </c>
      <c r="H27847" s="3">
        <v>0.2447</v>
      </c>
      <c r="I27847" s="3">
        <v>1.1500900000000001</v>
      </c>
      <c r="J27847" s="3">
        <v>25.864789999999999</v>
      </c>
      <c r="K27847" s="4">
        <v>0.35</v>
      </c>
      <c r="L27847" s="73">
        <v>46.954541846153845</v>
      </c>
    </row>
    <row r="27848" spans="1:12" x14ac:dyDescent="0.35">
      <c r="A27848" s="1" t="s">
        <v>45912</v>
      </c>
      <c r="B27848" t="s">
        <v>45913</v>
      </c>
      <c r="C27848" t="s">
        <v>13</v>
      </c>
      <c r="D27848" t="s">
        <v>14</v>
      </c>
      <c r="E27848">
        <v>2</v>
      </c>
      <c r="F27848" s="2">
        <v>11663.94</v>
      </c>
      <c r="G27848" s="3">
        <v>57222.04</v>
      </c>
      <c r="H27848" s="3">
        <v>116.63940000000001</v>
      </c>
      <c r="I27848" s="3">
        <v>0</v>
      </c>
      <c r="J27848" s="3">
        <v>11780.579400000001</v>
      </c>
      <c r="K27848" s="4">
        <v>0.34999999999999992</v>
      </c>
      <c r="L27848" s="73">
        <v>21386.282603076921</v>
      </c>
    </row>
    <row r="27849" spans="1:12" x14ac:dyDescent="0.35">
      <c r="A27849" s="1" t="s">
        <v>45914</v>
      </c>
      <c r="B27849" t="s">
        <v>45915</v>
      </c>
      <c r="C27849" t="s">
        <v>34</v>
      </c>
      <c r="D27849" t="s">
        <v>35</v>
      </c>
      <c r="E27849">
        <v>2</v>
      </c>
      <c r="F27849" s="2">
        <v>281.19</v>
      </c>
      <c r="G27849" s="3">
        <v>1481.15</v>
      </c>
      <c r="H27849" s="3">
        <v>2.8119000000000001</v>
      </c>
      <c r="I27849" s="3">
        <v>0</v>
      </c>
      <c r="J27849" s="3">
        <v>284.00189999999998</v>
      </c>
      <c r="K27849" s="4">
        <v>0.34999999999999992</v>
      </c>
      <c r="L27849" s="73">
        <v>515.57267999999988</v>
      </c>
    </row>
    <row r="27850" spans="1:12" x14ac:dyDescent="0.35">
      <c r="A27850" s="1" t="s">
        <v>45916</v>
      </c>
      <c r="B27850" t="s">
        <v>45917</v>
      </c>
      <c r="C27850" t="s">
        <v>34</v>
      </c>
      <c r="D27850" t="s">
        <v>35</v>
      </c>
      <c r="E27850">
        <v>1</v>
      </c>
      <c r="F27850" s="2">
        <v>50.37</v>
      </c>
      <c r="G27850" s="3">
        <v>252.67</v>
      </c>
      <c r="H27850" s="3">
        <v>0.50370000000000004</v>
      </c>
      <c r="I27850" s="3">
        <v>2.3673899999999999</v>
      </c>
      <c r="J27850" s="3">
        <v>53.24109</v>
      </c>
      <c r="K27850" s="4">
        <v>0.35</v>
      </c>
      <c r="L27850" s="73">
        <v>96.653055692307689</v>
      </c>
    </row>
    <row r="27851" spans="1:12" x14ac:dyDescent="0.35">
      <c r="A27851" s="1" t="s">
        <v>45918</v>
      </c>
      <c r="B27851" t="s">
        <v>45919</v>
      </c>
      <c r="C27851" t="s">
        <v>46</v>
      </c>
      <c r="D27851" t="s">
        <v>47</v>
      </c>
      <c r="E27851">
        <v>1</v>
      </c>
      <c r="F27851" s="2">
        <v>340.2</v>
      </c>
      <c r="G27851" s="3">
        <v>1744.07</v>
      </c>
      <c r="H27851" s="3">
        <v>3.4020000000000001</v>
      </c>
      <c r="I27851" s="3">
        <v>15.9894</v>
      </c>
      <c r="J27851" s="3">
        <v>359.59139999999996</v>
      </c>
      <c r="K27851" s="4">
        <v>0.35000000000000003</v>
      </c>
      <c r="L27851" s="73">
        <v>652.7966953846153</v>
      </c>
    </row>
    <row r="27852" spans="1:12" x14ac:dyDescent="0.35">
      <c r="A27852" s="1" t="s">
        <v>45920</v>
      </c>
      <c r="B27852" t="s">
        <v>45921</v>
      </c>
      <c r="C27852" t="s">
        <v>34</v>
      </c>
      <c r="D27852" t="s">
        <v>35</v>
      </c>
      <c r="E27852">
        <v>2</v>
      </c>
      <c r="F27852" s="2">
        <v>72.67</v>
      </c>
      <c r="G27852" s="3">
        <v>380.47</v>
      </c>
      <c r="H27852" s="3">
        <v>0.72670000000000001</v>
      </c>
      <c r="I27852" s="3">
        <v>0</v>
      </c>
      <c r="J27852" s="3">
        <v>73.396699999999996</v>
      </c>
      <c r="K27852" s="4">
        <v>0.35</v>
      </c>
      <c r="L27852" s="73">
        <v>133.24323999999999</v>
      </c>
    </row>
    <row r="27853" spans="1:12" x14ac:dyDescent="0.35">
      <c r="A27853" s="1" t="s">
        <v>45922</v>
      </c>
      <c r="B27853" t="s">
        <v>45923</v>
      </c>
      <c r="C27853" t="s">
        <v>34</v>
      </c>
      <c r="D27853" t="s">
        <v>35</v>
      </c>
      <c r="E27853">
        <v>1</v>
      </c>
      <c r="F27853" s="2">
        <v>2392.4699999999998</v>
      </c>
      <c r="G27853" s="3">
        <v>12526.02</v>
      </c>
      <c r="H27853" s="3">
        <v>23.924699999999998</v>
      </c>
      <c r="I27853" s="3">
        <v>112.44608999999998</v>
      </c>
      <c r="J27853" s="3">
        <v>2528.8407899999997</v>
      </c>
      <c r="K27853" s="4">
        <v>0.35</v>
      </c>
      <c r="L27853" s="73">
        <v>4590.8186649230756</v>
      </c>
    </row>
    <row r="27854" spans="1:12" x14ac:dyDescent="0.35">
      <c r="A27854" s="1" t="s">
        <v>45924</v>
      </c>
      <c r="B27854" t="s">
        <v>45925</v>
      </c>
      <c r="C27854" t="s">
        <v>34</v>
      </c>
      <c r="D27854" t="s">
        <v>35</v>
      </c>
      <c r="E27854">
        <v>1</v>
      </c>
      <c r="F27854" s="2">
        <v>489.26</v>
      </c>
      <c r="G27854" s="3">
        <v>2626.86</v>
      </c>
      <c r="H27854" s="3">
        <v>4.8925999999999998</v>
      </c>
      <c r="I27854" s="3">
        <v>22.99522</v>
      </c>
      <c r="J27854" s="3">
        <v>517.14782000000002</v>
      </c>
      <c r="K27854" s="4">
        <v>0.34999999999999992</v>
      </c>
      <c r="L27854" s="73">
        <v>938.82219630769225</v>
      </c>
    </row>
    <row r="27855" spans="1:12" x14ac:dyDescent="0.35">
      <c r="A27855" s="1" t="s">
        <v>45926</v>
      </c>
      <c r="B27855" t="s">
        <v>45662</v>
      </c>
      <c r="C27855" t="s">
        <v>34</v>
      </c>
      <c r="D27855" t="s">
        <v>35</v>
      </c>
      <c r="E27855">
        <v>1</v>
      </c>
      <c r="F27855" s="2">
        <v>323.13</v>
      </c>
      <c r="G27855" s="3">
        <v>1656.55</v>
      </c>
      <c r="H27855" s="3">
        <v>3.2313000000000001</v>
      </c>
      <c r="I27855" s="3">
        <v>15.187110000000001</v>
      </c>
      <c r="J27855" s="3">
        <v>341.54840999999999</v>
      </c>
      <c r="K27855" s="4">
        <v>0.34999999999999992</v>
      </c>
      <c r="L27855" s="73">
        <v>620.04172892307679</v>
      </c>
    </row>
    <row r="27856" spans="1:12" x14ac:dyDescent="0.35">
      <c r="A27856" s="1">
        <v>41009610</v>
      </c>
      <c r="B27856" t="s">
        <v>45927</v>
      </c>
      <c r="C27856" t="s">
        <v>34</v>
      </c>
      <c r="D27856" t="s">
        <v>35</v>
      </c>
      <c r="E27856">
        <v>1</v>
      </c>
      <c r="F27856" s="2">
        <v>870.58</v>
      </c>
      <c r="G27856" s="3">
        <v>4463.1499999999996</v>
      </c>
      <c r="H27856" s="3">
        <v>8.7058</v>
      </c>
      <c r="I27856" s="3">
        <v>40.917259999999999</v>
      </c>
      <c r="J27856" s="3">
        <v>920.20306000000005</v>
      </c>
      <c r="K27856" s="4">
        <v>0.35000000000000003</v>
      </c>
      <c r="L27856" s="73">
        <v>1670.5224781538464</v>
      </c>
    </row>
    <row r="27857" spans="1:12" x14ac:dyDescent="0.35">
      <c r="A27857" s="1" t="s">
        <v>45928</v>
      </c>
      <c r="B27857" t="s">
        <v>45929</v>
      </c>
      <c r="C27857" t="s">
        <v>46</v>
      </c>
      <c r="D27857" t="s">
        <v>47</v>
      </c>
      <c r="E27857">
        <v>1</v>
      </c>
      <c r="F27857" s="2">
        <v>484.71</v>
      </c>
      <c r="G27857" s="3">
        <v>2484.92</v>
      </c>
      <c r="H27857" s="3">
        <v>4.8471000000000002</v>
      </c>
      <c r="I27857" s="3">
        <v>22.781369999999999</v>
      </c>
      <c r="J27857" s="3">
        <v>512.33847000000003</v>
      </c>
      <c r="K27857" s="4">
        <v>0.35000000000000003</v>
      </c>
      <c r="L27857" s="73">
        <v>930.09137630769237</v>
      </c>
    </row>
    <row r="27858" spans="1:12" x14ac:dyDescent="0.35">
      <c r="A27858" s="1" t="s">
        <v>45930</v>
      </c>
      <c r="B27858" t="s">
        <v>45931</v>
      </c>
      <c r="C27858" t="s">
        <v>34</v>
      </c>
      <c r="D27858" t="s">
        <v>35</v>
      </c>
      <c r="E27858">
        <v>1</v>
      </c>
      <c r="F27858" s="2">
        <v>67.790000000000006</v>
      </c>
      <c r="G27858" s="3">
        <v>354.87</v>
      </c>
      <c r="H27858" s="3">
        <v>0.67790000000000006</v>
      </c>
      <c r="I27858" s="3">
        <v>3.1861300000000004</v>
      </c>
      <c r="J27858" s="3">
        <v>71.654030000000006</v>
      </c>
      <c r="K27858" s="4">
        <v>0.35</v>
      </c>
      <c r="L27858" s="73">
        <v>130.07962369230771</v>
      </c>
    </row>
    <row r="27859" spans="1:12" x14ac:dyDescent="0.35">
      <c r="A27859" s="1" t="s">
        <v>45932</v>
      </c>
      <c r="B27859" t="s">
        <v>45933</v>
      </c>
      <c r="C27859" t="s">
        <v>34</v>
      </c>
      <c r="D27859" t="s">
        <v>35</v>
      </c>
      <c r="E27859">
        <v>2</v>
      </c>
      <c r="F27859" s="2">
        <v>6.01</v>
      </c>
      <c r="G27859" s="3">
        <v>44.89</v>
      </c>
      <c r="H27859" s="3">
        <v>6.0100000000000001E-2</v>
      </c>
      <c r="I27859" s="3">
        <v>0</v>
      </c>
      <c r="J27859" s="3">
        <v>6.0701000000000001</v>
      </c>
      <c r="K27859" s="4">
        <v>0.34999999999999992</v>
      </c>
      <c r="L27859" s="73">
        <v>11.019566153846153</v>
      </c>
    </row>
    <row r="27860" spans="1:12" x14ac:dyDescent="0.35">
      <c r="A27860" s="1" t="s">
        <v>45934</v>
      </c>
      <c r="B27860" t="s">
        <v>45935</v>
      </c>
      <c r="C27860" t="s">
        <v>34</v>
      </c>
      <c r="D27860" t="s">
        <v>35</v>
      </c>
      <c r="E27860">
        <v>1</v>
      </c>
      <c r="F27860" s="2">
        <v>2.15</v>
      </c>
      <c r="G27860" s="3">
        <v>3.7</v>
      </c>
      <c r="H27860" s="3">
        <v>2.1499999999999998E-2</v>
      </c>
      <c r="I27860" s="3">
        <v>0.10105</v>
      </c>
      <c r="J27860" s="3">
        <v>2.2725499999999998</v>
      </c>
      <c r="K27860" s="4">
        <v>0.35000000000000003</v>
      </c>
      <c r="L27860" s="73">
        <v>4.1255523076923071</v>
      </c>
    </row>
    <row r="27861" spans="1:12" x14ac:dyDescent="0.35">
      <c r="A27861" s="1" t="s">
        <v>45936</v>
      </c>
      <c r="B27861" t="s">
        <v>45937</v>
      </c>
      <c r="C27861" t="s">
        <v>34</v>
      </c>
      <c r="D27861" t="s">
        <v>35</v>
      </c>
      <c r="E27861">
        <v>1</v>
      </c>
      <c r="F27861" s="2">
        <v>7873.49</v>
      </c>
      <c r="G27861" s="3">
        <v>40364.550000000003</v>
      </c>
      <c r="H27861" s="3">
        <v>78.734899999999996</v>
      </c>
      <c r="I27861" s="3">
        <v>370.05403000000001</v>
      </c>
      <c r="J27861" s="3">
        <v>8322.2789300000004</v>
      </c>
      <c r="K27861" s="4">
        <v>0.35000000000000003</v>
      </c>
      <c r="L27861" s="73">
        <v>15108.13713446154</v>
      </c>
    </row>
    <row r="27862" spans="1:12" x14ac:dyDescent="0.35">
      <c r="A27862" s="1" t="s">
        <v>45938</v>
      </c>
      <c r="B27862" t="s">
        <v>45939</v>
      </c>
      <c r="C27862" t="s">
        <v>46</v>
      </c>
      <c r="D27862" t="s">
        <v>47</v>
      </c>
      <c r="E27862">
        <v>1</v>
      </c>
      <c r="F27862" s="2">
        <v>13.19</v>
      </c>
      <c r="G27862" s="3">
        <v>67.599999999999994</v>
      </c>
      <c r="H27862" s="3">
        <v>0.13189999999999999</v>
      </c>
      <c r="I27862" s="3">
        <v>0.61992999999999998</v>
      </c>
      <c r="J27862" s="3">
        <v>13.94183</v>
      </c>
      <c r="K27862" s="4">
        <v>0.35</v>
      </c>
      <c r="L27862" s="73">
        <v>25.30978369230769</v>
      </c>
    </row>
    <row r="27863" spans="1:12" x14ac:dyDescent="0.35">
      <c r="A27863" s="1" t="s">
        <v>45940</v>
      </c>
      <c r="B27863" t="s">
        <v>45941</v>
      </c>
      <c r="C27863" t="s">
        <v>34</v>
      </c>
      <c r="D27863" t="s">
        <v>35</v>
      </c>
      <c r="E27863">
        <v>1</v>
      </c>
      <c r="F27863" s="2">
        <v>10.96</v>
      </c>
      <c r="G27863" s="3">
        <v>55.03</v>
      </c>
      <c r="H27863" s="3">
        <v>0.10960000000000002</v>
      </c>
      <c r="I27863" s="3">
        <v>0.51512000000000002</v>
      </c>
      <c r="J27863" s="3">
        <v>11.584720000000001</v>
      </c>
      <c r="K27863" s="4">
        <v>0.35</v>
      </c>
      <c r="L27863" s="73">
        <v>21.030722461538463</v>
      </c>
    </row>
    <row r="27864" spans="1:12" x14ac:dyDescent="0.35">
      <c r="A27864" s="1" t="s">
        <v>45942</v>
      </c>
      <c r="B27864" t="s">
        <v>42496</v>
      </c>
      <c r="C27864" t="s">
        <v>34</v>
      </c>
      <c r="D27864" t="s">
        <v>35</v>
      </c>
      <c r="E27864">
        <v>1</v>
      </c>
      <c r="F27864" s="2">
        <v>30.19</v>
      </c>
      <c r="G27864" s="3">
        <v>154.75</v>
      </c>
      <c r="H27864" s="3">
        <v>0.3019</v>
      </c>
      <c r="I27864" s="3">
        <v>1.41893</v>
      </c>
      <c r="J27864" s="3">
        <v>31.910830000000001</v>
      </c>
      <c r="K27864" s="4">
        <v>0.35</v>
      </c>
      <c r="L27864" s="73">
        <v>57.930429846153842</v>
      </c>
    </row>
    <row r="27865" spans="1:12" x14ac:dyDescent="0.35">
      <c r="A27865" s="1" t="s">
        <v>45943</v>
      </c>
      <c r="B27865" t="s">
        <v>45944</v>
      </c>
      <c r="C27865" t="s">
        <v>34</v>
      </c>
      <c r="D27865" t="s">
        <v>35</v>
      </c>
      <c r="E27865">
        <v>1</v>
      </c>
      <c r="F27865" s="2">
        <v>68.16</v>
      </c>
      <c r="G27865" s="3">
        <v>349.39</v>
      </c>
      <c r="H27865" s="3">
        <v>0.68159999999999998</v>
      </c>
      <c r="I27865" s="3">
        <v>3.2035199999999997</v>
      </c>
      <c r="J27865" s="3">
        <v>72.045119999999997</v>
      </c>
      <c r="K27865" s="4">
        <v>0.35</v>
      </c>
      <c r="L27865" s="73">
        <v>130.78960246153844</v>
      </c>
    </row>
    <row r="27866" spans="1:12" x14ac:dyDescent="0.35">
      <c r="A27866" s="1" t="s">
        <v>45945</v>
      </c>
      <c r="B27866" t="s">
        <v>45946</v>
      </c>
      <c r="C27866" t="s">
        <v>46</v>
      </c>
      <c r="D27866" t="s">
        <v>47</v>
      </c>
      <c r="E27866">
        <v>1</v>
      </c>
      <c r="F27866" s="2">
        <v>45.28</v>
      </c>
      <c r="G27866" s="3">
        <v>232.14</v>
      </c>
      <c r="H27866" s="3">
        <v>0.45280000000000004</v>
      </c>
      <c r="I27866" s="3">
        <v>2.1281600000000003</v>
      </c>
      <c r="J27866" s="3">
        <v>47.860960000000006</v>
      </c>
      <c r="K27866" s="4">
        <v>0.34999999999999992</v>
      </c>
      <c r="L27866" s="73">
        <v>86.88605046153846</v>
      </c>
    </row>
    <row r="27867" spans="1:12" x14ac:dyDescent="0.35">
      <c r="A27867" s="1" t="s">
        <v>45947</v>
      </c>
      <c r="B27867" t="s">
        <v>45948</v>
      </c>
      <c r="C27867" t="s">
        <v>34</v>
      </c>
      <c r="D27867" t="s">
        <v>35</v>
      </c>
      <c r="E27867">
        <v>1</v>
      </c>
      <c r="F27867" s="2">
        <v>478.79</v>
      </c>
      <c r="G27867" s="3">
        <v>2506.75</v>
      </c>
      <c r="H27867" s="3">
        <v>4.7879000000000005</v>
      </c>
      <c r="I27867" s="3">
        <v>22.503130000000002</v>
      </c>
      <c r="J27867" s="3">
        <v>506.08103</v>
      </c>
      <c r="K27867" s="4">
        <v>0.35</v>
      </c>
      <c r="L27867" s="73">
        <v>918.73171600000001</v>
      </c>
    </row>
    <row r="27868" spans="1:12" x14ac:dyDescent="0.35">
      <c r="A27868" s="1" t="s">
        <v>45949</v>
      </c>
      <c r="B27868" t="s">
        <v>45950</v>
      </c>
      <c r="C27868" t="s">
        <v>13</v>
      </c>
      <c r="D27868" t="s">
        <v>14</v>
      </c>
      <c r="E27868">
        <v>2</v>
      </c>
      <c r="F27868" s="2">
        <v>633.41999999999996</v>
      </c>
      <c r="G27868" s="3">
        <v>3247.33</v>
      </c>
      <c r="H27868" s="3">
        <v>6.3342000000000001</v>
      </c>
      <c r="I27868" s="3">
        <v>0</v>
      </c>
      <c r="J27868" s="3">
        <v>639.75419999999997</v>
      </c>
      <c r="K27868" s="4">
        <v>0.35</v>
      </c>
      <c r="L27868" s="73">
        <v>1161.3999323076921</v>
      </c>
    </row>
    <row r="27869" spans="1:12" x14ac:dyDescent="0.35">
      <c r="A27869" s="1" t="s">
        <v>45951</v>
      </c>
      <c r="B27869" t="s">
        <v>45952</v>
      </c>
      <c r="C27869" t="s">
        <v>34</v>
      </c>
      <c r="D27869" t="s">
        <v>35</v>
      </c>
      <c r="E27869">
        <v>1</v>
      </c>
      <c r="F27869" s="2">
        <v>1259.1400000000001</v>
      </c>
      <c r="G27869" s="3">
        <v>6316.6</v>
      </c>
      <c r="H27869" s="3">
        <v>12.591400000000002</v>
      </c>
      <c r="I27869" s="3">
        <v>59.179580000000001</v>
      </c>
      <c r="J27869" s="3">
        <v>1330.9109800000001</v>
      </c>
      <c r="K27869" s="4">
        <v>0.35000000000000003</v>
      </c>
      <c r="L27869" s="73">
        <v>2416.1153175384616</v>
      </c>
    </row>
    <row r="27870" spans="1:12" x14ac:dyDescent="0.35">
      <c r="A27870" s="1" t="s">
        <v>45953</v>
      </c>
      <c r="B27870" t="s">
        <v>45954</v>
      </c>
      <c r="C27870" t="s">
        <v>34</v>
      </c>
      <c r="D27870" t="s">
        <v>35</v>
      </c>
      <c r="E27870">
        <v>2</v>
      </c>
      <c r="F27870" s="2">
        <v>71.95</v>
      </c>
      <c r="G27870" s="3">
        <v>360.94</v>
      </c>
      <c r="H27870" s="3">
        <v>0.71950000000000003</v>
      </c>
      <c r="I27870" s="3">
        <v>0</v>
      </c>
      <c r="J27870" s="3">
        <v>72.669499999999999</v>
      </c>
      <c r="K27870" s="4">
        <v>0.35</v>
      </c>
      <c r="L27870" s="73">
        <v>131.92309230769229</v>
      </c>
    </row>
    <row r="27871" spans="1:12" x14ac:dyDescent="0.35">
      <c r="A27871" s="1" t="s">
        <v>45955</v>
      </c>
      <c r="B27871" t="s">
        <v>45956</v>
      </c>
      <c r="C27871" t="s">
        <v>34</v>
      </c>
      <c r="D27871" t="s">
        <v>35</v>
      </c>
      <c r="E27871">
        <v>2</v>
      </c>
      <c r="F27871" s="2">
        <v>22.14</v>
      </c>
      <c r="G27871" s="3">
        <v>249.33</v>
      </c>
      <c r="H27871" s="3">
        <v>0.22140000000000001</v>
      </c>
      <c r="I27871" s="3">
        <v>0</v>
      </c>
      <c r="J27871" s="3">
        <v>22.3614</v>
      </c>
      <c r="K27871" s="4">
        <v>0.35</v>
      </c>
      <c r="L27871" s="73">
        <v>40.594541538461534</v>
      </c>
    </row>
    <row r="27872" spans="1:12" x14ac:dyDescent="0.35">
      <c r="A27872" s="1" t="s">
        <v>45957</v>
      </c>
      <c r="B27872" t="s">
        <v>45958</v>
      </c>
      <c r="C27872" t="s">
        <v>34</v>
      </c>
      <c r="D27872" t="s">
        <v>35</v>
      </c>
      <c r="E27872">
        <v>2</v>
      </c>
      <c r="F27872" s="2">
        <v>66.25</v>
      </c>
      <c r="G27872" s="3">
        <v>518.51</v>
      </c>
      <c r="H27872" s="3">
        <v>0.66249999999999998</v>
      </c>
      <c r="I27872" s="3">
        <v>0</v>
      </c>
      <c r="J27872" s="3">
        <v>66.912499999999994</v>
      </c>
      <c r="K27872" s="4">
        <v>0.35</v>
      </c>
      <c r="L27872" s="73">
        <v>121.47192307692306</v>
      </c>
    </row>
    <row r="27873" spans="1:12" x14ac:dyDescent="0.35">
      <c r="A27873" s="1" t="s">
        <v>45959</v>
      </c>
      <c r="B27873" t="s">
        <v>45960</v>
      </c>
      <c r="C27873" t="s">
        <v>29</v>
      </c>
      <c r="D27873" t="s">
        <v>30</v>
      </c>
      <c r="E27873">
        <v>1</v>
      </c>
      <c r="F27873" s="2">
        <v>267.64999999999998</v>
      </c>
      <c r="G27873" s="3">
        <v>1479.18</v>
      </c>
      <c r="H27873" s="3">
        <v>2.6764999999999999</v>
      </c>
      <c r="I27873" s="3">
        <v>12.579549999999999</v>
      </c>
      <c r="J27873" s="3">
        <v>282.90604999999994</v>
      </c>
      <c r="K27873" s="4">
        <v>0.35</v>
      </c>
      <c r="L27873" s="73">
        <v>513.58329076923064</v>
      </c>
    </row>
    <row r="27874" spans="1:12" x14ac:dyDescent="0.35">
      <c r="A27874" s="1" t="s">
        <v>45961</v>
      </c>
      <c r="B27874" t="s">
        <v>45962</v>
      </c>
      <c r="C27874" t="s">
        <v>34</v>
      </c>
      <c r="D27874" t="s">
        <v>35</v>
      </c>
      <c r="E27874">
        <v>1</v>
      </c>
      <c r="F27874" s="2">
        <v>5.0199999999999996</v>
      </c>
      <c r="G27874" s="3">
        <v>25.76</v>
      </c>
      <c r="H27874" s="3">
        <v>5.0199999999999995E-2</v>
      </c>
      <c r="I27874" s="3">
        <v>0.23593999999999998</v>
      </c>
      <c r="J27874" s="3">
        <v>5.3061400000000001</v>
      </c>
      <c r="K27874" s="4">
        <v>0.35</v>
      </c>
      <c r="L27874" s="73">
        <v>9.6326849230769227</v>
      </c>
    </row>
    <row r="27875" spans="1:12" x14ac:dyDescent="0.35">
      <c r="A27875" s="1" t="s">
        <v>45963</v>
      </c>
      <c r="B27875" t="s">
        <v>45964</v>
      </c>
      <c r="C27875" t="s">
        <v>13</v>
      </c>
      <c r="D27875" t="s">
        <v>14</v>
      </c>
      <c r="E27875">
        <v>1</v>
      </c>
      <c r="F27875" s="2">
        <v>371.36</v>
      </c>
      <c r="G27875" s="3">
        <v>1875.7</v>
      </c>
      <c r="H27875" s="3">
        <v>3.7136</v>
      </c>
      <c r="I27875" s="3">
        <v>17.45392</v>
      </c>
      <c r="J27875" s="3">
        <v>392.52751999999998</v>
      </c>
      <c r="K27875" s="4">
        <v>0.34999999999999992</v>
      </c>
      <c r="L27875" s="73">
        <v>712.5884209230768</v>
      </c>
    </row>
    <row r="27876" spans="1:12" x14ac:dyDescent="0.35">
      <c r="A27876" s="1" t="s">
        <v>45965</v>
      </c>
      <c r="B27876" t="s">
        <v>45966</v>
      </c>
      <c r="C27876" t="s">
        <v>34</v>
      </c>
      <c r="D27876" t="s">
        <v>35</v>
      </c>
      <c r="E27876">
        <v>1</v>
      </c>
      <c r="F27876" s="2">
        <v>82.72</v>
      </c>
      <c r="G27876" s="3">
        <v>441.21</v>
      </c>
      <c r="H27876" s="3">
        <v>0.82720000000000005</v>
      </c>
      <c r="I27876" s="3">
        <v>3.8878399999999997</v>
      </c>
      <c r="J27876" s="3">
        <v>87.435040000000001</v>
      </c>
      <c r="K27876" s="4">
        <v>0.34999999999999992</v>
      </c>
      <c r="L27876" s="73">
        <v>158.72822646153844</v>
      </c>
    </row>
    <row r="27877" spans="1:12" x14ac:dyDescent="0.35">
      <c r="A27877" s="1" t="s">
        <v>45967</v>
      </c>
      <c r="B27877" t="s">
        <v>45968</v>
      </c>
      <c r="C27877" t="s">
        <v>34</v>
      </c>
      <c r="D27877" t="s">
        <v>35</v>
      </c>
      <c r="E27877">
        <v>1</v>
      </c>
      <c r="F27877" s="2">
        <v>13.4</v>
      </c>
      <c r="G27877" s="3">
        <v>136.02000000000001</v>
      </c>
      <c r="H27877" s="3">
        <v>0.13400000000000001</v>
      </c>
      <c r="I27877" s="3">
        <v>0.62980000000000003</v>
      </c>
      <c r="J27877" s="3">
        <v>14.1638</v>
      </c>
      <c r="K27877" s="4">
        <v>0.35000000000000003</v>
      </c>
      <c r="L27877" s="73">
        <v>25.712744615384615</v>
      </c>
    </row>
    <row r="27878" spans="1:12" x14ac:dyDescent="0.35">
      <c r="A27878" s="1" t="s">
        <v>45969</v>
      </c>
      <c r="B27878" t="s">
        <v>45970</v>
      </c>
      <c r="C27878" t="s">
        <v>46</v>
      </c>
      <c r="D27878" t="s">
        <v>47</v>
      </c>
      <c r="E27878">
        <v>1</v>
      </c>
      <c r="F27878" s="2">
        <v>105.9</v>
      </c>
      <c r="G27878" s="3">
        <v>542.89</v>
      </c>
      <c r="H27878" s="3">
        <v>1.0590000000000002</v>
      </c>
      <c r="I27878" s="3">
        <v>4.9773000000000005</v>
      </c>
      <c r="J27878" s="3">
        <v>111.9363</v>
      </c>
      <c r="K27878" s="4">
        <v>0.35</v>
      </c>
      <c r="L27878" s="73">
        <v>203.20743692307693</v>
      </c>
    </row>
    <row r="27879" spans="1:12" x14ac:dyDescent="0.35">
      <c r="A27879" s="1" t="s">
        <v>45971</v>
      </c>
      <c r="B27879" t="s">
        <v>41603</v>
      </c>
      <c r="C27879" t="s">
        <v>34</v>
      </c>
      <c r="D27879" t="s">
        <v>35</v>
      </c>
      <c r="E27879">
        <v>2</v>
      </c>
      <c r="F27879" s="2">
        <v>8.59</v>
      </c>
      <c r="G27879" s="3">
        <v>44</v>
      </c>
      <c r="H27879" s="3">
        <v>8.5900000000000004E-2</v>
      </c>
      <c r="I27879" s="3">
        <v>0</v>
      </c>
      <c r="J27879" s="3">
        <v>8.6759000000000004</v>
      </c>
      <c r="K27879" s="4">
        <v>0.34999999999999992</v>
      </c>
      <c r="L27879" s="73">
        <v>15.750095384615385</v>
      </c>
    </row>
    <row r="27880" spans="1:12" x14ac:dyDescent="0.35">
      <c r="A27880" s="1" t="s">
        <v>45972</v>
      </c>
      <c r="B27880" t="s">
        <v>45973</v>
      </c>
      <c r="C27880" t="s">
        <v>13</v>
      </c>
      <c r="D27880" t="s">
        <v>14</v>
      </c>
      <c r="E27880">
        <v>1</v>
      </c>
      <c r="F27880" s="2">
        <v>64.88</v>
      </c>
      <c r="G27880" s="3">
        <v>242.62</v>
      </c>
      <c r="H27880" s="3">
        <v>0.64879999999999993</v>
      </c>
      <c r="I27880" s="3">
        <v>3.0493599999999996</v>
      </c>
      <c r="J27880" s="3">
        <v>68.578159999999983</v>
      </c>
      <c r="K27880" s="4">
        <v>0.35</v>
      </c>
      <c r="L27880" s="73">
        <v>124.49573661538459</v>
      </c>
    </row>
    <row r="27881" spans="1:12" x14ac:dyDescent="0.35">
      <c r="A27881" s="1" t="s">
        <v>45974</v>
      </c>
      <c r="B27881" t="s">
        <v>45975</v>
      </c>
      <c r="C27881" t="s">
        <v>34</v>
      </c>
      <c r="D27881" t="s">
        <v>35</v>
      </c>
      <c r="E27881">
        <v>1</v>
      </c>
      <c r="F27881" s="2">
        <v>557.77</v>
      </c>
      <c r="G27881" s="3">
        <v>2865.81</v>
      </c>
      <c r="H27881" s="3">
        <v>5.5777000000000001</v>
      </c>
      <c r="I27881" s="3">
        <v>26.21519</v>
      </c>
      <c r="J27881" s="3">
        <v>589.56289000000004</v>
      </c>
      <c r="K27881" s="4">
        <v>0.35</v>
      </c>
      <c r="L27881" s="73">
        <v>1070.2834003076923</v>
      </c>
    </row>
    <row r="27882" spans="1:12" x14ac:dyDescent="0.35">
      <c r="A27882" s="1" t="s">
        <v>45976</v>
      </c>
      <c r="B27882" t="s">
        <v>45977</v>
      </c>
      <c r="C27882" t="s">
        <v>46</v>
      </c>
      <c r="D27882" t="s">
        <v>47</v>
      </c>
      <c r="E27882">
        <v>1</v>
      </c>
      <c r="F27882" s="2">
        <v>8.5399999999999991</v>
      </c>
      <c r="G27882" s="3">
        <v>43.78</v>
      </c>
      <c r="H27882" s="3">
        <v>8.539999999999999E-2</v>
      </c>
      <c r="I27882" s="3">
        <v>0.40137999999999996</v>
      </c>
      <c r="J27882" s="3">
        <v>9.0267799999999987</v>
      </c>
      <c r="K27882" s="4">
        <v>0.34999999999999992</v>
      </c>
      <c r="L27882" s="73">
        <v>16.387077538461533</v>
      </c>
    </row>
    <row r="27883" spans="1:12" x14ac:dyDescent="0.35">
      <c r="A27883" s="1" t="s">
        <v>45978</v>
      </c>
      <c r="B27883" t="s">
        <v>45979</v>
      </c>
      <c r="C27883" t="s">
        <v>34</v>
      </c>
      <c r="D27883" t="s">
        <v>35</v>
      </c>
      <c r="E27883">
        <v>1</v>
      </c>
      <c r="F27883" s="2">
        <v>30.45</v>
      </c>
      <c r="G27883" s="3">
        <v>152.77000000000001</v>
      </c>
      <c r="H27883" s="3">
        <v>0.30449999999999999</v>
      </c>
      <c r="I27883" s="3">
        <v>1.4311499999999999</v>
      </c>
      <c r="J27883" s="3">
        <v>32.185650000000003</v>
      </c>
      <c r="K27883" s="4">
        <v>0.35</v>
      </c>
      <c r="L27883" s="73">
        <v>58.429333846153845</v>
      </c>
    </row>
    <row r="27884" spans="1:12" x14ac:dyDescent="0.35">
      <c r="A27884" s="1" t="s">
        <v>45980</v>
      </c>
      <c r="B27884" t="s">
        <v>45981</v>
      </c>
      <c r="C27884" t="s">
        <v>34</v>
      </c>
      <c r="D27884" t="s">
        <v>35</v>
      </c>
      <c r="E27884">
        <v>1</v>
      </c>
      <c r="F27884" s="2">
        <v>74.459999999999994</v>
      </c>
      <c r="G27884" s="3">
        <v>389.36</v>
      </c>
      <c r="H27884" s="3">
        <v>0.74459999999999993</v>
      </c>
      <c r="I27884" s="3">
        <v>3.4996199999999997</v>
      </c>
      <c r="J27884" s="3">
        <v>78.704219999999992</v>
      </c>
      <c r="K27884" s="4">
        <v>0.35</v>
      </c>
      <c r="L27884" s="73">
        <v>142.87843015384612</v>
      </c>
    </row>
    <row r="27885" spans="1:12" x14ac:dyDescent="0.35">
      <c r="A27885" s="1" t="s">
        <v>45982</v>
      </c>
      <c r="B27885" t="s">
        <v>45983</v>
      </c>
      <c r="C27885" t="s">
        <v>34</v>
      </c>
      <c r="D27885" t="s">
        <v>35</v>
      </c>
      <c r="E27885">
        <v>1</v>
      </c>
      <c r="F27885" s="2">
        <v>41.63</v>
      </c>
      <c r="G27885" s="3">
        <v>213.38</v>
      </c>
      <c r="H27885" s="3">
        <v>0.41630000000000006</v>
      </c>
      <c r="I27885" s="3">
        <v>1.9566100000000002</v>
      </c>
      <c r="J27885" s="3">
        <v>44.00291</v>
      </c>
      <c r="K27885" s="4">
        <v>0.35</v>
      </c>
      <c r="L27885" s="73">
        <v>79.882205846153852</v>
      </c>
    </row>
    <row r="27886" spans="1:12" x14ac:dyDescent="0.35">
      <c r="A27886" s="1" t="s">
        <v>45984</v>
      </c>
      <c r="B27886" t="s">
        <v>45985</v>
      </c>
      <c r="C27886" t="s">
        <v>34</v>
      </c>
      <c r="D27886" t="s">
        <v>35</v>
      </c>
      <c r="E27886">
        <v>2</v>
      </c>
      <c r="F27886" s="2">
        <v>21.22</v>
      </c>
      <c r="G27886" s="3">
        <v>158.47</v>
      </c>
      <c r="H27886" s="3">
        <v>0.2122</v>
      </c>
      <c r="I27886" s="3">
        <v>0</v>
      </c>
      <c r="J27886" s="3">
        <v>21.432199999999998</v>
      </c>
      <c r="K27886" s="4">
        <v>0.35</v>
      </c>
      <c r="L27886" s="73">
        <v>38.90768615384615</v>
      </c>
    </row>
    <row r="27887" spans="1:12" x14ac:dyDescent="0.35">
      <c r="A27887" s="1">
        <v>41001329</v>
      </c>
      <c r="B27887" t="s">
        <v>41135</v>
      </c>
      <c r="C27887" t="s">
        <v>34</v>
      </c>
      <c r="D27887" t="s">
        <v>35</v>
      </c>
      <c r="E27887">
        <v>1</v>
      </c>
      <c r="F27887" s="2">
        <v>1421.63</v>
      </c>
      <c r="G27887" s="3">
        <v>7288.15</v>
      </c>
      <c r="H27887" s="3">
        <v>14.216300000000002</v>
      </c>
      <c r="I27887" s="3">
        <v>66.816610000000011</v>
      </c>
      <c r="J27887" s="3">
        <v>1502.6629100000002</v>
      </c>
      <c r="K27887" s="4">
        <v>0.35</v>
      </c>
      <c r="L27887" s="73">
        <v>2727.9111289230773</v>
      </c>
    </row>
    <row r="27888" spans="1:12" x14ac:dyDescent="0.35">
      <c r="A27888" s="1" t="s">
        <v>45986</v>
      </c>
      <c r="B27888" t="s">
        <v>45987</v>
      </c>
      <c r="C27888" t="s">
        <v>34</v>
      </c>
      <c r="D27888" t="s">
        <v>35</v>
      </c>
      <c r="E27888">
        <v>1</v>
      </c>
      <c r="F27888" s="2">
        <v>120.07</v>
      </c>
      <c r="G27888" s="3">
        <v>628.64</v>
      </c>
      <c r="H27888" s="3">
        <v>1.2006999999999999</v>
      </c>
      <c r="I27888" s="3">
        <v>5.6432899999999995</v>
      </c>
      <c r="J27888" s="3">
        <v>126.91398999999998</v>
      </c>
      <c r="K27888" s="4">
        <v>0.35</v>
      </c>
      <c r="L27888" s="73">
        <v>230.39770492307687</v>
      </c>
    </row>
    <row r="27889" spans="1:12" x14ac:dyDescent="0.35">
      <c r="A27889" s="1" t="s">
        <v>45988</v>
      </c>
      <c r="B27889" t="s">
        <v>45989</v>
      </c>
      <c r="C27889" t="s">
        <v>34</v>
      </c>
      <c r="D27889" t="s">
        <v>35</v>
      </c>
      <c r="E27889">
        <v>2</v>
      </c>
      <c r="F27889" s="2">
        <v>477.58</v>
      </c>
      <c r="G27889" s="3">
        <v>2500.42</v>
      </c>
      <c r="H27889" s="3">
        <v>4.7758000000000003</v>
      </c>
      <c r="I27889" s="3">
        <v>0</v>
      </c>
      <c r="J27889" s="3">
        <v>482.35579999999999</v>
      </c>
      <c r="K27889" s="4">
        <v>0.35</v>
      </c>
      <c r="L27889" s="73">
        <v>875.66129846153842</v>
      </c>
    </row>
    <row r="27890" spans="1:12" x14ac:dyDescent="0.35">
      <c r="A27890" s="1" t="s">
        <v>45990</v>
      </c>
      <c r="B27890" t="s">
        <v>45991</v>
      </c>
      <c r="C27890" t="s">
        <v>34</v>
      </c>
      <c r="D27890" t="s">
        <v>35</v>
      </c>
      <c r="E27890">
        <v>1</v>
      </c>
      <c r="F27890" s="2">
        <v>670.39</v>
      </c>
      <c r="G27890" s="3">
        <v>3509.9</v>
      </c>
      <c r="H27890" s="3">
        <v>6.7039</v>
      </c>
      <c r="I27890" s="3">
        <v>31.508330000000001</v>
      </c>
      <c r="J27890" s="3">
        <v>708.60222999999996</v>
      </c>
      <c r="K27890" s="4">
        <v>0.34999999999999992</v>
      </c>
      <c r="L27890" s="73">
        <v>1286.3855867692305</v>
      </c>
    </row>
    <row r="27891" spans="1:12" x14ac:dyDescent="0.35">
      <c r="A27891" s="1" t="s">
        <v>45992</v>
      </c>
      <c r="B27891" t="s">
        <v>40745</v>
      </c>
      <c r="C27891" t="s">
        <v>34</v>
      </c>
      <c r="D27891" t="s">
        <v>35</v>
      </c>
      <c r="E27891">
        <v>1</v>
      </c>
      <c r="F27891" s="2">
        <v>127.5</v>
      </c>
      <c r="G27891" s="3">
        <v>653.57000000000005</v>
      </c>
      <c r="H27891" s="3">
        <v>1.2750000000000001</v>
      </c>
      <c r="I27891" s="3">
        <v>5.9924999999999997</v>
      </c>
      <c r="J27891" s="3">
        <v>134.76750000000001</v>
      </c>
      <c r="K27891" s="4">
        <v>0.35</v>
      </c>
      <c r="L27891" s="73">
        <v>244.65484615384617</v>
      </c>
    </row>
    <row r="27892" spans="1:12" x14ac:dyDescent="0.35">
      <c r="A27892" s="1" t="s">
        <v>45993</v>
      </c>
      <c r="B27892" t="s">
        <v>45994</v>
      </c>
      <c r="C27892" t="s">
        <v>34</v>
      </c>
      <c r="D27892" t="s">
        <v>35</v>
      </c>
      <c r="E27892">
        <v>2</v>
      </c>
      <c r="F27892" s="2">
        <v>5.37</v>
      </c>
      <c r="G27892" s="3">
        <v>40.08</v>
      </c>
      <c r="H27892" s="3">
        <v>5.3700000000000005E-2</v>
      </c>
      <c r="I27892" s="3">
        <v>0</v>
      </c>
      <c r="J27892" s="3">
        <v>5.4237000000000002</v>
      </c>
      <c r="K27892" s="4">
        <v>0.35</v>
      </c>
      <c r="L27892" s="73">
        <v>9.8461015384615376</v>
      </c>
    </row>
    <row r="27893" spans="1:12" x14ac:dyDescent="0.35">
      <c r="A27893" s="1" t="s">
        <v>45995</v>
      </c>
      <c r="B27893" t="s">
        <v>45996</v>
      </c>
      <c r="C27893" t="s">
        <v>34</v>
      </c>
      <c r="D27893" t="s">
        <v>35</v>
      </c>
      <c r="E27893">
        <v>2</v>
      </c>
      <c r="F27893" s="2">
        <v>4.78</v>
      </c>
      <c r="G27893" s="3">
        <v>35.67</v>
      </c>
      <c r="H27893" s="3">
        <v>4.7800000000000002E-2</v>
      </c>
      <c r="I27893" s="3">
        <v>0</v>
      </c>
      <c r="J27893" s="3">
        <v>4.8277999999999999</v>
      </c>
      <c r="K27893" s="4">
        <v>0.35000000000000003</v>
      </c>
      <c r="L27893" s="73">
        <v>8.7643138461538452</v>
      </c>
    </row>
    <row r="27894" spans="1:12" x14ac:dyDescent="0.35">
      <c r="A27894" s="1" t="s">
        <v>45997</v>
      </c>
      <c r="B27894" t="s">
        <v>40789</v>
      </c>
      <c r="C27894" t="s">
        <v>34</v>
      </c>
      <c r="D27894" t="s">
        <v>35</v>
      </c>
      <c r="E27894">
        <v>1</v>
      </c>
      <c r="F27894" s="2">
        <v>1454.38</v>
      </c>
      <c r="G27894" s="3">
        <v>7456.04</v>
      </c>
      <c r="H27894" s="3">
        <v>14.543800000000001</v>
      </c>
      <c r="I27894" s="3">
        <v>68.355860000000007</v>
      </c>
      <c r="J27894" s="3">
        <v>1537.2796600000001</v>
      </c>
      <c r="K27894" s="4">
        <v>0.35000000000000003</v>
      </c>
      <c r="L27894" s="73">
        <v>2790.7538443076928</v>
      </c>
    </row>
    <row r="27895" spans="1:12" x14ac:dyDescent="0.35">
      <c r="A27895" s="1" t="s">
        <v>45998</v>
      </c>
      <c r="B27895" t="s">
        <v>45999</v>
      </c>
      <c r="C27895" t="s">
        <v>34</v>
      </c>
      <c r="D27895" t="s">
        <v>35</v>
      </c>
      <c r="E27895">
        <v>2</v>
      </c>
      <c r="F27895" s="2">
        <v>45.01</v>
      </c>
      <c r="G27895" s="3">
        <v>230.7</v>
      </c>
      <c r="H27895" s="3">
        <v>0.4501</v>
      </c>
      <c r="I27895" s="3">
        <v>0</v>
      </c>
      <c r="J27895" s="3">
        <v>45.460099999999997</v>
      </c>
      <c r="K27895" s="4">
        <v>0.34999999999999992</v>
      </c>
      <c r="L27895" s="73">
        <v>82.527566153846138</v>
      </c>
    </row>
    <row r="27896" spans="1:12" x14ac:dyDescent="0.35">
      <c r="A27896" s="1" t="s">
        <v>46000</v>
      </c>
      <c r="B27896" t="s">
        <v>13894</v>
      </c>
      <c r="C27896" t="s">
        <v>34</v>
      </c>
      <c r="D27896" t="s">
        <v>35</v>
      </c>
      <c r="E27896">
        <v>2</v>
      </c>
      <c r="F27896" s="2">
        <v>218.76</v>
      </c>
      <c r="G27896" s="3">
        <v>1121.51</v>
      </c>
      <c r="H27896" s="3">
        <v>2.1875999999999998</v>
      </c>
      <c r="I27896" s="3">
        <v>0</v>
      </c>
      <c r="J27896" s="3">
        <v>220.94759999999999</v>
      </c>
      <c r="K27896" s="4">
        <v>0.35000000000000003</v>
      </c>
      <c r="L27896" s="73">
        <v>401.10487384615385</v>
      </c>
    </row>
    <row r="27897" spans="1:12" x14ac:dyDescent="0.35">
      <c r="A27897" s="1" t="s">
        <v>46001</v>
      </c>
      <c r="B27897" t="s">
        <v>46002</v>
      </c>
      <c r="C27897" t="s">
        <v>17</v>
      </c>
      <c r="D27897" t="s">
        <v>18</v>
      </c>
      <c r="E27897">
        <v>1</v>
      </c>
      <c r="F27897" s="2">
        <v>132.02000000000001</v>
      </c>
      <c r="G27897" s="3">
        <v>676.81</v>
      </c>
      <c r="H27897" s="3">
        <v>1.3202</v>
      </c>
      <c r="I27897" s="3">
        <v>6.2049400000000006</v>
      </c>
      <c r="J27897" s="3">
        <v>139.54514</v>
      </c>
      <c r="K27897" s="4">
        <v>0.34999999999999992</v>
      </c>
      <c r="L27897" s="73">
        <v>253.3281003076923</v>
      </c>
    </row>
    <row r="27898" spans="1:12" x14ac:dyDescent="0.35">
      <c r="A27898" s="1" t="s">
        <v>46003</v>
      </c>
      <c r="B27898" t="s">
        <v>46004</v>
      </c>
      <c r="C27898" t="s">
        <v>34</v>
      </c>
      <c r="D27898" t="s">
        <v>35</v>
      </c>
      <c r="E27898">
        <v>2</v>
      </c>
      <c r="F27898" s="2">
        <v>114.42</v>
      </c>
      <c r="G27898" s="3">
        <v>854.79</v>
      </c>
      <c r="H27898" s="3">
        <v>1.1442000000000001</v>
      </c>
      <c r="I27898" s="3">
        <v>0</v>
      </c>
      <c r="J27898" s="3">
        <v>115.5642</v>
      </c>
      <c r="K27898" s="4">
        <v>0.35000000000000003</v>
      </c>
      <c r="L27898" s="73">
        <v>209.79347076923077</v>
      </c>
    </row>
    <row r="27899" spans="1:12" x14ac:dyDescent="0.35">
      <c r="A27899" s="1" t="s">
        <v>46005</v>
      </c>
      <c r="B27899" t="s">
        <v>46006</v>
      </c>
      <c r="C27899" t="s">
        <v>13</v>
      </c>
      <c r="D27899" t="s">
        <v>14</v>
      </c>
      <c r="E27899">
        <v>1</v>
      </c>
      <c r="F27899" s="2">
        <v>14944</v>
      </c>
      <c r="G27899" s="3">
        <v>78240.84</v>
      </c>
      <c r="H27899" s="3">
        <v>149.44</v>
      </c>
      <c r="I27899" s="3">
        <v>702.36800000000005</v>
      </c>
      <c r="J27899" s="3">
        <v>15795.808000000001</v>
      </c>
      <c r="K27899" s="4">
        <v>0.35</v>
      </c>
      <c r="L27899" s="73">
        <v>28675.466830769234</v>
      </c>
    </row>
    <row r="27900" spans="1:12" x14ac:dyDescent="0.35">
      <c r="A27900" s="1" t="s">
        <v>46007</v>
      </c>
      <c r="B27900" t="s">
        <v>46008</v>
      </c>
      <c r="C27900" t="s">
        <v>34</v>
      </c>
      <c r="D27900" t="s">
        <v>35</v>
      </c>
      <c r="E27900">
        <v>1</v>
      </c>
      <c r="F27900" s="2">
        <v>23.52</v>
      </c>
      <c r="G27900" s="3">
        <v>122.99</v>
      </c>
      <c r="H27900" s="3">
        <v>0.23519999999999999</v>
      </c>
      <c r="I27900" s="3">
        <v>1.10544</v>
      </c>
      <c r="J27900" s="3">
        <v>24.86064</v>
      </c>
      <c r="K27900" s="4">
        <v>0.35000000000000003</v>
      </c>
      <c r="L27900" s="73">
        <v>45.131623384615388</v>
      </c>
    </row>
    <row r="27901" spans="1:12" x14ac:dyDescent="0.35">
      <c r="A27901" s="1" t="s">
        <v>46009</v>
      </c>
      <c r="B27901" t="s">
        <v>45364</v>
      </c>
      <c r="C27901" t="s">
        <v>34</v>
      </c>
      <c r="D27901" t="s">
        <v>35</v>
      </c>
      <c r="E27901">
        <v>2</v>
      </c>
      <c r="F27901" s="2">
        <v>2934.96</v>
      </c>
      <c r="G27901" s="3">
        <v>0</v>
      </c>
      <c r="H27901" s="3">
        <v>29.349600000000002</v>
      </c>
      <c r="I27901" s="3">
        <v>0</v>
      </c>
      <c r="J27901" s="3">
        <v>2964.3096</v>
      </c>
      <c r="K27901" s="4">
        <v>0.34999999999999992</v>
      </c>
      <c r="L27901" s="73">
        <v>5381.3620430769224</v>
      </c>
    </row>
    <row r="27902" spans="1:12" x14ac:dyDescent="0.35">
      <c r="A27902" s="1" t="s">
        <v>46010</v>
      </c>
      <c r="B27902" t="s">
        <v>46011</v>
      </c>
      <c r="C27902" t="s">
        <v>34</v>
      </c>
      <c r="D27902" t="s">
        <v>35</v>
      </c>
      <c r="E27902">
        <v>1</v>
      </c>
      <c r="F27902" s="2">
        <v>4683.84</v>
      </c>
      <c r="G27902" s="3">
        <v>24522.720000000001</v>
      </c>
      <c r="H27902" s="3">
        <v>46.8384</v>
      </c>
      <c r="I27902" s="3">
        <v>220.14048</v>
      </c>
      <c r="J27902" s="3">
        <v>4950.8188799999998</v>
      </c>
      <c r="K27902" s="4">
        <v>0.35</v>
      </c>
      <c r="L27902" s="73">
        <v>8987.6404283076918</v>
      </c>
    </row>
    <row r="27903" spans="1:12" x14ac:dyDescent="0.35">
      <c r="A27903" s="1" t="s">
        <v>46012</v>
      </c>
      <c r="B27903" t="s">
        <v>46013</v>
      </c>
      <c r="C27903" t="s">
        <v>34</v>
      </c>
      <c r="D27903" t="s">
        <v>35</v>
      </c>
      <c r="E27903">
        <v>1</v>
      </c>
      <c r="F27903" s="2">
        <v>56.98</v>
      </c>
      <c r="G27903" s="3">
        <v>303.88</v>
      </c>
      <c r="H27903" s="3">
        <v>0.56979999999999997</v>
      </c>
      <c r="I27903" s="3">
        <v>2.6780599999999999</v>
      </c>
      <c r="J27903" s="3">
        <v>60.22786</v>
      </c>
      <c r="K27903" s="4">
        <v>0.35</v>
      </c>
      <c r="L27903" s="73">
        <v>109.33673046153845</v>
      </c>
    </row>
    <row r="27904" spans="1:12" x14ac:dyDescent="0.35">
      <c r="A27904" s="1" t="s">
        <v>46014</v>
      </c>
      <c r="B27904" t="s">
        <v>46015</v>
      </c>
      <c r="C27904" t="s">
        <v>34</v>
      </c>
      <c r="D27904" t="s">
        <v>35</v>
      </c>
      <c r="E27904">
        <v>1</v>
      </c>
      <c r="F27904" s="2">
        <v>633.99</v>
      </c>
      <c r="G27904" s="3">
        <v>3250.24</v>
      </c>
      <c r="H27904" s="3">
        <v>6.3399000000000001</v>
      </c>
      <c r="I27904" s="3">
        <v>29.797530000000002</v>
      </c>
      <c r="J27904" s="3">
        <v>670.12743</v>
      </c>
      <c r="K27904" s="4">
        <v>0.35000000000000003</v>
      </c>
      <c r="L27904" s="73">
        <v>1216.5390267692308</v>
      </c>
    </row>
    <row r="27905" spans="1:12" x14ac:dyDescent="0.35">
      <c r="A27905" s="1" t="s">
        <v>46016</v>
      </c>
      <c r="B27905" t="s">
        <v>46017</v>
      </c>
      <c r="C27905" t="s">
        <v>34</v>
      </c>
      <c r="D27905" t="s">
        <v>35</v>
      </c>
      <c r="E27905">
        <v>1</v>
      </c>
      <c r="F27905" s="2">
        <v>518.74</v>
      </c>
      <c r="G27905" s="3">
        <v>2659.34</v>
      </c>
      <c r="H27905" s="3">
        <v>5.1874000000000002</v>
      </c>
      <c r="I27905" s="3">
        <v>24.380780000000001</v>
      </c>
      <c r="J27905" s="3">
        <v>548.30817999999999</v>
      </c>
      <c r="K27905" s="4">
        <v>0.34999999999999992</v>
      </c>
      <c r="L27905" s="73">
        <v>995.3902344615384</v>
      </c>
    </row>
    <row r="27906" spans="1:12" x14ac:dyDescent="0.35">
      <c r="A27906" s="1" t="s">
        <v>46018</v>
      </c>
      <c r="B27906" t="s">
        <v>46019</v>
      </c>
      <c r="C27906" t="s">
        <v>34</v>
      </c>
      <c r="D27906" t="s">
        <v>35</v>
      </c>
      <c r="E27906">
        <v>2</v>
      </c>
      <c r="F27906" s="2">
        <v>16.23</v>
      </c>
      <c r="G27906" s="3">
        <v>84.87</v>
      </c>
      <c r="H27906" s="3">
        <v>0.1623</v>
      </c>
      <c r="I27906" s="3">
        <v>0</v>
      </c>
      <c r="J27906" s="3">
        <v>16.392299999999999</v>
      </c>
      <c r="K27906" s="4">
        <v>0.34999999999999992</v>
      </c>
      <c r="L27906" s="73">
        <v>29.758329230769228</v>
      </c>
    </row>
    <row r="27907" spans="1:12" x14ac:dyDescent="0.35">
      <c r="A27907" s="1" t="s">
        <v>46020</v>
      </c>
      <c r="B27907" t="s">
        <v>46021</v>
      </c>
      <c r="C27907" t="s">
        <v>34</v>
      </c>
      <c r="D27907" t="s">
        <v>35</v>
      </c>
      <c r="E27907">
        <v>2</v>
      </c>
      <c r="F27907" s="2">
        <v>705.33</v>
      </c>
      <c r="G27907" s="3">
        <v>3692.83</v>
      </c>
      <c r="H27907" s="3">
        <v>7.0533000000000001</v>
      </c>
      <c r="I27907" s="3">
        <v>0</v>
      </c>
      <c r="J27907" s="3">
        <v>712.38330000000008</v>
      </c>
      <c r="K27907" s="4">
        <v>0.35</v>
      </c>
      <c r="L27907" s="73">
        <v>1293.2496830769232</v>
      </c>
    </row>
    <row r="27908" spans="1:12" x14ac:dyDescent="0.35">
      <c r="A27908" s="1" t="s">
        <v>46022</v>
      </c>
      <c r="B27908" t="s">
        <v>46023</v>
      </c>
      <c r="C27908" t="s">
        <v>46</v>
      </c>
      <c r="D27908" t="s">
        <v>47</v>
      </c>
      <c r="E27908">
        <v>1</v>
      </c>
      <c r="F27908" s="2">
        <v>53.88</v>
      </c>
      <c r="G27908" s="3">
        <v>276.24</v>
      </c>
      <c r="H27908" s="3">
        <v>0.53880000000000006</v>
      </c>
      <c r="I27908" s="3">
        <v>2.5323600000000002</v>
      </c>
      <c r="J27908" s="3">
        <v>56.951160000000002</v>
      </c>
      <c r="K27908" s="4">
        <v>0.35000000000000003</v>
      </c>
      <c r="L27908" s="73">
        <v>103.3882596923077</v>
      </c>
    </row>
    <row r="27909" spans="1:12" x14ac:dyDescent="0.35">
      <c r="A27909" s="1" t="s">
        <v>46024</v>
      </c>
      <c r="B27909" t="s">
        <v>43838</v>
      </c>
      <c r="C27909" t="s">
        <v>34</v>
      </c>
      <c r="D27909" t="s">
        <v>35</v>
      </c>
      <c r="E27909">
        <v>2</v>
      </c>
      <c r="F27909" s="2">
        <v>3963.12</v>
      </c>
      <c r="G27909" s="3">
        <v>20749.32</v>
      </c>
      <c r="H27909" s="3">
        <v>39.6312</v>
      </c>
      <c r="I27909" s="3">
        <v>0</v>
      </c>
      <c r="J27909" s="3">
        <v>4002.7511999999997</v>
      </c>
      <c r="K27909" s="4">
        <v>0.35</v>
      </c>
      <c r="L27909" s="73">
        <v>7266.5329476923071</v>
      </c>
    </row>
    <row r="27910" spans="1:12" x14ac:dyDescent="0.35">
      <c r="A27910" s="1" t="s">
        <v>46025</v>
      </c>
      <c r="B27910" t="s">
        <v>46026</v>
      </c>
      <c r="C27910" t="s">
        <v>34</v>
      </c>
      <c r="D27910" t="s">
        <v>35</v>
      </c>
      <c r="E27910">
        <v>2</v>
      </c>
      <c r="F27910" s="2">
        <v>28715.09</v>
      </c>
      <c r="G27910" s="3">
        <v>131831.20000000001</v>
      </c>
      <c r="H27910" s="3">
        <v>287.15090000000004</v>
      </c>
      <c r="I27910" s="3">
        <v>0</v>
      </c>
      <c r="J27910" s="3">
        <v>29002.240900000001</v>
      </c>
      <c r="K27910" s="4">
        <v>0.35</v>
      </c>
      <c r="L27910" s="73">
        <v>52650.221941538461</v>
      </c>
    </row>
    <row r="27911" spans="1:12" x14ac:dyDescent="0.35">
      <c r="A27911" s="1">
        <v>41001245</v>
      </c>
      <c r="B27911" t="s">
        <v>40690</v>
      </c>
      <c r="C27911" t="s">
        <v>34</v>
      </c>
      <c r="D27911" t="s">
        <v>35</v>
      </c>
      <c r="E27911">
        <v>1</v>
      </c>
      <c r="F27911" s="2">
        <v>146.88999999999999</v>
      </c>
      <c r="G27911" s="3">
        <v>753.07</v>
      </c>
      <c r="H27911" s="3">
        <v>1.4688999999999999</v>
      </c>
      <c r="I27911" s="3">
        <v>6.9038299999999992</v>
      </c>
      <c r="J27911" s="3">
        <v>155.26272999999998</v>
      </c>
      <c r="K27911" s="4">
        <v>0.35000000000000003</v>
      </c>
      <c r="L27911" s="73">
        <v>281.86157138461533</v>
      </c>
    </row>
    <row r="27912" spans="1:12" x14ac:dyDescent="0.35">
      <c r="A27912" s="1" t="s">
        <v>46027</v>
      </c>
      <c r="B27912" t="s">
        <v>46028</v>
      </c>
      <c r="C27912" t="s">
        <v>34</v>
      </c>
      <c r="D27912" t="s">
        <v>35</v>
      </c>
      <c r="E27912">
        <v>1</v>
      </c>
      <c r="F27912" s="2">
        <v>665.06</v>
      </c>
      <c r="G27912" s="3">
        <v>3481.99</v>
      </c>
      <c r="H27912" s="3">
        <v>6.6505999999999998</v>
      </c>
      <c r="I27912" s="3">
        <v>31.257819999999999</v>
      </c>
      <c r="J27912" s="3">
        <v>702.96842000000004</v>
      </c>
      <c r="K27912" s="4">
        <v>0.35</v>
      </c>
      <c r="L27912" s="73">
        <v>1276.1580547692308</v>
      </c>
    </row>
    <row r="27913" spans="1:12" x14ac:dyDescent="0.35">
      <c r="A27913" s="1" t="s">
        <v>46029</v>
      </c>
      <c r="B27913" t="s">
        <v>46030</v>
      </c>
      <c r="C27913" t="s">
        <v>46</v>
      </c>
      <c r="D27913" t="s">
        <v>47</v>
      </c>
      <c r="E27913">
        <v>1</v>
      </c>
      <c r="F27913" s="2">
        <v>25.63</v>
      </c>
      <c r="G27913" s="3">
        <v>131.41</v>
      </c>
      <c r="H27913" s="3">
        <v>0.25629999999999997</v>
      </c>
      <c r="I27913" s="3">
        <v>1.20461</v>
      </c>
      <c r="J27913" s="3">
        <v>27.090909999999997</v>
      </c>
      <c r="K27913" s="4">
        <v>0.35</v>
      </c>
      <c r="L27913" s="73">
        <v>49.180421230769227</v>
      </c>
    </row>
    <row r="27914" spans="1:12" x14ac:dyDescent="0.35">
      <c r="A27914" s="1" t="s">
        <v>46031</v>
      </c>
      <c r="B27914" t="s">
        <v>46032</v>
      </c>
      <c r="C27914" t="s">
        <v>34</v>
      </c>
      <c r="D27914" t="s">
        <v>35</v>
      </c>
      <c r="E27914">
        <v>1</v>
      </c>
      <c r="F27914" s="2">
        <v>354.37</v>
      </c>
      <c r="G27914" s="3">
        <v>1816.65</v>
      </c>
      <c r="H27914" s="3">
        <v>3.5437000000000003</v>
      </c>
      <c r="I27914" s="3">
        <v>16.655390000000001</v>
      </c>
      <c r="J27914" s="3">
        <v>374.56909000000002</v>
      </c>
      <c r="K27914" s="4">
        <v>0.34999999999999992</v>
      </c>
      <c r="L27914" s="73">
        <v>679.98696338461536</v>
      </c>
    </row>
    <row r="27915" spans="1:12" x14ac:dyDescent="0.35">
      <c r="A27915" s="1" t="s">
        <v>46033</v>
      </c>
      <c r="B27915" t="s">
        <v>46034</v>
      </c>
      <c r="C27915" t="s">
        <v>34</v>
      </c>
      <c r="D27915" t="s">
        <v>35</v>
      </c>
      <c r="E27915">
        <v>2</v>
      </c>
      <c r="F27915" s="2">
        <v>130.66999999999999</v>
      </c>
      <c r="G27915" s="3">
        <v>684.14</v>
      </c>
      <c r="H27915" s="3">
        <v>1.3067</v>
      </c>
      <c r="I27915" s="3">
        <v>0</v>
      </c>
      <c r="J27915" s="3">
        <v>131.97669999999999</v>
      </c>
      <c r="K27915" s="4">
        <v>0.35</v>
      </c>
      <c r="L27915" s="73">
        <v>239.58847076923075</v>
      </c>
    </row>
    <row r="27916" spans="1:12" x14ac:dyDescent="0.35">
      <c r="A27916" s="1" t="s">
        <v>46035</v>
      </c>
      <c r="B27916" t="s">
        <v>46036</v>
      </c>
      <c r="C27916" t="s">
        <v>34</v>
      </c>
      <c r="D27916" t="s">
        <v>35</v>
      </c>
      <c r="E27916">
        <v>2</v>
      </c>
      <c r="F27916" s="2">
        <v>178.05</v>
      </c>
      <c r="G27916" s="3">
        <v>1330.1</v>
      </c>
      <c r="H27916" s="3">
        <v>1.7805000000000002</v>
      </c>
      <c r="I27916" s="3">
        <v>0</v>
      </c>
      <c r="J27916" s="3">
        <v>179.8305</v>
      </c>
      <c r="K27916" s="4">
        <v>0.35000000000000003</v>
      </c>
      <c r="L27916" s="73">
        <v>326.46152307692307</v>
      </c>
    </row>
    <row r="27917" spans="1:12" x14ac:dyDescent="0.35">
      <c r="A27917" s="1" t="s">
        <v>46037</v>
      </c>
      <c r="B27917" t="s">
        <v>46038</v>
      </c>
      <c r="C27917" t="s">
        <v>34</v>
      </c>
      <c r="D27917" t="s">
        <v>35</v>
      </c>
      <c r="E27917">
        <v>1</v>
      </c>
      <c r="F27917" s="2">
        <v>109.04</v>
      </c>
      <c r="G27917" s="3">
        <v>570.84</v>
      </c>
      <c r="H27917" s="3">
        <v>1.0904</v>
      </c>
      <c r="I27917" s="3">
        <v>5.1248800000000001</v>
      </c>
      <c r="J27917" s="3">
        <v>115.25528000000001</v>
      </c>
      <c r="K27917" s="4">
        <v>0.35</v>
      </c>
      <c r="L27917" s="73">
        <v>209.23266215384618</v>
      </c>
    </row>
    <row r="27918" spans="1:12" x14ac:dyDescent="0.35">
      <c r="A27918" s="1" t="s">
        <v>46039</v>
      </c>
      <c r="B27918" t="s">
        <v>40478</v>
      </c>
      <c r="C27918" t="s">
        <v>34</v>
      </c>
      <c r="D27918" t="s">
        <v>35</v>
      </c>
      <c r="E27918">
        <v>1</v>
      </c>
      <c r="F27918" s="2">
        <v>28.65</v>
      </c>
      <c r="G27918" s="3">
        <v>149.78</v>
      </c>
      <c r="H27918" s="3">
        <v>0.28649999999999998</v>
      </c>
      <c r="I27918" s="3">
        <v>1.3465499999999999</v>
      </c>
      <c r="J27918" s="3">
        <v>30.283049999999999</v>
      </c>
      <c r="K27918" s="4">
        <v>0.35000000000000003</v>
      </c>
      <c r="L27918" s="73">
        <v>54.97538307692308</v>
      </c>
    </row>
    <row r="27919" spans="1:12" x14ac:dyDescent="0.35">
      <c r="A27919" s="1" t="s">
        <v>46040</v>
      </c>
      <c r="B27919" t="s">
        <v>46041</v>
      </c>
      <c r="C27919" t="s">
        <v>13</v>
      </c>
      <c r="D27919" t="s">
        <v>14</v>
      </c>
      <c r="E27919">
        <v>2</v>
      </c>
      <c r="F27919" s="2">
        <v>30.15</v>
      </c>
      <c r="G27919" s="3">
        <v>136.13</v>
      </c>
      <c r="H27919" s="3">
        <v>0.30149999999999999</v>
      </c>
      <c r="I27919" s="3">
        <v>0</v>
      </c>
      <c r="J27919" s="3">
        <v>30.451499999999999</v>
      </c>
      <c r="K27919" s="4">
        <v>0.35</v>
      </c>
      <c r="L27919" s="73">
        <v>55.28118461538461</v>
      </c>
    </row>
    <row r="27920" spans="1:12" x14ac:dyDescent="0.35">
      <c r="A27920" s="1" t="s">
        <v>46042</v>
      </c>
      <c r="B27920" t="s">
        <v>46043</v>
      </c>
      <c r="C27920" t="s">
        <v>34</v>
      </c>
      <c r="D27920" t="s">
        <v>35</v>
      </c>
      <c r="E27920">
        <v>2</v>
      </c>
      <c r="F27920" s="2">
        <v>1995.62</v>
      </c>
      <c r="G27920" s="3">
        <v>9577.59</v>
      </c>
      <c r="H27920" s="3">
        <v>19.956199999999999</v>
      </c>
      <c r="I27920" s="3">
        <v>0</v>
      </c>
      <c r="J27920" s="3">
        <v>2015.5762</v>
      </c>
      <c r="K27920" s="4">
        <v>0.35</v>
      </c>
      <c r="L27920" s="73">
        <v>3659.0460246153843</v>
      </c>
    </row>
    <row r="27921" spans="1:12" x14ac:dyDescent="0.35">
      <c r="A27921" s="1" t="s">
        <v>46044</v>
      </c>
      <c r="B27921" t="s">
        <v>46045</v>
      </c>
      <c r="C27921" t="s">
        <v>34</v>
      </c>
      <c r="D27921" t="s">
        <v>35</v>
      </c>
      <c r="E27921">
        <v>2</v>
      </c>
      <c r="F27921" s="2">
        <v>1883.11</v>
      </c>
      <c r="G27921" s="3">
        <v>9859.2099999999991</v>
      </c>
      <c r="H27921" s="3">
        <v>18.831099999999999</v>
      </c>
      <c r="I27921" s="3">
        <v>0</v>
      </c>
      <c r="J27921" s="3">
        <v>1901.9411</v>
      </c>
      <c r="K27921" s="4">
        <v>0.35000000000000003</v>
      </c>
      <c r="L27921" s="73">
        <v>3452.7546123076922</v>
      </c>
    </row>
    <row r="27922" spans="1:12" x14ac:dyDescent="0.35">
      <c r="A27922" s="1" t="s">
        <v>46046</v>
      </c>
      <c r="B27922" t="s">
        <v>46047</v>
      </c>
      <c r="C27922" t="s">
        <v>34</v>
      </c>
      <c r="D27922" t="s">
        <v>35</v>
      </c>
      <c r="E27922">
        <v>1</v>
      </c>
      <c r="F27922" s="2">
        <v>18.86</v>
      </c>
      <c r="G27922" s="3">
        <v>96.68</v>
      </c>
      <c r="H27922" s="3">
        <v>0.18859999999999999</v>
      </c>
      <c r="I27922" s="3">
        <v>0.88641999999999999</v>
      </c>
      <c r="J27922" s="3">
        <v>19.935020000000002</v>
      </c>
      <c r="K27922" s="4">
        <v>0.35</v>
      </c>
      <c r="L27922" s="73">
        <v>36.189728615384617</v>
      </c>
    </row>
    <row r="27923" spans="1:12" x14ac:dyDescent="0.35">
      <c r="A27923" s="1" t="s">
        <v>46048</v>
      </c>
      <c r="B27923" t="s">
        <v>46049</v>
      </c>
      <c r="C27923" t="s">
        <v>46</v>
      </c>
      <c r="D27923" t="s">
        <v>47</v>
      </c>
      <c r="E27923">
        <v>1</v>
      </c>
      <c r="F27923" s="2">
        <v>11.6</v>
      </c>
      <c r="G27923" s="3">
        <v>59.49</v>
      </c>
      <c r="H27923" s="3">
        <v>0.11599999999999999</v>
      </c>
      <c r="I27923" s="3">
        <v>0.54520000000000002</v>
      </c>
      <c r="J27923" s="3">
        <v>12.261199999999999</v>
      </c>
      <c r="K27923" s="4">
        <v>0.35000000000000003</v>
      </c>
      <c r="L27923" s="73">
        <v>22.258793846153843</v>
      </c>
    </row>
    <row r="27924" spans="1:12" x14ac:dyDescent="0.35">
      <c r="A27924" s="1" t="s">
        <v>46050</v>
      </c>
      <c r="B27924" t="s">
        <v>46051</v>
      </c>
      <c r="C27924" t="s">
        <v>13</v>
      </c>
      <c r="D27924" t="s">
        <v>14</v>
      </c>
      <c r="E27924">
        <v>1</v>
      </c>
      <c r="F27924" s="2">
        <v>897.71</v>
      </c>
      <c r="G27924" s="3">
        <v>4602.3</v>
      </c>
      <c r="H27924" s="3">
        <v>8.9771000000000001</v>
      </c>
      <c r="I27924" s="3">
        <v>42.192370000000004</v>
      </c>
      <c r="J27924" s="3">
        <v>948.87946999999997</v>
      </c>
      <c r="K27924" s="4">
        <v>0.35</v>
      </c>
      <c r="L27924" s="73">
        <v>1722.5811916923076</v>
      </c>
    </row>
    <row r="27925" spans="1:12" x14ac:dyDescent="0.35">
      <c r="A27925" s="1" t="s">
        <v>46052</v>
      </c>
      <c r="B27925" t="s">
        <v>46053</v>
      </c>
      <c r="C27925" t="s">
        <v>34</v>
      </c>
      <c r="D27925" t="s">
        <v>35</v>
      </c>
      <c r="E27925">
        <v>1</v>
      </c>
      <c r="F27925" s="2">
        <v>66.89</v>
      </c>
      <c r="G27925" s="3">
        <v>349.76</v>
      </c>
      <c r="H27925" s="3">
        <v>0.66890000000000005</v>
      </c>
      <c r="I27925" s="3">
        <v>3.1438299999999999</v>
      </c>
      <c r="J27925" s="3">
        <v>70.702729999999988</v>
      </c>
      <c r="K27925" s="4">
        <v>0.34999999999999992</v>
      </c>
      <c r="L27925" s="73">
        <v>128.35264830769228</v>
      </c>
    </row>
    <row r="27926" spans="1:12" x14ac:dyDescent="0.35">
      <c r="A27926" s="1">
        <v>41006034</v>
      </c>
      <c r="B27926" t="s">
        <v>40664</v>
      </c>
      <c r="C27926" t="s">
        <v>34</v>
      </c>
      <c r="D27926" t="s">
        <v>35</v>
      </c>
      <c r="E27926">
        <v>1</v>
      </c>
      <c r="F27926" s="2">
        <v>99.98</v>
      </c>
      <c r="G27926" s="3">
        <v>512.58000000000004</v>
      </c>
      <c r="H27926" s="3">
        <v>0.99980000000000002</v>
      </c>
      <c r="I27926" s="3">
        <v>4.6990600000000002</v>
      </c>
      <c r="J27926" s="3">
        <v>105.67886</v>
      </c>
      <c r="K27926" s="4">
        <v>0.35000000000000003</v>
      </c>
      <c r="L27926" s="73">
        <v>191.84777661538462</v>
      </c>
    </row>
    <row r="27927" spans="1:12" x14ac:dyDescent="0.35">
      <c r="A27927" s="1" t="s">
        <v>46054</v>
      </c>
      <c r="B27927" t="s">
        <v>46055</v>
      </c>
      <c r="C27927" t="s">
        <v>34</v>
      </c>
      <c r="D27927" t="s">
        <v>35</v>
      </c>
      <c r="E27927">
        <v>1</v>
      </c>
      <c r="F27927" s="2">
        <v>80.290000000000006</v>
      </c>
      <c r="G27927" s="3">
        <v>315.48</v>
      </c>
      <c r="H27927" s="3">
        <v>0.80290000000000006</v>
      </c>
      <c r="I27927" s="3">
        <v>3.7736300000000003</v>
      </c>
      <c r="J27927" s="3">
        <v>84.866529999999997</v>
      </c>
      <c r="K27927" s="4">
        <v>0.35</v>
      </c>
      <c r="L27927" s="73">
        <v>154.0653929230769</v>
      </c>
    </row>
    <row r="27928" spans="1:12" x14ac:dyDescent="0.35">
      <c r="A27928" s="1" t="s">
        <v>46056</v>
      </c>
      <c r="B27928" t="s">
        <v>46057</v>
      </c>
      <c r="C27928" t="s">
        <v>34</v>
      </c>
      <c r="D27928" t="s">
        <v>35</v>
      </c>
      <c r="E27928">
        <v>2</v>
      </c>
      <c r="F27928" s="2">
        <v>13.99</v>
      </c>
      <c r="G27928" s="3">
        <v>104.48</v>
      </c>
      <c r="H27928" s="3">
        <v>0.1399</v>
      </c>
      <c r="I27928" s="3">
        <v>0</v>
      </c>
      <c r="J27928" s="3">
        <v>14.129900000000001</v>
      </c>
      <c r="K27928" s="4">
        <v>0.35</v>
      </c>
      <c r="L27928" s="73">
        <v>25.651203076923078</v>
      </c>
    </row>
    <row r="27929" spans="1:12" x14ac:dyDescent="0.35">
      <c r="A27929" s="1" t="s">
        <v>46058</v>
      </c>
      <c r="B27929" t="s">
        <v>46059</v>
      </c>
      <c r="C27929" t="s">
        <v>34</v>
      </c>
      <c r="D27929" t="s">
        <v>35</v>
      </c>
      <c r="E27929">
        <v>1</v>
      </c>
      <c r="F27929" s="2">
        <v>122.14</v>
      </c>
      <c r="G27929" s="3">
        <v>639.48</v>
      </c>
      <c r="H27929" s="3">
        <v>1.2214</v>
      </c>
      <c r="I27929" s="3">
        <v>5.7405800000000005</v>
      </c>
      <c r="J27929" s="3">
        <v>129.10198</v>
      </c>
      <c r="K27929" s="4">
        <v>0.35000000000000003</v>
      </c>
      <c r="L27929" s="73">
        <v>234.3697483076923</v>
      </c>
    </row>
    <row r="27930" spans="1:12" x14ac:dyDescent="0.35">
      <c r="A27930" s="1" t="s">
        <v>46060</v>
      </c>
      <c r="B27930" t="s">
        <v>46061</v>
      </c>
      <c r="C27930" t="s">
        <v>34</v>
      </c>
      <c r="D27930" t="s">
        <v>35</v>
      </c>
      <c r="E27930">
        <v>1</v>
      </c>
      <c r="F27930" s="2">
        <v>1309.2</v>
      </c>
      <c r="G27930" s="3">
        <v>6711.81</v>
      </c>
      <c r="H27930" s="3">
        <v>13.092000000000001</v>
      </c>
      <c r="I27930" s="3">
        <v>61.532400000000003</v>
      </c>
      <c r="J27930" s="3">
        <v>1383.8244000000002</v>
      </c>
      <c r="K27930" s="4">
        <v>0.35000000000000003</v>
      </c>
      <c r="L27930" s="73">
        <v>2512.1735261538465</v>
      </c>
    </row>
    <row r="27931" spans="1:12" x14ac:dyDescent="0.35">
      <c r="A27931" s="1" t="s">
        <v>46062</v>
      </c>
      <c r="B27931" t="s">
        <v>46063</v>
      </c>
      <c r="C27931" t="s">
        <v>34</v>
      </c>
      <c r="D27931" t="s">
        <v>35</v>
      </c>
      <c r="E27931">
        <v>2</v>
      </c>
      <c r="F27931" s="2">
        <v>274.58999999999997</v>
      </c>
      <c r="G27931" s="3">
        <v>1407.71</v>
      </c>
      <c r="H27931" s="3">
        <v>2.7458999999999998</v>
      </c>
      <c r="I27931" s="3">
        <v>0</v>
      </c>
      <c r="J27931" s="3">
        <v>277.33589999999998</v>
      </c>
      <c r="K27931" s="4">
        <v>0.35000000000000003</v>
      </c>
      <c r="L27931" s="73">
        <v>503.47132615384612</v>
      </c>
    </row>
    <row r="27932" spans="1:12" x14ac:dyDescent="0.35">
      <c r="A27932" s="1" t="s">
        <v>46064</v>
      </c>
      <c r="B27932" t="s">
        <v>46065</v>
      </c>
      <c r="C27932" t="s">
        <v>13</v>
      </c>
      <c r="D27932" t="s">
        <v>14</v>
      </c>
      <c r="E27932">
        <v>2</v>
      </c>
      <c r="F27932" s="2">
        <v>588.85</v>
      </c>
      <c r="G27932" s="3">
        <v>3018.85</v>
      </c>
      <c r="H27932" s="3">
        <v>5.8885000000000005</v>
      </c>
      <c r="I27932" s="3">
        <v>0</v>
      </c>
      <c r="J27932" s="3">
        <v>594.73850000000004</v>
      </c>
      <c r="K27932" s="4">
        <v>0.35</v>
      </c>
      <c r="L27932" s="73">
        <v>1079.6791230769231</v>
      </c>
    </row>
    <row r="27933" spans="1:12" x14ac:dyDescent="0.35">
      <c r="A27933" s="1" t="s">
        <v>46066</v>
      </c>
      <c r="B27933" t="s">
        <v>46067</v>
      </c>
      <c r="C27933" t="s">
        <v>34</v>
      </c>
      <c r="D27933" t="s">
        <v>35</v>
      </c>
      <c r="E27933">
        <v>2</v>
      </c>
      <c r="F27933" s="2">
        <v>18213.650000000001</v>
      </c>
      <c r="G27933" s="3">
        <v>95359.42</v>
      </c>
      <c r="H27933" s="3">
        <v>182.13650000000001</v>
      </c>
      <c r="I27933" s="3">
        <v>0</v>
      </c>
      <c r="J27933" s="3">
        <v>18395.786500000002</v>
      </c>
      <c r="K27933" s="4">
        <v>0.35</v>
      </c>
      <c r="L27933" s="73">
        <v>33395.427800000005</v>
      </c>
    </row>
    <row r="27934" spans="1:12" x14ac:dyDescent="0.35">
      <c r="A27934" s="1" t="s">
        <v>46068</v>
      </c>
      <c r="B27934" t="s">
        <v>46069</v>
      </c>
      <c r="C27934" t="s">
        <v>46</v>
      </c>
      <c r="D27934" t="s">
        <v>47</v>
      </c>
      <c r="E27934">
        <v>1</v>
      </c>
      <c r="F27934" s="2">
        <v>33.130000000000003</v>
      </c>
      <c r="G27934" s="3">
        <v>169.84</v>
      </c>
      <c r="H27934" s="3">
        <v>0.33130000000000004</v>
      </c>
      <c r="I27934" s="3">
        <v>1.5571100000000002</v>
      </c>
      <c r="J27934" s="3">
        <v>35.018410000000003</v>
      </c>
      <c r="K27934" s="4">
        <v>0.35</v>
      </c>
      <c r="L27934" s="73">
        <v>63.571882769230776</v>
      </c>
    </row>
    <row r="27935" spans="1:12" x14ac:dyDescent="0.35">
      <c r="A27935" s="1" t="s">
        <v>46070</v>
      </c>
      <c r="B27935" t="s">
        <v>46071</v>
      </c>
      <c r="C27935" t="s">
        <v>34</v>
      </c>
      <c r="D27935" t="s">
        <v>35</v>
      </c>
      <c r="E27935">
        <v>1</v>
      </c>
      <c r="F27935" s="2">
        <v>6.15</v>
      </c>
      <c r="G27935" s="3">
        <v>31.51</v>
      </c>
      <c r="H27935" s="3">
        <v>6.1500000000000006E-2</v>
      </c>
      <c r="I27935" s="3">
        <v>0.28905000000000003</v>
      </c>
      <c r="J27935" s="3">
        <v>6.5005500000000005</v>
      </c>
      <c r="K27935" s="4">
        <v>0.35</v>
      </c>
      <c r="L27935" s="73">
        <v>11.800998461538462</v>
      </c>
    </row>
    <row r="27936" spans="1:12" x14ac:dyDescent="0.35">
      <c r="A27936" s="1" t="s">
        <v>46072</v>
      </c>
      <c r="B27936" t="s">
        <v>46073</v>
      </c>
      <c r="C27936" t="s">
        <v>34</v>
      </c>
      <c r="D27936" t="s">
        <v>35</v>
      </c>
      <c r="E27936">
        <v>1</v>
      </c>
      <c r="F27936" s="2">
        <v>9.11</v>
      </c>
      <c r="G27936" s="3">
        <v>47.57</v>
      </c>
      <c r="H27936" s="3">
        <v>9.11E-2</v>
      </c>
      <c r="I27936" s="3">
        <v>0.42817</v>
      </c>
      <c r="J27936" s="3">
        <v>9.62927</v>
      </c>
      <c r="K27936" s="4">
        <v>0.35000000000000003</v>
      </c>
      <c r="L27936" s="73">
        <v>17.480828615384617</v>
      </c>
    </row>
    <row r="27937" spans="1:12" x14ac:dyDescent="0.35">
      <c r="A27937" s="1" t="s">
        <v>46074</v>
      </c>
      <c r="B27937" t="s">
        <v>46075</v>
      </c>
      <c r="C27937" t="s">
        <v>13</v>
      </c>
      <c r="D27937" t="s">
        <v>14</v>
      </c>
      <c r="E27937">
        <v>1</v>
      </c>
      <c r="F27937" s="2">
        <v>53.53</v>
      </c>
      <c r="G27937" s="3">
        <v>270.79000000000002</v>
      </c>
      <c r="H27937" s="3">
        <v>0.5353</v>
      </c>
      <c r="I27937" s="3">
        <v>2.5159099999999999</v>
      </c>
      <c r="J27937" s="3">
        <v>56.581209999999999</v>
      </c>
      <c r="K27937" s="4">
        <v>0.35</v>
      </c>
      <c r="L27937" s="73">
        <v>102.71665815384615</v>
      </c>
    </row>
    <row r="27938" spans="1:12" x14ac:dyDescent="0.35">
      <c r="A27938" s="1" t="s">
        <v>46076</v>
      </c>
      <c r="B27938" t="s">
        <v>46077</v>
      </c>
      <c r="C27938" t="s">
        <v>34</v>
      </c>
      <c r="D27938" t="s">
        <v>35</v>
      </c>
      <c r="E27938">
        <v>2</v>
      </c>
      <c r="F27938" s="2">
        <v>244.42</v>
      </c>
      <c r="G27938" s="3">
        <v>1253.0899999999999</v>
      </c>
      <c r="H27938" s="3">
        <v>2.4441999999999999</v>
      </c>
      <c r="I27938" s="3">
        <v>0</v>
      </c>
      <c r="J27938" s="3">
        <v>246.86419999999998</v>
      </c>
      <c r="K27938" s="4">
        <v>0.35000000000000003</v>
      </c>
      <c r="L27938" s="73">
        <v>448.15347076923075</v>
      </c>
    </row>
    <row r="27939" spans="1:12" x14ac:dyDescent="0.35">
      <c r="A27939" s="1" t="s">
        <v>46078</v>
      </c>
      <c r="B27939" t="s">
        <v>46079</v>
      </c>
      <c r="C27939" t="s">
        <v>34</v>
      </c>
      <c r="D27939" t="s">
        <v>35</v>
      </c>
      <c r="E27939">
        <v>2</v>
      </c>
      <c r="F27939" s="2">
        <v>115.46</v>
      </c>
      <c r="G27939" s="3">
        <v>608.16999999999996</v>
      </c>
      <c r="H27939" s="3">
        <v>1.1546000000000001</v>
      </c>
      <c r="I27939" s="3">
        <v>0</v>
      </c>
      <c r="J27939" s="3">
        <v>116.6146</v>
      </c>
      <c r="K27939" s="4">
        <v>0.35</v>
      </c>
      <c r="L27939" s="73">
        <v>211.70035076923077</v>
      </c>
    </row>
    <row r="27940" spans="1:12" x14ac:dyDescent="0.35">
      <c r="A27940" s="1" t="s">
        <v>46080</v>
      </c>
      <c r="B27940" t="s">
        <v>40907</v>
      </c>
      <c r="C27940" t="s">
        <v>13</v>
      </c>
      <c r="D27940" t="s">
        <v>14</v>
      </c>
      <c r="E27940">
        <v>2</v>
      </c>
      <c r="F27940" s="2">
        <v>595.75</v>
      </c>
      <c r="G27940" s="3">
        <v>3054.19</v>
      </c>
      <c r="H27940" s="3">
        <v>5.9575000000000005</v>
      </c>
      <c r="I27940" s="3">
        <v>0</v>
      </c>
      <c r="J27940" s="3">
        <v>601.70749999999998</v>
      </c>
      <c r="K27940" s="4">
        <v>0.35000000000000003</v>
      </c>
      <c r="L27940" s="73">
        <v>1092.3305384615385</v>
      </c>
    </row>
    <row r="27941" spans="1:12" x14ac:dyDescent="0.35">
      <c r="A27941" s="1" t="s">
        <v>46081</v>
      </c>
      <c r="B27941" t="s">
        <v>46082</v>
      </c>
      <c r="C27941" t="s">
        <v>34</v>
      </c>
      <c r="D27941" t="s">
        <v>35</v>
      </c>
      <c r="E27941">
        <v>2</v>
      </c>
      <c r="F27941" s="2">
        <v>54.16</v>
      </c>
      <c r="G27941" s="3">
        <v>404.57</v>
      </c>
      <c r="H27941" s="3">
        <v>0.54159999999999997</v>
      </c>
      <c r="I27941" s="3">
        <v>0</v>
      </c>
      <c r="J27941" s="3">
        <v>54.701599999999999</v>
      </c>
      <c r="K27941" s="4">
        <v>0.35000000000000003</v>
      </c>
      <c r="L27941" s="73">
        <v>99.304443076923079</v>
      </c>
    </row>
    <row r="27942" spans="1:12" x14ac:dyDescent="0.35">
      <c r="A27942" s="1" t="s">
        <v>46083</v>
      </c>
      <c r="B27942" t="s">
        <v>45328</v>
      </c>
      <c r="C27942" t="s">
        <v>34</v>
      </c>
      <c r="D27942" t="s">
        <v>35</v>
      </c>
      <c r="E27942">
        <v>1</v>
      </c>
      <c r="F27942" s="2">
        <v>493.92</v>
      </c>
      <c r="G27942" s="3">
        <v>2532.15</v>
      </c>
      <c r="H27942" s="3">
        <v>4.9392000000000005</v>
      </c>
      <c r="I27942" s="3">
        <v>23.21424</v>
      </c>
      <c r="J27942" s="3">
        <v>522.07344000000001</v>
      </c>
      <c r="K27942" s="4">
        <v>0.35</v>
      </c>
      <c r="L27942" s="73">
        <v>947.76409107692302</v>
      </c>
    </row>
    <row r="27943" spans="1:12" x14ac:dyDescent="0.35">
      <c r="A27943" s="1" t="s">
        <v>46084</v>
      </c>
      <c r="B27943" t="s">
        <v>46085</v>
      </c>
      <c r="C27943" t="s">
        <v>13</v>
      </c>
      <c r="D27943" t="s">
        <v>14</v>
      </c>
      <c r="E27943">
        <v>2</v>
      </c>
      <c r="F27943" s="2">
        <v>27.74</v>
      </c>
      <c r="G27943" s="3">
        <v>115.6</v>
      </c>
      <c r="H27943" s="3">
        <v>0.27739999999999998</v>
      </c>
      <c r="I27943" s="3">
        <v>0</v>
      </c>
      <c r="J27943" s="3">
        <v>28.017399999999999</v>
      </c>
      <c r="K27943" s="4">
        <v>0.35000000000000003</v>
      </c>
      <c r="L27943" s="73">
        <v>50.862356923076923</v>
      </c>
    </row>
    <row r="27944" spans="1:12" x14ac:dyDescent="0.35">
      <c r="A27944" s="1" t="s">
        <v>46086</v>
      </c>
      <c r="B27944" t="s">
        <v>46087</v>
      </c>
      <c r="C27944" t="s">
        <v>34</v>
      </c>
      <c r="D27944" t="s">
        <v>35</v>
      </c>
      <c r="E27944">
        <v>2</v>
      </c>
      <c r="F27944" s="2">
        <v>1424.42</v>
      </c>
      <c r="G27944" s="3">
        <v>7302.47</v>
      </c>
      <c r="H27944" s="3">
        <v>14.244200000000001</v>
      </c>
      <c r="I27944" s="3">
        <v>0</v>
      </c>
      <c r="J27944" s="3">
        <v>1438.6642000000002</v>
      </c>
      <c r="K27944" s="4">
        <v>0.34999999999999992</v>
      </c>
      <c r="L27944" s="73">
        <v>2611.7288553846156</v>
      </c>
    </row>
    <row r="27945" spans="1:12" x14ac:dyDescent="0.35">
      <c r="A27945" s="1" t="s">
        <v>46088</v>
      </c>
      <c r="B27945" t="s">
        <v>46089</v>
      </c>
      <c r="C27945" t="s">
        <v>34</v>
      </c>
      <c r="D27945" t="s">
        <v>35</v>
      </c>
      <c r="E27945">
        <v>2</v>
      </c>
      <c r="F27945" s="2">
        <v>52.87</v>
      </c>
      <c r="G27945" s="3">
        <v>394.98</v>
      </c>
      <c r="H27945" s="3">
        <v>0.52869999999999995</v>
      </c>
      <c r="I27945" s="3">
        <v>0</v>
      </c>
      <c r="J27945" s="3">
        <v>53.398699999999998</v>
      </c>
      <c r="K27945" s="4">
        <v>0.35</v>
      </c>
      <c r="L27945" s="73">
        <v>96.939178461538461</v>
      </c>
    </row>
    <row r="27946" spans="1:12" x14ac:dyDescent="0.35">
      <c r="A27946" s="1" t="s">
        <v>46090</v>
      </c>
      <c r="B27946" t="s">
        <v>46091</v>
      </c>
      <c r="C27946" t="s">
        <v>34</v>
      </c>
      <c r="D27946" t="s">
        <v>35</v>
      </c>
      <c r="E27946">
        <v>1</v>
      </c>
      <c r="F27946" s="2">
        <v>148.24</v>
      </c>
      <c r="G27946" s="3">
        <v>286.67</v>
      </c>
      <c r="H27946" s="3">
        <v>1.4824000000000002</v>
      </c>
      <c r="I27946" s="3">
        <v>6.9672800000000006</v>
      </c>
      <c r="J27946" s="3">
        <v>156.68968000000001</v>
      </c>
      <c r="K27946" s="4">
        <v>0.34999999999999992</v>
      </c>
      <c r="L27946" s="73">
        <v>284.45203446153846</v>
      </c>
    </row>
    <row r="27947" spans="1:12" x14ac:dyDescent="0.35">
      <c r="A27947" s="1" t="s">
        <v>46092</v>
      </c>
      <c r="B27947" t="s">
        <v>46093</v>
      </c>
      <c r="C27947" t="s">
        <v>34</v>
      </c>
      <c r="D27947" t="s">
        <v>35</v>
      </c>
      <c r="E27947">
        <v>2</v>
      </c>
      <c r="F27947" s="2">
        <v>44.16</v>
      </c>
      <c r="G27947" s="3">
        <v>231.2</v>
      </c>
      <c r="H27947" s="3">
        <v>0.44159999999999999</v>
      </c>
      <c r="I27947" s="3">
        <v>0</v>
      </c>
      <c r="J27947" s="3">
        <v>44.601599999999998</v>
      </c>
      <c r="K27947" s="4">
        <v>0.34999999999999992</v>
      </c>
      <c r="L27947" s="73">
        <v>80.969058461538452</v>
      </c>
    </row>
    <row r="27948" spans="1:12" x14ac:dyDescent="0.35">
      <c r="A27948" s="1" t="s">
        <v>46094</v>
      </c>
      <c r="B27948" t="s">
        <v>46095</v>
      </c>
      <c r="C27948" t="s">
        <v>34</v>
      </c>
      <c r="D27948" t="s">
        <v>35</v>
      </c>
      <c r="E27948">
        <v>1</v>
      </c>
      <c r="F27948" s="2">
        <v>834.65</v>
      </c>
      <c r="G27948" s="3">
        <v>4618.0600000000004</v>
      </c>
      <c r="H27948" s="3">
        <v>8.3465000000000007</v>
      </c>
      <c r="I27948" s="3">
        <v>39.228549999999998</v>
      </c>
      <c r="J27948" s="3">
        <v>882.22505000000001</v>
      </c>
      <c r="K27948" s="4">
        <v>0.35</v>
      </c>
      <c r="L27948" s="73">
        <v>1601.577783076923</v>
      </c>
    </row>
    <row r="27949" spans="1:12" x14ac:dyDescent="0.35">
      <c r="A27949" s="1" t="s">
        <v>46096</v>
      </c>
      <c r="B27949" t="s">
        <v>40460</v>
      </c>
      <c r="C27949" t="s">
        <v>34</v>
      </c>
      <c r="D27949" t="s">
        <v>35</v>
      </c>
      <c r="E27949">
        <v>1</v>
      </c>
      <c r="F27949" s="2">
        <v>828.39</v>
      </c>
      <c r="G27949" s="3">
        <v>4246.88</v>
      </c>
      <c r="H27949" s="3">
        <v>8.2838999999999992</v>
      </c>
      <c r="I27949" s="3">
        <v>38.934330000000003</v>
      </c>
      <c r="J27949" s="3">
        <v>875.60823000000005</v>
      </c>
      <c r="K27949" s="4">
        <v>0.35</v>
      </c>
      <c r="L27949" s="73">
        <v>1589.5657098461538</v>
      </c>
    </row>
    <row r="27950" spans="1:12" x14ac:dyDescent="0.35">
      <c r="A27950" s="1" t="s">
        <v>46097</v>
      </c>
      <c r="B27950" t="s">
        <v>46098</v>
      </c>
      <c r="C27950" t="s">
        <v>46</v>
      </c>
      <c r="D27950" t="s">
        <v>47</v>
      </c>
      <c r="E27950">
        <v>1</v>
      </c>
      <c r="F27950" s="2">
        <v>210.47</v>
      </c>
      <c r="G27950" s="3">
        <v>1078.97</v>
      </c>
      <c r="H27950" s="3">
        <v>2.1047000000000002</v>
      </c>
      <c r="I27950" s="3">
        <v>9.8920899999999996</v>
      </c>
      <c r="J27950" s="3">
        <v>222.46679</v>
      </c>
      <c r="K27950" s="4">
        <v>0.35</v>
      </c>
      <c r="L27950" s="73">
        <v>403.86278799999997</v>
      </c>
    </row>
    <row r="27951" spans="1:12" x14ac:dyDescent="0.35">
      <c r="A27951" s="1">
        <v>41001279</v>
      </c>
      <c r="B27951" t="s">
        <v>46099</v>
      </c>
      <c r="C27951" t="s">
        <v>34</v>
      </c>
      <c r="D27951" t="s">
        <v>35</v>
      </c>
      <c r="E27951">
        <v>1</v>
      </c>
      <c r="F27951" s="2">
        <v>2.88</v>
      </c>
      <c r="G27951" s="3">
        <v>14.72</v>
      </c>
      <c r="H27951" s="3">
        <v>2.8799999999999999E-2</v>
      </c>
      <c r="I27951" s="3">
        <v>0.13536000000000001</v>
      </c>
      <c r="J27951" s="3">
        <v>3.0441599999999998</v>
      </c>
      <c r="K27951" s="4">
        <v>0.35</v>
      </c>
      <c r="L27951" s="73">
        <v>5.5263212307692307</v>
      </c>
    </row>
    <row r="27952" spans="1:12" x14ac:dyDescent="0.35">
      <c r="A27952" s="1" t="s">
        <v>46100</v>
      </c>
      <c r="B27952" t="s">
        <v>46101</v>
      </c>
      <c r="C27952" t="s">
        <v>34</v>
      </c>
      <c r="D27952" t="s">
        <v>35</v>
      </c>
      <c r="E27952">
        <v>1</v>
      </c>
      <c r="F27952" s="2">
        <v>5978.31</v>
      </c>
      <c r="G27952" s="3">
        <v>33253.75</v>
      </c>
      <c r="H27952" s="3">
        <v>59.783100000000005</v>
      </c>
      <c r="I27952" s="3">
        <v>280.98057</v>
      </c>
      <c r="J27952" s="3">
        <v>6319.0736699999998</v>
      </c>
      <c r="K27952" s="4">
        <v>0.35</v>
      </c>
      <c r="L27952" s="73">
        <v>11471.549123999999</v>
      </c>
    </row>
    <row r="27953" spans="1:12" x14ac:dyDescent="0.35">
      <c r="A27953" s="1" t="s">
        <v>46102</v>
      </c>
      <c r="B27953" t="s">
        <v>46103</v>
      </c>
      <c r="C27953" t="s">
        <v>34</v>
      </c>
      <c r="D27953" t="s">
        <v>35</v>
      </c>
      <c r="E27953">
        <v>1</v>
      </c>
      <c r="F27953" s="2">
        <v>27.7</v>
      </c>
      <c r="G27953" s="3">
        <v>247.26</v>
      </c>
      <c r="H27953" s="3">
        <v>0.27700000000000002</v>
      </c>
      <c r="I27953" s="3">
        <v>1.3019000000000001</v>
      </c>
      <c r="J27953" s="3">
        <v>29.2789</v>
      </c>
      <c r="K27953" s="4">
        <v>0.35000000000000003</v>
      </c>
      <c r="L27953" s="73">
        <v>53.152464615384616</v>
      </c>
    </row>
    <row r="27954" spans="1:12" x14ac:dyDescent="0.35">
      <c r="A27954" s="1" t="s">
        <v>46104</v>
      </c>
      <c r="B27954" t="s">
        <v>43096</v>
      </c>
      <c r="C27954" t="s">
        <v>34</v>
      </c>
      <c r="D27954" t="s">
        <v>35</v>
      </c>
      <c r="E27954">
        <v>1</v>
      </c>
      <c r="F27954" s="2">
        <v>881.18</v>
      </c>
      <c r="G27954" s="3">
        <v>4517.47</v>
      </c>
      <c r="H27954" s="3">
        <v>8.8117999999999999</v>
      </c>
      <c r="I27954" s="3">
        <v>41.415459999999996</v>
      </c>
      <c r="J27954" s="3">
        <v>931.40725999999995</v>
      </c>
      <c r="K27954" s="4">
        <v>0.35</v>
      </c>
      <c r="L27954" s="73">
        <v>1690.8624104615383</v>
      </c>
    </row>
    <row r="27955" spans="1:12" x14ac:dyDescent="0.35">
      <c r="A27955" s="1" t="s">
        <v>46105</v>
      </c>
      <c r="B27955" t="s">
        <v>43838</v>
      </c>
      <c r="C27955" t="s">
        <v>34</v>
      </c>
      <c r="D27955" t="s">
        <v>35</v>
      </c>
      <c r="E27955">
        <v>2</v>
      </c>
      <c r="F27955" s="2">
        <v>2412.48</v>
      </c>
      <c r="G27955" s="3">
        <v>12630.79</v>
      </c>
      <c r="H27955" s="3">
        <v>24.1248</v>
      </c>
      <c r="I27955" s="3">
        <v>0</v>
      </c>
      <c r="J27955" s="3">
        <v>2436.6048000000001</v>
      </c>
      <c r="K27955" s="4">
        <v>0.35</v>
      </c>
      <c r="L27955" s="73">
        <v>4423.3748676923078</v>
      </c>
    </row>
    <row r="27956" spans="1:12" x14ac:dyDescent="0.35">
      <c r="A27956" s="1" t="s">
        <v>46106</v>
      </c>
      <c r="B27956" t="s">
        <v>46107</v>
      </c>
      <c r="C27956" t="s">
        <v>34</v>
      </c>
      <c r="D27956" t="s">
        <v>35</v>
      </c>
      <c r="E27956">
        <v>2</v>
      </c>
      <c r="F27956" s="2">
        <v>3628.8</v>
      </c>
      <c r="G27956" s="3">
        <v>18998.95</v>
      </c>
      <c r="H27956" s="3">
        <v>36.288000000000004</v>
      </c>
      <c r="I27956" s="3">
        <v>0</v>
      </c>
      <c r="J27956" s="3">
        <v>3665.0880000000002</v>
      </c>
      <c r="K27956" s="4">
        <v>0.35</v>
      </c>
      <c r="L27956" s="73">
        <v>6653.544369230769</v>
      </c>
    </row>
    <row r="27957" spans="1:12" x14ac:dyDescent="0.35">
      <c r="A27957" s="1" t="s">
        <v>46108</v>
      </c>
      <c r="B27957" t="s">
        <v>46109</v>
      </c>
      <c r="C27957" t="s">
        <v>46</v>
      </c>
      <c r="D27957" t="s">
        <v>47</v>
      </c>
      <c r="E27957">
        <v>1</v>
      </c>
      <c r="F27957" s="2">
        <v>38.28</v>
      </c>
      <c r="G27957" s="3">
        <v>196.3</v>
      </c>
      <c r="H27957" s="3">
        <v>0.38280000000000003</v>
      </c>
      <c r="I27957" s="3">
        <v>1.7991600000000001</v>
      </c>
      <c r="J27957" s="3">
        <v>40.461960000000005</v>
      </c>
      <c r="K27957" s="4">
        <v>0.34999999999999992</v>
      </c>
      <c r="L27957" s="73">
        <v>73.454019692307696</v>
      </c>
    </row>
    <row r="27958" spans="1:12" x14ac:dyDescent="0.35">
      <c r="A27958" s="1" t="s">
        <v>46110</v>
      </c>
      <c r="B27958" t="s">
        <v>46111</v>
      </c>
      <c r="C27958" t="s">
        <v>34</v>
      </c>
      <c r="D27958" t="s">
        <v>35</v>
      </c>
      <c r="E27958">
        <v>1</v>
      </c>
      <c r="F27958" s="2">
        <v>417.39</v>
      </c>
      <c r="G27958" s="3">
        <v>2139.86</v>
      </c>
      <c r="H27958" s="3">
        <v>4.1738999999999997</v>
      </c>
      <c r="I27958" s="3">
        <v>19.617329999999999</v>
      </c>
      <c r="J27958" s="3">
        <v>441.18122999999997</v>
      </c>
      <c r="K27958" s="4">
        <v>0.35</v>
      </c>
      <c r="L27958" s="73">
        <v>800.91361753846149</v>
      </c>
    </row>
    <row r="27959" spans="1:12" x14ac:dyDescent="0.35">
      <c r="A27959" s="1" t="s">
        <v>46112</v>
      </c>
      <c r="B27959" t="s">
        <v>46113</v>
      </c>
      <c r="C27959" t="s">
        <v>34</v>
      </c>
      <c r="D27959" t="s">
        <v>35</v>
      </c>
      <c r="E27959">
        <v>2</v>
      </c>
      <c r="F27959" s="2">
        <v>18.309999999999999</v>
      </c>
      <c r="G27959" s="3">
        <v>136.76</v>
      </c>
      <c r="H27959" s="3">
        <v>0.18309999999999998</v>
      </c>
      <c r="I27959" s="3">
        <v>0</v>
      </c>
      <c r="J27959" s="3">
        <v>18.493099999999998</v>
      </c>
      <c r="K27959" s="4">
        <v>0.34999999999999992</v>
      </c>
      <c r="L27959" s="73">
        <v>33.572089230769222</v>
      </c>
    </row>
    <row r="27960" spans="1:12" x14ac:dyDescent="0.35">
      <c r="A27960" s="1" t="s">
        <v>46114</v>
      </c>
      <c r="B27960" t="s">
        <v>45222</v>
      </c>
      <c r="C27960" t="s">
        <v>34</v>
      </c>
      <c r="D27960" t="s">
        <v>35</v>
      </c>
      <c r="E27960">
        <v>2</v>
      </c>
      <c r="F27960" s="2">
        <v>3128.16</v>
      </c>
      <c r="G27960" s="3">
        <v>0</v>
      </c>
      <c r="H27960" s="3">
        <v>31.281600000000001</v>
      </c>
      <c r="I27960" s="3">
        <v>0</v>
      </c>
      <c r="J27960" s="3">
        <v>3159.4415999999997</v>
      </c>
      <c r="K27960" s="4">
        <v>0.35000000000000003</v>
      </c>
      <c r="L27960" s="73">
        <v>5735.6016738461531</v>
      </c>
    </row>
    <row r="27961" spans="1:12" x14ac:dyDescent="0.35">
      <c r="A27961" s="1" t="s">
        <v>46115</v>
      </c>
      <c r="B27961" t="s">
        <v>46116</v>
      </c>
      <c r="C27961" t="s">
        <v>34</v>
      </c>
      <c r="D27961" t="s">
        <v>35</v>
      </c>
      <c r="E27961">
        <v>2</v>
      </c>
      <c r="F27961" s="2">
        <v>9135.58</v>
      </c>
      <c r="G27961" s="3">
        <v>47830.26</v>
      </c>
      <c r="H27961" s="3">
        <v>91.355800000000002</v>
      </c>
      <c r="I27961" s="3">
        <v>0</v>
      </c>
      <c r="J27961" s="3">
        <v>9226.9357999999993</v>
      </c>
      <c r="K27961" s="4">
        <v>0.35000000000000003</v>
      </c>
      <c r="L27961" s="73">
        <v>16750.437298461537</v>
      </c>
    </row>
    <row r="27962" spans="1:12" x14ac:dyDescent="0.35">
      <c r="A27962" s="1" t="s">
        <v>46117</v>
      </c>
      <c r="B27962" t="s">
        <v>43151</v>
      </c>
      <c r="C27962" t="s">
        <v>34</v>
      </c>
      <c r="D27962" t="s">
        <v>35</v>
      </c>
      <c r="E27962">
        <v>1</v>
      </c>
      <c r="F27962" s="2">
        <v>2676.38</v>
      </c>
      <c r="G27962" s="3">
        <v>13720.84</v>
      </c>
      <c r="H27962" s="3">
        <v>26.763800000000003</v>
      </c>
      <c r="I27962" s="3">
        <v>125.78986</v>
      </c>
      <c r="J27962" s="3">
        <v>2828.9336600000001</v>
      </c>
      <c r="K27962" s="4">
        <v>0.35</v>
      </c>
      <c r="L27962" s="73">
        <v>5135.6026443076926</v>
      </c>
    </row>
    <row r="27963" spans="1:12" x14ac:dyDescent="0.35">
      <c r="A27963" s="1" t="s">
        <v>46118</v>
      </c>
      <c r="B27963" t="s">
        <v>46119</v>
      </c>
      <c r="C27963" t="s">
        <v>34</v>
      </c>
      <c r="D27963" t="s">
        <v>35</v>
      </c>
      <c r="E27963">
        <v>1</v>
      </c>
      <c r="F27963" s="2">
        <v>1032.8900000000001</v>
      </c>
      <c r="G27963" s="3">
        <v>5407.8</v>
      </c>
      <c r="H27963" s="3">
        <v>10.328900000000001</v>
      </c>
      <c r="I27963" s="3">
        <v>48.545830000000002</v>
      </c>
      <c r="J27963" s="3">
        <v>1091.7647300000001</v>
      </c>
      <c r="K27963" s="4">
        <v>0.35</v>
      </c>
      <c r="L27963" s="73">
        <v>1981.9728944615385</v>
      </c>
    </row>
    <row r="27964" spans="1:12" x14ac:dyDescent="0.35">
      <c r="A27964" s="1" t="s">
        <v>46120</v>
      </c>
      <c r="B27964" t="s">
        <v>46121</v>
      </c>
      <c r="C27964" t="s">
        <v>34</v>
      </c>
      <c r="D27964" t="s">
        <v>35</v>
      </c>
      <c r="E27964">
        <v>1</v>
      </c>
      <c r="F27964" s="2">
        <v>20.74</v>
      </c>
      <c r="G27964" s="3">
        <v>158.43</v>
      </c>
      <c r="H27964" s="3">
        <v>0.2074</v>
      </c>
      <c r="I27964" s="3">
        <v>0.97477999999999998</v>
      </c>
      <c r="J27964" s="3">
        <v>21.922179999999997</v>
      </c>
      <c r="K27964" s="4">
        <v>0.35000000000000003</v>
      </c>
      <c r="L27964" s="73">
        <v>39.797188307692302</v>
      </c>
    </row>
    <row r="27965" spans="1:12" x14ac:dyDescent="0.35">
      <c r="A27965" s="1" t="s">
        <v>46122</v>
      </c>
      <c r="B27965" t="s">
        <v>46123</v>
      </c>
      <c r="C27965" t="s">
        <v>34</v>
      </c>
      <c r="D27965" t="s">
        <v>35</v>
      </c>
      <c r="E27965">
        <v>2</v>
      </c>
      <c r="F27965" s="2">
        <v>6.98</v>
      </c>
      <c r="G27965" s="3">
        <v>52.13</v>
      </c>
      <c r="H27965" s="3">
        <v>6.9800000000000001E-2</v>
      </c>
      <c r="I27965" s="3">
        <v>0</v>
      </c>
      <c r="J27965" s="3">
        <v>7.0498000000000003</v>
      </c>
      <c r="K27965" s="4">
        <v>0.35</v>
      </c>
      <c r="L27965" s="73">
        <v>12.79809846153846</v>
      </c>
    </row>
    <row r="27966" spans="1:12" x14ac:dyDescent="0.35">
      <c r="A27966" s="1" t="s">
        <v>46124</v>
      </c>
      <c r="B27966" t="s">
        <v>46125</v>
      </c>
      <c r="C27966" t="s">
        <v>34</v>
      </c>
      <c r="D27966" t="s">
        <v>35</v>
      </c>
      <c r="E27966">
        <v>1</v>
      </c>
      <c r="F27966" s="2">
        <v>25.17</v>
      </c>
      <c r="G27966" s="3">
        <v>236.93</v>
      </c>
      <c r="H27966" s="3">
        <v>0.25170000000000003</v>
      </c>
      <c r="I27966" s="3">
        <v>1.18299</v>
      </c>
      <c r="J27966" s="3">
        <v>26.604690000000002</v>
      </c>
      <c r="K27966" s="4">
        <v>0.34999999999999992</v>
      </c>
      <c r="L27966" s="73">
        <v>48.29774492307692</v>
      </c>
    </row>
    <row r="27967" spans="1:12" x14ac:dyDescent="0.35">
      <c r="A27967" s="1" t="s">
        <v>46126</v>
      </c>
      <c r="B27967" t="s">
        <v>46127</v>
      </c>
      <c r="C27967" t="s">
        <v>34</v>
      </c>
      <c r="D27967" t="s">
        <v>35</v>
      </c>
      <c r="E27967">
        <v>2</v>
      </c>
      <c r="F27967" s="2">
        <v>4621.01</v>
      </c>
      <c r="G27967" s="3">
        <v>23690.18</v>
      </c>
      <c r="H27967" s="3">
        <v>46.210100000000004</v>
      </c>
      <c r="I27967" s="3">
        <v>0</v>
      </c>
      <c r="J27967" s="3">
        <v>4667.2201000000005</v>
      </c>
      <c r="K27967" s="4">
        <v>0.35</v>
      </c>
      <c r="L27967" s="73">
        <v>8472.7995661538462</v>
      </c>
    </row>
    <row r="27968" spans="1:12" x14ac:dyDescent="0.35">
      <c r="A27968" s="1" t="s">
        <v>46128</v>
      </c>
      <c r="B27968" t="s">
        <v>42645</v>
      </c>
      <c r="C27968" t="s">
        <v>34</v>
      </c>
      <c r="D27968" t="s">
        <v>35</v>
      </c>
      <c r="E27968">
        <v>2</v>
      </c>
      <c r="F27968" s="2">
        <v>697.13</v>
      </c>
      <c r="G27968" s="3">
        <v>3573.92</v>
      </c>
      <c r="H27968" s="3">
        <v>6.9713000000000003</v>
      </c>
      <c r="I27968" s="3">
        <v>0</v>
      </c>
      <c r="J27968" s="3">
        <v>704.10130000000004</v>
      </c>
      <c r="K27968" s="4">
        <v>0.35</v>
      </c>
      <c r="L27968" s="73">
        <v>1278.2146676923078</v>
      </c>
    </row>
    <row r="27969" spans="1:12" x14ac:dyDescent="0.35">
      <c r="A27969" s="1" t="s">
        <v>46129</v>
      </c>
      <c r="B27969" t="s">
        <v>46130</v>
      </c>
      <c r="C27969" t="s">
        <v>34</v>
      </c>
      <c r="D27969" t="s">
        <v>35</v>
      </c>
      <c r="E27969">
        <v>2</v>
      </c>
      <c r="F27969" s="2">
        <v>1046.24</v>
      </c>
      <c r="G27969" s="3">
        <v>5363.67</v>
      </c>
      <c r="H27969" s="3">
        <v>10.462400000000001</v>
      </c>
      <c r="I27969" s="3">
        <v>0</v>
      </c>
      <c r="J27969" s="3">
        <v>1056.7023999999999</v>
      </c>
      <c r="K27969" s="4">
        <v>0.34999999999999992</v>
      </c>
      <c r="L27969" s="73">
        <v>1918.3212799999997</v>
      </c>
    </row>
    <row r="27970" spans="1:12" x14ac:dyDescent="0.35">
      <c r="A27970" s="1" t="s">
        <v>46131</v>
      </c>
      <c r="B27970" t="s">
        <v>45145</v>
      </c>
      <c r="C27970" t="s">
        <v>34</v>
      </c>
      <c r="D27970" t="s">
        <v>35</v>
      </c>
      <c r="E27970">
        <v>1</v>
      </c>
      <c r="F27970" s="2">
        <v>5022.32</v>
      </c>
      <c r="G27970" s="3">
        <v>26294.87</v>
      </c>
      <c r="H27970" s="3">
        <v>50.223199999999999</v>
      </c>
      <c r="I27970" s="3">
        <v>236.04903999999999</v>
      </c>
      <c r="J27970" s="3">
        <v>5308.5922399999999</v>
      </c>
      <c r="K27970" s="4">
        <v>0.35000000000000003</v>
      </c>
      <c r="L27970" s="73">
        <v>9637.1366818461538</v>
      </c>
    </row>
    <row r="27971" spans="1:12" x14ac:dyDescent="0.35">
      <c r="A27971" s="1" t="s">
        <v>46132</v>
      </c>
      <c r="B27971" t="s">
        <v>46133</v>
      </c>
      <c r="C27971" t="s">
        <v>13</v>
      </c>
      <c r="D27971" t="s">
        <v>14</v>
      </c>
      <c r="E27971">
        <v>2</v>
      </c>
      <c r="F27971" s="2">
        <v>143.01</v>
      </c>
      <c r="G27971" s="3">
        <v>733.19</v>
      </c>
      <c r="H27971" s="3">
        <v>1.4300999999999999</v>
      </c>
      <c r="I27971" s="3">
        <v>0</v>
      </c>
      <c r="J27971" s="3">
        <v>144.4401</v>
      </c>
      <c r="K27971" s="4">
        <v>0.34999999999999992</v>
      </c>
      <c r="L27971" s="73">
        <v>262.21433538461537</v>
      </c>
    </row>
    <row r="27972" spans="1:12" x14ac:dyDescent="0.35">
      <c r="A27972" s="1" t="s">
        <v>46134</v>
      </c>
      <c r="B27972" t="s">
        <v>46135</v>
      </c>
      <c r="C27972" t="s">
        <v>34</v>
      </c>
      <c r="D27972" t="s">
        <v>35</v>
      </c>
      <c r="E27972">
        <v>2</v>
      </c>
      <c r="F27972" s="2">
        <v>192.83</v>
      </c>
      <c r="G27972" s="3">
        <v>967.33</v>
      </c>
      <c r="H27972" s="3">
        <v>1.9283000000000001</v>
      </c>
      <c r="I27972" s="3">
        <v>0</v>
      </c>
      <c r="J27972" s="3">
        <v>194.75830000000002</v>
      </c>
      <c r="K27972" s="4">
        <v>0.34999999999999992</v>
      </c>
      <c r="L27972" s="73">
        <v>353.56122153846155</v>
      </c>
    </row>
    <row r="27973" spans="1:12" x14ac:dyDescent="0.35">
      <c r="A27973" s="1" t="s">
        <v>46136</v>
      </c>
      <c r="B27973" t="s">
        <v>46137</v>
      </c>
      <c r="C27973" t="s">
        <v>34</v>
      </c>
      <c r="D27973" t="s">
        <v>35</v>
      </c>
      <c r="E27973">
        <v>1</v>
      </c>
      <c r="F27973" s="2">
        <v>841.24</v>
      </c>
      <c r="G27973" s="3">
        <v>4404.3500000000004</v>
      </c>
      <c r="H27973" s="3">
        <v>8.4123999999999999</v>
      </c>
      <c r="I27973" s="3">
        <v>39.53828</v>
      </c>
      <c r="J27973" s="3">
        <v>889.19068000000004</v>
      </c>
      <c r="K27973" s="4">
        <v>0.35</v>
      </c>
      <c r="L27973" s="73">
        <v>1614.2230806153846</v>
      </c>
    </row>
    <row r="27974" spans="1:12" x14ac:dyDescent="0.35">
      <c r="A27974" s="1" t="s">
        <v>46138</v>
      </c>
      <c r="B27974" t="s">
        <v>46139</v>
      </c>
      <c r="C27974" t="s">
        <v>34</v>
      </c>
      <c r="D27974" t="s">
        <v>35</v>
      </c>
      <c r="E27974">
        <v>1</v>
      </c>
      <c r="F27974" s="2">
        <v>124.09</v>
      </c>
      <c r="G27974" s="3">
        <v>636.16999999999996</v>
      </c>
      <c r="H27974" s="3">
        <v>1.2409000000000001</v>
      </c>
      <c r="I27974" s="3">
        <v>5.83223</v>
      </c>
      <c r="J27974" s="3">
        <v>131.16313</v>
      </c>
      <c r="K27974" s="4">
        <v>0.35</v>
      </c>
      <c r="L27974" s="73">
        <v>238.11152830769231</v>
      </c>
    </row>
    <row r="27975" spans="1:12" x14ac:dyDescent="0.35">
      <c r="A27975" s="1">
        <v>41005116</v>
      </c>
      <c r="B27975" t="s">
        <v>43071</v>
      </c>
      <c r="C27975" t="s">
        <v>34</v>
      </c>
      <c r="D27975" t="s">
        <v>35</v>
      </c>
      <c r="E27975">
        <v>1</v>
      </c>
      <c r="F27975" s="2">
        <v>429.66</v>
      </c>
      <c r="G27975" s="3">
        <v>2202.8000000000002</v>
      </c>
      <c r="H27975" s="3">
        <v>4.2966000000000006</v>
      </c>
      <c r="I27975" s="3">
        <v>20.194020000000002</v>
      </c>
      <c r="J27975" s="3">
        <v>454.15062000000006</v>
      </c>
      <c r="K27975" s="4">
        <v>0.34999999999999992</v>
      </c>
      <c r="L27975" s="73">
        <v>824.45804861538466</v>
      </c>
    </row>
    <row r="27976" spans="1:12" x14ac:dyDescent="0.35">
      <c r="A27976" s="1" t="s">
        <v>46140</v>
      </c>
      <c r="B27976" t="s">
        <v>46141</v>
      </c>
      <c r="C27976" t="s">
        <v>34</v>
      </c>
      <c r="D27976" t="s">
        <v>35</v>
      </c>
      <c r="E27976">
        <v>1</v>
      </c>
      <c r="F27976" s="2">
        <v>192.89</v>
      </c>
      <c r="G27976" s="3">
        <v>988.91</v>
      </c>
      <c r="H27976" s="3">
        <v>1.9288999999999998</v>
      </c>
      <c r="I27976" s="3">
        <v>9.0658300000000001</v>
      </c>
      <c r="J27976" s="3">
        <v>203.88472999999999</v>
      </c>
      <c r="K27976" s="4">
        <v>0.35</v>
      </c>
      <c r="L27976" s="73">
        <v>370.12920215384611</v>
      </c>
    </row>
    <row r="27977" spans="1:12" x14ac:dyDescent="0.35">
      <c r="A27977" s="1" t="s">
        <v>46142</v>
      </c>
      <c r="B27977" t="s">
        <v>46143</v>
      </c>
      <c r="C27977" t="s">
        <v>34</v>
      </c>
      <c r="D27977" t="s">
        <v>35</v>
      </c>
      <c r="E27977">
        <v>2</v>
      </c>
      <c r="F27977" s="2">
        <v>94.37</v>
      </c>
      <c r="G27977" s="3">
        <v>704.95</v>
      </c>
      <c r="H27977" s="3">
        <v>0.94370000000000009</v>
      </c>
      <c r="I27977" s="3">
        <v>0</v>
      </c>
      <c r="J27977" s="3">
        <v>95.313700000000011</v>
      </c>
      <c r="K27977" s="4">
        <v>0.35000000000000003</v>
      </c>
      <c r="L27977" s="73">
        <v>173.03102461538464</v>
      </c>
    </row>
    <row r="27978" spans="1:12" x14ac:dyDescent="0.35">
      <c r="A27978" s="1" t="s">
        <v>46144</v>
      </c>
      <c r="B27978" t="s">
        <v>46145</v>
      </c>
      <c r="C27978" t="s">
        <v>46</v>
      </c>
      <c r="D27978" t="s">
        <v>47</v>
      </c>
      <c r="E27978">
        <v>1</v>
      </c>
      <c r="F27978" s="2">
        <v>267.45999999999998</v>
      </c>
      <c r="G27978" s="3">
        <v>1371.21</v>
      </c>
      <c r="H27978" s="3">
        <v>2.6745999999999999</v>
      </c>
      <c r="I27978" s="3">
        <v>12.57062</v>
      </c>
      <c r="J27978" s="3">
        <v>282.70522</v>
      </c>
      <c r="K27978" s="4">
        <v>0.34999999999999992</v>
      </c>
      <c r="L27978" s="73">
        <v>513.21870707692301</v>
      </c>
    </row>
    <row r="27979" spans="1:12" x14ac:dyDescent="0.35">
      <c r="A27979" s="1">
        <v>41009706</v>
      </c>
      <c r="B27979" t="s">
        <v>46146</v>
      </c>
      <c r="C27979" t="s">
        <v>34</v>
      </c>
      <c r="D27979" t="s">
        <v>35</v>
      </c>
      <c r="E27979">
        <v>1</v>
      </c>
      <c r="F27979" s="2">
        <v>2485.4299999999998</v>
      </c>
      <c r="G27979" s="3">
        <v>12741.85</v>
      </c>
      <c r="H27979" s="3">
        <v>24.854299999999999</v>
      </c>
      <c r="I27979" s="3">
        <v>116.81520999999999</v>
      </c>
      <c r="J27979" s="3">
        <v>2627.09951</v>
      </c>
      <c r="K27979" s="4">
        <v>0.34999999999999992</v>
      </c>
      <c r="L27979" s="73">
        <v>4769.1960335384611</v>
      </c>
    </row>
    <row r="27980" spans="1:12" x14ac:dyDescent="0.35">
      <c r="A27980" s="1">
        <v>41000637</v>
      </c>
      <c r="B27980" t="s">
        <v>46147</v>
      </c>
      <c r="C27980" t="s">
        <v>34</v>
      </c>
      <c r="D27980" t="s">
        <v>35</v>
      </c>
      <c r="E27980">
        <v>1</v>
      </c>
      <c r="F27980" s="2">
        <v>28.21</v>
      </c>
      <c r="G27980" s="3">
        <v>144.63</v>
      </c>
      <c r="H27980" s="3">
        <v>0.28210000000000002</v>
      </c>
      <c r="I27980" s="3">
        <v>1.3258700000000001</v>
      </c>
      <c r="J27980" s="3">
        <v>29.817970000000003</v>
      </c>
      <c r="K27980" s="4">
        <v>0.35</v>
      </c>
      <c r="L27980" s="73">
        <v>54.131084000000001</v>
      </c>
    </row>
    <row r="27981" spans="1:12" x14ac:dyDescent="0.35">
      <c r="A27981" s="1" t="s">
        <v>46148</v>
      </c>
      <c r="B27981" t="s">
        <v>46149</v>
      </c>
      <c r="C27981" t="s">
        <v>29</v>
      </c>
      <c r="D27981" t="s">
        <v>30</v>
      </c>
      <c r="E27981">
        <v>2</v>
      </c>
      <c r="F27981" s="2">
        <v>12.2</v>
      </c>
      <c r="G27981" s="3">
        <v>62.62</v>
      </c>
      <c r="H27981" s="3">
        <v>0.122</v>
      </c>
      <c r="I27981" s="3">
        <v>0</v>
      </c>
      <c r="J27981" s="3">
        <v>12.321999999999999</v>
      </c>
      <c r="K27981" s="4">
        <v>0.35</v>
      </c>
      <c r="L27981" s="73">
        <v>22.369169230769231</v>
      </c>
    </row>
    <row r="27982" spans="1:12" x14ac:dyDescent="0.35">
      <c r="A27982" s="1" t="s">
        <v>46150</v>
      </c>
      <c r="B27982" t="s">
        <v>46151</v>
      </c>
      <c r="C27982" t="s">
        <v>34</v>
      </c>
      <c r="D27982" t="s">
        <v>35</v>
      </c>
      <c r="E27982">
        <v>2</v>
      </c>
      <c r="F27982" s="2">
        <v>1876.96</v>
      </c>
      <c r="G27982" s="3">
        <v>9634.34</v>
      </c>
      <c r="H27982" s="3">
        <v>18.769600000000001</v>
      </c>
      <c r="I27982" s="3">
        <v>0</v>
      </c>
      <c r="J27982" s="3">
        <v>1895.7296000000001</v>
      </c>
      <c r="K27982" s="4">
        <v>0.35</v>
      </c>
      <c r="L27982" s="73">
        <v>3441.4783507692309</v>
      </c>
    </row>
    <row r="27983" spans="1:12" x14ac:dyDescent="0.35">
      <c r="A27983" s="1" t="s">
        <v>46152</v>
      </c>
      <c r="B27983" t="s">
        <v>46153</v>
      </c>
      <c r="C27983" t="s">
        <v>34</v>
      </c>
      <c r="D27983" t="s">
        <v>35</v>
      </c>
      <c r="E27983">
        <v>2</v>
      </c>
      <c r="F27983" s="2">
        <v>1173.0999999999999</v>
      </c>
      <c r="G27983" s="3">
        <v>6014.07</v>
      </c>
      <c r="H27983" s="3">
        <v>11.731</v>
      </c>
      <c r="I27983" s="3">
        <v>0</v>
      </c>
      <c r="J27983" s="3">
        <v>1184.8309999999999</v>
      </c>
      <c r="K27983" s="4">
        <v>0.35</v>
      </c>
      <c r="L27983" s="73">
        <v>2150.9239692307692</v>
      </c>
    </row>
    <row r="27984" spans="1:12" x14ac:dyDescent="0.35">
      <c r="A27984" s="1">
        <v>41002303</v>
      </c>
      <c r="B27984" t="s">
        <v>41298</v>
      </c>
      <c r="C27984" t="s">
        <v>34</v>
      </c>
      <c r="D27984" t="s">
        <v>35</v>
      </c>
      <c r="E27984">
        <v>1</v>
      </c>
      <c r="F27984" s="2">
        <v>56.57</v>
      </c>
      <c r="G27984" s="3">
        <v>289.99</v>
      </c>
      <c r="H27984" s="3">
        <v>0.56569999999999998</v>
      </c>
      <c r="I27984" s="3">
        <v>2.6587900000000002</v>
      </c>
      <c r="J27984" s="3">
        <v>59.794490000000003</v>
      </c>
      <c r="K27984" s="4">
        <v>0.34999999999999992</v>
      </c>
      <c r="L27984" s="73">
        <v>108.54999723076922</v>
      </c>
    </row>
    <row r="27985" spans="1:12" x14ac:dyDescent="0.35">
      <c r="A27985" s="1" t="s">
        <v>46154</v>
      </c>
      <c r="B27985" t="s">
        <v>46155</v>
      </c>
      <c r="C27985" t="s">
        <v>34</v>
      </c>
      <c r="D27985" t="s">
        <v>35</v>
      </c>
      <c r="E27985">
        <v>2</v>
      </c>
      <c r="F27985" s="2">
        <v>55.81</v>
      </c>
      <c r="G27985" s="3">
        <v>292.2</v>
      </c>
      <c r="H27985" s="3">
        <v>0.55810000000000004</v>
      </c>
      <c r="I27985" s="3">
        <v>0</v>
      </c>
      <c r="J27985" s="3">
        <v>56.368100000000005</v>
      </c>
      <c r="K27985" s="4">
        <v>0.35</v>
      </c>
      <c r="L27985" s="73">
        <v>102.32978153846155</v>
      </c>
    </row>
    <row r="27986" spans="1:12" x14ac:dyDescent="0.35">
      <c r="A27986" s="1" t="s">
        <v>46156</v>
      </c>
      <c r="B27986" t="s">
        <v>40317</v>
      </c>
      <c r="C27986" t="s">
        <v>34</v>
      </c>
      <c r="D27986" t="s">
        <v>35</v>
      </c>
      <c r="E27986">
        <v>1</v>
      </c>
      <c r="F27986" s="2">
        <v>30.35</v>
      </c>
      <c r="G27986" s="3">
        <v>155.57</v>
      </c>
      <c r="H27986" s="3">
        <v>0.30350000000000005</v>
      </c>
      <c r="I27986" s="3">
        <v>1.42645</v>
      </c>
      <c r="J27986" s="3">
        <v>32.079950000000004</v>
      </c>
      <c r="K27986" s="4">
        <v>0.35000000000000003</v>
      </c>
      <c r="L27986" s="73">
        <v>58.237447692307697</v>
      </c>
    </row>
    <row r="27987" spans="1:12" x14ac:dyDescent="0.35">
      <c r="A27987" s="1" t="s">
        <v>46157</v>
      </c>
      <c r="B27987" t="s">
        <v>46158</v>
      </c>
      <c r="C27987" t="s">
        <v>34</v>
      </c>
      <c r="D27987" t="s">
        <v>35</v>
      </c>
      <c r="E27987">
        <v>2</v>
      </c>
      <c r="F27987" s="2">
        <v>2601.7800000000002</v>
      </c>
      <c r="G27987" s="3">
        <v>13338.35</v>
      </c>
      <c r="H27987" s="3">
        <v>26.017800000000001</v>
      </c>
      <c r="I27987" s="3">
        <v>0</v>
      </c>
      <c r="J27987" s="3">
        <v>2627.7978000000003</v>
      </c>
      <c r="K27987" s="4">
        <v>0.34999999999999992</v>
      </c>
      <c r="L27987" s="73">
        <v>4770.463698461539</v>
      </c>
    </row>
    <row r="27988" spans="1:12" x14ac:dyDescent="0.35">
      <c r="A27988" s="1" t="s">
        <v>46159</v>
      </c>
      <c r="B27988" t="s">
        <v>46160</v>
      </c>
      <c r="C27988" t="s">
        <v>34</v>
      </c>
      <c r="D27988" t="s">
        <v>35</v>
      </c>
      <c r="E27988">
        <v>1</v>
      </c>
      <c r="F27988" s="2">
        <v>442.53</v>
      </c>
      <c r="G27988" s="3">
        <v>2268.69</v>
      </c>
      <c r="H27988" s="3">
        <v>4.4253</v>
      </c>
      <c r="I27988" s="3">
        <v>20.798909999999999</v>
      </c>
      <c r="J27988" s="3">
        <v>467.75420999999994</v>
      </c>
      <c r="K27988" s="4">
        <v>0.35</v>
      </c>
      <c r="L27988" s="73">
        <v>849.15379661538441</v>
      </c>
    </row>
    <row r="27989" spans="1:12" x14ac:dyDescent="0.35">
      <c r="A27989" s="1" t="s">
        <v>46161</v>
      </c>
      <c r="B27989" t="s">
        <v>43520</v>
      </c>
      <c r="C27989" t="s">
        <v>34</v>
      </c>
      <c r="D27989" t="s">
        <v>35</v>
      </c>
      <c r="E27989">
        <v>2</v>
      </c>
      <c r="F27989" s="2">
        <v>5723.76</v>
      </c>
      <c r="G27989" s="3">
        <v>29967.33</v>
      </c>
      <c r="H27989" s="3">
        <v>57.2376</v>
      </c>
      <c r="I27989" s="3">
        <v>0</v>
      </c>
      <c r="J27989" s="3">
        <v>5780.9976000000006</v>
      </c>
      <c r="K27989" s="4">
        <v>0.35000000000000003</v>
      </c>
      <c r="L27989" s="73">
        <v>10494.734104615385</v>
      </c>
    </row>
    <row r="27990" spans="1:12" x14ac:dyDescent="0.35">
      <c r="A27990" s="1" t="s">
        <v>46162</v>
      </c>
      <c r="B27990" t="s">
        <v>46163</v>
      </c>
      <c r="C27990" t="s">
        <v>34</v>
      </c>
      <c r="D27990" t="s">
        <v>35</v>
      </c>
      <c r="E27990">
        <v>1</v>
      </c>
      <c r="F27990" s="2">
        <v>584.76</v>
      </c>
      <c r="G27990" s="3">
        <v>2997.83</v>
      </c>
      <c r="H27990" s="3">
        <v>5.8475999999999999</v>
      </c>
      <c r="I27990" s="3">
        <v>27.483719999999998</v>
      </c>
      <c r="J27990" s="3">
        <v>618.09132</v>
      </c>
      <c r="K27990" s="4">
        <v>0.35</v>
      </c>
      <c r="L27990" s="73">
        <v>1122.0734732307692</v>
      </c>
    </row>
    <row r="27991" spans="1:12" x14ac:dyDescent="0.35">
      <c r="A27991" s="1" t="s">
        <v>46164</v>
      </c>
      <c r="B27991" t="s">
        <v>46165</v>
      </c>
      <c r="C27991" t="s">
        <v>34</v>
      </c>
      <c r="D27991" t="s">
        <v>35</v>
      </c>
      <c r="E27991">
        <v>2</v>
      </c>
      <c r="F27991" s="2">
        <v>26985.26</v>
      </c>
      <c r="G27991" s="3">
        <v>141284.1</v>
      </c>
      <c r="H27991" s="3">
        <v>269.8526</v>
      </c>
      <c r="I27991" s="3">
        <v>0</v>
      </c>
      <c r="J27991" s="3">
        <v>27255.112599999997</v>
      </c>
      <c r="K27991" s="4">
        <v>0.35</v>
      </c>
      <c r="L27991" s="73">
        <v>49478.51210461538</v>
      </c>
    </row>
    <row r="27992" spans="1:12" x14ac:dyDescent="0.35">
      <c r="A27992" s="1" t="s">
        <v>46166</v>
      </c>
      <c r="B27992" t="s">
        <v>43929</v>
      </c>
      <c r="C27992" t="s">
        <v>46</v>
      </c>
      <c r="D27992" t="s">
        <v>47</v>
      </c>
      <c r="E27992">
        <v>1</v>
      </c>
      <c r="F27992" s="2">
        <v>16.170000000000002</v>
      </c>
      <c r="G27992" s="3">
        <v>82.88</v>
      </c>
      <c r="H27992" s="3">
        <v>0.16170000000000001</v>
      </c>
      <c r="I27992" s="3">
        <v>0.75999000000000005</v>
      </c>
      <c r="J27992" s="3">
        <v>17.09169</v>
      </c>
      <c r="K27992" s="4">
        <v>0.35000000000000003</v>
      </c>
      <c r="L27992" s="73">
        <v>31.027991076923076</v>
      </c>
    </row>
    <row r="27993" spans="1:12" x14ac:dyDescent="0.35">
      <c r="A27993" s="1">
        <v>41009701</v>
      </c>
      <c r="B27993" t="s">
        <v>46167</v>
      </c>
      <c r="C27993" t="s">
        <v>34</v>
      </c>
      <c r="D27993" t="s">
        <v>35</v>
      </c>
      <c r="E27993">
        <v>2</v>
      </c>
      <c r="F27993" s="2">
        <v>1772.37</v>
      </c>
      <c r="G27993" s="3">
        <v>9086.2999999999993</v>
      </c>
      <c r="H27993" s="3">
        <v>17.723700000000001</v>
      </c>
      <c r="I27993" s="3">
        <v>0</v>
      </c>
      <c r="J27993" s="3">
        <v>1790.0936999999999</v>
      </c>
      <c r="K27993" s="4">
        <v>0.35</v>
      </c>
      <c r="L27993" s="73">
        <v>3249.7085630769225</v>
      </c>
    </row>
    <row r="27994" spans="1:12" x14ac:dyDescent="0.35">
      <c r="A27994" s="1" t="s">
        <v>46168</v>
      </c>
      <c r="B27994" t="s">
        <v>46169</v>
      </c>
      <c r="C27994" t="s">
        <v>34</v>
      </c>
      <c r="D27994" t="s">
        <v>35</v>
      </c>
      <c r="E27994">
        <v>1</v>
      </c>
      <c r="F27994" s="2">
        <v>100.29</v>
      </c>
      <c r="G27994" s="3">
        <v>525.08000000000004</v>
      </c>
      <c r="H27994" s="3">
        <v>1.0029000000000001</v>
      </c>
      <c r="I27994" s="3">
        <v>4.7136300000000002</v>
      </c>
      <c r="J27994" s="3">
        <v>106.00653</v>
      </c>
      <c r="K27994" s="4">
        <v>0.35</v>
      </c>
      <c r="L27994" s="73">
        <v>192.44262369230768</v>
      </c>
    </row>
    <row r="27995" spans="1:12" x14ac:dyDescent="0.35">
      <c r="A27995" s="1" t="s">
        <v>46170</v>
      </c>
      <c r="B27995" t="s">
        <v>46171</v>
      </c>
      <c r="C27995" t="s">
        <v>34</v>
      </c>
      <c r="D27995" t="s">
        <v>35</v>
      </c>
      <c r="E27995">
        <v>1</v>
      </c>
      <c r="F27995" s="2">
        <v>79.489999999999995</v>
      </c>
      <c r="G27995" s="3">
        <v>448.12</v>
      </c>
      <c r="H27995" s="3">
        <v>0.79489999999999994</v>
      </c>
      <c r="I27995" s="3">
        <v>3.73603</v>
      </c>
      <c r="J27995" s="3">
        <v>84.020929999999993</v>
      </c>
      <c r="K27995" s="4">
        <v>0.35</v>
      </c>
      <c r="L27995" s="73">
        <v>152.53030369230768</v>
      </c>
    </row>
    <row r="27996" spans="1:12" x14ac:dyDescent="0.35">
      <c r="A27996" s="1" t="s">
        <v>46172</v>
      </c>
      <c r="B27996" t="s">
        <v>46173</v>
      </c>
      <c r="C27996" t="s">
        <v>34</v>
      </c>
      <c r="D27996" t="s">
        <v>35</v>
      </c>
      <c r="E27996">
        <v>1</v>
      </c>
      <c r="F27996" s="2">
        <v>106.92</v>
      </c>
      <c r="G27996" s="3">
        <v>483.89</v>
      </c>
      <c r="H27996" s="3">
        <v>1.0691999999999999</v>
      </c>
      <c r="I27996" s="3">
        <v>5.0252400000000002</v>
      </c>
      <c r="J27996" s="3">
        <v>113.01443999999999</v>
      </c>
      <c r="K27996" s="4">
        <v>0.35</v>
      </c>
      <c r="L27996" s="73">
        <v>205.16467569230767</v>
      </c>
    </row>
    <row r="27997" spans="1:12" x14ac:dyDescent="0.35">
      <c r="A27997" s="1" t="s">
        <v>46174</v>
      </c>
      <c r="B27997" t="s">
        <v>46175</v>
      </c>
      <c r="C27997" t="s">
        <v>34</v>
      </c>
      <c r="D27997" t="s">
        <v>35</v>
      </c>
      <c r="E27997">
        <v>2</v>
      </c>
      <c r="F27997" s="2">
        <v>6.07</v>
      </c>
      <c r="G27997" s="3">
        <v>45.35</v>
      </c>
      <c r="H27997" s="3">
        <v>6.0700000000000004E-2</v>
      </c>
      <c r="I27997" s="3">
        <v>0</v>
      </c>
      <c r="J27997" s="3">
        <v>6.1307</v>
      </c>
      <c r="K27997" s="4">
        <v>0.35</v>
      </c>
      <c r="L27997" s="73">
        <v>11.129578461538461</v>
      </c>
    </row>
    <row r="27998" spans="1:12" x14ac:dyDescent="0.35">
      <c r="A27998" s="1" t="s">
        <v>46176</v>
      </c>
      <c r="B27998" t="s">
        <v>46177</v>
      </c>
      <c r="C27998" t="s">
        <v>34</v>
      </c>
      <c r="D27998" t="s">
        <v>35</v>
      </c>
      <c r="E27998">
        <v>2</v>
      </c>
      <c r="F27998" s="2">
        <v>8.14</v>
      </c>
      <c r="G27998" s="3">
        <v>42.59</v>
      </c>
      <c r="H27998" s="3">
        <v>8.1400000000000014E-2</v>
      </c>
      <c r="I27998" s="3">
        <v>0</v>
      </c>
      <c r="J27998" s="3">
        <v>8.2214000000000009</v>
      </c>
      <c r="K27998" s="4">
        <v>0.35</v>
      </c>
      <c r="L27998" s="73">
        <v>14.925003076923078</v>
      </c>
    </row>
    <row r="27999" spans="1:12" x14ac:dyDescent="0.35">
      <c r="A27999" s="1" t="s">
        <v>46178</v>
      </c>
      <c r="B27999" t="s">
        <v>46179</v>
      </c>
      <c r="C27999" t="s">
        <v>34</v>
      </c>
      <c r="D27999" t="s">
        <v>35</v>
      </c>
      <c r="E27999">
        <v>2</v>
      </c>
      <c r="F27999" s="2">
        <v>131.91</v>
      </c>
      <c r="G27999" s="3">
        <v>985.32</v>
      </c>
      <c r="H27999" s="3">
        <v>1.3190999999999999</v>
      </c>
      <c r="I27999" s="3">
        <v>0</v>
      </c>
      <c r="J27999" s="3">
        <v>133.22909999999999</v>
      </c>
      <c r="K27999" s="4">
        <v>0.35</v>
      </c>
      <c r="L27999" s="73">
        <v>241.86205846153842</v>
      </c>
    </row>
    <row r="28000" spans="1:12" x14ac:dyDescent="0.35">
      <c r="A28000" s="1" t="s">
        <v>46180</v>
      </c>
      <c r="B28000" t="s">
        <v>46181</v>
      </c>
      <c r="C28000" t="s">
        <v>29</v>
      </c>
      <c r="D28000" t="s">
        <v>30</v>
      </c>
      <c r="E28000">
        <v>2</v>
      </c>
      <c r="F28000" s="2">
        <v>34.79</v>
      </c>
      <c r="G28000" s="3">
        <v>178.6</v>
      </c>
      <c r="H28000" s="3">
        <v>0.34789999999999999</v>
      </c>
      <c r="I28000" s="3">
        <v>0</v>
      </c>
      <c r="J28000" s="3">
        <v>35.137900000000002</v>
      </c>
      <c r="K28000" s="4">
        <v>0.35</v>
      </c>
      <c r="L28000" s="73">
        <v>63.788803076923074</v>
      </c>
    </row>
    <row r="28001" spans="1:12" x14ac:dyDescent="0.35">
      <c r="A28001" s="1" t="s">
        <v>46182</v>
      </c>
      <c r="B28001" t="s">
        <v>46183</v>
      </c>
      <c r="C28001" t="s">
        <v>34</v>
      </c>
      <c r="D28001" t="s">
        <v>35</v>
      </c>
      <c r="E28001">
        <v>2</v>
      </c>
      <c r="F28001" s="2">
        <v>116.28</v>
      </c>
      <c r="G28001" s="3">
        <v>596.86</v>
      </c>
      <c r="H28001" s="3">
        <v>1.1628000000000001</v>
      </c>
      <c r="I28001" s="3">
        <v>0</v>
      </c>
      <c r="J28001" s="3">
        <v>117.44280000000001</v>
      </c>
      <c r="K28001" s="4">
        <v>0.35000000000000003</v>
      </c>
      <c r="L28001" s="73">
        <v>213.20385230769233</v>
      </c>
    </row>
    <row r="28002" spans="1:12" x14ac:dyDescent="0.35">
      <c r="A28002" s="1" t="s">
        <v>46184</v>
      </c>
      <c r="B28002" t="s">
        <v>46185</v>
      </c>
      <c r="C28002" t="s">
        <v>34</v>
      </c>
      <c r="D28002" t="s">
        <v>35</v>
      </c>
      <c r="E28002">
        <v>2</v>
      </c>
      <c r="F28002" s="2">
        <v>6828.42</v>
      </c>
      <c r="G28002" s="3">
        <v>35750.89</v>
      </c>
      <c r="H28002" s="3">
        <v>68.284199999999998</v>
      </c>
      <c r="I28002" s="3">
        <v>0</v>
      </c>
      <c r="J28002" s="3">
        <v>6896.7042000000001</v>
      </c>
      <c r="K28002" s="4">
        <v>0.34999999999999992</v>
      </c>
      <c r="L28002" s="73">
        <v>12520.17070153846</v>
      </c>
    </row>
    <row r="28003" spans="1:12" x14ac:dyDescent="0.35">
      <c r="A28003" s="1" t="s">
        <v>46186</v>
      </c>
      <c r="B28003" t="s">
        <v>46187</v>
      </c>
      <c r="C28003" t="s">
        <v>34</v>
      </c>
      <c r="D28003" t="s">
        <v>35</v>
      </c>
      <c r="E28003">
        <v>2</v>
      </c>
      <c r="F28003" s="2">
        <v>3153.36</v>
      </c>
      <c r="G28003" s="3">
        <v>16509.740000000002</v>
      </c>
      <c r="H28003" s="3">
        <v>31.533600000000003</v>
      </c>
      <c r="I28003" s="3">
        <v>0</v>
      </c>
      <c r="J28003" s="3">
        <v>3184.8936000000003</v>
      </c>
      <c r="K28003" s="4">
        <v>0.35</v>
      </c>
      <c r="L28003" s="73">
        <v>5781.8068430769235</v>
      </c>
    </row>
    <row r="28004" spans="1:12" x14ac:dyDescent="0.35">
      <c r="A28004" s="1" t="s">
        <v>46188</v>
      </c>
      <c r="B28004" t="s">
        <v>46189</v>
      </c>
      <c r="C28004" t="s">
        <v>34</v>
      </c>
      <c r="D28004" t="s">
        <v>35</v>
      </c>
      <c r="E28004">
        <v>2</v>
      </c>
      <c r="F28004" s="2">
        <v>1101.58</v>
      </c>
      <c r="G28004" s="3">
        <v>5767.43</v>
      </c>
      <c r="H28004" s="3">
        <v>11.015799999999999</v>
      </c>
      <c r="I28004" s="3">
        <v>0</v>
      </c>
      <c r="J28004" s="3">
        <v>1112.5957999999998</v>
      </c>
      <c r="K28004" s="4">
        <v>0.35</v>
      </c>
      <c r="L28004" s="73">
        <v>2019.7892984615382</v>
      </c>
    </row>
    <row r="28005" spans="1:12" x14ac:dyDescent="0.35">
      <c r="A28005" s="1" t="s">
        <v>46190</v>
      </c>
      <c r="B28005" t="s">
        <v>35584</v>
      </c>
      <c r="C28005" t="s">
        <v>34</v>
      </c>
      <c r="D28005" t="s">
        <v>35</v>
      </c>
      <c r="E28005">
        <v>1</v>
      </c>
      <c r="F28005" s="2">
        <v>222.33</v>
      </c>
      <c r="G28005" s="3">
        <v>1139.8</v>
      </c>
      <c r="H28005" s="3">
        <v>2.2233000000000001</v>
      </c>
      <c r="I28005" s="3">
        <v>10.44951</v>
      </c>
      <c r="J28005" s="3">
        <v>235.00281000000001</v>
      </c>
      <c r="K28005" s="4">
        <v>0.35</v>
      </c>
      <c r="L28005" s="73">
        <v>426.62048584615388</v>
      </c>
    </row>
    <row r="28006" spans="1:12" x14ac:dyDescent="0.35">
      <c r="A28006" s="1" t="s">
        <v>46191</v>
      </c>
      <c r="B28006" t="s">
        <v>46192</v>
      </c>
      <c r="C28006" t="s">
        <v>46</v>
      </c>
      <c r="D28006" t="s">
        <v>47</v>
      </c>
      <c r="E28006">
        <v>1</v>
      </c>
      <c r="F28006" s="2">
        <v>1450.04</v>
      </c>
      <c r="G28006" s="3">
        <v>7433.8</v>
      </c>
      <c r="H28006" s="3">
        <v>14.500399999999999</v>
      </c>
      <c r="I28006" s="3">
        <v>68.151879999999991</v>
      </c>
      <c r="J28006" s="3">
        <v>1532.6922799999998</v>
      </c>
      <c r="K28006" s="4">
        <v>0.34999999999999992</v>
      </c>
      <c r="L28006" s="73">
        <v>2782.4259852307687</v>
      </c>
    </row>
    <row r="28007" spans="1:12" x14ac:dyDescent="0.35">
      <c r="A28007" s="1" t="s">
        <v>46193</v>
      </c>
      <c r="B28007" t="s">
        <v>46194</v>
      </c>
      <c r="C28007" t="s">
        <v>34</v>
      </c>
      <c r="D28007" t="s">
        <v>35</v>
      </c>
      <c r="E28007">
        <v>1</v>
      </c>
      <c r="F28007" s="2">
        <v>37.229999999999997</v>
      </c>
      <c r="G28007" s="3">
        <v>190.8</v>
      </c>
      <c r="H28007" s="3">
        <v>0.37229999999999996</v>
      </c>
      <c r="I28007" s="3">
        <v>1.7498099999999999</v>
      </c>
      <c r="J28007" s="3">
        <v>39.352109999999996</v>
      </c>
      <c r="K28007" s="4">
        <v>0.35</v>
      </c>
      <c r="L28007" s="73">
        <v>71.439215076923062</v>
      </c>
    </row>
    <row r="28008" spans="1:12" x14ac:dyDescent="0.35">
      <c r="A28008" s="1" t="s">
        <v>46195</v>
      </c>
      <c r="B28008" t="s">
        <v>46196</v>
      </c>
      <c r="C28008" t="s">
        <v>34</v>
      </c>
      <c r="D28008" t="s">
        <v>35</v>
      </c>
      <c r="E28008">
        <v>2</v>
      </c>
      <c r="F28008" s="2">
        <v>42.67</v>
      </c>
      <c r="G28008" s="3">
        <v>223.4</v>
      </c>
      <c r="H28008" s="3">
        <v>0.42670000000000002</v>
      </c>
      <c r="I28008" s="3">
        <v>0</v>
      </c>
      <c r="J28008" s="3">
        <v>43.096699999999998</v>
      </c>
      <c r="K28008" s="4">
        <v>0.35</v>
      </c>
      <c r="L28008" s="73">
        <v>78.23708615384615</v>
      </c>
    </row>
    <row r="28009" spans="1:12" x14ac:dyDescent="0.35">
      <c r="A28009" s="1" t="s">
        <v>46197</v>
      </c>
      <c r="B28009" t="s">
        <v>46198</v>
      </c>
      <c r="C28009" t="s">
        <v>34</v>
      </c>
      <c r="D28009" t="s">
        <v>35</v>
      </c>
      <c r="E28009">
        <v>2</v>
      </c>
      <c r="F28009" s="2">
        <v>291.14999999999998</v>
      </c>
      <c r="G28009" s="3">
        <v>1492.56</v>
      </c>
      <c r="H28009" s="3">
        <v>2.9114999999999998</v>
      </c>
      <c r="I28009" s="3">
        <v>0</v>
      </c>
      <c r="J28009" s="3">
        <v>294.06149999999997</v>
      </c>
      <c r="K28009" s="4">
        <v>0.34999999999999992</v>
      </c>
      <c r="L28009" s="73">
        <v>533.83472307692296</v>
      </c>
    </row>
    <row r="28010" spans="1:12" x14ac:dyDescent="0.35">
      <c r="A28010" s="1" t="s">
        <v>46199</v>
      </c>
      <c r="B28010" t="s">
        <v>42673</v>
      </c>
      <c r="C28010" t="s">
        <v>34</v>
      </c>
      <c r="D28010" t="s">
        <v>35</v>
      </c>
      <c r="E28010">
        <v>1</v>
      </c>
      <c r="F28010" s="2">
        <v>227.72</v>
      </c>
      <c r="G28010" s="3">
        <v>1167.4000000000001</v>
      </c>
      <c r="H28010" s="3">
        <v>2.2772000000000001</v>
      </c>
      <c r="I28010" s="3">
        <v>10.70284</v>
      </c>
      <c r="J28010" s="3">
        <v>240.70004</v>
      </c>
      <c r="K28010" s="4">
        <v>0.35</v>
      </c>
      <c r="L28010" s="73">
        <v>436.96314953846155</v>
      </c>
    </row>
    <row r="28011" spans="1:12" x14ac:dyDescent="0.35">
      <c r="A28011" s="1" t="s">
        <v>46200</v>
      </c>
      <c r="B28011" t="s">
        <v>46201</v>
      </c>
      <c r="C28011" t="s">
        <v>13</v>
      </c>
      <c r="D28011" t="s">
        <v>14</v>
      </c>
      <c r="E28011">
        <v>1</v>
      </c>
      <c r="F28011" s="2">
        <v>116.64</v>
      </c>
      <c r="G28011" s="3">
        <v>597.96</v>
      </c>
      <c r="H28011" s="3">
        <v>1.1664000000000001</v>
      </c>
      <c r="I28011" s="3">
        <v>5.4820799999999998</v>
      </c>
      <c r="J28011" s="3">
        <v>123.28847999999999</v>
      </c>
      <c r="K28011" s="4">
        <v>0.34999999999999992</v>
      </c>
      <c r="L28011" s="73">
        <v>223.8160098461538</v>
      </c>
    </row>
    <row r="28012" spans="1:12" x14ac:dyDescent="0.35">
      <c r="A28012" s="1" t="s">
        <v>46202</v>
      </c>
      <c r="B28012" t="s">
        <v>46203</v>
      </c>
      <c r="C28012" t="s">
        <v>34</v>
      </c>
      <c r="D28012" t="s">
        <v>35</v>
      </c>
      <c r="E28012">
        <v>2</v>
      </c>
      <c r="F28012" s="2">
        <v>5.62</v>
      </c>
      <c r="G28012" s="3">
        <v>42.01</v>
      </c>
      <c r="H28012" s="3">
        <v>5.62E-2</v>
      </c>
      <c r="I28012" s="3">
        <v>0</v>
      </c>
      <c r="J28012" s="3">
        <v>5.6761999999999997</v>
      </c>
      <c r="K28012" s="4">
        <v>0.35</v>
      </c>
      <c r="L28012" s="73">
        <v>10.304486153846153</v>
      </c>
    </row>
    <row r="28013" spans="1:12" x14ac:dyDescent="0.35">
      <c r="A28013" s="1" t="s">
        <v>46204</v>
      </c>
      <c r="B28013" t="s">
        <v>46205</v>
      </c>
      <c r="C28013" t="s">
        <v>34</v>
      </c>
      <c r="D28013" t="s">
        <v>35</v>
      </c>
      <c r="E28013">
        <v>1</v>
      </c>
      <c r="F28013" s="2">
        <v>102.12</v>
      </c>
      <c r="G28013" s="3">
        <v>533.99</v>
      </c>
      <c r="H28013" s="3">
        <v>1.0212000000000001</v>
      </c>
      <c r="I28013" s="3">
        <v>4.7996400000000001</v>
      </c>
      <c r="J28013" s="3">
        <v>107.94083999999999</v>
      </c>
      <c r="K28013" s="4">
        <v>0.34999999999999992</v>
      </c>
      <c r="L28013" s="73">
        <v>195.95414030769228</v>
      </c>
    </row>
    <row r="28014" spans="1:12" x14ac:dyDescent="0.35">
      <c r="A28014" s="1" t="s">
        <v>46206</v>
      </c>
      <c r="B28014" t="s">
        <v>46207</v>
      </c>
      <c r="C28014" t="s">
        <v>34</v>
      </c>
      <c r="D28014" t="s">
        <v>35</v>
      </c>
      <c r="E28014">
        <v>2</v>
      </c>
      <c r="F28014" s="2">
        <v>78.400000000000006</v>
      </c>
      <c r="G28014" s="3">
        <v>401.95</v>
      </c>
      <c r="H28014" s="3">
        <v>0.78400000000000003</v>
      </c>
      <c r="I28014" s="3">
        <v>0</v>
      </c>
      <c r="J28014" s="3">
        <v>79.184000000000012</v>
      </c>
      <c r="K28014" s="4">
        <v>0.35000000000000003</v>
      </c>
      <c r="L28014" s="73">
        <v>143.74941538461542</v>
      </c>
    </row>
    <row r="28015" spans="1:12" x14ac:dyDescent="0.35">
      <c r="A28015" s="1" t="s">
        <v>46208</v>
      </c>
      <c r="B28015" t="s">
        <v>46209</v>
      </c>
      <c r="C28015" t="s">
        <v>34</v>
      </c>
      <c r="D28015" t="s">
        <v>35</v>
      </c>
      <c r="E28015">
        <v>2</v>
      </c>
      <c r="F28015" s="2">
        <v>153.99</v>
      </c>
      <c r="G28015" s="3">
        <v>1150.33</v>
      </c>
      <c r="H28015" s="3">
        <v>1.5399</v>
      </c>
      <c r="I28015" s="3">
        <v>0</v>
      </c>
      <c r="J28015" s="3">
        <v>155.5299</v>
      </c>
      <c r="K28015" s="4">
        <v>0.35</v>
      </c>
      <c r="L28015" s="73">
        <v>282.34658769230771</v>
      </c>
    </row>
    <row r="28016" spans="1:12" x14ac:dyDescent="0.35">
      <c r="A28016" s="1" t="s">
        <v>46210</v>
      </c>
      <c r="B28016" t="s">
        <v>46211</v>
      </c>
      <c r="C28016" t="s">
        <v>29</v>
      </c>
      <c r="D28016" t="s">
        <v>30</v>
      </c>
      <c r="E28016">
        <v>2</v>
      </c>
      <c r="F28016" s="2">
        <v>265.58999999999997</v>
      </c>
      <c r="G28016" s="3">
        <v>860.09</v>
      </c>
      <c r="H28016" s="3">
        <v>2.6558999999999999</v>
      </c>
      <c r="I28016" s="3">
        <v>0</v>
      </c>
      <c r="J28016" s="3">
        <v>268.24589999999995</v>
      </c>
      <c r="K28016" s="4">
        <v>0.35</v>
      </c>
      <c r="L28016" s="73">
        <v>486.96947999999992</v>
      </c>
    </row>
    <row r="28017" spans="1:12" x14ac:dyDescent="0.35">
      <c r="A28017" s="1" t="s">
        <v>46212</v>
      </c>
      <c r="B28017" t="s">
        <v>46213</v>
      </c>
      <c r="C28017" t="s">
        <v>34</v>
      </c>
      <c r="D28017" t="s">
        <v>35</v>
      </c>
      <c r="E28017">
        <v>1</v>
      </c>
      <c r="F28017" s="2">
        <v>63.33</v>
      </c>
      <c r="G28017" s="3">
        <v>324.7</v>
      </c>
      <c r="H28017" s="3">
        <v>0.63329999999999997</v>
      </c>
      <c r="I28017" s="3">
        <v>2.9765099999999998</v>
      </c>
      <c r="J28017" s="3">
        <v>66.939809999999994</v>
      </c>
      <c r="K28017" s="4">
        <v>0.35</v>
      </c>
      <c r="L28017" s="73">
        <v>121.52150123076922</v>
      </c>
    </row>
    <row r="28018" spans="1:12" x14ac:dyDescent="0.35">
      <c r="A28018" s="1" t="s">
        <v>46214</v>
      </c>
      <c r="B28018" t="s">
        <v>46215</v>
      </c>
      <c r="C28018" t="s">
        <v>34</v>
      </c>
      <c r="D28018" t="s">
        <v>35</v>
      </c>
      <c r="E28018">
        <v>2</v>
      </c>
      <c r="F28018" s="2">
        <v>5.25</v>
      </c>
      <c r="G28018" s="3">
        <v>39.24</v>
      </c>
      <c r="H28018" s="3">
        <v>5.2499999999999998E-2</v>
      </c>
      <c r="I28018" s="3">
        <v>0</v>
      </c>
      <c r="J28018" s="3">
        <v>5.3025000000000002</v>
      </c>
      <c r="K28018" s="4">
        <v>0.35</v>
      </c>
      <c r="L28018" s="73">
        <v>9.6260769230769228</v>
      </c>
    </row>
    <row r="28019" spans="1:12" x14ac:dyDescent="0.35">
      <c r="A28019" s="1" t="s">
        <v>46216</v>
      </c>
      <c r="B28019" t="s">
        <v>46217</v>
      </c>
      <c r="C28019" t="s">
        <v>34</v>
      </c>
      <c r="D28019" t="s">
        <v>35</v>
      </c>
      <c r="E28019">
        <v>1</v>
      </c>
      <c r="F28019" s="2">
        <v>37.97</v>
      </c>
      <c r="G28019" s="3">
        <v>194.7</v>
      </c>
      <c r="H28019" s="3">
        <v>0.37969999999999998</v>
      </c>
      <c r="I28019" s="3">
        <v>1.7845899999999999</v>
      </c>
      <c r="J28019" s="3">
        <v>40.13429</v>
      </c>
      <c r="K28019" s="4">
        <v>0.35</v>
      </c>
      <c r="L28019" s="73">
        <v>72.859172615384608</v>
      </c>
    </row>
    <row r="28020" spans="1:12" x14ac:dyDescent="0.35">
      <c r="A28020" s="1" t="s">
        <v>46218</v>
      </c>
      <c r="B28020" t="s">
        <v>46219</v>
      </c>
      <c r="C28020" t="s">
        <v>34</v>
      </c>
      <c r="D28020" t="s">
        <v>35</v>
      </c>
      <c r="E28020">
        <v>1</v>
      </c>
      <c r="F28020" s="2">
        <v>62.76</v>
      </c>
      <c r="G28020" s="3">
        <v>328.59</v>
      </c>
      <c r="H28020" s="3">
        <v>0.62760000000000005</v>
      </c>
      <c r="I28020" s="3">
        <v>2.9497200000000001</v>
      </c>
      <c r="J28020" s="3">
        <v>66.337320000000005</v>
      </c>
      <c r="K28020" s="4">
        <v>0.35000000000000003</v>
      </c>
      <c r="L28020" s="73">
        <v>120.42775015384616</v>
      </c>
    </row>
    <row r="28021" spans="1:12" x14ac:dyDescent="0.35">
      <c r="A28021" s="1" t="s">
        <v>46220</v>
      </c>
      <c r="B28021" t="s">
        <v>41750</v>
      </c>
      <c r="C28021" t="s">
        <v>34</v>
      </c>
      <c r="D28021" t="s">
        <v>35</v>
      </c>
      <c r="E28021">
        <v>2</v>
      </c>
      <c r="F28021" s="2">
        <v>828.39</v>
      </c>
      <c r="G28021" s="3">
        <v>4246.88</v>
      </c>
      <c r="H28021" s="3">
        <v>8.2838999999999992</v>
      </c>
      <c r="I28021" s="3">
        <v>0</v>
      </c>
      <c r="J28021" s="3">
        <v>836.6739</v>
      </c>
      <c r="K28021" s="4">
        <v>0.34999999999999992</v>
      </c>
      <c r="L28021" s="73">
        <v>1518.884926153846</v>
      </c>
    </row>
    <row r="28022" spans="1:12" x14ac:dyDescent="0.35">
      <c r="A28022" s="1" t="s">
        <v>46221</v>
      </c>
      <c r="B28022" t="s">
        <v>46222</v>
      </c>
      <c r="C28022" t="s">
        <v>34</v>
      </c>
      <c r="D28022" t="s">
        <v>35</v>
      </c>
      <c r="E28022">
        <v>1</v>
      </c>
      <c r="F28022" s="2">
        <v>1004.83</v>
      </c>
      <c r="G28022" s="3">
        <v>5151.42</v>
      </c>
      <c r="H28022" s="3">
        <v>10.048300000000001</v>
      </c>
      <c r="I28022" s="3">
        <v>47.22701</v>
      </c>
      <c r="J28022" s="3">
        <v>1062.1053100000001</v>
      </c>
      <c r="K28022" s="4">
        <v>0.35</v>
      </c>
      <c r="L28022" s="73">
        <v>1928.129639692308</v>
      </c>
    </row>
    <row r="28023" spans="1:12" x14ac:dyDescent="0.35">
      <c r="A28023" s="1" t="s">
        <v>46223</v>
      </c>
      <c r="B28023" t="s">
        <v>44440</v>
      </c>
      <c r="C28023" t="s">
        <v>34</v>
      </c>
      <c r="D28023" t="s">
        <v>35</v>
      </c>
      <c r="E28023">
        <v>2</v>
      </c>
      <c r="F28023" s="2">
        <v>546.36</v>
      </c>
      <c r="G28023" s="3">
        <v>2800.99</v>
      </c>
      <c r="H28023" s="3">
        <v>5.4636000000000005</v>
      </c>
      <c r="I28023" s="3">
        <v>0</v>
      </c>
      <c r="J28023" s="3">
        <v>551.82360000000006</v>
      </c>
      <c r="K28023" s="4">
        <v>0.35</v>
      </c>
      <c r="L28023" s="73">
        <v>1001.7720738461539</v>
      </c>
    </row>
    <row r="28024" spans="1:12" x14ac:dyDescent="0.35">
      <c r="A28024" s="1" t="s">
        <v>46224</v>
      </c>
      <c r="B28024" t="s">
        <v>46225</v>
      </c>
      <c r="C28024" t="s">
        <v>34</v>
      </c>
      <c r="D28024" t="s">
        <v>35</v>
      </c>
      <c r="E28024">
        <v>2</v>
      </c>
      <c r="F28024" s="2">
        <v>395.33</v>
      </c>
      <c r="G28024" s="3">
        <v>2069.79</v>
      </c>
      <c r="H28024" s="3">
        <v>3.9533</v>
      </c>
      <c r="I28024" s="3">
        <v>0</v>
      </c>
      <c r="J28024" s="3">
        <v>399.2833</v>
      </c>
      <c r="K28024" s="4">
        <v>0.34999999999999992</v>
      </c>
      <c r="L28024" s="73">
        <v>724.85275999999988</v>
      </c>
    </row>
    <row r="28025" spans="1:12" x14ac:dyDescent="0.35">
      <c r="A28025" s="1" t="s">
        <v>46226</v>
      </c>
      <c r="B28025" t="s">
        <v>46227</v>
      </c>
      <c r="C28025" t="s">
        <v>34</v>
      </c>
      <c r="D28025" t="s">
        <v>35</v>
      </c>
      <c r="E28025">
        <v>2</v>
      </c>
      <c r="F28025" s="2">
        <v>5.34</v>
      </c>
      <c r="G28025" s="3">
        <v>39.92</v>
      </c>
      <c r="H28025" s="3">
        <v>5.3400000000000003E-2</v>
      </c>
      <c r="I28025" s="3">
        <v>0</v>
      </c>
      <c r="J28025" s="3">
        <v>5.3933999999999997</v>
      </c>
      <c r="K28025" s="4">
        <v>0.34999999999999992</v>
      </c>
      <c r="L28025" s="73">
        <v>9.7910953846153834</v>
      </c>
    </row>
    <row r="28026" spans="1:12" x14ac:dyDescent="0.35">
      <c r="A28026" s="1" t="s">
        <v>46228</v>
      </c>
      <c r="B28026" t="s">
        <v>46229</v>
      </c>
      <c r="C28026" t="s">
        <v>34</v>
      </c>
      <c r="D28026" t="s">
        <v>35</v>
      </c>
      <c r="E28026">
        <v>2</v>
      </c>
      <c r="F28026" s="2">
        <v>1063.8499999999999</v>
      </c>
      <c r="G28026" s="3">
        <v>5603.77</v>
      </c>
      <c r="H28026" s="3">
        <v>10.638499999999999</v>
      </c>
      <c r="I28026" s="3">
        <v>0</v>
      </c>
      <c r="J28026" s="3">
        <v>1074.4884999999999</v>
      </c>
      <c r="K28026" s="4">
        <v>0.35000000000000003</v>
      </c>
      <c r="L28026" s="73">
        <v>1950.6098923076922</v>
      </c>
    </row>
    <row r="28027" spans="1:12" x14ac:dyDescent="0.35">
      <c r="A28027" s="1" t="s">
        <v>46230</v>
      </c>
      <c r="B28027" t="s">
        <v>41597</v>
      </c>
      <c r="C28027" t="s">
        <v>34</v>
      </c>
      <c r="D28027" t="s">
        <v>35</v>
      </c>
      <c r="E28027">
        <v>2</v>
      </c>
      <c r="F28027" s="2">
        <v>4082.4</v>
      </c>
      <c r="G28027" s="3">
        <v>0</v>
      </c>
      <c r="H28027" s="3">
        <v>40.824000000000005</v>
      </c>
      <c r="I28027" s="3">
        <v>0</v>
      </c>
      <c r="J28027" s="3">
        <v>4123.2240000000002</v>
      </c>
      <c r="K28027" s="4">
        <v>0.34999999999999992</v>
      </c>
      <c r="L28027" s="73">
        <v>7485.2374153846149</v>
      </c>
    </row>
    <row r="28028" spans="1:12" x14ac:dyDescent="0.35">
      <c r="A28028" s="1" t="s">
        <v>46231</v>
      </c>
      <c r="B28028" t="s">
        <v>46232</v>
      </c>
      <c r="C28028" t="s">
        <v>34</v>
      </c>
      <c r="D28028" t="s">
        <v>35</v>
      </c>
      <c r="E28028">
        <v>1</v>
      </c>
      <c r="F28028" s="2">
        <v>1769.51</v>
      </c>
      <c r="G28028" s="3">
        <v>9071.6200000000008</v>
      </c>
      <c r="H28028" s="3">
        <v>17.6951</v>
      </c>
      <c r="I28028" s="3">
        <v>83.166970000000006</v>
      </c>
      <c r="J28028" s="3">
        <v>1870.3720699999999</v>
      </c>
      <c r="K28028" s="4">
        <v>0.35</v>
      </c>
      <c r="L28028" s="73">
        <v>3395.4446809230767</v>
      </c>
    </row>
    <row r="28029" spans="1:12" x14ac:dyDescent="0.35">
      <c r="A28029" s="1">
        <v>41006307</v>
      </c>
      <c r="B28029" t="s">
        <v>42645</v>
      </c>
      <c r="C28029" t="s">
        <v>34</v>
      </c>
      <c r="D28029" t="s">
        <v>35</v>
      </c>
      <c r="E28029">
        <v>2</v>
      </c>
      <c r="F28029" s="2">
        <v>697.13</v>
      </c>
      <c r="G28029" s="3">
        <v>3573.92</v>
      </c>
      <c r="H28029" s="3">
        <v>6.9713000000000003</v>
      </c>
      <c r="I28029" s="3">
        <v>0</v>
      </c>
      <c r="J28029" s="3">
        <v>704.10130000000004</v>
      </c>
      <c r="K28029" s="4">
        <v>0.35</v>
      </c>
      <c r="L28029" s="73">
        <v>1278.2146676923078</v>
      </c>
    </row>
    <row r="28030" spans="1:12" x14ac:dyDescent="0.35">
      <c r="A28030" s="1" t="s">
        <v>46233</v>
      </c>
      <c r="B28030" t="s">
        <v>40585</v>
      </c>
      <c r="C28030" t="s">
        <v>34</v>
      </c>
      <c r="D28030" t="s">
        <v>35</v>
      </c>
      <c r="E28030">
        <v>1</v>
      </c>
      <c r="F28030" s="2">
        <v>1423.9</v>
      </c>
      <c r="G28030" s="3">
        <v>7299.79</v>
      </c>
      <c r="H28030" s="3">
        <v>14.239000000000001</v>
      </c>
      <c r="I28030" s="3">
        <v>66.923299999999998</v>
      </c>
      <c r="J28030" s="3">
        <v>1505.0623000000001</v>
      </c>
      <c r="K28030" s="4">
        <v>0.35</v>
      </c>
      <c r="L28030" s="73">
        <v>2732.2669446153845</v>
      </c>
    </row>
    <row r="28031" spans="1:12" x14ac:dyDescent="0.35">
      <c r="A28031" s="1" t="s">
        <v>46234</v>
      </c>
      <c r="B28031" t="s">
        <v>46235</v>
      </c>
      <c r="C28031" t="s">
        <v>34</v>
      </c>
      <c r="D28031" t="s">
        <v>35</v>
      </c>
      <c r="E28031">
        <v>2</v>
      </c>
      <c r="F28031" s="2">
        <v>86.26</v>
      </c>
      <c r="G28031" s="3">
        <v>451.06</v>
      </c>
      <c r="H28031" s="3">
        <v>0.86260000000000003</v>
      </c>
      <c r="I28031" s="3">
        <v>0</v>
      </c>
      <c r="J28031" s="3">
        <v>87.122600000000006</v>
      </c>
      <c r="K28031" s="4">
        <v>0.34999999999999992</v>
      </c>
      <c r="L28031" s="73">
        <v>158.1610276923077</v>
      </c>
    </row>
    <row r="28032" spans="1:12" x14ac:dyDescent="0.35">
      <c r="A28032" s="1" t="s">
        <v>46236</v>
      </c>
      <c r="B28032" t="s">
        <v>46237</v>
      </c>
      <c r="C28032" t="s">
        <v>34</v>
      </c>
      <c r="D28032" t="s">
        <v>35</v>
      </c>
      <c r="E28032">
        <v>2</v>
      </c>
      <c r="F28032" s="2">
        <v>5323.16</v>
      </c>
      <c r="G28032" s="3">
        <v>27869.95</v>
      </c>
      <c r="H28032" s="3">
        <v>53.2316</v>
      </c>
      <c r="I28032" s="3">
        <v>0</v>
      </c>
      <c r="J28032" s="3">
        <v>5376.3915999999999</v>
      </c>
      <c r="K28032" s="4">
        <v>0.35</v>
      </c>
      <c r="L28032" s="73">
        <v>9760.2185969230759</v>
      </c>
    </row>
    <row r="28033" spans="1:12" x14ac:dyDescent="0.35">
      <c r="A28033" s="1" t="s">
        <v>46238</v>
      </c>
      <c r="B28033" t="s">
        <v>46239</v>
      </c>
      <c r="C28033" t="s">
        <v>46</v>
      </c>
      <c r="D28033" t="s">
        <v>47</v>
      </c>
      <c r="E28033">
        <v>2</v>
      </c>
      <c r="F28033" s="2">
        <v>294.60000000000002</v>
      </c>
      <c r="G28033" s="3">
        <v>1510.25</v>
      </c>
      <c r="H28033" s="3">
        <v>2.9460000000000002</v>
      </c>
      <c r="I28033" s="3">
        <v>0</v>
      </c>
      <c r="J28033" s="3">
        <v>297.54600000000005</v>
      </c>
      <c r="K28033" s="4">
        <v>0.35</v>
      </c>
      <c r="L28033" s="73">
        <v>540.16043076923086</v>
      </c>
    </row>
    <row r="28034" spans="1:12" x14ac:dyDescent="0.35">
      <c r="A28034" s="1" t="s">
        <v>46240</v>
      </c>
      <c r="B28034" t="s">
        <v>46241</v>
      </c>
      <c r="C28034" t="s">
        <v>13</v>
      </c>
      <c r="D28034" t="s">
        <v>14</v>
      </c>
      <c r="E28034">
        <v>2</v>
      </c>
      <c r="F28034" s="2">
        <v>1072.8499999999999</v>
      </c>
      <c r="G28034" s="3">
        <v>5500.16</v>
      </c>
      <c r="H28034" s="3">
        <v>10.728499999999999</v>
      </c>
      <c r="I28034" s="3">
        <v>0</v>
      </c>
      <c r="J28034" s="3">
        <v>1083.5784999999998</v>
      </c>
      <c r="K28034" s="4">
        <v>0.35</v>
      </c>
      <c r="L28034" s="73">
        <v>1967.1117384615382</v>
      </c>
    </row>
    <row r="28035" spans="1:12" x14ac:dyDescent="0.35">
      <c r="A28035" s="1" t="s">
        <v>46242</v>
      </c>
      <c r="B28035" t="s">
        <v>46243</v>
      </c>
      <c r="C28035" t="s">
        <v>34</v>
      </c>
      <c r="D28035" t="s">
        <v>35</v>
      </c>
      <c r="E28035">
        <v>2</v>
      </c>
      <c r="F28035" s="2">
        <v>5.89</v>
      </c>
      <c r="G28035" s="3">
        <v>43.94</v>
      </c>
      <c r="H28035" s="3">
        <v>5.8900000000000001E-2</v>
      </c>
      <c r="I28035" s="3">
        <v>0</v>
      </c>
      <c r="J28035" s="3">
        <v>5.9489000000000001</v>
      </c>
      <c r="K28035" s="4">
        <v>0.35</v>
      </c>
      <c r="L28035" s="73">
        <v>10.799541538461538</v>
      </c>
    </row>
    <row r="28036" spans="1:12" x14ac:dyDescent="0.35">
      <c r="A28036" s="1" t="s">
        <v>46244</v>
      </c>
      <c r="B28036" t="s">
        <v>46245</v>
      </c>
      <c r="C28036" t="s">
        <v>34</v>
      </c>
      <c r="D28036" t="s">
        <v>35</v>
      </c>
      <c r="E28036">
        <v>2</v>
      </c>
      <c r="F28036" s="2">
        <v>96.99</v>
      </c>
      <c r="G28036" s="3">
        <v>724.58</v>
      </c>
      <c r="H28036" s="3">
        <v>0.96989999999999998</v>
      </c>
      <c r="I28036" s="3">
        <v>0</v>
      </c>
      <c r="J28036" s="3">
        <v>97.95989999999999</v>
      </c>
      <c r="K28036" s="4">
        <v>0.34999999999999992</v>
      </c>
      <c r="L28036" s="73">
        <v>177.83489538461535</v>
      </c>
    </row>
    <row r="28037" spans="1:12" x14ac:dyDescent="0.35">
      <c r="A28037" s="1" t="s">
        <v>46246</v>
      </c>
      <c r="B28037" t="s">
        <v>46247</v>
      </c>
      <c r="C28037" t="s">
        <v>34</v>
      </c>
      <c r="D28037" t="s">
        <v>35</v>
      </c>
      <c r="E28037">
        <v>2</v>
      </c>
      <c r="F28037" s="2">
        <v>28.02</v>
      </c>
      <c r="G28037" s="3">
        <v>255.18</v>
      </c>
      <c r="H28037" s="3">
        <v>0.2802</v>
      </c>
      <c r="I28037" s="3">
        <v>0</v>
      </c>
      <c r="J28037" s="3">
        <v>28.3002</v>
      </c>
      <c r="K28037" s="4">
        <v>0.34999999999999992</v>
      </c>
      <c r="L28037" s="73">
        <v>51.375747692307684</v>
      </c>
    </row>
    <row r="28038" spans="1:12" x14ac:dyDescent="0.35">
      <c r="A28038" s="1" t="s">
        <v>46248</v>
      </c>
      <c r="B28038" t="s">
        <v>46249</v>
      </c>
      <c r="C28038" t="s">
        <v>46</v>
      </c>
      <c r="D28038" t="s">
        <v>47</v>
      </c>
      <c r="E28038">
        <v>2</v>
      </c>
      <c r="F28038" s="2">
        <v>15.21</v>
      </c>
      <c r="G28038" s="3">
        <v>77.98</v>
      </c>
      <c r="H28038" s="3">
        <v>0.15210000000000001</v>
      </c>
      <c r="I28038" s="3">
        <v>0</v>
      </c>
      <c r="J28038" s="3">
        <v>15.362100000000002</v>
      </c>
      <c r="K28038" s="4">
        <v>0.34999999999999992</v>
      </c>
      <c r="L28038" s="73">
        <v>27.888120000000001</v>
      </c>
    </row>
    <row r="28039" spans="1:12" x14ac:dyDescent="0.35">
      <c r="A28039" s="1" t="s">
        <v>46250</v>
      </c>
      <c r="B28039" t="s">
        <v>46251</v>
      </c>
      <c r="C28039" t="s">
        <v>34</v>
      </c>
      <c r="D28039" t="s">
        <v>35</v>
      </c>
      <c r="E28039">
        <v>1</v>
      </c>
      <c r="F28039" s="2">
        <v>274.74</v>
      </c>
      <c r="G28039" s="3">
        <v>1408.43</v>
      </c>
      <c r="H28039" s="3">
        <v>2.7474000000000003</v>
      </c>
      <c r="I28039" s="3">
        <v>12.91278</v>
      </c>
      <c r="J28039" s="3">
        <v>290.40018000000003</v>
      </c>
      <c r="K28039" s="4">
        <v>0.35</v>
      </c>
      <c r="L28039" s="73">
        <v>527.18801907692318</v>
      </c>
    </row>
    <row r="28040" spans="1:12" x14ac:dyDescent="0.35">
      <c r="A28040" s="1" t="s">
        <v>46252</v>
      </c>
      <c r="B28040" t="s">
        <v>46253</v>
      </c>
      <c r="C28040" t="s">
        <v>13</v>
      </c>
      <c r="D28040" t="s">
        <v>14</v>
      </c>
      <c r="E28040">
        <v>2</v>
      </c>
      <c r="F28040" s="2">
        <v>123.62</v>
      </c>
      <c r="G28040" s="3">
        <v>628.74</v>
      </c>
      <c r="H28040" s="3">
        <v>1.2362</v>
      </c>
      <c r="I28040" s="3">
        <v>0</v>
      </c>
      <c r="J28040" s="3">
        <v>124.8562</v>
      </c>
      <c r="K28040" s="4">
        <v>0.34999999999999992</v>
      </c>
      <c r="L28040" s="73">
        <v>226.66202461538461</v>
      </c>
    </row>
    <row r="28041" spans="1:12" x14ac:dyDescent="0.35">
      <c r="A28041" s="1" t="s">
        <v>46254</v>
      </c>
      <c r="B28041" t="s">
        <v>46255</v>
      </c>
      <c r="C28041" t="s">
        <v>13</v>
      </c>
      <c r="D28041" t="s">
        <v>14</v>
      </c>
      <c r="E28041">
        <v>1</v>
      </c>
      <c r="F28041" s="2">
        <v>250.81</v>
      </c>
      <c r="G28041" s="3">
        <v>1268.74</v>
      </c>
      <c r="H28041" s="3">
        <v>2.5081000000000002</v>
      </c>
      <c r="I28041" s="3">
        <v>11.788069999999999</v>
      </c>
      <c r="J28041" s="3">
        <v>265.10617000000002</v>
      </c>
      <c r="K28041" s="4">
        <v>0.35</v>
      </c>
      <c r="L28041" s="73">
        <v>481.26966246153847</v>
      </c>
    </row>
    <row r="28042" spans="1:12" x14ac:dyDescent="0.35">
      <c r="A28042" s="1" t="s">
        <v>46256</v>
      </c>
      <c r="B28042" t="s">
        <v>46107</v>
      </c>
      <c r="C28042" t="s">
        <v>34</v>
      </c>
      <c r="D28042" t="s">
        <v>35</v>
      </c>
      <c r="E28042">
        <v>2</v>
      </c>
      <c r="F28042" s="2">
        <v>3628.8</v>
      </c>
      <c r="G28042" s="3">
        <v>18998.95</v>
      </c>
      <c r="H28042" s="3">
        <v>36.288000000000004</v>
      </c>
      <c r="I28042" s="3">
        <v>0</v>
      </c>
      <c r="J28042" s="3">
        <v>3665.0880000000002</v>
      </c>
      <c r="K28042" s="4">
        <v>0.35</v>
      </c>
      <c r="L28042" s="73">
        <v>6653.544369230769</v>
      </c>
    </row>
    <row r="28043" spans="1:12" x14ac:dyDescent="0.35">
      <c r="A28043" s="1" t="s">
        <v>46257</v>
      </c>
      <c r="B28043" t="s">
        <v>46258</v>
      </c>
      <c r="C28043" t="s">
        <v>34</v>
      </c>
      <c r="D28043" t="s">
        <v>35</v>
      </c>
      <c r="E28043">
        <v>1</v>
      </c>
      <c r="F28043" s="2">
        <v>2139</v>
      </c>
      <c r="G28043" s="3">
        <v>10664.29</v>
      </c>
      <c r="H28043" s="3">
        <v>21.39</v>
      </c>
      <c r="I28043" s="3">
        <v>100.533</v>
      </c>
      <c r="J28043" s="3">
        <v>2260.9229999999998</v>
      </c>
      <c r="K28043" s="4">
        <v>0.34999999999999992</v>
      </c>
      <c r="L28043" s="73">
        <v>4104.4448307692301</v>
      </c>
    </row>
    <row r="28044" spans="1:12" x14ac:dyDescent="0.35">
      <c r="A28044" s="1" t="s">
        <v>46259</v>
      </c>
      <c r="B28044" t="s">
        <v>46260</v>
      </c>
      <c r="C28044" t="s">
        <v>34</v>
      </c>
      <c r="D28044" t="s">
        <v>35</v>
      </c>
      <c r="E28044">
        <v>2</v>
      </c>
      <c r="F28044" s="2">
        <v>1243.3800000000001</v>
      </c>
      <c r="G28044" s="3">
        <v>6382.2</v>
      </c>
      <c r="H28044" s="3">
        <v>12.433800000000002</v>
      </c>
      <c r="I28044" s="3">
        <v>0</v>
      </c>
      <c r="J28044" s="3">
        <v>1255.8138000000001</v>
      </c>
      <c r="K28044" s="4">
        <v>0.35</v>
      </c>
      <c r="L28044" s="73">
        <v>2279.7850523076922</v>
      </c>
    </row>
    <row r="28045" spans="1:12" x14ac:dyDescent="0.35">
      <c r="A28045" s="1" t="s">
        <v>46261</v>
      </c>
      <c r="B28045" t="s">
        <v>46262</v>
      </c>
      <c r="C28045" t="s">
        <v>13</v>
      </c>
      <c r="D28045" t="s">
        <v>14</v>
      </c>
      <c r="E28045">
        <v>1</v>
      </c>
      <c r="F28045" s="2">
        <v>71.5</v>
      </c>
      <c r="G28045" s="3">
        <v>350.79</v>
      </c>
      <c r="H28045" s="3">
        <v>0.71499999999999997</v>
      </c>
      <c r="I28045" s="3">
        <v>3.3605</v>
      </c>
      <c r="J28045" s="3">
        <v>75.575500000000005</v>
      </c>
      <c r="K28045" s="4">
        <v>0.35000000000000003</v>
      </c>
      <c r="L28045" s="73">
        <v>137.1986</v>
      </c>
    </row>
    <row r="28046" spans="1:12" x14ac:dyDescent="0.35">
      <c r="A28046" s="1" t="s">
        <v>46263</v>
      </c>
      <c r="B28046" t="s">
        <v>46264</v>
      </c>
      <c r="C28046" t="s">
        <v>46</v>
      </c>
      <c r="D28046" t="s">
        <v>47</v>
      </c>
      <c r="E28046">
        <v>2</v>
      </c>
      <c r="F28046" s="2">
        <v>136.9</v>
      </c>
      <c r="G28046" s="3">
        <v>701.84</v>
      </c>
      <c r="H28046" s="3">
        <v>1.369</v>
      </c>
      <c r="I28046" s="3">
        <v>0</v>
      </c>
      <c r="J28046" s="3">
        <v>138.26900000000001</v>
      </c>
      <c r="K28046" s="4">
        <v>0.35000000000000003</v>
      </c>
      <c r="L28046" s="73">
        <v>251.01141538461539</v>
      </c>
    </row>
    <row r="28047" spans="1:12" x14ac:dyDescent="0.35">
      <c r="A28047" s="1">
        <v>41002300</v>
      </c>
      <c r="B28047" t="s">
        <v>44584</v>
      </c>
      <c r="C28047" t="s">
        <v>34</v>
      </c>
      <c r="D28047" t="s">
        <v>35</v>
      </c>
      <c r="E28047">
        <v>1</v>
      </c>
      <c r="F28047" s="2">
        <v>451.45</v>
      </c>
      <c r="G28047" s="3">
        <v>2314.44</v>
      </c>
      <c r="H28047" s="3">
        <v>4.5145</v>
      </c>
      <c r="I28047" s="3">
        <v>21.218149999999998</v>
      </c>
      <c r="J28047" s="3">
        <v>477.18264999999997</v>
      </c>
      <c r="K28047" s="4">
        <v>0.35</v>
      </c>
      <c r="L28047" s="73">
        <v>866.27004153846144</v>
      </c>
    </row>
    <row r="28048" spans="1:12" x14ac:dyDescent="0.35">
      <c r="A28048" s="1" t="s">
        <v>46265</v>
      </c>
      <c r="B28048" t="s">
        <v>46266</v>
      </c>
      <c r="C28048" t="s">
        <v>34</v>
      </c>
      <c r="D28048" t="s">
        <v>35</v>
      </c>
      <c r="E28048">
        <v>2</v>
      </c>
      <c r="F28048" s="2">
        <v>1034.1600000000001</v>
      </c>
      <c r="G28048" s="3">
        <v>5414.45</v>
      </c>
      <c r="H28048" s="3">
        <v>10.341600000000001</v>
      </c>
      <c r="I28048" s="3">
        <v>0</v>
      </c>
      <c r="J28048" s="3">
        <v>1044.5016000000001</v>
      </c>
      <c r="K28048" s="4">
        <v>0.35</v>
      </c>
      <c r="L28048" s="73">
        <v>1896.1721353846156</v>
      </c>
    </row>
    <row r="28049" spans="1:12" x14ac:dyDescent="0.35">
      <c r="A28049" s="1" t="s">
        <v>46267</v>
      </c>
      <c r="B28049" t="s">
        <v>41065</v>
      </c>
      <c r="C28049" t="s">
        <v>34</v>
      </c>
      <c r="D28049" t="s">
        <v>35</v>
      </c>
      <c r="E28049">
        <v>2</v>
      </c>
      <c r="F28049" s="2">
        <v>228.76</v>
      </c>
      <c r="G28049" s="3">
        <v>1172.74</v>
      </c>
      <c r="H28049" s="3">
        <v>2.2875999999999999</v>
      </c>
      <c r="I28049" s="3">
        <v>0</v>
      </c>
      <c r="J28049" s="3">
        <v>231.04759999999999</v>
      </c>
      <c r="K28049" s="4">
        <v>0.34999999999999992</v>
      </c>
      <c r="L28049" s="73">
        <v>419.44025846153841</v>
      </c>
    </row>
    <row r="28050" spans="1:12" x14ac:dyDescent="0.35">
      <c r="A28050" s="1" t="s">
        <v>46268</v>
      </c>
      <c r="B28050" t="s">
        <v>46269</v>
      </c>
      <c r="C28050" t="s">
        <v>34</v>
      </c>
      <c r="D28050" t="s">
        <v>35</v>
      </c>
      <c r="E28050">
        <v>2</v>
      </c>
      <c r="F28050" s="2">
        <v>8.9</v>
      </c>
      <c r="G28050" s="3">
        <v>66.55</v>
      </c>
      <c r="H28050" s="3">
        <v>8.900000000000001E-2</v>
      </c>
      <c r="I28050" s="3">
        <v>0</v>
      </c>
      <c r="J28050" s="3">
        <v>8.9890000000000008</v>
      </c>
      <c r="K28050" s="4">
        <v>0.35000000000000003</v>
      </c>
      <c r="L28050" s="73">
        <v>16.31849230769231</v>
      </c>
    </row>
    <row r="28051" spans="1:12" x14ac:dyDescent="0.35">
      <c r="A28051" s="1" t="s">
        <v>46270</v>
      </c>
      <c r="B28051" t="s">
        <v>43452</v>
      </c>
      <c r="C28051" t="s">
        <v>34</v>
      </c>
      <c r="D28051" t="s">
        <v>35</v>
      </c>
      <c r="E28051">
        <v>1</v>
      </c>
      <c r="F28051" s="2">
        <v>87.16</v>
      </c>
      <c r="G28051" s="3">
        <v>455.77</v>
      </c>
      <c r="H28051" s="3">
        <v>0.87159999999999993</v>
      </c>
      <c r="I28051" s="3">
        <v>4.0965199999999999</v>
      </c>
      <c r="J28051" s="3">
        <v>92.128119999999996</v>
      </c>
      <c r="K28051" s="4">
        <v>0.35</v>
      </c>
      <c r="L28051" s="73">
        <v>167.24797169230766</v>
      </c>
    </row>
    <row r="28052" spans="1:12" x14ac:dyDescent="0.35">
      <c r="A28052" s="1" t="s">
        <v>46271</v>
      </c>
      <c r="B28052" t="s">
        <v>46272</v>
      </c>
      <c r="C28052" t="s">
        <v>34</v>
      </c>
      <c r="D28052" t="s">
        <v>35</v>
      </c>
      <c r="E28052">
        <v>1</v>
      </c>
      <c r="F28052" s="2">
        <v>43.24</v>
      </c>
      <c r="G28052" s="3">
        <v>132.88</v>
      </c>
      <c r="H28052" s="3">
        <v>0.43240000000000001</v>
      </c>
      <c r="I28052" s="3">
        <v>2.0322800000000001</v>
      </c>
      <c r="J28052" s="3">
        <v>45.704680000000003</v>
      </c>
      <c r="K28052" s="4">
        <v>0.34999999999999992</v>
      </c>
      <c r="L28052" s="73">
        <v>82.97157292307692</v>
      </c>
    </row>
    <row r="28053" spans="1:12" x14ac:dyDescent="0.35">
      <c r="A28053" s="1" t="s">
        <v>46273</v>
      </c>
      <c r="B28053" t="s">
        <v>46274</v>
      </c>
      <c r="C28053" t="s">
        <v>34</v>
      </c>
      <c r="D28053" t="s">
        <v>35</v>
      </c>
      <c r="E28053">
        <v>1</v>
      </c>
      <c r="F28053" s="2">
        <v>169.55</v>
      </c>
      <c r="G28053" s="3">
        <v>887.7</v>
      </c>
      <c r="H28053" s="3">
        <v>1.6955000000000002</v>
      </c>
      <c r="I28053" s="3">
        <v>7.9688500000000007</v>
      </c>
      <c r="J28053" s="3">
        <v>179.21435000000002</v>
      </c>
      <c r="K28053" s="4">
        <v>0.34999999999999992</v>
      </c>
      <c r="L28053" s="73">
        <v>325.34297384615388</v>
      </c>
    </row>
    <row r="28054" spans="1:12" x14ac:dyDescent="0.35">
      <c r="A28054" s="1" t="s">
        <v>46275</v>
      </c>
      <c r="B28054" t="s">
        <v>46276</v>
      </c>
      <c r="C28054" t="s">
        <v>34</v>
      </c>
      <c r="D28054" t="s">
        <v>35</v>
      </c>
      <c r="E28054">
        <v>2</v>
      </c>
      <c r="F28054" s="2">
        <v>507.89</v>
      </c>
      <c r="G28054" s="3">
        <v>2377.59</v>
      </c>
      <c r="H28054" s="3">
        <v>5.0789</v>
      </c>
      <c r="I28054" s="3">
        <v>0</v>
      </c>
      <c r="J28054" s="3">
        <v>512.96889999999996</v>
      </c>
      <c r="K28054" s="4">
        <v>0.35</v>
      </c>
      <c r="L28054" s="73">
        <v>931.23584923076908</v>
      </c>
    </row>
    <row r="28055" spans="1:12" x14ac:dyDescent="0.35">
      <c r="A28055" s="1" t="s">
        <v>46277</v>
      </c>
      <c r="B28055" t="s">
        <v>46278</v>
      </c>
      <c r="C28055" t="s">
        <v>34</v>
      </c>
      <c r="D28055" t="s">
        <v>35</v>
      </c>
      <c r="E28055">
        <v>2</v>
      </c>
      <c r="F28055" s="2">
        <v>152</v>
      </c>
      <c r="G28055" s="3">
        <v>795.81</v>
      </c>
      <c r="H28055" s="3">
        <v>1.52</v>
      </c>
      <c r="I28055" s="3">
        <v>0</v>
      </c>
      <c r="J28055" s="3">
        <v>153.52000000000001</v>
      </c>
      <c r="K28055" s="4">
        <v>0.35</v>
      </c>
      <c r="L28055" s="73">
        <v>278.69784615384617</v>
      </c>
    </row>
    <row r="28056" spans="1:12" x14ac:dyDescent="0.35">
      <c r="A28056" s="1" t="s">
        <v>46279</v>
      </c>
      <c r="B28056" t="s">
        <v>46280</v>
      </c>
      <c r="C28056" t="s">
        <v>29</v>
      </c>
      <c r="D28056" t="s">
        <v>30</v>
      </c>
      <c r="E28056">
        <v>2</v>
      </c>
      <c r="F28056" s="2">
        <v>296.47000000000003</v>
      </c>
      <c r="G28056" s="3">
        <v>853.14</v>
      </c>
      <c r="H28056" s="3">
        <v>2.9647000000000001</v>
      </c>
      <c r="I28056" s="3">
        <v>0</v>
      </c>
      <c r="J28056" s="3">
        <v>299.43470000000002</v>
      </c>
      <c r="K28056" s="4">
        <v>0.35000000000000003</v>
      </c>
      <c r="L28056" s="73">
        <v>543.58914769230773</v>
      </c>
    </row>
    <row r="28057" spans="1:12" x14ac:dyDescent="0.35">
      <c r="A28057" s="1" t="s">
        <v>46281</v>
      </c>
      <c r="B28057" t="s">
        <v>40822</v>
      </c>
      <c r="C28057" t="s">
        <v>34</v>
      </c>
      <c r="D28057" t="s">
        <v>35</v>
      </c>
      <c r="E28057">
        <v>1</v>
      </c>
      <c r="F28057" s="2">
        <v>39.65</v>
      </c>
      <c r="G28057" s="3">
        <v>203.31</v>
      </c>
      <c r="H28057" s="3">
        <v>0.39650000000000002</v>
      </c>
      <c r="I28057" s="3">
        <v>1.86355</v>
      </c>
      <c r="J28057" s="3">
        <v>41.910049999999998</v>
      </c>
      <c r="K28057" s="4">
        <v>0.34999999999999992</v>
      </c>
      <c r="L28057" s="73">
        <v>76.082859999999982</v>
      </c>
    </row>
    <row r="28058" spans="1:12" x14ac:dyDescent="0.35">
      <c r="A28058" s="1" t="s">
        <v>46282</v>
      </c>
      <c r="B28058" t="s">
        <v>46283</v>
      </c>
      <c r="C28058" t="s">
        <v>34</v>
      </c>
      <c r="D28058" t="s">
        <v>35</v>
      </c>
      <c r="E28058">
        <v>1</v>
      </c>
      <c r="F28058" s="2">
        <v>4237.6000000000004</v>
      </c>
      <c r="G28058" s="3">
        <v>21258.43</v>
      </c>
      <c r="H28058" s="3">
        <v>42.376000000000005</v>
      </c>
      <c r="I28058" s="3">
        <v>199.16720000000001</v>
      </c>
      <c r="J28058" s="3">
        <v>4479.1432000000004</v>
      </c>
      <c r="K28058" s="4">
        <v>0.35000000000000003</v>
      </c>
      <c r="L28058" s="73">
        <v>8131.3676553846162</v>
      </c>
    </row>
    <row r="28059" spans="1:12" x14ac:dyDescent="0.35">
      <c r="A28059" s="1" t="s">
        <v>46284</v>
      </c>
      <c r="B28059" t="s">
        <v>46285</v>
      </c>
      <c r="C28059" t="s">
        <v>46</v>
      </c>
      <c r="D28059" t="s">
        <v>47</v>
      </c>
      <c r="E28059">
        <v>1</v>
      </c>
      <c r="F28059" s="2">
        <v>26.23</v>
      </c>
      <c r="G28059" s="3">
        <v>134.47999999999999</v>
      </c>
      <c r="H28059" s="3">
        <v>0.26230000000000003</v>
      </c>
      <c r="I28059" s="3">
        <v>1.23281</v>
      </c>
      <c r="J28059" s="3">
        <v>27.725110000000001</v>
      </c>
      <c r="K28059" s="4">
        <v>0.35</v>
      </c>
      <c r="L28059" s="73">
        <v>50.331738153846153</v>
      </c>
    </row>
    <row r="28060" spans="1:12" x14ac:dyDescent="0.35">
      <c r="A28060" s="1" t="s">
        <v>46286</v>
      </c>
      <c r="B28060" t="s">
        <v>46287</v>
      </c>
      <c r="C28060" t="s">
        <v>34</v>
      </c>
      <c r="D28060" t="s">
        <v>35</v>
      </c>
      <c r="E28060">
        <v>2</v>
      </c>
      <c r="F28060" s="2">
        <v>5400.99</v>
      </c>
      <c r="G28060" s="3">
        <v>27723.01</v>
      </c>
      <c r="H28060" s="3">
        <v>54.009900000000002</v>
      </c>
      <c r="I28060" s="3">
        <v>0</v>
      </c>
      <c r="J28060" s="3">
        <v>5454.9998999999998</v>
      </c>
      <c r="K28060" s="4">
        <v>0.35000000000000003</v>
      </c>
      <c r="L28060" s="73">
        <v>9902.9228953846159</v>
      </c>
    </row>
    <row r="28061" spans="1:12" x14ac:dyDescent="0.35">
      <c r="A28061" s="1" t="s">
        <v>46288</v>
      </c>
      <c r="B28061" t="s">
        <v>46289</v>
      </c>
      <c r="C28061" t="s">
        <v>34</v>
      </c>
      <c r="D28061" t="s">
        <v>35</v>
      </c>
      <c r="E28061">
        <v>1</v>
      </c>
      <c r="F28061" s="2">
        <v>38.82</v>
      </c>
      <c r="G28061" s="3">
        <v>203.25</v>
      </c>
      <c r="H28061" s="3">
        <v>0.38819999999999999</v>
      </c>
      <c r="I28061" s="3">
        <v>1.8245400000000001</v>
      </c>
      <c r="J28061" s="3">
        <v>41.032739999999997</v>
      </c>
      <c r="K28061" s="4">
        <v>0.35</v>
      </c>
      <c r="L28061" s="73">
        <v>74.490204923076917</v>
      </c>
    </row>
    <row r="28062" spans="1:12" x14ac:dyDescent="0.35">
      <c r="A28062" s="1" t="s">
        <v>46290</v>
      </c>
      <c r="B28062" t="s">
        <v>46291</v>
      </c>
      <c r="C28062" t="s">
        <v>34</v>
      </c>
      <c r="D28062" t="s">
        <v>35</v>
      </c>
      <c r="E28062">
        <v>2</v>
      </c>
      <c r="F28062" s="2">
        <v>64.760000000000005</v>
      </c>
      <c r="G28062" s="3">
        <v>347.7</v>
      </c>
      <c r="H28062" s="3">
        <v>0.64760000000000006</v>
      </c>
      <c r="I28062" s="3">
        <v>0</v>
      </c>
      <c r="J28062" s="3">
        <v>65.407600000000002</v>
      </c>
      <c r="K28062" s="4">
        <v>0.35000000000000003</v>
      </c>
      <c r="L28062" s="73">
        <v>118.73995076923077</v>
      </c>
    </row>
    <row r="28063" spans="1:12" x14ac:dyDescent="0.35">
      <c r="A28063" s="1" t="s">
        <v>46292</v>
      </c>
      <c r="B28063" t="s">
        <v>46293</v>
      </c>
      <c r="C28063" t="s">
        <v>13</v>
      </c>
      <c r="D28063" t="s">
        <v>14</v>
      </c>
      <c r="E28063">
        <v>1</v>
      </c>
      <c r="F28063" s="2">
        <v>55.07</v>
      </c>
      <c r="G28063" s="3">
        <v>278.58999999999997</v>
      </c>
      <c r="H28063" s="3">
        <v>0.55069999999999997</v>
      </c>
      <c r="I28063" s="3">
        <v>2.5882900000000002</v>
      </c>
      <c r="J28063" s="3">
        <v>58.20899</v>
      </c>
      <c r="K28063" s="4">
        <v>0.34999999999999992</v>
      </c>
      <c r="L28063" s="73">
        <v>105.6717049230769</v>
      </c>
    </row>
    <row r="28064" spans="1:12" x14ac:dyDescent="0.35">
      <c r="A28064" s="1">
        <v>41001321</v>
      </c>
      <c r="B28064" t="s">
        <v>46294</v>
      </c>
      <c r="C28064" t="s">
        <v>34</v>
      </c>
      <c r="D28064" t="s">
        <v>35</v>
      </c>
      <c r="E28064">
        <v>1</v>
      </c>
      <c r="F28064" s="2">
        <v>958.12</v>
      </c>
      <c r="G28064" s="3">
        <v>4662.9399999999996</v>
      </c>
      <c r="H28064" s="3">
        <v>9.5812000000000008</v>
      </c>
      <c r="I28064" s="3">
        <v>45.031640000000003</v>
      </c>
      <c r="J28064" s="3">
        <v>1012.73284</v>
      </c>
      <c r="K28064" s="4">
        <v>0.35000000000000003</v>
      </c>
      <c r="L28064" s="73">
        <v>1838.4996172307692</v>
      </c>
    </row>
    <row r="28065" spans="1:12" x14ac:dyDescent="0.35">
      <c r="A28065" s="1" t="s">
        <v>46295</v>
      </c>
      <c r="B28065" t="s">
        <v>46296</v>
      </c>
      <c r="C28065" t="s">
        <v>34</v>
      </c>
      <c r="D28065" t="s">
        <v>35</v>
      </c>
      <c r="E28065">
        <v>1</v>
      </c>
      <c r="F28065" s="2">
        <v>110.61</v>
      </c>
      <c r="G28065" s="3">
        <v>579.11</v>
      </c>
      <c r="H28065" s="3">
        <v>1.1061000000000001</v>
      </c>
      <c r="I28065" s="3">
        <v>5.1986699999999999</v>
      </c>
      <c r="J28065" s="3">
        <v>116.91477</v>
      </c>
      <c r="K28065" s="4">
        <v>0.35</v>
      </c>
      <c r="L28065" s="73">
        <v>212.24527476923078</v>
      </c>
    </row>
    <row r="28066" spans="1:12" x14ac:dyDescent="0.35">
      <c r="A28066" s="1">
        <v>41006038</v>
      </c>
      <c r="B28066" t="s">
        <v>46297</v>
      </c>
      <c r="C28066" t="s">
        <v>34</v>
      </c>
      <c r="D28066" t="s">
        <v>35</v>
      </c>
      <c r="E28066">
        <v>1</v>
      </c>
      <c r="F28066" s="2">
        <v>495.7</v>
      </c>
      <c r="G28066" s="3">
        <v>2541.25</v>
      </c>
      <c r="H28066" s="3">
        <v>4.9569999999999999</v>
      </c>
      <c r="I28066" s="3">
        <v>23.297899999999998</v>
      </c>
      <c r="J28066" s="3">
        <v>523.95489999999995</v>
      </c>
      <c r="K28066" s="4">
        <v>0.35000000000000003</v>
      </c>
      <c r="L28066" s="73">
        <v>951.17966461538458</v>
      </c>
    </row>
    <row r="28067" spans="1:12" x14ac:dyDescent="0.35">
      <c r="A28067" s="1" t="s">
        <v>46298</v>
      </c>
      <c r="B28067" t="s">
        <v>46299</v>
      </c>
      <c r="C28067" t="s">
        <v>34</v>
      </c>
      <c r="D28067" t="s">
        <v>35</v>
      </c>
      <c r="E28067">
        <v>1</v>
      </c>
      <c r="F28067" s="2">
        <v>114.72</v>
      </c>
      <c r="G28067" s="3">
        <v>588.15</v>
      </c>
      <c r="H28067" s="3">
        <v>1.1472</v>
      </c>
      <c r="I28067" s="3">
        <v>5.3918400000000002</v>
      </c>
      <c r="J28067" s="3">
        <v>121.25904</v>
      </c>
      <c r="K28067" s="4">
        <v>0.35</v>
      </c>
      <c r="L28067" s="73">
        <v>220.13179569230766</v>
      </c>
    </row>
    <row r="28068" spans="1:12" x14ac:dyDescent="0.35">
      <c r="A28068" s="1" t="s">
        <v>46300</v>
      </c>
      <c r="B28068" t="s">
        <v>46301</v>
      </c>
      <c r="C28068" t="s">
        <v>34</v>
      </c>
      <c r="D28068" t="s">
        <v>35</v>
      </c>
      <c r="E28068">
        <v>2</v>
      </c>
      <c r="F28068" s="2">
        <v>281.54000000000002</v>
      </c>
      <c r="G28068" s="3">
        <v>1443.38</v>
      </c>
      <c r="H28068" s="3">
        <v>2.8154000000000003</v>
      </c>
      <c r="I28068" s="3">
        <v>0</v>
      </c>
      <c r="J28068" s="3">
        <v>284.35540000000003</v>
      </c>
      <c r="K28068" s="4">
        <v>0.34999999999999992</v>
      </c>
      <c r="L28068" s="73">
        <v>516.21441846153846</v>
      </c>
    </row>
    <row r="28069" spans="1:12" x14ac:dyDescent="0.35">
      <c r="A28069" s="1" t="s">
        <v>46302</v>
      </c>
      <c r="B28069" t="s">
        <v>46303</v>
      </c>
      <c r="C28069" t="s">
        <v>34</v>
      </c>
      <c r="D28069" t="s">
        <v>35</v>
      </c>
      <c r="E28069">
        <v>2</v>
      </c>
      <c r="F28069" s="2">
        <v>98.62</v>
      </c>
      <c r="G28069" s="3">
        <v>736.81</v>
      </c>
      <c r="H28069" s="3">
        <v>0.98620000000000008</v>
      </c>
      <c r="I28069" s="3">
        <v>0</v>
      </c>
      <c r="J28069" s="3">
        <v>99.606200000000001</v>
      </c>
      <c r="K28069" s="4">
        <v>0.34999999999999992</v>
      </c>
      <c r="L28069" s="73">
        <v>180.82356307692305</v>
      </c>
    </row>
    <row r="28070" spans="1:12" x14ac:dyDescent="0.35">
      <c r="A28070" s="1" t="s">
        <v>46304</v>
      </c>
      <c r="B28070" t="s">
        <v>41773</v>
      </c>
      <c r="C28070" t="s">
        <v>34</v>
      </c>
      <c r="D28070" t="s">
        <v>35</v>
      </c>
      <c r="E28070">
        <v>1</v>
      </c>
      <c r="F28070" s="2">
        <v>20.94</v>
      </c>
      <c r="G28070" s="3">
        <v>111.73</v>
      </c>
      <c r="H28070" s="3">
        <v>0.20940000000000003</v>
      </c>
      <c r="I28070" s="3">
        <v>0.98418000000000005</v>
      </c>
      <c r="J28070" s="3">
        <v>22.133579999999998</v>
      </c>
      <c r="K28070" s="4">
        <v>0.35000000000000003</v>
      </c>
      <c r="L28070" s="73">
        <v>40.180960615384613</v>
      </c>
    </row>
    <row r="28071" spans="1:12" x14ac:dyDescent="0.35">
      <c r="A28071" s="1" t="s">
        <v>46305</v>
      </c>
      <c r="B28071" t="s">
        <v>46306</v>
      </c>
      <c r="C28071" t="s">
        <v>13</v>
      </c>
      <c r="D28071" t="s">
        <v>14</v>
      </c>
      <c r="E28071">
        <v>2</v>
      </c>
      <c r="F28071" s="2">
        <v>1543.06</v>
      </c>
      <c r="G28071" s="3">
        <v>7570.05</v>
      </c>
      <c r="H28071" s="3">
        <v>15.4306</v>
      </c>
      <c r="I28071" s="3">
        <v>0</v>
      </c>
      <c r="J28071" s="3">
        <v>1558.4905999999999</v>
      </c>
      <c r="K28071" s="4">
        <v>0.35000000000000003</v>
      </c>
      <c r="L28071" s="73">
        <v>2829.2598584615384</v>
      </c>
    </row>
    <row r="28072" spans="1:12" x14ac:dyDescent="0.35">
      <c r="A28072" s="1" t="s">
        <v>46307</v>
      </c>
      <c r="B28072" t="s">
        <v>46308</v>
      </c>
      <c r="C28072" t="s">
        <v>46</v>
      </c>
      <c r="D28072" t="s">
        <v>47</v>
      </c>
      <c r="E28072">
        <v>1</v>
      </c>
      <c r="F28072" s="2">
        <v>169.24</v>
      </c>
      <c r="G28072" s="3">
        <v>867.66</v>
      </c>
      <c r="H28072" s="3">
        <v>1.6924000000000001</v>
      </c>
      <c r="I28072" s="3">
        <v>7.9542800000000007</v>
      </c>
      <c r="J28072" s="3">
        <v>178.88668000000001</v>
      </c>
      <c r="K28072" s="4">
        <v>0.35000000000000003</v>
      </c>
      <c r="L28072" s="73">
        <v>324.74812676923079</v>
      </c>
    </row>
    <row r="28073" spans="1:12" x14ac:dyDescent="0.35">
      <c r="A28073" s="1" t="s">
        <v>46309</v>
      </c>
      <c r="B28073" t="s">
        <v>46310</v>
      </c>
      <c r="C28073" t="s">
        <v>34</v>
      </c>
      <c r="D28073" t="s">
        <v>35</v>
      </c>
      <c r="E28073">
        <v>2</v>
      </c>
      <c r="F28073" s="2">
        <v>93.82</v>
      </c>
      <c r="G28073" s="3">
        <v>480.95</v>
      </c>
      <c r="H28073" s="3">
        <v>0.93819999999999992</v>
      </c>
      <c r="I28073" s="3">
        <v>0</v>
      </c>
      <c r="J28073" s="3">
        <v>94.758199999999988</v>
      </c>
      <c r="K28073" s="4">
        <v>0.34999999999999992</v>
      </c>
      <c r="L28073" s="73">
        <v>172.02257846153842</v>
      </c>
    </row>
    <row r="28074" spans="1:12" x14ac:dyDescent="0.35">
      <c r="A28074" s="1" t="s">
        <v>46311</v>
      </c>
      <c r="B28074" t="s">
        <v>46312</v>
      </c>
      <c r="C28074" t="s">
        <v>34</v>
      </c>
      <c r="D28074" t="s">
        <v>35</v>
      </c>
      <c r="E28074">
        <v>1</v>
      </c>
      <c r="F28074" s="2">
        <v>255.45</v>
      </c>
      <c r="G28074" s="3">
        <v>1309.57</v>
      </c>
      <c r="H28074" s="3">
        <v>2.5545</v>
      </c>
      <c r="I28074" s="3">
        <v>12.00615</v>
      </c>
      <c r="J28074" s="3">
        <v>270.01065</v>
      </c>
      <c r="K28074" s="4">
        <v>0.35000000000000003</v>
      </c>
      <c r="L28074" s="73">
        <v>490.17318</v>
      </c>
    </row>
    <row r="28075" spans="1:12" x14ac:dyDescent="0.35">
      <c r="A28075" s="1" t="s">
        <v>46313</v>
      </c>
      <c r="B28075" t="s">
        <v>46314</v>
      </c>
      <c r="C28075" t="s">
        <v>34</v>
      </c>
      <c r="D28075" t="s">
        <v>35</v>
      </c>
      <c r="E28075">
        <v>2</v>
      </c>
      <c r="F28075" s="2">
        <v>485.85</v>
      </c>
      <c r="G28075" s="3">
        <v>2437.33</v>
      </c>
      <c r="H28075" s="3">
        <v>4.8585000000000003</v>
      </c>
      <c r="I28075" s="3">
        <v>0</v>
      </c>
      <c r="J28075" s="3">
        <v>490.70850000000002</v>
      </c>
      <c r="K28075" s="4">
        <v>0.35</v>
      </c>
      <c r="L28075" s="73">
        <v>890.82466153846156</v>
      </c>
    </row>
    <row r="28076" spans="1:12" x14ac:dyDescent="0.35">
      <c r="A28076" s="1" t="s">
        <v>46315</v>
      </c>
      <c r="B28076" t="s">
        <v>46316</v>
      </c>
      <c r="C28076" t="s">
        <v>34</v>
      </c>
      <c r="D28076" t="s">
        <v>35</v>
      </c>
      <c r="E28076">
        <v>1</v>
      </c>
      <c r="F28076" s="2">
        <v>460.55</v>
      </c>
      <c r="G28076" s="3">
        <v>2361.0700000000002</v>
      </c>
      <c r="H28076" s="3">
        <v>4.6055000000000001</v>
      </c>
      <c r="I28076" s="3">
        <v>21.645849999999999</v>
      </c>
      <c r="J28076" s="3">
        <v>486.80135000000001</v>
      </c>
      <c r="K28076" s="4">
        <v>0.35000000000000003</v>
      </c>
      <c r="L28076" s="73">
        <v>883.73168153846154</v>
      </c>
    </row>
    <row r="28077" spans="1:12" x14ac:dyDescent="0.35">
      <c r="A28077" s="1" t="s">
        <v>46317</v>
      </c>
      <c r="B28077" t="s">
        <v>46318</v>
      </c>
      <c r="C28077" t="s">
        <v>34</v>
      </c>
      <c r="D28077" t="s">
        <v>35</v>
      </c>
      <c r="E28077">
        <v>2</v>
      </c>
      <c r="F28077" s="2">
        <v>117.43</v>
      </c>
      <c r="G28077" s="3">
        <v>877.19</v>
      </c>
      <c r="H28077" s="3">
        <v>1.1743000000000001</v>
      </c>
      <c r="I28077" s="3">
        <v>0</v>
      </c>
      <c r="J28077" s="3">
        <v>118.60430000000001</v>
      </c>
      <c r="K28077" s="4">
        <v>0.35</v>
      </c>
      <c r="L28077" s="73">
        <v>215.31242153846154</v>
      </c>
    </row>
    <row r="28078" spans="1:12" x14ac:dyDescent="0.35">
      <c r="A28078" s="1" t="s">
        <v>46319</v>
      </c>
      <c r="B28078" t="s">
        <v>46320</v>
      </c>
      <c r="C28078" t="s">
        <v>13</v>
      </c>
      <c r="D28078" t="s">
        <v>14</v>
      </c>
      <c r="E28078">
        <v>1</v>
      </c>
      <c r="F28078" s="2">
        <v>27.06</v>
      </c>
      <c r="G28078" s="3">
        <v>138.69</v>
      </c>
      <c r="H28078" s="3">
        <v>0.27060000000000001</v>
      </c>
      <c r="I28078" s="3">
        <v>1.27182</v>
      </c>
      <c r="J28078" s="3">
        <v>28.602420000000002</v>
      </c>
      <c r="K28078" s="4">
        <v>0.35</v>
      </c>
      <c r="L28078" s="73">
        <v>51.924393230769233</v>
      </c>
    </row>
    <row r="28079" spans="1:12" x14ac:dyDescent="0.35">
      <c r="A28079" s="1" t="s">
        <v>46321</v>
      </c>
      <c r="B28079" t="s">
        <v>46322</v>
      </c>
      <c r="C28079" t="s">
        <v>34</v>
      </c>
      <c r="D28079" t="s">
        <v>35</v>
      </c>
      <c r="E28079">
        <v>1</v>
      </c>
      <c r="F28079" s="2">
        <v>31.12</v>
      </c>
      <c r="G28079" s="3">
        <v>162.72999999999999</v>
      </c>
      <c r="H28079" s="3">
        <v>0.31120000000000003</v>
      </c>
      <c r="I28079" s="3">
        <v>1.4626399999999999</v>
      </c>
      <c r="J28079" s="3">
        <v>32.893839999999997</v>
      </c>
      <c r="K28079" s="4">
        <v>0.35000000000000003</v>
      </c>
      <c r="L28079" s="73">
        <v>59.714971076923071</v>
      </c>
    </row>
    <row r="28080" spans="1:12" x14ac:dyDescent="0.35">
      <c r="A28080" s="1" t="s">
        <v>46323</v>
      </c>
      <c r="B28080" t="s">
        <v>46324</v>
      </c>
      <c r="C28080" t="s">
        <v>34</v>
      </c>
      <c r="D28080" t="s">
        <v>35</v>
      </c>
      <c r="E28080">
        <v>1</v>
      </c>
      <c r="F28080" s="2">
        <v>91.45</v>
      </c>
      <c r="G28080" s="3">
        <v>478.8</v>
      </c>
      <c r="H28080" s="3">
        <v>0.91450000000000009</v>
      </c>
      <c r="I28080" s="3">
        <v>4.2981500000000006</v>
      </c>
      <c r="J28080" s="3">
        <v>96.662650000000014</v>
      </c>
      <c r="K28080" s="4">
        <v>0.35</v>
      </c>
      <c r="L28080" s="73">
        <v>175.47988769230773</v>
      </c>
    </row>
    <row r="28081" spans="1:12" x14ac:dyDescent="0.35">
      <c r="A28081" s="1" t="s">
        <v>46325</v>
      </c>
      <c r="B28081" t="s">
        <v>46326</v>
      </c>
      <c r="C28081" t="s">
        <v>46</v>
      </c>
      <c r="D28081" t="s">
        <v>47</v>
      </c>
      <c r="E28081">
        <v>2</v>
      </c>
      <c r="F28081" s="2">
        <v>1168.73</v>
      </c>
      <c r="G28081" s="3">
        <v>5991.64</v>
      </c>
      <c r="H28081" s="3">
        <v>11.6873</v>
      </c>
      <c r="I28081" s="3">
        <v>0</v>
      </c>
      <c r="J28081" s="3">
        <v>1180.4173000000001</v>
      </c>
      <c r="K28081" s="4">
        <v>0.35000000000000003</v>
      </c>
      <c r="L28081" s="73">
        <v>2142.9114061538462</v>
      </c>
    </row>
    <row r="28082" spans="1:12" x14ac:dyDescent="0.35">
      <c r="A28082" s="1" t="s">
        <v>46327</v>
      </c>
      <c r="B28082" t="s">
        <v>42615</v>
      </c>
      <c r="C28082" t="s">
        <v>34</v>
      </c>
      <c r="D28082" t="s">
        <v>35</v>
      </c>
      <c r="E28082">
        <v>1</v>
      </c>
      <c r="F28082" s="2">
        <v>1264.8399999999999</v>
      </c>
      <c r="G28082" s="3">
        <v>6484.37</v>
      </c>
      <c r="H28082" s="3">
        <v>12.648399999999999</v>
      </c>
      <c r="I28082" s="3">
        <v>59.447479999999999</v>
      </c>
      <c r="J28082" s="3">
        <v>1336.93588</v>
      </c>
      <c r="K28082" s="4">
        <v>0.35</v>
      </c>
      <c r="L28082" s="73">
        <v>2427.0528283076924</v>
      </c>
    </row>
    <row r="28083" spans="1:12" x14ac:dyDescent="0.35">
      <c r="A28083" s="1" t="s">
        <v>46328</v>
      </c>
      <c r="B28083" t="s">
        <v>46329</v>
      </c>
      <c r="C28083" t="s">
        <v>34</v>
      </c>
      <c r="D28083" t="s">
        <v>35</v>
      </c>
      <c r="E28083">
        <v>2</v>
      </c>
      <c r="F28083" s="2">
        <v>1404.61</v>
      </c>
      <c r="G28083" s="3">
        <v>7353.98</v>
      </c>
      <c r="H28083" s="3">
        <v>14.046099999999999</v>
      </c>
      <c r="I28083" s="3">
        <v>0</v>
      </c>
      <c r="J28083" s="3">
        <v>1418.6560999999999</v>
      </c>
      <c r="K28083" s="4">
        <v>0.35</v>
      </c>
      <c r="L28083" s="73">
        <v>2575.406458461538</v>
      </c>
    </row>
    <row r="28084" spans="1:12" x14ac:dyDescent="0.35">
      <c r="A28084" s="1" t="s">
        <v>46330</v>
      </c>
      <c r="B28084" t="s">
        <v>46331</v>
      </c>
      <c r="C28084" t="s">
        <v>34</v>
      </c>
      <c r="D28084" t="s">
        <v>35</v>
      </c>
      <c r="E28084">
        <v>2</v>
      </c>
      <c r="F28084" s="2">
        <v>130.54</v>
      </c>
      <c r="G28084" s="3">
        <v>975.2</v>
      </c>
      <c r="H28084" s="3">
        <v>1.3053999999999999</v>
      </c>
      <c r="I28084" s="3">
        <v>0</v>
      </c>
      <c r="J28084" s="3">
        <v>131.84539999999998</v>
      </c>
      <c r="K28084" s="4">
        <v>0.35000000000000003</v>
      </c>
      <c r="L28084" s="73">
        <v>239.35011076923075</v>
      </c>
    </row>
    <row r="28085" spans="1:12" x14ac:dyDescent="0.35">
      <c r="A28085" s="1" t="s">
        <v>46332</v>
      </c>
      <c r="B28085" t="s">
        <v>46333</v>
      </c>
      <c r="C28085" t="s">
        <v>34</v>
      </c>
      <c r="D28085" t="s">
        <v>35</v>
      </c>
      <c r="E28085">
        <v>1</v>
      </c>
      <c r="F28085" s="2">
        <v>48.81</v>
      </c>
      <c r="G28085" s="3">
        <v>255.18</v>
      </c>
      <c r="H28085" s="3">
        <v>0.48810000000000003</v>
      </c>
      <c r="I28085" s="3">
        <v>2.2940700000000001</v>
      </c>
      <c r="J28085" s="3">
        <v>51.592170000000003</v>
      </c>
      <c r="K28085" s="4">
        <v>0.35</v>
      </c>
      <c r="L28085" s="73">
        <v>93.659631692307698</v>
      </c>
    </row>
    <row r="28086" spans="1:12" x14ac:dyDescent="0.35">
      <c r="A28086" s="1" t="s">
        <v>46334</v>
      </c>
      <c r="B28086" t="s">
        <v>46335</v>
      </c>
      <c r="C28086" t="s">
        <v>34</v>
      </c>
      <c r="D28086" t="s">
        <v>35</v>
      </c>
      <c r="E28086">
        <v>2</v>
      </c>
      <c r="F28086" s="2">
        <v>54.35</v>
      </c>
      <c r="G28086" s="3">
        <v>405.96</v>
      </c>
      <c r="H28086" s="3">
        <v>0.54349999999999998</v>
      </c>
      <c r="I28086" s="3">
        <v>0</v>
      </c>
      <c r="J28086" s="3">
        <v>54.893500000000003</v>
      </c>
      <c r="K28086" s="4">
        <v>0.35</v>
      </c>
      <c r="L28086" s="73">
        <v>99.65281538461538</v>
      </c>
    </row>
    <row r="28087" spans="1:12" x14ac:dyDescent="0.35">
      <c r="A28087" s="1" t="s">
        <v>46336</v>
      </c>
      <c r="B28087" t="s">
        <v>46337</v>
      </c>
      <c r="C28087" t="s">
        <v>46</v>
      </c>
      <c r="D28087" t="s">
        <v>47</v>
      </c>
      <c r="E28087">
        <v>1</v>
      </c>
      <c r="F28087" s="2">
        <v>108.85</v>
      </c>
      <c r="G28087" s="3">
        <v>558.04999999999995</v>
      </c>
      <c r="H28087" s="3">
        <v>1.0885</v>
      </c>
      <c r="I28087" s="3">
        <v>5.1159499999999998</v>
      </c>
      <c r="J28087" s="3">
        <v>115.05444999999999</v>
      </c>
      <c r="K28087" s="4">
        <v>0.35000000000000003</v>
      </c>
      <c r="L28087" s="73">
        <v>208.86807846153846</v>
      </c>
    </row>
    <row r="28088" spans="1:12" x14ac:dyDescent="0.35">
      <c r="A28088" s="1" t="s">
        <v>46338</v>
      </c>
      <c r="B28088" t="s">
        <v>46339</v>
      </c>
      <c r="C28088" t="s">
        <v>34</v>
      </c>
      <c r="D28088" t="s">
        <v>35</v>
      </c>
      <c r="E28088">
        <v>1</v>
      </c>
      <c r="F28088" s="2">
        <v>87.29</v>
      </c>
      <c r="G28088" s="3">
        <v>457.02</v>
      </c>
      <c r="H28088" s="3">
        <v>0.87290000000000012</v>
      </c>
      <c r="I28088" s="3">
        <v>4.1026300000000004</v>
      </c>
      <c r="J28088" s="3">
        <v>92.265530000000012</v>
      </c>
      <c r="K28088" s="4">
        <v>0.35</v>
      </c>
      <c r="L28088" s="73">
        <v>167.49742369230771</v>
      </c>
    </row>
    <row r="28089" spans="1:12" x14ac:dyDescent="0.35">
      <c r="A28089" s="1" t="s">
        <v>46340</v>
      </c>
      <c r="B28089" t="s">
        <v>46341</v>
      </c>
      <c r="C28089" t="s">
        <v>34</v>
      </c>
      <c r="D28089" t="s">
        <v>35</v>
      </c>
      <c r="E28089">
        <v>1</v>
      </c>
      <c r="F28089" s="2">
        <v>81.75</v>
      </c>
      <c r="G28089" s="3">
        <v>622.88</v>
      </c>
      <c r="H28089" s="3">
        <v>0.8175</v>
      </c>
      <c r="I28089" s="3">
        <v>3.8422499999999999</v>
      </c>
      <c r="J28089" s="3">
        <v>86.409750000000003</v>
      </c>
      <c r="K28089" s="4">
        <v>0.35</v>
      </c>
      <c r="L28089" s="73">
        <v>156.86693076923078</v>
      </c>
    </row>
    <row r="28090" spans="1:12" x14ac:dyDescent="0.35">
      <c r="A28090" s="1" t="s">
        <v>46342</v>
      </c>
      <c r="B28090" t="s">
        <v>46343</v>
      </c>
      <c r="C28090" t="s">
        <v>34</v>
      </c>
      <c r="D28090" t="s">
        <v>35</v>
      </c>
      <c r="E28090">
        <v>1</v>
      </c>
      <c r="F28090" s="2">
        <v>72.760000000000005</v>
      </c>
      <c r="G28090" s="3">
        <v>380.94</v>
      </c>
      <c r="H28090" s="3">
        <v>0.72760000000000002</v>
      </c>
      <c r="I28090" s="3">
        <v>3.4197200000000003</v>
      </c>
      <c r="J28090" s="3">
        <v>76.907319999999999</v>
      </c>
      <c r="K28090" s="4">
        <v>0.35000000000000003</v>
      </c>
      <c r="L28090" s="73">
        <v>139.61636553846154</v>
      </c>
    </row>
    <row r="28091" spans="1:12" x14ac:dyDescent="0.35">
      <c r="A28091" s="1" t="s">
        <v>46344</v>
      </c>
      <c r="B28091" t="s">
        <v>46345</v>
      </c>
      <c r="C28091" t="s">
        <v>17</v>
      </c>
      <c r="D28091" t="s">
        <v>18</v>
      </c>
      <c r="E28091">
        <v>1</v>
      </c>
      <c r="F28091" s="2">
        <v>161.97</v>
      </c>
      <c r="G28091" s="3">
        <v>830.37</v>
      </c>
      <c r="H28091" s="3">
        <v>1.6196999999999999</v>
      </c>
      <c r="I28091" s="3">
        <v>7.61259</v>
      </c>
      <c r="J28091" s="3">
        <v>171.20229</v>
      </c>
      <c r="K28091" s="4">
        <v>0.35</v>
      </c>
      <c r="L28091" s="73">
        <v>310.79800338461541</v>
      </c>
    </row>
    <row r="28092" spans="1:12" x14ac:dyDescent="0.35">
      <c r="A28092" s="1" t="s">
        <v>46346</v>
      </c>
      <c r="B28092" t="s">
        <v>46347</v>
      </c>
      <c r="C28092" t="s">
        <v>34</v>
      </c>
      <c r="D28092" t="s">
        <v>35</v>
      </c>
      <c r="E28092">
        <v>1</v>
      </c>
      <c r="F28092" s="2">
        <v>109.04</v>
      </c>
      <c r="G28092" s="3">
        <v>570.84</v>
      </c>
      <c r="H28092" s="3">
        <v>1.0904</v>
      </c>
      <c r="I28092" s="3">
        <v>5.1248800000000001</v>
      </c>
      <c r="J28092" s="3">
        <v>115.25528000000001</v>
      </c>
      <c r="K28092" s="4">
        <v>0.35</v>
      </c>
      <c r="L28092" s="73">
        <v>209.23266215384618</v>
      </c>
    </row>
    <row r="28093" spans="1:12" x14ac:dyDescent="0.35">
      <c r="A28093" s="1" t="s">
        <v>46348</v>
      </c>
      <c r="B28093" t="s">
        <v>46349</v>
      </c>
      <c r="C28093" t="s">
        <v>34</v>
      </c>
      <c r="D28093" t="s">
        <v>35</v>
      </c>
      <c r="E28093">
        <v>1</v>
      </c>
      <c r="F28093" s="2">
        <v>289.55</v>
      </c>
      <c r="G28093" s="3">
        <v>1484.4</v>
      </c>
      <c r="H28093" s="3">
        <v>2.8955000000000002</v>
      </c>
      <c r="I28093" s="3">
        <v>13.60885</v>
      </c>
      <c r="J28093" s="3">
        <v>306.05435000000006</v>
      </c>
      <c r="K28093" s="4">
        <v>0.34999999999999992</v>
      </c>
      <c r="L28093" s="73">
        <v>555.60635846153855</v>
      </c>
    </row>
    <row r="28094" spans="1:12" x14ac:dyDescent="0.35">
      <c r="A28094" s="1" t="s">
        <v>46350</v>
      </c>
      <c r="B28094" t="s">
        <v>46351</v>
      </c>
      <c r="C28094" t="s">
        <v>34</v>
      </c>
      <c r="D28094" t="s">
        <v>35</v>
      </c>
      <c r="E28094">
        <v>1</v>
      </c>
      <c r="F28094" s="2">
        <v>39.08</v>
      </c>
      <c r="G28094" s="3">
        <v>197.7</v>
      </c>
      <c r="H28094" s="3">
        <v>0.39079999999999998</v>
      </c>
      <c r="I28094" s="3">
        <v>1.8367599999999999</v>
      </c>
      <c r="J28094" s="3">
        <v>41.307559999999995</v>
      </c>
      <c r="K28094" s="4">
        <v>0.35</v>
      </c>
      <c r="L28094" s="73">
        <v>74.989108923076913</v>
      </c>
    </row>
    <row r="28095" spans="1:12" x14ac:dyDescent="0.35">
      <c r="A28095" s="1" t="s">
        <v>46352</v>
      </c>
      <c r="B28095" t="s">
        <v>46353</v>
      </c>
      <c r="C28095" t="s">
        <v>34</v>
      </c>
      <c r="D28095" t="s">
        <v>35</v>
      </c>
      <c r="E28095">
        <v>1</v>
      </c>
      <c r="F28095" s="2">
        <v>730.19</v>
      </c>
      <c r="G28095" s="3">
        <v>7941.51</v>
      </c>
      <c r="H28095" s="3">
        <v>7.3019000000000007</v>
      </c>
      <c r="I28095" s="3">
        <v>34.318930000000002</v>
      </c>
      <c r="J28095" s="3">
        <v>771.81083000000012</v>
      </c>
      <c r="K28095" s="4">
        <v>0.35000000000000003</v>
      </c>
      <c r="L28095" s="73">
        <v>1401.133506769231</v>
      </c>
    </row>
    <row r="28096" spans="1:12" x14ac:dyDescent="0.35">
      <c r="A28096" s="1" t="s">
        <v>46354</v>
      </c>
      <c r="B28096" t="s">
        <v>46355</v>
      </c>
      <c r="C28096" t="s">
        <v>34</v>
      </c>
      <c r="D28096" t="s">
        <v>35</v>
      </c>
      <c r="E28096">
        <v>2</v>
      </c>
      <c r="F28096" s="2">
        <v>4.78</v>
      </c>
      <c r="G28096" s="3">
        <v>35.67</v>
      </c>
      <c r="H28096" s="3">
        <v>4.7800000000000002E-2</v>
      </c>
      <c r="I28096" s="3">
        <v>0</v>
      </c>
      <c r="J28096" s="3">
        <v>4.8277999999999999</v>
      </c>
      <c r="K28096" s="4">
        <v>0.35000000000000003</v>
      </c>
      <c r="L28096" s="73">
        <v>8.7643138461538452</v>
      </c>
    </row>
    <row r="28097" spans="1:12" x14ac:dyDescent="0.35">
      <c r="A28097" s="1" t="s">
        <v>46356</v>
      </c>
      <c r="B28097" t="s">
        <v>46357</v>
      </c>
      <c r="C28097" t="s">
        <v>13</v>
      </c>
      <c r="D28097" t="s">
        <v>14</v>
      </c>
      <c r="E28097">
        <v>1</v>
      </c>
      <c r="F28097" s="2">
        <v>129.19</v>
      </c>
      <c r="G28097" s="3">
        <v>662.36</v>
      </c>
      <c r="H28097" s="3">
        <v>1.2919</v>
      </c>
      <c r="I28097" s="3">
        <v>6.07193</v>
      </c>
      <c r="J28097" s="3">
        <v>136.55383</v>
      </c>
      <c r="K28097" s="4">
        <v>0.34999999999999992</v>
      </c>
      <c r="L28097" s="73">
        <v>247.89772215384613</v>
      </c>
    </row>
    <row r="28098" spans="1:12" x14ac:dyDescent="0.35">
      <c r="A28098" s="1" t="s">
        <v>46358</v>
      </c>
      <c r="B28098" t="s">
        <v>46359</v>
      </c>
      <c r="C28098" t="s">
        <v>13</v>
      </c>
      <c r="D28098" t="s">
        <v>14</v>
      </c>
      <c r="E28098">
        <v>1</v>
      </c>
      <c r="F28098" s="2">
        <v>28.45</v>
      </c>
      <c r="G28098" s="3">
        <v>143.87</v>
      </c>
      <c r="H28098" s="3">
        <v>0.28449999999999998</v>
      </c>
      <c r="I28098" s="3">
        <v>1.3371500000000001</v>
      </c>
      <c r="J28098" s="3">
        <v>30.071650000000002</v>
      </c>
      <c r="K28098" s="4">
        <v>0.34999999999999992</v>
      </c>
      <c r="L28098" s="73">
        <v>54.591610769230769</v>
      </c>
    </row>
    <row r="28099" spans="1:12" x14ac:dyDescent="0.35">
      <c r="A28099" s="1">
        <v>2856207</v>
      </c>
      <c r="B28099" t="s">
        <v>46360</v>
      </c>
      <c r="C28099" t="s">
        <v>46</v>
      </c>
      <c r="D28099" t="s">
        <v>47</v>
      </c>
      <c r="E28099">
        <v>1</v>
      </c>
      <c r="F28099" s="2">
        <v>145.63999999999999</v>
      </c>
      <c r="G28099" s="3">
        <v>748.06</v>
      </c>
      <c r="H28099" s="3">
        <v>1.4563999999999999</v>
      </c>
      <c r="I28099" s="3">
        <v>6.8450799999999994</v>
      </c>
      <c r="J28099" s="3">
        <v>153.94147999999998</v>
      </c>
      <c r="K28099" s="4">
        <v>0.35</v>
      </c>
      <c r="L28099" s="73">
        <v>279.46299446153841</v>
      </c>
    </row>
    <row r="28100" spans="1:12" x14ac:dyDescent="0.35">
      <c r="A28100" s="1" t="s">
        <v>46361</v>
      </c>
      <c r="B28100" t="s">
        <v>46362</v>
      </c>
      <c r="C28100" t="s">
        <v>46</v>
      </c>
      <c r="D28100" t="s">
        <v>47</v>
      </c>
      <c r="E28100">
        <v>1</v>
      </c>
      <c r="F28100" s="2">
        <v>794.45</v>
      </c>
      <c r="G28100" s="3">
        <v>4072.85</v>
      </c>
      <c r="H28100" s="3">
        <v>7.9445000000000006</v>
      </c>
      <c r="I28100" s="3">
        <v>37.339150000000004</v>
      </c>
      <c r="J28100" s="3">
        <v>839.73365000000001</v>
      </c>
      <c r="K28100" s="4">
        <v>0.35</v>
      </c>
      <c r="L28100" s="73">
        <v>1524.4395492307692</v>
      </c>
    </row>
    <row r="28101" spans="1:12" x14ac:dyDescent="0.35">
      <c r="A28101" s="1" t="s">
        <v>46363</v>
      </c>
      <c r="B28101" t="s">
        <v>46364</v>
      </c>
      <c r="C28101" t="s">
        <v>46</v>
      </c>
      <c r="D28101" t="s">
        <v>47</v>
      </c>
      <c r="E28101">
        <v>1</v>
      </c>
      <c r="F28101" s="2">
        <v>12.11</v>
      </c>
      <c r="G28101" s="3">
        <v>62.07</v>
      </c>
      <c r="H28101" s="3">
        <v>0.1211</v>
      </c>
      <c r="I28101" s="3">
        <v>0.56916999999999995</v>
      </c>
      <c r="J28101" s="3">
        <v>12.800269999999999</v>
      </c>
      <c r="K28101" s="4">
        <v>0.35000000000000003</v>
      </c>
      <c r="L28101" s="73">
        <v>23.237413230769231</v>
      </c>
    </row>
    <row r="28102" spans="1:12" x14ac:dyDescent="0.35">
      <c r="A28102" s="1" t="s">
        <v>46365</v>
      </c>
      <c r="B28102" t="s">
        <v>41764</v>
      </c>
      <c r="C28102" t="s">
        <v>34</v>
      </c>
      <c r="D28102" t="s">
        <v>35</v>
      </c>
      <c r="E28102">
        <v>2</v>
      </c>
      <c r="F28102" s="2">
        <v>14.93</v>
      </c>
      <c r="G28102" s="3">
        <v>35.15</v>
      </c>
      <c r="H28102" s="3">
        <v>0.14929999999999999</v>
      </c>
      <c r="I28102" s="3">
        <v>0</v>
      </c>
      <c r="J28102" s="3">
        <v>15.0793</v>
      </c>
      <c r="K28102" s="4">
        <v>0.35</v>
      </c>
      <c r="L28102" s="73">
        <v>27.37472923076923</v>
      </c>
    </row>
    <row r="28103" spans="1:12" x14ac:dyDescent="0.35">
      <c r="A28103" s="1" t="s">
        <v>46366</v>
      </c>
      <c r="B28103" t="s">
        <v>46367</v>
      </c>
      <c r="C28103" t="s">
        <v>34</v>
      </c>
      <c r="D28103" t="s">
        <v>35</v>
      </c>
      <c r="E28103">
        <v>2</v>
      </c>
      <c r="F28103" s="2">
        <v>11.05</v>
      </c>
      <c r="G28103" s="3">
        <v>82.54</v>
      </c>
      <c r="H28103" s="3">
        <v>0.11050000000000001</v>
      </c>
      <c r="I28103" s="3">
        <v>0</v>
      </c>
      <c r="J28103" s="3">
        <v>11.160500000000001</v>
      </c>
      <c r="K28103" s="4">
        <v>0.35000000000000003</v>
      </c>
      <c r="L28103" s="73">
        <v>20.260600000000004</v>
      </c>
    </row>
    <row r="28104" spans="1:12" x14ac:dyDescent="0.35">
      <c r="A28104" s="1" t="s">
        <v>46368</v>
      </c>
      <c r="B28104" t="s">
        <v>46369</v>
      </c>
      <c r="C28104" t="s">
        <v>46</v>
      </c>
      <c r="D28104" t="s">
        <v>47</v>
      </c>
      <c r="E28104">
        <v>1</v>
      </c>
      <c r="F28104" s="2">
        <v>16.420000000000002</v>
      </c>
      <c r="G28104" s="3">
        <v>84.19</v>
      </c>
      <c r="H28104" s="3">
        <v>0.16420000000000001</v>
      </c>
      <c r="I28104" s="3">
        <v>0.77174000000000009</v>
      </c>
      <c r="J28104" s="3">
        <v>17.355940000000004</v>
      </c>
      <c r="K28104" s="4">
        <v>0.35</v>
      </c>
      <c r="L28104" s="73">
        <v>31.507706461538469</v>
      </c>
    </row>
    <row r="28105" spans="1:12" x14ac:dyDescent="0.35">
      <c r="A28105" s="1">
        <v>41001362</v>
      </c>
      <c r="B28105" t="s">
        <v>46370</v>
      </c>
      <c r="C28105" t="s">
        <v>34</v>
      </c>
      <c r="D28105" t="s">
        <v>35</v>
      </c>
      <c r="E28105">
        <v>1</v>
      </c>
      <c r="F28105" s="2">
        <v>1282.97</v>
      </c>
      <c r="G28105" s="3">
        <v>6577.31</v>
      </c>
      <c r="H28105" s="3">
        <v>12.829700000000001</v>
      </c>
      <c r="I28105" s="3">
        <v>60.299590000000002</v>
      </c>
      <c r="J28105" s="3">
        <v>1356.0992900000001</v>
      </c>
      <c r="K28105" s="4">
        <v>0.34999999999999992</v>
      </c>
      <c r="L28105" s="73">
        <v>2461.8417879999997</v>
      </c>
    </row>
    <row r="28106" spans="1:12" x14ac:dyDescent="0.35">
      <c r="A28106" s="1" t="s">
        <v>46371</v>
      </c>
      <c r="B28106" t="s">
        <v>46372</v>
      </c>
      <c r="C28106" t="s">
        <v>34</v>
      </c>
      <c r="D28106" t="s">
        <v>35</v>
      </c>
      <c r="E28106">
        <v>2</v>
      </c>
      <c r="F28106" s="2">
        <v>86</v>
      </c>
      <c r="G28106" s="3">
        <v>450.26</v>
      </c>
      <c r="H28106" s="3">
        <v>0.86</v>
      </c>
      <c r="I28106" s="3">
        <v>0</v>
      </c>
      <c r="J28106" s="3">
        <v>86.86</v>
      </c>
      <c r="K28106" s="4">
        <v>0.35000000000000003</v>
      </c>
      <c r="L28106" s="73">
        <v>157.6843076923077</v>
      </c>
    </row>
    <row r="28107" spans="1:12" x14ac:dyDescent="0.35">
      <c r="A28107" s="1" t="s">
        <v>46373</v>
      </c>
      <c r="B28107" t="s">
        <v>46374</v>
      </c>
      <c r="C28107" t="s">
        <v>13</v>
      </c>
      <c r="D28107" t="s">
        <v>14</v>
      </c>
      <c r="E28107">
        <v>2</v>
      </c>
      <c r="F28107" s="2">
        <v>601.41</v>
      </c>
      <c r="G28107" s="3">
        <v>3083.19</v>
      </c>
      <c r="H28107" s="3">
        <v>6.0141</v>
      </c>
      <c r="I28107" s="3">
        <v>0</v>
      </c>
      <c r="J28107" s="3">
        <v>607.42409999999995</v>
      </c>
      <c r="K28107" s="4">
        <v>0.35</v>
      </c>
      <c r="L28107" s="73">
        <v>1102.7083661538461</v>
      </c>
    </row>
    <row r="28108" spans="1:12" x14ac:dyDescent="0.35">
      <c r="A28108" s="1">
        <v>41001339</v>
      </c>
      <c r="B28108" t="s">
        <v>46375</v>
      </c>
      <c r="C28108" t="s">
        <v>34</v>
      </c>
      <c r="D28108" t="s">
        <v>35</v>
      </c>
      <c r="E28108">
        <v>1</v>
      </c>
      <c r="F28108" s="2">
        <v>1340.52</v>
      </c>
      <c r="G28108" s="3">
        <v>6872.38</v>
      </c>
      <c r="H28108" s="3">
        <v>13.405200000000001</v>
      </c>
      <c r="I28108" s="3">
        <v>63.004440000000002</v>
      </c>
      <c r="J28108" s="3">
        <v>1416.9296399999998</v>
      </c>
      <c r="K28108" s="4">
        <v>0.35000000000000003</v>
      </c>
      <c r="L28108" s="73">
        <v>2572.2722695384614</v>
      </c>
    </row>
    <row r="28109" spans="1:12" x14ac:dyDescent="0.35">
      <c r="A28109" s="1" t="s">
        <v>46376</v>
      </c>
      <c r="B28109" t="s">
        <v>46377</v>
      </c>
      <c r="C28109" t="s">
        <v>34</v>
      </c>
      <c r="D28109" t="s">
        <v>35</v>
      </c>
      <c r="E28109">
        <v>2</v>
      </c>
      <c r="F28109" s="2">
        <v>3.53</v>
      </c>
      <c r="G28109" s="3">
        <v>16.71</v>
      </c>
      <c r="H28109" s="3">
        <v>3.5299999999999998E-2</v>
      </c>
      <c r="I28109" s="3">
        <v>0</v>
      </c>
      <c r="J28109" s="3">
        <v>3.5652999999999997</v>
      </c>
      <c r="K28109" s="4">
        <v>0.35000000000000003</v>
      </c>
      <c r="L28109" s="73">
        <v>6.4723907692307687</v>
      </c>
    </row>
    <row r="28110" spans="1:12" x14ac:dyDescent="0.35">
      <c r="A28110" s="1" t="s">
        <v>46378</v>
      </c>
      <c r="B28110" t="s">
        <v>46379</v>
      </c>
      <c r="C28110" t="s">
        <v>13</v>
      </c>
      <c r="D28110" t="s">
        <v>14</v>
      </c>
      <c r="E28110">
        <v>1</v>
      </c>
      <c r="F28110" s="2">
        <v>87.32</v>
      </c>
      <c r="G28110" s="3">
        <v>447.7</v>
      </c>
      <c r="H28110" s="3">
        <v>0.87319999999999998</v>
      </c>
      <c r="I28110" s="3">
        <v>4.1040399999999995</v>
      </c>
      <c r="J28110" s="3">
        <v>92.297239999999988</v>
      </c>
      <c r="K28110" s="4">
        <v>0.35000000000000003</v>
      </c>
      <c r="L28110" s="73">
        <v>167.55498953846151</v>
      </c>
    </row>
    <row r="28111" spans="1:12" x14ac:dyDescent="0.35">
      <c r="A28111" s="1" t="s">
        <v>46380</v>
      </c>
      <c r="B28111" t="s">
        <v>46381</v>
      </c>
      <c r="C28111" t="s">
        <v>34</v>
      </c>
      <c r="D28111" t="s">
        <v>35</v>
      </c>
      <c r="E28111">
        <v>2</v>
      </c>
      <c r="F28111" s="2">
        <v>235.31</v>
      </c>
      <c r="G28111" s="3">
        <v>1263.4000000000001</v>
      </c>
      <c r="H28111" s="3">
        <v>2.3531</v>
      </c>
      <c r="I28111" s="3">
        <v>0</v>
      </c>
      <c r="J28111" s="3">
        <v>237.66310000000001</v>
      </c>
      <c r="K28111" s="4">
        <v>0.35000000000000003</v>
      </c>
      <c r="L28111" s="73">
        <v>431.4499353846154</v>
      </c>
    </row>
    <row r="28112" spans="1:12" x14ac:dyDescent="0.35">
      <c r="A28112" s="1" t="s">
        <v>46382</v>
      </c>
      <c r="B28112" t="s">
        <v>46383</v>
      </c>
      <c r="C28112" t="s">
        <v>34</v>
      </c>
      <c r="D28112" t="s">
        <v>35</v>
      </c>
      <c r="E28112">
        <v>2</v>
      </c>
      <c r="F28112" s="2">
        <v>5141.33</v>
      </c>
      <c r="G28112" s="3">
        <v>26917.96</v>
      </c>
      <c r="H28112" s="3">
        <v>51.4133</v>
      </c>
      <c r="I28112" s="3">
        <v>0</v>
      </c>
      <c r="J28112" s="3">
        <v>5192.7433000000001</v>
      </c>
      <c r="K28112" s="4">
        <v>0.35000000000000003</v>
      </c>
      <c r="L28112" s="73">
        <v>9426.8262984615394</v>
      </c>
    </row>
    <row r="28113" spans="1:12" x14ac:dyDescent="0.35">
      <c r="A28113" s="1" t="s">
        <v>46384</v>
      </c>
      <c r="B28113" t="s">
        <v>46385</v>
      </c>
      <c r="C28113" t="s">
        <v>46</v>
      </c>
      <c r="D28113" t="s">
        <v>47</v>
      </c>
      <c r="E28113">
        <v>1</v>
      </c>
      <c r="F28113" s="2">
        <v>42.19</v>
      </c>
      <c r="G28113" s="3">
        <v>216.26</v>
      </c>
      <c r="H28113" s="3">
        <v>0.4219</v>
      </c>
      <c r="I28113" s="3">
        <v>1.9829299999999999</v>
      </c>
      <c r="J28113" s="3">
        <v>44.594830000000002</v>
      </c>
      <c r="K28113" s="4">
        <v>0.35000000000000003</v>
      </c>
      <c r="L28113" s="73">
        <v>80.956768307692315</v>
      </c>
    </row>
    <row r="28114" spans="1:12" x14ac:dyDescent="0.35">
      <c r="A28114" s="1" t="s">
        <v>46386</v>
      </c>
      <c r="B28114" t="s">
        <v>46387</v>
      </c>
      <c r="C28114" t="s">
        <v>34</v>
      </c>
      <c r="D28114" t="s">
        <v>35</v>
      </c>
      <c r="E28114">
        <v>1</v>
      </c>
      <c r="F28114" s="2">
        <v>7.08</v>
      </c>
      <c r="G28114" s="3">
        <v>36.340000000000003</v>
      </c>
      <c r="H28114" s="3">
        <v>7.0800000000000002E-2</v>
      </c>
      <c r="I28114" s="3">
        <v>0.33276</v>
      </c>
      <c r="J28114" s="3">
        <v>7.4835600000000007</v>
      </c>
      <c r="K28114" s="4">
        <v>0.34999999999999992</v>
      </c>
      <c r="L28114" s="73">
        <v>13.585539692307693</v>
      </c>
    </row>
    <row r="28115" spans="1:12" x14ac:dyDescent="0.35">
      <c r="A28115" s="1" t="s">
        <v>46388</v>
      </c>
      <c r="B28115" t="s">
        <v>46389</v>
      </c>
      <c r="C28115" t="s">
        <v>13</v>
      </c>
      <c r="D28115" t="s">
        <v>14</v>
      </c>
      <c r="E28115">
        <v>1</v>
      </c>
      <c r="F28115" s="2">
        <v>82.11</v>
      </c>
      <c r="G28115" s="3">
        <v>420.94</v>
      </c>
      <c r="H28115" s="3">
        <v>0.82110000000000005</v>
      </c>
      <c r="I28115" s="3">
        <v>3.8591699999999998</v>
      </c>
      <c r="J28115" s="3">
        <v>86.790270000000007</v>
      </c>
      <c r="K28115" s="4">
        <v>0.35000000000000003</v>
      </c>
      <c r="L28115" s="73">
        <v>157.55772092307694</v>
      </c>
    </row>
    <row r="28116" spans="1:12" x14ac:dyDescent="0.35">
      <c r="A28116" s="1" t="s">
        <v>46390</v>
      </c>
      <c r="B28116" t="s">
        <v>46391</v>
      </c>
      <c r="C28116" t="s">
        <v>34</v>
      </c>
      <c r="D28116" t="s">
        <v>35</v>
      </c>
      <c r="E28116">
        <v>1</v>
      </c>
      <c r="F28116" s="2">
        <v>701.76</v>
      </c>
      <c r="G28116" s="3">
        <v>3930.94</v>
      </c>
      <c r="H28116" s="3">
        <v>7.0175999999999998</v>
      </c>
      <c r="I28116" s="3">
        <v>32.98272</v>
      </c>
      <c r="J28116" s="3">
        <v>741.76031999999998</v>
      </c>
      <c r="K28116" s="4">
        <v>0.35</v>
      </c>
      <c r="L28116" s="73">
        <v>1346.5802732307691</v>
      </c>
    </row>
    <row r="28117" spans="1:12" x14ac:dyDescent="0.35">
      <c r="A28117" s="1" t="s">
        <v>46392</v>
      </c>
      <c r="B28117" t="s">
        <v>46393</v>
      </c>
      <c r="C28117" t="s">
        <v>34</v>
      </c>
      <c r="D28117" t="s">
        <v>35</v>
      </c>
      <c r="E28117">
        <v>2</v>
      </c>
      <c r="F28117" s="2">
        <v>44.85</v>
      </c>
      <c r="G28117" s="3">
        <v>234.82</v>
      </c>
      <c r="H28117" s="3">
        <v>0.44850000000000001</v>
      </c>
      <c r="I28117" s="3">
        <v>0</v>
      </c>
      <c r="J28117" s="3">
        <v>45.298500000000004</v>
      </c>
      <c r="K28117" s="4">
        <v>0.34999999999999992</v>
      </c>
      <c r="L28117" s="73">
        <v>82.234200000000001</v>
      </c>
    </row>
    <row r="28118" spans="1:12" x14ac:dyDescent="0.35">
      <c r="A28118" s="1" t="s">
        <v>46394</v>
      </c>
      <c r="B28118" t="s">
        <v>46395</v>
      </c>
      <c r="C28118" t="s">
        <v>13</v>
      </c>
      <c r="D28118" t="s">
        <v>14</v>
      </c>
      <c r="E28118">
        <v>1</v>
      </c>
      <c r="F28118" s="2">
        <v>77.400000000000006</v>
      </c>
      <c r="G28118" s="3">
        <v>391.57</v>
      </c>
      <c r="H28118" s="3">
        <v>0.77400000000000002</v>
      </c>
      <c r="I28118" s="3">
        <v>3.6378000000000004</v>
      </c>
      <c r="J28118" s="3">
        <v>81.811800000000005</v>
      </c>
      <c r="K28118" s="4">
        <v>0.34999999999999992</v>
      </c>
      <c r="L28118" s="73">
        <v>148.51988307692307</v>
      </c>
    </row>
    <row r="28119" spans="1:12" x14ac:dyDescent="0.35">
      <c r="A28119" s="1" t="s">
        <v>46396</v>
      </c>
      <c r="B28119" t="s">
        <v>40317</v>
      </c>
      <c r="C28119" t="s">
        <v>34</v>
      </c>
      <c r="D28119" t="s">
        <v>35</v>
      </c>
      <c r="E28119">
        <v>1</v>
      </c>
      <c r="F28119" s="2">
        <v>65.39</v>
      </c>
      <c r="G28119" s="3">
        <v>335.2</v>
      </c>
      <c r="H28119" s="3">
        <v>0.65390000000000004</v>
      </c>
      <c r="I28119" s="3">
        <v>3.0733299999999999</v>
      </c>
      <c r="J28119" s="3">
        <v>69.117229999999992</v>
      </c>
      <c r="K28119" s="4">
        <v>0.35</v>
      </c>
      <c r="L28119" s="73">
        <v>125.47435599999997</v>
      </c>
    </row>
    <row r="28120" spans="1:12" x14ac:dyDescent="0.35">
      <c r="A28120" s="1" t="s">
        <v>46397</v>
      </c>
      <c r="B28120" t="s">
        <v>46398</v>
      </c>
      <c r="C28120" t="s">
        <v>34</v>
      </c>
      <c r="D28120" t="s">
        <v>35</v>
      </c>
      <c r="E28120">
        <v>1</v>
      </c>
      <c r="F28120" s="2">
        <v>1079.23</v>
      </c>
      <c r="G28120" s="3">
        <v>5532.82</v>
      </c>
      <c r="H28120" s="3">
        <v>10.792300000000001</v>
      </c>
      <c r="I28120" s="3">
        <v>50.72381</v>
      </c>
      <c r="J28120" s="3">
        <v>1140.74611</v>
      </c>
      <c r="K28120" s="4">
        <v>0.34999999999999992</v>
      </c>
      <c r="L28120" s="73">
        <v>2070.892938153846</v>
      </c>
    </row>
    <row r="28121" spans="1:12" x14ac:dyDescent="0.35">
      <c r="A28121" s="1" t="s">
        <v>46399</v>
      </c>
      <c r="B28121" t="s">
        <v>46400</v>
      </c>
      <c r="C28121" t="s">
        <v>34</v>
      </c>
      <c r="D28121" t="s">
        <v>35</v>
      </c>
      <c r="E28121">
        <v>2</v>
      </c>
      <c r="F28121" s="2">
        <v>553.67999999999995</v>
      </c>
      <c r="G28121" s="3">
        <v>2777.59</v>
      </c>
      <c r="H28121" s="3">
        <v>5.5367999999999995</v>
      </c>
      <c r="I28121" s="3">
        <v>0</v>
      </c>
      <c r="J28121" s="3">
        <v>559.21679999999992</v>
      </c>
      <c r="K28121" s="4">
        <v>0.35</v>
      </c>
      <c r="L28121" s="73">
        <v>1015.1935753846152</v>
      </c>
    </row>
    <row r="28122" spans="1:12" x14ac:dyDescent="0.35">
      <c r="A28122" s="1" t="s">
        <v>46401</v>
      </c>
      <c r="B28122" t="s">
        <v>46402</v>
      </c>
      <c r="C28122" t="s">
        <v>29</v>
      </c>
      <c r="D28122" t="s">
        <v>30</v>
      </c>
      <c r="E28122">
        <v>1</v>
      </c>
      <c r="F28122" s="2">
        <v>533.65</v>
      </c>
      <c r="G28122" s="3">
        <v>2735.86</v>
      </c>
      <c r="H28122" s="3">
        <v>5.3365</v>
      </c>
      <c r="I28122" s="3">
        <v>25.08155</v>
      </c>
      <c r="J28122" s="3">
        <v>564.06804999999997</v>
      </c>
      <c r="K28122" s="4">
        <v>0.35</v>
      </c>
      <c r="L28122" s="73">
        <v>1024.00046</v>
      </c>
    </row>
    <row r="28123" spans="1:12" x14ac:dyDescent="0.35">
      <c r="A28123" s="1">
        <v>41001326</v>
      </c>
      <c r="B28123" t="s">
        <v>43611</v>
      </c>
      <c r="C28123" t="s">
        <v>34</v>
      </c>
      <c r="D28123" t="s">
        <v>35</v>
      </c>
      <c r="E28123">
        <v>1</v>
      </c>
      <c r="F28123" s="2">
        <v>1323.66</v>
      </c>
      <c r="G28123" s="3">
        <v>6785.9</v>
      </c>
      <c r="H28123" s="3">
        <v>13.236600000000001</v>
      </c>
      <c r="I28123" s="3">
        <v>62.212020000000003</v>
      </c>
      <c r="J28123" s="3">
        <v>1399.10862</v>
      </c>
      <c r="K28123" s="4">
        <v>0.35</v>
      </c>
      <c r="L28123" s="73">
        <v>2539.9202639999999</v>
      </c>
    </row>
    <row r="28124" spans="1:12" x14ac:dyDescent="0.35">
      <c r="A28124" s="1" t="s">
        <v>46403</v>
      </c>
      <c r="B28124" t="s">
        <v>46404</v>
      </c>
      <c r="C28124" t="s">
        <v>46</v>
      </c>
      <c r="D28124" t="s">
        <v>47</v>
      </c>
      <c r="E28124">
        <v>1</v>
      </c>
      <c r="F28124" s="2">
        <v>813.01</v>
      </c>
      <c r="G28124" s="3">
        <v>4167.99</v>
      </c>
      <c r="H28124" s="3">
        <v>8.1301000000000005</v>
      </c>
      <c r="I28124" s="3">
        <v>38.211469999999998</v>
      </c>
      <c r="J28124" s="3">
        <v>859.35156999999992</v>
      </c>
      <c r="K28124" s="4">
        <v>0.35</v>
      </c>
      <c r="L28124" s="73">
        <v>1560.0536193846151</v>
      </c>
    </row>
    <row r="28125" spans="1:12" x14ac:dyDescent="0.35">
      <c r="A28125" s="1" t="s">
        <v>46405</v>
      </c>
      <c r="B28125" t="s">
        <v>46406</v>
      </c>
      <c r="C28125" t="s">
        <v>34</v>
      </c>
      <c r="D28125" t="s">
        <v>35</v>
      </c>
      <c r="E28125">
        <v>2</v>
      </c>
      <c r="F28125" s="2">
        <v>8.1199999999999992</v>
      </c>
      <c r="G28125" s="3">
        <v>60.66</v>
      </c>
      <c r="H28125" s="3">
        <v>8.1199999999999994E-2</v>
      </c>
      <c r="I28125" s="3">
        <v>0</v>
      </c>
      <c r="J28125" s="3">
        <v>8.2012</v>
      </c>
      <c r="K28125" s="4">
        <v>0.35</v>
      </c>
      <c r="L28125" s="73">
        <v>14.888332307692307</v>
      </c>
    </row>
    <row r="28126" spans="1:12" x14ac:dyDescent="0.35">
      <c r="A28126" s="1" t="s">
        <v>46407</v>
      </c>
      <c r="B28126" t="s">
        <v>46408</v>
      </c>
      <c r="C28126" t="s">
        <v>34</v>
      </c>
      <c r="D28126" t="s">
        <v>35</v>
      </c>
      <c r="E28126">
        <v>1</v>
      </c>
      <c r="F28126" s="2">
        <v>438.12</v>
      </c>
      <c r="G28126" s="3">
        <v>8054.2</v>
      </c>
      <c r="H28126" s="3">
        <v>4.3811999999999998</v>
      </c>
      <c r="I28126" s="3">
        <v>20.591640000000002</v>
      </c>
      <c r="J28126" s="3">
        <v>463.09283999999997</v>
      </c>
      <c r="K28126" s="4">
        <v>0.35</v>
      </c>
      <c r="L28126" s="73">
        <v>840.69161723076911</v>
      </c>
    </row>
    <row r="28127" spans="1:12" x14ac:dyDescent="0.35">
      <c r="A28127" s="1" t="s">
        <v>46409</v>
      </c>
      <c r="B28127" t="s">
        <v>46410</v>
      </c>
      <c r="C28127" t="s">
        <v>34</v>
      </c>
      <c r="D28127" t="s">
        <v>35</v>
      </c>
      <c r="E28127">
        <v>1</v>
      </c>
      <c r="F28127" s="2">
        <v>777.95</v>
      </c>
      <c r="G28127" s="3">
        <v>3988.26</v>
      </c>
      <c r="H28127" s="3">
        <v>7.7795000000000005</v>
      </c>
      <c r="I28127" s="3">
        <v>36.563650000000003</v>
      </c>
      <c r="J28127" s="3">
        <v>822.29315000000008</v>
      </c>
      <c r="K28127" s="4">
        <v>0.35000000000000003</v>
      </c>
      <c r="L28127" s="73">
        <v>1492.7783338461541</v>
      </c>
    </row>
    <row r="28128" spans="1:12" x14ac:dyDescent="0.35">
      <c r="A28128" s="1" t="s">
        <v>46411</v>
      </c>
      <c r="B28128" t="s">
        <v>46412</v>
      </c>
      <c r="C28128" t="s">
        <v>34</v>
      </c>
      <c r="D28128" t="s">
        <v>35</v>
      </c>
      <c r="E28128">
        <v>1</v>
      </c>
      <c r="F28128" s="2">
        <v>3.66</v>
      </c>
      <c r="G28128" s="3">
        <v>19.2</v>
      </c>
      <c r="H28128" s="3">
        <v>3.6600000000000001E-2</v>
      </c>
      <c r="I28128" s="3">
        <v>0.17202000000000001</v>
      </c>
      <c r="J28128" s="3">
        <v>3.8686199999999999</v>
      </c>
      <c r="K28128" s="4">
        <v>0.34999999999999992</v>
      </c>
      <c r="L28128" s="73">
        <v>7.0230332307692294</v>
      </c>
    </row>
    <row r="28129" spans="1:12" x14ac:dyDescent="0.35">
      <c r="A28129" s="1" t="s">
        <v>46413</v>
      </c>
      <c r="B28129" t="s">
        <v>46414</v>
      </c>
      <c r="C28129" t="s">
        <v>34</v>
      </c>
      <c r="D28129" t="s">
        <v>35</v>
      </c>
      <c r="E28129">
        <v>1</v>
      </c>
      <c r="F28129" s="2">
        <v>360.49</v>
      </c>
      <c r="G28129" s="3">
        <v>1887.38</v>
      </c>
      <c r="H28129" s="3">
        <v>3.6049000000000002</v>
      </c>
      <c r="I28129" s="3">
        <v>16.94303</v>
      </c>
      <c r="J28129" s="3">
        <v>381.03793000000002</v>
      </c>
      <c r="K28129" s="4">
        <v>0.35000000000000003</v>
      </c>
      <c r="L28129" s="73">
        <v>691.73039600000004</v>
      </c>
    </row>
    <row r="28130" spans="1:12" x14ac:dyDescent="0.35">
      <c r="A28130" s="1" t="s">
        <v>46415</v>
      </c>
      <c r="B28130" t="s">
        <v>46416</v>
      </c>
      <c r="C28130" t="s">
        <v>34</v>
      </c>
      <c r="D28130" t="s">
        <v>35</v>
      </c>
      <c r="E28130">
        <v>2</v>
      </c>
      <c r="F28130" s="2">
        <v>70.7</v>
      </c>
      <c r="G28130" s="3">
        <v>362.48</v>
      </c>
      <c r="H28130" s="3">
        <v>0.70700000000000007</v>
      </c>
      <c r="I28130" s="3">
        <v>0</v>
      </c>
      <c r="J28130" s="3">
        <v>71.406999999999996</v>
      </c>
      <c r="K28130" s="4">
        <v>0.35</v>
      </c>
      <c r="L28130" s="73">
        <v>129.63116923076922</v>
      </c>
    </row>
    <row r="28131" spans="1:12" x14ac:dyDescent="0.35">
      <c r="A28131" s="1" t="s">
        <v>46417</v>
      </c>
      <c r="B28131" t="s">
        <v>46418</v>
      </c>
      <c r="C28131" t="s">
        <v>34</v>
      </c>
      <c r="D28131" t="s">
        <v>35</v>
      </c>
      <c r="E28131">
        <v>1</v>
      </c>
      <c r="F28131" s="2">
        <v>928.79</v>
      </c>
      <c r="G28131" s="3">
        <v>4659.42</v>
      </c>
      <c r="H28131" s="3">
        <v>9.2879000000000005</v>
      </c>
      <c r="I28131" s="3">
        <v>43.653129999999997</v>
      </c>
      <c r="J28131" s="3">
        <v>981.73103000000003</v>
      </c>
      <c r="K28131" s="4">
        <v>0.34999999999999992</v>
      </c>
      <c r="L28131" s="73">
        <v>1782.2194083076922</v>
      </c>
    </row>
    <row r="28132" spans="1:12" x14ac:dyDescent="0.35">
      <c r="A28132" s="1" t="s">
        <v>46419</v>
      </c>
      <c r="B28132" t="s">
        <v>44992</v>
      </c>
      <c r="C28132" t="s">
        <v>34</v>
      </c>
      <c r="D28132" t="s">
        <v>35</v>
      </c>
      <c r="E28132">
        <v>2</v>
      </c>
      <c r="F28132" s="2">
        <v>217.17</v>
      </c>
      <c r="G28132" s="3">
        <v>1113.33</v>
      </c>
      <c r="H28132" s="3">
        <v>2.1717</v>
      </c>
      <c r="I28132" s="3">
        <v>0</v>
      </c>
      <c r="J28132" s="3">
        <v>219.34169999999997</v>
      </c>
      <c r="K28132" s="4">
        <v>0.35</v>
      </c>
      <c r="L28132" s="73">
        <v>398.18954769230766</v>
      </c>
    </row>
    <row r="28133" spans="1:12" x14ac:dyDescent="0.35">
      <c r="A28133" s="1" t="s">
        <v>46420</v>
      </c>
      <c r="B28133" t="s">
        <v>46421</v>
      </c>
      <c r="C28133" t="s">
        <v>13</v>
      </c>
      <c r="D28133" t="s">
        <v>14</v>
      </c>
      <c r="E28133">
        <v>1</v>
      </c>
      <c r="F28133" s="2">
        <v>111.27</v>
      </c>
      <c r="G28133" s="3">
        <v>730.59</v>
      </c>
      <c r="H28133" s="3">
        <v>1.1127</v>
      </c>
      <c r="I28133" s="3">
        <v>5.2296899999999997</v>
      </c>
      <c r="J28133" s="3">
        <v>117.61239</v>
      </c>
      <c r="K28133" s="4">
        <v>0.35</v>
      </c>
      <c r="L28133" s="73">
        <v>213.51172338461538</v>
      </c>
    </row>
    <row r="28134" spans="1:12" x14ac:dyDescent="0.35">
      <c r="A28134" s="1" t="s">
        <v>46422</v>
      </c>
      <c r="B28134" t="s">
        <v>43531</v>
      </c>
      <c r="C28134" t="s">
        <v>34</v>
      </c>
      <c r="D28134" t="s">
        <v>35</v>
      </c>
      <c r="E28134">
        <v>2</v>
      </c>
      <c r="F28134" s="2">
        <v>15.19</v>
      </c>
      <c r="G28134" s="3">
        <v>77.89</v>
      </c>
      <c r="H28134" s="3">
        <v>0.15190000000000001</v>
      </c>
      <c r="I28134" s="3">
        <v>0</v>
      </c>
      <c r="J28134" s="3">
        <v>15.341899999999999</v>
      </c>
      <c r="K28134" s="4">
        <v>0.34999999999999992</v>
      </c>
      <c r="L28134" s="73">
        <v>27.851449230769227</v>
      </c>
    </row>
    <row r="28135" spans="1:12" x14ac:dyDescent="0.35">
      <c r="A28135" s="1" t="s">
        <v>46423</v>
      </c>
      <c r="B28135" t="s">
        <v>41562</v>
      </c>
      <c r="C28135" t="s">
        <v>34</v>
      </c>
      <c r="D28135" t="s">
        <v>35</v>
      </c>
      <c r="E28135">
        <v>1</v>
      </c>
      <c r="F28135" s="2">
        <v>1443.64</v>
      </c>
      <c r="G28135" s="3">
        <v>7401.05</v>
      </c>
      <c r="H28135" s="3">
        <v>14.436400000000001</v>
      </c>
      <c r="I28135" s="3">
        <v>67.85108000000001</v>
      </c>
      <c r="J28135" s="3">
        <v>1525.9274800000001</v>
      </c>
      <c r="K28135" s="4">
        <v>0.35000000000000003</v>
      </c>
      <c r="L28135" s="73">
        <v>2770.1452713846156</v>
      </c>
    </row>
    <row r="28136" spans="1:12" x14ac:dyDescent="0.35">
      <c r="A28136" s="1" t="s">
        <v>46424</v>
      </c>
      <c r="B28136" t="s">
        <v>40672</v>
      </c>
      <c r="C28136" t="s">
        <v>34</v>
      </c>
      <c r="D28136" t="s">
        <v>35</v>
      </c>
      <c r="E28136">
        <v>1</v>
      </c>
      <c r="F28136" s="2">
        <v>6.14</v>
      </c>
      <c r="G28136" s="3">
        <v>32.1</v>
      </c>
      <c r="H28136" s="3">
        <v>6.1399999999999996E-2</v>
      </c>
      <c r="I28136" s="3">
        <v>0.28858</v>
      </c>
      <c r="J28136" s="3">
        <v>6.4899799999999992</v>
      </c>
      <c r="K28136" s="4">
        <v>0.35000000000000003</v>
      </c>
      <c r="L28136" s="73">
        <v>11.781809846153845</v>
      </c>
    </row>
    <row r="28137" spans="1:12" x14ac:dyDescent="0.35">
      <c r="A28137" s="1" t="s">
        <v>46425</v>
      </c>
      <c r="B28137" t="s">
        <v>46426</v>
      </c>
      <c r="C28137" t="s">
        <v>34</v>
      </c>
      <c r="D28137" t="s">
        <v>35</v>
      </c>
      <c r="E28137">
        <v>1</v>
      </c>
      <c r="F28137" s="2">
        <v>29.27</v>
      </c>
      <c r="G28137" s="3">
        <v>150.1</v>
      </c>
      <c r="H28137" s="3">
        <v>0.29270000000000002</v>
      </c>
      <c r="I28137" s="3">
        <v>1.3756900000000001</v>
      </c>
      <c r="J28137" s="3">
        <v>30.938389999999998</v>
      </c>
      <c r="K28137" s="4">
        <v>0.35000000000000003</v>
      </c>
      <c r="L28137" s="73">
        <v>56.165077230769228</v>
      </c>
    </row>
    <row r="28138" spans="1:12" x14ac:dyDescent="0.35">
      <c r="A28138" s="1" t="s">
        <v>46427</v>
      </c>
      <c r="B28138" t="s">
        <v>46428</v>
      </c>
      <c r="C28138" t="s">
        <v>13</v>
      </c>
      <c r="D28138" t="s">
        <v>14</v>
      </c>
      <c r="E28138">
        <v>1</v>
      </c>
      <c r="F28138" s="2">
        <v>75.900000000000006</v>
      </c>
      <c r="G28138" s="3">
        <v>389.11</v>
      </c>
      <c r="H28138" s="3">
        <v>0.75900000000000012</v>
      </c>
      <c r="I28138" s="3">
        <v>3.5673000000000004</v>
      </c>
      <c r="J28138" s="3">
        <v>80.226300000000009</v>
      </c>
      <c r="K28138" s="4">
        <v>0.35</v>
      </c>
      <c r="L28138" s="73">
        <v>145.64159076923079</v>
      </c>
    </row>
    <row r="28139" spans="1:12" x14ac:dyDescent="0.35">
      <c r="A28139" s="1" t="s">
        <v>46429</v>
      </c>
      <c r="B28139" t="s">
        <v>42061</v>
      </c>
      <c r="C28139" t="s">
        <v>34</v>
      </c>
      <c r="D28139" t="s">
        <v>35</v>
      </c>
      <c r="E28139">
        <v>1</v>
      </c>
      <c r="F28139" s="2">
        <v>117.78</v>
      </c>
      <c r="G28139" s="3">
        <v>603.84</v>
      </c>
      <c r="H28139" s="3">
        <v>1.1778</v>
      </c>
      <c r="I28139" s="3">
        <v>5.53566</v>
      </c>
      <c r="J28139" s="3">
        <v>124.49346</v>
      </c>
      <c r="K28139" s="4">
        <v>0.35000000000000003</v>
      </c>
      <c r="L28139" s="73">
        <v>226.003512</v>
      </c>
    </row>
    <row r="28140" spans="1:12" x14ac:dyDescent="0.35">
      <c r="A28140" s="1" t="s">
        <v>46430</v>
      </c>
      <c r="B28140" t="s">
        <v>46431</v>
      </c>
      <c r="C28140" t="s">
        <v>46</v>
      </c>
      <c r="D28140" t="s">
        <v>47</v>
      </c>
      <c r="E28140">
        <v>2</v>
      </c>
      <c r="F28140" s="2">
        <v>50.65</v>
      </c>
      <c r="G28140" s="3">
        <v>243.09</v>
      </c>
      <c r="H28140" s="3">
        <v>0.50649999999999995</v>
      </c>
      <c r="I28140" s="3">
        <v>0</v>
      </c>
      <c r="J28140" s="3">
        <v>51.156500000000001</v>
      </c>
      <c r="K28140" s="4">
        <v>0.35000000000000003</v>
      </c>
      <c r="L28140" s="73">
        <v>92.868723076923089</v>
      </c>
    </row>
    <row r="28141" spans="1:12" x14ac:dyDescent="0.35">
      <c r="A28141" s="1" t="s">
        <v>46432</v>
      </c>
      <c r="B28141" t="s">
        <v>46433</v>
      </c>
      <c r="C28141" t="s">
        <v>34</v>
      </c>
      <c r="D28141" t="s">
        <v>35</v>
      </c>
      <c r="E28141">
        <v>2</v>
      </c>
      <c r="F28141" s="2">
        <v>1601</v>
      </c>
      <c r="G28141" s="3">
        <v>7683.66</v>
      </c>
      <c r="H28141" s="3">
        <v>16.010000000000002</v>
      </c>
      <c r="I28141" s="3">
        <v>0</v>
      </c>
      <c r="J28141" s="3">
        <v>1617.01</v>
      </c>
      <c r="K28141" s="4">
        <v>0.34999999999999992</v>
      </c>
      <c r="L28141" s="73">
        <v>2935.4950769230763</v>
      </c>
    </row>
    <row r="28142" spans="1:12" x14ac:dyDescent="0.35">
      <c r="A28142" s="1" t="s">
        <v>46434</v>
      </c>
      <c r="B28142" t="s">
        <v>46435</v>
      </c>
      <c r="C28142" t="s">
        <v>34</v>
      </c>
      <c r="D28142" t="s">
        <v>35</v>
      </c>
      <c r="E28142">
        <v>1</v>
      </c>
      <c r="F28142" s="2">
        <v>2211.7600000000002</v>
      </c>
      <c r="G28142" s="3">
        <v>12728.03</v>
      </c>
      <c r="H28142" s="3">
        <v>22.117600000000003</v>
      </c>
      <c r="I28142" s="3">
        <v>103.95272000000001</v>
      </c>
      <c r="J28142" s="3">
        <v>2337.8303200000005</v>
      </c>
      <c r="K28142" s="4">
        <v>0.35</v>
      </c>
      <c r="L28142" s="73">
        <v>4244.0611963076935</v>
      </c>
    </row>
    <row r="28143" spans="1:12" x14ac:dyDescent="0.35">
      <c r="A28143" s="1" t="s">
        <v>46436</v>
      </c>
      <c r="B28143" t="s">
        <v>46437</v>
      </c>
      <c r="C28143" t="s">
        <v>13</v>
      </c>
      <c r="D28143" t="s">
        <v>14</v>
      </c>
      <c r="E28143">
        <v>2</v>
      </c>
      <c r="F28143" s="2">
        <v>40.68</v>
      </c>
      <c r="G28143" s="3">
        <v>208.59</v>
      </c>
      <c r="H28143" s="3">
        <v>0.40679999999999999</v>
      </c>
      <c r="I28143" s="3">
        <v>0</v>
      </c>
      <c r="J28143" s="3">
        <v>41.086799999999997</v>
      </c>
      <c r="K28143" s="4">
        <v>0.35</v>
      </c>
      <c r="L28143" s="73">
        <v>74.588344615384599</v>
      </c>
    </row>
    <row r="28144" spans="1:12" x14ac:dyDescent="0.35">
      <c r="A28144" s="1" t="s">
        <v>46438</v>
      </c>
      <c r="B28144" t="s">
        <v>46439</v>
      </c>
      <c r="C28144" t="s">
        <v>13</v>
      </c>
      <c r="D28144" t="s">
        <v>14</v>
      </c>
      <c r="E28144">
        <v>2</v>
      </c>
      <c r="F28144" s="2">
        <v>75.900000000000006</v>
      </c>
      <c r="G28144" s="3">
        <v>389.11</v>
      </c>
      <c r="H28144" s="3">
        <v>0.75900000000000012</v>
      </c>
      <c r="I28144" s="3">
        <v>0</v>
      </c>
      <c r="J28144" s="3">
        <v>76.659000000000006</v>
      </c>
      <c r="K28144" s="4">
        <v>0.35</v>
      </c>
      <c r="L28144" s="73">
        <v>139.16556923076922</v>
      </c>
    </row>
    <row r="28145" spans="1:12" x14ac:dyDescent="0.35">
      <c r="A28145" s="1">
        <v>41001302</v>
      </c>
      <c r="B28145" t="s">
        <v>42421</v>
      </c>
      <c r="C28145" t="s">
        <v>34</v>
      </c>
      <c r="D28145" t="s">
        <v>35</v>
      </c>
      <c r="E28145">
        <v>1</v>
      </c>
      <c r="F28145" s="2">
        <v>268.01</v>
      </c>
      <c r="G28145" s="3">
        <v>1373.94</v>
      </c>
      <c r="H28145" s="3">
        <v>2.6800999999999999</v>
      </c>
      <c r="I28145" s="3">
        <v>12.59647</v>
      </c>
      <c r="J28145" s="3">
        <v>283.28656999999998</v>
      </c>
      <c r="K28145" s="4">
        <v>0.35000000000000003</v>
      </c>
      <c r="L28145" s="73">
        <v>514.27408092307689</v>
      </c>
    </row>
    <row r="28146" spans="1:12" x14ac:dyDescent="0.35">
      <c r="A28146" s="1" t="s">
        <v>46440</v>
      </c>
      <c r="B28146" t="s">
        <v>46441</v>
      </c>
      <c r="C28146" t="s">
        <v>46</v>
      </c>
      <c r="D28146" t="s">
        <v>47</v>
      </c>
      <c r="E28146">
        <v>1</v>
      </c>
      <c r="F28146" s="2">
        <v>7.13</v>
      </c>
      <c r="G28146" s="3">
        <v>36.51</v>
      </c>
      <c r="H28146" s="3">
        <v>7.1300000000000002E-2</v>
      </c>
      <c r="I28146" s="3">
        <v>0.33511000000000002</v>
      </c>
      <c r="J28146" s="3">
        <v>7.5364100000000001</v>
      </c>
      <c r="K28146" s="4">
        <v>0.35000000000000003</v>
      </c>
      <c r="L28146" s="73">
        <v>13.681482769230769</v>
      </c>
    </row>
    <row r="28147" spans="1:12" x14ac:dyDescent="0.35">
      <c r="A28147" s="1" t="s">
        <v>46442</v>
      </c>
      <c r="B28147" t="s">
        <v>46443</v>
      </c>
      <c r="C28147" t="s">
        <v>34</v>
      </c>
      <c r="D28147" t="s">
        <v>35</v>
      </c>
      <c r="E28147">
        <v>1</v>
      </c>
      <c r="F28147" s="2">
        <v>979.48</v>
      </c>
      <c r="G28147" s="3">
        <v>5128.22</v>
      </c>
      <c r="H28147" s="3">
        <v>9.7948000000000004</v>
      </c>
      <c r="I28147" s="3">
        <v>46.035560000000004</v>
      </c>
      <c r="J28147" s="3">
        <v>1035.3103599999999</v>
      </c>
      <c r="K28147" s="4">
        <v>0.35</v>
      </c>
      <c r="L28147" s="73">
        <v>1879.4864996923075</v>
      </c>
    </row>
    <row r="28148" spans="1:12" x14ac:dyDescent="0.35">
      <c r="A28148" s="1" t="s">
        <v>46444</v>
      </c>
      <c r="B28148" t="s">
        <v>46445</v>
      </c>
      <c r="C28148" t="s">
        <v>34</v>
      </c>
      <c r="D28148" t="s">
        <v>35</v>
      </c>
      <c r="E28148">
        <v>1</v>
      </c>
      <c r="F28148" s="2">
        <v>1092.94</v>
      </c>
      <c r="G28148" s="3">
        <v>5603.12</v>
      </c>
      <c r="H28148" s="3">
        <v>10.929400000000001</v>
      </c>
      <c r="I28148" s="3">
        <v>51.368180000000002</v>
      </c>
      <c r="J28148" s="3">
        <v>1155.23758</v>
      </c>
      <c r="K28148" s="4">
        <v>0.35</v>
      </c>
      <c r="L28148" s="73">
        <v>2097.2005298461536</v>
      </c>
    </row>
    <row r="28149" spans="1:12" x14ac:dyDescent="0.35">
      <c r="A28149" s="1" t="s">
        <v>46446</v>
      </c>
      <c r="B28149" t="s">
        <v>46447</v>
      </c>
      <c r="C28149" t="s">
        <v>34</v>
      </c>
      <c r="D28149" t="s">
        <v>35</v>
      </c>
      <c r="E28149">
        <v>1</v>
      </c>
      <c r="F28149" s="2">
        <v>1007.15</v>
      </c>
      <c r="G28149" s="3">
        <v>5163.28</v>
      </c>
      <c r="H28149" s="3">
        <v>10.0715</v>
      </c>
      <c r="I28149" s="3">
        <v>47.33605</v>
      </c>
      <c r="J28149" s="3">
        <v>1064.55755</v>
      </c>
      <c r="K28149" s="4">
        <v>0.35</v>
      </c>
      <c r="L28149" s="73">
        <v>1932.5813984615384</v>
      </c>
    </row>
    <row r="28150" spans="1:12" x14ac:dyDescent="0.35">
      <c r="A28150" s="1" t="s">
        <v>46448</v>
      </c>
      <c r="B28150" t="s">
        <v>46449</v>
      </c>
      <c r="C28150" t="s">
        <v>13</v>
      </c>
      <c r="D28150" t="s">
        <v>14</v>
      </c>
      <c r="E28150">
        <v>1</v>
      </c>
      <c r="F28150" s="2">
        <v>597.52</v>
      </c>
      <c r="G28150" s="3">
        <v>3063.25</v>
      </c>
      <c r="H28150" s="3">
        <v>5.9752000000000001</v>
      </c>
      <c r="I28150" s="3">
        <v>28.08344</v>
      </c>
      <c r="J28150" s="3">
        <v>631.57863999999995</v>
      </c>
      <c r="K28150" s="4">
        <v>0.35</v>
      </c>
      <c r="L28150" s="73">
        <v>1146.5581464615384</v>
      </c>
    </row>
    <row r="28151" spans="1:12" x14ac:dyDescent="0.35">
      <c r="A28151" s="1" t="s">
        <v>46450</v>
      </c>
      <c r="B28151" t="s">
        <v>46451</v>
      </c>
      <c r="C28151" t="s">
        <v>34</v>
      </c>
      <c r="D28151" t="s">
        <v>35</v>
      </c>
      <c r="E28151">
        <v>2</v>
      </c>
      <c r="F28151" s="2">
        <v>175.97</v>
      </c>
      <c r="G28151" s="3">
        <v>903.22</v>
      </c>
      <c r="H28151" s="3">
        <v>1.7597</v>
      </c>
      <c r="I28151" s="3">
        <v>0</v>
      </c>
      <c r="J28151" s="3">
        <v>177.72970000000001</v>
      </c>
      <c r="K28151" s="4">
        <v>0.34999999999999992</v>
      </c>
      <c r="L28151" s="73">
        <v>322.64776307692307</v>
      </c>
    </row>
    <row r="28152" spans="1:12" x14ac:dyDescent="0.35">
      <c r="A28152" s="1" t="s">
        <v>46452</v>
      </c>
      <c r="B28152" t="s">
        <v>46453</v>
      </c>
      <c r="C28152" t="s">
        <v>13</v>
      </c>
      <c r="D28152" t="s">
        <v>14</v>
      </c>
      <c r="E28152">
        <v>2</v>
      </c>
      <c r="F28152" s="2">
        <v>532.97</v>
      </c>
      <c r="G28152" s="3">
        <v>2732.36</v>
      </c>
      <c r="H28152" s="3">
        <v>5.3297000000000008</v>
      </c>
      <c r="I28152" s="3">
        <v>0</v>
      </c>
      <c r="J28152" s="3">
        <v>538.29970000000003</v>
      </c>
      <c r="K28152" s="4">
        <v>0.35</v>
      </c>
      <c r="L28152" s="73">
        <v>977.22099384615387</v>
      </c>
    </row>
    <row r="28153" spans="1:12" x14ac:dyDescent="0.35">
      <c r="A28153" s="1">
        <v>2826988</v>
      </c>
      <c r="B28153" t="s">
        <v>46454</v>
      </c>
      <c r="C28153" t="s">
        <v>46</v>
      </c>
      <c r="D28153" t="s">
        <v>47</v>
      </c>
      <c r="E28153">
        <v>1</v>
      </c>
      <c r="F28153" s="2">
        <v>145.63999999999999</v>
      </c>
      <c r="G28153" s="3">
        <v>748.06</v>
      </c>
      <c r="H28153" s="3">
        <v>1.4563999999999999</v>
      </c>
      <c r="I28153" s="3">
        <v>6.8450799999999994</v>
      </c>
      <c r="J28153" s="3">
        <v>153.94147999999998</v>
      </c>
      <c r="K28153" s="4">
        <v>0.35</v>
      </c>
      <c r="L28153" s="73">
        <v>279.46299446153841</v>
      </c>
    </row>
    <row r="28154" spans="1:12" x14ac:dyDescent="0.35">
      <c r="A28154" s="1" t="s">
        <v>46455</v>
      </c>
      <c r="B28154" t="s">
        <v>46456</v>
      </c>
      <c r="C28154" t="s">
        <v>34</v>
      </c>
      <c r="D28154" t="s">
        <v>35</v>
      </c>
      <c r="E28154">
        <v>2</v>
      </c>
      <c r="F28154" s="2">
        <v>9.69</v>
      </c>
      <c r="G28154" s="3">
        <v>48.59</v>
      </c>
      <c r="H28154" s="3">
        <v>9.69E-2</v>
      </c>
      <c r="I28154" s="3">
        <v>0</v>
      </c>
      <c r="J28154" s="3">
        <v>9.7868999999999993</v>
      </c>
      <c r="K28154" s="4">
        <v>0.35</v>
      </c>
      <c r="L28154" s="73">
        <v>17.766987692307691</v>
      </c>
    </row>
    <row r="28155" spans="1:12" x14ac:dyDescent="0.35">
      <c r="A28155" s="1" t="s">
        <v>46457</v>
      </c>
      <c r="B28155" t="s">
        <v>46458</v>
      </c>
      <c r="C28155" t="s">
        <v>34</v>
      </c>
      <c r="D28155" t="s">
        <v>35</v>
      </c>
      <c r="E28155">
        <v>2</v>
      </c>
      <c r="F28155" s="2">
        <v>21.5</v>
      </c>
      <c r="G28155" s="3">
        <v>160.63</v>
      </c>
      <c r="H28155" s="3">
        <v>0.215</v>
      </c>
      <c r="I28155" s="3">
        <v>0</v>
      </c>
      <c r="J28155" s="3">
        <v>21.715</v>
      </c>
      <c r="K28155" s="4">
        <v>0.35000000000000003</v>
      </c>
      <c r="L28155" s="73">
        <v>39.421076923076924</v>
      </c>
    </row>
    <row r="28156" spans="1:12" x14ac:dyDescent="0.35">
      <c r="A28156" s="1" t="s">
        <v>46459</v>
      </c>
      <c r="B28156" t="s">
        <v>46460</v>
      </c>
      <c r="C28156" t="s">
        <v>34</v>
      </c>
      <c r="D28156" t="s">
        <v>35</v>
      </c>
      <c r="E28156">
        <v>2</v>
      </c>
      <c r="F28156" s="2">
        <v>42.67</v>
      </c>
      <c r="G28156" s="3">
        <v>223.4</v>
      </c>
      <c r="H28156" s="3">
        <v>0.42670000000000002</v>
      </c>
      <c r="I28156" s="3">
        <v>0</v>
      </c>
      <c r="J28156" s="3">
        <v>43.096699999999998</v>
      </c>
      <c r="K28156" s="4">
        <v>0.35</v>
      </c>
      <c r="L28156" s="73">
        <v>78.23708615384615</v>
      </c>
    </row>
    <row r="28157" spans="1:12" x14ac:dyDescent="0.35">
      <c r="A28157" s="1" t="s">
        <v>46461</v>
      </c>
      <c r="B28157" t="s">
        <v>46462</v>
      </c>
      <c r="C28157" t="s">
        <v>34</v>
      </c>
      <c r="D28157" t="s">
        <v>35</v>
      </c>
      <c r="E28157">
        <v>2</v>
      </c>
      <c r="F28157" s="2">
        <v>81.64</v>
      </c>
      <c r="G28157" s="3">
        <v>700.66</v>
      </c>
      <c r="H28157" s="3">
        <v>0.81640000000000001</v>
      </c>
      <c r="I28157" s="3">
        <v>0</v>
      </c>
      <c r="J28157" s="3">
        <v>82.456400000000002</v>
      </c>
      <c r="K28157" s="4">
        <v>0.35</v>
      </c>
      <c r="L28157" s="73">
        <v>149.69007999999999</v>
      </c>
    </row>
    <row r="28158" spans="1:12" x14ac:dyDescent="0.35">
      <c r="A28158" s="1" t="s">
        <v>46463</v>
      </c>
      <c r="B28158" t="s">
        <v>46464</v>
      </c>
      <c r="C28158" t="s">
        <v>13</v>
      </c>
      <c r="D28158" t="s">
        <v>14</v>
      </c>
      <c r="E28158">
        <v>2</v>
      </c>
      <c r="F28158" s="2">
        <v>210.81</v>
      </c>
      <c r="G28158" s="3">
        <v>1080.73</v>
      </c>
      <c r="H28158" s="3">
        <v>2.1080999999999999</v>
      </c>
      <c r="I28158" s="3">
        <v>0</v>
      </c>
      <c r="J28158" s="3">
        <v>212.91810000000001</v>
      </c>
      <c r="K28158" s="4">
        <v>0.35</v>
      </c>
      <c r="L28158" s="73">
        <v>386.5282430769231</v>
      </c>
    </row>
    <row r="28159" spans="1:12" x14ac:dyDescent="0.35">
      <c r="A28159" s="1" t="s">
        <v>46465</v>
      </c>
      <c r="B28159" t="s">
        <v>41750</v>
      </c>
      <c r="C28159" t="s">
        <v>34</v>
      </c>
      <c r="D28159" t="s">
        <v>35</v>
      </c>
      <c r="E28159">
        <v>2</v>
      </c>
      <c r="F28159" s="2">
        <v>828.86</v>
      </c>
      <c r="G28159" s="3">
        <v>4249.24</v>
      </c>
      <c r="H28159" s="3">
        <v>8.2886000000000006</v>
      </c>
      <c r="I28159" s="3">
        <v>0</v>
      </c>
      <c r="J28159" s="3">
        <v>837.14859999999999</v>
      </c>
      <c r="K28159" s="4">
        <v>0.34999999999999992</v>
      </c>
      <c r="L28159" s="73">
        <v>1519.7466892307691</v>
      </c>
    </row>
    <row r="28160" spans="1:12" x14ac:dyDescent="0.35">
      <c r="A28160" s="1">
        <v>41001282</v>
      </c>
      <c r="B28160" t="s">
        <v>46466</v>
      </c>
      <c r="C28160" t="s">
        <v>34</v>
      </c>
      <c r="D28160" t="s">
        <v>35</v>
      </c>
      <c r="E28160">
        <v>1</v>
      </c>
      <c r="F28160" s="2">
        <v>183.26</v>
      </c>
      <c r="G28160" s="3">
        <v>939.54</v>
      </c>
      <c r="H28160" s="3">
        <v>1.8326</v>
      </c>
      <c r="I28160" s="3">
        <v>8.6132200000000001</v>
      </c>
      <c r="J28160" s="3">
        <v>193.70582000000002</v>
      </c>
      <c r="K28160" s="4">
        <v>0.35</v>
      </c>
      <c r="L28160" s="73">
        <v>351.65056553846159</v>
      </c>
    </row>
    <row r="28161" spans="1:12" x14ac:dyDescent="0.35">
      <c r="A28161" s="1" t="s">
        <v>46467</v>
      </c>
      <c r="B28161" t="s">
        <v>46468</v>
      </c>
      <c r="C28161" t="s">
        <v>46</v>
      </c>
      <c r="D28161" t="s">
        <v>47</v>
      </c>
      <c r="E28161">
        <v>2</v>
      </c>
      <c r="F28161" s="2">
        <v>236.82</v>
      </c>
      <c r="G28161" s="3">
        <v>1214.1199999999999</v>
      </c>
      <c r="H28161" s="3">
        <v>2.3681999999999999</v>
      </c>
      <c r="I28161" s="3">
        <v>0</v>
      </c>
      <c r="J28161" s="3">
        <v>239.18819999999999</v>
      </c>
      <c r="K28161" s="4">
        <v>0.34999999999999992</v>
      </c>
      <c r="L28161" s="73">
        <v>434.21857846153841</v>
      </c>
    </row>
    <row r="28162" spans="1:12" x14ac:dyDescent="0.35">
      <c r="A28162" s="1" t="s">
        <v>46469</v>
      </c>
      <c r="B28162" t="s">
        <v>46470</v>
      </c>
      <c r="C28162" t="s">
        <v>34</v>
      </c>
      <c r="D28162" t="s">
        <v>35</v>
      </c>
      <c r="E28162">
        <v>2</v>
      </c>
      <c r="F28162" s="2">
        <v>76.260000000000005</v>
      </c>
      <c r="G28162" s="3">
        <v>390.91</v>
      </c>
      <c r="H28162" s="3">
        <v>0.76260000000000006</v>
      </c>
      <c r="I28162" s="3">
        <v>0</v>
      </c>
      <c r="J28162" s="3">
        <v>77.022600000000011</v>
      </c>
      <c r="K28162" s="4">
        <v>0.35</v>
      </c>
      <c r="L28162" s="73">
        <v>139.82564307692309</v>
      </c>
    </row>
    <row r="28163" spans="1:12" x14ac:dyDescent="0.35">
      <c r="A28163" s="1" t="s">
        <v>46471</v>
      </c>
      <c r="B28163" t="s">
        <v>46472</v>
      </c>
      <c r="C28163" t="s">
        <v>13</v>
      </c>
      <c r="D28163" t="s">
        <v>14</v>
      </c>
      <c r="E28163">
        <v>2</v>
      </c>
      <c r="F28163" s="2">
        <v>200.26</v>
      </c>
      <c r="G28163" s="3">
        <v>982.46</v>
      </c>
      <c r="H28163" s="3">
        <v>2.0026000000000002</v>
      </c>
      <c r="I28163" s="3">
        <v>0</v>
      </c>
      <c r="J28163" s="3">
        <v>202.26259999999999</v>
      </c>
      <c r="K28163" s="4">
        <v>0.35000000000000003</v>
      </c>
      <c r="L28163" s="73">
        <v>367.1844123076923</v>
      </c>
    </row>
    <row r="28164" spans="1:12" x14ac:dyDescent="0.35">
      <c r="A28164" s="1" t="s">
        <v>46473</v>
      </c>
      <c r="B28164" t="s">
        <v>46474</v>
      </c>
      <c r="C28164" t="s">
        <v>34</v>
      </c>
      <c r="D28164" t="s">
        <v>35</v>
      </c>
      <c r="E28164">
        <v>2</v>
      </c>
      <c r="F28164" s="2">
        <v>206.64</v>
      </c>
      <c r="G28164" s="3">
        <v>1081.8800000000001</v>
      </c>
      <c r="H28164" s="3">
        <v>2.0663999999999998</v>
      </c>
      <c r="I28164" s="3">
        <v>0</v>
      </c>
      <c r="J28164" s="3">
        <v>208.70639999999997</v>
      </c>
      <c r="K28164" s="4">
        <v>0.34999999999999992</v>
      </c>
      <c r="L28164" s="73">
        <v>378.88238769230759</v>
      </c>
    </row>
    <row r="28165" spans="1:12" x14ac:dyDescent="0.35">
      <c r="A28165" s="1" t="s">
        <v>46475</v>
      </c>
      <c r="B28165" t="s">
        <v>46476</v>
      </c>
      <c r="C28165" t="s">
        <v>34</v>
      </c>
      <c r="D28165" t="s">
        <v>35</v>
      </c>
      <c r="E28165">
        <v>1</v>
      </c>
      <c r="F28165" s="2">
        <v>110.61</v>
      </c>
      <c r="G28165" s="3">
        <v>579.11</v>
      </c>
      <c r="H28165" s="3">
        <v>1.1061000000000001</v>
      </c>
      <c r="I28165" s="3">
        <v>5.1986699999999999</v>
      </c>
      <c r="J28165" s="3">
        <v>116.91477</v>
      </c>
      <c r="K28165" s="4">
        <v>0.35</v>
      </c>
      <c r="L28165" s="73">
        <v>212.24527476923078</v>
      </c>
    </row>
    <row r="28166" spans="1:12" x14ac:dyDescent="0.35">
      <c r="A28166" s="1" t="s">
        <v>46477</v>
      </c>
      <c r="B28166" t="s">
        <v>46478</v>
      </c>
      <c r="C28166" t="s">
        <v>13</v>
      </c>
      <c r="D28166" t="s">
        <v>14</v>
      </c>
      <c r="E28166">
        <v>2</v>
      </c>
      <c r="F28166" s="2">
        <v>2654.05</v>
      </c>
      <c r="G28166" s="3">
        <v>13606.39</v>
      </c>
      <c r="H28166" s="3">
        <v>26.540500000000002</v>
      </c>
      <c r="I28166" s="3">
        <v>0</v>
      </c>
      <c r="J28166" s="3">
        <v>2680.5905000000002</v>
      </c>
      <c r="K28166" s="4">
        <v>0.34999999999999992</v>
      </c>
      <c r="L28166" s="73">
        <v>4866.3027538461538</v>
      </c>
    </row>
    <row r="28167" spans="1:12" x14ac:dyDescent="0.35">
      <c r="A28167" s="1" t="s">
        <v>46479</v>
      </c>
      <c r="B28167" t="s">
        <v>46480</v>
      </c>
      <c r="C28167" t="s">
        <v>34</v>
      </c>
      <c r="D28167" t="s">
        <v>35</v>
      </c>
      <c r="E28167">
        <v>2</v>
      </c>
      <c r="F28167" s="2">
        <v>9.69</v>
      </c>
      <c r="G28167" s="3">
        <v>52.04</v>
      </c>
      <c r="H28167" s="3">
        <v>9.69E-2</v>
      </c>
      <c r="I28167" s="3">
        <v>0</v>
      </c>
      <c r="J28167" s="3">
        <v>9.7868999999999993</v>
      </c>
      <c r="K28167" s="4">
        <v>0.35</v>
      </c>
      <c r="L28167" s="73">
        <v>17.766987692307691</v>
      </c>
    </row>
    <row r="28168" spans="1:12" x14ac:dyDescent="0.35">
      <c r="A28168" s="1" t="s">
        <v>46481</v>
      </c>
      <c r="B28168" t="s">
        <v>46482</v>
      </c>
      <c r="C28168" t="s">
        <v>13</v>
      </c>
      <c r="D28168" t="s">
        <v>14</v>
      </c>
      <c r="E28168">
        <v>2</v>
      </c>
      <c r="F28168" s="2">
        <v>541.01</v>
      </c>
      <c r="G28168" s="3">
        <v>2773.56</v>
      </c>
      <c r="H28168" s="3">
        <v>5.4100999999999999</v>
      </c>
      <c r="I28168" s="3">
        <v>0</v>
      </c>
      <c r="J28168" s="3">
        <v>546.42010000000005</v>
      </c>
      <c r="K28168" s="4">
        <v>0.34999999999999992</v>
      </c>
      <c r="L28168" s="73">
        <v>991.96264307692309</v>
      </c>
    </row>
    <row r="28169" spans="1:12" x14ac:dyDescent="0.35">
      <c r="A28169" s="1" t="s">
        <v>46483</v>
      </c>
      <c r="B28169" t="s">
        <v>46484</v>
      </c>
      <c r="C28169" t="s">
        <v>13</v>
      </c>
      <c r="D28169" t="s">
        <v>14</v>
      </c>
      <c r="E28169">
        <v>2</v>
      </c>
      <c r="F28169" s="2">
        <v>327.57</v>
      </c>
      <c r="G28169" s="3">
        <v>1679.32</v>
      </c>
      <c r="H28169" s="3">
        <v>3.2757000000000001</v>
      </c>
      <c r="I28169" s="3">
        <v>0</v>
      </c>
      <c r="J28169" s="3">
        <v>330.84569999999997</v>
      </c>
      <c r="K28169" s="4">
        <v>0.35000000000000003</v>
      </c>
      <c r="L28169" s="73">
        <v>600.61219384615379</v>
      </c>
    </row>
    <row r="28170" spans="1:12" x14ac:dyDescent="0.35">
      <c r="A28170" s="1" t="s">
        <v>46485</v>
      </c>
      <c r="B28170" t="s">
        <v>46486</v>
      </c>
      <c r="C28170" t="s">
        <v>34</v>
      </c>
      <c r="D28170" t="s">
        <v>35</v>
      </c>
      <c r="E28170">
        <v>1</v>
      </c>
      <c r="F28170" s="2">
        <v>1197.3699999999999</v>
      </c>
      <c r="G28170" s="3">
        <v>6268.95</v>
      </c>
      <c r="H28170" s="3">
        <v>11.973699999999999</v>
      </c>
      <c r="I28170" s="3">
        <v>56.276389999999992</v>
      </c>
      <c r="J28170" s="3">
        <v>1265.6200899999999</v>
      </c>
      <c r="K28170" s="4">
        <v>0.35</v>
      </c>
      <c r="L28170" s="73">
        <v>2297.5872403076919</v>
      </c>
    </row>
    <row r="28171" spans="1:12" x14ac:dyDescent="0.35">
      <c r="A28171" s="1" t="s">
        <v>46487</v>
      </c>
      <c r="B28171" t="s">
        <v>46488</v>
      </c>
      <c r="C28171" t="s">
        <v>34</v>
      </c>
      <c r="D28171" t="s">
        <v>35</v>
      </c>
      <c r="E28171">
        <v>1</v>
      </c>
      <c r="F28171" s="2">
        <v>67.91</v>
      </c>
      <c r="G28171" s="3">
        <v>355.12</v>
      </c>
      <c r="H28171" s="3">
        <v>0.67909999999999993</v>
      </c>
      <c r="I28171" s="3">
        <v>3.19177</v>
      </c>
      <c r="J28171" s="3">
        <v>71.780870000000007</v>
      </c>
      <c r="K28171" s="4">
        <v>0.35</v>
      </c>
      <c r="L28171" s="73">
        <v>130.30988707692308</v>
      </c>
    </row>
    <row r="28172" spans="1:12" x14ac:dyDescent="0.35">
      <c r="A28172" s="1" t="s">
        <v>46489</v>
      </c>
      <c r="B28172" t="s">
        <v>46490</v>
      </c>
      <c r="C28172" t="s">
        <v>34</v>
      </c>
      <c r="D28172" t="s">
        <v>35</v>
      </c>
      <c r="E28172">
        <v>2</v>
      </c>
      <c r="F28172" s="2">
        <v>1023.58</v>
      </c>
      <c r="G28172" s="3">
        <v>5011.79</v>
      </c>
      <c r="H28172" s="3">
        <v>10.235800000000001</v>
      </c>
      <c r="I28172" s="3">
        <v>0</v>
      </c>
      <c r="J28172" s="3">
        <v>1033.8158000000001</v>
      </c>
      <c r="K28172" s="4">
        <v>0.35000000000000003</v>
      </c>
      <c r="L28172" s="73">
        <v>1876.7732984615386</v>
      </c>
    </row>
    <row r="28173" spans="1:12" x14ac:dyDescent="0.35">
      <c r="A28173" s="1" t="s">
        <v>46491</v>
      </c>
      <c r="B28173" t="s">
        <v>46492</v>
      </c>
      <c r="C28173" t="s">
        <v>13</v>
      </c>
      <c r="D28173" t="s">
        <v>14</v>
      </c>
      <c r="E28173">
        <v>1</v>
      </c>
      <c r="F28173" s="2">
        <v>7299.33</v>
      </c>
      <c r="G28173" s="3">
        <v>38216.39</v>
      </c>
      <c r="H28173" s="3">
        <v>72.993300000000005</v>
      </c>
      <c r="I28173" s="3">
        <v>343.06851</v>
      </c>
      <c r="J28173" s="3">
        <v>7715.3918100000001</v>
      </c>
      <c r="K28173" s="4">
        <v>0.35000000000000003</v>
      </c>
      <c r="L28173" s="73">
        <v>14006.403593538462</v>
      </c>
    </row>
    <row r="28174" spans="1:12" x14ac:dyDescent="0.35">
      <c r="A28174" s="1" t="s">
        <v>46493</v>
      </c>
      <c r="B28174" t="s">
        <v>46494</v>
      </c>
      <c r="C28174" t="s">
        <v>34</v>
      </c>
      <c r="D28174" t="s">
        <v>35</v>
      </c>
      <c r="E28174">
        <v>2</v>
      </c>
      <c r="F28174" s="2">
        <v>7023.06</v>
      </c>
      <c r="G28174" s="3">
        <v>36769.949999999997</v>
      </c>
      <c r="H28174" s="3">
        <v>70.23060000000001</v>
      </c>
      <c r="I28174" s="3">
        <v>0</v>
      </c>
      <c r="J28174" s="3">
        <v>7093.2906000000003</v>
      </c>
      <c r="K28174" s="4">
        <v>0.35</v>
      </c>
      <c r="L28174" s="73">
        <v>12877.050627692308</v>
      </c>
    </row>
    <row r="28175" spans="1:12" x14ac:dyDescent="0.35">
      <c r="A28175" s="1" t="s">
        <v>46495</v>
      </c>
      <c r="B28175" t="s">
        <v>46496</v>
      </c>
      <c r="C28175" t="s">
        <v>34</v>
      </c>
      <c r="D28175" t="s">
        <v>35</v>
      </c>
      <c r="E28175">
        <v>1</v>
      </c>
      <c r="F28175" s="2">
        <v>1197.3599999999999</v>
      </c>
      <c r="G28175" s="3">
        <v>6138.39</v>
      </c>
      <c r="H28175" s="3">
        <v>11.973599999999999</v>
      </c>
      <c r="I28175" s="3">
        <v>56.275919999999992</v>
      </c>
      <c r="J28175" s="3">
        <v>1265.60952</v>
      </c>
      <c r="K28175" s="4">
        <v>0.35000000000000003</v>
      </c>
      <c r="L28175" s="73">
        <v>2297.5680516923076</v>
      </c>
    </row>
    <row r="28176" spans="1:12" x14ac:dyDescent="0.35">
      <c r="A28176" s="1" t="s">
        <v>46497</v>
      </c>
      <c r="B28176" t="s">
        <v>44440</v>
      </c>
      <c r="C28176" t="s">
        <v>34</v>
      </c>
      <c r="D28176" t="s">
        <v>35</v>
      </c>
      <c r="E28176">
        <v>2</v>
      </c>
      <c r="F28176" s="2">
        <v>547.34</v>
      </c>
      <c r="G28176" s="3">
        <v>2806.03</v>
      </c>
      <c r="H28176" s="3">
        <v>5.4734000000000007</v>
      </c>
      <c r="I28176" s="3">
        <v>0</v>
      </c>
      <c r="J28176" s="3">
        <v>552.8134</v>
      </c>
      <c r="K28176" s="4">
        <v>0.34999999999999992</v>
      </c>
      <c r="L28176" s="73">
        <v>1003.5689415384614</v>
      </c>
    </row>
    <row r="28177" spans="1:12" x14ac:dyDescent="0.35">
      <c r="A28177" s="1">
        <v>41001320</v>
      </c>
      <c r="B28177" t="s">
        <v>46498</v>
      </c>
      <c r="C28177" t="s">
        <v>34</v>
      </c>
      <c r="D28177" t="s">
        <v>35</v>
      </c>
      <c r="E28177">
        <v>1</v>
      </c>
      <c r="F28177" s="2">
        <v>910.68</v>
      </c>
      <c r="G28177" s="3">
        <v>4668.66</v>
      </c>
      <c r="H28177" s="3">
        <v>9.1067999999999998</v>
      </c>
      <c r="I28177" s="3">
        <v>42.801960000000001</v>
      </c>
      <c r="J28177" s="3">
        <v>962.58875999999998</v>
      </c>
      <c r="K28177" s="4">
        <v>0.35000000000000003</v>
      </c>
      <c r="L28177" s="73">
        <v>1747.4688258461538</v>
      </c>
    </row>
    <row r="28178" spans="1:12" x14ac:dyDescent="0.35">
      <c r="A28178" s="1" t="s">
        <v>46499</v>
      </c>
      <c r="B28178" t="s">
        <v>40548</v>
      </c>
      <c r="C28178" t="s">
        <v>34</v>
      </c>
      <c r="D28178" t="s">
        <v>35</v>
      </c>
      <c r="E28178">
        <v>2</v>
      </c>
      <c r="F28178" s="2">
        <v>3277.68</v>
      </c>
      <c r="G28178" s="3">
        <v>17160.63</v>
      </c>
      <c r="H28178" s="3">
        <v>32.776800000000001</v>
      </c>
      <c r="I28178" s="3">
        <v>0</v>
      </c>
      <c r="J28178" s="3">
        <v>3310.4567999999999</v>
      </c>
      <c r="K28178" s="4">
        <v>0.35000000000000003</v>
      </c>
      <c r="L28178" s="73">
        <v>6009.7523446153846</v>
      </c>
    </row>
    <row r="28179" spans="1:12" x14ac:dyDescent="0.35">
      <c r="A28179" s="1" t="s">
        <v>46500</v>
      </c>
      <c r="B28179" t="s">
        <v>46501</v>
      </c>
      <c r="C28179" t="s">
        <v>34</v>
      </c>
      <c r="D28179" t="s">
        <v>35</v>
      </c>
      <c r="E28179">
        <v>2</v>
      </c>
      <c r="F28179" s="2">
        <v>115.84</v>
      </c>
      <c r="G28179" s="3">
        <v>593.89</v>
      </c>
      <c r="H28179" s="3">
        <v>1.1584000000000001</v>
      </c>
      <c r="I28179" s="3">
        <v>0</v>
      </c>
      <c r="J28179" s="3">
        <v>116.9984</v>
      </c>
      <c r="K28179" s="4">
        <v>0.35</v>
      </c>
      <c r="L28179" s="73">
        <v>212.39709538461537</v>
      </c>
    </row>
    <row r="28180" spans="1:12" x14ac:dyDescent="0.35">
      <c r="A28180" s="1" t="s">
        <v>46502</v>
      </c>
      <c r="B28180" t="s">
        <v>46503</v>
      </c>
      <c r="C28180" t="s">
        <v>46</v>
      </c>
      <c r="D28180" t="s">
        <v>47</v>
      </c>
      <c r="E28180">
        <v>1</v>
      </c>
      <c r="F28180" s="2">
        <v>16.600000000000001</v>
      </c>
      <c r="G28180" s="3">
        <v>85.1</v>
      </c>
      <c r="H28180" s="3">
        <v>0.16600000000000001</v>
      </c>
      <c r="I28180" s="3">
        <v>0.78020000000000012</v>
      </c>
      <c r="J28180" s="3">
        <v>17.546200000000002</v>
      </c>
      <c r="K28180" s="4">
        <v>0.35</v>
      </c>
      <c r="L28180" s="73">
        <v>31.853101538461544</v>
      </c>
    </row>
    <row r="28181" spans="1:12" x14ac:dyDescent="0.35">
      <c r="A28181" s="1" t="s">
        <v>46504</v>
      </c>
      <c r="B28181" t="s">
        <v>46505</v>
      </c>
      <c r="C28181" t="s">
        <v>34</v>
      </c>
      <c r="D28181" t="s">
        <v>35</v>
      </c>
      <c r="E28181">
        <v>2</v>
      </c>
      <c r="F28181" s="2">
        <v>66.25</v>
      </c>
      <c r="G28181" s="3">
        <v>503.49</v>
      </c>
      <c r="H28181" s="3">
        <v>0.66249999999999998</v>
      </c>
      <c r="I28181" s="3">
        <v>0</v>
      </c>
      <c r="J28181" s="3">
        <v>66.912499999999994</v>
      </c>
      <c r="K28181" s="4">
        <v>0.35</v>
      </c>
      <c r="L28181" s="73">
        <v>121.47192307692306</v>
      </c>
    </row>
    <row r="28182" spans="1:12" x14ac:dyDescent="0.35">
      <c r="A28182" s="1" t="s">
        <v>46506</v>
      </c>
      <c r="B28182" t="s">
        <v>46507</v>
      </c>
      <c r="C28182" t="s">
        <v>34</v>
      </c>
      <c r="D28182" t="s">
        <v>35</v>
      </c>
      <c r="E28182">
        <v>2</v>
      </c>
      <c r="F28182" s="2">
        <v>222.96</v>
      </c>
      <c r="G28182" s="3">
        <v>1174.4000000000001</v>
      </c>
      <c r="H28182" s="3">
        <v>2.2296</v>
      </c>
      <c r="I28182" s="3">
        <v>0</v>
      </c>
      <c r="J28182" s="3">
        <v>225.18960000000001</v>
      </c>
      <c r="K28182" s="4">
        <v>0.35000000000000003</v>
      </c>
      <c r="L28182" s="73">
        <v>408.80573538461545</v>
      </c>
    </row>
    <row r="28183" spans="1:12" x14ac:dyDescent="0.35">
      <c r="A28183" s="1" t="s">
        <v>46508</v>
      </c>
      <c r="B28183" t="s">
        <v>42010</v>
      </c>
      <c r="C28183" t="s">
        <v>46</v>
      </c>
      <c r="D28183" t="s">
        <v>47</v>
      </c>
      <c r="E28183">
        <v>1</v>
      </c>
      <c r="F28183" s="2">
        <v>499.17</v>
      </c>
      <c r="G28183" s="3">
        <v>2610.2199999999998</v>
      </c>
      <c r="H28183" s="3">
        <v>4.9917000000000007</v>
      </c>
      <c r="I28183" s="3">
        <v>23.460990000000002</v>
      </c>
      <c r="J28183" s="3">
        <v>527.62269000000003</v>
      </c>
      <c r="K28183" s="4">
        <v>0.35</v>
      </c>
      <c r="L28183" s="73">
        <v>957.83811415384616</v>
      </c>
    </row>
    <row r="28184" spans="1:12" x14ac:dyDescent="0.35">
      <c r="A28184" s="1" t="s">
        <v>46509</v>
      </c>
      <c r="B28184" t="s">
        <v>46510</v>
      </c>
      <c r="C28184" t="s">
        <v>34</v>
      </c>
      <c r="D28184" t="s">
        <v>35</v>
      </c>
      <c r="E28184">
        <v>1</v>
      </c>
      <c r="F28184" s="2">
        <v>402.98</v>
      </c>
      <c r="G28184" s="3">
        <v>2065.9499999999998</v>
      </c>
      <c r="H28184" s="3">
        <v>4.0297999999999998</v>
      </c>
      <c r="I28184" s="3">
        <v>18.940060000000003</v>
      </c>
      <c r="J28184" s="3">
        <v>425.94986000000006</v>
      </c>
      <c r="K28184" s="4">
        <v>0.34999999999999992</v>
      </c>
      <c r="L28184" s="73">
        <v>773.26282276923075</v>
      </c>
    </row>
    <row r="28185" spans="1:12" x14ac:dyDescent="0.35">
      <c r="A28185" s="1" t="s">
        <v>46511</v>
      </c>
      <c r="B28185" t="s">
        <v>43584</v>
      </c>
      <c r="C28185" t="s">
        <v>34</v>
      </c>
      <c r="D28185" t="s">
        <v>35</v>
      </c>
      <c r="E28185">
        <v>1</v>
      </c>
      <c r="F28185" s="2">
        <v>1101.0899999999999</v>
      </c>
      <c r="G28185" s="3">
        <v>5644.92</v>
      </c>
      <c r="H28185" s="3">
        <v>11.010899999999999</v>
      </c>
      <c r="I28185" s="3">
        <v>51.75123</v>
      </c>
      <c r="J28185" s="3">
        <v>1163.85213</v>
      </c>
      <c r="K28185" s="4">
        <v>0.35</v>
      </c>
      <c r="L28185" s="73">
        <v>2112.8392513846152</v>
      </c>
    </row>
    <row r="28186" spans="1:12" x14ac:dyDescent="0.35">
      <c r="A28186" s="1" t="s">
        <v>46512</v>
      </c>
      <c r="B28186" t="s">
        <v>46370</v>
      </c>
      <c r="C28186" t="s">
        <v>34</v>
      </c>
      <c r="D28186" t="s">
        <v>35</v>
      </c>
      <c r="E28186">
        <v>1</v>
      </c>
      <c r="F28186" s="2">
        <v>1282.97</v>
      </c>
      <c r="G28186" s="3">
        <v>6577.31</v>
      </c>
      <c r="H28186" s="3">
        <v>12.829700000000001</v>
      </c>
      <c r="I28186" s="3">
        <v>60.299590000000002</v>
      </c>
      <c r="J28186" s="3">
        <v>1356.0992900000001</v>
      </c>
      <c r="K28186" s="4">
        <v>0.34999999999999992</v>
      </c>
      <c r="L28186" s="73">
        <v>2461.8417879999997</v>
      </c>
    </row>
    <row r="28187" spans="1:12" x14ac:dyDescent="0.35">
      <c r="A28187" s="1" t="s">
        <v>46513</v>
      </c>
      <c r="B28187" t="s">
        <v>46514</v>
      </c>
      <c r="C28187" t="s">
        <v>34</v>
      </c>
      <c r="D28187" t="s">
        <v>35</v>
      </c>
      <c r="E28187">
        <v>1</v>
      </c>
      <c r="F28187" s="2">
        <v>100.35</v>
      </c>
      <c r="G28187" s="3">
        <v>525.45000000000005</v>
      </c>
      <c r="H28187" s="3">
        <v>1.0035000000000001</v>
      </c>
      <c r="I28187" s="3">
        <v>4.71645</v>
      </c>
      <c r="J28187" s="3">
        <v>106.06994999999999</v>
      </c>
      <c r="K28187" s="4">
        <v>0.35</v>
      </c>
      <c r="L28187" s="73">
        <v>192.55775538461535</v>
      </c>
    </row>
    <row r="28188" spans="1:12" x14ac:dyDescent="0.35">
      <c r="A28188" s="1" t="s">
        <v>46515</v>
      </c>
      <c r="B28188" t="s">
        <v>46516</v>
      </c>
      <c r="C28188" t="s">
        <v>34</v>
      </c>
      <c r="D28188" t="s">
        <v>35</v>
      </c>
      <c r="E28188">
        <v>2</v>
      </c>
      <c r="F28188" s="2">
        <v>2632.56</v>
      </c>
      <c r="G28188" s="3">
        <v>13783.04</v>
      </c>
      <c r="H28188" s="3">
        <v>26.325600000000001</v>
      </c>
      <c r="I28188" s="3">
        <v>0</v>
      </c>
      <c r="J28188" s="3">
        <v>2658.8856000000001</v>
      </c>
      <c r="K28188" s="4">
        <v>0.34999999999999992</v>
      </c>
      <c r="L28188" s="73">
        <v>4826.9000123076921</v>
      </c>
    </row>
    <row r="28189" spans="1:12" x14ac:dyDescent="0.35">
      <c r="A28189" s="1" t="s">
        <v>46517</v>
      </c>
      <c r="B28189" t="s">
        <v>46518</v>
      </c>
      <c r="C28189" t="s">
        <v>34</v>
      </c>
      <c r="D28189" t="s">
        <v>35</v>
      </c>
      <c r="E28189">
        <v>1</v>
      </c>
      <c r="F28189" s="2">
        <v>51.65</v>
      </c>
      <c r="G28189" s="3">
        <v>270.42</v>
      </c>
      <c r="H28189" s="3">
        <v>0.51649999999999996</v>
      </c>
      <c r="I28189" s="3">
        <v>2.4275500000000001</v>
      </c>
      <c r="J28189" s="3">
        <v>54.594049999999996</v>
      </c>
      <c r="K28189" s="4">
        <v>0.35000000000000003</v>
      </c>
      <c r="L28189" s="73">
        <v>99.109198461538455</v>
      </c>
    </row>
    <row r="28190" spans="1:12" x14ac:dyDescent="0.35">
      <c r="A28190" s="1" t="s">
        <v>46519</v>
      </c>
      <c r="B28190" t="s">
        <v>46520</v>
      </c>
      <c r="C28190" t="s">
        <v>34</v>
      </c>
      <c r="D28190" t="s">
        <v>35</v>
      </c>
      <c r="E28190">
        <v>1</v>
      </c>
      <c r="F28190" s="2">
        <v>1083.8399999999999</v>
      </c>
      <c r="G28190" s="3">
        <v>5556.44</v>
      </c>
      <c r="H28190" s="3">
        <v>10.8384</v>
      </c>
      <c r="I28190" s="3">
        <v>50.940479999999994</v>
      </c>
      <c r="J28190" s="3">
        <v>1145.61888</v>
      </c>
      <c r="K28190" s="4">
        <v>0.35</v>
      </c>
      <c r="L28190" s="73">
        <v>2079.7388898461536</v>
      </c>
    </row>
    <row r="28191" spans="1:12" x14ac:dyDescent="0.35">
      <c r="A28191" s="1" t="s">
        <v>46521</v>
      </c>
      <c r="B28191" t="s">
        <v>45300</v>
      </c>
      <c r="C28191" t="s">
        <v>34</v>
      </c>
      <c r="D28191" t="s">
        <v>35</v>
      </c>
      <c r="E28191">
        <v>1</v>
      </c>
      <c r="F28191" s="2">
        <v>40.049999999999997</v>
      </c>
      <c r="G28191" s="3">
        <v>209.38</v>
      </c>
      <c r="H28191" s="3">
        <v>0.40049999999999997</v>
      </c>
      <c r="I28191" s="3">
        <v>1.88235</v>
      </c>
      <c r="J28191" s="3">
        <v>42.332850000000001</v>
      </c>
      <c r="K28191" s="4">
        <v>0.34999999999999992</v>
      </c>
      <c r="L28191" s="73">
        <v>76.850404615384605</v>
      </c>
    </row>
    <row r="28192" spans="1:12" x14ac:dyDescent="0.35">
      <c r="A28192" s="1">
        <v>41005401</v>
      </c>
      <c r="B28192" t="s">
        <v>44830</v>
      </c>
      <c r="C28192" t="s">
        <v>34</v>
      </c>
      <c r="D28192" t="s">
        <v>35</v>
      </c>
      <c r="E28192">
        <v>2</v>
      </c>
      <c r="F28192" s="2">
        <v>783.28</v>
      </c>
      <c r="G28192" s="3">
        <v>4015.6</v>
      </c>
      <c r="H28192" s="3">
        <v>7.8327999999999998</v>
      </c>
      <c r="I28192" s="3">
        <v>0</v>
      </c>
      <c r="J28192" s="3">
        <v>791.11279999999999</v>
      </c>
      <c r="K28192" s="4">
        <v>0.34999999999999992</v>
      </c>
      <c r="L28192" s="73">
        <v>1436.174006153846</v>
      </c>
    </row>
    <row r="28193" spans="1:12" x14ac:dyDescent="0.35">
      <c r="A28193" s="1" t="s">
        <v>46522</v>
      </c>
      <c r="B28193" t="s">
        <v>46523</v>
      </c>
      <c r="C28193" t="s">
        <v>13</v>
      </c>
      <c r="D28193" t="s">
        <v>14</v>
      </c>
      <c r="E28193">
        <v>1</v>
      </c>
      <c r="F28193" s="2">
        <v>28.07</v>
      </c>
      <c r="G28193" s="3">
        <v>143.87</v>
      </c>
      <c r="H28193" s="3">
        <v>0.28070000000000001</v>
      </c>
      <c r="I28193" s="3">
        <v>1.3192900000000001</v>
      </c>
      <c r="J28193" s="3">
        <v>29.669989999999999</v>
      </c>
      <c r="K28193" s="4">
        <v>0.35</v>
      </c>
      <c r="L28193" s="73">
        <v>53.862443384615375</v>
      </c>
    </row>
    <row r="28194" spans="1:12" x14ac:dyDescent="0.35">
      <c r="A28194" s="1" t="s">
        <v>46524</v>
      </c>
      <c r="B28194" t="s">
        <v>46525</v>
      </c>
      <c r="C28194" t="s">
        <v>46</v>
      </c>
      <c r="D28194" t="s">
        <v>47</v>
      </c>
      <c r="E28194">
        <v>1</v>
      </c>
      <c r="F28194" s="2">
        <v>5.77</v>
      </c>
      <c r="G28194" s="3">
        <v>29.6</v>
      </c>
      <c r="H28194" s="3">
        <v>5.7699999999999994E-2</v>
      </c>
      <c r="I28194" s="3">
        <v>0.27118999999999999</v>
      </c>
      <c r="J28194" s="3">
        <v>6.098889999999999</v>
      </c>
      <c r="K28194" s="4">
        <v>0.34999999999999992</v>
      </c>
      <c r="L28194" s="73">
        <v>11.071831076923074</v>
      </c>
    </row>
    <row r="28195" spans="1:12" x14ac:dyDescent="0.35">
      <c r="A28195" s="1" t="s">
        <v>46526</v>
      </c>
      <c r="B28195" t="s">
        <v>46527</v>
      </c>
      <c r="C28195" t="s">
        <v>34</v>
      </c>
      <c r="D28195" t="s">
        <v>35</v>
      </c>
      <c r="E28195">
        <v>1</v>
      </c>
      <c r="F28195" s="2">
        <v>478.53</v>
      </c>
      <c r="G28195" s="3">
        <v>2453.27</v>
      </c>
      <c r="H28195" s="3">
        <v>4.7852999999999994</v>
      </c>
      <c r="I28195" s="3">
        <v>22.49091</v>
      </c>
      <c r="J28195" s="3">
        <v>505.80620999999996</v>
      </c>
      <c r="K28195" s="4">
        <v>0.35</v>
      </c>
      <c r="L28195" s="73">
        <v>918.23281199999985</v>
      </c>
    </row>
    <row r="28196" spans="1:12" x14ac:dyDescent="0.35">
      <c r="A28196" s="1" t="s">
        <v>46528</v>
      </c>
      <c r="B28196" t="s">
        <v>46529</v>
      </c>
      <c r="C28196" t="s">
        <v>34</v>
      </c>
      <c r="D28196" t="s">
        <v>35</v>
      </c>
      <c r="E28196">
        <v>1</v>
      </c>
      <c r="F28196" s="2">
        <v>6052.63</v>
      </c>
      <c r="G28196" s="3">
        <v>31689.16</v>
      </c>
      <c r="H28196" s="3">
        <v>60.526299999999999</v>
      </c>
      <c r="I28196" s="3">
        <v>284.47361000000001</v>
      </c>
      <c r="J28196" s="3">
        <v>6397.6299100000006</v>
      </c>
      <c r="K28196" s="4">
        <v>0.35000000000000003</v>
      </c>
      <c r="L28196" s="73">
        <v>11614.158913538464</v>
      </c>
    </row>
    <row r="28197" spans="1:12" x14ac:dyDescent="0.35">
      <c r="A28197" s="1" t="s">
        <v>46530</v>
      </c>
      <c r="B28197" t="s">
        <v>46531</v>
      </c>
      <c r="C28197" t="s">
        <v>29</v>
      </c>
      <c r="D28197" t="s">
        <v>30</v>
      </c>
      <c r="E28197">
        <v>1</v>
      </c>
      <c r="F28197" s="2">
        <v>261.22000000000003</v>
      </c>
      <c r="G28197" s="3">
        <v>1339.15</v>
      </c>
      <c r="H28197" s="3">
        <v>2.6122000000000005</v>
      </c>
      <c r="I28197" s="3">
        <v>12.277340000000001</v>
      </c>
      <c r="J28197" s="3">
        <v>276.10953999999998</v>
      </c>
      <c r="K28197" s="4">
        <v>0.35</v>
      </c>
      <c r="L28197" s="73">
        <v>501.24501107692299</v>
      </c>
    </row>
    <row r="28198" spans="1:12" x14ac:dyDescent="0.35">
      <c r="A28198" s="1">
        <v>41001252</v>
      </c>
      <c r="B28198" t="s">
        <v>45519</v>
      </c>
      <c r="C28198" t="s">
        <v>34</v>
      </c>
      <c r="D28198" t="s">
        <v>35</v>
      </c>
      <c r="E28198">
        <v>1</v>
      </c>
      <c r="F28198" s="2">
        <v>162.47999999999999</v>
      </c>
      <c r="G28198" s="3">
        <v>832.96</v>
      </c>
      <c r="H28198" s="3">
        <v>1.6248</v>
      </c>
      <c r="I28198" s="3">
        <v>7.6365599999999993</v>
      </c>
      <c r="J28198" s="3">
        <v>171.74135999999999</v>
      </c>
      <c r="K28198" s="4">
        <v>0.35</v>
      </c>
      <c r="L28198" s="73">
        <v>311.77662276923076</v>
      </c>
    </row>
    <row r="28199" spans="1:12" x14ac:dyDescent="0.35">
      <c r="A28199" s="1" t="s">
        <v>46532</v>
      </c>
      <c r="B28199" t="s">
        <v>46533</v>
      </c>
      <c r="C28199" t="s">
        <v>13</v>
      </c>
      <c r="D28199" t="s">
        <v>14</v>
      </c>
      <c r="E28199">
        <v>1</v>
      </c>
      <c r="F28199" s="2">
        <v>617.6</v>
      </c>
      <c r="G28199" s="3">
        <v>3166.23</v>
      </c>
      <c r="H28199" s="3">
        <v>6.1760000000000002</v>
      </c>
      <c r="I28199" s="3">
        <v>29.027200000000001</v>
      </c>
      <c r="J28199" s="3">
        <v>652.80320000000006</v>
      </c>
      <c r="K28199" s="4">
        <v>0.35</v>
      </c>
      <c r="L28199" s="73">
        <v>1185.0888861538463</v>
      </c>
    </row>
    <row r="28200" spans="1:12" x14ac:dyDescent="0.35">
      <c r="A28200" s="1" t="s">
        <v>46534</v>
      </c>
      <c r="B28200" t="s">
        <v>40317</v>
      </c>
      <c r="C28200" t="s">
        <v>34</v>
      </c>
      <c r="D28200" t="s">
        <v>35</v>
      </c>
      <c r="E28200">
        <v>1</v>
      </c>
      <c r="F28200" s="2">
        <v>29.86</v>
      </c>
      <c r="G28200" s="3">
        <v>153.06</v>
      </c>
      <c r="H28200" s="3">
        <v>0.29859999999999998</v>
      </c>
      <c r="I28200" s="3">
        <v>1.4034199999999999</v>
      </c>
      <c r="J28200" s="3">
        <v>31.56202</v>
      </c>
      <c r="K28200" s="4">
        <v>0.35</v>
      </c>
      <c r="L28200" s="73">
        <v>57.29720553846154</v>
      </c>
    </row>
    <row r="28201" spans="1:12" x14ac:dyDescent="0.35">
      <c r="A28201" s="1" t="s">
        <v>46535</v>
      </c>
      <c r="B28201" t="s">
        <v>46536</v>
      </c>
      <c r="C28201" t="s">
        <v>34</v>
      </c>
      <c r="D28201" t="s">
        <v>35</v>
      </c>
      <c r="E28201">
        <v>2</v>
      </c>
      <c r="F28201" s="2">
        <v>2972.94</v>
      </c>
      <c r="G28201" s="3">
        <v>15241.21</v>
      </c>
      <c r="H28201" s="3">
        <v>29.729400000000002</v>
      </c>
      <c r="I28201" s="3">
        <v>0</v>
      </c>
      <c r="J28201" s="3">
        <v>3002.6694000000002</v>
      </c>
      <c r="K28201" s="4">
        <v>0.35</v>
      </c>
      <c r="L28201" s="73">
        <v>5450.9998338461546</v>
      </c>
    </row>
    <row r="28202" spans="1:12" x14ac:dyDescent="0.35">
      <c r="A28202" s="1" t="s">
        <v>46537</v>
      </c>
      <c r="B28202" t="s">
        <v>46538</v>
      </c>
      <c r="C28202" t="s">
        <v>34</v>
      </c>
      <c r="D28202" t="s">
        <v>35</v>
      </c>
      <c r="E28202">
        <v>2</v>
      </c>
      <c r="F28202" s="2">
        <v>383.42</v>
      </c>
      <c r="G28202" s="3">
        <v>2058.59</v>
      </c>
      <c r="H28202" s="3">
        <v>3.8342000000000001</v>
      </c>
      <c r="I28202" s="3">
        <v>0</v>
      </c>
      <c r="J28202" s="3">
        <v>387.25420000000003</v>
      </c>
      <c r="K28202" s="4">
        <v>0.35</v>
      </c>
      <c r="L28202" s="73">
        <v>703.01531692307697</v>
      </c>
    </row>
    <row r="28203" spans="1:12" x14ac:dyDescent="0.35">
      <c r="A28203" s="1" t="s">
        <v>46539</v>
      </c>
      <c r="B28203" t="s">
        <v>46540</v>
      </c>
      <c r="C28203" t="s">
        <v>34</v>
      </c>
      <c r="D28203" t="s">
        <v>35</v>
      </c>
      <c r="E28203">
        <v>2</v>
      </c>
      <c r="F28203" s="2">
        <v>70.81</v>
      </c>
      <c r="G28203" s="3">
        <v>528.99</v>
      </c>
      <c r="H28203" s="3">
        <v>0.70810000000000006</v>
      </c>
      <c r="I28203" s="3">
        <v>0</v>
      </c>
      <c r="J28203" s="3">
        <v>71.518100000000004</v>
      </c>
      <c r="K28203" s="4">
        <v>0.35</v>
      </c>
      <c r="L28203" s="73">
        <v>129.83285846153848</v>
      </c>
    </row>
    <row r="28204" spans="1:12" x14ac:dyDescent="0.35">
      <c r="A28204" s="1">
        <v>41001291</v>
      </c>
      <c r="B28204" t="s">
        <v>46541</v>
      </c>
      <c r="C28204" t="s">
        <v>34</v>
      </c>
      <c r="D28204" t="s">
        <v>35</v>
      </c>
      <c r="E28204">
        <v>1</v>
      </c>
      <c r="F28204" s="2">
        <v>371.58</v>
      </c>
      <c r="G28204" s="3">
        <v>1904.97</v>
      </c>
      <c r="H28204" s="3">
        <v>3.7157999999999998</v>
      </c>
      <c r="I28204" s="3">
        <v>17.464259999999999</v>
      </c>
      <c r="J28204" s="3">
        <v>392.76006000000001</v>
      </c>
      <c r="K28204" s="4">
        <v>0.35000000000000003</v>
      </c>
      <c r="L28204" s="73">
        <v>713.01057046153846</v>
      </c>
    </row>
    <row r="28205" spans="1:12" x14ac:dyDescent="0.35">
      <c r="A28205" s="1" t="s">
        <v>46542</v>
      </c>
      <c r="B28205" t="s">
        <v>46543</v>
      </c>
      <c r="C28205" t="s">
        <v>13</v>
      </c>
      <c r="D28205" t="s">
        <v>14</v>
      </c>
      <c r="E28205">
        <v>2</v>
      </c>
      <c r="F28205" s="2">
        <v>646.61</v>
      </c>
      <c r="G28205" s="3">
        <v>3169.06</v>
      </c>
      <c r="H28205" s="3">
        <v>6.4661</v>
      </c>
      <c r="I28205" s="3">
        <v>0</v>
      </c>
      <c r="J28205" s="3">
        <v>653.0761</v>
      </c>
      <c r="K28205" s="4">
        <v>0.35</v>
      </c>
      <c r="L28205" s="73">
        <v>1185.5843046153846</v>
      </c>
    </row>
    <row r="28206" spans="1:12" x14ac:dyDescent="0.35">
      <c r="A28206" s="1" t="s">
        <v>46544</v>
      </c>
      <c r="B28206" t="s">
        <v>46545</v>
      </c>
      <c r="C28206" t="s">
        <v>13</v>
      </c>
      <c r="D28206" t="s">
        <v>14</v>
      </c>
      <c r="E28206">
        <v>1</v>
      </c>
      <c r="F28206" s="2">
        <v>9996.67</v>
      </c>
      <c r="G28206" s="3">
        <v>52338.59</v>
      </c>
      <c r="H28206" s="3">
        <v>99.966700000000003</v>
      </c>
      <c r="I28206" s="3">
        <v>469.84349000000003</v>
      </c>
      <c r="J28206" s="3">
        <v>10566.48019</v>
      </c>
      <c r="K28206" s="4">
        <v>0.35</v>
      </c>
      <c r="L28206" s="73">
        <v>19182.225575692308</v>
      </c>
    </row>
    <row r="28207" spans="1:12" x14ac:dyDescent="0.35">
      <c r="A28207" s="1">
        <v>41000635</v>
      </c>
      <c r="B28207" t="s">
        <v>46546</v>
      </c>
      <c r="C28207" t="s">
        <v>34</v>
      </c>
      <c r="D28207" t="s">
        <v>35</v>
      </c>
      <c r="E28207">
        <v>1</v>
      </c>
      <c r="F28207" s="2">
        <v>125.74</v>
      </c>
      <c r="G28207" s="3">
        <v>644.6</v>
      </c>
      <c r="H28207" s="3">
        <v>1.2574000000000001</v>
      </c>
      <c r="I28207" s="3">
        <v>5.9097799999999996</v>
      </c>
      <c r="J28207" s="3">
        <v>132.90718000000001</v>
      </c>
      <c r="K28207" s="4">
        <v>0.35</v>
      </c>
      <c r="L28207" s="73">
        <v>241.27764984615385</v>
      </c>
    </row>
    <row r="28208" spans="1:12" x14ac:dyDescent="0.35">
      <c r="A28208" s="1" t="s">
        <v>46547</v>
      </c>
      <c r="B28208" t="s">
        <v>46548</v>
      </c>
      <c r="C28208" t="s">
        <v>34</v>
      </c>
      <c r="D28208" t="s">
        <v>35</v>
      </c>
      <c r="E28208">
        <v>2</v>
      </c>
      <c r="F28208" s="2">
        <v>1525.03</v>
      </c>
      <c r="G28208" s="3">
        <v>7827.9</v>
      </c>
      <c r="H28208" s="3">
        <v>15.250299999999999</v>
      </c>
      <c r="I28208" s="3">
        <v>0</v>
      </c>
      <c r="J28208" s="3">
        <v>1540.2802999999999</v>
      </c>
      <c r="K28208" s="4">
        <v>0.35</v>
      </c>
      <c r="L28208" s="73">
        <v>2796.2011599999996</v>
      </c>
    </row>
    <row r="28209" spans="1:12" x14ac:dyDescent="0.35">
      <c r="A28209" s="1" t="s">
        <v>46549</v>
      </c>
      <c r="B28209" t="s">
        <v>46550</v>
      </c>
      <c r="C28209" t="s">
        <v>13</v>
      </c>
      <c r="D28209" t="s">
        <v>14</v>
      </c>
      <c r="E28209">
        <v>2</v>
      </c>
      <c r="F28209" s="2">
        <v>32.76</v>
      </c>
      <c r="G28209" s="3">
        <v>160.79</v>
      </c>
      <c r="H28209" s="3">
        <v>0.3276</v>
      </c>
      <c r="I28209" s="3">
        <v>0</v>
      </c>
      <c r="J28209" s="3">
        <v>33.087599999999995</v>
      </c>
      <c r="K28209" s="4">
        <v>0.35</v>
      </c>
      <c r="L28209" s="73">
        <v>60.066719999999989</v>
      </c>
    </row>
    <row r="28210" spans="1:12" x14ac:dyDescent="0.35">
      <c r="A28210" s="1" t="s">
        <v>46551</v>
      </c>
      <c r="B28210" t="s">
        <v>46552</v>
      </c>
      <c r="C28210" t="s">
        <v>13</v>
      </c>
      <c r="D28210" t="s">
        <v>14</v>
      </c>
      <c r="E28210">
        <v>2</v>
      </c>
      <c r="F28210" s="2">
        <v>132.58000000000001</v>
      </c>
      <c r="G28210" s="3">
        <v>670.63</v>
      </c>
      <c r="H28210" s="3">
        <v>1.3258000000000001</v>
      </c>
      <c r="I28210" s="3">
        <v>0</v>
      </c>
      <c r="J28210" s="3">
        <v>133.9058</v>
      </c>
      <c r="K28210" s="4">
        <v>0.35000000000000003</v>
      </c>
      <c r="L28210" s="73">
        <v>243.09052923076922</v>
      </c>
    </row>
    <row r="28211" spans="1:12" x14ac:dyDescent="0.35">
      <c r="A28211" s="1" t="s">
        <v>46553</v>
      </c>
      <c r="B28211" t="s">
        <v>46554</v>
      </c>
      <c r="C28211" t="s">
        <v>34</v>
      </c>
      <c r="D28211" t="s">
        <v>35</v>
      </c>
      <c r="E28211">
        <v>1</v>
      </c>
      <c r="F28211" s="2">
        <v>123.19</v>
      </c>
      <c r="G28211" s="3">
        <v>618.01</v>
      </c>
      <c r="H28211" s="3">
        <v>1.2319</v>
      </c>
      <c r="I28211" s="3">
        <v>5.78993</v>
      </c>
      <c r="J28211" s="3">
        <v>130.21182999999999</v>
      </c>
      <c r="K28211" s="4">
        <v>0.35000000000000003</v>
      </c>
      <c r="L28211" s="73">
        <v>236.38455292307691</v>
      </c>
    </row>
    <row r="28212" spans="1:12" x14ac:dyDescent="0.35">
      <c r="A28212" s="1" t="s">
        <v>46555</v>
      </c>
      <c r="B28212" t="s">
        <v>46556</v>
      </c>
      <c r="C28212" t="s">
        <v>34</v>
      </c>
      <c r="D28212" t="s">
        <v>35</v>
      </c>
      <c r="E28212">
        <v>2</v>
      </c>
      <c r="F28212" s="2">
        <v>928.79</v>
      </c>
      <c r="G28212" s="3">
        <v>4659.42</v>
      </c>
      <c r="H28212" s="3">
        <v>9.2879000000000005</v>
      </c>
      <c r="I28212" s="3">
        <v>0</v>
      </c>
      <c r="J28212" s="3">
        <v>938.0779</v>
      </c>
      <c r="K28212" s="4">
        <v>0.35</v>
      </c>
      <c r="L28212" s="73">
        <v>1702.9721876923077</v>
      </c>
    </row>
    <row r="28213" spans="1:12" x14ac:dyDescent="0.35">
      <c r="A28213" s="1">
        <v>41009750</v>
      </c>
      <c r="B28213" t="s">
        <v>46557</v>
      </c>
      <c r="C28213" t="s">
        <v>34</v>
      </c>
      <c r="D28213" t="s">
        <v>35</v>
      </c>
      <c r="E28213">
        <v>2</v>
      </c>
      <c r="F28213" s="2">
        <v>2942.57</v>
      </c>
      <c r="G28213" s="3">
        <v>15085.5</v>
      </c>
      <c r="H28213" s="3">
        <v>29.425700000000003</v>
      </c>
      <c r="I28213" s="3">
        <v>0</v>
      </c>
      <c r="J28213" s="3">
        <v>2971.9956999999999</v>
      </c>
      <c r="K28213" s="4">
        <v>0.35</v>
      </c>
      <c r="L28213" s="73">
        <v>5395.3152707692307</v>
      </c>
    </row>
    <row r="28214" spans="1:12" x14ac:dyDescent="0.35">
      <c r="A28214" s="1" t="s">
        <v>46558</v>
      </c>
      <c r="B28214" t="s">
        <v>46559</v>
      </c>
      <c r="C28214" t="s">
        <v>34</v>
      </c>
      <c r="D28214" t="s">
        <v>35</v>
      </c>
      <c r="E28214">
        <v>2</v>
      </c>
      <c r="F28214" s="2">
        <v>5.39</v>
      </c>
      <c r="G28214" s="3">
        <v>40.26</v>
      </c>
      <c r="H28214" s="3">
        <v>5.3899999999999997E-2</v>
      </c>
      <c r="I28214" s="3">
        <v>0</v>
      </c>
      <c r="J28214" s="3">
        <v>5.4438999999999993</v>
      </c>
      <c r="K28214" s="4">
        <v>0.35</v>
      </c>
      <c r="L28214" s="73">
        <v>9.8827723076923064</v>
      </c>
    </row>
    <row r="28215" spans="1:12" x14ac:dyDescent="0.35">
      <c r="A28215" s="1" t="s">
        <v>46560</v>
      </c>
      <c r="B28215" t="s">
        <v>43387</v>
      </c>
      <c r="C28215" t="s">
        <v>34</v>
      </c>
      <c r="D28215" t="s">
        <v>35</v>
      </c>
      <c r="E28215">
        <v>1</v>
      </c>
      <c r="F28215" s="2">
        <v>1667.4</v>
      </c>
      <c r="G28215" s="3">
        <v>8548.17</v>
      </c>
      <c r="H28215" s="3">
        <v>16.673999999999999</v>
      </c>
      <c r="I28215" s="3">
        <v>78.367800000000003</v>
      </c>
      <c r="J28215" s="3">
        <v>1762.4418000000001</v>
      </c>
      <c r="K28215" s="4">
        <v>0.35</v>
      </c>
      <c r="L28215" s="73">
        <v>3199.5097292307692</v>
      </c>
    </row>
    <row r="28216" spans="1:12" x14ac:dyDescent="0.35">
      <c r="A28216" s="1" t="s">
        <v>46561</v>
      </c>
      <c r="B28216" t="s">
        <v>46562</v>
      </c>
      <c r="C28216" t="s">
        <v>13</v>
      </c>
      <c r="D28216" t="s">
        <v>14</v>
      </c>
      <c r="E28216">
        <v>2</v>
      </c>
      <c r="F28216" s="2">
        <v>497.07</v>
      </c>
      <c r="G28216" s="3">
        <v>2548.3200000000002</v>
      </c>
      <c r="H28216" s="3">
        <v>4.9706999999999999</v>
      </c>
      <c r="I28216" s="3">
        <v>0</v>
      </c>
      <c r="J28216" s="3">
        <v>502.04070000000002</v>
      </c>
      <c r="K28216" s="4">
        <v>0.35000000000000003</v>
      </c>
      <c r="L28216" s="73">
        <v>911.39696307692316</v>
      </c>
    </row>
    <row r="28217" spans="1:12" x14ac:dyDescent="0.35">
      <c r="A28217" s="1" t="s">
        <v>46563</v>
      </c>
      <c r="B28217" t="s">
        <v>46564</v>
      </c>
      <c r="C28217" t="s">
        <v>34</v>
      </c>
      <c r="D28217" t="s">
        <v>35</v>
      </c>
      <c r="E28217">
        <v>1</v>
      </c>
      <c r="F28217" s="2">
        <v>145.08000000000001</v>
      </c>
      <c r="G28217" s="3">
        <v>759.58</v>
      </c>
      <c r="H28217" s="3">
        <v>1.4508000000000001</v>
      </c>
      <c r="I28217" s="3">
        <v>6.818760000000001</v>
      </c>
      <c r="J28217" s="3">
        <v>153.34956</v>
      </c>
      <c r="K28217" s="4">
        <v>0.35</v>
      </c>
      <c r="L28217" s="73">
        <v>278.38843199999997</v>
      </c>
    </row>
    <row r="28218" spans="1:12" x14ac:dyDescent="0.35">
      <c r="A28218" s="1" t="s">
        <v>46565</v>
      </c>
      <c r="B28218" t="s">
        <v>46566</v>
      </c>
      <c r="C28218" t="s">
        <v>13</v>
      </c>
      <c r="D28218" t="s">
        <v>14</v>
      </c>
      <c r="E28218">
        <v>1</v>
      </c>
      <c r="F28218" s="2">
        <v>6.11</v>
      </c>
      <c r="G28218" s="3">
        <v>30.73</v>
      </c>
      <c r="H28218" s="3">
        <v>6.1100000000000002E-2</v>
      </c>
      <c r="I28218" s="3">
        <v>0.28717000000000004</v>
      </c>
      <c r="J28218" s="3">
        <v>6.4582699999999997</v>
      </c>
      <c r="K28218" s="4">
        <v>0.34999999999999992</v>
      </c>
      <c r="L28218" s="73">
        <v>11.724243999999999</v>
      </c>
    </row>
    <row r="28219" spans="1:12" x14ac:dyDescent="0.35">
      <c r="A28219" s="1" t="s">
        <v>46567</v>
      </c>
      <c r="B28219" t="s">
        <v>44320</v>
      </c>
      <c r="C28219" t="s">
        <v>34</v>
      </c>
      <c r="D28219" t="s">
        <v>35</v>
      </c>
      <c r="E28219">
        <v>1</v>
      </c>
      <c r="F28219" s="2">
        <v>1188.1199999999999</v>
      </c>
      <c r="G28219" s="3">
        <v>6212.86</v>
      </c>
      <c r="H28219" s="3">
        <v>11.8812</v>
      </c>
      <c r="I28219" s="3">
        <v>55.841639999999998</v>
      </c>
      <c r="J28219" s="3">
        <v>1255.84284</v>
      </c>
      <c r="K28219" s="4">
        <v>0.35000000000000003</v>
      </c>
      <c r="L28219" s="73">
        <v>2279.8377710769232</v>
      </c>
    </row>
    <row r="28220" spans="1:12" x14ac:dyDescent="0.35">
      <c r="A28220" s="1" t="s">
        <v>46568</v>
      </c>
      <c r="B28220" t="s">
        <v>46569</v>
      </c>
      <c r="C28220" t="s">
        <v>34</v>
      </c>
      <c r="D28220" t="s">
        <v>35</v>
      </c>
      <c r="E28220">
        <v>2</v>
      </c>
      <c r="F28220" s="2">
        <v>469.24</v>
      </c>
      <c r="G28220" s="3">
        <v>2353.98</v>
      </c>
      <c r="H28220" s="3">
        <v>4.6924000000000001</v>
      </c>
      <c r="I28220" s="3">
        <v>0</v>
      </c>
      <c r="J28220" s="3">
        <v>473.93240000000003</v>
      </c>
      <c r="K28220" s="4">
        <v>0.35</v>
      </c>
      <c r="L28220" s="73">
        <v>860.36958769230773</v>
      </c>
    </row>
    <row r="28221" spans="1:12" x14ac:dyDescent="0.35">
      <c r="A28221" s="1">
        <v>41006103</v>
      </c>
      <c r="B28221" t="s">
        <v>40438</v>
      </c>
      <c r="C28221" t="s">
        <v>34</v>
      </c>
      <c r="D28221" t="s">
        <v>35</v>
      </c>
      <c r="E28221">
        <v>2</v>
      </c>
      <c r="F28221" s="2">
        <v>385.09</v>
      </c>
      <c r="G28221" s="3">
        <v>1974.22</v>
      </c>
      <c r="H28221" s="3">
        <v>3.8508999999999998</v>
      </c>
      <c r="I28221" s="3">
        <v>0</v>
      </c>
      <c r="J28221" s="3">
        <v>388.9409</v>
      </c>
      <c r="K28221" s="4">
        <v>0.35</v>
      </c>
      <c r="L28221" s="73">
        <v>706.07732615384612</v>
      </c>
    </row>
    <row r="28222" spans="1:12" x14ac:dyDescent="0.35">
      <c r="A28222" s="1" t="s">
        <v>46570</v>
      </c>
      <c r="B28222" t="s">
        <v>46571</v>
      </c>
      <c r="C28222" t="s">
        <v>13</v>
      </c>
      <c r="D28222" t="s">
        <v>14</v>
      </c>
      <c r="E28222">
        <v>1</v>
      </c>
      <c r="F28222" s="2">
        <v>61.64</v>
      </c>
      <c r="G28222" s="3">
        <v>311.77999999999997</v>
      </c>
      <c r="H28222" s="3">
        <v>0.61640000000000006</v>
      </c>
      <c r="I28222" s="3">
        <v>2.8970799999999999</v>
      </c>
      <c r="J28222" s="3">
        <v>65.153480000000002</v>
      </c>
      <c r="K28222" s="4">
        <v>0.35</v>
      </c>
      <c r="L28222" s="73">
        <v>118.27862523076924</v>
      </c>
    </row>
    <row r="28223" spans="1:12" x14ac:dyDescent="0.35">
      <c r="A28223" s="1" t="s">
        <v>46572</v>
      </c>
      <c r="B28223" t="s">
        <v>46573</v>
      </c>
      <c r="C28223" t="s">
        <v>46</v>
      </c>
      <c r="D28223" t="s">
        <v>47</v>
      </c>
      <c r="E28223">
        <v>2</v>
      </c>
      <c r="F28223" s="2">
        <v>257.06</v>
      </c>
      <c r="G28223" s="3">
        <v>1317.8</v>
      </c>
      <c r="H28223" s="3">
        <v>2.5706000000000002</v>
      </c>
      <c r="I28223" s="3">
        <v>0</v>
      </c>
      <c r="J28223" s="3">
        <v>259.63060000000002</v>
      </c>
      <c r="K28223" s="4">
        <v>0.35000000000000003</v>
      </c>
      <c r="L28223" s="73">
        <v>471.32939692307696</v>
      </c>
    </row>
    <row r="28224" spans="1:12" x14ac:dyDescent="0.35">
      <c r="A28224" s="1" t="s">
        <v>46574</v>
      </c>
      <c r="B28224" t="s">
        <v>46575</v>
      </c>
      <c r="C28224" t="s">
        <v>34</v>
      </c>
      <c r="D28224" t="s">
        <v>35</v>
      </c>
      <c r="E28224">
        <v>2</v>
      </c>
      <c r="F28224" s="2">
        <v>191.84</v>
      </c>
      <c r="G28224" s="3">
        <v>983.49</v>
      </c>
      <c r="H28224" s="3">
        <v>1.9184000000000001</v>
      </c>
      <c r="I28224" s="3">
        <v>0</v>
      </c>
      <c r="J28224" s="3">
        <v>193.75839999999999</v>
      </c>
      <c r="K28224" s="4">
        <v>0.34999999999999992</v>
      </c>
      <c r="L28224" s="73">
        <v>351.74601846153843</v>
      </c>
    </row>
    <row r="28225" spans="1:12" x14ac:dyDescent="0.35">
      <c r="A28225" s="1" t="s">
        <v>46576</v>
      </c>
      <c r="B28225" t="s">
        <v>46577</v>
      </c>
      <c r="C28225" t="s">
        <v>13</v>
      </c>
      <c r="D28225" t="s">
        <v>14</v>
      </c>
      <c r="E28225">
        <v>2</v>
      </c>
      <c r="F28225" s="2">
        <v>1141.29</v>
      </c>
      <c r="G28225" s="3">
        <v>5599.01</v>
      </c>
      <c r="H28225" s="3">
        <v>11.4129</v>
      </c>
      <c r="I28225" s="3">
        <v>0</v>
      </c>
      <c r="J28225" s="3">
        <v>1152.7029</v>
      </c>
      <c r="K28225" s="4">
        <v>0.35</v>
      </c>
      <c r="L28225" s="73">
        <v>2092.5991107692307</v>
      </c>
    </row>
    <row r="28226" spans="1:12" x14ac:dyDescent="0.35">
      <c r="A28226" s="1" t="s">
        <v>46578</v>
      </c>
      <c r="B28226" t="s">
        <v>46579</v>
      </c>
      <c r="C28226" t="s">
        <v>34</v>
      </c>
      <c r="D28226" t="s">
        <v>35</v>
      </c>
      <c r="E28226">
        <v>2</v>
      </c>
      <c r="F28226" s="2">
        <v>74.94</v>
      </c>
      <c r="G28226" s="3">
        <v>391.86</v>
      </c>
      <c r="H28226" s="3">
        <v>0.74939999999999996</v>
      </c>
      <c r="I28226" s="3">
        <v>0</v>
      </c>
      <c r="J28226" s="3">
        <v>75.689399999999992</v>
      </c>
      <c r="K28226" s="4">
        <v>0.34999999999999992</v>
      </c>
      <c r="L28226" s="73">
        <v>137.40537230769229</v>
      </c>
    </row>
    <row r="28227" spans="1:12" x14ac:dyDescent="0.35">
      <c r="A28227" s="1" t="s">
        <v>46580</v>
      </c>
      <c r="B28227" t="s">
        <v>46581</v>
      </c>
      <c r="C28227" t="s">
        <v>34</v>
      </c>
      <c r="D28227" t="s">
        <v>35</v>
      </c>
      <c r="E28227">
        <v>2</v>
      </c>
      <c r="F28227" s="2">
        <v>3114.74</v>
      </c>
      <c r="G28227" s="3">
        <v>16307.54</v>
      </c>
      <c r="H28227" s="3">
        <v>31.147399999999998</v>
      </c>
      <c r="I28227" s="3">
        <v>0</v>
      </c>
      <c r="J28227" s="3">
        <v>3145.8873999999996</v>
      </c>
      <c r="K28227" s="4">
        <v>0.34999999999999992</v>
      </c>
      <c r="L28227" s="73">
        <v>5710.9955876923068</v>
      </c>
    </row>
    <row r="28228" spans="1:12" x14ac:dyDescent="0.35">
      <c r="A28228" s="1" t="s">
        <v>46582</v>
      </c>
      <c r="B28228" t="s">
        <v>46583</v>
      </c>
      <c r="C28228" t="s">
        <v>46</v>
      </c>
      <c r="D28228" t="s">
        <v>47</v>
      </c>
      <c r="E28228">
        <v>2</v>
      </c>
      <c r="F28228" s="2">
        <v>28.15</v>
      </c>
      <c r="G28228" s="3">
        <v>144.51</v>
      </c>
      <c r="H28228" s="3">
        <v>0.28149999999999997</v>
      </c>
      <c r="I28228" s="3">
        <v>0</v>
      </c>
      <c r="J28228" s="3">
        <v>28.4315</v>
      </c>
      <c r="K28228" s="4">
        <v>0.35000000000000003</v>
      </c>
      <c r="L28228" s="73">
        <v>51.614107692307691</v>
      </c>
    </row>
    <row r="28229" spans="1:12" x14ac:dyDescent="0.35">
      <c r="A28229" s="1" t="s">
        <v>46584</v>
      </c>
      <c r="B28229" t="s">
        <v>46585</v>
      </c>
      <c r="C28229" t="s">
        <v>34</v>
      </c>
      <c r="D28229" t="s">
        <v>35</v>
      </c>
      <c r="E28229">
        <v>1</v>
      </c>
      <c r="F28229" s="2">
        <v>11218.42</v>
      </c>
      <c r="G28229" s="3">
        <v>58735.18</v>
      </c>
      <c r="H28229" s="3">
        <v>112.1842</v>
      </c>
      <c r="I28229" s="3">
        <v>527.26574000000005</v>
      </c>
      <c r="J28229" s="3">
        <v>11857.86994</v>
      </c>
      <c r="K28229" s="4">
        <v>0.34999999999999992</v>
      </c>
      <c r="L28229" s="73">
        <v>21526.594660307692</v>
      </c>
    </row>
    <row r="28230" spans="1:12" x14ac:dyDescent="0.35">
      <c r="A28230" s="1">
        <v>41003208</v>
      </c>
      <c r="B28230" t="s">
        <v>43383</v>
      </c>
      <c r="C28230" t="s">
        <v>34</v>
      </c>
      <c r="D28230" t="s">
        <v>35</v>
      </c>
      <c r="E28230">
        <v>2</v>
      </c>
      <c r="F28230" s="2">
        <v>627.6</v>
      </c>
      <c r="G28230" s="3">
        <v>3045.36</v>
      </c>
      <c r="H28230" s="3">
        <v>6.2760000000000007</v>
      </c>
      <c r="I28230" s="3">
        <v>0</v>
      </c>
      <c r="J28230" s="3">
        <v>633.87599999999998</v>
      </c>
      <c r="K28230" s="4">
        <v>0.34999999999999992</v>
      </c>
      <c r="L28230" s="73">
        <v>1150.7287384615383</v>
      </c>
    </row>
    <row r="28231" spans="1:12" x14ac:dyDescent="0.35">
      <c r="A28231" s="1" t="s">
        <v>46586</v>
      </c>
      <c r="B28231" t="s">
        <v>46587</v>
      </c>
      <c r="C28231" t="s">
        <v>34</v>
      </c>
      <c r="D28231" t="s">
        <v>35</v>
      </c>
      <c r="E28231">
        <v>2</v>
      </c>
      <c r="F28231" s="2">
        <v>1460.65</v>
      </c>
      <c r="G28231" s="3">
        <v>7693.93</v>
      </c>
      <c r="H28231" s="3">
        <v>14.6065</v>
      </c>
      <c r="I28231" s="3">
        <v>0</v>
      </c>
      <c r="J28231" s="3">
        <v>1475.2565000000002</v>
      </c>
      <c r="K28231" s="4">
        <v>0.35000000000000003</v>
      </c>
      <c r="L28231" s="73">
        <v>2678.1579538461542</v>
      </c>
    </row>
    <row r="28232" spans="1:12" x14ac:dyDescent="0.35">
      <c r="A28232" s="1" t="s">
        <v>46588</v>
      </c>
      <c r="B28232" t="s">
        <v>46589</v>
      </c>
      <c r="C28232" t="s">
        <v>34</v>
      </c>
      <c r="D28232" t="s">
        <v>35</v>
      </c>
      <c r="E28232">
        <v>2</v>
      </c>
      <c r="F28232" s="2">
        <v>3114.74</v>
      </c>
      <c r="G28232" s="3">
        <v>16307.54</v>
      </c>
      <c r="H28232" s="3">
        <v>31.147399999999998</v>
      </c>
      <c r="I28232" s="3">
        <v>0</v>
      </c>
      <c r="J28232" s="3">
        <v>3145.8873999999996</v>
      </c>
      <c r="K28232" s="4">
        <v>0.34999999999999992</v>
      </c>
      <c r="L28232" s="73">
        <v>5710.9955876923068</v>
      </c>
    </row>
    <row r="28233" spans="1:12" x14ac:dyDescent="0.35">
      <c r="A28233" s="1" t="s">
        <v>46590</v>
      </c>
      <c r="B28233" t="s">
        <v>44340</v>
      </c>
      <c r="C28233" t="s">
        <v>34</v>
      </c>
      <c r="D28233" t="s">
        <v>35</v>
      </c>
      <c r="E28233">
        <v>2</v>
      </c>
      <c r="F28233" s="2">
        <v>3338.16</v>
      </c>
      <c r="G28233" s="3">
        <v>0</v>
      </c>
      <c r="H28233" s="3">
        <v>33.381599999999999</v>
      </c>
      <c r="I28233" s="3">
        <v>0</v>
      </c>
      <c r="J28233" s="3">
        <v>3371.5416</v>
      </c>
      <c r="K28233" s="4">
        <v>0.34999999999999992</v>
      </c>
      <c r="L28233" s="73">
        <v>6120.6447507692301</v>
      </c>
    </row>
    <row r="28234" spans="1:12" x14ac:dyDescent="0.35">
      <c r="A28234" s="1" t="s">
        <v>46591</v>
      </c>
      <c r="B28234" t="s">
        <v>46592</v>
      </c>
      <c r="C28234" t="s">
        <v>34</v>
      </c>
      <c r="D28234" t="s">
        <v>35</v>
      </c>
      <c r="E28234">
        <v>2</v>
      </c>
      <c r="F28234" s="2">
        <v>33.22</v>
      </c>
      <c r="G28234" s="3">
        <v>178.38</v>
      </c>
      <c r="H28234" s="3">
        <v>0.3322</v>
      </c>
      <c r="I28234" s="3">
        <v>0</v>
      </c>
      <c r="J28234" s="3">
        <v>33.552199999999999</v>
      </c>
      <c r="K28234" s="4">
        <v>0.34999999999999992</v>
      </c>
      <c r="L28234" s="73">
        <v>60.910147692307689</v>
      </c>
    </row>
    <row r="28235" spans="1:12" x14ac:dyDescent="0.35">
      <c r="A28235" s="1" t="s">
        <v>46593</v>
      </c>
      <c r="B28235" t="s">
        <v>46594</v>
      </c>
      <c r="C28235" t="s">
        <v>34</v>
      </c>
      <c r="D28235" t="s">
        <v>35</v>
      </c>
      <c r="E28235">
        <v>2</v>
      </c>
      <c r="F28235" s="2">
        <v>58.67</v>
      </c>
      <c r="G28235" s="3">
        <v>307.17</v>
      </c>
      <c r="H28235" s="3">
        <v>0.5867</v>
      </c>
      <c r="I28235" s="3">
        <v>0</v>
      </c>
      <c r="J28235" s="3">
        <v>59.256700000000002</v>
      </c>
      <c r="K28235" s="4">
        <v>0.35000000000000003</v>
      </c>
      <c r="L28235" s="73">
        <v>107.57370153846155</v>
      </c>
    </row>
    <row r="28236" spans="1:12" x14ac:dyDescent="0.35">
      <c r="A28236" s="1" t="s">
        <v>46595</v>
      </c>
      <c r="B28236" t="s">
        <v>46596</v>
      </c>
      <c r="C28236" t="s">
        <v>29</v>
      </c>
      <c r="D28236" t="s">
        <v>30</v>
      </c>
      <c r="E28236">
        <v>1</v>
      </c>
      <c r="F28236" s="2">
        <v>317.35000000000002</v>
      </c>
      <c r="G28236" s="3">
        <v>1753.91</v>
      </c>
      <c r="H28236" s="3">
        <v>3.1735000000000002</v>
      </c>
      <c r="I28236" s="3">
        <v>14.915450000000002</v>
      </c>
      <c r="J28236" s="3">
        <v>335.43895000000003</v>
      </c>
      <c r="K28236" s="4">
        <v>0.35000000000000003</v>
      </c>
      <c r="L28236" s="73">
        <v>608.95070923076935</v>
      </c>
    </row>
    <row r="28237" spans="1:12" x14ac:dyDescent="0.35">
      <c r="A28237" s="1" t="s">
        <v>46597</v>
      </c>
      <c r="B28237" t="s">
        <v>46598</v>
      </c>
      <c r="C28237" t="s">
        <v>34</v>
      </c>
      <c r="D28237" t="s">
        <v>35</v>
      </c>
      <c r="E28237">
        <v>2</v>
      </c>
      <c r="F28237" s="2">
        <v>158.81</v>
      </c>
      <c r="G28237" s="3">
        <v>814.19</v>
      </c>
      <c r="H28237" s="3">
        <v>1.5881000000000001</v>
      </c>
      <c r="I28237" s="3">
        <v>0</v>
      </c>
      <c r="J28237" s="3">
        <v>160.3981</v>
      </c>
      <c r="K28237" s="4">
        <v>0.35</v>
      </c>
      <c r="L28237" s="73">
        <v>291.18424307692305</v>
      </c>
    </row>
    <row r="28238" spans="1:12" x14ac:dyDescent="0.35">
      <c r="A28238" s="1">
        <v>2737504</v>
      </c>
      <c r="B28238" t="s">
        <v>46599</v>
      </c>
      <c r="C28238" t="s">
        <v>46</v>
      </c>
      <c r="D28238" t="s">
        <v>47</v>
      </c>
      <c r="E28238">
        <v>1</v>
      </c>
      <c r="F28238" s="2">
        <v>14</v>
      </c>
      <c r="G28238" s="3">
        <v>67.17</v>
      </c>
      <c r="H28238" s="3">
        <v>0.14000000000000001</v>
      </c>
      <c r="I28238" s="3">
        <v>0.65800000000000003</v>
      </c>
      <c r="J28238" s="3">
        <v>14.798</v>
      </c>
      <c r="K28238" s="4">
        <v>0.35</v>
      </c>
      <c r="L28238" s="73">
        <v>26.864061538461538</v>
      </c>
    </row>
    <row r="28239" spans="1:12" x14ac:dyDescent="0.35">
      <c r="A28239" s="1" t="s">
        <v>46600</v>
      </c>
      <c r="B28239" t="s">
        <v>46601</v>
      </c>
      <c r="C28239" t="s">
        <v>46</v>
      </c>
      <c r="D28239" t="s">
        <v>47</v>
      </c>
      <c r="E28239">
        <v>1</v>
      </c>
      <c r="F28239" s="2">
        <v>174.4</v>
      </c>
      <c r="G28239" s="3">
        <v>894.06</v>
      </c>
      <c r="H28239" s="3">
        <v>1.744</v>
      </c>
      <c r="I28239" s="3">
        <v>8.1967999999999996</v>
      </c>
      <c r="J28239" s="3">
        <v>184.3408</v>
      </c>
      <c r="K28239" s="4">
        <v>0.35</v>
      </c>
      <c r="L28239" s="73">
        <v>334.64945230769229</v>
      </c>
    </row>
    <row r="28240" spans="1:12" x14ac:dyDescent="0.35">
      <c r="A28240" s="1" t="s">
        <v>46602</v>
      </c>
      <c r="B28240" t="s">
        <v>46603</v>
      </c>
      <c r="C28240" t="s">
        <v>34</v>
      </c>
      <c r="D28240" t="s">
        <v>35</v>
      </c>
      <c r="E28240">
        <v>2</v>
      </c>
      <c r="F28240" s="2">
        <v>166.35</v>
      </c>
      <c r="G28240" s="3">
        <v>870.99</v>
      </c>
      <c r="H28240" s="3">
        <v>1.6635</v>
      </c>
      <c r="I28240" s="3">
        <v>0</v>
      </c>
      <c r="J28240" s="3">
        <v>168.01349999999999</v>
      </c>
      <c r="K28240" s="4">
        <v>0.35000000000000003</v>
      </c>
      <c r="L28240" s="73">
        <v>305.00912307692306</v>
      </c>
    </row>
    <row r="28241" spans="1:12" x14ac:dyDescent="0.35">
      <c r="A28241" s="1" t="s">
        <v>46604</v>
      </c>
      <c r="B28241" t="s">
        <v>46605</v>
      </c>
      <c r="C28241" t="s">
        <v>34</v>
      </c>
      <c r="D28241" t="s">
        <v>35</v>
      </c>
      <c r="E28241">
        <v>2</v>
      </c>
      <c r="F28241" s="2">
        <v>139.44999999999999</v>
      </c>
      <c r="G28241" s="3">
        <v>1041.69</v>
      </c>
      <c r="H28241" s="3">
        <v>1.3944999999999999</v>
      </c>
      <c r="I28241" s="3">
        <v>0</v>
      </c>
      <c r="J28241" s="3">
        <v>140.84449999999998</v>
      </c>
      <c r="K28241" s="4">
        <v>0.35000000000000003</v>
      </c>
      <c r="L28241" s="73">
        <v>255.68693846153843</v>
      </c>
    </row>
    <row r="28242" spans="1:12" x14ac:dyDescent="0.35">
      <c r="A28242" s="1" t="s">
        <v>46606</v>
      </c>
      <c r="B28242" t="s">
        <v>46607</v>
      </c>
      <c r="C28242" t="s">
        <v>13</v>
      </c>
      <c r="D28242" t="s">
        <v>14</v>
      </c>
      <c r="E28242">
        <v>2</v>
      </c>
      <c r="F28242" s="2">
        <v>13.65</v>
      </c>
      <c r="G28242" s="3">
        <v>64.290000000000006</v>
      </c>
      <c r="H28242" s="3">
        <v>0.13650000000000001</v>
      </c>
      <c r="I28242" s="3">
        <v>0</v>
      </c>
      <c r="J28242" s="3">
        <v>13.7865</v>
      </c>
      <c r="K28242" s="4">
        <v>0.35000000000000003</v>
      </c>
      <c r="L28242" s="73">
        <v>25.027799999999999</v>
      </c>
    </row>
    <row r="28243" spans="1:12" x14ac:dyDescent="0.35">
      <c r="A28243" s="1" t="s">
        <v>46608</v>
      </c>
      <c r="B28243" t="s">
        <v>46609</v>
      </c>
      <c r="C28243" t="s">
        <v>34</v>
      </c>
      <c r="D28243" t="s">
        <v>35</v>
      </c>
      <c r="E28243">
        <v>2</v>
      </c>
      <c r="F28243" s="2">
        <v>2632.56</v>
      </c>
      <c r="G28243" s="3">
        <v>13783.04</v>
      </c>
      <c r="H28243" s="3">
        <v>26.325600000000001</v>
      </c>
      <c r="I28243" s="3">
        <v>0</v>
      </c>
      <c r="J28243" s="3">
        <v>2658.8856000000001</v>
      </c>
      <c r="K28243" s="4">
        <v>0.34999999999999992</v>
      </c>
      <c r="L28243" s="73">
        <v>4826.9000123076921</v>
      </c>
    </row>
    <row r="28244" spans="1:12" x14ac:dyDescent="0.35">
      <c r="A28244" s="1" t="s">
        <v>46610</v>
      </c>
      <c r="B28244" t="s">
        <v>46611</v>
      </c>
      <c r="C28244" t="s">
        <v>34</v>
      </c>
      <c r="D28244" t="s">
        <v>35</v>
      </c>
      <c r="E28244">
        <v>1</v>
      </c>
      <c r="F28244" s="2">
        <v>41.93</v>
      </c>
      <c r="G28244" s="3">
        <v>219.27</v>
      </c>
      <c r="H28244" s="3">
        <v>0.41930000000000001</v>
      </c>
      <c r="I28244" s="3">
        <v>1.97071</v>
      </c>
      <c r="J28244" s="3">
        <v>44.320009999999996</v>
      </c>
      <c r="K28244" s="4">
        <v>0.35000000000000003</v>
      </c>
      <c r="L28244" s="73">
        <v>80.457864307692304</v>
      </c>
    </row>
    <row r="28245" spans="1:12" x14ac:dyDescent="0.35">
      <c r="A28245" s="1" t="s">
        <v>46612</v>
      </c>
      <c r="B28245" t="s">
        <v>46613</v>
      </c>
      <c r="C28245" t="s">
        <v>34</v>
      </c>
      <c r="D28245" t="s">
        <v>35</v>
      </c>
      <c r="E28245">
        <v>2</v>
      </c>
      <c r="F28245" s="2">
        <v>7.42</v>
      </c>
      <c r="G28245" s="3">
        <v>55.4</v>
      </c>
      <c r="H28245" s="3">
        <v>7.4200000000000002E-2</v>
      </c>
      <c r="I28245" s="3">
        <v>0</v>
      </c>
      <c r="J28245" s="3">
        <v>7.4942000000000002</v>
      </c>
      <c r="K28245" s="4">
        <v>0.35</v>
      </c>
      <c r="L28245" s="73">
        <v>13.604855384615384</v>
      </c>
    </row>
    <row r="28246" spans="1:12" x14ac:dyDescent="0.35">
      <c r="A28246" s="1" t="s">
        <v>46614</v>
      </c>
      <c r="B28246" t="s">
        <v>40317</v>
      </c>
      <c r="C28246" t="s">
        <v>34</v>
      </c>
      <c r="D28246" t="s">
        <v>35</v>
      </c>
      <c r="E28246">
        <v>1</v>
      </c>
      <c r="F28246" s="2">
        <v>82.48</v>
      </c>
      <c r="G28246" s="3">
        <v>422.78</v>
      </c>
      <c r="H28246" s="3">
        <v>0.82480000000000009</v>
      </c>
      <c r="I28246" s="3">
        <v>3.87656</v>
      </c>
      <c r="J28246" s="3">
        <v>87.181359999999998</v>
      </c>
      <c r="K28246" s="4">
        <v>0.34999999999999992</v>
      </c>
      <c r="L28246" s="73">
        <v>158.26769969230767</v>
      </c>
    </row>
    <row r="28247" spans="1:12" x14ac:dyDescent="0.35">
      <c r="A28247" s="1">
        <v>41001277</v>
      </c>
      <c r="B28247" t="s">
        <v>46615</v>
      </c>
      <c r="C28247" t="s">
        <v>34</v>
      </c>
      <c r="D28247" t="s">
        <v>35</v>
      </c>
      <c r="E28247">
        <v>1</v>
      </c>
      <c r="F28247" s="2">
        <v>227.31</v>
      </c>
      <c r="G28247" s="3">
        <v>1165.3499999999999</v>
      </c>
      <c r="H28247" s="3">
        <v>2.2730999999999999</v>
      </c>
      <c r="I28247" s="3">
        <v>10.68357</v>
      </c>
      <c r="J28247" s="3">
        <v>240.26667</v>
      </c>
      <c r="K28247" s="4">
        <v>0.35000000000000003</v>
      </c>
      <c r="L28247" s="73">
        <v>436.17641630769231</v>
      </c>
    </row>
    <row r="28248" spans="1:12" x14ac:dyDescent="0.35">
      <c r="A28248" s="1" t="s">
        <v>46616</v>
      </c>
      <c r="B28248" t="s">
        <v>46617</v>
      </c>
      <c r="C28248" t="s">
        <v>34</v>
      </c>
      <c r="D28248" t="s">
        <v>35</v>
      </c>
      <c r="E28248">
        <v>1</v>
      </c>
      <c r="F28248" s="2">
        <v>5526.32</v>
      </c>
      <c r="G28248" s="3">
        <v>28933.61</v>
      </c>
      <c r="H28248" s="3">
        <v>55.263199999999998</v>
      </c>
      <c r="I28248" s="3">
        <v>259.73703999999998</v>
      </c>
      <c r="J28248" s="3">
        <v>5841.32024</v>
      </c>
      <c r="K28248" s="4">
        <v>0.35</v>
      </c>
      <c r="L28248" s="73">
        <v>10604.242897230768</v>
      </c>
    </row>
    <row r="28249" spans="1:12" x14ac:dyDescent="0.35">
      <c r="A28249" s="1" t="s">
        <v>46618</v>
      </c>
      <c r="B28249" t="s">
        <v>46619</v>
      </c>
      <c r="C28249" t="s">
        <v>34</v>
      </c>
      <c r="D28249" t="s">
        <v>35</v>
      </c>
      <c r="E28249">
        <v>1</v>
      </c>
      <c r="F28249" s="2">
        <v>62.76</v>
      </c>
      <c r="G28249" s="3">
        <v>328.59</v>
      </c>
      <c r="H28249" s="3">
        <v>0.62760000000000005</v>
      </c>
      <c r="I28249" s="3">
        <v>2.9497200000000001</v>
      </c>
      <c r="J28249" s="3">
        <v>66.337320000000005</v>
      </c>
      <c r="K28249" s="4">
        <v>0.35000000000000003</v>
      </c>
      <c r="L28249" s="73">
        <v>120.42775015384616</v>
      </c>
    </row>
    <row r="28250" spans="1:12" x14ac:dyDescent="0.35">
      <c r="A28250" s="1" t="s">
        <v>46620</v>
      </c>
      <c r="B28250" t="s">
        <v>46621</v>
      </c>
      <c r="C28250" t="s">
        <v>34</v>
      </c>
      <c r="D28250" t="s">
        <v>35</v>
      </c>
      <c r="E28250">
        <v>2</v>
      </c>
      <c r="F28250" s="2">
        <v>1034.1600000000001</v>
      </c>
      <c r="G28250" s="3">
        <v>5414.45</v>
      </c>
      <c r="H28250" s="3">
        <v>10.341600000000001</v>
      </c>
      <c r="I28250" s="3">
        <v>0</v>
      </c>
      <c r="J28250" s="3">
        <v>1044.5016000000001</v>
      </c>
      <c r="K28250" s="4">
        <v>0.35</v>
      </c>
      <c r="L28250" s="73">
        <v>1896.1721353846156</v>
      </c>
    </row>
    <row r="28251" spans="1:12" x14ac:dyDescent="0.35">
      <c r="A28251" s="1" t="s">
        <v>46622</v>
      </c>
      <c r="B28251" t="s">
        <v>46623</v>
      </c>
      <c r="C28251" t="s">
        <v>34</v>
      </c>
      <c r="D28251" t="s">
        <v>35</v>
      </c>
      <c r="E28251">
        <v>1</v>
      </c>
      <c r="F28251" s="2">
        <v>52.6</v>
      </c>
      <c r="G28251" s="3">
        <v>266.07</v>
      </c>
      <c r="H28251" s="3">
        <v>0.52600000000000002</v>
      </c>
      <c r="I28251" s="3">
        <v>2.4722</v>
      </c>
      <c r="J28251" s="3">
        <v>55.598200000000006</v>
      </c>
      <c r="K28251" s="4">
        <v>0.35</v>
      </c>
      <c r="L28251" s="73">
        <v>100.93211692307693</v>
      </c>
    </row>
    <row r="28252" spans="1:12" x14ac:dyDescent="0.35">
      <c r="A28252" s="1" t="s">
        <v>46624</v>
      </c>
      <c r="B28252" t="s">
        <v>45885</v>
      </c>
      <c r="C28252" t="s">
        <v>34</v>
      </c>
      <c r="D28252" t="s">
        <v>35</v>
      </c>
      <c r="E28252">
        <v>1</v>
      </c>
      <c r="F28252" s="2">
        <v>5.55</v>
      </c>
      <c r="G28252" s="3">
        <v>29.01</v>
      </c>
      <c r="H28252" s="3">
        <v>5.5500000000000001E-2</v>
      </c>
      <c r="I28252" s="3">
        <v>0.26084999999999997</v>
      </c>
      <c r="J28252" s="3">
        <v>5.8663499999999997</v>
      </c>
      <c r="K28252" s="4">
        <v>0.35</v>
      </c>
      <c r="L28252" s="73">
        <v>10.649681538461538</v>
      </c>
    </row>
    <row r="28253" spans="1:12" x14ac:dyDescent="0.35">
      <c r="A28253" s="1" t="s">
        <v>46625</v>
      </c>
      <c r="B28253" t="s">
        <v>46626</v>
      </c>
      <c r="C28253" t="s">
        <v>34</v>
      </c>
      <c r="D28253" t="s">
        <v>35</v>
      </c>
      <c r="E28253">
        <v>1</v>
      </c>
      <c r="F28253" s="2">
        <v>147.35</v>
      </c>
      <c r="G28253" s="3">
        <v>771.47</v>
      </c>
      <c r="H28253" s="3">
        <v>1.4735</v>
      </c>
      <c r="I28253" s="3">
        <v>6.9254499999999997</v>
      </c>
      <c r="J28253" s="3">
        <v>155.74895000000001</v>
      </c>
      <c r="K28253" s="4">
        <v>0.35</v>
      </c>
      <c r="L28253" s="73">
        <v>282.74424769230768</v>
      </c>
    </row>
    <row r="28254" spans="1:12" x14ac:dyDescent="0.35">
      <c r="A28254" s="1" t="s">
        <v>46627</v>
      </c>
      <c r="B28254" t="s">
        <v>44253</v>
      </c>
      <c r="C28254" t="s">
        <v>34</v>
      </c>
      <c r="D28254" t="s">
        <v>35</v>
      </c>
      <c r="E28254">
        <v>1</v>
      </c>
      <c r="F28254" s="2">
        <v>3881.58</v>
      </c>
      <c r="G28254" s="3">
        <v>20322.41</v>
      </c>
      <c r="H28254" s="3">
        <v>38.815800000000003</v>
      </c>
      <c r="I28254" s="3">
        <v>182.43425999999999</v>
      </c>
      <c r="J28254" s="3">
        <v>4102.8300600000002</v>
      </c>
      <c r="K28254" s="4">
        <v>0.35</v>
      </c>
      <c r="L28254" s="73">
        <v>7448.2145704615386</v>
      </c>
    </row>
    <row r="28255" spans="1:12" x14ac:dyDescent="0.35">
      <c r="A28255" s="1" t="s">
        <v>46628</v>
      </c>
      <c r="B28255" t="s">
        <v>46629</v>
      </c>
      <c r="C28255" t="s">
        <v>34</v>
      </c>
      <c r="D28255" t="s">
        <v>35</v>
      </c>
      <c r="E28255">
        <v>1</v>
      </c>
      <c r="F28255" s="2">
        <v>236.74</v>
      </c>
      <c r="G28255" s="3">
        <v>1239.48</v>
      </c>
      <c r="H28255" s="3">
        <v>2.3673999999999999</v>
      </c>
      <c r="I28255" s="3">
        <v>11.12678</v>
      </c>
      <c r="J28255" s="3">
        <v>250.23418000000001</v>
      </c>
      <c r="K28255" s="4">
        <v>0.35000000000000003</v>
      </c>
      <c r="L28255" s="73">
        <v>454.27128061538463</v>
      </c>
    </row>
    <row r="28256" spans="1:12" x14ac:dyDescent="0.35">
      <c r="A28256" s="1" t="s">
        <v>46630</v>
      </c>
      <c r="B28256" t="s">
        <v>46631</v>
      </c>
      <c r="C28256" t="s">
        <v>34</v>
      </c>
      <c r="D28256" t="s">
        <v>35</v>
      </c>
      <c r="E28256">
        <v>1</v>
      </c>
      <c r="F28256" s="2">
        <v>11796.05</v>
      </c>
      <c r="G28256" s="3">
        <v>61759.42</v>
      </c>
      <c r="H28256" s="3">
        <v>117.9605</v>
      </c>
      <c r="I28256" s="3">
        <v>554.41435000000001</v>
      </c>
      <c r="J28256" s="3">
        <v>12468.424849999999</v>
      </c>
      <c r="K28256" s="4">
        <v>0.35</v>
      </c>
      <c r="L28256" s="73">
        <v>22634.986650769228</v>
      </c>
    </row>
    <row r="28257" spans="1:12" x14ac:dyDescent="0.35">
      <c r="A28257" s="1" t="s">
        <v>46632</v>
      </c>
      <c r="B28257" t="s">
        <v>46633</v>
      </c>
      <c r="C28257" t="s">
        <v>34</v>
      </c>
      <c r="D28257" t="s">
        <v>35</v>
      </c>
      <c r="E28257">
        <v>2</v>
      </c>
      <c r="F28257" s="2">
        <v>736.93</v>
      </c>
      <c r="G28257" s="3">
        <v>0</v>
      </c>
      <c r="H28257" s="3">
        <v>7.3693</v>
      </c>
      <c r="I28257" s="3">
        <v>0</v>
      </c>
      <c r="J28257" s="3">
        <v>744.2992999999999</v>
      </c>
      <c r="K28257" s="4">
        <v>0.35</v>
      </c>
      <c r="L28257" s="73">
        <v>1351.1894984615383</v>
      </c>
    </row>
    <row r="28258" spans="1:12" x14ac:dyDescent="0.35">
      <c r="A28258" s="1">
        <v>2786811</v>
      </c>
      <c r="B28258" t="s">
        <v>46634</v>
      </c>
      <c r="C28258" t="s">
        <v>46</v>
      </c>
      <c r="D28258" t="s">
        <v>47</v>
      </c>
      <c r="E28258">
        <v>1</v>
      </c>
      <c r="F28258" s="2">
        <v>14</v>
      </c>
      <c r="G28258" s="3">
        <v>67.17</v>
      </c>
      <c r="H28258" s="3">
        <v>0.14000000000000001</v>
      </c>
      <c r="I28258" s="3">
        <v>0.65800000000000003</v>
      </c>
      <c r="J28258" s="3">
        <v>14.798</v>
      </c>
      <c r="K28258" s="4">
        <v>0.35</v>
      </c>
      <c r="L28258" s="73">
        <v>26.864061538461538</v>
      </c>
    </row>
    <row r="28259" spans="1:12" x14ac:dyDescent="0.35">
      <c r="A28259" s="1" t="s">
        <v>46635</v>
      </c>
      <c r="B28259" t="s">
        <v>46636</v>
      </c>
      <c r="C28259" t="s">
        <v>46</v>
      </c>
      <c r="D28259" t="s">
        <v>47</v>
      </c>
      <c r="E28259">
        <v>1</v>
      </c>
      <c r="F28259" s="2">
        <v>133.59</v>
      </c>
      <c r="G28259" s="3">
        <v>684.89</v>
      </c>
      <c r="H28259" s="3">
        <v>1.3359000000000001</v>
      </c>
      <c r="I28259" s="3">
        <v>6.2787300000000004</v>
      </c>
      <c r="J28259" s="3">
        <v>141.20463000000001</v>
      </c>
      <c r="K28259" s="4">
        <v>0.35</v>
      </c>
      <c r="L28259" s="73">
        <v>256.34071292307692</v>
      </c>
    </row>
    <row r="28260" spans="1:12" x14ac:dyDescent="0.35">
      <c r="A28260" s="1" t="s">
        <v>46637</v>
      </c>
      <c r="B28260" t="s">
        <v>46638</v>
      </c>
      <c r="C28260" t="s">
        <v>13</v>
      </c>
      <c r="D28260" t="s">
        <v>14</v>
      </c>
      <c r="E28260">
        <v>1</v>
      </c>
      <c r="F28260" s="2">
        <v>37.549999999999997</v>
      </c>
      <c r="G28260" s="3">
        <v>192.46</v>
      </c>
      <c r="H28260" s="3">
        <v>0.3755</v>
      </c>
      <c r="I28260" s="3">
        <v>1.7648499999999998</v>
      </c>
      <c r="J28260" s="3">
        <v>39.690350000000002</v>
      </c>
      <c r="K28260" s="4">
        <v>0.35</v>
      </c>
      <c r="L28260" s="73">
        <v>72.053250769230772</v>
      </c>
    </row>
    <row r="28261" spans="1:12" x14ac:dyDescent="0.35">
      <c r="A28261" s="1" t="s">
        <v>46639</v>
      </c>
      <c r="B28261" t="s">
        <v>46640</v>
      </c>
      <c r="C28261" t="s">
        <v>34</v>
      </c>
      <c r="D28261" t="s">
        <v>35</v>
      </c>
      <c r="E28261">
        <v>1</v>
      </c>
      <c r="F28261" s="2">
        <v>159.88</v>
      </c>
      <c r="G28261" s="3">
        <v>837.12</v>
      </c>
      <c r="H28261" s="3">
        <v>1.5988</v>
      </c>
      <c r="I28261" s="3">
        <v>7.5143599999999999</v>
      </c>
      <c r="J28261" s="3">
        <v>168.99316000000002</v>
      </c>
      <c r="K28261" s="4">
        <v>0.35</v>
      </c>
      <c r="L28261" s="73">
        <v>306.78758276923082</v>
      </c>
    </row>
    <row r="28262" spans="1:12" x14ac:dyDescent="0.35">
      <c r="A28262" s="1" t="s">
        <v>46641</v>
      </c>
      <c r="B28262" t="s">
        <v>46642</v>
      </c>
      <c r="C28262" t="s">
        <v>34</v>
      </c>
      <c r="D28262" t="s">
        <v>35</v>
      </c>
      <c r="E28262">
        <v>1</v>
      </c>
      <c r="F28262" s="2">
        <v>3185.68</v>
      </c>
      <c r="G28262" s="3">
        <v>16678.95</v>
      </c>
      <c r="H28262" s="3">
        <v>31.8568</v>
      </c>
      <c r="I28262" s="3">
        <v>149.72695999999999</v>
      </c>
      <c r="J28262" s="3">
        <v>3367.2637599999998</v>
      </c>
      <c r="K28262" s="4">
        <v>0.34999999999999992</v>
      </c>
      <c r="L28262" s="73">
        <v>6112.8788258461527</v>
      </c>
    </row>
    <row r="28263" spans="1:12" x14ac:dyDescent="0.35">
      <c r="A28263" s="1" t="s">
        <v>46643</v>
      </c>
      <c r="B28263" t="s">
        <v>46644</v>
      </c>
      <c r="C28263" t="s">
        <v>13</v>
      </c>
      <c r="D28263" t="s">
        <v>14</v>
      </c>
      <c r="E28263">
        <v>1</v>
      </c>
      <c r="F28263" s="2">
        <v>16233.33</v>
      </c>
      <c r="G28263" s="3">
        <v>84991.26</v>
      </c>
      <c r="H28263" s="3">
        <v>162.33330000000001</v>
      </c>
      <c r="I28263" s="3">
        <v>762.96650999999997</v>
      </c>
      <c r="J28263" s="3">
        <v>17158.629809999999</v>
      </c>
      <c r="K28263" s="4">
        <v>0.35</v>
      </c>
      <c r="L28263" s="73">
        <v>31149.512578153841</v>
      </c>
    </row>
    <row r="28264" spans="1:12" x14ac:dyDescent="0.35">
      <c r="A28264" s="1" t="s">
        <v>46645</v>
      </c>
      <c r="B28264" t="s">
        <v>46646</v>
      </c>
      <c r="C28264" t="s">
        <v>34</v>
      </c>
      <c r="D28264" t="s">
        <v>35</v>
      </c>
      <c r="E28264">
        <v>1</v>
      </c>
      <c r="F28264" s="2">
        <v>108.38</v>
      </c>
      <c r="G28264" s="3">
        <v>555.64</v>
      </c>
      <c r="H28264" s="3">
        <v>1.0837999999999999</v>
      </c>
      <c r="I28264" s="3">
        <v>5.0938599999999994</v>
      </c>
      <c r="J28264" s="3">
        <v>114.55766</v>
      </c>
      <c r="K28264" s="4">
        <v>0.35</v>
      </c>
      <c r="L28264" s="73">
        <v>207.96621353846155</v>
      </c>
    </row>
    <row r="28265" spans="1:12" x14ac:dyDescent="0.35">
      <c r="A28265" s="1" t="s">
        <v>46647</v>
      </c>
      <c r="B28265" t="s">
        <v>41828</v>
      </c>
      <c r="C28265" t="s">
        <v>34</v>
      </c>
      <c r="D28265" t="s">
        <v>35</v>
      </c>
      <c r="E28265">
        <v>2</v>
      </c>
      <c r="F28265" s="2">
        <v>281.86</v>
      </c>
      <c r="G28265" s="3">
        <v>1445.01</v>
      </c>
      <c r="H28265" s="3">
        <v>2.8186</v>
      </c>
      <c r="I28265" s="3">
        <v>0</v>
      </c>
      <c r="J28265" s="3">
        <v>284.67860000000002</v>
      </c>
      <c r="K28265" s="4">
        <v>0.35</v>
      </c>
      <c r="L28265" s="73">
        <v>516.80115076923084</v>
      </c>
    </row>
    <row r="28266" spans="1:12" x14ac:dyDescent="0.35">
      <c r="A28266" s="1" t="s">
        <v>46648</v>
      </c>
      <c r="B28266" t="s">
        <v>46649</v>
      </c>
      <c r="C28266" t="s">
        <v>46</v>
      </c>
      <c r="D28266" t="s">
        <v>47</v>
      </c>
      <c r="E28266">
        <v>1</v>
      </c>
      <c r="F28266" s="2">
        <v>70.84</v>
      </c>
      <c r="G28266" s="3">
        <v>363.2</v>
      </c>
      <c r="H28266" s="3">
        <v>0.70840000000000003</v>
      </c>
      <c r="I28266" s="3">
        <v>3.3294800000000002</v>
      </c>
      <c r="J28266" s="3">
        <v>74.877880000000005</v>
      </c>
      <c r="K28266" s="4">
        <v>0.34999999999999992</v>
      </c>
      <c r="L28266" s="73">
        <v>135.93215138461539</v>
      </c>
    </row>
    <row r="28267" spans="1:12" x14ac:dyDescent="0.35">
      <c r="A28267" s="1" t="s">
        <v>46650</v>
      </c>
      <c r="B28267" t="s">
        <v>46651</v>
      </c>
      <c r="C28267" t="s">
        <v>13</v>
      </c>
      <c r="D28267" t="s">
        <v>14</v>
      </c>
      <c r="E28267">
        <v>2</v>
      </c>
      <c r="F28267" s="2">
        <v>538.63</v>
      </c>
      <c r="G28267" s="3">
        <v>2761.36</v>
      </c>
      <c r="H28267" s="3">
        <v>5.3863000000000003</v>
      </c>
      <c r="I28267" s="3">
        <v>0</v>
      </c>
      <c r="J28267" s="3">
        <v>544.0163</v>
      </c>
      <c r="K28267" s="4">
        <v>0.35</v>
      </c>
      <c r="L28267" s="73">
        <v>987.59882153846149</v>
      </c>
    </row>
    <row r="28268" spans="1:12" x14ac:dyDescent="0.35">
      <c r="A28268" s="1" t="s">
        <v>46652</v>
      </c>
      <c r="B28268" t="s">
        <v>41232</v>
      </c>
      <c r="C28268" t="s">
        <v>34</v>
      </c>
      <c r="D28268" t="s">
        <v>35</v>
      </c>
      <c r="E28268">
        <v>1</v>
      </c>
      <c r="F28268" s="2">
        <v>53.87</v>
      </c>
      <c r="G28268" s="3">
        <v>276.16000000000003</v>
      </c>
      <c r="H28268" s="3">
        <v>0.53869999999999996</v>
      </c>
      <c r="I28268" s="3">
        <v>2.5318899999999998</v>
      </c>
      <c r="J28268" s="3">
        <v>56.940589999999993</v>
      </c>
      <c r="K28268" s="4">
        <v>0.34999999999999992</v>
      </c>
      <c r="L28268" s="73">
        <v>103.36907107692305</v>
      </c>
    </row>
    <row r="28269" spans="1:12" x14ac:dyDescent="0.35">
      <c r="A28269" s="1" t="s">
        <v>46653</v>
      </c>
      <c r="B28269" t="s">
        <v>46654</v>
      </c>
      <c r="C28269" t="s">
        <v>13</v>
      </c>
      <c r="D28269" t="s">
        <v>14</v>
      </c>
      <c r="E28269">
        <v>2</v>
      </c>
      <c r="F28269" s="2">
        <v>105.44</v>
      </c>
      <c r="G28269" s="3">
        <v>454.87</v>
      </c>
      <c r="H28269" s="3">
        <v>1.0544</v>
      </c>
      <c r="I28269" s="3">
        <v>0</v>
      </c>
      <c r="J28269" s="3">
        <v>106.4944</v>
      </c>
      <c r="K28269" s="4">
        <v>0.35</v>
      </c>
      <c r="L28269" s="73">
        <v>193.32829538461539</v>
      </c>
    </row>
    <row r="28270" spans="1:12" x14ac:dyDescent="0.35">
      <c r="A28270" s="1" t="s">
        <v>46655</v>
      </c>
      <c r="B28270" t="s">
        <v>46656</v>
      </c>
      <c r="C28270" t="s">
        <v>34</v>
      </c>
      <c r="D28270" t="s">
        <v>35</v>
      </c>
      <c r="E28270">
        <v>2</v>
      </c>
      <c r="F28270" s="2">
        <v>106.69</v>
      </c>
      <c r="G28270" s="3">
        <v>547.01</v>
      </c>
      <c r="H28270" s="3">
        <v>1.0669</v>
      </c>
      <c r="I28270" s="3">
        <v>0</v>
      </c>
      <c r="J28270" s="3">
        <v>107.7569</v>
      </c>
      <c r="K28270" s="4">
        <v>0.34999999999999992</v>
      </c>
      <c r="L28270" s="73">
        <v>195.62021846153843</v>
      </c>
    </row>
    <row r="28271" spans="1:12" x14ac:dyDescent="0.35">
      <c r="A28271" s="1" t="s">
        <v>46657</v>
      </c>
      <c r="B28271" t="s">
        <v>46658</v>
      </c>
      <c r="C28271" t="s">
        <v>34</v>
      </c>
      <c r="D28271" t="s">
        <v>35</v>
      </c>
      <c r="E28271">
        <v>2</v>
      </c>
      <c r="F28271" s="2">
        <v>61.84</v>
      </c>
      <c r="G28271" s="3">
        <v>462.03</v>
      </c>
      <c r="H28271" s="3">
        <v>0.61840000000000006</v>
      </c>
      <c r="I28271" s="3">
        <v>0</v>
      </c>
      <c r="J28271" s="3">
        <v>62.458400000000005</v>
      </c>
      <c r="K28271" s="4">
        <v>0.34999999999999992</v>
      </c>
      <c r="L28271" s="73">
        <v>113.38601846153846</v>
      </c>
    </row>
    <row r="28272" spans="1:12" x14ac:dyDescent="0.35">
      <c r="A28272" s="1" t="s">
        <v>46659</v>
      </c>
      <c r="B28272" t="s">
        <v>46660</v>
      </c>
      <c r="C28272" t="s">
        <v>13</v>
      </c>
      <c r="D28272" t="s">
        <v>14</v>
      </c>
      <c r="E28272">
        <v>2</v>
      </c>
      <c r="F28272" s="2">
        <v>116.64</v>
      </c>
      <c r="G28272" s="3">
        <v>597.96</v>
      </c>
      <c r="H28272" s="3">
        <v>1.1664000000000001</v>
      </c>
      <c r="I28272" s="3">
        <v>0</v>
      </c>
      <c r="J28272" s="3">
        <v>117.8064</v>
      </c>
      <c r="K28272" s="4">
        <v>0.35000000000000003</v>
      </c>
      <c r="L28272" s="73">
        <v>213.86392615384614</v>
      </c>
    </row>
    <row r="28273" spans="1:12" x14ac:dyDescent="0.35">
      <c r="A28273" s="1" t="s">
        <v>46661</v>
      </c>
      <c r="B28273" t="s">
        <v>46662</v>
      </c>
      <c r="C28273" t="s">
        <v>13</v>
      </c>
      <c r="D28273" t="s">
        <v>14</v>
      </c>
      <c r="E28273">
        <v>1</v>
      </c>
      <c r="F28273" s="2">
        <v>583.83000000000004</v>
      </c>
      <c r="G28273" s="3">
        <v>2993.09</v>
      </c>
      <c r="H28273" s="3">
        <v>5.8383000000000003</v>
      </c>
      <c r="I28273" s="3">
        <v>27.440010000000001</v>
      </c>
      <c r="J28273" s="3">
        <v>617.10831000000007</v>
      </c>
      <c r="K28273" s="4">
        <v>0.35</v>
      </c>
      <c r="L28273" s="73">
        <v>1120.2889320000002</v>
      </c>
    </row>
    <row r="28274" spans="1:12" x14ac:dyDescent="0.35">
      <c r="A28274" s="1" t="s">
        <v>46663</v>
      </c>
      <c r="B28274" t="s">
        <v>46664</v>
      </c>
      <c r="C28274" t="s">
        <v>13</v>
      </c>
      <c r="D28274" t="s">
        <v>14</v>
      </c>
      <c r="E28274">
        <v>1</v>
      </c>
      <c r="F28274" s="2">
        <v>459.41</v>
      </c>
      <c r="G28274" s="3">
        <v>2355.2399999999998</v>
      </c>
      <c r="H28274" s="3">
        <v>4.5941000000000001</v>
      </c>
      <c r="I28274" s="3">
        <v>21.592270000000003</v>
      </c>
      <c r="J28274" s="3">
        <v>485.59637000000004</v>
      </c>
      <c r="K28274" s="4">
        <v>0.35</v>
      </c>
      <c r="L28274" s="73">
        <v>881.5441793846154</v>
      </c>
    </row>
    <row r="28275" spans="1:12" x14ac:dyDescent="0.35">
      <c r="A28275" s="1" t="s">
        <v>46665</v>
      </c>
      <c r="B28275" t="s">
        <v>46666</v>
      </c>
      <c r="C28275" t="s">
        <v>34</v>
      </c>
      <c r="D28275" t="s">
        <v>35</v>
      </c>
      <c r="E28275">
        <v>2</v>
      </c>
      <c r="F28275" s="2">
        <v>71.63</v>
      </c>
      <c r="G28275" s="3">
        <v>535.1</v>
      </c>
      <c r="H28275" s="3">
        <v>0.71629999999999994</v>
      </c>
      <c r="I28275" s="3">
        <v>0</v>
      </c>
      <c r="J28275" s="3">
        <v>72.346299999999999</v>
      </c>
      <c r="K28275" s="4">
        <v>0.35</v>
      </c>
      <c r="L28275" s="73">
        <v>131.33635999999998</v>
      </c>
    </row>
    <row r="28276" spans="1:12" x14ac:dyDescent="0.35">
      <c r="A28276" s="1" t="s">
        <v>46667</v>
      </c>
      <c r="B28276" t="s">
        <v>46668</v>
      </c>
      <c r="C28276" t="s">
        <v>34</v>
      </c>
      <c r="D28276" t="s">
        <v>35</v>
      </c>
      <c r="E28276">
        <v>1</v>
      </c>
      <c r="F28276" s="2">
        <v>2222.84</v>
      </c>
      <c r="G28276" s="3">
        <v>11395.7</v>
      </c>
      <c r="H28276" s="3">
        <v>22.228400000000001</v>
      </c>
      <c r="I28276" s="3">
        <v>104.47348000000001</v>
      </c>
      <c r="J28276" s="3">
        <v>2349.5418800000002</v>
      </c>
      <c r="K28276" s="4">
        <v>0.35</v>
      </c>
      <c r="L28276" s="73">
        <v>4265.3221821538464</v>
      </c>
    </row>
    <row r="28277" spans="1:12" x14ac:dyDescent="0.35">
      <c r="A28277" s="1" t="s">
        <v>46669</v>
      </c>
      <c r="B28277" t="s">
        <v>46670</v>
      </c>
      <c r="C28277" t="s">
        <v>13</v>
      </c>
      <c r="D28277" t="s">
        <v>14</v>
      </c>
      <c r="E28277">
        <v>1</v>
      </c>
      <c r="F28277" s="2">
        <v>145.52000000000001</v>
      </c>
      <c r="G28277" s="3">
        <v>746.02</v>
      </c>
      <c r="H28277" s="3">
        <v>1.4552</v>
      </c>
      <c r="I28277" s="3">
        <v>6.8394400000000006</v>
      </c>
      <c r="J28277" s="3">
        <v>153.81464</v>
      </c>
      <c r="K28277" s="4">
        <v>0.35000000000000003</v>
      </c>
      <c r="L28277" s="73">
        <v>279.23273107692307</v>
      </c>
    </row>
    <row r="28278" spans="1:12" x14ac:dyDescent="0.35">
      <c r="A28278" s="1" t="s">
        <v>46671</v>
      </c>
      <c r="B28278" t="s">
        <v>46672</v>
      </c>
      <c r="C28278" t="s">
        <v>34</v>
      </c>
      <c r="D28278" t="s">
        <v>35</v>
      </c>
      <c r="E28278">
        <v>1</v>
      </c>
      <c r="F28278" s="2">
        <v>67.790000000000006</v>
      </c>
      <c r="G28278" s="3">
        <v>354.87</v>
      </c>
      <c r="H28278" s="3">
        <v>0.67790000000000006</v>
      </c>
      <c r="I28278" s="3">
        <v>3.1861300000000004</v>
      </c>
      <c r="J28278" s="3">
        <v>71.654030000000006</v>
      </c>
      <c r="K28278" s="4">
        <v>0.35</v>
      </c>
      <c r="L28278" s="73">
        <v>130.07962369230771</v>
      </c>
    </row>
    <row r="28279" spans="1:12" x14ac:dyDescent="0.35">
      <c r="A28279" s="1" t="s">
        <v>46673</v>
      </c>
      <c r="B28279" t="s">
        <v>46674</v>
      </c>
      <c r="C28279" t="s">
        <v>13</v>
      </c>
      <c r="D28279" t="s">
        <v>14</v>
      </c>
      <c r="E28279">
        <v>2</v>
      </c>
      <c r="F28279" s="2">
        <v>133.09</v>
      </c>
      <c r="G28279" s="3">
        <v>682.3</v>
      </c>
      <c r="H28279" s="3">
        <v>1.3309</v>
      </c>
      <c r="I28279" s="3">
        <v>0</v>
      </c>
      <c r="J28279" s="3">
        <v>134.42090000000002</v>
      </c>
      <c r="K28279" s="4">
        <v>0.35000000000000003</v>
      </c>
      <c r="L28279" s="73">
        <v>244.02563384615388</v>
      </c>
    </row>
    <row r="28280" spans="1:12" x14ac:dyDescent="0.35">
      <c r="A28280" s="1">
        <v>2598346</v>
      </c>
      <c r="B28280" t="s">
        <v>46675</v>
      </c>
      <c r="C28280" t="s">
        <v>46</v>
      </c>
      <c r="D28280" t="s">
        <v>47</v>
      </c>
      <c r="E28280">
        <v>1</v>
      </c>
      <c r="F28280" s="2">
        <v>916.36</v>
      </c>
      <c r="G28280" s="3">
        <v>3137.91</v>
      </c>
      <c r="H28280" s="3">
        <v>9.1636000000000006</v>
      </c>
      <c r="I28280" s="3">
        <v>43.068919999999999</v>
      </c>
      <c r="J28280" s="3">
        <v>968.59252000000004</v>
      </c>
      <c r="K28280" s="4">
        <v>0.35</v>
      </c>
      <c r="L28280" s="73">
        <v>1758.3679593846155</v>
      </c>
    </row>
    <row r="28281" spans="1:12" x14ac:dyDescent="0.35">
      <c r="A28281" s="1" t="s">
        <v>46676</v>
      </c>
      <c r="B28281" t="s">
        <v>46677</v>
      </c>
      <c r="C28281" t="s">
        <v>34</v>
      </c>
      <c r="D28281" t="s">
        <v>35</v>
      </c>
      <c r="E28281">
        <v>1</v>
      </c>
      <c r="F28281" s="2">
        <v>2614.1</v>
      </c>
      <c r="G28281" s="3">
        <v>12731.99</v>
      </c>
      <c r="H28281" s="3">
        <v>26.140999999999998</v>
      </c>
      <c r="I28281" s="3">
        <v>122.86269999999999</v>
      </c>
      <c r="J28281" s="3">
        <v>2763.1037000000001</v>
      </c>
      <c r="K28281" s="4">
        <v>0.34999999999999992</v>
      </c>
      <c r="L28281" s="73">
        <v>5016.0959476923072</v>
      </c>
    </row>
    <row r="28282" spans="1:12" x14ac:dyDescent="0.35">
      <c r="A28282" s="1" t="s">
        <v>46678</v>
      </c>
      <c r="B28282" t="s">
        <v>46679</v>
      </c>
      <c r="C28282" t="s">
        <v>46</v>
      </c>
      <c r="D28282" t="s">
        <v>47</v>
      </c>
      <c r="E28282">
        <v>1</v>
      </c>
      <c r="F28282" s="2">
        <v>438.98</v>
      </c>
      <c r="G28282" s="3">
        <v>2250.46</v>
      </c>
      <c r="H28282" s="3">
        <v>4.3898000000000001</v>
      </c>
      <c r="I28282" s="3">
        <v>20.632059999999999</v>
      </c>
      <c r="J28282" s="3">
        <v>464.00186000000002</v>
      </c>
      <c r="K28282" s="4">
        <v>0.35000000000000003</v>
      </c>
      <c r="L28282" s="73">
        <v>842.3418381538462</v>
      </c>
    </row>
    <row r="28283" spans="1:12" x14ac:dyDescent="0.35">
      <c r="A28283" s="1" t="s">
        <v>46680</v>
      </c>
      <c r="B28283" t="s">
        <v>46681</v>
      </c>
      <c r="C28283" t="s">
        <v>34</v>
      </c>
      <c r="D28283" t="s">
        <v>35</v>
      </c>
      <c r="E28283">
        <v>1</v>
      </c>
      <c r="F28283" s="2">
        <v>87.35</v>
      </c>
      <c r="G28283" s="3">
        <v>456.79</v>
      </c>
      <c r="H28283" s="3">
        <v>0.87349999999999994</v>
      </c>
      <c r="I28283" s="3">
        <v>4.1054499999999994</v>
      </c>
      <c r="J28283" s="3">
        <v>92.328950000000006</v>
      </c>
      <c r="K28283" s="4">
        <v>0.35000000000000003</v>
      </c>
      <c r="L28283" s="73">
        <v>167.6125553846154</v>
      </c>
    </row>
    <row r="28284" spans="1:12" x14ac:dyDescent="0.35">
      <c r="A28284" s="1" t="s">
        <v>46682</v>
      </c>
      <c r="B28284" t="s">
        <v>46683</v>
      </c>
      <c r="C28284" t="s">
        <v>34</v>
      </c>
      <c r="D28284" t="s">
        <v>35</v>
      </c>
      <c r="E28284">
        <v>2</v>
      </c>
      <c r="F28284" s="2">
        <v>14.39</v>
      </c>
      <c r="G28284" s="3">
        <v>107.48</v>
      </c>
      <c r="H28284" s="3">
        <v>0.1439</v>
      </c>
      <c r="I28284" s="3">
        <v>0</v>
      </c>
      <c r="J28284" s="3">
        <v>14.533900000000001</v>
      </c>
      <c r="K28284" s="4">
        <v>0.34999999999999992</v>
      </c>
      <c r="L28284" s="73">
        <v>26.384618461538459</v>
      </c>
    </row>
    <row r="28285" spans="1:12" x14ac:dyDescent="0.35">
      <c r="A28285" s="1" t="s">
        <v>46684</v>
      </c>
      <c r="B28285" t="s">
        <v>46685</v>
      </c>
      <c r="C28285" t="s">
        <v>34</v>
      </c>
      <c r="D28285" t="s">
        <v>35</v>
      </c>
      <c r="E28285">
        <v>1</v>
      </c>
      <c r="F28285" s="2">
        <v>87.29</v>
      </c>
      <c r="G28285" s="3">
        <v>457.02</v>
      </c>
      <c r="H28285" s="3">
        <v>0.87290000000000012</v>
      </c>
      <c r="I28285" s="3">
        <v>4.1026300000000004</v>
      </c>
      <c r="J28285" s="3">
        <v>92.265530000000012</v>
      </c>
      <c r="K28285" s="4">
        <v>0.35</v>
      </c>
      <c r="L28285" s="73">
        <v>167.49742369230771</v>
      </c>
    </row>
    <row r="28286" spans="1:12" x14ac:dyDescent="0.35">
      <c r="A28286" s="1" t="s">
        <v>46686</v>
      </c>
      <c r="B28286" t="s">
        <v>46687</v>
      </c>
      <c r="C28286" t="s">
        <v>34</v>
      </c>
      <c r="D28286" t="s">
        <v>35</v>
      </c>
      <c r="E28286">
        <v>2</v>
      </c>
      <c r="F28286" s="2">
        <v>205.18</v>
      </c>
      <c r="G28286" s="3">
        <v>1074.24</v>
      </c>
      <c r="H28286" s="3">
        <v>2.0518000000000001</v>
      </c>
      <c r="I28286" s="3">
        <v>0</v>
      </c>
      <c r="J28286" s="3">
        <v>207.23180000000002</v>
      </c>
      <c r="K28286" s="4">
        <v>0.34999999999999992</v>
      </c>
      <c r="L28286" s="73">
        <v>376.20542153846156</v>
      </c>
    </row>
    <row r="28287" spans="1:12" x14ac:dyDescent="0.35">
      <c r="A28287" s="1" t="s">
        <v>46688</v>
      </c>
      <c r="B28287" t="s">
        <v>46689</v>
      </c>
      <c r="C28287" t="s">
        <v>34</v>
      </c>
      <c r="D28287" t="s">
        <v>35</v>
      </c>
      <c r="E28287">
        <v>2</v>
      </c>
      <c r="F28287" s="2">
        <v>3153.36</v>
      </c>
      <c r="G28287" s="3">
        <v>16509.740000000002</v>
      </c>
      <c r="H28287" s="3">
        <v>31.533600000000003</v>
      </c>
      <c r="I28287" s="3">
        <v>0</v>
      </c>
      <c r="J28287" s="3">
        <v>3184.8936000000003</v>
      </c>
      <c r="K28287" s="4">
        <v>0.35</v>
      </c>
      <c r="L28287" s="73">
        <v>5781.8068430769235</v>
      </c>
    </row>
    <row r="28288" spans="1:12" x14ac:dyDescent="0.35">
      <c r="A28288" s="1" t="s">
        <v>46690</v>
      </c>
      <c r="B28288" t="s">
        <v>46691</v>
      </c>
      <c r="C28288" t="s">
        <v>34</v>
      </c>
      <c r="D28288" t="s">
        <v>35</v>
      </c>
      <c r="E28288">
        <v>1</v>
      </c>
      <c r="F28288" s="2">
        <v>6.5</v>
      </c>
      <c r="G28288" s="3">
        <v>33.340000000000003</v>
      </c>
      <c r="H28288" s="3">
        <v>6.5000000000000002E-2</v>
      </c>
      <c r="I28288" s="3">
        <v>0.30549999999999999</v>
      </c>
      <c r="J28288" s="3">
        <v>6.8705000000000007</v>
      </c>
      <c r="K28288" s="4">
        <v>0.34999999999999992</v>
      </c>
      <c r="L28288" s="73">
        <v>12.4726</v>
      </c>
    </row>
    <row r="28289" spans="1:12" x14ac:dyDescent="0.35">
      <c r="A28289" s="1" t="s">
        <v>46692</v>
      </c>
      <c r="B28289" t="s">
        <v>46693</v>
      </c>
      <c r="C28289" t="s">
        <v>34</v>
      </c>
      <c r="D28289" t="s">
        <v>35</v>
      </c>
      <c r="E28289">
        <v>2</v>
      </c>
      <c r="F28289" s="2">
        <v>102</v>
      </c>
      <c r="G28289" s="3">
        <v>523.55999999999995</v>
      </c>
      <c r="H28289" s="3">
        <v>1.02</v>
      </c>
      <c r="I28289" s="3">
        <v>0</v>
      </c>
      <c r="J28289" s="3">
        <v>103.02</v>
      </c>
      <c r="K28289" s="4">
        <v>0.35000000000000003</v>
      </c>
      <c r="L28289" s="73">
        <v>187.02092307692308</v>
      </c>
    </row>
    <row r="28290" spans="1:12" x14ac:dyDescent="0.35">
      <c r="A28290" s="1" t="s">
        <v>46694</v>
      </c>
      <c r="B28290" t="s">
        <v>43929</v>
      </c>
      <c r="C28290" t="s">
        <v>46</v>
      </c>
      <c r="D28290" t="s">
        <v>47</v>
      </c>
      <c r="E28290">
        <v>1</v>
      </c>
      <c r="F28290" s="2">
        <v>21.78</v>
      </c>
      <c r="G28290" s="3">
        <v>111.62</v>
      </c>
      <c r="H28290" s="3">
        <v>0.21780000000000002</v>
      </c>
      <c r="I28290" s="3">
        <v>1.02366</v>
      </c>
      <c r="J28290" s="3">
        <v>23.021460000000001</v>
      </c>
      <c r="K28290" s="4">
        <v>0.35</v>
      </c>
      <c r="L28290" s="73">
        <v>41.792804307692307</v>
      </c>
    </row>
    <row r="28291" spans="1:12" x14ac:dyDescent="0.35">
      <c r="A28291" s="1" t="s">
        <v>46695</v>
      </c>
      <c r="B28291" t="s">
        <v>46696</v>
      </c>
      <c r="C28291" t="s">
        <v>34</v>
      </c>
      <c r="D28291" t="s">
        <v>35</v>
      </c>
      <c r="E28291">
        <v>2</v>
      </c>
      <c r="F28291" s="2">
        <v>3511.53</v>
      </c>
      <c r="G28291" s="3">
        <v>18384.97</v>
      </c>
      <c r="H28291" s="3">
        <v>35.115300000000005</v>
      </c>
      <c r="I28291" s="3">
        <v>0</v>
      </c>
      <c r="J28291" s="3">
        <v>3546.6453000000001</v>
      </c>
      <c r="K28291" s="4">
        <v>0.35</v>
      </c>
      <c r="L28291" s="73">
        <v>6438.5253138461539</v>
      </c>
    </row>
    <row r="28292" spans="1:12" x14ac:dyDescent="0.35">
      <c r="A28292" s="1" t="s">
        <v>46697</v>
      </c>
      <c r="B28292" t="s">
        <v>46698</v>
      </c>
      <c r="C28292" t="s">
        <v>34</v>
      </c>
      <c r="D28292" t="s">
        <v>35</v>
      </c>
      <c r="E28292">
        <v>1</v>
      </c>
      <c r="F28292" s="2">
        <v>1059.21</v>
      </c>
      <c r="G28292" s="3">
        <v>5545.6</v>
      </c>
      <c r="H28292" s="3">
        <v>10.5921</v>
      </c>
      <c r="I28292" s="3">
        <v>49.782870000000003</v>
      </c>
      <c r="J28292" s="3">
        <v>1119.5849700000001</v>
      </c>
      <c r="K28292" s="4">
        <v>0.35000000000000003</v>
      </c>
      <c r="L28292" s="73">
        <v>2032.4773301538464</v>
      </c>
    </row>
    <row r="28293" spans="1:12" x14ac:dyDescent="0.35">
      <c r="A28293" s="1" t="s">
        <v>46699</v>
      </c>
      <c r="B28293" t="s">
        <v>46700</v>
      </c>
      <c r="C28293" t="s">
        <v>34</v>
      </c>
      <c r="D28293" t="s">
        <v>35</v>
      </c>
      <c r="E28293">
        <v>2</v>
      </c>
      <c r="F28293" s="2">
        <v>115.31</v>
      </c>
      <c r="G28293" s="3">
        <v>861.36</v>
      </c>
      <c r="H28293" s="3">
        <v>1.1531</v>
      </c>
      <c r="I28293" s="3">
        <v>0</v>
      </c>
      <c r="J28293" s="3">
        <v>116.4631</v>
      </c>
      <c r="K28293" s="4">
        <v>0.34999999999999992</v>
      </c>
      <c r="L28293" s="73">
        <v>211.42531999999997</v>
      </c>
    </row>
    <row r="28294" spans="1:12" x14ac:dyDescent="0.35">
      <c r="A28294" s="1" t="s">
        <v>46701</v>
      </c>
      <c r="B28294" t="s">
        <v>46702</v>
      </c>
      <c r="C28294" t="s">
        <v>34</v>
      </c>
      <c r="D28294" t="s">
        <v>35</v>
      </c>
      <c r="E28294">
        <v>1</v>
      </c>
      <c r="F28294" s="2">
        <v>132.13999999999999</v>
      </c>
      <c r="G28294" s="3">
        <v>691.83</v>
      </c>
      <c r="H28294" s="3">
        <v>1.3213999999999999</v>
      </c>
      <c r="I28294" s="3">
        <v>6.2105799999999993</v>
      </c>
      <c r="J28294" s="3">
        <v>139.67197999999999</v>
      </c>
      <c r="K28294" s="4">
        <v>0.35</v>
      </c>
      <c r="L28294" s="73">
        <v>253.55836369230767</v>
      </c>
    </row>
    <row r="28295" spans="1:12" x14ac:dyDescent="0.35">
      <c r="A28295" s="1" t="s">
        <v>46703</v>
      </c>
      <c r="B28295" t="s">
        <v>46704</v>
      </c>
      <c r="C28295" t="s">
        <v>46</v>
      </c>
      <c r="D28295" t="s">
        <v>47</v>
      </c>
      <c r="E28295">
        <v>2</v>
      </c>
      <c r="F28295" s="2">
        <v>23.04</v>
      </c>
      <c r="G28295" s="3">
        <v>72.430000000000007</v>
      </c>
      <c r="H28295" s="3">
        <v>0.23039999999999999</v>
      </c>
      <c r="I28295" s="3">
        <v>0</v>
      </c>
      <c r="J28295" s="3">
        <v>23.270399999999999</v>
      </c>
      <c r="K28295" s="4">
        <v>0.35000000000000003</v>
      </c>
      <c r="L28295" s="73">
        <v>42.244726153846152</v>
      </c>
    </row>
    <row r="28296" spans="1:12" x14ac:dyDescent="0.35">
      <c r="A28296" s="1" t="s">
        <v>46705</v>
      </c>
      <c r="B28296" t="s">
        <v>46706</v>
      </c>
      <c r="C28296" t="s">
        <v>34</v>
      </c>
      <c r="D28296" t="s">
        <v>35</v>
      </c>
      <c r="E28296">
        <v>1</v>
      </c>
      <c r="F28296" s="2">
        <v>29.04</v>
      </c>
      <c r="G28296" s="3">
        <v>148.9</v>
      </c>
      <c r="H28296" s="3">
        <v>0.29039999999999999</v>
      </c>
      <c r="I28296" s="3">
        <v>1.3648799999999999</v>
      </c>
      <c r="J28296" s="3">
        <v>30.695279999999997</v>
      </c>
      <c r="K28296" s="4">
        <v>0.35</v>
      </c>
      <c r="L28296" s="73">
        <v>55.723739076923067</v>
      </c>
    </row>
    <row r="28297" spans="1:12" x14ac:dyDescent="0.35">
      <c r="A28297" s="1" t="s">
        <v>46707</v>
      </c>
      <c r="B28297" t="s">
        <v>45502</v>
      </c>
      <c r="C28297" t="s">
        <v>34</v>
      </c>
      <c r="D28297" t="s">
        <v>35</v>
      </c>
      <c r="E28297">
        <v>1</v>
      </c>
      <c r="F28297" s="2">
        <v>75.72</v>
      </c>
      <c r="G28297" s="3">
        <v>388.19</v>
      </c>
      <c r="H28297" s="3">
        <v>0.75719999999999998</v>
      </c>
      <c r="I28297" s="3">
        <v>3.55884</v>
      </c>
      <c r="J28297" s="3">
        <v>80.03604</v>
      </c>
      <c r="K28297" s="4">
        <v>0.35</v>
      </c>
      <c r="L28297" s="73">
        <v>145.29619569230769</v>
      </c>
    </row>
    <row r="28298" spans="1:12" x14ac:dyDescent="0.35">
      <c r="A28298" s="1" t="s">
        <v>46708</v>
      </c>
      <c r="B28298" t="s">
        <v>46709</v>
      </c>
      <c r="C28298" t="s">
        <v>34</v>
      </c>
      <c r="D28298" t="s">
        <v>35</v>
      </c>
      <c r="E28298">
        <v>1</v>
      </c>
      <c r="F28298" s="2">
        <v>1124.69</v>
      </c>
      <c r="G28298" s="3">
        <v>3933.35</v>
      </c>
      <c r="H28298" s="3">
        <v>11.2469</v>
      </c>
      <c r="I28298" s="3">
        <v>52.860430000000001</v>
      </c>
      <c r="J28298" s="3">
        <v>1188.7973300000001</v>
      </c>
      <c r="K28298" s="4">
        <v>0.35</v>
      </c>
      <c r="L28298" s="73">
        <v>2158.1243836923077</v>
      </c>
    </row>
    <row r="28299" spans="1:12" x14ac:dyDescent="0.35">
      <c r="A28299" s="1" t="s">
        <v>46710</v>
      </c>
      <c r="B28299" t="s">
        <v>46711</v>
      </c>
      <c r="C28299" t="s">
        <v>34</v>
      </c>
      <c r="D28299" t="s">
        <v>35</v>
      </c>
      <c r="E28299">
        <v>1</v>
      </c>
      <c r="F28299" s="2">
        <v>261.76</v>
      </c>
      <c r="G28299" s="3">
        <v>1378.85</v>
      </c>
      <c r="H28299" s="3">
        <v>2.6175999999999999</v>
      </c>
      <c r="I28299" s="3">
        <v>12.302719999999999</v>
      </c>
      <c r="J28299" s="3">
        <v>276.68031999999999</v>
      </c>
      <c r="K28299" s="4">
        <v>0.35</v>
      </c>
      <c r="L28299" s="73">
        <v>502.28119630769226</v>
      </c>
    </row>
    <row r="28300" spans="1:12" x14ac:dyDescent="0.35">
      <c r="A28300" s="1" t="s">
        <v>46712</v>
      </c>
      <c r="B28300" t="s">
        <v>46713</v>
      </c>
      <c r="C28300" t="s">
        <v>46</v>
      </c>
      <c r="D28300" t="s">
        <v>47</v>
      </c>
      <c r="E28300">
        <v>1</v>
      </c>
      <c r="F28300" s="2">
        <v>0.12</v>
      </c>
      <c r="G28300" s="3">
        <v>0.63</v>
      </c>
      <c r="H28300" s="3">
        <v>1.1999999999999999E-3</v>
      </c>
      <c r="I28300" s="3">
        <v>5.64E-3</v>
      </c>
      <c r="J28300" s="3">
        <v>0.12684000000000001</v>
      </c>
      <c r="K28300" s="4">
        <v>0.35</v>
      </c>
      <c r="L28300" s="73">
        <v>0.23026338461538462</v>
      </c>
    </row>
    <row r="28301" spans="1:12" x14ac:dyDescent="0.35">
      <c r="A28301" s="1" t="s">
        <v>46714</v>
      </c>
      <c r="B28301" t="s">
        <v>46715</v>
      </c>
      <c r="C28301" t="s">
        <v>34</v>
      </c>
      <c r="D28301" t="s">
        <v>35</v>
      </c>
      <c r="E28301">
        <v>1</v>
      </c>
      <c r="F28301" s="2">
        <v>546.89</v>
      </c>
      <c r="G28301" s="3">
        <v>2803.7</v>
      </c>
      <c r="H28301" s="3">
        <v>5.4688999999999997</v>
      </c>
      <c r="I28301" s="3">
        <v>25.70383</v>
      </c>
      <c r="J28301" s="3">
        <v>578.06272999999999</v>
      </c>
      <c r="K28301" s="4">
        <v>0.35</v>
      </c>
      <c r="L28301" s="73">
        <v>1049.4061867692308</v>
      </c>
    </row>
    <row r="28302" spans="1:12" x14ac:dyDescent="0.35">
      <c r="A28302" s="1" t="s">
        <v>46716</v>
      </c>
      <c r="B28302" t="s">
        <v>46717</v>
      </c>
      <c r="C28302" t="s">
        <v>34</v>
      </c>
      <c r="D28302" t="s">
        <v>35</v>
      </c>
      <c r="E28302">
        <v>1</v>
      </c>
      <c r="F28302" s="2">
        <v>106.74</v>
      </c>
      <c r="G28302" s="3">
        <v>558.85</v>
      </c>
      <c r="H28302" s="3">
        <v>1.0673999999999999</v>
      </c>
      <c r="I28302" s="3">
        <v>5.0167799999999998</v>
      </c>
      <c r="J28302" s="3">
        <v>112.82418</v>
      </c>
      <c r="K28302" s="4">
        <v>0.35</v>
      </c>
      <c r="L28302" s="73">
        <v>204.8192806153846</v>
      </c>
    </row>
    <row r="28303" spans="1:12" x14ac:dyDescent="0.35">
      <c r="A28303" s="1" t="s">
        <v>46718</v>
      </c>
      <c r="B28303" t="s">
        <v>46719</v>
      </c>
      <c r="C28303" t="s">
        <v>34</v>
      </c>
      <c r="D28303" t="s">
        <v>35</v>
      </c>
      <c r="E28303">
        <v>1</v>
      </c>
      <c r="F28303" s="2">
        <v>152.54</v>
      </c>
      <c r="G28303" s="3">
        <v>818.95</v>
      </c>
      <c r="H28303" s="3">
        <v>1.5253999999999999</v>
      </c>
      <c r="I28303" s="3">
        <v>7.1693799999999994</v>
      </c>
      <c r="J28303" s="3">
        <v>161.23477999999997</v>
      </c>
      <c r="K28303" s="4">
        <v>0.35</v>
      </c>
      <c r="L28303" s="73">
        <v>292.70313907692304</v>
      </c>
    </row>
    <row r="28304" spans="1:12" x14ac:dyDescent="0.35">
      <c r="A28304" s="1" t="s">
        <v>46720</v>
      </c>
      <c r="B28304" t="s">
        <v>46721</v>
      </c>
      <c r="C28304" t="s">
        <v>46</v>
      </c>
      <c r="D28304" t="s">
        <v>47</v>
      </c>
      <c r="E28304">
        <v>2</v>
      </c>
      <c r="F28304" s="2">
        <v>13.64</v>
      </c>
      <c r="G28304" s="3">
        <v>69.91</v>
      </c>
      <c r="H28304" s="3">
        <v>0.13640000000000002</v>
      </c>
      <c r="I28304" s="3">
        <v>0</v>
      </c>
      <c r="J28304" s="3">
        <v>13.776400000000001</v>
      </c>
      <c r="K28304" s="4">
        <v>0.35</v>
      </c>
      <c r="L28304" s="73">
        <v>25.009464615384616</v>
      </c>
    </row>
    <row r="28305" spans="1:12" x14ac:dyDescent="0.35">
      <c r="A28305" s="1" t="s">
        <v>46722</v>
      </c>
      <c r="B28305" t="s">
        <v>46723</v>
      </c>
      <c r="C28305" t="s">
        <v>34</v>
      </c>
      <c r="D28305" t="s">
        <v>35</v>
      </c>
      <c r="E28305">
        <v>1</v>
      </c>
      <c r="F28305" s="2">
        <v>74.16</v>
      </c>
      <c r="G28305" s="3">
        <v>388.27</v>
      </c>
      <c r="H28305" s="3">
        <v>0.74159999999999993</v>
      </c>
      <c r="I28305" s="3">
        <v>3.4855199999999997</v>
      </c>
      <c r="J28305" s="3">
        <v>78.387119999999996</v>
      </c>
      <c r="K28305" s="4">
        <v>0.34999999999999992</v>
      </c>
      <c r="L28305" s="73">
        <v>142.30277169230766</v>
      </c>
    </row>
    <row r="28306" spans="1:12" x14ac:dyDescent="0.35">
      <c r="A28306" s="1" t="s">
        <v>46724</v>
      </c>
      <c r="B28306" t="s">
        <v>46725</v>
      </c>
      <c r="C28306" t="s">
        <v>34</v>
      </c>
      <c r="D28306" t="s">
        <v>35</v>
      </c>
      <c r="E28306">
        <v>2</v>
      </c>
      <c r="F28306" s="2">
        <v>2462.5700000000002</v>
      </c>
      <c r="G28306" s="3">
        <v>12624.68</v>
      </c>
      <c r="H28306" s="3">
        <v>24.625700000000002</v>
      </c>
      <c r="I28306" s="3">
        <v>0</v>
      </c>
      <c r="J28306" s="3">
        <v>2487.1957000000002</v>
      </c>
      <c r="K28306" s="4">
        <v>0.35000000000000003</v>
      </c>
      <c r="L28306" s="73">
        <v>4515.2168092307693</v>
      </c>
    </row>
    <row r="28307" spans="1:12" x14ac:dyDescent="0.35">
      <c r="A28307" s="1" t="s">
        <v>46726</v>
      </c>
      <c r="B28307" t="s">
        <v>46727</v>
      </c>
      <c r="C28307" t="s">
        <v>34</v>
      </c>
      <c r="D28307" t="s">
        <v>35</v>
      </c>
      <c r="E28307">
        <v>1</v>
      </c>
      <c r="F28307" s="2">
        <v>4683.6099999999997</v>
      </c>
      <c r="G28307" s="3">
        <v>22003.5</v>
      </c>
      <c r="H28307" s="3">
        <v>46.836099999999995</v>
      </c>
      <c r="I28307" s="3">
        <v>220.12966999999998</v>
      </c>
      <c r="J28307" s="3">
        <v>4950.5757700000004</v>
      </c>
      <c r="K28307" s="4">
        <v>0.34999999999999992</v>
      </c>
      <c r="L28307" s="73">
        <v>8987.1990901538466</v>
      </c>
    </row>
    <row r="28308" spans="1:12" x14ac:dyDescent="0.35">
      <c r="A28308" s="1" t="s">
        <v>46728</v>
      </c>
      <c r="B28308" t="s">
        <v>46729</v>
      </c>
      <c r="C28308" t="s">
        <v>34</v>
      </c>
      <c r="D28308" t="s">
        <v>35</v>
      </c>
      <c r="E28308">
        <v>1</v>
      </c>
      <c r="F28308" s="2">
        <v>134.11000000000001</v>
      </c>
      <c r="G28308" s="3">
        <v>702.09</v>
      </c>
      <c r="H28308" s="3">
        <v>1.3411000000000002</v>
      </c>
      <c r="I28308" s="3">
        <v>6.3031700000000006</v>
      </c>
      <c r="J28308" s="3">
        <v>141.75427000000002</v>
      </c>
      <c r="K28308" s="4">
        <v>0.35</v>
      </c>
      <c r="L28308" s="73">
        <v>257.33852092307694</v>
      </c>
    </row>
    <row r="28309" spans="1:12" x14ac:dyDescent="0.35">
      <c r="A28309" s="1" t="s">
        <v>46730</v>
      </c>
      <c r="B28309" t="s">
        <v>46731</v>
      </c>
      <c r="C28309" t="s">
        <v>34</v>
      </c>
      <c r="D28309" t="s">
        <v>35</v>
      </c>
      <c r="E28309">
        <v>1</v>
      </c>
      <c r="F28309" s="2">
        <v>38.82</v>
      </c>
      <c r="G28309" s="3">
        <v>203.25</v>
      </c>
      <c r="H28309" s="3">
        <v>0.38819999999999999</v>
      </c>
      <c r="I28309" s="3">
        <v>1.8245400000000001</v>
      </c>
      <c r="J28309" s="3">
        <v>41.032739999999997</v>
      </c>
      <c r="K28309" s="4">
        <v>0.35</v>
      </c>
      <c r="L28309" s="73">
        <v>74.490204923076917</v>
      </c>
    </row>
    <row r="28310" spans="1:12" x14ac:dyDescent="0.35">
      <c r="A28310" s="1" t="s">
        <v>46732</v>
      </c>
      <c r="B28310" t="s">
        <v>46733</v>
      </c>
      <c r="C28310" t="s">
        <v>46</v>
      </c>
      <c r="D28310" t="s">
        <v>47</v>
      </c>
      <c r="E28310">
        <v>1</v>
      </c>
      <c r="F28310" s="2">
        <v>35.44</v>
      </c>
      <c r="G28310" s="3">
        <v>185.33</v>
      </c>
      <c r="H28310" s="3">
        <v>0.35439999999999999</v>
      </c>
      <c r="I28310" s="3">
        <v>1.6656799999999998</v>
      </c>
      <c r="J28310" s="3">
        <v>37.460079999999998</v>
      </c>
      <c r="K28310" s="4">
        <v>0.34999999999999992</v>
      </c>
      <c r="L28310" s="73">
        <v>68.004452923076911</v>
      </c>
    </row>
    <row r="28311" spans="1:12" x14ac:dyDescent="0.35">
      <c r="A28311" s="1" t="s">
        <v>46734</v>
      </c>
      <c r="B28311" t="s">
        <v>46735</v>
      </c>
      <c r="C28311" t="s">
        <v>34</v>
      </c>
      <c r="D28311" t="s">
        <v>35</v>
      </c>
      <c r="E28311">
        <v>1</v>
      </c>
      <c r="F28311" s="2">
        <v>5649.66</v>
      </c>
      <c r="G28311" s="3">
        <v>28963.74</v>
      </c>
      <c r="H28311" s="3">
        <v>56.496600000000001</v>
      </c>
      <c r="I28311" s="3">
        <v>265.53402</v>
      </c>
      <c r="J28311" s="3">
        <v>5971.6906200000003</v>
      </c>
      <c r="K28311" s="4">
        <v>0.34999999999999992</v>
      </c>
      <c r="L28311" s="73">
        <v>10840.915279384615</v>
      </c>
    </row>
    <row r="28312" spans="1:12" x14ac:dyDescent="0.35">
      <c r="A28312" s="1">
        <v>41001280</v>
      </c>
      <c r="B28312" t="s">
        <v>45739</v>
      </c>
      <c r="C28312" t="s">
        <v>34</v>
      </c>
      <c r="D28312" t="s">
        <v>35</v>
      </c>
      <c r="E28312">
        <v>1</v>
      </c>
      <c r="F28312" s="2">
        <v>132.22</v>
      </c>
      <c r="G28312" s="3">
        <v>677.83</v>
      </c>
      <c r="H28312" s="3">
        <v>1.3222</v>
      </c>
      <c r="I28312" s="3">
        <v>6.21434</v>
      </c>
      <c r="J28312" s="3">
        <v>139.75654</v>
      </c>
      <c r="K28312" s="4">
        <v>0.35000000000000003</v>
      </c>
      <c r="L28312" s="73">
        <v>253.71187261538461</v>
      </c>
    </row>
    <row r="28313" spans="1:12" x14ac:dyDescent="0.35">
      <c r="A28313" s="1" t="s">
        <v>46736</v>
      </c>
      <c r="B28313" t="s">
        <v>46737</v>
      </c>
      <c r="C28313" t="s">
        <v>34</v>
      </c>
      <c r="D28313" t="s">
        <v>35</v>
      </c>
      <c r="E28313">
        <v>1</v>
      </c>
      <c r="F28313" s="2">
        <v>354.92</v>
      </c>
      <c r="G28313" s="3">
        <v>1819.51</v>
      </c>
      <c r="H28313" s="3">
        <v>3.5492000000000004</v>
      </c>
      <c r="I28313" s="3">
        <v>16.681240000000003</v>
      </c>
      <c r="J28313" s="3">
        <v>375.15044</v>
      </c>
      <c r="K28313" s="4">
        <v>0.35</v>
      </c>
      <c r="L28313" s="73">
        <v>681.04233723076925</v>
      </c>
    </row>
    <row r="28314" spans="1:12" x14ac:dyDescent="0.35">
      <c r="A28314" s="1" t="s">
        <v>46738</v>
      </c>
      <c r="B28314" t="s">
        <v>46739</v>
      </c>
      <c r="C28314" t="s">
        <v>34</v>
      </c>
      <c r="D28314" t="s">
        <v>35</v>
      </c>
      <c r="E28314">
        <v>2</v>
      </c>
      <c r="F28314" s="2">
        <v>23.93</v>
      </c>
      <c r="G28314" s="3">
        <v>178.78</v>
      </c>
      <c r="H28314" s="3">
        <v>0.23930000000000001</v>
      </c>
      <c r="I28314" s="3">
        <v>0</v>
      </c>
      <c r="J28314" s="3">
        <v>24.1693</v>
      </c>
      <c r="K28314" s="4">
        <v>0.35</v>
      </c>
      <c r="L28314" s="73">
        <v>43.876575384615386</v>
      </c>
    </row>
    <row r="28315" spans="1:12" x14ac:dyDescent="0.35">
      <c r="A28315" s="1" t="s">
        <v>46740</v>
      </c>
      <c r="B28315" t="s">
        <v>46741</v>
      </c>
      <c r="C28315" t="s">
        <v>34</v>
      </c>
      <c r="D28315" t="s">
        <v>35</v>
      </c>
      <c r="E28315">
        <v>2</v>
      </c>
      <c r="F28315" s="2">
        <v>308.67</v>
      </c>
      <c r="G28315" s="3">
        <v>1548.48</v>
      </c>
      <c r="H28315" s="3">
        <v>3.0867000000000004</v>
      </c>
      <c r="I28315" s="3">
        <v>0</v>
      </c>
      <c r="J28315" s="3">
        <v>311.75670000000002</v>
      </c>
      <c r="K28315" s="4">
        <v>0.34999999999999992</v>
      </c>
      <c r="L28315" s="73">
        <v>565.95831692307695</v>
      </c>
    </row>
    <row r="28316" spans="1:12" x14ac:dyDescent="0.35">
      <c r="A28316" s="1" t="s">
        <v>46742</v>
      </c>
      <c r="B28316" t="s">
        <v>46743</v>
      </c>
      <c r="C28316" t="s">
        <v>34</v>
      </c>
      <c r="D28316" t="s">
        <v>35</v>
      </c>
      <c r="E28316">
        <v>1</v>
      </c>
      <c r="F28316" s="2">
        <v>15.1</v>
      </c>
      <c r="G28316" s="3">
        <v>77.41</v>
      </c>
      <c r="H28316" s="3">
        <v>0.151</v>
      </c>
      <c r="I28316" s="3">
        <v>0.7097</v>
      </c>
      <c r="J28316" s="3">
        <v>15.960699999999999</v>
      </c>
      <c r="K28316" s="4">
        <v>0.35</v>
      </c>
      <c r="L28316" s="73">
        <v>28.974809230769228</v>
      </c>
    </row>
    <row r="28317" spans="1:12" x14ac:dyDescent="0.35">
      <c r="A28317" s="1" t="s">
        <v>46744</v>
      </c>
      <c r="B28317" t="s">
        <v>46745</v>
      </c>
      <c r="C28317" t="s">
        <v>34</v>
      </c>
      <c r="D28317" t="s">
        <v>35</v>
      </c>
      <c r="E28317">
        <v>1</v>
      </c>
      <c r="F28317" s="2">
        <v>69.72</v>
      </c>
      <c r="G28317" s="3">
        <v>357.43</v>
      </c>
      <c r="H28317" s="3">
        <v>0.69720000000000004</v>
      </c>
      <c r="I28317" s="3">
        <v>3.27684</v>
      </c>
      <c r="J28317" s="3">
        <v>73.694040000000001</v>
      </c>
      <c r="K28317" s="4">
        <v>0.35</v>
      </c>
      <c r="L28317" s="73">
        <v>133.78302646153847</v>
      </c>
    </row>
    <row r="28318" spans="1:12" x14ac:dyDescent="0.35">
      <c r="A28318" s="1" t="s">
        <v>46746</v>
      </c>
      <c r="B28318" t="s">
        <v>46747</v>
      </c>
      <c r="C28318" t="s">
        <v>46</v>
      </c>
      <c r="D28318" t="s">
        <v>47</v>
      </c>
      <c r="E28318">
        <v>1</v>
      </c>
      <c r="F28318" s="2">
        <v>5.83</v>
      </c>
      <c r="G28318" s="3">
        <v>29.95</v>
      </c>
      <c r="H28318" s="3">
        <v>5.8300000000000005E-2</v>
      </c>
      <c r="I28318" s="3">
        <v>0.27401000000000003</v>
      </c>
      <c r="J28318" s="3">
        <v>6.1623099999999997</v>
      </c>
      <c r="K28318" s="4">
        <v>0.35000000000000003</v>
      </c>
      <c r="L28318" s="73">
        <v>11.186962769230769</v>
      </c>
    </row>
    <row r="28319" spans="1:12" x14ac:dyDescent="0.35">
      <c r="A28319" s="1" t="s">
        <v>46748</v>
      </c>
      <c r="B28319" t="s">
        <v>46749</v>
      </c>
      <c r="C28319" t="s">
        <v>34</v>
      </c>
      <c r="D28319" t="s">
        <v>35</v>
      </c>
      <c r="E28319">
        <v>2</v>
      </c>
      <c r="F28319" s="2">
        <v>33.79</v>
      </c>
      <c r="G28319" s="3">
        <v>173.2</v>
      </c>
      <c r="H28319" s="3">
        <v>0.33789999999999998</v>
      </c>
      <c r="I28319" s="3">
        <v>0</v>
      </c>
      <c r="J28319" s="3">
        <v>34.127899999999997</v>
      </c>
      <c r="K28319" s="4">
        <v>0.35000000000000003</v>
      </c>
      <c r="L28319" s="73">
        <v>61.955264615384607</v>
      </c>
    </row>
    <row r="28320" spans="1:12" x14ac:dyDescent="0.35">
      <c r="A28320" s="1" t="s">
        <v>46750</v>
      </c>
      <c r="B28320" t="s">
        <v>44133</v>
      </c>
      <c r="C28320" t="s">
        <v>46</v>
      </c>
      <c r="D28320" t="s">
        <v>47</v>
      </c>
      <c r="E28320">
        <v>1</v>
      </c>
      <c r="F28320" s="2">
        <v>48.36</v>
      </c>
      <c r="G28320" s="3">
        <v>247.97</v>
      </c>
      <c r="H28320" s="3">
        <v>0.48360000000000003</v>
      </c>
      <c r="I28320" s="3">
        <v>2.2729200000000001</v>
      </c>
      <c r="J28320" s="3">
        <v>51.116520000000001</v>
      </c>
      <c r="K28320" s="4">
        <v>0.35</v>
      </c>
      <c r="L28320" s="73">
        <v>92.796143999999998</v>
      </c>
    </row>
    <row r="28321" spans="1:12" x14ac:dyDescent="0.35">
      <c r="A28321" s="1" t="s">
        <v>46751</v>
      </c>
      <c r="B28321" t="s">
        <v>46752</v>
      </c>
      <c r="C28321" t="s">
        <v>34</v>
      </c>
      <c r="D28321" t="s">
        <v>35</v>
      </c>
      <c r="E28321">
        <v>2</v>
      </c>
      <c r="F28321" s="2">
        <v>5.72</v>
      </c>
      <c r="G28321" s="3">
        <v>42.74</v>
      </c>
      <c r="H28321" s="3">
        <v>5.7200000000000001E-2</v>
      </c>
      <c r="I28321" s="3">
        <v>0</v>
      </c>
      <c r="J28321" s="3">
        <v>5.7771999999999997</v>
      </c>
      <c r="K28321" s="4">
        <v>0.35000000000000003</v>
      </c>
      <c r="L28321" s="73">
        <v>10.48784</v>
      </c>
    </row>
    <row r="28322" spans="1:12" x14ac:dyDescent="0.35">
      <c r="A28322" s="1" t="s">
        <v>46753</v>
      </c>
      <c r="B28322" t="s">
        <v>46754</v>
      </c>
      <c r="C28322" t="s">
        <v>46</v>
      </c>
      <c r="D28322" t="s">
        <v>47</v>
      </c>
      <c r="E28322">
        <v>1</v>
      </c>
      <c r="F28322" s="2">
        <v>577.33000000000004</v>
      </c>
      <c r="G28322" s="3">
        <v>2963.41</v>
      </c>
      <c r="H28322" s="3">
        <v>5.7733000000000008</v>
      </c>
      <c r="I28322" s="3">
        <v>27.134510000000002</v>
      </c>
      <c r="J28322" s="3">
        <v>610.23780999999997</v>
      </c>
      <c r="K28322" s="4">
        <v>0.35</v>
      </c>
      <c r="L28322" s="73">
        <v>1107.8163319999999</v>
      </c>
    </row>
    <row r="28323" spans="1:12" x14ac:dyDescent="0.35">
      <c r="A28323" s="1" t="s">
        <v>46755</v>
      </c>
      <c r="B28323" t="s">
        <v>46756</v>
      </c>
      <c r="C28323" t="s">
        <v>46</v>
      </c>
      <c r="D28323" t="s">
        <v>47</v>
      </c>
      <c r="E28323">
        <v>1</v>
      </c>
      <c r="F28323" s="2">
        <v>575.33000000000004</v>
      </c>
      <c r="G28323" s="3">
        <v>2949.48</v>
      </c>
      <c r="H28323" s="3">
        <v>5.7533000000000003</v>
      </c>
      <c r="I28323" s="3">
        <v>27.040510000000001</v>
      </c>
      <c r="J28323" s="3">
        <v>608.12381000000005</v>
      </c>
      <c r="K28323" s="4">
        <v>0.35</v>
      </c>
      <c r="L28323" s="73">
        <v>1103.978608923077</v>
      </c>
    </row>
    <row r="28324" spans="1:12" x14ac:dyDescent="0.35">
      <c r="A28324" s="1" t="s">
        <v>46757</v>
      </c>
      <c r="B28324" t="s">
        <v>41750</v>
      </c>
      <c r="C28324" t="s">
        <v>34</v>
      </c>
      <c r="D28324" t="s">
        <v>35</v>
      </c>
      <c r="E28324">
        <v>2</v>
      </c>
      <c r="F28324" s="2">
        <v>828.86</v>
      </c>
      <c r="G28324" s="3">
        <v>4249.24</v>
      </c>
      <c r="H28324" s="3">
        <v>8.2886000000000006</v>
      </c>
      <c r="I28324" s="3">
        <v>0</v>
      </c>
      <c r="J28324" s="3">
        <v>837.14859999999999</v>
      </c>
      <c r="K28324" s="4">
        <v>0.34999999999999992</v>
      </c>
      <c r="L28324" s="73">
        <v>1519.7466892307691</v>
      </c>
    </row>
    <row r="28325" spans="1:12" x14ac:dyDescent="0.35">
      <c r="A28325" s="1" t="s">
        <v>46758</v>
      </c>
      <c r="B28325" t="s">
        <v>46759</v>
      </c>
      <c r="C28325" t="s">
        <v>34</v>
      </c>
      <c r="D28325" t="s">
        <v>35</v>
      </c>
      <c r="E28325">
        <v>1</v>
      </c>
      <c r="F28325" s="2">
        <v>82.01</v>
      </c>
      <c r="G28325" s="3">
        <v>428.84</v>
      </c>
      <c r="H28325" s="3">
        <v>0.82010000000000005</v>
      </c>
      <c r="I28325" s="3">
        <v>3.8544700000000001</v>
      </c>
      <c r="J28325" s="3">
        <v>86.684570000000008</v>
      </c>
      <c r="K28325" s="4">
        <v>0.35000000000000003</v>
      </c>
      <c r="L28325" s="73">
        <v>157.36583476923079</v>
      </c>
    </row>
    <row r="28326" spans="1:12" x14ac:dyDescent="0.35">
      <c r="A28326" s="1" t="s">
        <v>46760</v>
      </c>
      <c r="B28326" t="s">
        <v>46761</v>
      </c>
      <c r="C28326" t="s">
        <v>34</v>
      </c>
      <c r="D28326" t="s">
        <v>35</v>
      </c>
      <c r="E28326">
        <v>2</v>
      </c>
      <c r="F28326" s="2">
        <v>477.58</v>
      </c>
      <c r="G28326" s="3">
        <v>2500.42</v>
      </c>
      <c r="H28326" s="3">
        <v>4.7758000000000003</v>
      </c>
      <c r="I28326" s="3">
        <v>0</v>
      </c>
      <c r="J28326" s="3">
        <v>482.35579999999999</v>
      </c>
      <c r="K28326" s="4">
        <v>0.35</v>
      </c>
      <c r="L28326" s="73">
        <v>875.66129846153842</v>
      </c>
    </row>
    <row r="28327" spans="1:12" x14ac:dyDescent="0.35">
      <c r="A28327" s="1" t="s">
        <v>46762</v>
      </c>
      <c r="B28327" t="s">
        <v>46763</v>
      </c>
      <c r="C28327" t="s">
        <v>34</v>
      </c>
      <c r="D28327" t="s">
        <v>35</v>
      </c>
      <c r="E28327">
        <v>2</v>
      </c>
      <c r="F28327" s="2">
        <v>56.2</v>
      </c>
      <c r="G28327" s="3">
        <v>293.85000000000002</v>
      </c>
      <c r="H28327" s="3">
        <v>0.56200000000000006</v>
      </c>
      <c r="I28327" s="3">
        <v>0</v>
      </c>
      <c r="J28327" s="3">
        <v>56.762</v>
      </c>
      <c r="K28327" s="4">
        <v>0.35</v>
      </c>
      <c r="L28327" s="73">
        <v>103.04486153846153</v>
      </c>
    </row>
    <row r="28328" spans="1:12" x14ac:dyDescent="0.35">
      <c r="A28328" s="1" t="s">
        <v>46764</v>
      </c>
      <c r="B28328" t="s">
        <v>46765</v>
      </c>
      <c r="C28328" t="s">
        <v>13</v>
      </c>
      <c r="D28328" t="s">
        <v>14</v>
      </c>
      <c r="E28328">
        <v>2</v>
      </c>
      <c r="F28328" s="2">
        <v>49.6</v>
      </c>
      <c r="G28328" s="3">
        <v>243.3</v>
      </c>
      <c r="H28328" s="3">
        <v>0.49600000000000005</v>
      </c>
      <c r="I28328" s="3">
        <v>0</v>
      </c>
      <c r="J28328" s="3">
        <v>50.096000000000004</v>
      </c>
      <c r="K28328" s="4">
        <v>0.34999999999999992</v>
      </c>
      <c r="L28328" s="73">
        <v>90.943507692307691</v>
      </c>
    </row>
    <row r="28329" spans="1:12" x14ac:dyDescent="0.35">
      <c r="A28329" s="1">
        <v>41001267</v>
      </c>
      <c r="B28329" t="s">
        <v>46299</v>
      </c>
      <c r="C28329" t="s">
        <v>34</v>
      </c>
      <c r="D28329" t="s">
        <v>35</v>
      </c>
      <c r="E28329">
        <v>1</v>
      </c>
      <c r="F28329" s="2">
        <v>114.72</v>
      </c>
      <c r="G28329" s="3">
        <v>588.15</v>
      </c>
      <c r="H28329" s="3">
        <v>1.1472</v>
      </c>
      <c r="I28329" s="3">
        <v>5.3918400000000002</v>
      </c>
      <c r="J28329" s="3">
        <v>121.25904</v>
      </c>
      <c r="K28329" s="4">
        <v>0.35</v>
      </c>
      <c r="L28329" s="73">
        <v>220.13179569230766</v>
      </c>
    </row>
    <row r="28330" spans="1:12" x14ac:dyDescent="0.35">
      <c r="A28330" s="1" t="s">
        <v>46766</v>
      </c>
      <c r="B28330" t="s">
        <v>46767</v>
      </c>
      <c r="C28330" t="s">
        <v>34</v>
      </c>
      <c r="D28330" t="s">
        <v>35</v>
      </c>
      <c r="E28330">
        <v>1</v>
      </c>
      <c r="F28330" s="2">
        <v>679.41</v>
      </c>
      <c r="G28330" s="3">
        <v>1944.62</v>
      </c>
      <c r="H28330" s="3">
        <v>6.7941000000000003</v>
      </c>
      <c r="I28330" s="3">
        <v>31.932269999999999</v>
      </c>
      <c r="J28330" s="3">
        <v>718.13636999999994</v>
      </c>
      <c r="K28330" s="4">
        <v>0.34999999999999992</v>
      </c>
      <c r="L28330" s="73">
        <v>1303.6937178461535</v>
      </c>
    </row>
    <row r="28331" spans="1:12" x14ac:dyDescent="0.35">
      <c r="A28331" s="1" t="s">
        <v>46768</v>
      </c>
      <c r="B28331" t="s">
        <v>46769</v>
      </c>
      <c r="C28331" t="s">
        <v>34</v>
      </c>
      <c r="D28331" t="s">
        <v>35</v>
      </c>
      <c r="E28331">
        <v>1</v>
      </c>
      <c r="F28331" s="2">
        <v>6.5</v>
      </c>
      <c r="G28331" s="3">
        <v>33.340000000000003</v>
      </c>
      <c r="H28331" s="3">
        <v>6.5000000000000002E-2</v>
      </c>
      <c r="I28331" s="3">
        <v>0.30549999999999999</v>
      </c>
      <c r="J28331" s="3">
        <v>6.8705000000000007</v>
      </c>
      <c r="K28331" s="4">
        <v>0.34999999999999992</v>
      </c>
      <c r="L28331" s="73">
        <v>12.4726</v>
      </c>
    </row>
    <row r="28332" spans="1:12" x14ac:dyDescent="0.35">
      <c r="A28332" s="1" t="s">
        <v>46770</v>
      </c>
      <c r="B28332" t="s">
        <v>46771</v>
      </c>
      <c r="C28332" t="s">
        <v>13</v>
      </c>
      <c r="D28332" t="s">
        <v>14</v>
      </c>
      <c r="E28332">
        <v>1</v>
      </c>
      <c r="F28332" s="2">
        <v>48.04</v>
      </c>
      <c r="G28332" s="3">
        <v>242.98</v>
      </c>
      <c r="H28332" s="3">
        <v>0.48039999999999999</v>
      </c>
      <c r="I28332" s="3">
        <v>2.2578800000000001</v>
      </c>
      <c r="J28332" s="3">
        <v>50.778280000000002</v>
      </c>
      <c r="K28332" s="4">
        <v>0.34999999999999992</v>
      </c>
      <c r="L28332" s="73">
        <v>92.182108307692303</v>
      </c>
    </row>
    <row r="28333" spans="1:12" x14ac:dyDescent="0.35">
      <c r="A28333" s="1" t="s">
        <v>46772</v>
      </c>
      <c r="B28333" t="s">
        <v>46773</v>
      </c>
      <c r="C28333" t="s">
        <v>34</v>
      </c>
      <c r="D28333" t="s">
        <v>35</v>
      </c>
      <c r="E28333">
        <v>1</v>
      </c>
      <c r="F28333" s="2">
        <v>1.18</v>
      </c>
      <c r="G28333" s="3">
        <v>1.1599999999999999</v>
      </c>
      <c r="H28333" s="3">
        <v>1.18E-2</v>
      </c>
      <c r="I28333" s="3">
        <v>5.5459999999999995E-2</v>
      </c>
      <c r="J28333" s="3">
        <v>1.24726</v>
      </c>
      <c r="K28333" s="4">
        <v>0.35</v>
      </c>
      <c r="L28333" s="73">
        <v>2.2642566153846153</v>
      </c>
    </row>
    <row r="28334" spans="1:12" x14ac:dyDescent="0.35">
      <c r="A28334" s="1" t="s">
        <v>46774</v>
      </c>
      <c r="B28334" t="s">
        <v>46775</v>
      </c>
      <c r="C28334" t="s">
        <v>34</v>
      </c>
      <c r="D28334" t="s">
        <v>35</v>
      </c>
      <c r="E28334">
        <v>2</v>
      </c>
      <c r="F28334" s="2">
        <v>667.58</v>
      </c>
      <c r="G28334" s="3">
        <v>3495.18</v>
      </c>
      <c r="H28334" s="3">
        <v>6.6758000000000006</v>
      </c>
      <c r="I28334" s="3">
        <v>0</v>
      </c>
      <c r="J28334" s="3">
        <v>674.25580000000002</v>
      </c>
      <c r="K28334" s="4">
        <v>0.35000000000000003</v>
      </c>
      <c r="L28334" s="73">
        <v>1224.0336061538462</v>
      </c>
    </row>
    <row r="28335" spans="1:12" x14ac:dyDescent="0.35">
      <c r="A28335" s="1" t="s">
        <v>46776</v>
      </c>
      <c r="B28335" t="s">
        <v>46777</v>
      </c>
      <c r="C28335" t="s">
        <v>34</v>
      </c>
      <c r="D28335" t="s">
        <v>35</v>
      </c>
      <c r="E28335">
        <v>2</v>
      </c>
      <c r="F28335" s="2">
        <v>13.32</v>
      </c>
      <c r="G28335" s="3">
        <v>99.5</v>
      </c>
      <c r="H28335" s="3">
        <v>0.13320000000000001</v>
      </c>
      <c r="I28335" s="3">
        <v>0</v>
      </c>
      <c r="J28335" s="3">
        <v>13.453200000000001</v>
      </c>
      <c r="K28335" s="4">
        <v>0.35000000000000003</v>
      </c>
      <c r="L28335" s="73">
        <v>24.422732307692311</v>
      </c>
    </row>
    <row r="28336" spans="1:12" x14ac:dyDescent="0.35">
      <c r="A28336" s="1">
        <v>41002320</v>
      </c>
      <c r="B28336" t="s">
        <v>46778</v>
      </c>
      <c r="C28336" t="s">
        <v>34</v>
      </c>
      <c r="D28336" t="s">
        <v>35</v>
      </c>
      <c r="E28336">
        <v>1</v>
      </c>
      <c r="F28336" s="2">
        <v>13.6</v>
      </c>
      <c r="G28336" s="3">
        <v>69.67</v>
      </c>
      <c r="H28336" s="3">
        <v>0.13600000000000001</v>
      </c>
      <c r="I28336" s="3">
        <v>0.63919999999999999</v>
      </c>
      <c r="J28336" s="3">
        <v>14.3752</v>
      </c>
      <c r="K28336" s="4">
        <v>0.35</v>
      </c>
      <c r="L28336" s="73">
        <v>26.096516923076923</v>
      </c>
    </row>
    <row r="28337" spans="1:12" x14ac:dyDescent="0.35">
      <c r="A28337" s="1" t="s">
        <v>46779</v>
      </c>
      <c r="B28337" t="s">
        <v>46780</v>
      </c>
      <c r="C28337" t="s">
        <v>46</v>
      </c>
      <c r="D28337" t="s">
        <v>47</v>
      </c>
      <c r="E28337">
        <v>1</v>
      </c>
      <c r="F28337" s="2">
        <v>874.58</v>
      </c>
      <c r="G28337" s="3">
        <v>4483.67</v>
      </c>
      <c r="H28337" s="3">
        <v>8.7458000000000009</v>
      </c>
      <c r="I28337" s="3">
        <v>41.105260000000001</v>
      </c>
      <c r="J28337" s="3">
        <v>924.43106000000012</v>
      </c>
      <c r="K28337" s="4">
        <v>0.35</v>
      </c>
      <c r="L28337" s="73">
        <v>1678.1979243076923</v>
      </c>
    </row>
    <row r="28338" spans="1:12" x14ac:dyDescent="0.35">
      <c r="A28338" s="1" t="s">
        <v>46781</v>
      </c>
      <c r="B28338" t="s">
        <v>46782</v>
      </c>
      <c r="C28338" t="s">
        <v>34</v>
      </c>
      <c r="D28338" t="s">
        <v>35</v>
      </c>
      <c r="E28338">
        <v>2</v>
      </c>
      <c r="F28338" s="2">
        <v>990</v>
      </c>
      <c r="G28338" s="3">
        <v>4938.78</v>
      </c>
      <c r="H28338" s="3">
        <v>9.9</v>
      </c>
      <c r="I28338" s="3">
        <v>0</v>
      </c>
      <c r="J28338" s="3">
        <v>999.9</v>
      </c>
      <c r="K28338" s="4">
        <v>0.34999999999999992</v>
      </c>
      <c r="L28338" s="73">
        <v>1815.2030769230767</v>
      </c>
    </row>
    <row r="28339" spans="1:12" x14ac:dyDescent="0.35">
      <c r="A28339" s="1" t="s">
        <v>46783</v>
      </c>
      <c r="B28339" t="s">
        <v>46784</v>
      </c>
      <c r="C28339" t="s">
        <v>34</v>
      </c>
      <c r="D28339" t="s">
        <v>35</v>
      </c>
      <c r="E28339">
        <v>1</v>
      </c>
      <c r="F28339" s="2">
        <v>7666</v>
      </c>
      <c r="G28339" s="3">
        <v>40136.129999999997</v>
      </c>
      <c r="H28339" s="3">
        <v>76.66</v>
      </c>
      <c r="I28339" s="3">
        <v>360.30200000000002</v>
      </c>
      <c r="J28339" s="3">
        <v>8102.9619999999995</v>
      </c>
      <c r="K28339" s="4">
        <v>0.35000000000000003</v>
      </c>
      <c r="L28339" s="73">
        <v>14709.992553846154</v>
      </c>
    </row>
    <row r="28340" spans="1:12" x14ac:dyDescent="0.35">
      <c r="A28340" s="1" t="s">
        <v>46785</v>
      </c>
      <c r="B28340" t="s">
        <v>46786</v>
      </c>
      <c r="C28340" t="s">
        <v>34</v>
      </c>
      <c r="D28340" t="s">
        <v>35</v>
      </c>
      <c r="E28340">
        <v>2</v>
      </c>
      <c r="F28340" s="2">
        <v>641.42999999999995</v>
      </c>
      <c r="G28340" s="3">
        <v>3082.07</v>
      </c>
      <c r="H28340" s="3">
        <v>6.4142999999999999</v>
      </c>
      <c r="I28340" s="3">
        <v>0</v>
      </c>
      <c r="J28340" s="3">
        <v>647.84429999999998</v>
      </c>
      <c r="K28340" s="4">
        <v>0.35000000000000003</v>
      </c>
      <c r="L28340" s="73">
        <v>1176.0865753846153</v>
      </c>
    </row>
    <row r="28341" spans="1:12" x14ac:dyDescent="0.35">
      <c r="A28341" s="1" t="s">
        <v>46787</v>
      </c>
      <c r="B28341" t="s">
        <v>46788</v>
      </c>
      <c r="C28341" t="s">
        <v>34</v>
      </c>
      <c r="D28341" t="s">
        <v>35</v>
      </c>
      <c r="E28341">
        <v>2</v>
      </c>
      <c r="F28341" s="2">
        <v>57.16</v>
      </c>
      <c r="G28341" s="3">
        <v>293.05</v>
      </c>
      <c r="H28341" s="3">
        <v>0.5716</v>
      </c>
      <c r="I28341" s="3">
        <v>0</v>
      </c>
      <c r="J28341" s="3">
        <v>57.731599999999993</v>
      </c>
      <c r="K28341" s="4">
        <v>0.34999999999999992</v>
      </c>
      <c r="L28341" s="73">
        <v>104.80505846153844</v>
      </c>
    </row>
    <row r="28342" spans="1:12" x14ac:dyDescent="0.35">
      <c r="A28342" s="1">
        <v>41001284</v>
      </c>
      <c r="B28342" t="s">
        <v>43351</v>
      </c>
      <c r="C28342" t="s">
        <v>34</v>
      </c>
      <c r="D28342" t="s">
        <v>35</v>
      </c>
      <c r="E28342">
        <v>1</v>
      </c>
      <c r="F28342" s="2">
        <v>176.81</v>
      </c>
      <c r="G28342" s="3">
        <v>906.45</v>
      </c>
      <c r="H28342" s="3">
        <v>1.7681</v>
      </c>
      <c r="I28342" s="3">
        <v>8.3100699999999996</v>
      </c>
      <c r="J28342" s="3">
        <v>186.88817</v>
      </c>
      <c r="K28342" s="4">
        <v>0.34999999999999992</v>
      </c>
      <c r="L28342" s="73">
        <v>339.27390861538458</v>
      </c>
    </row>
    <row r="28343" spans="1:12" x14ac:dyDescent="0.35">
      <c r="A28343" s="1">
        <v>41001312</v>
      </c>
      <c r="B28343" t="s">
        <v>46496</v>
      </c>
      <c r="C28343" t="s">
        <v>34</v>
      </c>
      <c r="D28343" t="s">
        <v>35</v>
      </c>
      <c r="E28343">
        <v>1</v>
      </c>
      <c r="F28343" s="2">
        <v>1197.3599999999999</v>
      </c>
      <c r="G28343" s="3">
        <v>6138.39</v>
      </c>
      <c r="H28343" s="3">
        <v>11.973599999999999</v>
      </c>
      <c r="I28343" s="3">
        <v>56.275919999999992</v>
      </c>
      <c r="J28343" s="3">
        <v>1265.60952</v>
      </c>
      <c r="K28343" s="4">
        <v>0.35000000000000003</v>
      </c>
      <c r="L28343" s="73">
        <v>2297.5680516923076</v>
      </c>
    </row>
    <row r="28344" spans="1:12" x14ac:dyDescent="0.35">
      <c r="A28344" s="1" t="s">
        <v>46789</v>
      </c>
      <c r="B28344" t="s">
        <v>46790</v>
      </c>
      <c r="C28344" t="s">
        <v>34</v>
      </c>
      <c r="D28344" t="s">
        <v>35</v>
      </c>
      <c r="E28344">
        <v>1</v>
      </c>
      <c r="F28344" s="2">
        <v>42.49</v>
      </c>
      <c r="G28344" s="3">
        <v>317.42</v>
      </c>
      <c r="H28344" s="3">
        <v>0.42490000000000006</v>
      </c>
      <c r="I28344" s="3">
        <v>1.9970300000000001</v>
      </c>
      <c r="J28344" s="3">
        <v>44.911930000000005</v>
      </c>
      <c r="K28344" s="4">
        <v>0.34999999999999992</v>
      </c>
      <c r="L28344" s="73">
        <v>81.532426769230767</v>
      </c>
    </row>
    <row r="28345" spans="1:12" x14ac:dyDescent="0.35">
      <c r="A28345" s="1" t="s">
        <v>46791</v>
      </c>
      <c r="B28345" t="s">
        <v>46792</v>
      </c>
      <c r="C28345" t="s">
        <v>13</v>
      </c>
      <c r="D28345" t="s">
        <v>14</v>
      </c>
      <c r="E28345">
        <v>2</v>
      </c>
      <c r="F28345" s="2">
        <v>639.07000000000005</v>
      </c>
      <c r="G28345" s="3">
        <v>3135.18</v>
      </c>
      <c r="H28345" s="3">
        <v>6.3907000000000007</v>
      </c>
      <c r="I28345" s="3">
        <v>0</v>
      </c>
      <c r="J28345" s="3">
        <v>645.46070000000009</v>
      </c>
      <c r="K28345" s="4">
        <v>0.35</v>
      </c>
      <c r="L28345" s="73">
        <v>1171.7594246153847</v>
      </c>
    </row>
    <row r="28346" spans="1:12" x14ac:dyDescent="0.35">
      <c r="A28346" s="1" t="s">
        <v>46793</v>
      </c>
      <c r="B28346" t="s">
        <v>46794</v>
      </c>
      <c r="C28346" t="s">
        <v>13</v>
      </c>
      <c r="D28346" t="s">
        <v>14</v>
      </c>
      <c r="E28346">
        <v>1</v>
      </c>
      <c r="F28346" s="2">
        <v>37.549999999999997</v>
      </c>
      <c r="G28346" s="3">
        <v>192.46</v>
      </c>
      <c r="H28346" s="3">
        <v>0.3755</v>
      </c>
      <c r="I28346" s="3">
        <v>1.7648499999999998</v>
      </c>
      <c r="J28346" s="3">
        <v>39.690350000000002</v>
      </c>
      <c r="K28346" s="4">
        <v>0.35</v>
      </c>
      <c r="L28346" s="73">
        <v>72.053250769230772</v>
      </c>
    </row>
    <row r="28347" spans="1:12" x14ac:dyDescent="0.35">
      <c r="A28347" s="1" t="s">
        <v>46795</v>
      </c>
      <c r="B28347" t="s">
        <v>8388</v>
      </c>
      <c r="C28347" t="s">
        <v>13</v>
      </c>
      <c r="D28347" t="s">
        <v>14</v>
      </c>
      <c r="E28347">
        <v>1</v>
      </c>
      <c r="F28347" s="2">
        <v>40.74</v>
      </c>
      <c r="G28347" s="3">
        <v>208.85</v>
      </c>
      <c r="H28347" s="3">
        <v>0.40740000000000004</v>
      </c>
      <c r="I28347" s="3">
        <v>1.9147800000000001</v>
      </c>
      <c r="J28347" s="3">
        <v>43.062180000000005</v>
      </c>
      <c r="K28347" s="4">
        <v>0.35000000000000003</v>
      </c>
      <c r="L28347" s="73">
        <v>78.174419076923087</v>
      </c>
    </row>
    <row r="28348" spans="1:12" x14ac:dyDescent="0.35">
      <c r="A28348" s="1" t="s">
        <v>46796</v>
      </c>
      <c r="B28348" t="s">
        <v>46797</v>
      </c>
      <c r="C28348" t="s">
        <v>34</v>
      </c>
      <c r="D28348" t="s">
        <v>35</v>
      </c>
      <c r="E28348">
        <v>2</v>
      </c>
      <c r="F28348" s="2">
        <v>12.58</v>
      </c>
      <c r="G28348" s="3">
        <v>65.86</v>
      </c>
      <c r="H28348" s="3">
        <v>0.1258</v>
      </c>
      <c r="I28348" s="3">
        <v>0</v>
      </c>
      <c r="J28348" s="3">
        <v>12.7058</v>
      </c>
      <c r="K28348" s="4">
        <v>0.35</v>
      </c>
      <c r="L28348" s="73">
        <v>23.065913846153848</v>
      </c>
    </row>
    <row r="28349" spans="1:12" x14ac:dyDescent="0.35">
      <c r="A28349" s="1" t="s">
        <v>46798</v>
      </c>
      <c r="B28349" t="s">
        <v>46799</v>
      </c>
      <c r="C28349" t="s">
        <v>13</v>
      </c>
      <c r="D28349" t="s">
        <v>14</v>
      </c>
      <c r="E28349">
        <v>1</v>
      </c>
      <c r="F28349" s="2">
        <v>114.38</v>
      </c>
      <c r="G28349" s="3">
        <v>586.39</v>
      </c>
      <c r="H28349" s="3">
        <v>1.1437999999999999</v>
      </c>
      <c r="I28349" s="3">
        <v>5.3758599999999994</v>
      </c>
      <c r="J28349" s="3">
        <v>120.89966</v>
      </c>
      <c r="K28349" s="4">
        <v>0.35</v>
      </c>
      <c r="L28349" s="73">
        <v>219.47938276923077</v>
      </c>
    </row>
    <row r="28350" spans="1:12" x14ac:dyDescent="0.35">
      <c r="A28350" s="1" t="s">
        <v>46800</v>
      </c>
      <c r="B28350" t="s">
        <v>46801</v>
      </c>
      <c r="C28350" t="s">
        <v>34</v>
      </c>
      <c r="D28350" t="s">
        <v>35</v>
      </c>
      <c r="E28350">
        <v>2</v>
      </c>
      <c r="F28350" s="2">
        <v>72.67</v>
      </c>
      <c r="G28350" s="3">
        <v>380.47</v>
      </c>
      <c r="H28350" s="3">
        <v>0.72670000000000001</v>
      </c>
      <c r="I28350" s="3">
        <v>0</v>
      </c>
      <c r="J28350" s="3">
        <v>73.396699999999996</v>
      </c>
      <c r="K28350" s="4">
        <v>0.35</v>
      </c>
      <c r="L28350" s="73">
        <v>133.24323999999999</v>
      </c>
    </row>
    <row r="28351" spans="1:12" x14ac:dyDescent="0.35">
      <c r="A28351" s="1" t="s">
        <v>46802</v>
      </c>
      <c r="B28351" t="s">
        <v>46803</v>
      </c>
      <c r="C28351" t="s">
        <v>13</v>
      </c>
      <c r="D28351" t="s">
        <v>14</v>
      </c>
      <c r="E28351">
        <v>2</v>
      </c>
      <c r="F28351" s="2">
        <v>360.44</v>
      </c>
      <c r="G28351" s="3">
        <v>1847.85</v>
      </c>
      <c r="H28351" s="3">
        <v>3.6044</v>
      </c>
      <c r="I28351" s="3">
        <v>0</v>
      </c>
      <c r="J28351" s="3">
        <v>364.0444</v>
      </c>
      <c r="K28351" s="4">
        <v>0.35000000000000003</v>
      </c>
      <c r="L28351" s="73">
        <v>660.88060307692308</v>
      </c>
    </row>
    <row r="28352" spans="1:12" x14ac:dyDescent="0.35">
      <c r="A28352" s="1" t="s">
        <v>46804</v>
      </c>
      <c r="B28352" t="s">
        <v>41641</v>
      </c>
      <c r="C28352" t="s">
        <v>34</v>
      </c>
      <c r="D28352" t="s">
        <v>35</v>
      </c>
      <c r="E28352">
        <v>2</v>
      </c>
      <c r="F28352" s="2">
        <v>83.78</v>
      </c>
      <c r="G28352" s="3">
        <v>429.51</v>
      </c>
      <c r="H28352" s="3">
        <v>0.83779999999999999</v>
      </c>
      <c r="I28352" s="3">
        <v>0</v>
      </c>
      <c r="J28352" s="3">
        <v>84.617800000000003</v>
      </c>
      <c r="K28352" s="4">
        <v>0.35000000000000003</v>
      </c>
      <c r="L28352" s="73">
        <v>153.61385230769233</v>
      </c>
    </row>
    <row r="28353" spans="1:12" x14ac:dyDescent="0.35">
      <c r="A28353" s="1" t="s">
        <v>46805</v>
      </c>
      <c r="B28353" t="s">
        <v>46806</v>
      </c>
      <c r="C28353" t="s">
        <v>34</v>
      </c>
      <c r="D28353" t="s">
        <v>35</v>
      </c>
      <c r="E28353">
        <v>2</v>
      </c>
      <c r="F28353" s="2">
        <v>108.15</v>
      </c>
      <c r="G28353" s="3">
        <v>565.53</v>
      </c>
      <c r="H28353" s="3">
        <v>1.0815000000000001</v>
      </c>
      <c r="I28353" s="3">
        <v>0</v>
      </c>
      <c r="J28353" s="3">
        <v>109.23150000000001</v>
      </c>
      <c r="K28353" s="4">
        <v>0.34999999999999992</v>
      </c>
      <c r="L28353" s="73">
        <v>198.29718461538462</v>
      </c>
    </row>
    <row r="28354" spans="1:12" x14ac:dyDescent="0.35">
      <c r="A28354" s="1" t="s">
        <v>46807</v>
      </c>
      <c r="B28354" t="s">
        <v>46808</v>
      </c>
      <c r="C28354" t="s">
        <v>34</v>
      </c>
      <c r="D28354" t="s">
        <v>35</v>
      </c>
      <c r="E28354">
        <v>2</v>
      </c>
      <c r="F28354" s="2">
        <v>421.05</v>
      </c>
      <c r="G28354" s="3">
        <v>2619.81</v>
      </c>
      <c r="H28354" s="3">
        <v>4.2105000000000006</v>
      </c>
      <c r="I28354" s="3">
        <v>0</v>
      </c>
      <c r="J28354" s="3">
        <v>425.26050000000004</v>
      </c>
      <c r="K28354" s="4">
        <v>0.34999999999999992</v>
      </c>
      <c r="L28354" s="73">
        <v>772.01136923076922</v>
      </c>
    </row>
    <row r="28355" spans="1:12" x14ac:dyDescent="0.35">
      <c r="A28355" s="1" t="s">
        <v>46809</v>
      </c>
      <c r="B28355" t="s">
        <v>46810</v>
      </c>
      <c r="C28355" t="s">
        <v>34</v>
      </c>
      <c r="D28355" t="s">
        <v>35</v>
      </c>
      <c r="E28355">
        <v>1</v>
      </c>
      <c r="F28355" s="2">
        <v>7.51</v>
      </c>
      <c r="G28355" s="3">
        <v>39.06</v>
      </c>
      <c r="H28355" s="3">
        <v>7.51E-2</v>
      </c>
      <c r="I28355" s="3">
        <v>0.35297000000000001</v>
      </c>
      <c r="J28355" s="3">
        <v>7.9380699999999997</v>
      </c>
      <c r="K28355" s="4">
        <v>0.34999999999999992</v>
      </c>
      <c r="L28355" s="73">
        <v>14.410650153846152</v>
      </c>
    </row>
    <row r="28356" spans="1:12" x14ac:dyDescent="0.35">
      <c r="A28356" s="1" t="s">
        <v>46811</v>
      </c>
      <c r="B28356" t="s">
        <v>46812</v>
      </c>
      <c r="C28356" t="s">
        <v>34</v>
      </c>
      <c r="D28356" t="s">
        <v>35</v>
      </c>
      <c r="E28356">
        <v>2</v>
      </c>
      <c r="F28356" s="2">
        <v>458.63</v>
      </c>
      <c r="G28356" s="3">
        <v>2351.2600000000002</v>
      </c>
      <c r="H28356" s="3">
        <v>4.5863000000000005</v>
      </c>
      <c r="I28356" s="3">
        <v>0</v>
      </c>
      <c r="J28356" s="3">
        <v>463.21629999999999</v>
      </c>
      <c r="K28356" s="4">
        <v>0.35</v>
      </c>
      <c r="L28356" s="73">
        <v>840.9157446153846</v>
      </c>
    </row>
    <row r="28357" spans="1:12" x14ac:dyDescent="0.35">
      <c r="A28357" s="1" t="s">
        <v>46813</v>
      </c>
      <c r="B28357" t="s">
        <v>40460</v>
      </c>
      <c r="C28357" t="s">
        <v>34</v>
      </c>
      <c r="D28357" t="s">
        <v>35</v>
      </c>
      <c r="E28357">
        <v>1</v>
      </c>
      <c r="F28357" s="2">
        <v>856.44</v>
      </c>
      <c r="G28357" s="3">
        <v>4390.6400000000003</v>
      </c>
      <c r="H28357" s="3">
        <v>8.5644000000000009</v>
      </c>
      <c r="I28357" s="3">
        <v>40.252680000000005</v>
      </c>
      <c r="J28357" s="3">
        <v>905.25708000000009</v>
      </c>
      <c r="K28357" s="4">
        <v>0.35000000000000003</v>
      </c>
      <c r="L28357" s="73">
        <v>1643.3897760000002</v>
      </c>
    </row>
    <row r="28358" spans="1:12" x14ac:dyDescent="0.35">
      <c r="A28358" s="1" t="s">
        <v>46814</v>
      </c>
      <c r="B28358" t="s">
        <v>46815</v>
      </c>
      <c r="C28358" t="s">
        <v>34</v>
      </c>
      <c r="D28358" t="s">
        <v>35</v>
      </c>
      <c r="E28358">
        <v>1</v>
      </c>
      <c r="F28358" s="2">
        <v>90.36</v>
      </c>
      <c r="G28358" s="3">
        <v>463.25</v>
      </c>
      <c r="H28358" s="3">
        <v>0.90359999999999996</v>
      </c>
      <c r="I28358" s="3">
        <v>4.2469200000000003</v>
      </c>
      <c r="J28358" s="3">
        <v>95.51052</v>
      </c>
      <c r="K28358" s="4">
        <v>0.34999999999999992</v>
      </c>
      <c r="L28358" s="73">
        <v>173.38832861538458</v>
      </c>
    </row>
    <row r="28359" spans="1:12" x14ac:dyDescent="0.35">
      <c r="A28359" s="1" t="s">
        <v>46816</v>
      </c>
      <c r="B28359" t="s">
        <v>46453</v>
      </c>
      <c r="C28359" t="s">
        <v>13</v>
      </c>
      <c r="D28359" t="s">
        <v>14</v>
      </c>
      <c r="E28359">
        <v>2</v>
      </c>
      <c r="F28359" s="2">
        <v>356.24</v>
      </c>
      <c r="G28359" s="3">
        <v>1687.33</v>
      </c>
      <c r="H28359" s="3">
        <v>3.5624000000000002</v>
      </c>
      <c r="I28359" s="3">
        <v>0</v>
      </c>
      <c r="J28359" s="3">
        <v>359.80240000000003</v>
      </c>
      <c r="K28359" s="4">
        <v>0.34999999999999992</v>
      </c>
      <c r="L28359" s="73">
        <v>653.17974153846149</v>
      </c>
    </row>
    <row r="28360" spans="1:12" x14ac:dyDescent="0.35">
      <c r="A28360" s="1" t="s">
        <v>46817</v>
      </c>
      <c r="B28360" t="s">
        <v>46818</v>
      </c>
      <c r="C28360" t="s">
        <v>34</v>
      </c>
      <c r="D28360" t="s">
        <v>35</v>
      </c>
      <c r="E28360">
        <v>2</v>
      </c>
      <c r="F28360" s="2">
        <v>5.37</v>
      </c>
      <c r="G28360" s="3">
        <v>40.03</v>
      </c>
      <c r="H28360" s="3">
        <v>5.3700000000000005E-2</v>
      </c>
      <c r="I28360" s="3">
        <v>0</v>
      </c>
      <c r="J28360" s="3">
        <v>5.4237000000000002</v>
      </c>
      <c r="K28360" s="4">
        <v>0.35</v>
      </c>
      <c r="L28360" s="73">
        <v>9.8461015384615376</v>
      </c>
    </row>
    <row r="28361" spans="1:12" x14ac:dyDescent="0.35">
      <c r="A28361" s="1" t="s">
        <v>46819</v>
      </c>
      <c r="B28361" t="s">
        <v>46820</v>
      </c>
      <c r="C28361" t="s">
        <v>13</v>
      </c>
      <c r="D28361" t="s">
        <v>14</v>
      </c>
      <c r="E28361">
        <v>2</v>
      </c>
      <c r="F28361" s="2">
        <v>463.49</v>
      </c>
      <c r="G28361" s="3">
        <v>2195.39</v>
      </c>
      <c r="H28361" s="3">
        <v>4.6349</v>
      </c>
      <c r="I28361" s="3">
        <v>0</v>
      </c>
      <c r="J28361" s="3">
        <v>468.12490000000003</v>
      </c>
      <c r="K28361" s="4">
        <v>0.34999999999999992</v>
      </c>
      <c r="L28361" s="73">
        <v>849.82674153846153</v>
      </c>
    </row>
    <row r="28362" spans="1:12" x14ac:dyDescent="0.35">
      <c r="A28362" s="1" t="s">
        <v>46821</v>
      </c>
      <c r="B28362" t="s">
        <v>46822</v>
      </c>
      <c r="C28362" t="s">
        <v>34</v>
      </c>
      <c r="D28362" t="s">
        <v>35</v>
      </c>
      <c r="E28362">
        <v>2</v>
      </c>
      <c r="F28362" s="2">
        <v>7023.06</v>
      </c>
      <c r="G28362" s="3">
        <v>36769.949999999997</v>
      </c>
      <c r="H28362" s="3">
        <v>70.23060000000001</v>
      </c>
      <c r="I28362" s="3">
        <v>0</v>
      </c>
      <c r="J28362" s="3">
        <v>7093.2906000000003</v>
      </c>
      <c r="K28362" s="4">
        <v>0.35</v>
      </c>
      <c r="L28362" s="73">
        <v>12877.050627692308</v>
      </c>
    </row>
    <row r="28363" spans="1:12" x14ac:dyDescent="0.35">
      <c r="A28363" s="1" t="s">
        <v>46823</v>
      </c>
      <c r="B28363" t="s">
        <v>46824</v>
      </c>
      <c r="C28363" t="s">
        <v>34</v>
      </c>
      <c r="D28363" t="s">
        <v>35</v>
      </c>
      <c r="E28363">
        <v>2</v>
      </c>
      <c r="F28363" s="2">
        <v>6.72</v>
      </c>
      <c r="G28363" s="3">
        <v>50.27</v>
      </c>
      <c r="H28363" s="3">
        <v>6.7199999999999996E-2</v>
      </c>
      <c r="I28363" s="3">
        <v>0</v>
      </c>
      <c r="J28363" s="3">
        <v>6.7871999999999995</v>
      </c>
      <c r="K28363" s="4">
        <v>0.34999999999999992</v>
      </c>
      <c r="L28363" s="73">
        <v>12.321378461538458</v>
      </c>
    </row>
    <row r="28364" spans="1:12" x14ac:dyDescent="0.35">
      <c r="A28364" s="1" t="s">
        <v>46825</v>
      </c>
      <c r="B28364" t="s">
        <v>46826</v>
      </c>
      <c r="C28364" t="s">
        <v>34</v>
      </c>
      <c r="D28364" t="s">
        <v>35</v>
      </c>
      <c r="E28364">
        <v>1</v>
      </c>
      <c r="F28364" s="2">
        <v>2734.21</v>
      </c>
      <c r="G28364" s="3">
        <v>14315.24</v>
      </c>
      <c r="H28364" s="3">
        <v>27.342100000000002</v>
      </c>
      <c r="I28364" s="3">
        <v>128.50787</v>
      </c>
      <c r="J28364" s="3">
        <v>2890.0599699999998</v>
      </c>
      <c r="K28364" s="4">
        <v>0.35</v>
      </c>
      <c r="L28364" s="73">
        <v>5246.5704070769225</v>
      </c>
    </row>
    <row r="28365" spans="1:12" x14ac:dyDescent="0.35">
      <c r="A28365" s="1">
        <v>41005402</v>
      </c>
      <c r="B28365" t="s">
        <v>43161</v>
      </c>
      <c r="C28365" t="s">
        <v>34</v>
      </c>
      <c r="D28365" t="s">
        <v>35</v>
      </c>
      <c r="E28365">
        <v>2</v>
      </c>
      <c r="F28365" s="2">
        <v>704.95</v>
      </c>
      <c r="G28365" s="3">
        <v>3614.04</v>
      </c>
      <c r="H28365" s="3">
        <v>7.049500000000001</v>
      </c>
      <c r="I28365" s="3">
        <v>0</v>
      </c>
      <c r="J28365" s="3">
        <v>711.99950000000001</v>
      </c>
      <c r="K28365" s="4">
        <v>0.35000000000000003</v>
      </c>
      <c r="L28365" s="73">
        <v>1292.5529384615386</v>
      </c>
    </row>
    <row r="28366" spans="1:12" x14ac:dyDescent="0.35">
      <c r="A28366" s="1" t="s">
        <v>46827</v>
      </c>
      <c r="B28366" t="s">
        <v>13712</v>
      </c>
      <c r="C28366" t="s">
        <v>34</v>
      </c>
      <c r="D28366" t="s">
        <v>35</v>
      </c>
      <c r="E28366">
        <v>1</v>
      </c>
      <c r="F28366" s="2">
        <v>184.1</v>
      </c>
      <c r="G28366" s="3">
        <v>923.56</v>
      </c>
      <c r="H28366" s="3">
        <v>1.841</v>
      </c>
      <c r="I28366" s="3">
        <v>8.6526999999999994</v>
      </c>
      <c r="J28366" s="3">
        <v>194.59370000000001</v>
      </c>
      <c r="K28366" s="4">
        <v>0.35</v>
      </c>
      <c r="L28366" s="73">
        <v>353.26240923076926</v>
      </c>
    </row>
    <row r="28367" spans="1:12" x14ac:dyDescent="0.35">
      <c r="A28367" s="1" t="s">
        <v>46828</v>
      </c>
      <c r="B28367" t="s">
        <v>46829</v>
      </c>
      <c r="C28367" t="s">
        <v>13</v>
      </c>
      <c r="D28367" t="s">
        <v>14</v>
      </c>
      <c r="E28367">
        <v>2</v>
      </c>
      <c r="F28367" s="2">
        <v>20.94</v>
      </c>
      <c r="G28367" s="3">
        <v>100.47</v>
      </c>
      <c r="H28367" s="3">
        <v>0.20940000000000003</v>
      </c>
      <c r="I28367" s="3">
        <v>0</v>
      </c>
      <c r="J28367" s="3">
        <v>21.1494</v>
      </c>
      <c r="K28367" s="4">
        <v>0.35</v>
      </c>
      <c r="L28367" s="73">
        <v>38.394295384615383</v>
      </c>
    </row>
    <row r="28368" spans="1:12" x14ac:dyDescent="0.35">
      <c r="A28368" s="1" t="s">
        <v>46830</v>
      </c>
      <c r="B28368" t="s">
        <v>46831</v>
      </c>
      <c r="C28368" t="s">
        <v>34</v>
      </c>
      <c r="D28368" t="s">
        <v>35</v>
      </c>
      <c r="E28368">
        <v>2</v>
      </c>
      <c r="F28368" s="2">
        <v>6.89</v>
      </c>
      <c r="G28368" s="3">
        <v>38.299999999999997</v>
      </c>
      <c r="H28368" s="3">
        <v>6.8900000000000003E-2</v>
      </c>
      <c r="I28368" s="3">
        <v>0</v>
      </c>
      <c r="J28368" s="3">
        <v>6.9588999999999999</v>
      </c>
      <c r="K28368" s="4">
        <v>0.35</v>
      </c>
      <c r="L28368" s="73">
        <v>12.63308</v>
      </c>
    </row>
    <row r="28369" spans="1:12" x14ac:dyDescent="0.35">
      <c r="A28369" s="1" t="s">
        <v>46832</v>
      </c>
      <c r="B28369" t="s">
        <v>46654</v>
      </c>
      <c r="C28369" t="s">
        <v>13</v>
      </c>
      <c r="D28369" t="s">
        <v>14</v>
      </c>
      <c r="E28369">
        <v>2</v>
      </c>
      <c r="F28369" s="2">
        <v>37.28</v>
      </c>
      <c r="G28369" s="3">
        <v>167.64</v>
      </c>
      <c r="H28369" s="3">
        <v>0.37280000000000002</v>
      </c>
      <c r="I28369" s="3">
        <v>0</v>
      </c>
      <c r="J28369" s="3">
        <v>37.652799999999999</v>
      </c>
      <c r="K28369" s="4">
        <v>0.35</v>
      </c>
      <c r="L28369" s="73">
        <v>68.354313846153843</v>
      </c>
    </row>
    <row r="28370" spans="1:12" x14ac:dyDescent="0.35">
      <c r="A28370" s="1" t="s">
        <v>46833</v>
      </c>
      <c r="B28370" t="s">
        <v>43963</v>
      </c>
      <c r="C28370" t="s">
        <v>34</v>
      </c>
      <c r="D28370" t="s">
        <v>35</v>
      </c>
      <c r="E28370">
        <v>1</v>
      </c>
      <c r="F28370" s="2">
        <v>593.47</v>
      </c>
      <c r="G28370" s="3">
        <v>3042.52</v>
      </c>
      <c r="H28370" s="3">
        <v>5.9347000000000003</v>
      </c>
      <c r="I28370" s="3">
        <v>27.893090000000001</v>
      </c>
      <c r="J28370" s="3">
        <v>627.29779000000008</v>
      </c>
      <c r="K28370" s="4">
        <v>0.35</v>
      </c>
      <c r="L28370" s="73">
        <v>1138.7867572307694</v>
      </c>
    </row>
    <row r="28371" spans="1:12" x14ac:dyDescent="0.35">
      <c r="A28371" s="1" t="s">
        <v>46834</v>
      </c>
      <c r="B28371" t="s">
        <v>46835</v>
      </c>
      <c r="C28371" t="s">
        <v>34</v>
      </c>
      <c r="D28371" t="s">
        <v>35</v>
      </c>
      <c r="E28371">
        <v>1</v>
      </c>
      <c r="F28371" s="2">
        <v>100.29</v>
      </c>
      <c r="G28371" s="3">
        <v>525.08000000000004</v>
      </c>
      <c r="H28371" s="3">
        <v>1.0029000000000001</v>
      </c>
      <c r="I28371" s="3">
        <v>4.7136300000000002</v>
      </c>
      <c r="J28371" s="3">
        <v>106.00653</v>
      </c>
      <c r="K28371" s="4">
        <v>0.35</v>
      </c>
      <c r="L28371" s="73">
        <v>192.44262369230768</v>
      </c>
    </row>
    <row r="28372" spans="1:12" x14ac:dyDescent="0.35">
      <c r="A28372" s="1" t="s">
        <v>46836</v>
      </c>
      <c r="B28372" t="s">
        <v>46837</v>
      </c>
      <c r="C28372" t="s">
        <v>13</v>
      </c>
      <c r="D28372" t="s">
        <v>14</v>
      </c>
      <c r="E28372">
        <v>1</v>
      </c>
      <c r="F28372" s="2">
        <v>35.22</v>
      </c>
      <c r="G28372" s="3">
        <v>180.52</v>
      </c>
      <c r="H28372" s="3">
        <v>0.35220000000000001</v>
      </c>
      <c r="I28372" s="3">
        <v>1.65534</v>
      </c>
      <c r="J28372" s="3">
        <v>37.227540000000005</v>
      </c>
      <c r="K28372" s="4">
        <v>0.35</v>
      </c>
      <c r="L28372" s="73">
        <v>67.582303384615386</v>
      </c>
    </row>
    <row r="28373" spans="1:12" x14ac:dyDescent="0.35">
      <c r="A28373" s="1" t="s">
        <v>46838</v>
      </c>
      <c r="B28373" t="s">
        <v>46839</v>
      </c>
      <c r="C28373" t="s">
        <v>34</v>
      </c>
      <c r="D28373" t="s">
        <v>35</v>
      </c>
      <c r="E28373">
        <v>1</v>
      </c>
      <c r="F28373" s="2">
        <v>172.82</v>
      </c>
      <c r="G28373" s="3">
        <v>904.87</v>
      </c>
      <c r="H28373" s="3">
        <v>1.7282</v>
      </c>
      <c r="I28373" s="3">
        <v>8.122539999999999</v>
      </c>
      <c r="J28373" s="3">
        <v>182.67073999999997</v>
      </c>
      <c r="K28373" s="4">
        <v>0.35</v>
      </c>
      <c r="L28373" s="73">
        <v>331.61765107692304</v>
      </c>
    </row>
    <row r="28374" spans="1:12" x14ac:dyDescent="0.35">
      <c r="A28374" s="1" t="s">
        <v>46840</v>
      </c>
      <c r="B28374" t="s">
        <v>46841</v>
      </c>
      <c r="C28374" t="s">
        <v>34</v>
      </c>
      <c r="D28374" t="s">
        <v>35</v>
      </c>
      <c r="E28374">
        <v>2</v>
      </c>
      <c r="F28374" s="2">
        <v>13410.53</v>
      </c>
      <c r="G28374" s="3">
        <v>75513.25</v>
      </c>
      <c r="H28374" s="3">
        <v>134.1053</v>
      </c>
      <c r="I28374" s="3">
        <v>0</v>
      </c>
      <c r="J28374" s="3">
        <v>13544.6353</v>
      </c>
      <c r="K28374" s="4">
        <v>0.35000000000000003</v>
      </c>
      <c r="L28374" s="73">
        <v>24588.722544615386</v>
      </c>
    </row>
    <row r="28375" spans="1:12" x14ac:dyDescent="0.35">
      <c r="A28375" s="1" t="s">
        <v>46842</v>
      </c>
      <c r="B28375" t="s">
        <v>46843</v>
      </c>
      <c r="C28375" t="s">
        <v>34</v>
      </c>
      <c r="D28375" t="s">
        <v>35</v>
      </c>
      <c r="E28375">
        <v>2</v>
      </c>
      <c r="F28375" s="2">
        <v>11494.74</v>
      </c>
      <c r="G28375" s="3">
        <v>55613.08</v>
      </c>
      <c r="H28375" s="3">
        <v>114.9474</v>
      </c>
      <c r="I28375" s="3">
        <v>0</v>
      </c>
      <c r="J28375" s="3">
        <v>11609.687399999999</v>
      </c>
      <c r="K28375" s="4">
        <v>0.35</v>
      </c>
      <c r="L28375" s="73">
        <v>21076.047895384614</v>
      </c>
    </row>
    <row r="28376" spans="1:12" x14ac:dyDescent="0.35">
      <c r="A28376" s="1" t="s">
        <v>46844</v>
      </c>
      <c r="B28376" t="s">
        <v>46845</v>
      </c>
      <c r="C28376" t="s">
        <v>46</v>
      </c>
      <c r="D28376" t="s">
        <v>47</v>
      </c>
      <c r="E28376">
        <v>1</v>
      </c>
      <c r="F28376" s="2">
        <v>33.85</v>
      </c>
      <c r="G28376" s="3">
        <v>173.56</v>
      </c>
      <c r="H28376" s="3">
        <v>0.33850000000000002</v>
      </c>
      <c r="I28376" s="3">
        <v>1.5909500000000001</v>
      </c>
      <c r="J28376" s="3">
        <v>35.779450000000004</v>
      </c>
      <c r="K28376" s="4">
        <v>0.35</v>
      </c>
      <c r="L28376" s="73">
        <v>64.953463076923086</v>
      </c>
    </row>
    <row r="28377" spans="1:12" x14ac:dyDescent="0.35">
      <c r="A28377" s="1" t="s">
        <v>46846</v>
      </c>
      <c r="B28377" t="s">
        <v>46847</v>
      </c>
      <c r="C28377" t="s">
        <v>34</v>
      </c>
      <c r="D28377" t="s">
        <v>35</v>
      </c>
      <c r="E28377">
        <v>2</v>
      </c>
      <c r="F28377" s="2">
        <v>6.21</v>
      </c>
      <c r="G28377" s="3">
        <v>32.72</v>
      </c>
      <c r="H28377" s="3">
        <v>6.2100000000000002E-2</v>
      </c>
      <c r="I28377" s="3">
        <v>0</v>
      </c>
      <c r="J28377" s="3">
        <v>6.2721</v>
      </c>
      <c r="K28377" s="4">
        <v>0.35000000000000003</v>
      </c>
      <c r="L28377" s="73">
        <v>11.386273846153847</v>
      </c>
    </row>
    <row r="28378" spans="1:12" x14ac:dyDescent="0.35">
      <c r="A28378" s="1" t="s">
        <v>46848</v>
      </c>
      <c r="B28378" t="s">
        <v>40434</v>
      </c>
      <c r="C28378" t="s">
        <v>34</v>
      </c>
      <c r="D28378" t="s">
        <v>35</v>
      </c>
      <c r="E28378">
        <v>1</v>
      </c>
      <c r="F28378" s="2">
        <v>17.61</v>
      </c>
      <c r="G28378" s="3">
        <v>92.05</v>
      </c>
      <c r="H28378" s="3">
        <v>0.17610000000000001</v>
      </c>
      <c r="I28378" s="3">
        <v>0.82767000000000002</v>
      </c>
      <c r="J28378" s="3">
        <v>18.613770000000002</v>
      </c>
      <c r="K28378" s="4">
        <v>0.35</v>
      </c>
      <c r="L28378" s="73">
        <v>33.791151692307693</v>
      </c>
    </row>
    <row r="28379" spans="1:12" x14ac:dyDescent="0.35">
      <c r="A28379" s="1" t="s">
        <v>46849</v>
      </c>
      <c r="B28379" t="s">
        <v>46850</v>
      </c>
      <c r="C28379" t="s">
        <v>34</v>
      </c>
      <c r="D28379" t="s">
        <v>35</v>
      </c>
      <c r="E28379">
        <v>1</v>
      </c>
      <c r="F28379" s="2">
        <v>70.83</v>
      </c>
      <c r="G28379" s="3">
        <v>529.1</v>
      </c>
      <c r="H28379" s="3">
        <v>0.70830000000000004</v>
      </c>
      <c r="I28379" s="3">
        <v>3.3290099999999998</v>
      </c>
      <c r="J28379" s="3">
        <v>74.867309999999989</v>
      </c>
      <c r="K28379" s="4">
        <v>0.34999999999999992</v>
      </c>
      <c r="L28379" s="73">
        <v>135.91296276923075</v>
      </c>
    </row>
    <row r="28380" spans="1:12" x14ac:dyDescent="0.35">
      <c r="A28380" s="1" t="s">
        <v>46851</v>
      </c>
      <c r="B28380" t="s">
        <v>41776</v>
      </c>
      <c r="C28380" t="s">
        <v>34</v>
      </c>
      <c r="D28380" t="s">
        <v>35</v>
      </c>
      <c r="E28380">
        <v>1</v>
      </c>
      <c r="F28380" s="2">
        <v>232.97</v>
      </c>
      <c r="G28380" s="3">
        <v>1194.31</v>
      </c>
      <c r="H28380" s="3">
        <v>2.3296999999999999</v>
      </c>
      <c r="I28380" s="3">
        <v>10.949590000000001</v>
      </c>
      <c r="J28380" s="3">
        <v>246.24929</v>
      </c>
      <c r="K28380" s="4">
        <v>0.35000000000000003</v>
      </c>
      <c r="L28380" s="73">
        <v>447.03717261538463</v>
      </c>
    </row>
    <row r="28381" spans="1:12" x14ac:dyDescent="0.35">
      <c r="A28381" s="1" t="s">
        <v>46852</v>
      </c>
      <c r="B28381" t="s">
        <v>46853</v>
      </c>
      <c r="C28381" t="s">
        <v>34</v>
      </c>
      <c r="D28381" t="s">
        <v>35</v>
      </c>
      <c r="E28381">
        <v>2</v>
      </c>
      <c r="F28381" s="2">
        <v>3.46</v>
      </c>
      <c r="G28381" s="3">
        <v>17.73</v>
      </c>
      <c r="H28381" s="3">
        <v>3.4599999999999999E-2</v>
      </c>
      <c r="I28381" s="3">
        <v>0</v>
      </c>
      <c r="J28381" s="3">
        <v>3.4946000000000002</v>
      </c>
      <c r="K28381" s="4">
        <v>0.35000000000000003</v>
      </c>
      <c r="L28381" s="73">
        <v>6.3440430769230769</v>
      </c>
    </row>
    <row r="28382" spans="1:12" x14ac:dyDescent="0.35">
      <c r="A28382" s="1" t="s">
        <v>46854</v>
      </c>
      <c r="B28382" t="s">
        <v>46855</v>
      </c>
      <c r="C28382" t="s">
        <v>34</v>
      </c>
      <c r="D28382" t="s">
        <v>35</v>
      </c>
      <c r="E28382">
        <v>2</v>
      </c>
      <c r="F28382" s="2">
        <v>1513.68</v>
      </c>
      <c r="G28382" s="3">
        <v>7769.63</v>
      </c>
      <c r="H28382" s="3">
        <v>15.136800000000001</v>
      </c>
      <c r="I28382" s="3">
        <v>0</v>
      </c>
      <c r="J28382" s="3">
        <v>1528.8168000000001</v>
      </c>
      <c r="K28382" s="4">
        <v>0.34999999999999992</v>
      </c>
      <c r="L28382" s="73">
        <v>2775.3904984615383</v>
      </c>
    </row>
    <row r="28383" spans="1:12" x14ac:dyDescent="0.35">
      <c r="A28383" s="1">
        <v>41000620</v>
      </c>
      <c r="B28383" t="s">
        <v>44617</v>
      </c>
      <c r="C28383" t="s">
        <v>34</v>
      </c>
      <c r="D28383" t="s">
        <v>35</v>
      </c>
      <c r="E28383">
        <v>1</v>
      </c>
      <c r="F28383" s="2">
        <v>375.56</v>
      </c>
      <c r="G28383" s="3">
        <v>1925.39</v>
      </c>
      <c r="H28383" s="3">
        <v>3.7556000000000003</v>
      </c>
      <c r="I28383" s="3">
        <v>17.651320000000002</v>
      </c>
      <c r="J28383" s="3">
        <v>396.96692000000002</v>
      </c>
      <c r="K28383" s="4">
        <v>0.35</v>
      </c>
      <c r="L28383" s="73">
        <v>720.64763938461533</v>
      </c>
    </row>
    <row r="28384" spans="1:12" x14ac:dyDescent="0.35">
      <c r="A28384" s="1" t="s">
        <v>46856</v>
      </c>
      <c r="B28384" t="s">
        <v>46857</v>
      </c>
      <c r="C28384" t="s">
        <v>34</v>
      </c>
      <c r="D28384" t="s">
        <v>35</v>
      </c>
      <c r="E28384">
        <v>1</v>
      </c>
      <c r="F28384" s="2">
        <v>626.89</v>
      </c>
      <c r="G28384" s="3">
        <v>3213.88</v>
      </c>
      <c r="H28384" s="3">
        <v>6.2689000000000004</v>
      </c>
      <c r="I28384" s="3">
        <v>29.463829999999998</v>
      </c>
      <c r="J28384" s="3">
        <v>662.62273000000005</v>
      </c>
      <c r="K28384" s="4">
        <v>0.35</v>
      </c>
      <c r="L28384" s="73">
        <v>1202.9151098461539</v>
      </c>
    </row>
    <row r="28385" spans="1:12" x14ac:dyDescent="0.35">
      <c r="A28385" s="1" t="s">
        <v>46858</v>
      </c>
      <c r="B28385" t="s">
        <v>46859</v>
      </c>
      <c r="C28385" t="s">
        <v>34</v>
      </c>
      <c r="D28385" t="s">
        <v>35</v>
      </c>
      <c r="E28385">
        <v>1</v>
      </c>
      <c r="F28385" s="2">
        <v>532.28</v>
      </c>
      <c r="G28385" s="3">
        <v>2728.76</v>
      </c>
      <c r="H28385" s="3">
        <v>5.3228</v>
      </c>
      <c r="I28385" s="3">
        <v>25.017160000000001</v>
      </c>
      <c r="J28385" s="3">
        <v>562.61995999999999</v>
      </c>
      <c r="K28385" s="4">
        <v>0.34999999999999992</v>
      </c>
      <c r="L28385" s="73">
        <v>1021.3716196923076</v>
      </c>
    </row>
    <row r="28386" spans="1:12" x14ac:dyDescent="0.35">
      <c r="A28386" s="1" t="s">
        <v>46860</v>
      </c>
      <c r="B28386" t="s">
        <v>46861</v>
      </c>
      <c r="C28386" t="s">
        <v>46</v>
      </c>
      <c r="D28386" t="s">
        <v>47</v>
      </c>
      <c r="E28386">
        <v>1</v>
      </c>
      <c r="F28386" s="2">
        <v>95.02</v>
      </c>
      <c r="G28386" s="3">
        <v>487.13</v>
      </c>
      <c r="H28386" s="3">
        <v>0.95019999999999993</v>
      </c>
      <c r="I28386" s="3">
        <v>4.4659399999999998</v>
      </c>
      <c r="J28386" s="3">
        <v>100.43613999999999</v>
      </c>
      <c r="K28386" s="4">
        <v>0.35</v>
      </c>
      <c r="L28386" s="73">
        <v>182.33022338461538</v>
      </c>
    </row>
    <row r="28387" spans="1:12" x14ac:dyDescent="0.35">
      <c r="A28387" s="1" t="s">
        <v>46862</v>
      </c>
      <c r="B28387" t="s">
        <v>46863</v>
      </c>
      <c r="C28387" t="s">
        <v>34</v>
      </c>
      <c r="D28387" t="s">
        <v>35</v>
      </c>
      <c r="E28387">
        <v>1</v>
      </c>
      <c r="F28387" s="2">
        <v>82.94</v>
      </c>
      <c r="G28387" s="3">
        <v>425.22</v>
      </c>
      <c r="H28387" s="3">
        <v>0.82940000000000003</v>
      </c>
      <c r="I28387" s="3">
        <v>3.89818</v>
      </c>
      <c r="J28387" s="3">
        <v>87.667580000000001</v>
      </c>
      <c r="K28387" s="4">
        <v>0.35</v>
      </c>
      <c r="L28387" s="73">
        <v>159.15037599999999</v>
      </c>
    </row>
    <row r="28388" spans="1:12" x14ac:dyDescent="0.35">
      <c r="A28388" s="1" t="s">
        <v>46864</v>
      </c>
      <c r="B28388" t="s">
        <v>46865</v>
      </c>
      <c r="C28388" t="s">
        <v>34</v>
      </c>
      <c r="D28388" t="s">
        <v>35</v>
      </c>
      <c r="E28388">
        <v>1</v>
      </c>
      <c r="F28388" s="2">
        <v>121.56</v>
      </c>
      <c r="G28388" s="3">
        <v>635.64</v>
      </c>
      <c r="H28388" s="3">
        <v>1.2156</v>
      </c>
      <c r="I28388" s="3">
        <v>5.7133200000000004</v>
      </c>
      <c r="J28388" s="3">
        <v>128.48892000000001</v>
      </c>
      <c r="K28388" s="4">
        <v>0.35</v>
      </c>
      <c r="L28388" s="73">
        <v>233.25680861538461</v>
      </c>
    </row>
    <row r="28389" spans="1:12" x14ac:dyDescent="0.35">
      <c r="A28389" s="1">
        <v>41000622</v>
      </c>
      <c r="B28389" t="s">
        <v>44192</v>
      </c>
      <c r="C28389" t="s">
        <v>34</v>
      </c>
      <c r="D28389" t="s">
        <v>35</v>
      </c>
      <c r="E28389">
        <v>1</v>
      </c>
      <c r="F28389" s="2">
        <v>570.77</v>
      </c>
      <c r="G28389" s="3">
        <v>2926.14</v>
      </c>
      <c r="H28389" s="3">
        <v>5.7077</v>
      </c>
      <c r="I28389" s="3">
        <v>26.82619</v>
      </c>
      <c r="J28389" s="3">
        <v>603.30389000000002</v>
      </c>
      <c r="K28389" s="4">
        <v>0.35</v>
      </c>
      <c r="L28389" s="73">
        <v>1095.2286003076924</v>
      </c>
    </row>
    <row r="28390" spans="1:12" x14ac:dyDescent="0.35">
      <c r="A28390" s="1" t="s">
        <v>46866</v>
      </c>
      <c r="B28390" t="s">
        <v>46867</v>
      </c>
      <c r="C28390" t="s">
        <v>46</v>
      </c>
      <c r="D28390" t="s">
        <v>47</v>
      </c>
      <c r="E28390">
        <v>2</v>
      </c>
      <c r="F28390" s="2">
        <v>379.89</v>
      </c>
      <c r="G28390" s="3">
        <v>1949.93</v>
      </c>
      <c r="H28390" s="3">
        <v>3.7988999999999997</v>
      </c>
      <c r="I28390" s="3">
        <v>0</v>
      </c>
      <c r="J28390" s="3">
        <v>383.68889999999999</v>
      </c>
      <c r="K28390" s="4">
        <v>0.34999999999999992</v>
      </c>
      <c r="L28390" s="73">
        <v>696.54292615384611</v>
      </c>
    </row>
    <row r="28391" spans="1:12" x14ac:dyDescent="0.35">
      <c r="A28391" s="1" t="s">
        <v>46868</v>
      </c>
      <c r="B28391" t="s">
        <v>46869</v>
      </c>
      <c r="C28391" t="s">
        <v>13</v>
      </c>
      <c r="D28391" t="s">
        <v>14</v>
      </c>
      <c r="E28391">
        <v>2</v>
      </c>
      <c r="F28391" s="2">
        <v>13.65</v>
      </c>
      <c r="G28391" s="3">
        <v>64.290000000000006</v>
      </c>
      <c r="H28391" s="3">
        <v>0.13650000000000001</v>
      </c>
      <c r="I28391" s="3">
        <v>0</v>
      </c>
      <c r="J28391" s="3">
        <v>13.7865</v>
      </c>
      <c r="K28391" s="4">
        <v>0.35000000000000003</v>
      </c>
      <c r="L28391" s="73">
        <v>25.027799999999999</v>
      </c>
    </row>
    <row r="28392" spans="1:12" x14ac:dyDescent="0.35">
      <c r="A28392" s="1" t="s">
        <v>46870</v>
      </c>
      <c r="B28392" t="s">
        <v>46871</v>
      </c>
      <c r="C28392" t="s">
        <v>34</v>
      </c>
      <c r="D28392" t="s">
        <v>35</v>
      </c>
      <c r="E28392">
        <v>2</v>
      </c>
      <c r="F28392" s="2">
        <v>104.19</v>
      </c>
      <c r="G28392" s="3">
        <v>534.16999999999996</v>
      </c>
      <c r="H28392" s="3">
        <v>1.0419</v>
      </c>
      <c r="I28392" s="3">
        <v>0</v>
      </c>
      <c r="J28392" s="3">
        <v>105.2319</v>
      </c>
      <c r="K28392" s="4">
        <v>0.34999999999999992</v>
      </c>
      <c r="L28392" s="73">
        <v>191.03637230769229</v>
      </c>
    </row>
    <row r="28393" spans="1:12" x14ac:dyDescent="0.35">
      <c r="A28393" s="1" t="s">
        <v>46872</v>
      </c>
      <c r="B28393" t="s">
        <v>46873</v>
      </c>
      <c r="C28393" t="s">
        <v>34</v>
      </c>
      <c r="D28393" t="s">
        <v>35</v>
      </c>
      <c r="E28393">
        <v>2</v>
      </c>
      <c r="F28393" s="2">
        <v>16024.21</v>
      </c>
      <c r="G28393" s="3">
        <v>83896.39</v>
      </c>
      <c r="H28393" s="3">
        <v>160.24209999999999</v>
      </c>
      <c r="I28393" s="3">
        <v>0</v>
      </c>
      <c r="J28393" s="3">
        <v>16184.452099999999</v>
      </c>
      <c r="K28393" s="4">
        <v>0.35</v>
      </c>
      <c r="L28393" s="73">
        <v>29381.005350769228</v>
      </c>
    </row>
    <row r="28394" spans="1:12" x14ac:dyDescent="0.35">
      <c r="A28394" s="1" t="s">
        <v>46874</v>
      </c>
      <c r="B28394" t="s">
        <v>46875</v>
      </c>
      <c r="C28394" t="s">
        <v>34</v>
      </c>
      <c r="D28394" t="s">
        <v>35</v>
      </c>
      <c r="E28394">
        <v>2</v>
      </c>
      <c r="F28394" s="2">
        <v>35.18</v>
      </c>
      <c r="G28394" s="3">
        <v>356.45</v>
      </c>
      <c r="H28394" s="3">
        <v>0.3518</v>
      </c>
      <c r="I28394" s="3">
        <v>0</v>
      </c>
      <c r="J28394" s="3">
        <v>35.531799999999997</v>
      </c>
      <c r="K28394" s="4">
        <v>0.35</v>
      </c>
      <c r="L28394" s="73">
        <v>64.503883076923074</v>
      </c>
    </row>
    <row r="28395" spans="1:12" x14ac:dyDescent="0.35">
      <c r="A28395" s="1" t="s">
        <v>46876</v>
      </c>
      <c r="B28395" t="s">
        <v>46877</v>
      </c>
      <c r="C28395" t="s">
        <v>13</v>
      </c>
      <c r="D28395" t="s">
        <v>14</v>
      </c>
      <c r="E28395">
        <v>2</v>
      </c>
      <c r="F28395" s="2">
        <v>129.19</v>
      </c>
      <c r="G28395" s="3">
        <v>662.36</v>
      </c>
      <c r="H28395" s="3">
        <v>1.2919</v>
      </c>
      <c r="I28395" s="3">
        <v>0</v>
      </c>
      <c r="J28395" s="3">
        <v>130.4819</v>
      </c>
      <c r="K28395" s="4">
        <v>0.34999999999999992</v>
      </c>
      <c r="L28395" s="73">
        <v>236.87483384615382</v>
      </c>
    </row>
    <row r="28396" spans="1:12" x14ac:dyDescent="0.35">
      <c r="A28396" s="1" t="s">
        <v>46878</v>
      </c>
      <c r="B28396" t="s">
        <v>46879</v>
      </c>
      <c r="C28396" t="s">
        <v>34</v>
      </c>
      <c r="D28396" t="s">
        <v>35</v>
      </c>
      <c r="E28396">
        <v>2</v>
      </c>
      <c r="F28396" s="2">
        <v>126.68</v>
      </c>
      <c r="G28396" s="3">
        <v>946.35</v>
      </c>
      <c r="H28396" s="3">
        <v>1.2668000000000001</v>
      </c>
      <c r="I28396" s="3">
        <v>0</v>
      </c>
      <c r="J28396" s="3">
        <v>127.94680000000001</v>
      </c>
      <c r="K28396" s="4">
        <v>0.35</v>
      </c>
      <c r="L28396" s="73">
        <v>232.27265230769231</v>
      </c>
    </row>
    <row r="28397" spans="1:12" x14ac:dyDescent="0.35">
      <c r="A28397" s="1" t="s">
        <v>46880</v>
      </c>
      <c r="B28397" t="s">
        <v>46881</v>
      </c>
      <c r="C28397" t="s">
        <v>34</v>
      </c>
      <c r="D28397" t="s">
        <v>35</v>
      </c>
      <c r="E28397">
        <v>2</v>
      </c>
      <c r="F28397" s="2">
        <v>57.12</v>
      </c>
      <c r="G28397" s="3">
        <v>279.37</v>
      </c>
      <c r="H28397" s="3">
        <v>0.57120000000000004</v>
      </c>
      <c r="I28397" s="3">
        <v>0</v>
      </c>
      <c r="J28397" s="3">
        <v>57.691199999999995</v>
      </c>
      <c r="K28397" s="4">
        <v>0.35</v>
      </c>
      <c r="L28397" s="73">
        <v>104.73171692307692</v>
      </c>
    </row>
    <row r="28398" spans="1:12" x14ac:dyDescent="0.35">
      <c r="A28398" s="1" t="s">
        <v>46882</v>
      </c>
      <c r="B28398" t="s">
        <v>44721</v>
      </c>
      <c r="C28398" t="s">
        <v>34</v>
      </c>
      <c r="D28398" t="s">
        <v>35</v>
      </c>
      <c r="E28398">
        <v>1</v>
      </c>
      <c r="F28398" s="2">
        <v>5.53</v>
      </c>
      <c r="G28398" s="3">
        <v>28.9</v>
      </c>
      <c r="H28398" s="3">
        <v>5.5300000000000002E-2</v>
      </c>
      <c r="I28398" s="3">
        <v>0.25991000000000003</v>
      </c>
      <c r="J28398" s="3">
        <v>5.8452099999999998</v>
      </c>
      <c r="K28398" s="4">
        <v>0.34999999999999992</v>
      </c>
      <c r="L28398" s="73">
        <v>10.611304307692306</v>
      </c>
    </row>
    <row r="28399" spans="1:12" x14ac:dyDescent="0.35">
      <c r="A28399" s="1" t="s">
        <v>46883</v>
      </c>
      <c r="B28399" t="s">
        <v>46884</v>
      </c>
      <c r="C28399" t="s">
        <v>34</v>
      </c>
      <c r="D28399" t="s">
        <v>35</v>
      </c>
      <c r="E28399">
        <v>2</v>
      </c>
      <c r="F28399" s="2">
        <v>56.49</v>
      </c>
      <c r="G28399" s="3">
        <v>295.76</v>
      </c>
      <c r="H28399" s="3">
        <v>0.56490000000000007</v>
      </c>
      <c r="I28399" s="3">
        <v>0</v>
      </c>
      <c r="J28399" s="3">
        <v>57.054900000000004</v>
      </c>
      <c r="K28399" s="4">
        <v>0.35</v>
      </c>
      <c r="L28399" s="73">
        <v>103.5765876923077</v>
      </c>
    </row>
    <row r="28400" spans="1:12" x14ac:dyDescent="0.35">
      <c r="A28400" s="1" t="s">
        <v>46885</v>
      </c>
      <c r="B28400" t="s">
        <v>46886</v>
      </c>
      <c r="C28400" t="s">
        <v>34</v>
      </c>
      <c r="D28400" t="s">
        <v>35</v>
      </c>
      <c r="E28400">
        <v>1</v>
      </c>
      <c r="F28400" s="2">
        <v>101.95</v>
      </c>
      <c r="G28400" s="3">
        <v>533.77</v>
      </c>
      <c r="H28400" s="3">
        <v>1.0195000000000001</v>
      </c>
      <c r="I28400" s="3">
        <v>4.7916499999999997</v>
      </c>
      <c r="J28400" s="3">
        <v>107.76115</v>
      </c>
      <c r="K28400" s="4">
        <v>0.35</v>
      </c>
      <c r="L28400" s="73">
        <v>195.62793384615384</v>
      </c>
    </row>
    <row r="28401" spans="1:12" x14ac:dyDescent="0.35">
      <c r="A28401" s="1" t="s">
        <v>46887</v>
      </c>
      <c r="B28401" t="s">
        <v>43378</v>
      </c>
      <c r="C28401" t="s">
        <v>46</v>
      </c>
      <c r="D28401" t="s">
        <v>47</v>
      </c>
      <c r="E28401">
        <v>1</v>
      </c>
      <c r="F28401" s="2">
        <v>674.87</v>
      </c>
      <c r="G28401" s="3">
        <v>3459.83</v>
      </c>
      <c r="H28401" s="3">
        <v>6.7487000000000004</v>
      </c>
      <c r="I28401" s="3">
        <v>31.718890000000002</v>
      </c>
      <c r="J28401" s="3">
        <v>713.33758999999998</v>
      </c>
      <c r="K28401" s="4">
        <v>0.35</v>
      </c>
      <c r="L28401" s="73">
        <v>1294.9820864615383</v>
      </c>
    </row>
    <row r="28402" spans="1:12" x14ac:dyDescent="0.35">
      <c r="A28402" s="1" t="s">
        <v>46888</v>
      </c>
      <c r="B28402" t="s">
        <v>46889</v>
      </c>
      <c r="C28402" t="s">
        <v>34</v>
      </c>
      <c r="D28402" t="s">
        <v>35</v>
      </c>
      <c r="E28402">
        <v>1</v>
      </c>
      <c r="F28402" s="2">
        <v>80.72</v>
      </c>
      <c r="G28402" s="3">
        <v>422.08</v>
      </c>
      <c r="H28402" s="3">
        <v>0.80720000000000003</v>
      </c>
      <c r="I28402" s="3">
        <v>3.7938399999999999</v>
      </c>
      <c r="J28402" s="3">
        <v>85.321039999999996</v>
      </c>
      <c r="K28402" s="4">
        <v>0.35000000000000003</v>
      </c>
      <c r="L28402" s="73">
        <v>154.89050338461539</v>
      </c>
    </row>
    <row r="28403" spans="1:12" x14ac:dyDescent="0.35">
      <c r="A28403" s="1" t="s">
        <v>46890</v>
      </c>
      <c r="B28403" t="s">
        <v>46891</v>
      </c>
      <c r="C28403" t="s">
        <v>34</v>
      </c>
      <c r="D28403" t="s">
        <v>35</v>
      </c>
      <c r="E28403">
        <v>1</v>
      </c>
      <c r="F28403" s="2">
        <v>1671.08</v>
      </c>
      <c r="G28403" s="3">
        <v>8567.0499999999993</v>
      </c>
      <c r="H28403" s="3">
        <v>16.710799999999999</v>
      </c>
      <c r="I28403" s="3">
        <v>78.540759999999992</v>
      </c>
      <c r="J28403" s="3">
        <v>1766.3315600000001</v>
      </c>
      <c r="K28403" s="4">
        <v>0.35</v>
      </c>
      <c r="L28403" s="73">
        <v>3206.5711396923075</v>
      </c>
    </row>
    <row r="28404" spans="1:12" x14ac:dyDescent="0.35">
      <c r="A28404" s="1" t="s">
        <v>46892</v>
      </c>
      <c r="B28404" t="s">
        <v>46893</v>
      </c>
      <c r="C28404" t="s">
        <v>34</v>
      </c>
      <c r="D28404" t="s">
        <v>35</v>
      </c>
      <c r="E28404">
        <v>2</v>
      </c>
      <c r="F28404" s="2">
        <v>926.12</v>
      </c>
      <c r="G28404" s="3">
        <v>4848.8</v>
      </c>
      <c r="H28404" s="3">
        <v>9.2612000000000005</v>
      </c>
      <c r="I28404" s="3">
        <v>0</v>
      </c>
      <c r="J28404" s="3">
        <v>935.38120000000004</v>
      </c>
      <c r="K28404" s="4">
        <v>0.35</v>
      </c>
      <c r="L28404" s="73">
        <v>1698.07664</v>
      </c>
    </row>
    <row r="28405" spans="1:12" x14ac:dyDescent="0.35">
      <c r="A28405" s="1" t="s">
        <v>46894</v>
      </c>
      <c r="B28405" t="s">
        <v>46895</v>
      </c>
      <c r="C28405" t="s">
        <v>34</v>
      </c>
      <c r="D28405" t="s">
        <v>35</v>
      </c>
      <c r="E28405">
        <v>2</v>
      </c>
      <c r="F28405" s="2">
        <v>55.33</v>
      </c>
      <c r="G28405" s="3">
        <v>289.69</v>
      </c>
      <c r="H28405" s="3">
        <v>0.55330000000000001</v>
      </c>
      <c r="I28405" s="3">
        <v>0</v>
      </c>
      <c r="J28405" s="3">
        <v>55.883299999999998</v>
      </c>
      <c r="K28405" s="4">
        <v>0.35</v>
      </c>
      <c r="L28405" s="73">
        <v>101.44968307692307</v>
      </c>
    </row>
    <row r="28406" spans="1:12" x14ac:dyDescent="0.35">
      <c r="A28406" s="1" t="s">
        <v>46896</v>
      </c>
      <c r="B28406" t="s">
        <v>46897</v>
      </c>
      <c r="C28406" t="s">
        <v>34</v>
      </c>
      <c r="D28406" t="s">
        <v>35</v>
      </c>
      <c r="E28406">
        <v>2</v>
      </c>
      <c r="F28406" s="2">
        <v>62.75</v>
      </c>
      <c r="G28406" s="3">
        <v>330.52</v>
      </c>
      <c r="H28406" s="3">
        <v>0.62750000000000006</v>
      </c>
      <c r="I28406" s="3">
        <v>0</v>
      </c>
      <c r="J28406" s="3">
        <v>63.377499999999998</v>
      </c>
      <c r="K28406" s="4">
        <v>0.34999999999999992</v>
      </c>
      <c r="L28406" s="73">
        <v>115.05453846153844</v>
      </c>
    </row>
    <row r="28407" spans="1:12" x14ac:dyDescent="0.35">
      <c r="A28407" s="1" t="s">
        <v>46898</v>
      </c>
      <c r="B28407" t="s">
        <v>46899</v>
      </c>
      <c r="C28407" t="s">
        <v>34</v>
      </c>
      <c r="D28407" t="s">
        <v>35</v>
      </c>
      <c r="E28407">
        <v>2</v>
      </c>
      <c r="F28407" s="2">
        <v>1393.51</v>
      </c>
      <c r="G28407" s="3">
        <v>7481.78</v>
      </c>
      <c r="H28407" s="3">
        <v>13.9351</v>
      </c>
      <c r="I28407" s="3">
        <v>0</v>
      </c>
      <c r="J28407" s="3">
        <v>1407.4450999999999</v>
      </c>
      <c r="K28407" s="4">
        <v>0.34999999999999992</v>
      </c>
      <c r="L28407" s="73">
        <v>2555.0541815384613</v>
      </c>
    </row>
    <row r="28408" spans="1:12" x14ac:dyDescent="0.35">
      <c r="A28408" s="1" t="s">
        <v>46900</v>
      </c>
      <c r="B28408" t="s">
        <v>46901</v>
      </c>
      <c r="C28408" t="s">
        <v>34</v>
      </c>
      <c r="D28408" t="s">
        <v>35</v>
      </c>
      <c r="E28408">
        <v>2</v>
      </c>
      <c r="F28408" s="2">
        <v>453.95</v>
      </c>
      <c r="G28408" s="3">
        <v>2376.6999999999998</v>
      </c>
      <c r="H28408" s="3">
        <v>4.5395000000000003</v>
      </c>
      <c r="I28408" s="3">
        <v>0</v>
      </c>
      <c r="J28408" s="3">
        <v>458.48949999999996</v>
      </c>
      <c r="K28408" s="4">
        <v>0.35</v>
      </c>
      <c r="L28408" s="73">
        <v>832.33478461538448</v>
      </c>
    </row>
    <row r="28409" spans="1:12" x14ac:dyDescent="0.35">
      <c r="A28409" s="1" t="s">
        <v>46902</v>
      </c>
      <c r="B28409" t="s">
        <v>46903</v>
      </c>
      <c r="C28409" t="s">
        <v>34</v>
      </c>
      <c r="D28409" t="s">
        <v>35</v>
      </c>
      <c r="E28409">
        <v>2</v>
      </c>
      <c r="F28409" s="2">
        <v>148.44</v>
      </c>
      <c r="G28409" s="3">
        <v>1108.8699999999999</v>
      </c>
      <c r="H28409" s="3">
        <v>1.4843999999999999</v>
      </c>
      <c r="I28409" s="3">
        <v>0</v>
      </c>
      <c r="J28409" s="3">
        <v>149.92439999999999</v>
      </c>
      <c r="K28409" s="4">
        <v>0.35</v>
      </c>
      <c r="L28409" s="73">
        <v>272.17044923076924</v>
      </c>
    </row>
    <row r="28410" spans="1:12" x14ac:dyDescent="0.35">
      <c r="A28410" s="1" t="s">
        <v>46904</v>
      </c>
      <c r="B28410" t="s">
        <v>46905</v>
      </c>
      <c r="C28410" t="s">
        <v>34</v>
      </c>
      <c r="D28410" t="s">
        <v>35</v>
      </c>
      <c r="E28410">
        <v>1</v>
      </c>
      <c r="F28410" s="2">
        <v>40.909999999999997</v>
      </c>
      <c r="G28410" s="3">
        <v>214.19</v>
      </c>
      <c r="H28410" s="3">
        <v>0.40909999999999996</v>
      </c>
      <c r="I28410" s="3">
        <v>1.9227699999999999</v>
      </c>
      <c r="J28410" s="3">
        <v>43.241869999999999</v>
      </c>
      <c r="K28410" s="4">
        <v>0.35</v>
      </c>
      <c r="L28410" s="73">
        <v>78.500625538461534</v>
      </c>
    </row>
    <row r="28411" spans="1:12" x14ac:dyDescent="0.35">
      <c r="A28411" s="1" t="s">
        <v>46906</v>
      </c>
      <c r="B28411" t="s">
        <v>46907</v>
      </c>
      <c r="C28411" t="s">
        <v>13</v>
      </c>
      <c r="D28411" t="s">
        <v>14</v>
      </c>
      <c r="E28411">
        <v>1</v>
      </c>
      <c r="F28411" s="2">
        <v>32.200000000000003</v>
      </c>
      <c r="G28411" s="3">
        <v>165.08</v>
      </c>
      <c r="H28411" s="3">
        <v>0.32200000000000001</v>
      </c>
      <c r="I28411" s="3">
        <v>1.5134000000000001</v>
      </c>
      <c r="J28411" s="3">
        <v>34.035400000000003</v>
      </c>
      <c r="K28411" s="4">
        <v>0.35000000000000003</v>
      </c>
      <c r="L28411" s="73">
        <v>61.787341538461547</v>
      </c>
    </row>
    <row r="28412" spans="1:12" x14ac:dyDescent="0.35">
      <c r="A28412" s="1" t="s">
        <v>46908</v>
      </c>
      <c r="B28412" t="s">
        <v>46909</v>
      </c>
      <c r="C28412" t="s">
        <v>34</v>
      </c>
      <c r="D28412" t="s">
        <v>35</v>
      </c>
      <c r="E28412">
        <v>2</v>
      </c>
      <c r="F28412" s="2">
        <v>2090.65</v>
      </c>
      <c r="G28412" s="3">
        <v>10718.03</v>
      </c>
      <c r="H28412" s="3">
        <v>20.906500000000001</v>
      </c>
      <c r="I28412" s="3">
        <v>0</v>
      </c>
      <c r="J28412" s="3">
        <v>2111.5565000000001</v>
      </c>
      <c r="K28412" s="4">
        <v>0.35</v>
      </c>
      <c r="L28412" s="73">
        <v>3833.2871846153848</v>
      </c>
    </row>
    <row r="28413" spans="1:12" x14ac:dyDescent="0.35">
      <c r="A28413" s="1" t="s">
        <v>46910</v>
      </c>
      <c r="B28413" t="s">
        <v>46911</v>
      </c>
      <c r="C28413" t="s">
        <v>34</v>
      </c>
      <c r="D28413" t="s">
        <v>35</v>
      </c>
      <c r="E28413">
        <v>2</v>
      </c>
      <c r="F28413" s="2">
        <v>73.52</v>
      </c>
      <c r="G28413" s="3">
        <v>377.38</v>
      </c>
      <c r="H28413" s="3">
        <v>0.73519999999999996</v>
      </c>
      <c r="I28413" s="3">
        <v>0</v>
      </c>
      <c r="J28413" s="3">
        <v>74.255200000000002</v>
      </c>
      <c r="K28413" s="4">
        <v>0.35000000000000003</v>
      </c>
      <c r="L28413" s="73">
        <v>134.80174769230769</v>
      </c>
    </row>
    <row r="28414" spans="1:12" x14ac:dyDescent="0.35">
      <c r="A28414" s="1" t="s">
        <v>46912</v>
      </c>
      <c r="B28414" t="s">
        <v>46913</v>
      </c>
      <c r="C28414" t="s">
        <v>29</v>
      </c>
      <c r="D28414" t="s">
        <v>30</v>
      </c>
      <c r="E28414">
        <v>2</v>
      </c>
      <c r="F28414" s="2">
        <v>51.75</v>
      </c>
      <c r="G28414" s="3">
        <v>273.05</v>
      </c>
      <c r="H28414" s="3">
        <v>0.51749999999999996</v>
      </c>
      <c r="I28414" s="3">
        <v>0</v>
      </c>
      <c r="J28414" s="3">
        <v>52.267499999999998</v>
      </c>
      <c r="K28414" s="4">
        <v>0.35</v>
      </c>
      <c r="L28414" s="73">
        <v>94.885615384615377</v>
      </c>
    </row>
    <row r="28415" spans="1:12" x14ac:dyDescent="0.35">
      <c r="A28415" s="1" t="s">
        <v>46914</v>
      </c>
      <c r="B28415" t="s">
        <v>46915</v>
      </c>
      <c r="C28415" t="s">
        <v>34</v>
      </c>
      <c r="D28415" t="s">
        <v>35</v>
      </c>
      <c r="E28415">
        <v>2</v>
      </c>
      <c r="F28415" s="2">
        <v>49.53</v>
      </c>
      <c r="G28415" s="3">
        <v>369.98</v>
      </c>
      <c r="H28415" s="3">
        <v>0.49530000000000002</v>
      </c>
      <c r="I28415" s="3">
        <v>0</v>
      </c>
      <c r="J28415" s="3">
        <v>50.025300000000001</v>
      </c>
      <c r="K28415" s="4">
        <v>0.35000000000000003</v>
      </c>
      <c r="L28415" s="73">
        <v>90.815160000000006</v>
      </c>
    </row>
    <row r="28416" spans="1:12" x14ac:dyDescent="0.35">
      <c r="A28416" s="1" t="s">
        <v>46916</v>
      </c>
      <c r="B28416" t="s">
        <v>46917</v>
      </c>
      <c r="C28416" t="s">
        <v>34</v>
      </c>
      <c r="D28416" t="s">
        <v>35</v>
      </c>
      <c r="E28416">
        <v>1</v>
      </c>
      <c r="F28416" s="2">
        <v>51.65</v>
      </c>
      <c r="G28416" s="3">
        <v>270.42</v>
      </c>
      <c r="H28416" s="3">
        <v>0.51649999999999996</v>
      </c>
      <c r="I28416" s="3">
        <v>2.4275500000000001</v>
      </c>
      <c r="J28416" s="3">
        <v>54.594049999999996</v>
      </c>
      <c r="K28416" s="4">
        <v>0.35000000000000003</v>
      </c>
      <c r="L28416" s="73">
        <v>99.109198461538455</v>
      </c>
    </row>
    <row r="28417" spans="1:12" x14ac:dyDescent="0.35">
      <c r="A28417" s="1" t="s">
        <v>46918</v>
      </c>
      <c r="B28417" t="s">
        <v>43887</v>
      </c>
      <c r="C28417" t="s">
        <v>46</v>
      </c>
      <c r="D28417" t="s">
        <v>47</v>
      </c>
      <c r="E28417">
        <v>2</v>
      </c>
      <c r="F28417" s="2">
        <v>1224.24</v>
      </c>
      <c r="G28417" s="3">
        <v>6276.21</v>
      </c>
      <c r="H28417" s="3">
        <v>12.2424</v>
      </c>
      <c r="I28417" s="3">
        <v>0</v>
      </c>
      <c r="J28417" s="3">
        <v>1236.4824000000001</v>
      </c>
      <c r="K28417" s="4">
        <v>0.35</v>
      </c>
      <c r="L28417" s="73">
        <v>2244.6911261538462</v>
      </c>
    </row>
    <row r="28418" spans="1:12" x14ac:dyDescent="0.35">
      <c r="A28418" s="1" t="s">
        <v>46919</v>
      </c>
      <c r="B28418" t="s">
        <v>46920</v>
      </c>
      <c r="C28418" t="s">
        <v>34</v>
      </c>
      <c r="D28418" t="s">
        <v>35</v>
      </c>
      <c r="E28418">
        <v>2</v>
      </c>
      <c r="F28418" s="2">
        <v>3736.84</v>
      </c>
      <c r="G28418" s="3">
        <v>19564.61</v>
      </c>
      <c r="H28418" s="3">
        <v>37.368400000000001</v>
      </c>
      <c r="I28418" s="3">
        <v>0</v>
      </c>
      <c r="J28418" s="3">
        <v>3774.2084</v>
      </c>
      <c r="K28418" s="4">
        <v>0.35000000000000003</v>
      </c>
      <c r="L28418" s="73">
        <v>6851.6398646153848</v>
      </c>
    </row>
    <row r="28419" spans="1:12" x14ac:dyDescent="0.35">
      <c r="A28419" s="1">
        <v>41000638</v>
      </c>
      <c r="B28419" t="s">
        <v>46921</v>
      </c>
      <c r="C28419" t="s">
        <v>34</v>
      </c>
      <c r="D28419" t="s">
        <v>35</v>
      </c>
      <c r="E28419">
        <v>1</v>
      </c>
      <c r="F28419" s="2">
        <v>26.64</v>
      </c>
      <c r="G28419" s="3">
        <v>136.56</v>
      </c>
      <c r="H28419" s="3">
        <v>0.26640000000000003</v>
      </c>
      <c r="I28419" s="3">
        <v>1.2520800000000001</v>
      </c>
      <c r="J28419" s="3">
        <v>28.158480000000001</v>
      </c>
      <c r="K28419" s="4">
        <v>0.35</v>
      </c>
      <c r="L28419" s="73">
        <v>51.118471384615383</v>
      </c>
    </row>
    <row r="28420" spans="1:12" x14ac:dyDescent="0.35">
      <c r="A28420" s="1" t="s">
        <v>46922</v>
      </c>
      <c r="B28420" t="s">
        <v>46923</v>
      </c>
      <c r="C28420" t="s">
        <v>46</v>
      </c>
      <c r="D28420" t="s">
        <v>47</v>
      </c>
      <c r="E28420">
        <v>1</v>
      </c>
      <c r="F28420" s="2">
        <v>442.92</v>
      </c>
      <c r="G28420" s="3">
        <v>2270.73</v>
      </c>
      <c r="H28420" s="3">
        <v>4.4292000000000007</v>
      </c>
      <c r="I28420" s="3">
        <v>20.817240000000002</v>
      </c>
      <c r="J28420" s="3">
        <v>468.16644000000002</v>
      </c>
      <c r="K28420" s="4">
        <v>0.34999999999999992</v>
      </c>
      <c r="L28420" s="73">
        <v>849.90215261538458</v>
      </c>
    </row>
    <row r="28421" spans="1:12" x14ac:dyDescent="0.35">
      <c r="A28421" s="1" t="s">
        <v>46924</v>
      </c>
      <c r="B28421" t="s">
        <v>46925</v>
      </c>
      <c r="C28421" t="s">
        <v>34</v>
      </c>
      <c r="D28421" t="s">
        <v>35</v>
      </c>
      <c r="E28421">
        <v>1</v>
      </c>
      <c r="F28421" s="2">
        <v>1242.74</v>
      </c>
      <c r="G28421" s="3">
        <v>6371.02</v>
      </c>
      <c r="H28421" s="3">
        <v>12.4274</v>
      </c>
      <c r="I28421" s="3">
        <v>58.40878</v>
      </c>
      <c r="J28421" s="3">
        <v>1313.57618</v>
      </c>
      <c r="K28421" s="4">
        <v>0.34999999999999992</v>
      </c>
      <c r="L28421" s="73">
        <v>2384.6459883076923</v>
      </c>
    </row>
    <row r="28422" spans="1:12" x14ac:dyDescent="0.35">
      <c r="A28422" s="1" t="s">
        <v>46926</v>
      </c>
      <c r="B28422" t="s">
        <v>46927</v>
      </c>
      <c r="C28422" t="s">
        <v>34</v>
      </c>
      <c r="D28422" t="s">
        <v>35</v>
      </c>
      <c r="E28422">
        <v>2</v>
      </c>
      <c r="F28422" s="2">
        <v>273.68</v>
      </c>
      <c r="G28422" s="3">
        <v>1432.88</v>
      </c>
      <c r="H28422" s="3">
        <v>2.7368000000000001</v>
      </c>
      <c r="I28422" s="3">
        <v>0</v>
      </c>
      <c r="J28422" s="3">
        <v>276.41680000000002</v>
      </c>
      <c r="K28422" s="4">
        <v>0.35000000000000003</v>
      </c>
      <c r="L28422" s="73">
        <v>501.80280615384618</v>
      </c>
    </row>
    <row r="28423" spans="1:12" x14ac:dyDescent="0.35">
      <c r="A28423" s="1" t="s">
        <v>46928</v>
      </c>
      <c r="B28423" t="s">
        <v>46654</v>
      </c>
      <c r="C28423" t="s">
        <v>13</v>
      </c>
      <c r="D28423" t="s">
        <v>14</v>
      </c>
      <c r="E28423">
        <v>2</v>
      </c>
      <c r="F28423" s="2">
        <v>101.74</v>
      </c>
      <c r="G28423" s="3">
        <v>324.92</v>
      </c>
      <c r="H28423" s="3">
        <v>1.0173999999999999</v>
      </c>
      <c r="I28423" s="3">
        <v>0</v>
      </c>
      <c r="J28423" s="3">
        <v>102.75739999999999</v>
      </c>
      <c r="K28423" s="4">
        <v>0.35</v>
      </c>
      <c r="L28423" s="73">
        <v>186.54420307692305</v>
      </c>
    </row>
    <row r="28424" spans="1:12" x14ac:dyDescent="0.35">
      <c r="A28424" s="1">
        <v>41001299</v>
      </c>
      <c r="B28424" t="s">
        <v>43088</v>
      </c>
      <c r="C28424" t="s">
        <v>34</v>
      </c>
      <c r="D28424" t="s">
        <v>35</v>
      </c>
      <c r="E28424">
        <v>1</v>
      </c>
      <c r="F28424" s="2">
        <v>323.94</v>
      </c>
      <c r="G28424" s="3">
        <v>1660.72</v>
      </c>
      <c r="H28424" s="3">
        <v>3.2393999999999998</v>
      </c>
      <c r="I28424" s="3">
        <v>15.22518</v>
      </c>
      <c r="J28424" s="3">
        <v>342.40458000000001</v>
      </c>
      <c r="K28424" s="4">
        <v>0.35</v>
      </c>
      <c r="L28424" s="73">
        <v>621.59600676923083</v>
      </c>
    </row>
    <row r="28425" spans="1:12" x14ac:dyDescent="0.35">
      <c r="A28425" s="1" t="s">
        <v>46929</v>
      </c>
      <c r="B28425" t="s">
        <v>46930</v>
      </c>
      <c r="C28425" t="s">
        <v>34</v>
      </c>
      <c r="D28425" t="s">
        <v>35</v>
      </c>
      <c r="E28425">
        <v>2</v>
      </c>
      <c r="F28425" s="2">
        <v>2066.59</v>
      </c>
      <c r="G28425" s="3">
        <v>10594.68</v>
      </c>
      <c r="H28425" s="3">
        <v>20.665900000000001</v>
      </c>
      <c r="I28425" s="3">
        <v>0</v>
      </c>
      <c r="J28425" s="3">
        <v>2087.2559000000001</v>
      </c>
      <c r="K28425" s="4">
        <v>0.35</v>
      </c>
      <c r="L28425" s="73">
        <v>3789.172249230769</v>
      </c>
    </row>
    <row r="28426" spans="1:12" x14ac:dyDescent="0.35">
      <c r="A28426" s="1" t="s">
        <v>46931</v>
      </c>
      <c r="B28426" t="s">
        <v>46932</v>
      </c>
      <c r="C28426" t="s">
        <v>13</v>
      </c>
      <c r="D28426" t="s">
        <v>14</v>
      </c>
      <c r="E28426">
        <v>2</v>
      </c>
      <c r="F28426" s="2">
        <v>337.75</v>
      </c>
      <c r="G28426" s="3">
        <v>1731.52</v>
      </c>
      <c r="H28426" s="3">
        <v>3.3774999999999999</v>
      </c>
      <c r="I28426" s="3">
        <v>0</v>
      </c>
      <c r="J28426" s="3">
        <v>341.1275</v>
      </c>
      <c r="K28426" s="4">
        <v>0.35000000000000003</v>
      </c>
      <c r="L28426" s="73">
        <v>619.27761538461539</v>
      </c>
    </row>
    <row r="28427" spans="1:12" x14ac:dyDescent="0.35">
      <c r="A28427" s="1" t="s">
        <v>46933</v>
      </c>
      <c r="B28427" t="s">
        <v>46934</v>
      </c>
      <c r="C28427" t="s">
        <v>34</v>
      </c>
      <c r="D28427" t="s">
        <v>35</v>
      </c>
      <c r="E28427">
        <v>1</v>
      </c>
      <c r="F28427" s="2">
        <v>76.27</v>
      </c>
      <c r="G28427" s="3">
        <v>382.62</v>
      </c>
      <c r="H28427" s="3">
        <v>0.76269999999999993</v>
      </c>
      <c r="I28427" s="3">
        <v>3.5846899999999997</v>
      </c>
      <c r="J28427" s="3">
        <v>80.617389999999986</v>
      </c>
      <c r="K28427" s="4">
        <v>0.35</v>
      </c>
      <c r="L28427" s="73">
        <v>146.35156953846152</v>
      </c>
    </row>
    <row r="28428" spans="1:12" x14ac:dyDescent="0.35">
      <c r="A28428" s="1" t="s">
        <v>46935</v>
      </c>
      <c r="B28428" t="s">
        <v>46936</v>
      </c>
      <c r="C28428" t="s">
        <v>13</v>
      </c>
      <c r="D28428" t="s">
        <v>14</v>
      </c>
      <c r="E28428">
        <v>2</v>
      </c>
      <c r="F28428" s="2">
        <v>482.75</v>
      </c>
      <c r="G28428" s="3">
        <v>2474.92</v>
      </c>
      <c r="H28428" s="3">
        <v>4.8274999999999997</v>
      </c>
      <c r="I28428" s="3">
        <v>0</v>
      </c>
      <c r="J28428" s="3">
        <v>487.57749999999999</v>
      </c>
      <c r="K28428" s="4">
        <v>0.35</v>
      </c>
      <c r="L28428" s="73">
        <v>885.14069230769223</v>
      </c>
    </row>
    <row r="28429" spans="1:12" x14ac:dyDescent="0.35">
      <c r="A28429" s="1">
        <v>41000644</v>
      </c>
      <c r="B28429" t="s">
        <v>41031</v>
      </c>
      <c r="C28429" t="s">
        <v>34</v>
      </c>
      <c r="D28429" t="s">
        <v>35</v>
      </c>
      <c r="E28429">
        <v>1</v>
      </c>
      <c r="F28429" s="2">
        <v>31.65</v>
      </c>
      <c r="G28429" s="3">
        <v>162.26</v>
      </c>
      <c r="H28429" s="3">
        <v>0.3165</v>
      </c>
      <c r="I28429" s="3">
        <v>1.4875499999999999</v>
      </c>
      <c r="J28429" s="3">
        <v>33.454050000000002</v>
      </c>
      <c r="K28429" s="4">
        <v>0.35000000000000003</v>
      </c>
      <c r="L28429" s="73">
        <v>60.731967692307698</v>
      </c>
    </row>
    <row r="28430" spans="1:12" x14ac:dyDescent="0.35">
      <c r="A28430" s="1" t="s">
        <v>46937</v>
      </c>
      <c r="B28430" t="s">
        <v>46938</v>
      </c>
      <c r="C28430" t="s">
        <v>34</v>
      </c>
      <c r="D28430" t="s">
        <v>35</v>
      </c>
      <c r="E28430">
        <v>2</v>
      </c>
      <c r="F28430" s="2">
        <v>47.1</v>
      </c>
      <c r="G28430" s="3">
        <v>358.9</v>
      </c>
      <c r="H28430" s="3">
        <v>0.47100000000000003</v>
      </c>
      <c r="I28430" s="3">
        <v>0</v>
      </c>
      <c r="J28430" s="3">
        <v>47.570999999999998</v>
      </c>
      <c r="K28430" s="4">
        <v>0.35</v>
      </c>
      <c r="L28430" s="73">
        <v>86.359661538461538</v>
      </c>
    </row>
    <row r="28431" spans="1:12" x14ac:dyDescent="0.35">
      <c r="A28431" s="1" t="s">
        <v>46939</v>
      </c>
      <c r="B28431" t="s">
        <v>46940</v>
      </c>
      <c r="C28431" t="s">
        <v>13</v>
      </c>
      <c r="D28431" t="s">
        <v>14</v>
      </c>
      <c r="E28431">
        <v>1</v>
      </c>
      <c r="F28431" s="2">
        <v>12.5</v>
      </c>
      <c r="G28431" s="3">
        <v>69.37</v>
      </c>
      <c r="H28431" s="3">
        <v>0.125</v>
      </c>
      <c r="I28431" s="3">
        <v>0.58750000000000002</v>
      </c>
      <c r="J28431" s="3">
        <v>13.2125</v>
      </c>
      <c r="K28431" s="4">
        <v>0.35</v>
      </c>
      <c r="L28431" s="73">
        <v>23.985769230769229</v>
      </c>
    </row>
    <row r="28432" spans="1:12" x14ac:dyDescent="0.35">
      <c r="A28432" s="1" t="s">
        <v>46941</v>
      </c>
      <c r="B28432" t="s">
        <v>46942</v>
      </c>
      <c r="C28432" t="s">
        <v>13</v>
      </c>
      <c r="D28432" t="s">
        <v>14</v>
      </c>
      <c r="E28432">
        <v>2</v>
      </c>
      <c r="F28432" s="2">
        <v>515.9</v>
      </c>
      <c r="G28432" s="3">
        <v>2644.82</v>
      </c>
      <c r="H28432" s="3">
        <v>5.1589999999999998</v>
      </c>
      <c r="I28432" s="3">
        <v>0</v>
      </c>
      <c r="J28432" s="3">
        <v>521.05899999999997</v>
      </c>
      <c r="K28432" s="4">
        <v>0.35000000000000003</v>
      </c>
      <c r="L28432" s="73">
        <v>945.92249230769221</v>
      </c>
    </row>
    <row r="28433" spans="1:12" x14ac:dyDescent="0.35">
      <c r="A28433" s="1" t="s">
        <v>46943</v>
      </c>
      <c r="B28433" t="s">
        <v>43734</v>
      </c>
      <c r="C28433" t="s">
        <v>34</v>
      </c>
      <c r="D28433" t="s">
        <v>35</v>
      </c>
      <c r="E28433">
        <v>1</v>
      </c>
      <c r="F28433" s="2">
        <v>937.75</v>
      </c>
      <c r="G28433" s="3">
        <v>4807.46</v>
      </c>
      <c r="H28433" s="3">
        <v>9.3774999999999995</v>
      </c>
      <c r="I28433" s="3">
        <v>44.074249999999999</v>
      </c>
      <c r="J28433" s="3">
        <v>991.20175000000006</v>
      </c>
      <c r="K28433" s="4">
        <v>0.35</v>
      </c>
      <c r="L28433" s="73">
        <v>1799.4124076923076</v>
      </c>
    </row>
    <row r="28434" spans="1:12" x14ac:dyDescent="0.35">
      <c r="A28434" s="1" t="s">
        <v>46944</v>
      </c>
      <c r="B28434" t="s">
        <v>46945</v>
      </c>
      <c r="C28434" t="s">
        <v>34</v>
      </c>
      <c r="D28434" t="s">
        <v>35</v>
      </c>
      <c r="E28434">
        <v>2</v>
      </c>
      <c r="F28434" s="2">
        <v>7023.06</v>
      </c>
      <c r="G28434" s="3">
        <v>36769.949999999997</v>
      </c>
      <c r="H28434" s="3">
        <v>70.23060000000001</v>
      </c>
      <c r="I28434" s="3">
        <v>0</v>
      </c>
      <c r="J28434" s="3">
        <v>7093.2906000000003</v>
      </c>
      <c r="K28434" s="4">
        <v>0.35</v>
      </c>
      <c r="L28434" s="73">
        <v>12877.050627692308</v>
      </c>
    </row>
    <row r="28435" spans="1:12" x14ac:dyDescent="0.35">
      <c r="A28435" s="1" t="s">
        <v>46946</v>
      </c>
      <c r="B28435" t="s">
        <v>46947</v>
      </c>
      <c r="C28435" t="s">
        <v>34</v>
      </c>
      <c r="D28435" t="s">
        <v>35</v>
      </c>
      <c r="E28435">
        <v>2</v>
      </c>
      <c r="F28435" s="2">
        <v>1196.24</v>
      </c>
      <c r="G28435" s="3">
        <v>6263.04</v>
      </c>
      <c r="H28435" s="3">
        <v>11.962400000000001</v>
      </c>
      <c r="I28435" s="3">
        <v>0</v>
      </c>
      <c r="J28435" s="3">
        <v>1208.2023999999999</v>
      </c>
      <c r="K28435" s="4">
        <v>0.35</v>
      </c>
      <c r="L28435" s="73">
        <v>2193.3520492307689</v>
      </c>
    </row>
    <row r="28436" spans="1:12" x14ac:dyDescent="0.35">
      <c r="A28436" s="1" t="s">
        <v>46948</v>
      </c>
      <c r="B28436" t="s">
        <v>46949</v>
      </c>
      <c r="C28436" t="s">
        <v>13</v>
      </c>
      <c r="D28436" t="s">
        <v>14</v>
      </c>
      <c r="E28436">
        <v>2</v>
      </c>
      <c r="F28436" s="2">
        <v>111.62</v>
      </c>
      <c r="G28436" s="3">
        <v>572.20000000000005</v>
      </c>
      <c r="H28436" s="3">
        <v>1.1162000000000001</v>
      </c>
      <c r="I28436" s="3">
        <v>0</v>
      </c>
      <c r="J28436" s="3">
        <v>112.73620000000001</v>
      </c>
      <c r="K28436" s="4">
        <v>0.35</v>
      </c>
      <c r="L28436" s="73">
        <v>204.65956307692309</v>
      </c>
    </row>
    <row r="28437" spans="1:12" x14ac:dyDescent="0.35">
      <c r="A28437" s="1" t="s">
        <v>46950</v>
      </c>
      <c r="B28437" t="s">
        <v>46951</v>
      </c>
      <c r="C28437" t="s">
        <v>34</v>
      </c>
      <c r="D28437" t="s">
        <v>35</v>
      </c>
      <c r="E28437">
        <v>1</v>
      </c>
      <c r="F28437" s="2">
        <v>841.24</v>
      </c>
      <c r="G28437" s="3">
        <v>4404.3500000000004</v>
      </c>
      <c r="H28437" s="3">
        <v>8.4123999999999999</v>
      </c>
      <c r="I28437" s="3">
        <v>39.53828</v>
      </c>
      <c r="J28437" s="3">
        <v>889.19068000000004</v>
      </c>
      <c r="K28437" s="4">
        <v>0.35</v>
      </c>
      <c r="L28437" s="73">
        <v>1614.2230806153846</v>
      </c>
    </row>
    <row r="28438" spans="1:12" x14ac:dyDescent="0.35">
      <c r="A28438" s="1" t="s">
        <v>46952</v>
      </c>
      <c r="B28438" t="s">
        <v>46953</v>
      </c>
      <c r="C28438" t="s">
        <v>34</v>
      </c>
      <c r="D28438" t="s">
        <v>35</v>
      </c>
      <c r="E28438">
        <v>2</v>
      </c>
      <c r="F28438" s="2">
        <v>144.66</v>
      </c>
      <c r="G28438" s="3">
        <v>1080.6300000000001</v>
      </c>
      <c r="H28438" s="3">
        <v>1.4465999999999999</v>
      </c>
      <c r="I28438" s="3">
        <v>0</v>
      </c>
      <c r="J28438" s="3">
        <v>146.10659999999999</v>
      </c>
      <c r="K28438" s="4">
        <v>0.34999999999999992</v>
      </c>
      <c r="L28438" s="73">
        <v>265.23967384615378</v>
      </c>
    </row>
    <row r="28439" spans="1:12" x14ac:dyDescent="0.35">
      <c r="A28439" s="1" t="s">
        <v>46954</v>
      </c>
      <c r="B28439" t="s">
        <v>46955</v>
      </c>
      <c r="C28439" t="s">
        <v>34</v>
      </c>
      <c r="D28439" t="s">
        <v>35</v>
      </c>
      <c r="E28439">
        <v>2</v>
      </c>
      <c r="F28439" s="2">
        <v>46.44</v>
      </c>
      <c r="G28439" s="3">
        <v>244.61</v>
      </c>
      <c r="H28439" s="3">
        <v>0.46439999999999998</v>
      </c>
      <c r="I28439" s="3">
        <v>0</v>
      </c>
      <c r="J28439" s="3">
        <v>46.904399999999995</v>
      </c>
      <c r="K28439" s="4">
        <v>0.34999999999999992</v>
      </c>
      <c r="L28439" s="73">
        <v>85.149526153846139</v>
      </c>
    </row>
    <row r="28440" spans="1:12" x14ac:dyDescent="0.35">
      <c r="A28440" s="1" t="s">
        <v>46956</v>
      </c>
      <c r="B28440" t="s">
        <v>46957</v>
      </c>
      <c r="C28440" t="s">
        <v>34</v>
      </c>
      <c r="D28440" t="s">
        <v>35</v>
      </c>
      <c r="E28440">
        <v>1</v>
      </c>
      <c r="F28440" s="2">
        <v>82.71</v>
      </c>
      <c r="G28440" s="3">
        <v>424.03</v>
      </c>
      <c r="H28440" s="3">
        <v>0.82709999999999995</v>
      </c>
      <c r="I28440" s="3">
        <v>3.8873699999999998</v>
      </c>
      <c r="J28440" s="3">
        <v>87.424469999999999</v>
      </c>
      <c r="K28440" s="4">
        <v>0.35000000000000003</v>
      </c>
      <c r="L28440" s="73">
        <v>158.70903784615385</v>
      </c>
    </row>
    <row r="28441" spans="1:12" x14ac:dyDescent="0.35">
      <c r="A28441" s="1" t="s">
        <v>46958</v>
      </c>
      <c r="B28441" t="s">
        <v>46959</v>
      </c>
      <c r="C28441" t="s">
        <v>34</v>
      </c>
      <c r="D28441" t="s">
        <v>35</v>
      </c>
      <c r="E28441">
        <v>1</v>
      </c>
      <c r="F28441" s="2">
        <v>3798.2</v>
      </c>
      <c r="G28441" s="3">
        <v>18499.16</v>
      </c>
      <c r="H28441" s="3">
        <v>37.981999999999999</v>
      </c>
      <c r="I28441" s="3">
        <v>178.5154</v>
      </c>
      <c r="J28441" s="3">
        <v>4014.6974</v>
      </c>
      <c r="K28441" s="4">
        <v>0.35</v>
      </c>
      <c r="L28441" s="73">
        <v>7288.2198953846146</v>
      </c>
    </row>
    <row r="28442" spans="1:12" x14ac:dyDescent="0.35">
      <c r="A28442" s="1" t="s">
        <v>46960</v>
      </c>
      <c r="B28442" t="s">
        <v>46961</v>
      </c>
      <c r="C28442" t="s">
        <v>34</v>
      </c>
      <c r="D28442" t="s">
        <v>35</v>
      </c>
      <c r="E28442">
        <v>1</v>
      </c>
      <c r="F28442" s="2">
        <v>3.01</v>
      </c>
      <c r="G28442" s="3">
        <v>15.38</v>
      </c>
      <c r="H28442" s="3">
        <v>3.0099999999999998E-2</v>
      </c>
      <c r="I28442" s="3">
        <v>0.14146999999999998</v>
      </c>
      <c r="J28442" s="3">
        <v>3.1815699999999998</v>
      </c>
      <c r="K28442" s="4">
        <v>0.35000000000000003</v>
      </c>
      <c r="L28442" s="73">
        <v>5.7757732307692304</v>
      </c>
    </row>
    <row r="28443" spans="1:12" x14ac:dyDescent="0.35">
      <c r="A28443" s="1" t="s">
        <v>46962</v>
      </c>
      <c r="B28443" t="s">
        <v>43082</v>
      </c>
      <c r="C28443" t="s">
        <v>34</v>
      </c>
      <c r="D28443" t="s">
        <v>35</v>
      </c>
      <c r="E28443">
        <v>1</v>
      </c>
      <c r="F28443" s="2">
        <v>160</v>
      </c>
      <c r="G28443" s="3">
        <v>820.24</v>
      </c>
      <c r="H28443" s="3">
        <v>1.6</v>
      </c>
      <c r="I28443" s="3">
        <v>7.52</v>
      </c>
      <c r="J28443" s="3">
        <v>169.12</v>
      </c>
      <c r="K28443" s="4">
        <v>0.34999999999999992</v>
      </c>
      <c r="L28443" s="73">
        <v>307.01784615384611</v>
      </c>
    </row>
    <row r="28444" spans="1:12" x14ac:dyDescent="0.35">
      <c r="A28444" s="1" t="s">
        <v>46963</v>
      </c>
      <c r="B28444" t="s">
        <v>46964</v>
      </c>
      <c r="C28444" t="s">
        <v>13</v>
      </c>
      <c r="D28444" t="s">
        <v>14</v>
      </c>
      <c r="E28444">
        <v>1</v>
      </c>
      <c r="F28444" s="2">
        <v>27.5</v>
      </c>
      <c r="G28444" s="3">
        <v>140.99</v>
      </c>
      <c r="H28444" s="3">
        <v>0.27500000000000002</v>
      </c>
      <c r="I28444" s="3">
        <v>1.2925</v>
      </c>
      <c r="J28444" s="3">
        <v>29.067499999999999</v>
      </c>
      <c r="K28444" s="4">
        <v>0.35000000000000003</v>
      </c>
      <c r="L28444" s="73">
        <v>52.768692307692305</v>
      </c>
    </row>
    <row r="28445" spans="1:12" x14ac:dyDescent="0.35">
      <c r="A28445" s="1" t="s">
        <v>46965</v>
      </c>
      <c r="B28445" t="s">
        <v>46966</v>
      </c>
      <c r="C28445" t="s">
        <v>13</v>
      </c>
      <c r="D28445" t="s">
        <v>14</v>
      </c>
      <c r="E28445">
        <v>2</v>
      </c>
      <c r="F28445" s="2">
        <v>852.52</v>
      </c>
      <c r="G28445" s="3">
        <v>4370.58</v>
      </c>
      <c r="H28445" s="3">
        <v>8.5251999999999999</v>
      </c>
      <c r="I28445" s="3">
        <v>0</v>
      </c>
      <c r="J28445" s="3">
        <v>861.04520000000002</v>
      </c>
      <c r="K28445" s="4">
        <v>0.35</v>
      </c>
      <c r="L28445" s="73">
        <v>1563.1282092307692</v>
      </c>
    </row>
    <row r="28446" spans="1:12" x14ac:dyDescent="0.35">
      <c r="A28446" s="1" t="s">
        <v>46967</v>
      </c>
      <c r="B28446" t="s">
        <v>46968</v>
      </c>
      <c r="C28446" t="s">
        <v>34</v>
      </c>
      <c r="D28446" t="s">
        <v>35</v>
      </c>
      <c r="E28446">
        <v>2</v>
      </c>
      <c r="F28446" s="2">
        <v>75.33</v>
      </c>
      <c r="G28446" s="3">
        <v>394.4</v>
      </c>
      <c r="H28446" s="3">
        <v>0.75329999999999997</v>
      </c>
      <c r="I28446" s="3">
        <v>0</v>
      </c>
      <c r="J28446" s="3">
        <v>76.083299999999994</v>
      </c>
      <c r="K28446" s="4">
        <v>0.35</v>
      </c>
      <c r="L28446" s="73">
        <v>138.12045230769229</v>
      </c>
    </row>
    <row r="28447" spans="1:12" x14ac:dyDescent="0.35">
      <c r="A28447" s="1" t="s">
        <v>46969</v>
      </c>
      <c r="B28447" t="s">
        <v>46970</v>
      </c>
      <c r="C28447" t="s">
        <v>13</v>
      </c>
      <c r="D28447" t="s">
        <v>14</v>
      </c>
      <c r="E28447">
        <v>2</v>
      </c>
      <c r="F28447" s="2">
        <v>48.4</v>
      </c>
      <c r="G28447" s="3">
        <v>237.43</v>
      </c>
      <c r="H28447" s="3">
        <v>0.48399999999999999</v>
      </c>
      <c r="I28447" s="3">
        <v>0</v>
      </c>
      <c r="J28447" s="3">
        <v>48.884</v>
      </c>
      <c r="K28447" s="4">
        <v>0.34999999999999992</v>
      </c>
      <c r="L28447" s="73">
        <v>88.743261538461525</v>
      </c>
    </row>
    <row r="28448" spans="1:12" x14ac:dyDescent="0.35">
      <c r="A28448" s="1" t="s">
        <v>46971</v>
      </c>
      <c r="B28448" t="s">
        <v>46972</v>
      </c>
      <c r="C28448" t="s">
        <v>34</v>
      </c>
      <c r="D28448" t="s">
        <v>35</v>
      </c>
      <c r="E28448">
        <v>1</v>
      </c>
      <c r="F28448" s="2">
        <v>488.01</v>
      </c>
      <c r="G28448" s="3">
        <v>2551.88</v>
      </c>
      <c r="H28448" s="3">
        <v>4.8800999999999997</v>
      </c>
      <c r="I28448" s="3">
        <v>22.93647</v>
      </c>
      <c r="J28448" s="3">
        <v>515.82657000000006</v>
      </c>
      <c r="K28448" s="4">
        <v>0.35</v>
      </c>
      <c r="L28448" s="73">
        <v>936.42361938461545</v>
      </c>
    </row>
    <row r="28449" spans="1:12" x14ac:dyDescent="0.35">
      <c r="A28449" s="1" t="s">
        <v>46973</v>
      </c>
      <c r="B28449" t="s">
        <v>46974</v>
      </c>
      <c r="C28449" t="s">
        <v>13</v>
      </c>
      <c r="D28449" t="s">
        <v>14</v>
      </c>
      <c r="E28449">
        <v>1</v>
      </c>
      <c r="F28449" s="2">
        <v>329.22</v>
      </c>
      <c r="G28449" s="3">
        <v>1665.39</v>
      </c>
      <c r="H28449" s="3">
        <v>3.2922000000000002</v>
      </c>
      <c r="I28449" s="3">
        <v>15.473340000000002</v>
      </c>
      <c r="J28449" s="3">
        <v>347.98554000000001</v>
      </c>
      <c r="K28449" s="4">
        <v>0.35</v>
      </c>
      <c r="L28449" s="73">
        <v>631.72759569230766</v>
      </c>
    </row>
    <row r="28450" spans="1:12" x14ac:dyDescent="0.35">
      <c r="A28450" s="1" t="s">
        <v>46975</v>
      </c>
      <c r="B28450" t="s">
        <v>42666</v>
      </c>
      <c r="C28450" t="s">
        <v>34</v>
      </c>
      <c r="D28450" t="s">
        <v>35</v>
      </c>
      <c r="E28450">
        <v>2</v>
      </c>
      <c r="F28450" s="2">
        <v>544.39</v>
      </c>
      <c r="G28450" s="3">
        <v>2790.87</v>
      </c>
      <c r="H28450" s="3">
        <v>5.4439000000000002</v>
      </c>
      <c r="I28450" s="3">
        <v>0</v>
      </c>
      <c r="J28450" s="3">
        <v>549.83389999999997</v>
      </c>
      <c r="K28450" s="4">
        <v>0.35</v>
      </c>
      <c r="L28450" s="73">
        <v>998.16000307692298</v>
      </c>
    </row>
    <row r="28451" spans="1:12" x14ac:dyDescent="0.35">
      <c r="A28451" s="1" t="s">
        <v>46976</v>
      </c>
      <c r="B28451" t="s">
        <v>46977</v>
      </c>
      <c r="C28451" t="s">
        <v>34</v>
      </c>
      <c r="D28451" t="s">
        <v>35</v>
      </c>
      <c r="E28451">
        <v>1</v>
      </c>
      <c r="F28451" s="2">
        <v>475.17</v>
      </c>
      <c r="G28451" s="3">
        <v>2436.0100000000002</v>
      </c>
      <c r="H28451" s="3">
        <v>4.7517000000000005</v>
      </c>
      <c r="I28451" s="3">
        <v>22.332990000000002</v>
      </c>
      <c r="J28451" s="3">
        <v>502.25469000000004</v>
      </c>
      <c r="K28451" s="4">
        <v>0.35</v>
      </c>
      <c r="L28451" s="73">
        <v>911.78543723076928</v>
      </c>
    </row>
    <row r="28452" spans="1:12" x14ac:dyDescent="0.35">
      <c r="A28452" s="1" t="s">
        <v>46978</v>
      </c>
      <c r="B28452" t="s">
        <v>46979</v>
      </c>
      <c r="C28452" t="s">
        <v>34</v>
      </c>
      <c r="D28452" t="s">
        <v>35</v>
      </c>
      <c r="E28452">
        <v>1</v>
      </c>
      <c r="F28452" s="2">
        <v>1003.73</v>
      </c>
      <c r="G28452" s="3">
        <v>5255.13</v>
      </c>
      <c r="H28452" s="3">
        <v>10.0373</v>
      </c>
      <c r="I28452" s="3">
        <v>47.175310000000003</v>
      </c>
      <c r="J28452" s="3">
        <v>1060.9426100000001</v>
      </c>
      <c r="K28452" s="4">
        <v>0.34999999999999992</v>
      </c>
      <c r="L28452" s="73">
        <v>1926.0188920000001</v>
      </c>
    </row>
    <row r="28453" spans="1:12" x14ac:dyDescent="0.35">
      <c r="A28453" s="1" t="s">
        <v>46980</v>
      </c>
      <c r="B28453" t="s">
        <v>46981</v>
      </c>
      <c r="C28453" t="s">
        <v>34</v>
      </c>
      <c r="D28453" t="s">
        <v>35</v>
      </c>
      <c r="E28453">
        <v>1</v>
      </c>
      <c r="F28453" s="2">
        <v>80.25</v>
      </c>
      <c r="G28453" s="3">
        <v>430.84</v>
      </c>
      <c r="H28453" s="3">
        <v>0.80249999999999999</v>
      </c>
      <c r="I28453" s="3">
        <v>3.7717499999999999</v>
      </c>
      <c r="J28453" s="3">
        <v>84.824249999999992</v>
      </c>
      <c r="K28453" s="4">
        <v>0.34999999999999992</v>
      </c>
      <c r="L28453" s="73">
        <v>153.98863846153844</v>
      </c>
    </row>
    <row r="28454" spans="1:12" x14ac:dyDescent="0.35">
      <c r="A28454" s="1" t="s">
        <v>46982</v>
      </c>
      <c r="B28454" t="s">
        <v>46983</v>
      </c>
      <c r="C28454" t="s">
        <v>13</v>
      </c>
      <c r="D28454" t="s">
        <v>14</v>
      </c>
      <c r="E28454">
        <v>1</v>
      </c>
      <c r="F28454" s="2">
        <v>7546</v>
      </c>
      <c r="G28454" s="3">
        <v>39507.85</v>
      </c>
      <c r="H28454" s="3">
        <v>75.460000000000008</v>
      </c>
      <c r="I28454" s="3">
        <v>354.66199999999998</v>
      </c>
      <c r="J28454" s="3">
        <v>7976.1220000000003</v>
      </c>
      <c r="K28454" s="4">
        <v>0.35</v>
      </c>
      <c r="L28454" s="73">
        <v>14479.72916923077</v>
      </c>
    </row>
    <row r="28455" spans="1:12" x14ac:dyDescent="0.35">
      <c r="A28455" s="1" t="s">
        <v>46984</v>
      </c>
      <c r="B28455" t="s">
        <v>46985</v>
      </c>
      <c r="C28455" t="s">
        <v>34</v>
      </c>
      <c r="D28455" t="s">
        <v>35</v>
      </c>
      <c r="E28455">
        <v>1</v>
      </c>
      <c r="F28455" s="2">
        <v>102.85</v>
      </c>
      <c r="G28455" s="3">
        <v>538.42999999999995</v>
      </c>
      <c r="H28455" s="3">
        <v>1.0285</v>
      </c>
      <c r="I28455" s="3">
        <v>4.8339499999999997</v>
      </c>
      <c r="J28455" s="3">
        <v>108.71244999999999</v>
      </c>
      <c r="K28455" s="4">
        <v>0.35000000000000003</v>
      </c>
      <c r="L28455" s="73">
        <v>197.35490923076921</v>
      </c>
    </row>
    <row r="28456" spans="1:12" x14ac:dyDescent="0.35">
      <c r="A28456" s="1" t="s">
        <v>46986</v>
      </c>
      <c r="B28456" t="s">
        <v>46987</v>
      </c>
      <c r="C28456" t="s">
        <v>34</v>
      </c>
      <c r="D28456" t="s">
        <v>35</v>
      </c>
      <c r="E28456">
        <v>2</v>
      </c>
      <c r="F28456" s="2">
        <v>861.3</v>
      </c>
      <c r="G28456" s="3">
        <v>4415.55</v>
      </c>
      <c r="H28456" s="3">
        <v>8.6129999999999995</v>
      </c>
      <c r="I28456" s="3">
        <v>0</v>
      </c>
      <c r="J28456" s="3">
        <v>869.91300000000001</v>
      </c>
      <c r="K28456" s="4">
        <v>0.35000000000000003</v>
      </c>
      <c r="L28456" s="73">
        <v>1579.2266769230769</v>
      </c>
    </row>
    <row r="28457" spans="1:12" x14ac:dyDescent="0.35">
      <c r="A28457" s="1" t="s">
        <v>46988</v>
      </c>
      <c r="B28457" t="s">
        <v>46989</v>
      </c>
      <c r="C28457" t="s">
        <v>34</v>
      </c>
      <c r="D28457" t="s">
        <v>35</v>
      </c>
      <c r="E28457">
        <v>2</v>
      </c>
      <c r="F28457" s="2">
        <v>35.18</v>
      </c>
      <c r="G28457" s="3">
        <v>200.4</v>
      </c>
      <c r="H28457" s="3">
        <v>0.3518</v>
      </c>
      <c r="I28457" s="3">
        <v>0</v>
      </c>
      <c r="J28457" s="3">
        <v>35.531799999999997</v>
      </c>
      <c r="K28457" s="4">
        <v>0.35</v>
      </c>
      <c r="L28457" s="73">
        <v>64.503883076923074</v>
      </c>
    </row>
    <row r="28458" spans="1:12" x14ac:dyDescent="0.35">
      <c r="A28458" s="1" t="s">
        <v>46990</v>
      </c>
      <c r="B28458" t="s">
        <v>46991</v>
      </c>
      <c r="C28458" t="s">
        <v>13</v>
      </c>
      <c r="D28458" t="s">
        <v>14</v>
      </c>
      <c r="E28458">
        <v>2</v>
      </c>
      <c r="F28458" s="2">
        <v>91.59</v>
      </c>
      <c r="G28458" s="3">
        <v>449.32</v>
      </c>
      <c r="H28458" s="3">
        <v>0.91590000000000005</v>
      </c>
      <c r="I28458" s="3">
        <v>0</v>
      </c>
      <c r="J28458" s="3">
        <v>92.505899999999997</v>
      </c>
      <c r="K28458" s="4">
        <v>0.34999999999999992</v>
      </c>
      <c r="L28458" s="73">
        <v>167.93378769230767</v>
      </c>
    </row>
    <row r="28459" spans="1:12" x14ac:dyDescent="0.35">
      <c r="A28459" s="1" t="s">
        <v>46992</v>
      </c>
      <c r="B28459" t="s">
        <v>46993</v>
      </c>
      <c r="C28459" t="s">
        <v>34</v>
      </c>
      <c r="D28459" t="s">
        <v>35</v>
      </c>
      <c r="E28459">
        <v>2</v>
      </c>
      <c r="F28459" s="2">
        <v>14.12</v>
      </c>
      <c r="G28459" s="3">
        <v>105.5</v>
      </c>
      <c r="H28459" s="3">
        <v>0.14119999999999999</v>
      </c>
      <c r="I28459" s="3">
        <v>0</v>
      </c>
      <c r="J28459" s="3">
        <v>14.261199999999999</v>
      </c>
      <c r="K28459" s="4">
        <v>0.35000000000000003</v>
      </c>
      <c r="L28459" s="73">
        <v>25.889563076923075</v>
      </c>
    </row>
    <row r="28460" spans="1:12" x14ac:dyDescent="0.35">
      <c r="A28460" s="1" t="s">
        <v>46994</v>
      </c>
      <c r="B28460" t="s">
        <v>46995</v>
      </c>
      <c r="C28460" t="s">
        <v>34</v>
      </c>
      <c r="D28460" t="s">
        <v>35</v>
      </c>
      <c r="E28460">
        <v>2</v>
      </c>
      <c r="F28460" s="2">
        <v>26985.26</v>
      </c>
      <c r="G28460" s="3">
        <v>141284.07999999999</v>
      </c>
      <c r="H28460" s="3">
        <v>269.8526</v>
      </c>
      <c r="I28460" s="3">
        <v>0</v>
      </c>
      <c r="J28460" s="3">
        <v>27255.112599999997</v>
      </c>
      <c r="K28460" s="4">
        <v>0.35</v>
      </c>
      <c r="L28460" s="73">
        <v>49478.51210461538</v>
      </c>
    </row>
    <row r="28461" spans="1:12" x14ac:dyDescent="0.35">
      <c r="A28461" s="1" t="s">
        <v>46996</v>
      </c>
      <c r="B28461" t="s">
        <v>46997</v>
      </c>
      <c r="C28461" t="s">
        <v>34</v>
      </c>
      <c r="D28461" t="s">
        <v>35</v>
      </c>
      <c r="E28461">
        <v>1</v>
      </c>
      <c r="F28461" s="2">
        <v>38.21</v>
      </c>
      <c r="G28461" s="3">
        <v>200.05</v>
      </c>
      <c r="H28461" s="3">
        <v>0.3821</v>
      </c>
      <c r="I28461" s="3">
        <v>1.7958700000000001</v>
      </c>
      <c r="J28461" s="3">
        <v>40.387970000000003</v>
      </c>
      <c r="K28461" s="4">
        <v>0.35000000000000003</v>
      </c>
      <c r="L28461" s="73">
        <v>73.31969938461539</v>
      </c>
    </row>
    <row r="28462" spans="1:12" x14ac:dyDescent="0.35">
      <c r="A28462" s="1" t="s">
        <v>46998</v>
      </c>
      <c r="B28462" t="s">
        <v>46999</v>
      </c>
      <c r="C28462" t="s">
        <v>34</v>
      </c>
      <c r="D28462" t="s">
        <v>35</v>
      </c>
      <c r="E28462">
        <v>1</v>
      </c>
      <c r="F28462" s="2">
        <v>147.35</v>
      </c>
      <c r="G28462" s="3">
        <v>771.47</v>
      </c>
      <c r="H28462" s="3">
        <v>1.4735</v>
      </c>
      <c r="I28462" s="3">
        <v>6.9254499999999997</v>
      </c>
      <c r="J28462" s="3">
        <v>155.74895000000001</v>
      </c>
      <c r="K28462" s="4">
        <v>0.35</v>
      </c>
      <c r="L28462" s="73">
        <v>282.74424769230768</v>
      </c>
    </row>
    <row r="28463" spans="1:12" x14ac:dyDescent="0.35">
      <c r="A28463" s="1" t="s">
        <v>47000</v>
      </c>
      <c r="B28463" t="s">
        <v>47001</v>
      </c>
      <c r="C28463" t="s">
        <v>13</v>
      </c>
      <c r="D28463" t="s">
        <v>14</v>
      </c>
      <c r="E28463">
        <v>1</v>
      </c>
      <c r="F28463" s="2">
        <v>573.65</v>
      </c>
      <c r="G28463" s="3">
        <v>2940.94</v>
      </c>
      <c r="H28463" s="3">
        <v>5.7364999999999995</v>
      </c>
      <c r="I28463" s="3">
        <v>26.961549999999999</v>
      </c>
      <c r="J28463" s="3">
        <v>606.34804999999994</v>
      </c>
      <c r="K28463" s="4">
        <v>0.35000000000000003</v>
      </c>
      <c r="L28463" s="73">
        <v>1100.7549215384615</v>
      </c>
    </row>
    <row r="28464" spans="1:12" x14ac:dyDescent="0.35">
      <c r="A28464" s="1">
        <v>41001292</v>
      </c>
      <c r="B28464" t="s">
        <v>47002</v>
      </c>
      <c r="C28464" t="s">
        <v>34</v>
      </c>
      <c r="D28464" t="s">
        <v>35</v>
      </c>
      <c r="E28464">
        <v>1</v>
      </c>
      <c r="F28464" s="2">
        <v>575.64</v>
      </c>
      <c r="G28464" s="3">
        <v>2951.12</v>
      </c>
      <c r="H28464" s="3">
        <v>5.7564000000000002</v>
      </c>
      <c r="I28464" s="3">
        <v>27.05508</v>
      </c>
      <c r="J28464" s="3">
        <v>608.45147999999995</v>
      </c>
      <c r="K28464" s="4">
        <v>0.35</v>
      </c>
      <c r="L28464" s="73">
        <v>1104.5734559999999</v>
      </c>
    </row>
    <row r="28465" spans="1:12" x14ac:dyDescent="0.35">
      <c r="A28465" s="1" t="s">
        <v>47003</v>
      </c>
      <c r="B28465" t="s">
        <v>47004</v>
      </c>
      <c r="C28465" t="s">
        <v>17</v>
      </c>
      <c r="D28465" t="s">
        <v>18</v>
      </c>
      <c r="E28465">
        <v>1</v>
      </c>
      <c r="F28465" s="2">
        <v>2.16</v>
      </c>
      <c r="G28465" s="3">
        <v>11.05</v>
      </c>
      <c r="H28465" s="3">
        <v>2.1600000000000001E-2</v>
      </c>
      <c r="I28465" s="3">
        <v>0.10152000000000001</v>
      </c>
      <c r="J28465" s="3">
        <v>2.2831199999999998</v>
      </c>
      <c r="K28465" s="4">
        <v>0.34999999999999992</v>
      </c>
      <c r="L28465" s="73">
        <v>4.1447409230769221</v>
      </c>
    </row>
    <row r="28466" spans="1:12" x14ac:dyDescent="0.35">
      <c r="A28466" s="1" t="s">
        <v>47005</v>
      </c>
      <c r="B28466" t="s">
        <v>47006</v>
      </c>
      <c r="C28466" t="s">
        <v>34</v>
      </c>
      <c r="D28466" t="s">
        <v>35</v>
      </c>
      <c r="E28466">
        <v>2</v>
      </c>
      <c r="F28466" s="2">
        <v>30.41</v>
      </c>
      <c r="G28466" s="3">
        <v>155.88</v>
      </c>
      <c r="H28466" s="3">
        <v>0.30409999999999998</v>
      </c>
      <c r="I28466" s="3">
        <v>0</v>
      </c>
      <c r="J28466" s="3">
        <v>30.714099999999998</v>
      </c>
      <c r="K28466" s="4">
        <v>0.34999999999999992</v>
      </c>
      <c r="L28466" s="73">
        <v>55.757904615384604</v>
      </c>
    </row>
    <row r="28467" spans="1:12" x14ac:dyDescent="0.35">
      <c r="A28467" s="1" t="s">
        <v>47007</v>
      </c>
      <c r="B28467" t="s">
        <v>47008</v>
      </c>
      <c r="C28467" t="s">
        <v>34</v>
      </c>
      <c r="D28467" t="s">
        <v>35</v>
      </c>
      <c r="E28467">
        <v>1</v>
      </c>
      <c r="F28467" s="2">
        <v>27.34</v>
      </c>
      <c r="G28467" s="3">
        <v>137.16999999999999</v>
      </c>
      <c r="H28467" s="3">
        <v>0.27340000000000003</v>
      </c>
      <c r="I28467" s="3">
        <v>1.28498</v>
      </c>
      <c r="J28467" s="3">
        <v>28.89838</v>
      </c>
      <c r="K28467" s="4">
        <v>0.35</v>
      </c>
      <c r="L28467" s="73">
        <v>52.461674461538458</v>
      </c>
    </row>
    <row r="28468" spans="1:12" x14ac:dyDescent="0.35">
      <c r="A28468" s="1" t="s">
        <v>47009</v>
      </c>
      <c r="B28468" t="s">
        <v>47010</v>
      </c>
      <c r="C28468" t="s">
        <v>46</v>
      </c>
      <c r="D28468" t="s">
        <v>47</v>
      </c>
      <c r="E28468">
        <v>1</v>
      </c>
      <c r="F28468" s="2">
        <v>152.41</v>
      </c>
      <c r="G28468" s="3">
        <v>781.35</v>
      </c>
      <c r="H28468" s="3">
        <v>1.5241</v>
      </c>
      <c r="I28468" s="3">
        <v>7.1632699999999998</v>
      </c>
      <c r="J28468" s="3">
        <v>161.09737000000001</v>
      </c>
      <c r="K28468" s="4">
        <v>0.35</v>
      </c>
      <c r="L28468" s="73">
        <v>292.45368707692307</v>
      </c>
    </row>
    <row r="28469" spans="1:12" x14ac:dyDescent="0.35">
      <c r="A28469" s="1" t="s">
        <v>47011</v>
      </c>
      <c r="B28469" t="s">
        <v>47012</v>
      </c>
      <c r="C28469" t="s">
        <v>13</v>
      </c>
      <c r="D28469" t="s">
        <v>14</v>
      </c>
      <c r="E28469">
        <v>2</v>
      </c>
      <c r="F28469" s="2">
        <v>695.65</v>
      </c>
      <c r="G28469" s="3">
        <v>3295.03</v>
      </c>
      <c r="H28469" s="3">
        <v>6.9565000000000001</v>
      </c>
      <c r="I28469" s="3">
        <v>0</v>
      </c>
      <c r="J28469" s="3">
        <v>702.60649999999998</v>
      </c>
      <c r="K28469" s="4">
        <v>0.35</v>
      </c>
      <c r="L28469" s="73">
        <v>1275.5010307692307</v>
      </c>
    </row>
    <row r="28470" spans="1:12" x14ac:dyDescent="0.35">
      <c r="A28470" s="1" t="s">
        <v>47013</v>
      </c>
      <c r="B28470" t="s">
        <v>47014</v>
      </c>
      <c r="C28470" t="s">
        <v>46</v>
      </c>
      <c r="D28470" t="s">
        <v>47</v>
      </c>
      <c r="E28470">
        <v>2</v>
      </c>
      <c r="F28470" s="2">
        <v>526.84</v>
      </c>
      <c r="G28470" s="3">
        <v>2704.24</v>
      </c>
      <c r="H28470" s="3">
        <v>5.2684000000000006</v>
      </c>
      <c r="I28470" s="3">
        <v>0</v>
      </c>
      <c r="J28470" s="3">
        <v>532.10840000000007</v>
      </c>
      <c r="K28470" s="4">
        <v>0.35</v>
      </c>
      <c r="L28470" s="73">
        <v>965.98140307692313</v>
      </c>
    </row>
    <row r="28471" spans="1:12" x14ac:dyDescent="0.35">
      <c r="A28471" s="1" t="s">
        <v>47015</v>
      </c>
      <c r="B28471" t="s">
        <v>43101</v>
      </c>
      <c r="C28471" t="s">
        <v>34</v>
      </c>
      <c r="D28471" t="s">
        <v>35</v>
      </c>
      <c r="E28471">
        <v>1</v>
      </c>
      <c r="F28471" s="2">
        <v>1415.22</v>
      </c>
      <c r="G28471" s="3">
        <v>7164.5</v>
      </c>
      <c r="H28471" s="3">
        <v>14.152200000000001</v>
      </c>
      <c r="I28471" s="3">
        <v>66.515339999999995</v>
      </c>
      <c r="J28471" s="3">
        <v>1495.8875399999999</v>
      </c>
      <c r="K28471" s="4">
        <v>0.34999999999999992</v>
      </c>
      <c r="L28471" s="73">
        <v>2715.6112264615381</v>
      </c>
    </row>
    <row r="28472" spans="1:12" x14ac:dyDescent="0.35">
      <c r="A28472" s="1" t="s">
        <v>47016</v>
      </c>
      <c r="B28472" t="s">
        <v>47017</v>
      </c>
      <c r="C28472" t="s">
        <v>46</v>
      </c>
      <c r="D28472" t="s">
        <v>47</v>
      </c>
      <c r="E28472">
        <v>1</v>
      </c>
      <c r="F28472" s="2">
        <v>14.48</v>
      </c>
      <c r="G28472" s="3">
        <v>74.27</v>
      </c>
      <c r="H28472" s="3">
        <v>0.14480000000000001</v>
      </c>
      <c r="I28472" s="3">
        <v>0.68056000000000005</v>
      </c>
      <c r="J28472" s="3">
        <v>15.30536</v>
      </c>
      <c r="K28472" s="4">
        <v>0.35</v>
      </c>
      <c r="L28472" s="73">
        <v>27.785115076923077</v>
      </c>
    </row>
    <row r="28473" spans="1:12" x14ac:dyDescent="0.35">
      <c r="A28473" s="1" t="s">
        <v>47018</v>
      </c>
      <c r="B28473" t="s">
        <v>47019</v>
      </c>
      <c r="C28473" t="s">
        <v>13</v>
      </c>
      <c r="D28473" t="s">
        <v>14</v>
      </c>
      <c r="E28473">
        <v>1</v>
      </c>
      <c r="F28473" s="2">
        <v>176.47</v>
      </c>
      <c r="G28473" s="3">
        <v>4982.6499999999996</v>
      </c>
      <c r="H28473" s="3">
        <v>1.7646999999999999</v>
      </c>
      <c r="I28473" s="3">
        <v>8.2940900000000006</v>
      </c>
      <c r="J28473" s="3">
        <v>186.52879000000001</v>
      </c>
      <c r="K28473" s="4">
        <v>0.35</v>
      </c>
      <c r="L28473" s="73">
        <v>338.62149569230769</v>
      </c>
    </row>
    <row r="28474" spans="1:12" x14ac:dyDescent="0.35">
      <c r="A28474" s="1" t="s">
        <v>47020</v>
      </c>
      <c r="B28474" t="s">
        <v>47021</v>
      </c>
      <c r="C28474" t="s">
        <v>13</v>
      </c>
      <c r="D28474" t="s">
        <v>14</v>
      </c>
      <c r="E28474">
        <v>2</v>
      </c>
      <c r="F28474" s="2">
        <v>496.1</v>
      </c>
      <c r="G28474" s="3">
        <v>2573.61</v>
      </c>
      <c r="H28474" s="3">
        <v>4.9610000000000003</v>
      </c>
      <c r="I28474" s="3">
        <v>0</v>
      </c>
      <c r="J28474" s="3">
        <v>501.06100000000004</v>
      </c>
      <c r="K28474" s="4">
        <v>0.35</v>
      </c>
      <c r="L28474" s="73">
        <v>909.61843076923083</v>
      </c>
    </row>
    <row r="28475" spans="1:12" x14ac:dyDescent="0.35">
      <c r="A28475" s="1" t="s">
        <v>47022</v>
      </c>
      <c r="B28475" t="s">
        <v>47023</v>
      </c>
      <c r="C28475" t="s">
        <v>34</v>
      </c>
      <c r="D28475" t="s">
        <v>35</v>
      </c>
      <c r="E28475">
        <v>2</v>
      </c>
      <c r="F28475" s="2">
        <v>477.58</v>
      </c>
      <c r="G28475" s="3">
        <v>2500.42</v>
      </c>
      <c r="H28475" s="3">
        <v>4.7758000000000003</v>
      </c>
      <c r="I28475" s="3">
        <v>0</v>
      </c>
      <c r="J28475" s="3">
        <v>482.35579999999999</v>
      </c>
      <c r="K28475" s="4">
        <v>0.35</v>
      </c>
      <c r="L28475" s="73">
        <v>875.66129846153842</v>
      </c>
    </row>
    <row r="28476" spans="1:12" x14ac:dyDescent="0.35">
      <c r="A28476" s="1" t="s">
        <v>47024</v>
      </c>
      <c r="B28476" t="s">
        <v>47025</v>
      </c>
      <c r="C28476" t="s">
        <v>46</v>
      </c>
      <c r="D28476" t="s">
        <v>47</v>
      </c>
      <c r="E28476">
        <v>1</v>
      </c>
      <c r="F28476" s="2">
        <v>13.72</v>
      </c>
      <c r="G28476" s="3">
        <v>70.36</v>
      </c>
      <c r="H28476" s="3">
        <v>0.13720000000000002</v>
      </c>
      <c r="I28476" s="3">
        <v>0.64484000000000008</v>
      </c>
      <c r="J28476" s="3">
        <v>14.502040000000001</v>
      </c>
      <c r="K28476" s="4">
        <v>0.35</v>
      </c>
      <c r="L28476" s="73">
        <v>26.326780307692307</v>
      </c>
    </row>
    <row r="28477" spans="1:12" x14ac:dyDescent="0.35">
      <c r="A28477" s="1" t="s">
        <v>47026</v>
      </c>
      <c r="B28477" t="s">
        <v>47027</v>
      </c>
      <c r="C28477" t="s">
        <v>34</v>
      </c>
      <c r="D28477" t="s">
        <v>35</v>
      </c>
      <c r="E28477">
        <v>1</v>
      </c>
      <c r="F28477" s="2">
        <v>1026.3599999999999</v>
      </c>
      <c r="G28477" s="3">
        <v>5261.77</v>
      </c>
      <c r="H28477" s="3">
        <v>10.263599999999999</v>
      </c>
      <c r="I28477" s="3">
        <v>48.238919999999993</v>
      </c>
      <c r="J28477" s="3">
        <v>1084.8625199999999</v>
      </c>
      <c r="K28477" s="4">
        <v>0.34999999999999992</v>
      </c>
      <c r="L28477" s="73">
        <v>1969.4427286153843</v>
      </c>
    </row>
    <row r="28478" spans="1:12" x14ac:dyDescent="0.35">
      <c r="A28478" s="1" t="s">
        <v>47028</v>
      </c>
      <c r="B28478" t="s">
        <v>47029</v>
      </c>
      <c r="C28478" t="s">
        <v>46</v>
      </c>
      <c r="D28478" t="s">
        <v>47</v>
      </c>
      <c r="E28478">
        <v>1</v>
      </c>
      <c r="F28478" s="2">
        <v>176.94</v>
      </c>
      <c r="G28478" s="3">
        <v>907.11</v>
      </c>
      <c r="H28478" s="3">
        <v>1.7694000000000001</v>
      </c>
      <c r="I28478" s="3">
        <v>8.3161799999999992</v>
      </c>
      <c r="J28478" s="3">
        <v>187.02557999999999</v>
      </c>
      <c r="K28478" s="4">
        <v>0.35000000000000003</v>
      </c>
      <c r="L28478" s="73">
        <v>339.5233606153846</v>
      </c>
    </row>
    <row r="28479" spans="1:12" x14ac:dyDescent="0.35">
      <c r="A28479" s="1" t="s">
        <v>47030</v>
      </c>
      <c r="B28479" t="s">
        <v>43227</v>
      </c>
      <c r="C28479" t="s">
        <v>34</v>
      </c>
      <c r="D28479" t="s">
        <v>35</v>
      </c>
      <c r="E28479">
        <v>1</v>
      </c>
      <c r="F28479" s="2">
        <v>680.62</v>
      </c>
      <c r="G28479" s="3">
        <v>3489.24</v>
      </c>
      <c r="H28479" s="3">
        <v>6.8062000000000005</v>
      </c>
      <c r="I28479" s="3">
        <v>31.989139999999999</v>
      </c>
      <c r="J28479" s="3">
        <v>719.41534000000001</v>
      </c>
      <c r="K28479" s="4">
        <v>0.34999999999999992</v>
      </c>
      <c r="L28479" s="73">
        <v>1306.0155403076922</v>
      </c>
    </row>
    <row r="28480" spans="1:12" x14ac:dyDescent="0.35">
      <c r="A28480" s="1" t="s">
        <v>47031</v>
      </c>
      <c r="B28480" t="s">
        <v>47032</v>
      </c>
      <c r="C28480" t="s">
        <v>13</v>
      </c>
      <c r="D28480" t="s">
        <v>14</v>
      </c>
      <c r="E28480">
        <v>2</v>
      </c>
      <c r="F28480" s="2">
        <v>175.78</v>
      </c>
      <c r="G28480" s="3">
        <v>862.04</v>
      </c>
      <c r="H28480" s="3">
        <v>1.7578</v>
      </c>
      <c r="I28480" s="3">
        <v>0</v>
      </c>
      <c r="J28480" s="3">
        <v>177.5378</v>
      </c>
      <c r="K28480" s="4">
        <v>0.34999999999999992</v>
      </c>
      <c r="L28480" s="73">
        <v>322.29939076923074</v>
      </c>
    </row>
    <row r="28481" spans="1:12" x14ac:dyDescent="0.35">
      <c r="A28481" s="1" t="s">
        <v>47033</v>
      </c>
      <c r="B28481" t="s">
        <v>47034</v>
      </c>
      <c r="C28481" t="s">
        <v>34</v>
      </c>
      <c r="D28481" t="s">
        <v>35</v>
      </c>
      <c r="E28481">
        <v>1</v>
      </c>
      <c r="F28481" s="2">
        <v>72.62</v>
      </c>
      <c r="G28481" s="3">
        <v>553.33000000000004</v>
      </c>
      <c r="H28481" s="3">
        <v>0.72620000000000007</v>
      </c>
      <c r="I28481" s="3">
        <v>3.4131400000000003</v>
      </c>
      <c r="J28481" s="3">
        <v>76.759340000000009</v>
      </c>
      <c r="K28481" s="4">
        <v>0.35</v>
      </c>
      <c r="L28481" s="73">
        <v>139.34772492307692</v>
      </c>
    </row>
    <row r="28482" spans="1:12" x14ac:dyDescent="0.35">
      <c r="A28482" s="1" t="s">
        <v>47035</v>
      </c>
      <c r="B28482" t="s">
        <v>47036</v>
      </c>
      <c r="C28482" t="s">
        <v>13</v>
      </c>
      <c r="D28482" t="s">
        <v>14</v>
      </c>
      <c r="E28482">
        <v>1</v>
      </c>
      <c r="F28482" s="2">
        <v>399.14</v>
      </c>
      <c r="G28482" s="3">
        <v>2046.28</v>
      </c>
      <c r="H28482" s="3">
        <v>3.9914000000000001</v>
      </c>
      <c r="I28482" s="3">
        <v>18.75958</v>
      </c>
      <c r="J28482" s="3">
        <v>421.89098000000001</v>
      </c>
      <c r="K28482" s="4">
        <v>0.35</v>
      </c>
      <c r="L28482" s="73">
        <v>765.89439446153847</v>
      </c>
    </row>
    <row r="28483" spans="1:12" x14ac:dyDescent="0.35">
      <c r="A28483" s="1" t="s">
        <v>47037</v>
      </c>
      <c r="B28483" t="s">
        <v>47038</v>
      </c>
      <c r="C28483" t="s">
        <v>34</v>
      </c>
      <c r="D28483" t="s">
        <v>35</v>
      </c>
      <c r="E28483">
        <v>1</v>
      </c>
      <c r="F28483" s="2">
        <v>439.94</v>
      </c>
      <c r="G28483" s="3">
        <v>2255.39</v>
      </c>
      <c r="H28483" s="3">
        <v>4.3994</v>
      </c>
      <c r="I28483" s="3">
        <v>20.67718</v>
      </c>
      <c r="J28483" s="3">
        <v>465.01658000000003</v>
      </c>
      <c r="K28483" s="4">
        <v>0.35</v>
      </c>
      <c r="L28483" s="73">
        <v>844.18394523076927</v>
      </c>
    </row>
    <row r="28484" spans="1:12" x14ac:dyDescent="0.35">
      <c r="A28484" s="1" t="s">
        <v>47039</v>
      </c>
      <c r="B28484" t="s">
        <v>47040</v>
      </c>
      <c r="C28484" t="s">
        <v>34</v>
      </c>
      <c r="D28484" t="s">
        <v>35</v>
      </c>
      <c r="E28484">
        <v>2</v>
      </c>
      <c r="F28484" s="2">
        <v>869.73</v>
      </c>
      <c r="G28484" s="3">
        <v>4581.26</v>
      </c>
      <c r="H28484" s="3">
        <v>8.6973000000000003</v>
      </c>
      <c r="I28484" s="3">
        <v>0</v>
      </c>
      <c r="J28484" s="3">
        <v>878.42730000000006</v>
      </c>
      <c r="K28484" s="4">
        <v>0.35</v>
      </c>
      <c r="L28484" s="73">
        <v>1594.6834061538461</v>
      </c>
    </row>
    <row r="28485" spans="1:12" x14ac:dyDescent="0.35">
      <c r="A28485" s="1" t="s">
        <v>47041</v>
      </c>
      <c r="B28485" t="s">
        <v>47042</v>
      </c>
      <c r="C28485" t="s">
        <v>34</v>
      </c>
      <c r="D28485" t="s">
        <v>35</v>
      </c>
      <c r="E28485">
        <v>1</v>
      </c>
      <c r="F28485" s="2">
        <v>43.24</v>
      </c>
      <c r="G28485" s="3">
        <v>223.8</v>
      </c>
      <c r="H28485" s="3">
        <v>0.43240000000000001</v>
      </c>
      <c r="I28485" s="3">
        <v>2.0322800000000001</v>
      </c>
      <c r="J28485" s="3">
        <v>45.704680000000003</v>
      </c>
      <c r="K28485" s="4">
        <v>0.34999999999999992</v>
      </c>
      <c r="L28485" s="73">
        <v>82.97157292307692</v>
      </c>
    </row>
    <row r="28486" spans="1:12" x14ac:dyDescent="0.35">
      <c r="A28486" s="1" t="s">
        <v>47043</v>
      </c>
      <c r="B28486" t="s">
        <v>47044</v>
      </c>
      <c r="C28486" t="s">
        <v>34</v>
      </c>
      <c r="D28486" t="s">
        <v>35</v>
      </c>
      <c r="E28486">
        <v>2</v>
      </c>
      <c r="F28486" s="2">
        <v>2867.62</v>
      </c>
      <c r="G28486" s="3">
        <v>15298.24</v>
      </c>
      <c r="H28486" s="3">
        <v>28.676199999999998</v>
      </c>
      <c r="I28486" s="3">
        <v>0</v>
      </c>
      <c r="J28486" s="3">
        <v>2896.2961999999998</v>
      </c>
      <c r="K28486" s="4">
        <v>0.34999999999999992</v>
      </c>
      <c r="L28486" s="73">
        <v>5257.8915630769225</v>
      </c>
    </row>
    <row r="28487" spans="1:12" x14ac:dyDescent="0.35">
      <c r="A28487" s="1" t="s">
        <v>47045</v>
      </c>
      <c r="B28487" t="s">
        <v>47046</v>
      </c>
      <c r="C28487" t="s">
        <v>34</v>
      </c>
      <c r="D28487" t="s">
        <v>35</v>
      </c>
      <c r="E28487">
        <v>1</v>
      </c>
      <c r="F28487" s="2">
        <v>93.9</v>
      </c>
      <c r="G28487" s="3">
        <v>481.44</v>
      </c>
      <c r="H28487" s="3">
        <v>0.93900000000000006</v>
      </c>
      <c r="I28487" s="3">
        <v>4.4133000000000004</v>
      </c>
      <c r="J28487" s="3">
        <v>99.252300000000005</v>
      </c>
      <c r="K28487" s="4">
        <v>0.35</v>
      </c>
      <c r="L28487" s="73">
        <v>180.18109846153848</v>
      </c>
    </row>
    <row r="28488" spans="1:12" x14ac:dyDescent="0.35">
      <c r="A28488" s="1" t="s">
        <v>47047</v>
      </c>
      <c r="B28488" t="s">
        <v>46125</v>
      </c>
      <c r="C28488" t="s">
        <v>34</v>
      </c>
      <c r="D28488" t="s">
        <v>35</v>
      </c>
      <c r="E28488">
        <v>1</v>
      </c>
      <c r="F28488" s="2">
        <v>55.36</v>
      </c>
      <c r="G28488" s="3">
        <v>521.03</v>
      </c>
      <c r="H28488" s="3">
        <v>0.55359999999999998</v>
      </c>
      <c r="I28488" s="3">
        <v>2.6019199999999998</v>
      </c>
      <c r="J28488" s="3">
        <v>58.515520000000002</v>
      </c>
      <c r="K28488" s="4">
        <v>0.35</v>
      </c>
      <c r="L28488" s="73">
        <v>106.22817476923078</v>
      </c>
    </row>
    <row r="28489" spans="1:12" x14ac:dyDescent="0.35">
      <c r="A28489" s="1" t="s">
        <v>47048</v>
      </c>
      <c r="B28489" t="s">
        <v>43438</v>
      </c>
      <c r="C28489" t="s">
        <v>34</v>
      </c>
      <c r="D28489" t="s">
        <v>35</v>
      </c>
      <c r="E28489">
        <v>2</v>
      </c>
      <c r="F28489" s="2">
        <v>2239.23</v>
      </c>
      <c r="G28489" s="3">
        <v>11479.7</v>
      </c>
      <c r="H28489" s="3">
        <v>22.392300000000002</v>
      </c>
      <c r="I28489" s="3">
        <v>0</v>
      </c>
      <c r="J28489" s="3">
        <v>2261.6223</v>
      </c>
      <c r="K28489" s="4">
        <v>0.35</v>
      </c>
      <c r="L28489" s="73">
        <v>4105.7143292307692</v>
      </c>
    </row>
    <row r="28490" spans="1:12" x14ac:dyDescent="0.35">
      <c r="A28490" s="1">
        <v>41001271</v>
      </c>
      <c r="B28490" t="s">
        <v>43563</v>
      </c>
      <c r="C28490" t="s">
        <v>34</v>
      </c>
      <c r="D28490" t="s">
        <v>35</v>
      </c>
      <c r="E28490">
        <v>1</v>
      </c>
      <c r="F28490" s="2">
        <v>417.22</v>
      </c>
      <c r="G28490" s="3">
        <v>2138.96</v>
      </c>
      <c r="H28490" s="3">
        <v>4.1722000000000001</v>
      </c>
      <c r="I28490" s="3">
        <v>19.609340000000003</v>
      </c>
      <c r="J28490" s="3">
        <v>441.00153999999998</v>
      </c>
      <c r="K28490" s="4">
        <v>0.35</v>
      </c>
      <c r="L28490" s="73">
        <v>800.58741107692299</v>
      </c>
    </row>
    <row r="28491" spans="1:12" x14ac:dyDescent="0.35">
      <c r="A28491" s="1" t="s">
        <v>47049</v>
      </c>
      <c r="B28491" t="s">
        <v>47050</v>
      </c>
      <c r="C28491" t="s">
        <v>34</v>
      </c>
      <c r="D28491" t="s">
        <v>35</v>
      </c>
      <c r="E28491">
        <v>2</v>
      </c>
      <c r="F28491" s="2">
        <v>5.04</v>
      </c>
      <c r="G28491" s="3">
        <v>37.659999999999997</v>
      </c>
      <c r="H28491" s="3">
        <v>5.04E-2</v>
      </c>
      <c r="I28491" s="3">
        <v>0</v>
      </c>
      <c r="J28491" s="3">
        <v>5.0903999999999998</v>
      </c>
      <c r="K28491" s="4">
        <v>0.35000000000000003</v>
      </c>
      <c r="L28491" s="73">
        <v>9.2410338461538455</v>
      </c>
    </row>
    <row r="28492" spans="1:12" x14ac:dyDescent="0.35">
      <c r="A28492" s="1" t="s">
        <v>47051</v>
      </c>
      <c r="B28492" t="s">
        <v>47052</v>
      </c>
      <c r="C28492" t="s">
        <v>34</v>
      </c>
      <c r="D28492" t="s">
        <v>35</v>
      </c>
      <c r="E28492">
        <v>2</v>
      </c>
      <c r="F28492" s="2">
        <v>2010.59</v>
      </c>
      <c r="G28492" s="3">
        <v>10307.59</v>
      </c>
      <c r="H28492" s="3">
        <v>20.105899999999998</v>
      </c>
      <c r="I28492" s="3">
        <v>0</v>
      </c>
      <c r="J28492" s="3">
        <v>2030.6958999999999</v>
      </c>
      <c r="K28492" s="4">
        <v>0.35</v>
      </c>
      <c r="L28492" s="73">
        <v>3686.4940953846153</v>
      </c>
    </row>
    <row r="28493" spans="1:12" x14ac:dyDescent="0.35">
      <c r="A28493" s="1" t="s">
        <v>47053</v>
      </c>
      <c r="B28493" t="s">
        <v>47054</v>
      </c>
      <c r="C28493" t="s">
        <v>34</v>
      </c>
      <c r="D28493" t="s">
        <v>35</v>
      </c>
      <c r="E28493">
        <v>2</v>
      </c>
      <c r="F28493" s="2">
        <v>65.06</v>
      </c>
      <c r="G28493" s="3">
        <v>349.27</v>
      </c>
      <c r="H28493" s="3">
        <v>0.65060000000000007</v>
      </c>
      <c r="I28493" s="3">
        <v>0</v>
      </c>
      <c r="J28493" s="3">
        <v>65.710599999999999</v>
      </c>
      <c r="K28493" s="4">
        <v>0.35000000000000003</v>
      </c>
      <c r="L28493" s="73">
        <v>119.29001230769231</v>
      </c>
    </row>
    <row r="28494" spans="1:12" x14ac:dyDescent="0.35">
      <c r="A28494" s="1" t="s">
        <v>47055</v>
      </c>
      <c r="B28494" t="s">
        <v>47056</v>
      </c>
      <c r="C28494" t="s">
        <v>34</v>
      </c>
      <c r="D28494" t="s">
        <v>35</v>
      </c>
      <c r="E28494">
        <v>2</v>
      </c>
      <c r="F28494" s="2">
        <v>56.93</v>
      </c>
      <c r="G28494" s="3">
        <v>425.22</v>
      </c>
      <c r="H28494" s="3">
        <v>0.56930000000000003</v>
      </c>
      <c r="I28494" s="3">
        <v>0</v>
      </c>
      <c r="J28494" s="3">
        <v>57.499299999999998</v>
      </c>
      <c r="K28494" s="4">
        <v>0.35</v>
      </c>
      <c r="L28494" s="73">
        <v>104.3833446153846</v>
      </c>
    </row>
    <row r="28495" spans="1:12" x14ac:dyDescent="0.35">
      <c r="A28495" s="1" t="s">
        <v>47057</v>
      </c>
      <c r="B28495" t="s">
        <v>47058</v>
      </c>
      <c r="C28495" t="s">
        <v>34</v>
      </c>
      <c r="D28495" t="s">
        <v>35</v>
      </c>
      <c r="E28495">
        <v>2</v>
      </c>
      <c r="F28495" s="2">
        <v>1252.8900000000001</v>
      </c>
      <c r="G28495" s="3">
        <v>6559.63</v>
      </c>
      <c r="H28495" s="3">
        <v>12.528900000000002</v>
      </c>
      <c r="I28495" s="3">
        <v>0</v>
      </c>
      <c r="J28495" s="3">
        <v>1265.4189000000001</v>
      </c>
      <c r="K28495" s="4">
        <v>0.35</v>
      </c>
      <c r="L28495" s="73">
        <v>2297.2220030769231</v>
      </c>
    </row>
    <row r="28496" spans="1:12" x14ac:dyDescent="0.35">
      <c r="A28496" s="1" t="s">
        <v>47059</v>
      </c>
      <c r="B28496" t="s">
        <v>47060</v>
      </c>
      <c r="C28496" t="s">
        <v>34</v>
      </c>
      <c r="D28496" t="s">
        <v>35</v>
      </c>
      <c r="E28496">
        <v>1</v>
      </c>
      <c r="F28496" s="2">
        <v>1.18</v>
      </c>
      <c r="G28496" s="3">
        <v>1.1599999999999999</v>
      </c>
      <c r="H28496" s="3">
        <v>1.18E-2</v>
      </c>
      <c r="I28496" s="3">
        <v>5.5459999999999995E-2</v>
      </c>
      <c r="J28496" s="3">
        <v>1.24726</v>
      </c>
      <c r="K28496" s="4">
        <v>0.35</v>
      </c>
      <c r="L28496" s="73">
        <v>2.2642566153846153</v>
      </c>
    </row>
    <row r="28497" spans="1:12" x14ac:dyDescent="0.35">
      <c r="A28497" s="1" t="s">
        <v>47061</v>
      </c>
      <c r="B28497" t="s">
        <v>47062</v>
      </c>
      <c r="C28497" t="s">
        <v>13</v>
      </c>
      <c r="D28497" t="s">
        <v>14</v>
      </c>
      <c r="E28497">
        <v>2</v>
      </c>
      <c r="F28497" s="2">
        <v>2372.96</v>
      </c>
      <c r="G28497" s="3">
        <v>12165.39</v>
      </c>
      <c r="H28497" s="3">
        <v>23.729600000000001</v>
      </c>
      <c r="I28497" s="3">
        <v>0</v>
      </c>
      <c r="J28497" s="3">
        <v>2396.6896000000002</v>
      </c>
      <c r="K28497" s="4">
        <v>0.35</v>
      </c>
      <c r="L28497" s="73">
        <v>4350.9134276923078</v>
      </c>
    </row>
    <row r="28498" spans="1:12" x14ac:dyDescent="0.35">
      <c r="A28498" s="1" t="s">
        <v>47063</v>
      </c>
      <c r="B28498" t="s">
        <v>47064</v>
      </c>
      <c r="C28498" t="s">
        <v>46</v>
      </c>
      <c r="D28498" t="s">
        <v>47</v>
      </c>
      <c r="E28498">
        <v>1</v>
      </c>
      <c r="F28498" s="2">
        <v>4.6100000000000003</v>
      </c>
      <c r="G28498" s="3">
        <v>23.67</v>
      </c>
      <c r="H28498" s="3">
        <v>4.6100000000000002E-2</v>
      </c>
      <c r="I28498" s="3">
        <v>0.21667000000000003</v>
      </c>
      <c r="J28498" s="3">
        <v>4.87277</v>
      </c>
      <c r="K28498" s="4">
        <v>0.35</v>
      </c>
      <c r="L28498" s="73">
        <v>8.8459516923076915</v>
      </c>
    </row>
    <row r="28499" spans="1:12" x14ac:dyDescent="0.35">
      <c r="A28499" s="1" t="s">
        <v>47065</v>
      </c>
      <c r="B28499" t="s">
        <v>41914</v>
      </c>
      <c r="C28499" t="s">
        <v>34</v>
      </c>
      <c r="D28499" t="s">
        <v>35</v>
      </c>
      <c r="E28499">
        <v>1</v>
      </c>
      <c r="F28499" s="2">
        <v>2598.6799999999998</v>
      </c>
      <c r="G28499" s="3">
        <v>13605.65</v>
      </c>
      <c r="H28499" s="3">
        <v>25.986799999999999</v>
      </c>
      <c r="I28499" s="3">
        <v>122.13795999999999</v>
      </c>
      <c r="J28499" s="3">
        <v>2746.80476</v>
      </c>
      <c r="K28499" s="4">
        <v>0.34999999999999992</v>
      </c>
      <c r="L28499" s="73">
        <v>4986.5071027692302</v>
      </c>
    </row>
    <row r="28500" spans="1:12" x14ac:dyDescent="0.35">
      <c r="A28500" s="1" t="s">
        <v>47066</v>
      </c>
      <c r="B28500" t="s">
        <v>47067</v>
      </c>
      <c r="C28500" t="s">
        <v>13</v>
      </c>
      <c r="D28500" t="s">
        <v>14</v>
      </c>
      <c r="E28500">
        <v>2</v>
      </c>
      <c r="F28500" s="2">
        <v>567.38</v>
      </c>
      <c r="G28500" s="3">
        <v>2908.8</v>
      </c>
      <c r="H28500" s="3">
        <v>5.6738</v>
      </c>
      <c r="I28500" s="3">
        <v>0</v>
      </c>
      <c r="J28500" s="3">
        <v>573.05380000000002</v>
      </c>
      <c r="K28500" s="4">
        <v>0.35</v>
      </c>
      <c r="L28500" s="73">
        <v>1040.3130523076923</v>
      </c>
    </row>
    <row r="28501" spans="1:12" x14ac:dyDescent="0.35">
      <c r="A28501" s="1" t="s">
        <v>47068</v>
      </c>
      <c r="B28501" t="s">
        <v>47069</v>
      </c>
      <c r="C28501" t="s">
        <v>13</v>
      </c>
      <c r="D28501" t="s">
        <v>14</v>
      </c>
      <c r="E28501">
        <v>2</v>
      </c>
      <c r="F28501" s="2">
        <v>4293.9399999999996</v>
      </c>
      <c r="G28501" s="3">
        <v>21065.599999999999</v>
      </c>
      <c r="H28501" s="3">
        <v>42.939399999999999</v>
      </c>
      <c r="I28501" s="3">
        <v>0</v>
      </c>
      <c r="J28501" s="3">
        <v>4336.8793999999998</v>
      </c>
      <c r="K28501" s="4">
        <v>0.35</v>
      </c>
      <c r="L28501" s="73">
        <v>7873.1041415384607</v>
      </c>
    </row>
    <row r="28502" spans="1:12" x14ac:dyDescent="0.35">
      <c r="A28502" s="1" t="s">
        <v>47070</v>
      </c>
      <c r="B28502" t="s">
        <v>47071</v>
      </c>
      <c r="C28502" t="s">
        <v>34</v>
      </c>
      <c r="D28502" t="s">
        <v>35</v>
      </c>
      <c r="E28502">
        <v>2</v>
      </c>
      <c r="F28502" s="2">
        <v>42.67</v>
      </c>
      <c r="G28502" s="3">
        <v>223.4</v>
      </c>
      <c r="H28502" s="3">
        <v>0.42670000000000002</v>
      </c>
      <c r="I28502" s="3">
        <v>0</v>
      </c>
      <c r="J28502" s="3">
        <v>43.096699999999998</v>
      </c>
      <c r="K28502" s="4">
        <v>0.35</v>
      </c>
      <c r="L28502" s="73">
        <v>78.23708615384615</v>
      </c>
    </row>
    <row r="28503" spans="1:12" x14ac:dyDescent="0.35">
      <c r="A28503" s="1" t="s">
        <v>47072</v>
      </c>
      <c r="B28503" t="s">
        <v>47073</v>
      </c>
      <c r="C28503" t="s">
        <v>34</v>
      </c>
      <c r="D28503" t="s">
        <v>35</v>
      </c>
      <c r="E28503">
        <v>1</v>
      </c>
      <c r="F28503" s="2">
        <v>26.3</v>
      </c>
      <c r="G28503" s="3">
        <v>131.94</v>
      </c>
      <c r="H28503" s="3">
        <v>0.26300000000000001</v>
      </c>
      <c r="I28503" s="3">
        <v>1.2361</v>
      </c>
      <c r="J28503" s="3">
        <v>27.799100000000003</v>
      </c>
      <c r="K28503" s="4">
        <v>0.35</v>
      </c>
      <c r="L28503" s="73">
        <v>50.466058461538466</v>
      </c>
    </row>
    <row r="28504" spans="1:12" x14ac:dyDescent="0.35">
      <c r="A28504" s="1" t="s">
        <v>47074</v>
      </c>
      <c r="B28504" t="s">
        <v>47075</v>
      </c>
      <c r="C28504" t="s">
        <v>13</v>
      </c>
      <c r="D28504" t="s">
        <v>14</v>
      </c>
      <c r="E28504">
        <v>1</v>
      </c>
      <c r="F28504" s="2">
        <v>117.72</v>
      </c>
      <c r="G28504" s="3">
        <v>595.5</v>
      </c>
      <c r="H28504" s="3">
        <v>1.1772</v>
      </c>
      <c r="I28504" s="3">
        <v>5.5328400000000002</v>
      </c>
      <c r="J28504" s="3">
        <v>124.43003999999999</v>
      </c>
      <c r="K28504" s="4">
        <v>0.34999999999999992</v>
      </c>
      <c r="L28504" s="73">
        <v>225.88838030769227</v>
      </c>
    </row>
    <row r="28505" spans="1:12" x14ac:dyDescent="0.35">
      <c r="A28505" s="1" t="s">
        <v>47076</v>
      </c>
      <c r="B28505" t="s">
        <v>47077</v>
      </c>
      <c r="C28505" t="s">
        <v>34</v>
      </c>
      <c r="D28505" t="s">
        <v>35</v>
      </c>
      <c r="E28505">
        <v>2</v>
      </c>
      <c r="F28505" s="2">
        <v>5818.09</v>
      </c>
      <c r="G28505" s="3">
        <v>29827.23</v>
      </c>
      <c r="H28505" s="3">
        <v>58.180900000000001</v>
      </c>
      <c r="I28505" s="3">
        <v>0</v>
      </c>
      <c r="J28505" s="3">
        <v>5876.2709000000004</v>
      </c>
      <c r="K28505" s="4">
        <v>0.34999999999999992</v>
      </c>
      <c r="L28505" s="73">
        <v>10667.691787692307</v>
      </c>
    </row>
    <row r="28506" spans="1:12" x14ac:dyDescent="0.35">
      <c r="A28506" s="1" t="s">
        <v>47078</v>
      </c>
      <c r="B28506" t="s">
        <v>47079</v>
      </c>
      <c r="C28506" t="s">
        <v>34</v>
      </c>
      <c r="D28506" t="s">
        <v>35</v>
      </c>
      <c r="E28506">
        <v>1</v>
      </c>
      <c r="F28506" s="2">
        <v>1858.26</v>
      </c>
      <c r="G28506" s="3">
        <v>9977.07</v>
      </c>
      <c r="H28506" s="3">
        <v>18.582599999999999</v>
      </c>
      <c r="I28506" s="3">
        <v>87.338220000000007</v>
      </c>
      <c r="J28506" s="3">
        <v>1964.18082</v>
      </c>
      <c r="K28506" s="4">
        <v>0.35000000000000003</v>
      </c>
      <c r="L28506" s="73">
        <v>3565.7436424615385</v>
      </c>
    </row>
    <row r="28507" spans="1:12" x14ac:dyDescent="0.35">
      <c r="A28507" s="1">
        <v>2805073</v>
      </c>
      <c r="B28507" t="s">
        <v>47080</v>
      </c>
      <c r="C28507" t="s">
        <v>46</v>
      </c>
      <c r="D28507" t="s">
        <v>47</v>
      </c>
      <c r="E28507">
        <v>1</v>
      </c>
      <c r="F28507" s="2">
        <v>145.63999999999999</v>
      </c>
      <c r="G28507" s="3">
        <v>748.06</v>
      </c>
      <c r="H28507" s="3">
        <v>1.4563999999999999</v>
      </c>
      <c r="I28507" s="3">
        <v>6.8450799999999994</v>
      </c>
      <c r="J28507" s="3">
        <v>153.94147999999998</v>
      </c>
      <c r="K28507" s="4">
        <v>0.35</v>
      </c>
      <c r="L28507" s="73">
        <v>279.46299446153841</v>
      </c>
    </row>
    <row r="28508" spans="1:12" x14ac:dyDescent="0.35">
      <c r="A28508" s="1" t="s">
        <v>47081</v>
      </c>
      <c r="B28508" t="s">
        <v>47082</v>
      </c>
      <c r="C28508" t="s">
        <v>13</v>
      </c>
      <c r="D28508" t="s">
        <v>14</v>
      </c>
      <c r="E28508">
        <v>1</v>
      </c>
      <c r="F28508" s="2">
        <v>56.67</v>
      </c>
      <c r="G28508" s="3">
        <v>296.7</v>
      </c>
      <c r="H28508" s="3">
        <v>0.56669999999999998</v>
      </c>
      <c r="I28508" s="3">
        <v>2.6634899999999999</v>
      </c>
      <c r="J28508" s="3">
        <v>59.900190000000002</v>
      </c>
      <c r="K28508" s="4">
        <v>0.35000000000000003</v>
      </c>
      <c r="L28508" s="73">
        <v>108.74188338461539</v>
      </c>
    </row>
    <row r="28509" spans="1:12" x14ac:dyDescent="0.35">
      <c r="A28509" s="1" t="s">
        <v>47083</v>
      </c>
      <c r="B28509" t="s">
        <v>47084</v>
      </c>
      <c r="C28509" t="s">
        <v>34</v>
      </c>
      <c r="D28509" t="s">
        <v>35</v>
      </c>
      <c r="E28509">
        <v>2</v>
      </c>
      <c r="F28509" s="2">
        <v>1475.3</v>
      </c>
      <c r="G28509" s="3">
        <v>7563.29</v>
      </c>
      <c r="H28509" s="3">
        <v>14.753</v>
      </c>
      <c r="I28509" s="3">
        <v>0</v>
      </c>
      <c r="J28509" s="3">
        <v>1490.0529999999999</v>
      </c>
      <c r="K28509" s="4">
        <v>0.34999999999999992</v>
      </c>
      <c r="L28509" s="73">
        <v>2705.019292307692</v>
      </c>
    </row>
    <row r="28510" spans="1:12" x14ac:dyDescent="0.35">
      <c r="A28510" s="1" t="s">
        <v>47085</v>
      </c>
      <c r="B28510" t="s">
        <v>47086</v>
      </c>
      <c r="C28510" t="s">
        <v>34</v>
      </c>
      <c r="D28510" t="s">
        <v>35</v>
      </c>
      <c r="E28510">
        <v>2</v>
      </c>
      <c r="F28510" s="2">
        <v>9100</v>
      </c>
      <c r="G28510" s="3">
        <v>47643.98</v>
      </c>
      <c r="H28510" s="3">
        <v>91</v>
      </c>
      <c r="I28510" s="3">
        <v>0</v>
      </c>
      <c r="J28510" s="3">
        <v>9191</v>
      </c>
      <c r="K28510" s="4">
        <v>0.35</v>
      </c>
      <c r="L28510" s="73">
        <v>16685.2</v>
      </c>
    </row>
    <row r="28511" spans="1:12" x14ac:dyDescent="0.35">
      <c r="A28511" s="1" t="s">
        <v>47087</v>
      </c>
      <c r="B28511" t="s">
        <v>42898</v>
      </c>
      <c r="C28511" t="s">
        <v>34</v>
      </c>
      <c r="D28511" t="s">
        <v>35</v>
      </c>
      <c r="E28511">
        <v>2</v>
      </c>
      <c r="F28511" s="2">
        <v>21.86</v>
      </c>
      <c r="G28511" s="3">
        <v>163.27000000000001</v>
      </c>
      <c r="H28511" s="3">
        <v>0.21859999999999999</v>
      </c>
      <c r="I28511" s="3">
        <v>0</v>
      </c>
      <c r="J28511" s="3">
        <v>22.078599999999998</v>
      </c>
      <c r="K28511" s="4">
        <v>0.34999999999999992</v>
      </c>
      <c r="L28511" s="73">
        <v>40.08115076923076</v>
      </c>
    </row>
    <row r="28512" spans="1:12" x14ac:dyDescent="0.35">
      <c r="A28512" s="1" t="s">
        <v>47088</v>
      </c>
      <c r="B28512" t="s">
        <v>47089</v>
      </c>
      <c r="C28512" t="s">
        <v>34</v>
      </c>
      <c r="D28512" t="s">
        <v>35</v>
      </c>
      <c r="E28512">
        <v>1</v>
      </c>
      <c r="F28512" s="2">
        <v>63.99</v>
      </c>
      <c r="G28512" s="3">
        <v>334.97</v>
      </c>
      <c r="H28512" s="3">
        <v>0.63990000000000002</v>
      </c>
      <c r="I28512" s="3">
        <v>3.00753</v>
      </c>
      <c r="J28512" s="3">
        <v>67.637430000000009</v>
      </c>
      <c r="K28512" s="4">
        <v>0.35</v>
      </c>
      <c r="L28512" s="73">
        <v>122.78794984615386</v>
      </c>
    </row>
    <row r="28513" spans="1:12" x14ac:dyDescent="0.35">
      <c r="A28513" s="1" t="s">
        <v>47090</v>
      </c>
      <c r="B28513" t="s">
        <v>47091</v>
      </c>
      <c r="C28513" t="s">
        <v>34</v>
      </c>
      <c r="D28513" t="s">
        <v>35</v>
      </c>
      <c r="E28513">
        <v>2</v>
      </c>
      <c r="F28513" s="2">
        <v>2585.41</v>
      </c>
      <c r="G28513" s="3">
        <v>13536.18</v>
      </c>
      <c r="H28513" s="3">
        <v>25.854099999999999</v>
      </c>
      <c r="I28513" s="3">
        <v>0</v>
      </c>
      <c r="J28513" s="3">
        <v>2611.2640999999999</v>
      </c>
      <c r="K28513" s="4">
        <v>0.35</v>
      </c>
      <c r="L28513" s="73">
        <v>4740.4486738461537</v>
      </c>
    </row>
    <row r="28514" spans="1:12" x14ac:dyDescent="0.35">
      <c r="A28514" s="1" t="s">
        <v>47092</v>
      </c>
      <c r="B28514" t="s">
        <v>41597</v>
      </c>
      <c r="C28514" t="s">
        <v>34</v>
      </c>
      <c r="D28514" t="s">
        <v>35</v>
      </c>
      <c r="E28514">
        <v>2</v>
      </c>
      <c r="F28514" s="2">
        <v>3872.4</v>
      </c>
      <c r="G28514" s="3">
        <v>0</v>
      </c>
      <c r="H28514" s="3">
        <v>38.724000000000004</v>
      </c>
      <c r="I28514" s="3">
        <v>0</v>
      </c>
      <c r="J28514" s="3">
        <v>3911.1240000000003</v>
      </c>
      <c r="K28514" s="4">
        <v>0.35000000000000003</v>
      </c>
      <c r="L28514" s="73">
        <v>7100.1943384615388</v>
      </c>
    </row>
    <row r="28515" spans="1:12" x14ac:dyDescent="0.35">
      <c r="A28515" s="1" t="s">
        <v>47093</v>
      </c>
      <c r="B28515" t="s">
        <v>47094</v>
      </c>
      <c r="C28515" t="s">
        <v>34</v>
      </c>
      <c r="D28515" t="s">
        <v>35</v>
      </c>
      <c r="E28515">
        <v>2</v>
      </c>
      <c r="F28515" s="2">
        <v>7299.33</v>
      </c>
      <c r="G28515" s="3">
        <v>38216.39</v>
      </c>
      <c r="H28515" s="3">
        <v>72.993300000000005</v>
      </c>
      <c r="I28515" s="3">
        <v>0</v>
      </c>
      <c r="J28515" s="3">
        <v>7372.3233</v>
      </c>
      <c r="K28515" s="4">
        <v>0.35</v>
      </c>
      <c r="L28515" s="73">
        <v>13383.602298461537</v>
      </c>
    </row>
    <row r="28516" spans="1:12" x14ac:dyDescent="0.35">
      <c r="A28516" s="1" t="s">
        <v>47095</v>
      </c>
      <c r="B28516" t="s">
        <v>47096</v>
      </c>
      <c r="C28516" t="s">
        <v>34</v>
      </c>
      <c r="D28516" t="s">
        <v>35</v>
      </c>
      <c r="E28516">
        <v>1</v>
      </c>
      <c r="F28516" s="2">
        <v>30.38</v>
      </c>
      <c r="G28516" s="3">
        <v>155.72</v>
      </c>
      <c r="H28516" s="3">
        <v>0.30380000000000001</v>
      </c>
      <c r="I28516" s="3">
        <v>1.4278599999999999</v>
      </c>
      <c r="J28516" s="3">
        <v>32.111660000000001</v>
      </c>
      <c r="K28516" s="4">
        <v>0.34999999999999992</v>
      </c>
      <c r="L28516" s="73">
        <v>58.295013538461532</v>
      </c>
    </row>
    <row r="28517" spans="1:12" x14ac:dyDescent="0.35">
      <c r="A28517" s="1" t="s">
        <v>47097</v>
      </c>
      <c r="B28517" t="s">
        <v>47098</v>
      </c>
      <c r="C28517" t="s">
        <v>34</v>
      </c>
      <c r="D28517" t="s">
        <v>35</v>
      </c>
      <c r="E28517">
        <v>2</v>
      </c>
      <c r="F28517" s="2">
        <v>7.25</v>
      </c>
      <c r="G28517" s="3">
        <v>54.17</v>
      </c>
      <c r="H28517" s="3">
        <v>7.2499999999999995E-2</v>
      </c>
      <c r="I28517" s="3">
        <v>0</v>
      </c>
      <c r="J28517" s="3">
        <v>7.3224999999999998</v>
      </c>
      <c r="K28517" s="4">
        <v>0.35000000000000003</v>
      </c>
      <c r="L28517" s="73">
        <v>13.293153846153846</v>
      </c>
    </row>
    <row r="28518" spans="1:12" x14ac:dyDescent="0.35">
      <c r="A28518" s="1" t="s">
        <v>47099</v>
      </c>
      <c r="B28518" t="s">
        <v>47100</v>
      </c>
      <c r="C28518" t="s">
        <v>34</v>
      </c>
      <c r="D28518" t="s">
        <v>35</v>
      </c>
      <c r="E28518">
        <v>1</v>
      </c>
      <c r="F28518" s="2">
        <v>307.38</v>
      </c>
      <c r="G28518" s="3">
        <v>1575.81</v>
      </c>
      <c r="H28518" s="3">
        <v>3.0737999999999999</v>
      </c>
      <c r="I28518" s="3">
        <v>14.446859999999999</v>
      </c>
      <c r="J28518" s="3">
        <v>324.90066000000002</v>
      </c>
      <c r="K28518" s="4">
        <v>0.35</v>
      </c>
      <c r="L28518" s="73">
        <v>589.81965969230771</v>
      </c>
    </row>
    <row r="28519" spans="1:12" x14ac:dyDescent="0.35">
      <c r="A28519" s="1" t="s">
        <v>47101</v>
      </c>
      <c r="B28519" t="s">
        <v>47102</v>
      </c>
      <c r="C28519" t="s">
        <v>34</v>
      </c>
      <c r="D28519" t="s">
        <v>35</v>
      </c>
      <c r="E28519">
        <v>2</v>
      </c>
      <c r="F28519" s="2">
        <v>51.89</v>
      </c>
      <c r="G28519" s="3">
        <v>271.32</v>
      </c>
      <c r="H28519" s="3">
        <v>0.51890000000000003</v>
      </c>
      <c r="I28519" s="3">
        <v>0</v>
      </c>
      <c r="J28519" s="3">
        <v>52.408900000000003</v>
      </c>
      <c r="K28519" s="4">
        <v>0.35</v>
      </c>
      <c r="L28519" s="73">
        <v>95.142310769230761</v>
      </c>
    </row>
    <row r="28520" spans="1:12" x14ac:dyDescent="0.35">
      <c r="A28520" s="1" t="s">
        <v>47103</v>
      </c>
      <c r="B28520" t="s">
        <v>47104</v>
      </c>
      <c r="C28520" t="s">
        <v>34</v>
      </c>
      <c r="D28520" t="s">
        <v>35</v>
      </c>
      <c r="E28520">
        <v>1</v>
      </c>
      <c r="F28520" s="2">
        <v>9432.67</v>
      </c>
      <c r="G28520" s="3">
        <v>49385.71</v>
      </c>
      <c r="H28520" s="3">
        <v>94.326700000000002</v>
      </c>
      <c r="I28520" s="3">
        <v>443.33548999999999</v>
      </c>
      <c r="J28520" s="3">
        <v>9970.3321899999992</v>
      </c>
      <c r="K28520" s="4">
        <v>0.34999999999999992</v>
      </c>
      <c r="L28520" s="73">
        <v>18099.987667999998</v>
      </c>
    </row>
    <row r="28521" spans="1:12" x14ac:dyDescent="0.35">
      <c r="A28521" s="1" t="s">
        <v>47105</v>
      </c>
      <c r="B28521" t="s">
        <v>40961</v>
      </c>
      <c r="C28521" t="s">
        <v>34</v>
      </c>
      <c r="D28521" t="s">
        <v>35</v>
      </c>
      <c r="E28521">
        <v>2</v>
      </c>
      <c r="F28521" s="2">
        <v>1173.0999999999999</v>
      </c>
      <c r="G28521" s="3">
        <v>6014.07</v>
      </c>
      <c r="H28521" s="3">
        <v>11.731</v>
      </c>
      <c r="I28521" s="3">
        <v>0</v>
      </c>
      <c r="J28521" s="3">
        <v>1184.8309999999999</v>
      </c>
      <c r="K28521" s="4">
        <v>0.35</v>
      </c>
      <c r="L28521" s="73">
        <v>2150.9239692307692</v>
      </c>
    </row>
    <row r="28522" spans="1:12" x14ac:dyDescent="0.35">
      <c r="A28522" s="1" t="s">
        <v>47106</v>
      </c>
      <c r="B28522" t="s">
        <v>47107</v>
      </c>
      <c r="C28522" t="s">
        <v>34</v>
      </c>
      <c r="D28522" t="s">
        <v>35</v>
      </c>
      <c r="E28522">
        <v>2</v>
      </c>
      <c r="F28522" s="2">
        <v>21.5</v>
      </c>
      <c r="G28522" s="3">
        <v>160.63</v>
      </c>
      <c r="H28522" s="3">
        <v>0.215</v>
      </c>
      <c r="I28522" s="3">
        <v>0</v>
      </c>
      <c r="J28522" s="3">
        <v>21.715</v>
      </c>
      <c r="K28522" s="4">
        <v>0.35000000000000003</v>
      </c>
      <c r="L28522" s="73">
        <v>39.421076923076924</v>
      </c>
    </row>
    <row r="28523" spans="1:12" x14ac:dyDescent="0.35">
      <c r="A28523" s="1" t="s">
        <v>47108</v>
      </c>
      <c r="B28523" t="s">
        <v>47109</v>
      </c>
      <c r="C28523" t="s">
        <v>34</v>
      </c>
      <c r="D28523" t="s">
        <v>35</v>
      </c>
      <c r="E28523">
        <v>1</v>
      </c>
      <c r="F28523" s="2">
        <v>1.87</v>
      </c>
      <c r="G28523" s="3">
        <v>9.77</v>
      </c>
      <c r="H28523" s="3">
        <v>1.8700000000000001E-2</v>
      </c>
      <c r="I28523" s="3">
        <v>8.789000000000001E-2</v>
      </c>
      <c r="J28523" s="3">
        <v>1.9765900000000001</v>
      </c>
      <c r="K28523" s="4">
        <v>0.35</v>
      </c>
      <c r="L28523" s="73">
        <v>3.588271076923077</v>
      </c>
    </row>
    <row r="28524" spans="1:12" x14ac:dyDescent="0.35">
      <c r="A28524" s="1" t="s">
        <v>47110</v>
      </c>
      <c r="B28524" t="s">
        <v>47111</v>
      </c>
      <c r="C28524" t="s">
        <v>29</v>
      </c>
      <c r="D28524" t="s">
        <v>30</v>
      </c>
      <c r="E28524">
        <v>1</v>
      </c>
      <c r="F28524" s="2">
        <v>224.02</v>
      </c>
      <c r="G28524" s="3">
        <v>1148.51</v>
      </c>
      <c r="H28524" s="3">
        <v>2.2402000000000002</v>
      </c>
      <c r="I28524" s="3">
        <v>10.52894</v>
      </c>
      <c r="J28524" s="3">
        <v>236.78914</v>
      </c>
      <c r="K28524" s="4">
        <v>0.35</v>
      </c>
      <c r="L28524" s="73">
        <v>429.86336184615385</v>
      </c>
    </row>
    <row r="28525" spans="1:12" x14ac:dyDescent="0.35">
      <c r="A28525" s="1" t="s">
        <v>47112</v>
      </c>
      <c r="B28525" t="s">
        <v>47113</v>
      </c>
      <c r="C28525" t="s">
        <v>34</v>
      </c>
      <c r="D28525" t="s">
        <v>35</v>
      </c>
      <c r="E28525">
        <v>1</v>
      </c>
      <c r="F28525" s="2">
        <v>6822.87</v>
      </c>
      <c r="G28525" s="3">
        <v>33230.79</v>
      </c>
      <c r="H28525" s="3">
        <v>68.228700000000003</v>
      </c>
      <c r="I28525" s="3">
        <v>320.67489</v>
      </c>
      <c r="J28525" s="3">
        <v>7211.7735899999998</v>
      </c>
      <c r="K28525" s="4">
        <v>0.35</v>
      </c>
      <c r="L28525" s="73">
        <v>13092.142824923076</v>
      </c>
    </row>
    <row r="28526" spans="1:12" x14ac:dyDescent="0.35">
      <c r="A28526" s="1" t="s">
        <v>47114</v>
      </c>
      <c r="B28526" t="s">
        <v>47115</v>
      </c>
      <c r="C28526" t="s">
        <v>46</v>
      </c>
      <c r="D28526" t="s">
        <v>47</v>
      </c>
      <c r="E28526">
        <v>1</v>
      </c>
      <c r="F28526" s="2">
        <v>28.69</v>
      </c>
      <c r="G28526" s="3">
        <v>147.11000000000001</v>
      </c>
      <c r="H28526" s="3">
        <v>0.28690000000000004</v>
      </c>
      <c r="I28526" s="3">
        <v>1.34843</v>
      </c>
      <c r="J28526" s="3">
        <v>30.325330000000001</v>
      </c>
      <c r="K28526" s="4">
        <v>0.35</v>
      </c>
      <c r="L28526" s="73">
        <v>55.052137538461537</v>
      </c>
    </row>
    <row r="28527" spans="1:12" x14ac:dyDescent="0.35">
      <c r="A28527" s="1" t="s">
        <v>47116</v>
      </c>
      <c r="B28527" t="s">
        <v>47117</v>
      </c>
      <c r="C28527" t="s">
        <v>46</v>
      </c>
      <c r="D28527" t="s">
        <v>47</v>
      </c>
      <c r="E28527">
        <v>1</v>
      </c>
      <c r="F28527" s="2">
        <v>60.18</v>
      </c>
      <c r="G28527" s="3">
        <v>308.52</v>
      </c>
      <c r="H28527" s="3">
        <v>0.6018</v>
      </c>
      <c r="I28527" s="3">
        <v>2.8284600000000002</v>
      </c>
      <c r="J28527" s="3">
        <v>63.610259999999997</v>
      </c>
      <c r="K28527" s="4">
        <v>0.35000000000000003</v>
      </c>
      <c r="L28527" s="73">
        <v>115.47708738461537</v>
      </c>
    </row>
    <row r="28528" spans="1:12" x14ac:dyDescent="0.35">
      <c r="A28528" s="1" t="s">
        <v>47118</v>
      </c>
      <c r="B28528" t="s">
        <v>47119</v>
      </c>
      <c r="C28528" t="s">
        <v>34</v>
      </c>
      <c r="D28528" t="s">
        <v>35</v>
      </c>
      <c r="E28528">
        <v>2</v>
      </c>
      <c r="F28528" s="2">
        <v>100.73</v>
      </c>
      <c r="G28528" s="3">
        <v>505.34</v>
      </c>
      <c r="H28528" s="3">
        <v>1.0073000000000001</v>
      </c>
      <c r="I28528" s="3">
        <v>0</v>
      </c>
      <c r="J28528" s="3">
        <v>101.7373</v>
      </c>
      <c r="K28528" s="4">
        <v>0.35</v>
      </c>
      <c r="L28528" s="73">
        <v>184.69232923076922</v>
      </c>
    </row>
    <row r="28529" spans="1:12" x14ac:dyDescent="0.35">
      <c r="A28529" s="1" t="s">
        <v>47120</v>
      </c>
      <c r="B28529" t="s">
        <v>47121</v>
      </c>
      <c r="C28529" t="s">
        <v>13</v>
      </c>
      <c r="D28529" t="s">
        <v>14</v>
      </c>
      <c r="E28529">
        <v>1</v>
      </c>
      <c r="F28529" s="2">
        <v>507.86</v>
      </c>
      <c r="G28529" s="3">
        <v>2603.61</v>
      </c>
      <c r="H28529" s="3">
        <v>5.0786000000000007</v>
      </c>
      <c r="I28529" s="3">
        <v>23.869420000000002</v>
      </c>
      <c r="J28529" s="3">
        <v>536.80802000000006</v>
      </c>
      <c r="K28529" s="4">
        <v>0.35</v>
      </c>
      <c r="L28529" s="73">
        <v>974.51302092307697</v>
      </c>
    </row>
    <row r="28530" spans="1:12" x14ac:dyDescent="0.35">
      <c r="A28530" s="1" t="s">
        <v>47122</v>
      </c>
      <c r="B28530" t="s">
        <v>47123</v>
      </c>
      <c r="C28530" t="s">
        <v>34</v>
      </c>
      <c r="D28530" t="s">
        <v>35</v>
      </c>
      <c r="E28530">
        <v>1</v>
      </c>
      <c r="F28530" s="2">
        <v>48.12</v>
      </c>
      <c r="G28530" s="3">
        <v>256.64999999999998</v>
      </c>
      <c r="H28530" s="3">
        <v>0.48119999999999996</v>
      </c>
      <c r="I28530" s="3">
        <v>2.2616399999999999</v>
      </c>
      <c r="J28530" s="3">
        <v>50.862839999999998</v>
      </c>
      <c r="K28530" s="4">
        <v>0.35</v>
      </c>
      <c r="L28530" s="73">
        <v>92.33561723076923</v>
      </c>
    </row>
    <row r="28531" spans="1:12" x14ac:dyDescent="0.35">
      <c r="A28531" s="1" t="s">
        <v>47124</v>
      </c>
      <c r="B28531" t="s">
        <v>47125</v>
      </c>
      <c r="C28531" t="s">
        <v>34</v>
      </c>
      <c r="D28531" t="s">
        <v>35</v>
      </c>
      <c r="E28531">
        <v>1</v>
      </c>
      <c r="F28531" s="2">
        <v>958.52</v>
      </c>
      <c r="G28531" s="3">
        <v>4914.0200000000004</v>
      </c>
      <c r="H28531" s="3">
        <v>9.5852000000000004</v>
      </c>
      <c r="I28531" s="3">
        <v>45.050440000000002</v>
      </c>
      <c r="J28531" s="3">
        <v>1013.1556399999999</v>
      </c>
      <c r="K28531" s="4">
        <v>0.34999999999999992</v>
      </c>
      <c r="L28531" s="73">
        <v>1839.2671618461536</v>
      </c>
    </row>
    <row r="28532" spans="1:12" x14ac:dyDescent="0.35">
      <c r="A28532" s="1" t="s">
        <v>47126</v>
      </c>
      <c r="B28532" t="s">
        <v>47127</v>
      </c>
      <c r="C28532" t="s">
        <v>13</v>
      </c>
      <c r="D28532" t="s">
        <v>14</v>
      </c>
      <c r="E28532">
        <v>1</v>
      </c>
      <c r="F28532" s="2">
        <v>63.4</v>
      </c>
      <c r="G28532" s="3">
        <v>325.02999999999997</v>
      </c>
      <c r="H28532" s="3">
        <v>0.63400000000000001</v>
      </c>
      <c r="I28532" s="3">
        <v>2.9798</v>
      </c>
      <c r="J28532" s="3">
        <v>67.013799999999989</v>
      </c>
      <c r="K28532" s="4">
        <v>0.34999999999999992</v>
      </c>
      <c r="L28532" s="73">
        <v>121.65582153846151</v>
      </c>
    </row>
    <row r="28533" spans="1:12" x14ac:dyDescent="0.35">
      <c r="A28533" s="1" t="s">
        <v>47128</v>
      </c>
      <c r="B28533" t="s">
        <v>47129</v>
      </c>
      <c r="C28533" t="s">
        <v>34</v>
      </c>
      <c r="D28533" t="s">
        <v>35</v>
      </c>
      <c r="E28533">
        <v>2</v>
      </c>
      <c r="F28533" s="2">
        <v>3963.12</v>
      </c>
      <c r="G28533" s="3">
        <v>20749.32</v>
      </c>
      <c r="H28533" s="3">
        <v>39.6312</v>
      </c>
      <c r="I28533" s="3">
        <v>0</v>
      </c>
      <c r="J28533" s="3">
        <v>4002.7511999999997</v>
      </c>
      <c r="K28533" s="4">
        <v>0.35</v>
      </c>
      <c r="L28533" s="73">
        <v>7266.5329476923071</v>
      </c>
    </row>
    <row r="28534" spans="1:12" x14ac:dyDescent="0.35">
      <c r="A28534" s="1" t="s">
        <v>47130</v>
      </c>
      <c r="B28534" t="s">
        <v>47131</v>
      </c>
      <c r="C28534" t="s">
        <v>34</v>
      </c>
      <c r="D28534" t="s">
        <v>35</v>
      </c>
      <c r="E28534">
        <v>1</v>
      </c>
      <c r="F28534" s="2">
        <v>14.17</v>
      </c>
      <c r="G28534" s="3">
        <v>72.58</v>
      </c>
      <c r="H28534" s="3">
        <v>0.14169999999999999</v>
      </c>
      <c r="I28534" s="3">
        <v>0.66598999999999997</v>
      </c>
      <c r="J28534" s="3">
        <v>14.977690000000001</v>
      </c>
      <c r="K28534" s="4">
        <v>0.35</v>
      </c>
      <c r="L28534" s="73">
        <v>27.190268</v>
      </c>
    </row>
    <row r="28535" spans="1:12" x14ac:dyDescent="0.35">
      <c r="A28535" s="1" t="s">
        <v>47132</v>
      </c>
      <c r="B28535" t="s">
        <v>41443</v>
      </c>
      <c r="C28535" t="s">
        <v>34</v>
      </c>
      <c r="D28535" t="s">
        <v>35</v>
      </c>
      <c r="E28535">
        <v>1</v>
      </c>
      <c r="F28535" s="2">
        <v>12.82</v>
      </c>
      <c r="G28535" s="3">
        <v>67.17</v>
      </c>
      <c r="H28535" s="3">
        <v>0.12820000000000001</v>
      </c>
      <c r="I28535" s="3">
        <v>0.60253999999999996</v>
      </c>
      <c r="J28535" s="3">
        <v>13.550739999999999</v>
      </c>
      <c r="K28535" s="4">
        <v>0.35</v>
      </c>
      <c r="L28535" s="73">
        <v>24.59980492307692</v>
      </c>
    </row>
    <row r="28536" spans="1:12" x14ac:dyDescent="0.35">
      <c r="A28536" s="1">
        <v>2768549</v>
      </c>
      <c r="B28536" t="s">
        <v>47133</v>
      </c>
      <c r="C28536" t="s">
        <v>46</v>
      </c>
      <c r="D28536" t="s">
        <v>47</v>
      </c>
      <c r="E28536">
        <v>1</v>
      </c>
      <c r="F28536" s="2">
        <v>14</v>
      </c>
      <c r="G28536" s="3">
        <v>67.17</v>
      </c>
      <c r="H28536" s="3">
        <v>0.14000000000000001</v>
      </c>
      <c r="I28536" s="3">
        <v>0.65800000000000003</v>
      </c>
      <c r="J28536" s="3">
        <v>14.798</v>
      </c>
      <c r="K28536" s="4">
        <v>0.35</v>
      </c>
      <c r="L28536" s="73">
        <v>26.864061538461538</v>
      </c>
    </row>
    <row r="28537" spans="1:12" x14ac:dyDescent="0.35">
      <c r="A28537" s="1" t="s">
        <v>47134</v>
      </c>
      <c r="B28537" t="s">
        <v>47135</v>
      </c>
      <c r="C28537" t="s">
        <v>34</v>
      </c>
      <c r="D28537" t="s">
        <v>35</v>
      </c>
      <c r="E28537">
        <v>1</v>
      </c>
      <c r="F28537" s="2">
        <v>286.08999999999997</v>
      </c>
      <c r="G28537" s="3">
        <v>1466.66</v>
      </c>
      <c r="H28537" s="3">
        <v>2.8609</v>
      </c>
      <c r="I28537" s="3">
        <v>13.446229999999998</v>
      </c>
      <c r="J28537" s="3">
        <v>302.39713</v>
      </c>
      <c r="K28537" s="4">
        <v>0.34999999999999992</v>
      </c>
      <c r="L28537" s="73">
        <v>548.96709753846153</v>
      </c>
    </row>
    <row r="28538" spans="1:12" x14ac:dyDescent="0.35">
      <c r="A28538" s="1" t="s">
        <v>47136</v>
      </c>
      <c r="B28538" t="s">
        <v>41574</v>
      </c>
      <c r="C28538" t="s">
        <v>34</v>
      </c>
      <c r="D28538" t="s">
        <v>35</v>
      </c>
      <c r="E28538">
        <v>1</v>
      </c>
      <c r="F28538" s="2">
        <v>889.47</v>
      </c>
      <c r="G28538" s="3">
        <v>4656.91</v>
      </c>
      <c r="H28538" s="3">
        <v>8.8947000000000003</v>
      </c>
      <c r="I28538" s="3">
        <v>41.80509</v>
      </c>
      <c r="J28538" s="3">
        <v>940.16979000000003</v>
      </c>
      <c r="K28538" s="4">
        <v>0.35</v>
      </c>
      <c r="L28538" s="73">
        <v>1706.7697726153847</v>
      </c>
    </row>
    <row r="28539" spans="1:12" x14ac:dyDescent="0.35">
      <c r="A28539" s="1" t="s">
        <v>47137</v>
      </c>
      <c r="B28539" t="s">
        <v>47138</v>
      </c>
      <c r="C28539" t="s">
        <v>34</v>
      </c>
      <c r="D28539" t="s">
        <v>35</v>
      </c>
      <c r="E28539">
        <v>1</v>
      </c>
      <c r="F28539" s="2">
        <v>3552.63</v>
      </c>
      <c r="G28539" s="3">
        <v>18600.16</v>
      </c>
      <c r="H28539" s="3">
        <v>35.526299999999999</v>
      </c>
      <c r="I28539" s="3">
        <v>166.97361000000001</v>
      </c>
      <c r="J28539" s="3">
        <v>3755.1299100000001</v>
      </c>
      <c r="K28539" s="4">
        <v>0.34999999999999992</v>
      </c>
      <c r="L28539" s="73">
        <v>6817.0050673846144</v>
      </c>
    </row>
    <row r="28540" spans="1:12" x14ac:dyDescent="0.35">
      <c r="A28540" s="1" t="s">
        <v>47139</v>
      </c>
      <c r="B28540" t="s">
        <v>47140</v>
      </c>
      <c r="C28540" t="s">
        <v>34</v>
      </c>
      <c r="D28540" t="s">
        <v>35</v>
      </c>
      <c r="E28540">
        <v>2</v>
      </c>
      <c r="F28540" s="2">
        <v>19.77</v>
      </c>
      <c r="G28540" s="3">
        <v>147.66999999999999</v>
      </c>
      <c r="H28540" s="3">
        <v>0.19769999999999999</v>
      </c>
      <c r="I28540" s="3">
        <v>0</v>
      </c>
      <c r="J28540" s="3">
        <v>19.967700000000001</v>
      </c>
      <c r="K28540" s="4">
        <v>0.35</v>
      </c>
      <c r="L28540" s="73">
        <v>36.249055384615389</v>
      </c>
    </row>
    <row r="28541" spans="1:12" x14ac:dyDescent="0.35">
      <c r="A28541" s="1" t="s">
        <v>47141</v>
      </c>
      <c r="B28541" t="s">
        <v>42841</v>
      </c>
      <c r="C28541" t="s">
        <v>13</v>
      </c>
      <c r="D28541" t="s">
        <v>14</v>
      </c>
      <c r="E28541">
        <v>2</v>
      </c>
      <c r="F28541" s="2">
        <v>10.84</v>
      </c>
      <c r="G28541" s="3">
        <v>50.99</v>
      </c>
      <c r="H28541" s="3">
        <v>0.1084</v>
      </c>
      <c r="I28541" s="3">
        <v>0</v>
      </c>
      <c r="J28541" s="3">
        <v>10.948399999999999</v>
      </c>
      <c r="K28541" s="4">
        <v>0.35000000000000003</v>
      </c>
      <c r="L28541" s="73">
        <v>19.875556923076925</v>
      </c>
    </row>
    <row r="28542" spans="1:12" x14ac:dyDescent="0.35">
      <c r="A28542" s="1" t="s">
        <v>47142</v>
      </c>
      <c r="B28542" t="s">
        <v>47143</v>
      </c>
      <c r="C28542" t="s">
        <v>29</v>
      </c>
      <c r="D28542" t="s">
        <v>30</v>
      </c>
      <c r="E28542">
        <v>1</v>
      </c>
      <c r="F28542" s="2">
        <v>284.63</v>
      </c>
      <c r="G28542" s="3">
        <v>1459.19</v>
      </c>
      <c r="H28542" s="3">
        <v>2.8462999999999998</v>
      </c>
      <c r="I28542" s="3">
        <v>13.377610000000001</v>
      </c>
      <c r="J28542" s="3">
        <v>300.85390999999998</v>
      </c>
      <c r="K28542" s="4">
        <v>0.34999999999999992</v>
      </c>
      <c r="L28542" s="73">
        <v>546.16555969230762</v>
      </c>
    </row>
    <row r="28543" spans="1:12" x14ac:dyDescent="0.35">
      <c r="A28543" s="1" t="s">
        <v>47144</v>
      </c>
      <c r="B28543" t="s">
        <v>47145</v>
      </c>
      <c r="C28543" t="s">
        <v>34</v>
      </c>
      <c r="D28543" t="s">
        <v>35</v>
      </c>
      <c r="E28543">
        <v>1</v>
      </c>
      <c r="F28543" s="2">
        <v>201.3</v>
      </c>
      <c r="G28543" s="3">
        <v>1031.93</v>
      </c>
      <c r="H28543" s="3">
        <v>2.0130000000000003</v>
      </c>
      <c r="I28543" s="3">
        <v>9.4611000000000001</v>
      </c>
      <c r="J28543" s="3">
        <v>212.7741</v>
      </c>
      <c r="K28543" s="4">
        <v>0.34999999999999992</v>
      </c>
      <c r="L28543" s="73">
        <v>386.26682769230763</v>
      </c>
    </row>
    <row r="28544" spans="1:12" x14ac:dyDescent="0.35">
      <c r="A28544" s="1" t="s">
        <v>47146</v>
      </c>
      <c r="B28544" t="s">
        <v>47147</v>
      </c>
      <c r="C28544" t="s">
        <v>13</v>
      </c>
      <c r="D28544" t="s">
        <v>14</v>
      </c>
      <c r="E28544">
        <v>2</v>
      </c>
      <c r="F28544" s="2">
        <v>517.11</v>
      </c>
      <c r="G28544" s="3">
        <v>2449.37</v>
      </c>
      <c r="H28544" s="3">
        <v>5.1711</v>
      </c>
      <c r="I28544" s="3">
        <v>0</v>
      </c>
      <c r="J28544" s="3">
        <v>522.28110000000004</v>
      </c>
      <c r="K28544" s="4">
        <v>0.35</v>
      </c>
      <c r="L28544" s="73">
        <v>948.14107384615386</v>
      </c>
    </row>
    <row r="28545" spans="1:12" x14ac:dyDescent="0.35">
      <c r="A28545" s="1" t="s">
        <v>47148</v>
      </c>
      <c r="B28545" t="s">
        <v>47149</v>
      </c>
      <c r="C28545" t="s">
        <v>13</v>
      </c>
      <c r="D28545" t="s">
        <v>14</v>
      </c>
      <c r="E28545">
        <v>1</v>
      </c>
      <c r="F28545" s="2">
        <v>71.5</v>
      </c>
      <c r="G28545" s="3">
        <v>366.54</v>
      </c>
      <c r="H28545" s="3">
        <v>0.71499999999999997</v>
      </c>
      <c r="I28545" s="3">
        <v>3.3605</v>
      </c>
      <c r="J28545" s="3">
        <v>75.575500000000005</v>
      </c>
      <c r="K28545" s="4">
        <v>0.35000000000000003</v>
      </c>
      <c r="L28545" s="73">
        <v>137.1986</v>
      </c>
    </row>
    <row r="28546" spans="1:12" x14ac:dyDescent="0.35">
      <c r="A28546" s="1">
        <v>41005013</v>
      </c>
      <c r="B28546" t="s">
        <v>40486</v>
      </c>
      <c r="C28546" t="s">
        <v>34</v>
      </c>
      <c r="D28546" t="s">
        <v>35</v>
      </c>
      <c r="E28546">
        <v>2</v>
      </c>
      <c r="F28546" s="2">
        <v>172.05</v>
      </c>
      <c r="G28546" s="3">
        <v>882.05</v>
      </c>
      <c r="H28546" s="3">
        <v>1.7205000000000001</v>
      </c>
      <c r="I28546" s="3">
        <v>0</v>
      </c>
      <c r="J28546" s="3">
        <v>173.7705</v>
      </c>
      <c r="K28546" s="4">
        <v>0.35</v>
      </c>
      <c r="L28546" s="73">
        <v>315.46029230769233</v>
      </c>
    </row>
    <row r="28547" spans="1:12" x14ac:dyDescent="0.35">
      <c r="A28547" s="1" t="s">
        <v>47150</v>
      </c>
      <c r="B28547" t="s">
        <v>47151</v>
      </c>
      <c r="C28547" t="s">
        <v>46</v>
      </c>
      <c r="D28547" t="s">
        <v>47</v>
      </c>
      <c r="E28547">
        <v>1</v>
      </c>
      <c r="F28547" s="2">
        <v>105.1</v>
      </c>
      <c r="G28547" s="3">
        <v>538.79999999999995</v>
      </c>
      <c r="H28547" s="3">
        <v>1.0509999999999999</v>
      </c>
      <c r="I28547" s="3">
        <v>4.9396999999999993</v>
      </c>
      <c r="J28547" s="3">
        <v>111.0907</v>
      </c>
      <c r="K28547" s="4">
        <v>0.35</v>
      </c>
      <c r="L28547" s="73">
        <v>201.67234769230768</v>
      </c>
    </row>
    <row r="28548" spans="1:12" x14ac:dyDescent="0.35">
      <c r="A28548" s="1" t="s">
        <v>47152</v>
      </c>
      <c r="B28548" t="s">
        <v>47153</v>
      </c>
      <c r="C28548" t="s">
        <v>13</v>
      </c>
      <c r="D28548" t="s">
        <v>14</v>
      </c>
      <c r="E28548">
        <v>2</v>
      </c>
      <c r="F28548" s="2">
        <v>16.16</v>
      </c>
      <c r="G28548" s="3">
        <v>76.94</v>
      </c>
      <c r="H28548" s="3">
        <v>0.16159999999999999</v>
      </c>
      <c r="I28548" s="3">
        <v>0</v>
      </c>
      <c r="J28548" s="3">
        <v>16.3216</v>
      </c>
      <c r="K28548" s="4">
        <v>0.35</v>
      </c>
      <c r="L28548" s="73">
        <v>29.629981538461539</v>
      </c>
    </row>
    <row r="28549" spans="1:12" x14ac:dyDescent="0.35">
      <c r="A28549" s="1" t="s">
        <v>47154</v>
      </c>
      <c r="B28549" t="s">
        <v>47155</v>
      </c>
      <c r="C28549" t="s">
        <v>34</v>
      </c>
      <c r="D28549" t="s">
        <v>35</v>
      </c>
      <c r="E28549">
        <v>2</v>
      </c>
      <c r="F28549" s="2">
        <v>1404.61</v>
      </c>
      <c r="G28549" s="3">
        <v>7353.98</v>
      </c>
      <c r="H28549" s="3">
        <v>14.046099999999999</v>
      </c>
      <c r="I28549" s="3">
        <v>0</v>
      </c>
      <c r="J28549" s="3">
        <v>1418.6560999999999</v>
      </c>
      <c r="K28549" s="4">
        <v>0.35</v>
      </c>
      <c r="L28549" s="73">
        <v>2575.406458461538</v>
      </c>
    </row>
    <row r="28550" spans="1:12" x14ac:dyDescent="0.35">
      <c r="A28550" s="1" t="s">
        <v>47156</v>
      </c>
      <c r="B28550" t="s">
        <v>47157</v>
      </c>
      <c r="C28550" t="s">
        <v>13</v>
      </c>
      <c r="D28550" t="s">
        <v>14</v>
      </c>
      <c r="E28550">
        <v>2</v>
      </c>
      <c r="F28550" s="2">
        <v>789.74</v>
      </c>
      <c r="G28550" s="3">
        <v>3874.35</v>
      </c>
      <c r="H28550" s="3">
        <v>7.8974000000000002</v>
      </c>
      <c r="I28550" s="3">
        <v>0</v>
      </c>
      <c r="J28550" s="3">
        <v>797.63739999999996</v>
      </c>
      <c r="K28550" s="4">
        <v>0.35</v>
      </c>
      <c r="L28550" s="73">
        <v>1448.0186646153845</v>
      </c>
    </row>
    <row r="28551" spans="1:12" x14ac:dyDescent="0.35">
      <c r="A28551" s="1" t="s">
        <v>47158</v>
      </c>
      <c r="B28551" t="s">
        <v>47159</v>
      </c>
      <c r="C28551" t="s">
        <v>34</v>
      </c>
      <c r="D28551" t="s">
        <v>35</v>
      </c>
      <c r="E28551">
        <v>2</v>
      </c>
      <c r="F28551" s="2">
        <v>3458.74</v>
      </c>
      <c r="G28551" s="3">
        <v>15598.5</v>
      </c>
      <c r="H28551" s="3">
        <v>34.587399999999995</v>
      </c>
      <c r="I28551" s="3">
        <v>0</v>
      </c>
      <c r="J28551" s="3">
        <v>3493.3273999999997</v>
      </c>
      <c r="K28551" s="4">
        <v>0.35</v>
      </c>
      <c r="L28551" s="73">
        <v>6341.732818461538</v>
      </c>
    </row>
    <row r="28552" spans="1:12" x14ac:dyDescent="0.35">
      <c r="A28552" s="1" t="s">
        <v>47160</v>
      </c>
      <c r="B28552" t="s">
        <v>47161</v>
      </c>
      <c r="C28552" t="s">
        <v>34</v>
      </c>
      <c r="D28552" t="s">
        <v>35</v>
      </c>
      <c r="E28552">
        <v>1</v>
      </c>
      <c r="F28552" s="2">
        <v>314.45999999999998</v>
      </c>
      <c r="G28552" s="3">
        <v>1501.88</v>
      </c>
      <c r="H28552" s="3">
        <v>3.1446000000000001</v>
      </c>
      <c r="I28552" s="3">
        <v>14.77962</v>
      </c>
      <c r="J28552" s="3">
        <v>332.38422000000003</v>
      </c>
      <c r="K28552" s="4">
        <v>0.35</v>
      </c>
      <c r="L28552" s="73">
        <v>603.40519938461546</v>
      </c>
    </row>
    <row r="28553" spans="1:12" x14ac:dyDescent="0.35">
      <c r="A28553" s="1" t="s">
        <v>47162</v>
      </c>
      <c r="B28553" t="s">
        <v>47163</v>
      </c>
      <c r="C28553" t="s">
        <v>34</v>
      </c>
      <c r="D28553" t="s">
        <v>35</v>
      </c>
      <c r="E28553">
        <v>2</v>
      </c>
      <c r="F28553" s="2">
        <v>19330</v>
      </c>
      <c r="G28553" s="3">
        <v>101204.19</v>
      </c>
      <c r="H28553" s="3">
        <v>193.3</v>
      </c>
      <c r="I28553" s="3">
        <v>0</v>
      </c>
      <c r="J28553" s="3">
        <v>19523.3</v>
      </c>
      <c r="K28553" s="4">
        <v>0.35</v>
      </c>
      <c r="L28553" s="73">
        <v>35442.298461538463</v>
      </c>
    </row>
    <row r="28554" spans="1:12" x14ac:dyDescent="0.35">
      <c r="A28554" s="1" t="s">
        <v>47164</v>
      </c>
      <c r="B28554" t="s">
        <v>47165</v>
      </c>
      <c r="C28554" t="s">
        <v>46</v>
      </c>
      <c r="D28554" t="s">
        <v>47</v>
      </c>
      <c r="E28554">
        <v>1</v>
      </c>
      <c r="F28554" s="2">
        <v>5.76</v>
      </c>
      <c r="G28554" s="3">
        <v>29.53</v>
      </c>
      <c r="H28554" s="3">
        <v>5.7599999999999998E-2</v>
      </c>
      <c r="I28554" s="3">
        <v>0.27072000000000002</v>
      </c>
      <c r="J28554" s="3">
        <v>6.0883199999999995</v>
      </c>
      <c r="K28554" s="4">
        <v>0.35</v>
      </c>
      <c r="L28554" s="73">
        <v>11.052642461538461</v>
      </c>
    </row>
    <row r="28555" spans="1:12" x14ac:dyDescent="0.35">
      <c r="A28555" s="1" t="s">
        <v>47166</v>
      </c>
      <c r="B28555" t="s">
        <v>47167</v>
      </c>
      <c r="C28555" t="s">
        <v>34</v>
      </c>
      <c r="D28555" t="s">
        <v>35</v>
      </c>
      <c r="E28555">
        <v>2</v>
      </c>
      <c r="F28555" s="2">
        <v>3458.74</v>
      </c>
      <c r="G28555" s="3">
        <v>15598.5</v>
      </c>
      <c r="H28555" s="3">
        <v>34.587399999999995</v>
      </c>
      <c r="I28555" s="3">
        <v>0</v>
      </c>
      <c r="J28555" s="3">
        <v>3493.3273999999997</v>
      </c>
      <c r="K28555" s="4">
        <v>0.35</v>
      </c>
      <c r="L28555" s="73">
        <v>6341.732818461538</v>
      </c>
    </row>
    <row r="28556" spans="1:12" x14ac:dyDescent="0.35">
      <c r="A28556" s="1">
        <v>41000011</v>
      </c>
      <c r="B28556" t="s">
        <v>28052</v>
      </c>
      <c r="C28556" t="s">
        <v>34</v>
      </c>
      <c r="D28556" t="s">
        <v>35</v>
      </c>
      <c r="E28556">
        <v>1</v>
      </c>
      <c r="F28556" s="2">
        <v>16.8</v>
      </c>
      <c r="G28556" s="3">
        <v>81.75</v>
      </c>
      <c r="H28556" s="3">
        <v>0.16800000000000001</v>
      </c>
      <c r="I28556" s="3">
        <v>0.78960000000000008</v>
      </c>
      <c r="J28556" s="3">
        <v>17.7576</v>
      </c>
      <c r="K28556" s="4">
        <v>0.35</v>
      </c>
      <c r="L28556" s="73">
        <v>32.236873846153841</v>
      </c>
    </row>
    <row r="28557" spans="1:12" x14ac:dyDescent="0.35">
      <c r="A28557" s="1" t="s">
        <v>47168</v>
      </c>
      <c r="B28557" t="s">
        <v>47169</v>
      </c>
      <c r="C28557" t="s">
        <v>46</v>
      </c>
      <c r="D28557" t="s">
        <v>47</v>
      </c>
      <c r="E28557">
        <v>1</v>
      </c>
      <c r="F28557" s="2">
        <v>0.74</v>
      </c>
      <c r="G28557" s="3">
        <v>3.85</v>
      </c>
      <c r="H28557" s="3">
        <v>7.4000000000000003E-3</v>
      </c>
      <c r="I28557" s="3">
        <v>3.4779999999999998E-2</v>
      </c>
      <c r="J28557" s="3">
        <v>0.78217999999999999</v>
      </c>
      <c r="K28557" s="4">
        <v>0.34999999999999992</v>
      </c>
      <c r="L28557" s="73">
        <v>1.4199575384615382</v>
      </c>
    </row>
    <row r="28558" spans="1:12" x14ac:dyDescent="0.35">
      <c r="A28558" s="1" t="s">
        <v>47170</v>
      </c>
      <c r="B28558" t="s">
        <v>47171</v>
      </c>
      <c r="C28558" t="s">
        <v>34</v>
      </c>
      <c r="D28558" t="s">
        <v>35</v>
      </c>
      <c r="E28558">
        <v>2</v>
      </c>
      <c r="F28558" s="2">
        <v>10.67</v>
      </c>
      <c r="G28558" s="3">
        <v>54.72</v>
      </c>
      <c r="H28558" s="3">
        <v>0.1067</v>
      </c>
      <c r="I28558" s="3">
        <v>0</v>
      </c>
      <c r="J28558" s="3">
        <v>10.7767</v>
      </c>
      <c r="K28558" s="4">
        <v>0.35000000000000003</v>
      </c>
      <c r="L28558" s="73">
        <v>19.563855384615387</v>
      </c>
    </row>
    <row r="28559" spans="1:12" x14ac:dyDescent="0.35">
      <c r="A28559" s="1" t="s">
        <v>47172</v>
      </c>
      <c r="B28559" t="s">
        <v>43427</v>
      </c>
      <c r="C28559" t="s">
        <v>34</v>
      </c>
      <c r="D28559" t="s">
        <v>35</v>
      </c>
      <c r="E28559">
        <v>1</v>
      </c>
      <c r="F28559" s="2">
        <v>44.79</v>
      </c>
      <c r="G28559" s="3">
        <v>225.37</v>
      </c>
      <c r="H28559" s="3">
        <v>0.44790000000000002</v>
      </c>
      <c r="I28559" s="3">
        <v>2.1051299999999999</v>
      </c>
      <c r="J28559" s="3">
        <v>47.343029999999999</v>
      </c>
      <c r="K28559" s="4">
        <v>0.35000000000000003</v>
      </c>
      <c r="L28559" s="73">
        <v>85.945808307692303</v>
      </c>
    </row>
    <row r="28560" spans="1:12" x14ac:dyDescent="0.35">
      <c r="A28560" s="1" t="s">
        <v>47173</v>
      </c>
      <c r="B28560" t="s">
        <v>47174</v>
      </c>
      <c r="C28560" t="s">
        <v>34</v>
      </c>
      <c r="D28560" t="s">
        <v>35</v>
      </c>
      <c r="E28560">
        <v>2</v>
      </c>
      <c r="F28560" s="2">
        <v>301.02999999999997</v>
      </c>
      <c r="G28560" s="3">
        <v>1510.16</v>
      </c>
      <c r="H28560" s="3">
        <v>3.0103</v>
      </c>
      <c r="I28560" s="3">
        <v>0</v>
      </c>
      <c r="J28560" s="3">
        <v>304.04029999999995</v>
      </c>
      <c r="K28560" s="4">
        <v>0.35</v>
      </c>
      <c r="L28560" s="73">
        <v>551.95008307692297</v>
      </c>
    </row>
    <row r="28561" spans="1:12" x14ac:dyDescent="0.35">
      <c r="A28561" s="1" t="s">
        <v>47175</v>
      </c>
      <c r="B28561" t="s">
        <v>47176</v>
      </c>
      <c r="C28561" t="s">
        <v>34</v>
      </c>
      <c r="D28561" t="s">
        <v>35</v>
      </c>
      <c r="E28561">
        <v>1</v>
      </c>
      <c r="F28561" s="2">
        <v>316.2</v>
      </c>
      <c r="G28561" s="3">
        <v>1621.05</v>
      </c>
      <c r="H28561" s="3">
        <v>3.1619999999999999</v>
      </c>
      <c r="I28561" s="3">
        <v>14.8614</v>
      </c>
      <c r="J28561" s="3">
        <v>334.22339999999997</v>
      </c>
      <c r="K28561" s="4">
        <v>0.35000000000000003</v>
      </c>
      <c r="L28561" s="73">
        <v>606.74401846153842</v>
      </c>
    </row>
    <row r="28562" spans="1:12" x14ac:dyDescent="0.35">
      <c r="A28562" s="1" t="s">
        <v>47177</v>
      </c>
      <c r="B28562" t="s">
        <v>47178</v>
      </c>
      <c r="C28562" t="s">
        <v>46</v>
      </c>
      <c r="D28562" t="s">
        <v>47</v>
      </c>
      <c r="E28562">
        <v>1</v>
      </c>
      <c r="F28562" s="2">
        <v>37.4</v>
      </c>
      <c r="G28562" s="3">
        <v>191.72</v>
      </c>
      <c r="H28562" s="3">
        <v>0.374</v>
      </c>
      <c r="I28562" s="3">
        <v>1.7578</v>
      </c>
      <c r="J28562" s="3">
        <v>39.531800000000004</v>
      </c>
      <c r="K28562" s="4">
        <v>0.35</v>
      </c>
      <c r="L28562" s="73">
        <v>71.765421538461538</v>
      </c>
    </row>
    <row r="28563" spans="1:12" x14ac:dyDescent="0.35">
      <c r="A28563" s="1" t="s">
        <v>47179</v>
      </c>
      <c r="B28563" t="s">
        <v>47180</v>
      </c>
      <c r="C28563" t="s">
        <v>34</v>
      </c>
      <c r="D28563" t="s">
        <v>35</v>
      </c>
      <c r="E28563">
        <v>1</v>
      </c>
      <c r="F28563" s="2">
        <v>1.68</v>
      </c>
      <c r="G28563" s="3">
        <v>8.66</v>
      </c>
      <c r="H28563" s="3">
        <v>1.6799999999999999E-2</v>
      </c>
      <c r="I28563" s="3">
        <v>7.8960000000000002E-2</v>
      </c>
      <c r="J28563" s="3">
        <v>1.7757599999999998</v>
      </c>
      <c r="K28563" s="4">
        <v>0.35</v>
      </c>
      <c r="L28563" s="73">
        <v>3.223687384615384</v>
      </c>
    </row>
    <row r="28564" spans="1:12" x14ac:dyDescent="0.35">
      <c r="A28564" s="1" t="s">
        <v>47181</v>
      </c>
      <c r="B28564" t="s">
        <v>47182</v>
      </c>
      <c r="C28564" t="s">
        <v>34</v>
      </c>
      <c r="D28564" t="s">
        <v>35</v>
      </c>
      <c r="E28564">
        <v>1</v>
      </c>
      <c r="F28564" s="2">
        <v>14.29</v>
      </c>
      <c r="G28564" s="3">
        <v>73.239999999999995</v>
      </c>
      <c r="H28564" s="3">
        <v>0.1429</v>
      </c>
      <c r="I28564" s="3">
        <v>0.67162999999999995</v>
      </c>
      <c r="J28564" s="3">
        <v>15.104529999999999</v>
      </c>
      <c r="K28564" s="4">
        <v>0.35</v>
      </c>
      <c r="L28564" s="73">
        <v>27.42053138461538</v>
      </c>
    </row>
    <row r="28565" spans="1:12" x14ac:dyDescent="0.35">
      <c r="A28565" s="1" t="s">
        <v>47183</v>
      </c>
      <c r="B28565" t="s">
        <v>47184</v>
      </c>
      <c r="C28565" t="s">
        <v>34</v>
      </c>
      <c r="D28565" t="s">
        <v>35</v>
      </c>
      <c r="E28565">
        <v>1</v>
      </c>
      <c r="F28565" s="2">
        <v>31.4</v>
      </c>
      <c r="G28565" s="3">
        <v>260.36</v>
      </c>
      <c r="H28565" s="3">
        <v>0.314</v>
      </c>
      <c r="I28565" s="3">
        <v>1.4758</v>
      </c>
      <c r="J28565" s="3">
        <v>33.189799999999998</v>
      </c>
      <c r="K28565" s="4">
        <v>0.35000000000000003</v>
      </c>
      <c r="L28565" s="73">
        <v>60.252252307692302</v>
      </c>
    </row>
    <row r="28566" spans="1:12" x14ac:dyDescent="0.35">
      <c r="A28566" s="1" t="s">
        <v>47185</v>
      </c>
      <c r="B28566" t="s">
        <v>47186</v>
      </c>
      <c r="C28566" t="s">
        <v>46</v>
      </c>
      <c r="D28566" t="s">
        <v>47</v>
      </c>
      <c r="E28566">
        <v>1</v>
      </c>
      <c r="F28566" s="2">
        <v>34.9</v>
      </c>
      <c r="G28566" s="3">
        <v>178.95</v>
      </c>
      <c r="H28566" s="3">
        <v>0.34899999999999998</v>
      </c>
      <c r="I28566" s="3">
        <v>1.6402999999999999</v>
      </c>
      <c r="J28566" s="3">
        <v>36.889299999999992</v>
      </c>
      <c r="K28566" s="4">
        <v>0.35</v>
      </c>
      <c r="L28566" s="73">
        <v>66.968267692307677</v>
      </c>
    </row>
    <row r="28567" spans="1:12" x14ac:dyDescent="0.35">
      <c r="A28567" s="1" t="s">
        <v>47187</v>
      </c>
      <c r="B28567" t="s">
        <v>40486</v>
      </c>
      <c r="C28567" t="s">
        <v>34</v>
      </c>
      <c r="D28567" t="s">
        <v>35</v>
      </c>
      <c r="E28567">
        <v>2</v>
      </c>
      <c r="F28567" s="2">
        <v>191.03</v>
      </c>
      <c r="G28567" s="3">
        <v>979.33</v>
      </c>
      <c r="H28567" s="3">
        <v>1.9103000000000001</v>
      </c>
      <c r="I28567" s="3">
        <v>0</v>
      </c>
      <c r="J28567" s="3">
        <v>192.94030000000001</v>
      </c>
      <c r="K28567" s="4">
        <v>0.35000000000000003</v>
      </c>
      <c r="L28567" s="73">
        <v>350.26085230769235</v>
      </c>
    </row>
    <row r="28568" spans="1:12" x14ac:dyDescent="0.35">
      <c r="A28568" s="1" t="s">
        <v>47188</v>
      </c>
      <c r="B28568" t="s">
        <v>47189</v>
      </c>
      <c r="C28568" t="s">
        <v>34</v>
      </c>
      <c r="D28568" t="s">
        <v>35</v>
      </c>
      <c r="E28568">
        <v>2</v>
      </c>
      <c r="F28568" s="2">
        <v>62.64</v>
      </c>
      <c r="G28568" s="3">
        <v>467.87</v>
      </c>
      <c r="H28568" s="3">
        <v>0.62640000000000007</v>
      </c>
      <c r="I28568" s="3">
        <v>0</v>
      </c>
      <c r="J28568" s="3">
        <v>63.266399999999997</v>
      </c>
      <c r="K28568" s="4">
        <v>0.35</v>
      </c>
      <c r="L28568" s="73">
        <v>114.85284923076921</v>
      </c>
    </row>
    <row r="28569" spans="1:12" x14ac:dyDescent="0.35">
      <c r="A28569" s="1" t="s">
        <v>47190</v>
      </c>
      <c r="B28569" t="s">
        <v>46297</v>
      </c>
      <c r="C28569" t="s">
        <v>34</v>
      </c>
      <c r="D28569" t="s">
        <v>35</v>
      </c>
      <c r="E28569">
        <v>1</v>
      </c>
      <c r="F28569" s="2">
        <v>495.7</v>
      </c>
      <c r="G28569" s="3">
        <v>2541.25</v>
      </c>
      <c r="H28569" s="3">
        <v>4.9569999999999999</v>
      </c>
      <c r="I28569" s="3">
        <v>23.297899999999998</v>
      </c>
      <c r="J28569" s="3">
        <v>523.95489999999995</v>
      </c>
      <c r="K28569" s="4">
        <v>0.35000000000000003</v>
      </c>
      <c r="L28569" s="73">
        <v>951.17966461538458</v>
      </c>
    </row>
    <row r="28570" spans="1:12" x14ac:dyDescent="0.35">
      <c r="A28570" s="1" t="s">
        <v>47191</v>
      </c>
      <c r="B28570" t="s">
        <v>47192</v>
      </c>
      <c r="C28570" t="s">
        <v>34</v>
      </c>
      <c r="D28570" t="s">
        <v>35</v>
      </c>
      <c r="E28570">
        <v>1</v>
      </c>
      <c r="F28570" s="2">
        <v>15.68</v>
      </c>
      <c r="G28570" s="3">
        <v>78.64</v>
      </c>
      <c r="H28570" s="3">
        <v>0.15679999999999999</v>
      </c>
      <c r="I28570" s="3">
        <v>0.73695999999999995</v>
      </c>
      <c r="J28570" s="3">
        <v>16.57376</v>
      </c>
      <c r="K28570" s="4">
        <v>0.35</v>
      </c>
      <c r="L28570" s="73">
        <v>30.087748923076923</v>
      </c>
    </row>
    <row r="28571" spans="1:12" x14ac:dyDescent="0.35">
      <c r="A28571" s="1" t="s">
        <v>47193</v>
      </c>
      <c r="B28571" t="s">
        <v>47194</v>
      </c>
      <c r="C28571" t="s">
        <v>13</v>
      </c>
      <c r="D28571" t="s">
        <v>14</v>
      </c>
      <c r="E28571">
        <v>2</v>
      </c>
      <c r="F28571" s="2">
        <v>479.49</v>
      </c>
      <c r="G28571" s="3">
        <v>2458.2199999999998</v>
      </c>
      <c r="H28571" s="3">
        <v>4.7949000000000002</v>
      </c>
      <c r="I28571" s="3">
        <v>0</v>
      </c>
      <c r="J28571" s="3">
        <v>484.28489999999999</v>
      </c>
      <c r="K28571" s="4">
        <v>0.35</v>
      </c>
      <c r="L28571" s="73">
        <v>879.16335692307689</v>
      </c>
    </row>
    <row r="28572" spans="1:12" x14ac:dyDescent="0.35">
      <c r="A28572" s="1" t="s">
        <v>47195</v>
      </c>
      <c r="B28572" t="s">
        <v>47196</v>
      </c>
      <c r="C28572" t="s">
        <v>34</v>
      </c>
      <c r="D28572" t="s">
        <v>35</v>
      </c>
      <c r="E28572">
        <v>1</v>
      </c>
      <c r="F28572" s="2">
        <v>406.95</v>
      </c>
      <c r="G28572" s="3">
        <v>2041.52</v>
      </c>
      <c r="H28572" s="3">
        <v>4.0694999999999997</v>
      </c>
      <c r="I28572" s="3">
        <v>19.126649999999998</v>
      </c>
      <c r="J28572" s="3">
        <v>430.14614999999998</v>
      </c>
      <c r="K28572" s="4">
        <v>0.35</v>
      </c>
      <c r="L28572" s="73">
        <v>780.88070307692306</v>
      </c>
    </row>
    <row r="28573" spans="1:12" x14ac:dyDescent="0.35">
      <c r="A28573" s="1" t="s">
        <v>47197</v>
      </c>
      <c r="B28573" t="s">
        <v>47198</v>
      </c>
      <c r="C28573" t="s">
        <v>34</v>
      </c>
      <c r="D28573" t="s">
        <v>35</v>
      </c>
      <c r="E28573">
        <v>1</v>
      </c>
      <c r="F28573" s="2">
        <v>793.1</v>
      </c>
      <c r="G28573" s="3">
        <v>4065.95</v>
      </c>
      <c r="H28573" s="3">
        <v>7.931</v>
      </c>
      <c r="I28573" s="3">
        <v>37.275700000000001</v>
      </c>
      <c r="J28573" s="3">
        <v>838.30670000000009</v>
      </c>
      <c r="K28573" s="4">
        <v>0.35</v>
      </c>
      <c r="L28573" s="73">
        <v>1521.8490861538462</v>
      </c>
    </row>
    <row r="28574" spans="1:12" x14ac:dyDescent="0.35">
      <c r="A28574" s="1" t="s">
        <v>47199</v>
      </c>
      <c r="B28574" t="s">
        <v>47200</v>
      </c>
      <c r="C28574" t="s">
        <v>34</v>
      </c>
      <c r="D28574" t="s">
        <v>35</v>
      </c>
      <c r="E28574">
        <v>1</v>
      </c>
      <c r="F28574" s="2">
        <v>1539.47</v>
      </c>
      <c r="G28574" s="3">
        <v>8060.05</v>
      </c>
      <c r="H28574" s="3">
        <v>15.3947</v>
      </c>
      <c r="I28574" s="3">
        <v>72.355090000000004</v>
      </c>
      <c r="J28574" s="3">
        <v>1627.2197900000001</v>
      </c>
      <c r="K28574" s="4">
        <v>0.34999999999999992</v>
      </c>
      <c r="L28574" s="73">
        <v>2954.0297726153844</v>
      </c>
    </row>
    <row r="28575" spans="1:12" x14ac:dyDescent="0.35">
      <c r="A28575" s="1" t="s">
        <v>47201</v>
      </c>
      <c r="B28575" t="s">
        <v>47202</v>
      </c>
      <c r="C28575" t="s">
        <v>46</v>
      </c>
      <c r="D28575" t="s">
        <v>47</v>
      </c>
      <c r="E28575">
        <v>1</v>
      </c>
      <c r="F28575" s="2">
        <v>359.21</v>
      </c>
      <c r="G28575" s="3">
        <v>1841.57</v>
      </c>
      <c r="H28575" s="3">
        <v>3.5920999999999998</v>
      </c>
      <c r="I28575" s="3">
        <v>16.88287</v>
      </c>
      <c r="J28575" s="3">
        <v>379.68497000000002</v>
      </c>
      <c r="K28575" s="4">
        <v>0.35000000000000003</v>
      </c>
      <c r="L28575" s="73">
        <v>689.27425323076932</v>
      </c>
    </row>
    <row r="28576" spans="1:12" x14ac:dyDescent="0.35">
      <c r="A28576" s="1" t="s">
        <v>47203</v>
      </c>
      <c r="B28576" t="s">
        <v>47204</v>
      </c>
      <c r="C28576" t="s">
        <v>34</v>
      </c>
      <c r="D28576" t="s">
        <v>35</v>
      </c>
      <c r="E28576">
        <v>2</v>
      </c>
      <c r="F28576" s="2">
        <v>13.32</v>
      </c>
      <c r="G28576" s="3">
        <v>99.5</v>
      </c>
      <c r="H28576" s="3">
        <v>0.13320000000000001</v>
      </c>
      <c r="I28576" s="3">
        <v>0</v>
      </c>
      <c r="J28576" s="3">
        <v>13.453200000000001</v>
      </c>
      <c r="K28576" s="4">
        <v>0.35000000000000003</v>
      </c>
      <c r="L28576" s="73">
        <v>24.422732307692311</v>
      </c>
    </row>
    <row r="28577" spans="1:12" x14ac:dyDescent="0.35">
      <c r="A28577" s="1" t="s">
        <v>47205</v>
      </c>
      <c r="B28577" t="s">
        <v>47206</v>
      </c>
      <c r="C28577" t="s">
        <v>34</v>
      </c>
      <c r="D28577" t="s">
        <v>35</v>
      </c>
      <c r="E28577">
        <v>2</v>
      </c>
      <c r="F28577" s="2">
        <v>451.81</v>
      </c>
      <c r="G28577" s="3">
        <v>2379.9</v>
      </c>
      <c r="H28577" s="3">
        <v>4.5181000000000004</v>
      </c>
      <c r="I28577" s="3">
        <v>0</v>
      </c>
      <c r="J28577" s="3">
        <v>456.32810000000001</v>
      </c>
      <c r="K28577" s="4">
        <v>0.34999999999999992</v>
      </c>
      <c r="L28577" s="73">
        <v>828.4110123076922</v>
      </c>
    </row>
    <row r="28578" spans="1:12" x14ac:dyDescent="0.35">
      <c r="A28578" s="1" t="s">
        <v>47207</v>
      </c>
      <c r="B28578" t="s">
        <v>47208</v>
      </c>
      <c r="C28578" t="s">
        <v>13</v>
      </c>
      <c r="D28578" t="s">
        <v>14</v>
      </c>
      <c r="E28578">
        <v>1</v>
      </c>
      <c r="F28578" s="2">
        <v>53.04</v>
      </c>
      <c r="G28578" s="3">
        <v>271.94</v>
      </c>
      <c r="H28578" s="3">
        <v>0.53039999999999998</v>
      </c>
      <c r="I28578" s="3">
        <v>2.49288</v>
      </c>
      <c r="J28578" s="3">
        <v>56.063279999999999</v>
      </c>
      <c r="K28578" s="4">
        <v>0.35</v>
      </c>
      <c r="L28578" s="73">
        <v>101.776416</v>
      </c>
    </row>
    <row r="28579" spans="1:12" x14ac:dyDescent="0.35">
      <c r="A28579" s="1" t="s">
        <v>47209</v>
      </c>
      <c r="B28579" t="s">
        <v>47210</v>
      </c>
      <c r="C28579" t="s">
        <v>34</v>
      </c>
      <c r="D28579" t="s">
        <v>35</v>
      </c>
      <c r="E28579">
        <v>1</v>
      </c>
      <c r="F28579" s="2">
        <v>3.01</v>
      </c>
      <c r="G28579" s="3">
        <v>15.38</v>
      </c>
      <c r="H28579" s="3">
        <v>3.0099999999999998E-2</v>
      </c>
      <c r="I28579" s="3">
        <v>0.14146999999999998</v>
      </c>
      <c r="J28579" s="3">
        <v>3.1815699999999998</v>
      </c>
      <c r="K28579" s="4">
        <v>0.35000000000000003</v>
      </c>
      <c r="L28579" s="73">
        <v>5.7757732307692304</v>
      </c>
    </row>
    <row r="28580" spans="1:12" x14ac:dyDescent="0.35">
      <c r="A28580" s="1">
        <v>41006309</v>
      </c>
      <c r="B28580" t="s">
        <v>41750</v>
      </c>
      <c r="C28580" t="s">
        <v>34</v>
      </c>
      <c r="D28580" t="s">
        <v>35</v>
      </c>
      <c r="E28580">
        <v>2</v>
      </c>
      <c r="F28580" s="2">
        <v>828.39</v>
      </c>
      <c r="G28580" s="3">
        <v>4246.88</v>
      </c>
      <c r="H28580" s="3">
        <v>8.2838999999999992</v>
      </c>
      <c r="I28580" s="3">
        <v>0</v>
      </c>
      <c r="J28580" s="3">
        <v>836.6739</v>
      </c>
      <c r="K28580" s="4">
        <v>0.34999999999999992</v>
      </c>
      <c r="L28580" s="73">
        <v>1518.884926153846</v>
      </c>
    </row>
    <row r="28581" spans="1:12" x14ac:dyDescent="0.35">
      <c r="A28581" s="1" t="s">
        <v>47211</v>
      </c>
      <c r="B28581" t="s">
        <v>40816</v>
      </c>
      <c r="C28581" t="s">
        <v>34</v>
      </c>
      <c r="D28581" t="s">
        <v>35</v>
      </c>
      <c r="E28581">
        <v>2</v>
      </c>
      <c r="F28581" s="2">
        <v>3032.77</v>
      </c>
      <c r="G28581" s="3">
        <v>16591.73</v>
      </c>
      <c r="H28581" s="3">
        <v>30.3277</v>
      </c>
      <c r="I28581" s="3">
        <v>0</v>
      </c>
      <c r="J28581" s="3">
        <v>3063.0976999999998</v>
      </c>
      <c r="K28581" s="4">
        <v>0.35</v>
      </c>
      <c r="L28581" s="73">
        <v>5560.7004399999996</v>
      </c>
    </row>
    <row r="28582" spans="1:12" x14ac:dyDescent="0.35">
      <c r="A28582" s="1" t="s">
        <v>47212</v>
      </c>
      <c r="B28582" t="s">
        <v>40952</v>
      </c>
      <c r="C28582" t="s">
        <v>34</v>
      </c>
      <c r="D28582" t="s">
        <v>35</v>
      </c>
      <c r="E28582">
        <v>2</v>
      </c>
      <c r="F28582" s="2">
        <v>146.72</v>
      </c>
      <c r="G28582" s="3">
        <v>752.19</v>
      </c>
      <c r="H28582" s="3">
        <v>1.4672000000000001</v>
      </c>
      <c r="I28582" s="3">
        <v>0</v>
      </c>
      <c r="J28582" s="3">
        <v>148.18719999999999</v>
      </c>
      <c r="K28582" s="4">
        <v>0.35</v>
      </c>
      <c r="L28582" s="73">
        <v>269.01676307692304</v>
      </c>
    </row>
    <row r="28583" spans="1:12" x14ac:dyDescent="0.35">
      <c r="A28583" s="1" t="s">
        <v>47213</v>
      </c>
      <c r="B28583" t="s">
        <v>47214</v>
      </c>
      <c r="C28583" t="s">
        <v>46</v>
      </c>
      <c r="D28583" t="s">
        <v>47</v>
      </c>
      <c r="E28583">
        <v>1</v>
      </c>
      <c r="F28583" s="2">
        <v>9.9600000000000009</v>
      </c>
      <c r="G28583" s="3">
        <v>51.06</v>
      </c>
      <c r="H28583" s="3">
        <v>9.9600000000000008E-2</v>
      </c>
      <c r="I28583" s="3">
        <v>0.46812000000000004</v>
      </c>
      <c r="J28583" s="3">
        <v>10.527720000000002</v>
      </c>
      <c r="K28583" s="4">
        <v>0.35</v>
      </c>
      <c r="L28583" s="73">
        <v>19.111860923076925</v>
      </c>
    </row>
    <row r="28584" spans="1:12" x14ac:dyDescent="0.35">
      <c r="A28584" s="1" t="s">
        <v>47215</v>
      </c>
      <c r="B28584" t="s">
        <v>47216</v>
      </c>
      <c r="C28584" t="s">
        <v>34</v>
      </c>
      <c r="D28584" t="s">
        <v>35</v>
      </c>
      <c r="E28584">
        <v>2</v>
      </c>
      <c r="F28584" s="2">
        <v>173.56</v>
      </c>
      <c r="G28584" s="3">
        <v>908.74</v>
      </c>
      <c r="H28584" s="3">
        <v>1.7356</v>
      </c>
      <c r="I28584" s="3">
        <v>0</v>
      </c>
      <c r="J28584" s="3">
        <v>175.29560000000001</v>
      </c>
      <c r="K28584" s="4">
        <v>0.34999999999999992</v>
      </c>
      <c r="L28584" s="73">
        <v>318.22893538461534</v>
      </c>
    </row>
    <row r="28585" spans="1:12" x14ac:dyDescent="0.35">
      <c r="A28585" s="1" t="s">
        <v>47217</v>
      </c>
      <c r="B28585" t="s">
        <v>47218</v>
      </c>
      <c r="C28585" t="s">
        <v>13</v>
      </c>
      <c r="D28585" t="s">
        <v>14</v>
      </c>
      <c r="E28585">
        <v>2</v>
      </c>
      <c r="F28585" s="2">
        <v>229.64</v>
      </c>
      <c r="G28585" s="3">
        <v>1177.28</v>
      </c>
      <c r="H28585" s="3">
        <v>2.2963999999999998</v>
      </c>
      <c r="I28585" s="3">
        <v>0</v>
      </c>
      <c r="J28585" s="3">
        <v>231.93639999999999</v>
      </c>
      <c r="K28585" s="4">
        <v>0.35</v>
      </c>
      <c r="L28585" s="73">
        <v>421.05377230769227</v>
      </c>
    </row>
    <row r="28586" spans="1:12" x14ac:dyDescent="0.35">
      <c r="A28586" s="1" t="s">
        <v>47219</v>
      </c>
      <c r="B28586" t="s">
        <v>47220</v>
      </c>
      <c r="C28586" t="s">
        <v>34</v>
      </c>
      <c r="D28586" t="s">
        <v>35</v>
      </c>
      <c r="E28586">
        <v>2</v>
      </c>
      <c r="F28586" s="2">
        <v>34</v>
      </c>
      <c r="G28586" s="3">
        <v>178.01</v>
      </c>
      <c r="H28586" s="3">
        <v>0.34</v>
      </c>
      <c r="I28586" s="3">
        <v>0</v>
      </c>
      <c r="J28586" s="3">
        <v>34.340000000000003</v>
      </c>
      <c r="K28586" s="4">
        <v>0.35</v>
      </c>
      <c r="L28586" s="73">
        <v>62.340307692307697</v>
      </c>
    </row>
    <row r="28587" spans="1:12" x14ac:dyDescent="0.35">
      <c r="A28587" s="1" t="s">
        <v>47221</v>
      </c>
      <c r="B28587" t="s">
        <v>47222</v>
      </c>
      <c r="C28587" t="s">
        <v>34</v>
      </c>
      <c r="D28587" t="s">
        <v>35</v>
      </c>
      <c r="E28587">
        <v>2</v>
      </c>
      <c r="F28587" s="2">
        <v>1512.11</v>
      </c>
      <c r="G28587" s="3">
        <v>7916.81</v>
      </c>
      <c r="H28587" s="3">
        <v>15.121099999999998</v>
      </c>
      <c r="I28587" s="3">
        <v>0</v>
      </c>
      <c r="J28587" s="3">
        <v>1527.2311</v>
      </c>
      <c r="K28587" s="4">
        <v>0.34999999999999992</v>
      </c>
      <c r="L28587" s="73">
        <v>2772.5118430769226</v>
      </c>
    </row>
    <row r="28588" spans="1:12" x14ac:dyDescent="0.35">
      <c r="A28588" s="1" t="s">
        <v>47223</v>
      </c>
      <c r="B28588" t="s">
        <v>47224</v>
      </c>
      <c r="C28588" t="s">
        <v>34</v>
      </c>
      <c r="D28588" t="s">
        <v>35</v>
      </c>
      <c r="E28588">
        <v>1</v>
      </c>
      <c r="F28588" s="2">
        <v>62.76</v>
      </c>
      <c r="G28588" s="3">
        <v>328.59</v>
      </c>
      <c r="H28588" s="3">
        <v>0.62760000000000005</v>
      </c>
      <c r="I28588" s="3">
        <v>2.9497200000000001</v>
      </c>
      <c r="J28588" s="3">
        <v>66.337320000000005</v>
      </c>
      <c r="K28588" s="4">
        <v>0.35000000000000003</v>
      </c>
      <c r="L28588" s="73">
        <v>120.42775015384616</v>
      </c>
    </row>
    <row r="28589" spans="1:12" x14ac:dyDescent="0.35">
      <c r="A28589" s="1" t="s">
        <v>47225</v>
      </c>
      <c r="B28589" t="s">
        <v>47226</v>
      </c>
      <c r="C28589" t="s">
        <v>34</v>
      </c>
      <c r="D28589" t="s">
        <v>35</v>
      </c>
      <c r="E28589">
        <v>2</v>
      </c>
      <c r="F28589" s="2">
        <v>142.74</v>
      </c>
      <c r="G28589" s="3">
        <v>1066.32</v>
      </c>
      <c r="H28589" s="3">
        <v>1.4274000000000002</v>
      </c>
      <c r="I28589" s="3">
        <v>0</v>
      </c>
      <c r="J28589" s="3">
        <v>144.16740000000001</v>
      </c>
      <c r="K28589" s="4">
        <v>0.35</v>
      </c>
      <c r="L28589" s="73">
        <v>261.71928000000003</v>
      </c>
    </row>
    <row r="28590" spans="1:12" x14ac:dyDescent="0.35">
      <c r="A28590" s="1" t="s">
        <v>47227</v>
      </c>
      <c r="B28590" t="s">
        <v>47228</v>
      </c>
      <c r="C28590" t="s">
        <v>34</v>
      </c>
      <c r="D28590" t="s">
        <v>35</v>
      </c>
      <c r="E28590">
        <v>2</v>
      </c>
      <c r="F28590" s="2">
        <v>1621.8</v>
      </c>
      <c r="G28590" s="3">
        <v>8324.6</v>
      </c>
      <c r="H28590" s="3">
        <v>16.218</v>
      </c>
      <c r="I28590" s="3">
        <v>0</v>
      </c>
      <c r="J28590" s="3">
        <v>1638.018</v>
      </c>
      <c r="K28590" s="4">
        <v>0.35</v>
      </c>
      <c r="L28590" s="73">
        <v>2973.6326769230768</v>
      </c>
    </row>
    <row r="28591" spans="1:12" x14ac:dyDescent="0.35">
      <c r="A28591" s="1" t="s">
        <v>47229</v>
      </c>
      <c r="B28591" t="s">
        <v>47230</v>
      </c>
      <c r="C28591" t="s">
        <v>34</v>
      </c>
      <c r="D28591" t="s">
        <v>35</v>
      </c>
      <c r="E28591">
        <v>2</v>
      </c>
      <c r="F28591" s="2">
        <v>957.07</v>
      </c>
      <c r="G28591" s="3">
        <v>5041.3100000000004</v>
      </c>
      <c r="H28591" s="3">
        <v>9.5707000000000004</v>
      </c>
      <c r="I28591" s="3">
        <v>0</v>
      </c>
      <c r="J28591" s="3">
        <v>966.64070000000004</v>
      </c>
      <c r="K28591" s="4">
        <v>0.35</v>
      </c>
      <c r="L28591" s="73">
        <v>1754.8246553846154</v>
      </c>
    </row>
    <row r="28592" spans="1:12" x14ac:dyDescent="0.35">
      <c r="A28592" s="1">
        <v>41002302</v>
      </c>
      <c r="B28592" t="s">
        <v>47231</v>
      </c>
      <c r="C28592" t="s">
        <v>34</v>
      </c>
      <c r="D28592" t="s">
        <v>35</v>
      </c>
      <c r="E28592">
        <v>1</v>
      </c>
      <c r="F28592" s="2">
        <v>11.78</v>
      </c>
      <c r="G28592" s="3">
        <v>60.42</v>
      </c>
      <c r="H28592" s="3">
        <v>0.1178</v>
      </c>
      <c r="I28592" s="3">
        <v>0.55365999999999993</v>
      </c>
      <c r="J28592" s="3">
        <v>12.451460000000001</v>
      </c>
      <c r="K28592" s="4">
        <v>0.35</v>
      </c>
      <c r="L28592" s="73">
        <v>22.604188923076922</v>
      </c>
    </row>
    <row r="28593" spans="1:12" x14ac:dyDescent="0.35">
      <c r="A28593" s="1">
        <v>41007999</v>
      </c>
      <c r="B28593" t="s">
        <v>40889</v>
      </c>
      <c r="C28593" t="s">
        <v>34</v>
      </c>
      <c r="D28593" t="s">
        <v>35</v>
      </c>
      <c r="E28593">
        <v>2</v>
      </c>
      <c r="F28593" s="2">
        <v>191.09</v>
      </c>
      <c r="G28593" s="3">
        <v>979.63</v>
      </c>
      <c r="H28593" s="3">
        <v>1.9109</v>
      </c>
      <c r="I28593" s="3">
        <v>0</v>
      </c>
      <c r="J28593" s="3">
        <v>193.0009</v>
      </c>
      <c r="K28593" s="4">
        <v>0.34999999999999992</v>
      </c>
      <c r="L28593" s="73">
        <v>350.37086461538456</v>
      </c>
    </row>
    <row r="28594" spans="1:12" x14ac:dyDescent="0.35">
      <c r="A28594" s="1" t="s">
        <v>47232</v>
      </c>
      <c r="B28594" t="s">
        <v>47233</v>
      </c>
      <c r="C28594" t="s">
        <v>34</v>
      </c>
      <c r="D28594" t="s">
        <v>35</v>
      </c>
      <c r="E28594">
        <v>1</v>
      </c>
      <c r="F28594" s="2">
        <v>294.97000000000003</v>
      </c>
      <c r="G28594" s="3">
        <v>1512.24</v>
      </c>
      <c r="H28594" s="3">
        <v>2.9497000000000004</v>
      </c>
      <c r="I28594" s="3">
        <v>13.863590000000002</v>
      </c>
      <c r="J28594" s="3">
        <v>311.78329000000002</v>
      </c>
      <c r="K28594" s="4">
        <v>0.35</v>
      </c>
      <c r="L28594" s="73">
        <v>566.00658799999997</v>
      </c>
    </row>
    <row r="28595" spans="1:12" x14ac:dyDescent="0.35">
      <c r="A28595" s="1" t="s">
        <v>47234</v>
      </c>
      <c r="B28595" t="s">
        <v>47235</v>
      </c>
      <c r="C28595" t="s">
        <v>34</v>
      </c>
      <c r="D28595" t="s">
        <v>35</v>
      </c>
      <c r="E28595">
        <v>1</v>
      </c>
      <c r="F28595" s="2">
        <v>1216.3499999999999</v>
      </c>
      <c r="G28595" s="3">
        <v>6243.45</v>
      </c>
      <c r="H28595" s="3">
        <v>12.163499999999999</v>
      </c>
      <c r="I28595" s="3">
        <v>57.168449999999993</v>
      </c>
      <c r="J28595" s="3">
        <v>1285.6819499999999</v>
      </c>
      <c r="K28595" s="4">
        <v>0.34999999999999992</v>
      </c>
      <c r="L28595" s="73">
        <v>2334.007232307692</v>
      </c>
    </row>
    <row r="28596" spans="1:12" x14ac:dyDescent="0.35">
      <c r="A28596" s="1">
        <v>2859860</v>
      </c>
      <c r="B28596" t="s">
        <v>47236</v>
      </c>
      <c r="C28596" t="s">
        <v>46</v>
      </c>
      <c r="D28596" t="s">
        <v>47</v>
      </c>
      <c r="E28596">
        <v>1</v>
      </c>
      <c r="F28596" s="2">
        <v>145.63999999999999</v>
      </c>
      <c r="G28596" s="3">
        <v>748.06</v>
      </c>
      <c r="H28596" s="3">
        <v>1.4563999999999999</v>
      </c>
      <c r="I28596" s="3">
        <v>6.8450799999999994</v>
      </c>
      <c r="J28596" s="3">
        <v>153.94147999999998</v>
      </c>
      <c r="K28596" s="4">
        <v>0.35</v>
      </c>
      <c r="L28596" s="73">
        <v>279.46299446153841</v>
      </c>
    </row>
    <row r="28597" spans="1:12" x14ac:dyDescent="0.35">
      <c r="A28597" s="1" t="s">
        <v>47237</v>
      </c>
      <c r="B28597" t="s">
        <v>47238</v>
      </c>
      <c r="C28597" t="s">
        <v>34</v>
      </c>
      <c r="D28597" t="s">
        <v>35</v>
      </c>
      <c r="E28597">
        <v>2</v>
      </c>
      <c r="F28597" s="2">
        <v>6.54</v>
      </c>
      <c r="G28597" s="3">
        <v>48.84</v>
      </c>
      <c r="H28597" s="3">
        <v>6.54E-2</v>
      </c>
      <c r="I28597" s="3">
        <v>0</v>
      </c>
      <c r="J28597" s="3">
        <v>6.6054000000000004</v>
      </c>
      <c r="K28597" s="4">
        <v>0.34999999999999992</v>
      </c>
      <c r="L28597" s="73">
        <v>11.991341538461537</v>
      </c>
    </row>
    <row r="28598" spans="1:12" x14ac:dyDescent="0.35">
      <c r="A28598" s="1" t="s">
        <v>47239</v>
      </c>
      <c r="B28598" t="s">
        <v>47240</v>
      </c>
      <c r="C28598" t="s">
        <v>29</v>
      </c>
      <c r="D28598" t="s">
        <v>30</v>
      </c>
      <c r="E28598">
        <v>2</v>
      </c>
      <c r="F28598" s="2">
        <v>51.75</v>
      </c>
      <c r="G28598" s="3">
        <v>257.58999999999997</v>
      </c>
      <c r="H28598" s="3">
        <v>0.51749999999999996</v>
      </c>
      <c r="I28598" s="3">
        <v>0</v>
      </c>
      <c r="J28598" s="3">
        <v>52.267499999999998</v>
      </c>
      <c r="K28598" s="4">
        <v>0.35</v>
      </c>
      <c r="L28598" s="73">
        <v>94.885615384615377</v>
      </c>
    </row>
    <row r="28599" spans="1:12" x14ac:dyDescent="0.35">
      <c r="A28599" s="1" t="s">
        <v>47241</v>
      </c>
      <c r="B28599" t="s">
        <v>47242</v>
      </c>
      <c r="C28599" t="s">
        <v>13</v>
      </c>
      <c r="D28599" t="s">
        <v>14</v>
      </c>
      <c r="E28599">
        <v>2</v>
      </c>
      <c r="F28599" s="2">
        <v>480.74</v>
      </c>
      <c r="G28599" s="3">
        <v>2358.48</v>
      </c>
      <c r="H28599" s="3">
        <v>4.8074000000000003</v>
      </c>
      <c r="I28599" s="3">
        <v>0</v>
      </c>
      <c r="J28599" s="3">
        <v>485.54739999999998</v>
      </c>
      <c r="K28599" s="4">
        <v>0.35000000000000003</v>
      </c>
      <c r="L28599" s="73">
        <v>881.4552799999999</v>
      </c>
    </row>
    <row r="28600" spans="1:12" x14ac:dyDescent="0.35">
      <c r="A28600" s="1" t="s">
        <v>47243</v>
      </c>
      <c r="B28600" t="s">
        <v>47244</v>
      </c>
      <c r="C28600" t="s">
        <v>13</v>
      </c>
      <c r="D28600" t="s">
        <v>14</v>
      </c>
      <c r="E28600">
        <v>2</v>
      </c>
      <c r="F28600" s="2">
        <v>702.48</v>
      </c>
      <c r="G28600" s="3">
        <v>3601.36</v>
      </c>
      <c r="H28600" s="3">
        <v>7.0247999999999999</v>
      </c>
      <c r="I28600" s="3">
        <v>0</v>
      </c>
      <c r="J28600" s="3">
        <v>709.50480000000005</v>
      </c>
      <c r="K28600" s="4">
        <v>0.35000000000000003</v>
      </c>
      <c r="L28600" s="73">
        <v>1288.0240984615386</v>
      </c>
    </row>
    <row r="28601" spans="1:12" x14ac:dyDescent="0.35">
      <c r="A28601" s="1" t="s">
        <v>47245</v>
      </c>
      <c r="B28601" t="s">
        <v>47246</v>
      </c>
      <c r="C28601" t="s">
        <v>34</v>
      </c>
      <c r="D28601" t="s">
        <v>35</v>
      </c>
      <c r="E28601">
        <v>2</v>
      </c>
      <c r="F28601" s="2">
        <v>36427.29</v>
      </c>
      <c r="G28601" s="3">
        <v>190718.8</v>
      </c>
      <c r="H28601" s="3">
        <v>364.27289999999999</v>
      </c>
      <c r="I28601" s="3">
        <v>0</v>
      </c>
      <c r="J28601" s="3">
        <v>36791.562900000004</v>
      </c>
      <c r="K28601" s="4">
        <v>0.35000000000000003</v>
      </c>
      <c r="L28601" s="73">
        <v>66790.837264615402</v>
      </c>
    </row>
    <row r="28602" spans="1:12" x14ac:dyDescent="0.35">
      <c r="A28602" s="1" t="s">
        <v>47247</v>
      </c>
      <c r="B28602" t="s">
        <v>47248</v>
      </c>
      <c r="C28602" t="s">
        <v>34</v>
      </c>
      <c r="D28602" t="s">
        <v>35</v>
      </c>
      <c r="E28602">
        <v>1</v>
      </c>
      <c r="F28602" s="2">
        <v>56.49</v>
      </c>
      <c r="G28602" s="3">
        <v>295.76</v>
      </c>
      <c r="H28602" s="3">
        <v>0.56490000000000007</v>
      </c>
      <c r="I28602" s="3">
        <v>2.65503</v>
      </c>
      <c r="J28602" s="3">
        <v>59.70993</v>
      </c>
      <c r="K28602" s="4">
        <v>0.35</v>
      </c>
      <c r="L28602" s="73">
        <v>108.39648830769229</v>
      </c>
    </row>
    <row r="28603" spans="1:12" x14ac:dyDescent="0.35">
      <c r="A28603" s="1" t="s">
        <v>47249</v>
      </c>
      <c r="B28603" t="s">
        <v>47250</v>
      </c>
      <c r="C28603" t="s">
        <v>29</v>
      </c>
      <c r="D28603" t="s">
        <v>30</v>
      </c>
      <c r="E28603">
        <v>2</v>
      </c>
      <c r="F28603" s="2">
        <v>210</v>
      </c>
      <c r="G28603" s="3">
        <v>839.13</v>
      </c>
      <c r="H28603" s="3">
        <v>2.1</v>
      </c>
      <c r="I28603" s="3">
        <v>0</v>
      </c>
      <c r="J28603" s="3">
        <v>212.1</v>
      </c>
      <c r="K28603" s="4">
        <v>0.34999999999999992</v>
      </c>
      <c r="L28603" s="73">
        <v>385.04307692307685</v>
      </c>
    </row>
    <row r="28604" spans="1:12" x14ac:dyDescent="0.35">
      <c r="A28604" s="1" t="s">
        <v>47251</v>
      </c>
      <c r="B28604" t="s">
        <v>43177</v>
      </c>
      <c r="C28604" t="s">
        <v>34</v>
      </c>
      <c r="D28604" t="s">
        <v>35</v>
      </c>
      <c r="E28604">
        <v>1</v>
      </c>
      <c r="F28604" s="2">
        <v>146.21</v>
      </c>
      <c r="G28604" s="3">
        <v>749.59</v>
      </c>
      <c r="H28604" s="3">
        <v>1.4621000000000002</v>
      </c>
      <c r="I28604" s="3">
        <v>6.8718700000000004</v>
      </c>
      <c r="J28604" s="3">
        <v>154.54397</v>
      </c>
      <c r="K28604" s="4">
        <v>0.35</v>
      </c>
      <c r="L28604" s="73">
        <v>280.55674553846154</v>
      </c>
    </row>
    <row r="28605" spans="1:12" x14ac:dyDescent="0.35">
      <c r="A28605" s="1" t="s">
        <v>47252</v>
      </c>
      <c r="B28605" t="s">
        <v>47253</v>
      </c>
      <c r="C28605" t="s">
        <v>46</v>
      </c>
      <c r="D28605" t="s">
        <v>47</v>
      </c>
      <c r="E28605">
        <v>1</v>
      </c>
      <c r="F28605" s="2">
        <v>12.78</v>
      </c>
      <c r="G28605" s="3">
        <v>65.5</v>
      </c>
      <c r="H28605" s="3">
        <v>0.1278</v>
      </c>
      <c r="I28605" s="3">
        <v>0.60065999999999997</v>
      </c>
      <c r="J28605" s="3">
        <v>13.508459999999999</v>
      </c>
      <c r="K28605" s="4">
        <v>0.35</v>
      </c>
      <c r="L28605" s="73">
        <v>24.52305046153846</v>
      </c>
    </row>
    <row r="28606" spans="1:12" x14ac:dyDescent="0.35">
      <c r="A28606" s="1" t="s">
        <v>47254</v>
      </c>
      <c r="B28606" t="s">
        <v>47255</v>
      </c>
      <c r="C28606" t="s">
        <v>34</v>
      </c>
      <c r="D28606" t="s">
        <v>35</v>
      </c>
      <c r="E28606">
        <v>2</v>
      </c>
      <c r="F28606" s="2">
        <v>310.88</v>
      </c>
      <c r="G28606" s="3">
        <v>1593.73</v>
      </c>
      <c r="H28606" s="3">
        <v>3.1088</v>
      </c>
      <c r="I28606" s="3">
        <v>0</v>
      </c>
      <c r="J28606" s="3">
        <v>313.98879999999997</v>
      </c>
      <c r="K28606" s="4">
        <v>0.34999999999999992</v>
      </c>
      <c r="L28606" s="73">
        <v>570.01043692307678</v>
      </c>
    </row>
    <row r="28607" spans="1:12" x14ac:dyDescent="0.35">
      <c r="A28607" s="1" t="s">
        <v>47256</v>
      </c>
      <c r="B28607" t="s">
        <v>47257</v>
      </c>
      <c r="C28607" t="s">
        <v>46</v>
      </c>
      <c r="D28607" t="s">
        <v>47</v>
      </c>
      <c r="E28607">
        <v>1</v>
      </c>
      <c r="F28607" s="2">
        <v>377.84</v>
      </c>
      <c r="G28607" s="3">
        <v>1937.01</v>
      </c>
      <c r="H28607" s="3">
        <v>3.7784</v>
      </c>
      <c r="I28607" s="3">
        <v>17.758479999999999</v>
      </c>
      <c r="J28607" s="3">
        <v>399.37687999999997</v>
      </c>
      <c r="K28607" s="4">
        <v>0.35</v>
      </c>
      <c r="L28607" s="73">
        <v>725.02264369230761</v>
      </c>
    </row>
    <row r="28608" spans="1:12" x14ac:dyDescent="0.35">
      <c r="A28608" s="1">
        <v>41001322</v>
      </c>
      <c r="B28608" t="s">
        <v>47258</v>
      </c>
      <c r="C28608" t="s">
        <v>34</v>
      </c>
      <c r="D28608" t="s">
        <v>35</v>
      </c>
      <c r="E28608">
        <v>1</v>
      </c>
      <c r="F28608" s="2">
        <v>1039.93</v>
      </c>
      <c r="G28608" s="3">
        <v>5061.08</v>
      </c>
      <c r="H28608" s="3">
        <v>10.3993</v>
      </c>
      <c r="I28608" s="3">
        <v>48.876710000000003</v>
      </c>
      <c r="J28608" s="3">
        <v>1099.2060100000001</v>
      </c>
      <c r="K28608" s="4">
        <v>0.35000000000000003</v>
      </c>
      <c r="L28608" s="73">
        <v>1995.4816796923078</v>
      </c>
    </row>
    <row r="28609" spans="1:12" x14ac:dyDescent="0.35">
      <c r="A28609" s="1" t="s">
        <v>47259</v>
      </c>
      <c r="B28609" t="s">
        <v>47260</v>
      </c>
      <c r="C28609" t="s">
        <v>13</v>
      </c>
      <c r="D28609" t="s">
        <v>14</v>
      </c>
      <c r="E28609">
        <v>1</v>
      </c>
      <c r="F28609" s="2">
        <v>44.69</v>
      </c>
      <c r="G28609" s="3">
        <v>229.11</v>
      </c>
      <c r="H28609" s="3">
        <v>0.44689999999999996</v>
      </c>
      <c r="I28609" s="3">
        <v>2.1004299999999998</v>
      </c>
      <c r="J28609" s="3">
        <v>47.23733</v>
      </c>
      <c r="K28609" s="4">
        <v>0.34999999999999992</v>
      </c>
      <c r="L28609" s="73">
        <v>85.753922153846148</v>
      </c>
    </row>
    <row r="28610" spans="1:12" x14ac:dyDescent="0.35">
      <c r="A28610" s="1" t="s">
        <v>47261</v>
      </c>
      <c r="B28610" t="s">
        <v>47262</v>
      </c>
      <c r="C28610" t="s">
        <v>34</v>
      </c>
      <c r="D28610" t="s">
        <v>35</v>
      </c>
      <c r="E28610">
        <v>1</v>
      </c>
      <c r="F28610" s="2">
        <v>209.13</v>
      </c>
      <c r="G28610" s="3">
        <v>1072.1300000000001</v>
      </c>
      <c r="H28610" s="3">
        <v>2.0912999999999999</v>
      </c>
      <c r="I28610" s="3">
        <v>9.82911</v>
      </c>
      <c r="J28610" s="3">
        <v>221.05041</v>
      </c>
      <c r="K28610" s="4">
        <v>0.34999999999999992</v>
      </c>
      <c r="L28610" s="73">
        <v>401.29151353846152</v>
      </c>
    </row>
    <row r="28611" spans="1:12" x14ac:dyDescent="0.35">
      <c r="A28611" s="1" t="s">
        <v>47263</v>
      </c>
      <c r="B28611" t="s">
        <v>41687</v>
      </c>
      <c r="C28611" t="s">
        <v>34</v>
      </c>
      <c r="D28611" t="s">
        <v>35</v>
      </c>
      <c r="E28611">
        <v>1</v>
      </c>
      <c r="F28611" s="2">
        <v>1700.31</v>
      </c>
      <c r="G28611" s="3">
        <v>8716.85</v>
      </c>
      <c r="H28611" s="3">
        <v>17.0031</v>
      </c>
      <c r="I28611" s="3">
        <v>79.914569999999998</v>
      </c>
      <c r="J28611" s="3">
        <v>1797.2276699999998</v>
      </c>
      <c r="K28611" s="4">
        <v>0.35</v>
      </c>
      <c r="L28611" s="73">
        <v>3262.6594624615377</v>
      </c>
    </row>
    <row r="28612" spans="1:12" x14ac:dyDescent="0.35">
      <c r="A28612" s="1" t="s">
        <v>47264</v>
      </c>
      <c r="B28612" t="s">
        <v>47265</v>
      </c>
      <c r="C28612" t="s">
        <v>34</v>
      </c>
      <c r="D28612" t="s">
        <v>35</v>
      </c>
      <c r="E28612">
        <v>2</v>
      </c>
      <c r="F28612" s="2">
        <v>252</v>
      </c>
      <c r="G28612" s="3">
        <v>1319.37</v>
      </c>
      <c r="H28612" s="3">
        <v>2.52</v>
      </c>
      <c r="I28612" s="3">
        <v>0</v>
      </c>
      <c r="J28612" s="3">
        <v>254.52</v>
      </c>
      <c r="K28612" s="4">
        <v>0.35</v>
      </c>
      <c r="L28612" s="73">
        <v>462.05169230769229</v>
      </c>
    </row>
    <row r="28613" spans="1:12" x14ac:dyDescent="0.35">
      <c r="A28613" s="1" t="s">
        <v>47266</v>
      </c>
      <c r="B28613" t="s">
        <v>47267</v>
      </c>
      <c r="C28613" t="s">
        <v>13</v>
      </c>
      <c r="D28613" t="s">
        <v>14</v>
      </c>
      <c r="E28613">
        <v>1</v>
      </c>
      <c r="F28613" s="2">
        <v>76.97</v>
      </c>
      <c r="G28613" s="3">
        <v>394.55</v>
      </c>
      <c r="H28613" s="3">
        <v>0.76970000000000005</v>
      </c>
      <c r="I28613" s="3">
        <v>3.6175899999999999</v>
      </c>
      <c r="J28613" s="3">
        <v>81.357290000000006</v>
      </c>
      <c r="K28613" s="4">
        <v>0.35</v>
      </c>
      <c r="L28613" s="73">
        <v>147.69477261538464</v>
      </c>
    </row>
    <row r="28614" spans="1:12" x14ac:dyDescent="0.35">
      <c r="A28614" s="1" t="s">
        <v>47268</v>
      </c>
      <c r="B28614" t="s">
        <v>47269</v>
      </c>
      <c r="C28614" t="s">
        <v>34</v>
      </c>
      <c r="D28614" t="s">
        <v>35</v>
      </c>
      <c r="E28614">
        <v>1</v>
      </c>
      <c r="F28614" s="2">
        <v>382.66</v>
      </c>
      <c r="G28614" s="3">
        <v>1961.7</v>
      </c>
      <c r="H28614" s="3">
        <v>3.8266000000000004</v>
      </c>
      <c r="I28614" s="3">
        <v>17.985020000000002</v>
      </c>
      <c r="J28614" s="3">
        <v>404.47162000000003</v>
      </c>
      <c r="K28614" s="4">
        <v>0.35</v>
      </c>
      <c r="L28614" s="73">
        <v>734.27155630769232</v>
      </c>
    </row>
    <row r="28615" spans="1:12" x14ac:dyDescent="0.35">
      <c r="A28615" s="1" t="s">
        <v>47270</v>
      </c>
      <c r="B28615" t="s">
        <v>47271</v>
      </c>
      <c r="C28615" t="s">
        <v>13</v>
      </c>
      <c r="D28615" t="s">
        <v>14</v>
      </c>
      <c r="E28615">
        <v>1</v>
      </c>
      <c r="F28615" s="2">
        <v>231.81</v>
      </c>
      <c r="G28615" s="3">
        <v>1172.67</v>
      </c>
      <c r="H28615" s="3">
        <v>2.3181000000000003</v>
      </c>
      <c r="I28615" s="3">
        <v>10.89507</v>
      </c>
      <c r="J28615" s="3">
        <v>245.02316999999999</v>
      </c>
      <c r="K28615" s="4">
        <v>0.34999999999999992</v>
      </c>
      <c r="L28615" s="73">
        <v>444.81129323076919</v>
      </c>
    </row>
    <row r="28616" spans="1:12" x14ac:dyDescent="0.35">
      <c r="A28616" s="1" t="s">
        <v>47272</v>
      </c>
      <c r="B28616" t="s">
        <v>47273</v>
      </c>
      <c r="C28616" t="s">
        <v>34</v>
      </c>
      <c r="D28616" t="s">
        <v>35</v>
      </c>
      <c r="E28616">
        <v>2</v>
      </c>
      <c r="F28616" s="2">
        <v>249.33</v>
      </c>
      <c r="G28616" s="3">
        <v>1267.02</v>
      </c>
      <c r="H28616" s="3">
        <v>2.4933000000000001</v>
      </c>
      <c r="I28616" s="3">
        <v>0</v>
      </c>
      <c r="J28616" s="3">
        <v>251.82330000000002</v>
      </c>
      <c r="K28616" s="4">
        <v>0.35</v>
      </c>
      <c r="L28616" s="73">
        <v>457.15614461538462</v>
      </c>
    </row>
    <row r="28617" spans="1:12" x14ac:dyDescent="0.35">
      <c r="A28617" s="1" t="s">
        <v>47274</v>
      </c>
      <c r="B28617" t="s">
        <v>47275</v>
      </c>
      <c r="C28617" t="s">
        <v>13</v>
      </c>
      <c r="D28617" t="s">
        <v>14</v>
      </c>
      <c r="E28617">
        <v>1</v>
      </c>
      <c r="F28617" s="2">
        <v>9.92</v>
      </c>
      <c r="G28617" s="3">
        <v>50.89</v>
      </c>
      <c r="H28617" s="3">
        <v>9.9199999999999997E-2</v>
      </c>
      <c r="I28617" s="3">
        <v>0.46623999999999999</v>
      </c>
      <c r="J28617" s="3">
        <v>10.485440000000001</v>
      </c>
      <c r="K28617" s="4">
        <v>0.35000000000000003</v>
      </c>
      <c r="L28617" s="73">
        <v>19.035106461538465</v>
      </c>
    </row>
    <row r="28618" spans="1:12" x14ac:dyDescent="0.35">
      <c r="A28618" s="1" t="s">
        <v>47276</v>
      </c>
      <c r="B28618" t="s">
        <v>47277</v>
      </c>
      <c r="C28618" t="s">
        <v>13</v>
      </c>
      <c r="D28618" t="s">
        <v>14</v>
      </c>
      <c r="E28618">
        <v>2</v>
      </c>
      <c r="F28618" s="2">
        <v>102.89</v>
      </c>
      <c r="G28618" s="3">
        <v>504.76</v>
      </c>
      <c r="H28618" s="3">
        <v>1.0288999999999999</v>
      </c>
      <c r="I28618" s="3">
        <v>0</v>
      </c>
      <c r="J28618" s="3">
        <v>103.91889999999999</v>
      </c>
      <c r="K28618" s="4">
        <v>0.35000000000000003</v>
      </c>
      <c r="L28618" s="73">
        <v>188.65277230769232</v>
      </c>
    </row>
    <row r="28619" spans="1:12" x14ac:dyDescent="0.35">
      <c r="A28619" s="1" t="s">
        <v>47278</v>
      </c>
      <c r="B28619" t="s">
        <v>47279</v>
      </c>
      <c r="C28619" t="s">
        <v>34</v>
      </c>
      <c r="D28619" t="s">
        <v>35</v>
      </c>
      <c r="E28619">
        <v>2</v>
      </c>
      <c r="F28619" s="2">
        <v>901.97</v>
      </c>
      <c r="G28619" s="3">
        <v>0</v>
      </c>
      <c r="H28619" s="3">
        <v>9.0197000000000003</v>
      </c>
      <c r="I28619" s="3">
        <v>0</v>
      </c>
      <c r="J28619" s="3">
        <v>910.98970000000008</v>
      </c>
      <c r="K28619" s="4">
        <v>0.34999999999999992</v>
      </c>
      <c r="L28619" s="73">
        <v>1653.7966861538462</v>
      </c>
    </row>
    <row r="28620" spans="1:12" x14ac:dyDescent="0.35">
      <c r="A28620" s="1" t="s">
        <v>47280</v>
      </c>
      <c r="B28620" t="s">
        <v>47281</v>
      </c>
      <c r="C28620" t="s">
        <v>34</v>
      </c>
      <c r="D28620" t="s">
        <v>35</v>
      </c>
      <c r="E28620">
        <v>2</v>
      </c>
      <c r="F28620" s="2">
        <v>40.28</v>
      </c>
      <c r="G28620" s="3">
        <v>300.82</v>
      </c>
      <c r="H28620" s="3">
        <v>0.40280000000000005</v>
      </c>
      <c r="I28620" s="3">
        <v>0</v>
      </c>
      <c r="J28620" s="3">
        <v>40.6828</v>
      </c>
      <c r="K28620" s="4">
        <v>0.35</v>
      </c>
      <c r="L28620" s="73">
        <v>73.85492923076923</v>
      </c>
    </row>
    <row r="28621" spans="1:12" x14ac:dyDescent="0.35">
      <c r="A28621" s="1" t="s">
        <v>47282</v>
      </c>
      <c r="B28621" t="s">
        <v>47283</v>
      </c>
      <c r="C28621" t="s">
        <v>34</v>
      </c>
      <c r="D28621" t="s">
        <v>35</v>
      </c>
      <c r="E28621">
        <v>1</v>
      </c>
      <c r="F28621" s="2">
        <v>27.21</v>
      </c>
      <c r="G28621" s="3">
        <v>52.86</v>
      </c>
      <c r="H28621" s="3">
        <v>0.27210000000000001</v>
      </c>
      <c r="I28621" s="3">
        <v>1.27887</v>
      </c>
      <c r="J28621" s="3">
        <v>28.760970000000004</v>
      </c>
      <c r="K28621" s="4">
        <v>0.34999999999999992</v>
      </c>
      <c r="L28621" s="73">
        <v>52.21222246153846</v>
      </c>
    </row>
    <row r="28622" spans="1:12" x14ac:dyDescent="0.35">
      <c r="A28622" s="1" t="s">
        <v>47284</v>
      </c>
      <c r="B28622" t="s">
        <v>47285</v>
      </c>
      <c r="C28622" t="s">
        <v>46</v>
      </c>
      <c r="D28622" t="s">
        <v>47</v>
      </c>
      <c r="E28622">
        <v>2</v>
      </c>
      <c r="F28622" s="2">
        <v>325.64999999999998</v>
      </c>
      <c r="G28622" s="3">
        <v>1562.93</v>
      </c>
      <c r="H28622" s="3">
        <v>3.2565</v>
      </c>
      <c r="I28622" s="3">
        <v>0</v>
      </c>
      <c r="J28622" s="3">
        <v>328.90649999999999</v>
      </c>
      <c r="K28622" s="4">
        <v>0.35</v>
      </c>
      <c r="L28622" s="73">
        <v>597.09180000000003</v>
      </c>
    </row>
    <row r="28623" spans="1:12" x14ac:dyDescent="0.35">
      <c r="A28623" s="1" t="s">
        <v>47286</v>
      </c>
      <c r="B28623" t="s">
        <v>47287</v>
      </c>
      <c r="C28623" t="s">
        <v>34</v>
      </c>
      <c r="D28623" t="s">
        <v>35</v>
      </c>
      <c r="E28623">
        <v>1</v>
      </c>
      <c r="F28623" s="2">
        <v>8.1</v>
      </c>
      <c r="G28623" s="3">
        <v>42.34</v>
      </c>
      <c r="H28623" s="3">
        <v>8.1000000000000003E-2</v>
      </c>
      <c r="I28623" s="3">
        <v>0.38069999999999998</v>
      </c>
      <c r="J28623" s="3">
        <v>8.5616999999999983</v>
      </c>
      <c r="K28623" s="4">
        <v>0.35</v>
      </c>
      <c r="L28623" s="73">
        <v>15.542778461538457</v>
      </c>
    </row>
    <row r="28624" spans="1:12" x14ac:dyDescent="0.35">
      <c r="A28624" s="1">
        <v>41001341</v>
      </c>
      <c r="B28624" t="s">
        <v>44043</v>
      </c>
      <c r="C28624" t="s">
        <v>34</v>
      </c>
      <c r="D28624" t="s">
        <v>35</v>
      </c>
      <c r="E28624">
        <v>1</v>
      </c>
      <c r="F28624" s="2">
        <v>549.23</v>
      </c>
      <c r="G28624" s="3">
        <v>2815.67</v>
      </c>
      <c r="H28624" s="3">
        <v>5.4923000000000002</v>
      </c>
      <c r="I28624" s="3">
        <v>25.81381</v>
      </c>
      <c r="J28624" s="3">
        <v>580.53611000000001</v>
      </c>
      <c r="K28624" s="4">
        <v>0.34999999999999992</v>
      </c>
      <c r="L28624" s="73">
        <v>1053.8963227692307</v>
      </c>
    </row>
    <row r="28625" spans="1:12" x14ac:dyDescent="0.35">
      <c r="A28625" s="1" t="s">
        <v>47288</v>
      </c>
      <c r="B28625" t="s">
        <v>47289</v>
      </c>
      <c r="C28625" t="s">
        <v>34</v>
      </c>
      <c r="D28625" t="s">
        <v>35</v>
      </c>
      <c r="E28625">
        <v>2</v>
      </c>
      <c r="F28625" s="2">
        <v>8.7899999999999991</v>
      </c>
      <c r="G28625" s="3">
        <v>45.97</v>
      </c>
      <c r="H28625" s="3">
        <v>8.7899999999999992E-2</v>
      </c>
      <c r="I28625" s="3">
        <v>0</v>
      </c>
      <c r="J28625" s="3">
        <v>8.8778999999999986</v>
      </c>
      <c r="K28625" s="4">
        <v>0.35</v>
      </c>
      <c r="L28625" s="73">
        <v>16.116803076923073</v>
      </c>
    </row>
    <row r="28626" spans="1:12" x14ac:dyDescent="0.35">
      <c r="A28626" s="1" t="s">
        <v>47290</v>
      </c>
      <c r="B28626" t="s">
        <v>47291</v>
      </c>
      <c r="C28626" t="s">
        <v>34</v>
      </c>
      <c r="D28626" t="s">
        <v>35</v>
      </c>
      <c r="E28626">
        <v>2</v>
      </c>
      <c r="F28626" s="2">
        <v>12740</v>
      </c>
      <c r="G28626" s="3">
        <v>66701.570000000007</v>
      </c>
      <c r="H28626" s="3">
        <v>127.4</v>
      </c>
      <c r="I28626" s="3">
        <v>0</v>
      </c>
      <c r="J28626" s="3">
        <v>12867.4</v>
      </c>
      <c r="K28626" s="4">
        <v>0.35000000000000003</v>
      </c>
      <c r="L28626" s="73">
        <v>23359.279999999999</v>
      </c>
    </row>
    <row r="28627" spans="1:12" x14ac:dyDescent="0.35">
      <c r="A28627" s="1" t="s">
        <v>47292</v>
      </c>
      <c r="B28627" t="s">
        <v>47293</v>
      </c>
      <c r="C28627" t="s">
        <v>34</v>
      </c>
      <c r="D28627" t="s">
        <v>35</v>
      </c>
      <c r="E28627">
        <v>1</v>
      </c>
      <c r="F28627" s="2">
        <v>586.84</v>
      </c>
      <c r="G28627" s="3">
        <v>3072.46</v>
      </c>
      <c r="H28627" s="3">
        <v>5.8684000000000003</v>
      </c>
      <c r="I28627" s="3">
        <v>27.581480000000003</v>
      </c>
      <c r="J28627" s="3">
        <v>620.28988000000004</v>
      </c>
      <c r="K28627" s="4">
        <v>0.35</v>
      </c>
      <c r="L28627" s="73">
        <v>1126.0647052307693</v>
      </c>
    </row>
    <row r="28628" spans="1:12" x14ac:dyDescent="0.35">
      <c r="A28628" s="1" t="s">
        <v>47294</v>
      </c>
      <c r="B28628" t="s">
        <v>47295</v>
      </c>
      <c r="C28628" t="s">
        <v>34</v>
      </c>
      <c r="D28628" t="s">
        <v>35</v>
      </c>
      <c r="E28628">
        <v>2</v>
      </c>
      <c r="F28628" s="2">
        <v>1627.5</v>
      </c>
      <c r="G28628" s="3">
        <v>7705.34</v>
      </c>
      <c r="H28628" s="3">
        <v>16.274999999999999</v>
      </c>
      <c r="I28628" s="3">
        <v>0</v>
      </c>
      <c r="J28628" s="3">
        <v>1643.7750000000001</v>
      </c>
      <c r="K28628" s="4">
        <v>0.34999999999999992</v>
      </c>
      <c r="L28628" s="73">
        <v>2984.083846153846</v>
      </c>
    </row>
    <row r="28629" spans="1:12" x14ac:dyDescent="0.35">
      <c r="A28629" s="1" t="s">
        <v>47296</v>
      </c>
      <c r="B28629" t="s">
        <v>42437</v>
      </c>
      <c r="C28629" t="s">
        <v>13</v>
      </c>
      <c r="D28629" t="s">
        <v>14</v>
      </c>
      <c r="E28629">
        <v>2</v>
      </c>
      <c r="F28629" s="2">
        <v>1605.84</v>
      </c>
      <c r="G28629" s="3">
        <v>8232.57</v>
      </c>
      <c r="H28629" s="3">
        <v>16.058399999999999</v>
      </c>
      <c r="I28629" s="3">
        <v>0</v>
      </c>
      <c r="J28629" s="3">
        <v>1621.8983999999998</v>
      </c>
      <c r="K28629" s="4">
        <v>0.35</v>
      </c>
      <c r="L28629" s="73">
        <v>2944.3694030769225</v>
      </c>
    </row>
    <row r="28630" spans="1:12" x14ac:dyDescent="0.35">
      <c r="A28630" s="1" t="s">
        <v>47297</v>
      </c>
      <c r="B28630" t="s">
        <v>44509</v>
      </c>
      <c r="C28630" t="s">
        <v>13</v>
      </c>
      <c r="D28630" t="s">
        <v>14</v>
      </c>
      <c r="E28630">
        <v>1</v>
      </c>
      <c r="F28630" s="2">
        <v>19.2</v>
      </c>
      <c r="G28630" s="3">
        <v>89.69</v>
      </c>
      <c r="H28630" s="3">
        <v>0.192</v>
      </c>
      <c r="I28630" s="3">
        <v>0.90239999999999998</v>
      </c>
      <c r="J28630" s="3">
        <v>20.2944</v>
      </c>
      <c r="K28630" s="4">
        <v>0.35</v>
      </c>
      <c r="L28630" s="73">
        <v>36.842141538461533</v>
      </c>
    </row>
    <row r="28631" spans="1:12" x14ac:dyDescent="0.35">
      <c r="A28631" s="1" t="s">
        <v>47298</v>
      </c>
      <c r="B28631" t="s">
        <v>47299</v>
      </c>
      <c r="C28631" t="s">
        <v>34</v>
      </c>
      <c r="D28631" t="s">
        <v>35</v>
      </c>
      <c r="E28631">
        <v>2</v>
      </c>
      <c r="F28631" s="2">
        <v>1058.3599999999999</v>
      </c>
      <c r="G28631" s="3">
        <v>5425.8</v>
      </c>
      <c r="H28631" s="3">
        <v>10.583599999999999</v>
      </c>
      <c r="I28631" s="3">
        <v>0</v>
      </c>
      <c r="J28631" s="3">
        <v>1068.9435999999998</v>
      </c>
      <c r="K28631" s="4">
        <v>0.35</v>
      </c>
      <c r="L28631" s="73">
        <v>1940.5437661538458</v>
      </c>
    </row>
    <row r="28632" spans="1:12" x14ac:dyDescent="0.35">
      <c r="A28632" s="1" t="s">
        <v>47300</v>
      </c>
      <c r="B28632" t="s">
        <v>47301</v>
      </c>
      <c r="C28632" t="s">
        <v>46</v>
      </c>
      <c r="D28632" t="s">
        <v>47</v>
      </c>
      <c r="E28632">
        <v>1</v>
      </c>
      <c r="F28632" s="2">
        <v>29.35</v>
      </c>
      <c r="G28632" s="3">
        <v>150.41</v>
      </c>
      <c r="H28632" s="3">
        <v>0.29350000000000004</v>
      </c>
      <c r="I28632" s="3">
        <v>1.3794500000000001</v>
      </c>
      <c r="J28632" s="3">
        <v>31.022950000000002</v>
      </c>
      <c r="K28632" s="4">
        <v>0.34999999999999992</v>
      </c>
      <c r="L28632" s="73">
        <v>56.318586153846155</v>
      </c>
    </row>
    <row r="28633" spans="1:12" x14ac:dyDescent="0.35">
      <c r="A28633" s="1" t="s">
        <v>47302</v>
      </c>
      <c r="B28633" t="s">
        <v>47303</v>
      </c>
      <c r="C28633" t="s">
        <v>13</v>
      </c>
      <c r="D28633" t="s">
        <v>14</v>
      </c>
      <c r="E28633">
        <v>2</v>
      </c>
      <c r="F28633" s="2">
        <v>721.3</v>
      </c>
      <c r="G28633" s="3">
        <v>3697.85</v>
      </c>
      <c r="H28633" s="3">
        <v>7.2130000000000001</v>
      </c>
      <c r="I28633" s="3">
        <v>0</v>
      </c>
      <c r="J28633" s="3">
        <v>728.51299999999992</v>
      </c>
      <c r="K28633" s="4">
        <v>0.35000000000000003</v>
      </c>
      <c r="L28633" s="73">
        <v>1322.5312923076922</v>
      </c>
    </row>
    <row r="28634" spans="1:12" x14ac:dyDescent="0.35">
      <c r="A28634" s="1" t="s">
        <v>47304</v>
      </c>
      <c r="B28634" t="s">
        <v>47305</v>
      </c>
      <c r="C28634" t="s">
        <v>34</v>
      </c>
      <c r="D28634" t="s">
        <v>35</v>
      </c>
      <c r="E28634">
        <v>2</v>
      </c>
      <c r="F28634" s="2">
        <v>1143.78</v>
      </c>
      <c r="G28634" s="3">
        <v>0</v>
      </c>
      <c r="H28634" s="3">
        <v>11.437799999999999</v>
      </c>
      <c r="I28634" s="3">
        <v>0</v>
      </c>
      <c r="J28634" s="3">
        <v>1155.2177999999999</v>
      </c>
      <c r="K28634" s="4">
        <v>0.35</v>
      </c>
      <c r="L28634" s="73">
        <v>2097.1646215384612</v>
      </c>
    </row>
    <row r="28635" spans="1:12" x14ac:dyDescent="0.35">
      <c r="A28635" s="1" t="s">
        <v>47306</v>
      </c>
      <c r="B28635" t="s">
        <v>47307</v>
      </c>
      <c r="C28635" t="s">
        <v>34</v>
      </c>
      <c r="D28635" t="s">
        <v>35</v>
      </c>
      <c r="E28635">
        <v>1</v>
      </c>
      <c r="F28635" s="2">
        <v>15.68</v>
      </c>
      <c r="G28635" s="3">
        <v>78.64</v>
      </c>
      <c r="H28635" s="3">
        <v>0.15679999999999999</v>
      </c>
      <c r="I28635" s="3">
        <v>0.73695999999999995</v>
      </c>
      <c r="J28635" s="3">
        <v>16.57376</v>
      </c>
      <c r="K28635" s="4">
        <v>0.35</v>
      </c>
      <c r="L28635" s="73">
        <v>30.087748923076923</v>
      </c>
    </row>
    <row r="28636" spans="1:12" x14ac:dyDescent="0.35">
      <c r="A28636" s="1" t="s">
        <v>47308</v>
      </c>
      <c r="B28636" t="s">
        <v>47309</v>
      </c>
      <c r="C28636" t="s">
        <v>34</v>
      </c>
      <c r="D28636" t="s">
        <v>35</v>
      </c>
      <c r="E28636">
        <v>1</v>
      </c>
      <c r="F28636" s="2">
        <v>2.17</v>
      </c>
      <c r="G28636" s="3">
        <v>11.1</v>
      </c>
      <c r="H28636" s="3">
        <v>2.1700000000000001E-2</v>
      </c>
      <c r="I28636" s="3">
        <v>0.10199</v>
      </c>
      <c r="J28636" s="3">
        <v>2.2936899999999998</v>
      </c>
      <c r="K28636" s="4">
        <v>0.35</v>
      </c>
      <c r="L28636" s="73">
        <v>4.163929538461538</v>
      </c>
    </row>
    <row r="28637" spans="1:12" x14ac:dyDescent="0.35">
      <c r="A28637" s="1" t="s">
        <v>47310</v>
      </c>
      <c r="B28637" t="s">
        <v>47311</v>
      </c>
      <c r="C28637" t="s">
        <v>34</v>
      </c>
      <c r="D28637" t="s">
        <v>35</v>
      </c>
      <c r="E28637">
        <v>2</v>
      </c>
      <c r="F28637" s="2">
        <v>7345.91</v>
      </c>
      <c r="G28637" s="3">
        <v>36851.620000000003</v>
      </c>
      <c r="H28637" s="3">
        <v>73.459100000000007</v>
      </c>
      <c r="I28637" s="3">
        <v>0</v>
      </c>
      <c r="J28637" s="3">
        <v>7419.3690999999999</v>
      </c>
      <c r="K28637" s="4">
        <v>0.34999999999999992</v>
      </c>
      <c r="L28637" s="73">
        <v>13469.008519999999</v>
      </c>
    </row>
    <row r="28638" spans="1:12" x14ac:dyDescent="0.35">
      <c r="A28638" s="1" t="s">
        <v>47312</v>
      </c>
      <c r="B28638" t="s">
        <v>47313</v>
      </c>
      <c r="C28638" t="s">
        <v>34</v>
      </c>
      <c r="D28638" t="s">
        <v>35</v>
      </c>
      <c r="E28638">
        <v>1</v>
      </c>
      <c r="F28638" s="2">
        <v>184.95</v>
      </c>
      <c r="G28638" s="3">
        <v>994.91</v>
      </c>
      <c r="H28638" s="3">
        <v>1.8494999999999999</v>
      </c>
      <c r="I28638" s="3">
        <v>8.6926499999999987</v>
      </c>
      <c r="J28638" s="3">
        <v>195.49214999999998</v>
      </c>
      <c r="K28638" s="4">
        <v>0.35</v>
      </c>
      <c r="L28638" s="73">
        <v>354.8934415384615</v>
      </c>
    </row>
    <row r="28639" spans="1:12" x14ac:dyDescent="0.35">
      <c r="A28639" s="1" t="s">
        <v>47314</v>
      </c>
      <c r="B28639" t="s">
        <v>47315</v>
      </c>
      <c r="C28639" t="s">
        <v>46</v>
      </c>
      <c r="D28639" t="s">
        <v>47</v>
      </c>
      <c r="E28639">
        <v>2</v>
      </c>
      <c r="F28639" s="2">
        <v>44.75</v>
      </c>
      <c r="G28639" s="3">
        <v>229.43</v>
      </c>
      <c r="H28639" s="3">
        <v>0.44750000000000001</v>
      </c>
      <c r="I28639" s="3">
        <v>0</v>
      </c>
      <c r="J28639" s="3">
        <v>45.197499999999998</v>
      </c>
      <c r="K28639" s="4">
        <v>0.35</v>
      </c>
      <c r="L28639" s="73">
        <v>82.050846153846152</v>
      </c>
    </row>
    <row r="28640" spans="1:12" x14ac:dyDescent="0.35">
      <c r="A28640" s="1" t="s">
        <v>47316</v>
      </c>
      <c r="B28640" t="s">
        <v>47317</v>
      </c>
      <c r="C28640" t="s">
        <v>13</v>
      </c>
      <c r="D28640" t="s">
        <v>14</v>
      </c>
      <c r="E28640">
        <v>2</v>
      </c>
      <c r="F28640" s="2">
        <v>1575.07</v>
      </c>
      <c r="G28640" s="3">
        <v>7727.12</v>
      </c>
      <c r="H28640" s="3">
        <v>15.7507</v>
      </c>
      <c r="I28640" s="3">
        <v>0</v>
      </c>
      <c r="J28640" s="3">
        <v>1590.8207</v>
      </c>
      <c r="K28640" s="4">
        <v>0.35000000000000003</v>
      </c>
      <c r="L28640" s="73">
        <v>2887.9514246153849</v>
      </c>
    </row>
    <row r="28641" spans="1:12" x14ac:dyDescent="0.35">
      <c r="A28641" s="1" t="s">
        <v>47318</v>
      </c>
      <c r="B28641" t="s">
        <v>47319</v>
      </c>
      <c r="C28641" t="s">
        <v>34</v>
      </c>
      <c r="D28641" t="s">
        <v>35</v>
      </c>
      <c r="E28641">
        <v>1</v>
      </c>
      <c r="F28641" s="2">
        <v>1346.39</v>
      </c>
      <c r="G28641" s="3">
        <v>6902.43</v>
      </c>
      <c r="H28641" s="3">
        <v>13.463900000000001</v>
      </c>
      <c r="I28641" s="3">
        <v>63.280330000000006</v>
      </c>
      <c r="J28641" s="3">
        <v>1423.1342300000001</v>
      </c>
      <c r="K28641" s="4">
        <v>0.35000000000000003</v>
      </c>
      <c r="L28641" s="73">
        <v>2583.5359867692309</v>
      </c>
    </row>
    <row r="28642" spans="1:12" x14ac:dyDescent="0.35">
      <c r="A28642" s="1" t="s">
        <v>47320</v>
      </c>
      <c r="B28642" t="s">
        <v>47321</v>
      </c>
      <c r="C28642" t="s">
        <v>13</v>
      </c>
      <c r="D28642" t="s">
        <v>14</v>
      </c>
      <c r="E28642">
        <v>2</v>
      </c>
      <c r="F28642" s="2">
        <v>224.75</v>
      </c>
      <c r="G28642" s="3">
        <v>1102.57</v>
      </c>
      <c r="H28642" s="3">
        <v>2.2475000000000001</v>
      </c>
      <c r="I28642" s="3">
        <v>0</v>
      </c>
      <c r="J28642" s="3">
        <v>226.9975</v>
      </c>
      <c r="K28642" s="4">
        <v>0.35</v>
      </c>
      <c r="L28642" s="73">
        <v>412.08776923076925</v>
      </c>
    </row>
    <row r="28643" spans="1:12" x14ac:dyDescent="0.35">
      <c r="A28643" s="1" t="s">
        <v>47322</v>
      </c>
      <c r="B28643" t="s">
        <v>47323</v>
      </c>
      <c r="C28643" t="s">
        <v>13</v>
      </c>
      <c r="D28643" t="s">
        <v>14</v>
      </c>
      <c r="E28643">
        <v>1</v>
      </c>
      <c r="F28643" s="2">
        <v>302.45999999999998</v>
      </c>
      <c r="G28643" s="3">
        <v>1550.58</v>
      </c>
      <c r="H28643" s="3">
        <v>3.0246</v>
      </c>
      <c r="I28643" s="3">
        <v>14.215619999999999</v>
      </c>
      <c r="J28643" s="3">
        <v>319.70022</v>
      </c>
      <c r="K28643" s="4">
        <v>0.35</v>
      </c>
      <c r="L28643" s="73">
        <v>580.3788609230769</v>
      </c>
    </row>
    <row r="28644" spans="1:12" x14ac:dyDescent="0.35">
      <c r="A28644" s="1" t="s">
        <v>47324</v>
      </c>
      <c r="B28644" t="s">
        <v>47325</v>
      </c>
      <c r="C28644" t="s">
        <v>34</v>
      </c>
      <c r="D28644" t="s">
        <v>35</v>
      </c>
      <c r="E28644">
        <v>2</v>
      </c>
      <c r="F28644" s="2">
        <v>2632.56</v>
      </c>
      <c r="G28644" s="3">
        <v>13783.04</v>
      </c>
      <c r="H28644" s="3">
        <v>26.325600000000001</v>
      </c>
      <c r="I28644" s="3">
        <v>0</v>
      </c>
      <c r="J28644" s="3">
        <v>2658.8856000000001</v>
      </c>
      <c r="K28644" s="4">
        <v>0.34999999999999992</v>
      </c>
      <c r="L28644" s="73">
        <v>4826.9000123076921</v>
      </c>
    </row>
    <row r="28645" spans="1:12" x14ac:dyDescent="0.35">
      <c r="A28645" s="1" t="s">
        <v>47326</v>
      </c>
      <c r="B28645" t="s">
        <v>47327</v>
      </c>
      <c r="C28645" t="s">
        <v>34</v>
      </c>
      <c r="D28645" t="s">
        <v>35</v>
      </c>
      <c r="E28645">
        <v>1</v>
      </c>
      <c r="F28645" s="2">
        <v>52.75</v>
      </c>
      <c r="G28645" s="3">
        <v>270.45999999999998</v>
      </c>
      <c r="H28645" s="3">
        <v>0.52749999999999997</v>
      </c>
      <c r="I28645" s="3">
        <v>2.47925</v>
      </c>
      <c r="J28645" s="3">
        <v>55.756750000000004</v>
      </c>
      <c r="K28645" s="4">
        <v>0.34999999999999992</v>
      </c>
      <c r="L28645" s="73">
        <v>101.21994615384615</v>
      </c>
    </row>
    <row r="28646" spans="1:12" x14ac:dyDescent="0.35">
      <c r="A28646" s="1" t="s">
        <v>47328</v>
      </c>
      <c r="B28646" t="s">
        <v>47329</v>
      </c>
      <c r="C28646" t="s">
        <v>34</v>
      </c>
      <c r="D28646" t="s">
        <v>35</v>
      </c>
      <c r="E28646">
        <v>2</v>
      </c>
      <c r="F28646" s="2">
        <v>443.33</v>
      </c>
      <c r="G28646" s="3">
        <v>2233.87</v>
      </c>
      <c r="H28646" s="3">
        <v>4.4333</v>
      </c>
      <c r="I28646" s="3">
        <v>0</v>
      </c>
      <c r="J28646" s="3">
        <v>447.76329999999996</v>
      </c>
      <c r="K28646" s="4">
        <v>0.35000000000000003</v>
      </c>
      <c r="L28646" s="73">
        <v>812.86260615384606</v>
      </c>
    </row>
    <row r="28647" spans="1:12" x14ac:dyDescent="0.35">
      <c r="A28647" s="1" t="s">
        <v>47330</v>
      </c>
      <c r="B28647" t="s">
        <v>47331</v>
      </c>
      <c r="C28647" t="s">
        <v>13</v>
      </c>
      <c r="D28647" t="s">
        <v>14</v>
      </c>
      <c r="E28647">
        <v>1</v>
      </c>
      <c r="F28647" s="2">
        <v>127.94</v>
      </c>
      <c r="G28647" s="3">
        <v>655.92</v>
      </c>
      <c r="H28647" s="3">
        <v>1.2794000000000001</v>
      </c>
      <c r="I28647" s="3">
        <v>6.0131800000000002</v>
      </c>
      <c r="J28647" s="3">
        <v>135.23258000000001</v>
      </c>
      <c r="K28647" s="4">
        <v>0.35</v>
      </c>
      <c r="L28647" s="73">
        <v>245.49914523076924</v>
      </c>
    </row>
    <row r="28648" spans="1:12" x14ac:dyDescent="0.35">
      <c r="A28648" s="1" t="s">
        <v>47332</v>
      </c>
      <c r="B28648" t="s">
        <v>42602</v>
      </c>
      <c r="C28648" t="s">
        <v>34</v>
      </c>
      <c r="D28648" t="s">
        <v>35</v>
      </c>
      <c r="E28648">
        <v>1</v>
      </c>
      <c r="F28648" s="2">
        <v>16.739999999999998</v>
      </c>
      <c r="G28648" s="3">
        <v>88.39</v>
      </c>
      <c r="H28648" s="3">
        <v>0.16739999999999999</v>
      </c>
      <c r="I28648" s="3">
        <v>0.78677999999999992</v>
      </c>
      <c r="J28648" s="3">
        <v>17.694179999999999</v>
      </c>
      <c r="K28648" s="4">
        <v>0.35</v>
      </c>
      <c r="L28648" s="73">
        <v>32.121742153846149</v>
      </c>
    </row>
    <row r="28649" spans="1:12" x14ac:dyDescent="0.35">
      <c r="A28649" s="1" t="s">
        <v>47333</v>
      </c>
      <c r="B28649" t="s">
        <v>47334</v>
      </c>
      <c r="C28649" t="s">
        <v>34</v>
      </c>
      <c r="D28649" t="s">
        <v>35</v>
      </c>
      <c r="E28649">
        <v>2</v>
      </c>
      <c r="F28649" s="2">
        <v>73.12</v>
      </c>
      <c r="G28649" s="3">
        <v>546.26</v>
      </c>
      <c r="H28649" s="3">
        <v>0.73120000000000007</v>
      </c>
      <c r="I28649" s="3">
        <v>0</v>
      </c>
      <c r="J28649" s="3">
        <v>73.851200000000006</v>
      </c>
      <c r="K28649" s="4">
        <v>0.35</v>
      </c>
      <c r="L28649" s="73">
        <v>134.06833230769232</v>
      </c>
    </row>
    <row r="28650" spans="1:12" x14ac:dyDescent="0.35">
      <c r="A28650" s="1" t="s">
        <v>47335</v>
      </c>
      <c r="B28650" t="s">
        <v>47336</v>
      </c>
      <c r="C28650" t="s">
        <v>34</v>
      </c>
      <c r="D28650" t="s">
        <v>35</v>
      </c>
      <c r="E28650">
        <v>2</v>
      </c>
      <c r="F28650" s="2">
        <v>195.73</v>
      </c>
      <c r="G28650" s="3">
        <v>1003.45</v>
      </c>
      <c r="H28650" s="3">
        <v>1.9573</v>
      </c>
      <c r="I28650" s="3">
        <v>0</v>
      </c>
      <c r="J28650" s="3">
        <v>197.68729999999999</v>
      </c>
      <c r="K28650" s="4">
        <v>0.35000000000000003</v>
      </c>
      <c r="L28650" s="73">
        <v>358.87848307692309</v>
      </c>
    </row>
    <row r="28651" spans="1:12" x14ac:dyDescent="0.35">
      <c r="A28651" s="1" t="s">
        <v>47337</v>
      </c>
      <c r="B28651" t="s">
        <v>47338</v>
      </c>
      <c r="C28651" t="s">
        <v>34</v>
      </c>
      <c r="D28651" t="s">
        <v>35</v>
      </c>
      <c r="E28651">
        <v>2</v>
      </c>
      <c r="F28651" s="2">
        <v>584.96</v>
      </c>
      <c r="G28651" s="3">
        <v>2807.43</v>
      </c>
      <c r="H28651" s="3">
        <v>5.8496000000000006</v>
      </c>
      <c r="I28651" s="3">
        <v>0</v>
      </c>
      <c r="J28651" s="3">
        <v>590.80960000000005</v>
      </c>
      <c r="K28651" s="4">
        <v>0.35</v>
      </c>
      <c r="L28651" s="73">
        <v>1072.5466584615385</v>
      </c>
    </row>
    <row r="28652" spans="1:12" x14ac:dyDescent="0.35">
      <c r="A28652" s="1" t="s">
        <v>47339</v>
      </c>
      <c r="B28652" t="s">
        <v>47340</v>
      </c>
      <c r="C28652" t="s">
        <v>34</v>
      </c>
      <c r="D28652" t="s">
        <v>35</v>
      </c>
      <c r="E28652">
        <v>2</v>
      </c>
      <c r="F28652" s="2">
        <v>1130.6300000000001</v>
      </c>
      <c r="G28652" s="3">
        <v>5796.37</v>
      </c>
      <c r="H28652" s="3">
        <v>11.306300000000002</v>
      </c>
      <c r="I28652" s="3">
        <v>0</v>
      </c>
      <c r="J28652" s="3">
        <v>1141.9363000000001</v>
      </c>
      <c r="K28652" s="4">
        <v>0.35</v>
      </c>
      <c r="L28652" s="73">
        <v>2073.0535907692306</v>
      </c>
    </row>
    <row r="28653" spans="1:12" x14ac:dyDescent="0.35">
      <c r="A28653" s="1" t="s">
        <v>47341</v>
      </c>
      <c r="B28653" t="s">
        <v>47342</v>
      </c>
      <c r="C28653" t="s">
        <v>13</v>
      </c>
      <c r="D28653" t="s">
        <v>14</v>
      </c>
      <c r="E28653">
        <v>1</v>
      </c>
      <c r="F28653" s="2">
        <v>76.97</v>
      </c>
      <c r="G28653" s="3">
        <v>394.55</v>
      </c>
      <c r="H28653" s="3">
        <v>0.76970000000000005</v>
      </c>
      <c r="I28653" s="3">
        <v>3.6175899999999999</v>
      </c>
      <c r="J28653" s="3">
        <v>81.357290000000006</v>
      </c>
      <c r="K28653" s="4">
        <v>0.35</v>
      </c>
      <c r="L28653" s="73">
        <v>147.69477261538464</v>
      </c>
    </row>
    <row r="28654" spans="1:12" x14ac:dyDescent="0.35">
      <c r="A28654" s="1" t="s">
        <v>47343</v>
      </c>
      <c r="B28654" t="s">
        <v>47344</v>
      </c>
      <c r="C28654" t="s">
        <v>34</v>
      </c>
      <c r="D28654" t="s">
        <v>35</v>
      </c>
      <c r="E28654">
        <v>1</v>
      </c>
      <c r="F28654" s="2">
        <v>310.69</v>
      </c>
      <c r="G28654" s="3">
        <v>1592.82</v>
      </c>
      <c r="H28654" s="3">
        <v>3.1069</v>
      </c>
      <c r="I28654" s="3">
        <v>14.60243</v>
      </c>
      <c r="J28654" s="3">
        <v>328.39933000000002</v>
      </c>
      <c r="K28654" s="4">
        <v>0.35</v>
      </c>
      <c r="L28654" s="73">
        <v>596.17109138461547</v>
      </c>
    </row>
    <row r="28655" spans="1:12" x14ac:dyDescent="0.35">
      <c r="A28655" s="1" t="s">
        <v>47345</v>
      </c>
      <c r="B28655" t="s">
        <v>44336</v>
      </c>
      <c r="C28655" t="s">
        <v>13</v>
      </c>
      <c r="D28655" t="s">
        <v>14</v>
      </c>
      <c r="E28655">
        <v>2</v>
      </c>
      <c r="F28655" s="2">
        <v>31.06</v>
      </c>
      <c r="G28655" s="3">
        <v>115.6</v>
      </c>
      <c r="H28655" s="3">
        <v>0.31059999999999999</v>
      </c>
      <c r="I28655" s="3">
        <v>0</v>
      </c>
      <c r="J28655" s="3">
        <v>31.3706</v>
      </c>
      <c r="K28655" s="4">
        <v>0.35</v>
      </c>
      <c r="L28655" s="73">
        <v>56.949704615384611</v>
      </c>
    </row>
    <row r="28656" spans="1:12" x14ac:dyDescent="0.35">
      <c r="A28656" s="1" t="s">
        <v>47346</v>
      </c>
      <c r="B28656" t="s">
        <v>47347</v>
      </c>
      <c r="C28656" t="s">
        <v>46</v>
      </c>
      <c r="D28656" t="s">
        <v>47</v>
      </c>
      <c r="E28656">
        <v>1</v>
      </c>
      <c r="F28656" s="2">
        <v>45.46</v>
      </c>
      <c r="G28656" s="3">
        <v>233.39</v>
      </c>
      <c r="H28656" s="3">
        <v>0.4546</v>
      </c>
      <c r="I28656" s="3">
        <v>2.1366200000000002</v>
      </c>
      <c r="J28656" s="3">
        <v>48.051220000000001</v>
      </c>
      <c r="K28656" s="4">
        <v>0.34999999999999992</v>
      </c>
      <c r="L28656" s="73">
        <v>87.231445538461529</v>
      </c>
    </row>
    <row r="28657" spans="1:12" x14ac:dyDescent="0.35">
      <c r="A28657" s="1">
        <v>41009600</v>
      </c>
      <c r="B28657" t="s">
        <v>47348</v>
      </c>
      <c r="C28657" t="s">
        <v>34</v>
      </c>
      <c r="D28657" t="s">
        <v>35</v>
      </c>
      <c r="E28657">
        <v>1</v>
      </c>
      <c r="F28657" s="2">
        <v>649.64</v>
      </c>
      <c r="G28657" s="3">
        <v>3330.47</v>
      </c>
      <c r="H28657" s="3">
        <v>6.4964000000000004</v>
      </c>
      <c r="I28657" s="3">
        <v>30.533079999999998</v>
      </c>
      <c r="J28657" s="3">
        <v>686.66948000000002</v>
      </c>
      <c r="K28657" s="4">
        <v>0.35000000000000003</v>
      </c>
      <c r="L28657" s="73">
        <v>1246.5692098461539</v>
      </c>
    </row>
    <row r="28658" spans="1:12" x14ac:dyDescent="0.35">
      <c r="A28658" s="1" t="s">
        <v>47349</v>
      </c>
      <c r="B28658" t="s">
        <v>47350</v>
      </c>
      <c r="C28658" t="s">
        <v>34</v>
      </c>
      <c r="D28658" t="s">
        <v>35</v>
      </c>
      <c r="E28658">
        <v>1</v>
      </c>
      <c r="F28658" s="2">
        <v>2010.69</v>
      </c>
      <c r="G28658" s="3">
        <v>10936.54</v>
      </c>
      <c r="H28658" s="3">
        <v>20.1069</v>
      </c>
      <c r="I28658" s="3">
        <v>94.502430000000004</v>
      </c>
      <c r="J28658" s="3">
        <v>2125.2993299999998</v>
      </c>
      <c r="K28658" s="4">
        <v>0.35</v>
      </c>
      <c r="L28658" s="73">
        <v>3858.2357067692305</v>
      </c>
    </row>
    <row r="28659" spans="1:12" x14ac:dyDescent="0.35">
      <c r="A28659" s="1" t="s">
        <v>47351</v>
      </c>
      <c r="B28659" t="s">
        <v>47352</v>
      </c>
      <c r="C28659" t="s">
        <v>46</v>
      </c>
      <c r="D28659" t="s">
        <v>47</v>
      </c>
      <c r="E28659">
        <v>1</v>
      </c>
      <c r="F28659" s="2">
        <v>26.13</v>
      </c>
      <c r="G28659" s="3">
        <v>133.97999999999999</v>
      </c>
      <c r="H28659" s="3">
        <v>0.26129999999999998</v>
      </c>
      <c r="I28659" s="3">
        <v>1.22811</v>
      </c>
      <c r="J28659" s="3">
        <v>27.619409999999998</v>
      </c>
      <c r="K28659" s="4">
        <v>0.35000000000000003</v>
      </c>
      <c r="L28659" s="73">
        <v>50.139851999999998</v>
      </c>
    </row>
    <row r="28660" spans="1:12" x14ac:dyDescent="0.35">
      <c r="A28660" s="1" t="s">
        <v>47353</v>
      </c>
      <c r="B28660" t="s">
        <v>47354</v>
      </c>
      <c r="C28660" t="s">
        <v>34</v>
      </c>
      <c r="D28660" t="s">
        <v>35</v>
      </c>
      <c r="E28660">
        <v>2</v>
      </c>
      <c r="F28660" s="2">
        <v>14128.25</v>
      </c>
      <c r="G28660" s="3">
        <v>74419.839999999997</v>
      </c>
      <c r="H28660" s="3">
        <v>141.2825</v>
      </c>
      <c r="I28660" s="3">
        <v>0</v>
      </c>
      <c r="J28660" s="3">
        <v>14269.532499999999</v>
      </c>
      <c r="K28660" s="4">
        <v>0.35</v>
      </c>
      <c r="L28660" s="73">
        <v>25904.689769230768</v>
      </c>
    </row>
    <row r="28661" spans="1:12" x14ac:dyDescent="0.35">
      <c r="A28661" s="1" t="s">
        <v>47355</v>
      </c>
      <c r="B28661" t="s">
        <v>47244</v>
      </c>
      <c r="C28661" t="s">
        <v>13</v>
      </c>
      <c r="D28661" t="s">
        <v>14</v>
      </c>
      <c r="E28661">
        <v>2</v>
      </c>
      <c r="F28661" s="2">
        <v>502.21</v>
      </c>
      <c r="G28661" s="3">
        <v>2378.8000000000002</v>
      </c>
      <c r="H28661" s="3">
        <v>5.0221</v>
      </c>
      <c r="I28661" s="3">
        <v>0</v>
      </c>
      <c r="J28661" s="3">
        <v>507.2321</v>
      </c>
      <c r="K28661" s="4">
        <v>0.35</v>
      </c>
      <c r="L28661" s="73">
        <v>920.82135076923078</v>
      </c>
    </row>
    <row r="28662" spans="1:12" x14ac:dyDescent="0.35">
      <c r="A28662" s="1" t="s">
        <v>47356</v>
      </c>
      <c r="B28662" t="s">
        <v>47357</v>
      </c>
      <c r="C28662" t="s">
        <v>34</v>
      </c>
      <c r="D28662" t="s">
        <v>35</v>
      </c>
      <c r="E28662">
        <v>1</v>
      </c>
      <c r="F28662" s="2">
        <v>557.77</v>
      </c>
      <c r="G28662" s="3">
        <v>2865.81</v>
      </c>
      <c r="H28662" s="3">
        <v>5.5777000000000001</v>
      </c>
      <c r="I28662" s="3">
        <v>26.21519</v>
      </c>
      <c r="J28662" s="3">
        <v>589.56289000000004</v>
      </c>
      <c r="K28662" s="4">
        <v>0.35</v>
      </c>
      <c r="L28662" s="73">
        <v>1070.2834003076923</v>
      </c>
    </row>
    <row r="28663" spans="1:12" x14ac:dyDescent="0.35">
      <c r="A28663" s="1" t="s">
        <v>47358</v>
      </c>
      <c r="B28663" t="s">
        <v>47359</v>
      </c>
      <c r="C28663" t="s">
        <v>34</v>
      </c>
      <c r="D28663" t="s">
        <v>35</v>
      </c>
      <c r="E28663">
        <v>1</v>
      </c>
      <c r="F28663" s="2">
        <v>157.79</v>
      </c>
      <c r="G28663" s="3">
        <v>826.13</v>
      </c>
      <c r="H28663" s="3">
        <v>1.5778999999999999</v>
      </c>
      <c r="I28663" s="3">
        <v>7.4161299999999999</v>
      </c>
      <c r="J28663" s="3">
        <v>166.78403</v>
      </c>
      <c r="K28663" s="4">
        <v>0.35</v>
      </c>
      <c r="L28663" s="73">
        <v>302.77716215384612</v>
      </c>
    </row>
    <row r="28664" spans="1:12" x14ac:dyDescent="0.35">
      <c r="A28664" s="1" t="s">
        <v>47360</v>
      </c>
      <c r="B28664" t="s">
        <v>47361</v>
      </c>
      <c r="C28664" t="s">
        <v>34</v>
      </c>
      <c r="D28664" t="s">
        <v>35</v>
      </c>
      <c r="E28664">
        <v>2</v>
      </c>
      <c r="F28664" s="2">
        <v>13.32</v>
      </c>
      <c r="G28664" s="3">
        <v>99.5</v>
      </c>
      <c r="H28664" s="3">
        <v>0.13320000000000001</v>
      </c>
      <c r="I28664" s="3">
        <v>0</v>
      </c>
      <c r="J28664" s="3">
        <v>13.453200000000001</v>
      </c>
      <c r="K28664" s="4">
        <v>0.35000000000000003</v>
      </c>
      <c r="L28664" s="73">
        <v>24.422732307692311</v>
      </c>
    </row>
    <row r="28665" spans="1:12" x14ac:dyDescent="0.35">
      <c r="A28665" s="1" t="s">
        <v>47362</v>
      </c>
      <c r="B28665" t="s">
        <v>47363</v>
      </c>
      <c r="C28665" t="s">
        <v>46</v>
      </c>
      <c r="D28665" t="s">
        <v>47</v>
      </c>
      <c r="E28665">
        <v>1</v>
      </c>
      <c r="F28665" s="2">
        <v>19.739999999999998</v>
      </c>
      <c r="G28665" s="3">
        <v>101.16</v>
      </c>
      <c r="H28665" s="3">
        <v>0.19739999999999999</v>
      </c>
      <c r="I28665" s="3">
        <v>0.92777999999999994</v>
      </c>
      <c r="J28665" s="3">
        <v>20.865179999999995</v>
      </c>
      <c r="K28665" s="4">
        <v>0.34999999999999992</v>
      </c>
      <c r="L28665" s="73">
        <v>37.878326769230753</v>
      </c>
    </row>
    <row r="28666" spans="1:12" x14ac:dyDescent="0.35">
      <c r="A28666" s="1">
        <v>2732025</v>
      </c>
      <c r="B28666" t="s">
        <v>47364</v>
      </c>
      <c r="C28666" t="s">
        <v>46</v>
      </c>
      <c r="D28666" t="s">
        <v>47</v>
      </c>
      <c r="E28666">
        <v>1</v>
      </c>
      <c r="F28666" s="2">
        <v>118.35</v>
      </c>
      <c r="G28666" s="3">
        <v>567.96</v>
      </c>
      <c r="H28666" s="3">
        <v>1.1835</v>
      </c>
      <c r="I28666" s="3">
        <v>5.5624500000000001</v>
      </c>
      <c r="J28666" s="3">
        <v>125.09594999999999</v>
      </c>
      <c r="K28666" s="4">
        <v>0.34999999999999992</v>
      </c>
      <c r="L28666" s="73">
        <v>227.09726307692304</v>
      </c>
    </row>
    <row r="28667" spans="1:12" x14ac:dyDescent="0.35">
      <c r="A28667" s="1" t="s">
        <v>47365</v>
      </c>
      <c r="B28667" t="s">
        <v>47366</v>
      </c>
      <c r="C28667" t="s">
        <v>34</v>
      </c>
      <c r="D28667" t="s">
        <v>35</v>
      </c>
      <c r="E28667">
        <v>2</v>
      </c>
      <c r="F28667" s="2">
        <v>292.64999999999998</v>
      </c>
      <c r="G28667" s="3">
        <v>1541.57</v>
      </c>
      <c r="H28667" s="3">
        <v>2.9264999999999999</v>
      </c>
      <c r="I28667" s="3">
        <v>0</v>
      </c>
      <c r="J28667" s="3">
        <v>295.57649999999995</v>
      </c>
      <c r="K28667" s="4">
        <v>0.35</v>
      </c>
      <c r="L28667" s="73">
        <v>536.58503076923068</v>
      </c>
    </row>
    <row r="28668" spans="1:12" x14ac:dyDescent="0.35">
      <c r="A28668" s="1" t="s">
        <v>47367</v>
      </c>
      <c r="B28668" t="s">
        <v>47368</v>
      </c>
      <c r="C28668" t="s">
        <v>34</v>
      </c>
      <c r="D28668" t="s">
        <v>35</v>
      </c>
      <c r="E28668">
        <v>1</v>
      </c>
      <c r="F28668" s="2">
        <v>54.06</v>
      </c>
      <c r="G28668" s="3">
        <v>277.49</v>
      </c>
      <c r="H28668" s="3">
        <v>0.54060000000000008</v>
      </c>
      <c r="I28668" s="3">
        <v>2.5408200000000001</v>
      </c>
      <c r="J28668" s="3">
        <v>57.141419999999997</v>
      </c>
      <c r="K28668" s="4">
        <v>0.34999999999999992</v>
      </c>
      <c r="L28668" s="73">
        <v>103.73365476923075</v>
      </c>
    </row>
    <row r="28669" spans="1:12" x14ac:dyDescent="0.35">
      <c r="A28669" s="1" t="s">
        <v>47369</v>
      </c>
      <c r="B28669" t="s">
        <v>33399</v>
      </c>
      <c r="C28669" t="s">
        <v>34</v>
      </c>
      <c r="D28669" t="s">
        <v>35</v>
      </c>
      <c r="E28669">
        <v>1</v>
      </c>
      <c r="F28669" s="2">
        <v>175.91</v>
      </c>
      <c r="G28669" s="3">
        <v>901.81</v>
      </c>
      <c r="H28669" s="3">
        <v>1.7591000000000001</v>
      </c>
      <c r="I28669" s="3">
        <v>8.2677700000000005</v>
      </c>
      <c r="J28669" s="3">
        <v>185.93687</v>
      </c>
      <c r="K28669" s="4">
        <v>0.34999999999999992</v>
      </c>
      <c r="L28669" s="73">
        <v>337.54693323076918</v>
      </c>
    </row>
    <row r="28670" spans="1:12" x14ac:dyDescent="0.35">
      <c r="A28670" s="1" t="s">
        <v>47370</v>
      </c>
      <c r="B28670" t="s">
        <v>47371</v>
      </c>
      <c r="C28670" t="s">
        <v>34</v>
      </c>
      <c r="D28670" t="s">
        <v>35</v>
      </c>
      <c r="E28670">
        <v>1</v>
      </c>
      <c r="F28670" s="2">
        <v>67.790000000000006</v>
      </c>
      <c r="G28670" s="3">
        <v>354.87</v>
      </c>
      <c r="H28670" s="3">
        <v>0.67790000000000006</v>
      </c>
      <c r="I28670" s="3">
        <v>3.1861300000000004</v>
      </c>
      <c r="J28670" s="3">
        <v>71.654030000000006</v>
      </c>
      <c r="K28670" s="4">
        <v>0.35</v>
      </c>
      <c r="L28670" s="73">
        <v>130.07962369230771</v>
      </c>
    </row>
    <row r="28671" spans="1:12" x14ac:dyDescent="0.35">
      <c r="A28671" s="1" t="s">
        <v>47372</v>
      </c>
      <c r="B28671" t="s">
        <v>47373</v>
      </c>
      <c r="C28671" t="s">
        <v>34</v>
      </c>
      <c r="D28671" t="s">
        <v>35</v>
      </c>
      <c r="E28671">
        <v>1</v>
      </c>
      <c r="F28671" s="2">
        <v>85.82</v>
      </c>
      <c r="G28671" s="3">
        <v>449.32</v>
      </c>
      <c r="H28671" s="3">
        <v>0.85819999999999996</v>
      </c>
      <c r="I28671" s="3">
        <v>4.0335399999999995</v>
      </c>
      <c r="J28671" s="3">
        <v>90.711739999999992</v>
      </c>
      <c r="K28671" s="4">
        <v>0.35000000000000003</v>
      </c>
      <c r="L28671" s="73">
        <v>164.67669723076921</v>
      </c>
    </row>
    <row r="28672" spans="1:12" x14ac:dyDescent="0.35">
      <c r="A28672" s="1" t="s">
        <v>47374</v>
      </c>
      <c r="B28672" t="s">
        <v>46541</v>
      </c>
      <c r="C28672" t="s">
        <v>34</v>
      </c>
      <c r="D28672" t="s">
        <v>35</v>
      </c>
      <c r="E28672">
        <v>1</v>
      </c>
      <c r="F28672" s="2">
        <v>371.58</v>
      </c>
      <c r="G28672" s="3">
        <v>1904.97</v>
      </c>
      <c r="H28672" s="3">
        <v>3.7157999999999998</v>
      </c>
      <c r="I28672" s="3">
        <v>17.464259999999999</v>
      </c>
      <c r="J28672" s="3">
        <v>392.76006000000001</v>
      </c>
      <c r="K28672" s="4">
        <v>0.35000000000000003</v>
      </c>
      <c r="L28672" s="73">
        <v>713.01057046153846</v>
      </c>
    </row>
    <row r="28673" spans="1:12" x14ac:dyDescent="0.35">
      <c r="A28673" s="1" t="s">
        <v>47375</v>
      </c>
      <c r="B28673" t="s">
        <v>47376</v>
      </c>
      <c r="C28673" t="s">
        <v>34</v>
      </c>
      <c r="D28673" t="s">
        <v>35</v>
      </c>
      <c r="E28673">
        <v>2</v>
      </c>
      <c r="F28673" s="2">
        <v>276.33</v>
      </c>
      <c r="G28673" s="3">
        <v>1416.67</v>
      </c>
      <c r="H28673" s="3">
        <v>2.7633000000000001</v>
      </c>
      <c r="I28673" s="3">
        <v>0</v>
      </c>
      <c r="J28673" s="3">
        <v>279.0933</v>
      </c>
      <c r="K28673" s="4">
        <v>0.35000000000000003</v>
      </c>
      <c r="L28673" s="73">
        <v>506.66168307692305</v>
      </c>
    </row>
    <row r="28674" spans="1:12" x14ac:dyDescent="0.35">
      <c r="A28674" s="1" t="s">
        <v>47377</v>
      </c>
      <c r="B28674" t="s">
        <v>47378</v>
      </c>
      <c r="C28674" t="s">
        <v>13</v>
      </c>
      <c r="D28674" t="s">
        <v>14</v>
      </c>
      <c r="E28674">
        <v>2</v>
      </c>
      <c r="F28674" s="2">
        <v>198.25</v>
      </c>
      <c r="G28674" s="3">
        <v>1016.39</v>
      </c>
      <c r="H28674" s="3">
        <v>1.9825000000000002</v>
      </c>
      <c r="I28674" s="3">
        <v>0</v>
      </c>
      <c r="J28674" s="3">
        <v>200.23249999999999</v>
      </c>
      <c r="K28674" s="4">
        <v>0.34999999999999992</v>
      </c>
      <c r="L28674" s="73">
        <v>363.49899999999997</v>
      </c>
    </row>
    <row r="28675" spans="1:12" x14ac:dyDescent="0.35">
      <c r="A28675" s="1" t="s">
        <v>47379</v>
      </c>
      <c r="B28675" t="s">
        <v>47380</v>
      </c>
      <c r="C28675" t="s">
        <v>34</v>
      </c>
      <c r="D28675" t="s">
        <v>35</v>
      </c>
      <c r="E28675">
        <v>2</v>
      </c>
      <c r="F28675" s="2">
        <v>217.11</v>
      </c>
      <c r="G28675" s="3">
        <v>1353.47</v>
      </c>
      <c r="H28675" s="3">
        <v>2.1711</v>
      </c>
      <c r="I28675" s="3">
        <v>0</v>
      </c>
      <c r="J28675" s="3">
        <v>219.28110000000001</v>
      </c>
      <c r="K28675" s="4">
        <v>0.35</v>
      </c>
      <c r="L28675" s="73">
        <v>398.07953538461538</v>
      </c>
    </row>
    <row r="28676" spans="1:12" x14ac:dyDescent="0.35">
      <c r="A28676" s="1" t="s">
        <v>47381</v>
      </c>
      <c r="B28676" t="s">
        <v>47382</v>
      </c>
      <c r="C28676" t="s">
        <v>34</v>
      </c>
      <c r="D28676" t="s">
        <v>35</v>
      </c>
      <c r="E28676">
        <v>1</v>
      </c>
      <c r="F28676" s="2">
        <v>5170.82</v>
      </c>
      <c r="G28676" s="3">
        <v>27072.36</v>
      </c>
      <c r="H28676" s="3">
        <v>51.708199999999998</v>
      </c>
      <c r="I28676" s="3">
        <v>243.02853999999999</v>
      </c>
      <c r="J28676" s="3">
        <v>5465.55674</v>
      </c>
      <c r="K28676" s="4">
        <v>0.35</v>
      </c>
      <c r="L28676" s="73">
        <v>9922.0876203076914</v>
      </c>
    </row>
    <row r="28677" spans="1:12" x14ac:dyDescent="0.35">
      <c r="A28677" s="1" t="s">
        <v>47383</v>
      </c>
      <c r="B28677" t="s">
        <v>47384</v>
      </c>
      <c r="C28677" t="s">
        <v>34</v>
      </c>
      <c r="D28677" t="s">
        <v>35</v>
      </c>
      <c r="E28677">
        <v>1</v>
      </c>
      <c r="F28677" s="2">
        <v>20.91</v>
      </c>
      <c r="G28677" s="3">
        <v>105.16</v>
      </c>
      <c r="H28677" s="3">
        <v>0.20910000000000001</v>
      </c>
      <c r="I28677" s="3">
        <v>0.98277000000000003</v>
      </c>
      <c r="J28677" s="3">
        <v>22.101869999999998</v>
      </c>
      <c r="K28677" s="4">
        <v>0.35</v>
      </c>
      <c r="L28677" s="73">
        <v>40.123394769230764</v>
      </c>
    </row>
    <row r="28678" spans="1:12" x14ac:dyDescent="0.35">
      <c r="A28678" s="1" t="s">
        <v>47385</v>
      </c>
      <c r="B28678" t="s">
        <v>47386</v>
      </c>
      <c r="C28678" t="s">
        <v>34</v>
      </c>
      <c r="D28678" t="s">
        <v>35</v>
      </c>
      <c r="E28678">
        <v>1</v>
      </c>
      <c r="F28678" s="2">
        <v>101.28</v>
      </c>
      <c r="G28678" s="3">
        <v>519.17999999999995</v>
      </c>
      <c r="H28678" s="3">
        <v>1.0127999999999999</v>
      </c>
      <c r="I28678" s="3">
        <v>4.7601599999999999</v>
      </c>
      <c r="J28678" s="3">
        <v>107.05296</v>
      </c>
      <c r="K28678" s="4">
        <v>0.34999999999999992</v>
      </c>
      <c r="L28678" s="73">
        <v>194.34229661538458</v>
      </c>
    </row>
    <row r="28679" spans="1:12" x14ac:dyDescent="0.35">
      <c r="A28679" s="1" t="s">
        <v>47387</v>
      </c>
      <c r="B28679" t="s">
        <v>47388</v>
      </c>
      <c r="C28679" t="s">
        <v>34</v>
      </c>
      <c r="D28679" t="s">
        <v>35</v>
      </c>
      <c r="E28679">
        <v>2</v>
      </c>
      <c r="F28679" s="2">
        <v>58.66</v>
      </c>
      <c r="G28679" s="3">
        <v>307.12</v>
      </c>
      <c r="H28679" s="3">
        <v>0.58660000000000001</v>
      </c>
      <c r="I28679" s="3">
        <v>0</v>
      </c>
      <c r="J28679" s="3">
        <v>59.246599999999994</v>
      </c>
      <c r="K28679" s="4">
        <v>0.35</v>
      </c>
      <c r="L28679" s="73">
        <v>107.55536615384614</v>
      </c>
    </row>
    <row r="28680" spans="1:12" x14ac:dyDescent="0.35">
      <c r="A28680" s="1" t="s">
        <v>47389</v>
      </c>
      <c r="B28680" t="s">
        <v>47390</v>
      </c>
      <c r="C28680" t="s">
        <v>34</v>
      </c>
      <c r="D28680" t="s">
        <v>35</v>
      </c>
      <c r="E28680">
        <v>2</v>
      </c>
      <c r="F28680" s="2">
        <v>92.24</v>
      </c>
      <c r="G28680" s="3">
        <v>472.91</v>
      </c>
      <c r="H28680" s="3">
        <v>0.9224</v>
      </c>
      <c r="I28680" s="3">
        <v>0</v>
      </c>
      <c r="J28680" s="3">
        <v>93.162399999999991</v>
      </c>
      <c r="K28680" s="4">
        <v>0.34999999999999992</v>
      </c>
      <c r="L28680" s="73">
        <v>169.12558769230765</v>
      </c>
    </row>
    <row r="28681" spans="1:12" x14ac:dyDescent="0.35">
      <c r="A28681" s="1" t="s">
        <v>47391</v>
      </c>
      <c r="B28681" t="s">
        <v>47392</v>
      </c>
      <c r="C28681" t="s">
        <v>34</v>
      </c>
      <c r="D28681" t="s">
        <v>35</v>
      </c>
      <c r="E28681">
        <v>2</v>
      </c>
      <c r="F28681" s="2">
        <v>59.31</v>
      </c>
      <c r="G28681" s="3">
        <v>443.1</v>
      </c>
      <c r="H28681" s="3">
        <v>0.59310000000000007</v>
      </c>
      <c r="I28681" s="3">
        <v>0</v>
      </c>
      <c r="J28681" s="3">
        <v>59.903100000000002</v>
      </c>
      <c r="K28681" s="4">
        <v>0.35</v>
      </c>
      <c r="L28681" s="73">
        <v>108.74716615384615</v>
      </c>
    </row>
    <row r="28682" spans="1:12" x14ac:dyDescent="0.35">
      <c r="A28682" s="1" t="s">
        <v>47393</v>
      </c>
      <c r="B28682" t="s">
        <v>47394</v>
      </c>
      <c r="C28682" t="s">
        <v>34</v>
      </c>
      <c r="D28682" t="s">
        <v>35</v>
      </c>
      <c r="E28682">
        <v>1</v>
      </c>
      <c r="F28682" s="2">
        <v>92.62</v>
      </c>
      <c r="G28682" s="3">
        <v>474.81</v>
      </c>
      <c r="H28682" s="3">
        <v>0.92620000000000002</v>
      </c>
      <c r="I28682" s="3">
        <v>4.3531399999999998</v>
      </c>
      <c r="J28682" s="3">
        <v>97.899339999999995</v>
      </c>
      <c r="K28682" s="4">
        <v>0.35000000000000003</v>
      </c>
      <c r="L28682" s="73">
        <v>177.72495569230767</v>
      </c>
    </row>
    <row r="28683" spans="1:12" x14ac:dyDescent="0.35">
      <c r="A28683" s="1" t="s">
        <v>47395</v>
      </c>
      <c r="B28683" t="s">
        <v>47396</v>
      </c>
      <c r="C28683" t="s">
        <v>34</v>
      </c>
      <c r="D28683" t="s">
        <v>35</v>
      </c>
      <c r="E28683">
        <v>2</v>
      </c>
      <c r="F28683" s="2">
        <v>50.67</v>
      </c>
      <c r="G28683" s="3">
        <v>265.29000000000002</v>
      </c>
      <c r="H28683" s="3">
        <v>0.50670000000000004</v>
      </c>
      <c r="I28683" s="3">
        <v>0</v>
      </c>
      <c r="J28683" s="3">
        <v>51.176700000000004</v>
      </c>
      <c r="K28683" s="4">
        <v>0.35000000000000003</v>
      </c>
      <c r="L28683" s="73">
        <v>92.905393846153856</v>
      </c>
    </row>
    <row r="28684" spans="1:12" x14ac:dyDescent="0.35">
      <c r="A28684" s="1" t="s">
        <v>47397</v>
      </c>
      <c r="B28684" t="s">
        <v>47398</v>
      </c>
      <c r="C28684" t="s">
        <v>46</v>
      </c>
      <c r="D28684" t="s">
        <v>47</v>
      </c>
      <c r="E28684">
        <v>2</v>
      </c>
      <c r="F28684" s="2">
        <v>23.04</v>
      </c>
      <c r="G28684" s="3">
        <v>72.430000000000007</v>
      </c>
      <c r="H28684" s="3">
        <v>0.23039999999999999</v>
      </c>
      <c r="I28684" s="3">
        <v>0</v>
      </c>
      <c r="J28684" s="3">
        <v>23.270399999999999</v>
      </c>
      <c r="K28684" s="4">
        <v>0.35000000000000003</v>
      </c>
      <c r="L28684" s="73">
        <v>42.244726153846152</v>
      </c>
    </row>
    <row r="28685" spans="1:12" x14ac:dyDescent="0.35">
      <c r="A28685" s="1" t="s">
        <v>47399</v>
      </c>
      <c r="B28685" t="s">
        <v>42911</v>
      </c>
      <c r="C28685" t="s">
        <v>34</v>
      </c>
      <c r="D28685" t="s">
        <v>35</v>
      </c>
      <c r="E28685">
        <v>1</v>
      </c>
      <c r="F28685" s="2">
        <v>333.89</v>
      </c>
      <c r="G28685" s="3">
        <v>1711.74</v>
      </c>
      <c r="H28685" s="3">
        <v>3.3388999999999998</v>
      </c>
      <c r="I28685" s="3">
        <v>15.692829999999999</v>
      </c>
      <c r="J28685" s="3">
        <v>352.92173000000003</v>
      </c>
      <c r="K28685" s="4">
        <v>0.35</v>
      </c>
      <c r="L28685" s="73">
        <v>640.68867907692311</v>
      </c>
    </row>
    <row r="28686" spans="1:12" x14ac:dyDescent="0.35">
      <c r="A28686" s="1">
        <v>41001246</v>
      </c>
      <c r="B28686" t="s">
        <v>43397</v>
      </c>
      <c r="C28686" t="s">
        <v>34</v>
      </c>
      <c r="D28686" t="s">
        <v>35</v>
      </c>
      <c r="E28686">
        <v>1</v>
      </c>
      <c r="F28686" s="2">
        <v>114.57</v>
      </c>
      <c r="G28686" s="3">
        <v>587.32000000000005</v>
      </c>
      <c r="H28686" s="3">
        <v>1.1456999999999999</v>
      </c>
      <c r="I28686" s="3">
        <v>5.3847899999999997</v>
      </c>
      <c r="J28686" s="3">
        <v>121.10048999999999</v>
      </c>
      <c r="K28686" s="4">
        <v>0.35000000000000003</v>
      </c>
      <c r="L28686" s="73">
        <v>219.84396646153846</v>
      </c>
    </row>
    <row r="28687" spans="1:12" x14ac:dyDescent="0.35">
      <c r="A28687" s="1" t="s">
        <v>47400</v>
      </c>
      <c r="B28687" t="s">
        <v>47401</v>
      </c>
      <c r="C28687" t="s">
        <v>34</v>
      </c>
      <c r="D28687" t="s">
        <v>35</v>
      </c>
      <c r="E28687">
        <v>1</v>
      </c>
      <c r="F28687" s="2">
        <v>140.6</v>
      </c>
      <c r="G28687" s="3">
        <v>720.8</v>
      </c>
      <c r="H28687" s="3">
        <v>1.4059999999999999</v>
      </c>
      <c r="I28687" s="3">
        <v>6.6082000000000001</v>
      </c>
      <c r="J28687" s="3">
        <v>148.61420000000001</v>
      </c>
      <c r="K28687" s="4">
        <v>0.35</v>
      </c>
      <c r="L28687" s="73">
        <v>269.79193230769232</v>
      </c>
    </row>
    <row r="28688" spans="1:12" x14ac:dyDescent="0.35">
      <c r="A28688" s="1" t="s">
        <v>47402</v>
      </c>
      <c r="B28688" t="s">
        <v>47403</v>
      </c>
      <c r="C28688" t="s">
        <v>17</v>
      </c>
      <c r="D28688" t="s">
        <v>18</v>
      </c>
      <c r="E28688">
        <v>1</v>
      </c>
      <c r="F28688" s="2">
        <v>31.19</v>
      </c>
      <c r="G28688" s="3">
        <v>159.91</v>
      </c>
      <c r="H28688" s="3">
        <v>0.31190000000000001</v>
      </c>
      <c r="I28688" s="3">
        <v>1.46593</v>
      </c>
      <c r="J28688" s="3">
        <v>32.967829999999999</v>
      </c>
      <c r="K28688" s="4">
        <v>0.35000000000000003</v>
      </c>
      <c r="L28688" s="73">
        <v>59.849291384615384</v>
      </c>
    </row>
    <row r="28689" spans="1:12" x14ac:dyDescent="0.35">
      <c r="A28689" s="1" t="s">
        <v>47404</v>
      </c>
      <c r="B28689" t="s">
        <v>47405</v>
      </c>
      <c r="C28689" t="s">
        <v>34</v>
      </c>
      <c r="D28689" t="s">
        <v>35</v>
      </c>
      <c r="E28689">
        <v>2</v>
      </c>
      <c r="F28689" s="2">
        <v>50</v>
      </c>
      <c r="G28689" s="3">
        <v>261.77999999999997</v>
      </c>
      <c r="H28689" s="3">
        <v>0.5</v>
      </c>
      <c r="I28689" s="3">
        <v>0</v>
      </c>
      <c r="J28689" s="3">
        <v>50.5</v>
      </c>
      <c r="K28689" s="4">
        <v>0.35000000000000003</v>
      </c>
      <c r="L28689" s="73">
        <v>91.676923076923075</v>
      </c>
    </row>
    <row r="28690" spans="1:12" x14ac:dyDescent="0.35">
      <c r="A28690" s="1" t="s">
        <v>47406</v>
      </c>
      <c r="B28690" t="s">
        <v>47407</v>
      </c>
      <c r="C28690" t="s">
        <v>34</v>
      </c>
      <c r="D28690" t="s">
        <v>35</v>
      </c>
      <c r="E28690">
        <v>2</v>
      </c>
      <c r="F28690" s="2">
        <v>50.37</v>
      </c>
      <c r="G28690" s="3">
        <v>252.67</v>
      </c>
      <c r="H28690" s="3">
        <v>0.50370000000000004</v>
      </c>
      <c r="I28690" s="3">
        <v>0</v>
      </c>
      <c r="J28690" s="3">
        <v>50.873699999999999</v>
      </c>
      <c r="K28690" s="4">
        <v>0.35</v>
      </c>
      <c r="L28690" s="73">
        <v>92.355332307692294</v>
      </c>
    </row>
    <row r="28691" spans="1:12" x14ac:dyDescent="0.35">
      <c r="A28691" s="1" t="s">
        <v>47408</v>
      </c>
      <c r="B28691" t="s">
        <v>47409</v>
      </c>
      <c r="C28691" t="s">
        <v>13</v>
      </c>
      <c r="D28691" t="s">
        <v>14</v>
      </c>
      <c r="E28691">
        <v>2</v>
      </c>
      <c r="F28691" s="2">
        <v>102.89</v>
      </c>
      <c r="G28691" s="3">
        <v>527.49</v>
      </c>
      <c r="H28691" s="3">
        <v>1.0288999999999999</v>
      </c>
      <c r="I28691" s="3">
        <v>0</v>
      </c>
      <c r="J28691" s="3">
        <v>103.91889999999999</v>
      </c>
      <c r="K28691" s="4">
        <v>0.35000000000000003</v>
      </c>
      <c r="L28691" s="73">
        <v>188.65277230769232</v>
      </c>
    </row>
    <row r="28692" spans="1:12" x14ac:dyDescent="0.35">
      <c r="A28692" s="1" t="s">
        <v>47410</v>
      </c>
      <c r="B28692" t="s">
        <v>43994</v>
      </c>
      <c r="C28692" t="s">
        <v>46</v>
      </c>
      <c r="D28692" t="s">
        <v>47</v>
      </c>
      <c r="E28692">
        <v>1</v>
      </c>
      <c r="F28692" s="2">
        <v>1438.7</v>
      </c>
      <c r="G28692" s="3">
        <v>7375.7</v>
      </c>
      <c r="H28692" s="3">
        <v>14.387</v>
      </c>
      <c r="I28692" s="3">
        <v>67.618899999999996</v>
      </c>
      <c r="J28692" s="3">
        <v>1520.7058999999999</v>
      </c>
      <c r="K28692" s="4">
        <v>0.35</v>
      </c>
      <c r="L28692" s="73">
        <v>2760.6660953846153</v>
      </c>
    </row>
    <row r="28693" spans="1:12" x14ac:dyDescent="0.35">
      <c r="A28693" s="1" t="s">
        <v>47411</v>
      </c>
      <c r="B28693" t="s">
        <v>47412</v>
      </c>
      <c r="C28693" t="s">
        <v>46</v>
      </c>
      <c r="D28693" t="s">
        <v>47</v>
      </c>
      <c r="E28693">
        <v>1</v>
      </c>
      <c r="F28693" s="2">
        <v>48.11</v>
      </c>
      <c r="G28693" s="3">
        <v>246.66</v>
      </c>
      <c r="H28693" s="3">
        <v>0.48110000000000003</v>
      </c>
      <c r="I28693" s="3">
        <v>2.2611699999999999</v>
      </c>
      <c r="J28693" s="3">
        <v>50.852269999999997</v>
      </c>
      <c r="K28693" s="4">
        <v>0.35000000000000003</v>
      </c>
      <c r="L28693" s="73">
        <v>92.316428615384609</v>
      </c>
    </row>
    <row r="28694" spans="1:12" x14ac:dyDescent="0.35">
      <c r="A28694" s="1" t="s">
        <v>47413</v>
      </c>
      <c r="B28694" t="s">
        <v>47414</v>
      </c>
      <c r="C28694" t="s">
        <v>34</v>
      </c>
      <c r="D28694" t="s">
        <v>35</v>
      </c>
      <c r="E28694">
        <v>2</v>
      </c>
      <c r="F28694" s="2">
        <v>36.89</v>
      </c>
      <c r="G28694" s="3">
        <v>126.34</v>
      </c>
      <c r="H28694" s="3">
        <v>0.36890000000000001</v>
      </c>
      <c r="I28694" s="3">
        <v>0</v>
      </c>
      <c r="J28694" s="3">
        <v>37.258899999999997</v>
      </c>
      <c r="K28694" s="4">
        <v>0.35</v>
      </c>
      <c r="L28694" s="73">
        <v>67.639233846153843</v>
      </c>
    </row>
    <row r="28695" spans="1:12" x14ac:dyDescent="0.35">
      <c r="A28695" s="1" t="s">
        <v>47415</v>
      </c>
      <c r="B28695" t="s">
        <v>47416</v>
      </c>
      <c r="C28695" t="s">
        <v>34</v>
      </c>
      <c r="D28695" t="s">
        <v>35</v>
      </c>
      <c r="E28695">
        <v>1</v>
      </c>
      <c r="F28695" s="2">
        <v>852.35</v>
      </c>
      <c r="G28695" s="3">
        <v>2851.61</v>
      </c>
      <c r="H28695" s="3">
        <v>8.5235000000000003</v>
      </c>
      <c r="I28695" s="3">
        <v>40.060450000000003</v>
      </c>
      <c r="J28695" s="3">
        <v>900.9339500000001</v>
      </c>
      <c r="K28695" s="4">
        <v>0.35</v>
      </c>
      <c r="L28695" s="73">
        <v>1635.5416323076925</v>
      </c>
    </row>
    <row r="28696" spans="1:12" x14ac:dyDescent="0.35">
      <c r="A28696" s="1">
        <v>41001260</v>
      </c>
      <c r="B28696" t="s">
        <v>46857</v>
      </c>
      <c r="C28696" t="s">
        <v>34</v>
      </c>
      <c r="D28696" t="s">
        <v>35</v>
      </c>
      <c r="E28696">
        <v>1</v>
      </c>
      <c r="F28696" s="2">
        <v>626.89</v>
      </c>
      <c r="G28696" s="3">
        <v>3213.88</v>
      </c>
      <c r="H28696" s="3">
        <v>6.2689000000000004</v>
      </c>
      <c r="I28696" s="3">
        <v>29.463829999999998</v>
      </c>
      <c r="J28696" s="3">
        <v>662.62273000000005</v>
      </c>
      <c r="K28696" s="4">
        <v>0.35</v>
      </c>
      <c r="L28696" s="73">
        <v>1202.9151098461539</v>
      </c>
    </row>
    <row r="28697" spans="1:12" x14ac:dyDescent="0.35">
      <c r="A28697" s="1" t="s">
        <v>47417</v>
      </c>
      <c r="B28697" t="s">
        <v>47418</v>
      </c>
      <c r="C28697" t="s">
        <v>13</v>
      </c>
      <c r="D28697" t="s">
        <v>14</v>
      </c>
      <c r="E28697">
        <v>2</v>
      </c>
      <c r="F28697" s="2">
        <v>90.28</v>
      </c>
      <c r="G28697" s="3">
        <v>462.83</v>
      </c>
      <c r="H28697" s="3">
        <v>0.90280000000000005</v>
      </c>
      <c r="I28697" s="3">
        <v>0</v>
      </c>
      <c r="J28697" s="3">
        <v>91.1828</v>
      </c>
      <c r="K28697" s="4">
        <v>0.35000000000000003</v>
      </c>
      <c r="L28697" s="73">
        <v>165.5318523076923</v>
      </c>
    </row>
    <row r="28698" spans="1:12" x14ac:dyDescent="0.35">
      <c r="A28698" s="1" t="s">
        <v>47419</v>
      </c>
      <c r="B28698" t="s">
        <v>47420</v>
      </c>
      <c r="C28698" t="s">
        <v>13</v>
      </c>
      <c r="D28698" t="s">
        <v>14</v>
      </c>
      <c r="E28698">
        <v>1</v>
      </c>
      <c r="F28698" s="2">
        <v>17.350000000000001</v>
      </c>
      <c r="G28698" s="3">
        <v>87.75</v>
      </c>
      <c r="H28698" s="3">
        <v>0.17350000000000002</v>
      </c>
      <c r="I28698" s="3">
        <v>0.81545000000000012</v>
      </c>
      <c r="J28698" s="3">
        <v>18.338950000000001</v>
      </c>
      <c r="K28698" s="4">
        <v>0.35</v>
      </c>
      <c r="L28698" s="73">
        <v>33.29224769230769</v>
      </c>
    </row>
    <row r="28699" spans="1:12" x14ac:dyDescent="0.35">
      <c r="A28699" s="1" t="s">
        <v>47421</v>
      </c>
      <c r="B28699" t="s">
        <v>44628</v>
      </c>
      <c r="C28699" t="s">
        <v>34</v>
      </c>
      <c r="D28699" t="s">
        <v>35</v>
      </c>
      <c r="E28699">
        <v>1</v>
      </c>
      <c r="F28699" s="2">
        <v>49.9</v>
      </c>
      <c r="G28699" s="3">
        <v>255.75</v>
      </c>
      <c r="H28699" s="3">
        <v>0.499</v>
      </c>
      <c r="I28699" s="3">
        <v>2.3452999999999999</v>
      </c>
      <c r="J28699" s="3">
        <v>52.744300000000003</v>
      </c>
      <c r="K28699" s="4">
        <v>0.35000000000000003</v>
      </c>
      <c r="L28699" s="73">
        <v>95.751190769230774</v>
      </c>
    </row>
    <row r="28700" spans="1:12" x14ac:dyDescent="0.35">
      <c r="A28700" s="1">
        <v>41001272</v>
      </c>
      <c r="B28700" t="s">
        <v>47100</v>
      </c>
      <c r="C28700" t="s">
        <v>34</v>
      </c>
      <c r="D28700" t="s">
        <v>35</v>
      </c>
      <c r="E28700">
        <v>1</v>
      </c>
      <c r="F28700" s="2">
        <v>307.38</v>
      </c>
      <c r="G28700" s="3">
        <v>1575.81</v>
      </c>
      <c r="H28700" s="3">
        <v>3.0737999999999999</v>
      </c>
      <c r="I28700" s="3">
        <v>14.446859999999999</v>
      </c>
      <c r="J28700" s="3">
        <v>324.90066000000002</v>
      </c>
      <c r="K28700" s="4">
        <v>0.35</v>
      </c>
      <c r="L28700" s="73">
        <v>589.81965969230771</v>
      </c>
    </row>
    <row r="28701" spans="1:12" x14ac:dyDescent="0.35">
      <c r="A28701" s="1" t="s">
        <v>47422</v>
      </c>
      <c r="B28701" t="s">
        <v>47423</v>
      </c>
      <c r="C28701" t="s">
        <v>363</v>
      </c>
      <c r="D28701" t="s">
        <v>364</v>
      </c>
      <c r="E28701">
        <v>1</v>
      </c>
      <c r="F28701" s="2">
        <v>66.23</v>
      </c>
      <c r="G28701" s="3">
        <v>346.75</v>
      </c>
      <c r="H28701" s="3">
        <v>0.6623</v>
      </c>
      <c r="I28701" s="3">
        <v>3.1128100000000001</v>
      </c>
      <c r="J28701" s="3">
        <v>70.005110000000002</v>
      </c>
      <c r="K28701" s="4">
        <v>0.35</v>
      </c>
      <c r="L28701" s="73">
        <v>127.0861996923077</v>
      </c>
    </row>
    <row r="28702" spans="1:12" x14ac:dyDescent="0.35">
      <c r="A28702" s="1" t="s">
        <v>47424</v>
      </c>
      <c r="B28702" t="s">
        <v>47425</v>
      </c>
      <c r="C28702" t="s">
        <v>34</v>
      </c>
      <c r="D28702" t="s">
        <v>35</v>
      </c>
      <c r="E28702">
        <v>1</v>
      </c>
      <c r="F28702" s="2">
        <v>497.37</v>
      </c>
      <c r="G28702" s="3">
        <v>2604.0300000000002</v>
      </c>
      <c r="H28702" s="3">
        <v>4.9737</v>
      </c>
      <c r="I28702" s="3">
        <v>23.376390000000001</v>
      </c>
      <c r="J28702" s="3">
        <v>525.72009000000003</v>
      </c>
      <c r="K28702" s="4">
        <v>0.35</v>
      </c>
      <c r="L28702" s="73">
        <v>954.38416338461548</v>
      </c>
    </row>
    <row r="28703" spans="1:12" x14ac:dyDescent="0.35">
      <c r="A28703" s="1" t="s">
        <v>47426</v>
      </c>
      <c r="B28703" t="s">
        <v>47427</v>
      </c>
      <c r="C28703" t="s">
        <v>46</v>
      </c>
      <c r="D28703" t="s">
        <v>47</v>
      </c>
      <c r="E28703">
        <v>1</v>
      </c>
      <c r="F28703" s="2">
        <v>52.48</v>
      </c>
      <c r="G28703" s="3">
        <v>269.05</v>
      </c>
      <c r="H28703" s="3">
        <v>0.52479999999999993</v>
      </c>
      <c r="I28703" s="3">
        <v>2.4665599999999999</v>
      </c>
      <c r="J28703" s="3">
        <v>55.471359999999997</v>
      </c>
      <c r="K28703" s="4">
        <v>0.35</v>
      </c>
      <c r="L28703" s="73">
        <v>100.70185353846153</v>
      </c>
    </row>
    <row r="28704" spans="1:12" x14ac:dyDescent="0.35">
      <c r="A28704" s="1" t="s">
        <v>47428</v>
      </c>
      <c r="B28704" t="s">
        <v>40983</v>
      </c>
      <c r="C28704" t="s">
        <v>46</v>
      </c>
      <c r="D28704" t="s">
        <v>47</v>
      </c>
      <c r="E28704">
        <v>1</v>
      </c>
      <c r="F28704" s="2">
        <v>34.270000000000003</v>
      </c>
      <c r="G28704" s="3">
        <v>175.74</v>
      </c>
      <c r="H28704" s="3">
        <v>0.34270000000000006</v>
      </c>
      <c r="I28704" s="3">
        <v>1.6106900000000002</v>
      </c>
      <c r="J28704" s="3">
        <v>36.223390000000002</v>
      </c>
      <c r="K28704" s="4">
        <v>0.35</v>
      </c>
      <c r="L28704" s="73">
        <v>65.759384923076922</v>
      </c>
    </row>
    <row r="28705" spans="1:12" x14ac:dyDescent="0.35">
      <c r="A28705" s="1" t="s">
        <v>47429</v>
      </c>
      <c r="B28705" t="s">
        <v>41619</v>
      </c>
      <c r="C28705" t="s">
        <v>34</v>
      </c>
      <c r="D28705" t="s">
        <v>35</v>
      </c>
      <c r="E28705">
        <v>2</v>
      </c>
      <c r="F28705" s="2">
        <v>413.7</v>
      </c>
      <c r="G28705" s="3">
        <v>2120.87</v>
      </c>
      <c r="H28705" s="3">
        <v>4.1369999999999996</v>
      </c>
      <c r="I28705" s="3">
        <v>0</v>
      </c>
      <c r="J28705" s="3">
        <v>417.83699999999999</v>
      </c>
      <c r="K28705" s="4">
        <v>0.35</v>
      </c>
      <c r="L28705" s="73">
        <v>758.53486153846154</v>
      </c>
    </row>
    <row r="28706" spans="1:12" x14ac:dyDescent="0.35">
      <c r="A28706" s="1" t="s">
        <v>47430</v>
      </c>
      <c r="B28706" t="s">
        <v>47431</v>
      </c>
      <c r="C28706" t="s">
        <v>34</v>
      </c>
      <c r="D28706" t="s">
        <v>35</v>
      </c>
      <c r="E28706">
        <v>1</v>
      </c>
      <c r="F28706" s="2">
        <v>667.46</v>
      </c>
      <c r="G28706" s="3">
        <v>3421.84</v>
      </c>
      <c r="H28706" s="3">
        <v>6.6746000000000008</v>
      </c>
      <c r="I28706" s="3">
        <v>31.370620000000002</v>
      </c>
      <c r="J28706" s="3">
        <v>705.50522000000012</v>
      </c>
      <c r="K28706" s="4">
        <v>0.35</v>
      </c>
      <c r="L28706" s="73">
        <v>1280.7633224615386</v>
      </c>
    </row>
    <row r="28707" spans="1:12" x14ac:dyDescent="0.35">
      <c r="A28707" s="1" t="s">
        <v>47432</v>
      </c>
      <c r="B28707" t="s">
        <v>47433</v>
      </c>
      <c r="C28707" t="s">
        <v>34</v>
      </c>
      <c r="D28707" t="s">
        <v>35</v>
      </c>
      <c r="E28707">
        <v>2</v>
      </c>
      <c r="F28707" s="2">
        <v>1525.04</v>
      </c>
      <c r="G28707" s="3">
        <v>0</v>
      </c>
      <c r="H28707" s="3">
        <v>15.250399999999999</v>
      </c>
      <c r="I28707" s="3">
        <v>0</v>
      </c>
      <c r="J28707" s="3">
        <v>1540.2903999999999</v>
      </c>
      <c r="K28707" s="4">
        <v>0.34999999999999992</v>
      </c>
      <c r="L28707" s="73">
        <v>2796.2194953846147</v>
      </c>
    </row>
    <row r="28708" spans="1:12" x14ac:dyDescent="0.35">
      <c r="A28708" s="1" t="s">
        <v>47434</v>
      </c>
      <c r="B28708" t="s">
        <v>47435</v>
      </c>
      <c r="C28708" t="s">
        <v>34</v>
      </c>
      <c r="D28708" t="s">
        <v>35</v>
      </c>
      <c r="E28708">
        <v>2</v>
      </c>
      <c r="F28708" s="2">
        <v>6828.42</v>
      </c>
      <c r="G28708" s="3">
        <v>35750.89</v>
      </c>
      <c r="H28708" s="3">
        <v>68.284199999999998</v>
      </c>
      <c r="I28708" s="3">
        <v>0</v>
      </c>
      <c r="J28708" s="3">
        <v>6896.7042000000001</v>
      </c>
      <c r="K28708" s="4">
        <v>0.34999999999999992</v>
      </c>
      <c r="L28708" s="73">
        <v>12520.17070153846</v>
      </c>
    </row>
    <row r="28709" spans="1:12" x14ac:dyDescent="0.35">
      <c r="A28709" s="1" t="s">
        <v>47436</v>
      </c>
      <c r="B28709" t="s">
        <v>47437</v>
      </c>
      <c r="C28709" t="s">
        <v>34</v>
      </c>
      <c r="D28709" t="s">
        <v>35</v>
      </c>
      <c r="E28709">
        <v>2</v>
      </c>
      <c r="F28709" s="2">
        <v>1101.58</v>
      </c>
      <c r="G28709" s="3">
        <v>5393.84</v>
      </c>
      <c r="H28709" s="3">
        <v>11.015799999999999</v>
      </c>
      <c r="I28709" s="3">
        <v>0</v>
      </c>
      <c r="J28709" s="3">
        <v>1112.5957999999998</v>
      </c>
      <c r="K28709" s="4">
        <v>0.35</v>
      </c>
      <c r="L28709" s="73">
        <v>2019.7892984615382</v>
      </c>
    </row>
    <row r="28710" spans="1:12" x14ac:dyDescent="0.35">
      <c r="A28710" s="1" t="s">
        <v>47438</v>
      </c>
      <c r="B28710" t="s">
        <v>47439</v>
      </c>
      <c r="C28710" t="s">
        <v>34</v>
      </c>
      <c r="D28710" t="s">
        <v>35</v>
      </c>
      <c r="E28710">
        <v>1</v>
      </c>
      <c r="F28710" s="2">
        <v>5420.05</v>
      </c>
      <c r="G28710" s="3">
        <v>27786.61</v>
      </c>
      <c r="H28710" s="3">
        <v>54.200500000000005</v>
      </c>
      <c r="I28710" s="3">
        <v>254.74235000000002</v>
      </c>
      <c r="J28710" s="3">
        <v>5728.9928500000005</v>
      </c>
      <c r="K28710" s="4">
        <v>0.34999999999999992</v>
      </c>
      <c r="L28710" s="73">
        <v>10400.325481538461</v>
      </c>
    </row>
    <row r="28711" spans="1:12" x14ac:dyDescent="0.35">
      <c r="A28711" s="1" t="s">
        <v>47440</v>
      </c>
      <c r="B28711" t="s">
        <v>47441</v>
      </c>
      <c r="C28711" t="s">
        <v>34</v>
      </c>
      <c r="D28711" t="s">
        <v>35</v>
      </c>
      <c r="E28711">
        <v>1</v>
      </c>
      <c r="F28711" s="2">
        <v>38.18</v>
      </c>
      <c r="G28711" s="3">
        <v>199.9</v>
      </c>
      <c r="H28711" s="3">
        <v>0.38180000000000003</v>
      </c>
      <c r="I28711" s="3">
        <v>1.7944599999999999</v>
      </c>
      <c r="J28711" s="3">
        <v>40.356259999999999</v>
      </c>
      <c r="K28711" s="4">
        <v>0.35</v>
      </c>
      <c r="L28711" s="73">
        <v>73.262133538461526</v>
      </c>
    </row>
    <row r="28712" spans="1:12" x14ac:dyDescent="0.35">
      <c r="A28712" s="1" t="s">
        <v>47442</v>
      </c>
      <c r="B28712" t="s">
        <v>47443</v>
      </c>
      <c r="C28712" t="s">
        <v>34</v>
      </c>
      <c r="D28712" t="s">
        <v>35</v>
      </c>
      <c r="E28712">
        <v>2</v>
      </c>
      <c r="F28712" s="2">
        <v>80.5</v>
      </c>
      <c r="G28712" s="3">
        <v>421.47</v>
      </c>
      <c r="H28712" s="3">
        <v>0.80500000000000005</v>
      </c>
      <c r="I28712" s="3">
        <v>0</v>
      </c>
      <c r="J28712" s="3">
        <v>81.305000000000007</v>
      </c>
      <c r="K28712" s="4">
        <v>0.35</v>
      </c>
      <c r="L28712" s="73">
        <v>147.59984615384616</v>
      </c>
    </row>
    <row r="28713" spans="1:12" x14ac:dyDescent="0.35">
      <c r="A28713" s="1" t="s">
        <v>47444</v>
      </c>
      <c r="B28713" t="s">
        <v>47445</v>
      </c>
      <c r="C28713" t="s">
        <v>46</v>
      </c>
      <c r="D28713" t="s">
        <v>47</v>
      </c>
      <c r="E28713">
        <v>1</v>
      </c>
      <c r="F28713" s="2">
        <v>6.09</v>
      </c>
      <c r="G28713" s="3">
        <v>31.23</v>
      </c>
      <c r="H28713" s="3">
        <v>6.0900000000000003E-2</v>
      </c>
      <c r="I28713" s="3">
        <v>0.28622999999999998</v>
      </c>
      <c r="J28713" s="3">
        <v>6.4371299999999998</v>
      </c>
      <c r="K28713" s="4">
        <v>0.35000000000000003</v>
      </c>
      <c r="L28713" s="73">
        <v>11.685866769230769</v>
      </c>
    </row>
    <row r="28714" spans="1:12" x14ac:dyDescent="0.35">
      <c r="A28714" s="1" t="s">
        <v>47446</v>
      </c>
      <c r="B28714" t="s">
        <v>47447</v>
      </c>
      <c r="C28714" t="s">
        <v>34</v>
      </c>
      <c r="D28714" t="s">
        <v>35</v>
      </c>
      <c r="E28714">
        <v>1</v>
      </c>
      <c r="F28714" s="2">
        <v>1539.47</v>
      </c>
      <c r="G28714" s="3">
        <v>8060.05</v>
      </c>
      <c r="H28714" s="3">
        <v>15.3947</v>
      </c>
      <c r="I28714" s="3">
        <v>72.355090000000004</v>
      </c>
      <c r="J28714" s="3">
        <v>1627.2197900000001</v>
      </c>
      <c r="K28714" s="4">
        <v>0.34999999999999992</v>
      </c>
      <c r="L28714" s="73">
        <v>2954.0297726153844</v>
      </c>
    </row>
    <row r="28715" spans="1:12" x14ac:dyDescent="0.35">
      <c r="A28715" s="1" t="s">
        <v>47448</v>
      </c>
      <c r="B28715" t="s">
        <v>47449</v>
      </c>
      <c r="C28715" t="s">
        <v>13</v>
      </c>
      <c r="D28715" t="s">
        <v>14</v>
      </c>
      <c r="E28715">
        <v>2</v>
      </c>
      <c r="F28715" s="2">
        <v>1223.52</v>
      </c>
      <c r="G28715" s="3">
        <v>6272.57</v>
      </c>
      <c r="H28715" s="3">
        <v>12.235200000000001</v>
      </c>
      <c r="I28715" s="3">
        <v>0</v>
      </c>
      <c r="J28715" s="3">
        <v>1235.7552000000001</v>
      </c>
      <c r="K28715" s="4">
        <v>0.35</v>
      </c>
      <c r="L28715" s="73">
        <v>2243.3709784615385</v>
      </c>
    </row>
    <row r="28716" spans="1:12" x14ac:dyDescent="0.35">
      <c r="A28716" s="1" t="s">
        <v>47450</v>
      </c>
      <c r="B28716" t="s">
        <v>46147</v>
      </c>
      <c r="C28716" t="s">
        <v>34</v>
      </c>
      <c r="D28716" t="s">
        <v>35</v>
      </c>
      <c r="E28716">
        <v>1</v>
      </c>
      <c r="F28716" s="2">
        <v>28.21</v>
      </c>
      <c r="G28716" s="3">
        <v>144.63</v>
      </c>
      <c r="H28716" s="3">
        <v>0.28210000000000002</v>
      </c>
      <c r="I28716" s="3">
        <v>1.3258700000000001</v>
      </c>
      <c r="J28716" s="3">
        <v>29.817970000000003</v>
      </c>
      <c r="K28716" s="4">
        <v>0.35</v>
      </c>
      <c r="L28716" s="73">
        <v>54.131084000000001</v>
      </c>
    </row>
    <row r="28717" spans="1:12" x14ac:dyDescent="0.35">
      <c r="A28717" s="1" t="s">
        <v>47451</v>
      </c>
      <c r="B28717" t="s">
        <v>47452</v>
      </c>
      <c r="C28717" t="s">
        <v>34</v>
      </c>
      <c r="D28717" t="s">
        <v>35</v>
      </c>
      <c r="E28717">
        <v>1</v>
      </c>
      <c r="F28717" s="2">
        <v>134.11000000000001</v>
      </c>
      <c r="G28717" s="3">
        <v>702.09</v>
      </c>
      <c r="H28717" s="3">
        <v>1.3411000000000002</v>
      </c>
      <c r="I28717" s="3">
        <v>6.3031700000000006</v>
      </c>
      <c r="J28717" s="3">
        <v>141.75427000000002</v>
      </c>
      <c r="K28717" s="4">
        <v>0.35</v>
      </c>
      <c r="L28717" s="73">
        <v>257.33852092307694</v>
      </c>
    </row>
    <row r="28718" spans="1:12" x14ac:dyDescent="0.35">
      <c r="A28718" s="1" t="s">
        <v>47453</v>
      </c>
      <c r="B28718" t="s">
        <v>47454</v>
      </c>
      <c r="C28718" t="s">
        <v>34</v>
      </c>
      <c r="D28718" t="s">
        <v>35</v>
      </c>
      <c r="E28718">
        <v>2</v>
      </c>
      <c r="F28718" s="2">
        <v>52.87</v>
      </c>
      <c r="G28718" s="3">
        <v>394.98</v>
      </c>
      <c r="H28718" s="3">
        <v>0.52869999999999995</v>
      </c>
      <c r="I28718" s="3">
        <v>0</v>
      </c>
      <c r="J28718" s="3">
        <v>53.398699999999998</v>
      </c>
      <c r="K28718" s="4">
        <v>0.35</v>
      </c>
      <c r="L28718" s="73">
        <v>96.939178461538461</v>
      </c>
    </row>
    <row r="28719" spans="1:12" x14ac:dyDescent="0.35">
      <c r="A28719" s="1" t="s">
        <v>47455</v>
      </c>
      <c r="B28719" t="s">
        <v>47456</v>
      </c>
      <c r="C28719" t="s">
        <v>34</v>
      </c>
      <c r="D28719" t="s">
        <v>35</v>
      </c>
      <c r="E28719">
        <v>1</v>
      </c>
      <c r="F28719" s="2">
        <v>55.17</v>
      </c>
      <c r="G28719" s="3">
        <v>282.83999999999997</v>
      </c>
      <c r="H28719" s="3">
        <v>0.55170000000000008</v>
      </c>
      <c r="I28719" s="3">
        <v>2.5929899999999999</v>
      </c>
      <c r="J28719" s="3">
        <v>58.314689999999999</v>
      </c>
      <c r="K28719" s="4">
        <v>0.35</v>
      </c>
      <c r="L28719" s="73">
        <v>105.86359107692307</v>
      </c>
    </row>
    <row r="28720" spans="1:12" x14ac:dyDescent="0.35">
      <c r="A28720" s="1" t="s">
        <v>47457</v>
      </c>
      <c r="B28720" t="s">
        <v>47458</v>
      </c>
      <c r="C28720" t="s">
        <v>34</v>
      </c>
      <c r="D28720" t="s">
        <v>35</v>
      </c>
      <c r="E28720">
        <v>1</v>
      </c>
      <c r="F28720" s="2">
        <v>260.7</v>
      </c>
      <c r="G28720" s="3">
        <v>561</v>
      </c>
      <c r="H28720" s="3">
        <v>2.6069999999999998</v>
      </c>
      <c r="I28720" s="3">
        <v>12.2529</v>
      </c>
      <c r="J28720" s="3">
        <v>275.55990000000003</v>
      </c>
      <c r="K28720" s="4">
        <v>0.35</v>
      </c>
      <c r="L28720" s="73">
        <v>500.24720307692309</v>
      </c>
    </row>
    <row r="28721" spans="1:12" x14ac:dyDescent="0.35">
      <c r="A28721" s="1" t="s">
        <v>47459</v>
      </c>
      <c r="B28721" t="s">
        <v>47460</v>
      </c>
      <c r="C28721" t="s">
        <v>34</v>
      </c>
      <c r="D28721" t="s">
        <v>35</v>
      </c>
      <c r="E28721">
        <v>1</v>
      </c>
      <c r="F28721" s="2">
        <v>336.62</v>
      </c>
      <c r="G28721" s="3">
        <v>630</v>
      </c>
      <c r="H28721" s="3">
        <v>3.3662000000000001</v>
      </c>
      <c r="I28721" s="3">
        <v>15.82114</v>
      </c>
      <c r="J28721" s="3">
        <v>355.80734000000001</v>
      </c>
      <c r="K28721" s="4">
        <v>0.35</v>
      </c>
      <c r="L28721" s="73">
        <v>645.92717107692306</v>
      </c>
    </row>
    <row r="28722" spans="1:12" x14ac:dyDescent="0.35">
      <c r="A28722" s="1" t="s">
        <v>47461</v>
      </c>
      <c r="B28722" t="s">
        <v>47462</v>
      </c>
      <c r="C28722" t="s">
        <v>26</v>
      </c>
      <c r="D28722" t="s">
        <v>27</v>
      </c>
      <c r="E28722">
        <v>1</v>
      </c>
      <c r="F28722" s="2">
        <v>316</v>
      </c>
      <c r="G28722" s="3">
        <v>625</v>
      </c>
      <c r="H28722" s="3">
        <v>3.16</v>
      </c>
      <c r="I28722" s="3">
        <v>14.852</v>
      </c>
      <c r="J28722" s="3">
        <v>334.012</v>
      </c>
      <c r="K28722" s="4">
        <v>0.35</v>
      </c>
      <c r="L28722" s="73">
        <v>606.36024615384611</v>
      </c>
    </row>
    <row r="28723" spans="1:12" x14ac:dyDescent="0.35">
      <c r="A28723" s="1" t="s">
        <v>47463</v>
      </c>
      <c r="B28723" t="s">
        <v>47464</v>
      </c>
      <c r="C28723" t="s">
        <v>34</v>
      </c>
      <c r="D28723" t="s">
        <v>35</v>
      </c>
      <c r="E28723">
        <v>1</v>
      </c>
      <c r="F28723" s="2">
        <v>706.61</v>
      </c>
      <c r="G28723" s="3">
        <v>3622.52</v>
      </c>
      <c r="H28723" s="3">
        <v>7.0661000000000005</v>
      </c>
      <c r="I28723" s="3">
        <v>33.21067</v>
      </c>
      <c r="J28723" s="3">
        <v>746.88677000000007</v>
      </c>
      <c r="K28723" s="4">
        <v>0.35000000000000003</v>
      </c>
      <c r="L28723" s="73">
        <v>1355.8867516923078</v>
      </c>
    </row>
    <row r="28724" spans="1:12" x14ac:dyDescent="0.35">
      <c r="A28724" s="1" t="s">
        <v>47465</v>
      </c>
      <c r="B28724" t="s">
        <v>47466</v>
      </c>
      <c r="C28724" t="s">
        <v>26</v>
      </c>
      <c r="D28724" t="s">
        <v>27</v>
      </c>
      <c r="E28724">
        <v>1</v>
      </c>
      <c r="F28724" s="2">
        <v>55</v>
      </c>
      <c r="G28724" s="3">
        <v>108</v>
      </c>
      <c r="H28724" s="3">
        <v>0.55000000000000004</v>
      </c>
      <c r="I28724" s="3">
        <v>2.585</v>
      </c>
      <c r="J28724" s="3">
        <v>58.134999999999998</v>
      </c>
      <c r="K28724" s="4">
        <v>0.35000000000000003</v>
      </c>
      <c r="L28724" s="73">
        <v>105.53738461538461</v>
      </c>
    </row>
    <row r="28725" spans="1:12" x14ac:dyDescent="0.35">
      <c r="A28725" s="1" t="s">
        <v>47467</v>
      </c>
      <c r="B28725" t="s">
        <v>47468</v>
      </c>
      <c r="C28725" t="s">
        <v>34</v>
      </c>
      <c r="D28725" t="s">
        <v>35</v>
      </c>
      <c r="E28725">
        <v>1</v>
      </c>
      <c r="F28725" s="2">
        <v>43</v>
      </c>
      <c r="G28725" s="3">
        <v>96</v>
      </c>
      <c r="H28725" s="3">
        <v>0.43</v>
      </c>
      <c r="I28725" s="3">
        <v>2.0209999999999999</v>
      </c>
      <c r="J28725" s="3">
        <v>45.451000000000001</v>
      </c>
      <c r="K28725" s="4">
        <v>0.34999999999999992</v>
      </c>
      <c r="L28725" s="73">
        <v>82.511046153846152</v>
      </c>
    </row>
    <row r="28726" spans="1:12" x14ac:dyDescent="0.35">
      <c r="A28726" s="1" t="s">
        <v>47469</v>
      </c>
      <c r="B28726" t="s">
        <v>46167</v>
      </c>
      <c r="C28726" t="s">
        <v>34</v>
      </c>
      <c r="D28726" t="s">
        <v>35</v>
      </c>
      <c r="E28726">
        <v>2</v>
      </c>
      <c r="F28726" s="2">
        <v>1510.84</v>
      </c>
      <c r="G28726" s="3">
        <v>7900.44</v>
      </c>
      <c r="H28726" s="3">
        <v>15.1084</v>
      </c>
      <c r="I28726" s="3">
        <v>0</v>
      </c>
      <c r="J28726" s="3">
        <v>1525.9484</v>
      </c>
      <c r="K28726" s="4">
        <v>0.35</v>
      </c>
      <c r="L28726" s="73">
        <v>2770.183249230769</v>
      </c>
    </row>
    <row r="28727" spans="1:12" x14ac:dyDescent="0.35">
      <c r="A28727" s="1" t="s">
        <v>47470</v>
      </c>
      <c r="B28727" t="s">
        <v>47471</v>
      </c>
      <c r="C28727" t="s">
        <v>34</v>
      </c>
      <c r="D28727" t="s">
        <v>35</v>
      </c>
      <c r="E28727">
        <v>1</v>
      </c>
      <c r="F28727" s="2">
        <v>108</v>
      </c>
      <c r="G28727" s="3">
        <v>185</v>
      </c>
      <c r="H28727" s="3">
        <v>1.08</v>
      </c>
      <c r="I28727" s="3">
        <v>5.0759999999999996</v>
      </c>
      <c r="J28727" s="3">
        <v>114.15599999999999</v>
      </c>
      <c r="K28727" s="4">
        <v>0.35</v>
      </c>
      <c r="L28727" s="73">
        <v>207.23704615384614</v>
      </c>
    </row>
    <row r="28728" spans="1:12" x14ac:dyDescent="0.35">
      <c r="A28728" s="1" t="s">
        <v>47472</v>
      </c>
      <c r="B28728" t="s">
        <v>16692</v>
      </c>
      <c r="C28728" t="s">
        <v>363</v>
      </c>
      <c r="D28728" t="s">
        <v>364</v>
      </c>
      <c r="E28728">
        <v>1</v>
      </c>
      <c r="F28728" s="2">
        <v>3.59</v>
      </c>
      <c r="G28728" s="3">
        <v>7</v>
      </c>
      <c r="H28728" s="3">
        <v>3.5900000000000001E-2</v>
      </c>
      <c r="I28728" s="3">
        <v>0.16872999999999999</v>
      </c>
      <c r="J28728" s="3">
        <v>3.7946299999999997</v>
      </c>
      <c r="K28728" s="4">
        <v>0.35</v>
      </c>
      <c r="L28728" s="73">
        <v>6.8887129230769224</v>
      </c>
    </row>
    <row r="28729" spans="1:12" x14ac:dyDescent="0.35">
      <c r="A28729" s="1" t="s">
        <v>47473</v>
      </c>
      <c r="B28729" t="s">
        <v>47474</v>
      </c>
      <c r="C28729" t="s">
        <v>34</v>
      </c>
      <c r="D28729" t="s">
        <v>35</v>
      </c>
      <c r="E28729">
        <v>2</v>
      </c>
      <c r="F28729" s="2">
        <v>0.01</v>
      </c>
      <c r="G28729" s="3">
        <v>0.1</v>
      </c>
      <c r="H28729" s="3">
        <v>1E-4</v>
      </c>
      <c r="I28729" s="3">
        <v>0</v>
      </c>
      <c r="J28729" s="3">
        <v>1.01E-2</v>
      </c>
      <c r="K28729" s="4">
        <v>0.35</v>
      </c>
      <c r="L28729" s="73">
        <v>1.8335384615384615E-2</v>
      </c>
    </row>
    <row r="28730" spans="1:12" x14ac:dyDescent="0.35">
      <c r="A28730" s="1" t="s">
        <v>47475</v>
      </c>
      <c r="B28730" t="s">
        <v>31730</v>
      </c>
      <c r="C28730" t="s">
        <v>34</v>
      </c>
      <c r="D28730" t="s">
        <v>35</v>
      </c>
      <c r="E28730">
        <v>1</v>
      </c>
      <c r="F28730" s="2">
        <v>419.21</v>
      </c>
      <c r="G28730" s="3">
        <v>810</v>
      </c>
      <c r="H28730" s="3">
        <v>4.1920999999999999</v>
      </c>
      <c r="I28730" s="3">
        <v>19.702870000000001</v>
      </c>
      <c r="J28730" s="3">
        <v>443.10496999999998</v>
      </c>
      <c r="K28730" s="4">
        <v>0.35</v>
      </c>
      <c r="L28730" s="73">
        <v>804.40594553846142</v>
      </c>
    </row>
    <row r="28731" spans="1:12" x14ac:dyDescent="0.35">
      <c r="A28731" s="1" t="s">
        <v>47476</v>
      </c>
      <c r="B28731" t="s">
        <v>47477</v>
      </c>
      <c r="C28731" t="s">
        <v>34</v>
      </c>
      <c r="D28731" t="s">
        <v>35</v>
      </c>
      <c r="E28731">
        <v>1</v>
      </c>
      <c r="F28731" s="2">
        <v>253.44</v>
      </c>
      <c r="G28731" s="3">
        <v>481</v>
      </c>
      <c r="H28731" s="3">
        <v>2.5344000000000002</v>
      </c>
      <c r="I28731" s="3">
        <v>11.91168</v>
      </c>
      <c r="J28731" s="3">
        <v>267.88607999999999</v>
      </c>
      <c r="K28731" s="4">
        <v>0.34999999999999992</v>
      </c>
      <c r="L28731" s="73">
        <v>486.31626830769227</v>
      </c>
    </row>
    <row r="28732" spans="1:12" x14ac:dyDescent="0.35">
      <c r="A28732" s="1" t="s">
        <v>47478</v>
      </c>
      <c r="B28732" t="s">
        <v>47479</v>
      </c>
      <c r="C28732" t="s">
        <v>26</v>
      </c>
      <c r="D28732" t="s">
        <v>27</v>
      </c>
      <c r="E28732">
        <v>1</v>
      </c>
      <c r="F28732" s="2">
        <v>66</v>
      </c>
      <c r="G28732" s="3">
        <v>130</v>
      </c>
      <c r="H28732" s="3">
        <v>0.66</v>
      </c>
      <c r="I28732" s="3">
        <v>3.1019999999999999</v>
      </c>
      <c r="J28732" s="3">
        <v>69.762</v>
      </c>
      <c r="K28732" s="4">
        <v>0.35</v>
      </c>
      <c r="L28732" s="73">
        <v>126.64486153846153</v>
      </c>
    </row>
    <row r="28733" spans="1:12" x14ac:dyDescent="0.35">
      <c r="A28733" s="1" t="s">
        <v>47480</v>
      </c>
      <c r="B28733" t="s">
        <v>47481</v>
      </c>
      <c r="C28733" t="s">
        <v>34</v>
      </c>
      <c r="D28733" t="s">
        <v>35</v>
      </c>
      <c r="E28733">
        <v>1</v>
      </c>
      <c r="F28733" s="2">
        <v>197.58</v>
      </c>
      <c r="G28733" s="3">
        <v>362</v>
      </c>
      <c r="H28733" s="3">
        <v>1.9758000000000002</v>
      </c>
      <c r="I28733" s="3">
        <v>9.2862600000000004</v>
      </c>
      <c r="J28733" s="3">
        <v>208.84206</v>
      </c>
      <c r="K28733" s="4">
        <v>0.35000000000000003</v>
      </c>
      <c r="L28733" s="73">
        <v>379.1286627692308</v>
      </c>
    </row>
    <row r="28734" spans="1:12" x14ac:dyDescent="0.35">
      <c r="A28734" s="1" t="s">
        <v>47482</v>
      </c>
      <c r="B28734" t="s">
        <v>47483</v>
      </c>
      <c r="C28734" t="s">
        <v>34</v>
      </c>
      <c r="D28734" t="s">
        <v>35</v>
      </c>
      <c r="E28734">
        <v>1</v>
      </c>
      <c r="F28734" s="2">
        <v>506.59</v>
      </c>
      <c r="G28734" s="3">
        <v>2652.29</v>
      </c>
      <c r="H28734" s="3">
        <v>5.0659000000000001</v>
      </c>
      <c r="I28734" s="3">
        <v>23.809729999999998</v>
      </c>
      <c r="J28734" s="3">
        <v>535.46562999999992</v>
      </c>
      <c r="K28734" s="4">
        <v>0.35</v>
      </c>
      <c r="L28734" s="73">
        <v>972.07606676923058</v>
      </c>
    </row>
    <row r="28735" spans="1:12" x14ac:dyDescent="0.35">
      <c r="A28735" s="1" t="s">
        <v>47484</v>
      </c>
      <c r="B28735" t="s">
        <v>47485</v>
      </c>
      <c r="C28735" t="s">
        <v>34</v>
      </c>
      <c r="D28735" t="s">
        <v>35</v>
      </c>
      <c r="E28735">
        <v>1</v>
      </c>
      <c r="F28735" s="2">
        <v>64.09</v>
      </c>
      <c r="G28735" s="3">
        <v>335.57</v>
      </c>
      <c r="H28735" s="3">
        <v>0.64090000000000003</v>
      </c>
      <c r="I28735" s="3">
        <v>3.0122300000000002</v>
      </c>
      <c r="J28735" s="3">
        <v>67.743130000000008</v>
      </c>
      <c r="K28735" s="4">
        <v>0.35</v>
      </c>
      <c r="L28735" s="73">
        <v>122.97983600000001</v>
      </c>
    </row>
    <row r="28736" spans="1:12" x14ac:dyDescent="0.35">
      <c r="A28736" s="1" t="s">
        <v>47486</v>
      </c>
      <c r="B28736" t="s">
        <v>47487</v>
      </c>
      <c r="C28736" t="s">
        <v>34</v>
      </c>
      <c r="D28736" t="s">
        <v>35</v>
      </c>
      <c r="E28736">
        <v>1</v>
      </c>
      <c r="F28736" s="2">
        <v>15.6</v>
      </c>
      <c r="G28736" s="3">
        <v>81.67</v>
      </c>
      <c r="H28736" s="3">
        <v>0.156</v>
      </c>
      <c r="I28736" s="3">
        <v>0.73319999999999996</v>
      </c>
      <c r="J28736" s="3">
        <v>16.4892</v>
      </c>
      <c r="K28736" s="4">
        <v>0.35</v>
      </c>
      <c r="L28736" s="73">
        <v>29.934239999999999</v>
      </c>
    </row>
    <row r="28737" spans="1:12" x14ac:dyDescent="0.35">
      <c r="A28737" s="1" t="s">
        <v>47488</v>
      </c>
      <c r="B28737" t="s">
        <v>47489</v>
      </c>
      <c r="C28737" t="s">
        <v>34</v>
      </c>
      <c r="D28737" t="s">
        <v>35</v>
      </c>
      <c r="E28737">
        <v>1</v>
      </c>
      <c r="F28737" s="2">
        <v>510.35</v>
      </c>
      <c r="G28737" s="3">
        <v>2901.52</v>
      </c>
      <c r="H28737" s="3">
        <v>5.1035000000000004</v>
      </c>
      <c r="I28737" s="3">
        <v>23.986450000000001</v>
      </c>
      <c r="J28737" s="3">
        <v>539.43995000000007</v>
      </c>
      <c r="K28737" s="4">
        <v>0.35000000000000003</v>
      </c>
      <c r="L28737" s="73">
        <v>979.29098615384623</v>
      </c>
    </row>
    <row r="28738" spans="1:12" x14ac:dyDescent="0.35">
      <c r="A28738" s="1" t="s">
        <v>47490</v>
      </c>
      <c r="B28738" t="s">
        <v>47491</v>
      </c>
      <c r="C28738" t="s">
        <v>34</v>
      </c>
      <c r="D28738" t="s">
        <v>35</v>
      </c>
      <c r="E28738">
        <v>1</v>
      </c>
      <c r="F28738" s="2">
        <v>40.69</v>
      </c>
      <c r="G28738" s="3">
        <v>213.06</v>
      </c>
      <c r="H28738" s="3">
        <v>0.40689999999999998</v>
      </c>
      <c r="I28738" s="3">
        <v>1.9124299999999999</v>
      </c>
      <c r="J28738" s="3">
        <v>43.009329999999999</v>
      </c>
      <c r="K28738" s="4">
        <v>0.35000000000000003</v>
      </c>
      <c r="L28738" s="73">
        <v>78.078475999999995</v>
      </c>
    </row>
    <row r="28739" spans="1:12" x14ac:dyDescent="0.35">
      <c r="A28739" s="1" t="s">
        <v>47492</v>
      </c>
      <c r="B28739" t="s">
        <v>47493</v>
      </c>
      <c r="C28739" t="s">
        <v>34</v>
      </c>
      <c r="D28739" t="s">
        <v>35</v>
      </c>
      <c r="E28739">
        <v>1</v>
      </c>
      <c r="F28739" s="2">
        <v>66.13</v>
      </c>
      <c r="G28739" s="3">
        <v>346.22</v>
      </c>
      <c r="H28739" s="3">
        <v>0.6613</v>
      </c>
      <c r="I28739" s="3">
        <v>3.1081099999999999</v>
      </c>
      <c r="J28739" s="3">
        <v>69.899409999999989</v>
      </c>
      <c r="K28739" s="4">
        <v>0.35</v>
      </c>
      <c r="L28739" s="73">
        <v>126.89431353846152</v>
      </c>
    </row>
    <row r="28740" spans="1:12" x14ac:dyDescent="0.35">
      <c r="A28740" s="1" t="s">
        <v>47494</v>
      </c>
      <c r="B28740" t="s">
        <v>47495</v>
      </c>
      <c r="C28740" t="s">
        <v>34</v>
      </c>
      <c r="D28740" t="s">
        <v>35</v>
      </c>
      <c r="E28740">
        <v>1</v>
      </c>
      <c r="F28740" s="2">
        <v>506.59</v>
      </c>
      <c r="G28740" s="3">
        <v>2652.29</v>
      </c>
      <c r="H28740" s="3">
        <v>5.0659000000000001</v>
      </c>
      <c r="I28740" s="3">
        <v>23.809729999999998</v>
      </c>
      <c r="J28740" s="3">
        <v>535.46562999999992</v>
      </c>
      <c r="K28740" s="4">
        <v>0.35</v>
      </c>
      <c r="L28740" s="73">
        <v>972.07606676923058</v>
      </c>
    </row>
    <row r="28741" spans="1:12" x14ac:dyDescent="0.35">
      <c r="A28741" s="1" t="s">
        <v>47496</v>
      </c>
      <c r="B28741" t="s">
        <v>47497</v>
      </c>
      <c r="C28741" t="s">
        <v>34</v>
      </c>
      <c r="D28741" t="s">
        <v>35</v>
      </c>
      <c r="E28741">
        <v>2</v>
      </c>
      <c r="F28741" s="2">
        <v>64.09</v>
      </c>
      <c r="G28741" s="3">
        <v>335.57</v>
      </c>
      <c r="H28741" s="3">
        <v>0.64090000000000003</v>
      </c>
      <c r="I28741" s="3">
        <v>0</v>
      </c>
      <c r="J28741" s="3">
        <v>64.730900000000005</v>
      </c>
      <c r="K28741" s="4">
        <v>0.34999999999999992</v>
      </c>
      <c r="L28741" s="73">
        <v>117.51148000000001</v>
      </c>
    </row>
    <row r="28742" spans="1:12" x14ac:dyDescent="0.35">
      <c r="A28742" s="1" t="s">
        <v>47498</v>
      </c>
      <c r="B28742" t="s">
        <v>47499</v>
      </c>
      <c r="C28742" t="s">
        <v>34</v>
      </c>
      <c r="D28742" t="s">
        <v>35</v>
      </c>
      <c r="E28742">
        <v>1</v>
      </c>
      <c r="F28742" s="2">
        <v>15.84</v>
      </c>
      <c r="G28742" s="3">
        <v>82.95</v>
      </c>
      <c r="H28742" s="3">
        <v>0.15840000000000001</v>
      </c>
      <c r="I28742" s="3">
        <v>0.74448000000000003</v>
      </c>
      <c r="J28742" s="3">
        <v>16.74288</v>
      </c>
      <c r="K28742" s="4">
        <v>0.34999999999999992</v>
      </c>
      <c r="L28742" s="73">
        <v>30.394766769230767</v>
      </c>
    </row>
    <row r="28743" spans="1:12" x14ac:dyDescent="0.35">
      <c r="A28743" s="1" t="s">
        <v>47500</v>
      </c>
      <c r="B28743" t="s">
        <v>47501</v>
      </c>
      <c r="C28743" t="s">
        <v>34</v>
      </c>
      <c r="D28743" t="s">
        <v>35</v>
      </c>
      <c r="E28743">
        <v>1</v>
      </c>
      <c r="F28743" s="2">
        <v>132.26</v>
      </c>
      <c r="G28743" s="3">
        <v>692.44</v>
      </c>
      <c r="H28743" s="3">
        <v>1.3226</v>
      </c>
      <c r="I28743" s="3">
        <v>6.2162199999999999</v>
      </c>
      <c r="J28743" s="3">
        <v>139.79881999999998</v>
      </c>
      <c r="K28743" s="4">
        <v>0.35</v>
      </c>
      <c r="L28743" s="73">
        <v>253.78862707692304</v>
      </c>
    </row>
    <row r="28744" spans="1:12" x14ac:dyDescent="0.35">
      <c r="A28744" s="1" t="s">
        <v>47502</v>
      </c>
      <c r="B28744" t="s">
        <v>47503</v>
      </c>
      <c r="C28744" t="s">
        <v>34</v>
      </c>
      <c r="D28744" t="s">
        <v>35</v>
      </c>
      <c r="E28744">
        <v>1</v>
      </c>
      <c r="F28744" s="2">
        <v>15.6</v>
      </c>
      <c r="G28744" s="3">
        <v>81.67</v>
      </c>
      <c r="H28744" s="3">
        <v>0.156</v>
      </c>
      <c r="I28744" s="3">
        <v>0.73319999999999996</v>
      </c>
      <c r="J28744" s="3">
        <v>16.4892</v>
      </c>
      <c r="K28744" s="4">
        <v>0.35</v>
      </c>
      <c r="L28744" s="73">
        <v>29.934239999999999</v>
      </c>
    </row>
    <row r="28745" spans="1:12" x14ac:dyDescent="0.35">
      <c r="A28745" s="1" t="s">
        <v>47504</v>
      </c>
      <c r="B28745" t="s">
        <v>47505</v>
      </c>
      <c r="C28745" t="s">
        <v>34</v>
      </c>
      <c r="D28745" t="s">
        <v>35</v>
      </c>
      <c r="E28745">
        <v>1</v>
      </c>
      <c r="F28745" s="2">
        <v>255.18</v>
      </c>
      <c r="G28745" s="3">
        <v>1450.73</v>
      </c>
      <c r="H28745" s="3">
        <v>2.5518000000000001</v>
      </c>
      <c r="I28745" s="3">
        <v>11.993460000000001</v>
      </c>
      <c r="J28745" s="3">
        <v>269.72526000000005</v>
      </c>
      <c r="K28745" s="4">
        <v>0.35</v>
      </c>
      <c r="L28745" s="73">
        <v>489.65508738461546</v>
      </c>
    </row>
    <row r="28746" spans="1:12" x14ac:dyDescent="0.35">
      <c r="A28746" s="1" t="s">
        <v>47506</v>
      </c>
      <c r="B28746" t="s">
        <v>47507</v>
      </c>
      <c r="C28746" t="s">
        <v>34</v>
      </c>
      <c r="D28746" t="s">
        <v>35</v>
      </c>
      <c r="E28746">
        <v>1</v>
      </c>
      <c r="F28746" s="2">
        <v>481.26</v>
      </c>
      <c r="G28746" s="3">
        <v>2519.6799999999998</v>
      </c>
      <c r="H28746" s="3">
        <v>4.8125999999999998</v>
      </c>
      <c r="I28746" s="3">
        <v>22.619219999999999</v>
      </c>
      <c r="J28746" s="3">
        <v>508.69181999999995</v>
      </c>
      <c r="K28746" s="4">
        <v>0.35</v>
      </c>
      <c r="L28746" s="73">
        <v>923.47130399999992</v>
      </c>
    </row>
    <row r="28747" spans="1:12" x14ac:dyDescent="0.35">
      <c r="A28747" s="1" t="s">
        <v>47508</v>
      </c>
      <c r="B28747" t="s">
        <v>47509</v>
      </c>
      <c r="C28747" t="s">
        <v>34</v>
      </c>
      <c r="D28747" t="s">
        <v>35</v>
      </c>
      <c r="E28747">
        <v>2</v>
      </c>
      <c r="F28747" s="2">
        <v>64.09</v>
      </c>
      <c r="G28747" s="3">
        <v>335.57</v>
      </c>
      <c r="H28747" s="3">
        <v>0.64090000000000003</v>
      </c>
      <c r="I28747" s="3">
        <v>0</v>
      </c>
      <c r="J28747" s="3">
        <v>64.730900000000005</v>
      </c>
      <c r="K28747" s="4">
        <v>0.34999999999999992</v>
      </c>
      <c r="L28747" s="73">
        <v>117.51148000000001</v>
      </c>
    </row>
    <row r="28748" spans="1:12" x14ac:dyDescent="0.35">
      <c r="A28748" s="1" t="s">
        <v>47510</v>
      </c>
      <c r="B28748" t="s">
        <v>47511</v>
      </c>
      <c r="C28748" t="s">
        <v>34</v>
      </c>
      <c r="D28748" t="s">
        <v>35</v>
      </c>
      <c r="E28748">
        <v>1</v>
      </c>
      <c r="F28748" s="2">
        <v>493.29</v>
      </c>
      <c r="G28748" s="3">
        <v>2582.67</v>
      </c>
      <c r="H28748" s="3">
        <v>4.9329000000000001</v>
      </c>
      <c r="I28748" s="3">
        <v>23.184630000000002</v>
      </c>
      <c r="J28748" s="3">
        <v>521.40753000000007</v>
      </c>
      <c r="K28748" s="4">
        <v>0.35</v>
      </c>
      <c r="L28748" s="73">
        <v>946.5552083076924</v>
      </c>
    </row>
    <row r="28749" spans="1:12" x14ac:dyDescent="0.35">
      <c r="A28749" s="1" t="s">
        <v>47512</v>
      </c>
      <c r="B28749" t="s">
        <v>47513</v>
      </c>
      <c r="C28749" t="s">
        <v>34</v>
      </c>
      <c r="D28749" t="s">
        <v>35</v>
      </c>
      <c r="E28749">
        <v>1</v>
      </c>
      <c r="F28749" s="2">
        <v>28.76</v>
      </c>
      <c r="G28749" s="3">
        <v>151.94</v>
      </c>
      <c r="H28749" s="3">
        <v>0.28760000000000002</v>
      </c>
      <c r="I28749" s="3">
        <v>1.35172</v>
      </c>
      <c r="J28749" s="3">
        <v>30.399320000000003</v>
      </c>
      <c r="K28749" s="4">
        <v>0.35</v>
      </c>
      <c r="L28749" s="73">
        <v>55.18645784615385</v>
      </c>
    </row>
    <row r="28750" spans="1:12" x14ac:dyDescent="0.35">
      <c r="A28750" s="1" t="s">
        <v>47514</v>
      </c>
      <c r="B28750" t="s">
        <v>47515</v>
      </c>
      <c r="C28750" t="s">
        <v>34</v>
      </c>
      <c r="D28750" t="s">
        <v>35</v>
      </c>
      <c r="E28750">
        <v>1</v>
      </c>
      <c r="F28750" s="2">
        <v>492.66</v>
      </c>
      <c r="G28750" s="3">
        <v>2579.36</v>
      </c>
      <c r="H28750" s="3">
        <v>4.9266000000000005</v>
      </c>
      <c r="I28750" s="3">
        <v>23.15502</v>
      </c>
      <c r="J28750" s="3">
        <v>520.74162000000001</v>
      </c>
      <c r="K28750" s="4">
        <v>0.35</v>
      </c>
      <c r="L28750" s="73">
        <v>945.34632553846154</v>
      </c>
    </row>
    <row r="28751" spans="1:12" x14ac:dyDescent="0.35">
      <c r="A28751" s="1" t="s">
        <v>47516</v>
      </c>
      <c r="B28751" t="s">
        <v>47517</v>
      </c>
      <c r="C28751" t="s">
        <v>34</v>
      </c>
      <c r="D28751" t="s">
        <v>35</v>
      </c>
      <c r="E28751">
        <v>1</v>
      </c>
      <c r="F28751" s="2">
        <v>297.62</v>
      </c>
      <c r="G28751" s="3">
        <v>1558.22</v>
      </c>
      <c r="H28751" s="3">
        <v>2.9762</v>
      </c>
      <c r="I28751" s="3">
        <v>13.98814</v>
      </c>
      <c r="J28751" s="3">
        <v>314.58434</v>
      </c>
      <c r="K28751" s="4">
        <v>0.35</v>
      </c>
      <c r="L28751" s="73">
        <v>571.09157107692306</v>
      </c>
    </row>
    <row r="28752" spans="1:12" x14ac:dyDescent="0.35">
      <c r="A28752" s="1" t="s">
        <v>47518</v>
      </c>
      <c r="B28752" t="s">
        <v>47519</v>
      </c>
      <c r="C28752" t="s">
        <v>34</v>
      </c>
      <c r="D28752" t="s">
        <v>35</v>
      </c>
      <c r="E28752">
        <v>1</v>
      </c>
      <c r="F28752" s="2">
        <v>40.69</v>
      </c>
      <c r="G28752" s="3">
        <v>213.06</v>
      </c>
      <c r="H28752" s="3">
        <v>0.40689999999999998</v>
      </c>
      <c r="I28752" s="3">
        <v>1.9124299999999999</v>
      </c>
      <c r="J28752" s="3">
        <v>43.009329999999999</v>
      </c>
      <c r="K28752" s="4">
        <v>0.35000000000000003</v>
      </c>
      <c r="L28752" s="73">
        <v>78.078475999999995</v>
      </c>
    </row>
    <row r="28753" spans="1:12" x14ac:dyDescent="0.35">
      <c r="A28753" s="1" t="s">
        <v>47520</v>
      </c>
      <c r="B28753" t="s">
        <v>47521</v>
      </c>
      <c r="C28753" t="s">
        <v>34</v>
      </c>
      <c r="D28753" t="s">
        <v>35</v>
      </c>
      <c r="E28753">
        <v>1</v>
      </c>
      <c r="F28753" s="2">
        <v>348.28</v>
      </c>
      <c r="G28753" s="3">
        <v>1823.45</v>
      </c>
      <c r="H28753" s="3">
        <v>3.4827999999999997</v>
      </c>
      <c r="I28753" s="3">
        <v>16.369159999999997</v>
      </c>
      <c r="J28753" s="3">
        <v>368.13195999999999</v>
      </c>
      <c r="K28753" s="4">
        <v>0.35000000000000003</v>
      </c>
      <c r="L28753" s="73">
        <v>668.30109661538461</v>
      </c>
    </row>
    <row r="28754" spans="1:12" x14ac:dyDescent="0.35">
      <c r="A28754" s="1" t="s">
        <v>47522</v>
      </c>
      <c r="B28754" t="s">
        <v>47523</v>
      </c>
      <c r="C28754" t="s">
        <v>34</v>
      </c>
      <c r="D28754" t="s">
        <v>35</v>
      </c>
      <c r="E28754">
        <v>1</v>
      </c>
      <c r="F28754" s="2">
        <v>40.69</v>
      </c>
      <c r="G28754" s="3">
        <v>213.06</v>
      </c>
      <c r="H28754" s="3">
        <v>0.40689999999999998</v>
      </c>
      <c r="I28754" s="3">
        <v>1.9124299999999999</v>
      </c>
      <c r="J28754" s="3">
        <v>43.009329999999999</v>
      </c>
      <c r="K28754" s="4">
        <v>0.35000000000000003</v>
      </c>
      <c r="L28754" s="73">
        <v>78.078475999999995</v>
      </c>
    </row>
    <row r="28755" spans="1:12" x14ac:dyDescent="0.35">
      <c r="A28755" s="1" t="s">
        <v>47524</v>
      </c>
      <c r="B28755" t="s">
        <v>47525</v>
      </c>
      <c r="C28755" t="s">
        <v>34</v>
      </c>
      <c r="D28755" t="s">
        <v>35</v>
      </c>
      <c r="E28755">
        <v>2</v>
      </c>
      <c r="F28755" s="2">
        <v>12.48</v>
      </c>
      <c r="G28755" s="3">
        <v>58.85</v>
      </c>
      <c r="H28755" s="3">
        <v>0.12480000000000001</v>
      </c>
      <c r="I28755" s="3">
        <v>0</v>
      </c>
      <c r="J28755" s="3">
        <v>12.604800000000001</v>
      </c>
      <c r="K28755" s="4">
        <v>0.34999999999999992</v>
      </c>
      <c r="L28755" s="73">
        <v>22.882559999999998</v>
      </c>
    </row>
    <row r="28756" spans="1:12" x14ac:dyDescent="0.35">
      <c r="A28756" s="1" t="s">
        <v>47526</v>
      </c>
      <c r="B28756" t="s">
        <v>47527</v>
      </c>
      <c r="C28756" t="s">
        <v>34</v>
      </c>
      <c r="D28756" t="s">
        <v>35</v>
      </c>
      <c r="E28756">
        <v>2</v>
      </c>
      <c r="F28756" s="2">
        <v>17.079999999999998</v>
      </c>
      <c r="G28756" s="3">
        <v>92.72</v>
      </c>
      <c r="H28756" s="3">
        <v>0.17079999999999998</v>
      </c>
      <c r="I28756" s="3">
        <v>0</v>
      </c>
      <c r="J28756" s="3">
        <v>17.250799999999998</v>
      </c>
      <c r="K28756" s="4">
        <v>0.34999999999999992</v>
      </c>
      <c r="L28756" s="73">
        <v>31.316836923076917</v>
      </c>
    </row>
    <row r="28757" spans="1:12" x14ac:dyDescent="0.35">
      <c r="A28757" s="1" t="s">
        <v>47528</v>
      </c>
      <c r="B28757" t="s">
        <v>47529</v>
      </c>
      <c r="C28757" t="s">
        <v>363</v>
      </c>
      <c r="D28757" t="s">
        <v>364</v>
      </c>
      <c r="E28757">
        <v>1</v>
      </c>
      <c r="F28757" s="2">
        <v>111.74</v>
      </c>
      <c r="G28757" s="3">
        <v>192</v>
      </c>
      <c r="H28757" s="3">
        <v>1.1173999999999999</v>
      </c>
      <c r="I28757" s="3">
        <v>5.2517800000000001</v>
      </c>
      <c r="J28757" s="3">
        <v>118.10917999999999</v>
      </c>
      <c r="K28757" s="4">
        <v>0.35000000000000003</v>
      </c>
      <c r="L28757" s="73">
        <v>214.41358830769229</v>
      </c>
    </row>
    <row r="28758" spans="1:12" x14ac:dyDescent="0.35">
      <c r="A28758" s="1" t="s">
        <v>47530</v>
      </c>
      <c r="B28758" t="s">
        <v>47531</v>
      </c>
      <c r="C28758" t="s">
        <v>34</v>
      </c>
      <c r="D28758" t="s">
        <v>35</v>
      </c>
      <c r="E28758">
        <v>1</v>
      </c>
      <c r="F28758" s="2">
        <v>269.89999999999998</v>
      </c>
      <c r="G28758" s="3">
        <v>484</v>
      </c>
      <c r="H28758" s="3">
        <v>2.6989999999999998</v>
      </c>
      <c r="I28758" s="3">
        <v>12.6853</v>
      </c>
      <c r="J28758" s="3">
        <v>285.28429999999997</v>
      </c>
      <c r="K28758" s="4">
        <v>0.35000000000000003</v>
      </c>
      <c r="L28758" s="73">
        <v>517.90072923076923</v>
      </c>
    </row>
    <row r="28759" spans="1:12" x14ac:dyDescent="0.35">
      <c r="A28759" s="1" t="s">
        <v>47532</v>
      </c>
      <c r="B28759" t="s">
        <v>47533</v>
      </c>
      <c r="C28759" t="s">
        <v>21</v>
      </c>
      <c r="D28759" t="s">
        <v>22</v>
      </c>
      <c r="E28759">
        <v>1</v>
      </c>
      <c r="F28759" s="2">
        <v>121</v>
      </c>
      <c r="G28759" s="3">
        <v>219</v>
      </c>
      <c r="H28759" s="3">
        <v>1.21</v>
      </c>
      <c r="I28759" s="3">
        <v>5.6870000000000003</v>
      </c>
      <c r="J28759" s="3">
        <v>127.89699999999999</v>
      </c>
      <c r="K28759" s="4">
        <v>0.34999999999999992</v>
      </c>
      <c r="L28759" s="73">
        <v>232.18224615384611</v>
      </c>
    </row>
    <row r="28760" spans="1:12" x14ac:dyDescent="0.35">
      <c r="A28760" s="1" t="s">
        <v>47534</v>
      </c>
      <c r="B28760" t="s">
        <v>47535</v>
      </c>
      <c r="C28760" t="s">
        <v>34</v>
      </c>
      <c r="D28760" t="s">
        <v>35</v>
      </c>
      <c r="E28760">
        <v>2</v>
      </c>
      <c r="F28760" s="2">
        <v>54.01</v>
      </c>
      <c r="G28760" s="3">
        <v>282.77</v>
      </c>
      <c r="H28760" s="3">
        <v>0.54010000000000002</v>
      </c>
      <c r="I28760" s="3">
        <v>0</v>
      </c>
      <c r="J28760" s="3">
        <v>54.5501</v>
      </c>
      <c r="K28760" s="4">
        <v>0.35</v>
      </c>
      <c r="L28760" s="73">
        <v>99.029412307692311</v>
      </c>
    </row>
    <row r="28761" spans="1:12" x14ac:dyDescent="0.35">
      <c r="A28761" s="1" t="s">
        <v>47536</v>
      </c>
      <c r="B28761" t="s">
        <v>47537</v>
      </c>
      <c r="C28761" t="s">
        <v>34</v>
      </c>
      <c r="D28761" t="s">
        <v>35</v>
      </c>
      <c r="E28761">
        <v>1</v>
      </c>
      <c r="F28761" s="2">
        <v>114.66</v>
      </c>
      <c r="G28761" s="3">
        <v>709.27</v>
      </c>
      <c r="H28761" s="3">
        <v>1.1466000000000001</v>
      </c>
      <c r="I28761" s="3">
        <v>5.3890199999999995</v>
      </c>
      <c r="J28761" s="3">
        <v>121.19562000000001</v>
      </c>
      <c r="K28761" s="4">
        <v>0.35</v>
      </c>
      <c r="L28761" s="73">
        <v>220.01666399999999</v>
      </c>
    </row>
    <row r="28762" spans="1:12" x14ac:dyDescent="0.35">
      <c r="A28762" s="1" t="s">
        <v>47538</v>
      </c>
      <c r="B28762" t="s">
        <v>47539</v>
      </c>
      <c r="C28762" t="s">
        <v>34</v>
      </c>
      <c r="D28762" t="s">
        <v>35</v>
      </c>
      <c r="E28762">
        <v>1</v>
      </c>
      <c r="F28762" s="2">
        <v>20.100000000000001</v>
      </c>
      <c r="G28762" s="3">
        <v>129.94999999999999</v>
      </c>
      <c r="H28762" s="3">
        <v>0.20100000000000001</v>
      </c>
      <c r="I28762" s="3">
        <v>0.9447000000000001</v>
      </c>
      <c r="J28762" s="3">
        <v>21.245700000000003</v>
      </c>
      <c r="K28762" s="4">
        <v>0.35000000000000003</v>
      </c>
      <c r="L28762" s="73">
        <v>38.569116923076933</v>
      </c>
    </row>
    <row r="28763" spans="1:12" x14ac:dyDescent="0.35">
      <c r="A28763" s="1" t="s">
        <v>47540</v>
      </c>
      <c r="B28763" t="s">
        <v>47541</v>
      </c>
      <c r="C28763" t="s">
        <v>21</v>
      </c>
      <c r="D28763" t="s">
        <v>22</v>
      </c>
      <c r="E28763">
        <v>1</v>
      </c>
      <c r="F28763" s="2">
        <v>281.89</v>
      </c>
      <c r="G28763" s="3">
        <v>536</v>
      </c>
      <c r="H28763" s="3">
        <v>2.8188999999999997</v>
      </c>
      <c r="I28763" s="3">
        <v>13.24883</v>
      </c>
      <c r="J28763" s="3">
        <v>297.95772999999997</v>
      </c>
      <c r="K28763" s="4">
        <v>0.35</v>
      </c>
      <c r="L28763" s="73">
        <v>540.907879076923</v>
      </c>
    </row>
    <row r="28764" spans="1:12" x14ac:dyDescent="0.35">
      <c r="A28764" s="1" t="s">
        <v>47542</v>
      </c>
      <c r="B28764" t="s">
        <v>47543</v>
      </c>
      <c r="C28764" t="s">
        <v>34</v>
      </c>
      <c r="D28764" t="s">
        <v>35</v>
      </c>
      <c r="E28764">
        <v>1</v>
      </c>
      <c r="F28764" s="2">
        <v>54.01</v>
      </c>
      <c r="G28764" s="3">
        <v>282.77</v>
      </c>
      <c r="H28764" s="3">
        <v>0.54010000000000002</v>
      </c>
      <c r="I28764" s="3">
        <v>2.5384699999999998</v>
      </c>
      <c r="J28764" s="3">
        <v>57.088569999999997</v>
      </c>
      <c r="K28764" s="4">
        <v>0.34999999999999992</v>
      </c>
      <c r="L28764" s="73">
        <v>103.63771169230768</v>
      </c>
    </row>
    <row r="28765" spans="1:12" x14ac:dyDescent="0.35">
      <c r="A28765" s="1" t="s">
        <v>47544</v>
      </c>
      <c r="B28765" t="s">
        <v>47545</v>
      </c>
      <c r="C28765" t="s">
        <v>34</v>
      </c>
      <c r="D28765" t="s">
        <v>35</v>
      </c>
      <c r="E28765">
        <v>1</v>
      </c>
      <c r="F28765" s="2">
        <v>15.44</v>
      </c>
      <c r="G28765" s="3">
        <v>114.45</v>
      </c>
      <c r="H28765" s="3">
        <v>0.15440000000000001</v>
      </c>
      <c r="I28765" s="3">
        <v>0.72567999999999999</v>
      </c>
      <c r="J28765" s="3">
        <v>16.320080000000001</v>
      </c>
      <c r="K28765" s="4">
        <v>0.35</v>
      </c>
      <c r="L28765" s="73">
        <v>29.627222153846155</v>
      </c>
    </row>
    <row r="28766" spans="1:12" x14ac:dyDescent="0.35">
      <c r="A28766" s="1" t="s">
        <v>47546</v>
      </c>
      <c r="B28766" t="s">
        <v>47547</v>
      </c>
      <c r="C28766" t="s">
        <v>1467</v>
      </c>
      <c r="D28766" t="s">
        <v>1468</v>
      </c>
      <c r="E28766">
        <v>1</v>
      </c>
      <c r="F28766" s="2">
        <v>30.24</v>
      </c>
      <c r="G28766" s="3">
        <v>68</v>
      </c>
      <c r="H28766" s="3">
        <v>0.3024</v>
      </c>
      <c r="I28766" s="3">
        <v>1.4212799999999999</v>
      </c>
      <c r="J28766" s="3">
        <v>31.963679999999997</v>
      </c>
      <c r="K28766" s="4">
        <v>0.35000000000000003</v>
      </c>
      <c r="L28766" s="73">
        <v>58.02637292307692</v>
      </c>
    </row>
    <row r="28767" spans="1:12" x14ac:dyDescent="0.35">
      <c r="A28767" s="1" t="s">
        <v>47548</v>
      </c>
      <c r="B28767" t="s">
        <v>47549</v>
      </c>
      <c r="C28767" t="s">
        <v>34</v>
      </c>
      <c r="D28767" t="s">
        <v>35</v>
      </c>
      <c r="E28767">
        <v>1</v>
      </c>
      <c r="F28767" s="2">
        <v>514.35</v>
      </c>
      <c r="G28767" s="3">
        <v>2692.93</v>
      </c>
      <c r="H28767" s="3">
        <v>5.1435000000000004</v>
      </c>
      <c r="I28767" s="3">
        <v>24.17445</v>
      </c>
      <c r="J28767" s="3">
        <v>543.66795000000002</v>
      </c>
      <c r="K28767" s="4">
        <v>0.35</v>
      </c>
      <c r="L28767" s="73">
        <v>986.96643230769223</v>
      </c>
    </row>
    <row r="28768" spans="1:12" x14ac:dyDescent="0.35">
      <c r="A28768" s="1" t="s">
        <v>47550</v>
      </c>
      <c r="B28768" t="s">
        <v>47541</v>
      </c>
      <c r="C28768" t="s">
        <v>21</v>
      </c>
      <c r="D28768" t="s">
        <v>22</v>
      </c>
      <c r="E28768">
        <v>1</v>
      </c>
      <c r="F28768" s="2">
        <v>281.89</v>
      </c>
      <c r="G28768" s="3">
        <v>536</v>
      </c>
      <c r="H28768" s="3">
        <v>2.8188999999999997</v>
      </c>
      <c r="I28768" s="3">
        <v>13.24883</v>
      </c>
      <c r="J28768" s="3">
        <v>297.95772999999997</v>
      </c>
      <c r="K28768" s="4">
        <v>0.35</v>
      </c>
      <c r="L28768" s="73">
        <v>540.907879076923</v>
      </c>
    </row>
    <row r="28769" spans="1:12" x14ac:dyDescent="0.35">
      <c r="A28769" s="1" t="s">
        <v>47551</v>
      </c>
      <c r="B28769" t="s">
        <v>47552</v>
      </c>
      <c r="C28769" t="s">
        <v>34</v>
      </c>
      <c r="D28769" t="s">
        <v>35</v>
      </c>
      <c r="E28769">
        <v>2</v>
      </c>
      <c r="F28769" s="2">
        <v>89.18</v>
      </c>
      <c r="G28769" s="3">
        <v>709.27</v>
      </c>
      <c r="H28769" s="3">
        <v>0.89180000000000004</v>
      </c>
      <c r="I28769" s="3">
        <v>0</v>
      </c>
      <c r="J28769" s="3">
        <v>90.07180000000001</v>
      </c>
      <c r="K28769" s="4">
        <v>0.34999999999999992</v>
      </c>
      <c r="L28769" s="73">
        <v>163.51496</v>
      </c>
    </row>
    <row r="28770" spans="1:12" x14ac:dyDescent="0.35">
      <c r="A28770" s="1" t="s">
        <v>47553</v>
      </c>
      <c r="B28770" t="s">
        <v>47554</v>
      </c>
      <c r="C28770" t="s">
        <v>34</v>
      </c>
      <c r="D28770" t="s">
        <v>35</v>
      </c>
      <c r="E28770">
        <v>1</v>
      </c>
      <c r="F28770" s="2">
        <v>131.80000000000001</v>
      </c>
      <c r="G28770" s="3">
        <v>227</v>
      </c>
      <c r="H28770" s="3">
        <v>1.3180000000000001</v>
      </c>
      <c r="I28770" s="3">
        <v>6.1946000000000003</v>
      </c>
      <c r="J28770" s="3">
        <v>139.31260000000003</v>
      </c>
      <c r="K28770" s="4">
        <v>0.35</v>
      </c>
      <c r="L28770" s="73">
        <v>252.9059507692308</v>
      </c>
    </row>
    <row r="28771" spans="1:12" x14ac:dyDescent="0.35">
      <c r="A28771" s="1" t="s">
        <v>47555</v>
      </c>
      <c r="B28771" t="s">
        <v>47556</v>
      </c>
      <c r="C28771" t="s">
        <v>34</v>
      </c>
      <c r="D28771" t="s">
        <v>35</v>
      </c>
      <c r="E28771">
        <v>1</v>
      </c>
      <c r="F28771" s="2">
        <v>26.21</v>
      </c>
      <c r="G28771" s="3">
        <v>155.18</v>
      </c>
      <c r="H28771" s="3">
        <v>0.2621</v>
      </c>
      <c r="I28771" s="3">
        <v>1.23187</v>
      </c>
      <c r="J28771" s="3">
        <v>27.703970000000002</v>
      </c>
      <c r="K28771" s="4">
        <v>0.34999999999999992</v>
      </c>
      <c r="L28771" s="73">
        <v>50.293360923076925</v>
      </c>
    </row>
    <row r="28772" spans="1:12" x14ac:dyDescent="0.35">
      <c r="A28772" s="1" t="s">
        <v>47557</v>
      </c>
      <c r="B28772" t="s">
        <v>47558</v>
      </c>
      <c r="C28772" t="s">
        <v>34</v>
      </c>
      <c r="D28772" t="s">
        <v>35</v>
      </c>
      <c r="E28772">
        <v>1</v>
      </c>
      <c r="F28772" s="2">
        <v>514.35</v>
      </c>
      <c r="G28772" s="3">
        <v>2692.93</v>
      </c>
      <c r="H28772" s="3">
        <v>5.1435000000000004</v>
      </c>
      <c r="I28772" s="3">
        <v>24.17445</v>
      </c>
      <c r="J28772" s="3">
        <v>543.66795000000002</v>
      </c>
      <c r="K28772" s="4">
        <v>0.35</v>
      </c>
      <c r="L28772" s="73">
        <v>986.96643230769223</v>
      </c>
    </row>
    <row r="28773" spans="1:12" x14ac:dyDescent="0.35">
      <c r="A28773" s="1" t="s">
        <v>47559</v>
      </c>
      <c r="B28773" t="s">
        <v>47560</v>
      </c>
      <c r="C28773" t="s">
        <v>34</v>
      </c>
      <c r="D28773" t="s">
        <v>35</v>
      </c>
      <c r="E28773">
        <v>1</v>
      </c>
      <c r="F28773" s="2">
        <v>514.4</v>
      </c>
      <c r="G28773" s="3">
        <v>2693.19</v>
      </c>
      <c r="H28773" s="3">
        <v>5.1440000000000001</v>
      </c>
      <c r="I28773" s="3">
        <v>24.1768</v>
      </c>
      <c r="J28773" s="3">
        <v>543.72079999999994</v>
      </c>
      <c r="K28773" s="4">
        <v>0.35000000000000003</v>
      </c>
      <c r="L28773" s="73">
        <v>987.06237538461528</v>
      </c>
    </row>
    <row r="28774" spans="1:12" x14ac:dyDescent="0.35">
      <c r="A28774" s="1" t="s">
        <v>47561</v>
      </c>
      <c r="B28774" t="s">
        <v>47562</v>
      </c>
      <c r="C28774" t="s">
        <v>34</v>
      </c>
      <c r="D28774" t="s">
        <v>35</v>
      </c>
      <c r="E28774">
        <v>1</v>
      </c>
      <c r="F28774" s="2">
        <v>54.01</v>
      </c>
      <c r="G28774" s="3">
        <v>282.77</v>
      </c>
      <c r="H28774" s="3">
        <v>0.54010000000000002</v>
      </c>
      <c r="I28774" s="3">
        <v>2.5384699999999998</v>
      </c>
      <c r="J28774" s="3">
        <v>57.088569999999997</v>
      </c>
      <c r="K28774" s="4">
        <v>0.34999999999999992</v>
      </c>
      <c r="L28774" s="73">
        <v>103.63771169230768</v>
      </c>
    </row>
    <row r="28775" spans="1:12" x14ac:dyDescent="0.35">
      <c r="A28775" s="1" t="s">
        <v>47563</v>
      </c>
      <c r="B28775" t="s">
        <v>47564</v>
      </c>
      <c r="C28775" t="s">
        <v>34</v>
      </c>
      <c r="D28775" t="s">
        <v>35</v>
      </c>
      <c r="E28775">
        <v>1</v>
      </c>
      <c r="F28775" s="2">
        <v>30.24</v>
      </c>
      <c r="G28775" s="3">
        <v>103.51</v>
      </c>
      <c r="H28775" s="3">
        <v>0.3024</v>
      </c>
      <c r="I28775" s="3">
        <v>1.4212799999999999</v>
      </c>
      <c r="J28775" s="3">
        <v>31.963679999999997</v>
      </c>
      <c r="K28775" s="4">
        <v>0.35000000000000003</v>
      </c>
      <c r="L28775" s="73">
        <v>58.02637292307692</v>
      </c>
    </row>
    <row r="28776" spans="1:12" x14ac:dyDescent="0.35">
      <c r="A28776" s="1" t="s">
        <v>47565</v>
      </c>
      <c r="B28776" t="s">
        <v>47566</v>
      </c>
      <c r="C28776" t="s">
        <v>34</v>
      </c>
      <c r="D28776" t="s">
        <v>35</v>
      </c>
      <c r="E28776">
        <v>1</v>
      </c>
      <c r="F28776" s="2">
        <v>199.33</v>
      </c>
      <c r="G28776" s="3">
        <v>257.58999999999997</v>
      </c>
      <c r="H28776" s="3">
        <v>1.9933000000000001</v>
      </c>
      <c r="I28776" s="3">
        <v>9.3685100000000006</v>
      </c>
      <c r="J28776" s="3">
        <v>210.69181000000003</v>
      </c>
      <c r="K28776" s="4">
        <v>0.34999999999999992</v>
      </c>
      <c r="L28776" s="73">
        <v>382.48667046153849</v>
      </c>
    </row>
    <row r="28777" spans="1:12" x14ac:dyDescent="0.35">
      <c r="A28777" s="1" t="s">
        <v>47567</v>
      </c>
      <c r="B28777" t="s">
        <v>47568</v>
      </c>
      <c r="C28777" t="s">
        <v>34</v>
      </c>
      <c r="D28777" t="s">
        <v>35</v>
      </c>
      <c r="E28777">
        <v>1</v>
      </c>
      <c r="F28777" s="2">
        <v>145.34</v>
      </c>
      <c r="G28777" s="3">
        <v>714.66</v>
      </c>
      <c r="H28777" s="3">
        <v>1.4534</v>
      </c>
      <c r="I28777" s="3">
        <v>6.8309800000000003</v>
      </c>
      <c r="J28777" s="3">
        <v>153.62438</v>
      </c>
      <c r="K28777" s="4">
        <v>0.35000000000000003</v>
      </c>
      <c r="L28777" s="73">
        <v>278.887336</v>
      </c>
    </row>
    <row r="28778" spans="1:12" x14ac:dyDescent="0.35">
      <c r="A28778" s="1" t="s">
        <v>47569</v>
      </c>
      <c r="B28778" t="s">
        <v>47570</v>
      </c>
      <c r="C28778" t="s">
        <v>34</v>
      </c>
      <c r="D28778" t="s">
        <v>35</v>
      </c>
      <c r="E28778">
        <v>1</v>
      </c>
      <c r="F28778" s="2">
        <v>28.76</v>
      </c>
      <c r="G28778" s="3">
        <v>151.94</v>
      </c>
      <c r="H28778" s="3">
        <v>0.28760000000000002</v>
      </c>
      <c r="I28778" s="3">
        <v>1.35172</v>
      </c>
      <c r="J28778" s="3">
        <v>30.399320000000003</v>
      </c>
      <c r="K28778" s="4">
        <v>0.35</v>
      </c>
      <c r="L28778" s="73">
        <v>55.18645784615385</v>
      </c>
    </row>
    <row r="28779" spans="1:12" x14ac:dyDescent="0.35">
      <c r="A28779" s="1" t="s">
        <v>47571</v>
      </c>
      <c r="B28779" t="s">
        <v>47572</v>
      </c>
      <c r="C28779" t="s">
        <v>34</v>
      </c>
      <c r="D28779" t="s">
        <v>35</v>
      </c>
      <c r="E28779">
        <v>1</v>
      </c>
      <c r="F28779" s="2">
        <v>30.45</v>
      </c>
      <c r="G28779" s="3">
        <v>103.51</v>
      </c>
      <c r="H28779" s="3">
        <v>0.30449999999999999</v>
      </c>
      <c r="I28779" s="3">
        <v>1.4311499999999999</v>
      </c>
      <c r="J28779" s="3">
        <v>32.185650000000003</v>
      </c>
      <c r="K28779" s="4">
        <v>0.35</v>
      </c>
      <c r="L28779" s="73">
        <v>58.429333846153845</v>
      </c>
    </row>
    <row r="28780" spans="1:12" x14ac:dyDescent="0.35">
      <c r="A28780" s="1" t="s">
        <v>47573</v>
      </c>
      <c r="B28780" t="s">
        <v>47574</v>
      </c>
      <c r="C28780" t="s">
        <v>363</v>
      </c>
      <c r="D28780" t="s">
        <v>364</v>
      </c>
      <c r="E28780">
        <v>1</v>
      </c>
      <c r="F28780" s="2">
        <v>2.61</v>
      </c>
      <c r="G28780" s="3">
        <v>5</v>
      </c>
      <c r="H28780" s="3">
        <v>2.6099999999999998E-2</v>
      </c>
      <c r="I28780" s="3">
        <v>0.12267</v>
      </c>
      <c r="J28780" s="3">
        <v>2.7587699999999997</v>
      </c>
      <c r="K28780" s="4">
        <v>0.35000000000000003</v>
      </c>
      <c r="L28780" s="73">
        <v>5.0082286153846152</v>
      </c>
    </row>
    <row r="28781" spans="1:12" x14ac:dyDescent="0.35">
      <c r="A28781" s="1" t="s">
        <v>47575</v>
      </c>
      <c r="B28781" t="s">
        <v>13837</v>
      </c>
      <c r="C28781" t="s">
        <v>34</v>
      </c>
      <c r="D28781" t="s">
        <v>35</v>
      </c>
      <c r="E28781">
        <v>1</v>
      </c>
      <c r="F28781" s="2">
        <v>274.8</v>
      </c>
      <c r="G28781" s="3">
        <v>522</v>
      </c>
      <c r="H28781" s="3">
        <v>2.7480000000000002</v>
      </c>
      <c r="I28781" s="3">
        <v>12.915600000000001</v>
      </c>
      <c r="J28781" s="3">
        <v>290.46359999999999</v>
      </c>
      <c r="K28781" s="4">
        <v>0.34999999999999992</v>
      </c>
      <c r="L28781" s="73">
        <v>527.30315076923068</v>
      </c>
    </row>
    <row r="28782" spans="1:12" x14ac:dyDescent="0.35">
      <c r="A28782" s="1" t="s">
        <v>47576</v>
      </c>
      <c r="B28782" t="s">
        <v>47577</v>
      </c>
      <c r="C28782" t="s">
        <v>1467</v>
      </c>
      <c r="D28782" t="s">
        <v>1468</v>
      </c>
      <c r="E28782">
        <v>1</v>
      </c>
      <c r="F28782" s="2">
        <v>9.06</v>
      </c>
      <c r="G28782" s="3">
        <v>18</v>
      </c>
      <c r="H28782" s="3">
        <v>9.06E-2</v>
      </c>
      <c r="I28782" s="3">
        <v>0.42582000000000003</v>
      </c>
      <c r="J28782" s="3">
        <v>9.5764200000000006</v>
      </c>
      <c r="K28782" s="4">
        <v>0.34999999999999992</v>
      </c>
      <c r="L28782" s="73">
        <v>17.384885538461539</v>
      </c>
    </row>
    <row r="28783" spans="1:12" x14ac:dyDescent="0.35">
      <c r="A28783" s="1" t="s">
        <v>47578</v>
      </c>
      <c r="B28783" t="s">
        <v>47545</v>
      </c>
      <c r="C28783" t="s">
        <v>34</v>
      </c>
      <c r="D28783" t="s">
        <v>35</v>
      </c>
      <c r="E28783">
        <v>1</v>
      </c>
      <c r="F28783" s="2">
        <v>15.44</v>
      </c>
      <c r="G28783" s="3">
        <v>114.45</v>
      </c>
      <c r="H28783" s="3">
        <v>0.15440000000000001</v>
      </c>
      <c r="I28783" s="3">
        <v>0.72567999999999999</v>
      </c>
      <c r="J28783" s="3">
        <v>16.320080000000001</v>
      </c>
      <c r="K28783" s="4">
        <v>0.35</v>
      </c>
      <c r="L28783" s="73">
        <v>29.627222153846155</v>
      </c>
    </row>
    <row r="28784" spans="1:12" x14ac:dyDescent="0.35">
      <c r="A28784" s="1" t="s">
        <v>47579</v>
      </c>
      <c r="B28784" t="s">
        <v>47580</v>
      </c>
      <c r="C28784" t="s">
        <v>1467</v>
      </c>
      <c r="D28784" t="s">
        <v>1468</v>
      </c>
      <c r="E28784">
        <v>1</v>
      </c>
      <c r="F28784" s="2">
        <v>6.72</v>
      </c>
      <c r="G28784" s="3">
        <v>14</v>
      </c>
      <c r="H28784" s="3">
        <v>6.7199999999999996E-2</v>
      </c>
      <c r="I28784" s="3">
        <v>0.31584000000000001</v>
      </c>
      <c r="J28784" s="3">
        <v>7.1030399999999991</v>
      </c>
      <c r="K28784" s="4">
        <v>0.35</v>
      </c>
      <c r="L28784" s="73">
        <v>12.894749538461536</v>
      </c>
    </row>
    <row r="28785" spans="1:12" x14ac:dyDescent="0.35">
      <c r="A28785" s="1" t="s">
        <v>47581</v>
      </c>
      <c r="B28785" t="s">
        <v>47582</v>
      </c>
      <c r="C28785" t="s">
        <v>34</v>
      </c>
      <c r="D28785" t="s">
        <v>35</v>
      </c>
      <c r="E28785">
        <v>1</v>
      </c>
      <c r="F28785" s="2">
        <v>23.97</v>
      </c>
      <c r="G28785" s="3">
        <v>112.62</v>
      </c>
      <c r="H28785" s="3">
        <v>0.2397</v>
      </c>
      <c r="I28785" s="3">
        <v>1.12659</v>
      </c>
      <c r="J28785" s="3">
        <v>25.336289999999998</v>
      </c>
      <c r="K28785" s="4">
        <v>0.34999999999999992</v>
      </c>
      <c r="L28785" s="73">
        <v>45.995111076923067</v>
      </c>
    </row>
    <row r="28786" spans="1:12" x14ac:dyDescent="0.35">
      <c r="A28786" s="1" t="s">
        <v>47583</v>
      </c>
      <c r="B28786" t="s">
        <v>47584</v>
      </c>
      <c r="C28786" t="s">
        <v>1467</v>
      </c>
      <c r="D28786" t="s">
        <v>1468</v>
      </c>
      <c r="E28786">
        <v>1</v>
      </c>
      <c r="F28786" s="2">
        <v>224.27</v>
      </c>
      <c r="G28786" s="3">
        <v>442</v>
      </c>
      <c r="H28786" s="3">
        <v>2.2427000000000001</v>
      </c>
      <c r="I28786" s="3">
        <v>10.54069</v>
      </c>
      <c r="J28786" s="3">
        <v>237.05339000000004</v>
      </c>
      <c r="K28786" s="4">
        <v>0.35</v>
      </c>
      <c r="L28786" s="73">
        <v>430.34307723076927</v>
      </c>
    </row>
    <row r="28787" spans="1:12" x14ac:dyDescent="0.35">
      <c r="A28787" s="1" t="s">
        <v>47585</v>
      </c>
      <c r="B28787" t="s">
        <v>47586</v>
      </c>
      <c r="C28787" t="s">
        <v>34</v>
      </c>
      <c r="D28787" t="s">
        <v>35</v>
      </c>
      <c r="E28787">
        <v>1</v>
      </c>
      <c r="F28787" s="2">
        <v>40.119999999999997</v>
      </c>
      <c r="G28787" s="3">
        <v>129</v>
      </c>
      <c r="H28787" s="3">
        <v>0.4012</v>
      </c>
      <c r="I28787" s="3">
        <v>1.88564</v>
      </c>
      <c r="J28787" s="3">
        <v>42.406840000000003</v>
      </c>
      <c r="K28787" s="4">
        <v>0.34999999999999992</v>
      </c>
      <c r="L28787" s="73">
        <v>76.984724923076925</v>
      </c>
    </row>
    <row r="28788" spans="1:12" x14ac:dyDescent="0.35">
      <c r="A28788" s="1" t="s">
        <v>47587</v>
      </c>
      <c r="B28788" t="s">
        <v>32431</v>
      </c>
      <c r="C28788" t="s">
        <v>363</v>
      </c>
      <c r="D28788" t="s">
        <v>364</v>
      </c>
      <c r="E28788">
        <v>1</v>
      </c>
      <c r="F28788" s="2">
        <v>3.89</v>
      </c>
      <c r="G28788" s="3">
        <v>8</v>
      </c>
      <c r="H28788" s="3">
        <v>3.8900000000000004E-2</v>
      </c>
      <c r="I28788" s="3">
        <v>0.18282999999999999</v>
      </c>
      <c r="J28788" s="3">
        <v>4.1117299999999997</v>
      </c>
      <c r="K28788" s="4">
        <v>0.35000000000000003</v>
      </c>
      <c r="L28788" s="73">
        <v>7.4643713846153839</v>
      </c>
    </row>
    <row r="28789" spans="1:12" x14ac:dyDescent="0.35">
      <c r="A28789" s="1" t="s">
        <v>47588</v>
      </c>
      <c r="B28789" t="s">
        <v>13894</v>
      </c>
      <c r="C28789" t="s">
        <v>34</v>
      </c>
      <c r="D28789" t="s">
        <v>35</v>
      </c>
      <c r="E28789">
        <v>1</v>
      </c>
      <c r="F28789" s="2">
        <v>12.01</v>
      </c>
      <c r="G28789" s="3">
        <v>23</v>
      </c>
      <c r="H28789" s="3">
        <v>0.1201</v>
      </c>
      <c r="I28789" s="3">
        <v>0.56447000000000003</v>
      </c>
      <c r="J28789" s="3">
        <v>12.694570000000001</v>
      </c>
      <c r="K28789" s="4">
        <v>0.34999999999999992</v>
      </c>
      <c r="L28789" s="73">
        <v>23.045527076923076</v>
      </c>
    </row>
    <row r="28790" spans="1:12" x14ac:dyDescent="0.35">
      <c r="A28790" s="1">
        <v>10141761</v>
      </c>
      <c r="B28790" t="s">
        <v>47589</v>
      </c>
      <c r="C28790" t="s">
        <v>34</v>
      </c>
      <c r="D28790" t="s">
        <v>35</v>
      </c>
      <c r="E28790">
        <v>1</v>
      </c>
      <c r="F28790" s="2">
        <v>688.9</v>
      </c>
      <c r="G28790" s="3">
        <v>1213.6880000000001</v>
      </c>
      <c r="H28790" s="3">
        <v>6.8890000000000002</v>
      </c>
      <c r="I28790" s="3">
        <v>32.378299999999996</v>
      </c>
      <c r="J28790" s="3">
        <v>728.16729999999995</v>
      </c>
      <c r="K28790" s="4">
        <v>0.35000000000000003</v>
      </c>
      <c r="L28790" s="73">
        <v>1321.9037138461538</v>
      </c>
    </row>
    <row r="28791" spans="1:12" x14ac:dyDescent="0.35">
      <c r="A28791" s="1" t="s">
        <v>47590</v>
      </c>
      <c r="B28791" t="s">
        <v>47591</v>
      </c>
      <c r="C28791" t="s">
        <v>34</v>
      </c>
      <c r="D28791" t="s">
        <v>35</v>
      </c>
      <c r="E28791">
        <v>1</v>
      </c>
      <c r="F28791" s="2">
        <v>2058.8200000000002</v>
      </c>
      <c r="G28791" s="3">
        <v>10779.16</v>
      </c>
      <c r="H28791" s="3">
        <v>20.588200000000001</v>
      </c>
      <c r="I28791" s="3">
        <v>96.764540000000011</v>
      </c>
      <c r="J28791" s="3">
        <v>2176.1727400000004</v>
      </c>
      <c r="K28791" s="4">
        <v>0.35</v>
      </c>
      <c r="L28791" s="73">
        <v>3950.5905126153853</v>
      </c>
    </row>
    <row r="28792" spans="1:12" x14ac:dyDescent="0.35">
      <c r="A28792" s="1" t="s">
        <v>47592</v>
      </c>
      <c r="B28792" t="s">
        <v>47593</v>
      </c>
      <c r="C28792" t="s">
        <v>34</v>
      </c>
      <c r="D28792" t="s">
        <v>35</v>
      </c>
      <c r="E28792">
        <v>1</v>
      </c>
      <c r="F28792" s="2">
        <v>28897.52</v>
      </c>
      <c r="G28792" s="3">
        <v>151296</v>
      </c>
      <c r="H28792" s="3">
        <v>288.97520000000003</v>
      </c>
      <c r="I28792" s="3">
        <v>1358.18344</v>
      </c>
      <c r="J28792" s="3">
        <v>30544.678640000002</v>
      </c>
      <c r="K28792" s="4">
        <v>0.35</v>
      </c>
      <c r="L28792" s="73">
        <v>55450.339684923078</v>
      </c>
    </row>
    <row r="28793" spans="1:12" x14ac:dyDescent="0.35">
      <c r="A28793" s="1" t="s">
        <v>47594</v>
      </c>
      <c r="B28793" t="s">
        <v>47595</v>
      </c>
      <c r="C28793" t="s">
        <v>34</v>
      </c>
      <c r="D28793" t="s">
        <v>35</v>
      </c>
      <c r="E28793">
        <v>1</v>
      </c>
      <c r="F28793" s="2">
        <v>2294.12</v>
      </c>
      <c r="G28793" s="3">
        <v>12011.1</v>
      </c>
      <c r="H28793" s="3">
        <v>22.941199999999998</v>
      </c>
      <c r="I28793" s="3">
        <v>107.82364</v>
      </c>
      <c r="J28793" s="3">
        <v>2424.8848400000002</v>
      </c>
      <c r="K28793" s="4">
        <v>0.35</v>
      </c>
      <c r="L28793" s="73">
        <v>4402.0986326153843</v>
      </c>
    </row>
    <row r="28794" spans="1:12" x14ac:dyDescent="0.35">
      <c r="A28794" s="1" t="s">
        <v>47596</v>
      </c>
      <c r="B28794" t="s">
        <v>47597</v>
      </c>
      <c r="C28794" t="s">
        <v>34</v>
      </c>
      <c r="D28794" t="s">
        <v>35</v>
      </c>
      <c r="E28794">
        <v>1</v>
      </c>
      <c r="F28794" s="2">
        <v>25590.42</v>
      </c>
      <c r="G28794" s="3">
        <v>133981</v>
      </c>
      <c r="H28794" s="3">
        <v>255.90419999999997</v>
      </c>
      <c r="I28794" s="3">
        <v>1202.74974</v>
      </c>
      <c r="J28794" s="3">
        <v>27049.073939999998</v>
      </c>
      <c r="K28794" s="4">
        <v>0.35</v>
      </c>
      <c r="L28794" s="73">
        <v>49104.472691076917</v>
      </c>
    </row>
    <row r="28795" spans="1:12" x14ac:dyDescent="0.35">
      <c r="A28795" s="1" t="s">
        <v>47598</v>
      </c>
      <c r="B28795" t="s">
        <v>47599</v>
      </c>
      <c r="C28795" t="s">
        <v>34</v>
      </c>
      <c r="D28795" t="s">
        <v>35</v>
      </c>
      <c r="E28795">
        <v>1</v>
      </c>
      <c r="F28795" s="2">
        <v>5012.99</v>
      </c>
      <c r="G28795" s="3">
        <v>26246</v>
      </c>
      <c r="H28795" s="3">
        <v>50.129899999999999</v>
      </c>
      <c r="I28795" s="3">
        <v>235.61052999999998</v>
      </c>
      <c r="J28795" s="3">
        <v>5298.7304299999996</v>
      </c>
      <c r="K28795" s="4">
        <v>0.35</v>
      </c>
      <c r="L28795" s="73">
        <v>9619.2337036923072</v>
      </c>
    </row>
    <row r="28796" spans="1:12" x14ac:dyDescent="0.35">
      <c r="A28796" s="1" t="s">
        <v>47600</v>
      </c>
      <c r="B28796" t="s">
        <v>47601</v>
      </c>
      <c r="C28796" t="s">
        <v>34</v>
      </c>
      <c r="D28796" t="s">
        <v>35</v>
      </c>
      <c r="E28796">
        <v>1</v>
      </c>
      <c r="F28796" s="2">
        <v>48.79</v>
      </c>
      <c r="G28796" s="3">
        <v>255.45</v>
      </c>
      <c r="H28796" s="3">
        <v>0.4879</v>
      </c>
      <c r="I28796" s="3">
        <v>2.2931300000000001</v>
      </c>
      <c r="J28796" s="3">
        <v>51.57103</v>
      </c>
      <c r="K28796" s="4">
        <v>0.34999999999999992</v>
      </c>
      <c r="L28796" s="73">
        <v>93.621254461538456</v>
      </c>
    </row>
    <row r="28797" spans="1:12" x14ac:dyDescent="0.35">
      <c r="A28797" s="1" t="s">
        <v>47602</v>
      </c>
      <c r="B28797" t="s">
        <v>47603</v>
      </c>
      <c r="C28797" t="s">
        <v>34</v>
      </c>
      <c r="D28797" t="s">
        <v>35</v>
      </c>
      <c r="E28797">
        <v>1</v>
      </c>
      <c r="F28797" s="2">
        <v>1.0900000000000001</v>
      </c>
      <c r="G28797" s="3">
        <v>5.71</v>
      </c>
      <c r="H28797" s="3">
        <v>1.0900000000000002E-2</v>
      </c>
      <c r="I28797" s="3">
        <v>5.1230000000000005E-2</v>
      </c>
      <c r="J28797" s="3">
        <v>1.1521300000000001</v>
      </c>
      <c r="K28797" s="4">
        <v>0.35</v>
      </c>
      <c r="L28797" s="73">
        <v>2.091559076923077</v>
      </c>
    </row>
    <row r="28798" spans="1:12" x14ac:dyDescent="0.35">
      <c r="A28798" s="1" t="s">
        <v>47604</v>
      </c>
      <c r="B28798" t="s">
        <v>47605</v>
      </c>
      <c r="C28798" t="s">
        <v>34</v>
      </c>
      <c r="D28798" t="s">
        <v>35</v>
      </c>
      <c r="E28798">
        <v>1</v>
      </c>
      <c r="F28798" s="2">
        <v>7282.18</v>
      </c>
      <c r="G28798" s="3">
        <v>38126.6</v>
      </c>
      <c r="H28798" s="3">
        <v>72.82180000000001</v>
      </c>
      <c r="I28798" s="3">
        <v>342.26246000000003</v>
      </c>
      <c r="J28798" s="3">
        <v>7697.2642599999999</v>
      </c>
      <c r="K28798" s="4">
        <v>0.35000000000000003</v>
      </c>
      <c r="L28798" s="73">
        <v>13973.495118153845</v>
      </c>
    </row>
    <row r="28799" spans="1:12" x14ac:dyDescent="0.35">
      <c r="A28799" s="1" t="s">
        <v>47606</v>
      </c>
      <c r="B28799" t="s">
        <v>47607</v>
      </c>
      <c r="C28799" t="s">
        <v>34</v>
      </c>
      <c r="D28799" t="s">
        <v>35</v>
      </c>
      <c r="E28799">
        <v>1</v>
      </c>
      <c r="F28799" s="2">
        <v>364.56</v>
      </c>
      <c r="G28799" s="3">
        <v>1908.69</v>
      </c>
      <c r="H28799" s="3">
        <v>3.6456</v>
      </c>
      <c r="I28799" s="3">
        <v>17.134319999999999</v>
      </c>
      <c r="J28799" s="3">
        <v>385.33992000000001</v>
      </c>
      <c r="K28799" s="4">
        <v>0.35</v>
      </c>
      <c r="L28799" s="73">
        <v>699.54016246153844</v>
      </c>
    </row>
    <row r="28800" spans="1:12" x14ac:dyDescent="0.35">
      <c r="A28800" s="1" t="s">
        <v>47608</v>
      </c>
      <c r="B28800" t="s">
        <v>47609</v>
      </c>
      <c r="C28800" t="s">
        <v>34</v>
      </c>
      <c r="D28800" t="s">
        <v>35</v>
      </c>
      <c r="E28800">
        <v>1</v>
      </c>
      <c r="F28800" s="2">
        <v>5012.99</v>
      </c>
      <c r="G28800" s="3">
        <v>26246</v>
      </c>
      <c r="H28800" s="3">
        <v>50.129899999999999</v>
      </c>
      <c r="I28800" s="3">
        <v>235.61052999999998</v>
      </c>
      <c r="J28800" s="3">
        <v>5298.7304299999996</v>
      </c>
      <c r="K28800" s="4">
        <v>0.35</v>
      </c>
      <c r="L28800" s="73">
        <v>9619.2337036923072</v>
      </c>
    </row>
    <row r="28801" spans="1:12" x14ac:dyDescent="0.35">
      <c r="A28801" s="1" t="s">
        <v>47610</v>
      </c>
      <c r="B28801" t="s">
        <v>47611</v>
      </c>
      <c r="C28801" t="s">
        <v>34</v>
      </c>
      <c r="D28801" t="s">
        <v>35</v>
      </c>
      <c r="E28801">
        <v>1</v>
      </c>
      <c r="F28801" s="2">
        <v>321.94</v>
      </c>
      <c r="G28801" s="3">
        <v>1685.55</v>
      </c>
      <c r="H28801" s="3">
        <v>3.2194000000000003</v>
      </c>
      <c r="I28801" s="3">
        <v>15.131180000000001</v>
      </c>
      <c r="J28801" s="3">
        <v>340.29057999999998</v>
      </c>
      <c r="K28801" s="4">
        <v>0.34999999999999992</v>
      </c>
      <c r="L28801" s="73">
        <v>617.7582836923076</v>
      </c>
    </row>
    <row r="28802" spans="1:12" x14ac:dyDescent="0.35">
      <c r="A28802" s="1" t="s">
        <v>47612</v>
      </c>
      <c r="B28802" t="s">
        <v>47613</v>
      </c>
      <c r="C28802" t="s">
        <v>34</v>
      </c>
      <c r="D28802" t="s">
        <v>35</v>
      </c>
      <c r="E28802">
        <v>1</v>
      </c>
      <c r="F28802" s="2">
        <v>48.79</v>
      </c>
      <c r="G28802" s="3">
        <v>255.45</v>
      </c>
      <c r="H28802" s="3">
        <v>0.4879</v>
      </c>
      <c r="I28802" s="3">
        <v>2.2931300000000001</v>
      </c>
      <c r="J28802" s="3">
        <v>51.57103</v>
      </c>
      <c r="K28802" s="4">
        <v>0.34999999999999992</v>
      </c>
      <c r="L28802" s="73">
        <v>93.621254461538456</v>
      </c>
    </row>
    <row r="28803" spans="1:12" x14ac:dyDescent="0.35">
      <c r="A28803" s="1" t="s">
        <v>47614</v>
      </c>
      <c r="B28803" t="s">
        <v>47615</v>
      </c>
      <c r="C28803" t="s">
        <v>34</v>
      </c>
      <c r="D28803" t="s">
        <v>35</v>
      </c>
      <c r="E28803">
        <v>1</v>
      </c>
      <c r="F28803" s="2">
        <v>917.18</v>
      </c>
      <c r="G28803" s="3">
        <v>4801.99</v>
      </c>
      <c r="H28803" s="3">
        <v>9.1717999999999993</v>
      </c>
      <c r="I28803" s="3">
        <v>43.107459999999996</v>
      </c>
      <c r="J28803" s="3">
        <v>969.45925999999986</v>
      </c>
      <c r="K28803" s="4">
        <v>0.35</v>
      </c>
      <c r="L28803" s="73">
        <v>1759.9414258461534</v>
      </c>
    </row>
    <row r="28804" spans="1:12" x14ac:dyDescent="0.35">
      <c r="A28804" s="1" t="s">
        <v>47616</v>
      </c>
      <c r="B28804" t="s">
        <v>47617</v>
      </c>
      <c r="C28804" t="s">
        <v>34</v>
      </c>
      <c r="D28804" t="s">
        <v>35</v>
      </c>
      <c r="E28804">
        <v>1</v>
      </c>
      <c r="F28804" s="2">
        <v>48.79</v>
      </c>
      <c r="G28804" s="3">
        <v>255.45</v>
      </c>
      <c r="H28804" s="3">
        <v>0.4879</v>
      </c>
      <c r="I28804" s="3">
        <v>2.2931300000000001</v>
      </c>
      <c r="J28804" s="3">
        <v>51.57103</v>
      </c>
      <c r="K28804" s="4">
        <v>0.34999999999999992</v>
      </c>
      <c r="L28804" s="73">
        <v>93.621254461538456</v>
      </c>
    </row>
    <row r="28805" spans="1:12" x14ac:dyDescent="0.35">
      <c r="A28805" s="1" t="s">
        <v>47618</v>
      </c>
      <c r="B28805" t="s">
        <v>47619</v>
      </c>
      <c r="C28805" t="s">
        <v>34</v>
      </c>
      <c r="D28805" t="s">
        <v>35</v>
      </c>
      <c r="E28805">
        <v>1</v>
      </c>
      <c r="F28805" s="2">
        <v>48.79</v>
      </c>
      <c r="G28805" s="3">
        <v>255.45</v>
      </c>
      <c r="H28805" s="3">
        <v>0.4879</v>
      </c>
      <c r="I28805" s="3">
        <v>2.2931300000000001</v>
      </c>
      <c r="J28805" s="3">
        <v>51.57103</v>
      </c>
      <c r="K28805" s="4">
        <v>0.34999999999999992</v>
      </c>
      <c r="L28805" s="73">
        <v>93.621254461538456</v>
      </c>
    </row>
    <row r="28806" spans="1:12" x14ac:dyDescent="0.35">
      <c r="A28806" s="1" t="s">
        <v>47620</v>
      </c>
      <c r="B28806" t="s">
        <v>47621</v>
      </c>
      <c r="C28806" t="s">
        <v>34</v>
      </c>
      <c r="D28806" t="s">
        <v>35</v>
      </c>
      <c r="E28806">
        <v>1</v>
      </c>
      <c r="F28806" s="2">
        <v>5225.3599999999997</v>
      </c>
      <c r="G28806" s="3">
        <v>27357.9</v>
      </c>
      <c r="H28806" s="3">
        <v>52.253599999999999</v>
      </c>
      <c r="I28806" s="3">
        <v>245.59191999999999</v>
      </c>
      <c r="J28806" s="3">
        <v>5523.2055199999995</v>
      </c>
      <c r="K28806" s="4">
        <v>0.34999999999999992</v>
      </c>
      <c r="L28806" s="73">
        <v>10026.742328615383</v>
      </c>
    </row>
    <row r="28807" spans="1:12" x14ac:dyDescent="0.35">
      <c r="A28807" s="1" t="s">
        <v>47622</v>
      </c>
      <c r="B28807" t="s">
        <v>47623</v>
      </c>
      <c r="C28807" t="s">
        <v>34</v>
      </c>
      <c r="D28807" t="s">
        <v>35</v>
      </c>
      <c r="E28807">
        <v>1</v>
      </c>
      <c r="F28807" s="2">
        <v>1.0900000000000001</v>
      </c>
      <c r="G28807" s="3">
        <v>5.71</v>
      </c>
      <c r="H28807" s="3">
        <v>1.0900000000000002E-2</v>
      </c>
      <c r="I28807" s="3">
        <v>5.1230000000000005E-2</v>
      </c>
      <c r="J28807" s="3">
        <v>1.1521300000000001</v>
      </c>
      <c r="K28807" s="4">
        <v>0.35</v>
      </c>
      <c r="L28807" s="73">
        <v>2.091559076923077</v>
      </c>
    </row>
    <row r="28808" spans="1:12" x14ac:dyDescent="0.35">
      <c r="A28808" s="1" t="s">
        <v>47624</v>
      </c>
      <c r="B28808" t="s">
        <v>47625</v>
      </c>
      <c r="C28808" t="s">
        <v>34</v>
      </c>
      <c r="D28808" t="s">
        <v>35</v>
      </c>
      <c r="E28808">
        <v>1</v>
      </c>
      <c r="F28808" s="2">
        <v>3288.21</v>
      </c>
      <c r="G28808" s="3">
        <v>17194.599999999999</v>
      </c>
      <c r="H28808" s="3">
        <v>32.882100000000001</v>
      </c>
      <c r="I28808" s="3">
        <v>154.54587000000001</v>
      </c>
      <c r="J28808" s="3">
        <v>3475.6379699999998</v>
      </c>
      <c r="K28808" s="4">
        <v>0.34999999999999992</v>
      </c>
      <c r="L28808" s="73">
        <v>6309.6196993846143</v>
      </c>
    </row>
    <row r="28809" spans="1:12" x14ac:dyDescent="0.35">
      <c r="A28809" s="1" t="s">
        <v>47626</v>
      </c>
      <c r="B28809" t="s">
        <v>47627</v>
      </c>
      <c r="C28809" t="s">
        <v>34</v>
      </c>
      <c r="D28809" t="s">
        <v>35</v>
      </c>
      <c r="E28809">
        <v>1</v>
      </c>
      <c r="F28809" s="2">
        <v>48.79</v>
      </c>
      <c r="G28809" s="3">
        <v>255.45</v>
      </c>
      <c r="H28809" s="3">
        <v>0.4879</v>
      </c>
      <c r="I28809" s="3">
        <v>2.2931300000000001</v>
      </c>
      <c r="J28809" s="3">
        <v>51.57103</v>
      </c>
      <c r="K28809" s="4">
        <v>0.34999999999999992</v>
      </c>
      <c r="L28809" s="73">
        <v>93.621254461538456</v>
      </c>
    </row>
    <row r="28810" spans="1:12" x14ac:dyDescent="0.35">
      <c r="A28810" s="1" t="s">
        <v>47628</v>
      </c>
      <c r="B28810" t="s">
        <v>47629</v>
      </c>
      <c r="C28810" t="s">
        <v>34</v>
      </c>
      <c r="D28810" t="s">
        <v>35</v>
      </c>
      <c r="E28810">
        <v>1</v>
      </c>
      <c r="F28810" s="2">
        <v>661.5</v>
      </c>
      <c r="G28810" s="3">
        <v>1304</v>
      </c>
      <c r="H28810" s="3">
        <v>6.6150000000000002</v>
      </c>
      <c r="I28810" s="3">
        <v>31.090499999999999</v>
      </c>
      <c r="J28810" s="3">
        <v>699.20550000000003</v>
      </c>
      <c r="K28810" s="4">
        <v>0.35000000000000003</v>
      </c>
      <c r="L28810" s="73">
        <v>1269.3269076923077</v>
      </c>
    </row>
    <row r="28811" spans="1:12" x14ac:dyDescent="0.35">
      <c r="A28811" s="1" t="s">
        <v>47630</v>
      </c>
      <c r="B28811" t="s">
        <v>47631</v>
      </c>
      <c r="C28811" t="s">
        <v>34</v>
      </c>
      <c r="D28811" t="s">
        <v>35</v>
      </c>
      <c r="E28811">
        <v>1</v>
      </c>
      <c r="F28811" s="2">
        <v>1093.68</v>
      </c>
      <c r="G28811" s="3">
        <v>5726.07</v>
      </c>
      <c r="H28811" s="3">
        <v>10.936800000000002</v>
      </c>
      <c r="I28811" s="3">
        <v>51.40296</v>
      </c>
      <c r="J28811" s="3">
        <v>1156.0197599999999</v>
      </c>
      <c r="K28811" s="4">
        <v>0.35</v>
      </c>
      <c r="L28811" s="73">
        <v>2098.620487384615</v>
      </c>
    </row>
    <row r="28812" spans="1:12" x14ac:dyDescent="0.35">
      <c r="A28812" s="1" t="s">
        <v>47632</v>
      </c>
      <c r="B28812" t="s">
        <v>47633</v>
      </c>
      <c r="C28812" t="s">
        <v>34</v>
      </c>
      <c r="D28812" t="s">
        <v>35</v>
      </c>
      <c r="E28812">
        <v>1</v>
      </c>
      <c r="F28812" s="2">
        <v>5225.3599999999997</v>
      </c>
      <c r="G28812" s="3">
        <v>27357.9</v>
      </c>
      <c r="H28812" s="3">
        <v>52.253599999999999</v>
      </c>
      <c r="I28812" s="3">
        <v>245.59191999999999</v>
      </c>
      <c r="J28812" s="3">
        <v>5523.2055199999995</v>
      </c>
      <c r="K28812" s="4">
        <v>0.34999999999999992</v>
      </c>
      <c r="L28812" s="73">
        <v>10026.742328615383</v>
      </c>
    </row>
    <row r="28813" spans="1:12" x14ac:dyDescent="0.35">
      <c r="A28813" s="1" t="s">
        <v>47634</v>
      </c>
      <c r="B28813" t="s">
        <v>47635</v>
      </c>
      <c r="C28813" t="s">
        <v>34</v>
      </c>
      <c r="D28813" t="s">
        <v>35</v>
      </c>
      <c r="E28813">
        <v>1</v>
      </c>
      <c r="F28813" s="2">
        <v>2176.4699999999998</v>
      </c>
      <c r="G28813" s="3">
        <v>11395.13</v>
      </c>
      <c r="H28813" s="3">
        <v>21.764699999999998</v>
      </c>
      <c r="I28813" s="3">
        <v>102.29409</v>
      </c>
      <c r="J28813" s="3">
        <v>2300.5287899999998</v>
      </c>
      <c r="K28813" s="4">
        <v>0.35</v>
      </c>
      <c r="L28813" s="73">
        <v>4176.3445726153841</v>
      </c>
    </row>
    <row r="28814" spans="1:12" x14ac:dyDescent="0.35">
      <c r="A28814" s="1" t="s">
        <v>47636</v>
      </c>
      <c r="B28814" t="s">
        <v>47637</v>
      </c>
      <c r="C28814" t="s">
        <v>34</v>
      </c>
      <c r="D28814" t="s">
        <v>35</v>
      </c>
      <c r="E28814">
        <v>1</v>
      </c>
      <c r="F28814" s="2">
        <v>5225.3599999999997</v>
      </c>
      <c r="G28814" s="3">
        <v>27357.9</v>
      </c>
      <c r="H28814" s="3">
        <v>52.253599999999999</v>
      </c>
      <c r="I28814" s="3">
        <v>245.59191999999999</v>
      </c>
      <c r="J28814" s="3">
        <v>5523.2055199999995</v>
      </c>
      <c r="K28814" s="4">
        <v>0.34999999999999992</v>
      </c>
      <c r="L28814" s="73">
        <v>10026.742328615383</v>
      </c>
    </row>
    <row r="28815" spans="1:12" x14ac:dyDescent="0.35">
      <c r="A28815" s="1" t="s">
        <v>47638</v>
      </c>
      <c r="B28815" t="s">
        <v>47639</v>
      </c>
      <c r="C28815" t="s">
        <v>34</v>
      </c>
      <c r="D28815" t="s">
        <v>35</v>
      </c>
      <c r="E28815">
        <v>1</v>
      </c>
      <c r="F28815" s="2">
        <v>4000</v>
      </c>
      <c r="G28815" s="3">
        <v>20942.41</v>
      </c>
      <c r="H28815" s="3">
        <v>40</v>
      </c>
      <c r="I28815" s="3">
        <v>188</v>
      </c>
      <c r="J28815" s="3">
        <v>4228</v>
      </c>
      <c r="K28815" s="4">
        <v>0.35000000000000003</v>
      </c>
      <c r="L28815" s="73">
        <v>7675.4461538461537</v>
      </c>
    </row>
    <row r="28816" spans="1:12" x14ac:dyDescent="0.35">
      <c r="A28816" s="1" t="s">
        <v>47640</v>
      </c>
      <c r="B28816" t="s">
        <v>47641</v>
      </c>
      <c r="C28816" t="s">
        <v>34</v>
      </c>
      <c r="D28816" t="s">
        <v>35</v>
      </c>
      <c r="E28816">
        <v>1</v>
      </c>
      <c r="F28816" s="2">
        <v>25590.42</v>
      </c>
      <c r="G28816" s="3">
        <v>133981</v>
      </c>
      <c r="H28816" s="3">
        <v>255.90419999999997</v>
      </c>
      <c r="I28816" s="3">
        <v>1202.74974</v>
      </c>
      <c r="J28816" s="3">
        <v>27049.073939999998</v>
      </c>
      <c r="K28816" s="4">
        <v>0.35</v>
      </c>
      <c r="L28816" s="73">
        <v>49104.472691076917</v>
      </c>
    </row>
    <row r="28817" spans="1:12" x14ac:dyDescent="0.35">
      <c r="A28817" s="1" t="s">
        <v>47642</v>
      </c>
      <c r="B28817" t="s">
        <v>47643</v>
      </c>
      <c r="C28817" t="s">
        <v>34</v>
      </c>
      <c r="D28817" t="s">
        <v>35</v>
      </c>
      <c r="E28817">
        <v>1</v>
      </c>
      <c r="F28817" s="2">
        <v>48.79</v>
      </c>
      <c r="G28817" s="3">
        <v>255.45</v>
      </c>
      <c r="H28817" s="3">
        <v>0.4879</v>
      </c>
      <c r="I28817" s="3">
        <v>2.2931300000000001</v>
      </c>
      <c r="J28817" s="3">
        <v>51.57103</v>
      </c>
      <c r="K28817" s="4">
        <v>0.34999999999999992</v>
      </c>
      <c r="L28817" s="73">
        <v>93.621254461538456</v>
      </c>
    </row>
    <row r="28818" spans="1:12" x14ac:dyDescent="0.35">
      <c r="A28818" s="1" t="s">
        <v>47644</v>
      </c>
      <c r="B28818" t="s">
        <v>47645</v>
      </c>
      <c r="C28818" t="s">
        <v>34</v>
      </c>
      <c r="D28818" t="s">
        <v>35</v>
      </c>
      <c r="E28818">
        <v>1</v>
      </c>
      <c r="F28818" s="2">
        <v>2712.5</v>
      </c>
      <c r="G28818" s="3">
        <v>14201.6</v>
      </c>
      <c r="H28818" s="3">
        <v>27.125</v>
      </c>
      <c r="I28818" s="3">
        <v>127.4875</v>
      </c>
      <c r="J28818" s="3">
        <v>2867.1125000000002</v>
      </c>
      <c r="K28818" s="4">
        <v>0.34999999999999992</v>
      </c>
      <c r="L28818" s="73">
        <v>5204.9119230769229</v>
      </c>
    </row>
    <row r="28819" spans="1:12" x14ac:dyDescent="0.35">
      <c r="A28819" s="1" t="s">
        <v>47646</v>
      </c>
      <c r="B28819" t="s">
        <v>47647</v>
      </c>
      <c r="C28819" t="s">
        <v>34</v>
      </c>
      <c r="D28819" t="s">
        <v>35</v>
      </c>
      <c r="E28819">
        <v>1</v>
      </c>
      <c r="F28819" s="2">
        <v>48.79</v>
      </c>
      <c r="G28819" s="3">
        <v>255.45</v>
      </c>
      <c r="H28819" s="3">
        <v>0.4879</v>
      </c>
      <c r="I28819" s="3">
        <v>2.2931300000000001</v>
      </c>
      <c r="J28819" s="3">
        <v>51.57103</v>
      </c>
      <c r="K28819" s="4">
        <v>0.34999999999999992</v>
      </c>
      <c r="L28819" s="73">
        <v>93.621254461538456</v>
      </c>
    </row>
    <row r="28820" spans="1:12" x14ac:dyDescent="0.35">
      <c r="A28820" s="1" t="s">
        <v>47648</v>
      </c>
      <c r="B28820" t="s">
        <v>47649</v>
      </c>
      <c r="C28820" t="s">
        <v>34</v>
      </c>
      <c r="D28820" t="s">
        <v>35</v>
      </c>
      <c r="E28820">
        <v>1</v>
      </c>
      <c r="F28820" s="2">
        <v>51.03</v>
      </c>
      <c r="G28820" s="3">
        <v>267.17</v>
      </c>
      <c r="H28820" s="3">
        <v>0.51029999999999998</v>
      </c>
      <c r="I28820" s="3">
        <v>2.3984100000000002</v>
      </c>
      <c r="J28820" s="3">
        <v>53.93871</v>
      </c>
      <c r="K28820" s="4">
        <v>0.35</v>
      </c>
      <c r="L28820" s="73">
        <v>97.919504307692307</v>
      </c>
    </row>
    <row r="28821" spans="1:12" x14ac:dyDescent="0.35">
      <c r="A28821" s="1" t="s">
        <v>47650</v>
      </c>
      <c r="B28821" t="s">
        <v>47651</v>
      </c>
      <c r="C28821" t="s">
        <v>34</v>
      </c>
      <c r="D28821" t="s">
        <v>35</v>
      </c>
      <c r="E28821">
        <v>1</v>
      </c>
      <c r="F28821" s="2">
        <v>5056.21</v>
      </c>
      <c r="G28821" s="3">
        <v>26472.3</v>
      </c>
      <c r="H28821" s="3">
        <v>50.562100000000001</v>
      </c>
      <c r="I28821" s="3">
        <v>237.64187000000001</v>
      </c>
      <c r="J28821" s="3">
        <v>5344.4139700000005</v>
      </c>
      <c r="K28821" s="4">
        <v>0.34999999999999992</v>
      </c>
      <c r="L28821" s="73">
        <v>9702.166899384616</v>
      </c>
    </row>
    <row r="28822" spans="1:12" x14ac:dyDescent="0.35">
      <c r="A28822" s="1" t="s">
        <v>47652</v>
      </c>
      <c r="B28822" t="s">
        <v>40876</v>
      </c>
      <c r="C28822" t="s">
        <v>34</v>
      </c>
      <c r="D28822" t="s">
        <v>35</v>
      </c>
      <c r="E28822">
        <v>1</v>
      </c>
      <c r="F28822" s="2">
        <v>21769.37</v>
      </c>
      <c r="G28822" s="3">
        <v>113976</v>
      </c>
      <c r="H28822" s="3">
        <v>217.69370000000001</v>
      </c>
      <c r="I28822" s="3">
        <v>1023.16039</v>
      </c>
      <c r="J28822" s="3">
        <v>23010.22409</v>
      </c>
      <c r="K28822" s="4">
        <v>0.35000000000000003</v>
      </c>
      <c r="L28822" s="73">
        <v>41772.406809538465</v>
      </c>
    </row>
    <row r="28823" spans="1:12" x14ac:dyDescent="0.35">
      <c r="A28823" s="1" t="s">
        <v>47653</v>
      </c>
      <c r="B28823" t="s">
        <v>47654</v>
      </c>
      <c r="C28823" t="s">
        <v>34</v>
      </c>
      <c r="D28823" t="s">
        <v>35</v>
      </c>
      <c r="E28823">
        <v>1</v>
      </c>
      <c r="F28823" s="2">
        <v>51.03</v>
      </c>
      <c r="G28823" s="3">
        <v>267.17</v>
      </c>
      <c r="H28823" s="3">
        <v>0.51029999999999998</v>
      </c>
      <c r="I28823" s="3">
        <v>2.3984100000000002</v>
      </c>
      <c r="J28823" s="3">
        <v>53.93871</v>
      </c>
      <c r="K28823" s="4">
        <v>0.35</v>
      </c>
      <c r="L28823" s="73">
        <v>97.919504307692307</v>
      </c>
    </row>
    <row r="28824" spans="1:12" x14ac:dyDescent="0.35">
      <c r="A28824" s="1" t="s">
        <v>47655</v>
      </c>
      <c r="B28824" t="s">
        <v>47656</v>
      </c>
      <c r="C28824" t="s">
        <v>34</v>
      </c>
      <c r="D28824" t="s">
        <v>35</v>
      </c>
      <c r="E28824">
        <v>1</v>
      </c>
      <c r="F28824" s="2">
        <v>48.79</v>
      </c>
      <c r="G28824" s="3">
        <v>255.45</v>
      </c>
      <c r="H28824" s="3">
        <v>0.4879</v>
      </c>
      <c r="I28824" s="3">
        <v>2.2931300000000001</v>
      </c>
      <c r="J28824" s="3">
        <v>51.57103</v>
      </c>
      <c r="K28824" s="4">
        <v>0.34999999999999992</v>
      </c>
      <c r="L28824" s="73">
        <v>93.621254461538456</v>
      </c>
    </row>
    <row r="28825" spans="1:12" x14ac:dyDescent="0.35">
      <c r="A28825" s="1" t="s">
        <v>47657</v>
      </c>
      <c r="B28825" t="s">
        <v>47658</v>
      </c>
      <c r="C28825" t="s">
        <v>34</v>
      </c>
      <c r="D28825" t="s">
        <v>35</v>
      </c>
      <c r="E28825">
        <v>1</v>
      </c>
      <c r="F28825" s="2">
        <v>729.12</v>
      </c>
      <c r="G28825" s="3">
        <v>3817.38</v>
      </c>
      <c r="H28825" s="3">
        <v>7.2911999999999999</v>
      </c>
      <c r="I28825" s="3">
        <v>34.268639999999998</v>
      </c>
      <c r="J28825" s="3">
        <v>770.67984000000001</v>
      </c>
      <c r="K28825" s="4">
        <v>0.35</v>
      </c>
      <c r="L28825" s="73">
        <v>1399.0803249230769</v>
      </c>
    </row>
    <row r="28826" spans="1:12" x14ac:dyDescent="0.35">
      <c r="A28826" s="1" t="s">
        <v>47659</v>
      </c>
      <c r="B28826" t="s">
        <v>47660</v>
      </c>
      <c r="C28826" t="s">
        <v>34</v>
      </c>
      <c r="D28826" t="s">
        <v>35</v>
      </c>
      <c r="E28826">
        <v>1</v>
      </c>
      <c r="F28826" s="2">
        <v>48.79</v>
      </c>
      <c r="G28826" s="3">
        <v>255.45</v>
      </c>
      <c r="H28826" s="3">
        <v>0.4879</v>
      </c>
      <c r="I28826" s="3">
        <v>2.2931300000000001</v>
      </c>
      <c r="J28826" s="3">
        <v>51.57103</v>
      </c>
      <c r="K28826" s="4">
        <v>0.34999999999999992</v>
      </c>
      <c r="L28826" s="73">
        <v>93.621254461538456</v>
      </c>
    </row>
    <row r="28827" spans="1:12" x14ac:dyDescent="0.35">
      <c r="A28827" s="1" t="s">
        <v>47661</v>
      </c>
      <c r="B28827" t="s">
        <v>47662</v>
      </c>
      <c r="C28827" t="s">
        <v>34</v>
      </c>
      <c r="D28827" t="s">
        <v>35</v>
      </c>
      <c r="E28827">
        <v>1</v>
      </c>
      <c r="F28827" s="2">
        <v>19.53</v>
      </c>
      <c r="G28827" s="3">
        <v>102.25</v>
      </c>
      <c r="H28827" s="3">
        <v>0.19530000000000003</v>
      </c>
      <c r="I28827" s="3">
        <v>0.91791</v>
      </c>
      <c r="J28827" s="3">
        <v>20.64321</v>
      </c>
      <c r="K28827" s="4">
        <v>0.35</v>
      </c>
      <c r="L28827" s="73">
        <v>37.475365846153842</v>
      </c>
    </row>
    <row r="28828" spans="1:12" x14ac:dyDescent="0.35">
      <c r="A28828" s="1" t="s">
        <v>47663</v>
      </c>
      <c r="B28828" t="s">
        <v>47664</v>
      </c>
      <c r="C28828" t="s">
        <v>34</v>
      </c>
      <c r="D28828" t="s">
        <v>35</v>
      </c>
      <c r="E28828">
        <v>1</v>
      </c>
      <c r="F28828" s="2">
        <v>5225.3599999999997</v>
      </c>
      <c r="G28828" s="3">
        <v>27357.9</v>
      </c>
      <c r="H28828" s="3">
        <v>52.253599999999999</v>
      </c>
      <c r="I28828" s="3">
        <v>245.59191999999999</v>
      </c>
      <c r="J28828" s="3">
        <v>5523.2055199999995</v>
      </c>
      <c r="K28828" s="4">
        <v>0.34999999999999992</v>
      </c>
      <c r="L28828" s="73">
        <v>10026.742328615383</v>
      </c>
    </row>
    <row r="28829" spans="1:12" x14ac:dyDescent="0.35">
      <c r="A28829" s="1" t="s">
        <v>47665</v>
      </c>
      <c r="B28829" t="s">
        <v>47666</v>
      </c>
      <c r="C28829" t="s">
        <v>34</v>
      </c>
      <c r="D28829" t="s">
        <v>35</v>
      </c>
      <c r="E28829">
        <v>1</v>
      </c>
      <c r="F28829" s="2">
        <v>5007.1899999999996</v>
      </c>
      <c r="G28829" s="3">
        <v>26215.7</v>
      </c>
      <c r="H28829" s="3">
        <v>50.071899999999999</v>
      </c>
      <c r="I28829" s="3">
        <v>235.33792999999997</v>
      </c>
      <c r="J28829" s="3">
        <v>5292.5998299999992</v>
      </c>
      <c r="K28829" s="4">
        <v>0.35</v>
      </c>
      <c r="L28829" s="73">
        <v>9608.1043067692281</v>
      </c>
    </row>
    <row r="28830" spans="1:12" x14ac:dyDescent="0.35">
      <c r="A28830" s="1" t="s">
        <v>47667</v>
      </c>
      <c r="B28830" t="s">
        <v>47668</v>
      </c>
      <c r="C28830" t="s">
        <v>34</v>
      </c>
      <c r="D28830" t="s">
        <v>35</v>
      </c>
      <c r="E28830">
        <v>1</v>
      </c>
      <c r="F28830" s="2">
        <v>4242.6099999999997</v>
      </c>
      <c r="G28830" s="3">
        <v>22212.6</v>
      </c>
      <c r="H28830" s="3">
        <v>42.426099999999998</v>
      </c>
      <c r="I28830" s="3">
        <v>199.40266999999997</v>
      </c>
      <c r="J28830" s="3">
        <v>4484.4387699999997</v>
      </c>
      <c r="K28830" s="4">
        <v>0.35000000000000003</v>
      </c>
      <c r="L28830" s="73">
        <v>8140.9811516923073</v>
      </c>
    </row>
    <row r="28831" spans="1:12" x14ac:dyDescent="0.35">
      <c r="A28831" s="1" t="s">
        <v>47669</v>
      </c>
      <c r="B28831" t="s">
        <v>47670</v>
      </c>
      <c r="C28831" t="s">
        <v>34</v>
      </c>
      <c r="D28831" t="s">
        <v>35</v>
      </c>
      <c r="E28831">
        <v>2</v>
      </c>
      <c r="F28831" s="2">
        <v>44.63</v>
      </c>
      <c r="G28831" s="3">
        <v>44.63</v>
      </c>
      <c r="H28831" s="3">
        <v>0.44630000000000003</v>
      </c>
      <c r="I28831" s="3">
        <v>0</v>
      </c>
      <c r="J28831" s="3">
        <v>45.076300000000003</v>
      </c>
      <c r="K28831" s="4">
        <v>0.35</v>
      </c>
      <c r="L28831" s="73">
        <v>81.830821538461549</v>
      </c>
    </row>
    <row r="28832" spans="1:12" x14ac:dyDescent="0.35">
      <c r="A28832" s="1" t="s">
        <v>47671</v>
      </c>
      <c r="B28832" t="s">
        <v>47672</v>
      </c>
      <c r="C28832" t="s">
        <v>363</v>
      </c>
      <c r="D28832" t="s">
        <v>364</v>
      </c>
      <c r="E28832">
        <v>1</v>
      </c>
      <c r="F28832" s="2">
        <v>645.97</v>
      </c>
      <c r="G28832" s="3">
        <v>1110</v>
      </c>
      <c r="H28832" s="3">
        <v>6.4597000000000007</v>
      </c>
      <c r="I28832" s="3">
        <v>30.360590000000002</v>
      </c>
      <c r="J28832" s="3">
        <v>682.79029000000003</v>
      </c>
      <c r="K28832" s="4">
        <v>0.35</v>
      </c>
      <c r="L28832" s="73">
        <v>1239.5269880000001</v>
      </c>
    </row>
    <row r="28833" spans="1:12" x14ac:dyDescent="0.35">
      <c r="A28833" s="1" t="s">
        <v>47673</v>
      </c>
      <c r="B28833" t="s">
        <v>47674</v>
      </c>
      <c r="C28833" t="s">
        <v>34</v>
      </c>
      <c r="D28833" t="s">
        <v>35</v>
      </c>
      <c r="E28833">
        <v>2</v>
      </c>
      <c r="F28833" s="2">
        <v>330</v>
      </c>
      <c r="G28833" s="3">
        <v>725.34</v>
      </c>
      <c r="H28833" s="3">
        <v>3.3000000000000003</v>
      </c>
      <c r="I28833" s="3">
        <v>0</v>
      </c>
      <c r="J28833" s="3">
        <v>333.3</v>
      </c>
      <c r="K28833" s="4">
        <v>0.34999999999999992</v>
      </c>
      <c r="L28833" s="73">
        <v>605.06769230769225</v>
      </c>
    </row>
    <row r="28834" spans="1:12" x14ac:dyDescent="0.35">
      <c r="A28834" s="1" t="s">
        <v>47675</v>
      </c>
      <c r="B28834" t="s">
        <v>47676</v>
      </c>
      <c r="C28834" t="s">
        <v>34</v>
      </c>
      <c r="D28834" t="s">
        <v>35</v>
      </c>
      <c r="E28834">
        <v>1</v>
      </c>
      <c r="F28834" s="2">
        <v>119.53</v>
      </c>
      <c r="G28834" s="3">
        <v>227</v>
      </c>
      <c r="H28834" s="3">
        <v>1.1953</v>
      </c>
      <c r="I28834" s="3">
        <v>5.6179100000000002</v>
      </c>
      <c r="J28834" s="3">
        <v>126.34321</v>
      </c>
      <c r="K28834" s="4">
        <v>0.34999999999999992</v>
      </c>
      <c r="L28834" s="73">
        <v>229.36151969230767</v>
      </c>
    </row>
    <row r="28835" spans="1:12" x14ac:dyDescent="0.35">
      <c r="A28835" s="1" t="s">
        <v>47677</v>
      </c>
      <c r="B28835" t="s">
        <v>47678</v>
      </c>
      <c r="C28835" t="s">
        <v>21</v>
      </c>
      <c r="D28835" t="s">
        <v>22</v>
      </c>
      <c r="E28835">
        <v>1</v>
      </c>
      <c r="F28835" s="2">
        <v>34.43</v>
      </c>
      <c r="G28835" s="3">
        <v>66</v>
      </c>
      <c r="H28835" s="3">
        <v>0.34429999999999999</v>
      </c>
      <c r="I28835" s="3">
        <v>1.6182099999999999</v>
      </c>
      <c r="J28835" s="3">
        <v>36.392509999999994</v>
      </c>
      <c r="K28835" s="4">
        <v>0.34999999999999992</v>
      </c>
      <c r="L28835" s="73">
        <v>66.066402769230749</v>
      </c>
    </row>
    <row r="28836" spans="1:12" x14ac:dyDescent="0.35">
      <c r="A28836" s="1" t="s">
        <v>47679</v>
      </c>
      <c r="B28836" t="s">
        <v>47680</v>
      </c>
      <c r="C28836" t="s">
        <v>21</v>
      </c>
      <c r="D28836" t="s">
        <v>22</v>
      </c>
      <c r="E28836">
        <v>1</v>
      </c>
      <c r="F28836" s="2">
        <v>28.2</v>
      </c>
      <c r="G28836" s="3">
        <v>54</v>
      </c>
      <c r="H28836" s="3">
        <v>0.28199999999999997</v>
      </c>
      <c r="I28836" s="3">
        <v>1.3253999999999999</v>
      </c>
      <c r="J28836" s="3">
        <v>29.807399999999998</v>
      </c>
      <c r="K28836" s="4">
        <v>0.34999999999999992</v>
      </c>
      <c r="L28836" s="73">
        <v>54.111895384615373</v>
      </c>
    </row>
    <row r="28837" spans="1:12" x14ac:dyDescent="0.35">
      <c r="A28837" s="1" t="s">
        <v>47681</v>
      </c>
      <c r="B28837" t="s">
        <v>11181</v>
      </c>
      <c r="C28837" t="s">
        <v>21</v>
      </c>
      <c r="D28837" t="s">
        <v>22</v>
      </c>
      <c r="E28837">
        <v>1</v>
      </c>
      <c r="F28837" s="2">
        <v>6.65</v>
      </c>
      <c r="G28837" s="3">
        <v>12</v>
      </c>
      <c r="H28837" s="3">
        <v>6.6500000000000004E-2</v>
      </c>
      <c r="I28837" s="3">
        <v>0.31254999999999999</v>
      </c>
      <c r="J28837" s="3">
        <v>7.0290499999999998</v>
      </c>
      <c r="K28837" s="4">
        <v>0.35000000000000003</v>
      </c>
      <c r="L28837" s="73">
        <v>12.76042923076923</v>
      </c>
    </row>
    <row r="28838" spans="1:12" x14ac:dyDescent="0.35">
      <c r="A28838" s="1" t="s">
        <v>47682</v>
      </c>
      <c r="B28838" t="s">
        <v>47683</v>
      </c>
      <c r="C28838" t="s">
        <v>21</v>
      </c>
      <c r="D28838" t="s">
        <v>22</v>
      </c>
      <c r="E28838">
        <v>1</v>
      </c>
      <c r="F28838" s="2">
        <v>125</v>
      </c>
      <c r="G28838" s="3">
        <v>229</v>
      </c>
      <c r="H28838" s="3">
        <v>1.25</v>
      </c>
      <c r="I28838" s="3">
        <v>5.875</v>
      </c>
      <c r="J28838" s="3">
        <v>132.125</v>
      </c>
      <c r="K28838" s="4">
        <v>0.35000000000000003</v>
      </c>
      <c r="L28838" s="73">
        <v>239.8576923076923</v>
      </c>
    </row>
    <row r="28839" spans="1:12" x14ac:dyDescent="0.35">
      <c r="A28839" s="1" t="s">
        <v>47684</v>
      </c>
      <c r="B28839" t="s">
        <v>47685</v>
      </c>
      <c r="C28839" t="s">
        <v>46</v>
      </c>
      <c r="D28839" t="s">
        <v>47</v>
      </c>
      <c r="E28839">
        <v>1</v>
      </c>
      <c r="F28839" s="2">
        <v>379.99</v>
      </c>
      <c r="G28839" s="3">
        <v>1987.05</v>
      </c>
      <c r="H28839" s="3">
        <v>3.7999000000000001</v>
      </c>
      <c r="I28839" s="3">
        <v>17.859529999999999</v>
      </c>
      <c r="J28839" s="3">
        <v>401.64943</v>
      </c>
      <c r="K28839" s="4">
        <v>0.35</v>
      </c>
      <c r="L28839" s="73">
        <v>729.14819599999998</v>
      </c>
    </row>
    <row r="28840" spans="1:12" x14ac:dyDescent="0.35">
      <c r="A28840" s="1" t="s">
        <v>47686</v>
      </c>
      <c r="B28840" t="s">
        <v>28393</v>
      </c>
      <c r="C28840" t="s">
        <v>34</v>
      </c>
      <c r="D28840" t="s">
        <v>35</v>
      </c>
      <c r="E28840">
        <v>1</v>
      </c>
      <c r="F28840" s="2">
        <v>5.52</v>
      </c>
      <c r="G28840" s="3">
        <v>11</v>
      </c>
      <c r="H28840" s="3">
        <v>5.5199999999999999E-2</v>
      </c>
      <c r="I28840" s="3">
        <v>0.25944</v>
      </c>
      <c r="J28840" s="3">
        <v>5.8346399999999994</v>
      </c>
      <c r="K28840" s="4">
        <v>0.35</v>
      </c>
      <c r="L28840" s="73">
        <v>10.59211569230769</v>
      </c>
    </row>
    <row r="28841" spans="1:12" x14ac:dyDescent="0.35">
      <c r="A28841" s="1" t="s">
        <v>47687</v>
      </c>
      <c r="B28841" t="s">
        <v>47688</v>
      </c>
      <c r="C28841" t="s">
        <v>34</v>
      </c>
      <c r="D28841" t="s">
        <v>35</v>
      </c>
      <c r="E28841">
        <v>1</v>
      </c>
      <c r="F28841" s="2">
        <v>174.42</v>
      </c>
      <c r="G28841" s="3">
        <v>894.16</v>
      </c>
      <c r="H28841" s="3">
        <v>1.7442</v>
      </c>
      <c r="I28841" s="3">
        <v>8.1977399999999996</v>
      </c>
      <c r="J28841" s="3">
        <v>184.36194</v>
      </c>
      <c r="K28841" s="4">
        <v>0.35000000000000003</v>
      </c>
      <c r="L28841" s="73">
        <v>334.68782953846153</v>
      </c>
    </row>
    <row r="28842" spans="1:12" x14ac:dyDescent="0.35">
      <c r="A28842" s="1" t="s">
        <v>47689</v>
      </c>
      <c r="B28842" t="s">
        <v>47690</v>
      </c>
      <c r="C28842" t="s">
        <v>34</v>
      </c>
      <c r="D28842" t="s">
        <v>35</v>
      </c>
      <c r="E28842">
        <v>1</v>
      </c>
      <c r="F28842" s="2">
        <v>149.49</v>
      </c>
      <c r="G28842" s="3">
        <v>766.35</v>
      </c>
      <c r="H28842" s="3">
        <v>1.4949000000000001</v>
      </c>
      <c r="I28842" s="3">
        <v>7.0260300000000004</v>
      </c>
      <c r="J28842" s="3">
        <v>158.01093</v>
      </c>
      <c r="K28842" s="4">
        <v>0.35</v>
      </c>
      <c r="L28842" s="73">
        <v>286.85061138461538</v>
      </c>
    </row>
    <row r="28843" spans="1:12" x14ac:dyDescent="0.35">
      <c r="A28843" s="1" t="s">
        <v>47691</v>
      </c>
      <c r="B28843" t="s">
        <v>47692</v>
      </c>
      <c r="C28843" t="s">
        <v>34</v>
      </c>
      <c r="D28843" t="s">
        <v>35</v>
      </c>
      <c r="E28843">
        <v>2</v>
      </c>
      <c r="F28843" s="2">
        <v>224.28</v>
      </c>
      <c r="G28843" s="3">
        <v>1149.77</v>
      </c>
      <c r="H28843" s="3">
        <v>2.2427999999999999</v>
      </c>
      <c r="I28843" s="3">
        <v>0</v>
      </c>
      <c r="J28843" s="3">
        <v>226.52279999999999</v>
      </c>
      <c r="K28843" s="4">
        <v>0.35000000000000003</v>
      </c>
      <c r="L28843" s="73">
        <v>411.22600615384613</v>
      </c>
    </row>
    <row r="28844" spans="1:12" x14ac:dyDescent="0.35">
      <c r="A28844" s="1" t="s">
        <v>47693</v>
      </c>
      <c r="B28844" t="s">
        <v>47694</v>
      </c>
      <c r="C28844" t="s">
        <v>34</v>
      </c>
      <c r="D28844" t="s">
        <v>35</v>
      </c>
      <c r="E28844">
        <v>1</v>
      </c>
      <c r="F28844" s="2">
        <v>287.10000000000002</v>
      </c>
      <c r="G28844" s="3">
        <v>431</v>
      </c>
      <c r="H28844" s="3">
        <v>2.8710000000000004</v>
      </c>
      <c r="I28844" s="3">
        <v>13.4937</v>
      </c>
      <c r="J28844" s="3">
        <v>303.46469999999999</v>
      </c>
      <c r="K28844" s="4">
        <v>0.35</v>
      </c>
      <c r="L28844" s="73">
        <v>550.90514769230765</v>
      </c>
    </row>
    <row r="28845" spans="1:12" x14ac:dyDescent="0.35">
      <c r="A28845" s="1" t="s">
        <v>47695</v>
      </c>
      <c r="B28845" t="s">
        <v>47696</v>
      </c>
      <c r="C28845" t="s">
        <v>34</v>
      </c>
      <c r="D28845" t="s">
        <v>35</v>
      </c>
      <c r="E28845">
        <v>1</v>
      </c>
      <c r="F28845" s="2">
        <v>484.9</v>
      </c>
      <c r="G28845" s="3">
        <v>913</v>
      </c>
      <c r="H28845" s="3">
        <v>4.8490000000000002</v>
      </c>
      <c r="I28845" s="3">
        <v>22.790299999999998</v>
      </c>
      <c r="J28845" s="3">
        <v>512.53929999999991</v>
      </c>
      <c r="K28845" s="4">
        <v>0.35</v>
      </c>
      <c r="L28845" s="73">
        <v>930.45595999999978</v>
      </c>
    </row>
    <row r="28846" spans="1:12" x14ac:dyDescent="0.35">
      <c r="A28846" s="1" t="s">
        <v>47697</v>
      </c>
      <c r="B28846" t="s">
        <v>47698</v>
      </c>
      <c r="C28846" t="s">
        <v>34</v>
      </c>
      <c r="D28846" t="s">
        <v>35</v>
      </c>
      <c r="E28846">
        <v>1</v>
      </c>
      <c r="F28846" s="2">
        <v>140.29</v>
      </c>
      <c r="G28846" s="3">
        <v>276</v>
      </c>
      <c r="H28846" s="3">
        <v>1.4029</v>
      </c>
      <c r="I28846" s="3">
        <v>6.5936299999999992</v>
      </c>
      <c r="J28846" s="3">
        <v>148.28652999999997</v>
      </c>
      <c r="K28846" s="4">
        <v>0.35</v>
      </c>
      <c r="L28846" s="73">
        <v>269.19708523076918</v>
      </c>
    </row>
    <row r="28847" spans="1:12" x14ac:dyDescent="0.35">
      <c r="A28847" s="1" t="s">
        <v>47699</v>
      </c>
      <c r="B28847" t="s">
        <v>47700</v>
      </c>
      <c r="C28847" t="s">
        <v>34</v>
      </c>
      <c r="D28847" t="s">
        <v>35</v>
      </c>
      <c r="E28847">
        <v>1</v>
      </c>
      <c r="F28847" s="2">
        <v>485</v>
      </c>
      <c r="G28847" s="3">
        <v>774</v>
      </c>
      <c r="H28847" s="3">
        <v>4.8500000000000005</v>
      </c>
      <c r="I28847" s="3">
        <v>22.795000000000002</v>
      </c>
      <c r="J28847" s="3">
        <v>512.64499999999998</v>
      </c>
      <c r="K28847" s="4">
        <v>0.35</v>
      </c>
      <c r="L28847" s="73">
        <v>930.6478461538461</v>
      </c>
    </row>
    <row r="28848" spans="1:12" x14ac:dyDescent="0.35">
      <c r="A28848" s="1" t="s">
        <v>47701</v>
      </c>
      <c r="B28848" t="s">
        <v>47702</v>
      </c>
      <c r="C28848" t="s">
        <v>34</v>
      </c>
      <c r="D28848" t="s">
        <v>35</v>
      </c>
      <c r="E28848">
        <v>1</v>
      </c>
      <c r="F28848" s="2">
        <v>48.48</v>
      </c>
      <c r="G28848" s="3">
        <v>93</v>
      </c>
      <c r="H28848" s="3">
        <v>0.48479999999999995</v>
      </c>
      <c r="I28848" s="3">
        <v>2.2785599999999997</v>
      </c>
      <c r="J28848" s="3">
        <v>51.243359999999996</v>
      </c>
      <c r="K28848" s="4">
        <v>0.34999999999999992</v>
      </c>
      <c r="L28848" s="73">
        <v>93.026407384615368</v>
      </c>
    </row>
    <row r="28849" spans="1:12" x14ac:dyDescent="0.35">
      <c r="A28849" s="1" t="s">
        <v>47703</v>
      </c>
      <c r="B28849" t="s">
        <v>47704</v>
      </c>
      <c r="C28849" t="s">
        <v>34</v>
      </c>
      <c r="D28849" t="s">
        <v>35</v>
      </c>
      <c r="E28849">
        <v>1</v>
      </c>
      <c r="F28849" s="2">
        <v>10</v>
      </c>
      <c r="G28849" s="3">
        <v>20</v>
      </c>
      <c r="H28849" s="3">
        <v>0.1</v>
      </c>
      <c r="I28849" s="3">
        <v>0.47</v>
      </c>
      <c r="J28849" s="3">
        <v>10.57</v>
      </c>
      <c r="K28849" s="4">
        <v>0.34999999999999992</v>
      </c>
      <c r="L28849" s="73">
        <v>19.188615384615382</v>
      </c>
    </row>
    <row r="28850" spans="1:12" x14ac:dyDescent="0.35">
      <c r="A28850" s="1" t="s">
        <v>47705</v>
      </c>
      <c r="B28850" t="s">
        <v>47706</v>
      </c>
      <c r="C28850" t="s">
        <v>34</v>
      </c>
      <c r="D28850" t="s">
        <v>35</v>
      </c>
      <c r="E28850">
        <v>1</v>
      </c>
      <c r="F28850" s="2">
        <v>518</v>
      </c>
      <c r="G28850" s="3">
        <v>996</v>
      </c>
      <c r="H28850" s="3">
        <v>5.18</v>
      </c>
      <c r="I28850" s="3">
        <v>24.346</v>
      </c>
      <c r="J28850" s="3">
        <v>547.52599999999995</v>
      </c>
      <c r="K28850" s="4">
        <v>0.35</v>
      </c>
      <c r="L28850" s="73">
        <v>993.97027692307688</v>
      </c>
    </row>
    <row r="28851" spans="1:12" x14ac:dyDescent="0.35">
      <c r="A28851" s="1" t="s">
        <v>47707</v>
      </c>
      <c r="B28851" t="s">
        <v>47708</v>
      </c>
      <c r="C28851" t="s">
        <v>363</v>
      </c>
      <c r="D28851" t="s">
        <v>364</v>
      </c>
      <c r="E28851">
        <v>1</v>
      </c>
      <c r="F28851" s="2">
        <v>1.83</v>
      </c>
      <c r="G28851" s="3">
        <v>4</v>
      </c>
      <c r="H28851" s="3">
        <v>1.83E-2</v>
      </c>
      <c r="I28851" s="3">
        <v>8.6010000000000003E-2</v>
      </c>
      <c r="J28851" s="3">
        <v>1.93431</v>
      </c>
      <c r="K28851" s="4">
        <v>0.34999999999999992</v>
      </c>
      <c r="L28851" s="73">
        <v>3.5115166153846147</v>
      </c>
    </row>
    <row r="28852" spans="1:12" x14ac:dyDescent="0.35">
      <c r="A28852" s="1" t="s">
        <v>47709</v>
      </c>
      <c r="B28852" t="s">
        <v>47710</v>
      </c>
      <c r="C28852" t="s">
        <v>34</v>
      </c>
      <c r="D28852" t="s">
        <v>35</v>
      </c>
      <c r="E28852">
        <v>1</v>
      </c>
      <c r="F28852" s="2">
        <v>27.05</v>
      </c>
      <c r="G28852" s="3">
        <v>49</v>
      </c>
      <c r="H28852" s="3">
        <v>0.27050000000000002</v>
      </c>
      <c r="I28852" s="3">
        <v>1.27135</v>
      </c>
      <c r="J28852" s="3">
        <v>28.591850000000001</v>
      </c>
      <c r="K28852" s="4">
        <v>0.35</v>
      </c>
      <c r="L28852" s="73">
        <v>51.905204615384612</v>
      </c>
    </row>
    <row r="28853" spans="1:12" x14ac:dyDescent="0.35">
      <c r="A28853" s="1" t="s">
        <v>47711</v>
      </c>
      <c r="B28853" t="s">
        <v>47712</v>
      </c>
      <c r="C28853" t="s">
        <v>34</v>
      </c>
      <c r="D28853" t="s">
        <v>35</v>
      </c>
      <c r="E28853">
        <v>1</v>
      </c>
      <c r="F28853" s="2">
        <v>57.6</v>
      </c>
      <c r="G28853" s="3">
        <v>126</v>
      </c>
      <c r="H28853" s="3">
        <v>0.57600000000000007</v>
      </c>
      <c r="I28853" s="3">
        <v>2.7072000000000003</v>
      </c>
      <c r="J28853" s="3">
        <v>60.883200000000002</v>
      </c>
      <c r="K28853" s="4">
        <v>0.34999999999999992</v>
      </c>
      <c r="L28853" s="73">
        <v>110.52642461538461</v>
      </c>
    </row>
    <row r="28854" spans="1:12" x14ac:dyDescent="0.35">
      <c r="A28854" s="1" t="s">
        <v>47713</v>
      </c>
      <c r="B28854" t="s">
        <v>47714</v>
      </c>
      <c r="C28854" t="s">
        <v>34</v>
      </c>
      <c r="D28854" t="s">
        <v>35</v>
      </c>
      <c r="E28854">
        <v>1</v>
      </c>
      <c r="F28854" s="2">
        <v>155.44</v>
      </c>
      <c r="G28854" s="3">
        <v>293</v>
      </c>
      <c r="H28854" s="3">
        <v>1.5544</v>
      </c>
      <c r="I28854" s="3">
        <v>7.3056799999999997</v>
      </c>
      <c r="J28854" s="3">
        <v>164.30007999999998</v>
      </c>
      <c r="K28854" s="4">
        <v>0.35000000000000003</v>
      </c>
      <c r="L28854" s="73">
        <v>298.26783753846149</v>
      </c>
    </row>
    <row r="28855" spans="1:12" x14ac:dyDescent="0.35">
      <c r="A28855" s="1" t="s">
        <v>47715</v>
      </c>
      <c r="B28855" t="s">
        <v>47716</v>
      </c>
      <c r="C28855" t="s">
        <v>1467</v>
      </c>
      <c r="D28855" t="s">
        <v>1468</v>
      </c>
      <c r="E28855">
        <v>1</v>
      </c>
      <c r="F28855" s="2">
        <v>146.05000000000001</v>
      </c>
      <c r="G28855" s="3">
        <v>292</v>
      </c>
      <c r="H28855" s="3">
        <v>1.4605000000000001</v>
      </c>
      <c r="I28855" s="3">
        <v>6.8643500000000008</v>
      </c>
      <c r="J28855" s="3">
        <v>154.37485000000001</v>
      </c>
      <c r="K28855" s="4">
        <v>0.35</v>
      </c>
      <c r="L28855" s="73">
        <v>280.24972769230772</v>
      </c>
    </row>
    <row r="28856" spans="1:12" x14ac:dyDescent="0.35">
      <c r="A28856" s="1" t="s">
        <v>47717</v>
      </c>
      <c r="B28856" t="s">
        <v>47718</v>
      </c>
      <c r="C28856" t="s">
        <v>34</v>
      </c>
      <c r="D28856" t="s">
        <v>35</v>
      </c>
      <c r="E28856">
        <v>1</v>
      </c>
      <c r="F28856" s="2">
        <v>677.13</v>
      </c>
      <c r="G28856" s="3">
        <v>3471.38</v>
      </c>
      <c r="H28856" s="3">
        <v>6.7713000000000001</v>
      </c>
      <c r="I28856" s="3">
        <v>31.825109999999999</v>
      </c>
      <c r="J28856" s="3">
        <v>715.72640999999999</v>
      </c>
      <c r="K28856" s="4">
        <v>0.35000000000000003</v>
      </c>
      <c r="L28856" s="73">
        <v>1299.3187135384617</v>
      </c>
    </row>
    <row r="28857" spans="1:12" x14ac:dyDescent="0.35">
      <c r="A28857" s="1" t="s">
        <v>47719</v>
      </c>
      <c r="B28857" t="s">
        <v>47720</v>
      </c>
      <c r="C28857" t="s">
        <v>34</v>
      </c>
      <c r="D28857" t="s">
        <v>35</v>
      </c>
      <c r="E28857">
        <v>1</v>
      </c>
      <c r="F28857" s="2">
        <v>32.36</v>
      </c>
      <c r="G28857" s="3">
        <v>64</v>
      </c>
      <c r="H28857" s="3">
        <v>0.3236</v>
      </c>
      <c r="I28857" s="3">
        <v>1.52092</v>
      </c>
      <c r="J28857" s="3">
        <v>34.204519999999995</v>
      </c>
      <c r="K28857" s="4">
        <v>0.35000000000000003</v>
      </c>
      <c r="L28857" s="73">
        <v>62.094359384615373</v>
      </c>
    </row>
    <row r="28858" spans="1:12" x14ac:dyDescent="0.35">
      <c r="A28858" s="1" t="s">
        <v>47721</v>
      </c>
      <c r="B28858" t="s">
        <v>47722</v>
      </c>
      <c r="C28858" t="s">
        <v>1467</v>
      </c>
      <c r="D28858" t="s">
        <v>1468</v>
      </c>
      <c r="E28858">
        <v>1</v>
      </c>
      <c r="F28858" s="2">
        <v>15.19</v>
      </c>
      <c r="G28858" s="3">
        <v>37</v>
      </c>
      <c r="H28858" s="3">
        <v>0.15190000000000001</v>
      </c>
      <c r="I28858" s="3">
        <v>0.71392999999999995</v>
      </c>
      <c r="J28858" s="3">
        <v>16.05583</v>
      </c>
      <c r="K28858" s="4">
        <v>0.34999999999999992</v>
      </c>
      <c r="L28858" s="73">
        <v>29.147506769230766</v>
      </c>
    </row>
    <row r="28859" spans="1:12" x14ac:dyDescent="0.35">
      <c r="A28859" s="1" t="s">
        <v>47723</v>
      </c>
      <c r="B28859" t="s">
        <v>47724</v>
      </c>
      <c r="C28859" t="s">
        <v>34</v>
      </c>
      <c r="D28859" t="s">
        <v>35</v>
      </c>
      <c r="E28859">
        <v>1</v>
      </c>
      <c r="F28859" s="2">
        <v>95.57</v>
      </c>
      <c r="G28859" s="3">
        <v>182</v>
      </c>
      <c r="H28859" s="3">
        <v>0.95569999999999999</v>
      </c>
      <c r="I28859" s="3">
        <v>4.4917899999999999</v>
      </c>
      <c r="J28859" s="3">
        <v>101.01748999999998</v>
      </c>
      <c r="K28859" s="4">
        <v>0.34999999999999992</v>
      </c>
      <c r="L28859" s="73">
        <v>183.38559723076918</v>
      </c>
    </row>
    <row r="28860" spans="1:12" x14ac:dyDescent="0.35">
      <c r="A28860" s="1" t="s">
        <v>47725</v>
      </c>
      <c r="B28860" t="s">
        <v>47726</v>
      </c>
      <c r="C28860" t="s">
        <v>26</v>
      </c>
      <c r="D28860" t="s">
        <v>27</v>
      </c>
      <c r="E28860">
        <v>1</v>
      </c>
      <c r="F28860" s="2">
        <v>21265</v>
      </c>
      <c r="G28860" s="3">
        <v>31862</v>
      </c>
      <c r="H28860" s="3">
        <v>212.65</v>
      </c>
      <c r="I28860" s="3">
        <v>999.45500000000004</v>
      </c>
      <c r="J28860" s="3">
        <v>22477.105000000003</v>
      </c>
      <c r="K28860" s="4">
        <v>0.35</v>
      </c>
      <c r="L28860" s="73">
        <v>40804.590615384623</v>
      </c>
    </row>
    <row r="28861" spans="1:12" x14ac:dyDescent="0.35">
      <c r="A28861" s="1" t="s">
        <v>47727</v>
      </c>
      <c r="B28861" t="s">
        <v>47728</v>
      </c>
      <c r="C28861" t="s">
        <v>34</v>
      </c>
      <c r="D28861" t="s">
        <v>35</v>
      </c>
      <c r="E28861">
        <v>1</v>
      </c>
      <c r="F28861" s="2">
        <v>12.27</v>
      </c>
      <c r="G28861" s="3">
        <v>23</v>
      </c>
      <c r="H28861" s="3">
        <v>0.1227</v>
      </c>
      <c r="I28861" s="3">
        <v>0.57669000000000004</v>
      </c>
      <c r="J28861" s="3">
        <v>12.969389999999999</v>
      </c>
      <c r="K28861" s="4">
        <v>0.35</v>
      </c>
      <c r="L28861" s="73">
        <v>23.544431076923075</v>
      </c>
    </row>
    <row r="28862" spans="1:12" x14ac:dyDescent="0.35">
      <c r="A28862" s="1" t="s">
        <v>47729</v>
      </c>
      <c r="B28862" t="s">
        <v>47730</v>
      </c>
      <c r="C28862" t="s">
        <v>1467</v>
      </c>
      <c r="D28862" t="s">
        <v>1468</v>
      </c>
      <c r="E28862">
        <v>1</v>
      </c>
      <c r="F28862" s="2">
        <v>9.8800000000000008</v>
      </c>
      <c r="G28862" s="3">
        <v>20</v>
      </c>
      <c r="H28862" s="3">
        <v>9.8800000000000013E-2</v>
      </c>
      <c r="I28862" s="3">
        <v>0.46436000000000005</v>
      </c>
      <c r="J28862" s="3">
        <v>10.443160000000001</v>
      </c>
      <c r="K28862" s="4">
        <v>0.35000000000000003</v>
      </c>
      <c r="L28862" s="73">
        <v>18.958352000000001</v>
      </c>
    </row>
    <row r="28863" spans="1:12" x14ac:dyDescent="0.35">
      <c r="A28863" s="1" t="s">
        <v>47731</v>
      </c>
      <c r="B28863" t="s">
        <v>47732</v>
      </c>
      <c r="C28863" t="s">
        <v>1467</v>
      </c>
      <c r="D28863" t="s">
        <v>1468</v>
      </c>
      <c r="E28863">
        <v>1</v>
      </c>
      <c r="F28863" s="2">
        <v>37.19</v>
      </c>
      <c r="G28863" s="3">
        <v>51</v>
      </c>
      <c r="H28863" s="3">
        <v>0.37190000000000001</v>
      </c>
      <c r="I28863" s="3">
        <v>1.74793</v>
      </c>
      <c r="J28863" s="3">
        <v>39.309829999999991</v>
      </c>
      <c r="K28863" s="4">
        <v>0.35</v>
      </c>
      <c r="L28863" s="73">
        <v>71.362460615384592</v>
      </c>
    </row>
    <row r="28864" spans="1:12" x14ac:dyDescent="0.35">
      <c r="A28864" s="1" t="s">
        <v>47733</v>
      </c>
      <c r="B28864" t="s">
        <v>47734</v>
      </c>
      <c r="C28864" t="s">
        <v>34</v>
      </c>
      <c r="D28864" t="s">
        <v>35</v>
      </c>
      <c r="E28864">
        <v>2</v>
      </c>
      <c r="F28864" s="2">
        <v>95.58</v>
      </c>
      <c r="G28864" s="3">
        <v>356.7</v>
      </c>
      <c r="H28864" s="3">
        <v>0.95579999999999998</v>
      </c>
      <c r="I28864" s="3">
        <v>0</v>
      </c>
      <c r="J28864" s="3">
        <v>96.535799999999995</v>
      </c>
      <c r="K28864" s="4">
        <v>0.34999999999999992</v>
      </c>
      <c r="L28864" s="73">
        <v>175.24960615384612</v>
      </c>
    </row>
    <row r="28865" spans="1:12" x14ac:dyDescent="0.35">
      <c r="A28865" s="1" t="s">
        <v>47735</v>
      </c>
      <c r="B28865" t="s">
        <v>47736</v>
      </c>
      <c r="C28865" t="s">
        <v>1467</v>
      </c>
      <c r="D28865" t="s">
        <v>1468</v>
      </c>
      <c r="E28865">
        <v>1</v>
      </c>
      <c r="F28865" s="2">
        <v>184.37</v>
      </c>
      <c r="G28865" s="3">
        <v>323</v>
      </c>
      <c r="H28865" s="3">
        <v>1.8437000000000001</v>
      </c>
      <c r="I28865" s="3">
        <v>8.6653900000000004</v>
      </c>
      <c r="J28865" s="3">
        <v>194.87909000000002</v>
      </c>
      <c r="K28865" s="4">
        <v>0.35</v>
      </c>
      <c r="L28865" s="73">
        <v>353.78050184615387</v>
      </c>
    </row>
    <row r="28866" spans="1:12" x14ac:dyDescent="0.35">
      <c r="A28866" s="1" t="s">
        <v>47737</v>
      </c>
      <c r="B28866" t="s">
        <v>47738</v>
      </c>
      <c r="C28866" t="s">
        <v>1467</v>
      </c>
      <c r="D28866" t="s">
        <v>1468</v>
      </c>
      <c r="E28866">
        <v>1</v>
      </c>
      <c r="F28866" s="2">
        <v>6.39</v>
      </c>
      <c r="G28866" s="3">
        <v>13</v>
      </c>
      <c r="H28866" s="3">
        <v>6.3899999999999998E-2</v>
      </c>
      <c r="I28866" s="3">
        <v>0.30032999999999999</v>
      </c>
      <c r="J28866" s="3">
        <v>6.7542299999999997</v>
      </c>
      <c r="K28866" s="4">
        <v>0.35</v>
      </c>
      <c r="L28866" s="73">
        <v>12.26152523076923</v>
      </c>
    </row>
    <row r="28867" spans="1:12" x14ac:dyDescent="0.35">
      <c r="A28867" s="1" t="s">
        <v>47739</v>
      </c>
      <c r="B28867" t="s">
        <v>47740</v>
      </c>
      <c r="C28867" t="s">
        <v>17</v>
      </c>
      <c r="D28867" t="s">
        <v>18</v>
      </c>
      <c r="E28867">
        <v>1</v>
      </c>
      <c r="F28867" s="2">
        <v>79.75</v>
      </c>
      <c r="G28867" s="3">
        <v>159</v>
      </c>
      <c r="H28867" s="3">
        <v>0.79749999999999999</v>
      </c>
      <c r="I28867" s="3">
        <v>3.7482500000000001</v>
      </c>
      <c r="J28867" s="3">
        <v>84.295749999999998</v>
      </c>
      <c r="K28867" s="4">
        <v>0.34999999999999992</v>
      </c>
      <c r="L28867" s="73">
        <v>153.02920769230766</v>
      </c>
    </row>
    <row r="28868" spans="1:12" x14ac:dyDescent="0.35">
      <c r="A28868" s="1" t="s">
        <v>47741</v>
      </c>
      <c r="B28868" t="s">
        <v>47742</v>
      </c>
      <c r="C28868" t="s">
        <v>17</v>
      </c>
      <c r="D28868" t="s">
        <v>18</v>
      </c>
      <c r="E28868">
        <v>1</v>
      </c>
      <c r="F28868" s="2">
        <v>151.25</v>
      </c>
      <c r="G28868" s="3">
        <v>307</v>
      </c>
      <c r="H28868" s="3">
        <v>1.5125</v>
      </c>
      <c r="I28868" s="3">
        <v>7.1087499999999997</v>
      </c>
      <c r="J28868" s="3">
        <v>159.87124999999997</v>
      </c>
      <c r="K28868" s="4">
        <v>0.35</v>
      </c>
      <c r="L28868" s="73">
        <v>290.22780769230764</v>
      </c>
    </row>
    <row r="28869" spans="1:12" x14ac:dyDescent="0.35">
      <c r="A28869" s="1" t="s">
        <v>47743</v>
      </c>
      <c r="B28869" t="s">
        <v>47744</v>
      </c>
      <c r="C28869" t="s">
        <v>26</v>
      </c>
      <c r="D28869" t="s">
        <v>27</v>
      </c>
      <c r="E28869">
        <v>1</v>
      </c>
      <c r="F28869" s="2">
        <v>2326.7600000000002</v>
      </c>
      <c r="G28869" s="3">
        <v>4524</v>
      </c>
      <c r="H28869" s="3">
        <v>23.267600000000002</v>
      </c>
      <c r="I28869" s="3">
        <v>109.35772000000001</v>
      </c>
      <c r="J28869" s="3">
        <v>2459.3853200000003</v>
      </c>
      <c r="K28869" s="4">
        <v>0.34999999999999992</v>
      </c>
      <c r="L28869" s="73">
        <v>4464.7302732307689</v>
      </c>
    </row>
    <row r="28870" spans="1:12" x14ac:dyDescent="0.35">
      <c r="A28870" s="1" t="s">
        <v>47745</v>
      </c>
      <c r="B28870" t="s">
        <v>47746</v>
      </c>
      <c r="C28870" t="s">
        <v>17</v>
      </c>
      <c r="D28870" t="s">
        <v>18</v>
      </c>
      <c r="E28870">
        <v>1</v>
      </c>
      <c r="F28870" s="2">
        <v>52.25</v>
      </c>
      <c r="G28870" s="3">
        <v>106</v>
      </c>
      <c r="H28870" s="3">
        <v>0.52249999999999996</v>
      </c>
      <c r="I28870" s="3">
        <v>2.4557500000000001</v>
      </c>
      <c r="J28870" s="3">
        <v>55.228250000000003</v>
      </c>
      <c r="K28870" s="4">
        <v>0.35</v>
      </c>
      <c r="L28870" s="73">
        <v>100.26051538461539</v>
      </c>
    </row>
    <row r="28871" spans="1:12" x14ac:dyDescent="0.35">
      <c r="A28871" s="1" t="s">
        <v>47747</v>
      </c>
      <c r="B28871" t="s">
        <v>47748</v>
      </c>
      <c r="C28871" t="s">
        <v>1467</v>
      </c>
      <c r="D28871" t="s">
        <v>1468</v>
      </c>
      <c r="E28871">
        <v>1</v>
      </c>
      <c r="F28871" s="2">
        <v>106.99</v>
      </c>
      <c r="G28871" s="3">
        <v>214</v>
      </c>
      <c r="H28871" s="3">
        <v>1.0699000000000001</v>
      </c>
      <c r="I28871" s="3">
        <v>5.0285299999999999</v>
      </c>
      <c r="J28871" s="3">
        <v>113.08843</v>
      </c>
      <c r="K28871" s="4">
        <v>0.35000000000000003</v>
      </c>
      <c r="L28871" s="73">
        <v>205.29899600000002</v>
      </c>
    </row>
    <row r="28872" spans="1:12" x14ac:dyDescent="0.35">
      <c r="A28872" s="1" t="s">
        <v>47749</v>
      </c>
      <c r="B28872" t="s">
        <v>23101</v>
      </c>
      <c r="C28872" t="s">
        <v>34</v>
      </c>
      <c r="D28872" t="s">
        <v>35</v>
      </c>
      <c r="E28872">
        <v>1</v>
      </c>
      <c r="F28872" s="2">
        <v>3282.8</v>
      </c>
      <c r="G28872" s="3">
        <v>3282.8</v>
      </c>
      <c r="H28872" s="3">
        <v>32.828000000000003</v>
      </c>
      <c r="I28872" s="3">
        <v>154.29160000000002</v>
      </c>
      <c r="J28872" s="3">
        <v>3469.9196000000002</v>
      </c>
      <c r="K28872" s="4">
        <v>0.34999999999999992</v>
      </c>
      <c r="L28872" s="73">
        <v>6299.2386584615379</v>
      </c>
    </row>
    <row r="28873" spans="1:12" x14ac:dyDescent="0.35">
      <c r="A28873" s="1" t="s">
        <v>47750</v>
      </c>
      <c r="B28873" t="s">
        <v>47751</v>
      </c>
      <c r="C28873" t="s">
        <v>34</v>
      </c>
      <c r="D28873" t="s">
        <v>35</v>
      </c>
      <c r="E28873">
        <v>1</v>
      </c>
      <c r="F28873" s="2">
        <v>40</v>
      </c>
      <c r="G28873" s="3">
        <v>40</v>
      </c>
      <c r="H28873" s="3">
        <v>0.4</v>
      </c>
      <c r="I28873" s="3">
        <v>1.88</v>
      </c>
      <c r="J28873" s="3">
        <v>42.28</v>
      </c>
      <c r="K28873" s="4">
        <v>0.34999999999999992</v>
      </c>
      <c r="L28873" s="73">
        <v>76.754461538461527</v>
      </c>
    </row>
    <row r="28874" spans="1:12" x14ac:dyDescent="0.35">
      <c r="A28874" s="1" t="s">
        <v>47752</v>
      </c>
      <c r="B28874" t="s">
        <v>47753</v>
      </c>
      <c r="C28874" t="s">
        <v>34</v>
      </c>
      <c r="D28874" t="s">
        <v>35</v>
      </c>
      <c r="E28874">
        <v>1</v>
      </c>
      <c r="F28874" s="2">
        <v>31510</v>
      </c>
      <c r="G28874" s="3">
        <v>31510</v>
      </c>
      <c r="H28874" s="3">
        <v>315.10000000000002</v>
      </c>
      <c r="I28874" s="3">
        <v>1480.97</v>
      </c>
      <c r="J28874" s="3">
        <v>33306.07</v>
      </c>
      <c r="K28874" s="4">
        <v>0.35</v>
      </c>
      <c r="L28874" s="73">
        <v>60463.327076923073</v>
      </c>
    </row>
    <row r="28875" spans="1:12" x14ac:dyDescent="0.35">
      <c r="A28875" s="1" t="s">
        <v>47754</v>
      </c>
      <c r="B28875" t="s">
        <v>18046</v>
      </c>
      <c r="C28875" t="s">
        <v>34</v>
      </c>
      <c r="D28875" t="s">
        <v>35</v>
      </c>
      <c r="E28875">
        <v>1</v>
      </c>
      <c r="F28875" s="2">
        <v>1426.8</v>
      </c>
      <c r="G28875" s="3">
        <v>1426.8</v>
      </c>
      <c r="H28875" s="3">
        <v>14.268000000000001</v>
      </c>
      <c r="I28875" s="3">
        <v>67.059600000000003</v>
      </c>
      <c r="J28875" s="3">
        <v>1508.1276</v>
      </c>
      <c r="K28875" s="4">
        <v>0.34999999999999992</v>
      </c>
      <c r="L28875" s="73">
        <v>2737.8316430769228</v>
      </c>
    </row>
    <row r="28876" spans="1:12" x14ac:dyDescent="0.35">
      <c r="A28876" s="1" t="s">
        <v>47755</v>
      </c>
      <c r="B28876" t="s">
        <v>47756</v>
      </c>
      <c r="C28876" t="s">
        <v>34</v>
      </c>
      <c r="D28876" t="s">
        <v>35</v>
      </c>
      <c r="E28876">
        <v>1</v>
      </c>
      <c r="F28876" s="2">
        <v>680</v>
      </c>
      <c r="G28876" s="3">
        <v>680</v>
      </c>
      <c r="H28876" s="3">
        <v>6.8</v>
      </c>
      <c r="I28876" s="3">
        <v>31.96</v>
      </c>
      <c r="J28876" s="3">
        <v>718.76</v>
      </c>
      <c r="K28876" s="4">
        <v>0.35</v>
      </c>
      <c r="L28876" s="73">
        <v>1304.8258461538462</v>
      </c>
    </row>
    <row r="28877" spans="1:12" x14ac:dyDescent="0.35">
      <c r="A28877" s="1" t="s">
        <v>47757</v>
      </c>
      <c r="B28877" t="s">
        <v>47758</v>
      </c>
      <c r="C28877" t="s">
        <v>34</v>
      </c>
      <c r="D28877" t="s">
        <v>35</v>
      </c>
      <c r="E28877">
        <v>1</v>
      </c>
      <c r="F28877" s="2">
        <v>4800.75</v>
      </c>
      <c r="G28877" s="3">
        <v>4800.75</v>
      </c>
      <c r="H28877" s="3">
        <v>48.0075</v>
      </c>
      <c r="I28877" s="3">
        <v>225.63525000000001</v>
      </c>
      <c r="J28877" s="3">
        <v>5074.39275</v>
      </c>
      <c r="K28877" s="4">
        <v>0.34999999999999992</v>
      </c>
      <c r="L28877" s="73">
        <v>9211.9745307692301</v>
      </c>
    </row>
    <row r="28878" spans="1:12" x14ac:dyDescent="0.35">
      <c r="A28878" s="1" t="s">
        <v>47759</v>
      </c>
      <c r="B28878" t="s">
        <v>26486</v>
      </c>
      <c r="C28878" t="s">
        <v>34</v>
      </c>
      <c r="D28878" t="s">
        <v>35</v>
      </c>
      <c r="E28878">
        <v>1</v>
      </c>
      <c r="F28878" s="2">
        <v>542.29999999999995</v>
      </c>
      <c r="G28878" s="3">
        <v>542.29999999999995</v>
      </c>
      <c r="H28878" s="3">
        <v>5.423</v>
      </c>
      <c r="I28878" s="3">
        <v>25.488099999999999</v>
      </c>
      <c r="J28878" s="3">
        <v>573.21109999999999</v>
      </c>
      <c r="K28878" s="4">
        <v>0.35000000000000003</v>
      </c>
      <c r="L28878" s="73">
        <v>1040.5986123076923</v>
      </c>
    </row>
    <row r="28879" spans="1:12" x14ac:dyDescent="0.35">
      <c r="A28879" s="1" t="s">
        <v>47760</v>
      </c>
      <c r="B28879" t="s">
        <v>47761</v>
      </c>
      <c r="C28879" t="s">
        <v>34</v>
      </c>
      <c r="D28879" t="s">
        <v>35</v>
      </c>
      <c r="E28879">
        <v>1</v>
      </c>
      <c r="F28879" s="2">
        <v>63</v>
      </c>
      <c r="G28879" s="3">
        <v>63</v>
      </c>
      <c r="H28879" s="3">
        <v>0.63</v>
      </c>
      <c r="I28879" s="3">
        <v>2.9609999999999999</v>
      </c>
      <c r="J28879" s="3">
        <v>66.591000000000008</v>
      </c>
      <c r="K28879" s="4">
        <v>0.35000000000000003</v>
      </c>
      <c r="L28879" s="73">
        <v>120.88827692307694</v>
      </c>
    </row>
    <row r="28880" spans="1:12" x14ac:dyDescent="0.35">
      <c r="A28880" s="1" t="s">
        <v>47762</v>
      </c>
      <c r="B28880" t="s">
        <v>47763</v>
      </c>
      <c r="C28880" t="s">
        <v>34</v>
      </c>
      <c r="D28880" t="s">
        <v>35</v>
      </c>
      <c r="E28880">
        <v>1</v>
      </c>
      <c r="F28880" s="2">
        <v>830</v>
      </c>
      <c r="G28880" s="3">
        <v>830</v>
      </c>
      <c r="H28880" s="3">
        <v>8.3000000000000007</v>
      </c>
      <c r="I28880" s="3">
        <v>39.01</v>
      </c>
      <c r="J28880" s="3">
        <v>877.31</v>
      </c>
      <c r="K28880" s="4">
        <v>0.35000000000000003</v>
      </c>
      <c r="L28880" s="73">
        <v>1592.6550769230769</v>
      </c>
    </row>
    <row r="28881" spans="1:12" x14ac:dyDescent="0.35">
      <c r="A28881" s="1" t="s">
        <v>47764</v>
      </c>
      <c r="B28881" t="s">
        <v>17845</v>
      </c>
      <c r="C28881" t="s">
        <v>34</v>
      </c>
      <c r="D28881" t="s">
        <v>35</v>
      </c>
      <c r="E28881">
        <v>1</v>
      </c>
      <c r="F28881" s="2">
        <v>353.5</v>
      </c>
      <c r="G28881" s="3">
        <v>353.5</v>
      </c>
      <c r="H28881" s="3">
        <v>3.5350000000000001</v>
      </c>
      <c r="I28881" s="3">
        <v>16.6145</v>
      </c>
      <c r="J28881" s="3">
        <v>373.64950000000005</v>
      </c>
      <c r="K28881" s="4">
        <v>0.35</v>
      </c>
      <c r="L28881" s="73">
        <v>678.31755384615394</v>
      </c>
    </row>
    <row r="28882" spans="1:12" x14ac:dyDescent="0.35">
      <c r="A28882" s="1" t="s">
        <v>47765</v>
      </c>
      <c r="B28882" t="s">
        <v>47766</v>
      </c>
      <c r="C28882" t="s">
        <v>34</v>
      </c>
      <c r="D28882" t="s">
        <v>35</v>
      </c>
      <c r="E28882">
        <v>1</v>
      </c>
      <c r="F28882" s="2">
        <v>0.11</v>
      </c>
      <c r="G28882" s="3">
        <v>0.11</v>
      </c>
      <c r="H28882" s="3">
        <v>1.1000000000000001E-3</v>
      </c>
      <c r="I28882" s="3">
        <v>5.1700000000000001E-3</v>
      </c>
      <c r="J28882" s="3">
        <v>0.11627</v>
      </c>
      <c r="K28882" s="4">
        <v>0.35</v>
      </c>
      <c r="L28882" s="73">
        <v>0.21107476923076923</v>
      </c>
    </row>
    <row r="28883" spans="1:12" x14ac:dyDescent="0.35">
      <c r="A28883" s="1" t="s">
        <v>47767</v>
      </c>
      <c r="B28883" t="s">
        <v>47768</v>
      </c>
      <c r="C28883" t="s">
        <v>34</v>
      </c>
      <c r="D28883" t="s">
        <v>35</v>
      </c>
      <c r="E28883">
        <v>1</v>
      </c>
      <c r="F28883" s="2">
        <v>2200</v>
      </c>
      <c r="G28883" s="3">
        <v>2200</v>
      </c>
      <c r="H28883" s="3">
        <v>22</v>
      </c>
      <c r="I28883" s="3">
        <v>103.4</v>
      </c>
      <c r="J28883" s="3">
        <v>2325.4</v>
      </c>
      <c r="K28883" s="4">
        <v>0.35</v>
      </c>
      <c r="L28883" s="73">
        <v>4221.4953846153849</v>
      </c>
    </row>
    <row r="28884" spans="1:12" x14ac:dyDescent="0.35">
      <c r="A28884" s="1" t="s">
        <v>47769</v>
      </c>
      <c r="B28884" t="s">
        <v>18274</v>
      </c>
      <c r="C28884" t="s">
        <v>34</v>
      </c>
      <c r="D28884" t="s">
        <v>35</v>
      </c>
      <c r="E28884">
        <v>1</v>
      </c>
      <c r="F28884" s="2">
        <v>343.35</v>
      </c>
      <c r="G28884" s="3">
        <v>343.35</v>
      </c>
      <c r="H28884" s="3">
        <v>3.4335000000000004</v>
      </c>
      <c r="I28884" s="3">
        <v>16.137450000000001</v>
      </c>
      <c r="J28884" s="3">
        <v>362.92095</v>
      </c>
      <c r="K28884" s="4">
        <v>0.34999999999999992</v>
      </c>
      <c r="L28884" s="73">
        <v>658.84110923076912</v>
      </c>
    </row>
    <row r="28885" spans="1:12" x14ac:dyDescent="0.35">
      <c r="A28885" s="1" t="s">
        <v>47770</v>
      </c>
      <c r="B28885" t="s">
        <v>16876</v>
      </c>
      <c r="C28885" t="s">
        <v>34</v>
      </c>
      <c r="D28885" t="s">
        <v>35</v>
      </c>
      <c r="E28885">
        <v>1</v>
      </c>
      <c r="F28885" s="2">
        <v>280.5</v>
      </c>
      <c r="G28885" s="3">
        <v>280.5</v>
      </c>
      <c r="H28885" s="3">
        <v>2.8050000000000002</v>
      </c>
      <c r="I28885" s="3">
        <v>13.1835</v>
      </c>
      <c r="J28885" s="3">
        <v>296.48849999999999</v>
      </c>
      <c r="K28885" s="4">
        <v>0.35000000000000003</v>
      </c>
      <c r="L28885" s="73">
        <v>538.2406615384615</v>
      </c>
    </row>
    <row r="28886" spans="1:12" x14ac:dyDescent="0.35">
      <c r="A28886" s="1" t="s">
        <v>47771</v>
      </c>
      <c r="B28886" t="s">
        <v>20690</v>
      </c>
      <c r="C28886" t="s">
        <v>34</v>
      </c>
      <c r="D28886" t="s">
        <v>35</v>
      </c>
      <c r="E28886">
        <v>1</v>
      </c>
      <c r="F28886" s="2">
        <v>312.64999999999998</v>
      </c>
      <c r="G28886" s="3">
        <v>312.64999999999998</v>
      </c>
      <c r="H28886" s="3">
        <v>3.1265000000000001</v>
      </c>
      <c r="I28886" s="3">
        <v>14.69455</v>
      </c>
      <c r="J28886" s="3">
        <v>330.47104999999999</v>
      </c>
      <c r="K28886" s="4">
        <v>0.35</v>
      </c>
      <c r="L28886" s="73">
        <v>599.93205999999998</v>
      </c>
    </row>
    <row r="28887" spans="1:12" x14ac:dyDescent="0.35">
      <c r="A28887" s="1" t="s">
        <v>47772</v>
      </c>
      <c r="B28887" t="s">
        <v>47773</v>
      </c>
      <c r="C28887" t="s">
        <v>34</v>
      </c>
      <c r="D28887" t="s">
        <v>35</v>
      </c>
      <c r="E28887">
        <v>1</v>
      </c>
      <c r="F28887" s="2">
        <v>2.7772000000000001</v>
      </c>
      <c r="G28887" s="3">
        <v>2.7772000000000001</v>
      </c>
      <c r="H28887" s="3">
        <v>2.7772000000000002E-2</v>
      </c>
      <c r="I28887" s="3">
        <v>0.13052840000000002</v>
      </c>
      <c r="J28887" s="3">
        <v>2.9355004000000005</v>
      </c>
      <c r="K28887" s="4">
        <v>0.35</v>
      </c>
      <c r="L28887" s="73">
        <v>5.3290622646153851</v>
      </c>
    </row>
    <row r="28888" spans="1:12" x14ac:dyDescent="0.35">
      <c r="A28888" s="1" t="s">
        <v>47774</v>
      </c>
      <c r="B28888" t="s">
        <v>47775</v>
      </c>
      <c r="C28888" t="s">
        <v>34</v>
      </c>
      <c r="D28888" t="s">
        <v>35</v>
      </c>
      <c r="E28888">
        <v>1</v>
      </c>
      <c r="F28888" s="2">
        <v>558.25</v>
      </c>
      <c r="G28888" s="3">
        <v>558.25</v>
      </c>
      <c r="H28888" s="3">
        <v>5.5825000000000005</v>
      </c>
      <c r="I28888" s="3">
        <v>26.237749999999998</v>
      </c>
      <c r="J28888" s="3">
        <v>590.07024999999999</v>
      </c>
      <c r="K28888" s="4">
        <v>0.35</v>
      </c>
      <c r="L28888" s="73">
        <v>1071.2044538461537</v>
      </c>
    </row>
    <row r="28889" spans="1:12" x14ac:dyDescent="0.35">
      <c r="A28889" s="1" t="s">
        <v>47776</v>
      </c>
      <c r="B28889" t="s">
        <v>47777</v>
      </c>
      <c r="C28889" t="s">
        <v>34</v>
      </c>
      <c r="D28889" t="s">
        <v>35</v>
      </c>
      <c r="E28889">
        <v>1</v>
      </c>
      <c r="F28889" s="2">
        <v>13071</v>
      </c>
      <c r="G28889" s="3">
        <v>13071</v>
      </c>
      <c r="H28889" s="3">
        <v>130.71</v>
      </c>
      <c r="I28889" s="3">
        <v>614.33699999999999</v>
      </c>
      <c r="J28889" s="3">
        <v>13816.046999999999</v>
      </c>
      <c r="K28889" s="4">
        <v>0.34999999999999992</v>
      </c>
      <c r="L28889" s="73">
        <v>25081.439169230765</v>
      </c>
    </row>
    <row r="28890" spans="1:12" x14ac:dyDescent="0.35">
      <c r="A28890" s="1" t="s">
        <v>47778</v>
      </c>
      <c r="B28890" t="s">
        <v>40108</v>
      </c>
      <c r="C28890" t="s">
        <v>34</v>
      </c>
      <c r="D28890" t="s">
        <v>35</v>
      </c>
      <c r="E28890">
        <v>1</v>
      </c>
      <c r="F28890" s="2">
        <v>32</v>
      </c>
      <c r="G28890" s="3">
        <v>32</v>
      </c>
      <c r="H28890" s="3">
        <v>0.32</v>
      </c>
      <c r="I28890" s="3">
        <v>1.504</v>
      </c>
      <c r="J28890" s="3">
        <v>33.823999999999998</v>
      </c>
      <c r="K28890" s="4">
        <v>0.35</v>
      </c>
      <c r="L28890" s="73">
        <v>61.403569230769229</v>
      </c>
    </row>
    <row r="28891" spans="1:12" x14ac:dyDescent="0.35">
      <c r="A28891" s="1" t="s">
        <v>47779</v>
      </c>
      <c r="B28891" t="s">
        <v>47780</v>
      </c>
      <c r="C28891" t="s">
        <v>34</v>
      </c>
      <c r="D28891" t="s">
        <v>35</v>
      </c>
      <c r="E28891">
        <v>1</v>
      </c>
      <c r="F28891" s="2">
        <v>535.70000000000005</v>
      </c>
      <c r="G28891" s="3">
        <v>535.70000000000005</v>
      </c>
      <c r="H28891" s="3">
        <v>5.3570000000000002</v>
      </c>
      <c r="I28891" s="3">
        <v>25.177900000000001</v>
      </c>
      <c r="J28891" s="3">
        <v>566.23490000000004</v>
      </c>
      <c r="K28891" s="4">
        <v>0.35000000000000003</v>
      </c>
      <c r="L28891" s="73">
        <v>1027.9341261538461</v>
      </c>
    </row>
    <row r="28892" spans="1:12" x14ac:dyDescent="0.35">
      <c r="A28892" s="1" t="s">
        <v>47781</v>
      </c>
      <c r="B28892" t="s">
        <v>47782</v>
      </c>
      <c r="C28892" t="s">
        <v>34</v>
      </c>
      <c r="D28892" t="s">
        <v>35</v>
      </c>
      <c r="E28892">
        <v>1</v>
      </c>
      <c r="F28892" s="2">
        <v>212.16</v>
      </c>
      <c r="G28892" s="3">
        <v>212.16</v>
      </c>
      <c r="H28892" s="3">
        <v>2.1215999999999999</v>
      </c>
      <c r="I28892" s="3">
        <v>9.9715199999999999</v>
      </c>
      <c r="J28892" s="3">
        <v>224.25312</v>
      </c>
      <c r="K28892" s="4">
        <v>0.35</v>
      </c>
      <c r="L28892" s="73">
        <v>407.10566399999999</v>
      </c>
    </row>
    <row r="28893" spans="1:12" x14ac:dyDescent="0.35">
      <c r="A28893" s="1" t="s">
        <v>47783</v>
      </c>
      <c r="B28893" t="s">
        <v>47784</v>
      </c>
      <c r="C28893" t="s">
        <v>34</v>
      </c>
      <c r="D28893" t="s">
        <v>35</v>
      </c>
      <c r="E28893">
        <v>1</v>
      </c>
      <c r="F28893" s="2">
        <v>1249.5999999999999</v>
      </c>
      <c r="G28893" s="3">
        <v>1249.5999999999999</v>
      </c>
      <c r="H28893" s="3">
        <v>12.495999999999999</v>
      </c>
      <c r="I28893" s="3">
        <v>58.731199999999994</v>
      </c>
      <c r="J28893" s="3">
        <v>1320.8271999999999</v>
      </c>
      <c r="K28893" s="4">
        <v>0.35000000000000003</v>
      </c>
      <c r="L28893" s="73">
        <v>2397.8093784615385</v>
      </c>
    </row>
    <row r="28894" spans="1:12" x14ac:dyDescent="0.35">
      <c r="A28894" s="1" t="s">
        <v>47785</v>
      </c>
      <c r="B28894" t="s">
        <v>47786</v>
      </c>
      <c r="C28894" t="s">
        <v>34</v>
      </c>
      <c r="D28894" t="s">
        <v>35</v>
      </c>
      <c r="E28894">
        <v>1</v>
      </c>
      <c r="F28894" s="2">
        <v>0.01</v>
      </c>
      <c r="G28894" s="3">
        <v>0.01</v>
      </c>
      <c r="H28894" s="3">
        <v>1E-4</v>
      </c>
      <c r="I28894" s="3">
        <v>4.6999999999999999E-4</v>
      </c>
      <c r="J28894" s="3">
        <v>1.057E-2</v>
      </c>
      <c r="K28894" s="4">
        <v>0.34999999999999992</v>
      </c>
      <c r="L28894" s="73">
        <v>1.918861538461538E-2</v>
      </c>
    </row>
    <row r="28895" spans="1:12" x14ac:dyDescent="0.35">
      <c r="A28895" s="1" t="s">
        <v>47787</v>
      </c>
      <c r="B28895" t="s">
        <v>47788</v>
      </c>
      <c r="C28895" t="s">
        <v>34</v>
      </c>
      <c r="D28895" t="s">
        <v>35</v>
      </c>
      <c r="E28895">
        <v>1</v>
      </c>
      <c r="F28895" s="2">
        <v>1931.25</v>
      </c>
      <c r="G28895" s="3">
        <v>1931.25</v>
      </c>
      <c r="H28895" s="3">
        <v>19.3125</v>
      </c>
      <c r="I28895" s="3">
        <v>90.768749999999997</v>
      </c>
      <c r="J28895" s="3">
        <v>2041.33125</v>
      </c>
      <c r="K28895" s="4">
        <v>0.35</v>
      </c>
      <c r="L28895" s="73">
        <v>3705.8013461538458</v>
      </c>
    </row>
    <row r="28896" spans="1:12" x14ac:dyDescent="0.35">
      <c r="A28896" s="1" t="s">
        <v>47789</v>
      </c>
      <c r="B28896" t="s">
        <v>18098</v>
      </c>
      <c r="C28896" t="s">
        <v>34</v>
      </c>
      <c r="D28896" t="s">
        <v>35</v>
      </c>
      <c r="E28896">
        <v>1</v>
      </c>
      <c r="F28896" s="2">
        <v>4480</v>
      </c>
      <c r="G28896" s="3">
        <v>4480</v>
      </c>
      <c r="H28896" s="3">
        <v>44.800000000000004</v>
      </c>
      <c r="I28896" s="3">
        <v>210.56</v>
      </c>
      <c r="J28896" s="3">
        <v>4735.3600000000006</v>
      </c>
      <c r="K28896" s="4">
        <v>0.34999999999999992</v>
      </c>
      <c r="L28896" s="73">
        <v>8596.4996923076924</v>
      </c>
    </row>
    <row r="28897" spans="1:12" x14ac:dyDescent="0.35">
      <c r="A28897" s="1" t="s">
        <v>47790</v>
      </c>
      <c r="B28897" t="s">
        <v>47791</v>
      </c>
      <c r="C28897" t="s">
        <v>34</v>
      </c>
      <c r="D28897" t="s">
        <v>35</v>
      </c>
      <c r="E28897">
        <v>1</v>
      </c>
      <c r="F28897" s="2">
        <v>14.44</v>
      </c>
      <c r="G28897" s="3">
        <v>14.44</v>
      </c>
      <c r="H28897" s="3">
        <v>0.1444</v>
      </c>
      <c r="I28897" s="3">
        <v>0.67867999999999995</v>
      </c>
      <c r="J28897" s="3">
        <v>15.263079999999999</v>
      </c>
      <c r="K28897" s="4">
        <v>0.34999999999999992</v>
      </c>
      <c r="L28897" s="73">
        <v>27.70836061538461</v>
      </c>
    </row>
    <row r="28898" spans="1:12" x14ac:dyDescent="0.35">
      <c r="A28898" s="1" t="s">
        <v>47792</v>
      </c>
      <c r="B28898" t="s">
        <v>18046</v>
      </c>
      <c r="C28898" t="s">
        <v>34</v>
      </c>
      <c r="D28898" t="s">
        <v>35</v>
      </c>
      <c r="E28898">
        <v>1</v>
      </c>
      <c r="F28898" s="2">
        <v>966</v>
      </c>
      <c r="G28898" s="3">
        <v>966</v>
      </c>
      <c r="H28898" s="3">
        <v>9.66</v>
      </c>
      <c r="I28898" s="3">
        <v>45.402000000000001</v>
      </c>
      <c r="J28898" s="3">
        <v>1021.062</v>
      </c>
      <c r="K28898" s="4">
        <v>0.34999999999999992</v>
      </c>
      <c r="L28898" s="73">
        <v>1853.620246153846</v>
      </c>
    </row>
    <row r="28899" spans="1:12" x14ac:dyDescent="0.35">
      <c r="A28899" s="1" t="s">
        <v>47793</v>
      </c>
      <c r="B28899" t="s">
        <v>47794</v>
      </c>
      <c r="C28899" t="s">
        <v>34</v>
      </c>
      <c r="D28899" t="s">
        <v>35</v>
      </c>
      <c r="E28899">
        <v>1</v>
      </c>
      <c r="F28899" s="2">
        <v>1322.97</v>
      </c>
      <c r="G28899" s="3">
        <v>1322.97</v>
      </c>
      <c r="H28899" s="3">
        <v>13.229700000000001</v>
      </c>
      <c r="I28899" s="3">
        <v>62.179590000000005</v>
      </c>
      <c r="J28899" s="3">
        <v>1398.3792900000001</v>
      </c>
      <c r="K28899" s="4">
        <v>0.35</v>
      </c>
      <c r="L28899" s="73">
        <v>2538.5962495384615</v>
      </c>
    </row>
    <row r="28900" spans="1:12" x14ac:dyDescent="0.35">
      <c r="A28900" s="1" t="s">
        <v>47795</v>
      </c>
      <c r="B28900" t="s">
        <v>47796</v>
      </c>
      <c r="C28900" t="s">
        <v>34</v>
      </c>
      <c r="D28900" t="s">
        <v>35</v>
      </c>
      <c r="E28900">
        <v>1</v>
      </c>
      <c r="F28900" s="2">
        <v>1037.3</v>
      </c>
      <c r="G28900" s="3">
        <v>1037.3</v>
      </c>
      <c r="H28900" s="3">
        <v>10.372999999999999</v>
      </c>
      <c r="I28900" s="3">
        <v>48.753099999999996</v>
      </c>
      <c r="J28900" s="3">
        <v>1096.4260999999999</v>
      </c>
      <c r="K28900" s="4">
        <v>0.35000000000000003</v>
      </c>
      <c r="L28900" s="73">
        <v>1990.4350738461537</v>
      </c>
    </row>
    <row r="28901" spans="1:12" x14ac:dyDescent="0.35">
      <c r="A28901" s="1" t="s">
        <v>47797</v>
      </c>
      <c r="B28901" t="s">
        <v>47798</v>
      </c>
      <c r="C28901" t="s">
        <v>34</v>
      </c>
      <c r="D28901" t="s">
        <v>35</v>
      </c>
      <c r="E28901">
        <v>1</v>
      </c>
      <c r="F28901" s="2">
        <v>55</v>
      </c>
      <c r="G28901" s="3">
        <v>55</v>
      </c>
      <c r="H28901" s="3">
        <v>0.55000000000000004</v>
      </c>
      <c r="I28901" s="3">
        <v>2.585</v>
      </c>
      <c r="J28901" s="3">
        <v>58.134999999999998</v>
      </c>
      <c r="K28901" s="4">
        <v>0.35000000000000003</v>
      </c>
      <c r="L28901" s="73">
        <v>105.53738461538461</v>
      </c>
    </row>
    <row r="28902" spans="1:12" x14ac:dyDescent="0.35">
      <c r="A28902" s="1" t="s">
        <v>47799</v>
      </c>
      <c r="B28902" t="s">
        <v>47800</v>
      </c>
      <c r="C28902" t="s">
        <v>34</v>
      </c>
      <c r="D28902" t="s">
        <v>35</v>
      </c>
      <c r="E28902">
        <v>1</v>
      </c>
      <c r="F28902" s="2">
        <v>59.94</v>
      </c>
      <c r="G28902" s="3">
        <v>59.94</v>
      </c>
      <c r="H28902" s="3">
        <v>0.59940000000000004</v>
      </c>
      <c r="I28902" s="3">
        <v>2.81718</v>
      </c>
      <c r="J28902" s="3">
        <v>63.356580000000001</v>
      </c>
      <c r="K28902" s="4">
        <v>0.34999999999999992</v>
      </c>
      <c r="L28902" s="73">
        <v>115.01656061538461</v>
      </c>
    </row>
    <row r="28903" spans="1:12" x14ac:dyDescent="0.35">
      <c r="A28903" s="1" t="s">
        <v>47801</v>
      </c>
      <c r="B28903" t="s">
        <v>17671</v>
      </c>
      <c r="C28903" t="s">
        <v>34</v>
      </c>
      <c r="D28903" t="s">
        <v>35</v>
      </c>
      <c r="E28903">
        <v>1</v>
      </c>
      <c r="F28903" s="2">
        <v>680</v>
      </c>
      <c r="G28903" s="3">
        <v>680</v>
      </c>
      <c r="H28903" s="3">
        <v>6.8</v>
      </c>
      <c r="I28903" s="3">
        <v>31.96</v>
      </c>
      <c r="J28903" s="3">
        <v>718.76</v>
      </c>
      <c r="K28903" s="4">
        <v>0.35</v>
      </c>
      <c r="L28903" s="73">
        <v>1304.8258461538462</v>
      </c>
    </row>
    <row r="28904" spans="1:12" x14ac:dyDescent="0.35">
      <c r="A28904" s="1" t="s">
        <v>47802</v>
      </c>
      <c r="B28904" t="s">
        <v>47803</v>
      </c>
      <c r="C28904" t="s">
        <v>34</v>
      </c>
      <c r="D28904" t="s">
        <v>35</v>
      </c>
      <c r="E28904">
        <v>1</v>
      </c>
      <c r="F28904" s="2">
        <v>55</v>
      </c>
      <c r="G28904" s="3">
        <v>55</v>
      </c>
      <c r="H28904" s="3">
        <v>0.55000000000000004</v>
      </c>
      <c r="I28904" s="3">
        <v>2.585</v>
      </c>
      <c r="J28904" s="3">
        <v>58.134999999999998</v>
      </c>
      <c r="K28904" s="4">
        <v>0.35000000000000003</v>
      </c>
      <c r="L28904" s="73">
        <v>105.53738461538461</v>
      </c>
    </row>
    <row r="28905" spans="1:12" x14ac:dyDescent="0.35">
      <c r="A28905" s="1" t="s">
        <v>47804</v>
      </c>
      <c r="B28905" t="s">
        <v>47805</v>
      </c>
      <c r="C28905" t="s">
        <v>34</v>
      </c>
      <c r="D28905" t="s">
        <v>35</v>
      </c>
      <c r="E28905">
        <v>1</v>
      </c>
      <c r="F28905" s="2">
        <v>163.28</v>
      </c>
      <c r="G28905" s="3">
        <v>163.28</v>
      </c>
      <c r="H28905" s="3">
        <v>1.6328</v>
      </c>
      <c r="I28905" s="3">
        <v>7.6741599999999996</v>
      </c>
      <c r="J28905" s="3">
        <v>172.58696</v>
      </c>
      <c r="K28905" s="4">
        <v>0.34999999999999992</v>
      </c>
      <c r="L28905" s="73">
        <v>313.311712</v>
      </c>
    </row>
    <row r="28906" spans="1:12" x14ac:dyDescent="0.35">
      <c r="A28906" s="1" t="s">
        <v>47806</v>
      </c>
      <c r="B28906" t="s">
        <v>47807</v>
      </c>
      <c r="C28906" t="s">
        <v>34</v>
      </c>
      <c r="D28906" t="s">
        <v>35</v>
      </c>
      <c r="E28906">
        <v>1</v>
      </c>
      <c r="F28906" s="2">
        <v>639.4</v>
      </c>
      <c r="G28906" s="3">
        <v>639.4</v>
      </c>
      <c r="H28906" s="3">
        <v>6.3940000000000001</v>
      </c>
      <c r="I28906" s="3">
        <v>30.0518</v>
      </c>
      <c r="J28906" s="3">
        <v>675.84579999999994</v>
      </c>
      <c r="K28906" s="4">
        <v>0.35000000000000003</v>
      </c>
      <c r="L28906" s="73">
        <v>1226.9200676923076</v>
      </c>
    </row>
    <row r="28907" spans="1:12" x14ac:dyDescent="0.35">
      <c r="A28907" s="1" t="s">
        <v>47808</v>
      </c>
      <c r="B28907" t="s">
        <v>47809</v>
      </c>
      <c r="C28907" t="s">
        <v>34</v>
      </c>
      <c r="D28907" t="s">
        <v>35</v>
      </c>
      <c r="E28907">
        <v>1</v>
      </c>
      <c r="F28907" s="2">
        <v>6469.2</v>
      </c>
      <c r="G28907" s="3">
        <v>6469.2</v>
      </c>
      <c r="H28907" s="3">
        <v>64.691999999999993</v>
      </c>
      <c r="I28907" s="3">
        <v>304.05239999999998</v>
      </c>
      <c r="J28907" s="3">
        <v>6837.9443999999994</v>
      </c>
      <c r="K28907" s="4">
        <v>0.34999999999999992</v>
      </c>
      <c r="L28907" s="73">
        <v>12413.499064615382</v>
      </c>
    </row>
    <row r="28908" spans="1:12" x14ac:dyDescent="0.35">
      <c r="A28908" s="1" t="s">
        <v>47810</v>
      </c>
      <c r="B28908" t="s">
        <v>25400</v>
      </c>
      <c r="C28908" t="s">
        <v>34</v>
      </c>
      <c r="D28908" t="s">
        <v>35</v>
      </c>
      <c r="E28908">
        <v>1</v>
      </c>
      <c r="F28908" s="2">
        <v>72.290000000000006</v>
      </c>
      <c r="G28908" s="3">
        <v>72.290000000000006</v>
      </c>
      <c r="H28908" s="3">
        <v>0.7229000000000001</v>
      </c>
      <c r="I28908" s="3">
        <v>3.3976300000000004</v>
      </c>
      <c r="J28908" s="3">
        <v>76.410530000000008</v>
      </c>
      <c r="K28908" s="4">
        <v>0.35</v>
      </c>
      <c r="L28908" s="73">
        <v>138.71450061538462</v>
      </c>
    </row>
    <row r="28909" spans="1:12" x14ac:dyDescent="0.35">
      <c r="A28909" s="1" t="s">
        <v>47811</v>
      </c>
      <c r="B28909" t="s">
        <v>47812</v>
      </c>
      <c r="C28909" t="s">
        <v>34</v>
      </c>
      <c r="D28909" t="s">
        <v>35</v>
      </c>
      <c r="E28909">
        <v>1</v>
      </c>
      <c r="F28909" s="2">
        <v>45</v>
      </c>
      <c r="G28909" s="3">
        <v>45</v>
      </c>
      <c r="H28909" s="3">
        <v>0.45</v>
      </c>
      <c r="I28909" s="3">
        <v>2.1150000000000002</v>
      </c>
      <c r="J28909" s="3">
        <v>47.565000000000005</v>
      </c>
      <c r="K28909" s="4">
        <v>0.35000000000000003</v>
      </c>
      <c r="L28909" s="73">
        <v>86.34876923076925</v>
      </c>
    </row>
    <row r="28910" spans="1:12" x14ac:dyDescent="0.35">
      <c r="A28910" s="1" t="s">
        <v>47813</v>
      </c>
      <c r="B28910" t="s">
        <v>18118</v>
      </c>
      <c r="C28910" t="s">
        <v>34</v>
      </c>
      <c r="D28910" t="s">
        <v>35</v>
      </c>
      <c r="E28910">
        <v>1</v>
      </c>
      <c r="F28910" s="2">
        <v>374</v>
      </c>
      <c r="G28910" s="3">
        <v>374</v>
      </c>
      <c r="H28910" s="3">
        <v>3.74</v>
      </c>
      <c r="I28910" s="3">
        <v>17.577999999999999</v>
      </c>
      <c r="J28910" s="3">
        <v>395.31799999999998</v>
      </c>
      <c r="K28910" s="4">
        <v>0.34999999999999992</v>
      </c>
      <c r="L28910" s="73">
        <v>717.65421538461533</v>
      </c>
    </row>
    <row r="28911" spans="1:12" x14ac:dyDescent="0.35">
      <c r="A28911" s="1" t="s">
        <v>47814</v>
      </c>
      <c r="B28911" t="s">
        <v>47815</v>
      </c>
      <c r="C28911" t="s">
        <v>34</v>
      </c>
      <c r="D28911" t="s">
        <v>35</v>
      </c>
      <c r="E28911">
        <v>1</v>
      </c>
      <c r="F28911" s="2">
        <v>679</v>
      </c>
      <c r="G28911" s="3">
        <v>679</v>
      </c>
      <c r="H28911" s="3">
        <v>6.79</v>
      </c>
      <c r="I28911" s="3">
        <v>31.913</v>
      </c>
      <c r="J28911" s="3">
        <v>717.70299999999997</v>
      </c>
      <c r="K28911" s="4">
        <v>0.35000000000000003</v>
      </c>
      <c r="L28911" s="73">
        <v>1302.9069846153845</v>
      </c>
    </row>
    <row r="28912" spans="1:12" x14ac:dyDescent="0.35">
      <c r="A28912" s="1" t="s">
        <v>47816</v>
      </c>
      <c r="B28912" t="s">
        <v>17944</v>
      </c>
      <c r="C28912" t="s">
        <v>34</v>
      </c>
      <c r="D28912" t="s">
        <v>35</v>
      </c>
      <c r="E28912">
        <v>1</v>
      </c>
      <c r="F28912" s="2">
        <v>3999</v>
      </c>
      <c r="G28912" s="3">
        <v>3999</v>
      </c>
      <c r="H28912" s="3">
        <v>39.99</v>
      </c>
      <c r="I28912" s="3">
        <v>187.953</v>
      </c>
      <c r="J28912" s="3">
        <v>4226.9430000000002</v>
      </c>
      <c r="K28912" s="4">
        <v>0.35</v>
      </c>
      <c r="L28912" s="73">
        <v>7673.5272923076918</v>
      </c>
    </row>
    <row r="28913" spans="1:12" x14ac:dyDescent="0.35">
      <c r="A28913" s="1" t="s">
        <v>47817</v>
      </c>
      <c r="B28913" t="s">
        <v>47818</v>
      </c>
      <c r="C28913" t="s">
        <v>34</v>
      </c>
      <c r="D28913" t="s">
        <v>35</v>
      </c>
      <c r="E28913">
        <v>1</v>
      </c>
      <c r="F28913" s="2">
        <v>1016.6</v>
      </c>
      <c r="G28913" s="3">
        <v>1016.6</v>
      </c>
      <c r="H28913" s="3">
        <v>10.166</v>
      </c>
      <c r="I28913" s="3">
        <v>47.780200000000001</v>
      </c>
      <c r="J28913" s="3">
        <v>1074.5462</v>
      </c>
      <c r="K28913" s="4">
        <v>0.35</v>
      </c>
      <c r="L28913" s="73">
        <v>1950.7146399999999</v>
      </c>
    </row>
    <row r="28914" spans="1:12" x14ac:dyDescent="0.35">
      <c r="A28914" s="1" t="s">
        <v>47819</v>
      </c>
      <c r="B28914" t="s">
        <v>22587</v>
      </c>
      <c r="C28914" t="s">
        <v>34</v>
      </c>
      <c r="D28914" t="s">
        <v>35</v>
      </c>
      <c r="E28914">
        <v>1</v>
      </c>
      <c r="F28914" s="2">
        <v>1810</v>
      </c>
      <c r="G28914" s="3">
        <v>1810</v>
      </c>
      <c r="H28914" s="3">
        <v>18.100000000000001</v>
      </c>
      <c r="I28914" s="3">
        <v>85.07</v>
      </c>
      <c r="J28914" s="3">
        <v>1913.1699999999998</v>
      </c>
      <c r="K28914" s="4">
        <v>0.35</v>
      </c>
      <c r="L28914" s="73">
        <v>3473.1393846153842</v>
      </c>
    </row>
    <row r="28915" spans="1:12" x14ac:dyDescent="0.35">
      <c r="A28915" s="1" t="s">
        <v>47820</v>
      </c>
      <c r="B28915" t="s">
        <v>47821</v>
      </c>
      <c r="C28915" t="s">
        <v>34</v>
      </c>
      <c r="D28915" t="s">
        <v>35</v>
      </c>
      <c r="E28915">
        <v>1</v>
      </c>
      <c r="F28915" s="2">
        <v>52</v>
      </c>
      <c r="G28915" s="3">
        <v>52</v>
      </c>
      <c r="H28915" s="3">
        <v>0.52</v>
      </c>
      <c r="I28915" s="3">
        <v>2.444</v>
      </c>
      <c r="J28915" s="3">
        <v>54.964000000000006</v>
      </c>
      <c r="K28915" s="4">
        <v>0.34999999999999992</v>
      </c>
      <c r="L28915" s="73">
        <v>99.780799999999999</v>
      </c>
    </row>
    <row r="28916" spans="1:12" x14ac:dyDescent="0.35">
      <c r="A28916" s="1" t="s">
        <v>47822</v>
      </c>
      <c r="B28916" t="s">
        <v>47823</v>
      </c>
      <c r="C28916" t="s">
        <v>34</v>
      </c>
      <c r="D28916" t="s">
        <v>35</v>
      </c>
      <c r="E28916">
        <v>1</v>
      </c>
      <c r="F28916" s="2">
        <v>304.05</v>
      </c>
      <c r="G28916" s="3">
        <v>304.05</v>
      </c>
      <c r="H28916" s="3">
        <v>3.0405000000000002</v>
      </c>
      <c r="I28916" s="3">
        <v>14.29035</v>
      </c>
      <c r="J28916" s="3">
        <v>321.38085000000001</v>
      </c>
      <c r="K28916" s="4">
        <v>0.35</v>
      </c>
      <c r="L28916" s="73">
        <v>583.42985076923082</v>
      </c>
    </row>
    <row r="28917" spans="1:12" x14ac:dyDescent="0.35">
      <c r="A28917" s="1" t="s">
        <v>47824</v>
      </c>
      <c r="B28917" t="s">
        <v>47782</v>
      </c>
      <c r="C28917" t="s">
        <v>34</v>
      </c>
      <c r="D28917" t="s">
        <v>35</v>
      </c>
      <c r="E28917">
        <v>1</v>
      </c>
      <c r="F28917" s="2">
        <v>272.76</v>
      </c>
      <c r="G28917" s="3">
        <v>272.76</v>
      </c>
      <c r="H28917" s="3">
        <v>2.7275999999999998</v>
      </c>
      <c r="I28917" s="3">
        <v>12.81972</v>
      </c>
      <c r="J28917" s="3">
        <v>288.30732</v>
      </c>
      <c r="K28917" s="4">
        <v>0.34999999999999992</v>
      </c>
      <c r="L28917" s="73">
        <v>523.3886732307692</v>
      </c>
    </row>
    <row r="28918" spans="1:12" x14ac:dyDescent="0.35">
      <c r="A28918" s="1" t="s">
        <v>47825</v>
      </c>
      <c r="B28918" t="s">
        <v>22803</v>
      </c>
      <c r="C28918" t="s">
        <v>34</v>
      </c>
      <c r="D28918" t="s">
        <v>35</v>
      </c>
      <c r="E28918">
        <v>1</v>
      </c>
      <c r="F28918" s="2">
        <v>535.70000000000005</v>
      </c>
      <c r="G28918" s="3">
        <v>535.70000000000005</v>
      </c>
      <c r="H28918" s="3">
        <v>5.3570000000000002</v>
      </c>
      <c r="I28918" s="3">
        <v>25.177900000000001</v>
      </c>
      <c r="J28918" s="3">
        <v>566.23490000000004</v>
      </c>
      <c r="K28918" s="4">
        <v>0.35000000000000003</v>
      </c>
      <c r="L28918" s="73">
        <v>1027.9341261538461</v>
      </c>
    </row>
    <row r="28919" spans="1:12" x14ac:dyDescent="0.35">
      <c r="A28919" s="1" t="s">
        <v>47826</v>
      </c>
      <c r="B28919" t="s">
        <v>47827</v>
      </c>
      <c r="C28919" t="s">
        <v>34</v>
      </c>
      <c r="D28919" t="s">
        <v>35</v>
      </c>
      <c r="E28919">
        <v>1</v>
      </c>
      <c r="F28919" s="2">
        <v>37</v>
      </c>
      <c r="G28919" s="3">
        <v>37</v>
      </c>
      <c r="H28919" s="3">
        <v>0.37</v>
      </c>
      <c r="I28919" s="3">
        <v>1.7390000000000001</v>
      </c>
      <c r="J28919" s="3">
        <v>39.108999999999995</v>
      </c>
      <c r="K28919" s="4">
        <v>0.35</v>
      </c>
      <c r="L28919" s="73">
        <v>70.997876923076916</v>
      </c>
    </row>
    <row r="28920" spans="1:12" x14ac:dyDescent="0.35">
      <c r="A28920" s="1" t="s">
        <v>47828</v>
      </c>
      <c r="B28920" t="s">
        <v>18011</v>
      </c>
      <c r="C28920" t="s">
        <v>34</v>
      </c>
      <c r="D28920" t="s">
        <v>35</v>
      </c>
      <c r="E28920">
        <v>1</v>
      </c>
      <c r="F28920" s="2">
        <v>33</v>
      </c>
      <c r="G28920" s="3">
        <v>33</v>
      </c>
      <c r="H28920" s="3">
        <v>0.33</v>
      </c>
      <c r="I28920" s="3">
        <v>1.5509999999999999</v>
      </c>
      <c r="J28920" s="3">
        <v>34.881</v>
      </c>
      <c r="K28920" s="4">
        <v>0.35</v>
      </c>
      <c r="L28920" s="73">
        <v>63.322430769230763</v>
      </c>
    </row>
    <row r="28921" spans="1:12" x14ac:dyDescent="0.35">
      <c r="A28921" s="1" t="s">
        <v>47829</v>
      </c>
      <c r="B28921" t="s">
        <v>47830</v>
      </c>
      <c r="C28921" t="s">
        <v>34</v>
      </c>
      <c r="D28921" t="s">
        <v>35</v>
      </c>
      <c r="E28921">
        <v>1</v>
      </c>
      <c r="F28921" s="2">
        <v>57.96</v>
      </c>
      <c r="G28921" s="3">
        <v>57.96</v>
      </c>
      <c r="H28921" s="3">
        <v>0.5796</v>
      </c>
      <c r="I28921" s="3">
        <v>2.7241200000000001</v>
      </c>
      <c r="J28921" s="3">
        <v>61.263719999999999</v>
      </c>
      <c r="K28921" s="4">
        <v>0.35</v>
      </c>
      <c r="L28921" s="73">
        <v>111.21721476923076</v>
      </c>
    </row>
    <row r="28922" spans="1:12" x14ac:dyDescent="0.35">
      <c r="A28922" s="1" t="s">
        <v>47831</v>
      </c>
      <c r="B28922" t="s">
        <v>47832</v>
      </c>
      <c r="C28922" t="s">
        <v>34</v>
      </c>
      <c r="D28922" t="s">
        <v>35</v>
      </c>
      <c r="E28922">
        <v>1</v>
      </c>
      <c r="F28922" s="2">
        <v>66.7</v>
      </c>
      <c r="G28922" s="3">
        <v>66.7</v>
      </c>
      <c r="H28922" s="3">
        <v>0.66700000000000004</v>
      </c>
      <c r="I28922" s="3">
        <v>3.1349</v>
      </c>
      <c r="J28922" s="3">
        <v>70.501900000000006</v>
      </c>
      <c r="K28922" s="4">
        <v>0.35000000000000003</v>
      </c>
      <c r="L28922" s="73">
        <v>127.98806461538463</v>
      </c>
    </row>
    <row r="28923" spans="1:12" x14ac:dyDescent="0.35">
      <c r="A28923" s="1" t="s">
        <v>47833</v>
      </c>
      <c r="B28923" t="s">
        <v>17722</v>
      </c>
      <c r="C28923" t="s">
        <v>34</v>
      </c>
      <c r="D28923" t="s">
        <v>35</v>
      </c>
      <c r="E28923">
        <v>1</v>
      </c>
      <c r="F28923" s="2">
        <v>2506</v>
      </c>
      <c r="G28923" s="3">
        <v>2506</v>
      </c>
      <c r="H28923" s="3">
        <v>25.060000000000002</v>
      </c>
      <c r="I28923" s="3">
        <v>117.782</v>
      </c>
      <c r="J28923" s="3">
        <v>2648.8420000000001</v>
      </c>
      <c r="K28923" s="4">
        <v>0.35</v>
      </c>
      <c r="L28923" s="73">
        <v>4808.6670153846153</v>
      </c>
    </row>
    <row r="28924" spans="1:12" x14ac:dyDescent="0.35">
      <c r="A28924" s="1" t="s">
        <v>47834</v>
      </c>
      <c r="B28924" t="s">
        <v>47835</v>
      </c>
      <c r="C28924" t="s">
        <v>34</v>
      </c>
      <c r="D28924" t="s">
        <v>35</v>
      </c>
      <c r="E28924">
        <v>1</v>
      </c>
      <c r="F28924" s="2">
        <v>35</v>
      </c>
      <c r="G28924" s="3">
        <v>35</v>
      </c>
      <c r="H28924" s="3">
        <v>0.35000000000000003</v>
      </c>
      <c r="I28924" s="3">
        <v>1.645</v>
      </c>
      <c r="J28924" s="3">
        <v>36.995000000000005</v>
      </c>
      <c r="K28924" s="4">
        <v>0.34999999999999992</v>
      </c>
      <c r="L28924" s="73">
        <v>67.160153846153847</v>
      </c>
    </row>
    <row r="28925" spans="1:12" x14ac:dyDescent="0.35">
      <c r="A28925" s="1" t="s">
        <v>47836</v>
      </c>
      <c r="B28925" t="s">
        <v>47837</v>
      </c>
      <c r="C28925" t="s">
        <v>34</v>
      </c>
      <c r="D28925" t="s">
        <v>35</v>
      </c>
      <c r="E28925">
        <v>1</v>
      </c>
      <c r="F28925" s="2">
        <v>966</v>
      </c>
      <c r="G28925" s="3">
        <v>966</v>
      </c>
      <c r="H28925" s="3">
        <v>9.66</v>
      </c>
      <c r="I28925" s="3">
        <v>45.402000000000001</v>
      </c>
      <c r="J28925" s="3">
        <v>1021.062</v>
      </c>
      <c r="K28925" s="4">
        <v>0.34999999999999992</v>
      </c>
      <c r="L28925" s="73">
        <v>1853.620246153846</v>
      </c>
    </row>
    <row r="28926" spans="1:12" x14ac:dyDescent="0.35">
      <c r="A28926" s="1" t="s">
        <v>47838</v>
      </c>
      <c r="B28926" t="s">
        <v>47839</v>
      </c>
      <c r="C28926" t="s">
        <v>34</v>
      </c>
      <c r="D28926" t="s">
        <v>35</v>
      </c>
      <c r="E28926">
        <v>1</v>
      </c>
      <c r="F28926" s="2">
        <v>3139.5</v>
      </c>
      <c r="G28926" s="3">
        <v>3139.5</v>
      </c>
      <c r="H28926" s="3">
        <v>31.395</v>
      </c>
      <c r="I28926" s="3">
        <v>147.5565</v>
      </c>
      <c r="J28926" s="3">
        <v>3318.4515000000001</v>
      </c>
      <c r="K28926" s="4">
        <v>0.35000000000000003</v>
      </c>
      <c r="L28926" s="73">
        <v>6024.2658000000001</v>
      </c>
    </row>
    <row r="28927" spans="1:12" x14ac:dyDescent="0.35">
      <c r="A28927" s="1" t="s">
        <v>47840</v>
      </c>
      <c r="B28927" t="s">
        <v>17084</v>
      </c>
      <c r="C28927" t="s">
        <v>34</v>
      </c>
      <c r="D28927" t="s">
        <v>35</v>
      </c>
      <c r="E28927">
        <v>1</v>
      </c>
      <c r="F28927" s="2">
        <v>8762</v>
      </c>
      <c r="G28927" s="3">
        <v>8762</v>
      </c>
      <c r="H28927" s="3">
        <v>87.62</v>
      </c>
      <c r="I28927" s="3">
        <v>411.81400000000002</v>
      </c>
      <c r="J28927" s="3">
        <v>9261.4340000000011</v>
      </c>
      <c r="K28927" s="4">
        <v>0.34999999999999992</v>
      </c>
      <c r="L28927" s="73">
        <v>16813.0648</v>
      </c>
    </row>
    <row r="28928" spans="1:12" x14ac:dyDescent="0.35">
      <c r="A28928" s="1" t="s">
        <v>47841</v>
      </c>
      <c r="B28928" t="s">
        <v>47842</v>
      </c>
      <c r="C28928" t="s">
        <v>34</v>
      </c>
      <c r="D28928" t="s">
        <v>35</v>
      </c>
      <c r="E28928">
        <v>1</v>
      </c>
      <c r="F28928" s="2">
        <v>10723.23</v>
      </c>
      <c r="G28928" s="3">
        <v>10723.23</v>
      </c>
      <c r="H28928" s="3">
        <v>107.2323</v>
      </c>
      <c r="I28928" s="3">
        <v>503.99180999999999</v>
      </c>
      <c r="J28928" s="3">
        <v>11334.454109999999</v>
      </c>
      <c r="K28928" s="4">
        <v>0.35</v>
      </c>
      <c r="L28928" s="73">
        <v>20576.393615076922</v>
      </c>
    </row>
    <row r="28929" spans="1:12" x14ac:dyDescent="0.35">
      <c r="A28929" s="1" t="s">
        <v>47843</v>
      </c>
      <c r="B28929" t="s">
        <v>47844</v>
      </c>
      <c r="C28929" t="s">
        <v>34</v>
      </c>
      <c r="D28929" t="s">
        <v>35</v>
      </c>
      <c r="E28929">
        <v>1</v>
      </c>
      <c r="F28929" s="2">
        <v>2255</v>
      </c>
      <c r="G28929" s="3">
        <v>2255</v>
      </c>
      <c r="H28929" s="3">
        <v>22.55</v>
      </c>
      <c r="I28929" s="3">
        <v>105.985</v>
      </c>
      <c r="J28929" s="3">
        <v>2383.5350000000003</v>
      </c>
      <c r="K28929" s="4">
        <v>0.35</v>
      </c>
      <c r="L28929" s="73">
        <v>4327.0327692307692</v>
      </c>
    </row>
    <row r="28930" spans="1:12" x14ac:dyDescent="0.35">
      <c r="A28930" s="1" t="s">
        <v>47845</v>
      </c>
      <c r="B28930" t="s">
        <v>47846</v>
      </c>
      <c r="C28930" t="s">
        <v>34</v>
      </c>
      <c r="D28930" t="s">
        <v>35</v>
      </c>
      <c r="E28930">
        <v>1</v>
      </c>
      <c r="F28930" s="2">
        <v>303.60000000000002</v>
      </c>
      <c r="G28930" s="3">
        <v>303.60000000000002</v>
      </c>
      <c r="H28930" s="3">
        <v>3.0360000000000005</v>
      </c>
      <c r="I28930" s="3">
        <v>14.269200000000001</v>
      </c>
      <c r="J28930" s="3">
        <v>320.90520000000004</v>
      </c>
      <c r="K28930" s="4">
        <v>0.35</v>
      </c>
      <c r="L28930" s="73">
        <v>582.56636307692315</v>
      </c>
    </row>
    <row r="28931" spans="1:12" x14ac:dyDescent="0.35">
      <c r="A28931" s="1" t="s">
        <v>47847</v>
      </c>
      <c r="B28931" t="s">
        <v>47848</v>
      </c>
      <c r="C28931" t="s">
        <v>34</v>
      </c>
      <c r="D28931" t="s">
        <v>35</v>
      </c>
      <c r="E28931">
        <v>1</v>
      </c>
      <c r="F28931" s="2">
        <v>1296</v>
      </c>
      <c r="G28931" s="3">
        <v>1296</v>
      </c>
      <c r="H28931" s="3">
        <v>12.96</v>
      </c>
      <c r="I28931" s="3">
        <v>60.911999999999999</v>
      </c>
      <c r="J28931" s="3">
        <v>1369.8720000000001</v>
      </c>
      <c r="K28931" s="4">
        <v>0.35000000000000003</v>
      </c>
      <c r="L28931" s="73">
        <v>2486.8445538461542</v>
      </c>
    </row>
    <row r="28932" spans="1:12" x14ac:dyDescent="0.35">
      <c r="A28932" s="1" t="s">
        <v>47849</v>
      </c>
      <c r="B28932" t="s">
        <v>47850</v>
      </c>
      <c r="C28932" t="s">
        <v>34</v>
      </c>
      <c r="D28932" t="s">
        <v>35</v>
      </c>
      <c r="E28932">
        <v>1</v>
      </c>
      <c r="F28932" s="2">
        <v>1037.3</v>
      </c>
      <c r="G28932" s="3">
        <v>1037.3</v>
      </c>
      <c r="H28932" s="3">
        <v>10.372999999999999</v>
      </c>
      <c r="I28932" s="3">
        <v>48.753099999999996</v>
      </c>
      <c r="J28932" s="3">
        <v>1096.4260999999999</v>
      </c>
      <c r="K28932" s="4">
        <v>0.35000000000000003</v>
      </c>
      <c r="L28932" s="73">
        <v>1990.4350738461537</v>
      </c>
    </row>
    <row r="28933" spans="1:12" x14ac:dyDescent="0.35">
      <c r="A28933" s="1" t="s">
        <v>47851</v>
      </c>
      <c r="B28933" t="s">
        <v>19706</v>
      </c>
      <c r="C28933" t="s">
        <v>34</v>
      </c>
      <c r="D28933" t="s">
        <v>35</v>
      </c>
      <c r="E28933">
        <v>1</v>
      </c>
      <c r="F28933" s="2">
        <v>165.22</v>
      </c>
      <c r="G28933" s="3">
        <v>165.22</v>
      </c>
      <c r="H28933" s="3">
        <v>1.6522000000000001</v>
      </c>
      <c r="I28933" s="3">
        <v>7.7653400000000001</v>
      </c>
      <c r="J28933" s="3">
        <v>174.63754</v>
      </c>
      <c r="K28933" s="4">
        <v>0.34999999999999992</v>
      </c>
      <c r="L28933" s="73">
        <v>317.03430338461533</v>
      </c>
    </row>
    <row r="28934" spans="1:12" x14ac:dyDescent="0.35">
      <c r="A28934" s="1" t="s">
        <v>47852</v>
      </c>
      <c r="B28934" t="s">
        <v>47853</v>
      </c>
      <c r="C28934" t="s">
        <v>34</v>
      </c>
      <c r="D28934" t="s">
        <v>35</v>
      </c>
      <c r="E28934">
        <v>1</v>
      </c>
      <c r="F28934" s="2">
        <v>1706.4</v>
      </c>
      <c r="G28934" s="3">
        <v>1706.4</v>
      </c>
      <c r="H28934" s="3">
        <v>17.064</v>
      </c>
      <c r="I28934" s="3">
        <v>80.200800000000001</v>
      </c>
      <c r="J28934" s="3">
        <v>1803.6648000000002</v>
      </c>
      <c r="K28934" s="4">
        <v>0.35</v>
      </c>
      <c r="L28934" s="73">
        <v>3274.3453292307695</v>
      </c>
    </row>
    <row r="28935" spans="1:12" x14ac:dyDescent="0.35">
      <c r="A28935" s="1" t="s">
        <v>47854</v>
      </c>
      <c r="B28935" t="s">
        <v>47855</v>
      </c>
      <c r="C28935" t="s">
        <v>34</v>
      </c>
      <c r="D28935" t="s">
        <v>35</v>
      </c>
      <c r="E28935">
        <v>1</v>
      </c>
      <c r="F28935" s="2">
        <v>168.42</v>
      </c>
      <c r="G28935" s="3">
        <v>168.42</v>
      </c>
      <c r="H28935" s="3">
        <v>1.6841999999999999</v>
      </c>
      <c r="I28935" s="3">
        <v>7.9157399999999996</v>
      </c>
      <c r="J28935" s="3">
        <v>178.01993999999999</v>
      </c>
      <c r="K28935" s="4">
        <v>0.35000000000000003</v>
      </c>
      <c r="L28935" s="73">
        <v>323.17466030769231</v>
      </c>
    </row>
    <row r="28936" spans="1:12" x14ac:dyDescent="0.35">
      <c r="A28936" s="1" t="s">
        <v>47856</v>
      </c>
      <c r="B28936" t="s">
        <v>47857</v>
      </c>
      <c r="C28936" t="s">
        <v>34</v>
      </c>
      <c r="D28936" t="s">
        <v>35</v>
      </c>
      <c r="E28936">
        <v>1</v>
      </c>
      <c r="F28936" s="2">
        <v>621</v>
      </c>
      <c r="G28936" s="3">
        <v>621</v>
      </c>
      <c r="H28936" s="3">
        <v>6.21</v>
      </c>
      <c r="I28936" s="3">
        <v>29.187000000000001</v>
      </c>
      <c r="J28936" s="3">
        <v>656.39700000000005</v>
      </c>
      <c r="K28936" s="4">
        <v>0.34999999999999992</v>
      </c>
      <c r="L28936" s="73">
        <v>1191.6130153846154</v>
      </c>
    </row>
    <row r="28937" spans="1:12" x14ac:dyDescent="0.35">
      <c r="A28937" s="1" t="s">
        <v>47858</v>
      </c>
      <c r="B28937" t="s">
        <v>47859</v>
      </c>
      <c r="C28937" t="s">
        <v>34</v>
      </c>
      <c r="D28937" t="s">
        <v>35</v>
      </c>
      <c r="E28937">
        <v>1</v>
      </c>
      <c r="F28937" s="2">
        <v>1107.68</v>
      </c>
      <c r="G28937" s="3">
        <v>1107.68</v>
      </c>
      <c r="H28937" s="3">
        <v>11.0768</v>
      </c>
      <c r="I28937" s="3">
        <v>52.060960000000001</v>
      </c>
      <c r="J28937" s="3">
        <v>1170.8177600000001</v>
      </c>
      <c r="K28937" s="4">
        <v>0.35000000000000003</v>
      </c>
      <c r="L28937" s="73">
        <v>2125.484548923077</v>
      </c>
    </row>
    <row r="28938" spans="1:12" x14ac:dyDescent="0.35">
      <c r="A28938" s="1" t="s">
        <v>47860</v>
      </c>
      <c r="B28938" t="s">
        <v>47861</v>
      </c>
      <c r="C28938" t="s">
        <v>34</v>
      </c>
      <c r="D28938" t="s">
        <v>35</v>
      </c>
      <c r="E28938">
        <v>1</v>
      </c>
      <c r="F28938" s="2">
        <v>70.86</v>
      </c>
      <c r="G28938" s="3">
        <v>70.86</v>
      </c>
      <c r="H28938" s="3">
        <v>0.70860000000000001</v>
      </c>
      <c r="I28938" s="3">
        <v>3.3304200000000002</v>
      </c>
      <c r="J28938" s="3">
        <v>74.899020000000007</v>
      </c>
      <c r="K28938" s="4">
        <v>0.35</v>
      </c>
      <c r="L28938" s="73">
        <v>135.97052861538461</v>
      </c>
    </row>
    <row r="28939" spans="1:12" x14ac:dyDescent="0.35">
      <c r="A28939" s="1" t="s">
        <v>47862</v>
      </c>
      <c r="B28939" t="s">
        <v>18262</v>
      </c>
      <c r="C28939" t="s">
        <v>34</v>
      </c>
      <c r="D28939" t="s">
        <v>35</v>
      </c>
      <c r="E28939">
        <v>1</v>
      </c>
      <c r="F28939" s="2">
        <v>609.67999999999995</v>
      </c>
      <c r="G28939" s="3">
        <v>609.67999999999995</v>
      </c>
      <c r="H28939" s="3">
        <v>6.0968</v>
      </c>
      <c r="I28939" s="3">
        <v>28.654959999999999</v>
      </c>
      <c r="J28939" s="3">
        <v>644.43175999999994</v>
      </c>
      <c r="K28939" s="4">
        <v>0.35</v>
      </c>
      <c r="L28939" s="73">
        <v>1169.8915027692306</v>
      </c>
    </row>
    <row r="28940" spans="1:12" x14ac:dyDescent="0.35">
      <c r="A28940" s="1" t="s">
        <v>47863</v>
      </c>
      <c r="B28940" t="s">
        <v>18051</v>
      </c>
      <c r="C28940" t="s">
        <v>34</v>
      </c>
      <c r="D28940" t="s">
        <v>35</v>
      </c>
      <c r="E28940">
        <v>1</v>
      </c>
      <c r="F28940" s="2">
        <v>45</v>
      </c>
      <c r="G28940" s="3">
        <v>45</v>
      </c>
      <c r="H28940" s="3">
        <v>0.45</v>
      </c>
      <c r="I28940" s="3">
        <v>2.1150000000000002</v>
      </c>
      <c r="J28940" s="3">
        <v>47.565000000000005</v>
      </c>
      <c r="K28940" s="4">
        <v>0.35000000000000003</v>
      </c>
      <c r="L28940" s="73">
        <v>86.34876923076925</v>
      </c>
    </row>
    <row r="28941" spans="1:12" x14ac:dyDescent="0.35">
      <c r="A28941" s="1" t="s">
        <v>47864</v>
      </c>
      <c r="B28941" t="s">
        <v>47865</v>
      </c>
      <c r="C28941" t="s">
        <v>34</v>
      </c>
      <c r="D28941" t="s">
        <v>35</v>
      </c>
      <c r="E28941">
        <v>1</v>
      </c>
      <c r="F28941" s="2">
        <v>409.74</v>
      </c>
      <c r="G28941" s="3">
        <v>409.74</v>
      </c>
      <c r="H28941" s="3">
        <v>4.0974000000000004</v>
      </c>
      <c r="I28941" s="3">
        <v>19.25778</v>
      </c>
      <c r="J28941" s="3">
        <v>433.09518000000003</v>
      </c>
      <c r="K28941" s="4">
        <v>0.35</v>
      </c>
      <c r="L28941" s="73">
        <v>786.23432676923073</v>
      </c>
    </row>
    <row r="28942" spans="1:12" x14ac:dyDescent="0.35">
      <c r="A28942" s="1" t="s">
        <v>47866</v>
      </c>
      <c r="B28942" t="s">
        <v>47867</v>
      </c>
      <c r="C28942" t="s">
        <v>34</v>
      </c>
      <c r="D28942" t="s">
        <v>35</v>
      </c>
      <c r="E28942">
        <v>1</v>
      </c>
      <c r="F28942" s="2">
        <v>2958.55</v>
      </c>
      <c r="G28942" s="3">
        <v>2958.55</v>
      </c>
      <c r="H28942" s="3">
        <v>29.585500000000003</v>
      </c>
      <c r="I28942" s="3">
        <v>139.05185</v>
      </c>
      <c r="J28942" s="3">
        <v>3127.1873500000002</v>
      </c>
      <c r="K28942" s="4">
        <v>0.34999999999999992</v>
      </c>
      <c r="L28942" s="73">
        <v>5677.0478046153839</v>
      </c>
    </row>
    <row r="28943" spans="1:12" x14ac:dyDescent="0.35">
      <c r="A28943" s="1" t="s">
        <v>47868</v>
      </c>
      <c r="B28943" t="s">
        <v>47869</v>
      </c>
      <c r="C28943" t="s">
        <v>34</v>
      </c>
      <c r="D28943" t="s">
        <v>35</v>
      </c>
      <c r="E28943">
        <v>1</v>
      </c>
      <c r="F28943" s="2">
        <v>900</v>
      </c>
      <c r="G28943" s="3">
        <v>900</v>
      </c>
      <c r="H28943" s="3">
        <v>9</v>
      </c>
      <c r="I28943" s="3">
        <v>42.3</v>
      </c>
      <c r="J28943" s="3">
        <v>951.3</v>
      </c>
      <c r="K28943" s="4">
        <v>0.35</v>
      </c>
      <c r="L28943" s="73">
        <v>1726.9753846153844</v>
      </c>
    </row>
    <row r="28944" spans="1:12" x14ac:dyDescent="0.35">
      <c r="A28944" s="1" t="s">
        <v>47870</v>
      </c>
      <c r="B28944" t="s">
        <v>47871</v>
      </c>
      <c r="C28944" t="s">
        <v>34</v>
      </c>
      <c r="D28944" t="s">
        <v>35</v>
      </c>
      <c r="E28944">
        <v>1</v>
      </c>
      <c r="F28944" s="2">
        <v>89.28</v>
      </c>
      <c r="G28944" s="3">
        <v>89.28</v>
      </c>
      <c r="H28944" s="3">
        <v>0.89280000000000004</v>
      </c>
      <c r="I28944" s="3">
        <v>4.1961599999999999</v>
      </c>
      <c r="J28944" s="3">
        <v>94.368960000000001</v>
      </c>
      <c r="K28944" s="4">
        <v>0.34999999999999992</v>
      </c>
      <c r="L28944" s="73">
        <v>171.31595815384614</v>
      </c>
    </row>
    <row r="28945" spans="1:12" x14ac:dyDescent="0.35">
      <c r="A28945" s="1" t="s">
        <v>47872</v>
      </c>
      <c r="B28945" t="s">
        <v>47873</v>
      </c>
      <c r="C28945" t="s">
        <v>34</v>
      </c>
      <c r="D28945" t="s">
        <v>35</v>
      </c>
      <c r="E28945">
        <v>1</v>
      </c>
      <c r="F28945" s="2">
        <v>138</v>
      </c>
      <c r="G28945" s="3">
        <v>138</v>
      </c>
      <c r="H28945" s="3">
        <v>1.3800000000000001</v>
      </c>
      <c r="I28945" s="3">
        <v>6.4859999999999998</v>
      </c>
      <c r="J28945" s="3">
        <v>145.86599999999999</v>
      </c>
      <c r="K28945" s="4">
        <v>0.35</v>
      </c>
      <c r="L28945" s="73">
        <v>264.80289230769228</v>
      </c>
    </row>
    <row r="28946" spans="1:12" x14ac:dyDescent="0.35">
      <c r="A28946" s="1" t="s">
        <v>47874</v>
      </c>
      <c r="B28946" t="s">
        <v>18239</v>
      </c>
      <c r="C28946" t="s">
        <v>34</v>
      </c>
      <c r="D28946" t="s">
        <v>35</v>
      </c>
      <c r="E28946">
        <v>1</v>
      </c>
      <c r="F28946" s="2">
        <v>489.64</v>
      </c>
      <c r="G28946" s="3">
        <v>489.64</v>
      </c>
      <c r="H28946" s="3">
        <v>4.8963999999999999</v>
      </c>
      <c r="I28946" s="3">
        <v>23.013079999999999</v>
      </c>
      <c r="J28946" s="3">
        <v>517.5494799999999</v>
      </c>
      <c r="K28946" s="4">
        <v>0.35</v>
      </c>
      <c r="L28946" s="73">
        <v>939.5513636923074</v>
      </c>
    </row>
    <row r="28947" spans="1:12" x14ac:dyDescent="0.35">
      <c r="A28947" s="1" t="s">
        <v>47875</v>
      </c>
      <c r="B28947" t="s">
        <v>47876</v>
      </c>
      <c r="C28947" t="s">
        <v>34</v>
      </c>
      <c r="D28947" t="s">
        <v>35</v>
      </c>
      <c r="E28947">
        <v>1</v>
      </c>
      <c r="F28947" s="2">
        <v>123.86</v>
      </c>
      <c r="G28947" s="3">
        <v>123.86</v>
      </c>
      <c r="H28947" s="3">
        <v>1.2385999999999999</v>
      </c>
      <c r="I28947" s="3">
        <v>5.8214199999999998</v>
      </c>
      <c r="J28947" s="3">
        <v>130.92001999999999</v>
      </c>
      <c r="K28947" s="4">
        <v>0.34999999999999992</v>
      </c>
      <c r="L28947" s="73">
        <v>237.67019015384614</v>
      </c>
    </row>
    <row r="28948" spans="1:12" x14ac:dyDescent="0.35">
      <c r="A28948" s="1" t="s">
        <v>47877</v>
      </c>
      <c r="B28948" t="s">
        <v>47878</v>
      </c>
      <c r="C28948" t="s">
        <v>34</v>
      </c>
      <c r="D28948" t="s">
        <v>35</v>
      </c>
      <c r="E28948">
        <v>1</v>
      </c>
      <c r="F28948" s="2">
        <v>1296</v>
      </c>
      <c r="G28948" s="3">
        <v>1296</v>
      </c>
      <c r="H28948" s="3">
        <v>12.96</v>
      </c>
      <c r="I28948" s="3">
        <v>60.911999999999999</v>
      </c>
      <c r="J28948" s="3">
        <v>1369.8720000000001</v>
      </c>
      <c r="K28948" s="4">
        <v>0.35000000000000003</v>
      </c>
      <c r="L28948" s="73">
        <v>2486.8445538461542</v>
      </c>
    </row>
    <row r="28949" spans="1:12" x14ac:dyDescent="0.35">
      <c r="A28949" s="1" t="s">
        <v>47879</v>
      </c>
      <c r="B28949" t="s">
        <v>47880</v>
      </c>
      <c r="C28949" t="s">
        <v>34</v>
      </c>
      <c r="D28949" t="s">
        <v>35</v>
      </c>
      <c r="E28949">
        <v>1</v>
      </c>
      <c r="F28949" s="2">
        <v>437</v>
      </c>
      <c r="G28949" s="3">
        <v>437</v>
      </c>
      <c r="H28949" s="3">
        <v>4.37</v>
      </c>
      <c r="I28949" s="3">
        <v>20.539000000000001</v>
      </c>
      <c r="J28949" s="3">
        <v>461.90899999999999</v>
      </c>
      <c r="K28949" s="4">
        <v>0.35</v>
      </c>
      <c r="L28949" s="73">
        <v>838.54249230769221</v>
      </c>
    </row>
    <row r="28950" spans="1:12" x14ac:dyDescent="0.35">
      <c r="A28950" s="1" t="s">
        <v>47881</v>
      </c>
      <c r="B28950" t="s">
        <v>47882</v>
      </c>
      <c r="C28950" t="s">
        <v>34</v>
      </c>
      <c r="D28950" t="s">
        <v>35</v>
      </c>
      <c r="E28950">
        <v>1</v>
      </c>
      <c r="F28950" s="2">
        <v>1562</v>
      </c>
      <c r="G28950" s="3">
        <v>1562</v>
      </c>
      <c r="H28950" s="3">
        <v>15.620000000000001</v>
      </c>
      <c r="I28950" s="3">
        <v>73.414000000000001</v>
      </c>
      <c r="J28950" s="3">
        <v>1651.0339999999999</v>
      </c>
      <c r="K28950" s="4">
        <v>0.34999999999999992</v>
      </c>
      <c r="L28950" s="73">
        <v>2997.2617230769224</v>
      </c>
    </row>
    <row r="28951" spans="1:12" x14ac:dyDescent="0.35">
      <c r="A28951" s="1" t="s">
        <v>47883</v>
      </c>
      <c r="B28951" t="s">
        <v>17831</v>
      </c>
      <c r="C28951" t="s">
        <v>34</v>
      </c>
      <c r="D28951" t="s">
        <v>35</v>
      </c>
      <c r="E28951">
        <v>1</v>
      </c>
      <c r="F28951" s="2">
        <v>41</v>
      </c>
      <c r="G28951" s="3">
        <v>41</v>
      </c>
      <c r="H28951" s="3">
        <v>0.41000000000000003</v>
      </c>
      <c r="I28951" s="3">
        <v>1.927</v>
      </c>
      <c r="J28951" s="3">
        <v>43.336999999999996</v>
      </c>
      <c r="K28951" s="4">
        <v>0.35</v>
      </c>
      <c r="L28951" s="73">
        <v>78.673323076923069</v>
      </c>
    </row>
    <row r="28952" spans="1:12" x14ac:dyDescent="0.35">
      <c r="A28952" s="1" t="s">
        <v>47884</v>
      </c>
      <c r="B28952" t="s">
        <v>18087</v>
      </c>
      <c r="C28952" t="s">
        <v>34</v>
      </c>
      <c r="D28952" t="s">
        <v>35</v>
      </c>
      <c r="E28952">
        <v>1</v>
      </c>
      <c r="F28952" s="2">
        <v>4681</v>
      </c>
      <c r="G28952" s="3">
        <v>4681</v>
      </c>
      <c r="H28952" s="3">
        <v>46.81</v>
      </c>
      <c r="I28952" s="3">
        <v>220.00700000000001</v>
      </c>
      <c r="J28952" s="3">
        <v>4947.817</v>
      </c>
      <c r="K28952" s="4">
        <v>0.35</v>
      </c>
      <c r="L28952" s="73">
        <v>8982.1908615384618</v>
      </c>
    </row>
    <row r="28953" spans="1:12" x14ac:dyDescent="0.35">
      <c r="A28953" s="1" t="s">
        <v>47885</v>
      </c>
      <c r="B28953" t="s">
        <v>47886</v>
      </c>
      <c r="C28953" t="s">
        <v>34</v>
      </c>
      <c r="D28953" t="s">
        <v>35</v>
      </c>
      <c r="E28953">
        <v>1</v>
      </c>
      <c r="F28953" s="2">
        <v>238</v>
      </c>
      <c r="G28953" s="3">
        <v>238</v>
      </c>
      <c r="H28953" s="3">
        <v>2.38</v>
      </c>
      <c r="I28953" s="3">
        <v>11.186</v>
      </c>
      <c r="J28953" s="3">
        <v>251.566</v>
      </c>
      <c r="K28953" s="4">
        <v>0.35000000000000003</v>
      </c>
      <c r="L28953" s="73">
        <v>456.68904615384616</v>
      </c>
    </row>
    <row r="28954" spans="1:12" x14ac:dyDescent="0.35">
      <c r="A28954" s="1" t="s">
        <v>47887</v>
      </c>
      <c r="B28954" t="s">
        <v>18046</v>
      </c>
      <c r="C28954" t="s">
        <v>34</v>
      </c>
      <c r="D28954" t="s">
        <v>35</v>
      </c>
      <c r="E28954">
        <v>1</v>
      </c>
      <c r="F28954" s="2">
        <v>1334</v>
      </c>
      <c r="G28954" s="3">
        <v>1334</v>
      </c>
      <c r="H28954" s="3">
        <v>13.34</v>
      </c>
      <c r="I28954" s="3">
        <v>62.698</v>
      </c>
      <c r="J28954" s="3">
        <v>1410.038</v>
      </c>
      <c r="K28954" s="4">
        <v>0.35000000000000003</v>
      </c>
      <c r="L28954" s="73">
        <v>2559.7612923076927</v>
      </c>
    </row>
    <row r="28955" spans="1:12" x14ac:dyDescent="0.35">
      <c r="A28955" s="1" t="s">
        <v>47888</v>
      </c>
      <c r="B28955" t="s">
        <v>47889</v>
      </c>
      <c r="C28955" t="s">
        <v>34</v>
      </c>
      <c r="D28955" t="s">
        <v>35</v>
      </c>
      <c r="E28955">
        <v>1</v>
      </c>
      <c r="F28955" s="2">
        <v>250</v>
      </c>
      <c r="G28955" s="3">
        <v>250</v>
      </c>
      <c r="H28955" s="3">
        <v>2.5</v>
      </c>
      <c r="I28955" s="3">
        <v>11.75</v>
      </c>
      <c r="J28955" s="3">
        <v>264.25</v>
      </c>
      <c r="K28955" s="4">
        <v>0.35000000000000003</v>
      </c>
      <c r="L28955" s="73">
        <v>479.71538461538461</v>
      </c>
    </row>
    <row r="28956" spans="1:12" x14ac:dyDescent="0.35">
      <c r="A28956" s="1" t="s">
        <v>47890</v>
      </c>
      <c r="B28956" t="s">
        <v>47891</v>
      </c>
      <c r="C28956" t="s">
        <v>34</v>
      </c>
      <c r="D28956" t="s">
        <v>35</v>
      </c>
      <c r="E28956">
        <v>1</v>
      </c>
      <c r="F28956" s="2">
        <v>51.84</v>
      </c>
      <c r="G28956" s="3">
        <v>51.84</v>
      </c>
      <c r="H28956" s="3">
        <v>0.51840000000000008</v>
      </c>
      <c r="I28956" s="3">
        <v>2.43648</v>
      </c>
      <c r="J28956" s="3">
        <v>54.794880000000006</v>
      </c>
      <c r="K28956" s="4">
        <v>0.34999999999999992</v>
      </c>
      <c r="L28956" s="73">
        <v>99.473782153846159</v>
      </c>
    </row>
    <row r="28957" spans="1:12" x14ac:dyDescent="0.35">
      <c r="A28957" s="1" t="s">
        <v>47892</v>
      </c>
      <c r="B28957" t="s">
        <v>23401</v>
      </c>
      <c r="C28957" t="s">
        <v>34</v>
      </c>
      <c r="D28957" t="s">
        <v>35</v>
      </c>
      <c r="E28957">
        <v>1</v>
      </c>
      <c r="F28957" s="2">
        <v>8325</v>
      </c>
      <c r="G28957" s="3">
        <v>8325</v>
      </c>
      <c r="H28957" s="3">
        <v>83.25</v>
      </c>
      <c r="I28957" s="3">
        <v>391.27499999999998</v>
      </c>
      <c r="J28957" s="3">
        <v>8799.5249999999996</v>
      </c>
      <c r="K28957" s="4">
        <v>0.35</v>
      </c>
      <c r="L28957" s="73">
        <v>15974.522307692307</v>
      </c>
    </row>
    <row r="28958" spans="1:12" x14ac:dyDescent="0.35">
      <c r="A28958" s="1" t="s">
        <v>47893</v>
      </c>
      <c r="B28958" t="s">
        <v>47894</v>
      </c>
      <c r="C28958" t="s">
        <v>34</v>
      </c>
      <c r="D28958" t="s">
        <v>35</v>
      </c>
      <c r="E28958">
        <v>1</v>
      </c>
      <c r="F28958" s="2">
        <v>6037.5</v>
      </c>
      <c r="G28958" s="3">
        <v>6037.5</v>
      </c>
      <c r="H28958" s="3">
        <v>60.375</v>
      </c>
      <c r="I28958" s="3">
        <v>283.76249999999999</v>
      </c>
      <c r="J28958" s="3">
        <v>6381.6374999999998</v>
      </c>
      <c r="K28958" s="4">
        <v>0.35</v>
      </c>
      <c r="L28958" s="73">
        <v>11585.126538461538</v>
      </c>
    </row>
    <row r="28959" spans="1:12" x14ac:dyDescent="0.35">
      <c r="A28959" s="1" t="s">
        <v>47895</v>
      </c>
      <c r="B28959" t="s">
        <v>19842</v>
      </c>
      <c r="C28959" t="s">
        <v>34</v>
      </c>
      <c r="D28959" t="s">
        <v>35</v>
      </c>
      <c r="E28959">
        <v>1</v>
      </c>
      <c r="F28959" s="2">
        <v>969</v>
      </c>
      <c r="G28959" s="3">
        <v>969</v>
      </c>
      <c r="H28959" s="3">
        <v>9.69</v>
      </c>
      <c r="I28959" s="3">
        <v>45.542999999999999</v>
      </c>
      <c r="J28959" s="3">
        <v>1024.2329999999999</v>
      </c>
      <c r="K28959" s="4">
        <v>0.35</v>
      </c>
      <c r="L28959" s="73">
        <v>1859.3768307692308</v>
      </c>
    </row>
    <row r="28960" spans="1:12" x14ac:dyDescent="0.35">
      <c r="A28960" s="1" t="s">
        <v>47896</v>
      </c>
      <c r="B28960" t="s">
        <v>22487</v>
      </c>
      <c r="C28960" t="s">
        <v>34</v>
      </c>
      <c r="D28960" t="s">
        <v>35</v>
      </c>
      <c r="E28960">
        <v>1</v>
      </c>
      <c r="F28960" s="2">
        <v>160</v>
      </c>
      <c r="G28960" s="3">
        <v>160</v>
      </c>
      <c r="H28960" s="3">
        <v>1.6</v>
      </c>
      <c r="I28960" s="3">
        <v>7.52</v>
      </c>
      <c r="J28960" s="3">
        <v>169.12</v>
      </c>
      <c r="K28960" s="4">
        <v>0.34999999999999992</v>
      </c>
      <c r="L28960" s="73">
        <v>307.01784615384611</v>
      </c>
    </row>
    <row r="28961" spans="1:12" x14ac:dyDescent="0.35">
      <c r="A28961" s="1" t="s">
        <v>47897</v>
      </c>
      <c r="B28961" t="s">
        <v>47898</v>
      </c>
      <c r="C28961" t="s">
        <v>34</v>
      </c>
      <c r="D28961" t="s">
        <v>35</v>
      </c>
      <c r="E28961">
        <v>1</v>
      </c>
      <c r="F28961" s="2">
        <v>94.5</v>
      </c>
      <c r="G28961" s="3">
        <v>94.5</v>
      </c>
      <c r="H28961" s="3">
        <v>0.94500000000000006</v>
      </c>
      <c r="I28961" s="3">
        <v>4.4415000000000004</v>
      </c>
      <c r="J28961" s="3">
        <v>99.886499999999998</v>
      </c>
      <c r="K28961" s="4">
        <v>0.35000000000000003</v>
      </c>
      <c r="L28961" s="73">
        <v>181.33241538461539</v>
      </c>
    </row>
    <row r="28962" spans="1:12" x14ac:dyDescent="0.35">
      <c r="A28962" s="1" t="s">
        <v>47899</v>
      </c>
      <c r="B28962" t="s">
        <v>18168</v>
      </c>
      <c r="C28962" t="s">
        <v>34</v>
      </c>
      <c r="D28962" t="s">
        <v>35</v>
      </c>
      <c r="E28962">
        <v>1</v>
      </c>
      <c r="F28962" s="2">
        <v>826</v>
      </c>
      <c r="G28962" s="3">
        <v>826</v>
      </c>
      <c r="H28962" s="3">
        <v>8.26</v>
      </c>
      <c r="I28962" s="3">
        <v>38.822000000000003</v>
      </c>
      <c r="J28962" s="3">
        <v>873.08199999999999</v>
      </c>
      <c r="K28962" s="4">
        <v>0.35</v>
      </c>
      <c r="L28962" s="73">
        <v>1584.9796307692307</v>
      </c>
    </row>
    <row r="28963" spans="1:12" x14ac:dyDescent="0.35">
      <c r="A28963" s="1" t="s">
        <v>47900</v>
      </c>
      <c r="B28963" t="s">
        <v>24448</v>
      </c>
      <c r="C28963" t="s">
        <v>34</v>
      </c>
      <c r="D28963" t="s">
        <v>35</v>
      </c>
      <c r="E28963">
        <v>1</v>
      </c>
      <c r="F28963" s="2">
        <v>2262.6</v>
      </c>
      <c r="G28963" s="3">
        <v>2262.6</v>
      </c>
      <c r="H28963" s="3">
        <v>22.626000000000001</v>
      </c>
      <c r="I28963" s="3">
        <v>106.34219999999999</v>
      </c>
      <c r="J28963" s="3">
        <v>2391.5682000000002</v>
      </c>
      <c r="K28963" s="4">
        <v>0.35000000000000003</v>
      </c>
      <c r="L28963" s="73">
        <v>4341.6161169230772</v>
      </c>
    </row>
    <row r="28964" spans="1:12" x14ac:dyDescent="0.35">
      <c r="A28964" s="1" t="s">
        <v>47901</v>
      </c>
      <c r="B28964" t="s">
        <v>47902</v>
      </c>
      <c r="C28964" t="s">
        <v>34</v>
      </c>
      <c r="D28964" t="s">
        <v>35</v>
      </c>
      <c r="E28964">
        <v>1</v>
      </c>
      <c r="F28964" s="2">
        <v>9064.92</v>
      </c>
      <c r="G28964" s="3">
        <v>9064.92</v>
      </c>
      <c r="H28964" s="3">
        <v>90.649200000000008</v>
      </c>
      <c r="I28964" s="3">
        <v>426.05124000000001</v>
      </c>
      <c r="J28964" s="3">
        <v>9581.6204400000006</v>
      </c>
      <c r="K28964" s="4">
        <v>0.35</v>
      </c>
      <c r="L28964" s="73">
        <v>17394.32633723077</v>
      </c>
    </row>
    <row r="28965" spans="1:12" x14ac:dyDescent="0.35">
      <c r="A28965" s="1" t="s">
        <v>47903</v>
      </c>
      <c r="B28965" t="s">
        <v>47904</v>
      </c>
      <c r="C28965" t="s">
        <v>34</v>
      </c>
      <c r="D28965" t="s">
        <v>35</v>
      </c>
      <c r="E28965">
        <v>1</v>
      </c>
      <c r="F28965" s="2">
        <v>32.200000000000003</v>
      </c>
      <c r="G28965" s="3">
        <v>32.200000000000003</v>
      </c>
      <c r="H28965" s="3">
        <v>0.32200000000000001</v>
      </c>
      <c r="I28965" s="3">
        <v>1.5134000000000001</v>
      </c>
      <c r="J28965" s="3">
        <v>34.035400000000003</v>
      </c>
      <c r="K28965" s="4">
        <v>0.35000000000000003</v>
      </c>
      <c r="L28965" s="73">
        <v>61.787341538461547</v>
      </c>
    </row>
    <row r="28966" spans="1:12" x14ac:dyDescent="0.35">
      <c r="A28966" s="1" t="s">
        <v>47905</v>
      </c>
      <c r="B28966" t="s">
        <v>19137</v>
      </c>
      <c r="C28966" t="s">
        <v>34</v>
      </c>
      <c r="D28966" t="s">
        <v>35</v>
      </c>
      <c r="E28966">
        <v>1</v>
      </c>
      <c r="F28966" s="2">
        <v>3170</v>
      </c>
      <c r="G28966" s="3">
        <v>3170</v>
      </c>
      <c r="H28966" s="3">
        <v>31.7</v>
      </c>
      <c r="I28966" s="3">
        <v>148.99</v>
      </c>
      <c r="J28966" s="3">
        <v>3350.6899999999996</v>
      </c>
      <c r="K28966" s="4">
        <v>0.35000000000000003</v>
      </c>
      <c r="L28966" s="73">
        <v>6082.7910769230766</v>
      </c>
    </row>
    <row r="28967" spans="1:12" x14ac:dyDescent="0.35">
      <c r="A28967" s="1" t="s">
        <v>47906</v>
      </c>
      <c r="B28967" t="s">
        <v>47907</v>
      </c>
      <c r="C28967" t="s">
        <v>34</v>
      </c>
      <c r="D28967" t="s">
        <v>35</v>
      </c>
      <c r="E28967">
        <v>1</v>
      </c>
      <c r="F28967" s="2">
        <v>850.5</v>
      </c>
      <c r="G28967" s="3">
        <v>850.5</v>
      </c>
      <c r="H28967" s="3">
        <v>8.5050000000000008</v>
      </c>
      <c r="I28967" s="3">
        <v>39.973500000000001</v>
      </c>
      <c r="J28967" s="3">
        <v>898.97849999999994</v>
      </c>
      <c r="K28967" s="4">
        <v>0.35</v>
      </c>
      <c r="L28967" s="73">
        <v>1631.9917384615383</v>
      </c>
    </row>
    <row r="28968" spans="1:12" x14ac:dyDescent="0.35">
      <c r="A28968" s="1" t="s">
        <v>47908</v>
      </c>
      <c r="B28968" t="s">
        <v>47909</v>
      </c>
      <c r="C28968" t="s">
        <v>34</v>
      </c>
      <c r="D28968" t="s">
        <v>35</v>
      </c>
      <c r="E28968">
        <v>1</v>
      </c>
      <c r="F28968" s="2">
        <v>9197.4500000000007</v>
      </c>
      <c r="G28968" s="3">
        <v>9197.4500000000007</v>
      </c>
      <c r="H28968" s="3">
        <v>91.974500000000006</v>
      </c>
      <c r="I28968" s="3">
        <v>432.28015000000005</v>
      </c>
      <c r="J28968" s="3">
        <v>9721.7046500000015</v>
      </c>
      <c r="K28968" s="4">
        <v>0.34999999999999992</v>
      </c>
      <c r="L28968" s="73">
        <v>17648.633056923078</v>
      </c>
    </row>
    <row r="28969" spans="1:12" x14ac:dyDescent="0.35">
      <c r="A28969" s="1" t="s">
        <v>47910</v>
      </c>
      <c r="B28969" t="s">
        <v>47911</v>
      </c>
      <c r="C28969" t="s">
        <v>34</v>
      </c>
      <c r="D28969" t="s">
        <v>35</v>
      </c>
      <c r="E28969">
        <v>1</v>
      </c>
      <c r="F28969" s="2">
        <v>249</v>
      </c>
      <c r="G28969" s="3">
        <v>249</v>
      </c>
      <c r="H28969" s="3">
        <v>2.4900000000000002</v>
      </c>
      <c r="I28969" s="3">
        <v>11.702999999999999</v>
      </c>
      <c r="J28969" s="3">
        <v>263.19299999999998</v>
      </c>
      <c r="K28969" s="4">
        <v>0.35</v>
      </c>
      <c r="L28969" s="73">
        <v>477.79652307692299</v>
      </c>
    </row>
    <row r="28970" spans="1:12" x14ac:dyDescent="0.35">
      <c r="A28970" s="1" t="s">
        <v>47912</v>
      </c>
      <c r="B28970" t="s">
        <v>19214</v>
      </c>
      <c r="C28970" t="s">
        <v>34</v>
      </c>
      <c r="D28970" t="s">
        <v>35</v>
      </c>
      <c r="E28970">
        <v>1</v>
      </c>
      <c r="F28970" s="2">
        <v>71.58</v>
      </c>
      <c r="G28970" s="3">
        <v>71.58</v>
      </c>
      <c r="H28970" s="3">
        <v>0.71579999999999999</v>
      </c>
      <c r="I28970" s="3">
        <v>3.3642599999999998</v>
      </c>
      <c r="J28970" s="3">
        <v>75.660060000000001</v>
      </c>
      <c r="K28970" s="4">
        <v>0.35</v>
      </c>
      <c r="L28970" s="73">
        <v>137.35210892307691</v>
      </c>
    </row>
    <row r="28971" spans="1:12" x14ac:dyDescent="0.35">
      <c r="A28971" s="1" t="s">
        <v>47913</v>
      </c>
      <c r="B28971" t="s">
        <v>47914</v>
      </c>
      <c r="C28971" t="s">
        <v>34</v>
      </c>
      <c r="D28971" t="s">
        <v>35</v>
      </c>
      <c r="E28971">
        <v>1</v>
      </c>
      <c r="F28971" s="2">
        <v>192</v>
      </c>
      <c r="G28971" s="3">
        <v>192</v>
      </c>
      <c r="H28971" s="3">
        <v>1.92</v>
      </c>
      <c r="I28971" s="3">
        <v>9.0240000000000009</v>
      </c>
      <c r="J28971" s="3">
        <v>202.94399999999999</v>
      </c>
      <c r="K28971" s="4">
        <v>0.35</v>
      </c>
      <c r="L28971" s="73">
        <v>368.42141538461539</v>
      </c>
    </row>
    <row r="28972" spans="1:12" x14ac:dyDescent="0.35">
      <c r="A28972" s="1" t="s">
        <v>47915</v>
      </c>
      <c r="B28972" t="s">
        <v>18217</v>
      </c>
      <c r="C28972" t="s">
        <v>34</v>
      </c>
      <c r="D28972" t="s">
        <v>35</v>
      </c>
      <c r="E28972">
        <v>1</v>
      </c>
      <c r="F28972" s="2">
        <v>0.01</v>
      </c>
      <c r="G28972" s="3">
        <v>0.01</v>
      </c>
      <c r="H28972" s="3">
        <v>1E-4</v>
      </c>
      <c r="I28972" s="3">
        <v>4.6999999999999999E-4</v>
      </c>
      <c r="J28972" s="3">
        <v>1.057E-2</v>
      </c>
      <c r="K28972" s="4">
        <v>0.34999999999999992</v>
      </c>
      <c r="L28972" s="73">
        <v>1.918861538461538E-2</v>
      </c>
    </row>
    <row r="28973" spans="1:12" x14ac:dyDescent="0.35">
      <c r="A28973" s="1" t="s">
        <v>47916</v>
      </c>
      <c r="B28973" t="s">
        <v>47917</v>
      </c>
      <c r="C28973" t="s">
        <v>34</v>
      </c>
      <c r="D28973" t="s">
        <v>35</v>
      </c>
      <c r="E28973">
        <v>1</v>
      </c>
      <c r="F28973" s="2">
        <v>1037.3</v>
      </c>
      <c r="G28973" s="3">
        <v>1037.3</v>
      </c>
      <c r="H28973" s="3">
        <v>10.372999999999999</v>
      </c>
      <c r="I28973" s="3">
        <v>48.753099999999996</v>
      </c>
      <c r="J28973" s="3">
        <v>1096.4260999999999</v>
      </c>
      <c r="K28973" s="4">
        <v>0.35000000000000003</v>
      </c>
      <c r="L28973" s="73">
        <v>1990.4350738461537</v>
      </c>
    </row>
    <row r="28974" spans="1:12" x14ac:dyDescent="0.35">
      <c r="A28974" s="1" t="s">
        <v>47918</v>
      </c>
      <c r="B28974" t="s">
        <v>18343</v>
      </c>
      <c r="C28974" t="s">
        <v>34</v>
      </c>
      <c r="D28974" t="s">
        <v>35</v>
      </c>
      <c r="E28974">
        <v>1</v>
      </c>
      <c r="F28974" s="2">
        <v>1368.8</v>
      </c>
      <c r="G28974" s="3">
        <v>1368.8</v>
      </c>
      <c r="H28974" s="3">
        <v>13.688000000000001</v>
      </c>
      <c r="I28974" s="3">
        <v>64.333600000000004</v>
      </c>
      <c r="J28974" s="3">
        <v>1446.8216</v>
      </c>
      <c r="K28974" s="4">
        <v>0.34999999999999992</v>
      </c>
      <c r="L28974" s="73">
        <v>2626.5376738461537</v>
      </c>
    </row>
    <row r="28975" spans="1:12" x14ac:dyDescent="0.35">
      <c r="A28975" s="1" t="s">
        <v>47919</v>
      </c>
      <c r="B28975" t="s">
        <v>47920</v>
      </c>
      <c r="C28975" t="s">
        <v>34</v>
      </c>
      <c r="D28975" t="s">
        <v>35</v>
      </c>
      <c r="E28975">
        <v>1</v>
      </c>
      <c r="F28975" s="2">
        <v>14572.8</v>
      </c>
      <c r="G28975" s="3">
        <v>14572.8</v>
      </c>
      <c r="H28975" s="3">
        <v>145.72800000000001</v>
      </c>
      <c r="I28975" s="3">
        <v>684.92160000000001</v>
      </c>
      <c r="J28975" s="3">
        <v>15403.449599999998</v>
      </c>
      <c r="K28975" s="4">
        <v>0.34999999999999992</v>
      </c>
      <c r="L28975" s="73">
        <v>27963.1854276923</v>
      </c>
    </row>
    <row r="28976" spans="1:12" x14ac:dyDescent="0.35">
      <c r="A28976" s="1" t="s">
        <v>47921</v>
      </c>
      <c r="B28976" t="s">
        <v>47922</v>
      </c>
      <c r="C28976" t="s">
        <v>34</v>
      </c>
      <c r="D28976" t="s">
        <v>35</v>
      </c>
      <c r="E28976">
        <v>1</v>
      </c>
      <c r="F28976" s="2">
        <v>330</v>
      </c>
      <c r="G28976" s="3">
        <v>330</v>
      </c>
      <c r="H28976" s="3">
        <v>3.3000000000000003</v>
      </c>
      <c r="I28976" s="3">
        <v>15.51</v>
      </c>
      <c r="J28976" s="3">
        <v>348.81</v>
      </c>
      <c r="K28976" s="4">
        <v>0.35000000000000003</v>
      </c>
      <c r="L28976" s="73">
        <v>633.22430769230778</v>
      </c>
    </row>
    <row r="28977" spans="1:12" x14ac:dyDescent="0.35">
      <c r="A28977" s="1" t="s">
        <v>47923</v>
      </c>
      <c r="B28977" t="s">
        <v>47924</v>
      </c>
      <c r="C28977" t="s">
        <v>34</v>
      </c>
      <c r="D28977" t="s">
        <v>35</v>
      </c>
      <c r="E28977">
        <v>1</v>
      </c>
      <c r="F28977" s="2">
        <v>1430</v>
      </c>
      <c r="G28977" s="3">
        <v>1430</v>
      </c>
      <c r="H28977" s="3">
        <v>14.3</v>
      </c>
      <c r="I28977" s="3">
        <v>67.209999999999994</v>
      </c>
      <c r="J28977" s="3">
        <v>1511.51</v>
      </c>
      <c r="K28977" s="4">
        <v>0.35000000000000003</v>
      </c>
      <c r="L28977" s="73">
        <v>2743.9720000000002</v>
      </c>
    </row>
    <row r="28978" spans="1:12" x14ac:dyDescent="0.35">
      <c r="A28978" s="1" t="s">
        <v>47925</v>
      </c>
      <c r="B28978" t="s">
        <v>18549</v>
      </c>
      <c r="C28978" t="s">
        <v>34</v>
      </c>
      <c r="D28978" t="s">
        <v>35</v>
      </c>
      <c r="E28978">
        <v>1</v>
      </c>
      <c r="F28978" s="2">
        <v>439.27</v>
      </c>
      <c r="G28978" s="3">
        <v>439.27</v>
      </c>
      <c r="H28978" s="3">
        <v>4.3926999999999996</v>
      </c>
      <c r="I28978" s="3">
        <v>20.645689999999998</v>
      </c>
      <c r="J28978" s="3">
        <v>464.30838999999997</v>
      </c>
      <c r="K28978" s="4">
        <v>0.34999999999999992</v>
      </c>
      <c r="L28978" s="73">
        <v>842.89830799999982</v>
      </c>
    </row>
    <row r="28979" spans="1:12" x14ac:dyDescent="0.35">
      <c r="A28979" s="1" t="s">
        <v>47926</v>
      </c>
      <c r="B28979" t="s">
        <v>47927</v>
      </c>
      <c r="C28979" t="s">
        <v>34</v>
      </c>
      <c r="D28979" t="s">
        <v>35</v>
      </c>
      <c r="E28979">
        <v>1</v>
      </c>
      <c r="F28979" s="2">
        <v>5028.8</v>
      </c>
      <c r="G28979" s="3">
        <v>5028.8</v>
      </c>
      <c r="H28979" s="3">
        <v>50.288000000000004</v>
      </c>
      <c r="I28979" s="3">
        <v>236.3536</v>
      </c>
      <c r="J28979" s="3">
        <v>5315.4416000000001</v>
      </c>
      <c r="K28979" s="4">
        <v>0.35</v>
      </c>
      <c r="L28979" s="73">
        <v>9649.5709046153843</v>
      </c>
    </row>
    <row r="28980" spans="1:12" x14ac:dyDescent="0.35">
      <c r="A28980" s="1" t="s">
        <v>47928</v>
      </c>
      <c r="B28980" t="s">
        <v>47929</v>
      </c>
      <c r="C28980" t="s">
        <v>34</v>
      </c>
      <c r="D28980" t="s">
        <v>35</v>
      </c>
      <c r="E28980">
        <v>1</v>
      </c>
      <c r="F28980" s="2">
        <v>123.86</v>
      </c>
      <c r="G28980" s="3">
        <v>123.86</v>
      </c>
      <c r="H28980" s="3">
        <v>1.2385999999999999</v>
      </c>
      <c r="I28980" s="3">
        <v>5.8214199999999998</v>
      </c>
      <c r="J28980" s="3">
        <v>130.92001999999999</v>
      </c>
      <c r="K28980" s="4">
        <v>0.34999999999999992</v>
      </c>
      <c r="L28980" s="73">
        <v>237.67019015384614</v>
      </c>
    </row>
    <row r="28981" spans="1:12" x14ac:dyDescent="0.35">
      <c r="A28981" s="1" t="s">
        <v>47930</v>
      </c>
      <c r="B28981" t="s">
        <v>19055</v>
      </c>
      <c r="C28981" t="s">
        <v>34</v>
      </c>
      <c r="D28981" t="s">
        <v>35</v>
      </c>
      <c r="E28981">
        <v>1</v>
      </c>
      <c r="F28981" s="2">
        <v>184</v>
      </c>
      <c r="G28981" s="3">
        <v>184</v>
      </c>
      <c r="H28981" s="3">
        <v>1.84</v>
      </c>
      <c r="I28981" s="3">
        <v>8.6479999999999997</v>
      </c>
      <c r="J28981" s="3">
        <v>194.488</v>
      </c>
      <c r="K28981" s="4">
        <v>0.34999999999999992</v>
      </c>
      <c r="L28981" s="73">
        <v>353.07052307692305</v>
      </c>
    </row>
    <row r="28982" spans="1:12" x14ac:dyDescent="0.35">
      <c r="A28982" s="1" t="s">
        <v>47931</v>
      </c>
      <c r="B28982" t="s">
        <v>47932</v>
      </c>
      <c r="C28982" t="s">
        <v>34</v>
      </c>
      <c r="D28982" t="s">
        <v>35</v>
      </c>
      <c r="E28982">
        <v>1</v>
      </c>
      <c r="F28982" s="2">
        <v>61.64</v>
      </c>
      <c r="G28982" s="3">
        <v>61.64</v>
      </c>
      <c r="H28982" s="3">
        <v>0.61640000000000006</v>
      </c>
      <c r="I28982" s="3">
        <v>2.8970799999999999</v>
      </c>
      <c r="J28982" s="3">
        <v>65.153480000000002</v>
      </c>
      <c r="K28982" s="4">
        <v>0.35</v>
      </c>
      <c r="L28982" s="73">
        <v>118.27862523076924</v>
      </c>
    </row>
    <row r="28983" spans="1:12" x14ac:dyDescent="0.35">
      <c r="A28983" s="1" t="s">
        <v>47933</v>
      </c>
      <c r="B28983" t="s">
        <v>47934</v>
      </c>
      <c r="C28983" t="s">
        <v>34</v>
      </c>
      <c r="D28983" t="s">
        <v>35</v>
      </c>
      <c r="E28983">
        <v>1</v>
      </c>
      <c r="F28983" s="2">
        <v>5075.3999999999996</v>
      </c>
      <c r="G28983" s="3">
        <v>5075.3999999999996</v>
      </c>
      <c r="H28983" s="3">
        <v>50.753999999999998</v>
      </c>
      <c r="I28983" s="3">
        <v>238.54379999999998</v>
      </c>
      <c r="J28983" s="3">
        <v>5364.6977999999999</v>
      </c>
      <c r="K28983" s="4">
        <v>0.34999999999999992</v>
      </c>
      <c r="L28983" s="73">
        <v>9738.9898523076918</v>
      </c>
    </row>
    <row r="28984" spans="1:12" x14ac:dyDescent="0.35">
      <c r="A28984" s="1" t="s">
        <v>47935</v>
      </c>
      <c r="B28984" t="s">
        <v>47936</v>
      </c>
      <c r="C28984" t="s">
        <v>34</v>
      </c>
      <c r="D28984" t="s">
        <v>35</v>
      </c>
      <c r="E28984">
        <v>1</v>
      </c>
      <c r="F28984" s="2">
        <v>430.76</v>
      </c>
      <c r="G28984" s="3">
        <v>430.76</v>
      </c>
      <c r="H28984" s="3">
        <v>4.3075999999999999</v>
      </c>
      <c r="I28984" s="3">
        <v>20.245719999999999</v>
      </c>
      <c r="J28984" s="3">
        <v>455.31331999999998</v>
      </c>
      <c r="K28984" s="4">
        <v>0.35</v>
      </c>
      <c r="L28984" s="73">
        <v>826.56879630769231</v>
      </c>
    </row>
    <row r="28985" spans="1:12" x14ac:dyDescent="0.35">
      <c r="A28985" s="1" t="s">
        <v>47937</v>
      </c>
      <c r="B28985" t="s">
        <v>47938</v>
      </c>
      <c r="C28985" t="s">
        <v>34</v>
      </c>
      <c r="D28985" t="s">
        <v>35</v>
      </c>
      <c r="E28985">
        <v>1</v>
      </c>
      <c r="F28985" s="2">
        <v>4523.3599999999997</v>
      </c>
      <c r="G28985" s="3">
        <v>4523.3599999999997</v>
      </c>
      <c r="H28985" s="3">
        <v>45.233599999999996</v>
      </c>
      <c r="I28985" s="3">
        <v>212.59791999999999</v>
      </c>
      <c r="J28985" s="3">
        <v>4781.1915199999994</v>
      </c>
      <c r="K28985" s="4">
        <v>0.35</v>
      </c>
      <c r="L28985" s="73">
        <v>8679.7015286153837</v>
      </c>
    </row>
    <row r="28986" spans="1:12" x14ac:dyDescent="0.35">
      <c r="A28986" s="1" t="s">
        <v>47939</v>
      </c>
      <c r="B28986" t="s">
        <v>47940</v>
      </c>
      <c r="C28986" t="s">
        <v>34</v>
      </c>
      <c r="D28986" t="s">
        <v>35</v>
      </c>
      <c r="E28986">
        <v>1</v>
      </c>
      <c r="F28986" s="2">
        <v>772.68</v>
      </c>
      <c r="G28986" s="3">
        <v>772.68</v>
      </c>
      <c r="H28986" s="3">
        <v>7.7267999999999999</v>
      </c>
      <c r="I28986" s="3">
        <v>36.315959999999997</v>
      </c>
      <c r="J28986" s="3">
        <v>816.72275999999999</v>
      </c>
      <c r="K28986" s="4">
        <v>0.35</v>
      </c>
      <c r="L28986" s="73">
        <v>1482.6659335384616</v>
      </c>
    </row>
    <row r="28987" spans="1:12" x14ac:dyDescent="0.35">
      <c r="A28987" s="1" t="s">
        <v>47941</v>
      </c>
      <c r="B28987" t="s">
        <v>47942</v>
      </c>
      <c r="C28987" t="s">
        <v>34</v>
      </c>
      <c r="D28987" t="s">
        <v>35</v>
      </c>
      <c r="E28987">
        <v>1</v>
      </c>
      <c r="F28987" s="2">
        <v>1225.8</v>
      </c>
      <c r="G28987" s="3">
        <v>1225.8</v>
      </c>
      <c r="H28987" s="3">
        <v>12.257999999999999</v>
      </c>
      <c r="I28987" s="3">
        <v>57.6126</v>
      </c>
      <c r="J28987" s="3">
        <v>1295.6705999999999</v>
      </c>
      <c r="K28987" s="4">
        <v>0.35</v>
      </c>
      <c r="L28987" s="73">
        <v>2352.1404738461538</v>
      </c>
    </row>
    <row r="28988" spans="1:12" x14ac:dyDescent="0.35">
      <c r="A28988" s="1" t="s">
        <v>47943</v>
      </c>
      <c r="B28988" t="s">
        <v>47944</v>
      </c>
      <c r="C28988" t="s">
        <v>34</v>
      </c>
      <c r="D28988" t="s">
        <v>35</v>
      </c>
      <c r="E28988">
        <v>1</v>
      </c>
      <c r="F28988" s="2">
        <v>73.209999999999994</v>
      </c>
      <c r="G28988" s="3">
        <v>73.209999999999994</v>
      </c>
      <c r="H28988" s="3">
        <v>0.73209999999999997</v>
      </c>
      <c r="I28988" s="3">
        <v>3.4408699999999999</v>
      </c>
      <c r="J28988" s="3">
        <v>77.38297</v>
      </c>
      <c r="K28988" s="4">
        <v>0.35</v>
      </c>
      <c r="L28988" s="73">
        <v>140.47985323076924</v>
      </c>
    </row>
    <row r="28989" spans="1:12" x14ac:dyDescent="0.35">
      <c r="A28989" s="1" t="s">
        <v>47945</v>
      </c>
      <c r="B28989" t="s">
        <v>18375</v>
      </c>
      <c r="C28989" t="s">
        <v>34</v>
      </c>
      <c r="D28989" t="s">
        <v>35</v>
      </c>
      <c r="E28989">
        <v>1</v>
      </c>
      <c r="F28989" s="2">
        <v>362.28</v>
      </c>
      <c r="G28989" s="3">
        <v>362.28</v>
      </c>
      <c r="H28989" s="3">
        <v>3.6227999999999998</v>
      </c>
      <c r="I28989" s="3">
        <v>17.027159999999999</v>
      </c>
      <c r="J28989" s="3">
        <v>382.92995999999994</v>
      </c>
      <c r="K28989" s="4">
        <v>0.35000000000000003</v>
      </c>
      <c r="L28989" s="73">
        <v>695.16515815384605</v>
      </c>
    </row>
    <row r="28990" spans="1:12" x14ac:dyDescent="0.35">
      <c r="A28990" s="1" t="s">
        <v>47946</v>
      </c>
      <c r="B28990" t="s">
        <v>18535</v>
      </c>
      <c r="C28990" t="s">
        <v>34</v>
      </c>
      <c r="D28990" t="s">
        <v>35</v>
      </c>
      <c r="E28990">
        <v>1</v>
      </c>
      <c r="F28990" s="2">
        <v>8.86</v>
      </c>
      <c r="G28990" s="3">
        <v>8.86</v>
      </c>
      <c r="H28990" s="3">
        <v>8.8599999999999998E-2</v>
      </c>
      <c r="I28990" s="3">
        <v>0.41641999999999996</v>
      </c>
      <c r="J28990" s="3">
        <v>9.3650199999999995</v>
      </c>
      <c r="K28990" s="4">
        <v>0.34999999999999992</v>
      </c>
      <c r="L28990" s="73">
        <v>17.001113230769228</v>
      </c>
    </row>
    <row r="28991" spans="1:12" x14ac:dyDescent="0.35">
      <c r="A28991" s="1" t="s">
        <v>47947</v>
      </c>
      <c r="B28991" t="s">
        <v>47948</v>
      </c>
      <c r="C28991" t="s">
        <v>34</v>
      </c>
      <c r="D28991" t="s">
        <v>35</v>
      </c>
      <c r="E28991">
        <v>1</v>
      </c>
      <c r="F28991" s="2">
        <v>468.36</v>
      </c>
      <c r="G28991" s="3">
        <v>468.36</v>
      </c>
      <c r="H28991" s="3">
        <v>4.6836000000000002</v>
      </c>
      <c r="I28991" s="3">
        <v>22.012920000000001</v>
      </c>
      <c r="J28991" s="3">
        <v>495.05652000000003</v>
      </c>
      <c r="K28991" s="4">
        <v>0.35</v>
      </c>
      <c r="L28991" s="73">
        <v>898.71799015384613</v>
      </c>
    </row>
    <row r="28992" spans="1:12" x14ac:dyDescent="0.35">
      <c r="A28992" s="1" t="s">
        <v>47949</v>
      </c>
      <c r="B28992" t="s">
        <v>47950</v>
      </c>
      <c r="C28992" t="s">
        <v>34</v>
      </c>
      <c r="D28992" t="s">
        <v>35</v>
      </c>
      <c r="E28992">
        <v>1</v>
      </c>
      <c r="F28992" s="2">
        <v>2395.58</v>
      </c>
      <c r="G28992" s="3">
        <v>2395.58</v>
      </c>
      <c r="H28992" s="3">
        <v>23.9558</v>
      </c>
      <c r="I28992" s="3">
        <v>112.59226</v>
      </c>
      <c r="J28992" s="3">
        <v>2532.12806</v>
      </c>
      <c r="K28992" s="4">
        <v>0.35</v>
      </c>
      <c r="L28992" s="73">
        <v>4596.7863243076918</v>
      </c>
    </row>
    <row r="28993" spans="1:12" x14ac:dyDescent="0.35">
      <c r="A28993" s="1" t="s">
        <v>47951</v>
      </c>
      <c r="B28993" t="s">
        <v>47952</v>
      </c>
      <c r="C28993" t="s">
        <v>34</v>
      </c>
      <c r="D28993" t="s">
        <v>35</v>
      </c>
      <c r="E28993">
        <v>1</v>
      </c>
      <c r="F28993" s="2">
        <v>67.5</v>
      </c>
      <c r="G28993" s="3">
        <v>67.5</v>
      </c>
      <c r="H28993" s="3">
        <v>0.67500000000000004</v>
      </c>
      <c r="I28993" s="3">
        <v>3.1724999999999999</v>
      </c>
      <c r="J28993" s="3">
        <v>71.347499999999997</v>
      </c>
      <c r="K28993" s="4">
        <v>0.35</v>
      </c>
      <c r="L28993" s="73">
        <v>129.52315384615383</v>
      </c>
    </row>
    <row r="28994" spans="1:12" x14ac:dyDescent="0.35">
      <c r="A28994" s="1" t="s">
        <v>47953</v>
      </c>
      <c r="B28994" t="s">
        <v>47954</v>
      </c>
      <c r="C28994" t="s">
        <v>34</v>
      </c>
      <c r="D28994" t="s">
        <v>35</v>
      </c>
      <c r="E28994">
        <v>1</v>
      </c>
      <c r="F28994" s="2">
        <v>4314.6000000000004</v>
      </c>
      <c r="G28994" s="3">
        <v>4314.6000000000004</v>
      </c>
      <c r="H28994" s="3">
        <v>43.146000000000008</v>
      </c>
      <c r="I28994" s="3">
        <v>202.78620000000001</v>
      </c>
      <c r="J28994" s="3">
        <v>4560.5321999999996</v>
      </c>
      <c r="K28994" s="4">
        <v>0.35</v>
      </c>
      <c r="L28994" s="73">
        <v>8279.1199938461523</v>
      </c>
    </row>
    <row r="28995" spans="1:12" x14ac:dyDescent="0.35">
      <c r="A28995" s="1" t="s">
        <v>47955</v>
      </c>
      <c r="B28995" t="s">
        <v>47956</v>
      </c>
      <c r="C28995" t="s">
        <v>34</v>
      </c>
      <c r="D28995" t="s">
        <v>35</v>
      </c>
      <c r="E28995">
        <v>1</v>
      </c>
      <c r="F28995" s="2">
        <v>304</v>
      </c>
      <c r="G28995" s="3">
        <v>304</v>
      </c>
      <c r="H28995" s="3">
        <v>3.04</v>
      </c>
      <c r="I28995" s="3">
        <v>14.288</v>
      </c>
      <c r="J28995" s="3">
        <v>321.32800000000003</v>
      </c>
      <c r="K28995" s="4">
        <v>0.35000000000000003</v>
      </c>
      <c r="L28995" s="73">
        <v>583.33390769230778</v>
      </c>
    </row>
    <row r="28996" spans="1:12" x14ac:dyDescent="0.35">
      <c r="A28996" s="1" t="s">
        <v>47957</v>
      </c>
      <c r="B28996" t="s">
        <v>47958</v>
      </c>
      <c r="C28996" t="s">
        <v>34</v>
      </c>
      <c r="D28996" t="s">
        <v>35</v>
      </c>
      <c r="E28996">
        <v>1</v>
      </c>
      <c r="F28996" s="2">
        <v>4252.2</v>
      </c>
      <c r="G28996" s="3">
        <v>4252.2</v>
      </c>
      <c r="H28996" s="3">
        <v>42.521999999999998</v>
      </c>
      <c r="I28996" s="3">
        <v>199.85339999999999</v>
      </c>
      <c r="J28996" s="3">
        <v>4494.5753999999997</v>
      </c>
      <c r="K28996" s="4">
        <v>0.35</v>
      </c>
      <c r="L28996" s="73">
        <v>8159.383033846153</v>
      </c>
    </row>
    <row r="28997" spans="1:12" x14ac:dyDescent="0.35">
      <c r="A28997" s="1" t="s">
        <v>47959</v>
      </c>
      <c r="B28997" t="s">
        <v>47960</v>
      </c>
      <c r="C28997" t="s">
        <v>34</v>
      </c>
      <c r="D28997" t="s">
        <v>35</v>
      </c>
      <c r="E28997">
        <v>1</v>
      </c>
      <c r="F28997" s="2">
        <v>70.84</v>
      </c>
      <c r="G28997" s="3">
        <v>70.84</v>
      </c>
      <c r="H28997" s="3">
        <v>0.70840000000000003</v>
      </c>
      <c r="I28997" s="3">
        <v>3.3294800000000002</v>
      </c>
      <c r="J28997" s="3">
        <v>74.877880000000005</v>
      </c>
      <c r="K28997" s="4">
        <v>0.34999999999999992</v>
      </c>
      <c r="L28997" s="73">
        <v>135.93215138461539</v>
      </c>
    </row>
    <row r="28998" spans="1:12" x14ac:dyDescent="0.35">
      <c r="A28998" s="1" t="s">
        <v>47961</v>
      </c>
      <c r="B28998" t="s">
        <v>47962</v>
      </c>
      <c r="C28998" t="s">
        <v>34</v>
      </c>
      <c r="D28998" t="s">
        <v>35</v>
      </c>
      <c r="E28998">
        <v>1</v>
      </c>
      <c r="F28998" s="2">
        <v>1616</v>
      </c>
      <c r="G28998" s="3">
        <v>1616</v>
      </c>
      <c r="H28998" s="3">
        <v>16.16</v>
      </c>
      <c r="I28998" s="3">
        <v>75.951999999999998</v>
      </c>
      <c r="J28998" s="3">
        <v>1708.1120000000001</v>
      </c>
      <c r="K28998" s="4">
        <v>0.34999999999999992</v>
      </c>
      <c r="L28998" s="73">
        <v>3100.8802461538462</v>
      </c>
    </row>
    <row r="28999" spans="1:12" x14ac:dyDescent="0.35">
      <c r="A28999" s="1" t="s">
        <v>47963</v>
      </c>
      <c r="B28999" t="s">
        <v>47964</v>
      </c>
      <c r="C28999" t="s">
        <v>34</v>
      </c>
      <c r="D28999" t="s">
        <v>35</v>
      </c>
      <c r="E28999">
        <v>1</v>
      </c>
      <c r="F28999" s="2">
        <v>115.6</v>
      </c>
      <c r="G28999" s="3">
        <v>115.6</v>
      </c>
      <c r="H28999" s="3">
        <v>1.1559999999999999</v>
      </c>
      <c r="I28999" s="3">
        <v>5.4331999999999994</v>
      </c>
      <c r="J28999" s="3">
        <v>122.1892</v>
      </c>
      <c r="K28999" s="4">
        <v>0.35</v>
      </c>
      <c r="L28999" s="73">
        <v>221.82039384615382</v>
      </c>
    </row>
    <row r="29000" spans="1:12" x14ac:dyDescent="0.35">
      <c r="A29000" s="1" t="s">
        <v>47965</v>
      </c>
      <c r="B29000" t="s">
        <v>47966</v>
      </c>
      <c r="C29000" t="s">
        <v>34</v>
      </c>
      <c r="D29000" t="s">
        <v>35</v>
      </c>
      <c r="E29000">
        <v>1</v>
      </c>
      <c r="F29000" s="2">
        <v>3.0804</v>
      </c>
      <c r="G29000" s="3">
        <v>3.0804</v>
      </c>
      <c r="H29000" s="3">
        <v>3.0804000000000002E-2</v>
      </c>
      <c r="I29000" s="3">
        <v>0.14477880000000001</v>
      </c>
      <c r="J29000" s="3">
        <v>3.2559828</v>
      </c>
      <c r="K29000" s="4">
        <v>0.35</v>
      </c>
      <c r="L29000" s="73">
        <v>5.9108610830769228</v>
      </c>
    </row>
    <row r="29001" spans="1:12" x14ac:dyDescent="0.35">
      <c r="A29001" s="1" t="s">
        <v>47967</v>
      </c>
      <c r="B29001" t="s">
        <v>47968</v>
      </c>
      <c r="C29001" t="s">
        <v>34</v>
      </c>
      <c r="D29001" t="s">
        <v>35</v>
      </c>
      <c r="E29001">
        <v>1</v>
      </c>
      <c r="F29001" s="2">
        <v>642.79700000000003</v>
      </c>
      <c r="G29001" s="3">
        <v>642.79700000000003</v>
      </c>
      <c r="H29001" s="3">
        <v>6.4279700000000002</v>
      </c>
      <c r="I29001" s="3">
        <v>30.211459000000001</v>
      </c>
      <c r="J29001" s="3">
        <v>679.43642899999998</v>
      </c>
      <c r="K29001" s="4">
        <v>0.35</v>
      </c>
      <c r="L29001" s="73">
        <v>1233.4384403384615</v>
      </c>
    </row>
    <row r="29002" spans="1:12" x14ac:dyDescent="0.35">
      <c r="A29002" s="1" t="s">
        <v>47969</v>
      </c>
      <c r="B29002" t="s">
        <v>47970</v>
      </c>
      <c r="C29002" t="s">
        <v>34</v>
      </c>
      <c r="D29002" t="s">
        <v>35</v>
      </c>
      <c r="E29002">
        <v>1</v>
      </c>
      <c r="F29002" s="2">
        <v>1000</v>
      </c>
      <c r="G29002" s="3">
        <v>1000</v>
      </c>
      <c r="H29002" s="3">
        <v>10</v>
      </c>
      <c r="I29002" s="3">
        <v>47</v>
      </c>
      <c r="J29002" s="3">
        <v>1057</v>
      </c>
      <c r="K29002" s="4">
        <v>0.35000000000000003</v>
      </c>
      <c r="L29002" s="73">
        <v>1918.8615384615384</v>
      </c>
    </row>
    <row r="29003" spans="1:12" x14ac:dyDescent="0.35">
      <c r="A29003" s="1" t="s">
        <v>47971</v>
      </c>
      <c r="B29003" t="s">
        <v>47972</v>
      </c>
      <c r="C29003" t="s">
        <v>34</v>
      </c>
      <c r="D29003" t="s">
        <v>35</v>
      </c>
      <c r="E29003">
        <v>1</v>
      </c>
      <c r="F29003" s="2">
        <v>1495.8</v>
      </c>
      <c r="G29003" s="3">
        <v>1495.8</v>
      </c>
      <c r="H29003" s="3">
        <v>14.958</v>
      </c>
      <c r="I29003" s="3">
        <v>70.302599999999998</v>
      </c>
      <c r="J29003" s="3">
        <v>1581.0606</v>
      </c>
      <c r="K29003" s="4">
        <v>0.35</v>
      </c>
      <c r="L29003" s="73">
        <v>2870.2330892307691</v>
      </c>
    </row>
    <row r="29004" spans="1:12" x14ac:dyDescent="0.35">
      <c r="A29004" s="1" t="s">
        <v>47973</v>
      </c>
      <c r="B29004" t="s">
        <v>47974</v>
      </c>
      <c r="C29004" t="s">
        <v>34</v>
      </c>
      <c r="D29004" t="s">
        <v>35</v>
      </c>
      <c r="E29004">
        <v>1</v>
      </c>
      <c r="F29004" s="2">
        <v>533.63</v>
      </c>
      <c r="G29004" s="3">
        <v>533.63</v>
      </c>
      <c r="H29004" s="3">
        <v>5.3363000000000005</v>
      </c>
      <c r="I29004" s="3">
        <v>25.08061</v>
      </c>
      <c r="J29004" s="3">
        <v>564.04691000000003</v>
      </c>
      <c r="K29004" s="4">
        <v>0.35</v>
      </c>
      <c r="L29004" s="73">
        <v>1023.9620827692307</v>
      </c>
    </row>
    <row r="29005" spans="1:12" x14ac:dyDescent="0.35">
      <c r="A29005" s="1" t="s">
        <v>47975</v>
      </c>
      <c r="B29005" t="s">
        <v>47976</v>
      </c>
      <c r="C29005" t="s">
        <v>34</v>
      </c>
      <c r="D29005" t="s">
        <v>35</v>
      </c>
      <c r="E29005">
        <v>1</v>
      </c>
      <c r="F29005" s="2">
        <v>972.44</v>
      </c>
      <c r="G29005" s="3">
        <v>972.44</v>
      </c>
      <c r="H29005" s="3">
        <v>9.724400000000001</v>
      </c>
      <c r="I29005" s="3">
        <v>45.704680000000003</v>
      </c>
      <c r="J29005" s="3">
        <v>1027.8690799999999</v>
      </c>
      <c r="K29005" s="4">
        <v>0.34999999999999992</v>
      </c>
      <c r="L29005" s="73">
        <v>1865.9777144615382</v>
      </c>
    </row>
    <row r="29006" spans="1:12" x14ac:dyDescent="0.35">
      <c r="A29006" s="1" t="s">
        <v>47977</v>
      </c>
      <c r="B29006" t="s">
        <v>47978</v>
      </c>
      <c r="C29006" t="s">
        <v>34</v>
      </c>
      <c r="D29006" t="s">
        <v>35</v>
      </c>
      <c r="E29006">
        <v>1</v>
      </c>
      <c r="F29006" s="2">
        <v>563.88</v>
      </c>
      <c r="G29006" s="3">
        <v>563.88</v>
      </c>
      <c r="H29006" s="3">
        <v>5.6387999999999998</v>
      </c>
      <c r="I29006" s="3">
        <v>26.502359999999999</v>
      </c>
      <c r="J29006" s="3">
        <v>596.0211599999999</v>
      </c>
      <c r="K29006" s="4">
        <v>0.35</v>
      </c>
      <c r="L29006" s="73">
        <v>1082.0076443076921</v>
      </c>
    </row>
    <row r="29007" spans="1:12" x14ac:dyDescent="0.35">
      <c r="A29007" s="1" t="s">
        <v>47979</v>
      </c>
      <c r="B29007" t="s">
        <v>47980</v>
      </c>
      <c r="C29007" t="s">
        <v>34</v>
      </c>
      <c r="D29007" t="s">
        <v>35</v>
      </c>
      <c r="E29007">
        <v>1</v>
      </c>
      <c r="F29007" s="2">
        <v>873</v>
      </c>
      <c r="G29007" s="3">
        <v>873</v>
      </c>
      <c r="H29007" s="3">
        <v>8.73</v>
      </c>
      <c r="I29007" s="3">
        <v>41.030999999999999</v>
      </c>
      <c r="J29007" s="3">
        <v>922.76099999999997</v>
      </c>
      <c r="K29007" s="4">
        <v>0.35000000000000003</v>
      </c>
      <c r="L29007" s="73">
        <v>1675.166123076923</v>
      </c>
    </row>
    <row r="29008" spans="1:12" x14ac:dyDescent="0.35">
      <c r="A29008" s="1" t="s">
        <v>47981</v>
      </c>
      <c r="B29008" t="s">
        <v>17889</v>
      </c>
      <c r="C29008" t="s">
        <v>34</v>
      </c>
      <c r="D29008" t="s">
        <v>35</v>
      </c>
      <c r="E29008">
        <v>1</v>
      </c>
      <c r="F29008" s="2">
        <v>0.01</v>
      </c>
      <c r="G29008" s="3">
        <v>0.01</v>
      </c>
      <c r="H29008" s="3">
        <v>1E-4</v>
      </c>
      <c r="I29008" s="3">
        <v>4.6999999999999999E-4</v>
      </c>
      <c r="J29008" s="3">
        <v>1.057E-2</v>
      </c>
      <c r="K29008" s="4">
        <v>0.34999999999999992</v>
      </c>
      <c r="L29008" s="73">
        <v>1.918861538461538E-2</v>
      </c>
    </row>
    <row r="29009" spans="1:12" x14ac:dyDescent="0.35">
      <c r="A29009" s="1" t="s">
        <v>47982</v>
      </c>
      <c r="B29009" t="s">
        <v>47983</v>
      </c>
      <c r="C29009" t="s">
        <v>34</v>
      </c>
      <c r="D29009" t="s">
        <v>35</v>
      </c>
      <c r="E29009">
        <v>1</v>
      </c>
      <c r="F29009" s="2">
        <v>320.04000000000002</v>
      </c>
      <c r="G29009" s="3">
        <v>320.04000000000002</v>
      </c>
      <c r="H29009" s="3">
        <v>3.2004000000000001</v>
      </c>
      <c r="I29009" s="3">
        <v>15.041880000000001</v>
      </c>
      <c r="J29009" s="3">
        <v>338.28228000000001</v>
      </c>
      <c r="K29009" s="4">
        <v>0.35</v>
      </c>
      <c r="L29009" s="73">
        <v>614.11244676923081</v>
      </c>
    </row>
    <row r="29010" spans="1:12" x14ac:dyDescent="0.35">
      <c r="A29010" s="1" t="s">
        <v>47984</v>
      </c>
      <c r="B29010" t="s">
        <v>47985</v>
      </c>
      <c r="C29010" t="s">
        <v>34</v>
      </c>
      <c r="D29010" t="s">
        <v>35</v>
      </c>
      <c r="E29010">
        <v>1</v>
      </c>
      <c r="F29010" s="2">
        <v>512</v>
      </c>
      <c r="G29010" s="3">
        <v>512</v>
      </c>
      <c r="H29010" s="3">
        <v>5.12</v>
      </c>
      <c r="I29010" s="3">
        <v>24.064</v>
      </c>
      <c r="J29010" s="3">
        <v>541.18399999999997</v>
      </c>
      <c r="K29010" s="4">
        <v>0.35</v>
      </c>
      <c r="L29010" s="73">
        <v>982.45710769230766</v>
      </c>
    </row>
    <row r="29011" spans="1:12" x14ac:dyDescent="0.35">
      <c r="A29011" s="1" t="s">
        <v>47986</v>
      </c>
      <c r="B29011" t="s">
        <v>47987</v>
      </c>
      <c r="C29011" t="s">
        <v>34</v>
      </c>
      <c r="D29011" t="s">
        <v>35</v>
      </c>
      <c r="E29011">
        <v>1</v>
      </c>
      <c r="F29011" s="2">
        <v>2179</v>
      </c>
      <c r="G29011" s="3">
        <v>2179</v>
      </c>
      <c r="H29011" s="3">
        <v>21.79</v>
      </c>
      <c r="I29011" s="3">
        <v>102.413</v>
      </c>
      <c r="J29011" s="3">
        <v>2303.203</v>
      </c>
      <c r="K29011" s="4">
        <v>0.35000000000000003</v>
      </c>
      <c r="L29011" s="73">
        <v>4181.1992923076923</v>
      </c>
    </row>
    <row r="29012" spans="1:12" x14ac:dyDescent="0.35">
      <c r="A29012" s="1" t="s">
        <v>47988</v>
      </c>
      <c r="B29012" t="s">
        <v>47989</v>
      </c>
      <c r="C29012" t="s">
        <v>34</v>
      </c>
      <c r="D29012" t="s">
        <v>35</v>
      </c>
      <c r="E29012">
        <v>1</v>
      </c>
      <c r="F29012" s="2">
        <v>326.32</v>
      </c>
      <c r="G29012" s="3">
        <v>326.32</v>
      </c>
      <c r="H29012" s="3">
        <v>3.2631999999999999</v>
      </c>
      <c r="I29012" s="3">
        <v>15.33704</v>
      </c>
      <c r="J29012" s="3">
        <v>344.92023999999998</v>
      </c>
      <c r="K29012" s="4">
        <v>0.35</v>
      </c>
      <c r="L29012" s="73">
        <v>626.1628972307692</v>
      </c>
    </row>
    <row r="29013" spans="1:12" x14ac:dyDescent="0.35">
      <c r="A29013" s="1" t="s">
        <v>47990</v>
      </c>
      <c r="B29013" t="s">
        <v>47991</v>
      </c>
      <c r="C29013" t="s">
        <v>34</v>
      </c>
      <c r="D29013" t="s">
        <v>35</v>
      </c>
      <c r="E29013">
        <v>1</v>
      </c>
      <c r="F29013" s="2">
        <v>277.02</v>
      </c>
      <c r="G29013" s="3">
        <v>277.02</v>
      </c>
      <c r="H29013" s="3">
        <v>2.7702</v>
      </c>
      <c r="I29013" s="3">
        <v>13.019939999999998</v>
      </c>
      <c r="J29013" s="3">
        <v>292.81013999999999</v>
      </c>
      <c r="K29013" s="4">
        <v>0.34999999999999992</v>
      </c>
      <c r="L29013" s="73">
        <v>531.56302338461535</v>
      </c>
    </row>
    <row r="29014" spans="1:12" x14ac:dyDescent="0.35">
      <c r="A29014" s="1" t="s">
        <v>47992</v>
      </c>
      <c r="B29014" t="s">
        <v>18503</v>
      </c>
      <c r="C29014" t="s">
        <v>34</v>
      </c>
      <c r="D29014" t="s">
        <v>35</v>
      </c>
      <c r="E29014">
        <v>1</v>
      </c>
      <c r="F29014" s="2">
        <v>3061.8</v>
      </c>
      <c r="G29014" s="3">
        <v>3061.8</v>
      </c>
      <c r="H29014" s="3">
        <v>30.618000000000002</v>
      </c>
      <c r="I29014" s="3">
        <v>143.90460000000002</v>
      </c>
      <c r="J29014" s="3">
        <v>3236.3226</v>
      </c>
      <c r="K29014" s="4">
        <v>0.35</v>
      </c>
      <c r="L29014" s="73">
        <v>5875.1702584615377</v>
      </c>
    </row>
    <row r="29015" spans="1:12" x14ac:dyDescent="0.35">
      <c r="A29015" s="1" t="s">
        <v>47993</v>
      </c>
      <c r="B29015" t="s">
        <v>47994</v>
      </c>
      <c r="C29015" t="s">
        <v>34</v>
      </c>
      <c r="D29015" t="s">
        <v>35</v>
      </c>
      <c r="E29015">
        <v>1</v>
      </c>
      <c r="F29015" s="2">
        <v>1095.1199999999999</v>
      </c>
      <c r="G29015" s="3">
        <v>1095.1199999999999</v>
      </c>
      <c r="H29015" s="3">
        <v>10.951199999999998</v>
      </c>
      <c r="I29015" s="3">
        <v>51.470639999999996</v>
      </c>
      <c r="J29015" s="3">
        <v>1157.5418399999999</v>
      </c>
      <c r="K29015" s="4">
        <v>0.35</v>
      </c>
      <c r="L29015" s="73">
        <v>2101.3836479999995</v>
      </c>
    </row>
    <row r="29016" spans="1:12" x14ac:dyDescent="0.35">
      <c r="A29016" s="1" t="s">
        <v>47995</v>
      </c>
      <c r="B29016" t="s">
        <v>23531</v>
      </c>
      <c r="C29016" t="s">
        <v>34</v>
      </c>
      <c r="D29016" t="s">
        <v>35</v>
      </c>
      <c r="E29016">
        <v>1</v>
      </c>
      <c r="F29016" s="2">
        <v>11525</v>
      </c>
      <c r="G29016" s="3">
        <v>11525</v>
      </c>
      <c r="H29016" s="3">
        <v>115.25</v>
      </c>
      <c r="I29016" s="3">
        <v>541.67499999999995</v>
      </c>
      <c r="J29016" s="3">
        <v>12181.924999999999</v>
      </c>
      <c r="K29016" s="4">
        <v>0.35</v>
      </c>
      <c r="L29016" s="73">
        <v>22114.879230769227</v>
      </c>
    </row>
    <row r="29017" spans="1:12" x14ac:dyDescent="0.35">
      <c r="A29017" s="1" t="s">
        <v>47996</v>
      </c>
      <c r="B29017" t="s">
        <v>18046</v>
      </c>
      <c r="C29017" t="s">
        <v>34</v>
      </c>
      <c r="D29017" t="s">
        <v>35</v>
      </c>
      <c r="E29017">
        <v>1</v>
      </c>
      <c r="F29017" s="2">
        <v>0.01</v>
      </c>
      <c r="G29017" s="3">
        <v>0.01</v>
      </c>
      <c r="H29017" s="3">
        <v>1E-4</v>
      </c>
      <c r="I29017" s="3">
        <v>4.6999999999999999E-4</v>
      </c>
      <c r="J29017" s="3">
        <v>1.057E-2</v>
      </c>
      <c r="K29017" s="4">
        <v>0.34999999999999992</v>
      </c>
      <c r="L29017" s="73">
        <v>1.918861538461538E-2</v>
      </c>
    </row>
    <row r="29018" spans="1:12" x14ac:dyDescent="0.35">
      <c r="A29018" s="1" t="s">
        <v>47997</v>
      </c>
      <c r="B29018" t="s">
        <v>47998</v>
      </c>
      <c r="C29018" t="s">
        <v>34</v>
      </c>
      <c r="D29018" t="s">
        <v>35</v>
      </c>
      <c r="E29018">
        <v>1</v>
      </c>
      <c r="F29018" s="2">
        <v>197.61</v>
      </c>
      <c r="G29018" s="3">
        <v>197.61</v>
      </c>
      <c r="H29018" s="3">
        <v>1.9761000000000002</v>
      </c>
      <c r="I29018" s="3">
        <v>9.2876700000000003</v>
      </c>
      <c r="J29018" s="3">
        <v>208.87377000000001</v>
      </c>
      <c r="K29018" s="4">
        <v>0.34999999999999992</v>
      </c>
      <c r="L29018" s="73">
        <v>379.18622861538461</v>
      </c>
    </row>
    <row r="29019" spans="1:12" x14ac:dyDescent="0.35">
      <c r="A29019" s="1" t="s">
        <v>47999</v>
      </c>
      <c r="B29019" t="s">
        <v>48000</v>
      </c>
      <c r="C29019" t="s">
        <v>34</v>
      </c>
      <c r="D29019" t="s">
        <v>35</v>
      </c>
      <c r="E29019">
        <v>1</v>
      </c>
      <c r="F29019" s="2">
        <v>455.4</v>
      </c>
      <c r="G29019" s="3">
        <v>455.4</v>
      </c>
      <c r="H29019" s="3">
        <v>4.5540000000000003</v>
      </c>
      <c r="I29019" s="3">
        <v>21.4038</v>
      </c>
      <c r="J29019" s="3">
        <v>481.35779999999994</v>
      </c>
      <c r="K29019" s="4">
        <v>0.34999999999999992</v>
      </c>
      <c r="L29019" s="73">
        <v>873.84954461538439</v>
      </c>
    </row>
    <row r="29020" spans="1:12" x14ac:dyDescent="0.35">
      <c r="A29020" s="1" t="s">
        <v>48001</v>
      </c>
      <c r="B29020" t="s">
        <v>48002</v>
      </c>
      <c r="C29020" t="s">
        <v>34</v>
      </c>
      <c r="D29020" t="s">
        <v>35</v>
      </c>
      <c r="E29020">
        <v>1</v>
      </c>
      <c r="F29020" s="2">
        <v>3252.7</v>
      </c>
      <c r="G29020" s="3">
        <v>3252.7</v>
      </c>
      <c r="H29020" s="3">
        <v>32.527000000000001</v>
      </c>
      <c r="I29020" s="3">
        <v>152.87689999999998</v>
      </c>
      <c r="J29020" s="3">
        <v>3438.1039000000001</v>
      </c>
      <c r="K29020" s="4">
        <v>0.35000000000000003</v>
      </c>
      <c r="L29020" s="73">
        <v>6241.4809261538467</v>
      </c>
    </row>
    <row r="29021" spans="1:12" x14ac:dyDescent="0.35">
      <c r="A29021" s="1" t="s">
        <v>48003</v>
      </c>
      <c r="B29021" t="s">
        <v>18791</v>
      </c>
      <c r="C29021" t="s">
        <v>34</v>
      </c>
      <c r="D29021" t="s">
        <v>35</v>
      </c>
      <c r="E29021">
        <v>1</v>
      </c>
      <c r="F29021" s="2">
        <v>1071.6300000000001</v>
      </c>
      <c r="G29021" s="3">
        <v>1071.6300000000001</v>
      </c>
      <c r="H29021" s="3">
        <v>10.716300000000002</v>
      </c>
      <c r="I29021" s="3">
        <v>50.366610000000009</v>
      </c>
      <c r="J29021" s="3">
        <v>1132.7129100000002</v>
      </c>
      <c r="K29021" s="4">
        <v>0.34999999999999992</v>
      </c>
      <c r="L29021" s="73">
        <v>2056.3095904615384</v>
      </c>
    </row>
    <row r="29022" spans="1:12" x14ac:dyDescent="0.35">
      <c r="A29022" s="1" t="s">
        <v>48004</v>
      </c>
      <c r="B29022" t="s">
        <v>48005</v>
      </c>
      <c r="C29022" t="s">
        <v>34</v>
      </c>
      <c r="D29022" t="s">
        <v>35</v>
      </c>
      <c r="E29022">
        <v>1</v>
      </c>
      <c r="F29022" s="2">
        <v>1090.8</v>
      </c>
      <c r="G29022" s="3">
        <v>1090.8</v>
      </c>
      <c r="H29022" s="3">
        <v>10.907999999999999</v>
      </c>
      <c r="I29022" s="3">
        <v>51.267599999999995</v>
      </c>
      <c r="J29022" s="3">
        <v>1152.9755999999998</v>
      </c>
      <c r="K29022" s="4">
        <v>0.35</v>
      </c>
      <c r="L29022" s="73">
        <v>2093.0941661538454</v>
      </c>
    </row>
    <row r="29023" spans="1:12" x14ac:dyDescent="0.35">
      <c r="A29023" s="1" t="s">
        <v>48006</v>
      </c>
      <c r="B29023" t="s">
        <v>48007</v>
      </c>
      <c r="C29023" t="s">
        <v>34</v>
      </c>
      <c r="D29023" t="s">
        <v>35</v>
      </c>
      <c r="E29023">
        <v>1</v>
      </c>
      <c r="F29023" s="2">
        <v>11487.45</v>
      </c>
      <c r="G29023" s="3">
        <v>11487.45</v>
      </c>
      <c r="H29023" s="3">
        <v>114.87450000000001</v>
      </c>
      <c r="I29023" s="3">
        <v>539.91015000000004</v>
      </c>
      <c r="J29023" s="3">
        <v>12142.23465</v>
      </c>
      <c r="K29023" s="4">
        <v>0.35000000000000003</v>
      </c>
      <c r="L29023" s="73">
        <v>22042.825980000001</v>
      </c>
    </row>
    <row r="29024" spans="1:12" x14ac:dyDescent="0.35">
      <c r="A29024" s="1" t="s">
        <v>48008</v>
      </c>
      <c r="B29024" t="s">
        <v>48009</v>
      </c>
      <c r="C29024" t="s">
        <v>34</v>
      </c>
      <c r="D29024" t="s">
        <v>35</v>
      </c>
      <c r="E29024">
        <v>1</v>
      </c>
      <c r="F29024" s="2">
        <v>333.5</v>
      </c>
      <c r="G29024" s="3">
        <v>333.5</v>
      </c>
      <c r="H29024" s="3">
        <v>3.335</v>
      </c>
      <c r="I29024" s="3">
        <v>15.6745</v>
      </c>
      <c r="J29024" s="3">
        <v>352.5095</v>
      </c>
      <c r="K29024" s="4">
        <v>0.35000000000000003</v>
      </c>
      <c r="L29024" s="73">
        <v>639.94032307692316</v>
      </c>
    </row>
    <row r="29025" spans="1:12" x14ac:dyDescent="0.35">
      <c r="A29025" s="1" t="s">
        <v>48010</v>
      </c>
      <c r="B29025" t="s">
        <v>47726</v>
      </c>
      <c r="C29025" t="s">
        <v>34</v>
      </c>
      <c r="D29025" t="s">
        <v>35</v>
      </c>
      <c r="E29025">
        <v>1</v>
      </c>
      <c r="F29025" s="2">
        <v>21265</v>
      </c>
      <c r="G29025" s="3">
        <v>21265</v>
      </c>
      <c r="H29025" s="3">
        <v>212.65</v>
      </c>
      <c r="I29025" s="3">
        <v>999.45500000000004</v>
      </c>
      <c r="J29025" s="3">
        <v>22477.105000000003</v>
      </c>
      <c r="K29025" s="4">
        <v>0.35</v>
      </c>
      <c r="L29025" s="73">
        <v>40804.590615384623</v>
      </c>
    </row>
    <row r="29026" spans="1:12" x14ac:dyDescent="0.35">
      <c r="A29026" s="1" t="s">
        <v>48011</v>
      </c>
      <c r="B29026" t="s">
        <v>19219</v>
      </c>
      <c r="C29026" t="s">
        <v>34</v>
      </c>
      <c r="D29026" t="s">
        <v>35</v>
      </c>
      <c r="E29026">
        <v>1</v>
      </c>
      <c r="F29026" s="2">
        <v>7447.68</v>
      </c>
      <c r="G29026" s="3">
        <v>7447.68</v>
      </c>
      <c r="H29026" s="3">
        <v>74.476800000000011</v>
      </c>
      <c r="I29026" s="3">
        <v>350.04096000000004</v>
      </c>
      <c r="J29026" s="3">
        <v>7872.1977600000009</v>
      </c>
      <c r="K29026" s="4">
        <v>0.35000000000000003</v>
      </c>
      <c r="L29026" s="73">
        <v>14291.066702769233</v>
      </c>
    </row>
    <row r="29027" spans="1:12" x14ac:dyDescent="0.35">
      <c r="A29027" s="1" t="s">
        <v>48012</v>
      </c>
      <c r="B29027" t="s">
        <v>48013</v>
      </c>
      <c r="C29027" t="s">
        <v>34</v>
      </c>
      <c r="D29027" t="s">
        <v>35</v>
      </c>
      <c r="E29027">
        <v>1</v>
      </c>
      <c r="F29027" s="2">
        <v>737.6</v>
      </c>
      <c r="G29027" s="3">
        <v>737.6</v>
      </c>
      <c r="H29027" s="3">
        <v>7.3760000000000003</v>
      </c>
      <c r="I29027" s="3">
        <v>34.667200000000001</v>
      </c>
      <c r="J29027" s="3">
        <v>779.64319999999998</v>
      </c>
      <c r="K29027" s="4">
        <v>0.35000000000000003</v>
      </c>
      <c r="L29027" s="73">
        <v>1415.3522707692307</v>
      </c>
    </row>
    <row r="29028" spans="1:12" x14ac:dyDescent="0.35">
      <c r="A29028" s="1" t="s">
        <v>48014</v>
      </c>
      <c r="B29028" t="s">
        <v>47936</v>
      </c>
      <c r="C29028" t="s">
        <v>34</v>
      </c>
      <c r="D29028" t="s">
        <v>35</v>
      </c>
      <c r="E29028">
        <v>1</v>
      </c>
      <c r="F29028" s="2">
        <v>2811.89</v>
      </c>
      <c r="G29028" s="3">
        <v>2811.89</v>
      </c>
      <c r="H29028" s="3">
        <v>28.1189</v>
      </c>
      <c r="I29028" s="3">
        <v>132.15882999999999</v>
      </c>
      <c r="J29028" s="3">
        <v>2972.1677299999997</v>
      </c>
      <c r="K29028" s="4">
        <v>0.35</v>
      </c>
      <c r="L29028" s="73">
        <v>5395.6275713846144</v>
      </c>
    </row>
    <row r="29029" spans="1:12" x14ac:dyDescent="0.35">
      <c r="A29029" s="1" t="s">
        <v>48015</v>
      </c>
      <c r="B29029" t="s">
        <v>48016</v>
      </c>
      <c r="C29029" t="s">
        <v>34</v>
      </c>
      <c r="D29029" t="s">
        <v>35</v>
      </c>
      <c r="E29029">
        <v>1</v>
      </c>
      <c r="F29029" s="2">
        <v>16.510000000000002</v>
      </c>
      <c r="G29029" s="3">
        <v>16.510000000000002</v>
      </c>
      <c r="H29029" s="3">
        <v>0.16510000000000002</v>
      </c>
      <c r="I29029" s="3">
        <v>0.77597000000000005</v>
      </c>
      <c r="J29029" s="3">
        <v>17.451070000000001</v>
      </c>
      <c r="K29029" s="4">
        <v>0.35000000000000003</v>
      </c>
      <c r="L29029" s="73">
        <v>31.680404000000003</v>
      </c>
    </row>
    <row r="29030" spans="1:12" x14ac:dyDescent="0.35">
      <c r="A29030" s="1" t="s">
        <v>48017</v>
      </c>
      <c r="B29030" t="s">
        <v>25343</v>
      </c>
      <c r="C29030" t="s">
        <v>34</v>
      </c>
      <c r="D29030" t="s">
        <v>35</v>
      </c>
      <c r="E29030">
        <v>1</v>
      </c>
      <c r="F29030" s="2">
        <v>1040</v>
      </c>
      <c r="G29030" s="3">
        <v>1040</v>
      </c>
      <c r="H29030" s="3">
        <v>10.4</v>
      </c>
      <c r="I29030" s="3">
        <v>48.88</v>
      </c>
      <c r="J29030" s="3">
        <v>1099.2800000000002</v>
      </c>
      <c r="K29030" s="4">
        <v>0.35</v>
      </c>
      <c r="L29030" s="73">
        <v>1995.6160000000004</v>
      </c>
    </row>
    <row r="29031" spans="1:12" x14ac:dyDescent="0.35">
      <c r="A29031" s="1" t="s">
        <v>48018</v>
      </c>
      <c r="B29031" t="s">
        <v>48019</v>
      </c>
      <c r="C29031" t="s">
        <v>34</v>
      </c>
      <c r="D29031" t="s">
        <v>35</v>
      </c>
      <c r="E29031">
        <v>1</v>
      </c>
      <c r="F29031" s="2">
        <v>139.09</v>
      </c>
      <c r="G29031" s="3">
        <v>139.09</v>
      </c>
      <c r="H29031" s="3">
        <v>1.3909</v>
      </c>
      <c r="I29031" s="3">
        <v>6.5372300000000001</v>
      </c>
      <c r="J29031" s="3">
        <v>147.01812999999999</v>
      </c>
      <c r="K29031" s="4">
        <v>0.35</v>
      </c>
      <c r="L29031" s="73">
        <v>266.89445138461537</v>
      </c>
    </row>
    <row r="29032" spans="1:12" x14ac:dyDescent="0.35">
      <c r="A29032" s="1" t="s">
        <v>48020</v>
      </c>
      <c r="B29032" t="s">
        <v>48021</v>
      </c>
      <c r="C29032" t="s">
        <v>34</v>
      </c>
      <c r="D29032" t="s">
        <v>35</v>
      </c>
      <c r="E29032">
        <v>1</v>
      </c>
      <c r="F29032" s="2">
        <v>535.70000000000005</v>
      </c>
      <c r="G29032" s="3">
        <v>535.70000000000005</v>
      </c>
      <c r="H29032" s="3">
        <v>5.3570000000000002</v>
      </c>
      <c r="I29032" s="3">
        <v>25.177900000000001</v>
      </c>
      <c r="J29032" s="3">
        <v>566.23490000000004</v>
      </c>
      <c r="K29032" s="4">
        <v>0.35000000000000003</v>
      </c>
      <c r="L29032" s="73">
        <v>1027.9341261538461</v>
      </c>
    </row>
    <row r="29033" spans="1:12" x14ac:dyDescent="0.35">
      <c r="A29033" s="1" t="s">
        <v>48022</v>
      </c>
      <c r="B29033" t="s">
        <v>48023</v>
      </c>
      <c r="C29033" t="s">
        <v>34</v>
      </c>
      <c r="D29033" t="s">
        <v>35</v>
      </c>
      <c r="E29033">
        <v>1</v>
      </c>
      <c r="F29033" s="2">
        <v>61.18</v>
      </c>
      <c r="G29033" s="3">
        <v>61.18</v>
      </c>
      <c r="H29033" s="3">
        <v>0.61180000000000001</v>
      </c>
      <c r="I29033" s="3">
        <v>2.8754599999999999</v>
      </c>
      <c r="J29033" s="3">
        <v>64.667259999999999</v>
      </c>
      <c r="K29033" s="4">
        <v>0.34999999999999992</v>
      </c>
      <c r="L29033" s="73">
        <v>117.39594892307692</v>
      </c>
    </row>
    <row r="29034" spans="1:12" x14ac:dyDescent="0.35">
      <c r="A29034" s="1" t="s">
        <v>48024</v>
      </c>
      <c r="B29034" t="s">
        <v>48025</v>
      </c>
      <c r="C29034" t="s">
        <v>34</v>
      </c>
      <c r="D29034" t="s">
        <v>35</v>
      </c>
      <c r="E29034">
        <v>1</v>
      </c>
      <c r="F29034" s="2">
        <v>153.53</v>
      </c>
      <c r="G29034" s="3">
        <v>153.53</v>
      </c>
      <c r="H29034" s="3">
        <v>1.5353000000000001</v>
      </c>
      <c r="I29034" s="3">
        <v>7.21591</v>
      </c>
      <c r="J29034" s="3">
        <v>162.28121000000002</v>
      </c>
      <c r="K29034" s="4">
        <v>0.35</v>
      </c>
      <c r="L29034" s="73">
        <v>294.60281200000003</v>
      </c>
    </row>
    <row r="29035" spans="1:12" x14ac:dyDescent="0.35">
      <c r="A29035" s="1" t="s">
        <v>48026</v>
      </c>
      <c r="B29035" t="s">
        <v>48027</v>
      </c>
      <c r="C29035" t="s">
        <v>34</v>
      </c>
      <c r="D29035" t="s">
        <v>35</v>
      </c>
      <c r="E29035">
        <v>1</v>
      </c>
      <c r="F29035" s="2">
        <v>153.53</v>
      </c>
      <c r="G29035" s="3">
        <v>153.53</v>
      </c>
      <c r="H29035" s="3">
        <v>1.5353000000000001</v>
      </c>
      <c r="I29035" s="3">
        <v>7.21591</v>
      </c>
      <c r="J29035" s="3">
        <v>162.28121000000002</v>
      </c>
      <c r="K29035" s="4">
        <v>0.35</v>
      </c>
      <c r="L29035" s="73">
        <v>294.60281200000003</v>
      </c>
    </row>
    <row r="29036" spans="1:12" x14ac:dyDescent="0.35">
      <c r="A29036" s="1" t="s">
        <v>48028</v>
      </c>
      <c r="B29036" t="s">
        <v>48029</v>
      </c>
      <c r="C29036" t="s">
        <v>34</v>
      </c>
      <c r="D29036" t="s">
        <v>35</v>
      </c>
      <c r="E29036">
        <v>1</v>
      </c>
      <c r="F29036" s="2">
        <v>290</v>
      </c>
      <c r="G29036" s="3">
        <v>290</v>
      </c>
      <c r="H29036" s="3">
        <v>2.9</v>
      </c>
      <c r="I29036" s="3">
        <v>13.63</v>
      </c>
      <c r="J29036" s="3">
        <v>306.52999999999997</v>
      </c>
      <c r="K29036" s="4">
        <v>0.35000000000000003</v>
      </c>
      <c r="L29036" s="73">
        <v>556.46984615384611</v>
      </c>
    </row>
    <row r="29037" spans="1:12" x14ac:dyDescent="0.35">
      <c r="A29037" s="1" t="s">
        <v>48030</v>
      </c>
      <c r="B29037" t="s">
        <v>48031</v>
      </c>
      <c r="C29037" t="s">
        <v>34</v>
      </c>
      <c r="D29037" t="s">
        <v>35</v>
      </c>
      <c r="E29037">
        <v>1</v>
      </c>
      <c r="F29037" s="2">
        <v>1105</v>
      </c>
      <c r="G29037" s="3">
        <v>1105</v>
      </c>
      <c r="H29037" s="3">
        <v>11.05</v>
      </c>
      <c r="I29037" s="3">
        <v>51.935000000000002</v>
      </c>
      <c r="J29037" s="3">
        <v>1167.9849999999999</v>
      </c>
      <c r="K29037" s="4">
        <v>0.35000000000000003</v>
      </c>
      <c r="L29037" s="73">
        <v>2120.3419999999996</v>
      </c>
    </row>
    <row r="29038" spans="1:12" x14ac:dyDescent="0.35">
      <c r="A29038" s="1" t="s">
        <v>48032</v>
      </c>
      <c r="B29038" t="s">
        <v>18256</v>
      </c>
      <c r="C29038" t="s">
        <v>34</v>
      </c>
      <c r="D29038" t="s">
        <v>35</v>
      </c>
      <c r="E29038">
        <v>1</v>
      </c>
      <c r="F29038" s="2">
        <v>1101.5999999999999</v>
      </c>
      <c r="G29038" s="3">
        <v>1101.5999999999999</v>
      </c>
      <c r="H29038" s="3">
        <v>11.016</v>
      </c>
      <c r="I29038" s="3">
        <v>51.775199999999998</v>
      </c>
      <c r="J29038" s="3">
        <v>1164.3912</v>
      </c>
      <c r="K29038" s="4">
        <v>0.35000000000000003</v>
      </c>
      <c r="L29038" s="73">
        <v>2113.8178707692309</v>
      </c>
    </row>
    <row r="29039" spans="1:12" x14ac:dyDescent="0.35">
      <c r="A29039" s="1" t="s">
        <v>48033</v>
      </c>
      <c r="B29039" t="s">
        <v>48034</v>
      </c>
      <c r="C29039" t="s">
        <v>34</v>
      </c>
      <c r="D29039" t="s">
        <v>35</v>
      </c>
      <c r="E29039">
        <v>1</v>
      </c>
      <c r="F29039" s="2">
        <v>1.89</v>
      </c>
      <c r="G29039" s="3">
        <v>1.89</v>
      </c>
      <c r="H29039" s="3">
        <v>1.89E-2</v>
      </c>
      <c r="I29039" s="3">
        <v>8.8829999999999992E-2</v>
      </c>
      <c r="J29039" s="3">
        <v>1.9977299999999998</v>
      </c>
      <c r="K29039" s="4">
        <v>0.35000000000000003</v>
      </c>
      <c r="L29039" s="73">
        <v>3.6266483076923075</v>
      </c>
    </row>
    <row r="29040" spans="1:12" x14ac:dyDescent="0.35">
      <c r="A29040" s="1" t="s">
        <v>48035</v>
      </c>
      <c r="B29040" t="s">
        <v>48036</v>
      </c>
      <c r="C29040" t="s">
        <v>34</v>
      </c>
      <c r="D29040" t="s">
        <v>35</v>
      </c>
      <c r="E29040">
        <v>1</v>
      </c>
      <c r="F29040" s="2">
        <v>38.76</v>
      </c>
      <c r="G29040" s="3">
        <v>38.76</v>
      </c>
      <c r="H29040" s="3">
        <v>0.3876</v>
      </c>
      <c r="I29040" s="3">
        <v>1.82172</v>
      </c>
      <c r="J29040" s="3">
        <v>40.969319999999996</v>
      </c>
      <c r="K29040" s="4">
        <v>0.35</v>
      </c>
      <c r="L29040" s="73">
        <v>74.375073230769218</v>
      </c>
    </row>
    <row r="29041" spans="1:12" x14ac:dyDescent="0.35">
      <c r="A29041" s="1" t="s">
        <v>48037</v>
      </c>
      <c r="B29041" t="s">
        <v>48038</v>
      </c>
      <c r="C29041" t="s">
        <v>34</v>
      </c>
      <c r="D29041" t="s">
        <v>35</v>
      </c>
      <c r="E29041">
        <v>1</v>
      </c>
      <c r="F29041" s="2">
        <v>3.92</v>
      </c>
      <c r="G29041" s="3">
        <v>3.92</v>
      </c>
      <c r="H29041" s="3">
        <v>3.9199999999999999E-2</v>
      </c>
      <c r="I29041" s="3">
        <v>0.18423999999999999</v>
      </c>
      <c r="J29041" s="3">
        <v>4.14344</v>
      </c>
      <c r="K29041" s="4">
        <v>0.35</v>
      </c>
      <c r="L29041" s="73">
        <v>7.5219372307692307</v>
      </c>
    </row>
    <row r="29042" spans="1:12" x14ac:dyDescent="0.35">
      <c r="A29042" s="1" t="s">
        <v>48039</v>
      </c>
      <c r="B29042" t="s">
        <v>48040</v>
      </c>
      <c r="C29042" t="s">
        <v>34</v>
      </c>
      <c r="D29042" t="s">
        <v>35</v>
      </c>
      <c r="E29042">
        <v>1</v>
      </c>
      <c r="F29042" s="2">
        <v>50</v>
      </c>
      <c r="G29042" s="3">
        <v>50</v>
      </c>
      <c r="H29042" s="3">
        <v>0.5</v>
      </c>
      <c r="I29042" s="3">
        <v>2.35</v>
      </c>
      <c r="J29042" s="3">
        <v>52.85</v>
      </c>
      <c r="K29042" s="4">
        <v>0.35</v>
      </c>
      <c r="L29042" s="73">
        <v>95.943076923076916</v>
      </c>
    </row>
    <row r="29043" spans="1:12" x14ac:dyDescent="0.35">
      <c r="A29043" s="1" t="s">
        <v>48041</v>
      </c>
      <c r="B29043" t="s">
        <v>47880</v>
      </c>
      <c r="C29043" t="s">
        <v>34</v>
      </c>
      <c r="D29043" t="s">
        <v>35</v>
      </c>
      <c r="E29043">
        <v>1</v>
      </c>
      <c r="F29043" s="2">
        <v>388</v>
      </c>
      <c r="G29043" s="3">
        <v>388</v>
      </c>
      <c r="H29043" s="3">
        <v>3.88</v>
      </c>
      <c r="I29043" s="3">
        <v>18.236000000000001</v>
      </c>
      <c r="J29043" s="3">
        <v>410.11599999999999</v>
      </c>
      <c r="K29043" s="4">
        <v>0.35</v>
      </c>
      <c r="L29043" s="73">
        <v>744.51827692307688</v>
      </c>
    </row>
    <row r="29044" spans="1:12" x14ac:dyDescent="0.35">
      <c r="A29044" s="1" t="s">
        <v>48042</v>
      </c>
      <c r="B29044" t="s">
        <v>48043</v>
      </c>
      <c r="C29044" t="s">
        <v>34</v>
      </c>
      <c r="D29044" t="s">
        <v>35</v>
      </c>
      <c r="E29044">
        <v>1</v>
      </c>
      <c r="F29044" s="2">
        <v>6677</v>
      </c>
      <c r="G29044" s="3">
        <v>6677</v>
      </c>
      <c r="H29044" s="3">
        <v>66.77</v>
      </c>
      <c r="I29044" s="3">
        <v>313.81900000000002</v>
      </c>
      <c r="J29044" s="3">
        <v>7057.5890000000009</v>
      </c>
      <c r="K29044" s="4">
        <v>0.35</v>
      </c>
      <c r="L29044" s="73">
        <v>12812.238492307693</v>
      </c>
    </row>
    <row r="29045" spans="1:12" x14ac:dyDescent="0.35">
      <c r="A29045" s="1" t="s">
        <v>48044</v>
      </c>
      <c r="B29045" t="s">
        <v>48045</v>
      </c>
      <c r="C29045" t="s">
        <v>34</v>
      </c>
      <c r="D29045" t="s">
        <v>35</v>
      </c>
      <c r="E29045">
        <v>1</v>
      </c>
      <c r="F29045" s="2">
        <v>15280</v>
      </c>
      <c r="G29045" s="3">
        <v>15280</v>
      </c>
      <c r="H29045" s="3">
        <v>152.80000000000001</v>
      </c>
      <c r="I29045" s="3">
        <v>718.16</v>
      </c>
      <c r="J29045" s="3">
        <v>16150.96</v>
      </c>
      <c r="K29045" s="4">
        <v>0.35</v>
      </c>
      <c r="L29045" s="73">
        <v>29320.204307692307</v>
      </c>
    </row>
    <row r="29046" spans="1:12" x14ac:dyDescent="0.35">
      <c r="A29046" s="1" t="s">
        <v>48046</v>
      </c>
      <c r="B29046" t="s">
        <v>48047</v>
      </c>
      <c r="C29046" t="s">
        <v>34</v>
      </c>
      <c r="D29046" t="s">
        <v>35</v>
      </c>
      <c r="E29046">
        <v>1</v>
      </c>
      <c r="F29046" s="2">
        <v>2906.1</v>
      </c>
      <c r="G29046" s="3">
        <v>2906.1</v>
      </c>
      <c r="H29046" s="3">
        <v>29.061</v>
      </c>
      <c r="I29046" s="3">
        <v>136.58670000000001</v>
      </c>
      <c r="J29046" s="3">
        <v>3071.7476999999999</v>
      </c>
      <c r="K29046" s="4">
        <v>0.35</v>
      </c>
      <c r="L29046" s="73">
        <v>5576.4035169230765</v>
      </c>
    </row>
    <row r="29047" spans="1:12" x14ac:dyDescent="0.35">
      <c r="A29047" s="1" t="s">
        <v>48048</v>
      </c>
      <c r="B29047" t="s">
        <v>48049</v>
      </c>
      <c r="C29047" t="s">
        <v>34</v>
      </c>
      <c r="D29047" t="s">
        <v>35</v>
      </c>
      <c r="E29047">
        <v>1</v>
      </c>
      <c r="F29047" s="2">
        <v>1200</v>
      </c>
      <c r="G29047" s="3">
        <v>1950</v>
      </c>
      <c r="H29047" s="3">
        <v>12</v>
      </c>
      <c r="I29047" s="3">
        <v>56.4</v>
      </c>
      <c r="J29047" s="3">
        <v>1268.4000000000001</v>
      </c>
      <c r="K29047" s="4">
        <v>0.35</v>
      </c>
      <c r="L29047" s="73">
        <v>2302.6338461538462</v>
      </c>
    </row>
    <row r="29048" spans="1:12" x14ac:dyDescent="0.35">
      <c r="A29048" s="1" t="s">
        <v>48050</v>
      </c>
      <c r="B29048" t="s">
        <v>48051</v>
      </c>
      <c r="C29048" t="s">
        <v>34</v>
      </c>
      <c r="D29048" t="s">
        <v>35</v>
      </c>
      <c r="E29048">
        <v>1</v>
      </c>
      <c r="F29048" s="2">
        <v>81</v>
      </c>
      <c r="G29048" s="3">
        <v>81</v>
      </c>
      <c r="H29048" s="3">
        <v>0.81</v>
      </c>
      <c r="I29048" s="3">
        <v>3.8069999999999999</v>
      </c>
      <c r="J29048" s="3">
        <v>85.617000000000004</v>
      </c>
      <c r="K29048" s="4">
        <v>0.35000000000000003</v>
      </c>
      <c r="L29048" s="73">
        <v>155.42778461538464</v>
      </c>
    </row>
    <row r="29049" spans="1:12" x14ac:dyDescent="0.35">
      <c r="A29049" s="1" t="s">
        <v>48052</v>
      </c>
      <c r="B29049" t="s">
        <v>47823</v>
      </c>
      <c r="C29049" t="s">
        <v>34</v>
      </c>
      <c r="D29049" t="s">
        <v>35</v>
      </c>
      <c r="E29049">
        <v>1</v>
      </c>
      <c r="F29049" s="2">
        <v>245.19</v>
      </c>
      <c r="G29049" s="3">
        <v>245.19</v>
      </c>
      <c r="H29049" s="3">
        <v>2.4519000000000002</v>
      </c>
      <c r="I29049" s="3">
        <v>11.52393</v>
      </c>
      <c r="J29049" s="3">
        <v>259.16582999999997</v>
      </c>
      <c r="K29049" s="4">
        <v>0.35</v>
      </c>
      <c r="L29049" s="73">
        <v>470.48566061538457</v>
      </c>
    </row>
    <row r="29050" spans="1:12" x14ac:dyDescent="0.35">
      <c r="A29050" s="1" t="s">
        <v>48053</v>
      </c>
      <c r="B29050" t="s">
        <v>48054</v>
      </c>
      <c r="C29050" t="s">
        <v>34</v>
      </c>
      <c r="D29050" t="s">
        <v>35</v>
      </c>
      <c r="E29050">
        <v>1</v>
      </c>
      <c r="F29050" s="2">
        <v>67.78</v>
      </c>
      <c r="G29050" s="3">
        <v>67.78</v>
      </c>
      <c r="H29050" s="3">
        <v>0.67780000000000007</v>
      </c>
      <c r="I29050" s="3">
        <v>3.1856599999999999</v>
      </c>
      <c r="J29050" s="3">
        <v>71.643460000000005</v>
      </c>
      <c r="K29050" s="4">
        <v>0.35</v>
      </c>
      <c r="L29050" s="73">
        <v>130.06043507692308</v>
      </c>
    </row>
    <row r="29051" spans="1:12" x14ac:dyDescent="0.35">
      <c r="A29051" s="1" t="s">
        <v>48055</v>
      </c>
      <c r="B29051" t="s">
        <v>48056</v>
      </c>
      <c r="C29051" t="s">
        <v>34</v>
      </c>
      <c r="D29051" t="s">
        <v>35</v>
      </c>
      <c r="E29051">
        <v>1</v>
      </c>
      <c r="F29051" s="2">
        <v>1265.8599999999999</v>
      </c>
      <c r="G29051" s="3">
        <v>1265.8599999999999</v>
      </c>
      <c r="H29051" s="3">
        <v>12.6586</v>
      </c>
      <c r="I29051" s="3">
        <v>59.495419999999996</v>
      </c>
      <c r="J29051" s="3">
        <v>1338.0140199999998</v>
      </c>
      <c r="K29051" s="4">
        <v>0.35</v>
      </c>
      <c r="L29051" s="73">
        <v>2429.0100670769225</v>
      </c>
    </row>
    <row r="29052" spans="1:12" x14ac:dyDescent="0.35">
      <c r="A29052" s="1" t="s">
        <v>48057</v>
      </c>
      <c r="B29052" t="s">
        <v>21846</v>
      </c>
      <c r="C29052" t="s">
        <v>34</v>
      </c>
      <c r="D29052" t="s">
        <v>35</v>
      </c>
      <c r="E29052">
        <v>1</v>
      </c>
      <c r="F29052" s="2">
        <v>1337.6</v>
      </c>
      <c r="G29052" s="3">
        <v>1337.6</v>
      </c>
      <c r="H29052" s="3">
        <v>13.375999999999999</v>
      </c>
      <c r="I29052" s="3">
        <v>62.867199999999997</v>
      </c>
      <c r="J29052" s="3">
        <v>1413.8431999999998</v>
      </c>
      <c r="K29052" s="4">
        <v>0.34999999999999992</v>
      </c>
      <c r="L29052" s="73">
        <v>2566.6691938461531</v>
      </c>
    </row>
    <row r="29053" spans="1:12" x14ac:dyDescent="0.35">
      <c r="A29053" s="1" t="s">
        <v>48058</v>
      </c>
      <c r="B29053" t="s">
        <v>48059</v>
      </c>
      <c r="C29053" t="s">
        <v>34</v>
      </c>
      <c r="D29053" t="s">
        <v>35</v>
      </c>
      <c r="E29053">
        <v>1</v>
      </c>
      <c r="F29053" s="2">
        <v>1545.04</v>
      </c>
      <c r="G29053" s="3">
        <v>1545.04</v>
      </c>
      <c r="H29053" s="3">
        <v>15.4504</v>
      </c>
      <c r="I29053" s="3">
        <v>72.616879999999995</v>
      </c>
      <c r="J29053" s="3">
        <v>1633.1072799999999</v>
      </c>
      <c r="K29053" s="4">
        <v>0.35000000000000003</v>
      </c>
      <c r="L29053" s="73">
        <v>2964.7178313846152</v>
      </c>
    </row>
    <row r="29054" spans="1:12" x14ac:dyDescent="0.35">
      <c r="A29054" s="1" t="s">
        <v>48060</v>
      </c>
      <c r="B29054" t="s">
        <v>18734</v>
      </c>
      <c r="C29054" t="s">
        <v>34</v>
      </c>
      <c r="D29054" t="s">
        <v>35</v>
      </c>
      <c r="E29054">
        <v>1</v>
      </c>
      <c r="F29054" s="2">
        <v>904.05</v>
      </c>
      <c r="G29054" s="3">
        <v>904.05</v>
      </c>
      <c r="H29054" s="3">
        <v>9.0404999999999998</v>
      </c>
      <c r="I29054" s="3">
        <v>42.490349999999999</v>
      </c>
      <c r="J29054" s="3">
        <v>955.58084999999994</v>
      </c>
      <c r="K29054" s="4">
        <v>0.35000000000000003</v>
      </c>
      <c r="L29054" s="73">
        <v>1734.7467738461537</v>
      </c>
    </row>
    <row r="29055" spans="1:12" x14ac:dyDescent="0.35">
      <c r="A29055" s="1" t="s">
        <v>48061</v>
      </c>
      <c r="B29055" t="s">
        <v>48062</v>
      </c>
      <c r="C29055" t="s">
        <v>34</v>
      </c>
      <c r="D29055" t="s">
        <v>35</v>
      </c>
      <c r="E29055">
        <v>1</v>
      </c>
      <c r="F29055" s="2">
        <v>1799.98</v>
      </c>
      <c r="G29055" s="3">
        <v>1799.98</v>
      </c>
      <c r="H29055" s="3">
        <v>17.9998</v>
      </c>
      <c r="I29055" s="3">
        <v>84.599059999999994</v>
      </c>
      <c r="J29055" s="3">
        <v>1902.5788600000001</v>
      </c>
      <c r="K29055" s="4">
        <v>0.35000000000000003</v>
      </c>
      <c r="L29055" s="73">
        <v>3453.9123920000002</v>
      </c>
    </row>
    <row r="29056" spans="1:12" x14ac:dyDescent="0.35">
      <c r="A29056" s="1" t="s">
        <v>48063</v>
      </c>
      <c r="B29056" t="s">
        <v>48064</v>
      </c>
      <c r="C29056" t="s">
        <v>34</v>
      </c>
      <c r="D29056" t="s">
        <v>35</v>
      </c>
      <c r="E29056">
        <v>1</v>
      </c>
      <c r="F29056" s="2">
        <v>904.08</v>
      </c>
      <c r="G29056" s="3">
        <v>904.08</v>
      </c>
      <c r="H29056" s="3">
        <v>9.0408000000000008</v>
      </c>
      <c r="I29056" s="3">
        <v>42.491759999999999</v>
      </c>
      <c r="J29056" s="3">
        <v>955.61256000000003</v>
      </c>
      <c r="K29056" s="4">
        <v>0.35</v>
      </c>
      <c r="L29056" s="73">
        <v>1734.8043396923076</v>
      </c>
    </row>
    <row r="29057" spans="1:12" x14ac:dyDescent="0.35">
      <c r="A29057" s="1" t="s">
        <v>48065</v>
      </c>
      <c r="B29057" t="s">
        <v>19068</v>
      </c>
      <c r="C29057" t="s">
        <v>34</v>
      </c>
      <c r="D29057" t="s">
        <v>35</v>
      </c>
      <c r="E29057">
        <v>1</v>
      </c>
      <c r="F29057" s="2">
        <v>373.04</v>
      </c>
      <c r="G29057" s="3">
        <v>373.04</v>
      </c>
      <c r="H29057" s="3">
        <v>3.7304000000000004</v>
      </c>
      <c r="I29057" s="3">
        <v>17.532880000000002</v>
      </c>
      <c r="J29057" s="3">
        <v>394.30327999999997</v>
      </c>
      <c r="K29057" s="4">
        <v>0.34999999999999992</v>
      </c>
      <c r="L29057" s="73">
        <v>715.81210830769214</v>
      </c>
    </row>
    <row r="29058" spans="1:12" x14ac:dyDescent="0.35">
      <c r="A29058" s="1" t="s">
        <v>48066</v>
      </c>
      <c r="B29058" t="s">
        <v>48067</v>
      </c>
      <c r="C29058" t="s">
        <v>34</v>
      </c>
      <c r="D29058" t="s">
        <v>35</v>
      </c>
      <c r="E29058">
        <v>1</v>
      </c>
      <c r="F29058" s="2">
        <v>2493.1799999999998</v>
      </c>
      <c r="G29058" s="3">
        <v>2493.1799999999998</v>
      </c>
      <c r="H29058" s="3">
        <v>24.931799999999999</v>
      </c>
      <c r="I29058" s="3">
        <v>117.17945999999999</v>
      </c>
      <c r="J29058" s="3">
        <v>2635.2912599999995</v>
      </c>
      <c r="K29058" s="4">
        <v>0.34999999999999992</v>
      </c>
      <c r="L29058" s="73">
        <v>4784.0672104615369</v>
      </c>
    </row>
    <row r="29059" spans="1:12" x14ac:dyDescent="0.35">
      <c r="A29059" s="1" t="s">
        <v>48068</v>
      </c>
      <c r="B29059" t="s">
        <v>18046</v>
      </c>
      <c r="C29059" t="s">
        <v>34</v>
      </c>
      <c r="D29059" t="s">
        <v>35</v>
      </c>
      <c r="E29059">
        <v>1</v>
      </c>
      <c r="F29059" s="2">
        <v>12096</v>
      </c>
      <c r="G29059" s="3">
        <v>12096</v>
      </c>
      <c r="H29059" s="3">
        <v>120.96000000000001</v>
      </c>
      <c r="I29059" s="3">
        <v>568.51200000000006</v>
      </c>
      <c r="J29059" s="3">
        <v>12785.472</v>
      </c>
      <c r="K29059" s="4">
        <v>0.35000000000000003</v>
      </c>
      <c r="L29059" s="73">
        <v>23210.54916923077</v>
      </c>
    </row>
    <row r="29060" spans="1:12" x14ac:dyDescent="0.35">
      <c r="A29060" s="1" t="s">
        <v>48069</v>
      </c>
      <c r="B29060" t="s">
        <v>48070</v>
      </c>
      <c r="C29060" t="s">
        <v>34</v>
      </c>
      <c r="D29060" t="s">
        <v>35</v>
      </c>
      <c r="E29060">
        <v>1</v>
      </c>
      <c r="F29060" s="2">
        <v>317</v>
      </c>
      <c r="G29060" s="3">
        <v>317</v>
      </c>
      <c r="H29060" s="3">
        <v>3.17</v>
      </c>
      <c r="I29060" s="3">
        <v>14.899000000000001</v>
      </c>
      <c r="J29060" s="3">
        <v>335.06900000000002</v>
      </c>
      <c r="K29060" s="4">
        <v>0.35000000000000003</v>
      </c>
      <c r="L29060" s="73">
        <v>608.27910769230778</v>
      </c>
    </row>
    <row r="29061" spans="1:12" x14ac:dyDescent="0.35">
      <c r="A29061" s="1" t="s">
        <v>48071</v>
      </c>
      <c r="B29061" t="s">
        <v>18910</v>
      </c>
      <c r="C29061" t="s">
        <v>34</v>
      </c>
      <c r="D29061" t="s">
        <v>35</v>
      </c>
      <c r="E29061">
        <v>1</v>
      </c>
      <c r="F29061" s="2">
        <v>453</v>
      </c>
      <c r="G29061" s="3">
        <v>453</v>
      </c>
      <c r="H29061" s="3">
        <v>4.53</v>
      </c>
      <c r="I29061" s="3">
        <v>21.291</v>
      </c>
      <c r="J29061" s="3">
        <v>478.82099999999997</v>
      </c>
      <c r="K29061" s="4">
        <v>0.34999999999999992</v>
      </c>
      <c r="L29061" s="73">
        <v>869.24427692307677</v>
      </c>
    </row>
    <row r="29062" spans="1:12" x14ac:dyDescent="0.35">
      <c r="A29062" s="1" t="s">
        <v>48072</v>
      </c>
      <c r="B29062" t="s">
        <v>32345</v>
      </c>
      <c r="C29062" t="s">
        <v>34</v>
      </c>
      <c r="D29062" t="s">
        <v>35</v>
      </c>
      <c r="E29062">
        <v>1</v>
      </c>
      <c r="F29062" s="2">
        <v>630.29999999999995</v>
      </c>
      <c r="G29062" s="3">
        <v>630.29999999999995</v>
      </c>
      <c r="H29062" s="3">
        <v>6.3029999999999999</v>
      </c>
      <c r="I29062" s="3">
        <v>29.624099999999999</v>
      </c>
      <c r="J29062" s="3">
        <v>666.22709999999995</v>
      </c>
      <c r="K29062" s="4">
        <v>0.35000000000000003</v>
      </c>
      <c r="L29062" s="73">
        <v>1209.4584276923076</v>
      </c>
    </row>
    <row r="29063" spans="1:12" x14ac:dyDescent="0.35">
      <c r="A29063" s="1" t="s">
        <v>48073</v>
      </c>
      <c r="B29063" t="s">
        <v>17005</v>
      </c>
      <c r="C29063" t="s">
        <v>34</v>
      </c>
      <c r="D29063" t="s">
        <v>35</v>
      </c>
      <c r="E29063">
        <v>1</v>
      </c>
      <c r="F29063" s="2">
        <v>10836</v>
      </c>
      <c r="G29063" s="3">
        <v>10836</v>
      </c>
      <c r="H29063" s="3">
        <v>108.36</v>
      </c>
      <c r="I29063" s="3">
        <v>509.29199999999997</v>
      </c>
      <c r="J29063" s="3">
        <v>11453.652</v>
      </c>
      <c r="K29063" s="4">
        <v>0.35</v>
      </c>
      <c r="L29063" s="73">
        <v>20792.783630769231</v>
      </c>
    </row>
    <row r="29064" spans="1:12" x14ac:dyDescent="0.35">
      <c r="A29064" s="1" t="s">
        <v>48074</v>
      </c>
      <c r="B29064" t="s">
        <v>48075</v>
      </c>
      <c r="C29064" t="s">
        <v>34</v>
      </c>
      <c r="D29064" t="s">
        <v>35</v>
      </c>
      <c r="E29064">
        <v>1</v>
      </c>
      <c r="F29064" s="2">
        <v>933.81</v>
      </c>
      <c r="G29064" s="3">
        <v>933.81</v>
      </c>
      <c r="H29064" s="3">
        <v>9.338099999999999</v>
      </c>
      <c r="I29064" s="3">
        <v>43.889069999999997</v>
      </c>
      <c r="J29064" s="3">
        <v>987.03716999999995</v>
      </c>
      <c r="K29064" s="4">
        <v>0.35</v>
      </c>
      <c r="L29064" s="73">
        <v>1791.852093230769</v>
      </c>
    </row>
    <row r="29065" spans="1:12" x14ac:dyDescent="0.35">
      <c r="A29065" s="1" t="s">
        <v>48076</v>
      </c>
      <c r="B29065" t="s">
        <v>48077</v>
      </c>
      <c r="C29065" t="s">
        <v>34</v>
      </c>
      <c r="D29065" t="s">
        <v>35</v>
      </c>
      <c r="E29065">
        <v>1</v>
      </c>
      <c r="F29065" s="2">
        <v>166</v>
      </c>
      <c r="G29065" s="3">
        <v>166</v>
      </c>
      <c r="H29065" s="3">
        <v>1.6600000000000001</v>
      </c>
      <c r="I29065" s="3">
        <v>7.8019999999999996</v>
      </c>
      <c r="J29065" s="3">
        <v>175.46199999999999</v>
      </c>
      <c r="K29065" s="4">
        <v>0.34999999999999992</v>
      </c>
      <c r="L29065" s="73">
        <v>318.53101538461533</v>
      </c>
    </row>
    <row r="29066" spans="1:12" x14ac:dyDescent="0.35">
      <c r="A29066" s="1" t="s">
        <v>48078</v>
      </c>
      <c r="B29066" t="s">
        <v>24657</v>
      </c>
      <c r="C29066" t="s">
        <v>34</v>
      </c>
      <c r="D29066" t="s">
        <v>35</v>
      </c>
      <c r="E29066">
        <v>1</v>
      </c>
      <c r="F29066" s="2">
        <v>2569.4</v>
      </c>
      <c r="G29066" s="3">
        <v>2569.4</v>
      </c>
      <c r="H29066" s="3">
        <v>25.694000000000003</v>
      </c>
      <c r="I29066" s="3">
        <v>120.76180000000001</v>
      </c>
      <c r="J29066" s="3">
        <v>2715.8558000000003</v>
      </c>
      <c r="K29066" s="4">
        <v>0.34999999999999992</v>
      </c>
      <c r="L29066" s="73">
        <v>4930.3228369230765</v>
      </c>
    </row>
    <row r="29067" spans="1:12" x14ac:dyDescent="0.35">
      <c r="A29067" s="1" t="s">
        <v>48079</v>
      </c>
      <c r="B29067" t="s">
        <v>48080</v>
      </c>
      <c r="C29067" t="s">
        <v>34</v>
      </c>
      <c r="D29067" t="s">
        <v>35</v>
      </c>
      <c r="E29067">
        <v>1</v>
      </c>
      <c r="F29067" s="2">
        <v>1525</v>
      </c>
      <c r="G29067" s="3">
        <v>1525</v>
      </c>
      <c r="H29067" s="3">
        <v>15.25</v>
      </c>
      <c r="I29067" s="3">
        <v>71.674999999999997</v>
      </c>
      <c r="J29067" s="3">
        <v>1611.925</v>
      </c>
      <c r="K29067" s="4">
        <v>0.35</v>
      </c>
      <c r="L29067" s="73">
        <v>2926.2638461538459</v>
      </c>
    </row>
    <row r="29068" spans="1:12" x14ac:dyDescent="0.35">
      <c r="A29068" s="1" t="s">
        <v>48081</v>
      </c>
      <c r="B29068" t="s">
        <v>48082</v>
      </c>
      <c r="C29068" t="s">
        <v>34</v>
      </c>
      <c r="D29068" t="s">
        <v>35</v>
      </c>
      <c r="E29068">
        <v>1</v>
      </c>
      <c r="F29068" s="2">
        <v>0.01</v>
      </c>
      <c r="G29068" s="3">
        <v>0.01</v>
      </c>
      <c r="H29068" s="3">
        <v>1E-4</v>
      </c>
      <c r="I29068" s="3">
        <v>4.6999999999999999E-4</v>
      </c>
      <c r="J29068" s="3">
        <v>1.057E-2</v>
      </c>
      <c r="K29068" s="4">
        <v>0.34999999999999992</v>
      </c>
      <c r="L29068" s="73">
        <v>1.918861538461538E-2</v>
      </c>
    </row>
    <row r="29069" spans="1:12" x14ac:dyDescent="0.35">
      <c r="A29069" s="1" t="s">
        <v>48083</v>
      </c>
      <c r="B29069" t="s">
        <v>48084</v>
      </c>
      <c r="C29069" t="s">
        <v>34</v>
      </c>
      <c r="D29069" t="s">
        <v>35</v>
      </c>
      <c r="E29069">
        <v>1</v>
      </c>
      <c r="F29069" s="2">
        <v>13.21</v>
      </c>
      <c r="G29069" s="3">
        <v>13.21</v>
      </c>
      <c r="H29069" s="3">
        <v>0.13210000000000002</v>
      </c>
      <c r="I29069" s="3">
        <v>0.62087000000000003</v>
      </c>
      <c r="J29069" s="3">
        <v>13.96297</v>
      </c>
      <c r="K29069" s="4">
        <v>0.35</v>
      </c>
      <c r="L29069" s="73">
        <v>25.348160923076922</v>
      </c>
    </row>
    <row r="29070" spans="1:12" x14ac:dyDescent="0.35">
      <c r="A29070" s="1" t="s">
        <v>48085</v>
      </c>
      <c r="B29070" t="s">
        <v>18879</v>
      </c>
      <c r="C29070" t="s">
        <v>34</v>
      </c>
      <c r="D29070" t="s">
        <v>35</v>
      </c>
      <c r="E29070">
        <v>1</v>
      </c>
      <c r="F29070" s="2">
        <v>661.59</v>
      </c>
      <c r="G29070" s="3">
        <v>661.59</v>
      </c>
      <c r="H29070" s="3">
        <v>6.6159000000000008</v>
      </c>
      <c r="I29070" s="3">
        <v>31.094730000000002</v>
      </c>
      <c r="J29070" s="3">
        <v>699.30063000000007</v>
      </c>
      <c r="K29070" s="4">
        <v>0.35000000000000003</v>
      </c>
      <c r="L29070" s="73">
        <v>1269.4996052307695</v>
      </c>
    </row>
    <row r="29071" spans="1:12" x14ac:dyDescent="0.35">
      <c r="A29071" s="1" t="s">
        <v>48086</v>
      </c>
      <c r="B29071" t="s">
        <v>47805</v>
      </c>
      <c r="C29071" t="s">
        <v>34</v>
      </c>
      <c r="D29071" t="s">
        <v>35</v>
      </c>
      <c r="E29071">
        <v>1</v>
      </c>
      <c r="F29071" s="2">
        <v>378.53</v>
      </c>
      <c r="G29071" s="3">
        <v>378.53</v>
      </c>
      <c r="H29071" s="3">
        <v>3.7852999999999999</v>
      </c>
      <c r="I29071" s="3">
        <v>17.79091</v>
      </c>
      <c r="J29071" s="3">
        <v>400.10620999999998</v>
      </c>
      <c r="K29071" s="4">
        <v>0.35000000000000003</v>
      </c>
      <c r="L29071" s="73">
        <v>726.34665815384619</v>
      </c>
    </row>
    <row r="29072" spans="1:12" x14ac:dyDescent="0.35">
      <c r="A29072" s="1" t="s">
        <v>48087</v>
      </c>
      <c r="B29072" t="s">
        <v>47846</v>
      </c>
      <c r="C29072" t="s">
        <v>34</v>
      </c>
      <c r="D29072" t="s">
        <v>35</v>
      </c>
      <c r="E29072">
        <v>1</v>
      </c>
      <c r="F29072" s="2">
        <v>1025.8</v>
      </c>
      <c r="G29072" s="3">
        <v>1025.8</v>
      </c>
      <c r="H29072" s="3">
        <v>10.257999999999999</v>
      </c>
      <c r="I29072" s="3">
        <v>48.212599999999995</v>
      </c>
      <c r="J29072" s="3">
        <v>1084.2706000000001</v>
      </c>
      <c r="K29072" s="4">
        <v>0.35</v>
      </c>
      <c r="L29072" s="73">
        <v>1968.3681661538462</v>
      </c>
    </row>
    <row r="29073" spans="1:12" x14ac:dyDescent="0.35">
      <c r="A29073" s="1" t="s">
        <v>48088</v>
      </c>
      <c r="B29073" t="s">
        <v>48089</v>
      </c>
      <c r="C29073" t="s">
        <v>34</v>
      </c>
      <c r="D29073" t="s">
        <v>35</v>
      </c>
      <c r="E29073">
        <v>1</v>
      </c>
      <c r="F29073" s="2">
        <v>305.18</v>
      </c>
      <c r="G29073" s="3">
        <v>305.18</v>
      </c>
      <c r="H29073" s="3">
        <v>3.0518000000000001</v>
      </c>
      <c r="I29073" s="3">
        <v>14.34346</v>
      </c>
      <c r="J29073" s="3">
        <v>322.57526000000001</v>
      </c>
      <c r="K29073" s="4">
        <v>0.35</v>
      </c>
      <c r="L29073" s="73">
        <v>585.59816430769229</v>
      </c>
    </row>
    <row r="29074" spans="1:12" x14ac:dyDescent="0.35">
      <c r="A29074" s="1" t="s">
        <v>48090</v>
      </c>
      <c r="B29074" t="s">
        <v>16949</v>
      </c>
      <c r="C29074" t="s">
        <v>34</v>
      </c>
      <c r="D29074" t="s">
        <v>35</v>
      </c>
      <c r="E29074">
        <v>1</v>
      </c>
      <c r="F29074" s="2">
        <v>102.3</v>
      </c>
      <c r="G29074" s="3">
        <v>102.3</v>
      </c>
      <c r="H29074" s="3">
        <v>1.0229999999999999</v>
      </c>
      <c r="I29074" s="3">
        <v>4.8080999999999996</v>
      </c>
      <c r="J29074" s="3">
        <v>108.13109999999999</v>
      </c>
      <c r="K29074" s="4">
        <v>0.34999999999999992</v>
      </c>
      <c r="L29074" s="73">
        <v>196.29953538461535</v>
      </c>
    </row>
    <row r="29075" spans="1:12" x14ac:dyDescent="0.35">
      <c r="A29075" s="1" t="s">
        <v>48091</v>
      </c>
      <c r="B29075" t="s">
        <v>48092</v>
      </c>
      <c r="C29075" t="s">
        <v>34</v>
      </c>
      <c r="D29075" t="s">
        <v>35</v>
      </c>
      <c r="E29075">
        <v>1</v>
      </c>
      <c r="F29075" s="2">
        <v>4264.2</v>
      </c>
      <c r="G29075" s="3">
        <v>4264.2</v>
      </c>
      <c r="H29075" s="3">
        <v>42.641999999999996</v>
      </c>
      <c r="I29075" s="3">
        <v>200.41739999999999</v>
      </c>
      <c r="J29075" s="3">
        <v>4507.2593999999999</v>
      </c>
      <c r="K29075" s="4">
        <v>0.35</v>
      </c>
      <c r="L29075" s="73">
        <v>8182.4093723076912</v>
      </c>
    </row>
    <row r="29076" spans="1:12" x14ac:dyDescent="0.35">
      <c r="A29076" s="1" t="s">
        <v>48093</v>
      </c>
      <c r="B29076" t="s">
        <v>48094</v>
      </c>
      <c r="C29076" t="s">
        <v>34</v>
      </c>
      <c r="D29076" t="s">
        <v>35</v>
      </c>
      <c r="E29076">
        <v>1</v>
      </c>
      <c r="F29076" s="2">
        <v>68.62</v>
      </c>
      <c r="G29076" s="3">
        <v>68.62</v>
      </c>
      <c r="H29076" s="3">
        <v>0.68620000000000003</v>
      </c>
      <c r="I29076" s="3">
        <v>3.2251400000000001</v>
      </c>
      <c r="J29076" s="3">
        <v>72.53134</v>
      </c>
      <c r="K29076" s="4">
        <v>0.35</v>
      </c>
      <c r="L29076" s="73">
        <v>131.67227876923076</v>
      </c>
    </row>
    <row r="29077" spans="1:12" x14ac:dyDescent="0.35">
      <c r="A29077" s="1" t="s">
        <v>48095</v>
      </c>
      <c r="B29077" t="s">
        <v>48096</v>
      </c>
      <c r="C29077" t="s">
        <v>34</v>
      </c>
      <c r="D29077" t="s">
        <v>35</v>
      </c>
      <c r="E29077">
        <v>1</v>
      </c>
      <c r="F29077" s="2">
        <v>630</v>
      </c>
      <c r="G29077" s="3">
        <v>630</v>
      </c>
      <c r="H29077" s="3">
        <v>6.3</v>
      </c>
      <c r="I29077" s="3">
        <v>29.61</v>
      </c>
      <c r="J29077" s="3">
        <v>665.91</v>
      </c>
      <c r="K29077" s="4">
        <v>0.35</v>
      </c>
      <c r="L29077" s="73">
        <v>1208.8827692307691</v>
      </c>
    </row>
    <row r="29078" spans="1:12" x14ac:dyDescent="0.35">
      <c r="A29078" s="1" t="s">
        <v>48097</v>
      </c>
      <c r="B29078" t="s">
        <v>48098</v>
      </c>
      <c r="C29078" t="s">
        <v>34</v>
      </c>
      <c r="D29078" t="s">
        <v>35</v>
      </c>
      <c r="E29078">
        <v>1</v>
      </c>
      <c r="F29078" s="2">
        <v>172</v>
      </c>
      <c r="G29078" s="3">
        <v>172</v>
      </c>
      <c r="H29078" s="3">
        <v>1.72</v>
      </c>
      <c r="I29078" s="3">
        <v>8.0839999999999996</v>
      </c>
      <c r="J29078" s="3">
        <v>181.804</v>
      </c>
      <c r="K29078" s="4">
        <v>0.34999999999999992</v>
      </c>
      <c r="L29078" s="73">
        <v>330.04418461538461</v>
      </c>
    </row>
    <row r="29079" spans="1:12" x14ac:dyDescent="0.35">
      <c r="A29079" s="1" t="s">
        <v>48099</v>
      </c>
      <c r="B29079" t="s">
        <v>48100</v>
      </c>
      <c r="C29079" t="s">
        <v>34</v>
      </c>
      <c r="D29079" t="s">
        <v>35</v>
      </c>
      <c r="E29079">
        <v>1</v>
      </c>
      <c r="F29079" s="2">
        <v>3945</v>
      </c>
      <c r="G29079" s="3">
        <v>3945</v>
      </c>
      <c r="H29079" s="3">
        <v>39.450000000000003</v>
      </c>
      <c r="I29079" s="3">
        <v>185.41499999999999</v>
      </c>
      <c r="J29079" s="3">
        <v>4169.8649999999998</v>
      </c>
      <c r="K29079" s="4">
        <v>0.35</v>
      </c>
      <c r="L29079" s="73">
        <v>7569.9087692307685</v>
      </c>
    </row>
    <row r="29080" spans="1:12" x14ac:dyDescent="0.35">
      <c r="A29080" s="1" t="s">
        <v>48101</v>
      </c>
      <c r="B29080" t="s">
        <v>48102</v>
      </c>
      <c r="C29080" t="s">
        <v>34</v>
      </c>
      <c r="D29080" t="s">
        <v>35</v>
      </c>
      <c r="E29080">
        <v>1</v>
      </c>
      <c r="F29080" s="2">
        <v>576.58000000000004</v>
      </c>
      <c r="G29080" s="3">
        <v>576.58000000000004</v>
      </c>
      <c r="H29080" s="3">
        <v>5.7658000000000005</v>
      </c>
      <c r="I29080" s="3">
        <v>27.099260000000001</v>
      </c>
      <c r="J29080" s="3">
        <v>609.44506000000001</v>
      </c>
      <c r="K29080" s="4">
        <v>0.35</v>
      </c>
      <c r="L29080" s="73">
        <v>1106.3771858461539</v>
      </c>
    </row>
    <row r="29081" spans="1:12" x14ac:dyDescent="0.35">
      <c r="A29081" s="1" t="s">
        <v>48103</v>
      </c>
      <c r="B29081" t="s">
        <v>48104</v>
      </c>
      <c r="C29081" t="s">
        <v>34</v>
      </c>
      <c r="D29081" t="s">
        <v>35</v>
      </c>
      <c r="E29081">
        <v>1</v>
      </c>
      <c r="F29081" s="2">
        <v>919.02</v>
      </c>
      <c r="G29081" s="3">
        <v>919.02</v>
      </c>
      <c r="H29081" s="3">
        <v>9.1902000000000008</v>
      </c>
      <c r="I29081" s="3">
        <v>43.193939999999998</v>
      </c>
      <c r="J29081" s="3">
        <v>971.40413999999998</v>
      </c>
      <c r="K29081" s="4">
        <v>0.35</v>
      </c>
      <c r="L29081" s="73">
        <v>1763.4721310769228</v>
      </c>
    </row>
    <row r="29082" spans="1:12" x14ac:dyDescent="0.35">
      <c r="A29082" s="1" t="s">
        <v>48105</v>
      </c>
      <c r="B29082" t="s">
        <v>48106</v>
      </c>
      <c r="C29082" t="s">
        <v>34</v>
      </c>
      <c r="D29082" t="s">
        <v>35</v>
      </c>
      <c r="E29082">
        <v>1</v>
      </c>
      <c r="F29082" s="2">
        <v>6334.77</v>
      </c>
      <c r="G29082" s="3">
        <v>6334.77</v>
      </c>
      <c r="H29082" s="3">
        <v>63.347700000000003</v>
      </c>
      <c r="I29082" s="3">
        <v>297.73419000000001</v>
      </c>
      <c r="J29082" s="3">
        <v>6695.8518900000008</v>
      </c>
      <c r="K29082" s="4">
        <v>0.35</v>
      </c>
      <c r="L29082" s="73">
        <v>12155.546508000001</v>
      </c>
    </row>
    <row r="29083" spans="1:12" x14ac:dyDescent="0.35">
      <c r="A29083" s="1" t="s">
        <v>48107</v>
      </c>
      <c r="B29083" t="s">
        <v>48108</v>
      </c>
      <c r="C29083" t="s">
        <v>34</v>
      </c>
      <c r="D29083" t="s">
        <v>35</v>
      </c>
      <c r="E29083">
        <v>1</v>
      </c>
      <c r="F29083" s="2">
        <v>630</v>
      </c>
      <c r="G29083" s="3">
        <v>630</v>
      </c>
      <c r="H29083" s="3">
        <v>6.3</v>
      </c>
      <c r="I29083" s="3">
        <v>29.61</v>
      </c>
      <c r="J29083" s="3">
        <v>665.91</v>
      </c>
      <c r="K29083" s="4">
        <v>0.35</v>
      </c>
      <c r="L29083" s="73">
        <v>1208.8827692307691</v>
      </c>
    </row>
    <row r="29084" spans="1:12" x14ac:dyDescent="0.35">
      <c r="A29084" s="1" t="s">
        <v>48109</v>
      </c>
      <c r="B29084" t="s">
        <v>48110</v>
      </c>
      <c r="C29084" t="s">
        <v>34</v>
      </c>
      <c r="D29084" t="s">
        <v>35</v>
      </c>
      <c r="E29084">
        <v>1</v>
      </c>
      <c r="F29084" s="2">
        <v>207.24</v>
      </c>
      <c r="G29084" s="3">
        <v>207.24</v>
      </c>
      <c r="H29084" s="3">
        <v>2.0724</v>
      </c>
      <c r="I29084" s="3">
        <v>9.7402800000000003</v>
      </c>
      <c r="J29084" s="3">
        <v>219.05268000000001</v>
      </c>
      <c r="K29084" s="4">
        <v>0.34999999999999992</v>
      </c>
      <c r="L29084" s="73">
        <v>397.66486523076924</v>
      </c>
    </row>
    <row r="29085" spans="1:12" x14ac:dyDescent="0.35">
      <c r="A29085" s="1" t="s">
        <v>48111</v>
      </c>
      <c r="B29085" t="s">
        <v>1037</v>
      </c>
      <c r="C29085" t="s">
        <v>34</v>
      </c>
      <c r="D29085" t="s">
        <v>35</v>
      </c>
      <c r="E29085">
        <v>1</v>
      </c>
      <c r="F29085" s="2">
        <v>4106</v>
      </c>
      <c r="G29085" s="3">
        <v>4106</v>
      </c>
      <c r="H29085" s="3">
        <v>41.06</v>
      </c>
      <c r="I29085" s="3">
        <v>192.982</v>
      </c>
      <c r="J29085" s="3">
        <v>4340.0420000000004</v>
      </c>
      <c r="K29085" s="4">
        <v>0.35</v>
      </c>
      <c r="L29085" s="73">
        <v>7878.8454769230775</v>
      </c>
    </row>
    <row r="29086" spans="1:12" x14ac:dyDescent="0.35">
      <c r="A29086" s="1" t="s">
        <v>48112</v>
      </c>
      <c r="B29086" t="s">
        <v>48113</v>
      </c>
      <c r="C29086" t="s">
        <v>34</v>
      </c>
      <c r="D29086" t="s">
        <v>35</v>
      </c>
      <c r="E29086">
        <v>1</v>
      </c>
      <c r="F29086" s="2">
        <v>740.73</v>
      </c>
      <c r="G29086" s="3">
        <v>740.73</v>
      </c>
      <c r="H29086" s="3">
        <v>7.4073000000000002</v>
      </c>
      <c r="I29086" s="3">
        <v>34.814309999999999</v>
      </c>
      <c r="J29086" s="3">
        <v>782.95160999999996</v>
      </c>
      <c r="K29086" s="4">
        <v>0.35000000000000003</v>
      </c>
      <c r="L29086" s="73">
        <v>1421.3583073846153</v>
      </c>
    </row>
    <row r="29087" spans="1:12" x14ac:dyDescent="0.35">
      <c r="A29087" s="1" t="s">
        <v>48114</v>
      </c>
      <c r="B29087" t="s">
        <v>48115</v>
      </c>
      <c r="C29087" t="s">
        <v>34</v>
      </c>
      <c r="D29087" t="s">
        <v>35</v>
      </c>
      <c r="E29087">
        <v>1</v>
      </c>
      <c r="F29087" s="2">
        <v>315.12</v>
      </c>
      <c r="G29087" s="3">
        <v>315.12</v>
      </c>
      <c r="H29087" s="3">
        <v>3.1512000000000002</v>
      </c>
      <c r="I29087" s="3">
        <v>14.810639999999999</v>
      </c>
      <c r="J29087" s="3">
        <v>333.08184</v>
      </c>
      <c r="K29087" s="4">
        <v>0.34999999999999992</v>
      </c>
      <c r="L29087" s="73">
        <v>604.671648</v>
      </c>
    </row>
    <row r="29088" spans="1:12" x14ac:dyDescent="0.35">
      <c r="A29088" s="1" t="s">
        <v>48116</v>
      </c>
      <c r="B29088" t="s">
        <v>48117</v>
      </c>
      <c r="C29088" t="s">
        <v>34</v>
      </c>
      <c r="D29088" t="s">
        <v>35</v>
      </c>
      <c r="E29088">
        <v>1</v>
      </c>
      <c r="F29088" s="2">
        <v>1417.5</v>
      </c>
      <c r="G29088" s="3">
        <v>1417.5</v>
      </c>
      <c r="H29088" s="3">
        <v>14.175000000000001</v>
      </c>
      <c r="I29088" s="3">
        <v>66.622500000000002</v>
      </c>
      <c r="J29088" s="3">
        <v>1498.2974999999999</v>
      </c>
      <c r="K29088" s="4">
        <v>0.35</v>
      </c>
      <c r="L29088" s="73">
        <v>2719.9862307692306</v>
      </c>
    </row>
    <row r="29089" spans="1:12" x14ac:dyDescent="0.35">
      <c r="A29089" s="1" t="s">
        <v>48118</v>
      </c>
      <c r="B29089" t="s">
        <v>21132</v>
      </c>
      <c r="C29089" t="s">
        <v>34</v>
      </c>
      <c r="D29089" t="s">
        <v>35</v>
      </c>
      <c r="E29089">
        <v>1</v>
      </c>
      <c r="F29089" s="2">
        <v>10148.6</v>
      </c>
      <c r="G29089" s="3">
        <v>10148.6</v>
      </c>
      <c r="H29089" s="3">
        <v>101.486</v>
      </c>
      <c r="I29089" s="3">
        <v>476.98420000000004</v>
      </c>
      <c r="J29089" s="3">
        <v>10727.070200000002</v>
      </c>
      <c r="K29089" s="4">
        <v>0.35</v>
      </c>
      <c r="L29089" s="73">
        <v>19473.758209230771</v>
      </c>
    </row>
    <row r="29090" spans="1:12" x14ac:dyDescent="0.35">
      <c r="A29090" s="1" t="s">
        <v>48119</v>
      </c>
      <c r="B29090" t="s">
        <v>48104</v>
      </c>
      <c r="C29090" t="s">
        <v>34</v>
      </c>
      <c r="D29090" t="s">
        <v>35</v>
      </c>
      <c r="E29090">
        <v>1</v>
      </c>
      <c r="F29090" s="2">
        <v>240.37</v>
      </c>
      <c r="G29090" s="3">
        <v>240.37</v>
      </c>
      <c r="H29090" s="3">
        <v>2.4037000000000002</v>
      </c>
      <c r="I29090" s="3">
        <v>11.29739</v>
      </c>
      <c r="J29090" s="3">
        <v>254.07109</v>
      </c>
      <c r="K29090" s="4">
        <v>0.35000000000000003</v>
      </c>
      <c r="L29090" s="73">
        <v>461.23674800000003</v>
      </c>
    </row>
    <row r="29091" spans="1:12" x14ac:dyDescent="0.35">
      <c r="A29091" s="1" t="s">
        <v>48120</v>
      </c>
      <c r="B29091" t="s">
        <v>48121</v>
      </c>
      <c r="C29091" t="s">
        <v>34</v>
      </c>
      <c r="D29091" t="s">
        <v>35</v>
      </c>
      <c r="E29091">
        <v>1</v>
      </c>
      <c r="F29091" s="2">
        <v>65.81</v>
      </c>
      <c r="G29091" s="3">
        <v>65.81</v>
      </c>
      <c r="H29091" s="3">
        <v>0.65810000000000002</v>
      </c>
      <c r="I29091" s="3">
        <v>3.09307</v>
      </c>
      <c r="J29091" s="3">
        <v>69.561170000000004</v>
      </c>
      <c r="K29091" s="4">
        <v>0.35</v>
      </c>
      <c r="L29091" s="73">
        <v>126.28027784615385</v>
      </c>
    </row>
    <row r="29092" spans="1:12" x14ac:dyDescent="0.35">
      <c r="A29092" s="1" t="s">
        <v>48122</v>
      </c>
      <c r="B29092" t="s">
        <v>48104</v>
      </c>
      <c r="C29092" t="s">
        <v>34</v>
      </c>
      <c r="D29092" t="s">
        <v>35</v>
      </c>
      <c r="E29092">
        <v>1</v>
      </c>
      <c r="F29092" s="2">
        <v>2654.13</v>
      </c>
      <c r="G29092" s="3">
        <v>2654.13</v>
      </c>
      <c r="H29092" s="3">
        <v>26.541300000000003</v>
      </c>
      <c r="I29092" s="3">
        <v>124.74411000000001</v>
      </c>
      <c r="J29092" s="3">
        <v>2805.4154100000001</v>
      </c>
      <c r="K29092" s="4">
        <v>0.35</v>
      </c>
      <c r="L29092" s="73">
        <v>5092.9079750769233</v>
      </c>
    </row>
    <row r="29093" spans="1:12" x14ac:dyDescent="0.35">
      <c r="A29093" s="1" t="s">
        <v>48123</v>
      </c>
      <c r="B29093" t="s">
        <v>17754</v>
      </c>
      <c r="C29093" t="s">
        <v>34</v>
      </c>
      <c r="D29093" t="s">
        <v>35</v>
      </c>
      <c r="E29093">
        <v>1</v>
      </c>
      <c r="F29093" s="2">
        <v>680.66</v>
      </c>
      <c r="G29093" s="3">
        <v>680.66</v>
      </c>
      <c r="H29093" s="3">
        <v>6.8065999999999995</v>
      </c>
      <c r="I29093" s="3">
        <v>31.991019999999999</v>
      </c>
      <c r="J29093" s="3">
        <v>719.45762000000002</v>
      </c>
      <c r="K29093" s="4">
        <v>0.35</v>
      </c>
      <c r="L29093" s="73">
        <v>1306.0922947692306</v>
      </c>
    </row>
    <row r="29094" spans="1:12" x14ac:dyDescent="0.35">
      <c r="A29094" s="1" t="s">
        <v>48124</v>
      </c>
      <c r="B29094" t="s">
        <v>17887</v>
      </c>
      <c r="C29094" t="s">
        <v>34</v>
      </c>
      <c r="D29094" t="s">
        <v>35</v>
      </c>
      <c r="E29094">
        <v>1</v>
      </c>
      <c r="F29094" s="2">
        <v>2444</v>
      </c>
      <c r="G29094" s="3">
        <v>2444</v>
      </c>
      <c r="H29094" s="3">
        <v>24.44</v>
      </c>
      <c r="I29094" s="3">
        <v>114.86799999999999</v>
      </c>
      <c r="J29094" s="3">
        <v>2583.308</v>
      </c>
      <c r="K29094" s="4">
        <v>0.35</v>
      </c>
      <c r="L29094" s="73">
        <v>4689.6975999999995</v>
      </c>
    </row>
    <row r="29095" spans="1:12" x14ac:dyDescent="0.35">
      <c r="A29095" s="1" t="s">
        <v>48125</v>
      </c>
      <c r="B29095" t="s">
        <v>48126</v>
      </c>
      <c r="C29095" t="s">
        <v>34</v>
      </c>
      <c r="D29095" t="s">
        <v>35</v>
      </c>
      <c r="E29095">
        <v>1</v>
      </c>
      <c r="F29095" s="2">
        <v>1155</v>
      </c>
      <c r="G29095" s="3">
        <v>1155</v>
      </c>
      <c r="H29095" s="3">
        <v>11.55</v>
      </c>
      <c r="I29095" s="3">
        <v>54.284999999999997</v>
      </c>
      <c r="J29095" s="3">
        <v>1220.835</v>
      </c>
      <c r="K29095" s="4">
        <v>0.35</v>
      </c>
      <c r="L29095" s="73">
        <v>2216.2850769230768</v>
      </c>
    </row>
    <row r="29096" spans="1:12" x14ac:dyDescent="0.35">
      <c r="A29096" s="1" t="s">
        <v>48127</v>
      </c>
      <c r="B29096" t="s">
        <v>48128</v>
      </c>
      <c r="C29096" t="s">
        <v>34</v>
      </c>
      <c r="D29096" t="s">
        <v>35</v>
      </c>
      <c r="E29096">
        <v>1</v>
      </c>
      <c r="F29096" s="2">
        <v>30.45</v>
      </c>
      <c r="G29096" s="3">
        <v>30.45</v>
      </c>
      <c r="H29096" s="3">
        <v>0.30449999999999999</v>
      </c>
      <c r="I29096" s="3">
        <v>1.4311499999999999</v>
      </c>
      <c r="J29096" s="3">
        <v>32.185650000000003</v>
      </c>
      <c r="K29096" s="4">
        <v>0.35</v>
      </c>
      <c r="L29096" s="73">
        <v>58.429333846153845</v>
      </c>
    </row>
    <row r="29097" spans="1:12" x14ac:dyDescent="0.35">
      <c r="A29097" s="1" t="s">
        <v>48129</v>
      </c>
      <c r="B29097" t="s">
        <v>48130</v>
      </c>
      <c r="C29097" t="s">
        <v>34</v>
      </c>
      <c r="D29097" t="s">
        <v>35</v>
      </c>
      <c r="E29097">
        <v>1</v>
      </c>
      <c r="F29097" s="2">
        <v>300</v>
      </c>
      <c r="G29097" s="3">
        <v>300</v>
      </c>
      <c r="H29097" s="3">
        <v>3</v>
      </c>
      <c r="I29097" s="3">
        <v>14.1</v>
      </c>
      <c r="J29097" s="3">
        <v>317.10000000000002</v>
      </c>
      <c r="K29097" s="4">
        <v>0.35</v>
      </c>
      <c r="L29097" s="73">
        <v>575.65846153846155</v>
      </c>
    </row>
    <row r="29098" spans="1:12" x14ac:dyDescent="0.35">
      <c r="A29098" s="1" t="s">
        <v>48131</v>
      </c>
      <c r="B29098" t="s">
        <v>23485</v>
      </c>
      <c r="C29098" t="s">
        <v>34</v>
      </c>
      <c r="D29098" t="s">
        <v>35</v>
      </c>
      <c r="E29098">
        <v>1</v>
      </c>
      <c r="F29098" s="2">
        <v>159</v>
      </c>
      <c r="G29098" s="3">
        <v>159</v>
      </c>
      <c r="H29098" s="3">
        <v>1.59</v>
      </c>
      <c r="I29098" s="3">
        <v>7.4729999999999999</v>
      </c>
      <c r="J29098" s="3">
        <v>168.06300000000002</v>
      </c>
      <c r="K29098" s="4">
        <v>0.34999999999999992</v>
      </c>
      <c r="L29098" s="73">
        <v>305.09898461538461</v>
      </c>
    </row>
    <row r="29099" spans="1:12" x14ac:dyDescent="0.35">
      <c r="A29099" s="1" t="s">
        <v>48132</v>
      </c>
      <c r="B29099" t="s">
        <v>48133</v>
      </c>
      <c r="C29099" t="s">
        <v>34</v>
      </c>
      <c r="D29099" t="s">
        <v>35</v>
      </c>
      <c r="E29099">
        <v>1</v>
      </c>
      <c r="F29099" s="2">
        <v>457.15</v>
      </c>
      <c r="G29099" s="3">
        <v>457.15</v>
      </c>
      <c r="H29099" s="3">
        <v>4.5714999999999995</v>
      </c>
      <c r="I29099" s="3">
        <v>21.486049999999999</v>
      </c>
      <c r="J29099" s="3">
        <v>483.20754999999997</v>
      </c>
      <c r="K29099" s="4">
        <v>0.35</v>
      </c>
      <c r="L29099" s="73">
        <v>877.20755230769214</v>
      </c>
    </row>
    <row r="29100" spans="1:12" x14ac:dyDescent="0.35">
      <c r="A29100" s="1" t="s">
        <v>48134</v>
      </c>
      <c r="B29100" t="s">
        <v>48135</v>
      </c>
      <c r="C29100" t="s">
        <v>34</v>
      </c>
      <c r="D29100" t="s">
        <v>35</v>
      </c>
      <c r="E29100">
        <v>1</v>
      </c>
      <c r="F29100" s="2">
        <v>6396.3</v>
      </c>
      <c r="G29100" s="3">
        <v>6396.3</v>
      </c>
      <c r="H29100" s="3">
        <v>63.963000000000001</v>
      </c>
      <c r="I29100" s="3">
        <v>300.62610000000001</v>
      </c>
      <c r="J29100" s="3">
        <v>6760.8891000000003</v>
      </c>
      <c r="K29100" s="4">
        <v>0.34999999999999992</v>
      </c>
      <c r="L29100" s="73">
        <v>12273.614058461539</v>
      </c>
    </row>
    <row r="29101" spans="1:12" x14ac:dyDescent="0.35">
      <c r="A29101" s="1" t="s">
        <v>48136</v>
      </c>
      <c r="B29101" t="s">
        <v>48121</v>
      </c>
      <c r="C29101" t="s">
        <v>34</v>
      </c>
      <c r="D29101" t="s">
        <v>35</v>
      </c>
      <c r="E29101">
        <v>1</v>
      </c>
      <c r="F29101" s="2">
        <v>56</v>
      </c>
      <c r="G29101" s="3">
        <v>56</v>
      </c>
      <c r="H29101" s="3">
        <v>0.56000000000000005</v>
      </c>
      <c r="I29101" s="3">
        <v>2.6320000000000001</v>
      </c>
      <c r="J29101" s="3">
        <v>59.192</v>
      </c>
      <c r="K29101" s="4">
        <v>0.35</v>
      </c>
      <c r="L29101" s="73">
        <v>107.45624615384615</v>
      </c>
    </row>
    <row r="29102" spans="1:12" x14ac:dyDescent="0.35">
      <c r="A29102" s="1" t="s">
        <v>48137</v>
      </c>
      <c r="B29102" t="s">
        <v>48138</v>
      </c>
      <c r="C29102" t="s">
        <v>34</v>
      </c>
      <c r="D29102" t="s">
        <v>35</v>
      </c>
      <c r="E29102">
        <v>1</v>
      </c>
      <c r="F29102" s="2">
        <v>18974.490000000002</v>
      </c>
      <c r="G29102" s="3">
        <v>18974.490000000002</v>
      </c>
      <c r="H29102" s="3">
        <v>189.74490000000003</v>
      </c>
      <c r="I29102" s="3">
        <v>891.80103000000008</v>
      </c>
      <c r="J29102" s="3">
        <v>20056.035930000002</v>
      </c>
      <c r="K29102" s="4">
        <v>0.35</v>
      </c>
      <c r="L29102" s="73">
        <v>36409.419072923083</v>
      </c>
    </row>
    <row r="29103" spans="1:12" x14ac:dyDescent="0.35">
      <c r="A29103" s="1" t="s">
        <v>48139</v>
      </c>
      <c r="B29103" t="s">
        <v>48140</v>
      </c>
      <c r="C29103" t="s">
        <v>34</v>
      </c>
      <c r="D29103" t="s">
        <v>35</v>
      </c>
      <c r="E29103">
        <v>1</v>
      </c>
      <c r="F29103" s="2">
        <v>46.67</v>
      </c>
      <c r="G29103" s="3">
        <v>46.67</v>
      </c>
      <c r="H29103" s="3">
        <v>0.4667</v>
      </c>
      <c r="I29103" s="3">
        <v>2.1934900000000002</v>
      </c>
      <c r="J29103" s="3">
        <v>49.330190000000002</v>
      </c>
      <c r="K29103" s="4">
        <v>0.35</v>
      </c>
      <c r="L29103" s="73">
        <v>89.553268000000003</v>
      </c>
    </row>
    <row r="29104" spans="1:12" x14ac:dyDescent="0.35">
      <c r="A29104" s="1" t="s">
        <v>48141</v>
      </c>
      <c r="B29104" t="s">
        <v>48142</v>
      </c>
      <c r="C29104" t="s">
        <v>34</v>
      </c>
      <c r="D29104" t="s">
        <v>35</v>
      </c>
      <c r="E29104">
        <v>1</v>
      </c>
      <c r="F29104" s="2">
        <v>456.92</v>
      </c>
      <c r="G29104" s="3">
        <v>456.92</v>
      </c>
      <c r="H29104" s="3">
        <v>4.5692000000000004</v>
      </c>
      <c r="I29104" s="3">
        <v>21.475239999999999</v>
      </c>
      <c r="J29104" s="3">
        <v>482.96444000000002</v>
      </c>
      <c r="K29104" s="4">
        <v>0.35</v>
      </c>
      <c r="L29104" s="73">
        <v>876.76621415384614</v>
      </c>
    </row>
    <row r="29105" spans="1:12" x14ac:dyDescent="0.35">
      <c r="A29105" s="1" t="s">
        <v>48143</v>
      </c>
      <c r="B29105" t="s">
        <v>48121</v>
      </c>
      <c r="C29105" t="s">
        <v>34</v>
      </c>
      <c r="D29105" t="s">
        <v>35</v>
      </c>
      <c r="E29105">
        <v>1</v>
      </c>
      <c r="F29105" s="2">
        <v>71.959999999999994</v>
      </c>
      <c r="G29105" s="3">
        <v>71.959999999999994</v>
      </c>
      <c r="H29105" s="3">
        <v>0.71959999999999991</v>
      </c>
      <c r="I29105" s="3">
        <v>3.3821199999999996</v>
      </c>
      <c r="J29105" s="3">
        <v>76.061719999999994</v>
      </c>
      <c r="K29105" s="4">
        <v>0.35000000000000003</v>
      </c>
      <c r="L29105" s="73">
        <v>138.08127630769229</v>
      </c>
    </row>
    <row r="29106" spans="1:12" x14ac:dyDescent="0.35">
      <c r="A29106" s="1" t="s">
        <v>48144</v>
      </c>
      <c r="B29106" t="s">
        <v>48145</v>
      </c>
      <c r="C29106" t="s">
        <v>34</v>
      </c>
      <c r="D29106" t="s">
        <v>35</v>
      </c>
      <c r="E29106">
        <v>1</v>
      </c>
      <c r="F29106" s="2">
        <v>135</v>
      </c>
      <c r="G29106" s="3">
        <v>135</v>
      </c>
      <c r="H29106" s="3">
        <v>1.35</v>
      </c>
      <c r="I29106" s="3">
        <v>6.3449999999999998</v>
      </c>
      <c r="J29106" s="3">
        <v>142.69499999999999</v>
      </c>
      <c r="K29106" s="4">
        <v>0.35</v>
      </c>
      <c r="L29106" s="73">
        <v>259.04630769230766</v>
      </c>
    </row>
    <row r="29107" spans="1:12" x14ac:dyDescent="0.35">
      <c r="A29107" s="1" t="s">
        <v>48146</v>
      </c>
      <c r="B29107" t="s">
        <v>48147</v>
      </c>
      <c r="C29107" t="s">
        <v>34</v>
      </c>
      <c r="D29107" t="s">
        <v>35</v>
      </c>
      <c r="E29107">
        <v>1</v>
      </c>
      <c r="F29107" s="2">
        <v>4912.05</v>
      </c>
      <c r="G29107" s="3">
        <v>4912.05</v>
      </c>
      <c r="H29107" s="3">
        <v>49.1205</v>
      </c>
      <c r="I29107" s="3">
        <v>230.86635000000001</v>
      </c>
      <c r="J29107" s="3">
        <v>5192.0368500000004</v>
      </c>
      <c r="K29107" s="4">
        <v>0.35000000000000003</v>
      </c>
      <c r="L29107" s="73">
        <v>9425.5438200000008</v>
      </c>
    </row>
    <row r="29108" spans="1:12" x14ac:dyDescent="0.35">
      <c r="A29108" s="1" t="s">
        <v>48148</v>
      </c>
      <c r="B29108" t="s">
        <v>48149</v>
      </c>
      <c r="C29108" t="s">
        <v>34</v>
      </c>
      <c r="D29108" t="s">
        <v>35</v>
      </c>
      <c r="E29108">
        <v>1</v>
      </c>
      <c r="F29108" s="2">
        <v>7000</v>
      </c>
      <c r="G29108" s="3">
        <v>7000</v>
      </c>
      <c r="H29108" s="3">
        <v>70</v>
      </c>
      <c r="I29108" s="3">
        <v>329</v>
      </c>
      <c r="J29108" s="3">
        <v>7399</v>
      </c>
      <c r="K29108" s="4">
        <v>0.34999999999999992</v>
      </c>
      <c r="L29108" s="73">
        <v>13432.030769230769</v>
      </c>
    </row>
    <row r="29109" spans="1:12" x14ac:dyDescent="0.35">
      <c r="A29109" s="1" t="s">
        <v>48150</v>
      </c>
      <c r="B29109" t="s">
        <v>18760</v>
      </c>
      <c r="C29109" t="s">
        <v>34</v>
      </c>
      <c r="D29109" t="s">
        <v>35</v>
      </c>
      <c r="E29109">
        <v>1</v>
      </c>
      <c r="F29109" s="2">
        <v>70.89</v>
      </c>
      <c r="G29109" s="3">
        <v>70.89</v>
      </c>
      <c r="H29109" s="3">
        <v>0.70889999999999997</v>
      </c>
      <c r="I29109" s="3">
        <v>3.3318300000000001</v>
      </c>
      <c r="J29109" s="3">
        <v>74.930729999999997</v>
      </c>
      <c r="K29109" s="4">
        <v>0.35</v>
      </c>
      <c r="L29109" s="73">
        <v>136.02809446153844</v>
      </c>
    </row>
    <row r="29110" spans="1:12" x14ac:dyDescent="0.35">
      <c r="A29110" s="1" t="s">
        <v>48151</v>
      </c>
      <c r="B29110" t="s">
        <v>47978</v>
      </c>
      <c r="C29110" t="s">
        <v>34</v>
      </c>
      <c r="D29110" t="s">
        <v>35</v>
      </c>
      <c r="E29110">
        <v>1</v>
      </c>
      <c r="F29110" s="2">
        <v>316.35000000000002</v>
      </c>
      <c r="G29110" s="3">
        <v>316.35000000000002</v>
      </c>
      <c r="H29110" s="3">
        <v>3.1635000000000004</v>
      </c>
      <c r="I29110" s="3">
        <v>14.868450000000001</v>
      </c>
      <c r="J29110" s="3">
        <v>334.38195000000002</v>
      </c>
      <c r="K29110" s="4">
        <v>0.35</v>
      </c>
      <c r="L29110" s="73">
        <v>607.03184769230768</v>
      </c>
    </row>
    <row r="29111" spans="1:12" x14ac:dyDescent="0.35">
      <c r="A29111" s="1" t="s">
        <v>48152</v>
      </c>
      <c r="B29111" t="s">
        <v>48153</v>
      </c>
      <c r="C29111" t="s">
        <v>34</v>
      </c>
      <c r="D29111" t="s">
        <v>35</v>
      </c>
      <c r="E29111">
        <v>1</v>
      </c>
      <c r="F29111" s="2">
        <v>506</v>
      </c>
      <c r="G29111" s="3">
        <v>506</v>
      </c>
      <c r="H29111" s="3">
        <v>5.0600000000000005</v>
      </c>
      <c r="I29111" s="3">
        <v>23.782</v>
      </c>
      <c r="J29111" s="3">
        <v>534.84199999999998</v>
      </c>
      <c r="K29111" s="4">
        <v>0.35000000000000003</v>
      </c>
      <c r="L29111" s="73">
        <v>970.94393846153844</v>
      </c>
    </row>
    <row r="29112" spans="1:12" x14ac:dyDescent="0.35">
      <c r="A29112" s="1" t="s">
        <v>48154</v>
      </c>
      <c r="B29112" t="s">
        <v>48155</v>
      </c>
      <c r="C29112" t="s">
        <v>34</v>
      </c>
      <c r="D29112" t="s">
        <v>35</v>
      </c>
      <c r="E29112">
        <v>1</v>
      </c>
      <c r="F29112" s="2">
        <v>118.77</v>
      </c>
      <c r="G29112" s="3">
        <v>118.77</v>
      </c>
      <c r="H29112" s="3">
        <v>1.1877</v>
      </c>
      <c r="I29112" s="3">
        <v>5.5821899999999998</v>
      </c>
      <c r="J29112" s="3">
        <v>125.53989</v>
      </c>
      <c r="K29112" s="4">
        <v>0.35</v>
      </c>
      <c r="L29112" s="73">
        <v>227.90318492307691</v>
      </c>
    </row>
    <row r="29113" spans="1:12" x14ac:dyDescent="0.35">
      <c r="A29113" s="1" t="s">
        <v>48156</v>
      </c>
      <c r="B29113" t="s">
        <v>48157</v>
      </c>
      <c r="C29113" t="s">
        <v>34</v>
      </c>
      <c r="D29113" t="s">
        <v>35</v>
      </c>
      <c r="E29113">
        <v>1</v>
      </c>
      <c r="F29113" s="2">
        <v>205</v>
      </c>
      <c r="G29113" s="3">
        <v>205</v>
      </c>
      <c r="H29113" s="3">
        <v>2.0499999999999998</v>
      </c>
      <c r="I29113" s="3">
        <v>9.6349999999999998</v>
      </c>
      <c r="J29113" s="3">
        <v>216.685</v>
      </c>
      <c r="K29113" s="4">
        <v>0.34999999999999992</v>
      </c>
      <c r="L29113" s="73">
        <v>393.36661538461533</v>
      </c>
    </row>
    <row r="29114" spans="1:12" x14ac:dyDescent="0.35">
      <c r="A29114" s="1" t="s">
        <v>48158</v>
      </c>
      <c r="B29114" t="s">
        <v>47798</v>
      </c>
      <c r="C29114" t="s">
        <v>34</v>
      </c>
      <c r="D29114" t="s">
        <v>35</v>
      </c>
      <c r="E29114">
        <v>1</v>
      </c>
      <c r="F29114" s="2">
        <v>37</v>
      </c>
      <c r="G29114" s="3">
        <v>37</v>
      </c>
      <c r="H29114" s="3">
        <v>0.37</v>
      </c>
      <c r="I29114" s="3">
        <v>1.7390000000000001</v>
      </c>
      <c r="J29114" s="3">
        <v>39.108999999999995</v>
      </c>
      <c r="K29114" s="4">
        <v>0.35</v>
      </c>
      <c r="L29114" s="73">
        <v>70.997876923076916</v>
      </c>
    </row>
    <row r="29115" spans="1:12" x14ac:dyDescent="0.35">
      <c r="A29115" s="1" t="s">
        <v>48159</v>
      </c>
      <c r="B29115" t="s">
        <v>48104</v>
      </c>
      <c r="C29115" t="s">
        <v>34</v>
      </c>
      <c r="D29115" t="s">
        <v>35</v>
      </c>
      <c r="E29115">
        <v>1</v>
      </c>
      <c r="F29115" s="2">
        <v>361.49</v>
      </c>
      <c r="G29115" s="3">
        <v>361.49</v>
      </c>
      <c r="H29115" s="3">
        <v>3.6149</v>
      </c>
      <c r="I29115" s="3">
        <v>16.990030000000001</v>
      </c>
      <c r="J29115" s="3">
        <v>382.09492999999998</v>
      </c>
      <c r="K29115" s="4">
        <v>0.35000000000000003</v>
      </c>
      <c r="L29115" s="73">
        <v>693.64925753846148</v>
      </c>
    </row>
    <row r="29116" spans="1:12" x14ac:dyDescent="0.35">
      <c r="A29116" s="1" t="s">
        <v>48160</v>
      </c>
      <c r="B29116" t="s">
        <v>17740</v>
      </c>
      <c r="C29116" t="s">
        <v>34</v>
      </c>
      <c r="D29116" t="s">
        <v>35</v>
      </c>
      <c r="E29116">
        <v>1</v>
      </c>
      <c r="F29116" s="2">
        <v>81</v>
      </c>
      <c r="G29116" s="3">
        <v>81</v>
      </c>
      <c r="H29116" s="3">
        <v>0.81</v>
      </c>
      <c r="I29116" s="3">
        <v>3.8069999999999999</v>
      </c>
      <c r="J29116" s="3">
        <v>85.617000000000004</v>
      </c>
      <c r="K29116" s="4">
        <v>0.35000000000000003</v>
      </c>
      <c r="L29116" s="73">
        <v>155.42778461538464</v>
      </c>
    </row>
    <row r="29117" spans="1:12" x14ac:dyDescent="0.35">
      <c r="A29117" s="1" t="s">
        <v>48161</v>
      </c>
      <c r="B29117" t="s">
        <v>48162</v>
      </c>
      <c r="C29117" t="s">
        <v>34</v>
      </c>
      <c r="D29117" t="s">
        <v>35</v>
      </c>
      <c r="E29117">
        <v>1</v>
      </c>
      <c r="F29117" s="2">
        <v>532.79999999999995</v>
      </c>
      <c r="G29117" s="3">
        <v>532.79999999999995</v>
      </c>
      <c r="H29117" s="3">
        <v>5.3279999999999994</v>
      </c>
      <c r="I29117" s="3">
        <v>25.041599999999999</v>
      </c>
      <c r="J29117" s="3">
        <v>563.16959999999995</v>
      </c>
      <c r="K29117" s="4">
        <v>0.35</v>
      </c>
      <c r="L29117" s="73">
        <v>1022.3694276923076</v>
      </c>
    </row>
    <row r="29118" spans="1:12" x14ac:dyDescent="0.35">
      <c r="A29118" s="1" t="s">
        <v>48163</v>
      </c>
      <c r="B29118" t="s">
        <v>17716</v>
      </c>
      <c r="C29118" t="s">
        <v>34</v>
      </c>
      <c r="D29118" t="s">
        <v>35</v>
      </c>
      <c r="E29118">
        <v>1</v>
      </c>
      <c r="F29118" s="2">
        <v>717</v>
      </c>
      <c r="G29118" s="3">
        <v>717</v>
      </c>
      <c r="H29118" s="3">
        <v>7.17</v>
      </c>
      <c r="I29118" s="3">
        <v>33.698999999999998</v>
      </c>
      <c r="J29118" s="3">
        <v>757.86899999999991</v>
      </c>
      <c r="K29118" s="4">
        <v>0.35000000000000003</v>
      </c>
      <c r="L29118" s="73">
        <v>1375.823723076923</v>
      </c>
    </row>
    <row r="29119" spans="1:12" x14ac:dyDescent="0.35">
      <c r="A29119" s="1" t="s">
        <v>48164</v>
      </c>
      <c r="B29119" t="s">
        <v>48165</v>
      </c>
      <c r="C29119" t="s">
        <v>34</v>
      </c>
      <c r="D29119" t="s">
        <v>35</v>
      </c>
      <c r="E29119">
        <v>1</v>
      </c>
      <c r="F29119" s="2">
        <v>231</v>
      </c>
      <c r="G29119" s="3">
        <v>231</v>
      </c>
      <c r="H29119" s="3">
        <v>2.31</v>
      </c>
      <c r="I29119" s="3">
        <v>10.856999999999999</v>
      </c>
      <c r="J29119" s="3">
        <v>244.167</v>
      </c>
      <c r="K29119" s="4">
        <v>0.35</v>
      </c>
      <c r="L29119" s="73">
        <v>443.25701538461539</v>
      </c>
    </row>
    <row r="29120" spans="1:12" x14ac:dyDescent="0.35">
      <c r="A29120" s="1" t="s">
        <v>48166</v>
      </c>
      <c r="B29120" t="s">
        <v>48167</v>
      </c>
      <c r="C29120" t="s">
        <v>34</v>
      </c>
      <c r="D29120" t="s">
        <v>35</v>
      </c>
      <c r="E29120">
        <v>1</v>
      </c>
      <c r="F29120" s="2">
        <v>118.72</v>
      </c>
      <c r="G29120" s="3">
        <v>118.72</v>
      </c>
      <c r="H29120" s="3">
        <v>1.1872</v>
      </c>
      <c r="I29120" s="3">
        <v>5.5798399999999999</v>
      </c>
      <c r="J29120" s="3">
        <v>125.48704000000001</v>
      </c>
      <c r="K29120" s="4">
        <v>0.34999999999999992</v>
      </c>
      <c r="L29120" s="73">
        <v>227.80724184615383</v>
      </c>
    </row>
    <row r="29121" spans="1:12" x14ac:dyDescent="0.35">
      <c r="A29121" s="1" t="s">
        <v>48168</v>
      </c>
      <c r="B29121" t="s">
        <v>23107</v>
      </c>
      <c r="C29121" t="s">
        <v>34</v>
      </c>
      <c r="D29121" t="s">
        <v>35</v>
      </c>
      <c r="E29121">
        <v>1</v>
      </c>
      <c r="F29121" s="2">
        <v>1391.04</v>
      </c>
      <c r="G29121" s="3">
        <v>1391.04</v>
      </c>
      <c r="H29121" s="3">
        <v>13.910399999999999</v>
      </c>
      <c r="I29121" s="3">
        <v>65.378879999999995</v>
      </c>
      <c r="J29121" s="3">
        <v>1470.3292799999999</v>
      </c>
      <c r="K29121" s="4">
        <v>0.34999999999999992</v>
      </c>
      <c r="L29121" s="73">
        <v>2669.2131544615381</v>
      </c>
    </row>
    <row r="29122" spans="1:12" x14ac:dyDescent="0.35">
      <c r="A29122" s="1" t="s">
        <v>48169</v>
      </c>
      <c r="B29122" t="s">
        <v>19554</v>
      </c>
      <c r="C29122" t="s">
        <v>34</v>
      </c>
      <c r="D29122" t="s">
        <v>35</v>
      </c>
      <c r="E29122">
        <v>1</v>
      </c>
      <c r="F29122" s="2">
        <v>1717.2</v>
      </c>
      <c r="G29122" s="3">
        <v>1717.2</v>
      </c>
      <c r="H29122" s="3">
        <v>17.172000000000001</v>
      </c>
      <c r="I29122" s="3">
        <v>80.708399999999997</v>
      </c>
      <c r="J29122" s="3">
        <v>1815.0804000000001</v>
      </c>
      <c r="K29122" s="4">
        <v>0.35</v>
      </c>
      <c r="L29122" s="73">
        <v>3295.0690338461536</v>
      </c>
    </row>
    <row r="29123" spans="1:12" x14ac:dyDescent="0.35">
      <c r="A29123" s="1" t="s">
        <v>48170</v>
      </c>
      <c r="B29123" t="s">
        <v>48171</v>
      </c>
      <c r="C29123" t="s">
        <v>34</v>
      </c>
      <c r="D29123" t="s">
        <v>35</v>
      </c>
      <c r="E29123">
        <v>1</v>
      </c>
      <c r="F29123" s="2">
        <v>727</v>
      </c>
      <c r="G29123" s="3">
        <v>727</v>
      </c>
      <c r="H29123" s="3">
        <v>7.2700000000000005</v>
      </c>
      <c r="I29123" s="3">
        <v>34.168999999999997</v>
      </c>
      <c r="J29123" s="3">
        <v>768.43899999999996</v>
      </c>
      <c r="K29123" s="4">
        <v>0.35000000000000003</v>
      </c>
      <c r="L29123" s="73">
        <v>1395.0123384615385</v>
      </c>
    </row>
    <row r="29124" spans="1:12" x14ac:dyDescent="0.35">
      <c r="A29124" s="1" t="s">
        <v>48172</v>
      </c>
      <c r="B29124" t="s">
        <v>48173</v>
      </c>
      <c r="C29124" t="s">
        <v>34</v>
      </c>
      <c r="D29124" t="s">
        <v>35</v>
      </c>
      <c r="E29124">
        <v>1</v>
      </c>
      <c r="F29124" s="2">
        <v>314</v>
      </c>
      <c r="G29124" s="3">
        <v>314</v>
      </c>
      <c r="H29124" s="3">
        <v>3.14</v>
      </c>
      <c r="I29124" s="3">
        <v>14.758000000000001</v>
      </c>
      <c r="J29124" s="3">
        <v>331.89799999999997</v>
      </c>
      <c r="K29124" s="4">
        <v>0.35</v>
      </c>
      <c r="L29124" s="73">
        <v>602.52252307692299</v>
      </c>
    </row>
    <row r="29125" spans="1:12" x14ac:dyDescent="0.35">
      <c r="A29125" s="1" t="s">
        <v>48174</v>
      </c>
      <c r="B29125" t="s">
        <v>24103</v>
      </c>
      <c r="C29125" t="s">
        <v>34</v>
      </c>
      <c r="D29125" t="s">
        <v>35</v>
      </c>
      <c r="E29125">
        <v>1</v>
      </c>
      <c r="F29125" s="2">
        <v>4768.2</v>
      </c>
      <c r="G29125" s="3">
        <v>4768.2</v>
      </c>
      <c r="H29125" s="3">
        <v>47.682000000000002</v>
      </c>
      <c r="I29125" s="3">
        <v>224.1054</v>
      </c>
      <c r="J29125" s="3">
        <v>5039.9874</v>
      </c>
      <c r="K29125" s="4">
        <v>0.35</v>
      </c>
      <c r="L29125" s="73">
        <v>9149.5155876923072</v>
      </c>
    </row>
    <row r="29126" spans="1:12" x14ac:dyDescent="0.35">
      <c r="A29126" s="1" t="s">
        <v>48175</v>
      </c>
      <c r="B29126" t="s">
        <v>48176</v>
      </c>
      <c r="C29126" t="s">
        <v>34</v>
      </c>
      <c r="D29126" t="s">
        <v>35</v>
      </c>
      <c r="E29126">
        <v>1</v>
      </c>
      <c r="F29126" s="2">
        <v>94</v>
      </c>
      <c r="G29126" s="3">
        <v>94</v>
      </c>
      <c r="H29126" s="3">
        <v>0.94000000000000006</v>
      </c>
      <c r="I29126" s="3">
        <v>4.4180000000000001</v>
      </c>
      <c r="J29126" s="3">
        <v>99.358000000000004</v>
      </c>
      <c r="K29126" s="4">
        <v>0.35</v>
      </c>
      <c r="L29126" s="73">
        <v>180.37298461538461</v>
      </c>
    </row>
    <row r="29127" spans="1:12" x14ac:dyDescent="0.35">
      <c r="A29127" s="1" t="s">
        <v>48177</v>
      </c>
      <c r="B29127" t="s">
        <v>48178</v>
      </c>
      <c r="C29127" t="s">
        <v>34</v>
      </c>
      <c r="D29127" t="s">
        <v>35</v>
      </c>
      <c r="E29127">
        <v>1</v>
      </c>
      <c r="F29127" s="2">
        <v>31.43</v>
      </c>
      <c r="G29127" s="3">
        <v>31.43</v>
      </c>
      <c r="H29127" s="3">
        <v>0.31430000000000002</v>
      </c>
      <c r="I29127" s="3">
        <v>1.4772099999999999</v>
      </c>
      <c r="J29127" s="3">
        <v>33.221510000000002</v>
      </c>
      <c r="K29127" s="4">
        <v>0.35</v>
      </c>
      <c r="L29127" s="73">
        <v>60.309818153846159</v>
      </c>
    </row>
    <row r="29128" spans="1:12" x14ac:dyDescent="0.35">
      <c r="A29128" s="1" t="s">
        <v>48179</v>
      </c>
      <c r="B29128" t="s">
        <v>48180</v>
      </c>
      <c r="C29128" t="s">
        <v>34</v>
      </c>
      <c r="D29128" t="s">
        <v>35</v>
      </c>
      <c r="E29128">
        <v>1</v>
      </c>
      <c r="F29128" s="2">
        <v>4244.22</v>
      </c>
      <c r="G29128" s="3">
        <v>4244.22</v>
      </c>
      <c r="H29128" s="3">
        <v>42.442200000000007</v>
      </c>
      <c r="I29128" s="3">
        <v>199.47834</v>
      </c>
      <c r="J29128" s="3">
        <v>4486.1405400000003</v>
      </c>
      <c r="K29128" s="4">
        <v>0.35000000000000003</v>
      </c>
      <c r="L29128" s="73">
        <v>8144.0705187692311</v>
      </c>
    </row>
    <row r="29129" spans="1:12" x14ac:dyDescent="0.35">
      <c r="A29129" s="1" t="s">
        <v>48181</v>
      </c>
      <c r="B29129" t="s">
        <v>48182</v>
      </c>
      <c r="C29129" t="s">
        <v>34</v>
      </c>
      <c r="D29129" t="s">
        <v>35</v>
      </c>
      <c r="E29129">
        <v>1</v>
      </c>
      <c r="F29129" s="2">
        <v>560.65</v>
      </c>
      <c r="G29129" s="3">
        <v>560.65</v>
      </c>
      <c r="H29129" s="3">
        <v>5.6064999999999996</v>
      </c>
      <c r="I29129" s="3">
        <v>26.350549999999998</v>
      </c>
      <c r="J29129" s="3">
        <v>592.60704999999996</v>
      </c>
      <c r="K29129" s="4">
        <v>0.35</v>
      </c>
      <c r="L29129" s="73">
        <v>1075.8097215384614</v>
      </c>
    </row>
    <row r="29130" spans="1:12" x14ac:dyDescent="0.35">
      <c r="A29130" s="1" t="s">
        <v>48183</v>
      </c>
      <c r="B29130" t="s">
        <v>48184</v>
      </c>
      <c r="C29130" t="s">
        <v>34</v>
      </c>
      <c r="D29130" t="s">
        <v>35</v>
      </c>
      <c r="E29130">
        <v>1</v>
      </c>
      <c r="F29130" s="2">
        <v>383</v>
      </c>
      <c r="G29130" s="3">
        <v>383</v>
      </c>
      <c r="H29130" s="3">
        <v>3.83</v>
      </c>
      <c r="I29130" s="3">
        <v>18.001000000000001</v>
      </c>
      <c r="J29130" s="3">
        <v>404.83099999999996</v>
      </c>
      <c r="K29130" s="4">
        <v>0.35</v>
      </c>
      <c r="L29130" s="73">
        <v>734.9239692307691</v>
      </c>
    </row>
    <row r="29131" spans="1:12" x14ac:dyDescent="0.35">
      <c r="A29131" s="1" t="s">
        <v>48185</v>
      </c>
      <c r="B29131" t="s">
        <v>48186</v>
      </c>
      <c r="C29131" t="s">
        <v>34</v>
      </c>
      <c r="D29131" t="s">
        <v>35</v>
      </c>
      <c r="E29131">
        <v>1</v>
      </c>
      <c r="F29131" s="2">
        <v>4314.6000000000004</v>
      </c>
      <c r="G29131" s="3">
        <v>4314.6000000000004</v>
      </c>
      <c r="H29131" s="3">
        <v>43.146000000000008</v>
      </c>
      <c r="I29131" s="3">
        <v>202.78620000000001</v>
      </c>
      <c r="J29131" s="3">
        <v>4560.5321999999996</v>
      </c>
      <c r="K29131" s="4">
        <v>0.35</v>
      </c>
      <c r="L29131" s="73">
        <v>8279.1199938461523</v>
      </c>
    </row>
    <row r="29132" spans="1:12" x14ac:dyDescent="0.35">
      <c r="A29132" s="1" t="s">
        <v>48187</v>
      </c>
      <c r="B29132" t="s">
        <v>48188</v>
      </c>
      <c r="C29132" t="s">
        <v>34</v>
      </c>
      <c r="D29132" t="s">
        <v>35</v>
      </c>
      <c r="E29132">
        <v>1</v>
      </c>
      <c r="F29132" s="2">
        <v>236.9</v>
      </c>
      <c r="G29132" s="3">
        <v>236.9</v>
      </c>
      <c r="H29132" s="3">
        <v>2.3690000000000002</v>
      </c>
      <c r="I29132" s="3">
        <v>11.1343</v>
      </c>
      <c r="J29132" s="3">
        <v>250.4033</v>
      </c>
      <c r="K29132" s="4">
        <v>0.34999999999999992</v>
      </c>
      <c r="L29132" s="73">
        <v>454.57829846153845</v>
      </c>
    </row>
    <row r="29133" spans="1:12" x14ac:dyDescent="0.35">
      <c r="A29133" s="1" t="s">
        <v>48189</v>
      </c>
      <c r="B29133" t="s">
        <v>48190</v>
      </c>
      <c r="C29133" t="s">
        <v>34</v>
      </c>
      <c r="D29133" t="s">
        <v>35</v>
      </c>
      <c r="E29133">
        <v>1</v>
      </c>
      <c r="F29133" s="2">
        <v>0.01</v>
      </c>
      <c r="G29133" s="3">
        <v>0.01</v>
      </c>
      <c r="H29133" s="3">
        <v>1E-4</v>
      </c>
      <c r="I29133" s="3">
        <v>4.6999999999999999E-4</v>
      </c>
      <c r="J29133" s="3">
        <v>1.057E-2</v>
      </c>
      <c r="K29133" s="4">
        <v>0.34999999999999992</v>
      </c>
      <c r="L29133" s="73">
        <v>1.918861538461538E-2</v>
      </c>
    </row>
    <row r="29134" spans="1:12" x14ac:dyDescent="0.35">
      <c r="A29134" s="1" t="s">
        <v>48191</v>
      </c>
      <c r="B29134" t="s">
        <v>48192</v>
      </c>
      <c r="C29134" t="s">
        <v>34</v>
      </c>
      <c r="D29134" t="s">
        <v>35</v>
      </c>
      <c r="E29134">
        <v>1</v>
      </c>
      <c r="F29134" s="2">
        <v>897.71</v>
      </c>
      <c r="G29134" s="3">
        <v>897.71</v>
      </c>
      <c r="H29134" s="3">
        <v>8.9771000000000001</v>
      </c>
      <c r="I29134" s="3">
        <v>42.192370000000004</v>
      </c>
      <c r="J29134" s="3">
        <v>948.87946999999997</v>
      </c>
      <c r="K29134" s="4">
        <v>0.35</v>
      </c>
      <c r="L29134" s="73">
        <v>1722.5811916923076</v>
      </c>
    </row>
    <row r="29135" spans="1:12" x14ac:dyDescent="0.35">
      <c r="A29135" s="1" t="s">
        <v>48193</v>
      </c>
      <c r="B29135" t="s">
        <v>48194</v>
      </c>
      <c r="C29135" t="s">
        <v>34</v>
      </c>
      <c r="D29135" t="s">
        <v>35</v>
      </c>
      <c r="E29135">
        <v>1</v>
      </c>
      <c r="F29135" s="2">
        <v>148</v>
      </c>
      <c r="G29135" s="3">
        <v>148</v>
      </c>
      <c r="H29135" s="3">
        <v>1.48</v>
      </c>
      <c r="I29135" s="3">
        <v>6.9560000000000004</v>
      </c>
      <c r="J29135" s="3">
        <v>156.43599999999998</v>
      </c>
      <c r="K29135" s="4">
        <v>0.35</v>
      </c>
      <c r="L29135" s="73">
        <v>283.99150769230766</v>
      </c>
    </row>
    <row r="29136" spans="1:12" x14ac:dyDescent="0.35">
      <c r="A29136" s="1" t="s">
        <v>48195</v>
      </c>
      <c r="B29136" t="s">
        <v>48196</v>
      </c>
      <c r="C29136" t="s">
        <v>34</v>
      </c>
      <c r="D29136" t="s">
        <v>35</v>
      </c>
      <c r="E29136">
        <v>1</v>
      </c>
      <c r="F29136" s="2">
        <v>164.89</v>
      </c>
      <c r="G29136" s="3">
        <v>164.89</v>
      </c>
      <c r="H29136" s="3">
        <v>1.6488999999999998</v>
      </c>
      <c r="I29136" s="3">
        <v>7.7498299999999993</v>
      </c>
      <c r="J29136" s="3">
        <v>174.28872999999999</v>
      </c>
      <c r="K29136" s="4">
        <v>0.34999999999999992</v>
      </c>
      <c r="L29136" s="73">
        <v>316.401079076923</v>
      </c>
    </row>
    <row r="29137" spans="1:12" x14ac:dyDescent="0.35">
      <c r="A29137" s="1" t="s">
        <v>48197</v>
      </c>
      <c r="B29137" t="s">
        <v>48198</v>
      </c>
      <c r="C29137" t="s">
        <v>34</v>
      </c>
      <c r="D29137" t="s">
        <v>35</v>
      </c>
      <c r="E29137">
        <v>1</v>
      </c>
      <c r="F29137" s="2">
        <v>590</v>
      </c>
      <c r="G29137" s="3">
        <v>590</v>
      </c>
      <c r="H29137" s="3">
        <v>5.9</v>
      </c>
      <c r="I29137" s="3">
        <v>27.73</v>
      </c>
      <c r="J29137" s="3">
        <v>623.63</v>
      </c>
      <c r="K29137" s="4">
        <v>0.35</v>
      </c>
      <c r="L29137" s="73">
        <v>1132.1283076923078</v>
      </c>
    </row>
    <row r="29138" spans="1:12" x14ac:dyDescent="0.35">
      <c r="A29138" s="1" t="s">
        <v>48199</v>
      </c>
      <c r="B29138" t="s">
        <v>17792</v>
      </c>
      <c r="C29138" t="s">
        <v>34</v>
      </c>
      <c r="D29138" t="s">
        <v>35</v>
      </c>
      <c r="E29138">
        <v>1</v>
      </c>
      <c r="F29138" s="2">
        <v>5384.15</v>
      </c>
      <c r="G29138" s="3">
        <v>5384.15</v>
      </c>
      <c r="H29138" s="3">
        <v>53.841499999999996</v>
      </c>
      <c r="I29138" s="3">
        <v>253.05504999999999</v>
      </c>
      <c r="J29138" s="3">
        <v>5691.04655</v>
      </c>
      <c r="K29138" s="4">
        <v>0.35</v>
      </c>
      <c r="L29138" s="73">
        <v>10331.438352307692</v>
      </c>
    </row>
    <row r="29139" spans="1:12" x14ac:dyDescent="0.35">
      <c r="A29139" s="1" t="s">
        <v>48200</v>
      </c>
      <c r="B29139" t="s">
        <v>48201</v>
      </c>
      <c r="C29139" t="s">
        <v>34</v>
      </c>
      <c r="D29139" t="s">
        <v>35</v>
      </c>
      <c r="E29139">
        <v>1</v>
      </c>
      <c r="F29139" s="2">
        <v>710.7</v>
      </c>
      <c r="G29139" s="3">
        <v>710.7</v>
      </c>
      <c r="H29139" s="3">
        <v>7.1070000000000002</v>
      </c>
      <c r="I29139" s="3">
        <v>33.402900000000002</v>
      </c>
      <c r="J29139" s="3">
        <v>751.20990000000006</v>
      </c>
      <c r="K29139" s="4">
        <v>0.34999999999999992</v>
      </c>
      <c r="L29139" s="73">
        <v>1363.7348953846154</v>
      </c>
    </row>
    <row r="29140" spans="1:12" x14ac:dyDescent="0.35">
      <c r="A29140" s="1" t="s">
        <v>48202</v>
      </c>
      <c r="B29140" t="s">
        <v>48203</v>
      </c>
      <c r="C29140" t="s">
        <v>34</v>
      </c>
      <c r="D29140" t="s">
        <v>35</v>
      </c>
      <c r="E29140">
        <v>1</v>
      </c>
      <c r="F29140" s="2">
        <v>224.75</v>
      </c>
      <c r="G29140" s="3">
        <v>224.75</v>
      </c>
      <c r="H29140" s="3">
        <v>2.2475000000000001</v>
      </c>
      <c r="I29140" s="3">
        <v>10.56325</v>
      </c>
      <c r="J29140" s="3">
        <v>237.56075000000001</v>
      </c>
      <c r="K29140" s="4">
        <v>0.34999999999999992</v>
      </c>
      <c r="L29140" s="73">
        <v>431.26413076923075</v>
      </c>
    </row>
    <row r="29141" spans="1:12" x14ac:dyDescent="0.35">
      <c r="A29141" s="1" t="s">
        <v>48204</v>
      </c>
      <c r="B29141" t="s">
        <v>48205</v>
      </c>
      <c r="C29141" t="s">
        <v>34</v>
      </c>
      <c r="D29141" t="s">
        <v>35</v>
      </c>
      <c r="E29141">
        <v>1</v>
      </c>
      <c r="F29141" s="2">
        <v>349.34</v>
      </c>
      <c r="G29141" s="3">
        <v>349.34</v>
      </c>
      <c r="H29141" s="3">
        <v>3.4933999999999998</v>
      </c>
      <c r="I29141" s="3">
        <v>16.418979999999998</v>
      </c>
      <c r="J29141" s="3">
        <v>369.25237999999996</v>
      </c>
      <c r="K29141" s="4">
        <v>0.34999999999999992</v>
      </c>
      <c r="L29141" s="73">
        <v>670.33508984615378</v>
      </c>
    </row>
    <row r="29142" spans="1:12" x14ac:dyDescent="0.35">
      <c r="A29142" s="1" t="s">
        <v>48206</v>
      </c>
      <c r="B29142" t="s">
        <v>21946</v>
      </c>
      <c r="C29142" t="s">
        <v>34</v>
      </c>
      <c r="D29142" t="s">
        <v>35</v>
      </c>
      <c r="E29142">
        <v>1</v>
      </c>
      <c r="F29142" s="2">
        <v>269.23</v>
      </c>
      <c r="G29142" s="3">
        <v>269.23</v>
      </c>
      <c r="H29142" s="3">
        <v>2.6923000000000004</v>
      </c>
      <c r="I29142" s="3">
        <v>12.65381</v>
      </c>
      <c r="J29142" s="3">
        <v>284.57611000000003</v>
      </c>
      <c r="K29142" s="4">
        <v>0.35</v>
      </c>
      <c r="L29142" s="73">
        <v>516.615092</v>
      </c>
    </row>
    <row r="29143" spans="1:12" x14ac:dyDescent="0.35">
      <c r="A29143" s="1" t="s">
        <v>48207</v>
      </c>
      <c r="B29143" t="s">
        <v>48208</v>
      </c>
      <c r="C29143" t="s">
        <v>34</v>
      </c>
      <c r="D29143" t="s">
        <v>35</v>
      </c>
      <c r="E29143">
        <v>1</v>
      </c>
      <c r="F29143" s="2">
        <v>163.30000000000001</v>
      </c>
      <c r="G29143" s="3">
        <v>163.30000000000001</v>
      </c>
      <c r="H29143" s="3">
        <v>1.6330000000000002</v>
      </c>
      <c r="I29143" s="3">
        <v>7.6751000000000005</v>
      </c>
      <c r="J29143" s="3">
        <v>172.60810000000004</v>
      </c>
      <c r="K29143" s="4">
        <v>0.35000000000000003</v>
      </c>
      <c r="L29143" s="73">
        <v>313.3500892307693</v>
      </c>
    </row>
    <row r="29144" spans="1:12" x14ac:dyDescent="0.35">
      <c r="A29144" s="1" t="s">
        <v>48209</v>
      </c>
      <c r="B29144" t="s">
        <v>18014</v>
      </c>
      <c r="C29144" t="s">
        <v>34</v>
      </c>
      <c r="D29144" t="s">
        <v>35</v>
      </c>
      <c r="E29144">
        <v>1</v>
      </c>
      <c r="F29144" s="2">
        <v>281</v>
      </c>
      <c r="G29144" s="3">
        <v>281</v>
      </c>
      <c r="H29144" s="3">
        <v>2.81</v>
      </c>
      <c r="I29144" s="3">
        <v>13.207000000000001</v>
      </c>
      <c r="J29144" s="3">
        <v>297.017</v>
      </c>
      <c r="K29144" s="4">
        <v>0.34999999999999992</v>
      </c>
      <c r="L29144" s="73">
        <v>539.20009230769222</v>
      </c>
    </row>
    <row r="29145" spans="1:12" x14ac:dyDescent="0.35">
      <c r="A29145" s="1" t="s">
        <v>48210</v>
      </c>
      <c r="B29145" t="s">
        <v>48211</v>
      </c>
      <c r="C29145" t="s">
        <v>34</v>
      </c>
      <c r="D29145" t="s">
        <v>35</v>
      </c>
      <c r="E29145">
        <v>1</v>
      </c>
      <c r="F29145" s="2">
        <v>8531.98</v>
      </c>
      <c r="G29145" s="3">
        <v>8531.98</v>
      </c>
      <c r="H29145" s="3">
        <v>85.319800000000001</v>
      </c>
      <c r="I29145" s="3">
        <v>401.00306</v>
      </c>
      <c r="J29145" s="3">
        <v>9018.3028599999998</v>
      </c>
      <c r="K29145" s="4">
        <v>0.35</v>
      </c>
      <c r="L29145" s="73">
        <v>16371.688268923075</v>
      </c>
    </row>
    <row r="29146" spans="1:12" x14ac:dyDescent="0.35">
      <c r="A29146" s="1" t="s">
        <v>48212</v>
      </c>
      <c r="B29146" t="s">
        <v>48213</v>
      </c>
      <c r="C29146" t="s">
        <v>34</v>
      </c>
      <c r="D29146" t="s">
        <v>35</v>
      </c>
      <c r="E29146">
        <v>1</v>
      </c>
      <c r="F29146" s="2">
        <v>2393.7199999999998</v>
      </c>
      <c r="G29146" s="3">
        <v>2393.7199999999998</v>
      </c>
      <c r="H29146" s="3">
        <v>23.937199999999997</v>
      </c>
      <c r="I29146" s="3">
        <v>112.50483999999999</v>
      </c>
      <c r="J29146" s="3">
        <v>2530.1620399999997</v>
      </c>
      <c r="K29146" s="4">
        <v>0.35</v>
      </c>
      <c r="L29146" s="73">
        <v>4593.2172418461532</v>
      </c>
    </row>
    <row r="29147" spans="1:12" x14ac:dyDescent="0.35">
      <c r="A29147" s="1" t="s">
        <v>48214</v>
      </c>
      <c r="B29147" t="s">
        <v>17941</v>
      </c>
      <c r="C29147" t="s">
        <v>34</v>
      </c>
      <c r="D29147" t="s">
        <v>35</v>
      </c>
      <c r="E29147">
        <v>1</v>
      </c>
      <c r="F29147" s="2">
        <v>1227.8800000000001</v>
      </c>
      <c r="G29147" s="3">
        <v>1227.8800000000001</v>
      </c>
      <c r="H29147" s="3">
        <v>12.278800000000002</v>
      </c>
      <c r="I29147" s="3">
        <v>57.710360000000009</v>
      </c>
      <c r="J29147" s="3">
        <v>1297.8691600000002</v>
      </c>
      <c r="K29147" s="4">
        <v>0.35</v>
      </c>
      <c r="L29147" s="73">
        <v>2356.1317058461541</v>
      </c>
    </row>
    <row r="29148" spans="1:12" x14ac:dyDescent="0.35">
      <c r="A29148" s="1" t="s">
        <v>48215</v>
      </c>
      <c r="B29148" t="s">
        <v>48216</v>
      </c>
      <c r="C29148" t="s">
        <v>34</v>
      </c>
      <c r="D29148" t="s">
        <v>35</v>
      </c>
      <c r="E29148">
        <v>1</v>
      </c>
      <c r="F29148" s="2">
        <v>121.85</v>
      </c>
      <c r="G29148" s="3">
        <v>121.85</v>
      </c>
      <c r="H29148" s="3">
        <v>1.2184999999999999</v>
      </c>
      <c r="I29148" s="3">
        <v>5.7269499999999995</v>
      </c>
      <c r="J29148" s="3">
        <v>128.79544999999999</v>
      </c>
      <c r="K29148" s="4">
        <v>0.35</v>
      </c>
      <c r="L29148" s="73">
        <v>233.81327846153843</v>
      </c>
    </row>
    <row r="29149" spans="1:12" x14ac:dyDescent="0.35">
      <c r="A29149" s="1" t="s">
        <v>48217</v>
      </c>
      <c r="B29149" t="s">
        <v>17508</v>
      </c>
      <c r="C29149" t="s">
        <v>34</v>
      </c>
      <c r="D29149" t="s">
        <v>35</v>
      </c>
      <c r="E29149">
        <v>1</v>
      </c>
      <c r="F29149" s="2">
        <v>17152.830000000002</v>
      </c>
      <c r="G29149" s="3">
        <v>17152.830000000002</v>
      </c>
      <c r="H29149" s="3">
        <v>171.52830000000003</v>
      </c>
      <c r="I29149" s="3">
        <v>806.18301000000008</v>
      </c>
      <c r="J29149" s="3">
        <v>18130.541310000004</v>
      </c>
      <c r="K29149" s="4">
        <v>0.35</v>
      </c>
      <c r="L29149" s="73">
        <v>32913.905762769238</v>
      </c>
    </row>
    <row r="29150" spans="1:12" x14ac:dyDescent="0.35">
      <c r="A29150" s="1" t="s">
        <v>48218</v>
      </c>
      <c r="B29150" t="s">
        <v>26540</v>
      </c>
      <c r="C29150" t="s">
        <v>34</v>
      </c>
      <c r="D29150" t="s">
        <v>35</v>
      </c>
      <c r="E29150">
        <v>1</v>
      </c>
      <c r="F29150" s="2">
        <v>7800</v>
      </c>
      <c r="G29150" s="3">
        <v>7800</v>
      </c>
      <c r="H29150" s="3">
        <v>78</v>
      </c>
      <c r="I29150" s="3">
        <v>366.6</v>
      </c>
      <c r="J29150" s="3">
        <v>8244.6</v>
      </c>
      <c r="K29150" s="4">
        <v>0.35</v>
      </c>
      <c r="L29150" s="73">
        <v>14967.119999999999</v>
      </c>
    </row>
    <row r="29151" spans="1:12" x14ac:dyDescent="0.35">
      <c r="A29151" s="1" t="s">
        <v>48219</v>
      </c>
      <c r="B29151" t="s">
        <v>48220</v>
      </c>
      <c r="C29151" t="s">
        <v>34</v>
      </c>
      <c r="D29151" t="s">
        <v>35</v>
      </c>
      <c r="E29151">
        <v>1</v>
      </c>
      <c r="F29151" s="2">
        <v>1578.25</v>
      </c>
      <c r="G29151" s="3">
        <v>1578.25</v>
      </c>
      <c r="H29151" s="3">
        <v>15.782500000000001</v>
      </c>
      <c r="I29151" s="3">
        <v>74.177750000000003</v>
      </c>
      <c r="J29151" s="3">
        <v>1668.2102500000001</v>
      </c>
      <c r="K29151" s="4">
        <v>0.35000000000000003</v>
      </c>
      <c r="L29151" s="73">
        <v>3028.4432230769235</v>
      </c>
    </row>
    <row r="29152" spans="1:12" x14ac:dyDescent="0.35">
      <c r="A29152" s="1" t="s">
        <v>48221</v>
      </c>
      <c r="B29152" t="s">
        <v>17841</v>
      </c>
      <c r="C29152" t="s">
        <v>34</v>
      </c>
      <c r="D29152" t="s">
        <v>35</v>
      </c>
      <c r="E29152">
        <v>1</v>
      </c>
      <c r="F29152" s="2">
        <v>506</v>
      </c>
      <c r="G29152" s="3">
        <v>506</v>
      </c>
      <c r="H29152" s="3">
        <v>5.0600000000000005</v>
      </c>
      <c r="I29152" s="3">
        <v>23.782</v>
      </c>
      <c r="J29152" s="3">
        <v>534.84199999999998</v>
      </c>
      <c r="K29152" s="4">
        <v>0.35000000000000003</v>
      </c>
      <c r="L29152" s="73">
        <v>970.94393846153844</v>
      </c>
    </row>
    <row r="29153" spans="1:12" x14ac:dyDescent="0.35">
      <c r="A29153" s="1" t="s">
        <v>48222</v>
      </c>
      <c r="B29153" t="s">
        <v>48223</v>
      </c>
      <c r="C29153" t="s">
        <v>34</v>
      </c>
      <c r="D29153" t="s">
        <v>35</v>
      </c>
      <c r="E29153">
        <v>1</v>
      </c>
      <c r="F29153" s="2">
        <v>202</v>
      </c>
      <c r="G29153" s="3">
        <v>202</v>
      </c>
      <c r="H29153" s="3">
        <v>2.02</v>
      </c>
      <c r="I29153" s="3">
        <v>9.4939999999999998</v>
      </c>
      <c r="J29153" s="3">
        <v>213.51400000000001</v>
      </c>
      <c r="K29153" s="4">
        <v>0.34999999999999992</v>
      </c>
      <c r="L29153" s="73">
        <v>387.61003076923078</v>
      </c>
    </row>
    <row r="29154" spans="1:12" x14ac:dyDescent="0.35">
      <c r="A29154" s="1" t="s">
        <v>48224</v>
      </c>
      <c r="B29154" t="s">
        <v>48225</v>
      </c>
      <c r="C29154" t="s">
        <v>34</v>
      </c>
      <c r="D29154" t="s">
        <v>35</v>
      </c>
      <c r="E29154">
        <v>1</v>
      </c>
      <c r="F29154" s="2">
        <v>892.04</v>
      </c>
      <c r="G29154" s="3">
        <v>892.04</v>
      </c>
      <c r="H29154" s="3">
        <v>8.920399999999999</v>
      </c>
      <c r="I29154" s="3">
        <v>41.925879999999999</v>
      </c>
      <c r="J29154" s="3">
        <v>942.88627999999994</v>
      </c>
      <c r="K29154" s="4">
        <v>0.34999999999999992</v>
      </c>
      <c r="L29154" s="73">
        <v>1711.7012467692305</v>
      </c>
    </row>
    <row r="29155" spans="1:12" x14ac:dyDescent="0.35">
      <c r="A29155" s="1" t="s">
        <v>48226</v>
      </c>
      <c r="B29155" t="s">
        <v>48227</v>
      </c>
      <c r="C29155" t="s">
        <v>34</v>
      </c>
      <c r="D29155" t="s">
        <v>35</v>
      </c>
      <c r="E29155">
        <v>1</v>
      </c>
      <c r="F29155" s="2">
        <v>3965.06</v>
      </c>
      <c r="G29155" s="3">
        <v>3965.06</v>
      </c>
      <c r="H29155" s="3">
        <v>39.650599999999997</v>
      </c>
      <c r="I29155" s="3">
        <v>186.35782</v>
      </c>
      <c r="J29155" s="3">
        <v>4191.0684199999996</v>
      </c>
      <c r="K29155" s="4">
        <v>0.35</v>
      </c>
      <c r="L29155" s="73">
        <v>7608.4011316923061</v>
      </c>
    </row>
    <row r="29156" spans="1:12" x14ac:dyDescent="0.35">
      <c r="A29156" s="1" t="s">
        <v>48228</v>
      </c>
      <c r="B29156" t="s">
        <v>48229</v>
      </c>
      <c r="C29156" t="s">
        <v>34</v>
      </c>
      <c r="D29156" t="s">
        <v>35</v>
      </c>
      <c r="E29156">
        <v>1</v>
      </c>
      <c r="F29156" s="2">
        <v>3168</v>
      </c>
      <c r="G29156" s="3">
        <v>3168</v>
      </c>
      <c r="H29156" s="3">
        <v>31.68</v>
      </c>
      <c r="I29156" s="3">
        <v>148.89599999999999</v>
      </c>
      <c r="J29156" s="3">
        <v>3348.576</v>
      </c>
      <c r="K29156" s="4">
        <v>0.35000000000000003</v>
      </c>
      <c r="L29156" s="73">
        <v>6078.9533538461537</v>
      </c>
    </row>
    <row r="29157" spans="1:12" x14ac:dyDescent="0.35">
      <c r="A29157" s="1" t="s">
        <v>48230</v>
      </c>
      <c r="B29157" t="s">
        <v>48231</v>
      </c>
      <c r="C29157" t="s">
        <v>34</v>
      </c>
      <c r="D29157" t="s">
        <v>35</v>
      </c>
      <c r="E29157">
        <v>1</v>
      </c>
      <c r="F29157" s="2">
        <v>293</v>
      </c>
      <c r="G29157" s="3">
        <v>293</v>
      </c>
      <c r="H29157" s="3">
        <v>2.93</v>
      </c>
      <c r="I29157" s="3">
        <v>13.771000000000001</v>
      </c>
      <c r="J29157" s="3">
        <v>309.70100000000002</v>
      </c>
      <c r="K29157" s="4">
        <v>0.35</v>
      </c>
      <c r="L29157" s="73">
        <v>562.22643076923077</v>
      </c>
    </row>
    <row r="29158" spans="1:12" x14ac:dyDescent="0.35">
      <c r="A29158" s="1" t="s">
        <v>48232</v>
      </c>
      <c r="B29158" t="s">
        <v>48233</v>
      </c>
      <c r="C29158" t="s">
        <v>34</v>
      </c>
      <c r="D29158" t="s">
        <v>35</v>
      </c>
      <c r="E29158">
        <v>1</v>
      </c>
      <c r="F29158" s="2">
        <v>1712</v>
      </c>
      <c r="G29158" s="3">
        <v>1712</v>
      </c>
      <c r="H29158" s="3">
        <v>17.12</v>
      </c>
      <c r="I29158" s="3">
        <v>80.463999999999999</v>
      </c>
      <c r="J29158" s="3">
        <v>1809.5839999999998</v>
      </c>
      <c r="K29158" s="4">
        <v>0.35000000000000003</v>
      </c>
      <c r="L29158" s="73">
        <v>3285.0909538461538</v>
      </c>
    </row>
    <row r="29159" spans="1:12" x14ac:dyDescent="0.35">
      <c r="A29159" s="1" t="s">
        <v>48234</v>
      </c>
      <c r="B29159" t="s">
        <v>48235</v>
      </c>
      <c r="C29159" t="s">
        <v>34</v>
      </c>
      <c r="D29159" t="s">
        <v>35</v>
      </c>
      <c r="E29159">
        <v>1</v>
      </c>
      <c r="F29159" s="2">
        <v>2114</v>
      </c>
      <c r="G29159" s="3">
        <v>2114</v>
      </c>
      <c r="H29159" s="3">
        <v>21.14</v>
      </c>
      <c r="I29159" s="3">
        <v>99.358000000000004</v>
      </c>
      <c r="J29159" s="3">
        <v>2234.498</v>
      </c>
      <c r="K29159" s="4">
        <v>0.34999999999999992</v>
      </c>
      <c r="L29159" s="73">
        <v>4056.4732923076922</v>
      </c>
    </row>
    <row r="29160" spans="1:12" x14ac:dyDescent="0.35">
      <c r="A29160" s="1" t="s">
        <v>48236</v>
      </c>
      <c r="B29160" t="s">
        <v>48237</v>
      </c>
      <c r="C29160" t="s">
        <v>34</v>
      </c>
      <c r="D29160" t="s">
        <v>35</v>
      </c>
      <c r="E29160">
        <v>1</v>
      </c>
      <c r="F29160" s="2">
        <v>4224</v>
      </c>
      <c r="G29160" s="3">
        <v>4224</v>
      </c>
      <c r="H29160" s="3">
        <v>42.24</v>
      </c>
      <c r="I29160" s="3">
        <v>198.52799999999999</v>
      </c>
      <c r="J29160" s="3">
        <v>4464.768</v>
      </c>
      <c r="K29160" s="4">
        <v>0.35</v>
      </c>
      <c r="L29160" s="73">
        <v>8105.2711384615377</v>
      </c>
    </row>
    <row r="29161" spans="1:12" x14ac:dyDescent="0.35">
      <c r="A29161" s="1" t="s">
        <v>48238</v>
      </c>
      <c r="B29161" t="s">
        <v>48239</v>
      </c>
      <c r="C29161" t="s">
        <v>34</v>
      </c>
      <c r="D29161" t="s">
        <v>35</v>
      </c>
      <c r="E29161">
        <v>1</v>
      </c>
      <c r="F29161" s="2">
        <v>350.02</v>
      </c>
      <c r="G29161" s="3">
        <v>350.02</v>
      </c>
      <c r="H29161" s="3">
        <v>3.5002</v>
      </c>
      <c r="I29161" s="3">
        <v>16.450939999999999</v>
      </c>
      <c r="J29161" s="3">
        <v>369.97113999999999</v>
      </c>
      <c r="K29161" s="4">
        <v>0.35</v>
      </c>
      <c r="L29161" s="73">
        <v>671.63991569230757</v>
      </c>
    </row>
    <row r="29162" spans="1:12" x14ac:dyDescent="0.35">
      <c r="A29162" s="1" t="s">
        <v>48240</v>
      </c>
      <c r="B29162" t="s">
        <v>17648</v>
      </c>
      <c r="C29162" t="s">
        <v>34</v>
      </c>
      <c r="D29162" t="s">
        <v>35</v>
      </c>
      <c r="E29162">
        <v>1</v>
      </c>
      <c r="F29162" s="2">
        <v>182</v>
      </c>
      <c r="G29162" s="3">
        <v>182</v>
      </c>
      <c r="H29162" s="3">
        <v>1.82</v>
      </c>
      <c r="I29162" s="3">
        <v>8.5540000000000003</v>
      </c>
      <c r="J29162" s="3">
        <v>192.374</v>
      </c>
      <c r="K29162" s="4">
        <v>0.35</v>
      </c>
      <c r="L29162" s="73">
        <v>349.2328</v>
      </c>
    </row>
    <row r="29163" spans="1:12" x14ac:dyDescent="0.35">
      <c r="A29163" s="1" t="s">
        <v>48241</v>
      </c>
      <c r="B29163" t="s">
        <v>48242</v>
      </c>
      <c r="C29163" t="s">
        <v>34</v>
      </c>
      <c r="D29163" t="s">
        <v>35</v>
      </c>
      <c r="E29163">
        <v>1</v>
      </c>
      <c r="F29163" s="2">
        <v>9384.7099999999991</v>
      </c>
      <c r="G29163" s="3">
        <v>9384.7099999999991</v>
      </c>
      <c r="H29163" s="3">
        <v>93.847099999999998</v>
      </c>
      <c r="I29163" s="3">
        <v>441.08136999999994</v>
      </c>
      <c r="J29163" s="3">
        <v>9919.6384699999999</v>
      </c>
      <c r="K29163" s="4">
        <v>0.34999999999999992</v>
      </c>
      <c r="L29163" s="73">
        <v>18007.959068615382</v>
      </c>
    </row>
    <row r="29164" spans="1:12" x14ac:dyDescent="0.35">
      <c r="A29164" s="1" t="s">
        <v>48243</v>
      </c>
      <c r="B29164" t="s">
        <v>48244</v>
      </c>
      <c r="C29164" t="s">
        <v>34</v>
      </c>
      <c r="D29164" t="s">
        <v>35</v>
      </c>
      <c r="E29164">
        <v>1</v>
      </c>
      <c r="F29164" s="2">
        <v>280.85000000000002</v>
      </c>
      <c r="G29164" s="3">
        <v>280.85000000000002</v>
      </c>
      <c r="H29164" s="3">
        <v>2.8085000000000004</v>
      </c>
      <c r="I29164" s="3">
        <v>13.199950000000001</v>
      </c>
      <c r="J29164" s="3">
        <v>296.85845</v>
      </c>
      <c r="K29164" s="4">
        <v>0.34999999999999992</v>
      </c>
      <c r="L29164" s="73">
        <v>538.91226307692307</v>
      </c>
    </row>
    <row r="29165" spans="1:12" x14ac:dyDescent="0.35">
      <c r="A29165" s="1" t="s">
        <v>48245</v>
      </c>
      <c r="B29165" t="s">
        <v>48246</v>
      </c>
      <c r="C29165" t="s">
        <v>34</v>
      </c>
      <c r="D29165" t="s">
        <v>35</v>
      </c>
      <c r="E29165">
        <v>1</v>
      </c>
      <c r="F29165" s="2">
        <v>1177</v>
      </c>
      <c r="G29165" s="3">
        <v>1177</v>
      </c>
      <c r="H29165" s="3">
        <v>11.77</v>
      </c>
      <c r="I29165" s="3">
        <v>55.319000000000003</v>
      </c>
      <c r="J29165" s="3">
        <v>1244.0889999999999</v>
      </c>
      <c r="K29165" s="4">
        <v>0.35000000000000003</v>
      </c>
      <c r="L29165" s="73">
        <v>2258.5000307692308</v>
      </c>
    </row>
    <row r="29166" spans="1:12" x14ac:dyDescent="0.35">
      <c r="A29166" s="1" t="s">
        <v>48247</v>
      </c>
      <c r="B29166" t="s">
        <v>25828</v>
      </c>
      <c r="C29166" t="s">
        <v>34</v>
      </c>
      <c r="D29166" t="s">
        <v>35</v>
      </c>
      <c r="E29166">
        <v>1</v>
      </c>
      <c r="F29166" s="2">
        <v>1537.5</v>
      </c>
      <c r="G29166" s="3">
        <v>1537.5</v>
      </c>
      <c r="H29166" s="3">
        <v>15.375</v>
      </c>
      <c r="I29166" s="3">
        <v>72.262500000000003</v>
      </c>
      <c r="J29166" s="3">
        <v>1625.1375</v>
      </c>
      <c r="K29166" s="4">
        <v>0.35000000000000003</v>
      </c>
      <c r="L29166" s="73">
        <v>2950.2496153846155</v>
      </c>
    </row>
    <row r="29167" spans="1:12" x14ac:dyDescent="0.35">
      <c r="A29167" s="1" t="s">
        <v>48248</v>
      </c>
      <c r="B29167" t="s">
        <v>48249</v>
      </c>
      <c r="C29167" t="s">
        <v>34</v>
      </c>
      <c r="D29167" t="s">
        <v>35</v>
      </c>
      <c r="E29167">
        <v>1</v>
      </c>
      <c r="F29167" s="2">
        <v>363.4</v>
      </c>
      <c r="G29167" s="3">
        <v>363.4</v>
      </c>
      <c r="H29167" s="3">
        <v>3.6339999999999999</v>
      </c>
      <c r="I29167" s="3">
        <v>17.079799999999999</v>
      </c>
      <c r="J29167" s="3">
        <v>384.11379999999997</v>
      </c>
      <c r="K29167" s="4">
        <v>0.34999999999999992</v>
      </c>
      <c r="L29167" s="73">
        <v>697.31428307692295</v>
      </c>
    </row>
    <row r="29168" spans="1:12" x14ac:dyDescent="0.35">
      <c r="A29168" s="1" t="s">
        <v>48250</v>
      </c>
      <c r="B29168" t="s">
        <v>48251</v>
      </c>
      <c r="C29168" t="s">
        <v>34</v>
      </c>
      <c r="D29168" t="s">
        <v>35</v>
      </c>
      <c r="E29168">
        <v>1</v>
      </c>
      <c r="F29168" s="2">
        <v>1343.99</v>
      </c>
      <c r="G29168" s="3">
        <v>1343.99</v>
      </c>
      <c r="H29168" s="3">
        <v>13.4399</v>
      </c>
      <c r="I29168" s="3">
        <v>63.167529999999999</v>
      </c>
      <c r="J29168" s="3">
        <v>1420.59743</v>
      </c>
      <c r="K29168" s="4">
        <v>0.35</v>
      </c>
      <c r="L29168" s="73">
        <v>2578.9307190769232</v>
      </c>
    </row>
    <row r="29169" spans="1:12" x14ac:dyDescent="0.35">
      <c r="A29169" s="1" t="s">
        <v>48252</v>
      </c>
      <c r="B29169" t="s">
        <v>48253</v>
      </c>
      <c r="C29169" t="s">
        <v>34</v>
      </c>
      <c r="D29169" t="s">
        <v>35</v>
      </c>
      <c r="E29169">
        <v>1</v>
      </c>
      <c r="F29169" s="2">
        <v>0.01</v>
      </c>
      <c r="G29169" s="3">
        <v>0.01</v>
      </c>
      <c r="H29169" s="3">
        <v>1E-4</v>
      </c>
      <c r="I29169" s="3">
        <v>4.6999999999999999E-4</v>
      </c>
      <c r="J29169" s="3">
        <v>1.057E-2</v>
      </c>
      <c r="K29169" s="4">
        <v>0.34999999999999992</v>
      </c>
      <c r="L29169" s="73">
        <v>1.918861538461538E-2</v>
      </c>
    </row>
    <row r="29170" spans="1:12" x14ac:dyDescent="0.35">
      <c r="A29170" s="1" t="s">
        <v>48254</v>
      </c>
      <c r="B29170" t="s">
        <v>48000</v>
      </c>
      <c r="C29170" t="s">
        <v>34</v>
      </c>
      <c r="D29170" t="s">
        <v>35</v>
      </c>
      <c r="E29170">
        <v>1</v>
      </c>
      <c r="F29170" s="2">
        <v>337.32</v>
      </c>
      <c r="G29170" s="3">
        <v>337.32</v>
      </c>
      <c r="H29170" s="3">
        <v>3.3732000000000002</v>
      </c>
      <c r="I29170" s="3">
        <v>15.854039999999999</v>
      </c>
      <c r="J29170" s="3">
        <v>356.54723999999999</v>
      </c>
      <c r="K29170" s="4">
        <v>0.34999999999999992</v>
      </c>
      <c r="L29170" s="73">
        <v>647.27037415384609</v>
      </c>
    </row>
    <row r="29171" spans="1:12" x14ac:dyDescent="0.35">
      <c r="A29171" s="1" t="s">
        <v>48255</v>
      </c>
      <c r="B29171" t="s">
        <v>17944</v>
      </c>
      <c r="C29171" t="s">
        <v>34</v>
      </c>
      <c r="D29171" t="s">
        <v>35</v>
      </c>
      <c r="E29171">
        <v>1</v>
      </c>
      <c r="F29171" s="2">
        <v>3088.8</v>
      </c>
      <c r="G29171" s="3">
        <v>3088.8</v>
      </c>
      <c r="H29171" s="3">
        <v>30.888000000000002</v>
      </c>
      <c r="I29171" s="3">
        <v>145.17360000000002</v>
      </c>
      <c r="J29171" s="3">
        <v>3264.8616000000002</v>
      </c>
      <c r="K29171" s="4">
        <v>0.35000000000000003</v>
      </c>
      <c r="L29171" s="73">
        <v>5926.9795200000008</v>
      </c>
    </row>
    <row r="29172" spans="1:12" x14ac:dyDescent="0.35">
      <c r="A29172" s="1" t="s">
        <v>48256</v>
      </c>
      <c r="B29172" t="s">
        <v>19053</v>
      </c>
      <c r="C29172" t="s">
        <v>34</v>
      </c>
      <c r="D29172" t="s">
        <v>35</v>
      </c>
      <c r="E29172">
        <v>1</v>
      </c>
      <c r="F29172" s="2">
        <v>126</v>
      </c>
      <c r="G29172" s="3">
        <v>126</v>
      </c>
      <c r="H29172" s="3">
        <v>1.26</v>
      </c>
      <c r="I29172" s="3">
        <v>5.9219999999999997</v>
      </c>
      <c r="J29172" s="3">
        <v>133.18200000000002</v>
      </c>
      <c r="K29172" s="4">
        <v>0.35000000000000003</v>
      </c>
      <c r="L29172" s="73">
        <v>241.77655384615389</v>
      </c>
    </row>
    <row r="29173" spans="1:12" x14ac:dyDescent="0.35">
      <c r="A29173" s="1" t="s">
        <v>48257</v>
      </c>
      <c r="B29173" t="s">
        <v>20086</v>
      </c>
      <c r="C29173" t="s">
        <v>34</v>
      </c>
      <c r="D29173" t="s">
        <v>35</v>
      </c>
      <c r="E29173">
        <v>1</v>
      </c>
      <c r="F29173" s="2">
        <v>997</v>
      </c>
      <c r="G29173" s="3">
        <v>997</v>
      </c>
      <c r="H29173" s="3">
        <v>9.9700000000000006</v>
      </c>
      <c r="I29173" s="3">
        <v>46.859000000000002</v>
      </c>
      <c r="J29173" s="3">
        <v>1053.829</v>
      </c>
      <c r="K29173" s="4">
        <v>0.34999999999999992</v>
      </c>
      <c r="L29173" s="73">
        <v>1913.1049538461534</v>
      </c>
    </row>
    <row r="29174" spans="1:12" x14ac:dyDescent="0.35">
      <c r="A29174" s="1" t="s">
        <v>48258</v>
      </c>
      <c r="B29174" t="s">
        <v>18973</v>
      </c>
      <c r="C29174" t="s">
        <v>34</v>
      </c>
      <c r="D29174" t="s">
        <v>35</v>
      </c>
      <c r="E29174">
        <v>1</v>
      </c>
      <c r="F29174" s="2">
        <v>802</v>
      </c>
      <c r="G29174" s="3">
        <v>802</v>
      </c>
      <c r="H29174" s="3">
        <v>8.02</v>
      </c>
      <c r="I29174" s="3">
        <v>37.694000000000003</v>
      </c>
      <c r="J29174" s="3">
        <v>847.71399999999994</v>
      </c>
      <c r="K29174" s="4">
        <v>0.35</v>
      </c>
      <c r="L29174" s="73">
        <v>1538.9269538461538</v>
      </c>
    </row>
    <row r="29175" spans="1:12" x14ac:dyDescent="0.35">
      <c r="A29175" s="1" t="s">
        <v>48259</v>
      </c>
      <c r="B29175" t="s">
        <v>48260</v>
      </c>
      <c r="C29175" t="s">
        <v>34</v>
      </c>
      <c r="D29175" t="s">
        <v>35</v>
      </c>
      <c r="E29175">
        <v>1</v>
      </c>
      <c r="F29175" s="2">
        <v>375</v>
      </c>
      <c r="G29175" s="3">
        <v>375</v>
      </c>
      <c r="H29175" s="3">
        <v>3.75</v>
      </c>
      <c r="I29175" s="3">
        <v>17.625</v>
      </c>
      <c r="J29175" s="3">
        <v>396.375</v>
      </c>
      <c r="K29175" s="4">
        <v>0.35</v>
      </c>
      <c r="L29175" s="73">
        <v>719.57307692307688</v>
      </c>
    </row>
    <row r="29176" spans="1:12" x14ac:dyDescent="0.35">
      <c r="A29176" s="1" t="s">
        <v>48261</v>
      </c>
      <c r="B29176" t="s">
        <v>48262</v>
      </c>
      <c r="C29176" t="s">
        <v>34</v>
      </c>
      <c r="D29176" t="s">
        <v>35</v>
      </c>
      <c r="E29176">
        <v>1</v>
      </c>
      <c r="F29176" s="2">
        <v>395.16</v>
      </c>
      <c r="G29176" s="3">
        <v>395.16</v>
      </c>
      <c r="H29176" s="3">
        <v>3.9516000000000004</v>
      </c>
      <c r="I29176" s="3">
        <v>18.572520000000001</v>
      </c>
      <c r="J29176" s="3">
        <v>417.68412000000001</v>
      </c>
      <c r="K29176" s="4">
        <v>0.35000000000000003</v>
      </c>
      <c r="L29176" s="73">
        <v>758.2573255384616</v>
      </c>
    </row>
    <row r="29177" spans="1:12" x14ac:dyDescent="0.35">
      <c r="A29177" s="1" t="s">
        <v>48263</v>
      </c>
      <c r="B29177" t="s">
        <v>48264</v>
      </c>
      <c r="C29177" t="s">
        <v>34</v>
      </c>
      <c r="D29177" t="s">
        <v>35</v>
      </c>
      <c r="E29177">
        <v>1</v>
      </c>
      <c r="F29177" s="2">
        <v>991.82</v>
      </c>
      <c r="G29177" s="3">
        <v>991.82</v>
      </c>
      <c r="H29177" s="3">
        <v>9.9182000000000006</v>
      </c>
      <c r="I29177" s="3">
        <v>46.615540000000003</v>
      </c>
      <c r="J29177" s="3">
        <v>1048.35374</v>
      </c>
      <c r="K29177" s="4">
        <v>0.34999999999999992</v>
      </c>
      <c r="L29177" s="73">
        <v>1903.1652510769229</v>
      </c>
    </row>
    <row r="29178" spans="1:12" x14ac:dyDescent="0.35">
      <c r="A29178" s="1" t="s">
        <v>48265</v>
      </c>
      <c r="B29178" t="s">
        <v>17440</v>
      </c>
      <c r="C29178" t="s">
        <v>34</v>
      </c>
      <c r="D29178" t="s">
        <v>35</v>
      </c>
      <c r="E29178">
        <v>1</v>
      </c>
      <c r="F29178" s="2">
        <v>3.6</v>
      </c>
      <c r="G29178" s="3">
        <v>3.6</v>
      </c>
      <c r="H29178" s="3">
        <v>3.6000000000000004E-2</v>
      </c>
      <c r="I29178" s="3">
        <v>0.16920000000000002</v>
      </c>
      <c r="J29178" s="3">
        <v>3.8052000000000001</v>
      </c>
      <c r="K29178" s="4">
        <v>0.34999999999999992</v>
      </c>
      <c r="L29178" s="73">
        <v>6.9079015384615383</v>
      </c>
    </row>
    <row r="29179" spans="1:12" x14ac:dyDescent="0.35">
      <c r="A29179" s="1" t="s">
        <v>48266</v>
      </c>
      <c r="B29179" t="s">
        <v>48267</v>
      </c>
      <c r="C29179" t="s">
        <v>34</v>
      </c>
      <c r="D29179" t="s">
        <v>35</v>
      </c>
      <c r="E29179">
        <v>1</v>
      </c>
      <c r="F29179" s="2">
        <v>291</v>
      </c>
      <c r="G29179" s="3">
        <v>291</v>
      </c>
      <c r="H29179" s="3">
        <v>2.91</v>
      </c>
      <c r="I29179" s="3">
        <v>13.677</v>
      </c>
      <c r="J29179" s="3">
        <v>307.58700000000005</v>
      </c>
      <c r="K29179" s="4">
        <v>0.35</v>
      </c>
      <c r="L29179" s="73">
        <v>558.38870769230778</v>
      </c>
    </row>
    <row r="29180" spans="1:12" x14ac:dyDescent="0.35">
      <c r="A29180" s="1" t="s">
        <v>48268</v>
      </c>
      <c r="B29180" t="s">
        <v>48269</v>
      </c>
      <c r="C29180" t="s">
        <v>34</v>
      </c>
      <c r="D29180" t="s">
        <v>35</v>
      </c>
      <c r="E29180">
        <v>1</v>
      </c>
      <c r="F29180" s="2">
        <v>378.11</v>
      </c>
      <c r="G29180" s="3">
        <v>378.11</v>
      </c>
      <c r="H29180" s="3">
        <v>3.7811000000000003</v>
      </c>
      <c r="I29180" s="3">
        <v>17.771170000000001</v>
      </c>
      <c r="J29180" s="3">
        <v>399.66226999999998</v>
      </c>
      <c r="K29180" s="4">
        <v>0.35000000000000003</v>
      </c>
      <c r="L29180" s="73">
        <v>725.54073630769233</v>
      </c>
    </row>
    <row r="29181" spans="1:12" x14ac:dyDescent="0.35">
      <c r="A29181" s="1" t="s">
        <v>48270</v>
      </c>
      <c r="B29181" t="s">
        <v>48271</v>
      </c>
      <c r="C29181" t="s">
        <v>34</v>
      </c>
      <c r="D29181" t="s">
        <v>35</v>
      </c>
      <c r="E29181">
        <v>1</v>
      </c>
      <c r="F29181" s="2">
        <v>52</v>
      </c>
      <c r="G29181" s="3">
        <v>52</v>
      </c>
      <c r="H29181" s="3">
        <v>0.52</v>
      </c>
      <c r="I29181" s="3">
        <v>2.444</v>
      </c>
      <c r="J29181" s="3">
        <v>54.964000000000006</v>
      </c>
      <c r="K29181" s="4">
        <v>0.34999999999999992</v>
      </c>
      <c r="L29181" s="73">
        <v>99.780799999999999</v>
      </c>
    </row>
    <row r="29182" spans="1:12" x14ac:dyDescent="0.35">
      <c r="A29182" s="1" t="s">
        <v>48272</v>
      </c>
      <c r="B29182" t="s">
        <v>48273</v>
      </c>
      <c r="C29182" t="s">
        <v>34</v>
      </c>
      <c r="D29182" t="s">
        <v>35</v>
      </c>
      <c r="E29182">
        <v>1</v>
      </c>
      <c r="F29182" s="2">
        <v>307</v>
      </c>
      <c r="G29182" s="3">
        <v>307</v>
      </c>
      <c r="H29182" s="3">
        <v>3.0700000000000003</v>
      </c>
      <c r="I29182" s="3">
        <v>14.429</v>
      </c>
      <c r="J29182" s="3">
        <v>324.49899999999997</v>
      </c>
      <c r="K29182" s="4">
        <v>0.35</v>
      </c>
      <c r="L29182" s="73">
        <v>589.09049230769222</v>
      </c>
    </row>
    <row r="29183" spans="1:12" x14ac:dyDescent="0.35">
      <c r="A29183" s="1" t="s">
        <v>48274</v>
      </c>
      <c r="B29183" t="s">
        <v>48275</v>
      </c>
      <c r="C29183" t="s">
        <v>34</v>
      </c>
      <c r="D29183" t="s">
        <v>35</v>
      </c>
      <c r="E29183">
        <v>1</v>
      </c>
      <c r="F29183" s="2">
        <v>7247.25</v>
      </c>
      <c r="G29183" s="3">
        <v>7247.25</v>
      </c>
      <c r="H29183" s="3">
        <v>72.472499999999997</v>
      </c>
      <c r="I29183" s="3">
        <v>340.62074999999999</v>
      </c>
      <c r="J29183" s="3">
        <v>7660.3432499999999</v>
      </c>
      <c r="K29183" s="4">
        <v>0.35</v>
      </c>
      <c r="L29183" s="73">
        <v>13906.469284615383</v>
      </c>
    </row>
    <row r="29184" spans="1:12" x14ac:dyDescent="0.35">
      <c r="A29184" s="1" t="s">
        <v>48276</v>
      </c>
      <c r="B29184" t="s">
        <v>48277</v>
      </c>
      <c r="C29184" t="s">
        <v>34</v>
      </c>
      <c r="D29184" t="s">
        <v>35</v>
      </c>
      <c r="E29184">
        <v>1</v>
      </c>
      <c r="F29184" s="2">
        <v>353.7</v>
      </c>
      <c r="G29184" s="3">
        <v>353.7</v>
      </c>
      <c r="H29184" s="3">
        <v>3.5369999999999999</v>
      </c>
      <c r="I29184" s="3">
        <v>16.623899999999999</v>
      </c>
      <c r="J29184" s="3">
        <v>373.86089999999996</v>
      </c>
      <c r="K29184" s="4">
        <v>0.35</v>
      </c>
      <c r="L29184" s="73">
        <v>678.70132615384603</v>
      </c>
    </row>
    <row r="29185" spans="1:12" x14ac:dyDescent="0.35">
      <c r="A29185" s="1" t="s">
        <v>48278</v>
      </c>
      <c r="B29185" t="s">
        <v>48279</v>
      </c>
      <c r="C29185" t="s">
        <v>34</v>
      </c>
      <c r="D29185" t="s">
        <v>35</v>
      </c>
      <c r="E29185">
        <v>1</v>
      </c>
      <c r="F29185" s="2">
        <v>2947</v>
      </c>
      <c r="G29185" s="3">
        <v>2947</v>
      </c>
      <c r="H29185" s="3">
        <v>29.47</v>
      </c>
      <c r="I29185" s="3">
        <v>138.50899999999999</v>
      </c>
      <c r="J29185" s="3">
        <v>3114.9789999999998</v>
      </c>
      <c r="K29185" s="4">
        <v>0.35000000000000003</v>
      </c>
      <c r="L29185" s="73">
        <v>5654.8849538461536</v>
      </c>
    </row>
    <row r="29186" spans="1:12" x14ac:dyDescent="0.35">
      <c r="A29186" s="1" t="s">
        <v>48280</v>
      </c>
      <c r="B29186" t="s">
        <v>48281</v>
      </c>
      <c r="C29186" t="s">
        <v>34</v>
      </c>
      <c r="D29186" t="s">
        <v>35</v>
      </c>
      <c r="E29186">
        <v>1</v>
      </c>
      <c r="F29186" s="2">
        <v>538</v>
      </c>
      <c r="G29186" s="3">
        <v>538</v>
      </c>
      <c r="H29186" s="3">
        <v>5.38</v>
      </c>
      <c r="I29186" s="3">
        <v>25.286000000000001</v>
      </c>
      <c r="J29186" s="3">
        <v>568.66599999999994</v>
      </c>
      <c r="K29186" s="4">
        <v>0.35000000000000003</v>
      </c>
      <c r="L29186" s="73">
        <v>1032.3475076923075</v>
      </c>
    </row>
    <row r="29187" spans="1:12" x14ac:dyDescent="0.35">
      <c r="A29187" s="1" t="s">
        <v>48282</v>
      </c>
      <c r="B29187" t="s">
        <v>23310</v>
      </c>
      <c r="C29187" t="s">
        <v>34</v>
      </c>
      <c r="D29187" t="s">
        <v>35</v>
      </c>
      <c r="E29187">
        <v>1</v>
      </c>
      <c r="F29187" s="2">
        <v>2559.83</v>
      </c>
      <c r="G29187" s="3">
        <v>2559.83</v>
      </c>
      <c r="H29187" s="3">
        <v>25.598299999999998</v>
      </c>
      <c r="I29187" s="3">
        <v>120.31201</v>
      </c>
      <c r="J29187" s="3">
        <v>2705.7403100000001</v>
      </c>
      <c r="K29187" s="4">
        <v>0.35000000000000003</v>
      </c>
      <c r="L29187" s="73">
        <v>4911.9593320000004</v>
      </c>
    </row>
    <row r="29188" spans="1:12" x14ac:dyDescent="0.35">
      <c r="A29188" s="1" t="s">
        <v>48283</v>
      </c>
      <c r="B29188" t="s">
        <v>18147</v>
      </c>
      <c r="C29188" t="s">
        <v>34</v>
      </c>
      <c r="D29188" t="s">
        <v>35</v>
      </c>
      <c r="E29188">
        <v>1</v>
      </c>
      <c r="F29188" s="2">
        <v>2256</v>
      </c>
      <c r="G29188" s="3">
        <v>2256</v>
      </c>
      <c r="H29188" s="3">
        <v>22.56</v>
      </c>
      <c r="I29188" s="3">
        <v>106.032</v>
      </c>
      <c r="J29188" s="3">
        <v>2384.5920000000001</v>
      </c>
      <c r="K29188" s="4">
        <v>0.35</v>
      </c>
      <c r="L29188" s="73">
        <v>4328.9516307692311</v>
      </c>
    </row>
    <row r="29189" spans="1:12" x14ac:dyDescent="0.35">
      <c r="A29189" s="1" t="s">
        <v>48284</v>
      </c>
      <c r="B29189" t="s">
        <v>48285</v>
      </c>
      <c r="C29189" t="s">
        <v>34</v>
      </c>
      <c r="D29189" t="s">
        <v>35</v>
      </c>
      <c r="E29189">
        <v>1</v>
      </c>
      <c r="F29189" s="2">
        <v>535.70000000000005</v>
      </c>
      <c r="G29189" s="3">
        <v>535.70000000000005</v>
      </c>
      <c r="H29189" s="3">
        <v>5.3570000000000002</v>
      </c>
      <c r="I29189" s="3">
        <v>25.177900000000001</v>
      </c>
      <c r="J29189" s="3">
        <v>566.23490000000004</v>
      </c>
      <c r="K29189" s="4">
        <v>0.35000000000000003</v>
      </c>
      <c r="L29189" s="73">
        <v>1027.9341261538461</v>
      </c>
    </row>
    <row r="29190" spans="1:12" x14ac:dyDescent="0.35">
      <c r="A29190" s="1" t="s">
        <v>48286</v>
      </c>
      <c r="B29190" t="s">
        <v>48287</v>
      </c>
      <c r="C29190" t="s">
        <v>34</v>
      </c>
      <c r="D29190" t="s">
        <v>35</v>
      </c>
      <c r="E29190">
        <v>1</v>
      </c>
      <c r="F29190" s="2">
        <v>84.58</v>
      </c>
      <c r="G29190" s="3">
        <v>84.58</v>
      </c>
      <c r="H29190" s="3">
        <v>0.8458</v>
      </c>
      <c r="I29190" s="3">
        <v>3.97526</v>
      </c>
      <c r="J29190" s="3">
        <v>89.401060000000001</v>
      </c>
      <c r="K29190" s="4">
        <v>0.35</v>
      </c>
      <c r="L29190" s="73">
        <v>162.29730892307691</v>
      </c>
    </row>
    <row r="29191" spans="1:12" x14ac:dyDescent="0.35">
      <c r="A29191" s="1" t="s">
        <v>48288</v>
      </c>
      <c r="B29191" t="s">
        <v>48289</v>
      </c>
      <c r="C29191" t="s">
        <v>34</v>
      </c>
      <c r="D29191" t="s">
        <v>35</v>
      </c>
      <c r="E29191">
        <v>1</v>
      </c>
      <c r="F29191" s="2">
        <v>1736.6</v>
      </c>
      <c r="G29191" s="3">
        <v>1736.6</v>
      </c>
      <c r="H29191" s="3">
        <v>17.366</v>
      </c>
      <c r="I29191" s="3">
        <v>81.620199999999997</v>
      </c>
      <c r="J29191" s="3">
        <v>1835.5862</v>
      </c>
      <c r="K29191" s="4">
        <v>0.35</v>
      </c>
      <c r="L29191" s="73">
        <v>3332.2949476923077</v>
      </c>
    </row>
    <row r="29192" spans="1:12" x14ac:dyDescent="0.35">
      <c r="A29192" s="1" t="s">
        <v>48290</v>
      </c>
      <c r="B29192" t="s">
        <v>26533</v>
      </c>
      <c r="C29192" t="s">
        <v>34</v>
      </c>
      <c r="D29192" t="s">
        <v>35</v>
      </c>
      <c r="E29192">
        <v>1</v>
      </c>
      <c r="F29192" s="2">
        <v>38.68</v>
      </c>
      <c r="G29192" s="3">
        <v>38.68</v>
      </c>
      <c r="H29192" s="3">
        <v>0.38680000000000003</v>
      </c>
      <c r="I29192" s="3">
        <v>1.81796</v>
      </c>
      <c r="J29192" s="3">
        <v>40.88476</v>
      </c>
      <c r="K29192" s="4">
        <v>0.35</v>
      </c>
      <c r="L29192" s="73">
        <v>74.221564307692304</v>
      </c>
    </row>
    <row r="29193" spans="1:12" x14ac:dyDescent="0.35">
      <c r="A29193" s="1" t="s">
        <v>48291</v>
      </c>
      <c r="B29193" t="s">
        <v>48292</v>
      </c>
      <c r="C29193" t="s">
        <v>34</v>
      </c>
      <c r="D29193" t="s">
        <v>35</v>
      </c>
      <c r="E29193">
        <v>1</v>
      </c>
      <c r="F29193" s="2">
        <v>8.77</v>
      </c>
      <c r="G29193" s="3">
        <v>8.77</v>
      </c>
      <c r="H29193" s="3">
        <v>8.77E-2</v>
      </c>
      <c r="I29193" s="3">
        <v>0.41219</v>
      </c>
      <c r="J29193" s="3">
        <v>9.2698900000000002</v>
      </c>
      <c r="K29193" s="4">
        <v>0.34999999999999992</v>
      </c>
      <c r="L29193" s="73">
        <v>16.82841569230769</v>
      </c>
    </row>
    <row r="29194" spans="1:12" x14ac:dyDescent="0.35">
      <c r="A29194" s="1" t="s">
        <v>48293</v>
      </c>
      <c r="B29194" t="s">
        <v>48294</v>
      </c>
      <c r="C29194" t="s">
        <v>34</v>
      </c>
      <c r="D29194" t="s">
        <v>35</v>
      </c>
      <c r="E29194">
        <v>1</v>
      </c>
      <c r="F29194" s="2">
        <v>123</v>
      </c>
      <c r="G29194" s="3">
        <v>123</v>
      </c>
      <c r="H29194" s="3">
        <v>1.23</v>
      </c>
      <c r="I29194" s="3">
        <v>5.7809999999999997</v>
      </c>
      <c r="J29194" s="3">
        <v>130.011</v>
      </c>
      <c r="K29194" s="4">
        <v>0.35</v>
      </c>
      <c r="L29194" s="73">
        <v>236.01996923076922</v>
      </c>
    </row>
    <row r="29195" spans="1:12" x14ac:dyDescent="0.35">
      <c r="A29195" s="1" t="s">
        <v>48295</v>
      </c>
      <c r="B29195" t="s">
        <v>31347</v>
      </c>
      <c r="C29195" t="s">
        <v>34</v>
      </c>
      <c r="D29195" t="s">
        <v>35</v>
      </c>
      <c r="E29195">
        <v>1</v>
      </c>
      <c r="F29195" s="2">
        <v>3649.8</v>
      </c>
      <c r="G29195" s="3">
        <v>3649.8</v>
      </c>
      <c r="H29195" s="3">
        <v>36.498000000000005</v>
      </c>
      <c r="I29195" s="3">
        <v>171.54060000000001</v>
      </c>
      <c r="J29195" s="3">
        <v>3857.8386</v>
      </c>
      <c r="K29195" s="4">
        <v>0.34999999999999992</v>
      </c>
      <c r="L29195" s="73">
        <v>7003.4608430769222</v>
      </c>
    </row>
    <row r="29196" spans="1:12" x14ac:dyDescent="0.35">
      <c r="A29196" s="1" t="s">
        <v>48296</v>
      </c>
      <c r="B29196" t="s">
        <v>48297</v>
      </c>
      <c r="C29196" t="s">
        <v>34</v>
      </c>
      <c r="D29196" t="s">
        <v>35</v>
      </c>
      <c r="E29196">
        <v>1</v>
      </c>
      <c r="F29196" s="2">
        <v>5416.2</v>
      </c>
      <c r="G29196" s="3">
        <v>5416.2</v>
      </c>
      <c r="H29196" s="3">
        <v>54.161999999999999</v>
      </c>
      <c r="I29196" s="3">
        <v>254.56139999999999</v>
      </c>
      <c r="J29196" s="3">
        <v>5724.9233999999997</v>
      </c>
      <c r="K29196" s="4">
        <v>0.35</v>
      </c>
      <c r="L29196" s="73">
        <v>10392.937864615384</v>
      </c>
    </row>
    <row r="29197" spans="1:12" x14ac:dyDescent="0.35">
      <c r="A29197" s="1" t="s">
        <v>48298</v>
      </c>
      <c r="B29197" t="s">
        <v>19983</v>
      </c>
      <c r="C29197" t="s">
        <v>34</v>
      </c>
      <c r="D29197" t="s">
        <v>35</v>
      </c>
      <c r="E29197">
        <v>1</v>
      </c>
      <c r="F29197" s="2">
        <v>14400</v>
      </c>
      <c r="G29197" s="3">
        <v>14400</v>
      </c>
      <c r="H29197" s="3">
        <v>144</v>
      </c>
      <c r="I29197" s="3">
        <v>676.8</v>
      </c>
      <c r="J29197" s="3">
        <v>15220.8</v>
      </c>
      <c r="K29197" s="4">
        <v>0.35</v>
      </c>
      <c r="L29197" s="73">
        <v>27631.606153846151</v>
      </c>
    </row>
    <row r="29198" spans="1:12" x14ac:dyDescent="0.35">
      <c r="A29198" s="1" t="s">
        <v>48299</v>
      </c>
      <c r="B29198" t="s">
        <v>48300</v>
      </c>
      <c r="C29198" t="s">
        <v>34</v>
      </c>
      <c r="D29198" t="s">
        <v>35</v>
      </c>
      <c r="E29198">
        <v>1</v>
      </c>
      <c r="F29198" s="2">
        <v>3.0939999999999999</v>
      </c>
      <c r="G29198" s="3">
        <v>3.0939999999999999</v>
      </c>
      <c r="H29198" s="3">
        <v>3.0939999999999999E-2</v>
      </c>
      <c r="I29198" s="3">
        <v>0.14541799999999999</v>
      </c>
      <c r="J29198" s="3">
        <v>3.2703579999999999</v>
      </c>
      <c r="K29198" s="4">
        <v>0.35000000000000003</v>
      </c>
      <c r="L29198" s="73">
        <v>5.9369575999999995</v>
      </c>
    </row>
    <row r="29199" spans="1:12" x14ac:dyDescent="0.35">
      <c r="A29199" s="1" t="s">
        <v>48301</v>
      </c>
      <c r="B29199" t="s">
        <v>18032</v>
      </c>
      <c r="C29199" t="s">
        <v>34</v>
      </c>
      <c r="D29199" t="s">
        <v>35</v>
      </c>
      <c r="E29199">
        <v>1</v>
      </c>
      <c r="F29199" s="2">
        <v>368</v>
      </c>
      <c r="G29199" s="3">
        <v>368</v>
      </c>
      <c r="H29199" s="3">
        <v>3.68</v>
      </c>
      <c r="I29199" s="3">
        <v>17.295999999999999</v>
      </c>
      <c r="J29199" s="3">
        <v>388.976</v>
      </c>
      <c r="K29199" s="4">
        <v>0.34999999999999992</v>
      </c>
      <c r="L29199" s="73">
        <v>706.1410461538461</v>
      </c>
    </row>
    <row r="29200" spans="1:12" x14ac:dyDescent="0.35">
      <c r="A29200" s="1" t="s">
        <v>48302</v>
      </c>
      <c r="B29200" t="s">
        <v>48303</v>
      </c>
      <c r="C29200" t="s">
        <v>34</v>
      </c>
      <c r="D29200" t="s">
        <v>35</v>
      </c>
      <c r="E29200">
        <v>1</v>
      </c>
      <c r="F29200" s="2">
        <v>15752.82</v>
      </c>
      <c r="G29200" s="3">
        <v>15752.82</v>
      </c>
      <c r="H29200" s="3">
        <v>157.5282</v>
      </c>
      <c r="I29200" s="3">
        <v>740.38253999999995</v>
      </c>
      <c r="J29200" s="3">
        <v>16650.730739999999</v>
      </c>
      <c r="K29200" s="4">
        <v>0.35</v>
      </c>
      <c r="L29200" s="73">
        <v>30227.480420307689</v>
      </c>
    </row>
    <row r="29201" spans="1:12" x14ac:dyDescent="0.35">
      <c r="A29201" s="1" t="s">
        <v>48304</v>
      </c>
      <c r="B29201" t="s">
        <v>17237</v>
      </c>
      <c r="C29201" t="s">
        <v>34</v>
      </c>
      <c r="D29201" t="s">
        <v>35</v>
      </c>
      <c r="E29201">
        <v>1</v>
      </c>
      <c r="F29201" s="2">
        <v>21848</v>
      </c>
      <c r="G29201" s="3">
        <v>21848</v>
      </c>
      <c r="H29201" s="3">
        <v>218.48000000000002</v>
      </c>
      <c r="I29201" s="3">
        <v>1026.856</v>
      </c>
      <c r="J29201" s="3">
        <v>23093.335999999999</v>
      </c>
      <c r="K29201" s="4">
        <v>0.35</v>
      </c>
      <c r="L29201" s="73">
        <v>41923.286892307689</v>
      </c>
    </row>
    <row r="29202" spans="1:12" x14ac:dyDescent="0.35">
      <c r="A29202" s="1" t="s">
        <v>48305</v>
      </c>
      <c r="B29202" t="s">
        <v>48306</v>
      </c>
      <c r="C29202" t="s">
        <v>34</v>
      </c>
      <c r="D29202" t="s">
        <v>35</v>
      </c>
      <c r="E29202">
        <v>1</v>
      </c>
      <c r="F29202" s="2">
        <v>382</v>
      </c>
      <c r="G29202" s="3">
        <v>382</v>
      </c>
      <c r="H29202" s="3">
        <v>3.8200000000000003</v>
      </c>
      <c r="I29202" s="3">
        <v>17.954000000000001</v>
      </c>
      <c r="J29202" s="3">
        <v>403.774</v>
      </c>
      <c r="K29202" s="4">
        <v>0.35</v>
      </c>
      <c r="L29202" s="73">
        <v>733.00510769230766</v>
      </c>
    </row>
    <row r="29203" spans="1:12" x14ac:dyDescent="0.35">
      <c r="A29203" s="1" t="s">
        <v>48307</v>
      </c>
      <c r="B29203" t="s">
        <v>48308</v>
      </c>
      <c r="C29203" t="s">
        <v>34</v>
      </c>
      <c r="D29203" t="s">
        <v>35</v>
      </c>
      <c r="E29203">
        <v>1</v>
      </c>
      <c r="F29203" s="2">
        <v>3507.57</v>
      </c>
      <c r="G29203" s="3">
        <v>3507.57</v>
      </c>
      <c r="H29203" s="3">
        <v>35.075700000000005</v>
      </c>
      <c r="I29203" s="3">
        <v>164.85579000000001</v>
      </c>
      <c r="J29203" s="3">
        <v>3707.5014900000001</v>
      </c>
      <c r="K29203" s="4">
        <v>0.35000000000000003</v>
      </c>
      <c r="L29203" s="73">
        <v>6730.5411664615385</v>
      </c>
    </row>
    <row r="29204" spans="1:12" x14ac:dyDescent="0.35">
      <c r="A29204" s="1" t="s">
        <v>48309</v>
      </c>
      <c r="B29204" t="s">
        <v>48310</v>
      </c>
      <c r="C29204" t="s">
        <v>34</v>
      </c>
      <c r="D29204" t="s">
        <v>35</v>
      </c>
      <c r="E29204">
        <v>1</v>
      </c>
      <c r="F29204" s="2">
        <v>535.70000000000005</v>
      </c>
      <c r="G29204" s="3">
        <v>535.70000000000005</v>
      </c>
      <c r="H29204" s="3">
        <v>5.3570000000000002</v>
      </c>
      <c r="I29204" s="3">
        <v>25.177900000000001</v>
      </c>
      <c r="J29204" s="3">
        <v>566.23490000000004</v>
      </c>
      <c r="K29204" s="4">
        <v>0.35000000000000003</v>
      </c>
      <c r="L29204" s="73">
        <v>1027.9341261538461</v>
      </c>
    </row>
    <row r="29205" spans="1:12" x14ac:dyDescent="0.35">
      <c r="A29205" s="1" t="s">
        <v>48311</v>
      </c>
      <c r="B29205" t="s">
        <v>48312</v>
      </c>
      <c r="C29205" t="s">
        <v>34</v>
      </c>
      <c r="D29205" t="s">
        <v>35</v>
      </c>
      <c r="E29205">
        <v>1</v>
      </c>
      <c r="F29205" s="2">
        <v>4800</v>
      </c>
      <c r="G29205" s="3">
        <v>4800</v>
      </c>
      <c r="H29205" s="3">
        <v>48</v>
      </c>
      <c r="I29205" s="3">
        <v>225.6</v>
      </c>
      <c r="J29205" s="3">
        <v>5073.6000000000004</v>
      </c>
      <c r="K29205" s="4">
        <v>0.35</v>
      </c>
      <c r="L29205" s="73">
        <v>9210.5353846153848</v>
      </c>
    </row>
    <row r="29206" spans="1:12" x14ac:dyDescent="0.35">
      <c r="A29206" s="1" t="s">
        <v>48313</v>
      </c>
      <c r="B29206" t="s">
        <v>26540</v>
      </c>
      <c r="C29206" t="s">
        <v>34</v>
      </c>
      <c r="D29206" t="s">
        <v>35</v>
      </c>
      <c r="E29206">
        <v>1</v>
      </c>
      <c r="F29206" s="2">
        <v>421.97</v>
      </c>
      <c r="G29206" s="3">
        <v>421.97</v>
      </c>
      <c r="H29206" s="3">
        <v>4.2197000000000005</v>
      </c>
      <c r="I29206" s="3">
        <v>19.83259</v>
      </c>
      <c r="J29206" s="3">
        <v>446.02229</v>
      </c>
      <c r="K29206" s="4">
        <v>0.35</v>
      </c>
      <c r="L29206" s="73">
        <v>809.7020033846153</v>
      </c>
    </row>
    <row r="29207" spans="1:12" x14ac:dyDescent="0.35">
      <c r="A29207" s="1" t="s">
        <v>48314</v>
      </c>
      <c r="B29207" t="s">
        <v>48315</v>
      </c>
      <c r="C29207" t="s">
        <v>34</v>
      </c>
      <c r="D29207" t="s">
        <v>35</v>
      </c>
      <c r="E29207">
        <v>1</v>
      </c>
      <c r="F29207" s="2">
        <v>40.270000000000003</v>
      </c>
      <c r="G29207" s="3">
        <v>40.270000000000003</v>
      </c>
      <c r="H29207" s="3">
        <v>0.40270000000000006</v>
      </c>
      <c r="I29207" s="3">
        <v>1.8926900000000002</v>
      </c>
      <c r="J29207" s="3">
        <v>42.565390000000008</v>
      </c>
      <c r="K29207" s="4">
        <v>0.35000000000000003</v>
      </c>
      <c r="L29207" s="73">
        <v>77.272554153846173</v>
      </c>
    </row>
    <row r="29208" spans="1:12" x14ac:dyDescent="0.35">
      <c r="A29208" s="1" t="s">
        <v>48316</v>
      </c>
      <c r="B29208" t="s">
        <v>48317</v>
      </c>
      <c r="C29208" t="s">
        <v>34</v>
      </c>
      <c r="D29208" t="s">
        <v>35</v>
      </c>
      <c r="E29208">
        <v>1</v>
      </c>
      <c r="F29208" s="2">
        <v>125</v>
      </c>
      <c r="G29208" s="3">
        <v>125</v>
      </c>
      <c r="H29208" s="3">
        <v>1.25</v>
      </c>
      <c r="I29208" s="3">
        <v>5.875</v>
      </c>
      <c r="J29208" s="3">
        <v>132.125</v>
      </c>
      <c r="K29208" s="4">
        <v>0.35000000000000003</v>
      </c>
      <c r="L29208" s="73">
        <v>239.8576923076923</v>
      </c>
    </row>
    <row r="29209" spans="1:12" x14ac:dyDescent="0.35">
      <c r="A29209" s="1" t="s">
        <v>48318</v>
      </c>
      <c r="B29209" t="s">
        <v>48319</v>
      </c>
      <c r="C29209" t="s">
        <v>34</v>
      </c>
      <c r="D29209" t="s">
        <v>35</v>
      </c>
      <c r="E29209">
        <v>1</v>
      </c>
      <c r="F29209" s="2">
        <v>6484.2</v>
      </c>
      <c r="G29209" s="3">
        <v>6484.2</v>
      </c>
      <c r="H29209" s="3">
        <v>64.841999999999999</v>
      </c>
      <c r="I29209" s="3">
        <v>304.75740000000002</v>
      </c>
      <c r="J29209" s="3">
        <v>6853.7993999999999</v>
      </c>
      <c r="K29209" s="4">
        <v>0.35</v>
      </c>
      <c r="L29209" s="73">
        <v>12442.281987692308</v>
      </c>
    </row>
    <row r="29210" spans="1:12" x14ac:dyDescent="0.35">
      <c r="A29210" s="1" t="s">
        <v>48320</v>
      </c>
      <c r="B29210" t="s">
        <v>48321</v>
      </c>
      <c r="C29210" t="s">
        <v>34</v>
      </c>
      <c r="D29210" t="s">
        <v>35</v>
      </c>
      <c r="E29210">
        <v>1</v>
      </c>
      <c r="F29210" s="2">
        <v>535.70000000000005</v>
      </c>
      <c r="G29210" s="3">
        <v>535.70000000000005</v>
      </c>
      <c r="H29210" s="3">
        <v>5.3570000000000002</v>
      </c>
      <c r="I29210" s="3">
        <v>25.177900000000001</v>
      </c>
      <c r="J29210" s="3">
        <v>566.23490000000004</v>
      </c>
      <c r="K29210" s="4">
        <v>0.35000000000000003</v>
      </c>
      <c r="L29210" s="73">
        <v>1027.9341261538461</v>
      </c>
    </row>
    <row r="29211" spans="1:12" x14ac:dyDescent="0.35">
      <c r="A29211" s="1" t="s">
        <v>48322</v>
      </c>
      <c r="B29211" t="s">
        <v>48323</v>
      </c>
      <c r="C29211" t="s">
        <v>34</v>
      </c>
      <c r="D29211" t="s">
        <v>35</v>
      </c>
      <c r="E29211">
        <v>1</v>
      </c>
      <c r="F29211" s="2">
        <v>1457.08</v>
      </c>
      <c r="G29211" s="3">
        <v>1457.08</v>
      </c>
      <c r="H29211" s="3">
        <v>14.5708</v>
      </c>
      <c r="I29211" s="3">
        <v>68.482759999999999</v>
      </c>
      <c r="J29211" s="3">
        <v>1540.13356</v>
      </c>
      <c r="K29211" s="4">
        <v>0.35000000000000003</v>
      </c>
      <c r="L29211" s="73">
        <v>2795.9347704615384</v>
      </c>
    </row>
    <row r="29212" spans="1:12" x14ac:dyDescent="0.35">
      <c r="A29212" s="1" t="s">
        <v>48324</v>
      </c>
      <c r="B29212" t="s">
        <v>48325</v>
      </c>
      <c r="C29212" t="s">
        <v>34</v>
      </c>
      <c r="D29212" t="s">
        <v>35</v>
      </c>
      <c r="E29212">
        <v>1</v>
      </c>
      <c r="F29212" s="2">
        <v>680.66</v>
      </c>
      <c r="G29212" s="3">
        <v>680.66</v>
      </c>
      <c r="H29212" s="3">
        <v>6.8065999999999995</v>
      </c>
      <c r="I29212" s="3">
        <v>31.991019999999999</v>
      </c>
      <c r="J29212" s="3">
        <v>719.45762000000002</v>
      </c>
      <c r="K29212" s="4">
        <v>0.35</v>
      </c>
      <c r="L29212" s="73">
        <v>1306.0922947692306</v>
      </c>
    </row>
    <row r="29213" spans="1:12" x14ac:dyDescent="0.35">
      <c r="A29213" s="1" t="s">
        <v>48326</v>
      </c>
      <c r="B29213" t="s">
        <v>48327</v>
      </c>
      <c r="C29213" t="s">
        <v>34</v>
      </c>
      <c r="D29213" t="s">
        <v>35</v>
      </c>
      <c r="E29213">
        <v>1</v>
      </c>
      <c r="F29213" s="2">
        <v>1155</v>
      </c>
      <c r="G29213" s="3">
        <v>1155</v>
      </c>
      <c r="H29213" s="3">
        <v>11.55</v>
      </c>
      <c r="I29213" s="3">
        <v>54.284999999999997</v>
      </c>
      <c r="J29213" s="3">
        <v>1220.835</v>
      </c>
      <c r="K29213" s="4">
        <v>0.35</v>
      </c>
      <c r="L29213" s="73">
        <v>2216.2850769230768</v>
      </c>
    </row>
    <row r="29214" spans="1:12" x14ac:dyDescent="0.35">
      <c r="A29214" s="1" t="s">
        <v>48328</v>
      </c>
      <c r="B29214" t="s">
        <v>48329</v>
      </c>
      <c r="C29214" t="s">
        <v>34</v>
      </c>
      <c r="D29214" t="s">
        <v>35</v>
      </c>
      <c r="E29214">
        <v>1</v>
      </c>
      <c r="F29214" s="2">
        <v>91.3</v>
      </c>
      <c r="G29214" s="3">
        <v>91.3</v>
      </c>
      <c r="H29214" s="3">
        <v>0.91300000000000003</v>
      </c>
      <c r="I29214" s="3">
        <v>4.2911000000000001</v>
      </c>
      <c r="J29214" s="3">
        <v>96.504099999999994</v>
      </c>
      <c r="K29214" s="4">
        <v>0.35000000000000003</v>
      </c>
      <c r="L29214" s="73">
        <v>175.19205846153847</v>
      </c>
    </row>
    <row r="29215" spans="1:12" x14ac:dyDescent="0.35">
      <c r="A29215" s="1" t="s">
        <v>48330</v>
      </c>
      <c r="B29215" t="s">
        <v>17690</v>
      </c>
      <c r="C29215" t="s">
        <v>34</v>
      </c>
      <c r="D29215" t="s">
        <v>35</v>
      </c>
      <c r="E29215">
        <v>1</v>
      </c>
      <c r="F29215" s="2">
        <v>589</v>
      </c>
      <c r="G29215" s="3">
        <v>589</v>
      </c>
      <c r="H29215" s="3">
        <v>5.89</v>
      </c>
      <c r="I29215" s="3">
        <v>27.683</v>
      </c>
      <c r="J29215" s="3">
        <v>622.57299999999998</v>
      </c>
      <c r="K29215" s="4">
        <v>0.35</v>
      </c>
      <c r="L29215" s="73">
        <v>1130.2094461538461</v>
      </c>
    </row>
    <row r="29216" spans="1:12" x14ac:dyDescent="0.35">
      <c r="A29216" s="1" t="s">
        <v>48331</v>
      </c>
      <c r="B29216" t="s">
        <v>48332</v>
      </c>
      <c r="C29216" t="s">
        <v>34</v>
      </c>
      <c r="D29216" t="s">
        <v>35</v>
      </c>
      <c r="E29216">
        <v>1</v>
      </c>
      <c r="F29216" s="2">
        <v>5691.6</v>
      </c>
      <c r="G29216" s="3">
        <v>5691.6</v>
      </c>
      <c r="H29216" s="3">
        <v>56.916000000000004</v>
      </c>
      <c r="I29216" s="3">
        <v>267.5052</v>
      </c>
      <c r="J29216" s="3">
        <v>6016.0212000000001</v>
      </c>
      <c r="K29216" s="4">
        <v>0.35000000000000003</v>
      </c>
      <c r="L29216" s="73">
        <v>10921.392332307692</v>
      </c>
    </row>
    <row r="29217" spans="1:12" x14ac:dyDescent="0.35">
      <c r="A29217" s="1" t="s">
        <v>48333</v>
      </c>
      <c r="B29217" t="s">
        <v>48334</v>
      </c>
      <c r="C29217" t="s">
        <v>34</v>
      </c>
      <c r="D29217" t="s">
        <v>35</v>
      </c>
      <c r="E29217">
        <v>1</v>
      </c>
      <c r="F29217" s="2">
        <v>829.92</v>
      </c>
      <c r="G29217" s="3">
        <v>829.92</v>
      </c>
      <c r="H29217" s="3">
        <v>8.299199999999999</v>
      </c>
      <c r="I29217" s="3">
        <v>39.006239999999998</v>
      </c>
      <c r="J29217" s="3">
        <v>877.22544000000005</v>
      </c>
      <c r="K29217" s="4">
        <v>0.35</v>
      </c>
      <c r="L29217" s="73">
        <v>1592.5015680000001</v>
      </c>
    </row>
    <row r="29218" spans="1:12" x14ac:dyDescent="0.35">
      <c r="A29218" s="1" t="s">
        <v>48335</v>
      </c>
      <c r="B29218" t="s">
        <v>48336</v>
      </c>
      <c r="C29218" t="s">
        <v>34</v>
      </c>
      <c r="D29218" t="s">
        <v>35</v>
      </c>
      <c r="E29218">
        <v>1</v>
      </c>
      <c r="F29218" s="2">
        <v>1.95</v>
      </c>
      <c r="G29218" s="3">
        <v>1.95</v>
      </c>
      <c r="H29218" s="3">
        <v>1.95E-2</v>
      </c>
      <c r="I29218" s="3">
        <v>9.1649999999999995E-2</v>
      </c>
      <c r="J29218" s="3">
        <v>2.06115</v>
      </c>
      <c r="K29218" s="4">
        <v>0.35</v>
      </c>
      <c r="L29218" s="73">
        <v>3.7417799999999999</v>
      </c>
    </row>
    <row r="29219" spans="1:12" x14ac:dyDescent="0.35">
      <c r="A29219" s="1" t="s">
        <v>48337</v>
      </c>
      <c r="B29219" t="s">
        <v>19064</v>
      </c>
      <c r="C29219" t="s">
        <v>34</v>
      </c>
      <c r="D29219" t="s">
        <v>35</v>
      </c>
      <c r="E29219">
        <v>1</v>
      </c>
      <c r="F29219" s="2">
        <v>0.01</v>
      </c>
      <c r="G29219" s="3">
        <v>0.01</v>
      </c>
      <c r="H29219" s="3">
        <v>1E-4</v>
      </c>
      <c r="I29219" s="3">
        <v>4.6999999999999999E-4</v>
      </c>
      <c r="J29219" s="3">
        <v>1.057E-2</v>
      </c>
      <c r="K29219" s="4">
        <v>0.34999999999999992</v>
      </c>
      <c r="L29219" s="73">
        <v>1.918861538461538E-2</v>
      </c>
    </row>
    <row r="29220" spans="1:12" x14ac:dyDescent="0.35">
      <c r="A29220" s="1" t="s">
        <v>48338</v>
      </c>
      <c r="B29220" t="s">
        <v>48339</v>
      </c>
      <c r="C29220" t="s">
        <v>34</v>
      </c>
      <c r="D29220" t="s">
        <v>35</v>
      </c>
      <c r="E29220">
        <v>1</v>
      </c>
      <c r="F29220" s="2">
        <v>135.53</v>
      </c>
      <c r="G29220" s="3">
        <v>135.53</v>
      </c>
      <c r="H29220" s="3">
        <v>1.3552999999999999</v>
      </c>
      <c r="I29220" s="3">
        <v>6.36991</v>
      </c>
      <c r="J29220" s="3">
        <v>143.25521000000001</v>
      </c>
      <c r="K29220" s="4">
        <v>0.35</v>
      </c>
      <c r="L29220" s="73">
        <v>260.06330430769231</v>
      </c>
    </row>
    <row r="29221" spans="1:12" x14ac:dyDescent="0.35">
      <c r="A29221" s="1" t="s">
        <v>48340</v>
      </c>
      <c r="B29221" t="s">
        <v>48341</v>
      </c>
      <c r="C29221" t="s">
        <v>34</v>
      </c>
      <c r="D29221" t="s">
        <v>35</v>
      </c>
      <c r="E29221">
        <v>1</v>
      </c>
      <c r="F29221" s="2">
        <v>208</v>
      </c>
      <c r="G29221" s="3">
        <v>208</v>
      </c>
      <c r="H29221" s="3">
        <v>2.08</v>
      </c>
      <c r="I29221" s="3">
        <v>9.7759999999999998</v>
      </c>
      <c r="J29221" s="3">
        <v>219.85600000000002</v>
      </c>
      <c r="K29221" s="4">
        <v>0.34999999999999992</v>
      </c>
      <c r="L29221" s="73">
        <v>399.1232</v>
      </c>
    </row>
    <row r="29222" spans="1:12" x14ac:dyDescent="0.35">
      <c r="A29222" s="1" t="s">
        <v>48342</v>
      </c>
      <c r="B29222" t="s">
        <v>48343</v>
      </c>
      <c r="C29222" t="s">
        <v>34</v>
      </c>
      <c r="D29222" t="s">
        <v>35</v>
      </c>
      <c r="E29222">
        <v>1</v>
      </c>
      <c r="F29222" s="2">
        <v>2144.25</v>
      </c>
      <c r="G29222" s="3">
        <v>2144.25</v>
      </c>
      <c r="H29222" s="3">
        <v>21.442499999999999</v>
      </c>
      <c r="I29222" s="3">
        <v>100.77975000000001</v>
      </c>
      <c r="J29222" s="3">
        <v>2266.4722500000003</v>
      </c>
      <c r="K29222" s="4">
        <v>0.35000000000000003</v>
      </c>
      <c r="L29222" s="73">
        <v>4114.5188538461543</v>
      </c>
    </row>
    <row r="29223" spans="1:12" x14ac:dyDescent="0.35">
      <c r="A29223" s="1" t="s">
        <v>48344</v>
      </c>
      <c r="B29223" t="s">
        <v>48345</v>
      </c>
      <c r="C29223" t="s">
        <v>34</v>
      </c>
      <c r="D29223" t="s">
        <v>35</v>
      </c>
      <c r="E29223">
        <v>1</v>
      </c>
      <c r="F29223" s="2">
        <v>1776</v>
      </c>
      <c r="G29223" s="3">
        <v>1776</v>
      </c>
      <c r="H29223" s="3">
        <v>17.760000000000002</v>
      </c>
      <c r="I29223" s="3">
        <v>83.471999999999994</v>
      </c>
      <c r="J29223" s="3">
        <v>1877.232</v>
      </c>
      <c r="K29223" s="4">
        <v>0.35</v>
      </c>
      <c r="L29223" s="73">
        <v>3407.8980923076924</v>
      </c>
    </row>
    <row r="29224" spans="1:12" x14ac:dyDescent="0.35">
      <c r="A29224" s="1" t="s">
        <v>48346</v>
      </c>
      <c r="B29224" t="s">
        <v>48347</v>
      </c>
      <c r="C29224" t="s">
        <v>34</v>
      </c>
      <c r="D29224" t="s">
        <v>35</v>
      </c>
      <c r="E29224">
        <v>1</v>
      </c>
      <c r="F29224" s="2">
        <v>899</v>
      </c>
      <c r="G29224" s="3">
        <v>899</v>
      </c>
      <c r="H29224" s="3">
        <v>8.99</v>
      </c>
      <c r="I29224" s="3">
        <v>42.253</v>
      </c>
      <c r="J29224" s="3">
        <v>950.24300000000005</v>
      </c>
      <c r="K29224" s="4">
        <v>0.34999999999999992</v>
      </c>
      <c r="L29224" s="73">
        <v>1725.056523076923</v>
      </c>
    </row>
    <row r="29225" spans="1:12" x14ac:dyDescent="0.35">
      <c r="A29225" s="1" t="s">
        <v>48348</v>
      </c>
      <c r="B29225" t="s">
        <v>18791</v>
      </c>
      <c r="C29225" t="s">
        <v>34</v>
      </c>
      <c r="D29225" t="s">
        <v>35</v>
      </c>
      <c r="E29225">
        <v>1</v>
      </c>
      <c r="F29225" s="2">
        <v>1787.4</v>
      </c>
      <c r="G29225" s="3">
        <v>1787.4</v>
      </c>
      <c r="H29225" s="3">
        <v>17.874000000000002</v>
      </c>
      <c r="I29225" s="3">
        <v>84.007800000000003</v>
      </c>
      <c r="J29225" s="3">
        <v>1889.2818000000002</v>
      </c>
      <c r="K29225" s="4">
        <v>0.35000000000000003</v>
      </c>
      <c r="L29225" s="73">
        <v>3429.773113846154</v>
      </c>
    </row>
    <row r="29226" spans="1:12" x14ac:dyDescent="0.35">
      <c r="A29226" s="1" t="s">
        <v>48349</v>
      </c>
      <c r="B29226" t="s">
        <v>48350</v>
      </c>
      <c r="C29226" t="s">
        <v>34</v>
      </c>
      <c r="D29226" t="s">
        <v>35</v>
      </c>
      <c r="E29226">
        <v>1</v>
      </c>
      <c r="F29226" s="2">
        <v>24.04</v>
      </c>
      <c r="G29226" s="3">
        <v>24.04</v>
      </c>
      <c r="H29226" s="3">
        <v>0.2404</v>
      </c>
      <c r="I29226" s="3">
        <v>1.12988</v>
      </c>
      <c r="J29226" s="3">
        <v>25.41028</v>
      </c>
      <c r="K29226" s="4">
        <v>0.35</v>
      </c>
      <c r="L29226" s="73">
        <v>46.12943138461538</v>
      </c>
    </row>
    <row r="29227" spans="1:12" x14ac:dyDescent="0.35">
      <c r="A29227" s="1" t="s">
        <v>48351</v>
      </c>
      <c r="B29227" t="s">
        <v>48352</v>
      </c>
      <c r="C29227" t="s">
        <v>34</v>
      </c>
      <c r="D29227" t="s">
        <v>35</v>
      </c>
      <c r="E29227">
        <v>1</v>
      </c>
      <c r="F29227" s="2">
        <v>3868.05</v>
      </c>
      <c r="G29227" s="3">
        <v>3868.05</v>
      </c>
      <c r="H29227" s="3">
        <v>38.680500000000002</v>
      </c>
      <c r="I29227" s="3">
        <v>181.79835</v>
      </c>
      <c r="J29227" s="3">
        <v>4088.5288500000001</v>
      </c>
      <c r="K29227" s="4">
        <v>0.35</v>
      </c>
      <c r="L29227" s="73">
        <v>7422.2523738461541</v>
      </c>
    </row>
    <row r="29228" spans="1:12" x14ac:dyDescent="0.35">
      <c r="A29228" s="1" t="s">
        <v>48353</v>
      </c>
      <c r="B29228" t="s">
        <v>48354</v>
      </c>
      <c r="C29228" t="s">
        <v>34</v>
      </c>
      <c r="D29228" t="s">
        <v>35</v>
      </c>
      <c r="E29228">
        <v>1</v>
      </c>
      <c r="F29228" s="2">
        <v>3.0804</v>
      </c>
      <c r="G29228" s="3">
        <v>3.0804</v>
      </c>
      <c r="H29228" s="3">
        <v>3.0804000000000002E-2</v>
      </c>
      <c r="I29228" s="3">
        <v>0.14477880000000001</v>
      </c>
      <c r="J29228" s="3">
        <v>3.2559828</v>
      </c>
      <c r="K29228" s="4">
        <v>0.35</v>
      </c>
      <c r="L29228" s="73">
        <v>5.9108610830769228</v>
      </c>
    </row>
    <row r="29229" spans="1:12" x14ac:dyDescent="0.35">
      <c r="A29229" s="1" t="s">
        <v>48355</v>
      </c>
      <c r="B29229" t="s">
        <v>48356</v>
      </c>
      <c r="C29229" t="s">
        <v>34</v>
      </c>
      <c r="D29229" t="s">
        <v>35</v>
      </c>
      <c r="E29229">
        <v>1</v>
      </c>
      <c r="F29229" s="2">
        <v>18071.11</v>
      </c>
      <c r="G29229" s="3">
        <v>18071.11</v>
      </c>
      <c r="H29229" s="3">
        <v>180.71110000000002</v>
      </c>
      <c r="I29229" s="3">
        <v>849.34217000000001</v>
      </c>
      <c r="J29229" s="3">
        <v>19101.163270000001</v>
      </c>
      <c r="K29229" s="4">
        <v>0.35</v>
      </c>
      <c r="L29229" s="73">
        <v>34675.957936307692</v>
      </c>
    </row>
    <row r="29230" spans="1:12" x14ac:dyDescent="0.35">
      <c r="A29230" s="1" t="s">
        <v>48357</v>
      </c>
      <c r="B29230" t="s">
        <v>48358</v>
      </c>
      <c r="C29230" t="s">
        <v>34</v>
      </c>
      <c r="D29230" t="s">
        <v>35</v>
      </c>
      <c r="E29230">
        <v>1</v>
      </c>
      <c r="F29230" s="2">
        <v>784</v>
      </c>
      <c r="G29230" s="3">
        <v>784</v>
      </c>
      <c r="H29230" s="3">
        <v>7.84</v>
      </c>
      <c r="I29230" s="3">
        <v>36.847999999999999</v>
      </c>
      <c r="J29230" s="3">
        <v>828.68799999999999</v>
      </c>
      <c r="K29230" s="4">
        <v>0.34999999999999992</v>
      </c>
      <c r="L29230" s="73">
        <v>1504.387446153846</v>
      </c>
    </row>
    <row r="29231" spans="1:12" x14ac:dyDescent="0.35">
      <c r="A29231" s="1" t="s">
        <v>48359</v>
      </c>
      <c r="B29231" t="s">
        <v>48360</v>
      </c>
      <c r="C29231" t="s">
        <v>34</v>
      </c>
      <c r="D29231" t="s">
        <v>35</v>
      </c>
      <c r="E29231">
        <v>1</v>
      </c>
      <c r="F29231" s="2">
        <v>4937.43</v>
      </c>
      <c r="G29231" s="3">
        <v>4937.43</v>
      </c>
      <c r="H29231" s="3">
        <v>49.374300000000005</v>
      </c>
      <c r="I29231" s="3">
        <v>232.05921000000001</v>
      </c>
      <c r="J29231" s="3">
        <v>5218.863510000001</v>
      </c>
      <c r="K29231" s="4">
        <v>0.35</v>
      </c>
      <c r="L29231" s="73">
        <v>9474.2445258461557</v>
      </c>
    </row>
    <row r="29232" spans="1:12" x14ac:dyDescent="0.35">
      <c r="A29232" s="1" t="s">
        <v>48361</v>
      </c>
      <c r="B29232" t="s">
        <v>48362</v>
      </c>
      <c r="C29232" t="s">
        <v>34</v>
      </c>
      <c r="D29232" t="s">
        <v>35</v>
      </c>
      <c r="E29232">
        <v>1</v>
      </c>
      <c r="F29232" s="2">
        <v>113328.08</v>
      </c>
      <c r="G29232" s="3">
        <v>113328.08</v>
      </c>
      <c r="H29232" s="3">
        <v>1133.2808</v>
      </c>
      <c r="I29232" s="3">
        <v>5326.4197599999998</v>
      </c>
      <c r="J29232" s="3">
        <v>119787.78056</v>
      </c>
      <c r="K29232" s="4">
        <v>0.34999999999999992</v>
      </c>
      <c r="L29232" s="73">
        <v>217460.89393969229</v>
      </c>
    </row>
    <row r="29233" spans="1:12" x14ac:dyDescent="0.35">
      <c r="A29233" s="1" t="s">
        <v>48363</v>
      </c>
      <c r="B29233" t="s">
        <v>18584</v>
      </c>
      <c r="C29233" t="s">
        <v>34</v>
      </c>
      <c r="D29233" t="s">
        <v>35</v>
      </c>
      <c r="E29233">
        <v>1</v>
      </c>
      <c r="F29233" s="2">
        <v>0.01</v>
      </c>
      <c r="G29233" s="3">
        <v>0.01</v>
      </c>
      <c r="H29233" s="3">
        <v>1E-4</v>
      </c>
      <c r="I29233" s="3">
        <v>4.6999999999999999E-4</v>
      </c>
      <c r="J29233" s="3">
        <v>1.057E-2</v>
      </c>
      <c r="K29233" s="4">
        <v>0.34999999999999992</v>
      </c>
      <c r="L29233" s="73">
        <v>1.918861538461538E-2</v>
      </c>
    </row>
    <row r="29234" spans="1:12" x14ac:dyDescent="0.35">
      <c r="A29234" s="1" t="s">
        <v>48364</v>
      </c>
      <c r="B29234" t="s">
        <v>48365</v>
      </c>
      <c r="C29234" t="s">
        <v>34</v>
      </c>
      <c r="D29234" t="s">
        <v>35</v>
      </c>
      <c r="E29234">
        <v>1</v>
      </c>
      <c r="F29234" s="2">
        <v>3101.42</v>
      </c>
      <c r="G29234" s="3">
        <v>3101.42</v>
      </c>
      <c r="H29234" s="3">
        <v>31.014200000000002</v>
      </c>
      <c r="I29234" s="3">
        <v>145.76674</v>
      </c>
      <c r="J29234" s="3">
        <v>3278.2009400000002</v>
      </c>
      <c r="K29234" s="4">
        <v>0.35000000000000003</v>
      </c>
      <c r="L29234" s="73">
        <v>5951.1955526153852</v>
      </c>
    </row>
    <row r="29235" spans="1:12" x14ac:dyDescent="0.35">
      <c r="A29235" s="1" t="s">
        <v>48366</v>
      </c>
      <c r="B29235" t="s">
        <v>48367</v>
      </c>
      <c r="C29235" t="s">
        <v>34</v>
      </c>
      <c r="D29235" t="s">
        <v>35</v>
      </c>
      <c r="E29235">
        <v>1</v>
      </c>
      <c r="F29235" s="2">
        <v>44.15</v>
      </c>
      <c r="G29235" s="3">
        <v>44.15</v>
      </c>
      <c r="H29235" s="3">
        <v>0.4415</v>
      </c>
      <c r="I29235" s="3">
        <v>2.0750500000000001</v>
      </c>
      <c r="J29235" s="3">
        <v>46.666549999999994</v>
      </c>
      <c r="K29235" s="4">
        <v>0.35000000000000003</v>
      </c>
      <c r="L29235" s="73">
        <v>84.717736923076913</v>
      </c>
    </row>
    <row r="29236" spans="1:12" x14ac:dyDescent="0.35">
      <c r="A29236" s="1" t="s">
        <v>48368</v>
      </c>
      <c r="B29236" t="s">
        <v>48271</v>
      </c>
      <c r="C29236" t="s">
        <v>34</v>
      </c>
      <c r="D29236" t="s">
        <v>35</v>
      </c>
      <c r="E29236">
        <v>1</v>
      </c>
      <c r="F29236" s="2">
        <v>52</v>
      </c>
      <c r="G29236" s="3">
        <v>52</v>
      </c>
      <c r="H29236" s="3">
        <v>0.52</v>
      </c>
      <c r="I29236" s="3">
        <v>2.444</v>
      </c>
      <c r="J29236" s="3">
        <v>54.964000000000006</v>
      </c>
      <c r="K29236" s="4">
        <v>0.34999999999999992</v>
      </c>
      <c r="L29236" s="73">
        <v>99.780799999999999</v>
      </c>
    </row>
    <row r="29237" spans="1:12" x14ac:dyDescent="0.35">
      <c r="A29237" s="1" t="s">
        <v>48369</v>
      </c>
      <c r="B29237" t="s">
        <v>48370</v>
      </c>
      <c r="C29237" t="s">
        <v>34</v>
      </c>
      <c r="D29237" t="s">
        <v>35</v>
      </c>
      <c r="E29237">
        <v>1</v>
      </c>
      <c r="F29237" s="2">
        <v>169.19</v>
      </c>
      <c r="G29237" s="3">
        <v>169.19</v>
      </c>
      <c r="H29237" s="3">
        <v>1.6919</v>
      </c>
      <c r="I29237" s="3">
        <v>7.9519299999999999</v>
      </c>
      <c r="J29237" s="3">
        <v>178.83383000000001</v>
      </c>
      <c r="K29237" s="4">
        <v>0.35000000000000003</v>
      </c>
      <c r="L29237" s="73">
        <v>324.65218369230774</v>
      </c>
    </row>
    <row r="29238" spans="1:12" x14ac:dyDescent="0.35">
      <c r="A29238" s="1" t="s">
        <v>48371</v>
      </c>
      <c r="B29238" t="s">
        <v>48372</v>
      </c>
      <c r="C29238" t="s">
        <v>34</v>
      </c>
      <c r="D29238" t="s">
        <v>35</v>
      </c>
      <c r="E29238">
        <v>1</v>
      </c>
      <c r="F29238" s="2">
        <v>50</v>
      </c>
      <c r="G29238" s="3">
        <v>50</v>
      </c>
      <c r="H29238" s="3">
        <v>0.5</v>
      </c>
      <c r="I29238" s="3">
        <v>2.35</v>
      </c>
      <c r="J29238" s="3">
        <v>52.85</v>
      </c>
      <c r="K29238" s="4">
        <v>0.35</v>
      </c>
      <c r="L29238" s="73">
        <v>95.943076923076916</v>
      </c>
    </row>
    <row r="29239" spans="1:12" x14ac:dyDescent="0.35">
      <c r="A29239" s="1" t="s">
        <v>48373</v>
      </c>
      <c r="B29239" t="s">
        <v>48374</v>
      </c>
      <c r="C29239" t="s">
        <v>34</v>
      </c>
      <c r="D29239" t="s">
        <v>35</v>
      </c>
      <c r="E29239">
        <v>1</v>
      </c>
      <c r="F29239" s="2">
        <v>4681.8900000000003</v>
      </c>
      <c r="G29239" s="3">
        <v>4681.8900000000003</v>
      </c>
      <c r="H29239" s="3">
        <v>46.818900000000006</v>
      </c>
      <c r="I29239" s="3">
        <v>220.04883000000001</v>
      </c>
      <c r="J29239" s="3">
        <v>4948.7577300000003</v>
      </c>
      <c r="K29239" s="4">
        <v>0.35</v>
      </c>
      <c r="L29239" s="73">
        <v>8983.8986483076915</v>
      </c>
    </row>
    <row r="29240" spans="1:12" x14ac:dyDescent="0.35">
      <c r="A29240" s="1" t="s">
        <v>48375</v>
      </c>
      <c r="B29240" t="s">
        <v>48376</v>
      </c>
      <c r="C29240" t="s">
        <v>34</v>
      </c>
      <c r="D29240" t="s">
        <v>35</v>
      </c>
      <c r="E29240">
        <v>1</v>
      </c>
      <c r="F29240" s="2">
        <v>2344.12</v>
      </c>
      <c r="G29240" s="3">
        <v>2344.12</v>
      </c>
      <c r="H29240" s="3">
        <v>23.441199999999998</v>
      </c>
      <c r="I29240" s="3">
        <v>110.17363999999999</v>
      </c>
      <c r="J29240" s="3">
        <v>2477.7348400000001</v>
      </c>
      <c r="K29240" s="4">
        <v>0.35000000000000003</v>
      </c>
      <c r="L29240" s="73">
        <v>4498.0417095384619</v>
      </c>
    </row>
    <row r="29241" spans="1:12" x14ac:dyDescent="0.35">
      <c r="A29241" s="1" t="s">
        <v>48377</v>
      </c>
      <c r="B29241" t="s">
        <v>17976</v>
      </c>
      <c r="C29241" t="s">
        <v>34</v>
      </c>
      <c r="D29241" t="s">
        <v>35</v>
      </c>
      <c r="E29241">
        <v>1</v>
      </c>
      <c r="F29241" s="2">
        <v>1832.72</v>
      </c>
      <c r="G29241" s="3">
        <v>1832.72</v>
      </c>
      <c r="H29241" s="3">
        <v>18.327200000000001</v>
      </c>
      <c r="I29241" s="3">
        <v>86.137839999999997</v>
      </c>
      <c r="J29241" s="3">
        <v>1937.1850400000001</v>
      </c>
      <c r="K29241" s="4">
        <v>0.35</v>
      </c>
      <c r="L29241" s="73">
        <v>3516.7359187692309</v>
      </c>
    </row>
    <row r="29242" spans="1:12" x14ac:dyDescent="0.35">
      <c r="A29242" s="1" t="s">
        <v>48378</v>
      </c>
      <c r="B29242" t="s">
        <v>47936</v>
      </c>
      <c r="C29242" t="s">
        <v>34</v>
      </c>
      <c r="D29242" t="s">
        <v>35</v>
      </c>
      <c r="E29242">
        <v>1</v>
      </c>
      <c r="F29242" s="2">
        <v>692.83</v>
      </c>
      <c r="G29242" s="3">
        <v>692.83</v>
      </c>
      <c r="H29242" s="3">
        <v>6.9283000000000001</v>
      </c>
      <c r="I29242" s="3">
        <v>32.563009999999998</v>
      </c>
      <c r="J29242" s="3">
        <v>732.32131000000004</v>
      </c>
      <c r="K29242" s="4">
        <v>0.35000000000000003</v>
      </c>
      <c r="L29242" s="73">
        <v>1329.4448396923078</v>
      </c>
    </row>
    <row r="29243" spans="1:12" x14ac:dyDescent="0.35">
      <c r="A29243" s="1" t="s">
        <v>48379</v>
      </c>
      <c r="B29243" t="s">
        <v>48380</v>
      </c>
      <c r="C29243" t="s">
        <v>34</v>
      </c>
      <c r="D29243" t="s">
        <v>35</v>
      </c>
      <c r="E29243">
        <v>1</v>
      </c>
      <c r="F29243" s="2">
        <v>82</v>
      </c>
      <c r="G29243" s="3">
        <v>82</v>
      </c>
      <c r="H29243" s="3">
        <v>0.82000000000000006</v>
      </c>
      <c r="I29243" s="3">
        <v>3.8540000000000001</v>
      </c>
      <c r="J29243" s="3">
        <v>86.673999999999992</v>
      </c>
      <c r="K29243" s="4">
        <v>0.35</v>
      </c>
      <c r="L29243" s="73">
        <v>157.34664615384614</v>
      </c>
    </row>
    <row r="29244" spans="1:12" x14ac:dyDescent="0.35">
      <c r="A29244" s="1" t="s">
        <v>48381</v>
      </c>
      <c r="B29244" t="s">
        <v>18774</v>
      </c>
      <c r="C29244" t="s">
        <v>34</v>
      </c>
      <c r="D29244" t="s">
        <v>35</v>
      </c>
      <c r="E29244">
        <v>1</v>
      </c>
      <c r="F29244" s="2">
        <v>189</v>
      </c>
      <c r="G29244" s="3">
        <v>189</v>
      </c>
      <c r="H29244" s="3">
        <v>1.8900000000000001</v>
      </c>
      <c r="I29244" s="3">
        <v>8.8830000000000009</v>
      </c>
      <c r="J29244" s="3">
        <v>199.773</v>
      </c>
      <c r="K29244" s="4">
        <v>0.35000000000000003</v>
      </c>
      <c r="L29244" s="73">
        <v>362.66483076923078</v>
      </c>
    </row>
    <row r="29245" spans="1:12" x14ac:dyDescent="0.35">
      <c r="A29245" s="1" t="s">
        <v>48382</v>
      </c>
      <c r="B29245" t="s">
        <v>48383</v>
      </c>
      <c r="C29245" t="s">
        <v>34</v>
      </c>
      <c r="D29245" t="s">
        <v>35</v>
      </c>
      <c r="E29245">
        <v>1</v>
      </c>
      <c r="F29245" s="2">
        <v>188.69</v>
      </c>
      <c r="G29245" s="3">
        <v>188.69</v>
      </c>
      <c r="H29245" s="3">
        <v>1.8869</v>
      </c>
      <c r="I29245" s="3">
        <v>8.86843</v>
      </c>
      <c r="J29245" s="3">
        <v>199.44532999999998</v>
      </c>
      <c r="K29245" s="4">
        <v>0.34999999999999992</v>
      </c>
      <c r="L29245" s="73">
        <v>362.06998369230763</v>
      </c>
    </row>
    <row r="29246" spans="1:12" x14ac:dyDescent="0.35">
      <c r="A29246" s="1" t="s">
        <v>48384</v>
      </c>
      <c r="B29246" t="s">
        <v>48385</v>
      </c>
      <c r="C29246" t="s">
        <v>34</v>
      </c>
      <c r="D29246" t="s">
        <v>35</v>
      </c>
      <c r="E29246">
        <v>1</v>
      </c>
      <c r="F29246" s="2">
        <v>118.72</v>
      </c>
      <c r="G29246" s="3">
        <v>118.72</v>
      </c>
      <c r="H29246" s="3">
        <v>1.1872</v>
      </c>
      <c r="I29246" s="3">
        <v>5.5798399999999999</v>
      </c>
      <c r="J29246" s="3">
        <v>125.48704000000001</v>
      </c>
      <c r="K29246" s="4">
        <v>0.34999999999999992</v>
      </c>
      <c r="L29246" s="73">
        <v>227.80724184615383</v>
      </c>
    </row>
    <row r="29247" spans="1:12" x14ac:dyDescent="0.35">
      <c r="A29247" s="1" t="s">
        <v>48386</v>
      </c>
      <c r="B29247" t="s">
        <v>48387</v>
      </c>
      <c r="C29247" t="s">
        <v>34</v>
      </c>
      <c r="D29247" t="s">
        <v>35</v>
      </c>
      <c r="E29247">
        <v>1</v>
      </c>
      <c r="F29247" s="2">
        <v>1875</v>
      </c>
      <c r="G29247" s="3">
        <v>1875</v>
      </c>
      <c r="H29247" s="3">
        <v>18.75</v>
      </c>
      <c r="I29247" s="3">
        <v>88.125</v>
      </c>
      <c r="J29247" s="3">
        <v>1981.875</v>
      </c>
      <c r="K29247" s="4">
        <v>0.35</v>
      </c>
      <c r="L29247" s="73">
        <v>3597.8653846153848</v>
      </c>
    </row>
    <row r="29248" spans="1:12" x14ac:dyDescent="0.35">
      <c r="A29248" s="1" t="s">
        <v>48388</v>
      </c>
      <c r="B29248" t="s">
        <v>48389</v>
      </c>
      <c r="C29248" t="s">
        <v>34</v>
      </c>
      <c r="D29248" t="s">
        <v>35</v>
      </c>
      <c r="E29248">
        <v>1</v>
      </c>
      <c r="F29248" s="2">
        <v>1680</v>
      </c>
      <c r="G29248" s="3">
        <v>1680</v>
      </c>
      <c r="H29248" s="3">
        <v>16.8</v>
      </c>
      <c r="I29248" s="3">
        <v>78.959999999999994</v>
      </c>
      <c r="J29248" s="3">
        <v>1775.76</v>
      </c>
      <c r="K29248" s="4">
        <v>0.35</v>
      </c>
      <c r="L29248" s="73">
        <v>3223.6873846153844</v>
      </c>
    </row>
    <row r="29249" spans="1:12" x14ac:dyDescent="0.35">
      <c r="A29249" s="1" t="s">
        <v>48390</v>
      </c>
      <c r="B29249" t="s">
        <v>20478</v>
      </c>
      <c r="C29249" t="s">
        <v>34</v>
      </c>
      <c r="D29249" t="s">
        <v>35</v>
      </c>
      <c r="E29249">
        <v>1</v>
      </c>
      <c r="F29249" s="2">
        <v>26188</v>
      </c>
      <c r="G29249" s="3">
        <v>26188</v>
      </c>
      <c r="H29249" s="3">
        <v>261.88</v>
      </c>
      <c r="I29249" s="3">
        <v>1230.836</v>
      </c>
      <c r="J29249" s="3">
        <v>27680.716</v>
      </c>
      <c r="K29249" s="4">
        <v>0.35</v>
      </c>
      <c r="L29249" s="73">
        <v>50251.145969230769</v>
      </c>
    </row>
    <row r="29250" spans="1:12" x14ac:dyDescent="0.35">
      <c r="A29250" s="1" t="s">
        <v>48391</v>
      </c>
      <c r="B29250" t="s">
        <v>48392</v>
      </c>
      <c r="C29250" t="s">
        <v>34</v>
      </c>
      <c r="D29250" t="s">
        <v>35</v>
      </c>
      <c r="E29250">
        <v>1</v>
      </c>
      <c r="F29250" s="2">
        <v>8535</v>
      </c>
      <c r="G29250" s="3">
        <v>8535</v>
      </c>
      <c r="H29250" s="3">
        <v>85.350000000000009</v>
      </c>
      <c r="I29250" s="3">
        <v>401.14499999999998</v>
      </c>
      <c r="J29250" s="3">
        <v>9021.4950000000008</v>
      </c>
      <c r="K29250" s="4">
        <v>0.35</v>
      </c>
      <c r="L29250" s="73">
        <v>16377.48323076923</v>
      </c>
    </row>
    <row r="29251" spans="1:12" x14ac:dyDescent="0.35">
      <c r="A29251" s="1" t="s">
        <v>48393</v>
      </c>
      <c r="B29251" t="s">
        <v>48233</v>
      </c>
      <c r="C29251" t="s">
        <v>34</v>
      </c>
      <c r="D29251" t="s">
        <v>35</v>
      </c>
      <c r="E29251">
        <v>1</v>
      </c>
      <c r="F29251" s="2">
        <v>573</v>
      </c>
      <c r="G29251" s="3">
        <v>573</v>
      </c>
      <c r="H29251" s="3">
        <v>5.73</v>
      </c>
      <c r="I29251" s="3">
        <v>26.931000000000001</v>
      </c>
      <c r="J29251" s="3">
        <v>605.66100000000006</v>
      </c>
      <c r="K29251" s="4">
        <v>0.35</v>
      </c>
      <c r="L29251" s="73">
        <v>1099.5076615384614</v>
      </c>
    </row>
    <row r="29252" spans="1:12" x14ac:dyDescent="0.35">
      <c r="A29252" s="1" t="s">
        <v>48394</v>
      </c>
      <c r="B29252" t="s">
        <v>48395</v>
      </c>
      <c r="C29252" t="s">
        <v>34</v>
      </c>
      <c r="D29252" t="s">
        <v>35</v>
      </c>
      <c r="E29252">
        <v>1</v>
      </c>
      <c r="F29252" s="2">
        <v>1037.3</v>
      </c>
      <c r="G29252" s="3">
        <v>1037.3</v>
      </c>
      <c r="H29252" s="3">
        <v>10.372999999999999</v>
      </c>
      <c r="I29252" s="3">
        <v>48.753099999999996</v>
      </c>
      <c r="J29252" s="3">
        <v>1096.4260999999999</v>
      </c>
      <c r="K29252" s="4">
        <v>0.35000000000000003</v>
      </c>
      <c r="L29252" s="73">
        <v>1990.4350738461537</v>
      </c>
    </row>
    <row r="29253" spans="1:12" x14ac:dyDescent="0.35">
      <c r="A29253" s="1" t="s">
        <v>48396</v>
      </c>
      <c r="B29253" t="s">
        <v>48397</v>
      </c>
      <c r="C29253" t="s">
        <v>34</v>
      </c>
      <c r="D29253" t="s">
        <v>35</v>
      </c>
      <c r="E29253">
        <v>1</v>
      </c>
      <c r="F29253" s="2">
        <v>1191.96</v>
      </c>
      <c r="G29253" s="3">
        <v>1191.96</v>
      </c>
      <c r="H29253" s="3">
        <v>11.919600000000001</v>
      </c>
      <c r="I29253" s="3">
        <v>56.022120000000001</v>
      </c>
      <c r="J29253" s="3">
        <v>1259.9017200000001</v>
      </c>
      <c r="K29253" s="4">
        <v>0.35</v>
      </c>
      <c r="L29253" s="73">
        <v>2287.2061993846155</v>
      </c>
    </row>
    <row r="29254" spans="1:12" x14ac:dyDescent="0.35">
      <c r="A29254" s="1" t="s">
        <v>48398</v>
      </c>
      <c r="B29254" t="s">
        <v>48399</v>
      </c>
      <c r="C29254" t="s">
        <v>34</v>
      </c>
      <c r="D29254" t="s">
        <v>35</v>
      </c>
      <c r="E29254">
        <v>1</v>
      </c>
      <c r="F29254" s="2">
        <v>1764.6</v>
      </c>
      <c r="G29254" s="3">
        <v>1764.6</v>
      </c>
      <c r="H29254" s="3">
        <v>17.646000000000001</v>
      </c>
      <c r="I29254" s="3">
        <v>82.936199999999999</v>
      </c>
      <c r="J29254" s="3">
        <v>1865.1822</v>
      </c>
      <c r="K29254" s="4">
        <v>0.35</v>
      </c>
      <c r="L29254" s="73">
        <v>3386.0230707692308</v>
      </c>
    </row>
    <row r="29255" spans="1:12" x14ac:dyDescent="0.35">
      <c r="A29255" s="1" t="s">
        <v>48400</v>
      </c>
      <c r="B29255" t="s">
        <v>26428</v>
      </c>
      <c r="C29255" t="s">
        <v>34</v>
      </c>
      <c r="D29255" t="s">
        <v>35</v>
      </c>
      <c r="E29255">
        <v>1</v>
      </c>
      <c r="F29255" s="2">
        <v>559.73</v>
      </c>
      <c r="G29255" s="3">
        <v>559.73</v>
      </c>
      <c r="H29255" s="3">
        <v>5.5973000000000006</v>
      </c>
      <c r="I29255" s="3">
        <v>26.307310000000001</v>
      </c>
      <c r="J29255" s="3">
        <v>591.63461000000007</v>
      </c>
      <c r="K29255" s="4">
        <v>0.35</v>
      </c>
      <c r="L29255" s="73">
        <v>1074.0443689230769</v>
      </c>
    </row>
    <row r="29256" spans="1:12" x14ac:dyDescent="0.35">
      <c r="A29256" s="1" t="s">
        <v>48401</v>
      </c>
      <c r="B29256" t="s">
        <v>48402</v>
      </c>
      <c r="C29256" t="s">
        <v>34</v>
      </c>
      <c r="D29256" t="s">
        <v>35</v>
      </c>
      <c r="E29256">
        <v>1</v>
      </c>
      <c r="F29256" s="2">
        <v>11781.92</v>
      </c>
      <c r="G29256" s="3">
        <v>11781.92</v>
      </c>
      <c r="H29256" s="3">
        <v>117.81920000000001</v>
      </c>
      <c r="I29256" s="3">
        <v>553.75023999999996</v>
      </c>
      <c r="J29256" s="3">
        <v>12453.489439999999</v>
      </c>
      <c r="K29256" s="4">
        <v>0.34999999999999992</v>
      </c>
      <c r="L29256" s="73">
        <v>22607.873137230767</v>
      </c>
    </row>
    <row r="29257" spans="1:12" x14ac:dyDescent="0.35">
      <c r="A29257" s="1" t="s">
        <v>48403</v>
      </c>
      <c r="B29257" t="s">
        <v>48404</v>
      </c>
      <c r="C29257" t="s">
        <v>34</v>
      </c>
      <c r="D29257" t="s">
        <v>35</v>
      </c>
      <c r="E29257">
        <v>1</v>
      </c>
      <c r="F29257" s="2">
        <v>81</v>
      </c>
      <c r="G29257" s="3">
        <v>81</v>
      </c>
      <c r="H29257" s="3">
        <v>0.81</v>
      </c>
      <c r="I29257" s="3">
        <v>3.8069999999999999</v>
      </c>
      <c r="J29257" s="3">
        <v>85.617000000000004</v>
      </c>
      <c r="K29257" s="4">
        <v>0.35000000000000003</v>
      </c>
      <c r="L29257" s="73">
        <v>155.42778461538464</v>
      </c>
    </row>
    <row r="29258" spans="1:12" x14ac:dyDescent="0.35">
      <c r="A29258" s="1" t="s">
        <v>48405</v>
      </c>
      <c r="B29258" t="s">
        <v>48406</v>
      </c>
      <c r="C29258" t="s">
        <v>34</v>
      </c>
      <c r="D29258" t="s">
        <v>35</v>
      </c>
      <c r="E29258">
        <v>1</v>
      </c>
      <c r="F29258" s="2">
        <v>220.46</v>
      </c>
      <c r="G29258" s="3">
        <v>220.46</v>
      </c>
      <c r="H29258" s="3">
        <v>2.2046000000000001</v>
      </c>
      <c r="I29258" s="3">
        <v>10.36162</v>
      </c>
      <c r="J29258" s="3">
        <v>233.02622</v>
      </c>
      <c r="K29258" s="4">
        <v>0.35</v>
      </c>
      <c r="L29258" s="73">
        <v>423.03221476923073</v>
      </c>
    </row>
    <row r="29259" spans="1:12" x14ac:dyDescent="0.35">
      <c r="A29259" s="1" t="s">
        <v>48407</v>
      </c>
      <c r="B29259" t="s">
        <v>48408</v>
      </c>
      <c r="C29259" t="s">
        <v>34</v>
      </c>
      <c r="D29259" t="s">
        <v>35</v>
      </c>
      <c r="E29259">
        <v>1</v>
      </c>
      <c r="F29259" s="2">
        <v>5697</v>
      </c>
      <c r="G29259" s="3">
        <v>5697</v>
      </c>
      <c r="H29259" s="3">
        <v>56.97</v>
      </c>
      <c r="I29259" s="3">
        <v>267.75900000000001</v>
      </c>
      <c r="J29259" s="3">
        <v>6021.7290000000003</v>
      </c>
      <c r="K29259" s="4">
        <v>0.34999999999999992</v>
      </c>
      <c r="L29259" s="73">
        <v>10931.754184615384</v>
      </c>
    </row>
    <row r="29260" spans="1:12" x14ac:dyDescent="0.35">
      <c r="A29260" s="1" t="s">
        <v>48409</v>
      </c>
      <c r="B29260" t="s">
        <v>48410</v>
      </c>
      <c r="C29260" t="s">
        <v>34</v>
      </c>
      <c r="D29260" t="s">
        <v>35</v>
      </c>
      <c r="E29260">
        <v>1</v>
      </c>
      <c r="F29260" s="2">
        <v>1130.28</v>
      </c>
      <c r="G29260" s="3">
        <v>1130.28</v>
      </c>
      <c r="H29260" s="3">
        <v>11.3028</v>
      </c>
      <c r="I29260" s="3">
        <v>53.123159999999999</v>
      </c>
      <c r="J29260" s="3">
        <v>1194.70596</v>
      </c>
      <c r="K29260" s="4">
        <v>0.35</v>
      </c>
      <c r="L29260" s="73">
        <v>2168.8508196923076</v>
      </c>
    </row>
    <row r="29261" spans="1:12" x14ac:dyDescent="0.35">
      <c r="A29261" s="1" t="s">
        <v>48411</v>
      </c>
      <c r="B29261" t="s">
        <v>23917</v>
      </c>
      <c r="C29261" t="s">
        <v>34</v>
      </c>
      <c r="D29261" t="s">
        <v>35</v>
      </c>
      <c r="E29261">
        <v>1</v>
      </c>
      <c r="F29261" s="2">
        <v>8382</v>
      </c>
      <c r="G29261" s="3">
        <v>8382</v>
      </c>
      <c r="H29261" s="3">
        <v>83.820000000000007</v>
      </c>
      <c r="I29261" s="3">
        <v>393.95400000000001</v>
      </c>
      <c r="J29261" s="3">
        <v>8859.7739999999994</v>
      </c>
      <c r="K29261" s="4">
        <v>0.34999999999999992</v>
      </c>
      <c r="L29261" s="73">
        <v>16083.897415384614</v>
      </c>
    </row>
    <row r="29262" spans="1:12" x14ac:dyDescent="0.35">
      <c r="A29262" s="1" t="s">
        <v>48412</v>
      </c>
      <c r="B29262" t="s">
        <v>48413</v>
      </c>
      <c r="C29262" t="s">
        <v>34</v>
      </c>
      <c r="D29262" t="s">
        <v>35</v>
      </c>
      <c r="E29262">
        <v>1</v>
      </c>
      <c r="F29262" s="2">
        <v>11746.87</v>
      </c>
      <c r="G29262" s="3">
        <v>11746.87</v>
      </c>
      <c r="H29262" s="3">
        <v>117.46870000000001</v>
      </c>
      <c r="I29262" s="3">
        <v>552.10289</v>
      </c>
      <c r="J29262" s="3">
        <v>12416.44159</v>
      </c>
      <c r="K29262" s="4">
        <v>0.35</v>
      </c>
      <c r="L29262" s="73">
        <v>22540.61704030769</v>
      </c>
    </row>
    <row r="29263" spans="1:12" x14ac:dyDescent="0.35">
      <c r="A29263" s="1" t="s">
        <v>48414</v>
      </c>
      <c r="B29263" t="s">
        <v>48415</v>
      </c>
      <c r="C29263" t="s">
        <v>34</v>
      </c>
      <c r="D29263" t="s">
        <v>35</v>
      </c>
      <c r="E29263">
        <v>1</v>
      </c>
      <c r="F29263" s="2">
        <v>270.48</v>
      </c>
      <c r="G29263" s="3">
        <v>270.48</v>
      </c>
      <c r="H29263" s="3">
        <v>2.7048000000000001</v>
      </c>
      <c r="I29263" s="3">
        <v>12.712560000000002</v>
      </c>
      <c r="J29263" s="3">
        <v>285.89735999999999</v>
      </c>
      <c r="K29263" s="4">
        <v>0.35</v>
      </c>
      <c r="L29263" s="73">
        <v>519.01366892307692</v>
      </c>
    </row>
    <row r="29264" spans="1:12" x14ac:dyDescent="0.35">
      <c r="A29264" s="1" t="s">
        <v>48416</v>
      </c>
      <c r="B29264" t="s">
        <v>22072</v>
      </c>
      <c r="C29264" t="s">
        <v>34</v>
      </c>
      <c r="D29264" t="s">
        <v>35</v>
      </c>
      <c r="E29264">
        <v>1</v>
      </c>
      <c r="F29264" s="2">
        <v>4102.92</v>
      </c>
      <c r="G29264" s="3">
        <v>4102.92</v>
      </c>
      <c r="H29264" s="3">
        <v>41.029200000000003</v>
      </c>
      <c r="I29264" s="3">
        <v>192.83724000000001</v>
      </c>
      <c r="J29264" s="3">
        <v>4336.7864399999999</v>
      </c>
      <c r="K29264" s="4">
        <v>0.35</v>
      </c>
      <c r="L29264" s="73">
        <v>7872.9353833846153</v>
      </c>
    </row>
    <row r="29265" spans="1:12" x14ac:dyDescent="0.35">
      <c r="A29265" s="1" t="s">
        <v>48417</v>
      </c>
      <c r="B29265" t="s">
        <v>48418</v>
      </c>
      <c r="C29265" t="s">
        <v>34</v>
      </c>
      <c r="D29265" t="s">
        <v>35</v>
      </c>
      <c r="E29265">
        <v>1</v>
      </c>
      <c r="F29265" s="2">
        <v>98.6</v>
      </c>
      <c r="G29265" s="3">
        <v>98.6</v>
      </c>
      <c r="H29265" s="3">
        <v>0.98599999999999999</v>
      </c>
      <c r="I29265" s="3">
        <v>4.6341999999999999</v>
      </c>
      <c r="J29265" s="3">
        <v>104.22020000000001</v>
      </c>
      <c r="K29265" s="4">
        <v>0.35</v>
      </c>
      <c r="L29265" s="73">
        <v>189.19974769230768</v>
      </c>
    </row>
    <row r="29266" spans="1:12" x14ac:dyDescent="0.35">
      <c r="A29266" s="1" t="s">
        <v>48419</v>
      </c>
      <c r="B29266" t="s">
        <v>19088</v>
      </c>
      <c r="C29266" t="s">
        <v>34</v>
      </c>
      <c r="D29266" t="s">
        <v>35</v>
      </c>
      <c r="E29266">
        <v>1</v>
      </c>
      <c r="F29266" s="2">
        <v>519</v>
      </c>
      <c r="G29266" s="3">
        <v>519</v>
      </c>
      <c r="H29266" s="3">
        <v>5.19</v>
      </c>
      <c r="I29266" s="3">
        <v>24.393000000000001</v>
      </c>
      <c r="J29266" s="3">
        <v>548.58300000000008</v>
      </c>
      <c r="K29266" s="4">
        <v>0.35</v>
      </c>
      <c r="L29266" s="73">
        <v>995.88913846153855</v>
      </c>
    </row>
    <row r="29267" spans="1:12" x14ac:dyDescent="0.35">
      <c r="A29267" s="1" t="s">
        <v>48420</v>
      </c>
      <c r="B29267" t="s">
        <v>40108</v>
      </c>
      <c r="C29267" t="s">
        <v>34</v>
      </c>
      <c r="D29267" t="s">
        <v>35</v>
      </c>
      <c r="E29267">
        <v>1</v>
      </c>
      <c r="F29267" s="2">
        <v>30</v>
      </c>
      <c r="G29267" s="3">
        <v>30</v>
      </c>
      <c r="H29267" s="3">
        <v>0.3</v>
      </c>
      <c r="I29267" s="3">
        <v>1.41</v>
      </c>
      <c r="J29267" s="3">
        <v>31.71</v>
      </c>
      <c r="K29267" s="4">
        <v>0.35</v>
      </c>
      <c r="L29267" s="73">
        <v>57.565846153846152</v>
      </c>
    </row>
    <row r="29268" spans="1:12" x14ac:dyDescent="0.35">
      <c r="A29268" s="1" t="s">
        <v>48421</v>
      </c>
      <c r="B29268" t="s">
        <v>48422</v>
      </c>
      <c r="C29268" t="s">
        <v>34</v>
      </c>
      <c r="D29268" t="s">
        <v>35</v>
      </c>
      <c r="E29268">
        <v>1</v>
      </c>
      <c r="F29268" s="2">
        <v>2117.69</v>
      </c>
      <c r="G29268" s="3">
        <v>2117.69</v>
      </c>
      <c r="H29268" s="3">
        <v>21.1769</v>
      </c>
      <c r="I29268" s="3">
        <v>99.53143</v>
      </c>
      <c r="J29268" s="3">
        <v>2238.39833</v>
      </c>
      <c r="K29268" s="4">
        <v>0.34999999999999992</v>
      </c>
      <c r="L29268" s="73">
        <v>4063.5538913846149</v>
      </c>
    </row>
    <row r="29269" spans="1:12" x14ac:dyDescent="0.35">
      <c r="A29269" s="1" t="s">
        <v>48423</v>
      </c>
      <c r="B29269" t="s">
        <v>24836</v>
      </c>
      <c r="C29269" t="s">
        <v>34</v>
      </c>
      <c r="D29269" t="s">
        <v>35</v>
      </c>
      <c r="E29269">
        <v>1</v>
      </c>
      <c r="F29269" s="2">
        <v>23045</v>
      </c>
      <c r="G29269" s="3">
        <v>23045</v>
      </c>
      <c r="H29269" s="3">
        <v>230.45000000000002</v>
      </c>
      <c r="I29269" s="3">
        <v>1083.115</v>
      </c>
      <c r="J29269" s="3">
        <v>24358.565000000002</v>
      </c>
      <c r="K29269" s="4">
        <v>0.35000000000000003</v>
      </c>
      <c r="L29269" s="73">
        <v>44220.164153846155</v>
      </c>
    </row>
    <row r="29270" spans="1:12" x14ac:dyDescent="0.35">
      <c r="A29270" s="1" t="s">
        <v>48424</v>
      </c>
      <c r="B29270" t="s">
        <v>48425</v>
      </c>
      <c r="C29270" t="s">
        <v>34</v>
      </c>
      <c r="D29270" t="s">
        <v>35</v>
      </c>
      <c r="E29270">
        <v>1</v>
      </c>
      <c r="F29270" s="2">
        <v>1440.5</v>
      </c>
      <c r="G29270" s="3">
        <v>1440.5</v>
      </c>
      <c r="H29270" s="3">
        <v>14.405000000000001</v>
      </c>
      <c r="I29270" s="3">
        <v>67.703500000000005</v>
      </c>
      <c r="J29270" s="3">
        <v>1522.6085</v>
      </c>
      <c r="K29270" s="4">
        <v>0.35</v>
      </c>
      <c r="L29270" s="73">
        <v>2764.120046153846</v>
      </c>
    </row>
    <row r="29271" spans="1:12" x14ac:dyDescent="0.35">
      <c r="A29271" s="1" t="s">
        <v>48426</v>
      </c>
      <c r="B29271" t="s">
        <v>48013</v>
      </c>
      <c r="C29271" t="s">
        <v>34</v>
      </c>
      <c r="D29271" t="s">
        <v>35</v>
      </c>
      <c r="E29271">
        <v>1</v>
      </c>
      <c r="F29271" s="2">
        <v>756.6</v>
      </c>
      <c r="G29271" s="3">
        <v>756.6</v>
      </c>
      <c r="H29271" s="3">
        <v>7.5660000000000007</v>
      </c>
      <c r="I29271" s="3">
        <v>35.560200000000002</v>
      </c>
      <c r="J29271" s="3">
        <v>799.72620000000006</v>
      </c>
      <c r="K29271" s="4">
        <v>0.34999999999999992</v>
      </c>
      <c r="L29271" s="73">
        <v>1451.8106399999999</v>
      </c>
    </row>
    <row r="29272" spans="1:12" x14ac:dyDescent="0.35">
      <c r="A29272" s="1" t="s">
        <v>48427</v>
      </c>
      <c r="B29272" t="s">
        <v>48428</v>
      </c>
      <c r="C29272" t="s">
        <v>34</v>
      </c>
      <c r="D29272" t="s">
        <v>35</v>
      </c>
      <c r="E29272">
        <v>1</v>
      </c>
      <c r="F29272" s="2">
        <v>630</v>
      </c>
      <c r="G29272" s="3">
        <v>630</v>
      </c>
      <c r="H29272" s="3">
        <v>6.3</v>
      </c>
      <c r="I29272" s="3">
        <v>29.61</v>
      </c>
      <c r="J29272" s="3">
        <v>665.91</v>
      </c>
      <c r="K29272" s="4">
        <v>0.35</v>
      </c>
      <c r="L29272" s="73">
        <v>1208.8827692307691</v>
      </c>
    </row>
    <row r="29273" spans="1:12" x14ac:dyDescent="0.35">
      <c r="A29273" s="1" t="s">
        <v>48429</v>
      </c>
      <c r="B29273" t="s">
        <v>18651</v>
      </c>
      <c r="C29273" t="s">
        <v>34</v>
      </c>
      <c r="D29273" t="s">
        <v>35</v>
      </c>
      <c r="E29273">
        <v>1</v>
      </c>
      <c r="F29273" s="2">
        <v>3352.02</v>
      </c>
      <c r="G29273" s="3">
        <v>3352.02</v>
      </c>
      <c r="H29273" s="3">
        <v>33.520200000000003</v>
      </c>
      <c r="I29273" s="3">
        <v>157.54494</v>
      </c>
      <c r="J29273" s="3">
        <v>3543.0851400000001</v>
      </c>
      <c r="K29273" s="4">
        <v>0.34999999999999992</v>
      </c>
      <c r="L29273" s="73">
        <v>6432.062254153846</v>
      </c>
    </row>
    <row r="29274" spans="1:12" x14ac:dyDescent="0.35">
      <c r="A29274" s="1" t="s">
        <v>48430</v>
      </c>
      <c r="B29274" t="s">
        <v>48431</v>
      </c>
      <c r="C29274" t="s">
        <v>34</v>
      </c>
      <c r="D29274" t="s">
        <v>35</v>
      </c>
      <c r="E29274">
        <v>1</v>
      </c>
      <c r="F29274" s="2">
        <v>164</v>
      </c>
      <c r="G29274" s="3">
        <v>164</v>
      </c>
      <c r="H29274" s="3">
        <v>1.6400000000000001</v>
      </c>
      <c r="I29274" s="3">
        <v>7.7080000000000002</v>
      </c>
      <c r="J29274" s="3">
        <v>173.34799999999998</v>
      </c>
      <c r="K29274" s="4">
        <v>0.35</v>
      </c>
      <c r="L29274" s="73">
        <v>314.69329230769227</v>
      </c>
    </row>
    <row r="29275" spans="1:12" x14ac:dyDescent="0.35">
      <c r="A29275" s="1" t="s">
        <v>48432</v>
      </c>
      <c r="B29275" t="s">
        <v>48433</v>
      </c>
      <c r="C29275" t="s">
        <v>34</v>
      </c>
      <c r="D29275" t="s">
        <v>35</v>
      </c>
      <c r="E29275">
        <v>1</v>
      </c>
      <c r="F29275" s="2">
        <v>1377</v>
      </c>
      <c r="G29275" s="3">
        <v>1377</v>
      </c>
      <c r="H29275" s="3">
        <v>13.77</v>
      </c>
      <c r="I29275" s="3">
        <v>64.718999999999994</v>
      </c>
      <c r="J29275" s="3">
        <v>1455.489</v>
      </c>
      <c r="K29275" s="4">
        <v>0.35</v>
      </c>
      <c r="L29275" s="73">
        <v>2642.2723384615383</v>
      </c>
    </row>
    <row r="29276" spans="1:12" x14ac:dyDescent="0.35">
      <c r="A29276" s="1" t="s">
        <v>48434</v>
      </c>
      <c r="B29276" t="s">
        <v>48435</v>
      </c>
      <c r="C29276" t="s">
        <v>34</v>
      </c>
      <c r="D29276" t="s">
        <v>35</v>
      </c>
      <c r="E29276">
        <v>1</v>
      </c>
      <c r="F29276" s="2">
        <v>257.39</v>
      </c>
      <c r="G29276" s="3">
        <v>257.39</v>
      </c>
      <c r="H29276" s="3">
        <v>2.5739000000000001</v>
      </c>
      <c r="I29276" s="3">
        <v>12.097329999999999</v>
      </c>
      <c r="J29276" s="3">
        <v>272.06122999999997</v>
      </c>
      <c r="K29276" s="4">
        <v>0.35</v>
      </c>
      <c r="L29276" s="73">
        <v>493.89577138461527</v>
      </c>
    </row>
    <row r="29277" spans="1:12" x14ac:dyDescent="0.35">
      <c r="A29277" s="1" t="s">
        <v>48436</v>
      </c>
      <c r="B29277" t="s">
        <v>48437</v>
      </c>
      <c r="C29277" t="s">
        <v>34</v>
      </c>
      <c r="D29277" t="s">
        <v>35</v>
      </c>
      <c r="E29277">
        <v>1</v>
      </c>
      <c r="F29277" s="2">
        <v>260.81</v>
      </c>
      <c r="G29277" s="3">
        <v>260.81</v>
      </c>
      <c r="H29277" s="3">
        <v>2.6080999999999999</v>
      </c>
      <c r="I29277" s="3">
        <v>12.25807</v>
      </c>
      <c r="J29277" s="3">
        <v>275.67616999999996</v>
      </c>
      <c r="K29277" s="4">
        <v>0.35</v>
      </c>
      <c r="L29277" s="73">
        <v>500.45827784615375</v>
      </c>
    </row>
    <row r="29278" spans="1:12" x14ac:dyDescent="0.35">
      <c r="A29278" s="1" t="s">
        <v>48438</v>
      </c>
      <c r="B29278" t="s">
        <v>48439</v>
      </c>
      <c r="C29278" t="s">
        <v>34</v>
      </c>
      <c r="D29278" t="s">
        <v>35</v>
      </c>
      <c r="E29278">
        <v>1</v>
      </c>
      <c r="F29278" s="2">
        <v>1296</v>
      </c>
      <c r="G29278" s="3">
        <v>1296</v>
      </c>
      <c r="H29278" s="3">
        <v>12.96</v>
      </c>
      <c r="I29278" s="3">
        <v>60.911999999999999</v>
      </c>
      <c r="J29278" s="3">
        <v>1369.8720000000001</v>
      </c>
      <c r="K29278" s="4">
        <v>0.35000000000000003</v>
      </c>
      <c r="L29278" s="73">
        <v>2486.8445538461542</v>
      </c>
    </row>
    <row r="29279" spans="1:12" x14ac:dyDescent="0.35">
      <c r="A29279" s="1" t="s">
        <v>48440</v>
      </c>
      <c r="B29279" t="s">
        <v>48441</v>
      </c>
      <c r="C29279" t="s">
        <v>34</v>
      </c>
      <c r="D29279" t="s">
        <v>35</v>
      </c>
      <c r="E29279">
        <v>1</v>
      </c>
      <c r="F29279" s="2">
        <v>2760</v>
      </c>
      <c r="G29279" s="3">
        <v>2760</v>
      </c>
      <c r="H29279" s="3">
        <v>27.6</v>
      </c>
      <c r="I29279" s="3">
        <v>129.72</v>
      </c>
      <c r="J29279" s="3">
        <v>2917.3199999999997</v>
      </c>
      <c r="K29279" s="4">
        <v>0.34999999999999992</v>
      </c>
      <c r="L29279" s="73">
        <v>5296.0578461538453</v>
      </c>
    </row>
    <row r="29280" spans="1:12" x14ac:dyDescent="0.35">
      <c r="A29280" s="1" t="s">
        <v>48442</v>
      </c>
      <c r="B29280" t="s">
        <v>48443</v>
      </c>
      <c r="C29280" t="s">
        <v>34</v>
      </c>
      <c r="D29280" t="s">
        <v>35</v>
      </c>
      <c r="E29280">
        <v>1</v>
      </c>
      <c r="F29280" s="2">
        <v>110</v>
      </c>
      <c r="G29280" s="3">
        <v>110</v>
      </c>
      <c r="H29280" s="3">
        <v>1.1000000000000001</v>
      </c>
      <c r="I29280" s="3">
        <v>5.17</v>
      </c>
      <c r="J29280" s="3">
        <v>116.27</v>
      </c>
      <c r="K29280" s="4">
        <v>0.35000000000000003</v>
      </c>
      <c r="L29280" s="73">
        <v>211.07476923076922</v>
      </c>
    </row>
    <row r="29281" spans="1:12" x14ac:dyDescent="0.35">
      <c r="A29281" s="1" t="s">
        <v>48444</v>
      </c>
      <c r="B29281" t="s">
        <v>48445</v>
      </c>
      <c r="C29281" t="s">
        <v>34</v>
      </c>
      <c r="D29281" t="s">
        <v>35</v>
      </c>
      <c r="E29281">
        <v>1</v>
      </c>
      <c r="F29281" s="2">
        <v>67.5</v>
      </c>
      <c r="G29281" s="3">
        <v>67.5</v>
      </c>
      <c r="H29281" s="3">
        <v>0.67500000000000004</v>
      </c>
      <c r="I29281" s="3">
        <v>3.1724999999999999</v>
      </c>
      <c r="J29281" s="3">
        <v>71.347499999999997</v>
      </c>
      <c r="K29281" s="4">
        <v>0.35</v>
      </c>
      <c r="L29281" s="73">
        <v>129.52315384615383</v>
      </c>
    </row>
    <row r="29282" spans="1:12" x14ac:dyDescent="0.35">
      <c r="A29282" s="1" t="s">
        <v>48446</v>
      </c>
      <c r="B29282" t="s">
        <v>18830</v>
      </c>
      <c r="C29282" t="s">
        <v>34</v>
      </c>
      <c r="D29282" t="s">
        <v>35</v>
      </c>
      <c r="E29282">
        <v>1</v>
      </c>
      <c r="F29282" s="2">
        <v>213</v>
      </c>
      <c r="G29282" s="3">
        <v>213</v>
      </c>
      <c r="H29282" s="3">
        <v>2.13</v>
      </c>
      <c r="I29282" s="3">
        <v>10.010999999999999</v>
      </c>
      <c r="J29282" s="3">
        <v>225.14099999999999</v>
      </c>
      <c r="K29282" s="4">
        <v>0.35</v>
      </c>
      <c r="L29282" s="73">
        <v>408.71750769230766</v>
      </c>
    </row>
    <row r="29283" spans="1:12" x14ac:dyDescent="0.35">
      <c r="A29283" s="1" t="s">
        <v>48447</v>
      </c>
      <c r="B29283" t="s">
        <v>48448</v>
      </c>
      <c r="C29283" t="s">
        <v>34</v>
      </c>
      <c r="D29283" t="s">
        <v>35</v>
      </c>
      <c r="E29283">
        <v>1</v>
      </c>
      <c r="F29283" s="2">
        <v>202.2</v>
      </c>
      <c r="G29283" s="3">
        <v>202.2</v>
      </c>
      <c r="H29283" s="3">
        <v>2.0219999999999998</v>
      </c>
      <c r="I29283" s="3">
        <v>9.5033999999999992</v>
      </c>
      <c r="J29283" s="3">
        <v>213.72539999999998</v>
      </c>
      <c r="K29283" s="4">
        <v>0.35000000000000003</v>
      </c>
      <c r="L29283" s="73">
        <v>387.99380307692303</v>
      </c>
    </row>
    <row r="29284" spans="1:12" x14ac:dyDescent="0.35">
      <c r="A29284" s="1" t="s">
        <v>48449</v>
      </c>
      <c r="B29284" t="s">
        <v>48450</v>
      </c>
      <c r="C29284" t="s">
        <v>34</v>
      </c>
      <c r="D29284" t="s">
        <v>35</v>
      </c>
      <c r="E29284">
        <v>1</v>
      </c>
      <c r="F29284" s="2">
        <v>81</v>
      </c>
      <c r="G29284" s="3">
        <v>81</v>
      </c>
      <c r="H29284" s="3">
        <v>0.81</v>
      </c>
      <c r="I29284" s="3">
        <v>3.8069999999999999</v>
      </c>
      <c r="J29284" s="3">
        <v>85.617000000000004</v>
      </c>
      <c r="K29284" s="4">
        <v>0.35000000000000003</v>
      </c>
      <c r="L29284" s="73">
        <v>155.42778461538464</v>
      </c>
    </row>
    <row r="29285" spans="1:12" x14ac:dyDescent="0.35">
      <c r="A29285" s="1" t="s">
        <v>48451</v>
      </c>
      <c r="B29285" t="s">
        <v>48452</v>
      </c>
      <c r="C29285" t="s">
        <v>34</v>
      </c>
      <c r="D29285" t="s">
        <v>35</v>
      </c>
      <c r="E29285">
        <v>1</v>
      </c>
      <c r="F29285" s="2">
        <v>742.29</v>
      </c>
      <c r="G29285" s="3">
        <v>742.29</v>
      </c>
      <c r="H29285" s="3">
        <v>7.4228999999999994</v>
      </c>
      <c r="I29285" s="3">
        <v>34.887630000000001</v>
      </c>
      <c r="J29285" s="3">
        <v>784.60052999999994</v>
      </c>
      <c r="K29285" s="4">
        <v>0.35</v>
      </c>
      <c r="L29285" s="73">
        <v>1424.3517313846151</v>
      </c>
    </row>
    <row r="29286" spans="1:12" x14ac:dyDescent="0.35">
      <c r="A29286" s="1" t="s">
        <v>48453</v>
      </c>
      <c r="B29286" t="s">
        <v>48454</v>
      </c>
      <c r="C29286" t="s">
        <v>34</v>
      </c>
      <c r="D29286" t="s">
        <v>35</v>
      </c>
      <c r="E29286">
        <v>1</v>
      </c>
      <c r="F29286" s="2">
        <v>149.18</v>
      </c>
      <c r="G29286" s="3">
        <v>149.18</v>
      </c>
      <c r="H29286" s="3">
        <v>1.4918</v>
      </c>
      <c r="I29286" s="3">
        <v>7.0114600000000005</v>
      </c>
      <c r="J29286" s="3">
        <v>157.68326000000002</v>
      </c>
      <c r="K29286" s="4">
        <v>0.35</v>
      </c>
      <c r="L29286" s="73">
        <v>286.25576430769229</v>
      </c>
    </row>
    <row r="29287" spans="1:12" x14ac:dyDescent="0.35">
      <c r="A29287" s="1" t="s">
        <v>48455</v>
      </c>
      <c r="B29287" t="s">
        <v>48383</v>
      </c>
      <c r="C29287" t="s">
        <v>34</v>
      </c>
      <c r="D29287" t="s">
        <v>35</v>
      </c>
      <c r="E29287">
        <v>1</v>
      </c>
      <c r="F29287" s="2">
        <v>76.92</v>
      </c>
      <c r="G29287" s="3">
        <v>76.92</v>
      </c>
      <c r="H29287" s="3">
        <v>0.76919999999999999</v>
      </c>
      <c r="I29287" s="3">
        <v>3.61524</v>
      </c>
      <c r="J29287" s="3">
        <v>81.30444</v>
      </c>
      <c r="K29287" s="4">
        <v>0.35</v>
      </c>
      <c r="L29287" s="73">
        <v>147.59882953846153</v>
      </c>
    </row>
    <row r="29288" spans="1:12" x14ac:dyDescent="0.35">
      <c r="A29288" s="1" t="s">
        <v>48456</v>
      </c>
      <c r="B29288" t="s">
        <v>48457</v>
      </c>
      <c r="C29288" t="s">
        <v>34</v>
      </c>
      <c r="D29288" t="s">
        <v>35</v>
      </c>
      <c r="E29288">
        <v>1</v>
      </c>
      <c r="F29288" s="2">
        <v>839</v>
      </c>
      <c r="G29288" s="3">
        <v>839</v>
      </c>
      <c r="H29288" s="3">
        <v>8.39</v>
      </c>
      <c r="I29288" s="3">
        <v>39.433</v>
      </c>
      <c r="J29288" s="3">
        <v>886.82299999999998</v>
      </c>
      <c r="K29288" s="4">
        <v>0.34999999999999992</v>
      </c>
      <c r="L29288" s="73">
        <v>1609.9248307692305</v>
      </c>
    </row>
    <row r="29289" spans="1:12" x14ac:dyDescent="0.35">
      <c r="A29289" s="1" t="s">
        <v>48458</v>
      </c>
      <c r="B29289" t="s">
        <v>26049</v>
      </c>
      <c r="C29289" t="s">
        <v>34</v>
      </c>
      <c r="D29289" t="s">
        <v>35</v>
      </c>
      <c r="E29289">
        <v>1</v>
      </c>
      <c r="F29289" s="2">
        <v>138.97999999999999</v>
      </c>
      <c r="G29289" s="3">
        <v>138.97999999999999</v>
      </c>
      <c r="H29289" s="3">
        <v>1.3897999999999999</v>
      </c>
      <c r="I29289" s="3">
        <v>6.5320599999999995</v>
      </c>
      <c r="J29289" s="3">
        <v>146.90186</v>
      </c>
      <c r="K29289" s="4">
        <v>0.35</v>
      </c>
      <c r="L29289" s="73">
        <v>266.68337661538459</v>
      </c>
    </row>
    <row r="29290" spans="1:12" x14ac:dyDescent="0.35">
      <c r="A29290" s="1" t="s">
        <v>48459</v>
      </c>
      <c r="B29290" t="s">
        <v>48460</v>
      </c>
      <c r="C29290" t="s">
        <v>34</v>
      </c>
      <c r="D29290" t="s">
        <v>35</v>
      </c>
      <c r="E29290">
        <v>1</v>
      </c>
      <c r="F29290" s="2">
        <v>300</v>
      </c>
      <c r="G29290" s="3">
        <v>300</v>
      </c>
      <c r="H29290" s="3">
        <v>3</v>
      </c>
      <c r="I29290" s="3">
        <v>14.1</v>
      </c>
      <c r="J29290" s="3">
        <v>317.10000000000002</v>
      </c>
      <c r="K29290" s="4">
        <v>0.35</v>
      </c>
      <c r="L29290" s="73">
        <v>575.65846153846155</v>
      </c>
    </row>
    <row r="29291" spans="1:12" x14ac:dyDescent="0.35">
      <c r="A29291" s="1" t="s">
        <v>48461</v>
      </c>
      <c r="B29291" t="s">
        <v>48462</v>
      </c>
      <c r="C29291" t="s">
        <v>34</v>
      </c>
      <c r="D29291" t="s">
        <v>35</v>
      </c>
      <c r="E29291">
        <v>1</v>
      </c>
      <c r="F29291" s="2">
        <v>6000</v>
      </c>
      <c r="G29291" s="3">
        <v>6000</v>
      </c>
      <c r="H29291" s="3">
        <v>60</v>
      </c>
      <c r="I29291" s="3">
        <v>282</v>
      </c>
      <c r="J29291" s="3">
        <v>6342</v>
      </c>
      <c r="K29291" s="4">
        <v>0.35</v>
      </c>
      <c r="L29291" s="73">
        <v>11513.16923076923</v>
      </c>
    </row>
    <row r="29292" spans="1:12" x14ac:dyDescent="0.35">
      <c r="A29292" s="1" t="s">
        <v>48463</v>
      </c>
      <c r="B29292" t="s">
        <v>18708</v>
      </c>
      <c r="C29292" t="s">
        <v>34</v>
      </c>
      <c r="D29292" t="s">
        <v>35</v>
      </c>
      <c r="E29292">
        <v>1</v>
      </c>
      <c r="F29292" s="2">
        <v>83</v>
      </c>
      <c r="G29292" s="3">
        <v>83</v>
      </c>
      <c r="H29292" s="3">
        <v>0.83000000000000007</v>
      </c>
      <c r="I29292" s="3">
        <v>3.9009999999999998</v>
      </c>
      <c r="J29292" s="3">
        <v>87.730999999999995</v>
      </c>
      <c r="K29292" s="4">
        <v>0.34999999999999992</v>
      </c>
      <c r="L29292" s="73">
        <v>159.26550769230766</v>
      </c>
    </row>
    <row r="29293" spans="1:12" x14ac:dyDescent="0.35">
      <c r="A29293" s="1" t="s">
        <v>48464</v>
      </c>
      <c r="B29293" t="s">
        <v>48362</v>
      </c>
      <c r="C29293" t="s">
        <v>34</v>
      </c>
      <c r="D29293" t="s">
        <v>35</v>
      </c>
      <c r="E29293">
        <v>1</v>
      </c>
      <c r="F29293" s="2">
        <v>466.4</v>
      </c>
      <c r="G29293" s="3">
        <v>466.4</v>
      </c>
      <c r="H29293" s="3">
        <v>4.6639999999999997</v>
      </c>
      <c r="I29293" s="3">
        <v>21.9208</v>
      </c>
      <c r="J29293" s="3">
        <v>492.98479999999995</v>
      </c>
      <c r="K29293" s="4">
        <v>0.35000000000000003</v>
      </c>
      <c r="L29293" s="73">
        <v>894.9570215384615</v>
      </c>
    </row>
    <row r="29294" spans="1:12" x14ac:dyDescent="0.35">
      <c r="A29294" s="1" t="s">
        <v>48465</v>
      </c>
      <c r="B29294" t="s">
        <v>48466</v>
      </c>
      <c r="C29294" t="s">
        <v>34</v>
      </c>
      <c r="D29294" t="s">
        <v>35</v>
      </c>
      <c r="E29294">
        <v>1</v>
      </c>
      <c r="F29294" s="2">
        <v>5761.8</v>
      </c>
      <c r="G29294" s="3">
        <v>5761.8</v>
      </c>
      <c r="H29294" s="3">
        <v>57.618000000000002</v>
      </c>
      <c r="I29294" s="3">
        <v>270.80459999999999</v>
      </c>
      <c r="J29294" s="3">
        <v>6090.222600000001</v>
      </c>
      <c r="K29294" s="4">
        <v>0.35000000000000003</v>
      </c>
      <c r="L29294" s="73">
        <v>11056.096412307694</v>
      </c>
    </row>
    <row r="29295" spans="1:12" x14ac:dyDescent="0.35">
      <c r="A29295" s="1" t="s">
        <v>48467</v>
      </c>
      <c r="B29295" t="s">
        <v>48468</v>
      </c>
      <c r="C29295" t="s">
        <v>34</v>
      </c>
      <c r="D29295" t="s">
        <v>35</v>
      </c>
      <c r="E29295">
        <v>1</v>
      </c>
      <c r="F29295" s="2">
        <v>3489</v>
      </c>
      <c r="G29295" s="3">
        <v>3489</v>
      </c>
      <c r="H29295" s="3">
        <v>34.89</v>
      </c>
      <c r="I29295" s="3">
        <v>163.983</v>
      </c>
      <c r="J29295" s="3">
        <v>3687.873</v>
      </c>
      <c r="K29295" s="4">
        <v>0.34999999999999992</v>
      </c>
      <c r="L29295" s="73">
        <v>6694.9079076923072</v>
      </c>
    </row>
    <row r="29296" spans="1:12" x14ac:dyDescent="0.35">
      <c r="A29296" s="1" t="s">
        <v>48469</v>
      </c>
      <c r="B29296" t="s">
        <v>48470</v>
      </c>
      <c r="C29296" t="s">
        <v>34</v>
      </c>
      <c r="D29296" t="s">
        <v>35</v>
      </c>
      <c r="E29296">
        <v>1</v>
      </c>
      <c r="F29296" s="2">
        <v>1366.2</v>
      </c>
      <c r="G29296" s="3">
        <v>1366.2</v>
      </c>
      <c r="H29296" s="3">
        <v>13.662000000000001</v>
      </c>
      <c r="I29296" s="3">
        <v>64.211399999999998</v>
      </c>
      <c r="J29296" s="3">
        <v>1444.0734</v>
      </c>
      <c r="K29296" s="4">
        <v>0.34999999999999992</v>
      </c>
      <c r="L29296" s="73">
        <v>2621.5486338461533</v>
      </c>
    </row>
    <row r="29297" spans="1:12" x14ac:dyDescent="0.35">
      <c r="A29297" s="1" t="s">
        <v>48471</v>
      </c>
      <c r="B29297" t="s">
        <v>48472</v>
      </c>
      <c r="C29297" t="s">
        <v>34</v>
      </c>
      <c r="D29297" t="s">
        <v>35</v>
      </c>
      <c r="E29297">
        <v>1</v>
      </c>
      <c r="F29297" s="2">
        <v>572.35</v>
      </c>
      <c r="G29297" s="3">
        <v>572.35</v>
      </c>
      <c r="H29297" s="3">
        <v>5.7235000000000005</v>
      </c>
      <c r="I29297" s="3">
        <v>26.900450000000003</v>
      </c>
      <c r="J29297" s="3">
        <v>604.97394999999995</v>
      </c>
      <c r="K29297" s="4">
        <v>0.35</v>
      </c>
      <c r="L29297" s="73">
        <v>1098.2604015384613</v>
      </c>
    </row>
    <row r="29298" spans="1:12" x14ac:dyDescent="0.35">
      <c r="A29298" s="1" t="s">
        <v>48473</v>
      </c>
      <c r="B29298" t="s">
        <v>48474</v>
      </c>
      <c r="C29298" t="s">
        <v>34</v>
      </c>
      <c r="D29298" t="s">
        <v>35</v>
      </c>
      <c r="E29298">
        <v>1</v>
      </c>
      <c r="F29298" s="2">
        <v>1037.3</v>
      </c>
      <c r="G29298" s="3">
        <v>1037.3</v>
      </c>
      <c r="H29298" s="3">
        <v>10.372999999999999</v>
      </c>
      <c r="I29298" s="3">
        <v>48.753099999999996</v>
      </c>
      <c r="J29298" s="3">
        <v>1096.4260999999999</v>
      </c>
      <c r="K29298" s="4">
        <v>0.35000000000000003</v>
      </c>
      <c r="L29298" s="73">
        <v>1990.4350738461537</v>
      </c>
    </row>
    <row r="29299" spans="1:12" x14ac:dyDescent="0.35">
      <c r="A29299" s="1" t="s">
        <v>48475</v>
      </c>
      <c r="B29299" t="s">
        <v>48358</v>
      </c>
      <c r="C29299" t="s">
        <v>34</v>
      </c>
      <c r="D29299" t="s">
        <v>35</v>
      </c>
      <c r="E29299">
        <v>1</v>
      </c>
      <c r="F29299" s="2">
        <v>777</v>
      </c>
      <c r="G29299" s="3">
        <v>777</v>
      </c>
      <c r="H29299" s="3">
        <v>7.7700000000000005</v>
      </c>
      <c r="I29299" s="3">
        <v>36.518999999999998</v>
      </c>
      <c r="J29299" s="3">
        <v>821.28899999999999</v>
      </c>
      <c r="K29299" s="4">
        <v>0.35000000000000003</v>
      </c>
      <c r="L29299" s="73">
        <v>1490.9554153846154</v>
      </c>
    </row>
    <row r="29300" spans="1:12" x14ac:dyDescent="0.35">
      <c r="A29300" s="1" t="s">
        <v>48476</v>
      </c>
      <c r="B29300" t="s">
        <v>18084</v>
      </c>
      <c r="C29300" t="s">
        <v>34</v>
      </c>
      <c r="D29300" t="s">
        <v>35</v>
      </c>
      <c r="E29300">
        <v>1</v>
      </c>
      <c r="F29300" s="2">
        <v>1678</v>
      </c>
      <c r="G29300" s="3">
        <v>1678</v>
      </c>
      <c r="H29300" s="3">
        <v>16.78</v>
      </c>
      <c r="I29300" s="3">
        <v>78.866</v>
      </c>
      <c r="J29300" s="3">
        <v>1773.646</v>
      </c>
      <c r="K29300" s="4">
        <v>0.34999999999999992</v>
      </c>
      <c r="L29300" s="73">
        <v>3219.8496615384611</v>
      </c>
    </row>
    <row r="29301" spans="1:12" x14ac:dyDescent="0.35">
      <c r="A29301" s="1" t="s">
        <v>48477</v>
      </c>
      <c r="B29301" t="s">
        <v>48478</v>
      </c>
      <c r="C29301" t="s">
        <v>34</v>
      </c>
      <c r="D29301" t="s">
        <v>35</v>
      </c>
      <c r="E29301">
        <v>1</v>
      </c>
      <c r="F29301" s="2">
        <v>156.80000000000001</v>
      </c>
      <c r="G29301" s="3">
        <v>156.80000000000001</v>
      </c>
      <c r="H29301" s="3">
        <v>1.5680000000000001</v>
      </c>
      <c r="I29301" s="3">
        <v>7.3696000000000002</v>
      </c>
      <c r="J29301" s="3">
        <v>165.73760000000001</v>
      </c>
      <c r="K29301" s="4">
        <v>0.35</v>
      </c>
      <c r="L29301" s="73">
        <v>300.87748923076924</v>
      </c>
    </row>
    <row r="29302" spans="1:12" x14ac:dyDescent="0.35">
      <c r="A29302" s="1" t="s">
        <v>48479</v>
      </c>
      <c r="B29302" t="s">
        <v>48480</v>
      </c>
      <c r="C29302" t="s">
        <v>34</v>
      </c>
      <c r="D29302" t="s">
        <v>35</v>
      </c>
      <c r="E29302">
        <v>1</v>
      </c>
      <c r="F29302" s="2">
        <v>1426.8</v>
      </c>
      <c r="G29302" s="3">
        <v>1426.8</v>
      </c>
      <c r="H29302" s="3">
        <v>14.268000000000001</v>
      </c>
      <c r="I29302" s="3">
        <v>67.059600000000003</v>
      </c>
      <c r="J29302" s="3">
        <v>1508.1276</v>
      </c>
      <c r="K29302" s="4">
        <v>0.34999999999999992</v>
      </c>
      <c r="L29302" s="73">
        <v>2737.8316430769228</v>
      </c>
    </row>
    <row r="29303" spans="1:12" x14ac:dyDescent="0.35">
      <c r="A29303" s="1" t="s">
        <v>48481</v>
      </c>
      <c r="B29303" t="s">
        <v>48482</v>
      </c>
      <c r="C29303" t="s">
        <v>34</v>
      </c>
      <c r="D29303" t="s">
        <v>35</v>
      </c>
      <c r="E29303">
        <v>1</v>
      </c>
      <c r="F29303" s="2">
        <v>3.58</v>
      </c>
      <c r="G29303" s="3">
        <v>3.58</v>
      </c>
      <c r="H29303" s="3">
        <v>3.5799999999999998E-2</v>
      </c>
      <c r="I29303" s="3">
        <v>0.16825999999999999</v>
      </c>
      <c r="J29303" s="3">
        <v>3.7840600000000002</v>
      </c>
      <c r="K29303" s="4">
        <v>0.35000000000000003</v>
      </c>
      <c r="L29303" s="73">
        <v>6.8695243076923083</v>
      </c>
    </row>
    <row r="29304" spans="1:12" x14ac:dyDescent="0.35">
      <c r="A29304" s="1" t="s">
        <v>48483</v>
      </c>
      <c r="B29304" t="s">
        <v>48484</v>
      </c>
      <c r="C29304" t="s">
        <v>34</v>
      </c>
      <c r="D29304" t="s">
        <v>35</v>
      </c>
      <c r="E29304">
        <v>1</v>
      </c>
      <c r="F29304" s="2">
        <v>152.53</v>
      </c>
      <c r="G29304" s="3">
        <v>152.53</v>
      </c>
      <c r="H29304" s="3">
        <v>1.5253000000000001</v>
      </c>
      <c r="I29304" s="3">
        <v>7.1689100000000003</v>
      </c>
      <c r="J29304" s="3">
        <v>161.22421</v>
      </c>
      <c r="K29304" s="4">
        <v>0.35000000000000003</v>
      </c>
      <c r="L29304" s="73">
        <v>292.68395046153847</v>
      </c>
    </row>
    <row r="29305" spans="1:12" x14ac:dyDescent="0.35">
      <c r="A29305" s="1" t="s">
        <v>48485</v>
      </c>
      <c r="B29305" t="s">
        <v>48104</v>
      </c>
      <c r="C29305" t="s">
        <v>34</v>
      </c>
      <c r="D29305" t="s">
        <v>35</v>
      </c>
      <c r="E29305">
        <v>1</v>
      </c>
      <c r="F29305" s="2">
        <v>2890.1</v>
      </c>
      <c r="G29305" s="3">
        <v>2890.1</v>
      </c>
      <c r="H29305" s="3">
        <v>28.901</v>
      </c>
      <c r="I29305" s="3">
        <v>135.8347</v>
      </c>
      <c r="J29305" s="3">
        <v>3054.8356999999996</v>
      </c>
      <c r="K29305" s="4">
        <v>0.34999999999999992</v>
      </c>
      <c r="L29305" s="73">
        <v>5545.7017323076907</v>
      </c>
    </row>
    <row r="29306" spans="1:12" x14ac:dyDescent="0.35">
      <c r="A29306" s="1" t="s">
        <v>48486</v>
      </c>
      <c r="B29306" t="s">
        <v>24502</v>
      </c>
      <c r="C29306" t="s">
        <v>34</v>
      </c>
      <c r="D29306" t="s">
        <v>35</v>
      </c>
      <c r="E29306">
        <v>1</v>
      </c>
      <c r="F29306" s="2">
        <v>391</v>
      </c>
      <c r="G29306" s="3">
        <v>391</v>
      </c>
      <c r="H29306" s="3">
        <v>3.91</v>
      </c>
      <c r="I29306" s="3">
        <v>18.376999999999999</v>
      </c>
      <c r="J29306" s="3">
        <v>413.28700000000003</v>
      </c>
      <c r="K29306" s="4">
        <v>0.34999999999999992</v>
      </c>
      <c r="L29306" s="73">
        <v>750.27486153846155</v>
      </c>
    </row>
    <row r="29307" spans="1:12" x14ac:dyDescent="0.35">
      <c r="A29307" s="1" t="s">
        <v>48487</v>
      </c>
      <c r="B29307" t="s">
        <v>48201</v>
      </c>
      <c r="C29307" t="s">
        <v>34</v>
      </c>
      <c r="D29307" t="s">
        <v>35</v>
      </c>
      <c r="E29307">
        <v>1</v>
      </c>
      <c r="F29307" s="2">
        <v>993.75</v>
      </c>
      <c r="G29307" s="3">
        <v>993.75</v>
      </c>
      <c r="H29307" s="3">
        <v>9.9375</v>
      </c>
      <c r="I29307" s="3">
        <v>46.706249999999997</v>
      </c>
      <c r="J29307" s="3">
        <v>1050.39375</v>
      </c>
      <c r="K29307" s="4">
        <v>0.35</v>
      </c>
      <c r="L29307" s="73">
        <v>1906.8686538461538</v>
      </c>
    </row>
    <row r="29308" spans="1:12" x14ac:dyDescent="0.35">
      <c r="A29308" s="1" t="s">
        <v>48488</v>
      </c>
      <c r="B29308" t="s">
        <v>48489</v>
      </c>
      <c r="C29308" t="s">
        <v>34</v>
      </c>
      <c r="D29308" t="s">
        <v>35</v>
      </c>
      <c r="E29308">
        <v>1</v>
      </c>
      <c r="F29308" s="2">
        <v>3.92</v>
      </c>
      <c r="G29308" s="3">
        <v>3.92</v>
      </c>
      <c r="H29308" s="3">
        <v>3.9199999999999999E-2</v>
      </c>
      <c r="I29308" s="3">
        <v>0.18423999999999999</v>
      </c>
      <c r="J29308" s="3">
        <v>4.14344</v>
      </c>
      <c r="K29308" s="4">
        <v>0.35</v>
      </c>
      <c r="L29308" s="73">
        <v>7.5219372307692307</v>
      </c>
    </row>
    <row r="29309" spans="1:12" x14ac:dyDescent="0.35">
      <c r="A29309" s="1" t="s">
        <v>48490</v>
      </c>
      <c r="B29309" t="s">
        <v>48491</v>
      </c>
      <c r="C29309" t="s">
        <v>34</v>
      </c>
      <c r="D29309" t="s">
        <v>35</v>
      </c>
      <c r="E29309">
        <v>1</v>
      </c>
      <c r="F29309" s="2">
        <v>8.26</v>
      </c>
      <c r="G29309" s="3">
        <v>8.26</v>
      </c>
      <c r="H29309" s="3">
        <v>8.2599999999999993E-2</v>
      </c>
      <c r="I29309" s="3">
        <v>0.38822000000000001</v>
      </c>
      <c r="J29309" s="3">
        <v>8.7308199999999996</v>
      </c>
      <c r="K29309" s="4">
        <v>0.35000000000000003</v>
      </c>
      <c r="L29309" s="73">
        <v>15.849796307692307</v>
      </c>
    </row>
    <row r="29310" spans="1:12" x14ac:dyDescent="0.35">
      <c r="A29310" s="1" t="s">
        <v>48492</v>
      </c>
      <c r="B29310" t="s">
        <v>18620</v>
      </c>
      <c r="C29310" t="s">
        <v>34</v>
      </c>
      <c r="D29310" t="s">
        <v>35</v>
      </c>
      <c r="E29310">
        <v>1</v>
      </c>
      <c r="F29310" s="2">
        <v>258</v>
      </c>
      <c r="G29310" s="3">
        <v>258</v>
      </c>
      <c r="H29310" s="3">
        <v>2.58</v>
      </c>
      <c r="I29310" s="3">
        <v>12.125999999999999</v>
      </c>
      <c r="J29310" s="3">
        <v>272.70599999999996</v>
      </c>
      <c r="K29310" s="4">
        <v>0.35</v>
      </c>
      <c r="L29310" s="73">
        <v>495.06627692307683</v>
      </c>
    </row>
    <row r="29311" spans="1:12" x14ac:dyDescent="0.35">
      <c r="A29311" s="1" t="s">
        <v>48493</v>
      </c>
      <c r="B29311" t="s">
        <v>48494</v>
      </c>
      <c r="C29311" t="s">
        <v>34</v>
      </c>
      <c r="D29311" t="s">
        <v>35</v>
      </c>
      <c r="E29311">
        <v>1</v>
      </c>
      <c r="F29311" s="2">
        <v>16144</v>
      </c>
      <c r="G29311" s="3">
        <v>16144</v>
      </c>
      <c r="H29311" s="3">
        <v>161.44</v>
      </c>
      <c r="I29311" s="3">
        <v>758.76800000000003</v>
      </c>
      <c r="J29311" s="3">
        <v>17064.207999999999</v>
      </c>
      <c r="K29311" s="4">
        <v>0.35000000000000003</v>
      </c>
      <c r="L29311" s="73">
        <v>30978.100676923073</v>
      </c>
    </row>
    <row r="29312" spans="1:12" x14ac:dyDescent="0.35">
      <c r="A29312" s="1" t="s">
        <v>48495</v>
      </c>
      <c r="B29312" t="s">
        <v>48496</v>
      </c>
      <c r="C29312" t="s">
        <v>34</v>
      </c>
      <c r="D29312" t="s">
        <v>35</v>
      </c>
      <c r="E29312">
        <v>1</v>
      </c>
      <c r="F29312" s="2">
        <v>1247.4000000000001</v>
      </c>
      <c r="G29312" s="3">
        <v>1247.4000000000001</v>
      </c>
      <c r="H29312" s="3">
        <v>12.474000000000002</v>
      </c>
      <c r="I29312" s="3">
        <v>58.627800000000008</v>
      </c>
      <c r="J29312" s="3">
        <v>1318.5018</v>
      </c>
      <c r="K29312" s="4">
        <v>0.35</v>
      </c>
      <c r="L29312" s="73">
        <v>2393.5878830769229</v>
      </c>
    </row>
    <row r="29313" spans="1:12" x14ac:dyDescent="0.35">
      <c r="A29313" s="1" t="s">
        <v>48497</v>
      </c>
      <c r="B29313" t="s">
        <v>48498</v>
      </c>
      <c r="C29313" t="s">
        <v>34</v>
      </c>
      <c r="D29313" t="s">
        <v>35</v>
      </c>
      <c r="E29313">
        <v>1</v>
      </c>
      <c r="F29313" s="2">
        <v>58</v>
      </c>
      <c r="G29313" s="3">
        <v>58</v>
      </c>
      <c r="H29313" s="3">
        <v>0.57999999999999996</v>
      </c>
      <c r="I29313" s="3">
        <v>2.726</v>
      </c>
      <c r="J29313" s="3">
        <v>61.305999999999997</v>
      </c>
      <c r="K29313" s="4">
        <v>0.35000000000000003</v>
      </c>
      <c r="L29313" s="73">
        <v>111.29396923076922</v>
      </c>
    </row>
    <row r="29314" spans="1:12" x14ac:dyDescent="0.35">
      <c r="A29314" s="1" t="s">
        <v>48499</v>
      </c>
      <c r="B29314" t="s">
        <v>48500</v>
      </c>
      <c r="C29314" t="s">
        <v>34</v>
      </c>
      <c r="D29314" t="s">
        <v>35</v>
      </c>
      <c r="E29314">
        <v>1</v>
      </c>
      <c r="F29314" s="2">
        <v>278.35000000000002</v>
      </c>
      <c r="G29314" s="3">
        <v>278.35000000000002</v>
      </c>
      <c r="H29314" s="3">
        <v>2.7835000000000001</v>
      </c>
      <c r="I29314" s="3">
        <v>13.082450000000001</v>
      </c>
      <c r="J29314" s="3">
        <v>294.21595000000002</v>
      </c>
      <c r="K29314" s="4">
        <v>0.35</v>
      </c>
      <c r="L29314" s="73">
        <v>534.11510923076924</v>
      </c>
    </row>
    <row r="29315" spans="1:12" x14ac:dyDescent="0.35">
      <c r="A29315" s="1" t="s">
        <v>48501</v>
      </c>
      <c r="B29315" t="s">
        <v>48502</v>
      </c>
      <c r="C29315" t="s">
        <v>34</v>
      </c>
      <c r="D29315" t="s">
        <v>35</v>
      </c>
      <c r="E29315">
        <v>1</v>
      </c>
      <c r="F29315" s="2">
        <v>389.4</v>
      </c>
      <c r="G29315" s="3">
        <v>389.4</v>
      </c>
      <c r="H29315" s="3">
        <v>3.8939999999999997</v>
      </c>
      <c r="I29315" s="3">
        <v>18.3018</v>
      </c>
      <c r="J29315" s="3">
        <v>411.5958</v>
      </c>
      <c r="K29315" s="4">
        <v>0.35</v>
      </c>
      <c r="L29315" s="73">
        <v>747.20468307692306</v>
      </c>
    </row>
    <row r="29316" spans="1:12" x14ac:dyDescent="0.35">
      <c r="A29316" s="1" t="s">
        <v>48503</v>
      </c>
      <c r="B29316" t="s">
        <v>21206</v>
      </c>
      <c r="C29316" t="s">
        <v>34</v>
      </c>
      <c r="D29316" t="s">
        <v>35</v>
      </c>
      <c r="E29316">
        <v>1</v>
      </c>
      <c r="F29316" s="2">
        <v>2381.4</v>
      </c>
      <c r="G29316" s="3">
        <v>2381.4</v>
      </c>
      <c r="H29316" s="3">
        <v>23.814</v>
      </c>
      <c r="I29316" s="3">
        <v>111.92580000000001</v>
      </c>
      <c r="J29316" s="3">
        <v>2517.1397999999999</v>
      </c>
      <c r="K29316" s="4">
        <v>0.35</v>
      </c>
      <c r="L29316" s="73">
        <v>4569.5768676923071</v>
      </c>
    </row>
    <row r="29317" spans="1:12" x14ac:dyDescent="0.35">
      <c r="A29317" s="1" t="s">
        <v>48504</v>
      </c>
      <c r="B29317" t="s">
        <v>21580</v>
      </c>
      <c r="C29317" t="s">
        <v>34</v>
      </c>
      <c r="D29317" t="s">
        <v>35</v>
      </c>
      <c r="E29317">
        <v>1</v>
      </c>
      <c r="F29317" s="2">
        <v>178.5</v>
      </c>
      <c r="G29317" s="3">
        <v>178.5</v>
      </c>
      <c r="H29317" s="3">
        <v>1.7850000000000001</v>
      </c>
      <c r="I29317" s="3">
        <v>8.3895</v>
      </c>
      <c r="J29317" s="3">
        <v>188.67449999999999</v>
      </c>
      <c r="K29317" s="4">
        <v>0.35</v>
      </c>
      <c r="L29317" s="73">
        <v>342.51678461538461</v>
      </c>
    </row>
    <row r="29318" spans="1:12" x14ac:dyDescent="0.35">
      <c r="A29318" s="1" t="s">
        <v>48505</v>
      </c>
      <c r="B29318" t="s">
        <v>48506</v>
      </c>
      <c r="C29318" t="s">
        <v>34</v>
      </c>
      <c r="D29318" t="s">
        <v>35</v>
      </c>
      <c r="E29318">
        <v>1</v>
      </c>
      <c r="F29318" s="2">
        <v>403.6</v>
      </c>
      <c r="G29318" s="3">
        <v>403.6</v>
      </c>
      <c r="H29318" s="3">
        <v>4.0360000000000005</v>
      </c>
      <c r="I29318" s="3">
        <v>18.969200000000001</v>
      </c>
      <c r="J29318" s="3">
        <v>426.60520000000002</v>
      </c>
      <c r="K29318" s="4">
        <v>0.35</v>
      </c>
      <c r="L29318" s="73">
        <v>774.45251692307693</v>
      </c>
    </row>
    <row r="29319" spans="1:12" x14ac:dyDescent="0.35">
      <c r="A29319" s="1" t="s">
        <v>48507</v>
      </c>
      <c r="B29319" t="s">
        <v>48508</v>
      </c>
      <c r="C29319" t="s">
        <v>34</v>
      </c>
      <c r="D29319" t="s">
        <v>35</v>
      </c>
      <c r="E29319">
        <v>1</v>
      </c>
      <c r="F29319" s="2">
        <v>970</v>
      </c>
      <c r="G29319" s="3">
        <v>970</v>
      </c>
      <c r="H29319" s="3">
        <v>9.7000000000000011</v>
      </c>
      <c r="I29319" s="3">
        <v>45.59</v>
      </c>
      <c r="J29319" s="3">
        <v>1025.29</v>
      </c>
      <c r="K29319" s="4">
        <v>0.35</v>
      </c>
      <c r="L29319" s="73">
        <v>1861.2956923076922</v>
      </c>
    </row>
    <row r="29320" spans="1:12" x14ac:dyDescent="0.35">
      <c r="A29320" s="1" t="s">
        <v>48509</v>
      </c>
      <c r="B29320" t="s">
        <v>17712</v>
      </c>
      <c r="C29320" t="s">
        <v>34</v>
      </c>
      <c r="D29320" t="s">
        <v>35</v>
      </c>
      <c r="E29320">
        <v>1</v>
      </c>
      <c r="F29320" s="2">
        <v>1663.2</v>
      </c>
      <c r="G29320" s="3">
        <v>1663.2</v>
      </c>
      <c r="H29320" s="3">
        <v>16.632000000000001</v>
      </c>
      <c r="I29320" s="3">
        <v>78.170400000000001</v>
      </c>
      <c r="J29320" s="3">
        <v>1758.0024000000001</v>
      </c>
      <c r="K29320" s="4">
        <v>0.35</v>
      </c>
      <c r="L29320" s="73">
        <v>3191.4505107692307</v>
      </c>
    </row>
    <row r="29321" spans="1:12" x14ac:dyDescent="0.35">
      <c r="A29321" s="1" t="s">
        <v>48510</v>
      </c>
      <c r="B29321" t="s">
        <v>48511</v>
      </c>
      <c r="C29321" t="s">
        <v>34</v>
      </c>
      <c r="D29321" t="s">
        <v>35</v>
      </c>
      <c r="E29321">
        <v>1</v>
      </c>
      <c r="F29321" s="2">
        <v>1255.3</v>
      </c>
      <c r="G29321" s="3">
        <v>1255.3</v>
      </c>
      <c r="H29321" s="3">
        <v>12.552999999999999</v>
      </c>
      <c r="I29321" s="3">
        <v>58.999099999999999</v>
      </c>
      <c r="J29321" s="3">
        <v>1326.8521000000001</v>
      </c>
      <c r="K29321" s="4">
        <v>0.34999999999999992</v>
      </c>
      <c r="L29321" s="73">
        <v>2408.7468892307693</v>
      </c>
    </row>
    <row r="29322" spans="1:12" x14ac:dyDescent="0.35">
      <c r="A29322" s="1" t="s">
        <v>48512</v>
      </c>
      <c r="B29322" t="s">
        <v>48513</v>
      </c>
      <c r="C29322" t="s">
        <v>34</v>
      </c>
      <c r="D29322" t="s">
        <v>35</v>
      </c>
      <c r="E29322">
        <v>1</v>
      </c>
      <c r="F29322" s="2">
        <v>598</v>
      </c>
      <c r="G29322" s="3">
        <v>598</v>
      </c>
      <c r="H29322" s="3">
        <v>5.98</v>
      </c>
      <c r="I29322" s="3">
        <v>28.106000000000002</v>
      </c>
      <c r="J29322" s="3">
        <v>632.08600000000001</v>
      </c>
      <c r="K29322" s="4">
        <v>0.34999999999999992</v>
      </c>
      <c r="L29322" s="73">
        <v>1147.4792</v>
      </c>
    </row>
    <row r="29323" spans="1:12" x14ac:dyDescent="0.35">
      <c r="A29323" s="1" t="s">
        <v>48514</v>
      </c>
      <c r="B29323" t="s">
        <v>48515</v>
      </c>
      <c r="C29323" t="s">
        <v>34</v>
      </c>
      <c r="D29323" t="s">
        <v>35</v>
      </c>
      <c r="E29323">
        <v>1</v>
      </c>
      <c r="F29323" s="2">
        <v>12925</v>
      </c>
      <c r="G29323" s="3">
        <v>12925</v>
      </c>
      <c r="H29323" s="3">
        <v>129.25</v>
      </c>
      <c r="I29323" s="3">
        <v>607.47500000000002</v>
      </c>
      <c r="J29323" s="3">
        <v>13661.725</v>
      </c>
      <c r="K29323" s="4">
        <v>0.35</v>
      </c>
      <c r="L29323" s="73">
        <v>24801.285384615385</v>
      </c>
    </row>
    <row r="29324" spans="1:12" x14ac:dyDescent="0.35">
      <c r="A29324" s="1" t="s">
        <v>48516</v>
      </c>
      <c r="B29324" t="s">
        <v>48517</v>
      </c>
      <c r="C29324" t="s">
        <v>34</v>
      </c>
      <c r="D29324" t="s">
        <v>35</v>
      </c>
      <c r="E29324">
        <v>1</v>
      </c>
      <c r="F29324" s="2">
        <v>325.22000000000003</v>
      </c>
      <c r="G29324" s="3">
        <v>325.22000000000003</v>
      </c>
      <c r="H29324" s="3">
        <v>3.2522000000000002</v>
      </c>
      <c r="I29324" s="3">
        <v>15.285340000000001</v>
      </c>
      <c r="J29324" s="3">
        <v>343.75754000000006</v>
      </c>
      <c r="K29324" s="4">
        <v>0.35000000000000003</v>
      </c>
      <c r="L29324" s="73">
        <v>624.05214953846166</v>
      </c>
    </row>
    <row r="29325" spans="1:12" x14ac:dyDescent="0.35">
      <c r="A29325" s="1" t="s">
        <v>48518</v>
      </c>
      <c r="B29325" t="s">
        <v>48519</v>
      </c>
      <c r="C29325" t="s">
        <v>34</v>
      </c>
      <c r="D29325" t="s">
        <v>35</v>
      </c>
      <c r="E29325">
        <v>1</v>
      </c>
      <c r="F29325" s="2">
        <v>7866</v>
      </c>
      <c r="G29325" s="3">
        <v>7866</v>
      </c>
      <c r="H29325" s="3">
        <v>78.66</v>
      </c>
      <c r="I29325" s="3">
        <v>369.702</v>
      </c>
      <c r="J29325" s="3">
        <v>8314.3619999999992</v>
      </c>
      <c r="K29325" s="4">
        <v>0.35</v>
      </c>
      <c r="L29325" s="73">
        <v>15093.764861538459</v>
      </c>
    </row>
    <row r="29326" spans="1:12" x14ac:dyDescent="0.35">
      <c r="A29326" s="1" t="s">
        <v>48520</v>
      </c>
      <c r="B29326" t="s">
        <v>48521</v>
      </c>
      <c r="C29326" t="s">
        <v>34</v>
      </c>
      <c r="D29326" t="s">
        <v>35</v>
      </c>
      <c r="E29326">
        <v>1</v>
      </c>
      <c r="F29326" s="2">
        <v>1138.82</v>
      </c>
      <c r="G29326" s="3">
        <v>1138.82</v>
      </c>
      <c r="H29326" s="3">
        <v>11.388199999999999</v>
      </c>
      <c r="I29326" s="3">
        <v>53.524539999999995</v>
      </c>
      <c r="J29326" s="3">
        <v>1203.7327399999999</v>
      </c>
      <c r="K29326" s="4">
        <v>0.35</v>
      </c>
      <c r="L29326" s="73">
        <v>2185.2378972307688</v>
      </c>
    </row>
    <row r="29327" spans="1:12" x14ac:dyDescent="0.35">
      <c r="A29327" s="1" t="s">
        <v>48522</v>
      </c>
      <c r="B29327" t="s">
        <v>48523</v>
      </c>
      <c r="C29327" t="s">
        <v>34</v>
      </c>
      <c r="D29327" t="s">
        <v>35</v>
      </c>
      <c r="E29327">
        <v>1</v>
      </c>
      <c r="F29327" s="2">
        <v>12215</v>
      </c>
      <c r="G29327" s="3">
        <v>12215</v>
      </c>
      <c r="H29327" s="3">
        <v>122.15</v>
      </c>
      <c r="I29327" s="3">
        <v>574.10500000000002</v>
      </c>
      <c r="J29327" s="3">
        <v>12911.254999999999</v>
      </c>
      <c r="K29327" s="4">
        <v>0.34999999999999992</v>
      </c>
      <c r="L29327" s="73">
        <v>23438.893692307687</v>
      </c>
    </row>
    <row r="29328" spans="1:12" x14ac:dyDescent="0.35">
      <c r="A29328" s="1" t="s">
        <v>48524</v>
      </c>
      <c r="B29328" t="s">
        <v>48525</v>
      </c>
      <c r="C29328" t="s">
        <v>34</v>
      </c>
      <c r="D29328" t="s">
        <v>35</v>
      </c>
      <c r="E29328">
        <v>1</v>
      </c>
      <c r="F29328" s="2">
        <v>315.10000000000002</v>
      </c>
      <c r="G29328" s="3">
        <v>315.10000000000002</v>
      </c>
      <c r="H29328" s="3">
        <v>3.1510000000000002</v>
      </c>
      <c r="I29328" s="3">
        <v>14.809700000000001</v>
      </c>
      <c r="J29328" s="3">
        <v>333.06070000000005</v>
      </c>
      <c r="K29328" s="4">
        <v>0.35</v>
      </c>
      <c r="L29328" s="73">
        <v>604.63327076923088</v>
      </c>
    </row>
    <row r="29329" spans="1:12" x14ac:dyDescent="0.35">
      <c r="A29329" s="1" t="s">
        <v>48526</v>
      </c>
      <c r="B29329" t="s">
        <v>17671</v>
      </c>
      <c r="C29329" t="s">
        <v>34</v>
      </c>
      <c r="D29329" t="s">
        <v>35</v>
      </c>
      <c r="E29329">
        <v>1</v>
      </c>
      <c r="F29329" s="2">
        <v>684</v>
      </c>
      <c r="G29329" s="3">
        <v>684</v>
      </c>
      <c r="H29329" s="3">
        <v>6.84</v>
      </c>
      <c r="I29329" s="3">
        <v>32.148000000000003</v>
      </c>
      <c r="J29329" s="3">
        <v>722.98800000000006</v>
      </c>
      <c r="K29329" s="4">
        <v>0.35000000000000003</v>
      </c>
      <c r="L29329" s="73">
        <v>1312.5012923076924</v>
      </c>
    </row>
    <row r="29330" spans="1:12" x14ac:dyDescent="0.35">
      <c r="A29330" s="1" t="s">
        <v>48527</v>
      </c>
      <c r="B29330" t="s">
        <v>32345</v>
      </c>
      <c r="C29330" t="s">
        <v>34</v>
      </c>
      <c r="D29330" t="s">
        <v>35</v>
      </c>
      <c r="E29330">
        <v>1</v>
      </c>
      <c r="F29330" s="2">
        <v>557.54999999999995</v>
      </c>
      <c r="G29330" s="3">
        <v>557.54999999999995</v>
      </c>
      <c r="H29330" s="3">
        <v>5.5754999999999999</v>
      </c>
      <c r="I29330" s="3">
        <v>26.204849999999997</v>
      </c>
      <c r="J29330" s="3">
        <v>589.33034999999995</v>
      </c>
      <c r="K29330" s="4">
        <v>0.35</v>
      </c>
      <c r="L29330" s="73">
        <v>1069.8612507692305</v>
      </c>
    </row>
    <row r="29331" spans="1:12" x14ac:dyDescent="0.35">
      <c r="A29331" s="1" t="s">
        <v>48528</v>
      </c>
      <c r="B29331" t="s">
        <v>48529</v>
      </c>
      <c r="C29331" t="s">
        <v>34</v>
      </c>
      <c r="D29331" t="s">
        <v>35</v>
      </c>
      <c r="E29331">
        <v>1</v>
      </c>
      <c r="F29331" s="2">
        <v>47</v>
      </c>
      <c r="G29331" s="3">
        <v>47</v>
      </c>
      <c r="H29331" s="3">
        <v>0.47000000000000003</v>
      </c>
      <c r="I29331" s="3">
        <v>2.2090000000000001</v>
      </c>
      <c r="J29331" s="3">
        <v>49.679000000000002</v>
      </c>
      <c r="K29331" s="4">
        <v>0.35</v>
      </c>
      <c r="L29331" s="73">
        <v>90.186492307692305</v>
      </c>
    </row>
    <row r="29332" spans="1:12" x14ac:dyDescent="0.35">
      <c r="A29332" s="1" t="s">
        <v>48530</v>
      </c>
      <c r="B29332" t="s">
        <v>31013</v>
      </c>
      <c r="C29332" t="s">
        <v>34</v>
      </c>
      <c r="D29332" t="s">
        <v>35</v>
      </c>
      <c r="E29332">
        <v>1</v>
      </c>
      <c r="F29332" s="2">
        <v>308.7</v>
      </c>
      <c r="G29332" s="3">
        <v>308.7</v>
      </c>
      <c r="H29332" s="3">
        <v>3.0869999999999997</v>
      </c>
      <c r="I29332" s="3">
        <v>14.508899999999999</v>
      </c>
      <c r="J29332" s="3">
        <v>326.29589999999996</v>
      </c>
      <c r="K29332" s="4">
        <v>0.35</v>
      </c>
      <c r="L29332" s="73">
        <v>592.3525569230768</v>
      </c>
    </row>
    <row r="29333" spans="1:12" x14ac:dyDescent="0.35">
      <c r="A29333" s="1" t="s">
        <v>48531</v>
      </c>
      <c r="B29333" t="s">
        <v>19115</v>
      </c>
      <c r="C29333" t="s">
        <v>34</v>
      </c>
      <c r="D29333" t="s">
        <v>35</v>
      </c>
      <c r="E29333">
        <v>1</v>
      </c>
      <c r="F29333" s="2">
        <v>362.4</v>
      </c>
      <c r="G29333" s="3">
        <v>362.4</v>
      </c>
      <c r="H29333" s="3">
        <v>3.6239999999999997</v>
      </c>
      <c r="I29333" s="3">
        <v>17.032799999999998</v>
      </c>
      <c r="J29333" s="3">
        <v>383.05680000000001</v>
      </c>
      <c r="K29333" s="4">
        <v>0.34999999999999992</v>
      </c>
      <c r="L29333" s="73">
        <v>695.39542153846151</v>
      </c>
    </row>
    <row r="29334" spans="1:12" x14ac:dyDescent="0.35">
      <c r="A29334" s="1" t="s">
        <v>48532</v>
      </c>
      <c r="B29334" t="s">
        <v>48533</v>
      </c>
      <c r="C29334" t="s">
        <v>34</v>
      </c>
      <c r="D29334" t="s">
        <v>35</v>
      </c>
      <c r="E29334">
        <v>1</v>
      </c>
      <c r="F29334" s="2">
        <v>18841.86</v>
      </c>
      <c r="G29334" s="3">
        <v>18841.86</v>
      </c>
      <c r="H29334" s="3">
        <v>188.4186</v>
      </c>
      <c r="I29334" s="3">
        <v>885.56742000000008</v>
      </c>
      <c r="J29334" s="3">
        <v>19915.846020000001</v>
      </c>
      <c r="K29334" s="4">
        <v>0.34999999999999992</v>
      </c>
      <c r="L29334" s="73">
        <v>36154.920467076925</v>
      </c>
    </row>
    <row r="29335" spans="1:12" x14ac:dyDescent="0.35">
      <c r="A29335" s="1" t="s">
        <v>48534</v>
      </c>
      <c r="B29335" t="s">
        <v>48535</v>
      </c>
      <c r="C29335" t="s">
        <v>34</v>
      </c>
      <c r="D29335" t="s">
        <v>35</v>
      </c>
      <c r="E29335">
        <v>1</v>
      </c>
      <c r="F29335" s="2">
        <v>1059.3499999999999</v>
      </c>
      <c r="G29335" s="3">
        <v>1059.3499999999999</v>
      </c>
      <c r="H29335" s="3">
        <v>10.593499999999999</v>
      </c>
      <c r="I29335" s="3">
        <v>49.789449999999995</v>
      </c>
      <c r="J29335" s="3">
        <v>1119.7329499999998</v>
      </c>
      <c r="K29335" s="4">
        <v>0.35</v>
      </c>
      <c r="L29335" s="73">
        <v>2032.7459707692303</v>
      </c>
    </row>
    <row r="29336" spans="1:12" x14ac:dyDescent="0.35">
      <c r="A29336" s="1" t="s">
        <v>48536</v>
      </c>
      <c r="B29336" t="s">
        <v>48537</v>
      </c>
      <c r="C29336" t="s">
        <v>34</v>
      </c>
      <c r="D29336" t="s">
        <v>35</v>
      </c>
      <c r="E29336">
        <v>1</v>
      </c>
      <c r="F29336" s="2">
        <v>18.920000000000002</v>
      </c>
      <c r="G29336" s="3">
        <v>18.920000000000002</v>
      </c>
      <c r="H29336" s="3">
        <v>0.18920000000000003</v>
      </c>
      <c r="I29336" s="3">
        <v>0.88924000000000003</v>
      </c>
      <c r="J29336" s="3">
        <v>19.998440000000002</v>
      </c>
      <c r="K29336" s="4">
        <v>0.35</v>
      </c>
      <c r="L29336" s="73">
        <v>36.304860307692309</v>
      </c>
    </row>
    <row r="29337" spans="1:12" x14ac:dyDescent="0.35">
      <c r="A29337" s="1" t="s">
        <v>48538</v>
      </c>
      <c r="B29337" t="s">
        <v>48539</v>
      </c>
      <c r="C29337" t="s">
        <v>34</v>
      </c>
      <c r="D29337" t="s">
        <v>35</v>
      </c>
      <c r="E29337">
        <v>1</v>
      </c>
      <c r="F29337" s="2">
        <v>630</v>
      </c>
      <c r="G29337" s="3">
        <v>630</v>
      </c>
      <c r="H29337" s="3">
        <v>6.3</v>
      </c>
      <c r="I29337" s="3">
        <v>29.61</v>
      </c>
      <c r="J29337" s="3">
        <v>665.91</v>
      </c>
      <c r="K29337" s="4">
        <v>0.35</v>
      </c>
      <c r="L29337" s="73">
        <v>1208.8827692307691</v>
      </c>
    </row>
    <row r="29338" spans="1:12" x14ac:dyDescent="0.35">
      <c r="A29338" s="1" t="s">
        <v>48540</v>
      </c>
      <c r="B29338" t="s">
        <v>48541</v>
      </c>
      <c r="C29338" t="s">
        <v>34</v>
      </c>
      <c r="D29338" t="s">
        <v>35</v>
      </c>
      <c r="E29338">
        <v>1</v>
      </c>
      <c r="F29338" s="2">
        <v>824.96</v>
      </c>
      <c r="G29338" s="3">
        <v>824.96</v>
      </c>
      <c r="H29338" s="3">
        <v>8.2496000000000009</v>
      </c>
      <c r="I29338" s="3">
        <v>38.773119999999999</v>
      </c>
      <c r="J29338" s="3">
        <v>871.98271999999997</v>
      </c>
      <c r="K29338" s="4">
        <v>0.35000000000000003</v>
      </c>
      <c r="L29338" s="73">
        <v>1582.9840147692307</v>
      </c>
    </row>
    <row r="29339" spans="1:12" x14ac:dyDescent="0.35">
      <c r="A29339" s="1" t="s">
        <v>48542</v>
      </c>
      <c r="B29339" t="s">
        <v>48543</v>
      </c>
      <c r="C29339" t="s">
        <v>34</v>
      </c>
      <c r="D29339" t="s">
        <v>35</v>
      </c>
      <c r="E29339">
        <v>1</v>
      </c>
      <c r="F29339" s="2">
        <v>39</v>
      </c>
      <c r="G29339" s="3">
        <v>39</v>
      </c>
      <c r="H29339" s="3">
        <v>0.39</v>
      </c>
      <c r="I29339" s="3">
        <v>1.833</v>
      </c>
      <c r="J29339" s="3">
        <v>41.222999999999999</v>
      </c>
      <c r="K29339" s="4">
        <v>0.35</v>
      </c>
      <c r="L29339" s="73">
        <v>74.835599999999999</v>
      </c>
    </row>
    <row r="29340" spans="1:12" x14ac:dyDescent="0.35">
      <c r="A29340" s="1" t="s">
        <v>48544</v>
      </c>
      <c r="B29340" t="s">
        <v>18727</v>
      </c>
      <c r="C29340" t="s">
        <v>34</v>
      </c>
      <c r="D29340" t="s">
        <v>35</v>
      </c>
      <c r="E29340">
        <v>1</v>
      </c>
      <c r="F29340" s="2">
        <v>466</v>
      </c>
      <c r="G29340" s="3">
        <v>466</v>
      </c>
      <c r="H29340" s="3">
        <v>4.66</v>
      </c>
      <c r="I29340" s="3">
        <v>21.902000000000001</v>
      </c>
      <c r="J29340" s="3">
        <v>492.56200000000001</v>
      </c>
      <c r="K29340" s="4">
        <v>0.35</v>
      </c>
      <c r="L29340" s="73">
        <v>894.18947692307688</v>
      </c>
    </row>
    <row r="29341" spans="1:12" x14ac:dyDescent="0.35">
      <c r="A29341" s="1" t="s">
        <v>48545</v>
      </c>
      <c r="B29341" t="s">
        <v>48546</v>
      </c>
      <c r="C29341" t="s">
        <v>34</v>
      </c>
      <c r="D29341" t="s">
        <v>35</v>
      </c>
      <c r="E29341">
        <v>1</v>
      </c>
      <c r="F29341" s="2">
        <v>1280.6400000000001</v>
      </c>
      <c r="G29341" s="3">
        <v>1280.6400000000001</v>
      </c>
      <c r="H29341" s="3">
        <v>12.806400000000002</v>
      </c>
      <c r="I29341" s="3">
        <v>60.190080000000002</v>
      </c>
      <c r="J29341" s="3">
        <v>1353.6364800000001</v>
      </c>
      <c r="K29341" s="4">
        <v>0.35</v>
      </c>
      <c r="L29341" s="73">
        <v>2457.3708406153846</v>
      </c>
    </row>
    <row r="29342" spans="1:12" x14ac:dyDescent="0.35">
      <c r="A29342" s="1" t="s">
        <v>48547</v>
      </c>
      <c r="B29342" t="s">
        <v>18028</v>
      </c>
      <c r="C29342" t="s">
        <v>34</v>
      </c>
      <c r="D29342" t="s">
        <v>35</v>
      </c>
      <c r="E29342">
        <v>1</v>
      </c>
      <c r="F29342" s="2">
        <v>1026.72</v>
      </c>
      <c r="G29342" s="3">
        <v>1026.72</v>
      </c>
      <c r="H29342" s="3">
        <v>10.267200000000001</v>
      </c>
      <c r="I29342" s="3">
        <v>48.255839999999999</v>
      </c>
      <c r="J29342" s="3">
        <v>1085.2430400000001</v>
      </c>
      <c r="K29342" s="4">
        <v>0.35</v>
      </c>
      <c r="L29342" s="73">
        <v>1970.1335187692309</v>
      </c>
    </row>
    <row r="29343" spans="1:12" x14ac:dyDescent="0.35">
      <c r="A29343" s="1" t="s">
        <v>48548</v>
      </c>
      <c r="B29343" t="s">
        <v>18284</v>
      </c>
      <c r="C29343" t="s">
        <v>34</v>
      </c>
      <c r="D29343" t="s">
        <v>35</v>
      </c>
      <c r="E29343">
        <v>1</v>
      </c>
      <c r="F29343" s="2">
        <v>394.64</v>
      </c>
      <c r="G29343" s="3">
        <v>394.64</v>
      </c>
      <c r="H29343" s="3">
        <v>3.9464000000000001</v>
      </c>
      <c r="I29343" s="3">
        <v>18.548079999999999</v>
      </c>
      <c r="J29343" s="3">
        <v>417.13447999999994</v>
      </c>
      <c r="K29343" s="4">
        <v>0.35000000000000003</v>
      </c>
      <c r="L29343" s="73">
        <v>757.25951753846141</v>
      </c>
    </row>
    <row r="29344" spans="1:12" x14ac:dyDescent="0.35">
      <c r="A29344" s="1" t="s">
        <v>48549</v>
      </c>
      <c r="B29344" t="s">
        <v>48550</v>
      </c>
      <c r="C29344" t="s">
        <v>34</v>
      </c>
      <c r="D29344" t="s">
        <v>35</v>
      </c>
      <c r="E29344">
        <v>1</v>
      </c>
      <c r="F29344" s="2">
        <v>621.48</v>
      </c>
      <c r="G29344" s="3">
        <v>621.48</v>
      </c>
      <c r="H29344" s="3">
        <v>6.2148000000000003</v>
      </c>
      <c r="I29344" s="3">
        <v>29.20956</v>
      </c>
      <c r="J29344" s="3">
        <v>656.90436</v>
      </c>
      <c r="K29344" s="4">
        <v>0.35</v>
      </c>
      <c r="L29344" s="73">
        <v>1192.5340689230768</v>
      </c>
    </row>
    <row r="29345" spans="1:12" x14ac:dyDescent="0.35">
      <c r="A29345" s="1" t="s">
        <v>48551</v>
      </c>
      <c r="B29345" t="s">
        <v>18493</v>
      </c>
      <c r="C29345" t="s">
        <v>34</v>
      </c>
      <c r="D29345" t="s">
        <v>35</v>
      </c>
      <c r="E29345">
        <v>1</v>
      </c>
      <c r="F29345" s="2">
        <v>7.93</v>
      </c>
      <c r="G29345" s="3">
        <v>7.93</v>
      </c>
      <c r="H29345" s="3">
        <v>7.9299999999999995E-2</v>
      </c>
      <c r="I29345" s="3">
        <v>0.37270999999999999</v>
      </c>
      <c r="J29345" s="3">
        <v>8.3820099999999993</v>
      </c>
      <c r="K29345" s="4">
        <v>0.35</v>
      </c>
      <c r="L29345" s="73">
        <v>15.216571999999999</v>
      </c>
    </row>
    <row r="29346" spans="1:12" x14ac:dyDescent="0.35">
      <c r="A29346" s="1" t="s">
        <v>48552</v>
      </c>
      <c r="B29346" t="s">
        <v>48553</v>
      </c>
      <c r="C29346" t="s">
        <v>34</v>
      </c>
      <c r="D29346" t="s">
        <v>35</v>
      </c>
      <c r="E29346">
        <v>1</v>
      </c>
      <c r="F29346" s="2">
        <v>2754</v>
      </c>
      <c r="G29346" s="3">
        <v>2754</v>
      </c>
      <c r="H29346" s="3">
        <v>27.54</v>
      </c>
      <c r="I29346" s="3">
        <v>129.43799999999999</v>
      </c>
      <c r="J29346" s="3">
        <v>2910.9780000000001</v>
      </c>
      <c r="K29346" s="4">
        <v>0.35</v>
      </c>
      <c r="L29346" s="73">
        <v>5284.5446769230766</v>
      </c>
    </row>
    <row r="29347" spans="1:12" x14ac:dyDescent="0.35">
      <c r="A29347" s="1" t="s">
        <v>48554</v>
      </c>
      <c r="B29347" t="s">
        <v>18660</v>
      </c>
      <c r="C29347" t="s">
        <v>34</v>
      </c>
      <c r="D29347" t="s">
        <v>35</v>
      </c>
      <c r="E29347">
        <v>1</v>
      </c>
      <c r="F29347" s="2">
        <v>252</v>
      </c>
      <c r="G29347" s="3">
        <v>252</v>
      </c>
      <c r="H29347" s="3">
        <v>2.52</v>
      </c>
      <c r="I29347" s="3">
        <v>11.843999999999999</v>
      </c>
      <c r="J29347" s="3">
        <v>266.36400000000003</v>
      </c>
      <c r="K29347" s="4">
        <v>0.35000000000000003</v>
      </c>
      <c r="L29347" s="73">
        <v>483.55310769230778</v>
      </c>
    </row>
    <row r="29348" spans="1:12" x14ac:dyDescent="0.35">
      <c r="A29348" s="1" t="s">
        <v>48555</v>
      </c>
      <c r="B29348" t="s">
        <v>48556</v>
      </c>
      <c r="C29348" t="s">
        <v>34</v>
      </c>
      <c r="D29348" t="s">
        <v>35</v>
      </c>
      <c r="E29348">
        <v>1</v>
      </c>
      <c r="F29348" s="2">
        <v>3613.79</v>
      </c>
      <c r="G29348" s="3">
        <v>3613.79</v>
      </c>
      <c r="H29348" s="3">
        <v>36.137900000000002</v>
      </c>
      <c r="I29348" s="3">
        <v>169.84813</v>
      </c>
      <c r="J29348" s="3">
        <v>3819.77603</v>
      </c>
      <c r="K29348" s="4">
        <v>0.35</v>
      </c>
      <c r="L29348" s="73">
        <v>6934.3626390769232</v>
      </c>
    </row>
    <row r="29349" spans="1:12" x14ac:dyDescent="0.35">
      <c r="A29349" s="1" t="s">
        <v>48557</v>
      </c>
      <c r="B29349" t="s">
        <v>23977</v>
      </c>
      <c r="C29349" t="s">
        <v>34</v>
      </c>
      <c r="D29349" t="s">
        <v>35</v>
      </c>
      <c r="E29349">
        <v>1</v>
      </c>
      <c r="F29349" s="2">
        <v>59.63</v>
      </c>
      <c r="G29349" s="3">
        <v>59.63</v>
      </c>
      <c r="H29349" s="3">
        <v>0.59630000000000005</v>
      </c>
      <c r="I29349" s="3">
        <v>2.80261</v>
      </c>
      <c r="J29349" s="3">
        <v>63.028910000000003</v>
      </c>
      <c r="K29349" s="4">
        <v>0.35</v>
      </c>
      <c r="L29349" s="73">
        <v>114.42171353846155</v>
      </c>
    </row>
    <row r="29350" spans="1:12" x14ac:dyDescent="0.35">
      <c r="A29350" s="1" t="s">
        <v>48558</v>
      </c>
      <c r="B29350" t="s">
        <v>24537</v>
      </c>
      <c r="C29350" t="s">
        <v>34</v>
      </c>
      <c r="D29350" t="s">
        <v>35</v>
      </c>
      <c r="E29350">
        <v>1</v>
      </c>
      <c r="F29350" s="2">
        <v>7700</v>
      </c>
      <c r="G29350" s="3">
        <v>7700</v>
      </c>
      <c r="H29350" s="3">
        <v>77</v>
      </c>
      <c r="I29350" s="3">
        <v>361.9</v>
      </c>
      <c r="J29350" s="3">
        <v>8138.9</v>
      </c>
      <c r="K29350" s="4">
        <v>0.35000000000000003</v>
      </c>
      <c r="L29350" s="73">
        <v>14775.233846153846</v>
      </c>
    </row>
    <row r="29351" spans="1:12" x14ac:dyDescent="0.35">
      <c r="A29351" s="1" t="s">
        <v>48559</v>
      </c>
      <c r="B29351" t="s">
        <v>48560</v>
      </c>
      <c r="C29351" t="s">
        <v>34</v>
      </c>
      <c r="D29351" t="s">
        <v>35</v>
      </c>
      <c r="E29351">
        <v>1</v>
      </c>
      <c r="F29351" s="2">
        <v>13949.61</v>
      </c>
      <c r="G29351" s="3">
        <v>13949.61</v>
      </c>
      <c r="H29351" s="3">
        <v>139.49610000000001</v>
      </c>
      <c r="I29351" s="3">
        <v>655.63166999999999</v>
      </c>
      <c r="J29351" s="3">
        <v>14744.737770000002</v>
      </c>
      <c r="K29351" s="4">
        <v>0.35</v>
      </c>
      <c r="L29351" s="73">
        <v>26767.370105538463</v>
      </c>
    </row>
    <row r="29352" spans="1:12" x14ac:dyDescent="0.35">
      <c r="A29352" s="1" t="s">
        <v>48561</v>
      </c>
      <c r="B29352" t="s">
        <v>47805</v>
      </c>
      <c r="C29352" t="s">
        <v>34</v>
      </c>
      <c r="D29352" t="s">
        <v>35</v>
      </c>
      <c r="E29352">
        <v>1</v>
      </c>
      <c r="F29352" s="2">
        <v>172.46</v>
      </c>
      <c r="G29352" s="3">
        <v>172.46</v>
      </c>
      <c r="H29352" s="3">
        <v>1.7246000000000001</v>
      </c>
      <c r="I29352" s="3">
        <v>8.10562</v>
      </c>
      <c r="J29352" s="3">
        <v>182.29022000000001</v>
      </c>
      <c r="K29352" s="4">
        <v>0.35000000000000003</v>
      </c>
      <c r="L29352" s="73">
        <v>330.92686092307696</v>
      </c>
    </row>
    <row r="29353" spans="1:12" x14ac:dyDescent="0.35">
      <c r="A29353" s="1" t="s">
        <v>48562</v>
      </c>
      <c r="B29353" t="s">
        <v>48563</v>
      </c>
      <c r="C29353" t="s">
        <v>34</v>
      </c>
      <c r="D29353" t="s">
        <v>35</v>
      </c>
      <c r="E29353">
        <v>1</v>
      </c>
      <c r="F29353" s="2">
        <v>235.4</v>
      </c>
      <c r="G29353" s="3">
        <v>235.4</v>
      </c>
      <c r="H29353" s="3">
        <v>2.3540000000000001</v>
      </c>
      <c r="I29353" s="3">
        <v>11.063800000000001</v>
      </c>
      <c r="J29353" s="3">
        <v>248.81780000000003</v>
      </c>
      <c r="K29353" s="4">
        <v>0.35000000000000003</v>
      </c>
      <c r="L29353" s="73">
        <v>451.70000615384623</v>
      </c>
    </row>
    <row r="29354" spans="1:12" x14ac:dyDescent="0.35">
      <c r="A29354" s="1" t="s">
        <v>48564</v>
      </c>
      <c r="B29354" t="s">
        <v>48565</v>
      </c>
      <c r="C29354" t="s">
        <v>34</v>
      </c>
      <c r="D29354" t="s">
        <v>35</v>
      </c>
      <c r="E29354">
        <v>1</v>
      </c>
      <c r="F29354" s="2">
        <v>459.47</v>
      </c>
      <c r="G29354" s="3">
        <v>459.47</v>
      </c>
      <c r="H29354" s="3">
        <v>4.5947000000000005</v>
      </c>
      <c r="I29354" s="3">
        <v>21.595090000000003</v>
      </c>
      <c r="J29354" s="3">
        <v>485.65979000000004</v>
      </c>
      <c r="K29354" s="4">
        <v>0.34999999999999992</v>
      </c>
      <c r="L29354" s="73">
        <v>881.65931107692313</v>
      </c>
    </row>
    <row r="29355" spans="1:12" x14ac:dyDescent="0.35">
      <c r="A29355" s="1" t="s">
        <v>48566</v>
      </c>
      <c r="B29355" t="s">
        <v>48567</v>
      </c>
      <c r="C29355" t="s">
        <v>34</v>
      </c>
      <c r="D29355" t="s">
        <v>35</v>
      </c>
      <c r="E29355">
        <v>1</v>
      </c>
      <c r="F29355" s="2">
        <v>1690.2</v>
      </c>
      <c r="G29355" s="3">
        <v>1690.2</v>
      </c>
      <c r="H29355" s="3">
        <v>16.902000000000001</v>
      </c>
      <c r="I29355" s="3">
        <v>79.439400000000006</v>
      </c>
      <c r="J29355" s="3">
        <v>1786.5414000000001</v>
      </c>
      <c r="K29355" s="4">
        <v>0.35</v>
      </c>
      <c r="L29355" s="73">
        <v>3243.2597723076924</v>
      </c>
    </row>
    <row r="29356" spans="1:12" x14ac:dyDescent="0.35">
      <c r="A29356" s="1" t="s">
        <v>48568</v>
      </c>
      <c r="B29356" t="s">
        <v>26099</v>
      </c>
      <c r="C29356" t="s">
        <v>34</v>
      </c>
      <c r="D29356" t="s">
        <v>35</v>
      </c>
      <c r="E29356">
        <v>1</v>
      </c>
      <c r="F29356" s="2">
        <v>429</v>
      </c>
      <c r="G29356" s="3">
        <v>429</v>
      </c>
      <c r="H29356" s="3">
        <v>4.29</v>
      </c>
      <c r="I29356" s="3">
        <v>20.163</v>
      </c>
      <c r="J29356" s="3">
        <v>453.45300000000003</v>
      </c>
      <c r="K29356" s="4">
        <v>0.35</v>
      </c>
      <c r="L29356" s="73">
        <v>823.19159999999999</v>
      </c>
    </row>
    <row r="29357" spans="1:12" x14ac:dyDescent="0.35">
      <c r="A29357" s="1" t="s">
        <v>48569</v>
      </c>
      <c r="B29357" t="s">
        <v>48570</v>
      </c>
      <c r="C29357" t="s">
        <v>34</v>
      </c>
      <c r="D29357" t="s">
        <v>35</v>
      </c>
      <c r="E29357">
        <v>1</v>
      </c>
      <c r="F29357" s="2">
        <v>37</v>
      </c>
      <c r="G29357" s="3">
        <v>37</v>
      </c>
      <c r="H29357" s="3">
        <v>0.37</v>
      </c>
      <c r="I29357" s="3">
        <v>1.7390000000000001</v>
      </c>
      <c r="J29357" s="3">
        <v>39.108999999999995</v>
      </c>
      <c r="K29357" s="4">
        <v>0.35</v>
      </c>
      <c r="L29357" s="73">
        <v>70.997876923076916</v>
      </c>
    </row>
    <row r="29358" spans="1:12" x14ac:dyDescent="0.35">
      <c r="A29358" s="1" t="s">
        <v>48571</v>
      </c>
      <c r="B29358" t="s">
        <v>48525</v>
      </c>
      <c r="C29358" t="s">
        <v>34</v>
      </c>
      <c r="D29358" t="s">
        <v>35</v>
      </c>
      <c r="E29358">
        <v>1</v>
      </c>
      <c r="F29358" s="2">
        <v>85</v>
      </c>
      <c r="G29358" s="3">
        <v>85</v>
      </c>
      <c r="H29358" s="3">
        <v>0.85</v>
      </c>
      <c r="I29358" s="3">
        <v>3.9950000000000001</v>
      </c>
      <c r="J29358" s="3">
        <v>89.844999999999999</v>
      </c>
      <c r="K29358" s="4">
        <v>0.35</v>
      </c>
      <c r="L29358" s="73">
        <v>163.10323076923078</v>
      </c>
    </row>
    <row r="29359" spans="1:12" x14ac:dyDescent="0.35">
      <c r="A29359" s="1" t="s">
        <v>48572</v>
      </c>
      <c r="B29359" t="s">
        <v>48573</v>
      </c>
      <c r="C29359" t="s">
        <v>34</v>
      </c>
      <c r="D29359" t="s">
        <v>35</v>
      </c>
      <c r="E29359">
        <v>1</v>
      </c>
      <c r="F29359" s="2">
        <v>4093.2</v>
      </c>
      <c r="G29359" s="3">
        <v>4093.2</v>
      </c>
      <c r="H29359" s="3">
        <v>40.932000000000002</v>
      </c>
      <c r="I29359" s="3">
        <v>192.38039999999998</v>
      </c>
      <c r="J29359" s="3">
        <v>4326.5123999999996</v>
      </c>
      <c r="K29359" s="4">
        <v>0.35</v>
      </c>
      <c r="L29359" s="73">
        <v>7854.2840492307687</v>
      </c>
    </row>
    <row r="29360" spans="1:12" x14ac:dyDescent="0.35">
      <c r="A29360" s="1" t="s">
        <v>48574</v>
      </c>
      <c r="B29360" t="s">
        <v>48575</v>
      </c>
      <c r="C29360" t="s">
        <v>34</v>
      </c>
      <c r="D29360" t="s">
        <v>35</v>
      </c>
      <c r="E29360">
        <v>1</v>
      </c>
      <c r="F29360" s="2">
        <v>53</v>
      </c>
      <c r="G29360" s="3">
        <v>53</v>
      </c>
      <c r="H29360" s="3">
        <v>0.53</v>
      </c>
      <c r="I29360" s="3">
        <v>2.4910000000000001</v>
      </c>
      <c r="J29360" s="3">
        <v>56.021000000000001</v>
      </c>
      <c r="K29360" s="4">
        <v>0.35</v>
      </c>
      <c r="L29360" s="73">
        <v>101.69966153846153</v>
      </c>
    </row>
    <row r="29361" spans="1:12" x14ac:dyDescent="0.35">
      <c r="A29361" s="1" t="s">
        <v>48576</v>
      </c>
      <c r="B29361" t="s">
        <v>48577</v>
      </c>
      <c r="C29361" t="s">
        <v>34</v>
      </c>
      <c r="D29361" t="s">
        <v>35</v>
      </c>
      <c r="E29361">
        <v>1</v>
      </c>
      <c r="F29361" s="2">
        <v>6202.17</v>
      </c>
      <c r="G29361" s="3">
        <v>6202.17</v>
      </c>
      <c r="H29361" s="3">
        <v>62.021700000000003</v>
      </c>
      <c r="I29361" s="3">
        <v>291.50198999999998</v>
      </c>
      <c r="J29361" s="3">
        <v>6555.6936900000001</v>
      </c>
      <c r="K29361" s="4">
        <v>0.35</v>
      </c>
      <c r="L29361" s="73">
        <v>11901.105468</v>
      </c>
    </row>
    <row r="29362" spans="1:12" x14ac:dyDescent="0.35">
      <c r="A29362" s="1" t="s">
        <v>48578</v>
      </c>
      <c r="B29362" t="s">
        <v>47846</v>
      </c>
      <c r="C29362" t="s">
        <v>34</v>
      </c>
      <c r="D29362" t="s">
        <v>35</v>
      </c>
      <c r="E29362">
        <v>1</v>
      </c>
      <c r="F29362" s="2">
        <v>568.1</v>
      </c>
      <c r="G29362" s="3">
        <v>568.1</v>
      </c>
      <c r="H29362" s="3">
        <v>5.681</v>
      </c>
      <c r="I29362" s="3">
        <v>26.700700000000001</v>
      </c>
      <c r="J29362" s="3">
        <v>600.48170000000005</v>
      </c>
      <c r="K29362" s="4">
        <v>0.34999999999999992</v>
      </c>
      <c r="L29362" s="73">
        <v>1090.1052399999999</v>
      </c>
    </row>
    <row r="29363" spans="1:12" x14ac:dyDescent="0.35">
      <c r="A29363" s="1" t="s">
        <v>48579</v>
      </c>
      <c r="B29363" t="s">
        <v>48196</v>
      </c>
      <c r="C29363" t="s">
        <v>34</v>
      </c>
      <c r="D29363" t="s">
        <v>35</v>
      </c>
      <c r="E29363">
        <v>1</v>
      </c>
      <c r="F29363" s="2">
        <v>157.37</v>
      </c>
      <c r="G29363" s="3">
        <v>157.37</v>
      </c>
      <c r="H29363" s="3">
        <v>1.5737000000000001</v>
      </c>
      <c r="I29363" s="3">
        <v>7.3963900000000002</v>
      </c>
      <c r="J29363" s="3">
        <v>166.34009</v>
      </c>
      <c r="K29363" s="4">
        <v>0.35</v>
      </c>
      <c r="L29363" s="73">
        <v>301.97124030769231</v>
      </c>
    </row>
    <row r="29364" spans="1:12" x14ac:dyDescent="0.35">
      <c r="A29364" s="1" t="s">
        <v>48580</v>
      </c>
      <c r="B29364" t="s">
        <v>48581</v>
      </c>
      <c r="C29364" t="s">
        <v>34</v>
      </c>
      <c r="D29364" t="s">
        <v>35</v>
      </c>
      <c r="E29364">
        <v>1</v>
      </c>
      <c r="F29364" s="2">
        <v>6340</v>
      </c>
      <c r="G29364" s="3">
        <v>6340</v>
      </c>
      <c r="H29364" s="3">
        <v>63.4</v>
      </c>
      <c r="I29364" s="3">
        <v>297.98</v>
      </c>
      <c r="J29364" s="3">
        <v>6701.3799999999992</v>
      </c>
      <c r="K29364" s="4">
        <v>0.35000000000000003</v>
      </c>
      <c r="L29364" s="73">
        <v>12165.582153846153</v>
      </c>
    </row>
    <row r="29365" spans="1:12" x14ac:dyDescent="0.35">
      <c r="A29365" s="1" t="s">
        <v>48582</v>
      </c>
      <c r="B29365" t="s">
        <v>48583</v>
      </c>
      <c r="C29365" t="s">
        <v>34</v>
      </c>
      <c r="D29365" t="s">
        <v>35</v>
      </c>
      <c r="E29365">
        <v>1</v>
      </c>
      <c r="F29365" s="2">
        <v>364.5</v>
      </c>
      <c r="G29365" s="3">
        <v>364.5</v>
      </c>
      <c r="H29365" s="3">
        <v>3.645</v>
      </c>
      <c r="I29365" s="3">
        <v>17.131499999999999</v>
      </c>
      <c r="J29365" s="3">
        <v>385.2765</v>
      </c>
      <c r="K29365" s="4">
        <v>0.34999999999999992</v>
      </c>
      <c r="L29365" s="73">
        <v>699.42503076923072</v>
      </c>
    </row>
    <row r="29366" spans="1:12" x14ac:dyDescent="0.35">
      <c r="A29366" s="1" t="s">
        <v>48584</v>
      </c>
      <c r="B29366" t="s">
        <v>48585</v>
      </c>
      <c r="C29366" t="s">
        <v>34</v>
      </c>
      <c r="D29366" t="s">
        <v>35</v>
      </c>
      <c r="E29366">
        <v>1</v>
      </c>
      <c r="F29366" s="2">
        <v>21.251999999999999</v>
      </c>
      <c r="G29366" s="3">
        <v>21.251999999999999</v>
      </c>
      <c r="H29366" s="3">
        <v>0.21251999999999999</v>
      </c>
      <c r="I29366" s="3">
        <v>0.99884399999999995</v>
      </c>
      <c r="J29366" s="3">
        <v>22.463363999999999</v>
      </c>
      <c r="K29366" s="4">
        <v>0.35</v>
      </c>
      <c r="L29366" s="73">
        <v>40.779645415384614</v>
      </c>
    </row>
    <row r="29367" spans="1:12" x14ac:dyDescent="0.35">
      <c r="A29367" s="1" t="s">
        <v>48586</v>
      </c>
      <c r="B29367" t="s">
        <v>48587</v>
      </c>
      <c r="C29367" t="s">
        <v>34</v>
      </c>
      <c r="D29367" t="s">
        <v>35</v>
      </c>
      <c r="E29367">
        <v>1</v>
      </c>
      <c r="F29367" s="2">
        <v>535.70000000000005</v>
      </c>
      <c r="G29367" s="3">
        <v>535.70000000000005</v>
      </c>
      <c r="H29367" s="3">
        <v>5.3570000000000002</v>
      </c>
      <c r="I29367" s="3">
        <v>25.177900000000001</v>
      </c>
      <c r="J29367" s="3">
        <v>566.23490000000004</v>
      </c>
      <c r="K29367" s="4">
        <v>0.35000000000000003</v>
      </c>
      <c r="L29367" s="73">
        <v>1027.9341261538461</v>
      </c>
    </row>
    <row r="29368" spans="1:12" x14ac:dyDescent="0.35">
      <c r="A29368" s="1" t="s">
        <v>48588</v>
      </c>
      <c r="B29368" t="s">
        <v>47782</v>
      </c>
      <c r="C29368" t="s">
        <v>34</v>
      </c>
      <c r="D29368" t="s">
        <v>35</v>
      </c>
      <c r="E29368">
        <v>1</v>
      </c>
      <c r="F29368" s="2">
        <v>318.56</v>
      </c>
      <c r="G29368" s="3">
        <v>318.56</v>
      </c>
      <c r="H29368" s="3">
        <v>3.1856</v>
      </c>
      <c r="I29368" s="3">
        <v>14.97232</v>
      </c>
      <c r="J29368" s="3">
        <v>336.71792000000005</v>
      </c>
      <c r="K29368" s="4">
        <v>0.34999999999999992</v>
      </c>
      <c r="L29368" s="73">
        <v>611.27253169230767</v>
      </c>
    </row>
    <row r="29369" spans="1:12" x14ac:dyDescent="0.35">
      <c r="A29369" s="1" t="s">
        <v>48589</v>
      </c>
      <c r="B29369" t="s">
        <v>24638</v>
      </c>
      <c r="C29369" t="s">
        <v>34</v>
      </c>
      <c r="D29369" t="s">
        <v>35</v>
      </c>
      <c r="E29369">
        <v>1</v>
      </c>
      <c r="F29369" s="2">
        <v>2248.1799999999998</v>
      </c>
      <c r="G29369" s="3">
        <v>2248.1799999999998</v>
      </c>
      <c r="H29369" s="3">
        <v>22.4818</v>
      </c>
      <c r="I29369" s="3">
        <v>105.66445999999999</v>
      </c>
      <c r="J29369" s="3">
        <v>2376.3262599999998</v>
      </c>
      <c r="K29369" s="4">
        <v>0.34999999999999992</v>
      </c>
      <c r="L29369" s="73">
        <v>4313.9461335384603</v>
      </c>
    </row>
    <row r="29370" spans="1:12" x14ac:dyDescent="0.35">
      <c r="A29370" s="1" t="s">
        <v>48590</v>
      </c>
      <c r="B29370" t="s">
        <v>25990</v>
      </c>
      <c r="C29370" t="s">
        <v>34</v>
      </c>
      <c r="D29370" t="s">
        <v>35</v>
      </c>
      <c r="E29370">
        <v>1</v>
      </c>
      <c r="F29370" s="2">
        <v>814.98</v>
      </c>
      <c r="G29370" s="3">
        <v>814.98</v>
      </c>
      <c r="H29370" s="3">
        <v>8.1498000000000008</v>
      </c>
      <c r="I29370" s="3">
        <v>38.30406</v>
      </c>
      <c r="J29370" s="3">
        <v>861.4338600000001</v>
      </c>
      <c r="K29370" s="4">
        <v>0.35000000000000003</v>
      </c>
      <c r="L29370" s="73">
        <v>1563.8337766153847</v>
      </c>
    </row>
    <row r="29371" spans="1:12" x14ac:dyDescent="0.35">
      <c r="A29371" s="1" t="s">
        <v>48591</v>
      </c>
      <c r="B29371" t="s">
        <v>18048</v>
      </c>
      <c r="C29371" t="s">
        <v>34</v>
      </c>
      <c r="D29371" t="s">
        <v>35</v>
      </c>
      <c r="E29371">
        <v>1</v>
      </c>
      <c r="F29371" s="2">
        <v>31.5</v>
      </c>
      <c r="G29371" s="3">
        <v>31.5</v>
      </c>
      <c r="H29371" s="3">
        <v>0.315</v>
      </c>
      <c r="I29371" s="3">
        <v>1.4804999999999999</v>
      </c>
      <c r="J29371" s="3">
        <v>33.295500000000004</v>
      </c>
      <c r="K29371" s="4">
        <v>0.35000000000000003</v>
      </c>
      <c r="L29371" s="73">
        <v>60.444138461538472</v>
      </c>
    </row>
    <row r="29372" spans="1:12" x14ac:dyDescent="0.35">
      <c r="A29372" s="1" t="s">
        <v>48592</v>
      </c>
      <c r="B29372" t="s">
        <v>48000</v>
      </c>
      <c r="C29372" t="s">
        <v>34</v>
      </c>
      <c r="D29372" t="s">
        <v>35</v>
      </c>
      <c r="E29372">
        <v>1</v>
      </c>
      <c r="F29372" s="2">
        <v>821.1</v>
      </c>
      <c r="G29372" s="3">
        <v>821.1</v>
      </c>
      <c r="H29372" s="3">
        <v>8.2110000000000003</v>
      </c>
      <c r="I29372" s="3">
        <v>38.591700000000003</v>
      </c>
      <c r="J29372" s="3">
        <v>867.9027000000001</v>
      </c>
      <c r="K29372" s="4">
        <v>0.35</v>
      </c>
      <c r="L29372" s="73">
        <v>1575.5772092307693</v>
      </c>
    </row>
    <row r="29373" spans="1:12" x14ac:dyDescent="0.35">
      <c r="A29373" s="1" t="s">
        <v>48593</v>
      </c>
      <c r="B29373" t="s">
        <v>48104</v>
      </c>
      <c r="C29373" t="s">
        <v>34</v>
      </c>
      <c r="D29373" t="s">
        <v>35</v>
      </c>
      <c r="E29373">
        <v>1</v>
      </c>
      <c r="F29373" s="2">
        <v>1563.79</v>
      </c>
      <c r="G29373" s="3">
        <v>1563.79</v>
      </c>
      <c r="H29373" s="3">
        <v>15.6379</v>
      </c>
      <c r="I29373" s="3">
        <v>73.498130000000003</v>
      </c>
      <c r="J29373" s="3">
        <v>1652.9260299999999</v>
      </c>
      <c r="K29373" s="4">
        <v>0.35</v>
      </c>
      <c r="L29373" s="73">
        <v>3000.6964852307688</v>
      </c>
    </row>
    <row r="29374" spans="1:12" x14ac:dyDescent="0.35">
      <c r="A29374" s="1" t="s">
        <v>48594</v>
      </c>
      <c r="B29374" t="s">
        <v>48595</v>
      </c>
      <c r="C29374" t="s">
        <v>34</v>
      </c>
      <c r="D29374" t="s">
        <v>35</v>
      </c>
      <c r="E29374">
        <v>1</v>
      </c>
      <c r="F29374" s="2">
        <v>41.07</v>
      </c>
      <c r="G29374" s="3">
        <v>41.07</v>
      </c>
      <c r="H29374" s="3">
        <v>0.41070000000000001</v>
      </c>
      <c r="I29374" s="3">
        <v>1.9302900000000001</v>
      </c>
      <c r="J29374" s="3">
        <v>43.410989999999998</v>
      </c>
      <c r="K29374" s="4">
        <v>0.35</v>
      </c>
      <c r="L29374" s="73">
        <v>78.807643384615375</v>
      </c>
    </row>
    <row r="29375" spans="1:12" x14ac:dyDescent="0.35">
      <c r="A29375" s="1" t="s">
        <v>48596</v>
      </c>
      <c r="B29375" t="s">
        <v>48597</v>
      </c>
      <c r="C29375" t="s">
        <v>34</v>
      </c>
      <c r="D29375" t="s">
        <v>35</v>
      </c>
      <c r="E29375">
        <v>1</v>
      </c>
      <c r="F29375" s="2">
        <v>1908</v>
      </c>
      <c r="G29375" s="3">
        <v>1908</v>
      </c>
      <c r="H29375" s="3">
        <v>19.080000000000002</v>
      </c>
      <c r="I29375" s="3">
        <v>89.676000000000002</v>
      </c>
      <c r="J29375" s="3">
        <v>2016.7559999999999</v>
      </c>
      <c r="K29375" s="4">
        <v>0.35000000000000003</v>
      </c>
      <c r="L29375" s="73">
        <v>3661.1878153846151</v>
      </c>
    </row>
    <row r="29376" spans="1:12" x14ac:dyDescent="0.35">
      <c r="A29376" s="1" t="s">
        <v>48598</v>
      </c>
      <c r="B29376" t="s">
        <v>48599</v>
      </c>
      <c r="C29376" t="s">
        <v>34</v>
      </c>
      <c r="D29376" t="s">
        <v>35</v>
      </c>
      <c r="E29376">
        <v>1</v>
      </c>
      <c r="F29376" s="2">
        <v>2268</v>
      </c>
      <c r="G29376" s="3">
        <v>2268</v>
      </c>
      <c r="H29376" s="3">
        <v>22.68</v>
      </c>
      <c r="I29376" s="3">
        <v>106.596</v>
      </c>
      <c r="J29376" s="3">
        <v>2397.2759999999998</v>
      </c>
      <c r="K29376" s="4">
        <v>0.35</v>
      </c>
      <c r="L29376" s="73">
        <v>4351.9779692307693</v>
      </c>
    </row>
    <row r="29377" spans="1:12" x14ac:dyDescent="0.35">
      <c r="A29377" s="1" t="s">
        <v>48600</v>
      </c>
      <c r="B29377" t="s">
        <v>48601</v>
      </c>
      <c r="C29377" t="s">
        <v>34</v>
      </c>
      <c r="D29377" t="s">
        <v>35</v>
      </c>
      <c r="E29377">
        <v>1</v>
      </c>
      <c r="F29377" s="2">
        <v>172.54</v>
      </c>
      <c r="G29377" s="3">
        <v>172.54</v>
      </c>
      <c r="H29377" s="3">
        <v>1.7254</v>
      </c>
      <c r="I29377" s="3">
        <v>8.1093799999999998</v>
      </c>
      <c r="J29377" s="3">
        <v>182.37477999999999</v>
      </c>
      <c r="K29377" s="4">
        <v>0.35000000000000003</v>
      </c>
      <c r="L29377" s="73">
        <v>331.08036984615381</v>
      </c>
    </row>
    <row r="29378" spans="1:12" x14ac:dyDescent="0.35">
      <c r="A29378" s="1" t="s">
        <v>48602</v>
      </c>
      <c r="B29378" t="s">
        <v>48603</v>
      </c>
      <c r="C29378" t="s">
        <v>34</v>
      </c>
      <c r="D29378" t="s">
        <v>35</v>
      </c>
      <c r="E29378">
        <v>1</v>
      </c>
      <c r="F29378" s="2">
        <v>1037</v>
      </c>
      <c r="G29378" s="3">
        <v>1037</v>
      </c>
      <c r="H29378" s="3">
        <v>10.370000000000001</v>
      </c>
      <c r="I29378" s="3">
        <v>48.738999999999997</v>
      </c>
      <c r="J29378" s="3">
        <v>1096.1089999999999</v>
      </c>
      <c r="K29378" s="4">
        <v>0.35</v>
      </c>
      <c r="L29378" s="73">
        <v>1989.8594153846152</v>
      </c>
    </row>
    <row r="29379" spans="1:12" x14ac:dyDescent="0.35">
      <c r="A29379" s="1" t="s">
        <v>48604</v>
      </c>
      <c r="B29379" t="s">
        <v>48104</v>
      </c>
      <c r="C29379" t="s">
        <v>34</v>
      </c>
      <c r="D29379" t="s">
        <v>35</v>
      </c>
      <c r="E29379">
        <v>1</v>
      </c>
      <c r="F29379" s="2">
        <v>2287.48</v>
      </c>
      <c r="G29379" s="3">
        <v>2287.48</v>
      </c>
      <c r="H29379" s="3">
        <v>22.8748</v>
      </c>
      <c r="I29379" s="3">
        <v>107.51156</v>
      </c>
      <c r="J29379" s="3">
        <v>2417.86636</v>
      </c>
      <c r="K29379" s="4">
        <v>0.35</v>
      </c>
      <c r="L29379" s="73">
        <v>4389.3573919999999</v>
      </c>
    </row>
    <row r="29380" spans="1:12" x14ac:dyDescent="0.35">
      <c r="A29380" s="1" t="s">
        <v>48605</v>
      </c>
      <c r="B29380" t="s">
        <v>48606</v>
      </c>
      <c r="C29380" t="s">
        <v>34</v>
      </c>
      <c r="D29380" t="s">
        <v>35</v>
      </c>
      <c r="E29380">
        <v>1</v>
      </c>
      <c r="F29380" s="2">
        <v>506.6</v>
      </c>
      <c r="G29380" s="3">
        <v>506.6</v>
      </c>
      <c r="H29380" s="3">
        <v>5.0660000000000007</v>
      </c>
      <c r="I29380" s="3">
        <v>23.810200000000002</v>
      </c>
      <c r="J29380" s="3">
        <v>535.47619999999995</v>
      </c>
      <c r="K29380" s="4">
        <v>0.35000000000000003</v>
      </c>
      <c r="L29380" s="73">
        <v>972.09525538461526</v>
      </c>
    </row>
    <row r="29381" spans="1:12" x14ac:dyDescent="0.35">
      <c r="A29381" s="1" t="s">
        <v>48607</v>
      </c>
      <c r="B29381" t="s">
        <v>48608</v>
      </c>
      <c r="C29381" t="s">
        <v>34</v>
      </c>
      <c r="D29381" t="s">
        <v>35</v>
      </c>
      <c r="E29381">
        <v>1</v>
      </c>
      <c r="F29381" s="2">
        <v>3568.45</v>
      </c>
      <c r="G29381" s="3">
        <v>3568.45</v>
      </c>
      <c r="H29381" s="3">
        <v>35.6845</v>
      </c>
      <c r="I29381" s="3">
        <v>167.71715</v>
      </c>
      <c r="J29381" s="3">
        <v>3771.8516499999996</v>
      </c>
      <c r="K29381" s="4">
        <v>0.35</v>
      </c>
      <c r="L29381" s="73">
        <v>6847.3614569230758</v>
      </c>
    </row>
    <row r="29382" spans="1:12" x14ac:dyDescent="0.35">
      <c r="A29382" s="1" t="s">
        <v>48609</v>
      </c>
      <c r="B29382" t="s">
        <v>18541</v>
      </c>
      <c r="C29382" t="s">
        <v>34</v>
      </c>
      <c r="D29382" t="s">
        <v>35</v>
      </c>
      <c r="E29382">
        <v>1</v>
      </c>
      <c r="F29382" s="2">
        <v>6388.2</v>
      </c>
      <c r="G29382" s="3">
        <v>6388.2</v>
      </c>
      <c r="H29382" s="3">
        <v>63.881999999999998</v>
      </c>
      <c r="I29382" s="3">
        <v>300.24540000000002</v>
      </c>
      <c r="J29382" s="3">
        <v>6752.3273999999992</v>
      </c>
      <c r="K29382" s="4">
        <v>0.35</v>
      </c>
      <c r="L29382" s="73">
        <v>12258.071279999998</v>
      </c>
    </row>
    <row r="29383" spans="1:12" x14ac:dyDescent="0.35">
      <c r="A29383" s="1" t="s">
        <v>48610</v>
      </c>
      <c r="B29383" t="s">
        <v>48611</v>
      </c>
      <c r="C29383" t="s">
        <v>34</v>
      </c>
      <c r="D29383" t="s">
        <v>35</v>
      </c>
      <c r="E29383">
        <v>1</v>
      </c>
      <c r="F29383" s="2">
        <v>483.36</v>
      </c>
      <c r="G29383" s="3">
        <v>483.36</v>
      </c>
      <c r="H29383" s="3">
        <v>4.8336000000000006</v>
      </c>
      <c r="I29383" s="3">
        <v>22.717919999999999</v>
      </c>
      <c r="J29383" s="3">
        <v>510.91152</v>
      </c>
      <c r="K29383" s="4">
        <v>0.35</v>
      </c>
      <c r="L29383" s="73">
        <v>927.50091323076924</v>
      </c>
    </row>
    <row r="29384" spans="1:12" x14ac:dyDescent="0.35">
      <c r="A29384" s="1" t="s">
        <v>48612</v>
      </c>
      <c r="B29384" t="s">
        <v>48613</v>
      </c>
      <c r="C29384" t="s">
        <v>34</v>
      </c>
      <c r="D29384" t="s">
        <v>35</v>
      </c>
      <c r="E29384">
        <v>1</v>
      </c>
      <c r="F29384" s="2">
        <v>13798.4</v>
      </c>
      <c r="G29384" s="3">
        <v>13798.4</v>
      </c>
      <c r="H29384" s="3">
        <v>137.98400000000001</v>
      </c>
      <c r="I29384" s="3">
        <v>648.52480000000003</v>
      </c>
      <c r="J29384" s="3">
        <v>14584.908799999999</v>
      </c>
      <c r="K29384" s="4">
        <v>0.35000000000000003</v>
      </c>
      <c r="L29384" s="73">
        <v>26477.219052307693</v>
      </c>
    </row>
    <row r="29385" spans="1:12" x14ac:dyDescent="0.35">
      <c r="A29385" s="1" t="s">
        <v>48614</v>
      </c>
      <c r="B29385" t="s">
        <v>48615</v>
      </c>
      <c r="C29385" t="s">
        <v>34</v>
      </c>
      <c r="D29385" t="s">
        <v>35</v>
      </c>
      <c r="E29385">
        <v>1</v>
      </c>
      <c r="F29385" s="2">
        <v>115.6</v>
      </c>
      <c r="G29385" s="3">
        <v>115.6</v>
      </c>
      <c r="H29385" s="3">
        <v>1.1559999999999999</v>
      </c>
      <c r="I29385" s="3">
        <v>5.4331999999999994</v>
      </c>
      <c r="J29385" s="3">
        <v>122.1892</v>
      </c>
      <c r="K29385" s="4">
        <v>0.35</v>
      </c>
      <c r="L29385" s="73">
        <v>221.82039384615382</v>
      </c>
    </row>
    <row r="29386" spans="1:12" x14ac:dyDescent="0.35">
      <c r="A29386" s="1" t="s">
        <v>48616</v>
      </c>
      <c r="B29386" t="s">
        <v>48617</v>
      </c>
      <c r="C29386" t="s">
        <v>34</v>
      </c>
      <c r="D29386" t="s">
        <v>35</v>
      </c>
      <c r="E29386">
        <v>1</v>
      </c>
      <c r="F29386" s="2">
        <v>599.08000000000004</v>
      </c>
      <c r="G29386" s="3">
        <v>599.08000000000004</v>
      </c>
      <c r="H29386" s="3">
        <v>5.9908000000000001</v>
      </c>
      <c r="I29386" s="3">
        <v>28.156760000000002</v>
      </c>
      <c r="J29386" s="3">
        <v>633.22756000000004</v>
      </c>
      <c r="K29386" s="4">
        <v>0.35000000000000003</v>
      </c>
      <c r="L29386" s="73">
        <v>1149.5515704615386</v>
      </c>
    </row>
    <row r="29387" spans="1:12" x14ac:dyDescent="0.35">
      <c r="A29387" s="1" t="s">
        <v>48618</v>
      </c>
      <c r="B29387" t="s">
        <v>48619</v>
      </c>
      <c r="C29387" t="s">
        <v>34</v>
      </c>
      <c r="D29387" t="s">
        <v>35</v>
      </c>
      <c r="E29387">
        <v>1</v>
      </c>
      <c r="F29387" s="2">
        <v>253</v>
      </c>
      <c r="G29387" s="3">
        <v>460</v>
      </c>
      <c r="H29387" s="3">
        <v>2.5300000000000002</v>
      </c>
      <c r="I29387" s="3">
        <v>11.891</v>
      </c>
      <c r="J29387" s="3">
        <v>267.42099999999999</v>
      </c>
      <c r="K29387" s="4">
        <v>0.35000000000000003</v>
      </c>
      <c r="L29387" s="73">
        <v>485.47196923076922</v>
      </c>
    </row>
    <row r="29388" spans="1:12" x14ac:dyDescent="0.35">
      <c r="A29388" s="1" t="s">
        <v>48620</v>
      </c>
      <c r="B29388" t="s">
        <v>48621</v>
      </c>
      <c r="C29388" t="s">
        <v>363</v>
      </c>
      <c r="D29388" t="s">
        <v>364</v>
      </c>
      <c r="E29388">
        <v>1</v>
      </c>
      <c r="F29388" s="2">
        <v>1410</v>
      </c>
      <c r="G29388" s="3">
        <v>2908</v>
      </c>
      <c r="H29388" s="3">
        <v>14.1</v>
      </c>
      <c r="I29388" s="3">
        <v>66.27</v>
      </c>
      <c r="J29388" s="3">
        <v>1490.37</v>
      </c>
      <c r="K29388" s="4">
        <v>0.35000000000000003</v>
      </c>
      <c r="L29388" s="73">
        <v>2705.5947692307691</v>
      </c>
    </row>
    <row r="29389" spans="1:12" x14ac:dyDescent="0.35">
      <c r="A29389" s="1" t="s">
        <v>48622</v>
      </c>
      <c r="B29389" t="s">
        <v>48623</v>
      </c>
      <c r="C29389" t="s">
        <v>21</v>
      </c>
      <c r="D29389" t="s">
        <v>22</v>
      </c>
      <c r="E29389">
        <v>1</v>
      </c>
      <c r="F29389" s="2">
        <v>2.72</v>
      </c>
      <c r="G29389" s="3">
        <v>6</v>
      </c>
      <c r="H29389" s="3">
        <v>2.7200000000000002E-2</v>
      </c>
      <c r="I29389" s="3">
        <v>0.12784000000000001</v>
      </c>
      <c r="J29389" s="3">
        <v>2.8750400000000003</v>
      </c>
      <c r="K29389" s="4">
        <v>0.34999999999999992</v>
      </c>
      <c r="L29389" s="73">
        <v>5.2193033846153849</v>
      </c>
    </row>
    <row r="29390" spans="1:12" x14ac:dyDescent="0.35">
      <c r="A29390" s="1" t="s">
        <v>48624</v>
      </c>
      <c r="B29390" t="s">
        <v>48625</v>
      </c>
      <c r="C29390" t="s">
        <v>1467</v>
      </c>
      <c r="D29390" t="s">
        <v>1468</v>
      </c>
      <c r="E29390">
        <v>1</v>
      </c>
      <c r="F29390" s="2">
        <v>96</v>
      </c>
      <c r="G29390" s="3">
        <v>209</v>
      </c>
      <c r="H29390" s="3">
        <v>0.96</v>
      </c>
      <c r="I29390" s="3">
        <v>4.5120000000000005</v>
      </c>
      <c r="J29390" s="3">
        <v>101.47199999999999</v>
      </c>
      <c r="K29390" s="4">
        <v>0.35</v>
      </c>
      <c r="L29390" s="73">
        <v>184.21070769230769</v>
      </c>
    </row>
    <row r="29391" spans="1:12" x14ac:dyDescent="0.35">
      <c r="A29391" s="1" t="s">
        <v>48626</v>
      </c>
      <c r="B29391" t="s">
        <v>48627</v>
      </c>
      <c r="C29391" t="s">
        <v>34</v>
      </c>
      <c r="D29391" t="s">
        <v>35</v>
      </c>
      <c r="E29391">
        <v>1</v>
      </c>
      <c r="F29391" s="2">
        <v>38.82</v>
      </c>
      <c r="G29391" s="3">
        <v>203.25</v>
      </c>
      <c r="H29391" s="3">
        <v>0.38819999999999999</v>
      </c>
      <c r="I29391" s="3">
        <v>1.8245400000000001</v>
      </c>
      <c r="J29391" s="3">
        <v>41.032739999999997</v>
      </c>
      <c r="K29391" s="4">
        <v>0.35</v>
      </c>
      <c r="L29391" s="73">
        <v>74.490204923076917</v>
      </c>
    </row>
    <row r="29392" spans="1:12" x14ac:dyDescent="0.35">
      <c r="A29392" s="1" t="s">
        <v>48628</v>
      </c>
      <c r="B29392" t="s">
        <v>47726</v>
      </c>
      <c r="C29392" t="s">
        <v>26</v>
      </c>
      <c r="D29392" t="s">
        <v>27</v>
      </c>
      <c r="E29392">
        <v>1</v>
      </c>
      <c r="F29392" s="2">
        <v>21265</v>
      </c>
      <c r="G29392" s="3">
        <v>31862</v>
      </c>
      <c r="H29392" s="3">
        <v>212.65</v>
      </c>
      <c r="I29392" s="3">
        <v>999.45500000000004</v>
      </c>
      <c r="J29392" s="3">
        <v>22477.105000000003</v>
      </c>
      <c r="K29392" s="4">
        <v>0.35</v>
      </c>
      <c r="L29392" s="73">
        <v>40804.590615384623</v>
      </c>
    </row>
    <row r="29393" spans="1:12" x14ac:dyDescent="0.35">
      <c r="A29393" s="1" t="s">
        <v>48629</v>
      </c>
      <c r="B29393" t="s">
        <v>48630</v>
      </c>
      <c r="C29393" t="s">
        <v>34</v>
      </c>
      <c r="D29393" t="s">
        <v>35</v>
      </c>
      <c r="E29393">
        <v>1</v>
      </c>
      <c r="F29393" s="2">
        <v>101.99</v>
      </c>
      <c r="G29393" s="3">
        <v>219</v>
      </c>
      <c r="H29393" s="3">
        <v>1.0199</v>
      </c>
      <c r="I29393" s="3">
        <v>4.7935299999999996</v>
      </c>
      <c r="J29393" s="3">
        <v>107.80343000000001</v>
      </c>
      <c r="K29393" s="4">
        <v>0.35</v>
      </c>
      <c r="L29393" s="73">
        <v>195.70468830769232</v>
      </c>
    </row>
    <row r="29394" spans="1:12" x14ac:dyDescent="0.35">
      <c r="A29394" s="1" t="s">
        <v>48631</v>
      </c>
      <c r="B29394" t="s">
        <v>48632</v>
      </c>
      <c r="C29394" t="s">
        <v>34</v>
      </c>
      <c r="D29394" t="s">
        <v>35</v>
      </c>
      <c r="E29394">
        <v>1</v>
      </c>
      <c r="F29394" s="2">
        <v>74.33</v>
      </c>
      <c r="G29394" s="3">
        <v>91</v>
      </c>
      <c r="H29394" s="3">
        <v>0.74329999999999996</v>
      </c>
      <c r="I29394" s="3">
        <v>3.4935100000000001</v>
      </c>
      <c r="J29394" s="3">
        <v>78.566810000000004</v>
      </c>
      <c r="K29394" s="4">
        <v>0.34999999999999992</v>
      </c>
      <c r="L29394" s="73">
        <v>142.62897815384616</v>
      </c>
    </row>
    <row r="29395" spans="1:12" x14ac:dyDescent="0.35">
      <c r="A29395" s="1" t="s">
        <v>48633</v>
      </c>
      <c r="B29395" t="s">
        <v>48634</v>
      </c>
      <c r="C29395" t="s">
        <v>363</v>
      </c>
      <c r="D29395" t="s">
        <v>364</v>
      </c>
      <c r="E29395">
        <v>1</v>
      </c>
      <c r="F29395" s="2">
        <v>143.03</v>
      </c>
      <c r="G29395" s="3">
        <v>292</v>
      </c>
      <c r="H29395" s="3">
        <v>1.4303000000000001</v>
      </c>
      <c r="I29395" s="3">
        <v>6.72241</v>
      </c>
      <c r="J29395" s="3">
        <v>151.18270999999999</v>
      </c>
      <c r="K29395" s="4">
        <v>0.35</v>
      </c>
      <c r="L29395" s="73">
        <v>274.4547658461538</v>
      </c>
    </row>
    <row r="29396" spans="1:12" x14ac:dyDescent="0.35">
      <c r="A29396" s="1" t="s">
        <v>48635</v>
      </c>
      <c r="B29396" t="s">
        <v>47708</v>
      </c>
      <c r="C29396" t="s">
        <v>363</v>
      </c>
      <c r="D29396" t="s">
        <v>364</v>
      </c>
      <c r="E29396">
        <v>1</v>
      </c>
      <c r="F29396" s="2">
        <v>1.96</v>
      </c>
      <c r="G29396" s="3">
        <v>4</v>
      </c>
      <c r="H29396" s="3">
        <v>1.9599999999999999E-2</v>
      </c>
      <c r="I29396" s="3">
        <v>9.2119999999999994E-2</v>
      </c>
      <c r="J29396" s="3">
        <v>2.07172</v>
      </c>
      <c r="K29396" s="4">
        <v>0.35</v>
      </c>
      <c r="L29396" s="73">
        <v>3.7609686153846154</v>
      </c>
    </row>
    <row r="29397" spans="1:12" x14ac:dyDescent="0.35">
      <c r="A29397" s="1" t="s">
        <v>48636</v>
      </c>
      <c r="B29397" t="s">
        <v>48637</v>
      </c>
      <c r="C29397" t="s">
        <v>21</v>
      </c>
      <c r="D29397" t="s">
        <v>22</v>
      </c>
      <c r="E29397">
        <v>1</v>
      </c>
      <c r="F29397" s="2">
        <v>60</v>
      </c>
      <c r="G29397" s="3">
        <v>118</v>
      </c>
      <c r="H29397" s="3">
        <v>0.6</v>
      </c>
      <c r="I29397" s="3">
        <v>2.82</v>
      </c>
      <c r="J29397" s="3">
        <v>63.42</v>
      </c>
      <c r="K29397" s="4">
        <v>0.35</v>
      </c>
      <c r="L29397" s="73">
        <v>115.1316923076923</v>
      </c>
    </row>
    <row r="29398" spans="1:12" x14ac:dyDescent="0.35">
      <c r="A29398" s="1" t="s">
        <v>48638</v>
      </c>
      <c r="B29398" t="s">
        <v>48639</v>
      </c>
      <c r="C29398" t="s">
        <v>363</v>
      </c>
      <c r="D29398" t="s">
        <v>364</v>
      </c>
      <c r="E29398">
        <v>1</v>
      </c>
      <c r="F29398" s="2">
        <v>3.09</v>
      </c>
      <c r="G29398" s="3">
        <v>6</v>
      </c>
      <c r="H29398" s="3">
        <v>3.09E-2</v>
      </c>
      <c r="I29398" s="3">
        <v>0.14523</v>
      </c>
      <c r="J29398" s="3">
        <v>3.26613</v>
      </c>
      <c r="K29398" s="4">
        <v>0.35</v>
      </c>
      <c r="L29398" s="73">
        <v>5.9292821538461533</v>
      </c>
    </row>
    <row r="29399" spans="1:12" x14ac:dyDescent="0.35">
      <c r="A29399" s="1" t="s">
        <v>48640</v>
      </c>
      <c r="B29399" t="s">
        <v>48641</v>
      </c>
      <c r="C29399" t="s">
        <v>34</v>
      </c>
      <c r="D29399" t="s">
        <v>35</v>
      </c>
      <c r="E29399">
        <v>1</v>
      </c>
      <c r="F29399" s="2">
        <v>4.79</v>
      </c>
      <c r="G29399" s="3">
        <v>10</v>
      </c>
      <c r="H29399" s="3">
        <v>4.7899999999999998E-2</v>
      </c>
      <c r="I29399" s="3">
        <v>0.22513</v>
      </c>
      <c r="J29399" s="3">
        <v>5.0630300000000004</v>
      </c>
      <c r="K29399" s="4">
        <v>0.35</v>
      </c>
      <c r="L29399" s="73">
        <v>9.1913467692307691</v>
      </c>
    </row>
    <row r="29400" spans="1:12" x14ac:dyDescent="0.35">
      <c r="A29400" s="1" t="s">
        <v>48642</v>
      </c>
      <c r="B29400" t="s">
        <v>48643</v>
      </c>
      <c r="C29400" t="s">
        <v>34</v>
      </c>
      <c r="D29400" t="s">
        <v>35</v>
      </c>
      <c r="E29400">
        <v>1</v>
      </c>
      <c r="F29400" s="2">
        <v>46.28</v>
      </c>
      <c r="G29400" s="3">
        <v>2216</v>
      </c>
      <c r="H29400" s="3">
        <v>0.46280000000000004</v>
      </c>
      <c r="I29400" s="3">
        <v>2.17516</v>
      </c>
      <c r="J29400" s="3">
        <v>48.917960000000001</v>
      </c>
      <c r="K29400" s="4">
        <v>0.34999999999999992</v>
      </c>
      <c r="L29400" s="73">
        <v>88.804911999999987</v>
      </c>
    </row>
    <row r="29401" spans="1:12" x14ac:dyDescent="0.35">
      <c r="A29401" s="1" t="s">
        <v>48644</v>
      </c>
      <c r="B29401" t="s">
        <v>48645</v>
      </c>
      <c r="C29401" t="s">
        <v>34</v>
      </c>
      <c r="D29401" t="s">
        <v>35</v>
      </c>
      <c r="E29401">
        <v>1</v>
      </c>
      <c r="F29401" s="2">
        <v>90.58</v>
      </c>
      <c r="G29401" s="3">
        <v>192</v>
      </c>
      <c r="H29401" s="3">
        <v>0.90580000000000005</v>
      </c>
      <c r="I29401" s="3">
        <v>4.2572599999999996</v>
      </c>
      <c r="J29401" s="3">
        <v>95.74306</v>
      </c>
      <c r="K29401" s="4">
        <v>0.35</v>
      </c>
      <c r="L29401" s="73">
        <v>173.81047815384613</v>
      </c>
    </row>
    <row r="29402" spans="1:12" x14ac:dyDescent="0.35">
      <c r="A29402" s="1" t="s">
        <v>48646</v>
      </c>
      <c r="B29402" t="s">
        <v>40134</v>
      </c>
      <c r="C29402" t="s">
        <v>34</v>
      </c>
      <c r="D29402" t="s">
        <v>35</v>
      </c>
      <c r="E29402">
        <v>1</v>
      </c>
      <c r="F29402" s="2">
        <v>245.78</v>
      </c>
      <c r="G29402" s="3">
        <v>467</v>
      </c>
      <c r="H29402" s="3">
        <v>2.4578000000000002</v>
      </c>
      <c r="I29402" s="3">
        <v>11.55166</v>
      </c>
      <c r="J29402" s="3">
        <v>259.78946000000002</v>
      </c>
      <c r="K29402" s="4">
        <v>0.35</v>
      </c>
      <c r="L29402" s="73">
        <v>471.61778892307694</v>
      </c>
    </row>
    <row r="29403" spans="1:12" x14ac:dyDescent="0.35">
      <c r="A29403" s="1" t="s">
        <v>48647</v>
      </c>
      <c r="B29403" t="s">
        <v>48648</v>
      </c>
      <c r="C29403" t="s">
        <v>1467</v>
      </c>
      <c r="D29403" t="s">
        <v>1468</v>
      </c>
      <c r="E29403">
        <v>1</v>
      </c>
      <c r="F29403" s="2">
        <v>733.65</v>
      </c>
      <c r="G29403" s="3">
        <v>1278</v>
      </c>
      <c r="H29403" s="3">
        <v>7.3365</v>
      </c>
      <c r="I29403" s="3">
        <v>34.481549999999999</v>
      </c>
      <c r="J29403" s="3">
        <v>775.46804999999995</v>
      </c>
      <c r="K29403" s="4">
        <v>0.35</v>
      </c>
      <c r="L29403" s="73">
        <v>1407.7727676923075</v>
      </c>
    </row>
    <row r="29404" spans="1:12" x14ac:dyDescent="0.35">
      <c r="A29404" s="1" t="s">
        <v>48649</v>
      </c>
      <c r="B29404" t="s">
        <v>48650</v>
      </c>
      <c r="C29404" t="s">
        <v>34</v>
      </c>
      <c r="D29404" t="s">
        <v>35</v>
      </c>
      <c r="E29404">
        <v>1</v>
      </c>
      <c r="F29404" s="2">
        <v>44.21</v>
      </c>
      <c r="G29404" s="3">
        <v>208.12</v>
      </c>
      <c r="H29404" s="3">
        <v>0.44209999999999999</v>
      </c>
      <c r="I29404" s="3">
        <v>2.0778699999999999</v>
      </c>
      <c r="J29404" s="3">
        <v>46.729970000000002</v>
      </c>
      <c r="K29404" s="4">
        <v>0.35</v>
      </c>
      <c r="L29404" s="73">
        <v>84.832868615384612</v>
      </c>
    </row>
    <row r="29405" spans="1:12" x14ac:dyDescent="0.35">
      <c r="A29405" s="1" t="s">
        <v>48651</v>
      </c>
      <c r="B29405" t="s">
        <v>48652</v>
      </c>
      <c r="C29405" t="s">
        <v>34</v>
      </c>
      <c r="D29405" t="s">
        <v>35</v>
      </c>
      <c r="E29405">
        <v>1</v>
      </c>
      <c r="F29405" s="2">
        <v>4.0999999999999996</v>
      </c>
      <c r="G29405" s="3">
        <v>6</v>
      </c>
      <c r="H29405" s="3">
        <v>4.0999999999999995E-2</v>
      </c>
      <c r="I29405" s="3">
        <v>0.19269999999999998</v>
      </c>
      <c r="J29405" s="3">
        <v>4.3337000000000003</v>
      </c>
      <c r="K29405" s="4">
        <v>0.35</v>
      </c>
      <c r="L29405" s="73">
        <v>7.8673323076923083</v>
      </c>
    </row>
    <row r="29406" spans="1:12" x14ac:dyDescent="0.35">
      <c r="A29406" s="1" t="s">
        <v>48653</v>
      </c>
      <c r="B29406" t="s">
        <v>48654</v>
      </c>
      <c r="C29406" t="s">
        <v>34</v>
      </c>
      <c r="D29406" t="s">
        <v>35</v>
      </c>
      <c r="E29406">
        <v>1</v>
      </c>
      <c r="F29406" s="2">
        <v>56.65</v>
      </c>
      <c r="G29406" s="3">
        <v>113</v>
      </c>
      <c r="H29406" s="3">
        <v>0.5665</v>
      </c>
      <c r="I29406" s="3">
        <v>2.66255</v>
      </c>
      <c r="J29406" s="3">
        <v>59.879049999999999</v>
      </c>
      <c r="K29406" s="4">
        <v>0.35</v>
      </c>
      <c r="L29406" s="73">
        <v>108.70350615384615</v>
      </c>
    </row>
    <row r="29407" spans="1:12" x14ac:dyDescent="0.35">
      <c r="A29407" s="1" t="s">
        <v>48655</v>
      </c>
      <c r="B29407" t="s">
        <v>48656</v>
      </c>
      <c r="C29407" t="s">
        <v>34</v>
      </c>
      <c r="D29407" t="s">
        <v>35</v>
      </c>
      <c r="E29407">
        <v>1</v>
      </c>
      <c r="F29407" s="2">
        <v>24.13</v>
      </c>
      <c r="G29407" s="3">
        <v>112.62</v>
      </c>
      <c r="H29407" s="3">
        <v>0.24129999999999999</v>
      </c>
      <c r="I29407" s="3">
        <v>1.13411</v>
      </c>
      <c r="J29407" s="3">
        <v>25.505409999999998</v>
      </c>
      <c r="K29407" s="4">
        <v>0.35</v>
      </c>
      <c r="L29407" s="73">
        <v>46.302128923076921</v>
      </c>
    </row>
    <row r="29408" spans="1:12" x14ac:dyDescent="0.35">
      <c r="A29408" s="1" t="s">
        <v>48657</v>
      </c>
      <c r="B29408" t="s">
        <v>48658</v>
      </c>
      <c r="C29408" t="s">
        <v>1467</v>
      </c>
      <c r="D29408" t="s">
        <v>1468</v>
      </c>
      <c r="E29408">
        <v>1</v>
      </c>
      <c r="F29408" s="2">
        <v>67.069999999999993</v>
      </c>
      <c r="G29408" s="3">
        <v>134</v>
      </c>
      <c r="H29408" s="3">
        <v>0.67069999999999996</v>
      </c>
      <c r="I29408" s="3">
        <v>3.1522899999999998</v>
      </c>
      <c r="J29408" s="3">
        <v>70.892989999999983</v>
      </c>
      <c r="K29408" s="4">
        <v>0.35</v>
      </c>
      <c r="L29408" s="73">
        <v>128.69804338461535</v>
      </c>
    </row>
    <row r="29409" spans="1:12" x14ac:dyDescent="0.35">
      <c r="A29409" s="1" t="s">
        <v>48659</v>
      </c>
      <c r="B29409" t="s">
        <v>48660</v>
      </c>
      <c r="C29409" t="s">
        <v>34</v>
      </c>
      <c r="D29409" t="s">
        <v>35</v>
      </c>
      <c r="E29409">
        <v>1</v>
      </c>
      <c r="F29409" s="2">
        <v>630</v>
      </c>
      <c r="G29409" s="3">
        <v>3298.43</v>
      </c>
      <c r="H29409" s="3">
        <v>6.3</v>
      </c>
      <c r="I29409" s="3">
        <v>29.61</v>
      </c>
      <c r="J29409" s="3">
        <v>665.91</v>
      </c>
      <c r="K29409" s="4">
        <v>0.35</v>
      </c>
      <c r="L29409" s="73">
        <v>1208.8827692307691</v>
      </c>
    </row>
    <row r="29410" spans="1:12" x14ac:dyDescent="0.35">
      <c r="A29410" s="1" t="s">
        <v>48661</v>
      </c>
      <c r="B29410" t="s">
        <v>48662</v>
      </c>
      <c r="C29410" t="s">
        <v>363</v>
      </c>
      <c r="D29410" t="s">
        <v>364</v>
      </c>
      <c r="E29410">
        <v>1</v>
      </c>
      <c r="F29410" s="2">
        <v>216.94</v>
      </c>
      <c r="G29410" s="3">
        <v>373</v>
      </c>
      <c r="H29410" s="3">
        <v>2.1694</v>
      </c>
      <c r="I29410" s="3">
        <v>10.19618</v>
      </c>
      <c r="J29410" s="3">
        <v>229.30557999999999</v>
      </c>
      <c r="K29410" s="4">
        <v>0.34999999999999992</v>
      </c>
      <c r="L29410" s="73">
        <v>416.2778221538461</v>
      </c>
    </row>
    <row r="29411" spans="1:12" x14ac:dyDescent="0.35">
      <c r="A29411" s="1" t="s">
        <v>48663</v>
      </c>
      <c r="B29411" t="s">
        <v>48664</v>
      </c>
      <c r="C29411" t="s">
        <v>34</v>
      </c>
      <c r="D29411" t="s">
        <v>35</v>
      </c>
      <c r="E29411">
        <v>1</v>
      </c>
      <c r="F29411" s="2">
        <v>506.47</v>
      </c>
      <c r="G29411" s="3">
        <v>2651.68</v>
      </c>
      <c r="H29411" s="3">
        <v>5.0647000000000002</v>
      </c>
      <c r="I29411" s="3">
        <v>23.804090000000002</v>
      </c>
      <c r="J29411" s="3">
        <v>535.33879000000002</v>
      </c>
      <c r="K29411" s="4">
        <v>0.35000000000000003</v>
      </c>
      <c r="L29411" s="73">
        <v>971.84580338461546</v>
      </c>
    </row>
    <row r="29412" spans="1:12" x14ac:dyDescent="0.35">
      <c r="A29412" s="1">
        <v>41009122</v>
      </c>
      <c r="B29412" t="s">
        <v>48665</v>
      </c>
      <c r="C29412" t="s">
        <v>34</v>
      </c>
      <c r="D29412" t="s">
        <v>35</v>
      </c>
      <c r="E29412">
        <v>1</v>
      </c>
      <c r="F29412" s="2">
        <v>8917.9500000000007</v>
      </c>
      <c r="G29412" s="3">
        <v>46633.440000000002</v>
      </c>
      <c r="H29412" s="3">
        <v>89.179500000000004</v>
      </c>
      <c r="I29412" s="3">
        <v>419.14365000000004</v>
      </c>
      <c r="J29412" s="3">
        <v>9426.2731500000009</v>
      </c>
      <c r="K29412" s="4">
        <v>0.35</v>
      </c>
      <c r="L29412" s="73">
        <v>17112.31125692308</v>
      </c>
    </row>
    <row r="29413" spans="1:12" x14ac:dyDescent="0.35">
      <c r="A29413" s="1" t="s">
        <v>48666</v>
      </c>
      <c r="B29413" t="s">
        <v>23585</v>
      </c>
      <c r="C29413" t="s">
        <v>363</v>
      </c>
      <c r="D29413" t="s">
        <v>364</v>
      </c>
      <c r="E29413">
        <v>1</v>
      </c>
      <c r="F29413" s="2">
        <v>291.93</v>
      </c>
      <c r="G29413" s="3">
        <v>556</v>
      </c>
      <c r="H29413" s="3">
        <v>2.9193000000000002</v>
      </c>
      <c r="I29413" s="3">
        <v>13.72071</v>
      </c>
      <c r="J29413" s="3">
        <v>308.57001000000002</v>
      </c>
      <c r="K29413" s="4">
        <v>0.35000000000000003</v>
      </c>
      <c r="L29413" s="73">
        <v>560.17324892307693</v>
      </c>
    </row>
    <row r="29414" spans="1:12" x14ac:dyDescent="0.35">
      <c r="A29414" s="1" t="s">
        <v>48667</v>
      </c>
      <c r="B29414" t="s">
        <v>48668</v>
      </c>
      <c r="C29414" t="s">
        <v>34</v>
      </c>
      <c r="D29414" t="s">
        <v>35</v>
      </c>
      <c r="E29414">
        <v>1</v>
      </c>
      <c r="F29414" s="2">
        <v>475.59</v>
      </c>
      <c r="G29414" s="3">
        <v>2490</v>
      </c>
      <c r="H29414" s="3">
        <v>4.7558999999999996</v>
      </c>
      <c r="I29414" s="3">
        <v>22.352729999999998</v>
      </c>
      <c r="J29414" s="3">
        <v>502.69862999999998</v>
      </c>
      <c r="K29414" s="4">
        <v>0.35</v>
      </c>
      <c r="L29414" s="73">
        <v>912.59135907692303</v>
      </c>
    </row>
    <row r="29415" spans="1:12" x14ac:dyDescent="0.35">
      <c r="A29415" s="1" t="s">
        <v>48669</v>
      </c>
      <c r="B29415" t="s">
        <v>48670</v>
      </c>
      <c r="C29415" t="s">
        <v>34</v>
      </c>
      <c r="D29415" t="s">
        <v>35</v>
      </c>
      <c r="E29415">
        <v>1</v>
      </c>
      <c r="F29415" s="2">
        <v>1216.3499999999999</v>
      </c>
      <c r="G29415" s="3">
        <v>6243.45</v>
      </c>
      <c r="H29415" s="3">
        <v>12.163499999999999</v>
      </c>
      <c r="I29415" s="3">
        <v>57.168449999999993</v>
      </c>
      <c r="J29415" s="3">
        <v>1285.6819499999999</v>
      </c>
      <c r="K29415" s="4">
        <v>0.34999999999999992</v>
      </c>
      <c r="L29415" s="73">
        <v>2334.007232307692</v>
      </c>
    </row>
    <row r="29416" spans="1:12" x14ac:dyDescent="0.35">
      <c r="A29416" s="1" t="s">
        <v>48671</v>
      </c>
      <c r="B29416" t="s">
        <v>48672</v>
      </c>
      <c r="C29416" t="s">
        <v>34</v>
      </c>
      <c r="D29416" t="s">
        <v>35</v>
      </c>
      <c r="E29416">
        <v>2</v>
      </c>
      <c r="F29416" s="2">
        <v>53.96</v>
      </c>
      <c r="G29416" s="3">
        <v>276.66000000000003</v>
      </c>
      <c r="H29416" s="3">
        <v>0.53959999999999997</v>
      </c>
      <c r="I29416" s="3">
        <v>0</v>
      </c>
      <c r="J29416" s="3">
        <v>54.499600000000001</v>
      </c>
      <c r="K29416" s="4">
        <v>0.34999999999999992</v>
      </c>
      <c r="L29416" s="73">
        <v>98.93773538461538</v>
      </c>
    </row>
    <row r="29417" spans="1:12" x14ac:dyDescent="0.35">
      <c r="A29417" s="1" t="s">
        <v>48673</v>
      </c>
      <c r="B29417" t="s">
        <v>48674</v>
      </c>
      <c r="C29417" t="s">
        <v>34</v>
      </c>
      <c r="D29417" t="s">
        <v>35</v>
      </c>
      <c r="E29417">
        <v>2</v>
      </c>
      <c r="F29417" s="2">
        <v>3259.2</v>
      </c>
      <c r="G29417" s="3">
        <v>17063.87</v>
      </c>
      <c r="H29417" s="3">
        <v>32.591999999999999</v>
      </c>
      <c r="I29417" s="3">
        <v>0</v>
      </c>
      <c r="J29417" s="3">
        <v>3291.7919999999999</v>
      </c>
      <c r="K29417" s="4">
        <v>0.35</v>
      </c>
      <c r="L29417" s="73">
        <v>5975.8685538461532</v>
      </c>
    </row>
    <row r="29418" spans="1:12" x14ac:dyDescent="0.35">
      <c r="A29418" s="1" t="s">
        <v>48675</v>
      </c>
      <c r="B29418" t="s">
        <v>48676</v>
      </c>
      <c r="C29418" t="s">
        <v>34</v>
      </c>
      <c r="D29418" t="s">
        <v>35</v>
      </c>
      <c r="E29418">
        <v>2</v>
      </c>
      <c r="F29418" s="2">
        <v>58.66</v>
      </c>
      <c r="G29418" s="3">
        <v>300.69</v>
      </c>
      <c r="H29418" s="3">
        <v>0.58660000000000001</v>
      </c>
      <c r="I29418" s="3">
        <v>0</v>
      </c>
      <c r="J29418" s="3">
        <v>59.246599999999994</v>
      </c>
      <c r="K29418" s="4">
        <v>0.35</v>
      </c>
      <c r="L29418" s="73">
        <v>107.55536615384614</v>
      </c>
    </row>
    <row r="29419" spans="1:12" x14ac:dyDescent="0.35">
      <c r="A29419" s="1" t="s">
        <v>48677</v>
      </c>
      <c r="B29419" t="s">
        <v>48678</v>
      </c>
      <c r="C29419" t="s">
        <v>34</v>
      </c>
      <c r="D29419" t="s">
        <v>35</v>
      </c>
      <c r="E29419">
        <v>1</v>
      </c>
      <c r="F29419" s="2">
        <v>34.380000000000003</v>
      </c>
      <c r="G29419" s="3">
        <v>68</v>
      </c>
      <c r="H29419" s="3">
        <v>0.34380000000000005</v>
      </c>
      <c r="I29419" s="3">
        <v>1.6158600000000001</v>
      </c>
      <c r="J29419" s="3">
        <v>36.339660000000002</v>
      </c>
      <c r="K29419" s="4">
        <v>0.35000000000000003</v>
      </c>
      <c r="L29419" s="73">
        <v>65.970459692307699</v>
      </c>
    </row>
    <row r="29420" spans="1:12" x14ac:dyDescent="0.35">
      <c r="A29420" s="1" t="s">
        <v>48679</v>
      </c>
      <c r="B29420" t="s">
        <v>48680</v>
      </c>
      <c r="C29420" t="s">
        <v>34</v>
      </c>
      <c r="D29420" t="s">
        <v>35</v>
      </c>
      <c r="E29420">
        <v>1</v>
      </c>
      <c r="F29420" s="2">
        <v>12.42</v>
      </c>
      <c r="G29420" s="3">
        <v>129</v>
      </c>
      <c r="H29420" s="3">
        <v>0.1242</v>
      </c>
      <c r="I29420" s="3">
        <v>0.58374000000000004</v>
      </c>
      <c r="J29420" s="3">
        <v>13.127940000000001</v>
      </c>
      <c r="K29420" s="4">
        <v>0.34999999999999992</v>
      </c>
      <c r="L29420" s="73">
        <v>23.832260307692305</v>
      </c>
    </row>
    <row r="29421" spans="1:12" x14ac:dyDescent="0.35">
      <c r="A29421" s="1" t="s">
        <v>48681</v>
      </c>
      <c r="B29421" t="s">
        <v>48682</v>
      </c>
      <c r="C29421" t="s">
        <v>34</v>
      </c>
      <c r="D29421" t="s">
        <v>35</v>
      </c>
      <c r="E29421">
        <v>1</v>
      </c>
      <c r="F29421" s="2">
        <v>1.84</v>
      </c>
      <c r="G29421" s="3">
        <v>4</v>
      </c>
      <c r="H29421" s="3">
        <v>1.84E-2</v>
      </c>
      <c r="I29421" s="3">
        <v>8.6480000000000001E-2</v>
      </c>
      <c r="J29421" s="3">
        <v>1.9448799999999999</v>
      </c>
      <c r="K29421" s="4">
        <v>0.35</v>
      </c>
      <c r="L29421" s="73">
        <v>3.5307052307692306</v>
      </c>
    </row>
    <row r="29422" spans="1:12" x14ac:dyDescent="0.35">
      <c r="A29422" s="1" t="s">
        <v>48683</v>
      </c>
      <c r="B29422" t="s">
        <v>24859</v>
      </c>
      <c r="C29422" t="s">
        <v>363</v>
      </c>
      <c r="D29422" t="s">
        <v>364</v>
      </c>
      <c r="E29422">
        <v>1</v>
      </c>
      <c r="F29422" s="2">
        <v>1570.8</v>
      </c>
      <c r="G29422" s="3">
        <v>3062</v>
      </c>
      <c r="H29422" s="3">
        <v>15.708</v>
      </c>
      <c r="I29422" s="3">
        <v>73.827600000000004</v>
      </c>
      <c r="J29422" s="3">
        <v>1660.3356000000001</v>
      </c>
      <c r="K29422" s="4">
        <v>0.34999999999999992</v>
      </c>
      <c r="L29422" s="73">
        <v>3014.1477046153846</v>
      </c>
    </row>
    <row r="29423" spans="1:12" x14ac:dyDescent="0.35">
      <c r="A29423" s="1" t="s">
        <v>48684</v>
      </c>
      <c r="B29423" t="s">
        <v>48685</v>
      </c>
      <c r="C29423" t="s">
        <v>13</v>
      </c>
      <c r="D29423" t="s">
        <v>14</v>
      </c>
      <c r="E29423">
        <v>1</v>
      </c>
      <c r="F29423" s="2">
        <v>241.1</v>
      </c>
      <c r="G29423" s="3">
        <v>286.14879999999999</v>
      </c>
      <c r="H29423" s="3">
        <v>2.411</v>
      </c>
      <c r="I29423" s="3">
        <v>11.3317</v>
      </c>
      <c r="J29423" s="3">
        <v>254.84270000000001</v>
      </c>
      <c r="K29423" s="4">
        <v>0.35</v>
      </c>
      <c r="L29423" s="73">
        <v>462.63751692307693</v>
      </c>
    </row>
    <row r="29424" spans="1:12" x14ac:dyDescent="0.35">
      <c r="A29424" s="1" t="s">
        <v>48686</v>
      </c>
      <c r="B29424" t="s">
        <v>48687</v>
      </c>
      <c r="C29424" t="s">
        <v>34</v>
      </c>
      <c r="D29424" t="s">
        <v>35</v>
      </c>
      <c r="E29424">
        <v>2</v>
      </c>
      <c r="F29424" s="2">
        <v>200</v>
      </c>
      <c r="G29424" s="3">
        <v>1047.1199999999999</v>
      </c>
      <c r="H29424" s="3">
        <v>2</v>
      </c>
      <c r="I29424" s="3">
        <v>0</v>
      </c>
      <c r="J29424" s="3">
        <v>202</v>
      </c>
      <c r="K29424" s="4">
        <v>0.35000000000000003</v>
      </c>
      <c r="L29424" s="73">
        <v>366.7076923076923</v>
      </c>
    </row>
    <row r="29425" spans="1:12" x14ac:dyDescent="0.35">
      <c r="A29425" s="1">
        <v>41002504</v>
      </c>
      <c r="B29425" t="s">
        <v>48688</v>
      </c>
      <c r="C29425" t="s">
        <v>34</v>
      </c>
      <c r="D29425" t="s">
        <v>35</v>
      </c>
      <c r="E29425">
        <v>2</v>
      </c>
      <c r="F29425" s="2">
        <v>200</v>
      </c>
      <c r="G29425" s="3">
        <v>1047.1199999999999</v>
      </c>
      <c r="H29425" s="3">
        <v>2</v>
      </c>
      <c r="I29425" s="3">
        <v>0</v>
      </c>
      <c r="J29425" s="3">
        <v>202</v>
      </c>
      <c r="K29425" s="4">
        <v>0.35000000000000003</v>
      </c>
      <c r="L29425" s="73">
        <v>366.7076923076923</v>
      </c>
    </row>
    <row r="29426" spans="1:12" x14ac:dyDescent="0.35">
      <c r="A29426" s="1" t="s">
        <v>48689</v>
      </c>
      <c r="B29426" t="s">
        <v>48690</v>
      </c>
      <c r="C29426" t="s">
        <v>34</v>
      </c>
      <c r="D29426" t="s">
        <v>35</v>
      </c>
      <c r="E29426">
        <v>1</v>
      </c>
      <c r="F29426" s="2">
        <v>200</v>
      </c>
      <c r="G29426" s="3">
        <v>1047.1199999999999</v>
      </c>
      <c r="H29426" s="3">
        <v>2</v>
      </c>
      <c r="I29426" s="3">
        <v>9.4</v>
      </c>
      <c r="J29426" s="3">
        <v>211.4</v>
      </c>
      <c r="K29426" s="4">
        <v>0.35</v>
      </c>
      <c r="L29426" s="73">
        <v>383.77230769230766</v>
      </c>
    </row>
    <row r="29427" spans="1:12" x14ac:dyDescent="0.35">
      <c r="A29427" s="1" t="s">
        <v>48691</v>
      </c>
      <c r="B29427" t="s">
        <v>48688</v>
      </c>
      <c r="C29427" t="s">
        <v>34</v>
      </c>
      <c r="D29427" t="s">
        <v>35</v>
      </c>
      <c r="E29427">
        <v>2</v>
      </c>
      <c r="F29427" s="2">
        <v>200</v>
      </c>
      <c r="G29427" s="3">
        <v>1047.1199999999999</v>
      </c>
      <c r="H29427" s="3">
        <v>2</v>
      </c>
      <c r="I29427" s="3">
        <v>0</v>
      </c>
      <c r="J29427" s="3">
        <v>202</v>
      </c>
      <c r="K29427" s="4">
        <v>0.35000000000000003</v>
      </c>
      <c r="L29427" s="73">
        <v>366.7076923076923</v>
      </c>
    </row>
  </sheetData>
  <sheetProtection algorithmName="SHA-512" hashValue="GdIPeB9gBxnJaecfRtP0QM2BICMSHvlRys0t8cCm0n1wHAWAG0jMWbGM4ytWuu5PaeJnN7GT/HfkC7d3yYIz2g==" saltValue="0NWpwA2wD7ZpeSOb+lq7Qg==" spinCount="100000" sheet="1" objects="1" scenarios="1"/>
  <pageMargins left="0.7" right="0.7" top="0.75" bottom="0.75" header="0.3" footer="0.3"/>
</worksheet>
</file>

<file path=xl/worksheets/sheet5.xml><?xml version="1.0" encoding="utf-8"?>
<worksheet xmlns="http://schemas.openxmlformats.org/spreadsheetml/2006/main" xmlns:r="http://schemas.openxmlformats.org/officeDocument/2006/relationships" xmlns:mc="http://schemas.openxmlformats.org/markup-compatibility/2006" xmlns:x14ac="http://schemas.microsoft.com/office/spreadsheetml/2009/9/ac" xmlns:xr="http://schemas.microsoft.com/office/spreadsheetml/2014/revision" xmlns:xr2="http://schemas.microsoft.com/office/spreadsheetml/2015/revision2" xmlns:xr3="http://schemas.microsoft.com/office/spreadsheetml/2016/revision3" mc:Ignorable="x14ac xr xr2 xr3" xr:uid="{90E84986-5A18-4F57-B7CC-A33198A0ECFB}">
  <dimension ref="A1:E198"/>
  <sheetViews>
    <sheetView workbookViewId="0">
      <selection sqref="A1:A3"/>
    </sheetView>
  </sheetViews>
  <sheetFormatPr defaultRowHeight="14.5" x14ac:dyDescent="0.35"/>
  <cols>
    <col min="1" max="1" width="37.26953125" customWidth="1"/>
    <col min="2" max="2" width="19.26953125" customWidth="1"/>
    <col min="3" max="3" width="20.453125" customWidth="1"/>
    <col min="4" max="4" width="29.26953125" customWidth="1"/>
    <col min="5" max="5" width="40.453125" customWidth="1"/>
  </cols>
  <sheetData>
    <row r="1" spans="1:5" x14ac:dyDescent="0.35">
      <c r="A1" s="125" t="s">
        <v>48694</v>
      </c>
      <c r="B1" s="125" t="s">
        <v>48865</v>
      </c>
      <c r="C1" s="125"/>
      <c r="D1" s="125"/>
      <c r="E1" s="126"/>
    </row>
    <row r="2" spans="1:5" x14ac:dyDescent="0.35">
      <c r="A2" s="125"/>
      <c r="B2" s="125"/>
      <c r="C2" s="125"/>
      <c r="D2" s="125"/>
      <c r="E2" s="126"/>
    </row>
    <row r="3" spans="1:5" ht="35.25" customHeight="1" x14ac:dyDescent="0.35">
      <c r="A3" s="125"/>
      <c r="B3" s="125"/>
      <c r="C3" s="125"/>
      <c r="D3" s="125"/>
      <c r="E3" s="126"/>
    </row>
    <row r="4" spans="1:5" x14ac:dyDescent="0.35">
      <c r="A4" s="9" t="s">
        <v>48695</v>
      </c>
      <c r="B4" s="127">
        <v>0</v>
      </c>
      <c r="C4" s="127"/>
      <c r="D4" s="127"/>
      <c r="E4" s="11" t="s">
        <v>48696</v>
      </c>
    </row>
    <row r="5" spans="1:5" x14ac:dyDescent="0.35">
      <c r="A5" s="9" t="s">
        <v>48697</v>
      </c>
      <c r="B5" s="120"/>
      <c r="C5" s="120"/>
      <c r="D5" s="120"/>
      <c r="E5" s="12" t="s">
        <v>48698</v>
      </c>
    </row>
    <row r="6" spans="1:5" x14ac:dyDescent="0.35">
      <c r="A6" s="9" t="s">
        <v>48699</v>
      </c>
      <c r="B6" s="120"/>
      <c r="C6" s="120"/>
      <c r="D6" s="120"/>
      <c r="E6" s="12" t="s">
        <v>48700</v>
      </c>
    </row>
    <row r="7" spans="1:5" x14ac:dyDescent="0.35">
      <c r="A7" s="9" t="s">
        <v>48701</v>
      </c>
      <c r="B7" s="120"/>
      <c r="C7" s="120"/>
      <c r="D7" s="120"/>
      <c r="E7" s="12" t="s">
        <v>48702</v>
      </c>
    </row>
    <row r="8" spans="1:5" x14ac:dyDescent="0.35">
      <c r="A8" s="14" t="s">
        <v>48703</v>
      </c>
      <c r="B8" s="15"/>
      <c r="C8" s="16" t="s">
        <v>48704</v>
      </c>
      <c r="D8" s="15"/>
      <c r="E8" s="12" t="s">
        <v>48705</v>
      </c>
    </row>
    <row r="9" spans="1:5" x14ac:dyDescent="0.35">
      <c r="A9" s="9" t="s">
        <v>48706</v>
      </c>
      <c r="B9" s="121">
        <v>0</v>
      </c>
      <c r="C9" s="121"/>
      <c r="D9" s="10"/>
      <c r="E9" s="12" t="s">
        <v>48707</v>
      </c>
    </row>
    <row r="10" spans="1:5" x14ac:dyDescent="0.35">
      <c r="A10" s="9" t="s">
        <v>48708</v>
      </c>
      <c r="B10" s="121">
        <v>0</v>
      </c>
      <c r="C10" s="121"/>
      <c r="D10" s="121"/>
      <c r="E10" s="18" t="s">
        <v>48709</v>
      </c>
    </row>
    <row r="11" spans="1:5" x14ac:dyDescent="0.35">
      <c r="A11" s="8" t="s">
        <v>48710</v>
      </c>
      <c r="B11" s="122" t="s">
        <v>48711</v>
      </c>
      <c r="C11" s="122"/>
      <c r="D11" s="18" t="s">
        <v>48711</v>
      </c>
      <c r="E11" s="19">
        <v>0</v>
      </c>
    </row>
    <row r="12" spans="1:5" x14ac:dyDescent="0.35">
      <c r="A12" s="123" t="s">
        <v>48712</v>
      </c>
      <c r="B12" s="123"/>
      <c r="C12" s="123"/>
      <c r="D12" s="123"/>
      <c r="E12" s="123"/>
    </row>
    <row r="13" spans="1:5" x14ac:dyDescent="0.35">
      <c r="A13" s="20" t="s">
        <v>48713</v>
      </c>
      <c r="B13" s="21" t="s">
        <v>48714</v>
      </c>
      <c r="C13" s="21"/>
      <c r="D13" s="21" t="s">
        <v>48715</v>
      </c>
      <c r="E13" s="21" t="s">
        <v>48716</v>
      </c>
    </row>
    <row r="14" spans="1:5" x14ac:dyDescent="0.35">
      <c r="A14" s="23" t="s">
        <v>48717</v>
      </c>
      <c r="B14" s="22"/>
      <c r="C14" s="21"/>
      <c r="D14" s="24" t="s">
        <v>48718</v>
      </c>
      <c r="E14" s="24"/>
    </row>
    <row r="15" spans="1:5" x14ac:dyDescent="0.35">
      <c r="A15" s="24"/>
      <c r="B15" s="22"/>
      <c r="C15" s="21"/>
      <c r="D15" s="22"/>
      <c r="E15" s="22"/>
    </row>
    <row r="16" spans="1:5" x14ac:dyDescent="0.35">
      <c r="A16" s="9" t="s">
        <v>48719</v>
      </c>
      <c r="B16" s="24">
        <v>0</v>
      </c>
      <c r="C16" s="21"/>
      <c r="D16" s="22"/>
      <c r="E16" s="22"/>
    </row>
    <row r="17" spans="1:5" x14ac:dyDescent="0.35">
      <c r="A17" s="9" t="s">
        <v>48720</v>
      </c>
      <c r="B17" s="24">
        <v>0</v>
      </c>
      <c r="C17" s="21"/>
      <c r="D17" s="25"/>
      <c r="E17" s="26"/>
    </row>
    <row r="18" spans="1:5" x14ac:dyDescent="0.35">
      <c r="A18" s="9" t="s">
        <v>48721</v>
      </c>
      <c r="B18" s="24">
        <v>0</v>
      </c>
      <c r="C18" s="21"/>
      <c r="D18" s="25"/>
      <c r="E18" s="25"/>
    </row>
    <row r="19" spans="1:5" x14ac:dyDescent="0.35">
      <c r="A19" s="9" t="s">
        <v>48722</v>
      </c>
      <c r="B19" s="24">
        <v>0</v>
      </c>
      <c r="C19" s="21"/>
      <c r="D19" s="25"/>
      <c r="E19" s="25"/>
    </row>
    <row r="20" spans="1:5" ht="26" x14ac:dyDescent="0.35">
      <c r="A20" s="9" t="s">
        <v>48723</v>
      </c>
      <c r="B20" s="24">
        <v>0</v>
      </c>
      <c r="C20" s="21"/>
      <c r="D20" s="25"/>
      <c r="E20" s="27"/>
    </row>
    <row r="21" spans="1:5" x14ac:dyDescent="0.35">
      <c r="A21" s="9" t="s">
        <v>48724</v>
      </c>
      <c r="B21" s="24">
        <v>0</v>
      </c>
      <c r="C21" s="21"/>
      <c r="D21" s="27"/>
      <c r="E21" s="27"/>
    </row>
    <row r="22" spans="1:5" x14ac:dyDescent="0.35">
      <c r="A22" s="9" t="s">
        <v>48725</v>
      </c>
      <c r="B22" s="24" t="s">
        <v>48726</v>
      </c>
      <c r="C22" s="21"/>
      <c r="D22" s="27"/>
      <c r="E22" s="27"/>
    </row>
    <row r="23" spans="1:5" x14ac:dyDescent="0.35">
      <c r="A23" s="9" t="s">
        <v>48727</v>
      </c>
      <c r="B23" s="24" t="s">
        <v>48726</v>
      </c>
      <c r="C23" s="21"/>
      <c r="D23" s="27"/>
      <c r="E23" s="27"/>
    </row>
    <row r="24" spans="1:5" x14ac:dyDescent="0.35">
      <c r="A24" s="9" t="s">
        <v>48728</v>
      </c>
      <c r="B24" s="24">
        <v>0</v>
      </c>
      <c r="C24" s="21"/>
      <c r="D24" s="27"/>
      <c r="E24" s="27"/>
    </row>
    <row r="25" spans="1:5" x14ac:dyDescent="0.35">
      <c r="A25" s="9" t="s">
        <v>48729</v>
      </c>
      <c r="B25" s="24" t="s">
        <v>48726</v>
      </c>
      <c r="C25" s="21"/>
      <c r="D25" s="27"/>
      <c r="E25" s="27"/>
    </row>
    <row r="26" spans="1:5" x14ac:dyDescent="0.35">
      <c r="A26" s="9" t="s">
        <v>48730</v>
      </c>
      <c r="B26" s="24" t="s">
        <v>48726</v>
      </c>
      <c r="C26" s="21"/>
      <c r="D26" s="27"/>
      <c r="E26" s="27"/>
    </row>
    <row r="27" spans="1:5" x14ac:dyDescent="0.35">
      <c r="A27" s="9" t="s">
        <v>48731</v>
      </c>
      <c r="B27" s="24">
        <v>0</v>
      </c>
      <c r="C27" s="21"/>
      <c r="D27" s="27"/>
      <c r="E27" s="27"/>
    </row>
    <row r="28" spans="1:5" x14ac:dyDescent="0.35">
      <c r="A28" s="9" t="s">
        <v>48732</v>
      </c>
      <c r="B28" s="24">
        <v>0</v>
      </c>
      <c r="C28" s="21"/>
      <c r="D28" s="27"/>
      <c r="E28" s="27"/>
    </row>
    <row r="29" spans="1:5" x14ac:dyDescent="0.35">
      <c r="A29" s="9" t="s">
        <v>48733</v>
      </c>
      <c r="B29" s="24">
        <v>0</v>
      </c>
      <c r="C29" s="21"/>
      <c r="D29" s="27"/>
      <c r="E29" s="27"/>
    </row>
    <row r="30" spans="1:5" x14ac:dyDescent="0.35">
      <c r="A30" s="9" t="s">
        <v>48734</v>
      </c>
      <c r="B30" s="24">
        <v>0</v>
      </c>
      <c r="C30" s="21"/>
      <c r="D30" s="27"/>
      <c r="E30" s="27"/>
    </row>
    <row r="31" spans="1:5" x14ac:dyDescent="0.35">
      <c r="A31" s="9" t="s">
        <v>48735</v>
      </c>
      <c r="B31" s="24">
        <v>0</v>
      </c>
      <c r="C31" s="21"/>
      <c r="D31" s="27"/>
      <c r="E31" s="27"/>
    </row>
    <row r="32" spans="1:5" x14ac:dyDescent="0.35">
      <c r="A32" s="9" t="s">
        <v>48736</v>
      </c>
      <c r="B32" s="24">
        <v>0</v>
      </c>
      <c r="C32" s="21"/>
      <c r="D32" s="27"/>
      <c r="E32" s="27"/>
    </row>
    <row r="33" spans="1:5" x14ac:dyDescent="0.35">
      <c r="A33" s="9" t="s">
        <v>48737</v>
      </c>
      <c r="B33" s="24">
        <v>0</v>
      </c>
      <c r="C33" s="21"/>
      <c r="D33" s="27"/>
      <c r="E33" s="27"/>
    </row>
    <row r="34" spans="1:5" x14ac:dyDescent="0.35">
      <c r="A34" s="9" t="s">
        <v>48738</v>
      </c>
      <c r="B34" s="24">
        <v>0</v>
      </c>
      <c r="C34" s="21"/>
      <c r="D34" s="27"/>
      <c r="E34" s="27"/>
    </row>
    <row r="35" spans="1:5" x14ac:dyDescent="0.35">
      <c r="A35" s="9" t="s">
        <v>48739</v>
      </c>
      <c r="B35" s="24">
        <v>0</v>
      </c>
      <c r="C35" s="21"/>
      <c r="D35" s="27"/>
      <c r="E35" s="27"/>
    </row>
    <row r="36" spans="1:5" x14ac:dyDescent="0.35">
      <c r="A36" s="9" t="s">
        <v>48740</v>
      </c>
      <c r="B36" s="24">
        <v>0</v>
      </c>
      <c r="C36" s="21"/>
      <c r="D36" s="21" t="s">
        <v>48741</v>
      </c>
      <c r="E36" s="21" t="s">
        <v>48716</v>
      </c>
    </row>
    <row r="37" spans="1:5" x14ac:dyDescent="0.35">
      <c r="A37" s="9" t="s">
        <v>48742</v>
      </c>
      <c r="B37" s="24">
        <v>0</v>
      </c>
      <c r="C37" s="21"/>
      <c r="D37" s="24" t="s">
        <v>48718</v>
      </c>
      <c r="E37" s="24"/>
    </row>
    <row r="38" spans="1:5" x14ac:dyDescent="0.35">
      <c r="A38" s="9" t="s">
        <v>48743</v>
      </c>
      <c r="B38" s="24">
        <v>0</v>
      </c>
      <c r="C38" s="21"/>
      <c r="D38" s="24" t="s">
        <v>48718</v>
      </c>
      <c r="E38" s="24"/>
    </row>
    <row r="39" spans="1:5" x14ac:dyDescent="0.35">
      <c r="A39" s="9" t="s">
        <v>48744</v>
      </c>
      <c r="B39" s="24">
        <v>0</v>
      </c>
      <c r="C39" s="21"/>
      <c r="D39" s="27"/>
      <c r="E39" s="27"/>
    </row>
    <row r="40" spans="1:5" x14ac:dyDescent="0.35">
      <c r="A40" s="9" t="s">
        <v>48745</v>
      </c>
      <c r="B40" s="24">
        <v>0</v>
      </c>
      <c r="C40" s="21"/>
      <c r="D40" s="27"/>
      <c r="E40" s="27"/>
    </row>
    <row r="41" spans="1:5" x14ac:dyDescent="0.35">
      <c r="A41" s="23" t="s">
        <v>48746</v>
      </c>
      <c r="B41" s="28" t="s">
        <v>48747</v>
      </c>
      <c r="C41" s="21"/>
      <c r="D41" s="27"/>
      <c r="E41" s="27"/>
    </row>
    <row r="42" spans="1:5" x14ac:dyDescent="0.35">
      <c r="A42" s="23" t="s">
        <v>48748</v>
      </c>
      <c r="B42" s="28" t="s">
        <v>48747</v>
      </c>
      <c r="C42" s="29"/>
      <c r="D42" s="27"/>
      <c r="E42" s="27"/>
    </row>
    <row r="43" spans="1:5" x14ac:dyDescent="0.35">
      <c r="A43" s="23" t="s">
        <v>48749</v>
      </c>
      <c r="B43" s="28" t="s">
        <v>48747</v>
      </c>
      <c r="C43" s="29"/>
      <c r="D43" s="27"/>
      <c r="E43" s="27"/>
    </row>
    <row r="44" spans="1:5" ht="26.5" x14ac:dyDescent="0.35">
      <c r="A44" s="23" t="s">
        <v>48750</v>
      </c>
      <c r="B44" s="28" t="s">
        <v>48747</v>
      </c>
      <c r="C44" s="29"/>
      <c r="D44" s="27"/>
      <c r="E44" s="27"/>
    </row>
    <row r="45" spans="1:5" x14ac:dyDescent="0.35">
      <c r="A45" s="23" t="s">
        <v>48751</v>
      </c>
      <c r="B45" s="28" t="s">
        <v>48747</v>
      </c>
      <c r="C45" s="29"/>
      <c r="D45" s="27"/>
      <c r="E45" s="27"/>
    </row>
    <row r="46" spans="1:5" x14ac:dyDescent="0.35">
      <c r="A46" s="30"/>
      <c r="B46" s="27"/>
      <c r="C46" s="31">
        <v>0</v>
      </c>
      <c r="D46" s="27"/>
      <c r="E46" s="27"/>
    </row>
    <row r="47" spans="1:5" x14ac:dyDescent="0.35">
      <c r="A47" s="23" t="s">
        <v>48752</v>
      </c>
      <c r="B47" s="21"/>
      <c r="C47" s="32">
        <v>0</v>
      </c>
      <c r="D47" s="27"/>
      <c r="E47" s="27"/>
    </row>
    <row r="48" spans="1:5" x14ac:dyDescent="0.35">
      <c r="A48" s="23"/>
      <c r="B48" s="21"/>
      <c r="C48" s="21"/>
      <c r="D48" s="27"/>
      <c r="E48" s="27"/>
    </row>
    <row r="49" spans="1:5" x14ac:dyDescent="0.35">
      <c r="A49" s="20" t="s">
        <v>48753</v>
      </c>
      <c r="B49" s="21" t="s">
        <v>48714</v>
      </c>
      <c r="C49" s="21"/>
      <c r="D49" s="124" t="s">
        <v>48754</v>
      </c>
      <c r="E49" s="124"/>
    </row>
    <row r="50" spans="1:5" x14ac:dyDescent="0.35">
      <c r="A50" s="9" t="s">
        <v>48755</v>
      </c>
      <c r="B50" s="24">
        <v>0</v>
      </c>
      <c r="C50" s="21"/>
      <c r="D50" s="124"/>
      <c r="E50" s="124"/>
    </row>
    <row r="51" spans="1:5" x14ac:dyDescent="0.35">
      <c r="A51" s="9" t="s">
        <v>48756</v>
      </c>
      <c r="B51" s="24">
        <v>0</v>
      </c>
      <c r="C51" s="21"/>
      <c r="D51" s="124"/>
      <c r="E51" s="124"/>
    </row>
    <row r="52" spans="1:5" x14ac:dyDescent="0.35">
      <c r="A52" s="9" t="s">
        <v>48757</v>
      </c>
      <c r="B52" s="24">
        <v>0</v>
      </c>
      <c r="C52" s="21"/>
      <c r="D52" s="124"/>
      <c r="E52" s="124"/>
    </row>
    <row r="53" spans="1:5" ht="26" x14ac:dyDescent="0.35">
      <c r="A53" s="9" t="s">
        <v>48758</v>
      </c>
      <c r="B53" s="24">
        <v>0</v>
      </c>
      <c r="C53" s="21"/>
      <c r="D53" s="124"/>
      <c r="E53" s="124"/>
    </row>
    <row r="54" spans="1:5" x14ac:dyDescent="0.35">
      <c r="A54" s="9" t="s">
        <v>48759</v>
      </c>
      <c r="B54" s="24">
        <v>0</v>
      </c>
      <c r="C54" s="21"/>
      <c r="D54" s="124"/>
      <c r="E54" s="124"/>
    </row>
    <row r="55" spans="1:5" x14ac:dyDescent="0.35">
      <c r="A55" s="9" t="s">
        <v>48760</v>
      </c>
      <c r="B55" s="24">
        <v>0</v>
      </c>
      <c r="C55" s="21"/>
      <c r="D55" s="124"/>
      <c r="E55" s="124"/>
    </row>
    <row r="56" spans="1:5" x14ac:dyDescent="0.35">
      <c r="A56" s="9" t="s">
        <v>48761</v>
      </c>
      <c r="B56" s="24">
        <v>0</v>
      </c>
      <c r="C56" s="21"/>
      <c r="D56" s="124"/>
      <c r="E56" s="124"/>
    </row>
    <row r="57" spans="1:5" x14ac:dyDescent="0.35">
      <c r="A57" s="13"/>
      <c r="B57" s="27"/>
      <c r="C57" s="31">
        <v>0</v>
      </c>
      <c r="D57" s="33" t="s">
        <v>48762</v>
      </c>
      <c r="E57" s="34"/>
    </row>
    <row r="58" spans="1:5" x14ac:dyDescent="0.35">
      <c r="A58" s="9"/>
      <c r="B58" s="27"/>
      <c r="C58" s="32">
        <v>0</v>
      </c>
      <c r="D58" s="35"/>
      <c r="E58" s="35"/>
    </row>
    <row r="59" spans="1:5" x14ac:dyDescent="0.35">
      <c r="A59" s="23"/>
      <c r="B59" s="36"/>
      <c r="C59" s="21" t="s">
        <v>48763</v>
      </c>
      <c r="D59" s="27"/>
      <c r="E59" s="27"/>
    </row>
    <row r="60" spans="1:5" x14ac:dyDescent="0.35">
      <c r="A60" s="20" t="s">
        <v>48764</v>
      </c>
      <c r="B60" s="21" t="s">
        <v>48714</v>
      </c>
      <c r="C60" s="21"/>
      <c r="D60" s="21" t="s">
        <v>48715</v>
      </c>
      <c r="E60" s="21" t="s">
        <v>48716</v>
      </c>
    </row>
    <row r="61" spans="1:5" x14ac:dyDescent="0.35">
      <c r="A61" s="9" t="s">
        <v>48765</v>
      </c>
      <c r="B61" s="24">
        <v>0</v>
      </c>
      <c r="C61" s="21" t="s">
        <v>48763</v>
      </c>
      <c r="D61" s="24" t="s">
        <v>48718</v>
      </c>
      <c r="E61" s="24"/>
    </row>
    <row r="62" spans="1:5" x14ac:dyDescent="0.35">
      <c r="A62" s="9" t="s">
        <v>48766</v>
      </c>
      <c r="B62" s="24">
        <v>0</v>
      </c>
      <c r="C62" s="37"/>
      <c r="D62" s="24" t="s">
        <v>48718</v>
      </c>
      <c r="E62" s="24"/>
    </row>
    <row r="63" spans="1:5" x14ac:dyDescent="0.35">
      <c r="A63" s="9" t="s">
        <v>48767</v>
      </c>
      <c r="B63" s="24">
        <v>0</v>
      </c>
      <c r="C63" s="21"/>
      <c r="D63" s="24" t="s">
        <v>48718</v>
      </c>
      <c r="E63" s="24"/>
    </row>
    <row r="64" spans="1:5" ht="51" x14ac:dyDescent="0.35">
      <c r="A64" s="9" t="s">
        <v>48768</v>
      </c>
      <c r="B64" s="24">
        <v>0</v>
      </c>
      <c r="C64" s="21"/>
      <c r="D64" s="24" t="s">
        <v>48718</v>
      </c>
      <c r="E64" s="24"/>
    </row>
    <row r="65" spans="1:5" ht="26" x14ac:dyDescent="0.35">
      <c r="A65" s="9" t="s">
        <v>48769</v>
      </c>
      <c r="B65" s="24">
        <v>0</v>
      </c>
      <c r="C65" s="21" t="s">
        <v>48763</v>
      </c>
      <c r="D65" s="24" t="s">
        <v>48718</v>
      </c>
      <c r="E65" s="24"/>
    </row>
    <row r="66" spans="1:5" x14ac:dyDescent="0.35">
      <c r="A66" s="9" t="s">
        <v>48770</v>
      </c>
      <c r="B66" s="24">
        <v>0</v>
      </c>
      <c r="C66" s="21"/>
      <c r="D66" s="24" t="s">
        <v>48718</v>
      </c>
      <c r="E66" s="24"/>
    </row>
    <row r="67" spans="1:5" ht="26" x14ac:dyDescent="0.35">
      <c r="A67" s="9" t="s">
        <v>48771</v>
      </c>
      <c r="B67" s="24">
        <v>0</v>
      </c>
      <c r="C67" s="21"/>
      <c r="D67" s="24" t="s">
        <v>48718</v>
      </c>
      <c r="E67" s="24"/>
    </row>
    <row r="68" spans="1:5" ht="26" x14ac:dyDescent="0.35">
      <c r="A68" s="9" t="s">
        <v>48772</v>
      </c>
      <c r="B68" s="24">
        <v>0</v>
      </c>
      <c r="C68" s="21"/>
      <c r="D68" s="24" t="s">
        <v>48718</v>
      </c>
      <c r="E68" s="24"/>
    </row>
    <row r="69" spans="1:5" x14ac:dyDescent="0.35">
      <c r="A69" s="9" t="s">
        <v>48773</v>
      </c>
      <c r="B69" s="24">
        <v>0</v>
      </c>
      <c r="C69" s="21"/>
      <c r="D69" s="24" t="s">
        <v>48718</v>
      </c>
      <c r="E69" s="24"/>
    </row>
    <row r="70" spans="1:5" x14ac:dyDescent="0.35">
      <c r="A70" s="9" t="s">
        <v>48774</v>
      </c>
      <c r="B70" s="24">
        <v>0</v>
      </c>
      <c r="C70" s="21"/>
      <c r="D70" s="24" t="s">
        <v>48718</v>
      </c>
      <c r="E70" s="24"/>
    </row>
    <row r="71" spans="1:5" x14ac:dyDescent="0.35">
      <c r="A71" s="9" t="s">
        <v>48775</v>
      </c>
      <c r="B71" s="24">
        <v>0</v>
      </c>
      <c r="C71" s="21"/>
      <c r="D71" s="24" t="s">
        <v>48718</v>
      </c>
      <c r="E71" s="24"/>
    </row>
    <row r="72" spans="1:5" x14ac:dyDescent="0.35">
      <c r="A72" s="9" t="s">
        <v>48776</v>
      </c>
      <c r="B72" s="24">
        <v>0</v>
      </c>
      <c r="C72" s="21"/>
      <c r="D72" s="24" t="s">
        <v>48718</v>
      </c>
      <c r="E72" s="24"/>
    </row>
    <row r="73" spans="1:5" x14ac:dyDescent="0.35">
      <c r="A73" s="13" t="s">
        <v>48777</v>
      </c>
      <c r="B73" s="24">
        <v>0</v>
      </c>
      <c r="C73" s="21"/>
      <c r="D73" s="24" t="s">
        <v>48718</v>
      </c>
      <c r="E73" s="24"/>
    </row>
    <row r="74" spans="1:5" x14ac:dyDescent="0.35">
      <c r="A74" s="9" t="s">
        <v>48778</v>
      </c>
      <c r="B74" s="24">
        <v>0</v>
      </c>
      <c r="C74" s="21"/>
      <c r="D74" s="24" t="s">
        <v>48718</v>
      </c>
      <c r="E74" s="24"/>
    </row>
    <row r="75" spans="1:5" ht="26" x14ac:dyDescent="0.35">
      <c r="A75" s="9" t="s">
        <v>48779</v>
      </c>
      <c r="B75" s="24">
        <v>0</v>
      </c>
      <c r="C75" s="21"/>
      <c r="D75" s="24" t="s">
        <v>48718</v>
      </c>
      <c r="E75" s="24"/>
    </row>
    <row r="76" spans="1:5" ht="26" x14ac:dyDescent="0.35">
      <c r="A76" s="9" t="s">
        <v>48780</v>
      </c>
      <c r="B76" s="24">
        <v>0</v>
      </c>
      <c r="C76" s="21"/>
      <c r="D76" s="38" t="s">
        <v>48781</v>
      </c>
      <c r="E76" s="38" t="s">
        <v>48781</v>
      </c>
    </row>
    <row r="77" spans="1:5" ht="26" x14ac:dyDescent="0.35">
      <c r="A77" s="9" t="s">
        <v>48782</v>
      </c>
      <c r="B77" s="24">
        <v>0</v>
      </c>
      <c r="C77" s="21"/>
      <c r="D77" s="24" t="s">
        <v>48718</v>
      </c>
      <c r="E77" s="24"/>
    </row>
    <row r="78" spans="1:5" x14ac:dyDescent="0.35">
      <c r="A78" s="23"/>
      <c r="B78" s="27"/>
      <c r="C78" s="21"/>
      <c r="D78" s="27"/>
      <c r="E78" s="27"/>
    </row>
    <row r="79" spans="1:5" x14ac:dyDescent="0.35">
      <c r="A79" s="23" t="s">
        <v>48783</v>
      </c>
      <c r="B79" s="28" t="s">
        <v>48784</v>
      </c>
      <c r="C79" s="21"/>
      <c r="D79" s="27"/>
      <c r="E79" s="27"/>
    </row>
    <row r="80" spans="1:5" x14ac:dyDescent="0.35">
      <c r="A80" s="30"/>
      <c r="B80" s="27"/>
      <c r="C80" s="31">
        <v>0</v>
      </c>
      <c r="D80" s="27"/>
      <c r="E80" s="27"/>
    </row>
    <row r="81" spans="1:5" x14ac:dyDescent="0.35">
      <c r="A81" s="23" t="s">
        <v>48785</v>
      </c>
      <c r="B81" s="36"/>
      <c r="C81" s="32">
        <v>0</v>
      </c>
      <c r="D81" s="27"/>
      <c r="E81" s="27"/>
    </row>
    <row r="82" spans="1:5" x14ac:dyDescent="0.35">
      <c r="A82" s="30"/>
      <c r="B82" s="27"/>
      <c r="C82" s="31">
        <v>0</v>
      </c>
      <c r="D82" s="27"/>
      <c r="E82" s="27"/>
    </row>
    <row r="83" spans="1:5" x14ac:dyDescent="0.35">
      <c r="A83" s="23" t="s">
        <v>48786</v>
      </c>
      <c r="B83" s="36"/>
      <c r="C83" s="32">
        <v>0</v>
      </c>
      <c r="D83" s="27"/>
      <c r="E83" s="27"/>
    </row>
    <row r="84" spans="1:5" x14ac:dyDescent="0.35">
      <c r="A84" s="30"/>
      <c r="B84" s="27"/>
      <c r="C84" s="31">
        <v>0</v>
      </c>
      <c r="D84" s="27"/>
      <c r="E84" s="27"/>
    </row>
    <row r="85" spans="1:5" x14ac:dyDescent="0.35">
      <c r="A85" s="23" t="s">
        <v>48787</v>
      </c>
      <c r="B85" s="36"/>
      <c r="C85" s="32">
        <v>0</v>
      </c>
      <c r="D85" s="27"/>
      <c r="E85" s="27"/>
    </row>
    <row r="86" spans="1:5" x14ac:dyDescent="0.35">
      <c r="A86" s="30"/>
      <c r="B86" s="27"/>
      <c r="C86" s="31">
        <v>0</v>
      </c>
      <c r="D86" s="27"/>
      <c r="E86" s="27"/>
    </row>
    <row r="87" spans="1:5" x14ac:dyDescent="0.35">
      <c r="A87" s="23" t="s">
        <v>48788</v>
      </c>
      <c r="B87" s="36"/>
      <c r="C87" s="32">
        <v>0</v>
      </c>
      <c r="D87" s="27"/>
      <c r="E87" s="27"/>
    </row>
    <row r="88" spans="1:5" x14ac:dyDescent="0.35">
      <c r="A88" s="30"/>
      <c r="B88" s="27"/>
      <c r="C88" s="31">
        <v>0</v>
      </c>
      <c r="D88" s="27"/>
      <c r="E88" s="27"/>
    </row>
    <row r="89" spans="1:5" x14ac:dyDescent="0.35">
      <c r="A89" s="23" t="s">
        <v>48789</v>
      </c>
      <c r="B89" s="36"/>
      <c r="C89" s="32">
        <v>0</v>
      </c>
      <c r="D89" s="27"/>
      <c r="E89" s="27"/>
    </row>
    <row r="90" spans="1:5" x14ac:dyDescent="0.35">
      <c r="A90" s="30"/>
      <c r="B90" s="27"/>
      <c r="C90" s="31">
        <v>0</v>
      </c>
      <c r="D90" s="27"/>
      <c r="E90" s="27"/>
    </row>
    <row r="91" spans="1:5" x14ac:dyDescent="0.35">
      <c r="A91" s="23" t="s">
        <v>48790</v>
      </c>
      <c r="B91" s="36"/>
      <c r="C91" s="32">
        <v>0</v>
      </c>
      <c r="D91" s="27"/>
      <c r="E91" s="27"/>
    </row>
    <row r="92" spans="1:5" x14ac:dyDescent="0.35">
      <c r="A92" s="30"/>
      <c r="B92" s="27"/>
      <c r="C92" s="31">
        <v>0</v>
      </c>
      <c r="D92" s="27"/>
      <c r="E92" s="27"/>
    </row>
    <row r="93" spans="1:5" x14ac:dyDescent="0.35">
      <c r="A93" s="23" t="s">
        <v>48791</v>
      </c>
      <c r="B93" s="36"/>
      <c r="C93" s="32">
        <v>0</v>
      </c>
      <c r="D93" s="27"/>
      <c r="E93" s="27"/>
    </row>
    <row r="94" spans="1:5" x14ac:dyDescent="0.35">
      <c r="A94" s="30"/>
      <c r="B94" s="27"/>
      <c r="C94" s="31">
        <v>0</v>
      </c>
      <c r="D94" s="27"/>
      <c r="E94" s="27"/>
    </row>
    <row r="95" spans="1:5" x14ac:dyDescent="0.35">
      <c r="A95" s="23" t="s">
        <v>48792</v>
      </c>
      <c r="B95" s="36"/>
      <c r="C95" s="32">
        <v>0</v>
      </c>
      <c r="D95" s="27"/>
      <c r="E95" s="27"/>
    </row>
    <row r="96" spans="1:5" x14ac:dyDescent="0.35">
      <c r="A96" s="30"/>
      <c r="B96" s="27"/>
      <c r="C96" s="31">
        <v>0</v>
      </c>
      <c r="D96" s="27"/>
      <c r="E96" s="27"/>
    </row>
    <row r="97" spans="1:5" x14ac:dyDescent="0.35">
      <c r="A97" s="23" t="s">
        <v>48793</v>
      </c>
      <c r="B97" s="36"/>
      <c r="C97" s="32">
        <v>0</v>
      </c>
      <c r="D97" s="27"/>
      <c r="E97" s="27"/>
    </row>
    <row r="98" spans="1:5" x14ac:dyDescent="0.35">
      <c r="A98" s="30"/>
      <c r="B98" s="27"/>
      <c r="C98" s="31">
        <v>0</v>
      </c>
      <c r="D98" s="27"/>
      <c r="E98" s="27"/>
    </row>
    <row r="99" spans="1:5" x14ac:dyDescent="0.35">
      <c r="A99" s="23" t="s">
        <v>48794</v>
      </c>
      <c r="B99" s="36"/>
      <c r="C99" s="32">
        <v>0</v>
      </c>
      <c r="D99" s="27"/>
      <c r="E99" s="27"/>
    </row>
    <row r="100" spans="1:5" x14ac:dyDescent="0.35">
      <c r="A100" s="30"/>
      <c r="B100" s="27"/>
      <c r="C100" s="31">
        <v>0</v>
      </c>
      <c r="D100" s="27"/>
      <c r="E100" s="27"/>
    </row>
    <row r="101" spans="1:5" x14ac:dyDescent="0.35">
      <c r="A101" s="23" t="s">
        <v>48795</v>
      </c>
      <c r="B101" s="36"/>
      <c r="C101" s="32">
        <v>0</v>
      </c>
      <c r="D101" s="27"/>
      <c r="E101" s="27"/>
    </row>
    <row r="102" spans="1:5" x14ac:dyDescent="0.35">
      <c r="A102" s="30"/>
      <c r="B102" s="27"/>
      <c r="C102" s="31">
        <v>0</v>
      </c>
      <c r="D102" s="27"/>
      <c r="E102" s="27"/>
    </row>
    <row r="103" spans="1:5" x14ac:dyDescent="0.35">
      <c r="A103" s="23" t="s">
        <v>48796</v>
      </c>
      <c r="B103" s="36"/>
      <c r="C103" s="32">
        <v>0</v>
      </c>
      <c r="D103" s="27"/>
      <c r="E103" s="27"/>
    </row>
    <row r="104" spans="1:5" x14ac:dyDescent="0.35">
      <c r="A104" s="23"/>
      <c r="B104" s="36"/>
      <c r="C104" s="21"/>
      <c r="D104" s="27"/>
      <c r="E104" s="27"/>
    </row>
    <row r="105" spans="1:5" x14ac:dyDescent="0.35">
      <c r="A105" s="20" t="s">
        <v>48797</v>
      </c>
      <c r="B105" s="21" t="s">
        <v>48714</v>
      </c>
      <c r="C105" s="21"/>
      <c r="D105" s="21" t="s">
        <v>48715</v>
      </c>
      <c r="E105" s="21" t="s">
        <v>48716</v>
      </c>
    </row>
    <row r="106" spans="1:5" ht="38.5" x14ac:dyDescent="0.35">
      <c r="A106" s="9" t="s">
        <v>48798</v>
      </c>
      <c r="B106" s="24">
        <v>0</v>
      </c>
      <c r="C106" s="21" t="s">
        <v>48763</v>
      </c>
      <c r="D106" s="24" t="s">
        <v>48718</v>
      </c>
      <c r="E106" s="24"/>
    </row>
    <row r="107" spans="1:5" x14ac:dyDescent="0.35">
      <c r="A107" s="9" t="s">
        <v>48799</v>
      </c>
      <c r="B107" s="24">
        <v>0</v>
      </c>
      <c r="C107" s="21"/>
      <c r="D107" s="27"/>
      <c r="E107" s="27"/>
    </row>
    <row r="108" spans="1:5" ht="26" x14ac:dyDescent="0.35">
      <c r="A108" s="9" t="s">
        <v>48800</v>
      </c>
      <c r="B108" s="24">
        <v>0</v>
      </c>
      <c r="C108" s="21"/>
      <c r="D108" s="27"/>
      <c r="E108" s="27"/>
    </row>
    <row r="109" spans="1:5" ht="26" x14ac:dyDescent="0.35">
      <c r="A109" s="9" t="s">
        <v>48801</v>
      </c>
      <c r="B109" s="24">
        <v>0</v>
      </c>
      <c r="C109" s="21"/>
      <c r="D109" s="27"/>
      <c r="E109" s="27"/>
    </row>
    <row r="110" spans="1:5" x14ac:dyDescent="0.35">
      <c r="A110" s="9" t="s">
        <v>48724</v>
      </c>
      <c r="B110" s="24">
        <v>0</v>
      </c>
      <c r="C110" s="21"/>
      <c r="D110" s="27"/>
      <c r="E110" s="27"/>
    </row>
    <row r="111" spans="1:5" x14ac:dyDescent="0.35">
      <c r="A111" s="9" t="s">
        <v>48802</v>
      </c>
      <c r="B111" s="24" t="s">
        <v>48726</v>
      </c>
      <c r="C111" s="21"/>
      <c r="D111" s="27"/>
      <c r="E111" s="27"/>
    </row>
    <row r="112" spans="1:5" x14ac:dyDescent="0.35">
      <c r="A112" s="9" t="s">
        <v>48803</v>
      </c>
      <c r="B112" s="24" t="s">
        <v>48726</v>
      </c>
      <c r="C112" s="21"/>
      <c r="D112" s="27"/>
      <c r="E112" s="27"/>
    </row>
    <row r="113" spans="1:5" x14ac:dyDescent="0.35">
      <c r="A113" s="9" t="s">
        <v>48734</v>
      </c>
      <c r="B113" s="24">
        <v>0</v>
      </c>
      <c r="C113" s="21"/>
      <c r="D113" s="27"/>
      <c r="E113" s="27"/>
    </row>
    <row r="114" spans="1:5" x14ac:dyDescent="0.35">
      <c r="A114" s="9" t="s">
        <v>48720</v>
      </c>
      <c r="B114" s="24">
        <v>0</v>
      </c>
      <c r="C114" s="21"/>
      <c r="D114" s="27"/>
      <c r="E114" s="27"/>
    </row>
    <row r="115" spans="1:5" ht="26" x14ac:dyDescent="0.35">
      <c r="A115" s="9" t="s">
        <v>48804</v>
      </c>
      <c r="B115" s="24">
        <v>0</v>
      </c>
      <c r="C115" s="21"/>
      <c r="D115" s="27"/>
      <c r="E115" s="27"/>
    </row>
    <row r="116" spans="1:5" x14ac:dyDescent="0.35">
      <c r="A116" s="9" t="s">
        <v>48805</v>
      </c>
      <c r="B116" s="24">
        <v>0</v>
      </c>
      <c r="C116" s="21"/>
      <c r="D116" s="27"/>
      <c r="E116" s="27"/>
    </row>
    <row r="117" spans="1:5" x14ac:dyDescent="0.35">
      <c r="A117" s="9" t="s">
        <v>48806</v>
      </c>
      <c r="B117" s="24" t="s">
        <v>48726</v>
      </c>
      <c r="C117" s="21"/>
      <c r="D117" s="27"/>
      <c r="E117" s="27"/>
    </row>
    <row r="118" spans="1:5" x14ac:dyDescent="0.35">
      <c r="A118" s="9" t="s">
        <v>48807</v>
      </c>
      <c r="B118" s="24" t="s">
        <v>48726</v>
      </c>
      <c r="C118" s="21"/>
      <c r="D118" s="27"/>
      <c r="E118" s="27"/>
    </row>
    <row r="119" spans="1:5" x14ac:dyDescent="0.35">
      <c r="A119" s="9" t="s">
        <v>48808</v>
      </c>
      <c r="B119" s="24">
        <v>0</v>
      </c>
      <c r="C119" s="21"/>
      <c r="D119" s="27"/>
      <c r="E119" s="27"/>
    </row>
    <row r="120" spans="1:5" x14ac:dyDescent="0.35">
      <c r="A120" s="9" t="s">
        <v>48809</v>
      </c>
      <c r="B120" s="24">
        <v>0</v>
      </c>
      <c r="C120" s="21"/>
      <c r="D120" s="27"/>
      <c r="E120" s="27"/>
    </row>
    <row r="121" spans="1:5" x14ac:dyDescent="0.35">
      <c r="A121" s="23" t="s">
        <v>48810</v>
      </c>
      <c r="B121" s="28" t="s">
        <v>48784</v>
      </c>
      <c r="C121" s="21"/>
      <c r="D121" s="27"/>
      <c r="E121" s="27"/>
    </row>
    <row r="122" spans="1:5" x14ac:dyDescent="0.35">
      <c r="A122" s="30"/>
      <c r="B122" s="27"/>
      <c r="C122" s="31">
        <v>0</v>
      </c>
      <c r="D122" s="27"/>
      <c r="E122" s="27"/>
    </row>
    <row r="123" spans="1:5" x14ac:dyDescent="0.35">
      <c r="A123" s="23" t="s">
        <v>48752</v>
      </c>
      <c r="B123" s="36"/>
      <c r="C123" s="32">
        <v>0</v>
      </c>
      <c r="D123" s="27"/>
      <c r="E123" s="27"/>
    </row>
    <row r="124" spans="1:5" x14ac:dyDescent="0.35">
      <c r="A124" s="23"/>
      <c r="B124" s="36"/>
      <c r="C124" s="21"/>
      <c r="D124" s="27"/>
      <c r="E124" s="27"/>
    </row>
    <row r="125" spans="1:5" x14ac:dyDescent="0.35">
      <c r="A125" s="20" t="s">
        <v>48811</v>
      </c>
      <c r="B125" s="21" t="s">
        <v>48714</v>
      </c>
      <c r="C125" s="21"/>
      <c r="D125" s="21" t="s">
        <v>48715</v>
      </c>
      <c r="E125" s="21" t="s">
        <v>48812</v>
      </c>
    </row>
    <row r="126" spans="1:5" x14ac:dyDescent="0.35">
      <c r="A126" s="9" t="s">
        <v>48813</v>
      </c>
      <c r="B126" s="24">
        <v>0</v>
      </c>
      <c r="C126" s="39"/>
      <c r="D126" s="24" t="s">
        <v>48718</v>
      </c>
      <c r="E126" s="24"/>
    </row>
    <row r="127" spans="1:5" x14ac:dyDescent="0.35">
      <c r="A127" s="9" t="s">
        <v>48814</v>
      </c>
      <c r="B127" s="24">
        <v>0</v>
      </c>
      <c r="C127" s="27"/>
      <c r="D127" s="27"/>
      <c r="E127" s="27"/>
    </row>
    <row r="128" spans="1:5" x14ac:dyDescent="0.35">
      <c r="A128" s="9" t="s">
        <v>48815</v>
      </c>
      <c r="B128" s="24">
        <v>0</v>
      </c>
      <c r="C128" s="27"/>
      <c r="D128" s="27"/>
      <c r="E128" s="27"/>
    </row>
    <row r="129" spans="1:5" x14ac:dyDescent="0.35">
      <c r="A129" s="9" t="s">
        <v>48816</v>
      </c>
      <c r="B129" s="24">
        <v>0</v>
      </c>
      <c r="C129" s="39"/>
      <c r="D129" s="27"/>
      <c r="E129" s="40"/>
    </row>
    <row r="130" spans="1:5" x14ac:dyDescent="0.35">
      <c r="A130" s="9" t="s">
        <v>48817</v>
      </c>
      <c r="B130" s="24">
        <v>0</v>
      </c>
      <c r="C130" s="39"/>
      <c r="D130" s="27"/>
      <c r="E130" s="27"/>
    </row>
    <row r="131" spans="1:5" x14ac:dyDescent="0.35">
      <c r="A131" s="9" t="s">
        <v>48818</v>
      </c>
      <c r="B131" s="24">
        <v>0</v>
      </c>
      <c r="C131" s="39"/>
      <c r="D131" s="27"/>
      <c r="E131" s="27"/>
    </row>
    <row r="132" spans="1:5" ht="26.5" x14ac:dyDescent="0.35">
      <c r="A132" s="23" t="s">
        <v>48819</v>
      </c>
      <c r="B132" s="28" t="s">
        <v>48747</v>
      </c>
      <c r="C132" s="21"/>
      <c r="D132" s="27"/>
      <c r="E132" s="27"/>
    </row>
    <row r="133" spans="1:5" x14ac:dyDescent="0.35">
      <c r="A133" s="23" t="s">
        <v>48820</v>
      </c>
      <c r="B133" s="28" t="s">
        <v>48747</v>
      </c>
      <c r="C133" s="21"/>
      <c r="D133" s="27"/>
      <c r="E133" s="27"/>
    </row>
    <row r="134" spans="1:5" x14ac:dyDescent="0.35">
      <c r="A134" s="30"/>
      <c r="B134" s="27"/>
      <c r="C134" s="41"/>
      <c r="D134" s="27"/>
      <c r="E134" s="27"/>
    </row>
    <row r="135" spans="1:5" x14ac:dyDescent="0.35">
      <c r="A135" s="23" t="s">
        <v>48752</v>
      </c>
      <c r="B135" s="36" t="s">
        <v>48763</v>
      </c>
      <c r="C135" s="32">
        <v>0</v>
      </c>
      <c r="D135" s="27"/>
      <c r="E135" s="27"/>
    </row>
    <row r="136" spans="1:5" x14ac:dyDescent="0.35">
      <c r="A136" s="9"/>
      <c r="B136" s="36"/>
      <c r="C136" s="27"/>
      <c r="D136" s="27"/>
      <c r="E136" s="27"/>
    </row>
    <row r="137" spans="1:5" x14ac:dyDescent="0.35">
      <c r="A137" s="20" t="s">
        <v>48821</v>
      </c>
      <c r="B137" s="21" t="s">
        <v>48714</v>
      </c>
      <c r="C137" s="21"/>
      <c r="D137" s="21" t="s">
        <v>48715</v>
      </c>
      <c r="E137" s="21" t="s">
        <v>48812</v>
      </c>
    </row>
    <row r="138" spans="1:5" x14ac:dyDescent="0.35">
      <c r="A138" s="9" t="s">
        <v>48822</v>
      </c>
      <c r="B138" s="24">
        <v>0</v>
      </c>
      <c r="C138" s="21" t="s">
        <v>48763</v>
      </c>
      <c r="D138" s="24" t="s">
        <v>48718</v>
      </c>
      <c r="E138" s="24"/>
    </row>
    <row r="139" spans="1:5" x14ac:dyDescent="0.35">
      <c r="A139" s="9" t="s">
        <v>48823</v>
      </c>
      <c r="B139" s="24">
        <v>0</v>
      </c>
      <c r="C139" s="21"/>
      <c r="D139" s="27"/>
      <c r="E139" s="27"/>
    </row>
    <row r="140" spans="1:5" x14ac:dyDescent="0.35">
      <c r="A140" s="23" t="s">
        <v>48824</v>
      </c>
      <c r="B140" s="28" t="s">
        <v>48747</v>
      </c>
      <c r="C140" s="21"/>
      <c r="D140" s="27"/>
      <c r="E140" s="27"/>
    </row>
    <row r="141" spans="1:5" ht="26.5" x14ac:dyDescent="0.35">
      <c r="A141" s="23" t="s">
        <v>48825</v>
      </c>
      <c r="B141" s="28" t="s">
        <v>48747</v>
      </c>
      <c r="C141" s="21"/>
      <c r="D141" s="27"/>
      <c r="E141" s="27"/>
    </row>
    <row r="142" spans="1:5" x14ac:dyDescent="0.35">
      <c r="A142" s="30"/>
      <c r="B142" s="27"/>
      <c r="C142" s="31">
        <v>0</v>
      </c>
      <c r="D142" s="27"/>
      <c r="E142" s="27"/>
    </row>
    <row r="143" spans="1:5" x14ac:dyDescent="0.35">
      <c r="A143" s="23" t="s">
        <v>48752</v>
      </c>
      <c r="B143" s="27"/>
      <c r="C143" s="32">
        <v>0</v>
      </c>
      <c r="D143" s="27"/>
      <c r="E143" s="27"/>
    </row>
    <row r="144" spans="1:5" x14ac:dyDescent="0.35">
      <c r="A144" s="23"/>
      <c r="B144" s="36"/>
      <c r="C144" s="21"/>
      <c r="D144" s="27"/>
      <c r="E144" s="27"/>
    </row>
    <row r="145" spans="1:5" x14ac:dyDescent="0.35">
      <c r="A145" s="20" t="s">
        <v>48826</v>
      </c>
      <c r="B145" s="21" t="s">
        <v>48714</v>
      </c>
      <c r="C145" s="21"/>
      <c r="D145" s="21" t="s">
        <v>48715</v>
      </c>
      <c r="E145" s="21" t="s">
        <v>48716</v>
      </c>
    </row>
    <row r="146" spans="1:5" ht="26" x14ac:dyDescent="0.35">
      <c r="A146" s="9" t="s">
        <v>48827</v>
      </c>
      <c r="B146" s="24">
        <v>0</v>
      </c>
      <c r="C146" s="21" t="s">
        <v>48763</v>
      </c>
      <c r="D146" s="24" t="s">
        <v>48718</v>
      </c>
      <c r="E146" s="24"/>
    </row>
    <row r="147" spans="1:5" x14ac:dyDescent="0.35">
      <c r="A147" s="9" t="s">
        <v>48828</v>
      </c>
      <c r="B147" s="24">
        <v>0</v>
      </c>
      <c r="C147" s="21"/>
      <c r="D147" s="42"/>
      <c r="E147" s="27"/>
    </row>
    <row r="148" spans="1:5" x14ac:dyDescent="0.35">
      <c r="A148" s="9" t="s">
        <v>48829</v>
      </c>
      <c r="B148" s="24">
        <v>0</v>
      </c>
      <c r="C148" s="21"/>
      <c r="D148" s="42"/>
      <c r="E148" s="27"/>
    </row>
    <row r="149" spans="1:5" x14ac:dyDescent="0.35">
      <c r="A149" s="23" t="s">
        <v>48824</v>
      </c>
      <c r="B149" s="28" t="s">
        <v>48747</v>
      </c>
      <c r="C149" s="21" t="s">
        <v>48763</v>
      </c>
      <c r="D149" s="27"/>
      <c r="E149" s="27"/>
    </row>
    <row r="150" spans="1:5" x14ac:dyDescent="0.35">
      <c r="A150" s="23" t="s">
        <v>48830</v>
      </c>
      <c r="B150" s="28" t="s">
        <v>48747</v>
      </c>
      <c r="C150" s="21"/>
      <c r="D150" s="27"/>
      <c r="E150" s="27"/>
    </row>
    <row r="151" spans="1:5" x14ac:dyDescent="0.35">
      <c r="A151" s="30"/>
      <c r="B151" s="27"/>
      <c r="C151" s="31">
        <v>0</v>
      </c>
      <c r="D151" s="27"/>
      <c r="E151" s="27"/>
    </row>
    <row r="152" spans="1:5" x14ac:dyDescent="0.35">
      <c r="A152" s="23" t="s">
        <v>48752</v>
      </c>
      <c r="B152" s="36"/>
      <c r="C152" s="32">
        <v>0</v>
      </c>
      <c r="D152" s="27"/>
      <c r="E152" s="27"/>
    </row>
    <row r="153" spans="1:5" x14ac:dyDescent="0.35">
      <c r="A153" s="23"/>
      <c r="B153" s="36"/>
      <c r="C153" s="21"/>
      <c r="D153" s="27"/>
      <c r="E153" s="27"/>
    </row>
    <row r="154" spans="1:5" ht="26.5" x14ac:dyDescent="0.35">
      <c r="A154" s="20" t="s">
        <v>48831</v>
      </c>
      <c r="B154" s="21" t="s">
        <v>48714</v>
      </c>
      <c r="C154" s="21"/>
      <c r="D154" s="21" t="s">
        <v>48715</v>
      </c>
      <c r="E154" s="21" t="s">
        <v>48812</v>
      </c>
    </row>
    <row r="155" spans="1:5" x14ac:dyDescent="0.35">
      <c r="A155" s="9" t="s">
        <v>48832</v>
      </c>
      <c r="B155" s="24">
        <v>0</v>
      </c>
      <c r="C155" s="21"/>
      <c r="D155" s="24" t="s">
        <v>48718</v>
      </c>
      <c r="E155" s="24"/>
    </row>
    <row r="156" spans="1:5" x14ac:dyDescent="0.35">
      <c r="A156" s="9" t="s">
        <v>48833</v>
      </c>
      <c r="B156" s="24">
        <v>0</v>
      </c>
      <c r="C156" s="43"/>
      <c r="D156" s="27"/>
      <c r="E156" s="27"/>
    </row>
    <row r="157" spans="1:5" ht="26" x14ac:dyDescent="0.35">
      <c r="A157" s="9" t="s">
        <v>48834</v>
      </c>
      <c r="B157" s="24">
        <v>0</v>
      </c>
      <c r="C157" s="21"/>
      <c r="D157" s="27"/>
      <c r="E157" s="27"/>
    </row>
    <row r="158" spans="1:5" x14ac:dyDescent="0.35">
      <c r="A158" s="30"/>
      <c r="B158" s="27"/>
      <c r="C158" s="31">
        <v>0</v>
      </c>
      <c r="D158" s="27"/>
      <c r="E158" s="27"/>
    </row>
    <row r="159" spans="1:5" x14ac:dyDescent="0.35">
      <c r="A159" s="23" t="s">
        <v>48752</v>
      </c>
      <c r="B159" s="36"/>
      <c r="C159" s="32">
        <v>0</v>
      </c>
      <c r="D159" s="27"/>
      <c r="E159" s="27"/>
    </row>
    <row r="160" spans="1:5" x14ac:dyDescent="0.35">
      <c r="A160" s="23"/>
      <c r="B160" s="36"/>
      <c r="C160" s="21"/>
      <c r="D160" s="27"/>
      <c r="E160" s="27"/>
    </row>
    <row r="161" spans="1:5" x14ac:dyDescent="0.35">
      <c r="A161" s="20" t="s">
        <v>48835</v>
      </c>
      <c r="B161" s="21" t="s">
        <v>48714</v>
      </c>
      <c r="C161" s="21"/>
      <c r="D161" s="21" t="s">
        <v>48715</v>
      </c>
      <c r="E161" s="21" t="s">
        <v>48812</v>
      </c>
    </row>
    <row r="162" spans="1:5" x14ac:dyDescent="0.35">
      <c r="A162" s="9" t="s">
        <v>48836</v>
      </c>
      <c r="B162" s="24">
        <v>0</v>
      </c>
      <c r="C162" s="21"/>
      <c r="D162" s="24" t="s">
        <v>48718</v>
      </c>
      <c r="E162" s="24"/>
    </row>
    <row r="163" spans="1:5" x14ac:dyDescent="0.35">
      <c r="A163" s="9" t="s">
        <v>48837</v>
      </c>
      <c r="B163" s="24">
        <v>0</v>
      </c>
      <c r="C163" s="21"/>
      <c r="D163" s="27"/>
      <c r="E163" s="27"/>
    </row>
    <row r="164" spans="1:5" x14ac:dyDescent="0.35">
      <c r="A164" s="9" t="s">
        <v>48838</v>
      </c>
      <c r="B164" s="24">
        <v>0</v>
      </c>
      <c r="C164" s="21"/>
      <c r="D164" s="27"/>
      <c r="E164" s="27"/>
    </row>
    <row r="165" spans="1:5" x14ac:dyDescent="0.35">
      <c r="A165" s="9" t="s">
        <v>48839</v>
      </c>
      <c r="B165" s="24">
        <v>0</v>
      </c>
      <c r="C165" s="21"/>
      <c r="D165" s="27"/>
      <c r="E165" s="27"/>
    </row>
    <row r="166" spans="1:5" x14ac:dyDescent="0.35">
      <c r="A166" s="9" t="s">
        <v>48840</v>
      </c>
      <c r="B166" s="24">
        <v>0</v>
      </c>
      <c r="C166" s="21"/>
      <c r="D166" s="27"/>
      <c r="E166" s="27"/>
    </row>
    <row r="167" spans="1:5" x14ac:dyDescent="0.35">
      <c r="A167" s="9" t="s">
        <v>48841</v>
      </c>
      <c r="B167" s="24">
        <v>0</v>
      </c>
      <c r="C167" s="21"/>
      <c r="D167" s="27"/>
      <c r="E167" s="27"/>
    </row>
    <row r="168" spans="1:5" x14ac:dyDescent="0.35">
      <c r="A168" s="9" t="s">
        <v>48842</v>
      </c>
      <c r="B168" s="24">
        <v>0</v>
      </c>
      <c r="C168" s="21"/>
      <c r="D168" s="27"/>
      <c r="E168" s="27"/>
    </row>
    <row r="169" spans="1:5" x14ac:dyDescent="0.35">
      <c r="A169" s="9" t="s">
        <v>48843</v>
      </c>
      <c r="B169" s="24">
        <v>0</v>
      </c>
      <c r="C169" s="21"/>
      <c r="D169" s="27"/>
      <c r="E169" s="27"/>
    </row>
    <row r="170" spans="1:5" x14ac:dyDescent="0.35">
      <c r="A170" s="9" t="s">
        <v>48844</v>
      </c>
      <c r="B170" s="24">
        <v>0</v>
      </c>
      <c r="C170" s="21"/>
      <c r="D170" s="27"/>
      <c r="E170" s="27"/>
    </row>
    <row r="171" spans="1:5" x14ac:dyDescent="0.35">
      <c r="A171" s="9" t="s">
        <v>48845</v>
      </c>
      <c r="B171" s="24">
        <v>0</v>
      </c>
      <c r="C171" s="21"/>
      <c r="D171" s="27"/>
      <c r="E171" s="27"/>
    </row>
    <row r="172" spans="1:5" x14ac:dyDescent="0.35">
      <c r="A172" s="30"/>
      <c r="B172" s="27"/>
      <c r="C172" s="31">
        <v>0</v>
      </c>
      <c r="D172" s="27"/>
      <c r="E172" s="27"/>
    </row>
    <row r="173" spans="1:5" x14ac:dyDescent="0.35">
      <c r="A173" s="23" t="s">
        <v>48752</v>
      </c>
      <c r="B173" s="36"/>
      <c r="C173" s="32">
        <v>0</v>
      </c>
      <c r="D173" s="27"/>
      <c r="E173" s="27"/>
    </row>
    <row r="174" spans="1:5" x14ac:dyDescent="0.35">
      <c r="A174" s="23"/>
      <c r="B174" s="36"/>
      <c r="C174" s="21"/>
      <c r="D174" s="27"/>
      <c r="E174" s="27"/>
    </row>
    <row r="175" spans="1:5" x14ac:dyDescent="0.35">
      <c r="A175" s="20" t="s">
        <v>48846</v>
      </c>
      <c r="B175" s="21" t="s">
        <v>48714</v>
      </c>
      <c r="C175" s="21"/>
      <c r="D175" s="21" t="s">
        <v>48847</v>
      </c>
      <c r="E175" s="21" t="s">
        <v>48812</v>
      </c>
    </row>
    <row r="176" spans="1:5" x14ac:dyDescent="0.35">
      <c r="A176" s="44" t="s">
        <v>48848</v>
      </c>
      <c r="B176" s="24">
        <v>0</v>
      </c>
      <c r="C176" s="21"/>
      <c r="D176" s="24" t="s">
        <v>48718</v>
      </c>
      <c r="E176" s="24"/>
    </row>
    <row r="177" spans="1:5" x14ac:dyDescent="0.35">
      <c r="A177" s="13" t="s">
        <v>48849</v>
      </c>
      <c r="B177" s="28" t="s">
        <v>48784</v>
      </c>
      <c r="C177" s="21"/>
      <c r="D177" s="24" t="s">
        <v>48850</v>
      </c>
      <c r="E177" s="27"/>
    </row>
    <row r="178" spans="1:5" x14ac:dyDescent="0.35">
      <c r="A178" s="13" t="s">
        <v>48851</v>
      </c>
      <c r="B178" s="28" t="s">
        <v>48784</v>
      </c>
      <c r="C178" s="21"/>
      <c r="D178" s="24" t="s">
        <v>48852</v>
      </c>
      <c r="E178" s="27"/>
    </row>
    <row r="179" spans="1:5" x14ac:dyDescent="0.35">
      <c r="A179" s="17"/>
      <c r="B179" s="8"/>
      <c r="C179" s="18"/>
      <c r="D179" s="8"/>
      <c r="E179" s="8"/>
    </row>
    <row r="180" spans="1:5" x14ac:dyDescent="0.35">
      <c r="A180" s="23"/>
      <c r="B180" s="36"/>
      <c r="C180" s="31">
        <v>0</v>
      </c>
      <c r="D180" s="27"/>
      <c r="E180" s="27"/>
    </row>
    <row r="181" spans="1:5" x14ac:dyDescent="0.35">
      <c r="A181" s="23" t="s">
        <v>48752</v>
      </c>
      <c r="B181" s="36"/>
      <c r="C181" s="32">
        <v>0</v>
      </c>
      <c r="D181" s="27"/>
      <c r="E181" s="27"/>
    </row>
    <row r="182" spans="1:5" x14ac:dyDescent="0.35">
      <c r="A182" s="9"/>
      <c r="B182" s="27"/>
      <c r="C182" s="21"/>
      <c r="D182" s="21" t="s">
        <v>48853</v>
      </c>
      <c r="E182" s="27"/>
    </row>
    <row r="183" spans="1:5" x14ac:dyDescent="0.35">
      <c r="A183" s="20" t="s">
        <v>48854</v>
      </c>
      <c r="B183" s="24">
        <v>0</v>
      </c>
      <c r="C183" s="32">
        <v>0</v>
      </c>
      <c r="D183" s="24"/>
      <c r="E183" s="27"/>
    </row>
    <row r="184" spans="1:5" x14ac:dyDescent="0.35">
      <c r="A184" s="20" t="s">
        <v>48855</v>
      </c>
      <c r="B184" s="24">
        <v>0</v>
      </c>
      <c r="C184" s="32">
        <v>0</v>
      </c>
      <c r="D184" s="24"/>
      <c r="E184" s="27"/>
    </row>
    <row r="185" spans="1:5" x14ac:dyDescent="0.35">
      <c r="A185" s="20" t="s">
        <v>48856</v>
      </c>
      <c r="B185" s="24">
        <v>0</v>
      </c>
      <c r="C185" s="32">
        <v>0</v>
      </c>
      <c r="D185" s="24"/>
      <c r="E185" s="27"/>
    </row>
    <row r="186" spans="1:5" x14ac:dyDescent="0.35">
      <c r="A186" s="20" t="s">
        <v>48857</v>
      </c>
      <c r="B186" s="24">
        <v>0</v>
      </c>
      <c r="C186" s="32">
        <v>0</v>
      </c>
      <c r="D186" s="24"/>
      <c r="E186" s="27"/>
    </row>
    <row r="187" spans="1:5" x14ac:dyDescent="0.35">
      <c r="A187" s="45" t="s">
        <v>48858</v>
      </c>
      <c r="B187" s="27"/>
      <c r="C187" s="32">
        <v>0</v>
      </c>
      <c r="D187" s="27"/>
      <c r="E187" s="27"/>
    </row>
    <row r="188" spans="1:5" x14ac:dyDescent="0.35">
      <c r="A188" s="23"/>
      <c r="B188" s="36"/>
      <c r="C188" s="21"/>
      <c r="D188" s="21" t="s">
        <v>48859</v>
      </c>
      <c r="E188" s="21" t="s">
        <v>48860</v>
      </c>
    </row>
    <row r="189" spans="1:5" x14ac:dyDescent="0.35">
      <c r="A189" s="46" t="s">
        <v>48861</v>
      </c>
      <c r="B189" s="47"/>
      <c r="C189" s="28"/>
      <c r="D189" s="24"/>
      <c r="E189" s="24"/>
    </row>
    <row r="190" spans="1:5" x14ac:dyDescent="0.35">
      <c r="A190" s="46"/>
      <c r="B190" s="46"/>
      <c r="C190" s="48">
        <v>0</v>
      </c>
      <c r="D190" s="24" t="s">
        <v>48718</v>
      </c>
      <c r="E190" s="24"/>
    </row>
    <row r="191" spans="1:5" x14ac:dyDescent="0.35">
      <c r="A191" s="46"/>
      <c r="B191" s="46"/>
      <c r="C191" s="48">
        <v>0</v>
      </c>
      <c r="D191" s="24" t="s">
        <v>48718</v>
      </c>
      <c r="E191" s="24"/>
    </row>
    <row r="192" spans="1:5" x14ac:dyDescent="0.35">
      <c r="A192" s="46"/>
      <c r="B192" s="46"/>
      <c r="C192" s="48">
        <v>0</v>
      </c>
      <c r="D192" s="24" t="s">
        <v>48718</v>
      </c>
      <c r="E192" s="24"/>
    </row>
    <row r="193" spans="1:5" x14ac:dyDescent="0.35">
      <c r="A193" s="49"/>
      <c r="B193" s="46"/>
      <c r="C193" s="48">
        <v>0</v>
      </c>
      <c r="D193" s="24" t="s">
        <v>48718</v>
      </c>
      <c r="E193" s="24"/>
    </row>
    <row r="194" spans="1:5" x14ac:dyDescent="0.35">
      <c r="A194" s="46"/>
      <c r="B194" s="46"/>
      <c r="C194" s="48">
        <v>0</v>
      </c>
      <c r="D194" s="24" t="s">
        <v>48718</v>
      </c>
      <c r="E194" s="24"/>
    </row>
    <row r="195" spans="1:5" x14ac:dyDescent="0.35">
      <c r="A195" s="46"/>
      <c r="B195" s="46"/>
      <c r="C195" s="48">
        <v>0</v>
      </c>
      <c r="D195" s="24" t="s">
        <v>48718</v>
      </c>
      <c r="E195" s="24"/>
    </row>
    <row r="196" spans="1:5" x14ac:dyDescent="0.35">
      <c r="A196" s="46"/>
      <c r="B196" s="46"/>
      <c r="C196" s="48">
        <v>0</v>
      </c>
      <c r="D196" s="24" t="s">
        <v>48718</v>
      </c>
      <c r="E196" s="24"/>
    </row>
    <row r="197" spans="1:5" ht="15.5" x14ac:dyDescent="0.35">
      <c r="A197" s="17"/>
      <c r="B197" s="50"/>
      <c r="C197" s="51"/>
      <c r="D197" s="119" t="s">
        <v>48862</v>
      </c>
      <c r="E197" s="119"/>
    </row>
    <row r="198" spans="1:5" ht="18" x14ac:dyDescent="0.4">
      <c r="A198" s="52" t="s">
        <v>48863</v>
      </c>
      <c r="B198" s="53"/>
      <c r="C198" s="54">
        <v>0</v>
      </c>
      <c r="D198" s="119" t="s">
        <v>48864</v>
      </c>
      <c r="E198" s="119"/>
    </row>
  </sheetData>
  <sheetProtection algorithmName="SHA-512" hashValue="E5oRODkb2Q9TM8HGpbRdWdePRnPysI2Oe2KkA1KAy9AmXS3damBbLYt9HSH6n+Zciru2UOTxIBZE7fYWsYlr1A==" saltValue="p8D27xo7MF6xktRgguTpsA==" spinCount="100000" sheet="1" objects="1" scenarios="1"/>
  <mergeCells count="14">
    <mergeCell ref="B6:D6"/>
    <mergeCell ref="A1:A3"/>
    <mergeCell ref="B1:D3"/>
    <mergeCell ref="E1:E3"/>
    <mergeCell ref="B4:D4"/>
    <mergeCell ref="B5:D5"/>
    <mergeCell ref="D197:E197"/>
    <mergeCell ref="D198:E198"/>
    <mergeCell ref="B7:D7"/>
    <mergeCell ref="B9:C9"/>
    <mergeCell ref="B10:D10"/>
    <mergeCell ref="B11:C11"/>
    <mergeCell ref="A12:E12"/>
    <mergeCell ref="D49:E56"/>
  </mergeCells>
  <pageMargins left="0.7" right="0.7" top="0.75" bottom="0.75" header="0.3" footer="0.3"/>
</worksheet>
</file>

<file path=xl/worksheets/sheet6.xml><?xml version="1.0" encoding="utf-8"?>
<worksheet xmlns="http://schemas.openxmlformats.org/spreadsheetml/2006/main" xmlns:r="http://schemas.openxmlformats.org/officeDocument/2006/relationships" xmlns:mc="http://schemas.openxmlformats.org/markup-compatibility/2006" xmlns:x14ac="http://schemas.microsoft.com/office/spreadsheetml/2009/9/ac" xmlns:xr="http://schemas.microsoft.com/office/spreadsheetml/2014/revision" xmlns:xr2="http://schemas.microsoft.com/office/spreadsheetml/2015/revision2" xmlns:xr3="http://schemas.microsoft.com/office/spreadsheetml/2016/revision3" mc:Ignorable="x14ac xr xr2 xr3" xr:uid="{E4AC6D49-CFEC-4321-96D3-EADB99379444}">
  <dimension ref="A1:D44"/>
  <sheetViews>
    <sheetView workbookViewId="0">
      <selection activeCell="I27" sqref="I27"/>
    </sheetView>
  </sheetViews>
  <sheetFormatPr defaultRowHeight="14.5" x14ac:dyDescent="0.35"/>
  <cols>
    <col min="1" max="1" width="16.54296875" customWidth="1"/>
    <col min="2" max="2" width="45.7265625" customWidth="1"/>
    <col min="3" max="3" width="28.81640625" customWidth="1"/>
    <col min="4" max="4" width="20.7265625" customWidth="1"/>
  </cols>
  <sheetData>
    <row r="1" spans="1:4" ht="16" x14ac:dyDescent="0.4">
      <c r="A1" s="55" t="s">
        <v>49003</v>
      </c>
      <c r="B1" s="56"/>
      <c r="C1" s="56"/>
      <c r="D1" s="56"/>
    </row>
    <row r="2" spans="1:4" x14ac:dyDescent="0.35">
      <c r="A2" s="55"/>
      <c r="B2" s="57"/>
      <c r="C2" s="57"/>
      <c r="D2" s="57"/>
    </row>
    <row r="3" spans="1:4" x14ac:dyDescent="0.35">
      <c r="A3" s="58" t="s">
        <v>48866</v>
      </c>
      <c r="B3" s="60"/>
      <c r="C3" s="60"/>
      <c r="D3" s="61"/>
    </row>
    <row r="4" spans="1:4" x14ac:dyDescent="0.35">
      <c r="A4" s="62" t="s">
        <v>48867</v>
      </c>
      <c r="B4" s="63"/>
      <c r="C4" s="64"/>
      <c r="D4" s="65">
        <v>167</v>
      </c>
    </row>
    <row r="5" spans="1:4" x14ac:dyDescent="0.35">
      <c r="A5" s="62" t="s">
        <v>48868</v>
      </c>
      <c r="B5" s="63"/>
      <c r="C5" s="64"/>
      <c r="D5" s="65">
        <v>201</v>
      </c>
    </row>
    <row r="6" spans="1:4" x14ac:dyDescent="0.35">
      <c r="A6" s="62" t="s">
        <v>48869</v>
      </c>
      <c r="B6" s="63"/>
      <c r="C6" s="64"/>
      <c r="D6" s="66" t="s">
        <v>48870</v>
      </c>
    </row>
    <row r="7" spans="1:4" x14ac:dyDescent="0.35">
      <c r="A7" s="58" t="s">
        <v>48871</v>
      </c>
      <c r="B7" s="60"/>
      <c r="C7" s="60"/>
      <c r="D7" s="61"/>
    </row>
    <row r="8" spans="1:4" x14ac:dyDescent="0.35">
      <c r="A8" s="62" t="s">
        <v>48872</v>
      </c>
      <c r="B8" s="63"/>
      <c r="C8" s="64"/>
      <c r="D8" s="65">
        <v>159</v>
      </c>
    </row>
    <row r="9" spans="1:4" x14ac:dyDescent="0.35">
      <c r="A9" s="62" t="s">
        <v>48873</v>
      </c>
      <c r="B9" s="63"/>
      <c r="C9" s="64"/>
      <c r="D9" s="66" t="s">
        <v>48874</v>
      </c>
    </row>
    <row r="10" spans="1:4" x14ac:dyDescent="0.35">
      <c r="A10" s="62" t="s">
        <v>48875</v>
      </c>
      <c r="B10" s="63"/>
      <c r="C10" s="64"/>
      <c r="D10" s="67">
        <v>194</v>
      </c>
    </row>
    <row r="11" spans="1:4" x14ac:dyDescent="0.35">
      <c r="A11" s="62" t="s">
        <v>48876</v>
      </c>
      <c r="B11" s="63"/>
      <c r="C11" s="64"/>
      <c r="D11" s="66" t="s">
        <v>48877</v>
      </c>
    </row>
    <row r="12" spans="1:4" x14ac:dyDescent="0.35">
      <c r="A12" s="58" t="s">
        <v>48878</v>
      </c>
      <c r="B12" s="60"/>
      <c r="C12" s="60"/>
      <c r="D12" s="61"/>
    </row>
    <row r="13" spans="1:4" x14ac:dyDescent="0.35">
      <c r="A13" s="62" t="s">
        <v>48879</v>
      </c>
      <c r="B13" s="63"/>
      <c r="C13" s="64"/>
      <c r="D13" s="65">
        <v>201</v>
      </c>
    </row>
    <row r="14" spans="1:4" ht="48" customHeight="1" x14ac:dyDescent="0.35">
      <c r="A14" s="129" t="s">
        <v>48880</v>
      </c>
      <c r="B14" s="130"/>
      <c r="C14" s="131"/>
      <c r="D14" s="66" t="s">
        <v>48881</v>
      </c>
    </row>
    <row r="15" spans="1:4" x14ac:dyDescent="0.35">
      <c r="A15" s="57"/>
      <c r="B15" s="57"/>
      <c r="C15" s="57"/>
      <c r="D15" s="57"/>
    </row>
    <row r="16" spans="1:4" x14ac:dyDescent="0.35">
      <c r="A16" s="132" t="s">
        <v>48882</v>
      </c>
      <c r="B16" s="132"/>
      <c r="C16" s="132"/>
      <c r="D16" s="132"/>
    </row>
    <row r="17" spans="1:4" x14ac:dyDescent="0.35">
      <c r="A17" s="68" t="s">
        <v>48883</v>
      </c>
      <c r="B17" s="68" t="s">
        <v>48884</v>
      </c>
      <c r="C17" s="68" t="s">
        <v>48885</v>
      </c>
      <c r="D17" s="68" t="s">
        <v>48886</v>
      </c>
    </row>
    <row r="18" spans="1:4" x14ac:dyDescent="0.35">
      <c r="A18" s="68" t="s">
        <v>48887</v>
      </c>
      <c r="B18" s="68" t="s">
        <v>48888</v>
      </c>
      <c r="C18" s="68" t="s">
        <v>48889</v>
      </c>
      <c r="D18" s="68" t="s">
        <v>48890</v>
      </c>
    </row>
    <row r="19" spans="1:4" x14ac:dyDescent="0.35">
      <c r="A19" s="68" t="s">
        <v>48891</v>
      </c>
      <c r="B19" s="68" t="s">
        <v>48892</v>
      </c>
      <c r="C19" s="68" t="s">
        <v>48893</v>
      </c>
      <c r="D19" s="68" t="s">
        <v>48894</v>
      </c>
    </row>
    <row r="20" spans="1:4" x14ac:dyDescent="0.35">
      <c r="A20" s="68" t="s">
        <v>48895</v>
      </c>
      <c r="B20" s="68" t="s">
        <v>48896</v>
      </c>
      <c r="C20" s="68" t="s">
        <v>48897</v>
      </c>
      <c r="D20" s="68" t="s">
        <v>48898</v>
      </c>
    </row>
    <row r="21" spans="1:4" x14ac:dyDescent="0.35">
      <c r="A21" s="68" t="s">
        <v>48899</v>
      </c>
      <c r="B21" s="68" t="s">
        <v>48900</v>
      </c>
      <c r="C21" s="68" t="s">
        <v>48901</v>
      </c>
      <c r="D21" s="68" t="s">
        <v>48902</v>
      </c>
    </row>
    <row r="22" spans="1:4" x14ac:dyDescent="0.35">
      <c r="A22" s="68" t="s">
        <v>48903</v>
      </c>
      <c r="B22" s="68" t="s">
        <v>48904</v>
      </c>
      <c r="C22" s="68" t="s">
        <v>48905</v>
      </c>
      <c r="D22" s="68" t="s">
        <v>48906</v>
      </c>
    </row>
    <row r="23" spans="1:4" x14ac:dyDescent="0.35">
      <c r="A23" s="68" t="s">
        <v>48907</v>
      </c>
      <c r="B23" s="68" t="s">
        <v>48908</v>
      </c>
      <c r="C23" s="68" t="s">
        <v>48909</v>
      </c>
      <c r="D23" s="68" t="s">
        <v>48910</v>
      </c>
    </row>
    <row r="24" spans="1:4" x14ac:dyDescent="0.35">
      <c r="A24" s="68" t="s">
        <v>48911</v>
      </c>
      <c r="B24" s="68" t="s">
        <v>48912</v>
      </c>
      <c r="C24" s="68" t="s">
        <v>48913</v>
      </c>
      <c r="D24" s="68" t="s">
        <v>48914</v>
      </c>
    </row>
    <row r="25" spans="1:4" x14ac:dyDescent="0.35">
      <c r="A25" s="68" t="s">
        <v>48915</v>
      </c>
      <c r="B25" s="68" t="s">
        <v>48916</v>
      </c>
      <c r="C25" s="68" t="s">
        <v>48917</v>
      </c>
      <c r="D25" s="68" t="s">
        <v>48918</v>
      </c>
    </row>
    <row r="26" spans="1:4" x14ac:dyDescent="0.35">
      <c r="A26" s="68" t="s">
        <v>48919</v>
      </c>
      <c r="B26" s="68" t="s">
        <v>48920</v>
      </c>
      <c r="C26" s="68" t="s">
        <v>48921</v>
      </c>
      <c r="D26" s="68"/>
    </row>
    <row r="27" spans="1:4" x14ac:dyDescent="0.35">
      <c r="A27" s="68" t="s">
        <v>48922</v>
      </c>
      <c r="B27" s="68" t="s">
        <v>48923</v>
      </c>
      <c r="C27" s="68" t="s">
        <v>48924</v>
      </c>
      <c r="D27" s="68"/>
    </row>
    <row r="28" spans="1:4" x14ac:dyDescent="0.35">
      <c r="A28" s="68" t="s">
        <v>48925</v>
      </c>
      <c r="B28" s="68" t="s">
        <v>48926</v>
      </c>
      <c r="C28" s="68" t="s">
        <v>48927</v>
      </c>
      <c r="D28" s="68"/>
    </row>
    <row r="29" spans="1:4" x14ac:dyDescent="0.35">
      <c r="A29" s="133" t="s">
        <v>48928</v>
      </c>
      <c r="B29" s="133"/>
      <c r="C29" s="133"/>
      <c r="D29" s="133"/>
    </row>
    <row r="30" spans="1:4" x14ac:dyDescent="0.35">
      <c r="A30" s="57"/>
      <c r="B30" s="57"/>
      <c r="C30" s="57"/>
      <c r="D30" s="57"/>
    </row>
    <row r="31" spans="1:4" x14ac:dyDescent="0.35">
      <c r="A31" s="134" t="s">
        <v>48929</v>
      </c>
      <c r="B31" s="134"/>
      <c r="C31" s="134"/>
      <c r="D31" s="134"/>
    </row>
    <row r="32" spans="1:4" x14ac:dyDescent="0.35">
      <c r="A32" s="135" t="s">
        <v>48930</v>
      </c>
      <c r="B32" s="135"/>
      <c r="C32" s="135"/>
      <c r="D32" s="135"/>
    </row>
    <row r="33" spans="1:4" x14ac:dyDescent="0.35">
      <c r="A33" s="135" t="s">
        <v>48931</v>
      </c>
      <c r="B33" s="135"/>
      <c r="C33" s="135"/>
      <c r="D33" s="135"/>
    </row>
    <row r="34" spans="1:4" x14ac:dyDescent="0.35">
      <c r="A34" s="70"/>
      <c r="B34" s="69"/>
      <c r="C34" s="69"/>
      <c r="D34" s="69"/>
    </row>
    <row r="35" spans="1:4" x14ac:dyDescent="0.35">
      <c r="A35" s="71" t="s">
        <v>48932</v>
      </c>
      <c r="B35" s="71" t="s">
        <v>48933</v>
      </c>
      <c r="C35" s="71" t="s">
        <v>48934</v>
      </c>
      <c r="D35" s="71" t="s">
        <v>48935</v>
      </c>
    </row>
    <row r="36" spans="1:4" x14ac:dyDescent="0.35">
      <c r="A36" s="71" t="s">
        <v>48936</v>
      </c>
      <c r="B36" s="72">
        <v>0.33333333333333331</v>
      </c>
      <c r="C36" s="72">
        <v>0.70833333333333337</v>
      </c>
      <c r="D36" s="71" t="s">
        <v>48937</v>
      </c>
    </row>
    <row r="37" spans="1:4" x14ac:dyDescent="0.35">
      <c r="A37" s="71" t="s">
        <v>48938</v>
      </c>
      <c r="B37" s="71" t="s">
        <v>48939</v>
      </c>
      <c r="C37" s="71" t="s">
        <v>48940</v>
      </c>
      <c r="D37" s="71" t="s">
        <v>48941</v>
      </c>
    </row>
    <row r="38" spans="1:4" x14ac:dyDescent="0.35">
      <c r="A38" s="71" t="s">
        <v>48942</v>
      </c>
      <c r="B38" s="71" t="s">
        <v>48939</v>
      </c>
      <c r="C38" s="71" t="s">
        <v>48943</v>
      </c>
      <c r="D38" s="71" t="s">
        <v>48941</v>
      </c>
    </row>
    <row r="39" spans="1:4" x14ac:dyDescent="0.35">
      <c r="A39" s="71" t="s">
        <v>48944</v>
      </c>
      <c r="B39" s="72">
        <v>6.9444444444444447E-4</v>
      </c>
      <c r="C39" s="71" t="s">
        <v>48943</v>
      </c>
      <c r="D39" s="71" t="s">
        <v>48941</v>
      </c>
    </row>
    <row r="40" spans="1:4" x14ac:dyDescent="0.35">
      <c r="A40" s="71" t="s">
        <v>48945</v>
      </c>
      <c r="B40" s="72">
        <v>6.9444444444444447E-4</v>
      </c>
      <c r="C40" s="71" t="s">
        <v>48943</v>
      </c>
      <c r="D40" s="71" t="s">
        <v>48946</v>
      </c>
    </row>
    <row r="41" spans="1:4" x14ac:dyDescent="0.35">
      <c r="A41" s="59"/>
      <c r="B41" s="59"/>
      <c r="C41" s="59"/>
      <c r="D41" s="59"/>
    </row>
    <row r="42" spans="1:4" ht="24" customHeight="1" x14ac:dyDescent="0.35">
      <c r="A42" s="128" t="s">
        <v>48947</v>
      </c>
      <c r="B42" s="128"/>
      <c r="C42" s="128"/>
      <c r="D42" s="128"/>
    </row>
    <row r="43" spans="1:4" x14ac:dyDescent="0.35">
      <c r="A43" s="128" t="s">
        <v>48948</v>
      </c>
      <c r="B43" s="128"/>
      <c r="C43" s="128"/>
      <c r="D43" s="128"/>
    </row>
    <row r="44" spans="1:4" x14ac:dyDescent="0.35">
      <c r="A44" s="128" t="s">
        <v>48949</v>
      </c>
      <c r="B44" s="128"/>
      <c r="C44" s="128"/>
      <c r="D44" s="128"/>
    </row>
  </sheetData>
  <sheetProtection algorithmName="SHA-512" hashValue="1CCX3A0H2kfdq4MF2vZl7eddgWfGV7bq2CGUYUDI/p1xVOq1fCUMCtQqmjyDyBswJd6/jBx08EK5wS9ojXl1+A==" saltValue="HYVtbKu8ujTeDjXEtCOyTg==" spinCount="100000" sheet="1" objects="1" scenarios="1"/>
  <mergeCells count="9">
    <mergeCell ref="A42:D42"/>
    <mergeCell ref="A43:D43"/>
    <mergeCell ref="A44:D44"/>
    <mergeCell ref="A14:C14"/>
    <mergeCell ref="A16:D16"/>
    <mergeCell ref="A29:D29"/>
    <mergeCell ref="A31:D31"/>
    <mergeCell ref="A32:D32"/>
    <mergeCell ref="A33:D33"/>
  </mergeCells>
  <pageMargins left="0.7" right="0.7" top="0.75" bottom="0.75" header="0.3" footer="0.3"/>
</worksheet>
</file>

<file path=xl/worksheets/sheet7.xml><?xml version="1.0" encoding="utf-8"?>
<worksheet xmlns="http://schemas.openxmlformats.org/spreadsheetml/2006/main" xmlns:r="http://schemas.openxmlformats.org/officeDocument/2006/relationships" xmlns:xdr="http://schemas.openxmlformats.org/drawingml/2006/spreadsheetDrawing" xmlns:x14="http://schemas.microsoft.com/office/spreadsheetml/2009/9/main" xmlns:mc="http://schemas.openxmlformats.org/markup-compatibility/2006" xmlns:x14ac="http://schemas.microsoft.com/office/spreadsheetml/2009/9/ac" xmlns:xr="http://schemas.microsoft.com/office/spreadsheetml/2014/revision" xmlns:xr2="http://schemas.microsoft.com/office/spreadsheetml/2015/revision2" xmlns:xr3="http://schemas.microsoft.com/office/spreadsheetml/2016/revision3" mc:Ignorable="x14ac xr xr2 xr3" xr:uid="{3D76B1F5-401B-46F9-B543-9C80E28CB9F8}">
  <dimension ref="A1:A49"/>
  <sheetViews>
    <sheetView zoomScaleNormal="100" workbookViewId="0"/>
  </sheetViews>
  <sheetFormatPr defaultRowHeight="14.5" x14ac:dyDescent="0.35"/>
  <sheetData>
    <row r="1" spans="1:1" x14ac:dyDescent="0.35">
      <c r="A1" s="91" t="s">
        <v>49004</v>
      </c>
    </row>
    <row r="7" spans="1:1" x14ac:dyDescent="0.35">
      <c r="A7" s="91" t="s">
        <v>49006</v>
      </c>
    </row>
    <row r="13" spans="1:1" x14ac:dyDescent="0.35">
      <c r="A13" s="91" t="s">
        <v>49007</v>
      </c>
    </row>
    <row r="19" spans="1:1" x14ac:dyDescent="0.35">
      <c r="A19" s="91" t="s">
        <v>49005</v>
      </c>
    </row>
    <row r="25" spans="1:1" x14ac:dyDescent="0.35">
      <c r="A25" s="91" t="s">
        <v>49008</v>
      </c>
    </row>
    <row r="31" spans="1:1" x14ac:dyDescent="0.35">
      <c r="A31" s="91" t="s">
        <v>49009</v>
      </c>
    </row>
    <row r="37" spans="1:1" x14ac:dyDescent="0.35">
      <c r="A37" s="91" t="s">
        <v>49010</v>
      </c>
    </row>
    <row r="43" spans="1:1" x14ac:dyDescent="0.35">
      <c r="A43" s="91" t="s">
        <v>49011</v>
      </c>
    </row>
    <row r="49" spans="1:1" x14ac:dyDescent="0.35">
      <c r="A49" s="91" t="s">
        <v>49012</v>
      </c>
    </row>
  </sheetData>
  <sheetProtection selectLockedCells="1"/>
  <pageMargins left="0.7" right="0.7" top="0.75" bottom="0.75" header="0.3" footer="0.3"/>
  <pageSetup orientation="portrait" horizontalDpi="300" verticalDpi="300" r:id="rId1"/>
  <drawing r:id="rId2"/>
  <legacyDrawing r:id="rId3"/>
  <oleObjects>
    <mc:AlternateContent xmlns:mc="http://schemas.openxmlformats.org/markup-compatibility/2006">
      <mc:Choice Requires="x14">
        <oleObject progId="Worksheet" dvAspect="DVASPECT_ICON" shapeId="7169" r:id="rId4">
          <objectPr defaultSize="0" r:id="rId5">
            <anchor moveWithCells="1">
              <from>
                <xdr:col>0</xdr:col>
                <xdr:colOff>38100</xdr:colOff>
                <xdr:row>1</xdr:row>
                <xdr:rowOff>38100</xdr:rowOff>
              </from>
              <to>
                <xdr:col>1</xdr:col>
                <xdr:colOff>342900</xdr:colOff>
                <xdr:row>4</xdr:row>
                <xdr:rowOff>152400</xdr:rowOff>
              </to>
            </anchor>
          </objectPr>
        </oleObject>
      </mc:Choice>
      <mc:Fallback>
        <oleObject progId="Worksheet" dvAspect="DVASPECT_ICON" shapeId="7169" r:id="rId4"/>
      </mc:Fallback>
    </mc:AlternateContent>
    <mc:AlternateContent xmlns:mc="http://schemas.openxmlformats.org/markup-compatibility/2006">
      <mc:Choice Requires="x14">
        <oleObject progId="Worksheet" dvAspect="DVASPECT_ICON" shapeId="7170" r:id="rId6">
          <objectPr defaultSize="0" r:id="rId7">
            <anchor moveWithCells="1">
              <from>
                <xdr:col>0</xdr:col>
                <xdr:colOff>12700</xdr:colOff>
                <xdr:row>7</xdr:row>
                <xdr:rowOff>76200</xdr:rowOff>
              </from>
              <to>
                <xdr:col>1</xdr:col>
                <xdr:colOff>317500</xdr:colOff>
                <xdr:row>11</xdr:row>
                <xdr:rowOff>0</xdr:rowOff>
              </to>
            </anchor>
          </objectPr>
        </oleObject>
      </mc:Choice>
      <mc:Fallback>
        <oleObject progId="Worksheet" dvAspect="DVASPECT_ICON" shapeId="7170" r:id="rId6"/>
      </mc:Fallback>
    </mc:AlternateContent>
    <mc:AlternateContent xmlns:mc="http://schemas.openxmlformats.org/markup-compatibility/2006">
      <mc:Choice Requires="x14">
        <oleObject progId="Worksheet" dvAspect="DVASPECT_ICON" shapeId="7171" r:id="rId8">
          <objectPr defaultSize="0" r:id="rId9">
            <anchor moveWithCells="1">
              <from>
                <xdr:col>0</xdr:col>
                <xdr:colOff>19050</xdr:colOff>
                <xdr:row>13</xdr:row>
                <xdr:rowOff>38100</xdr:rowOff>
              </from>
              <to>
                <xdr:col>1</xdr:col>
                <xdr:colOff>323850</xdr:colOff>
                <xdr:row>16</xdr:row>
                <xdr:rowOff>152400</xdr:rowOff>
              </to>
            </anchor>
          </objectPr>
        </oleObject>
      </mc:Choice>
      <mc:Fallback>
        <oleObject progId="Worksheet" dvAspect="DVASPECT_ICON" shapeId="7171" r:id="rId8"/>
      </mc:Fallback>
    </mc:AlternateContent>
    <mc:AlternateContent xmlns:mc="http://schemas.openxmlformats.org/markup-compatibility/2006">
      <mc:Choice Requires="x14">
        <oleObject progId="Worksheet" dvAspect="DVASPECT_ICON" shapeId="7172" r:id="rId10">
          <objectPr defaultSize="0" r:id="rId11">
            <anchor moveWithCells="1">
              <from>
                <xdr:col>0</xdr:col>
                <xdr:colOff>19050</xdr:colOff>
                <xdr:row>19</xdr:row>
                <xdr:rowOff>57150</xdr:rowOff>
              </from>
              <to>
                <xdr:col>1</xdr:col>
                <xdr:colOff>323850</xdr:colOff>
                <xdr:row>22</xdr:row>
                <xdr:rowOff>171450</xdr:rowOff>
              </to>
            </anchor>
          </objectPr>
        </oleObject>
      </mc:Choice>
      <mc:Fallback>
        <oleObject progId="Worksheet" dvAspect="DVASPECT_ICON" shapeId="7172" r:id="rId10"/>
      </mc:Fallback>
    </mc:AlternateContent>
    <mc:AlternateContent xmlns:mc="http://schemas.openxmlformats.org/markup-compatibility/2006">
      <mc:Choice Requires="x14">
        <oleObject progId="Worksheet" dvAspect="DVASPECT_ICON" shapeId="7173" r:id="rId12">
          <objectPr defaultSize="0" r:id="rId13">
            <anchor moveWithCells="1">
              <from>
                <xdr:col>0</xdr:col>
                <xdr:colOff>31750</xdr:colOff>
                <xdr:row>25</xdr:row>
                <xdr:rowOff>69850</xdr:rowOff>
              </from>
              <to>
                <xdr:col>1</xdr:col>
                <xdr:colOff>336550</xdr:colOff>
                <xdr:row>28</xdr:row>
                <xdr:rowOff>184150</xdr:rowOff>
              </to>
            </anchor>
          </objectPr>
        </oleObject>
      </mc:Choice>
      <mc:Fallback>
        <oleObject progId="Worksheet" dvAspect="DVASPECT_ICON" shapeId="7173" r:id="rId12"/>
      </mc:Fallback>
    </mc:AlternateContent>
    <mc:AlternateContent xmlns:mc="http://schemas.openxmlformats.org/markup-compatibility/2006">
      <mc:Choice Requires="x14">
        <oleObject progId="Worksheet" dvAspect="DVASPECT_ICON" shapeId="7174" r:id="rId14">
          <objectPr defaultSize="0" r:id="rId15">
            <anchor moveWithCells="1">
              <from>
                <xdr:col>0</xdr:col>
                <xdr:colOff>31750</xdr:colOff>
                <xdr:row>31</xdr:row>
                <xdr:rowOff>38100</xdr:rowOff>
              </from>
              <to>
                <xdr:col>1</xdr:col>
                <xdr:colOff>336550</xdr:colOff>
                <xdr:row>34</xdr:row>
                <xdr:rowOff>152400</xdr:rowOff>
              </to>
            </anchor>
          </objectPr>
        </oleObject>
      </mc:Choice>
      <mc:Fallback>
        <oleObject progId="Worksheet" dvAspect="DVASPECT_ICON" shapeId="7174" r:id="rId14"/>
      </mc:Fallback>
    </mc:AlternateContent>
    <mc:AlternateContent xmlns:mc="http://schemas.openxmlformats.org/markup-compatibility/2006">
      <mc:Choice Requires="x14">
        <oleObject progId="Worksheet" dvAspect="DVASPECT_ICON" shapeId="7175" r:id="rId16">
          <objectPr defaultSize="0" r:id="rId17">
            <anchor moveWithCells="1">
              <from>
                <xdr:col>0</xdr:col>
                <xdr:colOff>0</xdr:colOff>
                <xdr:row>37</xdr:row>
                <xdr:rowOff>31750</xdr:rowOff>
              </from>
              <to>
                <xdr:col>1</xdr:col>
                <xdr:colOff>304800</xdr:colOff>
                <xdr:row>40</xdr:row>
                <xdr:rowOff>146050</xdr:rowOff>
              </to>
            </anchor>
          </objectPr>
        </oleObject>
      </mc:Choice>
      <mc:Fallback>
        <oleObject progId="Worksheet" dvAspect="DVASPECT_ICON" shapeId="7175" r:id="rId16"/>
      </mc:Fallback>
    </mc:AlternateContent>
    <mc:AlternateContent xmlns:mc="http://schemas.openxmlformats.org/markup-compatibility/2006">
      <mc:Choice Requires="x14">
        <oleObject progId="Worksheet" dvAspect="DVASPECT_ICON" shapeId="7176" r:id="rId18">
          <objectPr defaultSize="0" r:id="rId19">
            <anchor moveWithCells="1">
              <from>
                <xdr:col>0</xdr:col>
                <xdr:colOff>31750</xdr:colOff>
                <xdr:row>43</xdr:row>
                <xdr:rowOff>50800</xdr:rowOff>
              </from>
              <to>
                <xdr:col>1</xdr:col>
                <xdr:colOff>336550</xdr:colOff>
                <xdr:row>46</xdr:row>
                <xdr:rowOff>165100</xdr:rowOff>
              </to>
            </anchor>
          </objectPr>
        </oleObject>
      </mc:Choice>
      <mc:Fallback>
        <oleObject progId="Worksheet" dvAspect="DVASPECT_ICON" shapeId="7176" r:id="rId18"/>
      </mc:Fallback>
    </mc:AlternateContent>
    <mc:AlternateContent xmlns:mc="http://schemas.openxmlformats.org/markup-compatibility/2006">
      <mc:Choice Requires="x14">
        <oleObject progId="Worksheet" dvAspect="DVASPECT_ICON" shapeId="7177" r:id="rId20">
          <objectPr defaultSize="0" r:id="rId21">
            <anchor moveWithCells="1">
              <from>
                <xdr:col>0</xdr:col>
                <xdr:colOff>38100</xdr:colOff>
                <xdr:row>49</xdr:row>
                <xdr:rowOff>76200</xdr:rowOff>
              </from>
              <to>
                <xdr:col>1</xdr:col>
                <xdr:colOff>342900</xdr:colOff>
                <xdr:row>53</xdr:row>
                <xdr:rowOff>0</xdr:rowOff>
              </to>
            </anchor>
          </objectPr>
        </oleObject>
      </mc:Choice>
      <mc:Fallback>
        <oleObject progId="Worksheet" dvAspect="DVASPECT_ICON" shapeId="7177" r:id="rId20"/>
      </mc:Fallback>
    </mc:AlternateContent>
  </oleObjects>
</worksheet>
</file>

<file path=xl/worksheets/sheet8.xml><?xml version="1.0" encoding="utf-8"?>
<worksheet xmlns="http://schemas.openxmlformats.org/spreadsheetml/2006/main" xmlns:r="http://schemas.openxmlformats.org/officeDocument/2006/relationships" xmlns:mc="http://schemas.openxmlformats.org/markup-compatibility/2006" xmlns:x14ac="http://schemas.microsoft.com/office/spreadsheetml/2009/9/ac" xmlns:xr="http://schemas.microsoft.com/office/spreadsheetml/2014/revision" xmlns:xr2="http://schemas.microsoft.com/office/spreadsheetml/2015/revision2" xmlns:xr3="http://schemas.microsoft.com/office/spreadsheetml/2016/revision3" mc:Ignorable="x14ac xr xr2 xr3" xr:uid="{26661057-533B-4930-BBB4-E78C7B2F152E}">
  <dimension ref="A1:D21960"/>
  <sheetViews>
    <sheetView workbookViewId="0">
      <selection activeCell="F13" sqref="F13"/>
    </sheetView>
  </sheetViews>
  <sheetFormatPr defaultRowHeight="14.5" x14ac:dyDescent="0.35"/>
  <cols>
    <col min="1" max="1" width="23.1796875" customWidth="1"/>
    <col min="2" max="2" width="73.26953125" customWidth="1"/>
    <col min="3" max="3" width="19.453125" customWidth="1"/>
    <col min="4" max="4" width="13.1796875" customWidth="1"/>
  </cols>
  <sheetData>
    <row r="1" spans="1:4" ht="42.75" customHeight="1" x14ac:dyDescent="0.45">
      <c r="A1" s="92"/>
      <c r="B1" s="94" t="s">
        <v>76248</v>
      </c>
      <c r="C1" s="92"/>
    </row>
    <row r="2" spans="1:4" x14ac:dyDescent="0.35">
      <c r="A2" s="93" t="s">
        <v>49013</v>
      </c>
      <c r="B2" s="93" t="s">
        <v>49014</v>
      </c>
      <c r="C2" s="95" t="s">
        <v>49015</v>
      </c>
      <c r="D2" s="97" t="s">
        <v>76247</v>
      </c>
    </row>
    <row r="3" spans="1:4" x14ac:dyDescent="0.35">
      <c r="A3" t="s">
        <v>49016</v>
      </c>
      <c r="B3" t="s">
        <v>49526</v>
      </c>
      <c r="C3" s="96" t="s">
        <v>50041</v>
      </c>
      <c r="D3" s="98">
        <v>4516.9676999999992</v>
      </c>
    </row>
    <row r="4" spans="1:4" x14ac:dyDescent="0.35">
      <c r="A4" t="s">
        <v>49017</v>
      </c>
      <c r="B4" t="s">
        <v>49527</v>
      </c>
      <c r="C4" s="96" t="s">
        <v>50041</v>
      </c>
      <c r="D4" s="98">
        <v>22663.921699999999</v>
      </c>
    </row>
    <row r="5" spans="1:4" x14ac:dyDescent="0.35">
      <c r="A5" t="s">
        <v>49018</v>
      </c>
      <c r="B5" t="s">
        <v>49528</v>
      </c>
      <c r="C5" s="96" t="s">
        <v>50041</v>
      </c>
      <c r="D5" s="98">
        <v>255.95779999999996</v>
      </c>
    </row>
    <row r="6" spans="1:4" x14ac:dyDescent="0.35">
      <c r="A6" t="s">
        <v>49019</v>
      </c>
      <c r="B6" t="s">
        <v>49529</v>
      </c>
      <c r="C6" s="96" t="s">
        <v>50041</v>
      </c>
      <c r="D6" s="98">
        <v>2439.1660999999995</v>
      </c>
    </row>
    <row r="7" spans="1:4" x14ac:dyDescent="0.35">
      <c r="A7" t="s">
        <v>49020</v>
      </c>
      <c r="B7" t="s">
        <v>49530</v>
      </c>
      <c r="C7" s="96" t="s">
        <v>50041</v>
      </c>
      <c r="D7" s="98">
        <v>3337.8359</v>
      </c>
    </row>
    <row r="8" spans="1:4" x14ac:dyDescent="0.35">
      <c r="A8" t="s">
        <v>49021</v>
      </c>
      <c r="B8" t="s">
        <v>49531</v>
      </c>
      <c r="C8" s="96" t="s">
        <v>50041</v>
      </c>
      <c r="D8" s="98">
        <v>1051.6681000000001</v>
      </c>
    </row>
    <row r="9" spans="1:4" x14ac:dyDescent="0.35">
      <c r="A9" t="s">
        <v>49022</v>
      </c>
      <c r="B9" t="s">
        <v>49532</v>
      </c>
      <c r="C9" s="96" t="s">
        <v>50041</v>
      </c>
      <c r="D9" s="98">
        <v>670.91920000000005</v>
      </c>
    </row>
    <row r="10" spans="1:4" x14ac:dyDescent="0.35">
      <c r="A10" t="s">
        <v>49023</v>
      </c>
      <c r="B10" t="s">
        <v>49533</v>
      </c>
      <c r="C10" s="96" t="s">
        <v>50041</v>
      </c>
      <c r="D10" s="98">
        <v>9689.7849999999999</v>
      </c>
    </row>
    <row r="11" spans="1:4" x14ac:dyDescent="0.35">
      <c r="A11" t="s">
        <v>49024</v>
      </c>
      <c r="B11" t="s">
        <v>49534</v>
      </c>
      <c r="C11" s="96" t="s">
        <v>50041</v>
      </c>
      <c r="D11" s="98">
        <v>2632.6880999999998</v>
      </c>
    </row>
    <row r="12" spans="1:4" x14ac:dyDescent="0.35">
      <c r="A12" t="s">
        <v>49025</v>
      </c>
      <c r="B12" t="s">
        <v>49535</v>
      </c>
      <c r="C12" s="96" t="s">
        <v>50041</v>
      </c>
      <c r="D12" s="98">
        <v>572.14569999999992</v>
      </c>
    </row>
    <row r="13" spans="1:4" x14ac:dyDescent="0.35">
      <c r="A13" t="s">
        <v>49026</v>
      </c>
      <c r="B13" t="s">
        <v>49536</v>
      </c>
      <c r="C13" s="96" t="s">
        <v>50041</v>
      </c>
      <c r="D13" s="98">
        <v>637.38289999999995</v>
      </c>
    </row>
    <row r="14" spans="1:4" x14ac:dyDescent="0.35">
      <c r="A14" t="s">
        <v>49027</v>
      </c>
      <c r="B14" t="s">
        <v>49537</v>
      </c>
      <c r="C14" s="96" t="s">
        <v>50041</v>
      </c>
      <c r="D14" s="98">
        <v>637.38289999999995</v>
      </c>
    </row>
    <row r="15" spans="1:4" x14ac:dyDescent="0.35">
      <c r="A15" t="s">
        <v>49028</v>
      </c>
      <c r="B15" t="s">
        <v>49538</v>
      </c>
      <c r="C15" s="96" t="s">
        <v>50041</v>
      </c>
      <c r="D15" s="98">
        <v>603.83049999999992</v>
      </c>
    </row>
    <row r="16" spans="1:4" x14ac:dyDescent="0.35">
      <c r="A16" t="s">
        <v>49018</v>
      </c>
      <c r="B16" t="s">
        <v>49528</v>
      </c>
      <c r="C16" s="96" t="s">
        <v>50041</v>
      </c>
      <c r="D16" s="98">
        <v>255.95779999999996</v>
      </c>
    </row>
    <row r="17" spans="1:4" x14ac:dyDescent="0.35">
      <c r="A17" t="s">
        <v>49029</v>
      </c>
      <c r="B17" t="s">
        <v>49539</v>
      </c>
      <c r="C17" s="96" t="s">
        <v>50041</v>
      </c>
      <c r="D17" s="98">
        <v>234.81849999999997</v>
      </c>
    </row>
    <row r="18" spans="1:4" x14ac:dyDescent="0.35">
      <c r="A18" t="s">
        <v>49030</v>
      </c>
      <c r="B18" t="s">
        <v>49540</v>
      </c>
      <c r="C18" s="96" t="s">
        <v>50041</v>
      </c>
      <c r="D18" s="98">
        <v>3421.7008000000005</v>
      </c>
    </row>
    <row r="19" spans="1:4" x14ac:dyDescent="0.35">
      <c r="A19" t="s">
        <v>49031</v>
      </c>
      <c r="B19" t="s">
        <v>49541</v>
      </c>
      <c r="C19" s="96" t="s">
        <v>50041</v>
      </c>
      <c r="D19" s="98">
        <v>268.37090000000001</v>
      </c>
    </row>
    <row r="20" spans="1:4" x14ac:dyDescent="0.35">
      <c r="A20" t="s">
        <v>49032</v>
      </c>
      <c r="B20" t="s">
        <v>49542</v>
      </c>
      <c r="C20" s="96" t="s">
        <v>50041</v>
      </c>
      <c r="D20" s="98">
        <v>2515.9469999999997</v>
      </c>
    </row>
    <row r="21" spans="1:4" x14ac:dyDescent="0.35">
      <c r="A21" t="s">
        <v>49033</v>
      </c>
      <c r="B21" t="s">
        <v>49543</v>
      </c>
      <c r="C21" s="96" t="s">
        <v>50041</v>
      </c>
      <c r="D21" s="98">
        <v>123.4387</v>
      </c>
    </row>
    <row r="22" spans="1:4" x14ac:dyDescent="0.35">
      <c r="A22" t="s">
        <v>49034</v>
      </c>
      <c r="B22" t="s">
        <v>49544</v>
      </c>
      <c r="C22" s="96" t="s">
        <v>50041</v>
      </c>
      <c r="D22" s="98">
        <v>1710.8504000000003</v>
      </c>
    </row>
    <row r="23" spans="1:4" x14ac:dyDescent="0.35">
      <c r="A23" t="s">
        <v>49035</v>
      </c>
      <c r="B23" t="s">
        <v>49545</v>
      </c>
      <c r="C23" s="96" t="s">
        <v>50041</v>
      </c>
      <c r="D23" s="98">
        <v>268.37090000000001</v>
      </c>
    </row>
    <row r="24" spans="1:4" x14ac:dyDescent="0.35">
      <c r="A24" t="s">
        <v>49036</v>
      </c>
      <c r="B24" t="s">
        <v>49546</v>
      </c>
      <c r="C24" s="96" t="s">
        <v>50041</v>
      </c>
      <c r="D24" s="98">
        <v>17368.470699999998</v>
      </c>
    </row>
    <row r="25" spans="1:4" x14ac:dyDescent="0.35">
      <c r="A25" t="s">
        <v>49037</v>
      </c>
      <c r="B25" t="s">
        <v>49547</v>
      </c>
      <c r="C25" s="96" t="s">
        <v>50041</v>
      </c>
      <c r="D25" s="98">
        <v>5870.5590999999995</v>
      </c>
    </row>
    <row r="26" spans="1:4" x14ac:dyDescent="0.35">
      <c r="A26" t="s">
        <v>49038</v>
      </c>
      <c r="B26" t="s">
        <v>49548</v>
      </c>
      <c r="C26" s="96" t="s">
        <v>50041</v>
      </c>
      <c r="D26" s="98">
        <v>1509.5681999999999</v>
      </c>
    </row>
    <row r="27" spans="1:4" x14ac:dyDescent="0.35">
      <c r="A27" t="s">
        <v>49039</v>
      </c>
      <c r="B27" t="s">
        <v>49549</v>
      </c>
      <c r="C27" s="96" t="s">
        <v>50041</v>
      </c>
      <c r="D27" s="98">
        <v>1006.3788</v>
      </c>
    </row>
    <row r="28" spans="1:4" x14ac:dyDescent="0.35">
      <c r="A28" t="s">
        <v>49040</v>
      </c>
      <c r="B28" t="s">
        <v>49550</v>
      </c>
      <c r="C28" s="96" t="s">
        <v>50041</v>
      </c>
      <c r="D28" s="98">
        <v>503.18939999999998</v>
      </c>
    </row>
    <row r="29" spans="1:4" x14ac:dyDescent="0.35">
      <c r="A29" t="s">
        <v>49041</v>
      </c>
      <c r="B29" t="s">
        <v>49551</v>
      </c>
      <c r="C29" s="96" t="s">
        <v>50041</v>
      </c>
      <c r="D29" s="98">
        <v>754.78409999999997</v>
      </c>
    </row>
    <row r="30" spans="1:4" x14ac:dyDescent="0.35">
      <c r="A30" t="s">
        <v>49042</v>
      </c>
      <c r="B30" t="s">
        <v>49552</v>
      </c>
      <c r="C30" s="96" t="s">
        <v>50041</v>
      </c>
      <c r="D30" s="98">
        <v>503.18939999999998</v>
      </c>
    </row>
    <row r="31" spans="1:4" x14ac:dyDescent="0.35">
      <c r="A31" t="s">
        <v>49043</v>
      </c>
      <c r="B31" t="s">
        <v>49553</v>
      </c>
      <c r="C31" s="96" t="s">
        <v>50041</v>
      </c>
      <c r="D31" s="98">
        <v>251.59469999999999</v>
      </c>
    </row>
    <row r="32" spans="1:4" x14ac:dyDescent="0.35">
      <c r="A32" t="s">
        <v>49044</v>
      </c>
      <c r="B32" t="s">
        <v>49554</v>
      </c>
      <c r="C32" s="96" t="s">
        <v>50041</v>
      </c>
      <c r="D32" s="98">
        <v>181.14110000000002</v>
      </c>
    </row>
    <row r="33" spans="1:4" x14ac:dyDescent="0.35">
      <c r="A33" t="s">
        <v>49045</v>
      </c>
      <c r="B33" t="s">
        <v>49555</v>
      </c>
      <c r="C33" s="96" t="s">
        <v>50041</v>
      </c>
      <c r="D33" s="98">
        <v>126.78749999999999</v>
      </c>
    </row>
    <row r="34" spans="1:4" x14ac:dyDescent="0.35">
      <c r="A34" t="s">
        <v>49046</v>
      </c>
      <c r="B34" t="s">
        <v>49556</v>
      </c>
      <c r="C34" s="96" t="s">
        <v>50041</v>
      </c>
      <c r="D34" s="98">
        <v>64.899100000000004</v>
      </c>
    </row>
    <row r="35" spans="1:4" x14ac:dyDescent="0.35">
      <c r="A35" t="s">
        <v>49047</v>
      </c>
      <c r="B35" t="s">
        <v>49557</v>
      </c>
      <c r="C35" s="96" t="s">
        <v>50041</v>
      </c>
      <c r="D35" s="98">
        <v>136.85</v>
      </c>
    </row>
    <row r="36" spans="1:4" x14ac:dyDescent="0.35">
      <c r="A36" t="s">
        <v>49048</v>
      </c>
      <c r="B36" t="s">
        <v>49558</v>
      </c>
      <c r="C36" s="96" t="s">
        <v>50041</v>
      </c>
      <c r="D36" s="98">
        <v>106.66249999999999</v>
      </c>
    </row>
    <row r="37" spans="1:4" x14ac:dyDescent="0.35">
      <c r="A37" t="s">
        <v>49049</v>
      </c>
      <c r="B37" t="s">
        <v>49559</v>
      </c>
      <c r="C37" s="96" t="s">
        <v>50041</v>
      </c>
      <c r="D37" s="98">
        <v>93.235099999999989</v>
      </c>
    </row>
    <row r="38" spans="1:4" x14ac:dyDescent="0.35">
      <c r="A38" t="s">
        <v>49050</v>
      </c>
      <c r="B38" t="s">
        <v>49560</v>
      </c>
      <c r="C38" s="96" t="s">
        <v>50041</v>
      </c>
      <c r="D38" s="98">
        <v>48.122899999999994</v>
      </c>
    </row>
    <row r="39" spans="1:4" x14ac:dyDescent="0.35">
      <c r="A39" t="s">
        <v>49051</v>
      </c>
      <c r="B39" t="s">
        <v>49561</v>
      </c>
      <c r="C39" s="96" t="s">
        <v>50041</v>
      </c>
      <c r="D39" s="98">
        <v>1509.5681999999999</v>
      </c>
    </row>
    <row r="40" spans="1:4" x14ac:dyDescent="0.35">
      <c r="A40" t="s">
        <v>49052</v>
      </c>
      <c r="B40" t="s">
        <v>49562</v>
      </c>
      <c r="C40" s="96" t="s">
        <v>50041</v>
      </c>
      <c r="D40" s="98">
        <v>1006.3788</v>
      </c>
    </row>
    <row r="41" spans="1:4" x14ac:dyDescent="0.35">
      <c r="A41" t="s">
        <v>49053</v>
      </c>
      <c r="B41" t="s">
        <v>49563</v>
      </c>
      <c r="C41" s="96" t="s">
        <v>50041</v>
      </c>
      <c r="D41" s="98">
        <v>503.18939999999998</v>
      </c>
    </row>
    <row r="42" spans="1:4" x14ac:dyDescent="0.35">
      <c r="A42" t="s">
        <v>49054</v>
      </c>
      <c r="B42" t="s">
        <v>49564</v>
      </c>
      <c r="C42" s="96" t="s">
        <v>50041</v>
      </c>
      <c r="D42" s="98">
        <v>754.78409999999997</v>
      </c>
    </row>
    <row r="43" spans="1:4" x14ac:dyDescent="0.35">
      <c r="A43" t="s">
        <v>49055</v>
      </c>
      <c r="B43" t="s">
        <v>49565</v>
      </c>
      <c r="C43" s="96" t="s">
        <v>50041</v>
      </c>
      <c r="D43" s="98">
        <v>503.18939999999998</v>
      </c>
    </row>
    <row r="44" spans="1:4" x14ac:dyDescent="0.35">
      <c r="A44" t="s">
        <v>49056</v>
      </c>
      <c r="B44" t="s">
        <v>49566</v>
      </c>
      <c r="C44" s="96" t="s">
        <v>50041</v>
      </c>
      <c r="D44" s="98">
        <v>301.90720000000005</v>
      </c>
    </row>
    <row r="45" spans="1:4" x14ac:dyDescent="0.35">
      <c r="A45" t="s">
        <v>49057</v>
      </c>
      <c r="B45" t="s">
        <v>49567</v>
      </c>
      <c r="C45" s="96" t="s">
        <v>50041</v>
      </c>
      <c r="D45" s="98">
        <v>251.59469999999999</v>
      </c>
    </row>
    <row r="46" spans="1:4" x14ac:dyDescent="0.35">
      <c r="A46" t="s">
        <v>49058</v>
      </c>
      <c r="B46" t="s">
        <v>49568</v>
      </c>
      <c r="C46" s="96" t="s">
        <v>50041</v>
      </c>
      <c r="D46" s="98">
        <v>845.36270000000013</v>
      </c>
    </row>
    <row r="47" spans="1:4" x14ac:dyDescent="0.35">
      <c r="A47" t="s">
        <v>49059</v>
      </c>
      <c r="B47" t="s">
        <v>49569</v>
      </c>
      <c r="C47" s="96" t="s">
        <v>50041</v>
      </c>
      <c r="D47" s="98">
        <v>563.58050000000003</v>
      </c>
    </row>
    <row r="48" spans="1:4" x14ac:dyDescent="0.35">
      <c r="A48" t="s">
        <v>49060</v>
      </c>
      <c r="B48" t="s">
        <v>49570</v>
      </c>
      <c r="C48" s="96" t="s">
        <v>50041</v>
      </c>
      <c r="D48" s="98">
        <v>281.78219999999999</v>
      </c>
    </row>
    <row r="49" spans="1:4" x14ac:dyDescent="0.35">
      <c r="A49" t="s">
        <v>49061</v>
      </c>
      <c r="B49" t="s">
        <v>49571</v>
      </c>
      <c r="C49" s="96" t="s">
        <v>50041</v>
      </c>
      <c r="D49" s="98">
        <v>845.36270000000013</v>
      </c>
    </row>
    <row r="50" spans="1:4" x14ac:dyDescent="0.35">
      <c r="A50" t="s">
        <v>49062</v>
      </c>
      <c r="B50" t="s">
        <v>49572</v>
      </c>
      <c r="C50" s="96" t="s">
        <v>50041</v>
      </c>
      <c r="D50" s="98">
        <v>563.58050000000003</v>
      </c>
    </row>
    <row r="51" spans="1:4" x14ac:dyDescent="0.35">
      <c r="A51" t="s">
        <v>49063</v>
      </c>
      <c r="B51" t="s">
        <v>49573</v>
      </c>
      <c r="C51" s="96" t="s">
        <v>50041</v>
      </c>
      <c r="D51" s="98">
        <v>281.78219999999999</v>
      </c>
    </row>
    <row r="52" spans="1:4" x14ac:dyDescent="0.35">
      <c r="A52" t="s">
        <v>49064</v>
      </c>
      <c r="B52" t="s">
        <v>49574</v>
      </c>
      <c r="C52" s="96" t="s">
        <v>50041</v>
      </c>
      <c r="D52" s="98">
        <v>845.36270000000013</v>
      </c>
    </row>
    <row r="53" spans="1:4" x14ac:dyDescent="0.35">
      <c r="A53" t="s">
        <v>49065</v>
      </c>
      <c r="B53" t="s">
        <v>49575</v>
      </c>
      <c r="C53" s="96" t="s">
        <v>50041</v>
      </c>
      <c r="D53" s="98">
        <v>563.58050000000003</v>
      </c>
    </row>
    <row r="54" spans="1:4" x14ac:dyDescent="0.35">
      <c r="A54" t="s">
        <v>49066</v>
      </c>
      <c r="B54" t="s">
        <v>49576</v>
      </c>
      <c r="C54" s="96" t="s">
        <v>50041</v>
      </c>
      <c r="D54" s="98">
        <v>281.78219999999999</v>
      </c>
    </row>
    <row r="55" spans="1:4" x14ac:dyDescent="0.35">
      <c r="A55" t="s">
        <v>49067</v>
      </c>
      <c r="B55" t="s">
        <v>49577</v>
      </c>
      <c r="C55" s="96" t="s">
        <v>50041</v>
      </c>
      <c r="D55" s="98">
        <v>201.28219999999999</v>
      </c>
    </row>
    <row r="56" spans="1:4" x14ac:dyDescent="0.35">
      <c r="A56" t="s">
        <v>49068</v>
      </c>
      <c r="B56" t="s">
        <v>49578</v>
      </c>
      <c r="C56" s="96" t="s">
        <v>50041</v>
      </c>
      <c r="D56" s="98">
        <v>553.51800000000003</v>
      </c>
    </row>
    <row r="57" spans="1:4" x14ac:dyDescent="0.35">
      <c r="A57" t="s">
        <v>49069</v>
      </c>
      <c r="B57" t="s">
        <v>49579</v>
      </c>
      <c r="C57" s="96" t="s">
        <v>50041</v>
      </c>
      <c r="D57" s="98">
        <v>369.01199999999994</v>
      </c>
    </row>
    <row r="58" spans="1:4" x14ac:dyDescent="0.35">
      <c r="A58" t="s">
        <v>49070</v>
      </c>
      <c r="B58" t="s">
        <v>49580</v>
      </c>
      <c r="C58" s="96" t="s">
        <v>50041</v>
      </c>
      <c r="D58" s="98">
        <v>184.50599999999997</v>
      </c>
    </row>
    <row r="59" spans="1:4" x14ac:dyDescent="0.35">
      <c r="A59" t="s">
        <v>49071</v>
      </c>
      <c r="B59" t="s">
        <v>49581</v>
      </c>
      <c r="C59" s="96" t="s">
        <v>50041</v>
      </c>
      <c r="D59" s="98">
        <v>553.51800000000003</v>
      </c>
    </row>
    <row r="60" spans="1:4" x14ac:dyDescent="0.35">
      <c r="A60" t="s">
        <v>49072</v>
      </c>
      <c r="B60" t="s">
        <v>49582</v>
      </c>
      <c r="C60" s="96" t="s">
        <v>50041</v>
      </c>
      <c r="D60" s="98">
        <v>369.01199999999994</v>
      </c>
    </row>
    <row r="61" spans="1:4" x14ac:dyDescent="0.35">
      <c r="A61" t="s">
        <v>49073</v>
      </c>
      <c r="B61" t="s">
        <v>49583</v>
      </c>
      <c r="C61" s="96" t="s">
        <v>50041</v>
      </c>
      <c r="D61" s="98">
        <v>184.50599999999997</v>
      </c>
    </row>
    <row r="62" spans="1:4" x14ac:dyDescent="0.35">
      <c r="A62" t="s">
        <v>49074</v>
      </c>
      <c r="B62" t="s">
        <v>49584</v>
      </c>
      <c r="C62" s="96" t="s">
        <v>50041</v>
      </c>
      <c r="D62" s="98">
        <v>106.66249999999999</v>
      </c>
    </row>
    <row r="63" spans="1:4" x14ac:dyDescent="0.35">
      <c r="A63" t="s">
        <v>49075</v>
      </c>
      <c r="B63" t="s">
        <v>49585</v>
      </c>
      <c r="C63" s="96" t="s">
        <v>50041</v>
      </c>
      <c r="D63" s="98">
        <v>301.90720000000005</v>
      </c>
    </row>
    <row r="64" spans="1:4" x14ac:dyDescent="0.35">
      <c r="A64" t="s">
        <v>49076</v>
      </c>
      <c r="B64" t="s">
        <v>49586</v>
      </c>
      <c r="C64" s="96" t="s">
        <v>50041</v>
      </c>
      <c r="D64" s="98">
        <v>301.90720000000005</v>
      </c>
    </row>
    <row r="65" spans="1:4" x14ac:dyDescent="0.35">
      <c r="A65" t="s">
        <v>49077</v>
      </c>
      <c r="B65" t="s">
        <v>49587</v>
      </c>
      <c r="C65" s="96" t="s">
        <v>50041</v>
      </c>
      <c r="D65" s="98">
        <v>201.28219999999999</v>
      </c>
    </row>
    <row r="66" spans="1:4" x14ac:dyDescent="0.35">
      <c r="A66" t="s">
        <v>49078</v>
      </c>
      <c r="B66" t="s">
        <v>49588</v>
      </c>
      <c r="C66" s="96" t="s">
        <v>50041</v>
      </c>
      <c r="D66" s="98">
        <v>106.66249999999999</v>
      </c>
    </row>
    <row r="67" spans="1:4" x14ac:dyDescent="0.35">
      <c r="A67" t="s">
        <v>49079</v>
      </c>
      <c r="B67" t="s">
        <v>49589</v>
      </c>
      <c r="C67" s="96" t="s">
        <v>50041</v>
      </c>
      <c r="D67" s="98">
        <v>301.90720000000005</v>
      </c>
    </row>
    <row r="68" spans="1:4" x14ac:dyDescent="0.35">
      <c r="A68" t="s">
        <v>49080</v>
      </c>
      <c r="B68" t="s">
        <v>49590</v>
      </c>
      <c r="C68" s="96" t="s">
        <v>50041</v>
      </c>
      <c r="D68" s="98">
        <v>201.28219999999999</v>
      </c>
    </row>
    <row r="69" spans="1:4" x14ac:dyDescent="0.35">
      <c r="A69" t="s">
        <v>49081</v>
      </c>
      <c r="B69" t="s">
        <v>49591</v>
      </c>
      <c r="C69" s="96" t="s">
        <v>50041</v>
      </c>
      <c r="D69" s="98">
        <v>106.66249999999999</v>
      </c>
    </row>
    <row r="70" spans="1:4" x14ac:dyDescent="0.35">
      <c r="A70" t="s">
        <v>49082</v>
      </c>
      <c r="B70" t="s">
        <v>49592</v>
      </c>
      <c r="C70" s="96" t="s">
        <v>50041</v>
      </c>
      <c r="D70" s="98">
        <v>301.90720000000005</v>
      </c>
    </row>
    <row r="71" spans="1:4" x14ac:dyDescent="0.35">
      <c r="A71" t="s">
        <v>49083</v>
      </c>
      <c r="B71" t="s">
        <v>49593</v>
      </c>
      <c r="C71" s="96" t="s">
        <v>50041</v>
      </c>
      <c r="D71" s="98">
        <v>201.28219999999999</v>
      </c>
    </row>
    <row r="72" spans="1:4" x14ac:dyDescent="0.35">
      <c r="A72" t="s">
        <v>49084</v>
      </c>
      <c r="B72" t="s">
        <v>49594</v>
      </c>
      <c r="C72" s="96" t="s">
        <v>50041</v>
      </c>
      <c r="D72" s="98">
        <v>106.66249999999999</v>
      </c>
    </row>
    <row r="73" spans="1:4" x14ac:dyDescent="0.35">
      <c r="A73" t="s">
        <v>49085</v>
      </c>
      <c r="B73" t="s">
        <v>49595</v>
      </c>
      <c r="C73" s="96" t="s">
        <v>50041</v>
      </c>
      <c r="D73" s="98">
        <v>301.90720000000005</v>
      </c>
    </row>
    <row r="74" spans="1:4" x14ac:dyDescent="0.35">
      <c r="A74" t="s">
        <v>49086</v>
      </c>
      <c r="B74" t="s">
        <v>49596</v>
      </c>
      <c r="C74" s="96" t="s">
        <v>50041</v>
      </c>
      <c r="D74" s="98">
        <v>201.28219999999999</v>
      </c>
    </row>
    <row r="75" spans="1:4" x14ac:dyDescent="0.35">
      <c r="A75" t="s">
        <v>49087</v>
      </c>
      <c r="B75" t="s">
        <v>49597</v>
      </c>
      <c r="C75" s="96" t="s">
        <v>50041</v>
      </c>
      <c r="D75" s="98">
        <v>201.28219999999999</v>
      </c>
    </row>
    <row r="76" spans="1:4" x14ac:dyDescent="0.35">
      <c r="A76" t="s">
        <v>49088</v>
      </c>
      <c r="B76" t="s">
        <v>49598</v>
      </c>
      <c r="C76" s="96" t="s">
        <v>50041</v>
      </c>
      <c r="D76" s="98">
        <v>106.66249999999999</v>
      </c>
    </row>
    <row r="77" spans="1:4" x14ac:dyDescent="0.35">
      <c r="A77" t="s">
        <v>49089</v>
      </c>
      <c r="B77" t="s">
        <v>49599</v>
      </c>
      <c r="C77" s="96" t="s">
        <v>50041</v>
      </c>
      <c r="D77" s="98">
        <v>301.90720000000005</v>
      </c>
    </row>
    <row r="78" spans="1:4" x14ac:dyDescent="0.35">
      <c r="A78" t="s">
        <v>49090</v>
      </c>
      <c r="B78" t="s">
        <v>49600</v>
      </c>
      <c r="C78" s="96" t="s">
        <v>50041</v>
      </c>
      <c r="D78" s="98">
        <v>301.90720000000005</v>
      </c>
    </row>
    <row r="79" spans="1:4" x14ac:dyDescent="0.35">
      <c r="A79" t="s">
        <v>49091</v>
      </c>
      <c r="B79" t="s">
        <v>49601</v>
      </c>
      <c r="C79" s="96" t="s">
        <v>50041</v>
      </c>
      <c r="D79" s="98">
        <v>201.28219999999999</v>
      </c>
    </row>
    <row r="80" spans="1:4" x14ac:dyDescent="0.35">
      <c r="A80" t="s">
        <v>49092</v>
      </c>
      <c r="B80" t="s">
        <v>49602</v>
      </c>
      <c r="C80" s="96" t="s">
        <v>50041</v>
      </c>
      <c r="D80" s="98">
        <v>106.66249999999999</v>
      </c>
    </row>
    <row r="81" spans="1:4" x14ac:dyDescent="0.35">
      <c r="A81" t="s">
        <v>49093</v>
      </c>
      <c r="B81" t="s">
        <v>49603</v>
      </c>
      <c r="C81" s="96" t="s">
        <v>50041</v>
      </c>
      <c r="D81" s="98">
        <v>301.90720000000005</v>
      </c>
    </row>
    <row r="82" spans="1:4" x14ac:dyDescent="0.35">
      <c r="A82" t="s">
        <v>49094</v>
      </c>
      <c r="B82" t="s">
        <v>49604</v>
      </c>
      <c r="C82" s="96" t="s">
        <v>50041</v>
      </c>
      <c r="D82" s="98">
        <v>201.28219999999999</v>
      </c>
    </row>
    <row r="83" spans="1:4" x14ac:dyDescent="0.35">
      <c r="A83" t="s">
        <v>49095</v>
      </c>
      <c r="B83" t="s">
        <v>49605</v>
      </c>
      <c r="C83" s="96" t="s">
        <v>50041</v>
      </c>
      <c r="D83" s="98">
        <v>106.66249999999999</v>
      </c>
    </row>
    <row r="84" spans="1:4" x14ac:dyDescent="0.35">
      <c r="A84" t="s">
        <v>49096</v>
      </c>
      <c r="B84" t="s">
        <v>49606</v>
      </c>
      <c r="C84" s="96" t="s">
        <v>50041</v>
      </c>
      <c r="D84" s="98">
        <v>201.28219999999999</v>
      </c>
    </row>
    <row r="85" spans="1:4" x14ac:dyDescent="0.35">
      <c r="A85" t="s">
        <v>49097</v>
      </c>
      <c r="B85" t="s">
        <v>49607</v>
      </c>
      <c r="C85" s="96" t="s">
        <v>50041</v>
      </c>
      <c r="D85" s="98">
        <v>301.90720000000005</v>
      </c>
    </row>
    <row r="86" spans="1:4" x14ac:dyDescent="0.35">
      <c r="A86" t="s">
        <v>49098</v>
      </c>
      <c r="B86" t="s">
        <v>49608</v>
      </c>
      <c r="C86" s="96" t="s">
        <v>50041</v>
      </c>
      <c r="D86" s="98">
        <v>201.28219999999999</v>
      </c>
    </row>
    <row r="87" spans="1:4" x14ac:dyDescent="0.35">
      <c r="A87" t="s">
        <v>49099</v>
      </c>
      <c r="B87" t="s">
        <v>49609</v>
      </c>
      <c r="C87" s="96" t="s">
        <v>50041</v>
      </c>
      <c r="D87" s="98">
        <v>106.66249999999999</v>
      </c>
    </row>
    <row r="88" spans="1:4" x14ac:dyDescent="0.35">
      <c r="A88" t="s">
        <v>49100</v>
      </c>
      <c r="B88" t="s">
        <v>49610</v>
      </c>
      <c r="C88" s="96" t="s">
        <v>50041</v>
      </c>
      <c r="D88" s="98">
        <v>301.90720000000005</v>
      </c>
    </row>
    <row r="89" spans="1:4" x14ac:dyDescent="0.35">
      <c r="A89" t="s">
        <v>49101</v>
      </c>
      <c r="B89" t="s">
        <v>49611</v>
      </c>
      <c r="C89" s="96" t="s">
        <v>50041</v>
      </c>
      <c r="D89" s="98">
        <v>201.28219999999999</v>
      </c>
    </row>
    <row r="90" spans="1:4" x14ac:dyDescent="0.35">
      <c r="A90" t="s">
        <v>49102</v>
      </c>
      <c r="B90" t="s">
        <v>49612</v>
      </c>
      <c r="C90" s="96" t="s">
        <v>50041</v>
      </c>
      <c r="D90" s="98">
        <v>106.66249999999999</v>
      </c>
    </row>
    <row r="91" spans="1:4" x14ac:dyDescent="0.35">
      <c r="A91" t="s">
        <v>49103</v>
      </c>
      <c r="B91" t="s">
        <v>49613</v>
      </c>
      <c r="C91" s="96" t="s">
        <v>50041</v>
      </c>
      <c r="D91" s="98">
        <v>301.90720000000005</v>
      </c>
    </row>
    <row r="92" spans="1:4" x14ac:dyDescent="0.35">
      <c r="A92" t="s">
        <v>49104</v>
      </c>
      <c r="B92" t="s">
        <v>49614</v>
      </c>
      <c r="C92" s="96" t="s">
        <v>50041</v>
      </c>
      <c r="D92" s="98">
        <v>201.28219999999999</v>
      </c>
    </row>
    <row r="93" spans="1:4" x14ac:dyDescent="0.35">
      <c r="A93" t="s">
        <v>49105</v>
      </c>
      <c r="B93" t="s">
        <v>49615</v>
      </c>
      <c r="C93" s="96" t="s">
        <v>50041</v>
      </c>
      <c r="D93" s="98">
        <v>106.66249999999999</v>
      </c>
    </row>
    <row r="94" spans="1:4" x14ac:dyDescent="0.35">
      <c r="A94" t="s">
        <v>49106</v>
      </c>
      <c r="B94" t="s">
        <v>49616</v>
      </c>
      <c r="C94" s="96" t="s">
        <v>50041</v>
      </c>
      <c r="D94" s="98">
        <v>301.90720000000005</v>
      </c>
    </row>
    <row r="95" spans="1:4" x14ac:dyDescent="0.35">
      <c r="A95" t="s">
        <v>49107</v>
      </c>
      <c r="B95" t="s">
        <v>49617</v>
      </c>
      <c r="C95" s="96" t="s">
        <v>50041</v>
      </c>
      <c r="D95" s="98">
        <v>106.66249999999999</v>
      </c>
    </row>
    <row r="96" spans="1:4" x14ac:dyDescent="0.35">
      <c r="A96" t="s">
        <v>49108</v>
      </c>
      <c r="B96" t="s">
        <v>49618</v>
      </c>
      <c r="C96" s="96" t="s">
        <v>50041</v>
      </c>
      <c r="D96" s="98">
        <v>201.28219999999999</v>
      </c>
    </row>
    <row r="97" spans="1:4" x14ac:dyDescent="0.35">
      <c r="A97" t="s">
        <v>49109</v>
      </c>
      <c r="B97" t="s">
        <v>49619</v>
      </c>
      <c r="C97" s="96" t="s">
        <v>50041</v>
      </c>
      <c r="D97" s="98">
        <v>106.66249999999999</v>
      </c>
    </row>
    <row r="98" spans="1:4" x14ac:dyDescent="0.35">
      <c r="A98" t="s">
        <v>49110</v>
      </c>
      <c r="B98" t="s">
        <v>49620</v>
      </c>
      <c r="C98" s="96" t="s">
        <v>50041</v>
      </c>
      <c r="D98" s="98">
        <v>301.90720000000005</v>
      </c>
    </row>
    <row r="99" spans="1:4" x14ac:dyDescent="0.35">
      <c r="A99" t="s">
        <v>49111</v>
      </c>
      <c r="B99" t="s">
        <v>49621</v>
      </c>
      <c r="C99" s="96" t="s">
        <v>50041</v>
      </c>
      <c r="D99" s="98">
        <v>201.28219999999999</v>
      </c>
    </row>
    <row r="100" spans="1:4" x14ac:dyDescent="0.35">
      <c r="A100" t="s">
        <v>49112</v>
      </c>
      <c r="B100" t="s">
        <v>49622</v>
      </c>
      <c r="C100" s="96" t="s">
        <v>50041</v>
      </c>
      <c r="D100" s="98">
        <v>106.66249999999999</v>
      </c>
    </row>
    <row r="101" spans="1:4" x14ac:dyDescent="0.35">
      <c r="A101" t="s">
        <v>49113</v>
      </c>
      <c r="B101" t="s">
        <v>49623</v>
      </c>
      <c r="C101" s="96" t="s">
        <v>50041</v>
      </c>
      <c r="D101" s="98">
        <v>301.90720000000005</v>
      </c>
    </row>
    <row r="102" spans="1:4" x14ac:dyDescent="0.35">
      <c r="A102" t="s">
        <v>49114</v>
      </c>
      <c r="B102" t="s">
        <v>49624</v>
      </c>
      <c r="C102" s="96" t="s">
        <v>50041</v>
      </c>
      <c r="D102" s="98">
        <v>201.28219999999999</v>
      </c>
    </row>
    <row r="103" spans="1:4" x14ac:dyDescent="0.35">
      <c r="A103" t="s">
        <v>49115</v>
      </c>
      <c r="B103" t="s">
        <v>49625</v>
      </c>
      <c r="C103" s="96" t="s">
        <v>50041</v>
      </c>
      <c r="D103" s="98">
        <v>106.66249999999999</v>
      </c>
    </row>
    <row r="104" spans="1:4" x14ac:dyDescent="0.35">
      <c r="A104" t="s">
        <v>49116</v>
      </c>
      <c r="B104" t="s">
        <v>49626</v>
      </c>
      <c r="C104" s="96" t="s">
        <v>50041</v>
      </c>
      <c r="D104" s="98">
        <v>301.90720000000005</v>
      </c>
    </row>
    <row r="105" spans="1:4" x14ac:dyDescent="0.35">
      <c r="A105" t="s">
        <v>49117</v>
      </c>
      <c r="B105" t="s">
        <v>49627</v>
      </c>
      <c r="C105" s="96" t="s">
        <v>50041</v>
      </c>
      <c r="D105" s="98">
        <v>201.28219999999999</v>
      </c>
    </row>
    <row r="106" spans="1:4" x14ac:dyDescent="0.35">
      <c r="A106" t="s">
        <v>49118</v>
      </c>
      <c r="B106" t="s">
        <v>49628</v>
      </c>
      <c r="C106" s="96" t="s">
        <v>50041</v>
      </c>
      <c r="D106" s="98">
        <v>301.90720000000005</v>
      </c>
    </row>
    <row r="107" spans="1:4" x14ac:dyDescent="0.35">
      <c r="A107" t="s">
        <v>49119</v>
      </c>
      <c r="B107" t="s">
        <v>49629</v>
      </c>
      <c r="C107" s="96" t="s">
        <v>50041</v>
      </c>
      <c r="D107" s="98">
        <v>106.66249999999999</v>
      </c>
    </row>
    <row r="108" spans="1:4" x14ac:dyDescent="0.35">
      <c r="A108" t="s">
        <v>49120</v>
      </c>
      <c r="B108" t="s">
        <v>49630</v>
      </c>
      <c r="C108" s="96" t="s">
        <v>50041</v>
      </c>
      <c r="D108" s="98">
        <v>301.90720000000005</v>
      </c>
    </row>
    <row r="109" spans="1:4" x14ac:dyDescent="0.35">
      <c r="A109" t="s">
        <v>49121</v>
      </c>
      <c r="B109" t="s">
        <v>49631</v>
      </c>
      <c r="C109" s="96" t="s">
        <v>50041</v>
      </c>
      <c r="D109" s="98">
        <v>201.28219999999999</v>
      </c>
    </row>
    <row r="110" spans="1:4" x14ac:dyDescent="0.35">
      <c r="A110" t="s">
        <v>49122</v>
      </c>
      <c r="B110" t="s">
        <v>49632</v>
      </c>
      <c r="C110" s="96" t="s">
        <v>50041</v>
      </c>
      <c r="D110" s="98">
        <v>106.66249999999999</v>
      </c>
    </row>
    <row r="111" spans="1:4" x14ac:dyDescent="0.35">
      <c r="A111" t="s">
        <v>49123</v>
      </c>
      <c r="B111" t="s">
        <v>49633</v>
      </c>
      <c r="C111" s="96" t="s">
        <v>50041</v>
      </c>
      <c r="D111" s="98">
        <v>754.78409999999997</v>
      </c>
    </row>
    <row r="112" spans="1:4" x14ac:dyDescent="0.35">
      <c r="A112" t="s">
        <v>49124</v>
      </c>
      <c r="B112" t="s">
        <v>49634</v>
      </c>
      <c r="C112" s="96" t="s">
        <v>50041</v>
      </c>
      <c r="D112" s="98">
        <v>503.18939999999998</v>
      </c>
    </row>
    <row r="113" spans="1:4" x14ac:dyDescent="0.35">
      <c r="A113" t="s">
        <v>49125</v>
      </c>
      <c r="B113" t="s">
        <v>49635</v>
      </c>
      <c r="C113" s="96" t="s">
        <v>50041</v>
      </c>
      <c r="D113" s="98">
        <v>251.59469999999999</v>
      </c>
    </row>
    <row r="114" spans="1:4" x14ac:dyDescent="0.35">
      <c r="A114" t="s">
        <v>49126</v>
      </c>
      <c r="B114" t="s">
        <v>49636</v>
      </c>
      <c r="C114" s="96" t="s">
        <v>50041</v>
      </c>
      <c r="D114" s="98">
        <v>352.23579999999998</v>
      </c>
    </row>
    <row r="115" spans="1:4" x14ac:dyDescent="0.35">
      <c r="A115" t="s">
        <v>49127</v>
      </c>
      <c r="B115" t="s">
        <v>49637</v>
      </c>
      <c r="C115" s="96" t="s">
        <v>50041</v>
      </c>
      <c r="D115" s="98">
        <v>234.81849999999997</v>
      </c>
    </row>
    <row r="116" spans="1:4" x14ac:dyDescent="0.35">
      <c r="A116" t="s">
        <v>49128</v>
      </c>
      <c r="B116" t="s">
        <v>49638</v>
      </c>
      <c r="C116" s="96" t="s">
        <v>50041</v>
      </c>
      <c r="D116" s="98">
        <v>123.4387</v>
      </c>
    </row>
    <row r="117" spans="1:4" x14ac:dyDescent="0.35">
      <c r="A117" t="s">
        <v>49129</v>
      </c>
      <c r="B117" t="s">
        <v>49639</v>
      </c>
      <c r="C117" s="96" t="s">
        <v>50041</v>
      </c>
      <c r="D117" s="98">
        <v>201.28219999999999</v>
      </c>
    </row>
    <row r="118" spans="1:4" x14ac:dyDescent="0.35">
      <c r="A118" t="s">
        <v>49130</v>
      </c>
      <c r="B118" t="s">
        <v>49640</v>
      </c>
      <c r="C118" s="96" t="s">
        <v>50041</v>
      </c>
      <c r="D118" s="98">
        <v>1056.7074</v>
      </c>
    </row>
    <row r="119" spans="1:4" x14ac:dyDescent="0.35">
      <c r="A119" t="s">
        <v>49131</v>
      </c>
      <c r="B119" t="s">
        <v>49641</v>
      </c>
      <c r="C119" s="96" t="s">
        <v>50041</v>
      </c>
      <c r="D119" s="98">
        <v>704.47159999999997</v>
      </c>
    </row>
    <row r="120" spans="1:4" x14ac:dyDescent="0.35">
      <c r="A120" t="s">
        <v>49132</v>
      </c>
      <c r="B120" t="s">
        <v>49642</v>
      </c>
      <c r="C120" s="96" t="s">
        <v>50041</v>
      </c>
      <c r="D120" s="98">
        <v>352.23579999999998</v>
      </c>
    </row>
    <row r="121" spans="1:4" x14ac:dyDescent="0.35">
      <c r="A121" t="s">
        <v>49133</v>
      </c>
      <c r="B121" t="s">
        <v>49643</v>
      </c>
      <c r="C121" s="96" t="s">
        <v>50041</v>
      </c>
      <c r="D121" s="98">
        <v>1056.7074</v>
      </c>
    </row>
    <row r="122" spans="1:4" x14ac:dyDescent="0.35">
      <c r="A122" t="s">
        <v>49134</v>
      </c>
      <c r="B122" t="s">
        <v>49644</v>
      </c>
      <c r="C122" s="96" t="s">
        <v>50041</v>
      </c>
      <c r="D122" s="98">
        <v>704.47159999999997</v>
      </c>
    </row>
    <row r="123" spans="1:4" x14ac:dyDescent="0.35">
      <c r="A123" t="s">
        <v>49135</v>
      </c>
      <c r="B123" t="s">
        <v>49645</v>
      </c>
      <c r="C123" s="96" t="s">
        <v>50041</v>
      </c>
      <c r="D123" s="98">
        <v>352.23579999999998</v>
      </c>
    </row>
    <row r="124" spans="1:4" x14ac:dyDescent="0.35">
      <c r="A124" t="s">
        <v>49136</v>
      </c>
      <c r="B124" t="s">
        <v>49646</v>
      </c>
      <c r="C124" s="96" t="s">
        <v>50041</v>
      </c>
      <c r="D124" s="98">
        <v>1056.7074</v>
      </c>
    </row>
    <row r="125" spans="1:4" x14ac:dyDescent="0.35">
      <c r="A125" t="s">
        <v>49137</v>
      </c>
      <c r="B125" t="s">
        <v>49647</v>
      </c>
      <c r="C125" s="96" t="s">
        <v>50041</v>
      </c>
      <c r="D125" s="98">
        <v>704.47159999999997</v>
      </c>
    </row>
    <row r="126" spans="1:4" x14ac:dyDescent="0.35">
      <c r="A126" t="s">
        <v>49138</v>
      </c>
      <c r="B126" t="s">
        <v>49648</v>
      </c>
      <c r="C126" s="96" t="s">
        <v>50041</v>
      </c>
      <c r="D126" s="98">
        <v>352.23579999999998</v>
      </c>
    </row>
    <row r="127" spans="1:4" x14ac:dyDescent="0.35">
      <c r="A127" t="s">
        <v>49139</v>
      </c>
      <c r="B127" t="s">
        <v>49649</v>
      </c>
      <c r="C127" s="96" t="s">
        <v>50041</v>
      </c>
      <c r="D127" s="98">
        <v>362.29829999999998</v>
      </c>
    </row>
    <row r="128" spans="1:4" x14ac:dyDescent="0.35">
      <c r="A128" t="s">
        <v>49140</v>
      </c>
      <c r="B128" t="s">
        <v>49650</v>
      </c>
      <c r="C128" s="96" t="s">
        <v>50041</v>
      </c>
      <c r="D128" s="98">
        <v>106.66249999999999</v>
      </c>
    </row>
    <row r="129" spans="1:4" x14ac:dyDescent="0.35">
      <c r="A129" t="s">
        <v>49141</v>
      </c>
      <c r="B129" t="s">
        <v>49651</v>
      </c>
      <c r="C129" s="96" t="s">
        <v>50041</v>
      </c>
      <c r="D129" s="98">
        <v>241.53219999999999</v>
      </c>
    </row>
    <row r="130" spans="1:4" x14ac:dyDescent="0.35">
      <c r="A130" t="s">
        <v>49142</v>
      </c>
      <c r="B130" t="s">
        <v>49652</v>
      </c>
      <c r="C130" s="96" t="s">
        <v>50041</v>
      </c>
      <c r="D130" s="98">
        <v>126.78749999999999</v>
      </c>
    </row>
    <row r="131" spans="1:4" x14ac:dyDescent="0.35">
      <c r="A131" t="s">
        <v>49143</v>
      </c>
      <c r="B131" t="s">
        <v>49653</v>
      </c>
      <c r="C131" s="96" t="s">
        <v>50041</v>
      </c>
      <c r="D131" s="98">
        <v>181.14110000000002</v>
      </c>
    </row>
    <row r="132" spans="1:4" x14ac:dyDescent="0.35">
      <c r="A132" t="s">
        <v>49144</v>
      </c>
      <c r="B132" t="s">
        <v>49654</v>
      </c>
      <c r="C132" s="96" t="s">
        <v>50041</v>
      </c>
      <c r="D132" s="98">
        <v>126.78749999999999</v>
      </c>
    </row>
    <row r="133" spans="1:4" x14ac:dyDescent="0.35">
      <c r="A133" t="s">
        <v>49145</v>
      </c>
      <c r="B133" t="s">
        <v>49655</v>
      </c>
      <c r="C133" s="96" t="s">
        <v>50041</v>
      </c>
      <c r="D133" s="98">
        <v>64.899100000000004</v>
      </c>
    </row>
    <row r="134" spans="1:4" x14ac:dyDescent="0.35">
      <c r="A134" t="s">
        <v>49146</v>
      </c>
      <c r="B134" t="s">
        <v>49656</v>
      </c>
      <c r="C134" s="96" t="s">
        <v>50041</v>
      </c>
      <c r="D134" s="98">
        <v>181.14110000000002</v>
      </c>
    </row>
    <row r="135" spans="1:4" x14ac:dyDescent="0.35">
      <c r="A135" t="s">
        <v>49147</v>
      </c>
      <c r="B135" t="s">
        <v>49657</v>
      </c>
      <c r="C135" s="96" t="s">
        <v>50041</v>
      </c>
      <c r="D135" s="98">
        <v>126.78749999999999</v>
      </c>
    </row>
    <row r="136" spans="1:4" x14ac:dyDescent="0.35">
      <c r="A136" t="s">
        <v>49148</v>
      </c>
      <c r="B136" t="s">
        <v>49658</v>
      </c>
      <c r="C136" s="96" t="s">
        <v>50041</v>
      </c>
      <c r="D136" s="98">
        <v>64.899100000000004</v>
      </c>
    </row>
    <row r="137" spans="1:4" x14ac:dyDescent="0.35">
      <c r="A137" t="s">
        <v>49149</v>
      </c>
      <c r="B137" t="s">
        <v>49659</v>
      </c>
      <c r="C137" s="96" t="s">
        <v>50041</v>
      </c>
      <c r="D137" s="98">
        <v>181.14110000000002</v>
      </c>
    </row>
    <row r="138" spans="1:4" x14ac:dyDescent="0.35">
      <c r="A138" t="s">
        <v>49150</v>
      </c>
      <c r="B138" t="s">
        <v>49660</v>
      </c>
      <c r="C138" s="96" t="s">
        <v>50041</v>
      </c>
      <c r="D138" s="98">
        <v>126.78749999999999</v>
      </c>
    </row>
    <row r="139" spans="1:4" x14ac:dyDescent="0.35">
      <c r="A139" t="s">
        <v>49151</v>
      </c>
      <c r="B139" t="s">
        <v>49661</v>
      </c>
      <c r="C139" s="96" t="s">
        <v>50041</v>
      </c>
      <c r="D139" s="98">
        <v>301.90720000000005</v>
      </c>
    </row>
    <row r="140" spans="1:4" x14ac:dyDescent="0.35">
      <c r="A140" t="s">
        <v>49152</v>
      </c>
      <c r="B140" t="s">
        <v>49662</v>
      </c>
      <c r="C140" s="96" t="s">
        <v>50041</v>
      </c>
      <c r="D140" s="98">
        <v>64.899100000000004</v>
      </c>
    </row>
    <row r="141" spans="1:4" x14ac:dyDescent="0.35">
      <c r="A141" t="s">
        <v>49153</v>
      </c>
      <c r="B141" t="s">
        <v>49663</v>
      </c>
      <c r="C141" s="96" t="s">
        <v>50041</v>
      </c>
      <c r="D141" s="98">
        <v>181.14110000000002</v>
      </c>
    </row>
    <row r="142" spans="1:4" x14ac:dyDescent="0.35">
      <c r="A142" t="s">
        <v>49154</v>
      </c>
      <c r="B142" t="s">
        <v>49664</v>
      </c>
      <c r="C142" s="96" t="s">
        <v>50041</v>
      </c>
      <c r="D142" s="98">
        <v>126.78749999999999</v>
      </c>
    </row>
    <row r="143" spans="1:4" x14ac:dyDescent="0.35">
      <c r="A143" t="s">
        <v>49155</v>
      </c>
      <c r="B143" t="s">
        <v>49665</v>
      </c>
      <c r="C143" s="96" t="s">
        <v>50041</v>
      </c>
      <c r="D143" s="98">
        <v>64.899100000000004</v>
      </c>
    </row>
    <row r="144" spans="1:4" x14ac:dyDescent="0.35">
      <c r="A144" t="s">
        <v>49156</v>
      </c>
      <c r="B144" t="s">
        <v>49666</v>
      </c>
      <c r="C144" s="96" t="s">
        <v>50041</v>
      </c>
      <c r="D144" s="98">
        <v>181.14110000000002</v>
      </c>
    </row>
    <row r="145" spans="1:4" x14ac:dyDescent="0.35">
      <c r="A145" t="s">
        <v>49157</v>
      </c>
      <c r="B145" t="s">
        <v>49667</v>
      </c>
      <c r="C145" s="96" t="s">
        <v>50041</v>
      </c>
      <c r="D145" s="98">
        <v>126.78749999999999</v>
      </c>
    </row>
    <row r="146" spans="1:4" x14ac:dyDescent="0.35">
      <c r="A146" t="s">
        <v>49158</v>
      </c>
      <c r="B146" t="s">
        <v>49668</v>
      </c>
      <c r="C146" s="96" t="s">
        <v>50041</v>
      </c>
      <c r="D146" s="98">
        <v>64.899100000000004</v>
      </c>
    </row>
    <row r="147" spans="1:4" x14ac:dyDescent="0.35">
      <c r="A147" t="s">
        <v>49159</v>
      </c>
      <c r="B147" t="s">
        <v>49669</v>
      </c>
      <c r="C147" s="96" t="s">
        <v>50041</v>
      </c>
      <c r="D147" s="98">
        <v>181.14110000000002</v>
      </c>
    </row>
    <row r="148" spans="1:4" x14ac:dyDescent="0.35">
      <c r="A148" t="s">
        <v>49160</v>
      </c>
      <c r="B148" t="s">
        <v>49670</v>
      </c>
      <c r="C148" s="96" t="s">
        <v>50041</v>
      </c>
      <c r="D148" s="98">
        <v>126.78749999999999</v>
      </c>
    </row>
    <row r="149" spans="1:4" x14ac:dyDescent="0.35">
      <c r="A149" t="s">
        <v>49161</v>
      </c>
      <c r="B149" t="s">
        <v>49671</v>
      </c>
      <c r="C149" s="96" t="s">
        <v>50041</v>
      </c>
      <c r="D149" s="98">
        <v>64.899100000000004</v>
      </c>
    </row>
    <row r="150" spans="1:4" x14ac:dyDescent="0.35">
      <c r="A150" t="s">
        <v>49162</v>
      </c>
      <c r="B150" t="s">
        <v>49672</v>
      </c>
      <c r="C150" s="96" t="s">
        <v>50041</v>
      </c>
      <c r="D150" s="98">
        <v>201.28219999999999</v>
      </c>
    </row>
    <row r="151" spans="1:4" x14ac:dyDescent="0.35">
      <c r="A151" t="s">
        <v>49163</v>
      </c>
      <c r="B151" t="s">
        <v>49673</v>
      </c>
      <c r="C151" s="96" t="s">
        <v>50041</v>
      </c>
      <c r="D151" s="98">
        <v>106.66249999999999</v>
      </c>
    </row>
    <row r="152" spans="1:4" x14ac:dyDescent="0.35">
      <c r="A152" t="s">
        <v>49164</v>
      </c>
      <c r="B152" t="s">
        <v>49674</v>
      </c>
      <c r="C152" s="96" t="s">
        <v>50041</v>
      </c>
      <c r="D152" s="98">
        <v>903.38709999999992</v>
      </c>
    </row>
    <row r="153" spans="1:4" x14ac:dyDescent="0.35">
      <c r="A153" t="s">
        <v>49165</v>
      </c>
      <c r="B153" t="s">
        <v>49675</v>
      </c>
      <c r="C153" s="96" t="s">
        <v>50041</v>
      </c>
      <c r="D153" s="98">
        <v>5249.9523999999992</v>
      </c>
    </row>
    <row r="154" spans="1:4" x14ac:dyDescent="0.35">
      <c r="A154" t="s">
        <v>49166</v>
      </c>
      <c r="B154" t="s">
        <v>49676</v>
      </c>
      <c r="C154" s="96" t="s">
        <v>50041</v>
      </c>
      <c r="D154" s="98">
        <v>1677.2979999999998</v>
      </c>
    </row>
    <row r="155" spans="1:4" x14ac:dyDescent="0.35">
      <c r="A155" t="s">
        <v>49167</v>
      </c>
      <c r="B155" t="s">
        <v>49677</v>
      </c>
      <c r="C155" s="96" t="s">
        <v>50041</v>
      </c>
      <c r="D155" s="98">
        <v>771.56029999999998</v>
      </c>
    </row>
    <row r="156" spans="1:4" x14ac:dyDescent="0.35">
      <c r="A156" t="s">
        <v>49168</v>
      </c>
      <c r="B156" t="s">
        <v>49678</v>
      </c>
      <c r="C156" s="96" t="s">
        <v>50041</v>
      </c>
      <c r="D156" s="98">
        <v>2348.2172</v>
      </c>
    </row>
    <row r="157" spans="1:4" x14ac:dyDescent="0.35">
      <c r="A157" t="s">
        <v>49169</v>
      </c>
      <c r="B157" t="s">
        <v>49679</v>
      </c>
      <c r="C157" s="96" t="s">
        <v>50041</v>
      </c>
      <c r="D157" s="98">
        <v>2348.2172</v>
      </c>
    </row>
    <row r="158" spans="1:4" x14ac:dyDescent="0.35">
      <c r="A158" t="s">
        <v>49170</v>
      </c>
      <c r="B158" t="s">
        <v>49680</v>
      </c>
      <c r="C158" s="96" t="s">
        <v>50041</v>
      </c>
      <c r="D158" s="98">
        <v>838.64899999999989</v>
      </c>
    </row>
    <row r="159" spans="1:4" x14ac:dyDescent="0.35">
      <c r="A159" t="s">
        <v>49171</v>
      </c>
      <c r="B159" t="s">
        <v>49681</v>
      </c>
      <c r="C159" s="96" t="s">
        <v>50041</v>
      </c>
      <c r="D159" s="98">
        <v>402.54829999999998</v>
      </c>
    </row>
    <row r="160" spans="1:4" x14ac:dyDescent="0.35">
      <c r="A160" t="s">
        <v>49172</v>
      </c>
      <c r="B160" t="s">
        <v>49682</v>
      </c>
      <c r="C160" s="96" t="s">
        <v>50041</v>
      </c>
      <c r="D160" s="98">
        <v>402.54829999999998</v>
      </c>
    </row>
    <row r="161" spans="1:4" x14ac:dyDescent="0.35">
      <c r="A161" t="s">
        <v>49173</v>
      </c>
      <c r="B161" t="s">
        <v>49683</v>
      </c>
      <c r="C161" s="96" t="s">
        <v>50041</v>
      </c>
      <c r="D161" s="98">
        <v>402.54829999999998</v>
      </c>
    </row>
    <row r="162" spans="1:4" x14ac:dyDescent="0.35">
      <c r="A162" t="s">
        <v>49174</v>
      </c>
      <c r="B162" t="s">
        <v>49684</v>
      </c>
      <c r="C162" s="96" t="s">
        <v>50041</v>
      </c>
      <c r="D162" s="98">
        <v>419.32449999999994</v>
      </c>
    </row>
    <row r="163" spans="1:4" x14ac:dyDescent="0.35">
      <c r="A163" t="s">
        <v>49175</v>
      </c>
      <c r="B163" t="s">
        <v>49685</v>
      </c>
      <c r="C163" s="96" t="s">
        <v>50041</v>
      </c>
      <c r="D163" s="98">
        <v>268.37090000000001</v>
      </c>
    </row>
    <row r="164" spans="1:4" x14ac:dyDescent="0.35">
      <c r="A164" t="s">
        <v>49176</v>
      </c>
      <c r="B164" t="s">
        <v>49686</v>
      </c>
      <c r="C164" s="96" t="s">
        <v>50041</v>
      </c>
      <c r="D164" s="98">
        <v>268.37090000000001</v>
      </c>
    </row>
    <row r="165" spans="1:4" x14ac:dyDescent="0.35">
      <c r="A165" t="s">
        <v>49177</v>
      </c>
      <c r="B165" t="s">
        <v>49687</v>
      </c>
      <c r="C165" s="96" t="s">
        <v>50041</v>
      </c>
      <c r="D165" s="98">
        <v>526.98519999999996</v>
      </c>
    </row>
    <row r="166" spans="1:4" x14ac:dyDescent="0.35">
      <c r="A166" t="s">
        <v>49178</v>
      </c>
      <c r="B166" t="s">
        <v>49688</v>
      </c>
      <c r="C166" s="96" t="s">
        <v>50041</v>
      </c>
      <c r="D166" s="98">
        <v>376.41800000000001</v>
      </c>
    </row>
    <row r="167" spans="1:4" x14ac:dyDescent="0.35">
      <c r="A167" t="s">
        <v>49179</v>
      </c>
      <c r="B167" t="s">
        <v>49689</v>
      </c>
      <c r="C167" s="96" t="s">
        <v>50041</v>
      </c>
      <c r="D167" s="98">
        <v>77.650299999999987</v>
      </c>
    </row>
    <row r="168" spans="1:4" x14ac:dyDescent="0.35">
      <c r="A168" t="s">
        <v>49180</v>
      </c>
      <c r="B168" t="s">
        <v>49690</v>
      </c>
      <c r="C168" s="96" t="s">
        <v>50041</v>
      </c>
      <c r="D168" s="98">
        <v>607.43690000000004</v>
      </c>
    </row>
    <row r="169" spans="1:4" x14ac:dyDescent="0.35">
      <c r="A169" t="s">
        <v>49181</v>
      </c>
      <c r="B169" t="s">
        <v>49691</v>
      </c>
      <c r="C169" s="96" t="s">
        <v>50041</v>
      </c>
      <c r="D169" s="98">
        <v>52.260599999999997</v>
      </c>
    </row>
    <row r="170" spans="1:4" x14ac:dyDescent="0.35">
      <c r="A170" t="s">
        <v>49182</v>
      </c>
      <c r="B170" t="s">
        <v>49692</v>
      </c>
      <c r="C170" s="96" t="s">
        <v>50041</v>
      </c>
      <c r="D170" s="98">
        <v>959.1092000000001</v>
      </c>
    </row>
    <row r="171" spans="1:4" x14ac:dyDescent="0.35">
      <c r="A171" t="s">
        <v>49183</v>
      </c>
      <c r="B171" t="s">
        <v>49693</v>
      </c>
      <c r="C171" s="96" t="s">
        <v>50041</v>
      </c>
      <c r="D171" s="98">
        <v>2941.2768000000001</v>
      </c>
    </row>
    <row r="172" spans="1:4" x14ac:dyDescent="0.35">
      <c r="A172" t="s">
        <v>49184</v>
      </c>
      <c r="B172" t="s">
        <v>49694</v>
      </c>
      <c r="C172" s="96" t="s">
        <v>50041</v>
      </c>
      <c r="D172" s="98">
        <v>133.61389999999997</v>
      </c>
    </row>
    <row r="173" spans="1:4" x14ac:dyDescent="0.35">
      <c r="A173" t="s">
        <v>49185</v>
      </c>
      <c r="B173" t="s">
        <v>49695</v>
      </c>
      <c r="C173" s="96" t="s">
        <v>50041</v>
      </c>
      <c r="D173" s="98">
        <v>1.4651000000000001</v>
      </c>
    </row>
    <row r="174" spans="1:4" x14ac:dyDescent="0.35">
      <c r="A174" t="s">
        <v>49186</v>
      </c>
      <c r="B174" t="s">
        <v>49696</v>
      </c>
      <c r="C174" s="96" t="s">
        <v>50041</v>
      </c>
      <c r="D174" s="98">
        <v>5115.2597999999998</v>
      </c>
    </row>
    <row r="175" spans="1:4" x14ac:dyDescent="0.35">
      <c r="A175" t="s">
        <v>49187</v>
      </c>
      <c r="B175" t="s">
        <v>49697</v>
      </c>
      <c r="C175" s="96" t="s">
        <v>50041</v>
      </c>
      <c r="D175" s="98">
        <v>17563.264600000002</v>
      </c>
    </row>
    <row r="176" spans="1:4" x14ac:dyDescent="0.35">
      <c r="A176" t="s">
        <v>49186</v>
      </c>
      <c r="B176" t="s">
        <v>49696</v>
      </c>
      <c r="C176" s="96" t="s">
        <v>50041</v>
      </c>
      <c r="D176" s="98">
        <v>5115.2597999999998</v>
      </c>
    </row>
    <row r="177" spans="1:4" x14ac:dyDescent="0.35">
      <c r="A177" t="s">
        <v>49188</v>
      </c>
      <c r="B177" t="s">
        <v>49698</v>
      </c>
      <c r="C177" s="96" t="s">
        <v>50041</v>
      </c>
      <c r="D177" s="98">
        <v>24114.757099999999</v>
      </c>
    </row>
    <row r="178" spans="1:4" x14ac:dyDescent="0.35">
      <c r="A178" t="s">
        <v>49189</v>
      </c>
      <c r="B178" t="s">
        <v>49699</v>
      </c>
      <c r="C178" s="96" t="s">
        <v>50041</v>
      </c>
      <c r="D178" s="98">
        <v>15686.471499999998</v>
      </c>
    </row>
    <row r="179" spans="1:4" x14ac:dyDescent="0.35">
      <c r="A179" t="s">
        <v>49190</v>
      </c>
      <c r="B179" t="s">
        <v>49700</v>
      </c>
      <c r="C179" s="96" t="s">
        <v>50042</v>
      </c>
      <c r="D179" s="98">
        <v>15.343299999999999</v>
      </c>
    </row>
    <row r="180" spans="1:4" x14ac:dyDescent="0.35">
      <c r="A180" t="s">
        <v>49191</v>
      </c>
      <c r="B180" t="s">
        <v>49701</v>
      </c>
      <c r="C180" s="96" t="s">
        <v>50042</v>
      </c>
      <c r="D180" s="98">
        <v>7.3415999999999997</v>
      </c>
    </row>
    <row r="181" spans="1:4" x14ac:dyDescent="0.35">
      <c r="A181" t="s">
        <v>49192</v>
      </c>
      <c r="B181" t="s">
        <v>49702</v>
      </c>
      <c r="C181" s="96" t="s">
        <v>50042</v>
      </c>
      <c r="D181" s="98">
        <v>6.7297999999999991</v>
      </c>
    </row>
    <row r="182" spans="1:4" x14ac:dyDescent="0.35">
      <c r="A182" t="s">
        <v>49193</v>
      </c>
      <c r="B182" t="s">
        <v>49703</v>
      </c>
      <c r="C182" s="96" t="s">
        <v>50042</v>
      </c>
      <c r="D182" s="98">
        <v>6.7297999999999991</v>
      </c>
    </row>
    <row r="183" spans="1:4" x14ac:dyDescent="0.35">
      <c r="A183" t="s">
        <v>49194</v>
      </c>
      <c r="B183" t="s">
        <v>49704</v>
      </c>
      <c r="C183" s="96" t="s">
        <v>50042</v>
      </c>
      <c r="D183" s="98">
        <v>15.955099999999998</v>
      </c>
    </row>
    <row r="184" spans="1:4" x14ac:dyDescent="0.35">
      <c r="A184" t="s">
        <v>49195</v>
      </c>
      <c r="B184" t="s">
        <v>49705</v>
      </c>
      <c r="C184" s="96" t="s">
        <v>50042</v>
      </c>
      <c r="D184" s="98">
        <v>10.4489</v>
      </c>
    </row>
    <row r="185" spans="1:4" x14ac:dyDescent="0.35">
      <c r="A185" t="s">
        <v>49196</v>
      </c>
      <c r="B185" t="s">
        <v>49706</v>
      </c>
      <c r="C185" s="96" t="s">
        <v>50042</v>
      </c>
      <c r="D185" s="98">
        <v>7.0034999999999989</v>
      </c>
    </row>
    <row r="186" spans="1:4" x14ac:dyDescent="0.35">
      <c r="A186" t="s">
        <v>49197</v>
      </c>
      <c r="B186" t="s">
        <v>49707</v>
      </c>
      <c r="C186" s="96" t="s">
        <v>50042</v>
      </c>
      <c r="D186" s="98">
        <v>7.6796999999999986</v>
      </c>
    </row>
    <row r="187" spans="1:4" x14ac:dyDescent="0.35">
      <c r="A187" t="s">
        <v>49198</v>
      </c>
      <c r="B187" t="s">
        <v>49708</v>
      </c>
      <c r="C187" s="96" t="s">
        <v>50042</v>
      </c>
      <c r="D187" s="98">
        <v>7.3415999999999997</v>
      </c>
    </row>
    <row r="188" spans="1:4" x14ac:dyDescent="0.35">
      <c r="A188" t="s">
        <v>49199</v>
      </c>
      <c r="B188" t="s">
        <v>49709</v>
      </c>
      <c r="C188" s="96" t="s">
        <v>50042</v>
      </c>
      <c r="D188" s="98">
        <v>6.7297999999999991</v>
      </c>
    </row>
    <row r="189" spans="1:4" x14ac:dyDescent="0.35">
      <c r="A189" t="s">
        <v>49200</v>
      </c>
      <c r="B189" t="s">
        <v>49710</v>
      </c>
      <c r="C189" s="96" t="s">
        <v>50042</v>
      </c>
      <c r="D189" s="98">
        <v>5.8120999999999992</v>
      </c>
    </row>
    <row r="190" spans="1:4" x14ac:dyDescent="0.35">
      <c r="A190" t="s">
        <v>49201</v>
      </c>
      <c r="B190" t="s">
        <v>49711</v>
      </c>
      <c r="C190" s="96" t="s">
        <v>50042</v>
      </c>
      <c r="D190" s="98">
        <v>3.8479000000000001</v>
      </c>
    </row>
    <row r="191" spans="1:4" x14ac:dyDescent="0.35">
      <c r="A191" t="s">
        <v>49202</v>
      </c>
      <c r="B191" t="s">
        <v>49712</v>
      </c>
      <c r="C191" s="96" t="s">
        <v>50042</v>
      </c>
      <c r="D191" s="98">
        <v>9.6921999999999997</v>
      </c>
    </row>
    <row r="192" spans="1:4" x14ac:dyDescent="0.35">
      <c r="A192" t="s">
        <v>49203</v>
      </c>
      <c r="B192" t="s">
        <v>49713</v>
      </c>
      <c r="C192" s="96" t="s">
        <v>50042</v>
      </c>
      <c r="D192" s="98">
        <v>6.1179999999999994</v>
      </c>
    </row>
    <row r="193" spans="1:4" x14ac:dyDescent="0.35">
      <c r="A193" t="s">
        <v>49204</v>
      </c>
      <c r="B193" t="s">
        <v>49714</v>
      </c>
      <c r="C193" s="96" t="s">
        <v>50042</v>
      </c>
      <c r="D193" s="98">
        <v>8.8871999999999982</v>
      </c>
    </row>
    <row r="194" spans="1:4" x14ac:dyDescent="0.35">
      <c r="A194" t="s">
        <v>49205</v>
      </c>
      <c r="B194" t="s">
        <v>49715</v>
      </c>
      <c r="C194" s="96" t="s">
        <v>50042</v>
      </c>
      <c r="D194" s="98">
        <v>7.3415999999999997</v>
      </c>
    </row>
    <row r="195" spans="1:4" x14ac:dyDescent="0.35">
      <c r="A195" t="s">
        <v>49206</v>
      </c>
      <c r="B195" t="s">
        <v>49716</v>
      </c>
      <c r="C195" s="96" t="s">
        <v>50042</v>
      </c>
      <c r="D195" s="98">
        <v>0.6117999999999999</v>
      </c>
    </row>
    <row r="196" spans="1:4" x14ac:dyDescent="0.35">
      <c r="A196" t="s">
        <v>49207</v>
      </c>
      <c r="B196" t="s">
        <v>49717</v>
      </c>
      <c r="C196" s="96" t="s">
        <v>50042</v>
      </c>
      <c r="D196" s="98">
        <v>0.6117999999999999</v>
      </c>
    </row>
    <row r="197" spans="1:4" x14ac:dyDescent="0.35">
      <c r="A197" t="s">
        <v>49208</v>
      </c>
      <c r="B197" t="s">
        <v>49718</v>
      </c>
      <c r="C197" s="96" t="s">
        <v>50042</v>
      </c>
      <c r="D197" s="98">
        <v>3.0750999999999999</v>
      </c>
    </row>
    <row r="198" spans="1:4" x14ac:dyDescent="0.35">
      <c r="A198" t="s">
        <v>49209</v>
      </c>
      <c r="B198" t="s">
        <v>49719</v>
      </c>
      <c r="C198" s="96" t="s">
        <v>50042</v>
      </c>
      <c r="D198" s="98">
        <v>8.8871999999999982</v>
      </c>
    </row>
    <row r="199" spans="1:4" x14ac:dyDescent="0.35">
      <c r="A199" t="s">
        <v>49210</v>
      </c>
      <c r="B199" t="s">
        <v>49720</v>
      </c>
      <c r="C199" s="96" t="s">
        <v>50042</v>
      </c>
      <c r="D199" s="98">
        <v>6.6171000000000006</v>
      </c>
    </row>
    <row r="200" spans="1:4" x14ac:dyDescent="0.35">
      <c r="A200" t="s">
        <v>49211</v>
      </c>
      <c r="B200" t="s">
        <v>49721</v>
      </c>
      <c r="C200" s="96" t="s">
        <v>50042</v>
      </c>
      <c r="D200" s="98">
        <v>6.1179999999999994</v>
      </c>
    </row>
    <row r="201" spans="1:4" x14ac:dyDescent="0.35">
      <c r="A201" t="s">
        <v>49212</v>
      </c>
      <c r="B201" t="s">
        <v>49722</v>
      </c>
      <c r="C201" s="96" t="s">
        <v>50042</v>
      </c>
      <c r="D201" s="98">
        <v>770.72309999999993</v>
      </c>
    </row>
    <row r="202" spans="1:4" x14ac:dyDescent="0.35">
      <c r="A202" t="s">
        <v>49213</v>
      </c>
      <c r="B202" t="s">
        <v>49723</v>
      </c>
      <c r="C202" s="96" t="s">
        <v>50042</v>
      </c>
      <c r="D202" s="98">
        <v>715.90260000000001</v>
      </c>
    </row>
    <row r="203" spans="1:4" x14ac:dyDescent="0.35">
      <c r="A203" t="s">
        <v>49214</v>
      </c>
      <c r="B203" t="s">
        <v>49724</v>
      </c>
      <c r="C203" s="96" t="s">
        <v>50042</v>
      </c>
      <c r="D203" s="98">
        <v>1126.9517000000001</v>
      </c>
    </row>
    <row r="204" spans="1:4" x14ac:dyDescent="0.35">
      <c r="A204" t="s">
        <v>49215</v>
      </c>
      <c r="B204" t="s">
        <v>49725</v>
      </c>
      <c r="C204" s="96" t="s">
        <v>50042</v>
      </c>
      <c r="D204" s="98">
        <v>1058.4461999999999</v>
      </c>
    </row>
    <row r="205" spans="1:4" x14ac:dyDescent="0.35">
      <c r="A205" t="s">
        <v>49216</v>
      </c>
      <c r="B205" t="s">
        <v>49726</v>
      </c>
      <c r="C205" s="96" t="s">
        <v>50042</v>
      </c>
      <c r="D205" s="98">
        <v>702.2014999999999</v>
      </c>
    </row>
    <row r="206" spans="1:4" x14ac:dyDescent="0.35">
      <c r="A206" t="s">
        <v>49217</v>
      </c>
      <c r="B206" t="s">
        <v>49727</v>
      </c>
      <c r="C206" s="96" t="s">
        <v>50042</v>
      </c>
      <c r="D206" s="98">
        <v>647.39709999999991</v>
      </c>
    </row>
    <row r="207" spans="1:4" x14ac:dyDescent="0.35">
      <c r="A207" t="s">
        <v>49218</v>
      </c>
      <c r="B207" t="s">
        <v>49728</v>
      </c>
      <c r="C207" s="96" t="s">
        <v>50042</v>
      </c>
      <c r="D207" s="98">
        <v>1011.6274000000001</v>
      </c>
    </row>
    <row r="208" spans="1:4" x14ac:dyDescent="0.35">
      <c r="A208" t="s">
        <v>49219</v>
      </c>
      <c r="B208" t="s">
        <v>49729</v>
      </c>
      <c r="C208" s="96" t="s">
        <v>50042</v>
      </c>
      <c r="D208" s="98">
        <v>770.72309999999993</v>
      </c>
    </row>
    <row r="209" spans="1:4" x14ac:dyDescent="0.35">
      <c r="A209" t="s">
        <v>49220</v>
      </c>
      <c r="B209" t="s">
        <v>49730</v>
      </c>
      <c r="C209" s="96" t="s">
        <v>50042</v>
      </c>
      <c r="D209" s="98">
        <v>642.6475999999999</v>
      </c>
    </row>
    <row r="210" spans="1:4" x14ac:dyDescent="0.35">
      <c r="A210" t="s">
        <v>49221</v>
      </c>
      <c r="B210" t="s">
        <v>49731</v>
      </c>
      <c r="C210" s="96" t="s">
        <v>50042</v>
      </c>
      <c r="D210" s="98">
        <v>5.7154999999999996</v>
      </c>
    </row>
    <row r="211" spans="1:4" x14ac:dyDescent="0.35">
      <c r="A211" t="s">
        <v>49222</v>
      </c>
      <c r="B211" t="s">
        <v>49732</v>
      </c>
      <c r="C211" s="96" t="s">
        <v>50043</v>
      </c>
      <c r="D211" s="98">
        <v>3013.2598999999996</v>
      </c>
    </row>
    <row r="212" spans="1:4" x14ac:dyDescent="0.35">
      <c r="A212" t="s">
        <v>49223</v>
      </c>
      <c r="B212" t="s">
        <v>49733</v>
      </c>
      <c r="C212" s="96" t="s">
        <v>50044</v>
      </c>
      <c r="D212" s="98">
        <v>57.782899999999998</v>
      </c>
    </row>
    <row r="213" spans="1:4" x14ac:dyDescent="0.35">
      <c r="A213" t="s">
        <v>49224</v>
      </c>
      <c r="B213" t="s">
        <v>49734</v>
      </c>
      <c r="C213" s="96" t="s">
        <v>50045</v>
      </c>
      <c r="D213" s="98">
        <v>0.80499999999999994</v>
      </c>
    </row>
    <row r="214" spans="1:4" x14ac:dyDescent="0.35">
      <c r="A214" t="s">
        <v>49225</v>
      </c>
      <c r="B214" t="s">
        <v>49735</v>
      </c>
      <c r="C214" s="96" t="s">
        <v>50045</v>
      </c>
      <c r="D214" s="98">
        <v>3.2199999999999998</v>
      </c>
    </row>
    <row r="215" spans="1:4" x14ac:dyDescent="0.35">
      <c r="A215" t="s">
        <v>49226</v>
      </c>
      <c r="B215" t="s">
        <v>49736</v>
      </c>
      <c r="C215" s="96" t="s">
        <v>50045</v>
      </c>
      <c r="D215" s="98">
        <v>3.2199999999999998</v>
      </c>
    </row>
    <row r="216" spans="1:4" x14ac:dyDescent="0.35">
      <c r="A216" t="s">
        <v>49227</v>
      </c>
      <c r="B216" t="s">
        <v>49736</v>
      </c>
      <c r="C216" s="96" t="s">
        <v>50045</v>
      </c>
      <c r="D216" s="98">
        <v>3.2199999999999998</v>
      </c>
    </row>
    <row r="217" spans="1:4" x14ac:dyDescent="0.35">
      <c r="A217" t="s">
        <v>49228</v>
      </c>
      <c r="B217" t="s">
        <v>49737</v>
      </c>
      <c r="C217" s="96" t="s">
        <v>50045</v>
      </c>
      <c r="D217" s="98">
        <v>3.2199999999999998</v>
      </c>
    </row>
    <row r="218" spans="1:4" x14ac:dyDescent="0.35">
      <c r="A218" t="s">
        <v>49229</v>
      </c>
      <c r="B218" t="s">
        <v>49738</v>
      </c>
      <c r="C218" s="96" t="s">
        <v>50046</v>
      </c>
      <c r="D218" s="98">
        <v>93.170699999999982</v>
      </c>
    </row>
    <row r="219" spans="1:4" x14ac:dyDescent="0.35">
      <c r="A219" t="s">
        <v>49230</v>
      </c>
      <c r="B219" t="s">
        <v>49739</v>
      </c>
      <c r="C219" s="96" t="s">
        <v>50046</v>
      </c>
      <c r="D219" s="98">
        <v>140.16659999999999</v>
      </c>
    </row>
    <row r="220" spans="1:4" x14ac:dyDescent="0.35">
      <c r="A220" t="s">
        <v>49231</v>
      </c>
      <c r="B220" t="s">
        <v>49740</v>
      </c>
      <c r="C220" s="96" t="s">
        <v>50046</v>
      </c>
      <c r="D220" s="98">
        <v>196.22679999999997</v>
      </c>
    </row>
    <row r="221" spans="1:4" x14ac:dyDescent="0.35">
      <c r="A221" t="s">
        <v>49229</v>
      </c>
      <c r="B221" t="s">
        <v>49738</v>
      </c>
      <c r="C221" s="96" t="s">
        <v>50046</v>
      </c>
      <c r="D221" s="98">
        <v>93.170699999999982</v>
      </c>
    </row>
    <row r="222" spans="1:4" x14ac:dyDescent="0.35">
      <c r="A222" t="s">
        <v>49230</v>
      </c>
      <c r="B222" t="s">
        <v>49739</v>
      </c>
      <c r="C222" s="96" t="s">
        <v>50046</v>
      </c>
      <c r="D222" s="98">
        <v>140.16659999999999</v>
      </c>
    </row>
    <row r="223" spans="1:4" x14ac:dyDescent="0.35">
      <c r="A223" t="s">
        <v>49231</v>
      </c>
      <c r="B223" t="s">
        <v>49740</v>
      </c>
      <c r="C223" s="96" t="s">
        <v>50046</v>
      </c>
      <c r="D223" s="98">
        <v>196.22679999999997</v>
      </c>
    </row>
    <row r="224" spans="1:4" x14ac:dyDescent="0.35">
      <c r="A224" t="s">
        <v>49229</v>
      </c>
      <c r="B224" t="s">
        <v>49738</v>
      </c>
      <c r="C224" s="96" t="s">
        <v>50046</v>
      </c>
      <c r="D224" s="98">
        <v>93.170699999999982</v>
      </c>
    </row>
    <row r="225" spans="1:4" x14ac:dyDescent="0.35">
      <c r="A225" t="s">
        <v>49230</v>
      </c>
      <c r="B225" t="s">
        <v>49739</v>
      </c>
      <c r="C225" s="96" t="s">
        <v>50046</v>
      </c>
      <c r="D225" s="98">
        <v>140.16659999999999</v>
      </c>
    </row>
    <row r="226" spans="1:4" x14ac:dyDescent="0.35">
      <c r="A226" t="s">
        <v>49231</v>
      </c>
      <c r="B226" t="s">
        <v>49740</v>
      </c>
      <c r="C226" s="96" t="s">
        <v>50046</v>
      </c>
      <c r="D226" s="98">
        <v>196.22679999999997</v>
      </c>
    </row>
    <row r="227" spans="1:4" x14ac:dyDescent="0.35">
      <c r="A227" t="s">
        <v>49229</v>
      </c>
      <c r="B227" t="s">
        <v>49738</v>
      </c>
      <c r="C227" s="96" t="s">
        <v>50046</v>
      </c>
      <c r="D227" s="98">
        <v>93.170699999999982</v>
      </c>
    </row>
    <row r="228" spans="1:4" x14ac:dyDescent="0.35">
      <c r="A228" t="s">
        <v>49230</v>
      </c>
      <c r="B228" t="s">
        <v>49739</v>
      </c>
      <c r="C228" s="96" t="s">
        <v>50046</v>
      </c>
      <c r="D228" s="98">
        <v>140.16659999999999</v>
      </c>
    </row>
    <row r="229" spans="1:4" x14ac:dyDescent="0.35">
      <c r="A229" t="s">
        <v>49231</v>
      </c>
      <c r="B229" t="s">
        <v>49740</v>
      </c>
      <c r="C229" s="96" t="s">
        <v>50046</v>
      </c>
      <c r="D229" s="98">
        <v>196.22679999999997</v>
      </c>
    </row>
    <row r="230" spans="1:4" x14ac:dyDescent="0.35">
      <c r="A230" t="s">
        <v>49232</v>
      </c>
      <c r="B230" t="s">
        <v>49741</v>
      </c>
      <c r="C230" s="96" t="s">
        <v>50047</v>
      </c>
      <c r="D230" s="98">
        <v>905.97919999999999</v>
      </c>
    </row>
    <row r="231" spans="1:4" x14ac:dyDescent="0.35">
      <c r="A231" t="s">
        <v>49233</v>
      </c>
      <c r="B231" t="s">
        <v>49742</v>
      </c>
      <c r="C231" s="96" t="s">
        <v>50047</v>
      </c>
      <c r="D231" s="98">
        <v>905.97919999999999</v>
      </c>
    </row>
    <row r="232" spans="1:4" x14ac:dyDescent="0.35">
      <c r="A232" t="s">
        <v>49234</v>
      </c>
      <c r="B232" t="s">
        <v>49743</v>
      </c>
      <c r="C232" s="96" t="s">
        <v>50047</v>
      </c>
      <c r="D232" s="98">
        <v>122.03799999999998</v>
      </c>
    </row>
    <row r="233" spans="1:4" x14ac:dyDescent="0.35">
      <c r="A233" t="s">
        <v>49235</v>
      </c>
      <c r="B233" t="s">
        <v>49744</v>
      </c>
      <c r="C233" s="96" t="s">
        <v>50048</v>
      </c>
      <c r="D233" s="98">
        <v>161.16099999999997</v>
      </c>
    </row>
    <row r="234" spans="1:4" x14ac:dyDescent="0.35">
      <c r="A234" t="s">
        <v>49236</v>
      </c>
      <c r="B234" t="s">
        <v>49745</v>
      </c>
      <c r="C234" s="96" t="s">
        <v>50048</v>
      </c>
      <c r="D234" s="98">
        <v>147.65309999999997</v>
      </c>
    </row>
    <row r="235" spans="1:4" x14ac:dyDescent="0.35">
      <c r="A235" t="s">
        <v>49237</v>
      </c>
      <c r="B235" t="s">
        <v>49746</v>
      </c>
      <c r="C235" s="96" t="s">
        <v>50048</v>
      </c>
      <c r="D235" s="98">
        <v>216.80259999999996</v>
      </c>
    </row>
    <row r="236" spans="1:4" x14ac:dyDescent="0.35">
      <c r="A236" t="s">
        <v>49238</v>
      </c>
      <c r="B236" t="s">
        <v>49747</v>
      </c>
      <c r="C236" s="96" t="s">
        <v>50048</v>
      </c>
      <c r="D236" s="98">
        <v>149.64949999999999</v>
      </c>
    </row>
    <row r="237" spans="1:4" x14ac:dyDescent="0.35">
      <c r="A237" t="s">
        <v>49239</v>
      </c>
      <c r="B237" t="s">
        <v>49748</v>
      </c>
      <c r="C237" s="96" t="s">
        <v>50048</v>
      </c>
      <c r="D237" s="98">
        <v>2.0446999999999997</v>
      </c>
    </row>
    <row r="238" spans="1:4" x14ac:dyDescent="0.35">
      <c r="A238" t="s">
        <v>49240</v>
      </c>
      <c r="B238" t="s">
        <v>49749</v>
      </c>
      <c r="C238" s="96" t="s">
        <v>50048</v>
      </c>
      <c r="D238" s="98">
        <v>287.61039999999997</v>
      </c>
    </row>
    <row r="239" spans="1:4" x14ac:dyDescent="0.35">
      <c r="A239" t="s">
        <v>49241</v>
      </c>
      <c r="B239" t="s">
        <v>49750</v>
      </c>
      <c r="C239" s="96" t="s">
        <v>50048</v>
      </c>
      <c r="D239" s="98">
        <v>465.1773</v>
      </c>
    </row>
    <row r="240" spans="1:4" x14ac:dyDescent="0.35">
      <c r="A240" t="s">
        <v>49242</v>
      </c>
      <c r="B240" t="s">
        <v>49751</v>
      </c>
      <c r="C240" s="96" t="s">
        <v>50048</v>
      </c>
      <c r="D240" s="98">
        <v>212.39119999999994</v>
      </c>
    </row>
    <row r="241" spans="1:4" x14ac:dyDescent="0.35">
      <c r="A241" t="s">
        <v>49238</v>
      </c>
      <c r="B241" t="s">
        <v>49752</v>
      </c>
      <c r="C241" s="96" t="s">
        <v>50048</v>
      </c>
      <c r="D241" s="98">
        <v>149.64949999999999</v>
      </c>
    </row>
    <row r="242" spans="1:4" x14ac:dyDescent="0.35">
      <c r="A242" t="s">
        <v>49243</v>
      </c>
      <c r="B242" t="s">
        <v>49753</v>
      </c>
      <c r="C242" s="96" t="s">
        <v>50048</v>
      </c>
      <c r="D242" s="98">
        <v>123.8573</v>
      </c>
    </row>
    <row r="243" spans="1:4" x14ac:dyDescent="0.35">
      <c r="A243" t="s">
        <v>49244</v>
      </c>
      <c r="B243" t="s">
        <v>49754</v>
      </c>
      <c r="C243" s="96" t="s">
        <v>50048</v>
      </c>
      <c r="D243" s="98">
        <v>286.43509999999998</v>
      </c>
    </row>
    <row r="244" spans="1:4" x14ac:dyDescent="0.35">
      <c r="A244" t="s">
        <v>49245</v>
      </c>
      <c r="B244" t="s">
        <v>49755</v>
      </c>
      <c r="C244" s="96" t="s">
        <v>50048</v>
      </c>
      <c r="D244" s="98">
        <v>84.07419999999999</v>
      </c>
    </row>
    <row r="245" spans="1:4" x14ac:dyDescent="0.35">
      <c r="A245" t="s">
        <v>49246</v>
      </c>
      <c r="B245" t="s">
        <v>49756</v>
      </c>
      <c r="C245" s="96" t="s">
        <v>50048</v>
      </c>
      <c r="D245" s="98">
        <v>235.0761</v>
      </c>
    </row>
    <row r="246" spans="1:4" x14ac:dyDescent="0.35">
      <c r="A246" t="s">
        <v>49247</v>
      </c>
      <c r="B246" t="s">
        <v>49757</v>
      </c>
      <c r="C246" s="96" t="s">
        <v>50048</v>
      </c>
      <c r="D246" s="98">
        <v>32.618600000000001</v>
      </c>
    </row>
    <row r="247" spans="1:4" x14ac:dyDescent="0.35">
      <c r="A247" t="s">
        <v>49248</v>
      </c>
      <c r="B247" t="s">
        <v>49758</v>
      </c>
      <c r="C247" s="96" t="s">
        <v>50048</v>
      </c>
      <c r="D247" s="98">
        <v>2.3344999999999998</v>
      </c>
    </row>
    <row r="248" spans="1:4" x14ac:dyDescent="0.35">
      <c r="A248" t="s">
        <v>49249</v>
      </c>
      <c r="B248" t="s">
        <v>49759</v>
      </c>
      <c r="C248" s="96" t="s">
        <v>50048</v>
      </c>
      <c r="D248" s="98">
        <v>226.46259999999998</v>
      </c>
    </row>
    <row r="249" spans="1:4" x14ac:dyDescent="0.35">
      <c r="A249" t="s">
        <v>49250</v>
      </c>
      <c r="B249" t="s">
        <v>49760</v>
      </c>
      <c r="C249" s="96" t="s">
        <v>50048</v>
      </c>
      <c r="D249" s="98">
        <v>2.3344999999999998</v>
      </c>
    </row>
    <row r="250" spans="1:4" x14ac:dyDescent="0.35">
      <c r="A250" t="s">
        <v>49251</v>
      </c>
      <c r="B250" t="s">
        <v>49761</v>
      </c>
      <c r="C250" s="96" t="s">
        <v>50048</v>
      </c>
      <c r="D250" s="98">
        <v>474.48309999999992</v>
      </c>
    </row>
    <row r="251" spans="1:4" x14ac:dyDescent="0.35">
      <c r="A251" t="s">
        <v>49252</v>
      </c>
      <c r="B251" t="s">
        <v>49762</v>
      </c>
      <c r="C251" s="96" t="s">
        <v>50048</v>
      </c>
      <c r="D251" s="98">
        <v>23.924599999999998</v>
      </c>
    </row>
    <row r="252" spans="1:4" x14ac:dyDescent="0.35">
      <c r="A252" t="s">
        <v>49253</v>
      </c>
      <c r="B252" t="s">
        <v>49763</v>
      </c>
      <c r="C252" s="96" t="s">
        <v>50048</v>
      </c>
      <c r="D252" s="98">
        <v>669.9049</v>
      </c>
    </row>
    <row r="253" spans="1:4" x14ac:dyDescent="0.35">
      <c r="A253" t="s">
        <v>49254</v>
      </c>
      <c r="B253" t="s">
        <v>49764</v>
      </c>
      <c r="C253" s="96" t="s">
        <v>50048</v>
      </c>
      <c r="D253" s="98">
        <v>79.453500000000005</v>
      </c>
    </row>
    <row r="254" spans="1:4" x14ac:dyDescent="0.35">
      <c r="A254" t="s">
        <v>49255</v>
      </c>
      <c r="B254" t="s">
        <v>49765</v>
      </c>
      <c r="C254" s="96" t="s">
        <v>50048</v>
      </c>
      <c r="D254" s="98">
        <v>16.470299999999998</v>
      </c>
    </row>
    <row r="255" spans="1:4" x14ac:dyDescent="0.35">
      <c r="A255" t="s">
        <v>49256</v>
      </c>
      <c r="B255" t="s">
        <v>49766</v>
      </c>
      <c r="C255" s="96" t="s">
        <v>50048</v>
      </c>
      <c r="D255" s="98">
        <v>482.90339999999998</v>
      </c>
    </row>
    <row r="256" spans="1:4" x14ac:dyDescent="0.35">
      <c r="A256" t="s">
        <v>49257</v>
      </c>
      <c r="B256" t="s">
        <v>49767</v>
      </c>
      <c r="C256" s="96" t="s">
        <v>50048</v>
      </c>
      <c r="D256" s="98">
        <v>163.94629999999998</v>
      </c>
    </row>
    <row r="257" spans="1:4" x14ac:dyDescent="0.35">
      <c r="A257" t="s">
        <v>49258</v>
      </c>
      <c r="B257" t="s">
        <v>49768</v>
      </c>
      <c r="C257" s="96" t="s">
        <v>50048</v>
      </c>
      <c r="D257" s="98">
        <v>173.97659999999999</v>
      </c>
    </row>
    <row r="258" spans="1:4" x14ac:dyDescent="0.35">
      <c r="A258" t="s">
        <v>49259</v>
      </c>
      <c r="B258" t="s">
        <v>49769</v>
      </c>
      <c r="C258" s="96" t="s">
        <v>50048</v>
      </c>
      <c r="D258" s="98">
        <v>22.604399999999998</v>
      </c>
    </row>
    <row r="259" spans="1:4" x14ac:dyDescent="0.35">
      <c r="A259" t="s">
        <v>49260</v>
      </c>
      <c r="B259" t="s">
        <v>49770</v>
      </c>
      <c r="C259" s="96" t="s">
        <v>50048</v>
      </c>
      <c r="D259" s="98">
        <v>45.321499999999993</v>
      </c>
    </row>
    <row r="260" spans="1:4" x14ac:dyDescent="0.35">
      <c r="A260" t="s">
        <v>49261</v>
      </c>
      <c r="B260" t="s">
        <v>49771</v>
      </c>
      <c r="C260" s="96" t="s">
        <v>50048</v>
      </c>
      <c r="D260" s="98">
        <v>41.441399999999994</v>
      </c>
    </row>
    <row r="261" spans="1:4" x14ac:dyDescent="0.35">
      <c r="A261" t="s">
        <v>49262</v>
      </c>
      <c r="B261" t="s">
        <v>49772</v>
      </c>
      <c r="C261" s="96" t="s">
        <v>50048</v>
      </c>
      <c r="D261" s="98">
        <v>218.26769999999996</v>
      </c>
    </row>
    <row r="262" spans="1:4" x14ac:dyDescent="0.35">
      <c r="A262" t="s">
        <v>49263</v>
      </c>
      <c r="B262" t="s">
        <v>49773</v>
      </c>
      <c r="C262" s="96" t="s">
        <v>50048</v>
      </c>
      <c r="D262" s="98">
        <v>218.26769999999996</v>
      </c>
    </row>
    <row r="263" spans="1:4" x14ac:dyDescent="0.35">
      <c r="A263" t="s">
        <v>49244</v>
      </c>
      <c r="B263" t="s">
        <v>49754</v>
      </c>
      <c r="C263" s="96" t="s">
        <v>50048</v>
      </c>
      <c r="D263" s="98">
        <v>286.43509999999998</v>
      </c>
    </row>
    <row r="264" spans="1:4" x14ac:dyDescent="0.35">
      <c r="A264" t="s">
        <v>49264</v>
      </c>
      <c r="B264" t="s">
        <v>49774</v>
      </c>
      <c r="C264" s="96" t="s">
        <v>50048</v>
      </c>
      <c r="D264" s="98">
        <v>162.8837</v>
      </c>
    </row>
    <row r="265" spans="1:4" x14ac:dyDescent="0.35">
      <c r="A265" t="s">
        <v>49265</v>
      </c>
      <c r="B265" t="s">
        <v>49775</v>
      </c>
      <c r="C265" s="96" t="s">
        <v>50048</v>
      </c>
      <c r="D265" s="98">
        <v>166.26469999999998</v>
      </c>
    </row>
    <row r="266" spans="1:4" x14ac:dyDescent="0.35">
      <c r="A266" t="s">
        <v>49266</v>
      </c>
      <c r="B266" t="s">
        <v>49776</v>
      </c>
      <c r="C266" s="96" t="s">
        <v>50048</v>
      </c>
      <c r="D266" s="98">
        <v>385.91699999999997</v>
      </c>
    </row>
    <row r="267" spans="1:4" x14ac:dyDescent="0.35">
      <c r="A267" t="s">
        <v>49267</v>
      </c>
      <c r="B267" t="s">
        <v>49777</v>
      </c>
      <c r="C267" s="96" t="s">
        <v>50048</v>
      </c>
      <c r="D267" s="98">
        <v>59.891999999999996</v>
      </c>
    </row>
    <row r="268" spans="1:4" x14ac:dyDescent="0.35">
      <c r="A268" t="s">
        <v>49268</v>
      </c>
      <c r="B268" t="s">
        <v>49778</v>
      </c>
      <c r="C268" s="96" t="s">
        <v>50048</v>
      </c>
      <c r="D268" s="98">
        <v>358.4665</v>
      </c>
    </row>
    <row r="269" spans="1:4" x14ac:dyDescent="0.35">
      <c r="A269" t="s">
        <v>49269</v>
      </c>
      <c r="B269" t="s">
        <v>49779</v>
      </c>
      <c r="C269" s="96" t="s">
        <v>50048</v>
      </c>
      <c r="D269" s="98">
        <v>100.02930000000001</v>
      </c>
    </row>
    <row r="270" spans="1:4" x14ac:dyDescent="0.35">
      <c r="A270" t="s">
        <v>49270</v>
      </c>
      <c r="B270" t="s">
        <v>49780</v>
      </c>
      <c r="C270" s="96" t="s">
        <v>50048</v>
      </c>
      <c r="D270" s="98">
        <v>130.95739999999998</v>
      </c>
    </row>
    <row r="271" spans="1:4" x14ac:dyDescent="0.35">
      <c r="A271" t="s">
        <v>49271</v>
      </c>
      <c r="B271" t="s">
        <v>49781</v>
      </c>
      <c r="C271" s="96" t="s">
        <v>50048</v>
      </c>
      <c r="D271" s="98">
        <v>39.557699999999997</v>
      </c>
    </row>
    <row r="272" spans="1:4" x14ac:dyDescent="0.35">
      <c r="A272" t="s">
        <v>49272</v>
      </c>
      <c r="B272" t="s">
        <v>49782</v>
      </c>
      <c r="C272" s="96" t="s">
        <v>50048</v>
      </c>
      <c r="D272" s="98">
        <v>66.090499999999992</v>
      </c>
    </row>
    <row r="273" spans="1:4" x14ac:dyDescent="0.35">
      <c r="A273" t="s">
        <v>49273</v>
      </c>
      <c r="B273" t="s">
        <v>49783</v>
      </c>
      <c r="C273" s="96" t="s">
        <v>50048</v>
      </c>
      <c r="D273" s="98">
        <v>66.090499999999992</v>
      </c>
    </row>
    <row r="274" spans="1:4" x14ac:dyDescent="0.35">
      <c r="A274" t="s">
        <v>49274</v>
      </c>
      <c r="B274" t="s">
        <v>49784</v>
      </c>
      <c r="C274" s="96" t="s">
        <v>50048</v>
      </c>
      <c r="D274" s="98">
        <v>181.67240000000001</v>
      </c>
    </row>
    <row r="275" spans="1:4" x14ac:dyDescent="0.35">
      <c r="A275" t="s">
        <v>49275</v>
      </c>
      <c r="B275" t="s">
        <v>49785</v>
      </c>
      <c r="C275" s="96" t="s">
        <v>50048</v>
      </c>
      <c r="D275" s="98">
        <v>49.346499999999999</v>
      </c>
    </row>
    <row r="276" spans="1:4" x14ac:dyDescent="0.35">
      <c r="A276" t="s">
        <v>49258</v>
      </c>
      <c r="B276" t="s">
        <v>49768</v>
      </c>
      <c r="C276" s="96" t="s">
        <v>50048</v>
      </c>
      <c r="D276" s="98">
        <v>173.97659999999999</v>
      </c>
    </row>
    <row r="277" spans="1:4" x14ac:dyDescent="0.35">
      <c r="A277" t="s">
        <v>49276</v>
      </c>
      <c r="B277" t="s">
        <v>49786</v>
      </c>
      <c r="C277" s="96" t="s">
        <v>50048</v>
      </c>
      <c r="D277" s="98">
        <v>477.96069999999997</v>
      </c>
    </row>
    <row r="278" spans="1:4" x14ac:dyDescent="0.35">
      <c r="A278" t="s">
        <v>49277</v>
      </c>
      <c r="B278" t="s">
        <v>49787</v>
      </c>
      <c r="C278" s="96" t="s">
        <v>50048</v>
      </c>
      <c r="D278" s="98">
        <v>452.21679999999998</v>
      </c>
    </row>
    <row r="279" spans="1:4" x14ac:dyDescent="0.35">
      <c r="A279" t="s">
        <v>49278</v>
      </c>
      <c r="B279" t="s">
        <v>49788</v>
      </c>
      <c r="C279" s="96" t="s">
        <v>50048</v>
      </c>
      <c r="D279" s="98">
        <v>339.53289999999998</v>
      </c>
    </row>
    <row r="280" spans="1:4" x14ac:dyDescent="0.35">
      <c r="A280" t="s">
        <v>49279</v>
      </c>
      <c r="B280" t="s">
        <v>49789</v>
      </c>
      <c r="C280" s="96" t="s">
        <v>50048</v>
      </c>
      <c r="D280" s="98">
        <v>339.53289999999998</v>
      </c>
    </row>
    <row r="281" spans="1:4" x14ac:dyDescent="0.35">
      <c r="A281" t="s">
        <v>49280</v>
      </c>
      <c r="B281" t="s">
        <v>49790</v>
      </c>
      <c r="C281" s="96" t="s">
        <v>50048</v>
      </c>
      <c r="D281" s="98">
        <v>65.285499999999985</v>
      </c>
    </row>
    <row r="282" spans="1:4" x14ac:dyDescent="0.35">
      <c r="A282" t="s">
        <v>49281</v>
      </c>
      <c r="B282" t="s">
        <v>49791</v>
      </c>
      <c r="C282" s="96" t="s">
        <v>50048</v>
      </c>
      <c r="D282" s="98">
        <v>272.37979999999999</v>
      </c>
    </row>
    <row r="283" spans="1:4" x14ac:dyDescent="0.35">
      <c r="A283" t="s">
        <v>49282</v>
      </c>
      <c r="B283" t="s">
        <v>49792</v>
      </c>
      <c r="C283" s="96" t="s">
        <v>50048</v>
      </c>
      <c r="D283" s="98">
        <v>261.99529999999999</v>
      </c>
    </row>
    <row r="284" spans="1:4" x14ac:dyDescent="0.35">
      <c r="A284" t="s">
        <v>49283</v>
      </c>
      <c r="B284" t="s">
        <v>49793</v>
      </c>
      <c r="C284" s="96" t="s">
        <v>50048</v>
      </c>
      <c r="D284" s="98">
        <v>261.99529999999999</v>
      </c>
    </row>
    <row r="285" spans="1:4" x14ac:dyDescent="0.35">
      <c r="A285" t="s">
        <v>49284</v>
      </c>
      <c r="B285" t="s">
        <v>49794</v>
      </c>
      <c r="C285" s="96" t="s">
        <v>50048</v>
      </c>
      <c r="D285" s="98">
        <v>697.46809999999994</v>
      </c>
    </row>
    <row r="286" spans="1:4" x14ac:dyDescent="0.35">
      <c r="A286" t="s">
        <v>49285</v>
      </c>
      <c r="B286" t="s">
        <v>49795</v>
      </c>
      <c r="C286" s="96" t="s">
        <v>50048</v>
      </c>
      <c r="D286" s="98">
        <v>339.53289999999998</v>
      </c>
    </row>
    <row r="287" spans="1:4" x14ac:dyDescent="0.35">
      <c r="A287" t="s">
        <v>49286</v>
      </c>
      <c r="B287" t="s">
        <v>49796</v>
      </c>
      <c r="C287" s="96" t="s">
        <v>50048</v>
      </c>
      <c r="D287" s="98">
        <v>244.3014</v>
      </c>
    </row>
    <row r="288" spans="1:4" x14ac:dyDescent="0.35">
      <c r="A288" t="s">
        <v>49287</v>
      </c>
      <c r="B288" t="s">
        <v>49797</v>
      </c>
      <c r="C288" s="96" t="s">
        <v>50048</v>
      </c>
      <c r="D288" s="98">
        <v>244.3014</v>
      </c>
    </row>
    <row r="289" spans="1:4" x14ac:dyDescent="0.35">
      <c r="A289" t="s">
        <v>49288</v>
      </c>
      <c r="B289" t="s">
        <v>49798</v>
      </c>
      <c r="C289" s="96" t="s">
        <v>50048</v>
      </c>
      <c r="D289" s="98">
        <v>297.39920000000001</v>
      </c>
    </row>
    <row r="290" spans="1:4" x14ac:dyDescent="0.35">
      <c r="A290" t="s">
        <v>49289</v>
      </c>
      <c r="B290" t="s">
        <v>49799</v>
      </c>
      <c r="C290" s="96" t="s">
        <v>50048</v>
      </c>
      <c r="D290" s="98">
        <v>297.39920000000001</v>
      </c>
    </row>
    <row r="291" spans="1:4" x14ac:dyDescent="0.35">
      <c r="A291" t="s">
        <v>49290</v>
      </c>
      <c r="B291" t="s">
        <v>49800</v>
      </c>
      <c r="C291" s="96" t="s">
        <v>50048</v>
      </c>
      <c r="D291" s="98">
        <v>697.46809999999994</v>
      </c>
    </row>
    <row r="292" spans="1:4" x14ac:dyDescent="0.35">
      <c r="A292" t="s">
        <v>49291</v>
      </c>
      <c r="B292" t="s">
        <v>49801</v>
      </c>
      <c r="C292" s="96" t="s">
        <v>50048</v>
      </c>
      <c r="D292" s="98">
        <v>516.89049999999997</v>
      </c>
    </row>
    <row r="293" spans="1:4" x14ac:dyDescent="0.35">
      <c r="A293" t="s">
        <v>49238</v>
      </c>
      <c r="B293" t="s">
        <v>49752</v>
      </c>
      <c r="C293" s="96" t="s">
        <v>50048</v>
      </c>
      <c r="D293" s="98">
        <v>149.64949999999999</v>
      </c>
    </row>
    <row r="294" spans="1:4" x14ac:dyDescent="0.35">
      <c r="A294" t="s">
        <v>49292</v>
      </c>
      <c r="B294" t="s">
        <v>49802</v>
      </c>
      <c r="C294" s="96" t="s">
        <v>50048</v>
      </c>
      <c r="D294" s="98">
        <v>31.684799999999999</v>
      </c>
    </row>
    <row r="295" spans="1:4" x14ac:dyDescent="0.35">
      <c r="A295" t="s">
        <v>49293</v>
      </c>
      <c r="B295" t="s">
        <v>49803</v>
      </c>
      <c r="C295" s="96" t="s">
        <v>50048</v>
      </c>
      <c r="D295" s="98">
        <v>138.58879999999999</v>
      </c>
    </row>
    <row r="296" spans="1:4" x14ac:dyDescent="0.35">
      <c r="A296" t="s">
        <v>49241</v>
      </c>
      <c r="B296" t="s">
        <v>49750</v>
      </c>
      <c r="C296" s="96" t="s">
        <v>50048</v>
      </c>
      <c r="D296" s="98">
        <v>465.1773</v>
      </c>
    </row>
    <row r="297" spans="1:4" x14ac:dyDescent="0.35">
      <c r="A297" t="s">
        <v>49294</v>
      </c>
      <c r="B297" t="s">
        <v>49804</v>
      </c>
      <c r="C297" s="96" t="s">
        <v>50048</v>
      </c>
      <c r="D297" s="98">
        <v>828.44159999999988</v>
      </c>
    </row>
    <row r="298" spans="1:4" x14ac:dyDescent="0.35">
      <c r="A298" t="s">
        <v>49295</v>
      </c>
      <c r="B298" t="s">
        <v>49805</v>
      </c>
      <c r="C298" s="96" t="s">
        <v>50048</v>
      </c>
      <c r="D298" s="98">
        <v>704.56820000000005</v>
      </c>
    </row>
    <row r="299" spans="1:4" x14ac:dyDescent="0.35">
      <c r="A299" t="s">
        <v>49296</v>
      </c>
      <c r="B299" t="s">
        <v>49806</v>
      </c>
      <c r="C299" s="96" t="s">
        <v>50048</v>
      </c>
      <c r="D299" s="98">
        <v>1446.1503</v>
      </c>
    </row>
    <row r="300" spans="1:4" x14ac:dyDescent="0.35">
      <c r="A300" t="s">
        <v>49297</v>
      </c>
      <c r="B300" t="s">
        <v>49807</v>
      </c>
      <c r="C300" s="96" t="s">
        <v>50048</v>
      </c>
      <c r="D300" s="98">
        <v>1483.3413</v>
      </c>
    </row>
    <row r="301" spans="1:4" x14ac:dyDescent="0.35">
      <c r="A301" t="s">
        <v>49298</v>
      </c>
      <c r="B301" t="s">
        <v>49808</v>
      </c>
      <c r="C301" s="96" t="s">
        <v>50048</v>
      </c>
      <c r="D301" s="98">
        <v>2274.7045999999996</v>
      </c>
    </row>
    <row r="302" spans="1:4" x14ac:dyDescent="0.35">
      <c r="A302" t="s">
        <v>49299</v>
      </c>
      <c r="B302" t="s">
        <v>49809</v>
      </c>
      <c r="C302" s="96" t="s">
        <v>50048</v>
      </c>
      <c r="D302" s="98">
        <v>603.62120000000004</v>
      </c>
    </row>
    <row r="303" spans="1:4" x14ac:dyDescent="0.35">
      <c r="A303" t="s">
        <v>49300</v>
      </c>
      <c r="B303" t="s">
        <v>49810</v>
      </c>
      <c r="C303" s="96" t="s">
        <v>50048</v>
      </c>
      <c r="D303" s="98">
        <v>625.6943</v>
      </c>
    </row>
    <row r="304" spans="1:4" x14ac:dyDescent="0.35">
      <c r="A304" t="s">
        <v>49301</v>
      </c>
      <c r="B304" t="s">
        <v>49811</v>
      </c>
      <c r="C304" s="96" t="s">
        <v>50048</v>
      </c>
      <c r="D304" s="98">
        <v>39.493299999999998</v>
      </c>
    </row>
    <row r="305" spans="1:4" x14ac:dyDescent="0.35">
      <c r="A305" t="s">
        <v>49302</v>
      </c>
      <c r="B305" t="s">
        <v>49812</v>
      </c>
      <c r="C305" s="96" t="s">
        <v>50048</v>
      </c>
      <c r="D305" s="98">
        <v>138.57269999999997</v>
      </c>
    </row>
    <row r="306" spans="1:4" x14ac:dyDescent="0.35">
      <c r="A306" t="s">
        <v>49303</v>
      </c>
      <c r="B306" t="s">
        <v>49813</v>
      </c>
      <c r="C306" s="96" t="s">
        <v>50048</v>
      </c>
      <c r="D306" s="98">
        <v>1266.1684</v>
      </c>
    </row>
    <row r="307" spans="1:4" x14ac:dyDescent="0.35">
      <c r="A307" t="s">
        <v>49304</v>
      </c>
      <c r="B307" t="s">
        <v>49814</v>
      </c>
      <c r="C307" s="96" t="s">
        <v>50048</v>
      </c>
      <c r="D307" s="98">
        <v>56.076299999999989</v>
      </c>
    </row>
    <row r="308" spans="1:4" x14ac:dyDescent="0.35">
      <c r="A308" t="s">
        <v>49305</v>
      </c>
      <c r="B308" t="s">
        <v>49815</v>
      </c>
      <c r="C308" s="96" t="s">
        <v>50048</v>
      </c>
      <c r="D308" s="98">
        <v>942.2364</v>
      </c>
    </row>
    <row r="309" spans="1:4" x14ac:dyDescent="0.35">
      <c r="A309" t="s">
        <v>49306</v>
      </c>
      <c r="B309" t="s">
        <v>49816</v>
      </c>
      <c r="C309" s="96" t="s">
        <v>50048</v>
      </c>
      <c r="D309" s="98">
        <v>964.32560000000001</v>
      </c>
    </row>
    <row r="310" spans="1:4" x14ac:dyDescent="0.35">
      <c r="A310" t="s">
        <v>49307</v>
      </c>
      <c r="B310" t="s">
        <v>49817</v>
      </c>
      <c r="C310" s="96" t="s">
        <v>50048</v>
      </c>
      <c r="D310" s="98">
        <v>610.96280000000002</v>
      </c>
    </row>
    <row r="311" spans="1:4" x14ac:dyDescent="0.35">
      <c r="A311" t="s">
        <v>49308</v>
      </c>
      <c r="B311" t="s">
        <v>49818</v>
      </c>
      <c r="C311" s="96" t="s">
        <v>50048</v>
      </c>
      <c r="D311" s="98">
        <v>588.88969999999995</v>
      </c>
    </row>
    <row r="312" spans="1:4" x14ac:dyDescent="0.35">
      <c r="A312" t="s">
        <v>49309</v>
      </c>
      <c r="B312" t="s">
        <v>49819</v>
      </c>
      <c r="C312" s="96" t="s">
        <v>50048</v>
      </c>
      <c r="D312" s="98">
        <v>726.51250000000005</v>
      </c>
    </row>
    <row r="313" spans="1:4" x14ac:dyDescent="0.35">
      <c r="A313" t="s">
        <v>49310</v>
      </c>
      <c r="B313" t="s">
        <v>49820</v>
      </c>
      <c r="C313" s="96" t="s">
        <v>50048</v>
      </c>
      <c r="D313" s="98">
        <v>1817.8831999999998</v>
      </c>
    </row>
    <row r="314" spans="1:4" x14ac:dyDescent="0.35">
      <c r="A314" t="s">
        <v>49311</v>
      </c>
      <c r="B314" t="s">
        <v>49821</v>
      </c>
      <c r="C314" s="96" t="s">
        <v>50048</v>
      </c>
      <c r="D314" s="98">
        <v>1508.2801999999999</v>
      </c>
    </row>
    <row r="315" spans="1:4" x14ac:dyDescent="0.35">
      <c r="A315" t="s">
        <v>49312</v>
      </c>
      <c r="B315" t="s">
        <v>49822</v>
      </c>
      <c r="C315" s="96" t="s">
        <v>50048</v>
      </c>
      <c r="D315" s="98">
        <v>1437.4240999999997</v>
      </c>
    </row>
    <row r="316" spans="1:4" x14ac:dyDescent="0.35">
      <c r="A316" t="s">
        <v>49313</v>
      </c>
      <c r="B316" t="s">
        <v>49823</v>
      </c>
      <c r="C316" s="96" t="s">
        <v>50048</v>
      </c>
      <c r="D316" s="98">
        <v>988.82979999999986</v>
      </c>
    </row>
    <row r="317" spans="1:4" x14ac:dyDescent="0.35">
      <c r="A317" t="s">
        <v>49314</v>
      </c>
      <c r="B317" t="s">
        <v>49824</v>
      </c>
      <c r="C317" s="96" t="s">
        <v>50048</v>
      </c>
      <c r="D317" s="98">
        <v>258.38890000000004</v>
      </c>
    </row>
    <row r="318" spans="1:4" x14ac:dyDescent="0.35">
      <c r="A318" t="s">
        <v>49315</v>
      </c>
      <c r="B318" t="s">
        <v>49825</v>
      </c>
      <c r="C318" s="96" t="s">
        <v>50048</v>
      </c>
      <c r="D318" s="98">
        <v>149.64949999999999</v>
      </c>
    </row>
    <row r="319" spans="1:4" x14ac:dyDescent="0.35">
      <c r="A319" t="s">
        <v>49316</v>
      </c>
      <c r="B319" t="s">
        <v>49826</v>
      </c>
      <c r="C319" s="96" t="s">
        <v>50048</v>
      </c>
      <c r="D319" s="98">
        <v>170.72439999999997</v>
      </c>
    </row>
    <row r="320" spans="1:4" x14ac:dyDescent="0.35">
      <c r="A320" t="s">
        <v>49317</v>
      </c>
      <c r="B320" t="s">
        <v>49827</v>
      </c>
      <c r="C320" s="96" t="s">
        <v>50048</v>
      </c>
      <c r="D320" s="98">
        <v>420.78960000000001</v>
      </c>
    </row>
    <row r="321" spans="1:4" x14ac:dyDescent="0.35">
      <c r="A321" t="s">
        <v>49318</v>
      </c>
      <c r="B321" t="s">
        <v>49828</v>
      </c>
      <c r="C321" s="96" t="s">
        <v>50048</v>
      </c>
      <c r="D321" s="98">
        <v>146.0753</v>
      </c>
    </row>
    <row r="322" spans="1:4" x14ac:dyDescent="0.35">
      <c r="A322" t="s">
        <v>49319</v>
      </c>
      <c r="B322" t="s">
        <v>49829</v>
      </c>
      <c r="C322" s="96" t="s">
        <v>50048</v>
      </c>
      <c r="D322" s="98">
        <v>66.122699999999995</v>
      </c>
    </row>
    <row r="323" spans="1:4" x14ac:dyDescent="0.35">
      <c r="A323" t="s">
        <v>49320</v>
      </c>
      <c r="B323" t="s">
        <v>49830</v>
      </c>
      <c r="C323" s="96" t="s">
        <v>50048</v>
      </c>
      <c r="D323" s="98">
        <v>35.468299999999999</v>
      </c>
    </row>
    <row r="324" spans="1:4" x14ac:dyDescent="0.35">
      <c r="A324" t="s">
        <v>49321</v>
      </c>
      <c r="B324" t="s">
        <v>49831</v>
      </c>
      <c r="C324" s="96" t="s">
        <v>50048</v>
      </c>
      <c r="D324" s="98">
        <v>21.477399999999999</v>
      </c>
    </row>
    <row r="325" spans="1:4" x14ac:dyDescent="0.35">
      <c r="A325" t="s">
        <v>49322</v>
      </c>
      <c r="B325" t="s">
        <v>49832</v>
      </c>
      <c r="C325" s="96" t="s">
        <v>50048</v>
      </c>
      <c r="D325" s="98">
        <v>8.4685999999999986</v>
      </c>
    </row>
    <row r="326" spans="1:4" x14ac:dyDescent="0.35">
      <c r="A326" t="s">
        <v>49323</v>
      </c>
      <c r="B326" t="s">
        <v>49833</v>
      </c>
      <c r="C326" s="96" t="s">
        <v>50048</v>
      </c>
      <c r="D326" s="98">
        <v>282.49060000000003</v>
      </c>
    </row>
    <row r="327" spans="1:4" x14ac:dyDescent="0.35">
      <c r="A327" t="s">
        <v>49324</v>
      </c>
      <c r="B327" t="s">
        <v>49834</v>
      </c>
      <c r="C327" s="96" t="s">
        <v>50048</v>
      </c>
      <c r="D327" s="98">
        <v>496.87819999999999</v>
      </c>
    </row>
    <row r="328" spans="1:4" x14ac:dyDescent="0.35">
      <c r="A328" t="s">
        <v>49325</v>
      </c>
      <c r="B328" t="s">
        <v>49835</v>
      </c>
      <c r="C328" s="96" t="s">
        <v>50048</v>
      </c>
      <c r="D328" s="98">
        <v>496.87819999999999</v>
      </c>
    </row>
    <row r="329" spans="1:4" x14ac:dyDescent="0.35">
      <c r="A329" t="s">
        <v>49326</v>
      </c>
      <c r="B329" t="s">
        <v>49836</v>
      </c>
      <c r="C329" s="96" t="s">
        <v>50048</v>
      </c>
      <c r="D329" s="98">
        <v>496.87819999999999</v>
      </c>
    </row>
    <row r="330" spans="1:4" x14ac:dyDescent="0.35">
      <c r="A330" t="s">
        <v>49327</v>
      </c>
      <c r="B330" t="s">
        <v>49837</v>
      </c>
      <c r="C330" s="96" t="s">
        <v>50048</v>
      </c>
      <c r="D330" s="98">
        <v>434.31360000000001</v>
      </c>
    </row>
    <row r="331" spans="1:4" x14ac:dyDescent="0.35">
      <c r="A331" t="s">
        <v>49328</v>
      </c>
      <c r="B331" t="s">
        <v>49838</v>
      </c>
      <c r="C331" s="96" t="s">
        <v>50048</v>
      </c>
      <c r="D331" s="98">
        <v>662.51499999999987</v>
      </c>
    </row>
    <row r="332" spans="1:4" x14ac:dyDescent="0.35">
      <c r="A332" t="s">
        <v>49329</v>
      </c>
      <c r="B332" t="s">
        <v>49839</v>
      </c>
      <c r="C332" s="96" t="s">
        <v>50048</v>
      </c>
      <c r="D332" s="98">
        <v>662.51499999999987</v>
      </c>
    </row>
    <row r="333" spans="1:4" x14ac:dyDescent="0.35">
      <c r="A333" t="s">
        <v>49330</v>
      </c>
      <c r="B333" t="s">
        <v>49840</v>
      </c>
      <c r="C333" s="96" t="s">
        <v>50048</v>
      </c>
      <c r="D333" s="98">
        <v>463.74440000000004</v>
      </c>
    </row>
    <row r="334" spans="1:4" x14ac:dyDescent="0.35">
      <c r="A334" t="s">
        <v>49331</v>
      </c>
      <c r="B334" t="s">
        <v>49841</v>
      </c>
      <c r="C334" s="96" t="s">
        <v>50048</v>
      </c>
      <c r="D334" s="98">
        <v>286.43509999999998</v>
      </c>
    </row>
    <row r="335" spans="1:4" x14ac:dyDescent="0.35">
      <c r="A335" t="s">
        <v>49332</v>
      </c>
      <c r="B335" t="s">
        <v>49842</v>
      </c>
      <c r="C335" s="96" t="s">
        <v>50048</v>
      </c>
      <c r="D335" s="98">
        <v>672.6902</v>
      </c>
    </row>
    <row r="336" spans="1:4" x14ac:dyDescent="0.35">
      <c r="A336" t="s">
        <v>49333</v>
      </c>
      <c r="B336" t="s">
        <v>49843</v>
      </c>
      <c r="C336" s="96" t="s">
        <v>50048</v>
      </c>
      <c r="D336" s="98">
        <v>226.57529999999997</v>
      </c>
    </row>
    <row r="337" spans="1:4" x14ac:dyDescent="0.35">
      <c r="A337" t="s">
        <v>49334</v>
      </c>
      <c r="B337" t="s">
        <v>49844</v>
      </c>
      <c r="C337" s="96" t="s">
        <v>50048</v>
      </c>
      <c r="D337" s="98">
        <v>257.61609999999996</v>
      </c>
    </row>
    <row r="338" spans="1:4" x14ac:dyDescent="0.35">
      <c r="A338" t="s">
        <v>49335</v>
      </c>
      <c r="B338" t="s">
        <v>49845</v>
      </c>
      <c r="C338" s="96" t="s">
        <v>50048</v>
      </c>
      <c r="D338" s="98">
        <v>245.34789999999998</v>
      </c>
    </row>
    <row r="339" spans="1:4" x14ac:dyDescent="0.35">
      <c r="A339" t="s">
        <v>49336</v>
      </c>
      <c r="B339" t="s">
        <v>49846</v>
      </c>
      <c r="C339" s="96" t="s">
        <v>50048</v>
      </c>
      <c r="D339" s="98">
        <v>273.57119999999998</v>
      </c>
    </row>
    <row r="340" spans="1:4" x14ac:dyDescent="0.35">
      <c r="A340" t="s">
        <v>49337</v>
      </c>
      <c r="B340" t="s">
        <v>49847</v>
      </c>
      <c r="C340" s="96" t="s">
        <v>50048</v>
      </c>
      <c r="D340" s="98">
        <v>123.8573</v>
      </c>
    </row>
    <row r="341" spans="1:4" x14ac:dyDescent="0.35">
      <c r="A341" t="s">
        <v>49338</v>
      </c>
      <c r="B341" t="s">
        <v>49848</v>
      </c>
      <c r="C341" s="96" t="s">
        <v>50048</v>
      </c>
      <c r="D341" s="98">
        <v>169.46860000000001</v>
      </c>
    </row>
    <row r="342" spans="1:4" x14ac:dyDescent="0.35">
      <c r="A342" t="s">
        <v>49339</v>
      </c>
      <c r="B342" t="s">
        <v>49849</v>
      </c>
      <c r="C342" s="96" t="s">
        <v>50048</v>
      </c>
      <c r="D342" s="98">
        <v>672.6902</v>
      </c>
    </row>
    <row r="343" spans="1:4" x14ac:dyDescent="0.35">
      <c r="A343" t="s">
        <v>49340</v>
      </c>
      <c r="B343" t="s">
        <v>49850</v>
      </c>
      <c r="C343" s="96" t="s">
        <v>50048</v>
      </c>
      <c r="D343" s="98">
        <v>456.72479999999996</v>
      </c>
    </row>
    <row r="344" spans="1:4" x14ac:dyDescent="0.35">
      <c r="A344" t="s">
        <v>49243</v>
      </c>
      <c r="B344" t="s">
        <v>49753</v>
      </c>
      <c r="C344" s="96" t="s">
        <v>50048</v>
      </c>
      <c r="D344" s="98">
        <v>123.8573</v>
      </c>
    </row>
    <row r="345" spans="1:4" x14ac:dyDescent="0.35">
      <c r="A345" t="s">
        <v>49341</v>
      </c>
      <c r="B345" t="s">
        <v>49851</v>
      </c>
      <c r="C345" s="96" t="s">
        <v>50048</v>
      </c>
      <c r="D345" s="98">
        <v>226.57529999999997</v>
      </c>
    </row>
    <row r="346" spans="1:4" x14ac:dyDescent="0.35">
      <c r="A346" t="s">
        <v>49342</v>
      </c>
      <c r="B346" t="s">
        <v>49852</v>
      </c>
      <c r="C346" s="96" t="s">
        <v>50048</v>
      </c>
      <c r="D346" s="98">
        <v>269.0471</v>
      </c>
    </row>
    <row r="347" spans="1:4" x14ac:dyDescent="0.35">
      <c r="A347" t="s">
        <v>49343</v>
      </c>
      <c r="B347" t="s">
        <v>49853</v>
      </c>
      <c r="C347" s="96" t="s">
        <v>50048</v>
      </c>
      <c r="D347" s="98">
        <v>45.128299999999996</v>
      </c>
    </row>
    <row r="348" spans="1:4" x14ac:dyDescent="0.35">
      <c r="A348" t="s">
        <v>49344</v>
      </c>
      <c r="B348" t="s">
        <v>49758</v>
      </c>
      <c r="C348" s="96" t="s">
        <v>50048</v>
      </c>
      <c r="D348" s="98">
        <v>1.8514999999999999</v>
      </c>
    </row>
    <row r="349" spans="1:4" x14ac:dyDescent="0.35">
      <c r="A349" t="s">
        <v>49345</v>
      </c>
      <c r="B349" t="s">
        <v>49760</v>
      </c>
      <c r="C349" s="96" t="s">
        <v>50048</v>
      </c>
      <c r="D349" s="98">
        <v>1.8514999999999999</v>
      </c>
    </row>
    <row r="350" spans="1:4" x14ac:dyDescent="0.35">
      <c r="A350" t="s">
        <v>49346</v>
      </c>
      <c r="B350" t="s">
        <v>49854</v>
      </c>
      <c r="C350" s="96" t="s">
        <v>50048</v>
      </c>
      <c r="D350" s="98">
        <v>44.983400000000003</v>
      </c>
    </row>
    <row r="351" spans="1:4" x14ac:dyDescent="0.35">
      <c r="A351" t="s">
        <v>49347</v>
      </c>
      <c r="B351" t="s">
        <v>49855</v>
      </c>
      <c r="C351" s="96" t="s">
        <v>50048</v>
      </c>
      <c r="D351" s="98">
        <v>21.235899999999997</v>
      </c>
    </row>
    <row r="352" spans="1:4" x14ac:dyDescent="0.35">
      <c r="A352" t="s">
        <v>49348</v>
      </c>
      <c r="B352" t="s">
        <v>49856</v>
      </c>
      <c r="C352" s="96" t="s">
        <v>50048</v>
      </c>
      <c r="D352" s="98">
        <v>619.5601999999999</v>
      </c>
    </row>
    <row r="353" spans="1:4" x14ac:dyDescent="0.35">
      <c r="A353" t="s">
        <v>49349</v>
      </c>
      <c r="B353" t="s">
        <v>49857</v>
      </c>
      <c r="C353" s="96" t="s">
        <v>50048</v>
      </c>
      <c r="D353" s="98">
        <v>460.2346</v>
      </c>
    </row>
    <row r="354" spans="1:4" x14ac:dyDescent="0.35">
      <c r="A354" t="s">
        <v>49350</v>
      </c>
      <c r="B354" t="s">
        <v>49858</v>
      </c>
      <c r="C354" s="96" t="s">
        <v>50048</v>
      </c>
      <c r="D354" s="98">
        <v>643.96780000000001</v>
      </c>
    </row>
    <row r="355" spans="1:4" x14ac:dyDescent="0.35">
      <c r="A355" t="s">
        <v>49351</v>
      </c>
      <c r="B355" t="s">
        <v>49859</v>
      </c>
      <c r="C355" s="96" t="s">
        <v>50048</v>
      </c>
      <c r="D355" s="98">
        <v>3.6707999999999998</v>
      </c>
    </row>
    <row r="356" spans="1:4" x14ac:dyDescent="0.35">
      <c r="A356" t="s">
        <v>49352</v>
      </c>
      <c r="B356" t="s">
        <v>49860</v>
      </c>
      <c r="C356" s="96" t="s">
        <v>50048</v>
      </c>
      <c r="D356" s="98">
        <v>18.965799999999998</v>
      </c>
    </row>
    <row r="357" spans="1:4" x14ac:dyDescent="0.35">
      <c r="A357" t="s">
        <v>49353</v>
      </c>
      <c r="B357" t="s">
        <v>49861</v>
      </c>
      <c r="C357" s="96" t="s">
        <v>50048</v>
      </c>
      <c r="D357" s="98">
        <v>619.5924</v>
      </c>
    </row>
    <row r="358" spans="1:4" x14ac:dyDescent="0.35">
      <c r="A358" t="s">
        <v>49354</v>
      </c>
      <c r="B358" t="s">
        <v>49862</v>
      </c>
      <c r="C358" s="96" t="s">
        <v>50048</v>
      </c>
      <c r="D358" s="98">
        <v>148.36149999999998</v>
      </c>
    </row>
    <row r="359" spans="1:4" x14ac:dyDescent="0.35">
      <c r="A359" t="s">
        <v>49355</v>
      </c>
      <c r="B359" t="s">
        <v>49863</v>
      </c>
      <c r="C359" s="96" t="s">
        <v>50048</v>
      </c>
      <c r="D359" s="98">
        <v>273.23309999999998</v>
      </c>
    </row>
    <row r="360" spans="1:4" x14ac:dyDescent="0.35">
      <c r="A360" t="s">
        <v>49356</v>
      </c>
      <c r="B360" t="s">
        <v>49864</v>
      </c>
      <c r="C360" s="96" t="s">
        <v>50048</v>
      </c>
      <c r="D360" s="98">
        <v>165.95879999999997</v>
      </c>
    </row>
    <row r="361" spans="1:4" x14ac:dyDescent="0.35">
      <c r="A361" t="s">
        <v>49357</v>
      </c>
      <c r="B361" t="s">
        <v>49865</v>
      </c>
      <c r="C361" s="96" t="s">
        <v>50048</v>
      </c>
      <c r="D361" s="98">
        <v>141.48679999999999</v>
      </c>
    </row>
    <row r="362" spans="1:4" x14ac:dyDescent="0.35">
      <c r="A362" t="s">
        <v>49358</v>
      </c>
      <c r="B362" t="s">
        <v>49866</v>
      </c>
      <c r="C362" s="96" t="s">
        <v>50048</v>
      </c>
      <c r="D362" s="98">
        <v>7.6958000000000002</v>
      </c>
    </row>
    <row r="363" spans="1:4" x14ac:dyDescent="0.35">
      <c r="A363" t="s">
        <v>49359</v>
      </c>
      <c r="B363" t="s">
        <v>49867</v>
      </c>
      <c r="C363" s="96" t="s">
        <v>50048</v>
      </c>
      <c r="D363" s="98">
        <v>14.3451</v>
      </c>
    </row>
    <row r="364" spans="1:4" x14ac:dyDescent="0.35">
      <c r="A364" t="s">
        <v>49360</v>
      </c>
      <c r="B364" t="s">
        <v>49868</v>
      </c>
      <c r="C364" s="96" t="s">
        <v>50048</v>
      </c>
      <c r="D364" s="98">
        <v>3.3648999999999996</v>
      </c>
    </row>
    <row r="365" spans="1:4" x14ac:dyDescent="0.35">
      <c r="A365" t="s">
        <v>49361</v>
      </c>
      <c r="B365" t="s">
        <v>49869</v>
      </c>
      <c r="C365" s="96" t="s">
        <v>50048</v>
      </c>
      <c r="D365" s="98">
        <v>17.9998</v>
      </c>
    </row>
    <row r="366" spans="1:4" x14ac:dyDescent="0.35">
      <c r="A366" t="s">
        <v>49354</v>
      </c>
      <c r="B366" t="s">
        <v>49862</v>
      </c>
      <c r="C366" s="96" t="s">
        <v>50048</v>
      </c>
      <c r="D366" s="98">
        <v>148.36149999999998</v>
      </c>
    </row>
    <row r="367" spans="1:4" x14ac:dyDescent="0.35">
      <c r="A367" t="s">
        <v>49293</v>
      </c>
      <c r="B367" t="s">
        <v>49803</v>
      </c>
      <c r="C367" s="96" t="s">
        <v>50048</v>
      </c>
      <c r="D367" s="98">
        <v>138.58879999999999</v>
      </c>
    </row>
    <row r="368" spans="1:4" x14ac:dyDescent="0.35">
      <c r="A368" t="s">
        <v>49241</v>
      </c>
      <c r="B368" t="s">
        <v>49750</v>
      </c>
      <c r="C368" s="96" t="s">
        <v>50048</v>
      </c>
      <c r="D368" s="98">
        <v>465.1773</v>
      </c>
    </row>
    <row r="369" spans="1:4" x14ac:dyDescent="0.35">
      <c r="A369" t="s">
        <v>49267</v>
      </c>
      <c r="B369" t="s">
        <v>49777</v>
      </c>
      <c r="C369" s="96" t="s">
        <v>50048</v>
      </c>
      <c r="D369" s="98">
        <v>59.891999999999996</v>
      </c>
    </row>
    <row r="370" spans="1:4" x14ac:dyDescent="0.35">
      <c r="A370" t="s">
        <v>49242</v>
      </c>
      <c r="B370" t="s">
        <v>49751</v>
      </c>
      <c r="C370" s="96" t="s">
        <v>50048</v>
      </c>
      <c r="D370" s="98">
        <v>212.39119999999994</v>
      </c>
    </row>
    <row r="371" spans="1:4" x14ac:dyDescent="0.35">
      <c r="A371" t="s">
        <v>49268</v>
      </c>
      <c r="B371" t="s">
        <v>49778</v>
      </c>
      <c r="C371" s="96" t="s">
        <v>50048</v>
      </c>
      <c r="D371" s="98">
        <v>358.4665</v>
      </c>
    </row>
    <row r="372" spans="1:4" x14ac:dyDescent="0.35">
      <c r="A372" t="s">
        <v>49269</v>
      </c>
      <c r="B372" t="s">
        <v>49779</v>
      </c>
      <c r="C372" s="96" t="s">
        <v>50048</v>
      </c>
      <c r="D372" s="98">
        <v>100.02930000000001</v>
      </c>
    </row>
    <row r="373" spans="1:4" x14ac:dyDescent="0.35">
      <c r="A373" t="s">
        <v>49270</v>
      </c>
      <c r="B373" t="s">
        <v>49780</v>
      </c>
      <c r="C373" s="96" t="s">
        <v>50048</v>
      </c>
      <c r="D373" s="98">
        <v>130.95739999999998</v>
      </c>
    </row>
    <row r="374" spans="1:4" x14ac:dyDescent="0.35">
      <c r="A374" t="s">
        <v>49362</v>
      </c>
      <c r="B374" t="s">
        <v>49870</v>
      </c>
      <c r="C374" s="96" t="s">
        <v>50048</v>
      </c>
      <c r="D374" s="98">
        <v>44.9512</v>
      </c>
    </row>
    <row r="375" spans="1:4" x14ac:dyDescent="0.35">
      <c r="A375" t="s">
        <v>49363</v>
      </c>
      <c r="B375" t="s">
        <v>49871</v>
      </c>
      <c r="C375" s="96" t="s">
        <v>50048</v>
      </c>
      <c r="D375" s="98">
        <v>167.1019</v>
      </c>
    </row>
    <row r="376" spans="1:4" x14ac:dyDescent="0.35">
      <c r="A376" t="s">
        <v>49364</v>
      </c>
      <c r="B376" t="s">
        <v>49872</v>
      </c>
      <c r="C376" s="96" t="s">
        <v>50048</v>
      </c>
      <c r="D376" s="98">
        <v>46.335799999999999</v>
      </c>
    </row>
    <row r="377" spans="1:4" x14ac:dyDescent="0.35">
      <c r="A377" t="s">
        <v>49365</v>
      </c>
      <c r="B377" t="s">
        <v>49873</v>
      </c>
      <c r="C377" s="96" t="s">
        <v>50048</v>
      </c>
      <c r="D377" s="98">
        <v>116.5157</v>
      </c>
    </row>
    <row r="378" spans="1:4" x14ac:dyDescent="0.35">
      <c r="A378" t="s">
        <v>49356</v>
      </c>
      <c r="B378" t="s">
        <v>49864</v>
      </c>
      <c r="C378" s="96" t="s">
        <v>50048</v>
      </c>
      <c r="D378" s="98">
        <v>165.95879999999997</v>
      </c>
    </row>
    <row r="379" spans="1:4" x14ac:dyDescent="0.35">
      <c r="A379" t="s">
        <v>49314</v>
      </c>
      <c r="B379" t="s">
        <v>49824</v>
      </c>
      <c r="C379" s="96" t="s">
        <v>50048</v>
      </c>
      <c r="D379" s="98">
        <v>258.38890000000004</v>
      </c>
    </row>
    <row r="380" spans="1:4" x14ac:dyDescent="0.35">
      <c r="A380" t="s">
        <v>49366</v>
      </c>
      <c r="B380" t="s">
        <v>49874</v>
      </c>
      <c r="C380" s="96" t="s">
        <v>50048</v>
      </c>
      <c r="D380" s="98">
        <v>84.219099999999997</v>
      </c>
    </row>
    <row r="381" spans="1:4" x14ac:dyDescent="0.35">
      <c r="A381" t="s">
        <v>49358</v>
      </c>
      <c r="B381" t="s">
        <v>49866</v>
      </c>
      <c r="C381" s="96" t="s">
        <v>50048</v>
      </c>
      <c r="D381" s="98">
        <v>7.6958000000000002</v>
      </c>
    </row>
    <row r="382" spans="1:4" x14ac:dyDescent="0.35">
      <c r="A382" t="s">
        <v>49318</v>
      </c>
      <c r="B382" t="s">
        <v>49828</v>
      </c>
      <c r="C382" s="96" t="s">
        <v>50048</v>
      </c>
      <c r="D382" s="98">
        <v>146.0753</v>
      </c>
    </row>
    <row r="383" spans="1:4" x14ac:dyDescent="0.35">
      <c r="A383" t="s">
        <v>49238</v>
      </c>
      <c r="B383" t="s">
        <v>49752</v>
      </c>
      <c r="C383" s="96" t="s">
        <v>50048</v>
      </c>
      <c r="D383" s="98">
        <v>149.64949999999999</v>
      </c>
    </row>
    <row r="384" spans="1:4" x14ac:dyDescent="0.35">
      <c r="A384" t="s">
        <v>49315</v>
      </c>
      <c r="B384" t="s">
        <v>49825</v>
      </c>
      <c r="C384" s="96" t="s">
        <v>50048</v>
      </c>
      <c r="D384" s="98">
        <v>149.64949999999999</v>
      </c>
    </row>
    <row r="385" spans="1:4" x14ac:dyDescent="0.35">
      <c r="A385" t="s">
        <v>49367</v>
      </c>
      <c r="B385" t="s">
        <v>49875</v>
      </c>
      <c r="C385" s="96" t="s">
        <v>50048</v>
      </c>
      <c r="D385" s="98">
        <v>204.87249999999997</v>
      </c>
    </row>
    <row r="386" spans="1:4" x14ac:dyDescent="0.35">
      <c r="A386" t="s">
        <v>49368</v>
      </c>
      <c r="B386" t="s">
        <v>49876</v>
      </c>
      <c r="C386" s="96" t="s">
        <v>50048</v>
      </c>
      <c r="D386" s="98">
        <v>74.4786</v>
      </c>
    </row>
    <row r="387" spans="1:4" x14ac:dyDescent="0.35">
      <c r="A387" t="s">
        <v>49369</v>
      </c>
      <c r="B387" t="s">
        <v>49877</v>
      </c>
      <c r="C387" s="96" t="s">
        <v>50048</v>
      </c>
      <c r="D387" s="98">
        <v>18.402299999999997</v>
      </c>
    </row>
    <row r="388" spans="1:4" x14ac:dyDescent="0.35">
      <c r="A388" t="s">
        <v>49370</v>
      </c>
      <c r="B388" t="s">
        <v>49878</v>
      </c>
      <c r="C388" s="96" t="s">
        <v>50048</v>
      </c>
      <c r="D388" s="98">
        <v>44.339399999999998</v>
      </c>
    </row>
    <row r="389" spans="1:4" x14ac:dyDescent="0.35">
      <c r="A389" t="s">
        <v>49320</v>
      </c>
      <c r="B389" t="s">
        <v>49830</v>
      </c>
      <c r="C389" s="96" t="s">
        <v>50048</v>
      </c>
      <c r="D389" s="98">
        <v>35.468299999999999</v>
      </c>
    </row>
    <row r="390" spans="1:4" x14ac:dyDescent="0.35">
      <c r="A390" t="s">
        <v>49357</v>
      </c>
      <c r="B390" t="s">
        <v>49865</v>
      </c>
      <c r="C390" s="96" t="s">
        <v>50048</v>
      </c>
      <c r="D390" s="98">
        <v>141.48679999999999</v>
      </c>
    </row>
    <row r="391" spans="1:4" x14ac:dyDescent="0.35">
      <c r="A391" t="s">
        <v>49343</v>
      </c>
      <c r="B391" t="s">
        <v>49853</v>
      </c>
      <c r="C391" s="96" t="s">
        <v>50048</v>
      </c>
      <c r="D391" s="98">
        <v>45.128299999999996</v>
      </c>
    </row>
    <row r="392" spans="1:4" x14ac:dyDescent="0.35">
      <c r="A392" t="s">
        <v>49371</v>
      </c>
      <c r="B392" t="s">
        <v>49879</v>
      </c>
      <c r="C392" s="96" t="s">
        <v>50048</v>
      </c>
      <c r="D392" s="98">
        <v>24.810099999999998</v>
      </c>
    </row>
    <row r="393" spans="1:4" x14ac:dyDescent="0.35">
      <c r="A393" t="s">
        <v>49372</v>
      </c>
      <c r="B393" t="s">
        <v>49880</v>
      </c>
      <c r="C393" s="96" t="s">
        <v>50048</v>
      </c>
      <c r="D393" s="98">
        <v>293.82499999999999</v>
      </c>
    </row>
    <row r="394" spans="1:4" x14ac:dyDescent="0.35">
      <c r="A394" t="s">
        <v>49359</v>
      </c>
      <c r="B394" t="s">
        <v>49867</v>
      </c>
      <c r="C394" s="96" t="s">
        <v>50048</v>
      </c>
      <c r="D394" s="98">
        <v>14.3451</v>
      </c>
    </row>
    <row r="395" spans="1:4" x14ac:dyDescent="0.35">
      <c r="A395" t="s">
        <v>49253</v>
      </c>
      <c r="B395" t="s">
        <v>49763</v>
      </c>
      <c r="C395" s="96" t="s">
        <v>50048</v>
      </c>
      <c r="D395" s="98">
        <v>669.9049</v>
      </c>
    </row>
    <row r="396" spans="1:4" x14ac:dyDescent="0.35">
      <c r="A396" t="s">
        <v>49254</v>
      </c>
      <c r="B396" t="s">
        <v>49764</v>
      </c>
      <c r="C396" s="96" t="s">
        <v>50048</v>
      </c>
      <c r="D396" s="98">
        <v>79.453500000000005</v>
      </c>
    </row>
    <row r="397" spans="1:4" x14ac:dyDescent="0.35">
      <c r="A397" t="s">
        <v>49273</v>
      </c>
      <c r="B397" t="s">
        <v>49783</v>
      </c>
      <c r="C397" s="96" t="s">
        <v>50048</v>
      </c>
      <c r="D397" s="98">
        <v>66.090499999999992</v>
      </c>
    </row>
    <row r="398" spans="1:4" x14ac:dyDescent="0.35">
      <c r="A398" t="s">
        <v>49373</v>
      </c>
      <c r="B398" t="s">
        <v>49881</v>
      </c>
      <c r="C398" s="96" t="s">
        <v>50048</v>
      </c>
      <c r="D398" s="98">
        <v>32.103400000000001</v>
      </c>
    </row>
    <row r="399" spans="1:4" x14ac:dyDescent="0.35">
      <c r="A399" t="s">
        <v>49374</v>
      </c>
      <c r="B399" t="s">
        <v>49882</v>
      </c>
      <c r="C399" s="96" t="s">
        <v>50048</v>
      </c>
      <c r="D399" s="98">
        <v>75.653900000000007</v>
      </c>
    </row>
    <row r="400" spans="1:4" x14ac:dyDescent="0.35">
      <c r="A400" t="s">
        <v>49292</v>
      </c>
      <c r="B400" t="s">
        <v>49802</v>
      </c>
      <c r="C400" s="96" t="s">
        <v>50048</v>
      </c>
      <c r="D400" s="98">
        <v>31.684799999999999</v>
      </c>
    </row>
    <row r="401" spans="1:4" x14ac:dyDescent="0.35">
      <c r="A401" t="s">
        <v>49274</v>
      </c>
      <c r="B401" t="s">
        <v>49784</v>
      </c>
      <c r="C401" s="96" t="s">
        <v>50048</v>
      </c>
      <c r="D401" s="98">
        <v>181.67240000000001</v>
      </c>
    </row>
    <row r="402" spans="1:4" x14ac:dyDescent="0.35">
      <c r="A402" t="s">
        <v>49276</v>
      </c>
      <c r="B402" t="s">
        <v>49786</v>
      </c>
      <c r="C402" s="96" t="s">
        <v>50048</v>
      </c>
      <c r="D402" s="98">
        <v>477.96069999999997</v>
      </c>
    </row>
    <row r="403" spans="1:4" x14ac:dyDescent="0.35">
      <c r="A403" t="s">
        <v>49375</v>
      </c>
      <c r="B403" t="s">
        <v>49883</v>
      </c>
      <c r="C403" s="96" t="s">
        <v>50048</v>
      </c>
      <c r="D403" s="98">
        <v>205.33940000000001</v>
      </c>
    </row>
    <row r="404" spans="1:4" x14ac:dyDescent="0.35">
      <c r="A404" t="s">
        <v>49376</v>
      </c>
      <c r="B404" t="s">
        <v>49884</v>
      </c>
      <c r="C404" s="96" t="s">
        <v>50048</v>
      </c>
      <c r="D404" s="98">
        <v>36.482599999999998</v>
      </c>
    </row>
    <row r="405" spans="1:4" x14ac:dyDescent="0.35">
      <c r="A405" t="s">
        <v>49377</v>
      </c>
      <c r="B405" t="s">
        <v>49885</v>
      </c>
      <c r="C405" s="96" t="s">
        <v>50048</v>
      </c>
      <c r="D405" s="98">
        <v>50.521799999999992</v>
      </c>
    </row>
    <row r="406" spans="1:4" x14ac:dyDescent="0.35">
      <c r="A406" t="s">
        <v>49378</v>
      </c>
      <c r="B406" t="s">
        <v>49886</v>
      </c>
      <c r="C406" s="96" t="s">
        <v>50048</v>
      </c>
      <c r="D406" s="98">
        <v>50.521799999999992</v>
      </c>
    </row>
    <row r="407" spans="1:4" x14ac:dyDescent="0.35">
      <c r="A407" t="s">
        <v>49322</v>
      </c>
      <c r="B407" t="s">
        <v>49832</v>
      </c>
      <c r="C407" s="96" t="s">
        <v>50048</v>
      </c>
      <c r="D407" s="98">
        <v>8.4685999999999986</v>
      </c>
    </row>
    <row r="408" spans="1:4" x14ac:dyDescent="0.35">
      <c r="A408" t="s">
        <v>49379</v>
      </c>
      <c r="B408" t="s">
        <v>49887</v>
      </c>
      <c r="C408" s="96" t="s">
        <v>50048</v>
      </c>
      <c r="D408" s="98">
        <v>22.314599999999995</v>
      </c>
    </row>
    <row r="409" spans="1:4" x14ac:dyDescent="0.35">
      <c r="A409" t="s">
        <v>49350</v>
      </c>
      <c r="B409" t="s">
        <v>49858</v>
      </c>
      <c r="C409" s="96" t="s">
        <v>50048</v>
      </c>
      <c r="D409" s="98">
        <v>643.96780000000001</v>
      </c>
    </row>
    <row r="410" spans="1:4" x14ac:dyDescent="0.35">
      <c r="A410" t="s">
        <v>49239</v>
      </c>
      <c r="B410" t="s">
        <v>49888</v>
      </c>
      <c r="C410" s="96" t="s">
        <v>50048</v>
      </c>
      <c r="D410" s="98">
        <v>2.0446999999999997</v>
      </c>
    </row>
    <row r="411" spans="1:4" x14ac:dyDescent="0.35">
      <c r="A411" t="s">
        <v>49243</v>
      </c>
      <c r="B411" t="s">
        <v>49753</v>
      </c>
      <c r="C411" s="96" t="s">
        <v>50048</v>
      </c>
      <c r="D411" s="98">
        <v>123.8573</v>
      </c>
    </row>
    <row r="412" spans="1:4" x14ac:dyDescent="0.35">
      <c r="A412" t="s">
        <v>49275</v>
      </c>
      <c r="B412" t="s">
        <v>49785</v>
      </c>
      <c r="C412" s="96" t="s">
        <v>50048</v>
      </c>
      <c r="D412" s="98">
        <v>49.346499999999999</v>
      </c>
    </row>
    <row r="413" spans="1:4" x14ac:dyDescent="0.35">
      <c r="A413" t="s">
        <v>49380</v>
      </c>
      <c r="B413" t="s">
        <v>49889</v>
      </c>
      <c r="C413" s="96" t="s">
        <v>50048</v>
      </c>
      <c r="D413" s="98">
        <v>32.3932</v>
      </c>
    </row>
    <row r="414" spans="1:4" x14ac:dyDescent="0.35">
      <c r="A414" t="s">
        <v>49257</v>
      </c>
      <c r="B414" t="s">
        <v>49767</v>
      </c>
      <c r="C414" s="96" t="s">
        <v>50048</v>
      </c>
      <c r="D414" s="98">
        <v>163.94629999999998</v>
      </c>
    </row>
    <row r="415" spans="1:4" x14ac:dyDescent="0.35">
      <c r="A415" t="s">
        <v>49351</v>
      </c>
      <c r="B415" t="s">
        <v>49859</v>
      </c>
      <c r="C415" s="96" t="s">
        <v>50048</v>
      </c>
      <c r="D415" s="98">
        <v>3.6707999999999998</v>
      </c>
    </row>
    <row r="416" spans="1:4" x14ac:dyDescent="0.35">
      <c r="A416" t="s">
        <v>49341</v>
      </c>
      <c r="B416" t="s">
        <v>49851</v>
      </c>
      <c r="C416" s="96" t="s">
        <v>50048</v>
      </c>
      <c r="D416" s="98">
        <v>226.57529999999997</v>
      </c>
    </row>
    <row r="417" spans="1:4" x14ac:dyDescent="0.35">
      <c r="A417" t="s">
        <v>49352</v>
      </c>
      <c r="B417" t="s">
        <v>49860</v>
      </c>
      <c r="C417" s="96" t="s">
        <v>50048</v>
      </c>
      <c r="D417" s="98">
        <v>18.965799999999998</v>
      </c>
    </row>
    <row r="418" spans="1:4" x14ac:dyDescent="0.35">
      <c r="A418" t="s">
        <v>49260</v>
      </c>
      <c r="B418" t="s">
        <v>49770</v>
      </c>
      <c r="C418" s="96" t="s">
        <v>50048</v>
      </c>
      <c r="D418" s="98">
        <v>45.321499999999993</v>
      </c>
    </row>
    <row r="419" spans="1:4" x14ac:dyDescent="0.35">
      <c r="A419" t="s">
        <v>49244</v>
      </c>
      <c r="B419" t="s">
        <v>49754</v>
      </c>
      <c r="C419" s="96" t="s">
        <v>50048</v>
      </c>
      <c r="D419" s="98">
        <v>286.43509999999998</v>
      </c>
    </row>
    <row r="420" spans="1:4" x14ac:dyDescent="0.35">
      <c r="A420" t="s">
        <v>49381</v>
      </c>
      <c r="B420" t="s">
        <v>49890</v>
      </c>
      <c r="C420" s="96" t="s">
        <v>50048</v>
      </c>
      <c r="D420" s="98">
        <v>27.144600000000001</v>
      </c>
    </row>
    <row r="421" spans="1:4" x14ac:dyDescent="0.35">
      <c r="A421" t="s">
        <v>49382</v>
      </c>
      <c r="B421" t="s">
        <v>49891</v>
      </c>
      <c r="C421" s="96" t="s">
        <v>50048</v>
      </c>
      <c r="D421" s="98">
        <v>1195.6021000000001</v>
      </c>
    </row>
    <row r="422" spans="1:4" x14ac:dyDescent="0.35">
      <c r="A422" t="s">
        <v>49383</v>
      </c>
      <c r="B422" t="s">
        <v>49892</v>
      </c>
      <c r="C422" s="96" t="s">
        <v>50048</v>
      </c>
      <c r="D422" s="98">
        <v>359.2876</v>
      </c>
    </row>
    <row r="423" spans="1:4" x14ac:dyDescent="0.35">
      <c r="A423" t="s">
        <v>49384</v>
      </c>
      <c r="B423" t="s">
        <v>49893</v>
      </c>
      <c r="C423" s="96" t="s">
        <v>50048</v>
      </c>
      <c r="D423" s="98">
        <v>455.71049999999997</v>
      </c>
    </row>
    <row r="424" spans="1:4" x14ac:dyDescent="0.35">
      <c r="A424" t="s">
        <v>49268</v>
      </c>
      <c r="B424" t="s">
        <v>49778</v>
      </c>
      <c r="C424" s="96" t="s">
        <v>50048</v>
      </c>
      <c r="D424" s="98">
        <v>358.4665</v>
      </c>
    </row>
    <row r="425" spans="1:4" x14ac:dyDescent="0.35">
      <c r="A425" t="s">
        <v>49269</v>
      </c>
      <c r="B425" t="s">
        <v>49779</v>
      </c>
      <c r="C425" s="96" t="s">
        <v>50048</v>
      </c>
      <c r="D425" s="98">
        <v>100.02930000000001</v>
      </c>
    </row>
    <row r="426" spans="1:4" x14ac:dyDescent="0.35">
      <c r="A426" t="s">
        <v>49270</v>
      </c>
      <c r="B426" t="s">
        <v>49780</v>
      </c>
      <c r="C426" s="96" t="s">
        <v>50048</v>
      </c>
      <c r="D426" s="98">
        <v>130.95739999999998</v>
      </c>
    </row>
    <row r="427" spans="1:4" x14ac:dyDescent="0.35">
      <c r="A427" t="s">
        <v>49275</v>
      </c>
      <c r="B427" t="s">
        <v>49785</v>
      </c>
      <c r="C427" s="96" t="s">
        <v>50048</v>
      </c>
      <c r="D427" s="98">
        <v>49.346499999999999</v>
      </c>
    </row>
    <row r="428" spans="1:4" x14ac:dyDescent="0.35">
      <c r="A428" t="s">
        <v>49385</v>
      </c>
      <c r="B428" t="s">
        <v>49894</v>
      </c>
      <c r="C428" s="96" t="s">
        <v>50048</v>
      </c>
      <c r="D428" s="98">
        <v>1373.6842000000001</v>
      </c>
    </row>
    <row r="429" spans="1:4" x14ac:dyDescent="0.35">
      <c r="A429" t="s">
        <v>49386</v>
      </c>
      <c r="B429" t="s">
        <v>49895</v>
      </c>
      <c r="C429" s="96" t="s">
        <v>50048</v>
      </c>
      <c r="D429" s="98">
        <v>913.41739999999993</v>
      </c>
    </row>
    <row r="430" spans="1:4" x14ac:dyDescent="0.35">
      <c r="A430" t="s">
        <v>49387</v>
      </c>
      <c r="B430" t="s">
        <v>49896</v>
      </c>
      <c r="C430" s="96" t="s">
        <v>50048</v>
      </c>
      <c r="D430" s="98">
        <v>156.81399999999999</v>
      </c>
    </row>
    <row r="431" spans="1:4" x14ac:dyDescent="0.35">
      <c r="A431" t="s">
        <v>49388</v>
      </c>
      <c r="B431" t="s">
        <v>49897</v>
      </c>
      <c r="C431" s="96" t="s">
        <v>50048</v>
      </c>
      <c r="D431" s="98">
        <v>97.727000000000004</v>
      </c>
    </row>
    <row r="432" spans="1:4" x14ac:dyDescent="0.35">
      <c r="A432" t="s">
        <v>49389</v>
      </c>
      <c r="B432" t="s">
        <v>49898</v>
      </c>
      <c r="C432" s="96" t="s">
        <v>50048</v>
      </c>
      <c r="D432" s="98">
        <v>162.51339999999996</v>
      </c>
    </row>
    <row r="433" spans="1:4" x14ac:dyDescent="0.35">
      <c r="A433" t="s">
        <v>49390</v>
      </c>
      <c r="B433" t="s">
        <v>49899</v>
      </c>
      <c r="C433" s="96" t="s">
        <v>50048</v>
      </c>
      <c r="D433" s="98">
        <v>158.03759999999997</v>
      </c>
    </row>
    <row r="434" spans="1:4" x14ac:dyDescent="0.35">
      <c r="A434" t="s">
        <v>49354</v>
      </c>
      <c r="B434" t="s">
        <v>49862</v>
      </c>
      <c r="C434" s="96" t="s">
        <v>50048</v>
      </c>
      <c r="D434" s="98">
        <v>148.36149999999998</v>
      </c>
    </row>
    <row r="435" spans="1:4" x14ac:dyDescent="0.35">
      <c r="A435" t="s">
        <v>49266</v>
      </c>
      <c r="B435" t="s">
        <v>49776</v>
      </c>
      <c r="C435" s="96" t="s">
        <v>50048</v>
      </c>
      <c r="D435" s="98">
        <v>385.91699999999997</v>
      </c>
    </row>
    <row r="436" spans="1:4" x14ac:dyDescent="0.35">
      <c r="A436" t="s">
        <v>49272</v>
      </c>
      <c r="B436" t="s">
        <v>49782</v>
      </c>
      <c r="C436" s="96" t="s">
        <v>50048</v>
      </c>
      <c r="D436" s="98">
        <v>66.090499999999992</v>
      </c>
    </row>
    <row r="437" spans="1:4" x14ac:dyDescent="0.35">
      <c r="A437" t="s">
        <v>49273</v>
      </c>
      <c r="B437" t="s">
        <v>49783</v>
      </c>
      <c r="C437" s="96" t="s">
        <v>50048</v>
      </c>
      <c r="D437" s="98">
        <v>66.090499999999992</v>
      </c>
    </row>
    <row r="438" spans="1:4" x14ac:dyDescent="0.35">
      <c r="A438" t="s">
        <v>49274</v>
      </c>
      <c r="B438" t="s">
        <v>49784</v>
      </c>
      <c r="C438" s="96" t="s">
        <v>50048</v>
      </c>
      <c r="D438" s="98">
        <v>181.67240000000001</v>
      </c>
    </row>
    <row r="439" spans="1:4" x14ac:dyDescent="0.35">
      <c r="A439" t="s">
        <v>49258</v>
      </c>
      <c r="B439" t="s">
        <v>49768</v>
      </c>
      <c r="C439" s="96" t="s">
        <v>50048</v>
      </c>
      <c r="D439" s="98">
        <v>173.97659999999999</v>
      </c>
    </row>
    <row r="440" spans="1:4" x14ac:dyDescent="0.35">
      <c r="A440" t="s">
        <v>49283</v>
      </c>
      <c r="B440" t="s">
        <v>49793</v>
      </c>
      <c r="C440" s="96" t="s">
        <v>50048</v>
      </c>
      <c r="D440" s="98">
        <v>261.99529999999999</v>
      </c>
    </row>
    <row r="441" spans="1:4" x14ac:dyDescent="0.35">
      <c r="A441" t="s">
        <v>49375</v>
      </c>
      <c r="B441" t="s">
        <v>49883</v>
      </c>
      <c r="C441" s="96" t="s">
        <v>50048</v>
      </c>
      <c r="D441" s="98">
        <v>205.33940000000001</v>
      </c>
    </row>
    <row r="442" spans="1:4" x14ac:dyDescent="0.35">
      <c r="A442" t="s">
        <v>49292</v>
      </c>
      <c r="B442" t="s">
        <v>49802</v>
      </c>
      <c r="C442" s="96" t="s">
        <v>50048</v>
      </c>
      <c r="D442" s="98">
        <v>31.684799999999999</v>
      </c>
    </row>
    <row r="443" spans="1:4" x14ac:dyDescent="0.35">
      <c r="A443" t="s">
        <v>49241</v>
      </c>
      <c r="B443" t="s">
        <v>49750</v>
      </c>
      <c r="C443" s="96" t="s">
        <v>50048</v>
      </c>
      <c r="D443" s="98">
        <v>465.1773</v>
      </c>
    </row>
    <row r="444" spans="1:4" x14ac:dyDescent="0.35">
      <c r="A444" t="s">
        <v>49309</v>
      </c>
      <c r="B444" t="s">
        <v>49819</v>
      </c>
      <c r="C444" s="96" t="s">
        <v>50048</v>
      </c>
      <c r="D444" s="98">
        <v>726.51250000000005</v>
      </c>
    </row>
    <row r="445" spans="1:4" x14ac:dyDescent="0.35">
      <c r="A445" t="s">
        <v>49310</v>
      </c>
      <c r="B445" t="s">
        <v>49820</v>
      </c>
      <c r="C445" s="96" t="s">
        <v>50048</v>
      </c>
      <c r="D445" s="98">
        <v>1817.8831999999998</v>
      </c>
    </row>
    <row r="446" spans="1:4" x14ac:dyDescent="0.35">
      <c r="A446" t="s">
        <v>49311</v>
      </c>
      <c r="B446" t="s">
        <v>49821</v>
      </c>
      <c r="C446" s="96" t="s">
        <v>50048</v>
      </c>
      <c r="D446" s="98">
        <v>1508.2801999999999</v>
      </c>
    </row>
    <row r="447" spans="1:4" x14ac:dyDescent="0.35">
      <c r="A447" t="s">
        <v>49238</v>
      </c>
      <c r="B447" t="s">
        <v>49752</v>
      </c>
      <c r="C447" s="96" t="s">
        <v>50048</v>
      </c>
      <c r="D447" s="98">
        <v>149.64949999999999</v>
      </c>
    </row>
    <row r="448" spans="1:4" x14ac:dyDescent="0.35">
      <c r="A448" t="s">
        <v>49348</v>
      </c>
      <c r="B448" t="s">
        <v>49856</v>
      </c>
      <c r="C448" s="96" t="s">
        <v>50048</v>
      </c>
      <c r="D448" s="98">
        <v>619.5601999999999</v>
      </c>
    </row>
    <row r="449" spans="1:4" x14ac:dyDescent="0.35">
      <c r="A449" t="s">
        <v>49349</v>
      </c>
      <c r="B449" t="s">
        <v>49857</v>
      </c>
      <c r="C449" s="96" t="s">
        <v>50048</v>
      </c>
      <c r="D449" s="98">
        <v>460.2346</v>
      </c>
    </row>
    <row r="450" spans="1:4" x14ac:dyDescent="0.35">
      <c r="A450" t="s">
        <v>49359</v>
      </c>
      <c r="B450" t="s">
        <v>49867</v>
      </c>
      <c r="C450" s="96" t="s">
        <v>50048</v>
      </c>
      <c r="D450" s="98">
        <v>14.3451</v>
      </c>
    </row>
    <row r="451" spans="1:4" x14ac:dyDescent="0.35">
      <c r="A451" t="s">
        <v>49239</v>
      </c>
      <c r="B451" t="s">
        <v>49888</v>
      </c>
      <c r="C451" s="96" t="s">
        <v>50048</v>
      </c>
      <c r="D451" s="98">
        <v>2.0446999999999997</v>
      </c>
    </row>
    <row r="452" spans="1:4" x14ac:dyDescent="0.35">
      <c r="A452" t="s">
        <v>49391</v>
      </c>
      <c r="B452" t="s">
        <v>49900</v>
      </c>
      <c r="C452" s="96" t="s">
        <v>50048</v>
      </c>
      <c r="D452" s="98">
        <v>136.15769999999998</v>
      </c>
    </row>
    <row r="453" spans="1:4" x14ac:dyDescent="0.35">
      <c r="A453" t="s">
        <v>49372</v>
      </c>
      <c r="B453" t="s">
        <v>49880</v>
      </c>
      <c r="C453" s="96" t="s">
        <v>50048</v>
      </c>
      <c r="D453" s="98">
        <v>293.82499999999999</v>
      </c>
    </row>
    <row r="454" spans="1:4" x14ac:dyDescent="0.35">
      <c r="A454" t="s">
        <v>49392</v>
      </c>
      <c r="B454" t="s">
        <v>49901</v>
      </c>
      <c r="C454" s="96" t="s">
        <v>50048</v>
      </c>
      <c r="D454" s="98">
        <v>106.96839999999999</v>
      </c>
    </row>
    <row r="455" spans="1:4" x14ac:dyDescent="0.35">
      <c r="A455" t="s">
        <v>49379</v>
      </c>
      <c r="B455" t="s">
        <v>49887</v>
      </c>
      <c r="C455" s="96" t="s">
        <v>50048</v>
      </c>
      <c r="D455" s="98">
        <v>22.314599999999995</v>
      </c>
    </row>
    <row r="456" spans="1:4" x14ac:dyDescent="0.35">
      <c r="A456" t="s">
        <v>49244</v>
      </c>
      <c r="B456" t="s">
        <v>49754</v>
      </c>
      <c r="C456" s="96" t="s">
        <v>50048</v>
      </c>
      <c r="D456" s="98">
        <v>286.43509999999998</v>
      </c>
    </row>
    <row r="457" spans="1:4" x14ac:dyDescent="0.35">
      <c r="A457" t="s">
        <v>49373</v>
      </c>
      <c r="B457" t="s">
        <v>49881</v>
      </c>
      <c r="C457" s="96" t="s">
        <v>50048</v>
      </c>
      <c r="D457" s="98">
        <v>32.103400000000001</v>
      </c>
    </row>
    <row r="458" spans="1:4" x14ac:dyDescent="0.35">
      <c r="A458" t="s">
        <v>49374</v>
      </c>
      <c r="B458" t="s">
        <v>49882</v>
      </c>
      <c r="C458" s="96" t="s">
        <v>50048</v>
      </c>
      <c r="D458" s="98">
        <v>75.653900000000007</v>
      </c>
    </row>
    <row r="459" spans="1:4" x14ac:dyDescent="0.35">
      <c r="A459" t="s">
        <v>49393</v>
      </c>
      <c r="B459" t="s">
        <v>49902</v>
      </c>
      <c r="C459" s="96" t="s">
        <v>50048</v>
      </c>
      <c r="D459" s="98">
        <v>17.323599999999999</v>
      </c>
    </row>
    <row r="460" spans="1:4" x14ac:dyDescent="0.35">
      <c r="A460" t="s">
        <v>49394</v>
      </c>
      <c r="B460" t="s">
        <v>49903</v>
      </c>
      <c r="C460" s="96" t="s">
        <v>50048</v>
      </c>
      <c r="D460" s="98">
        <v>91.029399999999995</v>
      </c>
    </row>
    <row r="461" spans="1:4" x14ac:dyDescent="0.35">
      <c r="A461" t="s">
        <v>49395</v>
      </c>
      <c r="B461" t="s">
        <v>49904</v>
      </c>
      <c r="C461" s="96" t="s">
        <v>50048</v>
      </c>
      <c r="D461" s="98">
        <v>69.938400000000001</v>
      </c>
    </row>
    <row r="462" spans="1:4" x14ac:dyDescent="0.35">
      <c r="A462" t="s">
        <v>49396</v>
      </c>
      <c r="B462" t="s">
        <v>49905</v>
      </c>
      <c r="C462" s="96" t="s">
        <v>50048</v>
      </c>
      <c r="D462" s="98">
        <v>109.319</v>
      </c>
    </row>
    <row r="463" spans="1:4" x14ac:dyDescent="0.35">
      <c r="A463" t="s">
        <v>49397</v>
      </c>
      <c r="B463" t="s">
        <v>49906</v>
      </c>
      <c r="C463" s="96" t="s">
        <v>50048</v>
      </c>
      <c r="D463" s="98">
        <v>407.42660000000001</v>
      </c>
    </row>
    <row r="464" spans="1:4" x14ac:dyDescent="0.35">
      <c r="A464" t="s">
        <v>49398</v>
      </c>
      <c r="B464" t="s">
        <v>49907</v>
      </c>
      <c r="C464" s="96" t="s">
        <v>50048</v>
      </c>
      <c r="D464" s="98">
        <v>204.35730000000001</v>
      </c>
    </row>
    <row r="465" spans="1:4" x14ac:dyDescent="0.35">
      <c r="A465" t="s">
        <v>49399</v>
      </c>
      <c r="B465" t="s">
        <v>49908</v>
      </c>
      <c r="C465" s="96" t="s">
        <v>50048</v>
      </c>
      <c r="D465" s="98">
        <v>204.35730000000001</v>
      </c>
    </row>
    <row r="466" spans="1:4" x14ac:dyDescent="0.35">
      <c r="A466" t="s">
        <v>49400</v>
      </c>
      <c r="B466" t="s">
        <v>49909</v>
      </c>
      <c r="C466" s="96" t="s">
        <v>50048</v>
      </c>
      <c r="D466" s="98">
        <v>32.779599999999995</v>
      </c>
    </row>
    <row r="467" spans="1:4" x14ac:dyDescent="0.35">
      <c r="A467" t="s">
        <v>49401</v>
      </c>
      <c r="B467" t="s">
        <v>49910</v>
      </c>
      <c r="C467" s="96" t="s">
        <v>50048</v>
      </c>
      <c r="D467" s="98">
        <v>541.44299999999998</v>
      </c>
    </row>
    <row r="468" spans="1:4" x14ac:dyDescent="0.35">
      <c r="A468" t="s">
        <v>49402</v>
      </c>
      <c r="B468" t="s">
        <v>49911</v>
      </c>
      <c r="C468" s="96" t="s">
        <v>50048</v>
      </c>
      <c r="D468" s="98">
        <v>188.08019999999996</v>
      </c>
    </row>
    <row r="469" spans="1:4" x14ac:dyDescent="0.35">
      <c r="A469" t="s">
        <v>49403</v>
      </c>
      <c r="B469" t="s">
        <v>49912</v>
      </c>
      <c r="C469" s="96" t="s">
        <v>50048</v>
      </c>
      <c r="D469" s="98">
        <v>66.267599999999987</v>
      </c>
    </row>
    <row r="470" spans="1:4" x14ac:dyDescent="0.35">
      <c r="A470" t="s">
        <v>49404</v>
      </c>
      <c r="B470" t="s">
        <v>49913</v>
      </c>
      <c r="C470" s="96" t="s">
        <v>50048</v>
      </c>
      <c r="D470" s="98">
        <v>2.2700999999999998</v>
      </c>
    </row>
    <row r="471" spans="1:4" x14ac:dyDescent="0.35">
      <c r="A471" t="s">
        <v>49405</v>
      </c>
      <c r="B471" t="s">
        <v>49914</v>
      </c>
      <c r="C471" s="96" t="s">
        <v>50048</v>
      </c>
      <c r="D471" s="98">
        <v>1124.585</v>
      </c>
    </row>
    <row r="472" spans="1:4" x14ac:dyDescent="0.35">
      <c r="A472" t="s">
        <v>49406</v>
      </c>
      <c r="B472" t="s">
        <v>49915</v>
      </c>
      <c r="C472" s="96" t="s">
        <v>50048</v>
      </c>
      <c r="D472" s="98">
        <v>271.68749999999994</v>
      </c>
    </row>
    <row r="473" spans="1:4" x14ac:dyDescent="0.35">
      <c r="A473" t="s">
        <v>49407</v>
      </c>
      <c r="B473" t="s">
        <v>49916</v>
      </c>
      <c r="C473" s="96" t="s">
        <v>50048</v>
      </c>
      <c r="D473" s="98">
        <v>153.85159999999999</v>
      </c>
    </row>
    <row r="474" spans="1:4" x14ac:dyDescent="0.35">
      <c r="A474" t="s">
        <v>49408</v>
      </c>
      <c r="B474" t="s">
        <v>49917</v>
      </c>
      <c r="C474" s="96" t="s">
        <v>50048</v>
      </c>
      <c r="D474" s="98">
        <v>9.8370999999999995</v>
      </c>
    </row>
    <row r="475" spans="1:4" x14ac:dyDescent="0.35">
      <c r="A475" t="s">
        <v>49409</v>
      </c>
      <c r="B475" t="s">
        <v>49918</v>
      </c>
      <c r="C475" s="96" t="s">
        <v>50048</v>
      </c>
      <c r="D475" s="98">
        <v>6.3433999999999999</v>
      </c>
    </row>
    <row r="476" spans="1:4" x14ac:dyDescent="0.35">
      <c r="A476" t="s">
        <v>49410</v>
      </c>
      <c r="B476" t="s">
        <v>49919</v>
      </c>
      <c r="C476" s="96" t="s">
        <v>50048</v>
      </c>
      <c r="D476" s="98">
        <v>15.439899999999998</v>
      </c>
    </row>
    <row r="477" spans="1:4" x14ac:dyDescent="0.35">
      <c r="A477" t="s">
        <v>49411</v>
      </c>
      <c r="B477" t="s">
        <v>49920</v>
      </c>
      <c r="C477" s="96" t="s">
        <v>50048</v>
      </c>
      <c r="D477" s="98">
        <v>129.8143</v>
      </c>
    </row>
    <row r="478" spans="1:4" x14ac:dyDescent="0.35">
      <c r="A478" t="s">
        <v>49412</v>
      </c>
      <c r="B478" t="s">
        <v>49921</v>
      </c>
      <c r="C478" s="96" t="s">
        <v>50048</v>
      </c>
      <c r="D478" s="98">
        <v>32.683</v>
      </c>
    </row>
    <row r="479" spans="1:4" x14ac:dyDescent="0.35">
      <c r="A479" t="s">
        <v>49413</v>
      </c>
      <c r="B479" t="s">
        <v>49922</v>
      </c>
      <c r="C479" s="96" t="s">
        <v>50048</v>
      </c>
      <c r="D479" s="98">
        <v>11.769099999999998</v>
      </c>
    </row>
    <row r="480" spans="1:4" x14ac:dyDescent="0.35">
      <c r="A480" t="s">
        <v>49414</v>
      </c>
      <c r="B480" t="s">
        <v>49923</v>
      </c>
      <c r="C480" s="96" t="s">
        <v>50048</v>
      </c>
      <c r="D480" s="98">
        <v>259.46759999999995</v>
      </c>
    </row>
    <row r="481" spans="1:4" x14ac:dyDescent="0.35">
      <c r="A481" t="s">
        <v>49415</v>
      </c>
      <c r="B481" t="s">
        <v>49924</v>
      </c>
      <c r="C481" s="96" t="s">
        <v>50048</v>
      </c>
      <c r="D481" s="98">
        <v>74.414199999999994</v>
      </c>
    </row>
    <row r="482" spans="1:4" x14ac:dyDescent="0.35">
      <c r="A482" t="s">
        <v>49416</v>
      </c>
      <c r="B482" t="s">
        <v>49925</v>
      </c>
      <c r="C482" s="96" t="s">
        <v>50048</v>
      </c>
      <c r="D482" s="98">
        <v>231.72730000000001</v>
      </c>
    </row>
    <row r="483" spans="1:4" x14ac:dyDescent="0.35">
      <c r="A483" t="s">
        <v>49417</v>
      </c>
      <c r="B483" t="s">
        <v>49926</v>
      </c>
      <c r="C483" s="96" t="s">
        <v>50048</v>
      </c>
      <c r="D483" s="98">
        <v>61.4054</v>
      </c>
    </row>
    <row r="484" spans="1:4" x14ac:dyDescent="0.35">
      <c r="A484" t="s">
        <v>49241</v>
      </c>
      <c r="B484" t="s">
        <v>49750</v>
      </c>
      <c r="C484" s="96" t="s">
        <v>50048</v>
      </c>
      <c r="D484" s="98">
        <v>465.1773</v>
      </c>
    </row>
    <row r="485" spans="1:4" x14ac:dyDescent="0.35">
      <c r="A485" t="s">
        <v>49418</v>
      </c>
      <c r="B485" t="s">
        <v>49927</v>
      </c>
      <c r="C485" s="96" t="s">
        <v>50048</v>
      </c>
      <c r="D485" s="98">
        <v>35.597099999999998</v>
      </c>
    </row>
    <row r="486" spans="1:4" x14ac:dyDescent="0.35">
      <c r="A486" t="s">
        <v>49419</v>
      </c>
      <c r="B486" t="s">
        <v>49928</v>
      </c>
      <c r="C486" s="96" t="s">
        <v>50048</v>
      </c>
      <c r="D486" s="98">
        <v>212.42339999999999</v>
      </c>
    </row>
    <row r="487" spans="1:4" x14ac:dyDescent="0.35">
      <c r="A487" t="s">
        <v>49242</v>
      </c>
      <c r="B487" t="s">
        <v>49751</v>
      </c>
      <c r="C487" s="96" t="s">
        <v>50048</v>
      </c>
      <c r="D487" s="98">
        <v>212.39119999999994</v>
      </c>
    </row>
    <row r="488" spans="1:4" x14ac:dyDescent="0.35">
      <c r="A488" t="s">
        <v>49420</v>
      </c>
      <c r="B488" t="s">
        <v>49929</v>
      </c>
      <c r="C488" s="96" t="s">
        <v>50048</v>
      </c>
      <c r="D488" s="98">
        <v>32.3932</v>
      </c>
    </row>
    <row r="489" spans="1:4" x14ac:dyDescent="0.35">
      <c r="A489" t="s">
        <v>49421</v>
      </c>
      <c r="B489" t="s">
        <v>49930</v>
      </c>
      <c r="C489" s="96" t="s">
        <v>50048</v>
      </c>
      <c r="D489" s="98">
        <v>163.9624</v>
      </c>
    </row>
    <row r="490" spans="1:4" x14ac:dyDescent="0.35">
      <c r="A490" t="s">
        <v>49363</v>
      </c>
      <c r="B490" t="s">
        <v>49871</v>
      </c>
      <c r="C490" s="96" t="s">
        <v>50048</v>
      </c>
      <c r="D490" s="98">
        <v>167.1019</v>
      </c>
    </row>
    <row r="491" spans="1:4" x14ac:dyDescent="0.35">
      <c r="A491" t="s">
        <v>49422</v>
      </c>
      <c r="B491" t="s">
        <v>49931</v>
      </c>
      <c r="C491" s="96" t="s">
        <v>50048</v>
      </c>
      <c r="D491" s="98">
        <v>426.97199999999998</v>
      </c>
    </row>
    <row r="492" spans="1:4" x14ac:dyDescent="0.35">
      <c r="A492" t="s">
        <v>49318</v>
      </c>
      <c r="B492" t="s">
        <v>49828</v>
      </c>
      <c r="C492" s="96" t="s">
        <v>50048</v>
      </c>
      <c r="D492" s="98">
        <v>146.0753</v>
      </c>
    </row>
    <row r="493" spans="1:4" x14ac:dyDescent="0.35">
      <c r="A493" t="s">
        <v>49315</v>
      </c>
      <c r="B493" t="s">
        <v>49825</v>
      </c>
      <c r="C493" s="96" t="s">
        <v>50048</v>
      </c>
      <c r="D493" s="98">
        <v>149.64949999999999</v>
      </c>
    </row>
    <row r="494" spans="1:4" x14ac:dyDescent="0.35">
      <c r="A494" t="s">
        <v>49394</v>
      </c>
      <c r="B494" t="s">
        <v>49903</v>
      </c>
      <c r="C494" s="96" t="s">
        <v>50048</v>
      </c>
      <c r="D494" s="98">
        <v>91.029399999999995</v>
      </c>
    </row>
    <row r="495" spans="1:4" x14ac:dyDescent="0.35">
      <c r="A495" t="s">
        <v>49341</v>
      </c>
      <c r="B495" t="s">
        <v>49851</v>
      </c>
      <c r="C495" s="96" t="s">
        <v>50048</v>
      </c>
      <c r="D495" s="98">
        <v>226.57529999999997</v>
      </c>
    </row>
    <row r="496" spans="1:4" x14ac:dyDescent="0.35">
      <c r="A496" t="s">
        <v>49423</v>
      </c>
      <c r="B496" t="s">
        <v>49932</v>
      </c>
      <c r="C496" s="96" t="s">
        <v>50048</v>
      </c>
      <c r="D496" s="98">
        <v>59.682699999999997</v>
      </c>
    </row>
    <row r="497" spans="1:4" x14ac:dyDescent="0.35">
      <c r="A497" t="s">
        <v>49241</v>
      </c>
      <c r="B497" t="s">
        <v>49750</v>
      </c>
      <c r="C497" s="96" t="s">
        <v>50048</v>
      </c>
      <c r="D497" s="98">
        <v>465.1773</v>
      </c>
    </row>
    <row r="498" spans="1:4" x14ac:dyDescent="0.35">
      <c r="A498" t="s">
        <v>49424</v>
      </c>
      <c r="B498" t="s">
        <v>49933</v>
      </c>
      <c r="C498" s="96" t="s">
        <v>50048</v>
      </c>
      <c r="D498" s="98">
        <v>155.52599999999998</v>
      </c>
    </row>
    <row r="499" spans="1:4" x14ac:dyDescent="0.35">
      <c r="A499" t="s">
        <v>49246</v>
      </c>
      <c r="B499" t="s">
        <v>49756</v>
      </c>
      <c r="C499" s="96" t="s">
        <v>50048</v>
      </c>
      <c r="D499" s="98">
        <v>235.0761</v>
      </c>
    </row>
    <row r="500" spans="1:4" x14ac:dyDescent="0.35">
      <c r="A500" t="s">
        <v>49425</v>
      </c>
      <c r="B500" t="s">
        <v>49934</v>
      </c>
      <c r="C500" s="96" t="s">
        <v>50048</v>
      </c>
      <c r="D500" s="98">
        <v>89.5321</v>
      </c>
    </row>
    <row r="501" spans="1:4" x14ac:dyDescent="0.35">
      <c r="A501" t="s">
        <v>49426</v>
      </c>
      <c r="B501" t="s">
        <v>49935</v>
      </c>
      <c r="C501" s="96" t="s">
        <v>50048</v>
      </c>
      <c r="D501" s="98">
        <v>674.99249999999995</v>
      </c>
    </row>
    <row r="502" spans="1:4" x14ac:dyDescent="0.35">
      <c r="A502" t="s">
        <v>49427</v>
      </c>
      <c r="B502" t="s">
        <v>49936</v>
      </c>
      <c r="C502" s="96" t="s">
        <v>50048</v>
      </c>
      <c r="D502" s="98">
        <v>63.836500000000001</v>
      </c>
    </row>
    <row r="503" spans="1:4" x14ac:dyDescent="0.35">
      <c r="A503" t="s">
        <v>49417</v>
      </c>
      <c r="B503" t="s">
        <v>49926</v>
      </c>
      <c r="C503" s="96" t="s">
        <v>50048</v>
      </c>
      <c r="D503" s="98">
        <v>61.4054</v>
      </c>
    </row>
    <row r="504" spans="1:4" x14ac:dyDescent="0.35">
      <c r="A504" t="s">
        <v>49428</v>
      </c>
      <c r="B504" t="s">
        <v>49937</v>
      </c>
      <c r="C504" s="96" t="s">
        <v>50048</v>
      </c>
      <c r="D504" s="98">
        <v>146.7998</v>
      </c>
    </row>
    <row r="505" spans="1:4" x14ac:dyDescent="0.35">
      <c r="A505" t="s">
        <v>49341</v>
      </c>
      <c r="B505" t="s">
        <v>49851</v>
      </c>
      <c r="C505" s="96" t="s">
        <v>50048</v>
      </c>
      <c r="D505" s="98">
        <v>226.57529999999997</v>
      </c>
    </row>
    <row r="506" spans="1:4" x14ac:dyDescent="0.35">
      <c r="A506" t="s">
        <v>49240</v>
      </c>
      <c r="B506" t="s">
        <v>49749</v>
      </c>
      <c r="C506" s="96" t="s">
        <v>50048</v>
      </c>
      <c r="D506" s="98">
        <v>287.61039999999997</v>
      </c>
    </row>
    <row r="507" spans="1:4" x14ac:dyDescent="0.35">
      <c r="A507" t="s">
        <v>49240</v>
      </c>
      <c r="B507" t="s">
        <v>49749</v>
      </c>
      <c r="C507" s="96" t="s">
        <v>50048</v>
      </c>
      <c r="D507" s="98">
        <v>287.61039999999997</v>
      </c>
    </row>
    <row r="508" spans="1:4" x14ac:dyDescent="0.35">
      <c r="A508" t="s">
        <v>49240</v>
      </c>
      <c r="B508" t="s">
        <v>49749</v>
      </c>
      <c r="C508" s="96" t="s">
        <v>50048</v>
      </c>
      <c r="D508" s="98">
        <v>287.61039999999997</v>
      </c>
    </row>
    <row r="509" spans="1:4" x14ac:dyDescent="0.35">
      <c r="A509" t="s">
        <v>49429</v>
      </c>
      <c r="B509" t="s">
        <v>49938</v>
      </c>
      <c r="C509" s="96" t="s">
        <v>50048</v>
      </c>
      <c r="D509" s="98">
        <v>124.42079999999999</v>
      </c>
    </row>
    <row r="510" spans="1:4" x14ac:dyDescent="0.35">
      <c r="A510" t="s">
        <v>49430</v>
      </c>
      <c r="B510" t="s">
        <v>49939</v>
      </c>
      <c r="C510" s="96" t="s">
        <v>50048</v>
      </c>
      <c r="D510" s="98">
        <v>750.56589999999994</v>
      </c>
    </row>
    <row r="511" spans="1:4" x14ac:dyDescent="0.35">
      <c r="A511" t="s">
        <v>49364</v>
      </c>
      <c r="B511" t="s">
        <v>49872</v>
      </c>
      <c r="C511" s="96" t="s">
        <v>50048</v>
      </c>
      <c r="D511" s="98">
        <v>46.335799999999999</v>
      </c>
    </row>
    <row r="512" spans="1:4" x14ac:dyDescent="0.35">
      <c r="A512" t="s">
        <v>49431</v>
      </c>
      <c r="B512" t="s">
        <v>49940</v>
      </c>
      <c r="C512" s="96" t="s">
        <v>50048</v>
      </c>
      <c r="D512" s="98">
        <v>44.983400000000003</v>
      </c>
    </row>
    <row r="513" spans="1:4" x14ac:dyDescent="0.35">
      <c r="A513" t="s">
        <v>49432</v>
      </c>
      <c r="B513" t="s">
        <v>49941</v>
      </c>
      <c r="C513" s="96" t="s">
        <v>50048</v>
      </c>
      <c r="D513" s="98">
        <v>220.8115</v>
      </c>
    </row>
    <row r="514" spans="1:4" x14ac:dyDescent="0.35">
      <c r="A514" t="s">
        <v>49433</v>
      </c>
      <c r="B514" t="s">
        <v>49942</v>
      </c>
      <c r="C514" s="96" t="s">
        <v>50048</v>
      </c>
      <c r="D514" s="98">
        <v>134.33839999999998</v>
      </c>
    </row>
    <row r="515" spans="1:4" x14ac:dyDescent="0.35">
      <c r="A515" t="s">
        <v>49365</v>
      </c>
      <c r="B515" t="s">
        <v>49873</v>
      </c>
      <c r="C515" s="96" t="s">
        <v>50048</v>
      </c>
      <c r="D515" s="98">
        <v>116.5157</v>
      </c>
    </row>
    <row r="516" spans="1:4" x14ac:dyDescent="0.35">
      <c r="A516" t="s">
        <v>49434</v>
      </c>
      <c r="B516" t="s">
        <v>49943</v>
      </c>
      <c r="C516" s="96" t="s">
        <v>50048</v>
      </c>
      <c r="D516" s="98">
        <v>145.8982</v>
      </c>
    </row>
    <row r="517" spans="1:4" x14ac:dyDescent="0.35">
      <c r="A517" t="s">
        <v>49435</v>
      </c>
      <c r="B517" t="s">
        <v>49944</v>
      </c>
      <c r="C517" s="96" t="s">
        <v>50048</v>
      </c>
      <c r="D517" s="98">
        <v>84.589399999999998</v>
      </c>
    </row>
    <row r="518" spans="1:4" x14ac:dyDescent="0.35">
      <c r="A518" t="s">
        <v>49436</v>
      </c>
      <c r="B518" t="s">
        <v>49945</v>
      </c>
      <c r="C518" s="96" t="s">
        <v>50048</v>
      </c>
      <c r="D518" s="98">
        <v>80.000899999999987</v>
      </c>
    </row>
    <row r="519" spans="1:4" x14ac:dyDescent="0.35">
      <c r="A519" t="s">
        <v>49437</v>
      </c>
      <c r="B519" t="s">
        <v>49946</v>
      </c>
      <c r="C519" s="96" t="s">
        <v>50048</v>
      </c>
      <c r="D519" s="98">
        <v>149.1987</v>
      </c>
    </row>
    <row r="520" spans="1:4" x14ac:dyDescent="0.35">
      <c r="A520" t="s">
        <v>49438</v>
      </c>
      <c r="B520" t="s">
        <v>49947</v>
      </c>
      <c r="C520" s="96" t="s">
        <v>50048</v>
      </c>
      <c r="D520" s="98">
        <v>113.68209999999999</v>
      </c>
    </row>
    <row r="521" spans="1:4" x14ac:dyDescent="0.35">
      <c r="A521" t="s">
        <v>49439</v>
      </c>
      <c r="B521" t="s">
        <v>49948</v>
      </c>
      <c r="C521" s="96" t="s">
        <v>50048</v>
      </c>
      <c r="D521" s="98">
        <v>106.66249999999999</v>
      </c>
    </row>
    <row r="522" spans="1:4" x14ac:dyDescent="0.35">
      <c r="A522" t="s">
        <v>49440</v>
      </c>
      <c r="B522" t="s">
        <v>49949</v>
      </c>
      <c r="C522" s="96" t="s">
        <v>50048</v>
      </c>
      <c r="D522" s="98">
        <v>156.07339999999996</v>
      </c>
    </row>
    <row r="523" spans="1:4" x14ac:dyDescent="0.35">
      <c r="A523" t="s">
        <v>49381</v>
      </c>
      <c r="B523" t="s">
        <v>49890</v>
      </c>
      <c r="C523" s="96" t="s">
        <v>50048</v>
      </c>
      <c r="D523" s="98">
        <v>27.144600000000001</v>
      </c>
    </row>
    <row r="524" spans="1:4" x14ac:dyDescent="0.35">
      <c r="A524" t="s">
        <v>49362</v>
      </c>
      <c r="B524" t="s">
        <v>49870</v>
      </c>
      <c r="C524" s="96" t="s">
        <v>50048</v>
      </c>
      <c r="D524" s="98">
        <v>44.9512</v>
      </c>
    </row>
    <row r="525" spans="1:4" x14ac:dyDescent="0.35">
      <c r="A525" t="s">
        <v>49366</v>
      </c>
      <c r="B525" t="s">
        <v>49874</v>
      </c>
      <c r="C525" s="96" t="s">
        <v>50048</v>
      </c>
      <c r="D525" s="98">
        <v>84.219099999999997</v>
      </c>
    </row>
    <row r="526" spans="1:4" x14ac:dyDescent="0.35">
      <c r="A526" t="s">
        <v>49367</v>
      </c>
      <c r="B526" t="s">
        <v>49875</v>
      </c>
      <c r="C526" s="96" t="s">
        <v>50048</v>
      </c>
      <c r="D526" s="98">
        <v>204.87249999999997</v>
      </c>
    </row>
    <row r="527" spans="1:4" x14ac:dyDescent="0.35">
      <c r="A527" t="s">
        <v>49369</v>
      </c>
      <c r="B527" t="s">
        <v>49877</v>
      </c>
      <c r="C527" s="96" t="s">
        <v>50048</v>
      </c>
      <c r="D527" s="98">
        <v>18.402299999999997</v>
      </c>
    </row>
    <row r="528" spans="1:4" x14ac:dyDescent="0.35">
      <c r="A528" t="s">
        <v>49239</v>
      </c>
      <c r="B528" t="s">
        <v>49888</v>
      </c>
      <c r="C528" s="96" t="s">
        <v>50048</v>
      </c>
      <c r="D528" s="98">
        <v>2.0446999999999997</v>
      </c>
    </row>
    <row r="529" spans="1:4" x14ac:dyDescent="0.35">
      <c r="A529" t="s">
        <v>49242</v>
      </c>
      <c r="B529" t="s">
        <v>49751</v>
      </c>
      <c r="C529" s="96" t="s">
        <v>50048</v>
      </c>
      <c r="D529" s="98">
        <v>212.39119999999994</v>
      </c>
    </row>
    <row r="530" spans="1:4" x14ac:dyDescent="0.35">
      <c r="A530" t="s">
        <v>49441</v>
      </c>
      <c r="B530" t="s">
        <v>49950</v>
      </c>
      <c r="C530" s="96" t="s">
        <v>50048</v>
      </c>
      <c r="D530" s="98">
        <v>134.83749999999998</v>
      </c>
    </row>
    <row r="531" spans="1:4" x14ac:dyDescent="0.35">
      <c r="A531" t="s">
        <v>49442</v>
      </c>
      <c r="B531" t="s">
        <v>49951</v>
      </c>
      <c r="C531" s="96" t="s">
        <v>50048</v>
      </c>
      <c r="D531" s="98">
        <v>68.441099999999992</v>
      </c>
    </row>
    <row r="532" spans="1:4" x14ac:dyDescent="0.35">
      <c r="A532" t="s">
        <v>49443</v>
      </c>
      <c r="B532" t="s">
        <v>49952</v>
      </c>
      <c r="C532" s="96" t="s">
        <v>50048</v>
      </c>
      <c r="D532" s="98">
        <v>120.2187</v>
      </c>
    </row>
    <row r="533" spans="1:4" x14ac:dyDescent="0.35">
      <c r="A533" t="s">
        <v>49444</v>
      </c>
      <c r="B533" t="s">
        <v>49953</v>
      </c>
      <c r="C533" s="96" t="s">
        <v>50048</v>
      </c>
      <c r="D533" s="98">
        <v>98.982799999999983</v>
      </c>
    </row>
    <row r="534" spans="1:4" x14ac:dyDescent="0.35">
      <c r="A534" t="s">
        <v>49391</v>
      </c>
      <c r="B534" t="s">
        <v>49900</v>
      </c>
      <c r="C534" s="96" t="s">
        <v>50048</v>
      </c>
      <c r="D534" s="98">
        <v>136.15769999999998</v>
      </c>
    </row>
    <row r="535" spans="1:4" x14ac:dyDescent="0.35">
      <c r="A535" t="s">
        <v>49372</v>
      </c>
      <c r="B535" t="s">
        <v>49880</v>
      </c>
      <c r="C535" s="96" t="s">
        <v>50048</v>
      </c>
      <c r="D535" s="98">
        <v>293.82499999999999</v>
      </c>
    </row>
    <row r="536" spans="1:4" x14ac:dyDescent="0.35">
      <c r="A536" t="s">
        <v>49445</v>
      </c>
      <c r="B536" t="s">
        <v>49954</v>
      </c>
      <c r="C536" s="96" t="s">
        <v>50048</v>
      </c>
      <c r="D536" s="98">
        <v>138.04139999999998</v>
      </c>
    </row>
    <row r="537" spans="1:4" x14ac:dyDescent="0.35">
      <c r="A537" t="s">
        <v>49446</v>
      </c>
      <c r="B537" t="s">
        <v>49955</v>
      </c>
      <c r="C537" s="96" t="s">
        <v>50048</v>
      </c>
      <c r="D537" s="98">
        <v>154.76929999999999</v>
      </c>
    </row>
    <row r="538" spans="1:4" x14ac:dyDescent="0.35">
      <c r="A538" t="s">
        <v>49447</v>
      </c>
      <c r="B538" t="s">
        <v>49956</v>
      </c>
      <c r="C538" s="96" t="s">
        <v>50048</v>
      </c>
      <c r="D538" s="98">
        <v>145.8982</v>
      </c>
    </row>
    <row r="539" spans="1:4" x14ac:dyDescent="0.35">
      <c r="A539" t="s">
        <v>49368</v>
      </c>
      <c r="B539" t="s">
        <v>49876</v>
      </c>
      <c r="C539" s="96" t="s">
        <v>50048</v>
      </c>
      <c r="D539" s="98">
        <v>74.4786</v>
      </c>
    </row>
    <row r="540" spans="1:4" x14ac:dyDescent="0.35">
      <c r="A540" t="s">
        <v>49370</v>
      </c>
      <c r="B540" t="s">
        <v>49878</v>
      </c>
      <c r="C540" s="96" t="s">
        <v>50048</v>
      </c>
      <c r="D540" s="98">
        <v>44.339399999999998</v>
      </c>
    </row>
    <row r="541" spans="1:4" x14ac:dyDescent="0.35">
      <c r="A541" t="s">
        <v>49371</v>
      </c>
      <c r="B541" t="s">
        <v>49879</v>
      </c>
      <c r="C541" s="96" t="s">
        <v>50048</v>
      </c>
      <c r="D541" s="98">
        <v>24.810099999999998</v>
      </c>
    </row>
    <row r="542" spans="1:4" x14ac:dyDescent="0.35">
      <c r="A542" t="s">
        <v>49448</v>
      </c>
      <c r="B542" t="s">
        <v>49957</v>
      </c>
      <c r="C542" s="96" t="s">
        <v>50048</v>
      </c>
      <c r="D542" s="98">
        <v>19.577599999999997</v>
      </c>
    </row>
    <row r="543" spans="1:4" x14ac:dyDescent="0.35">
      <c r="A543" t="s">
        <v>49449</v>
      </c>
      <c r="B543" t="s">
        <v>49958</v>
      </c>
      <c r="C543" s="96" t="s">
        <v>50048</v>
      </c>
      <c r="D543" s="98">
        <v>7.4059999999999997</v>
      </c>
    </row>
    <row r="544" spans="1:4" x14ac:dyDescent="0.35">
      <c r="A544" t="s">
        <v>49450</v>
      </c>
      <c r="B544" t="s">
        <v>49959</v>
      </c>
      <c r="C544" s="96" t="s">
        <v>50048</v>
      </c>
      <c r="D544" s="98">
        <v>21.042699999999996</v>
      </c>
    </row>
    <row r="545" spans="1:4" x14ac:dyDescent="0.35">
      <c r="A545" t="s">
        <v>49451</v>
      </c>
      <c r="B545" t="s">
        <v>49960</v>
      </c>
      <c r="C545" s="96" t="s">
        <v>50048</v>
      </c>
      <c r="D545" s="98">
        <v>11.495399999999998</v>
      </c>
    </row>
    <row r="546" spans="1:4" x14ac:dyDescent="0.35">
      <c r="A546" t="s">
        <v>49452</v>
      </c>
      <c r="B546" t="s">
        <v>49961</v>
      </c>
      <c r="C546" s="96" t="s">
        <v>50048</v>
      </c>
      <c r="D546" s="98">
        <v>29.495200000000001</v>
      </c>
    </row>
    <row r="547" spans="1:4" x14ac:dyDescent="0.35">
      <c r="A547" t="s">
        <v>49453</v>
      </c>
      <c r="B547" t="s">
        <v>49962</v>
      </c>
      <c r="C547" s="96" t="s">
        <v>50048</v>
      </c>
      <c r="D547" s="98">
        <v>25.840499999999999</v>
      </c>
    </row>
    <row r="548" spans="1:4" x14ac:dyDescent="0.35">
      <c r="A548" t="s">
        <v>49392</v>
      </c>
      <c r="B548" t="s">
        <v>49901</v>
      </c>
      <c r="C548" s="96" t="s">
        <v>50048</v>
      </c>
      <c r="D548" s="98">
        <v>106.96839999999999</v>
      </c>
    </row>
    <row r="549" spans="1:4" x14ac:dyDescent="0.35">
      <c r="A549" t="s">
        <v>49375</v>
      </c>
      <c r="B549" t="s">
        <v>49883</v>
      </c>
      <c r="C549" s="96" t="s">
        <v>50048</v>
      </c>
      <c r="D549" s="98">
        <v>205.33940000000001</v>
      </c>
    </row>
    <row r="550" spans="1:4" x14ac:dyDescent="0.35">
      <c r="A550" t="s">
        <v>49376</v>
      </c>
      <c r="B550" t="s">
        <v>49884</v>
      </c>
      <c r="C550" s="96" t="s">
        <v>50048</v>
      </c>
      <c r="D550" s="98">
        <v>36.482599999999998</v>
      </c>
    </row>
    <row r="551" spans="1:4" x14ac:dyDescent="0.35">
      <c r="A551" t="s">
        <v>49377</v>
      </c>
      <c r="B551" t="s">
        <v>49885</v>
      </c>
      <c r="C551" s="96" t="s">
        <v>50048</v>
      </c>
      <c r="D551" s="98">
        <v>50.521799999999992</v>
      </c>
    </row>
    <row r="552" spans="1:4" x14ac:dyDescent="0.35">
      <c r="A552" t="s">
        <v>49378</v>
      </c>
      <c r="B552" t="s">
        <v>49886</v>
      </c>
      <c r="C552" s="96" t="s">
        <v>50048</v>
      </c>
      <c r="D552" s="98">
        <v>50.521799999999992</v>
      </c>
    </row>
    <row r="553" spans="1:4" x14ac:dyDescent="0.35">
      <c r="A553" t="s">
        <v>49379</v>
      </c>
      <c r="B553" t="s">
        <v>49887</v>
      </c>
      <c r="C553" s="96" t="s">
        <v>50048</v>
      </c>
      <c r="D553" s="98">
        <v>22.314599999999995</v>
      </c>
    </row>
    <row r="554" spans="1:4" x14ac:dyDescent="0.35">
      <c r="A554" t="s">
        <v>49260</v>
      </c>
      <c r="B554" t="s">
        <v>49770</v>
      </c>
      <c r="C554" s="96" t="s">
        <v>50048</v>
      </c>
      <c r="D554" s="98">
        <v>45.321499999999993</v>
      </c>
    </row>
    <row r="555" spans="1:4" x14ac:dyDescent="0.35">
      <c r="A555" t="s">
        <v>49244</v>
      </c>
      <c r="B555" t="s">
        <v>49754</v>
      </c>
      <c r="C555" s="96" t="s">
        <v>50048</v>
      </c>
      <c r="D555" s="98">
        <v>286.43509999999998</v>
      </c>
    </row>
    <row r="556" spans="1:4" x14ac:dyDescent="0.35">
      <c r="A556" t="s">
        <v>49454</v>
      </c>
      <c r="B556" t="s">
        <v>49963</v>
      </c>
      <c r="C556" s="96" t="s">
        <v>50048</v>
      </c>
      <c r="D556" s="98">
        <v>96.358499999999992</v>
      </c>
    </row>
    <row r="557" spans="1:4" x14ac:dyDescent="0.35">
      <c r="A557" t="s">
        <v>49455</v>
      </c>
      <c r="B557" t="s">
        <v>49964</v>
      </c>
      <c r="C557" s="96" t="s">
        <v>50048</v>
      </c>
      <c r="D557" s="98">
        <v>49.636299999999991</v>
      </c>
    </row>
    <row r="558" spans="1:4" x14ac:dyDescent="0.35">
      <c r="A558" t="s">
        <v>49456</v>
      </c>
      <c r="B558" t="s">
        <v>49965</v>
      </c>
      <c r="C558" s="96" t="s">
        <v>50048</v>
      </c>
      <c r="D558" s="98">
        <v>5.8764999999999992</v>
      </c>
    </row>
    <row r="559" spans="1:4" x14ac:dyDescent="0.35">
      <c r="A559" t="s">
        <v>49457</v>
      </c>
      <c r="B559" t="s">
        <v>49966</v>
      </c>
      <c r="C559" s="96" t="s">
        <v>50048</v>
      </c>
      <c r="D559" s="98">
        <v>7.4864999999999995</v>
      </c>
    </row>
    <row r="560" spans="1:4" x14ac:dyDescent="0.35">
      <c r="A560" t="s">
        <v>49458</v>
      </c>
      <c r="B560" t="s">
        <v>49967</v>
      </c>
      <c r="C560" s="96" t="s">
        <v>50048</v>
      </c>
      <c r="D560" s="98">
        <v>11.897899999999998</v>
      </c>
    </row>
    <row r="561" spans="1:4" x14ac:dyDescent="0.35">
      <c r="A561" t="s">
        <v>49459</v>
      </c>
      <c r="B561" t="s">
        <v>49968</v>
      </c>
      <c r="C561" s="96" t="s">
        <v>50048</v>
      </c>
      <c r="D561" s="98">
        <v>55.915299999999988</v>
      </c>
    </row>
    <row r="562" spans="1:4" x14ac:dyDescent="0.35">
      <c r="A562" t="s">
        <v>49460</v>
      </c>
      <c r="B562" t="s">
        <v>49969</v>
      </c>
      <c r="C562" s="96" t="s">
        <v>50048</v>
      </c>
      <c r="D562" s="98">
        <v>92.816499999999991</v>
      </c>
    </row>
    <row r="563" spans="1:4" x14ac:dyDescent="0.35">
      <c r="A563" t="s">
        <v>49461</v>
      </c>
      <c r="B563" t="s">
        <v>49970</v>
      </c>
      <c r="C563" s="96" t="s">
        <v>50048</v>
      </c>
      <c r="D563" s="98">
        <v>215.9332</v>
      </c>
    </row>
    <row r="564" spans="1:4" x14ac:dyDescent="0.35">
      <c r="A564" t="s">
        <v>49462</v>
      </c>
      <c r="B564" t="s">
        <v>49971</v>
      </c>
      <c r="C564" s="96" t="s">
        <v>50048</v>
      </c>
      <c r="D564" s="98">
        <v>46.770499999999998</v>
      </c>
    </row>
    <row r="565" spans="1:4" x14ac:dyDescent="0.35">
      <c r="A565" t="s">
        <v>49463</v>
      </c>
      <c r="B565" t="s">
        <v>49972</v>
      </c>
      <c r="C565" s="96" t="s">
        <v>50048</v>
      </c>
      <c r="D565" s="98">
        <v>57.621899999999997</v>
      </c>
    </row>
    <row r="566" spans="1:4" x14ac:dyDescent="0.35">
      <c r="A566" t="s">
        <v>49373</v>
      </c>
      <c r="B566" t="s">
        <v>49881</v>
      </c>
      <c r="C566" s="96" t="s">
        <v>50048</v>
      </c>
      <c r="D566" s="98">
        <v>32.103400000000001</v>
      </c>
    </row>
    <row r="567" spans="1:4" x14ac:dyDescent="0.35">
      <c r="A567" t="s">
        <v>49374</v>
      </c>
      <c r="B567" t="s">
        <v>49882</v>
      </c>
      <c r="C567" s="96" t="s">
        <v>50048</v>
      </c>
      <c r="D567" s="98">
        <v>75.653900000000007</v>
      </c>
    </row>
    <row r="568" spans="1:4" x14ac:dyDescent="0.35">
      <c r="A568" t="s">
        <v>49380</v>
      </c>
      <c r="B568" t="s">
        <v>49889</v>
      </c>
      <c r="C568" s="96" t="s">
        <v>50048</v>
      </c>
      <c r="D568" s="98">
        <v>32.3932</v>
      </c>
    </row>
    <row r="569" spans="1:4" x14ac:dyDescent="0.35">
      <c r="A569" t="s">
        <v>49418</v>
      </c>
      <c r="B569" t="s">
        <v>49927</v>
      </c>
      <c r="C569" s="96" t="s">
        <v>50048</v>
      </c>
      <c r="D569" s="98">
        <v>35.597099999999998</v>
      </c>
    </row>
    <row r="570" spans="1:4" x14ac:dyDescent="0.35">
      <c r="A570" t="s">
        <v>49464</v>
      </c>
      <c r="B570" t="s">
        <v>49973</v>
      </c>
      <c r="C570" s="96" t="s">
        <v>50048</v>
      </c>
      <c r="D570" s="98">
        <v>49.137199999999993</v>
      </c>
    </row>
    <row r="571" spans="1:4" x14ac:dyDescent="0.35">
      <c r="A571" t="s">
        <v>49465</v>
      </c>
      <c r="B571" t="s">
        <v>49974</v>
      </c>
      <c r="C571" s="96" t="s">
        <v>50048</v>
      </c>
      <c r="D571" s="98">
        <v>26.033700000000003</v>
      </c>
    </row>
    <row r="572" spans="1:4" x14ac:dyDescent="0.35">
      <c r="A572" t="s">
        <v>49466</v>
      </c>
      <c r="B572" t="s">
        <v>49975</v>
      </c>
      <c r="C572" s="96" t="s">
        <v>50048</v>
      </c>
      <c r="D572" s="98">
        <v>63.385699999999993</v>
      </c>
    </row>
    <row r="573" spans="1:4" x14ac:dyDescent="0.35">
      <c r="A573" t="s">
        <v>49467</v>
      </c>
      <c r="B573" t="s">
        <v>49976</v>
      </c>
      <c r="C573" s="96" t="s">
        <v>50048</v>
      </c>
      <c r="D573" s="98">
        <v>57.895600000000002</v>
      </c>
    </row>
    <row r="574" spans="1:4" x14ac:dyDescent="0.35">
      <c r="A574" t="s">
        <v>49393</v>
      </c>
      <c r="B574" t="s">
        <v>49902</v>
      </c>
      <c r="C574" s="96" t="s">
        <v>50048</v>
      </c>
      <c r="D574" s="98">
        <v>17.323599999999999</v>
      </c>
    </row>
    <row r="575" spans="1:4" x14ac:dyDescent="0.35">
      <c r="A575" t="s">
        <v>49394</v>
      </c>
      <c r="B575" t="s">
        <v>49903</v>
      </c>
      <c r="C575" s="96" t="s">
        <v>50048</v>
      </c>
      <c r="D575" s="98">
        <v>91.029399999999995</v>
      </c>
    </row>
    <row r="576" spans="1:4" x14ac:dyDescent="0.35">
      <c r="A576" t="s">
        <v>49421</v>
      </c>
      <c r="B576" t="s">
        <v>49930</v>
      </c>
      <c r="C576" s="96" t="s">
        <v>50048</v>
      </c>
      <c r="D576" s="98">
        <v>163.9624</v>
      </c>
    </row>
    <row r="577" spans="1:4" x14ac:dyDescent="0.35">
      <c r="A577" t="s">
        <v>49363</v>
      </c>
      <c r="B577" t="s">
        <v>49871</v>
      </c>
      <c r="C577" s="96" t="s">
        <v>50048</v>
      </c>
      <c r="D577" s="98">
        <v>167.1019</v>
      </c>
    </row>
    <row r="578" spans="1:4" x14ac:dyDescent="0.35">
      <c r="A578" t="s">
        <v>49468</v>
      </c>
      <c r="B578" t="s">
        <v>49977</v>
      </c>
      <c r="C578" s="96" t="s">
        <v>50048</v>
      </c>
      <c r="D578" s="98">
        <v>87.358599999999996</v>
      </c>
    </row>
    <row r="579" spans="1:4" x14ac:dyDescent="0.35">
      <c r="A579" t="s">
        <v>49419</v>
      </c>
      <c r="B579" t="s">
        <v>49928</v>
      </c>
      <c r="C579" s="96" t="s">
        <v>50048</v>
      </c>
      <c r="D579" s="98">
        <v>212.42339999999999</v>
      </c>
    </row>
    <row r="580" spans="1:4" x14ac:dyDescent="0.35">
      <c r="A580" t="s">
        <v>49242</v>
      </c>
      <c r="B580" t="s">
        <v>49751</v>
      </c>
      <c r="C580" s="96" t="s">
        <v>50048</v>
      </c>
      <c r="D580" s="98">
        <v>212.39119999999994</v>
      </c>
    </row>
    <row r="581" spans="1:4" x14ac:dyDescent="0.35">
      <c r="A581" t="s">
        <v>49422</v>
      </c>
      <c r="B581" t="s">
        <v>49931</v>
      </c>
      <c r="C581" s="96" t="s">
        <v>50048</v>
      </c>
      <c r="D581" s="98">
        <v>426.97199999999998</v>
      </c>
    </row>
    <row r="582" spans="1:4" x14ac:dyDescent="0.35">
      <c r="A582" t="s">
        <v>49237</v>
      </c>
      <c r="B582" t="s">
        <v>49978</v>
      </c>
      <c r="C582" s="96" t="s">
        <v>50048</v>
      </c>
      <c r="D582" s="98">
        <v>216.80259999999996</v>
      </c>
    </row>
    <row r="583" spans="1:4" x14ac:dyDescent="0.35">
      <c r="A583" t="s">
        <v>49469</v>
      </c>
      <c r="B583" t="s">
        <v>49979</v>
      </c>
      <c r="C583" s="96" t="s">
        <v>50048</v>
      </c>
      <c r="D583" s="98">
        <v>63.836500000000001</v>
      </c>
    </row>
    <row r="584" spans="1:4" x14ac:dyDescent="0.35">
      <c r="A584" t="s">
        <v>49427</v>
      </c>
      <c r="B584" t="s">
        <v>49936</v>
      </c>
      <c r="C584" s="96" t="s">
        <v>50048</v>
      </c>
      <c r="D584" s="98">
        <v>63.836500000000001</v>
      </c>
    </row>
    <row r="585" spans="1:4" x14ac:dyDescent="0.35">
      <c r="A585" t="s">
        <v>49470</v>
      </c>
      <c r="B585" t="s">
        <v>49980</v>
      </c>
      <c r="C585" s="96" t="s">
        <v>50048</v>
      </c>
      <c r="D585" s="98">
        <v>88.630499999999998</v>
      </c>
    </row>
    <row r="586" spans="1:4" x14ac:dyDescent="0.35">
      <c r="A586" t="s">
        <v>49471</v>
      </c>
      <c r="B586" t="s">
        <v>49981</v>
      </c>
      <c r="C586" s="96" t="s">
        <v>50048</v>
      </c>
      <c r="D586" s="98">
        <v>543.32670000000007</v>
      </c>
    </row>
    <row r="587" spans="1:4" x14ac:dyDescent="0.35">
      <c r="A587" t="s">
        <v>49472</v>
      </c>
      <c r="B587" t="s">
        <v>49982</v>
      </c>
      <c r="C587" s="96" t="s">
        <v>50048</v>
      </c>
      <c r="D587" s="98">
        <v>543.32670000000007</v>
      </c>
    </row>
    <row r="588" spans="1:4" x14ac:dyDescent="0.35">
      <c r="A588" t="s">
        <v>49473</v>
      </c>
      <c r="B588" t="s">
        <v>49983</v>
      </c>
      <c r="C588" s="96" t="s">
        <v>50048</v>
      </c>
      <c r="D588" s="98">
        <v>191.34849999999997</v>
      </c>
    </row>
    <row r="589" spans="1:4" x14ac:dyDescent="0.35">
      <c r="A589" t="s">
        <v>49474</v>
      </c>
      <c r="B589" t="s">
        <v>49984</v>
      </c>
      <c r="C589" s="96" t="s">
        <v>50048</v>
      </c>
      <c r="D589" s="98">
        <v>111.9111</v>
      </c>
    </row>
    <row r="590" spans="1:4" x14ac:dyDescent="0.35">
      <c r="A590" t="s">
        <v>49475</v>
      </c>
      <c r="B590" t="s">
        <v>49985</v>
      </c>
      <c r="C590" s="96" t="s">
        <v>50048</v>
      </c>
      <c r="D590" s="98">
        <v>547.11019999999996</v>
      </c>
    </row>
    <row r="591" spans="1:4" x14ac:dyDescent="0.35">
      <c r="A591" t="s">
        <v>49476</v>
      </c>
      <c r="B591" t="s">
        <v>49986</v>
      </c>
      <c r="C591" s="96" t="s">
        <v>50048</v>
      </c>
      <c r="D591" s="98">
        <v>11.769099999999998</v>
      </c>
    </row>
    <row r="592" spans="1:4" x14ac:dyDescent="0.35">
      <c r="A592" t="s">
        <v>49477</v>
      </c>
      <c r="B592" t="s">
        <v>49987</v>
      </c>
      <c r="C592" s="96" t="s">
        <v>50048</v>
      </c>
      <c r="D592" s="98">
        <v>50.473500000000001</v>
      </c>
    </row>
    <row r="593" spans="1:4" x14ac:dyDescent="0.35">
      <c r="A593" t="s">
        <v>49478</v>
      </c>
      <c r="B593" t="s">
        <v>49988</v>
      </c>
      <c r="C593" s="96" t="s">
        <v>50048</v>
      </c>
      <c r="D593" s="98">
        <v>36.917299999999997</v>
      </c>
    </row>
    <row r="594" spans="1:4" x14ac:dyDescent="0.35">
      <c r="A594" t="s">
        <v>49479</v>
      </c>
      <c r="B594" t="s">
        <v>49989</v>
      </c>
      <c r="C594" s="96" t="s">
        <v>50048</v>
      </c>
      <c r="D594" s="98">
        <v>36.917299999999997</v>
      </c>
    </row>
    <row r="595" spans="1:4" x14ac:dyDescent="0.35">
      <c r="A595" t="s">
        <v>49480</v>
      </c>
      <c r="B595" t="s">
        <v>49990</v>
      </c>
      <c r="C595" s="96" t="s">
        <v>50048</v>
      </c>
      <c r="D595" s="98">
        <v>677.26260000000002</v>
      </c>
    </row>
    <row r="596" spans="1:4" x14ac:dyDescent="0.35">
      <c r="A596" t="s">
        <v>49436</v>
      </c>
      <c r="B596" t="s">
        <v>49945</v>
      </c>
      <c r="C596" s="96" t="s">
        <v>50048</v>
      </c>
      <c r="D596" s="98">
        <v>80.000899999999987</v>
      </c>
    </row>
    <row r="597" spans="1:4" x14ac:dyDescent="0.35">
      <c r="A597" t="s">
        <v>49481</v>
      </c>
      <c r="B597" t="s">
        <v>49991</v>
      </c>
      <c r="C597" s="96" t="s">
        <v>50048</v>
      </c>
      <c r="D597" s="98">
        <v>29.350299999999997</v>
      </c>
    </row>
    <row r="598" spans="1:4" x14ac:dyDescent="0.35">
      <c r="A598" t="s">
        <v>49482</v>
      </c>
      <c r="B598" t="s">
        <v>49992</v>
      </c>
      <c r="C598" s="96" t="s">
        <v>50048</v>
      </c>
      <c r="D598" s="98">
        <v>27.080199999999998</v>
      </c>
    </row>
    <row r="599" spans="1:4" x14ac:dyDescent="0.35">
      <c r="A599" t="s">
        <v>49483</v>
      </c>
      <c r="B599" t="s">
        <v>49993</v>
      </c>
      <c r="C599" s="96" t="s">
        <v>50048</v>
      </c>
      <c r="D599" s="98">
        <v>71.628900000000002</v>
      </c>
    </row>
    <row r="600" spans="1:4" x14ac:dyDescent="0.35">
      <c r="A600" t="s">
        <v>49484</v>
      </c>
      <c r="B600" t="s">
        <v>49994</v>
      </c>
      <c r="C600" s="96" t="s">
        <v>50048</v>
      </c>
      <c r="D600" s="98">
        <v>1550.0596999999998</v>
      </c>
    </row>
    <row r="601" spans="1:4" x14ac:dyDescent="0.35">
      <c r="A601" t="s">
        <v>49485</v>
      </c>
      <c r="B601" t="s">
        <v>49995</v>
      </c>
      <c r="C601" s="96" t="s">
        <v>50048</v>
      </c>
      <c r="D601" s="98">
        <v>2007.3962999999999</v>
      </c>
    </row>
    <row r="602" spans="1:4" x14ac:dyDescent="0.35">
      <c r="A602" t="s">
        <v>49486</v>
      </c>
      <c r="B602" t="s">
        <v>49996</v>
      </c>
      <c r="C602" s="96" t="s">
        <v>50048</v>
      </c>
      <c r="D602" s="98">
        <v>31.394999999999996</v>
      </c>
    </row>
    <row r="603" spans="1:4" x14ac:dyDescent="0.35">
      <c r="A603" t="s">
        <v>49487</v>
      </c>
      <c r="B603" t="s">
        <v>49997</v>
      </c>
      <c r="C603" s="96" t="s">
        <v>50048</v>
      </c>
      <c r="D603" s="98">
        <v>416.37819999999999</v>
      </c>
    </row>
    <row r="604" spans="1:4" x14ac:dyDescent="0.35">
      <c r="A604" t="s">
        <v>49488</v>
      </c>
      <c r="B604" t="s">
        <v>49998</v>
      </c>
      <c r="C604" s="96" t="s">
        <v>50048</v>
      </c>
      <c r="D604" s="98">
        <v>293.00389999999999</v>
      </c>
    </row>
    <row r="605" spans="1:4" x14ac:dyDescent="0.35">
      <c r="A605" t="s">
        <v>49489</v>
      </c>
      <c r="B605" t="s">
        <v>49999</v>
      </c>
      <c r="C605" s="96" t="s">
        <v>50048</v>
      </c>
      <c r="D605" s="98">
        <v>105.22959999999999</v>
      </c>
    </row>
    <row r="606" spans="1:4" x14ac:dyDescent="0.35">
      <c r="A606" t="s">
        <v>49490</v>
      </c>
      <c r="B606" t="s">
        <v>50000</v>
      </c>
      <c r="C606" s="96" t="s">
        <v>50048</v>
      </c>
      <c r="D606" s="98">
        <v>638.02690000000007</v>
      </c>
    </row>
    <row r="607" spans="1:4" x14ac:dyDescent="0.35">
      <c r="A607" t="s">
        <v>49491</v>
      </c>
      <c r="B607" t="s">
        <v>50001</v>
      </c>
      <c r="C607" s="96" t="s">
        <v>50048</v>
      </c>
      <c r="D607" s="98">
        <v>758.72859999999991</v>
      </c>
    </row>
    <row r="608" spans="1:4" x14ac:dyDescent="0.35">
      <c r="A608" t="s">
        <v>49385</v>
      </c>
      <c r="B608" t="s">
        <v>49894</v>
      </c>
      <c r="C608" s="96" t="s">
        <v>50048</v>
      </c>
      <c r="D608" s="98">
        <v>1373.6842000000001</v>
      </c>
    </row>
    <row r="609" spans="1:4" x14ac:dyDescent="0.35">
      <c r="A609" t="s">
        <v>49386</v>
      </c>
      <c r="B609" t="s">
        <v>49895</v>
      </c>
      <c r="C609" s="96" t="s">
        <v>50048</v>
      </c>
      <c r="D609" s="98">
        <v>913.41739999999993</v>
      </c>
    </row>
    <row r="610" spans="1:4" x14ac:dyDescent="0.35">
      <c r="A610" t="s">
        <v>49492</v>
      </c>
      <c r="B610" t="s">
        <v>50002</v>
      </c>
      <c r="C610" s="96" t="s">
        <v>50048</v>
      </c>
      <c r="D610" s="98">
        <v>86.183299999999988</v>
      </c>
    </row>
    <row r="611" spans="1:4" x14ac:dyDescent="0.35">
      <c r="A611" t="s">
        <v>49493</v>
      </c>
      <c r="B611" t="s">
        <v>50003</v>
      </c>
      <c r="C611" s="96" t="s">
        <v>50048</v>
      </c>
      <c r="D611" s="98">
        <v>46.867099999999994</v>
      </c>
    </row>
    <row r="612" spans="1:4" x14ac:dyDescent="0.35">
      <c r="A612" t="s">
        <v>49494</v>
      </c>
      <c r="B612" t="s">
        <v>50004</v>
      </c>
      <c r="C612" s="96" t="s">
        <v>50048</v>
      </c>
      <c r="D612" s="98">
        <v>169.27539999999999</v>
      </c>
    </row>
    <row r="613" spans="1:4" x14ac:dyDescent="0.35">
      <c r="A613" t="s">
        <v>49495</v>
      </c>
      <c r="B613" t="s">
        <v>50005</v>
      </c>
      <c r="C613" s="96" t="s">
        <v>50048</v>
      </c>
      <c r="D613" s="98">
        <v>129.34739999999999</v>
      </c>
    </row>
    <row r="614" spans="1:4" x14ac:dyDescent="0.35">
      <c r="A614" t="s">
        <v>49496</v>
      </c>
      <c r="B614" t="s">
        <v>50006</v>
      </c>
      <c r="C614" s="96" t="s">
        <v>50048</v>
      </c>
      <c r="D614" s="98">
        <v>156.92669999999998</v>
      </c>
    </row>
    <row r="615" spans="1:4" x14ac:dyDescent="0.35">
      <c r="A615" t="s">
        <v>49497</v>
      </c>
      <c r="B615" t="s">
        <v>50007</v>
      </c>
      <c r="C615" s="96" t="s">
        <v>50048</v>
      </c>
      <c r="D615" s="98">
        <v>279.70529999999997</v>
      </c>
    </row>
    <row r="616" spans="1:4" x14ac:dyDescent="0.35">
      <c r="A616" t="s">
        <v>49498</v>
      </c>
      <c r="B616" t="s">
        <v>50008</v>
      </c>
      <c r="C616" s="96" t="s">
        <v>50048</v>
      </c>
      <c r="D616" s="98">
        <v>114.6159</v>
      </c>
    </row>
    <row r="617" spans="1:4" x14ac:dyDescent="0.35">
      <c r="A617" t="s">
        <v>49499</v>
      </c>
      <c r="B617" t="s">
        <v>50009</v>
      </c>
      <c r="C617" s="96" t="s">
        <v>50048</v>
      </c>
      <c r="D617" s="98">
        <v>98.032899999999998</v>
      </c>
    </row>
    <row r="618" spans="1:4" x14ac:dyDescent="0.35">
      <c r="A618" t="s">
        <v>49384</v>
      </c>
      <c r="B618" t="s">
        <v>49893</v>
      </c>
      <c r="C618" s="96" t="s">
        <v>50048</v>
      </c>
      <c r="D618" s="98">
        <v>455.71049999999997</v>
      </c>
    </row>
    <row r="619" spans="1:4" x14ac:dyDescent="0.35">
      <c r="A619" t="s">
        <v>49355</v>
      </c>
      <c r="B619" t="s">
        <v>49863</v>
      </c>
      <c r="C619" s="96" t="s">
        <v>50048</v>
      </c>
      <c r="D619" s="98">
        <v>273.23309999999998</v>
      </c>
    </row>
    <row r="620" spans="1:4" x14ac:dyDescent="0.35">
      <c r="A620" t="s">
        <v>49241</v>
      </c>
      <c r="B620" t="s">
        <v>49750</v>
      </c>
      <c r="C620" s="96" t="s">
        <v>50048</v>
      </c>
      <c r="D620" s="98">
        <v>465.1773</v>
      </c>
    </row>
    <row r="621" spans="1:4" x14ac:dyDescent="0.35">
      <c r="A621" t="s">
        <v>49382</v>
      </c>
      <c r="B621" t="s">
        <v>49891</v>
      </c>
      <c r="C621" s="96" t="s">
        <v>50048</v>
      </c>
      <c r="D621" s="98">
        <v>1195.6021000000001</v>
      </c>
    </row>
    <row r="622" spans="1:4" x14ac:dyDescent="0.35">
      <c r="A622" t="s">
        <v>49383</v>
      </c>
      <c r="B622" t="s">
        <v>49892</v>
      </c>
      <c r="C622" s="96" t="s">
        <v>50048</v>
      </c>
      <c r="D622" s="98">
        <v>359.2876</v>
      </c>
    </row>
    <row r="623" spans="1:4" x14ac:dyDescent="0.35">
      <c r="A623" t="s">
        <v>49361</v>
      </c>
      <c r="B623" t="s">
        <v>49869</v>
      </c>
      <c r="C623" s="96" t="s">
        <v>50048</v>
      </c>
      <c r="D623" s="98">
        <v>17.9998</v>
      </c>
    </row>
    <row r="624" spans="1:4" x14ac:dyDescent="0.35">
      <c r="A624" t="s">
        <v>49362</v>
      </c>
      <c r="B624" t="s">
        <v>49870</v>
      </c>
      <c r="C624" s="96" t="s">
        <v>50048</v>
      </c>
      <c r="D624" s="98">
        <v>44.9512</v>
      </c>
    </row>
    <row r="625" spans="1:4" x14ac:dyDescent="0.35">
      <c r="A625" t="s">
        <v>49365</v>
      </c>
      <c r="B625" t="s">
        <v>49873</v>
      </c>
      <c r="C625" s="96" t="s">
        <v>50048</v>
      </c>
      <c r="D625" s="98">
        <v>116.5157</v>
      </c>
    </row>
    <row r="626" spans="1:4" x14ac:dyDescent="0.35">
      <c r="A626" t="s">
        <v>49420</v>
      </c>
      <c r="B626" t="s">
        <v>49929</v>
      </c>
      <c r="C626" s="96" t="s">
        <v>50048</v>
      </c>
      <c r="D626" s="98">
        <v>32.3932</v>
      </c>
    </row>
    <row r="627" spans="1:4" x14ac:dyDescent="0.35">
      <c r="A627" t="s">
        <v>49362</v>
      </c>
      <c r="B627" t="s">
        <v>49870</v>
      </c>
      <c r="C627" s="96" t="s">
        <v>50048</v>
      </c>
      <c r="D627" s="98">
        <v>44.9512</v>
      </c>
    </row>
    <row r="628" spans="1:4" x14ac:dyDescent="0.35">
      <c r="A628" t="s">
        <v>49367</v>
      </c>
      <c r="B628" t="s">
        <v>49875</v>
      </c>
      <c r="C628" s="96" t="s">
        <v>50048</v>
      </c>
      <c r="D628" s="98">
        <v>204.87249999999997</v>
      </c>
    </row>
    <row r="629" spans="1:4" x14ac:dyDescent="0.35">
      <c r="A629" t="s">
        <v>49369</v>
      </c>
      <c r="B629" t="s">
        <v>49877</v>
      </c>
      <c r="C629" s="96" t="s">
        <v>50048</v>
      </c>
      <c r="D629" s="98">
        <v>18.402299999999997</v>
      </c>
    </row>
    <row r="630" spans="1:4" x14ac:dyDescent="0.35">
      <c r="A630" t="s">
        <v>49500</v>
      </c>
      <c r="B630" t="s">
        <v>50010</v>
      </c>
      <c r="C630" s="96" t="s">
        <v>50048</v>
      </c>
      <c r="D630" s="98">
        <v>85.104599999999991</v>
      </c>
    </row>
    <row r="631" spans="1:4" x14ac:dyDescent="0.35">
      <c r="A631" t="s">
        <v>49375</v>
      </c>
      <c r="B631" t="s">
        <v>49883</v>
      </c>
      <c r="C631" s="96" t="s">
        <v>50048</v>
      </c>
      <c r="D631" s="98">
        <v>205.33940000000001</v>
      </c>
    </row>
    <row r="632" spans="1:4" x14ac:dyDescent="0.35">
      <c r="A632" t="s">
        <v>49501</v>
      </c>
      <c r="B632" t="s">
        <v>50011</v>
      </c>
      <c r="C632" s="96" t="s">
        <v>50048</v>
      </c>
      <c r="D632" s="98">
        <v>468.84809999999993</v>
      </c>
    </row>
    <row r="633" spans="1:4" x14ac:dyDescent="0.35">
      <c r="A633" t="s">
        <v>49502</v>
      </c>
      <c r="B633" t="s">
        <v>50012</v>
      </c>
      <c r="C633" s="96" t="s">
        <v>50049</v>
      </c>
      <c r="D633" s="98">
        <v>63.20859999999999</v>
      </c>
    </row>
    <row r="634" spans="1:4" x14ac:dyDescent="0.35">
      <c r="A634" t="s">
        <v>49503</v>
      </c>
      <c r="B634" t="s">
        <v>50013</v>
      </c>
      <c r="C634" s="96" t="s">
        <v>50049</v>
      </c>
      <c r="D634" s="98">
        <v>73.56089999999999</v>
      </c>
    </row>
    <row r="635" spans="1:4" x14ac:dyDescent="0.35">
      <c r="A635" t="s">
        <v>49504</v>
      </c>
      <c r="B635" t="s">
        <v>50014</v>
      </c>
      <c r="C635" s="96" t="s">
        <v>50049</v>
      </c>
      <c r="D635" s="98">
        <v>970.12159999999983</v>
      </c>
    </row>
    <row r="636" spans="1:4" x14ac:dyDescent="0.35">
      <c r="A636" t="s">
        <v>49505</v>
      </c>
      <c r="B636" t="s">
        <v>50015</v>
      </c>
      <c r="C636" s="96" t="s">
        <v>50049</v>
      </c>
      <c r="D636" s="98">
        <v>18880.952999999998</v>
      </c>
    </row>
    <row r="637" spans="1:4" x14ac:dyDescent="0.35">
      <c r="A637" t="s">
        <v>49506</v>
      </c>
      <c r="B637" t="s">
        <v>50016</v>
      </c>
      <c r="C637" s="96" t="s">
        <v>50049</v>
      </c>
      <c r="D637" s="98">
        <v>928.39039999999989</v>
      </c>
    </row>
    <row r="638" spans="1:4" x14ac:dyDescent="0.35">
      <c r="A638" t="s">
        <v>49507</v>
      </c>
      <c r="B638" t="s">
        <v>50017</v>
      </c>
      <c r="C638" s="96" t="s">
        <v>50049</v>
      </c>
      <c r="D638" s="98">
        <v>2562.1701000000003</v>
      </c>
    </row>
    <row r="639" spans="1:4" x14ac:dyDescent="0.35">
      <c r="A639" t="s">
        <v>49508</v>
      </c>
      <c r="B639" t="s">
        <v>50018</v>
      </c>
      <c r="C639" s="96" t="s">
        <v>50049</v>
      </c>
      <c r="D639" s="98">
        <v>379.01009999999997</v>
      </c>
    </row>
    <row r="640" spans="1:4" x14ac:dyDescent="0.35">
      <c r="A640" t="s">
        <v>49509</v>
      </c>
      <c r="B640" t="s">
        <v>50019</v>
      </c>
      <c r="C640" s="96" t="s">
        <v>50049</v>
      </c>
      <c r="D640" s="98">
        <v>7117.6650999999993</v>
      </c>
    </row>
    <row r="641" spans="1:4" x14ac:dyDescent="0.35">
      <c r="A641" t="s">
        <v>49510</v>
      </c>
      <c r="B641" t="s">
        <v>50020</v>
      </c>
      <c r="C641" s="96" t="s">
        <v>50049</v>
      </c>
      <c r="D641" s="98">
        <v>223.21039999999996</v>
      </c>
    </row>
    <row r="642" spans="1:4" x14ac:dyDescent="0.35">
      <c r="A642" t="s">
        <v>49511</v>
      </c>
      <c r="B642" t="s">
        <v>50021</v>
      </c>
      <c r="C642" s="96" t="s">
        <v>50049</v>
      </c>
      <c r="D642" s="98">
        <v>1141.6349</v>
      </c>
    </row>
    <row r="643" spans="1:4" x14ac:dyDescent="0.35">
      <c r="A643" t="s">
        <v>49512</v>
      </c>
      <c r="B643" t="s">
        <v>50022</v>
      </c>
      <c r="C643" s="96" t="s">
        <v>50049</v>
      </c>
      <c r="D643" s="98">
        <v>306.93039999999996</v>
      </c>
    </row>
    <row r="644" spans="1:4" x14ac:dyDescent="0.35">
      <c r="A644" t="s">
        <v>49513</v>
      </c>
      <c r="B644" t="s">
        <v>50023</v>
      </c>
      <c r="C644" s="96" t="s">
        <v>50049</v>
      </c>
      <c r="D644" s="98">
        <v>910.0524999999999</v>
      </c>
    </row>
    <row r="645" spans="1:4" x14ac:dyDescent="0.35">
      <c r="A645" t="s">
        <v>49514</v>
      </c>
      <c r="B645" t="s">
        <v>50024</v>
      </c>
      <c r="C645" s="96" t="s">
        <v>50049</v>
      </c>
      <c r="D645" s="98">
        <v>128.20429999999999</v>
      </c>
    </row>
    <row r="646" spans="1:4" x14ac:dyDescent="0.35">
      <c r="A646" t="s">
        <v>49515</v>
      </c>
      <c r="B646" t="s">
        <v>50025</v>
      </c>
      <c r="C646" s="96" t="s">
        <v>50049</v>
      </c>
      <c r="D646" s="98">
        <v>211.53789999999998</v>
      </c>
    </row>
    <row r="647" spans="1:4" x14ac:dyDescent="0.35">
      <c r="A647" t="s">
        <v>49516</v>
      </c>
      <c r="B647" t="s">
        <v>50026</v>
      </c>
      <c r="C647" s="96" t="s">
        <v>50049</v>
      </c>
      <c r="D647" s="98">
        <v>790.75149999999985</v>
      </c>
    </row>
    <row r="648" spans="1:4" x14ac:dyDescent="0.35">
      <c r="A648" t="s">
        <v>49517</v>
      </c>
      <c r="B648" t="s">
        <v>50027</v>
      </c>
      <c r="C648" s="96" t="s">
        <v>50049</v>
      </c>
      <c r="D648" s="98">
        <v>81.852400000000003</v>
      </c>
    </row>
    <row r="649" spans="1:4" x14ac:dyDescent="0.35">
      <c r="A649" t="s">
        <v>49518</v>
      </c>
      <c r="B649" t="s">
        <v>50028</v>
      </c>
      <c r="C649" s="96" t="s">
        <v>50049</v>
      </c>
      <c r="D649" s="98">
        <v>42.053199999999997</v>
      </c>
    </row>
    <row r="650" spans="1:4" x14ac:dyDescent="0.35">
      <c r="A650" t="s">
        <v>49519</v>
      </c>
      <c r="B650" t="s">
        <v>50029</v>
      </c>
      <c r="C650" s="96" t="s">
        <v>50049</v>
      </c>
      <c r="D650" s="98">
        <v>30.895899999999997</v>
      </c>
    </row>
    <row r="651" spans="1:4" x14ac:dyDescent="0.35">
      <c r="A651" t="s">
        <v>49520</v>
      </c>
      <c r="B651" t="s">
        <v>50030</v>
      </c>
      <c r="C651" s="96" t="s">
        <v>50049</v>
      </c>
      <c r="D651" s="98">
        <v>313.96609999999993</v>
      </c>
    </row>
    <row r="652" spans="1:4" x14ac:dyDescent="0.35">
      <c r="A652" t="s">
        <v>49521</v>
      </c>
      <c r="B652" t="s">
        <v>50031</v>
      </c>
      <c r="C652" s="96" t="s">
        <v>50049</v>
      </c>
      <c r="D652" s="98">
        <v>1125.4543999999999</v>
      </c>
    </row>
    <row r="653" spans="1:4" x14ac:dyDescent="0.35">
      <c r="A653" t="s">
        <v>49522</v>
      </c>
      <c r="B653" t="s">
        <v>50032</v>
      </c>
      <c r="C653" s="96" t="s">
        <v>50049</v>
      </c>
      <c r="D653" s="98">
        <v>573.80399999999986</v>
      </c>
    </row>
    <row r="654" spans="1:4" x14ac:dyDescent="0.35">
      <c r="A654" t="s">
        <v>49523</v>
      </c>
      <c r="B654" t="s">
        <v>50033</v>
      </c>
      <c r="C654" s="96" t="s">
        <v>50049</v>
      </c>
      <c r="D654" s="98">
        <v>81.031299999999987</v>
      </c>
    </row>
    <row r="655" spans="1:4" x14ac:dyDescent="0.35">
      <c r="A655" t="s">
        <v>49524</v>
      </c>
      <c r="B655" t="s">
        <v>50034</v>
      </c>
      <c r="C655" s="96" t="s">
        <v>50049</v>
      </c>
      <c r="D655" s="98">
        <v>5007.389799999999</v>
      </c>
    </row>
    <row r="656" spans="1:4" x14ac:dyDescent="0.35">
      <c r="A656" t="s">
        <v>49525</v>
      </c>
      <c r="B656" t="s">
        <v>50035</v>
      </c>
      <c r="C656" s="96" t="s">
        <v>50049</v>
      </c>
      <c r="D656" s="98">
        <v>594.89499999999998</v>
      </c>
    </row>
    <row r="657" spans="1:4" x14ac:dyDescent="0.35">
      <c r="A657" t="s">
        <v>40272</v>
      </c>
      <c r="B657" t="s">
        <v>50036</v>
      </c>
      <c r="C657" s="96" t="s">
        <v>50049</v>
      </c>
      <c r="D657" s="98">
        <v>846.47359999999992</v>
      </c>
    </row>
    <row r="658" spans="1:4" x14ac:dyDescent="0.35">
      <c r="A658" t="s">
        <v>210</v>
      </c>
      <c r="B658" t="s">
        <v>211</v>
      </c>
      <c r="C658" s="96" t="s">
        <v>50049</v>
      </c>
      <c r="D658" s="98">
        <v>6637.4342999999999</v>
      </c>
    </row>
    <row r="659" spans="1:4" x14ac:dyDescent="0.35">
      <c r="A659" t="s">
        <v>31348</v>
      </c>
      <c r="B659" t="s">
        <v>31349</v>
      </c>
      <c r="C659" s="96" t="s">
        <v>50049</v>
      </c>
      <c r="D659" s="98">
        <v>161.54740000000001</v>
      </c>
    </row>
    <row r="660" spans="1:4" x14ac:dyDescent="0.35">
      <c r="A660" t="s">
        <v>333</v>
      </c>
      <c r="B660" t="s">
        <v>334</v>
      </c>
      <c r="C660" s="96" t="s">
        <v>50049</v>
      </c>
      <c r="D660" s="98">
        <v>270.67320000000001</v>
      </c>
    </row>
    <row r="661" spans="1:4" x14ac:dyDescent="0.35">
      <c r="A661" t="s">
        <v>331</v>
      </c>
      <c r="B661" t="s">
        <v>332</v>
      </c>
      <c r="C661" s="96" t="s">
        <v>50049</v>
      </c>
      <c r="D661" s="98">
        <v>162.99639999999999</v>
      </c>
    </row>
    <row r="662" spans="1:4" x14ac:dyDescent="0.35">
      <c r="A662" t="s">
        <v>264</v>
      </c>
      <c r="B662" t="s">
        <v>265</v>
      </c>
      <c r="C662" s="96" t="s">
        <v>50049</v>
      </c>
      <c r="D662" s="98">
        <v>274.95579999999995</v>
      </c>
    </row>
    <row r="663" spans="1:4" x14ac:dyDescent="0.35">
      <c r="A663" t="s">
        <v>39891</v>
      </c>
      <c r="B663" t="s">
        <v>39892</v>
      </c>
      <c r="C663" s="96" t="s">
        <v>50049</v>
      </c>
      <c r="D663" s="98">
        <v>171.465</v>
      </c>
    </row>
    <row r="664" spans="1:4" x14ac:dyDescent="0.35">
      <c r="A664" t="s">
        <v>243</v>
      </c>
      <c r="B664" t="s">
        <v>244</v>
      </c>
      <c r="C664" s="96" t="s">
        <v>50049</v>
      </c>
      <c r="D664" s="98">
        <v>104.15089999999998</v>
      </c>
    </row>
    <row r="665" spans="1:4" x14ac:dyDescent="0.35">
      <c r="A665" t="s">
        <v>262</v>
      </c>
      <c r="B665" t="e">
        <v>#NAME?</v>
      </c>
      <c r="C665" s="96" t="s">
        <v>50049</v>
      </c>
      <c r="D665" s="98">
        <v>299.86250000000001</v>
      </c>
    </row>
    <row r="666" spans="1:4" x14ac:dyDescent="0.35">
      <c r="A666" t="s">
        <v>39353</v>
      </c>
      <c r="B666" t="s">
        <v>39354</v>
      </c>
      <c r="C666" s="96" t="s">
        <v>50049</v>
      </c>
      <c r="D666" s="98">
        <v>346.7296</v>
      </c>
    </row>
    <row r="667" spans="1:4" x14ac:dyDescent="0.35">
      <c r="A667" t="s">
        <v>22706</v>
      </c>
      <c r="B667" t="s">
        <v>22707</v>
      </c>
      <c r="C667" s="96" t="s">
        <v>50049</v>
      </c>
      <c r="D667" s="98">
        <v>95.215399999999988</v>
      </c>
    </row>
    <row r="668" spans="1:4" x14ac:dyDescent="0.35">
      <c r="A668" t="s">
        <v>40002</v>
      </c>
      <c r="B668" t="s">
        <v>40003</v>
      </c>
      <c r="C668" s="96" t="s">
        <v>50049</v>
      </c>
      <c r="D668" s="98">
        <v>50.376899999999999</v>
      </c>
    </row>
    <row r="669" spans="1:4" x14ac:dyDescent="0.35">
      <c r="A669" t="s">
        <v>20361</v>
      </c>
      <c r="B669" t="s">
        <v>20362</v>
      </c>
      <c r="C669" s="96" t="s">
        <v>50049</v>
      </c>
      <c r="D669" s="98">
        <v>230.55199999999996</v>
      </c>
    </row>
    <row r="670" spans="1:4" x14ac:dyDescent="0.35">
      <c r="A670" t="s">
        <v>245</v>
      </c>
      <c r="B670" t="s">
        <v>246</v>
      </c>
      <c r="C670" s="96" t="s">
        <v>50049</v>
      </c>
      <c r="D670" s="98">
        <v>3188.9913999999999</v>
      </c>
    </row>
    <row r="671" spans="1:4" x14ac:dyDescent="0.35">
      <c r="A671" t="s">
        <v>214</v>
      </c>
      <c r="B671" t="s">
        <v>215</v>
      </c>
      <c r="C671" s="96" t="s">
        <v>50049</v>
      </c>
      <c r="D671" s="98">
        <v>1499.4251999999999</v>
      </c>
    </row>
    <row r="672" spans="1:4" x14ac:dyDescent="0.35">
      <c r="A672" t="s">
        <v>175</v>
      </c>
      <c r="B672" t="s">
        <v>176</v>
      </c>
      <c r="C672" s="96" t="s">
        <v>50049</v>
      </c>
      <c r="D672" s="98">
        <v>1428.3759</v>
      </c>
    </row>
    <row r="673" spans="1:4" x14ac:dyDescent="0.35">
      <c r="A673" t="s">
        <v>282</v>
      </c>
      <c r="B673" t="s">
        <v>283</v>
      </c>
      <c r="C673" s="96" t="s">
        <v>50049</v>
      </c>
      <c r="D673" s="98">
        <v>174.29859999999999</v>
      </c>
    </row>
    <row r="674" spans="1:4" x14ac:dyDescent="0.35">
      <c r="A674" t="s">
        <v>39795</v>
      </c>
      <c r="B674" t="s">
        <v>38009</v>
      </c>
      <c r="C674" s="96" t="s">
        <v>50049</v>
      </c>
      <c r="D674" s="98">
        <v>174.29859999999999</v>
      </c>
    </row>
    <row r="675" spans="1:4" x14ac:dyDescent="0.35">
      <c r="A675" t="s">
        <v>24660</v>
      </c>
      <c r="B675" t="s">
        <v>24661</v>
      </c>
      <c r="C675" s="96" t="s">
        <v>50049</v>
      </c>
      <c r="D675" s="98">
        <v>323.14309999999995</v>
      </c>
    </row>
    <row r="676" spans="1:4" x14ac:dyDescent="0.35">
      <c r="A676" t="s">
        <v>40043</v>
      </c>
      <c r="B676" t="s">
        <v>40044</v>
      </c>
      <c r="C676" s="96" t="s">
        <v>50049</v>
      </c>
      <c r="D676" s="98">
        <v>1303.9229</v>
      </c>
    </row>
    <row r="677" spans="1:4" x14ac:dyDescent="0.35">
      <c r="A677" t="s">
        <v>212</v>
      </c>
      <c r="B677" t="s">
        <v>213</v>
      </c>
      <c r="C677" s="96" t="s">
        <v>50049</v>
      </c>
      <c r="D677" s="98">
        <v>1129.9302</v>
      </c>
    </row>
    <row r="678" spans="1:4" x14ac:dyDescent="0.35">
      <c r="A678" t="s">
        <v>37912</v>
      </c>
      <c r="B678" t="s">
        <v>37913</v>
      </c>
      <c r="C678" s="96" t="s">
        <v>50049</v>
      </c>
      <c r="D678" s="98">
        <v>38.994199999999992</v>
      </c>
    </row>
    <row r="679" spans="1:4" x14ac:dyDescent="0.35">
      <c r="A679" t="s">
        <v>208</v>
      </c>
      <c r="B679" t="s">
        <v>50037</v>
      </c>
      <c r="C679" s="96" t="s">
        <v>50049</v>
      </c>
      <c r="D679" s="98">
        <v>92.349599999999981</v>
      </c>
    </row>
    <row r="680" spans="1:4" x14ac:dyDescent="0.35">
      <c r="A680" t="s">
        <v>47585</v>
      </c>
      <c r="B680" t="s">
        <v>50038</v>
      </c>
      <c r="C680" s="96" t="s">
        <v>50049</v>
      </c>
      <c r="D680" s="98">
        <v>231.00279999999998</v>
      </c>
    </row>
    <row r="681" spans="1:4" x14ac:dyDescent="0.35">
      <c r="A681" t="s">
        <v>40262</v>
      </c>
      <c r="B681" t="s">
        <v>16680</v>
      </c>
      <c r="C681" s="96" t="s">
        <v>50049</v>
      </c>
      <c r="D681" s="98">
        <v>55.287399999999998</v>
      </c>
    </row>
    <row r="682" spans="1:4" x14ac:dyDescent="0.35">
      <c r="A682" t="s">
        <v>39823</v>
      </c>
      <c r="B682" t="s">
        <v>39824</v>
      </c>
      <c r="C682" s="96" t="s">
        <v>50049</v>
      </c>
      <c r="D682" s="98">
        <v>43.228499999999997</v>
      </c>
    </row>
    <row r="683" spans="1:4" x14ac:dyDescent="0.35">
      <c r="A683" t="s">
        <v>39885</v>
      </c>
      <c r="B683" t="s">
        <v>39886</v>
      </c>
      <c r="C683" s="96" t="s">
        <v>50049</v>
      </c>
      <c r="D683" s="98">
        <v>31.878</v>
      </c>
    </row>
    <row r="684" spans="1:4" x14ac:dyDescent="0.35">
      <c r="A684" t="s">
        <v>173</v>
      </c>
      <c r="B684" t="s">
        <v>174</v>
      </c>
      <c r="C684" s="96" t="s">
        <v>50049</v>
      </c>
      <c r="D684" s="98">
        <v>116.24199999999999</v>
      </c>
    </row>
    <row r="685" spans="1:4" x14ac:dyDescent="0.35">
      <c r="A685" t="s">
        <v>206</v>
      </c>
      <c r="B685" t="s">
        <v>207</v>
      </c>
      <c r="C685" s="96" t="s">
        <v>50049</v>
      </c>
      <c r="D685" s="98">
        <v>23.457699999999999</v>
      </c>
    </row>
    <row r="686" spans="1:4" x14ac:dyDescent="0.35">
      <c r="A686" t="s">
        <v>40078</v>
      </c>
      <c r="B686" t="s">
        <v>50039</v>
      </c>
      <c r="C686" s="96" t="s">
        <v>50049</v>
      </c>
      <c r="D686" s="98">
        <v>520.81889999999999</v>
      </c>
    </row>
    <row r="687" spans="1:4" x14ac:dyDescent="0.35">
      <c r="A687" t="s">
        <v>39362</v>
      </c>
      <c r="B687" t="s">
        <v>50040</v>
      </c>
      <c r="C687" s="96" t="s">
        <v>50049</v>
      </c>
      <c r="D687" s="98">
        <v>433.75010000000003</v>
      </c>
    </row>
    <row r="688" spans="1:4" x14ac:dyDescent="0.35">
      <c r="A688" t="s">
        <v>24903</v>
      </c>
      <c r="B688" t="s">
        <v>24904</v>
      </c>
      <c r="C688" s="96" t="s">
        <v>50049</v>
      </c>
      <c r="D688" s="98">
        <v>18722.754400000002</v>
      </c>
    </row>
    <row r="689" spans="1:4" x14ac:dyDescent="0.35">
      <c r="A689" t="s">
        <v>241</v>
      </c>
      <c r="B689" t="s">
        <v>242</v>
      </c>
      <c r="C689" s="96" t="s">
        <v>50049</v>
      </c>
      <c r="D689" s="98">
        <v>242.3372</v>
      </c>
    </row>
    <row r="690" spans="1:4" x14ac:dyDescent="0.35">
      <c r="A690" t="s">
        <v>50050</v>
      </c>
      <c r="B690" t="s">
        <v>50330</v>
      </c>
      <c r="C690" s="96" t="s">
        <v>50800</v>
      </c>
      <c r="D690" s="98">
        <v>7.5830999999999991</v>
      </c>
    </row>
    <row r="691" spans="1:4" x14ac:dyDescent="0.35">
      <c r="A691" t="s">
        <v>50051</v>
      </c>
      <c r="B691" t="s">
        <v>50331</v>
      </c>
      <c r="C691" s="96" t="s">
        <v>50800</v>
      </c>
      <c r="D691" s="98">
        <v>7.5830999999999991</v>
      </c>
    </row>
    <row r="692" spans="1:4" x14ac:dyDescent="0.35">
      <c r="A692" t="s">
        <v>50052</v>
      </c>
      <c r="B692" t="s">
        <v>50332</v>
      </c>
      <c r="C692" s="96" t="s">
        <v>50801</v>
      </c>
      <c r="D692" s="98">
        <v>434.79660000000001</v>
      </c>
    </row>
    <row r="693" spans="1:4" x14ac:dyDescent="0.35">
      <c r="A693" t="s">
        <v>50053</v>
      </c>
      <c r="B693" t="s">
        <v>50333</v>
      </c>
      <c r="C693" s="96" t="s">
        <v>50800</v>
      </c>
      <c r="D693" s="98">
        <v>2203.8806999999997</v>
      </c>
    </row>
    <row r="694" spans="1:4" x14ac:dyDescent="0.35">
      <c r="A694" t="s">
        <v>13446</v>
      </c>
      <c r="B694" t="s">
        <v>50334</v>
      </c>
      <c r="C694" s="96" t="s">
        <v>50800</v>
      </c>
      <c r="D694" s="98">
        <v>58.652299999999997</v>
      </c>
    </row>
    <row r="695" spans="1:4" x14ac:dyDescent="0.35">
      <c r="A695" t="s">
        <v>50054</v>
      </c>
      <c r="B695" t="s">
        <v>50335</v>
      </c>
      <c r="C695" s="96" t="s">
        <v>50800</v>
      </c>
      <c r="D695" s="98">
        <v>660.34149999999988</v>
      </c>
    </row>
    <row r="696" spans="1:4" x14ac:dyDescent="0.35">
      <c r="A696" t="s">
        <v>50055</v>
      </c>
      <c r="B696" t="s">
        <v>50336</v>
      </c>
      <c r="C696" s="96" t="s">
        <v>50800</v>
      </c>
      <c r="D696" s="98">
        <v>220.11919999999998</v>
      </c>
    </row>
    <row r="697" spans="1:4" x14ac:dyDescent="0.35">
      <c r="A697" t="s">
        <v>50056</v>
      </c>
      <c r="B697" t="s">
        <v>50337</v>
      </c>
      <c r="C697" s="96" t="s">
        <v>50800</v>
      </c>
      <c r="D697" s="98">
        <v>423.92909999999995</v>
      </c>
    </row>
    <row r="698" spans="1:4" x14ac:dyDescent="0.35">
      <c r="A698" t="s">
        <v>50057</v>
      </c>
      <c r="B698" t="s">
        <v>50338</v>
      </c>
      <c r="C698" s="96" t="s">
        <v>50800</v>
      </c>
      <c r="D698" s="98">
        <v>616.87149999999997</v>
      </c>
    </row>
    <row r="699" spans="1:4" x14ac:dyDescent="0.35">
      <c r="A699" t="s">
        <v>50058</v>
      </c>
      <c r="B699" t="s">
        <v>50339</v>
      </c>
      <c r="C699" s="96" t="s">
        <v>50800</v>
      </c>
      <c r="D699" s="98">
        <v>7065.4527999999991</v>
      </c>
    </row>
    <row r="700" spans="1:4" x14ac:dyDescent="0.35">
      <c r="A700" t="s">
        <v>50059</v>
      </c>
      <c r="B700" t="s">
        <v>50340</v>
      </c>
      <c r="C700" s="96" t="s">
        <v>50800</v>
      </c>
      <c r="D700" s="98">
        <v>7065.4527999999991</v>
      </c>
    </row>
    <row r="701" spans="1:4" x14ac:dyDescent="0.35">
      <c r="A701" t="s">
        <v>50060</v>
      </c>
      <c r="B701" t="s">
        <v>50341</v>
      </c>
      <c r="C701" s="96" t="s">
        <v>50800</v>
      </c>
      <c r="D701" s="98">
        <v>9543.8063000000002</v>
      </c>
    </row>
    <row r="702" spans="1:4" x14ac:dyDescent="0.35">
      <c r="A702" t="s">
        <v>50061</v>
      </c>
      <c r="B702" t="s">
        <v>50342</v>
      </c>
      <c r="C702" s="96" t="s">
        <v>50800</v>
      </c>
      <c r="D702" s="98">
        <v>80062.530799999993</v>
      </c>
    </row>
    <row r="703" spans="1:4" x14ac:dyDescent="0.35">
      <c r="A703" t="s">
        <v>50062</v>
      </c>
      <c r="B703" t="s">
        <v>50343</v>
      </c>
      <c r="C703" s="96" t="s">
        <v>50800</v>
      </c>
      <c r="D703" s="98">
        <v>67018.616699999999</v>
      </c>
    </row>
    <row r="704" spans="1:4" x14ac:dyDescent="0.35">
      <c r="A704" t="s">
        <v>50063</v>
      </c>
      <c r="B704" t="s">
        <v>50344</v>
      </c>
      <c r="C704" s="96" t="s">
        <v>50800</v>
      </c>
      <c r="D704" s="98">
        <v>57235.660999999993</v>
      </c>
    </row>
    <row r="705" spans="1:4" x14ac:dyDescent="0.35">
      <c r="A705" t="s">
        <v>50064</v>
      </c>
      <c r="B705" t="s">
        <v>50345</v>
      </c>
      <c r="C705" s="96" t="s">
        <v>50800</v>
      </c>
      <c r="D705" s="98">
        <v>5059.9562999999998</v>
      </c>
    </row>
    <row r="706" spans="1:4" x14ac:dyDescent="0.35">
      <c r="A706" t="s">
        <v>50065</v>
      </c>
      <c r="B706" t="s">
        <v>50346</v>
      </c>
      <c r="C706" s="96" t="s">
        <v>50800</v>
      </c>
      <c r="D706" s="98">
        <v>43376.491199999997</v>
      </c>
    </row>
    <row r="707" spans="1:4" x14ac:dyDescent="0.35">
      <c r="A707" t="s">
        <v>50066</v>
      </c>
      <c r="B707" t="s">
        <v>50347</v>
      </c>
      <c r="C707" s="96" t="s">
        <v>50800</v>
      </c>
      <c r="D707" s="98">
        <v>29517.321400000001</v>
      </c>
    </row>
    <row r="708" spans="1:4" x14ac:dyDescent="0.35">
      <c r="A708" t="s">
        <v>50067</v>
      </c>
      <c r="B708" t="s">
        <v>50348</v>
      </c>
      <c r="C708" s="96" t="s">
        <v>50800</v>
      </c>
      <c r="D708" s="98">
        <v>23810.595899999997</v>
      </c>
    </row>
    <row r="709" spans="1:4" x14ac:dyDescent="0.35">
      <c r="A709" t="s">
        <v>50068</v>
      </c>
      <c r="B709" t="s">
        <v>50349</v>
      </c>
      <c r="C709" s="96" t="s">
        <v>50800</v>
      </c>
      <c r="D709" s="98">
        <v>16473.391199999998</v>
      </c>
    </row>
    <row r="710" spans="1:4" x14ac:dyDescent="0.35">
      <c r="A710" t="s">
        <v>50069</v>
      </c>
      <c r="B710" t="s">
        <v>50350</v>
      </c>
      <c r="C710" s="96" t="s">
        <v>50800</v>
      </c>
      <c r="D710" s="98">
        <v>106150.3912</v>
      </c>
    </row>
    <row r="711" spans="1:4" x14ac:dyDescent="0.35">
      <c r="A711" t="s">
        <v>50070</v>
      </c>
      <c r="B711" t="s">
        <v>50351</v>
      </c>
      <c r="C711" s="96" t="s">
        <v>50800</v>
      </c>
      <c r="D711" s="98">
        <v>93106.460999999996</v>
      </c>
    </row>
    <row r="712" spans="1:4" x14ac:dyDescent="0.35">
      <c r="A712" t="s">
        <v>50071</v>
      </c>
      <c r="B712" t="s">
        <v>50352</v>
      </c>
      <c r="C712" s="96" t="s">
        <v>50800</v>
      </c>
      <c r="D712" s="98">
        <v>124085.79119999999</v>
      </c>
    </row>
    <row r="713" spans="1:4" x14ac:dyDescent="0.35">
      <c r="A713" t="s">
        <v>50072</v>
      </c>
      <c r="B713" t="s">
        <v>50353</v>
      </c>
      <c r="C713" s="96" t="s">
        <v>50800</v>
      </c>
      <c r="D713" s="98">
        <v>119194.3214</v>
      </c>
    </row>
    <row r="714" spans="1:4" x14ac:dyDescent="0.35">
      <c r="A714" t="s">
        <v>50073</v>
      </c>
      <c r="B714" t="s">
        <v>50354</v>
      </c>
      <c r="C714" s="96" t="s">
        <v>50800</v>
      </c>
      <c r="D714" s="98">
        <v>87.262</v>
      </c>
    </row>
    <row r="715" spans="1:4" x14ac:dyDescent="0.35">
      <c r="A715" t="s">
        <v>50074</v>
      </c>
      <c r="B715" t="s">
        <v>50355</v>
      </c>
      <c r="C715" s="96" t="s">
        <v>50800</v>
      </c>
      <c r="D715" s="98">
        <v>945.68179999999995</v>
      </c>
    </row>
    <row r="716" spans="1:4" x14ac:dyDescent="0.35">
      <c r="A716" t="s">
        <v>50075</v>
      </c>
      <c r="B716" t="s">
        <v>50356</v>
      </c>
      <c r="C716" s="96" t="s">
        <v>50801</v>
      </c>
      <c r="D716" s="98">
        <v>344.37899999999996</v>
      </c>
    </row>
    <row r="717" spans="1:4" x14ac:dyDescent="0.35">
      <c r="A717" t="s">
        <v>50076</v>
      </c>
      <c r="B717" t="s">
        <v>50357</v>
      </c>
      <c r="C717" s="96" t="s">
        <v>50800</v>
      </c>
      <c r="D717" s="98">
        <v>18256.4179</v>
      </c>
    </row>
    <row r="718" spans="1:4" x14ac:dyDescent="0.35">
      <c r="A718" t="s">
        <v>50077</v>
      </c>
      <c r="B718" t="s">
        <v>50358</v>
      </c>
      <c r="C718" s="96" t="s">
        <v>50800</v>
      </c>
      <c r="D718" s="98">
        <v>10189.351899999998</v>
      </c>
    </row>
    <row r="719" spans="1:4" x14ac:dyDescent="0.35">
      <c r="A719" t="s">
        <v>50078</v>
      </c>
      <c r="B719" t="s">
        <v>50359</v>
      </c>
      <c r="C719" s="96" t="s">
        <v>50800</v>
      </c>
      <c r="D719" s="98">
        <v>3117.5395999999996</v>
      </c>
    </row>
    <row r="720" spans="1:4" x14ac:dyDescent="0.35">
      <c r="A720" t="s">
        <v>50079</v>
      </c>
      <c r="B720" t="s">
        <v>50360</v>
      </c>
      <c r="C720" s="96" t="s">
        <v>50800</v>
      </c>
      <c r="D720" s="98">
        <v>5215.4178999999995</v>
      </c>
    </row>
    <row r="721" spans="1:4" x14ac:dyDescent="0.35">
      <c r="A721" t="s">
        <v>50080</v>
      </c>
      <c r="B721" t="s">
        <v>50361</v>
      </c>
      <c r="C721" s="96" t="s">
        <v>50800</v>
      </c>
      <c r="D721" s="98">
        <v>4390.9047</v>
      </c>
    </row>
    <row r="722" spans="1:4" x14ac:dyDescent="0.35">
      <c r="A722" t="s">
        <v>50081</v>
      </c>
      <c r="B722" t="s">
        <v>50362</v>
      </c>
      <c r="C722" s="96" t="s">
        <v>50800</v>
      </c>
      <c r="D722" s="98">
        <v>9089.1744999999992</v>
      </c>
    </row>
    <row r="723" spans="1:4" x14ac:dyDescent="0.35">
      <c r="A723" t="s">
        <v>50082</v>
      </c>
      <c r="B723" t="s">
        <v>50363</v>
      </c>
      <c r="C723" s="96" t="s">
        <v>50800</v>
      </c>
      <c r="D723" s="98">
        <v>5783.7961999999998</v>
      </c>
    </row>
    <row r="724" spans="1:4" x14ac:dyDescent="0.35">
      <c r="A724" t="s">
        <v>50083</v>
      </c>
      <c r="B724" t="s">
        <v>50364</v>
      </c>
      <c r="C724" s="96" t="s">
        <v>50800</v>
      </c>
      <c r="D724" s="98">
        <v>17158.703799999999</v>
      </c>
    </row>
    <row r="725" spans="1:4" x14ac:dyDescent="0.35">
      <c r="A725" t="s">
        <v>50084</v>
      </c>
      <c r="B725" t="s">
        <v>50365</v>
      </c>
      <c r="C725" s="96" t="s">
        <v>50800</v>
      </c>
      <c r="D725" s="98">
        <v>2017.3782999999999</v>
      </c>
    </row>
    <row r="726" spans="1:4" x14ac:dyDescent="0.35">
      <c r="A726" t="s">
        <v>50085</v>
      </c>
      <c r="B726" t="s">
        <v>50366</v>
      </c>
      <c r="C726" s="96" t="s">
        <v>50800</v>
      </c>
      <c r="D726" s="98">
        <v>163.44719999999998</v>
      </c>
    </row>
    <row r="727" spans="1:4" x14ac:dyDescent="0.35">
      <c r="A727" t="s">
        <v>50086</v>
      </c>
      <c r="B727" t="s">
        <v>50367</v>
      </c>
      <c r="C727" s="96" t="s">
        <v>50800</v>
      </c>
      <c r="D727" s="98">
        <v>2887.7604000000001</v>
      </c>
    </row>
    <row r="728" spans="1:4" x14ac:dyDescent="0.35">
      <c r="A728" t="s">
        <v>50087</v>
      </c>
      <c r="B728" t="s">
        <v>50368</v>
      </c>
      <c r="C728" s="96" t="s">
        <v>50800</v>
      </c>
      <c r="D728" s="98">
        <v>2552.8320999999996</v>
      </c>
    </row>
    <row r="729" spans="1:4" x14ac:dyDescent="0.35">
      <c r="A729" t="s">
        <v>50088</v>
      </c>
      <c r="B729" t="s">
        <v>50369</v>
      </c>
      <c r="C729" s="96" t="s">
        <v>50800</v>
      </c>
      <c r="D729" s="98">
        <v>10337.938799999998</v>
      </c>
    </row>
    <row r="730" spans="1:4" x14ac:dyDescent="0.35">
      <c r="A730" t="s">
        <v>50089</v>
      </c>
      <c r="B730" t="s">
        <v>50370</v>
      </c>
      <c r="C730" s="96" t="s">
        <v>50800</v>
      </c>
      <c r="D730" s="98">
        <v>2237.6423999999997</v>
      </c>
    </row>
    <row r="731" spans="1:4" x14ac:dyDescent="0.35">
      <c r="A731" t="s">
        <v>50090</v>
      </c>
      <c r="B731" t="s">
        <v>50371</v>
      </c>
      <c r="C731" s="96" t="s">
        <v>50800</v>
      </c>
      <c r="D731" s="98">
        <v>2154.0994999999998</v>
      </c>
    </row>
    <row r="732" spans="1:4" x14ac:dyDescent="0.35">
      <c r="A732" t="s">
        <v>50091</v>
      </c>
      <c r="B732" t="s">
        <v>50372</v>
      </c>
      <c r="C732" s="96" t="s">
        <v>50800</v>
      </c>
      <c r="D732" s="98">
        <v>575.91309999999987</v>
      </c>
    </row>
    <row r="733" spans="1:4" x14ac:dyDescent="0.35">
      <c r="A733" t="s">
        <v>50092</v>
      </c>
      <c r="B733" t="s">
        <v>50373</v>
      </c>
      <c r="C733" s="96" t="s">
        <v>50800</v>
      </c>
      <c r="D733" s="98">
        <v>4662.3828999999996</v>
      </c>
    </row>
    <row r="734" spans="1:4" x14ac:dyDescent="0.35">
      <c r="A734" t="s">
        <v>50093</v>
      </c>
      <c r="B734" t="s">
        <v>50374</v>
      </c>
      <c r="C734" s="96" t="s">
        <v>50800</v>
      </c>
      <c r="D734" s="98">
        <v>1817.6095</v>
      </c>
    </row>
    <row r="735" spans="1:4" x14ac:dyDescent="0.35">
      <c r="A735" t="s">
        <v>50094</v>
      </c>
      <c r="B735" t="s">
        <v>50375</v>
      </c>
      <c r="C735" s="96" t="s">
        <v>50800</v>
      </c>
      <c r="D735" s="98">
        <v>3524.9500999999996</v>
      </c>
    </row>
    <row r="736" spans="1:4" x14ac:dyDescent="0.35">
      <c r="A736" t="s">
        <v>50095</v>
      </c>
      <c r="B736" t="s">
        <v>50376</v>
      </c>
      <c r="C736" s="96" t="s">
        <v>50800</v>
      </c>
      <c r="D736" s="98">
        <v>5612.1379999999999</v>
      </c>
    </row>
    <row r="737" spans="1:4" x14ac:dyDescent="0.35">
      <c r="A737" t="s">
        <v>13460</v>
      </c>
      <c r="B737" t="s">
        <v>50377</v>
      </c>
      <c r="C737" s="96" t="s">
        <v>50800</v>
      </c>
      <c r="D737" s="98">
        <v>146.51</v>
      </c>
    </row>
    <row r="738" spans="1:4" x14ac:dyDescent="0.35">
      <c r="A738" t="s">
        <v>50096</v>
      </c>
      <c r="B738" t="s">
        <v>50378</v>
      </c>
      <c r="C738" s="96" t="s">
        <v>50800</v>
      </c>
      <c r="D738" s="98">
        <v>1051.7485999999999</v>
      </c>
    </row>
    <row r="739" spans="1:4" x14ac:dyDescent="0.35">
      <c r="A739" t="s">
        <v>50097</v>
      </c>
      <c r="B739" t="s">
        <v>50379</v>
      </c>
      <c r="C739" s="96" t="s">
        <v>50800</v>
      </c>
      <c r="D739" s="98">
        <v>555.48219999999992</v>
      </c>
    </row>
    <row r="740" spans="1:4" x14ac:dyDescent="0.35">
      <c r="A740" t="s">
        <v>50098</v>
      </c>
      <c r="B740" t="s">
        <v>50380</v>
      </c>
      <c r="C740" s="96" t="s">
        <v>50800</v>
      </c>
      <c r="D740" s="98">
        <v>5164.7350999999999</v>
      </c>
    </row>
    <row r="741" spans="1:4" x14ac:dyDescent="0.35">
      <c r="A741" t="s">
        <v>50099</v>
      </c>
      <c r="B741" t="s">
        <v>50381</v>
      </c>
      <c r="C741" s="96" t="s">
        <v>50800</v>
      </c>
      <c r="D741" s="98">
        <v>2291.4324999999999</v>
      </c>
    </row>
    <row r="742" spans="1:4" x14ac:dyDescent="0.35">
      <c r="A742" t="s">
        <v>50100</v>
      </c>
      <c r="B742" t="s">
        <v>50382</v>
      </c>
      <c r="C742" s="96" t="s">
        <v>50800</v>
      </c>
      <c r="D742" s="98">
        <v>2154.0994999999998</v>
      </c>
    </row>
    <row r="743" spans="1:4" x14ac:dyDescent="0.35">
      <c r="A743" t="s">
        <v>50101</v>
      </c>
      <c r="B743" t="s">
        <v>50383</v>
      </c>
      <c r="C743" s="96" t="s">
        <v>50800</v>
      </c>
      <c r="D743" s="98">
        <v>747.47469999999998</v>
      </c>
    </row>
    <row r="744" spans="1:4" x14ac:dyDescent="0.35">
      <c r="A744" t="s">
        <v>50102</v>
      </c>
      <c r="B744" t="s">
        <v>50384</v>
      </c>
      <c r="C744" s="96" t="s">
        <v>50800</v>
      </c>
      <c r="D744" s="98">
        <v>1669.7792999999999</v>
      </c>
    </row>
    <row r="745" spans="1:4" x14ac:dyDescent="0.35">
      <c r="A745" t="s">
        <v>50103</v>
      </c>
      <c r="B745" t="s">
        <v>50385</v>
      </c>
      <c r="C745" s="96" t="s">
        <v>50800</v>
      </c>
      <c r="D745" s="98">
        <v>4786.5460999999996</v>
      </c>
    </row>
    <row r="746" spans="1:4" x14ac:dyDescent="0.35">
      <c r="A746" t="s">
        <v>50104</v>
      </c>
      <c r="B746" t="s">
        <v>50386</v>
      </c>
      <c r="C746" s="96" t="s">
        <v>50800</v>
      </c>
      <c r="D746" s="98">
        <v>1781.8353</v>
      </c>
    </row>
    <row r="747" spans="1:4" x14ac:dyDescent="0.35">
      <c r="A747" t="s">
        <v>50105</v>
      </c>
      <c r="B747" t="s">
        <v>50387</v>
      </c>
      <c r="C747" s="96" t="s">
        <v>50800</v>
      </c>
      <c r="D747" s="98">
        <v>563.35509999999999</v>
      </c>
    </row>
    <row r="748" spans="1:4" x14ac:dyDescent="0.35">
      <c r="A748" t="s">
        <v>50106</v>
      </c>
      <c r="B748" t="s">
        <v>50388</v>
      </c>
      <c r="C748" s="96" t="s">
        <v>50800</v>
      </c>
      <c r="D748" s="98">
        <v>4742.1422999999995</v>
      </c>
    </row>
    <row r="749" spans="1:4" x14ac:dyDescent="0.35">
      <c r="A749" t="s">
        <v>50107</v>
      </c>
      <c r="B749" t="s">
        <v>50389</v>
      </c>
      <c r="C749" s="96" t="s">
        <v>50800</v>
      </c>
      <c r="D749" s="98">
        <v>3230.8674999999998</v>
      </c>
    </row>
    <row r="750" spans="1:4" x14ac:dyDescent="0.35">
      <c r="A750" t="s">
        <v>50108</v>
      </c>
      <c r="B750" t="s">
        <v>50390</v>
      </c>
      <c r="C750" s="96" t="s">
        <v>50800</v>
      </c>
      <c r="D750" s="98">
        <v>283.64979999999997</v>
      </c>
    </row>
    <row r="751" spans="1:4" x14ac:dyDescent="0.35">
      <c r="A751" t="s">
        <v>39402</v>
      </c>
      <c r="B751" t="s">
        <v>50391</v>
      </c>
      <c r="C751" s="96" t="s">
        <v>50800</v>
      </c>
      <c r="D751" s="98">
        <v>1548.0310999999997</v>
      </c>
    </row>
    <row r="752" spans="1:4" x14ac:dyDescent="0.35">
      <c r="A752" t="s">
        <v>50109</v>
      </c>
      <c r="B752" t="s">
        <v>50392</v>
      </c>
      <c r="C752" s="96" t="s">
        <v>50800</v>
      </c>
      <c r="D752" s="98">
        <v>166.92479999999998</v>
      </c>
    </row>
    <row r="753" spans="1:4" x14ac:dyDescent="0.35">
      <c r="A753" t="s">
        <v>27072</v>
      </c>
      <c r="B753" t="s">
        <v>50393</v>
      </c>
      <c r="C753" s="96" t="s">
        <v>50800</v>
      </c>
      <c r="D753" s="98">
        <v>44.226700000000001</v>
      </c>
    </row>
    <row r="754" spans="1:4" x14ac:dyDescent="0.35">
      <c r="A754" t="s">
        <v>13410</v>
      </c>
      <c r="B754" t="s">
        <v>50394</v>
      </c>
      <c r="C754" s="96" t="s">
        <v>50800</v>
      </c>
      <c r="D754" s="98">
        <v>225.54490000000001</v>
      </c>
    </row>
    <row r="755" spans="1:4" x14ac:dyDescent="0.35">
      <c r="A755" t="s">
        <v>39594</v>
      </c>
      <c r="B755" t="s">
        <v>50395</v>
      </c>
      <c r="C755" s="96" t="s">
        <v>50800</v>
      </c>
      <c r="D755" s="98">
        <v>307.07529999999997</v>
      </c>
    </row>
    <row r="756" spans="1:4" x14ac:dyDescent="0.35">
      <c r="A756" t="s">
        <v>13402</v>
      </c>
      <c r="B756" t="s">
        <v>50396</v>
      </c>
      <c r="C756" s="96" t="s">
        <v>50800</v>
      </c>
      <c r="D756" s="98">
        <v>233.70759999999999</v>
      </c>
    </row>
    <row r="757" spans="1:4" x14ac:dyDescent="0.35">
      <c r="A757" t="s">
        <v>39390</v>
      </c>
      <c r="B757" t="s">
        <v>50397</v>
      </c>
      <c r="C757" s="96" t="s">
        <v>50800</v>
      </c>
      <c r="D757" s="98">
        <v>1562.5533</v>
      </c>
    </row>
    <row r="758" spans="1:4" x14ac:dyDescent="0.35">
      <c r="A758" t="s">
        <v>39544</v>
      </c>
      <c r="B758" t="s">
        <v>50398</v>
      </c>
      <c r="C758" s="96" t="s">
        <v>50800</v>
      </c>
      <c r="D758" s="98">
        <v>206.53079999999997</v>
      </c>
    </row>
    <row r="759" spans="1:4" x14ac:dyDescent="0.35">
      <c r="A759" t="s">
        <v>39431</v>
      </c>
      <c r="B759" t="s">
        <v>50399</v>
      </c>
      <c r="C759" s="96" t="s">
        <v>50800</v>
      </c>
      <c r="D759" s="98">
        <v>350.56139999999999</v>
      </c>
    </row>
    <row r="760" spans="1:4" x14ac:dyDescent="0.35">
      <c r="A760" t="s">
        <v>39386</v>
      </c>
      <c r="B760" t="s">
        <v>39387</v>
      </c>
      <c r="C760" s="96" t="s">
        <v>50800</v>
      </c>
      <c r="D760" s="98">
        <v>595.13649999999996</v>
      </c>
    </row>
    <row r="761" spans="1:4" x14ac:dyDescent="0.35">
      <c r="A761" t="s">
        <v>24081</v>
      </c>
      <c r="B761" t="s">
        <v>50400</v>
      </c>
      <c r="C761" s="96" t="s">
        <v>50800</v>
      </c>
      <c r="D761" s="98">
        <v>509.79039999999992</v>
      </c>
    </row>
    <row r="762" spans="1:4" x14ac:dyDescent="0.35">
      <c r="A762" t="s">
        <v>50110</v>
      </c>
      <c r="B762" t="s">
        <v>50401</v>
      </c>
      <c r="C762" s="96" t="s">
        <v>50800</v>
      </c>
      <c r="D762" s="98">
        <v>304.35439999999994</v>
      </c>
    </row>
    <row r="763" spans="1:4" x14ac:dyDescent="0.35">
      <c r="A763" t="s">
        <v>50111</v>
      </c>
      <c r="B763" t="s">
        <v>50402</v>
      </c>
      <c r="C763" s="96" t="s">
        <v>50800</v>
      </c>
      <c r="D763" s="98">
        <v>106.29219999999998</v>
      </c>
    </row>
    <row r="764" spans="1:4" x14ac:dyDescent="0.35">
      <c r="A764" t="s">
        <v>39421</v>
      </c>
      <c r="B764" t="s">
        <v>50403</v>
      </c>
      <c r="C764" s="96" t="s">
        <v>50800</v>
      </c>
      <c r="D764" s="98">
        <v>785.35799999999995</v>
      </c>
    </row>
    <row r="765" spans="1:4" x14ac:dyDescent="0.35">
      <c r="A765" t="s">
        <v>39525</v>
      </c>
      <c r="B765" t="s">
        <v>50404</v>
      </c>
      <c r="C765" s="96" t="s">
        <v>50800</v>
      </c>
      <c r="D765" s="98">
        <v>1554.4067</v>
      </c>
    </row>
    <row r="766" spans="1:4" x14ac:dyDescent="0.35">
      <c r="A766" t="s">
        <v>39666</v>
      </c>
      <c r="B766" t="s">
        <v>50405</v>
      </c>
      <c r="C766" s="96" t="s">
        <v>50800</v>
      </c>
      <c r="D766" s="98">
        <v>383.16389999999996</v>
      </c>
    </row>
    <row r="767" spans="1:4" x14ac:dyDescent="0.35">
      <c r="A767" t="s">
        <v>39538</v>
      </c>
      <c r="B767" t="s">
        <v>39539</v>
      </c>
      <c r="C767" s="96" t="s">
        <v>50800</v>
      </c>
      <c r="D767" s="98">
        <v>122.44049999999999</v>
      </c>
    </row>
    <row r="768" spans="1:4" x14ac:dyDescent="0.35">
      <c r="A768" t="s">
        <v>50112</v>
      </c>
      <c r="B768" t="s">
        <v>50406</v>
      </c>
      <c r="C768" s="96" t="s">
        <v>50800</v>
      </c>
      <c r="D768" s="98">
        <v>206.53079999999997</v>
      </c>
    </row>
    <row r="769" spans="1:4" x14ac:dyDescent="0.35">
      <c r="A769" t="s">
        <v>50113</v>
      </c>
      <c r="B769" t="s">
        <v>50407</v>
      </c>
      <c r="C769" s="96" t="s">
        <v>50800</v>
      </c>
      <c r="D769" s="98">
        <v>53.226599999999998</v>
      </c>
    </row>
    <row r="770" spans="1:4" x14ac:dyDescent="0.35">
      <c r="A770" t="s">
        <v>50114</v>
      </c>
      <c r="B770" t="s">
        <v>50408</v>
      </c>
      <c r="C770" s="96" t="s">
        <v>50800</v>
      </c>
      <c r="D770" s="98">
        <v>108.997</v>
      </c>
    </row>
    <row r="771" spans="1:4" x14ac:dyDescent="0.35">
      <c r="A771" t="s">
        <v>50115</v>
      </c>
      <c r="B771" t="s">
        <v>50409</v>
      </c>
      <c r="C771" s="96" t="s">
        <v>50800</v>
      </c>
      <c r="D771" s="98">
        <v>168.48649999999998</v>
      </c>
    </row>
    <row r="772" spans="1:4" x14ac:dyDescent="0.35">
      <c r="A772" t="s">
        <v>50116</v>
      </c>
      <c r="B772" t="s">
        <v>50410</v>
      </c>
      <c r="C772" s="96" t="s">
        <v>50800</v>
      </c>
      <c r="D772" s="98">
        <v>92.703800000000001</v>
      </c>
    </row>
    <row r="773" spans="1:4" x14ac:dyDescent="0.35">
      <c r="A773" t="s">
        <v>50117</v>
      </c>
      <c r="B773" t="s">
        <v>50411</v>
      </c>
      <c r="C773" s="96" t="s">
        <v>50800</v>
      </c>
      <c r="D773" s="98">
        <v>258.1635</v>
      </c>
    </row>
    <row r="774" spans="1:4" x14ac:dyDescent="0.35">
      <c r="A774" t="s">
        <v>39427</v>
      </c>
      <c r="B774" t="s">
        <v>50412</v>
      </c>
      <c r="C774" s="96" t="s">
        <v>50800</v>
      </c>
      <c r="D774" s="98">
        <v>273.3297</v>
      </c>
    </row>
    <row r="775" spans="1:4" x14ac:dyDescent="0.35">
      <c r="A775" t="s">
        <v>39630</v>
      </c>
      <c r="B775" t="s">
        <v>50413</v>
      </c>
      <c r="C775" s="96" t="s">
        <v>50800</v>
      </c>
      <c r="D775" s="98">
        <v>261.04539999999997</v>
      </c>
    </row>
    <row r="776" spans="1:4" x14ac:dyDescent="0.35">
      <c r="A776" t="s">
        <v>50118</v>
      </c>
      <c r="B776" t="s">
        <v>50414</v>
      </c>
      <c r="C776" s="96" t="s">
        <v>50800</v>
      </c>
      <c r="D776" s="98">
        <v>1649.5093999999997</v>
      </c>
    </row>
    <row r="777" spans="1:4" x14ac:dyDescent="0.35">
      <c r="A777" t="s">
        <v>50119</v>
      </c>
      <c r="B777" t="s">
        <v>50415</v>
      </c>
      <c r="C777" s="96" t="s">
        <v>50800</v>
      </c>
      <c r="D777" s="98">
        <v>17976.165199999999</v>
      </c>
    </row>
    <row r="778" spans="1:4" x14ac:dyDescent="0.35">
      <c r="A778" t="s">
        <v>50120</v>
      </c>
      <c r="B778" t="s">
        <v>50416</v>
      </c>
      <c r="C778" s="96" t="s">
        <v>50800</v>
      </c>
      <c r="D778" s="98">
        <v>19696.337500000001</v>
      </c>
    </row>
    <row r="779" spans="1:4" x14ac:dyDescent="0.35">
      <c r="A779" t="s">
        <v>50121</v>
      </c>
      <c r="B779" t="s">
        <v>50417</v>
      </c>
      <c r="C779" s="96" t="s">
        <v>50800</v>
      </c>
      <c r="D779" s="98">
        <v>23968.214899999999</v>
      </c>
    </row>
    <row r="780" spans="1:4" x14ac:dyDescent="0.35">
      <c r="A780" t="s">
        <v>50122</v>
      </c>
      <c r="B780" t="s">
        <v>50418</v>
      </c>
      <c r="C780" s="96" t="s">
        <v>50800</v>
      </c>
      <c r="D780" s="98">
        <v>225.54490000000001</v>
      </c>
    </row>
    <row r="781" spans="1:4" x14ac:dyDescent="0.35">
      <c r="A781" t="s">
        <v>50123</v>
      </c>
      <c r="B781" t="s">
        <v>50419</v>
      </c>
      <c r="C781" s="96" t="s">
        <v>50800</v>
      </c>
      <c r="D781" s="98">
        <v>97.871899999999997</v>
      </c>
    </row>
    <row r="782" spans="1:4" x14ac:dyDescent="0.35">
      <c r="A782" t="s">
        <v>50124</v>
      </c>
      <c r="B782" t="s">
        <v>50420</v>
      </c>
      <c r="C782" s="96" t="s">
        <v>50800</v>
      </c>
      <c r="D782" s="98">
        <v>58.652299999999997</v>
      </c>
    </row>
    <row r="783" spans="1:4" x14ac:dyDescent="0.35">
      <c r="A783" t="s">
        <v>50125</v>
      </c>
      <c r="B783" t="s">
        <v>50421</v>
      </c>
      <c r="C783" s="96" t="s">
        <v>50800</v>
      </c>
      <c r="D783" s="98">
        <v>50.376899999999999</v>
      </c>
    </row>
    <row r="784" spans="1:4" x14ac:dyDescent="0.35">
      <c r="A784" t="s">
        <v>13436</v>
      </c>
      <c r="B784" t="s">
        <v>50422</v>
      </c>
      <c r="C784" s="96" t="s">
        <v>50800</v>
      </c>
      <c r="D784" s="98">
        <v>429.35479999999995</v>
      </c>
    </row>
    <row r="785" spans="1:4" x14ac:dyDescent="0.35">
      <c r="A785" t="s">
        <v>39479</v>
      </c>
      <c r="B785" t="s">
        <v>50423</v>
      </c>
      <c r="C785" s="96" t="s">
        <v>50800</v>
      </c>
      <c r="D785" s="98">
        <v>1418.5227</v>
      </c>
    </row>
    <row r="786" spans="1:4" x14ac:dyDescent="0.35">
      <c r="A786" t="s">
        <v>13446</v>
      </c>
      <c r="B786" t="s">
        <v>50334</v>
      </c>
      <c r="C786" s="96" t="s">
        <v>50800</v>
      </c>
      <c r="D786" s="98">
        <v>58.652299999999997</v>
      </c>
    </row>
    <row r="787" spans="1:4" x14ac:dyDescent="0.35">
      <c r="A787" t="s">
        <v>50126</v>
      </c>
      <c r="B787" t="s">
        <v>50424</v>
      </c>
      <c r="C787" s="96" t="s">
        <v>50800</v>
      </c>
      <c r="D787" s="98">
        <v>1222.8754999999999</v>
      </c>
    </row>
    <row r="788" spans="1:4" x14ac:dyDescent="0.35">
      <c r="A788" t="s">
        <v>50127</v>
      </c>
      <c r="B788" t="s">
        <v>50425</v>
      </c>
      <c r="C788" s="96" t="s">
        <v>50800</v>
      </c>
      <c r="D788" s="98">
        <v>2671.2797999999998</v>
      </c>
    </row>
    <row r="789" spans="1:4" x14ac:dyDescent="0.35">
      <c r="A789" t="s">
        <v>50128</v>
      </c>
      <c r="B789" t="s">
        <v>50426</v>
      </c>
      <c r="C789" s="96" t="s">
        <v>50800</v>
      </c>
      <c r="D789" s="98">
        <v>2173.9829999999997</v>
      </c>
    </row>
    <row r="790" spans="1:4" x14ac:dyDescent="0.35">
      <c r="A790" t="s">
        <v>13442</v>
      </c>
      <c r="B790" t="s">
        <v>50427</v>
      </c>
      <c r="C790" s="96" t="s">
        <v>50800</v>
      </c>
      <c r="D790" s="98">
        <v>326.10550000000001</v>
      </c>
    </row>
    <row r="791" spans="1:4" x14ac:dyDescent="0.35">
      <c r="A791" t="s">
        <v>39451</v>
      </c>
      <c r="B791" t="s">
        <v>50428</v>
      </c>
      <c r="C791" s="96" t="s">
        <v>50800</v>
      </c>
      <c r="D791" s="98">
        <v>152.48309999999998</v>
      </c>
    </row>
    <row r="792" spans="1:4" x14ac:dyDescent="0.35">
      <c r="A792" t="s">
        <v>39639</v>
      </c>
      <c r="B792" t="s">
        <v>50429</v>
      </c>
      <c r="C792" s="96" t="s">
        <v>50800</v>
      </c>
      <c r="D792" s="98">
        <v>502.73859999999996</v>
      </c>
    </row>
    <row r="793" spans="1:4" x14ac:dyDescent="0.35">
      <c r="A793" t="s">
        <v>13421</v>
      </c>
      <c r="B793" t="s">
        <v>50430</v>
      </c>
      <c r="C793" s="96" t="s">
        <v>50800</v>
      </c>
      <c r="D793" s="98">
        <v>234.12619999999995</v>
      </c>
    </row>
    <row r="794" spans="1:4" x14ac:dyDescent="0.35">
      <c r="A794" t="s">
        <v>39453</v>
      </c>
      <c r="B794" t="s">
        <v>50431</v>
      </c>
      <c r="C794" s="96" t="s">
        <v>50800</v>
      </c>
      <c r="D794" s="98">
        <v>2679.4424999999997</v>
      </c>
    </row>
    <row r="795" spans="1:4" x14ac:dyDescent="0.35">
      <c r="A795" t="s">
        <v>13486</v>
      </c>
      <c r="B795" t="s">
        <v>50432</v>
      </c>
      <c r="C795" s="96" t="s">
        <v>50800</v>
      </c>
      <c r="D795" s="98">
        <v>2337.0920999999998</v>
      </c>
    </row>
    <row r="796" spans="1:4" x14ac:dyDescent="0.35">
      <c r="A796" t="s">
        <v>13496</v>
      </c>
      <c r="B796" t="s">
        <v>50433</v>
      </c>
      <c r="C796" s="96" t="s">
        <v>50800</v>
      </c>
      <c r="D796" s="98">
        <v>994.59359999999992</v>
      </c>
    </row>
    <row r="797" spans="1:4" x14ac:dyDescent="0.35">
      <c r="A797" t="s">
        <v>13466</v>
      </c>
      <c r="B797" t="s">
        <v>50434</v>
      </c>
      <c r="C797" s="96" t="s">
        <v>50800</v>
      </c>
      <c r="D797" s="98">
        <v>411.51599999999996</v>
      </c>
    </row>
    <row r="798" spans="1:4" x14ac:dyDescent="0.35">
      <c r="A798" t="s">
        <v>39664</v>
      </c>
      <c r="B798" t="s">
        <v>50435</v>
      </c>
      <c r="C798" s="96" t="s">
        <v>50800</v>
      </c>
      <c r="D798" s="98">
        <v>274.47279999999995</v>
      </c>
    </row>
    <row r="799" spans="1:4" x14ac:dyDescent="0.35">
      <c r="A799" t="s">
        <v>27085</v>
      </c>
      <c r="B799" t="s">
        <v>50436</v>
      </c>
      <c r="C799" s="96" t="s">
        <v>50800</v>
      </c>
      <c r="D799" s="98">
        <v>516.327</v>
      </c>
    </row>
    <row r="800" spans="1:4" x14ac:dyDescent="0.35">
      <c r="A800" t="s">
        <v>27093</v>
      </c>
      <c r="B800" t="s">
        <v>50437</v>
      </c>
      <c r="C800" s="96" t="s">
        <v>50800</v>
      </c>
      <c r="D800" s="98">
        <v>856.00479999999982</v>
      </c>
    </row>
    <row r="801" spans="1:4" x14ac:dyDescent="0.35">
      <c r="A801" t="s">
        <v>27117</v>
      </c>
      <c r="B801" t="s">
        <v>50438</v>
      </c>
      <c r="C801" s="96" t="s">
        <v>50800</v>
      </c>
      <c r="D801" s="98">
        <v>1170.0835999999999</v>
      </c>
    </row>
    <row r="802" spans="1:4" x14ac:dyDescent="0.35">
      <c r="A802" t="s">
        <v>39485</v>
      </c>
      <c r="B802" t="s">
        <v>50439</v>
      </c>
      <c r="C802" s="96" t="s">
        <v>50800</v>
      </c>
      <c r="D802" s="98">
        <v>478.28269999999998</v>
      </c>
    </row>
    <row r="803" spans="1:4" x14ac:dyDescent="0.35">
      <c r="A803" t="s">
        <v>27137</v>
      </c>
      <c r="B803" t="s">
        <v>50440</v>
      </c>
      <c r="C803" s="96" t="s">
        <v>50800</v>
      </c>
      <c r="D803" s="98">
        <v>361.4289</v>
      </c>
    </row>
    <row r="804" spans="1:4" x14ac:dyDescent="0.35">
      <c r="A804" t="s">
        <v>39384</v>
      </c>
      <c r="B804" t="s">
        <v>50441</v>
      </c>
      <c r="C804" s="96" t="s">
        <v>50800</v>
      </c>
      <c r="D804" s="98">
        <v>137.79989999999998</v>
      </c>
    </row>
    <row r="805" spans="1:4" x14ac:dyDescent="0.35">
      <c r="A805" t="s">
        <v>27034</v>
      </c>
      <c r="B805" t="s">
        <v>50442</v>
      </c>
      <c r="C805" s="96" t="s">
        <v>50800</v>
      </c>
      <c r="D805" s="98">
        <v>285.34029999999996</v>
      </c>
    </row>
    <row r="806" spans="1:4" x14ac:dyDescent="0.35">
      <c r="A806" t="s">
        <v>39505</v>
      </c>
      <c r="B806" t="s">
        <v>50443</v>
      </c>
      <c r="C806" s="96" t="s">
        <v>50800</v>
      </c>
      <c r="D806" s="98">
        <v>117.15969999999999</v>
      </c>
    </row>
    <row r="807" spans="1:4" x14ac:dyDescent="0.35">
      <c r="A807" t="s">
        <v>39626</v>
      </c>
      <c r="B807" t="s">
        <v>50444</v>
      </c>
      <c r="C807" s="96" t="s">
        <v>50800</v>
      </c>
      <c r="D807" s="98">
        <v>600.56219999999996</v>
      </c>
    </row>
    <row r="808" spans="1:4" x14ac:dyDescent="0.35">
      <c r="A808" t="s">
        <v>39668</v>
      </c>
      <c r="B808" t="s">
        <v>50445</v>
      </c>
      <c r="C808" s="96" t="s">
        <v>50800</v>
      </c>
      <c r="D808" s="98">
        <v>488.29689999999999</v>
      </c>
    </row>
    <row r="809" spans="1:4" x14ac:dyDescent="0.35">
      <c r="A809" t="s">
        <v>13388</v>
      </c>
      <c r="B809" t="s">
        <v>50446</v>
      </c>
      <c r="C809" s="96" t="s">
        <v>50800</v>
      </c>
      <c r="D809" s="98">
        <v>168.48649999999998</v>
      </c>
    </row>
    <row r="810" spans="1:4" x14ac:dyDescent="0.35">
      <c r="A810" t="s">
        <v>50129</v>
      </c>
      <c r="B810" t="s">
        <v>50447</v>
      </c>
      <c r="C810" s="96" t="s">
        <v>50800</v>
      </c>
      <c r="D810" s="98">
        <v>2532.6909999999998</v>
      </c>
    </row>
    <row r="811" spans="1:4" x14ac:dyDescent="0.35">
      <c r="A811" t="s">
        <v>50130</v>
      </c>
      <c r="B811" t="s">
        <v>50448</v>
      </c>
      <c r="C811" s="96" t="s">
        <v>50800</v>
      </c>
      <c r="D811" s="98">
        <v>2578.8980000000001</v>
      </c>
    </row>
    <row r="812" spans="1:4" x14ac:dyDescent="0.35">
      <c r="A812" t="s">
        <v>50131</v>
      </c>
      <c r="B812" t="s">
        <v>50449</v>
      </c>
      <c r="C812" s="96" t="s">
        <v>50800</v>
      </c>
      <c r="D812" s="98">
        <v>2815.3103999999998</v>
      </c>
    </row>
    <row r="813" spans="1:4" x14ac:dyDescent="0.35">
      <c r="A813" t="s">
        <v>50132</v>
      </c>
      <c r="B813" t="s">
        <v>50450</v>
      </c>
      <c r="C813" s="96" t="s">
        <v>50800</v>
      </c>
      <c r="D813" s="98">
        <v>2842.4871999999996</v>
      </c>
    </row>
    <row r="814" spans="1:4" x14ac:dyDescent="0.35">
      <c r="A814" t="s">
        <v>50133</v>
      </c>
      <c r="B814" t="s">
        <v>50451</v>
      </c>
      <c r="C814" s="96" t="s">
        <v>50800</v>
      </c>
      <c r="D814" s="98">
        <v>2815.3103999999998</v>
      </c>
    </row>
    <row r="815" spans="1:4" x14ac:dyDescent="0.35">
      <c r="A815" t="s">
        <v>50134</v>
      </c>
      <c r="B815" t="s">
        <v>50452</v>
      </c>
      <c r="C815" s="96" t="s">
        <v>50800</v>
      </c>
      <c r="D815" s="98">
        <v>2842.4871999999996</v>
      </c>
    </row>
    <row r="816" spans="1:4" x14ac:dyDescent="0.35">
      <c r="A816" t="s">
        <v>50135</v>
      </c>
      <c r="B816" t="s">
        <v>50453</v>
      </c>
      <c r="C816" s="96" t="s">
        <v>50800</v>
      </c>
      <c r="D816" s="98">
        <v>2532.6909999999998</v>
      </c>
    </row>
    <row r="817" spans="1:4" x14ac:dyDescent="0.35">
      <c r="A817" t="s">
        <v>50136</v>
      </c>
      <c r="B817" t="s">
        <v>50454</v>
      </c>
      <c r="C817" s="96" t="s">
        <v>50800</v>
      </c>
      <c r="D817" s="98">
        <v>2578.8980000000001</v>
      </c>
    </row>
    <row r="818" spans="1:4" x14ac:dyDescent="0.35">
      <c r="A818" t="s">
        <v>50137</v>
      </c>
      <c r="B818" t="s">
        <v>50455</v>
      </c>
      <c r="C818" s="96" t="s">
        <v>50800</v>
      </c>
      <c r="D818" s="98">
        <v>250.0008</v>
      </c>
    </row>
    <row r="819" spans="1:4" x14ac:dyDescent="0.35">
      <c r="A819" t="s">
        <v>50138</v>
      </c>
      <c r="B819" t="s">
        <v>50456</v>
      </c>
      <c r="C819" s="96" t="s">
        <v>50800</v>
      </c>
      <c r="D819" s="98">
        <v>1103.3008</v>
      </c>
    </row>
    <row r="820" spans="1:4" x14ac:dyDescent="0.35">
      <c r="A820" t="s">
        <v>50139</v>
      </c>
      <c r="B820" t="s">
        <v>50457</v>
      </c>
      <c r="C820" s="96" t="s">
        <v>50800</v>
      </c>
      <c r="D820" s="98">
        <v>163.04469999999998</v>
      </c>
    </row>
    <row r="821" spans="1:4" x14ac:dyDescent="0.35">
      <c r="A821" t="s">
        <v>50140</v>
      </c>
      <c r="B821" t="s">
        <v>50458</v>
      </c>
      <c r="C821" s="96" t="s">
        <v>50800</v>
      </c>
      <c r="D821" s="98">
        <v>171.20740000000001</v>
      </c>
    </row>
    <row r="822" spans="1:4" x14ac:dyDescent="0.35">
      <c r="A822" t="s">
        <v>50141</v>
      </c>
      <c r="B822" t="s">
        <v>50459</v>
      </c>
      <c r="C822" s="96" t="s">
        <v>50800</v>
      </c>
      <c r="D822" s="98">
        <v>152.48309999999998</v>
      </c>
    </row>
    <row r="823" spans="1:4" x14ac:dyDescent="0.35">
      <c r="A823" t="s">
        <v>50142</v>
      </c>
      <c r="B823" t="s">
        <v>50460</v>
      </c>
      <c r="C823" s="96" t="s">
        <v>50800</v>
      </c>
      <c r="D823" s="98">
        <v>334.25209999999998</v>
      </c>
    </row>
    <row r="824" spans="1:4" x14ac:dyDescent="0.35">
      <c r="A824" t="s">
        <v>50143</v>
      </c>
      <c r="B824" t="s">
        <v>50461</v>
      </c>
      <c r="C824" s="96" t="s">
        <v>50800</v>
      </c>
      <c r="D824" s="98">
        <v>380.44299999999998</v>
      </c>
    </row>
    <row r="825" spans="1:4" x14ac:dyDescent="0.35">
      <c r="A825" t="s">
        <v>50144</v>
      </c>
      <c r="B825" t="s">
        <v>50462</v>
      </c>
      <c r="C825" s="96" t="s">
        <v>50800</v>
      </c>
      <c r="D825" s="98">
        <v>214.67739999999998</v>
      </c>
    </row>
    <row r="826" spans="1:4" x14ac:dyDescent="0.35">
      <c r="A826" t="s">
        <v>50145</v>
      </c>
      <c r="B826" t="s">
        <v>50463</v>
      </c>
      <c r="C826" s="96" t="s">
        <v>50800</v>
      </c>
      <c r="D826" s="98">
        <v>214.67739999999998</v>
      </c>
    </row>
    <row r="827" spans="1:4" x14ac:dyDescent="0.35">
      <c r="A827" t="s">
        <v>50146</v>
      </c>
      <c r="B827" t="s">
        <v>50464</v>
      </c>
      <c r="C827" s="96" t="s">
        <v>50800</v>
      </c>
      <c r="D827" s="98">
        <v>2801.7219999999998</v>
      </c>
    </row>
    <row r="828" spans="1:4" x14ac:dyDescent="0.35">
      <c r="A828" t="s">
        <v>50147</v>
      </c>
      <c r="B828" t="s">
        <v>50465</v>
      </c>
      <c r="C828" s="96" t="s">
        <v>50800</v>
      </c>
      <c r="D828" s="98">
        <v>10554.709199999999</v>
      </c>
    </row>
    <row r="829" spans="1:4" x14ac:dyDescent="0.35">
      <c r="A829" t="s">
        <v>50148</v>
      </c>
      <c r="B829" t="s">
        <v>50466</v>
      </c>
      <c r="C829" s="96" t="s">
        <v>50800</v>
      </c>
      <c r="D829" s="98">
        <v>6872.5264999999981</v>
      </c>
    </row>
    <row r="830" spans="1:4" x14ac:dyDescent="0.35">
      <c r="A830" t="s">
        <v>50110</v>
      </c>
      <c r="B830" t="s">
        <v>50401</v>
      </c>
      <c r="C830" s="96" t="s">
        <v>50800</v>
      </c>
      <c r="D830" s="98">
        <v>304.35439999999994</v>
      </c>
    </row>
    <row r="831" spans="1:4" x14ac:dyDescent="0.35">
      <c r="A831" t="s">
        <v>50149</v>
      </c>
      <c r="B831" t="s">
        <v>50467</v>
      </c>
      <c r="C831" s="96" t="s">
        <v>50800</v>
      </c>
      <c r="D831" s="98">
        <v>1119.6100999999999</v>
      </c>
    </row>
    <row r="832" spans="1:4" x14ac:dyDescent="0.35">
      <c r="A832" t="s">
        <v>50150</v>
      </c>
      <c r="B832" t="s">
        <v>50468</v>
      </c>
      <c r="C832" s="96" t="s">
        <v>50800</v>
      </c>
      <c r="D832" s="98">
        <v>869.59320000000002</v>
      </c>
    </row>
    <row r="833" spans="1:4" x14ac:dyDescent="0.35">
      <c r="A833" t="s">
        <v>50151</v>
      </c>
      <c r="B833" t="s">
        <v>50469</v>
      </c>
      <c r="C833" s="96" t="s">
        <v>50800</v>
      </c>
      <c r="D833" s="98">
        <v>1228.3011999999999</v>
      </c>
    </row>
    <row r="834" spans="1:4" x14ac:dyDescent="0.35">
      <c r="A834" t="s">
        <v>39612</v>
      </c>
      <c r="B834" t="s">
        <v>50470</v>
      </c>
      <c r="C834" s="96" t="s">
        <v>50800</v>
      </c>
      <c r="D834" s="98">
        <v>163.35059999999999</v>
      </c>
    </row>
    <row r="835" spans="1:4" x14ac:dyDescent="0.35">
      <c r="A835" t="s">
        <v>39561</v>
      </c>
      <c r="B835" t="s">
        <v>50471</v>
      </c>
      <c r="C835" s="96" t="s">
        <v>50800</v>
      </c>
      <c r="D835" s="98">
        <v>695.68099999999993</v>
      </c>
    </row>
    <row r="836" spans="1:4" x14ac:dyDescent="0.35">
      <c r="A836" t="s">
        <v>50152</v>
      </c>
      <c r="B836" t="s">
        <v>50472</v>
      </c>
      <c r="C836" s="96" t="s">
        <v>50800</v>
      </c>
      <c r="D836" s="98">
        <v>2277.2483999999999</v>
      </c>
    </row>
    <row r="837" spans="1:4" x14ac:dyDescent="0.35">
      <c r="A837" t="s">
        <v>13408</v>
      </c>
      <c r="B837" t="s">
        <v>50473</v>
      </c>
      <c r="C837" s="96" t="s">
        <v>50800</v>
      </c>
      <c r="D837" s="98">
        <v>451.10589999999996</v>
      </c>
    </row>
    <row r="838" spans="1:4" x14ac:dyDescent="0.35">
      <c r="A838" t="s">
        <v>13406</v>
      </c>
      <c r="B838" t="s">
        <v>50474</v>
      </c>
      <c r="C838" s="96" t="s">
        <v>50800</v>
      </c>
      <c r="D838" s="98">
        <v>383.16389999999996</v>
      </c>
    </row>
    <row r="839" spans="1:4" x14ac:dyDescent="0.35">
      <c r="A839" t="s">
        <v>13412</v>
      </c>
      <c r="B839" t="s">
        <v>50475</v>
      </c>
      <c r="C839" s="96" t="s">
        <v>50800</v>
      </c>
      <c r="D839" s="98">
        <v>22.008699999999997</v>
      </c>
    </row>
    <row r="840" spans="1:4" x14ac:dyDescent="0.35">
      <c r="A840" t="s">
        <v>39610</v>
      </c>
      <c r="B840" t="s">
        <v>50476</v>
      </c>
      <c r="C840" s="96" t="s">
        <v>50800</v>
      </c>
      <c r="D840" s="98">
        <v>250.0008</v>
      </c>
    </row>
    <row r="841" spans="1:4" x14ac:dyDescent="0.35">
      <c r="A841" t="s">
        <v>39598</v>
      </c>
      <c r="B841" t="s">
        <v>50477</v>
      </c>
      <c r="C841" s="96" t="s">
        <v>50800</v>
      </c>
      <c r="D841" s="98">
        <v>491.87109999999996</v>
      </c>
    </row>
    <row r="842" spans="1:4" x14ac:dyDescent="0.35">
      <c r="A842" t="s">
        <v>27109</v>
      </c>
      <c r="B842" t="s">
        <v>50478</v>
      </c>
      <c r="C842" s="96" t="s">
        <v>50800</v>
      </c>
      <c r="D842" s="98">
        <v>74.945499999999981</v>
      </c>
    </row>
    <row r="843" spans="1:4" x14ac:dyDescent="0.35">
      <c r="A843" t="s">
        <v>26451</v>
      </c>
      <c r="B843" t="s">
        <v>50479</v>
      </c>
      <c r="C843" s="96" t="s">
        <v>50800</v>
      </c>
      <c r="D843" s="98">
        <v>113.23129999999999</v>
      </c>
    </row>
    <row r="844" spans="1:4" x14ac:dyDescent="0.35">
      <c r="A844" t="s">
        <v>19816</v>
      </c>
      <c r="B844" t="s">
        <v>50480</v>
      </c>
      <c r="C844" s="96" t="s">
        <v>50800</v>
      </c>
      <c r="D844" s="98">
        <v>300.95729999999998</v>
      </c>
    </row>
    <row r="845" spans="1:4" x14ac:dyDescent="0.35">
      <c r="A845" t="s">
        <v>13499</v>
      </c>
      <c r="B845" t="s">
        <v>50481</v>
      </c>
      <c r="C845" s="96" t="s">
        <v>50800</v>
      </c>
      <c r="D845" s="98">
        <v>282.61939999999998</v>
      </c>
    </row>
    <row r="846" spans="1:4" x14ac:dyDescent="0.35">
      <c r="A846" t="s">
        <v>13507</v>
      </c>
      <c r="B846" t="s">
        <v>50482</v>
      </c>
      <c r="C846" s="96" t="s">
        <v>50800</v>
      </c>
      <c r="D846" s="98">
        <v>377.73819999999995</v>
      </c>
    </row>
    <row r="847" spans="1:4" x14ac:dyDescent="0.35">
      <c r="A847" t="s">
        <v>39604</v>
      </c>
      <c r="B847" t="s">
        <v>50483</v>
      </c>
      <c r="C847" s="96" t="s">
        <v>50800</v>
      </c>
      <c r="D847" s="98">
        <v>205.75799999999998</v>
      </c>
    </row>
    <row r="848" spans="1:4" x14ac:dyDescent="0.35">
      <c r="A848" t="s">
        <v>39473</v>
      </c>
      <c r="B848" t="s">
        <v>50484</v>
      </c>
      <c r="C848" s="96" t="s">
        <v>50800</v>
      </c>
      <c r="D848" s="98">
        <v>377.73819999999995</v>
      </c>
    </row>
    <row r="849" spans="1:4" x14ac:dyDescent="0.35">
      <c r="A849" t="s">
        <v>13482</v>
      </c>
      <c r="B849" t="s">
        <v>50485</v>
      </c>
      <c r="C849" s="96" t="s">
        <v>50800</v>
      </c>
      <c r="D849" s="98">
        <v>182.07489999999999</v>
      </c>
    </row>
    <row r="850" spans="1:4" x14ac:dyDescent="0.35">
      <c r="A850" t="s">
        <v>50153</v>
      </c>
      <c r="B850" t="s">
        <v>50486</v>
      </c>
      <c r="C850" s="96" t="s">
        <v>50801</v>
      </c>
      <c r="D850" s="98">
        <v>12962.399799999999</v>
      </c>
    </row>
    <row r="851" spans="1:4" x14ac:dyDescent="0.35">
      <c r="A851" t="s">
        <v>50154</v>
      </c>
      <c r="B851" t="s">
        <v>50487</v>
      </c>
      <c r="C851" s="96" t="s">
        <v>50801</v>
      </c>
      <c r="D851" s="98">
        <v>9511.2037999999993</v>
      </c>
    </row>
    <row r="852" spans="1:4" x14ac:dyDescent="0.35">
      <c r="A852" t="s">
        <v>50155</v>
      </c>
      <c r="B852" t="s">
        <v>50488</v>
      </c>
      <c r="C852" s="96" t="s">
        <v>50801</v>
      </c>
      <c r="D852" s="98">
        <v>12962.399799999999</v>
      </c>
    </row>
    <row r="853" spans="1:4" x14ac:dyDescent="0.35">
      <c r="A853" t="s">
        <v>50156</v>
      </c>
      <c r="B853" t="s">
        <v>50489</v>
      </c>
      <c r="C853" s="96" t="s">
        <v>50801</v>
      </c>
      <c r="D853" s="98">
        <v>9511.2037999999993</v>
      </c>
    </row>
    <row r="854" spans="1:4" x14ac:dyDescent="0.35">
      <c r="A854" t="s">
        <v>27040</v>
      </c>
      <c r="B854" t="s">
        <v>50490</v>
      </c>
      <c r="C854" s="96" t="s">
        <v>50800</v>
      </c>
      <c r="D854" s="98">
        <v>156.21829999999997</v>
      </c>
    </row>
    <row r="855" spans="1:4" x14ac:dyDescent="0.35">
      <c r="A855" t="s">
        <v>39372</v>
      </c>
      <c r="B855" t="s">
        <v>50491</v>
      </c>
      <c r="C855" s="96" t="s">
        <v>50800</v>
      </c>
      <c r="D855" s="98">
        <v>456.53159999999997</v>
      </c>
    </row>
    <row r="856" spans="1:4" x14ac:dyDescent="0.35">
      <c r="A856" t="s">
        <v>13476</v>
      </c>
      <c r="B856" t="s">
        <v>50492</v>
      </c>
      <c r="C856" s="96" t="s">
        <v>50800</v>
      </c>
      <c r="D856" s="98">
        <v>339.67779999999993</v>
      </c>
    </row>
    <row r="857" spans="1:4" x14ac:dyDescent="0.35">
      <c r="A857" t="s">
        <v>13478</v>
      </c>
      <c r="B857" t="s">
        <v>50493</v>
      </c>
      <c r="C857" s="96" t="s">
        <v>50800</v>
      </c>
      <c r="D857" s="98">
        <v>660.34149999999988</v>
      </c>
    </row>
    <row r="858" spans="1:4" x14ac:dyDescent="0.35">
      <c r="A858" t="s">
        <v>50157</v>
      </c>
      <c r="B858" t="s">
        <v>50494</v>
      </c>
      <c r="C858" s="96" t="s">
        <v>50800</v>
      </c>
      <c r="D858" s="98">
        <v>47.784799999999997</v>
      </c>
    </row>
    <row r="859" spans="1:4" x14ac:dyDescent="0.35">
      <c r="A859" t="s">
        <v>39674</v>
      </c>
      <c r="B859" t="s">
        <v>39675</v>
      </c>
      <c r="C859" s="96" t="s">
        <v>50800</v>
      </c>
      <c r="D859" s="98">
        <v>353.26619999999997</v>
      </c>
    </row>
    <row r="860" spans="1:4" x14ac:dyDescent="0.35">
      <c r="A860" t="s">
        <v>50158</v>
      </c>
      <c r="B860" t="s">
        <v>50495</v>
      </c>
      <c r="C860" s="96" t="s">
        <v>50800</v>
      </c>
      <c r="D860" s="98">
        <v>1845.1726999999998</v>
      </c>
    </row>
    <row r="861" spans="1:4" x14ac:dyDescent="0.35">
      <c r="A861" t="s">
        <v>50159</v>
      </c>
      <c r="B861" t="s">
        <v>50496</v>
      </c>
      <c r="C861" s="96" t="s">
        <v>50800</v>
      </c>
      <c r="D861" s="98">
        <v>1690.2745999999997</v>
      </c>
    </row>
    <row r="862" spans="1:4" x14ac:dyDescent="0.35">
      <c r="A862" t="s">
        <v>50160</v>
      </c>
      <c r="B862" t="s">
        <v>50497</v>
      </c>
      <c r="C862" s="96" t="s">
        <v>50800</v>
      </c>
      <c r="D862" s="98">
        <v>157.92489999999998</v>
      </c>
    </row>
    <row r="863" spans="1:4" x14ac:dyDescent="0.35">
      <c r="A863" t="s">
        <v>50161</v>
      </c>
      <c r="B863" t="s">
        <v>50498</v>
      </c>
      <c r="C863" s="96" t="s">
        <v>50800</v>
      </c>
      <c r="D863" s="98">
        <v>972.85859999999991</v>
      </c>
    </row>
    <row r="864" spans="1:4" x14ac:dyDescent="0.35">
      <c r="A864" t="s">
        <v>50162</v>
      </c>
      <c r="B864" t="s">
        <v>50499</v>
      </c>
      <c r="C864" s="96" t="s">
        <v>50800</v>
      </c>
      <c r="D864" s="98">
        <v>972.85859999999991</v>
      </c>
    </row>
    <row r="865" spans="1:4" x14ac:dyDescent="0.35">
      <c r="A865" t="s">
        <v>50163</v>
      </c>
      <c r="B865" t="s">
        <v>50500</v>
      </c>
      <c r="C865" s="96" t="s">
        <v>50800</v>
      </c>
      <c r="D865" s="98">
        <v>3062.6064000000001</v>
      </c>
    </row>
    <row r="866" spans="1:4" x14ac:dyDescent="0.35">
      <c r="A866" t="s">
        <v>50164</v>
      </c>
      <c r="B866" t="s">
        <v>50501</v>
      </c>
      <c r="C866" s="96" t="s">
        <v>50800</v>
      </c>
      <c r="D866" s="98">
        <v>2712.0449999999996</v>
      </c>
    </row>
    <row r="867" spans="1:4" x14ac:dyDescent="0.35">
      <c r="A867" t="s">
        <v>50165</v>
      </c>
      <c r="B867" t="s">
        <v>50502</v>
      </c>
      <c r="C867" s="96" t="s">
        <v>50800</v>
      </c>
      <c r="D867" s="98">
        <v>1103.3008</v>
      </c>
    </row>
    <row r="868" spans="1:4" x14ac:dyDescent="0.35">
      <c r="A868" t="s">
        <v>50127</v>
      </c>
      <c r="B868" t="s">
        <v>50425</v>
      </c>
      <c r="C868" s="96" t="s">
        <v>50800</v>
      </c>
      <c r="D868" s="98">
        <v>2671.2797999999998</v>
      </c>
    </row>
    <row r="869" spans="1:4" x14ac:dyDescent="0.35">
      <c r="A869" t="s">
        <v>50166</v>
      </c>
      <c r="B869" t="s">
        <v>50503</v>
      </c>
      <c r="C869" s="96" t="s">
        <v>50800</v>
      </c>
      <c r="D869" s="98">
        <v>2608.7795999999998</v>
      </c>
    </row>
    <row r="870" spans="1:4" x14ac:dyDescent="0.35">
      <c r="A870" t="s">
        <v>50167</v>
      </c>
      <c r="B870" t="s">
        <v>50504</v>
      </c>
      <c r="C870" s="96" t="s">
        <v>50800</v>
      </c>
      <c r="D870" s="98">
        <v>2608.7795999999998</v>
      </c>
    </row>
    <row r="871" spans="1:4" x14ac:dyDescent="0.35">
      <c r="A871" t="s">
        <v>50168</v>
      </c>
      <c r="B871" t="s">
        <v>50505</v>
      </c>
      <c r="C871" s="96" t="s">
        <v>50800</v>
      </c>
      <c r="D871" s="98">
        <v>1630.4952999999998</v>
      </c>
    </row>
    <row r="872" spans="1:4" x14ac:dyDescent="0.35">
      <c r="A872" t="s">
        <v>39441</v>
      </c>
      <c r="B872" t="s">
        <v>50506</v>
      </c>
      <c r="C872" s="96" t="s">
        <v>50800</v>
      </c>
      <c r="D872" s="98">
        <v>1385.9201999999998</v>
      </c>
    </row>
    <row r="873" spans="1:4" x14ac:dyDescent="0.35">
      <c r="A873" t="s">
        <v>39594</v>
      </c>
      <c r="B873" t="s">
        <v>50395</v>
      </c>
      <c r="C873" s="96" t="s">
        <v>50800</v>
      </c>
      <c r="D873" s="98">
        <v>307.07529999999997</v>
      </c>
    </row>
    <row r="874" spans="1:4" x14ac:dyDescent="0.35">
      <c r="A874" t="s">
        <v>50128</v>
      </c>
      <c r="B874" t="s">
        <v>50426</v>
      </c>
      <c r="C874" s="96" t="s">
        <v>50800</v>
      </c>
      <c r="D874" s="98">
        <v>2173.9829999999997</v>
      </c>
    </row>
    <row r="875" spans="1:4" x14ac:dyDescent="0.35">
      <c r="A875" t="s">
        <v>50169</v>
      </c>
      <c r="B875" t="s">
        <v>50507</v>
      </c>
      <c r="C875" s="96" t="s">
        <v>50800</v>
      </c>
      <c r="D875" s="98">
        <v>2160.3945999999996</v>
      </c>
    </row>
    <row r="876" spans="1:4" x14ac:dyDescent="0.35">
      <c r="A876" t="s">
        <v>39624</v>
      </c>
      <c r="B876" t="s">
        <v>50508</v>
      </c>
      <c r="C876" s="96" t="s">
        <v>50800</v>
      </c>
      <c r="D876" s="98">
        <v>635.88559999999995</v>
      </c>
    </row>
    <row r="877" spans="1:4" x14ac:dyDescent="0.35">
      <c r="A877" t="s">
        <v>50170</v>
      </c>
      <c r="B877" t="s">
        <v>50509</v>
      </c>
      <c r="C877" s="96" t="s">
        <v>50800</v>
      </c>
      <c r="D877" s="98">
        <v>2649.5447999999997</v>
      </c>
    </row>
    <row r="878" spans="1:4" x14ac:dyDescent="0.35">
      <c r="A878" t="s">
        <v>39624</v>
      </c>
      <c r="B878" t="s">
        <v>50508</v>
      </c>
      <c r="C878" s="96" t="s">
        <v>50800</v>
      </c>
      <c r="D878" s="98">
        <v>635.88559999999995</v>
      </c>
    </row>
    <row r="879" spans="1:4" x14ac:dyDescent="0.35">
      <c r="A879" t="s">
        <v>50171</v>
      </c>
      <c r="B879" t="s">
        <v>50510</v>
      </c>
      <c r="C879" s="96" t="s">
        <v>50801</v>
      </c>
      <c r="D879" s="98">
        <v>2665.8540999999996</v>
      </c>
    </row>
    <row r="880" spans="1:4" x14ac:dyDescent="0.35">
      <c r="A880" t="s">
        <v>50172</v>
      </c>
      <c r="B880" t="s">
        <v>50511</v>
      </c>
      <c r="C880" s="96" t="s">
        <v>50801</v>
      </c>
      <c r="D880" s="98">
        <v>1913.1147000000001</v>
      </c>
    </row>
    <row r="881" spans="1:4" x14ac:dyDescent="0.35">
      <c r="A881" t="s">
        <v>50173</v>
      </c>
      <c r="B881" t="s">
        <v>50512</v>
      </c>
      <c r="C881" s="96" t="s">
        <v>50800</v>
      </c>
      <c r="D881" s="98">
        <v>1948.4380999999998</v>
      </c>
    </row>
    <row r="882" spans="1:4" x14ac:dyDescent="0.35">
      <c r="A882" t="s">
        <v>50174</v>
      </c>
      <c r="B882" t="s">
        <v>50513</v>
      </c>
      <c r="C882" s="96" t="s">
        <v>50800</v>
      </c>
      <c r="D882" s="98">
        <v>1684.8327999999999</v>
      </c>
    </row>
    <row r="883" spans="1:4" x14ac:dyDescent="0.35">
      <c r="A883" t="s">
        <v>50175</v>
      </c>
      <c r="B883" t="s">
        <v>50514</v>
      </c>
      <c r="C883" s="96" t="s">
        <v>50800</v>
      </c>
      <c r="D883" s="98">
        <v>1684.8327999999999</v>
      </c>
    </row>
    <row r="884" spans="1:4" x14ac:dyDescent="0.35">
      <c r="A884" t="s">
        <v>50176</v>
      </c>
      <c r="B884" t="s">
        <v>50515</v>
      </c>
      <c r="C884" s="96" t="s">
        <v>50800</v>
      </c>
      <c r="D884" s="98">
        <v>1543.5391999999997</v>
      </c>
    </row>
    <row r="885" spans="1:4" x14ac:dyDescent="0.35">
      <c r="A885" t="s">
        <v>50177</v>
      </c>
      <c r="B885" t="s">
        <v>50516</v>
      </c>
      <c r="C885" s="96" t="s">
        <v>50800</v>
      </c>
      <c r="D885" s="98">
        <v>3785.4641999999994</v>
      </c>
    </row>
    <row r="886" spans="1:4" x14ac:dyDescent="0.35">
      <c r="A886" t="s">
        <v>50178</v>
      </c>
      <c r="B886" t="s">
        <v>50516</v>
      </c>
      <c r="C886" s="96" t="s">
        <v>50800</v>
      </c>
      <c r="D886" s="98">
        <v>3831.6550999999999</v>
      </c>
    </row>
    <row r="887" spans="1:4" x14ac:dyDescent="0.35">
      <c r="A887" t="s">
        <v>50179</v>
      </c>
      <c r="B887" t="s">
        <v>50516</v>
      </c>
      <c r="C887" s="96" t="s">
        <v>50800</v>
      </c>
      <c r="D887" s="98">
        <v>3682.1987999999997</v>
      </c>
    </row>
    <row r="888" spans="1:4" x14ac:dyDescent="0.35">
      <c r="A888" t="s">
        <v>39620</v>
      </c>
      <c r="B888" t="s">
        <v>50517</v>
      </c>
      <c r="C888" s="96" t="s">
        <v>50800</v>
      </c>
      <c r="D888" s="98">
        <v>250.0008</v>
      </c>
    </row>
    <row r="889" spans="1:4" x14ac:dyDescent="0.35">
      <c r="A889" t="s">
        <v>39648</v>
      </c>
      <c r="B889" t="s">
        <v>50518</v>
      </c>
      <c r="C889" s="96" t="s">
        <v>50800</v>
      </c>
      <c r="D889" s="98">
        <v>339.67779999999993</v>
      </c>
    </row>
    <row r="890" spans="1:4" x14ac:dyDescent="0.35">
      <c r="A890" t="s">
        <v>39633</v>
      </c>
      <c r="B890" t="s">
        <v>50519</v>
      </c>
      <c r="C890" s="96" t="s">
        <v>50800</v>
      </c>
      <c r="D890" s="98">
        <v>554.37129999999991</v>
      </c>
    </row>
    <row r="891" spans="1:4" x14ac:dyDescent="0.35">
      <c r="A891" t="s">
        <v>39576</v>
      </c>
      <c r="B891" t="s">
        <v>50520</v>
      </c>
      <c r="C891" s="96" t="s">
        <v>50800</v>
      </c>
      <c r="D891" s="98">
        <v>2160.3945999999996</v>
      </c>
    </row>
    <row r="892" spans="1:4" x14ac:dyDescent="0.35">
      <c r="A892" t="s">
        <v>39608</v>
      </c>
      <c r="B892" t="s">
        <v>50521</v>
      </c>
      <c r="C892" s="96" t="s">
        <v>50800</v>
      </c>
      <c r="D892" s="98">
        <v>611.42970000000003</v>
      </c>
    </row>
    <row r="893" spans="1:4" x14ac:dyDescent="0.35">
      <c r="A893" t="s">
        <v>39466</v>
      </c>
      <c r="B893" t="s">
        <v>50522</v>
      </c>
      <c r="C893" s="96" t="s">
        <v>50800</v>
      </c>
      <c r="D893" s="98">
        <v>319.39179999999999</v>
      </c>
    </row>
    <row r="894" spans="1:4" x14ac:dyDescent="0.35">
      <c r="A894" t="s">
        <v>39521</v>
      </c>
      <c r="B894" t="s">
        <v>50523</v>
      </c>
      <c r="C894" s="96" t="s">
        <v>50800</v>
      </c>
      <c r="D894" s="98">
        <v>614.21500000000003</v>
      </c>
    </row>
    <row r="895" spans="1:4" x14ac:dyDescent="0.35">
      <c r="A895" t="s">
        <v>39408</v>
      </c>
      <c r="B895" t="s">
        <v>50524</v>
      </c>
      <c r="C895" s="96" t="s">
        <v>50800</v>
      </c>
      <c r="D895" s="98">
        <v>433.02559999999994</v>
      </c>
    </row>
    <row r="896" spans="1:4" x14ac:dyDescent="0.35">
      <c r="A896" t="s">
        <v>39567</v>
      </c>
      <c r="B896" t="s">
        <v>50525</v>
      </c>
      <c r="C896" s="96" t="s">
        <v>50800</v>
      </c>
      <c r="D896" s="98">
        <v>239.55189999999999</v>
      </c>
    </row>
    <row r="897" spans="1:4" x14ac:dyDescent="0.35">
      <c r="A897" t="s">
        <v>39499</v>
      </c>
      <c r="B897" t="s">
        <v>50526</v>
      </c>
      <c r="C897" s="96" t="s">
        <v>50800</v>
      </c>
      <c r="D897" s="98">
        <v>178.11429999999996</v>
      </c>
    </row>
    <row r="898" spans="1:4" x14ac:dyDescent="0.35">
      <c r="A898" t="s">
        <v>39437</v>
      </c>
      <c r="B898" t="s">
        <v>50527</v>
      </c>
      <c r="C898" s="96" t="s">
        <v>50800</v>
      </c>
      <c r="D898" s="98">
        <v>1019.0495</v>
      </c>
    </row>
    <row r="899" spans="1:4" x14ac:dyDescent="0.35">
      <c r="A899" t="s">
        <v>39639</v>
      </c>
      <c r="B899" t="s">
        <v>50429</v>
      </c>
      <c r="C899" s="96" t="s">
        <v>50800</v>
      </c>
      <c r="D899" s="98">
        <v>502.73859999999996</v>
      </c>
    </row>
    <row r="900" spans="1:4" x14ac:dyDescent="0.35">
      <c r="A900" t="s">
        <v>39374</v>
      </c>
      <c r="B900" t="s">
        <v>50528</v>
      </c>
      <c r="C900" s="96" t="s">
        <v>50800</v>
      </c>
      <c r="D900" s="98">
        <v>217.39830000000001</v>
      </c>
    </row>
    <row r="901" spans="1:4" x14ac:dyDescent="0.35">
      <c r="A901" t="s">
        <v>39616</v>
      </c>
      <c r="B901" t="s">
        <v>50529</v>
      </c>
      <c r="C901" s="96" t="s">
        <v>50800</v>
      </c>
      <c r="D901" s="98">
        <v>684.81349999999998</v>
      </c>
    </row>
    <row r="902" spans="1:4" x14ac:dyDescent="0.35">
      <c r="A902" t="s">
        <v>39628</v>
      </c>
      <c r="B902" t="s">
        <v>50530</v>
      </c>
      <c r="C902" s="96" t="s">
        <v>50800</v>
      </c>
      <c r="D902" s="98">
        <v>80.387299999999996</v>
      </c>
    </row>
    <row r="903" spans="1:4" x14ac:dyDescent="0.35">
      <c r="A903" t="s">
        <v>39582</v>
      </c>
      <c r="B903" t="s">
        <v>50531</v>
      </c>
      <c r="C903" s="96" t="s">
        <v>50800</v>
      </c>
      <c r="D903" s="98">
        <v>426.87539999999996</v>
      </c>
    </row>
    <row r="904" spans="1:4" x14ac:dyDescent="0.35">
      <c r="A904" t="s">
        <v>39652</v>
      </c>
      <c r="B904" t="s">
        <v>50532</v>
      </c>
      <c r="C904" s="96" t="s">
        <v>50800</v>
      </c>
      <c r="D904" s="98">
        <v>307.07529999999997</v>
      </c>
    </row>
    <row r="905" spans="1:4" x14ac:dyDescent="0.35">
      <c r="A905" t="s">
        <v>39688</v>
      </c>
      <c r="B905" t="s">
        <v>50533</v>
      </c>
      <c r="C905" s="96" t="s">
        <v>50800</v>
      </c>
      <c r="D905" s="98">
        <v>692.9600999999999</v>
      </c>
    </row>
    <row r="906" spans="1:4" x14ac:dyDescent="0.35">
      <c r="A906" t="s">
        <v>39670</v>
      </c>
      <c r="B906" t="s">
        <v>50534</v>
      </c>
      <c r="C906" s="96" t="s">
        <v>50800</v>
      </c>
      <c r="D906" s="98">
        <v>418.4873</v>
      </c>
    </row>
    <row r="907" spans="1:4" x14ac:dyDescent="0.35">
      <c r="A907" t="s">
        <v>39660</v>
      </c>
      <c r="B907" t="s">
        <v>50535</v>
      </c>
      <c r="C907" s="96" t="s">
        <v>50800</v>
      </c>
      <c r="D907" s="98">
        <v>98.129499999999993</v>
      </c>
    </row>
    <row r="908" spans="1:4" x14ac:dyDescent="0.35">
      <c r="A908" t="s">
        <v>39475</v>
      </c>
      <c r="B908" t="s">
        <v>50536</v>
      </c>
      <c r="C908" s="96" t="s">
        <v>50800</v>
      </c>
      <c r="D908" s="98">
        <v>36.917299999999997</v>
      </c>
    </row>
    <row r="909" spans="1:4" x14ac:dyDescent="0.35">
      <c r="A909" t="s">
        <v>13448</v>
      </c>
      <c r="B909" t="s">
        <v>50537</v>
      </c>
      <c r="C909" s="96" t="s">
        <v>50800</v>
      </c>
      <c r="D909" s="98">
        <v>323.38459999999998</v>
      </c>
    </row>
    <row r="910" spans="1:4" x14ac:dyDescent="0.35">
      <c r="A910" t="s">
        <v>39380</v>
      </c>
      <c r="B910" t="s">
        <v>50538</v>
      </c>
      <c r="C910" s="96" t="s">
        <v>50800</v>
      </c>
      <c r="D910" s="98">
        <v>3860.3452999999995</v>
      </c>
    </row>
    <row r="911" spans="1:4" x14ac:dyDescent="0.35">
      <c r="A911" t="s">
        <v>39453</v>
      </c>
      <c r="B911" t="s">
        <v>50431</v>
      </c>
      <c r="C911" s="96" t="s">
        <v>50800</v>
      </c>
      <c r="D911" s="98">
        <v>2679.4424999999997</v>
      </c>
    </row>
    <row r="912" spans="1:4" x14ac:dyDescent="0.35">
      <c r="A912" t="s">
        <v>39546</v>
      </c>
      <c r="B912" t="s">
        <v>39547</v>
      </c>
      <c r="C912" s="96" t="s">
        <v>50800</v>
      </c>
      <c r="D912" s="98">
        <v>1894.0844999999999</v>
      </c>
    </row>
    <row r="913" spans="1:4" x14ac:dyDescent="0.35">
      <c r="A913" t="s">
        <v>39501</v>
      </c>
      <c r="B913" t="s">
        <v>39502</v>
      </c>
      <c r="C913" s="96" t="s">
        <v>50800</v>
      </c>
      <c r="D913" s="98">
        <v>793.50459999999998</v>
      </c>
    </row>
    <row r="914" spans="1:4" x14ac:dyDescent="0.35">
      <c r="A914" t="s">
        <v>39644</v>
      </c>
      <c r="B914" t="s">
        <v>50539</v>
      </c>
      <c r="C914" s="96" t="s">
        <v>50800</v>
      </c>
      <c r="D914" s="98">
        <v>1894.0844999999999</v>
      </c>
    </row>
    <row r="915" spans="1:4" x14ac:dyDescent="0.35">
      <c r="A915" t="s">
        <v>13462</v>
      </c>
      <c r="B915" t="s">
        <v>50540</v>
      </c>
      <c r="C915" s="96" t="s">
        <v>50800</v>
      </c>
      <c r="D915" s="98">
        <v>2530.5657999999999</v>
      </c>
    </row>
    <row r="916" spans="1:4" x14ac:dyDescent="0.35">
      <c r="A916" t="s">
        <v>50180</v>
      </c>
      <c r="B916" t="s">
        <v>50541</v>
      </c>
      <c r="C916" s="96" t="s">
        <v>50800</v>
      </c>
      <c r="D916" s="98">
        <v>2239.2040999999999</v>
      </c>
    </row>
    <row r="917" spans="1:4" x14ac:dyDescent="0.35">
      <c r="A917" t="s">
        <v>13486</v>
      </c>
      <c r="B917" t="s">
        <v>50432</v>
      </c>
      <c r="C917" s="96" t="s">
        <v>50800</v>
      </c>
      <c r="D917" s="98">
        <v>2337.0920999999998</v>
      </c>
    </row>
    <row r="918" spans="1:4" x14ac:dyDescent="0.35">
      <c r="A918" t="s">
        <v>13427</v>
      </c>
      <c r="B918" t="s">
        <v>50542</v>
      </c>
      <c r="C918" s="96" t="s">
        <v>50800</v>
      </c>
      <c r="D918" s="98">
        <v>724.77369999999996</v>
      </c>
    </row>
    <row r="919" spans="1:4" x14ac:dyDescent="0.35">
      <c r="A919" t="s">
        <v>13415</v>
      </c>
      <c r="B919" t="s">
        <v>50543</v>
      </c>
      <c r="C919" s="96" t="s">
        <v>50800</v>
      </c>
      <c r="D919" s="98">
        <v>1603.3185000000001</v>
      </c>
    </row>
    <row r="920" spans="1:4" x14ac:dyDescent="0.35">
      <c r="A920" t="s">
        <v>13496</v>
      </c>
      <c r="B920" t="s">
        <v>50433</v>
      </c>
      <c r="C920" s="96" t="s">
        <v>50800</v>
      </c>
      <c r="D920" s="98">
        <v>994.59359999999992</v>
      </c>
    </row>
    <row r="921" spans="1:4" x14ac:dyDescent="0.35">
      <c r="A921" t="s">
        <v>50181</v>
      </c>
      <c r="B921" t="s">
        <v>50544</v>
      </c>
      <c r="C921" s="96" t="s">
        <v>50800</v>
      </c>
      <c r="D921" s="98">
        <v>98.129499999999993</v>
      </c>
    </row>
    <row r="922" spans="1:4" x14ac:dyDescent="0.35">
      <c r="A922" t="s">
        <v>13400</v>
      </c>
      <c r="B922" t="s">
        <v>50545</v>
      </c>
      <c r="C922" s="96" t="s">
        <v>50800</v>
      </c>
      <c r="D922" s="98">
        <v>77.68249999999999</v>
      </c>
    </row>
    <row r="923" spans="1:4" x14ac:dyDescent="0.35">
      <c r="A923" t="s">
        <v>50182</v>
      </c>
      <c r="B923" t="s">
        <v>50546</v>
      </c>
      <c r="C923" s="96" t="s">
        <v>50800</v>
      </c>
      <c r="D923" s="98">
        <v>586.97379999999987</v>
      </c>
    </row>
    <row r="924" spans="1:4" x14ac:dyDescent="0.35">
      <c r="A924" t="s">
        <v>50183</v>
      </c>
      <c r="B924" t="s">
        <v>50547</v>
      </c>
      <c r="C924" s="96" t="s">
        <v>50800</v>
      </c>
      <c r="D924" s="98">
        <v>4766.469399999999</v>
      </c>
    </row>
    <row r="925" spans="1:4" x14ac:dyDescent="0.35">
      <c r="A925" t="s">
        <v>50184</v>
      </c>
      <c r="B925" t="s">
        <v>50548</v>
      </c>
      <c r="C925" s="96" t="s">
        <v>50800</v>
      </c>
      <c r="D925" s="98">
        <v>3271.8580999999999</v>
      </c>
    </row>
    <row r="926" spans="1:4" x14ac:dyDescent="0.35">
      <c r="A926" t="s">
        <v>39678</v>
      </c>
      <c r="B926" t="s">
        <v>50549</v>
      </c>
      <c r="C926" s="96" t="s">
        <v>50800</v>
      </c>
      <c r="D926" s="98">
        <v>472.84089999999998</v>
      </c>
    </row>
    <row r="927" spans="1:4" x14ac:dyDescent="0.35">
      <c r="A927" t="s">
        <v>39378</v>
      </c>
      <c r="B927" t="s">
        <v>50550</v>
      </c>
      <c r="C927" s="96" t="s">
        <v>50800</v>
      </c>
      <c r="D927" s="98">
        <v>221.11739999999998</v>
      </c>
    </row>
    <row r="928" spans="1:4" x14ac:dyDescent="0.35">
      <c r="A928" t="s">
        <v>25090</v>
      </c>
      <c r="B928" t="s">
        <v>50551</v>
      </c>
      <c r="C928" s="96" t="s">
        <v>50800</v>
      </c>
      <c r="D928" s="98">
        <v>396.91329999999999</v>
      </c>
    </row>
    <row r="929" spans="1:4" x14ac:dyDescent="0.35">
      <c r="A929" t="s">
        <v>39447</v>
      </c>
      <c r="B929" t="s">
        <v>50552</v>
      </c>
      <c r="C929" s="96" t="s">
        <v>50800</v>
      </c>
      <c r="D929" s="98">
        <v>558.94370000000004</v>
      </c>
    </row>
    <row r="930" spans="1:4" x14ac:dyDescent="0.35">
      <c r="A930" t="s">
        <v>39449</v>
      </c>
      <c r="B930" t="s">
        <v>50553</v>
      </c>
      <c r="C930" s="96" t="s">
        <v>50800</v>
      </c>
      <c r="D930" s="98">
        <v>2997.3852999999999</v>
      </c>
    </row>
    <row r="931" spans="1:4" x14ac:dyDescent="0.35">
      <c r="A931" t="s">
        <v>39664</v>
      </c>
      <c r="B931" t="s">
        <v>50435</v>
      </c>
      <c r="C931" s="96" t="s">
        <v>50800</v>
      </c>
      <c r="D931" s="98">
        <v>274.47279999999995</v>
      </c>
    </row>
    <row r="932" spans="1:4" x14ac:dyDescent="0.35">
      <c r="A932" t="s">
        <v>50185</v>
      </c>
      <c r="B932" t="s">
        <v>50554</v>
      </c>
      <c r="C932" s="96" t="s">
        <v>50800</v>
      </c>
      <c r="D932" s="98">
        <v>361.4289</v>
      </c>
    </row>
    <row r="933" spans="1:4" x14ac:dyDescent="0.35">
      <c r="A933" t="s">
        <v>50186</v>
      </c>
      <c r="B933" t="s">
        <v>50555</v>
      </c>
      <c r="C933" s="96" t="s">
        <v>50800</v>
      </c>
      <c r="D933" s="98">
        <v>747.31369999999993</v>
      </c>
    </row>
    <row r="934" spans="1:4" x14ac:dyDescent="0.35">
      <c r="A934" t="s">
        <v>27111</v>
      </c>
      <c r="B934" t="s">
        <v>50556</v>
      </c>
      <c r="C934" s="96" t="s">
        <v>50800</v>
      </c>
      <c r="D934" s="98">
        <v>78.004499999999993</v>
      </c>
    </row>
    <row r="935" spans="1:4" x14ac:dyDescent="0.35">
      <c r="A935" t="s">
        <v>13501</v>
      </c>
      <c r="B935" t="s">
        <v>50557</v>
      </c>
      <c r="C935" s="96" t="s">
        <v>50800</v>
      </c>
      <c r="D935" s="98">
        <v>36.917299999999997</v>
      </c>
    </row>
    <row r="936" spans="1:4" x14ac:dyDescent="0.35">
      <c r="A936" t="s">
        <v>7386</v>
      </c>
      <c r="B936" t="s">
        <v>50558</v>
      </c>
      <c r="C936" s="96" t="s">
        <v>50800</v>
      </c>
      <c r="D936" s="98">
        <v>4.5079999999999991</v>
      </c>
    </row>
    <row r="937" spans="1:4" x14ac:dyDescent="0.35">
      <c r="A937" t="s">
        <v>13421</v>
      </c>
      <c r="B937" t="s">
        <v>50430</v>
      </c>
      <c r="C937" s="96" t="s">
        <v>50800</v>
      </c>
      <c r="D937" s="98">
        <v>234.12619999999995</v>
      </c>
    </row>
    <row r="938" spans="1:4" x14ac:dyDescent="0.35">
      <c r="A938" t="s">
        <v>24172</v>
      </c>
      <c r="B938" t="s">
        <v>50559</v>
      </c>
      <c r="C938" s="96" t="s">
        <v>50800</v>
      </c>
      <c r="D938" s="98">
        <v>41.151600000000002</v>
      </c>
    </row>
    <row r="939" spans="1:4" x14ac:dyDescent="0.35">
      <c r="A939" t="s">
        <v>50187</v>
      </c>
      <c r="B939" t="s">
        <v>50560</v>
      </c>
      <c r="C939" s="96" t="s">
        <v>50800</v>
      </c>
      <c r="D939" s="98">
        <v>214.67739999999998</v>
      </c>
    </row>
    <row r="940" spans="1:4" x14ac:dyDescent="0.35">
      <c r="A940" t="s">
        <v>50188</v>
      </c>
      <c r="B940" t="s">
        <v>50561</v>
      </c>
      <c r="C940" s="96" t="s">
        <v>50800</v>
      </c>
      <c r="D940" s="98">
        <v>4.1537999999999995</v>
      </c>
    </row>
    <row r="941" spans="1:4" x14ac:dyDescent="0.35">
      <c r="A941" t="s">
        <v>50189</v>
      </c>
      <c r="B941" t="s">
        <v>50562</v>
      </c>
      <c r="C941" s="96" t="s">
        <v>50800</v>
      </c>
      <c r="D941" s="98">
        <v>2396.8231000000001</v>
      </c>
    </row>
    <row r="942" spans="1:4" x14ac:dyDescent="0.35">
      <c r="A942" t="s">
        <v>50190</v>
      </c>
      <c r="B942" t="s">
        <v>50563</v>
      </c>
      <c r="C942" s="96" t="s">
        <v>50800</v>
      </c>
      <c r="D942" s="98">
        <v>2396.8231000000001</v>
      </c>
    </row>
    <row r="943" spans="1:4" x14ac:dyDescent="0.35">
      <c r="A943" t="s">
        <v>50191</v>
      </c>
      <c r="B943" t="s">
        <v>50564</v>
      </c>
      <c r="C943" s="96" t="s">
        <v>50800</v>
      </c>
      <c r="D943" s="98">
        <v>1805.7920999999997</v>
      </c>
    </row>
    <row r="944" spans="1:4" x14ac:dyDescent="0.35">
      <c r="A944" t="s">
        <v>50192</v>
      </c>
      <c r="B944" t="s">
        <v>50565</v>
      </c>
      <c r="C944" s="96" t="s">
        <v>50800</v>
      </c>
      <c r="D944" s="98">
        <v>1769.0840999999998</v>
      </c>
    </row>
    <row r="945" spans="1:4" x14ac:dyDescent="0.35">
      <c r="A945" t="s">
        <v>50193</v>
      </c>
      <c r="B945" t="s">
        <v>50566</v>
      </c>
      <c r="C945" s="96" t="s">
        <v>50800</v>
      </c>
      <c r="D945" s="98">
        <v>192.94239999999996</v>
      </c>
    </row>
    <row r="946" spans="1:4" x14ac:dyDescent="0.35">
      <c r="A946" t="s">
        <v>50194</v>
      </c>
      <c r="B946" t="s">
        <v>50567</v>
      </c>
      <c r="C946" s="96" t="s">
        <v>50800</v>
      </c>
      <c r="D946" s="98">
        <v>347.84049999999996</v>
      </c>
    </row>
    <row r="947" spans="1:4" x14ac:dyDescent="0.35">
      <c r="A947" t="s">
        <v>13442</v>
      </c>
      <c r="B947" t="s">
        <v>50427</v>
      </c>
      <c r="C947" s="96" t="s">
        <v>50800</v>
      </c>
      <c r="D947" s="98">
        <v>326.10550000000001</v>
      </c>
    </row>
    <row r="948" spans="1:4" x14ac:dyDescent="0.35">
      <c r="A948" t="s">
        <v>28063</v>
      </c>
      <c r="B948" t="s">
        <v>50568</v>
      </c>
      <c r="C948" s="96" t="s">
        <v>50800</v>
      </c>
      <c r="D948" s="98">
        <v>260.88439999999997</v>
      </c>
    </row>
    <row r="949" spans="1:4" x14ac:dyDescent="0.35">
      <c r="A949" t="s">
        <v>50195</v>
      </c>
      <c r="B949" t="s">
        <v>50569</v>
      </c>
      <c r="C949" s="96" t="s">
        <v>50800</v>
      </c>
      <c r="D949" s="98">
        <v>434.79660000000001</v>
      </c>
    </row>
    <row r="950" spans="1:4" x14ac:dyDescent="0.35">
      <c r="A950" t="s">
        <v>50196</v>
      </c>
      <c r="B950" t="s">
        <v>50570</v>
      </c>
      <c r="C950" s="96" t="s">
        <v>50800</v>
      </c>
      <c r="D950" s="98">
        <v>42.343000000000004</v>
      </c>
    </row>
    <row r="951" spans="1:4" x14ac:dyDescent="0.35">
      <c r="A951" t="s">
        <v>50197</v>
      </c>
      <c r="B951" t="s">
        <v>50571</v>
      </c>
      <c r="C951" s="96" t="s">
        <v>50800</v>
      </c>
      <c r="D951" s="98">
        <v>92.703800000000001</v>
      </c>
    </row>
    <row r="952" spans="1:4" x14ac:dyDescent="0.35">
      <c r="A952" t="s">
        <v>50198</v>
      </c>
      <c r="B952" t="s">
        <v>50572</v>
      </c>
      <c r="C952" s="96" t="s">
        <v>50800</v>
      </c>
      <c r="D952" s="98">
        <v>250.0008</v>
      </c>
    </row>
    <row r="953" spans="1:4" x14ac:dyDescent="0.35">
      <c r="A953" t="s">
        <v>50199</v>
      </c>
      <c r="B953" t="s">
        <v>50573</v>
      </c>
      <c r="C953" s="96" t="s">
        <v>50800</v>
      </c>
      <c r="D953" s="98">
        <v>7.325499999999999</v>
      </c>
    </row>
    <row r="954" spans="1:4" x14ac:dyDescent="0.35">
      <c r="A954" t="s">
        <v>39571</v>
      </c>
      <c r="B954" t="s">
        <v>50574</v>
      </c>
      <c r="C954" s="96" t="s">
        <v>50800</v>
      </c>
      <c r="D954" s="98">
        <v>233.70759999999999</v>
      </c>
    </row>
    <row r="955" spans="1:4" x14ac:dyDescent="0.35">
      <c r="A955" t="s">
        <v>39630</v>
      </c>
      <c r="B955" t="s">
        <v>50413</v>
      </c>
      <c r="C955" s="96" t="s">
        <v>50800</v>
      </c>
      <c r="D955" s="98">
        <v>261.04539999999997</v>
      </c>
    </row>
    <row r="956" spans="1:4" x14ac:dyDescent="0.35">
      <c r="A956" t="s">
        <v>13412</v>
      </c>
      <c r="B956" t="s">
        <v>50475</v>
      </c>
      <c r="C956" s="96" t="s">
        <v>50800</v>
      </c>
      <c r="D956" s="98">
        <v>22.008699999999997</v>
      </c>
    </row>
    <row r="957" spans="1:4" x14ac:dyDescent="0.35">
      <c r="A957" t="s">
        <v>50200</v>
      </c>
      <c r="B957" t="s">
        <v>50575</v>
      </c>
      <c r="C957" s="96" t="s">
        <v>50800</v>
      </c>
      <c r="D957" s="98">
        <v>179.35400000000001</v>
      </c>
    </row>
    <row r="958" spans="1:4" x14ac:dyDescent="0.35">
      <c r="A958" t="s">
        <v>50201</v>
      </c>
      <c r="B958" t="s">
        <v>50576</v>
      </c>
      <c r="C958" s="96" t="s">
        <v>50800</v>
      </c>
      <c r="D958" s="98">
        <v>33.471899999999998</v>
      </c>
    </row>
    <row r="959" spans="1:4" x14ac:dyDescent="0.35">
      <c r="A959" t="s">
        <v>50202</v>
      </c>
      <c r="B959" t="s">
        <v>50577</v>
      </c>
      <c r="C959" s="96" t="s">
        <v>50800</v>
      </c>
      <c r="D959" s="98">
        <v>184.79579999999999</v>
      </c>
    </row>
    <row r="960" spans="1:4" x14ac:dyDescent="0.35">
      <c r="A960" t="s">
        <v>50203</v>
      </c>
      <c r="B960" t="s">
        <v>50578</v>
      </c>
      <c r="C960" s="96" t="s">
        <v>50800</v>
      </c>
      <c r="D960" s="98">
        <v>176.63309999999998</v>
      </c>
    </row>
    <row r="961" spans="1:4" x14ac:dyDescent="0.35">
      <c r="A961" t="s">
        <v>50204</v>
      </c>
      <c r="B961" t="s">
        <v>50579</v>
      </c>
      <c r="C961" s="96" t="s">
        <v>50800</v>
      </c>
      <c r="D961" s="98">
        <v>1875.0704000000001</v>
      </c>
    </row>
    <row r="962" spans="1:4" x14ac:dyDescent="0.35">
      <c r="A962" t="s">
        <v>50205</v>
      </c>
      <c r="B962" t="s">
        <v>50580</v>
      </c>
      <c r="C962" s="96" t="s">
        <v>50800</v>
      </c>
      <c r="D962" s="98">
        <v>508.16429999999991</v>
      </c>
    </row>
    <row r="963" spans="1:4" x14ac:dyDescent="0.35">
      <c r="A963" t="s">
        <v>50206</v>
      </c>
      <c r="B963" t="s">
        <v>50581</v>
      </c>
      <c r="C963" s="96" t="s">
        <v>50800</v>
      </c>
      <c r="D963" s="98">
        <v>461.97339999999997</v>
      </c>
    </row>
    <row r="964" spans="1:4" x14ac:dyDescent="0.35">
      <c r="A964" t="s">
        <v>50207</v>
      </c>
      <c r="B964" t="s">
        <v>50582</v>
      </c>
      <c r="C964" s="96" t="s">
        <v>50800</v>
      </c>
      <c r="D964" s="98">
        <v>317.94279999999998</v>
      </c>
    </row>
    <row r="965" spans="1:4" x14ac:dyDescent="0.35">
      <c r="A965" t="s">
        <v>50208</v>
      </c>
      <c r="B965" t="s">
        <v>50583</v>
      </c>
      <c r="C965" s="96" t="s">
        <v>50800</v>
      </c>
      <c r="D965" s="98">
        <v>902.21179999999993</v>
      </c>
    </row>
    <row r="966" spans="1:4" x14ac:dyDescent="0.35">
      <c r="A966" t="s">
        <v>50209</v>
      </c>
      <c r="B966" t="s">
        <v>50584</v>
      </c>
      <c r="C966" s="96" t="s">
        <v>50800</v>
      </c>
      <c r="D966" s="98">
        <v>796.22550000000001</v>
      </c>
    </row>
    <row r="967" spans="1:4" x14ac:dyDescent="0.35">
      <c r="A967" t="s">
        <v>50210</v>
      </c>
      <c r="B967" t="s">
        <v>50585</v>
      </c>
      <c r="C967" s="96" t="s">
        <v>50800</v>
      </c>
      <c r="D967" s="98">
        <v>1635.921</v>
      </c>
    </row>
    <row r="968" spans="1:4" x14ac:dyDescent="0.35">
      <c r="A968" t="s">
        <v>50211</v>
      </c>
      <c r="B968" t="s">
        <v>50586</v>
      </c>
      <c r="C968" s="96" t="s">
        <v>50800</v>
      </c>
      <c r="D968" s="98">
        <v>3255.5487999999996</v>
      </c>
    </row>
    <row r="969" spans="1:4" x14ac:dyDescent="0.35">
      <c r="A969" t="s">
        <v>50212</v>
      </c>
      <c r="B969" t="s">
        <v>50587</v>
      </c>
      <c r="C969" s="96" t="s">
        <v>50800</v>
      </c>
      <c r="D969" s="98">
        <v>372.29640000000001</v>
      </c>
    </row>
    <row r="970" spans="1:4" x14ac:dyDescent="0.35">
      <c r="A970" t="s">
        <v>50213</v>
      </c>
      <c r="B970" t="s">
        <v>50588</v>
      </c>
      <c r="C970" s="96" t="s">
        <v>50800</v>
      </c>
      <c r="D970" s="98">
        <v>2315.2927</v>
      </c>
    </row>
    <row r="971" spans="1:4" x14ac:dyDescent="0.35">
      <c r="A971" t="s">
        <v>13492</v>
      </c>
      <c r="B971" t="s">
        <v>50589</v>
      </c>
      <c r="C971" s="96" t="s">
        <v>50800</v>
      </c>
      <c r="D971" s="98">
        <v>106.29219999999998</v>
      </c>
    </row>
    <row r="972" spans="1:4" x14ac:dyDescent="0.35">
      <c r="A972" t="s">
        <v>39443</v>
      </c>
      <c r="B972" t="s">
        <v>50590</v>
      </c>
      <c r="C972" s="96" t="s">
        <v>50800</v>
      </c>
      <c r="D972" s="98">
        <v>1426.6854000000001</v>
      </c>
    </row>
    <row r="973" spans="1:4" x14ac:dyDescent="0.35">
      <c r="A973" t="s">
        <v>39503</v>
      </c>
      <c r="B973" t="s">
        <v>50591</v>
      </c>
      <c r="C973" s="96" t="s">
        <v>50800</v>
      </c>
      <c r="D973" s="98">
        <v>934.81429999999989</v>
      </c>
    </row>
    <row r="974" spans="1:4" x14ac:dyDescent="0.35">
      <c r="A974" t="s">
        <v>39680</v>
      </c>
      <c r="B974" t="s">
        <v>50592</v>
      </c>
      <c r="C974" s="96" t="s">
        <v>50800</v>
      </c>
      <c r="D974" s="98">
        <v>1722.8931999999995</v>
      </c>
    </row>
    <row r="975" spans="1:4" x14ac:dyDescent="0.35">
      <c r="A975" t="s">
        <v>50214</v>
      </c>
      <c r="B975" t="s">
        <v>50593</v>
      </c>
      <c r="C975" s="96" t="s">
        <v>50800</v>
      </c>
      <c r="D975" s="98">
        <v>1722.8931999999995</v>
      </c>
    </row>
    <row r="976" spans="1:4" x14ac:dyDescent="0.35">
      <c r="A976" t="s">
        <v>39515</v>
      </c>
      <c r="B976" t="s">
        <v>50594</v>
      </c>
      <c r="C976" s="96" t="s">
        <v>50800</v>
      </c>
      <c r="D976" s="98">
        <v>334.25209999999998</v>
      </c>
    </row>
    <row r="977" spans="1:4" x14ac:dyDescent="0.35">
      <c r="A977" t="s">
        <v>50215</v>
      </c>
      <c r="B977" t="s">
        <v>50595</v>
      </c>
      <c r="C977" s="96" t="s">
        <v>50800</v>
      </c>
      <c r="D977" s="98">
        <v>171.20740000000001</v>
      </c>
    </row>
    <row r="978" spans="1:4" x14ac:dyDescent="0.35">
      <c r="A978" t="s">
        <v>39400</v>
      </c>
      <c r="B978" t="s">
        <v>50596</v>
      </c>
      <c r="C978" s="96" t="s">
        <v>50800</v>
      </c>
      <c r="D978" s="98">
        <v>418.4873</v>
      </c>
    </row>
    <row r="979" spans="1:4" x14ac:dyDescent="0.35">
      <c r="A979" t="s">
        <v>39555</v>
      </c>
      <c r="B979" t="s">
        <v>50597</v>
      </c>
      <c r="C979" s="96" t="s">
        <v>50800</v>
      </c>
      <c r="D979" s="98">
        <v>233.70759999999999</v>
      </c>
    </row>
    <row r="980" spans="1:4" x14ac:dyDescent="0.35">
      <c r="A980" t="s">
        <v>39376</v>
      </c>
      <c r="B980" t="s">
        <v>50598</v>
      </c>
      <c r="C980" s="96" t="s">
        <v>50800</v>
      </c>
      <c r="D980" s="98">
        <v>279.89850000000001</v>
      </c>
    </row>
    <row r="981" spans="1:4" x14ac:dyDescent="0.35">
      <c r="A981" t="s">
        <v>27058</v>
      </c>
      <c r="B981" t="s">
        <v>50599</v>
      </c>
      <c r="C981" s="96" t="s">
        <v>50800</v>
      </c>
      <c r="D981" s="98">
        <v>731.00439999999992</v>
      </c>
    </row>
    <row r="982" spans="1:4" x14ac:dyDescent="0.35">
      <c r="A982" t="s">
        <v>39412</v>
      </c>
      <c r="B982" t="s">
        <v>50600</v>
      </c>
      <c r="C982" s="96" t="s">
        <v>50800</v>
      </c>
      <c r="D982" s="98">
        <v>967.41679999999997</v>
      </c>
    </row>
    <row r="983" spans="1:4" x14ac:dyDescent="0.35">
      <c r="A983" t="s">
        <v>39646</v>
      </c>
      <c r="B983" t="s">
        <v>50601</v>
      </c>
      <c r="C983" s="96" t="s">
        <v>50800</v>
      </c>
      <c r="D983" s="98">
        <v>98.129499999999993</v>
      </c>
    </row>
    <row r="984" spans="1:4" x14ac:dyDescent="0.35">
      <c r="A984" t="s">
        <v>39650</v>
      </c>
      <c r="B984" t="s">
        <v>50602</v>
      </c>
      <c r="C984" s="96" t="s">
        <v>50800</v>
      </c>
      <c r="D984" s="98">
        <v>133.46899999999999</v>
      </c>
    </row>
    <row r="985" spans="1:4" x14ac:dyDescent="0.35">
      <c r="A985" t="s">
        <v>39686</v>
      </c>
      <c r="B985" t="s">
        <v>50603</v>
      </c>
      <c r="C985" s="96" t="s">
        <v>50800</v>
      </c>
      <c r="D985" s="98">
        <v>347.84049999999996</v>
      </c>
    </row>
    <row r="986" spans="1:4" x14ac:dyDescent="0.35">
      <c r="A986" t="s">
        <v>13490</v>
      </c>
      <c r="B986" t="s">
        <v>50604</v>
      </c>
      <c r="C986" s="96" t="s">
        <v>50800</v>
      </c>
      <c r="D986" s="98">
        <v>228.26579999999998</v>
      </c>
    </row>
    <row r="987" spans="1:4" x14ac:dyDescent="0.35">
      <c r="A987" t="s">
        <v>39574</v>
      </c>
      <c r="B987" t="s">
        <v>50605</v>
      </c>
      <c r="C987" s="96" t="s">
        <v>50800</v>
      </c>
      <c r="D987" s="98">
        <v>171.20740000000001</v>
      </c>
    </row>
    <row r="988" spans="1:4" x14ac:dyDescent="0.35">
      <c r="A988" t="s">
        <v>39470</v>
      </c>
      <c r="B988" t="s">
        <v>50606</v>
      </c>
      <c r="C988" s="96" t="s">
        <v>50800</v>
      </c>
      <c r="D988" s="98">
        <v>785.35799999999995</v>
      </c>
    </row>
    <row r="989" spans="1:4" x14ac:dyDescent="0.35">
      <c r="A989" t="s">
        <v>39559</v>
      </c>
      <c r="B989" t="s">
        <v>50607</v>
      </c>
      <c r="C989" s="96" t="s">
        <v>50800</v>
      </c>
      <c r="D989" s="98">
        <v>1323.4199999999998</v>
      </c>
    </row>
    <row r="990" spans="1:4" x14ac:dyDescent="0.35">
      <c r="A990" t="s">
        <v>39596</v>
      </c>
      <c r="B990" t="s">
        <v>50608</v>
      </c>
      <c r="C990" s="96" t="s">
        <v>50800</v>
      </c>
      <c r="D990" s="98">
        <v>2918.5757999999996</v>
      </c>
    </row>
    <row r="991" spans="1:4" x14ac:dyDescent="0.35">
      <c r="A991" t="s">
        <v>13438</v>
      </c>
      <c r="B991" t="s">
        <v>50609</v>
      </c>
      <c r="C991" s="96" t="s">
        <v>50800</v>
      </c>
      <c r="D991" s="98">
        <v>350.56139999999999</v>
      </c>
    </row>
    <row r="992" spans="1:4" x14ac:dyDescent="0.35">
      <c r="A992" t="s">
        <v>39439</v>
      </c>
      <c r="B992" t="s">
        <v>50610</v>
      </c>
      <c r="C992" s="96" t="s">
        <v>50800</v>
      </c>
      <c r="D992" s="98">
        <v>339.67779999999993</v>
      </c>
    </row>
    <row r="993" spans="1:4" x14ac:dyDescent="0.35">
      <c r="A993" t="s">
        <v>39404</v>
      </c>
      <c r="B993" t="s">
        <v>50611</v>
      </c>
      <c r="C993" s="96" t="s">
        <v>50800</v>
      </c>
      <c r="D993" s="98">
        <v>3402.2841999999991</v>
      </c>
    </row>
    <row r="994" spans="1:4" x14ac:dyDescent="0.35">
      <c r="A994" t="s">
        <v>39489</v>
      </c>
      <c r="B994" t="s">
        <v>50612</v>
      </c>
      <c r="C994" s="96" t="s">
        <v>50800</v>
      </c>
      <c r="D994" s="98">
        <v>230.98669999999998</v>
      </c>
    </row>
    <row r="995" spans="1:4" x14ac:dyDescent="0.35">
      <c r="A995" t="s">
        <v>50216</v>
      </c>
      <c r="B995" t="s">
        <v>50613</v>
      </c>
      <c r="C995" s="96" t="s">
        <v>50800</v>
      </c>
      <c r="D995" s="98">
        <v>53.226599999999998</v>
      </c>
    </row>
    <row r="996" spans="1:4" x14ac:dyDescent="0.35">
      <c r="A996" t="s">
        <v>39527</v>
      </c>
      <c r="B996" t="s">
        <v>50614</v>
      </c>
      <c r="C996" s="96" t="s">
        <v>50800</v>
      </c>
      <c r="D996" s="98">
        <v>179.35400000000001</v>
      </c>
    </row>
    <row r="997" spans="1:4" x14ac:dyDescent="0.35">
      <c r="A997" t="s">
        <v>39382</v>
      </c>
      <c r="B997" t="s">
        <v>50615</v>
      </c>
      <c r="C997" s="96" t="s">
        <v>50800</v>
      </c>
      <c r="D997" s="98">
        <v>415.78249999999997</v>
      </c>
    </row>
    <row r="998" spans="1:4" x14ac:dyDescent="0.35">
      <c r="A998" t="s">
        <v>13440</v>
      </c>
      <c r="B998" t="s">
        <v>50616</v>
      </c>
      <c r="C998" s="96" t="s">
        <v>50800</v>
      </c>
      <c r="D998" s="98">
        <v>138.8947</v>
      </c>
    </row>
    <row r="999" spans="1:4" x14ac:dyDescent="0.35">
      <c r="A999" t="s">
        <v>39408</v>
      </c>
      <c r="B999" t="s">
        <v>50524</v>
      </c>
      <c r="C999" s="96" t="s">
        <v>50800</v>
      </c>
      <c r="D999" s="98">
        <v>433.02559999999994</v>
      </c>
    </row>
    <row r="1000" spans="1:4" x14ac:dyDescent="0.35">
      <c r="A1000" t="s">
        <v>13433</v>
      </c>
      <c r="B1000" t="s">
        <v>50617</v>
      </c>
      <c r="C1000" s="96" t="s">
        <v>50800</v>
      </c>
      <c r="D1000" s="98">
        <v>1057.0938000000001</v>
      </c>
    </row>
    <row r="1001" spans="1:4" x14ac:dyDescent="0.35">
      <c r="A1001" t="s">
        <v>39421</v>
      </c>
      <c r="B1001" t="s">
        <v>50403</v>
      </c>
      <c r="C1001" s="96" t="s">
        <v>50800</v>
      </c>
      <c r="D1001" s="98">
        <v>785.35799999999995</v>
      </c>
    </row>
    <row r="1002" spans="1:4" x14ac:dyDescent="0.35">
      <c r="A1002" t="s">
        <v>39676</v>
      </c>
      <c r="B1002" t="s">
        <v>50531</v>
      </c>
      <c r="C1002" s="96" t="s">
        <v>50800</v>
      </c>
      <c r="D1002" s="98">
        <v>298.92869999999999</v>
      </c>
    </row>
    <row r="1003" spans="1:4" x14ac:dyDescent="0.35">
      <c r="A1003" t="s">
        <v>39417</v>
      </c>
      <c r="B1003" t="s">
        <v>50618</v>
      </c>
      <c r="C1003" s="96" t="s">
        <v>50800</v>
      </c>
      <c r="D1003" s="98">
        <v>165.76559999999998</v>
      </c>
    </row>
    <row r="1004" spans="1:4" x14ac:dyDescent="0.35">
      <c r="A1004" t="s">
        <v>39552</v>
      </c>
      <c r="B1004" t="s">
        <v>50619</v>
      </c>
      <c r="C1004" s="96" t="s">
        <v>50800</v>
      </c>
      <c r="D1004" s="98">
        <v>1.4329000000000001</v>
      </c>
    </row>
    <row r="1005" spans="1:4" x14ac:dyDescent="0.35">
      <c r="A1005" t="s">
        <v>39631</v>
      </c>
      <c r="B1005" t="s">
        <v>50620</v>
      </c>
      <c r="C1005" s="96" t="s">
        <v>50800</v>
      </c>
      <c r="D1005" s="98">
        <v>28.158899999999996</v>
      </c>
    </row>
    <row r="1006" spans="1:4" x14ac:dyDescent="0.35">
      <c r="A1006" t="s">
        <v>50217</v>
      </c>
      <c r="B1006" t="s">
        <v>50621</v>
      </c>
      <c r="C1006" s="96" t="s">
        <v>50800</v>
      </c>
      <c r="D1006" s="98">
        <v>69.519800000000004</v>
      </c>
    </row>
    <row r="1007" spans="1:4" x14ac:dyDescent="0.35">
      <c r="A1007" t="s">
        <v>50126</v>
      </c>
      <c r="B1007" t="s">
        <v>50424</v>
      </c>
      <c r="C1007" s="96" t="s">
        <v>50800</v>
      </c>
      <c r="D1007" s="98">
        <v>1222.8754999999999</v>
      </c>
    </row>
    <row r="1008" spans="1:4" x14ac:dyDescent="0.35">
      <c r="A1008" t="s">
        <v>50218</v>
      </c>
      <c r="B1008" t="s">
        <v>50622</v>
      </c>
      <c r="C1008" s="96" t="s">
        <v>50800</v>
      </c>
      <c r="D1008" s="98">
        <v>779.9162</v>
      </c>
    </row>
    <row r="1009" spans="1:4" x14ac:dyDescent="0.35">
      <c r="A1009" t="s">
        <v>39537</v>
      </c>
      <c r="B1009" t="s">
        <v>50623</v>
      </c>
      <c r="C1009" s="96" t="s">
        <v>50800</v>
      </c>
      <c r="D1009" s="98">
        <v>319.39179999999999</v>
      </c>
    </row>
    <row r="1010" spans="1:4" x14ac:dyDescent="0.35">
      <c r="A1010" t="s">
        <v>39468</v>
      </c>
      <c r="B1010" t="s">
        <v>50624</v>
      </c>
      <c r="C1010" s="96" t="s">
        <v>50800</v>
      </c>
      <c r="D1010" s="98">
        <v>277.17759999999998</v>
      </c>
    </row>
    <row r="1011" spans="1:4" x14ac:dyDescent="0.35">
      <c r="A1011" t="s">
        <v>39398</v>
      </c>
      <c r="B1011" t="s">
        <v>50625</v>
      </c>
      <c r="C1011" s="96" t="s">
        <v>50800</v>
      </c>
      <c r="D1011" s="98">
        <v>91.737799999999993</v>
      </c>
    </row>
    <row r="1012" spans="1:4" x14ac:dyDescent="0.35">
      <c r="A1012" t="s">
        <v>39658</v>
      </c>
      <c r="B1012" t="s">
        <v>50626</v>
      </c>
      <c r="C1012" s="96" t="s">
        <v>50800</v>
      </c>
      <c r="D1012" s="98">
        <v>74.945499999999981</v>
      </c>
    </row>
    <row r="1013" spans="1:4" x14ac:dyDescent="0.35">
      <c r="A1013" t="s">
        <v>39590</v>
      </c>
      <c r="B1013" t="s">
        <v>50627</v>
      </c>
      <c r="C1013" s="96" t="s">
        <v>50800</v>
      </c>
      <c r="D1013" s="98">
        <v>1519.0672</v>
      </c>
    </row>
    <row r="1014" spans="1:4" x14ac:dyDescent="0.35">
      <c r="A1014" t="s">
        <v>39662</v>
      </c>
      <c r="B1014" t="s">
        <v>50628</v>
      </c>
      <c r="C1014" s="96" t="s">
        <v>50800</v>
      </c>
      <c r="D1014" s="98">
        <v>1929.4079000000002</v>
      </c>
    </row>
    <row r="1015" spans="1:4" x14ac:dyDescent="0.35">
      <c r="A1015" t="s">
        <v>39535</v>
      </c>
      <c r="B1015" t="s">
        <v>50629</v>
      </c>
      <c r="C1015" s="96" t="s">
        <v>50800</v>
      </c>
      <c r="D1015" s="98">
        <v>160.62969999999999</v>
      </c>
    </row>
    <row r="1016" spans="1:4" x14ac:dyDescent="0.35">
      <c r="A1016" t="s">
        <v>50219</v>
      </c>
      <c r="B1016" t="s">
        <v>50630</v>
      </c>
      <c r="C1016" s="96" t="s">
        <v>50800</v>
      </c>
      <c r="D1016" s="98">
        <v>2100.6152999999999</v>
      </c>
    </row>
    <row r="1017" spans="1:4" x14ac:dyDescent="0.35">
      <c r="A1017" t="s">
        <v>39429</v>
      </c>
      <c r="B1017" t="s">
        <v>50631</v>
      </c>
      <c r="C1017" s="96" t="s">
        <v>50800</v>
      </c>
      <c r="D1017" s="98">
        <v>626.49929999999995</v>
      </c>
    </row>
    <row r="1018" spans="1:4" x14ac:dyDescent="0.35">
      <c r="A1018" t="s">
        <v>39451</v>
      </c>
      <c r="B1018" t="s">
        <v>50428</v>
      </c>
      <c r="C1018" s="96" t="s">
        <v>50800</v>
      </c>
      <c r="D1018" s="98">
        <v>152.48309999999998</v>
      </c>
    </row>
    <row r="1019" spans="1:4" x14ac:dyDescent="0.35">
      <c r="A1019" t="s">
        <v>39410</v>
      </c>
      <c r="B1019" t="s">
        <v>50632</v>
      </c>
      <c r="C1019" s="96" t="s">
        <v>50800</v>
      </c>
      <c r="D1019" s="98">
        <v>190.41469999999998</v>
      </c>
    </row>
    <row r="1020" spans="1:4" x14ac:dyDescent="0.35">
      <c r="A1020" t="s">
        <v>13390</v>
      </c>
      <c r="B1020" t="s">
        <v>50633</v>
      </c>
      <c r="C1020" s="96" t="s">
        <v>50800</v>
      </c>
      <c r="D1020" s="98">
        <v>25.325299999999999</v>
      </c>
    </row>
    <row r="1021" spans="1:4" x14ac:dyDescent="0.35">
      <c r="A1021" t="s">
        <v>13423</v>
      </c>
      <c r="B1021" t="s">
        <v>50634</v>
      </c>
      <c r="C1021" s="96" t="s">
        <v>50800</v>
      </c>
      <c r="D1021" s="98">
        <v>233.70759999999999</v>
      </c>
    </row>
    <row r="1022" spans="1:4" x14ac:dyDescent="0.35">
      <c r="A1022" t="s">
        <v>13455</v>
      </c>
      <c r="B1022" t="s">
        <v>50635</v>
      </c>
      <c r="C1022" s="96" t="s">
        <v>50800</v>
      </c>
      <c r="D1022" s="98">
        <v>39.638199999999998</v>
      </c>
    </row>
    <row r="1023" spans="1:4" x14ac:dyDescent="0.35">
      <c r="A1023" t="s">
        <v>39584</v>
      </c>
      <c r="B1023" t="s">
        <v>50636</v>
      </c>
      <c r="C1023" s="96" t="s">
        <v>50800</v>
      </c>
      <c r="D1023" s="98">
        <v>220.11919999999998</v>
      </c>
    </row>
    <row r="1024" spans="1:4" x14ac:dyDescent="0.35">
      <c r="A1024" t="s">
        <v>39656</v>
      </c>
      <c r="B1024" t="s">
        <v>50637</v>
      </c>
      <c r="C1024" s="96" t="s">
        <v>50800</v>
      </c>
      <c r="D1024" s="98">
        <v>106.29219999999998</v>
      </c>
    </row>
    <row r="1025" spans="1:4" x14ac:dyDescent="0.35">
      <c r="A1025" t="s">
        <v>39635</v>
      </c>
      <c r="B1025" t="s">
        <v>50638</v>
      </c>
      <c r="C1025" s="96" t="s">
        <v>50800</v>
      </c>
      <c r="D1025" s="98">
        <v>168.9051</v>
      </c>
    </row>
    <row r="1026" spans="1:4" x14ac:dyDescent="0.35">
      <c r="A1026" t="s">
        <v>13417</v>
      </c>
      <c r="B1026" t="s">
        <v>50639</v>
      </c>
      <c r="C1026" s="96" t="s">
        <v>50800</v>
      </c>
      <c r="D1026" s="98">
        <v>122.58539999999999</v>
      </c>
    </row>
    <row r="1027" spans="1:4" x14ac:dyDescent="0.35">
      <c r="A1027" t="s">
        <v>39523</v>
      </c>
      <c r="B1027" t="s">
        <v>50640</v>
      </c>
      <c r="C1027" s="96" t="s">
        <v>50800</v>
      </c>
      <c r="D1027" s="98">
        <v>959.27020000000005</v>
      </c>
    </row>
    <row r="1028" spans="1:4" x14ac:dyDescent="0.35">
      <c r="A1028" t="s">
        <v>39586</v>
      </c>
      <c r="B1028" t="s">
        <v>50641</v>
      </c>
      <c r="C1028" s="96" t="s">
        <v>50800</v>
      </c>
      <c r="D1028" s="98">
        <v>836.99069999999995</v>
      </c>
    </row>
    <row r="1029" spans="1:4" x14ac:dyDescent="0.35">
      <c r="A1029" t="s">
        <v>39529</v>
      </c>
      <c r="B1029" t="s">
        <v>50642</v>
      </c>
      <c r="C1029" s="96" t="s">
        <v>50800</v>
      </c>
      <c r="D1029" s="98">
        <v>429.35479999999995</v>
      </c>
    </row>
    <row r="1030" spans="1:4" x14ac:dyDescent="0.35">
      <c r="A1030" t="s">
        <v>39618</v>
      </c>
      <c r="B1030" t="s">
        <v>39619</v>
      </c>
      <c r="C1030" s="96" t="s">
        <v>50800</v>
      </c>
      <c r="D1030" s="98">
        <v>136.1738</v>
      </c>
    </row>
    <row r="1031" spans="1:4" x14ac:dyDescent="0.35">
      <c r="A1031" t="s">
        <v>13472</v>
      </c>
      <c r="B1031" t="s">
        <v>50643</v>
      </c>
      <c r="C1031" s="96" t="s">
        <v>50800</v>
      </c>
      <c r="D1031" s="98">
        <v>1391.201</v>
      </c>
    </row>
    <row r="1032" spans="1:4" x14ac:dyDescent="0.35">
      <c r="A1032" t="s">
        <v>13480</v>
      </c>
      <c r="B1032" t="s">
        <v>50644</v>
      </c>
      <c r="C1032" s="96" t="s">
        <v>50800</v>
      </c>
      <c r="D1032" s="98">
        <v>586.97379999999987</v>
      </c>
    </row>
    <row r="1033" spans="1:4" x14ac:dyDescent="0.35">
      <c r="A1033" t="s">
        <v>13444</v>
      </c>
      <c r="B1033" t="s">
        <v>50645</v>
      </c>
      <c r="C1033" s="96" t="s">
        <v>50800</v>
      </c>
      <c r="D1033" s="98">
        <v>601.9307</v>
      </c>
    </row>
    <row r="1034" spans="1:4" x14ac:dyDescent="0.35">
      <c r="A1034" t="s">
        <v>13466</v>
      </c>
      <c r="B1034" t="s">
        <v>50434</v>
      </c>
      <c r="C1034" s="96" t="s">
        <v>50800</v>
      </c>
      <c r="D1034" s="98">
        <v>411.51599999999996</v>
      </c>
    </row>
    <row r="1035" spans="1:4" x14ac:dyDescent="0.35">
      <c r="A1035" t="s">
        <v>23094</v>
      </c>
      <c r="B1035" t="s">
        <v>23095</v>
      </c>
      <c r="C1035" s="96" t="s">
        <v>50800</v>
      </c>
      <c r="D1035" s="98">
        <v>260.88439999999997</v>
      </c>
    </row>
    <row r="1036" spans="1:4" x14ac:dyDescent="0.35">
      <c r="A1036" t="s">
        <v>50220</v>
      </c>
      <c r="B1036" t="s">
        <v>50646</v>
      </c>
      <c r="C1036" s="96" t="s">
        <v>50800</v>
      </c>
      <c r="D1036" s="98">
        <v>179.35400000000001</v>
      </c>
    </row>
    <row r="1037" spans="1:4" x14ac:dyDescent="0.35">
      <c r="A1037" t="s">
        <v>50221</v>
      </c>
      <c r="B1037" t="s">
        <v>50647</v>
      </c>
      <c r="C1037" s="96" t="s">
        <v>50800</v>
      </c>
      <c r="D1037" s="98">
        <v>320.66369999999995</v>
      </c>
    </row>
    <row r="1038" spans="1:4" x14ac:dyDescent="0.35">
      <c r="A1038" t="s">
        <v>50222</v>
      </c>
      <c r="B1038" t="s">
        <v>50647</v>
      </c>
      <c r="C1038" s="96" t="s">
        <v>50800</v>
      </c>
      <c r="D1038" s="98">
        <v>263.58919999999995</v>
      </c>
    </row>
    <row r="1039" spans="1:4" x14ac:dyDescent="0.35">
      <c r="A1039" t="s">
        <v>27072</v>
      </c>
      <c r="B1039" t="s">
        <v>50393</v>
      </c>
      <c r="C1039" s="96" t="s">
        <v>50800</v>
      </c>
      <c r="D1039" s="98">
        <v>44.226700000000001</v>
      </c>
    </row>
    <row r="1040" spans="1:4" x14ac:dyDescent="0.35">
      <c r="A1040" t="s">
        <v>39509</v>
      </c>
      <c r="B1040" t="s">
        <v>50648</v>
      </c>
      <c r="C1040" s="96" t="s">
        <v>50800</v>
      </c>
      <c r="D1040" s="98">
        <v>500.01769999999993</v>
      </c>
    </row>
    <row r="1041" spans="1:4" x14ac:dyDescent="0.35">
      <c r="A1041" t="s">
        <v>39477</v>
      </c>
      <c r="B1041" t="s">
        <v>50648</v>
      </c>
      <c r="C1041" s="96" t="s">
        <v>50800</v>
      </c>
      <c r="D1041" s="98">
        <v>630.45989999999983</v>
      </c>
    </row>
    <row r="1042" spans="1:4" x14ac:dyDescent="0.35">
      <c r="A1042" t="s">
        <v>39519</v>
      </c>
      <c r="B1042" t="s">
        <v>50649</v>
      </c>
      <c r="C1042" s="96" t="s">
        <v>50800</v>
      </c>
      <c r="D1042" s="98">
        <v>622.29719999999998</v>
      </c>
    </row>
    <row r="1043" spans="1:4" x14ac:dyDescent="0.35">
      <c r="A1043" t="s">
        <v>39548</v>
      </c>
      <c r="B1043" t="s">
        <v>50650</v>
      </c>
      <c r="C1043" s="96" t="s">
        <v>50800</v>
      </c>
      <c r="D1043" s="98">
        <v>733.72529999999995</v>
      </c>
    </row>
    <row r="1044" spans="1:4" x14ac:dyDescent="0.35">
      <c r="A1044" t="s">
        <v>39624</v>
      </c>
      <c r="B1044" t="s">
        <v>50508</v>
      </c>
      <c r="C1044" s="96" t="s">
        <v>50800</v>
      </c>
      <c r="D1044" s="98">
        <v>635.88559999999995</v>
      </c>
    </row>
    <row r="1045" spans="1:4" x14ac:dyDescent="0.35">
      <c r="A1045" t="s">
        <v>39413</v>
      </c>
      <c r="B1045" t="s">
        <v>50651</v>
      </c>
      <c r="C1045" s="96" t="s">
        <v>50800</v>
      </c>
      <c r="D1045" s="98">
        <v>529.91539999999986</v>
      </c>
    </row>
    <row r="1046" spans="1:4" x14ac:dyDescent="0.35">
      <c r="A1046" t="s">
        <v>39643</v>
      </c>
      <c r="B1046" t="s">
        <v>50652</v>
      </c>
      <c r="C1046" s="96" t="s">
        <v>50800</v>
      </c>
      <c r="D1046" s="98">
        <v>2271.8226999999997</v>
      </c>
    </row>
    <row r="1047" spans="1:4" x14ac:dyDescent="0.35">
      <c r="A1047" t="s">
        <v>13392</v>
      </c>
      <c r="B1047" t="s">
        <v>50617</v>
      </c>
      <c r="C1047" s="96" t="s">
        <v>50800</v>
      </c>
      <c r="D1047" s="98">
        <v>1305.2108999999998</v>
      </c>
    </row>
    <row r="1048" spans="1:4" x14ac:dyDescent="0.35">
      <c r="A1048" t="s">
        <v>13505</v>
      </c>
      <c r="B1048" t="s">
        <v>50617</v>
      </c>
      <c r="C1048" s="96" t="s">
        <v>50800</v>
      </c>
      <c r="D1048" s="98">
        <v>1165.8009999999999</v>
      </c>
    </row>
    <row r="1049" spans="1:4" x14ac:dyDescent="0.35">
      <c r="A1049" t="s">
        <v>13433</v>
      </c>
      <c r="B1049" t="s">
        <v>50617</v>
      </c>
      <c r="C1049" s="96" t="s">
        <v>50800</v>
      </c>
      <c r="D1049" s="98">
        <v>1057.0938000000001</v>
      </c>
    </row>
    <row r="1050" spans="1:4" x14ac:dyDescent="0.35">
      <c r="A1050" t="s">
        <v>39533</v>
      </c>
      <c r="B1050" t="s">
        <v>50653</v>
      </c>
      <c r="C1050" s="96" t="s">
        <v>50800</v>
      </c>
      <c r="D1050" s="98">
        <v>796.22550000000001</v>
      </c>
    </row>
    <row r="1051" spans="1:4" x14ac:dyDescent="0.35">
      <c r="A1051" t="s">
        <v>50223</v>
      </c>
      <c r="B1051" t="s">
        <v>50654</v>
      </c>
      <c r="C1051" s="96" t="s">
        <v>50801</v>
      </c>
      <c r="D1051" s="98">
        <v>1913.1147000000001</v>
      </c>
    </row>
    <row r="1052" spans="1:4" x14ac:dyDescent="0.35">
      <c r="A1052" t="s">
        <v>50224</v>
      </c>
      <c r="B1052" t="s">
        <v>50655</v>
      </c>
      <c r="C1052" s="96" t="s">
        <v>50801</v>
      </c>
      <c r="D1052" s="98">
        <v>4483.8499999999995</v>
      </c>
    </row>
    <row r="1053" spans="1:4" x14ac:dyDescent="0.35">
      <c r="A1053" t="s">
        <v>50225</v>
      </c>
      <c r="B1053" t="s">
        <v>50656</v>
      </c>
      <c r="C1053" s="96" t="s">
        <v>50801</v>
      </c>
      <c r="D1053" s="98">
        <v>4076.2302</v>
      </c>
    </row>
    <row r="1054" spans="1:4" x14ac:dyDescent="0.35">
      <c r="A1054" t="s">
        <v>50226</v>
      </c>
      <c r="B1054" t="s">
        <v>50657</v>
      </c>
      <c r="C1054" s="96" t="s">
        <v>50800</v>
      </c>
      <c r="D1054" s="98">
        <v>2549.0002999999997</v>
      </c>
    </row>
    <row r="1055" spans="1:4" x14ac:dyDescent="0.35">
      <c r="A1055" t="s">
        <v>50227</v>
      </c>
      <c r="B1055" t="s">
        <v>50658</v>
      </c>
      <c r="C1055" s="96" t="s">
        <v>50800</v>
      </c>
      <c r="D1055" s="98">
        <v>2549.0002999999997</v>
      </c>
    </row>
    <row r="1056" spans="1:4" x14ac:dyDescent="0.35">
      <c r="A1056" t="s">
        <v>50228</v>
      </c>
      <c r="B1056" t="s">
        <v>50659</v>
      </c>
      <c r="C1056" s="96" t="s">
        <v>50800</v>
      </c>
      <c r="D1056" s="98">
        <v>3.2039</v>
      </c>
    </row>
    <row r="1057" spans="1:4" x14ac:dyDescent="0.35">
      <c r="A1057" t="s">
        <v>50229</v>
      </c>
      <c r="B1057" t="s">
        <v>50660</v>
      </c>
      <c r="C1057" s="96" t="s">
        <v>50800</v>
      </c>
      <c r="D1057" s="98">
        <v>1337.0083999999999</v>
      </c>
    </row>
    <row r="1058" spans="1:4" x14ac:dyDescent="0.35">
      <c r="A1058" t="s">
        <v>39481</v>
      </c>
      <c r="B1058" t="s">
        <v>50661</v>
      </c>
      <c r="C1058" s="96" t="s">
        <v>50800</v>
      </c>
      <c r="D1058" s="98">
        <v>676.65079999999989</v>
      </c>
    </row>
    <row r="1059" spans="1:4" x14ac:dyDescent="0.35">
      <c r="A1059" t="s">
        <v>39406</v>
      </c>
      <c r="B1059" t="s">
        <v>50662</v>
      </c>
      <c r="C1059" s="96" t="s">
        <v>50800</v>
      </c>
      <c r="D1059" s="98">
        <v>880.46069999999997</v>
      </c>
    </row>
    <row r="1060" spans="1:4" x14ac:dyDescent="0.35">
      <c r="A1060" t="s">
        <v>50230</v>
      </c>
      <c r="B1060" t="s">
        <v>50663</v>
      </c>
      <c r="C1060" s="96" t="s">
        <v>50800</v>
      </c>
      <c r="D1060" s="98">
        <v>1187.5359999999998</v>
      </c>
    </row>
    <row r="1061" spans="1:4" x14ac:dyDescent="0.35">
      <c r="A1061" t="s">
        <v>50231</v>
      </c>
      <c r="B1061" t="s">
        <v>50664</v>
      </c>
      <c r="C1061" s="96" t="s">
        <v>50800</v>
      </c>
      <c r="D1061" s="98">
        <v>519.03179999999998</v>
      </c>
    </row>
    <row r="1062" spans="1:4" x14ac:dyDescent="0.35">
      <c r="A1062" t="s">
        <v>39497</v>
      </c>
      <c r="B1062" t="s">
        <v>50665</v>
      </c>
      <c r="C1062" s="96" t="s">
        <v>50800</v>
      </c>
      <c r="D1062" s="98">
        <v>421.20819999999998</v>
      </c>
    </row>
    <row r="1063" spans="1:4" x14ac:dyDescent="0.35">
      <c r="A1063" t="s">
        <v>39565</v>
      </c>
      <c r="B1063" t="s">
        <v>50666</v>
      </c>
      <c r="C1063" s="96" t="s">
        <v>50800</v>
      </c>
      <c r="D1063" s="98">
        <v>45.06389999999999</v>
      </c>
    </row>
    <row r="1064" spans="1:4" x14ac:dyDescent="0.35">
      <c r="A1064" t="s">
        <v>39464</v>
      </c>
      <c r="B1064" t="s">
        <v>50667</v>
      </c>
      <c r="C1064" s="96" t="s">
        <v>50800</v>
      </c>
      <c r="D1064" s="98">
        <v>50.505699999999997</v>
      </c>
    </row>
    <row r="1065" spans="1:4" x14ac:dyDescent="0.35">
      <c r="A1065" t="s">
        <v>39690</v>
      </c>
      <c r="B1065" t="s">
        <v>50668</v>
      </c>
      <c r="C1065" s="96" t="s">
        <v>50800</v>
      </c>
      <c r="D1065" s="98">
        <v>47.784799999999997</v>
      </c>
    </row>
    <row r="1066" spans="1:4" x14ac:dyDescent="0.35">
      <c r="A1066" t="s">
        <v>39588</v>
      </c>
      <c r="B1066" t="s">
        <v>50669</v>
      </c>
      <c r="C1066" s="96" t="s">
        <v>50800</v>
      </c>
      <c r="D1066" s="98">
        <v>16.4542</v>
      </c>
    </row>
    <row r="1067" spans="1:4" x14ac:dyDescent="0.35">
      <c r="A1067" t="s">
        <v>39511</v>
      </c>
      <c r="B1067" t="s">
        <v>50670</v>
      </c>
      <c r="C1067" s="96" t="s">
        <v>50800</v>
      </c>
      <c r="D1067" s="98">
        <v>74.945499999999981</v>
      </c>
    </row>
    <row r="1068" spans="1:4" x14ac:dyDescent="0.35">
      <c r="A1068" t="s">
        <v>39550</v>
      </c>
      <c r="B1068" t="s">
        <v>50671</v>
      </c>
      <c r="C1068" s="96" t="s">
        <v>50800</v>
      </c>
      <c r="D1068" s="98">
        <v>50.505699999999997</v>
      </c>
    </row>
    <row r="1069" spans="1:4" x14ac:dyDescent="0.35">
      <c r="A1069" t="s">
        <v>39614</v>
      </c>
      <c r="B1069" t="s">
        <v>50672</v>
      </c>
      <c r="C1069" s="96" t="s">
        <v>50800</v>
      </c>
      <c r="D1069" s="98">
        <v>56.511000000000003</v>
      </c>
    </row>
    <row r="1070" spans="1:4" x14ac:dyDescent="0.35">
      <c r="A1070" t="s">
        <v>39456</v>
      </c>
      <c r="B1070" t="s">
        <v>50673</v>
      </c>
      <c r="C1070" s="96" t="s">
        <v>50800</v>
      </c>
      <c r="D1070" s="98">
        <v>39.638199999999998</v>
      </c>
    </row>
    <row r="1071" spans="1:4" x14ac:dyDescent="0.35">
      <c r="A1071" t="s">
        <v>24083</v>
      </c>
      <c r="B1071" t="s">
        <v>50674</v>
      </c>
      <c r="C1071" s="96" t="s">
        <v>50800</v>
      </c>
      <c r="D1071" s="98">
        <v>703.28020000000004</v>
      </c>
    </row>
    <row r="1072" spans="1:4" x14ac:dyDescent="0.35">
      <c r="A1072" t="s">
        <v>27085</v>
      </c>
      <c r="B1072" t="s">
        <v>50436</v>
      </c>
      <c r="C1072" s="96" t="s">
        <v>50800</v>
      </c>
      <c r="D1072" s="98">
        <v>516.327</v>
      </c>
    </row>
    <row r="1073" spans="1:4" x14ac:dyDescent="0.35">
      <c r="A1073" t="s">
        <v>27093</v>
      </c>
      <c r="B1073" t="s">
        <v>50437</v>
      </c>
      <c r="C1073" s="96" t="s">
        <v>50800</v>
      </c>
      <c r="D1073" s="98">
        <v>856.00479999999982</v>
      </c>
    </row>
    <row r="1074" spans="1:4" x14ac:dyDescent="0.35">
      <c r="A1074" t="s">
        <v>27050</v>
      </c>
      <c r="B1074" t="s">
        <v>27051</v>
      </c>
      <c r="C1074" s="96" t="s">
        <v>50800</v>
      </c>
      <c r="D1074" s="98">
        <v>77.68249999999999</v>
      </c>
    </row>
    <row r="1075" spans="1:4" x14ac:dyDescent="0.35">
      <c r="A1075" t="s">
        <v>39425</v>
      </c>
      <c r="B1075" t="s">
        <v>50675</v>
      </c>
      <c r="C1075" s="96" t="s">
        <v>50800</v>
      </c>
      <c r="D1075" s="98">
        <v>137.79989999999998</v>
      </c>
    </row>
    <row r="1076" spans="1:4" x14ac:dyDescent="0.35">
      <c r="A1076" t="s">
        <v>22149</v>
      </c>
      <c r="B1076" t="s">
        <v>50676</v>
      </c>
      <c r="C1076" s="96" t="s">
        <v>50800</v>
      </c>
      <c r="D1076" s="98">
        <v>248.76109999999994</v>
      </c>
    </row>
    <row r="1077" spans="1:4" x14ac:dyDescent="0.35">
      <c r="A1077" t="s">
        <v>39542</v>
      </c>
      <c r="B1077" t="s">
        <v>50677</v>
      </c>
      <c r="C1077" s="96" t="s">
        <v>50800</v>
      </c>
      <c r="D1077" s="98">
        <v>16.4542</v>
      </c>
    </row>
    <row r="1078" spans="1:4" x14ac:dyDescent="0.35">
      <c r="A1078" t="s">
        <v>27082</v>
      </c>
      <c r="B1078" t="s">
        <v>50678</v>
      </c>
      <c r="C1078" s="96" t="s">
        <v>50800</v>
      </c>
      <c r="D1078" s="98">
        <v>39.638199999999998</v>
      </c>
    </row>
    <row r="1079" spans="1:4" x14ac:dyDescent="0.35">
      <c r="A1079" t="s">
        <v>20406</v>
      </c>
      <c r="B1079" t="s">
        <v>50679</v>
      </c>
      <c r="C1079" s="96" t="s">
        <v>50800</v>
      </c>
      <c r="D1079" s="98">
        <v>415.78249999999997</v>
      </c>
    </row>
    <row r="1080" spans="1:4" x14ac:dyDescent="0.35">
      <c r="A1080" t="s">
        <v>50232</v>
      </c>
      <c r="B1080" t="s">
        <v>50680</v>
      </c>
      <c r="C1080" s="96" t="s">
        <v>50800</v>
      </c>
      <c r="D1080" s="98">
        <v>750.0184999999999</v>
      </c>
    </row>
    <row r="1081" spans="1:4" x14ac:dyDescent="0.35">
      <c r="A1081" t="s">
        <v>50233</v>
      </c>
      <c r="B1081" t="s">
        <v>50681</v>
      </c>
      <c r="C1081" s="96" t="s">
        <v>50800</v>
      </c>
      <c r="D1081" s="98">
        <v>1798.9818</v>
      </c>
    </row>
    <row r="1082" spans="1:4" x14ac:dyDescent="0.35">
      <c r="A1082" t="s">
        <v>50234</v>
      </c>
      <c r="B1082" t="s">
        <v>50682</v>
      </c>
      <c r="C1082" s="96" t="s">
        <v>50800</v>
      </c>
      <c r="D1082" s="98">
        <v>111.7179</v>
      </c>
    </row>
    <row r="1083" spans="1:4" x14ac:dyDescent="0.35">
      <c r="A1083" t="s">
        <v>50235</v>
      </c>
      <c r="B1083" t="s">
        <v>50683</v>
      </c>
      <c r="C1083" s="96" t="s">
        <v>50800</v>
      </c>
      <c r="D1083" s="98">
        <v>157.92489999999998</v>
      </c>
    </row>
    <row r="1084" spans="1:4" x14ac:dyDescent="0.35">
      <c r="A1084" t="s">
        <v>50236</v>
      </c>
      <c r="B1084" t="s">
        <v>50684</v>
      </c>
      <c r="C1084" s="96" t="s">
        <v>50800</v>
      </c>
      <c r="D1084" s="98">
        <v>190.22149999999999</v>
      </c>
    </row>
    <row r="1085" spans="1:4" x14ac:dyDescent="0.35">
      <c r="A1085" t="s">
        <v>50237</v>
      </c>
      <c r="B1085" t="s">
        <v>50685</v>
      </c>
      <c r="C1085" s="96" t="s">
        <v>50800</v>
      </c>
      <c r="D1085" s="98">
        <v>350.56139999999999</v>
      </c>
    </row>
    <row r="1086" spans="1:4" x14ac:dyDescent="0.35">
      <c r="A1086" t="s">
        <v>39433</v>
      </c>
      <c r="B1086" t="s">
        <v>39434</v>
      </c>
      <c r="C1086" s="96" t="s">
        <v>50800</v>
      </c>
      <c r="D1086" s="98">
        <v>853.28390000000002</v>
      </c>
    </row>
    <row r="1087" spans="1:4" x14ac:dyDescent="0.35">
      <c r="A1087" t="s">
        <v>39563</v>
      </c>
      <c r="B1087" t="s">
        <v>39564</v>
      </c>
      <c r="C1087" s="96" t="s">
        <v>50800</v>
      </c>
      <c r="D1087" s="98">
        <v>50.505699999999997</v>
      </c>
    </row>
    <row r="1088" spans="1:4" x14ac:dyDescent="0.35">
      <c r="A1088" t="s">
        <v>39507</v>
      </c>
      <c r="B1088" t="s">
        <v>50686</v>
      </c>
      <c r="C1088" s="96" t="s">
        <v>50800</v>
      </c>
      <c r="D1088" s="98">
        <v>108.997</v>
      </c>
    </row>
    <row r="1089" spans="1:4" x14ac:dyDescent="0.35">
      <c r="A1089" t="s">
        <v>39540</v>
      </c>
      <c r="B1089" t="s">
        <v>50687</v>
      </c>
      <c r="C1089" s="96" t="s">
        <v>50800</v>
      </c>
      <c r="D1089" s="98">
        <v>364.14979999999997</v>
      </c>
    </row>
    <row r="1090" spans="1:4" x14ac:dyDescent="0.35">
      <c r="A1090" t="s">
        <v>39552</v>
      </c>
      <c r="B1090" t="s">
        <v>50619</v>
      </c>
      <c r="C1090" s="96" t="s">
        <v>50800</v>
      </c>
      <c r="D1090" s="98">
        <v>1.4329000000000001</v>
      </c>
    </row>
    <row r="1091" spans="1:4" x14ac:dyDescent="0.35">
      <c r="A1091" t="s">
        <v>26446</v>
      </c>
      <c r="B1091" t="s">
        <v>50688</v>
      </c>
      <c r="C1091" s="96" t="s">
        <v>50800</v>
      </c>
      <c r="D1091" s="98">
        <v>196.54879999999997</v>
      </c>
    </row>
    <row r="1092" spans="1:4" x14ac:dyDescent="0.35">
      <c r="A1092" t="s">
        <v>39602</v>
      </c>
      <c r="B1092" t="s">
        <v>39603</v>
      </c>
      <c r="C1092" s="96" t="s">
        <v>50800</v>
      </c>
      <c r="D1092" s="98">
        <v>592.41559999999981</v>
      </c>
    </row>
    <row r="1093" spans="1:4" x14ac:dyDescent="0.35">
      <c r="A1093" t="s">
        <v>39388</v>
      </c>
      <c r="B1093" t="s">
        <v>50689</v>
      </c>
      <c r="C1093" s="96" t="s">
        <v>50800</v>
      </c>
      <c r="D1093" s="98">
        <v>141.61559999999997</v>
      </c>
    </row>
    <row r="1094" spans="1:4" x14ac:dyDescent="0.35">
      <c r="A1094" t="s">
        <v>27117</v>
      </c>
      <c r="B1094" t="s">
        <v>50438</v>
      </c>
      <c r="C1094" s="96" t="s">
        <v>50800</v>
      </c>
      <c r="D1094" s="98">
        <v>1170.0835999999999</v>
      </c>
    </row>
    <row r="1095" spans="1:4" x14ac:dyDescent="0.35">
      <c r="A1095" t="s">
        <v>39485</v>
      </c>
      <c r="B1095" t="s">
        <v>50439</v>
      </c>
      <c r="C1095" s="96" t="s">
        <v>50800</v>
      </c>
      <c r="D1095" s="98">
        <v>478.28269999999998</v>
      </c>
    </row>
    <row r="1096" spans="1:4" x14ac:dyDescent="0.35">
      <c r="A1096" t="s">
        <v>27137</v>
      </c>
      <c r="B1096" t="s">
        <v>50440</v>
      </c>
      <c r="C1096" s="96" t="s">
        <v>50800</v>
      </c>
      <c r="D1096" s="98">
        <v>361.4289</v>
      </c>
    </row>
    <row r="1097" spans="1:4" x14ac:dyDescent="0.35">
      <c r="A1097" t="s">
        <v>39384</v>
      </c>
      <c r="B1097" t="s">
        <v>50441</v>
      </c>
      <c r="C1097" s="96" t="s">
        <v>50800</v>
      </c>
      <c r="D1097" s="98">
        <v>137.79989999999998</v>
      </c>
    </row>
    <row r="1098" spans="1:4" x14ac:dyDescent="0.35">
      <c r="A1098" t="s">
        <v>27034</v>
      </c>
      <c r="B1098" t="s">
        <v>50442</v>
      </c>
      <c r="C1098" s="96" t="s">
        <v>50800</v>
      </c>
      <c r="D1098" s="98">
        <v>285.34029999999996</v>
      </c>
    </row>
    <row r="1099" spans="1:4" x14ac:dyDescent="0.35">
      <c r="A1099" t="s">
        <v>39505</v>
      </c>
      <c r="B1099" t="s">
        <v>50443</v>
      </c>
      <c r="C1099" s="96" t="s">
        <v>50800</v>
      </c>
      <c r="D1099" s="98">
        <v>117.15969999999999</v>
      </c>
    </row>
    <row r="1100" spans="1:4" x14ac:dyDescent="0.35">
      <c r="A1100" t="s">
        <v>39569</v>
      </c>
      <c r="B1100" t="s">
        <v>39570</v>
      </c>
      <c r="C1100" s="96" t="s">
        <v>50800</v>
      </c>
      <c r="D1100" s="98">
        <v>1312.5524999999998</v>
      </c>
    </row>
    <row r="1101" spans="1:4" x14ac:dyDescent="0.35">
      <c r="A1101" t="s">
        <v>39557</v>
      </c>
      <c r="B1101" t="s">
        <v>39558</v>
      </c>
      <c r="C1101" s="96" t="s">
        <v>50800</v>
      </c>
      <c r="D1101" s="98">
        <v>445.66409999999996</v>
      </c>
    </row>
    <row r="1102" spans="1:4" x14ac:dyDescent="0.35">
      <c r="A1102" t="s">
        <v>39553</v>
      </c>
      <c r="B1102" t="s">
        <v>50690</v>
      </c>
      <c r="C1102" s="96" t="s">
        <v>50800</v>
      </c>
      <c r="D1102" s="98">
        <v>296.20779999999991</v>
      </c>
    </row>
    <row r="1103" spans="1:4" x14ac:dyDescent="0.35">
      <c r="A1103" t="s">
        <v>39454</v>
      </c>
      <c r="B1103" t="s">
        <v>39455</v>
      </c>
      <c r="C1103" s="96" t="s">
        <v>50800</v>
      </c>
      <c r="D1103" s="98">
        <v>644.04829999999993</v>
      </c>
    </row>
    <row r="1104" spans="1:4" x14ac:dyDescent="0.35">
      <c r="A1104" t="s">
        <v>39435</v>
      </c>
      <c r="B1104" t="s">
        <v>50691</v>
      </c>
      <c r="C1104" s="96" t="s">
        <v>50800</v>
      </c>
      <c r="D1104" s="98">
        <v>114.43879999999999</v>
      </c>
    </row>
    <row r="1105" spans="1:4" x14ac:dyDescent="0.35">
      <c r="A1105" t="s">
        <v>39626</v>
      </c>
      <c r="B1105" t="s">
        <v>50444</v>
      </c>
      <c r="C1105" s="96" t="s">
        <v>50800</v>
      </c>
      <c r="D1105" s="98">
        <v>600.56219999999996</v>
      </c>
    </row>
    <row r="1106" spans="1:4" x14ac:dyDescent="0.35">
      <c r="A1106" t="s">
        <v>50238</v>
      </c>
      <c r="B1106" t="s">
        <v>50692</v>
      </c>
      <c r="C1106" s="96" t="s">
        <v>50800</v>
      </c>
      <c r="D1106" s="98">
        <v>3595.2265999999995</v>
      </c>
    </row>
    <row r="1107" spans="1:4" x14ac:dyDescent="0.35">
      <c r="A1107" t="s">
        <v>50239</v>
      </c>
      <c r="B1107" t="s">
        <v>50693</v>
      </c>
      <c r="C1107" s="96" t="s">
        <v>50800</v>
      </c>
      <c r="D1107" s="98">
        <v>2693.0309000000002</v>
      </c>
    </row>
    <row r="1108" spans="1:4" x14ac:dyDescent="0.35">
      <c r="A1108" t="s">
        <v>39471</v>
      </c>
      <c r="B1108" t="s">
        <v>50694</v>
      </c>
      <c r="C1108" s="96" t="s">
        <v>50800</v>
      </c>
      <c r="D1108" s="98">
        <v>1962.0265000000002</v>
      </c>
    </row>
    <row r="1109" spans="1:4" x14ac:dyDescent="0.35">
      <c r="A1109" t="s">
        <v>39495</v>
      </c>
      <c r="B1109" t="s">
        <v>50695</v>
      </c>
      <c r="C1109" s="96" t="s">
        <v>50800</v>
      </c>
      <c r="D1109" s="98">
        <v>1975.6148999999996</v>
      </c>
    </row>
    <row r="1110" spans="1:4" x14ac:dyDescent="0.35">
      <c r="A1110" t="s">
        <v>39483</v>
      </c>
      <c r="B1110" t="s">
        <v>39484</v>
      </c>
      <c r="C1110" s="96" t="s">
        <v>50800</v>
      </c>
      <c r="D1110" s="98">
        <v>2483.7791999999999</v>
      </c>
    </row>
    <row r="1111" spans="1:4" x14ac:dyDescent="0.35">
      <c r="A1111" t="s">
        <v>27107</v>
      </c>
      <c r="B1111" t="s">
        <v>27108</v>
      </c>
      <c r="C1111" s="96" t="s">
        <v>50800</v>
      </c>
      <c r="D1111" s="98">
        <v>36.917299999999997</v>
      </c>
    </row>
    <row r="1112" spans="1:4" x14ac:dyDescent="0.35">
      <c r="A1112" t="s">
        <v>39487</v>
      </c>
      <c r="B1112" t="s">
        <v>50696</v>
      </c>
      <c r="C1112" s="96" t="s">
        <v>50800</v>
      </c>
      <c r="D1112" s="98">
        <v>267.17949999999996</v>
      </c>
    </row>
    <row r="1113" spans="1:4" x14ac:dyDescent="0.35">
      <c r="A1113" t="s">
        <v>50240</v>
      </c>
      <c r="B1113" t="s">
        <v>50697</v>
      </c>
      <c r="C1113" s="96" t="s">
        <v>50800</v>
      </c>
      <c r="D1113" s="98">
        <v>2668.5749999999998</v>
      </c>
    </row>
    <row r="1114" spans="1:4" x14ac:dyDescent="0.35">
      <c r="A1114" t="s">
        <v>39370</v>
      </c>
      <c r="B1114" t="s">
        <v>50698</v>
      </c>
      <c r="C1114" s="96" t="s">
        <v>50800</v>
      </c>
      <c r="D1114" s="98">
        <v>483.70839999999998</v>
      </c>
    </row>
    <row r="1115" spans="1:4" x14ac:dyDescent="0.35">
      <c r="A1115" t="s">
        <v>39637</v>
      </c>
      <c r="B1115" t="s">
        <v>50699</v>
      </c>
      <c r="C1115" s="96" t="s">
        <v>50800</v>
      </c>
      <c r="D1115" s="98">
        <v>467.41519999999997</v>
      </c>
    </row>
    <row r="1116" spans="1:4" x14ac:dyDescent="0.35">
      <c r="A1116" t="s">
        <v>24799</v>
      </c>
      <c r="B1116" t="s">
        <v>50700</v>
      </c>
      <c r="C1116" s="96" t="s">
        <v>50801</v>
      </c>
      <c r="D1116" s="98">
        <v>896.77</v>
      </c>
    </row>
    <row r="1117" spans="1:4" x14ac:dyDescent="0.35">
      <c r="A1117" t="s">
        <v>25058</v>
      </c>
      <c r="B1117" t="s">
        <v>50701</v>
      </c>
      <c r="C1117" s="96" t="s">
        <v>50800</v>
      </c>
      <c r="D1117" s="98">
        <v>1070.6822</v>
      </c>
    </row>
    <row r="1118" spans="1:4" x14ac:dyDescent="0.35">
      <c r="A1118" t="s">
        <v>50241</v>
      </c>
      <c r="B1118" t="s">
        <v>50702</v>
      </c>
      <c r="C1118" s="96" t="s">
        <v>50800</v>
      </c>
      <c r="D1118" s="98">
        <v>1048.9471999999998</v>
      </c>
    </row>
    <row r="1119" spans="1:4" x14ac:dyDescent="0.35">
      <c r="A1119" t="s">
        <v>39682</v>
      </c>
      <c r="B1119" t="s">
        <v>39683</v>
      </c>
      <c r="C1119" s="96" t="s">
        <v>50800</v>
      </c>
      <c r="D1119" s="98">
        <v>1350.5968</v>
      </c>
    </row>
    <row r="1120" spans="1:4" x14ac:dyDescent="0.35">
      <c r="A1120" t="s">
        <v>39396</v>
      </c>
      <c r="B1120" t="s">
        <v>39397</v>
      </c>
      <c r="C1120" s="96" t="s">
        <v>50800</v>
      </c>
      <c r="D1120" s="98">
        <v>64.094099999999997</v>
      </c>
    </row>
    <row r="1121" spans="1:4" x14ac:dyDescent="0.35">
      <c r="A1121" t="s">
        <v>39445</v>
      </c>
      <c r="B1121" t="s">
        <v>50703</v>
      </c>
      <c r="C1121" s="96" t="s">
        <v>50800</v>
      </c>
      <c r="D1121" s="98">
        <v>554.37129999999991</v>
      </c>
    </row>
    <row r="1122" spans="1:4" x14ac:dyDescent="0.35">
      <c r="A1122" t="s">
        <v>39592</v>
      </c>
      <c r="B1122" t="s">
        <v>50704</v>
      </c>
      <c r="C1122" s="96" t="s">
        <v>50800</v>
      </c>
      <c r="D1122" s="98">
        <v>823.40229999999997</v>
      </c>
    </row>
    <row r="1123" spans="1:4" x14ac:dyDescent="0.35">
      <c r="A1123" t="s">
        <v>39668</v>
      </c>
      <c r="B1123" t="s">
        <v>50445</v>
      </c>
      <c r="C1123" s="96" t="s">
        <v>50800</v>
      </c>
      <c r="D1123" s="98">
        <v>488.29689999999999</v>
      </c>
    </row>
    <row r="1124" spans="1:4" x14ac:dyDescent="0.35">
      <c r="A1124" t="s">
        <v>13451</v>
      </c>
      <c r="B1124" t="s">
        <v>13452</v>
      </c>
      <c r="C1124" s="96" t="s">
        <v>50800</v>
      </c>
      <c r="D1124" s="98">
        <v>391.31049999999999</v>
      </c>
    </row>
    <row r="1125" spans="1:4" x14ac:dyDescent="0.35">
      <c r="A1125" t="s">
        <v>39513</v>
      </c>
      <c r="B1125" t="s">
        <v>50705</v>
      </c>
      <c r="C1125" s="96" t="s">
        <v>50800</v>
      </c>
      <c r="D1125" s="98">
        <v>535.34109999999998</v>
      </c>
    </row>
    <row r="1126" spans="1:4" x14ac:dyDescent="0.35">
      <c r="A1126" t="s">
        <v>39684</v>
      </c>
      <c r="B1126" t="s">
        <v>50706</v>
      </c>
      <c r="C1126" s="96" t="s">
        <v>50800</v>
      </c>
      <c r="D1126" s="98">
        <v>475.56179999999995</v>
      </c>
    </row>
    <row r="1127" spans="1:4" x14ac:dyDescent="0.35">
      <c r="A1127" t="s">
        <v>39460</v>
      </c>
      <c r="B1127" t="s">
        <v>50707</v>
      </c>
      <c r="C1127" s="96" t="s">
        <v>50800</v>
      </c>
      <c r="D1127" s="98">
        <v>385.88479999999993</v>
      </c>
    </row>
    <row r="1128" spans="1:4" x14ac:dyDescent="0.35">
      <c r="A1128" t="s">
        <v>20943</v>
      </c>
      <c r="B1128" t="s">
        <v>50708</v>
      </c>
      <c r="C1128" s="96" t="s">
        <v>50800</v>
      </c>
      <c r="D1128" s="98">
        <v>2530.5657999999999</v>
      </c>
    </row>
    <row r="1129" spans="1:4" x14ac:dyDescent="0.35">
      <c r="A1129" t="s">
        <v>39517</v>
      </c>
      <c r="B1129" t="s">
        <v>39518</v>
      </c>
      <c r="C1129" s="96" t="s">
        <v>50800</v>
      </c>
      <c r="D1129" s="98">
        <v>61.373199999999997</v>
      </c>
    </row>
    <row r="1130" spans="1:4" x14ac:dyDescent="0.35">
      <c r="A1130" t="s">
        <v>39423</v>
      </c>
      <c r="B1130" t="s">
        <v>50709</v>
      </c>
      <c r="C1130" s="96" t="s">
        <v>50800</v>
      </c>
      <c r="D1130" s="98">
        <v>432.07569999999998</v>
      </c>
    </row>
    <row r="1131" spans="1:4" x14ac:dyDescent="0.35">
      <c r="A1131" t="s">
        <v>50242</v>
      </c>
      <c r="B1131" t="s">
        <v>50710</v>
      </c>
      <c r="C1131" s="96" t="s">
        <v>50800</v>
      </c>
      <c r="D1131" s="98">
        <v>69.519800000000004</v>
      </c>
    </row>
    <row r="1132" spans="1:4" x14ac:dyDescent="0.35">
      <c r="A1132" t="s">
        <v>50243</v>
      </c>
      <c r="B1132" t="s">
        <v>50711</v>
      </c>
      <c r="C1132" s="96" t="s">
        <v>50800</v>
      </c>
      <c r="D1132" s="98">
        <v>195.66329999999999</v>
      </c>
    </row>
    <row r="1133" spans="1:4" x14ac:dyDescent="0.35">
      <c r="A1133" t="s">
        <v>50244</v>
      </c>
      <c r="B1133" t="s">
        <v>50712</v>
      </c>
      <c r="C1133" s="96" t="s">
        <v>50800</v>
      </c>
      <c r="D1133" s="98">
        <v>55.931400000000004</v>
      </c>
    </row>
    <row r="1134" spans="1:4" x14ac:dyDescent="0.35">
      <c r="A1134" t="s">
        <v>50245</v>
      </c>
      <c r="B1134" t="s">
        <v>50713</v>
      </c>
      <c r="C1134" s="96" t="s">
        <v>50800</v>
      </c>
      <c r="D1134" s="98">
        <v>55.931400000000004</v>
      </c>
    </row>
    <row r="1135" spans="1:4" x14ac:dyDescent="0.35">
      <c r="A1135" t="s">
        <v>39392</v>
      </c>
      <c r="B1135" t="s">
        <v>50714</v>
      </c>
      <c r="C1135" s="96" t="s">
        <v>50800</v>
      </c>
      <c r="D1135" s="98">
        <v>117.15969999999999</v>
      </c>
    </row>
    <row r="1136" spans="1:4" x14ac:dyDescent="0.35">
      <c r="A1136" t="s">
        <v>50246</v>
      </c>
      <c r="B1136" t="s">
        <v>50715</v>
      </c>
      <c r="C1136" s="96" t="s">
        <v>50800</v>
      </c>
      <c r="D1136" s="98">
        <v>236.42849999999999</v>
      </c>
    </row>
    <row r="1137" spans="1:4" x14ac:dyDescent="0.35">
      <c r="A1137" t="s">
        <v>39368</v>
      </c>
      <c r="B1137" t="s">
        <v>50716</v>
      </c>
      <c r="C1137" s="96" t="s">
        <v>50800</v>
      </c>
      <c r="D1137" s="98">
        <v>489.15019999999993</v>
      </c>
    </row>
    <row r="1138" spans="1:4" x14ac:dyDescent="0.35">
      <c r="A1138" t="s">
        <v>50247</v>
      </c>
      <c r="B1138" t="s">
        <v>50717</v>
      </c>
      <c r="C1138" s="96" t="s">
        <v>50800</v>
      </c>
      <c r="D1138" s="98">
        <v>133.46899999999999</v>
      </c>
    </row>
    <row r="1139" spans="1:4" x14ac:dyDescent="0.35">
      <c r="A1139" t="s">
        <v>50248</v>
      </c>
      <c r="B1139" t="s">
        <v>50718</v>
      </c>
      <c r="C1139" s="96" t="s">
        <v>50800</v>
      </c>
      <c r="D1139" s="98">
        <v>236.42849999999999</v>
      </c>
    </row>
    <row r="1140" spans="1:4" x14ac:dyDescent="0.35">
      <c r="A1140" t="s">
        <v>50249</v>
      </c>
      <c r="B1140" t="s">
        <v>50719</v>
      </c>
      <c r="C1140" s="96" t="s">
        <v>50800</v>
      </c>
      <c r="D1140" s="98">
        <v>168.48649999999998</v>
      </c>
    </row>
    <row r="1141" spans="1:4" x14ac:dyDescent="0.35">
      <c r="A1141" t="s">
        <v>50250</v>
      </c>
      <c r="B1141" t="s">
        <v>50720</v>
      </c>
      <c r="C1141" s="96" t="s">
        <v>50800</v>
      </c>
      <c r="D1141" s="98">
        <v>53.226599999999998</v>
      </c>
    </row>
    <row r="1142" spans="1:4" x14ac:dyDescent="0.35">
      <c r="A1142" t="s">
        <v>50251</v>
      </c>
      <c r="B1142" t="s">
        <v>50721</v>
      </c>
      <c r="C1142" s="96" t="s">
        <v>50800</v>
      </c>
      <c r="D1142" s="98">
        <v>497.29679999999996</v>
      </c>
    </row>
    <row r="1143" spans="1:4" x14ac:dyDescent="0.35">
      <c r="A1143" t="s">
        <v>50252</v>
      </c>
      <c r="B1143" t="s">
        <v>50722</v>
      </c>
      <c r="C1143" s="96" t="s">
        <v>50800</v>
      </c>
      <c r="D1143" s="98">
        <v>361.4289</v>
      </c>
    </row>
    <row r="1144" spans="1:4" x14ac:dyDescent="0.35">
      <c r="A1144" t="s">
        <v>50253</v>
      </c>
      <c r="B1144" t="s">
        <v>50723</v>
      </c>
      <c r="C1144" s="96" t="s">
        <v>50800</v>
      </c>
      <c r="D1144" s="98">
        <v>326.10550000000001</v>
      </c>
    </row>
    <row r="1145" spans="1:4" x14ac:dyDescent="0.35">
      <c r="A1145" t="s">
        <v>39580</v>
      </c>
      <c r="B1145" t="s">
        <v>50724</v>
      </c>
      <c r="C1145" s="96" t="s">
        <v>50800</v>
      </c>
      <c r="D1145" s="98">
        <v>361.4289</v>
      </c>
    </row>
    <row r="1146" spans="1:4" x14ac:dyDescent="0.35">
      <c r="A1146" t="s">
        <v>50254</v>
      </c>
      <c r="B1146" t="s">
        <v>50725</v>
      </c>
      <c r="C1146" s="96" t="s">
        <v>50802</v>
      </c>
      <c r="D1146" s="98">
        <v>510.24119999999999</v>
      </c>
    </row>
    <row r="1147" spans="1:4" x14ac:dyDescent="0.35">
      <c r="A1147" t="s">
        <v>50255</v>
      </c>
      <c r="B1147" t="s">
        <v>50726</v>
      </c>
      <c r="C1147" s="96" t="s">
        <v>50802</v>
      </c>
      <c r="D1147" s="98">
        <v>4467.9592999999995</v>
      </c>
    </row>
    <row r="1148" spans="1:4" x14ac:dyDescent="0.35">
      <c r="A1148" t="s">
        <v>50256</v>
      </c>
      <c r="B1148" t="s">
        <v>50727</v>
      </c>
      <c r="C1148" s="96" t="s">
        <v>50802</v>
      </c>
      <c r="D1148" s="98">
        <v>4639.7945999999993</v>
      </c>
    </row>
    <row r="1149" spans="1:4" x14ac:dyDescent="0.35">
      <c r="A1149" t="s">
        <v>50257</v>
      </c>
      <c r="B1149" t="s">
        <v>50728</v>
      </c>
      <c r="C1149" s="96" t="s">
        <v>50802</v>
      </c>
      <c r="D1149" s="98">
        <v>5432.5424999999996</v>
      </c>
    </row>
    <row r="1150" spans="1:4" x14ac:dyDescent="0.35">
      <c r="A1150" t="s">
        <v>50258</v>
      </c>
      <c r="B1150" t="s">
        <v>50729</v>
      </c>
      <c r="C1150" s="96" t="s">
        <v>50802</v>
      </c>
      <c r="D1150" s="98">
        <v>5631.4902000000002</v>
      </c>
    </row>
    <row r="1151" spans="1:4" x14ac:dyDescent="0.35">
      <c r="A1151" t="s">
        <v>50259</v>
      </c>
      <c r="B1151" t="s">
        <v>50730</v>
      </c>
      <c r="C1151" s="96" t="s">
        <v>50802</v>
      </c>
      <c r="D1151" s="98">
        <v>8510.2989999999991</v>
      </c>
    </row>
    <row r="1152" spans="1:4" x14ac:dyDescent="0.35">
      <c r="A1152" t="s">
        <v>50260</v>
      </c>
      <c r="B1152" t="s">
        <v>50731</v>
      </c>
      <c r="C1152" s="96" t="s">
        <v>50802</v>
      </c>
      <c r="D1152" s="98">
        <v>4916.6340999999993</v>
      </c>
    </row>
    <row r="1153" spans="1:4" x14ac:dyDescent="0.35">
      <c r="A1153" t="s">
        <v>50261</v>
      </c>
      <c r="B1153" t="s">
        <v>50732</v>
      </c>
      <c r="C1153" s="96" t="s">
        <v>50802</v>
      </c>
      <c r="D1153" s="98">
        <v>8860.0553999999993</v>
      </c>
    </row>
    <row r="1154" spans="1:4" x14ac:dyDescent="0.35">
      <c r="A1154" t="s">
        <v>50262</v>
      </c>
      <c r="B1154" t="s">
        <v>50733</v>
      </c>
      <c r="C1154" s="96" t="s">
        <v>50802</v>
      </c>
      <c r="D1154" s="98">
        <v>9239.7739000000001</v>
      </c>
    </row>
    <row r="1155" spans="1:4" x14ac:dyDescent="0.35">
      <c r="A1155" t="s">
        <v>50263</v>
      </c>
      <c r="B1155" t="s">
        <v>50734</v>
      </c>
      <c r="C1155" s="96" t="s">
        <v>50802</v>
      </c>
      <c r="D1155" s="98">
        <v>4467.9592999999995</v>
      </c>
    </row>
    <row r="1156" spans="1:4" x14ac:dyDescent="0.35">
      <c r="A1156" t="s">
        <v>50264</v>
      </c>
      <c r="B1156" t="s">
        <v>50735</v>
      </c>
      <c r="C1156" s="96" t="s">
        <v>50802</v>
      </c>
      <c r="D1156" s="98">
        <v>4639.7945999999993</v>
      </c>
    </row>
    <row r="1157" spans="1:4" x14ac:dyDescent="0.35">
      <c r="A1157" t="s">
        <v>50265</v>
      </c>
      <c r="B1157" t="s">
        <v>50736</v>
      </c>
      <c r="C1157" s="96" t="s">
        <v>50802</v>
      </c>
      <c r="D1157" s="98">
        <v>4825.3953999999994</v>
      </c>
    </row>
    <row r="1158" spans="1:4" x14ac:dyDescent="0.35">
      <c r="A1158" t="s">
        <v>50266</v>
      </c>
      <c r="B1158" t="s">
        <v>50737</v>
      </c>
      <c r="C1158" s="96" t="s">
        <v>50802</v>
      </c>
      <c r="D1158" s="98">
        <v>5214.3391999999994</v>
      </c>
    </row>
    <row r="1159" spans="1:4" x14ac:dyDescent="0.35">
      <c r="A1159" t="s">
        <v>50267</v>
      </c>
      <c r="B1159" t="s">
        <v>50738</v>
      </c>
      <c r="C1159" s="96" t="s">
        <v>50802</v>
      </c>
      <c r="D1159" s="98">
        <v>5030.1229999999996</v>
      </c>
    </row>
    <row r="1160" spans="1:4" x14ac:dyDescent="0.35">
      <c r="A1160" t="s">
        <v>50268</v>
      </c>
      <c r="B1160" t="s">
        <v>50739</v>
      </c>
      <c r="C1160" s="96" t="s">
        <v>50802</v>
      </c>
      <c r="D1160" s="98">
        <v>5221.5358999999989</v>
      </c>
    </row>
    <row r="1161" spans="1:4" x14ac:dyDescent="0.35">
      <c r="A1161" t="s">
        <v>50269</v>
      </c>
      <c r="B1161" t="s">
        <v>50740</v>
      </c>
      <c r="C1161" s="96" t="s">
        <v>50802</v>
      </c>
      <c r="D1161" s="98">
        <v>5414.8968999999997</v>
      </c>
    </row>
    <row r="1162" spans="1:4" x14ac:dyDescent="0.35">
      <c r="A1162" t="s">
        <v>50270</v>
      </c>
      <c r="B1162" t="s">
        <v>50741</v>
      </c>
      <c r="C1162" s="96" t="s">
        <v>50802</v>
      </c>
      <c r="D1162" s="98">
        <v>33.954899999999995</v>
      </c>
    </row>
    <row r="1163" spans="1:4" x14ac:dyDescent="0.35">
      <c r="A1163" t="s">
        <v>50271</v>
      </c>
      <c r="B1163" t="s">
        <v>50742</v>
      </c>
      <c r="C1163" s="96" t="s">
        <v>50802</v>
      </c>
      <c r="D1163" s="98">
        <v>831.22689999999989</v>
      </c>
    </row>
    <row r="1164" spans="1:4" x14ac:dyDescent="0.35">
      <c r="A1164" t="s">
        <v>50272</v>
      </c>
      <c r="B1164" t="s">
        <v>50743</v>
      </c>
      <c r="C1164" s="96" t="s">
        <v>50802</v>
      </c>
      <c r="D1164" s="98">
        <v>5076.8934999999992</v>
      </c>
    </row>
    <row r="1165" spans="1:4" x14ac:dyDescent="0.35">
      <c r="A1165" t="s">
        <v>50273</v>
      </c>
      <c r="B1165" t="s">
        <v>50744</v>
      </c>
      <c r="C1165" s="96" t="s">
        <v>50802</v>
      </c>
      <c r="D1165" s="98">
        <v>7167.1564999999991</v>
      </c>
    </row>
    <row r="1166" spans="1:4" x14ac:dyDescent="0.35">
      <c r="A1166" t="s">
        <v>50274</v>
      </c>
      <c r="B1166" t="s">
        <v>50745</v>
      </c>
      <c r="C1166" s="96" t="s">
        <v>50802</v>
      </c>
      <c r="D1166" s="98">
        <v>6590.1003000000001</v>
      </c>
    </row>
    <row r="1167" spans="1:4" x14ac:dyDescent="0.35">
      <c r="A1167" t="s">
        <v>50275</v>
      </c>
      <c r="B1167" t="s">
        <v>50746</v>
      </c>
      <c r="C1167" s="96" t="s">
        <v>50802</v>
      </c>
      <c r="D1167" s="98">
        <v>10984.740199999998</v>
      </c>
    </row>
    <row r="1168" spans="1:4" x14ac:dyDescent="0.35">
      <c r="A1168" t="s">
        <v>50276</v>
      </c>
      <c r="B1168" t="s">
        <v>50747</v>
      </c>
      <c r="C1168" s="96" t="s">
        <v>50802</v>
      </c>
      <c r="D1168" s="98">
        <v>9474.5279999999984</v>
      </c>
    </row>
    <row r="1169" spans="1:4" x14ac:dyDescent="0.35">
      <c r="A1169" t="s">
        <v>50277</v>
      </c>
      <c r="B1169" t="s">
        <v>50748</v>
      </c>
      <c r="C1169" s="96" t="s">
        <v>50802</v>
      </c>
      <c r="D1169" s="98">
        <v>284.72849999999994</v>
      </c>
    </row>
    <row r="1170" spans="1:4" x14ac:dyDescent="0.35">
      <c r="A1170" t="s">
        <v>50278</v>
      </c>
      <c r="B1170" t="s">
        <v>50749</v>
      </c>
      <c r="C1170" s="96" t="s">
        <v>50802</v>
      </c>
      <c r="D1170" s="98">
        <v>117.64269999999999</v>
      </c>
    </row>
    <row r="1171" spans="1:4" x14ac:dyDescent="0.35">
      <c r="A1171" t="s">
        <v>50279</v>
      </c>
      <c r="B1171" t="s">
        <v>50750</v>
      </c>
      <c r="C1171" s="96" t="s">
        <v>50802</v>
      </c>
      <c r="D1171" s="98">
        <v>205.0335</v>
      </c>
    </row>
    <row r="1172" spans="1:4" x14ac:dyDescent="0.35">
      <c r="A1172" t="s">
        <v>50280</v>
      </c>
      <c r="B1172" t="s">
        <v>50751</v>
      </c>
      <c r="C1172" s="96" t="s">
        <v>50802</v>
      </c>
      <c r="D1172" s="98">
        <v>751.7251</v>
      </c>
    </row>
    <row r="1173" spans="1:4" x14ac:dyDescent="0.35">
      <c r="A1173" t="s">
        <v>50281</v>
      </c>
      <c r="B1173" t="s">
        <v>50752</v>
      </c>
      <c r="C1173" s="96" t="s">
        <v>50802</v>
      </c>
      <c r="D1173" s="98">
        <v>4029.5884999999998</v>
      </c>
    </row>
    <row r="1174" spans="1:4" x14ac:dyDescent="0.35">
      <c r="A1174" t="s">
        <v>50282</v>
      </c>
      <c r="B1174" t="s">
        <v>50753</v>
      </c>
      <c r="C1174" s="96" t="s">
        <v>50802</v>
      </c>
      <c r="D1174" s="98">
        <v>3494.2956999999997</v>
      </c>
    </row>
    <row r="1175" spans="1:4" x14ac:dyDescent="0.35">
      <c r="A1175" t="s">
        <v>50283</v>
      </c>
      <c r="B1175" t="s">
        <v>50754</v>
      </c>
      <c r="C1175" s="96" t="s">
        <v>50802</v>
      </c>
      <c r="D1175" s="98">
        <v>214.13</v>
      </c>
    </row>
    <row r="1176" spans="1:4" x14ac:dyDescent="0.35">
      <c r="A1176" t="s">
        <v>50284</v>
      </c>
      <c r="B1176" t="s">
        <v>50755</v>
      </c>
      <c r="C1176" s="96" t="s">
        <v>50802</v>
      </c>
      <c r="D1176" s="98">
        <v>49.861699999999999</v>
      </c>
    </row>
    <row r="1177" spans="1:4" x14ac:dyDescent="0.35">
      <c r="A1177" t="s">
        <v>50285</v>
      </c>
      <c r="B1177" t="s">
        <v>50756</v>
      </c>
      <c r="C1177" s="96" t="s">
        <v>50802</v>
      </c>
      <c r="D1177" s="98">
        <v>610.47979999999995</v>
      </c>
    </row>
    <row r="1178" spans="1:4" x14ac:dyDescent="0.35">
      <c r="A1178" t="s">
        <v>50286</v>
      </c>
      <c r="B1178" t="s">
        <v>50757</v>
      </c>
      <c r="C1178" s="96" t="s">
        <v>50802</v>
      </c>
      <c r="D1178" s="98">
        <v>1248.2813000000001</v>
      </c>
    </row>
    <row r="1179" spans="1:4" x14ac:dyDescent="0.35">
      <c r="A1179" t="s">
        <v>50287</v>
      </c>
      <c r="B1179" t="s">
        <v>50758</v>
      </c>
      <c r="C1179" s="96" t="s">
        <v>50802</v>
      </c>
      <c r="D1179" s="98">
        <v>1072.8878999999999</v>
      </c>
    </row>
    <row r="1180" spans="1:4" x14ac:dyDescent="0.35">
      <c r="A1180" t="s">
        <v>50288</v>
      </c>
      <c r="B1180" t="s">
        <v>50759</v>
      </c>
      <c r="C1180" s="96" t="s">
        <v>50802</v>
      </c>
      <c r="D1180" s="98">
        <v>9952.1023000000005</v>
      </c>
    </row>
    <row r="1181" spans="1:4" x14ac:dyDescent="0.35">
      <c r="A1181" t="s">
        <v>50289</v>
      </c>
      <c r="B1181" t="s">
        <v>50760</v>
      </c>
      <c r="C1181" s="96" t="s">
        <v>50803</v>
      </c>
      <c r="D1181" s="98">
        <v>2038.1151</v>
      </c>
    </row>
    <row r="1182" spans="1:4" x14ac:dyDescent="0.35">
      <c r="A1182" t="s">
        <v>50290</v>
      </c>
      <c r="B1182" t="s">
        <v>50761</v>
      </c>
      <c r="C1182" s="96" t="s">
        <v>50803</v>
      </c>
      <c r="D1182" s="98">
        <v>1322.2125000000001</v>
      </c>
    </row>
    <row r="1183" spans="1:4" x14ac:dyDescent="0.35">
      <c r="A1183" t="s">
        <v>50291</v>
      </c>
      <c r="B1183" t="s">
        <v>50762</v>
      </c>
      <c r="C1183" s="96" t="s">
        <v>50803</v>
      </c>
      <c r="D1183" s="98">
        <v>1161.2124999999999</v>
      </c>
    </row>
    <row r="1184" spans="1:4" x14ac:dyDescent="0.35">
      <c r="A1184" t="s">
        <v>50292</v>
      </c>
      <c r="B1184" t="s">
        <v>50763</v>
      </c>
      <c r="C1184" s="96" t="s">
        <v>50803</v>
      </c>
      <c r="D1184" s="98">
        <v>548.06010000000003</v>
      </c>
    </row>
    <row r="1185" spans="1:4" x14ac:dyDescent="0.35">
      <c r="A1185" t="s">
        <v>50293</v>
      </c>
      <c r="B1185" t="s">
        <v>50764</v>
      </c>
      <c r="C1185" s="96" t="s">
        <v>50803</v>
      </c>
      <c r="D1185" s="98">
        <v>2962.9795999999997</v>
      </c>
    </row>
    <row r="1186" spans="1:4" x14ac:dyDescent="0.35">
      <c r="A1186" t="s">
        <v>50294</v>
      </c>
      <c r="B1186" t="s">
        <v>50765</v>
      </c>
      <c r="C1186" s="96" t="s">
        <v>50803</v>
      </c>
      <c r="D1186" s="98">
        <v>1678.4410999999998</v>
      </c>
    </row>
    <row r="1187" spans="1:4" x14ac:dyDescent="0.35">
      <c r="A1187" t="s">
        <v>50295</v>
      </c>
      <c r="B1187" t="s">
        <v>50766</v>
      </c>
      <c r="C1187" s="96" t="s">
        <v>50803</v>
      </c>
      <c r="D1187" s="98">
        <v>1298.2234999999998</v>
      </c>
    </row>
    <row r="1188" spans="1:4" x14ac:dyDescent="0.35">
      <c r="A1188" t="s">
        <v>50296</v>
      </c>
      <c r="B1188" t="s">
        <v>50767</v>
      </c>
      <c r="C1188" s="96" t="s">
        <v>50803</v>
      </c>
      <c r="D1188" s="98">
        <v>482.75850000000003</v>
      </c>
    </row>
    <row r="1189" spans="1:4" x14ac:dyDescent="0.35">
      <c r="A1189" t="s">
        <v>50297</v>
      </c>
      <c r="B1189" t="s">
        <v>50768</v>
      </c>
      <c r="C1189" s="96" t="s">
        <v>50803</v>
      </c>
      <c r="D1189" s="98">
        <v>551.47329999999988</v>
      </c>
    </row>
    <row r="1190" spans="1:4" x14ac:dyDescent="0.35">
      <c r="A1190" t="s">
        <v>50298</v>
      </c>
      <c r="B1190" t="s">
        <v>50769</v>
      </c>
      <c r="C1190" s="96" t="s">
        <v>50803</v>
      </c>
      <c r="D1190" s="98">
        <v>332.07859999999994</v>
      </c>
    </row>
    <row r="1191" spans="1:4" x14ac:dyDescent="0.35">
      <c r="A1191" t="s">
        <v>50299</v>
      </c>
      <c r="B1191" t="s">
        <v>50770</v>
      </c>
      <c r="C1191" s="96" t="s">
        <v>50803</v>
      </c>
      <c r="D1191" s="98">
        <v>1024.2014999999999</v>
      </c>
    </row>
    <row r="1192" spans="1:4" x14ac:dyDescent="0.35">
      <c r="A1192" t="s">
        <v>50300</v>
      </c>
      <c r="B1192" t="s">
        <v>50771</v>
      </c>
      <c r="C1192" s="96" t="s">
        <v>50803</v>
      </c>
      <c r="D1192" s="98">
        <v>592.59270000000004</v>
      </c>
    </row>
    <row r="1193" spans="1:4" x14ac:dyDescent="0.35">
      <c r="A1193" t="s">
        <v>50301</v>
      </c>
      <c r="B1193" t="s">
        <v>50772</v>
      </c>
      <c r="C1193" s="96" t="s">
        <v>50803</v>
      </c>
      <c r="D1193" s="98">
        <v>722.74510000000009</v>
      </c>
    </row>
    <row r="1194" spans="1:4" x14ac:dyDescent="0.35">
      <c r="A1194" t="s">
        <v>50302</v>
      </c>
      <c r="B1194" t="s">
        <v>50773</v>
      </c>
      <c r="C1194" s="96" t="s">
        <v>50804</v>
      </c>
      <c r="D1194" s="98">
        <v>14572.512500000001</v>
      </c>
    </row>
    <row r="1195" spans="1:4" x14ac:dyDescent="0.35">
      <c r="A1195" t="s">
        <v>50303</v>
      </c>
      <c r="B1195" t="s">
        <v>50774</v>
      </c>
      <c r="C1195" s="96" t="s">
        <v>50804</v>
      </c>
      <c r="D1195" s="98">
        <v>26873.991199999993</v>
      </c>
    </row>
    <row r="1196" spans="1:4" x14ac:dyDescent="0.35">
      <c r="A1196" t="s">
        <v>50304</v>
      </c>
      <c r="B1196" t="s">
        <v>50775</v>
      </c>
      <c r="C1196" s="96" t="s">
        <v>50804</v>
      </c>
      <c r="D1196" s="98">
        <v>2483.9402</v>
      </c>
    </row>
    <row r="1197" spans="1:4" x14ac:dyDescent="0.35">
      <c r="A1197" t="s">
        <v>50305</v>
      </c>
      <c r="B1197" t="s">
        <v>50776</v>
      </c>
      <c r="C1197" s="96" t="s">
        <v>50804</v>
      </c>
      <c r="D1197" s="98">
        <v>8284.4642999999996</v>
      </c>
    </row>
    <row r="1198" spans="1:4" x14ac:dyDescent="0.35">
      <c r="A1198" t="s">
        <v>50306</v>
      </c>
      <c r="B1198" t="s">
        <v>50777</v>
      </c>
      <c r="C1198" s="96" t="s">
        <v>50804</v>
      </c>
      <c r="D1198" s="98">
        <v>149.90709999999999</v>
      </c>
    </row>
    <row r="1199" spans="1:4" x14ac:dyDescent="0.35">
      <c r="A1199" t="s">
        <v>50307</v>
      </c>
      <c r="B1199" t="s">
        <v>50778</v>
      </c>
      <c r="C1199" s="96" t="s">
        <v>50804</v>
      </c>
      <c r="D1199" s="98">
        <v>999.327</v>
      </c>
    </row>
    <row r="1200" spans="1:4" x14ac:dyDescent="0.35">
      <c r="A1200" t="s">
        <v>50308</v>
      </c>
      <c r="B1200" t="s">
        <v>50779</v>
      </c>
      <c r="C1200" s="96" t="s">
        <v>50804</v>
      </c>
      <c r="D1200" s="98">
        <v>2803.1387999999997</v>
      </c>
    </row>
    <row r="1201" spans="1:4" x14ac:dyDescent="0.35">
      <c r="A1201" t="s">
        <v>50309</v>
      </c>
      <c r="B1201" t="s">
        <v>50780</v>
      </c>
      <c r="C1201" s="96" t="s">
        <v>50804</v>
      </c>
      <c r="D1201" s="98">
        <v>5606.2453999999989</v>
      </c>
    </row>
    <row r="1202" spans="1:4" x14ac:dyDescent="0.35">
      <c r="A1202" t="s">
        <v>50310</v>
      </c>
      <c r="B1202" t="s">
        <v>50781</v>
      </c>
      <c r="C1202" s="96" t="s">
        <v>50804</v>
      </c>
      <c r="D1202" s="98">
        <v>7944.6898999999994</v>
      </c>
    </row>
    <row r="1203" spans="1:4" x14ac:dyDescent="0.35">
      <c r="A1203" t="s">
        <v>50311</v>
      </c>
      <c r="B1203" t="s">
        <v>50782</v>
      </c>
      <c r="C1203" s="96" t="s">
        <v>50804</v>
      </c>
      <c r="D1203" s="98">
        <v>4139.937899999999</v>
      </c>
    </row>
    <row r="1204" spans="1:4" x14ac:dyDescent="0.35">
      <c r="A1204" t="s">
        <v>50312</v>
      </c>
      <c r="B1204" t="s">
        <v>50783</v>
      </c>
      <c r="C1204" s="96" t="s">
        <v>50804</v>
      </c>
      <c r="D1204" s="98">
        <v>509.66159999999996</v>
      </c>
    </row>
    <row r="1205" spans="1:4" x14ac:dyDescent="0.35">
      <c r="A1205" t="s">
        <v>50313</v>
      </c>
      <c r="B1205" t="s">
        <v>50784</v>
      </c>
      <c r="C1205" s="96" t="s">
        <v>50804</v>
      </c>
      <c r="D1205" s="98">
        <v>1113.2505999999998</v>
      </c>
    </row>
    <row r="1206" spans="1:4" x14ac:dyDescent="0.35">
      <c r="A1206" t="s">
        <v>50314</v>
      </c>
      <c r="B1206" t="s">
        <v>50785</v>
      </c>
      <c r="C1206" s="96" t="s">
        <v>50804</v>
      </c>
      <c r="D1206" s="98">
        <v>1.5777999999999999</v>
      </c>
    </row>
    <row r="1207" spans="1:4" x14ac:dyDescent="0.35">
      <c r="A1207" t="s">
        <v>50315</v>
      </c>
      <c r="B1207" t="s">
        <v>50786</v>
      </c>
      <c r="C1207" s="96" t="s">
        <v>50804</v>
      </c>
      <c r="D1207" s="98">
        <v>8044.3810999999996</v>
      </c>
    </row>
    <row r="1208" spans="1:4" x14ac:dyDescent="0.35">
      <c r="A1208" t="s">
        <v>50316</v>
      </c>
      <c r="B1208" t="s">
        <v>50787</v>
      </c>
      <c r="C1208" s="96" t="s">
        <v>50804</v>
      </c>
      <c r="D1208" s="98">
        <v>7759.3949999999986</v>
      </c>
    </row>
    <row r="1209" spans="1:4" x14ac:dyDescent="0.35">
      <c r="A1209" t="s">
        <v>50317</v>
      </c>
      <c r="B1209" t="s">
        <v>50788</v>
      </c>
      <c r="C1209" s="96" t="s">
        <v>50804</v>
      </c>
      <c r="D1209" s="98">
        <v>17109.872499999998</v>
      </c>
    </row>
    <row r="1210" spans="1:4" x14ac:dyDescent="0.35">
      <c r="A1210" t="s">
        <v>50318</v>
      </c>
      <c r="B1210" t="s">
        <v>50789</v>
      </c>
      <c r="C1210" s="96" t="s">
        <v>50804</v>
      </c>
      <c r="D1210" s="98">
        <v>10074.9614</v>
      </c>
    </row>
    <row r="1211" spans="1:4" x14ac:dyDescent="0.35">
      <c r="A1211" t="s">
        <v>50319</v>
      </c>
      <c r="B1211" t="s">
        <v>50790</v>
      </c>
      <c r="C1211" s="96" t="s">
        <v>50804</v>
      </c>
      <c r="D1211" s="98">
        <v>2271.0337999999997</v>
      </c>
    </row>
    <row r="1212" spans="1:4" x14ac:dyDescent="0.35">
      <c r="A1212" t="s">
        <v>50320</v>
      </c>
      <c r="B1212" t="s">
        <v>50791</v>
      </c>
      <c r="C1212" s="96" t="s">
        <v>50804</v>
      </c>
      <c r="D1212" s="98">
        <v>227.10659999999999</v>
      </c>
    </row>
    <row r="1213" spans="1:4" x14ac:dyDescent="0.35">
      <c r="A1213" t="s">
        <v>50321</v>
      </c>
      <c r="B1213" t="s">
        <v>31845</v>
      </c>
      <c r="C1213" s="96" t="s">
        <v>50804</v>
      </c>
      <c r="D1213" s="98">
        <v>567.76649999999995</v>
      </c>
    </row>
    <row r="1214" spans="1:4" x14ac:dyDescent="0.35">
      <c r="A1214" t="s">
        <v>50322</v>
      </c>
      <c r="B1214" t="s">
        <v>50792</v>
      </c>
      <c r="C1214" s="96" t="s">
        <v>50804</v>
      </c>
      <c r="D1214" s="98">
        <v>567.76649999999995</v>
      </c>
    </row>
    <row r="1215" spans="1:4" x14ac:dyDescent="0.35">
      <c r="A1215" t="s">
        <v>50323</v>
      </c>
      <c r="B1215" t="s">
        <v>50793</v>
      </c>
      <c r="C1215" s="96" t="s">
        <v>50804</v>
      </c>
      <c r="D1215" s="98">
        <v>9984.3989000000001</v>
      </c>
    </row>
    <row r="1216" spans="1:4" x14ac:dyDescent="0.35">
      <c r="A1216" t="s">
        <v>50324</v>
      </c>
      <c r="B1216" t="s">
        <v>50794</v>
      </c>
      <c r="C1216" s="96" t="s">
        <v>50804</v>
      </c>
      <c r="D1216" s="98">
        <v>9631.985999999999</v>
      </c>
    </row>
    <row r="1217" spans="1:4" x14ac:dyDescent="0.35">
      <c r="A1217" t="s">
        <v>50325</v>
      </c>
      <c r="B1217" t="s">
        <v>50795</v>
      </c>
      <c r="C1217" s="96" t="s">
        <v>50805</v>
      </c>
      <c r="D1217" s="98">
        <v>15.117900000000001</v>
      </c>
    </row>
    <row r="1218" spans="1:4" x14ac:dyDescent="0.35">
      <c r="A1218" t="s">
        <v>50326</v>
      </c>
      <c r="B1218" t="s">
        <v>50796</v>
      </c>
      <c r="C1218" s="96" t="s">
        <v>50805</v>
      </c>
      <c r="D1218" s="98">
        <v>3.2682999999999995</v>
      </c>
    </row>
    <row r="1219" spans="1:4" x14ac:dyDescent="0.35">
      <c r="A1219" t="s">
        <v>50327</v>
      </c>
      <c r="B1219" t="s">
        <v>50797</v>
      </c>
      <c r="C1219" s="96" t="s">
        <v>50805</v>
      </c>
      <c r="D1219" s="98">
        <v>10.5938</v>
      </c>
    </row>
    <row r="1220" spans="1:4" x14ac:dyDescent="0.35">
      <c r="A1220" t="s">
        <v>50328</v>
      </c>
      <c r="B1220" t="s">
        <v>50798</v>
      </c>
      <c r="C1220" s="96" t="s">
        <v>50805</v>
      </c>
      <c r="D1220" s="98">
        <v>189.81900000000002</v>
      </c>
    </row>
    <row r="1221" spans="1:4" x14ac:dyDescent="0.35">
      <c r="A1221" t="s">
        <v>50329</v>
      </c>
      <c r="B1221" t="s">
        <v>50799</v>
      </c>
      <c r="C1221" s="96" t="s">
        <v>50805</v>
      </c>
      <c r="D1221" s="98">
        <v>10.819199999999999</v>
      </c>
    </row>
    <row r="1222" spans="1:4" x14ac:dyDescent="0.35">
      <c r="A1222" t="s">
        <v>14055</v>
      </c>
      <c r="B1222" t="s">
        <v>51439</v>
      </c>
      <c r="C1222" s="96" t="s">
        <v>52502</v>
      </c>
      <c r="D1222" s="98">
        <v>1.4329000000000001</v>
      </c>
    </row>
    <row r="1223" spans="1:4" x14ac:dyDescent="0.35">
      <c r="A1223" t="s">
        <v>13895</v>
      </c>
      <c r="B1223" t="s">
        <v>51440</v>
      </c>
      <c r="C1223" s="96" t="s">
        <v>52502</v>
      </c>
      <c r="D1223" s="98">
        <v>1.4329000000000001</v>
      </c>
    </row>
    <row r="1224" spans="1:4" x14ac:dyDescent="0.35">
      <c r="A1224" t="s">
        <v>13969</v>
      </c>
      <c r="B1224" t="s">
        <v>51441</v>
      </c>
      <c r="C1224" s="96" t="s">
        <v>52502</v>
      </c>
      <c r="D1224" s="98">
        <v>1.4329000000000001</v>
      </c>
    </row>
    <row r="1225" spans="1:4" x14ac:dyDescent="0.35">
      <c r="A1225" t="s">
        <v>23189</v>
      </c>
      <c r="B1225" t="s">
        <v>51442</v>
      </c>
      <c r="C1225" s="96" t="s">
        <v>52502</v>
      </c>
      <c r="D1225" s="98">
        <v>1.4329000000000001</v>
      </c>
    </row>
    <row r="1226" spans="1:4" x14ac:dyDescent="0.35">
      <c r="A1226" t="s">
        <v>37463</v>
      </c>
      <c r="B1226" t="s">
        <v>51443</v>
      </c>
      <c r="C1226" s="96" t="s">
        <v>52502</v>
      </c>
      <c r="D1226" s="98">
        <v>1.4329000000000001</v>
      </c>
    </row>
    <row r="1227" spans="1:4" x14ac:dyDescent="0.35">
      <c r="A1227" t="s">
        <v>25974</v>
      </c>
      <c r="B1227" t="s">
        <v>51444</v>
      </c>
      <c r="C1227" s="96" t="s">
        <v>52502</v>
      </c>
      <c r="D1227" s="98">
        <v>1.4329000000000001</v>
      </c>
    </row>
    <row r="1228" spans="1:4" x14ac:dyDescent="0.35">
      <c r="A1228" t="s">
        <v>14065</v>
      </c>
      <c r="B1228" t="s">
        <v>51445</v>
      </c>
      <c r="C1228" s="96" t="s">
        <v>52502</v>
      </c>
      <c r="D1228" s="98">
        <v>393.70940000000002</v>
      </c>
    </row>
    <row r="1229" spans="1:4" x14ac:dyDescent="0.35">
      <c r="A1229" t="s">
        <v>14087</v>
      </c>
      <c r="B1229" t="s">
        <v>51446</v>
      </c>
      <c r="C1229" s="96" t="s">
        <v>52503</v>
      </c>
      <c r="D1229" s="98">
        <v>209.52539999999996</v>
      </c>
    </row>
    <row r="1230" spans="1:4" x14ac:dyDescent="0.35">
      <c r="A1230" t="s">
        <v>14129</v>
      </c>
      <c r="B1230" t="s">
        <v>51447</v>
      </c>
      <c r="C1230" s="96" t="s">
        <v>52503</v>
      </c>
      <c r="D1230" s="98">
        <v>573.12779999999998</v>
      </c>
    </row>
    <row r="1231" spans="1:4" x14ac:dyDescent="0.35">
      <c r="A1231" t="s">
        <v>13924</v>
      </c>
      <c r="B1231" t="s">
        <v>51448</v>
      </c>
      <c r="C1231" s="96" t="s">
        <v>52503</v>
      </c>
      <c r="D1231" s="98">
        <v>573.12779999999998</v>
      </c>
    </row>
    <row r="1232" spans="1:4" x14ac:dyDescent="0.35">
      <c r="A1232" t="s">
        <v>14124</v>
      </c>
      <c r="B1232" t="s">
        <v>51449</v>
      </c>
      <c r="C1232" s="96" t="s">
        <v>52503</v>
      </c>
      <c r="D1232" s="98">
        <v>676.92449999999997</v>
      </c>
    </row>
    <row r="1233" spans="1:4" x14ac:dyDescent="0.35">
      <c r="A1233" t="s">
        <v>13779</v>
      </c>
      <c r="B1233" t="s">
        <v>51450</v>
      </c>
      <c r="C1233" s="96" t="s">
        <v>52503</v>
      </c>
      <c r="D1233" s="98">
        <v>1190.1442</v>
      </c>
    </row>
    <row r="1234" spans="1:4" x14ac:dyDescent="0.35">
      <c r="A1234" t="s">
        <v>50806</v>
      </c>
      <c r="B1234" t="s">
        <v>51451</v>
      </c>
      <c r="C1234" s="96" t="s">
        <v>52503</v>
      </c>
      <c r="D1234" s="98">
        <v>1190.1442</v>
      </c>
    </row>
    <row r="1235" spans="1:4" x14ac:dyDescent="0.35">
      <c r="A1235" t="s">
        <v>50807</v>
      </c>
      <c r="B1235" t="s">
        <v>51452</v>
      </c>
      <c r="C1235" s="96" t="s">
        <v>52503</v>
      </c>
      <c r="D1235" s="98">
        <v>764.50849999999991</v>
      </c>
    </row>
    <row r="1236" spans="1:4" x14ac:dyDescent="0.35">
      <c r="A1236" t="s">
        <v>50808</v>
      </c>
      <c r="B1236" t="s">
        <v>51453</v>
      </c>
      <c r="C1236" s="96" t="s">
        <v>52503</v>
      </c>
      <c r="D1236" s="98">
        <v>772.89659999999992</v>
      </c>
    </row>
    <row r="1237" spans="1:4" x14ac:dyDescent="0.35">
      <c r="A1237" t="s">
        <v>13730</v>
      </c>
      <c r="B1237" t="s">
        <v>51454</v>
      </c>
      <c r="C1237" s="96" t="s">
        <v>52503</v>
      </c>
      <c r="D1237" s="98">
        <v>676.92449999999997</v>
      </c>
    </row>
    <row r="1238" spans="1:4" x14ac:dyDescent="0.35">
      <c r="A1238" t="s">
        <v>13700</v>
      </c>
      <c r="B1238" t="s">
        <v>51455</v>
      </c>
      <c r="C1238" s="96" t="s">
        <v>52503</v>
      </c>
      <c r="D1238" s="98">
        <v>506.44159999999994</v>
      </c>
    </row>
    <row r="1239" spans="1:4" x14ac:dyDescent="0.35">
      <c r="A1239" t="s">
        <v>50809</v>
      </c>
      <c r="B1239" t="s">
        <v>51456</v>
      </c>
      <c r="C1239" s="96" t="s">
        <v>52503</v>
      </c>
      <c r="D1239" s="98">
        <v>867.1943</v>
      </c>
    </row>
    <row r="1240" spans="1:4" x14ac:dyDescent="0.35">
      <c r="A1240" t="s">
        <v>14152</v>
      </c>
      <c r="B1240" t="s">
        <v>51457</v>
      </c>
      <c r="C1240" s="96" t="s">
        <v>52503</v>
      </c>
      <c r="D1240" s="98">
        <v>867.1943</v>
      </c>
    </row>
    <row r="1241" spans="1:4" x14ac:dyDescent="0.35">
      <c r="A1241" t="s">
        <v>50810</v>
      </c>
      <c r="B1241" t="s">
        <v>51458</v>
      </c>
      <c r="C1241" s="96" t="s">
        <v>52503</v>
      </c>
      <c r="D1241" s="98">
        <v>971.49009999999987</v>
      </c>
    </row>
    <row r="1242" spans="1:4" x14ac:dyDescent="0.35">
      <c r="A1242" t="s">
        <v>50811</v>
      </c>
      <c r="B1242" t="s">
        <v>51459</v>
      </c>
      <c r="C1242" s="96" t="s">
        <v>52503</v>
      </c>
      <c r="D1242" s="98">
        <v>971.49009999999987</v>
      </c>
    </row>
    <row r="1243" spans="1:4" x14ac:dyDescent="0.35">
      <c r="A1243" t="s">
        <v>13913</v>
      </c>
      <c r="B1243" t="s">
        <v>51460</v>
      </c>
      <c r="C1243" s="96" t="s">
        <v>52503</v>
      </c>
      <c r="D1243" s="98">
        <v>423.2851</v>
      </c>
    </row>
    <row r="1244" spans="1:4" x14ac:dyDescent="0.35">
      <c r="A1244" t="s">
        <v>13735</v>
      </c>
      <c r="B1244" t="s">
        <v>51461</v>
      </c>
      <c r="C1244" s="96" t="s">
        <v>52503</v>
      </c>
      <c r="D1244" s="98">
        <v>527.33939999999996</v>
      </c>
    </row>
    <row r="1245" spans="1:4" x14ac:dyDescent="0.35">
      <c r="A1245" t="s">
        <v>14155</v>
      </c>
      <c r="B1245" t="s">
        <v>51462</v>
      </c>
      <c r="C1245" s="96" t="s">
        <v>52503</v>
      </c>
      <c r="D1245" s="98">
        <v>527.33939999999996</v>
      </c>
    </row>
    <row r="1246" spans="1:4" x14ac:dyDescent="0.35">
      <c r="A1246" t="s">
        <v>13680</v>
      </c>
      <c r="B1246" t="s">
        <v>51463</v>
      </c>
      <c r="C1246" s="96" t="s">
        <v>52503</v>
      </c>
      <c r="D1246" s="98">
        <v>891.31209999999999</v>
      </c>
    </row>
    <row r="1247" spans="1:4" x14ac:dyDescent="0.35">
      <c r="A1247" t="s">
        <v>14045</v>
      </c>
      <c r="B1247" t="s">
        <v>51464</v>
      </c>
      <c r="C1247" s="96" t="s">
        <v>52503</v>
      </c>
      <c r="D1247" s="98">
        <v>727.51069999999993</v>
      </c>
    </row>
    <row r="1248" spans="1:4" x14ac:dyDescent="0.35">
      <c r="A1248" t="s">
        <v>13742</v>
      </c>
      <c r="B1248" t="s">
        <v>51465</v>
      </c>
      <c r="C1248" s="96" t="s">
        <v>52503</v>
      </c>
      <c r="D1248" s="98">
        <v>967.09479999999985</v>
      </c>
    </row>
    <row r="1249" spans="1:4" x14ac:dyDescent="0.35">
      <c r="A1249" t="s">
        <v>14176</v>
      </c>
      <c r="B1249" t="s">
        <v>51466</v>
      </c>
      <c r="C1249" s="96" t="s">
        <v>52503</v>
      </c>
      <c r="D1249" s="98">
        <v>967.09479999999985</v>
      </c>
    </row>
    <row r="1250" spans="1:4" x14ac:dyDescent="0.35">
      <c r="A1250" t="s">
        <v>14158</v>
      </c>
      <c r="B1250" t="s">
        <v>51467</v>
      </c>
      <c r="C1250" s="96" t="s">
        <v>52503</v>
      </c>
      <c r="D1250" s="98">
        <v>546.90089999999998</v>
      </c>
    </row>
    <row r="1251" spans="1:4" x14ac:dyDescent="0.35">
      <c r="A1251" t="s">
        <v>13869</v>
      </c>
      <c r="B1251" t="s">
        <v>51468</v>
      </c>
      <c r="C1251" s="96" t="s">
        <v>52503</v>
      </c>
      <c r="D1251" s="98">
        <v>546.90089999999998</v>
      </c>
    </row>
    <row r="1252" spans="1:4" x14ac:dyDescent="0.35">
      <c r="A1252" t="s">
        <v>14113</v>
      </c>
      <c r="B1252" t="s">
        <v>51469</v>
      </c>
      <c r="C1252" s="96" t="s">
        <v>52503</v>
      </c>
      <c r="D1252" s="98">
        <v>238.71469999999999</v>
      </c>
    </row>
    <row r="1253" spans="1:4" x14ac:dyDescent="0.35">
      <c r="A1253" t="s">
        <v>13996</v>
      </c>
      <c r="B1253" t="s">
        <v>51470</v>
      </c>
      <c r="C1253" s="96" t="s">
        <v>52503</v>
      </c>
      <c r="D1253" s="98">
        <v>383.59859999999998</v>
      </c>
    </row>
    <row r="1254" spans="1:4" x14ac:dyDescent="0.35">
      <c r="A1254" t="s">
        <v>14061</v>
      </c>
      <c r="B1254" t="s">
        <v>51471</v>
      </c>
      <c r="C1254" s="96" t="s">
        <v>52503</v>
      </c>
      <c r="D1254" s="98">
        <v>657.47569999999996</v>
      </c>
    </row>
    <row r="1255" spans="1:4" x14ac:dyDescent="0.35">
      <c r="A1255" t="s">
        <v>13979</v>
      </c>
      <c r="B1255" t="s">
        <v>51472</v>
      </c>
      <c r="C1255" s="96" t="s">
        <v>52503</v>
      </c>
      <c r="D1255" s="98">
        <v>383.59859999999998</v>
      </c>
    </row>
    <row r="1256" spans="1:4" x14ac:dyDescent="0.35">
      <c r="A1256" t="s">
        <v>14051</v>
      </c>
      <c r="B1256" t="s">
        <v>51473</v>
      </c>
      <c r="C1256" s="96" t="s">
        <v>52503</v>
      </c>
      <c r="D1256" s="98">
        <v>238.71469999999999</v>
      </c>
    </row>
    <row r="1257" spans="1:4" x14ac:dyDescent="0.35">
      <c r="A1257" t="s">
        <v>13789</v>
      </c>
      <c r="B1257" t="s">
        <v>51474</v>
      </c>
      <c r="C1257" s="96" t="s">
        <v>52503</v>
      </c>
      <c r="D1257" s="98">
        <v>230.76130000000001</v>
      </c>
    </row>
    <row r="1258" spans="1:4" x14ac:dyDescent="0.35">
      <c r="A1258" t="s">
        <v>13870</v>
      </c>
      <c r="B1258" t="s">
        <v>51475</v>
      </c>
      <c r="C1258" s="96" t="s">
        <v>52503</v>
      </c>
      <c r="D1258" s="98">
        <v>230.76130000000001</v>
      </c>
    </row>
    <row r="1259" spans="1:4" x14ac:dyDescent="0.35">
      <c r="A1259" t="s">
        <v>50812</v>
      </c>
      <c r="B1259" t="s">
        <v>51476</v>
      </c>
      <c r="C1259" s="96" t="s">
        <v>52503</v>
      </c>
      <c r="D1259" s="98">
        <v>833.6902</v>
      </c>
    </row>
    <row r="1260" spans="1:4" x14ac:dyDescent="0.35">
      <c r="A1260" t="s">
        <v>13696</v>
      </c>
      <c r="B1260" t="s">
        <v>51477</v>
      </c>
      <c r="C1260" s="96" t="s">
        <v>52503</v>
      </c>
      <c r="D1260" s="98">
        <v>425.26539999999994</v>
      </c>
    </row>
    <row r="1261" spans="1:4" x14ac:dyDescent="0.35">
      <c r="A1261" t="s">
        <v>13781</v>
      </c>
      <c r="B1261" t="s">
        <v>51478</v>
      </c>
      <c r="C1261" s="96" t="s">
        <v>52503</v>
      </c>
      <c r="D1261" s="98">
        <v>425.26539999999994</v>
      </c>
    </row>
    <row r="1262" spans="1:4" x14ac:dyDescent="0.35">
      <c r="A1262" t="s">
        <v>50813</v>
      </c>
      <c r="B1262" t="s">
        <v>51479</v>
      </c>
      <c r="C1262" s="96" t="s">
        <v>52503</v>
      </c>
      <c r="D1262" s="98">
        <v>432.63920000000002</v>
      </c>
    </row>
    <row r="1263" spans="1:4" x14ac:dyDescent="0.35">
      <c r="A1263" t="s">
        <v>13951</v>
      </c>
      <c r="B1263" t="s">
        <v>51480</v>
      </c>
      <c r="C1263" s="96" t="s">
        <v>52503</v>
      </c>
      <c r="D1263" s="98">
        <v>176.6814</v>
      </c>
    </row>
    <row r="1264" spans="1:4" x14ac:dyDescent="0.35">
      <c r="A1264" t="s">
        <v>14004</v>
      </c>
      <c r="B1264" t="s">
        <v>51481</v>
      </c>
      <c r="C1264" s="96" t="s">
        <v>52503</v>
      </c>
      <c r="D1264" s="98">
        <v>231.35699999999997</v>
      </c>
    </row>
    <row r="1265" spans="1:4" x14ac:dyDescent="0.35">
      <c r="A1265" t="s">
        <v>13863</v>
      </c>
      <c r="B1265" t="s">
        <v>51482</v>
      </c>
      <c r="C1265" s="96" t="s">
        <v>52503</v>
      </c>
      <c r="D1265" s="98">
        <v>172.8818</v>
      </c>
    </row>
    <row r="1266" spans="1:4" x14ac:dyDescent="0.35">
      <c r="A1266" t="s">
        <v>14049</v>
      </c>
      <c r="B1266" t="s">
        <v>51483</v>
      </c>
      <c r="C1266" s="96" t="s">
        <v>52503</v>
      </c>
      <c r="D1266" s="98">
        <v>269.17589999999996</v>
      </c>
    </row>
    <row r="1267" spans="1:4" x14ac:dyDescent="0.35">
      <c r="A1267" t="s">
        <v>13970</v>
      </c>
      <c r="B1267" t="s">
        <v>51484</v>
      </c>
      <c r="C1267" s="96" t="s">
        <v>52503</v>
      </c>
      <c r="D1267" s="98">
        <v>283.7303</v>
      </c>
    </row>
    <row r="1268" spans="1:4" x14ac:dyDescent="0.35">
      <c r="A1268" t="s">
        <v>14030</v>
      </c>
      <c r="B1268" t="s">
        <v>51485</v>
      </c>
      <c r="C1268" s="96" t="s">
        <v>52503</v>
      </c>
      <c r="D1268" s="98">
        <v>302.77659999999997</v>
      </c>
    </row>
    <row r="1269" spans="1:4" x14ac:dyDescent="0.35">
      <c r="A1269" t="s">
        <v>14198</v>
      </c>
      <c r="B1269" t="s">
        <v>51486</v>
      </c>
      <c r="C1269" s="96" t="s">
        <v>52503</v>
      </c>
      <c r="D1269" s="98">
        <v>217.7525</v>
      </c>
    </row>
    <row r="1270" spans="1:4" x14ac:dyDescent="0.35">
      <c r="A1270" t="s">
        <v>14153</v>
      </c>
      <c r="B1270" t="s">
        <v>51487</v>
      </c>
      <c r="C1270" s="96" t="s">
        <v>52503</v>
      </c>
      <c r="D1270" s="98">
        <v>16.2288</v>
      </c>
    </row>
    <row r="1271" spans="1:4" x14ac:dyDescent="0.35">
      <c r="A1271" t="s">
        <v>13791</v>
      </c>
      <c r="B1271" t="s">
        <v>51488</v>
      </c>
      <c r="C1271" s="96" t="s">
        <v>52503</v>
      </c>
      <c r="D1271" s="98">
        <v>532.23379999999997</v>
      </c>
    </row>
    <row r="1272" spans="1:4" x14ac:dyDescent="0.35">
      <c r="A1272" t="s">
        <v>36135</v>
      </c>
      <c r="B1272" t="s">
        <v>51489</v>
      </c>
      <c r="C1272" s="96" t="s">
        <v>52503</v>
      </c>
      <c r="D1272" s="98">
        <v>63.804299999999998</v>
      </c>
    </row>
    <row r="1273" spans="1:4" x14ac:dyDescent="0.35">
      <c r="A1273" t="s">
        <v>13973</v>
      </c>
      <c r="B1273" t="s">
        <v>51490</v>
      </c>
      <c r="C1273" s="96" t="s">
        <v>52503</v>
      </c>
      <c r="D1273" s="98">
        <v>63.804299999999998</v>
      </c>
    </row>
    <row r="1274" spans="1:4" x14ac:dyDescent="0.35">
      <c r="A1274" t="s">
        <v>40091</v>
      </c>
      <c r="B1274" t="s">
        <v>51491</v>
      </c>
      <c r="C1274" s="96" t="s">
        <v>52503</v>
      </c>
      <c r="D1274" s="98">
        <v>71.371299999999991</v>
      </c>
    </row>
    <row r="1275" spans="1:4" x14ac:dyDescent="0.35">
      <c r="A1275" t="s">
        <v>14060</v>
      </c>
      <c r="B1275" t="s">
        <v>51492</v>
      </c>
      <c r="C1275" s="96" t="s">
        <v>52503</v>
      </c>
      <c r="D1275" s="98">
        <v>71.371299999999991</v>
      </c>
    </row>
    <row r="1276" spans="1:4" x14ac:dyDescent="0.35">
      <c r="A1276" t="s">
        <v>13959</v>
      </c>
      <c r="B1276" t="s">
        <v>51493</v>
      </c>
      <c r="C1276" s="96" t="s">
        <v>52503</v>
      </c>
      <c r="D1276" s="98">
        <v>1650.2660999999998</v>
      </c>
    </row>
    <row r="1277" spans="1:4" x14ac:dyDescent="0.35">
      <c r="A1277" t="s">
        <v>14019</v>
      </c>
      <c r="B1277" t="s">
        <v>51494</v>
      </c>
      <c r="C1277" s="96" t="s">
        <v>52503</v>
      </c>
      <c r="D1277" s="98">
        <v>1045.6145000000001</v>
      </c>
    </row>
    <row r="1278" spans="1:4" x14ac:dyDescent="0.35">
      <c r="A1278" t="s">
        <v>39355</v>
      </c>
      <c r="B1278" t="s">
        <v>51495</v>
      </c>
      <c r="C1278" s="96" t="s">
        <v>52503</v>
      </c>
      <c r="D1278" s="98">
        <v>528.70789999999988</v>
      </c>
    </row>
    <row r="1279" spans="1:4" x14ac:dyDescent="0.35">
      <c r="A1279" t="s">
        <v>14098</v>
      </c>
      <c r="B1279" t="s">
        <v>51496</v>
      </c>
      <c r="C1279" s="96" t="s">
        <v>52503</v>
      </c>
      <c r="D1279" s="98">
        <v>536.27489999999989</v>
      </c>
    </row>
    <row r="1280" spans="1:4" x14ac:dyDescent="0.35">
      <c r="A1280" t="s">
        <v>13841</v>
      </c>
      <c r="B1280" t="s">
        <v>51497</v>
      </c>
      <c r="C1280" s="96" t="s">
        <v>52503</v>
      </c>
      <c r="D1280" s="98">
        <v>612.91089999999997</v>
      </c>
    </row>
    <row r="1281" spans="1:4" x14ac:dyDescent="0.35">
      <c r="A1281" t="s">
        <v>47457</v>
      </c>
      <c r="B1281" t="s">
        <v>51498</v>
      </c>
      <c r="C1281" s="96" t="s">
        <v>52503</v>
      </c>
      <c r="D1281" s="98">
        <v>899.10450000000003</v>
      </c>
    </row>
    <row r="1282" spans="1:4" x14ac:dyDescent="0.35">
      <c r="A1282" t="s">
        <v>39360</v>
      </c>
      <c r="B1282" t="s">
        <v>51499</v>
      </c>
      <c r="C1282" s="96" t="s">
        <v>52503</v>
      </c>
      <c r="D1282" s="98">
        <v>465.48319999999995</v>
      </c>
    </row>
    <row r="1283" spans="1:4" x14ac:dyDescent="0.35">
      <c r="A1283" t="s">
        <v>13807</v>
      </c>
      <c r="B1283" t="s">
        <v>51500</v>
      </c>
      <c r="C1283" s="96" t="s">
        <v>52503</v>
      </c>
      <c r="D1283" s="98">
        <v>678.4378999999999</v>
      </c>
    </row>
    <row r="1284" spans="1:4" x14ac:dyDescent="0.35">
      <c r="A1284" t="s">
        <v>14023</v>
      </c>
      <c r="B1284" t="s">
        <v>51501</v>
      </c>
      <c r="C1284" s="96" t="s">
        <v>52503</v>
      </c>
      <c r="D1284" s="98">
        <v>690.65779999999995</v>
      </c>
    </row>
    <row r="1285" spans="1:4" x14ac:dyDescent="0.35">
      <c r="A1285" t="s">
        <v>13884</v>
      </c>
      <c r="B1285" t="s">
        <v>51502</v>
      </c>
      <c r="C1285" s="96" t="s">
        <v>52503</v>
      </c>
      <c r="D1285" s="98">
        <v>750.0184999999999</v>
      </c>
    </row>
    <row r="1286" spans="1:4" x14ac:dyDescent="0.35">
      <c r="A1286" t="s">
        <v>14006</v>
      </c>
      <c r="B1286" t="s">
        <v>51503</v>
      </c>
      <c r="C1286" s="96" t="s">
        <v>52503</v>
      </c>
      <c r="D1286" s="98">
        <v>943.18630000000007</v>
      </c>
    </row>
    <row r="1287" spans="1:4" x14ac:dyDescent="0.35">
      <c r="A1287" t="s">
        <v>13723</v>
      </c>
      <c r="B1287" t="s">
        <v>51503</v>
      </c>
      <c r="C1287" s="96" t="s">
        <v>52503</v>
      </c>
      <c r="D1287" s="98">
        <v>987.75109999999995</v>
      </c>
    </row>
    <row r="1288" spans="1:4" x14ac:dyDescent="0.35">
      <c r="A1288" t="s">
        <v>40177</v>
      </c>
      <c r="B1288" t="s">
        <v>51504</v>
      </c>
      <c r="C1288" s="96" t="s">
        <v>52503</v>
      </c>
      <c r="D1288" s="98">
        <v>587.6982999999999</v>
      </c>
    </row>
    <row r="1289" spans="1:4" x14ac:dyDescent="0.35">
      <c r="A1289" t="s">
        <v>14024</v>
      </c>
      <c r="B1289" t="s">
        <v>51505</v>
      </c>
      <c r="C1289" s="96" t="s">
        <v>52503</v>
      </c>
      <c r="D1289" s="98">
        <v>737.37999999999988</v>
      </c>
    </row>
    <row r="1290" spans="1:4" x14ac:dyDescent="0.35">
      <c r="A1290" t="s">
        <v>39972</v>
      </c>
      <c r="B1290" t="s">
        <v>51506</v>
      </c>
      <c r="C1290" s="96" t="s">
        <v>52503</v>
      </c>
      <c r="D1290" s="98">
        <v>343.9443</v>
      </c>
    </row>
    <row r="1291" spans="1:4" x14ac:dyDescent="0.35">
      <c r="A1291" t="s">
        <v>50814</v>
      </c>
      <c r="B1291" t="s">
        <v>51507</v>
      </c>
      <c r="C1291" s="96" t="s">
        <v>52503</v>
      </c>
      <c r="D1291" s="98">
        <v>495.79949999999991</v>
      </c>
    </row>
    <row r="1292" spans="1:4" x14ac:dyDescent="0.35">
      <c r="A1292" t="s">
        <v>26272</v>
      </c>
      <c r="B1292" t="s">
        <v>51508</v>
      </c>
      <c r="C1292" s="96" t="s">
        <v>52503</v>
      </c>
      <c r="D1292" s="98">
        <v>470.60299999999995</v>
      </c>
    </row>
    <row r="1293" spans="1:4" x14ac:dyDescent="0.35">
      <c r="A1293" t="s">
        <v>13721</v>
      </c>
      <c r="B1293" t="s">
        <v>51509</v>
      </c>
      <c r="C1293" s="96" t="s">
        <v>52503</v>
      </c>
      <c r="D1293" s="98">
        <v>495.15549999999996</v>
      </c>
    </row>
    <row r="1294" spans="1:4" x14ac:dyDescent="0.35">
      <c r="A1294" t="s">
        <v>22750</v>
      </c>
      <c r="B1294" t="s">
        <v>51510</v>
      </c>
      <c r="C1294" s="96" t="s">
        <v>52503</v>
      </c>
      <c r="D1294" s="98">
        <v>104.65</v>
      </c>
    </row>
    <row r="1295" spans="1:4" x14ac:dyDescent="0.35">
      <c r="A1295" t="s">
        <v>14149</v>
      </c>
      <c r="B1295" t="s">
        <v>51511</v>
      </c>
      <c r="C1295" s="96" t="s">
        <v>52503</v>
      </c>
      <c r="D1295" s="98">
        <v>14.795899999999998</v>
      </c>
    </row>
    <row r="1296" spans="1:4" x14ac:dyDescent="0.35">
      <c r="A1296" t="s">
        <v>13974</v>
      </c>
      <c r="B1296" t="s">
        <v>51512</v>
      </c>
      <c r="C1296" s="96" t="s">
        <v>52503</v>
      </c>
      <c r="D1296" s="98">
        <v>41.489699999999992</v>
      </c>
    </row>
    <row r="1297" spans="1:4" x14ac:dyDescent="0.35">
      <c r="A1297" t="s">
        <v>37457</v>
      </c>
      <c r="B1297" t="s">
        <v>37458</v>
      </c>
      <c r="C1297" s="96" t="s">
        <v>52503</v>
      </c>
      <c r="D1297" s="98">
        <v>795.03409999999997</v>
      </c>
    </row>
    <row r="1298" spans="1:4" x14ac:dyDescent="0.35">
      <c r="A1298" t="s">
        <v>13847</v>
      </c>
      <c r="B1298" t="s">
        <v>51513</v>
      </c>
      <c r="C1298" s="96" t="s">
        <v>52503</v>
      </c>
      <c r="D1298" s="98">
        <v>102.36379999999998</v>
      </c>
    </row>
    <row r="1299" spans="1:4" x14ac:dyDescent="0.35">
      <c r="A1299" t="s">
        <v>14041</v>
      </c>
      <c r="B1299" t="s">
        <v>51514</v>
      </c>
      <c r="C1299" s="96" t="s">
        <v>52503</v>
      </c>
      <c r="D1299" s="98">
        <v>8.420300000000001</v>
      </c>
    </row>
    <row r="1300" spans="1:4" x14ac:dyDescent="0.35">
      <c r="A1300" t="s">
        <v>14153</v>
      </c>
      <c r="B1300" t="s">
        <v>51487</v>
      </c>
      <c r="C1300" s="96" t="s">
        <v>52503</v>
      </c>
      <c r="D1300" s="98">
        <v>16.2288</v>
      </c>
    </row>
    <row r="1301" spans="1:4" x14ac:dyDescent="0.35">
      <c r="A1301" t="s">
        <v>14143</v>
      </c>
      <c r="B1301" t="s">
        <v>51515</v>
      </c>
      <c r="C1301" s="96" t="s">
        <v>52503</v>
      </c>
      <c r="D1301" s="98">
        <v>23.184000000000001</v>
      </c>
    </row>
    <row r="1302" spans="1:4" x14ac:dyDescent="0.35">
      <c r="A1302" t="s">
        <v>13691</v>
      </c>
      <c r="B1302" t="s">
        <v>51516</v>
      </c>
      <c r="C1302" s="96" t="s">
        <v>52503</v>
      </c>
      <c r="D1302" s="98">
        <v>1078.1043</v>
      </c>
    </row>
    <row r="1303" spans="1:4" x14ac:dyDescent="0.35">
      <c r="A1303" t="s">
        <v>14063</v>
      </c>
      <c r="B1303" t="s">
        <v>51517</v>
      </c>
      <c r="C1303" s="96" t="s">
        <v>52503</v>
      </c>
      <c r="D1303" s="98">
        <v>66.831099999999992</v>
      </c>
    </row>
    <row r="1304" spans="1:4" x14ac:dyDescent="0.35">
      <c r="A1304" t="s">
        <v>13857</v>
      </c>
      <c r="B1304" t="s">
        <v>39797</v>
      </c>
      <c r="C1304" s="96" t="s">
        <v>52503</v>
      </c>
      <c r="D1304" s="98">
        <v>13.765500000000001</v>
      </c>
    </row>
    <row r="1305" spans="1:4" x14ac:dyDescent="0.35">
      <c r="A1305" t="s">
        <v>40223</v>
      </c>
      <c r="B1305" t="s">
        <v>51518</v>
      </c>
      <c r="C1305" s="96" t="s">
        <v>52503</v>
      </c>
      <c r="D1305" s="98">
        <v>66.831099999999992</v>
      </c>
    </row>
    <row r="1306" spans="1:4" x14ac:dyDescent="0.35">
      <c r="A1306" t="s">
        <v>13794</v>
      </c>
      <c r="B1306" t="s">
        <v>51519</v>
      </c>
      <c r="C1306" s="96" t="s">
        <v>52503</v>
      </c>
      <c r="D1306" s="98">
        <v>137.47789999999998</v>
      </c>
    </row>
    <row r="1307" spans="1:4" x14ac:dyDescent="0.35">
      <c r="A1307" t="s">
        <v>13951</v>
      </c>
      <c r="B1307" t="s">
        <v>51480</v>
      </c>
      <c r="C1307" s="96" t="s">
        <v>52503</v>
      </c>
      <c r="D1307" s="98">
        <v>176.6814</v>
      </c>
    </row>
    <row r="1308" spans="1:4" x14ac:dyDescent="0.35">
      <c r="A1308" t="s">
        <v>14004</v>
      </c>
      <c r="B1308" t="s">
        <v>51481</v>
      </c>
      <c r="C1308" s="96" t="s">
        <v>52503</v>
      </c>
      <c r="D1308" s="98">
        <v>231.35699999999997</v>
      </c>
    </row>
    <row r="1309" spans="1:4" x14ac:dyDescent="0.35">
      <c r="A1309" t="s">
        <v>13863</v>
      </c>
      <c r="B1309" t="s">
        <v>51482</v>
      </c>
      <c r="C1309" s="96" t="s">
        <v>52503</v>
      </c>
      <c r="D1309" s="98">
        <v>172.8818</v>
      </c>
    </row>
    <row r="1310" spans="1:4" x14ac:dyDescent="0.35">
      <c r="A1310" t="s">
        <v>14049</v>
      </c>
      <c r="B1310" t="s">
        <v>51483</v>
      </c>
      <c r="C1310" s="96" t="s">
        <v>52503</v>
      </c>
      <c r="D1310" s="98">
        <v>269.17589999999996</v>
      </c>
    </row>
    <row r="1311" spans="1:4" x14ac:dyDescent="0.35">
      <c r="A1311" t="s">
        <v>13970</v>
      </c>
      <c r="B1311" t="s">
        <v>51484</v>
      </c>
      <c r="C1311" s="96" t="s">
        <v>52503</v>
      </c>
      <c r="D1311" s="98">
        <v>283.7303</v>
      </c>
    </row>
    <row r="1312" spans="1:4" x14ac:dyDescent="0.35">
      <c r="A1312" t="s">
        <v>14030</v>
      </c>
      <c r="B1312" t="s">
        <v>51485</v>
      </c>
      <c r="C1312" s="96" t="s">
        <v>52503</v>
      </c>
      <c r="D1312" s="98">
        <v>302.77659999999997</v>
      </c>
    </row>
    <row r="1313" spans="1:4" x14ac:dyDescent="0.35">
      <c r="A1313" t="s">
        <v>14198</v>
      </c>
      <c r="B1313" t="s">
        <v>51486</v>
      </c>
      <c r="C1313" s="96" t="s">
        <v>52503</v>
      </c>
      <c r="D1313" s="98">
        <v>217.7525</v>
      </c>
    </row>
    <row r="1314" spans="1:4" x14ac:dyDescent="0.35">
      <c r="A1314" t="s">
        <v>14153</v>
      </c>
      <c r="B1314" t="s">
        <v>51487</v>
      </c>
      <c r="C1314" s="96" t="s">
        <v>52503</v>
      </c>
      <c r="D1314" s="98">
        <v>16.2288</v>
      </c>
    </row>
    <row r="1315" spans="1:4" x14ac:dyDescent="0.35">
      <c r="A1315" t="s">
        <v>14099</v>
      </c>
      <c r="B1315" t="s">
        <v>51520</v>
      </c>
      <c r="C1315" s="96" t="s">
        <v>52503</v>
      </c>
      <c r="D1315" s="98">
        <v>960.47769999999991</v>
      </c>
    </row>
    <row r="1316" spans="1:4" x14ac:dyDescent="0.35">
      <c r="A1316" t="s">
        <v>14127</v>
      </c>
      <c r="B1316" t="s">
        <v>51521</v>
      </c>
      <c r="C1316" s="96" t="s">
        <v>52503</v>
      </c>
      <c r="D1316" s="98">
        <v>49.233799999999995</v>
      </c>
    </row>
    <row r="1317" spans="1:4" x14ac:dyDescent="0.35">
      <c r="A1317" t="s">
        <v>14135</v>
      </c>
      <c r="B1317" t="s">
        <v>51522</v>
      </c>
      <c r="C1317" s="96" t="s">
        <v>52503</v>
      </c>
      <c r="D1317" s="98">
        <v>42.021000000000001</v>
      </c>
    </row>
    <row r="1318" spans="1:4" x14ac:dyDescent="0.35">
      <c r="A1318" t="s">
        <v>13713</v>
      </c>
      <c r="B1318" t="s">
        <v>51523</v>
      </c>
      <c r="C1318" s="96" t="s">
        <v>52503</v>
      </c>
      <c r="D1318" s="98">
        <v>31.652599999999996</v>
      </c>
    </row>
    <row r="1319" spans="1:4" x14ac:dyDescent="0.35">
      <c r="A1319" t="s">
        <v>13791</v>
      </c>
      <c r="B1319" t="s">
        <v>51488</v>
      </c>
      <c r="C1319" s="96" t="s">
        <v>52503</v>
      </c>
      <c r="D1319" s="98">
        <v>532.23379999999997</v>
      </c>
    </row>
    <row r="1320" spans="1:4" x14ac:dyDescent="0.35">
      <c r="A1320" t="s">
        <v>14014</v>
      </c>
      <c r="B1320" t="s">
        <v>51524</v>
      </c>
      <c r="C1320" s="96" t="s">
        <v>52503</v>
      </c>
      <c r="D1320" s="98">
        <v>31.153500000000001</v>
      </c>
    </row>
    <row r="1321" spans="1:4" x14ac:dyDescent="0.35">
      <c r="A1321" t="s">
        <v>14157</v>
      </c>
      <c r="B1321" t="s">
        <v>51525</v>
      </c>
      <c r="C1321" s="96" t="s">
        <v>52503</v>
      </c>
      <c r="D1321" s="98">
        <v>276.56579999999997</v>
      </c>
    </row>
    <row r="1322" spans="1:4" x14ac:dyDescent="0.35">
      <c r="A1322" t="s">
        <v>39355</v>
      </c>
      <c r="B1322" t="s">
        <v>51495</v>
      </c>
      <c r="C1322" s="96" t="s">
        <v>52503</v>
      </c>
      <c r="D1322" s="98">
        <v>528.70789999999988</v>
      </c>
    </row>
    <row r="1323" spans="1:4" x14ac:dyDescent="0.35">
      <c r="A1323" t="s">
        <v>14098</v>
      </c>
      <c r="B1323" t="s">
        <v>51496</v>
      </c>
      <c r="C1323" s="96" t="s">
        <v>52503</v>
      </c>
      <c r="D1323" s="98">
        <v>536.27489999999989</v>
      </c>
    </row>
    <row r="1324" spans="1:4" x14ac:dyDescent="0.35">
      <c r="A1324" t="s">
        <v>13841</v>
      </c>
      <c r="B1324" t="s">
        <v>51497</v>
      </c>
      <c r="C1324" s="96" t="s">
        <v>52503</v>
      </c>
      <c r="D1324" s="98">
        <v>612.91089999999997</v>
      </c>
    </row>
    <row r="1325" spans="1:4" x14ac:dyDescent="0.35">
      <c r="A1325" t="s">
        <v>40177</v>
      </c>
      <c r="B1325" t="s">
        <v>51504</v>
      </c>
      <c r="C1325" s="96" t="s">
        <v>52503</v>
      </c>
      <c r="D1325" s="98">
        <v>587.6982999999999</v>
      </c>
    </row>
    <row r="1326" spans="1:4" x14ac:dyDescent="0.35">
      <c r="A1326" t="s">
        <v>13740</v>
      </c>
      <c r="B1326" t="s">
        <v>51526</v>
      </c>
      <c r="C1326" s="96" t="s">
        <v>52503</v>
      </c>
      <c r="D1326" s="98">
        <v>55.577200000000005</v>
      </c>
    </row>
    <row r="1327" spans="1:4" x14ac:dyDescent="0.35">
      <c r="A1327" t="s">
        <v>13772</v>
      </c>
      <c r="B1327" t="s">
        <v>51527</v>
      </c>
      <c r="C1327" s="96" t="s">
        <v>52503</v>
      </c>
      <c r="D1327" s="98">
        <v>38.994199999999992</v>
      </c>
    </row>
    <row r="1328" spans="1:4" x14ac:dyDescent="0.35">
      <c r="A1328" t="s">
        <v>13774</v>
      </c>
      <c r="B1328" t="s">
        <v>51528</v>
      </c>
      <c r="C1328" s="96" t="s">
        <v>52503</v>
      </c>
      <c r="D1328" s="98">
        <v>38.994199999999992</v>
      </c>
    </row>
    <row r="1329" spans="1:4" x14ac:dyDescent="0.35">
      <c r="A1329" t="s">
        <v>50815</v>
      </c>
      <c r="B1329" t="s">
        <v>51529</v>
      </c>
      <c r="C1329" s="96" t="s">
        <v>52503</v>
      </c>
      <c r="D1329" s="98">
        <v>199.23750000000001</v>
      </c>
    </row>
    <row r="1330" spans="1:4" x14ac:dyDescent="0.35">
      <c r="A1330" t="s">
        <v>50816</v>
      </c>
      <c r="B1330" t="s">
        <v>51530</v>
      </c>
      <c r="C1330" s="96" t="s">
        <v>52503</v>
      </c>
      <c r="D1330" s="98">
        <v>387.72019999999998</v>
      </c>
    </row>
    <row r="1331" spans="1:4" x14ac:dyDescent="0.35">
      <c r="A1331" t="s">
        <v>23833</v>
      </c>
      <c r="B1331" t="s">
        <v>51531</v>
      </c>
      <c r="C1331" s="96" t="s">
        <v>52503</v>
      </c>
      <c r="D1331" s="98">
        <v>891.31209999999999</v>
      </c>
    </row>
    <row r="1332" spans="1:4" x14ac:dyDescent="0.35">
      <c r="A1332" t="s">
        <v>23056</v>
      </c>
      <c r="B1332" t="s">
        <v>51532</v>
      </c>
      <c r="C1332" s="96" t="s">
        <v>52503</v>
      </c>
      <c r="D1332" s="98">
        <v>482.6619</v>
      </c>
    </row>
    <row r="1333" spans="1:4" x14ac:dyDescent="0.35">
      <c r="A1333" t="s">
        <v>50817</v>
      </c>
      <c r="B1333" t="s">
        <v>51533</v>
      </c>
      <c r="C1333" s="96" t="s">
        <v>52503</v>
      </c>
      <c r="D1333" s="98">
        <v>527.33939999999996</v>
      </c>
    </row>
    <row r="1334" spans="1:4" x14ac:dyDescent="0.35">
      <c r="A1334" t="s">
        <v>22689</v>
      </c>
      <c r="B1334" t="s">
        <v>51534</v>
      </c>
      <c r="C1334" s="96" t="s">
        <v>52503</v>
      </c>
      <c r="D1334" s="98">
        <v>246.49099999999999</v>
      </c>
    </row>
    <row r="1335" spans="1:4" x14ac:dyDescent="0.35">
      <c r="A1335" t="s">
        <v>21591</v>
      </c>
      <c r="B1335" t="s">
        <v>51535</v>
      </c>
      <c r="C1335" s="96" t="s">
        <v>52503</v>
      </c>
      <c r="D1335" s="98">
        <v>258.6465</v>
      </c>
    </row>
    <row r="1336" spans="1:4" x14ac:dyDescent="0.35">
      <c r="A1336" t="s">
        <v>50818</v>
      </c>
      <c r="B1336" t="s">
        <v>51536</v>
      </c>
      <c r="C1336" s="96" t="s">
        <v>52503</v>
      </c>
      <c r="D1336" s="98">
        <v>423.2851</v>
      </c>
    </row>
    <row r="1337" spans="1:4" x14ac:dyDescent="0.35">
      <c r="A1337" t="s">
        <v>13748</v>
      </c>
      <c r="B1337" t="s">
        <v>51537</v>
      </c>
      <c r="C1337" s="96" t="s">
        <v>52503</v>
      </c>
      <c r="D1337" s="98">
        <v>693.34649999999999</v>
      </c>
    </row>
    <row r="1338" spans="1:4" x14ac:dyDescent="0.35">
      <c r="A1338" t="s">
        <v>20779</v>
      </c>
      <c r="B1338" t="s">
        <v>51538</v>
      </c>
      <c r="C1338" s="96" t="s">
        <v>52503</v>
      </c>
      <c r="D1338" s="98">
        <v>423.2851</v>
      </c>
    </row>
    <row r="1339" spans="1:4" x14ac:dyDescent="0.35">
      <c r="A1339" t="s">
        <v>23493</v>
      </c>
      <c r="B1339" t="s">
        <v>51539</v>
      </c>
      <c r="C1339" s="96" t="s">
        <v>52503</v>
      </c>
      <c r="D1339" s="98">
        <v>421.11159999999995</v>
      </c>
    </row>
    <row r="1340" spans="1:4" x14ac:dyDescent="0.35">
      <c r="A1340" t="s">
        <v>50819</v>
      </c>
      <c r="B1340" t="s">
        <v>51540</v>
      </c>
      <c r="C1340" s="96" t="s">
        <v>52503</v>
      </c>
      <c r="D1340" s="98">
        <v>549.65399999999988</v>
      </c>
    </row>
    <row r="1341" spans="1:4" x14ac:dyDescent="0.35">
      <c r="A1341" t="s">
        <v>26320</v>
      </c>
      <c r="B1341" t="s">
        <v>51541</v>
      </c>
      <c r="C1341" s="96" t="s">
        <v>52503</v>
      </c>
      <c r="D1341" s="98">
        <v>546.90089999999998</v>
      </c>
    </row>
    <row r="1342" spans="1:4" x14ac:dyDescent="0.35">
      <c r="A1342" t="s">
        <v>50820</v>
      </c>
      <c r="B1342" t="s">
        <v>51542</v>
      </c>
      <c r="C1342" s="96" t="s">
        <v>52503</v>
      </c>
      <c r="D1342" s="98">
        <v>238.71469999999999</v>
      </c>
    </row>
    <row r="1343" spans="1:4" x14ac:dyDescent="0.35">
      <c r="A1343" t="s">
        <v>50821</v>
      </c>
      <c r="B1343" t="s">
        <v>51543</v>
      </c>
      <c r="C1343" s="96" t="s">
        <v>52503</v>
      </c>
      <c r="D1343" s="98">
        <v>425.26539999999994</v>
      </c>
    </row>
    <row r="1344" spans="1:4" x14ac:dyDescent="0.35">
      <c r="A1344" t="s">
        <v>25586</v>
      </c>
      <c r="B1344" t="s">
        <v>51544</v>
      </c>
      <c r="C1344" s="96" t="s">
        <v>52503</v>
      </c>
      <c r="D1344" s="98">
        <v>546.90089999999998</v>
      </c>
    </row>
    <row r="1345" spans="1:4" x14ac:dyDescent="0.35">
      <c r="A1345" t="s">
        <v>13902</v>
      </c>
      <c r="B1345" t="s">
        <v>51545</v>
      </c>
      <c r="C1345" s="96" t="s">
        <v>52503</v>
      </c>
      <c r="D1345" s="98">
        <v>645.12699999999984</v>
      </c>
    </row>
    <row r="1346" spans="1:4" x14ac:dyDescent="0.35">
      <c r="A1346" t="s">
        <v>20130</v>
      </c>
      <c r="B1346" t="s">
        <v>51546</v>
      </c>
      <c r="C1346" s="96" t="s">
        <v>52503</v>
      </c>
      <c r="D1346" s="98">
        <v>425.26539999999994</v>
      </c>
    </row>
    <row r="1347" spans="1:4" x14ac:dyDescent="0.35">
      <c r="A1347" t="s">
        <v>50822</v>
      </c>
      <c r="B1347" t="s">
        <v>51547</v>
      </c>
      <c r="C1347" s="96" t="s">
        <v>52503</v>
      </c>
      <c r="D1347" s="98">
        <v>369.51109999999994</v>
      </c>
    </row>
    <row r="1348" spans="1:4" x14ac:dyDescent="0.35">
      <c r="A1348" t="s">
        <v>22614</v>
      </c>
      <c r="B1348" t="s">
        <v>51548</v>
      </c>
      <c r="C1348" s="96" t="s">
        <v>52503</v>
      </c>
      <c r="D1348" s="98">
        <v>266.29399999999998</v>
      </c>
    </row>
    <row r="1349" spans="1:4" x14ac:dyDescent="0.35">
      <c r="A1349" t="s">
        <v>13818</v>
      </c>
      <c r="B1349" t="s">
        <v>51549</v>
      </c>
      <c r="C1349" s="96" t="s">
        <v>52503</v>
      </c>
      <c r="D1349" s="98">
        <v>751.08109999999988</v>
      </c>
    </row>
    <row r="1350" spans="1:4" x14ac:dyDescent="0.35">
      <c r="A1350" t="s">
        <v>13785</v>
      </c>
      <c r="B1350" t="s">
        <v>51550</v>
      </c>
      <c r="C1350" s="96" t="s">
        <v>52503</v>
      </c>
      <c r="D1350" s="98">
        <v>429.70899999999995</v>
      </c>
    </row>
    <row r="1351" spans="1:4" x14ac:dyDescent="0.35">
      <c r="A1351" t="s">
        <v>13966</v>
      </c>
      <c r="B1351" t="s">
        <v>51551</v>
      </c>
      <c r="C1351" s="96" t="s">
        <v>52503</v>
      </c>
      <c r="D1351" s="98">
        <v>30.348500000000001</v>
      </c>
    </row>
    <row r="1352" spans="1:4" x14ac:dyDescent="0.35">
      <c r="A1352" t="s">
        <v>14180</v>
      </c>
      <c r="B1352" t="s">
        <v>51552</v>
      </c>
      <c r="C1352" s="96" t="s">
        <v>52503</v>
      </c>
      <c r="D1352" s="98">
        <v>652.99989999999991</v>
      </c>
    </row>
    <row r="1353" spans="1:4" x14ac:dyDescent="0.35">
      <c r="A1353" t="s">
        <v>13765</v>
      </c>
      <c r="B1353" t="s">
        <v>51553</v>
      </c>
      <c r="C1353" s="96" t="s">
        <v>52503</v>
      </c>
      <c r="D1353" s="98">
        <v>273.7</v>
      </c>
    </row>
    <row r="1354" spans="1:4" x14ac:dyDescent="0.35">
      <c r="A1354" t="s">
        <v>13880</v>
      </c>
      <c r="B1354" t="s">
        <v>51468</v>
      </c>
      <c r="C1354" s="96" t="s">
        <v>52503</v>
      </c>
      <c r="D1354" s="98">
        <v>644.62789999999995</v>
      </c>
    </row>
    <row r="1355" spans="1:4" x14ac:dyDescent="0.35">
      <c r="A1355" t="s">
        <v>40278</v>
      </c>
      <c r="B1355" t="s">
        <v>51554</v>
      </c>
      <c r="C1355" s="96" t="s">
        <v>52503</v>
      </c>
      <c r="D1355" s="98">
        <v>849.53259999999989</v>
      </c>
    </row>
    <row r="1356" spans="1:4" x14ac:dyDescent="0.35">
      <c r="A1356" t="s">
        <v>33387</v>
      </c>
      <c r="B1356" t="s">
        <v>51555</v>
      </c>
      <c r="C1356" s="96" t="s">
        <v>52503</v>
      </c>
      <c r="D1356" s="98">
        <v>912.32259999999997</v>
      </c>
    </row>
    <row r="1357" spans="1:4" x14ac:dyDescent="0.35">
      <c r="A1357" t="s">
        <v>39986</v>
      </c>
      <c r="B1357" t="s">
        <v>51556</v>
      </c>
      <c r="C1357" s="96" t="s">
        <v>52503</v>
      </c>
      <c r="D1357" s="98">
        <v>486.09119999999996</v>
      </c>
    </row>
    <row r="1358" spans="1:4" x14ac:dyDescent="0.35">
      <c r="A1358" t="s">
        <v>13693</v>
      </c>
      <c r="B1358" t="s">
        <v>51557</v>
      </c>
      <c r="C1358" s="96" t="s">
        <v>52503</v>
      </c>
      <c r="D1358" s="98">
        <v>176.11789999999999</v>
      </c>
    </row>
    <row r="1359" spans="1:4" x14ac:dyDescent="0.35">
      <c r="A1359" t="s">
        <v>13856</v>
      </c>
      <c r="B1359" t="s">
        <v>51558</v>
      </c>
      <c r="C1359" s="96" t="s">
        <v>52503</v>
      </c>
      <c r="D1359" s="98">
        <v>225.2551</v>
      </c>
    </row>
    <row r="1360" spans="1:4" x14ac:dyDescent="0.35">
      <c r="A1360" t="s">
        <v>50823</v>
      </c>
      <c r="B1360" t="s">
        <v>51559</v>
      </c>
      <c r="C1360" s="96" t="s">
        <v>52503</v>
      </c>
      <c r="D1360" s="98">
        <v>748.00599999999997</v>
      </c>
    </row>
    <row r="1361" spans="1:4" x14ac:dyDescent="0.35">
      <c r="A1361" t="s">
        <v>50824</v>
      </c>
      <c r="B1361" t="s">
        <v>51560</v>
      </c>
      <c r="C1361" s="96" t="s">
        <v>52503</v>
      </c>
      <c r="D1361" s="98">
        <v>748.00599999999997</v>
      </c>
    </row>
    <row r="1362" spans="1:4" x14ac:dyDescent="0.35">
      <c r="A1362" t="s">
        <v>50825</v>
      </c>
      <c r="B1362" t="s">
        <v>51561</v>
      </c>
      <c r="C1362" s="96" t="s">
        <v>52503</v>
      </c>
      <c r="D1362" s="98">
        <v>1046.0330999999999</v>
      </c>
    </row>
    <row r="1363" spans="1:4" x14ac:dyDescent="0.35">
      <c r="A1363" t="s">
        <v>50826</v>
      </c>
      <c r="B1363" t="s">
        <v>51562</v>
      </c>
      <c r="C1363" s="96" t="s">
        <v>52503</v>
      </c>
      <c r="D1363" s="98">
        <v>793.7299999999999</v>
      </c>
    </row>
    <row r="1364" spans="1:4" x14ac:dyDescent="0.35">
      <c r="A1364" t="s">
        <v>50827</v>
      </c>
      <c r="B1364" t="s">
        <v>51563</v>
      </c>
      <c r="C1364" s="96" t="s">
        <v>52503</v>
      </c>
      <c r="D1364" s="98">
        <v>793.7299999999999</v>
      </c>
    </row>
    <row r="1365" spans="1:4" x14ac:dyDescent="0.35">
      <c r="A1365" t="s">
        <v>50828</v>
      </c>
      <c r="B1365" t="s">
        <v>51564</v>
      </c>
      <c r="C1365" s="96" t="s">
        <v>52503</v>
      </c>
      <c r="D1365" s="98">
        <v>823.83699999999988</v>
      </c>
    </row>
    <row r="1366" spans="1:4" x14ac:dyDescent="0.35">
      <c r="A1366" t="s">
        <v>50829</v>
      </c>
      <c r="B1366" t="s">
        <v>51565</v>
      </c>
      <c r="C1366" s="96" t="s">
        <v>52503</v>
      </c>
      <c r="D1366" s="98">
        <v>823.83699999999988</v>
      </c>
    </row>
    <row r="1367" spans="1:4" x14ac:dyDescent="0.35">
      <c r="A1367" t="s">
        <v>50830</v>
      </c>
      <c r="B1367" t="s">
        <v>51566</v>
      </c>
      <c r="C1367" s="96" t="s">
        <v>52503</v>
      </c>
      <c r="D1367" s="98">
        <v>871.58960000000002</v>
      </c>
    </row>
    <row r="1368" spans="1:4" x14ac:dyDescent="0.35">
      <c r="A1368" t="s">
        <v>50831</v>
      </c>
      <c r="B1368" t="s">
        <v>51567</v>
      </c>
      <c r="C1368" s="96" t="s">
        <v>52503</v>
      </c>
      <c r="D1368" s="98">
        <v>871.58960000000002</v>
      </c>
    </row>
    <row r="1369" spans="1:4" x14ac:dyDescent="0.35">
      <c r="A1369" t="s">
        <v>50832</v>
      </c>
      <c r="B1369" t="s">
        <v>51568</v>
      </c>
      <c r="C1369" s="96" t="s">
        <v>52503</v>
      </c>
      <c r="D1369" s="98">
        <v>357.43609999999995</v>
      </c>
    </row>
    <row r="1370" spans="1:4" x14ac:dyDescent="0.35">
      <c r="A1370" t="s">
        <v>50833</v>
      </c>
      <c r="B1370" t="s">
        <v>51569</v>
      </c>
      <c r="C1370" s="96" t="s">
        <v>52503</v>
      </c>
      <c r="D1370" s="98">
        <v>381.45729999999998</v>
      </c>
    </row>
    <row r="1371" spans="1:4" x14ac:dyDescent="0.35">
      <c r="A1371" t="s">
        <v>50834</v>
      </c>
      <c r="B1371" t="s">
        <v>51570</v>
      </c>
      <c r="C1371" s="96" t="s">
        <v>52503</v>
      </c>
      <c r="D1371" s="98">
        <v>706.74170000000004</v>
      </c>
    </row>
    <row r="1372" spans="1:4" x14ac:dyDescent="0.35">
      <c r="A1372" t="s">
        <v>50835</v>
      </c>
      <c r="B1372" t="s">
        <v>51571</v>
      </c>
      <c r="C1372" s="96" t="s">
        <v>52503</v>
      </c>
      <c r="D1372" s="98">
        <v>706.74170000000004</v>
      </c>
    </row>
    <row r="1373" spans="1:4" x14ac:dyDescent="0.35">
      <c r="A1373" t="s">
        <v>50836</v>
      </c>
      <c r="B1373" t="s">
        <v>51572</v>
      </c>
      <c r="C1373" s="96" t="s">
        <v>52503</v>
      </c>
      <c r="D1373" s="98">
        <v>706.74170000000004</v>
      </c>
    </row>
    <row r="1374" spans="1:4" x14ac:dyDescent="0.35">
      <c r="A1374" t="s">
        <v>50837</v>
      </c>
      <c r="B1374" t="s">
        <v>51573</v>
      </c>
      <c r="C1374" s="96" t="s">
        <v>52503</v>
      </c>
      <c r="D1374" s="98">
        <v>381.45729999999998</v>
      </c>
    </row>
    <row r="1375" spans="1:4" x14ac:dyDescent="0.35">
      <c r="A1375" t="s">
        <v>50838</v>
      </c>
      <c r="B1375" t="s">
        <v>51574</v>
      </c>
      <c r="C1375" s="96" t="s">
        <v>52503</v>
      </c>
      <c r="D1375" s="98">
        <v>381.45729999999998</v>
      </c>
    </row>
    <row r="1376" spans="1:4" x14ac:dyDescent="0.35">
      <c r="A1376" t="s">
        <v>50839</v>
      </c>
      <c r="B1376" t="s">
        <v>51575</v>
      </c>
      <c r="C1376" s="96" t="s">
        <v>52503</v>
      </c>
      <c r="D1376" s="98">
        <v>297.78560000000004</v>
      </c>
    </row>
    <row r="1377" spans="1:4" x14ac:dyDescent="0.35">
      <c r="A1377" t="s">
        <v>50840</v>
      </c>
      <c r="B1377" t="s">
        <v>51576</v>
      </c>
      <c r="C1377" s="96" t="s">
        <v>52503</v>
      </c>
      <c r="D1377" s="98">
        <v>297.78560000000004</v>
      </c>
    </row>
    <row r="1378" spans="1:4" x14ac:dyDescent="0.35">
      <c r="A1378" t="s">
        <v>50841</v>
      </c>
      <c r="B1378" t="s">
        <v>51577</v>
      </c>
      <c r="C1378" s="96" t="s">
        <v>52503</v>
      </c>
      <c r="D1378" s="98">
        <v>6406.1255999999994</v>
      </c>
    </row>
    <row r="1379" spans="1:4" x14ac:dyDescent="0.35">
      <c r="A1379" t="s">
        <v>50842</v>
      </c>
      <c r="B1379" t="s">
        <v>51578</v>
      </c>
      <c r="C1379" s="96" t="s">
        <v>52503</v>
      </c>
      <c r="D1379" s="98">
        <v>6450.4005999999999</v>
      </c>
    </row>
    <row r="1380" spans="1:4" x14ac:dyDescent="0.35">
      <c r="A1380" t="s">
        <v>50843</v>
      </c>
      <c r="B1380" t="s">
        <v>51579</v>
      </c>
      <c r="C1380" s="96" t="s">
        <v>52503</v>
      </c>
      <c r="D1380" s="98">
        <v>1372.6698999999999</v>
      </c>
    </row>
    <row r="1381" spans="1:4" x14ac:dyDescent="0.35">
      <c r="A1381" t="s">
        <v>50844</v>
      </c>
      <c r="B1381" t="s">
        <v>51580</v>
      </c>
      <c r="C1381" s="96" t="s">
        <v>52503</v>
      </c>
      <c r="D1381" s="98">
        <v>1528.6627999999998</v>
      </c>
    </row>
    <row r="1382" spans="1:4" x14ac:dyDescent="0.35">
      <c r="A1382" t="s">
        <v>50845</v>
      </c>
      <c r="B1382" t="s">
        <v>51581</v>
      </c>
      <c r="C1382" s="96" t="s">
        <v>52503</v>
      </c>
      <c r="D1382" s="98">
        <v>1514.5753</v>
      </c>
    </row>
    <row r="1383" spans="1:4" x14ac:dyDescent="0.35">
      <c r="A1383" t="s">
        <v>50846</v>
      </c>
      <c r="B1383" t="s">
        <v>51582</v>
      </c>
      <c r="C1383" s="96" t="s">
        <v>52503</v>
      </c>
      <c r="D1383" s="98">
        <v>357.43609999999995</v>
      </c>
    </row>
    <row r="1384" spans="1:4" x14ac:dyDescent="0.35">
      <c r="A1384" t="s">
        <v>13951</v>
      </c>
      <c r="B1384" t="s">
        <v>51480</v>
      </c>
      <c r="C1384" s="96" t="s">
        <v>52503</v>
      </c>
      <c r="D1384" s="98">
        <v>176.6814</v>
      </c>
    </row>
    <row r="1385" spans="1:4" x14ac:dyDescent="0.35">
      <c r="A1385" t="s">
        <v>14004</v>
      </c>
      <c r="B1385" t="s">
        <v>51481</v>
      </c>
      <c r="C1385" s="96" t="s">
        <v>52503</v>
      </c>
      <c r="D1385" s="98">
        <v>231.35699999999997</v>
      </c>
    </row>
    <row r="1386" spans="1:4" x14ac:dyDescent="0.35">
      <c r="A1386" t="s">
        <v>13863</v>
      </c>
      <c r="B1386" t="s">
        <v>51482</v>
      </c>
      <c r="C1386" s="96" t="s">
        <v>52503</v>
      </c>
      <c r="D1386" s="98">
        <v>172.8818</v>
      </c>
    </row>
    <row r="1387" spans="1:4" x14ac:dyDescent="0.35">
      <c r="A1387" t="s">
        <v>14049</v>
      </c>
      <c r="B1387" t="s">
        <v>51483</v>
      </c>
      <c r="C1387" s="96" t="s">
        <v>52503</v>
      </c>
      <c r="D1387" s="98">
        <v>269.17589999999996</v>
      </c>
    </row>
    <row r="1388" spans="1:4" x14ac:dyDescent="0.35">
      <c r="A1388" t="s">
        <v>13970</v>
      </c>
      <c r="B1388" t="s">
        <v>51484</v>
      </c>
      <c r="C1388" s="96" t="s">
        <v>52503</v>
      </c>
      <c r="D1388" s="98">
        <v>283.7303</v>
      </c>
    </row>
    <row r="1389" spans="1:4" x14ac:dyDescent="0.35">
      <c r="A1389" t="s">
        <v>14030</v>
      </c>
      <c r="B1389" t="s">
        <v>51485</v>
      </c>
      <c r="C1389" s="96" t="s">
        <v>52503</v>
      </c>
      <c r="D1389" s="98">
        <v>302.77659999999997</v>
      </c>
    </row>
    <row r="1390" spans="1:4" x14ac:dyDescent="0.35">
      <c r="A1390" t="s">
        <v>14198</v>
      </c>
      <c r="B1390" t="s">
        <v>51486</v>
      </c>
      <c r="C1390" s="96" t="s">
        <v>52503</v>
      </c>
      <c r="D1390" s="98">
        <v>217.7525</v>
      </c>
    </row>
    <row r="1391" spans="1:4" x14ac:dyDescent="0.35">
      <c r="A1391" t="s">
        <v>14153</v>
      </c>
      <c r="B1391" t="s">
        <v>51487</v>
      </c>
      <c r="C1391" s="96" t="s">
        <v>52503</v>
      </c>
      <c r="D1391" s="98">
        <v>16.2288</v>
      </c>
    </row>
    <row r="1392" spans="1:4" x14ac:dyDescent="0.35">
      <c r="A1392" t="s">
        <v>14099</v>
      </c>
      <c r="B1392" t="s">
        <v>51520</v>
      </c>
      <c r="C1392" s="96" t="s">
        <v>52503</v>
      </c>
      <c r="D1392" s="98">
        <v>960.47769999999991</v>
      </c>
    </row>
    <row r="1393" spans="1:4" x14ac:dyDescent="0.35">
      <c r="A1393" t="s">
        <v>14127</v>
      </c>
      <c r="B1393" t="s">
        <v>51521</v>
      </c>
      <c r="C1393" s="96" t="s">
        <v>52503</v>
      </c>
      <c r="D1393" s="98">
        <v>49.233799999999995</v>
      </c>
    </row>
    <row r="1394" spans="1:4" x14ac:dyDescent="0.35">
      <c r="A1394" t="s">
        <v>14135</v>
      </c>
      <c r="B1394" t="s">
        <v>51522</v>
      </c>
      <c r="C1394" s="96" t="s">
        <v>52503</v>
      </c>
      <c r="D1394" s="98">
        <v>42.021000000000001</v>
      </c>
    </row>
    <row r="1395" spans="1:4" x14ac:dyDescent="0.35">
      <c r="A1395" t="s">
        <v>13713</v>
      </c>
      <c r="B1395" t="s">
        <v>51523</v>
      </c>
      <c r="C1395" s="96" t="s">
        <v>52503</v>
      </c>
      <c r="D1395" s="98">
        <v>31.652599999999996</v>
      </c>
    </row>
    <row r="1396" spans="1:4" x14ac:dyDescent="0.35">
      <c r="A1396" t="s">
        <v>13791</v>
      </c>
      <c r="B1396" t="s">
        <v>51488</v>
      </c>
      <c r="C1396" s="96" t="s">
        <v>52503</v>
      </c>
      <c r="D1396" s="98">
        <v>532.23379999999997</v>
      </c>
    </row>
    <row r="1397" spans="1:4" x14ac:dyDescent="0.35">
      <c r="A1397" t="s">
        <v>14014</v>
      </c>
      <c r="B1397" t="s">
        <v>51524</v>
      </c>
      <c r="C1397" s="96" t="s">
        <v>52503</v>
      </c>
      <c r="D1397" s="98">
        <v>31.153500000000001</v>
      </c>
    </row>
    <row r="1398" spans="1:4" x14ac:dyDescent="0.35">
      <c r="A1398" t="s">
        <v>13761</v>
      </c>
      <c r="B1398" t="s">
        <v>51583</v>
      </c>
      <c r="C1398" s="96" t="s">
        <v>52503</v>
      </c>
      <c r="D1398" s="98">
        <v>323.01429999999993</v>
      </c>
    </row>
    <row r="1399" spans="1:4" x14ac:dyDescent="0.35">
      <c r="A1399" t="s">
        <v>14157</v>
      </c>
      <c r="B1399" t="s">
        <v>51525</v>
      </c>
      <c r="C1399" s="96" t="s">
        <v>52503</v>
      </c>
      <c r="D1399" s="98">
        <v>276.56579999999997</v>
      </c>
    </row>
    <row r="1400" spans="1:4" x14ac:dyDescent="0.35">
      <c r="A1400" t="s">
        <v>14073</v>
      </c>
      <c r="B1400" t="s">
        <v>51584</v>
      </c>
      <c r="C1400" s="96" t="s">
        <v>52503</v>
      </c>
      <c r="D1400" s="98">
        <v>114.84129999999999</v>
      </c>
    </row>
    <row r="1401" spans="1:4" x14ac:dyDescent="0.35">
      <c r="A1401" t="s">
        <v>50847</v>
      </c>
      <c r="B1401" t="s">
        <v>51585</v>
      </c>
      <c r="C1401" s="96" t="s">
        <v>52503</v>
      </c>
      <c r="D1401" s="98">
        <v>259.74130000000002</v>
      </c>
    </row>
    <row r="1402" spans="1:4" x14ac:dyDescent="0.35">
      <c r="A1402" t="s">
        <v>13765</v>
      </c>
      <c r="B1402" t="s">
        <v>51553</v>
      </c>
      <c r="C1402" s="96" t="s">
        <v>52503</v>
      </c>
      <c r="D1402" s="98">
        <v>273.7</v>
      </c>
    </row>
    <row r="1403" spans="1:4" x14ac:dyDescent="0.35">
      <c r="A1403" t="s">
        <v>39355</v>
      </c>
      <c r="B1403" t="s">
        <v>51495</v>
      </c>
      <c r="C1403" s="96" t="s">
        <v>52503</v>
      </c>
      <c r="D1403" s="98">
        <v>528.70789999999988</v>
      </c>
    </row>
    <row r="1404" spans="1:4" x14ac:dyDescent="0.35">
      <c r="A1404" t="s">
        <v>14098</v>
      </c>
      <c r="B1404" t="s">
        <v>51496</v>
      </c>
      <c r="C1404" s="96" t="s">
        <v>52503</v>
      </c>
      <c r="D1404" s="98">
        <v>536.27489999999989</v>
      </c>
    </row>
    <row r="1405" spans="1:4" x14ac:dyDescent="0.35">
      <c r="A1405" t="s">
        <v>13841</v>
      </c>
      <c r="B1405" t="s">
        <v>51497</v>
      </c>
      <c r="C1405" s="96" t="s">
        <v>52503</v>
      </c>
      <c r="D1405" s="98">
        <v>612.91089999999997</v>
      </c>
    </row>
    <row r="1406" spans="1:4" x14ac:dyDescent="0.35">
      <c r="A1406" t="s">
        <v>13856</v>
      </c>
      <c r="B1406" t="s">
        <v>51558</v>
      </c>
      <c r="C1406" s="96" t="s">
        <v>52503</v>
      </c>
      <c r="D1406" s="98">
        <v>225.2551</v>
      </c>
    </row>
    <row r="1407" spans="1:4" x14ac:dyDescent="0.35">
      <c r="A1407" t="s">
        <v>47723</v>
      </c>
      <c r="B1407" t="s">
        <v>51586</v>
      </c>
      <c r="C1407" s="96" t="s">
        <v>52503</v>
      </c>
      <c r="D1407" s="98">
        <v>284.30989999999997</v>
      </c>
    </row>
    <row r="1408" spans="1:4" x14ac:dyDescent="0.35">
      <c r="A1408" t="s">
        <v>40177</v>
      </c>
      <c r="B1408" t="s">
        <v>51504</v>
      </c>
      <c r="C1408" s="96" t="s">
        <v>52503</v>
      </c>
      <c r="D1408" s="98">
        <v>587.6982999999999</v>
      </c>
    </row>
    <row r="1409" spans="1:4" x14ac:dyDescent="0.35">
      <c r="A1409" t="s">
        <v>13935</v>
      </c>
      <c r="B1409" t="s">
        <v>51587</v>
      </c>
      <c r="C1409" s="96" t="s">
        <v>52503</v>
      </c>
      <c r="D1409" s="98">
        <v>505.5721999999999</v>
      </c>
    </row>
    <row r="1410" spans="1:4" x14ac:dyDescent="0.35">
      <c r="A1410" t="s">
        <v>50848</v>
      </c>
      <c r="B1410" t="s">
        <v>51588</v>
      </c>
      <c r="C1410" s="96" t="s">
        <v>52503</v>
      </c>
      <c r="D1410" s="98">
        <v>725.57870000000003</v>
      </c>
    </row>
    <row r="1411" spans="1:4" x14ac:dyDescent="0.35">
      <c r="A1411" t="s">
        <v>13740</v>
      </c>
      <c r="B1411" t="s">
        <v>51526</v>
      </c>
      <c r="C1411" s="96" t="s">
        <v>52503</v>
      </c>
      <c r="D1411" s="98">
        <v>55.577200000000005</v>
      </c>
    </row>
    <row r="1412" spans="1:4" x14ac:dyDescent="0.35">
      <c r="A1412" t="s">
        <v>13772</v>
      </c>
      <c r="B1412" t="s">
        <v>51527</v>
      </c>
      <c r="C1412" s="96" t="s">
        <v>52503</v>
      </c>
      <c r="D1412" s="98">
        <v>38.994199999999992</v>
      </c>
    </row>
    <row r="1413" spans="1:4" x14ac:dyDescent="0.35">
      <c r="A1413" t="s">
        <v>13774</v>
      </c>
      <c r="B1413" t="s">
        <v>51528</v>
      </c>
      <c r="C1413" s="96" t="s">
        <v>52503</v>
      </c>
      <c r="D1413" s="98">
        <v>38.994199999999992</v>
      </c>
    </row>
    <row r="1414" spans="1:4" x14ac:dyDescent="0.35">
      <c r="A1414" t="s">
        <v>50849</v>
      </c>
      <c r="B1414" t="s">
        <v>51589</v>
      </c>
      <c r="C1414" s="96" t="s">
        <v>52503</v>
      </c>
      <c r="D1414" s="98">
        <v>128.02719999999999</v>
      </c>
    </row>
    <row r="1415" spans="1:4" x14ac:dyDescent="0.35">
      <c r="A1415" t="s">
        <v>13682</v>
      </c>
      <c r="B1415" t="s">
        <v>51590</v>
      </c>
      <c r="C1415" s="96" t="s">
        <v>52503</v>
      </c>
      <c r="D1415" s="98">
        <v>342.47919999999999</v>
      </c>
    </row>
    <row r="1416" spans="1:4" x14ac:dyDescent="0.35">
      <c r="A1416" t="s">
        <v>39206</v>
      </c>
      <c r="B1416" t="s">
        <v>51591</v>
      </c>
      <c r="C1416" s="96" t="s">
        <v>52503</v>
      </c>
      <c r="D1416" s="98">
        <v>191.17139999999998</v>
      </c>
    </row>
    <row r="1417" spans="1:4" x14ac:dyDescent="0.35">
      <c r="A1417" t="s">
        <v>39941</v>
      </c>
      <c r="B1417" t="s">
        <v>51592</v>
      </c>
      <c r="C1417" s="96" t="s">
        <v>52503</v>
      </c>
      <c r="D1417" s="98">
        <v>8.1626999999999992</v>
      </c>
    </row>
    <row r="1418" spans="1:4" x14ac:dyDescent="0.35">
      <c r="A1418" t="s">
        <v>40221</v>
      </c>
      <c r="B1418" t="s">
        <v>51593</v>
      </c>
      <c r="C1418" s="96" t="s">
        <v>52503</v>
      </c>
      <c r="D1418" s="98">
        <v>7.0839999999999996</v>
      </c>
    </row>
    <row r="1419" spans="1:4" x14ac:dyDescent="0.35">
      <c r="A1419" t="s">
        <v>50850</v>
      </c>
      <c r="B1419" t="s">
        <v>51594</v>
      </c>
      <c r="C1419" s="96" t="s">
        <v>52503</v>
      </c>
      <c r="D1419" s="98">
        <v>1044.8255999999999</v>
      </c>
    </row>
    <row r="1420" spans="1:4" x14ac:dyDescent="0.35">
      <c r="A1420" t="s">
        <v>50851</v>
      </c>
      <c r="B1420" t="s">
        <v>51595</v>
      </c>
      <c r="C1420" s="96" t="s">
        <v>52503</v>
      </c>
      <c r="D1420" s="98">
        <v>1453.3792000000001</v>
      </c>
    </row>
    <row r="1421" spans="1:4" x14ac:dyDescent="0.35">
      <c r="A1421" t="s">
        <v>50852</v>
      </c>
      <c r="B1421" t="s">
        <v>51596</v>
      </c>
      <c r="C1421" s="96" t="s">
        <v>52503</v>
      </c>
      <c r="D1421" s="98">
        <v>167.6815</v>
      </c>
    </row>
    <row r="1422" spans="1:4" x14ac:dyDescent="0.35">
      <c r="A1422" t="s">
        <v>14208</v>
      </c>
      <c r="B1422" t="s">
        <v>51597</v>
      </c>
      <c r="C1422" s="96" t="s">
        <v>52503</v>
      </c>
      <c r="D1422" s="98">
        <v>501.27350000000001</v>
      </c>
    </row>
    <row r="1423" spans="1:4" x14ac:dyDescent="0.35">
      <c r="A1423" t="s">
        <v>50853</v>
      </c>
      <c r="B1423" t="s">
        <v>51598</v>
      </c>
      <c r="C1423" s="96" t="s">
        <v>52503</v>
      </c>
      <c r="D1423" s="98">
        <v>129.84649999999999</v>
      </c>
    </row>
    <row r="1424" spans="1:4" x14ac:dyDescent="0.35">
      <c r="A1424" t="s">
        <v>14172</v>
      </c>
      <c r="B1424" t="s">
        <v>51599</v>
      </c>
      <c r="C1424" s="96" t="s">
        <v>52503</v>
      </c>
      <c r="D1424" s="98">
        <v>585.75019999999995</v>
      </c>
    </row>
    <row r="1425" spans="1:4" x14ac:dyDescent="0.35">
      <c r="A1425" t="s">
        <v>50854</v>
      </c>
      <c r="B1425" t="s">
        <v>51600</v>
      </c>
      <c r="C1425" s="96" t="s">
        <v>52503</v>
      </c>
      <c r="D1425" s="98">
        <v>694.13539999999989</v>
      </c>
    </row>
    <row r="1426" spans="1:4" x14ac:dyDescent="0.35">
      <c r="A1426" t="s">
        <v>13951</v>
      </c>
      <c r="B1426" t="s">
        <v>51480</v>
      </c>
      <c r="C1426" s="96" t="s">
        <v>52503</v>
      </c>
      <c r="D1426" s="98">
        <v>176.6814</v>
      </c>
    </row>
    <row r="1427" spans="1:4" x14ac:dyDescent="0.35">
      <c r="A1427" t="s">
        <v>14004</v>
      </c>
      <c r="B1427" t="s">
        <v>51481</v>
      </c>
      <c r="C1427" s="96" t="s">
        <v>52503</v>
      </c>
      <c r="D1427" s="98">
        <v>231.35699999999997</v>
      </c>
    </row>
    <row r="1428" spans="1:4" x14ac:dyDescent="0.35">
      <c r="A1428" t="s">
        <v>13863</v>
      </c>
      <c r="B1428" t="s">
        <v>51482</v>
      </c>
      <c r="C1428" s="96" t="s">
        <v>52503</v>
      </c>
      <c r="D1428" s="98">
        <v>172.8818</v>
      </c>
    </row>
    <row r="1429" spans="1:4" x14ac:dyDescent="0.35">
      <c r="A1429" t="s">
        <v>14049</v>
      </c>
      <c r="B1429" t="s">
        <v>51483</v>
      </c>
      <c r="C1429" s="96" t="s">
        <v>52503</v>
      </c>
      <c r="D1429" s="98">
        <v>269.17589999999996</v>
      </c>
    </row>
    <row r="1430" spans="1:4" x14ac:dyDescent="0.35">
      <c r="A1430" t="s">
        <v>13970</v>
      </c>
      <c r="B1430" t="s">
        <v>51484</v>
      </c>
      <c r="C1430" s="96" t="s">
        <v>52503</v>
      </c>
      <c r="D1430" s="98">
        <v>283.7303</v>
      </c>
    </row>
    <row r="1431" spans="1:4" x14ac:dyDescent="0.35">
      <c r="A1431" t="s">
        <v>14030</v>
      </c>
      <c r="B1431" t="s">
        <v>51485</v>
      </c>
      <c r="C1431" s="96" t="s">
        <v>52503</v>
      </c>
      <c r="D1431" s="98">
        <v>302.77659999999997</v>
      </c>
    </row>
    <row r="1432" spans="1:4" x14ac:dyDescent="0.35">
      <c r="A1432" t="s">
        <v>14198</v>
      </c>
      <c r="B1432" t="s">
        <v>51486</v>
      </c>
      <c r="C1432" s="96" t="s">
        <v>52503</v>
      </c>
      <c r="D1432" s="98">
        <v>217.7525</v>
      </c>
    </row>
    <row r="1433" spans="1:4" x14ac:dyDescent="0.35">
      <c r="A1433" t="s">
        <v>14153</v>
      </c>
      <c r="B1433" t="s">
        <v>51487</v>
      </c>
      <c r="C1433" s="96" t="s">
        <v>52503</v>
      </c>
      <c r="D1433" s="98">
        <v>16.2288</v>
      </c>
    </row>
    <row r="1434" spans="1:4" x14ac:dyDescent="0.35">
      <c r="A1434" t="s">
        <v>37449</v>
      </c>
      <c r="B1434" t="s">
        <v>51601</v>
      </c>
      <c r="C1434" s="96" t="s">
        <v>52503</v>
      </c>
      <c r="D1434" s="98">
        <v>73.093999999999994</v>
      </c>
    </row>
    <row r="1435" spans="1:4" x14ac:dyDescent="0.35">
      <c r="A1435" t="s">
        <v>13812</v>
      </c>
      <c r="B1435" t="s">
        <v>51602</v>
      </c>
      <c r="C1435" s="96" t="s">
        <v>52503</v>
      </c>
      <c r="D1435" s="98">
        <v>126.3528</v>
      </c>
    </row>
    <row r="1436" spans="1:4" x14ac:dyDescent="0.35">
      <c r="A1436" t="s">
        <v>14099</v>
      </c>
      <c r="B1436" t="s">
        <v>51520</v>
      </c>
      <c r="C1436" s="96" t="s">
        <v>52503</v>
      </c>
      <c r="D1436" s="98">
        <v>960.47769999999991</v>
      </c>
    </row>
    <row r="1437" spans="1:4" x14ac:dyDescent="0.35">
      <c r="A1437" t="s">
        <v>13847</v>
      </c>
      <c r="B1437" t="s">
        <v>51513</v>
      </c>
      <c r="C1437" s="96" t="s">
        <v>52503</v>
      </c>
      <c r="D1437" s="98">
        <v>102.36379999999998</v>
      </c>
    </row>
    <row r="1438" spans="1:4" x14ac:dyDescent="0.35">
      <c r="A1438" t="s">
        <v>14178</v>
      </c>
      <c r="B1438" t="s">
        <v>51603</v>
      </c>
      <c r="C1438" s="96" t="s">
        <v>52503</v>
      </c>
      <c r="D1438" s="98">
        <v>92.124199999999988</v>
      </c>
    </row>
    <row r="1439" spans="1:4" x14ac:dyDescent="0.35">
      <c r="A1439" t="s">
        <v>14174</v>
      </c>
      <c r="B1439" t="s">
        <v>51604</v>
      </c>
      <c r="C1439" s="96" t="s">
        <v>52503</v>
      </c>
      <c r="D1439" s="98">
        <v>175.87639999999999</v>
      </c>
    </row>
    <row r="1440" spans="1:4" x14ac:dyDescent="0.35">
      <c r="A1440" t="s">
        <v>14047</v>
      </c>
      <c r="B1440" t="s">
        <v>51605</v>
      </c>
      <c r="C1440" s="96" t="s">
        <v>52503</v>
      </c>
      <c r="D1440" s="98">
        <v>50.280300000000004</v>
      </c>
    </row>
    <row r="1441" spans="1:4" x14ac:dyDescent="0.35">
      <c r="A1441" t="s">
        <v>13983</v>
      </c>
      <c r="B1441" t="s">
        <v>51606</v>
      </c>
      <c r="C1441" s="96" t="s">
        <v>52503</v>
      </c>
      <c r="D1441" s="98">
        <v>14.683199999999999</v>
      </c>
    </row>
    <row r="1442" spans="1:4" x14ac:dyDescent="0.35">
      <c r="A1442" t="s">
        <v>16546</v>
      </c>
      <c r="B1442" t="s">
        <v>51607</v>
      </c>
      <c r="C1442" s="96" t="s">
        <v>52503</v>
      </c>
      <c r="D1442" s="98">
        <v>30.348500000000001</v>
      </c>
    </row>
    <row r="1443" spans="1:4" x14ac:dyDescent="0.35">
      <c r="A1443" t="s">
        <v>13831</v>
      </c>
      <c r="B1443" t="s">
        <v>51608</v>
      </c>
      <c r="C1443" s="96" t="s">
        <v>52503</v>
      </c>
      <c r="D1443" s="98">
        <v>188.01579999999998</v>
      </c>
    </row>
    <row r="1444" spans="1:4" x14ac:dyDescent="0.35">
      <c r="A1444" t="s">
        <v>13791</v>
      </c>
      <c r="B1444" t="s">
        <v>51488</v>
      </c>
      <c r="C1444" s="96" t="s">
        <v>52503</v>
      </c>
      <c r="D1444" s="98">
        <v>532.23379999999997</v>
      </c>
    </row>
    <row r="1445" spans="1:4" x14ac:dyDescent="0.35">
      <c r="A1445" t="s">
        <v>50855</v>
      </c>
      <c r="B1445" t="s">
        <v>51609</v>
      </c>
      <c r="C1445" s="96" t="s">
        <v>52503</v>
      </c>
      <c r="D1445" s="98">
        <v>96.986400000000003</v>
      </c>
    </row>
    <row r="1446" spans="1:4" x14ac:dyDescent="0.35">
      <c r="A1446" t="s">
        <v>13928</v>
      </c>
      <c r="B1446" t="s">
        <v>51610</v>
      </c>
      <c r="C1446" s="96" t="s">
        <v>52503</v>
      </c>
      <c r="D1446" s="98">
        <v>304.35439999999994</v>
      </c>
    </row>
    <row r="1447" spans="1:4" x14ac:dyDescent="0.35">
      <c r="A1447" t="s">
        <v>39206</v>
      </c>
      <c r="B1447" t="s">
        <v>51591</v>
      </c>
      <c r="C1447" s="96" t="s">
        <v>52503</v>
      </c>
      <c r="D1447" s="98">
        <v>191.17139999999998</v>
      </c>
    </row>
    <row r="1448" spans="1:4" x14ac:dyDescent="0.35">
      <c r="A1448" t="s">
        <v>40121</v>
      </c>
      <c r="B1448" t="s">
        <v>51611</v>
      </c>
      <c r="C1448" s="96" t="s">
        <v>52503</v>
      </c>
      <c r="D1448" s="98">
        <v>191.17139999999998</v>
      </c>
    </row>
    <row r="1449" spans="1:4" x14ac:dyDescent="0.35">
      <c r="A1449" t="s">
        <v>13744</v>
      </c>
      <c r="B1449" t="s">
        <v>51612</v>
      </c>
      <c r="C1449" s="96" t="s">
        <v>52503</v>
      </c>
      <c r="D1449" s="98">
        <v>429.70899999999995</v>
      </c>
    </row>
    <row r="1450" spans="1:4" x14ac:dyDescent="0.35">
      <c r="A1450" t="s">
        <v>13785</v>
      </c>
      <c r="B1450" t="s">
        <v>51550</v>
      </c>
      <c r="C1450" s="96" t="s">
        <v>52503</v>
      </c>
      <c r="D1450" s="98">
        <v>429.70899999999995</v>
      </c>
    </row>
    <row r="1451" spans="1:4" x14ac:dyDescent="0.35">
      <c r="A1451" t="s">
        <v>36135</v>
      </c>
      <c r="B1451" t="s">
        <v>51489</v>
      </c>
      <c r="C1451" s="96" t="s">
        <v>52503</v>
      </c>
      <c r="D1451" s="98">
        <v>63.804299999999998</v>
      </c>
    </row>
    <row r="1452" spans="1:4" x14ac:dyDescent="0.35">
      <c r="A1452" t="s">
        <v>13973</v>
      </c>
      <c r="B1452" t="s">
        <v>51490</v>
      </c>
      <c r="C1452" s="96" t="s">
        <v>52503</v>
      </c>
      <c r="D1452" s="98">
        <v>63.804299999999998</v>
      </c>
    </row>
    <row r="1453" spans="1:4" x14ac:dyDescent="0.35">
      <c r="A1453" t="s">
        <v>40091</v>
      </c>
      <c r="B1453" t="s">
        <v>51491</v>
      </c>
      <c r="C1453" s="96" t="s">
        <v>52503</v>
      </c>
      <c r="D1453" s="98">
        <v>71.371299999999991</v>
      </c>
    </row>
    <row r="1454" spans="1:4" x14ac:dyDescent="0.35">
      <c r="A1454" t="s">
        <v>14060</v>
      </c>
      <c r="B1454" t="s">
        <v>51492</v>
      </c>
      <c r="C1454" s="96" t="s">
        <v>52503</v>
      </c>
      <c r="D1454" s="98">
        <v>71.371299999999991</v>
      </c>
    </row>
    <row r="1455" spans="1:4" x14ac:dyDescent="0.35">
      <c r="A1455" t="s">
        <v>50856</v>
      </c>
      <c r="B1455" t="s">
        <v>51613</v>
      </c>
      <c r="C1455" s="96" t="s">
        <v>52503</v>
      </c>
      <c r="D1455" s="98">
        <v>41.1999</v>
      </c>
    </row>
    <row r="1456" spans="1:4" x14ac:dyDescent="0.35">
      <c r="A1456" t="s">
        <v>50857</v>
      </c>
      <c r="B1456" t="s">
        <v>51614</v>
      </c>
      <c r="C1456" s="96" t="s">
        <v>52503</v>
      </c>
      <c r="D1456" s="98">
        <v>56.720299999999995</v>
      </c>
    </row>
    <row r="1457" spans="1:4" x14ac:dyDescent="0.35">
      <c r="A1457" t="s">
        <v>14145</v>
      </c>
      <c r="B1457" t="s">
        <v>51615</v>
      </c>
      <c r="C1457" s="96" t="s">
        <v>52503</v>
      </c>
      <c r="D1457" s="98">
        <v>216.48060000000001</v>
      </c>
    </row>
    <row r="1458" spans="1:4" x14ac:dyDescent="0.35">
      <c r="A1458" t="s">
        <v>13966</v>
      </c>
      <c r="B1458" t="s">
        <v>51551</v>
      </c>
      <c r="C1458" s="96" t="s">
        <v>52503</v>
      </c>
      <c r="D1458" s="98">
        <v>30.348500000000001</v>
      </c>
    </row>
    <row r="1459" spans="1:4" x14ac:dyDescent="0.35">
      <c r="A1459" t="s">
        <v>13829</v>
      </c>
      <c r="B1459" t="s">
        <v>51616</v>
      </c>
      <c r="C1459" s="96" t="s">
        <v>52503</v>
      </c>
      <c r="D1459" s="98">
        <v>59.972499999999997</v>
      </c>
    </row>
    <row r="1460" spans="1:4" x14ac:dyDescent="0.35">
      <c r="A1460" t="s">
        <v>13755</v>
      </c>
      <c r="B1460" t="s">
        <v>51617</v>
      </c>
      <c r="C1460" s="96" t="s">
        <v>52503</v>
      </c>
      <c r="D1460" s="98">
        <v>47.156899999999993</v>
      </c>
    </row>
    <row r="1461" spans="1:4" x14ac:dyDescent="0.35">
      <c r="A1461" t="s">
        <v>47709</v>
      </c>
      <c r="B1461" t="s">
        <v>51618</v>
      </c>
      <c r="C1461" s="96" t="s">
        <v>52503</v>
      </c>
      <c r="D1461" s="98">
        <v>82.464200000000005</v>
      </c>
    </row>
    <row r="1462" spans="1:4" x14ac:dyDescent="0.35">
      <c r="A1462" t="s">
        <v>40041</v>
      </c>
      <c r="B1462" t="s">
        <v>51619</v>
      </c>
      <c r="C1462" s="96" t="s">
        <v>52503</v>
      </c>
      <c r="D1462" s="98">
        <v>30.348500000000001</v>
      </c>
    </row>
    <row r="1463" spans="1:4" x14ac:dyDescent="0.35">
      <c r="A1463" t="s">
        <v>14188</v>
      </c>
      <c r="B1463" t="s">
        <v>51620</v>
      </c>
      <c r="C1463" s="96" t="s">
        <v>52503</v>
      </c>
      <c r="D1463" s="98">
        <v>50.280300000000004</v>
      </c>
    </row>
    <row r="1464" spans="1:4" x14ac:dyDescent="0.35">
      <c r="A1464" t="s">
        <v>13738</v>
      </c>
      <c r="B1464" t="s">
        <v>51621</v>
      </c>
      <c r="C1464" s="96" t="s">
        <v>52503</v>
      </c>
      <c r="D1464" s="98">
        <v>50.280300000000004</v>
      </c>
    </row>
    <row r="1465" spans="1:4" x14ac:dyDescent="0.35">
      <c r="A1465" t="s">
        <v>13761</v>
      </c>
      <c r="B1465" t="s">
        <v>51583</v>
      </c>
      <c r="C1465" s="96" t="s">
        <v>52503</v>
      </c>
      <c r="D1465" s="98">
        <v>323.01429999999993</v>
      </c>
    </row>
    <row r="1466" spans="1:4" x14ac:dyDescent="0.35">
      <c r="A1466" t="s">
        <v>39943</v>
      </c>
      <c r="B1466" t="s">
        <v>51622</v>
      </c>
      <c r="C1466" s="96" t="s">
        <v>52503</v>
      </c>
      <c r="D1466" s="98">
        <v>2183.2404999999999</v>
      </c>
    </row>
    <row r="1467" spans="1:4" x14ac:dyDescent="0.35">
      <c r="A1467" t="s">
        <v>14200</v>
      </c>
      <c r="B1467" t="s">
        <v>51623</v>
      </c>
      <c r="C1467" s="96" t="s">
        <v>52503</v>
      </c>
      <c r="D1467" s="98">
        <v>2281.3538999999996</v>
      </c>
    </row>
    <row r="1468" spans="1:4" x14ac:dyDescent="0.35">
      <c r="A1468" t="s">
        <v>50858</v>
      </c>
      <c r="B1468" t="s">
        <v>51624</v>
      </c>
      <c r="C1468" s="96" t="s">
        <v>52503</v>
      </c>
      <c r="D1468" s="98">
        <v>1791.5918999999999</v>
      </c>
    </row>
    <row r="1469" spans="1:4" x14ac:dyDescent="0.35">
      <c r="A1469" t="s">
        <v>14008</v>
      </c>
      <c r="B1469" t="s">
        <v>51625</v>
      </c>
      <c r="C1469" s="96" t="s">
        <v>52503</v>
      </c>
      <c r="D1469" s="98">
        <v>2016.847</v>
      </c>
    </row>
    <row r="1470" spans="1:4" x14ac:dyDescent="0.35">
      <c r="A1470" t="s">
        <v>14110</v>
      </c>
      <c r="B1470" t="s">
        <v>51626</v>
      </c>
      <c r="C1470" s="96" t="s">
        <v>52503</v>
      </c>
      <c r="D1470" s="98">
        <v>1964.5059000000001</v>
      </c>
    </row>
    <row r="1471" spans="1:4" x14ac:dyDescent="0.35">
      <c r="A1471" t="s">
        <v>13944</v>
      </c>
      <c r="B1471" t="s">
        <v>51627</v>
      </c>
      <c r="C1471" s="96" t="s">
        <v>52503</v>
      </c>
      <c r="D1471" s="98">
        <v>1941.5473</v>
      </c>
    </row>
    <row r="1472" spans="1:4" x14ac:dyDescent="0.35">
      <c r="A1472" t="s">
        <v>14133</v>
      </c>
      <c r="B1472" t="s">
        <v>51628</v>
      </c>
      <c r="C1472" s="96" t="s">
        <v>52503</v>
      </c>
      <c r="D1472" s="98">
        <v>1843.8525</v>
      </c>
    </row>
    <row r="1473" spans="1:4" x14ac:dyDescent="0.35">
      <c r="A1473" t="s">
        <v>13960</v>
      </c>
      <c r="B1473" t="s">
        <v>51629</v>
      </c>
      <c r="C1473" s="96" t="s">
        <v>52503</v>
      </c>
      <c r="D1473" s="98">
        <v>1821.0065999999999</v>
      </c>
    </row>
    <row r="1474" spans="1:4" x14ac:dyDescent="0.35">
      <c r="A1474" t="s">
        <v>13879</v>
      </c>
      <c r="B1474" t="s">
        <v>51630</v>
      </c>
      <c r="C1474" s="96" t="s">
        <v>52503</v>
      </c>
      <c r="D1474" s="98">
        <v>2119.8064999999997</v>
      </c>
    </row>
    <row r="1475" spans="1:4" x14ac:dyDescent="0.35">
      <c r="A1475" t="s">
        <v>14170</v>
      </c>
      <c r="B1475" t="s">
        <v>51631</v>
      </c>
      <c r="C1475" s="96" t="s">
        <v>52503</v>
      </c>
      <c r="D1475" s="98">
        <v>2016.847</v>
      </c>
    </row>
    <row r="1476" spans="1:4" x14ac:dyDescent="0.35">
      <c r="A1476" t="s">
        <v>14114</v>
      </c>
      <c r="B1476" t="s">
        <v>51632</v>
      </c>
      <c r="C1476" s="96" t="s">
        <v>52503</v>
      </c>
      <c r="D1476" s="98">
        <v>1964.5059000000001</v>
      </c>
    </row>
    <row r="1477" spans="1:4" x14ac:dyDescent="0.35">
      <c r="A1477" t="s">
        <v>13976</v>
      </c>
      <c r="B1477" t="s">
        <v>51633</v>
      </c>
      <c r="C1477" s="96" t="s">
        <v>52503</v>
      </c>
      <c r="D1477" s="98">
        <v>2183.2404999999999</v>
      </c>
    </row>
    <row r="1478" spans="1:4" x14ac:dyDescent="0.35">
      <c r="A1478" t="s">
        <v>14179</v>
      </c>
      <c r="B1478" t="s">
        <v>51634</v>
      </c>
      <c r="C1478" s="96" t="s">
        <v>52503</v>
      </c>
      <c r="D1478" s="98">
        <v>2333.7915999999996</v>
      </c>
    </row>
    <row r="1479" spans="1:4" x14ac:dyDescent="0.35">
      <c r="A1479" t="s">
        <v>13805</v>
      </c>
      <c r="B1479" t="s">
        <v>51635</v>
      </c>
      <c r="C1479" s="96" t="s">
        <v>52503</v>
      </c>
      <c r="D1479" s="98">
        <v>1896.3062999999997</v>
      </c>
    </row>
    <row r="1480" spans="1:4" x14ac:dyDescent="0.35">
      <c r="A1480" t="s">
        <v>40084</v>
      </c>
      <c r="B1480" t="s">
        <v>51636</v>
      </c>
      <c r="C1480" s="96" t="s">
        <v>52503</v>
      </c>
      <c r="D1480" s="98">
        <v>2281.3538999999996</v>
      </c>
    </row>
    <row r="1481" spans="1:4" x14ac:dyDescent="0.35">
      <c r="A1481" t="s">
        <v>13907</v>
      </c>
      <c r="B1481" t="s">
        <v>51637</v>
      </c>
      <c r="C1481" s="96" t="s">
        <v>52503</v>
      </c>
      <c r="D1481" s="98">
        <v>1714.1347999999998</v>
      </c>
    </row>
    <row r="1482" spans="1:4" x14ac:dyDescent="0.35">
      <c r="A1482" t="s">
        <v>14081</v>
      </c>
      <c r="B1482" t="s">
        <v>51638</v>
      </c>
      <c r="C1482" s="96" t="s">
        <v>52503</v>
      </c>
      <c r="D1482" s="98">
        <v>2229.0450000000001</v>
      </c>
    </row>
    <row r="1483" spans="1:4" x14ac:dyDescent="0.35">
      <c r="A1483" t="s">
        <v>14157</v>
      </c>
      <c r="B1483" t="s">
        <v>51525</v>
      </c>
      <c r="C1483" s="96" t="s">
        <v>52503</v>
      </c>
      <c r="D1483" s="98">
        <v>276.56579999999997</v>
      </c>
    </row>
    <row r="1484" spans="1:4" x14ac:dyDescent="0.35">
      <c r="A1484" t="s">
        <v>47575</v>
      </c>
      <c r="B1484" t="s">
        <v>51639</v>
      </c>
      <c r="C1484" s="96" t="s">
        <v>52503</v>
      </c>
      <c r="D1484" s="98">
        <v>835.25189999999986</v>
      </c>
    </row>
    <row r="1485" spans="1:4" x14ac:dyDescent="0.35">
      <c r="A1485" t="s">
        <v>14072</v>
      </c>
      <c r="B1485" t="s">
        <v>51640</v>
      </c>
      <c r="C1485" s="96" t="s">
        <v>52503</v>
      </c>
      <c r="D1485" s="98">
        <v>154.30239999999998</v>
      </c>
    </row>
    <row r="1486" spans="1:4" x14ac:dyDescent="0.35">
      <c r="A1486" t="s">
        <v>13796</v>
      </c>
      <c r="B1486" t="s">
        <v>51641</v>
      </c>
      <c r="C1486" s="96" t="s">
        <v>52503</v>
      </c>
      <c r="D1486" s="98">
        <v>266.05250000000001</v>
      </c>
    </row>
    <row r="1487" spans="1:4" x14ac:dyDescent="0.35">
      <c r="A1487" t="s">
        <v>13851</v>
      </c>
      <c r="B1487" t="s">
        <v>51642</v>
      </c>
      <c r="C1487" s="96" t="s">
        <v>52503</v>
      </c>
      <c r="D1487" s="98">
        <v>266.05250000000001</v>
      </c>
    </row>
    <row r="1488" spans="1:4" x14ac:dyDescent="0.35">
      <c r="A1488" t="s">
        <v>14073</v>
      </c>
      <c r="B1488" t="s">
        <v>51584</v>
      </c>
      <c r="C1488" s="96" t="s">
        <v>52503</v>
      </c>
      <c r="D1488" s="98">
        <v>114.84129999999999</v>
      </c>
    </row>
    <row r="1489" spans="1:4" x14ac:dyDescent="0.35">
      <c r="A1489" t="s">
        <v>13676</v>
      </c>
      <c r="B1489" t="s">
        <v>51643</v>
      </c>
      <c r="C1489" s="96" t="s">
        <v>52503</v>
      </c>
      <c r="D1489" s="98">
        <v>175.74759999999998</v>
      </c>
    </row>
    <row r="1490" spans="1:4" x14ac:dyDescent="0.35">
      <c r="A1490" t="s">
        <v>39692</v>
      </c>
      <c r="B1490" t="s">
        <v>51644</v>
      </c>
      <c r="C1490" s="96" t="s">
        <v>52503</v>
      </c>
      <c r="D1490" s="98">
        <v>761.2885</v>
      </c>
    </row>
    <row r="1491" spans="1:4" x14ac:dyDescent="0.35">
      <c r="A1491" t="s">
        <v>36459</v>
      </c>
      <c r="B1491" t="s">
        <v>51645</v>
      </c>
      <c r="C1491" s="96" t="s">
        <v>52503</v>
      </c>
      <c r="D1491" s="98">
        <v>761.2885</v>
      </c>
    </row>
    <row r="1492" spans="1:4" x14ac:dyDescent="0.35">
      <c r="A1492" t="s">
        <v>13874</v>
      </c>
      <c r="B1492" t="s">
        <v>51646</v>
      </c>
      <c r="C1492" s="96" t="s">
        <v>52503</v>
      </c>
      <c r="D1492" s="98">
        <v>747.07219999999995</v>
      </c>
    </row>
    <row r="1493" spans="1:4" x14ac:dyDescent="0.35">
      <c r="A1493" t="s">
        <v>13820</v>
      </c>
      <c r="B1493" t="s">
        <v>51647</v>
      </c>
      <c r="C1493" s="96" t="s">
        <v>52503</v>
      </c>
      <c r="D1493" s="98">
        <v>686.52010000000007</v>
      </c>
    </row>
    <row r="1494" spans="1:4" x14ac:dyDescent="0.35">
      <c r="A1494" t="s">
        <v>14168</v>
      </c>
      <c r="B1494" t="s">
        <v>51648</v>
      </c>
      <c r="C1494" s="96" t="s">
        <v>52503</v>
      </c>
      <c r="D1494" s="98">
        <v>686.52010000000007</v>
      </c>
    </row>
    <row r="1495" spans="1:4" x14ac:dyDescent="0.35">
      <c r="A1495" t="s">
        <v>13836</v>
      </c>
      <c r="B1495" t="s">
        <v>51649</v>
      </c>
      <c r="C1495" s="96" t="s">
        <v>52503</v>
      </c>
      <c r="D1495" s="98">
        <v>820.42379999999991</v>
      </c>
    </row>
    <row r="1496" spans="1:4" x14ac:dyDescent="0.35">
      <c r="A1496" t="s">
        <v>47675</v>
      </c>
      <c r="B1496" t="s">
        <v>51650</v>
      </c>
      <c r="C1496" s="96" t="s">
        <v>52503</v>
      </c>
      <c r="D1496" s="98">
        <v>358.98169999999993</v>
      </c>
    </row>
    <row r="1497" spans="1:4" x14ac:dyDescent="0.35">
      <c r="A1497" t="s">
        <v>13798</v>
      </c>
      <c r="B1497" t="s">
        <v>51651</v>
      </c>
      <c r="C1497" s="96" t="s">
        <v>52503</v>
      </c>
      <c r="D1497" s="98">
        <v>176.11789999999999</v>
      </c>
    </row>
    <row r="1498" spans="1:4" x14ac:dyDescent="0.35">
      <c r="A1498" t="s">
        <v>14540</v>
      </c>
      <c r="B1498" t="s">
        <v>51652</v>
      </c>
      <c r="C1498" s="96" t="s">
        <v>52503</v>
      </c>
      <c r="D1498" s="98">
        <v>219.53960000000001</v>
      </c>
    </row>
    <row r="1499" spans="1:4" x14ac:dyDescent="0.35">
      <c r="A1499" t="s">
        <v>14033</v>
      </c>
      <c r="B1499" t="s">
        <v>51653</v>
      </c>
      <c r="C1499" s="96" t="s">
        <v>52503</v>
      </c>
      <c r="D1499" s="98">
        <v>65.687999999999988</v>
      </c>
    </row>
    <row r="1500" spans="1:4" x14ac:dyDescent="0.35">
      <c r="A1500" t="s">
        <v>40278</v>
      </c>
      <c r="B1500" t="s">
        <v>51554</v>
      </c>
      <c r="C1500" s="96" t="s">
        <v>52503</v>
      </c>
      <c r="D1500" s="98">
        <v>849.53259999999989</v>
      </c>
    </row>
    <row r="1501" spans="1:4" x14ac:dyDescent="0.35">
      <c r="A1501" t="s">
        <v>13736</v>
      </c>
      <c r="B1501" t="s">
        <v>51654</v>
      </c>
      <c r="C1501" s="96" t="s">
        <v>52503</v>
      </c>
      <c r="D1501" s="98">
        <v>910.50329999999997</v>
      </c>
    </row>
    <row r="1502" spans="1:4" x14ac:dyDescent="0.35">
      <c r="A1502" t="s">
        <v>37433</v>
      </c>
      <c r="B1502" t="s">
        <v>51655</v>
      </c>
      <c r="C1502" s="96" t="s">
        <v>52503</v>
      </c>
      <c r="D1502" s="98">
        <v>718.81669999999997</v>
      </c>
    </row>
    <row r="1503" spans="1:4" x14ac:dyDescent="0.35">
      <c r="A1503" t="s">
        <v>40032</v>
      </c>
      <c r="B1503" t="s">
        <v>51656</v>
      </c>
      <c r="C1503" s="96" t="s">
        <v>52503</v>
      </c>
      <c r="D1503" s="98">
        <v>733.69309999999996</v>
      </c>
    </row>
    <row r="1504" spans="1:4" x14ac:dyDescent="0.35">
      <c r="A1504" t="s">
        <v>33387</v>
      </c>
      <c r="B1504" t="s">
        <v>51555</v>
      </c>
      <c r="C1504" s="96" t="s">
        <v>52503</v>
      </c>
      <c r="D1504" s="98">
        <v>912.32259999999997</v>
      </c>
    </row>
    <row r="1505" spans="1:4" x14ac:dyDescent="0.35">
      <c r="A1505" t="s">
        <v>14139</v>
      </c>
      <c r="B1505" t="s">
        <v>51657</v>
      </c>
      <c r="C1505" s="96" t="s">
        <v>52503</v>
      </c>
      <c r="D1505" s="98">
        <v>972.43999999999983</v>
      </c>
    </row>
    <row r="1506" spans="1:4" x14ac:dyDescent="0.35">
      <c r="A1506" t="s">
        <v>14026</v>
      </c>
      <c r="B1506" t="s">
        <v>51658</v>
      </c>
      <c r="C1506" s="96" t="s">
        <v>52503</v>
      </c>
      <c r="D1506" s="98">
        <v>262.31729999999999</v>
      </c>
    </row>
    <row r="1507" spans="1:4" x14ac:dyDescent="0.35">
      <c r="A1507" t="s">
        <v>13668</v>
      </c>
      <c r="B1507" t="s">
        <v>51659</v>
      </c>
      <c r="C1507" s="96" t="s">
        <v>52503</v>
      </c>
      <c r="D1507" s="98">
        <v>311.13249999999994</v>
      </c>
    </row>
    <row r="1508" spans="1:4" x14ac:dyDescent="0.35">
      <c r="A1508" t="s">
        <v>13803</v>
      </c>
      <c r="B1508" t="s">
        <v>51660</v>
      </c>
      <c r="C1508" s="96" t="s">
        <v>52503</v>
      </c>
      <c r="D1508" s="98">
        <v>163.54379999999998</v>
      </c>
    </row>
    <row r="1509" spans="1:4" x14ac:dyDescent="0.35">
      <c r="A1509" t="s">
        <v>13769</v>
      </c>
      <c r="B1509" t="s">
        <v>51661</v>
      </c>
      <c r="C1509" s="96" t="s">
        <v>52503</v>
      </c>
      <c r="D1509" s="98">
        <v>569.40869999999995</v>
      </c>
    </row>
    <row r="1510" spans="1:4" x14ac:dyDescent="0.35">
      <c r="A1510" t="s">
        <v>14027</v>
      </c>
      <c r="B1510" t="s">
        <v>51662</v>
      </c>
      <c r="C1510" s="96" t="s">
        <v>52503</v>
      </c>
      <c r="D1510" s="98">
        <v>569.40869999999995</v>
      </c>
    </row>
    <row r="1511" spans="1:4" x14ac:dyDescent="0.35">
      <c r="A1511" t="s">
        <v>13682</v>
      </c>
      <c r="B1511" t="s">
        <v>51590</v>
      </c>
      <c r="C1511" s="96" t="s">
        <v>52503</v>
      </c>
      <c r="D1511" s="98">
        <v>342.47919999999999</v>
      </c>
    </row>
    <row r="1512" spans="1:4" x14ac:dyDescent="0.35">
      <c r="A1512" t="s">
        <v>39946</v>
      </c>
      <c r="B1512" t="s">
        <v>51663</v>
      </c>
      <c r="C1512" s="96" t="s">
        <v>52503</v>
      </c>
      <c r="D1512" s="98">
        <v>410.87199999999996</v>
      </c>
    </row>
    <row r="1513" spans="1:4" x14ac:dyDescent="0.35">
      <c r="A1513" t="s">
        <v>14083</v>
      </c>
      <c r="B1513" t="s">
        <v>51664</v>
      </c>
      <c r="C1513" s="96" t="s">
        <v>52503</v>
      </c>
      <c r="D1513" s="98">
        <v>119.8323</v>
      </c>
    </row>
    <row r="1514" spans="1:4" x14ac:dyDescent="0.35">
      <c r="A1514" t="s">
        <v>40214</v>
      </c>
      <c r="B1514" t="s">
        <v>51665</v>
      </c>
      <c r="C1514" s="96" t="s">
        <v>52503</v>
      </c>
      <c r="D1514" s="98">
        <v>541.04049999999995</v>
      </c>
    </row>
    <row r="1515" spans="1:4" x14ac:dyDescent="0.35">
      <c r="A1515" t="s">
        <v>39986</v>
      </c>
      <c r="B1515" t="s">
        <v>51556</v>
      </c>
      <c r="C1515" s="96" t="s">
        <v>52503</v>
      </c>
      <c r="D1515" s="98">
        <v>486.09119999999996</v>
      </c>
    </row>
    <row r="1516" spans="1:4" x14ac:dyDescent="0.35">
      <c r="A1516" t="s">
        <v>13867</v>
      </c>
      <c r="B1516" t="s">
        <v>51666</v>
      </c>
      <c r="C1516" s="96" t="s">
        <v>52503</v>
      </c>
      <c r="D1516" s="98">
        <v>727.20479999999998</v>
      </c>
    </row>
    <row r="1517" spans="1:4" x14ac:dyDescent="0.35">
      <c r="A1517" t="s">
        <v>13715</v>
      </c>
      <c r="B1517" t="s">
        <v>51667</v>
      </c>
      <c r="C1517" s="96" t="s">
        <v>52503</v>
      </c>
      <c r="D1517" s="98">
        <v>350.89949999999993</v>
      </c>
    </row>
    <row r="1518" spans="1:4" x14ac:dyDescent="0.35">
      <c r="A1518" t="s">
        <v>40068</v>
      </c>
      <c r="B1518" t="s">
        <v>51668</v>
      </c>
      <c r="C1518" s="96" t="s">
        <v>52503</v>
      </c>
      <c r="D1518" s="98">
        <v>387.81679999999994</v>
      </c>
    </row>
    <row r="1519" spans="1:4" x14ac:dyDescent="0.35">
      <c r="A1519" t="s">
        <v>14075</v>
      </c>
      <c r="B1519" t="s">
        <v>51669</v>
      </c>
      <c r="C1519" s="96" t="s">
        <v>52503</v>
      </c>
      <c r="D1519" s="98">
        <v>176.11789999999999</v>
      </c>
    </row>
    <row r="1520" spans="1:4" x14ac:dyDescent="0.35">
      <c r="A1520" t="s">
        <v>13693</v>
      </c>
      <c r="B1520" t="s">
        <v>51557</v>
      </c>
      <c r="C1520" s="96" t="s">
        <v>52503</v>
      </c>
      <c r="D1520" s="98">
        <v>176.11789999999999</v>
      </c>
    </row>
    <row r="1521" spans="1:4" x14ac:dyDescent="0.35">
      <c r="A1521" t="s">
        <v>40117</v>
      </c>
      <c r="B1521" t="s">
        <v>51670</v>
      </c>
      <c r="C1521" s="96" t="s">
        <v>52503</v>
      </c>
      <c r="D1521" s="98">
        <v>618.01459999999997</v>
      </c>
    </row>
    <row r="1522" spans="1:4" x14ac:dyDescent="0.35">
      <c r="A1522" t="s">
        <v>13918</v>
      </c>
      <c r="B1522" t="s">
        <v>51671</v>
      </c>
      <c r="C1522" s="96" t="s">
        <v>52503</v>
      </c>
      <c r="D1522" s="98">
        <v>768.08269999999993</v>
      </c>
    </row>
    <row r="1523" spans="1:4" x14ac:dyDescent="0.35">
      <c r="A1523" t="s">
        <v>39355</v>
      </c>
      <c r="B1523" t="s">
        <v>51495</v>
      </c>
      <c r="C1523" s="96" t="s">
        <v>52503</v>
      </c>
      <c r="D1523" s="98">
        <v>528.70789999999988</v>
      </c>
    </row>
    <row r="1524" spans="1:4" x14ac:dyDescent="0.35">
      <c r="A1524" t="s">
        <v>14098</v>
      </c>
      <c r="B1524" t="s">
        <v>51496</v>
      </c>
      <c r="C1524" s="96" t="s">
        <v>52503</v>
      </c>
      <c r="D1524" s="98">
        <v>536.27489999999989</v>
      </c>
    </row>
    <row r="1525" spans="1:4" x14ac:dyDescent="0.35">
      <c r="A1525" t="s">
        <v>13841</v>
      </c>
      <c r="B1525" t="s">
        <v>51497</v>
      </c>
      <c r="C1525" s="96" t="s">
        <v>52503</v>
      </c>
      <c r="D1525" s="98">
        <v>612.91089999999997</v>
      </c>
    </row>
    <row r="1526" spans="1:4" x14ac:dyDescent="0.35">
      <c r="A1526" t="s">
        <v>37385</v>
      </c>
      <c r="B1526" t="s">
        <v>51672</v>
      </c>
      <c r="C1526" s="96" t="s">
        <v>52503</v>
      </c>
      <c r="D1526" s="98">
        <v>37.690100000000001</v>
      </c>
    </row>
    <row r="1527" spans="1:4" x14ac:dyDescent="0.35">
      <c r="A1527" t="s">
        <v>47476</v>
      </c>
      <c r="B1527" t="s">
        <v>51666</v>
      </c>
      <c r="C1527" s="96" t="s">
        <v>52503</v>
      </c>
      <c r="D1527" s="98">
        <v>771.76959999999985</v>
      </c>
    </row>
    <row r="1528" spans="1:4" x14ac:dyDescent="0.35">
      <c r="A1528" t="s">
        <v>47457</v>
      </c>
      <c r="B1528" t="s">
        <v>51498</v>
      </c>
      <c r="C1528" s="96" t="s">
        <v>52503</v>
      </c>
      <c r="D1528" s="98">
        <v>899.10450000000003</v>
      </c>
    </row>
    <row r="1529" spans="1:4" x14ac:dyDescent="0.35">
      <c r="A1529" t="s">
        <v>39360</v>
      </c>
      <c r="B1529" t="s">
        <v>51499</v>
      </c>
      <c r="C1529" s="96" t="s">
        <v>52503</v>
      </c>
      <c r="D1529" s="98">
        <v>465.48319999999995</v>
      </c>
    </row>
    <row r="1530" spans="1:4" x14ac:dyDescent="0.35">
      <c r="A1530" t="s">
        <v>13807</v>
      </c>
      <c r="B1530" t="s">
        <v>51500</v>
      </c>
      <c r="C1530" s="96" t="s">
        <v>52503</v>
      </c>
      <c r="D1530" s="98">
        <v>678.4378999999999</v>
      </c>
    </row>
    <row r="1531" spans="1:4" x14ac:dyDescent="0.35">
      <c r="A1531" t="s">
        <v>14023</v>
      </c>
      <c r="B1531" t="s">
        <v>51501</v>
      </c>
      <c r="C1531" s="96" t="s">
        <v>52503</v>
      </c>
      <c r="D1531" s="98">
        <v>690.65779999999995</v>
      </c>
    </row>
    <row r="1532" spans="1:4" x14ac:dyDescent="0.35">
      <c r="A1532" t="s">
        <v>13884</v>
      </c>
      <c r="B1532" t="s">
        <v>51502</v>
      </c>
      <c r="C1532" s="96" t="s">
        <v>52503</v>
      </c>
      <c r="D1532" s="98">
        <v>750.0184999999999</v>
      </c>
    </row>
    <row r="1533" spans="1:4" x14ac:dyDescent="0.35">
      <c r="A1533" t="s">
        <v>14006</v>
      </c>
      <c r="B1533" t="s">
        <v>51503</v>
      </c>
      <c r="C1533" s="96" t="s">
        <v>52503</v>
      </c>
      <c r="D1533" s="98">
        <v>943.18630000000007</v>
      </c>
    </row>
    <row r="1534" spans="1:4" x14ac:dyDescent="0.35">
      <c r="A1534" t="s">
        <v>13723</v>
      </c>
      <c r="B1534" t="s">
        <v>51503</v>
      </c>
      <c r="C1534" s="96" t="s">
        <v>52503</v>
      </c>
      <c r="D1534" s="98">
        <v>987.75109999999995</v>
      </c>
    </row>
    <row r="1535" spans="1:4" x14ac:dyDescent="0.35">
      <c r="A1535" t="s">
        <v>40089</v>
      </c>
      <c r="B1535" t="s">
        <v>51673</v>
      </c>
      <c r="C1535" s="96" t="s">
        <v>52503</v>
      </c>
      <c r="D1535" s="98">
        <v>649.11979999999994</v>
      </c>
    </row>
    <row r="1536" spans="1:4" x14ac:dyDescent="0.35">
      <c r="A1536" t="s">
        <v>47713</v>
      </c>
      <c r="B1536" t="s">
        <v>51674</v>
      </c>
      <c r="C1536" s="96" t="s">
        <v>52503</v>
      </c>
      <c r="D1536" s="98">
        <v>465.48319999999995</v>
      </c>
    </row>
    <row r="1537" spans="1:4" x14ac:dyDescent="0.35">
      <c r="A1537" t="s">
        <v>31339</v>
      </c>
      <c r="B1537" t="s">
        <v>51675</v>
      </c>
      <c r="C1537" s="96" t="s">
        <v>52503</v>
      </c>
      <c r="D1537" s="98">
        <v>418.92199999999997</v>
      </c>
    </row>
    <row r="1538" spans="1:4" x14ac:dyDescent="0.35">
      <c r="A1538" t="s">
        <v>40177</v>
      </c>
      <c r="B1538" t="s">
        <v>51504</v>
      </c>
      <c r="C1538" s="96" t="s">
        <v>52503</v>
      </c>
      <c r="D1538" s="98">
        <v>587.6982999999999</v>
      </c>
    </row>
    <row r="1539" spans="1:4" x14ac:dyDescent="0.35">
      <c r="A1539" t="s">
        <v>40004</v>
      </c>
      <c r="B1539" t="s">
        <v>51676</v>
      </c>
      <c r="C1539" s="96" t="s">
        <v>52503</v>
      </c>
      <c r="D1539" s="98">
        <v>634.45269999999994</v>
      </c>
    </row>
    <row r="1540" spans="1:4" x14ac:dyDescent="0.35">
      <c r="A1540" t="s">
        <v>14024</v>
      </c>
      <c r="B1540" t="s">
        <v>51505</v>
      </c>
      <c r="C1540" s="96" t="s">
        <v>52503</v>
      </c>
      <c r="D1540" s="98">
        <v>737.37999999999988</v>
      </c>
    </row>
    <row r="1541" spans="1:4" x14ac:dyDescent="0.35">
      <c r="A1541" t="s">
        <v>39972</v>
      </c>
      <c r="B1541" t="s">
        <v>51506</v>
      </c>
      <c r="C1541" s="96" t="s">
        <v>52503</v>
      </c>
      <c r="D1541" s="98">
        <v>343.9443</v>
      </c>
    </row>
    <row r="1542" spans="1:4" x14ac:dyDescent="0.35">
      <c r="A1542" t="s">
        <v>50859</v>
      </c>
      <c r="B1542" t="s">
        <v>51677</v>
      </c>
      <c r="C1542" s="96" t="s">
        <v>52503</v>
      </c>
      <c r="D1542" s="98">
        <v>600.09529999999995</v>
      </c>
    </row>
    <row r="1543" spans="1:4" x14ac:dyDescent="0.35">
      <c r="A1543" t="s">
        <v>13838</v>
      </c>
      <c r="B1543" t="s">
        <v>51678</v>
      </c>
      <c r="C1543" s="96" t="s">
        <v>52503</v>
      </c>
      <c r="D1543" s="98">
        <v>1276.3435999999997</v>
      </c>
    </row>
    <row r="1544" spans="1:4" x14ac:dyDescent="0.35">
      <c r="A1544" t="s">
        <v>13672</v>
      </c>
      <c r="B1544" t="s">
        <v>51679</v>
      </c>
      <c r="C1544" s="96" t="s">
        <v>52503</v>
      </c>
      <c r="D1544" s="98">
        <v>1559.2044999999998</v>
      </c>
    </row>
    <row r="1545" spans="1:4" x14ac:dyDescent="0.35">
      <c r="A1545" t="s">
        <v>50823</v>
      </c>
      <c r="B1545" t="s">
        <v>51559</v>
      </c>
      <c r="C1545" s="96" t="s">
        <v>52503</v>
      </c>
      <c r="D1545" s="98">
        <v>748.00599999999997</v>
      </c>
    </row>
    <row r="1546" spans="1:4" x14ac:dyDescent="0.35">
      <c r="A1546" t="s">
        <v>50824</v>
      </c>
      <c r="B1546" t="s">
        <v>51560</v>
      </c>
      <c r="C1546" s="96" t="s">
        <v>52503</v>
      </c>
      <c r="D1546" s="98">
        <v>748.00599999999997</v>
      </c>
    </row>
    <row r="1547" spans="1:4" x14ac:dyDescent="0.35">
      <c r="A1547" t="s">
        <v>50826</v>
      </c>
      <c r="B1547" t="s">
        <v>51562</v>
      </c>
      <c r="C1547" s="96" t="s">
        <v>52503</v>
      </c>
      <c r="D1547" s="98">
        <v>793.7299999999999</v>
      </c>
    </row>
    <row r="1548" spans="1:4" x14ac:dyDescent="0.35">
      <c r="A1548" t="s">
        <v>50827</v>
      </c>
      <c r="B1548" t="s">
        <v>51563</v>
      </c>
      <c r="C1548" s="96" t="s">
        <v>52503</v>
      </c>
      <c r="D1548" s="98">
        <v>793.7299999999999</v>
      </c>
    </row>
    <row r="1549" spans="1:4" x14ac:dyDescent="0.35">
      <c r="A1549" t="s">
        <v>50828</v>
      </c>
      <c r="B1549" t="s">
        <v>51564</v>
      </c>
      <c r="C1549" s="96" t="s">
        <v>52503</v>
      </c>
      <c r="D1549" s="98">
        <v>823.83699999999988</v>
      </c>
    </row>
    <row r="1550" spans="1:4" x14ac:dyDescent="0.35">
      <c r="A1550" t="s">
        <v>50829</v>
      </c>
      <c r="B1550" t="s">
        <v>51565</v>
      </c>
      <c r="C1550" s="96" t="s">
        <v>52503</v>
      </c>
      <c r="D1550" s="98">
        <v>823.83699999999988</v>
      </c>
    </row>
    <row r="1551" spans="1:4" x14ac:dyDescent="0.35">
      <c r="A1551" t="s">
        <v>50830</v>
      </c>
      <c r="B1551" t="s">
        <v>51566</v>
      </c>
      <c r="C1551" s="96" t="s">
        <v>52503</v>
      </c>
      <c r="D1551" s="98">
        <v>871.58960000000002</v>
      </c>
    </row>
    <row r="1552" spans="1:4" x14ac:dyDescent="0.35">
      <c r="A1552" t="s">
        <v>50831</v>
      </c>
      <c r="B1552" t="s">
        <v>51567</v>
      </c>
      <c r="C1552" s="96" t="s">
        <v>52503</v>
      </c>
      <c r="D1552" s="98">
        <v>871.58960000000002</v>
      </c>
    </row>
    <row r="1553" spans="1:4" x14ac:dyDescent="0.35">
      <c r="A1553" t="s">
        <v>14103</v>
      </c>
      <c r="B1553" t="s">
        <v>51680</v>
      </c>
      <c r="C1553" s="96" t="s">
        <v>52503</v>
      </c>
      <c r="D1553" s="98">
        <v>2229.0450000000001</v>
      </c>
    </row>
    <row r="1554" spans="1:4" x14ac:dyDescent="0.35">
      <c r="A1554" t="s">
        <v>14089</v>
      </c>
      <c r="B1554" t="s">
        <v>51681</v>
      </c>
      <c r="C1554" s="96" t="s">
        <v>52503</v>
      </c>
      <c r="D1554" s="98">
        <v>1768.6332999999997</v>
      </c>
    </row>
    <row r="1555" spans="1:4" x14ac:dyDescent="0.35">
      <c r="A1555" t="s">
        <v>13942</v>
      </c>
      <c r="B1555" t="s">
        <v>51682</v>
      </c>
      <c r="C1555" s="96" t="s">
        <v>52503</v>
      </c>
      <c r="D1555" s="98">
        <v>1745.7551999999998</v>
      </c>
    </row>
    <row r="1556" spans="1:4" x14ac:dyDescent="0.35">
      <c r="A1556" t="s">
        <v>13746</v>
      </c>
      <c r="B1556" t="s">
        <v>51683</v>
      </c>
      <c r="C1556" s="96" t="s">
        <v>52503</v>
      </c>
      <c r="D1556" s="98">
        <v>2119.8064999999997</v>
      </c>
    </row>
    <row r="1557" spans="1:4" x14ac:dyDescent="0.35">
      <c r="A1557" t="s">
        <v>13670</v>
      </c>
      <c r="B1557" t="s">
        <v>51684</v>
      </c>
      <c r="C1557" s="96" t="s">
        <v>52503</v>
      </c>
      <c r="D1557" s="98">
        <v>2333.7915999999996</v>
      </c>
    </row>
    <row r="1558" spans="1:4" x14ac:dyDescent="0.35">
      <c r="A1558" t="s">
        <v>50860</v>
      </c>
      <c r="B1558" t="s">
        <v>51685</v>
      </c>
      <c r="C1558" s="96" t="s">
        <v>52503</v>
      </c>
      <c r="D1558" s="98">
        <v>775.40819999999985</v>
      </c>
    </row>
    <row r="1559" spans="1:4" x14ac:dyDescent="0.35">
      <c r="A1559" t="s">
        <v>50861</v>
      </c>
      <c r="B1559" t="s">
        <v>51686</v>
      </c>
      <c r="C1559" s="96" t="s">
        <v>52503</v>
      </c>
      <c r="D1559" s="98">
        <v>697.82230000000004</v>
      </c>
    </row>
    <row r="1560" spans="1:4" x14ac:dyDescent="0.35">
      <c r="A1560" t="s">
        <v>14053</v>
      </c>
      <c r="B1560" t="s">
        <v>51687</v>
      </c>
      <c r="C1560" s="96" t="s">
        <v>52503</v>
      </c>
      <c r="D1560" s="98">
        <v>361.78309999999999</v>
      </c>
    </row>
    <row r="1561" spans="1:4" x14ac:dyDescent="0.35">
      <c r="A1561" t="s">
        <v>13909</v>
      </c>
      <c r="B1561" t="s">
        <v>51688</v>
      </c>
      <c r="C1561" s="96" t="s">
        <v>52503</v>
      </c>
      <c r="D1561" s="98">
        <v>232.24249999999998</v>
      </c>
    </row>
    <row r="1562" spans="1:4" x14ac:dyDescent="0.35">
      <c r="A1562" t="s">
        <v>14204</v>
      </c>
      <c r="B1562" t="s">
        <v>51689</v>
      </c>
      <c r="C1562" s="96" t="s">
        <v>52503</v>
      </c>
      <c r="D1562" s="98">
        <v>104.97200000000001</v>
      </c>
    </row>
    <row r="1563" spans="1:4" x14ac:dyDescent="0.35">
      <c r="A1563" t="s">
        <v>14070</v>
      </c>
      <c r="B1563" t="s">
        <v>51690</v>
      </c>
      <c r="C1563" s="96" t="s">
        <v>52503</v>
      </c>
      <c r="D1563" s="98">
        <v>103.70009999999999</v>
      </c>
    </row>
    <row r="1564" spans="1:4" x14ac:dyDescent="0.35">
      <c r="A1564" t="s">
        <v>14196</v>
      </c>
      <c r="B1564" t="s">
        <v>51691</v>
      </c>
      <c r="C1564" s="96" t="s">
        <v>52503</v>
      </c>
      <c r="D1564" s="98">
        <v>184.69919999999996</v>
      </c>
    </row>
    <row r="1565" spans="1:4" x14ac:dyDescent="0.35">
      <c r="A1565" t="s">
        <v>13794</v>
      </c>
      <c r="B1565" t="s">
        <v>51519</v>
      </c>
      <c r="C1565" s="96" t="s">
        <v>52503</v>
      </c>
      <c r="D1565" s="98">
        <v>137.47789999999998</v>
      </c>
    </row>
    <row r="1566" spans="1:4" x14ac:dyDescent="0.35">
      <c r="A1566" t="s">
        <v>21685</v>
      </c>
      <c r="B1566" t="s">
        <v>51692</v>
      </c>
      <c r="C1566" s="96" t="s">
        <v>52503</v>
      </c>
      <c r="D1566" s="98">
        <v>139.53870000000001</v>
      </c>
    </row>
    <row r="1567" spans="1:4" x14ac:dyDescent="0.35">
      <c r="A1567" t="s">
        <v>21867</v>
      </c>
      <c r="B1567" t="s">
        <v>51693</v>
      </c>
      <c r="C1567" s="96" t="s">
        <v>52503</v>
      </c>
      <c r="D1567" s="98">
        <v>758.18119999999999</v>
      </c>
    </row>
    <row r="1568" spans="1:4" x14ac:dyDescent="0.35">
      <c r="A1568" t="s">
        <v>26404</v>
      </c>
      <c r="B1568" t="s">
        <v>51694</v>
      </c>
      <c r="C1568" s="96" t="s">
        <v>52503</v>
      </c>
      <c r="D1568" s="98">
        <v>651.14840000000004</v>
      </c>
    </row>
    <row r="1569" spans="1:4" x14ac:dyDescent="0.35">
      <c r="A1569" t="s">
        <v>24645</v>
      </c>
      <c r="B1569" t="s">
        <v>51695</v>
      </c>
      <c r="C1569" s="96" t="s">
        <v>52503</v>
      </c>
      <c r="D1569" s="98">
        <v>474.19329999999991</v>
      </c>
    </row>
    <row r="1570" spans="1:4" x14ac:dyDescent="0.35">
      <c r="A1570" t="s">
        <v>24085</v>
      </c>
      <c r="B1570" t="s">
        <v>51696</v>
      </c>
      <c r="C1570" s="96" t="s">
        <v>52503</v>
      </c>
      <c r="D1570" s="98">
        <v>407.49099999999999</v>
      </c>
    </row>
    <row r="1571" spans="1:4" x14ac:dyDescent="0.35">
      <c r="A1571" t="s">
        <v>19789</v>
      </c>
      <c r="B1571" t="s">
        <v>51697</v>
      </c>
      <c r="C1571" s="96" t="s">
        <v>52503</v>
      </c>
      <c r="D1571" s="98">
        <v>350.07839999999999</v>
      </c>
    </row>
    <row r="1572" spans="1:4" x14ac:dyDescent="0.35">
      <c r="A1572" t="s">
        <v>22158</v>
      </c>
      <c r="B1572" t="s">
        <v>51698</v>
      </c>
      <c r="C1572" s="96" t="s">
        <v>52503</v>
      </c>
      <c r="D1572" s="98">
        <v>439.59440000000001</v>
      </c>
    </row>
    <row r="1573" spans="1:4" x14ac:dyDescent="0.35">
      <c r="A1573" t="s">
        <v>50862</v>
      </c>
      <c r="B1573" t="s">
        <v>51699</v>
      </c>
      <c r="C1573" s="96" t="s">
        <v>52503</v>
      </c>
      <c r="D1573" s="98">
        <v>1644.5827999999999</v>
      </c>
    </row>
    <row r="1574" spans="1:4" x14ac:dyDescent="0.35">
      <c r="A1574" t="s">
        <v>23610</v>
      </c>
      <c r="B1574" t="s">
        <v>51700</v>
      </c>
      <c r="C1574" s="96" t="s">
        <v>52503</v>
      </c>
      <c r="D1574" s="98">
        <v>280.02729999999997</v>
      </c>
    </row>
    <row r="1575" spans="1:4" x14ac:dyDescent="0.35">
      <c r="A1575" t="s">
        <v>37383</v>
      </c>
      <c r="B1575" t="s">
        <v>37384</v>
      </c>
      <c r="C1575" s="96" t="s">
        <v>52503</v>
      </c>
      <c r="D1575" s="98">
        <v>455.77489999999995</v>
      </c>
    </row>
    <row r="1576" spans="1:4" x14ac:dyDescent="0.35">
      <c r="A1576" t="s">
        <v>14040</v>
      </c>
      <c r="B1576" t="s">
        <v>51701</v>
      </c>
      <c r="C1576" s="96" t="s">
        <v>52503</v>
      </c>
      <c r="D1576" s="98">
        <v>202.82779999999997</v>
      </c>
    </row>
    <row r="1577" spans="1:4" x14ac:dyDescent="0.35">
      <c r="A1577" t="s">
        <v>23619</v>
      </c>
      <c r="B1577" t="s">
        <v>51702</v>
      </c>
      <c r="C1577" s="96" t="s">
        <v>52503</v>
      </c>
      <c r="D1577" s="98">
        <v>1.4329000000000001</v>
      </c>
    </row>
    <row r="1578" spans="1:4" x14ac:dyDescent="0.35">
      <c r="A1578" t="s">
        <v>50863</v>
      </c>
      <c r="B1578" t="s">
        <v>51703</v>
      </c>
      <c r="C1578" s="96" t="s">
        <v>52503</v>
      </c>
      <c r="D1578" s="98">
        <v>395.43209999999999</v>
      </c>
    </row>
    <row r="1579" spans="1:4" x14ac:dyDescent="0.35">
      <c r="A1579" t="s">
        <v>14210</v>
      </c>
      <c r="B1579" t="s">
        <v>51704</v>
      </c>
      <c r="C1579" s="96" t="s">
        <v>52503</v>
      </c>
      <c r="D1579" s="98">
        <v>197.386</v>
      </c>
    </row>
    <row r="1580" spans="1:4" x14ac:dyDescent="0.35">
      <c r="A1580" t="s">
        <v>23694</v>
      </c>
      <c r="B1580" t="s">
        <v>8388</v>
      </c>
      <c r="C1580" s="96" t="s">
        <v>52503</v>
      </c>
      <c r="D1580" s="98">
        <v>783.28109999999992</v>
      </c>
    </row>
    <row r="1581" spans="1:4" x14ac:dyDescent="0.35">
      <c r="A1581" t="s">
        <v>22466</v>
      </c>
      <c r="B1581" t="s">
        <v>51705</v>
      </c>
      <c r="C1581" s="96" t="s">
        <v>52503</v>
      </c>
      <c r="D1581" s="98">
        <v>601.04519999999991</v>
      </c>
    </row>
    <row r="1582" spans="1:4" x14ac:dyDescent="0.35">
      <c r="A1582" t="s">
        <v>23493</v>
      </c>
      <c r="B1582" t="s">
        <v>51539</v>
      </c>
      <c r="C1582" s="96" t="s">
        <v>52503</v>
      </c>
      <c r="D1582" s="98">
        <v>421.11159999999995</v>
      </c>
    </row>
    <row r="1583" spans="1:4" x14ac:dyDescent="0.35">
      <c r="A1583" t="s">
        <v>20130</v>
      </c>
      <c r="B1583" t="s">
        <v>51546</v>
      </c>
      <c r="C1583" s="96" t="s">
        <v>52503</v>
      </c>
      <c r="D1583" s="98">
        <v>425.26539999999994</v>
      </c>
    </row>
    <row r="1584" spans="1:4" x14ac:dyDescent="0.35">
      <c r="A1584" t="s">
        <v>13765</v>
      </c>
      <c r="B1584" t="s">
        <v>51553</v>
      </c>
      <c r="C1584" s="96" t="s">
        <v>52503</v>
      </c>
      <c r="D1584" s="98">
        <v>273.7</v>
      </c>
    </row>
    <row r="1585" spans="1:4" x14ac:dyDescent="0.35">
      <c r="A1585" t="s">
        <v>22733</v>
      </c>
      <c r="B1585" t="s">
        <v>51706</v>
      </c>
      <c r="C1585" s="96" t="s">
        <v>52503</v>
      </c>
      <c r="D1585" s="98">
        <v>50.3125</v>
      </c>
    </row>
    <row r="1586" spans="1:4" x14ac:dyDescent="0.35">
      <c r="A1586" t="s">
        <v>31339</v>
      </c>
      <c r="B1586" t="s">
        <v>51675</v>
      </c>
      <c r="C1586" s="96" t="s">
        <v>52503</v>
      </c>
      <c r="D1586" s="98">
        <v>418.92199999999997</v>
      </c>
    </row>
    <row r="1587" spans="1:4" x14ac:dyDescent="0.35">
      <c r="A1587" t="s">
        <v>50832</v>
      </c>
      <c r="B1587" t="s">
        <v>51568</v>
      </c>
      <c r="C1587" s="96" t="s">
        <v>52503</v>
      </c>
      <c r="D1587" s="98">
        <v>357.43609999999995</v>
      </c>
    </row>
    <row r="1588" spans="1:4" x14ac:dyDescent="0.35">
      <c r="A1588" t="s">
        <v>50833</v>
      </c>
      <c r="B1588" t="s">
        <v>51569</v>
      </c>
      <c r="C1588" s="96" t="s">
        <v>52503</v>
      </c>
      <c r="D1588" s="98">
        <v>381.45729999999998</v>
      </c>
    </row>
    <row r="1589" spans="1:4" x14ac:dyDescent="0.35">
      <c r="A1589" t="s">
        <v>50834</v>
      </c>
      <c r="B1589" t="s">
        <v>51570</v>
      </c>
      <c r="C1589" s="96" t="s">
        <v>52503</v>
      </c>
      <c r="D1589" s="98">
        <v>706.74170000000004</v>
      </c>
    </row>
    <row r="1590" spans="1:4" x14ac:dyDescent="0.35">
      <c r="A1590" t="s">
        <v>50835</v>
      </c>
      <c r="B1590" t="s">
        <v>51571</v>
      </c>
      <c r="C1590" s="96" t="s">
        <v>52503</v>
      </c>
      <c r="D1590" s="98">
        <v>706.74170000000004</v>
      </c>
    </row>
    <row r="1591" spans="1:4" x14ac:dyDescent="0.35">
      <c r="A1591" t="s">
        <v>50836</v>
      </c>
      <c r="B1591" t="s">
        <v>51572</v>
      </c>
      <c r="C1591" s="96" t="s">
        <v>52503</v>
      </c>
      <c r="D1591" s="98">
        <v>706.74170000000004</v>
      </c>
    </row>
    <row r="1592" spans="1:4" x14ac:dyDescent="0.35">
      <c r="A1592" t="s">
        <v>50837</v>
      </c>
      <c r="B1592" t="s">
        <v>51573</v>
      </c>
      <c r="C1592" s="96" t="s">
        <v>52503</v>
      </c>
      <c r="D1592" s="98">
        <v>381.45729999999998</v>
      </c>
    </row>
    <row r="1593" spans="1:4" x14ac:dyDescent="0.35">
      <c r="A1593" t="s">
        <v>50838</v>
      </c>
      <c r="B1593" t="s">
        <v>51574</v>
      </c>
      <c r="C1593" s="96" t="s">
        <v>52503</v>
      </c>
      <c r="D1593" s="98">
        <v>381.45729999999998</v>
      </c>
    </row>
    <row r="1594" spans="1:4" x14ac:dyDescent="0.35">
      <c r="A1594" t="s">
        <v>50839</v>
      </c>
      <c r="B1594" t="s">
        <v>51575</v>
      </c>
      <c r="C1594" s="96" t="s">
        <v>52503</v>
      </c>
      <c r="D1594" s="98">
        <v>297.78560000000004</v>
      </c>
    </row>
    <row r="1595" spans="1:4" x14ac:dyDescent="0.35">
      <c r="A1595" t="s">
        <v>50840</v>
      </c>
      <c r="B1595" t="s">
        <v>51576</v>
      </c>
      <c r="C1595" s="96" t="s">
        <v>52503</v>
      </c>
      <c r="D1595" s="98">
        <v>297.78560000000004</v>
      </c>
    </row>
    <row r="1596" spans="1:4" x14ac:dyDescent="0.35">
      <c r="A1596" t="s">
        <v>50841</v>
      </c>
      <c r="B1596" t="s">
        <v>51577</v>
      </c>
      <c r="C1596" s="96" t="s">
        <v>52503</v>
      </c>
      <c r="D1596" s="98">
        <v>6406.1255999999994</v>
      </c>
    </row>
    <row r="1597" spans="1:4" x14ac:dyDescent="0.35">
      <c r="A1597" t="s">
        <v>50842</v>
      </c>
      <c r="B1597" t="s">
        <v>51578</v>
      </c>
      <c r="C1597" s="96" t="s">
        <v>52503</v>
      </c>
      <c r="D1597" s="98">
        <v>6450.4005999999999</v>
      </c>
    </row>
    <row r="1598" spans="1:4" x14ac:dyDescent="0.35">
      <c r="A1598" t="s">
        <v>50843</v>
      </c>
      <c r="B1598" t="s">
        <v>51579</v>
      </c>
      <c r="C1598" s="96" t="s">
        <v>52503</v>
      </c>
      <c r="D1598" s="98">
        <v>1372.6698999999999</v>
      </c>
    </row>
    <row r="1599" spans="1:4" x14ac:dyDescent="0.35">
      <c r="A1599" t="s">
        <v>50844</v>
      </c>
      <c r="B1599" t="s">
        <v>51580</v>
      </c>
      <c r="C1599" s="96" t="s">
        <v>52503</v>
      </c>
      <c r="D1599" s="98">
        <v>1528.6627999999998</v>
      </c>
    </row>
    <row r="1600" spans="1:4" x14ac:dyDescent="0.35">
      <c r="A1600" t="s">
        <v>50845</v>
      </c>
      <c r="B1600" t="s">
        <v>51581</v>
      </c>
      <c r="C1600" s="96" t="s">
        <v>52503</v>
      </c>
      <c r="D1600" s="98">
        <v>1514.5753</v>
      </c>
    </row>
    <row r="1601" spans="1:4" x14ac:dyDescent="0.35">
      <c r="A1601" t="s">
        <v>50846</v>
      </c>
      <c r="B1601" t="s">
        <v>51582</v>
      </c>
      <c r="C1601" s="96" t="s">
        <v>52503</v>
      </c>
      <c r="D1601" s="98">
        <v>357.43609999999995</v>
      </c>
    </row>
    <row r="1602" spans="1:4" x14ac:dyDescent="0.35">
      <c r="A1602" t="s">
        <v>13916</v>
      </c>
      <c r="B1602" t="s">
        <v>51468</v>
      </c>
      <c r="C1602" s="96" t="s">
        <v>52503</v>
      </c>
      <c r="D1602" s="98">
        <v>875.98490000000004</v>
      </c>
    </row>
    <row r="1603" spans="1:4" x14ac:dyDescent="0.35">
      <c r="A1603" t="s">
        <v>13996</v>
      </c>
      <c r="B1603" t="s">
        <v>51470</v>
      </c>
      <c r="C1603" s="96" t="s">
        <v>52503</v>
      </c>
      <c r="D1603" s="98">
        <v>383.59859999999998</v>
      </c>
    </row>
    <row r="1604" spans="1:4" x14ac:dyDescent="0.35">
      <c r="A1604" t="s">
        <v>14113</v>
      </c>
      <c r="B1604" t="s">
        <v>51469</v>
      </c>
      <c r="C1604" s="96" t="s">
        <v>52503</v>
      </c>
      <c r="D1604" s="98">
        <v>238.71469999999999</v>
      </c>
    </row>
    <row r="1605" spans="1:4" x14ac:dyDescent="0.35">
      <c r="A1605" t="s">
        <v>13870</v>
      </c>
      <c r="B1605" t="s">
        <v>51475</v>
      </c>
      <c r="C1605" s="96" t="s">
        <v>52503</v>
      </c>
      <c r="D1605" s="98">
        <v>230.76130000000001</v>
      </c>
    </row>
    <row r="1606" spans="1:4" x14ac:dyDescent="0.35">
      <c r="A1606" t="s">
        <v>39360</v>
      </c>
      <c r="B1606" t="s">
        <v>51499</v>
      </c>
      <c r="C1606" s="96" t="s">
        <v>52503</v>
      </c>
      <c r="D1606" s="98">
        <v>465.48319999999995</v>
      </c>
    </row>
    <row r="1607" spans="1:4" x14ac:dyDescent="0.35">
      <c r="A1607" t="s">
        <v>39206</v>
      </c>
      <c r="B1607" t="s">
        <v>51591</v>
      </c>
      <c r="C1607" s="96" t="s">
        <v>52503</v>
      </c>
      <c r="D1607" s="98">
        <v>191.17139999999998</v>
      </c>
    </row>
    <row r="1608" spans="1:4" x14ac:dyDescent="0.35">
      <c r="A1608" t="s">
        <v>40121</v>
      </c>
      <c r="B1608" t="s">
        <v>51611</v>
      </c>
      <c r="C1608" s="96" t="s">
        <v>52503</v>
      </c>
      <c r="D1608" s="98">
        <v>191.17139999999998</v>
      </c>
    </row>
    <row r="1609" spans="1:4" x14ac:dyDescent="0.35">
      <c r="A1609" t="s">
        <v>40091</v>
      </c>
      <c r="B1609" t="s">
        <v>51491</v>
      </c>
      <c r="C1609" s="96" t="s">
        <v>52503</v>
      </c>
      <c r="D1609" s="98">
        <v>71.371299999999991</v>
      </c>
    </row>
    <row r="1610" spans="1:4" x14ac:dyDescent="0.35">
      <c r="A1610" t="s">
        <v>19864</v>
      </c>
      <c r="B1610" t="s">
        <v>51707</v>
      </c>
      <c r="C1610" s="96" t="s">
        <v>52503</v>
      </c>
      <c r="D1610" s="98">
        <v>307.07529999999997</v>
      </c>
    </row>
    <row r="1611" spans="1:4" x14ac:dyDescent="0.35">
      <c r="A1611" t="s">
        <v>13789</v>
      </c>
      <c r="B1611" t="s">
        <v>51474</v>
      </c>
      <c r="C1611" s="96" t="s">
        <v>52503</v>
      </c>
      <c r="D1611" s="98">
        <v>230.76130000000001</v>
      </c>
    </row>
    <row r="1612" spans="1:4" x14ac:dyDescent="0.35">
      <c r="A1612" t="s">
        <v>50864</v>
      </c>
      <c r="B1612" t="s">
        <v>51708</v>
      </c>
      <c r="C1612" s="96" t="s">
        <v>52503</v>
      </c>
      <c r="D1612" s="98">
        <v>708.17459999999994</v>
      </c>
    </row>
    <row r="1613" spans="1:4" x14ac:dyDescent="0.35">
      <c r="A1613" t="s">
        <v>50865</v>
      </c>
      <c r="B1613" t="s">
        <v>51709</v>
      </c>
      <c r="C1613" s="96" t="s">
        <v>52503</v>
      </c>
      <c r="D1613" s="98">
        <v>666.99079999999992</v>
      </c>
    </row>
    <row r="1614" spans="1:4" x14ac:dyDescent="0.35">
      <c r="A1614" t="s">
        <v>50866</v>
      </c>
      <c r="B1614" t="s">
        <v>51710</v>
      </c>
      <c r="C1614" s="96" t="s">
        <v>52503</v>
      </c>
      <c r="D1614" s="98">
        <v>557.7201</v>
      </c>
    </row>
    <row r="1615" spans="1:4" x14ac:dyDescent="0.35">
      <c r="A1615" t="s">
        <v>50867</v>
      </c>
      <c r="B1615" t="s">
        <v>51711</v>
      </c>
      <c r="C1615" s="96" t="s">
        <v>52503</v>
      </c>
      <c r="D1615" s="98">
        <v>728.02589999999987</v>
      </c>
    </row>
    <row r="1616" spans="1:4" x14ac:dyDescent="0.35">
      <c r="A1616" t="s">
        <v>50868</v>
      </c>
      <c r="B1616" t="s">
        <v>51712</v>
      </c>
      <c r="C1616" s="96" t="s">
        <v>52503</v>
      </c>
      <c r="D1616" s="98">
        <v>1651.7151000000001</v>
      </c>
    </row>
    <row r="1617" spans="1:4" x14ac:dyDescent="0.35">
      <c r="A1617" t="s">
        <v>50869</v>
      </c>
      <c r="B1617" t="s">
        <v>51713</v>
      </c>
      <c r="C1617" s="96" t="s">
        <v>52503</v>
      </c>
      <c r="D1617" s="98">
        <v>1645.5165999999997</v>
      </c>
    </row>
    <row r="1618" spans="1:4" x14ac:dyDescent="0.35">
      <c r="A1618" t="s">
        <v>50870</v>
      </c>
      <c r="B1618" t="s">
        <v>51714</v>
      </c>
      <c r="C1618" s="96" t="s">
        <v>52503</v>
      </c>
      <c r="D1618" s="98">
        <v>714.69510000000002</v>
      </c>
    </row>
    <row r="1619" spans="1:4" x14ac:dyDescent="0.35">
      <c r="A1619" t="s">
        <v>50871</v>
      </c>
      <c r="B1619" t="s">
        <v>51715</v>
      </c>
      <c r="C1619" s="96" t="s">
        <v>52503</v>
      </c>
      <c r="D1619" s="98">
        <v>496.44349999999997</v>
      </c>
    </row>
    <row r="1620" spans="1:4" x14ac:dyDescent="0.35">
      <c r="A1620" t="s">
        <v>50872</v>
      </c>
      <c r="B1620" t="s">
        <v>51716</v>
      </c>
      <c r="C1620" s="96" t="s">
        <v>52503</v>
      </c>
      <c r="D1620" s="98">
        <v>652.51689999999996</v>
      </c>
    </row>
    <row r="1621" spans="1:4" x14ac:dyDescent="0.35">
      <c r="A1621" t="s">
        <v>50873</v>
      </c>
      <c r="B1621" t="s">
        <v>51717</v>
      </c>
      <c r="C1621" s="96" t="s">
        <v>52503</v>
      </c>
      <c r="D1621" s="98">
        <v>496.44349999999997</v>
      </c>
    </row>
    <row r="1622" spans="1:4" x14ac:dyDescent="0.35">
      <c r="A1622" t="s">
        <v>50874</v>
      </c>
      <c r="B1622" t="s">
        <v>51718</v>
      </c>
      <c r="C1622" s="96" t="s">
        <v>52503</v>
      </c>
      <c r="D1622" s="98">
        <v>3704.3523999999998</v>
      </c>
    </row>
    <row r="1623" spans="1:4" x14ac:dyDescent="0.35">
      <c r="A1623" t="s">
        <v>50875</v>
      </c>
      <c r="B1623" t="s">
        <v>51719</v>
      </c>
      <c r="C1623" s="96" t="s">
        <v>52503</v>
      </c>
      <c r="D1623" s="98">
        <v>496.44349999999997</v>
      </c>
    </row>
    <row r="1624" spans="1:4" x14ac:dyDescent="0.35">
      <c r="A1624" t="s">
        <v>50876</v>
      </c>
      <c r="B1624" t="s">
        <v>51720</v>
      </c>
      <c r="C1624" s="96" t="s">
        <v>52503</v>
      </c>
      <c r="D1624" s="98">
        <v>669.71169999999995</v>
      </c>
    </row>
    <row r="1625" spans="1:4" x14ac:dyDescent="0.35">
      <c r="A1625" t="s">
        <v>50877</v>
      </c>
      <c r="B1625" t="s">
        <v>51721</v>
      </c>
      <c r="C1625" s="96" t="s">
        <v>52503</v>
      </c>
      <c r="D1625" s="98">
        <v>1556.4513999999999</v>
      </c>
    </row>
    <row r="1626" spans="1:4" x14ac:dyDescent="0.35">
      <c r="A1626" t="s">
        <v>50878</v>
      </c>
      <c r="B1626" t="s">
        <v>51722</v>
      </c>
      <c r="C1626" s="96" t="s">
        <v>52503</v>
      </c>
      <c r="D1626" s="98">
        <v>1544.3924999999997</v>
      </c>
    </row>
    <row r="1627" spans="1:4" x14ac:dyDescent="0.35">
      <c r="A1627" t="s">
        <v>50879</v>
      </c>
      <c r="B1627" t="s">
        <v>51723</v>
      </c>
      <c r="C1627" s="96" t="s">
        <v>52503</v>
      </c>
      <c r="D1627" s="98">
        <v>369.38229999999999</v>
      </c>
    </row>
    <row r="1628" spans="1:4" x14ac:dyDescent="0.35">
      <c r="A1628" t="s">
        <v>50880</v>
      </c>
      <c r="B1628" t="s">
        <v>51724</v>
      </c>
      <c r="C1628" s="96" t="s">
        <v>52503</v>
      </c>
      <c r="D1628" s="98">
        <v>209.94400000000002</v>
      </c>
    </row>
    <row r="1629" spans="1:4" x14ac:dyDescent="0.35">
      <c r="A1629" t="s">
        <v>50881</v>
      </c>
      <c r="B1629" t="s">
        <v>51725</v>
      </c>
      <c r="C1629" s="96" t="s">
        <v>52503</v>
      </c>
      <c r="D1629" s="98">
        <v>395.94729999999993</v>
      </c>
    </row>
    <row r="1630" spans="1:4" x14ac:dyDescent="0.35">
      <c r="A1630" t="s">
        <v>50882</v>
      </c>
      <c r="B1630" t="s">
        <v>51726</v>
      </c>
      <c r="C1630" s="96" t="s">
        <v>52503</v>
      </c>
      <c r="D1630" s="98">
        <v>553.40530000000001</v>
      </c>
    </row>
    <row r="1631" spans="1:4" x14ac:dyDescent="0.35">
      <c r="A1631" t="s">
        <v>50883</v>
      </c>
      <c r="B1631" t="s">
        <v>51727</v>
      </c>
      <c r="C1631" s="96" t="s">
        <v>52503</v>
      </c>
      <c r="D1631" s="98">
        <v>830.93709999999999</v>
      </c>
    </row>
    <row r="1632" spans="1:4" x14ac:dyDescent="0.35">
      <c r="A1632" t="s">
        <v>50884</v>
      </c>
      <c r="B1632" t="s">
        <v>51728</v>
      </c>
      <c r="C1632" s="96" t="s">
        <v>52503</v>
      </c>
      <c r="D1632" s="98">
        <v>4690.4452000000001</v>
      </c>
    </row>
    <row r="1633" spans="1:4" x14ac:dyDescent="0.35">
      <c r="A1633" t="s">
        <v>50885</v>
      </c>
      <c r="B1633" t="s">
        <v>51729</v>
      </c>
      <c r="C1633" s="96" t="s">
        <v>52503</v>
      </c>
      <c r="D1633" s="98">
        <v>464.91969999999998</v>
      </c>
    </row>
    <row r="1634" spans="1:4" x14ac:dyDescent="0.35">
      <c r="A1634" t="s">
        <v>50886</v>
      </c>
      <c r="B1634" t="s">
        <v>51730</v>
      </c>
      <c r="C1634" s="96" t="s">
        <v>52503</v>
      </c>
      <c r="D1634" s="98">
        <v>291.63539999999995</v>
      </c>
    </row>
    <row r="1635" spans="1:4" x14ac:dyDescent="0.35">
      <c r="A1635" t="s">
        <v>50887</v>
      </c>
      <c r="B1635" t="s">
        <v>51731</v>
      </c>
      <c r="C1635" s="96" t="s">
        <v>52503</v>
      </c>
      <c r="D1635" s="98">
        <v>590.56409999999994</v>
      </c>
    </row>
    <row r="1636" spans="1:4" x14ac:dyDescent="0.35">
      <c r="A1636" t="s">
        <v>50888</v>
      </c>
      <c r="B1636" t="s">
        <v>51732</v>
      </c>
      <c r="C1636" s="96" t="s">
        <v>52503</v>
      </c>
      <c r="D1636" s="98">
        <v>414.0114999999999</v>
      </c>
    </row>
    <row r="1637" spans="1:4" x14ac:dyDescent="0.35">
      <c r="A1637" t="s">
        <v>50889</v>
      </c>
      <c r="B1637" t="s">
        <v>51733</v>
      </c>
      <c r="C1637" s="96" t="s">
        <v>52503</v>
      </c>
      <c r="D1637" s="98">
        <v>407.49099999999999</v>
      </c>
    </row>
    <row r="1638" spans="1:4" x14ac:dyDescent="0.35">
      <c r="A1638" t="s">
        <v>50890</v>
      </c>
      <c r="B1638" t="s">
        <v>51734</v>
      </c>
      <c r="C1638" s="96" t="s">
        <v>52503</v>
      </c>
      <c r="D1638" s="98">
        <v>334.60629999999998</v>
      </c>
    </row>
    <row r="1639" spans="1:4" x14ac:dyDescent="0.35">
      <c r="A1639" t="s">
        <v>50891</v>
      </c>
      <c r="B1639" t="s">
        <v>51735</v>
      </c>
      <c r="C1639" s="96" t="s">
        <v>52503</v>
      </c>
      <c r="D1639" s="98">
        <v>488.21640000000002</v>
      </c>
    </row>
    <row r="1640" spans="1:4" x14ac:dyDescent="0.35">
      <c r="A1640" t="s">
        <v>50892</v>
      </c>
      <c r="B1640" t="s">
        <v>51736</v>
      </c>
      <c r="C1640" s="96" t="s">
        <v>52503</v>
      </c>
      <c r="D1640" s="98">
        <v>513.70269999999994</v>
      </c>
    </row>
    <row r="1641" spans="1:4" x14ac:dyDescent="0.35">
      <c r="A1641" t="s">
        <v>50893</v>
      </c>
      <c r="B1641" t="s">
        <v>51737</v>
      </c>
      <c r="C1641" s="96" t="s">
        <v>52503</v>
      </c>
      <c r="D1641" s="98">
        <v>284.72849999999994</v>
      </c>
    </row>
    <row r="1642" spans="1:4" x14ac:dyDescent="0.35">
      <c r="A1642" t="s">
        <v>50894</v>
      </c>
      <c r="B1642" t="s">
        <v>51738</v>
      </c>
      <c r="C1642" s="96" t="s">
        <v>52503</v>
      </c>
      <c r="D1642" s="98">
        <v>4690.4452000000001</v>
      </c>
    </row>
    <row r="1643" spans="1:4" x14ac:dyDescent="0.35">
      <c r="A1643" t="s">
        <v>50895</v>
      </c>
      <c r="B1643" t="s">
        <v>51739</v>
      </c>
      <c r="C1643" s="96" t="s">
        <v>52503</v>
      </c>
      <c r="D1643" s="98">
        <v>246.13679999999999</v>
      </c>
    </row>
    <row r="1644" spans="1:4" x14ac:dyDescent="0.35">
      <c r="A1644" t="s">
        <v>50896</v>
      </c>
      <c r="B1644" t="s">
        <v>51740</v>
      </c>
      <c r="C1644" s="96" t="s">
        <v>52503</v>
      </c>
      <c r="D1644" s="98">
        <v>4494.2666999999992</v>
      </c>
    </row>
    <row r="1645" spans="1:4" x14ac:dyDescent="0.35">
      <c r="A1645" t="s">
        <v>50897</v>
      </c>
      <c r="B1645" t="s">
        <v>51741</v>
      </c>
      <c r="C1645" s="96" t="s">
        <v>52503</v>
      </c>
      <c r="D1645" s="98">
        <v>4494.2666999999992</v>
      </c>
    </row>
    <row r="1646" spans="1:4" x14ac:dyDescent="0.35">
      <c r="A1646" t="s">
        <v>50898</v>
      </c>
      <c r="B1646" t="s">
        <v>51742</v>
      </c>
      <c r="C1646" s="96" t="s">
        <v>52503</v>
      </c>
      <c r="D1646" s="98">
        <v>4494.2666999999992</v>
      </c>
    </row>
    <row r="1647" spans="1:4" x14ac:dyDescent="0.35">
      <c r="A1647" t="s">
        <v>50899</v>
      </c>
      <c r="B1647" t="s">
        <v>51743</v>
      </c>
      <c r="C1647" s="96" t="s">
        <v>52503</v>
      </c>
      <c r="D1647" s="98">
        <v>3456.8631999999998</v>
      </c>
    </row>
    <row r="1648" spans="1:4" x14ac:dyDescent="0.35">
      <c r="A1648" t="s">
        <v>50900</v>
      </c>
      <c r="B1648" t="s">
        <v>51743</v>
      </c>
      <c r="C1648" s="96" t="s">
        <v>52503</v>
      </c>
      <c r="D1648" s="98">
        <v>3456.8631999999998</v>
      </c>
    </row>
    <row r="1649" spans="1:4" x14ac:dyDescent="0.35">
      <c r="A1649" t="s">
        <v>50901</v>
      </c>
      <c r="B1649" t="s">
        <v>51744</v>
      </c>
      <c r="C1649" s="96" t="s">
        <v>52503</v>
      </c>
      <c r="D1649" s="98">
        <v>3704.1269999999995</v>
      </c>
    </row>
    <row r="1650" spans="1:4" x14ac:dyDescent="0.35">
      <c r="A1650" t="s">
        <v>50902</v>
      </c>
      <c r="B1650" t="s">
        <v>51745</v>
      </c>
      <c r="C1650" s="96" t="s">
        <v>52503</v>
      </c>
      <c r="D1650" s="98">
        <v>4634.9162999999999</v>
      </c>
    </row>
    <row r="1651" spans="1:4" x14ac:dyDescent="0.35">
      <c r="A1651" t="s">
        <v>50903</v>
      </c>
      <c r="B1651" t="s">
        <v>51746</v>
      </c>
      <c r="C1651" s="96" t="s">
        <v>52503</v>
      </c>
      <c r="D1651" s="98">
        <v>5516.5522999999994</v>
      </c>
    </row>
    <row r="1652" spans="1:4" x14ac:dyDescent="0.35">
      <c r="A1652" t="s">
        <v>50904</v>
      </c>
      <c r="B1652" t="s">
        <v>51747</v>
      </c>
      <c r="C1652" s="96" t="s">
        <v>52503</v>
      </c>
      <c r="D1652" s="98">
        <v>4515.2128000000002</v>
      </c>
    </row>
    <row r="1653" spans="1:4" x14ac:dyDescent="0.35">
      <c r="A1653" t="s">
        <v>50905</v>
      </c>
      <c r="B1653" t="s">
        <v>51748</v>
      </c>
      <c r="C1653" s="96" t="s">
        <v>52503</v>
      </c>
      <c r="D1653" s="98">
        <v>4480.3724000000002</v>
      </c>
    </row>
    <row r="1654" spans="1:4" x14ac:dyDescent="0.35">
      <c r="A1654" t="s">
        <v>50906</v>
      </c>
      <c r="B1654" t="s">
        <v>51749</v>
      </c>
      <c r="C1654" s="96" t="s">
        <v>52503</v>
      </c>
      <c r="D1654" s="98">
        <v>3978.0201999999999</v>
      </c>
    </row>
    <row r="1655" spans="1:4" x14ac:dyDescent="0.35">
      <c r="A1655" t="s">
        <v>50907</v>
      </c>
      <c r="B1655" t="s">
        <v>51750</v>
      </c>
      <c r="C1655" s="96" t="s">
        <v>52503</v>
      </c>
      <c r="D1655" s="98">
        <v>4049.8261999999995</v>
      </c>
    </row>
    <row r="1656" spans="1:4" x14ac:dyDescent="0.35">
      <c r="A1656" t="s">
        <v>50908</v>
      </c>
      <c r="B1656" t="s">
        <v>51751</v>
      </c>
      <c r="C1656" s="96" t="s">
        <v>52503</v>
      </c>
      <c r="D1656" s="98">
        <v>4818.3274999999994</v>
      </c>
    </row>
    <row r="1657" spans="1:4" x14ac:dyDescent="0.35">
      <c r="A1657" t="s">
        <v>50909</v>
      </c>
      <c r="B1657" t="s">
        <v>51752</v>
      </c>
      <c r="C1657" s="96" t="s">
        <v>52503</v>
      </c>
      <c r="D1657" s="98">
        <v>4818.3274999999994</v>
      </c>
    </row>
    <row r="1658" spans="1:4" x14ac:dyDescent="0.35">
      <c r="A1658" t="s">
        <v>50910</v>
      </c>
      <c r="B1658" t="s">
        <v>51753</v>
      </c>
      <c r="C1658" s="96" t="s">
        <v>52503</v>
      </c>
      <c r="D1658" s="98">
        <v>3978.0201999999999</v>
      </c>
    </row>
    <row r="1659" spans="1:4" x14ac:dyDescent="0.35">
      <c r="A1659" t="s">
        <v>50911</v>
      </c>
      <c r="B1659" t="s">
        <v>51754</v>
      </c>
      <c r="C1659" s="96" t="s">
        <v>52503</v>
      </c>
      <c r="D1659" s="98">
        <v>4049.8261999999995</v>
      </c>
    </row>
    <row r="1660" spans="1:4" x14ac:dyDescent="0.35">
      <c r="A1660" t="s">
        <v>50912</v>
      </c>
      <c r="B1660" t="s">
        <v>51755</v>
      </c>
      <c r="C1660" s="96" t="s">
        <v>52503</v>
      </c>
      <c r="D1660" s="98">
        <v>6114.7316999999994</v>
      </c>
    </row>
    <row r="1661" spans="1:4" x14ac:dyDescent="0.35">
      <c r="A1661" t="s">
        <v>50913</v>
      </c>
      <c r="B1661" t="s">
        <v>51756</v>
      </c>
      <c r="C1661" s="96" t="s">
        <v>52503</v>
      </c>
      <c r="D1661" s="98">
        <v>5931.4653999999991</v>
      </c>
    </row>
    <row r="1662" spans="1:4" x14ac:dyDescent="0.35">
      <c r="A1662" t="s">
        <v>50914</v>
      </c>
      <c r="B1662" t="s">
        <v>51757</v>
      </c>
      <c r="C1662" s="96" t="s">
        <v>52503</v>
      </c>
      <c r="D1662" s="98">
        <v>5516.5522999999994</v>
      </c>
    </row>
    <row r="1663" spans="1:4" x14ac:dyDescent="0.35">
      <c r="A1663" t="s">
        <v>50915</v>
      </c>
      <c r="B1663" t="s">
        <v>51758</v>
      </c>
      <c r="C1663" s="96" t="s">
        <v>52503</v>
      </c>
      <c r="D1663" s="98">
        <v>6114.7316999999994</v>
      </c>
    </row>
    <row r="1664" spans="1:4" x14ac:dyDescent="0.35">
      <c r="A1664" t="s">
        <v>50916</v>
      </c>
      <c r="B1664" t="s">
        <v>51759</v>
      </c>
      <c r="C1664" s="96" t="s">
        <v>52503</v>
      </c>
      <c r="D1664" s="98">
        <v>4169.8678</v>
      </c>
    </row>
    <row r="1665" spans="1:4" x14ac:dyDescent="0.35">
      <c r="A1665" t="s">
        <v>50917</v>
      </c>
      <c r="B1665" t="s">
        <v>51760</v>
      </c>
      <c r="C1665" s="96" t="s">
        <v>52503</v>
      </c>
      <c r="D1665" s="98">
        <v>3698.0250999999994</v>
      </c>
    </row>
    <row r="1666" spans="1:4" x14ac:dyDescent="0.35">
      <c r="A1666" t="s">
        <v>50918</v>
      </c>
      <c r="B1666" t="s">
        <v>51761</v>
      </c>
      <c r="C1666" s="96" t="s">
        <v>52503</v>
      </c>
      <c r="D1666" s="98">
        <v>3698.0250999999994</v>
      </c>
    </row>
    <row r="1667" spans="1:4" x14ac:dyDescent="0.35">
      <c r="A1667" t="s">
        <v>50919</v>
      </c>
      <c r="B1667" t="s">
        <v>51762</v>
      </c>
      <c r="C1667" s="96" t="s">
        <v>52503</v>
      </c>
      <c r="D1667" s="98">
        <v>4136.7178999999996</v>
      </c>
    </row>
    <row r="1668" spans="1:4" x14ac:dyDescent="0.35">
      <c r="A1668" t="s">
        <v>50920</v>
      </c>
      <c r="B1668" t="s">
        <v>51763</v>
      </c>
      <c r="C1668" s="96" t="s">
        <v>52503</v>
      </c>
      <c r="D1668" s="98">
        <v>4587.8238000000001</v>
      </c>
    </row>
    <row r="1669" spans="1:4" x14ac:dyDescent="0.35">
      <c r="A1669" t="s">
        <v>50921</v>
      </c>
      <c r="B1669" t="s">
        <v>51764</v>
      </c>
      <c r="C1669" s="96" t="s">
        <v>52503</v>
      </c>
      <c r="D1669" s="98">
        <v>3573.4593999999997</v>
      </c>
    </row>
    <row r="1670" spans="1:4" x14ac:dyDescent="0.35">
      <c r="A1670" t="s">
        <v>50922</v>
      </c>
      <c r="B1670" t="s">
        <v>51760</v>
      </c>
      <c r="C1670" s="96" t="s">
        <v>52503</v>
      </c>
      <c r="D1670" s="98">
        <v>3481.6088999999993</v>
      </c>
    </row>
    <row r="1671" spans="1:4" x14ac:dyDescent="0.35">
      <c r="A1671" t="s">
        <v>50923</v>
      </c>
      <c r="B1671" t="s">
        <v>51765</v>
      </c>
      <c r="C1671" s="96" t="s">
        <v>52503</v>
      </c>
      <c r="D1671" s="98">
        <v>6884.4082999999991</v>
      </c>
    </row>
    <row r="1672" spans="1:4" x14ac:dyDescent="0.35">
      <c r="A1672" t="s">
        <v>50924</v>
      </c>
      <c r="B1672" t="s">
        <v>51766</v>
      </c>
      <c r="C1672" s="96" t="s">
        <v>52503</v>
      </c>
      <c r="D1672" s="98">
        <v>3040.0664000000002</v>
      </c>
    </row>
    <row r="1673" spans="1:4" x14ac:dyDescent="0.35">
      <c r="A1673" t="s">
        <v>50925</v>
      </c>
      <c r="B1673" t="s">
        <v>51767</v>
      </c>
      <c r="C1673" s="96" t="s">
        <v>52503</v>
      </c>
      <c r="D1673" s="98">
        <v>3481.6088999999993</v>
      </c>
    </row>
    <row r="1674" spans="1:4" x14ac:dyDescent="0.35">
      <c r="A1674" t="s">
        <v>50926</v>
      </c>
      <c r="B1674" t="s">
        <v>51768</v>
      </c>
      <c r="C1674" s="96" t="s">
        <v>52503</v>
      </c>
      <c r="D1674" s="98">
        <v>5019.3842999999997</v>
      </c>
    </row>
    <row r="1675" spans="1:4" x14ac:dyDescent="0.35">
      <c r="A1675" t="s">
        <v>50927</v>
      </c>
      <c r="B1675" t="s">
        <v>51769</v>
      </c>
      <c r="C1675" s="96" t="s">
        <v>52503</v>
      </c>
      <c r="D1675" s="98">
        <v>5019.3842999999997</v>
      </c>
    </row>
    <row r="1676" spans="1:4" x14ac:dyDescent="0.35">
      <c r="A1676" t="s">
        <v>50928</v>
      </c>
      <c r="B1676" t="s">
        <v>51770</v>
      </c>
      <c r="C1676" s="96" t="s">
        <v>52503</v>
      </c>
      <c r="D1676" s="98">
        <v>4587.8238000000001</v>
      </c>
    </row>
    <row r="1677" spans="1:4" x14ac:dyDescent="0.35">
      <c r="A1677" t="s">
        <v>50929</v>
      </c>
      <c r="B1677" t="s">
        <v>51771</v>
      </c>
      <c r="C1677" s="96" t="s">
        <v>52503</v>
      </c>
      <c r="D1677" s="98">
        <v>2508.0419000000002</v>
      </c>
    </row>
    <row r="1678" spans="1:4" x14ac:dyDescent="0.35">
      <c r="A1678" t="s">
        <v>50930</v>
      </c>
      <c r="B1678" t="s">
        <v>51772</v>
      </c>
      <c r="C1678" s="96" t="s">
        <v>52503</v>
      </c>
      <c r="D1678" s="98">
        <v>1766.6529999999998</v>
      </c>
    </row>
    <row r="1679" spans="1:4" x14ac:dyDescent="0.35">
      <c r="A1679" t="s">
        <v>50931</v>
      </c>
      <c r="B1679" t="s">
        <v>51773</v>
      </c>
      <c r="C1679" s="96" t="s">
        <v>52503</v>
      </c>
      <c r="D1679" s="98">
        <v>4788.6230000000005</v>
      </c>
    </row>
    <row r="1680" spans="1:4" x14ac:dyDescent="0.35">
      <c r="A1680" t="s">
        <v>50932</v>
      </c>
      <c r="B1680" t="s">
        <v>51774</v>
      </c>
      <c r="C1680" s="96" t="s">
        <v>52503</v>
      </c>
      <c r="D1680" s="98">
        <v>3299.1475999999993</v>
      </c>
    </row>
    <row r="1681" spans="1:4" x14ac:dyDescent="0.35">
      <c r="A1681" t="s">
        <v>50933</v>
      </c>
      <c r="B1681" t="s">
        <v>51775</v>
      </c>
      <c r="C1681" s="96" t="s">
        <v>52503</v>
      </c>
      <c r="D1681" s="98">
        <v>3092.9065999999998</v>
      </c>
    </row>
    <row r="1682" spans="1:4" x14ac:dyDescent="0.35">
      <c r="A1682" t="s">
        <v>50934</v>
      </c>
      <c r="B1682" t="s">
        <v>51776</v>
      </c>
      <c r="C1682" s="96" t="s">
        <v>52503</v>
      </c>
      <c r="D1682" s="98">
        <v>5275.7928999999995</v>
      </c>
    </row>
    <row r="1683" spans="1:4" x14ac:dyDescent="0.35">
      <c r="A1683" t="s">
        <v>50935</v>
      </c>
      <c r="B1683" t="s">
        <v>51777</v>
      </c>
      <c r="C1683" s="96" t="s">
        <v>52503</v>
      </c>
      <c r="D1683" s="98">
        <v>3880.4059000000002</v>
      </c>
    </row>
    <row r="1684" spans="1:4" x14ac:dyDescent="0.35">
      <c r="A1684" t="s">
        <v>50936</v>
      </c>
      <c r="B1684" t="s">
        <v>51778</v>
      </c>
      <c r="C1684" s="96" t="s">
        <v>52503</v>
      </c>
      <c r="D1684" s="98">
        <v>2285.2501000000002</v>
      </c>
    </row>
    <row r="1685" spans="1:4" x14ac:dyDescent="0.35">
      <c r="A1685" t="s">
        <v>50937</v>
      </c>
      <c r="B1685" t="s">
        <v>51779</v>
      </c>
      <c r="C1685" s="96" t="s">
        <v>52503</v>
      </c>
      <c r="D1685" s="98">
        <v>2773.1444999999999</v>
      </c>
    </row>
    <row r="1686" spans="1:4" x14ac:dyDescent="0.35">
      <c r="A1686" t="s">
        <v>50938</v>
      </c>
      <c r="B1686" t="s">
        <v>51780</v>
      </c>
      <c r="C1686" s="96" t="s">
        <v>52503</v>
      </c>
      <c r="D1686" s="98">
        <v>2064.1648999999998</v>
      </c>
    </row>
    <row r="1687" spans="1:4" x14ac:dyDescent="0.35">
      <c r="A1687" t="s">
        <v>14186</v>
      </c>
      <c r="B1687" t="s">
        <v>51781</v>
      </c>
      <c r="C1687" s="96" t="s">
        <v>52503</v>
      </c>
      <c r="D1687" s="98">
        <v>1981.1049999999998</v>
      </c>
    </row>
    <row r="1688" spans="1:4" x14ac:dyDescent="0.35">
      <c r="A1688" t="s">
        <v>50939</v>
      </c>
      <c r="B1688" t="s">
        <v>51782</v>
      </c>
      <c r="C1688" s="96" t="s">
        <v>52503</v>
      </c>
      <c r="D1688" s="98">
        <v>3833.1202000000003</v>
      </c>
    </row>
    <row r="1689" spans="1:4" x14ac:dyDescent="0.35">
      <c r="A1689" t="s">
        <v>50940</v>
      </c>
      <c r="B1689" t="s">
        <v>51783</v>
      </c>
      <c r="C1689" s="96" t="s">
        <v>52503</v>
      </c>
      <c r="D1689" s="98">
        <v>3040.3883999999998</v>
      </c>
    </row>
    <row r="1690" spans="1:4" x14ac:dyDescent="0.35">
      <c r="A1690" t="s">
        <v>50941</v>
      </c>
      <c r="B1690" t="s">
        <v>51784</v>
      </c>
      <c r="C1690" s="96" t="s">
        <v>52503</v>
      </c>
      <c r="D1690" s="98">
        <v>2064.3580999999999</v>
      </c>
    </row>
    <row r="1691" spans="1:4" x14ac:dyDescent="0.35">
      <c r="A1691" t="s">
        <v>50942</v>
      </c>
      <c r="B1691" t="s">
        <v>51785</v>
      </c>
      <c r="C1691" s="96" t="s">
        <v>52503</v>
      </c>
      <c r="D1691" s="98">
        <v>3347.7212999999997</v>
      </c>
    </row>
    <row r="1692" spans="1:4" x14ac:dyDescent="0.35">
      <c r="A1692" t="s">
        <v>50943</v>
      </c>
      <c r="B1692" t="s">
        <v>51786</v>
      </c>
      <c r="C1692" s="96" t="s">
        <v>52503</v>
      </c>
      <c r="D1692" s="98">
        <v>2064.3580999999999</v>
      </c>
    </row>
    <row r="1693" spans="1:4" x14ac:dyDescent="0.35">
      <c r="A1693" t="s">
        <v>50944</v>
      </c>
      <c r="B1693" t="s">
        <v>51787</v>
      </c>
      <c r="C1693" s="96" t="s">
        <v>52503</v>
      </c>
      <c r="D1693" s="98">
        <v>2626.8115999999995</v>
      </c>
    </row>
    <row r="1694" spans="1:4" x14ac:dyDescent="0.35">
      <c r="A1694" t="s">
        <v>50945</v>
      </c>
      <c r="B1694" t="s">
        <v>51788</v>
      </c>
      <c r="C1694" s="96" t="s">
        <v>52503</v>
      </c>
      <c r="D1694" s="98">
        <v>2626.8115999999995</v>
      </c>
    </row>
    <row r="1695" spans="1:4" x14ac:dyDescent="0.35">
      <c r="A1695" t="s">
        <v>50946</v>
      </c>
      <c r="B1695" t="s">
        <v>51789</v>
      </c>
      <c r="C1695" s="96" t="s">
        <v>52503</v>
      </c>
      <c r="D1695" s="98">
        <v>2626.8115999999995</v>
      </c>
    </row>
    <row r="1696" spans="1:4" x14ac:dyDescent="0.35">
      <c r="A1696" t="s">
        <v>50947</v>
      </c>
      <c r="B1696" t="s">
        <v>51790</v>
      </c>
      <c r="C1696" s="96" t="s">
        <v>52503</v>
      </c>
      <c r="D1696" s="98">
        <v>2535.9592999999995</v>
      </c>
    </row>
    <row r="1697" spans="1:4" x14ac:dyDescent="0.35">
      <c r="A1697" t="s">
        <v>50948</v>
      </c>
      <c r="B1697" t="s">
        <v>51791</v>
      </c>
      <c r="C1697" s="96" t="s">
        <v>52503</v>
      </c>
      <c r="D1697" s="98">
        <v>2593.3074999999999</v>
      </c>
    </row>
    <row r="1698" spans="1:4" x14ac:dyDescent="0.35">
      <c r="A1698" t="s">
        <v>50949</v>
      </c>
      <c r="B1698" t="s">
        <v>51792</v>
      </c>
      <c r="C1698" s="96" t="s">
        <v>52503</v>
      </c>
      <c r="D1698" s="98">
        <v>3729.7581999999993</v>
      </c>
    </row>
    <row r="1699" spans="1:4" x14ac:dyDescent="0.35">
      <c r="A1699" t="s">
        <v>50950</v>
      </c>
      <c r="B1699" t="s">
        <v>51793</v>
      </c>
      <c r="C1699" s="96" t="s">
        <v>52503</v>
      </c>
      <c r="D1699" s="98">
        <v>2371.9807999999994</v>
      </c>
    </row>
    <row r="1700" spans="1:4" x14ac:dyDescent="0.35">
      <c r="A1700" t="s">
        <v>50951</v>
      </c>
      <c r="B1700" t="s">
        <v>51793</v>
      </c>
      <c r="C1700" s="96" t="s">
        <v>52503</v>
      </c>
      <c r="D1700" s="98">
        <v>2371.9807999999994</v>
      </c>
    </row>
    <row r="1701" spans="1:4" x14ac:dyDescent="0.35">
      <c r="A1701" t="s">
        <v>50952</v>
      </c>
      <c r="B1701" t="s">
        <v>51794</v>
      </c>
      <c r="C1701" s="96" t="s">
        <v>52503</v>
      </c>
      <c r="D1701" s="98">
        <v>1909.8141999999998</v>
      </c>
    </row>
    <row r="1702" spans="1:4" x14ac:dyDescent="0.35">
      <c r="A1702" t="s">
        <v>50953</v>
      </c>
      <c r="B1702" t="s">
        <v>51795</v>
      </c>
      <c r="C1702" s="96" t="s">
        <v>52503</v>
      </c>
      <c r="D1702" s="98">
        <v>2023.7538999999997</v>
      </c>
    </row>
    <row r="1703" spans="1:4" x14ac:dyDescent="0.35">
      <c r="A1703" t="s">
        <v>50954</v>
      </c>
      <c r="B1703" t="s">
        <v>51796</v>
      </c>
      <c r="C1703" s="96" t="s">
        <v>52503</v>
      </c>
      <c r="D1703" s="98">
        <v>2738.7066</v>
      </c>
    </row>
    <row r="1704" spans="1:4" x14ac:dyDescent="0.35">
      <c r="A1704" t="s">
        <v>50955</v>
      </c>
      <c r="B1704" t="s">
        <v>51797</v>
      </c>
      <c r="C1704" s="96" t="s">
        <v>52503</v>
      </c>
      <c r="D1704" s="98">
        <v>2549.0968999999996</v>
      </c>
    </row>
    <row r="1705" spans="1:4" x14ac:dyDescent="0.35">
      <c r="A1705" t="s">
        <v>50956</v>
      </c>
      <c r="B1705" t="s">
        <v>51798</v>
      </c>
      <c r="C1705" s="96" t="s">
        <v>52503</v>
      </c>
      <c r="D1705" s="98">
        <v>2929.1856999999995</v>
      </c>
    </row>
    <row r="1706" spans="1:4" x14ac:dyDescent="0.35">
      <c r="A1706" t="s">
        <v>50957</v>
      </c>
      <c r="B1706" t="s">
        <v>51799</v>
      </c>
      <c r="C1706" s="96" t="s">
        <v>52503</v>
      </c>
      <c r="D1706" s="98">
        <v>3638.8092999999999</v>
      </c>
    </row>
    <row r="1707" spans="1:4" x14ac:dyDescent="0.35">
      <c r="A1707" t="s">
        <v>50958</v>
      </c>
      <c r="B1707" t="s">
        <v>51800</v>
      </c>
      <c r="C1707" s="96" t="s">
        <v>52503</v>
      </c>
      <c r="D1707" s="98">
        <v>2929.1856999999995</v>
      </c>
    </row>
    <row r="1708" spans="1:4" x14ac:dyDescent="0.35">
      <c r="A1708" t="s">
        <v>50959</v>
      </c>
      <c r="B1708" t="s">
        <v>51801</v>
      </c>
      <c r="C1708" s="96" t="s">
        <v>52503</v>
      </c>
      <c r="D1708" s="98">
        <v>2336.1099999999997</v>
      </c>
    </row>
    <row r="1709" spans="1:4" x14ac:dyDescent="0.35">
      <c r="A1709" t="s">
        <v>50960</v>
      </c>
      <c r="B1709" t="s">
        <v>51802</v>
      </c>
      <c r="C1709" s="96" t="s">
        <v>52503</v>
      </c>
      <c r="D1709" s="98">
        <v>3699.5868</v>
      </c>
    </row>
    <row r="1710" spans="1:4" x14ac:dyDescent="0.35">
      <c r="A1710" t="s">
        <v>50961</v>
      </c>
      <c r="B1710" t="s">
        <v>51803</v>
      </c>
      <c r="C1710" s="96" t="s">
        <v>52503</v>
      </c>
      <c r="D1710" s="98">
        <v>2323.0367999999999</v>
      </c>
    </row>
    <row r="1711" spans="1:4" x14ac:dyDescent="0.35">
      <c r="A1711" t="s">
        <v>50962</v>
      </c>
      <c r="B1711" t="s">
        <v>51804</v>
      </c>
      <c r="C1711" s="96" t="s">
        <v>52503</v>
      </c>
      <c r="D1711" s="98">
        <v>2007.4606999999996</v>
      </c>
    </row>
    <row r="1712" spans="1:4" x14ac:dyDescent="0.35">
      <c r="A1712" t="s">
        <v>50963</v>
      </c>
      <c r="B1712" t="s">
        <v>51805</v>
      </c>
      <c r="C1712" s="96" t="s">
        <v>52503</v>
      </c>
      <c r="D1712" s="98">
        <v>2169.9901999999997</v>
      </c>
    </row>
    <row r="1713" spans="1:4" x14ac:dyDescent="0.35">
      <c r="A1713" t="s">
        <v>50964</v>
      </c>
      <c r="B1713" t="s">
        <v>51806</v>
      </c>
      <c r="C1713" s="96" t="s">
        <v>52503</v>
      </c>
      <c r="D1713" s="98">
        <v>1979.6077</v>
      </c>
    </row>
    <row r="1714" spans="1:4" x14ac:dyDescent="0.35">
      <c r="A1714" t="s">
        <v>50965</v>
      </c>
      <c r="B1714" t="s">
        <v>51807</v>
      </c>
      <c r="C1714" s="96" t="s">
        <v>52503</v>
      </c>
      <c r="D1714" s="98">
        <v>2049.3368</v>
      </c>
    </row>
    <row r="1715" spans="1:4" x14ac:dyDescent="0.35">
      <c r="A1715" t="s">
        <v>50966</v>
      </c>
      <c r="B1715" t="s">
        <v>51808</v>
      </c>
      <c r="C1715" s="96" t="s">
        <v>52503</v>
      </c>
      <c r="D1715" s="98">
        <v>1896.9985999999999</v>
      </c>
    </row>
    <row r="1716" spans="1:4" x14ac:dyDescent="0.35">
      <c r="A1716" t="s">
        <v>50967</v>
      </c>
      <c r="B1716" t="s">
        <v>51809</v>
      </c>
      <c r="C1716" s="96" t="s">
        <v>52503</v>
      </c>
      <c r="D1716" s="98">
        <v>2023.7538999999997</v>
      </c>
    </row>
    <row r="1717" spans="1:4" x14ac:dyDescent="0.35">
      <c r="A1717" t="s">
        <v>50968</v>
      </c>
      <c r="B1717" t="s">
        <v>51810</v>
      </c>
      <c r="C1717" s="96" t="s">
        <v>52503</v>
      </c>
      <c r="D1717" s="98">
        <v>3489.6588999999994</v>
      </c>
    </row>
    <row r="1718" spans="1:4" x14ac:dyDescent="0.35">
      <c r="A1718" t="s">
        <v>50969</v>
      </c>
      <c r="B1718" t="s">
        <v>51811</v>
      </c>
      <c r="C1718" s="96" t="s">
        <v>52503</v>
      </c>
      <c r="D1718" s="98">
        <v>3389.694</v>
      </c>
    </row>
    <row r="1719" spans="1:4" x14ac:dyDescent="0.35">
      <c r="A1719" t="s">
        <v>50970</v>
      </c>
      <c r="B1719" t="s">
        <v>51812</v>
      </c>
      <c r="C1719" s="96" t="s">
        <v>52503</v>
      </c>
      <c r="D1719" s="98">
        <v>3099.3143999999993</v>
      </c>
    </row>
    <row r="1720" spans="1:4" x14ac:dyDescent="0.35">
      <c r="A1720" t="s">
        <v>50971</v>
      </c>
      <c r="B1720" t="s">
        <v>51813</v>
      </c>
      <c r="C1720" s="96" t="s">
        <v>52503</v>
      </c>
      <c r="D1720" s="98">
        <v>3653.1705000000002</v>
      </c>
    </row>
    <row r="1721" spans="1:4" x14ac:dyDescent="0.35">
      <c r="A1721" t="s">
        <v>50972</v>
      </c>
      <c r="B1721" t="s">
        <v>51814</v>
      </c>
      <c r="C1721" s="96" t="s">
        <v>52503</v>
      </c>
      <c r="D1721" s="98">
        <v>4023.1484999999998</v>
      </c>
    </row>
    <row r="1722" spans="1:4" x14ac:dyDescent="0.35">
      <c r="A1722" t="s">
        <v>50973</v>
      </c>
      <c r="B1722" t="s">
        <v>51815</v>
      </c>
      <c r="C1722" s="96" t="s">
        <v>52503</v>
      </c>
      <c r="D1722" s="98">
        <v>3489.6588999999994</v>
      </c>
    </row>
    <row r="1723" spans="1:4" x14ac:dyDescent="0.35">
      <c r="A1723" t="s">
        <v>50974</v>
      </c>
      <c r="B1723" t="s">
        <v>51816</v>
      </c>
      <c r="C1723" s="96" t="s">
        <v>52503</v>
      </c>
      <c r="D1723" s="98">
        <v>2323.0367999999999</v>
      </c>
    </row>
    <row r="1724" spans="1:4" x14ac:dyDescent="0.35">
      <c r="A1724" t="s">
        <v>50975</v>
      </c>
      <c r="B1724" t="s">
        <v>51817</v>
      </c>
      <c r="C1724" s="96" t="s">
        <v>52503</v>
      </c>
      <c r="D1724" s="98">
        <v>2175.9955</v>
      </c>
    </row>
    <row r="1725" spans="1:4" x14ac:dyDescent="0.35">
      <c r="A1725" t="s">
        <v>50976</v>
      </c>
      <c r="B1725" t="s">
        <v>51818</v>
      </c>
      <c r="C1725" s="96" t="s">
        <v>52503</v>
      </c>
      <c r="D1725" s="98">
        <v>1896.9985999999999</v>
      </c>
    </row>
    <row r="1726" spans="1:4" x14ac:dyDescent="0.35">
      <c r="A1726" t="s">
        <v>50977</v>
      </c>
      <c r="B1726" t="s">
        <v>51819</v>
      </c>
      <c r="C1726" s="96" t="s">
        <v>52503</v>
      </c>
      <c r="D1726" s="98">
        <v>1889.3832999999997</v>
      </c>
    </row>
    <row r="1727" spans="1:4" x14ac:dyDescent="0.35">
      <c r="A1727" t="s">
        <v>50978</v>
      </c>
      <c r="B1727" t="s">
        <v>51820</v>
      </c>
      <c r="C1727" s="96" t="s">
        <v>52503</v>
      </c>
      <c r="D1727" s="98">
        <v>2543.1237999999998</v>
      </c>
    </row>
    <row r="1728" spans="1:4" x14ac:dyDescent="0.35">
      <c r="A1728" t="s">
        <v>50979</v>
      </c>
      <c r="B1728" t="s">
        <v>51821</v>
      </c>
      <c r="C1728" s="96" t="s">
        <v>52503</v>
      </c>
      <c r="D1728" s="98">
        <v>3819.9503999999993</v>
      </c>
    </row>
    <row r="1729" spans="1:4" x14ac:dyDescent="0.35">
      <c r="A1729" t="s">
        <v>50980</v>
      </c>
      <c r="B1729" t="s">
        <v>51822</v>
      </c>
      <c r="C1729" s="96" t="s">
        <v>52503</v>
      </c>
      <c r="D1729" s="98">
        <v>3626.0581000000002</v>
      </c>
    </row>
    <row r="1730" spans="1:4" x14ac:dyDescent="0.35">
      <c r="A1730" t="s">
        <v>50981</v>
      </c>
      <c r="B1730" t="s">
        <v>51771</v>
      </c>
      <c r="C1730" s="96" t="s">
        <v>52503</v>
      </c>
      <c r="D1730" s="98">
        <v>2758.2197999999999</v>
      </c>
    </row>
    <row r="1731" spans="1:4" x14ac:dyDescent="0.35">
      <c r="A1731" t="s">
        <v>50982</v>
      </c>
      <c r="B1731" t="s">
        <v>51823</v>
      </c>
      <c r="C1731" s="96" t="s">
        <v>52503</v>
      </c>
      <c r="D1731" s="98">
        <v>3189.2973000000002</v>
      </c>
    </row>
    <row r="1732" spans="1:4" x14ac:dyDescent="0.35">
      <c r="A1732" t="s">
        <v>50983</v>
      </c>
      <c r="B1732" t="s">
        <v>51824</v>
      </c>
      <c r="C1732" s="96" t="s">
        <v>52503</v>
      </c>
      <c r="D1732" s="98">
        <v>2567.7406999999998</v>
      </c>
    </row>
    <row r="1733" spans="1:4" x14ac:dyDescent="0.35">
      <c r="A1733" t="s">
        <v>50984</v>
      </c>
      <c r="B1733" t="s">
        <v>51825</v>
      </c>
      <c r="C1733" s="96" t="s">
        <v>52503</v>
      </c>
      <c r="D1733" s="98">
        <v>2845.8842999999997</v>
      </c>
    </row>
    <row r="1734" spans="1:4" x14ac:dyDescent="0.35">
      <c r="A1734" t="s">
        <v>50985</v>
      </c>
      <c r="B1734" t="s">
        <v>51821</v>
      </c>
      <c r="C1734" s="96" t="s">
        <v>52503</v>
      </c>
      <c r="D1734" s="98">
        <v>4024.7906999999996</v>
      </c>
    </row>
    <row r="1735" spans="1:4" x14ac:dyDescent="0.35">
      <c r="A1735" t="s">
        <v>50986</v>
      </c>
      <c r="B1735" t="s">
        <v>51826</v>
      </c>
      <c r="C1735" s="96" t="s">
        <v>52503</v>
      </c>
      <c r="D1735" s="98">
        <v>3237.7743999999998</v>
      </c>
    </row>
    <row r="1736" spans="1:4" x14ac:dyDescent="0.35">
      <c r="A1736" t="s">
        <v>50987</v>
      </c>
      <c r="B1736" t="s">
        <v>51827</v>
      </c>
      <c r="C1736" s="96" t="s">
        <v>52503</v>
      </c>
      <c r="D1736" s="98">
        <v>2845.8842999999997</v>
      </c>
    </row>
    <row r="1737" spans="1:4" x14ac:dyDescent="0.35">
      <c r="A1737" t="s">
        <v>50988</v>
      </c>
      <c r="B1737" t="s">
        <v>51828</v>
      </c>
      <c r="C1737" s="96" t="s">
        <v>52503</v>
      </c>
      <c r="D1737" s="98">
        <v>2845.8842999999997</v>
      </c>
    </row>
    <row r="1738" spans="1:4" x14ac:dyDescent="0.35">
      <c r="A1738" t="s">
        <v>50989</v>
      </c>
      <c r="B1738" t="s">
        <v>51829</v>
      </c>
      <c r="C1738" s="96" t="s">
        <v>52503</v>
      </c>
      <c r="D1738" s="98">
        <v>4006.2112999999999</v>
      </c>
    </row>
    <row r="1739" spans="1:4" x14ac:dyDescent="0.35">
      <c r="A1739" t="s">
        <v>50990</v>
      </c>
      <c r="B1739" t="s">
        <v>51830</v>
      </c>
      <c r="C1739" s="96" t="s">
        <v>52503</v>
      </c>
      <c r="D1739" s="98">
        <v>3589.4466999999991</v>
      </c>
    </row>
    <row r="1740" spans="1:4" x14ac:dyDescent="0.35">
      <c r="A1740" t="s">
        <v>50991</v>
      </c>
      <c r="B1740" t="s">
        <v>51831</v>
      </c>
      <c r="C1740" s="96" t="s">
        <v>52503</v>
      </c>
      <c r="D1740" s="98">
        <v>2961.8687</v>
      </c>
    </row>
    <row r="1741" spans="1:4" x14ac:dyDescent="0.35">
      <c r="A1741" t="s">
        <v>50992</v>
      </c>
      <c r="B1741" t="s">
        <v>51820</v>
      </c>
      <c r="C1741" s="96" t="s">
        <v>52503</v>
      </c>
      <c r="D1741" s="98">
        <v>2751.6026999999999</v>
      </c>
    </row>
    <row r="1742" spans="1:4" x14ac:dyDescent="0.35">
      <c r="A1742" t="s">
        <v>50993</v>
      </c>
      <c r="B1742" t="s">
        <v>51832</v>
      </c>
      <c r="C1742" s="96" t="s">
        <v>52503</v>
      </c>
      <c r="D1742" s="98">
        <v>2961.8687</v>
      </c>
    </row>
    <row r="1743" spans="1:4" x14ac:dyDescent="0.35">
      <c r="A1743" t="s">
        <v>50994</v>
      </c>
      <c r="B1743" t="s">
        <v>51833</v>
      </c>
      <c r="C1743" s="96" t="s">
        <v>52503</v>
      </c>
      <c r="D1743" s="98">
        <v>3055.8926999999999</v>
      </c>
    </row>
    <row r="1744" spans="1:4" x14ac:dyDescent="0.35">
      <c r="A1744" t="s">
        <v>50995</v>
      </c>
      <c r="B1744" t="s">
        <v>51834</v>
      </c>
      <c r="C1744" s="96" t="s">
        <v>52503</v>
      </c>
      <c r="D1744" s="98">
        <v>2682.7912999999994</v>
      </c>
    </row>
    <row r="1745" spans="1:4" x14ac:dyDescent="0.35">
      <c r="A1745" t="s">
        <v>50996</v>
      </c>
      <c r="B1745" t="s">
        <v>51835</v>
      </c>
      <c r="C1745" s="96" t="s">
        <v>52503</v>
      </c>
      <c r="D1745" s="98">
        <v>2322.3606</v>
      </c>
    </row>
    <row r="1746" spans="1:4" x14ac:dyDescent="0.35">
      <c r="A1746" t="s">
        <v>50997</v>
      </c>
      <c r="B1746" t="s">
        <v>51836</v>
      </c>
      <c r="C1746" s="96" t="s">
        <v>52503</v>
      </c>
      <c r="D1746" s="98">
        <v>2322.3606</v>
      </c>
    </row>
    <row r="1747" spans="1:4" x14ac:dyDescent="0.35">
      <c r="A1747" t="s">
        <v>50998</v>
      </c>
      <c r="B1747" t="s">
        <v>51837</v>
      </c>
      <c r="C1747" s="96" t="s">
        <v>52503</v>
      </c>
      <c r="D1747" s="98">
        <v>2183.9649999999997</v>
      </c>
    </row>
    <row r="1748" spans="1:4" x14ac:dyDescent="0.35">
      <c r="A1748" t="s">
        <v>50999</v>
      </c>
      <c r="B1748" t="s">
        <v>51838</v>
      </c>
      <c r="C1748" s="96" t="s">
        <v>52503</v>
      </c>
      <c r="D1748" s="98">
        <v>3546.0893999999994</v>
      </c>
    </row>
    <row r="1749" spans="1:4" x14ac:dyDescent="0.35">
      <c r="A1749" t="s">
        <v>51000</v>
      </c>
      <c r="B1749" t="s">
        <v>51839</v>
      </c>
      <c r="C1749" s="96" t="s">
        <v>52503</v>
      </c>
      <c r="D1749" s="98">
        <v>2183.9649999999997</v>
      </c>
    </row>
    <row r="1750" spans="1:4" x14ac:dyDescent="0.35">
      <c r="A1750" t="s">
        <v>51001</v>
      </c>
      <c r="B1750" t="s">
        <v>51840</v>
      </c>
      <c r="C1750" s="96" t="s">
        <v>52503</v>
      </c>
      <c r="D1750" s="98">
        <v>2016.1224999999999</v>
      </c>
    </row>
    <row r="1751" spans="1:4" x14ac:dyDescent="0.35">
      <c r="A1751" t="s">
        <v>51002</v>
      </c>
      <c r="B1751" t="s">
        <v>51841</v>
      </c>
      <c r="C1751" s="96" t="s">
        <v>52503</v>
      </c>
      <c r="D1751" s="98">
        <v>2016.1224999999999</v>
      </c>
    </row>
    <row r="1752" spans="1:4" x14ac:dyDescent="0.35">
      <c r="A1752" t="s">
        <v>51003</v>
      </c>
      <c r="B1752" t="s">
        <v>51842</v>
      </c>
      <c r="C1752" s="96" t="s">
        <v>52503</v>
      </c>
      <c r="D1752" s="98">
        <v>1916.7854999999997</v>
      </c>
    </row>
    <row r="1753" spans="1:4" x14ac:dyDescent="0.35">
      <c r="A1753" t="s">
        <v>51004</v>
      </c>
      <c r="B1753" t="s">
        <v>51843</v>
      </c>
      <c r="C1753" s="96" t="s">
        <v>52503</v>
      </c>
      <c r="D1753" s="98">
        <v>1909.7820000000002</v>
      </c>
    </row>
    <row r="1754" spans="1:4" x14ac:dyDescent="0.35">
      <c r="A1754" t="s">
        <v>51005</v>
      </c>
      <c r="B1754" t="s">
        <v>51844</v>
      </c>
      <c r="C1754" s="96" t="s">
        <v>52503</v>
      </c>
      <c r="D1754" s="98">
        <v>3095.1123000000002</v>
      </c>
    </row>
    <row r="1755" spans="1:4" x14ac:dyDescent="0.35">
      <c r="A1755" t="s">
        <v>51006</v>
      </c>
      <c r="B1755" t="s">
        <v>51845</v>
      </c>
      <c r="C1755" s="96" t="s">
        <v>52503</v>
      </c>
      <c r="D1755" s="98">
        <v>3095.1123000000002</v>
      </c>
    </row>
    <row r="1756" spans="1:4" x14ac:dyDescent="0.35">
      <c r="A1756" t="s">
        <v>51007</v>
      </c>
      <c r="B1756" t="s">
        <v>51846</v>
      </c>
      <c r="C1756" s="96" t="s">
        <v>52503</v>
      </c>
      <c r="D1756" s="98">
        <v>2626.8759999999997</v>
      </c>
    </row>
    <row r="1757" spans="1:4" x14ac:dyDescent="0.35">
      <c r="A1757" t="s">
        <v>51008</v>
      </c>
      <c r="B1757" t="s">
        <v>51847</v>
      </c>
      <c r="C1757" s="96" t="s">
        <v>52503</v>
      </c>
      <c r="D1757" s="98">
        <v>2827.1760999999997</v>
      </c>
    </row>
    <row r="1758" spans="1:4" x14ac:dyDescent="0.35">
      <c r="A1758" t="s">
        <v>51009</v>
      </c>
      <c r="B1758" t="s">
        <v>51848</v>
      </c>
      <c r="C1758" s="96" t="s">
        <v>52503</v>
      </c>
      <c r="D1758" s="98">
        <v>2171.2459999999996</v>
      </c>
    </row>
    <row r="1759" spans="1:4" x14ac:dyDescent="0.35">
      <c r="A1759" t="s">
        <v>51010</v>
      </c>
      <c r="B1759" t="s">
        <v>51849</v>
      </c>
      <c r="C1759" s="96" t="s">
        <v>52503</v>
      </c>
      <c r="D1759" s="98">
        <v>3678.8982999999998</v>
      </c>
    </row>
    <row r="1760" spans="1:4" x14ac:dyDescent="0.35">
      <c r="A1760" t="s">
        <v>51011</v>
      </c>
      <c r="B1760" t="s">
        <v>51850</v>
      </c>
      <c r="C1760" s="96" t="s">
        <v>52503</v>
      </c>
      <c r="D1760" s="98">
        <v>2273.8995999999997</v>
      </c>
    </row>
    <row r="1761" spans="1:4" x14ac:dyDescent="0.35">
      <c r="A1761" t="s">
        <v>51012</v>
      </c>
      <c r="B1761" t="s">
        <v>51851</v>
      </c>
      <c r="C1761" s="96" t="s">
        <v>52503</v>
      </c>
      <c r="D1761" s="98">
        <v>1697.7288999999998</v>
      </c>
    </row>
    <row r="1762" spans="1:4" x14ac:dyDescent="0.35">
      <c r="A1762" t="s">
        <v>51013</v>
      </c>
      <c r="B1762" t="s">
        <v>51852</v>
      </c>
      <c r="C1762" s="96" t="s">
        <v>52503</v>
      </c>
      <c r="D1762" s="98">
        <v>1787.3415</v>
      </c>
    </row>
    <row r="1763" spans="1:4" x14ac:dyDescent="0.35">
      <c r="A1763" t="s">
        <v>51014</v>
      </c>
      <c r="B1763" t="s">
        <v>51853</v>
      </c>
      <c r="C1763" s="96" t="s">
        <v>52503</v>
      </c>
      <c r="D1763" s="98">
        <v>1857.8595</v>
      </c>
    </row>
    <row r="1764" spans="1:4" x14ac:dyDescent="0.35">
      <c r="A1764" t="s">
        <v>51015</v>
      </c>
      <c r="B1764" t="s">
        <v>51854</v>
      </c>
      <c r="C1764" s="96" t="s">
        <v>52503</v>
      </c>
      <c r="D1764" s="98">
        <v>2273.8995999999997</v>
      </c>
    </row>
    <row r="1765" spans="1:4" x14ac:dyDescent="0.35">
      <c r="A1765" t="s">
        <v>51016</v>
      </c>
      <c r="B1765" t="s">
        <v>51855</v>
      </c>
      <c r="C1765" s="96" t="s">
        <v>52503</v>
      </c>
      <c r="D1765" s="98">
        <v>1857.8595</v>
      </c>
    </row>
    <row r="1766" spans="1:4" x14ac:dyDescent="0.35">
      <c r="A1766" t="s">
        <v>51017</v>
      </c>
      <c r="B1766" t="s">
        <v>51856</v>
      </c>
      <c r="C1766" s="96" t="s">
        <v>52503</v>
      </c>
      <c r="D1766" s="98">
        <v>1852.3371999999997</v>
      </c>
    </row>
    <row r="1767" spans="1:4" x14ac:dyDescent="0.35">
      <c r="A1767" t="s">
        <v>51018</v>
      </c>
      <c r="B1767" t="s">
        <v>51857</v>
      </c>
      <c r="C1767" s="96" t="s">
        <v>52503</v>
      </c>
      <c r="D1767" s="98">
        <v>2252.1162999999997</v>
      </c>
    </row>
    <row r="1768" spans="1:4" x14ac:dyDescent="0.35">
      <c r="A1768" t="s">
        <v>51019</v>
      </c>
      <c r="B1768" t="s">
        <v>51858</v>
      </c>
      <c r="C1768" s="96" t="s">
        <v>52503</v>
      </c>
      <c r="D1768" s="98">
        <v>1839.3928000000001</v>
      </c>
    </row>
    <row r="1769" spans="1:4" x14ac:dyDescent="0.35">
      <c r="A1769" t="s">
        <v>51020</v>
      </c>
      <c r="B1769" t="s">
        <v>51859</v>
      </c>
      <c r="C1769" s="96" t="s">
        <v>52503</v>
      </c>
      <c r="D1769" s="98">
        <v>2252.1162999999997</v>
      </c>
    </row>
    <row r="1770" spans="1:4" x14ac:dyDescent="0.35">
      <c r="A1770" t="s">
        <v>51021</v>
      </c>
      <c r="B1770" t="s">
        <v>51860</v>
      </c>
      <c r="C1770" s="96" t="s">
        <v>52503</v>
      </c>
      <c r="D1770" s="98">
        <v>4189.171699999999</v>
      </c>
    </row>
    <row r="1771" spans="1:4" x14ac:dyDescent="0.35">
      <c r="A1771" t="s">
        <v>51022</v>
      </c>
      <c r="B1771" t="s">
        <v>51861</v>
      </c>
      <c r="C1771" s="96" t="s">
        <v>52503</v>
      </c>
      <c r="D1771" s="98">
        <v>3024.6908999999996</v>
      </c>
    </row>
    <row r="1772" spans="1:4" x14ac:dyDescent="0.35">
      <c r="A1772" t="s">
        <v>51023</v>
      </c>
      <c r="B1772" t="s">
        <v>51862</v>
      </c>
      <c r="C1772" s="96" t="s">
        <v>52503</v>
      </c>
      <c r="D1772" s="98">
        <v>3024.6908999999996</v>
      </c>
    </row>
    <row r="1773" spans="1:4" x14ac:dyDescent="0.35">
      <c r="A1773" t="s">
        <v>51024</v>
      </c>
      <c r="B1773" t="s">
        <v>51863</v>
      </c>
      <c r="C1773" s="96" t="s">
        <v>52503</v>
      </c>
      <c r="D1773" s="98">
        <v>3000.5248000000001</v>
      </c>
    </row>
    <row r="1774" spans="1:4" x14ac:dyDescent="0.35">
      <c r="A1774" t="s">
        <v>51025</v>
      </c>
      <c r="B1774" t="s">
        <v>51864</v>
      </c>
      <c r="C1774" s="96" t="s">
        <v>52503</v>
      </c>
      <c r="D1774" s="98">
        <v>1907.8338999999999</v>
      </c>
    </row>
    <row r="1775" spans="1:4" x14ac:dyDescent="0.35">
      <c r="A1775" t="s">
        <v>51026</v>
      </c>
      <c r="B1775" t="s">
        <v>51865</v>
      </c>
      <c r="C1775" s="96" t="s">
        <v>52503</v>
      </c>
      <c r="D1775" s="98">
        <v>2405.4848999999995</v>
      </c>
    </row>
    <row r="1776" spans="1:4" x14ac:dyDescent="0.35">
      <c r="A1776" t="s">
        <v>51027</v>
      </c>
      <c r="B1776" t="s">
        <v>51866</v>
      </c>
      <c r="C1776" s="96" t="s">
        <v>52503</v>
      </c>
      <c r="D1776" s="98">
        <v>2414.0822999999996</v>
      </c>
    </row>
    <row r="1777" spans="1:4" x14ac:dyDescent="0.35">
      <c r="A1777" t="s">
        <v>51028</v>
      </c>
      <c r="B1777" t="s">
        <v>51867</v>
      </c>
      <c r="C1777" s="96" t="s">
        <v>52503</v>
      </c>
      <c r="D1777" s="98">
        <v>2337.9292999999998</v>
      </c>
    </row>
    <row r="1778" spans="1:4" x14ac:dyDescent="0.35">
      <c r="A1778" t="s">
        <v>51029</v>
      </c>
      <c r="B1778" t="s">
        <v>51868</v>
      </c>
      <c r="C1778" s="96" t="s">
        <v>52503</v>
      </c>
      <c r="D1778" s="98">
        <v>2647.3390999999997</v>
      </c>
    </row>
    <row r="1779" spans="1:4" x14ac:dyDescent="0.35">
      <c r="A1779" t="s">
        <v>51030</v>
      </c>
      <c r="B1779" t="s">
        <v>51869</v>
      </c>
      <c r="C1779" s="96" t="s">
        <v>52503</v>
      </c>
      <c r="D1779" s="98">
        <v>5149.4078999999992</v>
      </c>
    </row>
    <row r="1780" spans="1:4" x14ac:dyDescent="0.35">
      <c r="A1780" t="s">
        <v>51031</v>
      </c>
      <c r="B1780" t="s">
        <v>51870</v>
      </c>
      <c r="C1780" s="96" t="s">
        <v>52503</v>
      </c>
      <c r="D1780" s="98">
        <v>1987.6254999999999</v>
      </c>
    </row>
    <row r="1781" spans="1:4" x14ac:dyDescent="0.35">
      <c r="A1781" t="s">
        <v>51032</v>
      </c>
      <c r="B1781" t="s">
        <v>51871</v>
      </c>
      <c r="C1781" s="96" t="s">
        <v>52503</v>
      </c>
      <c r="D1781" s="98">
        <v>2394.7784000000001</v>
      </c>
    </row>
    <row r="1782" spans="1:4" x14ac:dyDescent="0.35">
      <c r="A1782" t="s">
        <v>51033</v>
      </c>
      <c r="B1782" t="s">
        <v>51872</v>
      </c>
      <c r="C1782" s="96" t="s">
        <v>52503</v>
      </c>
      <c r="D1782" s="98">
        <v>1928.0071999999998</v>
      </c>
    </row>
    <row r="1783" spans="1:4" x14ac:dyDescent="0.35">
      <c r="A1783" t="s">
        <v>51034</v>
      </c>
      <c r="B1783" t="s">
        <v>51873</v>
      </c>
      <c r="C1783" s="96" t="s">
        <v>52503</v>
      </c>
      <c r="D1783" s="98">
        <v>2896.1645999999996</v>
      </c>
    </row>
    <row r="1784" spans="1:4" x14ac:dyDescent="0.35">
      <c r="A1784" t="s">
        <v>51035</v>
      </c>
      <c r="B1784" t="s">
        <v>51874</v>
      </c>
      <c r="C1784" s="96" t="s">
        <v>52503</v>
      </c>
      <c r="D1784" s="98">
        <v>2166.2871999999998</v>
      </c>
    </row>
    <row r="1785" spans="1:4" x14ac:dyDescent="0.35">
      <c r="A1785" t="s">
        <v>51036</v>
      </c>
      <c r="B1785" t="s">
        <v>51875</v>
      </c>
      <c r="C1785" s="96" t="s">
        <v>52503</v>
      </c>
      <c r="D1785" s="98">
        <v>2166.2871999999998</v>
      </c>
    </row>
    <row r="1786" spans="1:4" x14ac:dyDescent="0.35">
      <c r="A1786" t="s">
        <v>51037</v>
      </c>
      <c r="B1786" t="s">
        <v>51876</v>
      </c>
      <c r="C1786" s="96" t="s">
        <v>52503</v>
      </c>
      <c r="D1786" s="98">
        <v>2151.3141999999998</v>
      </c>
    </row>
    <row r="1787" spans="1:4" x14ac:dyDescent="0.35">
      <c r="A1787" t="s">
        <v>51038</v>
      </c>
      <c r="B1787" t="s">
        <v>51877</v>
      </c>
      <c r="C1787" s="96" t="s">
        <v>52503</v>
      </c>
      <c r="D1787" s="98">
        <v>4093.0708</v>
      </c>
    </row>
    <row r="1788" spans="1:4" x14ac:dyDescent="0.35">
      <c r="A1788" t="s">
        <v>51039</v>
      </c>
      <c r="B1788" t="s">
        <v>51878</v>
      </c>
      <c r="C1788" s="96" t="s">
        <v>52503</v>
      </c>
      <c r="D1788" s="98">
        <v>4093.0708</v>
      </c>
    </row>
    <row r="1789" spans="1:4" x14ac:dyDescent="0.35">
      <c r="A1789" t="s">
        <v>51040</v>
      </c>
      <c r="B1789" t="s">
        <v>51879</v>
      </c>
      <c r="C1789" s="96" t="s">
        <v>52503</v>
      </c>
      <c r="D1789" s="98">
        <v>4093.0708</v>
      </c>
    </row>
    <row r="1790" spans="1:4" x14ac:dyDescent="0.35">
      <c r="A1790" t="s">
        <v>51041</v>
      </c>
      <c r="B1790" t="s">
        <v>51880</v>
      </c>
      <c r="C1790" s="96" t="s">
        <v>52503</v>
      </c>
      <c r="D1790" s="98">
        <v>4093.0708</v>
      </c>
    </row>
    <row r="1791" spans="1:4" x14ac:dyDescent="0.35">
      <c r="A1791" t="s">
        <v>51042</v>
      </c>
      <c r="B1791" t="s">
        <v>51881</v>
      </c>
      <c r="C1791" s="96" t="s">
        <v>52503</v>
      </c>
      <c r="D1791" s="98">
        <v>3762.248</v>
      </c>
    </row>
    <row r="1792" spans="1:4" x14ac:dyDescent="0.35">
      <c r="A1792" t="s">
        <v>51043</v>
      </c>
      <c r="B1792" t="s">
        <v>51882</v>
      </c>
      <c r="C1792" s="96" t="s">
        <v>52503</v>
      </c>
      <c r="D1792" s="98">
        <v>2499.4444999999996</v>
      </c>
    </row>
    <row r="1793" spans="1:4" x14ac:dyDescent="0.35">
      <c r="A1793" t="s">
        <v>51044</v>
      </c>
      <c r="B1793" t="s">
        <v>51883</v>
      </c>
      <c r="C1793" s="96" t="s">
        <v>52503</v>
      </c>
      <c r="D1793" s="98">
        <v>2357.8449999999998</v>
      </c>
    </row>
    <row r="1794" spans="1:4" x14ac:dyDescent="0.35">
      <c r="A1794" t="s">
        <v>51045</v>
      </c>
      <c r="B1794" t="s">
        <v>51884</v>
      </c>
      <c r="C1794" s="96" t="s">
        <v>52503</v>
      </c>
      <c r="D1794" s="98">
        <v>1844.1423</v>
      </c>
    </row>
    <row r="1795" spans="1:4" x14ac:dyDescent="0.35">
      <c r="A1795" t="s">
        <v>51046</v>
      </c>
      <c r="B1795" t="s">
        <v>51885</v>
      </c>
      <c r="C1795" s="96" t="s">
        <v>52503</v>
      </c>
      <c r="D1795" s="98">
        <v>1860.194</v>
      </c>
    </row>
    <row r="1796" spans="1:4" x14ac:dyDescent="0.35">
      <c r="A1796" t="s">
        <v>51047</v>
      </c>
      <c r="B1796" t="s">
        <v>51886</v>
      </c>
      <c r="C1796" s="96" t="s">
        <v>52503</v>
      </c>
      <c r="D1796" s="98">
        <v>2501.1671999999999</v>
      </c>
    </row>
    <row r="1797" spans="1:4" x14ac:dyDescent="0.35">
      <c r="A1797" t="s">
        <v>51048</v>
      </c>
      <c r="B1797" t="s">
        <v>51887</v>
      </c>
      <c r="C1797" s="96" t="s">
        <v>52503</v>
      </c>
      <c r="D1797" s="98">
        <v>2789.9690000000001</v>
      </c>
    </row>
    <row r="1798" spans="1:4" x14ac:dyDescent="0.35">
      <c r="A1798" t="s">
        <v>51049</v>
      </c>
      <c r="B1798" t="s">
        <v>51888</v>
      </c>
      <c r="C1798" s="96" t="s">
        <v>52503</v>
      </c>
      <c r="D1798" s="98">
        <v>1860.2583999999999</v>
      </c>
    </row>
    <row r="1799" spans="1:4" x14ac:dyDescent="0.35">
      <c r="A1799" t="s">
        <v>51050</v>
      </c>
      <c r="B1799" t="s">
        <v>51889</v>
      </c>
      <c r="C1799" s="96" t="s">
        <v>52503</v>
      </c>
      <c r="D1799" s="98">
        <v>1860.2583999999999</v>
      </c>
    </row>
    <row r="1800" spans="1:4" x14ac:dyDescent="0.35">
      <c r="A1800" t="s">
        <v>51051</v>
      </c>
      <c r="B1800" t="s">
        <v>51890</v>
      </c>
      <c r="C1800" s="96" t="s">
        <v>52503</v>
      </c>
      <c r="D1800" s="98">
        <v>1619.2413999999999</v>
      </c>
    </row>
    <row r="1801" spans="1:4" x14ac:dyDescent="0.35">
      <c r="A1801" t="s">
        <v>51052</v>
      </c>
      <c r="B1801" t="s">
        <v>51891</v>
      </c>
      <c r="C1801" s="96" t="s">
        <v>52503</v>
      </c>
      <c r="D1801" s="98">
        <v>2294.2338999999997</v>
      </c>
    </row>
    <row r="1802" spans="1:4" x14ac:dyDescent="0.35">
      <c r="A1802" t="s">
        <v>51053</v>
      </c>
      <c r="B1802" t="s">
        <v>51892</v>
      </c>
      <c r="C1802" s="96" t="s">
        <v>52503</v>
      </c>
      <c r="D1802" s="98">
        <v>2754.8226999999997</v>
      </c>
    </row>
    <row r="1803" spans="1:4" x14ac:dyDescent="0.35">
      <c r="A1803" t="s">
        <v>51054</v>
      </c>
      <c r="B1803" t="s">
        <v>51893</v>
      </c>
      <c r="C1803" s="96" t="s">
        <v>52503</v>
      </c>
      <c r="D1803" s="98">
        <v>2102.6277999999998</v>
      </c>
    </row>
    <row r="1804" spans="1:4" x14ac:dyDescent="0.35">
      <c r="A1804" t="s">
        <v>51055</v>
      </c>
      <c r="B1804" t="s">
        <v>51894</v>
      </c>
      <c r="C1804" s="96" t="s">
        <v>52503</v>
      </c>
      <c r="D1804" s="98">
        <v>2820.72</v>
      </c>
    </row>
    <row r="1805" spans="1:4" x14ac:dyDescent="0.35">
      <c r="A1805" t="s">
        <v>51056</v>
      </c>
      <c r="B1805" t="s">
        <v>51895</v>
      </c>
      <c r="C1805" s="96" t="s">
        <v>52503</v>
      </c>
      <c r="D1805" s="98">
        <v>3693.2272999999996</v>
      </c>
    </row>
    <row r="1806" spans="1:4" x14ac:dyDescent="0.35">
      <c r="A1806" t="s">
        <v>51057</v>
      </c>
      <c r="B1806" t="s">
        <v>51896</v>
      </c>
      <c r="C1806" s="96" t="s">
        <v>52503</v>
      </c>
      <c r="D1806" s="98">
        <v>2086.0931</v>
      </c>
    </row>
    <row r="1807" spans="1:4" x14ac:dyDescent="0.35">
      <c r="A1807" t="s">
        <v>51058</v>
      </c>
      <c r="B1807" t="s">
        <v>51897</v>
      </c>
      <c r="C1807" s="96" t="s">
        <v>52503</v>
      </c>
      <c r="D1807" s="98">
        <v>2872.4170999999997</v>
      </c>
    </row>
    <row r="1808" spans="1:4" x14ac:dyDescent="0.35">
      <c r="A1808" t="s">
        <v>51059</v>
      </c>
      <c r="B1808" t="s">
        <v>51898</v>
      </c>
      <c r="C1808" s="96" t="s">
        <v>52503</v>
      </c>
      <c r="D1808" s="98">
        <v>6012.061999999999</v>
      </c>
    </row>
    <row r="1809" spans="1:4" x14ac:dyDescent="0.35">
      <c r="A1809" t="s">
        <v>51060</v>
      </c>
      <c r="B1809" t="s">
        <v>51899</v>
      </c>
      <c r="C1809" s="96" t="s">
        <v>52503</v>
      </c>
      <c r="D1809" s="98">
        <v>3405.3271</v>
      </c>
    </row>
    <row r="1810" spans="1:4" x14ac:dyDescent="0.35">
      <c r="A1810" t="s">
        <v>51061</v>
      </c>
      <c r="B1810" t="s">
        <v>51900</v>
      </c>
      <c r="C1810" s="96" t="s">
        <v>52503</v>
      </c>
      <c r="D1810" s="98">
        <v>4170.4795999999997</v>
      </c>
    </row>
    <row r="1811" spans="1:4" x14ac:dyDescent="0.35">
      <c r="A1811" t="s">
        <v>51062</v>
      </c>
      <c r="B1811" t="s">
        <v>51901</v>
      </c>
      <c r="C1811" s="96" t="s">
        <v>52503</v>
      </c>
      <c r="D1811" s="98">
        <v>2753.4219999999996</v>
      </c>
    </row>
    <row r="1812" spans="1:4" x14ac:dyDescent="0.35">
      <c r="A1812" t="s">
        <v>51063</v>
      </c>
      <c r="B1812" t="s">
        <v>51902</v>
      </c>
      <c r="C1812" s="96" t="s">
        <v>52503</v>
      </c>
      <c r="D1812" s="98">
        <v>3924.4715999999999</v>
      </c>
    </row>
    <row r="1813" spans="1:4" x14ac:dyDescent="0.35">
      <c r="A1813" t="s">
        <v>51064</v>
      </c>
      <c r="B1813" t="s">
        <v>51903</v>
      </c>
      <c r="C1813" s="96" t="s">
        <v>52503</v>
      </c>
      <c r="D1813" s="98">
        <v>3035.9126000000001</v>
      </c>
    </row>
    <row r="1814" spans="1:4" x14ac:dyDescent="0.35">
      <c r="A1814" t="s">
        <v>51065</v>
      </c>
      <c r="B1814" t="s">
        <v>51903</v>
      </c>
      <c r="C1814" s="96" t="s">
        <v>52503</v>
      </c>
      <c r="D1814" s="98">
        <v>4498.2433999999994</v>
      </c>
    </row>
    <row r="1815" spans="1:4" x14ac:dyDescent="0.35">
      <c r="A1815" t="s">
        <v>51066</v>
      </c>
      <c r="B1815" t="s">
        <v>51904</v>
      </c>
      <c r="C1815" s="96" t="s">
        <v>52503</v>
      </c>
      <c r="D1815" s="98">
        <v>2837.4317999999998</v>
      </c>
    </row>
    <row r="1816" spans="1:4" x14ac:dyDescent="0.35">
      <c r="A1816" t="s">
        <v>51067</v>
      </c>
      <c r="B1816" t="s">
        <v>51905</v>
      </c>
      <c r="C1816" s="96" t="s">
        <v>52503</v>
      </c>
      <c r="D1816" s="98">
        <v>2031.6268</v>
      </c>
    </row>
    <row r="1817" spans="1:4" x14ac:dyDescent="0.35">
      <c r="A1817" t="s">
        <v>51068</v>
      </c>
      <c r="B1817" t="s">
        <v>51906</v>
      </c>
      <c r="C1817" s="96" t="s">
        <v>52503</v>
      </c>
      <c r="D1817" s="98">
        <v>2021.999</v>
      </c>
    </row>
    <row r="1818" spans="1:4" x14ac:dyDescent="0.35">
      <c r="A1818" t="s">
        <v>51069</v>
      </c>
      <c r="B1818" t="s">
        <v>51907</v>
      </c>
      <c r="C1818" s="96" t="s">
        <v>52503</v>
      </c>
      <c r="D1818" s="98">
        <v>6012.061999999999</v>
      </c>
    </row>
    <row r="1819" spans="1:4" x14ac:dyDescent="0.35">
      <c r="A1819" t="s">
        <v>51070</v>
      </c>
      <c r="B1819" t="s">
        <v>51908</v>
      </c>
      <c r="C1819" s="96" t="s">
        <v>52503</v>
      </c>
      <c r="D1819" s="98">
        <v>2021.999</v>
      </c>
    </row>
    <row r="1820" spans="1:4" x14ac:dyDescent="0.35">
      <c r="A1820" t="s">
        <v>51071</v>
      </c>
      <c r="B1820" t="s">
        <v>51909</v>
      </c>
      <c r="C1820" s="96" t="s">
        <v>52503</v>
      </c>
      <c r="D1820" s="98">
        <v>2276.0086999999999</v>
      </c>
    </row>
    <row r="1821" spans="1:4" x14ac:dyDescent="0.35">
      <c r="A1821" t="s">
        <v>51072</v>
      </c>
      <c r="B1821" t="s">
        <v>51910</v>
      </c>
      <c r="C1821" s="96" t="s">
        <v>52503</v>
      </c>
      <c r="D1821" s="98">
        <v>2228.4654</v>
      </c>
    </row>
    <row r="1822" spans="1:4" x14ac:dyDescent="0.35">
      <c r="A1822" t="s">
        <v>51073</v>
      </c>
      <c r="B1822" t="s">
        <v>51911</v>
      </c>
      <c r="C1822" s="96" t="s">
        <v>52503</v>
      </c>
      <c r="D1822" s="98">
        <v>1905.0807999999997</v>
      </c>
    </row>
    <row r="1823" spans="1:4" x14ac:dyDescent="0.35">
      <c r="A1823" t="s">
        <v>51074</v>
      </c>
      <c r="B1823" t="s">
        <v>51912</v>
      </c>
      <c r="C1823" s="96" t="s">
        <v>52503</v>
      </c>
      <c r="D1823" s="98">
        <v>2080.12</v>
      </c>
    </row>
    <row r="1824" spans="1:4" x14ac:dyDescent="0.35">
      <c r="A1824" t="s">
        <v>51075</v>
      </c>
      <c r="B1824" t="s">
        <v>51913</v>
      </c>
      <c r="C1824" s="96" t="s">
        <v>52503</v>
      </c>
      <c r="D1824" s="98">
        <v>3209.4384</v>
      </c>
    </row>
    <row r="1825" spans="1:4" x14ac:dyDescent="0.35">
      <c r="A1825" t="s">
        <v>51076</v>
      </c>
      <c r="B1825" t="s">
        <v>51914</v>
      </c>
      <c r="C1825" s="96" t="s">
        <v>52503</v>
      </c>
      <c r="D1825" s="98">
        <v>3209.4384</v>
      </c>
    </row>
    <row r="1826" spans="1:4" x14ac:dyDescent="0.35">
      <c r="A1826" t="s">
        <v>51077</v>
      </c>
      <c r="B1826" t="s">
        <v>51915</v>
      </c>
      <c r="C1826" s="96" t="s">
        <v>52503</v>
      </c>
      <c r="D1826" s="98">
        <v>447.45120000000003</v>
      </c>
    </row>
    <row r="1827" spans="1:4" x14ac:dyDescent="0.35">
      <c r="A1827" t="s">
        <v>51078</v>
      </c>
      <c r="B1827" t="s">
        <v>51916</v>
      </c>
      <c r="C1827" s="96" t="s">
        <v>52503</v>
      </c>
      <c r="D1827" s="98">
        <v>581.12949999999989</v>
      </c>
    </row>
    <row r="1828" spans="1:4" x14ac:dyDescent="0.35">
      <c r="A1828" t="s">
        <v>51079</v>
      </c>
      <c r="B1828" t="s">
        <v>51917</v>
      </c>
      <c r="C1828" s="96" t="s">
        <v>52503</v>
      </c>
      <c r="D1828" s="98">
        <v>700.51099999999997</v>
      </c>
    </row>
    <row r="1829" spans="1:4" x14ac:dyDescent="0.35">
      <c r="A1829" t="s">
        <v>51080</v>
      </c>
      <c r="B1829" t="s">
        <v>51918</v>
      </c>
      <c r="C1829" s="96" t="s">
        <v>52503</v>
      </c>
      <c r="D1829" s="98">
        <v>3927.9491999999996</v>
      </c>
    </row>
    <row r="1830" spans="1:4" x14ac:dyDescent="0.35">
      <c r="A1830" t="s">
        <v>51081</v>
      </c>
      <c r="B1830" t="s">
        <v>51919</v>
      </c>
      <c r="C1830" s="96" t="s">
        <v>52503</v>
      </c>
      <c r="D1830" s="98">
        <v>310.58509999999995</v>
      </c>
    </row>
    <row r="1831" spans="1:4" x14ac:dyDescent="0.35">
      <c r="A1831" t="s">
        <v>51082</v>
      </c>
      <c r="B1831" t="s">
        <v>51920</v>
      </c>
      <c r="C1831" s="96" t="s">
        <v>52503</v>
      </c>
      <c r="D1831" s="98">
        <v>602.63909999999998</v>
      </c>
    </row>
    <row r="1832" spans="1:4" x14ac:dyDescent="0.35">
      <c r="A1832" t="s">
        <v>51083</v>
      </c>
      <c r="B1832" t="s">
        <v>51921</v>
      </c>
      <c r="C1832" s="96" t="s">
        <v>52503</v>
      </c>
      <c r="D1832" s="98">
        <v>191.21969999999999</v>
      </c>
    </row>
    <row r="1833" spans="1:4" x14ac:dyDescent="0.35">
      <c r="A1833" t="s">
        <v>51084</v>
      </c>
      <c r="B1833" t="s">
        <v>51922</v>
      </c>
      <c r="C1833" s="96" t="s">
        <v>52503</v>
      </c>
      <c r="D1833" s="98">
        <v>2166.4803999999999</v>
      </c>
    </row>
    <row r="1834" spans="1:4" x14ac:dyDescent="0.35">
      <c r="A1834" t="s">
        <v>51085</v>
      </c>
      <c r="B1834" t="s">
        <v>51923</v>
      </c>
      <c r="C1834" s="96" t="s">
        <v>52503</v>
      </c>
      <c r="D1834" s="98">
        <v>2155.3231000000001</v>
      </c>
    </row>
    <row r="1835" spans="1:4" x14ac:dyDescent="0.35">
      <c r="A1835" t="s">
        <v>51086</v>
      </c>
      <c r="B1835" t="s">
        <v>51924</v>
      </c>
      <c r="C1835" s="96" t="s">
        <v>52503</v>
      </c>
      <c r="D1835" s="98">
        <v>2504.5320999999999</v>
      </c>
    </row>
    <row r="1836" spans="1:4" x14ac:dyDescent="0.35">
      <c r="A1836" t="s">
        <v>14190</v>
      </c>
      <c r="B1836" t="s">
        <v>14191</v>
      </c>
      <c r="C1836" s="96" t="s">
        <v>52503</v>
      </c>
      <c r="D1836" s="98">
        <v>2212.1238999999996</v>
      </c>
    </row>
    <row r="1837" spans="1:4" x14ac:dyDescent="0.35">
      <c r="A1837" t="s">
        <v>51087</v>
      </c>
      <c r="B1837" t="s">
        <v>51925</v>
      </c>
      <c r="C1837" s="96" t="s">
        <v>52503</v>
      </c>
      <c r="D1837" s="98">
        <v>1690.0169999999998</v>
      </c>
    </row>
    <row r="1838" spans="1:4" x14ac:dyDescent="0.35">
      <c r="A1838" t="s">
        <v>51088</v>
      </c>
      <c r="B1838" t="s">
        <v>51926</v>
      </c>
      <c r="C1838" s="96" t="s">
        <v>52503</v>
      </c>
      <c r="D1838" s="98">
        <v>1879.5783999999999</v>
      </c>
    </row>
    <row r="1839" spans="1:4" x14ac:dyDescent="0.35">
      <c r="A1839" t="s">
        <v>51089</v>
      </c>
      <c r="B1839" t="s">
        <v>51927</v>
      </c>
      <c r="C1839" s="96" t="s">
        <v>52503</v>
      </c>
      <c r="D1839" s="98">
        <v>4165.6818000000003</v>
      </c>
    </row>
    <row r="1840" spans="1:4" x14ac:dyDescent="0.35">
      <c r="A1840" t="s">
        <v>51090</v>
      </c>
      <c r="B1840" t="s">
        <v>51928</v>
      </c>
      <c r="C1840" s="96" t="s">
        <v>52503</v>
      </c>
      <c r="D1840" s="98">
        <v>2264.5293999999994</v>
      </c>
    </row>
    <row r="1841" spans="1:4" x14ac:dyDescent="0.35">
      <c r="A1841" t="s">
        <v>51091</v>
      </c>
      <c r="B1841" t="s">
        <v>51929</v>
      </c>
      <c r="C1841" s="96" t="s">
        <v>52503</v>
      </c>
      <c r="D1841" s="98">
        <v>2234.0359999999996</v>
      </c>
    </row>
    <row r="1842" spans="1:4" x14ac:dyDescent="0.35">
      <c r="A1842" t="s">
        <v>51092</v>
      </c>
      <c r="B1842" t="s">
        <v>51930</v>
      </c>
      <c r="C1842" s="96" t="s">
        <v>52503</v>
      </c>
      <c r="D1842" s="98">
        <v>2234.0359999999996</v>
      </c>
    </row>
    <row r="1843" spans="1:4" x14ac:dyDescent="0.35">
      <c r="A1843" t="s">
        <v>51093</v>
      </c>
      <c r="B1843" t="s">
        <v>51931</v>
      </c>
      <c r="C1843" s="96" t="s">
        <v>52503</v>
      </c>
      <c r="D1843" s="98">
        <v>2234.0038</v>
      </c>
    </row>
    <row r="1844" spans="1:4" x14ac:dyDescent="0.35">
      <c r="A1844" t="s">
        <v>51094</v>
      </c>
      <c r="B1844" t="s">
        <v>51932</v>
      </c>
      <c r="C1844" s="96" t="s">
        <v>52503</v>
      </c>
      <c r="D1844" s="98">
        <v>2262.8388999999997</v>
      </c>
    </row>
    <row r="1845" spans="1:4" x14ac:dyDescent="0.35">
      <c r="A1845" t="s">
        <v>51095</v>
      </c>
      <c r="B1845" t="s">
        <v>51933</v>
      </c>
      <c r="C1845" s="96" t="s">
        <v>52503</v>
      </c>
      <c r="D1845" s="98">
        <v>2214.8126000000002</v>
      </c>
    </row>
    <row r="1846" spans="1:4" x14ac:dyDescent="0.35">
      <c r="A1846" t="s">
        <v>51096</v>
      </c>
      <c r="B1846" t="s">
        <v>51934</v>
      </c>
      <c r="C1846" s="96" t="s">
        <v>52503</v>
      </c>
      <c r="D1846" s="98">
        <v>2044.5390000000002</v>
      </c>
    </row>
    <row r="1847" spans="1:4" x14ac:dyDescent="0.35">
      <c r="A1847" t="s">
        <v>51097</v>
      </c>
      <c r="B1847" t="s">
        <v>51935</v>
      </c>
      <c r="C1847" s="96" t="s">
        <v>52503</v>
      </c>
      <c r="D1847" s="98">
        <v>1829.5395999999996</v>
      </c>
    </row>
    <row r="1848" spans="1:4" x14ac:dyDescent="0.35">
      <c r="A1848" t="s">
        <v>51098</v>
      </c>
      <c r="B1848" t="s">
        <v>51936</v>
      </c>
      <c r="C1848" s="96" t="s">
        <v>52503</v>
      </c>
      <c r="D1848" s="98">
        <v>1416.7033999999999</v>
      </c>
    </row>
    <row r="1849" spans="1:4" x14ac:dyDescent="0.35">
      <c r="A1849" t="s">
        <v>51099</v>
      </c>
      <c r="B1849" t="s">
        <v>51937</v>
      </c>
      <c r="C1849" s="96" t="s">
        <v>52503</v>
      </c>
      <c r="D1849" s="98">
        <v>5959.4149999999991</v>
      </c>
    </row>
    <row r="1850" spans="1:4" x14ac:dyDescent="0.35">
      <c r="A1850" t="s">
        <v>51100</v>
      </c>
      <c r="B1850" t="s">
        <v>51938</v>
      </c>
      <c r="C1850" s="96" t="s">
        <v>52503</v>
      </c>
      <c r="D1850" s="98">
        <v>2686.0273999999999</v>
      </c>
    </row>
    <row r="1851" spans="1:4" x14ac:dyDescent="0.35">
      <c r="A1851" t="s">
        <v>51101</v>
      </c>
      <c r="B1851" t="s">
        <v>51939</v>
      </c>
      <c r="C1851" s="96" t="s">
        <v>52503</v>
      </c>
      <c r="D1851" s="98">
        <v>2208.5496999999996</v>
      </c>
    </row>
    <row r="1852" spans="1:4" x14ac:dyDescent="0.35">
      <c r="A1852" t="s">
        <v>51102</v>
      </c>
      <c r="B1852" t="s">
        <v>51940</v>
      </c>
      <c r="C1852" s="96" t="s">
        <v>52503</v>
      </c>
      <c r="D1852" s="98">
        <v>2378.3724999999999</v>
      </c>
    </row>
    <row r="1853" spans="1:4" x14ac:dyDescent="0.35">
      <c r="A1853" t="s">
        <v>51103</v>
      </c>
      <c r="B1853" t="s">
        <v>51941</v>
      </c>
      <c r="C1853" s="96" t="s">
        <v>52503</v>
      </c>
      <c r="D1853" s="98">
        <v>2247.2057999999997</v>
      </c>
    </row>
    <row r="1854" spans="1:4" x14ac:dyDescent="0.35">
      <c r="A1854" t="s">
        <v>51104</v>
      </c>
      <c r="B1854" t="s">
        <v>51942</v>
      </c>
      <c r="C1854" s="96" t="s">
        <v>52503</v>
      </c>
      <c r="D1854" s="98">
        <v>2949.4877999999999</v>
      </c>
    </row>
    <row r="1855" spans="1:4" x14ac:dyDescent="0.35">
      <c r="A1855" t="s">
        <v>51105</v>
      </c>
      <c r="B1855" t="s">
        <v>51943</v>
      </c>
      <c r="C1855" s="96" t="s">
        <v>52503</v>
      </c>
      <c r="D1855" s="98">
        <v>2331.7951999999996</v>
      </c>
    </row>
    <row r="1856" spans="1:4" x14ac:dyDescent="0.35">
      <c r="A1856" t="s">
        <v>51106</v>
      </c>
      <c r="B1856" t="s">
        <v>51944</v>
      </c>
      <c r="C1856" s="96" t="s">
        <v>52503</v>
      </c>
      <c r="D1856" s="98">
        <v>2553.5083</v>
      </c>
    </row>
    <row r="1857" spans="1:4" x14ac:dyDescent="0.35">
      <c r="A1857" t="s">
        <v>51107</v>
      </c>
      <c r="B1857" t="s">
        <v>51945</v>
      </c>
      <c r="C1857" s="96" t="s">
        <v>52503</v>
      </c>
      <c r="D1857" s="98">
        <v>2297.6470999999997</v>
      </c>
    </row>
    <row r="1858" spans="1:4" x14ac:dyDescent="0.35">
      <c r="A1858" t="s">
        <v>51108</v>
      </c>
      <c r="B1858" t="s">
        <v>51946</v>
      </c>
      <c r="C1858" s="96" t="s">
        <v>52503</v>
      </c>
      <c r="D1858" s="98">
        <v>1623.0087999999998</v>
      </c>
    </row>
    <row r="1859" spans="1:4" x14ac:dyDescent="0.35">
      <c r="A1859" t="s">
        <v>51109</v>
      </c>
      <c r="B1859" t="s">
        <v>51947</v>
      </c>
      <c r="C1859" s="96" t="s">
        <v>52503</v>
      </c>
      <c r="D1859" s="98">
        <v>1623.0087999999998</v>
      </c>
    </row>
    <row r="1860" spans="1:4" x14ac:dyDescent="0.35">
      <c r="A1860" t="s">
        <v>51110</v>
      </c>
      <c r="B1860" t="s">
        <v>51948</v>
      </c>
      <c r="C1860" s="96" t="s">
        <v>52503</v>
      </c>
      <c r="D1860" s="98">
        <v>3481.4800999999998</v>
      </c>
    </row>
    <row r="1861" spans="1:4" x14ac:dyDescent="0.35">
      <c r="A1861" t="s">
        <v>51111</v>
      </c>
      <c r="B1861" t="s">
        <v>51949</v>
      </c>
      <c r="C1861" s="96" t="s">
        <v>52503</v>
      </c>
      <c r="D1861" s="98">
        <v>1274.2184000000002</v>
      </c>
    </row>
    <row r="1862" spans="1:4" x14ac:dyDescent="0.35">
      <c r="A1862" t="s">
        <v>51112</v>
      </c>
      <c r="B1862" t="s">
        <v>51950</v>
      </c>
      <c r="C1862" s="96" t="s">
        <v>52503</v>
      </c>
      <c r="D1862" s="98">
        <v>1368.4356</v>
      </c>
    </row>
    <row r="1863" spans="1:4" x14ac:dyDescent="0.35">
      <c r="A1863" t="s">
        <v>51113</v>
      </c>
      <c r="B1863" t="s">
        <v>51951</v>
      </c>
      <c r="C1863" s="96" t="s">
        <v>52503</v>
      </c>
      <c r="D1863" s="98">
        <v>1222.6822999999997</v>
      </c>
    </row>
    <row r="1864" spans="1:4" x14ac:dyDescent="0.35">
      <c r="A1864" t="s">
        <v>51114</v>
      </c>
      <c r="B1864" t="s">
        <v>51952</v>
      </c>
      <c r="C1864" s="96" t="s">
        <v>52503</v>
      </c>
      <c r="D1864" s="98">
        <v>1222.6822999999997</v>
      </c>
    </row>
    <row r="1865" spans="1:4" x14ac:dyDescent="0.35">
      <c r="A1865" t="s">
        <v>51115</v>
      </c>
      <c r="B1865" t="s">
        <v>51953</v>
      </c>
      <c r="C1865" s="96" t="s">
        <v>52503</v>
      </c>
      <c r="D1865" s="98">
        <v>1369.8362999999999</v>
      </c>
    </row>
    <row r="1866" spans="1:4" x14ac:dyDescent="0.35">
      <c r="A1866" t="s">
        <v>51116</v>
      </c>
      <c r="B1866" t="s">
        <v>51954</v>
      </c>
      <c r="C1866" s="96" t="s">
        <v>52503</v>
      </c>
      <c r="D1866" s="98">
        <v>1646.9816999999998</v>
      </c>
    </row>
    <row r="1867" spans="1:4" x14ac:dyDescent="0.35">
      <c r="A1867" t="s">
        <v>51117</v>
      </c>
      <c r="B1867" t="s">
        <v>51955</v>
      </c>
      <c r="C1867" s="96" t="s">
        <v>52503</v>
      </c>
      <c r="D1867" s="98">
        <v>1646.9816999999998</v>
      </c>
    </row>
    <row r="1868" spans="1:4" x14ac:dyDescent="0.35">
      <c r="A1868" t="s">
        <v>51118</v>
      </c>
      <c r="B1868" t="s">
        <v>51956</v>
      </c>
      <c r="C1868" s="96" t="s">
        <v>52503</v>
      </c>
      <c r="D1868" s="98">
        <v>2323.8579</v>
      </c>
    </row>
    <row r="1869" spans="1:4" x14ac:dyDescent="0.35">
      <c r="A1869" t="s">
        <v>51119</v>
      </c>
      <c r="B1869" t="s">
        <v>51957</v>
      </c>
      <c r="C1869" s="96" t="s">
        <v>52503</v>
      </c>
      <c r="D1869" s="98">
        <v>2254.9659999999994</v>
      </c>
    </row>
    <row r="1870" spans="1:4" x14ac:dyDescent="0.35">
      <c r="A1870" t="s">
        <v>51120</v>
      </c>
      <c r="B1870" t="s">
        <v>51958</v>
      </c>
      <c r="C1870" s="96" t="s">
        <v>52503</v>
      </c>
      <c r="D1870" s="98">
        <v>1646.9816999999998</v>
      </c>
    </row>
    <row r="1871" spans="1:4" x14ac:dyDescent="0.35">
      <c r="A1871" t="s">
        <v>51121</v>
      </c>
      <c r="B1871" t="s">
        <v>51959</v>
      </c>
      <c r="C1871" s="96" t="s">
        <v>52503</v>
      </c>
      <c r="D1871" s="98">
        <v>3387.8746999999994</v>
      </c>
    </row>
    <row r="1872" spans="1:4" x14ac:dyDescent="0.35">
      <c r="A1872" t="s">
        <v>51122</v>
      </c>
      <c r="B1872" t="s">
        <v>51960</v>
      </c>
      <c r="C1872" s="96" t="s">
        <v>52503</v>
      </c>
      <c r="D1872" s="98">
        <v>2147.0959999999995</v>
      </c>
    </row>
    <row r="1873" spans="1:4" x14ac:dyDescent="0.35">
      <c r="A1873" t="s">
        <v>51123</v>
      </c>
      <c r="B1873" t="s">
        <v>51961</v>
      </c>
      <c r="C1873" s="96" t="s">
        <v>52503</v>
      </c>
      <c r="D1873" s="98">
        <v>2135.9386999999997</v>
      </c>
    </row>
    <row r="1874" spans="1:4" x14ac:dyDescent="0.35">
      <c r="A1874" t="s">
        <v>51124</v>
      </c>
      <c r="B1874" t="s">
        <v>51962</v>
      </c>
      <c r="C1874" s="96" t="s">
        <v>52503</v>
      </c>
      <c r="D1874" s="98">
        <v>1636.0175999999997</v>
      </c>
    </row>
    <row r="1875" spans="1:4" x14ac:dyDescent="0.35">
      <c r="A1875" t="s">
        <v>51125</v>
      </c>
      <c r="B1875" t="s">
        <v>51963</v>
      </c>
      <c r="C1875" s="96" t="s">
        <v>52503</v>
      </c>
      <c r="D1875" s="98">
        <v>1310.1213999999998</v>
      </c>
    </row>
    <row r="1876" spans="1:4" x14ac:dyDescent="0.35">
      <c r="A1876" t="s">
        <v>51126</v>
      </c>
      <c r="B1876" t="s">
        <v>51964</v>
      </c>
      <c r="C1876" s="96" t="s">
        <v>52503</v>
      </c>
      <c r="D1876" s="98">
        <v>1149.9747</v>
      </c>
    </row>
    <row r="1877" spans="1:4" x14ac:dyDescent="0.35">
      <c r="A1877" t="s">
        <v>51127</v>
      </c>
      <c r="B1877" t="s">
        <v>51965</v>
      </c>
      <c r="C1877" s="96" t="s">
        <v>52503</v>
      </c>
      <c r="D1877" s="98">
        <v>1250.3903999999998</v>
      </c>
    </row>
    <row r="1878" spans="1:4" x14ac:dyDescent="0.35">
      <c r="A1878" t="s">
        <v>14036</v>
      </c>
      <c r="B1878" t="s">
        <v>14037</v>
      </c>
      <c r="C1878" s="96" t="s">
        <v>52503</v>
      </c>
      <c r="D1878" s="98">
        <v>1156.3663999999999</v>
      </c>
    </row>
    <row r="1879" spans="1:4" x14ac:dyDescent="0.35">
      <c r="A1879" t="s">
        <v>51128</v>
      </c>
      <c r="B1879" t="s">
        <v>51966</v>
      </c>
      <c r="C1879" s="96" t="s">
        <v>52503</v>
      </c>
      <c r="D1879" s="98">
        <v>919.7607999999999</v>
      </c>
    </row>
    <row r="1880" spans="1:4" x14ac:dyDescent="0.35">
      <c r="A1880" t="s">
        <v>51129</v>
      </c>
      <c r="B1880" t="s">
        <v>51967</v>
      </c>
      <c r="C1880" s="96" t="s">
        <v>52503</v>
      </c>
      <c r="D1880" s="98">
        <v>1369.6108999999999</v>
      </c>
    </row>
    <row r="1881" spans="1:4" x14ac:dyDescent="0.35">
      <c r="A1881" t="s">
        <v>51130</v>
      </c>
      <c r="B1881" t="s">
        <v>51968</v>
      </c>
      <c r="C1881" s="96" t="s">
        <v>52503</v>
      </c>
      <c r="D1881" s="98">
        <v>3960.8092999999999</v>
      </c>
    </row>
    <row r="1882" spans="1:4" x14ac:dyDescent="0.35">
      <c r="A1882" t="s">
        <v>51131</v>
      </c>
      <c r="B1882" t="s">
        <v>51969</v>
      </c>
      <c r="C1882" s="96" t="s">
        <v>52503</v>
      </c>
      <c r="D1882" s="98">
        <v>1034.7469999999998</v>
      </c>
    </row>
    <row r="1883" spans="1:4" x14ac:dyDescent="0.35">
      <c r="A1883" t="s">
        <v>51132</v>
      </c>
      <c r="B1883" t="s">
        <v>51970</v>
      </c>
      <c r="C1883" s="96" t="s">
        <v>52503</v>
      </c>
      <c r="D1883" s="98">
        <v>1414.6908999999998</v>
      </c>
    </row>
    <row r="1884" spans="1:4" x14ac:dyDescent="0.35">
      <c r="A1884" t="s">
        <v>51133</v>
      </c>
      <c r="B1884" t="s">
        <v>51971</v>
      </c>
      <c r="C1884" s="96" t="s">
        <v>52503</v>
      </c>
      <c r="D1884" s="98">
        <v>1148.1875999999997</v>
      </c>
    </row>
    <row r="1885" spans="1:4" x14ac:dyDescent="0.35">
      <c r="A1885" t="s">
        <v>51134</v>
      </c>
      <c r="B1885" t="s">
        <v>51972</v>
      </c>
      <c r="C1885" s="96" t="s">
        <v>52503</v>
      </c>
      <c r="D1885" s="98">
        <v>1229.2993999999999</v>
      </c>
    </row>
    <row r="1886" spans="1:4" x14ac:dyDescent="0.35">
      <c r="A1886" t="s">
        <v>51135</v>
      </c>
      <c r="B1886" t="s">
        <v>51973</v>
      </c>
      <c r="C1886" s="96" t="s">
        <v>52503</v>
      </c>
      <c r="D1886" s="98">
        <v>1148.1875999999997</v>
      </c>
    </row>
    <row r="1887" spans="1:4" x14ac:dyDescent="0.35">
      <c r="A1887" t="s">
        <v>51136</v>
      </c>
      <c r="B1887" t="s">
        <v>51974</v>
      </c>
      <c r="C1887" s="96" t="s">
        <v>52503</v>
      </c>
      <c r="D1887" s="98">
        <v>1441.4168999999999</v>
      </c>
    </row>
    <row r="1888" spans="1:4" x14ac:dyDescent="0.35">
      <c r="A1888" t="s">
        <v>51137</v>
      </c>
      <c r="B1888" t="s">
        <v>51975</v>
      </c>
      <c r="C1888" s="96" t="s">
        <v>52503</v>
      </c>
      <c r="D1888" s="98">
        <v>1551.9755999999998</v>
      </c>
    </row>
    <row r="1889" spans="1:4" x14ac:dyDescent="0.35">
      <c r="A1889" t="s">
        <v>51138</v>
      </c>
      <c r="B1889" t="s">
        <v>51976</v>
      </c>
      <c r="C1889" s="96" t="s">
        <v>52503</v>
      </c>
      <c r="D1889" s="98">
        <v>1489.6364000000001</v>
      </c>
    </row>
    <row r="1890" spans="1:4" x14ac:dyDescent="0.35">
      <c r="A1890" t="s">
        <v>51139</v>
      </c>
      <c r="B1890" t="s">
        <v>51977</v>
      </c>
      <c r="C1890" s="96" t="s">
        <v>52503</v>
      </c>
      <c r="D1890" s="98">
        <v>2450.1784999999995</v>
      </c>
    </row>
    <row r="1891" spans="1:4" x14ac:dyDescent="0.35">
      <c r="A1891" t="s">
        <v>51140</v>
      </c>
      <c r="B1891" t="s">
        <v>51978</v>
      </c>
      <c r="C1891" s="96" t="s">
        <v>52503</v>
      </c>
      <c r="D1891" s="98">
        <v>1194.8292999999999</v>
      </c>
    </row>
    <row r="1892" spans="1:4" x14ac:dyDescent="0.35">
      <c r="A1892" t="s">
        <v>51141</v>
      </c>
      <c r="B1892" t="s">
        <v>51979</v>
      </c>
      <c r="C1892" s="96" t="s">
        <v>52503</v>
      </c>
      <c r="D1892" s="98">
        <v>4312.6425999999992</v>
      </c>
    </row>
    <row r="1893" spans="1:4" x14ac:dyDescent="0.35">
      <c r="A1893" t="s">
        <v>51142</v>
      </c>
      <c r="B1893" t="s">
        <v>51980</v>
      </c>
      <c r="C1893" s="96" t="s">
        <v>52503</v>
      </c>
      <c r="D1893" s="98">
        <v>1194.8292999999999</v>
      </c>
    </row>
    <row r="1894" spans="1:4" x14ac:dyDescent="0.35">
      <c r="A1894" t="s">
        <v>51143</v>
      </c>
      <c r="B1894" t="s">
        <v>51981</v>
      </c>
      <c r="C1894" s="96" t="s">
        <v>52503</v>
      </c>
      <c r="D1894" s="98">
        <v>2140.0281</v>
      </c>
    </row>
    <row r="1895" spans="1:4" x14ac:dyDescent="0.35">
      <c r="A1895" t="s">
        <v>51144</v>
      </c>
      <c r="B1895" t="s">
        <v>51982</v>
      </c>
      <c r="C1895" s="96" t="s">
        <v>52503</v>
      </c>
      <c r="D1895" s="98">
        <v>2140.0281</v>
      </c>
    </row>
    <row r="1896" spans="1:4" x14ac:dyDescent="0.35">
      <c r="A1896" t="s">
        <v>51145</v>
      </c>
      <c r="B1896" t="s">
        <v>51983</v>
      </c>
      <c r="C1896" s="96" t="s">
        <v>52503</v>
      </c>
      <c r="D1896" s="98">
        <v>1860.3871999999999</v>
      </c>
    </row>
    <row r="1897" spans="1:4" x14ac:dyDescent="0.35">
      <c r="A1897" t="s">
        <v>51146</v>
      </c>
      <c r="B1897" t="s">
        <v>51984</v>
      </c>
      <c r="C1897" s="96" t="s">
        <v>52503</v>
      </c>
      <c r="D1897" s="98">
        <v>1889.9950999999999</v>
      </c>
    </row>
    <row r="1898" spans="1:4" x14ac:dyDescent="0.35">
      <c r="A1898" t="s">
        <v>51147</v>
      </c>
      <c r="B1898" t="s">
        <v>51984</v>
      </c>
      <c r="C1898" s="96" t="s">
        <v>52503</v>
      </c>
      <c r="D1898" s="98">
        <v>1880.4316999999999</v>
      </c>
    </row>
    <row r="1899" spans="1:4" x14ac:dyDescent="0.35">
      <c r="A1899" t="s">
        <v>51148</v>
      </c>
      <c r="B1899" t="s">
        <v>51985</v>
      </c>
      <c r="C1899" s="96" t="s">
        <v>52503</v>
      </c>
      <c r="D1899" s="98">
        <v>1777.8746999999998</v>
      </c>
    </row>
    <row r="1900" spans="1:4" x14ac:dyDescent="0.35">
      <c r="A1900" t="s">
        <v>51149</v>
      </c>
      <c r="B1900" t="s">
        <v>51986</v>
      </c>
      <c r="C1900" s="96" t="s">
        <v>52503</v>
      </c>
      <c r="D1900" s="98">
        <v>1187.6003999999998</v>
      </c>
    </row>
    <row r="1901" spans="1:4" x14ac:dyDescent="0.35">
      <c r="A1901" t="s">
        <v>51150</v>
      </c>
      <c r="B1901" t="s">
        <v>51987</v>
      </c>
      <c r="C1901" s="96" t="s">
        <v>52503</v>
      </c>
      <c r="D1901" s="98">
        <v>1284.9571000000001</v>
      </c>
    </row>
    <row r="1902" spans="1:4" x14ac:dyDescent="0.35">
      <c r="A1902" t="s">
        <v>51151</v>
      </c>
      <c r="B1902" t="s">
        <v>51988</v>
      </c>
      <c r="C1902" s="96" t="s">
        <v>52503</v>
      </c>
      <c r="D1902" s="98">
        <v>1520.5805999999998</v>
      </c>
    </row>
    <row r="1903" spans="1:4" x14ac:dyDescent="0.35">
      <c r="A1903" t="s">
        <v>51152</v>
      </c>
      <c r="B1903" t="s">
        <v>51989</v>
      </c>
      <c r="C1903" s="96" t="s">
        <v>52503</v>
      </c>
      <c r="D1903" s="98">
        <v>3896.8118000000004</v>
      </c>
    </row>
    <row r="1904" spans="1:4" x14ac:dyDescent="0.35">
      <c r="A1904" t="s">
        <v>51153</v>
      </c>
      <c r="B1904" t="s">
        <v>51990</v>
      </c>
      <c r="C1904" s="96" t="s">
        <v>52503</v>
      </c>
      <c r="D1904" s="98">
        <v>1284.9571000000001</v>
      </c>
    </row>
    <row r="1905" spans="1:4" x14ac:dyDescent="0.35">
      <c r="A1905" t="s">
        <v>51154</v>
      </c>
      <c r="B1905" t="s">
        <v>51991</v>
      </c>
      <c r="C1905" s="96" t="s">
        <v>52503</v>
      </c>
      <c r="D1905" s="98">
        <v>1180.4680999999998</v>
      </c>
    </row>
    <row r="1906" spans="1:4" x14ac:dyDescent="0.35">
      <c r="A1906" t="s">
        <v>51155</v>
      </c>
      <c r="B1906" t="s">
        <v>51992</v>
      </c>
      <c r="C1906" s="96" t="s">
        <v>52503</v>
      </c>
      <c r="D1906" s="98">
        <v>1148.1875999999997</v>
      </c>
    </row>
    <row r="1907" spans="1:4" x14ac:dyDescent="0.35">
      <c r="A1907" t="s">
        <v>51156</v>
      </c>
      <c r="B1907" t="s">
        <v>51993</v>
      </c>
      <c r="C1907" s="96" t="s">
        <v>52503</v>
      </c>
      <c r="D1907" s="98">
        <v>1135.8710999999998</v>
      </c>
    </row>
    <row r="1908" spans="1:4" x14ac:dyDescent="0.35">
      <c r="A1908" t="s">
        <v>51157</v>
      </c>
      <c r="B1908" t="s">
        <v>51994</v>
      </c>
      <c r="C1908" s="96" t="s">
        <v>52503</v>
      </c>
      <c r="D1908" s="98">
        <v>871.67009999999993</v>
      </c>
    </row>
    <row r="1909" spans="1:4" x14ac:dyDescent="0.35">
      <c r="A1909" t="s">
        <v>51158</v>
      </c>
      <c r="B1909" t="s">
        <v>51995</v>
      </c>
      <c r="C1909" s="96" t="s">
        <v>52503</v>
      </c>
      <c r="D1909" s="98">
        <v>1122.9589000000001</v>
      </c>
    </row>
    <row r="1910" spans="1:4" x14ac:dyDescent="0.35">
      <c r="A1910" t="s">
        <v>51159</v>
      </c>
      <c r="B1910" t="s">
        <v>51996</v>
      </c>
      <c r="C1910" s="96" t="s">
        <v>52503</v>
      </c>
      <c r="D1910" s="98">
        <v>1198.0975999999998</v>
      </c>
    </row>
    <row r="1911" spans="1:4" x14ac:dyDescent="0.35">
      <c r="A1911" t="s">
        <v>51160</v>
      </c>
      <c r="B1911" t="s">
        <v>51997</v>
      </c>
      <c r="C1911" s="96" t="s">
        <v>52503</v>
      </c>
      <c r="D1911" s="98">
        <v>3826.5674999999997</v>
      </c>
    </row>
    <row r="1912" spans="1:4" x14ac:dyDescent="0.35">
      <c r="A1912" t="s">
        <v>51161</v>
      </c>
      <c r="B1912" t="s">
        <v>51998</v>
      </c>
      <c r="C1912" s="96" t="s">
        <v>52503</v>
      </c>
      <c r="D1912" s="98">
        <v>1298.1913000000002</v>
      </c>
    </row>
    <row r="1913" spans="1:4" x14ac:dyDescent="0.35">
      <c r="A1913" t="s">
        <v>51162</v>
      </c>
      <c r="B1913" t="s">
        <v>51999</v>
      </c>
      <c r="C1913" s="96" t="s">
        <v>52503</v>
      </c>
      <c r="D1913" s="98">
        <v>1223.4067999999997</v>
      </c>
    </row>
    <row r="1914" spans="1:4" x14ac:dyDescent="0.35">
      <c r="A1914" t="s">
        <v>51163</v>
      </c>
      <c r="B1914" t="s">
        <v>52000</v>
      </c>
      <c r="C1914" s="96" t="s">
        <v>52503</v>
      </c>
      <c r="D1914" s="98">
        <v>1211.0097999999998</v>
      </c>
    </row>
    <row r="1915" spans="1:4" x14ac:dyDescent="0.35">
      <c r="A1915" t="s">
        <v>51164</v>
      </c>
      <c r="B1915" t="s">
        <v>52001</v>
      </c>
      <c r="C1915" s="96" t="s">
        <v>52503</v>
      </c>
      <c r="D1915" s="98">
        <v>871.67009999999993</v>
      </c>
    </row>
    <row r="1916" spans="1:4" x14ac:dyDescent="0.35">
      <c r="A1916" t="s">
        <v>51165</v>
      </c>
      <c r="B1916" t="s">
        <v>52002</v>
      </c>
      <c r="C1916" s="96" t="s">
        <v>52503</v>
      </c>
      <c r="D1916" s="98">
        <v>1238.1543999999999</v>
      </c>
    </row>
    <row r="1917" spans="1:4" x14ac:dyDescent="0.35">
      <c r="A1917" t="s">
        <v>51166</v>
      </c>
      <c r="B1917" t="s">
        <v>52003</v>
      </c>
      <c r="C1917" s="96" t="s">
        <v>52503</v>
      </c>
      <c r="D1917" s="98">
        <v>866.43759999999986</v>
      </c>
    </row>
    <row r="1918" spans="1:4" x14ac:dyDescent="0.35">
      <c r="A1918" t="s">
        <v>51167</v>
      </c>
      <c r="B1918" t="s">
        <v>52004</v>
      </c>
      <c r="C1918" s="96" t="s">
        <v>52503</v>
      </c>
      <c r="D1918" s="98">
        <v>1149.4272999999998</v>
      </c>
    </row>
    <row r="1919" spans="1:4" x14ac:dyDescent="0.35">
      <c r="A1919" t="s">
        <v>51168</v>
      </c>
      <c r="B1919" t="s">
        <v>52005</v>
      </c>
      <c r="C1919" s="96" t="s">
        <v>52503</v>
      </c>
      <c r="D1919" s="98">
        <v>1136.9014999999999</v>
      </c>
    </row>
    <row r="1920" spans="1:4" x14ac:dyDescent="0.35">
      <c r="A1920" t="s">
        <v>51169</v>
      </c>
      <c r="B1920" t="s">
        <v>52006</v>
      </c>
      <c r="C1920" s="96" t="s">
        <v>52503</v>
      </c>
      <c r="D1920" s="98">
        <v>1147.769</v>
      </c>
    </row>
    <row r="1921" spans="1:4" x14ac:dyDescent="0.35">
      <c r="A1921" t="s">
        <v>51170</v>
      </c>
      <c r="B1921" t="s">
        <v>51966</v>
      </c>
      <c r="C1921" s="96" t="s">
        <v>52503</v>
      </c>
      <c r="D1921" s="98">
        <v>919.7607999999999</v>
      </c>
    </row>
    <row r="1922" spans="1:4" x14ac:dyDescent="0.35">
      <c r="A1922" t="s">
        <v>51171</v>
      </c>
      <c r="B1922" t="s">
        <v>52007</v>
      </c>
      <c r="C1922" s="96" t="s">
        <v>52503</v>
      </c>
      <c r="D1922" s="98">
        <v>4382.7258999999995</v>
      </c>
    </row>
    <row r="1923" spans="1:4" x14ac:dyDescent="0.35">
      <c r="A1923" t="s">
        <v>51172</v>
      </c>
      <c r="B1923" t="s">
        <v>52008</v>
      </c>
      <c r="C1923" s="96" t="s">
        <v>52503</v>
      </c>
      <c r="D1923" s="98">
        <v>622.29719999999998</v>
      </c>
    </row>
    <row r="1924" spans="1:4" x14ac:dyDescent="0.35">
      <c r="A1924" t="s">
        <v>51173</v>
      </c>
      <c r="B1924" t="s">
        <v>52009</v>
      </c>
      <c r="C1924" s="96" t="s">
        <v>52503</v>
      </c>
      <c r="D1924" s="98">
        <v>864.92419999999993</v>
      </c>
    </row>
    <row r="1925" spans="1:4" x14ac:dyDescent="0.35">
      <c r="A1925" t="s">
        <v>51174</v>
      </c>
      <c r="B1925" t="s">
        <v>52010</v>
      </c>
      <c r="C1925" s="96" t="s">
        <v>52503</v>
      </c>
      <c r="D1925" s="98">
        <v>637.04480000000001</v>
      </c>
    </row>
    <row r="1926" spans="1:4" x14ac:dyDescent="0.35">
      <c r="A1926" t="s">
        <v>51175</v>
      </c>
      <c r="B1926" t="s">
        <v>52011</v>
      </c>
      <c r="C1926" s="96" t="s">
        <v>52503</v>
      </c>
      <c r="D1926" s="98">
        <v>492.14479999999998</v>
      </c>
    </row>
    <row r="1927" spans="1:4" x14ac:dyDescent="0.35">
      <c r="A1927" t="s">
        <v>51176</v>
      </c>
      <c r="B1927" t="s">
        <v>52012</v>
      </c>
      <c r="C1927" s="96" t="s">
        <v>52503</v>
      </c>
      <c r="D1927" s="98">
        <v>915.80020000000013</v>
      </c>
    </row>
    <row r="1928" spans="1:4" x14ac:dyDescent="0.35">
      <c r="A1928" t="s">
        <v>51177</v>
      </c>
      <c r="B1928" t="s">
        <v>52013</v>
      </c>
      <c r="C1928" s="96" t="s">
        <v>52503</v>
      </c>
      <c r="D1928" s="98">
        <v>1712.6213999999998</v>
      </c>
    </row>
    <row r="1929" spans="1:4" x14ac:dyDescent="0.35">
      <c r="A1929" t="s">
        <v>51178</v>
      </c>
      <c r="B1929" t="s">
        <v>52014</v>
      </c>
      <c r="C1929" s="96" t="s">
        <v>52503</v>
      </c>
      <c r="D1929" s="98">
        <v>1712.6213999999998</v>
      </c>
    </row>
    <row r="1930" spans="1:4" x14ac:dyDescent="0.35">
      <c r="A1930" t="s">
        <v>51179</v>
      </c>
      <c r="B1930" t="s">
        <v>52015</v>
      </c>
      <c r="C1930" s="96" t="s">
        <v>52503</v>
      </c>
      <c r="D1930" s="98">
        <v>1671.1639</v>
      </c>
    </row>
    <row r="1931" spans="1:4" x14ac:dyDescent="0.35">
      <c r="A1931" t="s">
        <v>51180</v>
      </c>
      <c r="B1931" t="s">
        <v>52016</v>
      </c>
      <c r="C1931" s="96" t="s">
        <v>52503</v>
      </c>
      <c r="D1931" s="98">
        <v>1413.6604999999997</v>
      </c>
    </row>
    <row r="1932" spans="1:4" x14ac:dyDescent="0.35">
      <c r="A1932" t="s">
        <v>51181</v>
      </c>
      <c r="B1932" t="s">
        <v>52017</v>
      </c>
      <c r="C1932" s="96" t="s">
        <v>52503</v>
      </c>
      <c r="D1932" s="98">
        <v>1222.0382999999997</v>
      </c>
    </row>
    <row r="1933" spans="1:4" x14ac:dyDescent="0.35">
      <c r="A1933" t="s">
        <v>51182</v>
      </c>
      <c r="B1933" t="s">
        <v>52007</v>
      </c>
      <c r="C1933" s="96" t="s">
        <v>52503</v>
      </c>
      <c r="D1933" s="98">
        <v>5102.3797999999997</v>
      </c>
    </row>
    <row r="1934" spans="1:4" x14ac:dyDescent="0.35">
      <c r="A1934" t="s">
        <v>51183</v>
      </c>
      <c r="B1934" t="s">
        <v>52018</v>
      </c>
      <c r="C1934" s="96" t="s">
        <v>52503</v>
      </c>
      <c r="D1934" s="98">
        <v>3026.9931999999994</v>
      </c>
    </row>
    <row r="1935" spans="1:4" x14ac:dyDescent="0.35">
      <c r="A1935" t="s">
        <v>51184</v>
      </c>
      <c r="B1935" t="s">
        <v>52019</v>
      </c>
      <c r="C1935" s="96" t="s">
        <v>52503</v>
      </c>
      <c r="D1935" s="98">
        <v>1221.0722999999998</v>
      </c>
    </row>
    <row r="1936" spans="1:4" x14ac:dyDescent="0.35">
      <c r="A1936" t="s">
        <v>51185</v>
      </c>
      <c r="B1936" t="s">
        <v>52020</v>
      </c>
      <c r="C1936" s="96" t="s">
        <v>52503</v>
      </c>
      <c r="D1936" s="98">
        <v>1221.0722999999998</v>
      </c>
    </row>
    <row r="1937" spans="1:4" x14ac:dyDescent="0.35">
      <c r="A1937" t="s">
        <v>13826</v>
      </c>
      <c r="B1937" t="s">
        <v>52021</v>
      </c>
      <c r="C1937" s="96" t="s">
        <v>52503</v>
      </c>
      <c r="D1937" s="98">
        <v>15.729699999999999</v>
      </c>
    </row>
    <row r="1938" spans="1:4" x14ac:dyDescent="0.35">
      <c r="A1938" t="s">
        <v>48640</v>
      </c>
      <c r="B1938" t="s">
        <v>48641</v>
      </c>
      <c r="C1938" s="96" t="s">
        <v>52503</v>
      </c>
      <c r="D1938" s="98">
        <v>16.389799999999997</v>
      </c>
    </row>
    <row r="1939" spans="1:4" x14ac:dyDescent="0.35">
      <c r="A1939" t="s">
        <v>23826</v>
      </c>
      <c r="B1939" t="s">
        <v>52022</v>
      </c>
      <c r="C1939" s="96" t="s">
        <v>52503</v>
      </c>
      <c r="D1939" s="98">
        <v>197.80459999999999</v>
      </c>
    </row>
    <row r="1940" spans="1:4" x14ac:dyDescent="0.35">
      <c r="A1940" t="s">
        <v>13956</v>
      </c>
      <c r="B1940" t="s">
        <v>52023</v>
      </c>
      <c r="C1940" s="96" t="s">
        <v>52503</v>
      </c>
      <c r="D1940" s="98">
        <v>434.44239999999996</v>
      </c>
    </row>
    <row r="1941" spans="1:4" x14ac:dyDescent="0.35">
      <c r="A1941" t="s">
        <v>20890</v>
      </c>
      <c r="B1941" t="s">
        <v>52024</v>
      </c>
      <c r="C1941" s="96" t="s">
        <v>52503</v>
      </c>
      <c r="D1941" s="98">
        <v>798.94640000000004</v>
      </c>
    </row>
    <row r="1942" spans="1:4" x14ac:dyDescent="0.35">
      <c r="A1942" t="s">
        <v>13914</v>
      </c>
      <c r="B1942" t="s">
        <v>52025</v>
      </c>
      <c r="C1942" s="96" t="s">
        <v>52503</v>
      </c>
      <c r="D1942" s="98">
        <v>354.26439999999997</v>
      </c>
    </row>
    <row r="1943" spans="1:4" x14ac:dyDescent="0.35">
      <c r="A1943" t="s">
        <v>21979</v>
      </c>
      <c r="B1943" t="s">
        <v>52026</v>
      </c>
      <c r="C1943" s="96" t="s">
        <v>52503</v>
      </c>
      <c r="D1943" s="98">
        <v>25.840499999999999</v>
      </c>
    </row>
    <row r="1944" spans="1:4" x14ac:dyDescent="0.35">
      <c r="A1944" t="s">
        <v>14185</v>
      </c>
      <c r="B1944" t="s">
        <v>52027</v>
      </c>
      <c r="C1944" s="96" t="s">
        <v>52503</v>
      </c>
      <c r="D1944" s="98">
        <v>576.10629999999992</v>
      </c>
    </row>
    <row r="1945" spans="1:4" x14ac:dyDescent="0.35">
      <c r="A1945" t="s">
        <v>22161</v>
      </c>
      <c r="B1945" t="s">
        <v>52028</v>
      </c>
      <c r="C1945" s="96" t="s">
        <v>52503</v>
      </c>
      <c r="D1945" s="98">
        <v>200.928</v>
      </c>
    </row>
    <row r="1946" spans="1:4" x14ac:dyDescent="0.35">
      <c r="A1946" t="s">
        <v>14101</v>
      </c>
      <c r="B1946" t="s">
        <v>14102</v>
      </c>
      <c r="C1946" s="96" t="s">
        <v>52503</v>
      </c>
      <c r="D1946" s="98">
        <v>83.687799999999996</v>
      </c>
    </row>
    <row r="1947" spans="1:4" x14ac:dyDescent="0.35">
      <c r="A1947" t="s">
        <v>25626</v>
      </c>
      <c r="B1947" t="s">
        <v>52029</v>
      </c>
      <c r="C1947" s="96" t="s">
        <v>52503</v>
      </c>
      <c r="D1947" s="98">
        <v>1041.5895</v>
      </c>
    </row>
    <row r="1948" spans="1:4" x14ac:dyDescent="0.35">
      <c r="A1948" t="s">
        <v>13871</v>
      </c>
      <c r="B1948" t="s">
        <v>52030</v>
      </c>
      <c r="C1948" s="96" t="s">
        <v>52503</v>
      </c>
      <c r="D1948" s="98">
        <v>405.63949999999994</v>
      </c>
    </row>
    <row r="1949" spans="1:4" x14ac:dyDescent="0.35">
      <c r="A1949" t="s">
        <v>14202</v>
      </c>
      <c r="B1949" t="s">
        <v>14203</v>
      </c>
      <c r="C1949" s="96" t="s">
        <v>52503</v>
      </c>
      <c r="D1949" s="98">
        <v>215.35359999999997</v>
      </c>
    </row>
    <row r="1950" spans="1:4" x14ac:dyDescent="0.35">
      <c r="A1950" t="s">
        <v>13719</v>
      </c>
      <c r="B1950" t="s">
        <v>13720</v>
      </c>
      <c r="C1950" s="96" t="s">
        <v>52503</v>
      </c>
      <c r="D1950" s="98">
        <v>215.35359999999997</v>
      </c>
    </row>
    <row r="1951" spans="1:4" x14ac:dyDescent="0.35">
      <c r="A1951" t="s">
        <v>14192</v>
      </c>
      <c r="B1951" t="s">
        <v>52031</v>
      </c>
      <c r="C1951" s="96" t="s">
        <v>52503</v>
      </c>
      <c r="D1951" s="98">
        <v>104.18309999999998</v>
      </c>
    </row>
    <row r="1952" spans="1:4" x14ac:dyDescent="0.35">
      <c r="A1952" t="s">
        <v>14021</v>
      </c>
      <c r="B1952" t="s">
        <v>52032</v>
      </c>
      <c r="C1952" s="96" t="s">
        <v>52503</v>
      </c>
      <c r="D1952" s="98">
        <v>101.88079999999999</v>
      </c>
    </row>
    <row r="1953" spans="1:4" x14ac:dyDescent="0.35">
      <c r="A1953" t="s">
        <v>13900</v>
      </c>
      <c r="B1953" t="s">
        <v>13901</v>
      </c>
      <c r="C1953" s="96" t="s">
        <v>52503</v>
      </c>
      <c r="D1953" s="98">
        <v>149.56900000000002</v>
      </c>
    </row>
    <row r="1954" spans="1:4" x14ac:dyDescent="0.35">
      <c r="A1954" t="s">
        <v>13988</v>
      </c>
      <c r="B1954" t="s">
        <v>52033</v>
      </c>
      <c r="C1954" s="96" t="s">
        <v>52503</v>
      </c>
      <c r="D1954" s="98">
        <v>1191.2550999999999</v>
      </c>
    </row>
    <row r="1955" spans="1:4" x14ac:dyDescent="0.35">
      <c r="A1955" t="s">
        <v>13717</v>
      </c>
      <c r="B1955" t="s">
        <v>52034</v>
      </c>
      <c r="C1955" s="96" t="s">
        <v>52503</v>
      </c>
      <c r="D1955" s="98">
        <v>488.34519999999998</v>
      </c>
    </row>
    <row r="1956" spans="1:4" x14ac:dyDescent="0.35">
      <c r="A1956" t="s">
        <v>13824</v>
      </c>
      <c r="B1956" t="s">
        <v>52035</v>
      </c>
      <c r="C1956" s="96" t="s">
        <v>52503</v>
      </c>
      <c r="D1956" s="98">
        <v>1191.2550999999999</v>
      </c>
    </row>
    <row r="1957" spans="1:4" x14ac:dyDescent="0.35">
      <c r="A1957" t="s">
        <v>13877</v>
      </c>
      <c r="B1957" t="s">
        <v>52036</v>
      </c>
      <c r="C1957" s="96" t="s">
        <v>52503</v>
      </c>
      <c r="D1957" s="98">
        <v>1680.9687999999996</v>
      </c>
    </row>
    <row r="1958" spans="1:4" x14ac:dyDescent="0.35">
      <c r="A1958" t="s">
        <v>13808</v>
      </c>
      <c r="B1958" t="s">
        <v>52037</v>
      </c>
      <c r="C1958" s="96" t="s">
        <v>52503</v>
      </c>
      <c r="D1958" s="98">
        <v>1139.3969999999999</v>
      </c>
    </row>
    <row r="1959" spans="1:4" x14ac:dyDescent="0.35">
      <c r="A1959" t="s">
        <v>13757</v>
      </c>
      <c r="B1959" t="s">
        <v>52038</v>
      </c>
      <c r="C1959" s="96" t="s">
        <v>52503</v>
      </c>
      <c r="D1959" s="98">
        <v>484.38459999999998</v>
      </c>
    </row>
    <row r="1960" spans="1:4" x14ac:dyDescent="0.35">
      <c r="A1960" t="s">
        <v>13752</v>
      </c>
      <c r="B1960" t="s">
        <v>52039</v>
      </c>
      <c r="C1960" s="96" t="s">
        <v>52503</v>
      </c>
      <c r="D1960" s="98">
        <v>341.86740000000003</v>
      </c>
    </row>
    <row r="1961" spans="1:4" x14ac:dyDescent="0.35">
      <c r="A1961" t="s">
        <v>14194</v>
      </c>
      <c r="B1961" t="s">
        <v>52040</v>
      </c>
      <c r="C1961" s="96" t="s">
        <v>52503</v>
      </c>
      <c r="D1961" s="98">
        <v>1126.6297</v>
      </c>
    </row>
    <row r="1962" spans="1:4" x14ac:dyDescent="0.35">
      <c r="A1962" t="s">
        <v>13875</v>
      </c>
      <c r="B1962" t="s">
        <v>13876</v>
      </c>
      <c r="C1962" s="96" t="s">
        <v>52503</v>
      </c>
      <c r="D1962" s="98">
        <v>73.705799999999996</v>
      </c>
    </row>
    <row r="1963" spans="1:4" x14ac:dyDescent="0.35">
      <c r="A1963" t="s">
        <v>25744</v>
      </c>
      <c r="B1963" t="s">
        <v>25745</v>
      </c>
      <c r="C1963" s="96" t="s">
        <v>52503</v>
      </c>
      <c r="D1963" s="98">
        <v>29.833300000000001</v>
      </c>
    </row>
    <row r="1964" spans="1:4" x14ac:dyDescent="0.35">
      <c r="A1964" t="s">
        <v>22154</v>
      </c>
      <c r="B1964" t="s">
        <v>22155</v>
      </c>
      <c r="C1964" s="96" t="s">
        <v>52503</v>
      </c>
      <c r="D1964" s="98">
        <v>29.801100000000002</v>
      </c>
    </row>
    <row r="1965" spans="1:4" x14ac:dyDescent="0.35">
      <c r="A1965" t="s">
        <v>13763</v>
      </c>
      <c r="B1965" t="s">
        <v>52041</v>
      </c>
      <c r="C1965" s="96" t="s">
        <v>52503</v>
      </c>
      <c r="D1965" s="98">
        <v>486.7512999999999</v>
      </c>
    </row>
    <row r="1966" spans="1:4" x14ac:dyDescent="0.35">
      <c r="A1966" t="s">
        <v>14164</v>
      </c>
      <c r="B1966" t="s">
        <v>14165</v>
      </c>
      <c r="C1966" s="96" t="s">
        <v>52503</v>
      </c>
      <c r="D1966" s="98">
        <v>414.3657</v>
      </c>
    </row>
    <row r="1967" spans="1:4" x14ac:dyDescent="0.35">
      <c r="A1967" t="s">
        <v>51186</v>
      </c>
      <c r="B1967" t="s">
        <v>52042</v>
      </c>
      <c r="C1967" s="96" t="s">
        <v>52503</v>
      </c>
      <c r="D1967" s="98">
        <v>210.749</v>
      </c>
    </row>
    <row r="1968" spans="1:4" x14ac:dyDescent="0.35">
      <c r="A1968" t="s">
        <v>51187</v>
      </c>
      <c r="B1968" t="s">
        <v>52043</v>
      </c>
      <c r="C1968" s="96" t="s">
        <v>52503</v>
      </c>
      <c r="D1968" s="98">
        <v>107.82169999999999</v>
      </c>
    </row>
    <row r="1969" spans="1:4" x14ac:dyDescent="0.35">
      <c r="A1969" t="s">
        <v>14028</v>
      </c>
      <c r="B1969" t="s">
        <v>52044</v>
      </c>
      <c r="C1969" s="96" t="s">
        <v>52503</v>
      </c>
      <c r="D1969" s="98">
        <v>42.133699999999997</v>
      </c>
    </row>
    <row r="1970" spans="1:4" x14ac:dyDescent="0.35">
      <c r="A1970" t="s">
        <v>51188</v>
      </c>
      <c r="B1970" t="s">
        <v>52045</v>
      </c>
      <c r="C1970" s="96" t="s">
        <v>52503</v>
      </c>
      <c r="D1970" s="98">
        <v>287.15960000000001</v>
      </c>
    </row>
    <row r="1971" spans="1:4" x14ac:dyDescent="0.35">
      <c r="A1971" t="s">
        <v>51189</v>
      </c>
      <c r="B1971" t="s">
        <v>52046</v>
      </c>
      <c r="C1971" s="96" t="s">
        <v>52503</v>
      </c>
      <c r="D1971" s="98">
        <v>608.83759999999995</v>
      </c>
    </row>
    <row r="1972" spans="1:4" x14ac:dyDescent="0.35">
      <c r="A1972" t="s">
        <v>51190</v>
      </c>
      <c r="B1972" t="s">
        <v>52047</v>
      </c>
      <c r="C1972" s="96" t="s">
        <v>52503</v>
      </c>
      <c r="D1972" s="98">
        <v>610.93059999999991</v>
      </c>
    </row>
    <row r="1973" spans="1:4" x14ac:dyDescent="0.35">
      <c r="A1973" t="s">
        <v>51191</v>
      </c>
      <c r="B1973" t="s">
        <v>52048</v>
      </c>
      <c r="C1973" s="96" t="s">
        <v>52503</v>
      </c>
      <c r="D1973" s="98">
        <v>253.2047</v>
      </c>
    </row>
    <row r="1974" spans="1:4" x14ac:dyDescent="0.35">
      <c r="A1974" t="s">
        <v>51192</v>
      </c>
      <c r="B1974" t="s">
        <v>52049</v>
      </c>
      <c r="C1974" s="96" t="s">
        <v>52503</v>
      </c>
      <c r="D1974" s="98">
        <v>175.29679999999999</v>
      </c>
    </row>
    <row r="1975" spans="1:4" x14ac:dyDescent="0.35">
      <c r="A1975" t="s">
        <v>51193</v>
      </c>
      <c r="B1975" t="s">
        <v>52050</v>
      </c>
      <c r="C1975" s="96" t="s">
        <v>52503</v>
      </c>
      <c r="D1975" s="98">
        <v>412.67519999999996</v>
      </c>
    </row>
    <row r="1976" spans="1:4" x14ac:dyDescent="0.35">
      <c r="A1976" t="s">
        <v>13863</v>
      </c>
      <c r="B1976" t="s">
        <v>51482</v>
      </c>
      <c r="C1976" s="96" t="s">
        <v>52503</v>
      </c>
      <c r="D1976" s="98">
        <v>172.8818</v>
      </c>
    </row>
    <row r="1977" spans="1:4" x14ac:dyDescent="0.35">
      <c r="A1977" t="s">
        <v>13938</v>
      </c>
      <c r="B1977" t="s">
        <v>52051</v>
      </c>
      <c r="C1977" s="96" t="s">
        <v>52503</v>
      </c>
      <c r="D1977" s="98">
        <v>301.392</v>
      </c>
    </row>
    <row r="1978" spans="1:4" x14ac:dyDescent="0.35">
      <c r="A1978" t="s">
        <v>13945</v>
      </c>
      <c r="B1978" t="s">
        <v>52052</v>
      </c>
      <c r="C1978" s="96" t="s">
        <v>52503</v>
      </c>
      <c r="D1978" s="98">
        <v>16.2288</v>
      </c>
    </row>
    <row r="1979" spans="1:4" x14ac:dyDescent="0.35">
      <c r="A1979" t="s">
        <v>14211</v>
      </c>
      <c r="B1979" t="s">
        <v>52053</v>
      </c>
      <c r="C1979" s="96" t="s">
        <v>52503</v>
      </c>
      <c r="D1979" s="98">
        <v>387.72019999999998</v>
      </c>
    </row>
    <row r="1980" spans="1:4" x14ac:dyDescent="0.35">
      <c r="A1980" t="s">
        <v>13699</v>
      </c>
      <c r="B1980" t="s">
        <v>52054</v>
      </c>
      <c r="C1980" s="96" t="s">
        <v>52503</v>
      </c>
      <c r="D1980" s="98">
        <v>549.65399999999988</v>
      </c>
    </row>
    <row r="1981" spans="1:4" x14ac:dyDescent="0.35">
      <c r="A1981" t="s">
        <v>14087</v>
      </c>
      <c r="B1981" t="s">
        <v>51446</v>
      </c>
      <c r="C1981" s="96" t="s">
        <v>52503</v>
      </c>
      <c r="D1981" s="98">
        <v>209.52539999999996</v>
      </c>
    </row>
    <row r="1982" spans="1:4" x14ac:dyDescent="0.35">
      <c r="A1982" t="s">
        <v>40296</v>
      </c>
      <c r="B1982" t="s">
        <v>40297</v>
      </c>
      <c r="C1982" s="96" t="s">
        <v>52503</v>
      </c>
      <c r="D1982" s="98">
        <v>386.73809999999997</v>
      </c>
    </row>
    <row r="1983" spans="1:4" x14ac:dyDescent="0.35">
      <c r="A1983" t="s">
        <v>50819</v>
      </c>
      <c r="B1983" t="s">
        <v>51540</v>
      </c>
      <c r="C1983" s="96" t="s">
        <v>52503</v>
      </c>
      <c r="D1983" s="98">
        <v>549.65399999999988</v>
      </c>
    </row>
    <row r="1984" spans="1:4" x14ac:dyDescent="0.35">
      <c r="A1984" t="s">
        <v>51194</v>
      </c>
      <c r="B1984" t="s">
        <v>52055</v>
      </c>
      <c r="C1984" s="96" t="s">
        <v>52503</v>
      </c>
      <c r="D1984" s="98">
        <v>446.75889999999998</v>
      </c>
    </row>
    <row r="1985" spans="1:4" x14ac:dyDescent="0.35">
      <c r="A1985" t="s">
        <v>37468</v>
      </c>
      <c r="B1985" t="s">
        <v>52056</v>
      </c>
      <c r="C1985" s="96" t="s">
        <v>52503</v>
      </c>
      <c r="D1985" s="98">
        <v>53.532499999999999</v>
      </c>
    </row>
    <row r="1986" spans="1:4" x14ac:dyDescent="0.35">
      <c r="A1986" t="s">
        <v>39364</v>
      </c>
      <c r="B1986" t="s">
        <v>52057</v>
      </c>
      <c r="C1986" s="96" t="s">
        <v>52503</v>
      </c>
      <c r="D1986" s="98">
        <v>66.863299999999995</v>
      </c>
    </row>
    <row r="1987" spans="1:4" x14ac:dyDescent="0.35">
      <c r="A1987" t="s">
        <v>13711</v>
      </c>
      <c r="B1987" t="s">
        <v>52058</v>
      </c>
      <c r="C1987" s="96" t="s">
        <v>52503</v>
      </c>
      <c r="D1987" s="98">
        <v>108.56229999999999</v>
      </c>
    </row>
    <row r="1988" spans="1:4" x14ac:dyDescent="0.35">
      <c r="A1988" t="s">
        <v>13691</v>
      </c>
      <c r="B1988" t="s">
        <v>51516</v>
      </c>
      <c r="C1988" s="96" t="s">
        <v>52503</v>
      </c>
      <c r="D1988" s="98">
        <v>1078.1043</v>
      </c>
    </row>
    <row r="1989" spans="1:4" x14ac:dyDescent="0.35">
      <c r="A1989" t="s">
        <v>51195</v>
      </c>
      <c r="B1989" t="s">
        <v>52059</v>
      </c>
      <c r="C1989" s="96" t="s">
        <v>52503</v>
      </c>
      <c r="D1989" s="98">
        <v>1017.52</v>
      </c>
    </row>
    <row r="1990" spans="1:4" x14ac:dyDescent="0.35">
      <c r="A1990" t="s">
        <v>51196</v>
      </c>
      <c r="B1990" t="s">
        <v>52060</v>
      </c>
      <c r="C1990" s="96" t="s">
        <v>52503</v>
      </c>
      <c r="D1990" s="98">
        <v>1017.52</v>
      </c>
    </row>
    <row r="1991" spans="1:4" x14ac:dyDescent="0.35">
      <c r="A1991" t="s">
        <v>14092</v>
      </c>
      <c r="B1991" t="s">
        <v>52061</v>
      </c>
      <c r="C1991" s="96" t="s">
        <v>52503</v>
      </c>
      <c r="D1991" s="98">
        <v>1172.3054</v>
      </c>
    </row>
    <row r="1992" spans="1:4" x14ac:dyDescent="0.35">
      <c r="A1992" t="s">
        <v>51197</v>
      </c>
      <c r="B1992" t="s">
        <v>52060</v>
      </c>
      <c r="C1992" s="96" t="s">
        <v>52503</v>
      </c>
      <c r="D1992" s="98">
        <v>1017.52</v>
      </c>
    </row>
    <row r="1993" spans="1:4" x14ac:dyDescent="0.35">
      <c r="A1993" t="s">
        <v>51198</v>
      </c>
      <c r="B1993" t="s">
        <v>52062</v>
      </c>
      <c r="C1993" s="96" t="s">
        <v>52503</v>
      </c>
      <c r="D1993" s="98">
        <v>654.46499999999992</v>
      </c>
    </row>
    <row r="1994" spans="1:4" x14ac:dyDescent="0.35">
      <c r="A1994" t="s">
        <v>51199</v>
      </c>
      <c r="B1994" t="s">
        <v>52063</v>
      </c>
      <c r="C1994" s="96" t="s">
        <v>52503</v>
      </c>
      <c r="D1994" s="98">
        <v>568.21730000000002</v>
      </c>
    </row>
    <row r="1995" spans="1:4" x14ac:dyDescent="0.35">
      <c r="A1995" t="s">
        <v>51200</v>
      </c>
      <c r="B1995" t="s">
        <v>52064</v>
      </c>
      <c r="C1995" s="96" t="s">
        <v>52503</v>
      </c>
      <c r="D1995" s="98">
        <v>723.13149999999996</v>
      </c>
    </row>
    <row r="1996" spans="1:4" x14ac:dyDescent="0.35">
      <c r="A1996" t="s">
        <v>51201</v>
      </c>
      <c r="B1996" t="s">
        <v>52065</v>
      </c>
      <c r="C1996" s="96" t="s">
        <v>52503</v>
      </c>
      <c r="D1996" s="98">
        <v>723.13149999999996</v>
      </c>
    </row>
    <row r="1997" spans="1:4" x14ac:dyDescent="0.35">
      <c r="A1997" t="s">
        <v>51202</v>
      </c>
      <c r="B1997" t="s">
        <v>52066</v>
      </c>
      <c r="C1997" s="96" t="s">
        <v>52503</v>
      </c>
      <c r="D1997" s="98">
        <v>712.87579999999991</v>
      </c>
    </row>
    <row r="1998" spans="1:4" x14ac:dyDescent="0.35">
      <c r="A1998" t="s">
        <v>51203</v>
      </c>
      <c r="B1998" t="s">
        <v>52067</v>
      </c>
      <c r="C1998" s="96" t="s">
        <v>52503</v>
      </c>
      <c r="D1998" s="98">
        <v>654.46499999999992</v>
      </c>
    </row>
    <row r="1999" spans="1:4" x14ac:dyDescent="0.35">
      <c r="A1999" t="s">
        <v>51204</v>
      </c>
      <c r="B1999" t="s">
        <v>52068</v>
      </c>
      <c r="C1999" s="96" t="s">
        <v>52503</v>
      </c>
      <c r="D1999" s="98">
        <v>571.30849999999998</v>
      </c>
    </row>
    <row r="2000" spans="1:4" x14ac:dyDescent="0.35">
      <c r="A2000" t="s">
        <v>51205</v>
      </c>
      <c r="B2000" t="s">
        <v>52069</v>
      </c>
      <c r="C2000" s="96" t="s">
        <v>52503</v>
      </c>
      <c r="D2000" s="98">
        <v>777.67829999999992</v>
      </c>
    </row>
    <row r="2001" spans="1:4" x14ac:dyDescent="0.35">
      <c r="A2001" t="s">
        <v>51206</v>
      </c>
      <c r="B2001" t="s">
        <v>52070</v>
      </c>
      <c r="C2001" s="96" t="s">
        <v>52503</v>
      </c>
      <c r="D2001" s="98">
        <v>518.50049999999999</v>
      </c>
    </row>
    <row r="2002" spans="1:4" x14ac:dyDescent="0.35">
      <c r="A2002" t="s">
        <v>51207</v>
      </c>
      <c r="B2002" t="s">
        <v>52071</v>
      </c>
      <c r="C2002" s="96" t="s">
        <v>52503</v>
      </c>
      <c r="D2002" s="98">
        <v>724.6771</v>
      </c>
    </row>
    <row r="2003" spans="1:4" x14ac:dyDescent="0.35">
      <c r="A2003" t="s">
        <v>13706</v>
      </c>
      <c r="B2003" t="s">
        <v>52072</v>
      </c>
      <c r="C2003" s="96" t="s">
        <v>52503</v>
      </c>
      <c r="D2003" s="98">
        <v>432.10789999999997</v>
      </c>
    </row>
    <row r="2004" spans="1:4" x14ac:dyDescent="0.35">
      <c r="A2004" t="s">
        <v>13987</v>
      </c>
      <c r="B2004" t="s">
        <v>52073</v>
      </c>
      <c r="C2004" s="96" t="s">
        <v>52503</v>
      </c>
      <c r="D2004" s="98">
        <v>229.98849999999999</v>
      </c>
    </row>
    <row r="2005" spans="1:4" x14ac:dyDescent="0.35">
      <c r="A2005" t="s">
        <v>50848</v>
      </c>
      <c r="B2005" t="s">
        <v>51588</v>
      </c>
      <c r="C2005" s="96" t="s">
        <v>52503</v>
      </c>
      <c r="D2005" s="98">
        <v>725.57870000000003</v>
      </c>
    </row>
    <row r="2006" spans="1:4" x14ac:dyDescent="0.35">
      <c r="A2006" t="s">
        <v>14200</v>
      </c>
      <c r="B2006" t="s">
        <v>51623</v>
      </c>
      <c r="C2006" s="96" t="s">
        <v>52503</v>
      </c>
      <c r="D2006" s="98">
        <v>2281.3538999999996</v>
      </c>
    </row>
    <row r="2007" spans="1:4" x14ac:dyDescent="0.35">
      <c r="A2007" t="s">
        <v>14170</v>
      </c>
      <c r="B2007" t="s">
        <v>51631</v>
      </c>
      <c r="C2007" s="96" t="s">
        <v>52503</v>
      </c>
      <c r="D2007" s="98">
        <v>2016.847</v>
      </c>
    </row>
    <row r="2008" spans="1:4" x14ac:dyDescent="0.35">
      <c r="A2008" t="s">
        <v>14114</v>
      </c>
      <c r="B2008" t="s">
        <v>51632</v>
      </c>
      <c r="C2008" s="96" t="s">
        <v>52503</v>
      </c>
      <c r="D2008" s="98">
        <v>1964.5059000000001</v>
      </c>
    </row>
    <row r="2009" spans="1:4" x14ac:dyDescent="0.35">
      <c r="A2009" t="s">
        <v>14179</v>
      </c>
      <c r="B2009" t="s">
        <v>51634</v>
      </c>
      <c r="C2009" s="96" t="s">
        <v>52503</v>
      </c>
      <c r="D2009" s="98">
        <v>2333.7915999999996</v>
      </c>
    </row>
    <row r="2010" spans="1:4" x14ac:dyDescent="0.35">
      <c r="A2010" t="s">
        <v>51208</v>
      </c>
      <c r="B2010" t="s">
        <v>52074</v>
      </c>
      <c r="C2010" s="96" t="s">
        <v>52503</v>
      </c>
      <c r="D2010" s="98">
        <v>1243.2902999999999</v>
      </c>
    </row>
    <row r="2011" spans="1:4" x14ac:dyDescent="0.35">
      <c r="A2011" t="s">
        <v>51209</v>
      </c>
      <c r="B2011" t="s">
        <v>52075</v>
      </c>
      <c r="C2011" s="96" t="s">
        <v>52503</v>
      </c>
      <c r="D2011" s="98">
        <v>1570.8286999999998</v>
      </c>
    </row>
    <row r="2012" spans="1:4" x14ac:dyDescent="0.35">
      <c r="A2012" t="s">
        <v>51210</v>
      </c>
      <c r="B2012" t="s">
        <v>52076</v>
      </c>
      <c r="C2012" s="96" t="s">
        <v>52503</v>
      </c>
      <c r="D2012" s="98">
        <v>1373.2494999999999</v>
      </c>
    </row>
    <row r="2013" spans="1:4" x14ac:dyDescent="0.35">
      <c r="A2013" t="s">
        <v>51211</v>
      </c>
      <c r="B2013" t="s">
        <v>52077</v>
      </c>
      <c r="C2013" s="96" t="s">
        <v>52503</v>
      </c>
      <c r="D2013" s="98">
        <v>1185.8132999999998</v>
      </c>
    </row>
    <row r="2014" spans="1:4" x14ac:dyDescent="0.35">
      <c r="A2014" t="s">
        <v>50832</v>
      </c>
      <c r="B2014" t="s">
        <v>51568</v>
      </c>
      <c r="C2014" s="96" t="s">
        <v>52503</v>
      </c>
      <c r="D2014" s="98">
        <v>357.43609999999995</v>
      </c>
    </row>
    <row r="2015" spans="1:4" x14ac:dyDescent="0.35">
      <c r="A2015" t="s">
        <v>50833</v>
      </c>
      <c r="B2015" t="s">
        <v>51569</v>
      </c>
      <c r="C2015" s="96" t="s">
        <v>52503</v>
      </c>
      <c r="D2015" s="98">
        <v>381.45729999999998</v>
      </c>
    </row>
    <row r="2016" spans="1:4" x14ac:dyDescent="0.35">
      <c r="A2016" t="s">
        <v>50834</v>
      </c>
      <c r="B2016" t="s">
        <v>51570</v>
      </c>
      <c r="C2016" s="96" t="s">
        <v>52503</v>
      </c>
      <c r="D2016" s="98">
        <v>706.74170000000004</v>
      </c>
    </row>
    <row r="2017" spans="1:4" x14ac:dyDescent="0.35">
      <c r="A2017" t="s">
        <v>50835</v>
      </c>
      <c r="B2017" t="s">
        <v>51571</v>
      </c>
      <c r="C2017" s="96" t="s">
        <v>52503</v>
      </c>
      <c r="D2017" s="98">
        <v>706.74170000000004</v>
      </c>
    </row>
    <row r="2018" spans="1:4" x14ac:dyDescent="0.35">
      <c r="A2018" t="s">
        <v>50836</v>
      </c>
      <c r="B2018" t="s">
        <v>51572</v>
      </c>
      <c r="C2018" s="96" t="s">
        <v>52503</v>
      </c>
      <c r="D2018" s="98">
        <v>706.74170000000004</v>
      </c>
    </row>
    <row r="2019" spans="1:4" x14ac:dyDescent="0.35">
      <c r="A2019" t="s">
        <v>50837</v>
      </c>
      <c r="B2019" t="s">
        <v>51573</v>
      </c>
      <c r="C2019" s="96" t="s">
        <v>52503</v>
      </c>
      <c r="D2019" s="98">
        <v>381.45729999999998</v>
      </c>
    </row>
    <row r="2020" spans="1:4" x14ac:dyDescent="0.35">
      <c r="A2020" t="s">
        <v>50838</v>
      </c>
      <c r="B2020" t="s">
        <v>51574</v>
      </c>
      <c r="C2020" s="96" t="s">
        <v>52503</v>
      </c>
      <c r="D2020" s="98">
        <v>381.45729999999998</v>
      </c>
    </row>
    <row r="2021" spans="1:4" x14ac:dyDescent="0.35">
      <c r="A2021" t="s">
        <v>50839</v>
      </c>
      <c r="B2021" t="s">
        <v>51575</v>
      </c>
      <c r="C2021" s="96" t="s">
        <v>52503</v>
      </c>
      <c r="D2021" s="98">
        <v>297.78560000000004</v>
      </c>
    </row>
    <row r="2022" spans="1:4" x14ac:dyDescent="0.35">
      <c r="A2022" t="s">
        <v>50840</v>
      </c>
      <c r="B2022" t="s">
        <v>51576</v>
      </c>
      <c r="C2022" s="96" t="s">
        <v>52503</v>
      </c>
      <c r="D2022" s="98">
        <v>297.78560000000004</v>
      </c>
    </row>
    <row r="2023" spans="1:4" x14ac:dyDescent="0.35">
      <c r="A2023" t="s">
        <v>50841</v>
      </c>
      <c r="B2023" t="s">
        <v>51577</v>
      </c>
      <c r="C2023" s="96" t="s">
        <v>52503</v>
      </c>
      <c r="D2023" s="98">
        <v>6406.1255999999994</v>
      </c>
    </row>
    <row r="2024" spans="1:4" x14ac:dyDescent="0.35">
      <c r="A2024" t="s">
        <v>50842</v>
      </c>
      <c r="B2024" t="s">
        <v>51578</v>
      </c>
      <c r="C2024" s="96" t="s">
        <v>52503</v>
      </c>
      <c r="D2024" s="98">
        <v>6450.4005999999999</v>
      </c>
    </row>
    <row r="2025" spans="1:4" x14ac:dyDescent="0.35">
      <c r="A2025" t="s">
        <v>50843</v>
      </c>
      <c r="B2025" t="s">
        <v>51579</v>
      </c>
      <c r="C2025" s="96" t="s">
        <v>52503</v>
      </c>
      <c r="D2025" s="98">
        <v>1372.6698999999999</v>
      </c>
    </row>
    <row r="2026" spans="1:4" x14ac:dyDescent="0.35">
      <c r="A2026" t="s">
        <v>50844</v>
      </c>
      <c r="B2026" t="s">
        <v>51580</v>
      </c>
      <c r="C2026" s="96" t="s">
        <v>52503</v>
      </c>
      <c r="D2026" s="98">
        <v>1528.6627999999998</v>
      </c>
    </row>
    <row r="2027" spans="1:4" x14ac:dyDescent="0.35">
      <c r="A2027" t="s">
        <v>50845</v>
      </c>
      <c r="B2027" t="s">
        <v>51581</v>
      </c>
      <c r="C2027" s="96" t="s">
        <v>52503</v>
      </c>
      <c r="D2027" s="98">
        <v>1514.5753</v>
      </c>
    </row>
    <row r="2028" spans="1:4" x14ac:dyDescent="0.35">
      <c r="A2028" t="s">
        <v>50846</v>
      </c>
      <c r="B2028" t="s">
        <v>51582</v>
      </c>
      <c r="C2028" s="96" t="s">
        <v>52503</v>
      </c>
      <c r="D2028" s="98">
        <v>357.43609999999995</v>
      </c>
    </row>
    <row r="2029" spans="1:4" x14ac:dyDescent="0.35">
      <c r="A2029" t="s">
        <v>51212</v>
      </c>
      <c r="B2029" t="s">
        <v>52078</v>
      </c>
      <c r="C2029" s="96" t="s">
        <v>52503</v>
      </c>
      <c r="D2029" s="98">
        <v>20.269899999999996</v>
      </c>
    </row>
    <row r="2030" spans="1:4" x14ac:dyDescent="0.35">
      <c r="A2030" t="s">
        <v>14016</v>
      </c>
      <c r="B2030" t="s">
        <v>14017</v>
      </c>
      <c r="C2030" s="96" t="s">
        <v>52503</v>
      </c>
      <c r="D2030" s="98">
        <v>309.6352</v>
      </c>
    </row>
    <row r="2031" spans="1:4" x14ac:dyDescent="0.35">
      <c r="A2031" t="s">
        <v>13814</v>
      </c>
      <c r="B2031" t="s">
        <v>52079</v>
      </c>
      <c r="C2031" s="96" t="s">
        <v>52503</v>
      </c>
      <c r="D2031" s="98">
        <v>65.977799999999988</v>
      </c>
    </row>
    <row r="2032" spans="1:4" x14ac:dyDescent="0.35">
      <c r="A2032" t="s">
        <v>13903</v>
      </c>
      <c r="B2032" t="s">
        <v>52080</v>
      </c>
      <c r="C2032" s="96" t="s">
        <v>52503</v>
      </c>
      <c r="D2032" s="98">
        <v>162.46509999999998</v>
      </c>
    </row>
    <row r="2033" spans="1:4" x14ac:dyDescent="0.35">
      <c r="A2033" t="s">
        <v>51213</v>
      </c>
      <c r="B2033" t="s">
        <v>52081</v>
      </c>
      <c r="C2033" s="96" t="s">
        <v>52503</v>
      </c>
      <c r="D2033" s="98">
        <v>91.158199999999979</v>
      </c>
    </row>
    <row r="2034" spans="1:4" x14ac:dyDescent="0.35">
      <c r="A2034" t="s">
        <v>51214</v>
      </c>
      <c r="B2034" t="s">
        <v>52082</v>
      </c>
      <c r="C2034" s="96" t="s">
        <v>52503</v>
      </c>
      <c r="D2034" s="98">
        <v>15.810199999999998</v>
      </c>
    </row>
    <row r="2035" spans="1:4" x14ac:dyDescent="0.35">
      <c r="A2035" t="s">
        <v>51215</v>
      </c>
      <c r="B2035" t="s">
        <v>52083</v>
      </c>
      <c r="C2035" s="96" t="s">
        <v>52503</v>
      </c>
      <c r="D2035" s="98">
        <v>693.57190000000003</v>
      </c>
    </row>
    <row r="2036" spans="1:4" x14ac:dyDescent="0.35">
      <c r="A2036" t="s">
        <v>51216</v>
      </c>
      <c r="B2036" t="s">
        <v>52084</v>
      </c>
      <c r="C2036" s="96" t="s">
        <v>52503</v>
      </c>
      <c r="D2036" s="98">
        <v>704.21399999999994</v>
      </c>
    </row>
    <row r="2037" spans="1:4" x14ac:dyDescent="0.35">
      <c r="A2037" t="s">
        <v>51217</v>
      </c>
      <c r="B2037" t="s">
        <v>52085</v>
      </c>
      <c r="C2037" s="96" t="s">
        <v>52503</v>
      </c>
      <c r="D2037" s="98">
        <v>340.6438</v>
      </c>
    </row>
    <row r="2038" spans="1:4" x14ac:dyDescent="0.35">
      <c r="A2038" t="s">
        <v>51218</v>
      </c>
      <c r="B2038" t="s">
        <v>52086</v>
      </c>
      <c r="C2038" s="96" t="s">
        <v>52503</v>
      </c>
      <c r="D2038" s="98">
        <v>30.123099999999997</v>
      </c>
    </row>
    <row r="2039" spans="1:4" x14ac:dyDescent="0.35">
      <c r="A2039" t="s">
        <v>51219</v>
      </c>
      <c r="B2039" t="s">
        <v>52087</v>
      </c>
      <c r="C2039" s="96" t="s">
        <v>52503</v>
      </c>
      <c r="D2039" s="98">
        <v>30.123099999999997</v>
      </c>
    </row>
    <row r="2040" spans="1:4" x14ac:dyDescent="0.35">
      <c r="A2040" t="s">
        <v>51220</v>
      </c>
      <c r="B2040" t="s">
        <v>52088</v>
      </c>
      <c r="C2040" s="96" t="s">
        <v>52503</v>
      </c>
      <c r="D2040" s="98">
        <v>30.123099999999997</v>
      </c>
    </row>
    <row r="2041" spans="1:4" x14ac:dyDescent="0.35">
      <c r="A2041" t="s">
        <v>51221</v>
      </c>
      <c r="B2041" t="s">
        <v>52089</v>
      </c>
      <c r="C2041" s="96" t="s">
        <v>52503</v>
      </c>
      <c r="D2041" s="98">
        <v>34.3735</v>
      </c>
    </row>
    <row r="2042" spans="1:4" x14ac:dyDescent="0.35">
      <c r="A2042" t="s">
        <v>51222</v>
      </c>
      <c r="B2042" t="s">
        <v>52090</v>
      </c>
      <c r="C2042" s="96" t="s">
        <v>52503</v>
      </c>
      <c r="D2042" s="98">
        <v>131.76239999999999</v>
      </c>
    </row>
    <row r="2043" spans="1:4" x14ac:dyDescent="0.35">
      <c r="A2043" t="s">
        <v>14067</v>
      </c>
      <c r="B2043" t="s">
        <v>52091</v>
      </c>
      <c r="C2043" s="96" t="s">
        <v>52503</v>
      </c>
      <c r="D2043" s="98">
        <v>106.58199999999999</v>
      </c>
    </row>
    <row r="2044" spans="1:4" x14ac:dyDescent="0.35">
      <c r="A2044" t="s">
        <v>13985</v>
      </c>
      <c r="B2044" t="s">
        <v>52092</v>
      </c>
      <c r="C2044" s="96" t="s">
        <v>52503</v>
      </c>
      <c r="D2044" s="98">
        <v>110.80019999999999</v>
      </c>
    </row>
    <row r="2045" spans="1:4" x14ac:dyDescent="0.35">
      <c r="A2045" t="s">
        <v>36133</v>
      </c>
      <c r="B2045" t="s">
        <v>52093</v>
      </c>
      <c r="C2045" s="96" t="s">
        <v>52503</v>
      </c>
      <c r="D2045" s="98">
        <v>7.8084999999999987</v>
      </c>
    </row>
    <row r="2046" spans="1:4" x14ac:dyDescent="0.35">
      <c r="A2046" t="s">
        <v>14206</v>
      </c>
      <c r="B2046" t="s">
        <v>52094</v>
      </c>
      <c r="C2046" s="96" t="s">
        <v>52503</v>
      </c>
      <c r="D2046" s="98">
        <v>93.782499999999999</v>
      </c>
    </row>
    <row r="2047" spans="1:4" x14ac:dyDescent="0.35">
      <c r="A2047" t="s">
        <v>39941</v>
      </c>
      <c r="B2047" t="s">
        <v>51592</v>
      </c>
      <c r="C2047" s="96" t="s">
        <v>52503</v>
      </c>
      <c r="D2047" s="98">
        <v>8.1626999999999992</v>
      </c>
    </row>
    <row r="2048" spans="1:4" x14ac:dyDescent="0.35">
      <c r="A2048" t="s">
        <v>40221</v>
      </c>
      <c r="B2048" t="s">
        <v>51593</v>
      </c>
      <c r="C2048" s="96" t="s">
        <v>52503</v>
      </c>
      <c r="D2048" s="98">
        <v>7.0839999999999996</v>
      </c>
    </row>
    <row r="2049" spans="1:4" x14ac:dyDescent="0.35">
      <c r="A2049" t="s">
        <v>14162</v>
      </c>
      <c r="B2049" t="s">
        <v>52095</v>
      </c>
      <c r="C2049" s="96" t="s">
        <v>52503</v>
      </c>
      <c r="D2049" s="98">
        <v>110.80019999999999</v>
      </c>
    </row>
    <row r="2050" spans="1:4" x14ac:dyDescent="0.35">
      <c r="A2050" t="s">
        <v>14081</v>
      </c>
      <c r="B2050" t="s">
        <v>51638</v>
      </c>
      <c r="C2050" s="96" t="s">
        <v>52503</v>
      </c>
      <c r="D2050" s="98">
        <v>2229.0450000000001</v>
      </c>
    </row>
    <row r="2051" spans="1:4" x14ac:dyDescent="0.35">
      <c r="A2051" t="s">
        <v>13896</v>
      </c>
      <c r="B2051" t="s">
        <v>52096</v>
      </c>
      <c r="C2051" s="96" t="s">
        <v>52503</v>
      </c>
      <c r="D2051" s="98">
        <v>896.25479999999982</v>
      </c>
    </row>
    <row r="2052" spans="1:4" x14ac:dyDescent="0.35">
      <c r="A2052" t="s">
        <v>14157</v>
      </c>
      <c r="B2052" t="s">
        <v>51525</v>
      </c>
      <c r="C2052" s="96" t="s">
        <v>52503</v>
      </c>
      <c r="D2052" s="98">
        <v>276.56579999999997</v>
      </c>
    </row>
    <row r="2053" spans="1:4" x14ac:dyDescent="0.35">
      <c r="A2053" t="s">
        <v>13932</v>
      </c>
      <c r="B2053" t="s">
        <v>52097</v>
      </c>
      <c r="C2053" s="96" t="s">
        <v>52503</v>
      </c>
      <c r="D2053" s="98">
        <v>327.08759999999995</v>
      </c>
    </row>
    <row r="2054" spans="1:4" x14ac:dyDescent="0.35">
      <c r="A2054" t="s">
        <v>14046</v>
      </c>
      <c r="B2054" t="s">
        <v>52098</v>
      </c>
      <c r="C2054" s="96" t="s">
        <v>52503</v>
      </c>
      <c r="D2054" s="98">
        <v>479.07159999999999</v>
      </c>
    </row>
    <row r="2055" spans="1:4" x14ac:dyDescent="0.35">
      <c r="A2055" t="s">
        <v>50816</v>
      </c>
      <c r="B2055" t="s">
        <v>51530</v>
      </c>
      <c r="C2055" s="96" t="s">
        <v>52503</v>
      </c>
      <c r="D2055" s="98">
        <v>387.72019999999998</v>
      </c>
    </row>
    <row r="2056" spans="1:4" x14ac:dyDescent="0.35">
      <c r="A2056" t="s">
        <v>50849</v>
      </c>
      <c r="B2056" t="s">
        <v>51589</v>
      </c>
      <c r="C2056" s="96" t="s">
        <v>52503</v>
      </c>
      <c r="D2056" s="98">
        <v>128.02719999999999</v>
      </c>
    </row>
    <row r="2057" spans="1:4" x14ac:dyDescent="0.35">
      <c r="A2057" t="s">
        <v>51223</v>
      </c>
      <c r="B2057" t="s">
        <v>52099</v>
      </c>
      <c r="C2057" s="96" t="s">
        <v>52503</v>
      </c>
      <c r="D2057" s="98">
        <v>98.065099999999987</v>
      </c>
    </row>
    <row r="2058" spans="1:4" x14ac:dyDescent="0.35">
      <c r="A2058" t="s">
        <v>51224</v>
      </c>
      <c r="B2058" t="s">
        <v>52100</v>
      </c>
      <c r="C2058" s="96" t="s">
        <v>52503</v>
      </c>
      <c r="D2058" s="98">
        <v>98.065099999999987</v>
      </c>
    </row>
    <row r="2059" spans="1:4" x14ac:dyDescent="0.35">
      <c r="A2059" t="s">
        <v>51225</v>
      </c>
      <c r="B2059" t="s">
        <v>52101</v>
      </c>
      <c r="C2059" s="96" t="s">
        <v>52503</v>
      </c>
      <c r="D2059" s="98">
        <v>1462.0731999999998</v>
      </c>
    </row>
    <row r="2060" spans="1:4" x14ac:dyDescent="0.35">
      <c r="A2060" t="s">
        <v>51226</v>
      </c>
      <c r="B2060" t="s">
        <v>52102</v>
      </c>
      <c r="C2060" s="96" t="s">
        <v>52503</v>
      </c>
      <c r="D2060" s="98">
        <v>6086.6211000000003</v>
      </c>
    </row>
    <row r="2061" spans="1:4" x14ac:dyDescent="0.35">
      <c r="A2061" t="s">
        <v>51227</v>
      </c>
      <c r="B2061" t="s">
        <v>52103</v>
      </c>
      <c r="C2061" s="96" t="s">
        <v>52503</v>
      </c>
      <c r="D2061" s="98">
        <v>742.22609999999997</v>
      </c>
    </row>
    <row r="2062" spans="1:4" x14ac:dyDescent="0.35">
      <c r="A2062" t="s">
        <v>51228</v>
      </c>
      <c r="B2062" t="s">
        <v>52104</v>
      </c>
      <c r="C2062" s="96" t="s">
        <v>52503</v>
      </c>
      <c r="D2062" s="98">
        <v>370.21949999999993</v>
      </c>
    </row>
    <row r="2063" spans="1:4" x14ac:dyDescent="0.35">
      <c r="A2063" t="s">
        <v>51229</v>
      </c>
      <c r="B2063" t="s">
        <v>52105</v>
      </c>
      <c r="C2063" s="96" t="s">
        <v>52503</v>
      </c>
      <c r="D2063" s="98">
        <v>370.21949999999993</v>
      </c>
    </row>
    <row r="2064" spans="1:4" x14ac:dyDescent="0.35">
      <c r="A2064" t="s">
        <v>51230</v>
      </c>
      <c r="B2064" t="s">
        <v>52106</v>
      </c>
      <c r="C2064" s="96" t="s">
        <v>52503</v>
      </c>
      <c r="D2064" s="98">
        <v>292.37599999999998</v>
      </c>
    </row>
    <row r="2065" spans="1:4" x14ac:dyDescent="0.35">
      <c r="A2065" t="s">
        <v>51231</v>
      </c>
      <c r="B2065" t="s">
        <v>52107</v>
      </c>
      <c r="C2065" s="96" t="s">
        <v>52503</v>
      </c>
      <c r="D2065" s="98">
        <v>3114.4966999999997</v>
      </c>
    </row>
    <row r="2066" spans="1:4" x14ac:dyDescent="0.35">
      <c r="A2066" t="s">
        <v>13893</v>
      </c>
      <c r="B2066" t="s">
        <v>52108</v>
      </c>
      <c r="C2066" s="96" t="s">
        <v>52503</v>
      </c>
      <c r="D2066" s="98">
        <v>28.335999999999999</v>
      </c>
    </row>
    <row r="2067" spans="1:4" x14ac:dyDescent="0.35">
      <c r="A2067" t="s">
        <v>14197</v>
      </c>
      <c r="B2067" t="s">
        <v>52109</v>
      </c>
      <c r="C2067" s="96" t="s">
        <v>52503</v>
      </c>
      <c r="D2067" s="98">
        <v>1008.3268999999999</v>
      </c>
    </row>
    <row r="2068" spans="1:4" x14ac:dyDescent="0.35">
      <c r="A2068" t="s">
        <v>51232</v>
      </c>
      <c r="B2068" t="s">
        <v>52110</v>
      </c>
      <c r="C2068" s="96" t="s">
        <v>52503</v>
      </c>
      <c r="D2068" s="98">
        <v>804.56529999999998</v>
      </c>
    </row>
    <row r="2069" spans="1:4" x14ac:dyDescent="0.35">
      <c r="A2069" t="s">
        <v>14038</v>
      </c>
      <c r="B2069" t="s">
        <v>52111</v>
      </c>
      <c r="C2069" s="96" t="s">
        <v>52503</v>
      </c>
      <c r="D2069" s="98">
        <v>854.00839999999994</v>
      </c>
    </row>
    <row r="2070" spans="1:4" x14ac:dyDescent="0.35">
      <c r="A2070" t="s">
        <v>14002</v>
      </c>
      <c r="B2070" t="s">
        <v>52112</v>
      </c>
      <c r="C2070" s="96" t="s">
        <v>52503</v>
      </c>
      <c r="D2070" s="98">
        <v>854.00839999999994</v>
      </c>
    </row>
    <row r="2071" spans="1:4" x14ac:dyDescent="0.35">
      <c r="A2071" t="s">
        <v>14141</v>
      </c>
      <c r="B2071" t="s">
        <v>52113</v>
      </c>
      <c r="C2071" s="96" t="s">
        <v>52503</v>
      </c>
      <c r="D2071" s="98">
        <v>804.56529999999998</v>
      </c>
    </row>
    <row r="2072" spans="1:4" x14ac:dyDescent="0.35">
      <c r="A2072" t="s">
        <v>13816</v>
      </c>
      <c r="B2072" t="s">
        <v>52114</v>
      </c>
      <c r="C2072" s="96" t="s">
        <v>52503</v>
      </c>
      <c r="D2072" s="98">
        <v>664.31820000000005</v>
      </c>
    </row>
    <row r="2073" spans="1:4" x14ac:dyDescent="0.35">
      <c r="A2073" t="s">
        <v>13759</v>
      </c>
      <c r="B2073" t="s">
        <v>52115</v>
      </c>
      <c r="C2073" s="96" t="s">
        <v>52503</v>
      </c>
      <c r="D2073" s="98">
        <v>767.76069999999993</v>
      </c>
    </row>
    <row r="2074" spans="1:4" x14ac:dyDescent="0.35">
      <c r="A2074" t="s">
        <v>51233</v>
      </c>
      <c r="B2074" t="s">
        <v>52116</v>
      </c>
      <c r="C2074" s="96" t="s">
        <v>52503</v>
      </c>
      <c r="D2074" s="98">
        <v>767.76069999999993</v>
      </c>
    </row>
    <row r="2075" spans="1:4" x14ac:dyDescent="0.35">
      <c r="A2075" t="s">
        <v>13831</v>
      </c>
      <c r="B2075" t="s">
        <v>51608</v>
      </c>
      <c r="C2075" s="96" t="s">
        <v>52503</v>
      </c>
      <c r="D2075" s="98">
        <v>188.01579999999998</v>
      </c>
    </row>
    <row r="2076" spans="1:4" x14ac:dyDescent="0.35">
      <c r="A2076" t="s">
        <v>14161</v>
      </c>
      <c r="B2076" t="s">
        <v>52117</v>
      </c>
      <c r="C2076" s="96" t="s">
        <v>52503</v>
      </c>
      <c r="D2076" s="98">
        <v>175.71539999999999</v>
      </c>
    </row>
    <row r="2077" spans="1:4" x14ac:dyDescent="0.35">
      <c r="A2077" t="s">
        <v>13725</v>
      </c>
      <c r="B2077" t="s">
        <v>52118</v>
      </c>
      <c r="C2077" s="96" t="s">
        <v>52503</v>
      </c>
      <c r="D2077" s="98">
        <v>393.01710000000003</v>
      </c>
    </row>
    <row r="2078" spans="1:4" x14ac:dyDescent="0.35">
      <c r="A2078" t="s">
        <v>37385</v>
      </c>
      <c r="B2078" t="s">
        <v>51672</v>
      </c>
      <c r="C2078" s="96" t="s">
        <v>52503</v>
      </c>
      <c r="D2078" s="98">
        <v>37.690100000000001</v>
      </c>
    </row>
    <row r="2079" spans="1:4" x14ac:dyDescent="0.35">
      <c r="A2079" t="s">
        <v>13755</v>
      </c>
      <c r="B2079" t="s">
        <v>51617</v>
      </c>
      <c r="C2079" s="96" t="s">
        <v>52503</v>
      </c>
      <c r="D2079" s="98">
        <v>47.156899999999993</v>
      </c>
    </row>
    <row r="2080" spans="1:4" x14ac:dyDescent="0.35">
      <c r="A2080" t="s">
        <v>14188</v>
      </c>
      <c r="B2080" t="s">
        <v>51620</v>
      </c>
      <c r="C2080" s="96" t="s">
        <v>52503</v>
      </c>
      <c r="D2080" s="98">
        <v>50.280300000000004</v>
      </c>
    </row>
    <row r="2081" spans="1:4" x14ac:dyDescent="0.35">
      <c r="A2081" t="s">
        <v>13738</v>
      </c>
      <c r="B2081" t="s">
        <v>51621</v>
      </c>
      <c r="C2081" s="96" t="s">
        <v>52503</v>
      </c>
      <c r="D2081" s="98">
        <v>50.280300000000004</v>
      </c>
    </row>
    <row r="2082" spans="1:4" x14ac:dyDescent="0.35">
      <c r="A2082" t="s">
        <v>39292</v>
      </c>
      <c r="B2082" t="s">
        <v>52119</v>
      </c>
      <c r="C2082" s="96" t="s">
        <v>52503</v>
      </c>
      <c r="D2082" s="98">
        <v>354.26439999999997</v>
      </c>
    </row>
    <row r="2083" spans="1:4" x14ac:dyDescent="0.35">
      <c r="A2083" t="s">
        <v>39943</v>
      </c>
      <c r="B2083" t="s">
        <v>51622</v>
      </c>
      <c r="C2083" s="96" t="s">
        <v>52503</v>
      </c>
      <c r="D2083" s="98">
        <v>2183.2404999999999</v>
      </c>
    </row>
    <row r="2084" spans="1:4" x14ac:dyDescent="0.35">
      <c r="A2084" t="s">
        <v>13959</v>
      </c>
      <c r="B2084" t="s">
        <v>51493</v>
      </c>
      <c r="C2084" s="96" t="s">
        <v>52503</v>
      </c>
      <c r="D2084" s="98">
        <v>1650.2660999999998</v>
      </c>
    </row>
    <row r="2085" spans="1:4" x14ac:dyDescent="0.35">
      <c r="A2085" t="s">
        <v>14008</v>
      </c>
      <c r="B2085" t="s">
        <v>51625</v>
      </c>
      <c r="C2085" s="96" t="s">
        <v>52503</v>
      </c>
      <c r="D2085" s="98">
        <v>2016.847</v>
      </c>
    </row>
    <row r="2086" spans="1:4" x14ac:dyDescent="0.35">
      <c r="A2086" t="s">
        <v>14110</v>
      </c>
      <c r="B2086" t="s">
        <v>51626</v>
      </c>
      <c r="C2086" s="96" t="s">
        <v>52503</v>
      </c>
      <c r="D2086" s="98">
        <v>1964.5059000000001</v>
      </c>
    </row>
    <row r="2087" spans="1:4" x14ac:dyDescent="0.35">
      <c r="A2087" t="s">
        <v>13944</v>
      </c>
      <c r="B2087" t="s">
        <v>51627</v>
      </c>
      <c r="C2087" s="96" t="s">
        <v>52503</v>
      </c>
      <c r="D2087" s="98">
        <v>1941.5473</v>
      </c>
    </row>
    <row r="2088" spans="1:4" x14ac:dyDescent="0.35">
      <c r="A2088" t="s">
        <v>13879</v>
      </c>
      <c r="B2088" t="s">
        <v>51630</v>
      </c>
      <c r="C2088" s="96" t="s">
        <v>52503</v>
      </c>
      <c r="D2088" s="98">
        <v>2119.8064999999997</v>
      </c>
    </row>
    <row r="2089" spans="1:4" x14ac:dyDescent="0.35">
      <c r="A2089" t="s">
        <v>13976</v>
      </c>
      <c r="B2089" t="s">
        <v>51633</v>
      </c>
      <c r="C2089" s="96" t="s">
        <v>52503</v>
      </c>
      <c r="D2089" s="98">
        <v>2183.2404999999999</v>
      </c>
    </row>
    <row r="2090" spans="1:4" x14ac:dyDescent="0.35">
      <c r="A2090" t="s">
        <v>37449</v>
      </c>
      <c r="B2090" t="s">
        <v>51601</v>
      </c>
      <c r="C2090" s="96" t="s">
        <v>52503</v>
      </c>
      <c r="D2090" s="98">
        <v>73.093999999999994</v>
      </c>
    </row>
    <row r="2091" spans="1:4" x14ac:dyDescent="0.35">
      <c r="A2091" t="s">
        <v>19864</v>
      </c>
      <c r="B2091" t="s">
        <v>51707</v>
      </c>
      <c r="C2091" s="96" t="s">
        <v>52503</v>
      </c>
      <c r="D2091" s="98">
        <v>307.07529999999997</v>
      </c>
    </row>
    <row r="2092" spans="1:4" x14ac:dyDescent="0.35">
      <c r="A2092" t="s">
        <v>51234</v>
      </c>
      <c r="B2092" t="s">
        <v>52120</v>
      </c>
      <c r="C2092" s="96" t="s">
        <v>52503</v>
      </c>
      <c r="D2092" s="98">
        <v>451.92699999999996</v>
      </c>
    </row>
    <row r="2093" spans="1:4" x14ac:dyDescent="0.35">
      <c r="A2093" t="s">
        <v>13951</v>
      </c>
      <c r="B2093" t="s">
        <v>51480</v>
      </c>
      <c r="C2093" s="96" t="s">
        <v>52503</v>
      </c>
      <c r="D2093" s="98">
        <v>176.6814</v>
      </c>
    </row>
    <row r="2094" spans="1:4" x14ac:dyDescent="0.35">
      <c r="A2094" t="s">
        <v>14129</v>
      </c>
      <c r="B2094" t="s">
        <v>51447</v>
      </c>
      <c r="C2094" s="96" t="s">
        <v>52503</v>
      </c>
      <c r="D2094" s="98">
        <v>573.12779999999998</v>
      </c>
    </row>
    <row r="2095" spans="1:4" x14ac:dyDescent="0.35">
      <c r="A2095" t="s">
        <v>13924</v>
      </c>
      <c r="B2095" t="s">
        <v>51448</v>
      </c>
      <c r="C2095" s="96" t="s">
        <v>52503</v>
      </c>
      <c r="D2095" s="98">
        <v>573.12779999999998</v>
      </c>
    </row>
    <row r="2096" spans="1:4" x14ac:dyDescent="0.35">
      <c r="A2096" t="s">
        <v>51235</v>
      </c>
      <c r="B2096" t="s">
        <v>52121</v>
      </c>
      <c r="C2096" s="96" t="s">
        <v>52503</v>
      </c>
      <c r="D2096" s="98">
        <v>2973.5572999999995</v>
      </c>
    </row>
    <row r="2097" spans="1:4" x14ac:dyDescent="0.35">
      <c r="A2097" t="s">
        <v>51236</v>
      </c>
      <c r="B2097" t="s">
        <v>52122</v>
      </c>
      <c r="C2097" s="96" t="s">
        <v>52503</v>
      </c>
      <c r="D2097" s="98">
        <v>512.01219999999989</v>
      </c>
    </row>
    <row r="2098" spans="1:4" x14ac:dyDescent="0.35">
      <c r="A2098" t="s">
        <v>14182</v>
      </c>
      <c r="B2098" t="s">
        <v>52123</v>
      </c>
      <c r="C2098" s="96" t="s">
        <v>52503</v>
      </c>
      <c r="D2098" s="98">
        <v>272.46029999999996</v>
      </c>
    </row>
    <row r="2099" spans="1:4" x14ac:dyDescent="0.35">
      <c r="A2099" t="s">
        <v>14072</v>
      </c>
      <c r="B2099" t="s">
        <v>51640</v>
      </c>
      <c r="C2099" s="96" t="s">
        <v>52503</v>
      </c>
      <c r="D2099" s="98">
        <v>154.30239999999998</v>
      </c>
    </row>
    <row r="2100" spans="1:4" x14ac:dyDescent="0.35">
      <c r="A2100" t="s">
        <v>51237</v>
      </c>
      <c r="B2100" t="s">
        <v>52124</v>
      </c>
      <c r="C2100" s="96" t="s">
        <v>52503</v>
      </c>
      <c r="D2100" s="98">
        <v>577.55529999999999</v>
      </c>
    </row>
    <row r="2101" spans="1:4" x14ac:dyDescent="0.35">
      <c r="A2101" t="s">
        <v>13828</v>
      </c>
      <c r="B2101" t="s">
        <v>52125</v>
      </c>
      <c r="C2101" s="96" t="s">
        <v>52503</v>
      </c>
      <c r="D2101" s="98">
        <v>259.85399999999998</v>
      </c>
    </row>
    <row r="2102" spans="1:4" x14ac:dyDescent="0.35">
      <c r="A2102" t="s">
        <v>51238</v>
      </c>
      <c r="B2102" t="s">
        <v>52126</v>
      </c>
      <c r="C2102" s="96" t="s">
        <v>52503</v>
      </c>
      <c r="D2102" s="98">
        <v>363.44139999999999</v>
      </c>
    </row>
    <row r="2103" spans="1:4" x14ac:dyDescent="0.35">
      <c r="A2103" t="s">
        <v>14166</v>
      </c>
      <c r="B2103" t="s">
        <v>52127</v>
      </c>
      <c r="C2103" s="96" t="s">
        <v>52503</v>
      </c>
      <c r="D2103" s="98">
        <v>402.35509999999994</v>
      </c>
    </row>
    <row r="2104" spans="1:4" x14ac:dyDescent="0.35">
      <c r="A2104" t="s">
        <v>13998</v>
      </c>
      <c r="B2104" t="s">
        <v>52128</v>
      </c>
      <c r="C2104" s="96" t="s">
        <v>52503</v>
      </c>
      <c r="D2104" s="98">
        <v>647.81569999999999</v>
      </c>
    </row>
    <row r="2105" spans="1:4" x14ac:dyDescent="0.35">
      <c r="A2105" t="s">
        <v>13674</v>
      </c>
      <c r="B2105" t="s">
        <v>52129</v>
      </c>
      <c r="C2105" s="96" t="s">
        <v>52503</v>
      </c>
      <c r="D2105" s="98">
        <v>382.35890000000001</v>
      </c>
    </row>
    <row r="2106" spans="1:4" x14ac:dyDescent="0.35">
      <c r="A2106" t="s">
        <v>13734</v>
      </c>
      <c r="B2106" t="s">
        <v>52130</v>
      </c>
      <c r="C2106" s="96" t="s">
        <v>52503</v>
      </c>
      <c r="D2106" s="98">
        <v>823.43449999999996</v>
      </c>
    </row>
    <row r="2107" spans="1:4" x14ac:dyDescent="0.35">
      <c r="A2107" t="s">
        <v>13678</v>
      </c>
      <c r="B2107" t="s">
        <v>52131</v>
      </c>
      <c r="C2107" s="96" t="s">
        <v>52503</v>
      </c>
      <c r="D2107" s="98">
        <v>475.98039999999992</v>
      </c>
    </row>
    <row r="2108" spans="1:4" x14ac:dyDescent="0.35">
      <c r="A2108" t="s">
        <v>13981</v>
      </c>
      <c r="B2108" t="s">
        <v>52132</v>
      </c>
      <c r="C2108" s="96" t="s">
        <v>52503</v>
      </c>
      <c r="D2108" s="98">
        <v>659.26279999999997</v>
      </c>
    </row>
    <row r="2109" spans="1:4" x14ac:dyDescent="0.35">
      <c r="A2109" t="s">
        <v>14032</v>
      </c>
      <c r="B2109" t="s">
        <v>52133</v>
      </c>
      <c r="C2109" s="96" t="s">
        <v>52503</v>
      </c>
      <c r="D2109" s="98">
        <v>450.84829999999988</v>
      </c>
    </row>
    <row r="2110" spans="1:4" x14ac:dyDescent="0.35">
      <c r="A2110" t="s">
        <v>14147</v>
      </c>
      <c r="B2110" t="s">
        <v>52134</v>
      </c>
      <c r="C2110" s="96" t="s">
        <v>52503</v>
      </c>
      <c r="D2110" s="98">
        <v>836.25009999999986</v>
      </c>
    </row>
    <row r="2111" spans="1:4" x14ac:dyDescent="0.35">
      <c r="A2111" t="s">
        <v>14109</v>
      </c>
      <c r="B2111" t="s">
        <v>52135</v>
      </c>
      <c r="C2111" s="96" t="s">
        <v>52503</v>
      </c>
      <c r="D2111" s="98">
        <v>492.82100000000003</v>
      </c>
    </row>
    <row r="2112" spans="1:4" x14ac:dyDescent="0.35">
      <c r="A2112" t="s">
        <v>13937</v>
      </c>
      <c r="B2112" t="s">
        <v>52136</v>
      </c>
      <c r="C2112" s="96" t="s">
        <v>52503</v>
      </c>
      <c r="D2112" s="98">
        <v>644.6117999999999</v>
      </c>
    </row>
    <row r="2113" spans="1:4" x14ac:dyDescent="0.35">
      <c r="A2113" t="s">
        <v>13911</v>
      </c>
      <c r="B2113" t="s">
        <v>52137</v>
      </c>
      <c r="C2113" s="96" t="s">
        <v>52503</v>
      </c>
      <c r="D2113" s="98">
        <v>57.798999999999999</v>
      </c>
    </row>
    <row r="2114" spans="1:4" x14ac:dyDescent="0.35">
      <c r="A2114" t="s">
        <v>40133</v>
      </c>
      <c r="B2114" t="s">
        <v>52138</v>
      </c>
      <c r="C2114" s="96" t="s">
        <v>52503</v>
      </c>
      <c r="D2114" s="98">
        <v>768.46909999999991</v>
      </c>
    </row>
    <row r="2115" spans="1:4" x14ac:dyDescent="0.35">
      <c r="A2115" t="s">
        <v>13852</v>
      </c>
      <c r="B2115" t="s">
        <v>52139</v>
      </c>
      <c r="C2115" s="96" t="s">
        <v>52503</v>
      </c>
      <c r="D2115" s="98">
        <v>698.57899999999995</v>
      </c>
    </row>
    <row r="2116" spans="1:4" x14ac:dyDescent="0.35">
      <c r="A2116" t="s">
        <v>14180</v>
      </c>
      <c r="B2116" t="s">
        <v>51552</v>
      </c>
      <c r="C2116" s="96" t="s">
        <v>52503</v>
      </c>
      <c r="D2116" s="98">
        <v>652.99989999999991</v>
      </c>
    </row>
    <row r="2117" spans="1:4" x14ac:dyDescent="0.35">
      <c r="A2117" t="s">
        <v>14093</v>
      </c>
      <c r="B2117" t="s">
        <v>52140</v>
      </c>
      <c r="C2117" s="96" t="s">
        <v>52503</v>
      </c>
      <c r="D2117" s="98">
        <v>700.02800000000002</v>
      </c>
    </row>
    <row r="2118" spans="1:4" x14ac:dyDescent="0.35">
      <c r="A2118" t="s">
        <v>13977</v>
      </c>
      <c r="B2118" t="s">
        <v>52141</v>
      </c>
      <c r="C2118" s="96" t="s">
        <v>52503</v>
      </c>
      <c r="D2118" s="98">
        <v>253.78429999999997</v>
      </c>
    </row>
    <row r="2119" spans="1:4" x14ac:dyDescent="0.35">
      <c r="A2119" t="s">
        <v>14035</v>
      </c>
      <c r="B2119" t="s">
        <v>52142</v>
      </c>
      <c r="C2119" s="96" t="s">
        <v>52503</v>
      </c>
      <c r="D2119" s="98">
        <v>768.46909999999991</v>
      </c>
    </row>
    <row r="2120" spans="1:4" x14ac:dyDescent="0.35">
      <c r="A2120" t="s">
        <v>13783</v>
      </c>
      <c r="B2120" t="s">
        <v>52143</v>
      </c>
      <c r="C2120" s="96" t="s">
        <v>52503</v>
      </c>
      <c r="D2120" s="98">
        <v>608.08089999999993</v>
      </c>
    </row>
    <row r="2121" spans="1:4" x14ac:dyDescent="0.35">
      <c r="A2121" t="s">
        <v>13993</v>
      </c>
      <c r="B2121" t="s">
        <v>52144</v>
      </c>
      <c r="C2121" s="96" t="s">
        <v>52503</v>
      </c>
      <c r="D2121" s="98">
        <v>493.46499999999997</v>
      </c>
    </row>
    <row r="2122" spans="1:4" x14ac:dyDescent="0.35">
      <c r="A2122" t="s">
        <v>13885</v>
      </c>
      <c r="B2122" t="s">
        <v>52145</v>
      </c>
      <c r="C2122" s="96" t="s">
        <v>52503</v>
      </c>
      <c r="D2122" s="98">
        <v>413.85050000000001</v>
      </c>
    </row>
    <row r="2123" spans="1:4" x14ac:dyDescent="0.35">
      <c r="A2123" t="s">
        <v>13787</v>
      </c>
      <c r="B2123" t="s">
        <v>52146</v>
      </c>
      <c r="C2123" s="96" t="s">
        <v>52503</v>
      </c>
      <c r="D2123" s="98">
        <v>639.73349999999994</v>
      </c>
    </row>
    <row r="2124" spans="1:4" x14ac:dyDescent="0.35">
      <c r="A2124" t="s">
        <v>13965</v>
      </c>
      <c r="B2124" t="s">
        <v>52147</v>
      </c>
      <c r="C2124" s="96" t="s">
        <v>52503</v>
      </c>
      <c r="D2124" s="98">
        <v>492.82100000000003</v>
      </c>
    </row>
    <row r="2125" spans="1:4" x14ac:dyDescent="0.35">
      <c r="A2125" t="s">
        <v>13788</v>
      </c>
      <c r="B2125" t="s">
        <v>52148</v>
      </c>
      <c r="C2125" s="96" t="s">
        <v>52503</v>
      </c>
      <c r="D2125" s="98">
        <v>475.98039999999992</v>
      </c>
    </row>
    <row r="2126" spans="1:4" x14ac:dyDescent="0.35">
      <c r="A2126" t="s">
        <v>14090</v>
      </c>
      <c r="B2126" t="s">
        <v>52149</v>
      </c>
      <c r="C2126" s="96" t="s">
        <v>52503</v>
      </c>
      <c r="D2126" s="98">
        <v>851.49679999999989</v>
      </c>
    </row>
    <row r="2127" spans="1:4" x14ac:dyDescent="0.35">
      <c r="A2127" t="s">
        <v>14118</v>
      </c>
      <c r="B2127" t="s">
        <v>52150</v>
      </c>
      <c r="C2127" s="96" t="s">
        <v>52503</v>
      </c>
      <c r="D2127" s="98">
        <v>402.35509999999994</v>
      </c>
    </row>
    <row r="2128" spans="1:4" x14ac:dyDescent="0.35">
      <c r="A2128" t="s">
        <v>13686</v>
      </c>
      <c r="B2128" t="s">
        <v>52151</v>
      </c>
      <c r="C2128" s="96" t="s">
        <v>52503</v>
      </c>
      <c r="D2128" s="98">
        <v>500.53289999999998</v>
      </c>
    </row>
    <row r="2129" spans="1:4" x14ac:dyDescent="0.35">
      <c r="A2129" t="s">
        <v>13796</v>
      </c>
      <c r="B2129" t="s">
        <v>51641</v>
      </c>
      <c r="C2129" s="96" t="s">
        <v>52503</v>
      </c>
      <c r="D2129" s="98">
        <v>266.05250000000001</v>
      </c>
    </row>
    <row r="2130" spans="1:4" x14ac:dyDescent="0.35">
      <c r="A2130" t="s">
        <v>13851</v>
      </c>
      <c r="B2130" t="s">
        <v>51642</v>
      </c>
      <c r="C2130" s="96" t="s">
        <v>52503</v>
      </c>
      <c r="D2130" s="98">
        <v>266.05250000000001</v>
      </c>
    </row>
    <row r="2131" spans="1:4" x14ac:dyDescent="0.35">
      <c r="A2131" t="s">
        <v>13995</v>
      </c>
      <c r="B2131" t="s">
        <v>52152</v>
      </c>
      <c r="C2131" s="96" t="s">
        <v>52503</v>
      </c>
      <c r="D2131" s="98">
        <v>1530.8685</v>
      </c>
    </row>
    <row r="2132" spans="1:4" x14ac:dyDescent="0.35">
      <c r="A2132" t="s">
        <v>51239</v>
      </c>
      <c r="B2132" t="s">
        <v>52153</v>
      </c>
      <c r="C2132" s="96" t="s">
        <v>52503</v>
      </c>
      <c r="D2132" s="98">
        <v>478.41149999999993</v>
      </c>
    </row>
    <row r="2133" spans="1:4" x14ac:dyDescent="0.35">
      <c r="A2133" t="s">
        <v>51240</v>
      </c>
      <c r="B2133" t="s">
        <v>52154</v>
      </c>
      <c r="C2133" s="96" t="s">
        <v>52503</v>
      </c>
      <c r="D2133" s="98">
        <v>453.98779999999999</v>
      </c>
    </row>
    <row r="2134" spans="1:4" x14ac:dyDescent="0.35">
      <c r="A2134" t="s">
        <v>51241</v>
      </c>
      <c r="B2134" t="s">
        <v>52155</v>
      </c>
      <c r="C2134" s="96" t="s">
        <v>52503</v>
      </c>
      <c r="D2134" s="98">
        <v>503.72069999999997</v>
      </c>
    </row>
    <row r="2135" spans="1:4" x14ac:dyDescent="0.35">
      <c r="A2135" t="s">
        <v>51242</v>
      </c>
      <c r="B2135" t="s">
        <v>52156</v>
      </c>
      <c r="C2135" s="96" t="s">
        <v>52503</v>
      </c>
      <c r="D2135" s="98">
        <v>503.72069999999997</v>
      </c>
    </row>
    <row r="2136" spans="1:4" x14ac:dyDescent="0.35">
      <c r="A2136" t="s">
        <v>13793</v>
      </c>
      <c r="B2136" t="s">
        <v>52157</v>
      </c>
      <c r="C2136" s="96" t="s">
        <v>52503</v>
      </c>
      <c r="D2136" s="98">
        <v>891.31209999999999</v>
      </c>
    </row>
    <row r="2137" spans="1:4" x14ac:dyDescent="0.35">
      <c r="A2137" t="s">
        <v>23833</v>
      </c>
      <c r="B2137" t="s">
        <v>51531</v>
      </c>
      <c r="C2137" s="96" t="s">
        <v>52503</v>
      </c>
      <c r="D2137" s="98">
        <v>891.31209999999999</v>
      </c>
    </row>
    <row r="2138" spans="1:4" x14ac:dyDescent="0.35">
      <c r="A2138" t="s">
        <v>51243</v>
      </c>
      <c r="B2138" t="s">
        <v>52158</v>
      </c>
      <c r="C2138" s="96" t="s">
        <v>52503</v>
      </c>
      <c r="D2138" s="98">
        <v>435.69819999999999</v>
      </c>
    </row>
    <row r="2139" spans="1:4" x14ac:dyDescent="0.35">
      <c r="A2139" t="s">
        <v>50817</v>
      </c>
      <c r="B2139" t="s">
        <v>51533</v>
      </c>
      <c r="C2139" s="96" t="s">
        <v>52503</v>
      </c>
      <c r="D2139" s="98">
        <v>527.33939999999996</v>
      </c>
    </row>
    <row r="2140" spans="1:4" x14ac:dyDescent="0.35">
      <c r="A2140" t="s">
        <v>22689</v>
      </c>
      <c r="B2140" t="s">
        <v>51534</v>
      </c>
      <c r="C2140" s="96" t="s">
        <v>52503</v>
      </c>
      <c r="D2140" s="98">
        <v>246.49099999999999</v>
      </c>
    </row>
    <row r="2141" spans="1:4" x14ac:dyDescent="0.35">
      <c r="A2141" t="s">
        <v>21591</v>
      </c>
      <c r="B2141" t="s">
        <v>51535</v>
      </c>
      <c r="C2141" s="96" t="s">
        <v>52503</v>
      </c>
      <c r="D2141" s="98">
        <v>258.6465</v>
      </c>
    </row>
    <row r="2142" spans="1:4" x14ac:dyDescent="0.35">
      <c r="A2142" t="s">
        <v>50818</v>
      </c>
      <c r="B2142" t="s">
        <v>51536</v>
      </c>
      <c r="C2142" s="96" t="s">
        <v>52503</v>
      </c>
      <c r="D2142" s="98">
        <v>423.2851</v>
      </c>
    </row>
    <row r="2143" spans="1:4" x14ac:dyDescent="0.35">
      <c r="A2143" t="s">
        <v>51244</v>
      </c>
      <c r="B2143" t="s">
        <v>52159</v>
      </c>
      <c r="C2143" s="96" t="s">
        <v>52503</v>
      </c>
      <c r="D2143" s="98">
        <v>510.08019999999993</v>
      </c>
    </row>
    <row r="2144" spans="1:4" x14ac:dyDescent="0.35">
      <c r="A2144" t="s">
        <v>51245</v>
      </c>
      <c r="B2144" t="s">
        <v>52160</v>
      </c>
      <c r="C2144" s="96" t="s">
        <v>52503</v>
      </c>
      <c r="D2144" s="98">
        <v>659.06959999999992</v>
      </c>
    </row>
    <row r="2145" spans="1:4" x14ac:dyDescent="0.35">
      <c r="A2145" t="s">
        <v>20779</v>
      </c>
      <c r="B2145" t="s">
        <v>51538</v>
      </c>
      <c r="C2145" s="96" t="s">
        <v>52503</v>
      </c>
      <c r="D2145" s="98">
        <v>423.2851</v>
      </c>
    </row>
    <row r="2146" spans="1:4" x14ac:dyDescent="0.35">
      <c r="A2146" t="s">
        <v>51246</v>
      </c>
      <c r="B2146" t="s">
        <v>52161</v>
      </c>
      <c r="C2146" s="96" t="s">
        <v>52503</v>
      </c>
      <c r="D2146" s="98">
        <v>461.03960000000001</v>
      </c>
    </row>
    <row r="2147" spans="1:4" x14ac:dyDescent="0.35">
      <c r="A2147" t="s">
        <v>51247</v>
      </c>
      <c r="B2147" t="s">
        <v>52162</v>
      </c>
      <c r="C2147" s="96" t="s">
        <v>52503</v>
      </c>
      <c r="D2147" s="98">
        <v>453.98779999999999</v>
      </c>
    </row>
    <row r="2148" spans="1:4" x14ac:dyDescent="0.35">
      <c r="A2148" t="s">
        <v>26320</v>
      </c>
      <c r="B2148" t="s">
        <v>51541</v>
      </c>
      <c r="C2148" s="96" t="s">
        <v>52503</v>
      </c>
      <c r="D2148" s="98">
        <v>546.90089999999998</v>
      </c>
    </row>
    <row r="2149" spans="1:4" x14ac:dyDescent="0.35">
      <c r="A2149" t="s">
        <v>50820</v>
      </c>
      <c r="B2149" t="s">
        <v>51542</v>
      </c>
      <c r="C2149" s="96" t="s">
        <v>52503</v>
      </c>
      <c r="D2149" s="98">
        <v>238.71469999999999</v>
      </c>
    </row>
    <row r="2150" spans="1:4" x14ac:dyDescent="0.35">
      <c r="A2150" t="s">
        <v>50821</v>
      </c>
      <c r="B2150" t="s">
        <v>51543</v>
      </c>
      <c r="C2150" s="96" t="s">
        <v>52503</v>
      </c>
      <c r="D2150" s="98">
        <v>425.26539999999994</v>
      </c>
    </row>
    <row r="2151" spans="1:4" x14ac:dyDescent="0.35">
      <c r="A2151" t="s">
        <v>13880</v>
      </c>
      <c r="B2151" t="s">
        <v>51468</v>
      </c>
      <c r="C2151" s="96" t="s">
        <v>52503</v>
      </c>
      <c r="D2151" s="98">
        <v>644.62789999999995</v>
      </c>
    </row>
    <row r="2152" spans="1:4" x14ac:dyDescent="0.35">
      <c r="A2152" t="s">
        <v>25586</v>
      </c>
      <c r="B2152" t="s">
        <v>51544</v>
      </c>
      <c r="C2152" s="96" t="s">
        <v>52503</v>
      </c>
      <c r="D2152" s="98">
        <v>546.90089999999998</v>
      </c>
    </row>
    <row r="2153" spans="1:4" x14ac:dyDescent="0.35">
      <c r="A2153" t="s">
        <v>51248</v>
      </c>
      <c r="B2153" t="s">
        <v>52163</v>
      </c>
      <c r="C2153" s="96" t="s">
        <v>52503</v>
      </c>
      <c r="D2153" s="98">
        <v>601.97899999999993</v>
      </c>
    </row>
    <row r="2154" spans="1:4" x14ac:dyDescent="0.35">
      <c r="A2154" t="s">
        <v>51249</v>
      </c>
      <c r="B2154" t="s">
        <v>52164</v>
      </c>
      <c r="C2154" s="96" t="s">
        <v>52503</v>
      </c>
      <c r="D2154" s="98">
        <v>651.71190000000001</v>
      </c>
    </row>
    <row r="2155" spans="1:4" x14ac:dyDescent="0.35">
      <c r="A2155" t="s">
        <v>20130</v>
      </c>
      <c r="B2155" t="s">
        <v>51546</v>
      </c>
      <c r="C2155" s="96" t="s">
        <v>52503</v>
      </c>
      <c r="D2155" s="98">
        <v>425.26539999999994</v>
      </c>
    </row>
    <row r="2156" spans="1:4" x14ac:dyDescent="0.35">
      <c r="A2156" t="s">
        <v>51250</v>
      </c>
      <c r="B2156" t="s">
        <v>52165</v>
      </c>
      <c r="C2156" s="96" t="s">
        <v>52503</v>
      </c>
      <c r="D2156" s="98">
        <v>651.71190000000001</v>
      </c>
    </row>
    <row r="2157" spans="1:4" x14ac:dyDescent="0.35">
      <c r="A2157" t="s">
        <v>22614</v>
      </c>
      <c r="B2157" t="s">
        <v>51548</v>
      </c>
      <c r="C2157" s="96" t="s">
        <v>52503</v>
      </c>
      <c r="D2157" s="98">
        <v>266.29399999999998</v>
      </c>
    </row>
    <row r="2158" spans="1:4" x14ac:dyDescent="0.35">
      <c r="A2158" t="s">
        <v>51251</v>
      </c>
      <c r="B2158" t="s">
        <v>52166</v>
      </c>
      <c r="C2158" s="96" t="s">
        <v>52503</v>
      </c>
      <c r="D2158" s="98">
        <v>428.63029999999998</v>
      </c>
    </row>
    <row r="2159" spans="1:4" x14ac:dyDescent="0.35">
      <c r="A2159" t="s">
        <v>51252</v>
      </c>
      <c r="B2159" t="s">
        <v>52167</v>
      </c>
      <c r="C2159" s="96" t="s">
        <v>52503</v>
      </c>
      <c r="D2159" s="98">
        <v>292.08619999999996</v>
      </c>
    </row>
    <row r="2160" spans="1:4" x14ac:dyDescent="0.35">
      <c r="A2160" t="s">
        <v>14136</v>
      </c>
      <c r="B2160" t="s">
        <v>52168</v>
      </c>
      <c r="C2160" s="96" t="s">
        <v>52503</v>
      </c>
      <c r="D2160" s="98">
        <v>151.179</v>
      </c>
    </row>
    <row r="2161" spans="1:4" x14ac:dyDescent="0.35">
      <c r="A2161" t="s">
        <v>13689</v>
      </c>
      <c r="B2161" t="s">
        <v>52169</v>
      </c>
      <c r="C2161" s="96" t="s">
        <v>52503</v>
      </c>
      <c r="D2161" s="98">
        <v>137.88039999999998</v>
      </c>
    </row>
    <row r="2162" spans="1:4" x14ac:dyDescent="0.35">
      <c r="A2162" t="s">
        <v>13886</v>
      </c>
      <c r="B2162" t="s">
        <v>52170</v>
      </c>
      <c r="C2162" s="96" t="s">
        <v>52503</v>
      </c>
      <c r="D2162" s="98">
        <v>581.00069999999994</v>
      </c>
    </row>
    <row r="2163" spans="1:4" x14ac:dyDescent="0.35">
      <c r="A2163" t="s">
        <v>40164</v>
      </c>
      <c r="B2163" t="s">
        <v>52171</v>
      </c>
      <c r="C2163" s="96" t="s">
        <v>52503</v>
      </c>
      <c r="D2163" s="98">
        <v>1109.9500999999998</v>
      </c>
    </row>
    <row r="2164" spans="1:4" x14ac:dyDescent="0.35">
      <c r="A2164" t="s">
        <v>13905</v>
      </c>
      <c r="B2164" t="s">
        <v>52172</v>
      </c>
      <c r="C2164" s="96" t="s">
        <v>52503</v>
      </c>
      <c r="D2164" s="98">
        <v>207.6739</v>
      </c>
    </row>
    <row r="2165" spans="1:4" x14ac:dyDescent="0.35">
      <c r="A2165" t="s">
        <v>13990</v>
      </c>
      <c r="B2165" t="s">
        <v>52173</v>
      </c>
      <c r="C2165" s="96" t="s">
        <v>52503</v>
      </c>
      <c r="D2165" s="98">
        <v>716.8685999999999</v>
      </c>
    </row>
    <row r="2166" spans="1:4" x14ac:dyDescent="0.35">
      <c r="A2166" t="s">
        <v>13861</v>
      </c>
      <c r="B2166" t="s">
        <v>52174</v>
      </c>
      <c r="C2166" s="96" t="s">
        <v>52503</v>
      </c>
      <c r="D2166" s="98">
        <v>717.6092000000001</v>
      </c>
    </row>
    <row r="2167" spans="1:4" x14ac:dyDescent="0.35">
      <c r="A2167" t="s">
        <v>13954</v>
      </c>
      <c r="B2167" t="s">
        <v>52175</v>
      </c>
      <c r="C2167" s="96" t="s">
        <v>52503</v>
      </c>
      <c r="D2167" s="98">
        <v>907.60529999999994</v>
      </c>
    </row>
    <row r="2168" spans="1:4" x14ac:dyDescent="0.35">
      <c r="A2168" t="s">
        <v>13881</v>
      </c>
      <c r="B2168" t="s">
        <v>52176</v>
      </c>
      <c r="C2168" s="96" t="s">
        <v>52503</v>
      </c>
      <c r="D2168" s="98">
        <v>647.81569999999999</v>
      </c>
    </row>
    <row r="2169" spans="1:4" x14ac:dyDescent="0.35">
      <c r="A2169" t="s">
        <v>14079</v>
      </c>
      <c r="B2169" t="s">
        <v>52177</v>
      </c>
      <c r="C2169" s="96" t="s">
        <v>52503</v>
      </c>
      <c r="D2169" s="98">
        <v>849.80629999999996</v>
      </c>
    </row>
    <row r="2170" spans="1:4" x14ac:dyDescent="0.35">
      <c r="A2170" t="s">
        <v>51253</v>
      </c>
      <c r="B2170" t="s">
        <v>52178</v>
      </c>
      <c r="C2170" s="96" t="s">
        <v>52503</v>
      </c>
      <c r="D2170" s="98">
        <v>297.31869999999992</v>
      </c>
    </row>
    <row r="2171" spans="1:4" x14ac:dyDescent="0.35">
      <c r="A2171" t="s">
        <v>13776</v>
      </c>
      <c r="B2171" t="s">
        <v>52179</v>
      </c>
      <c r="C2171" s="96" t="s">
        <v>52503</v>
      </c>
      <c r="D2171" s="98">
        <v>823.43449999999996</v>
      </c>
    </row>
    <row r="2172" spans="1:4" x14ac:dyDescent="0.35">
      <c r="A2172" t="s">
        <v>14056</v>
      </c>
      <c r="B2172" t="s">
        <v>52180</v>
      </c>
      <c r="C2172" s="96" t="s">
        <v>52503</v>
      </c>
      <c r="D2172" s="98">
        <v>716.93299999999999</v>
      </c>
    </row>
    <row r="2173" spans="1:4" x14ac:dyDescent="0.35">
      <c r="A2173" t="s">
        <v>13873</v>
      </c>
      <c r="B2173" t="s">
        <v>52181</v>
      </c>
      <c r="C2173" s="96" t="s">
        <v>52503</v>
      </c>
      <c r="D2173" s="98">
        <v>445.14890000000003</v>
      </c>
    </row>
    <row r="2174" spans="1:4" x14ac:dyDescent="0.35">
      <c r="A2174" t="s">
        <v>14167</v>
      </c>
      <c r="B2174" t="s">
        <v>52182</v>
      </c>
      <c r="C2174" s="96" t="s">
        <v>52503</v>
      </c>
      <c r="D2174" s="98">
        <v>608.08089999999993</v>
      </c>
    </row>
    <row r="2175" spans="1:4" x14ac:dyDescent="0.35">
      <c r="A2175" t="s">
        <v>13800</v>
      </c>
      <c r="B2175" t="s">
        <v>52183</v>
      </c>
      <c r="C2175" s="96" t="s">
        <v>52503</v>
      </c>
      <c r="D2175" s="98">
        <v>792.89279999999997</v>
      </c>
    </row>
    <row r="2176" spans="1:4" x14ac:dyDescent="0.35">
      <c r="A2176" t="s">
        <v>39703</v>
      </c>
      <c r="B2176" t="s">
        <v>52184</v>
      </c>
      <c r="C2176" s="96" t="s">
        <v>52503</v>
      </c>
      <c r="D2176" s="98">
        <v>1243.1453999999999</v>
      </c>
    </row>
    <row r="2177" spans="1:4" x14ac:dyDescent="0.35">
      <c r="A2177" t="s">
        <v>51254</v>
      </c>
      <c r="B2177" t="s">
        <v>52185</v>
      </c>
      <c r="C2177" s="96" t="s">
        <v>52503</v>
      </c>
      <c r="D2177" s="98">
        <v>2438.7152999999998</v>
      </c>
    </row>
    <row r="2178" spans="1:4" x14ac:dyDescent="0.35">
      <c r="A2178" t="s">
        <v>51255</v>
      </c>
      <c r="B2178" t="s">
        <v>52186</v>
      </c>
      <c r="C2178" s="96" t="s">
        <v>52503</v>
      </c>
      <c r="D2178" s="98">
        <v>644.40249999999992</v>
      </c>
    </row>
    <row r="2179" spans="1:4" x14ac:dyDescent="0.35">
      <c r="A2179" t="s">
        <v>51256</v>
      </c>
      <c r="B2179" t="s">
        <v>52187</v>
      </c>
      <c r="C2179" s="96" t="s">
        <v>52503</v>
      </c>
      <c r="D2179" s="98">
        <v>592.89859999999999</v>
      </c>
    </row>
    <row r="2180" spans="1:4" x14ac:dyDescent="0.35">
      <c r="A2180" t="s">
        <v>51257</v>
      </c>
      <c r="B2180" t="s">
        <v>52188</v>
      </c>
      <c r="C2180" s="96" t="s">
        <v>52503</v>
      </c>
      <c r="D2180" s="98">
        <v>1192.1084000000001</v>
      </c>
    </row>
    <row r="2181" spans="1:4" x14ac:dyDescent="0.35">
      <c r="A2181" t="s">
        <v>51258</v>
      </c>
      <c r="B2181" t="s">
        <v>52189</v>
      </c>
      <c r="C2181" s="96" t="s">
        <v>52503</v>
      </c>
      <c r="D2181" s="98">
        <v>1127.5956999999999</v>
      </c>
    </row>
    <row r="2182" spans="1:4" x14ac:dyDescent="0.35">
      <c r="A2182" t="s">
        <v>51259</v>
      </c>
      <c r="B2182" t="s">
        <v>52190</v>
      </c>
      <c r="C2182" s="96" t="s">
        <v>52503</v>
      </c>
      <c r="D2182" s="98">
        <v>859.53070000000002</v>
      </c>
    </row>
    <row r="2183" spans="1:4" x14ac:dyDescent="0.35">
      <c r="A2183" t="s">
        <v>51260</v>
      </c>
      <c r="B2183" t="s">
        <v>52191</v>
      </c>
      <c r="C2183" s="96" t="s">
        <v>52503</v>
      </c>
      <c r="D2183" s="98">
        <v>279.51210000000003</v>
      </c>
    </row>
    <row r="2184" spans="1:4" x14ac:dyDescent="0.35">
      <c r="A2184" t="s">
        <v>51261</v>
      </c>
      <c r="B2184" t="s">
        <v>52192</v>
      </c>
      <c r="C2184" s="96" t="s">
        <v>52503</v>
      </c>
      <c r="D2184" s="98">
        <v>680.27329999999995</v>
      </c>
    </row>
    <row r="2185" spans="1:4" x14ac:dyDescent="0.35">
      <c r="A2185" t="s">
        <v>13888</v>
      </c>
      <c r="B2185" t="s">
        <v>52193</v>
      </c>
      <c r="C2185" s="96" t="s">
        <v>52503</v>
      </c>
      <c r="D2185" s="98">
        <v>501.51499999999999</v>
      </c>
    </row>
    <row r="2186" spans="1:4" x14ac:dyDescent="0.35">
      <c r="A2186" t="s">
        <v>13958</v>
      </c>
      <c r="B2186" t="s">
        <v>51652</v>
      </c>
      <c r="C2186" s="96" t="s">
        <v>52503</v>
      </c>
      <c r="D2186" s="98">
        <v>132.37419999999997</v>
      </c>
    </row>
    <row r="2187" spans="1:4" x14ac:dyDescent="0.35">
      <c r="A2187" t="s">
        <v>47588</v>
      </c>
      <c r="B2187" t="s">
        <v>52194</v>
      </c>
      <c r="C2187" s="96" t="s">
        <v>52503</v>
      </c>
      <c r="D2187" s="98">
        <v>37.770600000000002</v>
      </c>
    </row>
    <row r="2188" spans="1:4" x14ac:dyDescent="0.35">
      <c r="A2188" t="s">
        <v>39995</v>
      </c>
      <c r="B2188" t="s">
        <v>52195</v>
      </c>
      <c r="C2188" s="96" t="s">
        <v>52503</v>
      </c>
      <c r="D2188" s="98">
        <v>382.18180000000001</v>
      </c>
    </row>
    <row r="2189" spans="1:4" x14ac:dyDescent="0.35">
      <c r="A2189" t="s">
        <v>14121</v>
      </c>
      <c r="B2189" t="s">
        <v>52196</v>
      </c>
      <c r="C2189" s="96" t="s">
        <v>52503</v>
      </c>
      <c r="D2189" s="98">
        <v>544.55029999999999</v>
      </c>
    </row>
    <row r="2190" spans="1:4" x14ac:dyDescent="0.35">
      <c r="A2190" t="s">
        <v>13952</v>
      </c>
      <c r="B2190" t="s">
        <v>52197</v>
      </c>
      <c r="C2190" s="96" t="s">
        <v>52503</v>
      </c>
      <c r="D2190" s="98">
        <v>1680.9687999999996</v>
      </c>
    </row>
    <row r="2191" spans="1:4" x14ac:dyDescent="0.35">
      <c r="A2191" t="s">
        <v>51262</v>
      </c>
      <c r="B2191" t="s">
        <v>52198</v>
      </c>
      <c r="C2191" s="96" t="s">
        <v>52503</v>
      </c>
      <c r="D2191" s="98">
        <v>1370.0294999999999</v>
      </c>
    </row>
    <row r="2192" spans="1:4" x14ac:dyDescent="0.35">
      <c r="A2192" t="s">
        <v>14124</v>
      </c>
      <c r="B2192" t="s">
        <v>51449</v>
      </c>
      <c r="C2192" s="96" t="s">
        <v>52503</v>
      </c>
      <c r="D2192" s="98">
        <v>676.92449999999997</v>
      </c>
    </row>
    <row r="2193" spans="1:4" x14ac:dyDescent="0.35">
      <c r="A2193" t="s">
        <v>13779</v>
      </c>
      <c r="B2193" t="s">
        <v>51450</v>
      </c>
      <c r="C2193" s="96" t="s">
        <v>52503</v>
      </c>
      <c r="D2193" s="98">
        <v>1190.1442</v>
      </c>
    </row>
    <row r="2194" spans="1:4" x14ac:dyDescent="0.35">
      <c r="A2194" t="s">
        <v>50806</v>
      </c>
      <c r="B2194" t="s">
        <v>51451</v>
      </c>
      <c r="C2194" s="96" t="s">
        <v>52503</v>
      </c>
      <c r="D2194" s="98">
        <v>1190.1442</v>
      </c>
    </row>
    <row r="2195" spans="1:4" x14ac:dyDescent="0.35">
      <c r="A2195" t="s">
        <v>50807</v>
      </c>
      <c r="B2195" t="s">
        <v>51452</v>
      </c>
      <c r="C2195" s="96" t="s">
        <v>52503</v>
      </c>
      <c r="D2195" s="98">
        <v>764.50849999999991</v>
      </c>
    </row>
    <row r="2196" spans="1:4" x14ac:dyDescent="0.35">
      <c r="A2196" t="s">
        <v>50808</v>
      </c>
      <c r="B2196" t="s">
        <v>51453</v>
      </c>
      <c r="C2196" s="96" t="s">
        <v>52503</v>
      </c>
      <c r="D2196" s="98">
        <v>772.89659999999992</v>
      </c>
    </row>
    <row r="2197" spans="1:4" x14ac:dyDescent="0.35">
      <c r="A2197" t="s">
        <v>13730</v>
      </c>
      <c r="B2197" t="s">
        <v>51454</v>
      </c>
      <c r="C2197" s="96" t="s">
        <v>52503</v>
      </c>
      <c r="D2197" s="98">
        <v>676.92449999999997</v>
      </c>
    </row>
    <row r="2198" spans="1:4" x14ac:dyDescent="0.35">
      <c r="A2198" t="s">
        <v>40074</v>
      </c>
      <c r="B2198" t="s">
        <v>52199</v>
      </c>
      <c r="C2198" s="96" t="s">
        <v>52503</v>
      </c>
      <c r="D2198" s="98">
        <v>783.08789999999988</v>
      </c>
    </row>
    <row r="2199" spans="1:4" x14ac:dyDescent="0.35">
      <c r="A2199" t="s">
        <v>39937</v>
      </c>
      <c r="B2199" t="s">
        <v>52200</v>
      </c>
      <c r="C2199" s="96" t="s">
        <v>52503</v>
      </c>
      <c r="D2199" s="98">
        <v>839.16419999999994</v>
      </c>
    </row>
    <row r="2200" spans="1:4" x14ac:dyDescent="0.35">
      <c r="A2200" t="s">
        <v>47459</v>
      </c>
      <c r="B2200" t="s">
        <v>47460</v>
      </c>
      <c r="C2200" s="96" t="s">
        <v>52503</v>
      </c>
      <c r="D2200" s="98">
        <v>943.18630000000007</v>
      </c>
    </row>
    <row r="2201" spans="1:4" x14ac:dyDescent="0.35">
      <c r="A2201" t="s">
        <v>13729</v>
      </c>
      <c r="B2201" t="s">
        <v>52201</v>
      </c>
      <c r="C2201" s="96" t="s">
        <v>52503</v>
      </c>
      <c r="D2201" s="98">
        <v>445.14890000000003</v>
      </c>
    </row>
    <row r="2202" spans="1:4" x14ac:dyDescent="0.35">
      <c r="A2202" t="s">
        <v>40101</v>
      </c>
      <c r="B2202" t="s">
        <v>52202</v>
      </c>
      <c r="C2202" s="96" t="s">
        <v>52503</v>
      </c>
      <c r="D2202" s="98">
        <v>87.809399999999997</v>
      </c>
    </row>
    <row r="2203" spans="1:4" x14ac:dyDescent="0.35">
      <c r="A2203" t="s">
        <v>13846</v>
      </c>
      <c r="B2203" t="s">
        <v>52203</v>
      </c>
      <c r="C2203" s="96" t="s">
        <v>52503</v>
      </c>
      <c r="D2203" s="98">
        <v>124.8233</v>
      </c>
    </row>
    <row r="2204" spans="1:4" x14ac:dyDescent="0.35">
      <c r="A2204" t="s">
        <v>51263</v>
      </c>
      <c r="B2204" t="s">
        <v>52204</v>
      </c>
      <c r="C2204" s="96" t="s">
        <v>52503</v>
      </c>
      <c r="D2204" s="98">
        <v>612.65329999999994</v>
      </c>
    </row>
    <row r="2205" spans="1:4" x14ac:dyDescent="0.35">
      <c r="A2205" t="s">
        <v>13770</v>
      </c>
      <c r="B2205" t="s">
        <v>52205</v>
      </c>
      <c r="C2205" s="96" t="s">
        <v>52503</v>
      </c>
      <c r="D2205" s="98">
        <v>612.65329999999994</v>
      </c>
    </row>
    <row r="2206" spans="1:4" x14ac:dyDescent="0.35">
      <c r="A2206" t="s">
        <v>13865</v>
      </c>
      <c r="B2206" t="s">
        <v>52206</v>
      </c>
      <c r="C2206" s="96" t="s">
        <v>52503</v>
      </c>
      <c r="D2206" s="98">
        <v>714.16379999999992</v>
      </c>
    </row>
    <row r="2207" spans="1:4" x14ac:dyDescent="0.35">
      <c r="A2207" t="s">
        <v>51264</v>
      </c>
      <c r="B2207" t="s">
        <v>52207</v>
      </c>
      <c r="C2207" s="96" t="s">
        <v>52503</v>
      </c>
      <c r="D2207" s="98">
        <v>714.16379999999992</v>
      </c>
    </row>
    <row r="2208" spans="1:4" x14ac:dyDescent="0.35">
      <c r="A2208" t="s">
        <v>51265</v>
      </c>
      <c r="B2208" t="s">
        <v>52208</v>
      </c>
      <c r="C2208" s="96" t="s">
        <v>52503</v>
      </c>
      <c r="D2208" s="98">
        <v>530.80089999999996</v>
      </c>
    </row>
    <row r="2209" spans="1:4" x14ac:dyDescent="0.35">
      <c r="A2209" t="s">
        <v>14172</v>
      </c>
      <c r="B2209" t="s">
        <v>51599</v>
      </c>
      <c r="C2209" s="96" t="s">
        <v>52503</v>
      </c>
      <c r="D2209" s="98">
        <v>585.75019999999995</v>
      </c>
    </row>
    <row r="2210" spans="1:4" x14ac:dyDescent="0.35">
      <c r="A2210" t="s">
        <v>14096</v>
      </c>
      <c r="B2210" t="s">
        <v>52209</v>
      </c>
      <c r="C2210" s="96" t="s">
        <v>52503</v>
      </c>
      <c r="D2210" s="98">
        <v>660.79229999999995</v>
      </c>
    </row>
    <row r="2211" spans="1:4" x14ac:dyDescent="0.35">
      <c r="A2211" t="s">
        <v>13688</v>
      </c>
      <c r="B2211" t="s">
        <v>52210</v>
      </c>
      <c r="C2211" s="96" t="s">
        <v>52503</v>
      </c>
      <c r="D2211" s="98">
        <v>765.2168999999999</v>
      </c>
    </row>
    <row r="2212" spans="1:4" x14ac:dyDescent="0.35">
      <c r="A2212" t="s">
        <v>51266</v>
      </c>
      <c r="B2212" t="s">
        <v>52211</v>
      </c>
      <c r="C2212" s="96" t="s">
        <v>52503</v>
      </c>
      <c r="D2212" s="98">
        <v>631.10389999999995</v>
      </c>
    </row>
    <row r="2213" spans="1:4" x14ac:dyDescent="0.35">
      <c r="A2213" t="s">
        <v>14018</v>
      </c>
      <c r="B2213" t="s">
        <v>52212</v>
      </c>
      <c r="C2213" s="96" t="s">
        <v>52503</v>
      </c>
      <c r="D2213" s="98">
        <v>638.5098999999999</v>
      </c>
    </row>
    <row r="2214" spans="1:4" x14ac:dyDescent="0.35">
      <c r="A2214" t="s">
        <v>51267</v>
      </c>
      <c r="B2214" t="s">
        <v>52213</v>
      </c>
      <c r="C2214" s="96" t="s">
        <v>52503</v>
      </c>
      <c r="D2214" s="98">
        <v>683.33230000000003</v>
      </c>
    </row>
    <row r="2215" spans="1:4" x14ac:dyDescent="0.35">
      <c r="A2215" t="s">
        <v>13933</v>
      </c>
      <c r="B2215" t="s">
        <v>52214</v>
      </c>
      <c r="C2215" s="96" t="s">
        <v>52503</v>
      </c>
      <c r="D2215" s="98">
        <v>218.28380000000001</v>
      </c>
    </row>
    <row r="2216" spans="1:4" x14ac:dyDescent="0.35">
      <c r="A2216" t="s">
        <v>13887</v>
      </c>
      <c r="B2216" t="s">
        <v>52215</v>
      </c>
      <c r="C2216" s="96" t="s">
        <v>52503</v>
      </c>
      <c r="D2216" s="98">
        <v>720.39449999999988</v>
      </c>
    </row>
    <row r="2217" spans="1:4" x14ac:dyDescent="0.35">
      <c r="A2217" t="s">
        <v>13676</v>
      </c>
      <c r="B2217" t="s">
        <v>51643</v>
      </c>
      <c r="C2217" s="96" t="s">
        <v>52503</v>
      </c>
      <c r="D2217" s="98">
        <v>175.74759999999998</v>
      </c>
    </row>
    <row r="2218" spans="1:4" x14ac:dyDescent="0.35">
      <c r="A2218" t="s">
        <v>14004</v>
      </c>
      <c r="B2218" t="s">
        <v>51481</v>
      </c>
      <c r="C2218" s="96" t="s">
        <v>52503</v>
      </c>
      <c r="D2218" s="98">
        <v>231.35699999999997</v>
      </c>
    </row>
    <row r="2219" spans="1:4" x14ac:dyDescent="0.35">
      <c r="A2219" t="s">
        <v>14049</v>
      </c>
      <c r="B2219" t="s">
        <v>51483</v>
      </c>
      <c r="C2219" s="96" t="s">
        <v>52503</v>
      </c>
      <c r="D2219" s="98">
        <v>269.17589999999996</v>
      </c>
    </row>
    <row r="2220" spans="1:4" x14ac:dyDescent="0.35">
      <c r="A2220" t="s">
        <v>13970</v>
      </c>
      <c r="B2220" t="s">
        <v>51484</v>
      </c>
      <c r="C2220" s="96" t="s">
        <v>52503</v>
      </c>
      <c r="D2220" s="98">
        <v>283.7303</v>
      </c>
    </row>
    <row r="2221" spans="1:4" x14ac:dyDescent="0.35">
      <c r="A2221" t="s">
        <v>14030</v>
      </c>
      <c r="B2221" t="s">
        <v>51485</v>
      </c>
      <c r="C2221" s="96" t="s">
        <v>52503</v>
      </c>
      <c r="D2221" s="98">
        <v>302.77659999999997</v>
      </c>
    </row>
    <row r="2222" spans="1:4" x14ac:dyDescent="0.35">
      <c r="A2222" t="s">
        <v>13700</v>
      </c>
      <c r="B2222" t="s">
        <v>51455</v>
      </c>
      <c r="C2222" s="96" t="s">
        <v>52503</v>
      </c>
      <c r="D2222" s="98">
        <v>506.44159999999994</v>
      </c>
    </row>
    <row r="2223" spans="1:4" x14ac:dyDescent="0.35">
      <c r="A2223" t="s">
        <v>50809</v>
      </c>
      <c r="B2223" t="s">
        <v>51456</v>
      </c>
      <c r="C2223" s="96" t="s">
        <v>52503</v>
      </c>
      <c r="D2223" s="98">
        <v>867.1943</v>
      </c>
    </row>
    <row r="2224" spans="1:4" x14ac:dyDescent="0.35">
      <c r="A2224" t="s">
        <v>14152</v>
      </c>
      <c r="B2224" t="s">
        <v>51457</v>
      </c>
      <c r="C2224" s="96" t="s">
        <v>52503</v>
      </c>
      <c r="D2224" s="98">
        <v>867.1943</v>
      </c>
    </row>
    <row r="2225" spans="1:4" x14ac:dyDescent="0.35">
      <c r="A2225" t="s">
        <v>50810</v>
      </c>
      <c r="B2225" t="s">
        <v>51458</v>
      </c>
      <c r="C2225" s="96" t="s">
        <v>52503</v>
      </c>
      <c r="D2225" s="98">
        <v>971.49009999999987</v>
      </c>
    </row>
    <row r="2226" spans="1:4" x14ac:dyDescent="0.35">
      <c r="A2226" t="s">
        <v>50811</v>
      </c>
      <c r="B2226" t="s">
        <v>51459</v>
      </c>
      <c r="C2226" s="96" t="s">
        <v>52503</v>
      </c>
      <c r="D2226" s="98">
        <v>971.49009999999987</v>
      </c>
    </row>
    <row r="2227" spans="1:4" x14ac:dyDescent="0.35">
      <c r="A2227" t="s">
        <v>13913</v>
      </c>
      <c r="B2227" t="s">
        <v>51460</v>
      </c>
      <c r="C2227" s="96" t="s">
        <v>52503</v>
      </c>
      <c r="D2227" s="98">
        <v>423.2851</v>
      </c>
    </row>
    <row r="2228" spans="1:4" x14ac:dyDescent="0.35">
      <c r="A2228" t="s">
        <v>13735</v>
      </c>
      <c r="B2228" t="s">
        <v>51461</v>
      </c>
      <c r="C2228" s="96" t="s">
        <v>52503</v>
      </c>
      <c r="D2228" s="98">
        <v>527.33939999999996</v>
      </c>
    </row>
    <row r="2229" spans="1:4" x14ac:dyDescent="0.35">
      <c r="A2229" t="s">
        <v>14155</v>
      </c>
      <c r="B2229" t="s">
        <v>51462</v>
      </c>
      <c r="C2229" s="96" t="s">
        <v>52503</v>
      </c>
      <c r="D2229" s="98">
        <v>527.33939999999996</v>
      </c>
    </row>
    <row r="2230" spans="1:4" x14ac:dyDescent="0.35">
      <c r="A2230" t="s">
        <v>13680</v>
      </c>
      <c r="B2230" t="s">
        <v>51463</v>
      </c>
      <c r="C2230" s="96" t="s">
        <v>52503</v>
      </c>
      <c r="D2230" s="98">
        <v>891.31209999999999</v>
      </c>
    </row>
    <row r="2231" spans="1:4" x14ac:dyDescent="0.35">
      <c r="A2231" t="s">
        <v>14045</v>
      </c>
      <c r="B2231" t="s">
        <v>51464</v>
      </c>
      <c r="C2231" s="96" t="s">
        <v>52503</v>
      </c>
      <c r="D2231" s="98">
        <v>727.51069999999993</v>
      </c>
    </row>
    <row r="2232" spans="1:4" x14ac:dyDescent="0.35">
      <c r="A2232" t="s">
        <v>13742</v>
      </c>
      <c r="B2232" t="s">
        <v>51465</v>
      </c>
      <c r="C2232" s="96" t="s">
        <v>52503</v>
      </c>
      <c r="D2232" s="98">
        <v>967.09479999999985</v>
      </c>
    </row>
    <row r="2233" spans="1:4" x14ac:dyDescent="0.35">
      <c r="A2233" t="s">
        <v>14176</v>
      </c>
      <c r="B2233" t="s">
        <v>51466</v>
      </c>
      <c r="C2233" s="96" t="s">
        <v>52503</v>
      </c>
      <c r="D2233" s="98">
        <v>967.09479999999985</v>
      </c>
    </row>
    <row r="2234" spans="1:4" x14ac:dyDescent="0.35">
      <c r="A2234" t="s">
        <v>14019</v>
      </c>
      <c r="B2234" t="s">
        <v>51494</v>
      </c>
      <c r="C2234" s="96" t="s">
        <v>52503</v>
      </c>
      <c r="D2234" s="98">
        <v>1045.6145000000001</v>
      </c>
    </row>
    <row r="2235" spans="1:4" x14ac:dyDescent="0.35">
      <c r="A2235" t="s">
        <v>14158</v>
      </c>
      <c r="B2235" t="s">
        <v>51467</v>
      </c>
      <c r="C2235" s="96" t="s">
        <v>52503</v>
      </c>
      <c r="D2235" s="98">
        <v>546.90089999999998</v>
      </c>
    </row>
    <row r="2236" spans="1:4" x14ac:dyDescent="0.35">
      <c r="A2236" t="s">
        <v>13869</v>
      </c>
      <c r="B2236" t="s">
        <v>51468</v>
      </c>
      <c r="C2236" s="96" t="s">
        <v>52503</v>
      </c>
      <c r="D2236" s="98">
        <v>546.90089999999998</v>
      </c>
    </row>
    <row r="2237" spans="1:4" x14ac:dyDescent="0.35">
      <c r="A2237" t="s">
        <v>13820</v>
      </c>
      <c r="B2237" t="s">
        <v>51647</v>
      </c>
      <c r="C2237" s="96" t="s">
        <v>52503</v>
      </c>
      <c r="D2237" s="98">
        <v>686.52010000000007</v>
      </c>
    </row>
    <row r="2238" spans="1:4" x14ac:dyDescent="0.35">
      <c r="A2238" t="s">
        <v>14168</v>
      </c>
      <c r="B2238" t="s">
        <v>51648</v>
      </c>
      <c r="C2238" s="96" t="s">
        <v>52503</v>
      </c>
      <c r="D2238" s="98">
        <v>686.52010000000007</v>
      </c>
    </row>
    <row r="2239" spans="1:4" x14ac:dyDescent="0.35">
      <c r="A2239" t="s">
        <v>14127</v>
      </c>
      <c r="B2239" t="s">
        <v>51521</v>
      </c>
      <c r="C2239" s="96" t="s">
        <v>52503</v>
      </c>
      <c r="D2239" s="98">
        <v>49.233799999999995</v>
      </c>
    </row>
    <row r="2240" spans="1:4" x14ac:dyDescent="0.35">
      <c r="A2240" t="s">
        <v>14135</v>
      </c>
      <c r="B2240" t="s">
        <v>51522</v>
      </c>
      <c r="C2240" s="96" t="s">
        <v>52503</v>
      </c>
      <c r="D2240" s="98">
        <v>42.021000000000001</v>
      </c>
    </row>
    <row r="2241" spans="1:4" x14ac:dyDescent="0.35">
      <c r="A2241" t="s">
        <v>13713</v>
      </c>
      <c r="B2241" t="s">
        <v>51523</v>
      </c>
      <c r="C2241" s="96" t="s">
        <v>52503</v>
      </c>
      <c r="D2241" s="98">
        <v>31.652599999999996</v>
      </c>
    </row>
    <row r="2242" spans="1:4" x14ac:dyDescent="0.35">
      <c r="A2242" t="s">
        <v>13798</v>
      </c>
      <c r="B2242" t="s">
        <v>51651</v>
      </c>
      <c r="C2242" s="96" t="s">
        <v>52503</v>
      </c>
      <c r="D2242" s="98">
        <v>176.11789999999999</v>
      </c>
    </row>
    <row r="2243" spans="1:4" x14ac:dyDescent="0.35">
      <c r="A2243" t="s">
        <v>14540</v>
      </c>
      <c r="B2243" t="s">
        <v>51652</v>
      </c>
      <c r="C2243" s="96" t="s">
        <v>52503</v>
      </c>
      <c r="D2243" s="98">
        <v>219.53960000000001</v>
      </c>
    </row>
    <row r="2244" spans="1:4" x14ac:dyDescent="0.35">
      <c r="A2244" t="s">
        <v>14113</v>
      </c>
      <c r="B2244" t="s">
        <v>51469</v>
      </c>
      <c r="C2244" s="96" t="s">
        <v>52503</v>
      </c>
      <c r="D2244" s="98">
        <v>238.71469999999999</v>
      </c>
    </row>
    <row r="2245" spans="1:4" x14ac:dyDescent="0.35">
      <c r="A2245" t="s">
        <v>13996</v>
      </c>
      <c r="B2245" t="s">
        <v>51470</v>
      </c>
      <c r="C2245" s="96" t="s">
        <v>52503</v>
      </c>
      <c r="D2245" s="98">
        <v>383.59859999999998</v>
      </c>
    </row>
    <row r="2246" spans="1:4" x14ac:dyDescent="0.35">
      <c r="A2246" t="s">
        <v>14061</v>
      </c>
      <c r="B2246" t="s">
        <v>51471</v>
      </c>
      <c r="C2246" s="96" t="s">
        <v>52503</v>
      </c>
      <c r="D2246" s="98">
        <v>657.47569999999996</v>
      </c>
    </row>
    <row r="2247" spans="1:4" x14ac:dyDescent="0.35">
      <c r="A2247" t="s">
        <v>14178</v>
      </c>
      <c r="B2247" t="s">
        <v>51603</v>
      </c>
      <c r="C2247" s="96" t="s">
        <v>52503</v>
      </c>
      <c r="D2247" s="98">
        <v>92.124199999999988</v>
      </c>
    </row>
    <row r="2248" spans="1:4" x14ac:dyDescent="0.35">
      <c r="A2248" t="s">
        <v>14174</v>
      </c>
      <c r="B2248" t="s">
        <v>51604</v>
      </c>
      <c r="C2248" s="96" t="s">
        <v>52503</v>
      </c>
      <c r="D2248" s="98">
        <v>175.87639999999999</v>
      </c>
    </row>
    <row r="2249" spans="1:4" x14ac:dyDescent="0.35">
      <c r="A2249" t="s">
        <v>14198</v>
      </c>
      <c r="B2249" t="s">
        <v>51486</v>
      </c>
      <c r="C2249" s="96" t="s">
        <v>52503</v>
      </c>
      <c r="D2249" s="98">
        <v>217.7525</v>
      </c>
    </row>
    <row r="2250" spans="1:4" x14ac:dyDescent="0.35">
      <c r="A2250" t="s">
        <v>14047</v>
      </c>
      <c r="B2250" t="s">
        <v>51605</v>
      </c>
      <c r="C2250" s="96" t="s">
        <v>52503</v>
      </c>
      <c r="D2250" s="98">
        <v>50.280300000000004</v>
      </c>
    </row>
    <row r="2251" spans="1:4" x14ac:dyDescent="0.35">
      <c r="A2251" t="s">
        <v>14033</v>
      </c>
      <c r="B2251" t="s">
        <v>51653</v>
      </c>
      <c r="C2251" s="96" t="s">
        <v>52503</v>
      </c>
      <c r="D2251" s="98">
        <v>65.687999999999988</v>
      </c>
    </row>
    <row r="2252" spans="1:4" x14ac:dyDescent="0.35">
      <c r="A2252" t="s">
        <v>13983</v>
      </c>
      <c r="B2252" t="s">
        <v>51606</v>
      </c>
      <c r="C2252" s="96" t="s">
        <v>52503</v>
      </c>
      <c r="D2252" s="98">
        <v>14.683199999999999</v>
      </c>
    </row>
    <row r="2253" spans="1:4" x14ac:dyDescent="0.35">
      <c r="A2253" t="s">
        <v>14156</v>
      </c>
      <c r="B2253" t="s">
        <v>52216</v>
      </c>
      <c r="C2253" s="96" t="s">
        <v>52503</v>
      </c>
      <c r="D2253" s="98">
        <v>393.08150000000001</v>
      </c>
    </row>
    <row r="2254" spans="1:4" x14ac:dyDescent="0.35">
      <c r="A2254" t="s">
        <v>13833</v>
      </c>
      <c r="B2254" t="s">
        <v>52217</v>
      </c>
      <c r="C2254" s="96" t="s">
        <v>52503</v>
      </c>
      <c r="D2254" s="98">
        <v>538.0619999999999</v>
      </c>
    </row>
    <row r="2255" spans="1:4" x14ac:dyDescent="0.35">
      <c r="A2255" t="s">
        <v>13992</v>
      </c>
      <c r="B2255" t="s">
        <v>52218</v>
      </c>
      <c r="C2255" s="96" t="s">
        <v>52503</v>
      </c>
      <c r="D2255" s="98">
        <v>353.66869999999994</v>
      </c>
    </row>
    <row r="2256" spans="1:4" x14ac:dyDescent="0.35">
      <c r="A2256" t="s">
        <v>13878</v>
      </c>
      <c r="B2256" t="s">
        <v>52219</v>
      </c>
      <c r="C2256" s="96" t="s">
        <v>52503</v>
      </c>
      <c r="D2256" s="98">
        <v>407.68419999999998</v>
      </c>
    </row>
    <row r="2257" spans="1:4" x14ac:dyDescent="0.35">
      <c r="A2257" t="s">
        <v>13791</v>
      </c>
      <c r="B2257" t="s">
        <v>51488</v>
      </c>
      <c r="C2257" s="96" t="s">
        <v>52503</v>
      </c>
      <c r="D2257" s="98">
        <v>532.23379999999997</v>
      </c>
    </row>
    <row r="2258" spans="1:4" x14ac:dyDescent="0.35">
      <c r="A2258" t="s">
        <v>50855</v>
      </c>
      <c r="B2258" t="s">
        <v>51609</v>
      </c>
      <c r="C2258" s="96" t="s">
        <v>52503</v>
      </c>
      <c r="D2258" s="98">
        <v>96.986400000000003</v>
      </c>
    </row>
    <row r="2259" spans="1:4" x14ac:dyDescent="0.35">
      <c r="A2259" t="s">
        <v>13684</v>
      </c>
      <c r="B2259" t="s">
        <v>52220</v>
      </c>
      <c r="C2259" s="96" t="s">
        <v>52503</v>
      </c>
      <c r="D2259" s="98">
        <v>253.78429999999997</v>
      </c>
    </row>
    <row r="2260" spans="1:4" x14ac:dyDescent="0.35">
      <c r="A2260" t="s">
        <v>14201</v>
      </c>
      <c r="B2260" t="s">
        <v>52221</v>
      </c>
      <c r="C2260" s="96" t="s">
        <v>52503</v>
      </c>
      <c r="D2260" s="98">
        <v>122.05410000000001</v>
      </c>
    </row>
    <row r="2261" spans="1:4" x14ac:dyDescent="0.35">
      <c r="A2261" t="s">
        <v>40032</v>
      </c>
      <c r="B2261" t="s">
        <v>51656</v>
      </c>
      <c r="C2261" s="96" t="s">
        <v>52503</v>
      </c>
      <c r="D2261" s="98">
        <v>733.69309999999996</v>
      </c>
    </row>
    <row r="2262" spans="1:4" x14ac:dyDescent="0.35">
      <c r="A2262" t="s">
        <v>14026</v>
      </c>
      <c r="B2262" t="s">
        <v>51658</v>
      </c>
      <c r="C2262" s="96" t="s">
        <v>52503</v>
      </c>
      <c r="D2262" s="98">
        <v>262.31729999999999</v>
      </c>
    </row>
    <row r="2263" spans="1:4" x14ac:dyDescent="0.35">
      <c r="A2263" t="s">
        <v>13668</v>
      </c>
      <c r="B2263" t="s">
        <v>51659</v>
      </c>
      <c r="C2263" s="96" t="s">
        <v>52503</v>
      </c>
      <c r="D2263" s="98">
        <v>311.13249999999994</v>
      </c>
    </row>
    <row r="2264" spans="1:4" x14ac:dyDescent="0.35">
      <c r="A2264" t="s">
        <v>13803</v>
      </c>
      <c r="B2264" t="s">
        <v>51660</v>
      </c>
      <c r="C2264" s="96" t="s">
        <v>52503</v>
      </c>
      <c r="D2264" s="98">
        <v>163.54379999999998</v>
      </c>
    </row>
    <row r="2265" spans="1:4" x14ac:dyDescent="0.35">
      <c r="A2265" t="s">
        <v>13769</v>
      </c>
      <c r="B2265" t="s">
        <v>51661</v>
      </c>
      <c r="C2265" s="96" t="s">
        <v>52503</v>
      </c>
      <c r="D2265" s="98">
        <v>569.40869999999995</v>
      </c>
    </row>
    <row r="2266" spans="1:4" x14ac:dyDescent="0.35">
      <c r="A2266" t="s">
        <v>14027</v>
      </c>
      <c r="B2266" t="s">
        <v>51662</v>
      </c>
      <c r="C2266" s="96" t="s">
        <v>52503</v>
      </c>
      <c r="D2266" s="98">
        <v>569.40869999999995</v>
      </c>
    </row>
    <row r="2267" spans="1:4" x14ac:dyDescent="0.35">
      <c r="A2267" t="s">
        <v>14107</v>
      </c>
      <c r="B2267" t="s">
        <v>52222</v>
      </c>
      <c r="C2267" s="96" t="s">
        <v>52503</v>
      </c>
      <c r="D2267" s="98">
        <v>181.51139999999998</v>
      </c>
    </row>
    <row r="2268" spans="1:4" x14ac:dyDescent="0.35">
      <c r="A2268" t="s">
        <v>13682</v>
      </c>
      <c r="B2268" t="s">
        <v>51590</v>
      </c>
      <c r="C2268" s="96" t="s">
        <v>52503</v>
      </c>
      <c r="D2268" s="98">
        <v>342.47919999999999</v>
      </c>
    </row>
    <row r="2269" spans="1:4" x14ac:dyDescent="0.35">
      <c r="A2269" t="s">
        <v>39946</v>
      </c>
      <c r="B2269" t="s">
        <v>51663</v>
      </c>
      <c r="C2269" s="96" t="s">
        <v>52503</v>
      </c>
      <c r="D2269" s="98">
        <v>410.87199999999996</v>
      </c>
    </row>
    <row r="2270" spans="1:4" x14ac:dyDescent="0.35">
      <c r="A2270" t="s">
        <v>14083</v>
      </c>
      <c r="B2270" t="s">
        <v>51664</v>
      </c>
      <c r="C2270" s="96" t="s">
        <v>52503</v>
      </c>
      <c r="D2270" s="98">
        <v>119.8323</v>
      </c>
    </row>
    <row r="2271" spans="1:4" x14ac:dyDescent="0.35">
      <c r="A2271" t="s">
        <v>40214</v>
      </c>
      <c r="B2271" t="s">
        <v>51665</v>
      </c>
      <c r="C2271" s="96" t="s">
        <v>52503</v>
      </c>
      <c r="D2271" s="98">
        <v>541.04049999999995</v>
      </c>
    </row>
    <row r="2272" spans="1:4" x14ac:dyDescent="0.35">
      <c r="A2272" t="s">
        <v>13979</v>
      </c>
      <c r="B2272" t="s">
        <v>51472</v>
      </c>
      <c r="C2272" s="96" t="s">
        <v>52503</v>
      </c>
      <c r="D2272" s="98">
        <v>383.59859999999998</v>
      </c>
    </row>
    <row r="2273" spans="1:4" x14ac:dyDescent="0.35">
      <c r="A2273" t="s">
        <v>13867</v>
      </c>
      <c r="B2273" t="s">
        <v>51666</v>
      </c>
      <c r="C2273" s="96" t="s">
        <v>52503</v>
      </c>
      <c r="D2273" s="98">
        <v>727.20479999999998</v>
      </c>
    </row>
    <row r="2274" spans="1:4" x14ac:dyDescent="0.35">
      <c r="A2274" t="s">
        <v>13715</v>
      </c>
      <c r="B2274" t="s">
        <v>51667</v>
      </c>
      <c r="C2274" s="96" t="s">
        <v>52503</v>
      </c>
      <c r="D2274" s="98">
        <v>350.89949999999993</v>
      </c>
    </row>
    <row r="2275" spans="1:4" x14ac:dyDescent="0.35">
      <c r="A2275" t="s">
        <v>40068</v>
      </c>
      <c r="B2275" t="s">
        <v>51668</v>
      </c>
      <c r="C2275" s="96" t="s">
        <v>52503</v>
      </c>
      <c r="D2275" s="98">
        <v>387.81679999999994</v>
      </c>
    </row>
    <row r="2276" spans="1:4" x14ac:dyDescent="0.35">
      <c r="A2276" t="s">
        <v>14075</v>
      </c>
      <c r="B2276" t="s">
        <v>51669</v>
      </c>
      <c r="C2276" s="96" t="s">
        <v>52503</v>
      </c>
      <c r="D2276" s="98">
        <v>176.11789999999999</v>
      </c>
    </row>
    <row r="2277" spans="1:4" x14ac:dyDescent="0.35">
      <c r="A2277" t="s">
        <v>40117</v>
      </c>
      <c r="B2277" t="s">
        <v>51670</v>
      </c>
      <c r="C2277" s="96" t="s">
        <v>52503</v>
      </c>
      <c r="D2277" s="98">
        <v>618.01459999999997</v>
      </c>
    </row>
    <row r="2278" spans="1:4" x14ac:dyDescent="0.35">
      <c r="A2278" t="s">
        <v>13918</v>
      </c>
      <c r="B2278" t="s">
        <v>51671</v>
      </c>
      <c r="C2278" s="96" t="s">
        <v>52503</v>
      </c>
      <c r="D2278" s="98">
        <v>768.08269999999993</v>
      </c>
    </row>
    <row r="2279" spans="1:4" x14ac:dyDescent="0.35">
      <c r="A2279" t="s">
        <v>39355</v>
      </c>
      <c r="B2279" t="s">
        <v>51495</v>
      </c>
      <c r="C2279" s="96" t="s">
        <v>52503</v>
      </c>
      <c r="D2279" s="98">
        <v>528.70789999999988</v>
      </c>
    </row>
    <row r="2280" spans="1:4" x14ac:dyDescent="0.35">
      <c r="A2280" t="s">
        <v>14098</v>
      </c>
      <c r="B2280" t="s">
        <v>51496</v>
      </c>
      <c r="C2280" s="96" t="s">
        <v>52503</v>
      </c>
      <c r="D2280" s="98">
        <v>536.27489999999989</v>
      </c>
    </row>
    <row r="2281" spans="1:4" x14ac:dyDescent="0.35">
      <c r="A2281" t="s">
        <v>13841</v>
      </c>
      <c r="B2281" t="s">
        <v>51497</v>
      </c>
      <c r="C2281" s="96" t="s">
        <v>52503</v>
      </c>
      <c r="D2281" s="98">
        <v>612.91089999999997</v>
      </c>
    </row>
    <row r="2282" spans="1:4" x14ac:dyDescent="0.35">
      <c r="A2282" t="s">
        <v>14051</v>
      </c>
      <c r="B2282" t="s">
        <v>51473</v>
      </c>
      <c r="C2282" s="96" t="s">
        <v>52503</v>
      </c>
      <c r="D2282" s="98">
        <v>238.71469999999999</v>
      </c>
    </row>
    <row r="2283" spans="1:4" x14ac:dyDescent="0.35">
      <c r="A2283" t="s">
        <v>13695</v>
      </c>
      <c r="B2283" t="s">
        <v>52223</v>
      </c>
      <c r="C2283" s="96" t="s">
        <v>52503</v>
      </c>
      <c r="D2283" s="98">
        <v>590.01670000000001</v>
      </c>
    </row>
    <row r="2284" spans="1:4" x14ac:dyDescent="0.35">
      <c r="A2284" t="s">
        <v>47457</v>
      </c>
      <c r="B2284" t="s">
        <v>51498</v>
      </c>
      <c r="C2284" s="96" t="s">
        <v>52503</v>
      </c>
      <c r="D2284" s="98">
        <v>899.10450000000003</v>
      </c>
    </row>
    <row r="2285" spans="1:4" x14ac:dyDescent="0.35">
      <c r="A2285" t="s">
        <v>39360</v>
      </c>
      <c r="B2285" t="s">
        <v>51499</v>
      </c>
      <c r="C2285" s="96" t="s">
        <v>52503</v>
      </c>
      <c r="D2285" s="98">
        <v>465.48319999999995</v>
      </c>
    </row>
    <row r="2286" spans="1:4" x14ac:dyDescent="0.35">
      <c r="A2286" t="s">
        <v>13807</v>
      </c>
      <c r="B2286" t="s">
        <v>51500</v>
      </c>
      <c r="C2286" s="96" t="s">
        <v>52503</v>
      </c>
      <c r="D2286" s="98">
        <v>678.4378999999999</v>
      </c>
    </row>
    <row r="2287" spans="1:4" x14ac:dyDescent="0.35">
      <c r="A2287" t="s">
        <v>14023</v>
      </c>
      <c r="B2287" t="s">
        <v>51501</v>
      </c>
      <c r="C2287" s="96" t="s">
        <v>52503</v>
      </c>
      <c r="D2287" s="98">
        <v>690.65779999999995</v>
      </c>
    </row>
    <row r="2288" spans="1:4" x14ac:dyDescent="0.35">
      <c r="A2288" t="s">
        <v>13884</v>
      </c>
      <c r="B2288" t="s">
        <v>51502</v>
      </c>
      <c r="C2288" s="96" t="s">
        <v>52503</v>
      </c>
      <c r="D2288" s="98">
        <v>750.0184999999999</v>
      </c>
    </row>
    <row r="2289" spans="1:4" x14ac:dyDescent="0.35">
      <c r="A2289" t="s">
        <v>14006</v>
      </c>
      <c r="B2289" t="s">
        <v>51503</v>
      </c>
      <c r="C2289" s="96" t="s">
        <v>52503</v>
      </c>
      <c r="D2289" s="98">
        <v>943.18630000000007</v>
      </c>
    </row>
    <row r="2290" spans="1:4" x14ac:dyDescent="0.35">
      <c r="A2290" t="s">
        <v>13723</v>
      </c>
      <c r="B2290" t="s">
        <v>51503</v>
      </c>
      <c r="C2290" s="96" t="s">
        <v>52503</v>
      </c>
      <c r="D2290" s="98">
        <v>987.75109999999995</v>
      </c>
    </row>
    <row r="2291" spans="1:4" x14ac:dyDescent="0.35">
      <c r="A2291" t="s">
        <v>40089</v>
      </c>
      <c r="B2291" t="s">
        <v>51673</v>
      </c>
      <c r="C2291" s="96" t="s">
        <v>52503</v>
      </c>
      <c r="D2291" s="98">
        <v>649.11979999999994</v>
      </c>
    </row>
    <row r="2292" spans="1:4" x14ac:dyDescent="0.35">
      <c r="A2292" t="s">
        <v>47713</v>
      </c>
      <c r="B2292" t="s">
        <v>51674</v>
      </c>
      <c r="C2292" s="96" t="s">
        <v>52503</v>
      </c>
      <c r="D2292" s="98">
        <v>465.48319999999995</v>
      </c>
    </row>
    <row r="2293" spans="1:4" x14ac:dyDescent="0.35">
      <c r="A2293" t="s">
        <v>31339</v>
      </c>
      <c r="B2293" t="s">
        <v>51675</v>
      </c>
      <c r="C2293" s="96" t="s">
        <v>52503</v>
      </c>
      <c r="D2293" s="98">
        <v>418.92199999999997</v>
      </c>
    </row>
    <row r="2294" spans="1:4" x14ac:dyDescent="0.35">
      <c r="A2294" t="s">
        <v>40177</v>
      </c>
      <c r="B2294" t="s">
        <v>51504</v>
      </c>
      <c r="C2294" s="96" t="s">
        <v>52503</v>
      </c>
      <c r="D2294" s="98">
        <v>587.6982999999999</v>
      </c>
    </row>
    <row r="2295" spans="1:4" x14ac:dyDescent="0.35">
      <c r="A2295" t="s">
        <v>14024</v>
      </c>
      <c r="B2295" t="s">
        <v>51505</v>
      </c>
      <c r="C2295" s="96" t="s">
        <v>52503</v>
      </c>
      <c r="D2295" s="98">
        <v>737.37999999999988</v>
      </c>
    </row>
    <row r="2296" spans="1:4" x14ac:dyDescent="0.35">
      <c r="A2296" t="s">
        <v>39972</v>
      </c>
      <c r="B2296" t="s">
        <v>51506</v>
      </c>
      <c r="C2296" s="96" t="s">
        <v>52503</v>
      </c>
      <c r="D2296" s="98">
        <v>343.9443</v>
      </c>
    </row>
    <row r="2297" spans="1:4" x14ac:dyDescent="0.35">
      <c r="A2297" t="s">
        <v>39206</v>
      </c>
      <c r="B2297" t="s">
        <v>51591</v>
      </c>
      <c r="C2297" s="96" t="s">
        <v>52503</v>
      </c>
      <c r="D2297" s="98">
        <v>191.17139999999998</v>
      </c>
    </row>
    <row r="2298" spans="1:4" x14ac:dyDescent="0.35">
      <c r="A2298" t="s">
        <v>40121</v>
      </c>
      <c r="B2298" t="s">
        <v>51611</v>
      </c>
      <c r="C2298" s="96" t="s">
        <v>52503</v>
      </c>
      <c r="D2298" s="98">
        <v>191.17139999999998</v>
      </c>
    </row>
    <row r="2299" spans="1:4" x14ac:dyDescent="0.35">
      <c r="A2299" t="s">
        <v>13744</v>
      </c>
      <c r="B2299" t="s">
        <v>51612</v>
      </c>
      <c r="C2299" s="96" t="s">
        <v>52503</v>
      </c>
      <c r="D2299" s="98">
        <v>429.70899999999995</v>
      </c>
    </row>
    <row r="2300" spans="1:4" x14ac:dyDescent="0.35">
      <c r="A2300" t="s">
        <v>13789</v>
      </c>
      <c r="B2300" t="s">
        <v>51474</v>
      </c>
      <c r="C2300" s="96" t="s">
        <v>52503</v>
      </c>
      <c r="D2300" s="98">
        <v>230.76130000000001</v>
      </c>
    </row>
    <row r="2301" spans="1:4" x14ac:dyDescent="0.35">
      <c r="A2301" t="s">
        <v>13870</v>
      </c>
      <c r="B2301" t="s">
        <v>51475</v>
      </c>
      <c r="C2301" s="96" t="s">
        <v>52503</v>
      </c>
      <c r="D2301" s="98">
        <v>230.76130000000001</v>
      </c>
    </row>
    <row r="2302" spans="1:4" x14ac:dyDescent="0.35">
      <c r="A2302" t="s">
        <v>13829</v>
      </c>
      <c r="B2302" t="s">
        <v>51616</v>
      </c>
      <c r="C2302" s="96" t="s">
        <v>52503</v>
      </c>
      <c r="D2302" s="98">
        <v>59.972499999999997</v>
      </c>
    </row>
    <row r="2303" spans="1:4" x14ac:dyDescent="0.35">
      <c r="A2303" t="s">
        <v>40041</v>
      </c>
      <c r="B2303" t="s">
        <v>51619</v>
      </c>
      <c r="C2303" s="96" t="s">
        <v>52503</v>
      </c>
      <c r="D2303" s="98">
        <v>30.348500000000001</v>
      </c>
    </row>
    <row r="2304" spans="1:4" x14ac:dyDescent="0.35">
      <c r="A2304" t="s">
        <v>14014</v>
      </c>
      <c r="B2304" t="s">
        <v>51524</v>
      </c>
      <c r="C2304" s="96" t="s">
        <v>52503</v>
      </c>
      <c r="D2304" s="98">
        <v>31.153500000000001</v>
      </c>
    </row>
    <row r="2305" spans="1:4" x14ac:dyDescent="0.35">
      <c r="A2305" t="s">
        <v>50812</v>
      </c>
      <c r="B2305" t="s">
        <v>51476</v>
      </c>
      <c r="C2305" s="96" t="s">
        <v>52503</v>
      </c>
      <c r="D2305" s="98">
        <v>833.6902</v>
      </c>
    </row>
    <row r="2306" spans="1:4" x14ac:dyDescent="0.35">
      <c r="A2306" t="s">
        <v>13696</v>
      </c>
      <c r="B2306" t="s">
        <v>51477</v>
      </c>
      <c r="C2306" s="96" t="s">
        <v>52503</v>
      </c>
      <c r="D2306" s="98">
        <v>425.26539999999994</v>
      </c>
    </row>
    <row r="2307" spans="1:4" x14ac:dyDescent="0.35">
      <c r="A2307" t="s">
        <v>13781</v>
      </c>
      <c r="B2307" t="s">
        <v>51478</v>
      </c>
      <c r="C2307" s="96" t="s">
        <v>52503</v>
      </c>
      <c r="D2307" s="98">
        <v>425.26539999999994</v>
      </c>
    </row>
    <row r="2308" spans="1:4" x14ac:dyDescent="0.35">
      <c r="A2308" t="s">
        <v>50813</v>
      </c>
      <c r="B2308" t="s">
        <v>51479</v>
      </c>
      <c r="C2308" s="96" t="s">
        <v>52503</v>
      </c>
      <c r="D2308" s="98">
        <v>432.63920000000002</v>
      </c>
    </row>
    <row r="2309" spans="1:4" x14ac:dyDescent="0.35">
      <c r="A2309" t="s">
        <v>50854</v>
      </c>
      <c r="B2309" t="s">
        <v>51600</v>
      </c>
      <c r="C2309" s="96" t="s">
        <v>52503</v>
      </c>
      <c r="D2309" s="98">
        <v>694.13539999999989</v>
      </c>
    </row>
    <row r="2310" spans="1:4" x14ac:dyDescent="0.35">
      <c r="A2310" t="s">
        <v>51268</v>
      </c>
      <c r="B2310" t="s">
        <v>52224</v>
      </c>
      <c r="C2310" s="96" t="s">
        <v>52503</v>
      </c>
      <c r="D2310" s="98">
        <v>440.83409999999998</v>
      </c>
    </row>
    <row r="2311" spans="1:4" x14ac:dyDescent="0.35">
      <c r="A2311" t="s">
        <v>50859</v>
      </c>
      <c r="B2311" t="s">
        <v>51677</v>
      </c>
      <c r="C2311" s="96" t="s">
        <v>52503</v>
      </c>
      <c r="D2311" s="98">
        <v>600.09529999999995</v>
      </c>
    </row>
    <row r="2312" spans="1:4" x14ac:dyDescent="0.35">
      <c r="A2312" t="s">
        <v>13838</v>
      </c>
      <c r="B2312" t="s">
        <v>51678</v>
      </c>
      <c r="C2312" s="96" t="s">
        <v>52503</v>
      </c>
      <c r="D2312" s="98">
        <v>1276.3435999999997</v>
      </c>
    </row>
    <row r="2313" spans="1:4" x14ac:dyDescent="0.35">
      <c r="A2313" t="s">
        <v>13672</v>
      </c>
      <c r="B2313" t="s">
        <v>51679</v>
      </c>
      <c r="C2313" s="96" t="s">
        <v>52503</v>
      </c>
      <c r="D2313" s="98">
        <v>1559.2044999999998</v>
      </c>
    </row>
    <row r="2314" spans="1:4" x14ac:dyDescent="0.35">
      <c r="A2314" t="s">
        <v>50823</v>
      </c>
      <c r="B2314" t="s">
        <v>51559</v>
      </c>
      <c r="C2314" s="96" t="s">
        <v>52503</v>
      </c>
      <c r="D2314" s="98">
        <v>748.00599999999997</v>
      </c>
    </row>
    <row r="2315" spans="1:4" x14ac:dyDescent="0.35">
      <c r="A2315" t="s">
        <v>50824</v>
      </c>
      <c r="B2315" t="s">
        <v>51560</v>
      </c>
      <c r="C2315" s="96" t="s">
        <v>52503</v>
      </c>
      <c r="D2315" s="98">
        <v>748.00599999999997</v>
      </c>
    </row>
    <row r="2316" spans="1:4" x14ac:dyDescent="0.35">
      <c r="A2316" t="s">
        <v>50825</v>
      </c>
      <c r="B2316" t="s">
        <v>51561</v>
      </c>
      <c r="C2316" s="96" t="s">
        <v>52503</v>
      </c>
      <c r="D2316" s="98">
        <v>1046.0330999999999</v>
      </c>
    </row>
    <row r="2317" spans="1:4" x14ac:dyDescent="0.35">
      <c r="A2317" t="s">
        <v>50826</v>
      </c>
      <c r="B2317" t="s">
        <v>51562</v>
      </c>
      <c r="C2317" s="96" t="s">
        <v>52503</v>
      </c>
      <c r="D2317" s="98">
        <v>793.7299999999999</v>
      </c>
    </row>
    <row r="2318" spans="1:4" x14ac:dyDescent="0.35">
      <c r="A2318" t="s">
        <v>50827</v>
      </c>
      <c r="B2318" t="s">
        <v>51563</v>
      </c>
      <c r="C2318" s="96" t="s">
        <v>52503</v>
      </c>
      <c r="D2318" s="98">
        <v>793.7299999999999</v>
      </c>
    </row>
    <row r="2319" spans="1:4" x14ac:dyDescent="0.35">
      <c r="A2319" t="s">
        <v>50828</v>
      </c>
      <c r="B2319" t="s">
        <v>51564</v>
      </c>
      <c r="C2319" s="96" t="s">
        <v>52503</v>
      </c>
      <c r="D2319" s="98">
        <v>823.83699999999988</v>
      </c>
    </row>
    <row r="2320" spans="1:4" x14ac:dyDescent="0.35">
      <c r="A2320" t="s">
        <v>50829</v>
      </c>
      <c r="B2320" t="s">
        <v>51565</v>
      </c>
      <c r="C2320" s="96" t="s">
        <v>52503</v>
      </c>
      <c r="D2320" s="98">
        <v>823.83699999999988</v>
      </c>
    </row>
    <row r="2321" spans="1:4" x14ac:dyDescent="0.35">
      <c r="A2321" t="s">
        <v>50830</v>
      </c>
      <c r="B2321" t="s">
        <v>51566</v>
      </c>
      <c r="C2321" s="96" t="s">
        <v>52503</v>
      </c>
      <c r="D2321" s="98">
        <v>871.58960000000002</v>
      </c>
    </row>
    <row r="2322" spans="1:4" x14ac:dyDescent="0.35">
      <c r="A2322" t="s">
        <v>50831</v>
      </c>
      <c r="B2322" t="s">
        <v>51567</v>
      </c>
      <c r="C2322" s="96" t="s">
        <v>52503</v>
      </c>
      <c r="D2322" s="98">
        <v>871.58960000000002</v>
      </c>
    </row>
    <row r="2323" spans="1:4" x14ac:dyDescent="0.35">
      <c r="A2323" t="s">
        <v>39163</v>
      </c>
      <c r="B2323" t="s">
        <v>52225</v>
      </c>
      <c r="C2323" s="96" t="s">
        <v>52503</v>
      </c>
      <c r="D2323" s="98">
        <v>600.53</v>
      </c>
    </row>
    <row r="2324" spans="1:4" x14ac:dyDescent="0.35">
      <c r="A2324" t="s">
        <v>14153</v>
      </c>
      <c r="B2324" t="s">
        <v>51487</v>
      </c>
      <c r="C2324" s="96" t="s">
        <v>52503</v>
      </c>
      <c r="D2324" s="98">
        <v>16.2288</v>
      </c>
    </row>
    <row r="2325" spans="1:4" x14ac:dyDescent="0.35">
      <c r="A2325" t="s">
        <v>14103</v>
      </c>
      <c r="B2325" t="s">
        <v>51680</v>
      </c>
      <c r="C2325" s="96" t="s">
        <v>52503</v>
      </c>
      <c r="D2325" s="98">
        <v>2229.0450000000001</v>
      </c>
    </row>
    <row r="2326" spans="1:4" x14ac:dyDescent="0.35">
      <c r="A2326" t="s">
        <v>14089</v>
      </c>
      <c r="B2326" t="s">
        <v>51681</v>
      </c>
      <c r="C2326" s="96" t="s">
        <v>52503</v>
      </c>
      <c r="D2326" s="98">
        <v>1768.6332999999997</v>
      </c>
    </row>
    <row r="2327" spans="1:4" x14ac:dyDescent="0.35">
      <c r="A2327" t="s">
        <v>13942</v>
      </c>
      <c r="B2327" t="s">
        <v>51682</v>
      </c>
      <c r="C2327" s="96" t="s">
        <v>52503</v>
      </c>
      <c r="D2327" s="98">
        <v>1745.7551999999998</v>
      </c>
    </row>
    <row r="2328" spans="1:4" x14ac:dyDescent="0.35">
      <c r="A2328" t="s">
        <v>13746</v>
      </c>
      <c r="B2328" t="s">
        <v>51683</v>
      </c>
      <c r="C2328" s="96" t="s">
        <v>52503</v>
      </c>
      <c r="D2328" s="98">
        <v>2119.8064999999997</v>
      </c>
    </row>
    <row r="2329" spans="1:4" x14ac:dyDescent="0.35">
      <c r="A2329" t="s">
        <v>51269</v>
      </c>
      <c r="B2329" t="s">
        <v>52226</v>
      </c>
      <c r="C2329" s="96" t="s">
        <v>52503</v>
      </c>
      <c r="D2329" s="98">
        <v>652.00169999999991</v>
      </c>
    </row>
    <row r="2330" spans="1:4" x14ac:dyDescent="0.35">
      <c r="A2330" t="s">
        <v>51270</v>
      </c>
      <c r="B2330" t="s">
        <v>52227</v>
      </c>
      <c r="C2330" s="96" t="s">
        <v>52503</v>
      </c>
      <c r="D2330" s="98">
        <v>652.00169999999991</v>
      </c>
    </row>
    <row r="2331" spans="1:4" x14ac:dyDescent="0.35">
      <c r="A2331" t="s">
        <v>40181</v>
      </c>
      <c r="B2331" t="s">
        <v>40182</v>
      </c>
      <c r="C2331" s="96" t="s">
        <v>52503</v>
      </c>
      <c r="D2331" s="98">
        <v>527.98339999999996</v>
      </c>
    </row>
    <row r="2332" spans="1:4" x14ac:dyDescent="0.35">
      <c r="A2332" t="s">
        <v>13854</v>
      </c>
      <c r="B2332" t="s">
        <v>52228</v>
      </c>
      <c r="C2332" s="96" t="s">
        <v>52503</v>
      </c>
      <c r="D2332" s="98">
        <v>100.2547</v>
      </c>
    </row>
    <row r="2333" spans="1:4" x14ac:dyDescent="0.35">
      <c r="A2333" t="s">
        <v>13670</v>
      </c>
      <c r="B2333" t="s">
        <v>51684</v>
      </c>
      <c r="C2333" s="96" t="s">
        <v>52503</v>
      </c>
      <c r="D2333" s="98">
        <v>2333.7915999999996</v>
      </c>
    </row>
    <row r="2334" spans="1:4" x14ac:dyDescent="0.35">
      <c r="A2334" t="s">
        <v>48646</v>
      </c>
      <c r="B2334" t="s">
        <v>52229</v>
      </c>
      <c r="C2334" s="96" t="s">
        <v>52503</v>
      </c>
      <c r="D2334" s="98">
        <v>733.01689999999996</v>
      </c>
    </row>
    <row r="2335" spans="1:4" x14ac:dyDescent="0.35">
      <c r="A2335" t="s">
        <v>50860</v>
      </c>
      <c r="B2335" t="s">
        <v>51685</v>
      </c>
      <c r="C2335" s="96" t="s">
        <v>52503</v>
      </c>
      <c r="D2335" s="98">
        <v>775.40819999999985</v>
      </c>
    </row>
    <row r="2336" spans="1:4" x14ac:dyDescent="0.35">
      <c r="A2336" t="s">
        <v>50861</v>
      </c>
      <c r="B2336" t="s">
        <v>51686</v>
      </c>
      <c r="C2336" s="96" t="s">
        <v>52503</v>
      </c>
      <c r="D2336" s="98">
        <v>697.82230000000004</v>
      </c>
    </row>
    <row r="2337" spans="1:4" x14ac:dyDescent="0.35">
      <c r="A2337" t="s">
        <v>13767</v>
      </c>
      <c r="B2337" t="s">
        <v>52230</v>
      </c>
      <c r="C2337" s="96" t="s">
        <v>52503</v>
      </c>
      <c r="D2337" s="98">
        <v>875.98490000000004</v>
      </c>
    </row>
    <row r="2338" spans="1:4" x14ac:dyDescent="0.35">
      <c r="A2338" t="s">
        <v>14053</v>
      </c>
      <c r="B2338" t="s">
        <v>51687</v>
      </c>
      <c r="C2338" s="96" t="s">
        <v>52503</v>
      </c>
      <c r="D2338" s="98">
        <v>361.78309999999999</v>
      </c>
    </row>
    <row r="2339" spans="1:4" x14ac:dyDescent="0.35">
      <c r="A2339" t="s">
        <v>51271</v>
      </c>
      <c r="B2339" t="s">
        <v>52231</v>
      </c>
      <c r="C2339" s="96" t="s">
        <v>52503</v>
      </c>
      <c r="D2339" s="98">
        <v>1345.2676999999999</v>
      </c>
    </row>
    <row r="2340" spans="1:4" x14ac:dyDescent="0.35">
      <c r="A2340" t="s">
        <v>13697</v>
      </c>
      <c r="B2340" t="s">
        <v>52232</v>
      </c>
      <c r="C2340" s="96" t="s">
        <v>52503</v>
      </c>
      <c r="D2340" s="98">
        <v>1345.2676999999999</v>
      </c>
    </row>
    <row r="2341" spans="1:4" x14ac:dyDescent="0.35">
      <c r="A2341" t="s">
        <v>14120</v>
      </c>
      <c r="B2341" t="s">
        <v>52232</v>
      </c>
      <c r="C2341" s="96" t="s">
        <v>52503</v>
      </c>
      <c r="D2341" s="98">
        <v>1345.2676999999999</v>
      </c>
    </row>
    <row r="2342" spans="1:4" x14ac:dyDescent="0.35">
      <c r="A2342" t="s">
        <v>14119</v>
      </c>
      <c r="B2342" t="s">
        <v>52233</v>
      </c>
      <c r="C2342" s="96" t="s">
        <v>52503</v>
      </c>
      <c r="D2342" s="98">
        <v>1824.9993999999999</v>
      </c>
    </row>
    <row r="2343" spans="1:4" x14ac:dyDescent="0.35">
      <c r="A2343" t="s">
        <v>6438</v>
      </c>
      <c r="B2343" t="s">
        <v>52234</v>
      </c>
      <c r="C2343" s="96" t="s">
        <v>52503</v>
      </c>
      <c r="D2343" s="98">
        <v>1735.7731999999996</v>
      </c>
    </row>
    <row r="2344" spans="1:4" x14ac:dyDescent="0.35">
      <c r="A2344" t="s">
        <v>14086</v>
      </c>
      <c r="B2344" t="s">
        <v>52231</v>
      </c>
      <c r="C2344" s="96" t="s">
        <v>52503</v>
      </c>
      <c r="D2344" s="98">
        <v>1345.2676999999999</v>
      </c>
    </row>
    <row r="2345" spans="1:4" x14ac:dyDescent="0.35">
      <c r="A2345" t="s">
        <v>13812</v>
      </c>
      <c r="B2345" t="s">
        <v>51602</v>
      </c>
      <c r="C2345" s="96" t="s">
        <v>52503</v>
      </c>
      <c r="D2345" s="98">
        <v>126.3528</v>
      </c>
    </row>
    <row r="2346" spans="1:4" x14ac:dyDescent="0.35">
      <c r="A2346" t="s">
        <v>51272</v>
      </c>
      <c r="B2346" t="s">
        <v>52235</v>
      </c>
      <c r="C2346" s="96" t="s">
        <v>52503</v>
      </c>
      <c r="D2346" s="98">
        <v>902.87189999999987</v>
      </c>
    </row>
    <row r="2347" spans="1:4" x14ac:dyDescent="0.35">
      <c r="A2347" t="s">
        <v>13834</v>
      </c>
      <c r="B2347" t="s">
        <v>52236</v>
      </c>
      <c r="C2347" s="96" t="s">
        <v>52503</v>
      </c>
      <c r="D2347" s="98">
        <v>64.850799999999992</v>
      </c>
    </row>
    <row r="2348" spans="1:4" x14ac:dyDescent="0.35">
      <c r="A2348" t="s">
        <v>14134</v>
      </c>
      <c r="B2348" t="s">
        <v>52137</v>
      </c>
      <c r="C2348" s="96" t="s">
        <v>52503</v>
      </c>
      <c r="D2348" s="98">
        <v>64.850799999999992</v>
      </c>
    </row>
    <row r="2349" spans="1:4" x14ac:dyDescent="0.35">
      <c r="A2349" t="s">
        <v>40054</v>
      </c>
      <c r="B2349" t="s">
        <v>52237</v>
      </c>
      <c r="C2349" s="96" t="s">
        <v>52503</v>
      </c>
      <c r="D2349" s="98">
        <v>1244.4172999999998</v>
      </c>
    </row>
    <row r="2350" spans="1:4" x14ac:dyDescent="0.35">
      <c r="A2350" t="s">
        <v>14112</v>
      </c>
      <c r="B2350" t="s">
        <v>52238</v>
      </c>
      <c r="C2350" s="96" t="s">
        <v>52503</v>
      </c>
      <c r="D2350" s="98">
        <v>1398.4620999999997</v>
      </c>
    </row>
    <row r="2351" spans="1:4" x14ac:dyDescent="0.35">
      <c r="A2351" t="s">
        <v>13943</v>
      </c>
      <c r="B2351" t="s">
        <v>52239</v>
      </c>
      <c r="C2351" s="96" t="s">
        <v>52503</v>
      </c>
      <c r="D2351" s="98">
        <v>1398.4620999999997</v>
      </c>
    </row>
    <row r="2352" spans="1:4" x14ac:dyDescent="0.35">
      <c r="A2352" t="s">
        <v>13940</v>
      </c>
      <c r="B2352" t="s">
        <v>51458</v>
      </c>
      <c r="C2352" s="96" t="s">
        <v>52503</v>
      </c>
      <c r="D2352" s="98">
        <v>1225.0650999999998</v>
      </c>
    </row>
    <row r="2353" spans="1:4" x14ac:dyDescent="0.35">
      <c r="A2353" t="s">
        <v>13916</v>
      </c>
      <c r="B2353" t="s">
        <v>51468</v>
      </c>
      <c r="C2353" s="96" t="s">
        <v>52503</v>
      </c>
      <c r="D2353" s="98">
        <v>875.98490000000004</v>
      </c>
    </row>
    <row r="2354" spans="1:4" x14ac:dyDescent="0.35">
      <c r="A2354" t="s">
        <v>51273</v>
      </c>
      <c r="B2354" t="s">
        <v>52240</v>
      </c>
      <c r="C2354" s="96" t="s">
        <v>52503</v>
      </c>
      <c r="D2354" s="98">
        <v>530.80089999999996</v>
      </c>
    </row>
    <row r="2355" spans="1:4" x14ac:dyDescent="0.35">
      <c r="A2355" t="s">
        <v>13740</v>
      </c>
      <c r="B2355" t="s">
        <v>51526</v>
      </c>
      <c r="C2355" s="96" t="s">
        <v>52503</v>
      </c>
      <c r="D2355" s="98">
        <v>55.577200000000005</v>
      </c>
    </row>
    <row r="2356" spans="1:4" x14ac:dyDescent="0.35">
      <c r="A2356" t="s">
        <v>14159</v>
      </c>
      <c r="B2356" t="s">
        <v>51459</v>
      </c>
      <c r="C2356" s="96" t="s">
        <v>52503</v>
      </c>
      <c r="D2356" s="98">
        <v>1225.0650999999998</v>
      </c>
    </row>
    <row r="2357" spans="1:4" x14ac:dyDescent="0.35">
      <c r="A2357" t="s">
        <v>14010</v>
      </c>
      <c r="B2357" t="s">
        <v>52157</v>
      </c>
      <c r="C2357" s="96" t="s">
        <v>52503</v>
      </c>
      <c r="D2357" s="98">
        <v>1116.6798999999999</v>
      </c>
    </row>
    <row r="2358" spans="1:4" x14ac:dyDescent="0.35">
      <c r="A2358" t="s">
        <v>13810</v>
      </c>
      <c r="B2358" t="s">
        <v>52241</v>
      </c>
      <c r="C2358" s="96" t="s">
        <v>52503</v>
      </c>
      <c r="D2358" s="98">
        <v>1030.1262999999999</v>
      </c>
    </row>
    <row r="2359" spans="1:4" x14ac:dyDescent="0.35">
      <c r="A2359" t="s">
        <v>13777</v>
      </c>
      <c r="B2359" t="s">
        <v>52242</v>
      </c>
      <c r="C2359" s="96" t="s">
        <v>52503</v>
      </c>
      <c r="D2359" s="98">
        <v>38.801000000000002</v>
      </c>
    </row>
    <row r="2360" spans="1:4" x14ac:dyDescent="0.35">
      <c r="A2360" t="s">
        <v>22733</v>
      </c>
      <c r="B2360" t="s">
        <v>51706</v>
      </c>
      <c r="C2360" s="96" t="s">
        <v>52503</v>
      </c>
      <c r="D2360" s="98">
        <v>50.3125</v>
      </c>
    </row>
    <row r="2361" spans="1:4" x14ac:dyDescent="0.35">
      <c r="A2361" t="s">
        <v>13772</v>
      </c>
      <c r="B2361" t="s">
        <v>51527</v>
      </c>
      <c r="C2361" s="96" t="s">
        <v>52503</v>
      </c>
      <c r="D2361" s="98">
        <v>38.994199999999992</v>
      </c>
    </row>
    <row r="2362" spans="1:4" x14ac:dyDescent="0.35">
      <c r="A2362" t="s">
        <v>13774</v>
      </c>
      <c r="B2362" t="s">
        <v>51528</v>
      </c>
      <c r="C2362" s="96" t="s">
        <v>52503</v>
      </c>
      <c r="D2362" s="98">
        <v>38.994199999999992</v>
      </c>
    </row>
    <row r="2363" spans="1:4" x14ac:dyDescent="0.35">
      <c r="A2363" t="s">
        <v>14070</v>
      </c>
      <c r="B2363" t="s">
        <v>51690</v>
      </c>
      <c r="C2363" s="96" t="s">
        <v>52503</v>
      </c>
      <c r="D2363" s="98">
        <v>103.70009999999999</v>
      </c>
    </row>
    <row r="2364" spans="1:4" x14ac:dyDescent="0.35">
      <c r="A2364" t="s">
        <v>14105</v>
      </c>
      <c r="B2364" t="s">
        <v>52243</v>
      </c>
      <c r="C2364" s="96" t="s">
        <v>52503</v>
      </c>
      <c r="D2364" s="98">
        <v>77.102899999999991</v>
      </c>
    </row>
    <row r="2365" spans="1:4" x14ac:dyDescent="0.35">
      <c r="A2365" t="s">
        <v>13928</v>
      </c>
      <c r="B2365" t="s">
        <v>51610</v>
      </c>
      <c r="C2365" s="96" t="s">
        <v>52503</v>
      </c>
      <c r="D2365" s="98">
        <v>304.35439999999994</v>
      </c>
    </row>
    <row r="2366" spans="1:4" x14ac:dyDescent="0.35">
      <c r="A2366" t="s">
        <v>36135</v>
      </c>
      <c r="B2366" t="s">
        <v>51489</v>
      </c>
      <c r="C2366" s="96" t="s">
        <v>52503</v>
      </c>
      <c r="D2366" s="98">
        <v>63.804299999999998</v>
      </c>
    </row>
    <row r="2367" spans="1:4" x14ac:dyDescent="0.35">
      <c r="A2367" t="s">
        <v>13973</v>
      </c>
      <c r="B2367" t="s">
        <v>51490</v>
      </c>
      <c r="C2367" s="96" t="s">
        <v>52503</v>
      </c>
      <c r="D2367" s="98">
        <v>63.804299999999998</v>
      </c>
    </row>
    <row r="2368" spans="1:4" x14ac:dyDescent="0.35">
      <c r="A2368" t="s">
        <v>40091</v>
      </c>
      <c r="B2368" t="s">
        <v>51491</v>
      </c>
      <c r="C2368" s="96" t="s">
        <v>52503</v>
      </c>
      <c r="D2368" s="98">
        <v>71.371299999999991</v>
      </c>
    </row>
    <row r="2369" spans="1:4" x14ac:dyDescent="0.35">
      <c r="A2369" t="s">
        <v>14060</v>
      </c>
      <c r="B2369" t="s">
        <v>51492</v>
      </c>
      <c r="C2369" s="96" t="s">
        <v>52503</v>
      </c>
      <c r="D2369" s="98">
        <v>71.371299999999991</v>
      </c>
    </row>
    <row r="2370" spans="1:4" x14ac:dyDescent="0.35">
      <c r="A2370" t="s">
        <v>14145</v>
      </c>
      <c r="B2370" t="s">
        <v>51615</v>
      </c>
      <c r="C2370" s="96" t="s">
        <v>52503</v>
      </c>
      <c r="D2370" s="98">
        <v>216.48060000000001</v>
      </c>
    </row>
    <row r="2371" spans="1:4" x14ac:dyDescent="0.35">
      <c r="A2371" t="s">
        <v>13859</v>
      </c>
      <c r="B2371" t="s">
        <v>52114</v>
      </c>
      <c r="C2371" s="96" t="s">
        <v>52503</v>
      </c>
      <c r="D2371" s="98">
        <v>664.31820000000005</v>
      </c>
    </row>
    <row r="2372" spans="1:4" x14ac:dyDescent="0.35">
      <c r="A2372" t="s">
        <v>13972</v>
      </c>
      <c r="B2372" t="s">
        <v>52244</v>
      </c>
      <c r="C2372" s="96" t="s">
        <v>52503</v>
      </c>
      <c r="D2372" s="98">
        <v>780.51189999999997</v>
      </c>
    </row>
    <row r="2373" spans="1:4" x14ac:dyDescent="0.35">
      <c r="A2373" t="s">
        <v>14196</v>
      </c>
      <c r="B2373" t="s">
        <v>51691</v>
      </c>
      <c r="C2373" s="96" t="s">
        <v>52503</v>
      </c>
      <c r="D2373" s="98">
        <v>184.69919999999996</v>
      </c>
    </row>
    <row r="2374" spans="1:4" x14ac:dyDescent="0.35">
      <c r="A2374" t="s">
        <v>14151</v>
      </c>
      <c r="B2374" t="s">
        <v>52245</v>
      </c>
      <c r="C2374" s="96" t="s">
        <v>52503</v>
      </c>
      <c r="D2374" s="98">
        <v>55.303499999999993</v>
      </c>
    </row>
    <row r="2375" spans="1:4" x14ac:dyDescent="0.35">
      <c r="A2375" t="s">
        <v>14099</v>
      </c>
      <c r="B2375" t="s">
        <v>51520</v>
      </c>
      <c r="C2375" s="96" t="s">
        <v>52503</v>
      </c>
      <c r="D2375" s="98">
        <v>960.47769999999991</v>
      </c>
    </row>
    <row r="2376" spans="1:4" x14ac:dyDescent="0.35">
      <c r="A2376" t="s">
        <v>13953</v>
      </c>
      <c r="B2376" t="s">
        <v>52246</v>
      </c>
      <c r="C2376" s="96" t="s">
        <v>52503</v>
      </c>
      <c r="D2376" s="98">
        <v>554.50009999999997</v>
      </c>
    </row>
    <row r="2377" spans="1:4" x14ac:dyDescent="0.35">
      <c r="A2377" t="s">
        <v>13701</v>
      </c>
      <c r="B2377" t="s">
        <v>52247</v>
      </c>
      <c r="C2377" s="96" t="s">
        <v>52503</v>
      </c>
      <c r="D2377" s="98">
        <v>515.65079999999989</v>
      </c>
    </row>
    <row r="2378" spans="1:4" x14ac:dyDescent="0.35">
      <c r="A2378" t="s">
        <v>13909</v>
      </c>
      <c r="B2378" t="s">
        <v>51688</v>
      </c>
      <c r="C2378" s="96" t="s">
        <v>52503</v>
      </c>
      <c r="D2378" s="98">
        <v>232.24249999999998</v>
      </c>
    </row>
    <row r="2379" spans="1:4" x14ac:dyDescent="0.35">
      <c r="A2379" t="s">
        <v>14204</v>
      </c>
      <c r="B2379" t="s">
        <v>51689</v>
      </c>
      <c r="C2379" s="96" t="s">
        <v>52503</v>
      </c>
      <c r="D2379" s="98">
        <v>104.97200000000001</v>
      </c>
    </row>
    <row r="2380" spans="1:4" x14ac:dyDescent="0.35">
      <c r="A2380" t="s">
        <v>14126</v>
      </c>
      <c r="B2380" t="s">
        <v>52248</v>
      </c>
      <c r="C2380" s="96" t="s">
        <v>52503</v>
      </c>
      <c r="D2380" s="98">
        <v>273.8288</v>
      </c>
    </row>
    <row r="2381" spans="1:4" x14ac:dyDescent="0.35">
      <c r="A2381" t="s">
        <v>13794</v>
      </c>
      <c r="B2381" t="s">
        <v>51519</v>
      </c>
      <c r="C2381" s="96" t="s">
        <v>52503</v>
      </c>
      <c r="D2381" s="98">
        <v>137.47789999999998</v>
      </c>
    </row>
    <row r="2382" spans="1:4" x14ac:dyDescent="0.35">
      <c r="A2382" t="s">
        <v>40239</v>
      </c>
      <c r="B2382" t="s">
        <v>52249</v>
      </c>
      <c r="C2382" s="96" t="s">
        <v>52503</v>
      </c>
      <c r="D2382" s="98">
        <v>47.945799999999998</v>
      </c>
    </row>
    <row r="2383" spans="1:4" x14ac:dyDescent="0.35">
      <c r="A2383" t="s">
        <v>50850</v>
      </c>
      <c r="B2383" t="s">
        <v>51594</v>
      </c>
      <c r="C2383" s="96" t="s">
        <v>52503</v>
      </c>
      <c r="D2383" s="98">
        <v>1044.8255999999999</v>
      </c>
    </row>
    <row r="2384" spans="1:4" x14ac:dyDescent="0.35">
      <c r="A2384" t="s">
        <v>50852</v>
      </c>
      <c r="B2384" t="s">
        <v>51596</v>
      </c>
      <c r="C2384" s="96" t="s">
        <v>52503</v>
      </c>
      <c r="D2384" s="98">
        <v>167.6815</v>
      </c>
    </row>
    <row r="2385" spans="1:4" x14ac:dyDescent="0.35">
      <c r="A2385" t="s">
        <v>50853</v>
      </c>
      <c r="B2385" t="s">
        <v>51598</v>
      </c>
      <c r="C2385" s="96" t="s">
        <v>52503</v>
      </c>
      <c r="D2385" s="98">
        <v>129.84649999999999</v>
      </c>
    </row>
    <row r="2386" spans="1:4" x14ac:dyDescent="0.35">
      <c r="A2386" t="s">
        <v>51274</v>
      </c>
      <c r="B2386" t="s">
        <v>52250</v>
      </c>
      <c r="C2386" s="96" t="s">
        <v>52503</v>
      </c>
      <c r="D2386" s="98">
        <v>98.274399999999986</v>
      </c>
    </row>
    <row r="2387" spans="1:4" x14ac:dyDescent="0.35">
      <c r="A2387" t="s">
        <v>13727</v>
      </c>
      <c r="B2387" t="s">
        <v>52251</v>
      </c>
      <c r="C2387" s="96" t="s">
        <v>52503</v>
      </c>
      <c r="D2387" s="98">
        <v>1458.9658999999999</v>
      </c>
    </row>
    <row r="2388" spans="1:4" x14ac:dyDescent="0.35">
      <c r="A2388" t="s">
        <v>13947</v>
      </c>
      <c r="B2388" t="s">
        <v>52252</v>
      </c>
      <c r="C2388" s="96" t="s">
        <v>52503</v>
      </c>
      <c r="D2388" s="98">
        <v>2833.8897999999999</v>
      </c>
    </row>
    <row r="2389" spans="1:4" x14ac:dyDescent="0.35">
      <c r="A2389" t="s">
        <v>51275</v>
      </c>
      <c r="B2389" t="s">
        <v>52253</v>
      </c>
      <c r="C2389" s="96" t="s">
        <v>52503</v>
      </c>
      <c r="D2389" s="98">
        <v>1362.6073999999999</v>
      </c>
    </row>
    <row r="2390" spans="1:4" x14ac:dyDescent="0.35">
      <c r="A2390" t="s">
        <v>14183</v>
      </c>
      <c r="B2390" t="s">
        <v>52254</v>
      </c>
      <c r="C2390" s="96" t="s">
        <v>52503</v>
      </c>
      <c r="D2390" s="98">
        <v>53.725699999999996</v>
      </c>
    </row>
    <row r="2391" spans="1:4" x14ac:dyDescent="0.35">
      <c r="A2391" t="s">
        <v>51276</v>
      </c>
      <c r="B2391" t="s">
        <v>52255</v>
      </c>
      <c r="C2391" s="96" t="s">
        <v>52503</v>
      </c>
      <c r="D2391" s="98">
        <v>1428.4724999999999</v>
      </c>
    </row>
    <row r="2392" spans="1:4" x14ac:dyDescent="0.35">
      <c r="A2392" t="s">
        <v>51277</v>
      </c>
      <c r="B2392" t="s">
        <v>52256</v>
      </c>
      <c r="C2392" s="96" t="s">
        <v>52503</v>
      </c>
      <c r="D2392" s="98">
        <v>770.80359999999985</v>
      </c>
    </row>
    <row r="2393" spans="1:4" x14ac:dyDescent="0.35">
      <c r="A2393" t="s">
        <v>51278</v>
      </c>
      <c r="B2393" t="s">
        <v>52257</v>
      </c>
      <c r="C2393" s="96" t="s">
        <v>52503</v>
      </c>
      <c r="D2393" s="98">
        <v>740.47120000000007</v>
      </c>
    </row>
    <row r="2394" spans="1:4" x14ac:dyDescent="0.35">
      <c r="A2394" t="s">
        <v>51279</v>
      </c>
      <c r="B2394" t="s">
        <v>52258</v>
      </c>
      <c r="C2394" s="96" t="s">
        <v>52503</v>
      </c>
      <c r="D2394" s="98">
        <v>370.21949999999993</v>
      </c>
    </row>
    <row r="2395" spans="1:4" x14ac:dyDescent="0.35">
      <c r="A2395" t="s">
        <v>51280</v>
      </c>
      <c r="B2395" t="s">
        <v>52259</v>
      </c>
      <c r="C2395" s="96" t="s">
        <v>52503</v>
      </c>
      <c r="D2395" s="98">
        <v>370.21949999999993</v>
      </c>
    </row>
    <row r="2396" spans="1:4" x14ac:dyDescent="0.35">
      <c r="A2396" t="s">
        <v>51281</v>
      </c>
      <c r="B2396" t="s">
        <v>52260</v>
      </c>
      <c r="C2396" s="96" t="s">
        <v>52503</v>
      </c>
      <c r="D2396" s="98">
        <v>740.47120000000007</v>
      </c>
    </row>
    <row r="2397" spans="1:4" x14ac:dyDescent="0.35">
      <c r="A2397" t="s">
        <v>51282</v>
      </c>
      <c r="B2397" t="s">
        <v>52261</v>
      </c>
      <c r="C2397" s="96" t="s">
        <v>52503</v>
      </c>
      <c r="D2397" s="98">
        <v>1578.7982</v>
      </c>
    </row>
    <row r="2398" spans="1:4" x14ac:dyDescent="0.35">
      <c r="A2398" t="s">
        <v>51283</v>
      </c>
      <c r="B2398" t="s">
        <v>52262</v>
      </c>
      <c r="C2398" s="96" t="s">
        <v>52503</v>
      </c>
      <c r="D2398" s="98">
        <v>371.10499999999996</v>
      </c>
    </row>
    <row r="2399" spans="1:4" x14ac:dyDescent="0.35">
      <c r="A2399" t="s">
        <v>51284</v>
      </c>
      <c r="B2399" t="s">
        <v>52263</v>
      </c>
      <c r="C2399" s="96" t="s">
        <v>52503</v>
      </c>
      <c r="D2399" s="98">
        <v>740.47120000000007</v>
      </c>
    </row>
    <row r="2400" spans="1:4" x14ac:dyDescent="0.35">
      <c r="A2400" t="s">
        <v>51285</v>
      </c>
      <c r="B2400" t="s">
        <v>52264</v>
      </c>
      <c r="C2400" s="96" t="s">
        <v>52503</v>
      </c>
      <c r="D2400" s="98">
        <v>371.10499999999996</v>
      </c>
    </row>
    <row r="2401" spans="1:4" x14ac:dyDescent="0.35">
      <c r="A2401" t="s">
        <v>51286</v>
      </c>
      <c r="B2401" t="s">
        <v>52265</v>
      </c>
      <c r="C2401" s="96" t="s">
        <v>52503</v>
      </c>
      <c r="D2401" s="98">
        <v>6429.0519999999997</v>
      </c>
    </row>
    <row r="2402" spans="1:4" x14ac:dyDescent="0.35">
      <c r="A2402" t="s">
        <v>51287</v>
      </c>
      <c r="B2402" t="s">
        <v>52266</v>
      </c>
      <c r="C2402" s="96" t="s">
        <v>52503</v>
      </c>
      <c r="D2402" s="98">
        <v>984.88530000000003</v>
      </c>
    </row>
    <row r="2403" spans="1:4" x14ac:dyDescent="0.35">
      <c r="A2403" t="s">
        <v>51288</v>
      </c>
      <c r="B2403" t="s">
        <v>52267</v>
      </c>
      <c r="C2403" s="96" t="s">
        <v>52503</v>
      </c>
      <c r="D2403" s="98">
        <v>3272.9045999999998</v>
      </c>
    </row>
    <row r="2404" spans="1:4" x14ac:dyDescent="0.35">
      <c r="A2404" t="s">
        <v>51289</v>
      </c>
      <c r="B2404" t="s">
        <v>52268</v>
      </c>
      <c r="C2404" s="96" t="s">
        <v>52503</v>
      </c>
      <c r="D2404" s="98">
        <v>754.1239999999998</v>
      </c>
    </row>
    <row r="2405" spans="1:4" x14ac:dyDescent="0.35">
      <c r="A2405" t="s">
        <v>51290</v>
      </c>
      <c r="B2405" t="s">
        <v>52269</v>
      </c>
      <c r="C2405" s="96" t="s">
        <v>52503</v>
      </c>
      <c r="D2405" s="98">
        <v>539.20510000000002</v>
      </c>
    </row>
    <row r="2406" spans="1:4" x14ac:dyDescent="0.35">
      <c r="A2406" t="s">
        <v>51291</v>
      </c>
      <c r="B2406" t="s">
        <v>52270</v>
      </c>
      <c r="C2406" s="96" t="s">
        <v>52503</v>
      </c>
      <c r="D2406" s="98">
        <v>6886.5012999999999</v>
      </c>
    </row>
    <row r="2407" spans="1:4" x14ac:dyDescent="0.35">
      <c r="A2407" t="s">
        <v>51292</v>
      </c>
      <c r="B2407" t="s">
        <v>52271</v>
      </c>
      <c r="C2407" s="96" t="s">
        <v>52503</v>
      </c>
      <c r="D2407" s="98">
        <v>388.46079999999995</v>
      </c>
    </row>
    <row r="2408" spans="1:4" x14ac:dyDescent="0.35">
      <c r="A2408" t="s">
        <v>51293</v>
      </c>
      <c r="B2408" t="s">
        <v>52272</v>
      </c>
      <c r="C2408" s="96" t="s">
        <v>52503</v>
      </c>
      <c r="D2408" s="98">
        <v>388.46079999999995</v>
      </c>
    </row>
    <row r="2409" spans="1:4" x14ac:dyDescent="0.35">
      <c r="A2409" t="s">
        <v>50851</v>
      </c>
      <c r="B2409" t="s">
        <v>51595</v>
      </c>
      <c r="C2409" s="96" t="s">
        <v>52503</v>
      </c>
      <c r="D2409" s="98">
        <v>1453.3792000000001</v>
      </c>
    </row>
    <row r="2410" spans="1:4" x14ac:dyDescent="0.35">
      <c r="A2410" t="s">
        <v>19864</v>
      </c>
      <c r="B2410" t="s">
        <v>51707</v>
      </c>
      <c r="C2410" s="96" t="s">
        <v>52503</v>
      </c>
      <c r="D2410" s="98">
        <v>307.07529999999997</v>
      </c>
    </row>
    <row r="2411" spans="1:4" x14ac:dyDescent="0.35">
      <c r="A2411" t="s">
        <v>17154</v>
      </c>
      <c r="B2411" t="s">
        <v>52273</v>
      </c>
      <c r="C2411" s="96" t="s">
        <v>52503</v>
      </c>
      <c r="D2411" s="98">
        <v>537.43409999999994</v>
      </c>
    </row>
    <row r="2412" spans="1:4" x14ac:dyDescent="0.35">
      <c r="A2412" t="s">
        <v>50850</v>
      </c>
      <c r="B2412" t="s">
        <v>51594</v>
      </c>
      <c r="C2412" s="96" t="s">
        <v>52503</v>
      </c>
      <c r="D2412" s="98">
        <v>1044.8255999999999</v>
      </c>
    </row>
    <row r="2413" spans="1:4" x14ac:dyDescent="0.35">
      <c r="A2413" t="s">
        <v>50851</v>
      </c>
      <c r="B2413" t="s">
        <v>51595</v>
      </c>
      <c r="C2413" s="96" t="s">
        <v>52503</v>
      </c>
      <c r="D2413" s="98">
        <v>1453.3792000000001</v>
      </c>
    </row>
    <row r="2414" spans="1:4" x14ac:dyDescent="0.35">
      <c r="A2414" t="s">
        <v>50852</v>
      </c>
      <c r="B2414" t="s">
        <v>51596</v>
      </c>
      <c r="C2414" s="96" t="s">
        <v>52503</v>
      </c>
      <c r="D2414" s="98">
        <v>167.6815</v>
      </c>
    </row>
    <row r="2415" spans="1:4" x14ac:dyDescent="0.35">
      <c r="A2415" t="s">
        <v>14208</v>
      </c>
      <c r="B2415" t="s">
        <v>51597</v>
      </c>
      <c r="C2415" s="96" t="s">
        <v>52503</v>
      </c>
      <c r="D2415" s="98">
        <v>501.27350000000001</v>
      </c>
    </row>
    <row r="2416" spans="1:4" x14ac:dyDescent="0.35">
      <c r="A2416" t="s">
        <v>50853</v>
      </c>
      <c r="B2416" t="s">
        <v>51598</v>
      </c>
      <c r="C2416" s="96" t="s">
        <v>52503</v>
      </c>
      <c r="D2416" s="98">
        <v>129.84649999999999</v>
      </c>
    </row>
    <row r="2417" spans="1:4" x14ac:dyDescent="0.35">
      <c r="A2417" t="s">
        <v>50823</v>
      </c>
      <c r="B2417" t="s">
        <v>51559</v>
      </c>
      <c r="C2417" s="96" t="s">
        <v>52503</v>
      </c>
      <c r="D2417" s="98">
        <v>748.00599999999997</v>
      </c>
    </row>
    <row r="2418" spans="1:4" x14ac:dyDescent="0.35">
      <c r="A2418" t="s">
        <v>50824</v>
      </c>
      <c r="B2418" t="s">
        <v>51560</v>
      </c>
      <c r="C2418" s="96" t="s">
        <v>52503</v>
      </c>
      <c r="D2418" s="98">
        <v>748.00599999999997</v>
      </c>
    </row>
    <row r="2419" spans="1:4" x14ac:dyDescent="0.35">
      <c r="A2419" t="s">
        <v>50825</v>
      </c>
      <c r="B2419" t="s">
        <v>51561</v>
      </c>
      <c r="C2419" s="96" t="s">
        <v>52503</v>
      </c>
      <c r="D2419" s="98">
        <v>1046.0330999999999</v>
      </c>
    </row>
    <row r="2420" spans="1:4" x14ac:dyDescent="0.35">
      <c r="A2420" t="s">
        <v>50826</v>
      </c>
      <c r="B2420" t="s">
        <v>51562</v>
      </c>
      <c r="C2420" s="96" t="s">
        <v>52503</v>
      </c>
      <c r="D2420" s="98">
        <v>793.7299999999999</v>
      </c>
    </row>
    <row r="2421" spans="1:4" x14ac:dyDescent="0.35">
      <c r="A2421" t="s">
        <v>50827</v>
      </c>
      <c r="B2421" t="s">
        <v>51563</v>
      </c>
      <c r="C2421" s="96" t="s">
        <v>52503</v>
      </c>
      <c r="D2421" s="98">
        <v>793.7299999999999</v>
      </c>
    </row>
    <row r="2422" spans="1:4" x14ac:dyDescent="0.35">
      <c r="A2422" t="s">
        <v>50828</v>
      </c>
      <c r="B2422" t="s">
        <v>51564</v>
      </c>
      <c r="C2422" s="96" t="s">
        <v>52503</v>
      </c>
      <c r="D2422" s="98">
        <v>823.83699999999988</v>
      </c>
    </row>
    <row r="2423" spans="1:4" x14ac:dyDescent="0.35">
      <c r="A2423" t="s">
        <v>50829</v>
      </c>
      <c r="B2423" t="s">
        <v>51565</v>
      </c>
      <c r="C2423" s="96" t="s">
        <v>52503</v>
      </c>
      <c r="D2423" s="98">
        <v>823.83699999999988</v>
      </c>
    </row>
    <row r="2424" spans="1:4" x14ac:dyDescent="0.35">
      <c r="A2424" t="s">
        <v>50830</v>
      </c>
      <c r="B2424" t="s">
        <v>51566</v>
      </c>
      <c r="C2424" s="96" t="s">
        <v>52503</v>
      </c>
      <c r="D2424" s="98">
        <v>871.58960000000002</v>
      </c>
    </row>
    <row r="2425" spans="1:4" x14ac:dyDescent="0.35">
      <c r="A2425" t="s">
        <v>50831</v>
      </c>
      <c r="B2425" t="s">
        <v>51567</v>
      </c>
      <c r="C2425" s="96" t="s">
        <v>52503</v>
      </c>
      <c r="D2425" s="98">
        <v>871.58960000000002</v>
      </c>
    </row>
    <row r="2426" spans="1:4" x14ac:dyDescent="0.35">
      <c r="A2426" t="s">
        <v>13754</v>
      </c>
      <c r="B2426" t="s">
        <v>52274</v>
      </c>
      <c r="C2426" s="96" t="s">
        <v>52503</v>
      </c>
      <c r="D2426" s="98">
        <v>1437.5528999999997</v>
      </c>
    </row>
    <row r="2427" spans="1:4" x14ac:dyDescent="0.35">
      <c r="A2427" t="s">
        <v>13952</v>
      </c>
      <c r="B2427" t="s">
        <v>52197</v>
      </c>
      <c r="C2427" s="96" t="s">
        <v>52503</v>
      </c>
      <c r="D2427" s="98">
        <v>1680.9687999999996</v>
      </c>
    </row>
    <row r="2428" spans="1:4" x14ac:dyDescent="0.35">
      <c r="A2428" t="s">
        <v>14122</v>
      </c>
      <c r="B2428" t="s">
        <v>52275</v>
      </c>
      <c r="C2428" s="96" t="s">
        <v>52503</v>
      </c>
      <c r="D2428" s="98">
        <v>6.7136999999999993</v>
      </c>
    </row>
    <row r="2429" spans="1:4" x14ac:dyDescent="0.35">
      <c r="A2429" t="s">
        <v>13951</v>
      </c>
      <c r="B2429" t="s">
        <v>51480</v>
      </c>
      <c r="C2429" s="96" t="s">
        <v>52503</v>
      </c>
      <c r="D2429" s="98">
        <v>176.6814</v>
      </c>
    </row>
    <row r="2430" spans="1:4" x14ac:dyDescent="0.35">
      <c r="A2430" t="s">
        <v>14004</v>
      </c>
      <c r="B2430" t="s">
        <v>51481</v>
      </c>
      <c r="C2430" s="96" t="s">
        <v>52503</v>
      </c>
      <c r="D2430" s="98">
        <v>231.35699999999997</v>
      </c>
    </row>
    <row r="2431" spans="1:4" x14ac:dyDescent="0.35">
      <c r="A2431" t="s">
        <v>13863</v>
      </c>
      <c r="B2431" t="s">
        <v>51482</v>
      </c>
      <c r="C2431" s="96" t="s">
        <v>52503</v>
      </c>
      <c r="D2431" s="98">
        <v>172.8818</v>
      </c>
    </row>
    <row r="2432" spans="1:4" x14ac:dyDescent="0.35">
      <c r="A2432" t="s">
        <v>14049</v>
      </c>
      <c r="B2432" t="s">
        <v>51483</v>
      </c>
      <c r="C2432" s="96" t="s">
        <v>52503</v>
      </c>
      <c r="D2432" s="98">
        <v>269.17589999999996</v>
      </c>
    </row>
    <row r="2433" spans="1:4" x14ac:dyDescent="0.35">
      <c r="A2433" t="s">
        <v>13970</v>
      </c>
      <c r="B2433" t="s">
        <v>51484</v>
      </c>
      <c r="C2433" s="96" t="s">
        <v>52503</v>
      </c>
      <c r="D2433" s="98">
        <v>283.7303</v>
      </c>
    </row>
    <row r="2434" spans="1:4" x14ac:dyDescent="0.35">
      <c r="A2434" t="s">
        <v>14030</v>
      </c>
      <c r="B2434" t="s">
        <v>51485</v>
      </c>
      <c r="C2434" s="96" t="s">
        <v>52503</v>
      </c>
      <c r="D2434" s="98">
        <v>302.77659999999997</v>
      </c>
    </row>
    <row r="2435" spans="1:4" x14ac:dyDescent="0.35">
      <c r="A2435" t="s">
        <v>14198</v>
      </c>
      <c r="B2435" t="s">
        <v>51486</v>
      </c>
      <c r="C2435" s="96" t="s">
        <v>52503</v>
      </c>
      <c r="D2435" s="98">
        <v>217.7525</v>
      </c>
    </row>
    <row r="2436" spans="1:4" x14ac:dyDescent="0.35">
      <c r="A2436" t="s">
        <v>51273</v>
      </c>
      <c r="B2436" t="s">
        <v>52240</v>
      </c>
      <c r="C2436" s="96" t="s">
        <v>52503</v>
      </c>
      <c r="D2436" s="98">
        <v>530.80089999999996</v>
      </c>
    </row>
    <row r="2437" spans="1:4" x14ac:dyDescent="0.35">
      <c r="A2437" t="s">
        <v>51263</v>
      </c>
      <c r="B2437" t="s">
        <v>52204</v>
      </c>
      <c r="C2437" s="96" t="s">
        <v>52503</v>
      </c>
      <c r="D2437" s="98">
        <v>612.65329999999994</v>
      </c>
    </row>
    <row r="2438" spans="1:4" x14ac:dyDescent="0.35">
      <c r="A2438" t="s">
        <v>13770</v>
      </c>
      <c r="B2438" t="s">
        <v>52205</v>
      </c>
      <c r="C2438" s="96" t="s">
        <v>52503</v>
      </c>
      <c r="D2438" s="98">
        <v>612.65329999999994</v>
      </c>
    </row>
    <row r="2439" spans="1:4" x14ac:dyDescent="0.35">
      <c r="A2439" t="s">
        <v>13865</v>
      </c>
      <c r="B2439" t="s">
        <v>52206</v>
      </c>
      <c r="C2439" s="96" t="s">
        <v>52503</v>
      </c>
      <c r="D2439" s="98">
        <v>714.16379999999992</v>
      </c>
    </row>
    <row r="2440" spans="1:4" x14ac:dyDescent="0.35">
      <c r="A2440" t="s">
        <v>51264</v>
      </c>
      <c r="B2440" t="s">
        <v>52207</v>
      </c>
      <c r="C2440" s="96" t="s">
        <v>52503</v>
      </c>
      <c r="D2440" s="98">
        <v>714.16379999999992</v>
      </c>
    </row>
    <row r="2441" spans="1:4" x14ac:dyDescent="0.35">
      <c r="A2441" t="s">
        <v>51265</v>
      </c>
      <c r="B2441" t="s">
        <v>52208</v>
      </c>
      <c r="C2441" s="96" t="s">
        <v>52503</v>
      </c>
      <c r="D2441" s="98">
        <v>530.80089999999996</v>
      </c>
    </row>
    <row r="2442" spans="1:4" x14ac:dyDescent="0.35">
      <c r="A2442" t="s">
        <v>14172</v>
      </c>
      <c r="B2442" t="s">
        <v>51599</v>
      </c>
      <c r="C2442" s="96" t="s">
        <v>52503</v>
      </c>
      <c r="D2442" s="98">
        <v>585.75019999999995</v>
      </c>
    </row>
    <row r="2443" spans="1:4" x14ac:dyDescent="0.35">
      <c r="A2443" t="s">
        <v>14096</v>
      </c>
      <c r="B2443" t="s">
        <v>52209</v>
      </c>
      <c r="C2443" s="96" t="s">
        <v>52503</v>
      </c>
      <c r="D2443" s="98">
        <v>660.79229999999995</v>
      </c>
    </row>
    <row r="2444" spans="1:4" x14ac:dyDescent="0.35">
      <c r="A2444" t="s">
        <v>13849</v>
      </c>
      <c r="B2444" t="s">
        <v>52276</v>
      </c>
      <c r="C2444" s="96" t="s">
        <v>52503</v>
      </c>
      <c r="D2444" s="98">
        <v>129.84649999999999</v>
      </c>
    </row>
    <row r="2445" spans="1:4" x14ac:dyDescent="0.35">
      <c r="A2445" t="s">
        <v>13702</v>
      </c>
      <c r="B2445" t="s">
        <v>52106</v>
      </c>
      <c r="C2445" s="96" t="s">
        <v>52503</v>
      </c>
      <c r="D2445" s="98">
        <v>288.59249999999997</v>
      </c>
    </row>
    <row r="2446" spans="1:4" x14ac:dyDescent="0.35">
      <c r="A2446" t="s">
        <v>51294</v>
      </c>
      <c r="B2446" t="s">
        <v>52277</v>
      </c>
      <c r="C2446" s="96" t="s">
        <v>52503</v>
      </c>
      <c r="D2446" s="98">
        <v>168.80849999999998</v>
      </c>
    </row>
    <row r="2447" spans="1:4" x14ac:dyDescent="0.35">
      <c r="A2447" t="s">
        <v>51295</v>
      </c>
      <c r="B2447" t="s">
        <v>51597</v>
      </c>
      <c r="C2447" s="96" t="s">
        <v>52503</v>
      </c>
      <c r="D2447" s="98">
        <v>501.27350000000001</v>
      </c>
    </row>
    <row r="2448" spans="1:4" x14ac:dyDescent="0.35">
      <c r="A2448" t="s">
        <v>50854</v>
      </c>
      <c r="B2448" t="s">
        <v>51600</v>
      </c>
      <c r="C2448" s="96" t="s">
        <v>52503</v>
      </c>
      <c r="D2448" s="98">
        <v>694.13539999999989</v>
      </c>
    </row>
    <row r="2449" spans="1:4" x14ac:dyDescent="0.35">
      <c r="A2449" t="s">
        <v>51268</v>
      </c>
      <c r="B2449" t="s">
        <v>52224</v>
      </c>
      <c r="C2449" s="96" t="s">
        <v>52503</v>
      </c>
      <c r="D2449" s="98">
        <v>440.83409999999998</v>
      </c>
    </row>
    <row r="2450" spans="1:4" x14ac:dyDescent="0.35">
      <c r="A2450" t="s">
        <v>50832</v>
      </c>
      <c r="B2450" t="s">
        <v>51568</v>
      </c>
      <c r="C2450" s="96" t="s">
        <v>52503</v>
      </c>
      <c r="D2450" s="98">
        <v>357.43609999999995</v>
      </c>
    </row>
    <row r="2451" spans="1:4" x14ac:dyDescent="0.35">
      <c r="A2451" t="s">
        <v>50833</v>
      </c>
      <c r="B2451" t="s">
        <v>51569</v>
      </c>
      <c r="C2451" s="96" t="s">
        <v>52503</v>
      </c>
      <c r="D2451" s="98">
        <v>381.45729999999998</v>
      </c>
    </row>
    <row r="2452" spans="1:4" x14ac:dyDescent="0.35">
      <c r="A2452" t="s">
        <v>50834</v>
      </c>
      <c r="B2452" t="s">
        <v>51570</v>
      </c>
      <c r="C2452" s="96" t="s">
        <v>52503</v>
      </c>
      <c r="D2452" s="98">
        <v>706.74170000000004</v>
      </c>
    </row>
    <row r="2453" spans="1:4" x14ac:dyDescent="0.35">
      <c r="A2453" t="s">
        <v>50835</v>
      </c>
      <c r="B2453" t="s">
        <v>51571</v>
      </c>
      <c r="C2453" s="96" t="s">
        <v>52503</v>
      </c>
      <c r="D2453" s="98">
        <v>706.74170000000004</v>
      </c>
    </row>
    <row r="2454" spans="1:4" x14ac:dyDescent="0.35">
      <c r="A2454" t="s">
        <v>50836</v>
      </c>
      <c r="B2454" t="s">
        <v>51572</v>
      </c>
      <c r="C2454" s="96" t="s">
        <v>52503</v>
      </c>
      <c r="D2454" s="98">
        <v>706.74170000000004</v>
      </c>
    </row>
    <row r="2455" spans="1:4" x14ac:dyDescent="0.35">
      <c r="A2455" t="s">
        <v>50837</v>
      </c>
      <c r="B2455" t="s">
        <v>51573</v>
      </c>
      <c r="C2455" s="96" t="s">
        <v>52503</v>
      </c>
      <c r="D2455" s="98">
        <v>381.45729999999998</v>
      </c>
    </row>
    <row r="2456" spans="1:4" x14ac:dyDescent="0.35">
      <c r="A2456" t="s">
        <v>50838</v>
      </c>
      <c r="B2456" t="s">
        <v>51574</v>
      </c>
      <c r="C2456" s="96" t="s">
        <v>52503</v>
      </c>
      <c r="D2456" s="98">
        <v>381.45729999999998</v>
      </c>
    </row>
    <row r="2457" spans="1:4" x14ac:dyDescent="0.35">
      <c r="A2457" t="s">
        <v>50839</v>
      </c>
      <c r="B2457" t="s">
        <v>51575</v>
      </c>
      <c r="C2457" s="96" t="s">
        <v>52503</v>
      </c>
      <c r="D2457" s="98">
        <v>297.78560000000004</v>
      </c>
    </row>
    <row r="2458" spans="1:4" x14ac:dyDescent="0.35">
      <c r="A2458" t="s">
        <v>50840</v>
      </c>
      <c r="B2458" t="s">
        <v>51576</v>
      </c>
      <c r="C2458" s="96" t="s">
        <v>52503</v>
      </c>
      <c r="D2458" s="98">
        <v>297.78560000000004</v>
      </c>
    </row>
    <row r="2459" spans="1:4" x14ac:dyDescent="0.35">
      <c r="A2459" t="s">
        <v>50841</v>
      </c>
      <c r="B2459" t="s">
        <v>51577</v>
      </c>
      <c r="C2459" s="96" t="s">
        <v>52503</v>
      </c>
      <c r="D2459" s="98">
        <v>6406.1255999999994</v>
      </c>
    </row>
    <row r="2460" spans="1:4" x14ac:dyDescent="0.35">
      <c r="A2460" t="s">
        <v>50842</v>
      </c>
      <c r="B2460" t="s">
        <v>51578</v>
      </c>
      <c r="C2460" s="96" t="s">
        <v>52503</v>
      </c>
      <c r="D2460" s="98">
        <v>6450.4005999999999</v>
      </c>
    </row>
    <row r="2461" spans="1:4" x14ac:dyDescent="0.35">
      <c r="A2461" t="s">
        <v>50850</v>
      </c>
      <c r="B2461" t="s">
        <v>51594</v>
      </c>
      <c r="C2461" s="96" t="s">
        <v>52503</v>
      </c>
      <c r="D2461" s="98">
        <v>1044.8255999999999</v>
      </c>
    </row>
    <row r="2462" spans="1:4" x14ac:dyDescent="0.35">
      <c r="A2462" t="s">
        <v>50851</v>
      </c>
      <c r="B2462" t="s">
        <v>51595</v>
      </c>
      <c r="C2462" s="96" t="s">
        <v>52503</v>
      </c>
      <c r="D2462" s="98">
        <v>1453.3792000000001</v>
      </c>
    </row>
    <row r="2463" spans="1:4" x14ac:dyDescent="0.35">
      <c r="A2463" t="s">
        <v>50852</v>
      </c>
      <c r="B2463" t="s">
        <v>51596</v>
      </c>
      <c r="C2463" s="96" t="s">
        <v>52503</v>
      </c>
      <c r="D2463" s="98">
        <v>167.6815</v>
      </c>
    </row>
    <row r="2464" spans="1:4" x14ac:dyDescent="0.35">
      <c r="A2464" t="s">
        <v>14208</v>
      </c>
      <c r="B2464" t="s">
        <v>51597</v>
      </c>
      <c r="C2464" s="96" t="s">
        <v>52503</v>
      </c>
      <c r="D2464" s="98">
        <v>501.27350000000001</v>
      </c>
    </row>
    <row r="2465" spans="1:4" x14ac:dyDescent="0.35">
      <c r="A2465" t="s">
        <v>50853</v>
      </c>
      <c r="B2465" t="s">
        <v>51598</v>
      </c>
      <c r="C2465" s="96" t="s">
        <v>52503</v>
      </c>
      <c r="D2465" s="98">
        <v>129.84649999999999</v>
      </c>
    </row>
    <row r="2466" spans="1:4" x14ac:dyDescent="0.35">
      <c r="A2466" t="s">
        <v>50843</v>
      </c>
      <c r="B2466" t="s">
        <v>51579</v>
      </c>
      <c r="C2466" s="96" t="s">
        <v>52503</v>
      </c>
      <c r="D2466" s="98">
        <v>1372.6698999999999</v>
      </c>
    </row>
    <row r="2467" spans="1:4" x14ac:dyDescent="0.35">
      <c r="A2467" t="s">
        <v>50844</v>
      </c>
      <c r="B2467" t="s">
        <v>51580</v>
      </c>
      <c r="C2467" s="96" t="s">
        <v>52503</v>
      </c>
      <c r="D2467" s="98">
        <v>1528.6627999999998</v>
      </c>
    </row>
    <row r="2468" spans="1:4" x14ac:dyDescent="0.35">
      <c r="A2468" t="s">
        <v>50845</v>
      </c>
      <c r="B2468" t="s">
        <v>51581</v>
      </c>
      <c r="C2468" s="96" t="s">
        <v>52503</v>
      </c>
      <c r="D2468" s="98">
        <v>1514.5753</v>
      </c>
    </row>
    <row r="2469" spans="1:4" x14ac:dyDescent="0.35">
      <c r="A2469" t="s">
        <v>50846</v>
      </c>
      <c r="B2469" t="s">
        <v>51582</v>
      </c>
      <c r="C2469" s="96" t="s">
        <v>52503</v>
      </c>
      <c r="D2469" s="98">
        <v>357.43609999999995</v>
      </c>
    </row>
    <row r="2470" spans="1:4" x14ac:dyDescent="0.35">
      <c r="A2470" t="s">
        <v>14153</v>
      </c>
      <c r="B2470" t="s">
        <v>51487</v>
      </c>
      <c r="C2470" s="96" t="s">
        <v>52503</v>
      </c>
      <c r="D2470" s="98">
        <v>16.2288</v>
      </c>
    </row>
    <row r="2471" spans="1:4" x14ac:dyDescent="0.35">
      <c r="A2471" t="s">
        <v>13761</v>
      </c>
      <c r="B2471" t="s">
        <v>51583</v>
      </c>
      <c r="C2471" s="96" t="s">
        <v>52503</v>
      </c>
      <c r="D2471" s="98">
        <v>323.01429999999993</v>
      </c>
    </row>
    <row r="2472" spans="1:4" x14ac:dyDescent="0.35">
      <c r="A2472" t="s">
        <v>13922</v>
      </c>
      <c r="B2472" t="s">
        <v>52278</v>
      </c>
      <c r="C2472" s="96" t="s">
        <v>52503</v>
      </c>
      <c r="D2472" s="98">
        <v>258.6465</v>
      </c>
    </row>
    <row r="2473" spans="1:4" x14ac:dyDescent="0.35">
      <c r="A2473" t="s">
        <v>14211</v>
      </c>
      <c r="B2473" t="s">
        <v>52053</v>
      </c>
      <c r="C2473" s="96" t="s">
        <v>52503</v>
      </c>
      <c r="D2473" s="98">
        <v>387.72019999999998</v>
      </c>
    </row>
    <row r="2474" spans="1:4" x14ac:dyDescent="0.35">
      <c r="A2474" t="s">
        <v>13699</v>
      </c>
      <c r="B2474" t="s">
        <v>52054</v>
      </c>
      <c r="C2474" s="96" t="s">
        <v>52503</v>
      </c>
      <c r="D2474" s="98">
        <v>549.65399999999988</v>
      </c>
    </row>
    <row r="2475" spans="1:4" x14ac:dyDescent="0.35">
      <c r="A2475" t="s">
        <v>51234</v>
      </c>
      <c r="B2475" t="s">
        <v>52120</v>
      </c>
      <c r="C2475" s="96" t="s">
        <v>52503</v>
      </c>
      <c r="D2475" s="98">
        <v>451.92699999999996</v>
      </c>
    </row>
    <row r="2476" spans="1:4" x14ac:dyDescent="0.35">
      <c r="A2476" t="s">
        <v>14087</v>
      </c>
      <c r="B2476" t="s">
        <v>51446</v>
      </c>
      <c r="C2476" s="96" t="s">
        <v>52503</v>
      </c>
      <c r="D2476" s="98">
        <v>209.52539999999996</v>
      </c>
    </row>
    <row r="2477" spans="1:4" x14ac:dyDescent="0.35">
      <c r="A2477" t="s">
        <v>14129</v>
      </c>
      <c r="B2477" t="s">
        <v>51447</v>
      </c>
      <c r="C2477" s="96" t="s">
        <v>52503</v>
      </c>
      <c r="D2477" s="98">
        <v>573.12779999999998</v>
      </c>
    </row>
    <row r="2478" spans="1:4" x14ac:dyDescent="0.35">
      <c r="A2478" t="s">
        <v>13924</v>
      </c>
      <c r="B2478" t="s">
        <v>51448</v>
      </c>
      <c r="C2478" s="96" t="s">
        <v>52503</v>
      </c>
      <c r="D2478" s="98">
        <v>573.12779999999998</v>
      </c>
    </row>
    <row r="2479" spans="1:4" x14ac:dyDescent="0.35">
      <c r="A2479" t="s">
        <v>51235</v>
      </c>
      <c r="B2479" t="s">
        <v>52121</v>
      </c>
      <c r="C2479" s="96" t="s">
        <v>52503</v>
      </c>
      <c r="D2479" s="98">
        <v>2973.5572999999995</v>
      </c>
    </row>
    <row r="2480" spans="1:4" x14ac:dyDescent="0.35">
      <c r="A2480" t="s">
        <v>14157</v>
      </c>
      <c r="B2480" t="s">
        <v>51525</v>
      </c>
      <c r="C2480" s="96" t="s">
        <v>52503</v>
      </c>
      <c r="D2480" s="98">
        <v>276.56579999999997</v>
      </c>
    </row>
    <row r="2481" spans="1:4" x14ac:dyDescent="0.35">
      <c r="A2481" t="s">
        <v>14117</v>
      </c>
      <c r="B2481" t="s">
        <v>52279</v>
      </c>
      <c r="C2481" s="96" t="s">
        <v>52503</v>
      </c>
      <c r="D2481" s="98">
        <v>712.98850000000004</v>
      </c>
    </row>
    <row r="2482" spans="1:4" x14ac:dyDescent="0.35">
      <c r="A2482" t="s">
        <v>51236</v>
      </c>
      <c r="B2482" t="s">
        <v>52122</v>
      </c>
      <c r="C2482" s="96" t="s">
        <v>52503</v>
      </c>
      <c r="D2482" s="98">
        <v>512.01219999999989</v>
      </c>
    </row>
    <row r="2483" spans="1:4" x14ac:dyDescent="0.35">
      <c r="A2483" t="s">
        <v>14182</v>
      </c>
      <c r="B2483" t="s">
        <v>52123</v>
      </c>
      <c r="C2483" s="96" t="s">
        <v>52503</v>
      </c>
      <c r="D2483" s="98">
        <v>272.46029999999996</v>
      </c>
    </row>
    <row r="2484" spans="1:4" x14ac:dyDescent="0.35">
      <c r="A2484" t="s">
        <v>51237</v>
      </c>
      <c r="B2484" t="s">
        <v>52124</v>
      </c>
      <c r="C2484" s="96" t="s">
        <v>52503</v>
      </c>
      <c r="D2484" s="98">
        <v>577.55529999999999</v>
      </c>
    </row>
    <row r="2485" spans="1:4" x14ac:dyDescent="0.35">
      <c r="A2485" t="s">
        <v>13828</v>
      </c>
      <c r="B2485" t="s">
        <v>52125</v>
      </c>
      <c r="C2485" s="96" t="s">
        <v>52503</v>
      </c>
      <c r="D2485" s="98">
        <v>259.85399999999998</v>
      </c>
    </row>
    <row r="2486" spans="1:4" x14ac:dyDescent="0.35">
      <c r="A2486" t="s">
        <v>51238</v>
      </c>
      <c r="B2486" t="s">
        <v>52126</v>
      </c>
      <c r="C2486" s="96" t="s">
        <v>52503</v>
      </c>
      <c r="D2486" s="98">
        <v>363.44139999999999</v>
      </c>
    </row>
    <row r="2487" spans="1:4" x14ac:dyDescent="0.35">
      <c r="A2487" t="s">
        <v>13995</v>
      </c>
      <c r="B2487" t="s">
        <v>52152</v>
      </c>
      <c r="C2487" s="96" t="s">
        <v>52503</v>
      </c>
      <c r="D2487" s="98">
        <v>1530.8685</v>
      </c>
    </row>
    <row r="2488" spans="1:4" x14ac:dyDescent="0.35">
      <c r="A2488" t="s">
        <v>14073</v>
      </c>
      <c r="B2488" t="s">
        <v>51584</v>
      </c>
      <c r="C2488" s="96" t="s">
        <v>52503</v>
      </c>
      <c r="D2488" s="98">
        <v>114.84129999999999</v>
      </c>
    </row>
    <row r="2489" spans="1:4" x14ac:dyDescent="0.35">
      <c r="A2489" t="s">
        <v>50816</v>
      </c>
      <c r="B2489" t="s">
        <v>51530</v>
      </c>
      <c r="C2489" s="96" t="s">
        <v>52503</v>
      </c>
      <c r="D2489" s="98">
        <v>387.72019999999998</v>
      </c>
    </row>
    <row r="2490" spans="1:4" x14ac:dyDescent="0.35">
      <c r="A2490" t="s">
        <v>13793</v>
      </c>
      <c r="B2490" t="s">
        <v>52157</v>
      </c>
      <c r="C2490" s="96" t="s">
        <v>52503</v>
      </c>
      <c r="D2490" s="98">
        <v>891.31209999999999</v>
      </c>
    </row>
    <row r="2491" spans="1:4" x14ac:dyDescent="0.35">
      <c r="A2491" t="s">
        <v>23833</v>
      </c>
      <c r="B2491" t="s">
        <v>51531</v>
      </c>
      <c r="C2491" s="96" t="s">
        <v>52503</v>
      </c>
      <c r="D2491" s="98">
        <v>891.31209999999999</v>
      </c>
    </row>
    <row r="2492" spans="1:4" x14ac:dyDescent="0.35">
      <c r="A2492" t="s">
        <v>50817</v>
      </c>
      <c r="B2492" t="s">
        <v>51533</v>
      </c>
      <c r="C2492" s="96" t="s">
        <v>52503</v>
      </c>
      <c r="D2492" s="98">
        <v>527.33939999999996</v>
      </c>
    </row>
    <row r="2493" spans="1:4" x14ac:dyDescent="0.35">
      <c r="A2493" t="s">
        <v>21591</v>
      </c>
      <c r="B2493" t="s">
        <v>51535</v>
      </c>
      <c r="C2493" s="96" t="s">
        <v>52503</v>
      </c>
      <c r="D2493" s="98">
        <v>258.6465</v>
      </c>
    </row>
    <row r="2494" spans="1:4" x14ac:dyDescent="0.35">
      <c r="A2494" t="s">
        <v>50818</v>
      </c>
      <c r="B2494" t="s">
        <v>51536</v>
      </c>
      <c r="C2494" s="96" t="s">
        <v>52503</v>
      </c>
      <c r="D2494" s="98">
        <v>423.2851</v>
      </c>
    </row>
    <row r="2495" spans="1:4" x14ac:dyDescent="0.35">
      <c r="A2495" t="s">
        <v>20779</v>
      </c>
      <c r="B2495" t="s">
        <v>51538</v>
      </c>
      <c r="C2495" s="96" t="s">
        <v>52503</v>
      </c>
      <c r="D2495" s="98">
        <v>423.2851</v>
      </c>
    </row>
    <row r="2496" spans="1:4" x14ac:dyDescent="0.35">
      <c r="A2496" t="s">
        <v>23493</v>
      </c>
      <c r="B2496" t="s">
        <v>51539</v>
      </c>
      <c r="C2496" s="96" t="s">
        <v>52503</v>
      </c>
      <c r="D2496" s="98">
        <v>421.11159999999995</v>
      </c>
    </row>
    <row r="2497" spans="1:4" x14ac:dyDescent="0.35">
      <c r="A2497" t="s">
        <v>50819</v>
      </c>
      <c r="B2497" t="s">
        <v>51540</v>
      </c>
      <c r="C2497" s="96" t="s">
        <v>52503</v>
      </c>
      <c r="D2497" s="98">
        <v>549.65399999999988</v>
      </c>
    </row>
    <row r="2498" spans="1:4" x14ac:dyDescent="0.35">
      <c r="A2498" t="s">
        <v>26320</v>
      </c>
      <c r="B2498" t="s">
        <v>51541</v>
      </c>
      <c r="C2498" s="96" t="s">
        <v>52503</v>
      </c>
      <c r="D2498" s="98">
        <v>546.90089999999998</v>
      </c>
    </row>
    <row r="2499" spans="1:4" x14ac:dyDescent="0.35">
      <c r="A2499" t="s">
        <v>50820</v>
      </c>
      <c r="B2499" t="s">
        <v>51542</v>
      </c>
      <c r="C2499" s="96" t="s">
        <v>52503</v>
      </c>
      <c r="D2499" s="98">
        <v>238.71469999999999</v>
      </c>
    </row>
    <row r="2500" spans="1:4" x14ac:dyDescent="0.35">
      <c r="A2500" t="s">
        <v>50821</v>
      </c>
      <c r="B2500" t="s">
        <v>51543</v>
      </c>
      <c r="C2500" s="96" t="s">
        <v>52503</v>
      </c>
      <c r="D2500" s="98">
        <v>425.26539999999994</v>
      </c>
    </row>
    <row r="2501" spans="1:4" x14ac:dyDescent="0.35">
      <c r="A2501" t="s">
        <v>13880</v>
      </c>
      <c r="B2501" t="s">
        <v>51468</v>
      </c>
      <c r="C2501" s="96" t="s">
        <v>52503</v>
      </c>
      <c r="D2501" s="98">
        <v>644.62789999999995</v>
      </c>
    </row>
    <row r="2502" spans="1:4" x14ac:dyDescent="0.35">
      <c r="A2502" t="s">
        <v>25586</v>
      </c>
      <c r="B2502" t="s">
        <v>51544</v>
      </c>
      <c r="C2502" s="96" t="s">
        <v>52503</v>
      </c>
      <c r="D2502" s="98">
        <v>546.90089999999998</v>
      </c>
    </row>
    <row r="2503" spans="1:4" x14ac:dyDescent="0.35">
      <c r="A2503" t="s">
        <v>51194</v>
      </c>
      <c r="B2503" t="s">
        <v>52055</v>
      </c>
      <c r="C2503" s="96" t="s">
        <v>52503</v>
      </c>
      <c r="D2503" s="98">
        <v>446.75889999999998</v>
      </c>
    </row>
    <row r="2504" spans="1:4" x14ac:dyDescent="0.35">
      <c r="A2504" t="s">
        <v>20130</v>
      </c>
      <c r="B2504" t="s">
        <v>51546</v>
      </c>
      <c r="C2504" s="96" t="s">
        <v>52503</v>
      </c>
      <c r="D2504" s="98">
        <v>425.26539999999994</v>
      </c>
    </row>
    <row r="2505" spans="1:4" x14ac:dyDescent="0.35">
      <c r="A2505" t="s">
        <v>22614</v>
      </c>
      <c r="B2505" t="s">
        <v>51548</v>
      </c>
      <c r="C2505" s="96" t="s">
        <v>52503</v>
      </c>
      <c r="D2505" s="98">
        <v>266.29399999999998</v>
      </c>
    </row>
    <row r="2506" spans="1:4" x14ac:dyDescent="0.35">
      <c r="A2506" t="s">
        <v>14124</v>
      </c>
      <c r="B2506" t="s">
        <v>51449</v>
      </c>
      <c r="C2506" s="96" t="s">
        <v>52503</v>
      </c>
      <c r="D2506" s="98">
        <v>676.92449999999997</v>
      </c>
    </row>
    <row r="2507" spans="1:4" x14ac:dyDescent="0.35">
      <c r="A2507" t="s">
        <v>13779</v>
      </c>
      <c r="B2507" t="s">
        <v>51450</v>
      </c>
      <c r="C2507" s="96" t="s">
        <v>52503</v>
      </c>
      <c r="D2507" s="98">
        <v>1190.1442</v>
      </c>
    </row>
    <row r="2508" spans="1:4" x14ac:dyDescent="0.35">
      <c r="A2508" t="s">
        <v>50806</v>
      </c>
      <c r="B2508" t="s">
        <v>51451</v>
      </c>
      <c r="C2508" s="96" t="s">
        <v>52503</v>
      </c>
      <c r="D2508" s="98">
        <v>1190.1442</v>
      </c>
    </row>
    <row r="2509" spans="1:4" x14ac:dyDescent="0.35">
      <c r="A2509" t="s">
        <v>50807</v>
      </c>
      <c r="B2509" t="s">
        <v>51452</v>
      </c>
      <c r="C2509" s="96" t="s">
        <v>52503</v>
      </c>
      <c r="D2509" s="98">
        <v>764.50849999999991</v>
      </c>
    </row>
    <row r="2510" spans="1:4" x14ac:dyDescent="0.35">
      <c r="A2510" t="s">
        <v>50808</v>
      </c>
      <c r="B2510" t="s">
        <v>51453</v>
      </c>
      <c r="C2510" s="96" t="s">
        <v>52503</v>
      </c>
      <c r="D2510" s="98">
        <v>772.89659999999992</v>
      </c>
    </row>
    <row r="2511" spans="1:4" x14ac:dyDescent="0.35">
      <c r="A2511" t="s">
        <v>13730</v>
      </c>
      <c r="B2511" t="s">
        <v>51454</v>
      </c>
      <c r="C2511" s="96" t="s">
        <v>52503</v>
      </c>
      <c r="D2511" s="98">
        <v>676.92449999999997</v>
      </c>
    </row>
    <row r="2512" spans="1:4" x14ac:dyDescent="0.35">
      <c r="A2512" t="s">
        <v>13688</v>
      </c>
      <c r="B2512" t="s">
        <v>52210</v>
      </c>
      <c r="C2512" s="96" t="s">
        <v>52503</v>
      </c>
      <c r="D2512" s="98">
        <v>765.2168999999999</v>
      </c>
    </row>
    <row r="2513" spans="1:4" x14ac:dyDescent="0.35">
      <c r="A2513" t="s">
        <v>51296</v>
      </c>
      <c r="B2513" t="s">
        <v>52280</v>
      </c>
      <c r="C2513" s="96" t="s">
        <v>52503</v>
      </c>
      <c r="D2513" s="98">
        <v>712.98850000000004</v>
      </c>
    </row>
    <row r="2514" spans="1:4" x14ac:dyDescent="0.35">
      <c r="A2514" t="s">
        <v>51266</v>
      </c>
      <c r="B2514" t="s">
        <v>52211</v>
      </c>
      <c r="C2514" s="96" t="s">
        <v>52503</v>
      </c>
      <c r="D2514" s="98">
        <v>631.10389999999995</v>
      </c>
    </row>
    <row r="2515" spans="1:4" x14ac:dyDescent="0.35">
      <c r="A2515" t="s">
        <v>51297</v>
      </c>
      <c r="B2515" t="s">
        <v>52281</v>
      </c>
      <c r="C2515" s="96" t="s">
        <v>52503</v>
      </c>
      <c r="D2515" s="98">
        <v>631.10389999999995</v>
      </c>
    </row>
    <row r="2516" spans="1:4" x14ac:dyDescent="0.35">
      <c r="A2516" t="s">
        <v>14018</v>
      </c>
      <c r="B2516" t="s">
        <v>52212</v>
      </c>
      <c r="C2516" s="96" t="s">
        <v>52503</v>
      </c>
      <c r="D2516" s="98">
        <v>638.5098999999999</v>
      </c>
    </row>
    <row r="2517" spans="1:4" x14ac:dyDescent="0.35">
      <c r="A2517" t="s">
        <v>51267</v>
      </c>
      <c r="B2517" t="s">
        <v>52213</v>
      </c>
      <c r="C2517" s="96" t="s">
        <v>52503</v>
      </c>
      <c r="D2517" s="98">
        <v>683.33230000000003</v>
      </c>
    </row>
    <row r="2518" spans="1:4" x14ac:dyDescent="0.35">
      <c r="A2518" t="s">
        <v>13933</v>
      </c>
      <c r="B2518" t="s">
        <v>52214</v>
      </c>
      <c r="C2518" s="96" t="s">
        <v>52503</v>
      </c>
      <c r="D2518" s="98">
        <v>218.28380000000001</v>
      </c>
    </row>
    <row r="2519" spans="1:4" x14ac:dyDescent="0.35">
      <c r="A2519" t="s">
        <v>13887</v>
      </c>
      <c r="B2519" t="s">
        <v>52215</v>
      </c>
      <c r="C2519" s="96" t="s">
        <v>52503</v>
      </c>
      <c r="D2519" s="98">
        <v>720.39449999999988</v>
      </c>
    </row>
    <row r="2520" spans="1:4" x14ac:dyDescent="0.35">
      <c r="A2520" t="s">
        <v>13676</v>
      </c>
      <c r="B2520" t="s">
        <v>51643</v>
      </c>
      <c r="C2520" s="96" t="s">
        <v>52503</v>
      </c>
      <c r="D2520" s="98">
        <v>175.74759999999998</v>
      </c>
    </row>
    <row r="2521" spans="1:4" x14ac:dyDescent="0.35">
      <c r="A2521" t="s">
        <v>13700</v>
      </c>
      <c r="B2521" t="s">
        <v>51455</v>
      </c>
      <c r="C2521" s="96" t="s">
        <v>52503</v>
      </c>
      <c r="D2521" s="98">
        <v>506.44159999999994</v>
      </c>
    </row>
    <row r="2522" spans="1:4" x14ac:dyDescent="0.35">
      <c r="A2522" t="s">
        <v>50809</v>
      </c>
      <c r="B2522" t="s">
        <v>51456</v>
      </c>
      <c r="C2522" s="96" t="s">
        <v>52503</v>
      </c>
      <c r="D2522" s="98">
        <v>867.1943</v>
      </c>
    </row>
    <row r="2523" spans="1:4" x14ac:dyDescent="0.35">
      <c r="A2523" t="s">
        <v>14152</v>
      </c>
      <c r="B2523" t="s">
        <v>51457</v>
      </c>
      <c r="C2523" s="96" t="s">
        <v>52503</v>
      </c>
      <c r="D2523" s="98">
        <v>867.1943</v>
      </c>
    </row>
    <row r="2524" spans="1:4" x14ac:dyDescent="0.35">
      <c r="A2524" t="s">
        <v>50810</v>
      </c>
      <c r="B2524" t="s">
        <v>51458</v>
      </c>
      <c r="C2524" s="96" t="s">
        <v>52503</v>
      </c>
      <c r="D2524" s="98">
        <v>971.49009999999987</v>
      </c>
    </row>
    <row r="2525" spans="1:4" x14ac:dyDescent="0.35">
      <c r="A2525" t="s">
        <v>50811</v>
      </c>
      <c r="B2525" t="s">
        <v>51459</v>
      </c>
      <c r="C2525" s="96" t="s">
        <v>52503</v>
      </c>
      <c r="D2525" s="98">
        <v>971.49009999999987</v>
      </c>
    </row>
    <row r="2526" spans="1:4" x14ac:dyDescent="0.35">
      <c r="A2526" t="s">
        <v>13913</v>
      </c>
      <c r="B2526" t="s">
        <v>51460</v>
      </c>
      <c r="C2526" s="96" t="s">
        <v>52503</v>
      </c>
      <c r="D2526" s="98">
        <v>423.2851</v>
      </c>
    </row>
    <row r="2527" spans="1:4" x14ac:dyDescent="0.35">
      <c r="A2527" t="s">
        <v>13735</v>
      </c>
      <c r="B2527" t="s">
        <v>51461</v>
      </c>
      <c r="C2527" s="96" t="s">
        <v>52503</v>
      </c>
      <c r="D2527" s="98">
        <v>527.33939999999996</v>
      </c>
    </row>
    <row r="2528" spans="1:4" x14ac:dyDescent="0.35">
      <c r="A2528" t="s">
        <v>14155</v>
      </c>
      <c r="B2528" t="s">
        <v>51462</v>
      </c>
      <c r="C2528" s="96" t="s">
        <v>52503</v>
      </c>
      <c r="D2528" s="98">
        <v>527.33939999999996</v>
      </c>
    </row>
    <row r="2529" spans="1:4" x14ac:dyDescent="0.35">
      <c r="A2529" t="s">
        <v>13680</v>
      </c>
      <c r="B2529" t="s">
        <v>51463</v>
      </c>
      <c r="C2529" s="96" t="s">
        <v>52503</v>
      </c>
      <c r="D2529" s="98">
        <v>891.31209999999999</v>
      </c>
    </row>
    <row r="2530" spans="1:4" x14ac:dyDescent="0.35">
      <c r="A2530" t="s">
        <v>14045</v>
      </c>
      <c r="B2530" t="s">
        <v>51464</v>
      </c>
      <c r="C2530" s="96" t="s">
        <v>52503</v>
      </c>
      <c r="D2530" s="98">
        <v>727.51069999999993</v>
      </c>
    </row>
    <row r="2531" spans="1:4" x14ac:dyDescent="0.35">
      <c r="A2531" t="s">
        <v>13742</v>
      </c>
      <c r="B2531" t="s">
        <v>51465</v>
      </c>
      <c r="C2531" s="96" t="s">
        <v>52503</v>
      </c>
      <c r="D2531" s="98">
        <v>967.09479999999985</v>
      </c>
    </row>
    <row r="2532" spans="1:4" x14ac:dyDescent="0.35">
      <c r="A2532" t="s">
        <v>14176</v>
      </c>
      <c r="B2532" t="s">
        <v>51466</v>
      </c>
      <c r="C2532" s="96" t="s">
        <v>52503</v>
      </c>
      <c r="D2532" s="98">
        <v>967.09479999999985</v>
      </c>
    </row>
    <row r="2533" spans="1:4" x14ac:dyDescent="0.35">
      <c r="A2533" t="s">
        <v>14158</v>
      </c>
      <c r="B2533" t="s">
        <v>51467</v>
      </c>
      <c r="C2533" s="96" t="s">
        <v>52503</v>
      </c>
      <c r="D2533" s="98">
        <v>546.90089999999998</v>
      </c>
    </row>
    <row r="2534" spans="1:4" x14ac:dyDescent="0.35">
      <c r="A2534" t="s">
        <v>13869</v>
      </c>
      <c r="B2534" t="s">
        <v>51468</v>
      </c>
      <c r="C2534" s="96" t="s">
        <v>52503</v>
      </c>
      <c r="D2534" s="98">
        <v>546.90089999999998</v>
      </c>
    </row>
    <row r="2535" spans="1:4" x14ac:dyDescent="0.35">
      <c r="A2535" t="s">
        <v>14113</v>
      </c>
      <c r="B2535" t="s">
        <v>51469</v>
      </c>
      <c r="C2535" s="96" t="s">
        <v>52503</v>
      </c>
      <c r="D2535" s="98">
        <v>238.71469999999999</v>
      </c>
    </row>
    <row r="2536" spans="1:4" x14ac:dyDescent="0.35">
      <c r="A2536" t="s">
        <v>13996</v>
      </c>
      <c r="B2536" t="s">
        <v>51470</v>
      </c>
      <c r="C2536" s="96" t="s">
        <v>52503</v>
      </c>
      <c r="D2536" s="98">
        <v>383.59859999999998</v>
      </c>
    </row>
    <row r="2537" spans="1:4" x14ac:dyDescent="0.35">
      <c r="A2537" t="s">
        <v>14061</v>
      </c>
      <c r="B2537" t="s">
        <v>51471</v>
      </c>
      <c r="C2537" s="96" t="s">
        <v>52503</v>
      </c>
      <c r="D2537" s="98">
        <v>657.47569999999996</v>
      </c>
    </row>
    <row r="2538" spans="1:4" x14ac:dyDescent="0.35">
      <c r="A2538" t="s">
        <v>14033</v>
      </c>
      <c r="B2538" t="s">
        <v>51653</v>
      </c>
      <c r="C2538" s="96" t="s">
        <v>52503</v>
      </c>
      <c r="D2538" s="98">
        <v>65.687999999999988</v>
      </c>
    </row>
    <row r="2539" spans="1:4" x14ac:dyDescent="0.35">
      <c r="A2539" t="s">
        <v>13992</v>
      </c>
      <c r="B2539" t="s">
        <v>52218</v>
      </c>
      <c r="C2539" s="96" t="s">
        <v>52503</v>
      </c>
      <c r="D2539" s="98">
        <v>353.66869999999994</v>
      </c>
    </row>
    <row r="2540" spans="1:4" x14ac:dyDescent="0.35">
      <c r="A2540" t="s">
        <v>13803</v>
      </c>
      <c r="B2540" t="s">
        <v>51660</v>
      </c>
      <c r="C2540" s="96" t="s">
        <v>52503</v>
      </c>
      <c r="D2540" s="98">
        <v>163.54379999999998</v>
      </c>
    </row>
    <row r="2541" spans="1:4" x14ac:dyDescent="0.35">
      <c r="A2541" t="s">
        <v>13769</v>
      </c>
      <c r="B2541" t="s">
        <v>51661</v>
      </c>
      <c r="C2541" s="96" t="s">
        <v>52503</v>
      </c>
      <c r="D2541" s="98">
        <v>569.40869999999995</v>
      </c>
    </row>
    <row r="2542" spans="1:4" x14ac:dyDescent="0.35">
      <c r="A2542" t="s">
        <v>14027</v>
      </c>
      <c r="B2542" t="s">
        <v>51662</v>
      </c>
      <c r="C2542" s="96" t="s">
        <v>52503</v>
      </c>
      <c r="D2542" s="98">
        <v>569.40869999999995</v>
      </c>
    </row>
    <row r="2543" spans="1:4" x14ac:dyDescent="0.35">
      <c r="A2543" t="s">
        <v>14107</v>
      </c>
      <c r="B2543" t="s">
        <v>52222</v>
      </c>
      <c r="C2543" s="96" t="s">
        <v>52503</v>
      </c>
      <c r="D2543" s="98">
        <v>181.51139999999998</v>
      </c>
    </row>
    <row r="2544" spans="1:4" x14ac:dyDescent="0.35">
      <c r="A2544" t="s">
        <v>13979</v>
      </c>
      <c r="B2544" t="s">
        <v>51472</v>
      </c>
      <c r="C2544" s="96" t="s">
        <v>52503</v>
      </c>
      <c r="D2544" s="98">
        <v>383.59859999999998</v>
      </c>
    </row>
    <row r="2545" spans="1:4" x14ac:dyDescent="0.35">
      <c r="A2545" t="s">
        <v>13867</v>
      </c>
      <c r="B2545" t="s">
        <v>51666</v>
      </c>
      <c r="C2545" s="96" t="s">
        <v>52503</v>
      </c>
      <c r="D2545" s="98">
        <v>727.20479999999998</v>
      </c>
    </row>
    <row r="2546" spans="1:4" x14ac:dyDescent="0.35">
      <c r="A2546" t="s">
        <v>14051</v>
      </c>
      <c r="B2546" t="s">
        <v>51473</v>
      </c>
      <c r="C2546" s="96" t="s">
        <v>52503</v>
      </c>
      <c r="D2546" s="98">
        <v>238.71469999999999</v>
      </c>
    </row>
    <row r="2547" spans="1:4" x14ac:dyDescent="0.35">
      <c r="A2547" t="s">
        <v>37385</v>
      </c>
      <c r="B2547" t="s">
        <v>51672</v>
      </c>
      <c r="C2547" s="96" t="s">
        <v>52503</v>
      </c>
      <c r="D2547" s="98">
        <v>37.690100000000001</v>
      </c>
    </row>
    <row r="2548" spans="1:4" x14ac:dyDescent="0.35">
      <c r="A2548" t="s">
        <v>14105</v>
      </c>
      <c r="B2548" t="s">
        <v>52243</v>
      </c>
      <c r="C2548" s="96" t="s">
        <v>52503</v>
      </c>
      <c r="D2548" s="98">
        <v>77.102899999999991</v>
      </c>
    </row>
    <row r="2549" spans="1:4" x14ac:dyDescent="0.35">
      <c r="A2549" t="s">
        <v>13789</v>
      </c>
      <c r="B2549" t="s">
        <v>51474</v>
      </c>
      <c r="C2549" s="96" t="s">
        <v>52503</v>
      </c>
      <c r="D2549" s="98">
        <v>230.76130000000001</v>
      </c>
    </row>
    <row r="2550" spans="1:4" x14ac:dyDescent="0.35">
      <c r="A2550" t="s">
        <v>13870</v>
      </c>
      <c r="B2550" t="s">
        <v>51475</v>
      </c>
      <c r="C2550" s="96" t="s">
        <v>52503</v>
      </c>
      <c r="D2550" s="98">
        <v>230.76130000000001</v>
      </c>
    </row>
    <row r="2551" spans="1:4" x14ac:dyDescent="0.35">
      <c r="A2551" t="s">
        <v>50812</v>
      </c>
      <c r="B2551" t="s">
        <v>51476</v>
      </c>
      <c r="C2551" s="96" t="s">
        <v>52503</v>
      </c>
      <c r="D2551" s="98">
        <v>833.6902</v>
      </c>
    </row>
    <row r="2552" spans="1:4" x14ac:dyDescent="0.35">
      <c r="A2552" t="s">
        <v>13696</v>
      </c>
      <c r="B2552" t="s">
        <v>51477</v>
      </c>
      <c r="C2552" s="96" t="s">
        <v>52503</v>
      </c>
      <c r="D2552" s="98">
        <v>425.26539999999994</v>
      </c>
    </row>
    <row r="2553" spans="1:4" x14ac:dyDescent="0.35">
      <c r="A2553" t="s">
        <v>13781</v>
      </c>
      <c r="B2553" t="s">
        <v>51478</v>
      </c>
      <c r="C2553" s="96" t="s">
        <v>52503</v>
      </c>
      <c r="D2553" s="98">
        <v>425.26539999999994</v>
      </c>
    </row>
    <row r="2554" spans="1:4" x14ac:dyDescent="0.35">
      <c r="A2554" t="s">
        <v>50813</v>
      </c>
      <c r="B2554" t="s">
        <v>51479</v>
      </c>
      <c r="C2554" s="96" t="s">
        <v>52503</v>
      </c>
      <c r="D2554" s="98">
        <v>432.63920000000002</v>
      </c>
    </row>
    <row r="2555" spans="1:4" x14ac:dyDescent="0.35">
      <c r="A2555" t="s">
        <v>14103</v>
      </c>
      <c r="B2555" t="s">
        <v>51680</v>
      </c>
      <c r="C2555" s="96" t="s">
        <v>52503</v>
      </c>
      <c r="D2555" s="98">
        <v>2229.0450000000001</v>
      </c>
    </row>
    <row r="2556" spans="1:4" x14ac:dyDescent="0.35">
      <c r="A2556" t="s">
        <v>14089</v>
      </c>
      <c r="B2556" t="s">
        <v>51681</v>
      </c>
      <c r="C2556" s="96" t="s">
        <v>52503</v>
      </c>
      <c r="D2556" s="98">
        <v>1768.6332999999997</v>
      </c>
    </row>
    <row r="2557" spans="1:4" x14ac:dyDescent="0.35">
      <c r="A2557" t="s">
        <v>13942</v>
      </c>
      <c r="B2557" t="s">
        <v>51682</v>
      </c>
      <c r="C2557" s="96" t="s">
        <v>52503</v>
      </c>
      <c r="D2557" s="98">
        <v>1745.7551999999998</v>
      </c>
    </row>
    <row r="2558" spans="1:4" x14ac:dyDescent="0.35">
      <c r="A2558" t="s">
        <v>13746</v>
      </c>
      <c r="B2558" t="s">
        <v>51683</v>
      </c>
      <c r="C2558" s="96" t="s">
        <v>52503</v>
      </c>
      <c r="D2558" s="98">
        <v>2119.8064999999997</v>
      </c>
    </row>
    <row r="2559" spans="1:4" x14ac:dyDescent="0.35">
      <c r="A2559" t="s">
        <v>40181</v>
      </c>
      <c r="B2559" t="s">
        <v>40182</v>
      </c>
      <c r="C2559" s="96" t="s">
        <v>52503</v>
      </c>
      <c r="D2559" s="98">
        <v>527.98339999999996</v>
      </c>
    </row>
    <row r="2560" spans="1:4" x14ac:dyDescent="0.35">
      <c r="A2560" t="s">
        <v>13854</v>
      </c>
      <c r="B2560" t="s">
        <v>52228</v>
      </c>
      <c r="C2560" s="96" t="s">
        <v>52503</v>
      </c>
      <c r="D2560" s="98">
        <v>100.2547</v>
      </c>
    </row>
    <row r="2561" spans="1:4" x14ac:dyDescent="0.35">
      <c r="A2561" t="s">
        <v>13670</v>
      </c>
      <c r="B2561" t="s">
        <v>51684</v>
      </c>
      <c r="C2561" s="96" t="s">
        <v>52503</v>
      </c>
      <c r="D2561" s="98">
        <v>2333.7915999999996</v>
      </c>
    </row>
    <row r="2562" spans="1:4" x14ac:dyDescent="0.35">
      <c r="A2562" t="s">
        <v>48646</v>
      </c>
      <c r="B2562" t="s">
        <v>52229</v>
      </c>
      <c r="C2562" s="96" t="s">
        <v>52503</v>
      </c>
      <c r="D2562" s="98">
        <v>733.01689999999996</v>
      </c>
    </row>
    <row r="2563" spans="1:4" x14ac:dyDescent="0.35">
      <c r="A2563" t="s">
        <v>13896</v>
      </c>
      <c r="B2563" t="s">
        <v>52096</v>
      </c>
      <c r="C2563" s="96" t="s">
        <v>52503</v>
      </c>
      <c r="D2563" s="98">
        <v>896.25479999999982</v>
      </c>
    </row>
    <row r="2564" spans="1:4" x14ac:dyDescent="0.35">
      <c r="A2564" t="s">
        <v>13767</v>
      </c>
      <c r="B2564" t="s">
        <v>52230</v>
      </c>
      <c r="C2564" s="96" t="s">
        <v>52503</v>
      </c>
      <c r="D2564" s="98">
        <v>875.98490000000004</v>
      </c>
    </row>
    <row r="2565" spans="1:4" x14ac:dyDescent="0.35">
      <c r="A2565" t="s">
        <v>13926</v>
      </c>
      <c r="B2565" t="s">
        <v>51464</v>
      </c>
      <c r="C2565" s="96" t="s">
        <v>52503</v>
      </c>
      <c r="D2565" s="98">
        <v>1.5133999999999999</v>
      </c>
    </row>
    <row r="2566" spans="1:4" x14ac:dyDescent="0.35">
      <c r="A2566" t="s">
        <v>51298</v>
      </c>
      <c r="B2566" t="s">
        <v>52282</v>
      </c>
      <c r="C2566" s="96" t="s">
        <v>52503</v>
      </c>
      <c r="D2566" s="98">
        <v>1735.7731999999996</v>
      </c>
    </row>
    <row r="2567" spans="1:4" x14ac:dyDescent="0.35">
      <c r="A2567" t="s">
        <v>51299</v>
      </c>
      <c r="B2567" t="s">
        <v>52283</v>
      </c>
      <c r="C2567" s="96" t="s">
        <v>52503</v>
      </c>
      <c r="D2567" s="98">
        <v>1565.9342999999999</v>
      </c>
    </row>
    <row r="2568" spans="1:4" x14ac:dyDescent="0.35">
      <c r="A2568" t="s">
        <v>51300</v>
      </c>
      <c r="B2568" t="s">
        <v>52284</v>
      </c>
      <c r="C2568" s="96" t="s">
        <v>52503</v>
      </c>
      <c r="D2568" s="98">
        <v>1303.2949999999998</v>
      </c>
    </row>
    <row r="2569" spans="1:4" x14ac:dyDescent="0.35">
      <c r="A2569" t="s">
        <v>51271</v>
      </c>
      <c r="B2569" t="s">
        <v>52231</v>
      </c>
      <c r="C2569" s="96" t="s">
        <v>52503</v>
      </c>
      <c r="D2569" s="98">
        <v>1345.2676999999999</v>
      </c>
    </row>
    <row r="2570" spans="1:4" x14ac:dyDescent="0.35">
      <c r="A2570" t="s">
        <v>13697</v>
      </c>
      <c r="B2570" t="s">
        <v>52232</v>
      </c>
      <c r="C2570" s="96" t="s">
        <v>52503</v>
      </c>
      <c r="D2570" s="98">
        <v>1345.2676999999999</v>
      </c>
    </row>
    <row r="2571" spans="1:4" x14ac:dyDescent="0.35">
      <c r="A2571" t="s">
        <v>14120</v>
      </c>
      <c r="B2571" t="s">
        <v>52232</v>
      </c>
      <c r="C2571" s="96" t="s">
        <v>52503</v>
      </c>
      <c r="D2571" s="98">
        <v>1345.2676999999999</v>
      </c>
    </row>
    <row r="2572" spans="1:4" x14ac:dyDescent="0.35">
      <c r="A2572" t="s">
        <v>14069</v>
      </c>
      <c r="B2572" t="s">
        <v>52285</v>
      </c>
      <c r="C2572" s="96" t="s">
        <v>52503</v>
      </c>
      <c r="D2572" s="98">
        <v>1565.9342999999999</v>
      </c>
    </row>
    <row r="2573" spans="1:4" x14ac:dyDescent="0.35">
      <c r="A2573" t="s">
        <v>51301</v>
      </c>
      <c r="B2573" t="s">
        <v>52285</v>
      </c>
      <c r="C2573" s="96" t="s">
        <v>52503</v>
      </c>
      <c r="D2573" s="98">
        <v>1565.9342999999999</v>
      </c>
    </row>
    <row r="2574" spans="1:4" x14ac:dyDescent="0.35">
      <c r="A2574" t="s">
        <v>51195</v>
      </c>
      <c r="B2574" t="s">
        <v>52059</v>
      </c>
      <c r="C2574" s="96" t="s">
        <v>52503</v>
      </c>
      <c r="D2574" s="98">
        <v>1017.52</v>
      </c>
    </row>
    <row r="2575" spans="1:4" x14ac:dyDescent="0.35">
      <c r="A2575" t="s">
        <v>51302</v>
      </c>
      <c r="B2575" t="s">
        <v>52286</v>
      </c>
      <c r="C2575" s="96" t="s">
        <v>52503</v>
      </c>
      <c r="D2575" s="98">
        <v>1824.9993999999999</v>
      </c>
    </row>
    <row r="2576" spans="1:4" x14ac:dyDescent="0.35">
      <c r="A2576" t="s">
        <v>51303</v>
      </c>
      <c r="B2576" t="s">
        <v>52287</v>
      </c>
      <c r="C2576" s="96" t="s">
        <v>52503</v>
      </c>
      <c r="D2576" s="98">
        <v>1523.8649999999998</v>
      </c>
    </row>
    <row r="2577" spans="1:4" x14ac:dyDescent="0.35">
      <c r="A2577" t="s">
        <v>14119</v>
      </c>
      <c r="B2577" t="s">
        <v>52233</v>
      </c>
      <c r="C2577" s="96" t="s">
        <v>52503</v>
      </c>
      <c r="D2577" s="98">
        <v>1824.9993999999999</v>
      </c>
    </row>
    <row r="2578" spans="1:4" x14ac:dyDescent="0.35">
      <c r="A2578" t="s">
        <v>13842</v>
      </c>
      <c r="B2578" t="s">
        <v>52059</v>
      </c>
      <c r="C2578" s="96" t="s">
        <v>52503</v>
      </c>
      <c r="D2578" s="98">
        <v>1017.52</v>
      </c>
    </row>
    <row r="2579" spans="1:4" x14ac:dyDescent="0.35">
      <c r="A2579" t="s">
        <v>6438</v>
      </c>
      <c r="B2579" t="s">
        <v>52234</v>
      </c>
      <c r="C2579" s="96" t="s">
        <v>52503</v>
      </c>
      <c r="D2579" s="98">
        <v>1735.7731999999996</v>
      </c>
    </row>
    <row r="2580" spans="1:4" x14ac:dyDescent="0.35">
      <c r="A2580" t="s">
        <v>13732</v>
      </c>
      <c r="B2580" t="s">
        <v>52288</v>
      </c>
      <c r="C2580" s="96" t="s">
        <v>52503</v>
      </c>
      <c r="D2580" s="98">
        <v>1172.3054</v>
      </c>
    </row>
    <row r="2581" spans="1:4" x14ac:dyDescent="0.35">
      <c r="A2581" t="s">
        <v>51196</v>
      </c>
      <c r="B2581" t="s">
        <v>52060</v>
      </c>
      <c r="C2581" s="96" t="s">
        <v>52503</v>
      </c>
      <c r="D2581" s="98">
        <v>1017.52</v>
      </c>
    </row>
    <row r="2582" spans="1:4" x14ac:dyDescent="0.35">
      <c r="A2582" t="s">
        <v>14086</v>
      </c>
      <c r="B2582" t="s">
        <v>52231</v>
      </c>
      <c r="C2582" s="96" t="s">
        <v>52503</v>
      </c>
      <c r="D2582" s="98">
        <v>1345.2676999999999</v>
      </c>
    </row>
    <row r="2583" spans="1:4" x14ac:dyDescent="0.35">
      <c r="A2583" t="s">
        <v>13912</v>
      </c>
      <c r="B2583" t="s">
        <v>52283</v>
      </c>
      <c r="C2583" s="96" t="s">
        <v>52503</v>
      </c>
      <c r="D2583" s="98">
        <v>1565.9342999999999</v>
      </c>
    </row>
    <row r="2584" spans="1:4" x14ac:dyDescent="0.35">
      <c r="A2584" t="s">
        <v>51304</v>
      </c>
      <c r="B2584" t="s">
        <v>52289</v>
      </c>
      <c r="C2584" s="96" t="s">
        <v>52503</v>
      </c>
      <c r="D2584" s="98">
        <v>1735.7731999999996</v>
      </c>
    </row>
    <row r="2585" spans="1:4" x14ac:dyDescent="0.35">
      <c r="A2585" t="s">
        <v>14092</v>
      </c>
      <c r="B2585" t="s">
        <v>52061</v>
      </c>
      <c r="C2585" s="96" t="s">
        <v>52503</v>
      </c>
      <c r="D2585" s="98">
        <v>1172.3054</v>
      </c>
    </row>
    <row r="2586" spans="1:4" x14ac:dyDescent="0.35">
      <c r="A2586" t="s">
        <v>14138</v>
      </c>
      <c r="B2586" t="s">
        <v>52061</v>
      </c>
      <c r="C2586" s="96" t="s">
        <v>52503</v>
      </c>
      <c r="D2586" s="98">
        <v>1172.3054</v>
      </c>
    </row>
    <row r="2587" spans="1:4" x14ac:dyDescent="0.35">
      <c r="A2587" t="s">
        <v>51305</v>
      </c>
      <c r="B2587" t="s">
        <v>52290</v>
      </c>
      <c r="C2587" s="96" t="s">
        <v>52503</v>
      </c>
      <c r="D2587" s="98">
        <v>1523.8649999999998</v>
      </c>
    </row>
    <row r="2588" spans="1:4" x14ac:dyDescent="0.35">
      <c r="A2588" t="s">
        <v>7732</v>
      </c>
      <c r="B2588" t="s">
        <v>52289</v>
      </c>
      <c r="C2588" s="96" t="s">
        <v>52503</v>
      </c>
      <c r="D2588" s="98">
        <v>1735.7731999999996</v>
      </c>
    </row>
    <row r="2589" spans="1:4" x14ac:dyDescent="0.35">
      <c r="A2589" t="s">
        <v>51306</v>
      </c>
      <c r="B2589" t="s">
        <v>52290</v>
      </c>
      <c r="C2589" s="96" t="s">
        <v>52503</v>
      </c>
      <c r="D2589" s="98">
        <v>1523.8649999999998</v>
      </c>
    </row>
    <row r="2590" spans="1:4" x14ac:dyDescent="0.35">
      <c r="A2590" t="s">
        <v>51197</v>
      </c>
      <c r="B2590" t="s">
        <v>52060</v>
      </c>
      <c r="C2590" s="96" t="s">
        <v>52503</v>
      </c>
      <c r="D2590" s="98">
        <v>1017.52</v>
      </c>
    </row>
    <row r="2591" spans="1:4" x14ac:dyDescent="0.35">
      <c r="A2591" t="s">
        <v>14112</v>
      </c>
      <c r="B2591" t="s">
        <v>52238</v>
      </c>
      <c r="C2591" s="96" t="s">
        <v>52503</v>
      </c>
      <c r="D2591" s="98">
        <v>1398.4620999999997</v>
      </c>
    </row>
    <row r="2592" spans="1:4" x14ac:dyDescent="0.35">
      <c r="A2592" t="s">
        <v>13943</v>
      </c>
      <c r="B2592" t="s">
        <v>52239</v>
      </c>
      <c r="C2592" s="96" t="s">
        <v>52503</v>
      </c>
      <c r="D2592" s="98">
        <v>1398.4620999999997</v>
      </c>
    </row>
    <row r="2593" spans="1:4" x14ac:dyDescent="0.35">
      <c r="A2593" t="s">
        <v>14197</v>
      </c>
      <c r="B2593" t="s">
        <v>52109</v>
      </c>
      <c r="C2593" s="96" t="s">
        <v>52503</v>
      </c>
      <c r="D2593" s="98">
        <v>1008.3268999999999</v>
      </c>
    </row>
    <row r="2594" spans="1:4" x14ac:dyDescent="0.35">
      <c r="A2594" t="s">
        <v>13882</v>
      </c>
      <c r="B2594" t="s">
        <v>52291</v>
      </c>
      <c r="C2594" s="96" t="s">
        <v>52503</v>
      </c>
      <c r="D2594" s="98">
        <v>1008.3268999999999</v>
      </c>
    </row>
    <row r="2595" spans="1:4" x14ac:dyDescent="0.35">
      <c r="A2595" t="s">
        <v>13940</v>
      </c>
      <c r="B2595" t="s">
        <v>51458</v>
      </c>
      <c r="C2595" s="96" t="s">
        <v>52503</v>
      </c>
      <c r="D2595" s="98">
        <v>1225.0650999999998</v>
      </c>
    </row>
    <row r="2596" spans="1:4" x14ac:dyDescent="0.35">
      <c r="A2596" t="s">
        <v>13916</v>
      </c>
      <c r="B2596" t="s">
        <v>51468</v>
      </c>
      <c r="C2596" s="96" t="s">
        <v>52503</v>
      </c>
      <c r="D2596" s="98">
        <v>875.98490000000004</v>
      </c>
    </row>
    <row r="2597" spans="1:4" x14ac:dyDescent="0.35">
      <c r="A2597" t="s">
        <v>51232</v>
      </c>
      <c r="B2597" t="s">
        <v>52110</v>
      </c>
      <c r="C2597" s="96" t="s">
        <v>52503</v>
      </c>
      <c r="D2597" s="98">
        <v>804.56529999999998</v>
      </c>
    </row>
    <row r="2598" spans="1:4" x14ac:dyDescent="0.35">
      <c r="A2598" t="s">
        <v>14038</v>
      </c>
      <c r="B2598" t="s">
        <v>52111</v>
      </c>
      <c r="C2598" s="96" t="s">
        <v>52503</v>
      </c>
      <c r="D2598" s="98">
        <v>854.00839999999994</v>
      </c>
    </row>
    <row r="2599" spans="1:4" x14ac:dyDescent="0.35">
      <c r="A2599" t="s">
        <v>14002</v>
      </c>
      <c r="B2599" t="s">
        <v>52112</v>
      </c>
      <c r="C2599" s="96" t="s">
        <v>52503</v>
      </c>
      <c r="D2599" s="98">
        <v>854.00839999999994</v>
      </c>
    </row>
    <row r="2600" spans="1:4" x14ac:dyDescent="0.35">
      <c r="A2600" t="s">
        <v>14141</v>
      </c>
      <c r="B2600" t="s">
        <v>52113</v>
      </c>
      <c r="C2600" s="96" t="s">
        <v>52503</v>
      </c>
      <c r="D2600" s="98">
        <v>804.56529999999998</v>
      </c>
    </row>
    <row r="2601" spans="1:4" x14ac:dyDescent="0.35">
      <c r="A2601" t="s">
        <v>14159</v>
      </c>
      <c r="B2601" t="s">
        <v>51459</v>
      </c>
      <c r="C2601" s="96" t="s">
        <v>52503</v>
      </c>
      <c r="D2601" s="98">
        <v>1225.0650999999998</v>
      </c>
    </row>
    <row r="2602" spans="1:4" x14ac:dyDescent="0.35">
      <c r="A2602" t="s">
        <v>13816</v>
      </c>
      <c r="B2602" t="s">
        <v>52114</v>
      </c>
      <c r="C2602" s="96" t="s">
        <v>52503</v>
      </c>
      <c r="D2602" s="98">
        <v>664.31820000000005</v>
      </c>
    </row>
    <row r="2603" spans="1:4" x14ac:dyDescent="0.35">
      <c r="A2603" t="s">
        <v>13759</v>
      </c>
      <c r="B2603" t="s">
        <v>52115</v>
      </c>
      <c r="C2603" s="96" t="s">
        <v>52503</v>
      </c>
      <c r="D2603" s="98">
        <v>767.76069999999993</v>
      </c>
    </row>
    <row r="2604" spans="1:4" x14ac:dyDescent="0.35">
      <c r="A2604" t="s">
        <v>51233</v>
      </c>
      <c r="B2604" t="s">
        <v>52116</v>
      </c>
      <c r="C2604" s="96" t="s">
        <v>52503</v>
      </c>
      <c r="D2604" s="98">
        <v>767.76069999999993</v>
      </c>
    </row>
    <row r="2605" spans="1:4" x14ac:dyDescent="0.35">
      <c r="A2605" t="s">
        <v>14010</v>
      </c>
      <c r="B2605" t="s">
        <v>52157</v>
      </c>
      <c r="C2605" s="96" t="s">
        <v>52503</v>
      </c>
      <c r="D2605" s="98">
        <v>1116.6798999999999</v>
      </c>
    </row>
    <row r="2606" spans="1:4" x14ac:dyDescent="0.35">
      <c r="A2606" t="s">
        <v>13810</v>
      </c>
      <c r="B2606" t="s">
        <v>52241</v>
      </c>
      <c r="C2606" s="96" t="s">
        <v>52503</v>
      </c>
      <c r="D2606" s="98">
        <v>1030.1262999999999</v>
      </c>
    </row>
    <row r="2607" spans="1:4" x14ac:dyDescent="0.35">
      <c r="A2607" t="s">
        <v>13859</v>
      </c>
      <c r="B2607" t="s">
        <v>52114</v>
      </c>
      <c r="C2607" s="96" t="s">
        <v>52503</v>
      </c>
      <c r="D2607" s="98">
        <v>664.31820000000005</v>
      </c>
    </row>
    <row r="2608" spans="1:4" x14ac:dyDescent="0.35">
      <c r="A2608" t="s">
        <v>13972</v>
      </c>
      <c r="B2608" t="s">
        <v>52244</v>
      </c>
      <c r="C2608" s="96" t="s">
        <v>52503</v>
      </c>
      <c r="D2608" s="98">
        <v>780.51189999999997</v>
      </c>
    </row>
    <row r="2609" spans="1:4" x14ac:dyDescent="0.35">
      <c r="A2609" t="s">
        <v>21752</v>
      </c>
      <c r="B2609" t="s">
        <v>52292</v>
      </c>
      <c r="C2609" s="96" t="s">
        <v>52503</v>
      </c>
      <c r="D2609" s="98">
        <v>276.38869999999997</v>
      </c>
    </row>
    <row r="2610" spans="1:4" x14ac:dyDescent="0.35">
      <c r="A2610" t="s">
        <v>14058</v>
      </c>
      <c r="B2610" t="s">
        <v>52293</v>
      </c>
      <c r="C2610" s="96" t="s">
        <v>52503</v>
      </c>
      <c r="D2610" s="98">
        <v>71.258599999999987</v>
      </c>
    </row>
    <row r="2611" spans="1:4" x14ac:dyDescent="0.35">
      <c r="A2611" t="s">
        <v>51307</v>
      </c>
      <c r="B2611" t="s">
        <v>51585</v>
      </c>
      <c r="C2611" s="96" t="s">
        <v>52503</v>
      </c>
      <c r="D2611" s="98">
        <v>272.89499999999998</v>
      </c>
    </row>
    <row r="2612" spans="1:4" x14ac:dyDescent="0.35">
      <c r="A2612" t="s">
        <v>51308</v>
      </c>
      <c r="B2612" t="s">
        <v>52294</v>
      </c>
      <c r="C2612" s="96" t="s">
        <v>52503</v>
      </c>
      <c r="D2612" s="98">
        <v>270.17410000000001</v>
      </c>
    </row>
    <row r="2613" spans="1:4" x14ac:dyDescent="0.35">
      <c r="A2613" t="s">
        <v>50850</v>
      </c>
      <c r="B2613" t="s">
        <v>51594</v>
      </c>
      <c r="C2613" s="96" t="s">
        <v>52503</v>
      </c>
      <c r="D2613" s="98">
        <v>1044.8255999999999</v>
      </c>
    </row>
    <row r="2614" spans="1:4" x14ac:dyDescent="0.35">
      <c r="A2614" t="s">
        <v>50851</v>
      </c>
      <c r="B2614" t="s">
        <v>51595</v>
      </c>
      <c r="C2614" s="96" t="s">
        <v>52503</v>
      </c>
      <c r="D2614" s="98">
        <v>1453.3792000000001</v>
      </c>
    </row>
    <row r="2615" spans="1:4" x14ac:dyDescent="0.35">
      <c r="A2615" t="s">
        <v>50852</v>
      </c>
      <c r="B2615" t="s">
        <v>51596</v>
      </c>
      <c r="C2615" s="96" t="s">
        <v>52503</v>
      </c>
      <c r="D2615" s="98">
        <v>167.6815</v>
      </c>
    </row>
    <row r="2616" spans="1:4" x14ac:dyDescent="0.35">
      <c r="A2616" t="s">
        <v>14208</v>
      </c>
      <c r="B2616" t="s">
        <v>51597</v>
      </c>
      <c r="C2616" s="96" t="s">
        <v>52503</v>
      </c>
      <c r="D2616" s="98">
        <v>501.27350000000001</v>
      </c>
    </row>
    <row r="2617" spans="1:4" x14ac:dyDescent="0.35">
      <c r="A2617" t="s">
        <v>50853</v>
      </c>
      <c r="B2617" t="s">
        <v>51598</v>
      </c>
      <c r="C2617" s="96" t="s">
        <v>52503</v>
      </c>
      <c r="D2617" s="98">
        <v>129.84649999999999</v>
      </c>
    </row>
    <row r="2618" spans="1:4" x14ac:dyDescent="0.35">
      <c r="A2618" t="s">
        <v>51309</v>
      </c>
      <c r="B2618" t="s">
        <v>52295</v>
      </c>
      <c r="C2618" s="96" t="s">
        <v>52503</v>
      </c>
      <c r="D2618" s="98">
        <v>106.82349999999998</v>
      </c>
    </row>
    <row r="2619" spans="1:4" x14ac:dyDescent="0.35">
      <c r="A2619" t="s">
        <v>51310</v>
      </c>
      <c r="B2619" t="s">
        <v>52296</v>
      </c>
      <c r="C2619" s="96" t="s">
        <v>52503</v>
      </c>
      <c r="D2619" s="98">
        <v>2998.3512999999998</v>
      </c>
    </row>
    <row r="2620" spans="1:4" x14ac:dyDescent="0.35">
      <c r="A2620" t="s">
        <v>51311</v>
      </c>
      <c r="B2620" t="s">
        <v>52297</v>
      </c>
      <c r="C2620" s="96" t="s">
        <v>52503</v>
      </c>
      <c r="D2620" s="98">
        <v>2487.2728999999999</v>
      </c>
    </row>
    <row r="2621" spans="1:4" x14ac:dyDescent="0.35">
      <c r="A2621" t="s">
        <v>51312</v>
      </c>
      <c r="B2621" t="s">
        <v>52298</v>
      </c>
      <c r="C2621" s="96" t="s">
        <v>52503</v>
      </c>
      <c r="D2621" s="98">
        <v>2112.9962</v>
      </c>
    </row>
    <row r="2622" spans="1:4" x14ac:dyDescent="0.35">
      <c r="A2622" t="s">
        <v>51313</v>
      </c>
      <c r="B2622" t="s">
        <v>52299</v>
      </c>
      <c r="C2622" s="96" t="s">
        <v>52503</v>
      </c>
      <c r="D2622" s="98">
        <v>1636.1463999999999</v>
      </c>
    </row>
    <row r="2623" spans="1:4" x14ac:dyDescent="0.35">
      <c r="A2623" t="s">
        <v>51314</v>
      </c>
      <c r="B2623" t="s">
        <v>52300</v>
      </c>
      <c r="C2623" s="96" t="s">
        <v>52503</v>
      </c>
      <c r="D2623" s="98">
        <v>1326.7527</v>
      </c>
    </row>
    <row r="2624" spans="1:4" x14ac:dyDescent="0.35">
      <c r="A2624" t="s">
        <v>51315</v>
      </c>
      <c r="B2624" t="s">
        <v>52301</v>
      </c>
      <c r="C2624" s="96" t="s">
        <v>52503</v>
      </c>
      <c r="D2624" s="98">
        <v>1415.0772999999999</v>
      </c>
    </row>
    <row r="2625" spans="1:4" x14ac:dyDescent="0.35">
      <c r="A2625" t="s">
        <v>51316</v>
      </c>
      <c r="B2625" t="s">
        <v>52302</v>
      </c>
      <c r="C2625" s="96" t="s">
        <v>52503</v>
      </c>
      <c r="D2625" s="98">
        <v>729.02409999999998</v>
      </c>
    </row>
    <row r="2626" spans="1:4" x14ac:dyDescent="0.35">
      <c r="A2626" t="s">
        <v>13963</v>
      </c>
      <c r="B2626" t="s">
        <v>13964</v>
      </c>
      <c r="C2626" s="96" t="s">
        <v>52503</v>
      </c>
      <c r="D2626" s="98">
        <v>2547.6156999999998</v>
      </c>
    </row>
    <row r="2627" spans="1:4" x14ac:dyDescent="0.35">
      <c r="A2627" t="s">
        <v>51317</v>
      </c>
      <c r="B2627" t="s">
        <v>52303</v>
      </c>
      <c r="C2627" s="96" t="s">
        <v>52503</v>
      </c>
      <c r="D2627" s="98">
        <v>1683.9472999999998</v>
      </c>
    </row>
    <row r="2628" spans="1:4" x14ac:dyDescent="0.35">
      <c r="A2628" t="s">
        <v>14084</v>
      </c>
      <c r="B2628" t="s">
        <v>52304</v>
      </c>
      <c r="C2628" s="96" t="s">
        <v>52503</v>
      </c>
      <c r="D2628" s="98">
        <v>2874.9930999999997</v>
      </c>
    </row>
    <row r="2629" spans="1:4" x14ac:dyDescent="0.35">
      <c r="A2629" t="s">
        <v>51318</v>
      </c>
      <c r="B2629" t="s">
        <v>52305</v>
      </c>
      <c r="C2629" s="96" t="s">
        <v>52503</v>
      </c>
      <c r="D2629" s="98">
        <v>1789.4827999999998</v>
      </c>
    </row>
    <row r="2630" spans="1:4" x14ac:dyDescent="0.35">
      <c r="A2630" t="s">
        <v>13801</v>
      </c>
      <c r="B2630" t="s">
        <v>52306</v>
      </c>
      <c r="C2630" s="96" t="s">
        <v>52503</v>
      </c>
      <c r="D2630" s="98">
        <v>2149.2694999999999</v>
      </c>
    </row>
    <row r="2631" spans="1:4" x14ac:dyDescent="0.35">
      <c r="A2631" t="s">
        <v>51319</v>
      </c>
      <c r="B2631" t="s">
        <v>52307</v>
      </c>
      <c r="C2631" s="96" t="s">
        <v>52503</v>
      </c>
      <c r="D2631" s="98">
        <v>317.8784</v>
      </c>
    </row>
    <row r="2632" spans="1:4" x14ac:dyDescent="0.35">
      <c r="A2632" t="s">
        <v>51320</v>
      </c>
      <c r="B2632" t="s">
        <v>52308</v>
      </c>
      <c r="C2632" s="96" t="s">
        <v>52503</v>
      </c>
      <c r="D2632" s="98">
        <v>472.79259999999999</v>
      </c>
    </row>
    <row r="2633" spans="1:4" x14ac:dyDescent="0.35">
      <c r="A2633" t="s">
        <v>51321</v>
      </c>
      <c r="B2633" t="s">
        <v>51493</v>
      </c>
      <c r="C2633" s="96" t="s">
        <v>52503</v>
      </c>
      <c r="D2633" s="98">
        <v>141.88929999999999</v>
      </c>
    </row>
    <row r="2634" spans="1:4" x14ac:dyDescent="0.35">
      <c r="A2634" t="s">
        <v>51322</v>
      </c>
      <c r="B2634" t="s">
        <v>52309</v>
      </c>
      <c r="C2634" s="96" t="s">
        <v>52503</v>
      </c>
      <c r="D2634" s="98">
        <v>106.82349999999998</v>
      </c>
    </row>
    <row r="2635" spans="1:4" x14ac:dyDescent="0.35">
      <c r="A2635" t="s">
        <v>13949</v>
      </c>
      <c r="B2635" t="s">
        <v>13950</v>
      </c>
      <c r="C2635" s="96" t="s">
        <v>52503</v>
      </c>
      <c r="D2635" s="98">
        <v>201.6525</v>
      </c>
    </row>
    <row r="2636" spans="1:4" x14ac:dyDescent="0.35">
      <c r="A2636" t="s">
        <v>51323</v>
      </c>
      <c r="B2636" t="s">
        <v>52310</v>
      </c>
      <c r="C2636" s="96" t="s">
        <v>52503</v>
      </c>
      <c r="D2636" s="98">
        <v>46.142599999999995</v>
      </c>
    </row>
    <row r="2637" spans="1:4" x14ac:dyDescent="0.35">
      <c r="A2637" t="s">
        <v>51324</v>
      </c>
      <c r="B2637" t="s">
        <v>52311</v>
      </c>
      <c r="C2637" s="96" t="s">
        <v>52503</v>
      </c>
      <c r="D2637" s="98">
        <v>182.0266</v>
      </c>
    </row>
    <row r="2638" spans="1:4" x14ac:dyDescent="0.35">
      <c r="A2638" t="s">
        <v>51325</v>
      </c>
      <c r="B2638" t="s">
        <v>52312</v>
      </c>
      <c r="C2638" s="96" t="s">
        <v>52503</v>
      </c>
      <c r="D2638" s="98">
        <v>678.53449999999998</v>
      </c>
    </row>
    <row r="2639" spans="1:4" x14ac:dyDescent="0.35">
      <c r="A2639" t="s">
        <v>13968</v>
      </c>
      <c r="B2639" t="s">
        <v>52241</v>
      </c>
      <c r="C2639" s="96" t="s">
        <v>52503</v>
      </c>
      <c r="D2639" s="98">
        <v>1.5133999999999999</v>
      </c>
    </row>
    <row r="2640" spans="1:4" x14ac:dyDescent="0.35">
      <c r="A2640" t="s">
        <v>50823</v>
      </c>
      <c r="B2640" t="s">
        <v>51559</v>
      </c>
      <c r="C2640" s="96" t="s">
        <v>52503</v>
      </c>
      <c r="D2640" s="98">
        <v>748.00599999999997</v>
      </c>
    </row>
    <row r="2641" spans="1:4" x14ac:dyDescent="0.35">
      <c r="A2641" t="s">
        <v>50824</v>
      </c>
      <c r="B2641" t="s">
        <v>51560</v>
      </c>
      <c r="C2641" s="96" t="s">
        <v>52503</v>
      </c>
      <c r="D2641" s="98">
        <v>748.00599999999997</v>
      </c>
    </row>
    <row r="2642" spans="1:4" x14ac:dyDescent="0.35">
      <c r="A2642" t="s">
        <v>50825</v>
      </c>
      <c r="B2642" t="s">
        <v>51561</v>
      </c>
      <c r="C2642" s="96" t="s">
        <v>52503</v>
      </c>
      <c r="D2642" s="98">
        <v>1046.0330999999999</v>
      </c>
    </row>
    <row r="2643" spans="1:4" x14ac:dyDescent="0.35">
      <c r="A2643" t="s">
        <v>50826</v>
      </c>
      <c r="B2643" t="s">
        <v>51562</v>
      </c>
      <c r="C2643" s="96" t="s">
        <v>52503</v>
      </c>
      <c r="D2643" s="98">
        <v>793.7299999999999</v>
      </c>
    </row>
    <row r="2644" spans="1:4" x14ac:dyDescent="0.35">
      <c r="A2644" t="s">
        <v>50827</v>
      </c>
      <c r="B2644" t="s">
        <v>51563</v>
      </c>
      <c r="C2644" s="96" t="s">
        <v>52503</v>
      </c>
      <c r="D2644" s="98">
        <v>793.7299999999999</v>
      </c>
    </row>
    <row r="2645" spans="1:4" x14ac:dyDescent="0.35">
      <c r="A2645" t="s">
        <v>50828</v>
      </c>
      <c r="B2645" t="s">
        <v>51564</v>
      </c>
      <c r="C2645" s="96" t="s">
        <v>52503</v>
      </c>
      <c r="D2645" s="98">
        <v>823.83699999999988</v>
      </c>
    </row>
    <row r="2646" spans="1:4" x14ac:dyDescent="0.35">
      <c r="A2646" t="s">
        <v>50829</v>
      </c>
      <c r="B2646" t="s">
        <v>51565</v>
      </c>
      <c r="C2646" s="96" t="s">
        <v>52503</v>
      </c>
      <c r="D2646" s="98">
        <v>823.83699999999988</v>
      </c>
    </row>
    <row r="2647" spans="1:4" x14ac:dyDescent="0.35">
      <c r="A2647" t="s">
        <v>50830</v>
      </c>
      <c r="B2647" t="s">
        <v>51566</v>
      </c>
      <c r="C2647" s="96" t="s">
        <v>52503</v>
      </c>
      <c r="D2647" s="98">
        <v>871.58960000000002</v>
      </c>
    </row>
    <row r="2648" spans="1:4" x14ac:dyDescent="0.35">
      <c r="A2648" t="s">
        <v>50831</v>
      </c>
      <c r="B2648" t="s">
        <v>51567</v>
      </c>
      <c r="C2648" s="96" t="s">
        <v>52503</v>
      </c>
      <c r="D2648" s="98">
        <v>871.58960000000002</v>
      </c>
    </row>
    <row r="2649" spans="1:4" x14ac:dyDescent="0.35">
      <c r="A2649" t="s">
        <v>14043</v>
      </c>
      <c r="B2649" t="s">
        <v>14044</v>
      </c>
      <c r="C2649" s="96" t="s">
        <v>52503</v>
      </c>
      <c r="D2649" s="98">
        <v>1495.2553</v>
      </c>
    </row>
    <row r="2650" spans="1:4" x14ac:dyDescent="0.35">
      <c r="A2650" t="s">
        <v>51326</v>
      </c>
      <c r="B2650" t="s">
        <v>52313</v>
      </c>
      <c r="C2650" s="96" t="s">
        <v>52503</v>
      </c>
      <c r="D2650" s="98">
        <v>3344.2114999999999</v>
      </c>
    </row>
    <row r="2651" spans="1:4" x14ac:dyDescent="0.35">
      <c r="A2651" t="s">
        <v>51327</v>
      </c>
      <c r="B2651" t="s">
        <v>52314</v>
      </c>
      <c r="C2651" s="96" t="s">
        <v>52503</v>
      </c>
      <c r="D2651" s="98">
        <v>1631.0427</v>
      </c>
    </row>
    <row r="2652" spans="1:4" x14ac:dyDescent="0.35">
      <c r="A2652" t="s">
        <v>14053</v>
      </c>
      <c r="B2652" t="s">
        <v>51687</v>
      </c>
      <c r="C2652" s="96" t="s">
        <v>52503</v>
      </c>
      <c r="D2652" s="98">
        <v>361.78309999999999</v>
      </c>
    </row>
    <row r="2653" spans="1:4" x14ac:dyDescent="0.35">
      <c r="A2653" t="s">
        <v>13909</v>
      </c>
      <c r="B2653" t="s">
        <v>51688</v>
      </c>
      <c r="C2653" s="96" t="s">
        <v>52503</v>
      </c>
      <c r="D2653" s="98">
        <v>232.24249999999998</v>
      </c>
    </row>
    <row r="2654" spans="1:4" x14ac:dyDescent="0.35">
      <c r="A2654" t="s">
        <v>13740</v>
      </c>
      <c r="B2654" t="s">
        <v>51526</v>
      </c>
      <c r="C2654" s="96" t="s">
        <v>52503</v>
      </c>
      <c r="D2654" s="98">
        <v>55.577200000000005</v>
      </c>
    </row>
    <row r="2655" spans="1:4" x14ac:dyDescent="0.35">
      <c r="A2655" t="s">
        <v>14204</v>
      </c>
      <c r="B2655" t="s">
        <v>51689</v>
      </c>
      <c r="C2655" s="96" t="s">
        <v>52503</v>
      </c>
      <c r="D2655" s="98">
        <v>104.97200000000001</v>
      </c>
    </row>
    <row r="2656" spans="1:4" x14ac:dyDescent="0.35">
      <c r="A2656" t="s">
        <v>13777</v>
      </c>
      <c r="B2656" t="s">
        <v>52242</v>
      </c>
      <c r="C2656" s="96" t="s">
        <v>52503</v>
      </c>
      <c r="D2656" s="98">
        <v>38.801000000000002</v>
      </c>
    </row>
    <row r="2657" spans="1:4" x14ac:dyDescent="0.35">
      <c r="A2657" t="s">
        <v>22733</v>
      </c>
      <c r="B2657" t="s">
        <v>51706</v>
      </c>
      <c r="C2657" s="96" t="s">
        <v>52503</v>
      </c>
      <c r="D2657" s="98">
        <v>50.3125</v>
      </c>
    </row>
    <row r="2658" spans="1:4" x14ac:dyDescent="0.35">
      <c r="A2658" t="s">
        <v>13772</v>
      </c>
      <c r="B2658" t="s">
        <v>51527</v>
      </c>
      <c r="C2658" s="96" t="s">
        <v>52503</v>
      </c>
      <c r="D2658" s="98">
        <v>38.994199999999992</v>
      </c>
    </row>
    <row r="2659" spans="1:4" x14ac:dyDescent="0.35">
      <c r="A2659" t="s">
        <v>13774</v>
      </c>
      <c r="B2659" t="s">
        <v>51528</v>
      </c>
      <c r="C2659" s="96" t="s">
        <v>52503</v>
      </c>
      <c r="D2659" s="98">
        <v>38.994199999999992</v>
      </c>
    </row>
    <row r="2660" spans="1:4" x14ac:dyDescent="0.35">
      <c r="A2660" t="s">
        <v>14070</v>
      </c>
      <c r="B2660" t="s">
        <v>51690</v>
      </c>
      <c r="C2660" s="96" t="s">
        <v>52503</v>
      </c>
      <c r="D2660" s="98">
        <v>103.70009999999999</v>
      </c>
    </row>
    <row r="2661" spans="1:4" x14ac:dyDescent="0.35">
      <c r="A2661" t="s">
        <v>14196</v>
      </c>
      <c r="B2661" t="s">
        <v>51691</v>
      </c>
      <c r="C2661" s="96" t="s">
        <v>52503</v>
      </c>
      <c r="D2661" s="98">
        <v>184.69919999999996</v>
      </c>
    </row>
    <row r="2662" spans="1:4" x14ac:dyDescent="0.35">
      <c r="A2662" t="s">
        <v>14151</v>
      </c>
      <c r="B2662" t="s">
        <v>52245</v>
      </c>
      <c r="C2662" s="96" t="s">
        <v>52503</v>
      </c>
      <c r="D2662" s="98">
        <v>55.303499999999993</v>
      </c>
    </row>
    <row r="2663" spans="1:4" x14ac:dyDescent="0.35">
      <c r="A2663" t="s">
        <v>13794</v>
      </c>
      <c r="B2663" t="s">
        <v>51519</v>
      </c>
      <c r="C2663" s="96" t="s">
        <v>52503</v>
      </c>
      <c r="D2663" s="98">
        <v>137.47789999999998</v>
      </c>
    </row>
    <row r="2664" spans="1:4" x14ac:dyDescent="0.35">
      <c r="A2664" t="s">
        <v>51328</v>
      </c>
      <c r="B2664" t="s">
        <v>52315</v>
      </c>
      <c r="C2664" s="96" t="s">
        <v>52503</v>
      </c>
      <c r="D2664" s="98">
        <v>3500.1561000000002</v>
      </c>
    </row>
    <row r="2665" spans="1:4" x14ac:dyDescent="0.35">
      <c r="A2665" t="s">
        <v>51329</v>
      </c>
      <c r="B2665" t="s">
        <v>52316</v>
      </c>
      <c r="C2665" s="96" t="s">
        <v>52503</v>
      </c>
      <c r="D2665" s="98">
        <v>1652.5201</v>
      </c>
    </row>
    <row r="2666" spans="1:4" x14ac:dyDescent="0.35">
      <c r="A2666" t="s">
        <v>51291</v>
      </c>
      <c r="B2666" t="s">
        <v>52270</v>
      </c>
      <c r="C2666" s="96" t="s">
        <v>52503</v>
      </c>
      <c r="D2666" s="98">
        <v>6886.5012999999999</v>
      </c>
    </row>
    <row r="2667" spans="1:4" x14ac:dyDescent="0.35">
      <c r="A2667" t="s">
        <v>51292</v>
      </c>
      <c r="B2667" t="s">
        <v>52271</v>
      </c>
      <c r="C2667" s="96" t="s">
        <v>52503</v>
      </c>
      <c r="D2667" s="98">
        <v>388.46079999999995</v>
      </c>
    </row>
    <row r="2668" spans="1:4" x14ac:dyDescent="0.35">
      <c r="A2668" t="s">
        <v>51293</v>
      </c>
      <c r="B2668" t="s">
        <v>52272</v>
      </c>
      <c r="C2668" s="96" t="s">
        <v>52503</v>
      </c>
      <c r="D2668" s="98">
        <v>388.46079999999995</v>
      </c>
    </row>
    <row r="2669" spans="1:4" x14ac:dyDescent="0.35">
      <c r="A2669" t="s">
        <v>51274</v>
      </c>
      <c r="B2669" t="s">
        <v>52250</v>
      </c>
      <c r="C2669" s="96" t="s">
        <v>52503</v>
      </c>
      <c r="D2669" s="98">
        <v>98.274399999999986</v>
      </c>
    </row>
    <row r="2670" spans="1:4" x14ac:dyDescent="0.35">
      <c r="A2670" t="s">
        <v>14149</v>
      </c>
      <c r="B2670" t="s">
        <v>51511</v>
      </c>
      <c r="C2670" s="96" t="s">
        <v>52503</v>
      </c>
      <c r="D2670" s="98">
        <v>14.795899999999998</v>
      </c>
    </row>
    <row r="2671" spans="1:4" x14ac:dyDescent="0.35">
      <c r="A2671" t="s">
        <v>13847</v>
      </c>
      <c r="B2671" t="s">
        <v>51513</v>
      </c>
      <c r="C2671" s="96" t="s">
        <v>52503</v>
      </c>
      <c r="D2671" s="98">
        <v>102.36379999999998</v>
      </c>
    </row>
    <row r="2672" spans="1:4" x14ac:dyDescent="0.35">
      <c r="A2672" t="s">
        <v>51330</v>
      </c>
      <c r="B2672" t="s">
        <v>52317</v>
      </c>
      <c r="C2672" s="96" t="s">
        <v>52503</v>
      </c>
      <c r="D2672" s="98">
        <v>511.30379999999997</v>
      </c>
    </row>
    <row r="2673" spans="1:4" x14ac:dyDescent="0.35">
      <c r="A2673" t="s">
        <v>51331</v>
      </c>
      <c r="B2673" t="s">
        <v>52318</v>
      </c>
      <c r="C2673" s="96" t="s">
        <v>52503</v>
      </c>
      <c r="D2673" s="98">
        <v>371.55579999999998</v>
      </c>
    </row>
    <row r="2674" spans="1:4" x14ac:dyDescent="0.35">
      <c r="A2674" t="s">
        <v>13839</v>
      </c>
      <c r="B2674" t="s">
        <v>13840</v>
      </c>
      <c r="C2674" s="96" t="s">
        <v>52503</v>
      </c>
      <c r="D2674" s="98">
        <v>287.35279999999995</v>
      </c>
    </row>
    <row r="2675" spans="1:4" x14ac:dyDescent="0.35">
      <c r="A2675" t="s">
        <v>51332</v>
      </c>
      <c r="B2675" t="s">
        <v>52319</v>
      </c>
      <c r="C2675" s="96" t="s">
        <v>52503</v>
      </c>
      <c r="D2675" s="98">
        <v>1218.1420999999998</v>
      </c>
    </row>
    <row r="2676" spans="1:4" x14ac:dyDescent="0.35">
      <c r="A2676" t="s">
        <v>14012</v>
      </c>
      <c r="B2676" t="s">
        <v>52320</v>
      </c>
      <c r="C2676" s="96" t="s">
        <v>52503</v>
      </c>
      <c r="D2676" s="98">
        <v>1217.0150999999998</v>
      </c>
    </row>
    <row r="2677" spans="1:4" x14ac:dyDescent="0.35">
      <c r="A2677" t="s">
        <v>51333</v>
      </c>
      <c r="B2677" t="s">
        <v>52321</v>
      </c>
      <c r="C2677" s="96" t="s">
        <v>52503</v>
      </c>
      <c r="D2677" s="98">
        <v>1218.0454999999997</v>
      </c>
    </row>
    <row r="2678" spans="1:4" x14ac:dyDescent="0.35">
      <c r="A2678" t="s">
        <v>13822</v>
      </c>
      <c r="B2678" t="s">
        <v>13823</v>
      </c>
      <c r="C2678" s="96" t="s">
        <v>52503</v>
      </c>
      <c r="D2678" s="98">
        <v>765.74819999999988</v>
      </c>
    </row>
    <row r="2679" spans="1:4" x14ac:dyDescent="0.35">
      <c r="A2679" t="s">
        <v>51334</v>
      </c>
      <c r="B2679" t="s">
        <v>52322</v>
      </c>
      <c r="C2679" s="96" t="s">
        <v>52503</v>
      </c>
      <c r="D2679" s="98">
        <v>517.98529999999994</v>
      </c>
    </row>
    <row r="2680" spans="1:4" x14ac:dyDescent="0.35">
      <c r="A2680" t="s">
        <v>51335</v>
      </c>
      <c r="B2680" t="s">
        <v>52323</v>
      </c>
      <c r="C2680" s="96" t="s">
        <v>52503</v>
      </c>
      <c r="D2680" s="98">
        <v>439.14359999999999</v>
      </c>
    </row>
    <row r="2681" spans="1:4" x14ac:dyDescent="0.35">
      <c r="A2681" t="s">
        <v>14000</v>
      </c>
      <c r="B2681" t="s">
        <v>52324</v>
      </c>
      <c r="C2681" s="96" t="s">
        <v>52503</v>
      </c>
      <c r="D2681" s="98">
        <v>372.28029999999995</v>
      </c>
    </row>
    <row r="2682" spans="1:4" x14ac:dyDescent="0.35">
      <c r="A2682" t="s">
        <v>14153</v>
      </c>
      <c r="B2682" t="s">
        <v>51487</v>
      </c>
      <c r="C2682" s="96" t="s">
        <v>52503</v>
      </c>
      <c r="D2682" s="98">
        <v>16.2288</v>
      </c>
    </row>
    <row r="2683" spans="1:4" x14ac:dyDescent="0.35">
      <c r="A2683" t="s">
        <v>50814</v>
      </c>
      <c r="B2683" t="s">
        <v>51507</v>
      </c>
      <c r="C2683" s="96" t="s">
        <v>52503</v>
      </c>
      <c r="D2683" s="98">
        <v>495.79949999999991</v>
      </c>
    </row>
    <row r="2684" spans="1:4" x14ac:dyDescent="0.35">
      <c r="A2684" t="s">
        <v>13691</v>
      </c>
      <c r="B2684" t="s">
        <v>51516</v>
      </c>
      <c r="C2684" s="96" t="s">
        <v>52503</v>
      </c>
      <c r="D2684" s="98">
        <v>1078.1043</v>
      </c>
    </row>
    <row r="2685" spans="1:4" x14ac:dyDescent="0.35">
      <c r="A2685" t="s">
        <v>51336</v>
      </c>
      <c r="B2685" t="s">
        <v>52325</v>
      </c>
      <c r="C2685" s="96" t="s">
        <v>52503</v>
      </c>
      <c r="D2685" s="98">
        <v>706.35529999999994</v>
      </c>
    </row>
    <row r="2686" spans="1:4" x14ac:dyDescent="0.35">
      <c r="A2686" t="s">
        <v>13920</v>
      </c>
      <c r="B2686" t="s">
        <v>13921</v>
      </c>
      <c r="C2686" s="96" t="s">
        <v>52503</v>
      </c>
      <c r="D2686" s="98">
        <v>706.35529999999994</v>
      </c>
    </row>
    <row r="2687" spans="1:4" x14ac:dyDescent="0.35">
      <c r="A2687" t="s">
        <v>51337</v>
      </c>
      <c r="B2687" t="s">
        <v>52326</v>
      </c>
      <c r="C2687" s="96" t="s">
        <v>52503</v>
      </c>
      <c r="D2687" s="98">
        <v>30.396799999999999</v>
      </c>
    </row>
    <row r="2688" spans="1:4" x14ac:dyDescent="0.35">
      <c r="A2688" t="s">
        <v>51338</v>
      </c>
      <c r="B2688" t="s">
        <v>52327</v>
      </c>
      <c r="C2688" s="96" t="s">
        <v>52503</v>
      </c>
      <c r="D2688" s="98">
        <v>317.81400000000002</v>
      </c>
    </row>
    <row r="2689" spans="1:4" x14ac:dyDescent="0.35">
      <c r="A2689" t="s">
        <v>51339</v>
      </c>
      <c r="B2689" t="s">
        <v>52328</v>
      </c>
      <c r="C2689" s="96" t="s">
        <v>52503</v>
      </c>
      <c r="D2689" s="98">
        <v>285.34029999999996</v>
      </c>
    </row>
    <row r="2690" spans="1:4" x14ac:dyDescent="0.35">
      <c r="A2690" t="s">
        <v>51340</v>
      </c>
      <c r="B2690" t="s">
        <v>51624</v>
      </c>
      <c r="C2690" s="96" t="s">
        <v>52503</v>
      </c>
      <c r="D2690" s="98">
        <v>1791.5918999999999</v>
      </c>
    </row>
    <row r="2691" spans="1:4" x14ac:dyDescent="0.35">
      <c r="A2691" t="s">
        <v>51341</v>
      </c>
      <c r="B2691" t="s">
        <v>52329</v>
      </c>
      <c r="C2691" s="96" t="s">
        <v>52503</v>
      </c>
      <c r="D2691" s="98">
        <v>1745.7551999999998</v>
      </c>
    </row>
    <row r="2692" spans="1:4" x14ac:dyDescent="0.35">
      <c r="A2692" t="s">
        <v>51342</v>
      </c>
      <c r="B2692" t="s">
        <v>52330</v>
      </c>
      <c r="C2692" s="96" t="s">
        <v>52503</v>
      </c>
      <c r="D2692" s="98">
        <v>2211.8179999999998</v>
      </c>
    </row>
    <row r="2693" spans="1:4" x14ac:dyDescent="0.35">
      <c r="A2693" t="s">
        <v>51343</v>
      </c>
      <c r="B2693" t="s">
        <v>52331</v>
      </c>
      <c r="C2693" s="96" t="s">
        <v>52503</v>
      </c>
      <c r="D2693" s="98">
        <v>2454.6059999999998</v>
      </c>
    </row>
    <row r="2694" spans="1:4" x14ac:dyDescent="0.35">
      <c r="A2694" t="s">
        <v>51344</v>
      </c>
      <c r="B2694" t="s">
        <v>52332</v>
      </c>
      <c r="C2694" s="96" t="s">
        <v>52503</v>
      </c>
      <c r="D2694" s="98">
        <v>1439.0501999999999</v>
      </c>
    </row>
    <row r="2695" spans="1:4" x14ac:dyDescent="0.35">
      <c r="A2695" t="s">
        <v>51345</v>
      </c>
      <c r="B2695" t="s">
        <v>52333</v>
      </c>
      <c r="C2695" s="96" t="s">
        <v>52503</v>
      </c>
      <c r="D2695" s="98">
        <v>3730.2894999999994</v>
      </c>
    </row>
    <row r="2696" spans="1:4" x14ac:dyDescent="0.35">
      <c r="A2696" t="s">
        <v>51346</v>
      </c>
      <c r="B2696" t="s">
        <v>52334</v>
      </c>
      <c r="C2696" s="96" t="s">
        <v>52503</v>
      </c>
      <c r="D2696" s="98">
        <v>3730.2894999999994</v>
      </c>
    </row>
    <row r="2697" spans="1:4" x14ac:dyDescent="0.35">
      <c r="A2697" t="s">
        <v>51347</v>
      </c>
      <c r="B2697" t="s">
        <v>52335</v>
      </c>
      <c r="C2697" s="96" t="s">
        <v>52503</v>
      </c>
      <c r="D2697" s="98">
        <v>2045.6176999999998</v>
      </c>
    </row>
    <row r="2698" spans="1:4" x14ac:dyDescent="0.35">
      <c r="A2698" t="s">
        <v>51348</v>
      </c>
      <c r="B2698" t="s">
        <v>52336</v>
      </c>
      <c r="C2698" s="96" t="s">
        <v>52503</v>
      </c>
      <c r="D2698" s="98">
        <v>3845.6942999999997</v>
      </c>
    </row>
    <row r="2699" spans="1:4" x14ac:dyDescent="0.35">
      <c r="A2699" t="s">
        <v>51349</v>
      </c>
      <c r="B2699" t="s">
        <v>52337</v>
      </c>
      <c r="C2699" s="96" t="s">
        <v>52503</v>
      </c>
      <c r="D2699" s="98">
        <v>3845.6942999999997</v>
      </c>
    </row>
    <row r="2700" spans="1:4" x14ac:dyDescent="0.35">
      <c r="A2700" t="s">
        <v>51350</v>
      </c>
      <c r="B2700" t="s">
        <v>52338</v>
      </c>
      <c r="C2700" s="96" t="s">
        <v>52503</v>
      </c>
      <c r="D2700" s="98">
        <v>4262.1530000000002</v>
      </c>
    </row>
    <row r="2701" spans="1:4" x14ac:dyDescent="0.35">
      <c r="A2701" t="s">
        <v>51351</v>
      </c>
      <c r="B2701" t="s">
        <v>52339</v>
      </c>
      <c r="C2701" s="96" t="s">
        <v>52503</v>
      </c>
      <c r="D2701" s="98">
        <v>6441.61</v>
      </c>
    </row>
    <row r="2702" spans="1:4" x14ac:dyDescent="0.35">
      <c r="A2702" t="s">
        <v>51352</v>
      </c>
      <c r="B2702" t="s">
        <v>52340</v>
      </c>
      <c r="C2702" s="96" t="s">
        <v>52503</v>
      </c>
      <c r="D2702" s="98">
        <v>6441.61</v>
      </c>
    </row>
    <row r="2703" spans="1:4" x14ac:dyDescent="0.35">
      <c r="A2703" t="s">
        <v>51353</v>
      </c>
      <c r="B2703" t="s">
        <v>52339</v>
      </c>
      <c r="C2703" s="96" t="s">
        <v>52503</v>
      </c>
      <c r="D2703" s="98">
        <v>6399.089899999999</v>
      </c>
    </row>
    <row r="2704" spans="1:4" x14ac:dyDescent="0.35">
      <c r="A2704" t="s">
        <v>51354</v>
      </c>
      <c r="B2704" t="s">
        <v>52341</v>
      </c>
      <c r="C2704" s="96" t="s">
        <v>52503</v>
      </c>
      <c r="D2704" s="98">
        <v>6399.089899999999</v>
      </c>
    </row>
    <row r="2705" spans="1:4" x14ac:dyDescent="0.35">
      <c r="A2705" t="s">
        <v>51355</v>
      </c>
      <c r="B2705" t="s">
        <v>52342</v>
      </c>
      <c r="C2705" s="96" t="s">
        <v>52503</v>
      </c>
      <c r="D2705" s="98">
        <v>2271.0820999999996</v>
      </c>
    </row>
    <row r="2706" spans="1:4" x14ac:dyDescent="0.35">
      <c r="A2706" t="s">
        <v>51356</v>
      </c>
      <c r="B2706" t="s">
        <v>52343</v>
      </c>
      <c r="C2706" s="96" t="s">
        <v>52503</v>
      </c>
      <c r="D2706" s="98">
        <v>2045.6176999999998</v>
      </c>
    </row>
    <row r="2707" spans="1:4" x14ac:dyDescent="0.35">
      <c r="A2707" t="s">
        <v>51357</v>
      </c>
      <c r="B2707" t="s">
        <v>52344</v>
      </c>
      <c r="C2707" s="96" t="s">
        <v>52503</v>
      </c>
      <c r="D2707" s="98">
        <v>2271.0820999999996</v>
      </c>
    </row>
    <row r="2708" spans="1:4" x14ac:dyDescent="0.35">
      <c r="A2708" t="s">
        <v>51358</v>
      </c>
      <c r="B2708" t="s">
        <v>52345</v>
      </c>
      <c r="C2708" s="96" t="s">
        <v>52503</v>
      </c>
      <c r="D2708" s="98">
        <v>3049.1628999999998</v>
      </c>
    </row>
    <row r="2709" spans="1:4" x14ac:dyDescent="0.35">
      <c r="A2709" t="s">
        <v>51359</v>
      </c>
      <c r="B2709" t="s">
        <v>52346</v>
      </c>
      <c r="C2709" s="96" t="s">
        <v>52503</v>
      </c>
      <c r="D2709" s="98">
        <v>3049.1628999999998</v>
      </c>
    </row>
    <row r="2710" spans="1:4" x14ac:dyDescent="0.35">
      <c r="A2710" t="s">
        <v>51360</v>
      </c>
      <c r="B2710" t="s">
        <v>52347</v>
      </c>
      <c r="C2710" s="96" t="s">
        <v>52503</v>
      </c>
      <c r="D2710" s="98">
        <v>2805.1351999999997</v>
      </c>
    </row>
    <row r="2711" spans="1:4" x14ac:dyDescent="0.35">
      <c r="A2711" t="s">
        <v>51361</v>
      </c>
      <c r="B2711" t="s">
        <v>52348</v>
      </c>
      <c r="C2711" s="96" t="s">
        <v>52503</v>
      </c>
      <c r="D2711" s="98">
        <v>2805.1351999999997</v>
      </c>
    </row>
    <row r="2712" spans="1:4" x14ac:dyDescent="0.35">
      <c r="A2712" t="s">
        <v>51362</v>
      </c>
      <c r="B2712" t="s">
        <v>52349</v>
      </c>
      <c r="C2712" s="96" t="s">
        <v>52503</v>
      </c>
      <c r="D2712" s="98">
        <v>2932.9692</v>
      </c>
    </row>
    <row r="2713" spans="1:4" x14ac:dyDescent="0.35">
      <c r="A2713" t="s">
        <v>51363</v>
      </c>
      <c r="B2713" t="s">
        <v>52350</v>
      </c>
      <c r="C2713" s="96" t="s">
        <v>52503</v>
      </c>
      <c r="D2713" s="98">
        <v>1352.2389999999998</v>
      </c>
    </row>
    <row r="2714" spans="1:4" x14ac:dyDescent="0.35">
      <c r="A2714" t="s">
        <v>51364</v>
      </c>
      <c r="B2714" t="s">
        <v>52351</v>
      </c>
      <c r="C2714" s="96" t="s">
        <v>52503</v>
      </c>
      <c r="D2714" s="98">
        <v>1271.6745999999998</v>
      </c>
    </row>
    <row r="2715" spans="1:4" x14ac:dyDescent="0.35">
      <c r="A2715" t="s">
        <v>51365</v>
      </c>
      <c r="B2715" t="s">
        <v>52352</v>
      </c>
      <c r="C2715" s="96" t="s">
        <v>52503</v>
      </c>
      <c r="D2715" s="98">
        <v>4262.1530000000002</v>
      </c>
    </row>
    <row r="2716" spans="1:4" x14ac:dyDescent="0.35">
      <c r="A2716" t="s">
        <v>51366</v>
      </c>
      <c r="B2716" t="s">
        <v>52353</v>
      </c>
      <c r="C2716" s="96" t="s">
        <v>52503</v>
      </c>
      <c r="D2716" s="98">
        <v>2844.7572999999998</v>
      </c>
    </row>
    <row r="2717" spans="1:4" x14ac:dyDescent="0.35">
      <c r="A2717" t="s">
        <v>51367</v>
      </c>
      <c r="B2717" t="s">
        <v>52354</v>
      </c>
      <c r="C2717" s="96" t="s">
        <v>52503</v>
      </c>
      <c r="D2717" s="98">
        <v>546.53059999999994</v>
      </c>
    </row>
    <row r="2718" spans="1:4" x14ac:dyDescent="0.35">
      <c r="A2718" t="s">
        <v>51368</v>
      </c>
      <c r="B2718" t="s">
        <v>52355</v>
      </c>
      <c r="C2718" s="96" t="s">
        <v>52503</v>
      </c>
      <c r="D2718" s="98">
        <v>1439.0501999999999</v>
      </c>
    </row>
    <row r="2719" spans="1:4" x14ac:dyDescent="0.35">
      <c r="A2719" t="s">
        <v>51369</v>
      </c>
      <c r="B2719" t="s">
        <v>52356</v>
      </c>
      <c r="C2719" s="96" t="s">
        <v>52503</v>
      </c>
      <c r="D2719" s="98">
        <v>289.38139999999999</v>
      </c>
    </row>
    <row r="2720" spans="1:4" x14ac:dyDescent="0.35">
      <c r="A2720" t="s">
        <v>51370</v>
      </c>
      <c r="B2720" t="s">
        <v>52357</v>
      </c>
      <c r="C2720" s="96" t="s">
        <v>52503</v>
      </c>
      <c r="D2720" s="98">
        <v>4254.8274999999994</v>
      </c>
    </row>
    <row r="2721" spans="1:4" x14ac:dyDescent="0.35">
      <c r="A2721" t="s">
        <v>51371</v>
      </c>
      <c r="B2721" t="s">
        <v>52358</v>
      </c>
      <c r="C2721" s="96" t="s">
        <v>52503</v>
      </c>
      <c r="D2721" s="98">
        <v>4587.9847999999993</v>
      </c>
    </row>
    <row r="2722" spans="1:4" x14ac:dyDescent="0.35">
      <c r="A2722" t="s">
        <v>51372</v>
      </c>
      <c r="B2722" t="s">
        <v>52359</v>
      </c>
      <c r="C2722" s="96" t="s">
        <v>52503</v>
      </c>
      <c r="D2722" s="98">
        <v>3730.2894999999994</v>
      </c>
    </row>
    <row r="2723" spans="1:4" x14ac:dyDescent="0.35">
      <c r="A2723" t="s">
        <v>51373</v>
      </c>
      <c r="B2723" t="s">
        <v>52360</v>
      </c>
      <c r="C2723" s="96" t="s">
        <v>52503</v>
      </c>
      <c r="D2723" s="98">
        <v>4175.1485999999995</v>
      </c>
    </row>
    <row r="2724" spans="1:4" x14ac:dyDescent="0.35">
      <c r="A2724" t="s">
        <v>51374</v>
      </c>
      <c r="B2724" t="s">
        <v>52361</v>
      </c>
      <c r="C2724" s="96" t="s">
        <v>52503</v>
      </c>
      <c r="D2724" s="98">
        <v>4061.7080000000001</v>
      </c>
    </row>
    <row r="2725" spans="1:4" x14ac:dyDescent="0.35">
      <c r="A2725" t="s">
        <v>51375</v>
      </c>
      <c r="B2725" t="s">
        <v>52362</v>
      </c>
      <c r="C2725" s="96" t="s">
        <v>52503</v>
      </c>
      <c r="D2725" s="98">
        <v>4099.8971999999994</v>
      </c>
    </row>
    <row r="2726" spans="1:4" x14ac:dyDescent="0.35">
      <c r="A2726" t="s">
        <v>51376</v>
      </c>
      <c r="B2726" t="s">
        <v>52363</v>
      </c>
      <c r="C2726" s="96" t="s">
        <v>52503</v>
      </c>
      <c r="D2726" s="98">
        <v>4099.8971999999994</v>
      </c>
    </row>
    <row r="2727" spans="1:4" x14ac:dyDescent="0.35">
      <c r="A2727" t="s">
        <v>51377</v>
      </c>
      <c r="B2727" t="s">
        <v>52364</v>
      </c>
      <c r="C2727" s="96" t="s">
        <v>52503</v>
      </c>
      <c r="D2727" s="98">
        <v>4143.7052999999996</v>
      </c>
    </row>
    <row r="2728" spans="1:4" x14ac:dyDescent="0.35">
      <c r="A2728" t="s">
        <v>51378</v>
      </c>
      <c r="B2728" t="s">
        <v>52365</v>
      </c>
      <c r="C2728" s="96" t="s">
        <v>52503</v>
      </c>
      <c r="D2728" s="98">
        <v>2491.1851999999994</v>
      </c>
    </row>
    <row r="2729" spans="1:4" x14ac:dyDescent="0.35">
      <c r="A2729" t="s">
        <v>51379</v>
      </c>
      <c r="B2729" t="s">
        <v>52366</v>
      </c>
      <c r="C2729" s="96" t="s">
        <v>52503</v>
      </c>
      <c r="D2729" s="98">
        <v>2729.6745000000001</v>
      </c>
    </row>
    <row r="2730" spans="1:4" x14ac:dyDescent="0.35">
      <c r="A2730" t="s">
        <v>51380</v>
      </c>
      <c r="B2730" t="s">
        <v>52367</v>
      </c>
      <c r="C2730" s="96" t="s">
        <v>52503</v>
      </c>
      <c r="D2730" s="98">
        <v>2197.4567999999999</v>
      </c>
    </row>
    <row r="2731" spans="1:4" x14ac:dyDescent="0.35">
      <c r="A2731" t="s">
        <v>51381</v>
      </c>
      <c r="B2731" t="s">
        <v>52368</v>
      </c>
      <c r="C2731" s="96" t="s">
        <v>52503</v>
      </c>
      <c r="D2731" s="98">
        <v>3644.5891999999994</v>
      </c>
    </row>
    <row r="2732" spans="1:4" x14ac:dyDescent="0.35">
      <c r="A2732" t="s">
        <v>51382</v>
      </c>
      <c r="B2732" t="s">
        <v>52369</v>
      </c>
      <c r="C2732" s="96" t="s">
        <v>52503</v>
      </c>
      <c r="D2732" s="98">
        <v>3016.9951000000001</v>
      </c>
    </row>
    <row r="2733" spans="1:4" x14ac:dyDescent="0.35">
      <c r="A2733" t="s">
        <v>51383</v>
      </c>
      <c r="B2733" t="s">
        <v>52370</v>
      </c>
      <c r="C2733" s="96" t="s">
        <v>52503</v>
      </c>
      <c r="D2733" s="98">
        <v>2483.3444999999997</v>
      </c>
    </row>
    <row r="2734" spans="1:4" x14ac:dyDescent="0.35">
      <c r="A2734" t="s">
        <v>51384</v>
      </c>
      <c r="B2734" t="s">
        <v>52371</v>
      </c>
      <c r="C2734" s="96" t="s">
        <v>52503</v>
      </c>
      <c r="D2734" s="98">
        <v>2593.3718999999996</v>
      </c>
    </row>
    <row r="2735" spans="1:4" x14ac:dyDescent="0.35">
      <c r="A2735" t="s">
        <v>51385</v>
      </c>
      <c r="B2735" t="s">
        <v>52372</v>
      </c>
      <c r="C2735" s="96" t="s">
        <v>52503</v>
      </c>
      <c r="D2735" s="98">
        <v>2961.0958999999998</v>
      </c>
    </row>
    <row r="2736" spans="1:4" x14ac:dyDescent="0.35">
      <c r="A2736" t="s">
        <v>51386</v>
      </c>
      <c r="B2736" t="s">
        <v>52373</v>
      </c>
      <c r="C2736" s="96" t="s">
        <v>52503</v>
      </c>
      <c r="D2736" s="98">
        <v>2651.1226000000001</v>
      </c>
    </row>
    <row r="2737" spans="1:4" x14ac:dyDescent="0.35">
      <c r="A2737" t="s">
        <v>51387</v>
      </c>
      <c r="B2737" t="s">
        <v>52374</v>
      </c>
      <c r="C2737" s="96" t="s">
        <v>52503</v>
      </c>
      <c r="D2737" s="98">
        <v>1970.7687999999998</v>
      </c>
    </row>
    <row r="2738" spans="1:4" x14ac:dyDescent="0.35">
      <c r="A2738" t="s">
        <v>51388</v>
      </c>
      <c r="B2738" t="s">
        <v>52375</v>
      </c>
      <c r="C2738" s="96" t="s">
        <v>52503</v>
      </c>
      <c r="D2738" s="98">
        <v>2608.9566999999997</v>
      </c>
    </row>
    <row r="2739" spans="1:4" x14ac:dyDescent="0.35">
      <c r="A2739" t="s">
        <v>51389</v>
      </c>
      <c r="B2739" t="s">
        <v>52376</v>
      </c>
      <c r="C2739" s="96" t="s">
        <v>52503</v>
      </c>
      <c r="D2739" s="98">
        <v>2372.6409000000003</v>
      </c>
    </row>
    <row r="2740" spans="1:4" x14ac:dyDescent="0.35">
      <c r="A2740" t="s">
        <v>51390</v>
      </c>
      <c r="B2740" t="s">
        <v>52377</v>
      </c>
      <c r="C2740" s="96" t="s">
        <v>52503</v>
      </c>
      <c r="D2740" s="98">
        <v>2252.8246999999997</v>
      </c>
    </row>
    <row r="2741" spans="1:4" x14ac:dyDescent="0.35">
      <c r="A2741" t="s">
        <v>51391</v>
      </c>
      <c r="B2741" t="s">
        <v>52378</v>
      </c>
      <c r="C2741" s="96" t="s">
        <v>52503</v>
      </c>
      <c r="D2741" s="98">
        <v>2252.8246999999997</v>
      </c>
    </row>
    <row r="2742" spans="1:4" x14ac:dyDescent="0.35">
      <c r="A2742" t="s">
        <v>51392</v>
      </c>
      <c r="B2742" t="s">
        <v>52379</v>
      </c>
      <c r="C2742" s="96" t="s">
        <v>52503</v>
      </c>
      <c r="D2742" s="98">
        <v>2408.8498</v>
      </c>
    </row>
    <row r="2743" spans="1:4" x14ac:dyDescent="0.35">
      <c r="A2743" t="s">
        <v>51393</v>
      </c>
      <c r="B2743" t="s">
        <v>52380</v>
      </c>
      <c r="C2743" s="96" t="s">
        <v>52503</v>
      </c>
      <c r="D2743" s="98">
        <v>2231.0252999999998</v>
      </c>
    </row>
    <row r="2744" spans="1:4" x14ac:dyDescent="0.35">
      <c r="A2744" t="s">
        <v>51394</v>
      </c>
      <c r="B2744" t="s">
        <v>52381</v>
      </c>
      <c r="C2744" s="96" t="s">
        <v>52503</v>
      </c>
      <c r="D2744" s="98">
        <v>2228.7068999999997</v>
      </c>
    </row>
    <row r="2745" spans="1:4" x14ac:dyDescent="0.35">
      <c r="A2745" t="s">
        <v>51395</v>
      </c>
      <c r="B2745" t="s">
        <v>52382</v>
      </c>
      <c r="C2745" s="96" t="s">
        <v>52503</v>
      </c>
      <c r="D2745" s="98">
        <v>2373.0111999999999</v>
      </c>
    </row>
    <row r="2746" spans="1:4" x14ac:dyDescent="0.35">
      <c r="A2746" t="s">
        <v>51396</v>
      </c>
      <c r="B2746" t="s">
        <v>52382</v>
      </c>
      <c r="C2746" s="96" t="s">
        <v>52503</v>
      </c>
      <c r="D2746" s="98">
        <v>2661.5070999999998</v>
      </c>
    </row>
    <row r="2747" spans="1:4" x14ac:dyDescent="0.35">
      <c r="A2747" t="s">
        <v>51397</v>
      </c>
      <c r="B2747" t="s">
        <v>52383</v>
      </c>
      <c r="C2747" s="96" t="s">
        <v>52503</v>
      </c>
      <c r="D2747" s="98">
        <v>2190.5820999999996</v>
      </c>
    </row>
    <row r="2748" spans="1:4" x14ac:dyDescent="0.35">
      <c r="A2748" t="s">
        <v>51398</v>
      </c>
      <c r="B2748" t="s">
        <v>52384</v>
      </c>
      <c r="C2748" s="96" t="s">
        <v>52503</v>
      </c>
      <c r="D2748" s="98">
        <v>1326.3824</v>
      </c>
    </row>
    <row r="2749" spans="1:4" x14ac:dyDescent="0.35">
      <c r="A2749" t="s">
        <v>51399</v>
      </c>
      <c r="B2749" t="s">
        <v>52385</v>
      </c>
      <c r="C2749" s="96" t="s">
        <v>52503</v>
      </c>
      <c r="D2749" s="98">
        <v>1537.5178000000001</v>
      </c>
    </row>
    <row r="2750" spans="1:4" x14ac:dyDescent="0.35">
      <c r="A2750" t="s">
        <v>51400</v>
      </c>
      <c r="B2750" t="s">
        <v>52386</v>
      </c>
      <c r="C2750" s="96" t="s">
        <v>52503</v>
      </c>
      <c r="D2750" s="98">
        <v>1189.6772999999998</v>
      </c>
    </row>
    <row r="2751" spans="1:4" x14ac:dyDescent="0.35">
      <c r="A2751" t="s">
        <v>13930</v>
      </c>
      <c r="B2751" t="s">
        <v>52387</v>
      </c>
      <c r="C2751" s="96" t="s">
        <v>52503</v>
      </c>
      <c r="D2751" s="98">
        <v>1395.9182999999998</v>
      </c>
    </row>
    <row r="2752" spans="1:4" x14ac:dyDescent="0.35">
      <c r="A2752" t="s">
        <v>51401</v>
      </c>
      <c r="B2752" t="s">
        <v>52388</v>
      </c>
      <c r="C2752" s="96" t="s">
        <v>52503</v>
      </c>
      <c r="D2752" s="98">
        <v>1258.3598999999999</v>
      </c>
    </row>
    <row r="2753" spans="1:4" x14ac:dyDescent="0.35">
      <c r="A2753" t="s">
        <v>51402</v>
      </c>
      <c r="B2753" t="s">
        <v>52389</v>
      </c>
      <c r="C2753" s="96" t="s">
        <v>52503</v>
      </c>
      <c r="D2753" s="98">
        <v>395.94729999999993</v>
      </c>
    </row>
    <row r="2754" spans="1:4" x14ac:dyDescent="0.35">
      <c r="A2754" t="s">
        <v>51403</v>
      </c>
      <c r="B2754" t="s">
        <v>52390</v>
      </c>
      <c r="C2754" s="96" t="s">
        <v>52503</v>
      </c>
      <c r="D2754" s="98">
        <v>2475.4715999999999</v>
      </c>
    </row>
    <row r="2755" spans="1:4" x14ac:dyDescent="0.35">
      <c r="A2755" t="s">
        <v>51404</v>
      </c>
      <c r="B2755" t="s">
        <v>52391</v>
      </c>
      <c r="C2755" s="96" t="s">
        <v>52503</v>
      </c>
      <c r="D2755" s="98">
        <v>1315.4182999999998</v>
      </c>
    </row>
    <row r="2756" spans="1:4" x14ac:dyDescent="0.35">
      <c r="A2756" t="s">
        <v>51405</v>
      </c>
      <c r="B2756" t="s">
        <v>52392</v>
      </c>
      <c r="C2756" s="96" t="s">
        <v>52503</v>
      </c>
      <c r="D2756" s="98">
        <v>1400.6838999999998</v>
      </c>
    </row>
    <row r="2757" spans="1:4" x14ac:dyDescent="0.35">
      <c r="A2757" t="s">
        <v>51406</v>
      </c>
      <c r="B2757" t="s">
        <v>52393</v>
      </c>
      <c r="C2757" s="96" t="s">
        <v>52503</v>
      </c>
      <c r="D2757" s="98">
        <v>314.755</v>
      </c>
    </row>
    <row r="2758" spans="1:4" x14ac:dyDescent="0.35">
      <c r="A2758" t="s">
        <v>51407</v>
      </c>
      <c r="B2758" t="s">
        <v>52394</v>
      </c>
      <c r="C2758" s="96" t="s">
        <v>52503</v>
      </c>
      <c r="D2758" s="98">
        <v>388.4769</v>
      </c>
    </row>
    <row r="2759" spans="1:4" x14ac:dyDescent="0.35">
      <c r="A2759" t="s">
        <v>51408</v>
      </c>
      <c r="B2759" t="s">
        <v>52395</v>
      </c>
      <c r="C2759" s="96" t="s">
        <v>52503</v>
      </c>
      <c r="D2759" s="98">
        <v>594.44420000000002</v>
      </c>
    </row>
    <row r="2760" spans="1:4" x14ac:dyDescent="0.35">
      <c r="A2760" t="s">
        <v>51409</v>
      </c>
      <c r="B2760" t="s">
        <v>52396</v>
      </c>
      <c r="C2760" s="96" t="s">
        <v>52503</v>
      </c>
      <c r="D2760" s="98">
        <v>269.3691</v>
      </c>
    </row>
    <row r="2761" spans="1:4" x14ac:dyDescent="0.35">
      <c r="A2761" t="s">
        <v>14116</v>
      </c>
      <c r="B2761" t="s">
        <v>52397</v>
      </c>
      <c r="C2761" s="96" t="s">
        <v>52503</v>
      </c>
      <c r="D2761" s="98">
        <v>589.48540000000003</v>
      </c>
    </row>
    <row r="2762" spans="1:4" x14ac:dyDescent="0.35">
      <c r="A2762" t="s">
        <v>51410</v>
      </c>
      <c r="B2762" t="s">
        <v>52398</v>
      </c>
      <c r="C2762" s="96" t="s">
        <v>52503</v>
      </c>
      <c r="D2762" s="98">
        <v>1191.8990999999999</v>
      </c>
    </row>
    <row r="2763" spans="1:4" x14ac:dyDescent="0.35">
      <c r="A2763" t="s">
        <v>51411</v>
      </c>
      <c r="B2763" t="s">
        <v>52399</v>
      </c>
      <c r="C2763" s="96" t="s">
        <v>52503</v>
      </c>
      <c r="D2763" s="98">
        <v>2493.3908999999994</v>
      </c>
    </row>
    <row r="2764" spans="1:4" x14ac:dyDescent="0.35">
      <c r="A2764" t="s">
        <v>13794</v>
      </c>
      <c r="B2764" t="s">
        <v>51519</v>
      </c>
      <c r="C2764" s="96" t="s">
        <v>52503</v>
      </c>
      <c r="D2764" s="98">
        <v>137.47789999999998</v>
      </c>
    </row>
    <row r="2765" spans="1:4" x14ac:dyDescent="0.35">
      <c r="A2765" t="s">
        <v>13959</v>
      </c>
      <c r="B2765" t="s">
        <v>51493</v>
      </c>
      <c r="C2765" s="96" t="s">
        <v>52503</v>
      </c>
      <c r="D2765" s="98">
        <v>1650.2660999999998</v>
      </c>
    </row>
    <row r="2766" spans="1:4" x14ac:dyDescent="0.35">
      <c r="A2766" t="s">
        <v>14077</v>
      </c>
      <c r="B2766" t="s">
        <v>52400</v>
      </c>
      <c r="C2766" s="96" t="s">
        <v>52503</v>
      </c>
      <c r="D2766" s="98">
        <v>1171.0817999999999</v>
      </c>
    </row>
    <row r="2767" spans="1:4" x14ac:dyDescent="0.35">
      <c r="A2767" t="s">
        <v>14019</v>
      </c>
      <c r="B2767" t="s">
        <v>51494</v>
      </c>
      <c r="C2767" s="96" t="s">
        <v>52503</v>
      </c>
      <c r="D2767" s="98">
        <v>1045.6145000000001</v>
      </c>
    </row>
    <row r="2768" spans="1:4" x14ac:dyDescent="0.35">
      <c r="A2768" t="s">
        <v>39286</v>
      </c>
      <c r="B2768" t="s">
        <v>52401</v>
      </c>
      <c r="C2768" s="96" t="s">
        <v>52503</v>
      </c>
      <c r="D2768" s="98">
        <v>822.9837</v>
      </c>
    </row>
    <row r="2769" spans="1:4" x14ac:dyDescent="0.35">
      <c r="A2769" t="s">
        <v>51412</v>
      </c>
      <c r="B2769" t="s">
        <v>52402</v>
      </c>
      <c r="C2769" s="96" t="s">
        <v>52504</v>
      </c>
      <c r="D2769" s="98">
        <v>31091.514999999999</v>
      </c>
    </row>
    <row r="2770" spans="1:4" x14ac:dyDescent="0.35">
      <c r="A2770" t="s">
        <v>51413</v>
      </c>
      <c r="B2770" t="s">
        <v>52403</v>
      </c>
      <c r="C2770" s="96" t="s">
        <v>52504</v>
      </c>
      <c r="D2770" s="98">
        <v>13945.82</v>
      </c>
    </row>
    <row r="2771" spans="1:4" x14ac:dyDescent="0.35">
      <c r="A2771" t="s">
        <v>51414</v>
      </c>
      <c r="B2771" t="s">
        <v>52404</v>
      </c>
      <c r="C2771" s="96" t="s">
        <v>52504</v>
      </c>
      <c r="D2771" s="98">
        <v>103640.1758</v>
      </c>
    </row>
    <row r="2772" spans="1:4" x14ac:dyDescent="0.35">
      <c r="A2772" t="s">
        <v>51415</v>
      </c>
      <c r="B2772" t="s">
        <v>52405</v>
      </c>
      <c r="C2772" s="96" t="s">
        <v>52504</v>
      </c>
      <c r="D2772" s="98">
        <v>1076.2045000000001</v>
      </c>
    </row>
    <row r="2773" spans="1:4" x14ac:dyDescent="0.35">
      <c r="A2773" t="s">
        <v>51416</v>
      </c>
      <c r="B2773" t="s">
        <v>52406</v>
      </c>
      <c r="C2773" s="96" t="s">
        <v>52504</v>
      </c>
      <c r="D2773" s="98">
        <v>37808.821399999993</v>
      </c>
    </row>
    <row r="2774" spans="1:4" x14ac:dyDescent="0.35">
      <c r="A2774" t="s">
        <v>51417</v>
      </c>
      <c r="B2774" t="s">
        <v>52407</v>
      </c>
      <c r="C2774" s="96" t="s">
        <v>52504</v>
      </c>
      <c r="D2774" s="98">
        <v>9452.6480999999985</v>
      </c>
    </row>
    <row r="2775" spans="1:4" x14ac:dyDescent="0.35">
      <c r="A2775" t="s">
        <v>51418</v>
      </c>
      <c r="B2775" t="s">
        <v>52408</v>
      </c>
      <c r="C2775" s="96" t="s">
        <v>52504</v>
      </c>
      <c r="D2775" s="98">
        <v>2362.2725</v>
      </c>
    </row>
    <row r="2776" spans="1:4" x14ac:dyDescent="0.35">
      <c r="A2776" t="s">
        <v>51419</v>
      </c>
      <c r="B2776" t="s">
        <v>52409</v>
      </c>
      <c r="C2776" s="96" t="s">
        <v>52504</v>
      </c>
      <c r="D2776" s="98">
        <v>5547.4642999999996</v>
      </c>
    </row>
    <row r="2777" spans="1:4" x14ac:dyDescent="0.35">
      <c r="A2777" t="s">
        <v>51420</v>
      </c>
      <c r="B2777" t="s">
        <v>52410</v>
      </c>
      <c r="C2777" s="96" t="s">
        <v>52504</v>
      </c>
      <c r="D2777" s="98">
        <v>7752.2465999999995</v>
      </c>
    </row>
    <row r="2778" spans="1:4" x14ac:dyDescent="0.35">
      <c r="A2778" t="s">
        <v>51421</v>
      </c>
      <c r="B2778" t="s">
        <v>52411</v>
      </c>
      <c r="C2778" s="96" t="s">
        <v>52504</v>
      </c>
      <c r="D2778" s="98">
        <v>2487.8363999999997</v>
      </c>
    </row>
    <row r="2779" spans="1:4" x14ac:dyDescent="0.35">
      <c r="A2779" t="s">
        <v>51422</v>
      </c>
      <c r="B2779" t="s">
        <v>52412</v>
      </c>
      <c r="C2779" s="96" t="s">
        <v>52504</v>
      </c>
      <c r="D2779" s="98">
        <v>3085.1142</v>
      </c>
    </row>
    <row r="2780" spans="1:4" x14ac:dyDescent="0.35">
      <c r="A2780" t="s">
        <v>51423</v>
      </c>
      <c r="B2780" t="s">
        <v>52413</v>
      </c>
      <c r="C2780" s="96" t="s">
        <v>52504</v>
      </c>
      <c r="D2780" s="98">
        <v>56531.173299999995</v>
      </c>
    </row>
    <row r="2781" spans="1:4" x14ac:dyDescent="0.35">
      <c r="A2781" t="s">
        <v>51424</v>
      </c>
      <c r="B2781" t="s">
        <v>52414</v>
      </c>
      <c r="C2781" s="96" t="s">
        <v>52504</v>
      </c>
      <c r="D2781" s="98">
        <v>8006.9486000000006</v>
      </c>
    </row>
    <row r="2782" spans="1:4" x14ac:dyDescent="0.35">
      <c r="A2782" t="s">
        <v>51425</v>
      </c>
      <c r="B2782" t="s">
        <v>52415</v>
      </c>
      <c r="C2782" s="96" t="s">
        <v>52504</v>
      </c>
      <c r="D2782" s="98">
        <v>45.723999999999997</v>
      </c>
    </row>
    <row r="2783" spans="1:4" x14ac:dyDescent="0.35">
      <c r="A2783" t="s">
        <v>51426</v>
      </c>
      <c r="B2783" t="s">
        <v>52416</v>
      </c>
      <c r="C2783" s="96" t="s">
        <v>52504</v>
      </c>
      <c r="D2783" s="98">
        <v>55.239100000000001</v>
      </c>
    </row>
    <row r="2784" spans="1:4" x14ac:dyDescent="0.35">
      <c r="A2784" t="s">
        <v>51427</v>
      </c>
      <c r="B2784" t="s">
        <v>52417</v>
      </c>
      <c r="C2784" s="96" t="s">
        <v>52504</v>
      </c>
      <c r="D2784" s="98">
        <v>892.19759999999997</v>
      </c>
    </row>
    <row r="2785" spans="1:4" x14ac:dyDescent="0.35">
      <c r="A2785" t="s">
        <v>51428</v>
      </c>
      <c r="B2785" t="s">
        <v>52418</v>
      </c>
      <c r="C2785" s="96" t="s">
        <v>52504</v>
      </c>
      <c r="D2785" s="98">
        <v>739.93989999999997</v>
      </c>
    </row>
    <row r="2786" spans="1:4" x14ac:dyDescent="0.35">
      <c r="A2786" t="s">
        <v>9794</v>
      </c>
      <c r="B2786" t="s">
        <v>52419</v>
      </c>
      <c r="C2786" s="96" t="s">
        <v>52504</v>
      </c>
      <c r="D2786" s="98">
        <v>1132.5383999999999</v>
      </c>
    </row>
    <row r="2787" spans="1:4" x14ac:dyDescent="0.35">
      <c r="A2787" t="s">
        <v>8879</v>
      </c>
      <c r="B2787" t="s">
        <v>52420</v>
      </c>
      <c r="C2787" s="96" t="s">
        <v>52504</v>
      </c>
      <c r="D2787" s="98">
        <v>522.38059999999996</v>
      </c>
    </row>
    <row r="2788" spans="1:4" x14ac:dyDescent="0.35">
      <c r="A2788" t="s">
        <v>2243</v>
      </c>
      <c r="B2788" t="s">
        <v>52421</v>
      </c>
      <c r="C2788" s="96" t="s">
        <v>52504</v>
      </c>
      <c r="D2788" s="98">
        <v>1586.4135000000001</v>
      </c>
    </row>
    <row r="2789" spans="1:4" x14ac:dyDescent="0.35">
      <c r="A2789" t="s">
        <v>51429</v>
      </c>
      <c r="B2789" t="s">
        <v>52422</v>
      </c>
      <c r="C2789" s="96" t="s">
        <v>52504</v>
      </c>
      <c r="D2789" s="98">
        <v>2313.8597999999997</v>
      </c>
    </row>
    <row r="2790" spans="1:4" x14ac:dyDescent="0.35">
      <c r="A2790" t="s">
        <v>51430</v>
      </c>
      <c r="B2790" t="s">
        <v>52423</v>
      </c>
      <c r="C2790" s="96" t="s">
        <v>52504</v>
      </c>
      <c r="D2790" s="98">
        <v>2558.7730000000001</v>
      </c>
    </row>
    <row r="2791" spans="1:4" x14ac:dyDescent="0.35">
      <c r="A2791" t="s">
        <v>51431</v>
      </c>
      <c r="B2791" t="s">
        <v>52424</v>
      </c>
      <c r="C2791" s="96" t="s">
        <v>52504</v>
      </c>
      <c r="D2791" s="98">
        <v>13437.156599999998</v>
      </c>
    </row>
    <row r="2792" spans="1:4" x14ac:dyDescent="0.35">
      <c r="A2792" t="s">
        <v>51432</v>
      </c>
      <c r="B2792" t="s">
        <v>52425</v>
      </c>
      <c r="C2792" s="96" t="s">
        <v>52504</v>
      </c>
      <c r="D2792" s="98">
        <v>3341.8287</v>
      </c>
    </row>
    <row r="2793" spans="1:4" x14ac:dyDescent="0.35">
      <c r="A2793" t="s">
        <v>10141</v>
      </c>
      <c r="B2793" t="s">
        <v>52426</v>
      </c>
      <c r="C2793" s="96" t="s">
        <v>52504</v>
      </c>
      <c r="D2793" s="98">
        <v>29133.030499999993</v>
      </c>
    </row>
    <row r="2794" spans="1:4" x14ac:dyDescent="0.35">
      <c r="A2794" t="s">
        <v>7643</v>
      </c>
      <c r="B2794" t="s">
        <v>52427</v>
      </c>
      <c r="C2794" s="96" t="s">
        <v>52504</v>
      </c>
      <c r="D2794" s="98">
        <v>33444.755399999995</v>
      </c>
    </row>
    <row r="2795" spans="1:4" x14ac:dyDescent="0.35">
      <c r="A2795" t="s">
        <v>10146</v>
      </c>
      <c r="B2795" t="s">
        <v>52428</v>
      </c>
      <c r="C2795" s="96" t="s">
        <v>52504</v>
      </c>
      <c r="D2795" s="98">
        <v>33444.755399999995</v>
      </c>
    </row>
    <row r="2796" spans="1:4" x14ac:dyDescent="0.35">
      <c r="A2796" t="s">
        <v>3890</v>
      </c>
      <c r="B2796" t="s">
        <v>52429</v>
      </c>
      <c r="C2796" s="96" t="s">
        <v>52504</v>
      </c>
      <c r="D2796" s="98">
        <v>39597.644099999998</v>
      </c>
    </row>
    <row r="2797" spans="1:4" x14ac:dyDescent="0.35">
      <c r="A2797" t="s">
        <v>6309</v>
      </c>
      <c r="B2797" t="s">
        <v>52430</v>
      </c>
      <c r="C2797" s="96" t="s">
        <v>52504</v>
      </c>
      <c r="D2797" s="98">
        <v>47825.033899999995</v>
      </c>
    </row>
    <row r="2798" spans="1:4" x14ac:dyDescent="0.35">
      <c r="A2798" t="s">
        <v>8978</v>
      </c>
      <c r="B2798" t="s">
        <v>52429</v>
      </c>
      <c r="C2798" s="96" t="s">
        <v>52504</v>
      </c>
      <c r="D2798" s="98">
        <v>41929.068999999996</v>
      </c>
    </row>
    <row r="2799" spans="1:4" x14ac:dyDescent="0.35">
      <c r="A2799" t="s">
        <v>8980</v>
      </c>
      <c r="B2799" t="s">
        <v>52431</v>
      </c>
      <c r="C2799" s="96" t="s">
        <v>52504</v>
      </c>
      <c r="D2799" s="98">
        <v>39597.644099999998</v>
      </c>
    </row>
    <row r="2800" spans="1:4" x14ac:dyDescent="0.35">
      <c r="A2800" t="s">
        <v>2462</v>
      </c>
      <c r="B2800" t="s">
        <v>52431</v>
      </c>
      <c r="C2800" s="96" t="s">
        <v>52504</v>
      </c>
      <c r="D2800" s="98">
        <v>47825.033899999995</v>
      </c>
    </row>
    <row r="2801" spans="1:4" x14ac:dyDescent="0.35">
      <c r="A2801" t="s">
        <v>2463</v>
      </c>
      <c r="B2801" t="s">
        <v>52432</v>
      </c>
      <c r="C2801" s="96" t="s">
        <v>52504</v>
      </c>
      <c r="D2801" s="98">
        <v>39597.644099999998</v>
      </c>
    </row>
    <row r="2802" spans="1:4" x14ac:dyDescent="0.35">
      <c r="A2802" t="s">
        <v>2610</v>
      </c>
      <c r="B2802" t="s">
        <v>52433</v>
      </c>
      <c r="C2802" s="96" t="s">
        <v>52504</v>
      </c>
      <c r="D2802" s="98">
        <v>7766.4145999999992</v>
      </c>
    </row>
    <row r="2803" spans="1:4" x14ac:dyDescent="0.35">
      <c r="A2803" t="s">
        <v>11233</v>
      </c>
      <c r="B2803" t="s">
        <v>52434</v>
      </c>
      <c r="C2803" s="96" t="s">
        <v>52504</v>
      </c>
      <c r="D2803" s="98">
        <v>7766.4145999999992</v>
      </c>
    </row>
    <row r="2804" spans="1:4" x14ac:dyDescent="0.35">
      <c r="A2804" t="s">
        <v>6240</v>
      </c>
      <c r="B2804" t="s">
        <v>52435</v>
      </c>
      <c r="C2804" s="96" t="s">
        <v>52504</v>
      </c>
      <c r="D2804" s="98">
        <v>28363.353900000002</v>
      </c>
    </row>
    <row r="2805" spans="1:4" x14ac:dyDescent="0.35">
      <c r="A2805" t="s">
        <v>6239</v>
      </c>
      <c r="B2805" t="s">
        <v>52436</v>
      </c>
      <c r="C2805" s="96" t="s">
        <v>52504</v>
      </c>
      <c r="D2805" s="98">
        <v>8691.9552999999978</v>
      </c>
    </row>
    <row r="2806" spans="1:4" x14ac:dyDescent="0.35">
      <c r="A2806" t="s">
        <v>11234</v>
      </c>
      <c r="B2806" t="s">
        <v>52437</v>
      </c>
      <c r="C2806" s="96" t="s">
        <v>52504</v>
      </c>
      <c r="D2806" s="98">
        <v>8691.9552999999978</v>
      </c>
    </row>
    <row r="2807" spans="1:4" x14ac:dyDescent="0.35">
      <c r="A2807" t="s">
        <v>11235</v>
      </c>
      <c r="B2807" t="s">
        <v>52438</v>
      </c>
      <c r="C2807" s="96" t="s">
        <v>52504</v>
      </c>
      <c r="D2807" s="98">
        <v>8358.6692000000003</v>
      </c>
    </row>
    <row r="2808" spans="1:4" x14ac:dyDescent="0.35">
      <c r="A2808" t="s">
        <v>3782</v>
      </c>
      <c r="B2808" t="s">
        <v>52439</v>
      </c>
      <c r="C2808" s="96" t="s">
        <v>52504</v>
      </c>
      <c r="D2808" s="98">
        <v>8358.6692000000003</v>
      </c>
    </row>
    <row r="2809" spans="1:4" x14ac:dyDescent="0.35">
      <c r="A2809" t="s">
        <v>10108</v>
      </c>
      <c r="B2809" t="s">
        <v>52440</v>
      </c>
      <c r="C2809" s="96" t="s">
        <v>52504</v>
      </c>
      <c r="D2809" s="98">
        <v>7653.7145999999993</v>
      </c>
    </row>
    <row r="2810" spans="1:4" x14ac:dyDescent="0.35">
      <c r="A2810" t="s">
        <v>3783</v>
      </c>
      <c r="B2810" t="s">
        <v>52441</v>
      </c>
      <c r="C2810" s="96" t="s">
        <v>52504</v>
      </c>
      <c r="D2810" s="98">
        <v>7653.7145999999993</v>
      </c>
    </row>
    <row r="2811" spans="1:4" x14ac:dyDescent="0.35">
      <c r="A2811" t="s">
        <v>8912</v>
      </c>
      <c r="B2811" t="s">
        <v>52442</v>
      </c>
      <c r="C2811" s="96" t="s">
        <v>52504</v>
      </c>
      <c r="D2811" s="98">
        <v>10408.762699999997</v>
      </c>
    </row>
    <row r="2812" spans="1:4" x14ac:dyDescent="0.35">
      <c r="A2812" t="s">
        <v>10121</v>
      </c>
      <c r="B2812" t="s">
        <v>52443</v>
      </c>
      <c r="C2812" s="96" t="s">
        <v>52504</v>
      </c>
      <c r="D2812" s="98">
        <v>10408.762699999997</v>
      </c>
    </row>
    <row r="2813" spans="1:4" x14ac:dyDescent="0.35">
      <c r="A2813" t="s">
        <v>5232</v>
      </c>
      <c r="B2813" t="s">
        <v>52444</v>
      </c>
      <c r="C2813" s="96" t="s">
        <v>52504</v>
      </c>
      <c r="D2813" s="98">
        <v>28363.353900000002</v>
      </c>
    </row>
    <row r="2814" spans="1:4" x14ac:dyDescent="0.35">
      <c r="A2814" t="s">
        <v>2612</v>
      </c>
      <c r="B2814" t="s">
        <v>52445</v>
      </c>
      <c r="C2814" s="96" t="s">
        <v>52504</v>
      </c>
      <c r="D2814" s="98">
        <v>422.01319999999998</v>
      </c>
    </row>
    <row r="2815" spans="1:4" x14ac:dyDescent="0.35">
      <c r="A2815" t="s">
        <v>2614</v>
      </c>
      <c r="B2815" t="s">
        <v>52446</v>
      </c>
      <c r="C2815" s="96" t="s">
        <v>52504</v>
      </c>
      <c r="D2815" s="98">
        <v>1050.2352000000001</v>
      </c>
    </row>
    <row r="2816" spans="1:4" x14ac:dyDescent="0.35">
      <c r="A2816" t="s">
        <v>5234</v>
      </c>
      <c r="B2816" t="s">
        <v>52447</v>
      </c>
      <c r="C2816" s="96" t="s">
        <v>52504</v>
      </c>
      <c r="D2816" s="98">
        <v>1918.2184000000002</v>
      </c>
    </row>
    <row r="2817" spans="1:4" x14ac:dyDescent="0.35">
      <c r="A2817" t="s">
        <v>2616</v>
      </c>
      <c r="B2817" t="s">
        <v>52448</v>
      </c>
      <c r="C2817" s="96" t="s">
        <v>52504</v>
      </c>
      <c r="D2817" s="98">
        <v>1126.9517000000001</v>
      </c>
    </row>
    <row r="2818" spans="1:4" x14ac:dyDescent="0.35">
      <c r="A2818" t="s">
        <v>3785</v>
      </c>
      <c r="B2818" t="s">
        <v>52449</v>
      </c>
      <c r="C2818" s="96" t="s">
        <v>52504</v>
      </c>
      <c r="D2818" s="98">
        <v>438.7894</v>
      </c>
    </row>
    <row r="2819" spans="1:4" x14ac:dyDescent="0.35">
      <c r="A2819" t="s">
        <v>2624</v>
      </c>
      <c r="B2819" t="s">
        <v>52450</v>
      </c>
      <c r="C2819" s="96" t="s">
        <v>52504</v>
      </c>
      <c r="D2819" s="98">
        <v>40419.726199999997</v>
      </c>
    </row>
    <row r="2820" spans="1:4" x14ac:dyDescent="0.35">
      <c r="A2820" t="s">
        <v>2466</v>
      </c>
      <c r="B2820" t="s">
        <v>52451</v>
      </c>
      <c r="C2820" s="96" t="s">
        <v>52504</v>
      </c>
      <c r="D2820" s="98">
        <v>41929.068999999996</v>
      </c>
    </row>
    <row r="2821" spans="1:4" x14ac:dyDescent="0.35">
      <c r="A2821" t="s">
        <v>6306</v>
      </c>
      <c r="B2821" t="s">
        <v>52451</v>
      </c>
      <c r="C2821" s="96" t="s">
        <v>52504</v>
      </c>
      <c r="D2821" s="98">
        <v>47825.033899999995</v>
      </c>
    </row>
    <row r="2822" spans="1:4" x14ac:dyDescent="0.35">
      <c r="A2822" t="s">
        <v>11371</v>
      </c>
      <c r="B2822" t="s">
        <v>52451</v>
      </c>
      <c r="C2822" s="96" t="s">
        <v>52504</v>
      </c>
      <c r="D2822" s="98">
        <v>50340.54619999999</v>
      </c>
    </row>
    <row r="2823" spans="1:4" x14ac:dyDescent="0.35">
      <c r="A2823" t="s">
        <v>3899</v>
      </c>
      <c r="B2823" t="s">
        <v>52452</v>
      </c>
      <c r="C2823" s="96" t="s">
        <v>52504</v>
      </c>
      <c r="D2823" s="98">
        <v>41929.068999999996</v>
      </c>
    </row>
    <row r="2824" spans="1:4" x14ac:dyDescent="0.35">
      <c r="A2824" t="s">
        <v>7647</v>
      </c>
      <c r="B2824" t="s">
        <v>52430</v>
      </c>
      <c r="C2824" s="96" t="s">
        <v>52504</v>
      </c>
      <c r="D2824" s="98">
        <v>50340.54619999999</v>
      </c>
    </row>
    <row r="2825" spans="1:4" x14ac:dyDescent="0.35">
      <c r="A2825" t="s">
        <v>5045</v>
      </c>
      <c r="B2825" t="s">
        <v>52430</v>
      </c>
      <c r="C2825" s="96" t="s">
        <v>52504</v>
      </c>
      <c r="D2825" s="98">
        <v>52858.215899999996</v>
      </c>
    </row>
    <row r="2826" spans="1:4" x14ac:dyDescent="0.35">
      <c r="A2826" t="s">
        <v>2483</v>
      </c>
      <c r="B2826" t="s">
        <v>52453</v>
      </c>
      <c r="C2826" s="96" t="s">
        <v>52504</v>
      </c>
      <c r="D2826" s="98">
        <v>46598.294399999999</v>
      </c>
    </row>
    <row r="2827" spans="1:4" x14ac:dyDescent="0.35">
      <c r="A2827" t="s">
        <v>6331</v>
      </c>
      <c r="B2827" t="s">
        <v>52454</v>
      </c>
      <c r="C2827" s="96" t="s">
        <v>52504</v>
      </c>
      <c r="D2827" s="98">
        <v>88041.368799999997</v>
      </c>
    </row>
    <row r="2828" spans="1:4" x14ac:dyDescent="0.35">
      <c r="A2828" t="s">
        <v>10256</v>
      </c>
      <c r="B2828" t="s">
        <v>52454</v>
      </c>
      <c r="C2828" s="96" t="s">
        <v>52504</v>
      </c>
      <c r="D2828" s="98">
        <v>90805.255799999984</v>
      </c>
    </row>
    <row r="2829" spans="1:4" x14ac:dyDescent="0.35">
      <c r="A2829" t="s">
        <v>3732</v>
      </c>
      <c r="B2829" t="s">
        <v>52454</v>
      </c>
      <c r="C2829" s="96" t="s">
        <v>52504</v>
      </c>
      <c r="D2829" s="98">
        <v>93571.267999999996</v>
      </c>
    </row>
    <row r="2830" spans="1:4" x14ac:dyDescent="0.35">
      <c r="A2830" t="s">
        <v>3735</v>
      </c>
      <c r="B2830" t="s">
        <v>52454</v>
      </c>
      <c r="C2830" s="96" t="s">
        <v>52504</v>
      </c>
      <c r="D2830" s="98">
        <v>103228.7403</v>
      </c>
    </row>
    <row r="2831" spans="1:4" x14ac:dyDescent="0.35">
      <c r="A2831" t="s">
        <v>5068</v>
      </c>
      <c r="B2831" t="s">
        <v>52454</v>
      </c>
      <c r="C2831" s="96" t="s">
        <v>52504</v>
      </c>
      <c r="D2831" s="98">
        <v>90805.255799999984</v>
      </c>
    </row>
    <row r="2832" spans="1:4" x14ac:dyDescent="0.35">
      <c r="A2832" t="s">
        <v>10259</v>
      </c>
      <c r="B2832" t="s">
        <v>52454</v>
      </c>
      <c r="C2832" s="96" t="s">
        <v>52504</v>
      </c>
      <c r="D2832" s="98">
        <v>93571.267999999996</v>
      </c>
    </row>
    <row r="2833" spans="1:4" x14ac:dyDescent="0.35">
      <c r="A2833" t="s">
        <v>8621</v>
      </c>
      <c r="B2833" t="s">
        <v>52454</v>
      </c>
      <c r="C2833" s="96" t="s">
        <v>52504</v>
      </c>
      <c r="D2833" s="98">
        <v>103228.7403</v>
      </c>
    </row>
    <row r="2834" spans="1:4" x14ac:dyDescent="0.35">
      <c r="A2834" t="s">
        <v>11468</v>
      </c>
      <c r="B2834" t="s">
        <v>52454</v>
      </c>
      <c r="C2834" s="96" t="s">
        <v>52504</v>
      </c>
      <c r="D2834" s="98">
        <v>106108.24140000001</v>
      </c>
    </row>
    <row r="2835" spans="1:4" x14ac:dyDescent="0.35">
      <c r="A2835" t="s">
        <v>6337</v>
      </c>
      <c r="B2835" t="s">
        <v>52454</v>
      </c>
      <c r="C2835" s="96" t="s">
        <v>52504</v>
      </c>
      <c r="D2835" s="98">
        <v>93571.267999999996</v>
      </c>
    </row>
    <row r="2836" spans="1:4" x14ac:dyDescent="0.35">
      <c r="A2836" t="s">
        <v>3737</v>
      </c>
      <c r="B2836" t="s">
        <v>52454</v>
      </c>
      <c r="C2836" s="96" t="s">
        <v>52504</v>
      </c>
      <c r="D2836" s="98">
        <v>103228.7403</v>
      </c>
    </row>
    <row r="2837" spans="1:4" x14ac:dyDescent="0.35">
      <c r="A2837" t="s">
        <v>11472</v>
      </c>
      <c r="B2837" t="s">
        <v>52454</v>
      </c>
      <c r="C2837" s="96" t="s">
        <v>52504</v>
      </c>
      <c r="D2837" s="98">
        <v>111869.3205</v>
      </c>
    </row>
    <row r="2838" spans="1:4" x14ac:dyDescent="0.35">
      <c r="A2838" t="s">
        <v>6339</v>
      </c>
      <c r="B2838" t="s">
        <v>52454</v>
      </c>
      <c r="C2838" s="96" t="s">
        <v>52504</v>
      </c>
      <c r="D2838" s="98">
        <v>106108.24140000001</v>
      </c>
    </row>
    <row r="2839" spans="1:4" x14ac:dyDescent="0.35">
      <c r="A2839" t="s">
        <v>11469</v>
      </c>
      <c r="B2839" t="s">
        <v>52454</v>
      </c>
      <c r="C2839" s="96" t="s">
        <v>52504</v>
      </c>
      <c r="D2839" s="98">
        <v>103228.7403</v>
      </c>
    </row>
    <row r="2840" spans="1:4" x14ac:dyDescent="0.35">
      <c r="A2840" t="s">
        <v>6340</v>
      </c>
      <c r="B2840" t="s">
        <v>52454</v>
      </c>
      <c r="C2840" s="96" t="s">
        <v>52504</v>
      </c>
      <c r="D2840" s="98">
        <v>106108.24140000001</v>
      </c>
    </row>
    <row r="2841" spans="1:4" x14ac:dyDescent="0.35">
      <c r="A2841" t="s">
        <v>11471</v>
      </c>
      <c r="B2841" t="s">
        <v>52454</v>
      </c>
      <c r="C2841" s="96" t="s">
        <v>52504</v>
      </c>
      <c r="D2841" s="98">
        <v>108989.85159999998</v>
      </c>
    </row>
    <row r="2842" spans="1:4" x14ac:dyDescent="0.35">
      <c r="A2842" t="s">
        <v>3739</v>
      </c>
      <c r="B2842" t="s">
        <v>52454</v>
      </c>
      <c r="C2842" s="96" t="s">
        <v>52504</v>
      </c>
      <c r="D2842" s="98">
        <v>106108.24140000001</v>
      </c>
    </row>
    <row r="2843" spans="1:4" x14ac:dyDescent="0.35">
      <c r="A2843" t="s">
        <v>10263</v>
      </c>
      <c r="B2843" t="s">
        <v>52454</v>
      </c>
      <c r="C2843" s="96" t="s">
        <v>52504</v>
      </c>
      <c r="D2843" s="98">
        <v>108989.85159999998</v>
      </c>
    </row>
    <row r="2844" spans="1:4" x14ac:dyDescent="0.35">
      <c r="A2844" t="s">
        <v>2497</v>
      </c>
      <c r="B2844" t="s">
        <v>52454</v>
      </c>
      <c r="C2844" s="96" t="s">
        <v>52504</v>
      </c>
      <c r="D2844" s="98">
        <v>108989.85159999998</v>
      </c>
    </row>
    <row r="2845" spans="1:4" x14ac:dyDescent="0.35">
      <c r="A2845" t="s">
        <v>3740</v>
      </c>
      <c r="B2845" t="s">
        <v>52454</v>
      </c>
      <c r="C2845" s="96" t="s">
        <v>52504</v>
      </c>
      <c r="D2845" s="98">
        <v>111869.3205</v>
      </c>
    </row>
    <row r="2846" spans="1:4" x14ac:dyDescent="0.35">
      <c r="A2846" t="s">
        <v>10264</v>
      </c>
      <c r="B2846" t="s">
        <v>52454</v>
      </c>
      <c r="C2846" s="96" t="s">
        <v>52504</v>
      </c>
      <c r="D2846" s="98">
        <v>114750.93069999998</v>
      </c>
    </row>
    <row r="2847" spans="1:4" x14ac:dyDescent="0.35">
      <c r="A2847" t="s">
        <v>2499</v>
      </c>
      <c r="B2847" t="s">
        <v>52454</v>
      </c>
      <c r="C2847" s="96" t="s">
        <v>52504</v>
      </c>
      <c r="D2847" s="98">
        <v>69980.936199999996</v>
      </c>
    </row>
    <row r="2848" spans="1:4" x14ac:dyDescent="0.35">
      <c r="A2848" t="s">
        <v>5085</v>
      </c>
      <c r="B2848" t="s">
        <v>52454</v>
      </c>
      <c r="C2848" s="96" t="s">
        <v>52504</v>
      </c>
      <c r="D2848" s="98">
        <v>85275.356599999999</v>
      </c>
    </row>
    <row r="2849" spans="1:4" x14ac:dyDescent="0.35">
      <c r="A2849" t="s">
        <v>5076</v>
      </c>
      <c r="B2849" t="s">
        <v>52454</v>
      </c>
      <c r="C2849" s="96" t="s">
        <v>52504</v>
      </c>
      <c r="D2849" s="98">
        <v>69980.936199999996</v>
      </c>
    </row>
    <row r="2850" spans="1:4" x14ac:dyDescent="0.35">
      <c r="A2850" t="s">
        <v>7501</v>
      </c>
      <c r="B2850" t="s">
        <v>52454</v>
      </c>
      <c r="C2850" s="96" t="s">
        <v>52504</v>
      </c>
      <c r="D2850" s="98">
        <v>76677.602399999989</v>
      </c>
    </row>
    <row r="2851" spans="1:4" x14ac:dyDescent="0.35">
      <c r="A2851" t="s">
        <v>6346</v>
      </c>
      <c r="B2851" t="s">
        <v>52454</v>
      </c>
      <c r="C2851" s="96" t="s">
        <v>52504</v>
      </c>
      <c r="D2851" s="98">
        <v>69980.936199999996</v>
      </c>
    </row>
    <row r="2852" spans="1:4" x14ac:dyDescent="0.35">
      <c r="A2852" t="s">
        <v>11476</v>
      </c>
      <c r="B2852" t="s">
        <v>52454</v>
      </c>
      <c r="C2852" s="96" t="s">
        <v>52504</v>
      </c>
      <c r="D2852" s="98">
        <v>76677.602399999989</v>
      </c>
    </row>
    <row r="2853" spans="1:4" x14ac:dyDescent="0.35">
      <c r="A2853" t="s">
        <v>3748</v>
      </c>
      <c r="B2853" t="s">
        <v>52454</v>
      </c>
      <c r="C2853" s="96" t="s">
        <v>52504</v>
      </c>
      <c r="D2853" s="98">
        <v>80107.288800000009</v>
      </c>
    </row>
    <row r="2854" spans="1:4" x14ac:dyDescent="0.35">
      <c r="A2854" t="s">
        <v>5082</v>
      </c>
      <c r="B2854" t="s">
        <v>52454</v>
      </c>
      <c r="C2854" s="96" t="s">
        <v>52504</v>
      </c>
      <c r="D2854" s="98">
        <v>69980.936199999996</v>
      </c>
    </row>
    <row r="2855" spans="1:4" x14ac:dyDescent="0.35">
      <c r="A2855" t="s">
        <v>51433</v>
      </c>
      <c r="B2855" t="s">
        <v>52455</v>
      </c>
      <c r="C2855" s="96" t="s">
        <v>52504</v>
      </c>
      <c r="D2855" s="98">
        <v>130.82859999999999</v>
      </c>
    </row>
    <row r="2856" spans="1:4" x14ac:dyDescent="0.35">
      <c r="A2856" t="s">
        <v>5165</v>
      </c>
      <c r="B2856" t="s">
        <v>52456</v>
      </c>
      <c r="C2856" s="96" t="s">
        <v>52504</v>
      </c>
      <c r="D2856" s="98">
        <v>1798.3377999999998</v>
      </c>
    </row>
    <row r="2857" spans="1:4" x14ac:dyDescent="0.35">
      <c r="A2857" t="s">
        <v>10277</v>
      </c>
      <c r="B2857" t="s">
        <v>52456</v>
      </c>
      <c r="C2857" s="96" t="s">
        <v>52504</v>
      </c>
      <c r="D2857" s="98">
        <v>1798.3377999999998</v>
      </c>
    </row>
    <row r="2858" spans="1:4" x14ac:dyDescent="0.35">
      <c r="A2858" t="s">
        <v>9956</v>
      </c>
      <c r="B2858" t="s">
        <v>52454</v>
      </c>
      <c r="C2858" s="96" t="s">
        <v>52504</v>
      </c>
      <c r="D2858" s="98">
        <v>76677.602399999989</v>
      </c>
    </row>
    <row r="2859" spans="1:4" x14ac:dyDescent="0.35">
      <c r="A2859" t="s">
        <v>6277</v>
      </c>
      <c r="B2859" t="s">
        <v>52457</v>
      </c>
      <c r="C2859" s="96" t="s">
        <v>52504</v>
      </c>
      <c r="D2859" s="98">
        <v>7640.8023999999996</v>
      </c>
    </row>
    <row r="2860" spans="1:4" x14ac:dyDescent="0.35">
      <c r="A2860" t="s">
        <v>10130</v>
      </c>
      <c r="B2860" t="s">
        <v>52458</v>
      </c>
      <c r="C2860" s="96" t="s">
        <v>52504</v>
      </c>
      <c r="D2860" s="98">
        <v>13429.7345</v>
      </c>
    </row>
    <row r="2861" spans="1:4" x14ac:dyDescent="0.35">
      <c r="A2861" t="s">
        <v>10131</v>
      </c>
      <c r="B2861" t="s">
        <v>52458</v>
      </c>
      <c r="C2861" s="96" t="s">
        <v>52504</v>
      </c>
      <c r="D2861" s="98">
        <v>16015.9097</v>
      </c>
    </row>
    <row r="2862" spans="1:4" x14ac:dyDescent="0.35">
      <c r="A2862" t="s">
        <v>10132</v>
      </c>
      <c r="B2862" t="s">
        <v>52459</v>
      </c>
      <c r="C2862" s="96" t="s">
        <v>52504</v>
      </c>
      <c r="D2862" s="98">
        <v>6679.5357999999997</v>
      </c>
    </row>
    <row r="2863" spans="1:4" x14ac:dyDescent="0.35">
      <c r="A2863" t="s">
        <v>7628</v>
      </c>
      <c r="B2863" t="s">
        <v>52460</v>
      </c>
      <c r="C2863" s="96" t="s">
        <v>52504</v>
      </c>
      <c r="D2863" s="98">
        <v>8906.0369999999984</v>
      </c>
    </row>
    <row r="2864" spans="1:4" x14ac:dyDescent="0.35">
      <c r="A2864" t="s">
        <v>2440</v>
      </c>
      <c r="B2864" t="s">
        <v>52461</v>
      </c>
      <c r="C2864" s="96" t="s">
        <v>52504</v>
      </c>
      <c r="D2864" s="98">
        <v>11132.5543</v>
      </c>
    </row>
    <row r="2865" spans="1:4" x14ac:dyDescent="0.35">
      <c r="A2865" t="s">
        <v>5013</v>
      </c>
      <c r="B2865" t="s">
        <v>52462</v>
      </c>
      <c r="C2865" s="96" t="s">
        <v>52504</v>
      </c>
      <c r="D2865" s="98">
        <v>13356.946399999999</v>
      </c>
    </row>
    <row r="2866" spans="1:4" x14ac:dyDescent="0.35">
      <c r="A2866" t="s">
        <v>11477</v>
      </c>
      <c r="B2866" t="s">
        <v>52454</v>
      </c>
      <c r="C2866" s="96" t="s">
        <v>52504</v>
      </c>
      <c r="D2866" s="98">
        <v>80107.288800000009</v>
      </c>
    </row>
    <row r="2867" spans="1:4" x14ac:dyDescent="0.35">
      <c r="A2867" t="s">
        <v>9957</v>
      </c>
      <c r="B2867" t="s">
        <v>52454</v>
      </c>
      <c r="C2867" s="96" t="s">
        <v>52504</v>
      </c>
      <c r="D2867" s="98">
        <v>76677.602399999989</v>
      </c>
    </row>
    <row r="2868" spans="1:4" x14ac:dyDescent="0.35">
      <c r="A2868" t="s">
        <v>11481</v>
      </c>
      <c r="B2868" t="s">
        <v>52454</v>
      </c>
      <c r="C2868" s="96" t="s">
        <v>52504</v>
      </c>
      <c r="D2868" s="98">
        <v>80107.288800000009</v>
      </c>
    </row>
    <row r="2869" spans="1:4" x14ac:dyDescent="0.35">
      <c r="A2869" t="s">
        <v>7510</v>
      </c>
      <c r="B2869" t="s">
        <v>52454</v>
      </c>
      <c r="C2869" s="96" t="s">
        <v>52504</v>
      </c>
      <c r="D2869" s="98">
        <v>85275.356599999999</v>
      </c>
    </row>
    <row r="2870" spans="1:4" x14ac:dyDescent="0.35">
      <c r="A2870" t="s">
        <v>6351</v>
      </c>
      <c r="B2870" t="s">
        <v>52454</v>
      </c>
      <c r="C2870" s="96" t="s">
        <v>52504</v>
      </c>
      <c r="D2870" s="98">
        <v>88041.368799999997</v>
      </c>
    </row>
    <row r="2871" spans="1:4" x14ac:dyDescent="0.35">
      <c r="A2871" t="s">
        <v>7512</v>
      </c>
      <c r="B2871" t="s">
        <v>52454</v>
      </c>
      <c r="C2871" s="96" t="s">
        <v>52504</v>
      </c>
      <c r="D2871" s="98">
        <v>80107.288800000009</v>
      </c>
    </row>
    <row r="2872" spans="1:4" x14ac:dyDescent="0.35">
      <c r="A2872" t="s">
        <v>5087</v>
      </c>
      <c r="B2872" t="s">
        <v>52454</v>
      </c>
      <c r="C2872" s="96" t="s">
        <v>52504</v>
      </c>
      <c r="D2872" s="98">
        <v>85275.356599999999</v>
      </c>
    </row>
    <row r="2873" spans="1:4" x14ac:dyDescent="0.35">
      <c r="A2873" t="s">
        <v>6353</v>
      </c>
      <c r="B2873" t="s">
        <v>52454</v>
      </c>
      <c r="C2873" s="96" t="s">
        <v>52504</v>
      </c>
      <c r="D2873" s="98">
        <v>88041.368799999997</v>
      </c>
    </row>
    <row r="2874" spans="1:4" x14ac:dyDescent="0.35">
      <c r="A2874" t="s">
        <v>3753</v>
      </c>
      <c r="B2874" t="s">
        <v>52454</v>
      </c>
      <c r="C2874" s="96" t="s">
        <v>52504</v>
      </c>
      <c r="D2874" s="98">
        <v>90805.255799999984</v>
      </c>
    </row>
    <row r="2875" spans="1:4" x14ac:dyDescent="0.35">
      <c r="A2875" t="s">
        <v>7515</v>
      </c>
      <c r="B2875" t="s">
        <v>52454</v>
      </c>
      <c r="C2875" s="96" t="s">
        <v>52504</v>
      </c>
      <c r="D2875" s="98">
        <v>85275.356599999999</v>
      </c>
    </row>
    <row r="2876" spans="1:4" x14ac:dyDescent="0.35">
      <c r="A2876" t="s">
        <v>7516</v>
      </c>
      <c r="B2876" t="s">
        <v>52454</v>
      </c>
      <c r="C2876" s="96" t="s">
        <v>52504</v>
      </c>
      <c r="D2876" s="98">
        <v>88041.368799999997</v>
      </c>
    </row>
    <row r="2877" spans="1:4" x14ac:dyDescent="0.35">
      <c r="A2877" t="s">
        <v>7518</v>
      </c>
      <c r="B2877" t="s">
        <v>52454</v>
      </c>
      <c r="C2877" s="96" t="s">
        <v>52504</v>
      </c>
      <c r="D2877" s="98">
        <v>90805.255799999984</v>
      </c>
    </row>
    <row r="2878" spans="1:4" x14ac:dyDescent="0.35">
      <c r="A2878" t="s">
        <v>11302</v>
      </c>
      <c r="B2878" t="s">
        <v>52463</v>
      </c>
      <c r="C2878" s="96" t="s">
        <v>52504</v>
      </c>
      <c r="D2878" s="98">
        <v>15583.447599999998</v>
      </c>
    </row>
    <row r="2879" spans="1:4" x14ac:dyDescent="0.35">
      <c r="A2879" t="s">
        <v>5014</v>
      </c>
      <c r="B2879" t="s">
        <v>52464</v>
      </c>
      <c r="C2879" s="96" t="s">
        <v>52504</v>
      </c>
      <c r="D2879" s="98">
        <v>17809.964899999999</v>
      </c>
    </row>
    <row r="2880" spans="1:4" x14ac:dyDescent="0.35">
      <c r="A2880" t="s">
        <v>8943</v>
      </c>
      <c r="B2880" t="s">
        <v>52465</v>
      </c>
      <c r="C2880" s="96" t="s">
        <v>52504</v>
      </c>
      <c r="D2880" s="98">
        <v>20036.466099999998</v>
      </c>
    </row>
    <row r="2881" spans="1:4" x14ac:dyDescent="0.35">
      <c r="A2881" t="s">
        <v>10133</v>
      </c>
      <c r="B2881" t="s">
        <v>52465</v>
      </c>
      <c r="C2881" s="96" t="s">
        <v>52504</v>
      </c>
      <c r="D2881" s="98">
        <v>22262.983399999997</v>
      </c>
    </row>
    <row r="2882" spans="1:4" x14ac:dyDescent="0.35">
      <c r="A2882" t="s">
        <v>11303</v>
      </c>
      <c r="B2882" t="s">
        <v>52465</v>
      </c>
      <c r="C2882" s="96" t="s">
        <v>52504</v>
      </c>
      <c r="D2882" s="98">
        <v>24489.500700000001</v>
      </c>
    </row>
    <row r="2883" spans="1:4" x14ac:dyDescent="0.35">
      <c r="A2883" t="s">
        <v>8944</v>
      </c>
      <c r="B2883" t="s">
        <v>52465</v>
      </c>
      <c r="C2883" s="96" t="s">
        <v>52504</v>
      </c>
      <c r="D2883" s="98">
        <v>26716.001899999999</v>
      </c>
    </row>
    <row r="2884" spans="1:4" x14ac:dyDescent="0.35">
      <c r="A2884" t="s">
        <v>5015</v>
      </c>
      <c r="B2884" t="s">
        <v>52466</v>
      </c>
      <c r="C2884" s="96" t="s">
        <v>52504</v>
      </c>
      <c r="D2884" s="98">
        <v>2226.5173</v>
      </c>
    </row>
    <row r="2885" spans="1:4" x14ac:dyDescent="0.35">
      <c r="A2885" t="s">
        <v>3852</v>
      </c>
      <c r="B2885" t="s">
        <v>52467</v>
      </c>
      <c r="C2885" s="96" t="s">
        <v>52504</v>
      </c>
      <c r="D2885" s="98">
        <v>2226.5173</v>
      </c>
    </row>
    <row r="2886" spans="1:4" x14ac:dyDescent="0.35">
      <c r="A2886" t="s">
        <v>7629</v>
      </c>
      <c r="B2886" t="s">
        <v>52465</v>
      </c>
      <c r="C2886" s="96" t="s">
        <v>52504</v>
      </c>
      <c r="D2886" s="98">
        <v>28942.519199999999</v>
      </c>
    </row>
    <row r="2887" spans="1:4" x14ac:dyDescent="0.35">
      <c r="A2887" t="s">
        <v>6283</v>
      </c>
      <c r="B2887" t="s">
        <v>52465</v>
      </c>
      <c r="C2887" s="96" t="s">
        <v>52504</v>
      </c>
      <c r="D2887" s="98">
        <v>31169.020399999998</v>
      </c>
    </row>
    <row r="2888" spans="1:4" x14ac:dyDescent="0.35">
      <c r="A2888" t="s">
        <v>3853</v>
      </c>
      <c r="B2888" t="s">
        <v>52465</v>
      </c>
      <c r="C2888" s="96" t="s">
        <v>52504</v>
      </c>
      <c r="D2888" s="98">
        <v>33395.537700000001</v>
      </c>
    </row>
    <row r="2889" spans="1:4" x14ac:dyDescent="0.35">
      <c r="A2889" t="s">
        <v>2442</v>
      </c>
      <c r="B2889" t="s">
        <v>52465</v>
      </c>
      <c r="C2889" s="96" t="s">
        <v>52504</v>
      </c>
      <c r="D2889" s="98">
        <v>35622.054999999993</v>
      </c>
    </row>
    <row r="2890" spans="1:4" x14ac:dyDescent="0.35">
      <c r="A2890" t="s">
        <v>10134</v>
      </c>
      <c r="B2890" t="s">
        <v>52468</v>
      </c>
      <c r="C2890" s="96" t="s">
        <v>52504</v>
      </c>
      <c r="D2890" s="98">
        <v>4453.0184999999992</v>
      </c>
    </row>
    <row r="2891" spans="1:4" x14ac:dyDescent="0.35">
      <c r="A2891" t="s">
        <v>7630</v>
      </c>
      <c r="B2891" t="s">
        <v>52469</v>
      </c>
      <c r="C2891" s="96" t="s">
        <v>52504</v>
      </c>
      <c r="D2891" s="98">
        <v>556.62529999999992</v>
      </c>
    </row>
    <row r="2892" spans="1:4" x14ac:dyDescent="0.35">
      <c r="A2892" t="s">
        <v>10137</v>
      </c>
      <c r="B2892" t="s">
        <v>52470</v>
      </c>
      <c r="C2892" s="96" t="s">
        <v>52504</v>
      </c>
      <c r="D2892" s="98">
        <v>17142.008099999995</v>
      </c>
    </row>
    <row r="2893" spans="1:4" x14ac:dyDescent="0.35">
      <c r="A2893" t="s">
        <v>10136</v>
      </c>
      <c r="B2893" t="s">
        <v>52471</v>
      </c>
      <c r="C2893" s="96" t="s">
        <v>52504</v>
      </c>
      <c r="D2893" s="98">
        <v>4675.665399999999</v>
      </c>
    </row>
    <row r="2894" spans="1:4" x14ac:dyDescent="0.35">
      <c r="A2894" t="s">
        <v>11305</v>
      </c>
      <c r="B2894" t="s">
        <v>52472</v>
      </c>
      <c r="C2894" s="96" t="s">
        <v>52504</v>
      </c>
      <c r="D2894" s="98">
        <v>6234.2258999999995</v>
      </c>
    </row>
    <row r="2895" spans="1:4" x14ac:dyDescent="0.35">
      <c r="A2895" t="s">
        <v>11306</v>
      </c>
      <c r="B2895" t="s">
        <v>52473</v>
      </c>
      <c r="C2895" s="96" t="s">
        <v>52504</v>
      </c>
      <c r="D2895" s="98">
        <v>7792.786399999999</v>
      </c>
    </row>
    <row r="2896" spans="1:4" x14ac:dyDescent="0.35">
      <c r="A2896" t="s">
        <v>3865</v>
      </c>
      <c r="B2896" t="s">
        <v>52474</v>
      </c>
      <c r="C2896" s="96" t="s">
        <v>52504</v>
      </c>
      <c r="D2896" s="98">
        <v>9351.3469000000005</v>
      </c>
    </row>
    <row r="2897" spans="1:4" x14ac:dyDescent="0.35">
      <c r="A2897" t="s">
        <v>3866</v>
      </c>
      <c r="B2897" t="s">
        <v>52475</v>
      </c>
      <c r="C2897" s="96" t="s">
        <v>52504</v>
      </c>
      <c r="D2897" s="98">
        <v>10909.9074</v>
      </c>
    </row>
    <row r="2898" spans="1:4" x14ac:dyDescent="0.35">
      <c r="A2898" t="s">
        <v>5019</v>
      </c>
      <c r="B2898" t="s">
        <v>52476</v>
      </c>
      <c r="C2898" s="96" t="s">
        <v>52504</v>
      </c>
      <c r="D2898" s="98">
        <v>12466.342699999999</v>
      </c>
    </row>
    <row r="2899" spans="1:4" x14ac:dyDescent="0.35">
      <c r="A2899" t="s">
        <v>8945</v>
      </c>
      <c r="B2899" t="s">
        <v>52470</v>
      </c>
      <c r="C2899" s="96" t="s">
        <v>52504</v>
      </c>
      <c r="D2899" s="98">
        <v>14024.8871</v>
      </c>
    </row>
    <row r="2900" spans="1:4" x14ac:dyDescent="0.35">
      <c r="A2900" t="s">
        <v>8946</v>
      </c>
      <c r="B2900" t="s">
        <v>52470</v>
      </c>
      <c r="C2900" s="96" t="s">
        <v>52504</v>
      </c>
      <c r="D2900" s="98">
        <v>15583.447599999998</v>
      </c>
    </row>
    <row r="2901" spans="1:4" x14ac:dyDescent="0.35">
      <c r="A2901" t="s">
        <v>6284</v>
      </c>
      <c r="B2901" t="s">
        <v>52470</v>
      </c>
      <c r="C2901" s="96" t="s">
        <v>52504</v>
      </c>
      <c r="D2901" s="98">
        <v>18700.568599999999</v>
      </c>
    </row>
    <row r="2902" spans="1:4" x14ac:dyDescent="0.35">
      <c r="A2902" t="s">
        <v>3867</v>
      </c>
      <c r="B2902" t="s">
        <v>52477</v>
      </c>
      <c r="C2902" s="96" t="s">
        <v>52504</v>
      </c>
      <c r="D2902" s="98">
        <v>1558.5604999999996</v>
      </c>
    </row>
    <row r="2903" spans="1:4" x14ac:dyDescent="0.35">
      <c r="A2903" t="s">
        <v>3873</v>
      </c>
      <c r="B2903" t="s">
        <v>52478</v>
      </c>
      <c r="C2903" s="96" t="s">
        <v>52504</v>
      </c>
      <c r="D2903" s="98">
        <v>50340.54619999999</v>
      </c>
    </row>
    <row r="2904" spans="1:4" x14ac:dyDescent="0.35">
      <c r="A2904" t="s">
        <v>11307</v>
      </c>
      <c r="B2904" t="s">
        <v>52479</v>
      </c>
      <c r="C2904" s="96" t="s">
        <v>52504</v>
      </c>
      <c r="D2904" s="98">
        <v>1558.5604999999996</v>
      </c>
    </row>
    <row r="2905" spans="1:4" x14ac:dyDescent="0.35">
      <c r="A2905" t="s">
        <v>10138</v>
      </c>
      <c r="B2905" t="s">
        <v>52470</v>
      </c>
      <c r="C2905" s="96" t="s">
        <v>52504</v>
      </c>
      <c r="D2905" s="98">
        <v>20259.129099999998</v>
      </c>
    </row>
    <row r="2906" spans="1:4" x14ac:dyDescent="0.35">
      <c r="A2906" t="s">
        <v>5030</v>
      </c>
      <c r="B2906" t="s">
        <v>52470</v>
      </c>
      <c r="C2906" s="96" t="s">
        <v>52504</v>
      </c>
      <c r="D2906" s="98">
        <v>21817.673500000001</v>
      </c>
    </row>
    <row r="2907" spans="1:4" x14ac:dyDescent="0.35">
      <c r="A2907" t="s">
        <v>2443</v>
      </c>
      <c r="B2907" t="s">
        <v>52470</v>
      </c>
      <c r="C2907" s="96" t="s">
        <v>52504</v>
      </c>
      <c r="D2907" s="98">
        <v>23376.234</v>
      </c>
    </row>
    <row r="2908" spans="1:4" x14ac:dyDescent="0.35">
      <c r="A2908" t="s">
        <v>3868</v>
      </c>
      <c r="B2908" t="s">
        <v>52470</v>
      </c>
      <c r="C2908" s="96" t="s">
        <v>52504</v>
      </c>
      <c r="D2908" s="98">
        <v>24934.7945</v>
      </c>
    </row>
    <row r="2909" spans="1:4" x14ac:dyDescent="0.35">
      <c r="A2909" t="s">
        <v>3869</v>
      </c>
      <c r="B2909" t="s">
        <v>52480</v>
      </c>
      <c r="C2909" s="96" t="s">
        <v>52504</v>
      </c>
      <c r="D2909" s="98">
        <v>3117.1209999999992</v>
      </c>
    </row>
    <row r="2910" spans="1:4" x14ac:dyDescent="0.35">
      <c r="A2910" t="s">
        <v>3870</v>
      </c>
      <c r="B2910" t="s">
        <v>52481</v>
      </c>
      <c r="C2910" s="96" t="s">
        <v>52504</v>
      </c>
      <c r="D2910" s="98">
        <v>389.63609999999994</v>
      </c>
    </row>
    <row r="2911" spans="1:4" x14ac:dyDescent="0.35">
      <c r="A2911" t="s">
        <v>6285</v>
      </c>
      <c r="B2911" t="s">
        <v>52478</v>
      </c>
      <c r="C2911" s="96" t="s">
        <v>52504</v>
      </c>
      <c r="D2911" s="98">
        <v>47825.033899999995</v>
      </c>
    </row>
    <row r="2912" spans="1:4" x14ac:dyDescent="0.35">
      <c r="A2912" t="s">
        <v>11309</v>
      </c>
      <c r="B2912" t="s">
        <v>52478</v>
      </c>
      <c r="C2912" s="96" t="s">
        <v>52504</v>
      </c>
      <c r="D2912" s="98">
        <v>52858.215899999996</v>
      </c>
    </row>
    <row r="2913" spans="1:4" x14ac:dyDescent="0.35">
      <c r="A2913" t="s">
        <v>7519</v>
      </c>
      <c r="B2913" t="s">
        <v>52454</v>
      </c>
      <c r="C2913" s="96" t="s">
        <v>52504</v>
      </c>
      <c r="D2913" s="98">
        <v>93571.267999999996</v>
      </c>
    </row>
    <row r="2914" spans="1:4" x14ac:dyDescent="0.35">
      <c r="A2914" t="s">
        <v>11499</v>
      </c>
      <c r="B2914" t="s">
        <v>52482</v>
      </c>
      <c r="C2914" s="96" t="s">
        <v>52504</v>
      </c>
      <c r="D2914" s="98">
        <v>22513.451100000002</v>
      </c>
    </row>
    <row r="2915" spans="1:4" x14ac:dyDescent="0.35">
      <c r="A2915" t="s">
        <v>3775</v>
      </c>
      <c r="B2915" t="s">
        <v>52483</v>
      </c>
      <c r="C2915" s="96" t="s">
        <v>52504</v>
      </c>
      <c r="D2915" s="98">
        <v>37039.305799999995</v>
      </c>
    </row>
    <row r="2916" spans="1:4" x14ac:dyDescent="0.35">
      <c r="A2916" t="s">
        <v>8694</v>
      </c>
      <c r="B2916" t="s">
        <v>52484</v>
      </c>
      <c r="C2916" s="96" t="s">
        <v>52504</v>
      </c>
      <c r="D2916" s="98">
        <v>72931.067999999999</v>
      </c>
    </row>
    <row r="2917" spans="1:4" x14ac:dyDescent="0.35">
      <c r="A2917" t="s">
        <v>8696</v>
      </c>
      <c r="B2917" t="s">
        <v>52484</v>
      </c>
      <c r="C2917" s="96" t="s">
        <v>52504</v>
      </c>
      <c r="D2917" s="98">
        <v>75532.248399999997</v>
      </c>
    </row>
    <row r="2918" spans="1:4" x14ac:dyDescent="0.35">
      <c r="A2918" t="s">
        <v>7531</v>
      </c>
      <c r="B2918" t="s">
        <v>52484</v>
      </c>
      <c r="C2918" s="96" t="s">
        <v>52504</v>
      </c>
      <c r="D2918" s="98">
        <v>72931.067999999999</v>
      </c>
    </row>
    <row r="2919" spans="1:4" x14ac:dyDescent="0.35">
      <c r="A2919" t="s">
        <v>9990</v>
      </c>
      <c r="B2919" t="s">
        <v>52484</v>
      </c>
      <c r="C2919" s="96" t="s">
        <v>52504</v>
      </c>
      <c r="D2919" s="98">
        <v>75532.248399999997</v>
      </c>
    </row>
    <row r="2920" spans="1:4" x14ac:dyDescent="0.35">
      <c r="A2920" t="s">
        <v>3786</v>
      </c>
      <c r="B2920" t="s">
        <v>52484</v>
      </c>
      <c r="C2920" s="96" t="s">
        <v>52504</v>
      </c>
      <c r="D2920" s="98">
        <v>75532.248399999997</v>
      </c>
    </row>
    <row r="2921" spans="1:4" x14ac:dyDescent="0.35">
      <c r="A2921" t="s">
        <v>7558</v>
      </c>
      <c r="B2921" t="s">
        <v>52484</v>
      </c>
      <c r="C2921" s="96" t="s">
        <v>52504</v>
      </c>
      <c r="D2921" s="98">
        <v>72931.067999999999</v>
      </c>
    </row>
    <row r="2922" spans="1:4" x14ac:dyDescent="0.35">
      <c r="A2922" t="s">
        <v>7563</v>
      </c>
      <c r="B2922" t="s">
        <v>52484</v>
      </c>
      <c r="C2922" s="96" t="s">
        <v>52504</v>
      </c>
      <c r="D2922" s="98">
        <v>72931.067999999999</v>
      </c>
    </row>
    <row r="2923" spans="1:4" x14ac:dyDescent="0.35">
      <c r="A2923" t="s">
        <v>8804</v>
      </c>
      <c r="B2923" t="s">
        <v>52484</v>
      </c>
      <c r="C2923" s="96" t="s">
        <v>52504</v>
      </c>
      <c r="D2923" s="98">
        <v>75532.248399999997</v>
      </c>
    </row>
    <row r="2924" spans="1:4" x14ac:dyDescent="0.35">
      <c r="A2924" t="s">
        <v>4971</v>
      </c>
      <c r="B2924" t="s">
        <v>52485</v>
      </c>
      <c r="C2924" s="96" t="s">
        <v>52504</v>
      </c>
      <c r="D2924" s="98">
        <v>7236.1611000000003</v>
      </c>
    </row>
    <row r="2925" spans="1:4" x14ac:dyDescent="0.35">
      <c r="A2925" t="s">
        <v>2447</v>
      </c>
      <c r="B2925" t="s">
        <v>52486</v>
      </c>
      <c r="C2925" s="96" t="s">
        <v>52504</v>
      </c>
      <c r="D2925" s="98">
        <v>50340.54619999999</v>
      </c>
    </row>
    <row r="2926" spans="1:4" x14ac:dyDescent="0.35">
      <c r="A2926" t="s">
        <v>11362</v>
      </c>
      <c r="B2926" t="s">
        <v>52427</v>
      </c>
      <c r="C2926" s="96" t="s">
        <v>52504</v>
      </c>
      <c r="D2926" s="98">
        <v>42789.694499999998</v>
      </c>
    </row>
    <row r="2927" spans="1:4" x14ac:dyDescent="0.35">
      <c r="A2927" t="s">
        <v>7635</v>
      </c>
      <c r="B2927" t="s">
        <v>52486</v>
      </c>
      <c r="C2927" s="96" t="s">
        <v>52504</v>
      </c>
      <c r="D2927" s="98">
        <v>52858.215899999996</v>
      </c>
    </row>
    <row r="2928" spans="1:4" x14ac:dyDescent="0.35">
      <c r="A2928" t="s">
        <v>11312</v>
      </c>
      <c r="B2928" t="s">
        <v>52487</v>
      </c>
      <c r="C2928" s="96" t="s">
        <v>52504</v>
      </c>
      <c r="D2928" s="98">
        <v>58675.000999999997</v>
      </c>
    </row>
    <row r="2929" spans="1:4" x14ac:dyDescent="0.35">
      <c r="A2929" t="s">
        <v>2449</v>
      </c>
      <c r="B2929" t="s">
        <v>52488</v>
      </c>
      <c r="C2929" s="96" t="s">
        <v>52504</v>
      </c>
      <c r="D2929" s="98">
        <v>52858.215899999996</v>
      </c>
    </row>
    <row r="2930" spans="1:4" x14ac:dyDescent="0.35">
      <c r="A2930" t="s">
        <v>11314</v>
      </c>
      <c r="B2930" t="s">
        <v>52489</v>
      </c>
      <c r="C2930" s="96" t="s">
        <v>52504</v>
      </c>
      <c r="D2930" s="98">
        <v>29133.030499999993</v>
      </c>
    </row>
    <row r="2931" spans="1:4" x14ac:dyDescent="0.35">
      <c r="A2931" t="s">
        <v>6293</v>
      </c>
      <c r="B2931" t="s">
        <v>52489</v>
      </c>
      <c r="C2931" s="96" t="s">
        <v>52504</v>
      </c>
      <c r="D2931" s="98">
        <v>33444.755399999995</v>
      </c>
    </row>
    <row r="2932" spans="1:4" x14ac:dyDescent="0.35">
      <c r="A2932" t="s">
        <v>7642</v>
      </c>
      <c r="B2932" t="s">
        <v>52490</v>
      </c>
      <c r="C2932" s="96" t="s">
        <v>52504</v>
      </c>
      <c r="D2932" s="98">
        <v>29133.030499999993</v>
      </c>
    </row>
    <row r="2933" spans="1:4" x14ac:dyDescent="0.35">
      <c r="A2933" t="s">
        <v>51434</v>
      </c>
      <c r="B2933" t="s">
        <v>52491</v>
      </c>
      <c r="C2933" s="96" t="s">
        <v>52504</v>
      </c>
      <c r="D2933" s="98">
        <v>15677.6487</v>
      </c>
    </row>
    <row r="2934" spans="1:4" x14ac:dyDescent="0.35">
      <c r="A2934" t="s">
        <v>51435</v>
      </c>
      <c r="B2934" t="s">
        <v>52492</v>
      </c>
      <c r="C2934" s="96" t="s">
        <v>52504</v>
      </c>
      <c r="D2934" s="98">
        <v>9430.5750000000007</v>
      </c>
    </row>
    <row r="2935" spans="1:4" x14ac:dyDescent="0.35">
      <c r="A2935" t="s">
        <v>51436</v>
      </c>
      <c r="B2935" t="s">
        <v>52493</v>
      </c>
      <c r="C2935" s="96" t="s">
        <v>52504</v>
      </c>
      <c r="D2935" s="98">
        <v>8636.2975999999999</v>
      </c>
    </row>
    <row r="2936" spans="1:4" x14ac:dyDescent="0.35">
      <c r="A2936" t="s">
        <v>51437</v>
      </c>
      <c r="B2936" t="s">
        <v>52494</v>
      </c>
      <c r="C2936" s="96" t="s">
        <v>52504</v>
      </c>
      <c r="D2936" s="98">
        <v>11109</v>
      </c>
    </row>
    <row r="2937" spans="1:4" x14ac:dyDescent="0.35">
      <c r="A2937" t="s">
        <v>51438</v>
      </c>
      <c r="B2937" t="s">
        <v>52495</v>
      </c>
      <c r="C2937" s="96" t="s">
        <v>52504</v>
      </c>
      <c r="D2937" s="98">
        <v>5758.9538999999986</v>
      </c>
    </row>
    <row r="2938" spans="1:4" x14ac:dyDescent="0.35">
      <c r="A2938" t="s">
        <v>8763</v>
      </c>
      <c r="B2938" t="s">
        <v>52496</v>
      </c>
      <c r="C2938" s="96" t="s">
        <v>52504</v>
      </c>
      <c r="D2938" s="98">
        <v>54204.852099999996</v>
      </c>
    </row>
    <row r="2939" spans="1:4" x14ac:dyDescent="0.35">
      <c r="A2939" t="s">
        <v>10024</v>
      </c>
      <c r="B2939" t="s">
        <v>52496</v>
      </c>
      <c r="C2939" s="96" t="s">
        <v>52504</v>
      </c>
      <c r="D2939" s="98">
        <v>58259.669299999994</v>
      </c>
    </row>
    <row r="2940" spans="1:4" x14ac:dyDescent="0.35">
      <c r="A2940" t="s">
        <v>6218</v>
      </c>
      <c r="B2940" t="s">
        <v>52497</v>
      </c>
      <c r="C2940" s="96" t="s">
        <v>52504</v>
      </c>
      <c r="D2940" s="98">
        <v>55482.934499999988</v>
      </c>
    </row>
    <row r="2941" spans="1:4" x14ac:dyDescent="0.35">
      <c r="A2941" t="s">
        <v>2572</v>
      </c>
      <c r="B2941" t="s">
        <v>52498</v>
      </c>
      <c r="C2941" s="96" t="s">
        <v>52504</v>
      </c>
      <c r="D2941" s="98">
        <v>52477.144999999997</v>
      </c>
    </row>
    <row r="2942" spans="1:4" x14ac:dyDescent="0.35">
      <c r="A2942" t="s">
        <v>8762</v>
      </c>
      <c r="B2942" t="s">
        <v>52499</v>
      </c>
      <c r="C2942" s="96" t="s">
        <v>52504</v>
      </c>
      <c r="D2942" s="98">
        <v>53911.526199999993</v>
      </c>
    </row>
    <row r="2943" spans="1:4" x14ac:dyDescent="0.35">
      <c r="A2943" t="s">
        <v>3793</v>
      </c>
      <c r="B2943" t="s">
        <v>52499</v>
      </c>
      <c r="C2943" s="96" t="s">
        <v>52504</v>
      </c>
      <c r="D2943" s="98">
        <v>59550.599499999989</v>
      </c>
    </row>
    <row r="2944" spans="1:4" x14ac:dyDescent="0.35">
      <c r="A2944" t="s">
        <v>8761</v>
      </c>
      <c r="B2944" t="s">
        <v>52499</v>
      </c>
      <c r="C2944" s="96" t="s">
        <v>52504</v>
      </c>
      <c r="D2944" s="98">
        <v>50543.953599999993</v>
      </c>
    </row>
    <row r="2945" spans="1:4" x14ac:dyDescent="0.35">
      <c r="A2945" t="s">
        <v>11043</v>
      </c>
      <c r="B2945" t="s">
        <v>52499</v>
      </c>
      <c r="C2945" s="96" t="s">
        <v>52504</v>
      </c>
      <c r="D2945" s="98">
        <v>54226.249000000003</v>
      </c>
    </row>
    <row r="2946" spans="1:4" x14ac:dyDescent="0.35">
      <c r="A2946" t="s">
        <v>11053</v>
      </c>
      <c r="B2946" t="s">
        <v>52500</v>
      </c>
      <c r="C2946" s="96" t="s">
        <v>52504</v>
      </c>
      <c r="D2946" s="98">
        <v>72263.111199999985</v>
      </c>
    </row>
    <row r="2947" spans="1:4" x14ac:dyDescent="0.35">
      <c r="A2947" t="s">
        <v>10025</v>
      </c>
      <c r="B2947" t="s">
        <v>52496</v>
      </c>
      <c r="C2947" s="96" t="s">
        <v>52504</v>
      </c>
      <c r="D2947" s="98">
        <v>57932.098699999995</v>
      </c>
    </row>
    <row r="2948" spans="1:4" x14ac:dyDescent="0.35">
      <c r="A2948" t="s">
        <v>8764</v>
      </c>
      <c r="B2948" t="s">
        <v>52496</v>
      </c>
      <c r="C2948" s="96" t="s">
        <v>52504</v>
      </c>
      <c r="D2948" s="98">
        <v>64123.514699999992</v>
      </c>
    </row>
    <row r="2949" spans="1:4" x14ac:dyDescent="0.35">
      <c r="A2949" t="s">
        <v>11319</v>
      </c>
      <c r="B2949" t="s">
        <v>52501</v>
      </c>
      <c r="C2949" s="96" t="s">
        <v>52504</v>
      </c>
      <c r="D2949" s="98">
        <v>12783.190699999999</v>
      </c>
    </row>
    <row r="2950" spans="1:4" x14ac:dyDescent="0.35">
      <c r="A2950" t="s">
        <v>5159</v>
      </c>
      <c r="B2950" t="s">
        <v>52505</v>
      </c>
      <c r="C2950" s="96" t="s">
        <v>52504</v>
      </c>
      <c r="D2950" s="98">
        <v>6390.5246999999999</v>
      </c>
    </row>
    <row r="2951" spans="1:4" x14ac:dyDescent="0.35">
      <c r="A2951" t="s">
        <v>3767</v>
      </c>
      <c r="B2951" t="s">
        <v>52506</v>
      </c>
      <c r="C2951" s="96" t="s">
        <v>52504</v>
      </c>
      <c r="D2951" s="98">
        <v>30351.2048</v>
      </c>
    </row>
    <row r="2952" spans="1:4" x14ac:dyDescent="0.35">
      <c r="A2952" t="s">
        <v>11504</v>
      </c>
      <c r="B2952" t="s">
        <v>52506</v>
      </c>
      <c r="C2952" s="96" t="s">
        <v>52504</v>
      </c>
      <c r="D2952" s="98">
        <v>33556.086899999995</v>
      </c>
    </row>
    <row r="2953" spans="1:4" x14ac:dyDescent="0.35">
      <c r="A2953" t="s">
        <v>8667</v>
      </c>
      <c r="B2953" t="s">
        <v>52506</v>
      </c>
      <c r="C2953" s="96" t="s">
        <v>52504</v>
      </c>
      <c r="D2953" s="98">
        <v>28420.138599999998</v>
      </c>
    </row>
    <row r="2954" spans="1:4" x14ac:dyDescent="0.35">
      <c r="A2954" t="s">
        <v>3809</v>
      </c>
      <c r="B2954" t="s">
        <v>52500</v>
      </c>
      <c r="C2954" s="96" t="s">
        <v>52504</v>
      </c>
      <c r="D2954" s="98">
        <v>79509.994899999991</v>
      </c>
    </row>
    <row r="2955" spans="1:4" x14ac:dyDescent="0.35">
      <c r="A2955" t="s">
        <v>3765</v>
      </c>
      <c r="B2955" t="s">
        <v>52506</v>
      </c>
      <c r="C2955" s="96" t="s">
        <v>52504</v>
      </c>
      <c r="D2955" s="98">
        <v>30550.297399999999</v>
      </c>
    </row>
    <row r="2956" spans="1:4" x14ac:dyDescent="0.35">
      <c r="A2956" t="s">
        <v>8794</v>
      </c>
      <c r="B2956" t="s">
        <v>52500</v>
      </c>
      <c r="C2956" s="96" t="s">
        <v>52504</v>
      </c>
      <c r="D2956" s="98">
        <v>66249.406999999992</v>
      </c>
    </row>
    <row r="2957" spans="1:4" x14ac:dyDescent="0.35">
      <c r="A2957" t="s">
        <v>10037</v>
      </c>
      <c r="B2957" t="s">
        <v>52507</v>
      </c>
      <c r="C2957" s="96" t="s">
        <v>52504</v>
      </c>
      <c r="D2957" s="98">
        <v>6645.2749999999996</v>
      </c>
    </row>
    <row r="2958" spans="1:4" x14ac:dyDescent="0.35">
      <c r="A2958" t="s">
        <v>8693</v>
      </c>
      <c r="B2958" t="s">
        <v>52507</v>
      </c>
      <c r="C2958" s="96" t="s">
        <v>52504</v>
      </c>
      <c r="D2958" s="98">
        <v>5889.5731999999989</v>
      </c>
    </row>
    <row r="2959" spans="1:4" x14ac:dyDescent="0.35">
      <c r="A2959" t="s">
        <v>5003</v>
      </c>
      <c r="B2959" t="s">
        <v>52508</v>
      </c>
      <c r="C2959" s="96" t="s">
        <v>52504</v>
      </c>
      <c r="D2959" s="98">
        <v>10901.342199999999</v>
      </c>
    </row>
    <row r="2960" spans="1:4" x14ac:dyDescent="0.35">
      <c r="A2960" t="s">
        <v>2437</v>
      </c>
      <c r="B2960" t="s">
        <v>52509</v>
      </c>
      <c r="C2960" s="96" t="s">
        <v>52504</v>
      </c>
      <c r="D2960" s="98">
        <v>7341.0847999999996</v>
      </c>
    </row>
    <row r="2961" spans="1:4" x14ac:dyDescent="0.35">
      <c r="A2961" t="s">
        <v>2435</v>
      </c>
      <c r="B2961" t="s">
        <v>52509</v>
      </c>
      <c r="C2961" s="96" t="s">
        <v>52504</v>
      </c>
      <c r="D2961" s="98">
        <v>6636.7097999999996</v>
      </c>
    </row>
    <row r="2962" spans="1:4" x14ac:dyDescent="0.35">
      <c r="A2962" t="s">
        <v>8938</v>
      </c>
      <c r="B2962" t="s">
        <v>52510</v>
      </c>
      <c r="C2962" s="96" t="s">
        <v>52504</v>
      </c>
      <c r="D2962" s="98">
        <v>6940.7260999999999</v>
      </c>
    </row>
    <row r="2963" spans="1:4" x14ac:dyDescent="0.35">
      <c r="A2963" t="s">
        <v>8774</v>
      </c>
      <c r="B2963" t="s">
        <v>52500</v>
      </c>
      <c r="C2963" s="96" t="s">
        <v>52504</v>
      </c>
      <c r="D2963" s="98">
        <v>70980.746199999994</v>
      </c>
    </row>
    <row r="2964" spans="1:4" x14ac:dyDescent="0.35">
      <c r="A2964" t="s">
        <v>10042</v>
      </c>
      <c r="B2964" t="s">
        <v>52511</v>
      </c>
      <c r="C2964" s="96" t="s">
        <v>52504</v>
      </c>
      <c r="D2964" s="98">
        <v>59184.517699999997</v>
      </c>
    </row>
    <row r="2965" spans="1:4" x14ac:dyDescent="0.35">
      <c r="A2965" t="s">
        <v>5276</v>
      </c>
      <c r="B2965" t="s">
        <v>52512</v>
      </c>
      <c r="C2965" s="96" t="s">
        <v>52504</v>
      </c>
      <c r="D2965" s="98">
        <v>9556.8633999999984</v>
      </c>
    </row>
    <row r="2966" spans="1:4" x14ac:dyDescent="0.35">
      <c r="A2966" t="s">
        <v>3986</v>
      </c>
      <c r="B2966" t="s">
        <v>52513</v>
      </c>
      <c r="C2966" s="96" t="s">
        <v>52504</v>
      </c>
      <c r="D2966" s="98">
        <v>67473.989099999992</v>
      </c>
    </row>
    <row r="2967" spans="1:4" x14ac:dyDescent="0.35">
      <c r="A2967" t="s">
        <v>5274</v>
      </c>
      <c r="B2967" t="s">
        <v>52514</v>
      </c>
      <c r="C2967" s="96" t="s">
        <v>52504</v>
      </c>
      <c r="D2967" s="98">
        <v>37109.936499999996</v>
      </c>
    </row>
    <row r="2968" spans="1:4" x14ac:dyDescent="0.35">
      <c r="A2968" t="s">
        <v>7714</v>
      </c>
      <c r="B2968" t="s">
        <v>52515</v>
      </c>
      <c r="C2968" s="96" t="s">
        <v>52504</v>
      </c>
      <c r="D2968" s="98">
        <v>16645.323099999998</v>
      </c>
    </row>
    <row r="2969" spans="1:4" x14ac:dyDescent="0.35">
      <c r="A2969" t="s">
        <v>8709</v>
      </c>
      <c r="B2969" t="s">
        <v>52516</v>
      </c>
      <c r="C2969" s="96" t="s">
        <v>52504</v>
      </c>
      <c r="D2969" s="98">
        <v>46506.266799999998</v>
      </c>
    </row>
    <row r="2970" spans="1:4" x14ac:dyDescent="0.35">
      <c r="A2970" t="s">
        <v>7553</v>
      </c>
      <c r="B2970" t="s">
        <v>52500</v>
      </c>
      <c r="C2970" s="96" t="s">
        <v>52504</v>
      </c>
      <c r="D2970" s="98">
        <v>66309.363400000002</v>
      </c>
    </row>
    <row r="2971" spans="1:4" x14ac:dyDescent="0.35">
      <c r="A2971" t="s">
        <v>8708</v>
      </c>
      <c r="B2971" t="s">
        <v>52516</v>
      </c>
      <c r="C2971" s="96" t="s">
        <v>52504</v>
      </c>
      <c r="D2971" s="98">
        <v>51327.508399999992</v>
      </c>
    </row>
    <row r="2972" spans="1:4" x14ac:dyDescent="0.35">
      <c r="A2972" t="s">
        <v>6377</v>
      </c>
      <c r="B2972" t="s">
        <v>52517</v>
      </c>
      <c r="C2972" s="96" t="s">
        <v>52504</v>
      </c>
      <c r="D2972" s="98">
        <v>51556.563099999992</v>
      </c>
    </row>
    <row r="2973" spans="1:4" x14ac:dyDescent="0.35">
      <c r="A2973" t="s">
        <v>3810</v>
      </c>
      <c r="B2973" t="s">
        <v>52500</v>
      </c>
      <c r="C2973" s="96" t="s">
        <v>52504</v>
      </c>
      <c r="D2973" s="98">
        <v>74363.340100000001</v>
      </c>
    </row>
    <row r="2974" spans="1:4" x14ac:dyDescent="0.35">
      <c r="A2974" t="s">
        <v>2584</v>
      </c>
      <c r="B2974" t="s">
        <v>52500</v>
      </c>
      <c r="C2974" s="96" t="s">
        <v>52504</v>
      </c>
      <c r="D2974" s="98">
        <v>69685.501199999999</v>
      </c>
    </row>
    <row r="2975" spans="1:4" x14ac:dyDescent="0.35">
      <c r="A2975" t="s">
        <v>6227</v>
      </c>
      <c r="B2975" t="s">
        <v>52500</v>
      </c>
      <c r="C2975" s="96" t="s">
        <v>52504</v>
      </c>
      <c r="D2975" s="98">
        <v>64579.5311</v>
      </c>
    </row>
    <row r="2976" spans="1:4" x14ac:dyDescent="0.35">
      <c r="A2976" t="s">
        <v>3815</v>
      </c>
      <c r="B2976" t="s">
        <v>52518</v>
      </c>
      <c r="C2976" s="96" t="s">
        <v>52504</v>
      </c>
      <c r="D2976" s="98">
        <v>73948.008400000006</v>
      </c>
    </row>
    <row r="2977" spans="1:4" x14ac:dyDescent="0.35">
      <c r="A2977" t="s">
        <v>2589</v>
      </c>
      <c r="B2977" t="s">
        <v>52518</v>
      </c>
      <c r="C2977" s="96" t="s">
        <v>52504</v>
      </c>
      <c r="D2977" s="98">
        <v>81201.28379999999</v>
      </c>
    </row>
    <row r="2978" spans="1:4" x14ac:dyDescent="0.35">
      <c r="A2978" t="s">
        <v>11058</v>
      </c>
      <c r="B2978" t="s">
        <v>52518</v>
      </c>
      <c r="C2978" s="96" t="s">
        <v>52504</v>
      </c>
      <c r="D2978" s="98">
        <v>69623.435700000002</v>
      </c>
    </row>
    <row r="2979" spans="1:4" x14ac:dyDescent="0.35">
      <c r="A2979" t="s">
        <v>8800</v>
      </c>
      <c r="B2979" t="s">
        <v>52518</v>
      </c>
      <c r="C2979" s="96" t="s">
        <v>52504</v>
      </c>
      <c r="D2979" s="98">
        <v>74363.340100000001</v>
      </c>
    </row>
    <row r="2980" spans="1:4" x14ac:dyDescent="0.35">
      <c r="A2980" t="s">
        <v>6230</v>
      </c>
      <c r="B2980" t="s">
        <v>52518</v>
      </c>
      <c r="C2980" s="96" t="s">
        <v>52504</v>
      </c>
      <c r="D2980" s="98">
        <v>69685.501199999999</v>
      </c>
    </row>
    <row r="2981" spans="1:4" x14ac:dyDescent="0.35">
      <c r="A2981" t="s">
        <v>11054</v>
      </c>
      <c r="B2981" t="s">
        <v>52500</v>
      </c>
      <c r="C2981" s="96" t="s">
        <v>52504</v>
      </c>
      <c r="D2981" s="98">
        <v>73948.008400000006</v>
      </c>
    </row>
    <row r="2982" spans="1:4" x14ac:dyDescent="0.35">
      <c r="A2982" t="s">
        <v>6229</v>
      </c>
      <c r="B2982" t="s">
        <v>52518</v>
      </c>
      <c r="C2982" s="96" t="s">
        <v>52504</v>
      </c>
      <c r="D2982" s="98">
        <v>64579.5311</v>
      </c>
    </row>
    <row r="2983" spans="1:4" x14ac:dyDescent="0.35">
      <c r="A2983" t="s">
        <v>3814</v>
      </c>
      <c r="B2983" t="s">
        <v>52518</v>
      </c>
      <c r="C2983" s="96" t="s">
        <v>52504</v>
      </c>
      <c r="D2983" s="98">
        <v>62890.367399999988</v>
      </c>
    </row>
    <row r="2984" spans="1:4" x14ac:dyDescent="0.35">
      <c r="A2984" t="s">
        <v>8798</v>
      </c>
      <c r="B2984" t="s">
        <v>52519</v>
      </c>
      <c r="C2984" s="96" t="s">
        <v>52504</v>
      </c>
      <c r="D2984" s="98">
        <v>61201.2359</v>
      </c>
    </row>
    <row r="2985" spans="1:4" x14ac:dyDescent="0.35">
      <c r="A2985" t="s">
        <v>8796</v>
      </c>
      <c r="B2985" t="s">
        <v>52500</v>
      </c>
      <c r="C2985" s="96" t="s">
        <v>52504</v>
      </c>
      <c r="D2985" s="98">
        <v>67932.146799999988</v>
      </c>
    </row>
    <row r="2986" spans="1:4" x14ac:dyDescent="0.35">
      <c r="A2986" t="s">
        <v>2583</v>
      </c>
      <c r="B2986" t="s">
        <v>52500</v>
      </c>
      <c r="C2986" s="96" t="s">
        <v>52504</v>
      </c>
      <c r="D2986" s="98">
        <v>72672.035100000008</v>
      </c>
    </row>
    <row r="2987" spans="1:4" x14ac:dyDescent="0.35">
      <c r="A2987" t="s">
        <v>3808</v>
      </c>
      <c r="B2987" t="s">
        <v>52500</v>
      </c>
      <c r="C2987" s="96" t="s">
        <v>52504</v>
      </c>
      <c r="D2987" s="98">
        <v>67998.494899999991</v>
      </c>
    </row>
    <row r="2988" spans="1:4" x14ac:dyDescent="0.35">
      <c r="A2988" t="s">
        <v>5140</v>
      </c>
      <c r="B2988" t="s">
        <v>52520</v>
      </c>
      <c r="C2988" s="96" t="s">
        <v>52504</v>
      </c>
      <c r="D2988" s="98">
        <v>2727.4687999999996</v>
      </c>
    </row>
    <row r="2989" spans="1:4" x14ac:dyDescent="0.35">
      <c r="A2989" t="s">
        <v>2626</v>
      </c>
      <c r="B2989" t="s">
        <v>52521</v>
      </c>
      <c r="C2989" s="96" t="s">
        <v>52504</v>
      </c>
      <c r="D2989" s="98">
        <v>32436.428499999995</v>
      </c>
    </row>
    <row r="2990" spans="1:4" x14ac:dyDescent="0.35">
      <c r="A2990" t="s">
        <v>10224</v>
      </c>
      <c r="B2990" t="s">
        <v>52521</v>
      </c>
      <c r="C2990" s="96" t="s">
        <v>52504</v>
      </c>
      <c r="D2990" s="98">
        <v>29222.949000000001</v>
      </c>
    </row>
    <row r="2991" spans="1:4" x14ac:dyDescent="0.35">
      <c r="A2991" t="s">
        <v>7534</v>
      </c>
      <c r="B2991" t="s">
        <v>52522</v>
      </c>
      <c r="C2991" s="96" t="s">
        <v>52504</v>
      </c>
      <c r="D2991" s="98">
        <v>42196.667099999999</v>
      </c>
    </row>
    <row r="2992" spans="1:4" x14ac:dyDescent="0.35">
      <c r="A2992" t="s">
        <v>8705</v>
      </c>
      <c r="B2992" t="s">
        <v>52522</v>
      </c>
      <c r="C2992" s="96" t="s">
        <v>52504</v>
      </c>
      <c r="D2992" s="98">
        <v>46568.332299999995</v>
      </c>
    </row>
    <row r="2993" spans="1:4" x14ac:dyDescent="0.35">
      <c r="A2993" t="s">
        <v>6375</v>
      </c>
      <c r="B2993" t="s">
        <v>52516</v>
      </c>
      <c r="C2993" s="96" t="s">
        <v>52504</v>
      </c>
      <c r="D2993" s="98">
        <v>43496.1947</v>
      </c>
    </row>
    <row r="2994" spans="1:4" x14ac:dyDescent="0.35">
      <c r="A2994" t="s">
        <v>7535</v>
      </c>
      <c r="B2994" t="s">
        <v>52523</v>
      </c>
      <c r="C2994" s="96" t="s">
        <v>52504</v>
      </c>
      <c r="D2994" s="98">
        <v>44915.570699999997</v>
      </c>
    </row>
    <row r="2995" spans="1:4" x14ac:dyDescent="0.35">
      <c r="A2995" t="s">
        <v>6373</v>
      </c>
      <c r="B2995" t="s">
        <v>52524</v>
      </c>
      <c r="C2995" s="96" t="s">
        <v>52504</v>
      </c>
      <c r="D2995" s="98">
        <v>48229.642999999996</v>
      </c>
    </row>
    <row r="2996" spans="1:4" x14ac:dyDescent="0.35">
      <c r="A2996" t="s">
        <v>6374</v>
      </c>
      <c r="B2996" t="s">
        <v>52524</v>
      </c>
      <c r="C2996" s="96" t="s">
        <v>52504</v>
      </c>
      <c r="D2996" s="98">
        <v>54889.923200000005</v>
      </c>
    </row>
    <row r="2997" spans="1:4" x14ac:dyDescent="0.35">
      <c r="A2997" t="s">
        <v>3788</v>
      </c>
      <c r="B2997" t="s">
        <v>52524</v>
      </c>
      <c r="C2997" s="96" t="s">
        <v>52504</v>
      </c>
      <c r="D2997" s="98">
        <v>49477.7955</v>
      </c>
    </row>
    <row r="2998" spans="1:4" x14ac:dyDescent="0.35">
      <c r="A2998" t="s">
        <v>2554</v>
      </c>
      <c r="B2998" t="s">
        <v>52524</v>
      </c>
      <c r="C2998" s="96" t="s">
        <v>52504</v>
      </c>
      <c r="D2998" s="98">
        <v>51556.563099999992</v>
      </c>
    </row>
    <row r="2999" spans="1:4" x14ac:dyDescent="0.35">
      <c r="A2999" t="s">
        <v>10036</v>
      </c>
      <c r="B2999" t="s">
        <v>52507</v>
      </c>
      <c r="C2999" s="96" t="s">
        <v>52504</v>
      </c>
      <c r="D2999" s="98">
        <v>7105.5900999999994</v>
      </c>
    </row>
    <row r="3000" spans="1:4" x14ac:dyDescent="0.35">
      <c r="A3000" t="s">
        <v>2425</v>
      </c>
      <c r="B3000" t="s">
        <v>52507</v>
      </c>
      <c r="C3000" s="96" t="s">
        <v>52504</v>
      </c>
      <c r="D3000" s="98">
        <v>8432.9223999999995</v>
      </c>
    </row>
    <row r="3001" spans="1:4" x14ac:dyDescent="0.35">
      <c r="A3001" t="s">
        <v>8692</v>
      </c>
      <c r="B3001" t="s">
        <v>52507</v>
      </c>
      <c r="C3001" s="96" t="s">
        <v>52504</v>
      </c>
      <c r="D3001" s="98">
        <v>6797.3073000000004</v>
      </c>
    </row>
    <row r="3002" spans="1:4" x14ac:dyDescent="0.35">
      <c r="A3002" t="s">
        <v>10035</v>
      </c>
      <c r="B3002" t="s">
        <v>52507</v>
      </c>
      <c r="C3002" s="96" t="s">
        <v>52504</v>
      </c>
      <c r="D3002" s="98">
        <v>7615.1067999999996</v>
      </c>
    </row>
    <row r="3003" spans="1:4" x14ac:dyDescent="0.35">
      <c r="A3003" t="s">
        <v>10018</v>
      </c>
      <c r="B3003" t="s">
        <v>52525</v>
      </c>
      <c r="C3003" s="96" t="s">
        <v>52504</v>
      </c>
      <c r="D3003" s="98">
        <v>54889.923200000005</v>
      </c>
    </row>
    <row r="3004" spans="1:4" x14ac:dyDescent="0.35">
      <c r="A3004" t="s">
        <v>10019</v>
      </c>
      <c r="B3004" t="s">
        <v>52525</v>
      </c>
      <c r="C3004" s="96" t="s">
        <v>52504</v>
      </c>
      <c r="D3004" s="98">
        <v>60991.420700000002</v>
      </c>
    </row>
    <row r="3005" spans="1:4" x14ac:dyDescent="0.35">
      <c r="A3005" t="s">
        <v>2562</v>
      </c>
      <c r="B3005" t="s">
        <v>52525</v>
      </c>
      <c r="C3005" s="96" t="s">
        <v>52504</v>
      </c>
      <c r="D3005" s="98">
        <v>55482.934499999988</v>
      </c>
    </row>
    <row r="3006" spans="1:4" x14ac:dyDescent="0.35">
      <c r="A3006" t="s">
        <v>3818</v>
      </c>
      <c r="B3006" t="s">
        <v>52526</v>
      </c>
      <c r="C3006" s="96" t="s">
        <v>52504</v>
      </c>
      <c r="D3006" s="98">
        <v>69685.501199999999</v>
      </c>
    </row>
    <row r="3007" spans="1:4" x14ac:dyDescent="0.35">
      <c r="A3007" t="s">
        <v>8757</v>
      </c>
      <c r="B3007" t="s">
        <v>52525</v>
      </c>
      <c r="C3007" s="96" t="s">
        <v>52504</v>
      </c>
      <c r="D3007" s="98">
        <v>58233.973699999995</v>
      </c>
    </row>
    <row r="3008" spans="1:4" x14ac:dyDescent="0.35">
      <c r="A3008" t="s">
        <v>11040</v>
      </c>
      <c r="B3008" t="s">
        <v>52525</v>
      </c>
      <c r="C3008" s="96" t="s">
        <v>52504</v>
      </c>
      <c r="D3008" s="98">
        <v>52477.144999999997</v>
      </c>
    </row>
    <row r="3009" spans="1:4" x14ac:dyDescent="0.35">
      <c r="A3009" t="s">
        <v>7538</v>
      </c>
      <c r="B3009" t="s">
        <v>52525</v>
      </c>
      <c r="C3009" s="96" t="s">
        <v>52504</v>
      </c>
      <c r="D3009" s="98">
        <v>49477.7955</v>
      </c>
    </row>
    <row r="3010" spans="1:4" x14ac:dyDescent="0.35">
      <c r="A3010" t="s">
        <v>4943</v>
      </c>
      <c r="B3010" t="s">
        <v>52517</v>
      </c>
      <c r="C3010" s="96" t="s">
        <v>52504</v>
      </c>
      <c r="D3010" s="98">
        <v>46482.696399999993</v>
      </c>
    </row>
    <row r="3011" spans="1:4" x14ac:dyDescent="0.35">
      <c r="A3011" t="s">
        <v>5089</v>
      </c>
      <c r="B3011" t="s">
        <v>52527</v>
      </c>
      <c r="C3011" s="96" t="s">
        <v>52504</v>
      </c>
      <c r="D3011" s="98">
        <v>17660.106100000001</v>
      </c>
    </row>
    <row r="3012" spans="1:4" x14ac:dyDescent="0.35">
      <c r="A3012" t="s">
        <v>11364</v>
      </c>
      <c r="B3012" t="s">
        <v>52528</v>
      </c>
      <c r="C3012" s="96" t="s">
        <v>52504</v>
      </c>
      <c r="D3012" s="98">
        <v>46540.511500000001</v>
      </c>
    </row>
    <row r="3013" spans="1:4" x14ac:dyDescent="0.35">
      <c r="A3013" t="s">
        <v>3894</v>
      </c>
      <c r="B3013" t="s">
        <v>52528</v>
      </c>
      <c r="C3013" s="96" t="s">
        <v>52504</v>
      </c>
      <c r="D3013" s="98">
        <v>41929.068999999996</v>
      </c>
    </row>
    <row r="3014" spans="1:4" x14ac:dyDescent="0.35">
      <c r="A3014" t="s">
        <v>11022</v>
      </c>
      <c r="B3014" t="s">
        <v>52524</v>
      </c>
      <c r="C3014" s="96" t="s">
        <v>52504</v>
      </c>
      <c r="D3014" s="98">
        <v>46482.696399999993</v>
      </c>
    </row>
    <row r="3015" spans="1:4" x14ac:dyDescent="0.35">
      <c r="A3015" t="s">
        <v>10013</v>
      </c>
      <c r="B3015" t="s">
        <v>52524</v>
      </c>
      <c r="C3015" s="96" t="s">
        <v>52504</v>
      </c>
      <c r="D3015" s="98">
        <v>43496.1947</v>
      </c>
    </row>
    <row r="3016" spans="1:4" x14ac:dyDescent="0.35">
      <c r="A3016" t="s">
        <v>8707</v>
      </c>
      <c r="B3016" t="s">
        <v>52523</v>
      </c>
      <c r="C3016" s="96" t="s">
        <v>52504</v>
      </c>
      <c r="D3016" s="98">
        <v>40516.084699999999</v>
      </c>
    </row>
    <row r="3017" spans="1:4" x14ac:dyDescent="0.35">
      <c r="A3017" t="s">
        <v>8671</v>
      </c>
      <c r="B3017" t="s">
        <v>52529</v>
      </c>
      <c r="C3017" s="96" t="s">
        <v>52504</v>
      </c>
      <c r="D3017" s="98">
        <v>26437.6973</v>
      </c>
    </row>
    <row r="3018" spans="1:4" x14ac:dyDescent="0.35">
      <c r="A3018" t="s">
        <v>6368</v>
      </c>
      <c r="B3018" t="s">
        <v>52529</v>
      </c>
      <c r="C3018" s="96" t="s">
        <v>52504</v>
      </c>
      <c r="D3018" s="98">
        <v>22455.6682</v>
      </c>
    </row>
    <row r="3019" spans="1:4" x14ac:dyDescent="0.35">
      <c r="A3019" t="s">
        <v>9985</v>
      </c>
      <c r="B3019" t="s">
        <v>52529</v>
      </c>
      <c r="C3019" s="96" t="s">
        <v>52504</v>
      </c>
      <c r="D3019" s="98">
        <v>24114.821499999998</v>
      </c>
    </row>
    <row r="3020" spans="1:4" x14ac:dyDescent="0.35">
      <c r="A3020" t="s">
        <v>11015</v>
      </c>
      <c r="B3020" t="s">
        <v>52530</v>
      </c>
      <c r="C3020" s="96" t="s">
        <v>52504</v>
      </c>
      <c r="D3020" s="98">
        <v>74433.970799999996</v>
      </c>
    </row>
    <row r="3021" spans="1:4" x14ac:dyDescent="0.35">
      <c r="A3021" t="s">
        <v>11014</v>
      </c>
      <c r="B3021" t="s">
        <v>52530</v>
      </c>
      <c r="C3021" s="96" t="s">
        <v>52504</v>
      </c>
      <c r="D3021" s="98">
        <v>69325.843299999993</v>
      </c>
    </row>
    <row r="3022" spans="1:4" x14ac:dyDescent="0.35">
      <c r="A3022" t="s">
        <v>6369</v>
      </c>
      <c r="B3022" t="s">
        <v>52531</v>
      </c>
      <c r="C3022" s="96" t="s">
        <v>52504</v>
      </c>
      <c r="D3022" s="98">
        <v>67240.619600000005</v>
      </c>
    </row>
    <row r="3023" spans="1:4" x14ac:dyDescent="0.35">
      <c r="A3023" t="s">
        <v>11510</v>
      </c>
      <c r="B3023" t="s">
        <v>52529</v>
      </c>
      <c r="C3023" s="96" t="s">
        <v>52504</v>
      </c>
      <c r="D3023" s="98">
        <v>23941.424500000001</v>
      </c>
    </row>
    <row r="3024" spans="1:4" x14ac:dyDescent="0.35">
      <c r="A3024" t="s">
        <v>3802</v>
      </c>
      <c r="B3024" t="s">
        <v>52532</v>
      </c>
      <c r="C3024" s="96" t="s">
        <v>52504</v>
      </c>
      <c r="D3024" s="98">
        <v>67998.494899999991</v>
      </c>
    </row>
    <row r="3025" spans="1:4" x14ac:dyDescent="0.35">
      <c r="A3025" t="s">
        <v>4954</v>
      </c>
      <c r="B3025" t="s">
        <v>52532</v>
      </c>
      <c r="C3025" s="96" t="s">
        <v>52504</v>
      </c>
      <c r="D3025" s="98">
        <v>62890.367399999988</v>
      </c>
    </row>
    <row r="3026" spans="1:4" x14ac:dyDescent="0.35">
      <c r="A3026" t="s">
        <v>3801</v>
      </c>
      <c r="B3026" t="s">
        <v>52532</v>
      </c>
      <c r="C3026" s="96" t="s">
        <v>52504</v>
      </c>
      <c r="D3026" s="98">
        <v>70580.387499999997</v>
      </c>
    </row>
    <row r="3027" spans="1:4" x14ac:dyDescent="0.35">
      <c r="A3027" t="s">
        <v>11050</v>
      </c>
      <c r="B3027" t="s">
        <v>52532</v>
      </c>
      <c r="C3027" s="96" t="s">
        <v>52504</v>
      </c>
      <c r="D3027" s="98">
        <v>77820.831200000001</v>
      </c>
    </row>
    <row r="3028" spans="1:4" x14ac:dyDescent="0.35">
      <c r="A3028" t="s">
        <v>7551</v>
      </c>
      <c r="B3028" t="s">
        <v>52532</v>
      </c>
      <c r="C3028" s="96" t="s">
        <v>52504</v>
      </c>
      <c r="D3028" s="98">
        <v>66249.406999999992</v>
      </c>
    </row>
    <row r="3029" spans="1:4" x14ac:dyDescent="0.35">
      <c r="A3029" t="s">
        <v>7550</v>
      </c>
      <c r="B3029" t="s">
        <v>52532</v>
      </c>
      <c r="C3029" s="96" t="s">
        <v>52504</v>
      </c>
      <c r="D3029" s="98">
        <v>70980.746199999994</v>
      </c>
    </row>
    <row r="3030" spans="1:4" x14ac:dyDescent="0.35">
      <c r="A3030" t="s">
        <v>9750</v>
      </c>
      <c r="B3030" t="s">
        <v>52533</v>
      </c>
      <c r="C3030" s="96" t="s">
        <v>52504</v>
      </c>
      <c r="D3030" s="98">
        <v>175.55440000000002</v>
      </c>
    </row>
    <row r="3031" spans="1:4" x14ac:dyDescent="0.35">
      <c r="A3031" t="s">
        <v>11503</v>
      </c>
      <c r="B3031" t="s">
        <v>52506</v>
      </c>
      <c r="C3031" s="96" t="s">
        <v>52504</v>
      </c>
      <c r="D3031" s="98">
        <v>29171.573899999999</v>
      </c>
    </row>
    <row r="3032" spans="1:4" x14ac:dyDescent="0.35">
      <c r="A3032" t="s">
        <v>11502</v>
      </c>
      <c r="B3032" t="s">
        <v>52506</v>
      </c>
      <c r="C3032" s="96" t="s">
        <v>52504</v>
      </c>
      <c r="D3032" s="98">
        <v>27882.768900000003</v>
      </c>
    </row>
    <row r="3033" spans="1:4" x14ac:dyDescent="0.35">
      <c r="A3033" t="s">
        <v>6236</v>
      </c>
      <c r="B3033" t="s">
        <v>52534</v>
      </c>
      <c r="C3033" s="96" t="s">
        <v>52504</v>
      </c>
      <c r="D3033" s="98">
        <v>74433.970799999996</v>
      </c>
    </row>
    <row r="3034" spans="1:4" x14ac:dyDescent="0.35">
      <c r="A3034" t="s">
        <v>7560</v>
      </c>
      <c r="B3034" t="s">
        <v>52534</v>
      </c>
      <c r="C3034" s="96" t="s">
        <v>52504</v>
      </c>
      <c r="D3034" s="98">
        <v>69325.843299999993</v>
      </c>
    </row>
    <row r="3035" spans="1:4" x14ac:dyDescent="0.35">
      <c r="A3035" t="s">
        <v>11116</v>
      </c>
      <c r="B3035" t="s">
        <v>52535</v>
      </c>
      <c r="C3035" s="96" t="s">
        <v>52504</v>
      </c>
      <c r="D3035" s="98">
        <v>235.49469999999999</v>
      </c>
    </row>
    <row r="3036" spans="1:4" x14ac:dyDescent="0.35">
      <c r="A3036" t="s">
        <v>11097</v>
      </c>
      <c r="B3036" t="s">
        <v>52534</v>
      </c>
      <c r="C3036" s="96" t="s">
        <v>52504</v>
      </c>
      <c r="D3036" s="98">
        <v>72348.747099999993</v>
      </c>
    </row>
    <row r="3037" spans="1:4" x14ac:dyDescent="0.35">
      <c r="A3037" t="s">
        <v>6359</v>
      </c>
      <c r="B3037" t="s">
        <v>52536</v>
      </c>
      <c r="C3037" s="96" t="s">
        <v>52504</v>
      </c>
      <c r="D3037" s="98">
        <v>26634.648599999993</v>
      </c>
    </row>
    <row r="3038" spans="1:4" x14ac:dyDescent="0.35">
      <c r="A3038" t="s">
        <v>7521</v>
      </c>
      <c r="B3038" t="s">
        <v>52527</v>
      </c>
      <c r="C3038" s="96" t="s">
        <v>52504</v>
      </c>
      <c r="D3038" s="98">
        <v>17249.057000000001</v>
      </c>
    </row>
    <row r="3039" spans="1:4" x14ac:dyDescent="0.35">
      <c r="A3039" t="s">
        <v>6355</v>
      </c>
      <c r="B3039" t="s">
        <v>52537</v>
      </c>
      <c r="C3039" s="96" t="s">
        <v>52504</v>
      </c>
      <c r="D3039" s="98">
        <v>16369.1276</v>
      </c>
    </row>
    <row r="3040" spans="1:4" x14ac:dyDescent="0.35">
      <c r="A3040" t="s">
        <v>8655</v>
      </c>
      <c r="B3040" t="s">
        <v>52537</v>
      </c>
      <c r="C3040" s="96" t="s">
        <v>52504</v>
      </c>
      <c r="D3040" s="98">
        <v>15964.534599999999</v>
      </c>
    </row>
    <row r="3041" spans="1:4" x14ac:dyDescent="0.35">
      <c r="A3041" t="s">
        <v>8654</v>
      </c>
      <c r="B3041" t="s">
        <v>52538</v>
      </c>
      <c r="C3041" s="96" t="s">
        <v>52504</v>
      </c>
      <c r="D3041" s="98">
        <v>15088.887799999999</v>
      </c>
    </row>
    <row r="3042" spans="1:4" x14ac:dyDescent="0.35">
      <c r="A3042" t="s">
        <v>9724</v>
      </c>
      <c r="B3042" t="s">
        <v>52539</v>
      </c>
      <c r="C3042" s="96" t="s">
        <v>52504</v>
      </c>
      <c r="D3042" s="98">
        <v>58.153199999999991</v>
      </c>
    </row>
    <row r="3043" spans="1:4" x14ac:dyDescent="0.35">
      <c r="A3043" t="s">
        <v>3759</v>
      </c>
      <c r="B3043" t="s">
        <v>52538</v>
      </c>
      <c r="C3043" s="96" t="s">
        <v>52504</v>
      </c>
      <c r="D3043" s="98">
        <v>14677.8387</v>
      </c>
    </row>
    <row r="3044" spans="1:4" x14ac:dyDescent="0.35">
      <c r="A3044" t="s">
        <v>3728</v>
      </c>
      <c r="B3044" t="s">
        <v>52540</v>
      </c>
      <c r="C3044" s="96" t="s">
        <v>52504</v>
      </c>
      <c r="D3044" s="98">
        <v>30802.922499999997</v>
      </c>
    </row>
    <row r="3045" spans="1:4" x14ac:dyDescent="0.35">
      <c r="A3045" t="s">
        <v>10254</v>
      </c>
      <c r="B3045" t="s">
        <v>52540</v>
      </c>
      <c r="C3045" s="96" t="s">
        <v>52504</v>
      </c>
      <c r="D3045" s="98">
        <v>34072.059699999998</v>
      </c>
    </row>
    <row r="3046" spans="1:4" x14ac:dyDescent="0.35">
      <c r="A3046" t="s">
        <v>11436</v>
      </c>
      <c r="B3046" t="s">
        <v>52540</v>
      </c>
      <c r="C3046" s="96" t="s">
        <v>52504</v>
      </c>
      <c r="D3046" s="98">
        <v>28936.0792</v>
      </c>
    </row>
    <row r="3047" spans="1:4" x14ac:dyDescent="0.35">
      <c r="A3047" t="s">
        <v>11435</v>
      </c>
      <c r="B3047" t="s">
        <v>52540</v>
      </c>
      <c r="C3047" s="96" t="s">
        <v>52504</v>
      </c>
      <c r="D3047" s="98">
        <v>31160.455199999997</v>
      </c>
    </row>
    <row r="3048" spans="1:4" x14ac:dyDescent="0.35">
      <c r="A3048" t="s">
        <v>7409</v>
      </c>
      <c r="B3048" t="s">
        <v>52541</v>
      </c>
      <c r="C3048" s="96" t="s">
        <v>52504</v>
      </c>
      <c r="D3048" s="98">
        <v>2977.9848000000002</v>
      </c>
    </row>
    <row r="3049" spans="1:4" x14ac:dyDescent="0.35">
      <c r="A3049" t="s">
        <v>8788</v>
      </c>
      <c r="B3049" t="s">
        <v>52542</v>
      </c>
      <c r="C3049" s="96" t="s">
        <v>52504</v>
      </c>
      <c r="D3049" s="98">
        <v>1316.6579999999999</v>
      </c>
    </row>
    <row r="3050" spans="1:4" x14ac:dyDescent="0.35">
      <c r="A3050" t="s">
        <v>3912</v>
      </c>
      <c r="B3050" t="s">
        <v>52543</v>
      </c>
      <c r="C3050" s="96" t="s">
        <v>52504</v>
      </c>
      <c r="D3050" s="98">
        <v>32727.580899999994</v>
      </c>
    </row>
    <row r="3051" spans="1:4" x14ac:dyDescent="0.35">
      <c r="A3051" t="s">
        <v>5055</v>
      </c>
      <c r="B3051" t="s">
        <v>52544</v>
      </c>
      <c r="C3051" s="96" t="s">
        <v>52504</v>
      </c>
      <c r="D3051" s="98">
        <v>41130.508999999998</v>
      </c>
    </row>
    <row r="3052" spans="1:4" x14ac:dyDescent="0.35">
      <c r="A3052" t="s">
        <v>3917</v>
      </c>
      <c r="B3052" t="s">
        <v>52544</v>
      </c>
      <c r="C3052" s="96" t="s">
        <v>52504</v>
      </c>
      <c r="D3052" s="98">
        <v>38608.556700000001</v>
      </c>
    </row>
    <row r="3053" spans="1:4" x14ac:dyDescent="0.35">
      <c r="A3053" t="s">
        <v>6321</v>
      </c>
      <c r="B3053" t="s">
        <v>52545</v>
      </c>
      <c r="C3053" s="96" t="s">
        <v>52504</v>
      </c>
      <c r="D3053" s="98">
        <v>38966.089399999997</v>
      </c>
    </row>
    <row r="3054" spans="1:4" x14ac:dyDescent="0.35">
      <c r="A3054" t="s">
        <v>5051</v>
      </c>
      <c r="B3054" t="s">
        <v>52545</v>
      </c>
      <c r="C3054" s="96" t="s">
        <v>52504</v>
      </c>
      <c r="D3054" s="98">
        <v>43175.064100000003</v>
      </c>
    </row>
    <row r="3055" spans="1:4" x14ac:dyDescent="0.35">
      <c r="A3055" t="s">
        <v>3914</v>
      </c>
      <c r="B3055" t="s">
        <v>52545</v>
      </c>
      <c r="C3055" s="96" t="s">
        <v>52504</v>
      </c>
      <c r="D3055" s="98">
        <v>36536.180799999995</v>
      </c>
    </row>
    <row r="3056" spans="1:4" x14ac:dyDescent="0.35">
      <c r="A3056" t="s">
        <v>2364</v>
      </c>
      <c r="B3056" t="s">
        <v>52546</v>
      </c>
      <c r="C3056" s="96" t="s">
        <v>52504</v>
      </c>
      <c r="D3056" s="98">
        <v>1001.9352</v>
      </c>
    </row>
    <row r="3057" spans="1:4" x14ac:dyDescent="0.35">
      <c r="A3057" t="s">
        <v>5050</v>
      </c>
      <c r="B3057" t="s">
        <v>52545</v>
      </c>
      <c r="C3057" s="96" t="s">
        <v>52504</v>
      </c>
      <c r="D3057" s="98">
        <v>39396.394099999998</v>
      </c>
    </row>
    <row r="3058" spans="1:4" x14ac:dyDescent="0.35">
      <c r="A3058" t="s">
        <v>11424</v>
      </c>
      <c r="B3058" t="s">
        <v>52545</v>
      </c>
      <c r="C3058" s="96" t="s">
        <v>52504</v>
      </c>
      <c r="D3058" s="98">
        <v>39638.328800000003</v>
      </c>
    </row>
    <row r="3059" spans="1:4" x14ac:dyDescent="0.35">
      <c r="A3059" t="s">
        <v>2578</v>
      </c>
      <c r="B3059" t="s">
        <v>52547</v>
      </c>
      <c r="C3059" s="96" t="s">
        <v>52504</v>
      </c>
      <c r="D3059" s="98">
        <v>62278.068299999999</v>
      </c>
    </row>
    <row r="3060" spans="1:4" x14ac:dyDescent="0.35">
      <c r="A3060" t="s">
        <v>3798</v>
      </c>
      <c r="B3060" t="s">
        <v>52548</v>
      </c>
      <c r="C3060" s="96" t="s">
        <v>52504</v>
      </c>
      <c r="D3060" s="98">
        <v>63564.764199999998</v>
      </c>
    </row>
    <row r="3061" spans="1:4" x14ac:dyDescent="0.35">
      <c r="A3061" t="s">
        <v>11047</v>
      </c>
      <c r="B3061" t="s">
        <v>52548</v>
      </c>
      <c r="C3061" s="96" t="s">
        <v>52504</v>
      </c>
      <c r="D3061" s="98">
        <v>64849.286599999992</v>
      </c>
    </row>
    <row r="3062" spans="1:4" x14ac:dyDescent="0.35">
      <c r="A3062" t="s">
        <v>2580</v>
      </c>
      <c r="B3062" t="s">
        <v>52548</v>
      </c>
      <c r="C3062" s="96" t="s">
        <v>52504</v>
      </c>
      <c r="D3062" s="98">
        <v>59741.159099999997</v>
      </c>
    </row>
    <row r="3063" spans="1:4" x14ac:dyDescent="0.35">
      <c r="A3063" t="s">
        <v>10039</v>
      </c>
      <c r="B3063" t="s">
        <v>52496</v>
      </c>
      <c r="C3063" s="96" t="s">
        <v>52504</v>
      </c>
      <c r="D3063" s="98">
        <v>63290.7261</v>
      </c>
    </row>
    <row r="3064" spans="1:4" x14ac:dyDescent="0.35">
      <c r="A3064" t="s">
        <v>2570</v>
      </c>
      <c r="B3064" t="s">
        <v>52496</v>
      </c>
      <c r="C3064" s="96" t="s">
        <v>52504</v>
      </c>
      <c r="D3064" s="98">
        <v>70169.338399999993</v>
      </c>
    </row>
    <row r="3065" spans="1:4" x14ac:dyDescent="0.35">
      <c r="A3065" t="s">
        <v>8659</v>
      </c>
      <c r="B3065" t="s">
        <v>52536</v>
      </c>
      <c r="C3065" s="96" t="s">
        <v>52504</v>
      </c>
      <c r="D3065" s="98">
        <v>26191.479999999996</v>
      </c>
    </row>
    <row r="3066" spans="1:4" x14ac:dyDescent="0.35">
      <c r="A3066" t="s">
        <v>2524</v>
      </c>
      <c r="B3066" t="s">
        <v>52549</v>
      </c>
      <c r="C3066" s="96" t="s">
        <v>52504</v>
      </c>
      <c r="D3066" s="98">
        <v>27884.926300000003</v>
      </c>
    </row>
    <row r="3067" spans="1:4" x14ac:dyDescent="0.35">
      <c r="A3067" t="s">
        <v>9971</v>
      </c>
      <c r="B3067" t="s">
        <v>52549</v>
      </c>
      <c r="C3067" s="96" t="s">
        <v>52504</v>
      </c>
      <c r="D3067" s="98">
        <v>25176.697</v>
      </c>
    </row>
    <row r="3068" spans="1:4" x14ac:dyDescent="0.35">
      <c r="A3068" t="s">
        <v>6363</v>
      </c>
      <c r="B3068" t="s">
        <v>52550</v>
      </c>
      <c r="C3068" s="96" t="s">
        <v>52504</v>
      </c>
      <c r="D3068" s="98">
        <v>27852.790699999994</v>
      </c>
    </row>
    <row r="3069" spans="1:4" x14ac:dyDescent="0.35">
      <c r="A3069" t="s">
        <v>7459</v>
      </c>
      <c r="B3069" t="s">
        <v>52507</v>
      </c>
      <c r="C3069" s="96" t="s">
        <v>52504</v>
      </c>
      <c r="D3069" s="98">
        <v>6645.2749999999996</v>
      </c>
    </row>
    <row r="3070" spans="1:4" x14ac:dyDescent="0.35">
      <c r="A3070" t="s">
        <v>3921</v>
      </c>
      <c r="B3070" t="s">
        <v>52507</v>
      </c>
      <c r="C3070" s="96" t="s">
        <v>52504</v>
      </c>
      <c r="D3070" s="98">
        <v>5889.5731999999989</v>
      </c>
    </row>
    <row r="3071" spans="1:4" x14ac:dyDescent="0.35">
      <c r="A3071" t="s">
        <v>10033</v>
      </c>
      <c r="B3071" t="s">
        <v>52551</v>
      </c>
      <c r="C3071" s="96" t="s">
        <v>52504</v>
      </c>
      <c r="D3071" s="98">
        <v>912.01670000000001</v>
      </c>
    </row>
    <row r="3072" spans="1:4" x14ac:dyDescent="0.35">
      <c r="A3072" t="s">
        <v>3700</v>
      </c>
      <c r="B3072" t="s">
        <v>52552</v>
      </c>
      <c r="C3072" s="96" t="s">
        <v>52504</v>
      </c>
      <c r="D3072" s="98">
        <v>42346.525900000001</v>
      </c>
    </row>
    <row r="3073" spans="1:4" x14ac:dyDescent="0.35">
      <c r="A3073" t="s">
        <v>7446</v>
      </c>
      <c r="B3073" t="s">
        <v>52553</v>
      </c>
      <c r="C3073" s="96" t="s">
        <v>52504</v>
      </c>
      <c r="D3073" s="98">
        <v>173.42919999999998</v>
      </c>
    </row>
    <row r="3074" spans="1:4" x14ac:dyDescent="0.35">
      <c r="A3074" t="s">
        <v>8797</v>
      </c>
      <c r="B3074" t="s">
        <v>52500</v>
      </c>
      <c r="C3074" s="96" t="s">
        <v>52504</v>
      </c>
      <c r="D3074" s="98">
        <v>81201.28379999999</v>
      </c>
    </row>
    <row r="3075" spans="1:4" x14ac:dyDescent="0.35">
      <c r="A3075" t="s">
        <v>7679</v>
      </c>
      <c r="B3075" t="s">
        <v>52554</v>
      </c>
      <c r="C3075" s="96" t="s">
        <v>52504</v>
      </c>
      <c r="D3075" s="98">
        <v>3196.3490999999995</v>
      </c>
    </row>
    <row r="3076" spans="1:4" x14ac:dyDescent="0.35">
      <c r="A3076" t="s">
        <v>2691</v>
      </c>
      <c r="B3076" t="s">
        <v>52555</v>
      </c>
      <c r="C3076" s="96" t="s">
        <v>52504</v>
      </c>
      <c r="D3076" s="98">
        <v>1597.0878</v>
      </c>
    </row>
    <row r="3077" spans="1:4" x14ac:dyDescent="0.35">
      <c r="A3077" t="s">
        <v>6228</v>
      </c>
      <c r="B3077" t="s">
        <v>52500</v>
      </c>
      <c r="C3077" s="96" t="s">
        <v>52504</v>
      </c>
      <c r="D3077" s="98">
        <v>69623.435700000002</v>
      </c>
    </row>
    <row r="3078" spans="1:4" x14ac:dyDescent="0.35">
      <c r="A3078" t="s">
        <v>10273</v>
      </c>
      <c r="B3078" t="s">
        <v>52556</v>
      </c>
      <c r="C3078" s="96" t="s">
        <v>52504</v>
      </c>
      <c r="D3078" s="98">
        <v>398.2013</v>
      </c>
    </row>
    <row r="3079" spans="1:4" x14ac:dyDescent="0.35">
      <c r="A3079" t="s">
        <v>8710</v>
      </c>
      <c r="B3079" t="s">
        <v>52557</v>
      </c>
      <c r="C3079" s="96" t="s">
        <v>52504</v>
      </c>
      <c r="D3079" s="98">
        <v>46482.696399999993</v>
      </c>
    </row>
    <row r="3080" spans="1:4" x14ac:dyDescent="0.35">
      <c r="A3080" t="s">
        <v>8756</v>
      </c>
      <c r="B3080" t="s">
        <v>52557</v>
      </c>
      <c r="C3080" s="96" t="s">
        <v>52504</v>
      </c>
      <c r="D3080" s="98">
        <v>58259.669299999994</v>
      </c>
    </row>
    <row r="3081" spans="1:4" x14ac:dyDescent="0.35">
      <c r="A3081" t="s">
        <v>11026</v>
      </c>
      <c r="B3081" t="s">
        <v>52557</v>
      </c>
      <c r="C3081" s="96" t="s">
        <v>52504</v>
      </c>
      <c r="D3081" s="98">
        <v>58233.973699999995</v>
      </c>
    </row>
    <row r="3082" spans="1:4" x14ac:dyDescent="0.35">
      <c r="A3082" t="s">
        <v>2560</v>
      </c>
      <c r="B3082" t="s">
        <v>52557</v>
      </c>
      <c r="C3082" s="96" t="s">
        <v>52504</v>
      </c>
      <c r="D3082" s="98">
        <v>52477.144999999997</v>
      </c>
    </row>
    <row r="3083" spans="1:4" x14ac:dyDescent="0.35">
      <c r="A3083" t="s">
        <v>10016</v>
      </c>
      <c r="B3083" t="s">
        <v>52557</v>
      </c>
      <c r="C3083" s="96" t="s">
        <v>52504</v>
      </c>
      <c r="D3083" s="98">
        <v>51995.465199999999</v>
      </c>
    </row>
    <row r="3084" spans="1:4" x14ac:dyDescent="0.35">
      <c r="A3084" t="s">
        <v>11025</v>
      </c>
      <c r="B3084" t="s">
        <v>52557</v>
      </c>
      <c r="C3084" s="96" t="s">
        <v>52504</v>
      </c>
      <c r="D3084" s="98">
        <v>57510.359199999999</v>
      </c>
    </row>
    <row r="3085" spans="1:4" x14ac:dyDescent="0.35">
      <c r="A3085" t="s">
        <v>2559</v>
      </c>
      <c r="B3085" t="s">
        <v>52557</v>
      </c>
      <c r="C3085" s="96" t="s">
        <v>52504</v>
      </c>
      <c r="D3085" s="98">
        <v>48679.235499999995</v>
      </c>
    </row>
    <row r="3086" spans="1:4" x14ac:dyDescent="0.35">
      <c r="A3086" t="s">
        <v>11024</v>
      </c>
      <c r="B3086" t="s">
        <v>52557</v>
      </c>
      <c r="C3086" s="96" t="s">
        <v>52504</v>
      </c>
      <c r="D3086" s="98">
        <v>52280.177599999995</v>
      </c>
    </row>
    <row r="3087" spans="1:4" x14ac:dyDescent="0.35">
      <c r="A3087" t="s">
        <v>4942</v>
      </c>
      <c r="B3087" t="s">
        <v>52557</v>
      </c>
      <c r="C3087" s="96" t="s">
        <v>52504</v>
      </c>
      <c r="D3087" s="98">
        <v>54889.923200000005</v>
      </c>
    </row>
    <row r="3088" spans="1:4" x14ac:dyDescent="0.35">
      <c r="A3088" t="s">
        <v>2558</v>
      </c>
      <c r="B3088" t="s">
        <v>52557</v>
      </c>
      <c r="C3088" s="96" t="s">
        <v>52504</v>
      </c>
      <c r="D3088" s="98">
        <v>49477.7955</v>
      </c>
    </row>
    <row r="3089" spans="1:4" x14ac:dyDescent="0.35">
      <c r="A3089" t="s">
        <v>8670</v>
      </c>
      <c r="B3089" t="s">
        <v>52529</v>
      </c>
      <c r="C3089" s="96" t="s">
        <v>52504</v>
      </c>
      <c r="D3089" s="98">
        <v>23444.755599999997</v>
      </c>
    </row>
    <row r="3090" spans="1:4" x14ac:dyDescent="0.35">
      <c r="A3090" t="s">
        <v>2533</v>
      </c>
      <c r="B3090" t="s">
        <v>52529</v>
      </c>
      <c r="C3090" s="96" t="s">
        <v>52504</v>
      </c>
      <c r="D3090" s="98">
        <v>21121.879799999999</v>
      </c>
    </row>
    <row r="3091" spans="1:4" x14ac:dyDescent="0.35">
      <c r="A3091" t="s">
        <v>8668</v>
      </c>
      <c r="B3091" t="s">
        <v>52558</v>
      </c>
      <c r="C3091" s="96" t="s">
        <v>52504</v>
      </c>
      <c r="D3091" s="98">
        <v>35249.533199999998</v>
      </c>
    </row>
    <row r="3092" spans="1:4" x14ac:dyDescent="0.35">
      <c r="A3092" t="s">
        <v>5137</v>
      </c>
      <c r="B3092" t="s">
        <v>52559</v>
      </c>
      <c r="C3092" s="96" t="s">
        <v>52504</v>
      </c>
      <c r="D3092" s="98">
        <v>35065.4136</v>
      </c>
    </row>
    <row r="3093" spans="1:4" x14ac:dyDescent="0.35">
      <c r="A3093" t="s">
        <v>2411</v>
      </c>
      <c r="B3093" t="s">
        <v>52560</v>
      </c>
      <c r="C3093" s="96" t="s">
        <v>52504</v>
      </c>
      <c r="D3093" s="98">
        <v>363.95659999999998</v>
      </c>
    </row>
    <row r="3094" spans="1:4" x14ac:dyDescent="0.35">
      <c r="A3094" t="s">
        <v>6263</v>
      </c>
      <c r="B3094" t="s">
        <v>52561</v>
      </c>
      <c r="C3094" s="96" t="s">
        <v>52504</v>
      </c>
      <c r="D3094" s="98">
        <v>27067.110699999997</v>
      </c>
    </row>
    <row r="3095" spans="1:4" x14ac:dyDescent="0.35">
      <c r="A3095" t="s">
        <v>6261</v>
      </c>
      <c r="B3095" t="s">
        <v>52561</v>
      </c>
      <c r="C3095" s="96" t="s">
        <v>52504</v>
      </c>
      <c r="D3095" s="98">
        <v>24382.451799999999</v>
      </c>
    </row>
    <row r="3096" spans="1:4" x14ac:dyDescent="0.35">
      <c r="A3096" t="s">
        <v>6260</v>
      </c>
      <c r="B3096" t="s">
        <v>52562</v>
      </c>
      <c r="C3096" s="96" t="s">
        <v>52504</v>
      </c>
      <c r="D3096" s="98">
        <v>21190.385299999998</v>
      </c>
    </row>
    <row r="3097" spans="1:4" x14ac:dyDescent="0.35">
      <c r="A3097" t="s">
        <v>10251</v>
      </c>
      <c r="B3097" t="s">
        <v>52563</v>
      </c>
      <c r="C3097" s="96" t="s">
        <v>52504</v>
      </c>
      <c r="D3097" s="98">
        <v>24277.528099999996</v>
      </c>
    </row>
    <row r="3098" spans="1:4" x14ac:dyDescent="0.35">
      <c r="A3098" t="s">
        <v>11429</v>
      </c>
      <c r="B3098" t="s">
        <v>52564</v>
      </c>
      <c r="C3098" s="96" t="s">
        <v>52504</v>
      </c>
      <c r="D3098" s="98">
        <v>45125.3698</v>
      </c>
    </row>
    <row r="3099" spans="1:4" x14ac:dyDescent="0.35">
      <c r="A3099" t="s">
        <v>7488</v>
      </c>
      <c r="B3099" t="s">
        <v>52564</v>
      </c>
      <c r="C3099" s="96" t="s">
        <v>52504</v>
      </c>
      <c r="D3099" s="98">
        <v>48760.588800000005</v>
      </c>
    </row>
    <row r="3100" spans="1:4" x14ac:dyDescent="0.35">
      <c r="A3100" t="s">
        <v>3725</v>
      </c>
      <c r="B3100" t="s">
        <v>52564</v>
      </c>
      <c r="C3100" s="96" t="s">
        <v>52504</v>
      </c>
      <c r="D3100" s="98">
        <v>42515.672499999993</v>
      </c>
    </row>
    <row r="3101" spans="1:4" x14ac:dyDescent="0.35">
      <c r="A3101" t="s">
        <v>3723</v>
      </c>
      <c r="B3101" t="s">
        <v>52564</v>
      </c>
      <c r="C3101" s="96" t="s">
        <v>52504</v>
      </c>
      <c r="D3101" s="98">
        <v>45566.397099999995</v>
      </c>
    </row>
    <row r="3102" spans="1:4" x14ac:dyDescent="0.35">
      <c r="A3102" t="s">
        <v>10118</v>
      </c>
      <c r="B3102" t="s">
        <v>52510</v>
      </c>
      <c r="C3102" s="96" t="s">
        <v>52504</v>
      </c>
      <c r="D3102" s="98">
        <v>6234.2258999999995</v>
      </c>
    </row>
    <row r="3103" spans="1:4" x14ac:dyDescent="0.35">
      <c r="A3103" t="s">
        <v>6281</v>
      </c>
      <c r="B3103" t="s">
        <v>52565</v>
      </c>
      <c r="C3103" s="96" t="s">
        <v>52504</v>
      </c>
      <c r="D3103" s="98">
        <v>5699.0135999999993</v>
      </c>
    </row>
    <row r="3104" spans="1:4" x14ac:dyDescent="0.35">
      <c r="A3104" t="s">
        <v>8937</v>
      </c>
      <c r="B3104" t="s">
        <v>52565</v>
      </c>
      <c r="C3104" s="96" t="s">
        <v>52504</v>
      </c>
      <c r="D3104" s="98">
        <v>4840.5293999999994</v>
      </c>
    </row>
    <row r="3105" spans="1:4" x14ac:dyDescent="0.35">
      <c r="A3105" t="s">
        <v>2576</v>
      </c>
      <c r="B3105" t="s">
        <v>52511</v>
      </c>
      <c r="C3105" s="96" t="s">
        <v>52504</v>
      </c>
      <c r="D3105" s="98">
        <v>63682.487399999991</v>
      </c>
    </row>
    <row r="3106" spans="1:4" x14ac:dyDescent="0.35">
      <c r="A3106" t="s">
        <v>8795</v>
      </c>
      <c r="B3106" t="s">
        <v>52500</v>
      </c>
      <c r="C3106" s="96" t="s">
        <v>52504</v>
      </c>
      <c r="D3106" s="98">
        <v>62890.367399999988</v>
      </c>
    </row>
    <row r="3107" spans="1:4" x14ac:dyDescent="0.35">
      <c r="A3107" t="s">
        <v>3807</v>
      </c>
      <c r="B3107" t="s">
        <v>52500</v>
      </c>
      <c r="C3107" s="96" t="s">
        <v>52504</v>
      </c>
      <c r="D3107" s="98">
        <v>61201.2359</v>
      </c>
    </row>
    <row r="3108" spans="1:4" x14ac:dyDescent="0.35">
      <c r="A3108" t="s">
        <v>10044</v>
      </c>
      <c r="B3108" t="s">
        <v>52566</v>
      </c>
      <c r="C3108" s="96" t="s">
        <v>52504</v>
      </c>
      <c r="D3108" s="98">
        <v>63564.764199999998</v>
      </c>
    </row>
    <row r="3109" spans="1:4" x14ac:dyDescent="0.35">
      <c r="A3109" t="s">
        <v>11051</v>
      </c>
      <c r="B3109" t="s">
        <v>52567</v>
      </c>
      <c r="C3109" s="96" t="s">
        <v>52504</v>
      </c>
      <c r="D3109" s="98">
        <v>64849.286599999992</v>
      </c>
    </row>
    <row r="3110" spans="1:4" x14ac:dyDescent="0.35">
      <c r="A3110" t="s">
        <v>3805</v>
      </c>
      <c r="B3110" t="s">
        <v>52567</v>
      </c>
      <c r="C3110" s="96" t="s">
        <v>52504</v>
      </c>
      <c r="D3110" s="98">
        <v>59741.159099999997</v>
      </c>
    </row>
    <row r="3111" spans="1:4" x14ac:dyDescent="0.35">
      <c r="A3111" t="s">
        <v>3803</v>
      </c>
      <c r="B3111" t="s">
        <v>52566</v>
      </c>
      <c r="C3111" s="96" t="s">
        <v>52504</v>
      </c>
      <c r="D3111" s="98">
        <v>58454.463199999998</v>
      </c>
    </row>
    <row r="3112" spans="1:4" x14ac:dyDescent="0.35">
      <c r="A3112" t="s">
        <v>6224</v>
      </c>
      <c r="B3112" t="s">
        <v>52568</v>
      </c>
      <c r="C3112" s="96" t="s">
        <v>52504</v>
      </c>
      <c r="D3112" s="98">
        <v>60618.915000000001</v>
      </c>
    </row>
    <row r="3113" spans="1:4" x14ac:dyDescent="0.35">
      <c r="A3113" t="s">
        <v>9025</v>
      </c>
      <c r="B3113" t="s">
        <v>52569</v>
      </c>
      <c r="C3113" s="96" t="s">
        <v>52504</v>
      </c>
      <c r="D3113" s="98">
        <v>6722.3456999999989</v>
      </c>
    </row>
    <row r="3114" spans="1:4" x14ac:dyDescent="0.35">
      <c r="A3114" t="s">
        <v>7733</v>
      </c>
      <c r="B3114" t="s">
        <v>52570</v>
      </c>
      <c r="C3114" s="96" t="s">
        <v>52504</v>
      </c>
      <c r="D3114" s="98">
        <v>929.48520000000008</v>
      </c>
    </row>
    <row r="3115" spans="1:4" x14ac:dyDescent="0.35">
      <c r="A3115" t="s">
        <v>9002</v>
      </c>
      <c r="B3115" t="s">
        <v>52571</v>
      </c>
      <c r="C3115" s="96" t="s">
        <v>52504</v>
      </c>
      <c r="D3115" s="98">
        <v>248.34249999999997</v>
      </c>
    </row>
    <row r="3116" spans="1:4" x14ac:dyDescent="0.35">
      <c r="A3116" t="s">
        <v>7530</v>
      </c>
      <c r="B3116" t="s">
        <v>52572</v>
      </c>
      <c r="C3116" s="96" t="s">
        <v>52504</v>
      </c>
      <c r="D3116" s="98">
        <v>74433.970799999996</v>
      </c>
    </row>
    <row r="3117" spans="1:4" x14ac:dyDescent="0.35">
      <c r="A3117" t="s">
        <v>5098</v>
      </c>
      <c r="B3117" t="s">
        <v>52572</v>
      </c>
      <c r="C3117" s="96" t="s">
        <v>52504</v>
      </c>
      <c r="D3117" s="98">
        <v>69325.843299999993</v>
      </c>
    </row>
    <row r="3118" spans="1:4" x14ac:dyDescent="0.35">
      <c r="A3118" t="s">
        <v>5138</v>
      </c>
      <c r="B3118" t="s">
        <v>52562</v>
      </c>
      <c r="C3118" s="96" t="s">
        <v>52504</v>
      </c>
      <c r="D3118" s="98">
        <v>19090.204699999998</v>
      </c>
    </row>
    <row r="3119" spans="1:4" x14ac:dyDescent="0.35">
      <c r="A3119" t="s">
        <v>6379</v>
      </c>
      <c r="B3119" t="s">
        <v>52496</v>
      </c>
      <c r="C3119" s="96" t="s">
        <v>52504</v>
      </c>
      <c r="D3119" s="98">
        <v>59184.517699999997</v>
      </c>
    </row>
    <row r="3120" spans="1:4" x14ac:dyDescent="0.35">
      <c r="A3120" t="s">
        <v>8766</v>
      </c>
      <c r="B3120" t="s">
        <v>52496</v>
      </c>
      <c r="C3120" s="96" t="s">
        <v>52504</v>
      </c>
      <c r="D3120" s="98">
        <v>63682.487399999991</v>
      </c>
    </row>
    <row r="3121" spans="1:4" x14ac:dyDescent="0.35">
      <c r="A3121" t="s">
        <v>3794</v>
      </c>
      <c r="B3121" t="s">
        <v>52496</v>
      </c>
      <c r="C3121" s="96" t="s">
        <v>52504</v>
      </c>
      <c r="D3121" s="98">
        <v>60618.915000000001</v>
      </c>
    </row>
    <row r="3122" spans="1:4" x14ac:dyDescent="0.35">
      <c r="A3122" t="s">
        <v>6378</v>
      </c>
      <c r="B3122" t="s">
        <v>52496</v>
      </c>
      <c r="C3122" s="96" t="s">
        <v>52504</v>
      </c>
      <c r="D3122" s="98">
        <v>67152.858499999988</v>
      </c>
    </row>
    <row r="3123" spans="1:4" x14ac:dyDescent="0.35">
      <c r="A3123" t="s">
        <v>8765</v>
      </c>
      <c r="B3123" t="s">
        <v>52496</v>
      </c>
      <c r="C3123" s="96" t="s">
        <v>52504</v>
      </c>
      <c r="D3123" s="98">
        <v>56698.951399999991</v>
      </c>
    </row>
    <row r="3124" spans="1:4" x14ac:dyDescent="0.35">
      <c r="A3124" t="s">
        <v>10038</v>
      </c>
      <c r="B3124" t="s">
        <v>52496</v>
      </c>
      <c r="C3124" s="96" t="s">
        <v>52504</v>
      </c>
      <c r="D3124" s="98">
        <v>60974.290300000001</v>
      </c>
    </row>
    <row r="3125" spans="1:4" x14ac:dyDescent="0.35">
      <c r="A3125" t="s">
        <v>4945</v>
      </c>
      <c r="B3125" t="s">
        <v>52573</v>
      </c>
      <c r="C3125" s="96" t="s">
        <v>52504</v>
      </c>
      <c r="D3125" s="98">
        <v>54889.923200000005</v>
      </c>
    </row>
    <row r="3126" spans="1:4" x14ac:dyDescent="0.35">
      <c r="A3126" t="s">
        <v>2567</v>
      </c>
      <c r="B3126" t="s">
        <v>52574</v>
      </c>
      <c r="C3126" s="96" t="s">
        <v>52504</v>
      </c>
      <c r="D3126" s="98">
        <v>58233.973699999995</v>
      </c>
    </row>
    <row r="3127" spans="1:4" x14ac:dyDescent="0.35">
      <c r="A3127" t="s">
        <v>4946</v>
      </c>
      <c r="B3127" t="s">
        <v>52574</v>
      </c>
      <c r="C3127" s="96" t="s">
        <v>52504</v>
      </c>
      <c r="D3127" s="98">
        <v>62278.068299999999</v>
      </c>
    </row>
    <row r="3128" spans="1:4" x14ac:dyDescent="0.35">
      <c r="A3128" t="s">
        <v>7487</v>
      </c>
      <c r="B3128" t="s">
        <v>52564</v>
      </c>
      <c r="C3128" s="96" t="s">
        <v>52504</v>
      </c>
      <c r="D3128" s="98">
        <v>43549.694999999992</v>
      </c>
    </row>
    <row r="3129" spans="1:4" x14ac:dyDescent="0.35">
      <c r="A3129" t="s">
        <v>5058</v>
      </c>
      <c r="B3129" t="s">
        <v>52564</v>
      </c>
      <c r="C3129" s="96" t="s">
        <v>52504</v>
      </c>
      <c r="D3129" s="98">
        <v>41121.943800000001</v>
      </c>
    </row>
    <row r="3130" spans="1:4" x14ac:dyDescent="0.35">
      <c r="A3130" t="s">
        <v>10219</v>
      </c>
      <c r="B3130" t="s">
        <v>52575</v>
      </c>
      <c r="C3130" s="96" t="s">
        <v>52504</v>
      </c>
      <c r="D3130" s="98">
        <v>41605.780999999995</v>
      </c>
    </row>
    <row r="3131" spans="1:4" x14ac:dyDescent="0.35">
      <c r="A3131" t="s">
        <v>3790</v>
      </c>
      <c r="B3131" t="s">
        <v>52576</v>
      </c>
      <c r="C3131" s="96" t="s">
        <v>52504</v>
      </c>
      <c r="D3131" s="98">
        <v>51995.465199999999</v>
      </c>
    </row>
    <row r="3132" spans="1:4" x14ac:dyDescent="0.35">
      <c r="A3132" t="s">
        <v>7543</v>
      </c>
      <c r="B3132" t="s">
        <v>52574</v>
      </c>
      <c r="C3132" s="96" t="s">
        <v>52504</v>
      </c>
      <c r="D3132" s="98">
        <v>57167.815599999994</v>
      </c>
    </row>
    <row r="3133" spans="1:4" x14ac:dyDescent="0.35">
      <c r="A3133" t="s">
        <v>2569</v>
      </c>
      <c r="B3133" t="s">
        <v>52574</v>
      </c>
      <c r="C3133" s="96" t="s">
        <v>52504</v>
      </c>
      <c r="D3133" s="98">
        <v>60991.420700000002</v>
      </c>
    </row>
    <row r="3134" spans="1:4" x14ac:dyDescent="0.35">
      <c r="A3134" t="s">
        <v>10023</v>
      </c>
      <c r="B3134" t="s">
        <v>52574</v>
      </c>
      <c r="C3134" s="96" t="s">
        <v>52504</v>
      </c>
      <c r="D3134" s="98">
        <v>55482.934499999988</v>
      </c>
    </row>
    <row r="3135" spans="1:4" x14ac:dyDescent="0.35">
      <c r="A3135" t="s">
        <v>7542</v>
      </c>
      <c r="B3135" t="s">
        <v>52574</v>
      </c>
      <c r="C3135" s="96" t="s">
        <v>52504</v>
      </c>
      <c r="D3135" s="98">
        <v>52477.144999999997</v>
      </c>
    </row>
    <row r="3136" spans="1:4" x14ac:dyDescent="0.35">
      <c r="A3136" t="s">
        <v>7541</v>
      </c>
      <c r="B3136" t="s">
        <v>52573</v>
      </c>
      <c r="C3136" s="96" t="s">
        <v>52504</v>
      </c>
      <c r="D3136" s="98">
        <v>49477.7955</v>
      </c>
    </row>
    <row r="3137" spans="1:4" x14ac:dyDescent="0.35">
      <c r="A3137" t="s">
        <v>10020</v>
      </c>
      <c r="B3137" t="s">
        <v>52577</v>
      </c>
      <c r="C3137" s="96" t="s">
        <v>52504</v>
      </c>
      <c r="D3137" s="98">
        <v>49259.431199999992</v>
      </c>
    </row>
    <row r="3138" spans="1:4" x14ac:dyDescent="0.35">
      <c r="A3138" t="s">
        <v>8666</v>
      </c>
      <c r="B3138" t="s">
        <v>52550</v>
      </c>
      <c r="C3138" s="96" t="s">
        <v>52504</v>
      </c>
      <c r="D3138" s="98">
        <v>30783.6669</v>
      </c>
    </row>
    <row r="3139" spans="1:4" x14ac:dyDescent="0.35">
      <c r="A3139" t="s">
        <v>6362</v>
      </c>
      <c r="B3139" t="s">
        <v>52550</v>
      </c>
      <c r="C3139" s="96" t="s">
        <v>52504</v>
      </c>
      <c r="D3139" s="98">
        <v>26097.278900000001</v>
      </c>
    </row>
    <row r="3140" spans="1:4" x14ac:dyDescent="0.35">
      <c r="A3140" t="s">
        <v>6360</v>
      </c>
      <c r="B3140" t="s">
        <v>52550</v>
      </c>
      <c r="C3140" s="96" t="s">
        <v>52504</v>
      </c>
      <c r="D3140" s="98">
        <v>28045.4755</v>
      </c>
    </row>
    <row r="3141" spans="1:4" x14ac:dyDescent="0.35">
      <c r="A3141" t="s">
        <v>8665</v>
      </c>
      <c r="B3141" t="s">
        <v>52536</v>
      </c>
      <c r="C3141" s="96" t="s">
        <v>52504</v>
      </c>
      <c r="D3141" s="98">
        <v>26448.371599999999</v>
      </c>
    </row>
    <row r="3142" spans="1:4" x14ac:dyDescent="0.35">
      <c r="A3142" t="s">
        <v>11501</v>
      </c>
      <c r="B3142" t="s">
        <v>52536</v>
      </c>
      <c r="C3142" s="96" t="s">
        <v>52504</v>
      </c>
      <c r="D3142" s="98">
        <v>29210.101199999997</v>
      </c>
    </row>
    <row r="3143" spans="1:4" x14ac:dyDescent="0.35">
      <c r="A3143" t="s">
        <v>11500</v>
      </c>
      <c r="B3143" t="s">
        <v>52536</v>
      </c>
      <c r="C3143" s="96" t="s">
        <v>52504</v>
      </c>
      <c r="D3143" s="98">
        <v>24793.500899999999</v>
      </c>
    </row>
    <row r="3144" spans="1:4" x14ac:dyDescent="0.35">
      <c r="A3144" t="s">
        <v>4966</v>
      </c>
      <c r="B3144" t="s">
        <v>52534</v>
      </c>
      <c r="C3144" s="96" t="s">
        <v>52504</v>
      </c>
      <c r="D3144" s="98">
        <v>67240.619600000005</v>
      </c>
    </row>
    <row r="3145" spans="1:4" x14ac:dyDescent="0.35">
      <c r="A3145" t="s">
        <v>6219</v>
      </c>
      <c r="B3145" t="s">
        <v>52511</v>
      </c>
      <c r="C3145" s="96" t="s">
        <v>52504</v>
      </c>
      <c r="D3145" s="98">
        <v>63564.764199999998</v>
      </c>
    </row>
    <row r="3146" spans="1:4" x14ac:dyDescent="0.35">
      <c r="A3146" t="s">
        <v>4951</v>
      </c>
      <c r="B3146" t="s">
        <v>52511</v>
      </c>
      <c r="C3146" s="96" t="s">
        <v>52504</v>
      </c>
      <c r="D3146" s="98">
        <v>58454.463199999998</v>
      </c>
    </row>
    <row r="3147" spans="1:4" x14ac:dyDescent="0.35">
      <c r="A3147" t="s">
        <v>10040</v>
      </c>
      <c r="B3147" t="s">
        <v>52511</v>
      </c>
      <c r="C3147" s="96" t="s">
        <v>52504</v>
      </c>
      <c r="D3147" s="98">
        <v>57167.815599999994</v>
      </c>
    </row>
    <row r="3148" spans="1:4" x14ac:dyDescent="0.35">
      <c r="A3148" t="s">
        <v>4947</v>
      </c>
      <c r="B3148" t="s">
        <v>52578</v>
      </c>
      <c r="C3148" s="96" t="s">
        <v>52504</v>
      </c>
      <c r="D3148" s="98">
        <v>55482.934499999988</v>
      </c>
    </row>
    <row r="3149" spans="1:4" x14ac:dyDescent="0.35">
      <c r="A3149" t="s">
        <v>2574</v>
      </c>
      <c r="B3149" t="s">
        <v>52498</v>
      </c>
      <c r="C3149" s="96" t="s">
        <v>52504</v>
      </c>
      <c r="D3149" s="98">
        <v>58233.973699999995</v>
      </c>
    </row>
    <row r="3150" spans="1:4" x14ac:dyDescent="0.35">
      <c r="A3150" t="s">
        <v>11044</v>
      </c>
      <c r="B3150" t="s">
        <v>52497</v>
      </c>
      <c r="C3150" s="96" t="s">
        <v>52504</v>
      </c>
      <c r="D3150" s="98">
        <v>60991.420700000002</v>
      </c>
    </row>
    <row r="3151" spans="1:4" x14ac:dyDescent="0.35">
      <c r="A3151" t="s">
        <v>7545</v>
      </c>
      <c r="B3151" t="s">
        <v>52497</v>
      </c>
      <c r="C3151" s="96" t="s">
        <v>52504</v>
      </c>
      <c r="D3151" s="98">
        <v>63564.764199999998</v>
      </c>
    </row>
    <row r="3152" spans="1:4" x14ac:dyDescent="0.35">
      <c r="A3152" t="s">
        <v>7491</v>
      </c>
      <c r="B3152" t="s">
        <v>52540</v>
      </c>
      <c r="C3152" s="96" t="s">
        <v>52504</v>
      </c>
      <c r="D3152" s="98">
        <v>29629.715499999998</v>
      </c>
    </row>
    <row r="3153" spans="1:4" x14ac:dyDescent="0.35">
      <c r="A3153" t="s">
        <v>6233</v>
      </c>
      <c r="B3153" t="s">
        <v>52526</v>
      </c>
      <c r="C3153" s="96" t="s">
        <v>52504</v>
      </c>
      <c r="D3153" s="98">
        <v>64579.5311</v>
      </c>
    </row>
    <row r="3154" spans="1:4" x14ac:dyDescent="0.35">
      <c r="A3154" t="s">
        <v>11092</v>
      </c>
      <c r="B3154" t="s">
        <v>52579</v>
      </c>
      <c r="C3154" s="96" t="s">
        <v>52504</v>
      </c>
      <c r="D3154" s="98">
        <v>62890.367399999988</v>
      </c>
    </row>
    <row r="3155" spans="1:4" x14ac:dyDescent="0.35">
      <c r="A3155" t="s">
        <v>10050</v>
      </c>
      <c r="B3155" t="s">
        <v>52526</v>
      </c>
      <c r="C3155" s="96" t="s">
        <v>52504</v>
      </c>
      <c r="D3155" s="98">
        <v>74433.970799999996</v>
      </c>
    </row>
    <row r="3156" spans="1:4" x14ac:dyDescent="0.35">
      <c r="A3156" t="s">
        <v>7554</v>
      </c>
      <c r="B3156" t="s">
        <v>52526</v>
      </c>
      <c r="C3156" s="96" t="s">
        <v>52504</v>
      </c>
      <c r="D3156" s="98">
        <v>69325.843299999993</v>
      </c>
    </row>
    <row r="3157" spans="1:4" x14ac:dyDescent="0.35">
      <c r="A3157" t="s">
        <v>10913</v>
      </c>
      <c r="B3157" t="s">
        <v>52580</v>
      </c>
      <c r="C3157" s="96" t="s">
        <v>52504</v>
      </c>
      <c r="D3157" s="98">
        <v>1412.9843000000001</v>
      </c>
    </row>
    <row r="3158" spans="1:4" x14ac:dyDescent="0.35">
      <c r="A3158" t="s">
        <v>10214</v>
      </c>
      <c r="B3158" t="s">
        <v>52545</v>
      </c>
      <c r="C3158" s="96" t="s">
        <v>52504</v>
      </c>
      <c r="D3158" s="98">
        <v>35666.990099999995</v>
      </c>
    </row>
    <row r="3159" spans="1:4" x14ac:dyDescent="0.35">
      <c r="A3159" t="s">
        <v>6328</v>
      </c>
      <c r="B3159" t="s">
        <v>52581</v>
      </c>
      <c r="C3159" s="96" t="s">
        <v>52504</v>
      </c>
      <c r="D3159" s="98">
        <v>45923.945899999992</v>
      </c>
    </row>
    <row r="3160" spans="1:4" x14ac:dyDescent="0.35">
      <c r="A3160" t="s">
        <v>8618</v>
      </c>
      <c r="B3160" t="s">
        <v>52581</v>
      </c>
      <c r="C3160" s="96" t="s">
        <v>52504</v>
      </c>
      <c r="D3160" s="98">
        <v>43494.037299999996</v>
      </c>
    </row>
    <row r="3161" spans="1:4" x14ac:dyDescent="0.35">
      <c r="A3161" t="s">
        <v>5061</v>
      </c>
      <c r="B3161" t="s">
        <v>52563</v>
      </c>
      <c r="C3161" s="96" t="s">
        <v>52504</v>
      </c>
      <c r="D3161" s="98">
        <v>26945.0566</v>
      </c>
    </row>
    <row r="3162" spans="1:4" x14ac:dyDescent="0.35">
      <c r="A3162" t="s">
        <v>6327</v>
      </c>
      <c r="B3162" t="s">
        <v>52582</v>
      </c>
      <c r="C3162" s="96" t="s">
        <v>52504</v>
      </c>
      <c r="D3162" s="98">
        <v>28777.655199999997</v>
      </c>
    </row>
    <row r="3163" spans="1:4" x14ac:dyDescent="0.35">
      <c r="A3163" t="s">
        <v>10252</v>
      </c>
      <c r="B3163" t="s">
        <v>52583</v>
      </c>
      <c r="C3163" s="96" t="s">
        <v>52504</v>
      </c>
      <c r="D3163" s="98">
        <v>29982.9817</v>
      </c>
    </row>
    <row r="3164" spans="1:4" x14ac:dyDescent="0.35">
      <c r="A3164" t="s">
        <v>7489</v>
      </c>
      <c r="B3164" t="s">
        <v>52583</v>
      </c>
      <c r="C3164" s="96" t="s">
        <v>52504</v>
      </c>
      <c r="D3164" s="98">
        <v>27604.448199999999</v>
      </c>
    </row>
    <row r="3165" spans="1:4" x14ac:dyDescent="0.35">
      <c r="A3165" t="s">
        <v>3726</v>
      </c>
      <c r="B3165" t="s">
        <v>52582</v>
      </c>
      <c r="C3165" s="96" t="s">
        <v>52504</v>
      </c>
      <c r="D3165" s="98">
        <v>26516.893199999999</v>
      </c>
    </row>
    <row r="3166" spans="1:4" x14ac:dyDescent="0.35">
      <c r="A3166" t="s">
        <v>3821</v>
      </c>
      <c r="B3166" t="s">
        <v>52584</v>
      </c>
      <c r="C3166" s="96" t="s">
        <v>52504</v>
      </c>
      <c r="D3166" s="98">
        <v>65155.411999999989</v>
      </c>
    </row>
    <row r="3167" spans="1:4" x14ac:dyDescent="0.35">
      <c r="A3167" t="s">
        <v>10052</v>
      </c>
      <c r="B3167" t="s">
        <v>52585</v>
      </c>
      <c r="C3167" s="96" t="s">
        <v>52504</v>
      </c>
      <c r="D3167" s="98">
        <v>73948.008400000006</v>
      </c>
    </row>
    <row r="3168" spans="1:4" x14ac:dyDescent="0.35">
      <c r="A3168" t="s">
        <v>3820</v>
      </c>
      <c r="B3168" t="s">
        <v>52585</v>
      </c>
      <c r="C3168" s="96" t="s">
        <v>52504</v>
      </c>
      <c r="D3168" s="98">
        <v>81201.28379999999</v>
      </c>
    </row>
    <row r="3169" spans="1:4" x14ac:dyDescent="0.35">
      <c r="A3169" t="s">
        <v>2404</v>
      </c>
      <c r="B3169" t="s">
        <v>52585</v>
      </c>
      <c r="C3169" s="96" t="s">
        <v>52504</v>
      </c>
      <c r="D3169" s="98">
        <v>69623.435700000002</v>
      </c>
    </row>
    <row r="3170" spans="1:4" x14ac:dyDescent="0.35">
      <c r="A3170" t="s">
        <v>6235</v>
      </c>
      <c r="B3170" t="s">
        <v>52585</v>
      </c>
      <c r="C3170" s="96" t="s">
        <v>52504</v>
      </c>
      <c r="D3170" s="98">
        <v>74363.340100000001</v>
      </c>
    </row>
    <row r="3171" spans="1:4" x14ac:dyDescent="0.35">
      <c r="A3171" t="s">
        <v>11096</v>
      </c>
      <c r="B3171" t="s">
        <v>52585</v>
      </c>
      <c r="C3171" s="96" t="s">
        <v>52504</v>
      </c>
      <c r="D3171" s="98">
        <v>69685.501199999999</v>
      </c>
    </row>
    <row r="3172" spans="1:4" x14ac:dyDescent="0.35">
      <c r="A3172" t="s">
        <v>4965</v>
      </c>
      <c r="B3172" t="s">
        <v>52585</v>
      </c>
      <c r="C3172" s="96" t="s">
        <v>52504</v>
      </c>
      <c r="D3172" s="98">
        <v>64579.5311</v>
      </c>
    </row>
    <row r="3173" spans="1:4" x14ac:dyDescent="0.35">
      <c r="A3173" t="s">
        <v>11093</v>
      </c>
      <c r="B3173" t="s">
        <v>52579</v>
      </c>
      <c r="C3173" s="96" t="s">
        <v>52504</v>
      </c>
      <c r="D3173" s="98">
        <v>72263.111199999985</v>
      </c>
    </row>
    <row r="3174" spans="1:4" x14ac:dyDescent="0.35">
      <c r="A3174" t="s">
        <v>6232</v>
      </c>
      <c r="B3174" t="s">
        <v>52579</v>
      </c>
      <c r="C3174" s="96" t="s">
        <v>52504</v>
      </c>
      <c r="D3174" s="98">
        <v>79509.994899999991</v>
      </c>
    </row>
    <row r="3175" spans="1:4" x14ac:dyDescent="0.35">
      <c r="A3175" t="s">
        <v>2400</v>
      </c>
      <c r="B3175" t="s">
        <v>52579</v>
      </c>
      <c r="C3175" s="96" t="s">
        <v>52504</v>
      </c>
      <c r="D3175" s="98">
        <v>67932.146799999988</v>
      </c>
    </row>
    <row r="3176" spans="1:4" x14ac:dyDescent="0.35">
      <c r="A3176" t="s">
        <v>10049</v>
      </c>
      <c r="B3176" t="s">
        <v>52526</v>
      </c>
      <c r="C3176" s="96" t="s">
        <v>52504</v>
      </c>
      <c r="D3176" s="98">
        <v>72348.747099999993</v>
      </c>
    </row>
    <row r="3177" spans="1:4" x14ac:dyDescent="0.35">
      <c r="A3177" t="s">
        <v>11094</v>
      </c>
      <c r="B3177" t="s">
        <v>52526</v>
      </c>
      <c r="C3177" s="96" t="s">
        <v>52504</v>
      </c>
      <c r="D3177" s="98">
        <v>67240.619600000005</v>
      </c>
    </row>
    <row r="3178" spans="1:4" x14ac:dyDescent="0.35">
      <c r="A3178" t="s">
        <v>10045</v>
      </c>
      <c r="B3178" t="s">
        <v>52500</v>
      </c>
      <c r="C3178" s="96" t="s">
        <v>52504</v>
      </c>
      <c r="D3178" s="98">
        <v>77820.831200000001</v>
      </c>
    </row>
    <row r="3179" spans="1:4" x14ac:dyDescent="0.35">
      <c r="A3179" t="s">
        <v>10048</v>
      </c>
      <c r="B3179" t="s">
        <v>52586</v>
      </c>
      <c r="C3179" s="96" t="s">
        <v>52504</v>
      </c>
      <c r="D3179" s="98">
        <v>72348.747099999993</v>
      </c>
    </row>
    <row r="3180" spans="1:4" x14ac:dyDescent="0.35">
      <c r="A3180" t="s">
        <v>10046</v>
      </c>
      <c r="B3180" t="s">
        <v>52586</v>
      </c>
      <c r="C3180" s="96" t="s">
        <v>52504</v>
      </c>
      <c r="D3180" s="98">
        <v>67240.619600000005</v>
      </c>
    </row>
    <row r="3181" spans="1:4" x14ac:dyDescent="0.35">
      <c r="A3181" t="s">
        <v>11055</v>
      </c>
      <c r="B3181" t="s">
        <v>52587</v>
      </c>
      <c r="C3181" s="96" t="s">
        <v>52504</v>
      </c>
      <c r="D3181" s="98">
        <v>64849.286599999992</v>
      </c>
    </row>
    <row r="3182" spans="1:4" x14ac:dyDescent="0.35">
      <c r="A3182" t="s">
        <v>3811</v>
      </c>
      <c r="B3182" t="s">
        <v>52587</v>
      </c>
      <c r="C3182" s="96" t="s">
        <v>52504</v>
      </c>
      <c r="D3182" s="98">
        <v>59741.159099999997</v>
      </c>
    </row>
    <row r="3183" spans="1:4" x14ac:dyDescent="0.35">
      <c r="A3183" t="s">
        <v>3190</v>
      </c>
      <c r="B3183" t="s">
        <v>52588</v>
      </c>
      <c r="C3183" s="96" t="s">
        <v>52504</v>
      </c>
      <c r="D3183" s="98">
        <v>62.4358</v>
      </c>
    </row>
    <row r="3184" spans="1:4" x14ac:dyDescent="0.35">
      <c r="A3184" t="s">
        <v>1711</v>
      </c>
      <c r="B3184" t="s">
        <v>52589</v>
      </c>
      <c r="C3184" s="96" t="s">
        <v>52504</v>
      </c>
      <c r="D3184" s="98">
        <v>1412.9843000000001</v>
      </c>
    </row>
    <row r="3185" spans="1:4" x14ac:dyDescent="0.35">
      <c r="A3185" t="s">
        <v>7482</v>
      </c>
      <c r="B3185" t="s">
        <v>52543</v>
      </c>
      <c r="C3185" s="96" t="s">
        <v>52504</v>
      </c>
      <c r="D3185" s="98">
        <v>36362.783800000005</v>
      </c>
    </row>
    <row r="3186" spans="1:4" x14ac:dyDescent="0.35">
      <c r="A3186" t="s">
        <v>2630</v>
      </c>
      <c r="B3186" t="s">
        <v>52590</v>
      </c>
      <c r="C3186" s="96" t="s">
        <v>52504</v>
      </c>
      <c r="D3186" s="98">
        <v>1115.4079999999999</v>
      </c>
    </row>
    <row r="3187" spans="1:4" x14ac:dyDescent="0.35">
      <c r="A3187" t="s">
        <v>4938</v>
      </c>
      <c r="B3187" t="s">
        <v>52591</v>
      </c>
      <c r="C3187" s="96" t="s">
        <v>52504</v>
      </c>
      <c r="D3187" s="98">
        <v>54427.499000000003</v>
      </c>
    </row>
    <row r="3188" spans="1:4" x14ac:dyDescent="0.35">
      <c r="A3188" t="s">
        <v>8600</v>
      </c>
      <c r="B3188" t="s">
        <v>52592</v>
      </c>
      <c r="C3188" s="96" t="s">
        <v>52504</v>
      </c>
      <c r="D3188" s="98">
        <v>3451.0993999999996</v>
      </c>
    </row>
    <row r="3189" spans="1:4" x14ac:dyDescent="0.35">
      <c r="A3189" t="s">
        <v>2622</v>
      </c>
      <c r="B3189" t="s">
        <v>52559</v>
      </c>
      <c r="C3189" s="96" t="s">
        <v>52504</v>
      </c>
      <c r="D3189" s="98">
        <v>38921.122100000001</v>
      </c>
    </row>
    <row r="3190" spans="1:4" x14ac:dyDescent="0.35">
      <c r="A3190" t="s">
        <v>5101</v>
      </c>
      <c r="B3190" t="s">
        <v>52522</v>
      </c>
      <c r="C3190" s="96" t="s">
        <v>52504</v>
      </c>
      <c r="D3190" s="98">
        <v>39561.258099999999</v>
      </c>
    </row>
    <row r="3191" spans="1:4" x14ac:dyDescent="0.35">
      <c r="A3191" t="s">
        <v>2549</v>
      </c>
      <c r="B3191" t="s">
        <v>52522</v>
      </c>
      <c r="C3191" s="96" t="s">
        <v>52504</v>
      </c>
      <c r="D3191" s="98">
        <v>42415.0314</v>
      </c>
    </row>
    <row r="3192" spans="1:4" x14ac:dyDescent="0.35">
      <c r="A3192" t="s">
        <v>8706</v>
      </c>
      <c r="B3192" t="s">
        <v>52591</v>
      </c>
      <c r="C3192" s="96" t="s">
        <v>52504</v>
      </c>
      <c r="D3192" s="98">
        <v>46142.3102</v>
      </c>
    </row>
    <row r="3193" spans="1:4" x14ac:dyDescent="0.35">
      <c r="A3193" t="s">
        <v>3787</v>
      </c>
      <c r="B3193" t="s">
        <v>52591</v>
      </c>
      <c r="C3193" s="96" t="s">
        <v>52504</v>
      </c>
      <c r="D3193" s="98">
        <v>46506.266799999998</v>
      </c>
    </row>
    <row r="3194" spans="1:4" x14ac:dyDescent="0.35">
      <c r="A3194" t="s">
        <v>2552</v>
      </c>
      <c r="B3194" t="s">
        <v>52591</v>
      </c>
      <c r="C3194" s="96" t="s">
        <v>52504</v>
      </c>
      <c r="D3194" s="98">
        <v>51327.508399999992</v>
      </c>
    </row>
    <row r="3195" spans="1:4" x14ac:dyDescent="0.35">
      <c r="A3195" t="s">
        <v>5102</v>
      </c>
      <c r="B3195" t="s">
        <v>52591</v>
      </c>
      <c r="C3195" s="96" t="s">
        <v>52504</v>
      </c>
      <c r="D3195" s="98">
        <v>43581.830600000001</v>
      </c>
    </row>
    <row r="3196" spans="1:4" x14ac:dyDescent="0.35">
      <c r="A3196" t="s">
        <v>2551</v>
      </c>
      <c r="B3196" t="s">
        <v>52591</v>
      </c>
      <c r="C3196" s="96" t="s">
        <v>52504</v>
      </c>
      <c r="D3196" s="98">
        <v>46733.196299999996</v>
      </c>
    </row>
    <row r="3197" spans="1:4" x14ac:dyDescent="0.35">
      <c r="A3197" t="s">
        <v>4940</v>
      </c>
      <c r="B3197" t="s">
        <v>52591</v>
      </c>
      <c r="C3197" s="96" t="s">
        <v>52504</v>
      </c>
      <c r="D3197" s="98">
        <v>50049.393799999998</v>
      </c>
    </row>
    <row r="3198" spans="1:4" x14ac:dyDescent="0.35">
      <c r="A3198" t="s">
        <v>4939</v>
      </c>
      <c r="B3198" t="s">
        <v>52591</v>
      </c>
      <c r="C3198" s="96" t="s">
        <v>52504</v>
      </c>
      <c r="D3198" s="98">
        <v>55397.298599999995</v>
      </c>
    </row>
    <row r="3199" spans="1:4" x14ac:dyDescent="0.35">
      <c r="A3199" t="s">
        <v>6372</v>
      </c>
      <c r="B3199" t="s">
        <v>52591</v>
      </c>
      <c r="C3199" s="96" t="s">
        <v>52504</v>
      </c>
      <c r="D3199" s="98">
        <v>46863.7673</v>
      </c>
    </row>
    <row r="3200" spans="1:4" x14ac:dyDescent="0.35">
      <c r="A3200" t="s">
        <v>6371</v>
      </c>
      <c r="B3200" t="s">
        <v>52591</v>
      </c>
      <c r="C3200" s="96" t="s">
        <v>52504</v>
      </c>
      <c r="D3200" s="98">
        <v>50351.268799999998</v>
      </c>
    </row>
    <row r="3201" spans="1:4" x14ac:dyDescent="0.35">
      <c r="A3201" t="s">
        <v>6366</v>
      </c>
      <c r="B3201" t="s">
        <v>52558</v>
      </c>
      <c r="C3201" s="96" t="s">
        <v>52504</v>
      </c>
      <c r="D3201" s="98">
        <v>33935.032599999999</v>
      </c>
    </row>
    <row r="3202" spans="1:4" x14ac:dyDescent="0.35">
      <c r="A3202" t="s">
        <v>9974</v>
      </c>
      <c r="B3202" t="s">
        <v>52593</v>
      </c>
      <c r="C3202" s="96" t="s">
        <v>52504</v>
      </c>
      <c r="D3202" s="98">
        <v>20229.150900000001</v>
      </c>
    </row>
    <row r="3203" spans="1:4" x14ac:dyDescent="0.35">
      <c r="A3203" t="s">
        <v>2553</v>
      </c>
      <c r="B3203" t="s">
        <v>52591</v>
      </c>
      <c r="C3203" s="96" t="s">
        <v>52504</v>
      </c>
      <c r="D3203" s="98">
        <v>49516.322799999994</v>
      </c>
    </row>
    <row r="3204" spans="1:4" x14ac:dyDescent="0.35">
      <c r="A3204" t="s">
        <v>8984</v>
      </c>
      <c r="B3204" t="s">
        <v>52594</v>
      </c>
      <c r="C3204" s="96" t="s">
        <v>52504</v>
      </c>
      <c r="D3204" s="98">
        <v>1982.4573999999998</v>
      </c>
    </row>
    <row r="3205" spans="1:4" x14ac:dyDescent="0.35">
      <c r="A3205" t="s">
        <v>7532</v>
      </c>
      <c r="B3205" t="s">
        <v>52595</v>
      </c>
      <c r="C3205" s="96" t="s">
        <v>52504</v>
      </c>
      <c r="D3205" s="98">
        <v>41449.5144</v>
      </c>
    </row>
    <row r="3206" spans="1:4" x14ac:dyDescent="0.35">
      <c r="A3206" t="s">
        <v>7484</v>
      </c>
      <c r="B3206" t="s">
        <v>52575</v>
      </c>
      <c r="C3206" s="96" t="s">
        <v>52504</v>
      </c>
      <c r="D3206" s="98">
        <v>46125.179799999998</v>
      </c>
    </row>
    <row r="3207" spans="1:4" x14ac:dyDescent="0.35">
      <c r="A3207" t="s">
        <v>6324</v>
      </c>
      <c r="B3207" t="s">
        <v>52575</v>
      </c>
      <c r="C3207" s="96" t="s">
        <v>52504</v>
      </c>
      <c r="D3207" s="98">
        <v>38993.910199999998</v>
      </c>
    </row>
    <row r="3208" spans="1:4" x14ac:dyDescent="0.35">
      <c r="A3208" t="s">
        <v>10218</v>
      </c>
      <c r="B3208" t="s">
        <v>52575</v>
      </c>
      <c r="C3208" s="96" t="s">
        <v>52504</v>
      </c>
      <c r="D3208" s="98">
        <v>42059.64</v>
      </c>
    </row>
    <row r="3209" spans="1:4" x14ac:dyDescent="0.35">
      <c r="A3209" t="s">
        <v>6330</v>
      </c>
      <c r="B3209" t="s">
        <v>52540</v>
      </c>
      <c r="C3209" s="96" t="s">
        <v>52504</v>
      </c>
      <c r="D3209" s="98">
        <v>27272.627199999995</v>
      </c>
    </row>
    <row r="3210" spans="1:4" x14ac:dyDescent="0.35">
      <c r="A3210" t="s">
        <v>5100</v>
      </c>
      <c r="B3210" t="s">
        <v>52595</v>
      </c>
      <c r="C3210" s="96" t="s">
        <v>52504</v>
      </c>
      <c r="D3210" s="98">
        <v>45549.266699999993</v>
      </c>
    </row>
    <row r="3211" spans="1:4" x14ac:dyDescent="0.35">
      <c r="A3211" t="s">
        <v>3847</v>
      </c>
      <c r="B3211" t="s">
        <v>52596</v>
      </c>
      <c r="C3211" s="96" t="s">
        <v>52504</v>
      </c>
      <c r="D3211" s="98">
        <v>4724.9313999999995</v>
      </c>
    </row>
    <row r="3212" spans="1:4" x14ac:dyDescent="0.35">
      <c r="A3212" t="s">
        <v>2433</v>
      </c>
      <c r="B3212" t="s">
        <v>52596</v>
      </c>
      <c r="C3212" s="96" t="s">
        <v>52504</v>
      </c>
      <c r="D3212" s="98">
        <v>4009.8820999999998</v>
      </c>
    </row>
    <row r="3213" spans="1:4" x14ac:dyDescent="0.35">
      <c r="A3213" t="s">
        <v>2431</v>
      </c>
      <c r="B3213" t="s">
        <v>52597</v>
      </c>
      <c r="C3213" s="96" t="s">
        <v>52504</v>
      </c>
      <c r="D3213" s="98">
        <v>7829.2045999999991</v>
      </c>
    </row>
    <row r="3214" spans="1:4" x14ac:dyDescent="0.35">
      <c r="A3214" t="s">
        <v>7620</v>
      </c>
      <c r="B3214" t="s">
        <v>52597</v>
      </c>
      <c r="C3214" s="96" t="s">
        <v>52504</v>
      </c>
      <c r="D3214" s="98">
        <v>7122.7205000000004</v>
      </c>
    </row>
    <row r="3215" spans="1:4" x14ac:dyDescent="0.35">
      <c r="A3215" t="s">
        <v>9994</v>
      </c>
      <c r="B3215" t="s">
        <v>52595</v>
      </c>
      <c r="C3215" s="96" t="s">
        <v>52504</v>
      </c>
      <c r="D3215" s="98">
        <v>38929.687300000005</v>
      </c>
    </row>
    <row r="3216" spans="1:4" x14ac:dyDescent="0.35">
      <c r="A3216" t="s">
        <v>6223</v>
      </c>
      <c r="B3216" t="s">
        <v>52568</v>
      </c>
      <c r="C3216" s="96" t="s">
        <v>52504</v>
      </c>
      <c r="D3216" s="98">
        <v>67152.858499999988</v>
      </c>
    </row>
    <row r="3217" spans="1:4" x14ac:dyDescent="0.35">
      <c r="A3217" t="s">
        <v>6222</v>
      </c>
      <c r="B3217" t="s">
        <v>52568</v>
      </c>
      <c r="C3217" s="96" t="s">
        <v>52504</v>
      </c>
      <c r="D3217" s="98">
        <v>56698.951399999991</v>
      </c>
    </row>
    <row r="3218" spans="1:4" x14ac:dyDescent="0.35">
      <c r="A3218" t="s">
        <v>3799</v>
      </c>
      <c r="B3218" t="s">
        <v>52568</v>
      </c>
      <c r="C3218" s="96" t="s">
        <v>52504</v>
      </c>
      <c r="D3218" s="98">
        <v>60974.290300000001</v>
      </c>
    </row>
    <row r="3219" spans="1:4" x14ac:dyDescent="0.35">
      <c r="A3219" t="s">
        <v>8771</v>
      </c>
      <c r="B3219" t="s">
        <v>52532</v>
      </c>
      <c r="C3219" s="96" t="s">
        <v>52504</v>
      </c>
      <c r="D3219" s="98">
        <v>63290.7261</v>
      </c>
    </row>
    <row r="3220" spans="1:4" x14ac:dyDescent="0.35">
      <c r="A3220" t="s">
        <v>8770</v>
      </c>
      <c r="B3220" t="s">
        <v>52532</v>
      </c>
      <c r="C3220" s="96" t="s">
        <v>52504</v>
      </c>
      <c r="D3220" s="98">
        <v>70169.338399999993</v>
      </c>
    </row>
    <row r="3221" spans="1:4" x14ac:dyDescent="0.35">
      <c r="A3221" t="s">
        <v>11049</v>
      </c>
      <c r="B3221" t="s">
        <v>52532</v>
      </c>
      <c r="C3221" s="96" t="s">
        <v>52504</v>
      </c>
      <c r="D3221" s="98">
        <v>59184.517699999997</v>
      </c>
    </row>
    <row r="3222" spans="1:4" x14ac:dyDescent="0.35">
      <c r="A3222" t="s">
        <v>2544</v>
      </c>
      <c r="B3222" t="s">
        <v>52595</v>
      </c>
      <c r="C3222" s="96" t="s">
        <v>52504</v>
      </c>
      <c r="D3222" s="98">
        <v>41610.063599999994</v>
      </c>
    </row>
    <row r="3223" spans="1:4" x14ac:dyDescent="0.35">
      <c r="A3223" t="s">
        <v>11048</v>
      </c>
      <c r="B3223" t="s">
        <v>52532</v>
      </c>
      <c r="C3223" s="96" t="s">
        <v>52504</v>
      </c>
      <c r="D3223" s="98">
        <v>63682.487399999991</v>
      </c>
    </row>
    <row r="3224" spans="1:4" x14ac:dyDescent="0.35">
      <c r="A3224" t="s">
        <v>8773</v>
      </c>
      <c r="B3224" t="s">
        <v>52532</v>
      </c>
      <c r="C3224" s="96" t="s">
        <v>52504</v>
      </c>
      <c r="D3224" s="98">
        <v>72263.111199999985</v>
      </c>
    </row>
    <row r="3225" spans="1:4" x14ac:dyDescent="0.35">
      <c r="A3225" t="s">
        <v>4955</v>
      </c>
      <c r="B3225" t="s">
        <v>52532</v>
      </c>
      <c r="C3225" s="96" t="s">
        <v>52504</v>
      </c>
      <c r="D3225" s="98">
        <v>79509.994899999991</v>
      </c>
    </row>
    <row r="3226" spans="1:4" x14ac:dyDescent="0.35">
      <c r="A3226" t="s">
        <v>8772</v>
      </c>
      <c r="B3226" t="s">
        <v>52532</v>
      </c>
      <c r="C3226" s="96" t="s">
        <v>52504</v>
      </c>
      <c r="D3226" s="98">
        <v>67932.146799999988</v>
      </c>
    </row>
    <row r="3227" spans="1:4" x14ac:dyDescent="0.35">
      <c r="A3227" t="s">
        <v>6225</v>
      </c>
      <c r="B3227" t="s">
        <v>52532</v>
      </c>
      <c r="C3227" s="96" t="s">
        <v>52504</v>
      </c>
      <c r="D3227" s="98">
        <v>72672.035100000008</v>
      </c>
    </row>
    <row r="3228" spans="1:4" x14ac:dyDescent="0.35">
      <c r="A3228" t="s">
        <v>7528</v>
      </c>
      <c r="B3228" t="s">
        <v>52531</v>
      </c>
      <c r="C3228" s="96" t="s">
        <v>52504</v>
      </c>
      <c r="D3228" s="98">
        <v>72425.817800000004</v>
      </c>
    </row>
    <row r="3229" spans="1:4" x14ac:dyDescent="0.35">
      <c r="A3229" t="s">
        <v>8702</v>
      </c>
      <c r="B3229" t="s">
        <v>52595</v>
      </c>
      <c r="C3229" s="96" t="s">
        <v>52504</v>
      </c>
      <c r="D3229" s="98">
        <v>41607.938399999999</v>
      </c>
    </row>
    <row r="3230" spans="1:4" x14ac:dyDescent="0.35">
      <c r="A3230" t="s">
        <v>7526</v>
      </c>
      <c r="B3230" t="s">
        <v>52593</v>
      </c>
      <c r="C3230" s="96" t="s">
        <v>52504</v>
      </c>
      <c r="D3230" s="98">
        <v>18225.296599999998</v>
      </c>
    </row>
    <row r="3231" spans="1:4" x14ac:dyDescent="0.35">
      <c r="A3231" t="s">
        <v>2530</v>
      </c>
      <c r="B3231" t="s">
        <v>52598</v>
      </c>
      <c r="C3231" s="96" t="s">
        <v>52504</v>
      </c>
      <c r="D3231" s="98">
        <v>36356.343800000002</v>
      </c>
    </row>
    <row r="3232" spans="1:4" x14ac:dyDescent="0.35">
      <c r="A3232" t="s">
        <v>3772</v>
      </c>
      <c r="B3232" t="s">
        <v>52598</v>
      </c>
      <c r="C3232" s="96" t="s">
        <v>52504</v>
      </c>
      <c r="D3232" s="98">
        <v>38477.969599999997</v>
      </c>
    </row>
    <row r="3233" spans="1:4" x14ac:dyDescent="0.35">
      <c r="A3233" t="s">
        <v>11507</v>
      </c>
      <c r="B3233" t="s">
        <v>52598</v>
      </c>
      <c r="C3233" s="96" t="s">
        <v>52504</v>
      </c>
      <c r="D3233" s="98">
        <v>34247.597999999998</v>
      </c>
    </row>
    <row r="3234" spans="1:4" x14ac:dyDescent="0.35">
      <c r="A3234" t="s">
        <v>10212</v>
      </c>
      <c r="B3234" t="s">
        <v>52599</v>
      </c>
      <c r="C3234" s="96" t="s">
        <v>52504</v>
      </c>
      <c r="D3234" s="98">
        <v>34765.695999999996</v>
      </c>
    </row>
    <row r="3235" spans="1:4" x14ac:dyDescent="0.35">
      <c r="A3235" t="s">
        <v>7480</v>
      </c>
      <c r="B3235" t="s">
        <v>52599</v>
      </c>
      <c r="C3235" s="96" t="s">
        <v>52504</v>
      </c>
      <c r="D3235" s="98">
        <v>38381.611099999995</v>
      </c>
    </row>
    <row r="3236" spans="1:4" x14ac:dyDescent="0.35">
      <c r="A3236" t="s">
        <v>10010</v>
      </c>
      <c r="B3236" t="s">
        <v>52600</v>
      </c>
      <c r="C3236" s="96" t="s">
        <v>52504</v>
      </c>
      <c r="D3236" s="98">
        <v>44491.673799999997</v>
      </c>
    </row>
    <row r="3237" spans="1:4" x14ac:dyDescent="0.35">
      <c r="A3237" t="s">
        <v>6320</v>
      </c>
      <c r="B3237" t="s">
        <v>52599</v>
      </c>
      <c r="C3237" s="96" t="s">
        <v>52504</v>
      </c>
      <c r="D3237" s="98">
        <v>32652.635399999999</v>
      </c>
    </row>
    <row r="3238" spans="1:4" x14ac:dyDescent="0.35">
      <c r="A3238" t="s">
        <v>6319</v>
      </c>
      <c r="B3238" t="s">
        <v>52599</v>
      </c>
      <c r="C3238" s="96" t="s">
        <v>52504</v>
      </c>
      <c r="D3238" s="98">
        <v>35123.212599999999</v>
      </c>
    </row>
    <row r="3239" spans="1:4" x14ac:dyDescent="0.35">
      <c r="A3239" t="s">
        <v>2482</v>
      </c>
      <c r="B3239" t="s">
        <v>52601</v>
      </c>
      <c r="C3239" s="96" t="s">
        <v>52504</v>
      </c>
      <c r="D3239" s="98">
        <v>33369.842099999994</v>
      </c>
    </row>
    <row r="3240" spans="1:4" x14ac:dyDescent="0.35">
      <c r="A3240" t="s">
        <v>11402</v>
      </c>
      <c r="B3240" t="s">
        <v>52601</v>
      </c>
      <c r="C3240" s="96" t="s">
        <v>52504</v>
      </c>
      <c r="D3240" s="98">
        <v>36930.099499999997</v>
      </c>
    </row>
    <row r="3241" spans="1:4" x14ac:dyDescent="0.35">
      <c r="A3241" t="s">
        <v>2481</v>
      </c>
      <c r="B3241" t="s">
        <v>52601</v>
      </c>
      <c r="C3241" s="96" t="s">
        <v>52504</v>
      </c>
      <c r="D3241" s="98">
        <v>31325.287</v>
      </c>
    </row>
    <row r="3242" spans="1:4" x14ac:dyDescent="0.35">
      <c r="A3242" t="s">
        <v>5046</v>
      </c>
      <c r="B3242" t="s">
        <v>52601</v>
      </c>
      <c r="C3242" s="96" t="s">
        <v>52504</v>
      </c>
      <c r="D3242" s="98">
        <v>33755.2117</v>
      </c>
    </row>
    <row r="3243" spans="1:4" x14ac:dyDescent="0.35">
      <c r="A3243" t="s">
        <v>2479</v>
      </c>
      <c r="B3243" t="s">
        <v>52601</v>
      </c>
      <c r="C3243" s="96" t="s">
        <v>52504</v>
      </c>
      <c r="D3243" s="98">
        <v>33095.820099999997</v>
      </c>
    </row>
    <row r="3244" spans="1:4" x14ac:dyDescent="0.35">
      <c r="A3244" t="s">
        <v>10211</v>
      </c>
      <c r="B3244" t="s">
        <v>52601</v>
      </c>
      <c r="C3244" s="96" t="s">
        <v>52504</v>
      </c>
      <c r="D3244" s="98">
        <v>29798.862099999998</v>
      </c>
    </row>
    <row r="3245" spans="1:4" x14ac:dyDescent="0.35">
      <c r="A3245" t="s">
        <v>11505</v>
      </c>
      <c r="B3245" t="s">
        <v>52602</v>
      </c>
      <c r="C3245" s="96" t="s">
        <v>52504</v>
      </c>
      <c r="D3245" s="98">
        <v>31288.917099999999</v>
      </c>
    </row>
    <row r="3246" spans="1:4" x14ac:dyDescent="0.35">
      <c r="A3246" t="s">
        <v>6170</v>
      </c>
      <c r="B3246" t="s">
        <v>52603</v>
      </c>
      <c r="C3246" s="96" t="s">
        <v>52504</v>
      </c>
      <c r="D3246" s="98">
        <v>158.16639999999995</v>
      </c>
    </row>
    <row r="3247" spans="1:4" x14ac:dyDescent="0.35">
      <c r="A3247" t="s">
        <v>2368</v>
      </c>
      <c r="B3247" t="s">
        <v>52604</v>
      </c>
      <c r="C3247" s="96" t="s">
        <v>52504</v>
      </c>
      <c r="D3247" s="98">
        <v>323.28800000000001</v>
      </c>
    </row>
    <row r="3248" spans="1:4" x14ac:dyDescent="0.35">
      <c r="A3248" t="s">
        <v>6176</v>
      </c>
      <c r="B3248" t="s">
        <v>52605</v>
      </c>
      <c r="C3248" s="96" t="s">
        <v>52504</v>
      </c>
      <c r="D3248" s="98">
        <v>158.16639999999995</v>
      </c>
    </row>
    <row r="3249" spans="1:4" x14ac:dyDescent="0.35">
      <c r="A3249" t="s">
        <v>8758</v>
      </c>
      <c r="B3249" t="s">
        <v>52577</v>
      </c>
      <c r="C3249" s="96" t="s">
        <v>52504</v>
      </c>
      <c r="D3249" s="98">
        <v>54427.499000000003</v>
      </c>
    </row>
    <row r="3250" spans="1:4" x14ac:dyDescent="0.35">
      <c r="A3250" t="s">
        <v>4944</v>
      </c>
      <c r="B3250" t="s">
        <v>52577</v>
      </c>
      <c r="C3250" s="96" t="s">
        <v>52504</v>
      </c>
      <c r="D3250" s="98">
        <v>46142.3102</v>
      </c>
    </row>
    <row r="3251" spans="1:4" x14ac:dyDescent="0.35">
      <c r="A3251" t="s">
        <v>3770</v>
      </c>
      <c r="B3251" t="s">
        <v>52602</v>
      </c>
      <c r="C3251" s="96" t="s">
        <v>52504</v>
      </c>
      <c r="D3251" s="98">
        <v>32999.461600000002</v>
      </c>
    </row>
    <row r="3252" spans="1:4" x14ac:dyDescent="0.35">
      <c r="A3252" t="s">
        <v>2564</v>
      </c>
      <c r="B3252" t="s">
        <v>52577</v>
      </c>
      <c r="C3252" s="96" t="s">
        <v>52504</v>
      </c>
      <c r="D3252" s="98">
        <v>49516.322799999994</v>
      </c>
    </row>
    <row r="3253" spans="1:4" x14ac:dyDescent="0.35">
      <c r="A3253" t="s">
        <v>4953</v>
      </c>
      <c r="B3253" t="s">
        <v>52548</v>
      </c>
      <c r="C3253" s="96" t="s">
        <v>52504</v>
      </c>
      <c r="D3253" s="98">
        <v>58454.463199999998</v>
      </c>
    </row>
    <row r="3254" spans="1:4" x14ac:dyDescent="0.35">
      <c r="A3254" t="s">
        <v>6221</v>
      </c>
      <c r="B3254" t="s">
        <v>52547</v>
      </c>
      <c r="C3254" s="96" t="s">
        <v>52504</v>
      </c>
      <c r="D3254" s="98">
        <v>57167.815599999994</v>
      </c>
    </row>
    <row r="3255" spans="1:4" x14ac:dyDescent="0.35">
      <c r="A3255" t="s">
        <v>4948</v>
      </c>
      <c r="B3255" t="s">
        <v>52578</v>
      </c>
      <c r="C3255" s="96" t="s">
        <v>52504</v>
      </c>
      <c r="D3255" s="98">
        <v>57932.098699999995</v>
      </c>
    </row>
    <row r="3256" spans="1:4" x14ac:dyDescent="0.35">
      <c r="A3256" t="s">
        <v>7546</v>
      </c>
      <c r="B3256" t="s">
        <v>52578</v>
      </c>
      <c r="C3256" s="96" t="s">
        <v>52504</v>
      </c>
      <c r="D3256" s="98">
        <v>64123.514699999992</v>
      </c>
    </row>
    <row r="3257" spans="1:4" x14ac:dyDescent="0.35">
      <c r="A3257" t="s">
        <v>3795</v>
      </c>
      <c r="B3257" t="s">
        <v>52497</v>
      </c>
      <c r="C3257" s="96" t="s">
        <v>52504</v>
      </c>
      <c r="D3257" s="98">
        <v>58454.463199999998</v>
      </c>
    </row>
    <row r="3258" spans="1:4" x14ac:dyDescent="0.35">
      <c r="A3258" t="s">
        <v>7544</v>
      </c>
      <c r="B3258" t="s">
        <v>52497</v>
      </c>
      <c r="C3258" s="96" t="s">
        <v>52504</v>
      </c>
      <c r="D3258" s="98">
        <v>62278.068299999999</v>
      </c>
    </row>
    <row r="3259" spans="1:4" x14ac:dyDescent="0.35">
      <c r="A3259" t="s">
        <v>2526</v>
      </c>
      <c r="B3259" t="s">
        <v>52606</v>
      </c>
      <c r="C3259" s="96" t="s">
        <v>52504</v>
      </c>
      <c r="D3259" s="98">
        <v>30456.096300000001</v>
      </c>
    </row>
    <row r="3260" spans="1:4" x14ac:dyDescent="0.35">
      <c r="A3260" t="s">
        <v>2575</v>
      </c>
      <c r="B3260" t="s">
        <v>52497</v>
      </c>
      <c r="C3260" s="96" t="s">
        <v>52504</v>
      </c>
      <c r="D3260" s="98">
        <v>57167.815599999994</v>
      </c>
    </row>
    <row r="3261" spans="1:4" x14ac:dyDescent="0.35">
      <c r="A3261" t="s">
        <v>10238</v>
      </c>
      <c r="B3261" t="s">
        <v>52607</v>
      </c>
      <c r="C3261" s="96" t="s">
        <v>52504</v>
      </c>
      <c r="D3261" s="98">
        <v>123701.95109999999</v>
      </c>
    </row>
    <row r="3262" spans="1:4" x14ac:dyDescent="0.35">
      <c r="A3262" t="s">
        <v>11320</v>
      </c>
      <c r="B3262" t="s">
        <v>52608</v>
      </c>
      <c r="C3262" s="96" t="s">
        <v>52504</v>
      </c>
      <c r="D3262" s="98">
        <v>2676.0936999999999</v>
      </c>
    </row>
    <row r="3263" spans="1:4" x14ac:dyDescent="0.35">
      <c r="A3263" t="s">
        <v>5164</v>
      </c>
      <c r="B3263" t="s">
        <v>52609</v>
      </c>
      <c r="C3263" s="96" t="s">
        <v>52504</v>
      </c>
      <c r="D3263" s="98">
        <v>102254.6581</v>
      </c>
    </row>
    <row r="3264" spans="1:4" x14ac:dyDescent="0.35">
      <c r="A3264" t="s">
        <v>5162</v>
      </c>
      <c r="B3264" t="s">
        <v>52610</v>
      </c>
      <c r="C3264" s="96" t="s">
        <v>52504</v>
      </c>
      <c r="D3264" s="98">
        <v>51128.399699999994</v>
      </c>
    </row>
    <row r="3265" spans="1:4" x14ac:dyDescent="0.35">
      <c r="A3265" t="s">
        <v>6364</v>
      </c>
      <c r="B3265" t="s">
        <v>52606</v>
      </c>
      <c r="C3265" s="96" t="s">
        <v>52504</v>
      </c>
      <c r="D3265" s="98">
        <v>29141.595699999994</v>
      </c>
    </row>
    <row r="3266" spans="1:4" x14ac:dyDescent="0.35">
      <c r="A3266" t="s">
        <v>5161</v>
      </c>
      <c r="B3266" t="s">
        <v>52611</v>
      </c>
      <c r="C3266" s="96" t="s">
        <v>52504</v>
      </c>
      <c r="D3266" s="98">
        <v>25562.050499999998</v>
      </c>
    </row>
    <row r="3267" spans="1:4" x14ac:dyDescent="0.35">
      <c r="A3267" t="s">
        <v>8431</v>
      </c>
      <c r="B3267" t="s">
        <v>52669</v>
      </c>
      <c r="C3267" s="96" t="s">
        <v>52504</v>
      </c>
      <c r="D3267" s="98">
        <v>648.70119999999997</v>
      </c>
    </row>
    <row r="3268" spans="1:4" x14ac:dyDescent="0.35">
      <c r="A3268" t="s">
        <v>10915</v>
      </c>
      <c r="B3268" t="s">
        <v>52670</v>
      </c>
      <c r="C3268" s="96" t="s">
        <v>52504</v>
      </c>
      <c r="D3268" s="98">
        <v>1766.2343999999998</v>
      </c>
    </row>
    <row r="3269" spans="1:4" x14ac:dyDescent="0.35">
      <c r="A3269" t="s">
        <v>9884</v>
      </c>
      <c r="B3269" t="s">
        <v>52671</v>
      </c>
      <c r="C3269" s="96" t="s">
        <v>52504</v>
      </c>
      <c r="D3269" s="98">
        <v>2678.2510999999995</v>
      </c>
    </row>
    <row r="3270" spans="1:4" x14ac:dyDescent="0.35">
      <c r="A3270" t="s">
        <v>6295</v>
      </c>
      <c r="B3270" t="s">
        <v>52672</v>
      </c>
      <c r="C3270" s="96" t="s">
        <v>52504</v>
      </c>
      <c r="D3270" s="98">
        <v>37124.941700000003</v>
      </c>
    </row>
    <row r="3271" spans="1:4" x14ac:dyDescent="0.35">
      <c r="A3271" t="s">
        <v>10140</v>
      </c>
      <c r="B3271" t="s">
        <v>52672</v>
      </c>
      <c r="C3271" s="96" t="s">
        <v>52504</v>
      </c>
      <c r="D3271" s="98">
        <v>33444.755399999995</v>
      </c>
    </row>
    <row r="3272" spans="1:4" x14ac:dyDescent="0.35">
      <c r="A3272" t="s">
        <v>8046</v>
      </c>
      <c r="B3272" t="s">
        <v>52673</v>
      </c>
      <c r="C3272" s="96" t="s">
        <v>52504</v>
      </c>
      <c r="D3272" s="98">
        <v>1535.0222999999999</v>
      </c>
    </row>
    <row r="3273" spans="1:4" x14ac:dyDescent="0.35">
      <c r="A3273" t="s">
        <v>8768</v>
      </c>
      <c r="B3273" t="s">
        <v>52578</v>
      </c>
      <c r="C3273" s="96" t="s">
        <v>52504</v>
      </c>
      <c r="D3273" s="98">
        <v>54204.852099999996</v>
      </c>
    </row>
    <row r="3274" spans="1:4" x14ac:dyDescent="0.35">
      <c r="A3274" t="s">
        <v>8767</v>
      </c>
      <c r="B3274" t="s">
        <v>52578</v>
      </c>
      <c r="C3274" s="96" t="s">
        <v>52504</v>
      </c>
      <c r="D3274" s="98">
        <v>58259.669299999994</v>
      </c>
    </row>
    <row r="3275" spans="1:4" x14ac:dyDescent="0.35">
      <c r="A3275" t="s">
        <v>3796</v>
      </c>
      <c r="B3275" t="s">
        <v>52578</v>
      </c>
      <c r="C3275" s="96" t="s">
        <v>52504</v>
      </c>
      <c r="D3275" s="98">
        <v>60991.420700000002</v>
      </c>
    </row>
    <row r="3276" spans="1:4" x14ac:dyDescent="0.35">
      <c r="A3276" t="s">
        <v>10041</v>
      </c>
      <c r="B3276" t="s">
        <v>52511</v>
      </c>
      <c r="C3276" s="96" t="s">
        <v>52504</v>
      </c>
      <c r="D3276" s="98">
        <v>60618.915000000001</v>
      </c>
    </row>
    <row r="3277" spans="1:4" x14ac:dyDescent="0.35">
      <c r="A3277" t="s">
        <v>8769</v>
      </c>
      <c r="B3277" t="s">
        <v>52511</v>
      </c>
      <c r="C3277" s="96" t="s">
        <v>52504</v>
      </c>
      <c r="D3277" s="98">
        <v>67152.858499999988</v>
      </c>
    </row>
    <row r="3278" spans="1:4" x14ac:dyDescent="0.35">
      <c r="A3278" t="s">
        <v>4950</v>
      </c>
      <c r="B3278" t="s">
        <v>52511</v>
      </c>
      <c r="C3278" s="96" t="s">
        <v>52504</v>
      </c>
      <c r="D3278" s="98">
        <v>56698.951399999991</v>
      </c>
    </row>
    <row r="3279" spans="1:4" x14ac:dyDescent="0.35">
      <c r="A3279" t="s">
        <v>4949</v>
      </c>
      <c r="B3279" t="s">
        <v>52511</v>
      </c>
      <c r="C3279" s="96" t="s">
        <v>52504</v>
      </c>
      <c r="D3279" s="98">
        <v>60974.290300000001</v>
      </c>
    </row>
    <row r="3280" spans="1:4" x14ac:dyDescent="0.35">
      <c r="A3280" t="s">
        <v>2566</v>
      </c>
      <c r="B3280" t="s">
        <v>52576</v>
      </c>
      <c r="C3280" s="96" t="s">
        <v>52504</v>
      </c>
      <c r="D3280" s="98">
        <v>57510.359199999999</v>
      </c>
    </row>
    <row r="3281" spans="1:4" x14ac:dyDescent="0.35">
      <c r="A3281" t="s">
        <v>10021</v>
      </c>
      <c r="B3281" t="s">
        <v>52576</v>
      </c>
      <c r="C3281" s="96" t="s">
        <v>52504</v>
      </c>
      <c r="D3281" s="98">
        <v>48679.235499999995</v>
      </c>
    </row>
    <row r="3282" spans="1:4" x14ac:dyDescent="0.35">
      <c r="A3282" t="s">
        <v>11041</v>
      </c>
      <c r="B3282" t="s">
        <v>52576</v>
      </c>
      <c r="C3282" s="96" t="s">
        <v>52504</v>
      </c>
      <c r="D3282" s="98">
        <v>52280.177599999995</v>
      </c>
    </row>
    <row r="3283" spans="1:4" x14ac:dyDescent="0.35">
      <c r="A3283" t="s">
        <v>10009</v>
      </c>
      <c r="B3283" t="s">
        <v>52600</v>
      </c>
      <c r="C3283" s="96" t="s">
        <v>52504</v>
      </c>
      <c r="D3283" s="98">
        <v>48931.860599999993</v>
      </c>
    </row>
    <row r="3284" spans="1:4" x14ac:dyDescent="0.35">
      <c r="A3284" t="s">
        <v>3780</v>
      </c>
      <c r="B3284" t="s">
        <v>52600</v>
      </c>
      <c r="C3284" s="96" t="s">
        <v>52504</v>
      </c>
      <c r="D3284" s="98">
        <v>41770.644999999997</v>
      </c>
    </row>
    <row r="3285" spans="1:4" x14ac:dyDescent="0.35">
      <c r="A3285" t="s">
        <v>11019</v>
      </c>
      <c r="B3285" t="s">
        <v>52600</v>
      </c>
      <c r="C3285" s="96" t="s">
        <v>52504</v>
      </c>
      <c r="D3285" s="98">
        <v>44677.950799999991</v>
      </c>
    </row>
    <row r="3286" spans="1:4" x14ac:dyDescent="0.35">
      <c r="A3286" t="s">
        <v>10008</v>
      </c>
      <c r="B3286" t="s">
        <v>52600</v>
      </c>
      <c r="C3286" s="96" t="s">
        <v>52504</v>
      </c>
      <c r="D3286" s="98">
        <v>44915.570699999997</v>
      </c>
    </row>
    <row r="3287" spans="1:4" x14ac:dyDescent="0.35">
      <c r="A3287" t="s">
        <v>8703</v>
      </c>
      <c r="B3287" t="s">
        <v>52600</v>
      </c>
      <c r="C3287" s="96" t="s">
        <v>52504</v>
      </c>
      <c r="D3287" s="98">
        <v>51556.563099999992</v>
      </c>
    </row>
    <row r="3288" spans="1:4" x14ac:dyDescent="0.35">
      <c r="A3288" t="s">
        <v>10011</v>
      </c>
      <c r="B3288" t="s">
        <v>52600</v>
      </c>
      <c r="C3288" s="96" t="s">
        <v>52504</v>
      </c>
      <c r="D3288" s="98">
        <v>46482.696399999993</v>
      </c>
    </row>
    <row r="3289" spans="1:4" x14ac:dyDescent="0.35">
      <c r="A3289" t="s">
        <v>3781</v>
      </c>
      <c r="B3289" t="s">
        <v>52600</v>
      </c>
      <c r="C3289" s="96" t="s">
        <v>52504</v>
      </c>
      <c r="D3289" s="98">
        <v>48229.642999999996</v>
      </c>
    </row>
    <row r="3290" spans="1:4" x14ac:dyDescent="0.35">
      <c r="A3290" t="s">
        <v>10014</v>
      </c>
      <c r="B3290" t="s">
        <v>52516</v>
      </c>
      <c r="C3290" s="96" t="s">
        <v>52504</v>
      </c>
      <c r="D3290" s="98">
        <v>43581.830600000001</v>
      </c>
    </row>
    <row r="3291" spans="1:4" x14ac:dyDescent="0.35">
      <c r="A3291" t="s">
        <v>4941</v>
      </c>
      <c r="B3291" t="s">
        <v>52516</v>
      </c>
      <c r="C3291" s="96" t="s">
        <v>52504</v>
      </c>
      <c r="D3291" s="98">
        <v>46733.196299999996</v>
      </c>
    </row>
    <row r="3292" spans="1:4" x14ac:dyDescent="0.35">
      <c r="A3292" t="s">
        <v>7536</v>
      </c>
      <c r="B3292" t="s">
        <v>52516</v>
      </c>
      <c r="C3292" s="96" t="s">
        <v>52504</v>
      </c>
      <c r="D3292" s="98">
        <v>48229.642999999996</v>
      </c>
    </row>
    <row r="3293" spans="1:4" x14ac:dyDescent="0.35">
      <c r="A3293" t="s">
        <v>2581</v>
      </c>
      <c r="B3293" t="s">
        <v>52674</v>
      </c>
      <c r="C3293" s="96" t="s">
        <v>52504</v>
      </c>
      <c r="D3293" s="98">
        <v>63290.7261</v>
      </c>
    </row>
    <row r="3294" spans="1:4" x14ac:dyDescent="0.35">
      <c r="A3294" t="s">
        <v>11052</v>
      </c>
      <c r="B3294" t="s">
        <v>52674</v>
      </c>
      <c r="C3294" s="96" t="s">
        <v>52504</v>
      </c>
      <c r="D3294" s="98">
        <v>70169.338399999993</v>
      </c>
    </row>
    <row r="3295" spans="1:4" x14ac:dyDescent="0.35">
      <c r="A3295" t="s">
        <v>3806</v>
      </c>
      <c r="B3295" t="s">
        <v>52674</v>
      </c>
      <c r="C3295" s="96" t="s">
        <v>52504</v>
      </c>
      <c r="D3295" s="98">
        <v>59184.517699999997</v>
      </c>
    </row>
    <row r="3296" spans="1:4" x14ac:dyDescent="0.35">
      <c r="A3296" t="s">
        <v>7552</v>
      </c>
      <c r="B3296" t="s">
        <v>52674</v>
      </c>
      <c r="C3296" s="96" t="s">
        <v>52504</v>
      </c>
      <c r="D3296" s="98">
        <v>63682.487399999991</v>
      </c>
    </row>
    <row r="3297" spans="1:4" x14ac:dyDescent="0.35">
      <c r="A3297" t="s">
        <v>6226</v>
      </c>
      <c r="B3297" t="s">
        <v>52500</v>
      </c>
      <c r="C3297" s="96" t="s">
        <v>52504</v>
      </c>
      <c r="D3297" s="98">
        <v>70580.387499999997</v>
      </c>
    </row>
    <row r="3298" spans="1:4" x14ac:dyDescent="0.35">
      <c r="A3298" t="s">
        <v>2587</v>
      </c>
      <c r="B3298" t="s">
        <v>52519</v>
      </c>
      <c r="C3298" s="96" t="s">
        <v>52504</v>
      </c>
      <c r="D3298" s="98">
        <v>70580.387499999997</v>
      </c>
    </row>
    <row r="3299" spans="1:4" x14ac:dyDescent="0.35">
      <c r="A3299" t="s">
        <v>3813</v>
      </c>
      <c r="B3299" t="s">
        <v>52519</v>
      </c>
      <c r="C3299" s="96" t="s">
        <v>52504</v>
      </c>
      <c r="D3299" s="98">
        <v>77820.831200000001</v>
      </c>
    </row>
    <row r="3300" spans="1:4" x14ac:dyDescent="0.35">
      <c r="A3300" t="s">
        <v>2585</v>
      </c>
      <c r="B3300" t="s">
        <v>52519</v>
      </c>
      <c r="C3300" s="96" t="s">
        <v>52504</v>
      </c>
      <c r="D3300" s="98">
        <v>66249.406999999992</v>
      </c>
    </row>
    <row r="3301" spans="1:4" x14ac:dyDescent="0.35">
      <c r="A3301" t="s">
        <v>4956</v>
      </c>
      <c r="B3301" t="s">
        <v>52519</v>
      </c>
      <c r="C3301" s="96" t="s">
        <v>52504</v>
      </c>
      <c r="D3301" s="98">
        <v>70980.746199999994</v>
      </c>
    </row>
    <row r="3302" spans="1:4" x14ac:dyDescent="0.35">
      <c r="A3302" t="s">
        <v>8799</v>
      </c>
      <c r="B3302" t="s">
        <v>52519</v>
      </c>
      <c r="C3302" s="96" t="s">
        <v>52504</v>
      </c>
      <c r="D3302" s="98">
        <v>66309.363400000002</v>
      </c>
    </row>
    <row r="3303" spans="1:4" x14ac:dyDescent="0.35">
      <c r="A3303" t="s">
        <v>4962</v>
      </c>
      <c r="B3303" t="s">
        <v>52518</v>
      </c>
      <c r="C3303" s="96" t="s">
        <v>52504</v>
      </c>
      <c r="D3303" s="98">
        <v>72263.111199999985</v>
      </c>
    </row>
    <row r="3304" spans="1:4" x14ac:dyDescent="0.35">
      <c r="A3304" t="s">
        <v>2588</v>
      </c>
      <c r="B3304" t="s">
        <v>52518</v>
      </c>
      <c r="C3304" s="96" t="s">
        <v>52504</v>
      </c>
      <c r="D3304" s="98">
        <v>79509.994899999991</v>
      </c>
    </row>
    <row r="3305" spans="1:4" x14ac:dyDescent="0.35">
      <c r="A3305" t="s">
        <v>4961</v>
      </c>
      <c r="B3305" t="s">
        <v>52518</v>
      </c>
      <c r="C3305" s="96" t="s">
        <v>52504</v>
      </c>
      <c r="D3305" s="98">
        <v>67932.146799999988</v>
      </c>
    </row>
    <row r="3306" spans="1:4" x14ac:dyDescent="0.35">
      <c r="A3306" t="s">
        <v>11057</v>
      </c>
      <c r="B3306" t="s">
        <v>52518</v>
      </c>
      <c r="C3306" s="96" t="s">
        <v>52504</v>
      </c>
      <c r="D3306" s="98">
        <v>72672.035100000008</v>
      </c>
    </row>
    <row r="3307" spans="1:4" x14ac:dyDescent="0.35">
      <c r="A3307" t="s">
        <v>6365</v>
      </c>
      <c r="B3307" t="s">
        <v>52598</v>
      </c>
      <c r="C3307" s="96" t="s">
        <v>52504</v>
      </c>
      <c r="D3307" s="98">
        <v>36424.865399999995</v>
      </c>
    </row>
    <row r="3308" spans="1:4" x14ac:dyDescent="0.35">
      <c r="A3308" t="s">
        <v>7525</v>
      </c>
      <c r="B3308" t="s">
        <v>52598</v>
      </c>
      <c r="C3308" s="96" t="s">
        <v>52504</v>
      </c>
      <c r="D3308" s="98">
        <v>32873.157099999997</v>
      </c>
    </row>
    <row r="3309" spans="1:4" x14ac:dyDescent="0.35">
      <c r="A3309" t="s">
        <v>2528</v>
      </c>
      <c r="B3309" t="s">
        <v>52598</v>
      </c>
      <c r="C3309" s="96" t="s">
        <v>52504</v>
      </c>
      <c r="D3309" s="98">
        <v>31560.7817</v>
      </c>
    </row>
    <row r="3310" spans="1:4" x14ac:dyDescent="0.35">
      <c r="A3310" t="s">
        <v>9972</v>
      </c>
      <c r="B3310" t="s">
        <v>52602</v>
      </c>
      <c r="C3310" s="96" t="s">
        <v>52504</v>
      </c>
      <c r="D3310" s="98">
        <v>33123.624799999998</v>
      </c>
    </row>
    <row r="3311" spans="1:4" x14ac:dyDescent="0.35">
      <c r="A3311" t="s">
        <v>11506</v>
      </c>
      <c r="B3311" t="s">
        <v>52602</v>
      </c>
      <c r="C3311" s="96" t="s">
        <v>52504</v>
      </c>
      <c r="D3311" s="98">
        <v>36242.903199999993</v>
      </c>
    </row>
    <row r="3312" spans="1:4" x14ac:dyDescent="0.35">
      <c r="A3312" t="s">
        <v>6247</v>
      </c>
      <c r="B3312" t="s">
        <v>52675</v>
      </c>
      <c r="C3312" s="96" t="s">
        <v>52504</v>
      </c>
      <c r="D3312" s="98">
        <v>1059.7502999999999</v>
      </c>
    </row>
    <row r="3313" spans="1:4" x14ac:dyDescent="0.35">
      <c r="A3313" t="s">
        <v>25996</v>
      </c>
      <c r="B3313" t="s">
        <v>52676</v>
      </c>
      <c r="C3313" s="96" t="s">
        <v>52504</v>
      </c>
      <c r="D3313" s="98">
        <v>1059.7502999999999</v>
      </c>
    </row>
    <row r="3314" spans="1:4" x14ac:dyDescent="0.35">
      <c r="A3314" t="s">
        <v>2546</v>
      </c>
      <c r="B3314" t="s">
        <v>52600</v>
      </c>
      <c r="C3314" s="96" t="s">
        <v>52504</v>
      </c>
      <c r="D3314" s="98">
        <v>43496.1947</v>
      </c>
    </row>
    <row r="3315" spans="1:4" x14ac:dyDescent="0.35">
      <c r="A3315" t="s">
        <v>10007</v>
      </c>
      <c r="B3315" t="s">
        <v>52600</v>
      </c>
      <c r="C3315" s="96" t="s">
        <v>52504</v>
      </c>
      <c r="D3315" s="98">
        <v>40516.084699999999</v>
      </c>
    </row>
    <row r="3316" spans="1:4" x14ac:dyDescent="0.35">
      <c r="A3316" t="s">
        <v>8701</v>
      </c>
      <c r="B3316" t="s">
        <v>52595</v>
      </c>
      <c r="C3316" s="96" t="s">
        <v>52504</v>
      </c>
      <c r="D3316" s="98">
        <v>37542.398599999993</v>
      </c>
    </row>
    <row r="3317" spans="1:4" x14ac:dyDescent="0.35">
      <c r="A3317" t="s">
        <v>3763</v>
      </c>
      <c r="B3317" t="s">
        <v>52536</v>
      </c>
      <c r="C3317" s="96" t="s">
        <v>52504</v>
      </c>
      <c r="D3317" s="98">
        <v>23594.614399999999</v>
      </c>
    </row>
    <row r="3318" spans="1:4" x14ac:dyDescent="0.35">
      <c r="A3318" t="s">
        <v>8658</v>
      </c>
      <c r="B3318" t="s">
        <v>52677</v>
      </c>
      <c r="C3318" s="96" t="s">
        <v>52504</v>
      </c>
      <c r="D3318" s="98">
        <v>13406.164099999998</v>
      </c>
    </row>
    <row r="3319" spans="1:4" x14ac:dyDescent="0.35">
      <c r="A3319" t="s">
        <v>5093</v>
      </c>
      <c r="B3319" t="s">
        <v>52677</v>
      </c>
      <c r="C3319" s="96" t="s">
        <v>52504</v>
      </c>
      <c r="D3319" s="98">
        <v>11963.217699999999</v>
      </c>
    </row>
    <row r="3320" spans="1:4" x14ac:dyDescent="0.35">
      <c r="A3320" t="s">
        <v>3761</v>
      </c>
      <c r="B3320" t="s">
        <v>52678</v>
      </c>
      <c r="C3320" s="96" t="s">
        <v>52504</v>
      </c>
      <c r="D3320" s="98">
        <v>11552.168599999999</v>
      </c>
    </row>
    <row r="3321" spans="1:4" x14ac:dyDescent="0.35">
      <c r="A3321" t="s">
        <v>7524</v>
      </c>
      <c r="B3321" t="s">
        <v>52678</v>
      </c>
      <c r="C3321" s="96" t="s">
        <v>52504</v>
      </c>
      <c r="D3321" s="98">
        <v>10327.586499999998</v>
      </c>
    </row>
    <row r="3322" spans="1:4" x14ac:dyDescent="0.35">
      <c r="A3322" t="s">
        <v>5091</v>
      </c>
      <c r="B3322" t="s">
        <v>52679</v>
      </c>
      <c r="C3322" s="96" t="s">
        <v>52504</v>
      </c>
      <c r="D3322" s="98">
        <v>20856.406900000002</v>
      </c>
    </row>
    <row r="3323" spans="1:4" x14ac:dyDescent="0.35">
      <c r="A3323" t="s">
        <v>8657</v>
      </c>
      <c r="B3323" t="s">
        <v>52679</v>
      </c>
      <c r="C3323" s="96" t="s">
        <v>52504</v>
      </c>
      <c r="D3323" s="98">
        <v>20445.357799999994</v>
      </c>
    </row>
    <row r="3324" spans="1:4" x14ac:dyDescent="0.35">
      <c r="A3324" t="s">
        <v>8942</v>
      </c>
      <c r="B3324" t="s">
        <v>52680</v>
      </c>
      <c r="C3324" s="96" t="s">
        <v>52504</v>
      </c>
      <c r="D3324" s="98">
        <v>10548.108200000001</v>
      </c>
    </row>
    <row r="3325" spans="1:4" x14ac:dyDescent="0.35">
      <c r="A3325" t="s">
        <v>8848</v>
      </c>
      <c r="B3325" t="s">
        <v>52681</v>
      </c>
      <c r="C3325" s="96" t="s">
        <v>52504</v>
      </c>
      <c r="D3325" s="98">
        <v>271.91289999999998</v>
      </c>
    </row>
    <row r="3326" spans="1:4" x14ac:dyDescent="0.35">
      <c r="A3326" t="s">
        <v>3664</v>
      </c>
      <c r="B3326" t="s">
        <v>52682</v>
      </c>
      <c r="C3326" s="96" t="s">
        <v>52504</v>
      </c>
      <c r="D3326" s="98">
        <v>453.85899999999998</v>
      </c>
    </row>
    <row r="3327" spans="1:4" x14ac:dyDescent="0.35">
      <c r="A3327" t="s">
        <v>11056</v>
      </c>
      <c r="B3327" t="s">
        <v>52518</v>
      </c>
      <c r="C3327" s="96" t="s">
        <v>52504</v>
      </c>
      <c r="D3327" s="98">
        <v>67998.494899999991</v>
      </c>
    </row>
    <row r="3328" spans="1:4" x14ac:dyDescent="0.35">
      <c r="A3328" t="s">
        <v>7623</v>
      </c>
      <c r="B3328" t="s">
        <v>52683</v>
      </c>
      <c r="C3328" s="96" t="s">
        <v>52504</v>
      </c>
      <c r="D3328" s="98">
        <v>7769.2481999999991</v>
      </c>
    </row>
    <row r="3329" spans="1:4" x14ac:dyDescent="0.35">
      <c r="A3329" t="s">
        <v>8941</v>
      </c>
      <c r="B3329" t="s">
        <v>52683</v>
      </c>
      <c r="C3329" s="96" t="s">
        <v>52504</v>
      </c>
      <c r="D3329" s="98">
        <v>6660.2801999999983</v>
      </c>
    </row>
    <row r="3330" spans="1:4" x14ac:dyDescent="0.35">
      <c r="A3330" t="s">
        <v>3823</v>
      </c>
      <c r="B3330" t="s">
        <v>52584</v>
      </c>
      <c r="C3330" s="96" t="s">
        <v>52504</v>
      </c>
      <c r="D3330" s="98">
        <v>70265.696899999995</v>
      </c>
    </row>
    <row r="3331" spans="1:4" x14ac:dyDescent="0.35">
      <c r="A3331" t="s">
        <v>11021</v>
      </c>
      <c r="B3331" t="s">
        <v>52591</v>
      </c>
      <c r="C3331" s="96" t="s">
        <v>52504</v>
      </c>
      <c r="D3331" s="98">
        <v>49259.431199999992</v>
      </c>
    </row>
    <row r="3332" spans="1:4" x14ac:dyDescent="0.35">
      <c r="A3332" t="s">
        <v>5005</v>
      </c>
      <c r="B3332" t="s">
        <v>52684</v>
      </c>
      <c r="C3332" s="96" t="s">
        <v>52504</v>
      </c>
      <c r="D3332" s="98">
        <v>13744.425099999999</v>
      </c>
    </row>
    <row r="3333" spans="1:4" x14ac:dyDescent="0.35">
      <c r="A3333" t="s">
        <v>5126</v>
      </c>
      <c r="B3333" t="s">
        <v>52507</v>
      </c>
      <c r="C3333" s="96" t="s">
        <v>52504</v>
      </c>
      <c r="D3333" s="98">
        <v>7105.5900999999994</v>
      </c>
    </row>
    <row r="3334" spans="1:4" x14ac:dyDescent="0.35">
      <c r="A3334" t="s">
        <v>3924</v>
      </c>
      <c r="B3334" t="s">
        <v>52507</v>
      </c>
      <c r="C3334" s="96" t="s">
        <v>52504</v>
      </c>
      <c r="D3334" s="98">
        <v>8432.9223999999995</v>
      </c>
    </row>
    <row r="3335" spans="1:4" x14ac:dyDescent="0.35">
      <c r="A3335" t="s">
        <v>3923</v>
      </c>
      <c r="B3335" t="s">
        <v>52507</v>
      </c>
      <c r="C3335" s="96" t="s">
        <v>52504</v>
      </c>
      <c r="D3335" s="98">
        <v>6797.3073000000004</v>
      </c>
    </row>
    <row r="3336" spans="1:4" x14ac:dyDescent="0.35">
      <c r="A3336" t="s">
        <v>3922</v>
      </c>
      <c r="B3336" t="s">
        <v>52507</v>
      </c>
      <c r="C3336" s="96" t="s">
        <v>52504</v>
      </c>
      <c r="D3336" s="98">
        <v>7615.1067999999996</v>
      </c>
    </row>
    <row r="3337" spans="1:4" x14ac:dyDescent="0.35">
      <c r="A3337" t="s">
        <v>8940</v>
      </c>
      <c r="B3337" t="s">
        <v>52684</v>
      </c>
      <c r="C3337" s="96" t="s">
        <v>52504</v>
      </c>
      <c r="D3337" s="98">
        <v>12419.234100000001</v>
      </c>
    </row>
    <row r="3338" spans="1:4" x14ac:dyDescent="0.35">
      <c r="A3338" t="s">
        <v>2366</v>
      </c>
      <c r="B3338" t="s">
        <v>52685</v>
      </c>
      <c r="C3338" s="96" t="s">
        <v>52504</v>
      </c>
      <c r="D3338" s="98">
        <v>175.55440000000002</v>
      </c>
    </row>
    <row r="3339" spans="1:4" x14ac:dyDescent="0.35">
      <c r="A3339" t="s">
        <v>4872</v>
      </c>
      <c r="B3339" t="s">
        <v>52686</v>
      </c>
      <c r="C3339" s="96" t="s">
        <v>52504</v>
      </c>
      <c r="D3339" s="98">
        <v>235.49469999999999</v>
      </c>
    </row>
    <row r="3340" spans="1:4" x14ac:dyDescent="0.35">
      <c r="A3340" t="s">
        <v>7621</v>
      </c>
      <c r="B3340" t="s">
        <v>52687</v>
      </c>
      <c r="C3340" s="96" t="s">
        <v>52504</v>
      </c>
      <c r="D3340" s="98">
        <v>12145.212099999997</v>
      </c>
    </row>
    <row r="3341" spans="1:4" x14ac:dyDescent="0.35">
      <c r="A3341" t="s">
        <v>3642</v>
      </c>
      <c r="B3341" t="s">
        <v>52688</v>
      </c>
      <c r="C3341" s="96" t="s">
        <v>52504</v>
      </c>
      <c r="D3341" s="98">
        <v>235.49469999999999</v>
      </c>
    </row>
    <row r="3342" spans="1:4" x14ac:dyDescent="0.35">
      <c r="A3342" t="s">
        <v>6174</v>
      </c>
      <c r="B3342" t="s">
        <v>52689</v>
      </c>
      <c r="C3342" s="96" t="s">
        <v>52504</v>
      </c>
      <c r="D3342" s="98">
        <v>1644.1963999999998</v>
      </c>
    </row>
    <row r="3343" spans="1:4" x14ac:dyDescent="0.35">
      <c r="A3343" t="s">
        <v>9728</v>
      </c>
      <c r="B3343" t="s">
        <v>52690</v>
      </c>
      <c r="C3343" s="96" t="s">
        <v>52504</v>
      </c>
      <c r="D3343" s="98">
        <v>209.79910000000001</v>
      </c>
    </row>
    <row r="3344" spans="1:4" x14ac:dyDescent="0.35">
      <c r="A3344" t="s">
        <v>9726</v>
      </c>
      <c r="B3344" t="s">
        <v>52691</v>
      </c>
      <c r="C3344" s="96" t="s">
        <v>52504</v>
      </c>
      <c r="D3344" s="98">
        <v>175.29679999999999</v>
      </c>
    </row>
    <row r="3345" spans="1:4" x14ac:dyDescent="0.35">
      <c r="A3345" t="s">
        <v>8790</v>
      </c>
      <c r="B3345" t="s">
        <v>52692</v>
      </c>
      <c r="C3345" s="96" t="s">
        <v>52504</v>
      </c>
      <c r="D3345" s="98">
        <v>1338.0709999999999</v>
      </c>
    </row>
    <row r="3346" spans="1:4" x14ac:dyDescent="0.35">
      <c r="A3346" t="s">
        <v>6172</v>
      </c>
      <c r="B3346" t="s">
        <v>52693</v>
      </c>
      <c r="C3346" s="96" t="s">
        <v>52504</v>
      </c>
      <c r="D3346" s="98">
        <v>787.83739999999989</v>
      </c>
    </row>
    <row r="3347" spans="1:4" x14ac:dyDescent="0.35">
      <c r="A3347" t="s">
        <v>4874</v>
      </c>
      <c r="B3347" t="s">
        <v>52694</v>
      </c>
      <c r="C3347" s="96" t="s">
        <v>52504</v>
      </c>
      <c r="D3347" s="98">
        <v>269.75549999999998</v>
      </c>
    </row>
    <row r="3348" spans="1:4" x14ac:dyDescent="0.35">
      <c r="A3348" t="s">
        <v>10120</v>
      </c>
      <c r="B3348" t="s">
        <v>52687</v>
      </c>
      <c r="C3348" s="96" t="s">
        <v>52504</v>
      </c>
      <c r="D3348" s="98">
        <v>11502.934799999999</v>
      </c>
    </row>
    <row r="3349" spans="1:4" x14ac:dyDescent="0.35">
      <c r="A3349" t="s">
        <v>10119</v>
      </c>
      <c r="B3349" t="s">
        <v>52508</v>
      </c>
      <c r="C3349" s="96" t="s">
        <v>52504</v>
      </c>
      <c r="D3349" s="98">
        <v>11340.2282</v>
      </c>
    </row>
    <row r="3350" spans="1:4" x14ac:dyDescent="0.35">
      <c r="A3350" t="s">
        <v>7626</v>
      </c>
      <c r="B3350" t="s">
        <v>52680</v>
      </c>
      <c r="C3350" s="96" t="s">
        <v>52504</v>
      </c>
      <c r="D3350" s="98">
        <v>9770.9611999999997</v>
      </c>
    </row>
    <row r="3351" spans="1:4" x14ac:dyDescent="0.35">
      <c r="A3351" t="s">
        <v>5012</v>
      </c>
      <c r="B3351" t="s">
        <v>52695</v>
      </c>
      <c r="C3351" s="96" t="s">
        <v>52504</v>
      </c>
      <c r="D3351" s="98">
        <v>10145.624299999999</v>
      </c>
    </row>
    <row r="3352" spans="1:4" x14ac:dyDescent="0.35">
      <c r="A3352" t="s">
        <v>2438</v>
      </c>
      <c r="B3352" t="s">
        <v>52695</v>
      </c>
      <c r="C3352" s="96" t="s">
        <v>52504</v>
      </c>
      <c r="D3352" s="98">
        <v>9160.8194999999996</v>
      </c>
    </row>
    <row r="3353" spans="1:4" x14ac:dyDescent="0.35">
      <c r="A3353" t="s">
        <v>5011</v>
      </c>
      <c r="B3353" t="s">
        <v>52696</v>
      </c>
      <c r="C3353" s="96" t="s">
        <v>52504</v>
      </c>
      <c r="D3353" s="98">
        <v>8689.8300999999992</v>
      </c>
    </row>
    <row r="3354" spans="1:4" x14ac:dyDescent="0.35">
      <c r="A3354" t="s">
        <v>5009</v>
      </c>
      <c r="B3354" t="s">
        <v>52696</v>
      </c>
      <c r="C3354" s="96" t="s">
        <v>52504</v>
      </c>
      <c r="D3354" s="98">
        <v>7458.808</v>
      </c>
    </row>
    <row r="3355" spans="1:4" x14ac:dyDescent="0.35">
      <c r="A3355" t="s">
        <v>5007</v>
      </c>
      <c r="B3355" t="s">
        <v>52697</v>
      </c>
      <c r="C3355" s="96" t="s">
        <v>52504</v>
      </c>
      <c r="D3355" s="98">
        <v>15341.512899999998</v>
      </c>
    </row>
    <row r="3356" spans="1:4" x14ac:dyDescent="0.35">
      <c r="A3356" t="s">
        <v>7625</v>
      </c>
      <c r="B3356" t="s">
        <v>52697</v>
      </c>
      <c r="C3356" s="96" t="s">
        <v>52504</v>
      </c>
      <c r="D3356" s="98">
        <v>13348.381199999998</v>
      </c>
    </row>
    <row r="3357" spans="1:4" x14ac:dyDescent="0.35">
      <c r="A3357" t="s">
        <v>8760</v>
      </c>
      <c r="B3357" t="s">
        <v>52576</v>
      </c>
      <c r="C3357" s="96" t="s">
        <v>52504</v>
      </c>
      <c r="D3357" s="98">
        <v>60618.915000000001</v>
      </c>
    </row>
    <row r="3358" spans="1:4" x14ac:dyDescent="0.35">
      <c r="A3358" t="s">
        <v>10022</v>
      </c>
      <c r="B3358" t="s">
        <v>52576</v>
      </c>
      <c r="C3358" s="96" t="s">
        <v>52504</v>
      </c>
      <c r="D3358" s="98">
        <v>67152.858499999988</v>
      </c>
    </row>
    <row r="3359" spans="1:4" x14ac:dyDescent="0.35">
      <c r="A3359" t="s">
        <v>7540</v>
      </c>
      <c r="B3359" t="s">
        <v>52576</v>
      </c>
      <c r="C3359" s="96" t="s">
        <v>52504</v>
      </c>
      <c r="D3359" s="98">
        <v>56698.951399999991</v>
      </c>
    </row>
    <row r="3360" spans="1:4" x14ac:dyDescent="0.35">
      <c r="A3360" t="s">
        <v>11042</v>
      </c>
      <c r="B3360" t="s">
        <v>52576</v>
      </c>
      <c r="C3360" s="96" t="s">
        <v>52504</v>
      </c>
      <c r="D3360" s="98">
        <v>60974.290300000001</v>
      </c>
    </row>
    <row r="3361" spans="1:4" x14ac:dyDescent="0.35">
      <c r="A3361" t="s">
        <v>8759</v>
      </c>
      <c r="B3361" t="s">
        <v>52576</v>
      </c>
      <c r="C3361" s="96" t="s">
        <v>52504</v>
      </c>
      <c r="D3361" s="98">
        <v>57932.098699999995</v>
      </c>
    </row>
    <row r="3362" spans="1:4" x14ac:dyDescent="0.35">
      <c r="A3362" t="s">
        <v>3792</v>
      </c>
      <c r="B3362" t="s">
        <v>52576</v>
      </c>
      <c r="C3362" s="96" t="s">
        <v>52504</v>
      </c>
      <c r="D3362" s="98">
        <v>64123.514699999992</v>
      </c>
    </row>
    <row r="3363" spans="1:4" x14ac:dyDescent="0.35">
      <c r="A3363" t="s">
        <v>3791</v>
      </c>
      <c r="B3363" t="s">
        <v>52576</v>
      </c>
      <c r="C3363" s="96" t="s">
        <v>52504</v>
      </c>
      <c r="D3363" s="98">
        <v>54204.852099999996</v>
      </c>
    </row>
    <row r="3364" spans="1:4" x14ac:dyDescent="0.35">
      <c r="A3364" t="s">
        <v>7539</v>
      </c>
      <c r="B3364" t="s">
        <v>52576</v>
      </c>
      <c r="C3364" s="96" t="s">
        <v>52504</v>
      </c>
      <c r="D3364" s="98">
        <v>58259.669299999994</v>
      </c>
    </row>
    <row r="3365" spans="1:4" x14ac:dyDescent="0.35">
      <c r="A3365" t="s">
        <v>2556</v>
      </c>
      <c r="B3365" t="s">
        <v>52557</v>
      </c>
      <c r="C3365" s="96" t="s">
        <v>52504</v>
      </c>
      <c r="D3365" s="98">
        <v>49259.431199999992</v>
      </c>
    </row>
    <row r="3366" spans="1:4" x14ac:dyDescent="0.35">
      <c r="A3366" t="s">
        <v>3789</v>
      </c>
      <c r="B3366" t="s">
        <v>52557</v>
      </c>
      <c r="C3366" s="96" t="s">
        <v>52504</v>
      </c>
      <c r="D3366" s="98">
        <v>54427.499000000003</v>
      </c>
    </row>
    <row r="3367" spans="1:4" x14ac:dyDescent="0.35">
      <c r="A3367" t="s">
        <v>11023</v>
      </c>
      <c r="B3367" t="s">
        <v>52557</v>
      </c>
      <c r="C3367" s="96" t="s">
        <v>52504</v>
      </c>
      <c r="D3367" s="98">
        <v>46142.3102</v>
      </c>
    </row>
    <row r="3368" spans="1:4" x14ac:dyDescent="0.35">
      <c r="A3368" t="s">
        <v>10015</v>
      </c>
      <c r="B3368" t="s">
        <v>52557</v>
      </c>
      <c r="C3368" s="96" t="s">
        <v>52504</v>
      </c>
      <c r="D3368" s="98">
        <v>49516.322799999994</v>
      </c>
    </row>
    <row r="3369" spans="1:4" x14ac:dyDescent="0.35">
      <c r="A3369" t="s">
        <v>7537</v>
      </c>
      <c r="B3369" t="s">
        <v>52557</v>
      </c>
      <c r="C3369" s="96" t="s">
        <v>52504</v>
      </c>
      <c r="D3369" s="98">
        <v>51556.563099999992</v>
      </c>
    </row>
    <row r="3370" spans="1:4" x14ac:dyDescent="0.35">
      <c r="A3370" t="s">
        <v>10017</v>
      </c>
      <c r="B3370" t="s">
        <v>52557</v>
      </c>
      <c r="C3370" s="96" t="s">
        <v>52504</v>
      </c>
      <c r="D3370" s="98">
        <v>57932.098699999995</v>
      </c>
    </row>
    <row r="3371" spans="1:4" x14ac:dyDescent="0.35">
      <c r="A3371" t="s">
        <v>6376</v>
      </c>
      <c r="B3371" t="s">
        <v>52557</v>
      </c>
      <c r="C3371" s="96" t="s">
        <v>52504</v>
      </c>
      <c r="D3371" s="98">
        <v>64123.514699999992</v>
      </c>
    </row>
    <row r="3372" spans="1:4" x14ac:dyDescent="0.35">
      <c r="A3372" t="s">
        <v>2561</v>
      </c>
      <c r="B3372" t="s">
        <v>52557</v>
      </c>
      <c r="C3372" s="96" t="s">
        <v>52504</v>
      </c>
      <c r="D3372" s="98">
        <v>54204.852099999996</v>
      </c>
    </row>
    <row r="3373" spans="1:4" x14ac:dyDescent="0.35">
      <c r="A3373" t="s">
        <v>7547</v>
      </c>
      <c r="B3373" t="s">
        <v>52511</v>
      </c>
      <c r="C3373" s="96" t="s">
        <v>52504</v>
      </c>
      <c r="D3373" s="98">
        <v>62278.068299999999</v>
      </c>
    </row>
    <row r="3374" spans="1:4" x14ac:dyDescent="0.35">
      <c r="A3374" t="s">
        <v>10043</v>
      </c>
      <c r="B3374" t="s">
        <v>52511</v>
      </c>
      <c r="C3374" s="96" t="s">
        <v>52504</v>
      </c>
      <c r="D3374" s="98">
        <v>70580.387499999997</v>
      </c>
    </row>
    <row r="3375" spans="1:4" x14ac:dyDescent="0.35">
      <c r="A3375" t="s">
        <v>4952</v>
      </c>
      <c r="B3375" t="s">
        <v>52511</v>
      </c>
      <c r="C3375" s="96" t="s">
        <v>52504</v>
      </c>
      <c r="D3375" s="98">
        <v>77820.831200000001</v>
      </c>
    </row>
    <row r="3376" spans="1:4" x14ac:dyDescent="0.35">
      <c r="A3376" t="s">
        <v>7549</v>
      </c>
      <c r="B3376" t="s">
        <v>52511</v>
      </c>
      <c r="C3376" s="96" t="s">
        <v>52504</v>
      </c>
      <c r="D3376" s="98">
        <v>66249.406999999992</v>
      </c>
    </row>
    <row r="3377" spans="1:4" x14ac:dyDescent="0.35">
      <c r="A3377" t="s">
        <v>7548</v>
      </c>
      <c r="B3377" t="s">
        <v>52511</v>
      </c>
      <c r="C3377" s="96" t="s">
        <v>52504</v>
      </c>
      <c r="D3377" s="98">
        <v>70980.746199999994</v>
      </c>
    </row>
    <row r="3378" spans="1:4" x14ac:dyDescent="0.35">
      <c r="A3378" t="s">
        <v>6220</v>
      </c>
      <c r="B3378" t="s">
        <v>52511</v>
      </c>
      <c r="C3378" s="96" t="s">
        <v>52504</v>
      </c>
      <c r="D3378" s="98">
        <v>64849.286599999992</v>
      </c>
    </row>
    <row r="3379" spans="1:4" x14ac:dyDescent="0.35">
      <c r="A3379" t="s">
        <v>11046</v>
      </c>
      <c r="B3379" t="s">
        <v>52511</v>
      </c>
      <c r="C3379" s="96" t="s">
        <v>52504</v>
      </c>
      <c r="D3379" s="98">
        <v>59741.159099999997</v>
      </c>
    </row>
    <row r="3380" spans="1:4" x14ac:dyDescent="0.35">
      <c r="A3380" t="s">
        <v>11045</v>
      </c>
      <c r="B3380" t="s">
        <v>52511</v>
      </c>
      <c r="C3380" s="96" t="s">
        <v>52504</v>
      </c>
      <c r="D3380" s="98">
        <v>63290.7261</v>
      </c>
    </row>
    <row r="3381" spans="1:4" x14ac:dyDescent="0.35">
      <c r="A3381" t="s">
        <v>3797</v>
      </c>
      <c r="B3381" t="s">
        <v>52511</v>
      </c>
      <c r="C3381" s="96" t="s">
        <v>52504</v>
      </c>
      <c r="D3381" s="98">
        <v>70169.338399999993</v>
      </c>
    </row>
    <row r="3382" spans="1:4" x14ac:dyDescent="0.35">
      <c r="A3382" t="s">
        <v>7522</v>
      </c>
      <c r="B3382" t="s">
        <v>52698</v>
      </c>
      <c r="C3382" s="96" t="s">
        <v>52504</v>
      </c>
      <c r="D3382" s="98">
        <v>19274.3243</v>
      </c>
    </row>
    <row r="3383" spans="1:4" x14ac:dyDescent="0.35">
      <c r="A3383" t="s">
        <v>8656</v>
      </c>
      <c r="B3383" t="s">
        <v>52698</v>
      </c>
      <c r="C3383" s="96" t="s">
        <v>52504</v>
      </c>
      <c r="D3383" s="98">
        <v>18861.117799999996</v>
      </c>
    </row>
    <row r="3384" spans="1:4" x14ac:dyDescent="0.35">
      <c r="A3384" t="s">
        <v>11498</v>
      </c>
      <c r="B3384" t="s">
        <v>52699</v>
      </c>
      <c r="C3384" s="96" t="s">
        <v>52504</v>
      </c>
      <c r="D3384" s="98">
        <v>10312.613499999999</v>
      </c>
    </row>
    <row r="3385" spans="1:4" x14ac:dyDescent="0.35">
      <c r="A3385" t="s">
        <v>6357</v>
      </c>
      <c r="B3385" t="s">
        <v>52699</v>
      </c>
      <c r="C3385" s="96" t="s">
        <v>52504</v>
      </c>
      <c r="D3385" s="98">
        <v>9231.4501999999993</v>
      </c>
    </row>
    <row r="3386" spans="1:4" x14ac:dyDescent="0.35">
      <c r="A3386" t="s">
        <v>2590</v>
      </c>
      <c r="B3386" t="s">
        <v>52579</v>
      </c>
      <c r="C3386" s="96" t="s">
        <v>52504</v>
      </c>
      <c r="D3386" s="98">
        <v>72672.035100000008</v>
      </c>
    </row>
    <row r="3387" spans="1:4" x14ac:dyDescent="0.35">
      <c r="A3387" t="s">
        <v>3817</v>
      </c>
      <c r="B3387" t="s">
        <v>52579</v>
      </c>
      <c r="C3387" s="96" t="s">
        <v>52504</v>
      </c>
      <c r="D3387" s="98">
        <v>67998.494899999991</v>
      </c>
    </row>
    <row r="3388" spans="1:4" x14ac:dyDescent="0.35">
      <c r="A3388" t="s">
        <v>7565</v>
      </c>
      <c r="B3388" t="s">
        <v>52700</v>
      </c>
      <c r="C3388" s="96" t="s">
        <v>52504</v>
      </c>
      <c r="D3388" s="98">
        <v>5341.4969999999994</v>
      </c>
    </row>
    <row r="3389" spans="1:4" x14ac:dyDescent="0.35">
      <c r="A3389" t="s">
        <v>10800</v>
      </c>
      <c r="B3389" t="s">
        <v>52701</v>
      </c>
      <c r="C3389" s="96" t="s">
        <v>52504</v>
      </c>
      <c r="D3389" s="98">
        <v>4968.9912999999988</v>
      </c>
    </row>
    <row r="3390" spans="1:4" x14ac:dyDescent="0.35">
      <c r="A3390" t="s">
        <v>6020</v>
      </c>
      <c r="B3390" t="s">
        <v>52702</v>
      </c>
      <c r="C3390" s="96" t="s">
        <v>52504</v>
      </c>
      <c r="D3390" s="98">
        <v>8494.9879000000001</v>
      </c>
    </row>
    <row r="3391" spans="1:4" x14ac:dyDescent="0.35">
      <c r="A3391" t="s">
        <v>3523</v>
      </c>
      <c r="B3391" t="s">
        <v>52703</v>
      </c>
      <c r="C3391" s="96" t="s">
        <v>52504</v>
      </c>
      <c r="D3391" s="98">
        <v>2232.9573</v>
      </c>
    </row>
    <row r="3392" spans="1:4" x14ac:dyDescent="0.35">
      <c r="A3392" t="s">
        <v>2113</v>
      </c>
      <c r="B3392" t="s">
        <v>52704</v>
      </c>
      <c r="C3392" s="96" t="s">
        <v>52504</v>
      </c>
      <c r="D3392" s="98">
        <v>6666.6880000000001</v>
      </c>
    </row>
    <row r="3393" spans="1:4" x14ac:dyDescent="0.35">
      <c r="A3393" t="s">
        <v>2111</v>
      </c>
      <c r="B3393" t="s">
        <v>52705</v>
      </c>
      <c r="C3393" s="96" t="s">
        <v>52504</v>
      </c>
      <c r="D3393" s="98">
        <v>6056.5463</v>
      </c>
    </row>
    <row r="3394" spans="1:4" x14ac:dyDescent="0.35">
      <c r="A3394" t="s">
        <v>7128</v>
      </c>
      <c r="B3394" t="s">
        <v>52706</v>
      </c>
      <c r="C3394" s="96" t="s">
        <v>52504</v>
      </c>
      <c r="D3394" s="98">
        <v>8184.5798999999997</v>
      </c>
    </row>
    <row r="3395" spans="1:4" x14ac:dyDescent="0.35">
      <c r="A3395" t="s">
        <v>6016</v>
      </c>
      <c r="B3395" t="s">
        <v>52707</v>
      </c>
      <c r="C3395" s="96" t="s">
        <v>52504</v>
      </c>
      <c r="D3395" s="98">
        <v>7561.5743000000002</v>
      </c>
    </row>
    <row r="3396" spans="1:4" x14ac:dyDescent="0.35">
      <c r="A3396" t="s">
        <v>4743</v>
      </c>
      <c r="B3396" t="s">
        <v>52708</v>
      </c>
      <c r="C3396" s="96" t="s">
        <v>52504</v>
      </c>
      <c r="D3396" s="98">
        <v>7867.7318999999989</v>
      </c>
    </row>
    <row r="3397" spans="1:4" x14ac:dyDescent="0.35">
      <c r="A3397" t="s">
        <v>8467</v>
      </c>
      <c r="B3397" t="s">
        <v>52709</v>
      </c>
      <c r="C3397" s="96" t="s">
        <v>52504</v>
      </c>
      <c r="D3397" s="98">
        <v>3446.8168000000001</v>
      </c>
    </row>
    <row r="3398" spans="1:4" x14ac:dyDescent="0.35">
      <c r="A3398" t="s">
        <v>8465</v>
      </c>
      <c r="B3398" t="s">
        <v>52710</v>
      </c>
      <c r="C3398" s="96" t="s">
        <v>52504</v>
      </c>
      <c r="D3398" s="98">
        <v>2299.3054000000002</v>
      </c>
    </row>
    <row r="3399" spans="1:4" x14ac:dyDescent="0.35">
      <c r="A3399" t="s">
        <v>10799</v>
      </c>
      <c r="B3399" t="s">
        <v>52711</v>
      </c>
      <c r="C3399" s="96" t="s">
        <v>52504</v>
      </c>
      <c r="D3399" s="98">
        <v>2648.2728999999999</v>
      </c>
    </row>
    <row r="3400" spans="1:4" x14ac:dyDescent="0.35">
      <c r="A3400" t="s">
        <v>19897</v>
      </c>
      <c r="B3400" t="s">
        <v>52712</v>
      </c>
      <c r="C3400" s="96" t="s">
        <v>52504</v>
      </c>
      <c r="D3400" s="98">
        <v>2502.6967</v>
      </c>
    </row>
    <row r="3401" spans="1:4" x14ac:dyDescent="0.35">
      <c r="A3401" t="s">
        <v>6018</v>
      </c>
      <c r="B3401" t="s">
        <v>52713</v>
      </c>
      <c r="C3401" s="96" t="s">
        <v>52504</v>
      </c>
      <c r="D3401" s="98">
        <v>8415.7919999999995</v>
      </c>
    </row>
    <row r="3402" spans="1:4" x14ac:dyDescent="0.35">
      <c r="A3402" t="s">
        <v>8463</v>
      </c>
      <c r="B3402" t="s">
        <v>52714</v>
      </c>
      <c r="C3402" s="96" t="s">
        <v>52504</v>
      </c>
      <c r="D3402" s="98">
        <v>7792.786399999999</v>
      </c>
    </row>
    <row r="3403" spans="1:4" x14ac:dyDescent="0.35">
      <c r="A3403" t="s">
        <v>2115</v>
      </c>
      <c r="B3403" t="s">
        <v>52715</v>
      </c>
      <c r="C3403" s="96" t="s">
        <v>52504</v>
      </c>
      <c r="D3403" s="98">
        <v>2352.8379</v>
      </c>
    </row>
    <row r="3404" spans="1:4" x14ac:dyDescent="0.35">
      <c r="A3404" t="s">
        <v>9836</v>
      </c>
      <c r="B3404" t="s">
        <v>52716</v>
      </c>
      <c r="C3404" s="96" t="s">
        <v>52504</v>
      </c>
      <c r="D3404" s="98">
        <v>4649.9858999999997</v>
      </c>
    </row>
    <row r="3405" spans="1:4" x14ac:dyDescent="0.35">
      <c r="A3405" t="s">
        <v>4745</v>
      </c>
      <c r="B3405" t="s">
        <v>52717</v>
      </c>
      <c r="C3405" s="96" t="s">
        <v>52504</v>
      </c>
      <c r="D3405" s="98">
        <v>4324.5726999999997</v>
      </c>
    </row>
    <row r="3406" spans="1:4" x14ac:dyDescent="0.35">
      <c r="A3406" t="s">
        <v>7129</v>
      </c>
      <c r="B3406" t="s">
        <v>52718</v>
      </c>
      <c r="C3406" s="96" t="s">
        <v>52504</v>
      </c>
      <c r="D3406" s="98">
        <v>5465.6762999999992</v>
      </c>
    </row>
    <row r="3407" spans="1:4" x14ac:dyDescent="0.35">
      <c r="A3407" t="s">
        <v>10756</v>
      </c>
      <c r="B3407" t="s">
        <v>52719</v>
      </c>
      <c r="C3407" s="96" t="s">
        <v>52504</v>
      </c>
      <c r="D3407" s="98">
        <v>3592.393</v>
      </c>
    </row>
    <row r="3408" spans="1:4" x14ac:dyDescent="0.35">
      <c r="A3408" t="s">
        <v>8881</v>
      </c>
      <c r="B3408" t="s">
        <v>52720</v>
      </c>
      <c r="C3408" s="96" t="s">
        <v>52504</v>
      </c>
      <c r="D3408" s="98">
        <v>128.20429999999999</v>
      </c>
    </row>
    <row r="3409" spans="1:4" x14ac:dyDescent="0.35">
      <c r="A3409" t="s">
        <v>21399</v>
      </c>
      <c r="B3409" t="s">
        <v>52721</v>
      </c>
      <c r="C3409" s="96" t="s">
        <v>52504</v>
      </c>
      <c r="D3409" s="98">
        <v>3924.2462</v>
      </c>
    </row>
    <row r="3410" spans="1:4" x14ac:dyDescent="0.35">
      <c r="A3410" t="s">
        <v>10070</v>
      </c>
      <c r="B3410" t="s">
        <v>52722</v>
      </c>
      <c r="C3410" s="96" t="s">
        <v>52504</v>
      </c>
      <c r="D3410" s="98">
        <v>3204.9142999999999</v>
      </c>
    </row>
    <row r="3411" spans="1:4" x14ac:dyDescent="0.35">
      <c r="A3411" t="s">
        <v>23708</v>
      </c>
      <c r="B3411" t="s">
        <v>52723</v>
      </c>
      <c r="C3411" s="96" t="s">
        <v>52504</v>
      </c>
      <c r="D3411" s="98">
        <v>6043.7145999999993</v>
      </c>
    </row>
    <row r="3412" spans="1:4" x14ac:dyDescent="0.35">
      <c r="A3412" t="s">
        <v>4295</v>
      </c>
      <c r="B3412" t="s">
        <v>52724</v>
      </c>
      <c r="C3412" s="96" t="s">
        <v>52504</v>
      </c>
      <c r="D3412" s="98">
        <v>3964.8986999999997</v>
      </c>
    </row>
    <row r="3413" spans="1:4" x14ac:dyDescent="0.35">
      <c r="A3413" t="s">
        <v>3413</v>
      </c>
      <c r="B3413" t="s">
        <v>52725</v>
      </c>
      <c r="C3413" s="96" t="s">
        <v>52504</v>
      </c>
      <c r="D3413" s="98">
        <v>4872.6328000000003</v>
      </c>
    </row>
    <row r="3414" spans="1:4" x14ac:dyDescent="0.35">
      <c r="A3414" t="s">
        <v>10872</v>
      </c>
      <c r="B3414" t="s">
        <v>52726</v>
      </c>
      <c r="C3414" s="96" t="s">
        <v>52504</v>
      </c>
      <c r="D3414" s="98">
        <v>8043.2862999999998</v>
      </c>
    </row>
    <row r="3415" spans="1:4" x14ac:dyDescent="0.35">
      <c r="A3415" t="s">
        <v>52612</v>
      </c>
      <c r="B3415" t="s">
        <v>52727</v>
      </c>
      <c r="C3415" s="96" t="s">
        <v>52504</v>
      </c>
      <c r="D3415" s="98">
        <v>8760.4607999999989</v>
      </c>
    </row>
    <row r="3416" spans="1:4" x14ac:dyDescent="0.35">
      <c r="A3416" t="s">
        <v>10870</v>
      </c>
      <c r="B3416" t="s">
        <v>52728</v>
      </c>
      <c r="C3416" s="96" t="s">
        <v>52504</v>
      </c>
      <c r="D3416" s="98">
        <v>9460.5531999999985</v>
      </c>
    </row>
    <row r="3417" spans="1:4" x14ac:dyDescent="0.35">
      <c r="A3417" t="s">
        <v>6061</v>
      </c>
      <c r="B3417" t="s">
        <v>52729</v>
      </c>
      <c r="C3417" s="96" t="s">
        <v>52504</v>
      </c>
      <c r="D3417" s="98">
        <v>5454.9537</v>
      </c>
    </row>
    <row r="3418" spans="1:4" x14ac:dyDescent="0.35">
      <c r="A3418" t="s">
        <v>3571</v>
      </c>
      <c r="B3418" t="s">
        <v>52730</v>
      </c>
      <c r="C3418" s="96" t="s">
        <v>52504</v>
      </c>
      <c r="D3418" s="98">
        <v>6503.9813999999997</v>
      </c>
    </row>
    <row r="3419" spans="1:4" x14ac:dyDescent="0.35">
      <c r="A3419" t="s">
        <v>3577</v>
      </c>
      <c r="B3419" t="s">
        <v>52731</v>
      </c>
      <c r="C3419" s="96" t="s">
        <v>52504</v>
      </c>
      <c r="D3419" s="98">
        <v>15320.099899999999</v>
      </c>
    </row>
    <row r="3420" spans="1:4" x14ac:dyDescent="0.35">
      <c r="A3420" t="s">
        <v>8428</v>
      </c>
      <c r="B3420" t="s">
        <v>52732</v>
      </c>
      <c r="C3420" s="96" t="s">
        <v>52504</v>
      </c>
      <c r="D3420" s="98">
        <v>9244.2979999999989</v>
      </c>
    </row>
    <row r="3421" spans="1:4" x14ac:dyDescent="0.35">
      <c r="A3421" t="s">
        <v>2215</v>
      </c>
      <c r="B3421" t="s">
        <v>52733</v>
      </c>
      <c r="C3421" s="96" t="s">
        <v>52504</v>
      </c>
      <c r="D3421" s="98">
        <v>8702.6779000000006</v>
      </c>
    </row>
    <row r="3422" spans="1:4" x14ac:dyDescent="0.35">
      <c r="A3422" t="s">
        <v>4818</v>
      </c>
      <c r="B3422" t="s">
        <v>52734</v>
      </c>
      <c r="C3422" s="96" t="s">
        <v>52504</v>
      </c>
      <c r="D3422" s="98">
        <v>2532.6748999999995</v>
      </c>
    </row>
    <row r="3423" spans="1:4" x14ac:dyDescent="0.35">
      <c r="A3423" t="s">
        <v>52613</v>
      </c>
      <c r="B3423" t="s">
        <v>52735</v>
      </c>
      <c r="C3423" s="96" t="s">
        <v>52504</v>
      </c>
      <c r="D3423" s="98">
        <v>2283.3663999999999</v>
      </c>
    </row>
    <row r="3424" spans="1:4" x14ac:dyDescent="0.35">
      <c r="A3424" t="s">
        <v>2002</v>
      </c>
      <c r="B3424" t="s">
        <v>52736</v>
      </c>
      <c r="C3424" s="96" t="s">
        <v>52504</v>
      </c>
      <c r="D3424" s="98">
        <v>3429.6863999999991</v>
      </c>
    </row>
    <row r="3425" spans="1:4" x14ac:dyDescent="0.35">
      <c r="A3425" t="s">
        <v>2241</v>
      </c>
      <c r="B3425" t="s">
        <v>52737</v>
      </c>
      <c r="C3425" s="96" t="s">
        <v>52504</v>
      </c>
      <c r="D3425" s="98">
        <v>3907.1158</v>
      </c>
    </row>
    <row r="3426" spans="1:4" x14ac:dyDescent="0.35">
      <c r="A3426" t="s">
        <v>4816</v>
      </c>
      <c r="B3426" t="s">
        <v>52738</v>
      </c>
      <c r="C3426" s="96" t="s">
        <v>52504</v>
      </c>
      <c r="D3426" s="98">
        <v>4806.2846999999992</v>
      </c>
    </row>
    <row r="3427" spans="1:4" x14ac:dyDescent="0.35">
      <c r="A3427" t="s">
        <v>6059</v>
      </c>
      <c r="B3427" t="s">
        <v>52739</v>
      </c>
      <c r="C3427" s="96" t="s">
        <v>52504</v>
      </c>
      <c r="D3427" s="98">
        <v>5793.2146999999995</v>
      </c>
    </row>
    <row r="3428" spans="1:4" x14ac:dyDescent="0.35">
      <c r="A3428" t="s">
        <v>10874</v>
      </c>
      <c r="B3428" t="s">
        <v>52740</v>
      </c>
      <c r="C3428" s="96" t="s">
        <v>52504</v>
      </c>
      <c r="D3428" s="98">
        <v>8400.8029000000006</v>
      </c>
    </row>
    <row r="3429" spans="1:4" x14ac:dyDescent="0.35">
      <c r="A3429" t="s">
        <v>9859</v>
      </c>
      <c r="B3429" t="s">
        <v>52741</v>
      </c>
      <c r="C3429" s="96" t="s">
        <v>52504</v>
      </c>
      <c r="D3429" s="98">
        <v>4917.6162000000004</v>
      </c>
    </row>
    <row r="3430" spans="1:4" x14ac:dyDescent="0.35">
      <c r="A3430" t="s">
        <v>3575</v>
      </c>
      <c r="B3430" t="s">
        <v>52742</v>
      </c>
      <c r="C3430" s="96" t="s">
        <v>52504</v>
      </c>
      <c r="D3430" s="98">
        <v>4470.1488999999992</v>
      </c>
    </row>
    <row r="3431" spans="1:4" x14ac:dyDescent="0.35">
      <c r="A3431" t="s">
        <v>6065</v>
      </c>
      <c r="B3431" t="s">
        <v>52743</v>
      </c>
      <c r="C3431" s="96" t="s">
        <v>52504</v>
      </c>
      <c r="D3431" s="98">
        <v>7636.5198</v>
      </c>
    </row>
    <row r="3432" spans="1:4" x14ac:dyDescent="0.35">
      <c r="A3432" t="s">
        <v>9857</v>
      </c>
      <c r="B3432" t="s">
        <v>52744</v>
      </c>
      <c r="C3432" s="96" t="s">
        <v>52504</v>
      </c>
      <c r="D3432" s="98">
        <v>2224.3920999999996</v>
      </c>
    </row>
    <row r="3433" spans="1:4" x14ac:dyDescent="0.35">
      <c r="A3433" t="s">
        <v>21621</v>
      </c>
      <c r="B3433" t="s">
        <v>52745</v>
      </c>
      <c r="C3433" s="96" t="s">
        <v>52504</v>
      </c>
      <c r="D3433" s="98">
        <v>2023.1420999999996</v>
      </c>
    </row>
    <row r="3434" spans="1:4" x14ac:dyDescent="0.35">
      <c r="A3434" t="s">
        <v>2199</v>
      </c>
      <c r="B3434" t="s">
        <v>52746</v>
      </c>
      <c r="C3434" s="96" t="s">
        <v>52504</v>
      </c>
      <c r="D3434" s="98">
        <v>12973.701999999999</v>
      </c>
    </row>
    <row r="3435" spans="1:4" x14ac:dyDescent="0.35">
      <c r="A3435" t="s">
        <v>52614</v>
      </c>
      <c r="B3435" t="s">
        <v>52747</v>
      </c>
      <c r="C3435" s="96" t="s">
        <v>52504</v>
      </c>
      <c r="D3435" s="98">
        <v>14517.2734</v>
      </c>
    </row>
    <row r="3436" spans="1:4" x14ac:dyDescent="0.35">
      <c r="A3436" t="s">
        <v>4814</v>
      </c>
      <c r="B3436" t="s">
        <v>52748</v>
      </c>
      <c r="C3436" s="96" t="s">
        <v>52504</v>
      </c>
      <c r="D3436" s="98">
        <v>2121.6257999999998</v>
      </c>
    </row>
    <row r="3437" spans="1:4" x14ac:dyDescent="0.35">
      <c r="A3437" t="s">
        <v>4812</v>
      </c>
      <c r="B3437" t="s">
        <v>52749</v>
      </c>
      <c r="C3437" s="96" t="s">
        <v>52504</v>
      </c>
      <c r="D3437" s="98">
        <v>3583.8278</v>
      </c>
    </row>
    <row r="3438" spans="1:4" x14ac:dyDescent="0.35">
      <c r="A3438" t="s">
        <v>2000</v>
      </c>
      <c r="B3438" t="s">
        <v>52736</v>
      </c>
      <c r="C3438" s="96" t="s">
        <v>52504</v>
      </c>
      <c r="D3438" s="98">
        <v>3114.9958000000001</v>
      </c>
    </row>
    <row r="3439" spans="1:4" x14ac:dyDescent="0.35">
      <c r="A3439" t="s">
        <v>1998</v>
      </c>
      <c r="B3439" t="s">
        <v>52750</v>
      </c>
      <c r="C3439" s="96" t="s">
        <v>52504</v>
      </c>
      <c r="D3439" s="98">
        <v>8203.8354999999992</v>
      </c>
    </row>
    <row r="3440" spans="1:4" x14ac:dyDescent="0.35">
      <c r="A3440" t="s">
        <v>5890</v>
      </c>
      <c r="B3440" t="s">
        <v>52751</v>
      </c>
      <c r="C3440" s="96" t="s">
        <v>52504</v>
      </c>
      <c r="D3440" s="98">
        <v>4654.2684999999992</v>
      </c>
    </row>
    <row r="3441" spans="1:4" x14ac:dyDescent="0.35">
      <c r="A3441" t="s">
        <v>5888</v>
      </c>
      <c r="B3441" t="s">
        <v>52752</v>
      </c>
      <c r="C3441" s="96" t="s">
        <v>52504</v>
      </c>
      <c r="D3441" s="98">
        <v>4228.2463999999991</v>
      </c>
    </row>
    <row r="3442" spans="1:4" x14ac:dyDescent="0.35">
      <c r="A3442" t="s">
        <v>1996</v>
      </c>
      <c r="B3442" t="s">
        <v>52753</v>
      </c>
      <c r="C3442" s="96" t="s">
        <v>52504</v>
      </c>
      <c r="D3442" s="98">
        <v>6007.2963999999993</v>
      </c>
    </row>
    <row r="3443" spans="1:4" x14ac:dyDescent="0.35">
      <c r="A3443" t="s">
        <v>4573</v>
      </c>
      <c r="B3443" t="s">
        <v>52754</v>
      </c>
      <c r="C3443" s="96" t="s">
        <v>52504</v>
      </c>
      <c r="D3443" s="98">
        <v>5463.5188999999991</v>
      </c>
    </row>
    <row r="3444" spans="1:4" x14ac:dyDescent="0.35">
      <c r="A3444" t="s">
        <v>7069</v>
      </c>
      <c r="B3444" t="s">
        <v>52755</v>
      </c>
      <c r="C3444" s="96" t="s">
        <v>52504</v>
      </c>
      <c r="D3444" s="98">
        <v>3389.0177999999996</v>
      </c>
    </row>
    <row r="3445" spans="1:4" x14ac:dyDescent="0.35">
      <c r="A3445" t="s">
        <v>10961</v>
      </c>
      <c r="B3445" t="s">
        <v>52756</v>
      </c>
      <c r="C3445" s="96" t="s">
        <v>52504</v>
      </c>
      <c r="D3445" s="98">
        <v>3082.8601999999996</v>
      </c>
    </row>
    <row r="3446" spans="1:4" x14ac:dyDescent="0.35">
      <c r="A3446" t="s">
        <v>4571</v>
      </c>
      <c r="B3446" t="s">
        <v>52757</v>
      </c>
      <c r="C3446" s="96" t="s">
        <v>52504</v>
      </c>
      <c r="D3446" s="98">
        <v>5356.4699999999993</v>
      </c>
    </row>
    <row r="3447" spans="1:4" x14ac:dyDescent="0.35">
      <c r="A3447" t="s">
        <v>3837</v>
      </c>
      <c r="B3447" t="s">
        <v>52758</v>
      </c>
      <c r="C3447" s="96" t="s">
        <v>52504</v>
      </c>
      <c r="D3447" s="98">
        <v>565.19049999999993</v>
      </c>
    </row>
    <row r="3448" spans="1:4" x14ac:dyDescent="0.35">
      <c r="A3448" t="s">
        <v>20547</v>
      </c>
      <c r="B3448" t="s">
        <v>52759</v>
      </c>
      <c r="C3448" s="96" t="s">
        <v>52504</v>
      </c>
      <c r="D3448" s="98">
        <v>2320.7022999999999</v>
      </c>
    </row>
    <row r="3449" spans="1:4" x14ac:dyDescent="0.35">
      <c r="A3449" t="s">
        <v>6245</v>
      </c>
      <c r="B3449" t="s">
        <v>52760</v>
      </c>
      <c r="C3449" s="96" t="s">
        <v>52504</v>
      </c>
      <c r="D3449" s="98">
        <v>1059.7502999999999</v>
      </c>
    </row>
    <row r="3450" spans="1:4" x14ac:dyDescent="0.35">
      <c r="A3450" t="s">
        <v>25266</v>
      </c>
      <c r="B3450" t="s">
        <v>52761</v>
      </c>
      <c r="C3450" s="96" t="s">
        <v>52504</v>
      </c>
      <c r="D3450" s="98">
        <v>2461.5611999999996</v>
      </c>
    </row>
    <row r="3451" spans="1:4" x14ac:dyDescent="0.35">
      <c r="A3451" t="s">
        <v>52615</v>
      </c>
      <c r="B3451" t="s">
        <v>52762</v>
      </c>
      <c r="C3451" s="96" t="s">
        <v>52504</v>
      </c>
      <c r="D3451" s="98">
        <v>3076.6938999999998</v>
      </c>
    </row>
    <row r="3452" spans="1:4" x14ac:dyDescent="0.35">
      <c r="A3452" t="s">
        <v>3573</v>
      </c>
      <c r="B3452" t="s">
        <v>52763</v>
      </c>
      <c r="C3452" s="96" t="s">
        <v>52504</v>
      </c>
      <c r="D3452" s="98">
        <v>4990.4043000000001</v>
      </c>
    </row>
    <row r="3453" spans="1:4" x14ac:dyDescent="0.35">
      <c r="A3453" t="s">
        <v>2205</v>
      </c>
      <c r="B3453" t="s">
        <v>52764</v>
      </c>
      <c r="C3453" s="96" t="s">
        <v>52504</v>
      </c>
      <c r="D3453" s="98">
        <v>4536.529199999999</v>
      </c>
    </row>
    <row r="3454" spans="1:4" x14ac:dyDescent="0.35">
      <c r="A3454" t="s">
        <v>7321</v>
      </c>
      <c r="B3454" t="s">
        <v>52765</v>
      </c>
      <c r="C3454" s="96" t="s">
        <v>52504</v>
      </c>
      <c r="D3454" s="98">
        <v>6895.7749000000003</v>
      </c>
    </row>
    <row r="3455" spans="1:4" x14ac:dyDescent="0.35">
      <c r="A3455" t="s">
        <v>2203</v>
      </c>
      <c r="B3455" t="s">
        <v>52766</v>
      </c>
      <c r="C3455" s="96" t="s">
        <v>52504</v>
      </c>
      <c r="D3455" s="98">
        <v>6266.3615</v>
      </c>
    </row>
    <row r="3456" spans="1:4" x14ac:dyDescent="0.35">
      <c r="A3456" t="s">
        <v>4773</v>
      </c>
      <c r="B3456" t="s">
        <v>52767</v>
      </c>
      <c r="C3456" s="96" t="s">
        <v>52504</v>
      </c>
      <c r="D3456" s="98">
        <v>573.75569999999993</v>
      </c>
    </row>
    <row r="3457" spans="1:4" x14ac:dyDescent="0.35">
      <c r="A3457" t="s">
        <v>4771</v>
      </c>
      <c r="B3457" t="s">
        <v>52768</v>
      </c>
      <c r="C3457" s="96" t="s">
        <v>52504</v>
      </c>
      <c r="D3457" s="98">
        <v>1466.5167999999999</v>
      </c>
    </row>
    <row r="3458" spans="1:4" x14ac:dyDescent="0.35">
      <c r="A3458" t="s">
        <v>21418</v>
      </c>
      <c r="B3458" t="s">
        <v>52769</v>
      </c>
      <c r="C3458" s="96" t="s">
        <v>52504</v>
      </c>
      <c r="D3458" s="98">
        <v>1466.5167999999999</v>
      </c>
    </row>
    <row r="3459" spans="1:4" x14ac:dyDescent="0.35">
      <c r="A3459" t="s">
        <v>7320</v>
      </c>
      <c r="B3459" t="s">
        <v>52770</v>
      </c>
      <c r="C3459" s="96" t="s">
        <v>52504</v>
      </c>
      <c r="D3459" s="98">
        <v>2532.6748999999995</v>
      </c>
    </row>
    <row r="3460" spans="1:4" x14ac:dyDescent="0.35">
      <c r="A3460" t="s">
        <v>7318</v>
      </c>
      <c r="B3460" t="s">
        <v>52771</v>
      </c>
      <c r="C3460" s="96" t="s">
        <v>52504</v>
      </c>
      <c r="D3460" s="98">
        <v>4123.3226999999997</v>
      </c>
    </row>
    <row r="3461" spans="1:4" x14ac:dyDescent="0.35">
      <c r="A3461" t="s">
        <v>7316</v>
      </c>
      <c r="B3461" t="s">
        <v>52772</v>
      </c>
      <c r="C3461" s="96" t="s">
        <v>52504</v>
      </c>
      <c r="D3461" s="98">
        <v>3748.6918000000001</v>
      </c>
    </row>
    <row r="3462" spans="1:4" x14ac:dyDescent="0.35">
      <c r="A3462" t="s">
        <v>52616</v>
      </c>
      <c r="B3462" t="s">
        <v>52773</v>
      </c>
      <c r="C3462" s="96" t="s">
        <v>52504</v>
      </c>
      <c r="D3462" s="98">
        <v>2049.0792000000001</v>
      </c>
    </row>
    <row r="3463" spans="1:4" x14ac:dyDescent="0.35">
      <c r="A3463" t="s">
        <v>52617</v>
      </c>
      <c r="B3463" t="s">
        <v>52774</v>
      </c>
      <c r="C3463" s="96" t="s">
        <v>52504</v>
      </c>
      <c r="D3463" s="98">
        <v>1348.2300999999998</v>
      </c>
    </row>
    <row r="3464" spans="1:4" x14ac:dyDescent="0.35">
      <c r="A3464" t="s">
        <v>52618</v>
      </c>
      <c r="B3464" t="s">
        <v>52775</v>
      </c>
      <c r="C3464" s="96" t="s">
        <v>52504</v>
      </c>
      <c r="D3464" s="98">
        <v>3019.1524999999997</v>
      </c>
    </row>
    <row r="3465" spans="1:4" x14ac:dyDescent="0.35">
      <c r="A3465" t="s">
        <v>52619</v>
      </c>
      <c r="B3465" t="s">
        <v>52776</v>
      </c>
      <c r="C3465" s="96" t="s">
        <v>52504</v>
      </c>
      <c r="D3465" s="98">
        <v>2760.1839999999997</v>
      </c>
    </row>
    <row r="3466" spans="1:4" x14ac:dyDescent="0.35">
      <c r="A3466" t="s">
        <v>10868</v>
      </c>
      <c r="B3466" t="s">
        <v>52777</v>
      </c>
      <c r="C3466" s="96" t="s">
        <v>52504</v>
      </c>
      <c r="D3466" s="98">
        <v>1391.5712999999998</v>
      </c>
    </row>
    <row r="3467" spans="1:4" x14ac:dyDescent="0.35">
      <c r="A3467" t="s">
        <v>8426</v>
      </c>
      <c r="B3467" t="s">
        <v>52778</v>
      </c>
      <c r="C3467" s="96" t="s">
        <v>52504</v>
      </c>
      <c r="D3467" s="98">
        <v>1267.3919999999998</v>
      </c>
    </row>
    <row r="3468" spans="1:4" x14ac:dyDescent="0.35">
      <c r="A3468" t="s">
        <v>9853</v>
      </c>
      <c r="B3468" t="s">
        <v>52779</v>
      </c>
      <c r="C3468" s="96" t="s">
        <v>52504</v>
      </c>
      <c r="D3468" s="98">
        <v>3615.9633999999996</v>
      </c>
    </row>
    <row r="3469" spans="1:4" x14ac:dyDescent="0.35">
      <c r="A3469" t="s">
        <v>6063</v>
      </c>
      <c r="B3469" t="s">
        <v>52780</v>
      </c>
      <c r="C3469" s="96" t="s">
        <v>52504</v>
      </c>
      <c r="D3469" s="98">
        <v>588.76089999999999</v>
      </c>
    </row>
    <row r="3470" spans="1:4" x14ac:dyDescent="0.35">
      <c r="A3470" t="s">
        <v>4821</v>
      </c>
      <c r="B3470" t="s">
        <v>52781</v>
      </c>
      <c r="C3470" s="96" t="s">
        <v>52504</v>
      </c>
      <c r="D3470" s="98">
        <v>1194.6039000000001</v>
      </c>
    </row>
    <row r="3471" spans="1:4" x14ac:dyDescent="0.35">
      <c r="A3471" t="s">
        <v>6057</v>
      </c>
      <c r="B3471" t="s">
        <v>52782</v>
      </c>
      <c r="C3471" s="96" t="s">
        <v>52504</v>
      </c>
      <c r="D3471" s="98">
        <v>3284.1101999999996</v>
      </c>
    </row>
    <row r="3472" spans="1:4" x14ac:dyDescent="0.35">
      <c r="A3472" t="s">
        <v>4362</v>
      </c>
      <c r="B3472" t="s">
        <v>52783</v>
      </c>
      <c r="C3472" s="96" t="s">
        <v>52504</v>
      </c>
      <c r="D3472" s="98">
        <v>839.22859999999991</v>
      </c>
    </row>
    <row r="3473" spans="1:4" x14ac:dyDescent="0.35">
      <c r="A3473" t="s">
        <v>24630</v>
      </c>
      <c r="B3473" t="s">
        <v>52784</v>
      </c>
      <c r="C3473" s="96" t="s">
        <v>52504</v>
      </c>
      <c r="D3473" s="98">
        <v>789.99479999999994</v>
      </c>
    </row>
    <row r="3474" spans="1:4" x14ac:dyDescent="0.35">
      <c r="A3474" t="s">
        <v>7569</v>
      </c>
      <c r="B3474" t="s">
        <v>52785</v>
      </c>
      <c r="C3474" s="96" t="s">
        <v>52504</v>
      </c>
      <c r="D3474" s="98">
        <v>789.99479999999994</v>
      </c>
    </row>
    <row r="3475" spans="1:4" x14ac:dyDescent="0.35">
      <c r="A3475" t="s">
        <v>52620</v>
      </c>
      <c r="B3475" t="s">
        <v>52786</v>
      </c>
      <c r="C3475" s="96" t="s">
        <v>52504</v>
      </c>
      <c r="D3475" s="98">
        <v>4063.3824000000004</v>
      </c>
    </row>
    <row r="3476" spans="1:4" x14ac:dyDescent="0.35">
      <c r="A3476" t="s">
        <v>52621</v>
      </c>
      <c r="B3476" t="s">
        <v>52787</v>
      </c>
      <c r="C3476" s="96" t="s">
        <v>52504</v>
      </c>
      <c r="D3476" s="98">
        <v>924.86450000000002</v>
      </c>
    </row>
    <row r="3477" spans="1:4" x14ac:dyDescent="0.35">
      <c r="A3477" t="s">
        <v>4293</v>
      </c>
      <c r="B3477" t="s">
        <v>52788</v>
      </c>
      <c r="C3477" s="96" t="s">
        <v>52504</v>
      </c>
      <c r="D3477" s="98">
        <v>1494.3376000000001</v>
      </c>
    </row>
    <row r="3478" spans="1:4" x14ac:dyDescent="0.35">
      <c r="A3478" t="s">
        <v>2213</v>
      </c>
      <c r="B3478" t="s">
        <v>52789</v>
      </c>
      <c r="C3478" s="96" t="s">
        <v>52504</v>
      </c>
      <c r="D3478" s="98">
        <v>2243.6315999999997</v>
      </c>
    </row>
    <row r="3479" spans="1:4" x14ac:dyDescent="0.35">
      <c r="A3479" t="s">
        <v>6067</v>
      </c>
      <c r="B3479" t="s">
        <v>52790</v>
      </c>
      <c r="C3479" s="96" t="s">
        <v>52504</v>
      </c>
      <c r="D3479" s="98">
        <v>1684.8810999999998</v>
      </c>
    </row>
    <row r="3480" spans="1:4" x14ac:dyDescent="0.35">
      <c r="A3480" t="s">
        <v>52622</v>
      </c>
      <c r="B3480" t="s">
        <v>52791</v>
      </c>
      <c r="C3480" s="96" t="s">
        <v>52504</v>
      </c>
      <c r="D3480" s="98">
        <v>2601.9370999999996</v>
      </c>
    </row>
    <row r="3481" spans="1:4" x14ac:dyDescent="0.35">
      <c r="A3481" t="s">
        <v>10876</v>
      </c>
      <c r="B3481" t="s">
        <v>52792</v>
      </c>
      <c r="C3481" s="96" t="s">
        <v>52504</v>
      </c>
      <c r="D3481" s="98">
        <v>1076.8806999999999</v>
      </c>
    </row>
    <row r="3482" spans="1:4" x14ac:dyDescent="0.35">
      <c r="A3482" t="s">
        <v>10068</v>
      </c>
      <c r="B3482" t="s">
        <v>52793</v>
      </c>
      <c r="C3482" s="96" t="s">
        <v>52504</v>
      </c>
      <c r="D3482" s="98">
        <v>415.33170000000001</v>
      </c>
    </row>
    <row r="3483" spans="1:4" x14ac:dyDescent="0.35">
      <c r="A3483" t="s">
        <v>8852</v>
      </c>
      <c r="B3483" t="s">
        <v>52788</v>
      </c>
      <c r="C3483" s="96" t="s">
        <v>52504</v>
      </c>
      <c r="D3483" s="98">
        <v>231.21209999999999</v>
      </c>
    </row>
    <row r="3484" spans="1:4" x14ac:dyDescent="0.35">
      <c r="A3484" t="s">
        <v>6806</v>
      </c>
      <c r="B3484" t="s">
        <v>52794</v>
      </c>
      <c r="C3484" s="96" t="s">
        <v>52504</v>
      </c>
      <c r="D3484" s="98">
        <v>1494.3376000000001</v>
      </c>
    </row>
    <row r="3485" spans="1:4" x14ac:dyDescent="0.35">
      <c r="A3485" t="s">
        <v>8885</v>
      </c>
      <c r="B3485" t="s">
        <v>52795</v>
      </c>
      <c r="C3485" s="96" t="s">
        <v>52504</v>
      </c>
      <c r="D3485" s="98">
        <v>1601.3703999999998</v>
      </c>
    </row>
    <row r="3486" spans="1:4" x14ac:dyDescent="0.35">
      <c r="A3486" t="s">
        <v>52623</v>
      </c>
      <c r="B3486" t="s">
        <v>52796</v>
      </c>
      <c r="C3486" s="96" t="s">
        <v>52504</v>
      </c>
      <c r="D3486" s="98">
        <v>1765.4454999999998</v>
      </c>
    </row>
    <row r="3487" spans="1:4" x14ac:dyDescent="0.35">
      <c r="A3487" t="s">
        <v>52624</v>
      </c>
      <c r="B3487" t="s">
        <v>52797</v>
      </c>
      <c r="C3487" s="96" t="s">
        <v>52504</v>
      </c>
      <c r="D3487" s="98">
        <v>3278.1048999999998</v>
      </c>
    </row>
    <row r="3488" spans="1:4" x14ac:dyDescent="0.35">
      <c r="A3488" t="s">
        <v>52625</v>
      </c>
      <c r="B3488" t="s">
        <v>52798</v>
      </c>
      <c r="C3488" s="96" t="s">
        <v>52504</v>
      </c>
      <c r="D3488" s="98">
        <v>2601.9370999999996</v>
      </c>
    </row>
    <row r="3489" spans="1:4" x14ac:dyDescent="0.35">
      <c r="A3489" t="s">
        <v>9792</v>
      </c>
      <c r="B3489" t="s">
        <v>52799</v>
      </c>
      <c r="C3489" s="96" t="s">
        <v>52504</v>
      </c>
      <c r="D3489" s="98">
        <v>203.4074</v>
      </c>
    </row>
    <row r="3490" spans="1:4" x14ac:dyDescent="0.35">
      <c r="A3490" t="s">
        <v>10754</v>
      </c>
      <c r="B3490" t="s">
        <v>52800</v>
      </c>
      <c r="C3490" s="96" t="s">
        <v>52504</v>
      </c>
      <c r="D3490" s="98">
        <v>1522.1744999999999</v>
      </c>
    </row>
    <row r="3491" spans="1:4" x14ac:dyDescent="0.35">
      <c r="A3491" t="s">
        <v>4806</v>
      </c>
      <c r="B3491" t="s">
        <v>52801</v>
      </c>
      <c r="C3491" s="96" t="s">
        <v>52504</v>
      </c>
      <c r="D3491" s="98">
        <v>897.04369999999983</v>
      </c>
    </row>
    <row r="3492" spans="1:4" x14ac:dyDescent="0.35">
      <c r="A3492" t="s">
        <v>8883</v>
      </c>
      <c r="B3492" t="s">
        <v>52802</v>
      </c>
      <c r="C3492" s="96" t="s">
        <v>52504</v>
      </c>
      <c r="D3492" s="98">
        <v>1267.3919999999998</v>
      </c>
    </row>
    <row r="3493" spans="1:4" x14ac:dyDescent="0.35">
      <c r="A3493" t="s">
        <v>10752</v>
      </c>
      <c r="B3493" t="s">
        <v>52803</v>
      </c>
      <c r="C3493" s="96" t="s">
        <v>52504</v>
      </c>
      <c r="D3493" s="98">
        <v>897.04369999999983</v>
      </c>
    </row>
    <row r="3494" spans="1:4" x14ac:dyDescent="0.35">
      <c r="A3494" t="s">
        <v>9790</v>
      </c>
      <c r="B3494" t="s">
        <v>52804</v>
      </c>
      <c r="C3494" s="96" t="s">
        <v>52504</v>
      </c>
      <c r="D3494" s="98">
        <v>1057.5928999999999</v>
      </c>
    </row>
    <row r="3495" spans="1:4" x14ac:dyDescent="0.35">
      <c r="A3495" t="s">
        <v>9788</v>
      </c>
      <c r="B3495" t="s">
        <v>52805</v>
      </c>
      <c r="C3495" s="96" t="s">
        <v>52504</v>
      </c>
      <c r="D3495" s="98">
        <v>663.67419999999993</v>
      </c>
    </row>
    <row r="3496" spans="1:4" x14ac:dyDescent="0.35">
      <c r="A3496" t="s">
        <v>7567</v>
      </c>
      <c r="B3496" t="s">
        <v>52806</v>
      </c>
      <c r="C3496" s="96" t="s">
        <v>52504</v>
      </c>
      <c r="D3496" s="98">
        <v>1031.8972999999999</v>
      </c>
    </row>
    <row r="3497" spans="1:4" x14ac:dyDescent="0.35">
      <c r="A3497" t="s">
        <v>3835</v>
      </c>
      <c r="B3497" t="s">
        <v>52807</v>
      </c>
      <c r="C3497" s="96" t="s">
        <v>52504</v>
      </c>
      <c r="D3497" s="98">
        <v>929.14709999999991</v>
      </c>
    </row>
    <row r="3498" spans="1:4" x14ac:dyDescent="0.35">
      <c r="A3498" t="s">
        <v>2409</v>
      </c>
      <c r="B3498" t="s">
        <v>52808</v>
      </c>
      <c r="C3498" s="96" t="s">
        <v>52504</v>
      </c>
      <c r="D3498" s="98">
        <v>173.13940000000002</v>
      </c>
    </row>
    <row r="3499" spans="1:4" x14ac:dyDescent="0.35">
      <c r="A3499" t="s">
        <v>52626</v>
      </c>
      <c r="B3499" t="s">
        <v>52809</v>
      </c>
      <c r="C3499" s="96" t="s">
        <v>52504</v>
      </c>
      <c r="D3499" s="98">
        <v>51.906400000000005</v>
      </c>
    </row>
    <row r="3500" spans="1:4" x14ac:dyDescent="0.35">
      <c r="A3500" t="s">
        <v>52627</v>
      </c>
      <c r="B3500" t="s">
        <v>52810</v>
      </c>
      <c r="C3500" s="96" t="s">
        <v>52504</v>
      </c>
      <c r="D3500" s="98">
        <v>51.906400000000005</v>
      </c>
    </row>
    <row r="3501" spans="1:4" x14ac:dyDescent="0.35">
      <c r="A3501" t="s">
        <v>52628</v>
      </c>
      <c r="B3501" t="s">
        <v>52811</v>
      </c>
      <c r="C3501" s="96" t="s">
        <v>52504</v>
      </c>
      <c r="D3501" s="98">
        <v>51.906400000000005</v>
      </c>
    </row>
    <row r="3502" spans="1:4" x14ac:dyDescent="0.35">
      <c r="A3502" t="s">
        <v>52629</v>
      </c>
      <c r="B3502" t="s">
        <v>52812</v>
      </c>
      <c r="C3502" s="96" t="s">
        <v>52504</v>
      </c>
      <c r="D3502" s="98">
        <v>51.906400000000005</v>
      </c>
    </row>
    <row r="3503" spans="1:4" x14ac:dyDescent="0.35">
      <c r="A3503" t="s">
        <v>10510</v>
      </c>
      <c r="B3503" t="s">
        <v>52813</v>
      </c>
      <c r="C3503" s="96" t="s">
        <v>52504</v>
      </c>
      <c r="D3503" s="98">
        <v>51.906400000000005</v>
      </c>
    </row>
    <row r="3504" spans="1:4" x14ac:dyDescent="0.35">
      <c r="A3504" t="s">
        <v>52630</v>
      </c>
      <c r="B3504" t="s">
        <v>52814</v>
      </c>
      <c r="C3504" s="96" t="s">
        <v>52504</v>
      </c>
      <c r="D3504" s="98">
        <v>8.9837999999999987</v>
      </c>
    </row>
    <row r="3505" spans="1:4" x14ac:dyDescent="0.35">
      <c r="A3505" t="s">
        <v>52631</v>
      </c>
      <c r="B3505" t="s">
        <v>52815</v>
      </c>
      <c r="C3505" s="96" t="s">
        <v>52504</v>
      </c>
      <c r="D3505" s="98">
        <v>19.223399999999998</v>
      </c>
    </row>
    <row r="3506" spans="1:4" x14ac:dyDescent="0.35">
      <c r="A3506" t="s">
        <v>52632</v>
      </c>
      <c r="B3506" t="s">
        <v>52816</v>
      </c>
      <c r="C3506" s="96" t="s">
        <v>52504</v>
      </c>
      <c r="D3506" s="98">
        <v>19.223399999999998</v>
      </c>
    </row>
    <row r="3507" spans="1:4" x14ac:dyDescent="0.35">
      <c r="A3507" t="s">
        <v>52633</v>
      </c>
      <c r="B3507" t="s">
        <v>52817</v>
      </c>
      <c r="C3507" s="96" t="s">
        <v>52504</v>
      </c>
      <c r="D3507" s="98">
        <v>17.307499999999997</v>
      </c>
    </row>
    <row r="3508" spans="1:4" x14ac:dyDescent="0.35">
      <c r="A3508" t="s">
        <v>4169</v>
      </c>
      <c r="B3508" t="s">
        <v>52818</v>
      </c>
      <c r="C3508" s="96" t="s">
        <v>52504</v>
      </c>
      <c r="D3508" s="98">
        <v>12.670699999999998</v>
      </c>
    </row>
    <row r="3509" spans="1:4" x14ac:dyDescent="0.35">
      <c r="A3509" t="s">
        <v>52634</v>
      </c>
      <c r="B3509" t="s">
        <v>52819</v>
      </c>
      <c r="C3509" s="96" t="s">
        <v>52504</v>
      </c>
      <c r="D3509" s="98">
        <v>10.513299999999999</v>
      </c>
    </row>
    <row r="3510" spans="1:4" x14ac:dyDescent="0.35">
      <c r="A3510" t="s">
        <v>1565</v>
      </c>
      <c r="B3510" t="s">
        <v>52820</v>
      </c>
      <c r="C3510" s="96" t="s">
        <v>52504</v>
      </c>
      <c r="D3510" s="98">
        <v>11.769099999999998</v>
      </c>
    </row>
    <row r="3511" spans="1:4" x14ac:dyDescent="0.35">
      <c r="A3511" t="s">
        <v>52635</v>
      </c>
      <c r="B3511" t="s">
        <v>52821</v>
      </c>
      <c r="C3511" s="96" t="s">
        <v>52504</v>
      </c>
      <c r="D3511" s="98">
        <v>9.6278000000000006</v>
      </c>
    </row>
    <row r="3512" spans="1:4" x14ac:dyDescent="0.35">
      <c r="A3512" t="s">
        <v>52636</v>
      </c>
      <c r="B3512" t="s">
        <v>52822</v>
      </c>
      <c r="C3512" s="96" t="s">
        <v>52504</v>
      </c>
      <c r="D3512" s="98">
        <v>9.6599999999999984</v>
      </c>
    </row>
    <row r="3513" spans="1:4" x14ac:dyDescent="0.35">
      <c r="A3513" t="s">
        <v>4560</v>
      </c>
      <c r="B3513" t="s">
        <v>52823</v>
      </c>
      <c r="C3513" s="96" t="s">
        <v>52504</v>
      </c>
      <c r="D3513" s="98">
        <v>10.416700000000001</v>
      </c>
    </row>
    <row r="3514" spans="1:4" x14ac:dyDescent="0.35">
      <c r="A3514" t="s">
        <v>1626</v>
      </c>
      <c r="B3514" t="s">
        <v>52824</v>
      </c>
      <c r="C3514" s="96" t="s">
        <v>52504</v>
      </c>
      <c r="D3514" s="98">
        <v>12.879999999999999</v>
      </c>
    </row>
    <row r="3515" spans="1:4" x14ac:dyDescent="0.35">
      <c r="A3515" t="s">
        <v>52637</v>
      </c>
      <c r="B3515" t="s">
        <v>52825</v>
      </c>
      <c r="C3515" s="96" t="s">
        <v>52504</v>
      </c>
      <c r="D3515" s="98">
        <v>12.284299999999998</v>
      </c>
    </row>
    <row r="3516" spans="1:4" x14ac:dyDescent="0.35">
      <c r="A3516" t="s">
        <v>4920</v>
      </c>
      <c r="B3516" t="s">
        <v>52826</v>
      </c>
      <c r="C3516" s="96" t="s">
        <v>52504</v>
      </c>
      <c r="D3516" s="98">
        <v>4.3630999999999993</v>
      </c>
    </row>
    <row r="3517" spans="1:4" x14ac:dyDescent="0.35">
      <c r="A3517" t="s">
        <v>52638</v>
      </c>
      <c r="B3517" t="s">
        <v>52827</v>
      </c>
      <c r="C3517" s="96" t="s">
        <v>52504</v>
      </c>
      <c r="D3517" s="98">
        <v>8.0821999999999985</v>
      </c>
    </row>
    <row r="3518" spans="1:4" x14ac:dyDescent="0.35">
      <c r="A3518" t="s">
        <v>11384</v>
      </c>
      <c r="B3518" t="s">
        <v>52828</v>
      </c>
      <c r="C3518" s="96" t="s">
        <v>52504</v>
      </c>
      <c r="D3518" s="98">
        <v>3.9605999999999999</v>
      </c>
    </row>
    <row r="3519" spans="1:4" x14ac:dyDescent="0.35">
      <c r="A3519" t="s">
        <v>52639</v>
      </c>
      <c r="B3519" t="s">
        <v>52829</v>
      </c>
      <c r="C3519" s="96" t="s">
        <v>52504</v>
      </c>
      <c r="D3519" s="98">
        <v>2.6081999999999996</v>
      </c>
    </row>
    <row r="3520" spans="1:4" x14ac:dyDescent="0.35">
      <c r="A3520" t="s">
        <v>52640</v>
      </c>
      <c r="B3520" t="s">
        <v>52830</v>
      </c>
      <c r="C3520" s="96" t="s">
        <v>52504</v>
      </c>
      <c r="D3520" s="98">
        <v>8.0821999999999985</v>
      </c>
    </row>
    <row r="3521" spans="1:4" x14ac:dyDescent="0.35">
      <c r="A3521" t="s">
        <v>10975</v>
      </c>
      <c r="B3521" t="s">
        <v>52831</v>
      </c>
      <c r="C3521" s="96" t="s">
        <v>52504</v>
      </c>
      <c r="D3521" s="98">
        <v>4.0571999999999999</v>
      </c>
    </row>
    <row r="3522" spans="1:4" x14ac:dyDescent="0.35">
      <c r="A3522" t="s">
        <v>52641</v>
      </c>
      <c r="B3522" t="s">
        <v>52832</v>
      </c>
      <c r="C3522" s="96" t="s">
        <v>52504</v>
      </c>
      <c r="D3522" s="98">
        <v>9.6278000000000006</v>
      </c>
    </row>
    <row r="3523" spans="1:4" x14ac:dyDescent="0.35">
      <c r="A3523" t="s">
        <v>52642</v>
      </c>
      <c r="B3523" t="s">
        <v>52833</v>
      </c>
      <c r="C3523" s="96" t="s">
        <v>52504</v>
      </c>
      <c r="D3523" s="98">
        <v>8.7261999999999986</v>
      </c>
    </row>
    <row r="3524" spans="1:4" x14ac:dyDescent="0.35">
      <c r="A3524" t="s">
        <v>7876</v>
      </c>
      <c r="B3524" t="s">
        <v>52834</v>
      </c>
      <c r="C3524" s="96" t="s">
        <v>52504</v>
      </c>
      <c r="D3524" s="98">
        <v>10.883599999999998</v>
      </c>
    </row>
    <row r="3525" spans="1:4" x14ac:dyDescent="0.35">
      <c r="A3525" t="s">
        <v>52643</v>
      </c>
      <c r="B3525" t="s">
        <v>52835</v>
      </c>
      <c r="C3525" s="96" t="s">
        <v>52504</v>
      </c>
      <c r="D3525" s="98">
        <v>8.7261999999999986</v>
      </c>
    </row>
    <row r="3526" spans="1:4" x14ac:dyDescent="0.35">
      <c r="A3526" t="s">
        <v>52644</v>
      </c>
      <c r="B3526" t="s">
        <v>52836</v>
      </c>
      <c r="C3526" s="96" t="s">
        <v>52504</v>
      </c>
      <c r="D3526" s="98">
        <v>5.2324999999999999</v>
      </c>
    </row>
    <row r="3527" spans="1:4" x14ac:dyDescent="0.35">
      <c r="A3527" t="s">
        <v>52645</v>
      </c>
      <c r="B3527" t="s">
        <v>52837</v>
      </c>
      <c r="C3527" s="96" t="s">
        <v>52504</v>
      </c>
      <c r="D3527" s="98">
        <v>7.4382000000000001</v>
      </c>
    </row>
    <row r="3528" spans="1:4" x14ac:dyDescent="0.35">
      <c r="A3528" t="s">
        <v>52646</v>
      </c>
      <c r="B3528" t="s">
        <v>52838</v>
      </c>
      <c r="C3528" s="96" t="s">
        <v>52504</v>
      </c>
      <c r="D3528" s="98">
        <v>9.2574999999999985</v>
      </c>
    </row>
    <row r="3529" spans="1:4" x14ac:dyDescent="0.35">
      <c r="A3529" t="s">
        <v>10930</v>
      </c>
      <c r="B3529" t="s">
        <v>52839</v>
      </c>
      <c r="C3529" s="96" t="s">
        <v>52504</v>
      </c>
      <c r="D3529" s="98">
        <v>9.7726999999999986</v>
      </c>
    </row>
    <row r="3530" spans="1:4" x14ac:dyDescent="0.35">
      <c r="A3530" t="s">
        <v>52647</v>
      </c>
      <c r="B3530" t="s">
        <v>52840</v>
      </c>
      <c r="C3530" s="96" t="s">
        <v>52504</v>
      </c>
      <c r="D3530" s="98">
        <v>9.0642999999999994</v>
      </c>
    </row>
    <row r="3531" spans="1:4" x14ac:dyDescent="0.35">
      <c r="A3531" t="s">
        <v>4558</v>
      </c>
      <c r="B3531" t="s">
        <v>52841</v>
      </c>
      <c r="C3531" s="96" t="s">
        <v>52504</v>
      </c>
      <c r="D3531" s="98">
        <v>8.420300000000001</v>
      </c>
    </row>
    <row r="3532" spans="1:4" x14ac:dyDescent="0.35">
      <c r="A3532" t="s">
        <v>10928</v>
      </c>
      <c r="B3532" t="s">
        <v>52842</v>
      </c>
      <c r="C3532" s="96" t="s">
        <v>52504</v>
      </c>
      <c r="D3532" s="98">
        <v>9.7726999999999986</v>
      </c>
    </row>
    <row r="3533" spans="1:4" x14ac:dyDescent="0.35">
      <c r="A3533" t="s">
        <v>10536</v>
      </c>
      <c r="B3533" t="s">
        <v>52843</v>
      </c>
      <c r="C3533" s="96" t="s">
        <v>52504</v>
      </c>
      <c r="D3533" s="98">
        <v>10.786999999999999</v>
      </c>
    </row>
    <row r="3534" spans="1:4" x14ac:dyDescent="0.35">
      <c r="A3534" t="s">
        <v>1608</v>
      </c>
      <c r="B3534" t="s">
        <v>52844</v>
      </c>
      <c r="C3534" s="96" t="s">
        <v>52504</v>
      </c>
      <c r="D3534" s="98">
        <v>12.268199999999998</v>
      </c>
    </row>
    <row r="3535" spans="1:4" x14ac:dyDescent="0.35">
      <c r="A3535" t="s">
        <v>52648</v>
      </c>
      <c r="B3535" t="s">
        <v>52845</v>
      </c>
      <c r="C3535" s="96" t="s">
        <v>52504</v>
      </c>
      <c r="D3535" s="98">
        <v>6774.0749999999998</v>
      </c>
    </row>
    <row r="3536" spans="1:4" x14ac:dyDescent="0.35">
      <c r="A3536" t="s">
        <v>21576</v>
      </c>
      <c r="B3536" t="s">
        <v>52846</v>
      </c>
      <c r="C3536" s="96" t="s">
        <v>52504</v>
      </c>
      <c r="D3536" s="98">
        <v>34930.527799999996</v>
      </c>
    </row>
    <row r="3537" spans="1:4" x14ac:dyDescent="0.35">
      <c r="A3537" t="s">
        <v>20495</v>
      </c>
      <c r="B3537" t="s">
        <v>52847</v>
      </c>
      <c r="C3537" s="96" t="s">
        <v>52504</v>
      </c>
      <c r="D3537" s="98">
        <v>32029.662</v>
      </c>
    </row>
    <row r="3538" spans="1:4" x14ac:dyDescent="0.35">
      <c r="A3538" t="s">
        <v>3040</v>
      </c>
      <c r="B3538" t="s">
        <v>52848</v>
      </c>
      <c r="C3538" s="96" t="s">
        <v>52504</v>
      </c>
      <c r="D3538" s="98">
        <v>15.9229</v>
      </c>
    </row>
    <row r="3539" spans="1:4" x14ac:dyDescent="0.35">
      <c r="A3539" t="s">
        <v>1653</v>
      </c>
      <c r="B3539" t="s">
        <v>52849</v>
      </c>
      <c r="C3539" s="96" t="s">
        <v>52504</v>
      </c>
      <c r="D3539" s="98">
        <v>393.91869999999994</v>
      </c>
    </row>
    <row r="3540" spans="1:4" x14ac:dyDescent="0.35">
      <c r="A3540" t="s">
        <v>9264</v>
      </c>
      <c r="B3540" t="s">
        <v>52850</v>
      </c>
      <c r="C3540" s="96" t="s">
        <v>52504</v>
      </c>
      <c r="D3540" s="98">
        <v>23.1357</v>
      </c>
    </row>
    <row r="3541" spans="1:4" x14ac:dyDescent="0.35">
      <c r="A3541" t="s">
        <v>6782</v>
      </c>
      <c r="B3541" t="s">
        <v>52851</v>
      </c>
      <c r="C3541" s="96" t="s">
        <v>52504</v>
      </c>
      <c r="D3541" s="98">
        <v>393.91869999999994</v>
      </c>
    </row>
    <row r="3542" spans="1:4" x14ac:dyDescent="0.35">
      <c r="A3542" t="s">
        <v>5507</v>
      </c>
      <c r="B3542" t="s">
        <v>52852</v>
      </c>
      <c r="C3542" s="96" t="s">
        <v>52504</v>
      </c>
      <c r="D3542" s="98">
        <v>23.1357</v>
      </c>
    </row>
    <row r="3543" spans="1:4" x14ac:dyDescent="0.35">
      <c r="A3543" t="s">
        <v>6773</v>
      </c>
      <c r="B3543" t="s">
        <v>52853</v>
      </c>
      <c r="C3543" s="96" t="s">
        <v>52504</v>
      </c>
      <c r="D3543" s="98">
        <v>779.27219999999988</v>
      </c>
    </row>
    <row r="3544" spans="1:4" x14ac:dyDescent="0.35">
      <c r="A3544" t="s">
        <v>3051</v>
      </c>
      <c r="B3544" t="s">
        <v>52854</v>
      </c>
      <c r="C3544" s="96" t="s">
        <v>52504</v>
      </c>
      <c r="D3544" s="98">
        <v>779.27219999999988</v>
      </c>
    </row>
    <row r="3545" spans="1:4" x14ac:dyDescent="0.35">
      <c r="A3545" t="s">
        <v>4280</v>
      </c>
      <c r="B3545" t="s">
        <v>52855</v>
      </c>
      <c r="C3545" s="96" t="s">
        <v>52504</v>
      </c>
      <c r="D3545" s="98">
        <v>779.27219999999988</v>
      </c>
    </row>
    <row r="3546" spans="1:4" x14ac:dyDescent="0.35">
      <c r="A3546" t="s">
        <v>10684</v>
      </c>
      <c r="B3546" t="s">
        <v>52856</v>
      </c>
      <c r="C3546" s="96" t="s">
        <v>52504</v>
      </c>
      <c r="D3546" s="98">
        <v>31.684799999999999</v>
      </c>
    </row>
    <row r="3547" spans="1:4" x14ac:dyDescent="0.35">
      <c r="A3547" t="s">
        <v>8028</v>
      </c>
      <c r="B3547" t="s">
        <v>52857</v>
      </c>
      <c r="C3547" s="96" t="s">
        <v>52504</v>
      </c>
      <c r="D3547" s="98">
        <v>610.1739</v>
      </c>
    </row>
    <row r="3548" spans="1:4" x14ac:dyDescent="0.35">
      <c r="A3548" t="s">
        <v>5268</v>
      </c>
      <c r="B3548" t="s">
        <v>52858</v>
      </c>
      <c r="C3548" s="96" t="s">
        <v>52504</v>
      </c>
      <c r="D3548" s="98">
        <v>1002.2732999999998</v>
      </c>
    </row>
    <row r="3549" spans="1:4" x14ac:dyDescent="0.35">
      <c r="A3549" t="s">
        <v>9944</v>
      </c>
      <c r="B3549" t="s">
        <v>52859</v>
      </c>
      <c r="C3549" s="96" t="s">
        <v>52504</v>
      </c>
      <c r="D3549" s="98">
        <v>1870.2726</v>
      </c>
    </row>
    <row r="3550" spans="1:4" x14ac:dyDescent="0.35">
      <c r="A3550" t="s">
        <v>6514</v>
      </c>
      <c r="B3550" t="s">
        <v>52860</v>
      </c>
      <c r="C3550" s="96" t="s">
        <v>52504</v>
      </c>
      <c r="D3550" s="98">
        <v>1155.7224000000001</v>
      </c>
    </row>
    <row r="3551" spans="1:4" x14ac:dyDescent="0.35">
      <c r="A3551" t="s">
        <v>23500</v>
      </c>
      <c r="B3551" t="s">
        <v>52860</v>
      </c>
      <c r="C3551" s="96" t="s">
        <v>52504</v>
      </c>
      <c r="D3551" s="98">
        <v>152.41869999999997</v>
      </c>
    </row>
    <row r="3552" spans="1:4" x14ac:dyDescent="0.35">
      <c r="A3552" t="s">
        <v>1632</v>
      </c>
      <c r="B3552" t="s">
        <v>52861</v>
      </c>
      <c r="C3552" s="96" t="s">
        <v>52504</v>
      </c>
      <c r="D3552" s="98">
        <v>610.1739</v>
      </c>
    </row>
    <row r="3553" spans="1:4" x14ac:dyDescent="0.35">
      <c r="A3553" t="s">
        <v>5403</v>
      </c>
      <c r="B3553" t="s">
        <v>52862</v>
      </c>
      <c r="C3553" s="96" t="s">
        <v>52504</v>
      </c>
      <c r="D3553" s="98">
        <v>203.4074</v>
      </c>
    </row>
    <row r="3554" spans="1:4" x14ac:dyDescent="0.35">
      <c r="A3554" t="s">
        <v>11335</v>
      </c>
      <c r="B3554" t="s">
        <v>52863</v>
      </c>
      <c r="C3554" s="96" t="s">
        <v>52504</v>
      </c>
      <c r="D3554" s="98">
        <v>721.73079999999982</v>
      </c>
    </row>
    <row r="3555" spans="1:4" x14ac:dyDescent="0.35">
      <c r="A3555" t="s">
        <v>4766</v>
      </c>
      <c r="B3555" t="s">
        <v>52861</v>
      </c>
      <c r="C3555" s="96" t="s">
        <v>52504</v>
      </c>
      <c r="D3555" s="98">
        <v>6457.2269999999999</v>
      </c>
    </row>
    <row r="3556" spans="1:4" x14ac:dyDescent="0.35">
      <c r="A3556" t="s">
        <v>7311</v>
      </c>
      <c r="B3556" t="s">
        <v>52864</v>
      </c>
      <c r="C3556" s="96" t="s">
        <v>52504</v>
      </c>
      <c r="D3556" s="98">
        <v>5948.9016999999994</v>
      </c>
    </row>
    <row r="3557" spans="1:4" x14ac:dyDescent="0.35">
      <c r="A3557" t="s">
        <v>9721</v>
      </c>
      <c r="B3557" t="s">
        <v>52862</v>
      </c>
      <c r="C3557" s="96" t="s">
        <v>52504</v>
      </c>
      <c r="D3557" s="98">
        <v>6689.8075999999992</v>
      </c>
    </row>
    <row r="3558" spans="1:4" x14ac:dyDescent="0.35">
      <c r="A3558" t="s">
        <v>2301</v>
      </c>
      <c r="B3558" t="s">
        <v>52865</v>
      </c>
      <c r="C3558" s="96" t="s">
        <v>52504</v>
      </c>
      <c r="D3558" s="98">
        <v>6176.6844999999994</v>
      </c>
    </row>
    <row r="3559" spans="1:4" x14ac:dyDescent="0.35">
      <c r="A3559" t="s">
        <v>8740</v>
      </c>
      <c r="B3559" t="s">
        <v>52866</v>
      </c>
      <c r="C3559" s="96" t="s">
        <v>52504</v>
      </c>
      <c r="D3559" s="98">
        <v>4121.7771000000002</v>
      </c>
    </row>
    <row r="3560" spans="1:4" x14ac:dyDescent="0.35">
      <c r="A3560" t="s">
        <v>3563</v>
      </c>
      <c r="B3560" t="s">
        <v>52867</v>
      </c>
      <c r="C3560" s="96" t="s">
        <v>52504</v>
      </c>
      <c r="D3560" s="98">
        <v>4347.1770999999999</v>
      </c>
    </row>
    <row r="3561" spans="1:4" x14ac:dyDescent="0.35">
      <c r="A3561" t="s">
        <v>3561</v>
      </c>
      <c r="B3561" t="s">
        <v>52868</v>
      </c>
      <c r="C3561" s="96" t="s">
        <v>52504</v>
      </c>
      <c r="D3561" s="98">
        <v>4164.9411999999993</v>
      </c>
    </row>
    <row r="3562" spans="1:4" x14ac:dyDescent="0.35">
      <c r="A3562" t="s">
        <v>8739</v>
      </c>
      <c r="B3562" t="s">
        <v>52869</v>
      </c>
      <c r="C3562" s="96" t="s">
        <v>52504</v>
      </c>
      <c r="D3562" s="98">
        <v>4390.3411999999998</v>
      </c>
    </row>
    <row r="3563" spans="1:4" x14ac:dyDescent="0.35">
      <c r="A3563" t="s">
        <v>11007</v>
      </c>
      <c r="B3563" t="s">
        <v>52870</v>
      </c>
      <c r="C3563" s="96" t="s">
        <v>52504</v>
      </c>
      <c r="D3563" s="98">
        <v>3754.9224999999997</v>
      </c>
    </row>
    <row r="3564" spans="1:4" x14ac:dyDescent="0.35">
      <c r="A3564" t="s">
        <v>4765</v>
      </c>
      <c r="B3564" t="s">
        <v>52871</v>
      </c>
      <c r="C3564" s="96" t="s">
        <v>52504</v>
      </c>
      <c r="D3564" s="98">
        <v>3982.7213999999994</v>
      </c>
    </row>
    <row r="3565" spans="1:4" x14ac:dyDescent="0.35">
      <c r="A3565" t="s">
        <v>8131</v>
      </c>
      <c r="B3565" t="s">
        <v>52863</v>
      </c>
      <c r="C3565" s="96" t="s">
        <v>52504</v>
      </c>
      <c r="D3565" s="98">
        <v>1079.0058999999999</v>
      </c>
    </row>
    <row r="3566" spans="1:4" x14ac:dyDescent="0.35">
      <c r="A3566" t="s">
        <v>23545</v>
      </c>
      <c r="B3566" t="s">
        <v>52872</v>
      </c>
      <c r="C3566" s="96" t="s">
        <v>52504</v>
      </c>
      <c r="D3566" s="98">
        <v>1318.7832000000001</v>
      </c>
    </row>
    <row r="3567" spans="1:4" x14ac:dyDescent="0.35">
      <c r="A3567" t="s">
        <v>19785</v>
      </c>
      <c r="B3567" t="s">
        <v>52873</v>
      </c>
      <c r="C3567" s="96" t="s">
        <v>52504</v>
      </c>
      <c r="D3567" s="98">
        <v>839.22859999999991</v>
      </c>
    </row>
    <row r="3568" spans="1:4" x14ac:dyDescent="0.35">
      <c r="A3568" t="s">
        <v>19642</v>
      </c>
      <c r="B3568" t="s">
        <v>52874</v>
      </c>
      <c r="C3568" s="96" t="s">
        <v>52504</v>
      </c>
      <c r="D3568" s="98">
        <v>601.85019999999997</v>
      </c>
    </row>
    <row r="3569" spans="1:4" x14ac:dyDescent="0.35">
      <c r="A3569" t="s">
        <v>8072</v>
      </c>
      <c r="B3569" t="s">
        <v>52875</v>
      </c>
      <c r="C3569" s="96" t="s">
        <v>52504</v>
      </c>
      <c r="D3569" s="98">
        <v>997.65259999999989</v>
      </c>
    </row>
    <row r="3570" spans="1:4" x14ac:dyDescent="0.35">
      <c r="A3570" t="s">
        <v>2189</v>
      </c>
      <c r="B3570" t="s">
        <v>52876</v>
      </c>
      <c r="C3570" s="96" t="s">
        <v>52504</v>
      </c>
      <c r="D3570" s="98">
        <v>385.35349999999994</v>
      </c>
    </row>
    <row r="3571" spans="1:4" x14ac:dyDescent="0.35">
      <c r="A3571" t="s">
        <v>10758</v>
      </c>
      <c r="B3571" t="s">
        <v>52877</v>
      </c>
      <c r="C3571" s="96" t="s">
        <v>52504</v>
      </c>
      <c r="D3571" s="98">
        <v>627.28819999999996</v>
      </c>
    </row>
    <row r="3572" spans="1:4" x14ac:dyDescent="0.35">
      <c r="A3572" t="s">
        <v>52649</v>
      </c>
      <c r="B3572" t="s">
        <v>52878</v>
      </c>
      <c r="C3572" s="96" t="s">
        <v>52504</v>
      </c>
      <c r="D3572" s="98">
        <v>843.51119999999992</v>
      </c>
    </row>
    <row r="3573" spans="1:4" x14ac:dyDescent="0.35">
      <c r="A3573" t="s">
        <v>9798</v>
      </c>
      <c r="B3573" t="s">
        <v>52879</v>
      </c>
      <c r="C3573" s="96" t="s">
        <v>52504</v>
      </c>
      <c r="D3573" s="98">
        <v>485.99459999999999</v>
      </c>
    </row>
    <row r="3574" spans="1:4" x14ac:dyDescent="0.35">
      <c r="A3574" t="s">
        <v>7296</v>
      </c>
      <c r="B3574" t="s">
        <v>52880</v>
      </c>
      <c r="C3574" s="96" t="s">
        <v>52504</v>
      </c>
      <c r="D3574" s="98">
        <v>522.38059999999996</v>
      </c>
    </row>
    <row r="3575" spans="1:4" x14ac:dyDescent="0.35">
      <c r="A3575" t="s">
        <v>52650</v>
      </c>
      <c r="B3575" t="s">
        <v>52881</v>
      </c>
      <c r="C3575" s="96" t="s">
        <v>52504</v>
      </c>
      <c r="D3575" s="98">
        <v>6379.7376999999997</v>
      </c>
    </row>
    <row r="3576" spans="1:4" x14ac:dyDescent="0.35">
      <c r="A3576" t="s">
        <v>4749</v>
      </c>
      <c r="B3576" t="s">
        <v>52882</v>
      </c>
      <c r="C3576" s="96" t="s">
        <v>52504</v>
      </c>
      <c r="D3576" s="98">
        <v>608.82150000000001</v>
      </c>
    </row>
    <row r="3577" spans="1:4" x14ac:dyDescent="0.35">
      <c r="A3577" t="s">
        <v>7171</v>
      </c>
      <c r="B3577" t="s">
        <v>52883</v>
      </c>
      <c r="C3577" s="96" t="s">
        <v>52504</v>
      </c>
      <c r="D3577" s="98">
        <v>8628.6823000000004</v>
      </c>
    </row>
    <row r="3578" spans="1:4" x14ac:dyDescent="0.35">
      <c r="A3578" t="s">
        <v>52651</v>
      </c>
      <c r="B3578" t="s">
        <v>52884</v>
      </c>
      <c r="C3578" s="96" t="s">
        <v>52504</v>
      </c>
      <c r="D3578" s="98">
        <v>3228.6134999999999</v>
      </c>
    </row>
    <row r="3579" spans="1:4" x14ac:dyDescent="0.35">
      <c r="A3579" t="s">
        <v>8147</v>
      </c>
      <c r="B3579" t="s">
        <v>52885</v>
      </c>
      <c r="C3579" s="96" t="s">
        <v>52504</v>
      </c>
      <c r="D3579" s="98">
        <v>26689.839400000001</v>
      </c>
    </row>
    <row r="3580" spans="1:4" x14ac:dyDescent="0.35">
      <c r="A3580" t="s">
        <v>1908</v>
      </c>
      <c r="B3580" t="s">
        <v>52886</v>
      </c>
      <c r="C3580" s="96" t="s">
        <v>52504</v>
      </c>
      <c r="D3580" s="98">
        <v>21954.539599999996</v>
      </c>
    </row>
    <row r="3581" spans="1:4" x14ac:dyDescent="0.35">
      <c r="A3581" t="s">
        <v>4924</v>
      </c>
      <c r="B3581" t="s">
        <v>52887</v>
      </c>
      <c r="C3581" s="96" t="s">
        <v>52504</v>
      </c>
      <c r="D3581" s="98">
        <v>3805.4603999999995</v>
      </c>
    </row>
    <row r="3582" spans="1:4" x14ac:dyDescent="0.35">
      <c r="A3582" t="s">
        <v>10515</v>
      </c>
      <c r="B3582" t="s">
        <v>52888</v>
      </c>
      <c r="C3582" s="96" t="s">
        <v>52504</v>
      </c>
      <c r="D3582" s="98">
        <v>30219.780499999993</v>
      </c>
    </row>
    <row r="3583" spans="1:4" x14ac:dyDescent="0.35">
      <c r="A3583" t="s">
        <v>1910</v>
      </c>
      <c r="B3583" t="s">
        <v>52889</v>
      </c>
      <c r="C3583" s="96" t="s">
        <v>52504</v>
      </c>
      <c r="D3583" s="98">
        <v>131.29549999999998</v>
      </c>
    </row>
    <row r="3584" spans="1:4" x14ac:dyDescent="0.35">
      <c r="A3584" t="s">
        <v>4499</v>
      </c>
      <c r="B3584" t="s">
        <v>52890</v>
      </c>
      <c r="C3584" s="96" t="s">
        <v>52504</v>
      </c>
      <c r="D3584" s="98">
        <v>245.3801</v>
      </c>
    </row>
    <row r="3585" spans="1:4" x14ac:dyDescent="0.35">
      <c r="A3585" t="s">
        <v>4498</v>
      </c>
      <c r="B3585" t="s">
        <v>52891</v>
      </c>
      <c r="C3585" s="96" t="s">
        <v>52504</v>
      </c>
      <c r="D3585" s="98">
        <v>21265.781599999995</v>
      </c>
    </row>
    <row r="3586" spans="1:4" x14ac:dyDescent="0.35">
      <c r="A3586" t="s">
        <v>8149</v>
      </c>
      <c r="B3586" t="s">
        <v>52892</v>
      </c>
      <c r="C3586" s="96" t="s">
        <v>52504</v>
      </c>
      <c r="D3586" s="98">
        <v>11584.2559</v>
      </c>
    </row>
    <row r="3587" spans="1:4" x14ac:dyDescent="0.35">
      <c r="A3587" t="s">
        <v>11383</v>
      </c>
      <c r="B3587" t="s">
        <v>52893</v>
      </c>
      <c r="C3587" s="96" t="s">
        <v>52504</v>
      </c>
      <c r="D3587" s="98">
        <v>783.47429999999986</v>
      </c>
    </row>
    <row r="3588" spans="1:4" x14ac:dyDescent="0.35">
      <c r="A3588" t="s">
        <v>3625</v>
      </c>
      <c r="B3588" t="s">
        <v>52894</v>
      </c>
      <c r="C3588" s="96" t="s">
        <v>52504</v>
      </c>
      <c r="D3588" s="98">
        <v>4573.8650999999991</v>
      </c>
    </row>
    <row r="3589" spans="1:4" x14ac:dyDescent="0.35">
      <c r="A3589" t="s">
        <v>3627</v>
      </c>
      <c r="B3589" t="s">
        <v>52895</v>
      </c>
      <c r="C3589" s="96" t="s">
        <v>52504</v>
      </c>
      <c r="D3589" s="98">
        <v>77.4893</v>
      </c>
    </row>
    <row r="3590" spans="1:4" x14ac:dyDescent="0.35">
      <c r="A3590" t="s">
        <v>52652</v>
      </c>
      <c r="B3590" t="s">
        <v>52896</v>
      </c>
      <c r="C3590" s="96" t="s">
        <v>52504</v>
      </c>
      <c r="D3590" s="98">
        <v>4719.3125</v>
      </c>
    </row>
    <row r="3591" spans="1:4" x14ac:dyDescent="0.35">
      <c r="A3591" t="s">
        <v>52653</v>
      </c>
      <c r="B3591" t="s">
        <v>52897</v>
      </c>
      <c r="C3591" s="96" t="s">
        <v>52504</v>
      </c>
      <c r="D3591" s="98">
        <v>97.775299999999987</v>
      </c>
    </row>
    <row r="3592" spans="1:4" x14ac:dyDescent="0.35">
      <c r="A3592" t="s">
        <v>52654</v>
      </c>
      <c r="B3592" t="s">
        <v>52898</v>
      </c>
      <c r="C3592" s="96" t="s">
        <v>52504</v>
      </c>
      <c r="D3592" s="98">
        <v>68.263999999999996</v>
      </c>
    </row>
    <row r="3593" spans="1:4" x14ac:dyDescent="0.35">
      <c r="A3593" t="s">
        <v>52655</v>
      </c>
      <c r="B3593" t="s">
        <v>52899</v>
      </c>
      <c r="C3593" s="96" t="s">
        <v>52504</v>
      </c>
      <c r="D3593" s="98">
        <v>258.29230000000001</v>
      </c>
    </row>
    <row r="3594" spans="1:4" x14ac:dyDescent="0.35">
      <c r="A3594" t="s">
        <v>7169</v>
      </c>
      <c r="B3594" t="s">
        <v>52900</v>
      </c>
      <c r="C3594" s="96" t="s">
        <v>52504</v>
      </c>
      <c r="D3594" s="98">
        <v>606.98609999999996</v>
      </c>
    </row>
    <row r="3595" spans="1:4" x14ac:dyDescent="0.35">
      <c r="A3595" t="s">
        <v>52656</v>
      </c>
      <c r="B3595" t="s">
        <v>52901</v>
      </c>
      <c r="C3595" s="96" t="s">
        <v>52504</v>
      </c>
      <c r="D3595" s="98">
        <v>3308.9363999999991</v>
      </c>
    </row>
    <row r="3596" spans="1:4" x14ac:dyDescent="0.35">
      <c r="A3596" t="s">
        <v>52657</v>
      </c>
      <c r="B3596" t="s">
        <v>52902</v>
      </c>
      <c r="C3596" s="96" t="s">
        <v>52504</v>
      </c>
      <c r="D3596" s="98">
        <v>3567.9048999999995</v>
      </c>
    </row>
    <row r="3597" spans="1:4" x14ac:dyDescent="0.35">
      <c r="A3597" t="s">
        <v>52658</v>
      </c>
      <c r="B3597" t="s">
        <v>52903</v>
      </c>
      <c r="C3597" s="96" t="s">
        <v>52504</v>
      </c>
      <c r="D3597" s="98">
        <v>6910.4097999999994</v>
      </c>
    </row>
    <row r="3598" spans="1:4" x14ac:dyDescent="0.35">
      <c r="A3598" t="s">
        <v>52659</v>
      </c>
      <c r="B3598" t="s">
        <v>52904</v>
      </c>
      <c r="C3598" s="96" t="s">
        <v>52504</v>
      </c>
      <c r="D3598" s="98">
        <v>6840.8738999999996</v>
      </c>
    </row>
    <row r="3599" spans="1:4" x14ac:dyDescent="0.35">
      <c r="A3599" t="s">
        <v>52660</v>
      </c>
      <c r="B3599" t="s">
        <v>52905</v>
      </c>
      <c r="C3599" s="96" t="s">
        <v>52504</v>
      </c>
      <c r="D3599" s="98">
        <v>6910.4097999999994</v>
      </c>
    </row>
    <row r="3600" spans="1:4" x14ac:dyDescent="0.35">
      <c r="A3600" t="s">
        <v>52661</v>
      </c>
      <c r="B3600" t="s">
        <v>52906</v>
      </c>
      <c r="C3600" s="96" t="s">
        <v>52504</v>
      </c>
      <c r="D3600" s="98">
        <v>2755.0481</v>
      </c>
    </row>
    <row r="3601" spans="1:4" x14ac:dyDescent="0.35">
      <c r="A3601" t="s">
        <v>52662</v>
      </c>
      <c r="B3601" t="s">
        <v>52907</v>
      </c>
      <c r="C3601" s="96" t="s">
        <v>52504</v>
      </c>
      <c r="D3601" s="98">
        <v>11997.462399999999</v>
      </c>
    </row>
    <row r="3602" spans="1:4" x14ac:dyDescent="0.35">
      <c r="A3602" t="s">
        <v>52663</v>
      </c>
      <c r="B3602" t="s">
        <v>52908</v>
      </c>
      <c r="C3602" s="96" t="s">
        <v>52504</v>
      </c>
      <c r="D3602" s="98">
        <v>2275.4934999999996</v>
      </c>
    </row>
    <row r="3603" spans="1:4" x14ac:dyDescent="0.35">
      <c r="A3603" t="s">
        <v>52664</v>
      </c>
      <c r="B3603" t="s">
        <v>52909</v>
      </c>
      <c r="C3603" s="96" t="s">
        <v>52504</v>
      </c>
      <c r="D3603" s="98">
        <v>1997.3498999999997</v>
      </c>
    </row>
    <row r="3604" spans="1:4" x14ac:dyDescent="0.35">
      <c r="A3604" t="s">
        <v>52665</v>
      </c>
      <c r="B3604" t="s">
        <v>52910</v>
      </c>
      <c r="C3604" s="96" t="s">
        <v>52504</v>
      </c>
      <c r="D3604" s="98">
        <v>2445.7348999999995</v>
      </c>
    </row>
    <row r="3605" spans="1:4" x14ac:dyDescent="0.35">
      <c r="A3605" t="s">
        <v>52666</v>
      </c>
      <c r="B3605" t="s">
        <v>52911</v>
      </c>
      <c r="C3605" s="96" t="s">
        <v>52504</v>
      </c>
      <c r="D3605" s="98">
        <v>1975.7759000000001</v>
      </c>
    </row>
    <row r="3606" spans="1:4" x14ac:dyDescent="0.35">
      <c r="A3606" t="s">
        <v>52667</v>
      </c>
      <c r="B3606" t="s">
        <v>52912</v>
      </c>
      <c r="C3606" s="96" t="s">
        <v>52504</v>
      </c>
      <c r="D3606" s="98">
        <v>2476.9045000000001</v>
      </c>
    </row>
    <row r="3607" spans="1:4" x14ac:dyDescent="0.35">
      <c r="A3607" t="s">
        <v>52668</v>
      </c>
      <c r="B3607" t="s">
        <v>52913</v>
      </c>
      <c r="C3607" s="96" t="s">
        <v>52504</v>
      </c>
      <c r="D3607" s="98">
        <v>2721.4795999999997</v>
      </c>
    </row>
    <row r="3608" spans="1:4" x14ac:dyDescent="0.35">
      <c r="A3608" t="s">
        <v>7757</v>
      </c>
      <c r="B3608" t="s">
        <v>53005</v>
      </c>
      <c r="C3608" s="96" t="s">
        <v>52504</v>
      </c>
      <c r="D3608" s="98">
        <v>836.82969999999989</v>
      </c>
    </row>
    <row r="3609" spans="1:4" x14ac:dyDescent="0.35">
      <c r="A3609" t="s">
        <v>52914</v>
      </c>
      <c r="B3609" t="s">
        <v>53006</v>
      </c>
      <c r="C3609" s="96" t="s">
        <v>52504</v>
      </c>
      <c r="D3609" s="98">
        <v>894.37109999999996</v>
      </c>
    </row>
    <row r="3610" spans="1:4" x14ac:dyDescent="0.35">
      <c r="A3610" t="s">
        <v>52915</v>
      </c>
      <c r="B3610" t="s">
        <v>53005</v>
      </c>
      <c r="C3610" s="96" t="s">
        <v>52504</v>
      </c>
      <c r="D3610" s="98">
        <v>558.6860999999999</v>
      </c>
    </row>
    <row r="3611" spans="1:4" x14ac:dyDescent="0.35">
      <c r="A3611" t="s">
        <v>3520</v>
      </c>
      <c r="B3611" t="s">
        <v>53007</v>
      </c>
      <c r="C3611" s="96" t="s">
        <v>52504</v>
      </c>
      <c r="D3611" s="98">
        <v>1057.4157999999998</v>
      </c>
    </row>
    <row r="3612" spans="1:4" x14ac:dyDescent="0.35">
      <c r="A3612" t="s">
        <v>7267</v>
      </c>
      <c r="B3612" t="s">
        <v>53008</v>
      </c>
      <c r="C3612" s="96" t="s">
        <v>52504</v>
      </c>
      <c r="D3612" s="98">
        <v>642.59929999999986</v>
      </c>
    </row>
    <row r="3613" spans="1:4" x14ac:dyDescent="0.35">
      <c r="A3613" t="s">
        <v>4040</v>
      </c>
      <c r="B3613" t="s">
        <v>53009</v>
      </c>
      <c r="C3613" s="96" t="s">
        <v>52504</v>
      </c>
      <c r="D3613" s="98">
        <v>1568.1560999999997</v>
      </c>
    </row>
    <row r="3614" spans="1:4" x14ac:dyDescent="0.35">
      <c r="A3614" t="s">
        <v>4038</v>
      </c>
      <c r="B3614" t="s">
        <v>53010</v>
      </c>
      <c r="C3614" s="96" t="s">
        <v>52504</v>
      </c>
      <c r="D3614" s="98">
        <v>1275.6190999999999</v>
      </c>
    </row>
    <row r="3615" spans="1:4" x14ac:dyDescent="0.35">
      <c r="A3615" t="s">
        <v>5266</v>
      </c>
      <c r="B3615" t="s">
        <v>53011</v>
      </c>
      <c r="C3615" s="96" t="s">
        <v>52504</v>
      </c>
      <c r="D3615" s="98">
        <v>1515.3963999999999</v>
      </c>
    </row>
    <row r="3616" spans="1:4" x14ac:dyDescent="0.35">
      <c r="A3616" t="s">
        <v>52916</v>
      </c>
      <c r="B3616" t="s">
        <v>53012</v>
      </c>
      <c r="C3616" s="96" t="s">
        <v>52504</v>
      </c>
      <c r="D3616" s="98">
        <v>1627.0659999999998</v>
      </c>
    </row>
    <row r="3617" spans="1:4" x14ac:dyDescent="0.35">
      <c r="A3617" t="s">
        <v>1643</v>
      </c>
      <c r="B3617" t="s">
        <v>53009</v>
      </c>
      <c r="C3617" s="96" t="s">
        <v>52504</v>
      </c>
      <c r="D3617" s="98">
        <v>1222.4568999999999</v>
      </c>
    </row>
    <row r="3618" spans="1:4" x14ac:dyDescent="0.35">
      <c r="A3618" t="s">
        <v>4257</v>
      </c>
      <c r="B3618" t="s">
        <v>53009</v>
      </c>
      <c r="C3618" s="96" t="s">
        <v>52504</v>
      </c>
      <c r="D3618" s="98">
        <v>1222.4568999999999</v>
      </c>
    </row>
    <row r="3619" spans="1:4" x14ac:dyDescent="0.35">
      <c r="A3619" t="s">
        <v>8006</v>
      </c>
      <c r="B3619" t="s">
        <v>53010</v>
      </c>
      <c r="C3619" s="96" t="s">
        <v>52504</v>
      </c>
      <c r="D3619" s="98">
        <v>1554.2778999999998</v>
      </c>
    </row>
    <row r="3620" spans="1:4" x14ac:dyDescent="0.35">
      <c r="A3620" t="s">
        <v>52917</v>
      </c>
      <c r="B3620" t="s">
        <v>53013</v>
      </c>
      <c r="C3620" s="96" t="s">
        <v>52504</v>
      </c>
      <c r="D3620" s="98">
        <v>1305.9354000000001</v>
      </c>
    </row>
    <row r="3621" spans="1:4" x14ac:dyDescent="0.35">
      <c r="A3621" t="s">
        <v>52918</v>
      </c>
      <c r="B3621" t="s">
        <v>53014</v>
      </c>
      <c r="C3621" s="96" t="s">
        <v>52504</v>
      </c>
      <c r="D3621" s="98">
        <v>935.58709999999996</v>
      </c>
    </row>
    <row r="3622" spans="1:4" x14ac:dyDescent="0.35">
      <c r="A3622" t="s">
        <v>52919</v>
      </c>
      <c r="B3622" t="s">
        <v>53015</v>
      </c>
      <c r="C3622" s="96" t="s">
        <v>52504</v>
      </c>
      <c r="D3622" s="98">
        <v>879.91329999999994</v>
      </c>
    </row>
    <row r="3623" spans="1:4" x14ac:dyDescent="0.35">
      <c r="A3623" t="s">
        <v>9505</v>
      </c>
      <c r="B3623" t="s">
        <v>53016</v>
      </c>
      <c r="C3623" s="96" t="s">
        <v>52504</v>
      </c>
      <c r="D3623" s="98">
        <v>62.4358</v>
      </c>
    </row>
    <row r="3624" spans="1:4" x14ac:dyDescent="0.35">
      <c r="A3624" t="s">
        <v>6875</v>
      </c>
      <c r="B3624" t="s">
        <v>53017</v>
      </c>
      <c r="C3624" s="96" t="s">
        <v>52504</v>
      </c>
      <c r="D3624" s="98">
        <v>62.4358</v>
      </c>
    </row>
    <row r="3625" spans="1:4" x14ac:dyDescent="0.35">
      <c r="A3625" t="s">
        <v>11333</v>
      </c>
      <c r="B3625" t="s">
        <v>53018</v>
      </c>
      <c r="C3625" s="96" t="s">
        <v>52504</v>
      </c>
      <c r="D3625" s="98">
        <v>1491.4234999999999</v>
      </c>
    </row>
    <row r="3626" spans="1:4" x14ac:dyDescent="0.35">
      <c r="A3626" t="s">
        <v>8990</v>
      </c>
      <c r="B3626" t="s">
        <v>53019</v>
      </c>
      <c r="C3626" s="96" t="s">
        <v>52504</v>
      </c>
      <c r="D3626" s="98">
        <v>1716.8073999999997</v>
      </c>
    </row>
    <row r="3627" spans="1:4" x14ac:dyDescent="0.35">
      <c r="A3627" t="s">
        <v>52920</v>
      </c>
      <c r="B3627" t="s">
        <v>53020</v>
      </c>
      <c r="C3627" s="96" t="s">
        <v>52504</v>
      </c>
      <c r="D3627" s="98">
        <v>419.61429999999996</v>
      </c>
    </row>
    <row r="3628" spans="1:4" x14ac:dyDescent="0.35">
      <c r="A3628" t="s">
        <v>1720</v>
      </c>
      <c r="B3628" t="s">
        <v>53021</v>
      </c>
      <c r="C3628" s="96" t="s">
        <v>52504</v>
      </c>
      <c r="D3628" s="98">
        <v>1222.4568999999999</v>
      </c>
    </row>
    <row r="3629" spans="1:4" x14ac:dyDescent="0.35">
      <c r="A3629" t="s">
        <v>10622</v>
      </c>
      <c r="B3629" t="s">
        <v>53022</v>
      </c>
      <c r="C3629" s="96" t="s">
        <v>52504</v>
      </c>
      <c r="D3629" s="98">
        <v>1391.5712999999998</v>
      </c>
    </row>
    <row r="3630" spans="1:4" x14ac:dyDescent="0.35">
      <c r="A3630" t="s">
        <v>52921</v>
      </c>
      <c r="B3630" t="s">
        <v>53023</v>
      </c>
      <c r="C3630" s="96" t="s">
        <v>52504</v>
      </c>
      <c r="D3630" s="98">
        <v>524.53800000000001</v>
      </c>
    </row>
    <row r="3631" spans="1:4" x14ac:dyDescent="0.35">
      <c r="A3631" t="s">
        <v>52922</v>
      </c>
      <c r="B3631" t="s">
        <v>53024</v>
      </c>
      <c r="C3631" s="96" t="s">
        <v>52504</v>
      </c>
      <c r="D3631" s="98">
        <v>3660.3833</v>
      </c>
    </row>
    <row r="3632" spans="1:4" x14ac:dyDescent="0.35">
      <c r="A3632" t="s">
        <v>1715</v>
      </c>
      <c r="B3632" t="s">
        <v>53025</v>
      </c>
      <c r="C3632" s="96" t="s">
        <v>52504</v>
      </c>
      <c r="D3632" s="98">
        <v>1111.1253999999999</v>
      </c>
    </row>
    <row r="3633" spans="1:4" x14ac:dyDescent="0.35">
      <c r="A3633" t="s">
        <v>1713</v>
      </c>
      <c r="B3633" t="s">
        <v>53026</v>
      </c>
      <c r="C3633" s="96" t="s">
        <v>52504</v>
      </c>
      <c r="D3633" s="98">
        <v>1111.1253999999999</v>
      </c>
    </row>
    <row r="3634" spans="1:4" x14ac:dyDescent="0.35">
      <c r="A3634" t="s">
        <v>9202</v>
      </c>
      <c r="B3634" t="s">
        <v>53027</v>
      </c>
      <c r="C3634" s="96" t="s">
        <v>52504</v>
      </c>
      <c r="D3634" s="98">
        <v>1111.1253999999999</v>
      </c>
    </row>
    <row r="3635" spans="1:4" x14ac:dyDescent="0.35">
      <c r="A3635" t="s">
        <v>5545</v>
      </c>
      <c r="B3635" t="s">
        <v>53018</v>
      </c>
      <c r="C3635" s="96" t="s">
        <v>52504</v>
      </c>
      <c r="D3635" s="98">
        <v>612.2829999999999</v>
      </c>
    </row>
    <row r="3636" spans="1:4" x14ac:dyDescent="0.35">
      <c r="A3636" t="s">
        <v>5544</v>
      </c>
      <c r="B3636" t="s">
        <v>53028</v>
      </c>
      <c r="C3636" s="96" t="s">
        <v>52504</v>
      </c>
      <c r="D3636" s="98">
        <v>612.2829999999999</v>
      </c>
    </row>
    <row r="3637" spans="1:4" x14ac:dyDescent="0.35">
      <c r="A3637" t="s">
        <v>1641</v>
      </c>
      <c r="B3637" t="s">
        <v>53029</v>
      </c>
      <c r="C3637" s="96" t="s">
        <v>52504</v>
      </c>
      <c r="D3637" s="98">
        <v>612.2829999999999</v>
      </c>
    </row>
    <row r="3638" spans="1:4" x14ac:dyDescent="0.35">
      <c r="A3638" t="s">
        <v>4286</v>
      </c>
      <c r="B3638" t="s">
        <v>53030</v>
      </c>
      <c r="C3638" s="96" t="s">
        <v>52504</v>
      </c>
      <c r="D3638" s="98">
        <v>612.2829999999999</v>
      </c>
    </row>
    <row r="3639" spans="1:4" x14ac:dyDescent="0.35">
      <c r="A3639" t="s">
        <v>52923</v>
      </c>
      <c r="B3639" t="s">
        <v>53031</v>
      </c>
      <c r="C3639" s="96" t="s">
        <v>52504</v>
      </c>
      <c r="D3639" s="98">
        <v>2254.5956999999999</v>
      </c>
    </row>
    <row r="3640" spans="1:4" x14ac:dyDescent="0.35">
      <c r="A3640" t="s">
        <v>10724</v>
      </c>
      <c r="B3640" t="s">
        <v>53032</v>
      </c>
      <c r="C3640" s="96" t="s">
        <v>52504</v>
      </c>
      <c r="D3640" s="98">
        <v>612.2829999999999</v>
      </c>
    </row>
    <row r="3641" spans="1:4" x14ac:dyDescent="0.35">
      <c r="A3641" t="s">
        <v>6802</v>
      </c>
      <c r="B3641" t="s">
        <v>53033</v>
      </c>
      <c r="C3641" s="96" t="s">
        <v>52504</v>
      </c>
      <c r="D3641" s="98">
        <v>612.2829999999999</v>
      </c>
    </row>
    <row r="3642" spans="1:4" x14ac:dyDescent="0.35">
      <c r="A3642" t="s">
        <v>52924</v>
      </c>
      <c r="B3642" t="s">
        <v>53034</v>
      </c>
      <c r="C3642" s="96" t="s">
        <v>52504</v>
      </c>
      <c r="D3642" s="98">
        <v>1882.6051999999997</v>
      </c>
    </row>
    <row r="3643" spans="1:4" x14ac:dyDescent="0.35">
      <c r="A3643" t="s">
        <v>6804</v>
      </c>
      <c r="B3643" t="s">
        <v>53035</v>
      </c>
      <c r="C3643" s="96" t="s">
        <v>52504</v>
      </c>
      <c r="D3643" s="98">
        <v>1436.5385999999999</v>
      </c>
    </row>
    <row r="3644" spans="1:4" x14ac:dyDescent="0.35">
      <c r="A3644" t="s">
        <v>52925</v>
      </c>
      <c r="B3644" t="s">
        <v>53036</v>
      </c>
      <c r="C3644" s="96" t="s">
        <v>52504</v>
      </c>
      <c r="D3644" s="98">
        <v>4316.0074999999997</v>
      </c>
    </row>
    <row r="3645" spans="1:4" x14ac:dyDescent="0.35">
      <c r="A3645" t="s">
        <v>52926</v>
      </c>
      <c r="B3645" t="s">
        <v>53037</v>
      </c>
      <c r="C3645" s="96" t="s">
        <v>52504</v>
      </c>
      <c r="D3645" s="98">
        <v>5217.5752999999995</v>
      </c>
    </row>
    <row r="3646" spans="1:4" x14ac:dyDescent="0.35">
      <c r="A3646" t="s">
        <v>52927</v>
      </c>
      <c r="B3646" t="s">
        <v>53038</v>
      </c>
      <c r="C3646" s="96" t="s">
        <v>52504</v>
      </c>
      <c r="D3646" s="98">
        <v>30588.824699999997</v>
      </c>
    </row>
    <row r="3647" spans="1:4" x14ac:dyDescent="0.35">
      <c r="A3647" t="s">
        <v>52928</v>
      </c>
      <c r="B3647" t="s">
        <v>53039</v>
      </c>
      <c r="C3647" s="96" t="s">
        <v>52504</v>
      </c>
      <c r="D3647" s="98">
        <v>58443.788899999992</v>
      </c>
    </row>
    <row r="3648" spans="1:4" x14ac:dyDescent="0.35">
      <c r="A3648" t="s">
        <v>52929</v>
      </c>
      <c r="B3648" t="s">
        <v>53040</v>
      </c>
      <c r="C3648" s="96" t="s">
        <v>52504</v>
      </c>
      <c r="D3648" s="98">
        <v>37107.811300000001</v>
      </c>
    </row>
    <row r="3649" spans="1:4" x14ac:dyDescent="0.35">
      <c r="A3649" t="s">
        <v>52930</v>
      </c>
      <c r="B3649" t="s">
        <v>53041</v>
      </c>
      <c r="C3649" s="96" t="s">
        <v>52504</v>
      </c>
      <c r="D3649" s="98">
        <v>27805.698199999999</v>
      </c>
    </row>
    <row r="3650" spans="1:4" x14ac:dyDescent="0.35">
      <c r="A3650" t="s">
        <v>52931</v>
      </c>
      <c r="B3650" t="s">
        <v>53042</v>
      </c>
      <c r="C3650" s="96" t="s">
        <v>52504</v>
      </c>
      <c r="D3650" s="98">
        <v>53130.128799999999</v>
      </c>
    </row>
    <row r="3651" spans="1:4" x14ac:dyDescent="0.35">
      <c r="A3651" t="s">
        <v>52932</v>
      </c>
      <c r="B3651" t="s">
        <v>53043</v>
      </c>
      <c r="C3651" s="96" t="s">
        <v>52504</v>
      </c>
      <c r="D3651" s="98">
        <v>565.88279999999997</v>
      </c>
    </row>
    <row r="3652" spans="1:4" x14ac:dyDescent="0.35">
      <c r="A3652" t="s">
        <v>52933</v>
      </c>
      <c r="B3652" t="s">
        <v>53044</v>
      </c>
      <c r="C3652" s="96" t="s">
        <v>52504</v>
      </c>
      <c r="D3652" s="98">
        <v>556.97949999999992</v>
      </c>
    </row>
    <row r="3653" spans="1:4" x14ac:dyDescent="0.35">
      <c r="A3653" t="s">
        <v>9796</v>
      </c>
      <c r="B3653" t="s">
        <v>53045</v>
      </c>
      <c r="C3653" s="96" t="s">
        <v>52504</v>
      </c>
      <c r="D3653" s="98">
        <v>890.60369999999989</v>
      </c>
    </row>
    <row r="3654" spans="1:4" x14ac:dyDescent="0.35">
      <c r="A3654" t="s">
        <v>6053</v>
      </c>
      <c r="B3654" t="s">
        <v>53046</v>
      </c>
      <c r="C3654" s="96" t="s">
        <v>52504</v>
      </c>
      <c r="D3654" s="98">
        <v>443.18469999999991</v>
      </c>
    </row>
    <row r="3655" spans="1:4" x14ac:dyDescent="0.35">
      <c r="A3655" t="s">
        <v>10637</v>
      </c>
      <c r="B3655" t="s">
        <v>53047</v>
      </c>
      <c r="C3655" s="96" t="s">
        <v>52504</v>
      </c>
      <c r="D3655" s="98">
        <v>575.91309999999987</v>
      </c>
    </row>
    <row r="3656" spans="1:4" x14ac:dyDescent="0.35">
      <c r="A3656" t="s">
        <v>4297</v>
      </c>
      <c r="B3656" t="s">
        <v>53048</v>
      </c>
      <c r="C3656" s="96" t="s">
        <v>52504</v>
      </c>
      <c r="D3656" s="98">
        <v>1108.9679999999998</v>
      </c>
    </row>
    <row r="3657" spans="1:4" x14ac:dyDescent="0.35">
      <c r="A3657" t="s">
        <v>6803</v>
      </c>
      <c r="B3657" t="s">
        <v>53049</v>
      </c>
      <c r="C3657" s="96" t="s">
        <v>52504</v>
      </c>
      <c r="D3657" s="98">
        <v>1267.3919999999998</v>
      </c>
    </row>
    <row r="3658" spans="1:4" x14ac:dyDescent="0.35">
      <c r="A3658" t="s">
        <v>22919</v>
      </c>
      <c r="B3658" t="s">
        <v>53050</v>
      </c>
      <c r="C3658" s="96" t="s">
        <v>52504</v>
      </c>
      <c r="D3658" s="98">
        <v>4480.8553999999995</v>
      </c>
    </row>
    <row r="3659" spans="1:4" x14ac:dyDescent="0.35">
      <c r="A3659" t="s">
        <v>7751</v>
      </c>
      <c r="B3659" t="s">
        <v>53051</v>
      </c>
      <c r="C3659" s="96" t="s">
        <v>52504</v>
      </c>
      <c r="D3659" s="98">
        <v>1043.0385000000001</v>
      </c>
    </row>
    <row r="3660" spans="1:4" x14ac:dyDescent="0.35">
      <c r="A3660" t="s">
        <v>8539</v>
      </c>
      <c r="B3660" t="s">
        <v>53052</v>
      </c>
      <c r="C3660" s="96" t="s">
        <v>52504</v>
      </c>
      <c r="D3660" s="98">
        <v>985.48099999999999</v>
      </c>
    </row>
    <row r="3661" spans="1:4" x14ac:dyDescent="0.35">
      <c r="A3661" t="s">
        <v>8537</v>
      </c>
      <c r="B3661" t="s">
        <v>53053</v>
      </c>
      <c r="C3661" s="96" t="s">
        <v>52504</v>
      </c>
      <c r="D3661" s="98">
        <v>985.48099999999999</v>
      </c>
    </row>
    <row r="3662" spans="1:4" x14ac:dyDescent="0.35">
      <c r="A3662" t="s">
        <v>4673</v>
      </c>
      <c r="B3662" t="s">
        <v>53054</v>
      </c>
      <c r="C3662" s="96" t="s">
        <v>52504</v>
      </c>
      <c r="D3662" s="98">
        <v>565.88279999999997</v>
      </c>
    </row>
    <row r="3663" spans="1:4" x14ac:dyDescent="0.35">
      <c r="A3663" t="s">
        <v>9718</v>
      </c>
      <c r="B3663" t="s">
        <v>53055</v>
      </c>
      <c r="C3663" s="96" t="s">
        <v>52504</v>
      </c>
      <c r="D3663" s="98">
        <v>565.88279999999997</v>
      </c>
    </row>
    <row r="3664" spans="1:4" x14ac:dyDescent="0.35">
      <c r="A3664" t="s">
        <v>4672</v>
      </c>
      <c r="B3664" t="s">
        <v>53056</v>
      </c>
      <c r="C3664" s="96" t="s">
        <v>52504</v>
      </c>
      <c r="D3664" s="98">
        <v>347.67949999999996</v>
      </c>
    </row>
    <row r="3665" spans="1:4" x14ac:dyDescent="0.35">
      <c r="A3665" t="s">
        <v>1724</v>
      </c>
      <c r="B3665" t="s">
        <v>53057</v>
      </c>
      <c r="C3665" s="96" t="s">
        <v>52504</v>
      </c>
      <c r="D3665" s="98">
        <v>1824.0334</v>
      </c>
    </row>
    <row r="3666" spans="1:4" x14ac:dyDescent="0.35">
      <c r="A3666" t="s">
        <v>10506</v>
      </c>
      <c r="B3666" t="s">
        <v>53058</v>
      </c>
      <c r="C3666" s="96" t="s">
        <v>52504</v>
      </c>
      <c r="D3666" s="98">
        <v>1335.9135999999999</v>
      </c>
    </row>
    <row r="3667" spans="1:4" x14ac:dyDescent="0.35">
      <c r="A3667" t="s">
        <v>8048</v>
      </c>
      <c r="B3667" t="s">
        <v>53059</v>
      </c>
      <c r="C3667" s="96" t="s">
        <v>52504</v>
      </c>
      <c r="D3667" s="98">
        <v>1494.3376000000001</v>
      </c>
    </row>
    <row r="3668" spans="1:4" x14ac:dyDescent="0.35">
      <c r="A3668" t="s">
        <v>1722</v>
      </c>
      <c r="B3668" t="s">
        <v>53060</v>
      </c>
      <c r="C3668" s="96" t="s">
        <v>52504</v>
      </c>
      <c r="D3668" s="98">
        <v>1494.3376000000001</v>
      </c>
    </row>
    <row r="3669" spans="1:4" x14ac:dyDescent="0.35">
      <c r="A3669" t="s">
        <v>9205</v>
      </c>
      <c r="B3669" t="s">
        <v>53061</v>
      </c>
      <c r="C3669" s="96" t="s">
        <v>52504</v>
      </c>
      <c r="D3669" s="98">
        <v>1494.3376000000001</v>
      </c>
    </row>
    <row r="3670" spans="1:4" x14ac:dyDescent="0.35">
      <c r="A3670" t="s">
        <v>9203</v>
      </c>
      <c r="B3670" t="s">
        <v>53062</v>
      </c>
      <c r="C3670" s="96" t="s">
        <v>52504</v>
      </c>
      <c r="D3670" s="98">
        <v>2316.4196999999999</v>
      </c>
    </row>
    <row r="3671" spans="1:4" x14ac:dyDescent="0.35">
      <c r="A3671" t="s">
        <v>10726</v>
      </c>
      <c r="B3671" t="s">
        <v>53063</v>
      </c>
      <c r="C3671" s="96" t="s">
        <v>52504</v>
      </c>
      <c r="D3671" s="98">
        <v>676.52199999999993</v>
      </c>
    </row>
    <row r="3672" spans="1:4" x14ac:dyDescent="0.35">
      <c r="A3672" t="s">
        <v>2147</v>
      </c>
      <c r="B3672" t="s">
        <v>53064</v>
      </c>
      <c r="C3672" s="96" t="s">
        <v>52504</v>
      </c>
      <c r="D3672" s="98">
        <v>1424.2864999999999</v>
      </c>
    </row>
    <row r="3673" spans="1:4" x14ac:dyDescent="0.35">
      <c r="A3673" t="s">
        <v>1681</v>
      </c>
      <c r="B3673" t="s">
        <v>53065</v>
      </c>
      <c r="C3673" s="96" t="s">
        <v>52504</v>
      </c>
      <c r="D3673" s="98">
        <v>1794.0551999999998</v>
      </c>
    </row>
    <row r="3674" spans="1:4" x14ac:dyDescent="0.35">
      <c r="A3674" t="s">
        <v>10647</v>
      </c>
      <c r="B3674" t="s">
        <v>53066</v>
      </c>
      <c r="C3674" s="96" t="s">
        <v>52504</v>
      </c>
      <c r="D3674" s="98">
        <v>27.418299999999999</v>
      </c>
    </row>
    <row r="3675" spans="1:4" x14ac:dyDescent="0.35">
      <c r="A3675" t="s">
        <v>52934</v>
      </c>
      <c r="B3675" t="s">
        <v>53067</v>
      </c>
      <c r="C3675" s="96" t="s">
        <v>52504</v>
      </c>
      <c r="D3675" s="98">
        <v>1150.6187</v>
      </c>
    </row>
    <row r="3676" spans="1:4" x14ac:dyDescent="0.35">
      <c r="A3676" t="s">
        <v>51428</v>
      </c>
      <c r="B3676" t="s">
        <v>52418</v>
      </c>
      <c r="C3676" s="96" t="s">
        <v>52504</v>
      </c>
      <c r="D3676" s="98">
        <v>739.93989999999997</v>
      </c>
    </row>
    <row r="3677" spans="1:4" x14ac:dyDescent="0.35">
      <c r="A3677" t="s">
        <v>52935</v>
      </c>
      <c r="B3677" t="s">
        <v>53068</v>
      </c>
      <c r="C3677" s="96" t="s">
        <v>52504</v>
      </c>
      <c r="D3677" s="98">
        <v>695.92250000000001</v>
      </c>
    </row>
    <row r="3678" spans="1:4" x14ac:dyDescent="0.35">
      <c r="A3678" t="s">
        <v>52936</v>
      </c>
      <c r="B3678" t="s">
        <v>53069</v>
      </c>
      <c r="C3678" s="96" t="s">
        <v>52504</v>
      </c>
      <c r="D3678" s="98">
        <v>2694.4637999999995</v>
      </c>
    </row>
    <row r="3679" spans="1:4" x14ac:dyDescent="0.35">
      <c r="A3679" t="s">
        <v>52937</v>
      </c>
      <c r="B3679" t="s">
        <v>53070</v>
      </c>
      <c r="C3679" s="96" t="s">
        <v>52504</v>
      </c>
      <c r="D3679" s="98">
        <v>165.99099999999999</v>
      </c>
    </row>
    <row r="3680" spans="1:4" x14ac:dyDescent="0.35">
      <c r="A3680" t="s">
        <v>52938</v>
      </c>
      <c r="B3680" t="s">
        <v>53071</v>
      </c>
      <c r="C3680" s="96" t="s">
        <v>52504</v>
      </c>
      <c r="D3680" s="98">
        <v>552.66469999999993</v>
      </c>
    </row>
    <row r="3681" spans="1:4" x14ac:dyDescent="0.35">
      <c r="A3681" t="s">
        <v>52939</v>
      </c>
      <c r="B3681" t="s">
        <v>53072</v>
      </c>
      <c r="C3681" s="96" t="s">
        <v>52504</v>
      </c>
      <c r="D3681" s="98">
        <v>3457.5071999999996</v>
      </c>
    </row>
    <row r="3682" spans="1:4" x14ac:dyDescent="0.35">
      <c r="A3682" t="s">
        <v>52940</v>
      </c>
      <c r="B3682" t="s">
        <v>53073</v>
      </c>
      <c r="C3682" s="96" t="s">
        <v>52504</v>
      </c>
      <c r="D3682" s="98">
        <v>320.66369999999995</v>
      </c>
    </row>
    <row r="3683" spans="1:4" x14ac:dyDescent="0.35">
      <c r="A3683" t="s">
        <v>52941</v>
      </c>
      <c r="B3683" t="s">
        <v>53074</v>
      </c>
      <c r="C3683" s="96" t="s">
        <v>52504</v>
      </c>
      <c r="D3683" s="98">
        <v>497.97299999999996</v>
      </c>
    </row>
    <row r="3684" spans="1:4" x14ac:dyDescent="0.35">
      <c r="A3684" t="s">
        <v>52942</v>
      </c>
      <c r="B3684" t="s">
        <v>52785</v>
      </c>
      <c r="C3684" s="96" t="s">
        <v>52504</v>
      </c>
      <c r="D3684" s="98">
        <v>696.03519999999992</v>
      </c>
    </row>
    <row r="3685" spans="1:4" x14ac:dyDescent="0.35">
      <c r="A3685" t="s">
        <v>52943</v>
      </c>
      <c r="B3685" t="s">
        <v>53075</v>
      </c>
      <c r="C3685" s="96" t="s">
        <v>52504</v>
      </c>
      <c r="D3685" s="98">
        <v>323.43289999999996</v>
      </c>
    </row>
    <row r="3686" spans="1:4" x14ac:dyDescent="0.35">
      <c r="A3686" t="s">
        <v>52944</v>
      </c>
      <c r="B3686" t="s">
        <v>53076</v>
      </c>
      <c r="C3686" s="96" t="s">
        <v>52504</v>
      </c>
      <c r="D3686" s="98">
        <v>933.7034000000001</v>
      </c>
    </row>
    <row r="3687" spans="1:4" x14ac:dyDescent="0.35">
      <c r="A3687" t="s">
        <v>52945</v>
      </c>
      <c r="B3687" t="s">
        <v>53077</v>
      </c>
      <c r="C3687" s="96" t="s">
        <v>52504</v>
      </c>
      <c r="D3687" s="98">
        <v>2044.7</v>
      </c>
    </row>
    <row r="3688" spans="1:4" x14ac:dyDescent="0.35">
      <c r="A3688" t="s">
        <v>52946</v>
      </c>
      <c r="B3688" t="s">
        <v>53078</v>
      </c>
      <c r="C3688" s="96" t="s">
        <v>52504</v>
      </c>
      <c r="D3688" s="98">
        <v>933.7034000000001</v>
      </c>
    </row>
    <row r="3689" spans="1:4" x14ac:dyDescent="0.35">
      <c r="A3689" t="s">
        <v>52947</v>
      </c>
      <c r="B3689" t="s">
        <v>53079</v>
      </c>
      <c r="C3689" s="96" t="s">
        <v>52504</v>
      </c>
      <c r="D3689" s="98">
        <v>2297.4539</v>
      </c>
    </row>
    <row r="3690" spans="1:4" x14ac:dyDescent="0.35">
      <c r="A3690" t="s">
        <v>52948</v>
      </c>
      <c r="B3690" t="s">
        <v>52784</v>
      </c>
      <c r="C3690" s="96" t="s">
        <v>52504</v>
      </c>
      <c r="D3690" s="98">
        <v>696.03519999999992</v>
      </c>
    </row>
    <row r="3691" spans="1:4" x14ac:dyDescent="0.35">
      <c r="A3691" t="s">
        <v>52949</v>
      </c>
      <c r="B3691" t="s">
        <v>53080</v>
      </c>
      <c r="C3691" s="96" t="s">
        <v>52504</v>
      </c>
      <c r="D3691" s="98">
        <v>711.12090000000001</v>
      </c>
    </row>
    <row r="3692" spans="1:4" x14ac:dyDescent="0.35">
      <c r="A3692" t="s">
        <v>52950</v>
      </c>
      <c r="B3692" t="s">
        <v>53081</v>
      </c>
      <c r="C3692" s="96" t="s">
        <v>52504</v>
      </c>
      <c r="D3692" s="98">
        <v>3127.4088999999999</v>
      </c>
    </row>
    <row r="3693" spans="1:4" x14ac:dyDescent="0.35">
      <c r="A3693" t="s">
        <v>52951</v>
      </c>
      <c r="B3693" t="s">
        <v>53082</v>
      </c>
      <c r="C3693" s="96" t="s">
        <v>52504</v>
      </c>
      <c r="D3693" s="98">
        <v>2.8658000000000001</v>
      </c>
    </row>
    <row r="3694" spans="1:4" x14ac:dyDescent="0.35">
      <c r="A3694" t="s">
        <v>52952</v>
      </c>
      <c r="B3694" t="s">
        <v>53083</v>
      </c>
      <c r="C3694" s="96" t="s">
        <v>52504</v>
      </c>
      <c r="D3694" s="98">
        <v>782.79809999999998</v>
      </c>
    </row>
    <row r="3695" spans="1:4" x14ac:dyDescent="0.35">
      <c r="A3695" t="s">
        <v>52953</v>
      </c>
      <c r="B3695" t="s">
        <v>53084</v>
      </c>
      <c r="C3695" s="96" t="s">
        <v>52504</v>
      </c>
      <c r="D3695" s="98">
        <v>2062.0879999999997</v>
      </c>
    </row>
    <row r="3696" spans="1:4" x14ac:dyDescent="0.35">
      <c r="A3696" t="s">
        <v>52954</v>
      </c>
      <c r="B3696" t="s">
        <v>53085</v>
      </c>
      <c r="C3696" s="96" t="s">
        <v>52504</v>
      </c>
      <c r="D3696" s="98">
        <v>891.16719999999987</v>
      </c>
    </row>
    <row r="3697" spans="1:4" x14ac:dyDescent="0.35">
      <c r="A3697" t="s">
        <v>52955</v>
      </c>
      <c r="B3697" t="s">
        <v>53086</v>
      </c>
      <c r="C3697" s="96" t="s">
        <v>52504</v>
      </c>
      <c r="D3697" s="98">
        <v>4615.7250999999997</v>
      </c>
    </row>
    <row r="3698" spans="1:4" x14ac:dyDescent="0.35">
      <c r="A3698" t="s">
        <v>52956</v>
      </c>
      <c r="B3698" t="s">
        <v>53087</v>
      </c>
      <c r="C3698" s="96" t="s">
        <v>52504</v>
      </c>
      <c r="D3698" s="98">
        <v>5223.1619999999994</v>
      </c>
    </row>
    <row r="3699" spans="1:4" x14ac:dyDescent="0.35">
      <c r="A3699" t="s">
        <v>52957</v>
      </c>
      <c r="B3699" t="s">
        <v>52807</v>
      </c>
      <c r="C3699" s="96" t="s">
        <v>52504</v>
      </c>
      <c r="D3699" s="98">
        <v>803.26119999999992</v>
      </c>
    </row>
    <row r="3700" spans="1:4" x14ac:dyDescent="0.35">
      <c r="A3700" t="s">
        <v>52958</v>
      </c>
      <c r="B3700" t="s">
        <v>53088</v>
      </c>
      <c r="C3700" s="96" t="s">
        <v>52504</v>
      </c>
      <c r="D3700" s="98">
        <v>2006.1404999999997</v>
      </c>
    </row>
    <row r="3701" spans="1:4" x14ac:dyDescent="0.35">
      <c r="A3701" t="s">
        <v>52959</v>
      </c>
      <c r="B3701" t="s">
        <v>53089</v>
      </c>
      <c r="C3701" s="96" t="s">
        <v>52504</v>
      </c>
      <c r="D3701" s="98">
        <v>915.1561999999999</v>
      </c>
    </row>
    <row r="3702" spans="1:4" x14ac:dyDescent="0.35">
      <c r="A3702" t="s">
        <v>52960</v>
      </c>
      <c r="B3702" t="s">
        <v>53090</v>
      </c>
      <c r="C3702" s="96" t="s">
        <v>52504</v>
      </c>
      <c r="D3702" s="98">
        <v>2253.9195</v>
      </c>
    </row>
    <row r="3703" spans="1:4" x14ac:dyDescent="0.35">
      <c r="A3703" t="s">
        <v>52961</v>
      </c>
      <c r="B3703" t="s">
        <v>53091</v>
      </c>
      <c r="C3703" s="96" t="s">
        <v>52504</v>
      </c>
      <c r="D3703" s="98">
        <v>149.60120000000001</v>
      </c>
    </row>
    <row r="3704" spans="1:4" x14ac:dyDescent="0.35">
      <c r="A3704" t="s">
        <v>52962</v>
      </c>
      <c r="B3704" t="s">
        <v>52793</v>
      </c>
      <c r="C3704" s="96" t="s">
        <v>52504</v>
      </c>
      <c r="D3704" s="98">
        <v>359.67399999999998</v>
      </c>
    </row>
    <row r="3705" spans="1:4" x14ac:dyDescent="0.35">
      <c r="A3705" t="s">
        <v>52963</v>
      </c>
      <c r="B3705" t="s">
        <v>52788</v>
      </c>
      <c r="C3705" s="96" t="s">
        <v>52504</v>
      </c>
      <c r="D3705" s="98">
        <v>199.81709999999998</v>
      </c>
    </row>
    <row r="3706" spans="1:4" x14ac:dyDescent="0.35">
      <c r="A3706" t="s">
        <v>52964</v>
      </c>
      <c r="B3706" t="s">
        <v>53083</v>
      </c>
      <c r="C3706" s="96" t="s">
        <v>52504</v>
      </c>
      <c r="D3706" s="98">
        <v>915.1561999999999</v>
      </c>
    </row>
    <row r="3707" spans="1:4" x14ac:dyDescent="0.35">
      <c r="A3707" t="s">
        <v>52965</v>
      </c>
      <c r="B3707" t="s">
        <v>53092</v>
      </c>
      <c r="C3707" s="96" t="s">
        <v>52504</v>
      </c>
      <c r="D3707" s="98">
        <v>3390.8692999999998</v>
      </c>
    </row>
    <row r="3708" spans="1:4" x14ac:dyDescent="0.35">
      <c r="A3708" t="s">
        <v>52966</v>
      </c>
      <c r="B3708" t="s">
        <v>53093</v>
      </c>
      <c r="C3708" s="96" t="s">
        <v>52504</v>
      </c>
      <c r="D3708" s="98">
        <v>2769.4414999999999</v>
      </c>
    </row>
    <row r="3709" spans="1:4" x14ac:dyDescent="0.35">
      <c r="A3709" t="s">
        <v>52967</v>
      </c>
      <c r="B3709" t="s">
        <v>53094</v>
      </c>
      <c r="C3709" s="96" t="s">
        <v>52504</v>
      </c>
      <c r="D3709" s="98">
        <v>787.27390000000003</v>
      </c>
    </row>
    <row r="3710" spans="1:4" x14ac:dyDescent="0.35">
      <c r="A3710" t="s">
        <v>52968</v>
      </c>
      <c r="B3710" t="s">
        <v>53095</v>
      </c>
      <c r="C3710" s="96" t="s">
        <v>52504</v>
      </c>
      <c r="D3710" s="98">
        <v>306.91430000000003</v>
      </c>
    </row>
    <row r="3711" spans="1:4" x14ac:dyDescent="0.35">
      <c r="A3711" t="s">
        <v>52969</v>
      </c>
      <c r="B3711" t="s">
        <v>52785</v>
      </c>
      <c r="C3711" s="96" t="s">
        <v>52504</v>
      </c>
      <c r="D3711" s="98">
        <v>683.36449999999991</v>
      </c>
    </row>
    <row r="3712" spans="1:4" x14ac:dyDescent="0.35">
      <c r="A3712" t="s">
        <v>52970</v>
      </c>
      <c r="B3712" t="s">
        <v>53096</v>
      </c>
      <c r="C3712" s="96" t="s">
        <v>52504</v>
      </c>
      <c r="D3712" s="98">
        <v>683.36449999999991</v>
      </c>
    </row>
    <row r="3713" spans="1:4" x14ac:dyDescent="0.35">
      <c r="A3713" t="s">
        <v>9772</v>
      </c>
      <c r="B3713" t="s">
        <v>53097</v>
      </c>
      <c r="C3713" s="96" t="s">
        <v>52504</v>
      </c>
      <c r="D3713" s="98">
        <v>537.096</v>
      </c>
    </row>
    <row r="3714" spans="1:4" x14ac:dyDescent="0.35">
      <c r="A3714" t="s">
        <v>9879</v>
      </c>
      <c r="B3714" t="s">
        <v>53098</v>
      </c>
      <c r="C3714" s="96" t="s">
        <v>52504</v>
      </c>
      <c r="D3714" s="98">
        <v>14640.857</v>
      </c>
    </row>
    <row r="3715" spans="1:4" x14ac:dyDescent="0.35">
      <c r="A3715" t="s">
        <v>9877</v>
      </c>
      <c r="B3715" t="s">
        <v>53099</v>
      </c>
      <c r="C3715" s="96" t="s">
        <v>52504</v>
      </c>
      <c r="D3715" s="98">
        <v>11586.075199999997</v>
      </c>
    </row>
    <row r="3716" spans="1:4" x14ac:dyDescent="0.35">
      <c r="A3716" t="s">
        <v>3451</v>
      </c>
      <c r="B3716" t="s">
        <v>53100</v>
      </c>
      <c r="C3716" s="96" t="s">
        <v>52504</v>
      </c>
      <c r="D3716" s="98">
        <v>17484.616099999999</v>
      </c>
    </row>
    <row r="3717" spans="1:4" x14ac:dyDescent="0.35">
      <c r="A3717" t="s">
        <v>10850</v>
      </c>
      <c r="B3717" t="s">
        <v>53101</v>
      </c>
      <c r="C3717" s="96" t="s">
        <v>52504</v>
      </c>
      <c r="D3717" s="98">
        <v>14803.901699999999</v>
      </c>
    </row>
    <row r="3718" spans="1:4" x14ac:dyDescent="0.35">
      <c r="A3718" t="s">
        <v>2079</v>
      </c>
      <c r="B3718" t="s">
        <v>53102</v>
      </c>
      <c r="C3718" s="96" t="s">
        <v>52504</v>
      </c>
      <c r="D3718" s="98">
        <v>11106.5206</v>
      </c>
    </row>
    <row r="3719" spans="1:4" x14ac:dyDescent="0.35">
      <c r="A3719" t="s">
        <v>2077</v>
      </c>
      <c r="B3719" t="s">
        <v>53103</v>
      </c>
      <c r="C3719" s="96" t="s">
        <v>52504</v>
      </c>
      <c r="D3719" s="98">
        <v>8425.8061999999991</v>
      </c>
    </row>
    <row r="3720" spans="1:4" x14ac:dyDescent="0.35">
      <c r="A3720" t="s">
        <v>28036</v>
      </c>
      <c r="B3720" t="s">
        <v>53104</v>
      </c>
      <c r="C3720" s="96" t="s">
        <v>52504</v>
      </c>
      <c r="D3720" s="98">
        <v>10339.2268</v>
      </c>
    </row>
    <row r="3721" spans="1:4" x14ac:dyDescent="0.35">
      <c r="A3721" t="s">
        <v>2075</v>
      </c>
      <c r="B3721" t="s">
        <v>53105</v>
      </c>
      <c r="C3721" s="96" t="s">
        <v>52504</v>
      </c>
      <c r="D3721" s="98">
        <v>5231.9525999999996</v>
      </c>
    </row>
    <row r="3722" spans="1:4" x14ac:dyDescent="0.35">
      <c r="A3722" t="s">
        <v>10852</v>
      </c>
      <c r="B3722" t="s">
        <v>53106</v>
      </c>
      <c r="C3722" s="96" t="s">
        <v>52504</v>
      </c>
      <c r="D3722" s="98">
        <v>740.92200000000003</v>
      </c>
    </row>
    <row r="3723" spans="1:4" x14ac:dyDescent="0.35">
      <c r="A3723" t="s">
        <v>5933</v>
      </c>
      <c r="B3723" t="s">
        <v>53107</v>
      </c>
      <c r="C3723" s="96" t="s">
        <v>52504</v>
      </c>
      <c r="D3723" s="98">
        <v>621.0252999999999</v>
      </c>
    </row>
    <row r="3724" spans="1:4" x14ac:dyDescent="0.35">
      <c r="A3724" t="s">
        <v>7240</v>
      </c>
      <c r="B3724" t="s">
        <v>53108</v>
      </c>
      <c r="C3724" s="96" t="s">
        <v>52504</v>
      </c>
      <c r="D3724" s="98">
        <v>625.82309999999995</v>
      </c>
    </row>
    <row r="3725" spans="1:4" x14ac:dyDescent="0.35">
      <c r="A3725" t="s">
        <v>9881</v>
      </c>
      <c r="B3725" t="s">
        <v>53109</v>
      </c>
      <c r="C3725" s="96" t="s">
        <v>52504</v>
      </c>
      <c r="D3725" s="98">
        <v>606.63189999999997</v>
      </c>
    </row>
    <row r="3726" spans="1:4" x14ac:dyDescent="0.35">
      <c r="A3726" t="s">
        <v>8573</v>
      </c>
      <c r="B3726" t="s">
        <v>53110</v>
      </c>
      <c r="C3726" s="96" t="s">
        <v>52504</v>
      </c>
      <c r="D3726" s="98">
        <v>460.37950000000001</v>
      </c>
    </row>
    <row r="3727" spans="1:4" x14ac:dyDescent="0.35">
      <c r="A3727" t="s">
        <v>3453</v>
      </c>
      <c r="B3727" t="s">
        <v>53111</v>
      </c>
      <c r="C3727" s="96" t="s">
        <v>52504</v>
      </c>
      <c r="D3727" s="98">
        <v>285.34029999999996</v>
      </c>
    </row>
    <row r="3728" spans="1:4" x14ac:dyDescent="0.35">
      <c r="A3728" t="s">
        <v>8571</v>
      </c>
      <c r="B3728" t="s">
        <v>53112</v>
      </c>
      <c r="C3728" s="96" t="s">
        <v>52504</v>
      </c>
      <c r="D3728" s="98">
        <v>244.57509999999996</v>
      </c>
    </row>
    <row r="3729" spans="1:4" x14ac:dyDescent="0.35">
      <c r="A3729" t="s">
        <v>10064</v>
      </c>
      <c r="B3729" t="s">
        <v>53113</v>
      </c>
      <c r="C3729" s="96" t="s">
        <v>52504</v>
      </c>
      <c r="D3729" s="98">
        <v>1280.4168999999999</v>
      </c>
    </row>
    <row r="3730" spans="1:4" x14ac:dyDescent="0.35">
      <c r="A3730" t="s">
        <v>4281</v>
      </c>
      <c r="B3730" t="s">
        <v>53114</v>
      </c>
      <c r="C3730" s="96" t="s">
        <v>52504</v>
      </c>
      <c r="D3730" s="98">
        <v>211.95650000000001</v>
      </c>
    </row>
    <row r="3731" spans="1:4" x14ac:dyDescent="0.35">
      <c r="A3731" t="s">
        <v>10532</v>
      </c>
      <c r="B3731" t="s">
        <v>53115</v>
      </c>
      <c r="C3731" s="96" t="s">
        <v>52504</v>
      </c>
      <c r="D3731" s="98">
        <v>725.77189999999996</v>
      </c>
    </row>
    <row r="3732" spans="1:4" x14ac:dyDescent="0.35">
      <c r="A3732" t="s">
        <v>7753</v>
      </c>
      <c r="B3732" t="s">
        <v>53116</v>
      </c>
      <c r="C3732" s="96" t="s">
        <v>52504</v>
      </c>
      <c r="D3732" s="98">
        <v>812.84069999999997</v>
      </c>
    </row>
    <row r="3733" spans="1:4" x14ac:dyDescent="0.35">
      <c r="A3733" t="s">
        <v>9948</v>
      </c>
      <c r="B3733" t="s">
        <v>53117</v>
      </c>
      <c r="C3733" s="96" t="s">
        <v>52504</v>
      </c>
      <c r="D3733" s="98">
        <v>1949.3879999999999</v>
      </c>
    </row>
    <row r="3734" spans="1:4" x14ac:dyDescent="0.35">
      <c r="A3734" t="s">
        <v>9946</v>
      </c>
      <c r="B3734" t="s">
        <v>53118</v>
      </c>
      <c r="C3734" s="96" t="s">
        <v>52504</v>
      </c>
      <c r="D3734" s="98">
        <v>2843.7752</v>
      </c>
    </row>
    <row r="3735" spans="1:4" x14ac:dyDescent="0.35">
      <c r="A3735" t="s">
        <v>8145</v>
      </c>
      <c r="B3735" t="s">
        <v>53119</v>
      </c>
      <c r="C3735" s="96" t="s">
        <v>52504</v>
      </c>
      <c r="D3735" s="98">
        <v>24457.365099999995</v>
      </c>
    </row>
    <row r="3736" spans="1:4" x14ac:dyDescent="0.35">
      <c r="A3736" t="s">
        <v>3295</v>
      </c>
      <c r="B3736" t="s">
        <v>53120</v>
      </c>
      <c r="C3736" s="96" t="s">
        <v>52504</v>
      </c>
      <c r="D3736" s="98">
        <v>27574.486099999995</v>
      </c>
    </row>
    <row r="3737" spans="1:4" x14ac:dyDescent="0.35">
      <c r="A3737" t="s">
        <v>4495</v>
      </c>
      <c r="B3737" t="s">
        <v>53116</v>
      </c>
      <c r="C3737" s="96" t="s">
        <v>52504</v>
      </c>
      <c r="D3737" s="98">
        <v>20381.134899999997</v>
      </c>
    </row>
    <row r="3738" spans="1:4" x14ac:dyDescent="0.35">
      <c r="A3738" t="s">
        <v>1906</v>
      </c>
      <c r="B3738" t="s">
        <v>53121</v>
      </c>
      <c r="C3738" s="96" t="s">
        <v>52504</v>
      </c>
      <c r="D3738" s="98">
        <v>11029.787999999999</v>
      </c>
    </row>
    <row r="3739" spans="1:4" x14ac:dyDescent="0.35">
      <c r="A3739" t="s">
        <v>5827</v>
      </c>
      <c r="B3739" t="s">
        <v>53117</v>
      </c>
      <c r="C3739" s="96" t="s">
        <v>52504</v>
      </c>
      <c r="D3739" s="98">
        <v>12948.022499999999</v>
      </c>
    </row>
    <row r="3740" spans="1:4" x14ac:dyDescent="0.35">
      <c r="A3740" t="s">
        <v>6971</v>
      </c>
      <c r="B3740" t="s">
        <v>53122</v>
      </c>
      <c r="C3740" s="96" t="s">
        <v>52504</v>
      </c>
      <c r="D3740" s="98">
        <v>32609.825499999999</v>
      </c>
    </row>
    <row r="3741" spans="1:4" x14ac:dyDescent="0.35">
      <c r="A3741" t="s">
        <v>3296</v>
      </c>
      <c r="B3741" t="s">
        <v>53123</v>
      </c>
      <c r="C3741" s="96" t="s">
        <v>52504</v>
      </c>
      <c r="D3741" s="98">
        <v>24097.6911</v>
      </c>
    </row>
    <row r="3742" spans="1:4" x14ac:dyDescent="0.35">
      <c r="A3742" t="s">
        <v>8143</v>
      </c>
      <c r="B3742" t="s">
        <v>53124</v>
      </c>
      <c r="C3742" s="96" t="s">
        <v>52504</v>
      </c>
      <c r="D3742" s="98">
        <v>8632.0149999999994</v>
      </c>
    </row>
    <row r="3743" spans="1:4" x14ac:dyDescent="0.35">
      <c r="A3743" t="s">
        <v>8140</v>
      </c>
      <c r="B3743" t="s">
        <v>53125</v>
      </c>
      <c r="C3743" s="96" t="s">
        <v>52504</v>
      </c>
      <c r="D3743" s="98">
        <v>8152.4603999999999</v>
      </c>
    </row>
    <row r="3744" spans="1:4" x14ac:dyDescent="0.35">
      <c r="A3744" t="s">
        <v>6967</v>
      </c>
      <c r="B3744" t="s">
        <v>53118</v>
      </c>
      <c r="C3744" s="96" t="s">
        <v>52504</v>
      </c>
      <c r="D3744" s="98">
        <v>7912.6831000000002</v>
      </c>
    </row>
    <row r="3745" spans="1:4" x14ac:dyDescent="0.35">
      <c r="A3745" t="s">
        <v>52971</v>
      </c>
      <c r="B3745" t="s">
        <v>53126</v>
      </c>
      <c r="C3745" s="96" t="s">
        <v>52504</v>
      </c>
      <c r="D3745" s="98">
        <v>974.17879999999991</v>
      </c>
    </row>
    <row r="3746" spans="1:4" x14ac:dyDescent="0.35">
      <c r="A3746" t="s">
        <v>52972</v>
      </c>
      <c r="B3746" t="s">
        <v>53127</v>
      </c>
      <c r="C3746" s="96" t="s">
        <v>52504</v>
      </c>
      <c r="D3746" s="98">
        <v>2357.4424999999997</v>
      </c>
    </row>
    <row r="3747" spans="1:4" x14ac:dyDescent="0.35">
      <c r="A3747" t="s">
        <v>52973</v>
      </c>
      <c r="B3747" t="s">
        <v>53128</v>
      </c>
      <c r="C3747" s="96" t="s">
        <v>52504</v>
      </c>
      <c r="D3747" s="98">
        <v>2299.8206</v>
      </c>
    </row>
    <row r="3748" spans="1:4" x14ac:dyDescent="0.35">
      <c r="A3748" t="s">
        <v>24757</v>
      </c>
      <c r="B3748" t="s">
        <v>53129</v>
      </c>
      <c r="C3748" s="96" t="s">
        <v>52504</v>
      </c>
      <c r="D3748" s="98">
        <v>30468.944100000001</v>
      </c>
    </row>
    <row r="3749" spans="1:4" x14ac:dyDescent="0.35">
      <c r="A3749" t="s">
        <v>52974</v>
      </c>
      <c r="B3749" t="s">
        <v>53130</v>
      </c>
      <c r="C3749" s="96" t="s">
        <v>52504</v>
      </c>
      <c r="D3749" s="98">
        <v>955.67989999999998</v>
      </c>
    </row>
    <row r="3750" spans="1:4" x14ac:dyDescent="0.35">
      <c r="A3750" t="s">
        <v>52975</v>
      </c>
      <c r="B3750" t="s">
        <v>53131</v>
      </c>
      <c r="C3750" s="96" t="s">
        <v>52504</v>
      </c>
      <c r="D3750" s="98">
        <v>10450.896399999998</v>
      </c>
    </row>
    <row r="3751" spans="1:4" x14ac:dyDescent="0.35">
      <c r="A3751" t="s">
        <v>9758</v>
      </c>
      <c r="B3751" t="s">
        <v>53127</v>
      </c>
      <c r="C3751" s="96" t="s">
        <v>52504</v>
      </c>
      <c r="D3751" s="98">
        <v>14024.8871</v>
      </c>
    </row>
    <row r="3752" spans="1:4" x14ac:dyDescent="0.35">
      <c r="A3752" t="s">
        <v>9757</v>
      </c>
      <c r="B3752" t="s">
        <v>53132</v>
      </c>
      <c r="C3752" s="96" t="s">
        <v>52504</v>
      </c>
      <c r="D3752" s="98">
        <v>12466.342699999999</v>
      </c>
    </row>
    <row r="3753" spans="1:4" x14ac:dyDescent="0.35">
      <c r="A3753" t="s">
        <v>11150</v>
      </c>
      <c r="B3753" t="s">
        <v>53133</v>
      </c>
      <c r="C3753" s="96" t="s">
        <v>52504</v>
      </c>
      <c r="D3753" s="98">
        <v>10909.9074</v>
      </c>
    </row>
    <row r="3754" spans="1:4" x14ac:dyDescent="0.35">
      <c r="A3754" t="s">
        <v>11149</v>
      </c>
      <c r="B3754" t="s">
        <v>53134</v>
      </c>
      <c r="C3754" s="96" t="s">
        <v>52504</v>
      </c>
      <c r="D3754" s="98">
        <v>9351.3469000000005</v>
      </c>
    </row>
    <row r="3755" spans="1:4" x14ac:dyDescent="0.35">
      <c r="A3755" t="s">
        <v>9756</v>
      </c>
      <c r="B3755" t="s">
        <v>53135</v>
      </c>
      <c r="C3755" s="96" t="s">
        <v>52504</v>
      </c>
      <c r="D3755" s="98">
        <v>7792.786399999999</v>
      </c>
    </row>
    <row r="3756" spans="1:4" x14ac:dyDescent="0.35">
      <c r="A3756" t="s">
        <v>9762</v>
      </c>
      <c r="B3756" t="s">
        <v>53136</v>
      </c>
      <c r="C3756" s="96" t="s">
        <v>52504</v>
      </c>
      <c r="D3756" s="98">
        <v>503.125</v>
      </c>
    </row>
    <row r="3757" spans="1:4" x14ac:dyDescent="0.35">
      <c r="A3757" t="s">
        <v>11148</v>
      </c>
      <c r="B3757" t="s">
        <v>53137</v>
      </c>
      <c r="C3757" s="96" t="s">
        <v>52504</v>
      </c>
      <c r="D3757" s="98">
        <v>6234.2258999999995</v>
      </c>
    </row>
    <row r="3758" spans="1:4" x14ac:dyDescent="0.35">
      <c r="A3758" t="s">
        <v>9755</v>
      </c>
      <c r="B3758" t="s">
        <v>53138</v>
      </c>
      <c r="C3758" s="96" t="s">
        <v>52504</v>
      </c>
      <c r="D3758" s="98">
        <v>4675.665399999999</v>
      </c>
    </row>
    <row r="3759" spans="1:4" x14ac:dyDescent="0.35">
      <c r="A3759" t="s">
        <v>11152</v>
      </c>
      <c r="B3759" t="s">
        <v>53139</v>
      </c>
      <c r="C3759" s="96" t="s">
        <v>52504</v>
      </c>
      <c r="D3759" s="98">
        <v>3117.1209999999992</v>
      </c>
    </row>
    <row r="3760" spans="1:4" x14ac:dyDescent="0.35">
      <c r="A3760" t="s">
        <v>9754</v>
      </c>
      <c r="B3760" t="s">
        <v>53140</v>
      </c>
      <c r="C3760" s="96" t="s">
        <v>52504</v>
      </c>
      <c r="D3760" s="98">
        <v>4453.0184999999992</v>
      </c>
    </row>
    <row r="3761" spans="1:4" x14ac:dyDescent="0.35">
      <c r="A3761" t="s">
        <v>9752</v>
      </c>
      <c r="B3761" t="s">
        <v>53141</v>
      </c>
      <c r="C3761" s="96" t="s">
        <v>52504</v>
      </c>
      <c r="D3761" s="98">
        <v>26716.001899999999</v>
      </c>
    </row>
    <row r="3762" spans="1:4" x14ac:dyDescent="0.35">
      <c r="A3762" t="s">
        <v>3658</v>
      </c>
      <c r="B3762" t="s">
        <v>53141</v>
      </c>
      <c r="C3762" s="96" t="s">
        <v>52504</v>
      </c>
      <c r="D3762" s="98">
        <v>24489.500700000001</v>
      </c>
    </row>
    <row r="3763" spans="1:4" x14ac:dyDescent="0.35">
      <c r="A3763" t="s">
        <v>11144</v>
      </c>
      <c r="B3763" t="s">
        <v>53141</v>
      </c>
      <c r="C3763" s="96" t="s">
        <v>52504</v>
      </c>
      <c r="D3763" s="98">
        <v>22262.983399999997</v>
      </c>
    </row>
    <row r="3764" spans="1:4" x14ac:dyDescent="0.35">
      <c r="A3764" t="s">
        <v>3657</v>
      </c>
      <c r="B3764" t="s">
        <v>53141</v>
      </c>
      <c r="C3764" s="96" t="s">
        <v>52504</v>
      </c>
      <c r="D3764" s="98">
        <v>20036.466099999998</v>
      </c>
    </row>
    <row r="3765" spans="1:4" x14ac:dyDescent="0.35">
      <c r="A3765" t="s">
        <v>11143</v>
      </c>
      <c r="B3765" t="s">
        <v>53142</v>
      </c>
      <c r="C3765" s="96" t="s">
        <v>52504</v>
      </c>
      <c r="D3765" s="98">
        <v>17809.964899999999</v>
      </c>
    </row>
    <row r="3766" spans="1:4" x14ac:dyDescent="0.35">
      <c r="A3766" t="s">
        <v>7435</v>
      </c>
      <c r="B3766" t="s">
        <v>53143</v>
      </c>
      <c r="C3766" s="96" t="s">
        <v>52504</v>
      </c>
      <c r="D3766" s="98">
        <v>15583.447599999998</v>
      </c>
    </row>
    <row r="3767" spans="1:4" x14ac:dyDescent="0.35">
      <c r="A3767" t="s">
        <v>3656</v>
      </c>
      <c r="B3767" t="s">
        <v>53144</v>
      </c>
      <c r="C3767" s="96" t="s">
        <v>52504</v>
      </c>
      <c r="D3767" s="98">
        <v>13356.946399999999</v>
      </c>
    </row>
    <row r="3768" spans="1:4" x14ac:dyDescent="0.35">
      <c r="A3768" t="s">
        <v>7434</v>
      </c>
      <c r="B3768" t="s">
        <v>53145</v>
      </c>
      <c r="C3768" s="96" t="s">
        <v>52504</v>
      </c>
      <c r="D3768" s="98">
        <v>11132.5543</v>
      </c>
    </row>
    <row r="3769" spans="1:4" x14ac:dyDescent="0.35">
      <c r="A3769" t="s">
        <v>2393</v>
      </c>
      <c r="B3769" t="s">
        <v>53146</v>
      </c>
      <c r="C3769" s="96" t="s">
        <v>52504</v>
      </c>
      <c r="D3769" s="98">
        <v>8906.0369999999984</v>
      </c>
    </row>
    <row r="3770" spans="1:4" x14ac:dyDescent="0.35">
      <c r="A3770" t="s">
        <v>2391</v>
      </c>
      <c r="B3770" t="s">
        <v>53129</v>
      </c>
      <c r="C3770" s="96" t="s">
        <v>52504</v>
      </c>
      <c r="D3770" s="98">
        <v>6679.5357999999997</v>
      </c>
    </row>
    <row r="3771" spans="1:4" x14ac:dyDescent="0.35">
      <c r="A3771" t="s">
        <v>9753</v>
      </c>
      <c r="B3771" t="s">
        <v>53141</v>
      </c>
      <c r="C3771" s="96" t="s">
        <v>52504</v>
      </c>
      <c r="D3771" s="98">
        <v>35622.054999999993</v>
      </c>
    </row>
    <row r="3772" spans="1:4" x14ac:dyDescent="0.35">
      <c r="A3772" t="s">
        <v>11147</v>
      </c>
      <c r="B3772" t="s">
        <v>53141</v>
      </c>
      <c r="C3772" s="96" t="s">
        <v>52504</v>
      </c>
      <c r="D3772" s="98">
        <v>33395.537700000001</v>
      </c>
    </row>
    <row r="3773" spans="1:4" x14ac:dyDescent="0.35">
      <c r="A3773" t="s">
        <v>11146</v>
      </c>
      <c r="B3773" t="s">
        <v>53141</v>
      </c>
      <c r="C3773" s="96" t="s">
        <v>52504</v>
      </c>
      <c r="D3773" s="98">
        <v>31169.020399999998</v>
      </c>
    </row>
    <row r="3774" spans="1:4" x14ac:dyDescent="0.35">
      <c r="A3774" t="s">
        <v>11145</v>
      </c>
      <c r="B3774" t="s">
        <v>53141</v>
      </c>
      <c r="C3774" s="96" t="s">
        <v>52504</v>
      </c>
      <c r="D3774" s="98">
        <v>28942.519199999999</v>
      </c>
    </row>
    <row r="3775" spans="1:4" x14ac:dyDescent="0.35">
      <c r="A3775" t="s">
        <v>6194</v>
      </c>
      <c r="B3775" t="s">
        <v>53147</v>
      </c>
      <c r="C3775" s="96" t="s">
        <v>52504</v>
      </c>
      <c r="D3775" s="98">
        <v>2226.5173</v>
      </c>
    </row>
    <row r="3776" spans="1:4" x14ac:dyDescent="0.35">
      <c r="A3776" t="s">
        <v>6200</v>
      </c>
      <c r="B3776" t="s">
        <v>53127</v>
      </c>
      <c r="C3776" s="96" t="s">
        <v>52504</v>
      </c>
      <c r="D3776" s="98">
        <v>24934.7945</v>
      </c>
    </row>
    <row r="3777" spans="1:4" x14ac:dyDescent="0.35">
      <c r="A3777" t="s">
        <v>4895</v>
      </c>
      <c r="B3777" t="s">
        <v>53127</v>
      </c>
      <c r="C3777" s="96" t="s">
        <v>52504</v>
      </c>
      <c r="D3777" s="98">
        <v>23376.234</v>
      </c>
    </row>
    <row r="3778" spans="1:4" x14ac:dyDescent="0.35">
      <c r="A3778" t="s">
        <v>6199</v>
      </c>
      <c r="B3778" t="s">
        <v>53127</v>
      </c>
      <c r="C3778" s="96" t="s">
        <v>52504</v>
      </c>
      <c r="D3778" s="98">
        <v>21817.673500000001</v>
      </c>
    </row>
    <row r="3779" spans="1:4" x14ac:dyDescent="0.35">
      <c r="A3779" t="s">
        <v>2594</v>
      </c>
      <c r="B3779" t="s">
        <v>53127</v>
      </c>
      <c r="C3779" s="96" t="s">
        <v>52504</v>
      </c>
      <c r="D3779" s="98">
        <v>20259.129099999998</v>
      </c>
    </row>
    <row r="3780" spans="1:4" x14ac:dyDescent="0.35">
      <c r="A3780" t="s">
        <v>9759</v>
      </c>
      <c r="B3780" t="s">
        <v>53148</v>
      </c>
      <c r="C3780" s="96" t="s">
        <v>52504</v>
      </c>
      <c r="D3780" s="98">
        <v>1558.5604999999996</v>
      </c>
    </row>
    <row r="3781" spans="1:4" x14ac:dyDescent="0.35">
      <c r="A3781" t="s">
        <v>6198</v>
      </c>
      <c r="B3781" t="s">
        <v>53127</v>
      </c>
      <c r="C3781" s="96" t="s">
        <v>52504</v>
      </c>
      <c r="D3781" s="98">
        <v>18700.568599999999</v>
      </c>
    </row>
    <row r="3782" spans="1:4" x14ac:dyDescent="0.35">
      <c r="A3782" t="s">
        <v>7441</v>
      </c>
      <c r="B3782" t="s">
        <v>53127</v>
      </c>
      <c r="C3782" s="96" t="s">
        <v>52504</v>
      </c>
      <c r="D3782" s="98">
        <v>17142.008099999995</v>
      </c>
    </row>
    <row r="3783" spans="1:4" x14ac:dyDescent="0.35">
      <c r="A3783" t="s">
        <v>11151</v>
      </c>
      <c r="B3783" t="s">
        <v>53127</v>
      </c>
      <c r="C3783" s="96" t="s">
        <v>52504</v>
      </c>
      <c r="D3783" s="98">
        <v>15583.447599999998</v>
      </c>
    </row>
    <row r="3784" spans="1:4" x14ac:dyDescent="0.35">
      <c r="A3784" t="s">
        <v>52976</v>
      </c>
      <c r="B3784" t="s">
        <v>53149</v>
      </c>
      <c r="C3784" s="96" t="s">
        <v>52504</v>
      </c>
      <c r="D3784" s="98">
        <v>11001.7096</v>
      </c>
    </row>
    <row r="3785" spans="1:4" x14ac:dyDescent="0.35">
      <c r="A3785" t="s">
        <v>52977</v>
      </c>
      <c r="B3785" t="s">
        <v>53150</v>
      </c>
      <c r="C3785" s="96" t="s">
        <v>52504</v>
      </c>
      <c r="D3785" s="98">
        <v>7898.2897000000003</v>
      </c>
    </row>
    <row r="3786" spans="1:4" x14ac:dyDescent="0.35">
      <c r="A3786" t="s">
        <v>52978</v>
      </c>
      <c r="B3786" t="s">
        <v>53151</v>
      </c>
      <c r="C3786" s="96" t="s">
        <v>52504</v>
      </c>
      <c r="D3786" s="98">
        <v>11201.059799999999</v>
      </c>
    </row>
    <row r="3787" spans="1:4" x14ac:dyDescent="0.35">
      <c r="A3787" t="s">
        <v>52979</v>
      </c>
      <c r="B3787" t="s">
        <v>53152</v>
      </c>
      <c r="C3787" s="96" t="s">
        <v>52504</v>
      </c>
      <c r="D3787" s="98">
        <v>5043.5664999999999</v>
      </c>
    </row>
    <row r="3788" spans="1:4" x14ac:dyDescent="0.35">
      <c r="A3788" t="s">
        <v>52980</v>
      </c>
      <c r="B3788" t="s">
        <v>53153</v>
      </c>
      <c r="C3788" s="96" t="s">
        <v>52504</v>
      </c>
      <c r="D3788" s="98">
        <v>1888.7715000000001</v>
      </c>
    </row>
    <row r="3789" spans="1:4" x14ac:dyDescent="0.35">
      <c r="A3789" t="s">
        <v>52981</v>
      </c>
      <c r="B3789" t="s">
        <v>53154</v>
      </c>
      <c r="C3789" s="96" t="s">
        <v>52504</v>
      </c>
      <c r="D3789" s="98">
        <v>9110.8773000000001</v>
      </c>
    </row>
    <row r="3790" spans="1:4" x14ac:dyDescent="0.35">
      <c r="A3790" t="s">
        <v>52982</v>
      </c>
      <c r="B3790" t="s">
        <v>53155</v>
      </c>
      <c r="C3790" s="96" t="s">
        <v>52504</v>
      </c>
      <c r="D3790" s="98">
        <v>6067.0756999999994</v>
      </c>
    </row>
    <row r="3791" spans="1:4" x14ac:dyDescent="0.35">
      <c r="A3791" t="s">
        <v>52983</v>
      </c>
      <c r="B3791" t="s">
        <v>53156</v>
      </c>
      <c r="C3791" s="96" t="s">
        <v>52504</v>
      </c>
      <c r="D3791" s="98">
        <v>14066.070900000001</v>
      </c>
    </row>
    <row r="3792" spans="1:4" x14ac:dyDescent="0.35">
      <c r="A3792" t="s">
        <v>7370</v>
      </c>
      <c r="B3792" t="s">
        <v>53157</v>
      </c>
      <c r="C3792" s="96" t="s">
        <v>52504</v>
      </c>
      <c r="D3792" s="98">
        <v>32271.033199999994</v>
      </c>
    </row>
    <row r="3793" spans="1:4" x14ac:dyDescent="0.35">
      <c r="A3793" t="s">
        <v>52984</v>
      </c>
      <c r="B3793" t="s">
        <v>53158</v>
      </c>
      <c r="C3793" s="96" t="s">
        <v>52504</v>
      </c>
      <c r="D3793" s="98">
        <v>2934.5952999999995</v>
      </c>
    </row>
    <row r="3794" spans="1:4" x14ac:dyDescent="0.35">
      <c r="A3794" t="s">
        <v>52985</v>
      </c>
      <c r="B3794" t="s">
        <v>53159</v>
      </c>
      <c r="C3794" s="96" t="s">
        <v>52504</v>
      </c>
      <c r="D3794" s="98">
        <v>2665.5320999999999</v>
      </c>
    </row>
    <row r="3795" spans="1:4" x14ac:dyDescent="0.35">
      <c r="A3795" t="s">
        <v>52986</v>
      </c>
      <c r="B3795" t="s">
        <v>53160</v>
      </c>
      <c r="C3795" s="96" t="s">
        <v>52504</v>
      </c>
      <c r="D3795" s="98">
        <v>219860.63399999996</v>
      </c>
    </row>
    <row r="3796" spans="1:4" x14ac:dyDescent="0.35">
      <c r="A3796" t="s">
        <v>52987</v>
      </c>
      <c r="B3796" t="s">
        <v>53161</v>
      </c>
      <c r="C3796" s="96" t="s">
        <v>52504</v>
      </c>
      <c r="D3796" s="98">
        <v>52462.9931</v>
      </c>
    </row>
    <row r="3797" spans="1:4" x14ac:dyDescent="0.35">
      <c r="A3797" t="s">
        <v>52988</v>
      </c>
      <c r="B3797" t="s">
        <v>53162</v>
      </c>
      <c r="C3797" s="96" t="s">
        <v>52504</v>
      </c>
      <c r="D3797" s="98">
        <v>52462.9931</v>
      </c>
    </row>
    <row r="3798" spans="1:4" x14ac:dyDescent="0.35">
      <c r="A3798" t="s">
        <v>52989</v>
      </c>
      <c r="B3798" t="s">
        <v>53163</v>
      </c>
      <c r="C3798" s="96" t="s">
        <v>52504</v>
      </c>
      <c r="D3798" s="98">
        <v>47693.110499999995</v>
      </c>
    </row>
    <row r="3799" spans="1:4" x14ac:dyDescent="0.35">
      <c r="A3799" t="s">
        <v>52990</v>
      </c>
      <c r="B3799" t="s">
        <v>53164</v>
      </c>
      <c r="C3799" s="96" t="s">
        <v>52504</v>
      </c>
      <c r="D3799" s="98">
        <v>13183.484999999999</v>
      </c>
    </row>
    <row r="3800" spans="1:4" x14ac:dyDescent="0.35">
      <c r="A3800" t="s">
        <v>52991</v>
      </c>
      <c r="B3800" t="s">
        <v>53165</v>
      </c>
      <c r="C3800" s="96" t="s">
        <v>52504</v>
      </c>
      <c r="D3800" s="98">
        <v>7327.8023000000003</v>
      </c>
    </row>
    <row r="3801" spans="1:4" x14ac:dyDescent="0.35">
      <c r="A3801" t="s">
        <v>52992</v>
      </c>
      <c r="B3801" t="s">
        <v>53166</v>
      </c>
      <c r="C3801" s="96" t="s">
        <v>52504</v>
      </c>
      <c r="D3801" s="98">
        <v>195432.74799999999</v>
      </c>
    </row>
    <row r="3802" spans="1:4" x14ac:dyDescent="0.35">
      <c r="A3802" t="s">
        <v>52993</v>
      </c>
      <c r="B3802" t="s">
        <v>53167</v>
      </c>
      <c r="C3802" s="96" t="s">
        <v>52504</v>
      </c>
      <c r="D3802" s="98">
        <v>6660.9242000000004</v>
      </c>
    </row>
    <row r="3803" spans="1:4" x14ac:dyDescent="0.35">
      <c r="A3803" t="s">
        <v>52994</v>
      </c>
      <c r="B3803" t="s">
        <v>53168</v>
      </c>
      <c r="C3803" s="96" t="s">
        <v>52504</v>
      </c>
      <c r="D3803" s="98">
        <v>27458.55</v>
      </c>
    </row>
    <row r="3804" spans="1:4" x14ac:dyDescent="0.35">
      <c r="A3804" t="s">
        <v>52995</v>
      </c>
      <c r="B3804" t="s">
        <v>53169</v>
      </c>
      <c r="C3804" s="96" t="s">
        <v>52504</v>
      </c>
      <c r="D3804" s="98">
        <v>27458.55</v>
      </c>
    </row>
    <row r="3805" spans="1:4" x14ac:dyDescent="0.35">
      <c r="A3805" t="s">
        <v>52996</v>
      </c>
      <c r="B3805" t="s">
        <v>53170</v>
      </c>
      <c r="C3805" s="96" t="s">
        <v>52504</v>
      </c>
      <c r="D3805" s="98">
        <v>21704.715900000003</v>
      </c>
    </row>
    <row r="3806" spans="1:4" x14ac:dyDescent="0.35">
      <c r="A3806" t="s">
        <v>52997</v>
      </c>
      <c r="B3806" t="s">
        <v>53171</v>
      </c>
      <c r="C3806" s="96" t="s">
        <v>52504</v>
      </c>
      <c r="D3806" s="98">
        <v>47693.110499999995</v>
      </c>
    </row>
    <row r="3807" spans="1:4" x14ac:dyDescent="0.35">
      <c r="A3807" t="s">
        <v>52998</v>
      </c>
      <c r="B3807" t="s">
        <v>53172</v>
      </c>
      <c r="C3807" s="96" t="s">
        <v>52504</v>
      </c>
      <c r="D3807" s="98">
        <v>38191.775999999998</v>
      </c>
    </row>
    <row r="3808" spans="1:4" x14ac:dyDescent="0.35">
      <c r="A3808" t="s">
        <v>52999</v>
      </c>
      <c r="B3808" t="s">
        <v>53173</v>
      </c>
      <c r="C3808" s="96" t="s">
        <v>52504</v>
      </c>
      <c r="D3808" s="98">
        <v>34717.170599999998</v>
      </c>
    </row>
    <row r="3809" spans="1:4" x14ac:dyDescent="0.35">
      <c r="A3809" t="s">
        <v>53000</v>
      </c>
      <c r="B3809" t="s">
        <v>53174</v>
      </c>
      <c r="C3809" s="96" t="s">
        <v>52504</v>
      </c>
      <c r="D3809" s="98">
        <v>33310.433099999995</v>
      </c>
    </row>
    <row r="3810" spans="1:4" x14ac:dyDescent="0.35">
      <c r="A3810" t="s">
        <v>11279</v>
      </c>
      <c r="B3810" t="s">
        <v>53175</v>
      </c>
      <c r="C3810" s="96" t="s">
        <v>52504</v>
      </c>
      <c r="D3810" s="98">
        <v>1304.3575999999998</v>
      </c>
    </row>
    <row r="3811" spans="1:4" x14ac:dyDescent="0.35">
      <c r="A3811" t="s">
        <v>2768</v>
      </c>
      <c r="B3811" t="s">
        <v>53176</v>
      </c>
      <c r="C3811" s="96" t="s">
        <v>52504</v>
      </c>
      <c r="D3811" s="98">
        <v>2167.4785999999999</v>
      </c>
    </row>
    <row r="3812" spans="1:4" x14ac:dyDescent="0.35">
      <c r="A3812" t="s">
        <v>7236</v>
      </c>
      <c r="B3812" t="s">
        <v>53177</v>
      </c>
      <c r="C3812" s="96" t="s">
        <v>52504</v>
      </c>
      <c r="D3812" s="98">
        <v>658.6348999999999</v>
      </c>
    </row>
    <row r="3813" spans="1:4" x14ac:dyDescent="0.35">
      <c r="A3813" t="s">
        <v>1898</v>
      </c>
      <c r="B3813" t="s">
        <v>53178</v>
      </c>
      <c r="C3813" s="96" t="s">
        <v>52504</v>
      </c>
      <c r="D3813" s="98">
        <v>10.416700000000001</v>
      </c>
    </row>
    <row r="3814" spans="1:4" x14ac:dyDescent="0.35">
      <c r="A3814" t="s">
        <v>6494</v>
      </c>
      <c r="B3814" t="s">
        <v>53179</v>
      </c>
      <c r="C3814" s="96" t="s">
        <v>52504</v>
      </c>
      <c r="D3814" s="98">
        <v>830.82439999999986</v>
      </c>
    </row>
    <row r="3815" spans="1:4" x14ac:dyDescent="0.35">
      <c r="A3815" t="s">
        <v>7737</v>
      </c>
      <c r="B3815" t="s">
        <v>53180</v>
      </c>
      <c r="C3815" s="96" t="s">
        <v>52504</v>
      </c>
      <c r="D3815" s="98">
        <v>1188.1316999999999</v>
      </c>
    </row>
    <row r="3816" spans="1:4" x14ac:dyDescent="0.35">
      <c r="A3816" t="s">
        <v>4846</v>
      </c>
      <c r="B3816" t="s">
        <v>53181</v>
      </c>
      <c r="C3816" s="96" t="s">
        <v>52504</v>
      </c>
      <c r="D3816" s="98">
        <v>340.08029999999997</v>
      </c>
    </row>
    <row r="3817" spans="1:4" x14ac:dyDescent="0.35">
      <c r="A3817" t="s">
        <v>11345</v>
      </c>
      <c r="B3817" t="s">
        <v>53182</v>
      </c>
      <c r="C3817" s="96" t="s">
        <v>52504</v>
      </c>
      <c r="D3817" s="98">
        <v>484.28800000000001</v>
      </c>
    </row>
    <row r="3818" spans="1:4" x14ac:dyDescent="0.35">
      <c r="A3818" t="s">
        <v>6203</v>
      </c>
      <c r="B3818" t="s">
        <v>53183</v>
      </c>
      <c r="C3818" s="96" t="s">
        <v>52504</v>
      </c>
      <c r="D3818" s="98">
        <v>245.3801</v>
      </c>
    </row>
    <row r="3819" spans="1:4" x14ac:dyDescent="0.35">
      <c r="A3819" t="s">
        <v>11155</v>
      </c>
      <c r="B3819" t="s">
        <v>53184</v>
      </c>
      <c r="C3819" s="96" t="s">
        <v>52504</v>
      </c>
      <c r="D3819" s="98">
        <v>187.25909999999999</v>
      </c>
    </row>
    <row r="3820" spans="1:4" x14ac:dyDescent="0.35">
      <c r="A3820" t="s">
        <v>7457</v>
      </c>
      <c r="B3820" t="s">
        <v>53185</v>
      </c>
      <c r="C3820" s="96" t="s">
        <v>52504</v>
      </c>
      <c r="D3820" s="98">
        <v>68.875799999999998</v>
      </c>
    </row>
    <row r="3821" spans="1:4" x14ac:dyDescent="0.35">
      <c r="A3821" t="s">
        <v>10031</v>
      </c>
      <c r="B3821" t="s">
        <v>53186</v>
      </c>
      <c r="C3821" s="96" t="s">
        <v>52504</v>
      </c>
      <c r="D3821" s="98">
        <v>12914.437900000001</v>
      </c>
    </row>
    <row r="3822" spans="1:4" x14ac:dyDescent="0.35">
      <c r="A3822" t="s">
        <v>53001</v>
      </c>
      <c r="B3822" t="s">
        <v>53176</v>
      </c>
      <c r="C3822" s="96" t="s">
        <v>52504</v>
      </c>
      <c r="D3822" s="98">
        <v>33312.332899999994</v>
      </c>
    </row>
    <row r="3823" spans="1:4" x14ac:dyDescent="0.35">
      <c r="A3823" t="s">
        <v>53002</v>
      </c>
      <c r="B3823" t="s">
        <v>53187</v>
      </c>
      <c r="C3823" s="96" t="s">
        <v>52504</v>
      </c>
      <c r="D3823" s="98">
        <v>14941.943099999999</v>
      </c>
    </row>
    <row r="3824" spans="1:4" x14ac:dyDescent="0.35">
      <c r="A3824" t="s">
        <v>53003</v>
      </c>
      <c r="B3824" t="s">
        <v>53188</v>
      </c>
      <c r="C3824" s="96" t="s">
        <v>52504</v>
      </c>
      <c r="D3824" s="98">
        <v>111043.05239999999</v>
      </c>
    </row>
    <row r="3825" spans="1:4" x14ac:dyDescent="0.35">
      <c r="A3825" t="s">
        <v>53004</v>
      </c>
      <c r="B3825" t="s">
        <v>52608</v>
      </c>
      <c r="C3825" s="96" t="s">
        <v>52504</v>
      </c>
      <c r="D3825" s="98">
        <v>2402.2326999999996</v>
      </c>
    </row>
    <row r="3826" spans="1:4" x14ac:dyDescent="0.35">
      <c r="A3826" t="s">
        <v>10275</v>
      </c>
      <c r="B3826" t="s">
        <v>52501</v>
      </c>
      <c r="C3826" s="96" t="s">
        <v>52504</v>
      </c>
      <c r="D3826" s="98">
        <v>11475.0335</v>
      </c>
    </row>
    <row r="3827" spans="1:4" x14ac:dyDescent="0.35">
      <c r="A3827" t="s">
        <v>10274</v>
      </c>
      <c r="B3827" t="s">
        <v>52505</v>
      </c>
      <c r="C3827" s="96" t="s">
        <v>52504</v>
      </c>
      <c r="D3827" s="98">
        <v>5736.5587999999998</v>
      </c>
    </row>
    <row r="3828" spans="1:4" x14ac:dyDescent="0.35">
      <c r="A3828" t="s">
        <v>2003</v>
      </c>
      <c r="B3828" t="s">
        <v>53186</v>
      </c>
      <c r="C3828" s="96" t="s">
        <v>52504</v>
      </c>
      <c r="D3828" s="98">
        <v>3324.6983</v>
      </c>
    </row>
    <row r="3829" spans="1:4" x14ac:dyDescent="0.35">
      <c r="A3829" t="s">
        <v>11318</v>
      </c>
      <c r="B3829" t="s">
        <v>52554</v>
      </c>
      <c r="C3829" s="96" t="s">
        <v>52504</v>
      </c>
      <c r="D3829" s="98">
        <v>2869.2454000000002</v>
      </c>
    </row>
    <row r="3830" spans="1:4" x14ac:dyDescent="0.35">
      <c r="A3830" t="s">
        <v>10979</v>
      </c>
      <c r="B3830" t="s">
        <v>53189</v>
      </c>
      <c r="C3830" s="96" t="s">
        <v>52504</v>
      </c>
      <c r="D3830" s="98">
        <v>1662.3571999999997</v>
      </c>
    </row>
    <row r="3831" spans="1:4" x14ac:dyDescent="0.35">
      <c r="A3831" t="s">
        <v>5892</v>
      </c>
      <c r="B3831" t="s">
        <v>53191</v>
      </c>
      <c r="C3831" s="96" t="s">
        <v>52504</v>
      </c>
      <c r="D3831" s="98">
        <v>828.31279999999992</v>
      </c>
    </row>
    <row r="3832" spans="1:4" x14ac:dyDescent="0.35">
      <c r="A3832" t="s">
        <v>53190</v>
      </c>
      <c r="B3832" t="s">
        <v>53192</v>
      </c>
      <c r="C3832" s="96" t="s">
        <v>52504</v>
      </c>
      <c r="D3832" s="98">
        <v>2665.5320999999999</v>
      </c>
    </row>
    <row r="3833" spans="1:4" x14ac:dyDescent="0.35">
      <c r="A3833" t="s">
        <v>9481</v>
      </c>
      <c r="B3833" t="s">
        <v>52412</v>
      </c>
      <c r="C3833" s="96" t="s">
        <v>52504</v>
      </c>
      <c r="D3833" s="98">
        <v>3801.3065999999999</v>
      </c>
    </row>
    <row r="3834" spans="1:4" x14ac:dyDescent="0.35">
      <c r="A3834" t="s">
        <v>1881</v>
      </c>
      <c r="B3834" t="s">
        <v>53204</v>
      </c>
      <c r="C3834" s="96" t="s">
        <v>52504</v>
      </c>
      <c r="D3834" s="98">
        <v>2778.9083000000001</v>
      </c>
    </row>
    <row r="3835" spans="1:4" x14ac:dyDescent="0.35">
      <c r="A3835" t="s">
        <v>7363</v>
      </c>
      <c r="B3835" t="s">
        <v>53205</v>
      </c>
      <c r="C3835" s="96" t="s">
        <v>52504</v>
      </c>
      <c r="D3835" s="98">
        <v>11432.7549</v>
      </c>
    </row>
    <row r="3836" spans="1:4" x14ac:dyDescent="0.35">
      <c r="A3836" t="s">
        <v>9866</v>
      </c>
      <c r="B3836" t="s">
        <v>53206</v>
      </c>
      <c r="C3836" s="96" t="s">
        <v>52504</v>
      </c>
      <c r="D3836" s="98">
        <v>5715.4034000000001</v>
      </c>
    </row>
    <row r="3837" spans="1:4" x14ac:dyDescent="0.35">
      <c r="A3837" t="s">
        <v>5264</v>
      </c>
      <c r="B3837" t="s">
        <v>53207</v>
      </c>
      <c r="C3837" s="96" t="s">
        <v>52504</v>
      </c>
      <c r="D3837" s="98">
        <v>1310.8136999999999</v>
      </c>
    </row>
    <row r="3838" spans="1:4" x14ac:dyDescent="0.35">
      <c r="A3838" t="s">
        <v>5262</v>
      </c>
      <c r="B3838" t="s">
        <v>53208</v>
      </c>
      <c r="C3838" s="96" t="s">
        <v>52504</v>
      </c>
      <c r="D3838" s="98">
        <v>916.92719999999997</v>
      </c>
    </row>
    <row r="3839" spans="1:4" x14ac:dyDescent="0.35">
      <c r="A3839" t="s">
        <v>53193</v>
      </c>
      <c r="B3839" t="s">
        <v>52569</v>
      </c>
      <c r="C3839" s="96" t="s">
        <v>52504</v>
      </c>
      <c r="D3839" s="98">
        <v>6034.4249</v>
      </c>
    </row>
    <row r="3840" spans="1:4" x14ac:dyDescent="0.35">
      <c r="A3840" t="s">
        <v>10057</v>
      </c>
      <c r="B3840" t="s">
        <v>53209</v>
      </c>
      <c r="C3840" s="96" t="s">
        <v>52504</v>
      </c>
      <c r="D3840" s="98">
        <v>2896.1484999999998</v>
      </c>
    </row>
    <row r="3841" spans="1:4" x14ac:dyDescent="0.35">
      <c r="A3841" t="s">
        <v>53194</v>
      </c>
      <c r="B3841" t="s">
        <v>53175</v>
      </c>
      <c r="C3841" s="96" t="s">
        <v>52504</v>
      </c>
      <c r="D3841" s="98">
        <v>8578.8850000000002</v>
      </c>
    </row>
    <row r="3842" spans="1:4" x14ac:dyDescent="0.35">
      <c r="A3842" t="s">
        <v>53195</v>
      </c>
      <c r="B3842" t="s">
        <v>53210</v>
      </c>
      <c r="C3842" s="96" t="s">
        <v>52504</v>
      </c>
      <c r="D3842" s="98">
        <v>60569.117699999995</v>
      </c>
    </row>
    <row r="3843" spans="1:4" x14ac:dyDescent="0.35">
      <c r="A3843" t="s">
        <v>9370</v>
      </c>
      <c r="B3843" t="s">
        <v>53211</v>
      </c>
      <c r="C3843" s="96" t="s">
        <v>52504</v>
      </c>
      <c r="D3843" s="98">
        <v>789.86599999999999</v>
      </c>
    </row>
    <row r="3844" spans="1:4" x14ac:dyDescent="0.35">
      <c r="A3844" t="s">
        <v>5622</v>
      </c>
      <c r="B3844" t="s">
        <v>53212</v>
      </c>
      <c r="C3844" s="96" t="s">
        <v>52504</v>
      </c>
      <c r="D3844" s="98">
        <v>789.86599999999999</v>
      </c>
    </row>
    <row r="3845" spans="1:4" x14ac:dyDescent="0.35">
      <c r="A3845" t="s">
        <v>11223</v>
      </c>
      <c r="B3845" t="s">
        <v>53213</v>
      </c>
      <c r="C3845" s="96" t="s">
        <v>52504</v>
      </c>
      <c r="D3845" s="98">
        <v>2857.7177999999999</v>
      </c>
    </row>
    <row r="3846" spans="1:4" x14ac:dyDescent="0.35">
      <c r="A3846" t="s">
        <v>7360</v>
      </c>
      <c r="B3846" t="s">
        <v>53214</v>
      </c>
      <c r="C3846" s="96" t="s">
        <v>52504</v>
      </c>
      <c r="D3846" s="98">
        <v>1429.8087999999998</v>
      </c>
    </row>
    <row r="3847" spans="1:4" x14ac:dyDescent="0.35">
      <c r="A3847" t="s">
        <v>6124</v>
      </c>
      <c r="B3847" t="s">
        <v>53215</v>
      </c>
      <c r="C3847" s="96" t="s">
        <v>52504</v>
      </c>
      <c r="D3847" s="98">
        <v>713.00459999999998</v>
      </c>
    </row>
    <row r="3848" spans="1:4" x14ac:dyDescent="0.35">
      <c r="A3848" t="s">
        <v>53196</v>
      </c>
      <c r="B3848" t="s">
        <v>53216</v>
      </c>
      <c r="C3848" s="96" t="s">
        <v>52504</v>
      </c>
      <c r="D3848" s="98">
        <v>1998.6700999999998</v>
      </c>
    </row>
    <row r="3849" spans="1:4" x14ac:dyDescent="0.35">
      <c r="A3849" t="s">
        <v>53197</v>
      </c>
      <c r="B3849" t="s">
        <v>53217</v>
      </c>
      <c r="C3849" s="96" t="s">
        <v>52504</v>
      </c>
      <c r="D3849" s="98">
        <v>695.68099999999993</v>
      </c>
    </row>
    <row r="3850" spans="1:4" x14ac:dyDescent="0.35">
      <c r="A3850" t="s">
        <v>53198</v>
      </c>
      <c r="B3850" t="s">
        <v>53218</v>
      </c>
      <c r="C3850" s="96" t="s">
        <v>52504</v>
      </c>
      <c r="D3850" s="98">
        <v>1818.0119999999999</v>
      </c>
    </row>
    <row r="3851" spans="1:4" x14ac:dyDescent="0.35">
      <c r="A3851" t="s">
        <v>53199</v>
      </c>
      <c r="B3851" t="s">
        <v>53219</v>
      </c>
      <c r="C3851" s="96" t="s">
        <v>52504</v>
      </c>
      <c r="D3851" s="98">
        <v>909.02209999999991</v>
      </c>
    </row>
    <row r="3852" spans="1:4" x14ac:dyDescent="0.35">
      <c r="A3852" t="s">
        <v>10999</v>
      </c>
      <c r="B3852" t="s">
        <v>53220</v>
      </c>
      <c r="C3852" s="96" t="s">
        <v>52504</v>
      </c>
      <c r="D3852" s="98">
        <v>6660.9242000000004</v>
      </c>
    </row>
    <row r="3853" spans="1:4" x14ac:dyDescent="0.35">
      <c r="A3853" t="s">
        <v>53200</v>
      </c>
      <c r="B3853" t="s">
        <v>53221</v>
      </c>
      <c r="C3853" s="96" t="s">
        <v>52504</v>
      </c>
      <c r="D3853" s="98">
        <v>25574.898300000001</v>
      </c>
    </row>
    <row r="3854" spans="1:4" x14ac:dyDescent="0.35">
      <c r="A3854" t="s">
        <v>10513</v>
      </c>
      <c r="B3854" t="s">
        <v>53222</v>
      </c>
      <c r="C3854" s="96" t="s">
        <v>52504</v>
      </c>
      <c r="D3854" s="98">
        <v>514.42719999999997</v>
      </c>
    </row>
    <row r="3855" spans="1:4" x14ac:dyDescent="0.35">
      <c r="A3855" t="s">
        <v>5828</v>
      </c>
      <c r="B3855" t="s">
        <v>53223</v>
      </c>
      <c r="C3855" s="96" t="s">
        <v>52504</v>
      </c>
      <c r="D3855" s="98">
        <v>25742.772999999997</v>
      </c>
    </row>
    <row r="3856" spans="1:4" x14ac:dyDescent="0.35">
      <c r="A3856" t="s">
        <v>8141</v>
      </c>
      <c r="B3856" t="s">
        <v>53224</v>
      </c>
      <c r="C3856" s="96" t="s">
        <v>52504</v>
      </c>
      <c r="D3856" s="98">
        <v>36160.422899999998</v>
      </c>
    </row>
    <row r="3857" spans="1:4" x14ac:dyDescent="0.35">
      <c r="A3857" t="s">
        <v>53201</v>
      </c>
      <c r="B3857" t="s">
        <v>53225</v>
      </c>
      <c r="C3857" s="96" t="s">
        <v>52504</v>
      </c>
      <c r="D3857" s="98">
        <v>7546.8910999999998</v>
      </c>
    </row>
    <row r="3858" spans="1:4" x14ac:dyDescent="0.35">
      <c r="A3858" t="s">
        <v>53202</v>
      </c>
      <c r="B3858" t="s">
        <v>53180</v>
      </c>
      <c r="C3858" s="96" t="s">
        <v>52504</v>
      </c>
      <c r="D3858" s="98">
        <v>33310.433099999995</v>
      </c>
    </row>
    <row r="3859" spans="1:4" x14ac:dyDescent="0.35">
      <c r="A3859" t="s">
        <v>53203</v>
      </c>
      <c r="B3859" t="s">
        <v>53226</v>
      </c>
      <c r="C3859" s="96" t="s">
        <v>52504</v>
      </c>
      <c r="D3859" s="98">
        <v>30281.684999999998</v>
      </c>
    </row>
    <row r="3860" spans="1:4" x14ac:dyDescent="0.35">
      <c r="A3860" t="s">
        <v>3293</v>
      </c>
      <c r="B3860" t="s">
        <v>53224</v>
      </c>
      <c r="C3860" s="96" t="s">
        <v>52504</v>
      </c>
      <c r="D3860" s="98">
        <v>30564.175599999999</v>
      </c>
    </row>
    <row r="3861" spans="1:4" x14ac:dyDescent="0.35">
      <c r="A3861" t="s">
        <v>7677</v>
      </c>
      <c r="B3861" t="s">
        <v>52556</v>
      </c>
      <c r="C3861" s="96" t="s">
        <v>52504</v>
      </c>
      <c r="D3861" s="98">
        <v>357.45219999999995</v>
      </c>
    </row>
    <row r="3862" spans="1:4" x14ac:dyDescent="0.35">
      <c r="A3862" t="s">
        <v>5215</v>
      </c>
      <c r="B3862" t="s">
        <v>53232</v>
      </c>
      <c r="C3862" s="96" t="s">
        <v>52504</v>
      </c>
      <c r="D3862" s="98">
        <v>32286.102800000001</v>
      </c>
    </row>
    <row r="3863" spans="1:4" x14ac:dyDescent="0.35">
      <c r="A3863" t="s">
        <v>53227</v>
      </c>
      <c r="B3863" t="s">
        <v>53233</v>
      </c>
      <c r="C3863" s="96" t="s">
        <v>52504</v>
      </c>
      <c r="D3863" s="98">
        <v>3228.6134999999999</v>
      </c>
    </row>
    <row r="3864" spans="1:4" x14ac:dyDescent="0.35">
      <c r="A3864" t="s">
        <v>10030</v>
      </c>
      <c r="B3864" t="s">
        <v>53234</v>
      </c>
      <c r="C3864" s="96" t="s">
        <v>52504</v>
      </c>
      <c r="D3864" s="98">
        <v>2036.1831</v>
      </c>
    </row>
    <row r="3865" spans="1:4" x14ac:dyDescent="0.35">
      <c r="A3865" t="s">
        <v>10029</v>
      </c>
      <c r="B3865" t="s">
        <v>53235</v>
      </c>
      <c r="C3865" s="96" t="s">
        <v>52504</v>
      </c>
      <c r="D3865" s="98">
        <v>45200.540699999998</v>
      </c>
    </row>
    <row r="3866" spans="1:4" x14ac:dyDescent="0.35">
      <c r="A3866" t="s">
        <v>10624</v>
      </c>
      <c r="B3866" t="s">
        <v>53236</v>
      </c>
      <c r="C3866" s="96" t="s">
        <v>52504</v>
      </c>
      <c r="D3866" s="98">
        <v>839.84039999999993</v>
      </c>
    </row>
    <row r="3867" spans="1:4" x14ac:dyDescent="0.35">
      <c r="A3867" t="s">
        <v>10694</v>
      </c>
      <c r="B3867" t="s">
        <v>53237</v>
      </c>
      <c r="C3867" s="96" t="s">
        <v>52504</v>
      </c>
      <c r="D3867" s="98">
        <v>83407.69219999999</v>
      </c>
    </row>
    <row r="3868" spans="1:4" x14ac:dyDescent="0.35">
      <c r="A3868" t="s">
        <v>10693</v>
      </c>
      <c r="B3868" t="s">
        <v>53238</v>
      </c>
      <c r="C3868" s="96" t="s">
        <v>52504</v>
      </c>
      <c r="D3868" s="98">
        <v>20851.432000000001</v>
      </c>
    </row>
    <row r="3869" spans="1:4" x14ac:dyDescent="0.35">
      <c r="A3869" t="s">
        <v>5212</v>
      </c>
      <c r="B3869" t="s">
        <v>53239</v>
      </c>
      <c r="C3869" s="96" t="s">
        <v>52504</v>
      </c>
      <c r="D3869" s="98">
        <v>3874.3361999999997</v>
      </c>
    </row>
    <row r="3870" spans="1:4" x14ac:dyDescent="0.35">
      <c r="A3870" t="s">
        <v>2634</v>
      </c>
      <c r="B3870" t="s">
        <v>53240</v>
      </c>
      <c r="C3870" s="96" t="s">
        <v>52504</v>
      </c>
      <c r="D3870" s="98">
        <v>4183.7620999999999</v>
      </c>
    </row>
    <row r="3871" spans="1:4" x14ac:dyDescent="0.35">
      <c r="A3871" t="s">
        <v>4366</v>
      </c>
      <c r="B3871" t="s">
        <v>53241</v>
      </c>
      <c r="C3871" s="96" t="s">
        <v>52504</v>
      </c>
      <c r="D3871" s="98">
        <v>5213.8400999999994</v>
      </c>
    </row>
    <row r="3872" spans="1:4" x14ac:dyDescent="0.35">
      <c r="A3872" t="s">
        <v>7606</v>
      </c>
      <c r="B3872" t="s">
        <v>53242</v>
      </c>
      <c r="C3872" s="96" t="s">
        <v>52504</v>
      </c>
      <c r="D3872" s="98">
        <v>31674.962899999995</v>
      </c>
    </row>
    <row r="3873" spans="1:4" x14ac:dyDescent="0.35">
      <c r="A3873" t="s">
        <v>5238</v>
      </c>
      <c r="B3873" t="s">
        <v>53243</v>
      </c>
      <c r="C3873" s="96" t="s">
        <v>52504</v>
      </c>
      <c r="D3873" s="98">
        <v>18374.269899999999</v>
      </c>
    </row>
    <row r="3874" spans="1:4" x14ac:dyDescent="0.35">
      <c r="A3874" t="s">
        <v>7602</v>
      </c>
      <c r="B3874" t="s">
        <v>53244</v>
      </c>
      <c r="C3874" s="96" t="s">
        <v>52504</v>
      </c>
      <c r="D3874" s="98">
        <v>7983.1206000000002</v>
      </c>
    </row>
    <row r="3875" spans="1:4" x14ac:dyDescent="0.35">
      <c r="A3875" t="s">
        <v>7604</v>
      </c>
      <c r="B3875" t="s">
        <v>53245</v>
      </c>
      <c r="C3875" s="96" t="s">
        <v>52504</v>
      </c>
      <c r="D3875" s="98">
        <v>49415.037700000001</v>
      </c>
    </row>
    <row r="3876" spans="1:4" x14ac:dyDescent="0.35">
      <c r="A3876" t="s">
        <v>4364</v>
      </c>
      <c r="B3876" t="s">
        <v>53246</v>
      </c>
      <c r="C3876" s="96" t="s">
        <v>52504</v>
      </c>
      <c r="D3876" s="98">
        <v>2605.9459999999995</v>
      </c>
    </row>
    <row r="3877" spans="1:4" x14ac:dyDescent="0.35">
      <c r="A3877" t="s">
        <v>4358</v>
      </c>
      <c r="B3877" t="s">
        <v>53247</v>
      </c>
      <c r="C3877" s="96" t="s">
        <v>52504</v>
      </c>
      <c r="D3877" s="98">
        <v>83407.69219999999</v>
      </c>
    </row>
    <row r="3878" spans="1:4" x14ac:dyDescent="0.35">
      <c r="A3878" t="s">
        <v>5596</v>
      </c>
      <c r="B3878" t="s">
        <v>53248</v>
      </c>
      <c r="C3878" s="96" t="s">
        <v>52504</v>
      </c>
      <c r="D3878" s="98">
        <v>20851.432000000001</v>
      </c>
    </row>
    <row r="3879" spans="1:4" x14ac:dyDescent="0.35">
      <c r="A3879" t="s">
        <v>5595</v>
      </c>
      <c r="B3879" t="s">
        <v>53249</v>
      </c>
      <c r="C3879" s="96" t="s">
        <v>52504</v>
      </c>
      <c r="D3879" s="98">
        <v>5213.8400999999994</v>
      </c>
    </row>
    <row r="3880" spans="1:4" x14ac:dyDescent="0.35">
      <c r="A3880" t="s">
        <v>10461</v>
      </c>
      <c r="B3880" t="s">
        <v>53250</v>
      </c>
      <c r="C3880" s="96" t="s">
        <v>52504</v>
      </c>
      <c r="D3880" s="98">
        <v>2605.9459999999995</v>
      </c>
    </row>
    <row r="3881" spans="1:4" x14ac:dyDescent="0.35">
      <c r="A3881" t="s">
        <v>8070</v>
      </c>
      <c r="B3881" t="s">
        <v>53251</v>
      </c>
      <c r="C3881" s="96" t="s">
        <v>52504</v>
      </c>
      <c r="D3881" s="98">
        <v>1172.2892999999999</v>
      </c>
    </row>
    <row r="3882" spans="1:4" x14ac:dyDescent="0.35">
      <c r="A3882" t="s">
        <v>6810</v>
      </c>
      <c r="B3882" t="s">
        <v>53252</v>
      </c>
      <c r="C3882" s="96" t="s">
        <v>52504</v>
      </c>
      <c r="D3882" s="98">
        <v>839.84039999999993</v>
      </c>
    </row>
    <row r="3883" spans="1:4" x14ac:dyDescent="0.35">
      <c r="A3883" t="s">
        <v>53228</v>
      </c>
      <c r="B3883" t="s">
        <v>53253</v>
      </c>
      <c r="C3883" s="96" t="s">
        <v>52504</v>
      </c>
      <c r="D3883" s="98">
        <v>24960.232499999998</v>
      </c>
    </row>
    <row r="3884" spans="1:4" x14ac:dyDescent="0.35">
      <c r="A3884" t="s">
        <v>9391</v>
      </c>
      <c r="B3884" t="s">
        <v>53254</v>
      </c>
      <c r="C3884" s="96" t="s">
        <v>52504</v>
      </c>
      <c r="D3884" s="98">
        <v>4022.3274000000001</v>
      </c>
    </row>
    <row r="3885" spans="1:4" x14ac:dyDescent="0.35">
      <c r="A3885" t="s">
        <v>53229</v>
      </c>
      <c r="B3885" t="s">
        <v>53255</v>
      </c>
      <c r="C3885" s="96" t="s">
        <v>52504</v>
      </c>
      <c r="D3885" s="98">
        <v>606.98609999999996</v>
      </c>
    </row>
    <row r="3886" spans="1:4" x14ac:dyDescent="0.35">
      <c r="A3886" t="s">
        <v>53230</v>
      </c>
      <c r="B3886" t="s">
        <v>53256</v>
      </c>
      <c r="C3886" s="96" t="s">
        <v>52504</v>
      </c>
      <c r="D3886" s="98">
        <v>1455.0213999999999</v>
      </c>
    </row>
    <row r="3887" spans="1:4" x14ac:dyDescent="0.35">
      <c r="A3887" t="s">
        <v>53231</v>
      </c>
      <c r="B3887" t="s">
        <v>53257</v>
      </c>
      <c r="C3887" s="96" t="s">
        <v>52504</v>
      </c>
      <c r="D3887" s="98">
        <v>398.2013</v>
      </c>
    </row>
    <row r="3888" spans="1:4" x14ac:dyDescent="0.35">
      <c r="A3888" t="s">
        <v>8112</v>
      </c>
      <c r="B3888" t="s">
        <v>53258</v>
      </c>
      <c r="C3888" s="96" t="s">
        <v>52504</v>
      </c>
      <c r="D3888" s="98">
        <v>51.906400000000005</v>
      </c>
    </row>
    <row r="3889" spans="1:4" x14ac:dyDescent="0.35">
      <c r="A3889" t="s">
        <v>6877</v>
      </c>
      <c r="B3889" t="s">
        <v>53259</v>
      </c>
      <c r="C3889" s="96" t="s">
        <v>52504</v>
      </c>
      <c r="D3889" s="98">
        <v>51.906400000000005</v>
      </c>
    </row>
    <row r="3890" spans="1:4" x14ac:dyDescent="0.35">
      <c r="A3890" t="s">
        <v>4896</v>
      </c>
      <c r="B3890" t="s">
        <v>53260</v>
      </c>
      <c r="C3890" s="96" t="s">
        <v>52504</v>
      </c>
      <c r="D3890" s="98">
        <v>349.77249999999998</v>
      </c>
    </row>
    <row r="3891" spans="1:4" x14ac:dyDescent="0.35">
      <c r="A3891" t="s">
        <v>8627</v>
      </c>
      <c r="B3891" t="s">
        <v>53261</v>
      </c>
      <c r="C3891" s="96" t="s">
        <v>52504</v>
      </c>
      <c r="D3891" s="98">
        <v>1514.366</v>
      </c>
    </row>
    <row r="3892" spans="1:4" x14ac:dyDescent="0.35">
      <c r="A3892" t="s">
        <v>6163</v>
      </c>
      <c r="B3892" t="s">
        <v>52552</v>
      </c>
      <c r="C3892" s="96" t="s">
        <v>52504</v>
      </c>
      <c r="D3892" s="98">
        <v>38013.033799999997</v>
      </c>
    </row>
    <row r="3893" spans="1:4" x14ac:dyDescent="0.35">
      <c r="A3893" t="s">
        <v>4928</v>
      </c>
      <c r="B3893" t="s">
        <v>53262</v>
      </c>
      <c r="C3893" s="96" t="s">
        <v>52504</v>
      </c>
      <c r="D3893" s="98">
        <v>45729.039299999997</v>
      </c>
    </row>
    <row r="3894" spans="1:4" x14ac:dyDescent="0.35">
      <c r="A3894" t="s">
        <v>2321</v>
      </c>
      <c r="B3894" t="s">
        <v>53263</v>
      </c>
      <c r="C3894" s="96" t="s">
        <v>52504</v>
      </c>
      <c r="D3894" s="98">
        <v>22865.477599999998</v>
      </c>
    </row>
    <row r="3895" spans="1:4" x14ac:dyDescent="0.35">
      <c r="A3895" t="s">
        <v>3956</v>
      </c>
      <c r="B3895" t="s">
        <v>52609</v>
      </c>
      <c r="C3895" s="96" t="s">
        <v>52504</v>
      </c>
      <c r="D3895" s="98">
        <v>91790.543600000005</v>
      </c>
    </row>
    <row r="3896" spans="1:4" x14ac:dyDescent="0.35">
      <c r="A3896" t="s">
        <v>10866</v>
      </c>
      <c r="B3896" t="s">
        <v>53265</v>
      </c>
      <c r="C3896" s="96" t="s">
        <v>52504</v>
      </c>
      <c r="D3896" s="98">
        <v>2015.9776000000002</v>
      </c>
    </row>
    <row r="3897" spans="1:4" x14ac:dyDescent="0.35">
      <c r="A3897" t="s">
        <v>8441</v>
      </c>
      <c r="B3897" t="s">
        <v>53266</v>
      </c>
      <c r="C3897" s="96" t="s">
        <v>52504</v>
      </c>
      <c r="D3897" s="98">
        <v>83407.69219999999</v>
      </c>
    </row>
    <row r="3898" spans="1:4" x14ac:dyDescent="0.35">
      <c r="A3898" t="s">
        <v>8440</v>
      </c>
      <c r="B3898" t="s">
        <v>53267</v>
      </c>
      <c r="C3898" s="96" t="s">
        <v>52504</v>
      </c>
      <c r="D3898" s="98">
        <v>20851.432000000001</v>
      </c>
    </row>
    <row r="3899" spans="1:4" x14ac:dyDescent="0.35">
      <c r="A3899" t="s">
        <v>4780</v>
      </c>
      <c r="B3899" t="s">
        <v>53268</v>
      </c>
      <c r="C3899" s="96" t="s">
        <v>52504</v>
      </c>
      <c r="D3899" s="98">
        <v>5213.8400999999994</v>
      </c>
    </row>
    <row r="3900" spans="1:4" x14ac:dyDescent="0.35">
      <c r="A3900" t="s">
        <v>3532</v>
      </c>
      <c r="B3900" t="s">
        <v>53269</v>
      </c>
      <c r="C3900" s="96" t="s">
        <v>52504</v>
      </c>
      <c r="D3900" s="98">
        <v>2605.9459999999995</v>
      </c>
    </row>
    <row r="3901" spans="1:4" x14ac:dyDescent="0.35">
      <c r="A3901" t="s">
        <v>5998</v>
      </c>
      <c r="B3901" t="s">
        <v>52405</v>
      </c>
      <c r="C3901" s="96" t="s">
        <v>52504</v>
      </c>
      <c r="D3901" s="98">
        <v>1153.0819999999999</v>
      </c>
    </row>
    <row r="3902" spans="1:4" x14ac:dyDescent="0.35">
      <c r="A3902" t="s">
        <v>8541</v>
      </c>
      <c r="B3902" t="s">
        <v>52406</v>
      </c>
      <c r="C3902" s="96" t="s">
        <v>52504</v>
      </c>
      <c r="D3902" s="98">
        <v>46586.154999999999</v>
      </c>
    </row>
    <row r="3903" spans="1:4" x14ac:dyDescent="0.35">
      <c r="A3903" t="s">
        <v>7681</v>
      </c>
      <c r="B3903" t="s">
        <v>52610</v>
      </c>
      <c r="C3903" s="96" t="s">
        <v>52504</v>
      </c>
      <c r="D3903" s="98">
        <v>45896.221700000002</v>
      </c>
    </row>
    <row r="3904" spans="1:4" x14ac:dyDescent="0.35">
      <c r="A3904" t="s">
        <v>7203</v>
      </c>
      <c r="B3904" t="s">
        <v>52407</v>
      </c>
      <c r="C3904" s="96" t="s">
        <v>52504</v>
      </c>
      <c r="D3904" s="98">
        <v>11647.995799999999</v>
      </c>
    </row>
    <row r="3905" spans="1:4" x14ac:dyDescent="0.35">
      <c r="A3905" t="s">
        <v>10910</v>
      </c>
      <c r="B3905" t="s">
        <v>52408</v>
      </c>
      <c r="C3905" s="96" t="s">
        <v>52504</v>
      </c>
      <c r="D3905" s="98">
        <v>2911.5239999999999</v>
      </c>
    </row>
    <row r="3906" spans="1:4" x14ac:dyDescent="0.35">
      <c r="A3906" t="s">
        <v>2109</v>
      </c>
      <c r="B3906" t="s">
        <v>53270</v>
      </c>
      <c r="C3906" s="96" t="s">
        <v>52504</v>
      </c>
      <c r="D3906" s="98">
        <v>2996.0812000000001</v>
      </c>
    </row>
    <row r="3907" spans="1:4" x14ac:dyDescent="0.35">
      <c r="A3907" t="s">
        <v>8513</v>
      </c>
      <c r="B3907" t="s">
        <v>53271</v>
      </c>
      <c r="C3907" s="96" t="s">
        <v>52504</v>
      </c>
      <c r="D3907" s="98">
        <v>4443.1813999999995</v>
      </c>
    </row>
    <row r="3908" spans="1:4" x14ac:dyDescent="0.35">
      <c r="A3908" t="s">
        <v>53264</v>
      </c>
      <c r="B3908" t="s">
        <v>53179</v>
      </c>
      <c r="C3908" s="96" t="s">
        <v>52504</v>
      </c>
      <c r="D3908" s="98">
        <v>8305.99</v>
      </c>
    </row>
    <row r="3909" spans="1:4" x14ac:dyDescent="0.35">
      <c r="A3909" t="s">
        <v>8110</v>
      </c>
      <c r="B3909" t="s">
        <v>53272</v>
      </c>
      <c r="C3909" s="96" t="s">
        <v>52504</v>
      </c>
      <c r="D3909" s="98">
        <v>51.906400000000005</v>
      </c>
    </row>
    <row r="3910" spans="1:4" x14ac:dyDescent="0.35">
      <c r="A3910" t="s">
        <v>8108</v>
      </c>
      <c r="B3910" t="s">
        <v>53273</v>
      </c>
      <c r="C3910" s="96" t="s">
        <v>52504</v>
      </c>
      <c r="D3910" s="98">
        <v>51.906400000000005</v>
      </c>
    </row>
    <row r="3911" spans="1:4" x14ac:dyDescent="0.35">
      <c r="A3911" t="s">
        <v>2693</v>
      </c>
      <c r="B3911" t="s">
        <v>52611</v>
      </c>
      <c r="C3911" s="96" t="s">
        <v>52504</v>
      </c>
      <c r="D3911" s="98">
        <v>22946.186899999997</v>
      </c>
    </row>
    <row r="3912" spans="1:4" x14ac:dyDescent="0.35">
      <c r="A3912" t="s">
        <v>10626</v>
      </c>
      <c r="B3912" t="s">
        <v>53275</v>
      </c>
      <c r="C3912" s="96" t="s">
        <v>52504</v>
      </c>
      <c r="D3912" s="98">
        <v>1172.2892999999999</v>
      </c>
    </row>
    <row r="3913" spans="1:4" x14ac:dyDescent="0.35">
      <c r="A3913" t="s">
        <v>4893</v>
      </c>
      <c r="B3913" t="s">
        <v>53276</v>
      </c>
      <c r="C3913" s="96" t="s">
        <v>52504</v>
      </c>
      <c r="D3913" s="98">
        <v>499.6635</v>
      </c>
    </row>
    <row r="3914" spans="1:4" x14ac:dyDescent="0.35">
      <c r="A3914" t="s">
        <v>3904</v>
      </c>
      <c r="B3914" t="s">
        <v>53277</v>
      </c>
      <c r="C3914" s="96" t="s">
        <v>52504</v>
      </c>
      <c r="D3914" s="98">
        <v>363.2321</v>
      </c>
    </row>
    <row r="3915" spans="1:4" x14ac:dyDescent="0.35">
      <c r="A3915" t="s">
        <v>3659</v>
      </c>
      <c r="B3915" t="s">
        <v>53278</v>
      </c>
      <c r="C3915" s="96" t="s">
        <v>52504</v>
      </c>
      <c r="D3915" s="98">
        <v>1998.6700999999998</v>
      </c>
    </row>
    <row r="3916" spans="1:4" x14ac:dyDescent="0.35">
      <c r="A3916" t="s">
        <v>10981</v>
      </c>
      <c r="B3916" t="s">
        <v>53279</v>
      </c>
      <c r="C3916" s="96" t="s">
        <v>52504</v>
      </c>
      <c r="D3916" s="98">
        <v>53174.065699999999</v>
      </c>
    </row>
    <row r="3917" spans="1:4" x14ac:dyDescent="0.35">
      <c r="A3917" t="s">
        <v>2005</v>
      </c>
      <c r="B3917" t="s">
        <v>53280</v>
      </c>
      <c r="C3917" s="96" t="s">
        <v>52504</v>
      </c>
      <c r="D3917" s="98">
        <v>26589.9067</v>
      </c>
    </row>
    <row r="3918" spans="1:4" x14ac:dyDescent="0.35">
      <c r="A3918" t="s">
        <v>53274</v>
      </c>
      <c r="B3918" t="s">
        <v>53281</v>
      </c>
      <c r="C3918" s="96" t="s">
        <v>52504</v>
      </c>
      <c r="D3918" s="98">
        <v>212696.18229999999</v>
      </c>
    </row>
    <row r="3919" spans="1:4" x14ac:dyDescent="0.35">
      <c r="A3919" t="s">
        <v>5158</v>
      </c>
      <c r="B3919" t="s">
        <v>52555</v>
      </c>
      <c r="C3919" s="96" t="s">
        <v>52504</v>
      </c>
      <c r="D3919" s="98">
        <v>1433.6567</v>
      </c>
    </row>
    <row r="3920" spans="1:4" x14ac:dyDescent="0.35">
      <c r="A3920" t="s">
        <v>4577</v>
      </c>
      <c r="B3920" t="s">
        <v>53282</v>
      </c>
      <c r="C3920" s="96" t="s">
        <v>52504</v>
      </c>
      <c r="D3920" s="98">
        <v>13291.113499999999</v>
      </c>
    </row>
    <row r="3921" spans="1:4" x14ac:dyDescent="0.35">
      <c r="A3921" t="s">
        <v>10980</v>
      </c>
      <c r="B3921" t="s">
        <v>53283</v>
      </c>
      <c r="C3921" s="96" t="s">
        <v>52504</v>
      </c>
      <c r="D3921" s="98">
        <v>106348.0992</v>
      </c>
    </row>
    <row r="3922" spans="1:4" x14ac:dyDescent="0.35">
      <c r="A3922" t="s">
        <v>7442</v>
      </c>
      <c r="B3922" t="s">
        <v>53284</v>
      </c>
      <c r="C3922" s="96" t="s">
        <v>52504</v>
      </c>
      <c r="D3922" s="98">
        <v>1399.0577999999998</v>
      </c>
    </row>
    <row r="3923" spans="1:4" x14ac:dyDescent="0.35">
      <c r="A3923" t="s">
        <v>7075</v>
      </c>
      <c r="B3923" t="s">
        <v>53285</v>
      </c>
      <c r="C3923" s="96" t="s">
        <v>52504</v>
      </c>
      <c r="D3923" s="98">
        <v>6647.4967999999999</v>
      </c>
    </row>
    <row r="3924" spans="1:4" x14ac:dyDescent="0.35">
      <c r="A3924" t="s">
        <v>53286</v>
      </c>
      <c r="B3924" t="s">
        <v>53297</v>
      </c>
      <c r="C3924" s="96" t="s">
        <v>52504</v>
      </c>
      <c r="D3924" s="98">
        <v>1041.7665999999999</v>
      </c>
    </row>
    <row r="3925" spans="1:4" x14ac:dyDescent="0.35">
      <c r="A3925" t="s">
        <v>3411</v>
      </c>
      <c r="B3925" t="s">
        <v>53298</v>
      </c>
      <c r="C3925" s="96" t="s">
        <v>52504</v>
      </c>
      <c r="D3925" s="98">
        <v>1729.6068999999998</v>
      </c>
    </row>
    <row r="3926" spans="1:4" x14ac:dyDescent="0.35">
      <c r="A3926" t="s">
        <v>53287</v>
      </c>
      <c r="B3926" t="s">
        <v>53299</v>
      </c>
      <c r="C3926" s="96" t="s">
        <v>52504</v>
      </c>
      <c r="D3926" s="98">
        <v>662.93359999999996</v>
      </c>
    </row>
    <row r="3927" spans="1:4" x14ac:dyDescent="0.35">
      <c r="A3927" t="s">
        <v>7204</v>
      </c>
      <c r="B3927" t="s">
        <v>52405</v>
      </c>
      <c r="C3927" s="96" t="s">
        <v>52504</v>
      </c>
      <c r="D3927" s="98">
        <v>1153.0819999999999</v>
      </c>
    </row>
    <row r="3928" spans="1:4" x14ac:dyDescent="0.35">
      <c r="A3928" t="s">
        <v>8540</v>
      </c>
      <c r="B3928" t="s">
        <v>52406</v>
      </c>
      <c r="C3928" s="96" t="s">
        <v>52504</v>
      </c>
      <c r="D3928" s="98">
        <v>46586.154999999999</v>
      </c>
    </row>
    <row r="3929" spans="1:4" x14ac:dyDescent="0.35">
      <c r="A3929" t="s">
        <v>53288</v>
      </c>
      <c r="B3929" t="s">
        <v>53300</v>
      </c>
      <c r="C3929" s="96" t="s">
        <v>52504</v>
      </c>
      <c r="D3929" s="98">
        <v>588.06859999999995</v>
      </c>
    </row>
    <row r="3930" spans="1:4" x14ac:dyDescent="0.35">
      <c r="A3930" t="s">
        <v>4569</v>
      </c>
      <c r="B3930" t="s">
        <v>53301</v>
      </c>
      <c r="C3930" s="96" t="s">
        <v>52504</v>
      </c>
      <c r="D3930" s="98">
        <v>507.35929999999996</v>
      </c>
    </row>
    <row r="3931" spans="1:4" x14ac:dyDescent="0.35">
      <c r="A3931" t="s">
        <v>8349</v>
      </c>
      <c r="B3931" t="s">
        <v>53302</v>
      </c>
      <c r="C3931" s="96" t="s">
        <v>52504</v>
      </c>
      <c r="D3931" s="98">
        <v>1249.1668</v>
      </c>
    </row>
    <row r="3932" spans="1:4" x14ac:dyDescent="0.35">
      <c r="A3932" t="s">
        <v>53289</v>
      </c>
      <c r="B3932" t="s">
        <v>53303</v>
      </c>
      <c r="C3932" s="96" t="s">
        <v>52504</v>
      </c>
      <c r="D3932" s="98">
        <v>4663.9606999999996</v>
      </c>
    </row>
    <row r="3933" spans="1:4" x14ac:dyDescent="0.35">
      <c r="A3933" t="s">
        <v>53290</v>
      </c>
      <c r="B3933" t="s">
        <v>53304</v>
      </c>
      <c r="C3933" s="96" t="s">
        <v>52504</v>
      </c>
      <c r="D3933" s="98">
        <v>1300.6707000000001</v>
      </c>
    </row>
    <row r="3934" spans="1:4" x14ac:dyDescent="0.35">
      <c r="A3934" t="s">
        <v>53291</v>
      </c>
      <c r="B3934" t="s">
        <v>53305</v>
      </c>
      <c r="C3934" s="96" t="s">
        <v>52504</v>
      </c>
      <c r="D3934" s="98">
        <v>2202.8341999999998</v>
      </c>
    </row>
    <row r="3935" spans="1:4" x14ac:dyDescent="0.35">
      <c r="A3935" t="s">
        <v>9931</v>
      </c>
      <c r="B3935" t="s">
        <v>52407</v>
      </c>
      <c r="C3935" s="96" t="s">
        <v>52504</v>
      </c>
      <c r="D3935" s="98">
        <v>11647.995799999999</v>
      </c>
    </row>
    <row r="3936" spans="1:4" x14ac:dyDescent="0.35">
      <c r="A3936" t="s">
        <v>53292</v>
      </c>
      <c r="B3936" t="s">
        <v>53253</v>
      </c>
      <c r="C3936" s="96" t="s">
        <v>52504</v>
      </c>
      <c r="D3936" s="98">
        <v>24960.232499999998</v>
      </c>
    </row>
    <row r="3937" spans="1:4" x14ac:dyDescent="0.35">
      <c r="A3937" t="s">
        <v>53293</v>
      </c>
      <c r="B3937" t="s">
        <v>53306</v>
      </c>
      <c r="C3937" s="96" t="s">
        <v>52504</v>
      </c>
      <c r="D3937" s="98">
        <v>37978.434899999993</v>
      </c>
    </row>
    <row r="3938" spans="1:4" x14ac:dyDescent="0.35">
      <c r="A3938" t="s">
        <v>8162</v>
      </c>
      <c r="B3938" t="s">
        <v>53307</v>
      </c>
      <c r="C3938" s="96" t="s">
        <v>52504</v>
      </c>
      <c r="D3938" s="98">
        <v>4022.3274000000001</v>
      </c>
    </row>
    <row r="3939" spans="1:4" x14ac:dyDescent="0.35">
      <c r="A3939" t="s">
        <v>53294</v>
      </c>
      <c r="B3939" t="s">
        <v>53255</v>
      </c>
      <c r="C3939" s="96" t="s">
        <v>52504</v>
      </c>
      <c r="D3939" s="98">
        <v>606.98609999999996</v>
      </c>
    </row>
    <row r="3940" spans="1:4" x14ac:dyDescent="0.35">
      <c r="A3940" t="s">
        <v>53295</v>
      </c>
      <c r="B3940" t="s">
        <v>53256</v>
      </c>
      <c r="C3940" s="96" t="s">
        <v>52504</v>
      </c>
      <c r="D3940" s="98">
        <v>1455.0213999999999</v>
      </c>
    </row>
    <row r="3941" spans="1:4" x14ac:dyDescent="0.35">
      <c r="A3941" t="s">
        <v>53296</v>
      </c>
      <c r="B3941" t="s">
        <v>53257</v>
      </c>
      <c r="C3941" s="96" t="s">
        <v>52504</v>
      </c>
      <c r="D3941" s="98">
        <v>398.2013</v>
      </c>
    </row>
    <row r="3942" spans="1:4" x14ac:dyDescent="0.35">
      <c r="A3942" t="s">
        <v>5996</v>
      </c>
      <c r="B3942" t="s">
        <v>52408</v>
      </c>
      <c r="C3942" s="96" t="s">
        <v>52504</v>
      </c>
      <c r="D3942" s="98">
        <v>2911.5239999999999</v>
      </c>
    </row>
    <row r="3943" spans="1:4" x14ac:dyDescent="0.35">
      <c r="A3943" t="s">
        <v>3609</v>
      </c>
      <c r="B3943" t="s">
        <v>53213</v>
      </c>
      <c r="C3943" s="96" t="s">
        <v>52504</v>
      </c>
      <c r="D3943" s="98">
        <v>2857.7177999999999</v>
      </c>
    </row>
    <row r="3944" spans="1:4" x14ac:dyDescent="0.35">
      <c r="A3944" t="s">
        <v>6103</v>
      </c>
      <c r="B3944" t="s">
        <v>53308</v>
      </c>
      <c r="C3944" s="96" t="s">
        <v>52504</v>
      </c>
      <c r="D3944" s="98">
        <v>26853.415399999998</v>
      </c>
    </row>
    <row r="3945" spans="1:4" x14ac:dyDescent="0.35">
      <c r="A3945" t="s">
        <v>20983</v>
      </c>
      <c r="B3945" t="s">
        <v>53310</v>
      </c>
      <c r="C3945" s="96" t="s">
        <v>52504</v>
      </c>
      <c r="D3945" s="98">
        <v>525.80989999999997</v>
      </c>
    </row>
    <row r="3946" spans="1:4" x14ac:dyDescent="0.35">
      <c r="A3946" t="s">
        <v>9662</v>
      </c>
      <c r="B3946" t="s">
        <v>53311</v>
      </c>
      <c r="C3946" s="96" t="s">
        <v>52504</v>
      </c>
      <c r="D3946" s="98">
        <v>5508.0031999999992</v>
      </c>
    </row>
    <row r="3947" spans="1:4" x14ac:dyDescent="0.35">
      <c r="A3947" t="s">
        <v>53309</v>
      </c>
      <c r="B3947" t="s">
        <v>53312</v>
      </c>
      <c r="C3947" s="96" t="s">
        <v>52504</v>
      </c>
      <c r="D3947" s="98">
        <v>2407.6262000000002</v>
      </c>
    </row>
    <row r="3948" spans="1:4" x14ac:dyDescent="0.35">
      <c r="A3948" t="s">
        <v>53313</v>
      </c>
      <c r="B3948" t="s">
        <v>53340</v>
      </c>
      <c r="C3948" s="96" t="s">
        <v>52504</v>
      </c>
      <c r="D3948" s="98">
        <v>333.62419999999997</v>
      </c>
    </row>
    <row r="3949" spans="1:4" x14ac:dyDescent="0.35">
      <c r="A3949" t="s">
        <v>9865</v>
      </c>
      <c r="B3949" t="s">
        <v>53214</v>
      </c>
      <c r="C3949" s="96" t="s">
        <v>52504</v>
      </c>
      <c r="D3949" s="98">
        <v>1429.8087999999998</v>
      </c>
    </row>
    <row r="3950" spans="1:4" x14ac:dyDescent="0.35">
      <c r="A3950" t="s">
        <v>11222</v>
      </c>
      <c r="B3950" t="s">
        <v>53215</v>
      </c>
      <c r="C3950" s="96" t="s">
        <v>52504</v>
      </c>
      <c r="D3950" s="98">
        <v>713.00459999999998</v>
      </c>
    </row>
    <row r="3951" spans="1:4" x14ac:dyDescent="0.35">
      <c r="A3951" t="s">
        <v>2317</v>
      </c>
      <c r="B3951" t="s">
        <v>53216</v>
      </c>
      <c r="C3951" s="96" t="s">
        <v>52504</v>
      </c>
      <c r="D3951" s="98">
        <v>1998.6700999999998</v>
      </c>
    </row>
    <row r="3952" spans="1:4" x14ac:dyDescent="0.35">
      <c r="A3952" t="s">
        <v>3607</v>
      </c>
      <c r="B3952" t="s">
        <v>53217</v>
      </c>
      <c r="C3952" s="96" t="s">
        <v>52504</v>
      </c>
      <c r="D3952" s="98">
        <v>695.68099999999993</v>
      </c>
    </row>
    <row r="3953" spans="1:4" x14ac:dyDescent="0.35">
      <c r="A3953" t="s">
        <v>11217</v>
      </c>
      <c r="B3953" t="s">
        <v>53218</v>
      </c>
      <c r="C3953" s="96" t="s">
        <v>52504</v>
      </c>
      <c r="D3953" s="98">
        <v>1818.0119999999999</v>
      </c>
    </row>
    <row r="3954" spans="1:4" x14ac:dyDescent="0.35">
      <c r="A3954" t="s">
        <v>11216</v>
      </c>
      <c r="B3954" t="s">
        <v>53219</v>
      </c>
      <c r="C3954" s="96" t="s">
        <v>52504</v>
      </c>
      <c r="D3954" s="98">
        <v>909.02209999999991</v>
      </c>
    </row>
    <row r="3955" spans="1:4" x14ac:dyDescent="0.35">
      <c r="A3955" t="s">
        <v>2009</v>
      </c>
      <c r="B3955" t="s">
        <v>53179</v>
      </c>
      <c r="C3955" s="96" t="s">
        <v>52504</v>
      </c>
      <c r="D3955" s="98">
        <v>8305.99</v>
      </c>
    </row>
    <row r="3956" spans="1:4" x14ac:dyDescent="0.35">
      <c r="A3956" t="s">
        <v>9382</v>
      </c>
      <c r="B3956" t="s">
        <v>53341</v>
      </c>
      <c r="C3956" s="96" t="s">
        <v>52504</v>
      </c>
      <c r="D3956" s="98">
        <v>7546.8910999999998</v>
      </c>
    </row>
    <row r="3957" spans="1:4" x14ac:dyDescent="0.35">
      <c r="A3957" t="s">
        <v>53314</v>
      </c>
      <c r="B3957" t="s">
        <v>53180</v>
      </c>
      <c r="C3957" s="96" t="s">
        <v>52504</v>
      </c>
      <c r="D3957" s="98">
        <v>33310.433099999995</v>
      </c>
    </row>
    <row r="3958" spans="1:4" x14ac:dyDescent="0.35">
      <c r="A3958" t="s">
        <v>2007</v>
      </c>
      <c r="B3958" t="s">
        <v>53226</v>
      </c>
      <c r="C3958" s="96" t="s">
        <v>52504</v>
      </c>
      <c r="D3958" s="98">
        <v>30281.684999999998</v>
      </c>
    </row>
    <row r="3959" spans="1:4" x14ac:dyDescent="0.35">
      <c r="A3959" t="s">
        <v>11224</v>
      </c>
      <c r="B3959" t="s">
        <v>53262</v>
      </c>
      <c r="C3959" s="96" t="s">
        <v>52504</v>
      </c>
      <c r="D3959" s="98">
        <v>45729.039299999997</v>
      </c>
    </row>
    <row r="3960" spans="1:4" x14ac:dyDescent="0.35">
      <c r="A3960" t="s">
        <v>8867</v>
      </c>
      <c r="B3960" t="s">
        <v>53263</v>
      </c>
      <c r="C3960" s="96" t="s">
        <v>52504</v>
      </c>
      <c r="D3960" s="98">
        <v>22865.477599999998</v>
      </c>
    </row>
    <row r="3961" spans="1:4" x14ac:dyDescent="0.35">
      <c r="A3961" t="s">
        <v>53315</v>
      </c>
      <c r="B3961" t="s">
        <v>53342</v>
      </c>
      <c r="C3961" s="96" t="s">
        <v>52504</v>
      </c>
      <c r="D3961" s="98">
        <v>3972.3530000000001</v>
      </c>
    </row>
    <row r="3962" spans="1:4" x14ac:dyDescent="0.35">
      <c r="A3962" t="s">
        <v>1742</v>
      </c>
      <c r="B3962" t="s">
        <v>53343</v>
      </c>
      <c r="C3962" s="96" t="s">
        <v>52504</v>
      </c>
      <c r="D3962" s="98">
        <v>3282.4196999999999</v>
      </c>
    </row>
    <row r="3963" spans="1:4" x14ac:dyDescent="0.35">
      <c r="A3963" t="s">
        <v>6868</v>
      </c>
      <c r="B3963" t="s">
        <v>53343</v>
      </c>
      <c r="C3963" s="96" t="s">
        <v>52504</v>
      </c>
      <c r="D3963" s="98">
        <v>7331.6501999999991</v>
      </c>
    </row>
    <row r="3964" spans="1:4" x14ac:dyDescent="0.35">
      <c r="A3964" t="s">
        <v>10509</v>
      </c>
      <c r="B3964" t="s">
        <v>53344</v>
      </c>
      <c r="C3964" s="96" t="s">
        <v>52504</v>
      </c>
      <c r="D3964" s="98">
        <v>222.92059999999998</v>
      </c>
    </row>
    <row r="3965" spans="1:4" x14ac:dyDescent="0.35">
      <c r="A3965" t="s">
        <v>8127</v>
      </c>
      <c r="B3965" t="s">
        <v>53344</v>
      </c>
      <c r="C3965" s="96" t="s">
        <v>52504</v>
      </c>
      <c r="D3965" s="98">
        <v>245.99189999999999</v>
      </c>
    </row>
    <row r="3966" spans="1:4" x14ac:dyDescent="0.35">
      <c r="A3966" t="s">
        <v>53316</v>
      </c>
      <c r="B3966" t="s">
        <v>53237</v>
      </c>
      <c r="C3966" s="96" t="s">
        <v>52504</v>
      </c>
      <c r="D3966" s="98">
        <v>83407.69219999999</v>
      </c>
    </row>
    <row r="3967" spans="1:4" x14ac:dyDescent="0.35">
      <c r="A3967" t="s">
        <v>53317</v>
      </c>
      <c r="B3967" t="s">
        <v>53238</v>
      </c>
      <c r="C3967" s="96" t="s">
        <v>52504</v>
      </c>
      <c r="D3967" s="98">
        <v>20851.432000000001</v>
      </c>
    </row>
    <row r="3968" spans="1:4" x14ac:dyDescent="0.35">
      <c r="A3968" t="s">
        <v>53318</v>
      </c>
      <c r="B3968" t="s">
        <v>53241</v>
      </c>
      <c r="C3968" s="96" t="s">
        <v>52504</v>
      </c>
      <c r="D3968" s="98">
        <v>5213.8400999999994</v>
      </c>
    </row>
    <row r="3969" spans="1:4" x14ac:dyDescent="0.35">
      <c r="A3969" t="s">
        <v>53319</v>
      </c>
      <c r="B3969" t="s">
        <v>53246</v>
      </c>
      <c r="C3969" s="96" t="s">
        <v>52504</v>
      </c>
      <c r="D3969" s="98">
        <v>2605.9459999999995</v>
      </c>
    </row>
    <row r="3970" spans="1:4" x14ac:dyDescent="0.35">
      <c r="A3970" t="s">
        <v>53320</v>
      </c>
      <c r="B3970" t="s">
        <v>53345</v>
      </c>
      <c r="C3970" s="96" t="s">
        <v>52504</v>
      </c>
      <c r="D3970" s="98">
        <v>11984.292600000001</v>
      </c>
    </row>
    <row r="3971" spans="1:4" x14ac:dyDescent="0.35">
      <c r="A3971" t="s">
        <v>53321</v>
      </c>
      <c r="B3971" t="s">
        <v>53346</v>
      </c>
      <c r="C3971" s="96" t="s">
        <v>52504</v>
      </c>
      <c r="D3971" s="98">
        <v>208516.5257</v>
      </c>
    </row>
    <row r="3972" spans="1:4" x14ac:dyDescent="0.35">
      <c r="A3972" t="s">
        <v>53322</v>
      </c>
      <c r="B3972" t="s">
        <v>53347</v>
      </c>
      <c r="C3972" s="96" t="s">
        <v>52504</v>
      </c>
      <c r="D3972" s="98">
        <v>146733.85439999998</v>
      </c>
    </row>
    <row r="3973" spans="1:4" x14ac:dyDescent="0.35">
      <c r="A3973" t="s">
        <v>2131</v>
      </c>
      <c r="B3973" t="s">
        <v>53348</v>
      </c>
      <c r="C3973" s="96" t="s">
        <v>52504</v>
      </c>
      <c r="D3973" s="98">
        <v>92674.014999999985</v>
      </c>
    </row>
    <row r="3974" spans="1:4" x14ac:dyDescent="0.35">
      <c r="A3974" t="s">
        <v>4655</v>
      </c>
      <c r="B3974" t="s">
        <v>53349</v>
      </c>
      <c r="C3974" s="96" t="s">
        <v>52504</v>
      </c>
      <c r="D3974" s="98">
        <v>64871.375799999994</v>
      </c>
    </row>
    <row r="3975" spans="1:4" x14ac:dyDescent="0.35">
      <c r="A3975" t="s">
        <v>53323</v>
      </c>
      <c r="B3975" t="s">
        <v>53350</v>
      </c>
      <c r="C3975" s="96" t="s">
        <v>52504</v>
      </c>
      <c r="D3975" s="98">
        <v>6448.0016999999998</v>
      </c>
    </row>
    <row r="3976" spans="1:4" x14ac:dyDescent="0.35">
      <c r="A3976" t="s">
        <v>4544</v>
      </c>
      <c r="B3976" t="s">
        <v>52412</v>
      </c>
      <c r="C3976" s="96" t="s">
        <v>52504</v>
      </c>
      <c r="D3976" s="98">
        <v>3801.3065999999999</v>
      </c>
    </row>
    <row r="3977" spans="1:4" x14ac:dyDescent="0.35">
      <c r="A3977" t="s">
        <v>3628</v>
      </c>
      <c r="B3977" t="s">
        <v>53351</v>
      </c>
      <c r="C3977" s="96" t="s">
        <v>52504</v>
      </c>
      <c r="D3977" s="98">
        <v>8286.766599999999</v>
      </c>
    </row>
    <row r="3978" spans="1:4" x14ac:dyDescent="0.35">
      <c r="A3978" t="s">
        <v>5920</v>
      </c>
      <c r="B3978" t="s">
        <v>53352</v>
      </c>
      <c r="C3978" s="96" t="s">
        <v>52504</v>
      </c>
      <c r="D3978" s="98">
        <v>33980.032099999997</v>
      </c>
    </row>
    <row r="3979" spans="1:4" x14ac:dyDescent="0.35">
      <c r="A3979" t="s">
        <v>2129</v>
      </c>
      <c r="B3979" t="s">
        <v>53353</v>
      </c>
      <c r="C3979" s="96" t="s">
        <v>52504</v>
      </c>
      <c r="D3979" s="98">
        <v>23168.495699999999</v>
      </c>
    </row>
    <row r="3980" spans="1:4" x14ac:dyDescent="0.35">
      <c r="A3980" t="s">
        <v>7112</v>
      </c>
      <c r="B3980" t="s">
        <v>53354</v>
      </c>
      <c r="C3980" s="96" t="s">
        <v>52504</v>
      </c>
      <c r="D3980" s="98">
        <v>16218.383300000001</v>
      </c>
    </row>
    <row r="3981" spans="1:4" x14ac:dyDescent="0.35">
      <c r="A3981" t="s">
        <v>7111</v>
      </c>
      <c r="B3981" t="s">
        <v>53355</v>
      </c>
      <c r="C3981" s="96" t="s">
        <v>52504</v>
      </c>
      <c r="D3981" s="98">
        <v>12356.959299999999</v>
      </c>
    </row>
    <row r="3982" spans="1:4" x14ac:dyDescent="0.35">
      <c r="A3982" t="s">
        <v>53324</v>
      </c>
      <c r="B3982" t="s">
        <v>53356</v>
      </c>
      <c r="C3982" s="96" t="s">
        <v>52504</v>
      </c>
      <c r="D3982" s="98">
        <v>262576.3651</v>
      </c>
    </row>
    <row r="3983" spans="1:4" x14ac:dyDescent="0.35">
      <c r="A3983" t="s">
        <v>7361</v>
      </c>
      <c r="B3983" t="s">
        <v>53205</v>
      </c>
      <c r="C3983" s="96" t="s">
        <v>52504</v>
      </c>
      <c r="D3983" s="98">
        <v>11432.7549</v>
      </c>
    </row>
    <row r="3984" spans="1:4" x14ac:dyDescent="0.35">
      <c r="A3984" t="s">
        <v>2319</v>
      </c>
      <c r="B3984" t="s">
        <v>53206</v>
      </c>
      <c r="C3984" s="96" t="s">
        <v>52504</v>
      </c>
      <c r="D3984" s="98">
        <v>5715.4034000000001</v>
      </c>
    </row>
    <row r="3985" spans="1:4" x14ac:dyDescent="0.35">
      <c r="A3985" t="s">
        <v>8514</v>
      </c>
      <c r="B3985" t="s">
        <v>53357</v>
      </c>
      <c r="C3985" s="96" t="s">
        <v>52504</v>
      </c>
      <c r="D3985" s="98">
        <v>6177.4089999999997</v>
      </c>
    </row>
    <row r="3986" spans="1:4" x14ac:dyDescent="0.35">
      <c r="A3986" t="s">
        <v>8355</v>
      </c>
      <c r="B3986" t="s">
        <v>53192</v>
      </c>
      <c r="C3986" s="96" t="s">
        <v>52504</v>
      </c>
      <c r="D3986" s="98">
        <v>2665.5320999999999</v>
      </c>
    </row>
    <row r="3987" spans="1:4" x14ac:dyDescent="0.35">
      <c r="A3987" t="s">
        <v>53325</v>
      </c>
      <c r="B3987" t="s">
        <v>53358</v>
      </c>
      <c r="C3987" s="96" t="s">
        <v>52504</v>
      </c>
      <c r="D3987" s="98">
        <v>12598.958399999998</v>
      </c>
    </row>
    <row r="3988" spans="1:4" x14ac:dyDescent="0.35">
      <c r="A3988" t="s">
        <v>53326</v>
      </c>
      <c r="B3988" t="s">
        <v>53247</v>
      </c>
      <c r="C3988" s="96" t="s">
        <v>52504</v>
      </c>
      <c r="D3988" s="98">
        <v>83407.69219999999</v>
      </c>
    </row>
    <row r="3989" spans="1:4" x14ac:dyDescent="0.35">
      <c r="A3989" t="s">
        <v>53327</v>
      </c>
      <c r="B3989" t="s">
        <v>53248</v>
      </c>
      <c r="C3989" s="96" t="s">
        <v>52504</v>
      </c>
      <c r="D3989" s="98">
        <v>20851.432000000001</v>
      </c>
    </row>
    <row r="3990" spans="1:4" x14ac:dyDescent="0.35">
      <c r="A3990" t="s">
        <v>53328</v>
      </c>
      <c r="B3990" t="s">
        <v>53249</v>
      </c>
      <c r="C3990" s="96" t="s">
        <v>52504</v>
      </c>
      <c r="D3990" s="98">
        <v>5213.8400999999994</v>
      </c>
    </row>
    <row r="3991" spans="1:4" x14ac:dyDescent="0.35">
      <c r="A3991" t="s">
        <v>53329</v>
      </c>
      <c r="B3991" t="s">
        <v>53250</v>
      </c>
      <c r="C3991" s="96" t="s">
        <v>52504</v>
      </c>
      <c r="D3991" s="98">
        <v>2605.9459999999995</v>
      </c>
    </row>
    <row r="3992" spans="1:4" x14ac:dyDescent="0.35">
      <c r="A3992" t="s">
        <v>53330</v>
      </c>
      <c r="B3992" t="s">
        <v>53359</v>
      </c>
      <c r="C3992" s="96" t="s">
        <v>52504</v>
      </c>
      <c r="D3992" s="98">
        <v>177669.61800000002</v>
      </c>
    </row>
    <row r="3993" spans="1:4" x14ac:dyDescent="0.35">
      <c r="A3993" t="s">
        <v>53331</v>
      </c>
      <c r="B3993" t="s">
        <v>53360</v>
      </c>
      <c r="C3993" s="96" t="s">
        <v>52504</v>
      </c>
      <c r="D3993" s="98">
        <v>199875.92939999999</v>
      </c>
    </row>
    <row r="3994" spans="1:4" x14ac:dyDescent="0.35">
      <c r="A3994" t="s">
        <v>53332</v>
      </c>
      <c r="B3994" t="s">
        <v>53266</v>
      </c>
      <c r="C3994" s="96" t="s">
        <v>52504</v>
      </c>
      <c r="D3994" s="98">
        <v>83407.69219999999</v>
      </c>
    </row>
    <row r="3995" spans="1:4" x14ac:dyDescent="0.35">
      <c r="A3995" t="s">
        <v>53333</v>
      </c>
      <c r="B3995" t="s">
        <v>53267</v>
      </c>
      <c r="C3995" s="96" t="s">
        <v>52504</v>
      </c>
      <c r="D3995" s="98">
        <v>20851.432000000001</v>
      </c>
    </row>
    <row r="3996" spans="1:4" x14ac:dyDescent="0.35">
      <c r="A3996" t="s">
        <v>53334</v>
      </c>
      <c r="B3996" t="s">
        <v>53268</v>
      </c>
      <c r="C3996" s="96" t="s">
        <v>52504</v>
      </c>
      <c r="D3996" s="98">
        <v>5213.8400999999994</v>
      </c>
    </row>
    <row r="3997" spans="1:4" x14ac:dyDescent="0.35">
      <c r="A3997" t="s">
        <v>53335</v>
      </c>
      <c r="B3997" t="s">
        <v>53269</v>
      </c>
      <c r="C3997" s="96" t="s">
        <v>52504</v>
      </c>
      <c r="D3997" s="98">
        <v>2605.9459999999995</v>
      </c>
    </row>
    <row r="3998" spans="1:4" x14ac:dyDescent="0.35">
      <c r="A3998" t="s">
        <v>53336</v>
      </c>
      <c r="B3998" t="s">
        <v>53361</v>
      </c>
      <c r="C3998" s="96" t="s">
        <v>52504</v>
      </c>
      <c r="D3998" s="98">
        <v>6084.5441999999994</v>
      </c>
    </row>
    <row r="3999" spans="1:4" x14ac:dyDescent="0.35">
      <c r="A3999" t="s">
        <v>53337</v>
      </c>
      <c r="B3999" t="s">
        <v>53362</v>
      </c>
      <c r="C3999" s="96" t="s">
        <v>52504</v>
      </c>
      <c r="D3999" s="98">
        <v>2446.3627999999999</v>
      </c>
    </row>
    <row r="4000" spans="1:4" x14ac:dyDescent="0.35">
      <c r="A4000" t="s">
        <v>5894</v>
      </c>
      <c r="B4000" t="s">
        <v>53186</v>
      </c>
      <c r="C4000" s="96" t="s">
        <v>52504</v>
      </c>
      <c r="D4000" s="98">
        <v>3324.6983</v>
      </c>
    </row>
    <row r="4001" spans="1:4" x14ac:dyDescent="0.35">
      <c r="A4001" t="s">
        <v>7749</v>
      </c>
      <c r="B4001" t="s">
        <v>53363</v>
      </c>
      <c r="C4001" s="96" t="s">
        <v>52504</v>
      </c>
      <c r="D4001" s="98">
        <v>2896.1484999999998</v>
      </c>
    </row>
    <row r="4002" spans="1:4" x14ac:dyDescent="0.35">
      <c r="A4002" t="s">
        <v>2646</v>
      </c>
      <c r="B4002" t="s">
        <v>53261</v>
      </c>
      <c r="C4002" s="96" t="s">
        <v>52504</v>
      </c>
      <c r="D4002" s="98">
        <v>1514.366</v>
      </c>
    </row>
    <row r="4003" spans="1:4" x14ac:dyDescent="0.35">
      <c r="A4003" t="s">
        <v>7078</v>
      </c>
      <c r="B4003" t="s">
        <v>53282</v>
      </c>
      <c r="C4003" s="96" t="s">
        <v>52504</v>
      </c>
      <c r="D4003" s="98">
        <v>13291.113499999999</v>
      </c>
    </row>
    <row r="4004" spans="1:4" x14ac:dyDescent="0.35">
      <c r="A4004" t="s">
        <v>7076</v>
      </c>
      <c r="B4004" t="s">
        <v>53283</v>
      </c>
      <c r="C4004" s="96" t="s">
        <v>52504</v>
      </c>
      <c r="D4004" s="98">
        <v>106348.0992</v>
      </c>
    </row>
    <row r="4005" spans="1:4" x14ac:dyDescent="0.35">
      <c r="A4005" t="s">
        <v>1879</v>
      </c>
      <c r="B4005" t="s">
        <v>53204</v>
      </c>
      <c r="C4005" s="96" t="s">
        <v>52504</v>
      </c>
      <c r="D4005" s="98">
        <v>2778.9083000000001</v>
      </c>
    </row>
    <row r="4006" spans="1:4" x14ac:dyDescent="0.35">
      <c r="A4006" t="s">
        <v>3504</v>
      </c>
      <c r="B4006" t="s">
        <v>53364</v>
      </c>
      <c r="C4006" s="96" t="s">
        <v>52504</v>
      </c>
      <c r="D4006" s="98">
        <v>2996.0812000000001</v>
      </c>
    </row>
    <row r="4007" spans="1:4" x14ac:dyDescent="0.35">
      <c r="A4007" t="s">
        <v>7079</v>
      </c>
      <c r="B4007" t="s">
        <v>53280</v>
      </c>
      <c r="C4007" s="96" t="s">
        <v>52504</v>
      </c>
      <c r="D4007" s="98">
        <v>26589.9067</v>
      </c>
    </row>
    <row r="4008" spans="1:4" x14ac:dyDescent="0.35">
      <c r="A4008" t="s">
        <v>9711</v>
      </c>
      <c r="B4008" t="s">
        <v>53365</v>
      </c>
      <c r="C4008" s="96" t="s">
        <v>52504</v>
      </c>
      <c r="D4008" s="98">
        <v>6660.9242000000004</v>
      </c>
    </row>
    <row r="4009" spans="1:4" x14ac:dyDescent="0.35">
      <c r="A4009" t="s">
        <v>53338</v>
      </c>
      <c r="B4009" t="s">
        <v>53281</v>
      </c>
      <c r="C4009" s="96" t="s">
        <v>52504</v>
      </c>
      <c r="D4009" s="98">
        <v>212696.18229999999</v>
      </c>
    </row>
    <row r="4010" spans="1:4" x14ac:dyDescent="0.35">
      <c r="A4010" t="s">
        <v>8511</v>
      </c>
      <c r="B4010" t="s">
        <v>53271</v>
      </c>
      <c r="C4010" s="96" t="s">
        <v>52504</v>
      </c>
      <c r="D4010" s="98">
        <v>4443.1813999999995</v>
      </c>
    </row>
    <row r="4011" spans="1:4" x14ac:dyDescent="0.35">
      <c r="A4011" t="s">
        <v>9379</v>
      </c>
      <c r="B4011" t="s">
        <v>53191</v>
      </c>
      <c r="C4011" s="96" t="s">
        <v>52504</v>
      </c>
      <c r="D4011" s="98">
        <v>828.31279999999992</v>
      </c>
    </row>
    <row r="4012" spans="1:4" x14ac:dyDescent="0.35">
      <c r="A4012" t="s">
        <v>5895</v>
      </c>
      <c r="B4012" t="s">
        <v>53285</v>
      </c>
      <c r="C4012" s="96" t="s">
        <v>52504</v>
      </c>
      <c r="D4012" s="98">
        <v>6647.4967999999999</v>
      </c>
    </row>
    <row r="4013" spans="1:4" x14ac:dyDescent="0.35">
      <c r="A4013" t="s">
        <v>4579</v>
      </c>
      <c r="B4013" t="s">
        <v>53279</v>
      </c>
      <c r="C4013" s="96" t="s">
        <v>52504</v>
      </c>
      <c r="D4013" s="98">
        <v>53174.065699999999</v>
      </c>
    </row>
    <row r="4014" spans="1:4" x14ac:dyDescent="0.35">
      <c r="A4014" t="s">
        <v>9380</v>
      </c>
      <c r="B4014" t="s">
        <v>53189</v>
      </c>
      <c r="C4014" s="96" t="s">
        <v>52504</v>
      </c>
      <c r="D4014" s="98">
        <v>1662.3571999999997</v>
      </c>
    </row>
    <row r="4015" spans="1:4" x14ac:dyDescent="0.35">
      <c r="A4015" t="s">
        <v>53339</v>
      </c>
      <c r="B4015" t="s">
        <v>53366</v>
      </c>
      <c r="C4015" s="96" t="s">
        <v>52504</v>
      </c>
      <c r="D4015" s="98">
        <v>9613.8734999999997</v>
      </c>
    </row>
    <row r="4016" spans="1:4" x14ac:dyDescent="0.35">
      <c r="A4016" t="s">
        <v>7359</v>
      </c>
      <c r="B4016" t="s">
        <v>53216</v>
      </c>
      <c r="C4016" s="96" t="s">
        <v>52504</v>
      </c>
      <c r="D4016" s="98">
        <v>2078.0753</v>
      </c>
    </row>
    <row r="4017" spans="1:4" x14ac:dyDescent="0.35">
      <c r="A4017" t="s">
        <v>8866</v>
      </c>
      <c r="B4017" t="s">
        <v>53367</v>
      </c>
      <c r="C4017" s="96" t="s">
        <v>52504</v>
      </c>
      <c r="D4017" s="98">
        <v>723.32469999999989</v>
      </c>
    </row>
    <row r="4018" spans="1:4" x14ac:dyDescent="0.35">
      <c r="A4018" t="s">
        <v>4927</v>
      </c>
      <c r="B4018" t="s">
        <v>53368</v>
      </c>
      <c r="C4018" s="96" t="s">
        <v>52504</v>
      </c>
      <c r="D4018" s="98">
        <v>1890.2526999999998</v>
      </c>
    </row>
    <row r="4019" spans="1:4" x14ac:dyDescent="0.35">
      <c r="A4019" t="s">
        <v>11322</v>
      </c>
      <c r="B4019" t="s">
        <v>53369</v>
      </c>
      <c r="C4019" s="96" t="s">
        <v>52504</v>
      </c>
      <c r="D4019" s="98">
        <v>2497.6895999999997</v>
      </c>
    </row>
    <row r="4020" spans="1:4" x14ac:dyDescent="0.35">
      <c r="A4020" t="s">
        <v>4925</v>
      </c>
      <c r="B4020" t="s">
        <v>52417</v>
      </c>
      <c r="C4020" s="96" t="s">
        <v>52504</v>
      </c>
      <c r="D4020" s="98">
        <v>945.13439999999991</v>
      </c>
    </row>
    <row r="4021" spans="1:4" x14ac:dyDescent="0.35">
      <c r="A4021" t="s">
        <v>9540</v>
      </c>
      <c r="B4021" t="s">
        <v>53370</v>
      </c>
      <c r="C4021" s="96" t="s">
        <v>52504</v>
      </c>
      <c r="D4021" s="98">
        <v>414.0114999999999</v>
      </c>
    </row>
    <row r="4022" spans="1:4" x14ac:dyDescent="0.35">
      <c r="A4022" t="s">
        <v>3415</v>
      </c>
      <c r="B4022" t="s">
        <v>53371</v>
      </c>
      <c r="C4022" s="96" t="s">
        <v>52504</v>
      </c>
      <c r="D4022" s="98">
        <v>8636.0077999999994</v>
      </c>
    </row>
    <row r="4023" spans="1:4" x14ac:dyDescent="0.35">
      <c r="A4023" t="s">
        <v>8356</v>
      </c>
      <c r="B4023" t="s">
        <v>53372</v>
      </c>
      <c r="C4023" s="96" t="s">
        <v>52504</v>
      </c>
      <c r="D4023" s="98">
        <v>7846.7536</v>
      </c>
    </row>
    <row r="4024" spans="1:4" x14ac:dyDescent="0.35">
      <c r="A4024" t="s">
        <v>2008</v>
      </c>
      <c r="B4024" t="s">
        <v>53373</v>
      </c>
      <c r="C4024" s="96" t="s">
        <v>52504</v>
      </c>
      <c r="D4024" s="98">
        <v>31484.870199999998</v>
      </c>
    </row>
    <row r="4025" spans="1:4" x14ac:dyDescent="0.35">
      <c r="A4025" t="s">
        <v>7073</v>
      </c>
      <c r="B4025" t="s">
        <v>53192</v>
      </c>
      <c r="C4025" s="96" t="s">
        <v>52504</v>
      </c>
      <c r="D4025" s="98">
        <v>2771.4540000000002</v>
      </c>
    </row>
    <row r="4026" spans="1:4" x14ac:dyDescent="0.35">
      <c r="A4026" t="s">
        <v>3978</v>
      </c>
      <c r="B4026" t="s">
        <v>53374</v>
      </c>
      <c r="C4026" s="96" t="s">
        <v>52504</v>
      </c>
      <c r="D4026" s="98">
        <v>8919.7381000000005</v>
      </c>
    </row>
    <row r="4027" spans="1:4" x14ac:dyDescent="0.35">
      <c r="A4027" t="s">
        <v>7715</v>
      </c>
      <c r="B4027" t="s">
        <v>53375</v>
      </c>
      <c r="C4027" s="96" t="s">
        <v>52504</v>
      </c>
      <c r="D4027" s="98">
        <v>62975.729599999999</v>
      </c>
    </row>
    <row r="4028" spans="1:4" x14ac:dyDescent="0.35">
      <c r="A4028" t="s">
        <v>10560</v>
      </c>
      <c r="B4028" t="s">
        <v>53386</v>
      </c>
      <c r="C4028" s="96" t="s">
        <v>52504</v>
      </c>
      <c r="D4028" s="98">
        <v>1512.8364999999999</v>
      </c>
    </row>
    <row r="4029" spans="1:4" x14ac:dyDescent="0.35">
      <c r="A4029" t="s">
        <v>5247</v>
      </c>
      <c r="B4029" t="s">
        <v>52569</v>
      </c>
      <c r="C4029" s="96" t="s">
        <v>52504</v>
      </c>
      <c r="D4029" s="98">
        <v>6274.1861000000008</v>
      </c>
    </row>
    <row r="4030" spans="1:4" x14ac:dyDescent="0.35">
      <c r="A4030" t="s">
        <v>7405</v>
      </c>
      <c r="B4030" t="s">
        <v>53387</v>
      </c>
      <c r="C4030" s="96" t="s">
        <v>52504</v>
      </c>
      <c r="D4030" s="98">
        <v>7.7440999999999987</v>
      </c>
    </row>
    <row r="4031" spans="1:4" x14ac:dyDescent="0.35">
      <c r="A4031" t="s">
        <v>6437</v>
      </c>
      <c r="B4031" t="s">
        <v>53388</v>
      </c>
      <c r="C4031" s="96" t="s">
        <v>52504</v>
      </c>
      <c r="D4031" s="98">
        <v>34635.946099999994</v>
      </c>
    </row>
    <row r="4032" spans="1:4" x14ac:dyDescent="0.35">
      <c r="A4032" t="s">
        <v>2739</v>
      </c>
      <c r="B4032" t="s">
        <v>53389</v>
      </c>
      <c r="C4032" s="96" t="s">
        <v>52504</v>
      </c>
      <c r="D4032" s="98">
        <v>15535.630599999999</v>
      </c>
    </row>
    <row r="4033" spans="1:4" x14ac:dyDescent="0.35">
      <c r="A4033" t="s">
        <v>9051</v>
      </c>
      <c r="B4033" t="s">
        <v>53390</v>
      </c>
      <c r="C4033" s="96" t="s">
        <v>52504</v>
      </c>
      <c r="D4033" s="98">
        <v>115455.16079999998</v>
      </c>
    </row>
    <row r="4034" spans="1:4" x14ac:dyDescent="0.35">
      <c r="A4034" t="s">
        <v>20744</v>
      </c>
      <c r="B4034" t="s">
        <v>53391</v>
      </c>
      <c r="C4034" s="96" t="s">
        <v>52504</v>
      </c>
      <c r="D4034" s="98">
        <v>378.20509999999996</v>
      </c>
    </row>
    <row r="4035" spans="1:4" x14ac:dyDescent="0.35">
      <c r="A4035" t="s">
        <v>53376</v>
      </c>
      <c r="B4035" t="s">
        <v>53392</v>
      </c>
      <c r="C4035" s="96" t="s">
        <v>52504</v>
      </c>
      <c r="D4035" s="98">
        <v>12.622399999999999</v>
      </c>
    </row>
    <row r="4036" spans="1:4" x14ac:dyDescent="0.35">
      <c r="A4036" t="s">
        <v>7401</v>
      </c>
      <c r="B4036" t="s">
        <v>53393</v>
      </c>
      <c r="C4036" s="96" t="s">
        <v>52504</v>
      </c>
      <c r="D4036" s="98">
        <v>23.441600000000001</v>
      </c>
    </row>
    <row r="4037" spans="1:4" x14ac:dyDescent="0.35">
      <c r="A4037" t="s">
        <v>9200</v>
      </c>
      <c r="B4037" t="s">
        <v>53394</v>
      </c>
      <c r="C4037" s="96" t="s">
        <v>52504</v>
      </c>
      <c r="D4037" s="98">
        <v>1450.6582999999998</v>
      </c>
    </row>
    <row r="4038" spans="1:4" x14ac:dyDescent="0.35">
      <c r="A4038" t="s">
        <v>23873</v>
      </c>
      <c r="B4038" t="s">
        <v>53395</v>
      </c>
      <c r="C4038" s="96" t="s">
        <v>52504</v>
      </c>
      <c r="D4038" s="98">
        <v>149.60120000000001</v>
      </c>
    </row>
    <row r="4039" spans="1:4" x14ac:dyDescent="0.35">
      <c r="A4039" t="s">
        <v>5285</v>
      </c>
      <c r="B4039" t="s">
        <v>53396</v>
      </c>
      <c r="C4039" s="96" t="s">
        <v>52504</v>
      </c>
      <c r="D4039" s="98">
        <v>459.65499999999997</v>
      </c>
    </row>
    <row r="4040" spans="1:4" x14ac:dyDescent="0.35">
      <c r="A4040" t="s">
        <v>53377</v>
      </c>
      <c r="B4040" t="s">
        <v>53397</v>
      </c>
      <c r="C4040" s="96" t="s">
        <v>52504</v>
      </c>
      <c r="D4040" s="98">
        <v>6.0052999999999992</v>
      </c>
    </row>
    <row r="4041" spans="1:4" x14ac:dyDescent="0.35">
      <c r="A4041" t="s">
        <v>8428</v>
      </c>
      <c r="B4041" t="s">
        <v>52732</v>
      </c>
      <c r="C4041" s="96" t="s">
        <v>52504</v>
      </c>
      <c r="D4041" s="98">
        <v>9244.2979999999989</v>
      </c>
    </row>
    <row r="4042" spans="1:4" x14ac:dyDescent="0.35">
      <c r="A4042" t="s">
        <v>2215</v>
      </c>
      <c r="B4042" t="s">
        <v>52733</v>
      </c>
      <c r="C4042" s="96" t="s">
        <v>52504</v>
      </c>
      <c r="D4042" s="98">
        <v>8702.6779000000006</v>
      </c>
    </row>
    <row r="4043" spans="1:4" x14ac:dyDescent="0.35">
      <c r="A4043" t="s">
        <v>53378</v>
      </c>
      <c r="B4043" t="s">
        <v>53398</v>
      </c>
      <c r="C4043" s="96" t="s">
        <v>52504</v>
      </c>
      <c r="D4043" s="98">
        <v>569.48919999999998</v>
      </c>
    </row>
    <row r="4044" spans="1:4" x14ac:dyDescent="0.35">
      <c r="A4044" t="s">
        <v>53379</v>
      </c>
      <c r="B4044" t="s">
        <v>53399</v>
      </c>
      <c r="C4044" s="96" t="s">
        <v>52504</v>
      </c>
      <c r="D4044" s="98">
        <v>5057.2997999999989</v>
      </c>
    </row>
    <row r="4045" spans="1:4" x14ac:dyDescent="0.35">
      <c r="A4045" t="s">
        <v>53380</v>
      </c>
      <c r="B4045" t="s">
        <v>53400</v>
      </c>
      <c r="C4045" s="96" t="s">
        <v>52504</v>
      </c>
      <c r="D4045" s="98">
        <v>1607.4722999999999</v>
      </c>
    </row>
    <row r="4046" spans="1:4" x14ac:dyDescent="0.35">
      <c r="A4046" t="s">
        <v>2201</v>
      </c>
      <c r="B4046" t="s">
        <v>53401</v>
      </c>
      <c r="C4046" s="96" t="s">
        <v>52504</v>
      </c>
      <c r="D4046" s="98">
        <v>2148.0297999999998</v>
      </c>
    </row>
    <row r="4047" spans="1:4" x14ac:dyDescent="0.35">
      <c r="A4047" t="s">
        <v>53381</v>
      </c>
      <c r="B4047" t="s">
        <v>53402</v>
      </c>
      <c r="C4047" s="96" t="s">
        <v>52504</v>
      </c>
      <c r="D4047" s="98">
        <v>731.82550000000003</v>
      </c>
    </row>
    <row r="4048" spans="1:4" x14ac:dyDescent="0.35">
      <c r="A4048" t="s">
        <v>53382</v>
      </c>
      <c r="B4048" t="s">
        <v>53403</v>
      </c>
      <c r="C4048" s="96" t="s">
        <v>52504</v>
      </c>
      <c r="D4048" s="98">
        <v>1266.8284999999998</v>
      </c>
    </row>
    <row r="4049" spans="1:4" x14ac:dyDescent="0.35">
      <c r="A4049" t="s">
        <v>53383</v>
      </c>
      <c r="B4049" t="s">
        <v>53404</v>
      </c>
      <c r="C4049" s="96" t="s">
        <v>52504</v>
      </c>
      <c r="D4049" s="98">
        <v>1665.0137</v>
      </c>
    </row>
    <row r="4050" spans="1:4" x14ac:dyDescent="0.35">
      <c r="A4050" t="s">
        <v>21410</v>
      </c>
      <c r="B4050" t="s">
        <v>53405</v>
      </c>
      <c r="C4050" s="96" t="s">
        <v>52504</v>
      </c>
      <c r="D4050" s="98">
        <v>320.0197</v>
      </c>
    </row>
    <row r="4051" spans="1:4" x14ac:dyDescent="0.35">
      <c r="A4051" t="s">
        <v>10911</v>
      </c>
      <c r="B4051" t="s">
        <v>53406</v>
      </c>
      <c r="C4051" s="96" t="s">
        <v>53408</v>
      </c>
      <c r="D4051" s="98">
        <v>3044.1235999999999</v>
      </c>
    </row>
    <row r="4052" spans="1:4" x14ac:dyDescent="0.35">
      <c r="A4052" t="s">
        <v>53384</v>
      </c>
      <c r="B4052" t="s">
        <v>53407</v>
      </c>
      <c r="C4052" s="96" t="s">
        <v>53408</v>
      </c>
      <c r="D4052" s="98">
        <v>230.18169999999998</v>
      </c>
    </row>
    <row r="4053" spans="1:4" x14ac:dyDescent="0.35">
      <c r="A4053" t="s">
        <v>53385</v>
      </c>
      <c r="B4053" t="s">
        <v>2867</v>
      </c>
      <c r="C4053" s="96" t="s">
        <v>53408</v>
      </c>
      <c r="D4053" s="98">
        <v>3767.4</v>
      </c>
    </row>
    <row r="4054" spans="1:4" x14ac:dyDescent="0.35">
      <c r="A4054" t="s">
        <v>53409</v>
      </c>
      <c r="B4054" t="s">
        <v>53782</v>
      </c>
      <c r="C4054" s="96" t="s">
        <v>54452</v>
      </c>
      <c r="D4054" s="98">
        <v>191.81539999999998</v>
      </c>
    </row>
    <row r="4055" spans="1:4" x14ac:dyDescent="0.35">
      <c r="A4055" t="s">
        <v>53410</v>
      </c>
      <c r="B4055" t="s">
        <v>53783</v>
      </c>
      <c r="C4055" s="96" t="s">
        <v>54452</v>
      </c>
      <c r="D4055" s="98">
        <v>5840.999499999999</v>
      </c>
    </row>
    <row r="4056" spans="1:4" x14ac:dyDescent="0.35">
      <c r="A4056" t="s">
        <v>53411</v>
      </c>
      <c r="B4056" t="s">
        <v>53784</v>
      </c>
      <c r="C4056" s="96" t="s">
        <v>54452</v>
      </c>
      <c r="D4056" s="98">
        <v>191.81539999999998</v>
      </c>
    </row>
    <row r="4057" spans="1:4" x14ac:dyDescent="0.35">
      <c r="A4057" t="s">
        <v>53412</v>
      </c>
      <c r="B4057" t="s">
        <v>53785</v>
      </c>
      <c r="C4057" s="96" t="s">
        <v>54452</v>
      </c>
      <c r="D4057" s="98">
        <v>776.87329999999986</v>
      </c>
    </row>
    <row r="4058" spans="1:4" x14ac:dyDescent="0.35">
      <c r="A4058" t="s">
        <v>53413</v>
      </c>
      <c r="B4058" t="s">
        <v>53786</v>
      </c>
      <c r="C4058" s="96" t="s">
        <v>54452</v>
      </c>
      <c r="D4058" s="98">
        <v>508.32529999999997</v>
      </c>
    </row>
    <row r="4059" spans="1:4" x14ac:dyDescent="0.35">
      <c r="A4059" t="s">
        <v>53414</v>
      </c>
      <c r="B4059" t="s">
        <v>53787</v>
      </c>
      <c r="C4059" s="96" t="s">
        <v>54452</v>
      </c>
      <c r="D4059" s="98">
        <v>191.81539999999998</v>
      </c>
    </row>
    <row r="4060" spans="1:4" x14ac:dyDescent="0.35">
      <c r="A4060" t="s">
        <v>53415</v>
      </c>
      <c r="B4060" t="s">
        <v>53788</v>
      </c>
      <c r="C4060" s="96" t="s">
        <v>54452</v>
      </c>
      <c r="D4060" s="98">
        <v>8940.5231999999996</v>
      </c>
    </row>
    <row r="4061" spans="1:4" x14ac:dyDescent="0.35">
      <c r="A4061" t="s">
        <v>53416</v>
      </c>
      <c r="B4061" t="s">
        <v>53789</v>
      </c>
      <c r="C4061" s="96" t="s">
        <v>54452</v>
      </c>
      <c r="D4061" s="98">
        <v>5840.999499999999</v>
      </c>
    </row>
    <row r="4062" spans="1:4" x14ac:dyDescent="0.35">
      <c r="A4062" t="s">
        <v>53417</v>
      </c>
      <c r="B4062" t="s">
        <v>53790</v>
      </c>
      <c r="C4062" s="96" t="s">
        <v>54452</v>
      </c>
      <c r="D4062" s="98">
        <v>191.81539999999998</v>
      </c>
    </row>
    <row r="4063" spans="1:4" x14ac:dyDescent="0.35">
      <c r="A4063" t="s">
        <v>53418</v>
      </c>
      <c r="B4063" t="s">
        <v>53791</v>
      </c>
      <c r="C4063" s="96" t="s">
        <v>54452</v>
      </c>
      <c r="D4063" s="98">
        <v>8940.5231999999996</v>
      </c>
    </row>
    <row r="4064" spans="1:4" x14ac:dyDescent="0.35">
      <c r="A4064" t="s">
        <v>53419</v>
      </c>
      <c r="B4064" t="s">
        <v>53792</v>
      </c>
      <c r="C4064" s="96" t="s">
        <v>54452</v>
      </c>
      <c r="D4064" s="98">
        <v>1611.3040999999998</v>
      </c>
    </row>
    <row r="4065" spans="1:4" x14ac:dyDescent="0.35">
      <c r="A4065" t="s">
        <v>53420</v>
      </c>
      <c r="B4065" t="s">
        <v>53793</v>
      </c>
      <c r="C4065" s="96" t="s">
        <v>54453</v>
      </c>
      <c r="D4065" s="98">
        <v>191.81539999999998</v>
      </c>
    </row>
    <row r="4066" spans="1:4" x14ac:dyDescent="0.35">
      <c r="A4066" t="s">
        <v>53421</v>
      </c>
      <c r="B4066" t="s">
        <v>53794</v>
      </c>
      <c r="C4066" s="96" t="s">
        <v>54454</v>
      </c>
      <c r="D4066" s="98">
        <v>46.223099999999995</v>
      </c>
    </row>
    <row r="4067" spans="1:4" x14ac:dyDescent="0.35">
      <c r="A4067" t="s">
        <v>53422</v>
      </c>
      <c r="B4067" t="s">
        <v>53795</v>
      </c>
      <c r="C4067" s="96" t="s">
        <v>54454</v>
      </c>
      <c r="D4067" s="98">
        <v>1800.7689</v>
      </c>
    </row>
    <row r="4068" spans="1:4" x14ac:dyDescent="0.35">
      <c r="A4068" t="s">
        <v>53423</v>
      </c>
      <c r="B4068" t="s">
        <v>53796</v>
      </c>
      <c r="C4068" s="96" t="s">
        <v>54454</v>
      </c>
      <c r="D4068" s="98">
        <v>530.75260000000003</v>
      </c>
    </row>
    <row r="4069" spans="1:4" x14ac:dyDescent="0.35">
      <c r="A4069" t="s">
        <v>53424</v>
      </c>
      <c r="B4069" t="s">
        <v>53797</v>
      </c>
      <c r="C4069" s="96" t="s">
        <v>54454</v>
      </c>
      <c r="D4069" s="98">
        <v>2179.8755999999998</v>
      </c>
    </row>
    <row r="4070" spans="1:4" x14ac:dyDescent="0.35">
      <c r="A4070" t="s">
        <v>53425</v>
      </c>
      <c r="B4070" t="s">
        <v>53798</v>
      </c>
      <c r="C4070" s="96" t="s">
        <v>54454</v>
      </c>
      <c r="D4070" s="98">
        <v>1508.8598</v>
      </c>
    </row>
    <row r="4071" spans="1:4" x14ac:dyDescent="0.35">
      <c r="A4071" t="s">
        <v>53426</v>
      </c>
      <c r="B4071" t="s">
        <v>53799</v>
      </c>
      <c r="C4071" s="96" t="s">
        <v>54454</v>
      </c>
      <c r="D4071" s="98">
        <v>1800.7689</v>
      </c>
    </row>
    <row r="4072" spans="1:4" x14ac:dyDescent="0.35">
      <c r="A4072" t="s">
        <v>53427</v>
      </c>
      <c r="B4072" t="s">
        <v>53800</v>
      </c>
      <c r="C4072" s="96" t="s">
        <v>54454</v>
      </c>
      <c r="D4072" s="98">
        <v>3032.8696999999997</v>
      </c>
    </row>
    <row r="4073" spans="1:4" x14ac:dyDescent="0.35">
      <c r="A4073" t="s">
        <v>53428</v>
      </c>
      <c r="B4073" t="s">
        <v>53801</v>
      </c>
      <c r="C4073" s="96" t="s">
        <v>54454</v>
      </c>
      <c r="D4073" s="98">
        <v>6406.9466999999995</v>
      </c>
    </row>
    <row r="4074" spans="1:4" x14ac:dyDescent="0.35">
      <c r="A4074" t="s">
        <v>53429</v>
      </c>
      <c r="B4074" t="s">
        <v>53802</v>
      </c>
      <c r="C4074" s="96" t="s">
        <v>54454</v>
      </c>
      <c r="D4074" s="98">
        <v>1.4329000000000001</v>
      </c>
    </row>
    <row r="4075" spans="1:4" x14ac:dyDescent="0.35">
      <c r="A4075" t="s">
        <v>53430</v>
      </c>
      <c r="B4075" t="s">
        <v>53803</v>
      </c>
      <c r="C4075" s="96" t="s">
        <v>54455</v>
      </c>
      <c r="D4075" s="98">
        <v>54.063799999999993</v>
      </c>
    </row>
    <row r="4076" spans="1:4" x14ac:dyDescent="0.35">
      <c r="A4076" t="s">
        <v>53431</v>
      </c>
      <c r="B4076" t="s">
        <v>53804</v>
      </c>
      <c r="C4076" s="96" t="s">
        <v>54455</v>
      </c>
      <c r="D4076" s="98">
        <v>43.582699999999996</v>
      </c>
    </row>
    <row r="4077" spans="1:4" x14ac:dyDescent="0.35">
      <c r="A4077" t="s">
        <v>53432</v>
      </c>
      <c r="B4077" t="s">
        <v>53805</v>
      </c>
      <c r="C4077" s="96" t="s">
        <v>54455</v>
      </c>
      <c r="D4077" s="98">
        <v>54.063799999999993</v>
      </c>
    </row>
    <row r="4078" spans="1:4" x14ac:dyDescent="0.35">
      <c r="A4078" t="s">
        <v>53433</v>
      </c>
      <c r="B4078" t="s">
        <v>53806</v>
      </c>
      <c r="C4078" s="96" t="s">
        <v>54455</v>
      </c>
      <c r="D4078" s="98">
        <v>54.063799999999993</v>
      </c>
    </row>
    <row r="4079" spans="1:4" x14ac:dyDescent="0.35">
      <c r="A4079" t="s">
        <v>53434</v>
      </c>
      <c r="B4079" t="s">
        <v>53807</v>
      </c>
      <c r="C4079" s="96" t="s">
        <v>54456</v>
      </c>
      <c r="D4079" s="98">
        <v>111.5247</v>
      </c>
    </row>
    <row r="4080" spans="1:4" x14ac:dyDescent="0.35">
      <c r="A4080" t="s">
        <v>53435</v>
      </c>
      <c r="B4080" t="s">
        <v>53808</v>
      </c>
      <c r="C4080" s="96" t="s">
        <v>54456</v>
      </c>
      <c r="D4080" s="98">
        <v>505.77184</v>
      </c>
    </row>
    <row r="4081" spans="1:4" x14ac:dyDescent="0.35">
      <c r="A4081" t="s">
        <v>53436</v>
      </c>
      <c r="B4081" t="s">
        <v>53809</v>
      </c>
      <c r="C4081" s="96" t="s">
        <v>54456</v>
      </c>
      <c r="D4081" s="98">
        <v>421.689751</v>
      </c>
    </row>
    <row r="4082" spans="1:4" x14ac:dyDescent="0.35">
      <c r="A4082" t="s">
        <v>53437</v>
      </c>
      <c r="B4082" t="s">
        <v>53810</v>
      </c>
      <c r="C4082" s="96" t="s">
        <v>54456</v>
      </c>
      <c r="D4082" s="98">
        <v>421.689751</v>
      </c>
    </row>
    <row r="4083" spans="1:4" x14ac:dyDescent="0.35">
      <c r="A4083" t="s">
        <v>53438</v>
      </c>
      <c r="B4083" t="s">
        <v>53811</v>
      </c>
      <c r="C4083" s="96" t="s">
        <v>54456</v>
      </c>
      <c r="D4083" s="98">
        <v>736.27859899999999</v>
      </c>
    </row>
    <row r="4084" spans="1:4" x14ac:dyDescent="0.35">
      <c r="A4084" t="s">
        <v>53439</v>
      </c>
      <c r="B4084" t="s">
        <v>53812</v>
      </c>
      <c r="C4084" s="96" t="s">
        <v>54456</v>
      </c>
      <c r="D4084" s="98">
        <v>669.46037899999999</v>
      </c>
    </row>
    <row r="4085" spans="1:4" x14ac:dyDescent="0.35">
      <c r="A4085" t="s">
        <v>53440</v>
      </c>
      <c r="B4085" t="s">
        <v>53813</v>
      </c>
      <c r="C4085" s="96" t="s">
        <v>54456</v>
      </c>
      <c r="D4085" s="98">
        <v>641.32643400000006</v>
      </c>
    </row>
    <row r="4086" spans="1:4" x14ac:dyDescent="0.35">
      <c r="A4086" t="s">
        <v>53441</v>
      </c>
      <c r="B4086" t="s">
        <v>53814</v>
      </c>
      <c r="C4086" s="96" t="s">
        <v>54456</v>
      </c>
      <c r="D4086" s="98">
        <v>287.09423399999997</v>
      </c>
    </row>
    <row r="4087" spans="1:4" x14ac:dyDescent="0.35">
      <c r="A4087" t="s">
        <v>53442</v>
      </c>
      <c r="B4087" t="s">
        <v>53815</v>
      </c>
      <c r="C4087" s="96" t="s">
        <v>54456</v>
      </c>
      <c r="D4087" s="98">
        <v>515.04334699999993</v>
      </c>
    </row>
    <row r="4088" spans="1:4" x14ac:dyDescent="0.35">
      <c r="A4088" t="s">
        <v>53443</v>
      </c>
      <c r="B4088" t="s">
        <v>53816</v>
      </c>
      <c r="C4088" s="96" t="s">
        <v>54456</v>
      </c>
      <c r="D4088" s="98">
        <v>934.17545199999995</v>
      </c>
    </row>
    <row r="4089" spans="1:4" x14ac:dyDescent="0.35">
      <c r="A4089" t="s">
        <v>53444</v>
      </c>
      <c r="B4089" t="s">
        <v>53817</v>
      </c>
      <c r="C4089" s="96" t="s">
        <v>54456</v>
      </c>
      <c r="D4089" s="98">
        <v>619.26685800000007</v>
      </c>
    </row>
    <row r="4090" spans="1:4" x14ac:dyDescent="0.35">
      <c r="A4090" t="s">
        <v>53445</v>
      </c>
      <c r="B4090" t="s">
        <v>53818</v>
      </c>
      <c r="C4090" s="96" t="s">
        <v>54456</v>
      </c>
      <c r="D4090" s="98">
        <v>619.26685800000007</v>
      </c>
    </row>
    <row r="4091" spans="1:4" x14ac:dyDescent="0.35">
      <c r="A4091" t="s">
        <v>53446</v>
      </c>
      <c r="B4091" t="s">
        <v>53819</v>
      </c>
      <c r="C4091" s="96" t="s">
        <v>54456</v>
      </c>
      <c r="D4091" s="98">
        <v>817.48345699999993</v>
      </c>
    </row>
    <row r="4092" spans="1:4" x14ac:dyDescent="0.35">
      <c r="A4092" t="s">
        <v>53447</v>
      </c>
      <c r="B4092" t="s">
        <v>53820</v>
      </c>
      <c r="C4092" s="96" t="s">
        <v>54456</v>
      </c>
      <c r="D4092" s="98">
        <v>817.48345699999993</v>
      </c>
    </row>
    <row r="4093" spans="1:4" x14ac:dyDescent="0.35">
      <c r="A4093" t="s">
        <v>53448</v>
      </c>
      <c r="B4093" t="s">
        <v>53821</v>
      </c>
      <c r="C4093" s="96" t="s">
        <v>54456</v>
      </c>
      <c r="D4093" s="98">
        <v>282.29868799999997</v>
      </c>
    </row>
    <row r="4094" spans="1:4" x14ac:dyDescent="0.35">
      <c r="A4094" t="s">
        <v>53449</v>
      </c>
      <c r="B4094" t="s">
        <v>53822</v>
      </c>
      <c r="C4094" s="96" t="s">
        <v>54456</v>
      </c>
      <c r="D4094" s="98">
        <v>211.96374500000002</v>
      </c>
    </row>
    <row r="4095" spans="1:4" x14ac:dyDescent="0.35">
      <c r="A4095" t="s">
        <v>53450</v>
      </c>
      <c r="B4095" t="s">
        <v>53823</v>
      </c>
      <c r="C4095" s="96" t="s">
        <v>54456</v>
      </c>
      <c r="D4095" s="98">
        <v>297.32481799999999</v>
      </c>
    </row>
    <row r="4096" spans="1:4" x14ac:dyDescent="0.35">
      <c r="A4096" t="s">
        <v>53451</v>
      </c>
      <c r="B4096" t="s">
        <v>53824</v>
      </c>
      <c r="C4096" s="96" t="s">
        <v>54456</v>
      </c>
      <c r="D4096" s="98">
        <v>610.31509699999992</v>
      </c>
    </row>
    <row r="4097" spans="1:4" x14ac:dyDescent="0.35">
      <c r="A4097" t="s">
        <v>53452</v>
      </c>
      <c r="B4097" t="s">
        <v>53825</v>
      </c>
      <c r="C4097" s="96" t="s">
        <v>54457</v>
      </c>
      <c r="D4097" s="98">
        <v>835.67049999999983</v>
      </c>
    </row>
    <row r="4098" spans="1:4" x14ac:dyDescent="0.35">
      <c r="A4098" t="s">
        <v>53453</v>
      </c>
      <c r="B4098" t="s">
        <v>53826</v>
      </c>
      <c r="C4098" s="96" t="s">
        <v>54457</v>
      </c>
      <c r="D4098" s="98">
        <v>803.76030000000003</v>
      </c>
    </row>
    <row r="4099" spans="1:4" x14ac:dyDescent="0.35">
      <c r="A4099" t="s">
        <v>53454</v>
      </c>
      <c r="B4099" t="s">
        <v>53827</v>
      </c>
      <c r="C4099" s="96" t="s">
        <v>54457</v>
      </c>
      <c r="D4099" s="98">
        <v>4244.2819999999992</v>
      </c>
    </row>
    <row r="4100" spans="1:4" x14ac:dyDescent="0.35">
      <c r="A4100" t="s">
        <v>53455</v>
      </c>
      <c r="B4100" t="s">
        <v>53828</v>
      </c>
      <c r="C4100" s="96" t="s">
        <v>54457</v>
      </c>
      <c r="D4100" s="98">
        <v>2845.1114999999995</v>
      </c>
    </row>
    <row r="4101" spans="1:4" x14ac:dyDescent="0.35">
      <c r="A4101" t="s">
        <v>53456</v>
      </c>
      <c r="B4101" t="s">
        <v>53829</v>
      </c>
      <c r="C4101" s="96" t="s">
        <v>54457</v>
      </c>
      <c r="D4101" s="98">
        <v>1084.8662999999999</v>
      </c>
    </row>
    <row r="4102" spans="1:4" x14ac:dyDescent="0.35">
      <c r="A4102" t="s">
        <v>53457</v>
      </c>
      <c r="B4102" t="s">
        <v>53830</v>
      </c>
      <c r="C4102" s="96" t="s">
        <v>54457</v>
      </c>
      <c r="D4102" s="98">
        <v>1840.0529000000001</v>
      </c>
    </row>
    <row r="4103" spans="1:4" x14ac:dyDescent="0.35">
      <c r="A4103" t="s">
        <v>53458</v>
      </c>
      <c r="B4103" t="s">
        <v>53831</v>
      </c>
      <c r="C4103" s="96" t="s">
        <v>54457</v>
      </c>
      <c r="D4103" s="98">
        <v>855.6345</v>
      </c>
    </row>
    <row r="4104" spans="1:4" x14ac:dyDescent="0.35">
      <c r="A4104" t="s">
        <v>53459</v>
      </c>
      <c r="B4104" t="s">
        <v>53832</v>
      </c>
      <c r="C4104" s="96" t="s">
        <v>54457</v>
      </c>
      <c r="D4104" s="98">
        <v>855.6345</v>
      </c>
    </row>
    <row r="4105" spans="1:4" x14ac:dyDescent="0.35">
      <c r="A4105" t="s">
        <v>53460</v>
      </c>
      <c r="B4105" t="s">
        <v>53833</v>
      </c>
      <c r="C4105" s="96" t="s">
        <v>54457</v>
      </c>
      <c r="D4105" s="98">
        <v>1749.8928999999998</v>
      </c>
    </row>
    <row r="4106" spans="1:4" x14ac:dyDescent="0.35">
      <c r="A4106" t="s">
        <v>53461</v>
      </c>
      <c r="B4106" t="s">
        <v>53834</v>
      </c>
      <c r="C4106" s="96" t="s">
        <v>54457</v>
      </c>
      <c r="D4106" s="98">
        <v>749.85749999999996</v>
      </c>
    </row>
    <row r="4107" spans="1:4" x14ac:dyDescent="0.35">
      <c r="A4107" t="s">
        <v>53462</v>
      </c>
      <c r="B4107" t="s">
        <v>53835</v>
      </c>
      <c r="C4107" s="96" t="s">
        <v>54457</v>
      </c>
      <c r="D4107" s="98">
        <v>749.85749999999996</v>
      </c>
    </row>
    <row r="4108" spans="1:4" x14ac:dyDescent="0.35">
      <c r="A4108" t="s">
        <v>53463</v>
      </c>
      <c r="B4108" t="s">
        <v>53836</v>
      </c>
      <c r="C4108" s="96" t="s">
        <v>54457</v>
      </c>
      <c r="D4108" s="98">
        <v>1789.8048000000001</v>
      </c>
    </row>
    <row r="4109" spans="1:4" x14ac:dyDescent="0.35">
      <c r="A4109" t="s">
        <v>53464</v>
      </c>
      <c r="B4109" t="s">
        <v>53837</v>
      </c>
      <c r="C4109" s="96" t="s">
        <v>54457</v>
      </c>
      <c r="D4109" s="98">
        <v>749.85749999999996</v>
      </c>
    </row>
    <row r="4110" spans="1:4" x14ac:dyDescent="0.35">
      <c r="A4110" t="s">
        <v>53465</v>
      </c>
      <c r="B4110" t="s">
        <v>53838</v>
      </c>
      <c r="C4110" s="96" t="s">
        <v>54457</v>
      </c>
      <c r="D4110" s="98">
        <v>749.85749999999996</v>
      </c>
    </row>
    <row r="4111" spans="1:4" x14ac:dyDescent="0.35">
      <c r="A4111" t="s">
        <v>53466</v>
      </c>
      <c r="B4111" t="s">
        <v>53839</v>
      </c>
      <c r="C4111" s="96" t="s">
        <v>54457</v>
      </c>
      <c r="D4111" s="98">
        <v>749.85749999999996</v>
      </c>
    </row>
    <row r="4112" spans="1:4" x14ac:dyDescent="0.35">
      <c r="A4112" t="s">
        <v>53467</v>
      </c>
      <c r="B4112" t="s">
        <v>53840</v>
      </c>
      <c r="C4112" s="96" t="s">
        <v>54457</v>
      </c>
      <c r="D4112" s="98">
        <v>1749.8928999999998</v>
      </c>
    </row>
    <row r="4113" spans="1:4" x14ac:dyDescent="0.35">
      <c r="A4113" t="s">
        <v>53468</v>
      </c>
      <c r="B4113" t="s">
        <v>53841</v>
      </c>
      <c r="C4113" s="96" t="s">
        <v>54457</v>
      </c>
      <c r="D4113" s="98">
        <v>749.85749999999996</v>
      </c>
    </row>
    <row r="4114" spans="1:4" x14ac:dyDescent="0.35">
      <c r="A4114" t="s">
        <v>53469</v>
      </c>
      <c r="B4114" t="s">
        <v>53842</v>
      </c>
      <c r="C4114" s="96" t="s">
        <v>54457</v>
      </c>
      <c r="D4114" s="98">
        <v>749.85749999999996</v>
      </c>
    </row>
    <row r="4115" spans="1:4" x14ac:dyDescent="0.35">
      <c r="A4115" t="s">
        <v>53470</v>
      </c>
      <c r="B4115" t="s">
        <v>53843</v>
      </c>
      <c r="C4115" s="96" t="s">
        <v>54457</v>
      </c>
      <c r="D4115" s="98">
        <v>749.85749999999996</v>
      </c>
    </row>
    <row r="4116" spans="1:4" x14ac:dyDescent="0.35">
      <c r="A4116" t="s">
        <v>53471</v>
      </c>
      <c r="B4116" t="s">
        <v>53844</v>
      </c>
      <c r="C4116" s="96" t="s">
        <v>54457</v>
      </c>
      <c r="D4116" s="98">
        <v>1237.5264999999999</v>
      </c>
    </row>
    <row r="4117" spans="1:4" x14ac:dyDescent="0.35">
      <c r="A4117" t="s">
        <v>53472</v>
      </c>
      <c r="B4117" t="s">
        <v>53845</v>
      </c>
      <c r="C4117" s="96" t="s">
        <v>54457</v>
      </c>
      <c r="D4117" s="98">
        <v>613.52269999999987</v>
      </c>
    </row>
    <row r="4118" spans="1:4" x14ac:dyDescent="0.35">
      <c r="A4118" t="s">
        <v>53473</v>
      </c>
      <c r="B4118" t="s">
        <v>53846</v>
      </c>
      <c r="C4118" s="96" t="s">
        <v>54457</v>
      </c>
      <c r="D4118" s="98">
        <v>613.52269999999987</v>
      </c>
    </row>
    <row r="4119" spans="1:4" x14ac:dyDescent="0.35">
      <c r="A4119" t="s">
        <v>53474</v>
      </c>
      <c r="B4119" t="s">
        <v>53847</v>
      </c>
      <c r="C4119" s="96" t="s">
        <v>54457</v>
      </c>
      <c r="D4119" s="98">
        <v>613.52269999999987</v>
      </c>
    </row>
    <row r="4120" spans="1:4" x14ac:dyDescent="0.35">
      <c r="A4120" t="s">
        <v>53475</v>
      </c>
      <c r="B4120" t="s">
        <v>53848</v>
      </c>
      <c r="C4120" s="96" t="s">
        <v>54457</v>
      </c>
      <c r="D4120" s="98">
        <v>1140.4113</v>
      </c>
    </row>
    <row r="4121" spans="1:4" x14ac:dyDescent="0.35">
      <c r="A4121" t="s">
        <v>53476</v>
      </c>
      <c r="B4121" t="s">
        <v>53849</v>
      </c>
      <c r="C4121" s="96" t="s">
        <v>54457</v>
      </c>
      <c r="D4121" s="98">
        <v>1829.6844999999998</v>
      </c>
    </row>
    <row r="4122" spans="1:4" x14ac:dyDescent="0.35">
      <c r="A4122" t="s">
        <v>53477</v>
      </c>
      <c r="B4122" t="s">
        <v>53850</v>
      </c>
      <c r="C4122" s="96" t="s">
        <v>54457</v>
      </c>
      <c r="D4122" s="98">
        <v>1829.6844999999998</v>
      </c>
    </row>
    <row r="4123" spans="1:4" x14ac:dyDescent="0.35">
      <c r="A4123" t="s">
        <v>53478</v>
      </c>
      <c r="B4123" t="s">
        <v>53851</v>
      </c>
      <c r="C4123" s="96" t="s">
        <v>54457</v>
      </c>
      <c r="D4123" s="98">
        <v>1094.8321999999998</v>
      </c>
    </row>
    <row r="4124" spans="1:4" x14ac:dyDescent="0.35">
      <c r="A4124" t="s">
        <v>53479</v>
      </c>
      <c r="B4124" t="s">
        <v>53852</v>
      </c>
      <c r="C4124" s="96" t="s">
        <v>54457</v>
      </c>
      <c r="D4124" s="98">
        <v>1829.6844999999998</v>
      </c>
    </row>
    <row r="4125" spans="1:4" x14ac:dyDescent="0.35">
      <c r="A4125" t="s">
        <v>53480</v>
      </c>
      <c r="B4125" t="s">
        <v>53853</v>
      </c>
      <c r="C4125" s="96" t="s">
        <v>54457</v>
      </c>
      <c r="D4125" s="98">
        <v>1793.0891999999999</v>
      </c>
    </row>
    <row r="4126" spans="1:4" x14ac:dyDescent="0.35">
      <c r="A4126" t="s">
        <v>53481</v>
      </c>
      <c r="B4126" t="s">
        <v>53854</v>
      </c>
      <c r="C4126" s="96" t="s">
        <v>54457</v>
      </c>
      <c r="D4126" s="98">
        <v>1793.0891999999999</v>
      </c>
    </row>
    <row r="4127" spans="1:4" x14ac:dyDescent="0.35">
      <c r="A4127" t="s">
        <v>53482</v>
      </c>
      <c r="B4127" t="s">
        <v>53855</v>
      </c>
      <c r="C4127" s="96" t="s">
        <v>54457</v>
      </c>
      <c r="D4127" s="98">
        <v>1786.4559999999997</v>
      </c>
    </row>
    <row r="4128" spans="1:4" x14ac:dyDescent="0.35">
      <c r="A4128" t="s">
        <v>53483</v>
      </c>
      <c r="B4128" t="s">
        <v>53856</v>
      </c>
      <c r="C4128" s="96" t="s">
        <v>54457</v>
      </c>
      <c r="D4128" s="98">
        <v>1786.4559999999997</v>
      </c>
    </row>
    <row r="4129" spans="1:4" x14ac:dyDescent="0.35">
      <c r="A4129" t="s">
        <v>53484</v>
      </c>
      <c r="B4129" t="s">
        <v>53857</v>
      </c>
      <c r="C4129" s="96" t="s">
        <v>54457</v>
      </c>
      <c r="D4129" s="98">
        <v>1786.4559999999997</v>
      </c>
    </row>
    <row r="4130" spans="1:4" x14ac:dyDescent="0.35">
      <c r="A4130" t="s">
        <v>53485</v>
      </c>
      <c r="B4130" t="s">
        <v>53858</v>
      </c>
      <c r="C4130" s="96" t="s">
        <v>54457</v>
      </c>
      <c r="D4130" s="98">
        <v>1749.8928999999998</v>
      </c>
    </row>
    <row r="4131" spans="1:4" x14ac:dyDescent="0.35">
      <c r="A4131" t="s">
        <v>53486</v>
      </c>
      <c r="B4131" t="s">
        <v>53859</v>
      </c>
      <c r="C4131" s="96" t="s">
        <v>54457</v>
      </c>
      <c r="D4131" s="98">
        <v>1749.8928999999998</v>
      </c>
    </row>
    <row r="4132" spans="1:4" x14ac:dyDescent="0.35">
      <c r="A4132" t="s">
        <v>53487</v>
      </c>
      <c r="B4132" t="s">
        <v>53860</v>
      </c>
      <c r="C4132" s="96" t="s">
        <v>54457</v>
      </c>
      <c r="D4132" s="98">
        <v>1140.4113</v>
      </c>
    </row>
    <row r="4133" spans="1:4" x14ac:dyDescent="0.35">
      <c r="A4133" t="s">
        <v>53488</v>
      </c>
      <c r="B4133" t="s">
        <v>53861</v>
      </c>
      <c r="C4133" s="96" t="s">
        <v>54457</v>
      </c>
      <c r="D4133" s="98">
        <v>855.6345</v>
      </c>
    </row>
    <row r="4134" spans="1:4" x14ac:dyDescent="0.35">
      <c r="A4134" t="s">
        <v>53489</v>
      </c>
      <c r="B4134" t="s">
        <v>53862</v>
      </c>
      <c r="C4134" s="96" t="s">
        <v>54457</v>
      </c>
      <c r="D4134" s="98">
        <v>1793.0891999999999</v>
      </c>
    </row>
    <row r="4135" spans="1:4" x14ac:dyDescent="0.35">
      <c r="A4135" t="s">
        <v>53490</v>
      </c>
      <c r="B4135" t="s">
        <v>53863</v>
      </c>
      <c r="C4135" s="96" t="s">
        <v>54457</v>
      </c>
      <c r="D4135" s="98">
        <v>129.36349999999999</v>
      </c>
    </row>
    <row r="4136" spans="1:4" x14ac:dyDescent="0.35">
      <c r="A4136" t="s">
        <v>53491</v>
      </c>
      <c r="B4136" t="s">
        <v>53864</v>
      </c>
      <c r="C4136" s="96" t="s">
        <v>54457</v>
      </c>
      <c r="D4136" s="98">
        <v>3589.6237999999998</v>
      </c>
    </row>
    <row r="4137" spans="1:4" x14ac:dyDescent="0.35">
      <c r="A4137" t="s">
        <v>53492</v>
      </c>
      <c r="B4137" t="s">
        <v>53864</v>
      </c>
      <c r="C4137" s="96" t="s">
        <v>54457</v>
      </c>
      <c r="D4137" s="98">
        <v>2741.1537999999996</v>
      </c>
    </row>
    <row r="4138" spans="1:4" x14ac:dyDescent="0.35">
      <c r="A4138" t="s">
        <v>53493</v>
      </c>
      <c r="B4138" t="s">
        <v>53865</v>
      </c>
      <c r="C4138" s="96" t="s">
        <v>54457</v>
      </c>
      <c r="D4138" s="98">
        <v>3589.6237999999998</v>
      </c>
    </row>
    <row r="4139" spans="1:4" x14ac:dyDescent="0.35">
      <c r="A4139" t="s">
        <v>53494</v>
      </c>
      <c r="B4139" t="s">
        <v>53865</v>
      </c>
      <c r="C4139" s="96" t="s">
        <v>54457</v>
      </c>
      <c r="D4139" s="98">
        <v>2741.1537999999996</v>
      </c>
    </row>
    <row r="4140" spans="1:4" x14ac:dyDescent="0.35">
      <c r="A4140" t="s">
        <v>53495</v>
      </c>
      <c r="B4140" t="s">
        <v>53866</v>
      </c>
      <c r="C4140" s="96" t="s">
        <v>54457</v>
      </c>
      <c r="D4140" s="98">
        <v>3589.6237999999998</v>
      </c>
    </row>
    <row r="4141" spans="1:4" x14ac:dyDescent="0.35">
      <c r="A4141" t="s">
        <v>53496</v>
      </c>
      <c r="B4141" t="s">
        <v>53866</v>
      </c>
      <c r="C4141" s="96" t="s">
        <v>54457</v>
      </c>
      <c r="D4141" s="98">
        <v>2741.1537999999996</v>
      </c>
    </row>
    <row r="4142" spans="1:4" x14ac:dyDescent="0.35">
      <c r="A4142" t="s">
        <v>53497</v>
      </c>
      <c r="B4142" t="s">
        <v>53867</v>
      </c>
      <c r="C4142" s="96" t="s">
        <v>54457</v>
      </c>
      <c r="D4142" s="98">
        <v>2121.1428000000001</v>
      </c>
    </row>
    <row r="4143" spans="1:4" x14ac:dyDescent="0.35">
      <c r="A4143" t="s">
        <v>53498</v>
      </c>
      <c r="B4143" t="s">
        <v>53867</v>
      </c>
      <c r="C4143" s="96" t="s">
        <v>54457</v>
      </c>
      <c r="D4143" s="98">
        <v>1909.0413999999998</v>
      </c>
    </row>
    <row r="4144" spans="1:4" x14ac:dyDescent="0.35">
      <c r="A4144" t="s">
        <v>53499</v>
      </c>
      <c r="B4144" t="s">
        <v>53868</v>
      </c>
      <c r="C4144" s="96" t="s">
        <v>54457</v>
      </c>
      <c r="D4144" s="98">
        <v>2121.1428000000001</v>
      </c>
    </row>
    <row r="4145" spans="1:4" x14ac:dyDescent="0.35">
      <c r="A4145" t="s">
        <v>53500</v>
      </c>
      <c r="B4145" t="s">
        <v>53868</v>
      </c>
      <c r="C4145" s="96" t="s">
        <v>54457</v>
      </c>
      <c r="D4145" s="98">
        <v>1909.0413999999998</v>
      </c>
    </row>
    <row r="4146" spans="1:4" x14ac:dyDescent="0.35">
      <c r="A4146" t="s">
        <v>53501</v>
      </c>
      <c r="B4146" t="s">
        <v>53869</v>
      </c>
      <c r="C4146" s="96" t="s">
        <v>54457</v>
      </c>
      <c r="D4146" s="98">
        <v>2121.1428000000001</v>
      </c>
    </row>
    <row r="4147" spans="1:4" x14ac:dyDescent="0.35">
      <c r="A4147" t="s">
        <v>53502</v>
      </c>
      <c r="B4147" t="s">
        <v>53869</v>
      </c>
      <c r="C4147" s="96" t="s">
        <v>54457</v>
      </c>
      <c r="D4147" s="98">
        <v>1909.0413999999998</v>
      </c>
    </row>
    <row r="4148" spans="1:4" x14ac:dyDescent="0.35">
      <c r="A4148" t="s">
        <v>53503</v>
      </c>
      <c r="B4148" t="s">
        <v>53870</v>
      </c>
      <c r="C4148" s="96" t="s">
        <v>54457</v>
      </c>
      <c r="D4148" s="98">
        <v>170.35409999999999</v>
      </c>
    </row>
    <row r="4149" spans="1:4" x14ac:dyDescent="0.35">
      <c r="A4149" t="s">
        <v>53504</v>
      </c>
      <c r="B4149" t="s">
        <v>53871</v>
      </c>
      <c r="C4149" s="96" t="s">
        <v>54457</v>
      </c>
      <c r="D4149" s="98">
        <v>98.032899999999998</v>
      </c>
    </row>
    <row r="4150" spans="1:4" x14ac:dyDescent="0.35">
      <c r="A4150" t="s">
        <v>53505</v>
      </c>
      <c r="B4150" t="s">
        <v>53872</v>
      </c>
      <c r="C4150" s="96" t="s">
        <v>54457</v>
      </c>
      <c r="D4150" s="98">
        <v>276.08279999999996</v>
      </c>
    </row>
    <row r="4151" spans="1:4" x14ac:dyDescent="0.35">
      <c r="A4151" t="s">
        <v>53506</v>
      </c>
      <c r="B4151" t="s">
        <v>53873</v>
      </c>
      <c r="C4151" s="96" t="s">
        <v>54457</v>
      </c>
      <c r="D4151" s="98">
        <v>814.53120000000001</v>
      </c>
    </row>
    <row r="4152" spans="1:4" x14ac:dyDescent="0.35">
      <c r="A4152" t="s">
        <v>53507</v>
      </c>
      <c r="B4152" t="s">
        <v>53874</v>
      </c>
      <c r="C4152" s="96" t="s">
        <v>54457</v>
      </c>
      <c r="D4152" s="98">
        <v>73.045699999999997</v>
      </c>
    </row>
    <row r="4153" spans="1:4" x14ac:dyDescent="0.35">
      <c r="A4153" t="s">
        <v>53508</v>
      </c>
      <c r="B4153" t="s">
        <v>53875</v>
      </c>
      <c r="C4153" s="96" t="s">
        <v>54457</v>
      </c>
      <c r="D4153" s="98">
        <v>73.045699999999997</v>
      </c>
    </row>
    <row r="4154" spans="1:4" x14ac:dyDescent="0.35">
      <c r="A4154" t="s">
        <v>53509</v>
      </c>
      <c r="B4154" t="s">
        <v>53876</v>
      </c>
      <c r="C4154" s="96" t="s">
        <v>54457</v>
      </c>
      <c r="D4154" s="98">
        <v>82.8506</v>
      </c>
    </row>
    <row r="4155" spans="1:4" x14ac:dyDescent="0.35">
      <c r="A4155" t="s">
        <v>53510</v>
      </c>
      <c r="B4155" t="s">
        <v>53877</v>
      </c>
      <c r="C4155" s="96" t="s">
        <v>54457</v>
      </c>
      <c r="D4155" s="98">
        <v>73.045699999999997</v>
      </c>
    </row>
    <row r="4156" spans="1:4" x14ac:dyDescent="0.35">
      <c r="A4156" t="s">
        <v>53511</v>
      </c>
      <c r="B4156" t="s">
        <v>53878</v>
      </c>
      <c r="C4156" s="96" t="s">
        <v>54457</v>
      </c>
      <c r="D4156" s="98">
        <v>231.03499999999997</v>
      </c>
    </row>
    <row r="4157" spans="1:4" x14ac:dyDescent="0.35">
      <c r="A4157" t="s">
        <v>53512</v>
      </c>
      <c r="B4157" t="s">
        <v>53879</v>
      </c>
      <c r="C4157" s="96" t="s">
        <v>54457</v>
      </c>
      <c r="D4157" s="98">
        <v>231.03499999999997</v>
      </c>
    </row>
    <row r="4158" spans="1:4" x14ac:dyDescent="0.35">
      <c r="A4158" t="s">
        <v>53513</v>
      </c>
      <c r="B4158" t="s">
        <v>53880</v>
      </c>
      <c r="C4158" s="96" t="s">
        <v>54457</v>
      </c>
      <c r="D4158" s="98">
        <v>73.045699999999997</v>
      </c>
    </row>
    <row r="4159" spans="1:4" x14ac:dyDescent="0.35">
      <c r="A4159" t="s">
        <v>53514</v>
      </c>
      <c r="B4159" t="s">
        <v>53881</v>
      </c>
      <c r="C4159" s="96" t="s">
        <v>54457</v>
      </c>
      <c r="D4159" s="98">
        <v>73.045699999999997</v>
      </c>
    </row>
    <row r="4160" spans="1:4" x14ac:dyDescent="0.35">
      <c r="A4160" t="s">
        <v>53515</v>
      </c>
      <c r="B4160" t="s">
        <v>53882</v>
      </c>
      <c r="C4160" s="96" t="s">
        <v>54457</v>
      </c>
      <c r="D4160" s="98">
        <v>73.045699999999997</v>
      </c>
    </row>
    <row r="4161" spans="1:4" x14ac:dyDescent="0.35">
      <c r="A4161" t="s">
        <v>53516</v>
      </c>
      <c r="B4161" t="s">
        <v>53883</v>
      </c>
      <c r="C4161" s="96" t="s">
        <v>54457</v>
      </c>
      <c r="D4161" s="98">
        <v>73.045699999999997</v>
      </c>
    </row>
    <row r="4162" spans="1:4" x14ac:dyDescent="0.35">
      <c r="A4162" t="s">
        <v>53517</v>
      </c>
      <c r="B4162" t="s">
        <v>53884</v>
      </c>
      <c r="C4162" s="96" t="s">
        <v>54457</v>
      </c>
      <c r="D4162" s="98">
        <v>399.42489999999998</v>
      </c>
    </row>
    <row r="4163" spans="1:4" x14ac:dyDescent="0.35">
      <c r="A4163" t="s">
        <v>53518</v>
      </c>
      <c r="B4163" t="s">
        <v>53885</v>
      </c>
      <c r="C4163" s="96" t="s">
        <v>54457</v>
      </c>
      <c r="D4163" s="98">
        <v>184.03909999999999</v>
      </c>
    </row>
    <row r="4164" spans="1:4" x14ac:dyDescent="0.35">
      <c r="A4164" t="s">
        <v>53519</v>
      </c>
      <c r="B4164" t="s">
        <v>53886</v>
      </c>
      <c r="C4164" s="96" t="s">
        <v>54457</v>
      </c>
      <c r="D4164" s="98">
        <v>676.68299999999999</v>
      </c>
    </row>
    <row r="4165" spans="1:4" x14ac:dyDescent="0.35">
      <c r="A4165" t="s">
        <v>53520</v>
      </c>
      <c r="B4165" t="s">
        <v>53887</v>
      </c>
      <c r="C4165" s="96" t="s">
        <v>54457</v>
      </c>
      <c r="D4165" s="98">
        <v>676.68299999999999</v>
      </c>
    </row>
    <row r="4166" spans="1:4" x14ac:dyDescent="0.35">
      <c r="A4166" t="s">
        <v>53521</v>
      </c>
      <c r="B4166" t="s">
        <v>53888</v>
      </c>
      <c r="C4166" s="96" t="s">
        <v>54457</v>
      </c>
      <c r="D4166" s="98">
        <v>805.85329999999999</v>
      </c>
    </row>
    <row r="4167" spans="1:4" x14ac:dyDescent="0.35">
      <c r="A4167" t="s">
        <v>53522</v>
      </c>
      <c r="B4167" t="s">
        <v>53889</v>
      </c>
      <c r="C4167" s="96" t="s">
        <v>54457</v>
      </c>
      <c r="D4167" s="98">
        <v>322.9821</v>
      </c>
    </row>
    <row r="4168" spans="1:4" x14ac:dyDescent="0.35">
      <c r="A4168" t="s">
        <v>26268</v>
      </c>
      <c r="B4168" t="s">
        <v>53890</v>
      </c>
      <c r="C4168" s="96" t="s">
        <v>54457</v>
      </c>
      <c r="D4168" s="98">
        <v>879.67179999999985</v>
      </c>
    </row>
    <row r="4169" spans="1:4" x14ac:dyDescent="0.35">
      <c r="A4169" t="s">
        <v>53523</v>
      </c>
      <c r="B4169" t="s">
        <v>53891</v>
      </c>
      <c r="C4169" s="96" t="s">
        <v>54457</v>
      </c>
      <c r="D4169" s="98">
        <v>879.67179999999985</v>
      </c>
    </row>
    <row r="4170" spans="1:4" x14ac:dyDescent="0.35">
      <c r="A4170" t="s">
        <v>23280</v>
      </c>
      <c r="B4170" t="s">
        <v>53892</v>
      </c>
      <c r="C4170" s="96" t="s">
        <v>54457</v>
      </c>
      <c r="D4170" s="98">
        <v>1225.6768999999997</v>
      </c>
    </row>
    <row r="4171" spans="1:4" x14ac:dyDescent="0.35">
      <c r="A4171" t="s">
        <v>20775</v>
      </c>
      <c r="B4171" t="s">
        <v>53893</v>
      </c>
      <c r="C4171" s="96" t="s">
        <v>54457</v>
      </c>
      <c r="D4171" s="98">
        <v>341.44879999999995</v>
      </c>
    </row>
    <row r="4172" spans="1:4" x14ac:dyDescent="0.35">
      <c r="A4172" t="s">
        <v>53524</v>
      </c>
      <c r="B4172" t="s">
        <v>53894</v>
      </c>
      <c r="C4172" s="96" t="s">
        <v>54457</v>
      </c>
      <c r="D4172" s="98">
        <v>112.2653</v>
      </c>
    </row>
    <row r="4173" spans="1:4" x14ac:dyDescent="0.35">
      <c r="A4173" t="s">
        <v>27161</v>
      </c>
      <c r="B4173" t="s">
        <v>53895</v>
      </c>
      <c r="C4173" s="96" t="s">
        <v>54457</v>
      </c>
      <c r="D4173" s="98">
        <v>132.27759999999998</v>
      </c>
    </row>
    <row r="4174" spans="1:4" x14ac:dyDescent="0.35">
      <c r="A4174" t="s">
        <v>21632</v>
      </c>
      <c r="B4174" t="s">
        <v>53896</v>
      </c>
      <c r="C4174" s="96" t="s">
        <v>54457</v>
      </c>
      <c r="D4174" s="98">
        <v>118.3994</v>
      </c>
    </row>
    <row r="4175" spans="1:4" x14ac:dyDescent="0.35">
      <c r="A4175" t="s">
        <v>23053</v>
      </c>
      <c r="B4175" t="s">
        <v>53897</v>
      </c>
      <c r="C4175" s="96" t="s">
        <v>54457</v>
      </c>
      <c r="D4175" s="98">
        <v>739.71449999999993</v>
      </c>
    </row>
    <row r="4176" spans="1:4" x14ac:dyDescent="0.35">
      <c r="A4176" t="s">
        <v>53525</v>
      </c>
      <c r="B4176" t="s">
        <v>53898</v>
      </c>
      <c r="C4176" s="96" t="s">
        <v>54457</v>
      </c>
      <c r="D4176" s="98">
        <v>235.3176</v>
      </c>
    </row>
    <row r="4177" spans="1:4" x14ac:dyDescent="0.35">
      <c r="A4177" t="s">
        <v>53526</v>
      </c>
      <c r="B4177" t="s">
        <v>53899</v>
      </c>
      <c r="C4177" s="96" t="s">
        <v>54457</v>
      </c>
      <c r="D4177" s="98">
        <v>235.3176</v>
      </c>
    </row>
    <row r="4178" spans="1:4" x14ac:dyDescent="0.35">
      <c r="A4178" t="s">
        <v>53527</v>
      </c>
      <c r="B4178" t="s">
        <v>53900</v>
      </c>
      <c r="C4178" s="96" t="s">
        <v>54457</v>
      </c>
      <c r="D4178" s="98">
        <v>118.3994</v>
      </c>
    </row>
    <row r="4179" spans="1:4" x14ac:dyDescent="0.35">
      <c r="A4179" t="s">
        <v>32335</v>
      </c>
      <c r="B4179" t="s">
        <v>53901</v>
      </c>
      <c r="C4179" s="96" t="s">
        <v>54457</v>
      </c>
      <c r="D4179" s="98">
        <v>87.680599999999998</v>
      </c>
    </row>
    <row r="4180" spans="1:4" x14ac:dyDescent="0.35">
      <c r="A4180" t="s">
        <v>53528</v>
      </c>
      <c r="B4180" t="s">
        <v>53902</v>
      </c>
      <c r="C4180" s="96" t="s">
        <v>54457</v>
      </c>
      <c r="D4180" s="98">
        <v>118.3994</v>
      </c>
    </row>
    <row r="4181" spans="1:4" x14ac:dyDescent="0.35">
      <c r="A4181" t="s">
        <v>23155</v>
      </c>
      <c r="B4181" t="s">
        <v>53903</v>
      </c>
      <c r="C4181" s="96" t="s">
        <v>54457</v>
      </c>
      <c r="D4181" s="98">
        <v>87.680599999999998</v>
      </c>
    </row>
    <row r="4182" spans="1:4" x14ac:dyDescent="0.35">
      <c r="A4182" t="s">
        <v>25348</v>
      </c>
      <c r="B4182" t="s">
        <v>53904</v>
      </c>
      <c r="C4182" s="96" t="s">
        <v>54457</v>
      </c>
      <c r="D4182" s="98">
        <v>126.11129999999999</v>
      </c>
    </row>
    <row r="4183" spans="1:4" x14ac:dyDescent="0.35">
      <c r="A4183" t="s">
        <v>53529</v>
      </c>
      <c r="B4183" t="s">
        <v>53905</v>
      </c>
      <c r="C4183" s="96" t="s">
        <v>54457</v>
      </c>
      <c r="D4183" s="98">
        <v>395.255</v>
      </c>
    </row>
    <row r="4184" spans="1:4" x14ac:dyDescent="0.35">
      <c r="A4184" t="s">
        <v>22551</v>
      </c>
      <c r="B4184" t="s">
        <v>53906</v>
      </c>
      <c r="C4184" s="96" t="s">
        <v>54457</v>
      </c>
      <c r="D4184" s="98">
        <v>376.78829999999999</v>
      </c>
    </row>
    <row r="4185" spans="1:4" x14ac:dyDescent="0.35">
      <c r="A4185" t="s">
        <v>53530</v>
      </c>
      <c r="B4185" t="s">
        <v>53907</v>
      </c>
      <c r="C4185" s="96" t="s">
        <v>54457</v>
      </c>
      <c r="D4185" s="98">
        <v>296.85180000000003</v>
      </c>
    </row>
    <row r="4186" spans="1:4" x14ac:dyDescent="0.35">
      <c r="A4186" t="s">
        <v>25611</v>
      </c>
      <c r="B4186" t="s">
        <v>53908</v>
      </c>
      <c r="C4186" s="96" t="s">
        <v>54457</v>
      </c>
      <c r="D4186" s="98">
        <v>919.64809999999989</v>
      </c>
    </row>
    <row r="4187" spans="1:4" x14ac:dyDescent="0.35">
      <c r="A4187" t="s">
        <v>53531</v>
      </c>
      <c r="B4187" t="s">
        <v>53909</v>
      </c>
      <c r="C4187" s="96" t="s">
        <v>54457</v>
      </c>
      <c r="D4187" s="98">
        <v>275.29390000000001</v>
      </c>
    </row>
    <row r="4188" spans="1:4" x14ac:dyDescent="0.35">
      <c r="A4188" t="s">
        <v>53532</v>
      </c>
      <c r="B4188" t="s">
        <v>53910</v>
      </c>
      <c r="C4188" s="96" t="s">
        <v>54457</v>
      </c>
      <c r="D4188" s="98">
        <v>275.29390000000001</v>
      </c>
    </row>
    <row r="4189" spans="1:4" x14ac:dyDescent="0.35">
      <c r="A4189" t="s">
        <v>53533</v>
      </c>
      <c r="B4189" t="s">
        <v>53911</v>
      </c>
      <c r="C4189" s="96" t="s">
        <v>54457</v>
      </c>
      <c r="D4189" s="98">
        <v>235.3176</v>
      </c>
    </row>
    <row r="4190" spans="1:4" x14ac:dyDescent="0.35">
      <c r="A4190" t="s">
        <v>48633</v>
      </c>
      <c r="B4190" t="s">
        <v>53912</v>
      </c>
      <c r="C4190" s="96" t="s">
        <v>54457</v>
      </c>
      <c r="D4190" s="98">
        <v>458.31870000000004</v>
      </c>
    </row>
    <row r="4191" spans="1:4" x14ac:dyDescent="0.35">
      <c r="A4191" t="s">
        <v>24808</v>
      </c>
      <c r="B4191" t="s">
        <v>53913</v>
      </c>
      <c r="C4191" s="96" t="s">
        <v>54457</v>
      </c>
      <c r="D4191" s="98">
        <v>458.31870000000004</v>
      </c>
    </row>
    <row r="4192" spans="1:4" x14ac:dyDescent="0.35">
      <c r="A4192" t="s">
        <v>23306</v>
      </c>
      <c r="B4192" t="s">
        <v>53914</v>
      </c>
      <c r="C4192" s="96" t="s">
        <v>54457</v>
      </c>
      <c r="D4192" s="98">
        <v>67.668300000000002</v>
      </c>
    </row>
    <row r="4193" spans="1:4" x14ac:dyDescent="0.35">
      <c r="A4193" t="s">
        <v>53534</v>
      </c>
      <c r="B4193" t="s">
        <v>53915</v>
      </c>
      <c r="C4193" s="96" t="s">
        <v>54457</v>
      </c>
      <c r="D4193" s="98">
        <v>347.5829</v>
      </c>
    </row>
    <row r="4194" spans="1:4" x14ac:dyDescent="0.35">
      <c r="A4194" t="s">
        <v>53535</v>
      </c>
      <c r="B4194" t="s">
        <v>53916</v>
      </c>
      <c r="C4194" s="96" t="s">
        <v>54457</v>
      </c>
      <c r="D4194" s="98">
        <v>347.5829</v>
      </c>
    </row>
    <row r="4195" spans="1:4" x14ac:dyDescent="0.35">
      <c r="A4195" t="s">
        <v>53536</v>
      </c>
      <c r="B4195" t="s">
        <v>53917</v>
      </c>
      <c r="C4195" s="96" t="s">
        <v>54457</v>
      </c>
      <c r="D4195" s="98">
        <v>316.81579999999997</v>
      </c>
    </row>
    <row r="4196" spans="1:4" x14ac:dyDescent="0.35">
      <c r="A4196" t="s">
        <v>53537</v>
      </c>
      <c r="B4196" t="s">
        <v>53918</v>
      </c>
      <c r="C4196" s="96" t="s">
        <v>54457</v>
      </c>
      <c r="D4196" s="98">
        <v>146.10749999999999</v>
      </c>
    </row>
    <row r="4197" spans="1:4" x14ac:dyDescent="0.35">
      <c r="A4197" t="s">
        <v>53538</v>
      </c>
      <c r="B4197" t="s">
        <v>53919</v>
      </c>
      <c r="C4197" s="96" t="s">
        <v>54457</v>
      </c>
      <c r="D4197" s="98">
        <v>63.047599999999989</v>
      </c>
    </row>
    <row r="4198" spans="1:4" x14ac:dyDescent="0.35">
      <c r="A4198" t="s">
        <v>53539</v>
      </c>
      <c r="B4198" t="s">
        <v>53920</v>
      </c>
      <c r="C4198" s="96" t="s">
        <v>54457</v>
      </c>
      <c r="D4198" s="98">
        <v>60.004700000000007</v>
      </c>
    </row>
    <row r="4199" spans="1:4" x14ac:dyDescent="0.35">
      <c r="A4199" t="s">
        <v>53540</v>
      </c>
      <c r="B4199" t="s">
        <v>53921</v>
      </c>
      <c r="C4199" s="96" t="s">
        <v>54457</v>
      </c>
      <c r="D4199" s="98">
        <v>76.925799999999995</v>
      </c>
    </row>
    <row r="4200" spans="1:4" x14ac:dyDescent="0.35">
      <c r="A4200" t="s">
        <v>53541</v>
      </c>
      <c r="B4200" t="s">
        <v>53922</v>
      </c>
      <c r="C4200" s="96" t="s">
        <v>54457</v>
      </c>
      <c r="D4200" s="98">
        <v>56.913499999999999</v>
      </c>
    </row>
    <row r="4201" spans="1:4" x14ac:dyDescent="0.35">
      <c r="A4201" t="s">
        <v>53542</v>
      </c>
      <c r="B4201" t="s">
        <v>53923</v>
      </c>
      <c r="C4201" s="96" t="s">
        <v>54457</v>
      </c>
      <c r="D4201" s="98">
        <v>76.925799999999995</v>
      </c>
    </row>
    <row r="4202" spans="1:4" x14ac:dyDescent="0.35">
      <c r="A4202" t="s">
        <v>26149</v>
      </c>
      <c r="B4202" t="s">
        <v>53924</v>
      </c>
      <c r="C4202" s="96" t="s">
        <v>54457</v>
      </c>
      <c r="D4202" s="98">
        <v>655.14120000000003</v>
      </c>
    </row>
    <row r="4203" spans="1:4" x14ac:dyDescent="0.35">
      <c r="A4203" t="s">
        <v>21504</v>
      </c>
      <c r="B4203" t="s">
        <v>53925</v>
      </c>
      <c r="C4203" s="96" t="s">
        <v>54457</v>
      </c>
      <c r="D4203" s="98">
        <v>139.94119999999998</v>
      </c>
    </row>
    <row r="4204" spans="1:4" x14ac:dyDescent="0.35">
      <c r="A4204" t="s">
        <v>53543</v>
      </c>
      <c r="B4204" t="s">
        <v>53926</v>
      </c>
      <c r="C4204" s="96" t="s">
        <v>54457</v>
      </c>
      <c r="D4204" s="98">
        <v>64.625399999999999</v>
      </c>
    </row>
    <row r="4205" spans="1:4" x14ac:dyDescent="0.35">
      <c r="A4205" t="s">
        <v>53544</v>
      </c>
      <c r="B4205" t="s">
        <v>53927</v>
      </c>
      <c r="C4205" s="96" t="s">
        <v>54457</v>
      </c>
      <c r="D4205" s="98">
        <v>133.80709999999999</v>
      </c>
    </row>
    <row r="4206" spans="1:4" x14ac:dyDescent="0.35">
      <c r="A4206" t="s">
        <v>53545</v>
      </c>
      <c r="B4206" t="s">
        <v>53928</v>
      </c>
      <c r="C4206" s="96" t="s">
        <v>54457</v>
      </c>
      <c r="D4206" s="98">
        <v>838.16600000000005</v>
      </c>
    </row>
    <row r="4207" spans="1:4" x14ac:dyDescent="0.35">
      <c r="A4207" t="s">
        <v>37453</v>
      </c>
      <c r="B4207" t="s">
        <v>53929</v>
      </c>
      <c r="C4207" s="96" t="s">
        <v>54457</v>
      </c>
      <c r="D4207" s="98">
        <v>838.16600000000005</v>
      </c>
    </row>
    <row r="4208" spans="1:4" x14ac:dyDescent="0.35">
      <c r="A4208" t="s">
        <v>23858</v>
      </c>
      <c r="B4208" t="s">
        <v>53930</v>
      </c>
      <c r="C4208" s="96" t="s">
        <v>54457</v>
      </c>
      <c r="D4208" s="98">
        <v>885.80590000000007</v>
      </c>
    </row>
    <row r="4209" spans="1:4" x14ac:dyDescent="0.35">
      <c r="A4209" t="s">
        <v>53546</v>
      </c>
      <c r="B4209" t="s">
        <v>53931</v>
      </c>
      <c r="C4209" s="96" t="s">
        <v>54457</v>
      </c>
      <c r="D4209" s="98">
        <v>884.26030000000003</v>
      </c>
    </row>
    <row r="4210" spans="1:4" x14ac:dyDescent="0.35">
      <c r="A4210" t="s">
        <v>24133</v>
      </c>
      <c r="B4210" t="s">
        <v>53932</v>
      </c>
      <c r="C4210" s="96" t="s">
        <v>54457</v>
      </c>
      <c r="D4210" s="98">
        <v>1693.1726000000001</v>
      </c>
    </row>
    <row r="4211" spans="1:4" x14ac:dyDescent="0.35">
      <c r="A4211" t="s">
        <v>53547</v>
      </c>
      <c r="B4211" t="s">
        <v>53933</v>
      </c>
      <c r="C4211" s="96" t="s">
        <v>54457</v>
      </c>
      <c r="D4211" s="98">
        <v>833.49699999999996</v>
      </c>
    </row>
    <row r="4212" spans="1:4" x14ac:dyDescent="0.35">
      <c r="A4212" t="s">
        <v>53548</v>
      </c>
      <c r="B4212" t="s">
        <v>53934</v>
      </c>
      <c r="C4212" s="96" t="s">
        <v>54457</v>
      </c>
      <c r="D4212" s="98">
        <v>1038.0313999999998</v>
      </c>
    </row>
    <row r="4213" spans="1:4" x14ac:dyDescent="0.35">
      <c r="A4213" t="s">
        <v>53549</v>
      </c>
      <c r="B4213" t="s">
        <v>53935</v>
      </c>
      <c r="C4213" s="96" t="s">
        <v>54457</v>
      </c>
      <c r="D4213" s="98">
        <v>1174.9135999999999</v>
      </c>
    </row>
    <row r="4214" spans="1:4" x14ac:dyDescent="0.35">
      <c r="A4214" t="s">
        <v>53550</v>
      </c>
      <c r="B4214" t="s">
        <v>53936</v>
      </c>
      <c r="C4214" s="96" t="s">
        <v>54457</v>
      </c>
      <c r="D4214" s="98">
        <v>1021.1424999999999</v>
      </c>
    </row>
    <row r="4215" spans="1:4" x14ac:dyDescent="0.35">
      <c r="A4215" t="s">
        <v>53551</v>
      </c>
      <c r="B4215" t="s">
        <v>53937</v>
      </c>
      <c r="C4215" s="96" t="s">
        <v>54457</v>
      </c>
      <c r="D4215" s="98">
        <v>2283.7205999999996</v>
      </c>
    </row>
    <row r="4216" spans="1:4" x14ac:dyDescent="0.35">
      <c r="A4216" t="s">
        <v>53552</v>
      </c>
      <c r="B4216" t="s">
        <v>53938</v>
      </c>
      <c r="C4216" s="96" t="s">
        <v>54457</v>
      </c>
      <c r="D4216" s="98">
        <v>1174.9135999999999</v>
      </c>
    </row>
    <row r="4217" spans="1:4" x14ac:dyDescent="0.35">
      <c r="A4217" t="s">
        <v>53553</v>
      </c>
      <c r="B4217" t="s">
        <v>53939</v>
      </c>
      <c r="C4217" s="96" t="s">
        <v>54457</v>
      </c>
      <c r="D4217" s="98">
        <v>1021.1424999999999</v>
      </c>
    </row>
    <row r="4218" spans="1:4" x14ac:dyDescent="0.35">
      <c r="A4218" t="s">
        <v>40123</v>
      </c>
      <c r="B4218" t="s">
        <v>53940</v>
      </c>
      <c r="C4218" s="96" t="s">
        <v>54457</v>
      </c>
      <c r="D4218" s="98">
        <v>655.14120000000003</v>
      </c>
    </row>
    <row r="4219" spans="1:4" x14ac:dyDescent="0.35">
      <c r="A4219" t="s">
        <v>53554</v>
      </c>
      <c r="B4219" t="s">
        <v>53941</v>
      </c>
      <c r="C4219" s="96" t="s">
        <v>54457</v>
      </c>
      <c r="D4219" s="98">
        <v>2683.5640999999996</v>
      </c>
    </row>
    <row r="4220" spans="1:4" x14ac:dyDescent="0.35">
      <c r="A4220" t="s">
        <v>53555</v>
      </c>
      <c r="B4220" t="s">
        <v>53942</v>
      </c>
      <c r="C4220" s="96" t="s">
        <v>54457</v>
      </c>
      <c r="D4220" s="98">
        <v>2781.9672999999998</v>
      </c>
    </row>
    <row r="4221" spans="1:4" x14ac:dyDescent="0.35">
      <c r="A4221" t="s">
        <v>53556</v>
      </c>
      <c r="B4221" t="s">
        <v>53943</v>
      </c>
      <c r="C4221" s="96" t="s">
        <v>54457</v>
      </c>
      <c r="D4221" s="98">
        <v>1627.0659999999998</v>
      </c>
    </row>
    <row r="4222" spans="1:4" x14ac:dyDescent="0.35">
      <c r="A4222" t="s">
        <v>27149</v>
      </c>
      <c r="B4222" t="s">
        <v>53944</v>
      </c>
      <c r="C4222" s="96" t="s">
        <v>54457</v>
      </c>
      <c r="D4222" s="98">
        <v>838.16600000000005</v>
      </c>
    </row>
    <row r="4223" spans="1:4" x14ac:dyDescent="0.35">
      <c r="A4223" t="s">
        <v>53557</v>
      </c>
      <c r="B4223" t="s">
        <v>53945</v>
      </c>
      <c r="C4223" s="96" t="s">
        <v>54457</v>
      </c>
      <c r="D4223" s="98">
        <v>55.383999999999993</v>
      </c>
    </row>
    <row r="4224" spans="1:4" x14ac:dyDescent="0.35">
      <c r="A4224" t="s">
        <v>53558</v>
      </c>
      <c r="B4224" t="s">
        <v>53946</v>
      </c>
      <c r="C4224" s="96" t="s">
        <v>54457</v>
      </c>
      <c r="D4224" s="98">
        <v>146.10749999999999</v>
      </c>
    </row>
    <row r="4225" spans="1:4" x14ac:dyDescent="0.35">
      <c r="A4225" t="s">
        <v>26342</v>
      </c>
      <c r="B4225" t="s">
        <v>53947</v>
      </c>
      <c r="C4225" s="96" t="s">
        <v>54457</v>
      </c>
      <c r="D4225" s="98">
        <v>173.79949999999999</v>
      </c>
    </row>
    <row r="4226" spans="1:4" x14ac:dyDescent="0.35">
      <c r="A4226" t="s">
        <v>26178</v>
      </c>
      <c r="B4226" t="s">
        <v>53948</v>
      </c>
      <c r="C4226" s="96" t="s">
        <v>54457</v>
      </c>
      <c r="D4226" s="98">
        <v>213.7758</v>
      </c>
    </row>
    <row r="4227" spans="1:4" x14ac:dyDescent="0.35">
      <c r="A4227" t="s">
        <v>20274</v>
      </c>
      <c r="B4227" t="s">
        <v>53949</v>
      </c>
      <c r="C4227" s="96" t="s">
        <v>54457</v>
      </c>
      <c r="D4227" s="98">
        <v>132.27759999999998</v>
      </c>
    </row>
    <row r="4228" spans="1:4" x14ac:dyDescent="0.35">
      <c r="A4228" t="s">
        <v>40127</v>
      </c>
      <c r="B4228" t="s">
        <v>53950</v>
      </c>
      <c r="C4228" s="96" t="s">
        <v>54457</v>
      </c>
      <c r="D4228" s="98">
        <v>246.08849999999998</v>
      </c>
    </row>
    <row r="4229" spans="1:4" x14ac:dyDescent="0.35">
      <c r="A4229" t="s">
        <v>26602</v>
      </c>
      <c r="B4229" t="s">
        <v>53951</v>
      </c>
      <c r="C4229" s="96" t="s">
        <v>54457</v>
      </c>
      <c r="D4229" s="98">
        <v>186.09989999999999</v>
      </c>
    </row>
    <row r="4230" spans="1:4" x14ac:dyDescent="0.35">
      <c r="A4230" t="s">
        <v>53559</v>
      </c>
      <c r="B4230" t="s">
        <v>53952</v>
      </c>
      <c r="C4230" s="96" t="s">
        <v>54457</v>
      </c>
      <c r="D4230" s="98">
        <v>169.16269999999997</v>
      </c>
    </row>
    <row r="4231" spans="1:4" x14ac:dyDescent="0.35">
      <c r="A4231" t="s">
        <v>53560</v>
      </c>
      <c r="B4231" t="s">
        <v>53953</v>
      </c>
      <c r="C4231" s="96" t="s">
        <v>54457</v>
      </c>
      <c r="D4231" s="98">
        <v>146.10749999999999</v>
      </c>
    </row>
    <row r="4232" spans="1:4" x14ac:dyDescent="0.35">
      <c r="A4232" t="s">
        <v>21626</v>
      </c>
      <c r="B4232" t="s">
        <v>53954</v>
      </c>
      <c r="C4232" s="96" t="s">
        <v>54457</v>
      </c>
      <c r="D4232" s="98">
        <v>186.09989999999999</v>
      </c>
    </row>
    <row r="4233" spans="1:4" x14ac:dyDescent="0.35">
      <c r="A4233" t="s">
        <v>53561</v>
      </c>
      <c r="B4233" t="s">
        <v>53955</v>
      </c>
      <c r="C4233" s="96" t="s">
        <v>54457</v>
      </c>
      <c r="D4233" s="98">
        <v>632.08600000000001</v>
      </c>
    </row>
    <row r="4234" spans="1:4" x14ac:dyDescent="0.35">
      <c r="A4234" t="s">
        <v>53562</v>
      </c>
      <c r="B4234" t="s">
        <v>53956</v>
      </c>
      <c r="C4234" s="96" t="s">
        <v>54457</v>
      </c>
      <c r="D4234" s="98">
        <v>632.08600000000001</v>
      </c>
    </row>
    <row r="4235" spans="1:4" x14ac:dyDescent="0.35">
      <c r="A4235" t="s">
        <v>53563</v>
      </c>
      <c r="B4235" t="s">
        <v>53957</v>
      </c>
      <c r="C4235" s="96" t="s">
        <v>54457</v>
      </c>
      <c r="D4235" s="98">
        <v>246.08849999999998</v>
      </c>
    </row>
    <row r="4236" spans="1:4" x14ac:dyDescent="0.35">
      <c r="A4236" t="s">
        <v>23737</v>
      </c>
      <c r="B4236" t="s">
        <v>53958</v>
      </c>
      <c r="C4236" s="96" t="s">
        <v>54457</v>
      </c>
      <c r="D4236" s="98">
        <v>146.10749999999999</v>
      </c>
    </row>
    <row r="4237" spans="1:4" x14ac:dyDescent="0.35">
      <c r="A4237" t="s">
        <v>24426</v>
      </c>
      <c r="B4237" t="s">
        <v>53959</v>
      </c>
      <c r="C4237" s="96" t="s">
        <v>54457</v>
      </c>
      <c r="D4237" s="98">
        <v>402.93469999999996</v>
      </c>
    </row>
    <row r="4238" spans="1:4" x14ac:dyDescent="0.35">
      <c r="A4238" t="s">
        <v>53564</v>
      </c>
      <c r="B4238" t="s">
        <v>53960</v>
      </c>
      <c r="C4238" s="96" t="s">
        <v>54457</v>
      </c>
      <c r="D4238" s="98">
        <v>70.1477</v>
      </c>
    </row>
    <row r="4239" spans="1:4" x14ac:dyDescent="0.35">
      <c r="A4239" t="s">
        <v>53565</v>
      </c>
      <c r="B4239" t="s">
        <v>53961</v>
      </c>
      <c r="C4239" s="96" t="s">
        <v>54457</v>
      </c>
      <c r="D4239" s="98">
        <v>536.21050000000002</v>
      </c>
    </row>
    <row r="4240" spans="1:4" x14ac:dyDescent="0.35">
      <c r="A4240" t="s">
        <v>53566</v>
      </c>
      <c r="B4240" t="s">
        <v>53962</v>
      </c>
      <c r="C4240" s="96" t="s">
        <v>54457</v>
      </c>
      <c r="D4240" s="98">
        <v>3836.4528999999998</v>
      </c>
    </row>
    <row r="4241" spans="1:4" x14ac:dyDescent="0.35">
      <c r="A4241" t="s">
        <v>53567</v>
      </c>
      <c r="B4241" t="s">
        <v>53963</v>
      </c>
      <c r="C4241" s="96" t="s">
        <v>54457</v>
      </c>
      <c r="D4241" s="98">
        <v>529.46460000000002</v>
      </c>
    </row>
    <row r="4242" spans="1:4" x14ac:dyDescent="0.35">
      <c r="A4242" t="s">
        <v>53568</v>
      </c>
      <c r="B4242" t="s">
        <v>53964</v>
      </c>
      <c r="C4242" s="96" t="s">
        <v>54457</v>
      </c>
      <c r="D4242" s="98">
        <v>65.349900000000005</v>
      </c>
    </row>
    <row r="4243" spans="1:4" x14ac:dyDescent="0.35">
      <c r="A4243" t="s">
        <v>53569</v>
      </c>
      <c r="B4243" t="s">
        <v>53965</v>
      </c>
      <c r="C4243" s="96" t="s">
        <v>54457</v>
      </c>
      <c r="D4243" s="98">
        <v>407.2494999999999</v>
      </c>
    </row>
    <row r="4244" spans="1:4" x14ac:dyDescent="0.35">
      <c r="A4244" t="s">
        <v>53570</v>
      </c>
      <c r="B4244" t="s">
        <v>53966</v>
      </c>
      <c r="C4244" s="96" t="s">
        <v>54457</v>
      </c>
      <c r="D4244" s="98">
        <v>46.158699999999996</v>
      </c>
    </row>
    <row r="4245" spans="1:4" x14ac:dyDescent="0.35">
      <c r="A4245" t="s">
        <v>53571</v>
      </c>
      <c r="B4245" t="s">
        <v>53967</v>
      </c>
      <c r="C4245" s="96" t="s">
        <v>54457</v>
      </c>
      <c r="D4245" s="98">
        <v>69.181699999999992</v>
      </c>
    </row>
    <row r="4246" spans="1:4" x14ac:dyDescent="0.35">
      <c r="A4246" t="s">
        <v>53572</v>
      </c>
      <c r="B4246" t="s">
        <v>53968</v>
      </c>
      <c r="C4246" s="96" t="s">
        <v>54457</v>
      </c>
      <c r="D4246" s="98">
        <v>62.741699999999994</v>
      </c>
    </row>
    <row r="4247" spans="1:4" x14ac:dyDescent="0.35">
      <c r="A4247" t="s">
        <v>53573</v>
      </c>
      <c r="B4247" t="s">
        <v>53969</v>
      </c>
      <c r="C4247" s="96" t="s">
        <v>54457</v>
      </c>
      <c r="D4247" s="98">
        <v>1160.9065999999998</v>
      </c>
    </row>
    <row r="4248" spans="1:4" x14ac:dyDescent="0.35">
      <c r="A4248" t="s">
        <v>53574</v>
      </c>
      <c r="B4248" t="s">
        <v>53970</v>
      </c>
      <c r="C4248" s="96" t="s">
        <v>54457</v>
      </c>
      <c r="D4248" s="98">
        <v>1326.2053000000001</v>
      </c>
    </row>
    <row r="4249" spans="1:4" x14ac:dyDescent="0.35">
      <c r="A4249" t="s">
        <v>53575</v>
      </c>
      <c r="B4249" t="s">
        <v>53971</v>
      </c>
      <c r="C4249" s="96" t="s">
        <v>54457</v>
      </c>
      <c r="D4249" s="98">
        <v>49.008400000000002</v>
      </c>
    </row>
    <row r="4250" spans="1:4" x14ac:dyDescent="0.35">
      <c r="A4250" t="s">
        <v>53576</v>
      </c>
      <c r="B4250" t="s">
        <v>53972</v>
      </c>
      <c r="C4250" s="96" t="s">
        <v>54457</v>
      </c>
      <c r="D4250" s="98">
        <v>46.158699999999996</v>
      </c>
    </row>
    <row r="4251" spans="1:4" x14ac:dyDescent="0.35">
      <c r="A4251" t="s">
        <v>53577</v>
      </c>
      <c r="B4251" t="s">
        <v>53973</v>
      </c>
      <c r="C4251" s="96" t="s">
        <v>54457</v>
      </c>
      <c r="D4251" s="98">
        <v>530.60770000000002</v>
      </c>
    </row>
    <row r="4252" spans="1:4" x14ac:dyDescent="0.35">
      <c r="A4252" t="s">
        <v>53578</v>
      </c>
      <c r="B4252" t="s">
        <v>53974</v>
      </c>
      <c r="C4252" s="96" t="s">
        <v>54457</v>
      </c>
      <c r="D4252" s="98">
        <v>331.77269999999999</v>
      </c>
    </row>
    <row r="4253" spans="1:4" x14ac:dyDescent="0.35">
      <c r="A4253" t="s">
        <v>31250</v>
      </c>
      <c r="B4253" t="s">
        <v>53975</v>
      </c>
      <c r="C4253" s="96" t="s">
        <v>54457</v>
      </c>
      <c r="D4253" s="98">
        <v>229.36059999999998</v>
      </c>
    </row>
    <row r="4254" spans="1:4" x14ac:dyDescent="0.35">
      <c r="A4254" t="s">
        <v>53579</v>
      </c>
      <c r="B4254" t="s">
        <v>53976</v>
      </c>
      <c r="C4254" s="96" t="s">
        <v>54457</v>
      </c>
      <c r="D4254" s="98">
        <v>360.62389999999999</v>
      </c>
    </row>
    <row r="4255" spans="1:4" x14ac:dyDescent="0.35">
      <c r="A4255" t="s">
        <v>32821</v>
      </c>
      <c r="B4255" t="s">
        <v>53977</v>
      </c>
      <c r="C4255" s="96" t="s">
        <v>54457</v>
      </c>
      <c r="D4255" s="98">
        <v>504.86379999999991</v>
      </c>
    </row>
    <row r="4256" spans="1:4" x14ac:dyDescent="0.35">
      <c r="A4256" t="s">
        <v>30583</v>
      </c>
      <c r="B4256" t="s">
        <v>53977</v>
      </c>
      <c r="C4256" s="96" t="s">
        <v>54457</v>
      </c>
      <c r="D4256" s="98">
        <v>432.75189999999998</v>
      </c>
    </row>
    <row r="4257" spans="1:4" x14ac:dyDescent="0.35">
      <c r="A4257" t="s">
        <v>28325</v>
      </c>
      <c r="B4257" t="s">
        <v>53978</v>
      </c>
      <c r="C4257" s="96" t="s">
        <v>54457</v>
      </c>
      <c r="D4257" s="98">
        <v>504.86379999999991</v>
      </c>
    </row>
    <row r="4258" spans="1:4" x14ac:dyDescent="0.35">
      <c r="A4258" t="s">
        <v>30209</v>
      </c>
      <c r="B4258" t="s">
        <v>53978</v>
      </c>
      <c r="C4258" s="96" t="s">
        <v>54457</v>
      </c>
      <c r="D4258" s="98">
        <v>432.75189999999998</v>
      </c>
    </row>
    <row r="4259" spans="1:4" x14ac:dyDescent="0.35">
      <c r="A4259" t="s">
        <v>29053</v>
      </c>
      <c r="B4259" t="s">
        <v>53979</v>
      </c>
      <c r="C4259" s="96" t="s">
        <v>54457</v>
      </c>
      <c r="D4259" s="98">
        <v>389.4751</v>
      </c>
    </row>
    <row r="4260" spans="1:4" x14ac:dyDescent="0.35">
      <c r="A4260" t="s">
        <v>30248</v>
      </c>
      <c r="B4260" t="s">
        <v>53980</v>
      </c>
      <c r="C4260" s="96" t="s">
        <v>54457</v>
      </c>
      <c r="D4260" s="98">
        <v>310.13429999999994</v>
      </c>
    </row>
    <row r="4261" spans="1:4" x14ac:dyDescent="0.35">
      <c r="A4261" t="s">
        <v>29004</v>
      </c>
      <c r="B4261" t="s">
        <v>53980</v>
      </c>
      <c r="C4261" s="96" t="s">
        <v>54457</v>
      </c>
      <c r="D4261" s="98">
        <v>259.6447</v>
      </c>
    </row>
    <row r="4262" spans="1:4" x14ac:dyDescent="0.35">
      <c r="A4262" t="s">
        <v>29567</v>
      </c>
      <c r="B4262" t="s">
        <v>53981</v>
      </c>
      <c r="C4262" s="96" t="s">
        <v>54457</v>
      </c>
      <c r="D4262" s="98">
        <v>389.4751</v>
      </c>
    </row>
    <row r="4263" spans="1:4" x14ac:dyDescent="0.35">
      <c r="A4263" t="s">
        <v>29403</v>
      </c>
      <c r="B4263" t="s">
        <v>53982</v>
      </c>
      <c r="C4263" s="96" t="s">
        <v>54457</v>
      </c>
      <c r="D4263" s="98">
        <v>389.4751</v>
      </c>
    </row>
    <row r="4264" spans="1:4" x14ac:dyDescent="0.35">
      <c r="A4264" t="s">
        <v>30217</v>
      </c>
      <c r="B4264" t="s">
        <v>53983</v>
      </c>
      <c r="C4264" s="96" t="s">
        <v>54457</v>
      </c>
      <c r="D4264" s="98">
        <v>389.4751</v>
      </c>
    </row>
    <row r="4265" spans="1:4" x14ac:dyDescent="0.35">
      <c r="A4265" t="s">
        <v>29684</v>
      </c>
      <c r="B4265" t="s">
        <v>53984</v>
      </c>
      <c r="C4265" s="96" t="s">
        <v>54457</v>
      </c>
      <c r="D4265" s="98">
        <v>432.75189999999998</v>
      </c>
    </row>
    <row r="4266" spans="1:4" x14ac:dyDescent="0.35">
      <c r="A4266" t="s">
        <v>30534</v>
      </c>
      <c r="B4266" t="s">
        <v>53984</v>
      </c>
      <c r="C4266" s="96" t="s">
        <v>54457</v>
      </c>
      <c r="D4266" s="98">
        <v>288.49590000000001</v>
      </c>
    </row>
    <row r="4267" spans="1:4" x14ac:dyDescent="0.35">
      <c r="A4267" t="s">
        <v>31153</v>
      </c>
      <c r="B4267" t="s">
        <v>53984</v>
      </c>
      <c r="C4267" s="96" t="s">
        <v>54457</v>
      </c>
      <c r="D4267" s="98">
        <v>288.49590000000001</v>
      </c>
    </row>
    <row r="4268" spans="1:4" x14ac:dyDescent="0.35">
      <c r="A4268" t="s">
        <v>31101</v>
      </c>
      <c r="B4268" t="s">
        <v>53985</v>
      </c>
      <c r="C4268" s="96" t="s">
        <v>54457</v>
      </c>
      <c r="D4268" s="98">
        <v>432.75189999999998</v>
      </c>
    </row>
    <row r="4269" spans="1:4" x14ac:dyDescent="0.35">
      <c r="A4269" t="s">
        <v>28275</v>
      </c>
      <c r="B4269" t="s">
        <v>53985</v>
      </c>
      <c r="C4269" s="96" t="s">
        <v>54457</v>
      </c>
      <c r="D4269" s="98">
        <v>288.49590000000001</v>
      </c>
    </row>
    <row r="4270" spans="1:4" x14ac:dyDescent="0.35">
      <c r="A4270" t="s">
        <v>29615</v>
      </c>
      <c r="B4270" t="s">
        <v>53985</v>
      </c>
      <c r="C4270" s="96" t="s">
        <v>54457</v>
      </c>
      <c r="D4270" s="98">
        <v>288.49590000000001</v>
      </c>
    </row>
    <row r="4271" spans="1:4" x14ac:dyDescent="0.35">
      <c r="A4271" t="s">
        <v>28945</v>
      </c>
      <c r="B4271" t="s">
        <v>53985</v>
      </c>
      <c r="C4271" s="96" t="s">
        <v>54457</v>
      </c>
      <c r="D4271" s="98">
        <v>288.49590000000001</v>
      </c>
    </row>
    <row r="4272" spans="1:4" x14ac:dyDescent="0.35">
      <c r="A4272" t="s">
        <v>30069</v>
      </c>
      <c r="B4272" t="s">
        <v>53986</v>
      </c>
      <c r="C4272" s="96" t="s">
        <v>54457</v>
      </c>
      <c r="D4272" s="98">
        <v>389.4751</v>
      </c>
    </row>
    <row r="4273" spans="1:4" x14ac:dyDescent="0.35">
      <c r="A4273" t="s">
        <v>29729</v>
      </c>
      <c r="B4273" t="s">
        <v>53986</v>
      </c>
      <c r="C4273" s="96" t="s">
        <v>54457</v>
      </c>
      <c r="D4273" s="98">
        <v>259.6447</v>
      </c>
    </row>
    <row r="4274" spans="1:4" x14ac:dyDescent="0.35">
      <c r="A4274" t="s">
        <v>29226</v>
      </c>
      <c r="B4274" t="s">
        <v>53986</v>
      </c>
      <c r="C4274" s="96" t="s">
        <v>54457</v>
      </c>
      <c r="D4274" s="98">
        <v>259.6447</v>
      </c>
    </row>
    <row r="4275" spans="1:4" x14ac:dyDescent="0.35">
      <c r="A4275" t="s">
        <v>29365</v>
      </c>
      <c r="B4275" t="s">
        <v>53987</v>
      </c>
      <c r="C4275" s="96" t="s">
        <v>54457</v>
      </c>
      <c r="D4275" s="98">
        <v>259.6447</v>
      </c>
    </row>
    <row r="4276" spans="1:4" x14ac:dyDescent="0.35">
      <c r="A4276" t="s">
        <v>30817</v>
      </c>
      <c r="B4276" t="s">
        <v>53988</v>
      </c>
      <c r="C4276" s="96" t="s">
        <v>54457</v>
      </c>
      <c r="D4276" s="98">
        <v>288.49590000000001</v>
      </c>
    </row>
    <row r="4277" spans="1:4" x14ac:dyDescent="0.35">
      <c r="A4277" t="s">
        <v>30963</v>
      </c>
      <c r="B4277" t="s">
        <v>53986</v>
      </c>
      <c r="C4277" s="96" t="s">
        <v>54457</v>
      </c>
      <c r="D4277" s="98">
        <v>259.6447</v>
      </c>
    </row>
    <row r="4278" spans="1:4" x14ac:dyDescent="0.35">
      <c r="A4278" t="s">
        <v>53580</v>
      </c>
      <c r="B4278" t="s">
        <v>53989</v>
      </c>
      <c r="C4278" s="96" t="s">
        <v>54457</v>
      </c>
      <c r="D4278" s="98">
        <v>5790.1234999999997</v>
      </c>
    </row>
    <row r="4279" spans="1:4" x14ac:dyDescent="0.35">
      <c r="A4279" t="s">
        <v>53581</v>
      </c>
      <c r="B4279" t="s">
        <v>53990</v>
      </c>
      <c r="C4279" s="96" t="s">
        <v>54457</v>
      </c>
      <c r="D4279" s="98">
        <v>5097.7268999999997</v>
      </c>
    </row>
    <row r="4280" spans="1:4" x14ac:dyDescent="0.35">
      <c r="A4280" t="s">
        <v>53582</v>
      </c>
      <c r="B4280" t="s">
        <v>53991</v>
      </c>
      <c r="C4280" s="96" t="s">
        <v>54457</v>
      </c>
      <c r="D4280" s="98">
        <v>3712.9497999999994</v>
      </c>
    </row>
    <row r="4281" spans="1:4" x14ac:dyDescent="0.35">
      <c r="A4281" t="s">
        <v>53583</v>
      </c>
      <c r="B4281" t="s">
        <v>53992</v>
      </c>
      <c r="C4281" s="96" t="s">
        <v>54457</v>
      </c>
      <c r="D4281" s="98">
        <v>3020.5531999999998</v>
      </c>
    </row>
    <row r="4282" spans="1:4" x14ac:dyDescent="0.35">
      <c r="A4282" t="s">
        <v>53584</v>
      </c>
      <c r="B4282" t="s">
        <v>53993</v>
      </c>
      <c r="C4282" s="96" t="s">
        <v>54457</v>
      </c>
      <c r="D4282" s="98">
        <v>1520.3712999999998</v>
      </c>
    </row>
    <row r="4283" spans="1:4" x14ac:dyDescent="0.35">
      <c r="A4283" t="s">
        <v>53585</v>
      </c>
      <c r="B4283" t="s">
        <v>53994</v>
      </c>
      <c r="C4283" s="96" t="s">
        <v>54457</v>
      </c>
      <c r="D4283" s="98">
        <v>1174.1729999999998</v>
      </c>
    </row>
    <row r="4284" spans="1:4" x14ac:dyDescent="0.35">
      <c r="A4284" t="s">
        <v>53586</v>
      </c>
      <c r="B4284" t="s">
        <v>53995</v>
      </c>
      <c r="C4284" s="96" t="s">
        <v>54457</v>
      </c>
      <c r="D4284" s="98">
        <v>827.99079999999992</v>
      </c>
    </row>
    <row r="4285" spans="1:4" x14ac:dyDescent="0.35">
      <c r="A4285" t="s">
        <v>53587</v>
      </c>
      <c r="B4285" t="s">
        <v>53996</v>
      </c>
      <c r="C4285" s="96" t="s">
        <v>54457</v>
      </c>
      <c r="D4285" s="98">
        <v>481.79249999999996</v>
      </c>
    </row>
    <row r="4286" spans="1:4" x14ac:dyDescent="0.35">
      <c r="A4286" t="s">
        <v>53588</v>
      </c>
      <c r="B4286" t="s">
        <v>53997</v>
      </c>
      <c r="C4286" s="96" t="s">
        <v>54457</v>
      </c>
      <c r="D4286" s="98">
        <v>2654.1654999999996</v>
      </c>
    </row>
    <row r="4287" spans="1:4" x14ac:dyDescent="0.35">
      <c r="A4287" t="s">
        <v>53589</v>
      </c>
      <c r="B4287" t="s">
        <v>53998</v>
      </c>
      <c r="C4287" s="96" t="s">
        <v>54457</v>
      </c>
      <c r="D4287" s="98">
        <v>1961.7689</v>
      </c>
    </row>
    <row r="4288" spans="1:4" x14ac:dyDescent="0.35">
      <c r="A4288" t="s">
        <v>53590</v>
      </c>
      <c r="B4288" t="s">
        <v>53993</v>
      </c>
      <c r="C4288" s="96" t="s">
        <v>54457</v>
      </c>
      <c r="D4288" s="98">
        <v>1615.5706</v>
      </c>
    </row>
    <row r="4289" spans="1:4" x14ac:dyDescent="0.35">
      <c r="A4289" t="s">
        <v>53591</v>
      </c>
      <c r="B4289" t="s">
        <v>53994</v>
      </c>
      <c r="C4289" s="96" t="s">
        <v>54457</v>
      </c>
      <c r="D4289" s="98">
        <v>1269.3884</v>
      </c>
    </row>
    <row r="4290" spans="1:4" x14ac:dyDescent="0.35">
      <c r="A4290" t="s">
        <v>53592</v>
      </c>
      <c r="B4290" t="s">
        <v>53995</v>
      </c>
      <c r="C4290" s="96" t="s">
        <v>54457</v>
      </c>
      <c r="D4290" s="98">
        <v>923.1900999999998</v>
      </c>
    </row>
    <row r="4291" spans="1:4" x14ac:dyDescent="0.35">
      <c r="A4291" t="s">
        <v>53593</v>
      </c>
      <c r="B4291" t="s">
        <v>53996</v>
      </c>
      <c r="C4291" s="96" t="s">
        <v>54457</v>
      </c>
      <c r="D4291" s="98">
        <v>576.99180000000001</v>
      </c>
    </row>
    <row r="4292" spans="1:4" x14ac:dyDescent="0.35">
      <c r="A4292" t="s">
        <v>53594</v>
      </c>
      <c r="B4292" t="s">
        <v>53999</v>
      </c>
      <c r="C4292" s="96" t="s">
        <v>54457</v>
      </c>
      <c r="D4292" s="98">
        <v>5693.4751999999999</v>
      </c>
    </row>
    <row r="4293" spans="1:4" x14ac:dyDescent="0.35">
      <c r="A4293" t="s">
        <v>53595</v>
      </c>
      <c r="B4293" t="s">
        <v>54000</v>
      </c>
      <c r="C4293" s="96" t="s">
        <v>54457</v>
      </c>
      <c r="D4293" s="98">
        <v>4308.6819999999989</v>
      </c>
    </row>
    <row r="4294" spans="1:4" x14ac:dyDescent="0.35">
      <c r="A4294" t="s">
        <v>53596</v>
      </c>
      <c r="B4294" t="s">
        <v>53997</v>
      </c>
      <c r="C4294" s="96" t="s">
        <v>54457</v>
      </c>
      <c r="D4294" s="98">
        <v>3616.3015</v>
      </c>
    </row>
    <row r="4295" spans="1:4" x14ac:dyDescent="0.35">
      <c r="A4295" t="s">
        <v>53597</v>
      </c>
      <c r="B4295" t="s">
        <v>53998</v>
      </c>
      <c r="C4295" s="96" t="s">
        <v>54457</v>
      </c>
      <c r="D4295" s="98">
        <v>2923.9049</v>
      </c>
    </row>
    <row r="4296" spans="1:4" x14ac:dyDescent="0.35">
      <c r="A4296" t="s">
        <v>53598</v>
      </c>
      <c r="B4296" t="s">
        <v>53993</v>
      </c>
      <c r="C4296" s="96" t="s">
        <v>54457</v>
      </c>
      <c r="D4296" s="98">
        <v>2577.7066</v>
      </c>
    </row>
    <row r="4297" spans="1:4" x14ac:dyDescent="0.35">
      <c r="A4297" t="s">
        <v>53599</v>
      </c>
      <c r="B4297" t="s">
        <v>53994</v>
      </c>
      <c r="C4297" s="96" t="s">
        <v>54457</v>
      </c>
      <c r="D4297" s="98">
        <v>2231.5243999999998</v>
      </c>
    </row>
    <row r="4298" spans="1:4" x14ac:dyDescent="0.35">
      <c r="A4298" t="s">
        <v>53600</v>
      </c>
      <c r="B4298" t="s">
        <v>53996</v>
      </c>
      <c r="C4298" s="96" t="s">
        <v>54457</v>
      </c>
      <c r="D4298" s="98">
        <v>1539.1277999999998</v>
      </c>
    </row>
    <row r="4299" spans="1:4" x14ac:dyDescent="0.35">
      <c r="A4299" t="s">
        <v>53601</v>
      </c>
      <c r="B4299" t="s">
        <v>54001</v>
      </c>
      <c r="C4299" s="96" t="s">
        <v>54457</v>
      </c>
      <c r="D4299" s="98">
        <v>187.51669999999999</v>
      </c>
    </row>
    <row r="4300" spans="1:4" x14ac:dyDescent="0.35">
      <c r="A4300" t="s">
        <v>53602</v>
      </c>
      <c r="B4300" t="s">
        <v>54002</v>
      </c>
      <c r="C4300" s="96" t="s">
        <v>54457</v>
      </c>
      <c r="D4300" s="98">
        <v>54.997599999999991</v>
      </c>
    </row>
    <row r="4301" spans="1:4" x14ac:dyDescent="0.35">
      <c r="A4301" t="s">
        <v>53603</v>
      </c>
      <c r="B4301" t="s">
        <v>54003</v>
      </c>
      <c r="C4301" s="96" t="s">
        <v>54457</v>
      </c>
      <c r="D4301" s="98">
        <v>54.997599999999991</v>
      </c>
    </row>
    <row r="4302" spans="1:4" x14ac:dyDescent="0.35">
      <c r="A4302" t="s">
        <v>53604</v>
      </c>
      <c r="B4302" t="s">
        <v>54004</v>
      </c>
      <c r="C4302" s="96" t="s">
        <v>54457</v>
      </c>
      <c r="D4302" s="98">
        <v>54.997599999999991</v>
      </c>
    </row>
    <row r="4303" spans="1:4" x14ac:dyDescent="0.35">
      <c r="A4303" t="s">
        <v>53605</v>
      </c>
      <c r="B4303" t="s">
        <v>54005</v>
      </c>
      <c r="C4303" s="96" t="s">
        <v>54457</v>
      </c>
      <c r="D4303" s="98">
        <v>194.72949999999997</v>
      </c>
    </row>
    <row r="4304" spans="1:4" x14ac:dyDescent="0.35">
      <c r="A4304" t="s">
        <v>53606</v>
      </c>
      <c r="B4304" t="s">
        <v>54006</v>
      </c>
      <c r="C4304" s="96" t="s">
        <v>54457</v>
      </c>
      <c r="D4304" s="98">
        <v>128.63900000000001</v>
      </c>
    </row>
    <row r="4305" spans="1:4" x14ac:dyDescent="0.35">
      <c r="A4305" t="s">
        <v>53607</v>
      </c>
      <c r="B4305" t="s">
        <v>54007</v>
      </c>
      <c r="C4305" s="96" t="s">
        <v>54457</v>
      </c>
      <c r="D4305" s="98">
        <v>121.42619999999999</v>
      </c>
    </row>
    <row r="4306" spans="1:4" x14ac:dyDescent="0.35">
      <c r="A4306" t="s">
        <v>53608</v>
      </c>
      <c r="B4306" t="s">
        <v>54008</v>
      </c>
      <c r="C4306" s="96" t="s">
        <v>54457</v>
      </c>
      <c r="D4306" s="98">
        <v>382.26229999999998</v>
      </c>
    </row>
    <row r="4307" spans="1:4" x14ac:dyDescent="0.35">
      <c r="A4307" t="s">
        <v>10116</v>
      </c>
      <c r="B4307" t="s">
        <v>10117</v>
      </c>
      <c r="C4307" s="96" t="s">
        <v>54457</v>
      </c>
      <c r="D4307" s="98">
        <v>114.21339999999998</v>
      </c>
    </row>
    <row r="4308" spans="1:4" x14ac:dyDescent="0.35">
      <c r="A4308" t="s">
        <v>53609</v>
      </c>
      <c r="B4308" t="s">
        <v>54009</v>
      </c>
      <c r="C4308" s="96" t="s">
        <v>54457</v>
      </c>
      <c r="D4308" s="98">
        <v>143.06459999999998</v>
      </c>
    </row>
    <row r="4309" spans="1:4" x14ac:dyDescent="0.35">
      <c r="A4309" t="s">
        <v>28754</v>
      </c>
      <c r="B4309" t="s">
        <v>54010</v>
      </c>
      <c r="C4309" s="96" t="s">
        <v>54457</v>
      </c>
      <c r="D4309" s="98">
        <v>3245.5829000000003</v>
      </c>
    </row>
    <row r="4310" spans="1:4" x14ac:dyDescent="0.35">
      <c r="A4310" t="s">
        <v>53610</v>
      </c>
      <c r="B4310" t="s">
        <v>54011</v>
      </c>
      <c r="C4310" s="96" t="s">
        <v>54457</v>
      </c>
      <c r="D4310" s="98">
        <v>310.13429999999994</v>
      </c>
    </row>
    <row r="4311" spans="1:4" x14ac:dyDescent="0.35">
      <c r="A4311" t="s">
        <v>53611</v>
      </c>
      <c r="B4311" t="s">
        <v>54012</v>
      </c>
      <c r="C4311" s="96" t="s">
        <v>54457</v>
      </c>
      <c r="D4311" s="98">
        <v>310.13429999999994</v>
      </c>
    </row>
    <row r="4312" spans="1:4" x14ac:dyDescent="0.35">
      <c r="A4312" t="s">
        <v>53612</v>
      </c>
      <c r="B4312" t="s">
        <v>54013</v>
      </c>
      <c r="C4312" s="96" t="s">
        <v>54457</v>
      </c>
      <c r="D4312" s="98">
        <v>310.13429999999994</v>
      </c>
    </row>
    <row r="4313" spans="1:4" x14ac:dyDescent="0.35">
      <c r="A4313" t="s">
        <v>53613</v>
      </c>
      <c r="B4313" t="s">
        <v>54014</v>
      </c>
      <c r="C4313" s="96" t="s">
        <v>54457</v>
      </c>
      <c r="D4313" s="98">
        <v>447.16140000000001</v>
      </c>
    </row>
    <row r="4314" spans="1:4" x14ac:dyDescent="0.35">
      <c r="A4314" t="s">
        <v>53614</v>
      </c>
      <c r="B4314" t="s">
        <v>54015</v>
      </c>
      <c r="C4314" s="96" t="s">
        <v>54457</v>
      </c>
      <c r="D4314" s="98">
        <v>40.571999999999996</v>
      </c>
    </row>
    <row r="4315" spans="1:4" x14ac:dyDescent="0.35">
      <c r="A4315" t="s">
        <v>29958</v>
      </c>
      <c r="B4315" t="s">
        <v>54016</v>
      </c>
      <c r="C4315" s="96" t="s">
        <v>54457</v>
      </c>
      <c r="D4315" s="98">
        <v>605.84299999999996</v>
      </c>
    </row>
    <row r="4316" spans="1:4" x14ac:dyDescent="0.35">
      <c r="A4316" t="s">
        <v>30238</v>
      </c>
      <c r="B4316" t="s">
        <v>54017</v>
      </c>
      <c r="C4316" s="96" t="s">
        <v>54457</v>
      </c>
      <c r="D4316" s="98">
        <v>532.28210000000001</v>
      </c>
    </row>
    <row r="4317" spans="1:4" x14ac:dyDescent="0.35">
      <c r="A4317" t="s">
        <v>31261</v>
      </c>
      <c r="B4317" t="s">
        <v>54018</v>
      </c>
      <c r="C4317" s="96" t="s">
        <v>54457</v>
      </c>
      <c r="D4317" s="98">
        <v>7861.5172999999995</v>
      </c>
    </row>
    <row r="4318" spans="1:4" x14ac:dyDescent="0.35">
      <c r="A4318" t="s">
        <v>30045</v>
      </c>
      <c r="B4318" t="s">
        <v>54019</v>
      </c>
      <c r="C4318" s="96" t="s">
        <v>54457</v>
      </c>
      <c r="D4318" s="98">
        <v>5697.7899999999991</v>
      </c>
    </row>
    <row r="4319" spans="1:4" x14ac:dyDescent="0.35">
      <c r="A4319" t="s">
        <v>29180</v>
      </c>
      <c r="B4319" t="s">
        <v>54020</v>
      </c>
      <c r="C4319" s="96" t="s">
        <v>54457</v>
      </c>
      <c r="D4319" s="98">
        <v>7068.1575999999986</v>
      </c>
    </row>
    <row r="4320" spans="1:4" x14ac:dyDescent="0.35">
      <c r="A4320" t="s">
        <v>30978</v>
      </c>
      <c r="B4320" t="s">
        <v>54021</v>
      </c>
      <c r="C4320" s="96" t="s">
        <v>54457</v>
      </c>
      <c r="D4320" s="98">
        <v>7248.4614999999994</v>
      </c>
    </row>
    <row r="4321" spans="1:4" x14ac:dyDescent="0.35">
      <c r="A4321" t="s">
        <v>29967</v>
      </c>
      <c r="B4321" t="s">
        <v>54022</v>
      </c>
      <c r="C4321" s="96" t="s">
        <v>54457</v>
      </c>
      <c r="D4321" s="98">
        <v>532.28210000000001</v>
      </c>
    </row>
    <row r="4322" spans="1:4" x14ac:dyDescent="0.35">
      <c r="A4322" t="s">
        <v>31066</v>
      </c>
      <c r="B4322" t="s">
        <v>54023</v>
      </c>
      <c r="C4322" s="96" t="s">
        <v>54457</v>
      </c>
      <c r="D4322" s="98">
        <v>128.63900000000001</v>
      </c>
    </row>
    <row r="4323" spans="1:4" x14ac:dyDescent="0.35">
      <c r="A4323" t="s">
        <v>30133</v>
      </c>
      <c r="B4323" t="s">
        <v>54024</v>
      </c>
      <c r="C4323" s="96" t="s">
        <v>54457</v>
      </c>
      <c r="D4323" s="98">
        <v>360.62389999999999</v>
      </c>
    </row>
    <row r="4324" spans="1:4" x14ac:dyDescent="0.35">
      <c r="A4324" t="s">
        <v>28613</v>
      </c>
      <c r="B4324" t="s">
        <v>54025</v>
      </c>
      <c r="C4324" s="96" t="s">
        <v>54457</v>
      </c>
      <c r="D4324" s="98">
        <v>128.63900000000001</v>
      </c>
    </row>
    <row r="4325" spans="1:4" x14ac:dyDescent="0.35">
      <c r="A4325" t="s">
        <v>28568</v>
      </c>
      <c r="B4325" t="s">
        <v>54026</v>
      </c>
      <c r="C4325" s="96" t="s">
        <v>54457</v>
      </c>
      <c r="D4325" s="98">
        <v>128.63900000000001</v>
      </c>
    </row>
    <row r="4326" spans="1:4" x14ac:dyDescent="0.35">
      <c r="A4326" t="s">
        <v>30021</v>
      </c>
      <c r="B4326" t="s">
        <v>54027</v>
      </c>
      <c r="C4326" s="96" t="s">
        <v>54457</v>
      </c>
      <c r="D4326" s="98">
        <v>128.63900000000001</v>
      </c>
    </row>
    <row r="4327" spans="1:4" x14ac:dyDescent="0.35">
      <c r="A4327" t="s">
        <v>4957</v>
      </c>
      <c r="B4327" t="s">
        <v>54028</v>
      </c>
      <c r="C4327" s="96" t="s">
        <v>54457</v>
      </c>
      <c r="D4327" s="98">
        <v>128.63900000000001</v>
      </c>
    </row>
    <row r="4328" spans="1:4" x14ac:dyDescent="0.35">
      <c r="A4328" t="s">
        <v>29553</v>
      </c>
      <c r="B4328" t="s">
        <v>54029</v>
      </c>
      <c r="C4328" s="96" t="s">
        <v>54457</v>
      </c>
      <c r="D4328" s="98">
        <v>128.63900000000001</v>
      </c>
    </row>
    <row r="4329" spans="1:4" x14ac:dyDescent="0.35">
      <c r="A4329" t="s">
        <v>30137</v>
      </c>
      <c r="B4329" t="s">
        <v>54030</v>
      </c>
      <c r="C4329" s="96" t="s">
        <v>54457</v>
      </c>
      <c r="D4329" s="98">
        <v>128.63900000000001</v>
      </c>
    </row>
    <row r="4330" spans="1:4" x14ac:dyDescent="0.35">
      <c r="A4330" t="s">
        <v>29295</v>
      </c>
      <c r="B4330" t="s">
        <v>54031</v>
      </c>
      <c r="C4330" s="96" t="s">
        <v>54457</v>
      </c>
      <c r="D4330" s="98">
        <v>128.63900000000001</v>
      </c>
    </row>
    <row r="4331" spans="1:4" x14ac:dyDescent="0.35">
      <c r="A4331" t="s">
        <v>29511</v>
      </c>
      <c r="B4331" t="s">
        <v>54032</v>
      </c>
      <c r="C4331" s="96" t="s">
        <v>54457</v>
      </c>
      <c r="D4331" s="98">
        <v>360.62389999999999</v>
      </c>
    </row>
    <row r="4332" spans="1:4" x14ac:dyDescent="0.35">
      <c r="A4332" t="s">
        <v>30478</v>
      </c>
      <c r="B4332" t="s">
        <v>54033</v>
      </c>
      <c r="C4332" s="96" t="s">
        <v>54457</v>
      </c>
      <c r="D4332" s="98">
        <v>360.62389999999999</v>
      </c>
    </row>
    <row r="4333" spans="1:4" x14ac:dyDescent="0.35">
      <c r="A4333" t="s">
        <v>29484</v>
      </c>
      <c r="B4333" t="s">
        <v>54034</v>
      </c>
      <c r="C4333" s="96" t="s">
        <v>54457</v>
      </c>
      <c r="D4333" s="98">
        <v>360.62389999999999</v>
      </c>
    </row>
    <row r="4334" spans="1:4" x14ac:dyDescent="0.35">
      <c r="A4334" t="s">
        <v>29820</v>
      </c>
      <c r="B4334" t="s">
        <v>54035</v>
      </c>
      <c r="C4334" s="96" t="s">
        <v>54457</v>
      </c>
      <c r="D4334" s="98">
        <v>359.17489999999998</v>
      </c>
    </row>
    <row r="4335" spans="1:4" x14ac:dyDescent="0.35">
      <c r="A4335" t="s">
        <v>28495</v>
      </c>
      <c r="B4335" t="s">
        <v>54036</v>
      </c>
      <c r="C4335" s="96" t="s">
        <v>54457</v>
      </c>
      <c r="D4335" s="98">
        <v>287.04689999999994</v>
      </c>
    </row>
    <row r="4336" spans="1:4" x14ac:dyDescent="0.35">
      <c r="A4336" t="s">
        <v>30822</v>
      </c>
      <c r="B4336" t="s">
        <v>54037</v>
      </c>
      <c r="C4336" s="96" t="s">
        <v>54457</v>
      </c>
      <c r="D4336" s="98">
        <v>4219.2625999999991</v>
      </c>
    </row>
    <row r="4337" spans="1:4" x14ac:dyDescent="0.35">
      <c r="A4337" t="s">
        <v>29457</v>
      </c>
      <c r="B4337" t="s">
        <v>54038</v>
      </c>
      <c r="C4337" s="96" t="s">
        <v>54457</v>
      </c>
      <c r="D4337" s="98">
        <v>40.571999999999996</v>
      </c>
    </row>
    <row r="4338" spans="1:4" x14ac:dyDescent="0.35">
      <c r="A4338" t="s">
        <v>31178</v>
      </c>
      <c r="B4338" t="s">
        <v>54039</v>
      </c>
      <c r="C4338" s="96" t="s">
        <v>54457</v>
      </c>
      <c r="D4338" s="98">
        <v>40.571999999999996</v>
      </c>
    </row>
    <row r="4339" spans="1:4" x14ac:dyDescent="0.35">
      <c r="A4339" t="s">
        <v>28547</v>
      </c>
      <c r="B4339" t="s">
        <v>54040</v>
      </c>
      <c r="C4339" s="96" t="s">
        <v>54457</v>
      </c>
      <c r="D4339" s="98">
        <v>40.571999999999996</v>
      </c>
    </row>
    <row r="4340" spans="1:4" x14ac:dyDescent="0.35">
      <c r="A4340" t="s">
        <v>28265</v>
      </c>
      <c r="B4340" t="s">
        <v>28266</v>
      </c>
      <c r="C4340" s="96" t="s">
        <v>54457</v>
      </c>
      <c r="D4340" s="98">
        <v>121.42619999999999</v>
      </c>
    </row>
    <row r="4341" spans="1:4" x14ac:dyDescent="0.35">
      <c r="A4341" t="s">
        <v>31229</v>
      </c>
      <c r="B4341" t="s">
        <v>54041</v>
      </c>
      <c r="C4341" s="96" t="s">
        <v>54457</v>
      </c>
      <c r="D4341" s="98">
        <v>121.42619999999999</v>
      </c>
    </row>
    <row r="4342" spans="1:4" x14ac:dyDescent="0.35">
      <c r="A4342" t="s">
        <v>30762</v>
      </c>
      <c r="B4342" t="s">
        <v>30763</v>
      </c>
      <c r="C4342" s="96" t="s">
        <v>54457</v>
      </c>
      <c r="D4342" s="98">
        <v>150.2774</v>
      </c>
    </row>
    <row r="4343" spans="1:4" x14ac:dyDescent="0.35">
      <c r="A4343" t="s">
        <v>11299</v>
      </c>
      <c r="B4343" t="s">
        <v>11300</v>
      </c>
      <c r="C4343" s="96" t="s">
        <v>54457</v>
      </c>
      <c r="D4343" s="98">
        <v>114.21339999999998</v>
      </c>
    </row>
    <row r="4344" spans="1:4" x14ac:dyDescent="0.35">
      <c r="A4344" t="s">
        <v>29979</v>
      </c>
      <c r="B4344" t="s">
        <v>29980</v>
      </c>
      <c r="C4344" s="96" t="s">
        <v>54457</v>
      </c>
      <c r="D4344" s="98">
        <v>75.203099999999992</v>
      </c>
    </row>
    <row r="4345" spans="1:4" x14ac:dyDescent="0.35">
      <c r="A4345" t="s">
        <v>29343</v>
      </c>
      <c r="B4345" t="s">
        <v>54042</v>
      </c>
      <c r="C4345" s="96" t="s">
        <v>54457</v>
      </c>
      <c r="D4345" s="98">
        <v>40.571999999999996</v>
      </c>
    </row>
    <row r="4346" spans="1:4" x14ac:dyDescent="0.35">
      <c r="A4346" t="s">
        <v>53615</v>
      </c>
      <c r="B4346" t="s">
        <v>54043</v>
      </c>
      <c r="C4346" s="96" t="s">
        <v>54457</v>
      </c>
      <c r="D4346" s="98">
        <v>360.62389999999999</v>
      </c>
    </row>
    <row r="4347" spans="1:4" x14ac:dyDescent="0.35">
      <c r="A4347" t="s">
        <v>53616</v>
      </c>
      <c r="B4347" t="s">
        <v>54044</v>
      </c>
      <c r="C4347" s="96" t="s">
        <v>54457</v>
      </c>
      <c r="D4347" s="98">
        <v>62.210399999999993</v>
      </c>
    </row>
    <row r="4348" spans="1:4" x14ac:dyDescent="0.35">
      <c r="A4348" t="s">
        <v>53617</v>
      </c>
      <c r="B4348" t="s">
        <v>54045</v>
      </c>
      <c r="C4348" s="96" t="s">
        <v>54457</v>
      </c>
      <c r="D4348" s="98">
        <v>160.37209999999999</v>
      </c>
    </row>
    <row r="4349" spans="1:4" x14ac:dyDescent="0.35">
      <c r="A4349" t="s">
        <v>53618</v>
      </c>
      <c r="B4349" t="s">
        <v>54046</v>
      </c>
      <c r="C4349" s="96" t="s">
        <v>54457</v>
      </c>
      <c r="D4349" s="98">
        <v>229.36059999999998</v>
      </c>
    </row>
    <row r="4350" spans="1:4" x14ac:dyDescent="0.35">
      <c r="A4350" t="s">
        <v>53619</v>
      </c>
      <c r="B4350" t="s">
        <v>54047</v>
      </c>
      <c r="C4350" s="96" t="s">
        <v>54457</v>
      </c>
      <c r="D4350" s="98">
        <v>171.65819999999999</v>
      </c>
    </row>
    <row r="4351" spans="1:4" x14ac:dyDescent="0.35">
      <c r="A4351" t="s">
        <v>53620</v>
      </c>
      <c r="B4351" t="s">
        <v>54048</v>
      </c>
      <c r="C4351" s="96" t="s">
        <v>54457</v>
      </c>
      <c r="D4351" s="98">
        <v>229.36059999999998</v>
      </c>
    </row>
    <row r="4352" spans="1:4" x14ac:dyDescent="0.35">
      <c r="A4352" t="s">
        <v>53621</v>
      </c>
      <c r="B4352" t="s">
        <v>54049</v>
      </c>
      <c r="C4352" s="96" t="s">
        <v>54457</v>
      </c>
      <c r="D4352" s="98">
        <v>180.30389999999997</v>
      </c>
    </row>
    <row r="4353" spans="1:4" x14ac:dyDescent="0.35">
      <c r="A4353" t="s">
        <v>53622</v>
      </c>
      <c r="B4353" t="s">
        <v>54050</v>
      </c>
      <c r="C4353" s="96" t="s">
        <v>54457</v>
      </c>
      <c r="D4353" s="98">
        <v>119.97719999999998</v>
      </c>
    </row>
    <row r="4354" spans="1:4" x14ac:dyDescent="0.35">
      <c r="A4354" t="s">
        <v>53623</v>
      </c>
      <c r="B4354" t="s">
        <v>54051</v>
      </c>
      <c r="C4354" s="96" t="s">
        <v>54457</v>
      </c>
      <c r="D4354" s="98">
        <v>99.78779999999999</v>
      </c>
    </row>
    <row r="4355" spans="1:4" x14ac:dyDescent="0.35">
      <c r="A4355" t="s">
        <v>53624</v>
      </c>
      <c r="B4355" t="s">
        <v>54052</v>
      </c>
      <c r="C4355" s="96" t="s">
        <v>54457</v>
      </c>
      <c r="D4355" s="98">
        <v>367.83670000000001</v>
      </c>
    </row>
    <row r="4356" spans="1:4" x14ac:dyDescent="0.35">
      <c r="A4356" t="s">
        <v>53625</v>
      </c>
      <c r="B4356" t="s">
        <v>54053</v>
      </c>
      <c r="C4356" s="96" t="s">
        <v>54457</v>
      </c>
      <c r="D4356" s="98">
        <v>272.62130000000002</v>
      </c>
    </row>
    <row r="4357" spans="1:4" x14ac:dyDescent="0.35">
      <c r="A4357" t="s">
        <v>53626</v>
      </c>
      <c r="B4357" t="s">
        <v>54053</v>
      </c>
      <c r="C4357" s="96" t="s">
        <v>54457</v>
      </c>
      <c r="D4357" s="98">
        <v>360.62389999999999</v>
      </c>
    </row>
    <row r="4358" spans="1:4" x14ac:dyDescent="0.35">
      <c r="A4358" t="s">
        <v>53627</v>
      </c>
      <c r="B4358" t="s">
        <v>54054</v>
      </c>
      <c r="C4358" s="96" t="s">
        <v>54457</v>
      </c>
      <c r="D4358" s="98">
        <v>53.564700000000002</v>
      </c>
    </row>
    <row r="4359" spans="1:4" x14ac:dyDescent="0.35">
      <c r="A4359" t="s">
        <v>53628</v>
      </c>
      <c r="B4359" t="s">
        <v>54055</v>
      </c>
      <c r="C4359" s="96" t="s">
        <v>54457</v>
      </c>
      <c r="D4359" s="98">
        <v>468.7998</v>
      </c>
    </row>
    <row r="4360" spans="1:4" x14ac:dyDescent="0.35">
      <c r="A4360" t="s">
        <v>28664</v>
      </c>
      <c r="B4360" t="s">
        <v>54056</v>
      </c>
      <c r="C4360" s="96" t="s">
        <v>54457</v>
      </c>
      <c r="D4360" s="98">
        <v>75.203099999999992</v>
      </c>
    </row>
    <row r="4361" spans="1:4" x14ac:dyDescent="0.35">
      <c r="A4361" t="s">
        <v>28566</v>
      </c>
      <c r="B4361" t="s">
        <v>54057</v>
      </c>
      <c r="C4361" s="96" t="s">
        <v>54457</v>
      </c>
      <c r="D4361" s="98">
        <v>119.97719999999998</v>
      </c>
    </row>
    <row r="4362" spans="1:4" x14ac:dyDescent="0.35">
      <c r="A4362" t="s">
        <v>29262</v>
      </c>
      <c r="B4362" t="s">
        <v>54058</v>
      </c>
      <c r="C4362" s="96" t="s">
        <v>54457</v>
      </c>
      <c r="D4362" s="98">
        <v>121.42619999999999</v>
      </c>
    </row>
    <row r="4363" spans="1:4" x14ac:dyDescent="0.35">
      <c r="A4363" t="s">
        <v>30388</v>
      </c>
      <c r="B4363" t="s">
        <v>54059</v>
      </c>
      <c r="C4363" s="96" t="s">
        <v>54457</v>
      </c>
      <c r="D4363" s="98">
        <v>114.21339999999998</v>
      </c>
    </row>
    <row r="4364" spans="1:4" x14ac:dyDescent="0.35">
      <c r="A4364" t="s">
        <v>29116</v>
      </c>
      <c r="B4364" t="s">
        <v>54060</v>
      </c>
      <c r="C4364" s="96" t="s">
        <v>54457</v>
      </c>
      <c r="D4364" s="98">
        <v>114.21339999999998</v>
      </c>
    </row>
    <row r="4365" spans="1:4" x14ac:dyDescent="0.35">
      <c r="A4365" t="s">
        <v>28843</v>
      </c>
      <c r="B4365" t="s">
        <v>54061</v>
      </c>
      <c r="C4365" s="96" t="s">
        <v>54457</v>
      </c>
      <c r="D4365" s="98">
        <v>54.997599999999991</v>
      </c>
    </row>
    <row r="4366" spans="1:4" x14ac:dyDescent="0.35">
      <c r="A4366" t="s">
        <v>31213</v>
      </c>
      <c r="B4366" t="s">
        <v>54062</v>
      </c>
      <c r="C4366" s="96" t="s">
        <v>54457</v>
      </c>
      <c r="D4366" s="98">
        <v>119.97719999999998</v>
      </c>
    </row>
    <row r="4367" spans="1:4" x14ac:dyDescent="0.35">
      <c r="A4367" t="s">
        <v>28704</v>
      </c>
      <c r="B4367" t="s">
        <v>54063</v>
      </c>
      <c r="C4367" s="96" t="s">
        <v>54457</v>
      </c>
      <c r="D4367" s="98">
        <v>119.97719999999998</v>
      </c>
    </row>
    <row r="4368" spans="1:4" x14ac:dyDescent="0.35">
      <c r="A4368" t="s">
        <v>30268</v>
      </c>
      <c r="B4368" t="s">
        <v>54064</v>
      </c>
      <c r="C4368" s="96" t="s">
        <v>54457</v>
      </c>
      <c r="D4368" s="98">
        <v>75.203099999999992</v>
      </c>
    </row>
    <row r="4369" spans="1:4" x14ac:dyDescent="0.35">
      <c r="A4369" t="s">
        <v>31205</v>
      </c>
      <c r="B4369" t="s">
        <v>54065</v>
      </c>
      <c r="C4369" s="96" t="s">
        <v>54457</v>
      </c>
      <c r="D4369" s="98">
        <v>114.21339999999998</v>
      </c>
    </row>
    <row r="4370" spans="1:4" x14ac:dyDescent="0.35">
      <c r="A4370" t="s">
        <v>29488</v>
      </c>
      <c r="B4370" t="s">
        <v>54066</v>
      </c>
      <c r="C4370" s="96" t="s">
        <v>54457</v>
      </c>
      <c r="D4370" s="98">
        <v>114.21339999999998</v>
      </c>
    </row>
    <row r="4371" spans="1:4" x14ac:dyDescent="0.35">
      <c r="A4371" t="s">
        <v>53629</v>
      </c>
      <c r="B4371" t="s">
        <v>54067</v>
      </c>
      <c r="C4371" s="96" t="s">
        <v>54457</v>
      </c>
      <c r="D4371" s="98">
        <v>60.777499999999989</v>
      </c>
    </row>
    <row r="4372" spans="1:4" x14ac:dyDescent="0.35">
      <c r="A4372" t="s">
        <v>53630</v>
      </c>
      <c r="B4372" t="s">
        <v>54068</v>
      </c>
      <c r="C4372" s="96" t="s">
        <v>54457</v>
      </c>
      <c r="D4372" s="98">
        <v>49.233799999999995</v>
      </c>
    </row>
    <row r="4373" spans="1:4" x14ac:dyDescent="0.35">
      <c r="A4373" t="s">
        <v>30567</v>
      </c>
      <c r="B4373" t="s">
        <v>54069</v>
      </c>
      <c r="C4373" s="96" t="s">
        <v>54457</v>
      </c>
      <c r="D4373" s="98">
        <v>119.97719999999998</v>
      </c>
    </row>
    <row r="4374" spans="1:4" x14ac:dyDescent="0.35">
      <c r="A4374" t="s">
        <v>53631</v>
      </c>
      <c r="B4374" t="s">
        <v>54070</v>
      </c>
      <c r="C4374" s="96" t="s">
        <v>54457</v>
      </c>
      <c r="D4374" s="98">
        <v>649.11979999999994</v>
      </c>
    </row>
    <row r="4375" spans="1:4" x14ac:dyDescent="0.35">
      <c r="A4375" t="s">
        <v>53632</v>
      </c>
      <c r="B4375" t="s">
        <v>54071</v>
      </c>
      <c r="C4375" s="96" t="s">
        <v>54457</v>
      </c>
      <c r="D4375" s="98">
        <v>171.65819999999999</v>
      </c>
    </row>
    <row r="4376" spans="1:4" x14ac:dyDescent="0.35">
      <c r="A4376" t="s">
        <v>53633</v>
      </c>
      <c r="B4376" t="s">
        <v>54072</v>
      </c>
      <c r="C4376" s="96" t="s">
        <v>54457</v>
      </c>
      <c r="D4376" s="98">
        <v>75.203099999999992</v>
      </c>
    </row>
    <row r="4377" spans="1:4" x14ac:dyDescent="0.35">
      <c r="A4377" t="s">
        <v>30305</v>
      </c>
      <c r="B4377" t="s">
        <v>54073</v>
      </c>
      <c r="C4377" s="96" t="s">
        <v>54457</v>
      </c>
      <c r="D4377" s="98">
        <v>216.36789999999996</v>
      </c>
    </row>
    <row r="4378" spans="1:4" x14ac:dyDescent="0.35">
      <c r="A4378" t="s">
        <v>53634</v>
      </c>
      <c r="B4378" t="s">
        <v>54074</v>
      </c>
      <c r="C4378" s="96" t="s">
        <v>54457</v>
      </c>
      <c r="D4378" s="98">
        <v>76.635999999999996</v>
      </c>
    </row>
    <row r="4379" spans="1:4" x14ac:dyDescent="0.35">
      <c r="A4379" t="s">
        <v>53635</v>
      </c>
      <c r="B4379" t="s">
        <v>54075</v>
      </c>
      <c r="C4379" s="96" t="s">
        <v>54457</v>
      </c>
      <c r="D4379" s="98">
        <v>310.13429999999994</v>
      </c>
    </row>
    <row r="4380" spans="1:4" x14ac:dyDescent="0.35">
      <c r="A4380" t="s">
        <v>53636</v>
      </c>
      <c r="B4380" t="s">
        <v>54076</v>
      </c>
      <c r="C4380" s="96" t="s">
        <v>54457</v>
      </c>
      <c r="D4380" s="98">
        <v>47.784799999999997</v>
      </c>
    </row>
    <row r="4381" spans="1:4" x14ac:dyDescent="0.35">
      <c r="A4381" t="s">
        <v>53637</v>
      </c>
      <c r="B4381" t="s">
        <v>54077</v>
      </c>
      <c r="C4381" s="96" t="s">
        <v>54457</v>
      </c>
      <c r="D4381" s="98">
        <v>62.210399999999993</v>
      </c>
    </row>
    <row r="4382" spans="1:4" x14ac:dyDescent="0.35">
      <c r="A4382" t="s">
        <v>53638</v>
      </c>
      <c r="B4382" t="s">
        <v>54078</v>
      </c>
      <c r="C4382" s="96" t="s">
        <v>54457</v>
      </c>
      <c r="D4382" s="98">
        <v>54.997599999999991</v>
      </c>
    </row>
    <row r="4383" spans="1:4" x14ac:dyDescent="0.35">
      <c r="A4383" t="s">
        <v>53639</v>
      </c>
      <c r="B4383" t="s">
        <v>54079</v>
      </c>
      <c r="C4383" s="96" t="s">
        <v>54457</v>
      </c>
      <c r="D4383" s="98">
        <v>75.203099999999992</v>
      </c>
    </row>
    <row r="4384" spans="1:4" x14ac:dyDescent="0.35">
      <c r="A4384" t="s">
        <v>53640</v>
      </c>
      <c r="B4384" t="s">
        <v>54080</v>
      </c>
      <c r="C4384" s="96" t="s">
        <v>54457</v>
      </c>
      <c r="D4384" s="98">
        <v>32.618600000000001</v>
      </c>
    </row>
    <row r="4385" spans="1:4" x14ac:dyDescent="0.35">
      <c r="A4385" t="s">
        <v>53641</v>
      </c>
      <c r="B4385" t="s">
        <v>54081</v>
      </c>
      <c r="C4385" s="96" t="s">
        <v>54457</v>
      </c>
      <c r="D4385" s="98">
        <v>119.97719999999998</v>
      </c>
    </row>
    <row r="4386" spans="1:4" x14ac:dyDescent="0.35">
      <c r="A4386" t="s">
        <v>53642</v>
      </c>
      <c r="B4386" t="s">
        <v>54082</v>
      </c>
      <c r="C4386" s="96" t="s">
        <v>54457</v>
      </c>
      <c r="D4386" s="98">
        <v>173.09110000000001</v>
      </c>
    </row>
    <row r="4387" spans="1:4" x14ac:dyDescent="0.35">
      <c r="A4387" t="s">
        <v>53643</v>
      </c>
      <c r="B4387" t="s">
        <v>54083</v>
      </c>
      <c r="C4387" s="96" t="s">
        <v>54457</v>
      </c>
      <c r="D4387" s="98">
        <v>418.32629999999995</v>
      </c>
    </row>
    <row r="4388" spans="1:4" x14ac:dyDescent="0.35">
      <c r="A4388" t="s">
        <v>53644</v>
      </c>
      <c r="B4388" t="s">
        <v>54084</v>
      </c>
      <c r="C4388" s="96" t="s">
        <v>54457</v>
      </c>
      <c r="D4388" s="98">
        <v>35.500499999999995</v>
      </c>
    </row>
    <row r="4389" spans="1:4" x14ac:dyDescent="0.35">
      <c r="A4389" t="s">
        <v>53645</v>
      </c>
      <c r="B4389" t="s">
        <v>54085</v>
      </c>
      <c r="C4389" s="96" t="s">
        <v>54457</v>
      </c>
      <c r="D4389" s="98">
        <v>75.203099999999992</v>
      </c>
    </row>
    <row r="4390" spans="1:4" x14ac:dyDescent="0.35">
      <c r="A4390" t="s">
        <v>53646</v>
      </c>
      <c r="B4390" t="s">
        <v>54086</v>
      </c>
      <c r="C4390" s="96" t="s">
        <v>54457</v>
      </c>
      <c r="D4390" s="98">
        <v>150.2774</v>
      </c>
    </row>
    <row r="4391" spans="1:4" x14ac:dyDescent="0.35">
      <c r="A4391" t="s">
        <v>53647</v>
      </c>
      <c r="B4391" t="s">
        <v>54087</v>
      </c>
      <c r="C4391" s="96" t="s">
        <v>54457</v>
      </c>
      <c r="D4391" s="98">
        <v>360.62389999999999</v>
      </c>
    </row>
    <row r="4392" spans="1:4" x14ac:dyDescent="0.35">
      <c r="A4392" t="s">
        <v>53648</v>
      </c>
      <c r="B4392" t="s">
        <v>54088</v>
      </c>
      <c r="C4392" s="96" t="s">
        <v>54457</v>
      </c>
      <c r="D4392" s="98">
        <v>25.405799999999999</v>
      </c>
    </row>
    <row r="4393" spans="1:4" x14ac:dyDescent="0.35">
      <c r="A4393" t="s">
        <v>53649</v>
      </c>
      <c r="B4393" t="s">
        <v>54089</v>
      </c>
      <c r="C4393" s="96" t="s">
        <v>54457</v>
      </c>
      <c r="D4393" s="98">
        <v>75.203099999999992</v>
      </c>
    </row>
    <row r="4394" spans="1:4" x14ac:dyDescent="0.35">
      <c r="A4394" t="s">
        <v>53650</v>
      </c>
      <c r="B4394" t="s">
        <v>54090</v>
      </c>
      <c r="C4394" s="96" t="s">
        <v>54457</v>
      </c>
      <c r="D4394" s="98">
        <v>75.203099999999992</v>
      </c>
    </row>
    <row r="4395" spans="1:4" x14ac:dyDescent="0.35">
      <c r="A4395" t="s">
        <v>53651</v>
      </c>
      <c r="B4395" t="s">
        <v>54091</v>
      </c>
      <c r="C4395" s="96" t="s">
        <v>54457</v>
      </c>
      <c r="D4395" s="98">
        <v>114.21339999999998</v>
      </c>
    </row>
    <row r="4396" spans="1:4" x14ac:dyDescent="0.35">
      <c r="A4396" t="s">
        <v>53652</v>
      </c>
      <c r="B4396" t="s">
        <v>54092</v>
      </c>
      <c r="C4396" s="96" t="s">
        <v>54457</v>
      </c>
      <c r="D4396" s="98">
        <v>17.436299999999999</v>
      </c>
    </row>
    <row r="4397" spans="1:4" x14ac:dyDescent="0.35">
      <c r="A4397" t="s">
        <v>30704</v>
      </c>
      <c r="B4397" t="s">
        <v>54093</v>
      </c>
      <c r="C4397" s="96" t="s">
        <v>54457</v>
      </c>
      <c r="D4397" s="98">
        <v>53.564700000000002</v>
      </c>
    </row>
    <row r="4398" spans="1:4" x14ac:dyDescent="0.35">
      <c r="A4398" t="s">
        <v>30692</v>
      </c>
      <c r="B4398" t="s">
        <v>54094</v>
      </c>
      <c r="C4398" s="96" t="s">
        <v>54457</v>
      </c>
      <c r="D4398" s="98">
        <v>40.571999999999996</v>
      </c>
    </row>
    <row r="4399" spans="1:4" x14ac:dyDescent="0.35">
      <c r="A4399" t="s">
        <v>10062</v>
      </c>
      <c r="B4399" t="s">
        <v>54095</v>
      </c>
      <c r="C4399" s="96" t="s">
        <v>54457</v>
      </c>
      <c r="D4399" s="98">
        <v>119.97719999999998</v>
      </c>
    </row>
    <row r="4400" spans="1:4" x14ac:dyDescent="0.35">
      <c r="A4400" t="s">
        <v>53653</v>
      </c>
      <c r="B4400" t="s">
        <v>54096</v>
      </c>
      <c r="C4400" s="96" t="s">
        <v>54457</v>
      </c>
      <c r="D4400" s="98">
        <v>75.203099999999992</v>
      </c>
    </row>
    <row r="4401" spans="1:4" x14ac:dyDescent="0.35">
      <c r="A4401" t="s">
        <v>29137</v>
      </c>
      <c r="B4401" t="s">
        <v>54097</v>
      </c>
      <c r="C4401" s="96" t="s">
        <v>54457</v>
      </c>
      <c r="D4401" s="98">
        <v>47.784799999999997</v>
      </c>
    </row>
    <row r="4402" spans="1:4" x14ac:dyDescent="0.35">
      <c r="A4402" t="s">
        <v>30940</v>
      </c>
      <c r="B4402" t="s">
        <v>54098</v>
      </c>
      <c r="C4402" s="96" t="s">
        <v>54457</v>
      </c>
      <c r="D4402" s="98">
        <v>75.203099999999992</v>
      </c>
    </row>
    <row r="4403" spans="1:4" x14ac:dyDescent="0.35">
      <c r="A4403" t="s">
        <v>30072</v>
      </c>
      <c r="B4403" t="s">
        <v>54099</v>
      </c>
      <c r="C4403" s="96" t="s">
        <v>54457</v>
      </c>
      <c r="D4403" s="98">
        <v>360.62389999999999</v>
      </c>
    </row>
    <row r="4404" spans="1:4" x14ac:dyDescent="0.35">
      <c r="A4404" t="s">
        <v>30370</v>
      </c>
      <c r="B4404" t="s">
        <v>54100</v>
      </c>
      <c r="C4404" s="96" t="s">
        <v>54457</v>
      </c>
      <c r="D4404" s="98">
        <v>76.635999999999996</v>
      </c>
    </row>
    <row r="4405" spans="1:4" x14ac:dyDescent="0.35">
      <c r="A4405" t="s">
        <v>30790</v>
      </c>
      <c r="B4405" t="s">
        <v>54101</v>
      </c>
      <c r="C4405" s="96" t="s">
        <v>54457</v>
      </c>
      <c r="D4405" s="98">
        <v>75.203099999999992</v>
      </c>
    </row>
    <row r="4406" spans="1:4" x14ac:dyDescent="0.35">
      <c r="A4406" t="s">
        <v>30653</v>
      </c>
      <c r="B4406" t="s">
        <v>54102</v>
      </c>
      <c r="C4406" s="96" t="s">
        <v>54457</v>
      </c>
      <c r="D4406" s="98">
        <v>76.635999999999996</v>
      </c>
    </row>
    <row r="4407" spans="1:4" x14ac:dyDescent="0.35">
      <c r="A4407" t="s">
        <v>30023</v>
      </c>
      <c r="B4407" t="s">
        <v>54103</v>
      </c>
      <c r="C4407" s="96" t="s">
        <v>54457</v>
      </c>
      <c r="D4407" s="98">
        <v>388.02609999999999</v>
      </c>
    </row>
    <row r="4408" spans="1:4" x14ac:dyDescent="0.35">
      <c r="A4408" t="s">
        <v>53654</v>
      </c>
      <c r="B4408" t="s">
        <v>54104</v>
      </c>
      <c r="C4408" s="96" t="s">
        <v>54457</v>
      </c>
      <c r="D4408" s="98">
        <v>375.04949999999991</v>
      </c>
    </row>
    <row r="4409" spans="1:4" x14ac:dyDescent="0.35">
      <c r="A4409" t="s">
        <v>11422</v>
      </c>
      <c r="B4409" t="s">
        <v>54105</v>
      </c>
      <c r="C4409" s="96" t="s">
        <v>54457</v>
      </c>
      <c r="D4409" s="98">
        <v>76.635999999999996</v>
      </c>
    </row>
    <row r="4410" spans="1:4" x14ac:dyDescent="0.35">
      <c r="A4410" t="s">
        <v>30364</v>
      </c>
      <c r="B4410" t="s">
        <v>54106</v>
      </c>
      <c r="C4410" s="96" t="s">
        <v>54457</v>
      </c>
      <c r="D4410" s="98">
        <v>76.635999999999996</v>
      </c>
    </row>
    <row r="4411" spans="1:4" x14ac:dyDescent="0.35">
      <c r="A4411" t="s">
        <v>2356</v>
      </c>
      <c r="B4411" t="s">
        <v>54107</v>
      </c>
      <c r="C4411" s="96" t="s">
        <v>54457</v>
      </c>
      <c r="D4411" s="98">
        <v>76.635999999999996</v>
      </c>
    </row>
    <row r="4412" spans="1:4" x14ac:dyDescent="0.35">
      <c r="A4412" t="s">
        <v>30755</v>
      </c>
      <c r="B4412" t="s">
        <v>54108</v>
      </c>
      <c r="C4412" s="96" t="s">
        <v>54457</v>
      </c>
      <c r="D4412" s="98">
        <v>76.635999999999996</v>
      </c>
    </row>
    <row r="4413" spans="1:4" x14ac:dyDescent="0.35">
      <c r="A4413" t="s">
        <v>29112</v>
      </c>
      <c r="B4413" t="s">
        <v>54109</v>
      </c>
      <c r="C4413" s="96" t="s">
        <v>54457</v>
      </c>
      <c r="D4413" s="98">
        <v>53.564700000000002</v>
      </c>
    </row>
    <row r="4414" spans="1:4" x14ac:dyDescent="0.35">
      <c r="A4414" t="s">
        <v>30556</v>
      </c>
      <c r="B4414" t="s">
        <v>54110</v>
      </c>
      <c r="C4414" s="96" t="s">
        <v>54457</v>
      </c>
      <c r="D4414" s="98">
        <v>75.203099999999992</v>
      </c>
    </row>
    <row r="4415" spans="1:4" x14ac:dyDescent="0.35">
      <c r="A4415" t="s">
        <v>40204</v>
      </c>
      <c r="B4415" t="s">
        <v>54111</v>
      </c>
      <c r="C4415" s="96" t="s">
        <v>54457</v>
      </c>
      <c r="D4415" s="98">
        <v>310.13429999999994</v>
      </c>
    </row>
    <row r="4416" spans="1:4" x14ac:dyDescent="0.35">
      <c r="A4416" t="s">
        <v>29983</v>
      </c>
      <c r="B4416" t="s">
        <v>54112</v>
      </c>
      <c r="C4416" s="96" t="s">
        <v>54457</v>
      </c>
      <c r="D4416" s="98">
        <v>432.75189999999998</v>
      </c>
    </row>
    <row r="4417" spans="1:4" x14ac:dyDescent="0.35">
      <c r="A4417" t="s">
        <v>29987</v>
      </c>
      <c r="B4417" t="s">
        <v>54113</v>
      </c>
      <c r="C4417" s="96" t="s">
        <v>54457</v>
      </c>
      <c r="D4417" s="98">
        <v>230.79349999999997</v>
      </c>
    </row>
    <row r="4418" spans="1:4" x14ac:dyDescent="0.35">
      <c r="A4418" t="s">
        <v>28295</v>
      </c>
      <c r="B4418" t="s">
        <v>54114</v>
      </c>
      <c r="C4418" s="96" t="s">
        <v>54457</v>
      </c>
      <c r="D4418" s="98">
        <v>288.49590000000001</v>
      </c>
    </row>
    <row r="4419" spans="1:4" x14ac:dyDescent="0.35">
      <c r="A4419" t="s">
        <v>30432</v>
      </c>
      <c r="B4419" t="s">
        <v>54115</v>
      </c>
      <c r="C4419" s="96" t="s">
        <v>54457</v>
      </c>
      <c r="D4419" s="98">
        <v>75.203099999999992</v>
      </c>
    </row>
    <row r="4420" spans="1:4" x14ac:dyDescent="0.35">
      <c r="A4420" t="s">
        <v>53655</v>
      </c>
      <c r="B4420" t="s">
        <v>54116</v>
      </c>
      <c r="C4420" s="96" t="s">
        <v>54457</v>
      </c>
      <c r="D4420" s="98">
        <v>119.97719999999998</v>
      </c>
    </row>
    <row r="4421" spans="1:4" x14ac:dyDescent="0.35">
      <c r="A4421" t="s">
        <v>30943</v>
      </c>
      <c r="B4421" t="s">
        <v>54117</v>
      </c>
      <c r="C4421" s="96" t="s">
        <v>54457</v>
      </c>
      <c r="D4421" s="98">
        <v>75.203099999999992</v>
      </c>
    </row>
    <row r="4422" spans="1:4" x14ac:dyDescent="0.35">
      <c r="A4422" t="s">
        <v>30393</v>
      </c>
      <c r="B4422" t="s">
        <v>54118</v>
      </c>
      <c r="C4422" s="96" t="s">
        <v>54457</v>
      </c>
      <c r="D4422" s="98">
        <v>128.63900000000001</v>
      </c>
    </row>
    <row r="4423" spans="1:4" x14ac:dyDescent="0.35">
      <c r="A4423" t="s">
        <v>31184</v>
      </c>
      <c r="B4423" t="s">
        <v>54119</v>
      </c>
      <c r="C4423" s="96" t="s">
        <v>54457</v>
      </c>
      <c r="D4423" s="98">
        <v>432.75189999999998</v>
      </c>
    </row>
    <row r="4424" spans="1:4" x14ac:dyDescent="0.35">
      <c r="A4424" t="s">
        <v>28727</v>
      </c>
      <c r="B4424" t="s">
        <v>54120</v>
      </c>
      <c r="C4424" s="96" t="s">
        <v>54457</v>
      </c>
      <c r="D4424" s="98">
        <v>119.97719999999998</v>
      </c>
    </row>
    <row r="4425" spans="1:4" x14ac:dyDescent="0.35">
      <c r="A4425" t="s">
        <v>28263</v>
      </c>
      <c r="B4425" t="s">
        <v>54121</v>
      </c>
      <c r="C4425" s="96" t="s">
        <v>54457</v>
      </c>
      <c r="D4425" s="98">
        <v>75.203099999999992</v>
      </c>
    </row>
    <row r="4426" spans="1:4" x14ac:dyDescent="0.35">
      <c r="A4426" t="s">
        <v>28450</v>
      </c>
      <c r="B4426" t="s">
        <v>54122</v>
      </c>
      <c r="C4426" s="96" t="s">
        <v>54457</v>
      </c>
      <c r="D4426" s="98">
        <v>119.97719999999998</v>
      </c>
    </row>
    <row r="4427" spans="1:4" x14ac:dyDescent="0.35">
      <c r="A4427" t="s">
        <v>29956</v>
      </c>
      <c r="B4427" t="s">
        <v>29957</v>
      </c>
      <c r="C4427" s="96" t="s">
        <v>54457</v>
      </c>
      <c r="D4427" s="98">
        <v>75.203099999999992</v>
      </c>
    </row>
    <row r="4428" spans="1:4" x14ac:dyDescent="0.35">
      <c r="A4428" t="s">
        <v>28459</v>
      </c>
      <c r="B4428" t="s">
        <v>28460</v>
      </c>
      <c r="C4428" s="96" t="s">
        <v>54457</v>
      </c>
      <c r="D4428" s="98">
        <v>134.40280000000001</v>
      </c>
    </row>
    <row r="4429" spans="1:4" x14ac:dyDescent="0.35">
      <c r="A4429" t="s">
        <v>30542</v>
      </c>
      <c r="B4429" t="s">
        <v>54123</v>
      </c>
      <c r="C4429" s="96" t="s">
        <v>54457</v>
      </c>
      <c r="D4429" s="98">
        <v>75.203099999999992</v>
      </c>
    </row>
    <row r="4430" spans="1:4" x14ac:dyDescent="0.35">
      <c r="A4430" t="s">
        <v>30872</v>
      </c>
      <c r="B4430" t="s">
        <v>54124</v>
      </c>
      <c r="C4430" s="96" t="s">
        <v>54457</v>
      </c>
      <c r="D4430" s="98">
        <v>119.97719999999998</v>
      </c>
    </row>
    <row r="4431" spans="1:4" x14ac:dyDescent="0.35">
      <c r="A4431" t="s">
        <v>30514</v>
      </c>
      <c r="B4431" t="s">
        <v>54125</v>
      </c>
      <c r="C4431" s="96" t="s">
        <v>54457</v>
      </c>
      <c r="D4431" s="98">
        <v>119.97719999999998</v>
      </c>
    </row>
    <row r="4432" spans="1:4" x14ac:dyDescent="0.35">
      <c r="A4432" t="s">
        <v>31018</v>
      </c>
      <c r="B4432" t="s">
        <v>54126</v>
      </c>
      <c r="C4432" s="96" t="s">
        <v>54457</v>
      </c>
      <c r="D4432" s="98">
        <v>503.43089999999995</v>
      </c>
    </row>
    <row r="4433" spans="1:4" x14ac:dyDescent="0.35">
      <c r="A4433" t="s">
        <v>29831</v>
      </c>
      <c r="B4433" t="s">
        <v>54127</v>
      </c>
      <c r="C4433" s="96" t="s">
        <v>54457</v>
      </c>
      <c r="D4433" s="98">
        <v>119.97719999999998</v>
      </c>
    </row>
    <row r="4434" spans="1:4" x14ac:dyDescent="0.35">
      <c r="A4434" t="s">
        <v>40197</v>
      </c>
      <c r="B4434" t="s">
        <v>54128</v>
      </c>
      <c r="C4434" s="96" t="s">
        <v>54457</v>
      </c>
      <c r="D4434" s="98">
        <v>75.203099999999992</v>
      </c>
    </row>
    <row r="4435" spans="1:4" x14ac:dyDescent="0.35">
      <c r="A4435" t="s">
        <v>29640</v>
      </c>
      <c r="B4435" t="s">
        <v>54129</v>
      </c>
      <c r="C4435" s="96" t="s">
        <v>54457</v>
      </c>
      <c r="D4435" s="98">
        <v>135.8518</v>
      </c>
    </row>
    <row r="4436" spans="1:4" x14ac:dyDescent="0.35">
      <c r="A4436" t="s">
        <v>30623</v>
      </c>
      <c r="B4436" t="s">
        <v>54130</v>
      </c>
      <c r="C4436" s="96" t="s">
        <v>54457</v>
      </c>
      <c r="D4436" s="98">
        <v>75.203099999999992</v>
      </c>
    </row>
    <row r="4437" spans="1:4" x14ac:dyDescent="0.35">
      <c r="A4437" t="s">
        <v>30157</v>
      </c>
      <c r="B4437" t="s">
        <v>54131</v>
      </c>
      <c r="C4437" s="96" t="s">
        <v>54457</v>
      </c>
      <c r="D4437" s="98">
        <v>91.125999999999991</v>
      </c>
    </row>
    <row r="4438" spans="1:4" x14ac:dyDescent="0.35">
      <c r="A4438" t="s">
        <v>31252</v>
      </c>
      <c r="B4438" t="s">
        <v>54132</v>
      </c>
      <c r="C4438" s="96" t="s">
        <v>54457</v>
      </c>
      <c r="D4438" s="98">
        <v>119.97719999999998</v>
      </c>
    </row>
    <row r="4439" spans="1:4" x14ac:dyDescent="0.35">
      <c r="A4439" t="s">
        <v>8637</v>
      </c>
      <c r="B4439" t="s">
        <v>54133</v>
      </c>
      <c r="C4439" s="96" t="s">
        <v>54457</v>
      </c>
      <c r="D4439" s="98">
        <v>75.203099999999992</v>
      </c>
    </row>
    <row r="4440" spans="1:4" x14ac:dyDescent="0.35">
      <c r="A4440" t="s">
        <v>28706</v>
      </c>
      <c r="B4440" t="s">
        <v>54134</v>
      </c>
      <c r="C4440" s="96" t="s">
        <v>54457</v>
      </c>
      <c r="D4440" s="98">
        <v>69.423199999999994</v>
      </c>
    </row>
    <row r="4441" spans="1:4" x14ac:dyDescent="0.35">
      <c r="A4441" t="s">
        <v>28239</v>
      </c>
      <c r="B4441" t="s">
        <v>54135</v>
      </c>
      <c r="C4441" s="96" t="s">
        <v>54457</v>
      </c>
      <c r="D4441" s="98">
        <v>201.94229999999999</v>
      </c>
    </row>
    <row r="4442" spans="1:4" x14ac:dyDescent="0.35">
      <c r="A4442" t="s">
        <v>53656</v>
      </c>
      <c r="B4442" t="s">
        <v>54136</v>
      </c>
      <c r="C4442" s="96" t="s">
        <v>54457</v>
      </c>
      <c r="D4442" s="98">
        <v>627.48140000000001</v>
      </c>
    </row>
    <row r="4443" spans="1:4" x14ac:dyDescent="0.35">
      <c r="A4443" t="s">
        <v>29996</v>
      </c>
      <c r="B4443" t="s">
        <v>54137</v>
      </c>
      <c r="C4443" s="96" t="s">
        <v>54457</v>
      </c>
      <c r="D4443" s="98">
        <v>569.77899999999988</v>
      </c>
    </row>
    <row r="4444" spans="1:4" x14ac:dyDescent="0.35">
      <c r="A4444" t="s">
        <v>30397</v>
      </c>
      <c r="B4444" t="s">
        <v>54138</v>
      </c>
      <c r="C4444" s="96" t="s">
        <v>54457</v>
      </c>
      <c r="D4444" s="98">
        <v>69.423199999999994</v>
      </c>
    </row>
    <row r="4445" spans="1:4" x14ac:dyDescent="0.35">
      <c r="A4445" t="s">
        <v>28471</v>
      </c>
      <c r="B4445" t="s">
        <v>54139</v>
      </c>
      <c r="C4445" s="96" t="s">
        <v>54457</v>
      </c>
      <c r="D4445" s="98">
        <v>288.49590000000001</v>
      </c>
    </row>
    <row r="4446" spans="1:4" x14ac:dyDescent="0.35">
      <c r="A4446" t="s">
        <v>30240</v>
      </c>
      <c r="B4446" t="s">
        <v>54140</v>
      </c>
      <c r="C4446" s="96" t="s">
        <v>54457</v>
      </c>
      <c r="D4446" s="98">
        <v>230.79349999999997</v>
      </c>
    </row>
    <row r="4447" spans="1:4" x14ac:dyDescent="0.35">
      <c r="A4447" t="s">
        <v>29055</v>
      </c>
      <c r="B4447" t="s">
        <v>54141</v>
      </c>
      <c r="C4447" s="96" t="s">
        <v>54457</v>
      </c>
      <c r="D4447" s="98">
        <v>99.78779999999999</v>
      </c>
    </row>
    <row r="4448" spans="1:4" x14ac:dyDescent="0.35">
      <c r="A4448" t="s">
        <v>53657</v>
      </c>
      <c r="B4448" t="s">
        <v>54142</v>
      </c>
      <c r="C4448" s="96" t="s">
        <v>54457</v>
      </c>
      <c r="D4448" s="98">
        <v>119.97719999999998</v>
      </c>
    </row>
    <row r="4449" spans="1:4" x14ac:dyDescent="0.35">
      <c r="A4449" t="s">
        <v>2362</v>
      </c>
      <c r="B4449" t="s">
        <v>2363</v>
      </c>
      <c r="C4449" s="96" t="s">
        <v>54457</v>
      </c>
      <c r="D4449" s="98">
        <v>119.97719999999998</v>
      </c>
    </row>
    <row r="4450" spans="1:4" x14ac:dyDescent="0.35">
      <c r="A4450" t="s">
        <v>30420</v>
      </c>
      <c r="B4450" t="s">
        <v>54143</v>
      </c>
      <c r="C4450" s="96" t="s">
        <v>54457</v>
      </c>
      <c r="D4450" s="98">
        <v>164.703</v>
      </c>
    </row>
    <row r="4451" spans="1:4" x14ac:dyDescent="0.35">
      <c r="A4451" t="s">
        <v>53658</v>
      </c>
      <c r="B4451" t="s">
        <v>54144</v>
      </c>
      <c r="C4451" s="96" t="s">
        <v>54457</v>
      </c>
      <c r="D4451" s="98">
        <v>187.51669999999999</v>
      </c>
    </row>
    <row r="4452" spans="1:4" x14ac:dyDescent="0.35">
      <c r="A4452" t="s">
        <v>53659</v>
      </c>
      <c r="B4452" t="s">
        <v>54145</v>
      </c>
      <c r="C4452" s="96" t="s">
        <v>54457</v>
      </c>
      <c r="D4452" s="98">
        <v>274.07029999999997</v>
      </c>
    </row>
    <row r="4453" spans="1:4" x14ac:dyDescent="0.35">
      <c r="A4453" t="s">
        <v>53660</v>
      </c>
      <c r="B4453" t="s">
        <v>54146</v>
      </c>
      <c r="C4453" s="96" t="s">
        <v>54457</v>
      </c>
      <c r="D4453" s="98">
        <v>252.43189999999996</v>
      </c>
    </row>
    <row r="4454" spans="1:4" x14ac:dyDescent="0.35">
      <c r="A4454" t="s">
        <v>53661</v>
      </c>
      <c r="B4454" t="s">
        <v>54147</v>
      </c>
      <c r="C4454" s="96" t="s">
        <v>54457</v>
      </c>
      <c r="D4454" s="98">
        <v>157.49019999999999</v>
      </c>
    </row>
    <row r="4455" spans="1:4" x14ac:dyDescent="0.35">
      <c r="A4455" t="s">
        <v>53662</v>
      </c>
      <c r="B4455" t="s">
        <v>54148</v>
      </c>
      <c r="C4455" s="96" t="s">
        <v>54457</v>
      </c>
      <c r="D4455" s="98">
        <v>47.784799999999997</v>
      </c>
    </row>
    <row r="4456" spans="1:4" x14ac:dyDescent="0.35">
      <c r="A4456" t="s">
        <v>53663</v>
      </c>
      <c r="B4456" t="s">
        <v>54149</v>
      </c>
      <c r="C4456" s="96" t="s">
        <v>54457</v>
      </c>
      <c r="D4456" s="98">
        <v>214.93499999999997</v>
      </c>
    </row>
    <row r="4457" spans="1:4" x14ac:dyDescent="0.35">
      <c r="A4457" t="s">
        <v>53664</v>
      </c>
      <c r="B4457" t="s">
        <v>54150</v>
      </c>
      <c r="C4457" s="96" t="s">
        <v>54457</v>
      </c>
      <c r="D4457" s="98">
        <v>60.777499999999989</v>
      </c>
    </row>
    <row r="4458" spans="1:4" x14ac:dyDescent="0.35">
      <c r="A4458" t="s">
        <v>30507</v>
      </c>
      <c r="B4458" t="s">
        <v>1016</v>
      </c>
      <c r="C4458" s="96" t="s">
        <v>54457</v>
      </c>
      <c r="D4458" s="98">
        <v>99.78779999999999</v>
      </c>
    </row>
    <row r="4459" spans="1:4" x14ac:dyDescent="0.35">
      <c r="A4459" t="s">
        <v>29459</v>
      </c>
      <c r="B4459" t="s">
        <v>54151</v>
      </c>
      <c r="C4459" s="96" t="s">
        <v>54457</v>
      </c>
      <c r="D4459" s="98">
        <v>310.13429999999994</v>
      </c>
    </row>
    <row r="4460" spans="1:4" x14ac:dyDescent="0.35">
      <c r="A4460" t="s">
        <v>30592</v>
      </c>
      <c r="B4460" t="s">
        <v>54152</v>
      </c>
      <c r="C4460" s="96" t="s">
        <v>54457</v>
      </c>
      <c r="D4460" s="98">
        <v>119.97719999999998</v>
      </c>
    </row>
    <row r="4461" spans="1:4" x14ac:dyDescent="0.35">
      <c r="A4461" t="s">
        <v>28682</v>
      </c>
      <c r="B4461" t="s">
        <v>54153</v>
      </c>
      <c r="C4461" s="96" t="s">
        <v>54457</v>
      </c>
      <c r="D4461" s="98">
        <v>274.07029999999997</v>
      </c>
    </row>
    <row r="4462" spans="1:4" x14ac:dyDescent="0.35">
      <c r="A4462" t="s">
        <v>29016</v>
      </c>
      <c r="B4462" t="s">
        <v>54154</v>
      </c>
      <c r="C4462" s="96" t="s">
        <v>54457</v>
      </c>
      <c r="D4462" s="98">
        <v>901.55169999999998</v>
      </c>
    </row>
    <row r="4463" spans="1:4" x14ac:dyDescent="0.35">
      <c r="A4463" t="s">
        <v>28267</v>
      </c>
      <c r="B4463" t="s">
        <v>54155</v>
      </c>
      <c r="C4463" s="96" t="s">
        <v>54457</v>
      </c>
      <c r="D4463" s="98">
        <v>901.55169999999998</v>
      </c>
    </row>
    <row r="4464" spans="1:4" x14ac:dyDescent="0.35">
      <c r="A4464" t="s">
        <v>31219</v>
      </c>
      <c r="B4464" t="s">
        <v>54156</v>
      </c>
      <c r="C4464" s="96" t="s">
        <v>54457</v>
      </c>
      <c r="D4464" s="98">
        <v>99.78779999999999</v>
      </c>
    </row>
    <row r="4465" spans="1:4" x14ac:dyDescent="0.35">
      <c r="A4465" t="s">
        <v>28994</v>
      </c>
      <c r="B4465" t="s">
        <v>54157</v>
      </c>
      <c r="C4465" s="96" t="s">
        <v>54457</v>
      </c>
      <c r="D4465" s="98">
        <v>699.60940000000005</v>
      </c>
    </row>
    <row r="4466" spans="1:4" x14ac:dyDescent="0.35">
      <c r="A4466" t="s">
        <v>28271</v>
      </c>
      <c r="B4466" t="s">
        <v>28272</v>
      </c>
      <c r="C4466" s="96" t="s">
        <v>54457</v>
      </c>
      <c r="D4466" s="98">
        <v>119.97719999999998</v>
      </c>
    </row>
    <row r="4467" spans="1:4" x14ac:dyDescent="0.35">
      <c r="A4467" t="s">
        <v>30974</v>
      </c>
      <c r="B4467" t="s">
        <v>54158</v>
      </c>
      <c r="C4467" s="96" t="s">
        <v>54457</v>
      </c>
      <c r="D4467" s="98">
        <v>119.97719999999998</v>
      </c>
    </row>
    <row r="4468" spans="1:4" x14ac:dyDescent="0.35">
      <c r="A4468" t="s">
        <v>4906</v>
      </c>
      <c r="B4468" t="s">
        <v>54159</v>
      </c>
      <c r="C4468" s="96" t="s">
        <v>54457</v>
      </c>
      <c r="D4468" s="98">
        <v>134.40280000000001</v>
      </c>
    </row>
    <row r="4469" spans="1:4" x14ac:dyDescent="0.35">
      <c r="A4469" t="s">
        <v>30443</v>
      </c>
      <c r="B4469" t="s">
        <v>54160</v>
      </c>
      <c r="C4469" s="96" t="s">
        <v>54457</v>
      </c>
      <c r="D4469" s="98">
        <v>40.571999999999996</v>
      </c>
    </row>
    <row r="4470" spans="1:4" x14ac:dyDescent="0.35">
      <c r="A4470" t="s">
        <v>4908</v>
      </c>
      <c r="B4470" t="s">
        <v>54161</v>
      </c>
      <c r="C4470" s="96" t="s">
        <v>54457</v>
      </c>
      <c r="D4470" s="98">
        <v>75.203099999999992</v>
      </c>
    </row>
    <row r="4471" spans="1:4" x14ac:dyDescent="0.35">
      <c r="A4471" t="s">
        <v>8607</v>
      </c>
      <c r="B4471" t="s">
        <v>54162</v>
      </c>
      <c r="C4471" s="96" t="s">
        <v>54457</v>
      </c>
      <c r="D4471" s="98">
        <v>75.203099999999992</v>
      </c>
    </row>
    <row r="4472" spans="1:4" x14ac:dyDescent="0.35">
      <c r="A4472" t="s">
        <v>7474</v>
      </c>
      <c r="B4472" t="s">
        <v>54163</v>
      </c>
      <c r="C4472" s="96" t="s">
        <v>54457</v>
      </c>
      <c r="D4472" s="98">
        <v>99.78779999999999</v>
      </c>
    </row>
    <row r="4473" spans="1:4" x14ac:dyDescent="0.35">
      <c r="A4473" t="s">
        <v>6158</v>
      </c>
      <c r="B4473" t="s">
        <v>54164</v>
      </c>
      <c r="C4473" s="96" t="s">
        <v>54457</v>
      </c>
      <c r="D4473" s="98">
        <v>310.13429999999994</v>
      </c>
    </row>
    <row r="4474" spans="1:4" x14ac:dyDescent="0.35">
      <c r="A4474" t="s">
        <v>53665</v>
      </c>
      <c r="B4474" t="s">
        <v>54165</v>
      </c>
      <c r="C4474" s="96" t="s">
        <v>54457</v>
      </c>
      <c r="D4474" s="98">
        <v>5150.9696000000004</v>
      </c>
    </row>
    <row r="4475" spans="1:4" x14ac:dyDescent="0.35">
      <c r="A4475" t="s">
        <v>21566</v>
      </c>
      <c r="B4475" t="s">
        <v>54166</v>
      </c>
      <c r="C4475" s="96" t="s">
        <v>54457</v>
      </c>
      <c r="D4475" s="98">
        <v>467.59229999999997</v>
      </c>
    </row>
    <row r="4476" spans="1:4" x14ac:dyDescent="0.35">
      <c r="A4476" t="s">
        <v>6550</v>
      </c>
      <c r="B4476" t="s">
        <v>6551</v>
      </c>
      <c r="C4476" s="96" t="s">
        <v>54457</v>
      </c>
      <c r="D4476" s="98">
        <v>429.41920000000005</v>
      </c>
    </row>
    <row r="4477" spans="1:4" x14ac:dyDescent="0.35">
      <c r="A4477" t="s">
        <v>30342</v>
      </c>
      <c r="B4477" t="s">
        <v>54167</v>
      </c>
      <c r="C4477" s="96" t="s">
        <v>54457</v>
      </c>
      <c r="D4477" s="98">
        <v>614.52089999999998</v>
      </c>
    </row>
    <row r="4478" spans="1:4" x14ac:dyDescent="0.35">
      <c r="A4478" t="s">
        <v>24379</v>
      </c>
      <c r="B4478" t="s">
        <v>54168</v>
      </c>
      <c r="C4478" s="96" t="s">
        <v>54457</v>
      </c>
      <c r="D4478" s="98">
        <v>156.49199999999999</v>
      </c>
    </row>
    <row r="4479" spans="1:4" x14ac:dyDescent="0.35">
      <c r="A4479" t="s">
        <v>25541</v>
      </c>
      <c r="B4479" t="s">
        <v>54169</v>
      </c>
      <c r="C4479" s="96" t="s">
        <v>54457</v>
      </c>
      <c r="D4479" s="98">
        <v>135.5137</v>
      </c>
    </row>
    <row r="4480" spans="1:4" x14ac:dyDescent="0.35">
      <c r="A4480" t="s">
        <v>31034</v>
      </c>
      <c r="B4480" t="s">
        <v>54170</v>
      </c>
      <c r="C4480" s="96" t="s">
        <v>54457</v>
      </c>
      <c r="D4480" s="98">
        <v>162.23969999999997</v>
      </c>
    </row>
    <row r="4481" spans="1:4" x14ac:dyDescent="0.35">
      <c r="A4481" t="s">
        <v>6536</v>
      </c>
      <c r="B4481" t="s">
        <v>6537</v>
      </c>
      <c r="C4481" s="96" t="s">
        <v>54457</v>
      </c>
      <c r="D4481" s="98">
        <v>47.720399999999998</v>
      </c>
    </row>
    <row r="4482" spans="1:4" x14ac:dyDescent="0.35">
      <c r="A4482" t="s">
        <v>53666</v>
      </c>
      <c r="B4482" t="s">
        <v>54171</v>
      </c>
      <c r="C4482" s="96" t="s">
        <v>54457</v>
      </c>
      <c r="D4482" s="98">
        <v>206.24099999999999</v>
      </c>
    </row>
    <row r="4483" spans="1:4" x14ac:dyDescent="0.35">
      <c r="A4483" t="s">
        <v>53667</v>
      </c>
      <c r="B4483" t="s">
        <v>54172</v>
      </c>
      <c r="C4483" s="96" t="s">
        <v>54457</v>
      </c>
      <c r="D4483" s="98">
        <v>435.85920000000004</v>
      </c>
    </row>
    <row r="4484" spans="1:4" x14ac:dyDescent="0.35">
      <c r="A4484" t="s">
        <v>53668</v>
      </c>
      <c r="B4484" t="s">
        <v>54173</v>
      </c>
      <c r="C4484" s="96" t="s">
        <v>54457</v>
      </c>
      <c r="D4484" s="98">
        <v>88.678799999999995</v>
      </c>
    </row>
    <row r="4485" spans="1:4" x14ac:dyDescent="0.35">
      <c r="A4485" t="s">
        <v>53669</v>
      </c>
      <c r="B4485" t="s">
        <v>54174</v>
      </c>
      <c r="C4485" s="96" t="s">
        <v>54457</v>
      </c>
      <c r="D4485" s="98">
        <v>210.4914</v>
      </c>
    </row>
    <row r="4486" spans="1:4" x14ac:dyDescent="0.35">
      <c r="A4486" t="s">
        <v>53670</v>
      </c>
      <c r="B4486" t="s">
        <v>54175</v>
      </c>
      <c r="C4486" s="96" t="s">
        <v>54457</v>
      </c>
      <c r="D4486" s="98">
        <v>63.836500000000001</v>
      </c>
    </row>
    <row r="4487" spans="1:4" x14ac:dyDescent="0.35">
      <c r="A4487" t="s">
        <v>53671</v>
      </c>
      <c r="B4487" t="s">
        <v>54176</v>
      </c>
      <c r="C4487" s="96" t="s">
        <v>54457</v>
      </c>
      <c r="D4487" s="98">
        <v>1760.3579000000002</v>
      </c>
    </row>
    <row r="4488" spans="1:4" x14ac:dyDescent="0.35">
      <c r="A4488" t="s">
        <v>53672</v>
      </c>
      <c r="B4488" t="s">
        <v>54177</v>
      </c>
      <c r="C4488" s="96" t="s">
        <v>54457</v>
      </c>
      <c r="D4488" s="98">
        <v>2289.7581</v>
      </c>
    </row>
    <row r="4489" spans="1:4" x14ac:dyDescent="0.35">
      <c r="A4489" t="s">
        <v>53673</v>
      </c>
      <c r="B4489" t="s">
        <v>54178</v>
      </c>
      <c r="C4489" s="96" t="s">
        <v>54457</v>
      </c>
      <c r="D4489" s="98">
        <v>1622.1715999999999</v>
      </c>
    </row>
    <row r="4490" spans="1:4" x14ac:dyDescent="0.35">
      <c r="A4490" t="s">
        <v>53674</v>
      </c>
      <c r="B4490" t="s">
        <v>54179</v>
      </c>
      <c r="C4490" s="96" t="s">
        <v>54457</v>
      </c>
      <c r="D4490" s="98">
        <v>816.39879999999994</v>
      </c>
    </row>
    <row r="4491" spans="1:4" x14ac:dyDescent="0.35">
      <c r="A4491" t="s">
        <v>53675</v>
      </c>
      <c r="B4491" t="s">
        <v>54180</v>
      </c>
      <c r="C4491" s="96" t="s">
        <v>54457</v>
      </c>
      <c r="D4491" s="98">
        <v>950.35079999999994</v>
      </c>
    </row>
    <row r="4492" spans="1:4" x14ac:dyDescent="0.35">
      <c r="A4492" t="s">
        <v>28231</v>
      </c>
      <c r="B4492" t="s">
        <v>54181</v>
      </c>
      <c r="C4492" s="96" t="s">
        <v>54457</v>
      </c>
      <c r="D4492" s="98">
        <v>1150.2000999999998</v>
      </c>
    </row>
    <row r="4493" spans="1:4" x14ac:dyDescent="0.35">
      <c r="A4493" t="s">
        <v>53676</v>
      </c>
      <c r="B4493" t="s">
        <v>54182</v>
      </c>
      <c r="C4493" s="96" t="s">
        <v>54457</v>
      </c>
      <c r="D4493" s="98">
        <v>1286.2611999999999</v>
      </c>
    </row>
    <row r="4494" spans="1:4" x14ac:dyDescent="0.35">
      <c r="A4494" t="s">
        <v>53677</v>
      </c>
      <c r="B4494" t="s">
        <v>54183</v>
      </c>
      <c r="C4494" s="96" t="s">
        <v>54457</v>
      </c>
      <c r="D4494" s="98">
        <v>1003.4807999999998</v>
      </c>
    </row>
    <row r="4495" spans="1:4" x14ac:dyDescent="0.35">
      <c r="A4495" t="s">
        <v>53678</v>
      </c>
      <c r="B4495" t="s">
        <v>54184</v>
      </c>
      <c r="C4495" s="96" t="s">
        <v>54457</v>
      </c>
      <c r="D4495" s="98">
        <v>401.8399</v>
      </c>
    </row>
    <row r="4496" spans="1:4" x14ac:dyDescent="0.35">
      <c r="A4496" t="s">
        <v>53679</v>
      </c>
      <c r="B4496" t="s">
        <v>54185</v>
      </c>
      <c r="C4496" s="96" t="s">
        <v>54457</v>
      </c>
      <c r="D4496" s="98">
        <v>663.31999999999994</v>
      </c>
    </row>
    <row r="4497" spans="1:4" x14ac:dyDescent="0.35">
      <c r="A4497" t="s">
        <v>29408</v>
      </c>
      <c r="B4497" t="s">
        <v>54186</v>
      </c>
      <c r="C4497" s="96" t="s">
        <v>54457</v>
      </c>
      <c r="D4497" s="98">
        <v>72.337299999999999</v>
      </c>
    </row>
    <row r="4498" spans="1:4" x14ac:dyDescent="0.35">
      <c r="A4498" t="s">
        <v>29133</v>
      </c>
      <c r="B4498" t="s">
        <v>29134</v>
      </c>
      <c r="C4498" s="96" t="s">
        <v>54457</v>
      </c>
      <c r="D4498" s="98">
        <v>53.226599999999998</v>
      </c>
    </row>
    <row r="4499" spans="1:4" x14ac:dyDescent="0.35">
      <c r="A4499" t="s">
        <v>30657</v>
      </c>
      <c r="B4499" t="s">
        <v>54187</v>
      </c>
      <c r="C4499" s="96" t="s">
        <v>54457</v>
      </c>
      <c r="D4499" s="98">
        <v>122.68199999999999</v>
      </c>
    </row>
    <row r="4500" spans="1:4" x14ac:dyDescent="0.35">
      <c r="A4500" t="s">
        <v>53680</v>
      </c>
      <c r="B4500" t="s">
        <v>54188</v>
      </c>
      <c r="C4500" s="96" t="s">
        <v>54457</v>
      </c>
      <c r="D4500" s="98">
        <v>699.48059999999987</v>
      </c>
    </row>
    <row r="4501" spans="1:4" x14ac:dyDescent="0.35">
      <c r="A4501" t="s">
        <v>53681</v>
      </c>
      <c r="B4501" t="s">
        <v>54189</v>
      </c>
      <c r="C4501" s="96" t="s">
        <v>54457</v>
      </c>
      <c r="D4501" s="98">
        <v>1273.5099999999998</v>
      </c>
    </row>
    <row r="4502" spans="1:4" x14ac:dyDescent="0.35">
      <c r="A4502" t="s">
        <v>29303</v>
      </c>
      <c r="B4502" t="s">
        <v>54190</v>
      </c>
      <c r="C4502" s="96" t="s">
        <v>54457</v>
      </c>
      <c r="D4502" s="98">
        <v>3399.5471999999995</v>
      </c>
    </row>
    <row r="4503" spans="1:4" x14ac:dyDescent="0.35">
      <c r="A4503" t="s">
        <v>20820</v>
      </c>
      <c r="B4503" t="s">
        <v>20821</v>
      </c>
      <c r="C4503" s="96" t="s">
        <v>54457</v>
      </c>
      <c r="D4503" s="98">
        <v>1379.8182999999999</v>
      </c>
    </row>
    <row r="4504" spans="1:4" x14ac:dyDescent="0.35">
      <c r="A4504" t="s">
        <v>24424</v>
      </c>
      <c r="B4504" t="s">
        <v>24425</v>
      </c>
      <c r="C4504" s="96" t="s">
        <v>54457</v>
      </c>
      <c r="D4504" s="98">
        <v>1379.8182999999999</v>
      </c>
    </row>
    <row r="4505" spans="1:4" x14ac:dyDescent="0.35">
      <c r="A4505" t="s">
        <v>21798</v>
      </c>
      <c r="B4505" t="s">
        <v>54191</v>
      </c>
      <c r="C4505" s="96" t="s">
        <v>54457</v>
      </c>
      <c r="D4505" s="98">
        <v>167.97129999999999</v>
      </c>
    </row>
    <row r="4506" spans="1:4" x14ac:dyDescent="0.35">
      <c r="A4506" t="s">
        <v>29718</v>
      </c>
      <c r="B4506" t="s">
        <v>54192</v>
      </c>
      <c r="C4506" s="96" t="s">
        <v>54457</v>
      </c>
      <c r="D4506" s="98">
        <v>199.84929999999997</v>
      </c>
    </row>
    <row r="4507" spans="1:4" x14ac:dyDescent="0.35">
      <c r="A4507" t="s">
        <v>28644</v>
      </c>
      <c r="B4507" t="s">
        <v>54193</v>
      </c>
      <c r="C4507" s="96" t="s">
        <v>54457</v>
      </c>
      <c r="D4507" s="98">
        <v>163.0608</v>
      </c>
    </row>
    <row r="4508" spans="1:4" x14ac:dyDescent="0.35">
      <c r="A4508" t="s">
        <v>28816</v>
      </c>
      <c r="B4508" t="s">
        <v>54194</v>
      </c>
      <c r="C4508" s="96" t="s">
        <v>54457</v>
      </c>
      <c r="D4508" s="98">
        <v>141.80879999999999</v>
      </c>
    </row>
    <row r="4509" spans="1:4" x14ac:dyDescent="0.35">
      <c r="A4509" t="s">
        <v>30201</v>
      </c>
      <c r="B4509" t="s">
        <v>54195</v>
      </c>
      <c r="C4509" s="96" t="s">
        <v>54457</v>
      </c>
      <c r="D4509" s="98">
        <v>129.05759999999998</v>
      </c>
    </row>
    <row r="4510" spans="1:4" x14ac:dyDescent="0.35">
      <c r="A4510" t="s">
        <v>30113</v>
      </c>
      <c r="B4510" t="s">
        <v>54196</v>
      </c>
      <c r="C4510" s="96" t="s">
        <v>54457</v>
      </c>
      <c r="D4510" s="98">
        <v>82.979399999999984</v>
      </c>
    </row>
    <row r="4511" spans="1:4" x14ac:dyDescent="0.35">
      <c r="A4511" t="s">
        <v>28251</v>
      </c>
      <c r="B4511" t="s">
        <v>54197</v>
      </c>
      <c r="C4511" s="96" t="s">
        <v>54457</v>
      </c>
      <c r="D4511" s="98">
        <v>206.24099999999999</v>
      </c>
    </row>
    <row r="4512" spans="1:4" x14ac:dyDescent="0.35">
      <c r="A4512" t="s">
        <v>31109</v>
      </c>
      <c r="B4512" t="s">
        <v>54198</v>
      </c>
      <c r="C4512" s="96" t="s">
        <v>54457</v>
      </c>
      <c r="D4512" s="98">
        <v>51.085299999999997</v>
      </c>
    </row>
    <row r="4513" spans="1:4" x14ac:dyDescent="0.35">
      <c r="A4513" t="s">
        <v>28527</v>
      </c>
      <c r="B4513" t="s">
        <v>54199</v>
      </c>
      <c r="C4513" s="96" t="s">
        <v>54457</v>
      </c>
      <c r="D4513" s="98">
        <v>59.586099999999988</v>
      </c>
    </row>
    <row r="4514" spans="1:4" x14ac:dyDescent="0.35">
      <c r="A4514" t="s">
        <v>28188</v>
      </c>
      <c r="B4514" t="s">
        <v>54200</v>
      </c>
      <c r="C4514" s="96" t="s">
        <v>54457</v>
      </c>
      <c r="D4514" s="98">
        <v>105.68040000000001</v>
      </c>
    </row>
    <row r="4515" spans="1:4" x14ac:dyDescent="0.35">
      <c r="A4515" t="s">
        <v>28427</v>
      </c>
      <c r="B4515" t="s">
        <v>54201</v>
      </c>
      <c r="C4515" s="96" t="s">
        <v>54457</v>
      </c>
      <c r="D4515" s="98">
        <v>218.9922</v>
      </c>
    </row>
    <row r="4516" spans="1:4" x14ac:dyDescent="0.35">
      <c r="A4516" t="s">
        <v>29094</v>
      </c>
      <c r="B4516" t="s">
        <v>54202</v>
      </c>
      <c r="C4516" s="96" t="s">
        <v>54457</v>
      </c>
      <c r="D4516" s="98">
        <v>65.977799999999988</v>
      </c>
    </row>
    <row r="4517" spans="1:4" x14ac:dyDescent="0.35">
      <c r="A4517" t="s">
        <v>29322</v>
      </c>
      <c r="B4517" t="s">
        <v>54203</v>
      </c>
      <c r="C4517" s="96" t="s">
        <v>54457</v>
      </c>
      <c r="D4517" s="98">
        <v>206.24099999999999</v>
      </c>
    </row>
    <row r="4518" spans="1:4" x14ac:dyDescent="0.35">
      <c r="A4518" t="s">
        <v>30108</v>
      </c>
      <c r="B4518" t="s">
        <v>54204</v>
      </c>
      <c r="C4518" s="96" t="s">
        <v>54457</v>
      </c>
      <c r="D4518" s="98">
        <v>182.83159999999998</v>
      </c>
    </row>
    <row r="4519" spans="1:4" x14ac:dyDescent="0.35">
      <c r="A4519" t="s">
        <v>30677</v>
      </c>
      <c r="B4519" t="s">
        <v>54205</v>
      </c>
      <c r="C4519" s="96" t="s">
        <v>54457</v>
      </c>
      <c r="D4519" s="98">
        <v>244.51069999999999</v>
      </c>
    </row>
    <row r="4520" spans="1:4" x14ac:dyDescent="0.35">
      <c r="A4520" t="s">
        <v>29145</v>
      </c>
      <c r="B4520" t="s">
        <v>54206</v>
      </c>
      <c r="C4520" s="96" t="s">
        <v>54457</v>
      </c>
      <c r="D4520" s="98">
        <v>139.69969999999998</v>
      </c>
    </row>
    <row r="4521" spans="1:4" x14ac:dyDescent="0.35">
      <c r="A4521" t="s">
        <v>30716</v>
      </c>
      <c r="B4521" t="s">
        <v>54207</v>
      </c>
      <c r="C4521" s="96" t="s">
        <v>54457</v>
      </c>
      <c r="D4521" s="98">
        <v>152.45089999999999</v>
      </c>
    </row>
    <row r="4522" spans="1:4" x14ac:dyDescent="0.35">
      <c r="A4522" t="s">
        <v>30970</v>
      </c>
      <c r="B4522" t="s">
        <v>30971</v>
      </c>
      <c r="C4522" s="96" t="s">
        <v>54457</v>
      </c>
      <c r="D4522" s="98">
        <v>242.36939999999996</v>
      </c>
    </row>
    <row r="4523" spans="1:4" x14ac:dyDescent="0.35">
      <c r="A4523" t="s">
        <v>28290</v>
      </c>
      <c r="B4523" t="s">
        <v>54208</v>
      </c>
      <c r="C4523" s="96" t="s">
        <v>54457</v>
      </c>
      <c r="D4523" s="98">
        <v>229.6182</v>
      </c>
    </row>
    <row r="4524" spans="1:4" x14ac:dyDescent="0.35">
      <c r="A4524" t="s">
        <v>29371</v>
      </c>
      <c r="B4524" t="s">
        <v>29372</v>
      </c>
      <c r="C4524" s="96" t="s">
        <v>54457</v>
      </c>
      <c r="D4524" s="98">
        <v>1250.1005999999998</v>
      </c>
    </row>
    <row r="4525" spans="1:4" x14ac:dyDescent="0.35">
      <c r="A4525" t="s">
        <v>30316</v>
      </c>
      <c r="B4525" t="s">
        <v>54209</v>
      </c>
      <c r="C4525" s="96" t="s">
        <v>54457</v>
      </c>
      <c r="D4525" s="98">
        <v>1911.3115</v>
      </c>
    </row>
    <row r="4526" spans="1:4" x14ac:dyDescent="0.35">
      <c r="A4526" t="s">
        <v>29433</v>
      </c>
      <c r="B4526" t="s">
        <v>54210</v>
      </c>
      <c r="C4526" s="96" t="s">
        <v>54457</v>
      </c>
      <c r="D4526" s="98">
        <v>410.34069999999997</v>
      </c>
    </row>
    <row r="4527" spans="1:4" x14ac:dyDescent="0.35">
      <c r="A4527" t="s">
        <v>29782</v>
      </c>
      <c r="B4527" t="s">
        <v>54211</v>
      </c>
      <c r="C4527" s="96" t="s">
        <v>54457</v>
      </c>
      <c r="D4527" s="98">
        <v>544.26049999999998</v>
      </c>
    </row>
    <row r="4528" spans="1:4" x14ac:dyDescent="0.35">
      <c r="A4528" t="s">
        <v>29453</v>
      </c>
      <c r="B4528" t="s">
        <v>54212</v>
      </c>
      <c r="C4528" s="96" t="s">
        <v>54457</v>
      </c>
      <c r="D4528" s="98">
        <v>33.359199999999994</v>
      </c>
    </row>
    <row r="4529" spans="1:4" x14ac:dyDescent="0.35">
      <c r="A4529" t="s">
        <v>29280</v>
      </c>
      <c r="B4529" t="s">
        <v>54213</v>
      </c>
      <c r="C4529" s="96" t="s">
        <v>54457</v>
      </c>
      <c r="D4529" s="98">
        <v>306.14149999999995</v>
      </c>
    </row>
    <row r="4530" spans="1:4" x14ac:dyDescent="0.35">
      <c r="A4530" t="s">
        <v>29788</v>
      </c>
      <c r="B4530" t="s">
        <v>54214</v>
      </c>
      <c r="C4530" s="96" t="s">
        <v>54457</v>
      </c>
      <c r="D4530" s="98">
        <v>57.477000000000004</v>
      </c>
    </row>
    <row r="4531" spans="1:4" x14ac:dyDescent="0.35">
      <c r="A4531" t="s">
        <v>29046</v>
      </c>
      <c r="B4531" t="s">
        <v>54215</v>
      </c>
      <c r="C4531" s="96" t="s">
        <v>54457</v>
      </c>
      <c r="D4531" s="98">
        <v>338.05169999999998</v>
      </c>
    </row>
    <row r="4532" spans="1:4" x14ac:dyDescent="0.35">
      <c r="A4532" t="s">
        <v>30802</v>
      </c>
      <c r="B4532" t="s">
        <v>54216</v>
      </c>
      <c r="C4532" s="96" t="s">
        <v>54457</v>
      </c>
      <c r="D4532" s="98">
        <v>170.0804</v>
      </c>
    </row>
    <row r="4533" spans="1:4" x14ac:dyDescent="0.35">
      <c r="A4533" t="s">
        <v>30673</v>
      </c>
      <c r="B4533" t="s">
        <v>54217</v>
      </c>
      <c r="C4533" s="96" t="s">
        <v>54457</v>
      </c>
      <c r="D4533" s="98">
        <v>265.7627</v>
      </c>
    </row>
    <row r="4534" spans="1:4" x14ac:dyDescent="0.35">
      <c r="A4534" t="s">
        <v>30519</v>
      </c>
      <c r="B4534" t="s">
        <v>54218</v>
      </c>
      <c r="C4534" s="96" t="s">
        <v>54457</v>
      </c>
      <c r="D4534" s="98">
        <v>276.38869999999997</v>
      </c>
    </row>
    <row r="4535" spans="1:4" x14ac:dyDescent="0.35">
      <c r="A4535" t="s">
        <v>19726</v>
      </c>
      <c r="B4535" t="s">
        <v>54219</v>
      </c>
      <c r="C4535" s="96" t="s">
        <v>54457</v>
      </c>
      <c r="D4535" s="98">
        <v>2121.7867999999999</v>
      </c>
    </row>
    <row r="4536" spans="1:4" x14ac:dyDescent="0.35">
      <c r="A4536" t="s">
        <v>30688</v>
      </c>
      <c r="B4536" t="s">
        <v>54220</v>
      </c>
      <c r="C4536" s="96" t="s">
        <v>54457</v>
      </c>
      <c r="D4536" s="98">
        <v>1766.7495999999999</v>
      </c>
    </row>
    <row r="4537" spans="1:4" x14ac:dyDescent="0.35">
      <c r="A4537" t="s">
        <v>31121</v>
      </c>
      <c r="B4537" t="s">
        <v>54221</v>
      </c>
      <c r="C4537" s="96" t="s">
        <v>54457</v>
      </c>
      <c r="D4537" s="98">
        <v>1766.7495999999999</v>
      </c>
    </row>
    <row r="4538" spans="1:4" x14ac:dyDescent="0.35">
      <c r="A4538" t="s">
        <v>31049</v>
      </c>
      <c r="B4538" t="s">
        <v>31050</v>
      </c>
      <c r="C4538" s="96" t="s">
        <v>54457</v>
      </c>
      <c r="D4538" s="98">
        <v>150.30959999999999</v>
      </c>
    </row>
    <row r="4539" spans="1:4" x14ac:dyDescent="0.35">
      <c r="A4539" t="s">
        <v>28403</v>
      </c>
      <c r="B4539" t="s">
        <v>28404</v>
      </c>
      <c r="C4539" s="96" t="s">
        <v>54457</v>
      </c>
      <c r="D4539" s="98">
        <v>1037.5000999999997</v>
      </c>
    </row>
    <row r="4540" spans="1:4" x14ac:dyDescent="0.35">
      <c r="A4540" t="s">
        <v>30435</v>
      </c>
      <c r="B4540" t="s">
        <v>30436</v>
      </c>
      <c r="C4540" s="96" t="s">
        <v>54457</v>
      </c>
      <c r="D4540" s="98">
        <v>1037.5000999999997</v>
      </c>
    </row>
    <row r="4541" spans="1:4" x14ac:dyDescent="0.35">
      <c r="A4541" t="s">
        <v>31256</v>
      </c>
      <c r="B4541" t="s">
        <v>54222</v>
      </c>
      <c r="C4541" s="96" t="s">
        <v>54457</v>
      </c>
      <c r="D4541" s="98">
        <v>133.30799999999999</v>
      </c>
    </row>
    <row r="4542" spans="1:4" x14ac:dyDescent="0.35">
      <c r="A4542" t="s">
        <v>25225</v>
      </c>
      <c r="B4542" t="s">
        <v>25226</v>
      </c>
      <c r="C4542" s="96" t="s">
        <v>54457</v>
      </c>
      <c r="D4542" s="98">
        <v>1326.6399999999999</v>
      </c>
    </row>
    <row r="4543" spans="1:4" x14ac:dyDescent="0.35">
      <c r="A4543" t="s">
        <v>30161</v>
      </c>
      <c r="B4543" t="s">
        <v>30162</v>
      </c>
      <c r="C4543" s="96" t="s">
        <v>54457</v>
      </c>
      <c r="D4543" s="98">
        <v>29.092699999999997</v>
      </c>
    </row>
    <row r="4544" spans="1:4" x14ac:dyDescent="0.35">
      <c r="A4544" t="s">
        <v>28140</v>
      </c>
      <c r="B4544" t="s">
        <v>54223</v>
      </c>
      <c r="C4544" s="96" t="s">
        <v>54457</v>
      </c>
      <c r="D4544" s="98">
        <v>92.929199999999994</v>
      </c>
    </row>
    <row r="4545" spans="1:4" x14ac:dyDescent="0.35">
      <c r="A4545" t="s">
        <v>28937</v>
      </c>
      <c r="B4545" t="s">
        <v>54224</v>
      </c>
      <c r="C4545" s="96" t="s">
        <v>54457</v>
      </c>
      <c r="D4545" s="98">
        <v>378.43049999999999</v>
      </c>
    </row>
    <row r="4546" spans="1:4" x14ac:dyDescent="0.35">
      <c r="A4546" t="s">
        <v>28570</v>
      </c>
      <c r="B4546" t="s">
        <v>54225</v>
      </c>
      <c r="C4546" s="96" t="s">
        <v>54457</v>
      </c>
      <c r="D4546" s="98">
        <v>46.818799999999996</v>
      </c>
    </row>
    <row r="4547" spans="1:4" x14ac:dyDescent="0.35">
      <c r="A4547" t="s">
        <v>31280</v>
      </c>
      <c r="B4547" t="s">
        <v>54226</v>
      </c>
      <c r="C4547" s="96" t="s">
        <v>54457</v>
      </c>
      <c r="D4547" s="98">
        <v>57.477000000000004</v>
      </c>
    </row>
    <row r="4548" spans="1:4" x14ac:dyDescent="0.35">
      <c r="A4548" t="s">
        <v>29952</v>
      </c>
      <c r="B4548" t="s">
        <v>54227</v>
      </c>
      <c r="C4548" s="96" t="s">
        <v>54457</v>
      </c>
      <c r="D4548" s="98">
        <v>35.500499999999995</v>
      </c>
    </row>
    <row r="4549" spans="1:4" x14ac:dyDescent="0.35">
      <c r="A4549" t="s">
        <v>29244</v>
      </c>
      <c r="B4549" t="s">
        <v>29245</v>
      </c>
      <c r="C4549" s="96" t="s">
        <v>54457</v>
      </c>
      <c r="D4549" s="98">
        <v>46.818799999999996</v>
      </c>
    </row>
    <row r="4550" spans="1:4" x14ac:dyDescent="0.35">
      <c r="A4550" t="s">
        <v>29633</v>
      </c>
      <c r="B4550" t="s">
        <v>54228</v>
      </c>
      <c r="C4550" s="96" t="s">
        <v>54457</v>
      </c>
      <c r="D4550" s="98">
        <v>191.34849999999997</v>
      </c>
    </row>
    <row r="4551" spans="1:4" x14ac:dyDescent="0.35">
      <c r="A4551" t="s">
        <v>30182</v>
      </c>
      <c r="B4551" t="s">
        <v>54229</v>
      </c>
      <c r="C4551" s="96" t="s">
        <v>54457</v>
      </c>
      <c r="D4551" s="98">
        <v>101.42999999999999</v>
      </c>
    </row>
    <row r="4552" spans="1:4" x14ac:dyDescent="0.35">
      <c r="A4552" t="s">
        <v>28136</v>
      </c>
      <c r="B4552" t="s">
        <v>54230</v>
      </c>
      <c r="C4552" s="96" t="s">
        <v>54457</v>
      </c>
      <c r="D4552" s="98">
        <v>165.2021</v>
      </c>
    </row>
    <row r="4553" spans="1:4" x14ac:dyDescent="0.35">
      <c r="A4553" t="s">
        <v>30476</v>
      </c>
      <c r="B4553" t="s">
        <v>30477</v>
      </c>
      <c r="C4553" s="96" t="s">
        <v>54457</v>
      </c>
      <c r="D4553" s="98">
        <v>35.500499999999995</v>
      </c>
    </row>
    <row r="4554" spans="1:4" x14ac:dyDescent="0.35">
      <c r="A4554" t="s">
        <v>28758</v>
      </c>
      <c r="B4554" t="s">
        <v>54231</v>
      </c>
      <c r="C4554" s="96" t="s">
        <v>54457</v>
      </c>
      <c r="D4554" s="98">
        <v>68.0869</v>
      </c>
    </row>
    <row r="4555" spans="1:4" x14ac:dyDescent="0.35">
      <c r="A4555" t="s">
        <v>28507</v>
      </c>
      <c r="B4555" t="s">
        <v>54232</v>
      </c>
      <c r="C4555" s="96" t="s">
        <v>54457</v>
      </c>
      <c r="D4555" s="98">
        <v>165.2021</v>
      </c>
    </row>
    <row r="4556" spans="1:4" x14ac:dyDescent="0.35">
      <c r="A4556" t="s">
        <v>30808</v>
      </c>
      <c r="B4556" t="s">
        <v>54233</v>
      </c>
      <c r="C4556" s="96" t="s">
        <v>54457</v>
      </c>
      <c r="D4556" s="98">
        <v>68.0869</v>
      </c>
    </row>
    <row r="4557" spans="1:4" x14ac:dyDescent="0.35">
      <c r="A4557" t="s">
        <v>31179</v>
      </c>
      <c r="B4557" t="s">
        <v>54234</v>
      </c>
      <c r="C4557" s="96" t="s">
        <v>54457</v>
      </c>
      <c r="D4557" s="98">
        <v>99.288699999999992</v>
      </c>
    </row>
    <row r="4558" spans="1:4" x14ac:dyDescent="0.35">
      <c r="A4558" t="s">
        <v>29965</v>
      </c>
      <c r="B4558" t="s">
        <v>54235</v>
      </c>
      <c r="C4558" s="96" t="s">
        <v>54457</v>
      </c>
      <c r="D4558" s="98">
        <v>99.288699999999992</v>
      </c>
    </row>
    <row r="4559" spans="1:4" x14ac:dyDescent="0.35">
      <c r="A4559" t="s">
        <v>30923</v>
      </c>
      <c r="B4559" t="s">
        <v>54236</v>
      </c>
      <c r="C4559" s="96" t="s">
        <v>54457</v>
      </c>
      <c r="D4559" s="98">
        <v>99.288699999999992</v>
      </c>
    </row>
    <row r="4560" spans="1:4" x14ac:dyDescent="0.35">
      <c r="A4560" t="s">
        <v>29745</v>
      </c>
      <c r="B4560" t="s">
        <v>54237</v>
      </c>
      <c r="C4560" s="96" t="s">
        <v>54457</v>
      </c>
      <c r="D4560" s="98">
        <v>20.591899999999999</v>
      </c>
    </row>
    <row r="4561" spans="1:4" x14ac:dyDescent="0.35">
      <c r="A4561" t="s">
        <v>29049</v>
      </c>
      <c r="B4561" t="s">
        <v>54238</v>
      </c>
      <c r="C4561" s="96" t="s">
        <v>54457</v>
      </c>
      <c r="D4561" s="98">
        <v>20.591899999999999</v>
      </c>
    </row>
    <row r="4562" spans="1:4" x14ac:dyDescent="0.35">
      <c r="A4562" t="s">
        <v>29389</v>
      </c>
      <c r="B4562" t="s">
        <v>29390</v>
      </c>
      <c r="C4562" s="96" t="s">
        <v>54457</v>
      </c>
      <c r="D4562" s="98">
        <v>24.842299999999994</v>
      </c>
    </row>
    <row r="4563" spans="1:4" x14ac:dyDescent="0.35">
      <c r="A4563" t="s">
        <v>28161</v>
      </c>
      <c r="B4563" t="s">
        <v>54239</v>
      </c>
      <c r="C4563" s="96" t="s">
        <v>54457</v>
      </c>
      <c r="D4563" s="98">
        <v>24.842299999999994</v>
      </c>
    </row>
    <row r="4564" spans="1:4" x14ac:dyDescent="0.35">
      <c r="A4564" t="s">
        <v>29465</v>
      </c>
      <c r="B4564" t="s">
        <v>54240</v>
      </c>
      <c r="C4564" s="96" t="s">
        <v>54457</v>
      </c>
      <c r="D4564" s="98">
        <v>99.288699999999992</v>
      </c>
    </row>
    <row r="4565" spans="1:4" x14ac:dyDescent="0.35">
      <c r="A4565" t="s">
        <v>29799</v>
      </c>
      <c r="B4565" t="s">
        <v>54241</v>
      </c>
      <c r="C4565" s="96" t="s">
        <v>54457</v>
      </c>
      <c r="D4565" s="98">
        <v>57.477000000000004</v>
      </c>
    </row>
    <row r="4566" spans="1:4" x14ac:dyDescent="0.35">
      <c r="A4566" t="s">
        <v>28173</v>
      </c>
      <c r="B4566" t="s">
        <v>54242</v>
      </c>
      <c r="C4566" s="96" t="s">
        <v>54457</v>
      </c>
      <c r="D4566" s="98">
        <v>99.288699999999992</v>
      </c>
    </row>
    <row r="4567" spans="1:4" x14ac:dyDescent="0.35">
      <c r="A4567" t="s">
        <v>30452</v>
      </c>
      <c r="B4567" t="s">
        <v>54243</v>
      </c>
      <c r="C4567" s="96" t="s">
        <v>54457</v>
      </c>
      <c r="D4567" s="98">
        <v>105.68040000000001</v>
      </c>
    </row>
    <row r="4568" spans="1:4" x14ac:dyDescent="0.35">
      <c r="A4568" t="s">
        <v>30135</v>
      </c>
      <c r="B4568" t="s">
        <v>54244</v>
      </c>
      <c r="C4568" s="96" t="s">
        <v>54457</v>
      </c>
      <c r="D4568" s="98">
        <v>63.836500000000001</v>
      </c>
    </row>
    <row r="4569" spans="1:4" x14ac:dyDescent="0.35">
      <c r="A4569" t="s">
        <v>31162</v>
      </c>
      <c r="B4569" t="s">
        <v>54245</v>
      </c>
      <c r="C4569" s="96" t="s">
        <v>54457</v>
      </c>
      <c r="D4569" s="98">
        <v>486.88010000000003</v>
      </c>
    </row>
    <row r="4570" spans="1:4" x14ac:dyDescent="0.35">
      <c r="A4570" t="s">
        <v>30764</v>
      </c>
      <c r="B4570" t="s">
        <v>54246</v>
      </c>
      <c r="C4570" s="96" t="s">
        <v>54457</v>
      </c>
      <c r="D4570" s="98">
        <v>280.63909999999998</v>
      </c>
    </row>
    <row r="4571" spans="1:4" x14ac:dyDescent="0.35">
      <c r="A4571" t="s">
        <v>30917</v>
      </c>
      <c r="B4571" t="s">
        <v>54247</v>
      </c>
      <c r="C4571" s="96" t="s">
        <v>54457</v>
      </c>
      <c r="D4571" s="98">
        <v>199.84929999999997</v>
      </c>
    </row>
    <row r="4572" spans="1:4" x14ac:dyDescent="0.35">
      <c r="A4572" t="s">
        <v>30170</v>
      </c>
      <c r="B4572" t="s">
        <v>54248</v>
      </c>
      <c r="C4572" s="96" t="s">
        <v>54457</v>
      </c>
      <c r="D4572" s="98">
        <v>90.787899999999993</v>
      </c>
    </row>
    <row r="4573" spans="1:4" x14ac:dyDescent="0.35">
      <c r="A4573" t="s">
        <v>30539</v>
      </c>
      <c r="B4573" t="s">
        <v>54249</v>
      </c>
      <c r="C4573" s="96" t="s">
        <v>54457</v>
      </c>
      <c r="D4573" s="98">
        <v>99.288699999999992</v>
      </c>
    </row>
    <row r="4574" spans="1:4" x14ac:dyDescent="0.35">
      <c r="A4574" t="s">
        <v>28748</v>
      </c>
      <c r="B4574" t="s">
        <v>54250</v>
      </c>
      <c r="C4574" s="96" t="s">
        <v>54457</v>
      </c>
      <c r="D4574" s="98">
        <v>78.728999999999985</v>
      </c>
    </row>
    <row r="4575" spans="1:4" x14ac:dyDescent="0.35">
      <c r="A4575" t="s">
        <v>30994</v>
      </c>
      <c r="B4575" t="s">
        <v>54251</v>
      </c>
      <c r="C4575" s="96" t="s">
        <v>54457</v>
      </c>
      <c r="D4575" s="98">
        <v>68.0869</v>
      </c>
    </row>
    <row r="4576" spans="1:4" x14ac:dyDescent="0.35">
      <c r="A4576" t="s">
        <v>30100</v>
      </c>
      <c r="B4576" t="s">
        <v>54252</v>
      </c>
      <c r="C4576" s="96" t="s">
        <v>54457</v>
      </c>
      <c r="D4576" s="98">
        <v>90.787899999999993</v>
      </c>
    </row>
    <row r="4577" spans="1:4" x14ac:dyDescent="0.35">
      <c r="A4577" t="s">
        <v>28660</v>
      </c>
      <c r="B4577" t="s">
        <v>54253</v>
      </c>
      <c r="C4577" s="96" t="s">
        <v>54457</v>
      </c>
      <c r="D4577" s="98">
        <v>68.0869</v>
      </c>
    </row>
    <row r="4578" spans="1:4" x14ac:dyDescent="0.35">
      <c r="A4578" t="s">
        <v>28905</v>
      </c>
      <c r="B4578" t="s">
        <v>28906</v>
      </c>
      <c r="C4578" s="96" t="s">
        <v>54457</v>
      </c>
      <c r="D4578" s="98">
        <v>90.787899999999993</v>
      </c>
    </row>
    <row r="4579" spans="1:4" x14ac:dyDescent="0.35">
      <c r="A4579" t="s">
        <v>28545</v>
      </c>
      <c r="B4579" t="s">
        <v>28546</v>
      </c>
      <c r="C4579" s="96" t="s">
        <v>54457</v>
      </c>
      <c r="D4579" s="98">
        <v>99.288699999999992</v>
      </c>
    </row>
    <row r="4580" spans="1:4" x14ac:dyDescent="0.35">
      <c r="A4580" t="s">
        <v>29932</v>
      </c>
      <c r="B4580" t="s">
        <v>29933</v>
      </c>
      <c r="C4580" s="96" t="s">
        <v>54457</v>
      </c>
      <c r="D4580" s="98">
        <v>97.179599999999994</v>
      </c>
    </row>
    <row r="4581" spans="1:4" x14ac:dyDescent="0.35">
      <c r="A4581" t="s">
        <v>30027</v>
      </c>
      <c r="B4581" t="s">
        <v>30028</v>
      </c>
      <c r="C4581" s="96" t="s">
        <v>54457</v>
      </c>
      <c r="D4581" s="98">
        <v>55.335699999999996</v>
      </c>
    </row>
    <row r="4582" spans="1:4" x14ac:dyDescent="0.35">
      <c r="A4582" t="s">
        <v>30318</v>
      </c>
      <c r="B4582" t="s">
        <v>30319</v>
      </c>
      <c r="C4582" s="96" t="s">
        <v>54457</v>
      </c>
      <c r="D4582" s="98">
        <v>59.586099999999988</v>
      </c>
    </row>
    <row r="4583" spans="1:4" x14ac:dyDescent="0.35">
      <c r="A4583" t="s">
        <v>31107</v>
      </c>
      <c r="B4583" t="s">
        <v>31108</v>
      </c>
      <c r="C4583" s="96" t="s">
        <v>54457</v>
      </c>
      <c r="D4583" s="98">
        <v>95.038299999999992</v>
      </c>
    </row>
    <row r="4584" spans="1:4" x14ac:dyDescent="0.35">
      <c r="A4584" t="s">
        <v>29723</v>
      </c>
      <c r="B4584" t="s">
        <v>29724</v>
      </c>
      <c r="C4584" s="96" t="s">
        <v>54457</v>
      </c>
      <c r="D4584" s="98">
        <v>38.317999999999998</v>
      </c>
    </row>
    <row r="4585" spans="1:4" x14ac:dyDescent="0.35">
      <c r="A4585" t="s">
        <v>31271</v>
      </c>
      <c r="B4585" t="s">
        <v>31272</v>
      </c>
      <c r="C4585" s="96" t="s">
        <v>54457</v>
      </c>
      <c r="D4585" s="98">
        <v>101.42999999999999</v>
      </c>
    </row>
    <row r="4586" spans="1:4" x14ac:dyDescent="0.35">
      <c r="A4586" t="s">
        <v>29663</v>
      </c>
      <c r="B4586" t="s">
        <v>29664</v>
      </c>
      <c r="C4586" s="96" t="s">
        <v>54457</v>
      </c>
      <c r="D4586" s="98">
        <v>90.787899999999993</v>
      </c>
    </row>
    <row r="4587" spans="1:4" x14ac:dyDescent="0.35">
      <c r="A4587" t="s">
        <v>28988</v>
      </c>
      <c r="B4587" t="s">
        <v>54254</v>
      </c>
      <c r="C4587" s="96" t="s">
        <v>54457</v>
      </c>
      <c r="D4587" s="98">
        <v>51.085299999999997</v>
      </c>
    </row>
    <row r="4588" spans="1:4" x14ac:dyDescent="0.35">
      <c r="A4588" t="s">
        <v>30041</v>
      </c>
      <c r="B4588" t="s">
        <v>54255</v>
      </c>
      <c r="C4588" s="96" t="s">
        <v>54457</v>
      </c>
      <c r="D4588" s="98">
        <v>57.477000000000004</v>
      </c>
    </row>
    <row r="4589" spans="1:4" x14ac:dyDescent="0.35">
      <c r="A4589" t="s">
        <v>30139</v>
      </c>
      <c r="B4589" t="s">
        <v>54256</v>
      </c>
      <c r="C4589" s="96" t="s">
        <v>54457</v>
      </c>
      <c r="D4589" s="98">
        <v>997.12130000000002</v>
      </c>
    </row>
    <row r="4590" spans="1:4" x14ac:dyDescent="0.35">
      <c r="A4590" t="s">
        <v>29871</v>
      </c>
      <c r="B4590" t="s">
        <v>54257</v>
      </c>
      <c r="C4590" s="96" t="s">
        <v>54457</v>
      </c>
      <c r="D4590" s="98">
        <v>323.1592</v>
      </c>
    </row>
    <row r="4591" spans="1:4" x14ac:dyDescent="0.35">
      <c r="A4591" t="s">
        <v>31136</v>
      </c>
      <c r="B4591" t="s">
        <v>54258</v>
      </c>
      <c r="C4591" s="96" t="s">
        <v>54457</v>
      </c>
      <c r="D4591" s="98">
        <v>129.05759999999998</v>
      </c>
    </row>
    <row r="4592" spans="1:4" x14ac:dyDescent="0.35">
      <c r="A4592" t="s">
        <v>30195</v>
      </c>
      <c r="B4592" t="s">
        <v>54258</v>
      </c>
      <c r="C4592" s="96" t="s">
        <v>54457</v>
      </c>
      <c r="D4592" s="98">
        <v>112.0399</v>
      </c>
    </row>
    <row r="4593" spans="1:4" x14ac:dyDescent="0.35">
      <c r="A4593" t="s">
        <v>29425</v>
      </c>
      <c r="B4593" t="s">
        <v>54259</v>
      </c>
      <c r="C4593" s="96" t="s">
        <v>54457</v>
      </c>
      <c r="D4593" s="98">
        <v>57.477000000000004</v>
      </c>
    </row>
    <row r="4594" spans="1:4" x14ac:dyDescent="0.35">
      <c r="A4594" t="s">
        <v>31160</v>
      </c>
      <c r="B4594" t="s">
        <v>54260</v>
      </c>
      <c r="C4594" s="96" t="s">
        <v>54457</v>
      </c>
      <c r="D4594" s="98">
        <v>1326.6399999999999</v>
      </c>
    </row>
    <row r="4595" spans="1:4" x14ac:dyDescent="0.35">
      <c r="A4595" t="s">
        <v>28457</v>
      </c>
      <c r="B4595" t="s">
        <v>54261</v>
      </c>
      <c r="C4595" s="96" t="s">
        <v>54457</v>
      </c>
      <c r="D4595" s="98">
        <v>78.728999999999985</v>
      </c>
    </row>
    <row r="4596" spans="1:4" x14ac:dyDescent="0.35">
      <c r="A4596" t="s">
        <v>30515</v>
      </c>
      <c r="B4596" t="s">
        <v>54262</v>
      </c>
      <c r="C4596" s="96" t="s">
        <v>54457</v>
      </c>
      <c r="D4596" s="98">
        <v>103.53909999999999</v>
      </c>
    </row>
    <row r="4597" spans="1:4" x14ac:dyDescent="0.35">
      <c r="A4597" t="s">
        <v>28365</v>
      </c>
      <c r="B4597" t="s">
        <v>28366</v>
      </c>
      <c r="C4597" s="96" t="s">
        <v>54457</v>
      </c>
      <c r="D4597" s="98">
        <v>499.6312999999999</v>
      </c>
    </row>
    <row r="4598" spans="1:4" x14ac:dyDescent="0.35">
      <c r="A4598" t="s">
        <v>30001</v>
      </c>
      <c r="B4598" t="s">
        <v>54263</v>
      </c>
      <c r="C4598" s="96" t="s">
        <v>54457</v>
      </c>
      <c r="D4598" s="98">
        <v>2474.6987999999997</v>
      </c>
    </row>
    <row r="4599" spans="1:4" x14ac:dyDescent="0.35">
      <c r="A4599" t="s">
        <v>29066</v>
      </c>
      <c r="B4599" t="s">
        <v>54264</v>
      </c>
      <c r="C4599" s="96" t="s">
        <v>54457</v>
      </c>
      <c r="D4599" s="98">
        <v>38.317999999999998</v>
      </c>
    </row>
    <row r="4600" spans="1:4" x14ac:dyDescent="0.35">
      <c r="A4600" t="s">
        <v>29246</v>
      </c>
      <c r="B4600" t="s">
        <v>54265</v>
      </c>
      <c r="C4600" s="96" t="s">
        <v>54457</v>
      </c>
      <c r="D4600" s="98">
        <v>1454.2003</v>
      </c>
    </row>
    <row r="4601" spans="1:4" x14ac:dyDescent="0.35">
      <c r="A4601" t="s">
        <v>30743</v>
      </c>
      <c r="B4601" t="s">
        <v>54266</v>
      </c>
      <c r="C4601" s="96" t="s">
        <v>54457</v>
      </c>
      <c r="D4601" s="98">
        <v>276.38869999999997</v>
      </c>
    </row>
    <row r="4602" spans="1:4" x14ac:dyDescent="0.35">
      <c r="A4602" t="s">
        <v>30603</v>
      </c>
      <c r="B4602" t="s">
        <v>54267</v>
      </c>
      <c r="C4602" s="96" t="s">
        <v>54457</v>
      </c>
      <c r="D4602" s="98">
        <v>229.6182</v>
      </c>
    </row>
    <row r="4603" spans="1:4" x14ac:dyDescent="0.35">
      <c r="A4603" t="s">
        <v>29837</v>
      </c>
      <c r="B4603" t="s">
        <v>54268</v>
      </c>
      <c r="C4603" s="96" t="s">
        <v>54457</v>
      </c>
      <c r="D4603" s="98">
        <v>53.226599999999998</v>
      </c>
    </row>
    <row r="4604" spans="1:4" x14ac:dyDescent="0.35">
      <c r="A4604" t="s">
        <v>28209</v>
      </c>
      <c r="B4604" t="s">
        <v>54269</v>
      </c>
      <c r="C4604" s="96" t="s">
        <v>54457</v>
      </c>
      <c r="D4604" s="98">
        <v>143.95009999999999</v>
      </c>
    </row>
    <row r="4605" spans="1:4" x14ac:dyDescent="0.35">
      <c r="A4605" t="s">
        <v>29293</v>
      </c>
      <c r="B4605" t="s">
        <v>54270</v>
      </c>
      <c r="C4605" s="96" t="s">
        <v>54457</v>
      </c>
      <c r="D4605" s="98">
        <v>2629.9189000000001</v>
      </c>
    </row>
    <row r="4606" spans="1:4" x14ac:dyDescent="0.35">
      <c r="A4606" t="s">
        <v>29524</v>
      </c>
      <c r="B4606" t="s">
        <v>54271</v>
      </c>
      <c r="C4606" s="96" t="s">
        <v>54457</v>
      </c>
      <c r="D4606" s="98">
        <v>255.1206</v>
      </c>
    </row>
    <row r="4607" spans="1:4" x14ac:dyDescent="0.35">
      <c r="A4607" t="s">
        <v>30628</v>
      </c>
      <c r="B4607" t="s">
        <v>54272</v>
      </c>
      <c r="C4607" s="96" t="s">
        <v>54457</v>
      </c>
      <c r="D4607" s="98">
        <v>68.0869</v>
      </c>
    </row>
    <row r="4608" spans="1:4" x14ac:dyDescent="0.35">
      <c r="A4608" t="s">
        <v>30591</v>
      </c>
      <c r="B4608" t="s">
        <v>54273</v>
      </c>
      <c r="C4608" s="96" t="s">
        <v>54457</v>
      </c>
      <c r="D4608" s="98">
        <v>707.98140000000001</v>
      </c>
    </row>
    <row r="4609" spans="1:4" x14ac:dyDescent="0.35">
      <c r="A4609" t="s">
        <v>28684</v>
      </c>
      <c r="B4609" t="s">
        <v>54274</v>
      </c>
      <c r="C4609" s="96" t="s">
        <v>54457</v>
      </c>
      <c r="D4609" s="98">
        <v>70.228199999999987</v>
      </c>
    </row>
    <row r="4610" spans="1:4" x14ac:dyDescent="0.35">
      <c r="A4610" t="s">
        <v>29616</v>
      </c>
      <c r="B4610" t="s">
        <v>54275</v>
      </c>
      <c r="C4610" s="96" t="s">
        <v>54457</v>
      </c>
      <c r="D4610" s="98">
        <v>2695.8162000000002</v>
      </c>
    </row>
    <row r="4611" spans="1:4" x14ac:dyDescent="0.35">
      <c r="A4611" t="s">
        <v>28129</v>
      </c>
      <c r="B4611" t="s">
        <v>54276</v>
      </c>
      <c r="C4611" s="96" t="s">
        <v>54457</v>
      </c>
      <c r="D4611" s="98">
        <v>265.7627</v>
      </c>
    </row>
    <row r="4612" spans="1:4" x14ac:dyDescent="0.35">
      <c r="A4612" t="s">
        <v>28911</v>
      </c>
      <c r="B4612" t="s">
        <v>54277</v>
      </c>
      <c r="C4612" s="96" t="s">
        <v>54457</v>
      </c>
      <c r="D4612" s="98">
        <v>68.0869</v>
      </c>
    </row>
    <row r="4613" spans="1:4" x14ac:dyDescent="0.35">
      <c r="A4613" t="s">
        <v>30180</v>
      </c>
      <c r="B4613" t="s">
        <v>30181</v>
      </c>
      <c r="C4613" s="96" t="s">
        <v>54457</v>
      </c>
      <c r="D4613" s="98">
        <v>15.633100000000001</v>
      </c>
    </row>
    <row r="4614" spans="1:4" x14ac:dyDescent="0.35">
      <c r="A4614" t="s">
        <v>31232</v>
      </c>
      <c r="B4614" t="s">
        <v>54278</v>
      </c>
      <c r="C4614" s="96" t="s">
        <v>54457</v>
      </c>
      <c r="D4614" s="98">
        <v>80.838099999999997</v>
      </c>
    </row>
    <row r="4615" spans="1:4" x14ac:dyDescent="0.35">
      <c r="A4615" t="s">
        <v>31267</v>
      </c>
      <c r="B4615" t="s">
        <v>54279</v>
      </c>
      <c r="C4615" s="96" t="s">
        <v>54457</v>
      </c>
      <c r="D4615" s="98">
        <v>595.28139999999996</v>
      </c>
    </row>
    <row r="4616" spans="1:4" x14ac:dyDescent="0.35">
      <c r="A4616" t="s">
        <v>31195</v>
      </c>
      <c r="B4616" t="s">
        <v>54280</v>
      </c>
      <c r="C4616" s="96" t="s">
        <v>54457</v>
      </c>
      <c r="D4616" s="98">
        <v>289.13990000000001</v>
      </c>
    </row>
    <row r="4617" spans="1:4" x14ac:dyDescent="0.35">
      <c r="A4617" t="s">
        <v>30828</v>
      </c>
      <c r="B4617" t="s">
        <v>54281</v>
      </c>
      <c r="C4617" s="96" t="s">
        <v>54457</v>
      </c>
      <c r="D4617" s="98">
        <v>231.75949999999997</v>
      </c>
    </row>
    <row r="4618" spans="1:4" x14ac:dyDescent="0.35">
      <c r="A4618" t="s">
        <v>29701</v>
      </c>
      <c r="B4618" t="s">
        <v>54282</v>
      </c>
      <c r="C4618" s="96" t="s">
        <v>54457</v>
      </c>
      <c r="D4618" s="98">
        <v>129.05759999999998</v>
      </c>
    </row>
    <row r="4619" spans="1:4" x14ac:dyDescent="0.35">
      <c r="A4619" t="s">
        <v>30899</v>
      </c>
      <c r="B4619" t="s">
        <v>54283</v>
      </c>
      <c r="C4619" s="96" t="s">
        <v>54457</v>
      </c>
      <c r="D4619" s="98">
        <v>154.55999999999997</v>
      </c>
    </row>
    <row r="4620" spans="1:4" x14ac:dyDescent="0.35">
      <c r="A4620" t="s">
        <v>30119</v>
      </c>
      <c r="B4620" t="s">
        <v>54284</v>
      </c>
      <c r="C4620" s="96" t="s">
        <v>54457</v>
      </c>
      <c r="D4620" s="98">
        <v>95.038299999999992</v>
      </c>
    </row>
    <row r="4621" spans="1:4" x14ac:dyDescent="0.35">
      <c r="A4621" t="s">
        <v>29827</v>
      </c>
      <c r="B4621" t="s">
        <v>54285</v>
      </c>
      <c r="C4621" s="96" t="s">
        <v>54457</v>
      </c>
      <c r="D4621" s="98">
        <v>65.977799999999988</v>
      </c>
    </row>
    <row r="4622" spans="1:4" x14ac:dyDescent="0.35">
      <c r="A4622" t="s">
        <v>29609</v>
      </c>
      <c r="B4622" t="s">
        <v>54286</v>
      </c>
      <c r="C4622" s="96" t="s">
        <v>54457</v>
      </c>
      <c r="D4622" s="98">
        <v>2695.8162000000002</v>
      </c>
    </row>
    <row r="4623" spans="1:4" x14ac:dyDescent="0.35">
      <c r="A4623" t="s">
        <v>31216</v>
      </c>
      <c r="B4623" t="s">
        <v>54287</v>
      </c>
      <c r="C4623" s="96" t="s">
        <v>54457</v>
      </c>
      <c r="D4623" s="98">
        <v>2629.9189000000001</v>
      </c>
    </row>
    <row r="4624" spans="1:4" x14ac:dyDescent="0.35">
      <c r="A4624" t="s">
        <v>29420</v>
      </c>
      <c r="B4624" t="s">
        <v>29421</v>
      </c>
      <c r="C4624" s="96" t="s">
        <v>54457</v>
      </c>
      <c r="D4624" s="98">
        <v>15.633100000000001</v>
      </c>
    </row>
    <row r="4625" spans="1:4" x14ac:dyDescent="0.35">
      <c r="A4625" t="s">
        <v>28731</v>
      </c>
      <c r="B4625" t="s">
        <v>54288</v>
      </c>
      <c r="C4625" s="96" t="s">
        <v>54457</v>
      </c>
      <c r="D4625" s="98">
        <v>580.42109999999991</v>
      </c>
    </row>
    <row r="4626" spans="1:4" x14ac:dyDescent="0.35">
      <c r="A4626" t="s">
        <v>30761</v>
      </c>
      <c r="B4626" t="s">
        <v>54288</v>
      </c>
      <c r="C4626" s="96" t="s">
        <v>54457</v>
      </c>
      <c r="D4626" s="98">
        <v>1284.1198999999999</v>
      </c>
    </row>
    <row r="4627" spans="1:4" x14ac:dyDescent="0.35">
      <c r="A4627" t="s">
        <v>30227</v>
      </c>
      <c r="B4627" t="s">
        <v>54289</v>
      </c>
      <c r="C4627" s="96" t="s">
        <v>54457</v>
      </c>
      <c r="D4627" s="98">
        <v>595.28139999999996</v>
      </c>
    </row>
    <row r="4628" spans="1:4" x14ac:dyDescent="0.35">
      <c r="A4628" t="s">
        <v>28562</v>
      </c>
      <c r="B4628" t="s">
        <v>54290</v>
      </c>
      <c r="C4628" s="96" t="s">
        <v>54457</v>
      </c>
      <c r="D4628" s="98">
        <v>2578.8980000000001</v>
      </c>
    </row>
    <row r="4629" spans="1:4" x14ac:dyDescent="0.35">
      <c r="A4629" t="s">
        <v>29397</v>
      </c>
      <c r="B4629" t="s">
        <v>54291</v>
      </c>
      <c r="C4629" s="96" t="s">
        <v>54457</v>
      </c>
      <c r="D4629" s="98">
        <v>170.0804</v>
      </c>
    </row>
    <row r="4630" spans="1:4" x14ac:dyDescent="0.35">
      <c r="A4630" t="s">
        <v>28712</v>
      </c>
      <c r="B4630" t="s">
        <v>54292</v>
      </c>
      <c r="C4630" s="96" t="s">
        <v>54457</v>
      </c>
      <c r="D4630" s="98">
        <v>122.68199999999999</v>
      </c>
    </row>
    <row r="4631" spans="1:4" x14ac:dyDescent="0.35">
      <c r="A4631" t="s">
        <v>30644</v>
      </c>
      <c r="B4631" t="s">
        <v>54293</v>
      </c>
      <c r="C4631" s="96" t="s">
        <v>54457</v>
      </c>
      <c r="D4631" s="98">
        <v>139.69969999999998</v>
      </c>
    </row>
    <row r="4632" spans="1:4" x14ac:dyDescent="0.35">
      <c r="A4632" t="s">
        <v>29027</v>
      </c>
      <c r="B4632" t="s">
        <v>54294</v>
      </c>
      <c r="C4632" s="96" t="s">
        <v>54457</v>
      </c>
      <c r="D4632" s="98">
        <v>206.24099999999999</v>
      </c>
    </row>
    <row r="4633" spans="1:4" x14ac:dyDescent="0.35">
      <c r="A4633" t="s">
        <v>30799</v>
      </c>
      <c r="B4633" t="s">
        <v>54295</v>
      </c>
      <c r="C4633" s="96" t="s">
        <v>54457</v>
      </c>
      <c r="D4633" s="98">
        <v>206.24099999999999</v>
      </c>
    </row>
    <row r="4634" spans="1:4" x14ac:dyDescent="0.35">
      <c r="A4634" t="s">
        <v>30962</v>
      </c>
      <c r="B4634" t="s">
        <v>54296</v>
      </c>
      <c r="C4634" s="96" t="s">
        <v>54457</v>
      </c>
      <c r="D4634" s="98">
        <v>182.83159999999998</v>
      </c>
    </row>
    <row r="4635" spans="1:4" x14ac:dyDescent="0.35">
      <c r="A4635" t="s">
        <v>30666</v>
      </c>
      <c r="B4635" t="s">
        <v>54297</v>
      </c>
      <c r="C4635" s="96" t="s">
        <v>54457</v>
      </c>
      <c r="D4635" s="98">
        <v>101.42999999999999</v>
      </c>
    </row>
    <row r="4636" spans="1:4" x14ac:dyDescent="0.35">
      <c r="A4636" t="s">
        <v>29267</v>
      </c>
      <c r="B4636" t="s">
        <v>29268</v>
      </c>
      <c r="C4636" s="96" t="s">
        <v>54457</v>
      </c>
      <c r="D4636" s="98">
        <v>255.1206</v>
      </c>
    </row>
    <row r="4637" spans="1:4" x14ac:dyDescent="0.35">
      <c r="A4637" t="s">
        <v>28657</v>
      </c>
      <c r="B4637" t="s">
        <v>28658</v>
      </c>
      <c r="C4637" s="96" t="s">
        <v>54457</v>
      </c>
      <c r="D4637" s="98">
        <v>15.633100000000001</v>
      </c>
    </row>
    <row r="4638" spans="1:4" x14ac:dyDescent="0.35">
      <c r="A4638" t="s">
        <v>30853</v>
      </c>
      <c r="B4638" t="s">
        <v>30854</v>
      </c>
      <c r="C4638" s="96" t="s">
        <v>54457</v>
      </c>
      <c r="D4638" s="98">
        <v>152.45089999999999</v>
      </c>
    </row>
    <row r="4639" spans="1:4" x14ac:dyDescent="0.35">
      <c r="A4639" t="s">
        <v>29503</v>
      </c>
      <c r="B4639" t="s">
        <v>54298</v>
      </c>
      <c r="C4639" s="96" t="s">
        <v>54457</v>
      </c>
      <c r="D4639" s="98">
        <v>350.81900000000002</v>
      </c>
    </row>
    <row r="4640" spans="1:4" x14ac:dyDescent="0.35">
      <c r="A4640" t="s">
        <v>28505</v>
      </c>
      <c r="B4640" t="s">
        <v>54299</v>
      </c>
      <c r="C4640" s="96" t="s">
        <v>54457</v>
      </c>
      <c r="D4640" s="98">
        <v>218.9922</v>
      </c>
    </row>
    <row r="4641" spans="1:4" x14ac:dyDescent="0.35">
      <c r="A4641" t="s">
        <v>29944</v>
      </c>
      <c r="B4641" t="s">
        <v>54300</v>
      </c>
      <c r="C4641" s="96" t="s">
        <v>54457</v>
      </c>
      <c r="D4641" s="98">
        <v>1783.7511999999999</v>
      </c>
    </row>
    <row r="4642" spans="1:4" x14ac:dyDescent="0.35">
      <c r="A4642" t="s">
        <v>31283</v>
      </c>
      <c r="B4642" t="s">
        <v>54301</v>
      </c>
      <c r="C4642" s="96" t="s">
        <v>54457</v>
      </c>
      <c r="D4642" s="98">
        <v>78.728999999999985</v>
      </c>
    </row>
    <row r="4643" spans="1:4" x14ac:dyDescent="0.35">
      <c r="A4643" t="s">
        <v>28357</v>
      </c>
      <c r="B4643" t="s">
        <v>28358</v>
      </c>
      <c r="C4643" s="96" t="s">
        <v>54457</v>
      </c>
      <c r="D4643" s="98">
        <v>363.57019999999994</v>
      </c>
    </row>
    <row r="4644" spans="1:4" x14ac:dyDescent="0.35">
      <c r="A4644" t="s">
        <v>29057</v>
      </c>
      <c r="B4644" t="s">
        <v>29058</v>
      </c>
      <c r="C4644" s="96" t="s">
        <v>54457</v>
      </c>
      <c r="D4644" s="98">
        <v>103.53909999999999</v>
      </c>
    </row>
    <row r="4645" spans="1:4" x14ac:dyDescent="0.35">
      <c r="A4645" t="s">
        <v>31139</v>
      </c>
      <c r="B4645" t="s">
        <v>54302</v>
      </c>
      <c r="C4645" s="96" t="s">
        <v>54457</v>
      </c>
      <c r="D4645" s="98">
        <v>807.89800000000002</v>
      </c>
    </row>
    <row r="4646" spans="1:4" x14ac:dyDescent="0.35">
      <c r="A4646" t="s">
        <v>28373</v>
      </c>
      <c r="B4646" t="s">
        <v>28374</v>
      </c>
      <c r="C4646" s="96" t="s">
        <v>54457</v>
      </c>
      <c r="D4646" s="98">
        <v>15.633100000000001</v>
      </c>
    </row>
    <row r="4647" spans="1:4" x14ac:dyDescent="0.35">
      <c r="A4647" t="s">
        <v>30412</v>
      </c>
      <c r="B4647" t="s">
        <v>54303</v>
      </c>
      <c r="C4647" s="96" t="s">
        <v>54457</v>
      </c>
      <c r="D4647" s="98">
        <v>53.226599999999998</v>
      </c>
    </row>
    <row r="4648" spans="1:4" x14ac:dyDescent="0.35">
      <c r="A4648" t="s">
        <v>30386</v>
      </c>
      <c r="B4648" t="s">
        <v>54304</v>
      </c>
      <c r="C4648" s="96" t="s">
        <v>54457</v>
      </c>
      <c r="D4648" s="98">
        <v>129.05759999999998</v>
      </c>
    </row>
    <row r="4649" spans="1:4" x14ac:dyDescent="0.35">
      <c r="A4649" t="s">
        <v>29847</v>
      </c>
      <c r="B4649" t="s">
        <v>29848</v>
      </c>
      <c r="C4649" s="96" t="s">
        <v>54457</v>
      </c>
      <c r="D4649" s="98">
        <v>229.6182</v>
      </c>
    </row>
    <row r="4650" spans="1:4" x14ac:dyDescent="0.35">
      <c r="A4650" t="s">
        <v>28464</v>
      </c>
      <c r="B4650" t="s">
        <v>28465</v>
      </c>
      <c r="C4650" s="96" t="s">
        <v>54457</v>
      </c>
      <c r="D4650" s="98">
        <v>627.19159999999999</v>
      </c>
    </row>
    <row r="4651" spans="1:4" x14ac:dyDescent="0.35">
      <c r="A4651" t="s">
        <v>30019</v>
      </c>
      <c r="B4651" t="s">
        <v>54305</v>
      </c>
      <c r="C4651" s="96" t="s">
        <v>54457</v>
      </c>
      <c r="D4651" s="98">
        <v>90.787899999999993</v>
      </c>
    </row>
    <row r="4652" spans="1:4" x14ac:dyDescent="0.35">
      <c r="A4652" t="s">
        <v>28619</v>
      </c>
      <c r="B4652" t="s">
        <v>54306</v>
      </c>
      <c r="C4652" s="96" t="s">
        <v>54457</v>
      </c>
      <c r="D4652" s="98">
        <v>90.787899999999993</v>
      </c>
    </row>
    <row r="4653" spans="1:4" x14ac:dyDescent="0.35">
      <c r="A4653" t="s">
        <v>29545</v>
      </c>
      <c r="B4653" t="s">
        <v>54307</v>
      </c>
      <c r="C4653" s="96" t="s">
        <v>54457</v>
      </c>
      <c r="D4653" s="98">
        <v>206.24099999999999</v>
      </c>
    </row>
    <row r="4654" spans="1:4" x14ac:dyDescent="0.35">
      <c r="A4654" t="s">
        <v>29251</v>
      </c>
      <c r="B4654" t="s">
        <v>54308</v>
      </c>
      <c r="C4654" s="96" t="s">
        <v>54457</v>
      </c>
      <c r="D4654" s="98">
        <v>2410.9267</v>
      </c>
    </row>
    <row r="4655" spans="1:4" x14ac:dyDescent="0.35">
      <c r="A4655" t="s">
        <v>29082</v>
      </c>
      <c r="B4655" t="s">
        <v>54309</v>
      </c>
      <c r="C4655" s="96" t="s">
        <v>54457</v>
      </c>
      <c r="D4655" s="98">
        <v>90.787899999999993</v>
      </c>
    </row>
    <row r="4656" spans="1:4" x14ac:dyDescent="0.35">
      <c r="A4656" t="s">
        <v>28917</v>
      </c>
      <c r="B4656" t="s">
        <v>54310</v>
      </c>
      <c r="C4656" s="96" t="s">
        <v>54457</v>
      </c>
      <c r="D4656" s="98">
        <v>2712.8177999999998</v>
      </c>
    </row>
    <row r="4657" spans="1:4" x14ac:dyDescent="0.35">
      <c r="A4657" t="s">
        <v>29413</v>
      </c>
      <c r="B4657" t="s">
        <v>54311</v>
      </c>
      <c r="C4657" s="96" t="s">
        <v>54457</v>
      </c>
      <c r="D4657" s="98">
        <v>2447.0711999999999</v>
      </c>
    </row>
    <row r="4658" spans="1:4" x14ac:dyDescent="0.35">
      <c r="A4658" t="s">
        <v>28575</v>
      </c>
      <c r="B4658" t="s">
        <v>54312</v>
      </c>
      <c r="C4658" s="96" t="s">
        <v>54457</v>
      </c>
      <c r="D4658" s="98">
        <v>101.42999999999999</v>
      </c>
    </row>
    <row r="4659" spans="1:4" x14ac:dyDescent="0.35">
      <c r="A4659" t="s">
        <v>30095</v>
      </c>
      <c r="B4659" t="s">
        <v>54313</v>
      </c>
      <c r="C4659" s="96" t="s">
        <v>54457</v>
      </c>
      <c r="D4659" s="98">
        <v>29.092699999999997</v>
      </c>
    </row>
    <row r="4660" spans="1:4" x14ac:dyDescent="0.35">
      <c r="A4660" t="s">
        <v>30894</v>
      </c>
      <c r="B4660" t="s">
        <v>54314</v>
      </c>
      <c r="C4660" s="96" t="s">
        <v>54457</v>
      </c>
      <c r="D4660" s="98">
        <v>776.02</v>
      </c>
    </row>
    <row r="4661" spans="1:4" x14ac:dyDescent="0.35">
      <c r="A4661" t="s">
        <v>27437</v>
      </c>
      <c r="B4661" t="s">
        <v>54315</v>
      </c>
      <c r="C4661" s="96" t="s">
        <v>54457</v>
      </c>
      <c r="D4661" s="98">
        <v>156.7013</v>
      </c>
    </row>
    <row r="4662" spans="1:4" x14ac:dyDescent="0.35">
      <c r="A4662" t="s">
        <v>53682</v>
      </c>
      <c r="B4662" t="s">
        <v>54316</v>
      </c>
      <c r="C4662" s="96" t="s">
        <v>54457</v>
      </c>
      <c r="D4662" s="98">
        <v>165.2021</v>
      </c>
    </row>
    <row r="4663" spans="1:4" x14ac:dyDescent="0.35">
      <c r="A4663" t="s">
        <v>29849</v>
      </c>
      <c r="B4663" t="s">
        <v>54317</v>
      </c>
      <c r="C4663" s="96" t="s">
        <v>54457</v>
      </c>
      <c r="D4663" s="98">
        <v>2474.6987999999997</v>
      </c>
    </row>
    <row r="4664" spans="1:4" x14ac:dyDescent="0.35">
      <c r="A4664" t="s">
        <v>29988</v>
      </c>
      <c r="B4664" t="s">
        <v>54318</v>
      </c>
      <c r="C4664" s="96" t="s">
        <v>54457</v>
      </c>
      <c r="D4664" s="98">
        <v>797.27199999999993</v>
      </c>
    </row>
    <row r="4665" spans="1:4" x14ac:dyDescent="0.35">
      <c r="A4665" t="s">
        <v>31290</v>
      </c>
      <c r="B4665" t="s">
        <v>54319</v>
      </c>
      <c r="C4665" s="96" t="s">
        <v>54457</v>
      </c>
      <c r="D4665" s="98">
        <v>191.34849999999997</v>
      </c>
    </row>
    <row r="4666" spans="1:4" x14ac:dyDescent="0.35">
      <c r="A4666" t="s">
        <v>29629</v>
      </c>
      <c r="B4666" t="s">
        <v>29630</v>
      </c>
      <c r="C4666" s="96" t="s">
        <v>54457</v>
      </c>
      <c r="D4666" s="98">
        <v>350.81900000000002</v>
      </c>
    </row>
    <row r="4667" spans="1:4" x14ac:dyDescent="0.35">
      <c r="A4667" t="s">
        <v>31222</v>
      </c>
      <c r="B4667" t="s">
        <v>54320</v>
      </c>
      <c r="C4667" s="96" t="s">
        <v>54457</v>
      </c>
      <c r="D4667" s="98">
        <v>1109.7891</v>
      </c>
    </row>
    <row r="4668" spans="1:4" x14ac:dyDescent="0.35">
      <c r="A4668" t="s">
        <v>30855</v>
      </c>
      <c r="B4668" t="s">
        <v>54321</v>
      </c>
      <c r="C4668" s="96" t="s">
        <v>54457</v>
      </c>
      <c r="D4668" s="98">
        <v>1109.7891</v>
      </c>
    </row>
    <row r="4669" spans="1:4" x14ac:dyDescent="0.35">
      <c r="A4669" t="s">
        <v>29882</v>
      </c>
      <c r="B4669" t="s">
        <v>29883</v>
      </c>
      <c r="C4669" s="96" t="s">
        <v>54457</v>
      </c>
      <c r="D4669" s="98">
        <v>2408.8175999999999</v>
      </c>
    </row>
    <row r="4670" spans="1:4" x14ac:dyDescent="0.35">
      <c r="A4670" t="s">
        <v>29893</v>
      </c>
      <c r="B4670" t="s">
        <v>29894</v>
      </c>
      <c r="C4670" s="96" t="s">
        <v>54457</v>
      </c>
      <c r="D4670" s="98">
        <v>137.55839999999998</v>
      </c>
    </row>
    <row r="4671" spans="1:4" x14ac:dyDescent="0.35">
      <c r="A4671" t="s">
        <v>30860</v>
      </c>
      <c r="B4671" t="s">
        <v>30861</v>
      </c>
      <c r="C4671" s="96" t="s">
        <v>54457</v>
      </c>
      <c r="D4671" s="98">
        <v>673.96209999999996</v>
      </c>
    </row>
    <row r="4672" spans="1:4" x14ac:dyDescent="0.35">
      <c r="A4672" t="s">
        <v>28243</v>
      </c>
      <c r="B4672" t="s">
        <v>54322</v>
      </c>
      <c r="C4672" s="96" t="s">
        <v>54457</v>
      </c>
      <c r="D4672" s="98">
        <v>614.44039999999995</v>
      </c>
    </row>
    <row r="4673" spans="1:4" x14ac:dyDescent="0.35">
      <c r="A4673" t="s">
        <v>30746</v>
      </c>
      <c r="B4673" t="s">
        <v>30747</v>
      </c>
      <c r="C4673" s="96" t="s">
        <v>54457</v>
      </c>
      <c r="D4673" s="98">
        <v>204.09969999999998</v>
      </c>
    </row>
    <row r="4674" spans="1:4" x14ac:dyDescent="0.35">
      <c r="A4674" t="s">
        <v>29033</v>
      </c>
      <c r="B4674" t="s">
        <v>54323</v>
      </c>
      <c r="C4674" s="96" t="s">
        <v>54457</v>
      </c>
      <c r="D4674" s="98">
        <v>248.76109999999994</v>
      </c>
    </row>
    <row r="4675" spans="1:4" x14ac:dyDescent="0.35">
      <c r="A4675" t="s">
        <v>29771</v>
      </c>
      <c r="B4675" t="s">
        <v>54324</v>
      </c>
      <c r="C4675" s="96" t="s">
        <v>54457</v>
      </c>
      <c r="D4675" s="98">
        <v>210.4914</v>
      </c>
    </row>
    <row r="4676" spans="1:4" x14ac:dyDescent="0.35">
      <c r="A4676" t="s">
        <v>30864</v>
      </c>
      <c r="B4676" t="s">
        <v>30865</v>
      </c>
      <c r="C4676" s="96" t="s">
        <v>54457</v>
      </c>
      <c r="D4676" s="98">
        <v>70.228199999999987</v>
      </c>
    </row>
    <row r="4677" spans="1:4" x14ac:dyDescent="0.35">
      <c r="A4677" t="s">
        <v>29895</v>
      </c>
      <c r="B4677" t="s">
        <v>54325</v>
      </c>
      <c r="C4677" s="96" t="s">
        <v>54457</v>
      </c>
      <c r="D4677" s="98">
        <v>112.0399</v>
      </c>
    </row>
    <row r="4678" spans="1:4" x14ac:dyDescent="0.35">
      <c r="A4678" t="s">
        <v>30744</v>
      </c>
      <c r="B4678" t="s">
        <v>30745</v>
      </c>
      <c r="C4678" s="96" t="s">
        <v>54457</v>
      </c>
      <c r="D4678" s="98">
        <v>51.085299999999997</v>
      </c>
    </row>
    <row r="4679" spans="1:4" x14ac:dyDescent="0.35">
      <c r="A4679" t="s">
        <v>29088</v>
      </c>
      <c r="B4679" t="s">
        <v>54326</v>
      </c>
      <c r="C4679" s="96" t="s">
        <v>54457</v>
      </c>
      <c r="D4679" s="98">
        <v>141.80879999999999</v>
      </c>
    </row>
    <row r="4680" spans="1:4" x14ac:dyDescent="0.35">
      <c r="A4680" t="s">
        <v>31019</v>
      </c>
      <c r="B4680" t="s">
        <v>31020</v>
      </c>
      <c r="C4680" s="96" t="s">
        <v>54457</v>
      </c>
      <c r="D4680" s="98">
        <v>287.0308</v>
      </c>
    </row>
    <row r="4681" spans="1:4" x14ac:dyDescent="0.35">
      <c r="A4681" t="s">
        <v>29816</v>
      </c>
      <c r="B4681" t="s">
        <v>54327</v>
      </c>
      <c r="C4681" s="96" t="s">
        <v>54457</v>
      </c>
      <c r="D4681" s="98">
        <v>265.7627</v>
      </c>
    </row>
    <row r="4682" spans="1:4" x14ac:dyDescent="0.35">
      <c r="A4682" t="s">
        <v>22520</v>
      </c>
      <c r="B4682" t="s">
        <v>54328</v>
      </c>
      <c r="C4682" s="96" t="s">
        <v>54457</v>
      </c>
      <c r="D4682" s="98">
        <v>1305.3879999999999</v>
      </c>
    </row>
    <row r="4683" spans="1:4" x14ac:dyDescent="0.35">
      <c r="A4683" t="s">
        <v>29021</v>
      </c>
      <c r="B4683" t="s">
        <v>29022</v>
      </c>
      <c r="C4683" s="96" t="s">
        <v>54457</v>
      </c>
      <c r="D4683" s="98">
        <v>63.836500000000001</v>
      </c>
    </row>
    <row r="4684" spans="1:4" x14ac:dyDescent="0.35">
      <c r="A4684" t="s">
        <v>29491</v>
      </c>
      <c r="B4684" t="s">
        <v>54329</v>
      </c>
      <c r="C4684" s="96" t="s">
        <v>54457</v>
      </c>
      <c r="D4684" s="98">
        <v>752.61059999999998</v>
      </c>
    </row>
    <row r="4685" spans="1:4" x14ac:dyDescent="0.35">
      <c r="A4685" t="s">
        <v>31258</v>
      </c>
      <c r="B4685" t="s">
        <v>54330</v>
      </c>
      <c r="C4685" s="96" t="s">
        <v>54457</v>
      </c>
      <c r="D4685" s="98">
        <v>752.61059999999998</v>
      </c>
    </row>
    <row r="4686" spans="1:4" x14ac:dyDescent="0.35">
      <c r="A4686" t="s">
        <v>53683</v>
      </c>
      <c r="B4686" t="s">
        <v>54331</v>
      </c>
      <c r="C4686" s="96" t="s">
        <v>54457</v>
      </c>
      <c r="D4686" s="98">
        <v>2121.7867999999999</v>
      </c>
    </row>
    <row r="4687" spans="1:4" x14ac:dyDescent="0.35">
      <c r="A4687" t="s">
        <v>30257</v>
      </c>
      <c r="B4687" t="s">
        <v>30258</v>
      </c>
      <c r="C4687" s="96" t="s">
        <v>54457</v>
      </c>
      <c r="D4687" s="98">
        <v>101.42999999999999</v>
      </c>
    </row>
    <row r="4688" spans="1:4" x14ac:dyDescent="0.35">
      <c r="A4688" t="s">
        <v>30659</v>
      </c>
      <c r="B4688" t="s">
        <v>54332</v>
      </c>
      <c r="C4688" s="96" t="s">
        <v>54457</v>
      </c>
      <c r="D4688" s="98">
        <v>95.038299999999992</v>
      </c>
    </row>
    <row r="4689" spans="1:4" x14ac:dyDescent="0.35">
      <c r="A4689" t="s">
        <v>53684</v>
      </c>
      <c r="B4689" t="s">
        <v>54333</v>
      </c>
      <c r="C4689" s="96" t="s">
        <v>54457</v>
      </c>
      <c r="D4689" s="98">
        <v>8823.0414999999994</v>
      </c>
    </row>
    <row r="4690" spans="1:4" x14ac:dyDescent="0.35">
      <c r="A4690" t="s">
        <v>53685</v>
      </c>
      <c r="B4690" t="s">
        <v>54334</v>
      </c>
      <c r="C4690" s="96" t="s">
        <v>54457</v>
      </c>
      <c r="D4690" s="98">
        <v>1394.6786</v>
      </c>
    </row>
    <row r="4691" spans="1:4" x14ac:dyDescent="0.35">
      <c r="A4691" t="s">
        <v>53686</v>
      </c>
      <c r="B4691" t="s">
        <v>54334</v>
      </c>
      <c r="C4691" s="96" t="s">
        <v>54457</v>
      </c>
      <c r="D4691" s="98">
        <v>1394.6786</v>
      </c>
    </row>
    <row r="4692" spans="1:4" x14ac:dyDescent="0.35">
      <c r="A4692" t="s">
        <v>53687</v>
      </c>
      <c r="B4692" t="s">
        <v>54335</v>
      </c>
      <c r="C4692" s="96" t="s">
        <v>54457</v>
      </c>
      <c r="D4692" s="98">
        <v>1503.1281999999999</v>
      </c>
    </row>
    <row r="4693" spans="1:4" x14ac:dyDescent="0.35">
      <c r="A4693" t="s">
        <v>53688</v>
      </c>
      <c r="B4693" t="s">
        <v>54336</v>
      </c>
      <c r="C4693" s="96" t="s">
        <v>54457</v>
      </c>
      <c r="D4693" s="98">
        <v>1503.1281999999999</v>
      </c>
    </row>
    <row r="4694" spans="1:4" x14ac:dyDescent="0.35">
      <c r="A4694" t="s">
        <v>53689</v>
      </c>
      <c r="B4694" t="s">
        <v>54337</v>
      </c>
      <c r="C4694" s="96" t="s">
        <v>54457</v>
      </c>
      <c r="D4694" s="98">
        <v>1437.1986999999999</v>
      </c>
    </row>
    <row r="4695" spans="1:4" x14ac:dyDescent="0.35">
      <c r="A4695" t="s">
        <v>53690</v>
      </c>
      <c r="B4695" t="s">
        <v>54338</v>
      </c>
      <c r="C4695" s="96" t="s">
        <v>54457</v>
      </c>
      <c r="D4695" s="98">
        <v>1437.1986999999999</v>
      </c>
    </row>
    <row r="4696" spans="1:4" x14ac:dyDescent="0.35">
      <c r="A4696" t="s">
        <v>20233</v>
      </c>
      <c r="B4696" t="s">
        <v>54339</v>
      </c>
      <c r="C4696" s="96" t="s">
        <v>54457</v>
      </c>
      <c r="D4696" s="98">
        <v>1805.0193000000002</v>
      </c>
    </row>
    <row r="4697" spans="1:4" x14ac:dyDescent="0.35">
      <c r="A4697" t="s">
        <v>29273</v>
      </c>
      <c r="B4697" t="s">
        <v>54340</v>
      </c>
      <c r="C4697" s="96" t="s">
        <v>54457</v>
      </c>
      <c r="D4697" s="98">
        <v>3314.5069999999992</v>
      </c>
    </row>
    <row r="4698" spans="1:4" x14ac:dyDescent="0.35">
      <c r="A4698" t="s">
        <v>29656</v>
      </c>
      <c r="B4698" t="s">
        <v>54341</v>
      </c>
      <c r="C4698" s="96" t="s">
        <v>54457</v>
      </c>
      <c r="D4698" s="98">
        <v>2495.9668999999999</v>
      </c>
    </row>
    <row r="4699" spans="1:4" x14ac:dyDescent="0.35">
      <c r="A4699" t="s">
        <v>28845</v>
      </c>
      <c r="B4699" t="s">
        <v>54342</v>
      </c>
      <c r="C4699" s="96" t="s">
        <v>54457</v>
      </c>
      <c r="D4699" s="98">
        <v>3350.6192999999998</v>
      </c>
    </row>
    <row r="4700" spans="1:4" x14ac:dyDescent="0.35">
      <c r="A4700" t="s">
        <v>30930</v>
      </c>
      <c r="B4700" t="s">
        <v>54343</v>
      </c>
      <c r="C4700" s="96" t="s">
        <v>54457</v>
      </c>
      <c r="D4700" s="98">
        <v>3376.1378</v>
      </c>
    </row>
    <row r="4701" spans="1:4" x14ac:dyDescent="0.35">
      <c r="A4701" t="s">
        <v>31275</v>
      </c>
      <c r="B4701" t="s">
        <v>54344</v>
      </c>
      <c r="C4701" s="96" t="s">
        <v>54457</v>
      </c>
      <c r="D4701" s="98">
        <v>2687.2993000000001</v>
      </c>
    </row>
    <row r="4702" spans="1:4" x14ac:dyDescent="0.35">
      <c r="A4702" t="s">
        <v>28897</v>
      </c>
      <c r="B4702" t="s">
        <v>54345</v>
      </c>
      <c r="C4702" s="96" t="s">
        <v>54457</v>
      </c>
      <c r="D4702" s="98">
        <v>2629.9189000000001</v>
      </c>
    </row>
    <row r="4703" spans="1:4" x14ac:dyDescent="0.35">
      <c r="A4703" t="s">
        <v>30665</v>
      </c>
      <c r="B4703" t="s">
        <v>54346</v>
      </c>
      <c r="C4703" s="96" t="s">
        <v>54457</v>
      </c>
      <c r="D4703" s="98">
        <v>3399.5471999999995</v>
      </c>
    </row>
    <row r="4704" spans="1:4" x14ac:dyDescent="0.35">
      <c r="A4704" t="s">
        <v>30026</v>
      </c>
      <c r="B4704" t="s">
        <v>54347</v>
      </c>
      <c r="C4704" s="96" t="s">
        <v>54457</v>
      </c>
      <c r="D4704" s="98">
        <v>1454.2003</v>
      </c>
    </row>
    <row r="4705" spans="1:4" x14ac:dyDescent="0.35">
      <c r="A4705" t="s">
        <v>28950</v>
      </c>
      <c r="B4705" t="s">
        <v>54348</v>
      </c>
      <c r="C4705" s="96" t="s">
        <v>54457</v>
      </c>
      <c r="D4705" s="98">
        <v>2578.8980000000001</v>
      </c>
    </row>
    <row r="4706" spans="1:4" x14ac:dyDescent="0.35">
      <c r="A4706" t="s">
        <v>28257</v>
      </c>
      <c r="B4706" t="s">
        <v>54349</v>
      </c>
      <c r="C4706" s="96" t="s">
        <v>54457</v>
      </c>
      <c r="D4706" s="98">
        <v>3340.0093999999999</v>
      </c>
    </row>
    <row r="4707" spans="1:4" x14ac:dyDescent="0.35">
      <c r="A4707" t="s">
        <v>53691</v>
      </c>
      <c r="B4707" t="s">
        <v>54350</v>
      </c>
      <c r="C4707" s="96" t="s">
        <v>54457</v>
      </c>
      <c r="D4707" s="98">
        <v>1324.5309000000002</v>
      </c>
    </row>
    <row r="4708" spans="1:4" x14ac:dyDescent="0.35">
      <c r="A4708" t="s">
        <v>53692</v>
      </c>
      <c r="B4708" t="s">
        <v>54351</v>
      </c>
      <c r="C4708" s="96" t="s">
        <v>54457</v>
      </c>
      <c r="D4708" s="98">
        <v>1437.1986999999999</v>
      </c>
    </row>
    <row r="4709" spans="1:4" x14ac:dyDescent="0.35">
      <c r="A4709" t="s">
        <v>53693</v>
      </c>
      <c r="B4709" t="s">
        <v>54352</v>
      </c>
      <c r="C4709" s="96" t="s">
        <v>54457</v>
      </c>
      <c r="D4709" s="98">
        <v>1103.4295999999999</v>
      </c>
    </row>
    <row r="4710" spans="1:4" x14ac:dyDescent="0.35">
      <c r="A4710" t="s">
        <v>53694</v>
      </c>
      <c r="B4710" t="s">
        <v>54353</v>
      </c>
      <c r="C4710" s="96" t="s">
        <v>54457</v>
      </c>
      <c r="D4710" s="98">
        <v>163.97849999999997</v>
      </c>
    </row>
    <row r="4711" spans="1:4" x14ac:dyDescent="0.35">
      <c r="A4711" t="s">
        <v>426</v>
      </c>
      <c r="B4711" t="s">
        <v>54354</v>
      </c>
      <c r="C4711" s="96" t="s">
        <v>54457</v>
      </c>
      <c r="D4711" s="98">
        <v>5656.2197999999989</v>
      </c>
    </row>
    <row r="4712" spans="1:4" x14ac:dyDescent="0.35">
      <c r="A4712" t="s">
        <v>40080</v>
      </c>
      <c r="B4712" t="s">
        <v>54355</v>
      </c>
      <c r="C4712" s="96" t="s">
        <v>54457</v>
      </c>
      <c r="D4712" s="98">
        <v>411.17789999999991</v>
      </c>
    </row>
    <row r="4713" spans="1:4" x14ac:dyDescent="0.35">
      <c r="A4713" t="s">
        <v>31211</v>
      </c>
      <c r="B4713" t="s">
        <v>54356</v>
      </c>
      <c r="C4713" s="96" t="s">
        <v>54457</v>
      </c>
      <c r="D4713" s="98">
        <v>632.66559999999981</v>
      </c>
    </row>
    <row r="4714" spans="1:4" x14ac:dyDescent="0.35">
      <c r="A4714" t="s">
        <v>36370</v>
      </c>
      <c r="B4714" t="s">
        <v>54357</v>
      </c>
      <c r="C4714" s="96" t="s">
        <v>54457</v>
      </c>
      <c r="D4714" s="98">
        <v>632.66559999999981</v>
      </c>
    </row>
    <row r="4715" spans="1:4" x14ac:dyDescent="0.35">
      <c r="A4715" t="s">
        <v>53695</v>
      </c>
      <c r="B4715" t="s">
        <v>54358</v>
      </c>
      <c r="C4715" s="96" t="s">
        <v>54457</v>
      </c>
      <c r="D4715" s="98">
        <v>29738.809099999999</v>
      </c>
    </row>
    <row r="4716" spans="1:4" x14ac:dyDescent="0.35">
      <c r="A4716" t="s">
        <v>53696</v>
      </c>
      <c r="B4716" t="s">
        <v>54359</v>
      </c>
      <c r="C4716" s="96" t="s">
        <v>54457</v>
      </c>
      <c r="D4716" s="98">
        <v>14869.4287</v>
      </c>
    </row>
    <row r="4717" spans="1:4" x14ac:dyDescent="0.35">
      <c r="A4717" t="s">
        <v>53697</v>
      </c>
      <c r="B4717" t="s">
        <v>54360</v>
      </c>
      <c r="C4717" s="96" t="s">
        <v>54457</v>
      </c>
      <c r="D4717" s="98">
        <v>2973.8954000000003</v>
      </c>
    </row>
    <row r="4718" spans="1:4" x14ac:dyDescent="0.35">
      <c r="A4718" t="s">
        <v>53698</v>
      </c>
      <c r="B4718" t="s">
        <v>54361</v>
      </c>
      <c r="C4718" s="96" t="s">
        <v>54457</v>
      </c>
      <c r="D4718" s="98">
        <v>297.38310000000001</v>
      </c>
    </row>
    <row r="4719" spans="1:4" x14ac:dyDescent="0.35">
      <c r="A4719" t="s">
        <v>53699</v>
      </c>
      <c r="B4719" t="s">
        <v>54362</v>
      </c>
      <c r="C4719" s="96" t="s">
        <v>54457</v>
      </c>
      <c r="D4719" s="98">
        <v>5947.7424999999994</v>
      </c>
    </row>
    <row r="4720" spans="1:4" x14ac:dyDescent="0.35">
      <c r="A4720" t="s">
        <v>53700</v>
      </c>
      <c r="B4720" t="s">
        <v>54363</v>
      </c>
      <c r="C4720" s="96" t="s">
        <v>54457</v>
      </c>
      <c r="D4720" s="98">
        <v>1189.5645999999999</v>
      </c>
    </row>
    <row r="4721" spans="1:4" x14ac:dyDescent="0.35">
      <c r="A4721" t="s">
        <v>39966</v>
      </c>
      <c r="B4721" t="s">
        <v>39967</v>
      </c>
      <c r="C4721" s="96" t="s">
        <v>54457</v>
      </c>
      <c r="D4721" s="98">
        <v>600.17579999999998</v>
      </c>
    </row>
    <row r="4722" spans="1:4" x14ac:dyDescent="0.35">
      <c r="A4722" t="s">
        <v>40037</v>
      </c>
      <c r="B4722" t="s">
        <v>40038</v>
      </c>
      <c r="C4722" s="96" t="s">
        <v>54457</v>
      </c>
      <c r="D4722" s="98">
        <v>706.14599999999996</v>
      </c>
    </row>
    <row r="4723" spans="1:4" x14ac:dyDescent="0.35">
      <c r="A4723" t="s">
        <v>40039</v>
      </c>
      <c r="B4723" t="s">
        <v>40040</v>
      </c>
      <c r="C4723" s="96" t="s">
        <v>54457</v>
      </c>
      <c r="D4723" s="98">
        <v>494.25389999999999</v>
      </c>
    </row>
    <row r="4724" spans="1:4" x14ac:dyDescent="0.35">
      <c r="A4724" t="s">
        <v>39991</v>
      </c>
      <c r="B4724" t="s">
        <v>54364</v>
      </c>
      <c r="C4724" s="96" t="s">
        <v>54457</v>
      </c>
      <c r="D4724" s="98">
        <v>812.1001</v>
      </c>
    </row>
    <row r="4725" spans="1:4" x14ac:dyDescent="0.35">
      <c r="A4725" t="s">
        <v>53701</v>
      </c>
      <c r="B4725" t="s">
        <v>54365</v>
      </c>
      <c r="C4725" s="96" t="s">
        <v>54457</v>
      </c>
      <c r="D4725" s="98">
        <v>595.70000000000005</v>
      </c>
    </row>
    <row r="4726" spans="1:4" x14ac:dyDescent="0.35">
      <c r="A4726" t="s">
        <v>53702</v>
      </c>
      <c r="B4726" t="s">
        <v>54366</v>
      </c>
      <c r="C4726" s="96" t="s">
        <v>54457</v>
      </c>
      <c r="D4726" s="98">
        <v>4388.2159999999994</v>
      </c>
    </row>
    <row r="4727" spans="1:4" x14ac:dyDescent="0.35">
      <c r="A4727" t="s">
        <v>53703</v>
      </c>
      <c r="B4727" t="s">
        <v>54367</v>
      </c>
      <c r="C4727" s="96" t="s">
        <v>54457</v>
      </c>
      <c r="D4727" s="98">
        <v>838.0854999999998</v>
      </c>
    </row>
    <row r="4728" spans="1:4" x14ac:dyDescent="0.35">
      <c r="A4728" t="s">
        <v>53704</v>
      </c>
      <c r="B4728" t="s">
        <v>54368</v>
      </c>
      <c r="C4728" s="96" t="s">
        <v>54457</v>
      </c>
      <c r="D4728" s="98">
        <v>130.21679999999998</v>
      </c>
    </row>
    <row r="4729" spans="1:4" x14ac:dyDescent="0.35">
      <c r="A4729" t="s">
        <v>53705</v>
      </c>
      <c r="B4729" t="s">
        <v>54369</v>
      </c>
      <c r="C4729" s="96" t="s">
        <v>54457</v>
      </c>
      <c r="D4729" s="98">
        <v>0.49909999999999999</v>
      </c>
    </row>
    <row r="4730" spans="1:4" x14ac:dyDescent="0.35">
      <c r="A4730" t="s">
        <v>53706</v>
      </c>
      <c r="B4730" t="s">
        <v>54370</v>
      </c>
      <c r="C4730" s="96" t="s">
        <v>54457</v>
      </c>
      <c r="D4730" s="98">
        <v>0.45080000000000003</v>
      </c>
    </row>
    <row r="4731" spans="1:4" x14ac:dyDescent="0.35">
      <c r="A4731" t="s">
        <v>53707</v>
      </c>
      <c r="B4731" t="s">
        <v>54371</v>
      </c>
      <c r="C4731" s="96" t="s">
        <v>54457</v>
      </c>
      <c r="D4731" s="98">
        <v>0.5796</v>
      </c>
    </row>
    <row r="4732" spans="1:4" x14ac:dyDescent="0.35">
      <c r="A4732" t="s">
        <v>53708</v>
      </c>
      <c r="B4732" t="s">
        <v>54372</v>
      </c>
      <c r="C4732" s="96" t="s">
        <v>54457</v>
      </c>
      <c r="D4732" s="98">
        <v>1805.454</v>
      </c>
    </row>
    <row r="4733" spans="1:4" x14ac:dyDescent="0.35">
      <c r="A4733" t="s">
        <v>29815</v>
      </c>
      <c r="B4733" t="s">
        <v>54373</v>
      </c>
      <c r="C4733" s="96" t="s">
        <v>54457</v>
      </c>
      <c r="D4733" s="98">
        <v>362.20169999999996</v>
      </c>
    </row>
    <row r="4734" spans="1:4" x14ac:dyDescent="0.35">
      <c r="A4734" t="s">
        <v>53709</v>
      </c>
      <c r="B4734" t="s">
        <v>54374</v>
      </c>
      <c r="C4734" s="96" t="s">
        <v>54457</v>
      </c>
      <c r="D4734" s="98">
        <v>1424.6729</v>
      </c>
    </row>
    <row r="4735" spans="1:4" x14ac:dyDescent="0.35">
      <c r="A4735" t="s">
        <v>53710</v>
      </c>
      <c r="B4735" t="s">
        <v>54375</v>
      </c>
      <c r="C4735" s="96" t="s">
        <v>54457</v>
      </c>
      <c r="D4735" s="98">
        <v>815.11079999999993</v>
      </c>
    </row>
    <row r="4736" spans="1:4" x14ac:dyDescent="0.35">
      <c r="A4736" t="s">
        <v>53711</v>
      </c>
      <c r="B4736" t="s">
        <v>54376</v>
      </c>
      <c r="C4736" s="96" t="s">
        <v>54457</v>
      </c>
      <c r="D4736" s="98">
        <v>251.643</v>
      </c>
    </row>
    <row r="4737" spans="1:4" x14ac:dyDescent="0.35">
      <c r="A4737" t="s">
        <v>53712</v>
      </c>
      <c r="B4737" t="s">
        <v>54377</v>
      </c>
      <c r="C4737" s="96" t="s">
        <v>54457</v>
      </c>
      <c r="D4737" s="98">
        <v>43.276799999999994</v>
      </c>
    </row>
    <row r="4738" spans="1:4" x14ac:dyDescent="0.35">
      <c r="A4738" t="s">
        <v>53713</v>
      </c>
      <c r="B4738" t="s">
        <v>54378</v>
      </c>
      <c r="C4738" s="96" t="s">
        <v>54457</v>
      </c>
      <c r="D4738" s="98">
        <v>90.787899999999993</v>
      </c>
    </row>
    <row r="4739" spans="1:4" x14ac:dyDescent="0.35">
      <c r="A4739" t="s">
        <v>53714</v>
      </c>
      <c r="B4739" t="s">
        <v>54379</v>
      </c>
      <c r="C4739" s="96" t="s">
        <v>54457</v>
      </c>
      <c r="D4739" s="98">
        <v>226.80069999999998</v>
      </c>
    </row>
    <row r="4740" spans="1:4" x14ac:dyDescent="0.35">
      <c r="A4740" t="s">
        <v>53715</v>
      </c>
      <c r="B4740" t="s">
        <v>54380</v>
      </c>
      <c r="C4740" s="96" t="s">
        <v>54457</v>
      </c>
      <c r="D4740" s="98">
        <v>47.366200000000006</v>
      </c>
    </row>
    <row r="4741" spans="1:4" x14ac:dyDescent="0.35">
      <c r="A4741" t="s">
        <v>53716</v>
      </c>
      <c r="B4741" t="s">
        <v>54381</v>
      </c>
      <c r="C4741" s="96" t="s">
        <v>54457</v>
      </c>
      <c r="D4741" s="98">
        <v>109.9308</v>
      </c>
    </row>
    <row r="4742" spans="1:4" x14ac:dyDescent="0.35">
      <c r="A4742" t="s">
        <v>53717</v>
      </c>
      <c r="B4742" t="s">
        <v>54382</v>
      </c>
      <c r="C4742" s="96" t="s">
        <v>54457</v>
      </c>
      <c r="D4742" s="98">
        <v>109.9308</v>
      </c>
    </row>
    <row r="4743" spans="1:4" x14ac:dyDescent="0.35">
      <c r="A4743" t="s">
        <v>53718</v>
      </c>
      <c r="B4743" t="s">
        <v>54383</v>
      </c>
      <c r="C4743" s="96" t="s">
        <v>54457</v>
      </c>
      <c r="D4743" s="98">
        <v>338.05169999999998</v>
      </c>
    </row>
    <row r="4744" spans="1:4" x14ac:dyDescent="0.35">
      <c r="A4744" t="s">
        <v>53719</v>
      </c>
      <c r="B4744" t="s">
        <v>54384</v>
      </c>
      <c r="C4744" s="96" t="s">
        <v>54457</v>
      </c>
      <c r="D4744" s="98">
        <v>76.587699999999998</v>
      </c>
    </row>
    <row r="4745" spans="1:4" x14ac:dyDescent="0.35">
      <c r="A4745" t="s">
        <v>53720</v>
      </c>
      <c r="B4745" t="s">
        <v>54385</v>
      </c>
      <c r="C4745" s="96" t="s">
        <v>54457</v>
      </c>
      <c r="D4745" s="98">
        <v>423.09190000000001</v>
      </c>
    </row>
    <row r="4746" spans="1:4" x14ac:dyDescent="0.35">
      <c r="A4746" t="s">
        <v>53721</v>
      </c>
      <c r="B4746" t="s">
        <v>54386</v>
      </c>
      <c r="C4746" s="96" t="s">
        <v>54457</v>
      </c>
      <c r="D4746" s="98">
        <v>2549.1290999999997</v>
      </c>
    </row>
    <row r="4747" spans="1:4" x14ac:dyDescent="0.35">
      <c r="A4747" t="s">
        <v>986</v>
      </c>
      <c r="B4747" t="s">
        <v>54387</v>
      </c>
      <c r="C4747" s="96" t="s">
        <v>54457</v>
      </c>
      <c r="D4747" s="98">
        <v>2231.2184999999999</v>
      </c>
    </row>
    <row r="4748" spans="1:4" x14ac:dyDescent="0.35">
      <c r="A4748" t="s">
        <v>571</v>
      </c>
      <c r="B4748" t="s">
        <v>54388</v>
      </c>
      <c r="C4748" s="96" t="s">
        <v>54457</v>
      </c>
      <c r="D4748" s="98">
        <v>13419.816900000002</v>
      </c>
    </row>
    <row r="4749" spans="1:4" x14ac:dyDescent="0.35">
      <c r="A4749" t="s">
        <v>1217</v>
      </c>
      <c r="B4749" t="s">
        <v>54389</v>
      </c>
      <c r="C4749" s="96" t="s">
        <v>54457</v>
      </c>
      <c r="D4749" s="98">
        <v>855.29639999999995</v>
      </c>
    </row>
    <row r="4750" spans="1:4" x14ac:dyDescent="0.35">
      <c r="A4750" t="s">
        <v>980</v>
      </c>
      <c r="B4750" t="s">
        <v>54390</v>
      </c>
      <c r="C4750" s="96" t="s">
        <v>54457</v>
      </c>
      <c r="D4750" s="98">
        <v>1710.5766999999998</v>
      </c>
    </row>
    <row r="4751" spans="1:4" x14ac:dyDescent="0.35">
      <c r="A4751" t="s">
        <v>53722</v>
      </c>
      <c r="B4751" t="s">
        <v>54391</v>
      </c>
      <c r="C4751" s="96" t="s">
        <v>54457</v>
      </c>
      <c r="D4751" s="98">
        <v>114.34219999999998</v>
      </c>
    </row>
    <row r="4752" spans="1:4" x14ac:dyDescent="0.35">
      <c r="A4752" t="s">
        <v>53723</v>
      </c>
      <c r="B4752" t="s">
        <v>54142</v>
      </c>
      <c r="C4752" s="96" t="s">
        <v>54457</v>
      </c>
      <c r="D4752" s="98">
        <v>114.34219999999998</v>
      </c>
    </row>
    <row r="4753" spans="1:4" x14ac:dyDescent="0.35">
      <c r="A4753" t="s">
        <v>53724</v>
      </c>
      <c r="B4753" t="s">
        <v>54120</v>
      </c>
      <c r="C4753" s="96" t="s">
        <v>54457</v>
      </c>
      <c r="D4753" s="98">
        <v>114.34219999999998</v>
      </c>
    </row>
    <row r="4754" spans="1:4" x14ac:dyDescent="0.35">
      <c r="A4754" t="s">
        <v>428</v>
      </c>
      <c r="B4754" t="s">
        <v>54392</v>
      </c>
      <c r="C4754" s="96" t="s">
        <v>54457</v>
      </c>
      <c r="D4754" s="98">
        <v>136.1738</v>
      </c>
    </row>
    <row r="4755" spans="1:4" x14ac:dyDescent="0.35">
      <c r="A4755" t="s">
        <v>53725</v>
      </c>
      <c r="B4755" t="s">
        <v>54393</v>
      </c>
      <c r="C4755" s="96" t="s">
        <v>54457</v>
      </c>
      <c r="D4755" s="98">
        <v>5192.9261999999999</v>
      </c>
    </row>
    <row r="4756" spans="1:4" x14ac:dyDescent="0.35">
      <c r="A4756" t="s">
        <v>53726</v>
      </c>
      <c r="B4756" t="s">
        <v>54394</v>
      </c>
      <c r="C4756" s="96" t="s">
        <v>54457</v>
      </c>
      <c r="D4756" s="98">
        <v>4832.3022999999994</v>
      </c>
    </row>
    <row r="4757" spans="1:4" x14ac:dyDescent="0.35">
      <c r="A4757" t="s">
        <v>53727</v>
      </c>
      <c r="B4757" t="s">
        <v>54395</v>
      </c>
      <c r="C4757" s="96" t="s">
        <v>54457</v>
      </c>
      <c r="D4757" s="98">
        <v>0.77279999999999993</v>
      </c>
    </row>
    <row r="4758" spans="1:4" x14ac:dyDescent="0.35">
      <c r="A4758" t="s">
        <v>53728</v>
      </c>
      <c r="B4758" t="s">
        <v>54396</v>
      </c>
      <c r="C4758" s="96" t="s">
        <v>54457</v>
      </c>
      <c r="D4758" s="98">
        <v>0.2737</v>
      </c>
    </row>
    <row r="4759" spans="1:4" x14ac:dyDescent="0.35">
      <c r="A4759" t="s">
        <v>53729</v>
      </c>
      <c r="B4759" t="s">
        <v>54397</v>
      </c>
      <c r="C4759" s="96" t="s">
        <v>54457</v>
      </c>
      <c r="D4759" s="98">
        <v>0.59570000000000001</v>
      </c>
    </row>
    <row r="4760" spans="1:4" x14ac:dyDescent="0.35">
      <c r="A4760" t="s">
        <v>53730</v>
      </c>
      <c r="B4760" t="s">
        <v>54398</v>
      </c>
      <c r="C4760" s="96" t="s">
        <v>54457</v>
      </c>
      <c r="D4760" s="98">
        <v>2.1896</v>
      </c>
    </row>
    <row r="4761" spans="1:4" x14ac:dyDescent="0.35">
      <c r="A4761" t="s">
        <v>53731</v>
      </c>
      <c r="B4761" t="s">
        <v>54399</v>
      </c>
      <c r="C4761" s="96" t="s">
        <v>54457</v>
      </c>
      <c r="D4761" s="98">
        <v>1096.5871</v>
      </c>
    </row>
    <row r="4762" spans="1:4" x14ac:dyDescent="0.35">
      <c r="A4762" t="s">
        <v>20783</v>
      </c>
      <c r="B4762" t="s">
        <v>54400</v>
      </c>
      <c r="C4762" s="96" t="s">
        <v>54457</v>
      </c>
      <c r="D4762" s="98">
        <v>993.25729999999987</v>
      </c>
    </row>
    <row r="4763" spans="1:4" x14ac:dyDescent="0.35">
      <c r="A4763" t="s">
        <v>53732</v>
      </c>
      <c r="B4763" t="s">
        <v>54401</v>
      </c>
      <c r="C4763" s="96" t="s">
        <v>54457</v>
      </c>
      <c r="D4763" s="98">
        <v>0.2737</v>
      </c>
    </row>
    <row r="4764" spans="1:4" x14ac:dyDescent="0.35">
      <c r="A4764" t="s">
        <v>53733</v>
      </c>
      <c r="B4764" t="s">
        <v>54402</v>
      </c>
      <c r="C4764" s="96" t="s">
        <v>54457</v>
      </c>
      <c r="D4764" s="98">
        <v>0.82109999999999994</v>
      </c>
    </row>
    <row r="4765" spans="1:4" x14ac:dyDescent="0.35">
      <c r="A4765" t="s">
        <v>53734</v>
      </c>
      <c r="B4765" t="s">
        <v>54403</v>
      </c>
      <c r="C4765" s="96" t="s">
        <v>54457</v>
      </c>
      <c r="D4765" s="98">
        <v>0.2737</v>
      </c>
    </row>
    <row r="4766" spans="1:4" x14ac:dyDescent="0.35">
      <c r="A4766" t="s">
        <v>53735</v>
      </c>
      <c r="B4766" t="s">
        <v>54404</v>
      </c>
      <c r="C4766" s="96" t="s">
        <v>54457</v>
      </c>
      <c r="D4766" s="98">
        <v>0.45080000000000003</v>
      </c>
    </row>
    <row r="4767" spans="1:4" x14ac:dyDescent="0.35">
      <c r="A4767" t="s">
        <v>53736</v>
      </c>
      <c r="B4767" t="s">
        <v>54405</v>
      </c>
      <c r="C4767" s="96" t="s">
        <v>54457</v>
      </c>
      <c r="D4767" s="98">
        <v>0.45080000000000003</v>
      </c>
    </row>
    <row r="4768" spans="1:4" x14ac:dyDescent="0.35">
      <c r="A4768" t="s">
        <v>53737</v>
      </c>
      <c r="B4768" t="s">
        <v>54406</v>
      </c>
      <c r="C4768" s="96" t="s">
        <v>54457</v>
      </c>
      <c r="D4768" s="98">
        <v>0.2737</v>
      </c>
    </row>
    <row r="4769" spans="1:4" x14ac:dyDescent="0.35">
      <c r="A4769" t="s">
        <v>53732</v>
      </c>
      <c r="B4769" t="s">
        <v>54401</v>
      </c>
      <c r="C4769" s="96" t="s">
        <v>54457</v>
      </c>
      <c r="D4769" s="98">
        <v>0.2737</v>
      </c>
    </row>
    <row r="4770" spans="1:4" x14ac:dyDescent="0.35">
      <c r="A4770" t="s">
        <v>53728</v>
      </c>
      <c r="B4770" t="s">
        <v>54396</v>
      </c>
      <c r="C4770" s="96" t="s">
        <v>54457</v>
      </c>
      <c r="D4770" s="98">
        <v>0.2737</v>
      </c>
    </row>
    <row r="4771" spans="1:4" x14ac:dyDescent="0.35">
      <c r="A4771" t="s">
        <v>53738</v>
      </c>
      <c r="B4771" t="s">
        <v>54407</v>
      </c>
      <c r="C4771" s="96" t="s">
        <v>54457</v>
      </c>
      <c r="D4771" s="98">
        <v>0.2737</v>
      </c>
    </row>
    <row r="4772" spans="1:4" x14ac:dyDescent="0.35">
      <c r="A4772" t="s">
        <v>53739</v>
      </c>
      <c r="B4772" t="s">
        <v>54408</v>
      </c>
      <c r="C4772" s="96" t="s">
        <v>54457</v>
      </c>
      <c r="D4772" s="98">
        <v>0.45080000000000003</v>
      </c>
    </row>
    <row r="4773" spans="1:4" x14ac:dyDescent="0.35">
      <c r="A4773" t="s">
        <v>53740</v>
      </c>
      <c r="B4773" t="s">
        <v>54409</v>
      </c>
      <c r="C4773" s="96" t="s">
        <v>54457</v>
      </c>
      <c r="D4773" s="98">
        <v>0.2737</v>
      </c>
    </row>
    <row r="4774" spans="1:4" x14ac:dyDescent="0.35">
      <c r="A4774" t="s">
        <v>53741</v>
      </c>
      <c r="B4774" t="s">
        <v>54410</v>
      </c>
      <c r="C4774" s="96" t="s">
        <v>54457</v>
      </c>
      <c r="D4774" s="98">
        <v>0.53129999999999999</v>
      </c>
    </row>
    <row r="4775" spans="1:4" x14ac:dyDescent="0.35">
      <c r="A4775" t="s">
        <v>53742</v>
      </c>
      <c r="B4775" t="s">
        <v>54411</v>
      </c>
      <c r="C4775" s="96" t="s">
        <v>54457</v>
      </c>
      <c r="D4775" s="98">
        <v>0.22540000000000002</v>
      </c>
    </row>
    <row r="4776" spans="1:4" x14ac:dyDescent="0.35">
      <c r="A4776" t="s">
        <v>53743</v>
      </c>
      <c r="B4776" t="s">
        <v>54412</v>
      </c>
      <c r="C4776" s="96" t="s">
        <v>54457</v>
      </c>
      <c r="D4776" s="98">
        <v>0.77279999999999993</v>
      </c>
    </row>
    <row r="4777" spans="1:4" x14ac:dyDescent="0.35">
      <c r="A4777" t="s">
        <v>53744</v>
      </c>
      <c r="B4777" t="s">
        <v>54413</v>
      </c>
      <c r="C4777" s="96" t="s">
        <v>54457</v>
      </c>
      <c r="D4777" s="98">
        <v>0.5796</v>
      </c>
    </row>
    <row r="4778" spans="1:4" x14ac:dyDescent="0.35">
      <c r="A4778" t="s">
        <v>53745</v>
      </c>
      <c r="B4778" t="s">
        <v>54414</v>
      </c>
      <c r="C4778" s="96" t="s">
        <v>54457</v>
      </c>
      <c r="D4778" s="98">
        <v>0.5796</v>
      </c>
    </row>
    <row r="4779" spans="1:4" x14ac:dyDescent="0.35">
      <c r="A4779" t="s">
        <v>53746</v>
      </c>
      <c r="B4779" t="s">
        <v>54415</v>
      </c>
      <c r="C4779" s="96" t="s">
        <v>54457</v>
      </c>
      <c r="D4779" s="98">
        <v>0.32199999999999995</v>
      </c>
    </row>
    <row r="4780" spans="1:4" x14ac:dyDescent="0.35">
      <c r="A4780" t="s">
        <v>53747</v>
      </c>
      <c r="B4780" t="s">
        <v>54416</v>
      </c>
      <c r="C4780" s="96" t="s">
        <v>54457</v>
      </c>
      <c r="D4780" s="98">
        <v>0.77279999999999993</v>
      </c>
    </row>
    <row r="4781" spans="1:4" x14ac:dyDescent="0.35">
      <c r="A4781" t="s">
        <v>53748</v>
      </c>
      <c r="B4781" t="s">
        <v>54417</v>
      </c>
      <c r="C4781" s="96" t="s">
        <v>54457</v>
      </c>
      <c r="D4781" s="98">
        <v>0.45080000000000003</v>
      </c>
    </row>
    <row r="4782" spans="1:4" x14ac:dyDescent="0.35">
      <c r="A4782" t="s">
        <v>53749</v>
      </c>
      <c r="B4782" t="s">
        <v>54418</v>
      </c>
      <c r="C4782" s="96" t="s">
        <v>54457</v>
      </c>
      <c r="D4782" s="98">
        <v>1.8675999999999999</v>
      </c>
    </row>
    <row r="4783" spans="1:4" x14ac:dyDescent="0.35">
      <c r="A4783" t="s">
        <v>53750</v>
      </c>
      <c r="B4783" t="s">
        <v>54419</v>
      </c>
      <c r="C4783" s="96" t="s">
        <v>54457</v>
      </c>
      <c r="D4783" s="98">
        <v>0.45080000000000003</v>
      </c>
    </row>
    <row r="4784" spans="1:4" x14ac:dyDescent="0.35">
      <c r="A4784" t="s">
        <v>53751</v>
      </c>
      <c r="B4784" t="s">
        <v>54420</v>
      </c>
      <c r="C4784" s="96" t="s">
        <v>54457</v>
      </c>
      <c r="D4784" s="98">
        <v>1.3845999999999998</v>
      </c>
    </row>
    <row r="4785" spans="1:4" x14ac:dyDescent="0.35">
      <c r="A4785" t="s">
        <v>53752</v>
      </c>
      <c r="B4785" t="s">
        <v>54421</v>
      </c>
      <c r="C4785" s="96" t="s">
        <v>54457</v>
      </c>
      <c r="D4785" s="98">
        <v>0.5796</v>
      </c>
    </row>
    <row r="4786" spans="1:4" x14ac:dyDescent="0.35">
      <c r="A4786" t="s">
        <v>47553</v>
      </c>
      <c r="B4786" t="s">
        <v>54422</v>
      </c>
      <c r="C4786" s="96" t="s">
        <v>54457</v>
      </c>
      <c r="D4786" s="98">
        <v>0.30589999999999995</v>
      </c>
    </row>
    <row r="4787" spans="1:4" x14ac:dyDescent="0.35">
      <c r="A4787" t="s">
        <v>53753</v>
      </c>
      <c r="B4787" t="s">
        <v>54423</v>
      </c>
      <c r="C4787" s="96" t="s">
        <v>54457</v>
      </c>
      <c r="D4787" s="98">
        <v>0.5796</v>
      </c>
    </row>
    <row r="4788" spans="1:4" x14ac:dyDescent="0.35">
      <c r="A4788" t="s">
        <v>53732</v>
      </c>
      <c r="B4788" t="s">
        <v>54401</v>
      </c>
      <c r="C4788" s="96" t="s">
        <v>54457</v>
      </c>
      <c r="D4788" s="98">
        <v>0.2737</v>
      </c>
    </row>
    <row r="4789" spans="1:4" x14ac:dyDescent="0.35">
      <c r="A4789" t="s">
        <v>53754</v>
      </c>
      <c r="B4789" t="s">
        <v>54424</v>
      </c>
      <c r="C4789" s="96" t="s">
        <v>54457</v>
      </c>
      <c r="D4789" s="98">
        <v>562.6789</v>
      </c>
    </row>
    <row r="4790" spans="1:4" x14ac:dyDescent="0.35">
      <c r="A4790" t="s">
        <v>53755</v>
      </c>
      <c r="B4790" t="s">
        <v>54425</v>
      </c>
      <c r="C4790" s="96" t="s">
        <v>54457</v>
      </c>
      <c r="D4790" s="98">
        <v>562.6789</v>
      </c>
    </row>
    <row r="4791" spans="1:4" x14ac:dyDescent="0.35">
      <c r="A4791" t="s">
        <v>53756</v>
      </c>
      <c r="B4791" t="s">
        <v>54426</v>
      </c>
      <c r="C4791" s="96" t="s">
        <v>54457</v>
      </c>
      <c r="D4791" s="98">
        <v>562.6789</v>
      </c>
    </row>
    <row r="4792" spans="1:4" x14ac:dyDescent="0.35">
      <c r="A4792" t="s">
        <v>53757</v>
      </c>
      <c r="B4792" t="s">
        <v>54427</v>
      </c>
      <c r="C4792" s="96" t="s">
        <v>54457</v>
      </c>
      <c r="D4792" s="98">
        <v>27.627599999999997</v>
      </c>
    </row>
    <row r="4793" spans="1:4" x14ac:dyDescent="0.35">
      <c r="A4793" t="s">
        <v>53758</v>
      </c>
      <c r="B4793" t="s">
        <v>54428</v>
      </c>
      <c r="C4793" s="96" t="s">
        <v>54457</v>
      </c>
      <c r="D4793" s="98">
        <v>7589.9425000000001</v>
      </c>
    </row>
    <row r="4794" spans="1:4" x14ac:dyDescent="0.35">
      <c r="A4794" t="s">
        <v>53759</v>
      </c>
      <c r="B4794" t="s">
        <v>54429</v>
      </c>
      <c r="C4794" s="96" t="s">
        <v>54457</v>
      </c>
      <c r="D4794" s="98">
        <v>1487.6399999999999</v>
      </c>
    </row>
    <row r="4795" spans="1:4" x14ac:dyDescent="0.35">
      <c r="A4795" t="s">
        <v>53760</v>
      </c>
      <c r="B4795" t="s">
        <v>54430</v>
      </c>
      <c r="C4795" s="96" t="s">
        <v>54457</v>
      </c>
      <c r="D4795" s="98">
        <v>52.067400000000006</v>
      </c>
    </row>
    <row r="4796" spans="1:4" x14ac:dyDescent="0.35">
      <c r="A4796" t="s">
        <v>53761</v>
      </c>
      <c r="B4796" t="s">
        <v>54431</v>
      </c>
      <c r="C4796" s="96" t="s">
        <v>54457</v>
      </c>
      <c r="D4796" s="98">
        <v>171.67429999999999</v>
      </c>
    </row>
    <row r="4797" spans="1:4" x14ac:dyDescent="0.35">
      <c r="A4797" t="s">
        <v>53762</v>
      </c>
      <c r="B4797" t="s">
        <v>54432</v>
      </c>
      <c r="C4797" s="96" t="s">
        <v>54457</v>
      </c>
      <c r="D4797" s="98">
        <v>171.67429999999999</v>
      </c>
    </row>
    <row r="4798" spans="1:4" x14ac:dyDescent="0.35">
      <c r="A4798" t="s">
        <v>53763</v>
      </c>
      <c r="B4798" t="s">
        <v>54433</v>
      </c>
      <c r="C4798" s="96" t="s">
        <v>54457</v>
      </c>
      <c r="D4798" s="98">
        <v>246.04019999999997</v>
      </c>
    </row>
    <row r="4799" spans="1:4" x14ac:dyDescent="0.35">
      <c r="A4799" t="s">
        <v>53764</v>
      </c>
      <c r="B4799" t="s">
        <v>54434</v>
      </c>
      <c r="C4799" s="96" t="s">
        <v>54457</v>
      </c>
      <c r="D4799" s="98">
        <v>583.62499999999989</v>
      </c>
    </row>
    <row r="4800" spans="1:4" x14ac:dyDescent="0.35">
      <c r="A4800" t="s">
        <v>53765</v>
      </c>
      <c r="B4800" t="s">
        <v>54435</v>
      </c>
      <c r="C4800" s="96" t="s">
        <v>54457</v>
      </c>
      <c r="D4800" s="98">
        <v>755.26710000000003</v>
      </c>
    </row>
    <row r="4801" spans="1:4" x14ac:dyDescent="0.35">
      <c r="A4801" t="s">
        <v>53766</v>
      </c>
      <c r="B4801" t="s">
        <v>54436</v>
      </c>
      <c r="C4801" s="96" t="s">
        <v>54457</v>
      </c>
      <c r="D4801" s="98">
        <v>246.04019999999997</v>
      </c>
    </row>
    <row r="4802" spans="1:4" x14ac:dyDescent="0.35">
      <c r="A4802" t="s">
        <v>53767</v>
      </c>
      <c r="B4802" t="s">
        <v>54437</v>
      </c>
      <c r="C4802" s="96" t="s">
        <v>54457</v>
      </c>
      <c r="D4802" s="98">
        <v>1039.3516</v>
      </c>
    </row>
    <row r="4803" spans="1:4" x14ac:dyDescent="0.35">
      <c r="A4803" t="s">
        <v>53768</v>
      </c>
      <c r="B4803" t="s">
        <v>54438</v>
      </c>
      <c r="C4803" s="96" t="s">
        <v>54457</v>
      </c>
      <c r="D4803" s="98">
        <v>4101.0402999999997</v>
      </c>
    </row>
    <row r="4804" spans="1:4" x14ac:dyDescent="0.35">
      <c r="A4804" t="s">
        <v>53769</v>
      </c>
      <c r="B4804" t="s">
        <v>54439</v>
      </c>
      <c r="C4804" s="96" t="s">
        <v>54457</v>
      </c>
      <c r="D4804" s="98">
        <v>4348.5133999999998</v>
      </c>
    </row>
    <row r="4805" spans="1:4" x14ac:dyDescent="0.35">
      <c r="A4805" t="s">
        <v>53770</v>
      </c>
      <c r="B4805" t="s">
        <v>54440</v>
      </c>
      <c r="C4805" s="96" t="s">
        <v>54457</v>
      </c>
      <c r="D4805" s="98">
        <v>3550.1466</v>
      </c>
    </row>
    <row r="4806" spans="1:4" x14ac:dyDescent="0.35">
      <c r="A4806" t="s">
        <v>53771</v>
      </c>
      <c r="B4806" t="s">
        <v>54441</v>
      </c>
      <c r="C4806" s="96" t="s">
        <v>54457</v>
      </c>
      <c r="D4806" s="98">
        <v>452.95739999999989</v>
      </c>
    </row>
    <row r="4807" spans="1:4" x14ac:dyDescent="0.35">
      <c r="A4807" t="s">
        <v>53772</v>
      </c>
      <c r="B4807" t="s">
        <v>54442</v>
      </c>
      <c r="C4807" s="96" t="s">
        <v>54457</v>
      </c>
      <c r="D4807" s="98">
        <v>1716.5176000000001</v>
      </c>
    </row>
    <row r="4808" spans="1:4" x14ac:dyDescent="0.35">
      <c r="A4808" t="s">
        <v>53773</v>
      </c>
      <c r="B4808" t="s">
        <v>54443</v>
      </c>
      <c r="C4808" s="96" t="s">
        <v>54457</v>
      </c>
      <c r="D4808" s="98">
        <v>1087.1524999999999</v>
      </c>
    </row>
    <row r="4809" spans="1:4" x14ac:dyDescent="0.35">
      <c r="A4809" t="s">
        <v>53774</v>
      </c>
      <c r="B4809" t="s">
        <v>54444</v>
      </c>
      <c r="C4809" s="96" t="s">
        <v>54457</v>
      </c>
      <c r="D4809" s="98">
        <v>1201.5752</v>
      </c>
    </row>
    <row r="4810" spans="1:4" x14ac:dyDescent="0.35">
      <c r="A4810" t="s">
        <v>53775</v>
      </c>
      <c r="B4810" t="s">
        <v>54445</v>
      </c>
      <c r="C4810" s="96" t="s">
        <v>54457</v>
      </c>
      <c r="D4810" s="98">
        <v>1316.0300999999997</v>
      </c>
    </row>
    <row r="4811" spans="1:4" x14ac:dyDescent="0.35">
      <c r="A4811" t="s">
        <v>53776</v>
      </c>
      <c r="B4811" t="s">
        <v>54446</v>
      </c>
      <c r="C4811" s="96" t="s">
        <v>54457</v>
      </c>
      <c r="D4811" s="98">
        <v>2203.5264999999999</v>
      </c>
    </row>
    <row r="4812" spans="1:4" x14ac:dyDescent="0.35">
      <c r="A4812" t="s">
        <v>53777</v>
      </c>
      <c r="B4812" t="s">
        <v>54447</v>
      </c>
      <c r="C4812" s="96" t="s">
        <v>54457</v>
      </c>
      <c r="D4812" s="98">
        <v>156.41149999999999</v>
      </c>
    </row>
    <row r="4813" spans="1:4" x14ac:dyDescent="0.35">
      <c r="A4813" t="s">
        <v>53778</v>
      </c>
      <c r="B4813" t="s">
        <v>54448</v>
      </c>
      <c r="C4813" s="96" t="s">
        <v>54457</v>
      </c>
      <c r="D4813" s="98">
        <v>281.34749999999997</v>
      </c>
    </row>
    <row r="4814" spans="1:4" x14ac:dyDescent="0.35">
      <c r="A4814" t="s">
        <v>53779</v>
      </c>
      <c r="B4814" t="s">
        <v>54449</v>
      </c>
      <c r="C4814" s="96" t="s">
        <v>54457</v>
      </c>
      <c r="D4814" s="98">
        <v>163.04469999999998</v>
      </c>
    </row>
    <row r="4815" spans="1:4" x14ac:dyDescent="0.35">
      <c r="A4815" t="s">
        <v>53780</v>
      </c>
      <c r="B4815" t="s">
        <v>54450</v>
      </c>
      <c r="C4815" s="96" t="s">
        <v>54457</v>
      </c>
      <c r="D4815" s="98">
        <v>406.02589999999998</v>
      </c>
    </row>
    <row r="4816" spans="1:4" x14ac:dyDescent="0.35">
      <c r="A4816" t="s">
        <v>53781</v>
      </c>
      <c r="B4816" t="s">
        <v>54451</v>
      </c>
      <c r="C4816" s="96" t="s">
        <v>54457</v>
      </c>
      <c r="D4816" s="98">
        <v>406.02589999999998</v>
      </c>
    </row>
    <row r="4817" spans="1:4" x14ac:dyDescent="0.35">
      <c r="A4817" t="s">
        <v>54458</v>
      </c>
      <c r="B4817" t="s">
        <v>57633</v>
      </c>
      <c r="C4817" s="96" t="s">
        <v>54457</v>
      </c>
      <c r="D4817" s="98">
        <v>246.16900000000001</v>
      </c>
    </row>
    <row r="4818" spans="1:4" x14ac:dyDescent="0.35">
      <c r="A4818" t="s">
        <v>54459</v>
      </c>
      <c r="B4818" t="s">
        <v>57634</v>
      </c>
      <c r="C4818" s="96" t="s">
        <v>54457</v>
      </c>
      <c r="D4818" s="98">
        <v>527.51649999999995</v>
      </c>
    </row>
    <row r="4819" spans="1:4" x14ac:dyDescent="0.35">
      <c r="A4819" t="s">
        <v>54460</v>
      </c>
      <c r="B4819" t="s">
        <v>57635</v>
      </c>
      <c r="C4819" s="96" t="s">
        <v>54457</v>
      </c>
      <c r="D4819" s="98">
        <v>252.5607</v>
      </c>
    </row>
    <row r="4820" spans="1:4" x14ac:dyDescent="0.35">
      <c r="A4820" t="s">
        <v>54461</v>
      </c>
      <c r="B4820" t="s">
        <v>57636</v>
      </c>
      <c r="C4820" s="96" t="s">
        <v>54457</v>
      </c>
      <c r="D4820" s="98">
        <v>4904.2531999999992</v>
      </c>
    </row>
    <row r="4821" spans="1:4" x14ac:dyDescent="0.35">
      <c r="A4821" t="s">
        <v>54462</v>
      </c>
      <c r="B4821" t="s">
        <v>57637</v>
      </c>
      <c r="C4821" s="96" t="s">
        <v>54457</v>
      </c>
      <c r="D4821" s="98">
        <v>114.43879999999999</v>
      </c>
    </row>
    <row r="4822" spans="1:4" x14ac:dyDescent="0.35">
      <c r="A4822" t="s">
        <v>54463</v>
      </c>
      <c r="B4822" t="s">
        <v>57638</v>
      </c>
      <c r="C4822" s="96" t="s">
        <v>54457</v>
      </c>
      <c r="D4822" s="98">
        <v>7.9855999999999998</v>
      </c>
    </row>
    <row r="4823" spans="1:4" x14ac:dyDescent="0.35">
      <c r="A4823" t="s">
        <v>54464</v>
      </c>
      <c r="B4823" t="s">
        <v>57639</v>
      </c>
      <c r="C4823" s="96" t="s">
        <v>54457</v>
      </c>
      <c r="D4823" s="98">
        <v>364.45569999999998</v>
      </c>
    </row>
    <row r="4824" spans="1:4" x14ac:dyDescent="0.35">
      <c r="A4824" t="s">
        <v>54465</v>
      </c>
      <c r="B4824" t="s">
        <v>57640</v>
      </c>
      <c r="C4824" s="96" t="s">
        <v>54457</v>
      </c>
      <c r="D4824" s="98">
        <v>12951.210299999999</v>
      </c>
    </row>
    <row r="4825" spans="1:4" x14ac:dyDescent="0.35">
      <c r="A4825" t="s">
        <v>54466</v>
      </c>
      <c r="B4825" t="s">
        <v>57641</v>
      </c>
      <c r="C4825" s="96" t="s">
        <v>54457</v>
      </c>
      <c r="D4825" s="98">
        <v>6720.1722000000009</v>
      </c>
    </row>
    <row r="4826" spans="1:4" x14ac:dyDescent="0.35">
      <c r="A4826" t="s">
        <v>54467</v>
      </c>
      <c r="B4826" t="s">
        <v>57642</v>
      </c>
      <c r="C4826" s="96" t="s">
        <v>54457</v>
      </c>
      <c r="D4826" s="98">
        <v>827.87810000000002</v>
      </c>
    </row>
    <row r="4827" spans="1:4" x14ac:dyDescent="0.35">
      <c r="A4827" t="s">
        <v>54468</v>
      </c>
      <c r="B4827" t="s">
        <v>57643</v>
      </c>
      <c r="C4827" s="96" t="s">
        <v>54457</v>
      </c>
      <c r="D4827" s="98">
        <v>128.18819999999999</v>
      </c>
    </row>
    <row r="4828" spans="1:4" x14ac:dyDescent="0.35">
      <c r="A4828" t="s">
        <v>54469</v>
      </c>
      <c r="B4828" t="s">
        <v>57644</v>
      </c>
      <c r="C4828" s="96" t="s">
        <v>54457</v>
      </c>
      <c r="D4828" s="98">
        <v>698.90100000000007</v>
      </c>
    </row>
    <row r="4829" spans="1:4" x14ac:dyDescent="0.35">
      <c r="A4829" t="s">
        <v>54470</v>
      </c>
      <c r="B4829" t="s">
        <v>57645</v>
      </c>
      <c r="C4829" s="96" t="s">
        <v>54457</v>
      </c>
      <c r="D4829" s="98">
        <v>412.90059999999994</v>
      </c>
    </row>
    <row r="4830" spans="1:4" x14ac:dyDescent="0.35">
      <c r="A4830" t="s">
        <v>54471</v>
      </c>
      <c r="B4830" t="s">
        <v>57646</v>
      </c>
      <c r="C4830" s="96" t="s">
        <v>54457</v>
      </c>
      <c r="D4830" s="98">
        <v>6429.9213999999993</v>
      </c>
    </row>
    <row r="4831" spans="1:4" x14ac:dyDescent="0.35">
      <c r="A4831" t="s">
        <v>54472</v>
      </c>
      <c r="B4831" t="s">
        <v>57647</v>
      </c>
      <c r="C4831" s="96" t="s">
        <v>54457</v>
      </c>
      <c r="D4831" s="98">
        <v>74.864999999999995</v>
      </c>
    </row>
    <row r="4832" spans="1:4" x14ac:dyDescent="0.35">
      <c r="A4832" t="s">
        <v>54473</v>
      </c>
      <c r="B4832" t="s">
        <v>57648</v>
      </c>
      <c r="C4832" s="96" t="s">
        <v>54457</v>
      </c>
      <c r="D4832" s="98">
        <v>214.45199999999994</v>
      </c>
    </row>
    <row r="4833" spans="1:4" x14ac:dyDescent="0.35">
      <c r="A4833" t="s">
        <v>54474</v>
      </c>
      <c r="B4833" t="s">
        <v>57649</v>
      </c>
      <c r="C4833" s="96" t="s">
        <v>54457</v>
      </c>
      <c r="D4833" s="98">
        <v>1216.4032999999999</v>
      </c>
    </row>
    <row r="4834" spans="1:4" x14ac:dyDescent="0.35">
      <c r="A4834" t="s">
        <v>54475</v>
      </c>
      <c r="B4834" t="s">
        <v>57650</v>
      </c>
      <c r="C4834" s="96" t="s">
        <v>54457</v>
      </c>
      <c r="D4834" s="98">
        <v>107.40309999999999</v>
      </c>
    </row>
    <row r="4835" spans="1:4" x14ac:dyDescent="0.35">
      <c r="A4835" t="s">
        <v>54476</v>
      </c>
      <c r="B4835" t="s">
        <v>57651</v>
      </c>
      <c r="C4835" s="96" t="s">
        <v>54457</v>
      </c>
      <c r="D4835" s="98">
        <v>1450.3362999999999</v>
      </c>
    </row>
    <row r="4836" spans="1:4" x14ac:dyDescent="0.35">
      <c r="A4836" t="s">
        <v>54477</v>
      </c>
      <c r="B4836" t="s">
        <v>57652</v>
      </c>
      <c r="C4836" s="96" t="s">
        <v>54457</v>
      </c>
      <c r="D4836" s="98">
        <v>9.3218999999999994</v>
      </c>
    </row>
    <row r="4837" spans="1:4" x14ac:dyDescent="0.35">
      <c r="A4837" t="s">
        <v>54478</v>
      </c>
      <c r="B4837" t="s">
        <v>57653</v>
      </c>
      <c r="C4837" s="96" t="s">
        <v>54457</v>
      </c>
      <c r="D4837" s="98">
        <v>60.213999999999992</v>
      </c>
    </row>
    <row r="4838" spans="1:4" x14ac:dyDescent="0.35">
      <c r="A4838" t="s">
        <v>54479</v>
      </c>
      <c r="B4838" t="s">
        <v>57654</v>
      </c>
      <c r="C4838" s="96" t="s">
        <v>54457</v>
      </c>
      <c r="D4838" s="98">
        <v>7.8728999999999996</v>
      </c>
    </row>
    <row r="4839" spans="1:4" x14ac:dyDescent="0.35">
      <c r="A4839" t="s">
        <v>54480</v>
      </c>
      <c r="B4839" t="s">
        <v>57655</v>
      </c>
      <c r="C4839" s="96" t="s">
        <v>54457</v>
      </c>
      <c r="D4839" s="98">
        <v>246.90960000000001</v>
      </c>
    </row>
    <row r="4840" spans="1:4" x14ac:dyDescent="0.35">
      <c r="A4840" t="s">
        <v>54481</v>
      </c>
      <c r="B4840" t="s">
        <v>57656</v>
      </c>
      <c r="C4840" s="96" t="s">
        <v>54457</v>
      </c>
      <c r="D4840" s="98">
        <v>86.650199999999998</v>
      </c>
    </row>
    <row r="4841" spans="1:4" x14ac:dyDescent="0.35">
      <c r="A4841" t="s">
        <v>54482</v>
      </c>
      <c r="B4841" t="s">
        <v>57657</v>
      </c>
      <c r="C4841" s="96" t="s">
        <v>54457</v>
      </c>
      <c r="D4841" s="98">
        <v>86.650199999999998</v>
      </c>
    </row>
    <row r="4842" spans="1:4" x14ac:dyDescent="0.35">
      <c r="A4842" t="s">
        <v>54483</v>
      </c>
      <c r="B4842" t="s">
        <v>57658</v>
      </c>
      <c r="C4842" s="96" t="s">
        <v>54457</v>
      </c>
      <c r="D4842" s="98">
        <v>163.91409999999999</v>
      </c>
    </row>
    <row r="4843" spans="1:4" x14ac:dyDescent="0.35">
      <c r="A4843" t="s">
        <v>54484</v>
      </c>
      <c r="B4843" t="s">
        <v>57659</v>
      </c>
      <c r="C4843" s="96" t="s">
        <v>54457</v>
      </c>
      <c r="D4843" s="98">
        <v>1159.5058999999999</v>
      </c>
    </row>
    <row r="4844" spans="1:4" x14ac:dyDescent="0.35">
      <c r="A4844" t="s">
        <v>27270</v>
      </c>
      <c r="B4844" t="s">
        <v>57660</v>
      </c>
      <c r="C4844" s="96" t="s">
        <v>54457</v>
      </c>
      <c r="D4844" s="98">
        <v>753.20629999999994</v>
      </c>
    </row>
    <row r="4845" spans="1:4" x14ac:dyDescent="0.35">
      <c r="A4845" t="s">
        <v>28299</v>
      </c>
      <c r="B4845" t="s">
        <v>57661</v>
      </c>
      <c r="C4845" s="96" t="s">
        <v>54457</v>
      </c>
      <c r="D4845" s="98">
        <v>1341.5485999999999</v>
      </c>
    </row>
    <row r="4846" spans="1:4" x14ac:dyDescent="0.35">
      <c r="A4846" t="s">
        <v>54485</v>
      </c>
      <c r="B4846" t="s">
        <v>57662</v>
      </c>
      <c r="C4846" s="96" t="s">
        <v>54457</v>
      </c>
      <c r="D4846" s="98">
        <v>581.33879999999999</v>
      </c>
    </row>
    <row r="4847" spans="1:4" x14ac:dyDescent="0.35">
      <c r="A4847" t="s">
        <v>30877</v>
      </c>
      <c r="B4847" t="s">
        <v>57663</v>
      </c>
      <c r="C4847" s="96" t="s">
        <v>54457</v>
      </c>
      <c r="D4847" s="98">
        <v>21.477399999999999</v>
      </c>
    </row>
    <row r="4848" spans="1:4" x14ac:dyDescent="0.35">
      <c r="A4848" t="s">
        <v>24036</v>
      </c>
      <c r="B4848" t="s">
        <v>57664</v>
      </c>
      <c r="C4848" s="96" t="s">
        <v>54457</v>
      </c>
      <c r="D4848" s="98">
        <v>47464.587099999997</v>
      </c>
    </row>
    <row r="4849" spans="1:4" x14ac:dyDescent="0.35">
      <c r="A4849" t="s">
        <v>54486</v>
      </c>
      <c r="B4849" t="s">
        <v>57665</v>
      </c>
      <c r="C4849" s="96" t="s">
        <v>54457</v>
      </c>
      <c r="D4849" s="98">
        <v>862.75069999999994</v>
      </c>
    </row>
    <row r="4850" spans="1:4" x14ac:dyDescent="0.35">
      <c r="A4850" t="s">
        <v>54487</v>
      </c>
      <c r="B4850" t="s">
        <v>57666</v>
      </c>
      <c r="C4850" s="96" t="s">
        <v>54457</v>
      </c>
      <c r="D4850" s="98">
        <v>170.59559999999999</v>
      </c>
    </row>
    <row r="4851" spans="1:4" x14ac:dyDescent="0.35">
      <c r="A4851" t="s">
        <v>16753</v>
      </c>
      <c r="B4851" t="s">
        <v>16754</v>
      </c>
      <c r="C4851" s="96" t="s">
        <v>54457</v>
      </c>
      <c r="D4851" s="98">
        <v>671.38609999999994</v>
      </c>
    </row>
    <row r="4852" spans="1:4" x14ac:dyDescent="0.35">
      <c r="A4852" t="s">
        <v>16783</v>
      </c>
      <c r="B4852" t="s">
        <v>57667</v>
      </c>
      <c r="C4852" s="96" t="s">
        <v>54457</v>
      </c>
      <c r="D4852" s="98">
        <v>3580.6883000000003</v>
      </c>
    </row>
    <row r="4853" spans="1:4" x14ac:dyDescent="0.35">
      <c r="A4853" t="s">
        <v>5801</v>
      </c>
      <c r="B4853" t="s">
        <v>5802</v>
      </c>
      <c r="C4853" s="96" t="s">
        <v>54457</v>
      </c>
      <c r="D4853" s="98">
        <v>4028.2683000000002</v>
      </c>
    </row>
    <row r="4854" spans="1:4" x14ac:dyDescent="0.35">
      <c r="A4854" t="s">
        <v>25891</v>
      </c>
      <c r="B4854" t="s">
        <v>25892</v>
      </c>
      <c r="C4854" s="96" t="s">
        <v>54457</v>
      </c>
      <c r="D4854" s="98">
        <v>1774.3648999999996</v>
      </c>
    </row>
    <row r="4855" spans="1:4" x14ac:dyDescent="0.35">
      <c r="A4855" t="s">
        <v>5874</v>
      </c>
      <c r="B4855" t="s">
        <v>57668</v>
      </c>
      <c r="C4855" s="96" t="s">
        <v>54457</v>
      </c>
      <c r="D4855" s="98">
        <v>4028.2683000000002</v>
      </c>
    </row>
    <row r="4856" spans="1:4" x14ac:dyDescent="0.35">
      <c r="A4856" t="s">
        <v>16716</v>
      </c>
      <c r="B4856" t="s">
        <v>57669</v>
      </c>
      <c r="C4856" s="96" t="s">
        <v>54457</v>
      </c>
      <c r="D4856" s="98">
        <v>1678.4410999999998</v>
      </c>
    </row>
    <row r="4857" spans="1:4" x14ac:dyDescent="0.35">
      <c r="A4857" t="s">
        <v>16841</v>
      </c>
      <c r="B4857" t="s">
        <v>16842</v>
      </c>
      <c r="C4857" s="96" t="s">
        <v>54457</v>
      </c>
      <c r="D4857" s="98">
        <v>3117.1209999999992</v>
      </c>
    </row>
    <row r="4858" spans="1:4" x14ac:dyDescent="0.35">
      <c r="A4858" t="s">
        <v>26227</v>
      </c>
      <c r="B4858" t="s">
        <v>57670</v>
      </c>
      <c r="C4858" s="96" t="s">
        <v>54457</v>
      </c>
      <c r="D4858" s="98">
        <v>2973.2513999999996</v>
      </c>
    </row>
    <row r="4859" spans="1:4" x14ac:dyDescent="0.35">
      <c r="A4859" t="s">
        <v>23318</v>
      </c>
      <c r="B4859" t="s">
        <v>23319</v>
      </c>
      <c r="C4859" s="96" t="s">
        <v>54457</v>
      </c>
      <c r="D4859" s="98">
        <v>3308.9363999999991</v>
      </c>
    </row>
    <row r="4860" spans="1:4" x14ac:dyDescent="0.35">
      <c r="A4860" t="s">
        <v>23911</v>
      </c>
      <c r="B4860" t="s">
        <v>57671</v>
      </c>
      <c r="C4860" s="96" t="s">
        <v>54457</v>
      </c>
      <c r="D4860" s="98">
        <v>2973.2513999999996</v>
      </c>
    </row>
    <row r="4861" spans="1:4" x14ac:dyDescent="0.35">
      <c r="A4861" t="s">
        <v>16845</v>
      </c>
      <c r="B4861" t="s">
        <v>57672</v>
      </c>
      <c r="C4861" s="96" t="s">
        <v>54457</v>
      </c>
      <c r="D4861" s="98">
        <v>2014.1421999999998</v>
      </c>
    </row>
    <row r="4862" spans="1:4" x14ac:dyDescent="0.35">
      <c r="A4862" t="s">
        <v>16851</v>
      </c>
      <c r="B4862" t="s">
        <v>57673</v>
      </c>
      <c r="C4862" s="96" t="s">
        <v>54457</v>
      </c>
      <c r="D4862" s="98">
        <v>162484.90299999999</v>
      </c>
    </row>
    <row r="4863" spans="1:4" x14ac:dyDescent="0.35">
      <c r="A4863" t="s">
        <v>16749</v>
      </c>
      <c r="B4863" t="s">
        <v>16750</v>
      </c>
      <c r="C4863" s="96" t="s">
        <v>54457</v>
      </c>
      <c r="D4863" s="98">
        <v>66306.626399999994</v>
      </c>
    </row>
    <row r="4864" spans="1:4" x14ac:dyDescent="0.35">
      <c r="A4864" t="s">
        <v>54488</v>
      </c>
      <c r="B4864" t="s">
        <v>57674</v>
      </c>
      <c r="C4864" s="96" t="s">
        <v>54457</v>
      </c>
      <c r="D4864" s="98">
        <v>59521.21699999999</v>
      </c>
    </row>
    <row r="4865" spans="1:4" x14ac:dyDescent="0.35">
      <c r="A4865" t="s">
        <v>16641</v>
      </c>
      <c r="B4865" t="s">
        <v>57675</v>
      </c>
      <c r="C4865" s="96" t="s">
        <v>54457</v>
      </c>
      <c r="D4865" s="98">
        <v>28569.610999999994</v>
      </c>
    </row>
    <row r="4866" spans="1:4" x14ac:dyDescent="0.35">
      <c r="A4866" t="s">
        <v>16681</v>
      </c>
      <c r="B4866" t="s">
        <v>57676</v>
      </c>
      <c r="C4866" s="96" t="s">
        <v>54457</v>
      </c>
      <c r="D4866" s="98">
        <v>28569.610999999994</v>
      </c>
    </row>
    <row r="4867" spans="1:4" x14ac:dyDescent="0.35">
      <c r="A4867" t="s">
        <v>16603</v>
      </c>
      <c r="B4867" t="s">
        <v>57677</v>
      </c>
      <c r="C4867" s="96" t="s">
        <v>54457</v>
      </c>
      <c r="D4867" s="98">
        <v>28569.610999999994</v>
      </c>
    </row>
    <row r="4868" spans="1:4" x14ac:dyDescent="0.35">
      <c r="A4868" t="s">
        <v>32606</v>
      </c>
      <c r="B4868" t="s">
        <v>57678</v>
      </c>
      <c r="C4868" s="96" t="s">
        <v>54457</v>
      </c>
      <c r="D4868" s="98">
        <v>6316.1909999999989</v>
      </c>
    </row>
    <row r="4869" spans="1:4" x14ac:dyDescent="0.35">
      <c r="A4869" t="s">
        <v>54489</v>
      </c>
      <c r="B4869" t="s">
        <v>57679</v>
      </c>
      <c r="C4869" s="96" t="s">
        <v>54457</v>
      </c>
      <c r="D4869" s="98">
        <v>42.471799999999995</v>
      </c>
    </row>
    <row r="4870" spans="1:4" x14ac:dyDescent="0.35">
      <c r="A4870" t="s">
        <v>28698</v>
      </c>
      <c r="B4870" t="s">
        <v>57680</v>
      </c>
      <c r="C4870" s="96" t="s">
        <v>54457</v>
      </c>
      <c r="D4870" s="98">
        <v>341.44879999999995</v>
      </c>
    </row>
    <row r="4871" spans="1:4" x14ac:dyDescent="0.35">
      <c r="A4871" t="s">
        <v>29395</v>
      </c>
      <c r="B4871" t="s">
        <v>57681</v>
      </c>
      <c r="C4871" s="96" t="s">
        <v>54457</v>
      </c>
      <c r="D4871" s="98">
        <v>476.94639999999998</v>
      </c>
    </row>
    <row r="4872" spans="1:4" x14ac:dyDescent="0.35">
      <c r="A4872" t="s">
        <v>31182</v>
      </c>
      <c r="B4872" t="s">
        <v>57682</v>
      </c>
      <c r="C4872" s="96" t="s">
        <v>54457</v>
      </c>
      <c r="D4872" s="98">
        <v>352.50949999999995</v>
      </c>
    </row>
    <row r="4873" spans="1:4" x14ac:dyDescent="0.35">
      <c r="A4873" t="s">
        <v>31111</v>
      </c>
      <c r="B4873" t="s">
        <v>57683</v>
      </c>
      <c r="C4873" s="96" t="s">
        <v>54457</v>
      </c>
      <c r="D4873" s="98">
        <v>2432.1464999999998</v>
      </c>
    </row>
    <row r="4874" spans="1:4" x14ac:dyDescent="0.35">
      <c r="A4874" t="s">
        <v>31043</v>
      </c>
      <c r="B4874" t="s">
        <v>57684</v>
      </c>
      <c r="C4874" s="96" t="s">
        <v>54457</v>
      </c>
      <c r="D4874" s="98">
        <v>2470.3034999999995</v>
      </c>
    </row>
    <row r="4875" spans="1:4" x14ac:dyDescent="0.35">
      <c r="A4875" t="s">
        <v>54490</v>
      </c>
      <c r="B4875" t="s">
        <v>57685</v>
      </c>
      <c r="C4875" s="96" t="s">
        <v>54457</v>
      </c>
      <c r="D4875" s="98">
        <v>1984.0512999999996</v>
      </c>
    </row>
    <row r="4876" spans="1:4" x14ac:dyDescent="0.35">
      <c r="A4876" t="s">
        <v>54491</v>
      </c>
      <c r="B4876" t="s">
        <v>57686</v>
      </c>
      <c r="C4876" s="96" t="s">
        <v>54457</v>
      </c>
      <c r="D4876" s="98">
        <v>46.818799999999996</v>
      </c>
    </row>
    <row r="4877" spans="1:4" x14ac:dyDescent="0.35">
      <c r="A4877" t="s">
        <v>54492</v>
      </c>
      <c r="B4877" t="s">
        <v>57687</v>
      </c>
      <c r="C4877" s="96" t="s">
        <v>54457</v>
      </c>
      <c r="D4877" s="98">
        <v>46.818799999999996</v>
      </c>
    </row>
    <row r="4878" spans="1:4" x14ac:dyDescent="0.35">
      <c r="A4878" t="s">
        <v>54493</v>
      </c>
      <c r="B4878" t="s">
        <v>57688</v>
      </c>
      <c r="C4878" s="96" t="s">
        <v>54457</v>
      </c>
      <c r="D4878" s="98">
        <v>152.45089999999999</v>
      </c>
    </row>
    <row r="4879" spans="1:4" x14ac:dyDescent="0.35">
      <c r="A4879" t="s">
        <v>54494</v>
      </c>
      <c r="B4879" t="s">
        <v>57689</v>
      </c>
      <c r="C4879" s="96" t="s">
        <v>54457</v>
      </c>
      <c r="D4879" s="98">
        <v>131.19889999999998</v>
      </c>
    </row>
    <row r="4880" spans="1:4" x14ac:dyDescent="0.35">
      <c r="A4880" t="s">
        <v>54495</v>
      </c>
      <c r="B4880" t="s">
        <v>57689</v>
      </c>
      <c r="C4880" s="96" t="s">
        <v>54457</v>
      </c>
      <c r="D4880" s="98">
        <v>167.97129999999999</v>
      </c>
    </row>
    <row r="4881" spans="1:4" x14ac:dyDescent="0.35">
      <c r="A4881" t="s">
        <v>54496</v>
      </c>
      <c r="B4881" t="s">
        <v>57690</v>
      </c>
      <c r="C4881" s="96" t="s">
        <v>54457</v>
      </c>
      <c r="D4881" s="98">
        <v>210.4914</v>
      </c>
    </row>
    <row r="4882" spans="1:4" x14ac:dyDescent="0.35">
      <c r="A4882" t="s">
        <v>54497</v>
      </c>
      <c r="B4882" t="s">
        <v>57691</v>
      </c>
      <c r="C4882" s="96" t="s">
        <v>54457</v>
      </c>
      <c r="D4882" s="98">
        <v>65.977799999999988</v>
      </c>
    </row>
    <row r="4883" spans="1:4" x14ac:dyDescent="0.35">
      <c r="A4883" t="s">
        <v>54498</v>
      </c>
      <c r="B4883" t="s">
        <v>57692</v>
      </c>
      <c r="C4883" s="96" t="s">
        <v>54457</v>
      </c>
      <c r="D4883" s="98">
        <v>44.709699999999998</v>
      </c>
    </row>
    <row r="4884" spans="1:4" x14ac:dyDescent="0.35">
      <c r="A4884" t="s">
        <v>54499</v>
      </c>
      <c r="B4884" t="s">
        <v>57693</v>
      </c>
      <c r="C4884" s="96" t="s">
        <v>54457</v>
      </c>
      <c r="D4884" s="98">
        <v>805.7888999999999</v>
      </c>
    </row>
    <row r="4885" spans="1:4" x14ac:dyDescent="0.35">
      <c r="A4885" t="s">
        <v>54500</v>
      </c>
      <c r="B4885" t="s">
        <v>57694</v>
      </c>
      <c r="C4885" s="96" t="s">
        <v>54457</v>
      </c>
      <c r="D4885" s="98">
        <v>152.45089999999999</v>
      </c>
    </row>
    <row r="4886" spans="1:4" x14ac:dyDescent="0.35">
      <c r="A4886" t="s">
        <v>54501</v>
      </c>
      <c r="B4886" t="s">
        <v>57695</v>
      </c>
      <c r="C4886" s="96" t="s">
        <v>54457</v>
      </c>
      <c r="D4886" s="98">
        <v>152.45089999999999</v>
      </c>
    </row>
    <row r="4887" spans="1:4" x14ac:dyDescent="0.35">
      <c r="A4887" t="s">
        <v>54502</v>
      </c>
      <c r="B4887" t="s">
        <v>57696</v>
      </c>
      <c r="C4887" s="96" t="s">
        <v>54457</v>
      </c>
      <c r="D4887" s="98">
        <v>316.79970000000003</v>
      </c>
    </row>
    <row r="4888" spans="1:4" x14ac:dyDescent="0.35">
      <c r="A4888" t="s">
        <v>54503</v>
      </c>
      <c r="B4888" t="s">
        <v>57697</v>
      </c>
      <c r="C4888" s="96" t="s">
        <v>54457</v>
      </c>
      <c r="D4888" s="98">
        <v>2123.9281000000001</v>
      </c>
    </row>
    <row r="4889" spans="1:4" x14ac:dyDescent="0.35">
      <c r="A4889" t="s">
        <v>54504</v>
      </c>
      <c r="B4889" t="s">
        <v>57698</v>
      </c>
      <c r="C4889" s="96" t="s">
        <v>54457</v>
      </c>
      <c r="D4889" s="98">
        <v>9248.2425000000003</v>
      </c>
    </row>
    <row r="4890" spans="1:4" x14ac:dyDescent="0.35">
      <c r="A4890" t="s">
        <v>54505</v>
      </c>
      <c r="B4890" t="s">
        <v>57699</v>
      </c>
      <c r="C4890" s="96" t="s">
        <v>54457</v>
      </c>
      <c r="D4890" s="98">
        <v>784.52079999999989</v>
      </c>
    </row>
    <row r="4891" spans="1:4" x14ac:dyDescent="0.35">
      <c r="A4891" t="s">
        <v>54506</v>
      </c>
      <c r="B4891" t="s">
        <v>57700</v>
      </c>
      <c r="C4891" s="96" t="s">
        <v>54457</v>
      </c>
      <c r="D4891" s="98">
        <v>1209.7218</v>
      </c>
    </row>
    <row r="4892" spans="1:4" x14ac:dyDescent="0.35">
      <c r="A4892" t="s">
        <v>54507</v>
      </c>
      <c r="B4892" t="s">
        <v>57701</v>
      </c>
      <c r="C4892" s="96" t="s">
        <v>54457</v>
      </c>
      <c r="D4892" s="98">
        <v>763.26879999999994</v>
      </c>
    </row>
    <row r="4893" spans="1:4" x14ac:dyDescent="0.35">
      <c r="A4893" t="s">
        <v>14676</v>
      </c>
      <c r="B4893" t="s">
        <v>57702</v>
      </c>
      <c r="C4893" s="96" t="s">
        <v>54457</v>
      </c>
      <c r="D4893" s="98">
        <v>0.53129999999999999</v>
      </c>
    </row>
    <row r="4894" spans="1:4" x14ac:dyDescent="0.35">
      <c r="A4894" t="s">
        <v>54508</v>
      </c>
      <c r="B4894" t="s">
        <v>57703</v>
      </c>
      <c r="C4894" s="96" t="s">
        <v>54457</v>
      </c>
      <c r="D4894" s="98">
        <v>40.105099999999993</v>
      </c>
    </row>
    <row r="4895" spans="1:4" x14ac:dyDescent="0.35">
      <c r="A4895" t="s">
        <v>30090</v>
      </c>
      <c r="B4895" t="s">
        <v>57704</v>
      </c>
      <c r="C4895" s="96" t="s">
        <v>54457</v>
      </c>
      <c r="D4895" s="98">
        <v>756.26529999999991</v>
      </c>
    </row>
    <row r="4896" spans="1:4" x14ac:dyDescent="0.35">
      <c r="A4896" t="s">
        <v>28327</v>
      </c>
      <c r="B4896" t="s">
        <v>57705</v>
      </c>
      <c r="C4896" s="96" t="s">
        <v>54457</v>
      </c>
      <c r="D4896" s="98">
        <v>159.96959999999999</v>
      </c>
    </row>
    <row r="4897" spans="1:4" x14ac:dyDescent="0.35">
      <c r="A4897" t="s">
        <v>30728</v>
      </c>
      <c r="B4897" t="s">
        <v>57706</v>
      </c>
      <c r="C4897" s="96" t="s">
        <v>54457</v>
      </c>
      <c r="D4897" s="98">
        <v>220.85979999999998</v>
      </c>
    </row>
    <row r="4898" spans="1:4" x14ac:dyDescent="0.35">
      <c r="A4898" t="s">
        <v>28986</v>
      </c>
      <c r="B4898" t="s">
        <v>57707</v>
      </c>
      <c r="C4898" s="96" t="s">
        <v>54457</v>
      </c>
      <c r="D4898" s="98">
        <v>912.08109999999988</v>
      </c>
    </row>
    <row r="4899" spans="1:4" x14ac:dyDescent="0.35">
      <c r="A4899" t="s">
        <v>30990</v>
      </c>
      <c r="B4899" t="s">
        <v>57708</v>
      </c>
      <c r="C4899" s="96" t="s">
        <v>54457</v>
      </c>
      <c r="D4899" s="98">
        <v>756.26529999999991</v>
      </c>
    </row>
    <row r="4900" spans="1:4" x14ac:dyDescent="0.35">
      <c r="A4900" t="s">
        <v>30164</v>
      </c>
      <c r="B4900" t="s">
        <v>30165</v>
      </c>
      <c r="C4900" s="96" t="s">
        <v>54457</v>
      </c>
      <c r="D4900" s="98">
        <v>137.65499999999997</v>
      </c>
    </row>
    <row r="4901" spans="1:4" x14ac:dyDescent="0.35">
      <c r="A4901" t="s">
        <v>29494</v>
      </c>
      <c r="B4901" t="s">
        <v>57709</v>
      </c>
      <c r="C4901" s="96" t="s">
        <v>54457</v>
      </c>
      <c r="D4901" s="98">
        <v>890.1046</v>
      </c>
    </row>
    <row r="4902" spans="1:4" x14ac:dyDescent="0.35">
      <c r="A4902" t="s">
        <v>30770</v>
      </c>
      <c r="B4902" t="s">
        <v>57710</v>
      </c>
      <c r="C4902" s="96" t="s">
        <v>54457</v>
      </c>
      <c r="D4902" s="98">
        <v>137.65499999999997</v>
      </c>
    </row>
    <row r="4903" spans="1:4" x14ac:dyDescent="0.35">
      <c r="A4903" t="s">
        <v>27291</v>
      </c>
      <c r="B4903" t="s">
        <v>57711</v>
      </c>
      <c r="C4903" s="96" t="s">
        <v>54457</v>
      </c>
      <c r="D4903" s="98">
        <v>250.41939999999997</v>
      </c>
    </row>
    <row r="4904" spans="1:4" x14ac:dyDescent="0.35">
      <c r="A4904" t="s">
        <v>27299</v>
      </c>
      <c r="B4904" t="s">
        <v>57712</v>
      </c>
      <c r="C4904" s="96" t="s">
        <v>54457</v>
      </c>
      <c r="D4904" s="98">
        <v>50.070999999999998</v>
      </c>
    </row>
    <row r="4905" spans="1:4" x14ac:dyDescent="0.35">
      <c r="A4905" t="s">
        <v>31854</v>
      </c>
      <c r="B4905" t="s">
        <v>57713</v>
      </c>
      <c r="C4905" s="96" t="s">
        <v>54457</v>
      </c>
      <c r="D4905" s="98">
        <v>2241.7156999999997</v>
      </c>
    </row>
    <row r="4906" spans="1:4" x14ac:dyDescent="0.35">
      <c r="A4906" t="s">
        <v>27363</v>
      </c>
      <c r="B4906" t="s">
        <v>57714</v>
      </c>
      <c r="C4906" s="96" t="s">
        <v>54457</v>
      </c>
      <c r="D4906" s="98">
        <v>21.477399999999999</v>
      </c>
    </row>
    <row r="4907" spans="1:4" x14ac:dyDescent="0.35">
      <c r="A4907" t="s">
        <v>27353</v>
      </c>
      <c r="B4907" t="s">
        <v>57715</v>
      </c>
      <c r="C4907" s="96" t="s">
        <v>54457</v>
      </c>
      <c r="D4907" s="98">
        <v>100.15809999999999</v>
      </c>
    </row>
    <row r="4908" spans="1:4" x14ac:dyDescent="0.35">
      <c r="A4908" t="s">
        <v>27346</v>
      </c>
      <c r="B4908" t="s">
        <v>57716</v>
      </c>
      <c r="C4908" s="96" t="s">
        <v>54457</v>
      </c>
      <c r="D4908" s="98">
        <v>233.14409999999998</v>
      </c>
    </row>
    <row r="4909" spans="1:4" x14ac:dyDescent="0.35">
      <c r="A4909" t="s">
        <v>28466</v>
      </c>
      <c r="B4909" t="s">
        <v>57717</v>
      </c>
      <c r="C4909" s="96" t="s">
        <v>54457</v>
      </c>
      <c r="D4909" s="98">
        <v>20.028399999999998</v>
      </c>
    </row>
    <row r="4910" spans="1:4" x14ac:dyDescent="0.35">
      <c r="A4910" t="s">
        <v>40111</v>
      </c>
      <c r="B4910" t="s">
        <v>57718</v>
      </c>
      <c r="C4910" s="96" t="s">
        <v>54457</v>
      </c>
      <c r="D4910" s="98">
        <v>443.94139999999999</v>
      </c>
    </row>
    <row r="4911" spans="1:4" x14ac:dyDescent="0.35">
      <c r="A4911" t="s">
        <v>30868</v>
      </c>
      <c r="B4911" t="s">
        <v>57719</v>
      </c>
      <c r="C4911" s="96" t="s">
        <v>54457</v>
      </c>
      <c r="D4911" s="98">
        <v>144.3365</v>
      </c>
    </row>
    <row r="4912" spans="1:4" x14ac:dyDescent="0.35">
      <c r="A4912" t="s">
        <v>29673</v>
      </c>
      <c r="B4912" t="s">
        <v>57720</v>
      </c>
      <c r="C4912" s="96" t="s">
        <v>54457</v>
      </c>
      <c r="D4912" s="98">
        <v>53.596899999999991</v>
      </c>
    </row>
    <row r="4913" spans="1:4" x14ac:dyDescent="0.35">
      <c r="A4913" t="s">
        <v>30804</v>
      </c>
      <c r="B4913" t="s">
        <v>57721</v>
      </c>
      <c r="C4913" s="96" t="s">
        <v>54457</v>
      </c>
      <c r="D4913" s="98">
        <v>501.94969999999995</v>
      </c>
    </row>
    <row r="4914" spans="1:4" x14ac:dyDescent="0.35">
      <c r="A4914" t="s">
        <v>30104</v>
      </c>
      <c r="B4914" t="s">
        <v>57722</v>
      </c>
      <c r="C4914" s="96" t="s">
        <v>54457</v>
      </c>
      <c r="D4914" s="98">
        <v>501.94969999999995</v>
      </c>
    </row>
    <row r="4915" spans="1:4" x14ac:dyDescent="0.35">
      <c r="A4915" t="s">
        <v>31028</v>
      </c>
      <c r="B4915" t="s">
        <v>57723</v>
      </c>
      <c r="C4915" s="96" t="s">
        <v>54457</v>
      </c>
      <c r="D4915" s="98">
        <v>1001.6454</v>
      </c>
    </row>
    <row r="4916" spans="1:4" x14ac:dyDescent="0.35">
      <c r="A4916" t="s">
        <v>31068</v>
      </c>
      <c r="B4916" t="s">
        <v>57724</v>
      </c>
      <c r="C4916" s="96" t="s">
        <v>54457</v>
      </c>
      <c r="D4916" s="98">
        <v>58.088799999999992</v>
      </c>
    </row>
    <row r="4917" spans="1:4" x14ac:dyDescent="0.35">
      <c r="A4917" t="s">
        <v>30523</v>
      </c>
      <c r="B4917" t="s">
        <v>57725</v>
      </c>
      <c r="C4917" s="96" t="s">
        <v>54457</v>
      </c>
      <c r="D4917" s="98">
        <v>30.541699999999995</v>
      </c>
    </row>
    <row r="4918" spans="1:4" x14ac:dyDescent="0.35">
      <c r="A4918" t="s">
        <v>29234</v>
      </c>
      <c r="B4918" t="s">
        <v>57726</v>
      </c>
      <c r="C4918" s="96" t="s">
        <v>54457</v>
      </c>
      <c r="D4918" s="98">
        <v>37.2393</v>
      </c>
    </row>
    <row r="4919" spans="1:4" x14ac:dyDescent="0.35">
      <c r="A4919" t="s">
        <v>29451</v>
      </c>
      <c r="B4919" t="s">
        <v>57727</v>
      </c>
      <c r="C4919" s="96" t="s">
        <v>54457</v>
      </c>
      <c r="D4919" s="98">
        <v>30.541699999999995</v>
      </c>
    </row>
    <row r="4920" spans="1:4" x14ac:dyDescent="0.35">
      <c r="A4920" t="s">
        <v>28157</v>
      </c>
      <c r="B4920" t="s">
        <v>57728</v>
      </c>
      <c r="C4920" s="96" t="s">
        <v>54457</v>
      </c>
      <c r="D4920" s="98">
        <v>488.5705999999999</v>
      </c>
    </row>
    <row r="4921" spans="1:4" x14ac:dyDescent="0.35">
      <c r="A4921" t="s">
        <v>28768</v>
      </c>
      <c r="B4921" t="s">
        <v>57729</v>
      </c>
      <c r="C4921" s="96" t="s">
        <v>54457</v>
      </c>
      <c r="D4921" s="98">
        <v>800.87839999999994</v>
      </c>
    </row>
    <row r="4922" spans="1:4" x14ac:dyDescent="0.35">
      <c r="A4922" t="s">
        <v>28441</v>
      </c>
      <c r="B4922" t="s">
        <v>57730</v>
      </c>
      <c r="C4922" s="96" t="s">
        <v>54457</v>
      </c>
      <c r="D4922" s="98">
        <v>115.3565</v>
      </c>
    </row>
    <row r="4923" spans="1:4" x14ac:dyDescent="0.35">
      <c r="A4923" t="s">
        <v>22047</v>
      </c>
      <c r="B4923" t="s">
        <v>57731</v>
      </c>
      <c r="C4923" s="96" t="s">
        <v>54457</v>
      </c>
      <c r="D4923" s="98">
        <v>600.1114</v>
      </c>
    </row>
    <row r="4924" spans="1:4" x14ac:dyDescent="0.35">
      <c r="A4924" t="s">
        <v>28564</v>
      </c>
      <c r="B4924" t="s">
        <v>57732</v>
      </c>
      <c r="C4924" s="96" t="s">
        <v>54457</v>
      </c>
      <c r="D4924" s="98">
        <v>93.041899999999984</v>
      </c>
    </row>
    <row r="4925" spans="1:4" x14ac:dyDescent="0.35">
      <c r="A4925" t="s">
        <v>30249</v>
      </c>
      <c r="B4925" t="s">
        <v>57733</v>
      </c>
      <c r="C4925" s="96" t="s">
        <v>54457</v>
      </c>
      <c r="D4925" s="98">
        <v>93.041899999999984</v>
      </c>
    </row>
    <row r="4926" spans="1:4" x14ac:dyDescent="0.35">
      <c r="A4926" t="s">
        <v>29301</v>
      </c>
      <c r="B4926" t="s">
        <v>57734</v>
      </c>
      <c r="C4926" s="96" t="s">
        <v>54457</v>
      </c>
      <c r="D4926" s="98">
        <v>37.2393</v>
      </c>
    </row>
    <row r="4927" spans="1:4" x14ac:dyDescent="0.35">
      <c r="A4927" t="s">
        <v>28642</v>
      </c>
      <c r="B4927" t="s">
        <v>57735</v>
      </c>
      <c r="C4927" s="96" t="s">
        <v>54457</v>
      </c>
      <c r="D4927" s="98">
        <v>423.09190000000001</v>
      </c>
    </row>
    <row r="4928" spans="1:4" x14ac:dyDescent="0.35">
      <c r="A4928" t="s">
        <v>28607</v>
      </c>
      <c r="B4928" t="s">
        <v>57736</v>
      </c>
      <c r="C4928" s="96" t="s">
        <v>54457</v>
      </c>
      <c r="D4928" s="98">
        <v>689.33759999999995</v>
      </c>
    </row>
    <row r="4929" spans="1:4" x14ac:dyDescent="0.35">
      <c r="A4929" t="s">
        <v>28967</v>
      </c>
      <c r="B4929" t="s">
        <v>57737</v>
      </c>
      <c r="C4929" s="96" t="s">
        <v>54457</v>
      </c>
      <c r="D4929" s="98">
        <v>622.40989999999988</v>
      </c>
    </row>
    <row r="4930" spans="1:4" x14ac:dyDescent="0.35">
      <c r="A4930" t="s">
        <v>28454</v>
      </c>
      <c r="B4930" t="s">
        <v>28455</v>
      </c>
      <c r="C4930" s="96" t="s">
        <v>54457</v>
      </c>
      <c r="D4930" s="98">
        <v>189.23940000000002</v>
      </c>
    </row>
    <row r="4931" spans="1:4" x14ac:dyDescent="0.35">
      <c r="A4931" t="s">
        <v>29705</v>
      </c>
      <c r="B4931" t="s">
        <v>57738</v>
      </c>
      <c r="C4931" s="96" t="s">
        <v>54457</v>
      </c>
      <c r="D4931" s="98">
        <v>189.23940000000002</v>
      </c>
    </row>
    <row r="4932" spans="1:4" x14ac:dyDescent="0.35">
      <c r="A4932" t="s">
        <v>31164</v>
      </c>
      <c r="B4932" t="s">
        <v>31165</v>
      </c>
      <c r="C4932" s="96" t="s">
        <v>54457</v>
      </c>
      <c r="D4932" s="98">
        <v>93.041899999999984</v>
      </c>
    </row>
    <row r="4933" spans="1:4" x14ac:dyDescent="0.35">
      <c r="A4933" t="s">
        <v>54509</v>
      </c>
      <c r="B4933" t="s">
        <v>57739</v>
      </c>
      <c r="C4933" s="96" t="s">
        <v>54457</v>
      </c>
      <c r="D4933" s="98">
        <v>404.23879999999997</v>
      </c>
    </row>
    <row r="4934" spans="1:4" x14ac:dyDescent="0.35">
      <c r="A4934" t="s">
        <v>28637</v>
      </c>
      <c r="B4934" t="s">
        <v>57740</v>
      </c>
      <c r="C4934" s="96" t="s">
        <v>54457</v>
      </c>
      <c r="D4934" s="98">
        <v>265.48899999999998</v>
      </c>
    </row>
    <row r="4935" spans="1:4" x14ac:dyDescent="0.35">
      <c r="A4935" t="s">
        <v>31158</v>
      </c>
      <c r="B4935" t="s">
        <v>57741</v>
      </c>
      <c r="C4935" s="96" t="s">
        <v>54457</v>
      </c>
      <c r="D4935" s="98">
        <v>93.041899999999984</v>
      </c>
    </row>
    <row r="4936" spans="1:4" x14ac:dyDescent="0.35">
      <c r="A4936" t="s">
        <v>7984</v>
      </c>
      <c r="B4936" t="s">
        <v>57742</v>
      </c>
      <c r="C4936" s="96" t="s">
        <v>54457</v>
      </c>
      <c r="D4936" s="98">
        <v>93.041899999999984</v>
      </c>
    </row>
    <row r="4937" spans="1:4" x14ac:dyDescent="0.35">
      <c r="A4937" t="s">
        <v>28375</v>
      </c>
      <c r="B4937" t="s">
        <v>57743</v>
      </c>
      <c r="C4937" s="96" t="s">
        <v>54457</v>
      </c>
      <c r="D4937" s="98">
        <v>115.3565</v>
      </c>
    </row>
    <row r="4938" spans="1:4" x14ac:dyDescent="0.35">
      <c r="A4938" t="s">
        <v>29470</v>
      </c>
      <c r="B4938" t="s">
        <v>57744</v>
      </c>
      <c r="C4938" s="96" t="s">
        <v>54457</v>
      </c>
      <c r="D4938" s="98">
        <v>178.24309999999997</v>
      </c>
    </row>
    <row r="4939" spans="1:4" x14ac:dyDescent="0.35">
      <c r="A4939" t="s">
        <v>2991</v>
      </c>
      <c r="B4939" t="s">
        <v>57745</v>
      </c>
      <c r="C4939" s="96" t="s">
        <v>54457</v>
      </c>
      <c r="D4939" s="98">
        <v>46.915399999999998</v>
      </c>
    </row>
    <row r="4940" spans="1:4" x14ac:dyDescent="0.35">
      <c r="A4940" t="s">
        <v>30203</v>
      </c>
      <c r="B4940" t="s">
        <v>57746</v>
      </c>
      <c r="C4940" s="96" t="s">
        <v>54457</v>
      </c>
      <c r="D4940" s="98">
        <v>354.71519999999998</v>
      </c>
    </row>
    <row r="4941" spans="1:4" x14ac:dyDescent="0.35">
      <c r="A4941" t="s">
        <v>28223</v>
      </c>
      <c r="B4941" t="s">
        <v>57747</v>
      </c>
      <c r="C4941" s="96" t="s">
        <v>54457</v>
      </c>
      <c r="D4941" s="98">
        <v>23.860199999999999</v>
      </c>
    </row>
    <row r="4942" spans="1:4" x14ac:dyDescent="0.35">
      <c r="A4942" t="s">
        <v>30307</v>
      </c>
      <c r="B4942" t="s">
        <v>57748</v>
      </c>
      <c r="C4942" s="96" t="s">
        <v>54457</v>
      </c>
      <c r="D4942" s="98">
        <v>49.137199999999993</v>
      </c>
    </row>
    <row r="4943" spans="1:4" x14ac:dyDescent="0.35">
      <c r="A4943" t="s">
        <v>30373</v>
      </c>
      <c r="B4943" t="s">
        <v>57749</v>
      </c>
      <c r="C4943" s="96" t="s">
        <v>54457</v>
      </c>
      <c r="D4943" s="98">
        <v>93.041899999999984</v>
      </c>
    </row>
    <row r="4944" spans="1:4" x14ac:dyDescent="0.35">
      <c r="A4944" t="s">
        <v>54510</v>
      </c>
      <c r="B4944" t="s">
        <v>57750</v>
      </c>
      <c r="C4944" s="96" t="s">
        <v>54457</v>
      </c>
      <c r="D4944" s="98">
        <v>0.53129999999999999</v>
      </c>
    </row>
    <row r="4945" spans="1:4" x14ac:dyDescent="0.35">
      <c r="A4945" t="s">
        <v>14676</v>
      </c>
      <c r="B4945" t="s">
        <v>57702</v>
      </c>
      <c r="C4945" s="96" t="s">
        <v>54457</v>
      </c>
      <c r="D4945" s="98">
        <v>0.53129999999999999</v>
      </c>
    </row>
    <row r="4946" spans="1:4" x14ac:dyDescent="0.35">
      <c r="A4946" t="s">
        <v>54511</v>
      </c>
      <c r="B4946" t="s">
        <v>57751</v>
      </c>
      <c r="C4946" s="96" t="s">
        <v>54457</v>
      </c>
      <c r="D4946" s="98">
        <v>0.33809999999999996</v>
      </c>
    </row>
    <row r="4947" spans="1:4" x14ac:dyDescent="0.35">
      <c r="A4947" t="s">
        <v>30809</v>
      </c>
      <c r="B4947" t="s">
        <v>57752</v>
      </c>
      <c r="C4947" s="96" t="s">
        <v>54457</v>
      </c>
      <c r="D4947" s="98">
        <v>137.65499999999997</v>
      </c>
    </row>
    <row r="4948" spans="1:4" x14ac:dyDescent="0.35">
      <c r="A4948" t="s">
        <v>29703</v>
      </c>
      <c r="B4948" t="s">
        <v>57753</v>
      </c>
      <c r="C4948" s="96" t="s">
        <v>54457</v>
      </c>
      <c r="D4948" s="98">
        <v>198.56129999999996</v>
      </c>
    </row>
    <row r="4949" spans="1:4" x14ac:dyDescent="0.35">
      <c r="A4949" t="s">
        <v>29962</v>
      </c>
      <c r="B4949" t="s">
        <v>57754</v>
      </c>
      <c r="C4949" s="96" t="s">
        <v>54457</v>
      </c>
      <c r="D4949" s="98">
        <v>1447.8085999999998</v>
      </c>
    </row>
    <row r="4950" spans="1:4" x14ac:dyDescent="0.35">
      <c r="A4950" t="s">
        <v>29230</v>
      </c>
      <c r="B4950" t="s">
        <v>57755</v>
      </c>
      <c r="C4950" s="96" t="s">
        <v>54457</v>
      </c>
      <c r="D4950" s="98">
        <v>310.10210000000001</v>
      </c>
    </row>
    <row r="4951" spans="1:4" x14ac:dyDescent="0.35">
      <c r="A4951" t="s">
        <v>30038</v>
      </c>
      <c r="B4951" t="s">
        <v>57756</v>
      </c>
      <c r="C4951" s="96" t="s">
        <v>54457</v>
      </c>
      <c r="D4951" s="98">
        <v>176.24669999999998</v>
      </c>
    </row>
    <row r="4952" spans="1:4" x14ac:dyDescent="0.35">
      <c r="A4952" t="s">
        <v>29727</v>
      </c>
      <c r="B4952" t="s">
        <v>57757</v>
      </c>
      <c r="C4952" s="96" t="s">
        <v>54457</v>
      </c>
      <c r="D4952" s="98">
        <v>1916.2864</v>
      </c>
    </row>
    <row r="4953" spans="1:4" x14ac:dyDescent="0.35">
      <c r="A4953" t="s">
        <v>31097</v>
      </c>
      <c r="B4953" t="s">
        <v>57758</v>
      </c>
      <c r="C4953" s="96" t="s">
        <v>54457</v>
      </c>
      <c r="D4953" s="98">
        <v>354.71519999999998</v>
      </c>
    </row>
    <row r="4954" spans="1:4" x14ac:dyDescent="0.35">
      <c r="A4954" t="s">
        <v>54512</v>
      </c>
      <c r="B4954" t="s">
        <v>57759</v>
      </c>
      <c r="C4954" s="96" t="s">
        <v>54457</v>
      </c>
      <c r="D4954" s="98">
        <v>106.42099999999999</v>
      </c>
    </row>
    <row r="4955" spans="1:4" x14ac:dyDescent="0.35">
      <c r="A4955" t="s">
        <v>29981</v>
      </c>
      <c r="B4955" t="s">
        <v>57760</v>
      </c>
      <c r="C4955" s="96" t="s">
        <v>54457</v>
      </c>
      <c r="D4955" s="98">
        <v>957.03229999999985</v>
      </c>
    </row>
    <row r="4956" spans="1:4" x14ac:dyDescent="0.35">
      <c r="A4956" t="s">
        <v>46054</v>
      </c>
      <c r="B4956" t="s">
        <v>57761</v>
      </c>
      <c r="C4956" s="96" t="s">
        <v>54457</v>
      </c>
      <c r="D4956" s="98">
        <v>176.24669999999998</v>
      </c>
    </row>
    <row r="4957" spans="1:4" x14ac:dyDescent="0.35">
      <c r="A4957" t="s">
        <v>54513</v>
      </c>
      <c r="B4957" t="s">
        <v>57762</v>
      </c>
      <c r="C4957" s="96" t="s">
        <v>54457</v>
      </c>
      <c r="D4957" s="98">
        <v>1001.6454</v>
      </c>
    </row>
    <row r="4958" spans="1:4" x14ac:dyDescent="0.35">
      <c r="A4958" t="s">
        <v>54514</v>
      </c>
      <c r="B4958" t="s">
        <v>57763</v>
      </c>
      <c r="C4958" s="96" t="s">
        <v>54457</v>
      </c>
      <c r="D4958" s="98">
        <v>2117.0533999999998</v>
      </c>
    </row>
    <row r="4959" spans="1:4" x14ac:dyDescent="0.35">
      <c r="A4959" t="s">
        <v>24833</v>
      </c>
      <c r="B4959" t="s">
        <v>57764</v>
      </c>
      <c r="C4959" s="96" t="s">
        <v>54457</v>
      </c>
      <c r="D4959" s="98">
        <v>2340.1349999999998</v>
      </c>
    </row>
    <row r="4960" spans="1:4" x14ac:dyDescent="0.35">
      <c r="A4960" t="s">
        <v>54515</v>
      </c>
      <c r="B4960" t="s">
        <v>57765</v>
      </c>
      <c r="C4960" s="96" t="s">
        <v>54457</v>
      </c>
      <c r="D4960" s="98">
        <v>2117.0533999999998</v>
      </c>
    </row>
    <row r="4961" spans="1:4" x14ac:dyDescent="0.35">
      <c r="A4961" t="s">
        <v>54516</v>
      </c>
      <c r="B4961" t="s">
        <v>57766</v>
      </c>
      <c r="C4961" s="96" t="s">
        <v>54457</v>
      </c>
      <c r="D4961" s="98">
        <v>354.71519999999998</v>
      </c>
    </row>
    <row r="4962" spans="1:4" x14ac:dyDescent="0.35">
      <c r="A4962" t="s">
        <v>30355</v>
      </c>
      <c r="B4962" t="s">
        <v>57767</v>
      </c>
      <c r="C4962" s="96" t="s">
        <v>54457</v>
      </c>
      <c r="D4962" s="98">
        <v>1068.5731000000001</v>
      </c>
    </row>
    <row r="4963" spans="1:4" x14ac:dyDescent="0.35">
      <c r="A4963" t="s">
        <v>31292</v>
      </c>
      <c r="B4963" t="s">
        <v>57768</v>
      </c>
      <c r="C4963" s="96" t="s">
        <v>54457</v>
      </c>
      <c r="D4963" s="98">
        <v>957.03229999999985</v>
      </c>
    </row>
    <row r="4964" spans="1:4" x14ac:dyDescent="0.35">
      <c r="A4964" t="s">
        <v>54517</v>
      </c>
      <c r="B4964" t="s">
        <v>57769</v>
      </c>
      <c r="C4964" s="96" t="s">
        <v>54457</v>
      </c>
      <c r="D4964" s="98">
        <v>823.19299999999998</v>
      </c>
    </row>
    <row r="4965" spans="1:4" x14ac:dyDescent="0.35">
      <c r="A4965" t="s">
        <v>54518</v>
      </c>
      <c r="B4965" t="s">
        <v>57770</v>
      </c>
      <c r="C4965" s="96" t="s">
        <v>54457</v>
      </c>
      <c r="D4965" s="98">
        <v>845.49149999999986</v>
      </c>
    </row>
    <row r="4966" spans="1:4" x14ac:dyDescent="0.35">
      <c r="A4966" t="s">
        <v>29818</v>
      </c>
      <c r="B4966" t="s">
        <v>57771</v>
      </c>
      <c r="C4966" s="96" t="s">
        <v>54457</v>
      </c>
      <c r="D4966" s="98">
        <v>957.03229999999985</v>
      </c>
    </row>
    <row r="4967" spans="1:4" x14ac:dyDescent="0.35">
      <c r="A4967" t="s">
        <v>22232</v>
      </c>
      <c r="B4967" t="s">
        <v>57772</v>
      </c>
      <c r="C4967" s="96" t="s">
        <v>54457</v>
      </c>
      <c r="D4967" s="98">
        <v>71383.793600000005</v>
      </c>
    </row>
    <row r="4968" spans="1:4" x14ac:dyDescent="0.35">
      <c r="A4968" t="s">
        <v>25369</v>
      </c>
      <c r="B4968" t="s">
        <v>57773</v>
      </c>
      <c r="C4968" s="96" t="s">
        <v>54457</v>
      </c>
      <c r="D4968" s="98">
        <v>72499.201599999986</v>
      </c>
    </row>
    <row r="4969" spans="1:4" x14ac:dyDescent="0.35">
      <c r="A4969" t="s">
        <v>23582</v>
      </c>
      <c r="B4969" t="s">
        <v>57774</v>
      </c>
      <c r="C4969" s="96" t="s">
        <v>54457</v>
      </c>
      <c r="D4969" s="98">
        <v>555.48219999999992</v>
      </c>
    </row>
    <row r="4970" spans="1:4" x14ac:dyDescent="0.35">
      <c r="A4970" t="s">
        <v>25156</v>
      </c>
      <c r="B4970" t="s">
        <v>57775</v>
      </c>
      <c r="C4970" s="96" t="s">
        <v>54457</v>
      </c>
      <c r="D4970" s="98">
        <v>466.25599999999997</v>
      </c>
    </row>
    <row r="4971" spans="1:4" x14ac:dyDescent="0.35">
      <c r="A4971" t="s">
        <v>28525</v>
      </c>
      <c r="B4971" t="s">
        <v>28526</v>
      </c>
      <c r="C4971" s="96" t="s">
        <v>54457</v>
      </c>
      <c r="D4971" s="98">
        <v>466.25599999999997</v>
      </c>
    </row>
    <row r="4972" spans="1:4" x14ac:dyDescent="0.35">
      <c r="A4972" t="s">
        <v>54519</v>
      </c>
      <c r="B4972" t="s">
        <v>57776</v>
      </c>
      <c r="C4972" s="96" t="s">
        <v>54457</v>
      </c>
      <c r="D4972" s="98">
        <v>912.41920000000005</v>
      </c>
    </row>
    <row r="4973" spans="1:4" x14ac:dyDescent="0.35">
      <c r="A4973" t="s">
        <v>26007</v>
      </c>
      <c r="B4973" t="s">
        <v>57777</v>
      </c>
      <c r="C4973" s="96" t="s">
        <v>54457</v>
      </c>
      <c r="D4973" s="98">
        <v>75222.001399999994</v>
      </c>
    </row>
    <row r="4974" spans="1:4" x14ac:dyDescent="0.35">
      <c r="A4974" t="s">
        <v>25798</v>
      </c>
      <c r="B4974" t="s">
        <v>57778</v>
      </c>
      <c r="C4974" s="96" t="s">
        <v>54457</v>
      </c>
      <c r="D4974" s="98">
        <v>68058.483499999988</v>
      </c>
    </row>
    <row r="4975" spans="1:4" x14ac:dyDescent="0.35">
      <c r="A4975" t="s">
        <v>27282</v>
      </c>
      <c r="B4975" t="s">
        <v>57779</v>
      </c>
      <c r="C4975" s="96" t="s">
        <v>54457</v>
      </c>
      <c r="D4975" s="98">
        <v>60038.123599999999</v>
      </c>
    </row>
    <row r="4976" spans="1:4" x14ac:dyDescent="0.35">
      <c r="A4976" t="s">
        <v>28303</v>
      </c>
      <c r="B4976" t="s">
        <v>57780</v>
      </c>
      <c r="C4976" s="96" t="s">
        <v>54457</v>
      </c>
      <c r="D4976" s="98">
        <v>60038.123599999999</v>
      </c>
    </row>
    <row r="4977" spans="1:4" x14ac:dyDescent="0.35">
      <c r="A4977" t="s">
        <v>27279</v>
      </c>
      <c r="B4977" t="s">
        <v>57781</v>
      </c>
      <c r="C4977" s="96" t="s">
        <v>54457</v>
      </c>
      <c r="D4977" s="98">
        <v>60038.123599999999</v>
      </c>
    </row>
    <row r="4978" spans="1:4" x14ac:dyDescent="0.35">
      <c r="A4978" t="s">
        <v>30121</v>
      </c>
      <c r="B4978" t="s">
        <v>57782</v>
      </c>
      <c r="C4978" s="96" t="s">
        <v>54457</v>
      </c>
      <c r="D4978" s="98">
        <v>60038.123599999999</v>
      </c>
    </row>
    <row r="4979" spans="1:4" x14ac:dyDescent="0.35">
      <c r="A4979" t="s">
        <v>22203</v>
      </c>
      <c r="B4979" t="s">
        <v>57783</v>
      </c>
      <c r="C4979" s="96" t="s">
        <v>54457</v>
      </c>
      <c r="D4979" s="98">
        <v>129481.48079999999</v>
      </c>
    </row>
    <row r="4980" spans="1:4" x14ac:dyDescent="0.35">
      <c r="A4980" t="s">
        <v>21268</v>
      </c>
      <c r="B4980" t="s">
        <v>57784</v>
      </c>
      <c r="C4980" s="96" t="s">
        <v>54457</v>
      </c>
      <c r="D4980" s="98">
        <v>124988.08350000001</v>
      </c>
    </row>
    <row r="4981" spans="1:4" x14ac:dyDescent="0.35">
      <c r="A4981" t="s">
        <v>19895</v>
      </c>
      <c r="B4981" t="s">
        <v>57785</v>
      </c>
      <c r="C4981" s="96" t="s">
        <v>54457</v>
      </c>
      <c r="D4981" s="98">
        <v>124988.08350000001</v>
      </c>
    </row>
    <row r="4982" spans="1:4" x14ac:dyDescent="0.35">
      <c r="A4982" t="s">
        <v>27420</v>
      </c>
      <c r="B4982" t="s">
        <v>57786</v>
      </c>
      <c r="C4982" s="96" t="s">
        <v>54457</v>
      </c>
      <c r="D4982" s="98">
        <v>124988.08350000001</v>
      </c>
    </row>
    <row r="4983" spans="1:4" x14ac:dyDescent="0.35">
      <c r="A4983" t="s">
        <v>20691</v>
      </c>
      <c r="B4983" t="s">
        <v>57787</v>
      </c>
      <c r="C4983" s="96" t="s">
        <v>54457</v>
      </c>
      <c r="D4983" s="98">
        <v>124988.08350000001</v>
      </c>
    </row>
    <row r="4984" spans="1:4" x14ac:dyDescent="0.35">
      <c r="A4984" t="s">
        <v>25361</v>
      </c>
      <c r="B4984" t="s">
        <v>57788</v>
      </c>
      <c r="C4984" s="96" t="s">
        <v>54457</v>
      </c>
      <c r="D4984" s="98">
        <v>111956.24439999998</v>
      </c>
    </row>
    <row r="4985" spans="1:4" x14ac:dyDescent="0.35">
      <c r="A4985" t="s">
        <v>25984</v>
      </c>
      <c r="B4985" t="s">
        <v>57789</v>
      </c>
      <c r="C4985" s="96" t="s">
        <v>54457</v>
      </c>
      <c r="D4985" s="98">
        <v>111956.24439999998</v>
      </c>
    </row>
    <row r="4986" spans="1:4" x14ac:dyDescent="0.35">
      <c r="A4986" t="s">
        <v>24283</v>
      </c>
      <c r="B4986" t="s">
        <v>57790</v>
      </c>
      <c r="C4986" s="96" t="s">
        <v>54457</v>
      </c>
      <c r="D4986" s="98">
        <v>111956.24439999998</v>
      </c>
    </row>
    <row r="4987" spans="1:4" x14ac:dyDescent="0.35">
      <c r="A4987" t="s">
        <v>26299</v>
      </c>
      <c r="B4987" t="s">
        <v>57791</v>
      </c>
      <c r="C4987" s="96" t="s">
        <v>54457</v>
      </c>
      <c r="D4987" s="98">
        <v>111956.24439999998</v>
      </c>
    </row>
    <row r="4988" spans="1:4" x14ac:dyDescent="0.35">
      <c r="A4988" t="s">
        <v>23946</v>
      </c>
      <c r="B4988" t="s">
        <v>57792</v>
      </c>
      <c r="C4988" s="96" t="s">
        <v>54457</v>
      </c>
      <c r="D4988" s="98">
        <v>103268.34629999999</v>
      </c>
    </row>
    <row r="4989" spans="1:4" x14ac:dyDescent="0.35">
      <c r="A4989" t="s">
        <v>23669</v>
      </c>
      <c r="B4989" t="s">
        <v>57793</v>
      </c>
      <c r="C4989" s="96" t="s">
        <v>54457</v>
      </c>
      <c r="D4989" s="98">
        <v>129481.48079999999</v>
      </c>
    </row>
    <row r="4990" spans="1:4" x14ac:dyDescent="0.35">
      <c r="A4990" t="s">
        <v>27224</v>
      </c>
      <c r="B4990" t="s">
        <v>27225</v>
      </c>
      <c r="C4990" s="96" t="s">
        <v>54457</v>
      </c>
      <c r="D4990" s="98">
        <v>40291.103299999995</v>
      </c>
    </row>
    <row r="4991" spans="1:4" x14ac:dyDescent="0.35">
      <c r="A4991" t="s">
        <v>22570</v>
      </c>
      <c r="B4991" t="s">
        <v>57794</v>
      </c>
      <c r="C4991" s="96" t="s">
        <v>54457</v>
      </c>
      <c r="D4991" s="98">
        <v>71645.225399999996</v>
      </c>
    </row>
    <row r="4992" spans="1:4" x14ac:dyDescent="0.35">
      <c r="A4992" t="s">
        <v>22034</v>
      </c>
      <c r="B4992" t="s">
        <v>57795</v>
      </c>
      <c r="C4992" s="96" t="s">
        <v>54457</v>
      </c>
      <c r="D4992" s="98">
        <v>90246.473099999988</v>
      </c>
    </row>
    <row r="4993" spans="1:4" x14ac:dyDescent="0.35">
      <c r="A4993" t="s">
        <v>22517</v>
      </c>
      <c r="B4993" t="s">
        <v>57796</v>
      </c>
      <c r="C4993" s="96" t="s">
        <v>54457</v>
      </c>
      <c r="D4993" s="98">
        <v>103268.34629999999</v>
      </c>
    </row>
    <row r="4994" spans="1:4" x14ac:dyDescent="0.35">
      <c r="A4994" t="s">
        <v>22205</v>
      </c>
      <c r="B4994" t="s">
        <v>57797</v>
      </c>
      <c r="C4994" s="96" t="s">
        <v>54457</v>
      </c>
      <c r="D4994" s="98">
        <v>103268.34629999999</v>
      </c>
    </row>
    <row r="4995" spans="1:4" x14ac:dyDescent="0.35">
      <c r="A4995" t="s">
        <v>25008</v>
      </c>
      <c r="B4995" t="s">
        <v>57798</v>
      </c>
      <c r="C4995" s="96" t="s">
        <v>54457</v>
      </c>
      <c r="D4995" s="98">
        <v>96035.083199999994</v>
      </c>
    </row>
    <row r="4996" spans="1:4" x14ac:dyDescent="0.35">
      <c r="A4996" t="s">
        <v>25715</v>
      </c>
      <c r="B4996" t="s">
        <v>57799</v>
      </c>
      <c r="C4996" s="96" t="s">
        <v>54457</v>
      </c>
      <c r="D4996" s="98">
        <v>96035.083199999994</v>
      </c>
    </row>
    <row r="4997" spans="1:4" x14ac:dyDescent="0.35">
      <c r="A4997" t="s">
        <v>22055</v>
      </c>
      <c r="B4997" t="s">
        <v>57800</v>
      </c>
      <c r="C4997" s="96" t="s">
        <v>54457</v>
      </c>
      <c r="D4997" s="98">
        <v>96035.083199999994</v>
      </c>
    </row>
    <row r="4998" spans="1:4" x14ac:dyDescent="0.35">
      <c r="A4998" t="s">
        <v>23832</v>
      </c>
      <c r="B4998" t="s">
        <v>57801</v>
      </c>
      <c r="C4998" s="96" t="s">
        <v>54457</v>
      </c>
      <c r="D4998" s="98">
        <v>96035.083199999994</v>
      </c>
    </row>
    <row r="4999" spans="1:4" x14ac:dyDescent="0.35">
      <c r="A4999" t="s">
        <v>27302</v>
      </c>
      <c r="B4999" t="s">
        <v>57802</v>
      </c>
      <c r="C4999" s="96" t="s">
        <v>54457</v>
      </c>
      <c r="D4999" s="98">
        <v>90246.473099999988</v>
      </c>
    </row>
    <row r="5000" spans="1:4" x14ac:dyDescent="0.35">
      <c r="A5000" t="s">
        <v>23982</v>
      </c>
      <c r="B5000" t="s">
        <v>57803</v>
      </c>
      <c r="C5000" s="96" t="s">
        <v>54457</v>
      </c>
      <c r="D5000" s="98">
        <v>90246.473099999988</v>
      </c>
    </row>
    <row r="5001" spans="1:4" x14ac:dyDescent="0.35">
      <c r="A5001" t="s">
        <v>27416</v>
      </c>
      <c r="B5001" t="s">
        <v>57804</v>
      </c>
      <c r="C5001" s="96" t="s">
        <v>54457</v>
      </c>
      <c r="D5001" s="98">
        <v>90246.473099999988</v>
      </c>
    </row>
    <row r="5002" spans="1:4" x14ac:dyDescent="0.35">
      <c r="A5002" t="s">
        <v>22688</v>
      </c>
      <c r="B5002" t="s">
        <v>57805</v>
      </c>
      <c r="C5002" s="96" t="s">
        <v>54457</v>
      </c>
      <c r="D5002" s="98">
        <v>84447.913199999995</v>
      </c>
    </row>
    <row r="5003" spans="1:4" x14ac:dyDescent="0.35">
      <c r="A5003" t="s">
        <v>26419</v>
      </c>
      <c r="B5003" t="s">
        <v>57806</v>
      </c>
      <c r="C5003" s="96" t="s">
        <v>54457</v>
      </c>
      <c r="D5003" s="98">
        <v>84447.913199999995</v>
      </c>
    </row>
    <row r="5004" spans="1:4" x14ac:dyDescent="0.35">
      <c r="A5004" t="s">
        <v>27368</v>
      </c>
      <c r="B5004" t="s">
        <v>57807</v>
      </c>
      <c r="C5004" s="96" t="s">
        <v>54457</v>
      </c>
      <c r="D5004" s="98">
        <v>84447.913199999995</v>
      </c>
    </row>
    <row r="5005" spans="1:4" x14ac:dyDescent="0.35">
      <c r="A5005" t="s">
        <v>26474</v>
      </c>
      <c r="B5005" t="s">
        <v>57808</v>
      </c>
      <c r="C5005" s="96" t="s">
        <v>54457</v>
      </c>
      <c r="D5005" s="98">
        <v>84447.913199999995</v>
      </c>
    </row>
    <row r="5006" spans="1:4" x14ac:dyDescent="0.35">
      <c r="A5006" t="s">
        <v>24070</v>
      </c>
      <c r="B5006" t="s">
        <v>57809</v>
      </c>
      <c r="C5006" s="96" t="s">
        <v>54457</v>
      </c>
      <c r="D5006" s="98">
        <v>40291.103299999995</v>
      </c>
    </row>
    <row r="5007" spans="1:4" x14ac:dyDescent="0.35">
      <c r="A5007" t="s">
        <v>22213</v>
      </c>
      <c r="B5007" t="s">
        <v>57810</v>
      </c>
      <c r="C5007" s="96" t="s">
        <v>54457</v>
      </c>
      <c r="D5007" s="98">
        <v>40291.103299999995</v>
      </c>
    </row>
    <row r="5008" spans="1:4" x14ac:dyDescent="0.35">
      <c r="A5008" t="s">
        <v>27250</v>
      </c>
      <c r="B5008" t="s">
        <v>57811</v>
      </c>
      <c r="C5008" s="96" t="s">
        <v>54457</v>
      </c>
      <c r="D5008" s="98">
        <v>40291.103299999995</v>
      </c>
    </row>
    <row r="5009" spans="1:4" x14ac:dyDescent="0.35">
      <c r="A5009" t="s">
        <v>21419</v>
      </c>
      <c r="B5009" t="s">
        <v>57812</v>
      </c>
      <c r="C5009" s="96" t="s">
        <v>54457</v>
      </c>
      <c r="D5009" s="98">
        <v>34353.036899999999</v>
      </c>
    </row>
    <row r="5010" spans="1:4" x14ac:dyDescent="0.35">
      <c r="A5010" t="s">
        <v>23143</v>
      </c>
      <c r="B5010" t="s">
        <v>57813</v>
      </c>
      <c r="C5010" s="96" t="s">
        <v>54457</v>
      </c>
      <c r="D5010" s="98">
        <v>16379.463799999998</v>
      </c>
    </row>
    <row r="5011" spans="1:4" x14ac:dyDescent="0.35">
      <c r="A5011" t="s">
        <v>22238</v>
      </c>
      <c r="B5011" t="s">
        <v>57814</v>
      </c>
      <c r="C5011" s="96" t="s">
        <v>54457</v>
      </c>
      <c r="D5011" s="98">
        <v>16379.463799999998</v>
      </c>
    </row>
    <row r="5012" spans="1:4" x14ac:dyDescent="0.35">
      <c r="A5012" t="s">
        <v>27269</v>
      </c>
      <c r="B5012" t="s">
        <v>57815</v>
      </c>
      <c r="C5012" s="96" t="s">
        <v>54457</v>
      </c>
      <c r="D5012" s="98">
        <v>16379.463799999998</v>
      </c>
    </row>
    <row r="5013" spans="1:4" x14ac:dyDescent="0.35">
      <c r="A5013" t="s">
        <v>26013</v>
      </c>
      <c r="B5013" t="s">
        <v>57816</v>
      </c>
      <c r="C5013" s="96" t="s">
        <v>54457</v>
      </c>
      <c r="D5013" s="98">
        <v>105241.06319999999</v>
      </c>
    </row>
    <row r="5014" spans="1:4" x14ac:dyDescent="0.35">
      <c r="A5014" t="s">
        <v>25895</v>
      </c>
      <c r="B5014" t="s">
        <v>57817</v>
      </c>
      <c r="C5014" s="96" t="s">
        <v>54457</v>
      </c>
      <c r="D5014" s="98">
        <v>105241.06319999999</v>
      </c>
    </row>
    <row r="5015" spans="1:4" x14ac:dyDescent="0.35">
      <c r="A5015" t="s">
        <v>24071</v>
      </c>
      <c r="B5015" t="s">
        <v>57818</v>
      </c>
      <c r="C5015" s="96" t="s">
        <v>54457</v>
      </c>
      <c r="D5015" s="98">
        <v>105241.06319999999</v>
      </c>
    </row>
    <row r="5016" spans="1:4" x14ac:dyDescent="0.35">
      <c r="A5016" t="s">
        <v>21432</v>
      </c>
      <c r="B5016" t="s">
        <v>57819</v>
      </c>
      <c r="C5016" s="96" t="s">
        <v>54457</v>
      </c>
      <c r="D5016" s="98">
        <v>105241.06319999999</v>
      </c>
    </row>
    <row r="5017" spans="1:4" x14ac:dyDescent="0.35">
      <c r="A5017" t="s">
        <v>23037</v>
      </c>
      <c r="B5017" t="s">
        <v>57820</v>
      </c>
      <c r="C5017" s="96" t="s">
        <v>54457</v>
      </c>
      <c r="D5017" s="98">
        <v>68337.448199999999</v>
      </c>
    </row>
    <row r="5018" spans="1:4" x14ac:dyDescent="0.35">
      <c r="A5018" t="s">
        <v>23011</v>
      </c>
      <c r="B5018" t="s">
        <v>57821</v>
      </c>
      <c r="C5018" s="96" t="s">
        <v>54457</v>
      </c>
      <c r="D5018" s="98">
        <v>121590.64539999999</v>
      </c>
    </row>
    <row r="5019" spans="1:4" x14ac:dyDescent="0.35">
      <c r="A5019" t="s">
        <v>24141</v>
      </c>
      <c r="B5019" t="s">
        <v>57822</v>
      </c>
      <c r="C5019" s="96" t="s">
        <v>54457</v>
      </c>
      <c r="D5019" s="98">
        <v>115273.9875</v>
      </c>
    </row>
    <row r="5020" spans="1:4" x14ac:dyDescent="0.35">
      <c r="A5020" t="s">
        <v>22108</v>
      </c>
      <c r="B5020" t="s">
        <v>57823</v>
      </c>
      <c r="C5020" s="96" t="s">
        <v>54457</v>
      </c>
      <c r="D5020" s="98">
        <v>115273.9875</v>
      </c>
    </row>
    <row r="5021" spans="1:4" x14ac:dyDescent="0.35">
      <c r="A5021" t="s">
        <v>21468</v>
      </c>
      <c r="B5021" t="s">
        <v>57824</v>
      </c>
      <c r="C5021" s="96" t="s">
        <v>54457</v>
      </c>
      <c r="D5021" s="98">
        <v>115273.9875</v>
      </c>
    </row>
    <row r="5022" spans="1:4" x14ac:dyDescent="0.35">
      <c r="A5022" t="s">
        <v>24109</v>
      </c>
      <c r="B5022" t="s">
        <v>57825</v>
      </c>
      <c r="C5022" s="96" t="s">
        <v>54457</v>
      </c>
      <c r="D5022" s="98">
        <v>108957.3296</v>
      </c>
    </row>
    <row r="5023" spans="1:4" x14ac:dyDescent="0.35">
      <c r="A5023" t="s">
        <v>20463</v>
      </c>
      <c r="B5023" t="s">
        <v>57826</v>
      </c>
      <c r="C5023" s="96" t="s">
        <v>54457</v>
      </c>
      <c r="D5023" s="98">
        <v>108957.3296</v>
      </c>
    </row>
    <row r="5024" spans="1:4" x14ac:dyDescent="0.35">
      <c r="A5024" t="s">
        <v>22742</v>
      </c>
      <c r="B5024" t="s">
        <v>57827</v>
      </c>
      <c r="C5024" s="96" t="s">
        <v>54457</v>
      </c>
      <c r="D5024" s="98">
        <v>108957.3296</v>
      </c>
    </row>
    <row r="5025" spans="1:4" x14ac:dyDescent="0.35">
      <c r="A5025" t="s">
        <v>26241</v>
      </c>
      <c r="B5025" t="s">
        <v>57828</v>
      </c>
      <c r="C5025" s="96" t="s">
        <v>54457</v>
      </c>
      <c r="D5025" s="98">
        <v>103437.7344</v>
      </c>
    </row>
    <row r="5026" spans="1:4" x14ac:dyDescent="0.35">
      <c r="A5026" t="s">
        <v>23266</v>
      </c>
      <c r="B5026" t="s">
        <v>57829</v>
      </c>
      <c r="C5026" s="96" t="s">
        <v>54457</v>
      </c>
      <c r="D5026" s="98">
        <v>103437.7344</v>
      </c>
    </row>
    <row r="5027" spans="1:4" x14ac:dyDescent="0.35">
      <c r="A5027" t="s">
        <v>24671</v>
      </c>
      <c r="B5027" t="s">
        <v>57830</v>
      </c>
      <c r="C5027" s="96" t="s">
        <v>54457</v>
      </c>
      <c r="D5027" s="98">
        <v>103437.7344</v>
      </c>
    </row>
    <row r="5028" spans="1:4" x14ac:dyDescent="0.35">
      <c r="A5028" t="s">
        <v>20173</v>
      </c>
      <c r="B5028" t="s">
        <v>57831</v>
      </c>
      <c r="C5028" s="96" t="s">
        <v>54457</v>
      </c>
      <c r="D5028" s="98">
        <v>98705.219899999982</v>
      </c>
    </row>
    <row r="5029" spans="1:4" x14ac:dyDescent="0.35">
      <c r="A5029" t="s">
        <v>23367</v>
      </c>
      <c r="B5029" t="s">
        <v>57832</v>
      </c>
      <c r="C5029" s="96" t="s">
        <v>54457</v>
      </c>
      <c r="D5029" s="98">
        <v>98705.219899999982</v>
      </c>
    </row>
    <row r="5030" spans="1:4" x14ac:dyDescent="0.35">
      <c r="A5030" t="s">
        <v>24721</v>
      </c>
      <c r="B5030" t="s">
        <v>57833</v>
      </c>
      <c r="C5030" s="96" t="s">
        <v>54457</v>
      </c>
      <c r="D5030" s="98">
        <v>98705.219899999982</v>
      </c>
    </row>
    <row r="5031" spans="1:4" x14ac:dyDescent="0.35">
      <c r="A5031" t="s">
        <v>28218</v>
      </c>
      <c r="B5031" t="s">
        <v>57834</v>
      </c>
      <c r="C5031" s="96" t="s">
        <v>54457</v>
      </c>
      <c r="D5031" s="98">
        <v>71077.313999999998</v>
      </c>
    </row>
    <row r="5032" spans="1:4" x14ac:dyDescent="0.35">
      <c r="A5032" t="s">
        <v>21260</v>
      </c>
      <c r="B5032" t="s">
        <v>57835</v>
      </c>
      <c r="C5032" s="96" t="s">
        <v>54457</v>
      </c>
      <c r="D5032" s="98">
        <v>68337.448199999999</v>
      </c>
    </row>
    <row r="5033" spans="1:4" x14ac:dyDescent="0.35">
      <c r="A5033" t="s">
        <v>22984</v>
      </c>
      <c r="B5033" t="s">
        <v>57836</v>
      </c>
      <c r="C5033" s="96" t="s">
        <v>54457</v>
      </c>
      <c r="D5033" s="98">
        <v>68337.448199999999</v>
      </c>
    </row>
    <row r="5034" spans="1:4" x14ac:dyDescent="0.35">
      <c r="A5034" t="s">
        <v>21731</v>
      </c>
      <c r="B5034" t="s">
        <v>57837</v>
      </c>
      <c r="C5034" s="96" t="s">
        <v>54457</v>
      </c>
      <c r="D5034" s="98">
        <v>68337.448199999999</v>
      </c>
    </row>
    <row r="5035" spans="1:4" x14ac:dyDescent="0.35">
      <c r="A5035" t="s">
        <v>26470</v>
      </c>
      <c r="B5035" t="s">
        <v>57838</v>
      </c>
      <c r="C5035" s="96" t="s">
        <v>54457</v>
      </c>
      <c r="D5035" s="98">
        <v>62329.652699999999</v>
      </c>
    </row>
    <row r="5036" spans="1:4" x14ac:dyDescent="0.35">
      <c r="A5036" t="s">
        <v>23736</v>
      </c>
      <c r="B5036" t="s">
        <v>57839</v>
      </c>
      <c r="C5036" s="96" t="s">
        <v>54457</v>
      </c>
      <c r="D5036" s="98">
        <v>62329.652699999999</v>
      </c>
    </row>
    <row r="5037" spans="1:4" x14ac:dyDescent="0.35">
      <c r="A5037" t="s">
        <v>20078</v>
      </c>
      <c r="B5037" t="s">
        <v>57840</v>
      </c>
      <c r="C5037" s="96" t="s">
        <v>54457</v>
      </c>
      <c r="D5037" s="98">
        <v>62329.652699999999</v>
      </c>
    </row>
    <row r="5038" spans="1:4" x14ac:dyDescent="0.35">
      <c r="A5038" t="s">
        <v>26073</v>
      </c>
      <c r="B5038" t="s">
        <v>57841</v>
      </c>
      <c r="C5038" s="96" t="s">
        <v>54457</v>
      </c>
      <c r="D5038" s="98">
        <v>62329.652699999999</v>
      </c>
    </row>
    <row r="5039" spans="1:4" x14ac:dyDescent="0.35">
      <c r="A5039" t="s">
        <v>21963</v>
      </c>
      <c r="B5039" t="s">
        <v>57842</v>
      </c>
      <c r="C5039" s="96" t="s">
        <v>54457</v>
      </c>
      <c r="D5039" s="98">
        <v>164432.31069999997</v>
      </c>
    </row>
    <row r="5040" spans="1:4" x14ac:dyDescent="0.35">
      <c r="A5040" t="s">
        <v>24198</v>
      </c>
      <c r="B5040" t="s">
        <v>57843</v>
      </c>
      <c r="C5040" s="96" t="s">
        <v>54457</v>
      </c>
      <c r="D5040" s="98">
        <v>164432.31069999997</v>
      </c>
    </row>
    <row r="5041" spans="1:4" x14ac:dyDescent="0.35">
      <c r="A5041" t="s">
        <v>25677</v>
      </c>
      <c r="B5041" t="s">
        <v>57844</v>
      </c>
      <c r="C5041" s="96" t="s">
        <v>54457</v>
      </c>
      <c r="D5041" s="98">
        <v>164432.31069999997</v>
      </c>
    </row>
    <row r="5042" spans="1:4" x14ac:dyDescent="0.35">
      <c r="A5042" t="s">
        <v>24718</v>
      </c>
      <c r="B5042" t="s">
        <v>57845</v>
      </c>
      <c r="C5042" s="96" t="s">
        <v>54457</v>
      </c>
      <c r="D5042" s="98">
        <v>150224.81739999997</v>
      </c>
    </row>
    <row r="5043" spans="1:4" x14ac:dyDescent="0.35">
      <c r="A5043" t="s">
        <v>26155</v>
      </c>
      <c r="B5043" t="s">
        <v>57846</v>
      </c>
      <c r="C5043" s="96" t="s">
        <v>54457</v>
      </c>
      <c r="D5043" s="98">
        <v>150224.81739999997</v>
      </c>
    </row>
    <row r="5044" spans="1:4" x14ac:dyDescent="0.35">
      <c r="A5044" t="s">
        <v>22673</v>
      </c>
      <c r="B5044" t="s">
        <v>57847</v>
      </c>
      <c r="C5044" s="96" t="s">
        <v>54457</v>
      </c>
      <c r="D5044" s="98">
        <v>150224.81739999997</v>
      </c>
    </row>
    <row r="5045" spans="1:4" x14ac:dyDescent="0.35">
      <c r="A5045" t="s">
        <v>23047</v>
      </c>
      <c r="B5045" t="s">
        <v>57848</v>
      </c>
      <c r="C5045" s="96" t="s">
        <v>54457</v>
      </c>
      <c r="D5045" s="98">
        <v>140749.83859999999</v>
      </c>
    </row>
    <row r="5046" spans="1:4" x14ac:dyDescent="0.35">
      <c r="A5046" t="s">
        <v>22607</v>
      </c>
      <c r="B5046" t="s">
        <v>57849</v>
      </c>
      <c r="C5046" s="96" t="s">
        <v>54457</v>
      </c>
      <c r="D5046" s="98">
        <v>140749.83859999999</v>
      </c>
    </row>
    <row r="5047" spans="1:4" x14ac:dyDescent="0.35">
      <c r="A5047" t="s">
        <v>28742</v>
      </c>
      <c r="B5047" t="s">
        <v>57850</v>
      </c>
      <c r="C5047" s="96" t="s">
        <v>54457</v>
      </c>
      <c r="D5047" s="98">
        <v>71077.313999999998</v>
      </c>
    </row>
    <row r="5048" spans="1:4" x14ac:dyDescent="0.35">
      <c r="A5048" t="s">
        <v>28167</v>
      </c>
      <c r="B5048" t="s">
        <v>57851</v>
      </c>
      <c r="C5048" s="96" t="s">
        <v>54457</v>
      </c>
      <c r="D5048" s="98">
        <v>71077.313999999998</v>
      </c>
    </row>
    <row r="5049" spans="1:4" x14ac:dyDescent="0.35">
      <c r="A5049" t="s">
        <v>30562</v>
      </c>
      <c r="B5049" t="s">
        <v>57852</v>
      </c>
      <c r="C5049" s="96" t="s">
        <v>54457</v>
      </c>
      <c r="D5049" s="98">
        <v>71077.313999999998</v>
      </c>
    </row>
    <row r="5050" spans="1:4" x14ac:dyDescent="0.35">
      <c r="A5050" t="s">
        <v>26189</v>
      </c>
      <c r="B5050" t="s">
        <v>57853</v>
      </c>
      <c r="C5050" s="96" t="s">
        <v>54457</v>
      </c>
      <c r="D5050" s="98">
        <v>88323.585699999996</v>
      </c>
    </row>
    <row r="5051" spans="1:4" x14ac:dyDescent="0.35">
      <c r="A5051" t="s">
        <v>22390</v>
      </c>
      <c r="B5051" t="s">
        <v>57854</v>
      </c>
      <c r="C5051" s="96" t="s">
        <v>54457</v>
      </c>
      <c r="D5051" s="98">
        <v>88323.585699999996</v>
      </c>
    </row>
    <row r="5052" spans="1:4" x14ac:dyDescent="0.35">
      <c r="A5052" t="s">
        <v>24317</v>
      </c>
      <c r="B5052" t="s">
        <v>57855</v>
      </c>
      <c r="C5052" s="96" t="s">
        <v>54457</v>
      </c>
      <c r="D5052" s="98">
        <v>88323.585699999996</v>
      </c>
    </row>
    <row r="5053" spans="1:4" x14ac:dyDescent="0.35">
      <c r="A5053" t="s">
        <v>24325</v>
      </c>
      <c r="B5053" t="s">
        <v>57856</v>
      </c>
      <c r="C5053" s="96" t="s">
        <v>54457</v>
      </c>
      <c r="D5053" s="98">
        <v>88323.585699999996</v>
      </c>
    </row>
    <row r="5054" spans="1:4" x14ac:dyDescent="0.35">
      <c r="A5054" t="s">
        <v>20469</v>
      </c>
      <c r="B5054" t="s">
        <v>57857</v>
      </c>
      <c r="C5054" s="96" t="s">
        <v>54457</v>
      </c>
      <c r="D5054" s="98">
        <v>52236.949099999998</v>
      </c>
    </row>
    <row r="5055" spans="1:4" x14ac:dyDescent="0.35">
      <c r="A5055" t="s">
        <v>22278</v>
      </c>
      <c r="B5055" t="s">
        <v>57858</v>
      </c>
      <c r="C5055" s="96" t="s">
        <v>54457</v>
      </c>
      <c r="D5055" s="98">
        <v>52236.949099999998</v>
      </c>
    </row>
    <row r="5056" spans="1:4" x14ac:dyDescent="0.35">
      <c r="A5056" t="s">
        <v>26111</v>
      </c>
      <c r="B5056" t="s">
        <v>57859</v>
      </c>
      <c r="C5056" s="96" t="s">
        <v>54457</v>
      </c>
      <c r="D5056" s="98">
        <v>52236.949099999998</v>
      </c>
    </row>
    <row r="5057" spans="1:4" x14ac:dyDescent="0.35">
      <c r="A5057" t="s">
        <v>22398</v>
      </c>
      <c r="B5057" t="s">
        <v>57860</v>
      </c>
      <c r="C5057" s="96" t="s">
        <v>54457</v>
      </c>
      <c r="D5057" s="98">
        <v>52236.949099999998</v>
      </c>
    </row>
    <row r="5058" spans="1:4" x14ac:dyDescent="0.35">
      <c r="A5058" t="s">
        <v>23103</v>
      </c>
      <c r="B5058" t="s">
        <v>57861</v>
      </c>
      <c r="C5058" s="96" t="s">
        <v>54457</v>
      </c>
      <c r="D5058" s="98">
        <v>46219.187699999995</v>
      </c>
    </row>
    <row r="5059" spans="1:4" x14ac:dyDescent="0.35">
      <c r="A5059" t="s">
        <v>22622</v>
      </c>
      <c r="B5059" t="s">
        <v>57862</v>
      </c>
      <c r="C5059" s="96" t="s">
        <v>54457</v>
      </c>
      <c r="D5059" s="98">
        <v>46219.187699999995</v>
      </c>
    </row>
    <row r="5060" spans="1:4" x14ac:dyDescent="0.35">
      <c r="A5060" t="s">
        <v>24377</v>
      </c>
      <c r="B5060" t="s">
        <v>57863</v>
      </c>
      <c r="C5060" s="96" t="s">
        <v>54457</v>
      </c>
      <c r="D5060" s="98">
        <v>46219.187699999995</v>
      </c>
    </row>
    <row r="5061" spans="1:4" x14ac:dyDescent="0.35">
      <c r="A5061" t="s">
        <v>26107</v>
      </c>
      <c r="B5061" t="s">
        <v>57864</v>
      </c>
      <c r="C5061" s="96" t="s">
        <v>54457</v>
      </c>
      <c r="D5061" s="98">
        <v>46219.187699999995</v>
      </c>
    </row>
    <row r="5062" spans="1:4" x14ac:dyDescent="0.35">
      <c r="A5062" t="s">
        <v>29911</v>
      </c>
      <c r="B5062" t="s">
        <v>57865</v>
      </c>
      <c r="C5062" s="96" t="s">
        <v>54457</v>
      </c>
      <c r="D5062" s="98">
        <v>27568.110499999995</v>
      </c>
    </row>
    <row r="5063" spans="1:4" x14ac:dyDescent="0.35">
      <c r="A5063" t="s">
        <v>23492</v>
      </c>
      <c r="B5063" t="s">
        <v>57866</v>
      </c>
      <c r="C5063" s="96" t="s">
        <v>54457</v>
      </c>
      <c r="D5063" s="98">
        <v>27568.110499999995</v>
      </c>
    </row>
    <row r="5064" spans="1:4" x14ac:dyDescent="0.35">
      <c r="A5064" t="s">
        <v>30351</v>
      </c>
      <c r="B5064" t="s">
        <v>57867</v>
      </c>
      <c r="C5064" s="96" t="s">
        <v>54457</v>
      </c>
      <c r="D5064" s="98">
        <v>27568.110499999995</v>
      </c>
    </row>
    <row r="5065" spans="1:4" x14ac:dyDescent="0.35">
      <c r="A5065" t="s">
        <v>24027</v>
      </c>
      <c r="B5065" t="s">
        <v>57868</v>
      </c>
      <c r="C5065" s="96" t="s">
        <v>54457</v>
      </c>
      <c r="D5065" s="98">
        <v>140749.83859999999</v>
      </c>
    </row>
    <row r="5066" spans="1:4" x14ac:dyDescent="0.35">
      <c r="A5066" t="s">
        <v>19776</v>
      </c>
      <c r="B5066" t="s">
        <v>57869</v>
      </c>
      <c r="C5066" s="96" t="s">
        <v>54457</v>
      </c>
      <c r="D5066" s="98">
        <v>132859.00319999998</v>
      </c>
    </row>
    <row r="5067" spans="1:4" x14ac:dyDescent="0.35">
      <c r="A5067" t="s">
        <v>25788</v>
      </c>
      <c r="B5067" t="s">
        <v>57870</v>
      </c>
      <c r="C5067" s="96" t="s">
        <v>54457</v>
      </c>
      <c r="D5067" s="98">
        <v>132859.00319999998</v>
      </c>
    </row>
    <row r="5068" spans="1:4" x14ac:dyDescent="0.35">
      <c r="A5068" t="s">
        <v>25047</v>
      </c>
      <c r="B5068" t="s">
        <v>57871</v>
      </c>
      <c r="C5068" s="96" t="s">
        <v>54457</v>
      </c>
      <c r="D5068" s="98">
        <v>132859.00319999998</v>
      </c>
    </row>
    <row r="5069" spans="1:4" x14ac:dyDescent="0.35">
      <c r="A5069" t="s">
        <v>27396</v>
      </c>
      <c r="B5069" t="s">
        <v>57872</v>
      </c>
      <c r="C5069" s="96" t="s">
        <v>54457</v>
      </c>
      <c r="D5069" s="98">
        <v>34353.036899999999</v>
      </c>
    </row>
    <row r="5070" spans="1:4" x14ac:dyDescent="0.35">
      <c r="A5070" t="s">
        <v>19547</v>
      </c>
      <c r="B5070" t="s">
        <v>57873</v>
      </c>
      <c r="C5070" s="96" t="s">
        <v>54457</v>
      </c>
      <c r="D5070" s="98">
        <v>126552.3112</v>
      </c>
    </row>
    <row r="5071" spans="1:4" x14ac:dyDescent="0.35">
      <c r="A5071" t="s">
        <v>20692</v>
      </c>
      <c r="B5071" t="s">
        <v>57874</v>
      </c>
      <c r="C5071" s="96" t="s">
        <v>54457</v>
      </c>
      <c r="D5071" s="98">
        <v>126552.3112</v>
      </c>
    </row>
    <row r="5072" spans="1:4" x14ac:dyDescent="0.35">
      <c r="A5072" t="s">
        <v>25179</v>
      </c>
      <c r="B5072" t="s">
        <v>57875</v>
      </c>
      <c r="C5072" s="96" t="s">
        <v>54457</v>
      </c>
      <c r="D5072" s="98">
        <v>126552.3112</v>
      </c>
    </row>
    <row r="5073" spans="1:4" x14ac:dyDescent="0.35">
      <c r="A5073" t="s">
        <v>20838</v>
      </c>
      <c r="B5073" t="s">
        <v>57876</v>
      </c>
      <c r="C5073" s="96" t="s">
        <v>54457</v>
      </c>
      <c r="D5073" s="98">
        <v>120235.65330000001</v>
      </c>
    </row>
    <row r="5074" spans="1:4" x14ac:dyDescent="0.35">
      <c r="A5074" t="s">
        <v>22313</v>
      </c>
      <c r="B5074" t="s">
        <v>57877</v>
      </c>
      <c r="C5074" s="96" t="s">
        <v>54457</v>
      </c>
      <c r="D5074" s="98">
        <v>120235.65330000001</v>
      </c>
    </row>
    <row r="5075" spans="1:4" x14ac:dyDescent="0.35">
      <c r="A5075" t="s">
        <v>23406</v>
      </c>
      <c r="B5075" t="s">
        <v>57878</v>
      </c>
      <c r="C5075" s="96" t="s">
        <v>54457</v>
      </c>
      <c r="D5075" s="98">
        <v>120235.65330000001</v>
      </c>
    </row>
    <row r="5076" spans="1:4" x14ac:dyDescent="0.35">
      <c r="A5076" t="s">
        <v>24579</v>
      </c>
      <c r="B5076" t="s">
        <v>57879</v>
      </c>
      <c r="C5076" s="96" t="s">
        <v>54457</v>
      </c>
      <c r="D5076" s="98">
        <v>114706.07609999999</v>
      </c>
    </row>
    <row r="5077" spans="1:4" x14ac:dyDescent="0.35">
      <c r="A5077" t="s">
        <v>20103</v>
      </c>
      <c r="B5077" t="s">
        <v>57880</v>
      </c>
      <c r="C5077" s="96" t="s">
        <v>54457</v>
      </c>
      <c r="D5077" s="98">
        <v>114706.07609999999</v>
      </c>
    </row>
    <row r="5078" spans="1:4" x14ac:dyDescent="0.35">
      <c r="A5078" t="s">
        <v>27287</v>
      </c>
      <c r="B5078" t="s">
        <v>57881</v>
      </c>
      <c r="C5078" s="96" t="s">
        <v>54457</v>
      </c>
      <c r="D5078" s="98">
        <v>34353.036899999999</v>
      </c>
    </row>
    <row r="5079" spans="1:4" x14ac:dyDescent="0.35">
      <c r="A5079" t="s">
        <v>25810</v>
      </c>
      <c r="B5079" t="s">
        <v>57882</v>
      </c>
      <c r="C5079" s="96" t="s">
        <v>54457</v>
      </c>
      <c r="D5079" s="98">
        <v>114706.07609999999</v>
      </c>
    </row>
    <row r="5080" spans="1:4" x14ac:dyDescent="0.35">
      <c r="A5080" t="s">
        <v>21987</v>
      </c>
      <c r="B5080" t="s">
        <v>57883</v>
      </c>
      <c r="C5080" s="96" t="s">
        <v>54457</v>
      </c>
      <c r="D5080" s="98">
        <v>27568.110499999995</v>
      </c>
    </row>
    <row r="5081" spans="1:4" x14ac:dyDescent="0.35">
      <c r="A5081" t="s">
        <v>28805</v>
      </c>
      <c r="B5081" t="s">
        <v>57884</v>
      </c>
      <c r="C5081" s="96" t="s">
        <v>54457</v>
      </c>
      <c r="D5081" s="98">
        <v>25316.445</v>
      </c>
    </row>
    <row r="5082" spans="1:4" x14ac:dyDescent="0.35">
      <c r="A5082" t="s">
        <v>24341</v>
      </c>
      <c r="B5082" t="s">
        <v>57885</v>
      </c>
      <c r="C5082" s="96" t="s">
        <v>54457</v>
      </c>
      <c r="D5082" s="98">
        <v>25316.445</v>
      </c>
    </row>
    <row r="5083" spans="1:4" x14ac:dyDescent="0.35">
      <c r="A5083" t="s">
        <v>28591</v>
      </c>
      <c r="B5083" t="s">
        <v>57886</v>
      </c>
      <c r="C5083" s="96" t="s">
        <v>54457</v>
      </c>
      <c r="D5083" s="98">
        <v>25316.445</v>
      </c>
    </row>
    <row r="5084" spans="1:4" x14ac:dyDescent="0.35">
      <c r="A5084" t="s">
        <v>26278</v>
      </c>
      <c r="B5084" t="s">
        <v>57887</v>
      </c>
      <c r="C5084" s="96" t="s">
        <v>54457</v>
      </c>
      <c r="D5084" s="98">
        <v>25316.445</v>
      </c>
    </row>
    <row r="5085" spans="1:4" x14ac:dyDescent="0.35">
      <c r="A5085" t="s">
        <v>20868</v>
      </c>
      <c r="B5085" t="s">
        <v>57888</v>
      </c>
      <c r="C5085" s="96" t="s">
        <v>54457</v>
      </c>
      <c r="D5085" s="98">
        <v>147514.83319999999</v>
      </c>
    </row>
    <row r="5086" spans="1:4" x14ac:dyDescent="0.35">
      <c r="A5086" t="s">
        <v>26576</v>
      </c>
      <c r="B5086" t="s">
        <v>57889</v>
      </c>
      <c r="C5086" s="96" t="s">
        <v>54457</v>
      </c>
      <c r="D5086" s="98">
        <v>147514.83319999999</v>
      </c>
    </row>
    <row r="5087" spans="1:4" x14ac:dyDescent="0.35">
      <c r="A5087" t="s">
        <v>27265</v>
      </c>
      <c r="B5087" t="s">
        <v>57890</v>
      </c>
      <c r="C5087" s="96" t="s">
        <v>54457</v>
      </c>
      <c r="D5087" s="98">
        <v>34353.036899999999</v>
      </c>
    </row>
    <row r="5088" spans="1:4" x14ac:dyDescent="0.35">
      <c r="A5088" t="s">
        <v>26037</v>
      </c>
      <c r="B5088" t="s">
        <v>57891</v>
      </c>
      <c r="C5088" s="96" t="s">
        <v>54457</v>
      </c>
      <c r="D5088" s="98">
        <v>147514.83319999999</v>
      </c>
    </row>
    <row r="5089" spans="1:4" x14ac:dyDescent="0.35">
      <c r="A5089" t="s">
        <v>23647</v>
      </c>
      <c r="B5089" t="s">
        <v>57892</v>
      </c>
      <c r="C5089" s="96" t="s">
        <v>54457</v>
      </c>
      <c r="D5089" s="98">
        <v>133307.33989999999</v>
      </c>
    </row>
    <row r="5090" spans="1:4" x14ac:dyDescent="0.35">
      <c r="A5090" t="s">
        <v>20863</v>
      </c>
      <c r="B5090" t="s">
        <v>57893</v>
      </c>
      <c r="C5090" s="96" t="s">
        <v>54457</v>
      </c>
      <c r="D5090" s="98">
        <v>133307.33989999999</v>
      </c>
    </row>
    <row r="5091" spans="1:4" x14ac:dyDescent="0.35">
      <c r="A5091" t="s">
        <v>24435</v>
      </c>
      <c r="B5091" t="s">
        <v>57894</v>
      </c>
      <c r="C5091" s="96" t="s">
        <v>54457</v>
      </c>
      <c r="D5091" s="98">
        <v>133307.33989999999</v>
      </c>
    </row>
    <row r="5092" spans="1:4" x14ac:dyDescent="0.35">
      <c r="A5092" t="s">
        <v>28131</v>
      </c>
      <c r="B5092" t="s">
        <v>57895</v>
      </c>
      <c r="C5092" s="96" t="s">
        <v>54457</v>
      </c>
      <c r="D5092" s="98">
        <v>18491.654999999999</v>
      </c>
    </row>
    <row r="5093" spans="1:4" x14ac:dyDescent="0.35">
      <c r="A5093" t="s">
        <v>21493</v>
      </c>
      <c r="B5093" t="s">
        <v>57896</v>
      </c>
      <c r="C5093" s="96" t="s">
        <v>54457</v>
      </c>
      <c r="D5093" s="98">
        <v>109973.57770000001</v>
      </c>
    </row>
    <row r="5094" spans="1:4" x14ac:dyDescent="0.35">
      <c r="A5094" t="s">
        <v>25136</v>
      </c>
      <c r="B5094" t="s">
        <v>57897</v>
      </c>
      <c r="C5094" s="96" t="s">
        <v>54457</v>
      </c>
      <c r="D5094" s="98">
        <v>109973.57770000001</v>
      </c>
    </row>
    <row r="5095" spans="1:4" x14ac:dyDescent="0.35">
      <c r="A5095" t="s">
        <v>23407</v>
      </c>
      <c r="B5095" t="s">
        <v>57898</v>
      </c>
      <c r="C5095" s="96" t="s">
        <v>54457</v>
      </c>
      <c r="D5095" s="98">
        <v>109973.57770000001</v>
      </c>
    </row>
    <row r="5096" spans="1:4" x14ac:dyDescent="0.35">
      <c r="A5096" t="s">
        <v>30058</v>
      </c>
      <c r="B5096" t="s">
        <v>57899</v>
      </c>
      <c r="C5096" s="96" t="s">
        <v>54457</v>
      </c>
      <c r="D5096" s="98">
        <v>4214.4326000000001</v>
      </c>
    </row>
    <row r="5097" spans="1:4" x14ac:dyDescent="0.35">
      <c r="A5097" t="s">
        <v>27220</v>
      </c>
      <c r="B5097" t="s">
        <v>57900</v>
      </c>
      <c r="C5097" s="96" t="s">
        <v>54457</v>
      </c>
      <c r="D5097" s="98">
        <v>3516.9966999999992</v>
      </c>
    </row>
    <row r="5098" spans="1:4" x14ac:dyDescent="0.35">
      <c r="A5098" t="s">
        <v>28478</v>
      </c>
      <c r="B5098" t="s">
        <v>57901</v>
      </c>
      <c r="C5098" s="96" t="s">
        <v>54457</v>
      </c>
      <c r="D5098" s="98">
        <v>2809.6109999999999</v>
      </c>
    </row>
    <row r="5099" spans="1:4" x14ac:dyDescent="0.35">
      <c r="A5099" t="s">
        <v>27372</v>
      </c>
      <c r="B5099" t="s">
        <v>57902</v>
      </c>
      <c r="C5099" s="96" t="s">
        <v>54457</v>
      </c>
      <c r="D5099" s="98">
        <v>18491.654999999999</v>
      </c>
    </row>
    <row r="5100" spans="1:4" x14ac:dyDescent="0.35">
      <c r="A5100" t="s">
        <v>25073</v>
      </c>
      <c r="B5100" t="s">
        <v>57903</v>
      </c>
      <c r="C5100" s="96" t="s">
        <v>54457</v>
      </c>
      <c r="D5100" s="98">
        <v>123842.3109</v>
      </c>
    </row>
    <row r="5101" spans="1:4" x14ac:dyDescent="0.35">
      <c r="A5101" t="s">
        <v>23756</v>
      </c>
      <c r="B5101" t="s">
        <v>57904</v>
      </c>
      <c r="C5101" s="96" t="s">
        <v>54457</v>
      </c>
      <c r="D5101" s="98">
        <v>123842.3109</v>
      </c>
    </row>
    <row r="5102" spans="1:4" x14ac:dyDescent="0.35">
      <c r="A5102" t="s">
        <v>24649</v>
      </c>
      <c r="B5102" t="s">
        <v>57905</v>
      </c>
      <c r="C5102" s="96" t="s">
        <v>54457</v>
      </c>
      <c r="D5102" s="98">
        <v>121590.64539999999</v>
      </c>
    </row>
    <row r="5103" spans="1:4" x14ac:dyDescent="0.35">
      <c r="A5103" t="s">
        <v>23846</v>
      </c>
      <c r="B5103" t="s">
        <v>57906</v>
      </c>
      <c r="C5103" s="96" t="s">
        <v>54457</v>
      </c>
      <c r="D5103" s="98">
        <v>123842.3109</v>
      </c>
    </row>
    <row r="5104" spans="1:4" x14ac:dyDescent="0.35">
      <c r="A5104" t="s">
        <v>23828</v>
      </c>
      <c r="B5104" t="s">
        <v>57907</v>
      </c>
      <c r="C5104" s="96" t="s">
        <v>54457</v>
      </c>
      <c r="D5104" s="98">
        <v>115951.4755</v>
      </c>
    </row>
    <row r="5105" spans="1:4" x14ac:dyDescent="0.35">
      <c r="A5105" t="s">
        <v>23510</v>
      </c>
      <c r="B5105" t="s">
        <v>57908</v>
      </c>
      <c r="C5105" s="96" t="s">
        <v>54457</v>
      </c>
      <c r="D5105" s="98">
        <v>115951.4755</v>
      </c>
    </row>
    <row r="5106" spans="1:4" x14ac:dyDescent="0.35">
      <c r="A5106" t="s">
        <v>21497</v>
      </c>
      <c r="B5106" t="s">
        <v>57909</v>
      </c>
      <c r="C5106" s="96" t="s">
        <v>54457</v>
      </c>
      <c r="D5106" s="98">
        <v>115951.4755</v>
      </c>
    </row>
    <row r="5107" spans="1:4" x14ac:dyDescent="0.35">
      <c r="A5107" t="s">
        <v>27393</v>
      </c>
      <c r="B5107" t="s">
        <v>57910</v>
      </c>
      <c r="C5107" s="96" t="s">
        <v>54457</v>
      </c>
      <c r="D5107" s="98">
        <v>18491.654999999999</v>
      </c>
    </row>
    <row r="5108" spans="1:4" x14ac:dyDescent="0.35">
      <c r="A5108" t="s">
        <v>20292</v>
      </c>
      <c r="B5108" t="s">
        <v>57911</v>
      </c>
      <c r="C5108" s="96" t="s">
        <v>54457</v>
      </c>
      <c r="D5108" s="98">
        <v>109634.81759999999</v>
      </c>
    </row>
    <row r="5109" spans="1:4" x14ac:dyDescent="0.35">
      <c r="A5109" t="s">
        <v>28623</v>
      </c>
      <c r="B5109" t="s">
        <v>57912</v>
      </c>
      <c r="C5109" s="96" t="s">
        <v>54457</v>
      </c>
      <c r="D5109" s="98">
        <v>45511.801999999996</v>
      </c>
    </row>
    <row r="5110" spans="1:4" x14ac:dyDescent="0.35">
      <c r="A5110" t="s">
        <v>28560</v>
      </c>
      <c r="B5110" t="s">
        <v>57913</v>
      </c>
      <c r="C5110" s="96" t="s">
        <v>54457</v>
      </c>
      <c r="D5110" s="98">
        <v>41935.025999999998</v>
      </c>
    </row>
    <row r="5111" spans="1:4" x14ac:dyDescent="0.35">
      <c r="A5111" t="s">
        <v>27410</v>
      </c>
      <c r="B5111" t="s">
        <v>57914</v>
      </c>
      <c r="C5111" s="96" t="s">
        <v>54457</v>
      </c>
      <c r="D5111" s="98">
        <v>38348.284100000004</v>
      </c>
    </row>
    <row r="5112" spans="1:4" x14ac:dyDescent="0.35">
      <c r="A5112" t="s">
        <v>27373</v>
      </c>
      <c r="B5112" t="s">
        <v>57915</v>
      </c>
      <c r="C5112" s="96" t="s">
        <v>54457</v>
      </c>
      <c r="D5112" s="98">
        <v>93135.795199999993</v>
      </c>
    </row>
    <row r="5113" spans="1:4" x14ac:dyDescent="0.35">
      <c r="A5113" t="s">
        <v>22209</v>
      </c>
      <c r="B5113" t="s">
        <v>57916</v>
      </c>
      <c r="C5113" s="96" t="s">
        <v>54457</v>
      </c>
      <c r="D5113" s="98">
        <v>85075.587799999994</v>
      </c>
    </row>
    <row r="5114" spans="1:4" x14ac:dyDescent="0.35">
      <c r="A5114" t="s">
        <v>22859</v>
      </c>
      <c r="B5114" t="s">
        <v>57917</v>
      </c>
      <c r="C5114" s="96" t="s">
        <v>54457</v>
      </c>
      <c r="D5114" s="98">
        <v>79705.432799999995</v>
      </c>
    </row>
    <row r="5115" spans="1:4" x14ac:dyDescent="0.35">
      <c r="A5115" t="s">
        <v>25184</v>
      </c>
      <c r="B5115" t="s">
        <v>57918</v>
      </c>
      <c r="C5115" s="96" t="s">
        <v>54457</v>
      </c>
      <c r="D5115" s="98">
        <v>109634.81759999999</v>
      </c>
    </row>
    <row r="5116" spans="1:4" x14ac:dyDescent="0.35">
      <c r="A5116" t="s">
        <v>20606</v>
      </c>
      <c r="B5116" t="s">
        <v>57919</v>
      </c>
      <c r="C5116" s="96" t="s">
        <v>54457</v>
      </c>
      <c r="D5116" s="98">
        <v>109634.81759999999</v>
      </c>
    </row>
    <row r="5117" spans="1:4" x14ac:dyDescent="0.35">
      <c r="A5117" t="s">
        <v>20354</v>
      </c>
      <c r="B5117" t="s">
        <v>57920</v>
      </c>
      <c r="C5117" s="96" t="s">
        <v>54457</v>
      </c>
      <c r="D5117" s="98">
        <v>103328.1256</v>
      </c>
    </row>
    <row r="5118" spans="1:4" x14ac:dyDescent="0.35">
      <c r="A5118" t="s">
        <v>24381</v>
      </c>
      <c r="B5118" t="s">
        <v>57921</v>
      </c>
      <c r="C5118" s="96" t="s">
        <v>54457</v>
      </c>
      <c r="D5118" s="98">
        <v>103328.1256</v>
      </c>
    </row>
    <row r="5119" spans="1:4" x14ac:dyDescent="0.35">
      <c r="A5119" t="s">
        <v>26356</v>
      </c>
      <c r="B5119" t="s">
        <v>57922</v>
      </c>
      <c r="C5119" s="96" t="s">
        <v>54457</v>
      </c>
      <c r="D5119" s="98">
        <v>103328.1256</v>
      </c>
    </row>
    <row r="5120" spans="1:4" x14ac:dyDescent="0.35">
      <c r="A5120" t="s">
        <v>24127</v>
      </c>
      <c r="B5120" t="s">
        <v>57923</v>
      </c>
      <c r="C5120" s="96" t="s">
        <v>54457</v>
      </c>
      <c r="D5120" s="98">
        <v>97798.564499999993</v>
      </c>
    </row>
    <row r="5121" spans="1:4" x14ac:dyDescent="0.35">
      <c r="A5121" t="s">
        <v>23247</v>
      </c>
      <c r="B5121" t="s">
        <v>57924</v>
      </c>
      <c r="C5121" s="96" t="s">
        <v>54457</v>
      </c>
      <c r="D5121" s="98">
        <v>97798.564499999993</v>
      </c>
    </row>
    <row r="5122" spans="1:4" x14ac:dyDescent="0.35">
      <c r="A5122" t="s">
        <v>22558</v>
      </c>
      <c r="B5122" t="s">
        <v>57925</v>
      </c>
      <c r="C5122" s="96" t="s">
        <v>54457</v>
      </c>
      <c r="D5122" s="98">
        <v>97798.564499999993</v>
      </c>
    </row>
    <row r="5123" spans="1:4" x14ac:dyDescent="0.35">
      <c r="A5123" t="s">
        <v>22125</v>
      </c>
      <c r="B5123" t="s">
        <v>57926</v>
      </c>
      <c r="C5123" s="96" t="s">
        <v>54457</v>
      </c>
      <c r="D5123" s="98">
        <v>93066.05</v>
      </c>
    </row>
    <row r="5124" spans="1:4" x14ac:dyDescent="0.35">
      <c r="A5124" t="s">
        <v>19854</v>
      </c>
      <c r="B5124" t="s">
        <v>57927</v>
      </c>
      <c r="C5124" s="96" t="s">
        <v>54457</v>
      </c>
      <c r="D5124" s="98">
        <v>93066.05</v>
      </c>
    </row>
    <row r="5125" spans="1:4" x14ac:dyDescent="0.35">
      <c r="A5125" t="s">
        <v>21590</v>
      </c>
      <c r="B5125" t="s">
        <v>57928</v>
      </c>
      <c r="C5125" s="96" t="s">
        <v>54457</v>
      </c>
      <c r="D5125" s="98">
        <v>93066.05</v>
      </c>
    </row>
    <row r="5126" spans="1:4" x14ac:dyDescent="0.35">
      <c r="A5126" t="s">
        <v>21818</v>
      </c>
      <c r="B5126" t="s">
        <v>57929</v>
      </c>
      <c r="C5126" s="96" t="s">
        <v>54457</v>
      </c>
      <c r="D5126" s="98">
        <v>138946.49369999999</v>
      </c>
    </row>
    <row r="5127" spans="1:4" x14ac:dyDescent="0.35">
      <c r="A5127" t="s">
        <v>28730</v>
      </c>
      <c r="B5127" t="s">
        <v>57930</v>
      </c>
      <c r="C5127" s="96" t="s">
        <v>54457</v>
      </c>
      <c r="D5127" s="98">
        <v>76716.483899999992</v>
      </c>
    </row>
    <row r="5128" spans="1:4" x14ac:dyDescent="0.35">
      <c r="A5128" t="s">
        <v>29851</v>
      </c>
      <c r="B5128" t="s">
        <v>57931</v>
      </c>
      <c r="C5128" s="96" t="s">
        <v>54457</v>
      </c>
      <c r="D5128" s="98">
        <v>76716.483899999992</v>
      </c>
    </row>
    <row r="5129" spans="1:4" x14ac:dyDescent="0.35">
      <c r="A5129" t="s">
        <v>21382</v>
      </c>
      <c r="B5129" t="s">
        <v>57932</v>
      </c>
      <c r="C5129" s="96" t="s">
        <v>54457</v>
      </c>
      <c r="D5129" s="98">
        <v>138946.49369999999</v>
      </c>
    </row>
    <row r="5130" spans="1:4" x14ac:dyDescent="0.35">
      <c r="A5130" t="s">
        <v>29627</v>
      </c>
      <c r="B5130" t="s">
        <v>57933</v>
      </c>
      <c r="C5130" s="96" t="s">
        <v>54457</v>
      </c>
      <c r="D5130" s="98">
        <v>76716.483899999992</v>
      </c>
    </row>
    <row r="5131" spans="1:4" x14ac:dyDescent="0.35">
      <c r="A5131" t="s">
        <v>30957</v>
      </c>
      <c r="B5131" t="s">
        <v>57934</v>
      </c>
      <c r="C5131" s="96" t="s">
        <v>54457</v>
      </c>
      <c r="D5131" s="98">
        <v>76716.483899999992</v>
      </c>
    </row>
    <row r="5132" spans="1:4" x14ac:dyDescent="0.35">
      <c r="A5132" t="s">
        <v>23438</v>
      </c>
      <c r="B5132" t="s">
        <v>57935</v>
      </c>
      <c r="C5132" s="96" t="s">
        <v>54457</v>
      </c>
      <c r="D5132" s="98">
        <v>93962.739499999996</v>
      </c>
    </row>
    <row r="5133" spans="1:4" x14ac:dyDescent="0.35">
      <c r="A5133" t="s">
        <v>25723</v>
      </c>
      <c r="B5133" t="s">
        <v>57936</v>
      </c>
      <c r="C5133" s="96" t="s">
        <v>54457</v>
      </c>
      <c r="D5133" s="98">
        <v>93962.739499999996</v>
      </c>
    </row>
    <row r="5134" spans="1:4" x14ac:dyDescent="0.35">
      <c r="A5134" t="s">
        <v>22853</v>
      </c>
      <c r="B5134" t="s">
        <v>57937</v>
      </c>
      <c r="C5134" s="96" t="s">
        <v>54457</v>
      </c>
      <c r="D5134" s="98">
        <v>93962.739499999996</v>
      </c>
    </row>
    <row r="5135" spans="1:4" x14ac:dyDescent="0.35">
      <c r="A5135" t="s">
        <v>26214</v>
      </c>
      <c r="B5135" t="s">
        <v>57938</v>
      </c>
      <c r="C5135" s="96" t="s">
        <v>54457</v>
      </c>
      <c r="D5135" s="98">
        <v>93962.739499999996</v>
      </c>
    </row>
    <row r="5136" spans="1:4" x14ac:dyDescent="0.35">
      <c r="A5136" t="s">
        <v>23087</v>
      </c>
      <c r="B5136" t="s">
        <v>57939</v>
      </c>
      <c r="C5136" s="96" t="s">
        <v>54457</v>
      </c>
      <c r="D5136" s="98">
        <v>57597.138200000001</v>
      </c>
    </row>
    <row r="5137" spans="1:4" x14ac:dyDescent="0.35">
      <c r="A5137" t="s">
        <v>26380</v>
      </c>
      <c r="B5137" t="s">
        <v>57940</v>
      </c>
      <c r="C5137" s="96" t="s">
        <v>54457</v>
      </c>
      <c r="D5137" s="98">
        <v>138946.49369999999</v>
      </c>
    </row>
    <row r="5138" spans="1:4" x14ac:dyDescent="0.35">
      <c r="A5138" t="s">
        <v>23959</v>
      </c>
      <c r="B5138" t="s">
        <v>57941</v>
      </c>
      <c r="C5138" s="96" t="s">
        <v>54457</v>
      </c>
      <c r="D5138" s="98">
        <v>57597.138200000001</v>
      </c>
    </row>
    <row r="5139" spans="1:4" x14ac:dyDescent="0.35">
      <c r="A5139" t="s">
        <v>25305</v>
      </c>
      <c r="B5139" t="s">
        <v>57942</v>
      </c>
      <c r="C5139" s="96" t="s">
        <v>54457</v>
      </c>
      <c r="D5139" s="98">
        <v>57597.138200000001</v>
      </c>
    </row>
    <row r="5140" spans="1:4" x14ac:dyDescent="0.35">
      <c r="A5140" t="s">
        <v>20464</v>
      </c>
      <c r="B5140" t="s">
        <v>57943</v>
      </c>
      <c r="C5140" s="96" t="s">
        <v>54457</v>
      </c>
      <c r="D5140" s="98">
        <v>57597.138200000001</v>
      </c>
    </row>
    <row r="5141" spans="1:4" x14ac:dyDescent="0.35">
      <c r="A5141" t="s">
        <v>21732</v>
      </c>
      <c r="B5141" t="s">
        <v>57944</v>
      </c>
      <c r="C5141" s="96" t="s">
        <v>54457</v>
      </c>
      <c r="D5141" s="98">
        <v>51589.342699999994</v>
      </c>
    </row>
    <row r="5142" spans="1:4" x14ac:dyDescent="0.35">
      <c r="A5142" t="s">
        <v>21756</v>
      </c>
      <c r="B5142" t="s">
        <v>57945</v>
      </c>
      <c r="C5142" s="96" t="s">
        <v>54457</v>
      </c>
      <c r="D5142" s="98">
        <v>51589.342699999994</v>
      </c>
    </row>
    <row r="5143" spans="1:4" x14ac:dyDescent="0.35">
      <c r="A5143" t="s">
        <v>23915</v>
      </c>
      <c r="B5143" t="s">
        <v>57946</v>
      </c>
      <c r="C5143" s="96" t="s">
        <v>54457</v>
      </c>
      <c r="D5143" s="98">
        <v>51589.342699999994</v>
      </c>
    </row>
    <row r="5144" spans="1:4" x14ac:dyDescent="0.35">
      <c r="A5144" t="s">
        <v>25584</v>
      </c>
      <c r="B5144" t="s">
        <v>57947</v>
      </c>
      <c r="C5144" s="96" t="s">
        <v>54457</v>
      </c>
      <c r="D5144" s="98">
        <v>51589.342699999994</v>
      </c>
    </row>
    <row r="5145" spans="1:4" x14ac:dyDescent="0.35">
      <c r="A5145" t="s">
        <v>29105</v>
      </c>
      <c r="B5145" t="s">
        <v>57948</v>
      </c>
      <c r="C5145" s="96" t="s">
        <v>54457</v>
      </c>
      <c r="D5145" s="98">
        <v>32938.265499999994</v>
      </c>
    </row>
    <row r="5146" spans="1:4" x14ac:dyDescent="0.35">
      <c r="A5146" t="s">
        <v>26556</v>
      </c>
      <c r="B5146" t="s">
        <v>57949</v>
      </c>
      <c r="C5146" s="96" t="s">
        <v>54457</v>
      </c>
      <c r="D5146" s="98">
        <v>32938.265499999994</v>
      </c>
    </row>
    <row r="5147" spans="1:4" x14ac:dyDescent="0.35">
      <c r="A5147" t="s">
        <v>28828</v>
      </c>
      <c r="B5147" t="s">
        <v>57950</v>
      </c>
      <c r="C5147" s="96" t="s">
        <v>54457</v>
      </c>
      <c r="D5147" s="98">
        <v>32938.265499999994</v>
      </c>
    </row>
    <row r="5148" spans="1:4" x14ac:dyDescent="0.35">
      <c r="A5148" t="s">
        <v>20835</v>
      </c>
      <c r="B5148" t="s">
        <v>57951</v>
      </c>
      <c r="C5148" s="96" t="s">
        <v>54457</v>
      </c>
      <c r="D5148" s="98">
        <v>32938.265499999994</v>
      </c>
    </row>
    <row r="5149" spans="1:4" x14ac:dyDescent="0.35">
      <c r="A5149" t="s">
        <v>30645</v>
      </c>
      <c r="B5149" t="s">
        <v>57952</v>
      </c>
      <c r="C5149" s="96" t="s">
        <v>54457</v>
      </c>
      <c r="D5149" s="98">
        <v>30676.634099999999</v>
      </c>
    </row>
    <row r="5150" spans="1:4" x14ac:dyDescent="0.35">
      <c r="A5150" t="s">
        <v>26352</v>
      </c>
      <c r="B5150" t="s">
        <v>57953</v>
      </c>
      <c r="C5150" s="96" t="s">
        <v>54457</v>
      </c>
      <c r="D5150" s="98">
        <v>30676.634099999999</v>
      </c>
    </row>
    <row r="5151" spans="1:4" x14ac:dyDescent="0.35">
      <c r="A5151" t="s">
        <v>31006</v>
      </c>
      <c r="B5151" t="s">
        <v>57954</v>
      </c>
      <c r="C5151" s="96" t="s">
        <v>54457</v>
      </c>
      <c r="D5151" s="98">
        <v>30676.634099999999</v>
      </c>
    </row>
    <row r="5152" spans="1:4" x14ac:dyDescent="0.35">
      <c r="A5152" t="s">
        <v>24787</v>
      </c>
      <c r="B5152" t="s">
        <v>57955</v>
      </c>
      <c r="C5152" s="96" t="s">
        <v>54457</v>
      </c>
      <c r="D5152" s="98">
        <v>30676.634099999999</v>
      </c>
    </row>
    <row r="5153" spans="1:4" x14ac:dyDescent="0.35">
      <c r="A5153" t="s">
        <v>20104</v>
      </c>
      <c r="B5153" t="s">
        <v>57956</v>
      </c>
      <c r="C5153" s="96" t="s">
        <v>54457</v>
      </c>
      <c r="D5153" s="98">
        <v>153153.98699999996</v>
      </c>
    </row>
    <row r="5154" spans="1:4" x14ac:dyDescent="0.35">
      <c r="A5154" t="s">
        <v>19921</v>
      </c>
      <c r="B5154" t="s">
        <v>57957</v>
      </c>
      <c r="C5154" s="96" t="s">
        <v>54457</v>
      </c>
      <c r="D5154" s="98">
        <v>153153.98699999996</v>
      </c>
    </row>
    <row r="5155" spans="1:4" x14ac:dyDescent="0.35">
      <c r="A5155" t="s">
        <v>21271</v>
      </c>
      <c r="B5155" t="s">
        <v>57958</v>
      </c>
      <c r="C5155" s="96" t="s">
        <v>54457</v>
      </c>
      <c r="D5155" s="98">
        <v>153153.98699999996</v>
      </c>
    </row>
    <row r="5156" spans="1:4" x14ac:dyDescent="0.35">
      <c r="A5156" t="s">
        <v>19692</v>
      </c>
      <c r="B5156" t="s">
        <v>57959</v>
      </c>
      <c r="C5156" s="96" t="s">
        <v>54457</v>
      </c>
      <c r="D5156" s="98">
        <v>129481.48079999999</v>
      </c>
    </row>
    <row r="5157" spans="1:4" x14ac:dyDescent="0.35">
      <c r="A5157" t="s">
        <v>25229</v>
      </c>
      <c r="B5157" t="s">
        <v>57960</v>
      </c>
      <c r="C5157" s="96" t="s">
        <v>54457</v>
      </c>
      <c r="D5157" s="98">
        <v>121590.64539999999</v>
      </c>
    </row>
    <row r="5158" spans="1:4" x14ac:dyDescent="0.35">
      <c r="A5158" t="s">
        <v>54520</v>
      </c>
      <c r="B5158" t="s">
        <v>57961</v>
      </c>
      <c r="C5158" s="96" t="s">
        <v>54457</v>
      </c>
      <c r="D5158" s="98">
        <v>22975.150799999999</v>
      </c>
    </row>
    <row r="5159" spans="1:4" x14ac:dyDescent="0.35">
      <c r="A5159" t="s">
        <v>54521</v>
      </c>
      <c r="B5159" t="s">
        <v>57962</v>
      </c>
      <c r="C5159" s="96" t="s">
        <v>54457</v>
      </c>
      <c r="D5159" s="98">
        <v>14051.902899999997</v>
      </c>
    </row>
    <row r="5160" spans="1:4" x14ac:dyDescent="0.35">
      <c r="A5160" t="s">
        <v>54522</v>
      </c>
      <c r="B5160" t="s">
        <v>57963</v>
      </c>
      <c r="C5160" s="96" t="s">
        <v>54457</v>
      </c>
      <c r="D5160" s="98">
        <v>600.1114</v>
      </c>
    </row>
    <row r="5161" spans="1:4" x14ac:dyDescent="0.35">
      <c r="A5161" t="s">
        <v>54523</v>
      </c>
      <c r="B5161" t="s">
        <v>57964</v>
      </c>
      <c r="C5161" s="96" t="s">
        <v>54457</v>
      </c>
      <c r="D5161" s="98">
        <v>957.03229999999985</v>
      </c>
    </row>
    <row r="5162" spans="1:4" x14ac:dyDescent="0.35">
      <c r="A5162" t="s">
        <v>29523</v>
      </c>
      <c r="B5162" t="s">
        <v>57965</v>
      </c>
      <c r="C5162" s="96" t="s">
        <v>54457</v>
      </c>
      <c r="D5162" s="98">
        <v>39513.972399999991</v>
      </c>
    </row>
    <row r="5163" spans="1:4" x14ac:dyDescent="0.35">
      <c r="A5163" t="s">
        <v>30694</v>
      </c>
      <c r="B5163" t="s">
        <v>57966</v>
      </c>
      <c r="C5163" s="96" t="s">
        <v>54457</v>
      </c>
      <c r="D5163" s="98">
        <v>3516.9966999999992</v>
      </c>
    </row>
    <row r="5164" spans="1:4" x14ac:dyDescent="0.35">
      <c r="A5164" t="s">
        <v>31157</v>
      </c>
      <c r="B5164" t="s">
        <v>57967</v>
      </c>
      <c r="C5164" s="96" t="s">
        <v>54457</v>
      </c>
      <c r="D5164" s="98">
        <v>3516.9966999999992</v>
      </c>
    </row>
    <row r="5165" spans="1:4" x14ac:dyDescent="0.35">
      <c r="A5165" t="s">
        <v>27394</v>
      </c>
      <c r="B5165" t="s">
        <v>57968</v>
      </c>
      <c r="C5165" s="96" t="s">
        <v>54457</v>
      </c>
      <c r="D5165" s="98">
        <v>2809.6109999999999</v>
      </c>
    </row>
    <row r="5166" spans="1:4" x14ac:dyDescent="0.35">
      <c r="A5166" t="s">
        <v>27260</v>
      </c>
      <c r="B5166" t="s">
        <v>57969</v>
      </c>
      <c r="C5166" s="96" t="s">
        <v>54457</v>
      </c>
      <c r="D5166" s="98">
        <v>2809.6109999999999</v>
      </c>
    </row>
    <row r="5167" spans="1:4" x14ac:dyDescent="0.35">
      <c r="A5167" t="s">
        <v>30213</v>
      </c>
      <c r="B5167" t="s">
        <v>57970</v>
      </c>
      <c r="C5167" s="96" t="s">
        <v>54457</v>
      </c>
      <c r="D5167" s="98">
        <v>2102.2253000000001</v>
      </c>
    </row>
    <row r="5168" spans="1:4" x14ac:dyDescent="0.35">
      <c r="A5168" t="s">
        <v>27377</v>
      </c>
      <c r="B5168" t="s">
        <v>57971</v>
      </c>
      <c r="C5168" s="96" t="s">
        <v>54457</v>
      </c>
      <c r="D5168" s="98">
        <v>2102.2253000000001</v>
      </c>
    </row>
    <row r="5169" spans="1:4" x14ac:dyDescent="0.35">
      <c r="A5169" t="s">
        <v>27297</v>
      </c>
      <c r="B5169" t="s">
        <v>57972</v>
      </c>
      <c r="C5169" s="96" t="s">
        <v>54457</v>
      </c>
      <c r="D5169" s="98">
        <v>2102.2253000000001</v>
      </c>
    </row>
    <row r="5170" spans="1:4" x14ac:dyDescent="0.35">
      <c r="A5170" t="s">
        <v>29585</v>
      </c>
      <c r="B5170" t="s">
        <v>57973</v>
      </c>
      <c r="C5170" s="96" t="s">
        <v>54457</v>
      </c>
      <c r="D5170" s="98">
        <v>1404.8054999999999</v>
      </c>
    </row>
    <row r="5171" spans="1:4" x14ac:dyDescent="0.35">
      <c r="A5171" t="s">
        <v>27314</v>
      </c>
      <c r="B5171" t="s">
        <v>57974</v>
      </c>
      <c r="C5171" s="96" t="s">
        <v>54457</v>
      </c>
      <c r="D5171" s="98">
        <v>1404.8054999999999</v>
      </c>
    </row>
    <row r="5172" spans="1:4" x14ac:dyDescent="0.35">
      <c r="A5172" t="s">
        <v>27352</v>
      </c>
      <c r="B5172" t="s">
        <v>57975</v>
      </c>
      <c r="C5172" s="96" t="s">
        <v>54457</v>
      </c>
      <c r="D5172" s="98">
        <v>1404.8054999999999</v>
      </c>
    </row>
    <row r="5173" spans="1:4" x14ac:dyDescent="0.35">
      <c r="A5173" t="s">
        <v>23383</v>
      </c>
      <c r="B5173" t="s">
        <v>57965</v>
      </c>
      <c r="C5173" s="96" t="s">
        <v>54457</v>
      </c>
      <c r="D5173" s="98">
        <v>37929.828999999998</v>
      </c>
    </row>
    <row r="5174" spans="1:4" x14ac:dyDescent="0.35">
      <c r="A5174" t="s">
        <v>29559</v>
      </c>
      <c r="B5174" t="s">
        <v>57976</v>
      </c>
      <c r="C5174" s="96" t="s">
        <v>54457</v>
      </c>
      <c r="D5174" s="98">
        <v>1205.5518999999997</v>
      </c>
    </row>
    <row r="5175" spans="1:4" x14ac:dyDescent="0.35">
      <c r="A5175" t="s">
        <v>28884</v>
      </c>
      <c r="B5175" t="s">
        <v>57977</v>
      </c>
      <c r="C5175" s="96" t="s">
        <v>54457</v>
      </c>
      <c r="D5175" s="98">
        <v>1205.5518999999997</v>
      </c>
    </row>
    <row r="5176" spans="1:4" x14ac:dyDescent="0.35">
      <c r="A5176" t="s">
        <v>28359</v>
      </c>
      <c r="B5176" t="s">
        <v>57978</v>
      </c>
      <c r="C5176" s="96" t="s">
        <v>54457</v>
      </c>
      <c r="D5176" s="98">
        <v>1006.2821999999999</v>
      </c>
    </row>
    <row r="5177" spans="1:4" x14ac:dyDescent="0.35">
      <c r="A5177" t="s">
        <v>28869</v>
      </c>
      <c r="B5177" t="s">
        <v>57979</v>
      </c>
      <c r="C5177" s="96" t="s">
        <v>54457</v>
      </c>
      <c r="D5177" s="98">
        <v>1006.2821999999999</v>
      </c>
    </row>
    <row r="5178" spans="1:4" x14ac:dyDescent="0.35">
      <c r="A5178" t="s">
        <v>29472</v>
      </c>
      <c r="B5178" t="s">
        <v>57980</v>
      </c>
      <c r="C5178" s="96" t="s">
        <v>54457</v>
      </c>
      <c r="D5178" s="98">
        <v>502.15899999999999</v>
      </c>
    </row>
    <row r="5179" spans="1:4" x14ac:dyDescent="0.35">
      <c r="A5179" t="s">
        <v>31104</v>
      </c>
      <c r="B5179" t="s">
        <v>57981</v>
      </c>
      <c r="C5179" s="96" t="s">
        <v>54457</v>
      </c>
      <c r="D5179" s="98">
        <v>502.15899999999999</v>
      </c>
    </row>
    <row r="5180" spans="1:4" x14ac:dyDescent="0.35">
      <c r="A5180" t="s">
        <v>30824</v>
      </c>
      <c r="B5180" t="s">
        <v>57982</v>
      </c>
      <c r="C5180" s="96" t="s">
        <v>54457</v>
      </c>
      <c r="D5180" s="98">
        <v>70399.825999999986</v>
      </c>
    </row>
    <row r="5181" spans="1:4" x14ac:dyDescent="0.35">
      <c r="A5181" t="s">
        <v>30206</v>
      </c>
      <c r="B5181" t="s">
        <v>57982</v>
      </c>
      <c r="C5181" s="96" t="s">
        <v>54457</v>
      </c>
      <c r="D5181" s="98">
        <v>70399.825999999986</v>
      </c>
    </row>
    <row r="5182" spans="1:4" x14ac:dyDescent="0.35">
      <c r="A5182" t="s">
        <v>29542</v>
      </c>
      <c r="B5182" t="s">
        <v>57982</v>
      </c>
      <c r="C5182" s="96" t="s">
        <v>54457</v>
      </c>
      <c r="D5182" s="98">
        <v>70399.825999999986</v>
      </c>
    </row>
    <row r="5183" spans="1:4" x14ac:dyDescent="0.35">
      <c r="A5183" t="s">
        <v>26123</v>
      </c>
      <c r="B5183" t="s">
        <v>57965</v>
      </c>
      <c r="C5183" s="96" t="s">
        <v>54457</v>
      </c>
      <c r="D5183" s="98">
        <v>37929.828999999998</v>
      </c>
    </row>
    <row r="5184" spans="1:4" x14ac:dyDescent="0.35">
      <c r="A5184" t="s">
        <v>29490</v>
      </c>
      <c r="B5184" t="s">
        <v>57982</v>
      </c>
      <c r="C5184" s="96" t="s">
        <v>54457</v>
      </c>
      <c r="D5184" s="98">
        <v>70399.825999999986</v>
      </c>
    </row>
    <row r="5185" spans="1:4" x14ac:dyDescent="0.35">
      <c r="A5185" t="s">
        <v>31287</v>
      </c>
      <c r="B5185" t="s">
        <v>57982</v>
      </c>
      <c r="C5185" s="96" t="s">
        <v>54457</v>
      </c>
      <c r="D5185" s="98">
        <v>64093.133999999991</v>
      </c>
    </row>
    <row r="5186" spans="1:4" x14ac:dyDescent="0.35">
      <c r="A5186" t="s">
        <v>28893</v>
      </c>
      <c r="B5186" t="s">
        <v>57982</v>
      </c>
      <c r="C5186" s="96" t="s">
        <v>54457</v>
      </c>
      <c r="D5186" s="98">
        <v>64093.133999999991</v>
      </c>
    </row>
    <row r="5187" spans="1:4" x14ac:dyDescent="0.35">
      <c r="A5187" t="s">
        <v>28770</v>
      </c>
      <c r="B5187" t="s">
        <v>57982</v>
      </c>
      <c r="C5187" s="96" t="s">
        <v>54457</v>
      </c>
      <c r="D5187" s="98">
        <v>64093.133999999991</v>
      </c>
    </row>
    <row r="5188" spans="1:4" x14ac:dyDescent="0.35">
      <c r="A5188" t="s">
        <v>29485</v>
      </c>
      <c r="B5188" t="s">
        <v>57982</v>
      </c>
      <c r="C5188" s="96" t="s">
        <v>54457</v>
      </c>
      <c r="D5188" s="98">
        <v>64093.133999999991</v>
      </c>
    </row>
    <row r="5189" spans="1:4" x14ac:dyDescent="0.35">
      <c r="A5189" t="s">
        <v>29352</v>
      </c>
      <c r="B5189" t="s">
        <v>57982</v>
      </c>
      <c r="C5189" s="96" t="s">
        <v>54457</v>
      </c>
      <c r="D5189" s="98">
        <v>57776.4761</v>
      </c>
    </row>
    <row r="5190" spans="1:4" x14ac:dyDescent="0.35">
      <c r="A5190" t="s">
        <v>29475</v>
      </c>
      <c r="B5190" t="s">
        <v>57982</v>
      </c>
      <c r="C5190" s="96" t="s">
        <v>54457</v>
      </c>
      <c r="D5190" s="98">
        <v>57776.4761</v>
      </c>
    </row>
    <row r="5191" spans="1:4" x14ac:dyDescent="0.35">
      <c r="A5191" t="s">
        <v>30163</v>
      </c>
      <c r="B5191" t="s">
        <v>57982</v>
      </c>
      <c r="C5191" s="96" t="s">
        <v>54457</v>
      </c>
      <c r="D5191" s="98">
        <v>57776.4761</v>
      </c>
    </row>
    <row r="5192" spans="1:4" x14ac:dyDescent="0.35">
      <c r="A5192" t="s">
        <v>31127</v>
      </c>
      <c r="B5192" t="s">
        <v>57982</v>
      </c>
      <c r="C5192" s="96" t="s">
        <v>54457</v>
      </c>
      <c r="D5192" s="98">
        <v>57776.4761</v>
      </c>
    </row>
    <row r="5193" spans="1:4" x14ac:dyDescent="0.35">
      <c r="A5193" t="s">
        <v>29792</v>
      </c>
      <c r="B5193" t="s">
        <v>57982</v>
      </c>
      <c r="C5193" s="96" t="s">
        <v>54457</v>
      </c>
      <c r="D5193" s="98">
        <v>53043.961599999995</v>
      </c>
    </row>
    <row r="5194" spans="1:4" x14ac:dyDescent="0.35">
      <c r="A5194" t="s">
        <v>28577</v>
      </c>
      <c r="B5194" t="s">
        <v>57965</v>
      </c>
      <c r="C5194" s="96" t="s">
        <v>54457</v>
      </c>
      <c r="D5194" s="98">
        <v>37929.828999999998</v>
      </c>
    </row>
    <row r="5195" spans="1:4" x14ac:dyDescent="0.35">
      <c r="A5195" t="s">
        <v>29642</v>
      </c>
      <c r="B5195" t="s">
        <v>57982</v>
      </c>
      <c r="C5195" s="96" t="s">
        <v>54457</v>
      </c>
      <c r="D5195" s="98">
        <v>53043.961599999995</v>
      </c>
    </row>
    <row r="5196" spans="1:4" x14ac:dyDescent="0.35">
      <c r="A5196" t="s">
        <v>29337</v>
      </c>
      <c r="B5196" t="s">
        <v>57982</v>
      </c>
      <c r="C5196" s="96" t="s">
        <v>54457</v>
      </c>
      <c r="D5196" s="98">
        <v>53043.961599999995</v>
      </c>
    </row>
    <row r="5197" spans="1:4" x14ac:dyDescent="0.35">
      <c r="A5197" t="s">
        <v>29671</v>
      </c>
      <c r="B5197" t="s">
        <v>57982</v>
      </c>
      <c r="C5197" s="96" t="s">
        <v>54457</v>
      </c>
      <c r="D5197" s="98">
        <v>53043.961599999995</v>
      </c>
    </row>
    <row r="5198" spans="1:4" x14ac:dyDescent="0.35">
      <c r="A5198" t="s">
        <v>30522</v>
      </c>
      <c r="B5198" t="s">
        <v>57982</v>
      </c>
      <c r="C5198" s="96" t="s">
        <v>54457</v>
      </c>
      <c r="D5198" s="98">
        <v>49885.640699999996</v>
      </c>
    </row>
    <row r="5199" spans="1:4" x14ac:dyDescent="0.35">
      <c r="A5199" t="s">
        <v>28538</v>
      </c>
      <c r="B5199" t="s">
        <v>57982</v>
      </c>
      <c r="C5199" s="96" t="s">
        <v>54457</v>
      </c>
      <c r="D5199" s="98">
        <v>49885.640699999996</v>
      </c>
    </row>
    <row r="5200" spans="1:4" x14ac:dyDescent="0.35">
      <c r="A5200" t="s">
        <v>28497</v>
      </c>
      <c r="B5200" t="s">
        <v>57982</v>
      </c>
      <c r="C5200" s="96" t="s">
        <v>54457</v>
      </c>
      <c r="D5200" s="98">
        <v>49885.640699999996</v>
      </c>
    </row>
    <row r="5201" spans="1:4" x14ac:dyDescent="0.35">
      <c r="A5201" t="s">
        <v>28379</v>
      </c>
      <c r="B5201" t="s">
        <v>57982</v>
      </c>
      <c r="C5201" s="96" t="s">
        <v>54457</v>
      </c>
      <c r="D5201" s="98">
        <v>49885.640699999996</v>
      </c>
    </row>
    <row r="5202" spans="1:4" x14ac:dyDescent="0.35">
      <c r="A5202" t="s">
        <v>29169</v>
      </c>
      <c r="B5202" t="s">
        <v>57982</v>
      </c>
      <c r="C5202" s="96" t="s">
        <v>54457</v>
      </c>
      <c r="D5202" s="98">
        <v>46727.303699999997</v>
      </c>
    </row>
    <row r="5203" spans="1:4" x14ac:dyDescent="0.35">
      <c r="A5203" t="s">
        <v>28969</v>
      </c>
      <c r="B5203" t="s">
        <v>57982</v>
      </c>
      <c r="C5203" s="96" t="s">
        <v>54457</v>
      </c>
      <c r="D5203" s="98">
        <v>46727.303699999997</v>
      </c>
    </row>
    <row r="5204" spans="1:4" x14ac:dyDescent="0.35">
      <c r="A5204" t="s">
        <v>30285</v>
      </c>
      <c r="B5204" t="s">
        <v>57982</v>
      </c>
      <c r="C5204" s="96" t="s">
        <v>54457</v>
      </c>
      <c r="D5204" s="98">
        <v>46727.303699999997</v>
      </c>
    </row>
    <row r="5205" spans="1:4" x14ac:dyDescent="0.35">
      <c r="A5205" t="s">
        <v>29508</v>
      </c>
      <c r="B5205" t="s">
        <v>57965</v>
      </c>
      <c r="C5205" s="96" t="s">
        <v>54457</v>
      </c>
      <c r="D5205" s="98">
        <v>37929.828999999998</v>
      </c>
    </row>
    <row r="5206" spans="1:4" x14ac:dyDescent="0.35">
      <c r="A5206" t="s">
        <v>30529</v>
      </c>
      <c r="B5206" t="s">
        <v>57982</v>
      </c>
      <c r="C5206" s="96" t="s">
        <v>54457</v>
      </c>
      <c r="D5206" s="98">
        <v>46727.303699999997</v>
      </c>
    </row>
    <row r="5207" spans="1:4" x14ac:dyDescent="0.35">
      <c r="A5207" t="s">
        <v>29341</v>
      </c>
      <c r="B5207" t="s">
        <v>57982</v>
      </c>
      <c r="C5207" s="96" t="s">
        <v>54457</v>
      </c>
      <c r="D5207" s="98">
        <v>45153.126199999999</v>
      </c>
    </row>
    <row r="5208" spans="1:4" x14ac:dyDescent="0.35">
      <c r="A5208" t="s">
        <v>29518</v>
      </c>
      <c r="B5208" t="s">
        <v>57982</v>
      </c>
      <c r="C5208" s="96" t="s">
        <v>54457</v>
      </c>
      <c r="D5208" s="98">
        <v>45153.126199999999</v>
      </c>
    </row>
    <row r="5209" spans="1:4" x14ac:dyDescent="0.35">
      <c r="A5209" t="s">
        <v>30243</v>
      </c>
      <c r="B5209" t="s">
        <v>57982</v>
      </c>
      <c r="C5209" s="96" t="s">
        <v>54457</v>
      </c>
      <c r="D5209" s="98">
        <v>45153.126199999999</v>
      </c>
    </row>
    <row r="5210" spans="1:4" x14ac:dyDescent="0.35">
      <c r="A5210" t="s">
        <v>30143</v>
      </c>
      <c r="B5210" t="s">
        <v>57982</v>
      </c>
      <c r="C5210" s="96" t="s">
        <v>54457</v>
      </c>
      <c r="D5210" s="98">
        <v>45153.126199999999</v>
      </c>
    </row>
    <row r="5211" spans="1:4" x14ac:dyDescent="0.35">
      <c r="A5211" t="s">
        <v>28384</v>
      </c>
      <c r="B5211" t="s">
        <v>57982</v>
      </c>
      <c r="C5211" s="96" t="s">
        <v>54457</v>
      </c>
      <c r="D5211" s="98">
        <v>43568.982799999998</v>
      </c>
    </row>
    <row r="5212" spans="1:4" x14ac:dyDescent="0.35">
      <c r="A5212" t="s">
        <v>28235</v>
      </c>
      <c r="B5212" t="s">
        <v>57982</v>
      </c>
      <c r="C5212" s="96" t="s">
        <v>54457</v>
      </c>
      <c r="D5212" s="98">
        <v>43568.982799999998</v>
      </c>
    </row>
    <row r="5213" spans="1:4" x14ac:dyDescent="0.35">
      <c r="A5213" t="s">
        <v>30964</v>
      </c>
      <c r="B5213" t="s">
        <v>57982</v>
      </c>
      <c r="C5213" s="96" t="s">
        <v>54457</v>
      </c>
      <c r="D5213" s="98">
        <v>43568.982799999998</v>
      </c>
    </row>
    <row r="5214" spans="1:4" x14ac:dyDescent="0.35">
      <c r="A5214" t="s">
        <v>31113</v>
      </c>
      <c r="B5214" t="s">
        <v>57982</v>
      </c>
      <c r="C5214" s="96" t="s">
        <v>54457</v>
      </c>
      <c r="D5214" s="98">
        <v>43568.982799999998</v>
      </c>
    </row>
    <row r="5215" spans="1:4" x14ac:dyDescent="0.35">
      <c r="A5215" t="s">
        <v>31197</v>
      </c>
      <c r="B5215" t="s">
        <v>57982</v>
      </c>
      <c r="C5215" s="96" t="s">
        <v>54457</v>
      </c>
      <c r="D5215" s="98">
        <v>41994.805299999993</v>
      </c>
    </row>
    <row r="5216" spans="1:4" x14ac:dyDescent="0.35">
      <c r="A5216" t="s">
        <v>30411</v>
      </c>
      <c r="B5216" t="s">
        <v>57965</v>
      </c>
      <c r="C5216" s="96" t="s">
        <v>54457</v>
      </c>
      <c r="D5216" s="98">
        <v>36355.635399999999</v>
      </c>
    </row>
    <row r="5217" spans="1:4" x14ac:dyDescent="0.35">
      <c r="A5217" t="s">
        <v>28463</v>
      </c>
      <c r="B5217" t="s">
        <v>57982</v>
      </c>
      <c r="C5217" s="96" t="s">
        <v>54457</v>
      </c>
      <c r="D5217" s="98">
        <v>41994.805299999993</v>
      </c>
    </row>
    <row r="5218" spans="1:4" x14ac:dyDescent="0.35">
      <c r="A5218" t="s">
        <v>28340</v>
      </c>
      <c r="B5218" t="s">
        <v>57982</v>
      </c>
      <c r="C5218" s="96" t="s">
        <v>54457</v>
      </c>
      <c r="D5218" s="98">
        <v>41994.805299999993</v>
      </c>
    </row>
    <row r="5219" spans="1:4" x14ac:dyDescent="0.35">
      <c r="A5219" t="s">
        <v>30896</v>
      </c>
      <c r="B5219" t="s">
        <v>57982</v>
      </c>
      <c r="C5219" s="96" t="s">
        <v>54457</v>
      </c>
      <c r="D5219" s="98">
        <v>41994.805299999993</v>
      </c>
    </row>
    <row r="5220" spans="1:4" x14ac:dyDescent="0.35">
      <c r="A5220" t="s">
        <v>30530</v>
      </c>
      <c r="B5220" t="s">
        <v>57965</v>
      </c>
      <c r="C5220" s="96" t="s">
        <v>54457</v>
      </c>
      <c r="D5220" s="98">
        <v>64770.621999999988</v>
      </c>
    </row>
    <row r="5221" spans="1:4" x14ac:dyDescent="0.35">
      <c r="A5221" t="s">
        <v>30555</v>
      </c>
      <c r="B5221" t="s">
        <v>57965</v>
      </c>
      <c r="C5221" s="96" t="s">
        <v>54457</v>
      </c>
      <c r="D5221" s="98">
        <v>64770.621999999988</v>
      </c>
    </row>
    <row r="5222" spans="1:4" x14ac:dyDescent="0.35">
      <c r="A5222" t="s">
        <v>28659</v>
      </c>
      <c r="B5222" t="s">
        <v>57965</v>
      </c>
      <c r="C5222" s="96" t="s">
        <v>54457</v>
      </c>
      <c r="D5222" s="98">
        <v>64770.621999999988</v>
      </c>
    </row>
    <row r="5223" spans="1:4" x14ac:dyDescent="0.35">
      <c r="A5223" t="s">
        <v>29716</v>
      </c>
      <c r="B5223" t="s">
        <v>57965</v>
      </c>
      <c r="C5223" s="96" t="s">
        <v>54457</v>
      </c>
      <c r="D5223" s="98">
        <v>64770.621999999988</v>
      </c>
    </row>
    <row r="5224" spans="1:4" x14ac:dyDescent="0.35">
      <c r="A5224" t="s">
        <v>28786</v>
      </c>
      <c r="B5224" t="s">
        <v>57965</v>
      </c>
      <c r="C5224" s="96" t="s">
        <v>54457</v>
      </c>
      <c r="D5224" s="98">
        <v>58453.980199999991</v>
      </c>
    </row>
    <row r="5225" spans="1:4" x14ac:dyDescent="0.35">
      <c r="A5225" t="s">
        <v>28493</v>
      </c>
      <c r="B5225" t="s">
        <v>57965</v>
      </c>
      <c r="C5225" s="96" t="s">
        <v>54457</v>
      </c>
      <c r="D5225" s="98">
        <v>58453.980199999991</v>
      </c>
    </row>
    <row r="5226" spans="1:4" x14ac:dyDescent="0.35">
      <c r="A5226" t="s">
        <v>30390</v>
      </c>
      <c r="B5226" t="s">
        <v>57965</v>
      </c>
      <c r="C5226" s="96" t="s">
        <v>54457</v>
      </c>
      <c r="D5226" s="98">
        <v>58453.980199999991</v>
      </c>
    </row>
    <row r="5227" spans="1:4" x14ac:dyDescent="0.35">
      <c r="A5227" t="s">
        <v>29010</v>
      </c>
      <c r="B5227" t="s">
        <v>57965</v>
      </c>
      <c r="C5227" s="96" t="s">
        <v>54457</v>
      </c>
      <c r="D5227" s="98">
        <v>36355.635399999999</v>
      </c>
    </row>
    <row r="5228" spans="1:4" x14ac:dyDescent="0.35">
      <c r="A5228" t="s">
        <v>28729</v>
      </c>
      <c r="B5228" t="s">
        <v>57965</v>
      </c>
      <c r="C5228" s="96" t="s">
        <v>54457</v>
      </c>
      <c r="D5228" s="98">
        <v>58453.980199999991</v>
      </c>
    </row>
    <row r="5229" spans="1:4" x14ac:dyDescent="0.35">
      <c r="A5229" t="s">
        <v>30286</v>
      </c>
      <c r="B5229" t="s">
        <v>57965</v>
      </c>
      <c r="C5229" s="96" t="s">
        <v>54457</v>
      </c>
      <c r="D5229" s="98">
        <v>52137.322299999993</v>
      </c>
    </row>
    <row r="5230" spans="1:4" x14ac:dyDescent="0.35">
      <c r="A5230" t="s">
        <v>30759</v>
      </c>
      <c r="B5230" t="s">
        <v>57965</v>
      </c>
      <c r="C5230" s="96" t="s">
        <v>54457</v>
      </c>
      <c r="D5230" s="98">
        <v>52137.322299999993</v>
      </c>
    </row>
    <row r="5231" spans="1:4" x14ac:dyDescent="0.35">
      <c r="A5231" t="s">
        <v>30485</v>
      </c>
      <c r="B5231" t="s">
        <v>57965</v>
      </c>
      <c r="C5231" s="96" t="s">
        <v>54457</v>
      </c>
      <c r="D5231" s="98">
        <v>52137.322299999993</v>
      </c>
    </row>
    <row r="5232" spans="1:4" x14ac:dyDescent="0.35">
      <c r="A5232" t="s">
        <v>30294</v>
      </c>
      <c r="B5232" t="s">
        <v>57965</v>
      </c>
      <c r="C5232" s="96" t="s">
        <v>54457</v>
      </c>
      <c r="D5232" s="98">
        <v>52137.322299999993</v>
      </c>
    </row>
    <row r="5233" spans="1:4" x14ac:dyDescent="0.35">
      <c r="A5233" t="s">
        <v>29130</v>
      </c>
      <c r="B5233" t="s">
        <v>57965</v>
      </c>
      <c r="C5233" s="96" t="s">
        <v>54457</v>
      </c>
      <c r="D5233" s="98">
        <v>47404.807800000002</v>
      </c>
    </row>
    <row r="5234" spans="1:4" x14ac:dyDescent="0.35">
      <c r="A5234" t="s">
        <v>31154</v>
      </c>
      <c r="B5234" t="s">
        <v>57965</v>
      </c>
      <c r="C5234" s="96" t="s">
        <v>54457</v>
      </c>
      <c r="D5234" s="98">
        <v>47404.807800000002</v>
      </c>
    </row>
    <row r="5235" spans="1:4" x14ac:dyDescent="0.35">
      <c r="A5235" t="s">
        <v>29424</v>
      </c>
      <c r="B5235" t="s">
        <v>57965</v>
      </c>
      <c r="C5235" s="96" t="s">
        <v>54457</v>
      </c>
      <c r="D5235" s="98">
        <v>47404.807800000002</v>
      </c>
    </row>
    <row r="5236" spans="1:4" x14ac:dyDescent="0.35">
      <c r="A5236" t="s">
        <v>29287</v>
      </c>
      <c r="B5236" t="s">
        <v>57965</v>
      </c>
      <c r="C5236" s="96" t="s">
        <v>54457</v>
      </c>
      <c r="D5236" s="98">
        <v>47404.807800000002</v>
      </c>
    </row>
    <row r="5237" spans="1:4" x14ac:dyDescent="0.35">
      <c r="A5237" t="s">
        <v>29541</v>
      </c>
      <c r="B5237" t="s">
        <v>57965</v>
      </c>
      <c r="C5237" s="96" t="s">
        <v>54457</v>
      </c>
      <c r="D5237" s="98">
        <v>44246.486899999996</v>
      </c>
    </row>
    <row r="5238" spans="1:4" x14ac:dyDescent="0.35">
      <c r="A5238" t="s">
        <v>30187</v>
      </c>
      <c r="B5238" t="s">
        <v>57965</v>
      </c>
      <c r="C5238" s="96" t="s">
        <v>54457</v>
      </c>
      <c r="D5238" s="98">
        <v>36355.635399999999</v>
      </c>
    </row>
    <row r="5239" spans="1:4" x14ac:dyDescent="0.35">
      <c r="A5239" t="s">
        <v>30834</v>
      </c>
      <c r="B5239" t="s">
        <v>57965</v>
      </c>
      <c r="C5239" s="96" t="s">
        <v>54457</v>
      </c>
      <c r="D5239" s="98">
        <v>44246.486899999996</v>
      </c>
    </row>
    <row r="5240" spans="1:4" x14ac:dyDescent="0.35">
      <c r="A5240" t="s">
        <v>29505</v>
      </c>
      <c r="B5240" t="s">
        <v>57965</v>
      </c>
      <c r="C5240" s="96" t="s">
        <v>54457</v>
      </c>
      <c r="D5240" s="98">
        <v>44246.486899999996</v>
      </c>
    </row>
    <row r="5241" spans="1:4" x14ac:dyDescent="0.35">
      <c r="A5241" t="s">
        <v>30500</v>
      </c>
      <c r="B5241" t="s">
        <v>57983</v>
      </c>
      <c r="C5241" s="96" t="s">
        <v>54457</v>
      </c>
      <c r="D5241" s="98">
        <v>44246.486899999996</v>
      </c>
    </row>
    <row r="5242" spans="1:4" x14ac:dyDescent="0.35">
      <c r="A5242" t="s">
        <v>29332</v>
      </c>
      <c r="B5242" t="s">
        <v>57965</v>
      </c>
      <c r="C5242" s="96" t="s">
        <v>54457</v>
      </c>
      <c r="D5242" s="98">
        <v>41098.1158</v>
      </c>
    </row>
    <row r="5243" spans="1:4" x14ac:dyDescent="0.35">
      <c r="A5243" t="s">
        <v>29496</v>
      </c>
      <c r="B5243" t="s">
        <v>57965</v>
      </c>
      <c r="C5243" s="96" t="s">
        <v>54457</v>
      </c>
      <c r="D5243" s="98">
        <v>41098.1158</v>
      </c>
    </row>
    <row r="5244" spans="1:4" x14ac:dyDescent="0.35">
      <c r="A5244" t="s">
        <v>30033</v>
      </c>
      <c r="B5244" t="s">
        <v>57984</v>
      </c>
      <c r="C5244" s="96" t="s">
        <v>54457</v>
      </c>
      <c r="D5244" s="98">
        <v>34771.491999999998</v>
      </c>
    </row>
    <row r="5245" spans="1:4" x14ac:dyDescent="0.35">
      <c r="A5245" t="s">
        <v>27400</v>
      </c>
      <c r="B5245" t="s">
        <v>57984</v>
      </c>
      <c r="C5245" s="96" t="s">
        <v>54457</v>
      </c>
      <c r="D5245" s="98">
        <v>32081.439599999998</v>
      </c>
    </row>
    <row r="5246" spans="1:4" x14ac:dyDescent="0.35">
      <c r="A5246" t="s">
        <v>30112</v>
      </c>
      <c r="B5246" t="s">
        <v>57984</v>
      </c>
      <c r="C5246" s="96" t="s">
        <v>54457</v>
      </c>
      <c r="D5246" s="98">
        <v>30288.060599999997</v>
      </c>
    </row>
    <row r="5247" spans="1:4" x14ac:dyDescent="0.35">
      <c r="A5247" t="s">
        <v>29264</v>
      </c>
      <c r="B5247" t="s">
        <v>57984</v>
      </c>
      <c r="C5247" s="96" t="s">
        <v>54457</v>
      </c>
      <c r="D5247" s="98">
        <v>28494.697700000001</v>
      </c>
    </row>
    <row r="5248" spans="1:4" x14ac:dyDescent="0.35">
      <c r="A5248" t="s">
        <v>30449</v>
      </c>
      <c r="B5248" t="s">
        <v>57984</v>
      </c>
      <c r="C5248" s="96" t="s">
        <v>54457</v>
      </c>
      <c r="D5248" s="98">
        <v>27607.974099999999</v>
      </c>
    </row>
    <row r="5249" spans="1:4" x14ac:dyDescent="0.35">
      <c r="A5249" t="s">
        <v>29315</v>
      </c>
      <c r="B5249" t="s">
        <v>57984</v>
      </c>
      <c r="C5249" s="96" t="s">
        <v>54457</v>
      </c>
      <c r="D5249" s="98">
        <v>26462.201499999999</v>
      </c>
    </row>
    <row r="5250" spans="1:4" x14ac:dyDescent="0.35">
      <c r="A5250" t="s">
        <v>30007</v>
      </c>
      <c r="B5250" t="s">
        <v>57985</v>
      </c>
      <c r="C5250" s="96" t="s">
        <v>54457</v>
      </c>
      <c r="D5250" s="98">
        <v>24389.857799999994</v>
      </c>
    </row>
    <row r="5251" spans="1:4" x14ac:dyDescent="0.35">
      <c r="A5251" t="s">
        <v>29833</v>
      </c>
      <c r="B5251" t="s">
        <v>57965</v>
      </c>
      <c r="C5251" s="96" t="s">
        <v>54457</v>
      </c>
      <c r="D5251" s="98">
        <v>41098.1158</v>
      </c>
    </row>
    <row r="5252" spans="1:4" x14ac:dyDescent="0.35">
      <c r="A5252" t="s">
        <v>29737</v>
      </c>
      <c r="B5252" t="s">
        <v>57986</v>
      </c>
      <c r="C5252" s="96" t="s">
        <v>54457</v>
      </c>
      <c r="D5252" s="98">
        <v>54249.513500000001</v>
      </c>
    </row>
    <row r="5253" spans="1:4" x14ac:dyDescent="0.35">
      <c r="A5253" t="s">
        <v>30207</v>
      </c>
      <c r="B5253" t="s">
        <v>57986</v>
      </c>
      <c r="C5253" s="96" t="s">
        <v>54457</v>
      </c>
      <c r="D5253" s="98">
        <v>54249.513500000001</v>
      </c>
    </row>
    <row r="5254" spans="1:4" x14ac:dyDescent="0.35">
      <c r="A5254" t="s">
        <v>27335</v>
      </c>
      <c r="B5254" t="s">
        <v>57987</v>
      </c>
      <c r="C5254" s="96" t="s">
        <v>54457</v>
      </c>
      <c r="D5254" s="98">
        <v>54249.513500000001</v>
      </c>
    </row>
    <row r="5255" spans="1:4" x14ac:dyDescent="0.35">
      <c r="A5255" t="s">
        <v>27241</v>
      </c>
      <c r="B5255" t="s">
        <v>57988</v>
      </c>
      <c r="C5255" s="96" t="s">
        <v>54457</v>
      </c>
      <c r="D5255" s="98">
        <v>54249.513500000001</v>
      </c>
    </row>
    <row r="5256" spans="1:4" x14ac:dyDescent="0.35">
      <c r="A5256" t="s">
        <v>27423</v>
      </c>
      <c r="B5256" t="s">
        <v>57987</v>
      </c>
      <c r="C5256" s="96" t="s">
        <v>54457</v>
      </c>
      <c r="D5256" s="98">
        <v>47544.29819999999</v>
      </c>
    </row>
    <row r="5257" spans="1:4" x14ac:dyDescent="0.35">
      <c r="A5257" t="s">
        <v>27283</v>
      </c>
      <c r="B5257" t="s">
        <v>57987</v>
      </c>
      <c r="C5257" s="96" t="s">
        <v>54457</v>
      </c>
      <c r="D5257" s="98">
        <v>47544.29819999999</v>
      </c>
    </row>
    <row r="5258" spans="1:4" x14ac:dyDescent="0.35">
      <c r="A5258" t="s">
        <v>28670</v>
      </c>
      <c r="B5258" t="s">
        <v>57987</v>
      </c>
      <c r="C5258" s="96" t="s">
        <v>54457</v>
      </c>
      <c r="D5258" s="98">
        <v>47544.29819999999</v>
      </c>
    </row>
    <row r="5259" spans="1:4" x14ac:dyDescent="0.35">
      <c r="A5259" t="s">
        <v>21628</v>
      </c>
      <c r="B5259" t="s">
        <v>57983</v>
      </c>
      <c r="C5259" s="96" t="s">
        <v>54457</v>
      </c>
      <c r="D5259" s="98">
        <v>41098.1158</v>
      </c>
    </row>
    <row r="5260" spans="1:4" x14ac:dyDescent="0.35">
      <c r="A5260" t="s">
        <v>27226</v>
      </c>
      <c r="B5260" t="s">
        <v>57989</v>
      </c>
      <c r="C5260" s="96" t="s">
        <v>54457</v>
      </c>
      <c r="D5260" s="98">
        <v>47544.29819999999</v>
      </c>
    </row>
    <row r="5261" spans="1:4" x14ac:dyDescent="0.35">
      <c r="A5261" t="s">
        <v>27268</v>
      </c>
      <c r="B5261" t="s">
        <v>57987</v>
      </c>
      <c r="C5261" s="96" t="s">
        <v>54457</v>
      </c>
      <c r="D5261" s="98">
        <v>41865.280799999993</v>
      </c>
    </row>
    <row r="5262" spans="1:4" x14ac:dyDescent="0.35">
      <c r="A5262" t="s">
        <v>29995</v>
      </c>
      <c r="B5262" t="s">
        <v>57987</v>
      </c>
      <c r="C5262" s="96" t="s">
        <v>54457</v>
      </c>
      <c r="D5262" s="98">
        <v>41865.280799999993</v>
      </c>
    </row>
    <row r="5263" spans="1:4" x14ac:dyDescent="0.35">
      <c r="A5263" t="s">
        <v>28673</v>
      </c>
      <c r="B5263" t="s">
        <v>57987</v>
      </c>
      <c r="C5263" s="96" t="s">
        <v>54457</v>
      </c>
      <c r="D5263" s="98">
        <v>41865.280799999993</v>
      </c>
    </row>
    <row r="5264" spans="1:4" x14ac:dyDescent="0.35">
      <c r="A5264" t="s">
        <v>29210</v>
      </c>
      <c r="B5264" t="s">
        <v>57987</v>
      </c>
      <c r="C5264" s="96" t="s">
        <v>54457</v>
      </c>
      <c r="D5264" s="98">
        <v>37601.034800000001</v>
      </c>
    </row>
    <row r="5265" spans="1:4" x14ac:dyDescent="0.35">
      <c r="A5265" t="s">
        <v>27257</v>
      </c>
      <c r="B5265" t="s">
        <v>57987</v>
      </c>
      <c r="C5265" s="96" t="s">
        <v>54457</v>
      </c>
      <c r="D5265" s="98">
        <v>37601.034800000001</v>
      </c>
    </row>
    <row r="5266" spans="1:4" x14ac:dyDescent="0.35">
      <c r="A5266" t="s">
        <v>27229</v>
      </c>
      <c r="B5266" t="s">
        <v>57987</v>
      </c>
      <c r="C5266" s="96" t="s">
        <v>54457</v>
      </c>
      <c r="D5266" s="98">
        <v>37601.034800000001</v>
      </c>
    </row>
    <row r="5267" spans="1:4" x14ac:dyDescent="0.35">
      <c r="A5267" t="s">
        <v>27340</v>
      </c>
      <c r="B5267" t="s">
        <v>57987</v>
      </c>
      <c r="C5267" s="96" t="s">
        <v>54457</v>
      </c>
      <c r="D5267" s="98">
        <v>37601.034800000001</v>
      </c>
    </row>
    <row r="5268" spans="1:4" x14ac:dyDescent="0.35">
      <c r="A5268" t="s">
        <v>28689</v>
      </c>
      <c r="B5268" t="s">
        <v>57987</v>
      </c>
      <c r="C5268" s="96" t="s">
        <v>54457</v>
      </c>
      <c r="D5268" s="98">
        <v>35419.098399999995</v>
      </c>
    </row>
    <row r="5269" spans="1:4" x14ac:dyDescent="0.35">
      <c r="A5269" t="s">
        <v>28294</v>
      </c>
      <c r="B5269" t="s">
        <v>57965</v>
      </c>
      <c r="C5269" s="96" t="s">
        <v>54457</v>
      </c>
      <c r="D5269" s="98">
        <v>39513.972399999991</v>
      </c>
    </row>
    <row r="5270" spans="1:4" x14ac:dyDescent="0.35">
      <c r="A5270" t="s">
        <v>28954</v>
      </c>
      <c r="B5270" t="s">
        <v>57987</v>
      </c>
      <c r="C5270" s="96" t="s">
        <v>54457</v>
      </c>
      <c r="D5270" s="98">
        <v>35419.098399999995</v>
      </c>
    </row>
    <row r="5271" spans="1:4" x14ac:dyDescent="0.35">
      <c r="A5271" t="s">
        <v>29650</v>
      </c>
      <c r="B5271" t="s">
        <v>57987</v>
      </c>
      <c r="C5271" s="96" t="s">
        <v>54457</v>
      </c>
      <c r="D5271" s="98">
        <v>35419.098399999995</v>
      </c>
    </row>
    <row r="5272" spans="1:4" x14ac:dyDescent="0.35">
      <c r="A5272" t="s">
        <v>27285</v>
      </c>
      <c r="B5272" t="s">
        <v>57990</v>
      </c>
      <c r="C5272" s="96" t="s">
        <v>54457</v>
      </c>
      <c r="D5272" s="98">
        <v>35419.098399999995</v>
      </c>
    </row>
    <row r="5273" spans="1:4" x14ac:dyDescent="0.35">
      <c r="A5273" t="s">
        <v>28690</v>
      </c>
      <c r="B5273" t="s">
        <v>57987</v>
      </c>
      <c r="C5273" s="96" t="s">
        <v>54457</v>
      </c>
      <c r="D5273" s="98">
        <v>32529.776300000001</v>
      </c>
    </row>
    <row r="5274" spans="1:4" x14ac:dyDescent="0.35">
      <c r="A5274" t="s">
        <v>27313</v>
      </c>
      <c r="B5274" t="s">
        <v>57987</v>
      </c>
      <c r="C5274" s="96" t="s">
        <v>54457</v>
      </c>
      <c r="D5274" s="98">
        <v>32529.776300000001</v>
      </c>
    </row>
    <row r="5275" spans="1:4" x14ac:dyDescent="0.35">
      <c r="A5275" t="s">
        <v>30825</v>
      </c>
      <c r="B5275" t="s">
        <v>57987</v>
      </c>
      <c r="C5275" s="96" t="s">
        <v>54457</v>
      </c>
      <c r="D5275" s="98">
        <v>32529.776300000001</v>
      </c>
    </row>
    <row r="5276" spans="1:4" x14ac:dyDescent="0.35">
      <c r="A5276" t="s">
        <v>27336</v>
      </c>
      <c r="B5276" t="s">
        <v>57987</v>
      </c>
      <c r="C5276" s="96" t="s">
        <v>54457</v>
      </c>
      <c r="D5276" s="98">
        <v>32529.776300000001</v>
      </c>
    </row>
    <row r="5277" spans="1:4" x14ac:dyDescent="0.35">
      <c r="A5277" t="s">
        <v>31221</v>
      </c>
      <c r="B5277" t="s">
        <v>57987</v>
      </c>
      <c r="C5277" s="96" t="s">
        <v>54457</v>
      </c>
      <c r="D5277" s="98">
        <v>31662.984499999999</v>
      </c>
    </row>
    <row r="5278" spans="1:4" x14ac:dyDescent="0.35">
      <c r="A5278" t="s">
        <v>30329</v>
      </c>
      <c r="B5278" t="s">
        <v>57987</v>
      </c>
      <c r="C5278" s="96" t="s">
        <v>54457</v>
      </c>
      <c r="D5278" s="98">
        <v>31662.984499999999</v>
      </c>
    </row>
    <row r="5279" spans="1:4" x14ac:dyDescent="0.35">
      <c r="A5279" t="s">
        <v>31239</v>
      </c>
      <c r="B5279" t="s">
        <v>57991</v>
      </c>
      <c r="C5279" s="96" t="s">
        <v>54457</v>
      </c>
      <c r="D5279" s="98">
        <v>31662.984499999999</v>
      </c>
    </row>
    <row r="5280" spans="1:4" x14ac:dyDescent="0.35">
      <c r="A5280" t="s">
        <v>29310</v>
      </c>
      <c r="B5280" t="s">
        <v>57965</v>
      </c>
      <c r="C5280" s="96" t="s">
        <v>54457</v>
      </c>
      <c r="D5280" s="98">
        <v>39513.972399999991</v>
      </c>
    </row>
    <row r="5281" spans="1:4" x14ac:dyDescent="0.35">
      <c r="A5281" t="s">
        <v>31279</v>
      </c>
      <c r="B5281" t="s">
        <v>57987</v>
      </c>
      <c r="C5281" s="96" t="s">
        <v>54457</v>
      </c>
      <c r="D5281" s="98">
        <v>31662.984499999999</v>
      </c>
    </row>
    <row r="5282" spans="1:4" x14ac:dyDescent="0.35">
      <c r="A5282" t="s">
        <v>29068</v>
      </c>
      <c r="B5282" t="s">
        <v>57987</v>
      </c>
      <c r="C5282" s="96" t="s">
        <v>54457</v>
      </c>
      <c r="D5282" s="98">
        <v>30188.433800000003</v>
      </c>
    </row>
    <row r="5283" spans="1:4" x14ac:dyDescent="0.35">
      <c r="A5283" t="s">
        <v>29467</v>
      </c>
      <c r="B5283" t="s">
        <v>57987</v>
      </c>
      <c r="C5283" s="96" t="s">
        <v>54457</v>
      </c>
      <c r="D5283" s="98">
        <v>30188.433800000003</v>
      </c>
    </row>
    <row r="5284" spans="1:4" x14ac:dyDescent="0.35">
      <c r="A5284" t="s">
        <v>29018</v>
      </c>
      <c r="B5284" t="s">
        <v>57992</v>
      </c>
      <c r="C5284" s="96" t="s">
        <v>54457</v>
      </c>
      <c r="D5284" s="98">
        <v>30188.433800000003</v>
      </c>
    </row>
    <row r="5285" spans="1:4" x14ac:dyDescent="0.35">
      <c r="A5285" t="s">
        <v>28840</v>
      </c>
      <c r="B5285" t="s">
        <v>57987</v>
      </c>
      <c r="C5285" s="96" t="s">
        <v>54457</v>
      </c>
      <c r="D5285" s="98">
        <v>30188.433800000003</v>
      </c>
    </row>
    <row r="5286" spans="1:4" x14ac:dyDescent="0.35">
      <c r="A5286" t="s">
        <v>29948</v>
      </c>
      <c r="B5286" t="s">
        <v>57987</v>
      </c>
      <c r="C5286" s="96" t="s">
        <v>54457</v>
      </c>
      <c r="D5286" s="98">
        <v>28713.883099999995</v>
      </c>
    </row>
    <row r="5287" spans="1:4" x14ac:dyDescent="0.35">
      <c r="A5287" t="s">
        <v>27383</v>
      </c>
      <c r="B5287" t="s">
        <v>57987</v>
      </c>
      <c r="C5287" s="96" t="s">
        <v>54457</v>
      </c>
      <c r="D5287" s="98">
        <v>28713.883099999995</v>
      </c>
    </row>
    <row r="5288" spans="1:4" x14ac:dyDescent="0.35">
      <c r="A5288" t="s">
        <v>27288</v>
      </c>
      <c r="B5288" t="s">
        <v>57987</v>
      </c>
      <c r="C5288" s="96" t="s">
        <v>54457</v>
      </c>
      <c r="D5288" s="98">
        <v>28713.883099999995</v>
      </c>
    </row>
    <row r="5289" spans="1:4" x14ac:dyDescent="0.35">
      <c r="A5289" t="s">
        <v>27386</v>
      </c>
      <c r="B5289" t="s">
        <v>57993</v>
      </c>
      <c r="C5289" s="96" t="s">
        <v>54457</v>
      </c>
      <c r="D5289" s="98">
        <v>28713.883099999995</v>
      </c>
    </row>
    <row r="5290" spans="1:4" x14ac:dyDescent="0.35">
      <c r="A5290" t="s">
        <v>28281</v>
      </c>
      <c r="B5290" t="s">
        <v>57965</v>
      </c>
      <c r="C5290" s="96" t="s">
        <v>54457</v>
      </c>
      <c r="D5290" s="98">
        <v>39513.972399999991</v>
      </c>
    </row>
    <row r="5291" spans="1:4" x14ac:dyDescent="0.35">
      <c r="A5291" t="s">
        <v>29740</v>
      </c>
      <c r="B5291" t="s">
        <v>57965</v>
      </c>
      <c r="C5291" s="96" t="s">
        <v>54457</v>
      </c>
      <c r="D5291" s="98">
        <v>36355.635399999999</v>
      </c>
    </row>
    <row r="5292" spans="1:4" x14ac:dyDescent="0.35">
      <c r="A5292" t="s">
        <v>27333</v>
      </c>
      <c r="B5292" t="s">
        <v>57994</v>
      </c>
      <c r="C5292" s="96" t="s">
        <v>54457</v>
      </c>
      <c r="D5292" s="98">
        <v>347.01939999999996</v>
      </c>
    </row>
    <row r="5293" spans="1:4" x14ac:dyDescent="0.35">
      <c r="A5293" t="s">
        <v>27370</v>
      </c>
      <c r="B5293" t="s">
        <v>57995</v>
      </c>
      <c r="C5293" s="96" t="s">
        <v>54457</v>
      </c>
      <c r="D5293" s="98">
        <v>231.13159999999999</v>
      </c>
    </row>
    <row r="5294" spans="1:4" x14ac:dyDescent="0.35">
      <c r="A5294" t="s">
        <v>22912</v>
      </c>
      <c r="B5294" t="s">
        <v>57996</v>
      </c>
      <c r="C5294" s="96" t="s">
        <v>54457</v>
      </c>
      <c r="D5294" s="98">
        <v>45581.547199999994</v>
      </c>
    </row>
    <row r="5295" spans="1:4" x14ac:dyDescent="0.35">
      <c r="A5295" t="s">
        <v>20726</v>
      </c>
      <c r="B5295" t="s">
        <v>57997</v>
      </c>
      <c r="C5295" s="96" t="s">
        <v>54457</v>
      </c>
      <c r="D5295" s="98">
        <v>45581.547199999994</v>
      </c>
    </row>
    <row r="5296" spans="1:4" x14ac:dyDescent="0.35">
      <c r="A5296" t="s">
        <v>24459</v>
      </c>
      <c r="B5296" t="s">
        <v>57998</v>
      </c>
      <c r="C5296" s="96" t="s">
        <v>54457</v>
      </c>
      <c r="D5296" s="98">
        <v>56311.891300000003</v>
      </c>
    </row>
    <row r="5297" spans="1:4" x14ac:dyDescent="0.35">
      <c r="A5297" t="s">
        <v>24374</v>
      </c>
      <c r="B5297" t="s">
        <v>57999</v>
      </c>
      <c r="C5297" s="96" t="s">
        <v>54457</v>
      </c>
      <c r="D5297" s="98">
        <v>56311.891300000003</v>
      </c>
    </row>
    <row r="5298" spans="1:4" x14ac:dyDescent="0.35">
      <c r="A5298" t="s">
        <v>25360</v>
      </c>
      <c r="B5298" t="s">
        <v>58000</v>
      </c>
      <c r="C5298" s="96" t="s">
        <v>54457</v>
      </c>
      <c r="D5298" s="98">
        <v>56311.891300000003</v>
      </c>
    </row>
    <row r="5299" spans="1:4" x14ac:dyDescent="0.35">
      <c r="A5299" t="s">
        <v>22592</v>
      </c>
      <c r="B5299" t="s">
        <v>58001</v>
      </c>
      <c r="C5299" s="96" t="s">
        <v>54457</v>
      </c>
      <c r="D5299" s="98">
        <v>56311.891300000003</v>
      </c>
    </row>
    <row r="5300" spans="1:4" x14ac:dyDescent="0.35">
      <c r="A5300" t="s">
        <v>22091</v>
      </c>
      <c r="B5300" t="s">
        <v>58002</v>
      </c>
      <c r="C5300" s="96" t="s">
        <v>54457</v>
      </c>
      <c r="D5300" s="98">
        <v>51808.528099999989</v>
      </c>
    </row>
    <row r="5301" spans="1:4" x14ac:dyDescent="0.35">
      <c r="A5301" t="s">
        <v>24509</v>
      </c>
      <c r="B5301" t="s">
        <v>58003</v>
      </c>
      <c r="C5301" s="96" t="s">
        <v>54457</v>
      </c>
      <c r="D5301" s="98">
        <v>51808.528099999989</v>
      </c>
    </row>
    <row r="5302" spans="1:4" x14ac:dyDescent="0.35">
      <c r="A5302" t="s">
        <v>20750</v>
      </c>
      <c r="B5302" t="s">
        <v>58004</v>
      </c>
      <c r="C5302" s="96" t="s">
        <v>54457</v>
      </c>
      <c r="D5302" s="98">
        <v>41068.218099999998</v>
      </c>
    </row>
    <row r="5303" spans="1:4" x14ac:dyDescent="0.35">
      <c r="A5303" t="s">
        <v>21525</v>
      </c>
      <c r="B5303" t="s">
        <v>58005</v>
      </c>
      <c r="C5303" s="96" t="s">
        <v>54457</v>
      </c>
      <c r="D5303" s="98">
        <v>51808.528099999989</v>
      </c>
    </row>
    <row r="5304" spans="1:4" x14ac:dyDescent="0.35">
      <c r="A5304" t="s">
        <v>25152</v>
      </c>
      <c r="B5304" t="s">
        <v>58006</v>
      </c>
      <c r="C5304" s="96" t="s">
        <v>54457</v>
      </c>
      <c r="D5304" s="98">
        <v>51808.528099999989</v>
      </c>
    </row>
    <row r="5305" spans="1:4" x14ac:dyDescent="0.35">
      <c r="A5305" t="s">
        <v>22463</v>
      </c>
      <c r="B5305" t="s">
        <v>58007</v>
      </c>
      <c r="C5305" s="96" t="s">
        <v>54457</v>
      </c>
      <c r="D5305" s="98">
        <v>259.04899999999998</v>
      </c>
    </row>
    <row r="5306" spans="1:4" x14ac:dyDescent="0.35">
      <c r="A5306" t="s">
        <v>27233</v>
      </c>
      <c r="B5306" t="s">
        <v>58008</v>
      </c>
      <c r="C5306" s="96" t="s">
        <v>54457</v>
      </c>
      <c r="D5306" s="98">
        <v>187.3235</v>
      </c>
    </row>
    <row r="5307" spans="1:4" x14ac:dyDescent="0.35">
      <c r="A5307" t="s">
        <v>25500</v>
      </c>
      <c r="B5307" t="s">
        <v>58009</v>
      </c>
      <c r="C5307" s="96" t="s">
        <v>54457</v>
      </c>
      <c r="D5307" s="98">
        <v>167.40780000000001</v>
      </c>
    </row>
    <row r="5308" spans="1:4" x14ac:dyDescent="0.35">
      <c r="A5308" t="s">
        <v>21647</v>
      </c>
      <c r="B5308" t="s">
        <v>58010</v>
      </c>
      <c r="C5308" s="96" t="s">
        <v>54457</v>
      </c>
      <c r="D5308" s="98">
        <v>41068.218099999998</v>
      </c>
    </row>
    <row r="5309" spans="1:4" x14ac:dyDescent="0.35">
      <c r="A5309" t="s">
        <v>25395</v>
      </c>
      <c r="B5309" t="s">
        <v>58010</v>
      </c>
      <c r="C5309" s="96" t="s">
        <v>54457</v>
      </c>
      <c r="D5309" s="98">
        <v>41068.218099999998</v>
      </c>
    </row>
    <row r="5310" spans="1:4" x14ac:dyDescent="0.35">
      <c r="A5310" t="s">
        <v>24441</v>
      </c>
      <c r="B5310" t="s">
        <v>58011</v>
      </c>
      <c r="C5310" s="96" t="s">
        <v>54457</v>
      </c>
      <c r="D5310" s="98">
        <v>40211.392200000002</v>
      </c>
    </row>
    <row r="5311" spans="1:4" x14ac:dyDescent="0.35">
      <c r="A5311" t="s">
        <v>22856</v>
      </c>
      <c r="B5311" t="s">
        <v>58012</v>
      </c>
      <c r="C5311" s="96" t="s">
        <v>54457</v>
      </c>
      <c r="D5311" s="98">
        <v>40211.392200000002</v>
      </c>
    </row>
    <row r="5312" spans="1:4" x14ac:dyDescent="0.35">
      <c r="A5312" t="s">
        <v>24195</v>
      </c>
      <c r="B5312" t="s">
        <v>58013</v>
      </c>
      <c r="C5312" s="96" t="s">
        <v>54457</v>
      </c>
      <c r="D5312" s="98">
        <v>40211.392200000002</v>
      </c>
    </row>
    <row r="5313" spans="1:4" x14ac:dyDescent="0.35">
      <c r="A5313" t="s">
        <v>23235</v>
      </c>
      <c r="B5313" t="s">
        <v>58012</v>
      </c>
      <c r="C5313" s="96" t="s">
        <v>54457</v>
      </c>
      <c r="D5313" s="98">
        <v>40211.392200000002</v>
      </c>
    </row>
    <row r="5314" spans="1:4" x14ac:dyDescent="0.35">
      <c r="A5314" t="s">
        <v>23052</v>
      </c>
      <c r="B5314" t="s">
        <v>58014</v>
      </c>
      <c r="C5314" s="96" t="s">
        <v>54457</v>
      </c>
      <c r="D5314" s="98">
        <v>35698.0792</v>
      </c>
    </row>
    <row r="5315" spans="1:4" x14ac:dyDescent="0.35">
      <c r="A5315" t="s">
        <v>22093</v>
      </c>
      <c r="B5315" t="s">
        <v>58015</v>
      </c>
      <c r="C5315" s="96" t="s">
        <v>54457</v>
      </c>
      <c r="D5315" s="98">
        <v>35698.0792</v>
      </c>
    </row>
    <row r="5316" spans="1:4" x14ac:dyDescent="0.35">
      <c r="A5316" t="s">
        <v>25953</v>
      </c>
      <c r="B5316" t="s">
        <v>58016</v>
      </c>
      <c r="C5316" s="96" t="s">
        <v>54457</v>
      </c>
      <c r="D5316" s="98">
        <v>35698.0792</v>
      </c>
    </row>
    <row r="5317" spans="1:4" x14ac:dyDescent="0.35">
      <c r="A5317" t="s">
        <v>26321</v>
      </c>
      <c r="B5317" t="s">
        <v>58015</v>
      </c>
      <c r="C5317" s="96" t="s">
        <v>54457</v>
      </c>
      <c r="D5317" s="98">
        <v>35698.0792</v>
      </c>
    </row>
    <row r="5318" spans="1:4" x14ac:dyDescent="0.35">
      <c r="A5318" t="s">
        <v>24028</v>
      </c>
      <c r="B5318" t="s">
        <v>58017</v>
      </c>
      <c r="C5318" s="96" t="s">
        <v>54457</v>
      </c>
      <c r="D5318" s="98">
        <v>45581.547199999994</v>
      </c>
    </row>
    <row r="5319" spans="1:4" x14ac:dyDescent="0.35">
      <c r="A5319" t="s">
        <v>20410</v>
      </c>
      <c r="B5319" t="s">
        <v>57997</v>
      </c>
      <c r="C5319" s="96" t="s">
        <v>54457</v>
      </c>
      <c r="D5319" s="98">
        <v>45581.547199999994</v>
      </c>
    </row>
    <row r="5320" spans="1:4" x14ac:dyDescent="0.35">
      <c r="A5320" t="s">
        <v>25851</v>
      </c>
      <c r="B5320" t="s">
        <v>58018</v>
      </c>
      <c r="C5320" s="96" t="s">
        <v>54457</v>
      </c>
      <c r="D5320" s="98">
        <v>41068.218099999998</v>
      </c>
    </row>
    <row r="5321" spans="1:4" x14ac:dyDescent="0.35">
      <c r="A5321" t="s">
        <v>29884</v>
      </c>
      <c r="B5321" t="s">
        <v>58019</v>
      </c>
      <c r="C5321" s="96" t="s">
        <v>54457</v>
      </c>
      <c r="D5321" s="98">
        <v>332.4006</v>
      </c>
    </row>
    <row r="5322" spans="1:4" x14ac:dyDescent="0.35">
      <c r="A5322" t="s">
        <v>28205</v>
      </c>
      <c r="B5322" t="s">
        <v>58020</v>
      </c>
      <c r="C5322" s="96" t="s">
        <v>54457</v>
      </c>
      <c r="D5322" s="98">
        <v>957.03229999999985</v>
      </c>
    </row>
    <row r="5323" spans="1:4" x14ac:dyDescent="0.35">
      <c r="A5323" t="s">
        <v>28155</v>
      </c>
      <c r="B5323" t="s">
        <v>58021</v>
      </c>
      <c r="C5323" s="96" t="s">
        <v>54457</v>
      </c>
      <c r="D5323" s="98">
        <v>399.32829999999996</v>
      </c>
    </row>
    <row r="5324" spans="1:4" x14ac:dyDescent="0.35">
      <c r="A5324" t="s">
        <v>29191</v>
      </c>
      <c r="B5324" t="s">
        <v>58022</v>
      </c>
      <c r="C5324" s="96" t="s">
        <v>54457</v>
      </c>
      <c r="D5324" s="98">
        <v>1001.6454</v>
      </c>
    </row>
    <row r="5325" spans="1:4" x14ac:dyDescent="0.35">
      <c r="A5325" t="s">
        <v>25275</v>
      </c>
      <c r="B5325" t="s">
        <v>58023</v>
      </c>
      <c r="C5325" s="96" t="s">
        <v>54457</v>
      </c>
      <c r="D5325" s="98">
        <v>265.48899999999998</v>
      </c>
    </row>
    <row r="5326" spans="1:4" x14ac:dyDescent="0.35">
      <c r="A5326" t="s">
        <v>30279</v>
      </c>
      <c r="B5326" t="s">
        <v>58024</v>
      </c>
      <c r="C5326" s="96" t="s">
        <v>54457</v>
      </c>
      <c r="D5326" s="98">
        <v>443.94139999999999</v>
      </c>
    </row>
    <row r="5327" spans="1:4" x14ac:dyDescent="0.35">
      <c r="A5327" t="s">
        <v>28605</v>
      </c>
      <c r="B5327" t="s">
        <v>58025</v>
      </c>
      <c r="C5327" s="96" t="s">
        <v>54457</v>
      </c>
      <c r="D5327" s="98">
        <v>667.02300000000002</v>
      </c>
    </row>
    <row r="5328" spans="1:4" x14ac:dyDescent="0.35">
      <c r="A5328" t="s">
        <v>30302</v>
      </c>
      <c r="B5328" t="s">
        <v>58026</v>
      </c>
      <c r="C5328" s="96" t="s">
        <v>54457</v>
      </c>
      <c r="D5328" s="98">
        <v>2005.5126</v>
      </c>
    </row>
    <row r="5329" spans="1:4" x14ac:dyDescent="0.35">
      <c r="A5329" t="s">
        <v>25293</v>
      </c>
      <c r="B5329" t="s">
        <v>25294</v>
      </c>
      <c r="C5329" s="96" t="s">
        <v>54457</v>
      </c>
      <c r="D5329" s="98">
        <v>17844.290099999998</v>
      </c>
    </row>
    <row r="5330" spans="1:4" x14ac:dyDescent="0.35">
      <c r="A5330" t="s">
        <v>7994</v>
      </c>
      <c r="B5330" t="s">
        <v>7995</v>
      </c>
      <c r="C5330" s="96" t="s">
        <v>54457</v>
      </c>
      <c r="D5330" s="98">
        <v>93.041899999999984</v>
      </c>
    </row>
    <row r="5331" spans="1:4" x14ac:dyDescent="0.35">
      <c r="A5331" t="s">
        <v>54524</v>
      </c>
      <c r="B5331" t="s">
        <v>58027</v>
      </c>
      <c r="C5331" s="96" t="s">
        <v>54457</v>
      </c>
      <c r="D5331" s="98">
        <v>488.5705999999999</v>
      </c>
    </row>
    <row r="5332" spans="1:4" x14ac:dyDescent="0.35">
      <c r="A5332" t="s">
        <v>24869</v>
      </c>
      <c r="B5332" t="s">
        <v>24870</v>
      </c>
      <c r="C5332" s="96" t="s">
        <v>54457</v>
      </c>
      <c r="D5332" s="98">
        <v>115.3565</v>
      </c>
    </row>
    <row r="5333" spans="1:4" x14ac:dyDescent="0.35">
      <c r="A5333" t="s">
        <v>30480</v>
      </c>
      <c r="B5333" t="s">
        <v>30481</v>
      </c>
      <c r="C5333" s="96" t="s">
        <v>54457</v>
      </c>
      <c r="D5333" s="98">
        <v>115.3565</v>
      </c>
    </row>
    <row r="5334" spans="1:4" x14ac:dyDescent="0.35">
      <c r="A5334" t="s">
        <v>30193</v>
      </c>
      <c r="B5334" t="s">
        <v>30194</v>
      </c>
      <c r="C5334" s="96" t="s">
        <v>54457</v>
      </c>
      <c r="D5334" s="98">
        <v>176.24669999999998</v>
      </c>
    </row>
    <row r="5335" spans="1:4" x14ac:dyDescent="0.35">
      <c r="A5335" t="s">
        <v>30251</v>
      </c>
      <c r="B5335" t="s">
        <v>30252</v>
      </c>
      <c r="C5335" s="96" t="s">
        <v>54457</v>
      </c>
      <c r="D5335" s="98">
        <v>912.41920000000005</v>
      </c>
    </row>
    <row r="5336" spans="1:4" x14ac:dyDescent="0.35">
      <c r="A5336" t="s">
        <v>28469</v>
      </c>
      <c r="B5336" t="s">
        <v>28470</v>
      </c>
      <c r="C5336" s="96" t="s">
        <v>54457</v>
      </c>
      <c r="D5336" s="98">
        <v>18067.371699999996</v>
      </c>
    </row>
    <row r="5337" spans="1:4" x14ac:dyDescent="0.35">
      <c r="A5337" t="s">
        <v>30437</v>
      </c>
      <c r="B5337" t="s">
        <v>30438</v>
      </c>
      <c r="C5337" s="96" t="s">
        <v>54457</v>
      </c>
      <c r="D5337" s="98">
        <v>14498.0661</v>
      </c>
    </row>
    <row r="5338" spans="1:4" x14ac:dyDescent="0.35">
      <c r="A5338" t="s">
        <v>30734</v>
      </c>
      <c r="B5338" t="s">
        <v>30735</v>
      </c>
      <c r="C5338" s="96" t="s">
        <v>54457</v>
      </c>
      <c r="D5338" s="98">
        <v>12044.1685</v>
      </c>
    </row>
    <row r="5339" spans="1:4" x14ac:dyDescent="0.35">
      <c r="A5339" t="s">
        <v>29821</v>
      </c>
      <c r="B5339" t="s">
        <v>29822</v>
      </c>
      <c r="C5339" s="96" t="s">
        <v>54457</v>
      </c>
      <c r="D5339" s="98">
        <v>12044.1685</v>
      </c>
    </row>
    <row r="5340" spans="1:4" x14ac:dyDescent="0.35">
      <c r="A5340" t="s">
        <v>30359</v>
      </c>
      <c r="B5340" t="s">
        <v>30360</v>
      </c>
      <c r="C5340" s="96" t="s">
        <v>54457</v>
      </c>
      <c r="D5340" s="98">
        <v>6690.2262000000001</v>
      </c>
    </row>
    <row r="5341" spans="1:4" x14ac:dyDescent="0.35">
      <c r="A5341" t="s">
        <v>28863</v>
      </c>
      <c r="B5341" t="s">
        <v>28864</v>
      </c>
      <c r="C5341" s="96" t="s">
        <v>54457</v>
      </c>
      <c r="D5341" s="98">
        <v>12936.4949</v>
      </c>
    </row>
    <row r="5342" spans="1:4" x14ac:dyDescent="0.35">
      <c r="A5342" t="s">
        <v>31145</v>
      </c>
      <c r="B5342" t="s">
        <v>31146</v>
      </c>
      <c r="C5342" s="96" t="s">
        <v>54457</v>
      </c>
      <c r="D5342" s="98">
        <v>9144.1237999999994</v>
      </c>
    </row>
    <row r="5343" spans="1:4" x14ac:dyDescent="0.35">
      <c r="A5343" t="s">
        <v>29278</v>
      </c>
      <c r="B5343" t="s">
        <v>29279</v>
      </c>
      <c r="C5343" s="96" t="s">
        <v>54457</v>
      </c>
      <c r="D5343" s="98">
        <v>6690.2262000000001</v>
      </c>
    </row>
    <row r="5344" spans="1:4" x14ac:dyDescent="0.35">
      <c r="A5344" t="s">
        <v>29361</v>
      </c>
      <c r="B5344" t="s">
        <v>58028</v>
      </c>
      <c r="C5344" s="96" t="s">
        <v>54457</v>
      </c>
      <c r="D5344" s="98">
        <v>6690.2262000000001</v>
      </c>
    </row>
    <row r="5345" spans="1:4" x14ac:dyDescent="0.35">
      <c r="A5345" t="s">
        <v>29793</v>
      </c>
      <c r="B5345" t="s">
        <v>29794</v>
      </c>
      <c r="C5345" s="96" t="s">
        <v>54457</v>
      </c>
      <c r="D5345" s="98">
        <v>82.609099999999998</v>
      </c>
    </row>
    <row r="5346" spans="1:4" x14ac:dyDescent="0.35">
      <c r="A5346" t="s">
        <v>25978</v>
      </c>
      <c r="B5346" t="s">
        <v>58029</v>
      </c>
      <c r="C5346" s="96" t="s">
        <v>54457</v>
      </c>
      <c r="D5346" s="98">
        <v>298.89649999999995</v>
      </c>
    </row>
    <row r="5347" spans="1:4" x14ac:dyDescent="0.35">
      <c r="A5347" t="s">
        <v>27239</v>
      </c>
      <c r="B5347" t="s">
        <v>27240</v>
      </c>
      <c r="C5347" s="96" t="s">
        <v>54457</v>
      </c>
      <c r="D5347" s="98">
        <v>199.2697</v>
      </c>
    </row>
    <row r="5348" spans="1:4" x14ac:dyDescent="0.35">
      <c r="A5348" t="s">
        <v>27231</v>
      </c>
      <c r="B5348" t="s">
        <v>58030</v>
      </c>
      <c r="C5348" s="96" t="s">
        <v>54457</v>
      </c>
      <c r="D5348" s="98">
        <v>187.3235</v>
      </c>
    </row>
    <row r="5349" spans="1:4" x14ac:dyDescent="0.35">
      <c r="A5349" t="s">
        <v>28299</v>
      </c>
      <c r="B5349" t="s">
        <v>57661</v>
      </c>
      <c r="C5349" s="96" t="s">
        <v>54457</v>
      </c>
      <c r="D5349" s="98">
        <v>1341.5485999999999</v>
      </c>
    </row>
    <row r="5350" spans="1:4" x14ac:dyDescent="0.35">
      <c r="A5350" t="s">
        <v>30926</v>
      </c>
      <c r="B5350" t="s">
        <v>30927</v>
      </c>
      <c r="C5350" s="96" t="s">
        <v>54457</v>
      </c>
      <c r="D5350" s="98">
        <v>555.48219999999992</v>
      </c>
    </row>
    <row r="5351" spans="1:4" x14ac:dyDescent="0.35">
      <c r="A5351" t="s">
        <v>23984</v>
      </c>
      <c r="B5351" t="s">
        <v>58031</v>
      </c>
      <c r="C5351" s="96" t="s">
        <v>54457</v>
      </c>
      <c r="D5351" s="98">
        <v>220.85979999999998</v>
      </c>
    </row>
    <row r="5352" spans="1:4" x14ac:dyDescent="0.35">
      <c r="A5352" t="s">
        <v>30289</v>
      </c>
      <c r="B5352" t="s">
        <v>58032</v>
      </c>
      <c r="C5352" s="96" t="s">
        <v>54457</v>
      </c>
      <c r="D5352" s="98">
        <v>93.041899999999984</v>
      </c>
    </row>
    <row r="5353" spans="1:4" x14ac:dyDescent="0.35">
      <c r="A5353" t="s">
        <v>29167</v>
      </c>
      <c r="B5353" t="s">
        <v>29168</v>
      </c>
      <c r="C5353" s="96" t="s">
        <v>54457</v>
      </c>
      <c r="D5353" s="98">
        <v>137.65499999999997</v>
      </c>
    </row>
    <row r="5354" spans="1:4" x14ac:dyDescent="0.35">
      <c r="A5354" t="s">
        <v>29285</v>
      </c>
      <c r="B5354" t="s">
        <v>58033</v>
      </c>
      <c r="C5354" s="96" t="s">
        <v>54457</v>
      </c>
      <c r="D5354" s="98">
        <v>137.65499999999997</v>
      </c>
    </row>
    <row r="5355" spans="1:4" x14ac:dyDescent="0.35">
      <c r="A5355" t="s">
        <v>29905</v>
      </c>
      <c r="B5355" t="s">
        <v>29906</v>
      </c>
      <c r="C5355" s="96" t="s">
        <v>54457</v>
      </c>
      <c r="D5355" s="98">
        <v>243.17439999999999</v>
      </c>
    </row>
    <row r="5356" spans="1:4" x14ac:dyDescent="0.35">
      <c r="A5356" t="s">
        <v>21909</v>
      </c>
      <c r="B5356" t="s">
        <v>21910</v>
      </c>
      <c r="C5356" s="96" t="s">
        <v>54457</v>
      </c>
      <c r="D5356" s="98">
        <v>243.17439999999999</v>
      </c>
    </row>
    <row r="5357" spans="1:4" x14ac:dyDescent="0.35">
      <c r="A5357" t="s">
        <v>30800</v>
      </c>
      <c r="B5357" t="s">
        <v>30801</v>
      </c>
      <c r="C5357" s="96" t="s">
        <v>54457</v>
      </c>
      <c r="D5357" s="98">
        <v>488.5705999999999</v>
      </c>
    </row>
    <row r="5358" spans="1:4" x14ac:dyDescent="0.35">
      <c r="A5358" t="s">
        <v>40191</v>
      </c>
      <c r="B5358" t="s">
        <v>58034</v>
      </c>
      <c r="C5358" s="96" t="s">
        <v>54457</v>
      </c>
      <c r="D5358" s="98">
        <v>243.17439999999999</v>
      </c>
    </row>
    <row r="5359" spans="1:4" x14ac:dyDescent="0.35">
      <c r="A5359" t="s">
        <v>30311</v>
      </c>
      <c r="B5359" t="s">
        <v>58035</v>
      </c>
      <c r="C5359" s="96" t="s">
        <v>54457</v>
      </c>
      <c r="D5359" s="98">
        <v>354.71519999999998</v>
      </c>
    </row>
    <row r="5360" spans="1:4" x14ac:dyDescent="0.35">
      <c r="A5360" t="s">
        <v>30418</v>
      </c>
      <c r="B5360" t="s">
        <v>58036</v>
      </c>
      <c r="C5360" s="96" t="s">
        <v>54457</v>
      </c>
      <c r="D5360" s="98">
        <v>69.22999999999999</v>
      </c>
    </row>
    <row r="5361" spans="1:4" x14ac:dyDescent="0.35">
      <c r="A5361" t="s">
        <v>28639</v>
      </c>
      <c r="B5361" t="s">
        <v>28640</v>
      </c>
      <c r="C5361" s="96" t="s">
        <v>54457</v>
      </c>
      <c r="D5361" s="98">
        <v>93.041899999999984</v>
      </c>
    </row>
    <row r="5362" spans="1:4" x14ac:dyDescent="0.35">
      <c r="A5362" t="s">
        <v>31203</v>
      </c>
      <c r="B5362" t="s">
        <v>31204</v>
      </c>
      <c r="C5362" s="96" t="s">
        <v>54457</v>
      </c>
      <c r="D5362" s="98">
        <v>93.041899999999984</v>
      </c>
    </row>
    <row r="5363" spans="1:4" x14ac:dyDescent="0.35">
      <c r="A5363" t="s">
        <v>31077</v>
      </c>
      <c r="B5363" t="s">
        <v>31078</v>
      </c>
      <c r="C5363" s="96" t="s">
        <v>54457</v>
      </c>
      <c r="D5363" s="98">
        <v>220.85979999999998</v>
      </c>
    </row>
    <row r="5364" spans="1:4" x14ac:dyDescent="0.35">
      <c r="A5364" t="s">
        <v>30795</v>
      </c>
      <c r="B5364" t="s">
        <v>30796</v>
      </c>
      <c r="C5364" s="96" t="s">
        <v>54457</v>
      </c>
      <c r="D5364" s="98">
        <v>115.3565</v>
      </c>
    </row>
    <row r="5365" spans="1:4" x14ac:dyDescent="0.35">
      <c r="A5365" t="s">
        <v>31089</v>
      </c>
      <c r="B5365" t="s">
        <v>58037</v>
      </c>
      <c r="C5365" s="96" t="s">
        <v>54457</v>
      </c>
      <c r="D5365" s="98">
        <v>1670.8901999999998</v>
      </c>
    </row>
    <row r="5366" spans="1:4" x14ac:dyDescent="0.35">
      <c r="A5366" t="s">
        <v>30092</v>
      </c>
      <c r="B5366" t="s">
        <v>30093</v>
      </c>
      <c r="C5366" s="96" t="s">
        <v>54457</v>
      </c>
      <c r="D5366" s="98">
        <v>488.5705999999999</v>
      </c>
    </row>
    <row r="5367" spans="1:4" x14ac:dyDescent="0.35">
      <c r="A5367" t="s">
        <v>28353</v>
      </c>
      <c r="B5367" t="s">
        <v>28354</v>
      </c>
      <c r="C5367" s="96" t="s">
        <v>54457</v>
      </c>
      <c r="D5367" s="98">
        <v>137.65499999999997</v>
      </c>
    </row>
    <row r="5368" spans="1:4" x14ac:dyDescent="0.35">
      <c r="A5368" t="s">
        <v>28952</v>
      </c>
      <c r="B5368" t="s">
        <v>58038</v>
      </c>
      <c r="C5368" s="96" t="s">
        <v>54457</v>
      </c>
      <c r="D5368" s="98">
        <v>287.78749999999997</v>
      </c>
    </row>
    <row r="5369" spans="1:4" x14ac:dyDescent="0.35">
      <c r="A5369" t="s">
        <v>28279</v>
      </c>
      <c r="B5369" t="s">
        <v>58039</v>
      </c>
      <c r="C5369" s="96" t="s">
        <v>54457</v>
      </c>
      <c r="D5369" s="98">
        <v>488.5705999999999</v>
      </c>
    </row>
    <row r="5370" spans="1:4" x14ac:dyDescent="0.35">
      <c r="A5370" t="s">
        <v>29829</v>
      </c>
      <c r="B5370" t="s">
        <v>29830</v>
      </c>
      <c r="C5370" s="96" t="s">
        <v>54457</v>
      </c>
      <c r="D5370" s="98">
        <v>159.96959999999999</v>
      </c>
    </row>
    <row r="5371" spans="1:4" x14ac:dyDescent="0.35">
      <c r="A5371" t="s">
        <v>31294</v>
      </c>
      <c r="B5371" t="s">
        <v>58040</v>
      </c>
      <c r="C5371" s="96" t="s">
        <v>54457</v>
      </c>
      <c r="D5371" s="98">
        <v>845.49149999999986</v>
      </c>
    </row>
    <row r="5372" spans="1:4" x14ac:dyDescent="0.35">
      <c r="A5372" t="s">
        <v>28873</v>
      </c>
      <c r="B5372" t="s">
        <v>58041</v>
      </c>
      <c r="C5372" s="96" t="s">
        <v>54457</v>
      </c>
      <c r="D5372" s="98">
        <v>18067.371699999996</v>
      </c>
    </row>
    <row r="5373" spans="1:4" x14ac:dyDescent="0.35">
      <c r="A5373" t="s">
        <v>22664</v>
      </c>
      <c r="B5373" t="s">
        <v>58042</v>
      </c>
      <c r="C5373" s="96" t="s">
        <v>54457</v>
      </c>
      <c r="D5373" s="98">
        <v>86301.055399999997</v>
      </c>
    </row>
    <row r="5374" spans="1:4" x14ac:dyDescent="0.35">
      <c r="A5374" t="s">
        <v>23394</v>
      </c>
      <c r="B5374" t="s">
        <v>58042</v>
      </c>
      <c r="C5374" s="96" t="s">
        <v>54457</v>
      </c>
      <c r="D5374" s="98">
        <v>86301.055399999997</v>
      </c>
    </row>
    <row r="5375" spans="1:4" x14ac:dyDescent="0.35">
      <c r="A5375" t="s">
        <v>20758</v>
      </c>
      <c r="B5375" t="s">
        <v>58043</v>
      </c>
      <c r="C5375" s="96" t="s">
        <v>54457</v>
      </c>
      <c r="D5375" s="98">
        <v>83929.815199999983</v>
      </c>
    </row>
    <row r="5376" spans="1:4" x14ac:dyDescent="0.35">
      <c r="A5376" t="s">
        <v>22482</v>
      </c>
      <c r="B5376" t="s">
        <v>58043</v>
      </c>
      <c r="C5376" s="96" t="s">
        <v>54457</v>
      </c>
      <c r="D5376" s="98">
        <v>83929.815199999983</v>
      </c>
    </row>
    <row r="5377" spans="1:4" x14ac:dyDescent="0.35">
      <c r="A5377" t="s">
        <v>26557</v>
      </c>
      <c r="B5377" t="s">
        <v>58044</v>
      </c>
      <c r="C5377" s="96" t="s">
        <v>54457</v>
      </c>
      <c r="D5377" s="98">
        <v>82355.637699999992</v>
      </c>
    </row>
    <row r="5378" spans="1:4" x14ac:dyDescent="0.35">
      <c r="A5378" t="s">
        <v>25206</v>
      </c>
      <c r="B5378" t="s">
        <v>58044</v>
      </c>
      <c r="C5378" s="96" t="s">
        <v>54457</v>
      </c>
      <c r="D5378" s="98">
        <v>82355.637699999992</v>
      </c>
    </row>
    <row r="5379" spans="1:4" x14ac:dyDescent="0.35">
      <c r="A5379" t="s">
        <v>24585</v>
      </c>
      <c r="B5379" t="s">
        <v>58045</v>
      </c>
      <c r="C5379" s="96" t="s">
        <v>54457</v>
      </c>
      <c r="D5379" s="98">
        <v>80781.460199999987</v>
      </c>
    </row>
    <row r="5380" spans="1:4" x14ac:dyDescent="0.35">
      <c r="A5380" t="s">
        <v>20748</v>
      </c>
      <c r="B5380" t="s">
        <v>58045</v>
      </c>
      <c r="C5380" s="96" t="s">
        <v>54457</v>
      </c>
      <c r="D5380" s="98">
        <v>80781.460199999987</v>
      </c>
    </row>
    <row r="5381" spans="1:4" x14ac:dyDescent="0.35">
      <c r="A5381" t="s">
        <v>28868</v>
      </c>
      <c r="B5381" t="s">
        <v>58046</v>
      </c>
      <c r="C5381" s="96" t="s">
        <v>54457</v>
      </c>
      <c r="D5381" s="98">
        <v>8658.0004000000008</v>
      </c>
    </row>
    <row r="5382" spans="1:4" x14ac:dyDescent="0.35">
      <c r="A5382" t="s">
        <v>27338</v>
      </c>
      <c r="B5382" t="s">
        <v>58046</v>
      </c>
      <c r="C5382" s="96" t="s">
        <v>54457</v>
      </c>
      <c r="D5382" s="98">
        <v>8658.0004000000008</v>
      </c>
    </row>
    <row r="5383" spans="1:4" x14ac:dyDescent="0.35">
      <c r="A5383" t="s">
        <v>24357</v>
      </c>
      <c r="B5383" t="s">
        <v>58047</v>
      </c>
      <c r="C5383" s="96" t="s">
        <v>54457</v>
      </c>
      <c r="D5383" s="98">
        <v>48799.647399999994</v>
      </c>
    </row>
    <row r="5384" spans="1:4" x14ac:dyDescent="0.35">
      <c r="A5384" t="s">
        <v>21122</v>
      </c>
      <c r="B5384" t="s">
        <v>58047</v>
      </c>
      <c r="C5384" s="96" t="s">
        <v>54457</v>
      </c>
      <c r="D5384" s="98">
        <v>48799.647399999994</v>
      </c>
    </row>
    <row r="5385" spans="1:4" x14ac:dyDescent="0.35">
      <c r="A5385" t="s">
        <v>22609</v>
      </c>
      <c r="B5385" t="s">
        <v>58048</v>
      </c>
      <c r="C5385" s="96" t="s">
        <v>54457</v>
      </c>
      <c r="D5385" s="98">
        <v>79765.21209999999</v>
      </c>
    </row>
    <row r="5386" spans="1:4" x14ac:dyDescent="0.35">
      <c r="A5386" t="s">
        <v>25164</v>
      </c>
      <c r="B5386" t="s">
        <v>58049</v>
      </c>
      <c r="C5386" s="96" t="s">
        <v>54457</v>
      </c>
      <c r="D5386" s="98">
        <v>79197.316799999986</v>
      </c>
    </row>
    <row r="5387" spans="1:4" x14ac:dyDescent="0.35">
      <c r="A5387" t="s">
        <v>22741</v>
      </c>
      <c r="B5387" t="s">
        <v>58049</v>
      </c>
      <c r="C5387" s="96" t="s">
        <v>54457</v>
      </c>
      <c r="D5387" s="98">
        <v>79197.316799999986</v>
      </c>
    </row>
    <row r="5388" spans="1:4" x14ac:dyDescent="0.35">
      <c r="A5388" t="s">
        <v>24932</v>
      </c>
      <c r="B5388" t="s">
        <v>58050</v>
      </c>
      <c r="C5388" s="96" t="s">
        <v>54457</v>
      </c>
      <c r="D5388" s="98">
        <v>45790.766699999993</v>
      </c>
    </row>
    <row r="5389" spans="1:4" x14ac:dyDescent="0.35">
      <c r="A5389" t="s">
        <v>22459</v>
      </c>
      <c r="B5389" t="s">
        <v>58050</v>
      </c>
      <c r="C5389" s="96" t="s">
        <v>54457</v>
      </c>
      <c r="D5389" s="98">
        <v>45790.766699999993</v>
      </c>
    </row>
    <row r="5390" spans="1:4" x14ac:dyDescent="0.35">
      <c r="A5390" t="s">
        <v>20429</v>
      </c>
      <c r="B5390" t="s">
        <v>58051</v>
      </c>
      <c r="C5390" s="96" t="s">
        <v>54457</v>
      </c>
      <c r="D5390" s="98">
        <v>44286.3344</v>
      </c>
    </row>
    <row r="5391" spans="1:4" x14ac:dyDescent="0.35">
      <c r="A5391" t="s">
        <v>24430</v>
      </c>
      <c r="B5391" t="s">
        <v>58051</v>
      </c>
      <c r="C5391" s="96" t="s">
        <v>54457</v>
      </c>
      <c r="D5391" s="98">
        <v>44286.3344</v>
      </c>
    </row>
    <row r="5392" spans="1:4" x14ac:dyDescent="0.35">
      <c r="A5392" t="s">
        <v>20579</v>
      </c>
      <c r="B5392" t="s">
        <v>58048</v>
      </c>
      <c r="C5392" s="96" t="s">
        <v>54457</v>
      </c>
      <c r="D5392" s="98">
        <v>79765.21209999999</v>
      </c>
    </row>
    <row r="5393" spans="1:4" x14ac:dyDescent="0.35">
      <c r="A5393" t="s">
        <v>24565</v>
      </c>
      <c r="B5393" t="s">
        <v>58052</v>
      </c>
      <c r="C5393" s="96" t="s">
        <v>54457</v>
      </c>
      <c r="D5393" s="98">
        <v>42791.851899999994</v>
      </c>
    </row>
    <row r="5394" spans="1:4" x14ac:dyDescent="0.35">
      <c r="A5394" t="s">
        <v>19545</v>
      </c>
      <c r="B5394" t="s">
        <v>58052</v>
      </c>
      <c r="C5394" s="96" t="s">
        <v>54457</v>
      </c>
      <c r="D5394" s="98">
        <v>42791.851899999994</v>
      </c>
    </row>
    <row r="5395" spans="1:4" x14ac:dyDescent="0.35">
      <c r="A5395" t="s">
        <v>22989</v>
      </c>
      <c r="B5395" t="s">
        <v>58053</v>
      </c>
      <c r="C5395" s="96" t="s">
        <v>54457</v>
      </c>
      <c r="D5395" s="98">
        <v>42034.652799999996</v>
      </c>
    </row>
    <row r="5396" spans="1:4" x14ac:dyDescent="0.35">
      <c r="A5396" t="s">
        <v>23757</v>
      </c>
      <c r="B5396" t="s">
        <v>58053</v>
      </c>
      <c r="C5396" s="96" t="s">
        <v>54457</v>
      </c>
      <c r="D5396" s="98">
        <v>42034.652799999996</v>
      </c>
    </row>
    <row r="5397" spans="1:4" x14ac:dyDescent="0.35">
      <c r="A5397" t="s">
        <v>25893</v>
      </c>
      <c r="B5397" t="s">
        <v>58054</v>
      </c>
      <c r="C5397" s="96" t="s">
        <v>54457</v>
      </c>
      <c r="D5397" s="98">
        <v>41287.419600000001</v>
      </c>
    </row>
    <row r="5398" spans="1:4" x14ac:dyDescent="0.35">
      <c r="A5398" t="s">
        <v>24940</v>
      </c>
      <c r="B5398" t="s">
        <v>58054</v>
      </c>
      <c r="C5398" s="96" t="s">
        <v>54457</v>
      </c>
      <c r="D5398" s="98">
        <v>41287.419600000001</v>
      </c>
    </row>
    <row r="5399" spans="1:4" x14ac:dyDescent="0.35">
      <c r="A5399" t="s">
        <v>21648</v>
      </c>
      <c r="B5399" t="s">
        <v>58055</v>
      </c>
      <c r="C5399" s="96" t="s">
        <v>54457</v>
      </c>
      <c r="D5399" s="98">
        <v>40530.220499999996</v>
      </c>
    </row>
    <row r="5400" spans="1:4" x14ac:dyDescent="0.35">
      <c r="A5400" t="s">
        <v>21527</v>
      </c>
      <c r="B5400" t="s">
        <v>58055</v>
      </c>
      <c r="C5400" s="96" t="s">
        <v>54457</v>
      </c>
      <c r="D5400" s="98">
        <v>40530.220499999996</v>
      </c>
    </row>
    <row r="5401" spans="1:4" x14ac:dyDescent="0.35">
      <c r="A5401" t="s">
        <v>23521</v>
      </c>
      <c r="B5401" t="s">
        <v>58042</v>
      </c>
      <c r="C5401" s="96" t="s">
        <v>54457</v>
      </c>
      <c r="D5401" s="98">
        <v>100508.5487</v>
      </c>
    </row>
    <row r="5402" spans="1:4" x14ac:dyDescent="0.35">
      <c r="A5402" t="s">
        <v>25033</v>
      </c>
      <c r="B5402" t="s">
        <v>58042</v>
      </c>
      <c r="C5402" s="96" t="s">
        <v>54457</v>
      </c>
      <c r="D5402" s="98">
        <v>100508.5487</v>
      </c>
    </row>
    <row r="5403" spans="1:4" x14ac:dyDescent="0.35">
      <c r="A5403" t="s">
        <v>24745</v>
      </c>
      <c r="B5403" t="s">
        <v>58042</v>
      </c>
      <c r="C5403" s="96" t="s">
        <v>54457</v>
      </c>
      <c r="D5403" s="98">
        <v>95766.084399999992</v>
      </c>
    </row>
    <row r="5404" spans="1:4" x14ac:dyDescent="0.35">
      <c r="A5404" t="s">
        <v>24446</v>
      </c>
      <c r="B5404" t="s">
        <v>58042</v>
      </c>
      <c r="C5404" s="96" t="s">
        <v>54457</v>
      </c>
      <c r="D5404" s="98">
        <v>95766.084399999992</v>
      </c>
    </row>
    <row r="5405" spans="1:4" x14ac:dyDescent="0.35">
      <c r="A5405" t="s">
        <v>21973</v>
      </c>
      <c r="B5405" t="s">
        <v>58056</v>
      </c>
      <c r="C5405" s="96" t="s">
        <v>54457</v>
      </c>
      <c r="D5405" s="98">
        <v>72661.473499999993</v>
      </c>
    </row>
    <row r="5406" spans="1:4" x14ac:dyDescent="0.35">
      <c r="A5406" t="s">
        <v>24584</v>
      </c>
      <c r="B5406" t="s">
        <v>58057</v>
      </c>
      <c r="C5406" s="96" t="s">
        <v>54457</v>
      </c>
      <c r="D5406" s="98">
        <v>71077.313999999998</v>
      </c>
    </row>
    <row r="5407" spans="1:4" x14ac:dyDescent="0.35">
      <c r="A5407" t="s">
        <v>22220</v>
      </c>
      <c r="B5407" t="s">
        <v>58057</v>
      </c>
      <c r="C5407" s="96" t="s">
        <v>54457</v>
      </c>
      <c r="D5407" s="98">
        <v>71077.313999999998</v>
      </c>
    </row>
    <row r="5408" spans="1:4" x14ac:dyDescent="0.35">
      <c r="A5408" t="s">
        <v>19658</v>
      </c>
      <c r="B5408" t="s">
        <v>58058</v>
      </c>
      <c r="C5408" s="96" t="s">
        <v>54457</v>
      </c>
      <c r="D5408" s="98">
        <v>69503.136499999993</v>
      </c>
    </row>
    <row r="5409" spans="1:4" x14ac:dyDescent="0.35">
      <c r="A5409" t="s">
        <v>25435</v>
      </c>
      <c r="B5409" t="s">
        <v>58058</v>
      </c>
      <c r="C5409" s="96" t="s">
        <v>54457</v>
      </c>
      <c r="D5409" s="98">
        <v>69503.136499999993</v>
      </c>
    </row>
    <row r="5410" spans="1:4" x14ac:dyDescent="0.35">
      <c r="A5410" t="s">
        <v>26604</v>
      </c>
      <c r="B5410" t="s">
        <v>58059</v>
      </c>
      <c r="C5410" s="96" t="s">
        <v>54457</v>
      </c>
      <c r="D5410" s="98">
        <v>38059.337400000004</v>
      </c>
    </row>
    <row r="5411" spans="1:4" x14ac:dyDescent="0.35">
      <c r="A5411" t="s">
        <v>26180</v>
      </c>
      <c r="B5411" t="s">
        <v>58059</v>
      </c>
      <c r="C5411" s="96" t="s">
        <v>54457</v>
      </c>
      <c r="D5411" s="98">
        <v>38059.337400000004</v>
      </c>
    </row>
    <row r="5412" spans="1:4" x14ac:dyDescent="0.35">
      <c r="A5412" t="s">
        <v>26164</v>
      </c>
      <c r="B5412" t="s">
        <v>58060</v>
      </c>
      <c r="C5412" s="96" t="s">
        <v>54457</v>
      </c>
      <c r="D5412" s="98">
        <v>67918.993099999992</v>
      </c>
    </row>
    <row r="5413" spans="1:4" x14ac:dyDescent="0.35">
      <c r="A5413" t="s">
        <v>20549</v>
      </c>
      <c r="B5413" t="s">
        <v>58060</v>
      </c>
      <c r="C5413" s="96" t="s">
        <v>54457</v>
      </c>
      <c r="D5413" s="98">
        <v>67918.993099999992</v>
      </c>
    </row>
    <row r="5414" spans="1:4" x14ac:dyDescent="0.35">
      <c r="A5414" t="s">
        <v>21541</v>
      </c>
      <c r="B5414" t="s">
        <v>58061</v>
      </c>
      <c r="C5414" s="96" t="s">
        <v>54457</v>
      </c>
      <c r="D5414" s="98">
        <v>35050.456699999995</v>
      </c>
    </row>
    <row r="5415" spans="1:4" x14ac:dyDescent="0.35">
      <c r="A5415" t="s">
        <v>22704</v>
      </c>
      <c r="B5415" t="s">
        <v>58061</v>
      </c>
      <c r="C5415" s="96" t="s">
        <v>54457</v>
      </c>
      <c r="D5415" s="98">
        <v>35050.456699999995</v>
      </c>
    </row>
    <row r="5416" spans="1:4" x14ac:dyDescent="0.35">
      <c r="A5416" t="s">
        <v>29825</v>
      </c>
      <c r="B5416" t="s">
        <v>58062</v>
      </c>
      <c r="C5416" s="96" t="s">
        <v>54457</v>
      </c>
      <c r="D5416" s="98">
        <v>28424.952499999999</v>
      </c>
    </row>
    <row r="5417" spans="1:4" x14ac:dyDescent="0.35">
      <c r="A5417" t="s">
        <v>24591</v>
      </c>
      <c r="B5417" t="s">
        <v>58062</v>
      </c>
      <c r="C5417" s="96" t="s">
        <v>54457</v>
      </c>
      <c r="D5417" s="98">
        <v>28424.952499999999</v>
      </c>
    </row>
    <row r="5418" spans="1:4" x14ac:dyDescent="0.35">
      <c r="A5418" t="s">
        <v>25608</v>
      </c>
      <c r="B5418" t="s">
        <v>58063</v>
      </c>
      <c r="C5418" s="96" t="s">
        <v>54457</v>
      </c>
      <c r="D5418" s="98">
        <v>33555.990299999998</v>
      </c>
    </row>
    <row r="5419" spans="1:4" x14ac:dyDescent="0.35">
      <c r="A5419" t="s">
        <v>21079</v>
      </c>
      <c r="B5419" t="s">
        <v>58063</v>
      </c>
      <c r="C5419" s="96" t="s">
        <v>54457</v>
      </c>
      <c r="D5419" s="98">
        <v>33555.990299999998</v>
      </c>
    </row>
    <row r="5420" spans="1:4" x14ac:dyDescent="0.35">
      <c r="A5420" t="s">
        <v>22308</v>
      </c>
      <c r="B5420" t="s">
        <v>58064</v>
      </c>
      <c r="C5420" s="96" t="s">
        <v>54457</v>
      </c>
      <c r="D5420" s="98">
        <v>32051.541899999997</v>
      </c>
    </row>
    <row r="5421" spans="1:4" x14ac:dyDescent="0.35">
      <c r="A5421" t="s">
        <v>19672</v>
      </c>
      <c r="B5421" t="s">
        <v>58064</v>
      </c>
      <c r="C5421" s="96" t="s">
        <v>54457</v>
      </c>
      <c r="D5421" s="98">
        <v>32051.541899999997</v>
      </c>
    </row>
    <row r="5422" spans="1:4" x14ac:dyDescent="0.35">
      <c r="A5422" t="s">
        <v>30741</v>
      </c>
      <c r="B5422" t="s">
        <v>58064</v>
      </c>
      <c r="C5422" s="96" t="s">
        <v>54457</v>
      </c>
      <c r="D5422" s="98">
        <v>26173.270899999996</v>
      </c>
    </row>
    <row r="5423" spans="1:4" x14ac:dyDescent="0.35">
      <c r="A5423" t="s">
        <v>31198</v>
      </c>
      <c r="B5423" t="s">
        <v>58064</v>
      </c>
      <c r="C5423" s="96" t="s">
        <v>54457</v>
      </c>
      <c r="D5423" s="98">
        <v>26173.270899999996</v>
      </c>
    </row>
    <row r="5424" spans="1:4" x14ac:dyDescent="0.35">
      <c r="A5424" t="s">
        <v>26177</v>
      </c>
      <c r="B5424" t="s">
        <v>58065</v>
      </c>
      <c r="C5424" s="96" t="s">
        <v>54457</v>
      </c>
      <c r="D5424" s="98">
        <v>31294.342799999999</v>
      </c>
    </row>
    <row r="5425" spans="1:4" x14ac:dyDescent="0.35">
      <c r="A5425" t="s">
        <v>23715</v>
      </c>
      <c r="B5425" t="s">
        <v>58065</v>
      </c>
      <c r="C5425" s="96" t="s">
        <v>54457</v>
      </c>
      <c r="D5425" s="98">
        <v>31294.342799999999</v>
      </c>
    </row>
    <row r="5426" spans="1:4" x14ac:dyDescent="0.35">
      <c r="A5426" t="s">
        <v>24743</v>
      </c>
      <c r="B5426" t="s">
        <v>58066</v>
      </c>
      <c r="C5426" s="96" t="s">
        <v>54457</v>
      </c>
      <c r="D5426" s="98">
        <v>30547.109599999996</v>
      </c>
    </row>
    <row r="5427" spans="1:4" x14ac:dyDescent="0.35">
      <c r="A5427" t="s">
        <v>26072</v>
      </c>
      <c r="B5427" t="s">
        <v>58066</v>
      </c>
      <c r="C5427" s="96" t="s">
        <v>54457</v>
      </c>
      <c r="D5427" s="98">
        <v>30547.109599999996</v>
      </c>
    </row>
    <row r="5428" spans="1:4" x14ac:dyDescent="0.35">
      <c r="A5428" t="s">
        <v>29949</v>
      </c>
      <c r="B5428" t="s">
        <v>58066</v>
      </c>
      <c r="C5428" s="96" t="s">
        <v>54457</v>
      </c>
      <c r="D5428" s="98">
        <v>24668.838599999999</v>
      </c>
    </row>
    <row r="5429" spans="1:4" x14ac:dyDescent="0.35">
      <c r="A5429" t="s">
        <v>29720</v>
      </c>
      <c r="B5429" t="s">
        <v>58066</v>
      </c>
      <c r="C5429" s="96" t="s">
        <v>54457</v>
      </c>
      <c r="D5429" s="98">
        <v>24668.838599999999</v>
      </c>
    </row>
    <row r="5430" spans="1:4" x14ac:dyDescent="0.35">
      <c r="A5430" t="s">
        <v>24047</v>
      </c>
      <c r="B5430" t="s">
        <v>58067</v>
      </c>
      <c r="C5430" s="96" t="s">
        <v>54457</v>
      </c>
      <c r="D5430" s="98">
        <v>75022.747799999997</v>
      </c>
    </row>
    <row r="5431" spans="1:4" x14ac:dyDescent="0.35">
      <c r="A5431" t="s">
        <v>54525</v>
      </c>
      <c r="B5431" t="s">
        <v>58068</v>
      </c>
      <c r="C5431" s="96" t="s">
        <v>54457</v>
      </c>
      <c r="D5431" s="98">
        <v>29789.910499999998</v>
      </c>
    </row>
    <row r="5432" spans="1:4" x14ac:dyDescent="0.35">
      <c r="A5432" t="s">
        <v>54526</v>
      </c>
      <c r="B5432" t="s">
        <v>58068</v>
      </c>
      <c r="C5432" s="96" t="s">
        <v>54457</v>
      </c>
      <c r="D5432" s="98">
        <v>29789.910499999998</v>
      </c>
    </row>
    <row r="5433" spans="1:4" x14ac:dyDescent="0.35">
      <c r="A5433" t="s">
        <v>30949</v>
      </c>
      <c r="B5433" t="s">
        <v>58068</v>
      </c>
      <c r="C5433" s="96" t="s">
        <v>54457</v>
      </c>
      <c r="D5433" s="98">
        <v>23921.589299999996</v>
      </c>
    </row>
    <row r="5434" spans="1:4" x14ac:dyDescent="0.35">
      <c r="A5434" t="s">
        <v>28771</v>
      </c>
      <c r="B5434" t="s">
        <v>58068</v>
      </c>
      <c r="C5434" s="96" t="s">
        <v>54457</v>
      </c>
      <c r="D5434" s="98">
        <v>23921.589299999996</v>
      </c>
    </row>
    <row r="5435" spans="1:4" x14ac:dyDescent="0.35">
      <c r="A5435" t="s">
        <v>30270</v>
      </c>
      <c r="B5435" t="s">
        <v>58069</v>
      </c>
      <c r="C5435" s="96" t="s">
        <v>54457</v>
      </c>
      <c r="D5435" s="98">
        <v>23164.390199999994</v>
      </c>
    </row>
    <row r="5436" spans="1:4" x14ac:dyDescent="0.35">
      <c r="A5436" t="s">
        <v>29260</v>
      </c>
      <c r="B5436" t="s">
        <v>58069</v>
      </c>
      <c r="C5436" s="96" t="s">
        <v>54457</v>
      </c>
      <c r="D5436" s="98">
        <v>23164.390199999994</v>
      </c>
    </row>
    <row r="5437" spans="1:4" x14ac:dyDescent="0.35">
      <c r="A5437" t="s">
        <v>23968</v>
      </c>
      <c r="B5437" t="s">
        <v>58070</v>
      </c>
      <c r="C5437" s="96" t="s">
        <v>54457</v>
      </c>
      <c r="D5437" s="98">
        <v>70688.756599999993</v>
      </c>
    </row>
    <row r="5438" spans="1:4" x14ac:dyDescent="0.35">
      <c r="A5438" t="s">
        <v>27278</v>
      </c>
      <c r="B5438" t="s">
        <v>58070</v>
      </c>
      <c r="C5438" s="96" t="s">
        <v>54457</v>
      </c>
      <c r="D5438" s="98">
        <v>70688.756599999993</v>
      </c>
    </row>
    <row r="5439" spans="1:4" x14ac:dyDescent="0.35">
      <c r="A5439" t="s">
        <v>24980</v>
      </c>
      <c r="B5439" t="s">
        <v>58071</v>
      </c>
      <c r="C5439" s="96" t="s">
        <v>54457</v>
      </c>
      <c r="D5439" s="98">
        <v>66344.815599999987</v>
      </c>
    </row>
    <row r="5440" spans="1:4" x14ac:dyDescent="0.35">
      <c r="A5440" t="s">
        <v>25129</v>
      </c>
      <c r="B5440" t="s">
        <v>58071</v>
      </c>
      <c r="C5440" s="96" t="s">
        <v>54457</v>
      </c>
      <c r="D5440" s="98">
        <v>66344.815599999987</v>
      </c>
    </row>
    <row r="5441" spans="1:4" x14ac:dyDescent="0.35">
      <c r="A5441" t="s">
        <v>22960</v>
      </c>
      <c r="B5441" t="s">
        <v>58072</v>
      </c>
      <c r="C5441" s="96" t="s">
        <v>54457</v>
      </c>
      <c r="D5441" s="98">
        <v>62000.858499999995</v>
      </c>
    </row>
    <row r="5442" spans="1:4" x14ac:dyDescent="0.35">
      <c r="A5442" t="s">
        <v>27384</v>
      </c>
      <c r="B5442" t="s">
        <v>58072</v>
      </c>
      <c r="C5442" s="96" t="s">
        <v>54457</v>
      </c>
      <c r="D5442" s="98">
        <v>62000.858499999995</v>
      </c>
    </row>
    <row r="5443" spans="1:4" x14ac:dyDescent="0.35">
      <c r="A5443" t="s">
        <v>21300</v>
      </c>
      <c r="B5443" t="s">
        <v>58073</v>
      </c>
      <c r="C5443" s="96" t="s">
        <v>54457</v>
      </c>
      <c r="D5443" s="98">
        <v>57656.917499999996</v>
      </c>
    </row>
    <row r="5444" spans="1:4" x14ac:dyDescent="0.35">
      <c r="A5444" t="s">
        <v>27317</v>
      </c>
      <c r="B5444" t="s">
        <v>58073</v>
      </c>
      <c r="C5444" s="96" t="s">
        <v>54457</v>
      </c>
      <c r="D5444" s="98">
        <v>57656.917499999996</v>
      </c>
    </row>
    <row r="5445" spans="1:4" x14ac:dyDescent="0.35">
      <c r="A5445" t="s">
        <v>28939</v>
      </c>
      <c r="B5445" t="s">
        <v>58074</v>
      </c>
      <c r="C5445" s="96" t="s">
        <v>54457</v>
      </c>
      <c r="D5445" s="98">
        <v>22417.156999999999</v>
      </c>
    </row>
    <row r="5446" spans="1:4" x14ac:dyDescent="0.35">
      <c r="A5446" t="s">
        <v>29202</v>
      </c>
      <c r="B5446" t="s">
        <v>58074</v>
      </c>
      <c r="C5446" s="96" t="s">
        <v>54457</v>
      </c>
      <c r="D5446" s="98">
        <v>22417.156999999999</v>
      </c>
    </row>
    <row r="5447" spans="1:4" x14ac:dyDescent="0.35">
      <c r="A5447" t="s">
        <v>24407</v>
      </c>
      <c r="B5447" t="s">
        <v>58075</v>
      </c>
      <c r="C5447" s="96" t="s">
        <v>54457</v>
      </c>
      <c r="D5447" s="98">
        <v>83591.071199999991</v>
      </c>
    </row>
    <row r="5448" spans="1:4" x14ac:dyDescent="0.35">
      <c r="A5448" t="s">
        <v>25289</v>
      </c>
      <c r="B5448" t="s">
        <v>58075</v>
      </c>
      <c r="C5448" s="96" t="s">
        <v>54457</v>
      </c>
      <c r="D5448" s="98">
        <v>83591.071199999991</v>
      </c>
    </row>
    <row r="5449" spans="1:4" x14ac:dyDescent="0.35">
      <c r="A5449" t="s">
        <v>22017</v>
      </c>
      <c r="B5449" t="s">
        <v>58076</v>
      </c>
      <c r="C5449" s="96" t="s">
        <v>54457</v>
      </c>
      <c r="D5449" s="98">
        <v>78858.556700000001</v>
      </c>
    </row>
    <row r="5450" spans="1:4" x14ac:dyDescent="0.35">
      <c r="A5450" t="s">
        <v>24276</v>
      </c>
      <c r="B5450" t="s">
        <v>58076</v>
      </c>
      <c r="C5450" s="96" t="s">
        <v>54457</v>
      </c>
      <c r="D5450" s="98">
        <v>78858.556700000001</v>
      </c>
    </row>
    <row r="5451" spans="1:4" x14ac:dyDescent="0.35">
      <c r="A5451" t="s">
        <v>23892</v>
      </c>
      <c r="B5451" t="s">
        <v>58077</v>
      </c>
      <c r="C5451" s="96" t="s">
        <v>54457</v>
      </c>
      <c r="D5451" s="98">
        <v>74126.05829999999</v>
      </c>
    </row>
    <row r="5452" spans="1:4" x14ac:dyDescent="0.35">
      <c r="A5452" t="s">
        <v>22011</v>
      </c>
      <c r="B5452" t="s">
        <v>58077</v>
      </c>
      <c r="C5452" s="96" t="s">
        <v>54457</v>
      </c>
      <c r="D5452" s="98">
        <v>74126.05829999999</v>
      </c>
    </row>
    <row r="5453" spans="1:4" x14ac:dyDescent="0.35">
      <c r="A5453" t="s">
        <v>22905</v>
      </c>
      <c r="B5453" t="s">
        <v>58078</v>
      </c>
      <c r="C5453" s="96" t="s">
        <v>54457</v>
      </c>
      <c r="D5453" s="98">
        <v>53312.976500000004</v>
      </c>
    </row>
    <row r="5454" spans="1:4" x14ac:dyDescent="0.35">
      <c r="A5454" t="s">
        <v>25854</v>
      </c>
      <c r="B5454" t="s">
        <v>58078</v>
      </c>
      <c r="C5454" s="96" t="s">
        <v>54457</v>
      </c>
      <c r="D5454" s="98">
        <v>53312.976500000004</v>
      </c>
    </row>
    <row r="5455" spans="1:4" x14ac:dyDescent="0.35">
      <c r="A5455" t="s">
        <v>20953</v>
      </c>
      <c r="B5455" t="s">
        <v>58079</v>
      </c>
      <c r="C5455" s="96" t="s">
        <v>54457</v>
      </c>
      <c r="D5455" s="98">
        <v>51141.005999999994</v>
      </c>
    </row>
    <row r="5456" spans="1:4" x14ac:dyDescent="0.35">
      <c r="A5456" t="s">
        <v>21104</v>
      </c>
      <c r="B5456" t="s">
        <v>58079</v>
      </c>
      <c r="C5456" s="96" t="s">
        <v>54457</v>
      </c>
      <c r="D5456" s="98">
        <v>51141.005999999994</v>
      </c>
    </row>
    <row r="5457" spans="1:4" x14ac:dyDescent="0.35">
      <c r="A5457" t="s">
        <v>20303</v>
      </c>
      <c r="B5457" t="s">
        <v>58080</v>
      </c>
      <c r="C5457" s="96" t="s">
        <v>54457</v>
      </c>
      <c r="D5457" s="98">
        <v>49696.336899999995</v>
      </c>
    </row>
    <row r="5458" spans="1:4" x14ac:dyDescent="0.35">
      <c r="A5458" t="s">
        <v>23808</v>
      </c>
      <c r="B5458" t="s">
        <v>58080</v>
      </c>
      <c r="C5458" s="96" t="s">
        <v>54457</v>
      </c>
      <c r="D5458" s="98">
        <v>49696.336899999995</v>
      </c>
    </row>
    <row r="5459" spans="1:4" x14ac:dyDescent="0.35">
      <c r="A5459" t="s">
        <v>20637</v>
      </c>
      <c r="B5459" t="s">
        <v>58081</v>
      </c>
      <c r="C5459" s="96" t="s">
        <v>54457</v>
      </c>
      <c r="D5459" s="98">
        <v>69393.543799999999</v>
      </c>
    </row>
    <row r="5460" spans="1:4" x14ac:dyDescent="0.35">
      <c r="A5460" t="s">
        <v>24009</v>
      </c>
      <c r="B5460" t="s">
        <v>58081</v>
      </c>
      <c r="C5460" s="96" t="s">
        <v>54457</v>
      </c>
      <c r="D5460" s="98">
        <v>69393.543799999999</v>
      </c>
    </row>
    <row r="5461" spans="1:4" x14ac:dyDescent="0.35">
      <c r="A5461" t="s">
        <v>21358</v>
      </c>
      <c r="B5461" t="s">
        <v>58082</v>
      </c>
      <c r="C5461" s="96" t="s">
        <v>54457</v>
      </c>
      <c r="D5461" s="98">
        <v>67022.303599999999</v>
      </c>
    </row>
    <row r="5462" spans="1:4" x14ac:dyDescent="0.35">
      <c r="A5462" t="s">
        <v>25130</v>
      </c>
      <c r="B5462" t="s">
        <v>58082</v>
      </c>
      <c r="C5462" s="96" t="s">
        <v>54457</v>
      </c>
      <c r="D5462" s="98">
        <v>67022.303599999999</v>
      </c>
    </row>
    <row r="5463" spans="1:4" x14ac:dyDescent="0.35">
      <c r="A5463" t="s">
        <v>20076</v>
      </c>
      <c r="B5463" t="s">
        <v>58083</v>
      </c>
      <c r="C5463" s="96" t="s">
        <v>54457</v>
      </c>
      <c r="D5463" s="98">
        <v>65438.160199999998</v>
      </c>
    </row>
    <row r="5464" spans="1:4" x14ac:dyDescent="0.35">
      <c r="A5464" t="s">
        <v>25909</v>
      </c>
      <c r="B5464" t="s">
        <v>58083</v>
      </c>
      <c r="C5464" s="96" t="s">
        <v>54457</v>
      </c>
      <c r="D5464" s="98">
        <v>65438.160199999998</v>
      </c>
    </row>
    <row r="5465" spans="1:4" x14ac:dyDescent="0.35">
      <c r="A5465" t="s">
        <v>23983</v>
      </c>
      <c r="B5465" t="s">
        <v>58084</v>
      </c>
      <c r="C5465" s="96" t="s">
        <v>54457</v>
      </c>
      <c r="D5465" s="98">
        <v>63863.982699999993</v>
      </c>
    </row>
    <row r="5466" spans="1:4" x14ac:dyDescent="0.35">
      <c r="A5466" t="s">
        <v>24438</v>
      </c>
      <c r="B5466" t="s">
        <v>58084</v>
      </c>
      <c r="C5466" s="96" t="s">
        <v>54457</v>
      </c>
      <c r="D5466" s="98">
        <v>63863.982699999993</v>
      </c>
    </row>
    <row r="5467" spans="1:4" x14ac:dyDescent="0.35">
      <c r="A5467" t="s">
        <v>22219</v>
      </c>
      <c r="B5467" t="s">
        <v>58085</v>
      </c>
      <c r="C5467" s="96" t="s">
        <v>54457</v>
      </c>
      <c r="D5467" s="98">
        <v>32689.198499999995</v>
      </c>
    </row>
    <row r="5468" spans="1:4" x14ac:dyDescent="0.35">
      <c r="A5468" t="s">
        <v>20920</v>
      </c>
      <c r="B5468" t="s">
        <v>58085</v>
      </c>
      <c r="C5468" s="96" t="s">
        <v>54457</v>
      </c>
      <c r="D5468" s="98">
        <v>32689.198499999995</v>
      </c>
    </row>
    <row r="5469" spans="1:4" x14ac:dyDescent="0.35">
      <c r="A5469" t="s">
        <v>27360</v>
      </c>
      <c r="B5469" t="s">
        <v>58086</v>
      </c>
      <c r="C5469" s="96" t="s">
        <v>54457</v>
      </c>
      <c r="D5469" s="98">
        <v>48251.683899999996</v>
      </c>
    </row>
    <row r="5470" spans="1:4" x14ac:dyDescent="0.35">
      <c r="A5470" t="s">
        <v>27348</v>
      </c>
      <c r="B5470" t="s">
        <v>58086</v>
      </c>
      <c r="C5470" s="96" t="s">
        <v>54457</v>
      </c>
      <c r="D5470" s="98">
        <v>48251.683899999996</v>
      </c>
    </row>
    <row r="5471" spans="1:4" x14ac:dyDescent="0.35">
      <c r="A5471" t="s">
        <v>21692</v>
      </c>
      <c r="B5471" t="s">
        <v>58087</v>
      </c>
      <c r="C5471" s="96" t="s">
        <v>54457</v>
      </c>
      <c r="D5471" s="98">
        <v>46797.048900000002</v>
      </c>
    </row>
    <row r="5472" spans="1:4" x14ac:dyDescent="0.35">
      <c r="A5472" t="s">
        <v>22923</v>
      </c>
      <c r="B5472" t="s">
        <v>58087</v>
      </c>
      <c r="C5472" s="96" t="s">
        <v>54457</v>
      </c>
      <c r="D5472" s="98">
        <v>46797.048900000002</v>
      </c>
    </row>
    <row r="5473" spans="1:4" x14ac:dyDescent="0.35">
      <c r="A5473" t="s">
        <v>22430</v>
      </c>
      <c r="B5473" t="s">
        <v>58088</v>
      </c>
      <c r="C5473" s="96" t="s">
        <v>54457</v>
      </c>
      <c r="D5473" s="98">
        <v>79376.654699999985</v>
      </c>
    </row>
    <row r="5474" spans="1:4" x14ac:dyDescent="0.35">
      <c r="A5474" t="s">
        <v>24178</v>
      </c>
      <c r="B5474" t="s">
        <v>58089</v>
      </c>
      <c r="C5474" s="96" t="s">
        <v>54457</v>
      </c>
      <c r="D5474" s="98">
        <v>62289.789099999995</v>
      </c>
    </row>
    <row r="5475" spans="1:4" x14ac:dyDescent="0.35">
      <c r="A5475" t="s">
        <v>21251</v>
      </c>
      <c r="B5475" t="s">
        <v>58089</v>
      </c>
      <c r="C5475" s="96" t="s">
        <v>54457</v>
      </c>
      <c r="D5475" s="98">
        <v>62289.789099999995</v>
      </c>
    </row>
    <row r="5476" spans="1:4" x14ac:dyDescent="0.35">
      <c r="A5476" t="s">
        <v>24336</v>
      </c>
      <c r="B5476" t="s">
        <v>58090</v>
      </c>
      <c r="C5476" s="96" t="s">
        <v>54457</v>
      </c>
      <c r="D5476" s="98">
        <v>29690.267599999999</v>
      </c>
    </row>
    <row r="5477" spans="1:4" x14ac:dyDescent="0.35">
      <c r="A5477" t="s">
        <v>21245</v>
      </c>
      <c r="B5477" t="s">
        <v>58090</v>
      </c>
      <c r="C5477" s="96" t="s">
        <v>54457</v>
      </c>
      <c r="D5477" s="98">
        <v>29690.267599999999</v>
      </c>
    </row>
    <row r="5478" spans="1:4" x14ac:dyDescent="0.35">
      <c r="A5478" t="s">
        <v>25272</v>
      </c>
      <c r="B5478" t="s">
        <v>58091</v>
      </c>
      <c r="C5478" s="96" t="s">
        <v>54457</v>
      </c>
      <c r="D5478" s="98">
        <v>75022.747799999997</v>
      </c>
    </row>
    <row r="5479" spans="1:4" x14ac:dyDescent="0.35">
      <c r="A5479" t="s">
        <v>30506</v>
      </c>
      <c r="B5479" t="s">
        <v>58092</v>
      </c>
      <c r="C5479" s="96" t="s">
        <v>54457</v>
      </c>
      <c r="D5479" s="98">
        <v>23054.797499999997</v>
      </c>
    </row>
    <row r="5480" spans="1:4" x14ac:dyDescent="0.35">
      <c r="A5480" t="s">
        <v>31076</v>
      </c>
      <c r="B5480" t="s">
        <v>58093</v>
      </c>
      <c r="C5480" s="96" t="s">
        <v>54457</v>
      </c>
      <c r="D5480" s="98">
        <v>23054.797499999997</v>
      </c>
    </row>
    <row r="5481" spans="1:4" x14ac:dyDescent="0.35">
      <c r="A5481" t="s">
        <v>25906</v>
      </c>
      <c r="B5481" t="s">
        <v>58094</v>
      </c>
      <c r="C5481" s="96" t="s">
        <v>54457</v>
      </c>
      <c r="D5481" s="98">
        <v>28185.835299999999</v>
      </c>
    </row>
    <row r="5482" spans="1:4" x14ac:dyDescent="0.35">
      <c r="A5482" t="s">
        <v>24658</v>
      </c>
      <c r="B5482" t="s">
        <v>58094</v>
      </c>
      <c r="C5482" s="96" t="s">
        <v>54457</v>
      </c>
      <c r="D5482" s="98">
        <v>28185.835299999999</v>
      </c>
    </row>
    <row r="5483" spans="1:4" x14ac:dyDescent="0.35">
      <c r="A5483" t="s">
        <v>21583</v>
      </c>
      <c r="B5483" t="s">
        <v>58095</v>
      </c>
      <c r="C5483" s="96" t="s">
        <v>54457</v>
      </c>
      <c r="D5483" s="98">
        <v>75032.6976</v>
      </c>
    </row>
    <row r="5484" spans="1:4" x14ac:dyDescent="0.35">
      <c r="A5484" t="s">
        <v>22997</v>
      </c>
      <c r="B5484" t="s">
        <v>58096</v>
      </c>
      <c r="C5484" s="96" t="s">
        <v>54457</v>
      </c>
      <c r="D5484" s="98">
        <v>28514.613399999995</v>
      </c>
    </row>
    <row r="5485" spans="1:4" x14ac:dyDescent="0.35">
      <c r="A5485" t="s">
        <v>24875</v>
      </c>
      <c r="B5485" t="s">
        <v>58097</v>
      </c>
      <c r="C5485" s="96" t="s">
        <v>54457</v>
      </c>
      <c r="D5485" s="98">
        <v>24379.891899999999</v>
      </c>
    </row>
    <row r="5486" spans="1:4" x14ac:dyDescent="0.35">
      <c r="A5486" t="s">
        <v>27303</v>
      </c>
      <c r="B5486" t="s">
        <v>58098</v>
      </c>
      <c r="C5486" s="96" t="s">
        <v>54457</v>
      </c>
      <c r="D5486" s="98">
        <v>21420.840700000001</v>
      </c>
    </row>
    <row r="5487" spans="1:4" x14ac:dyDescent="0.35">
      <c r="A5487" t="s">
        <v>23145</v>
      </c>
      <c r="B5487" t="s">
        <v>58098</v>
      </c>
      <c r="C5487" s="96" t="s">
        <v>54457</v>
      </c>
      <c r="D5487" s="98">
        <v>21420.840700000001</v>
      </c>
    </row>
    <row r="5488" spans="1:4" x14ac:dyDescent="0.35">
      <c r="A5488" t="s">
        <v>22537</v>
      </c>
      <c r="B5488" t="s">
        <v>58099</v>
      </c>
      <c r="C5488" s="96" t="s">
        <v>54457</v>
      </c>
      <c r="D5488" s="98">
        <v>18680.958799999997</v>
      </c>
    </row>
    <row r="5489" spans="1:4" x14ac:dyDescent="0.35">
      <c r="A5489" t="s">
        <v>27267</v>
      </c>
      <c r="B5489" t="s">
        <v>58099</v>
      </c>
      <c r="C5489" s="96" t="s">
        <v>54457</v>
      </c>
      <c r="D5489" s="98">
        <v>18680.958799999997</v>
      </c>
    </row>
    <row r="5490" spans="1:4" x14ac:dyDescent="0.35">
      <c r="A5490" t="s">
        <v>26080</v>
      </c>
      <c r="B5490" t="s">
        <v>58100</v>
      </c>
      <c r="C5490" s="96" t="s">
        <v>54457</v>
      </c>
      <c r="D5490" s="98">
        <v>26681.386899999998</v>
      </c>
    </row>
    <row r="5491" spans="1:4" x14ac:dyDescent="0.35">
      <c r="A5491" t="s">
        <v>20133</v>
      </c>
      <c r="B5491" t="s">
        <v>58100</v>
      </c>
      <c r="C5491" s="96" t="s">
        <v>54457</v>
      </c>
      <c r="D5491" s="98">
        <v>26681.386899999998</v>
      </c>
    </row>
    <row r="5492" spans="1:4" x14ac:dyDescent="0.35">
      <c r="A5492" t="s">
        <v>29498</v>
      </c>
      <c r="B5492" t="s">
        <v>58101</v>
      </c>
      <c r="C5492" s="96" t="s">
        <v>54457</v>
      </c>
      <c r="D5492" s="98">
        <v>20803.115900000001</v>
      </c>
    </row>
    <row r="5493" spans="1:4" x14ac:dyDescent="0.35">
      <c r="A5493" t="s">
        <v>30778</v>
      </c>
      <c r="B5493" t="s">
        <v>58101</v>
      </c>
      <c r="C5493" s="96" t="s">
        <v>54457</v>
      </c>
      <c r="D5493" s="98">
        <v>20803.115900000001</v>
      </c>
    </row>
    <row r="5494" spans="1:4" x14ac:dyDescent="0.35">
      <c r="A5494" t="s">
        <v>23914</v>
      </c>
      <c r="B5494" t="s">
        <v>58102</v>
      </c>
      <c r="C5494" s="96" t="s">
        <v>54457</v>
      </c>
      <c r="D5494" s="98">
        <v>25924.187799999996</v>
      </c>
    </row>
    <row r="5495" spans="1:4" x14ac:dyDescent="0.35">
      <c r="A5495" t="s">
        <v>22166</v>
      </c>
      <c r="B5495" t="s">
        <v>58102</v>
      </c>
      <c r="C5495" s="96" t="s">
        <v>54457</v>
      </c>
      <c r="D5495" s="98">
        <v>25924.187799999996</v>
      </c>
    </row>
    <row r="5496" spans="1:4" x14ac:dyDescent="0.35">
      <c r="A5496" t="s">
        <v>20909</v>
      </c>
      <c r="B5496" t="s">
        <v>58103</v>
      </c>
      <c r="C5496" s="96" t="s">
        <v>54457</v>
      </c>
      <c r="D5496" s="98">
        <v>25176.954600000001</v>
      </c>
    </row>
    <row r="5497" spans="1:4" x14ac:dyDescent="0.35">
      <c r="A5497" t="s">
        <v>25662</v>
      </c>
      <c r="B5497" t="s">
        <v>58103</v>
      </c>
      <c r="C5497" s="96" t="s">
        <v>54457</v>
      </c>
      <c r="D5497" s="98">
        <v>25176.954600000001</v>
      </c>
    </row>
    <row r="5498" spans="1:4" x14ac:dyDescent="0.35">
      <c r="A5498" t="s">
        <v>28204</v>
      </c>
      <c r="B5498" t="s">
        <v>58104</v>
      </c>
      <c r="C5498" s="96" t="s">
        <v>54457</v>
      </c>
      <c r="D5498" s="98">
        <v>19298.6836</v>
      </c>
    </row>
    <row r="5499" spans="1:4" x14ac:dyDescent="0.35">
      <c r="A5499" t="s">
        <v>29593</v>
      </c>
      <c r="B5499" t="s">
        <v>58104</v>
      </c>
      <c r="C5499" s="96" t="s">
        <v>54457</v>
      </c>
      <c r="D5499" s="98">
        <v>19298.6836</v>
      </c>
    </row>
    <row r="5500" spans="1:4" x14ac:dyDescent="0.35">
      <c r="A5500" t="s">
        <v>31045</v>
      </c>
      <c r="B5500" t="s">
        <v>58105</v>
      </c>
      <c r="C5500" s="96" t="s">
        <v>54457</v>
      </c>
      <c r="D5500" s="98">
        <v>14277.238499999999</v>
      </c>
    </row>
    <row r="5501" spans="1:4" x14ac:dyDescent="0.35">
      <c r="A5501" t="s">
        <v>27392</v>
      </c>
      <c r="B5501" t="s">
        <v>58105</v>
      </c>
      <c r="C5501" s="96" t="s">
        <v>54457</v>
      </c>
      <c r="D5501" s="98">
        <v>14277.238499999999</v>
      </c>
    </row>
    <row r="5502" spans="1:4" x14ac:dyDescent="0.35">
      <c r="A5502" t="s">
        <v>27332</v>
      </c>
      <c r="B5502" t="s">
        <v>58106</v>
      </c>
      <c r="C5502" s="96" t="s">
        <v>54457</v>
      </c>
      <c r="D5502" s="98">
        <v>17156.594700000001</v>
      </c>
    </row>
    <row r="5503" spans="1:4" x14ac:dyDescent="0.35">
      <c r="A5503" t="s">
        <v>23026</v>
      </c>
      <c r="B5503" t="s">
        <v>58106</v>
      </c>
      <c r="C5503" s="96" t="s">
        <v>54457</v>
      </c>
      <c r="D5503" s="98">
        <v>17156.594700000001</v>
      </c>
    </row>
    <row r="5504" spans="1:4" x14ac:dyDescent="0.35">
      <c r="A5504" t="s">
        <v>20015</v>
      </c>
      <c r="B5504" t="s">
        <v>58107</v>
      </c>
      <c r="C5504" s="96" t="s">
        <v>54457</v>
      </c>
      <c r="D5504" s="98">
        <v>15801.602599999998</v>
      </c>
    </row>
    <row r="5505" spans="1:4" x14ac:dyDescent="0.35">
      <c r="A5505" t="s">
        <v>23006</v>
      </c>
      <c r="B5505" t="s">
        <v>58107</v>
      </c>
      <c r="C5505" s="96" t="s">
        <v>54457</v>
      </c>
      <c r="D5505" s="98">
        <v>15801.602599999998</v>
      </c>
    </row>
    <row r="5506" spans="1:4" x14ac:dyDescent="0.35">
      <c r="A5506" t="s">
        <v>31147</v>
      </c>
      <c r="B5506" t="s">
        <v>58107</v>
      </c>
      <c r="C5506" s="96" t="s">
        <v>54457</v>
      </c>
      <c r="D5506" s="98">
        <v>12165.0473</v>
      </c>
    </row>
    <row r="5507" spans="1:4" x14ac:dyDescent="0.35">
      <c r="A5507" t="s">
        <v>25848</v>
      </c>
      <c r="B5507" t="s">
        <v>58108</v>
      </c>
      <c r="C5507" s="96" t="s">
        <v>54457</v>
      </c>
      <c r="D5507" s="98">
        <v>89230.241099999999</v>
      </c>
    </row>
    <row r="5508" spans="1:4" x14ac:dyDescent="0.35">
      <c r="A5508" t="s">
        <v>27311</v>
      </c>
      <c r="B5508" t="s">
        <v>58107</v>
      </c>
      <c r="C5508" s="96" t="s">
        <v>54457</v>
      </c>
      <c r="D5508" s="98">
        <v>12165.0473</v>
      </c>
    </row>
    <row r="5509" spans="1:4" x14ac:dyDescent="0.35">
      <c r="A5509" t="s">
        <v>25667</v>
      </c>
      <c r="B5509" t="s">
        <v>58109</v>
      </c>
      <c r="C5509" s="96" t="s">
        <v>54457</v>
      </c>
      <c r="D5509" s="98">
        <v>14984.624199999998</v>
      </c>
    </row>
    <row r="5510" spans="1:4" x14ac:dyDescent="0.35">
      <c r="A5510" t="s">
        <v>25494</v>
      </c>
      <c r="B5510" t="s">
        <v>58109</v>
      </c>
      <c r="C5510" s="96" t="s">
        <v>54457</v>
      </c>
      <c r="D5510" s="98">
        <v>14984.624199999998</v>
      </c>
    </row>
    <row r="5511" spans="1:4" x14ac:dyDescent="0.35">
      <c r="A5511" t="s">
        <v>23111</v>
      </c>
      <c r="B5511" t="s">
        <v>58110</v>
      </c>
      <c r="C5511" s="96" t="s">
        <v>54457</v>
      </c>
      <c r="D5511" s="98">
        <v>14317.085999999999</v>
      </c>
    </row>
    <row r="5512" spans="1:4" x14ac:dyDescent="0.35">
      <c r="A5512" t="s">
        <v>27310</v>
      </c>
      <c r="B5512" t="s">
        <v>58111</v>
      </c>
      <c r="C5512" s="96" t="s">
        <v>54457</v>
      </c>
      <c r="D5512" s="98">
        <v>14317.085999999999</v>
      </c>
    </row>
    <row r="5513" spans="1:4" x14ac:dyDescent="0.35">
      <c r="A5513" t="s">
        <v>54527</v>
      </c>
      <c r="B5513" t="s">
        <v>58112</v>
      </c>
      <c r="C5513" s="96" t="s">
        <v>54457</v>
      </c>
      <c r="D5513" s="98">
        <v>24429.721399999995</v>
      </c>
    </row>
    <row r="5514" spans="1:4" x14ac:dyDescent="0.35">
      <c r="A5514" t="s">
        <v>25089</v>
      </c>
      <c r="B5514" t="s">
        <v>58108</v>
      </c>
      <c r="C5514" s="96" t="s">
        <v>54457</v>
      </c>
      <c r="D5514" s="98">
        <v>89230.241099999999</v>
      </c>
    </row>
    <row r="5515" spans="1:4" x14ac:dyDescent="0.35">
      <c r="A5515" t="s">
        <v>54528</v>
      </c>
      <c r="B5515" t="s">
        <v>58112</v>
      </c>
      <c r="C5515" s="96" t="s">
        <v>54457</v>
      </c>
      <c r="D5515" s="98">
        <v>24429.721399999995</v>
      </c>
    </row>
    <row r="5516" spans="1:4" x14ac:dyDescent="0.35">
      <c r="A5516" t="s">
        <v>29808</v>
      </c>
      <c r="B5516" t="s">
        <v>58112</v>
      </c>
      <c r="C5516" s="96" t="s">
        <v>54457</v>
      </c>
      <c r="D5516" s="98">
        <v>18551.434299999997</v>
      </c>
    </row>
    <row r="5517" spans="1:4" x14ac:dyDescent="0.35">
      <c r="A5517" t="s">
        <v>28151</v>
      </c>
      <c r="B5517" t="s">
        <v>58112</v>
      </c>
      <c r="C5517" s="96" t="s">
        <v>54457</v>
      </c>
      <c r="D5517" s="98">
        <v>18551.434299999997</v>
      </c>
    </row>
    <row r="5518" spans="1:4" x14ac:dyDescent="0.35">
      <c r="A5518" t="s">
        <v>30585</v>
      </c>
      <c r="B5518" t="s">
        <v>58113</v>
      </c>
      <c r="C5518" s="96" t="s">
        <v>54457</v>
      </c>
      <c r="D5518" s="98">
        <v>17794.235199999996</v>
      </c>
    </row>
    <row r="5519" spans="1:4" x14ac:dyDescent="0.35">
      <c r="A5519" t="s">
        <v>30602</v>
      </c>
      <c r="B5519" t="s">
        <v>58113</v>
      </c>
      <c r="C5519" s="96" t="s">
        <v>54457</v>
      </c>
      <c r="D5519" s="98">
        <v>17794.235199999996</v>
      </c>
    </row>
    <row r="5520" spans="1:4" x14ac:dyDescent="0.35">
      <c r="A5520" t="s">
        <v>29786</v>
      </c>
      <c r="B5520" t="s">
        <v>58114</v>
      </c>
      <c r="C5520" s="96" t="s">
        <v>54457</v>
      </c>
      <c r="D5520" s="98">
        <v>17047.002</v>
      </c>
    </row>
    <row r="5521" spans="1:4" x14ac:dyDescent="0.35">
      <c r="A5521" t="s">
        <v>31021</v>
      </c>
      <c r="B5521" t="s">
        <v>58114</v>
      </c>
      <c r="C5521" s="96" t="s">
        <v>54457</v>
      </c>
      <c r="D5521" s="98">
        <v>17047.002</v>
      </c>
    </row>
    <row r="5522" spans="1:4" x14ac:dyDescent="0.35">
      <c r="A5522" t="s">
        <v>27405</v>
      </c>
      <c r="B5522" t="s">
        <v>58110</v>
      </c>
      <c r="C5522" s="96" t="s">
        <v>54457</v>
      </c>
      <c r="D5522" s="98">
        <v>10760.225699999999</v>
      </c>
    </row>
    <row r="5523" spans="1:4" x14ac:dyDescent="0.35">
      <c r="A5523" t="s">
        <v>27266</v>
      </c>
      <c r="B5523" t="s">
        <v>58115</v>
      </c>
      <c r="C5523" s="96" t="s">
        <v>54457</v>
      </c>
      <c r="D5523" s="98">
        <v>10760.225699999999</v>
      </c>
    </row>
    <row r="5524" spans="1:4" x14ac:dyDescent="0.35">
      <c r="A5524" t="s">
        <v>54529</v>
      </c>
      <c r="B5524" t="s">
        <v>58116</v>
      </c>
      <c r="C5524" s="96" t="s">
        <v>54457</v>
      </c>
      <c r="D5524" s="98">
        <v>13510.073499999999</v>
      </c>
    </row>
    <row r="5525" spans="1:4" x14ac:dyDescent="0.35">
      <c r="A5525" t="s">
        <v>54530</v>
      </c>
      <c r="B5525" t="s">
        <v>58116</v>
      </c>
      <c r="C5525" s="96" t="s">
        <v>54457</v>
      </c>
      <c r="D5525" s="98">
        <v>13510.073499999999</v>
      </c>
    </row>
    <row r="5526" spans="1:4" x14ac:dyDescent="0.35">
      <c r="A5526" t="s">
        <v>28510</v>
      </c>
      <c r="B5526" t="s">
        <v>58116</v>
      </c>
      <c r="C5526" s="96" t="s">
        <v>54457</v>
      </c>
      <c r="D5526" s="98">
        <v>10052.839999999998</v>
      </c>
    </row>
    <row r="5527" spans="1:4" x14ac:dyDescent="0.35">
      <c r="A5527" t="s">
        <v>27366</v>
      </c>
      <c r="B5527" t="s">
        <v>58116</v>
      </c>
      <c r="C5527" s="96" t="s">
        <v>54457</v>
      </c>
      <c r="D5527" s="98">
        <v>10052.839999999998</v>
      </c>
    </row>
    <row r="5528" spans="1:4" x14ac:dyDescent="0.35">
      <c r="A5528" t="s">
        <v>28641</v>
      </c>
      <c r="B5528" t="s">
        <v>58117</v>
      </c>
      <c r="C5528" s="96" t="s">
        <v>54457</v>
      </c>
      <c r="D5528" s="98">
        <v>9355.4201999999987</v>
      </c>
    </row>
    <row r="5529" spans="1:4" x14ac:dyDescent="0.35">
      <c r="A5529" t="s">
        <v>27341</v>
      </c>
      <c r="B5529" t="s">
        <v>58117</v>
      </c>
      <c r="C5529" s="96" t="s">
        <v>54457</v>
      </c>
      <c r="D5529" s="98">
        <v>9355.4201999999987</v>
      </c>
    </row>
    <row r="5530" spans="1:4" x14ac:dyDescent="0.35">
      <c r="A5530" t="s">
        <v>20059</v>
      </c>
      <c r="B5530" t="s">
        <v>58118</v>
      </c>
      <c r="C5530" s="96" t="s">
        <v>54457</v>
      </c>
      <c r="D5530" s="98">
        <v>84497.72659999998</v>
      </c>
    </row>
    <row r="5531" spans="1:4" x14ac:dyDescent="0.35">
      <c r="A5531" t="s">
        <v>24262</v>
      </c>
      <c r="B5531" t="s">
        <v>58042</v>
      </c>
      <c r="C5531" s="96" t="s">
        <v>54457</v>
      </c>
      <c r="D5531" s="98">
        <v>91033.569899999988</v>
      </c>
    </row>
    <row r="5532" spans="1:4" x14ac:dyDescent="0.35">
      <c r="A5532" t="s">
        <v>22029</v>
      </c>
      <c r="B5532" t="s">
        <v>58042</v>
      </c>
      <c r="C5532" s="96" t="s">
        <v>54457</v>
      </c>
      <c r="D5532" s="98">
        <v>91033.569899999988</v>
      </c>
    </row>
    <row r="5533" spans="1:4" x14ac:dyDescent="0.35">
      <c r="A5533" t="s">
        <v>23685</v>
      </c>
      <c r="B5533" t="s">
        <v>58118</v>
      </c>
      <c r="C5533" s="96" t="s">
        <v>54457</v>
      </c>
      <c r="D5533" s="98">
        <v>84497.72659999998</v>
      </c>
    </row>
    <row r="5534" spans="1:4" x14ac:dyDescent="0.35">
      <c r="A5534" t="s">
        <v>21373</v>
      </c>
      <c r="B5534" t="s">
        <v>58056</v>
      </c>
      <c r="C5534" s="96" t="s">
        <v>54457</v>
      </c>
      <c r="D5534" s="98">
        <v>72661.473499999993</v>
      </c>
    </row>
    <row r="5535" spans="1:4" x14ac:dyDescent="0.35">
      <c r="A5535" t="s">
        <v>54531</v>
      </c>
      <c r="B5535" t="s">
        <v>58119</v>
      </c>
      <c r="C5535" s="96" t="s">
        <v>54457</v>
      </c>
      <c r="D5535" s="98">
        <v>12936.4949</v>
      </c>
    </row>
    <row r="5536" spans="1:4" x14ac:dyDescent="0.35">
      <c r="A5536" t="s">
        <v>29438</v>
      </c>
      <c r="B5536" t="s">
        <v>58120</v>
      </c>
      <c r="C5536" s="96" t="s">
        <v>54457</v>
      </c>
      <c r="D5536" s="98">
        <v>93.041899999999984</v>
      </c>
    </row>
    <row r="5537" spans="1:4" x14ac:dyDescent="0.35">
      <c r="A5537" t="s">
        <v>20367</v>
      </c>
      <c r="B5537" t="s">
        <v>58121</v>
      </c>
      <c r="C5537" s="96" t="s">
        <v>54457</v>
      </c>
      <c r="D5537" s="98">
        <v>1113.1861999999999</v>
      </c>
    </row>
    <row r="5538" spans="1:4" x14ac:dyDescent="0.35">
      <c r="A5538" t="s">
        <v>30849</v>
      </c>
      <c r="B5538" t="s">
        <v>58122</v>
      </c>
      <c r="C5538" s="96" t="s">
        <v>54457</v>
      </c>
      <c r="D5538" s="98">
        <v>46.915399999999998</v>
      </c>
    </row>
    <row r="5539" spans="1:4" x14ac:dyDescent="0.35">
      <c r="A5539" t="s">
        <v>23385</v>
      </c>
      <c r="B5539" t="s">
        <v>58123</v>
      </c>
      <c r="C5539" s="96" t="s">
        <v>54457</v>
      </c>
      <c r="D5539" s="98">
        <v>1559.3493999999998</v>
      </c>
    </row>
    <row r="5540" spans="1:4" x14ac:dyDescent="0.35">
      <c r="A5540" t="s">
        <v>20855</v>
      </c>
      <c r="B5540" t="s">
        <v>58124</v>
      </c>
      <c r="C5540" s="96" t="s">
        <v>54457</v>
      </c>
      <c r="D5540" s="98">
        <v>2005.5126</v>
      </c>
    </row>
    <row r="5541" spans="1:4" x14ac:dyDescent="0.35">
      <c r="A5541" t="s">
        <v>25747</v>
      </c>
      <c r="B5541" t="s">
        <v>58125</v>
      </c>
      <c r="C5541" s="96" t="s">
        <v>54457</v>
      </c>
      <c r="D5541" s="98">
        <v>2228.5942</v>
      </c>
    </row>
    <row r="5542" spans="1:4" x14ac:dyDescent="0.35">
      <c r="A5542" t="s">
        <v>25521</v>
      </c>
      <c r="B5542" t="s">
        <v>58126</v>
      </c>
      <c r="C5542" s="96" t="s">
        <v>54457</v>
      </c>
      <c r="D5542" s="98">
        <v>37785.4764</v>
      </c>
    </row>
    <row r="5543" spans="1:4" x14ac:dyDescent="0.35">
      <c r="A5543" t="s">
        <v>19922</v>
      </c>
      <c r="B5543" t="s">
        <v>58127</v>
      </c>
      <c r="C5543" s="96" t="s">
        <v>54457</v>
      </c>
      <c r="D5543" s="98">
        <v>36338.633800000003</v>
      </c>
    </row>
    <row r="5544" spans="1:4" x14ac:dyDescent="0.35">
      <c r="A5544" t="s">
        <v>24036</v>
      </c>
      <c r="B5544" t="s">
        <v>57664</v>
      </c>
      <c r="C5544" s="96" t="s">
        <v>54457</v>
      </c>
      <c r="D5544" s="98">
        <v>47464.587099999997</v>
      </c>
    </row>
    <row r="5545" spans="1:4" x14ac:dyDescent="0.35">
      <c r="A5545" t="s">
        <v>25187</v>
      </c>
      <c r="B5545" t="s">
        <v>58128</v>
      </c>
      <c r="C5545" s="96" t="s">
        <v>54457</v>
      </c>
      <c r="D5545" s="98">
        <v>28424.952499999999</v>
      </c>
    </row>
    <row r="5546" spans="1:4" x14ac:dyDescent="0.35">
      <c r="A5546" t="s">
        <v>25030</v>
      </c>
      <c r="B5546" t="s">
        <v>58128</v>
      </c>
      <c r="C5546" s="96" t="s">
        <v>54457</v>
      </c>
      <c r="D5546" s="98">
        <v>28424.952499999999</v>
      </c>
    </row>
    <row r="5547" spans="1:4" x14ac:dyDescent="0.35">
      <c r="A5547" t="s">
        <v>25222</v>
      </c>
      <c r="B5547" t="s">
        <v>58129</v>
      </c>
      <c r="C5547" s="96" t="s">
        <v>54457</v>
      </c>
      <c r="D5547" s="98">
        <v>64930.044199999997</v>
      </c>
    </row>
    <row r="5548" spans="1:4" x14ac:dyDescent="0.35">
      <c r="A5548" t="s">
        <v>20605</v>
      </c>
      <c r="B5548" t="s">
        <v>58130</v>
      </c>
      <c r="C5548" s="96" t="s">
        <v>54457</v>
      </c>
      <c r="D5548" s="98">
        <v>62239.975700000003</v>
      </c>
    </row>
    <row r="5549" spans="1:4" x14ac:dyDescent="0.35">
      <c r="A5549" t="s">
        <v>22819</v>
      </c>
      <c r="B5549" t="s">
        <v>58131</v>
      </c>
      <c r="C5549" s="96" t="s">
        <v>54457</v>
      </c>
      <c r="D5549" s="98">
        <v>59559.889199999998</v>
      </c>
    </row>
    <row r="5550" spans="1:4" x14ac:dyDescent="0.35">
      <c r="A5550" t="s">
        <v>20812</v>
      </c>
      <c r="B5550" t="s">
        <v>58132</v>
      </c>
      <c r="C5550" s="96" t="s">
        <v>54457</v>
      </c>
      <c r="D5550" s="98">
        <v>56869.820700000004</v>
      </c>
    </row>
    <row r="5551" spans="1:4" x14ac:dyDescent="0.35">
      <c r="A5551" t="s">
        <v>25935</v>
      </c>
      <c r="B5551" t="s">
        <v>58133</v>
      </c>
      <c r="C5551" s="96" t="s">
        <v>54457</v>
      </c>
      <c r="D5551" s="98">
        <v>23054.797499999997</v>
      </c>
    </row>
    <row r="5552" spans="1:4" x14ac:dyDescent="0.35">
      <c r="A5552" t="s">
        <v>21639</v>
      </c>
      <c r="B5552" t="s">
        <v>58134</v>
      </c>
      <c r="C5552" s="96" t="s">
        <v>54457</v>
      </c>
      <c r="D5552" s="98">
        <v>54179.768299999996</v>
      </c>
    </row>
    <row r="5553" spans="1:4" x14ac:dyDescent="0.35">
      <c r="A5553" t="s">
        <v>25666</v>
      </c>
      <c r="B5553" t="s">
        <v>58135</v>
      </c>
      <c r="C5553" s="96" t="s">
        <v>54457</v>
      </c>
      <c r="D5553" s="98">
        <v>50553.178899999999</v>
      </c>
    </row>
    <row r="5554" spans="1:4" x14ac:dyDescent="0.35">
      <c r="A5554" t="s">
        <v>21624</v>
      </c>
      <c r="B5554" t="s">
        <v>58136</v>
      </c>
      <c r="C5554" s="96" t="s">
        <v>54457</v>
      </c>
      <c r="D5554" s="98">
        <v>47016.250399999997</v>
      </c>
    </row>
    <row r="5555" spans="1:4" x14ac:dyDescent="0.35">
      <c r="A5555" t="s">
        <v>20259</v>
      </c>
      <c r="B5555" t="s">
        <v>58071</v>
      </c>
      <c r="C5555" s="96" t="s">
        <v>54457</v>
      </c>
      <c r="D5555" s="98">
        <v>66344.815599999987</v>
      </c>
    </row>
    <row r="5556" spans="1:4" x14ac:dyDescent="0.35">
      <c r="A5556" t="s">
        <v>21747</v>
      </c>
      <c r="B5556" t="s">
        <v>58071</v>
      </c>
      <c r="C5556" s="96" t="s">
        <v>54457</v>
      </c>
      <c r="D5556" s="98">
        <v>66344.815599999987</v>
      </c>
    </row>
    <row r="5557" spans="1:4" x14ac:dyDescent="0.35">
      <c r="A5557" t="s">
        <v>20841</v>
      </c>
      <c r="B5557" t="s">
        <v>58072</v>
      </c>
      <c r="C5557" s="96" t="s">
        <v>54457</v>
      </c>
      <c r="D5557" s="98">
        <v>62000.858499999995</v>
      </c>
    </row>
    <row r="5558" spans="1:4" x14ac:dyDescent="0.35">
      <c r="A5558" t="s">
        <v>21363</v>
      </c>
      <c r="B5558" t="s">
        <v>58133</v>
      </c>
      <c r="C5558" s="96" t="s">
        <v>54457</v>
      </c>
      <c r="D5558" s="98">
        <v>23054.797499999997</v>
      </c>
    </row>
    <row r="5559" spans="1:4" x14ac:dyDescent="0.35">
      <c r="A5559" t="s">
        <v>23866</v>
      </c>
      <c r="B5559" t="s">
        <v>58072</v>
      </c>
      <c r="C5559" s="96" t="s">
        <v>54457</v>
      </c>
      <c r="D5559" s="98">
        <v>62000.858499999995</v>
      </c>
    </row>
    <row r="5560" spans="1:4" x14ac:dyDescent="0.35">
      <c r="A5560" t="s">
        <v>26401</v>
      </c>
      <c r="B5560" t="s">
        <v>58073</v>
      </c>
      <c r="C5560" s="96" t="s">
        <v>54457</v>
      </c>
      <c r="D5560" s="98">
        <v>57656.917499999996</v>
      </c>
    </row>
    <row r="5561" spans="1:4" x14ac:dyDescent="0.35">
      <c r="A5561" t="s">
        <v>25145</v>
      </c>
      <c r="B5561" t="s">
        <v>58073</v>
      </c>
      <c r="C5561" s="96" t="s">
        <v>54457</v>
      </c>
      <c r="D5561" s="98">
        <v>57656.917499999996</v>
      </c>
    </row>
    <row r="5562" spans="1:4" x14ac:dyDescent="0.35">
      <c r="A5562" t="s">
        <v>22778</v>
      </c>
      <c r="B5562" t="s">
        <v>58078</v>
      </c>
      <c r="C5562" s="96" t="s">
        <v>54457</v>
      </c>
      <c r="D5562" s="98">
        <v>53312.976500000004</v>
      </c>
    </row>
    <row r="5563" spans="1:4" x14ac:dyDescent="0.35">
      <c r="A5563" t="s">
        <v>19959</v>
      </c>
      <c r="B5563" t="s">
        <v>58078</v>
      </c>
      <c r="C5563" s="96" t="s">
        <v>54457</v>
      </c>
      <c r="D5563" s="98">
        <v>53312.976500000004</v>
      </c>
    </row>
    <row r="5564" spans="1:4" x14ac:dyDescent="0.35">
      <c r="A5564" t="s">
        <v>26353</v>
      </c>
      <c r="B5564" t="s">
        <v>58137</v>
      </c>
      <c r="C5564" s="96" t="s">
        <v>54457</v>
      </c>
      <c r="D5564" s="98">
        <v>100508.5487</v>
      </c>
    </row>
    <row r="5565" spans="1:4" x14ac:dyDescent="0.35">
      <c r="A5565" t="s">
        <v>24681</v>
      </c>
      <c r="B5565" t="s">
        <v>58137</v>
      </c>
      <c r="C5565" s="96" t="s">
        <v>54457</v>
      </c>
      <c r="D5565" s="98">
        <v>100508.5487</v>
      </c>
    </row>
    <row r="5566" spans="1:4" x14ac:dyDescent="0.35">
      <c r="A5566" t="s">
        <v>26190</v>
      </c>
      <c r="B5566" t="s">
        <v>58137</v>
      </c>
      <c r="C5566" s="96" t="s">
        <v>54457</v>
      </c>
      <c r="D5566" s="98">
        <v>95766.084399999992</v>
      </c>
    </row>
    <row r="5567" spans="1:4" x14ac:dyDescent="0.35">
      <c r="A5567" t="s">
        <v>25533</v>
      </c>
      <c r="B5567" t="s">
        <v>58137</v>
      </c>
      <c r="C5567" s="96" t="s">
        <v>54457</v>
      </c>
      <c r="D5567" s="98">
        <v>95766.084399999992</v>
      </c>
    </row>
    <row r="5568" spans="1:4" x14ac:dyDescent="0.35">
      <c r="A5568" t="s">
        <v>20058</v>
      </c>
      <c r="B5568" t="s">
        <v>58137</v>
      </c>
      <c r="C5568" s="96" t="s">
        <v>54457</v>
      </c>
      <c r="D5568" s="98">
        <v>91033.569899999988</v>
      </c>
    </row>
    <row r="5569" spans="1:4" x14ac:dyDescent="0.35">
      <c r="A5569" t="s">
        <v>20172</v>
      </c>
      <c r="B5569" t="s">
        <v>58137</v>
      </c>
      <c r="C5569" s="96" t="s">
        <v>54457</v>
      </c>
      <c r="D5569" s="98">
        <v>91033.569899999988</v>
      </c>
    </row>
    <row r="5570" spans="1:4" x14ac:dyDescent="0.35">
      <c r="A5570" t="s">
        <v>19735</v>
      </c>
      <c r="B5570" t="s">
        <v>58137</v>
      </c>
      <c r="C5570" s="96" t="s">
        <v>54457</v>
      </c>
      <c r="D5570" s="98">
        <v>86301.055399999997</v>
      </c>
    </row>
    <row r="5571" spans="1:4" x14ac:dyDescent="0.35">
      <c r="A5571" t="s">
        <v>25104</v>
      </c>
      <c r="B5571" t="s">
        <v>58137</v>
      </c>
      <c r="C5571" s="96" t="s">
        <v>54457</v>
      </c>
      <c r="D5571" s="98">
        <v>86301.055399999997</v>
      </c>
    </row>
    <row r="5572" spans="1:4" x14ac:dyDescent="0.35">
      <c r="A5572" t="s">
        <v>24797</v>
      </c>
      <c r="B5572" t="s">
        <v>58138</v>
      </c>
      <c r="C5572" s="96" t="s">
        <v>54457</v>
      </c>
      <c r="D5572" s="98">
        <v>89230.241099999999</v>
      </c>
    </row>
    <row r="5573" spans="1:4" x14ac:dyDescent="0.35">
      <c r="A5573" t="s">
        <v>26216</v>
      </c>
      <c r="B5573" t="s">
        <v>58138</v>
      </c>
      <c r="C5573" s="96" t="s">
        <v>54457</v>
      </c>
      <c r="D5573" s="98">
        <v>89230.241099999999</v>
      </c>
    </row>
    <row r="5574" spans="1:4" x14ac:dyDescent="0.35">
      <c r="A5574" t="s">
        <v>26528</v>
      </c>
      <c r="B5574" t="s">
        <v>58139</v>
      </c>
      <c r="C5574" s="96" t="s">
        <v>54457</v>
      </c>
      <c r="D5574" s="98">
        <v>84497.72659999998</v>
      </c>
    </row>
    <row r="5575" spans="1:4" x14ac:dyDescent="0.35">
      <c r="A5575" t="s">
        <v>21185</v>
      </c>
      <c r="B5575" t="s">
        <v>58139</v>
      </c>
      <c r="C5575" s="96" t="s">
        <v>54457</v>
      </c>
      <c r="D5575" s="98">
        <v>84497.72659999998</v>
      </c>
    </row>
    <row r="5576" spans="1:4" x14ac:dyDescent="0.35">
      <c r="A5576" t="s">
        <v>21459</v>
      </c>
      <c r="B5576" t="s">
        <v>58140</v>
      </c>
      <c r="C5576" s="96" t="s">
        <v>54457</v>
      </c>
      <c r="D5576" s="98">
        <v>79765.21209999999</v>
      </c>
    </row>
    <row r="5577" spans="1:4" x14ac:dyDescent="0.35">
      <c r="A5577" t="s">
        <v>25463</v>
      </c>
      <c r="B5577" t="s">
        <v>58140</v>
      </c>
      <c r="C5577" s="96" t="s">
        <v>54457</v>
      </c>
      <c r="D5577" s="98">
        <v>79765.21209999999</v>
      </c>
    </row>
    <row r="5578" spans="1:4" x14ac:dyDescent="0.35">
      <c r="A5578" t="s">
        <v>22194</v>
      </c>
      <c r="B5578" t="s">
        <v>58141</v>
      </c>
      <c r="C5578" s="96" t="s">
        <v>54457</v>
      </c>
      <c r="D5578" s="98">
        <v>75022.747799999997</v>
      </c>
    </row>
    <row r="5579" spans="1:4" x14ac:dyDescent="0.35">
      <c r="A5579" t="s">
        <v>22820</v>
      </c>
      <c r="B5579" t="s">
        <v>58141</v>
      </c>
      <c r="C5579" s="96" t="s">
        <v>54457</v>
      </c>
      <c r="D5579" s="98">
        <v>75022.747799999997</v>
      </c>
    </row>
    <row r="5580" spans="1:4" x14ac:dyDescent="0.35">
      <c r="A5580" t="s">
        <v>20670</v>
      </c>
      <c r="B5580" t="s">
        <v>58142</v>
      </c>
      <c r="C5580" s="96" t="s">
        <v>54457</v>
      </c>
      <c r="D5580" s="98">
        <v>83591.071199999991</v>
      </c>
    </row>
    <row r="5581" spans="1:4" x14ac:dyDescent="0.35">
      <c r="A5581" t="s">
        <v>25239</v>
      </c>
      <c r="B5581" t="s">
        <v>58142</v>
      </c>
      <c r="C5581" s="96" t="s">
        <v>54457</v>
      </c>
      <c r="D5581" s="98">
        <v>83591.071199999991</v>
      </c>
    </row>
    <row r="5582" spans="1:4" x14ac:dyDescent="0.35">
      <c r="A5582" t="s">
        <v>21058</v>
      </c>
      <c r="B5582" t="s">
        <v>58143</v>
      </c>
      <c r="C5582" s="96" t="s">
        <v>54457</v>
      </c>
      <c r="D5582" s="98">
        <v>78858.556700000001</v>
      </c>
    </row>
    <row r="5583" spans="1:4" x14ac:dyDescent="0.35">
      <c r="A5583" t="s">
        <v>25235</v>
      </c>
      <c r="B5583" t="s">
        <v>58143</v>
      </c>
      <c r="C5583" s="96" t="s">
        <v>54457</v>
      </c>
      <c r="D5583" s="98">
        <v>78858.556700000001</v>
      </c>
    </row>
    <row r="5584" spans="1:4" x14ac:dyDescent="0.35">
      <c r="A5584" t="s">
        <v>23102</v>
      </c>
      <c r="B5584" t="s">
        <v>58144</v>
      </c>
      <c r="C5584" s="96" t="s">
        <v>54457</v>
      </c>
      <c r="D5584" s="98">
        <v>74126.05829999999</v>
      </c>
    </row>
    <row r="5585" spans="1:4" x14ac:dyDescent="0.35">
      <c r="A5585" t="s">
        <v>21403</v>
      </c>
      <c r="B5585" t="s">
        <v>58144</v>
      </c>
      <c r="C5585" s="96" t="s">
        <v>54457</v>
      </c>
      <c r="D5585" s="98">
        <v>74126.05829999999</v>
      </c>
    </row>
    <row r="5586" spans="1:4" x14ac:dyDescent="0.35">
      <c r="A5586" t="s">
        <v>19810</v>
      </c>
      <c r="B5586" t="s">
        <v>58145</v>
      </c>
      <c r="C5586" s="96" t="s">
        <v>54457</v>
      </c>
      <c r="D5586" s="98">
        <v>69393.543799999999</v>
      </c>
    </row>
    <row r="5587" spans="1:4" x14ac:dyDescent="0.35">
      <c r="A5587" t="s">
        <v>22036</v>
      </c>
      <c r="B5587" t="s">
        <v>58146</v>
      </c>
      <c r="C5587" s="96" t="s">
        <v>54457</v>
      </c>
      <c r="D5587" s="98">
        <v>69393.543799999999</v>
      </c>
    </row>
    <row r="5588" spans="1:4" x14ac:dyDescent="0.35">
      <c r="A5588" t="s">
        <v>28105</v>
      </c>
      <c r="B5588" t="s">
        <v>58147</v>
      </c>
      <c r="C5588" s="96" t="s">
        <v>54457</v>
      </c>
      <c r="D5588" s="98">
        <v>602.80009999999993</v>
      </c>
    </row>
    <row r="5589" spans="1:4" x14ac:dyDescent="0.35">
      <c r="A5589" t="s">
        <v>27271</v>
      </c>
      <c r="B5589" t="s">
        <v>58148</v>
      </c>
      <c r="C5589" s="96" t="s">
        <v>54457</v>
      </c>
      <c r="D5589" s="98">
        <v>196.75809999999998</v>
      </c>
    </row>
    <row r="5590" spans="1:4" x14ac:dyDescent="0.35">
      <c r="A5590" t="s">
        <v>27375</v>
      </c>
      <c r="B5590" t="s">
        <v>58149</v>
      </c>
      <c r="C5590" s="96" t="s">
        <v>54457</v>
      </c>
      <c r="D5590" s="98">
        <v>75.1387</v>
      </c>
    </row>
    <row r="5591" spans="1:4" x14ac:dyDescent="0.35">
      <c r="A5591" t="s">
        <v>31234</v>
      </c>
      <c r="B5591" t="s">
        <v>58150</v>
      </c>
      <c r="C5591" s="96" t="s">
        <v>54457</v>
      </c>
      <c r="D5591" s="98">
        <v>176.24669999999998</v>
      </c>
    </row>
    <row r="5592" spans="1:4" x14ac:dyDescent="0.35">
      <c r="A5592" t="s">
        <v>29533</v>
      </c>
      <c r="B5592" t="s">
        <v>58151</v>
      </c>
      <c r="C5592" s="96" t="s">
        <v>54457</v>
      </c>
      <c r="D5592" s="98">
        <v>115.3565</v>
      </c>
    </row>
    <row r="5593" spans="1:4" x14ac:dyDescent="0.35">
      <c r="A5593" t="s">
        <v>30936</v>
      </c>
      <c r="B5593" t="s">
        <v>58152</v>
      </c>
      <c r="C5593" s="96" t="s">
        <v>54457</v>
      </c>
      <c r="D5593" s="98">
        <v>243.17439999999999</v>
      </c>
    </row>
    <row r="5594" spans="1:4" x14ac:dyDescent="0.35">
      <c r="A5594" t="s">
        <v>30253</v>
      </c>
      <c r="B5594" t="s">
        <v>58153</v>
      </c>
      <c r="C5594" s="96" t="s">
        <v>54457</v>
      </c>
      <c r="D5594" s="98">
        <v>1447.8085999999998</v>
      </c>
    </row>
    <row r="5595" spans="1:4" x14ac:dyDescent="0.35">
      <c r="A5595" t="s">
        <v>54532</v>
      </c>
      <c r="B5595" t="s">
        <v>58154</v>
      </c>
      <c r="C5595" s="96" t="s">
        <v>54457</v>
      </c>
      <c r="D5595" s="98">
        <v>287.78749999999997</v>
      </c>
    </row>
    <row r="5596" spans="1:4" x14ac:dyDescent="0.35">
      <c r="A5596" t="s">
        <v>31130</v>
      </c>
      <c r="B5596" t="s">
        <v>31131</v>
      </c>
      <c r="C5596" s="96" t="s">
        <v>54457</v>
      </c>
      <c r="D5596" s="98">
        <v>93.041899999999984</v>
      </c>
    </row>
    <row r="5597" spans="1:4" x14ac:dyDescent="0.35">
      <c r="A5597" t="s">
        <v>28822</v>
      </c>
      <c r="B5597" t="s">
        <v>28823</v>
      </c>
      <c r="C5597" s="96" t="s">
        <v>54457</v>
      </c>
      <c r="D5597" s="98">
        <v>37.2393</v>
      </c>
    </row>
    <row r="5598" spans="1:4" x14ac:dyDescent="0.35">
      <c r="A5598" t="s">
        <v>29480</v>
      </c>
      <c r="B5598" t="s">
        <v>58155</v>
      </c>
      <c r="C5598" s="96" t="s">
        <v>54457</v>
      </c>
      <c r="D5598" s="98">
        <v>152.45089999999999</v>
      </c>
    </row>
    <row r="5599" spans="1:4" x14ac:dyDescent="0.35">
      <c r="A5599" t="s">
        <v>30244</v>
      </c>
      <c r="B5599" t="s">
        <v>58156</v>
      </c>
      <c r="C5599" s="96" t="s">
        <v>54457</v>
      </c>
      <c r="D5599" s="98">
        <v>137.65499999999997</v>
      </c>
    </row>
    <row r="5600" spans="1:4" x14ac:dyDescent="0.35">
      <c r="A5600" t="s">
        <v>28515</v>
      </c>
      <c r="B5600" t="s">
        <v>58157</v>
      </c>
      <c r="C5600" s="96" t="s">
        <v>54457</v>
      </c>
      <c r="D5600" s="98">
        <v>93.041899999999984</v>
      </c>
    </row>
    <row r="5601" spans="1:4" x14ac:dyDescent="0.35">
      <c r="A5601" t="s">
        <v>29659</v>
      </c>
      <c r="B5601" t="s">
        <v>58158</v>
      </c>
      <c r="C5601" s="96" t="s">
        <v>54457</v>
      </c>
      <c r="D5601" s="98">
        <v>380.57179999999994</v>
      </c>
    </row>
    <row r="5602" spans="1:4" x14ac:dyDescent="0.35">
      <c r="A5602" t="s">
        <v>27424</v>
      </c>
      <c r="B5602" t="s">
        <v>58159</v>
      </c>
      <c r="C5602" s="96" t="s">
        <v>54457</v>
      </c>
      <c r="D5602" s="98">
        <v>3766.0797999999995</v>
      </c>
    </row>
    <row r="5603" spans="1:4" x14ac:dyDescent="0.35">
      <c r="A5603" t="s">
        <v>22274</v>
      </c>
      <c r="B5603" t="s">
        <v>58160</v>
      </c>
      <c r="C5603" s="96" t="s">
        <v>54457</v>
      </c>
      <c r="D5603" s="98">
        <v>24379.891899999999</v>
      </c>
    </row>
    <row r="5604" spans="1:4" x14ac:dyDescent="0.35">
      <c r="A5604" t="s">
        <v>27222</v>
      </c>
      <c r="B5604" t="s">
        <v>58161</v>
      </c>
      <c r="C5604" s="96" t="s">
        <v>54457</v>
      </c>
      <c r="D5604" s="98">
        <v>24379.891899999999</v>
      </c>
    </row>
    <row r="5605" spans="1:4" x14ac:dyDescent="0.35">
      <c r="A5605" t="s">
        <v>22804</v>
      </c>
      <c r="B5605" t="s">
        <v>58162</v>
      </c>
      <c r="C5605" s="96" t="s">
        <v>54457</v>
      </c>
      <c r="D5605" s="98">
        <v>14277.238499999999</v>
      </c>
    </row>
    <row r="5606" spans="1:4" x14ac:dyDescent="0.35">
      <c r="A5606" t="s">
        <v>27415</v>
      </c>
      <c r="B5606" t="s">
        <v>58105</v>
      </c>
      <c r="C5606" s="96" t="s">
        <v>54457</v>
      </c>
      <c r="D5606" s="98">
        <v>14277.238499999999</v>
      </c>
    </row>
    <row r="5607" spans="1:4" x14ac:dyDescent="0.35">
      <c r="A5607" t="s">
        <v>27356</v>
      </c>
      <c r="B5607" t="s">
        <v>58163</v>
      </c>
      <c r="C5607" s="96" t="s">
        <v>54457</v>
      </c>
      <c r="D5607" s="98">
        <v>28514.613399999995</v>
      </c>
    </row>
    <row r="5608" spans="1:4" x14ac:dyDescent="0.35">
      <c r="A5608" t="s">
        <v>28826</v>
      </c>
      <c r="B5608" t="s">
        <v>58164</v>
      </c>
      <c r="C5608" s="96" t="s">
        <v>54457</v>
      </c>
      <c r="D5608" s="98">
        <v>93.041899999999984</v>
      </c>
    </row>
    <row r="5609" spans="1:4" x14ac:dyDescent="0.35">
      <c r="A5609" t="s">
        <v>29316</v>
      </c>
      <c r="B5609" t="s">
        <v>58165</v>
      </c>
      <c r="C5609" s="96" t="s">
        <v>54457</v>
      </c>
      <c r="D5609" s="98">
        <v>890.1046</v>
      </c>
    </row>
    <row r="5610" spans="1:4" x14ac:dyDescent="0.35">
      <c r="A5610" t="s">
        <v>30152</v>
      </c>
      <c r="B5610" t="s">
        <v>58166</v>
      </c>
      <c r="C5610" s="96" t="s">
        <v>54457</v>
      </c>
      <c r="D5610" s="98">
        <v>332.4006</v>
      </c>
    </row>
    <row r="5611" spans="1:4" x14ac:dyDescent="0.35">
      <c r="A5611" t="s">
        <v>54533</v>
      </c>
      <c r="B5611" t="s">
        <v>58167</v>
      </c>
      <c r="C5611" s="96" t="s">
        <v>54457</v>
      </c>
      <c r="D5611" s="98">
        <v>93.041899999999984</v>
      </c>
    </row>
    <row r="5612" spans="1:4" x14ac:dyDescent="0.35">
      <c r="A5612" t="s">
        <v>54534</v>
      </c>
      <c r="B5612" t="s">
        <v>58168</v>
      </c>
      <c r="C5612" s="96" t="s">
        <v>54457</v>
      </c>
      <c r="D5612" s="98">
        <v>115.3565</v>
      </c>
    </row>
    <row r="5613" spans="1:4" x14ac:dyDescent="0.35">
      <c r="A5613" t="s">
        <v>54535</v>
      </c>
      <c r="B5613" t="s">
        <v>58169</v>
      </c>
      <c r="C5613" s="96" t="s">
        <v>54457</v>
      </c>
      <c r="D5613" s="98">
        <v>93.041899999999984</v>
      </c>
    </row>
    <row r="5614" spans="1:4" x14ac:dyDescent="0.35">
      <c r="A5614" t="s">
        <v>30886</v>
      </c>
      <c r="B5614" t="s">
        <v>58170</v>
      </c>
      <c r="C5614" s="96" t="s">
        <v>54457</v>
      </c>
      <c r="D5614" s="98">
        <v>265.48899999999998</v>
      </c>
    </row>
    <row r="5615" spans="1:4" x14ac:dyDescent="0.35">
      <c r="A5615" t="s">
        <v>28894</v>
      </c>
      <c r="B5615" t="s">
        <v>58171</v>
      </c>
      <c r="C5615" s="96" t="s">
        <v>54457</v>
      </c>
      <c r="D5615" s="98">
        <v>332.4006</v>
      </c>
    </row>
    <row r="5616" spans="1:4" x14ac:dyDescent="0.35">
      <c r="A5616" t="s">
        <v>30102</v>
      </c>
      <c r="B5616" t="s">
        <v>58172</v>
      </c>
      <c r="C5616" s="96" t="s">
        <v>54457</v>
      </c>
      <c r="D5616" s="98">
        <v>93.041899999999984</v>
      </c>
    </row>
    <row r="5617" spans="1:4" x14ac:dyDescent="0.35">
      <c r="A5617" t="s">
        <v>30837</v>
      </c>
      <c r="B5617" t="s">
        <v>58173</v>
      </c>
      <c r="C5617" s="96" t="s">
        <v>54457</v>
      </c>
      <c r="D5617" s="98">
        <v>332.4006</v>
      </c>
    </row>
    <row r="5618" spans="1:4" x14ac:dyDescent="0.35">
      <c r="A5618" t="s">
        <v>29899</v>
      </c>
      <c r="B5618" t="s">
        <v>58174</v>
      </c>
      <c r="C5618" s="96" t="s">
        <v>54457</v>
      </c>
      <c r="D5618" s="98">
        <v>295.53159999999997</v>
      </c>
    </row>
    <row r="5619" spans="1:4" x14ac:dyDescent="0.35">
      <c r="A5619" t="s">
        <v>31298</v>
      </c>
      <c r="B5619" t="s">
        <v>58175</v>
      </c>
      <c r="C5619" s="96" t="s">
        <v>54457</v>
      </c>
      <c r="D5619" s="98">
        <v>137.65499999999997</v>
      </c>
    </row>
    <row r="5620" spans="1:4" x14ac:dyDescent="0.35">
      <c r="A5620" t="s">
        <v>23478</v>
      </c>
      <c r="B5620" t="s">
        <v>58176</v>
      </c>
      <c r="C5620" s="96" t="s">
        <v>54457</v>
      </c>
      <c r="D5620" s="98">
        <v>93.041899999999984</v>
      </c>
    </row>
    <row r="5621" spans="1:4" x14ac:dyDescent="0.35">
      <c r="A5621" t="s">
        <v>21670</v>
      </c>
      <c r="B5621" t="s">
        <v>58177</v>
      </c>
      <c r="C5621" s="96" t="s">
        <v>54457</v>
      </c>
      <c r="D5621" s="98">
        <v>957.03229999999985</v>
      </c>
    </row>
    <row r="5622" spans="1:4" x14ac:dyDescent="0.35">
      <c r="A5622" t="s">
        <v>26075</v>
      </c>
      <c r="B5622" t="s">
        <v>58178</v>
      </c>
      <c r="C5622" s="96" t="s">
        <v>54457</v>
      </c>
      <c r="D5622" s="98">
        <v>79376.654699999985</v>
      </c>
    </row>
    <row r="5623" spans="1:4" x14ac:dyDescent="0.35">
      <c r="A5623" t="s">
        <v>21574</v>
      </c>
      <c r="B5623" t="s">
        <v>58178</v>
      </c>
      <c r="C5623" s="96" t="s">
        <v>54457</v>
      </c>
      <c r="D5623" s="98">
        <v>79376.654699999985</v>
      </c>
    </row>
    <row r="5624" spans="1:4" x14ac:dyDescent="0.35">
      <c r="A5624" t="s">
        <v>23486</v>
      </c>
      <c r="B5624" t="s">
        <v>58095</v>
      </c>
      <c r="C5624" s="96" t="s">
        <v>54457</v>
      </c>
      <c r="D5624" s="98">
        <v>75032.6976</v>
      </c>
    </row>
    <row r="5625" spans="1:4" x14ac:dyDescent="0.35">
      <c r="A5625" t="s">
        <v>23973</v>
      </c>
      <c r="B5625" t="s">
        <v>58179</v>
      </c>
      <c r="C5625" s="96" t="s">
        <v>54457</v>
      </c>
      <c r="D5625" s="98">
        <v>70688.756599999993</v>
      </c>
    </row>
    <row r="5626" spans="1:4" x14ac:dyDescent="0.35">
      <c r="A5626" t="s">
        <v>26476</v>
      </c>
      <c r="B5626" t="s">
        <v>58180</v>
      </c>
      <c r="C5626" s="96" t="s">
        <v>54457</v>
      </c>
      <c r="D5626" s="98">
        <v>75032.6976</v>
      </c>
    </row>
    <row r="5627" spans="1:4" x14ac:dyDescent="0.35">
      <c r="A5627" t="s">
        <v>25657</v>
      </c>
      <c r="B5627" t="s">
        <v>58179</v>
      </c>
      <c r="C5627" s="96" t="s">
        <v>54457</v>
      </c>
      <c r="D5627" s="98">
        <v>70688.756599999993</v>
      </c>
    </row>
    <row r="5628" spans="1:4" x14ac:dyDescent="0.35">
      <c r="A5628" t="s">
        <v>29006</v>
      </c>
      <c r="B5628" t="s">
        <v>29007</v>
      </c>
      <c r="C5628" s="96" t="s">
        <v>54457</v>
      </c>
      <c r="D5628" s="98">
        <v>198.56129999999996</v>
      </c>
    </row>
    <row r="5629" spans="1:4" x14ac:dyDescent="0.35">
      <c r="A5629" t="s">
        <v>30098</v>
      </c>
      <c r="B5629" t="s">
        <v>30099</v>
      </c>
      <c r="C5629" s="96" t="s">
        <v>54457</v>
      </c>
      <c r="D5629" s="98">
        <v>93.041899999999984</v>
      </c>
    </row>
    <row r="5630" spans="1:4" x14ac:dyDescent="0.35">
      <c r="A5630" t="s">
        <v>54536</v>
      </c>
      <c r="B5630" t="s">
        <v>58181</v>
      </c>
      <c r="C5630" s="96" t="s">
        <v>54457</v>
      </c>
      <c r="D5630" s="98">
        <v>0.37030000000000002</v>
      </c>
    </row>
    <row r="5631" spans="1:4" x14ac:dyDescent="0.35">
      <c r="A5631" t="s">
        <v>54537</v>
      </c>
      <c r="B5631" t="s">
        <v>58182</v>
      </c>
      <c r="C5631" s="96" t="s">
        <v>54457</v>
      </c>
      <c r="D5631" s="98">
        <v>19053.383999999998</v>
      </c>
    </row>
    <row r="5632" spans="1:4" x14ac:dyDescent="0.35">
      <c r="A5632" t="s">
        <v>54538</v>
      </c>
      <c r="B5632" t="s">
        <v>58183</v>
      </c>
      <c r="C5632" s="96" t="s">
        <v>54457</v>
      </c>
      <c r="D5632" s="98">
        <v>159.96959999999999</v>
      </c>
    </row>
    <row r="5633" spans="1:4" x14ac:dyDescent="0.35">
      <c r="A5633" t="s">
        <v>54539</v>
      </c>
      <c r="B5633" t="s">
        <v>58184</v>
      </c>
      <c r="C5633" s="96" t="s">
        <v>54457</v>
      </c>
      <c r="D5633" s="98">
        <v>159.96959999999999</v>
      </c>
    </row>
    <row r="5634" spans="1:4" x14ac:dyDescent="0.35">
      <c r="A5634" t="s">
        <v>54540</v>
      </c>
      <c r="B5634" t="s">
        <v>58185</v>
      </c>
      <c r="C5634" s="96" t="s">
        <v>54457</v>
      </c>
      <c r="D5634" s="98">
        <v>243.17439999999999</v>
      </c>
    </row>
    <row r="5635" spans="1:4" x14ac:dyDescent="0.35">
      <c r="A5635" t="s">
        <v>54541</v>
      </c>
      <c r="B5635" t="s">
        <v>58186</v>
      </c>
      <c r="C5635" s="96" t="s">
        <v>54457</v>
      </c>
      <c r="D5635" s="98">
        <v>243.17439999999999</v>
      </c>
    </row>
    <row r="5636" spans="1:4" x14ac:dyDescent="0.35">
      <c r="A5636" t="s">
        <v>54542</v>
      </c>
      <c r="B5636" t="s">
        <v>58187</v>
      </c>
      <c r="C5636" s="96" t="s">
        <v>54457</v>
      </c>
      <c r="D5636" s="98">
        <v>2161.6826000000001</v>
      </c>
    </row>
    <row r="5637" spans="1:4" x14ac:dyDescent="0.35">
      <c r="A5637" t="s">
        <v>54543</v>
      </c>
      <c r="B5637" t="s">
        <v>58188</v>
      </c>
      <c r="C5637" s="96" t="s">
        <v>54457</v>
      </c>
      <c r="D5637" s="98">
        <v>2161.6826000000001</v>
      </c>
    </row>
    <row r="5638" spans="1:4" x14ac:dyDescent="0.35">
      <c r="A5638" t="s">
        <v>54544</v>
      </c>
      <c r="B5638" t="s">
        <v>58189</v>
      </c>
      <c r="C5638" s="96" t="s">
        <v>54457</v>
      </c>
      <c r="D5638" s="98">
        <v>2005.5126</v>
      </c>
    </row>
    <row r="5639" spans="1:4" x14ac:dyDescent="0.35">
      <c r="A5639" t="s">
        <v>54545</v>
      </c>
      <c r="B5639" t="s">
        <v>58190</v>
      </c>
      <c r="C5639" s="96" t="s">
        <v>54457</v>
      </c>
      <c r="D5639" s="98">
        <v>2161.6826000000001</v>
      </c>
    </row>
    <row r="5640" spans="1:4" x14ac:dyDescent="0.35">
      <c r="A5640" t="s">
        <v>54546</v>
      </c>
      <c r="B5640" t="s">
        <v>58191</v>
      </c>
      <c r="C5640" s="96" t="s">
        <v>54457</v>
      </c>
      <c r="D5640" s="98">
        <v>577.79679999999996</v>
      </c>
    </row>
    <row r="5641" spans="1:4" x14ac:dyDescent="0.35">
      <c r="A5641" t="s">
        <v>54547</v>
      </c>
      <c r="B5641" t="s">
        <v>58192</v>
      </c>
      <c r="C5641" s="96" t="s">
        <v>54457</v>
      </c>
      <c r="D5641" s="98">
        <v>2763.9996999999994</v>
      </c>
    </row>
    <row r="5642" spans="1:4" x14ac:dyDescent="0.35">
      <c r="A5642" t="s">
        <v>20377</v>
      </c>
      <c r="B5642" t="s">
        <v>58193</v>
      </c>
      <c r="C5642" s="96" t="s">
        <v>54457</v>
      </c>
      <c r="D5642" s="98">
        <v>26681.386899999998</v>
      </c>
    </row>
    <row r="5643" spans="1:4" x14ac:dyDescent="0.35">
      <c r="A5643" t="s">
        <v>26074</v>
      </c>
      <c r="B5643" t="s">
        <v>58193</v>
      </c>
      <c r="C5643" s="96" t="s">
        <v>54457</v>
      </c>
      <c r="D5643" s="98">
        <v>26681.386899999998</v>
      </c>
    </row>
    <row r="5644" spans="1:4" x14ac:dyDescent="0.35">
      <c r="A5644" t="s">
        <v>22496</v>
      </c>
      <c r="B5644" t="s">
        <v>58193</v>
      </c>
      <c r="C5644" s="96" t="s">
        <v>54457</v>
      </c>
      <c r="D5644" s="98">
        <v>20803.115900000001</v>
      </c>
    </row>
    <row r="5645" spans="1:4" x14ac:dyDescent="0.35">
      <c r="A5645" t="s">
        <v>27295</v>
      </c>
      <c r="B5645" t="s">
        <v>58193</v>
      </c>
      <c r="C5645" s="96" t="s">
        <v>54457</v>
      </c>
      <c r="D5645" s="98">
        <v>20803.115900000001</v>
      </c>
    </row>
    <row r="5646" spans="1:4" x14ac:dyDescent="0.35">
      <c r="A5646" t="s">
        <v>23667</v>
      </c>
      <c r="B5646" t="s">
        <v>58194</v>
      </c>
      <c r="C5646" s="96" t="s">
        <v>54457</v>
      </c>
      <c r="D5646" s="98">
        <v>25924.187799999996</v>
      </c>
    </row>
    <row r="5647" spans="1:4" x14ac:dyDescent="0.35">
      <c r="A5647" t="s">
        <v>25357</v>
      </c>
      <c r="B5647" t="s">
        <v>58194</v>
      </c>
      <c r="C5647" s="96" t="s">
        <v>54457</v>
      </c>
      <c r="D5647" s="98">
        <v>25924.187799999996</v>
      </c>
    </row>
    <row r="5648" spans="1:4" x14ac:dyDescent="0.35">
      <c r="A5648" t="s">
        <v>23843</v>
      </c>
      <c r="B5648" t="s">
        <v>58195</v>
      </c>
      <c r="C5648" s="96" t="s">
        <v>54457</v>
      </c>
      <c r="D5648" s="98">
        <v>17156.594700000001</v>
      </c>
    </row>
    <row r="5649" spans="1:4" x14ac:dyDescent="0.35">
      <c r="A5649" t="s">
        <v>22347</v>
      </c>
      <c r="B5649" t="s">
        <v>58196</v>
      </c>
      <c r="C5649" s="96" t="s">
        <v>54457</v>
      </c>
      <c r="D5649" s="98">
        <v>17047.002</v>
      </c>
    </row>
    <row r="5650" spans="1:4" x14ac:dyDescent="0.35">
      <c r="A5650" t="s">
        <v>21262</v>
      </c>
      <c r="B5650" t="s">
        <v>58197</v>
      </c>
      <c r="C5650" s="96" t="s">
        <v>54457</v>
      </c>
      <c r="D5650" s="98">
        <v>15801.602599999998</v>
      </c>
    </row>
    <row r="5651" spans="1:4" x14ac:dyDescent="0.35">
      <c r="A5651" t="s">
        <v>27402</v>
      </c>
      <c r="B5651" t="s">
        <v>58197</v>
      </c>
      <c r="C5651" s="96" t="s">
        <v>54457</v>
      </c>
      <c r="D5651" s="98">
        <v>15801.602599999998</v>
      </c>
    </row>
    <row r="5652" spans="1:4" x14ac:dyDescent="0.35">
      <c r="A5652" t="s">
        <v>27418</v>
      </c>
      <c r="B5652" t="s">
        <v>58197</v>
      </c>
      <c r="C5652" s="96" t="s">
        <v>54457</v>
      </c>
      <c r="D5652" s="98">
        <v>12165.0473</v>
      </c>
    </row>
    <row r="5653" spans="1:4" x14ac:dyDescent="0.35">
      <c r="A5653" t="s">
        <v>27304</v>
      </c>
      <c r="B5653" t="s">
        <v>58197</v>
      </c>
      <c r="C5653" s="96" t="s">
        <v>54457</v>
      </c>
      <c r="D5653" s="98">
        <v>12165.0473</v>
      </c>
    </row>
    <row r="5654" spans="1:4" x14ac:dyDescent="0.35">
      <c r="A5654" t="s">
        <v>26527</v>
      </c>
      <c r="B5654" t="s">
        <v>58198</v>
      </c>
      <c r="C5654" s="96" t="s">
        <v>54457</v>
      </c>
      <c r="D5654" s="98">
        <v>14984.624199999998</v>
      </c>
    </row>
    <row r="5655" spans="1:4" x14ac:dyDescent="0.35">
      <c r="A5655" t="s">
        <v>20433</v>
      </c>
      <c r="B5655" t="s">
        <v>58198</v>
      </c>
      <c r="C5655" s="96" t="s">
        <v>54457</v>
      </c>
      <c r="D5655" s="98">
        <v>14984.624199999998</v>
      </c>
    </row>
    <row r="5656" spans="1:4" x14ac:dyDescent="0.35">
      <c r="A5656" t="s">
        <v>25776</v>
      </c>
      <c r="B5656" t="s">
        <v>58199</v>
      </c>
      <c r="C5656" s="96" t="s">
        <v>54457</v>
      </c>
      <c r="D5656" s="98">
        <v>19298.6836</v>
      </c>
    </row>
    <row r="5657" spans="1:4" x14ac:dyDescent="0.35">
      <c r="A5657" t="s">
        <v>26511</v>
      </c>
      <c r="B5657" t="s">
        <v>58200</v>
      </c>
      <c r="C5657" s="96" t="s">
        <v>54457</v>
      </c>
      <c r="D5657" s="98">
        <v>48799.647399999994</v>
      </c>
    </row>
    <row r="5658" spans="1:4" x14ac:dyDescent="0.35">
      <c r="A5658" t="s">
        <v>27300</v>
      </c>
      <c r="B5658" t="s">
        <v>58200</v>
      </c>
      <c r="C5658" s="96" t="s">
        <v>54457</v>
      </c>
      <c r="D5658" s="98">
        <v>48799.647399999994</v>
      </c>
    </row>
    <row r="5659" spans="1:4" x14ac:dyDescent="0.35">
      <c r="A5659" t="s">
        <v>23335</v>
      </c>
      <c r="B5659" t="s">
        <v>58201</v>
      </c>
      <c r="C5659" s="96" t="s">
        <v>54457</v>
      </c>
      <c r="D5659" s="98">
        <v>45790.766699999993</v>
      </c>
    </row>
    <row r="5660" spans="1:4" x14ac:dyDescent="0.35">
      <c r="A5660" t="s">
        <v>24711</v>
      </c>
      <c r="B5660" t="s">
        <v>58201</v>
      </c>
      <c r="C5660" s="96" t="s">
        <v>54457</v>
      </c>
      <c r="D5660" s="98">
        <v>45790.766699999993</v>
      </c>
    </row>
    <row r="5661" spans="1:4" x14ac:dyDescent="0.35">
      <c r="A5661" t="s">
        <v>20510</v>
      </c>
      <c r="B5661" t="s">
        <v>58202</v>
      </c>
      <c r="C5661" s="96" t="s">
        <v>54457</v>
      </c>
      <c r="D5661" s="98">
        <v>44286.3344</v>
      </c>
    </row>
    <row r="5662" spans="1:4" x14ac:dyDescent="0.35">
      <c r="A5662" t="s">
        <v>25907</v>
      </c>
      <c r="B5662" t="s">
        <v>58202</v>
      </c>
      <c r="C5662" s="96" t="s">
        <v>54457</v>
      </c>
      <c r="D5662" s="98">
        <v>44286.3344</v>
      </c>
    </row>
    <row r="5663" spans="1:4" x14ac:dyDescent="0.35">
      <c r="A5663" t="s">
        <v>25207</v>
      </c>
      <c r="B5663" t="s">
        <v>58203</v>
      </c>
      <c r="C5663" s="96" t="s">
        <v>54457</v>
      </c>
      <c r="D5663" s="98">
        <v>41287.419600000001</v>
      </c>
    </row>
    <row r="5664" spans="1:4" x14ac:dyDescent="0.35">
      <c r="A5664" t="s">
        <v>24685</v>
      </c>
      <c r="B5664" t="s">
        <v>58203</v>
      </c>
      <c r="C5664" s="96" t="s">
        <v>54457</v>
      </c>
      <c r="D5664" s="98">
        <v>41287.419600000001</v>
      </c>
    </row>
    <row r="5665" spans="1:4" x14ac:dyDescent="0.35">
      <c r="A5665" t="s">
        <v>22710</v>
      </c>
      <c r="B5665" t="s">
        <v>58204</v>
      </c>
      <c r="C5665" s="96" t="s">
        <v>54457</v>
      </c>
      <c r="D5665" s="98">
        <v>40530.220499999996</v>
      </c>
    </row>
    <row r="5666" spans="1:4" x14ac:dyDescent="0.35">
      <c r="A5666" t="s">
        <v>24973</v>
      </c>
      <c r="B5666" t="s">
        <v>58204</v>
      </c>
      <c r="C5666" s="96" t="s">
        <v>54457</v>
      </c>
      <c r="D5666" s="98">
        <v>40530.220499999996</v>
      </c>
    </row>
    <row r="5667" spans="1:4" x14ac:dyDescent="0.35">
      <c r="A5667" t="s">
        <v>25552</v>
      </c>
      <c r="B5667" t="s">
        <v>58205</v>
      </c>
      <c r="C5667" s="96" t="s">
        <v>54457</v>
      </c>
      <c r="D5667" s="98">
        <v>14317.085999999999</v>
      </c>
    </row>
    <row r="5668" spans="1:4" x14ac:dyDescent="0.35">
      <c r="A5668" t="s">
        <v>27307</v>
      </c>
      <c r="B5668" t="s">
        <v>58205</v>
      </c>
      <c r="C5668" s="96" t="s">
        <v>54457</v>
      </c>
      <c r="D5668" s="98">
        <v>14317.085999999999</v>
      </c>
    </row>
    <row r="5669" spans="1:4" x14ac:dyDescent="0.35">
      <c r="A5669" t="s">
        <v>22634</v>
      </c>
      <c r="B5669" t="s">
        <v>58205</v>
      </c>
      <c r="C5669" s="96" t="s">
        <v>54457</v>
      </c>
      <c r="D5669" s="98">
        <v>10760.225699999999</v>
      </c>
    </row>
    <row r="5670" spans="1:4" x14ac:dyDescent="0.35">
      <c r="A5670" t="s">
        <v>27277</v>
      </c>
      <c r="B5670" t="s">
        <v>58206</v>
      </c>
      <c r="C5670" s="96" t="s">
        <v>54457</v>
      </c>
      <c r="D5670" s="98">
        <v>10760.225699999999</v>
      </c>
    </row>
    <row r="5671" spans="1:4" x14ac:dyDescent="0.35">
      <c r="A5671" t="s">
        <v>54548</v>
      </c>
      <c r="B5671" t="s">
        <v>58207</v>
      </c>
      <c r="C5671" s="96" t="s">
        <v>54457</v>
      </c>
      <c r="D5671" s="98">
        <v>13510.073499999999</v>
      </c>
    </row>
    <row r="5672" spans="1:4" x14ac:dyDescent="0.35">
      <c r="A5672" t="s">
        <v>27344</v>
      </c>
      <c r="B5672" t="s">
        <v>58207</v>
      </c>
      <c r="C5672" s="96" t="s">
        <v>54457</v>
      </c>
      <c r="D5672" s="98">
        <v>13510.073499999999</v>
      </c>
    </row>
    <row r="5673" spans="1:4" x14ac:dyDescent="0.35">
      <c r="A5673" t="s">
        <v>23787</v>
      </c>
      <c r="B5673" t="s">
        <v>58207</v>
      </c>
      <c r="C5673" s="96" t="s">
        <v>54457</v>
      </c>
      <c r="D5673" s="98">
        <v>10052.839999999998</v>
      </c>
    </row>
    <row r="5674" spans="1:4" x14ac:dyDescent="0.35">
      <c r="A5674" t="s">
        <v>27380</v>
      </c>
      <c r="B5674" t="s">
        <v>58207</v>
      </c>
      <c r="C5674" s="96" t="s">
        <v>54457</v>
      </c>
      <c r="D5674" s="98">
        <v>10052.839999999998</v>
      </c>
    </row>
    <row r="5675" spans="1:4" x14ac:dyDescent="0.35">
      <c r="A5675" t="s">
        <v>27276</v>
      </c>
      <c r="B5675" t="s">
        <v>58208</v>
      </c>
      <c r="C5675" s="96" t="s">
        <v>54457</v>
      </c>
      <c r="D5675" s="98">
        <v>9355.4201999999987</v>
      </c>
    </row>
    <row r="5676" spans="1:4" x14ac:dyDescent="0.35">
      <c r="A5676" t="s">
        <v>27245</v>
      </c>
      <c r="B5676" t="s">
        <v>58208</v>
      </c>
      <c r="C5676" s="96" t="s">
        <v>54457</v>
      </c>
      <c r="D5676" s="98">
        <v>9355.4201999999987</v>
      </c>
    </row>
    <row r="5677" spans="1:4" x14ac:dyDescent="0.35">
      <c r="A5677" t="s">
        <v>20308</v>
      </c>
      <c r="B5677" t="s">
        <v>58209</v>
      </c>
      <c r="C5677" s="96" t="s">
        <v>54457</v>
      </c>
      <c r="D5677" s="98">
        <v>8658.0004000000008</v>
      </c>
    </row>
    <row r="5678" spans="1:4" x14ac:dyDescent="0.35">
      <c r="A5678" t="s">
        <v>27273</v>
      </c>
      <c r="B5678" t="s">
        <v>58209</v>
      </c>
      <c r="C5678" s="96" t="s">
        <v>54457</v>
      </c>
      <c r="D5678" s="98">
        <v>8658.0004000000008</v>
      </c>
    </row>
    <row r="5679" spans="1:4" x14ac:dyDescent="0.35">
      <c r="A5679" t="s">
        <v>29069</v>
      </c>
      <c r="B5679" t="s">
        <v>58210</v>
      </c>
      <c r="C5679" s="96" t="s">
        <v>54457</v>
      </c>
      <c r="D5679" s="98">
        <v>7472.3802999999989</v>
      </c>
    </row>
    <row r="5680" spans="1:4" x14ac:dyDescent="0.35">
      <c r="A5680" t="s">
        <v>27258</v>
      </c>
      <c r="B5680" t="s">
        <v>58211</v>
      </c>
      <c r="C5680" s="96" t="s">
        <v>54457</v>
      </c>
      <c r="D5680" s="98">
        <v>200.34839999999997</v>
      </c>
    </row>
    <row r="5681" spans="1:4" x14ac:dyDescent="0.35">
      <c r="A5681" t="s">
        <v>9185</v>
      </c>
      <c r="B5681" t="s">
        <v>58212</v>
      </c>
      <c r="C5681" s="96" t="s">
        <v>54457</v>
      </c>
      <c r="D5681" s="98">
        <v>125.57999999999998</v>
      </c>
    </row>
    <row r="5682" spans="1:4" x14ac:dyDescent="0.35">
      <c r="A5682" t="s">
        <v>54549</v>
      </c>
      <c r="B5682" t="s">
        <v>58213</v>
      </c>
      <c r="C5682" s="96" t="s">
        <v>54457</v>
      </c>
      <c r="D5682" s="98">
        <v>0.90160000000000007</v>
      </c>
    </row>
    <row r="5683" spans="1:4" x14ac:dyDescent="0.35">
      <c r="A5683" t="s">
        <v>20481</v>
      </c>
      <c r="B5683" t="s">
        <v>58214</v>
      </c>
      <c r="C5683" s="96" t="s">
        <v>54457</v>
      </c>
      <c r="D5683" s="98">
        <v>32051.541899999997</v>
      </c>
    </row>
    <row r="5684" spans="1:4" x14ac:dyDescent="0.35">
      <c r="A5684" t="s">
        <v>23433</v>
      </c>
      <c r="B5684" t="s">
        <v>58214</v>
      </c>
      <c r="C5684" s="96" t="s">
        <v>54457</v>
      </c>
      <c r="D5684" s="98">
        <v>26173.270899999996</v>
      </c>
    </row>
    <row r="5685" spans="1:4" x14ac:dyDescent="0.35">
      <c r="A5685" t="s">
        <v>20397</v>
      </c>
      <c r="B5685" t="s">
        <v>58214</v>
      </c>
      <c r="C5685" s="96" t="s">
        <v>54457</v>
      </c>
      <c r="D5685" s="98">
        <v>26173.270899999996</v>
      </c>
    </row>
    <row r="5686" spans="1:4" x14ac:dyDescent="0.35">
      <c r="A5686" t="s">
        <v>23614</v>
      </c>
      <c r="B5686" t="s">
        <v>58215</v>
      </c>
      <c r="C5686" s="96" t="s">
        <v>54457</v>
      </c>
      <c r="D5686" s="98">
        <v>31294.342799999999</v>
      </c>
    </row>
    <row r="5687" spans="1:4" x14ac:dyDescent="0.35">
      <c r="A5687" t="s">
        <v>24386</v>
      </c>
      <c r="B5687" t="s">
        <v>58215</v>
      </c>
      <c r="C5687" s="96" t="s">
        <v>54457</v>
      </c>
      <c r="D5687" s="98">
        <v>31294.342799999999</v>
      </c>
    </row>
    <row r="5688" spans="1:4" x14ac:dyDescent="0.35">
      <c r="A5688" t="s">
        <v>26005</v>
      </c>
      <c r="B5688" t="s">
        <v>58216</v>
      </c>
      <c r="C5688" s="96" t="s">
        <v>54457</v>
      </c>
      <c r="D5688" s="98">
        <v>32689.198499999995</v>
      </c>
    </row>
    <row r="5689" spans="1:4" x14ac:dyDescent="0.35">
      <c r="A5689" t="s">
        <v>23315</v>
      </c>
      <c r="B5689" t="s">
        <v>58216</v>
      </c>
      <c r="C5689" s="96" t="s">
        <v>54457</v>
      </c>
      <c r="D5689" s="98">
        <v>32689.198499999995</v>
      </c>
    </row>
    <row r="5690" spans="1:4" x14ac:dyDescent="0.35">
      <c r="A5690" t="s">
        <v>25538</v>
      </c>
      <c r="B5690" t="s">
        <v>58217</v>
      </c>
      <c r="C5690" s="96" t="s">
        <v>54457</v>
      </c>
      <c r="D5690" s="98">
        <v>29690.267599999999</v>
      </c>
    </row>
    <row r="5691" spans="1:4" x14ac:dyDescent="0.35">
      <c r="A5691" t="s">
        <v>22712</v>
      </c>
      <c r="B5691" t="s">
        <v>58217</v>
      </c>
      <c r="C5691" s="96" t="s">
        <v>54457</v>
      </c>
      <c r="D5691" s="98">
        <v>29690.267599999999</v>
      </c>
    </row>
    <row r="5692" spans="1:4" x14ac:dyDescent="0.35">
      <c r="A5692" t="s">
        <v>25257</v>
      </c>
      <c r="B5692" t="s">
        <v>58218</v>
      </c>
      <c r="C5692" s="96" t="s">
        <v>54457</v>
      </c>
      <c r="D5692" s="98">
        <v>28185.835299999999</v>
      </c>
    </row>
    <row r="5693" spans="1:4" x14ac:dyDescent="0.35">
      <c r="A5693" t="s">
        <v>25236</v>
      </c>
      <c r="B5693" t="s">
        <v>58218</v>
      </c>
      <c r="C5693" s="96" t="s">
        <v>54457</v>
      </c>
      <c r="D5693" s="98">
        <v>28185.835299999999</v>
      </c>
    </row>
    <row r="5694" spans="1:4" x14ac:dyDescent="0.35">
      <c r="A5694" t="s">
        <v>21688</v>
      </c>
      <c r="B5694" t="s">
        <v>58199</v>
      </c>
      <c r="C5694" s="96" t="s">
        <v>54457</v>
      </c>
      <c r="D5694" s="98">
        <v>25176.954600000001</v>
      </c>
    </row>
    <row r="5695" spans="1:4" x14ac:dyDescent="0.35">
      <c r="A5695" t="s">
        <v>26288</v>
      </c>
      <c r="B5695" t="s">
        <v>58199</v>
      </c>
      <c r="C5695" s="96" t="s">
        <v>54457</v>
      </c>
      <c r="D5695" s="98">
        <v>25176.954600000001</v>
      </c>
    </row>
    <row r="5696" spans="1:4" x14ac:dyDescent="0.35">
      <c r="A5696" t="s">
        <v>23233</v>
      </c>
      <c r="B5696" t="s">
        <v>58219</v>
      </c>
      <c r="C5696" s="96" t="s">
        <v>54457</v>
      </c>
      <c r="D5696" s="98">
        <v>42791.851899999994</v>
      </c>
    </row>
    <row r="5697" spans="1:4" x14ac:dyDescent="0.35">
      <c r="A5697" t="s">
        <v>25282</v>
      </c>
      <c r="B5697" t="s">
        <v>58219</v>
      </c>
      <c r="C5697" s="96" t="s">
        <v>54457</v>
      </c>
      <c r="D5697" s="98">
        <v>42791.851899999994</v>
      </c>
    </row>
    <row r="5698" spans="1:4" x14ac:dyDescent="0.35">
      <c r="A5698" t="s">
        <v>26493</v>
      </c>
      <c r="B5698" t="s">
        <v>58220</v>
      </c>
      <c r="C5698" s="96" t="s">
        <v>54457</v>
      </c>
      <c r="D5698" s="98">
        <v>42034.652799999996</v>
      </c>
    </row>
    <row r="5699" spans="1:4" x14ac:dyDescent="0.35">
      <c r="A5699" t="s">
        <v>22499</v>
      </c>
      <c r="B5699" t="s">
        <v>58220</v>
      </c>
      <c r="C5699" s="96" t="s">
        <v>54457</v>
      </c>
      <c r="D5699" s="98">
        <v>42034.652799999996</v>
      </c>
    </row>
    <row r="5700" spans="1:4" x14ac:dyDescent="0.35">
      <c r="A5700" t="s">
        <v>54550</v>
      </c>
      <c r="B5700" t="s">
        <v>58221</v>
      </c>
      <c r="C5700" s="96" t="s">
        <v>54457</v>
      </c>
      <c r="D5700" s="98">
        <v>24429.721399999995</v>
      </c>
    </row>
    <row r="5701" spans="1:4" x14ac:dyDescent="0.35">
      <c r="A5701" t="s">
        <v>54551</v>
      </c>
      <c r="B5701" t="s">
        <v>58221</v>
      </c>
      <c r="C5701" s="96" t="s">
        <v>54457</v>
      </c>
      <c r="D5701" s="98">
        <v>24429.721399999995</v>
      </c>
    </row>
    <row r="5702" spans="1:4" x14ac:dyDescent="0.35">
      <c r="A5702" t="s">
        <v>25894</v>
      </c>
      <c r="B5702" t="s">
        <v>58222</v>
      </c>
      <c r="C5702" s="96" t="s">
        <v>54457</v>
      </c>
      <c r="D5702" s="98">
        <v>38059.337400000004</v>
      </c>
    </row>
    <row r="5703" spans="1:4" x14ac:dyDescent="0.35">
      <c r="A5703" t="s">
        <v>21531</v>
      </c>
      <c r="B5703" t="s">
        <v>58222</v>
      </c>
      <c r="C5703" s="96" t="s">
        <v>54457</v>
      </c>
      <c r="D5703" s="98">
        <v>38059.337400000004</v>
      </c>
    </row>
    <row r="5704" spans="1:4" x14ac:dyDescent="0.35">
      <c r="A5704" t="s">
        <v>20718</v>
      </c>
      <c r="B5704" t="s">
        <v>58223</v>
      </c>
      <c r="C5704" s="96" t="s">
        <v>54457</v>
      </c>
      <c r="D5704" s="98">
        <v>35050.456699999995</v>
      </c>
    </row>
    <row r="5705" spans="1:4" x14ac:dyDescent="0.35">
      <c r="A5705" t="s">
        <v>21192</v>
      </c>
      <c r="B5705" t="s">
        <v>58221</v>
      </c>
      <c r="C5705" s="96" t="s">
        <v>54457</v>
      </c>
      <c r="D5705" s="98">
        <v>18551.434299999997</v>
      </c>
    </row>
    <row r="5706" spans="1:4" x14ac:dyDescent="0.35">
      <c r="A5706" t="s">
        <v>23580</v>
      </c>
      <c r="B5706" t="s">
        <v>58223</v>
      </c>
      <c r="C5706" s="96" t="s">
        <v>54457</v>
      </c>
      <c r="D5706" s="98">
        <v>35050.456699999995</v>
      </c>
    </row>
    <row r="5707" spans="1:4" x14ac:dyDescent="0.35">
      <c r="A5707" t="s">
        <v>27365</v>
      </c>
      <c r="B5707" t="s">
        <v>58224</v>
      </c>
      <c r="C5707" s="96" t="s">
        <v>54457</v>
      </c>
      <c r="D5707" s="98">
        <v>33555.990299999998</v>
      </c>
    </row>
    <row r="5708" spans="1:4" x14ac:dyDescent="0.35">
      <c r="A5708" t="s">
        <v>25679</v>
      </c>
      <c r="B5708" t="s">
        <v>58224</v>
      </c>
      <c r="C5708" s="96" t="s">
        <v>54457</v>
      </c>
      <c r="D5708" s="98">
        <v>33555.990299999998</v>
      </c>
    </row>
    <row r="5709" spans="1:4" x14ac:dyDescent="0.35">
      <c r="A5709" t="s">
        <v>25561</v>
      </c>
      <c r="B5709" t="s">
        <v>58214</v>
      </c>
      <c r="C5709" s="96" t="s">
        <v>54457</v>
      </c>
      <c r="D5709" s="98">
        <v>32051.541899999997</v>
      </c>
    </row>
    <row r="5710" spans="1:4" x14ac:dyDescent="0.35">
      <c r="A5710" t="s">
        <v>19729</v>
      </c>
      <c r="B5710" t="s">
        <v>58225</v>
      </c>
      <c r="C5710" s="96" t="s">
        <v>54457</v>
      </c>
      <c r="D5710" s="98">
        <v>30547.109599999996</v>
      </c>
    </row>
    <row r="5711" spans="1:4" x14ac:dyDescent="0.35">
      <c r="A5711" t="s">
        <v>22184</v>
      </c>
      <c r="B5711" t="s">
        <v>58225</v>
      </c>
      <c r="C5711" s="96" t="s">
        <v>54457</v>
      </c>
      <c r="D5711" s="98">
        <v>30547.109599999996</v>
      </c>
    </row>
    <row r="5712" spans="1:4" x14ac:dyDescent="0.35">
      <c r="A5712" t="s">
        <v>24724</v>
      </c>
      <c r="B5712" t="s">
        <v>58225</v>
      </c>
      <c r="C5712" s="96" t="s">
        <v>54457</v>
      </c>
      <c r="D5712" s="98">
        <v>24668.838599999999</v>
      </c>
    </row>
    <row r="5713" spans="1:4" x14ac:dyDescent="0.35">
      <c r="A5713" t="s">
        <v>26035</v>
      </c>
      <c r="B5713" t="s">
        <v>58225</v>
      </c>
      <c r="C5713" s="96" t="s">
        <v>54457</v>
      </c>
      <c r="D5713" s="98">
        <v>24668.838599999999</v>
      </c>
    </row>
    <row r="5714" spans="1:4" x14ac:dyDescent="0.35">
      <c r="A5714" t="s">
        <v>22721</v>
      </c>
      <c r="B5714" t="s">
        <v>58221</v>
      </c>
      <c r="C5714" s="96" t="s">
        <v>54457</v>
      </c>
      <c r="D5714" s="98">
        <v>18551.434299999997</v>
      </c>
    </row>
    <row r="5715" spans="1:4" x14ac:dyDescent="0.35">
      <c r="A5715" t="s">
        <v>54552</v>
      </c>
      <c r="B5715" t="s">
        <v>58226</v>
      </c>
      <c r="C5715" s="96" t="s">
        <v>54457</v>
      </c>
      <c r="D5715" s="98">
        <v>29789.910499999998</v>
      </c>
    </row>
    <row r="5716" spans="1:4" x14ac:dyDescent="0.35">
      <c r="A5716" t="s">
        <v>25048</v>
      </c>
      <c r="B5716" t="s">
        <v>58226</v>
      </c>
      <c r="C5716" s="96" t="s">
        <v>54457</v>
      </c>
      <c r="D5716" s="98">
        <v>29789.910499999998</v>
      </c>
    </row>
    <row r="5717" spans="1:4" x14ac:dyDescent="0.35">
      <c r="A5717" t="s">
        <v>21133</v>
      </c>
      <c r="B5717" t="s">
        <v>58226</v>
      </c>
      <c r="C5717" s="96" t="s">
        <v>54457</v>
      </c>
      <c r="D5717" s="98">
        <v>23921.589299999996</v>
      </c>
    </row>
    <row r="5718" spans="1:4" x14ac:dyDescent="0.35">
      <c r="A5718" t="s">
        <v>22674</v>
      </c>
      <c r="B5718" t="s">
        <v>58226</v>
      </c>
      <c r="C5718" s="96" t="s">
        <v>54457</v>
      </c>
      <c r="D5718" s="98">
        <v>23921.589299999996</v>
      </c>
    </row>
    <row r="5719" spans="1:4" x14ac:dyDescent="0.35">
      <c r="A5719" t="s">
        <v>23515</v>
      </c>
      <c r="B5719" t="s">
        <v>58227</v>
      </c>
      <c r="C5719" s="96" t="s">
        <v>54457</v>
      </c>
      <c r="D5719" s="98">
        <v>23164.390199999994</v>
      </c>
    </row>
    <row r="5720" spans="1:4" x14ac:dyDescent="0.35">
      <c r="A5720" t="s">
        <v>27399</v>
      </c>
      <c r="B5720" t="s">
        <v>58227</v>
      </c>
      <c r="C5720" s="96" t="s">
        <v>54457</v>
      </c>
      <c r="D5720" s="98">
        <v>23164.390199999994</v>
      </c>
    </row>
    <row r="5721" spans="1:4" x14ac:dyDescent="0.35">
      <c r="A5721" t="s">
        <v>20877</v>
      </c>
      <c r="B5721" t="s">
        <v>58228</v>
      </c>
      <c r="C5721" s="96" t="s">
        <v>54457</v>
      </c>
      <c r="D5721" s="98">
        <v>22417.156999999999</v>
      </c>
    </row>
    <row r="5722" spans="1:4" x14ac:dyDescent="0.35">
      <c r="A5722" t="s">
        <v>23373</v>
      </c>
      <c r="B5722" t="s">
        <v>58228</v>
      </c>
      <c r="C5722" s="96" t="s">
        <v>54457</v>
      </c>
      <c r="D5722" s="98">
        <v>22417.156999999999</v>
      </c>
    </row>
    <row r="5723" spans="1:4" x14ac:dyDescent="0.35">
      <c r="A5723" t="s">
        <v>21008</v>
      </c>
      <c r="B5723" t="s">
        <v>58229</v>
      </c>
      <c r="C5723" s="96" t="s">
        <v>54457</v>
      </c>
      <c r="D5723" s="98">
        <v>17794.235199999996</v>
      </c>
    </row>
    <row r="5724" spans="1:4" x14ac:dyDescent="0.35">
      <c r="A5724" t="s">
        <v>24899</v>
      </c>
      <c r="B5724" t="s">
        <v>58230</v>
      </c>
      <c r="C5724" s="96" t="s">
        <v>54457</v>
      </c>
      <c r="D5724" s="98">
        <v>21420.840700000001</v>
      </c>
    </row>
    <row r="5725" spans="1:4" x14ac:dyDescent="0.35">
      <c r="A5725" t="s">
        <v>27369</v>
      </c>
      <c r="B5725" t="s">
        <v>58230</v>
      </c>
      <c r="C5725" s="96" t="s">
        <v>54457</v>
      </c>
      <c r="D5725" s="98">
        <v>21420.840700000001</v>
      </c>
    </row>
    <row r="5726" spans="1:4" x14ac:dyDescent="0.35">
      <c r="A5726" t="s">
        <v>20932</v>
      </c>
      <c r="B5726" t="s">
        <v>58229</v>
      </c>
      <c r="C5726" s="96" t="s">
        <v>54457</v>
      </c>
      <c r="D5726" s="98">
        <v>17794.235199999996</v>
      </c>
    </row>
    <row r="5727" spans="1:4" x14ac:dyDescent="0.35">
      <c r="A5727" t="s">
        <v>21891</v>
      </c>
      <c r="B5727" t="s">
        <v>58231</v>
      </c>
      <c r="C5727" s="96" t="s">
        <v>54457</v>
      </c>
      <c r="D5727" s="98">
        <v>18680.958799999997</v>
      </c>
    </row>
    <row r="5728" spans="1:4" x14ac:dyDescent="0.35">
      <c r="A5728" t="s">
        <v>27251</v>
      </c>
      <c r="B5728" t="s">
        <v>58231</v>
      </c>
      <c r="C5728" s="96" t="s">
        <v>54457</v>
      </c>
      <c r="D5728" s="98">
        <v>18680.958799999997</v>
      </c>
    </row>
    <row r="5729" spans="1:4" x14ac:dyDescent="0.35">
      <c r="A5729" t="s">
        <v>27343</v>
      </c>
      <c r="B5729" t="s">
        <v>58232</v>
      </c>
      <c r="C5729" s="96" t="s">
        <v>54457</v>
      </c>
      <c r="D5729" s="98">
        <v>17156.594700000001</v>
      </c>
    </row>
    <row r="5730" spans="1:4" x14ac:dyDescent="0.35">
      <c r="A5730" t="s">
        <v>27274</v>
      </c>
      <c r="B5730" t="s">
        <v>58233</v>
      </c>
      <c r="C5730" s="96" t="s">
        <v>54457</v>
      </c>
      <c r="D5730" s="98">
        <v>3766.0797999999995</v>
      </c>
    </row>
    <row r="5731" spans="1:4" x14ac:dyDescent="0.35">
      <c r="A5731" t="s">
        <v>26581</v>
      </c>
      <c r="B5731" t="s">
        <v>58196</v>
      </c>
      <c r="C5731" s="96" t="s">
        <v>54457</v>
      </c>
      <c r="D5731" s="98">
        <v>17047.002</v>
      </c>
    </row>
    <row r="5732" spans="1:4" x14ac:dyDescent="0.35">
      <c r="A5732" t="s">
        <v>30892</v>
      </c>
      <c r="B5732" t="s">
        <v>30893</v>
      </c>
      <c r="C5732" s="96" t="s">
        <v>54457</v>
      </c>
      <c r="D5732" s="98">
        <v>46.915399999999998</v>
      </c>
    </row>
    <row r="5733" spans="1:4" x14ac:dyDescent="0.35">
      <c r="A5733" t="s">
        <v>28216</v>
      </c>
      <c r="B5733" t="s">
        <v>58234</v>
      </c>
      <c r="C5733" s="96" t="s">
        <v>54457</v>
      </c>
      <c r="D5733" s="98">
        <v>69.22999999999999</v>
      </c>
    </row>
    <row r="5734" spans="1:4" x14ac:dyDescent="0.35">
      <c r="A5734" t="s">
        <v>29195</v>
      </c>
      <c r="B5734" t="s">
        <v>58235</v>
      </c>
      <c r="C5734" s="96" t="s">
        <v>54457</v>
      </c>
      <c r="D5734" s="98">
        <v>354.71519999999998</v>
      </c>
    </row>
    <row r="5735" spans="1:4" x14ac:dyDescent="0.35">
      <c r="A5735" t="s">
        <v>29313</v>
      </c>
      <c r="B5735" t="s">
        <v>58236</v>
      </c>
      <c r="C5735" s="96" t="s">
        <v>54457</v>
      </c>
      <c r="D5735" s="98">
        <v>69.22999999999999</v>
      </c>
    </row>
    <row r="5736" spans="1:4" x14ac:dyDescent="0.35">
      <c r="A5736" t="s">
        <v>29934</v>
      </c>
      <c r="B5736" t="s">
        <v>58237</v>
      </c>
      <c r="C5736" s="96" t="s">
        <v>54457</v>
      </c>
      <c r="D5736" s="98">
        <v>69.22999999999999</v>
      </c>
    </row>
    <row r="5737" spans="1:4" x14ac:dyDescent="0.35">
      <c r="A5737" t="s">
        <v>28603</v>
      </c>
      <c r="B5737" t="s">
        <v>58238</v>
      </c>
      <c r="C5737" s="96" t="s">
        <v>54457</v>
      </c>
      <c r="D5737" s="98">
        <v>354.71519999999998</v>
      </c>
    </row>
    <row r="5738" spans="1:4" x14ac:dyDescent="0.35">
      <c r="A5738" t="s">
        <v>29815</v>
      </c>
      <c r="B5738" t="s">
        <v>54373</v>
      </c>
      <c r="C5738" s="96" t="s">
        <v>54457</v>
      </c>
      <c r="D5738" s="98">
        <v>362.20169999999996</v>
      </c>
    </row>
    <row r="5739" spans="1:4" x14ac:dyDescent="0.35">
      <c r="A5739" t="s">
        <v>28261</v>
      </c>
      <c r="B5739" t="s">
        <v>28262</v>
      </c>
      <c r="C5739" s="96" t="s">
        <v>54457</v>
      </c>
      <c r="D5739" s="98">
        <v>354.71519999999998</v>
      </c>
    </row>
    <row r="5740" spans="1:4" x14ac:dyDescent="0.35">
      <c r="A5740" t="s">
        <v>27218</v>
      </c>
      <c r="B5740" t="s">
        <v>58239</v>
      </c>
      <c r="C5740" s="96" t="s">
        <v>54457</v>
      </c>
      <c r="D5740" s="98">
        <v>13290.195800000001</v>
      </c>
    </row>
    <row r="5741" spans="1:4" x14ac:dyDescent="0.35">
      <c r="A5741" t="s">
        <v>27263</v>
      </c>
      <c r="B5741" t="s">
        <v>58240</v>
      </c>
      <c r="C5741" s="96" t="s">
        <v>54457</v>
      </c>
      <c r="D5741" s="98">
        <v>6525.8773999999994</v>
      </c>
    </row>
    <row r="5742" spans="1:4" x14ac:dyDescent="0.35">
      <c r="A5742" t="s">
        <v>30474</v>
      </c>
      <c r="B5742" t="s">
        <v>58241</v>
      </c>
      <c r="C5742" s="96" t="s">
        <v>54457</v>
      </c>
      <c r="D5742" s="98">
        <v>93.041899999999984</v>
      </c>
    </row>
    <row r="5743" spans="1:4" x14ac:dyDescent="0.35">
      <c r="A5743" t="s">
        <v>30797</v>
      </c>
      <c r="B5743" t="s">
        <v>58242</v>
      </c>
      <c r="C5743" s="96" t="s">
        <v>54457</v>
      </c>
      <c r="D5743" s="98">
        <v>93.041899999999984</v>
      </c>
    </row>
    <row r="5744" spans="1:4" x14ac:dyDescent="0.35">
      <c r="A5744" t="s">
        <v>29176</v>
      </c>
      <c r="B5744" t="s">
        <v>58243</v>
      </c>
      <c r="C5744" s="96" t="s">
        <v>54457</v>
      </c>
      <c r="D5744" s="98">
        <v>93.041899999999984</v>
      </c>
    </row>
    <row r="5745" spans="1:4" x14ac:dyDescent="0.35">
      <c r="A5745" t="s">
        <v>30339</v>
      </c>
      <c r="B5745" t="s">
        <v>58244</v>
      </c>
      <c r="C5745" s="96" t="s">
        <v>54457</v>
      </c>
      <c r="D5745" s="98">
        <v>176.24669999999998</v>
      </c>
    </row>
    <row r="5746" spans="1:4" x14ac:dyDescent="0.35">
      <c r="A5746" t="s">
        <v>30122</v>
      </c>
      <c r="B5746" t="s">
        <v>58245</v>
      </c>
      <c r="C5746" s="96" t="s">
        <v>54457</v>
      </c>
      <c r="D5746" s="98">
        <v>93.041899999999984</v>
      </c>
    </row>
    <row r="5747" spans="1:4" x14ac:dyDescent="0.35">
      <c r="A5747" t="s">
        <v>28680</v>
      </c>
      <c r="B5747" t="s">
        <v>58246</v>
      </c>
      <c r="C5747" s="96" t="s">
        <v>54457</v>
      </c>
      <c r="D5747" s="98">
        <v>69.22999999999999</v>
      </c>
    </row>
    <row r="5748" spans="1:4" x14ac:dyDescent="0.35">
      <c r="A5748" t="s">
        <v>30531</v>
      </c>
      <c r="B5748" t="s">
        <v>58246</v>
      </c>
      <c r="C5748" s="96" t="s">
        <v>54457</v>
      </c>
      <c r="D5748" s="98">
        <v>93.041899999999984</v>
      </c>
    </row>
    <row r="5749" spans="1:4" x14ac:dyDescent="0.35">
      <c r="A5749" t="s">
        <v>30503</v>
      </c>
      <c r="B5749" t="s">
        <v>58247</v>
      </c>
      <c r="C5749" s="96" t="s">
        <v>54457</v>
      </c>
      <c r="D5749" s="98">
        <v>69.22999999999999</v>
      </c>
    </row>
    <row r="5750" spans="1:4" x14ac:dyDescent="0.35">
      <c r="A5750" t="s">
        <v>29506</v>
      </c>
      <c r="B5750" t="s">
        <v>58248</v>
      </c>
      <c r="C5750" s="96" t="s">
        <v>54457</v>
      </c>
      <c r="D5750" s="98">
        <v>488.5705999999999</v>
      </c>
    </row>
    <row r="5751" spans="1:4" x14ac:dyDescent="0.35">
      <c r="A5751" t="s">
        <v>29228</v>
      </c>
      <c r="B5751" t="s">
        <v>58249</v>
      </c>
      <c r="C5751" s="96" t="s">
        <v>54457</v>
      </c>
      <c r="D5751" s="98">
        <v>69.22999999999999</v>
      </c>
    </row>
    <row r="5752" spans="1:4" x14ac:dyDescent="0.35">
      <c r="A5752" t="s">
        <v>29936</v>
      </c>
      <c r="B5752" t="s">
        <v>29937</v>
      </c>
      <c r="C5752" s="96" t="s">
        <v>54457</v>
      </c>
      <c r="D5752" s="98">
        <v>115.3565</v>
      </c>
    </row>
    <row r="5753" spans="1:4" x14ac:dyDescent="0.35">
      <c r="A5753" t="s">
        <v>30079</v>
      </c>
      <c r="B5753" t="s">
        <v>58250</v>
      </c>
      <c r="C5753" s="96" t="s">
        <v>54457</v>
      </c>
      <c r="D5753" s="98">
        <v>198.56129999999996</v>
      </c>
    </row>
    <row r="5754" spans="1:4" x14ac:dyDescent="0.35">
      <c r="A5754" t="s">
        <v>22374</v>
      </c>
      <c r="B5754" t="s">
        <v>58251</v>
      </c>
      <c r="C5754" s="96" t="s">
        <v>54457</v>
      </c>
      <c r="D5754" s="98">
        <v>377.02979999999997</v>
      </c>
    </row>
    <row r="5755" spans="1:4" x14ac:dyDescent="0.35">
      <c r="A5755" t="s">
        <v>29691</v>
      </c>
      <c r="B5755" t="s">
        <v>29692</v>
      </c>
      <c r="C5755" s="96" t="s">
        <v>54457</v>
      </c>
      <c r="D5755" s="98">
        <v>137.65499999999997</v>
      </c>
    </row>
    <row r="5756" spans="1:4" x14ac:dyDescent="0.35">
      <c r="A5756" t="s">
        <v>31093</v>
      </c>
      <c r="B5756" t="s">
        <v>58252</v>
      </c>
      <c r="C5756" s="96" t="s">
        <v>54457</v>
      </c>
      <c r="D5756" s="98">
        <v>115.3565</v>
      </c>
    </row>
    <row r="5757" spans="1:4" x14ac:dyDescent="0.35">
      <c r="A5757" t="s">
        <v>21834</v>
      </c>
      <c r="B5757" t="s">
        <v>21835</v>
      </c>
      <c r="C5757" s="96" t="s">
        <v>54457</v>
      </c>
      <c r="D5757" s="98">
        <v>4080.1746999999996</v>
      </c>
    </row>
    <row r="5758" spans="1:4" x14ac:dyDescent="0.35">
      <c r="A5758" t="s">
        <v>21442</v>
      </c>
      <c r="B5758" t="s">
        <v>21443</v>
      </c>
      <c r="C5758" s="96" t="s">
        <v>54457</v>
      </c>
      <c r="D5758" s="98">
        <v>1670.8901999999998</v>
      </c>
    </row>
    <row r="5759" spans="1:4" x14ac:dyDescent="0.35">
      <c r="A5759" t="s">
        <v>30221</v>
      </c>
      <c r="B5759" t="s">
        <v>58253</v>
      </c>
      <c r="C5759" s="96" t="s">
        <v>54457</v>
      </c>
      <c r="D5759" s="98">
        <v>115.3565</v>
      </c>
    </row>
    <row r="5760" spans="1:4" x14ac:dyDescent="0.35">
      <c r="A5760" t="s">
        <v>30945</v>
      </c>
      <c r="B5760" t="s">
        <v>58254</v>
      </c>
      <c r="C5760" s="96" t="s">
        <v>54457</v>
      </c>
      <c r="D5760" s="98">
        <v>198.56129999999996</v>
      </c>
    </row>
    <row r="5761" spans="1:4" x14ac:dyDescent="0.35">
      <c r="A5761" t="s">
        <v>28171</v>
      </c>
      <c r="B5761" t="s">
        <v>58255</v>
      </c>
      <c r="C5761" s="96" t="s">
        <v>54457</v>
      </c>
      <c r="D5761" s="98">
        <v>159.96959999999999</v>
      </c>
    </row>
    <row r="5762" spans="1:4" x14ac:dyDescent="0.35">
      <c r="A5762" t="s">
        <v>30843</v>
      </c>
      <c r="B5762" t="s">
        <v>58256</v>
      </c>
      <c r="C5762" s="96" t="s">
        <v>54457</v>
      </c>
      <c r="D5762" s="98">
        <v>115.3565</v>
      </c>
    </row>
    <row r="5763" spans="1:4" x14ac:dyDescent="0.35">
      <c r="A5763" t="s">
        <v>31058</v>
      </c>
      <c r="B5763" t="s">
        <v>58257</v>
      </c>
      <c r="C5763" s="96" t="s">
        <v>54457</v>
      </c>
      <c r="D5763" s="98">
        <v>93.041899999999984</v>
      </c>
    </row>
    <row r="5764" spans="1:4" x14ac:dyDescent="0.35">
      <c r="A5764" t="s">
        <v>22051</v>
      </c>
      <c r="B5764" t="s">
        <v>58258</v>
      </c>
      <c r="C5764" s="96" t="s">
        <v>54457</v>
      </c>
      <c r="D5764" s="98">
        <v>137.65499999999997</v>
      </c>
    </row>
    <row r="5765" spans="1:4" x14ac:dyDescent="0.35">
      <c r="A5765" t="s">
        <v>30462</v>
      </c>
      <c r="B5765" t="s">
        <v>58259</v>
      </c>
      <c r="C5765" s="96" t="s">
        <v>54457</v>
      </c>
      <c r="D5765" s="98">
        <v>600.1114</v>
      </c>
    </row>
    <row r="5766" spans="1:4" x14ac:dyDescent="0.35">
      <c r="A5766" t="s">
        <v>31061</v>
      </c>
      <c r="B5766" t="s">
        <v>58260</v>
      </c>
      <c r="C5766" s="96" t="s">
        <v>54457</v>
      </c>
      <c r="D5766" s="98">
        <v>220.85979999999998</v>
      </c>
    </row>
    <row r="5767" spans="1:4" x14ac:dyDescent="0.35">
      <c r="A5767" t="s">
        <v>24324</v>
      </c>
      <c r="B5767" t="s">
        <v>58261</v>
      </c>
      <c r="C5767" s="96" t="s">
        <v>54457</v>
      </c>
      <c r="D5767" s="98">
        <v>51141.005999999994</v>
      </c>
    </row>
    <row r="5768" spans="1:4" x14ac:dyDescent="0.35">
      <c r="A5768" t="s">
        <v>20302</v>
      </c>
      <c r="B5768" t="s">
        <v>58261</v>
      </c>
      <c r="C5768" s="96" t="s">
        <v>54457</v>
      </c>
      <c r="D5768" s="98">
        <v>51141.005999999994</v>
      </c>
    </row>
    <row r="5769" spans="1:4" x14ac:dyDescent="0.35">
      <c r="A5769" t="s">
        <v>23958</v>
      </c>
      <c r="B5769" t="s">
        <v>58262</v>
      </c>
      <c r="C5769" s="96" t="s">
        <v>54457</v>
      </c>
      <c r="D5769" s="98">
        <v>49696.336899999995</v>
      </c>
    </row>
    <row r="5770" spans="1:4" x14ac:dyDescent="0.35">
      <c r="A5770" t="s">
        <v>27249</v>
      </c>
      <c r="B5770" t="s">
        <v>58262</v>
      </c>
      <c r="C5770" s="96" t="s">
        <v>54457</v>
      </c>
      <c r="D5770" s="98">
        <v>49696.336899999995</v>
      </c>
    </row>
    <row r="5771" spans="1:4" x14ac:dyDescent="0.35">
      <c r="A5771" t="s">
        <v>24462</v>
      </c>
      <c r="B5771" t="s">
        <v>58263</v>
      </c>
      <c r="C5771" s="96" t="s">
        <v>54457</v>
      </c>
      <c r="D5771" s="98">
        <v>48251.683899999996</v>
      </c>
    </row>
    <row r="5772" spans="1:4" x14ac:dyDescent="0.35">
      <c r="A5772" t="s">
        <v>23149</v>
      </c>
      <c r="B5772" t="s">
        <v>58263</v>
      </c>
      <c r="C5772" s="96" t="s">
        <v>54457</v>
      </c>
      <c r="D5772" s="98">
        <v>48251.683899999996</v>
      </c>
    </row>
    <row r="5773" spans="1:4" x14ac:dyDescent="0.35">
      <c r="A5773" t="s">
        <v>25094</v>
      </c>
      <c r="B5773" t="s">
        <v>58264</v>
      </c>
      <c r="C5773" s="96" t="s">
        <v>54457</v>
      </c>
      <c r="D5773" s="98">
        <v>46797.048900000002</v>
      </c>
    </row>
    <row r="5774" spans="1:4" x14ac:dyDescent="0.35">
      <c r="A5774" t="s">
        <v>27350</v>
      </c>
      <c r="B5774" t="s">
        <v>58265</v>
      </c>
      <c r="C5774" s="96" t="s">
        <v>54457</v>
      </c>
      <c r="D5774" s="98">
        <v>356.24470000000002</v>
      </c>
    </row>
    <row r="5775" spans="1:4" x14ac:dyDescent="0.35">
      <c r="A5775" t="s">
        <v>29985</v>
      </c>
      <c r="B5775" t="s">
        <v>58266</v>
      </c>
      <c r="C5775" s="96" t="s">
        <v>54457</v>
      </c>
      <c r="D5775" s="98">
        <v>117.43339999999998</v>
      </c>
    </row>
    <row r="5776" spans="1:4" x14ac:dyDescent="0.35">
      <c r="A5776" t="s">
        <v>23695</v>
      </c>
      <c r="B5776" t="s">
        <v>58267</v>
      </c>
      <c r="C5776" s="96" t="s">
        <v>54457</v>
      </c>
      <c r="D5776" s="98">
        <v>83929.815199999983</v>
      </c>
    </row>
    <row r="5777" spans="1:4" x14ac:dyDescent="0.35">
      <c r="A5777" t="s">
        <v>23413</v>
      </c>
      <c r="B5777" t="s">
        <v>58267</v>
      </c>
      <c r="C5777" s="96" t="s">
        <v>54457</v>
      </c>
      <c r="D5777" s="98">
        <v>83929.815199999983</v>
      </c>
    </row>
    <row r="5778" spans="1:4" x14ac:dyDescent="0.35">
      <c r="A5778" t="s">
        <v>26473</v>
      </c>
      <c r="B5778" t="s">
        <v>58268</v>
      </c>
      <c r="C5778" s="96" t="s">
        <v>54457</v>
      </c>
      <c r="D5778" s="98">
        <v>82355.637699999992</v>
      </c>
    </row>
    <row r="5779" spans="1:4" x14ac:dyDescent="0.35">
      <c r="A5779" t="s">
        <v>25807</v>
      </c>
      <c r="B5779" t="s">
        <v>58268</v>
      </c>
      <c r="C5779" s="96" t="s">
        <v>54457</v>
      </c>
      <c r="D5779" s="98">
        <v>82355.637699999992</v>
      </c>
    </row>
    <row r="5780" spans="1:4" x14ac:dyDescent="0.35">
      <c r="A5780" t="s">
        <v>21201</v>
      </c>
      <c r="B5780" t="s">
        <v>58269</v>
      </c>
      <c r="C5780" s="96" t="s">
        <v>54457</v>
      </c>
      <c r="D5780" s="98">
        <v>80781.460199999987</v>
      </c>
    </row>
    <row r="5781" spans="1:4" x14ac:dyDescent="0.35">
      <c r="A5781" t="s">
        <v>25822</v>
      </c>
      <c r="B5781" t="s">
        <v>58269</v>
      </c>
      <c r="C5781" s="96" t="s">
        <v>54457</v>
      </c>
      <c r="D5781" s="98">
        <v>80781.460199999987</v>
      </c>
    </row>
    <row r="5782" spans="1:4" x14ac:dyDescent="0.35">
      <c r="A5782" t="s">
        <v>20911</v>
      </c>
      <c r="B5782" t="s">
        <v>58270</v>
      </c>
      <c r="C5782" s="96" t="s">
        <v>54457</v>
      </c>
      <c r="D5782" s="98">
        <v>79197.316799999986</v>
      </c>
    </row>
    <row r="5783" spans="1:4" x14ac:dyDescent="0.35">
      <c r="A5783" t="s">
        <v>25594</v>
      </c>
      <c r="B5783" t="s">
        <v>58270</v>
      </c>
      <c r="C5783" s="96" t="s">
        <v>54457</v>
      </c>
      <c r="D5783" s="98">
        <v>79197.316799999986</v>
      </c>
    </row>
    <row r="5784" spans="1:4" x14ac:dyDescent="0.35">
      <c r="A5784" t="s">
        <v>26324</v>
      </c>
      <c r="B5784" t="s">
        <v>58271</v>
      </c>
      <c r="C5784" s="96" t="s">
        <v>54457</v>
      </c>
      <c r="D5784" s="98">
        <v>72661.473499999993</v>
      </c>
    </row>
    <row r="5785" spans="1:4" x14ac:dyDescent="0.35">
      <c r="A5785" t="s">
        <v>23842</v>
      </c>
      <c r="B5785" t="s">
        <v>58271</v>
      </c>
      <c r="C5785" s="96" t="s">
        <v>54457</v>
      </c>
      <c r="D5785" s="98">
        <v>72661.473499999993</v>
      </c>
    </row>
    <row r="5786" spans="1:4" x14ac:dyDescent="0.35">
      <c r="A5786" t="s">
        <v>21779</v>
      </c>
      <c r="B5786" t="s">
        <v>58272</v>
      </c>
      <c r="C5786" s="96" t="s">
        <v>54457</v>
      </c>
      <c r="D5786" s="98">
        <v>71077.313999999998</v>
      </c>
    </row>
    <row r="5787" spans="1:4" x14ac:dyDescent="0.35">
      <c r="A5787" t="s">
        <v>25436</v>
      </c>
      <c r="B5787" t="s">
        <v>58272</v>
      </c>
      <c r="C5787" s="96" t="s">
        <v>54457</v>
      </c>
      <c r="D5787" s="98">
        <v>71077.313999999998</v>
      </c>
    </row>
    <row r="5788" spans="1:4" x14ac:dyDescent="0.35">
      <c r="A5788" t="s">
        <v>21272</v>
      </c>
      <c r="B5788" t="s">
        <v>58273</v>
      </c>
      <c r="C5788" s="96" t="s">
        <v>54457</v>
      </c>
      <c r="D5788" s="98">
        <v>69503.136499999993</v>
      </c>
    </row>
    <row r="5789" spans="1:4" x14ac:dyDescent="0.35">
      <c r="A5789" t="s">
        <v>20384</v>
      </c>
      <c r="B5789" t="s">
        <v>58273</v>
      </c>
      <c r="C5789" s="96" t="s">
        <v>54457</v>
      </c>
      <c r="D5789" s="98">
        <v>69503.136499999993</v>
      </c>
    </row>
    <row r="5790" spans="1:4" x14ac:dyDescent="0.35">
      <c r="A5790" t="s">
        <v>19814</v>
      </c>
      <c r="B5790" t="s">
        <v>58274</v>
      </c>
      <c r="C5790" s="96" t="s">
        <v>54457</v>
      </c>
      <c r="D5790" s="98">
        <v>67918.993099999992</v>
      </c>
    </row>
    <row r="5791" spans="1:4" x14ac:dyDescent="0.35">
      <c r="A5791" t="s">
        <v>23157</v>
      </c>
      <c r="B5791" t="s">
        <v>58274</v>
      </c>
      <c r="C5791" s="96" t="s">
        <v>54457</v>
      </c>
      <c r="D5791" s="98">
        <v>67918.993099999992</v>
      </c>
    </row>
    <row r="5792" spans="1:4" x14ac:dyDescent="0.35">
      <c r="A5792" t="s">
        <v>19762</v>
      </c>
      <c r="B5792" t="s">
        <v>58275</v>
      </c>
      <c r="C5792" s="96" t="s">
        <v>54457</v>
      </c>
      <c r="D5792" s="98">
        <v>67022.303599999999</v>
      </c>
    </row>
    <row r="5793" spans="1:4" x14ac:dyDescent="0.35">
      <c r="A5793" t="s">
        <v>23296</v>
      </c>
      <c r="B5793" t="s">
        <v>58275</v>
      </c>
      <c r="C5793" s="96" t="s">
        <v>54457</v>
      </c>
      <c r="D5793" s="98">
        <v>67022.303599999999</v>
      </c>
    </row>
    <row r="5794" spans="1:4" x14ac:dyDescent="0.35">
      <c r="A5794" t="s">
        <v>25010</v>
      </c>
      <c r="B5794" t="s">
        <v>58276</v>
      </c>
      <c r="C5794" s="96" t="s">
        <v>54457</v>
      </c>
      <c r="D5794" s="98">
        <v>65438.160199999998</v>
      </c>
    </row>
    <row r="5795" spans="1:4" x14ac:dyDescent="0.35">
      <c r="A5795" t="s">
        <v>25200</v>
      </c>
      <c r="B5795" t="s">
        <v>58276</v>
      </c>
      <c r="C5795" s="96" t="s">
        <v>54457</v>
      </c>
      <c r="D5795" s="98">
        <v>65438.160199999998</v>
      </c>
    </row>
    <row r="5796" spans="1:4" x14ac:dyDescent="0.35">
      <c r="A5796" t="s">
        <v>23314</v>
      </c>
      <c r="B5796" t="s">
        <v>58277</v>
      </c>
      <c r="C5796" s="96" t="s">
        <v>54457</v>
      </c>
      <c r="D5796" s="98">
        <v>63863.982699999993</v>
      </c>
    </row>
    <row r="5797" spans="1:4" x14ac:dyDescent="0.35">
      <c r="A5797" t="s">
        <v>26398</v>
      </c>
      <c r="B5797" t="s">
        <v>58277</v>
      </c>
      <c r="C5797" s="96" t="s">
        <v>54457</v>
      </c>
      <c r="D5797" s="98">
        <v>63863.982699999993</v>
      </c>
    </row>
    <row r="5798" spans="1:4" x14ac:dyDescent="0.35">
      <c r="A5798" t="s">
        <v>22658</v>
      </c>
      <c r="B5798" t="s">
        <v>58278</v>
      </c>
      <c r="C5798" s="96" t="s">
        <v>54457</v>
      </c>
      <c r="D5798" s="98">
        <v>62289.789099999995</v>
      </c>
    </row>
    <row r="5799" spans="1:4" x14ac:dyDescent="0.35">
      <c r="A5799" t="s">
        <v>25001</v>
      </c>
      <c r="B5799" t="s">
        <v>58278</v>
      </c>
      <c r="C5799" s="96" t="s">
        <v>54457</v>
      </c>
      <c r="D5799" s="98">
        <v>62289.789099999995</v>
      </c>
    </row>
    <row r="5800" spans="1:4" x14ac:dyDescent="0.35">
      <c r="A5800" t="s">
        <v>29247</v>
      </c>
      <c r="B5800" t="s">
        <v>58279</v>
      </c>
      <c r="C5800" s="96" t="s">
        <v>54457</v>
      </c>
      <c r="D5800" s="98">
        <v>54.2087</v>
      </c>
    </row>
    <row r="5801" spans="1:4" x14ac:dyDescent="0.35">
      <c r="A5801" t="s">
        <v>9156</v>
      </c>
      <c r="B5801" t="s">
        <v>58280</v>
      </c>
      <c r="C5801" s="96" t="s">
        <v>54457</v>
      </c>
      <c r="D5801" s="98">
        <v>4459.4102000000003</v>
      </c>
    </row>
    <row r="5802" spans="1:4" x14ac:dyDescent="0.35">
      <c r="A5802" t="s">
        <v>30003</v>
      </c>
      <c r="B5802" t="s">
        <v>58281</v>
      </c>
      <c r="C5802" s="96" t="s">
        <v>54457</v>
      </c>
      <c r="D5802" s="98">
        <v>115.3565</v>
      </c>
    </row>
    <row r="5803" spans="1:4" x14ac:dyDescent="0.35">
      <c r="A5803" t="s">
        <v>29135</v>
      </c>
      <c r="B5803" t="s">
        <v>58282</v>
      </c>
      <c r="C5803" s="96" t="s">
        <v>54457</v>
      </c>
      <c r="D5803" s="98">
        <v>287.78749999999997</v>
      </c>
    </row>
    <row r="5804" spans="1:4" x14ac:dyDescent="0.35">
      <c r="A5804" t="s">
        <v>54553</v>
      </c>
      <c r="B5804" t="s">
        <v>58283</v>
      </c>
      <c r="C5804" s="96" t="s">
        <v>54457</v>
      </c>
      <c r="D5804" s="98">
        <v>220.85979999999998</v>
      </c>
    </row>
    <row r="5805" spans="1:4" x14ac:dyDescent="0.35">
      <c r="A5805" t="s">
        <v>54554</v>
      </c>
      <c r="B5805" t="s">
        <v>58284</v>
      </c>
      <c r="C5805" s="96" t="s">
        <v>54457</v>
      </c>
      <c r="D5805" s="98">
        <v>243.17439999999999</v>
      </c>
    </row>
    <row r="5806" spans="1:4" x14ac:dyDescent="0.35">
      <c r="A5806" t="s">
        <v>54555</v>
      </c>
      <c r="B5806" t="s">
        <v>58285</v>
      </c>
      <c r="C5806" s="96" t="s">
        <v>54457</v>
      </c>
      <c r="D5806" s="98">
        <v>69.22999999999999</v>
      </c>
    </row>
    <row r="5807" spans="1:4" x14ac:dyDescent="0.35">
      <c r="A5807" t="s">
        <v>54556</v>
      </c>
      <c r="B5807" t="s">
        <v>58286</v>
      </c>
      <c r="C5807" s="96" t="s">
        <v>54457</v>
      </c>
      <c r="D5807" s="98">
        <v>198.56129999999996</v>
      </c>
    </row>
    <row r="5808" spans="1:4" x14ac:dyDescent="0.35">
      <c r="A5808" t="s">
        <v>54557</v>
      </c>
      <c r="B5808" t="s">
        <v>58287</v>
      </c>
      <c r="C5808" s="96" t="s">
        <v>54457</v>
      </c>
      <c r="D5808" s="98">
        <v>354.71519999999998</v>
      </c>
    </row>
    <row r="5809" spans="1:4" x14ac:dyDescent="0.35">
      <c r="A5809" t="s">
        <v>30732</v>
      </c>
      <c r="B5809" t="s">
        <v>58288</v>
      </c>
      <c r="C5809" s="96" t="s">
        <v>54457</v>
      </c>
      <c r="D5809" s="98">
        <v>115.3565</v>
      </c>
    </row>
    <row r="5810" spans="1:4" x14ac:dyDescent="0.35">
      <c r="A5810" t="s">
        <v>54558</v>
      </c>
      <c r="B5810" t="s">
        <v>58289</v>
      </c>
      <c r="C5810" s="96" t="s">
        <v>54457</v>
      </c>
      <c r="D5810" s="98">
        <v>93.041899999999984</v>
      </c>
    </row>
    <row r="5811" spans="1:4" x14ac:dyDescent="0.35">
      <c r="A5811" t="s">
        <v>54559</v>
      </c>
      <c r="B5811" t="s">
        <v>58290</v>
      </c>
      <c r="C5811" s="96" t="s">
        <v>54457</v>
      </c>
      <c r="D5811" s="98">
        <v>46.915399999999998</v>
      </c>
    </row>
    <row r="5812" spans="1:4" x14ac:dyDescent="0.35">
      <c r="A5812" t="s">
        <v>54560</v>
      </c>
      <c r="B5812" t="s">
        <v>58291</v>
      </c>
      <c r="C5812" s="96" t="s">
        <v>54457</v>
      </c>
      <c r="D5812" s="98">
        <v>198.56129999999996</v>
      </c>
    </row>
    <row r="5813" spans="1:4" x14ac:dyDescent="0.35">
      <c r="A5813" t="s">
        <v>30128</v>
      </c>
      <c r="B5813" t="s">
        <v>58292</v>
      </c>
      <c r="C5813" s="96" t="s">
        <v>54457</v>
      </c>
      <c r="D5813" s="98">
        <v>577.79679999999996</v>
      </c>
    </row>
    <row r="5814" spans="1:4" x14ac:dyDescent="0.35">
      <c r="A5814" t="s">
        <v>30126</v>
      </c>
      <c r="B5814" t="s">
        <v>58293</v>
      </c>
      <c r="C5814" s="96" t="s">
        <v>54457</v>
      </c>
      <c r="D5814" s="98">
        <v>69.22999999999999</v>
      </c>
    </row>
    <row r="5815" spans="1:4" x14ac:dyDescent="0.35">
      <c r="A5815" t="s">
        <v>30613</v>
      </c>
      <c r="B5815" t="s">
        <v>30614</v>
      </c>
      <c r="C5815" s="96" t="s">
        <v>54457</v>
      </c>
      <c r="D5815" s="98">
        <v>46.915399999999998</v>
      </c>
    </row>
    <row r="5816" spans="1:4" x14ac:dyDescent="0.35">
      <c r="A5816" t="s">
        <v>27308</v>
      </c>
      <c r="B5816" t="s">
        <v>58294</v>
      </c>
      <c r="C5816" s="96" t="s">
        <v>54457</v>
      </c>
      <c r="D5816" s="98">
        <v>384.58069999999998</v>
      </c>
    </row>
    <row r="5817" spans="1:4" x14ac:dyDescent="0.35">
      <c r="A5817" t="s">
        <v>54485</v>
      </c>
      <c r="B5817" t="s">
        <v>57662</v>
      </c>
      <c r="C5817" s="96" t="s">
        <v>54457</v>
      </c>
      <c r="D5817" s="98">
        <v>581.33879999999999</v>
      </c>
    </row>
    <row r="5818" spans="1:4" x14ac:dyDescent="0.35">
      <c r="A5818" t="s">
        <v>27234</v>
      </c>
      <c r="B5818" t="s">
        <v>58295</v>
      </c>
      <c r="C5818" s="96" t="s">
        <v>54457</v>
      </c>
      <c r="D5818" s="98">
        <v>778.09690000000001</v>
      </c>
    </row>
    <row r="5819" spans="1:4" x14ac:dyDescent="0.35">
      <c r="A5819" t="s">
        <v>29410</v>
      </c>
      <c r="B5819" t="s">
        <v>58296</v>
      </c>
      <c r="C5819" s="96" t="s">
        <v>54457</v>
      </c>
      <c r="D5819" s="98">
        <v>69.7774</v>
      </c>
    </row>
    <row r="5820" spans="1:4" x14ac:dyDescent="0.35">
      <c r="A5820" t="s">
        <v>30877</v>
      </c>
      <c r="B5820" t="s">
        <v>57663</v>
      </c>
      <c r="C5820" s="96" t="s">
        <v>54457</v>
      </c>
      <c r="D5820" s="98">
        <v>21.477399999999999</v>
      </c>
    </row>
    <row r="5821" spans="1:4" x14ac:dyDescent="0.35">
      <c r="A5821" t="s">
        <v>30218</v>
      </c>
      <c r="B5821" t="s">
        <v>58297</v>
      </c>
      <c r="C5821" s="96" t="s">
        <v>54457</v>
      </c>
      <c r="D5821" s="98">
        <v>69.22999999999999</v>
      </c>
    </row>
    <row r="5822" spans="1:4" x14ac:dyDescent="0.35">
      <c r="A5822" t="s">
        <v>29969</v>
      </c>
      <c r="B5822" t="s">
        <v>58298</v>
      </c>
      <c r="C5822" s="96" t="s">
        <v>54457</v>
      </c>
      <c r="D5822" s="98">
        <v>46.915399999999998</v>
      </c>
    </row>
    <row r="5823" spans="1:4" x14ac:dyDescent="0.35">
      <c r="A5823" t="s">
        <v>28241</v>
      </c>
      <c r="B5823" t="s">
        <v>58299</v>
      </c>
      <c r="C5823" s="96" t="s">
        <v>54457</v>
      </c>
      <c r="D5823" s="98">
        <v>93.041899999999984</v>
      </c>
    </row>
    <row r="5824" spans="1:4" x14ac:dyDescent="0.35">
      <c r="A5824" t="s">
        <v>29186</v>
      </c>
      <c r="B5824" t="s">
        <v>58300</v>
      </c>
      <c r="C5824" s="96" t="s">
        <v>54457</v>
      </c>
      <c r="D5824" s="98">
        <v>137.65499999999997</v>
      </c>
    </row>
    <row r="5825" spans="1:4" x14ac:dyDescent="0.35">
      <c r="A5825" t="s">
        <v>31116</v>
      </c>
      <c r="B5825" t="s">
        <v>58301</v>
      </c>
      <c r="C5825" s="96" t="s">
        <v>54457</v>
      </c>
      <c r="D5825" s="98">
        <v>69.22999999999999</v>
      </c>
    </row>
    <row r="5826" spans="1:4" x14ac:dyDescent="0.35">
      <c r="A5826" t="s">
        <v>29406</v>
      </c>
      <c r="B5826" t="s">
        <v>58302</v>
      </c>
      <c r="C5826" s="96" t="s">
        <v>54457</v>
      </c>
      <c r="D5826" s="98">
        <v>93.041899999999984</v>
      </c>
    </row>
    <row r="5827" spans="1:4" x14ac:dyDescent="0.35">
      <c r="A5827" t="s">
        <v>31126</v>
      </c>
      <c r="B5827" t="s">
        <v>58303</v>
      </c>
      <c r="C5827" s="96" t="s">
        <v>54457</v>
      </c>
      <c r="D5827" s="98">
        <v>69.22999999999999</v>
      </c>
    </row>
    <row r="5828" spans="1:4" x14ac:dyDescent="0.35">
      <c r="A5828" t="s">
        <v>29845</v>
      </c>
      <c r="B5828" t="s">
        <v>58304</v>
      </c>
      <c r="C5828" s="96" t="s">
        <v>54457</v>
      </c>
      <c r="D5828" s="98">
        <v>600.1114</v>
      </c>
    </row>
    <row r="5829" spans="1:4" x14ac:dyDescent="0.35">
      <c r="A5829" t="s">
        <v>54561</v>
      </c>
      <c r="B5829" t="s">
        <v>58305</v>
      </c>
      <c r="C5829" s="96" t="s">
        <v>54457</v>
      </c>
      <c r="D5829" s="98">
        <v>3567.0837999999999</v>
      </c>
    </row>
    <row r="5830" spans="1:4" x14ac:dyDescent="0.35">
      <c r="A5830" t="s">
        <v>21737</v>
      </c>
      <c r="B5830" t="s">
        <v>58306</v>
      </c>
      <c r="C5830" s="96" t="s">
        <v>54457</v>
      </c>
      <c r="D5830" s="98">
        <v>622.40989999999988</v>
      </c>
    </row>
    <row r="5831" spans="1:4" x14ac:dyDescent="0.35">
      <c r="A5831" t="s">
        <v>29126</v>
      </c>
      <c r="B5831" t="s">
        <v>58307</v>
      </c>
      <c r="C5831" s="96" t="s">
        <v>54457</v>
      </c>
      <c r="D5831" s="98">
        <v>46.915399999999998</v>
      </c>
    </row>
    <row r="5832" spans="1:4" x14ac:dyDescent="0.35">
      <c r="A5832" t="s">
        <v>28401</v>
      </c>
      <c r="B5832" t="s">
        <v>58308</v>
      </c>
      <c r="C5832" s="96" t="s">
        <v>54457</v>
      </c>
      <c r="D5832" s="98">
        <v>46.915399999999998</v>
      </c>
    </row>
    <row r="5833" spans="1:4" x14ac:dyDescent="0.35">
      <c r="A5833" t="s">
        <v>30615</v>
      </c>
      <c r="B5833" t="s">
        <v>58309</v>
      </c>
      <c r="C5833" s="96" t="s">
        <v>54457</v>
      </c>
      <c r="D5833" s="98">
        <v>137.65499999999997</v>
      </c>
    </row>
    <row r="5834" spans="1:4" x14ac:dyDescent="0.35">
      <c r="A5834" t="s">
        <v>28439</v>
      </c>
      <c r="B5834" t="s">
        <v>58310</v>
      </c>
      <c r="C5834" s="96" t="s">
        <v>54457</v>
      </c>
      <c r="D5834" s="98">
        <v>93.041899999999984</v>
      </c>
    </row>
    <row r="5835" spans="1:4" x14ac:dyDescent="0.35">
      <c r="A5835" t="s">
        <v>30785</v>
      </c>
      <c r="B5835" t="s">
        <v>58311</v>
      </c>
      <c r="C5835" s="96" t="s">
        <v>54457</v>
      </c>
      <c r="D5835" s="98">
        <v>600.1114</v>
      </c>
    </row>
    <row r="5836" spans="1:4" x14ac:dyDescent="0.35">
      <c r="A5836" t="s">
        <v>5505</v>
      </c>
      <c r="B5836" t="s">
        <v>58312</v>
      </c>
      <c r="C5836" s="96" t="s">
        <v>54457</v>
      </c>
      <c r="D5836" s="98">
        <v>399.32829999999996</v>
      </c>
    </row>
    <row r="5837" spans="1:4" x14ac:dyDescent="0.35">
      <c r="A5837" t="s">
        <v>27270</v>
      </c>
      <c r="B5837" t="s">
        <v>57660</v>
      </c>
      <c r="C5837" s="96" t="s">
        <v>54457</v>
      </c>
      <c r="D5837" s="98">
        <v>753.20629999999994</v>
      </c>
    </row>
    <row r="5838" spans="1:4" x14ac:dyDescent="0.35">
      <c r="A5838" t="s">
        <v>24764</v>
      </c>
      <c r="B5838" t="s">
        <v>58313</v>
      </c>
      <c r="C5838" s="96" t="s">
        <v>54457</v>
      </c>
      <c r="D5838" s="98">
        <v>600.1114</v>
      </c>
    </row>
    <row r="5839" spans="1:4" x14ac:dyDescent="0.35">
      <c r="A5839" t="s">
        <v>28629</v>
      </c>
      <c r="B5839" t="s">
        <v>58314</v>
      </c>
      <c r="C5839" s="96" t="s">
        <v>54457</v>
      </c>
      <c r="D5839" s="98">
        <v>332.4006</v>
      </c>
    </row>
    <row r="5840" spans="1:4" x14ac:dyDescent="0.35">
      <c r="A5840" t="s">
        <v>30537</v>
      </c>
      <c r="B5840" t="s">
        <v>58315</v>
      </c>
      <c r="C5840" s="96" t="s">
        <v>54457</v>
      </c>
      <c r="D5840" s="98">
        <v>69.22999999999999</v>
      </c>
    </row>
    <row r="5841" spans="1:4" x14ac:dyDescent="0.35">
      <c r="A5841" t="s">
        <v>28750</v>
      </c>
      <c r="B5841" t="s">
        <v>58316</v>
      </c>
      <c r="C5841" s="96" t="s">
        <v>54457</v>
      </c>
      <c r="D5841" s="98">
        <v>28.319899999999997</v>
      </c>
    </row>
    <row r="5842" spans="1:4" x14ac:dyDescent="0.35">
      <c r="A5842" t="s">
        <v>29476</v>
      </c>
      <c r="B5842" t="s">
        <v>58317</v>
      </c>
      <c r="C5842" s="96" t="s">
        <v>54457</v>
      </c>
      <c r="D5842" s="98">
        <v>23.860199999999999</v>
      </c>
    </row>
    <row r="5843" spans="1:4" x14ac:dyDescent="0.35">
      <c r="A5843" t="s">
        <v>28437</v>
      </c>
      <c r="B5843" t="s">
        <v>58318</v>
      </c>
      <c r="C5843" s="96" t="s">
        <v>54457</v>
      </c>
      <c r="D5843" s="98">
        <v>69.22999999999999</v>
      </c>
    </row>
    <row r="5844" spans="1:4" x14ac:dyDescent="0.35">
      <c r="A5844" t="s">
        <v>29183</v>
      </c>
      <c r="B5844" t="s">
        <v>58319</v>
      </c>
      <c r="C5844" s="96" t="s">
        <v>54457</v>
      </c>
      <c r="D5844" s="98">
        <v>69.22999999999999</v>
      </c>
    </row>
    <row r="5845" spans="1:4" x14ac:dyDescent="0.35">
      <c r="A5845" t="s">
        <v>3013</v>
      </c>
      <c r="B5845" t="s">
        <v>58320</v>
      </c>
      <c r="C5845" s="96" t="s">
        <v>54457</v>
      </c>
      <c r="D5845" s="98">
        <v>23.860199999999999</v>
      </c>
    </row>
    <row r="5846" spans="1:4" x14ac:dyDescent="0.35">
      <c r="A5846" t="s">
        <v>9260</v>
      </c>
      <c r="B5846" t="s">
        <v>58321</v>
      </c>
      <c r="C5846" s="96" t="s">
        <v>54457</v>
      </c>
      <c r="D5846" s="98">
        <v>23.860199999999999</v>
      </c>
    </row>
    <row r="5847" spans="1:4" x14ac:dyDescent="0.35">
      <c r="A5847" t="s">
        <v>29860</v>
      </c>
      <c r="B5847" t="s">
        <v>58322</v>
      </c>
      <c r="C5847" s="96" t="s">
        <v>54457</v>
      </c>
      <c r="D5847" s="98">
        <v>46.915399999999998</v>
      </c>
    </row>
    <row r="5848" spans="1:4" x14ac:dyDescent="0.35">
      <c r="A5848" t="s">
        <v>31132</v>
      </c>
      <c r="B5848" t="s">
        <v>58323</v>
      </c>
      <c r="C5848" s="96" t="s">
        <v>54457</v>
      </c>
      <c r="D5848" s="98">
        <v>93.041899999999984</v>
      </c>
    </row>
    <row r="5849" spans="1:4" x14ac:dyDescent="0.35">
      <c r="A5849" t="s">
        <v>31254</v>
      </c>
      <c r="B5849" t="s">
        <v>58324</v>
      </c>
      <c r="C5849" s="96" t="s">
        <v>54457</v>
      </c>
      <c r="D5849" s="98">
        <v>957.03229999999985</v>
      </c>
    </row>
    <row r="5850" spans="1:4" x14ac:dyDescent="0.35">
      <c r="A5850" t="s">
        <v>30573</v>
      </c>
      <c r="B5850" t="s">
        <v>58325</v>
      </c>
      <c r="C5850" s="96" t="s">
        <v>54457</v>
      </c>
      <c r="D5850" s="98">
        <v>2294.0084999999999</v>
      </c>
    </row>
    <row r="5851" spans="1:4" x14ac:dyDescent="0.35">
      <c r="A5851" t="s">
        <v>30094</v>
      </c>
      <c r="B5851" t="s">
        <v>58326</v>
      </c>
      <c r="C5851" s="96" t="s">
        <v>54457</v>
      </c>
      <c r="D5851" s="98">
        <v>310.10210000000001</v>
      </c>
    </row>
    <row r="5852" spans="1:4" x14ac:dyDescent="0.35">
      <c r="A5852" t="s">
        <v>29694</v>
      </c>
      <c r="B5852" t="s">
        <v>58327</v>
      </c>
      <c r="C5852" s="96" t="s">
        <v>54457</v>
      </c>
      <c r="D5852" s="98">
        <v>310.10210000000001</v>
      </c>
    </row>
    <row r="5853" spans="1:4" x14ac:dyDescent="0.35">
      <c r="A5853" t="s">
        <v>30992</v>
      </c>
      <c r="B5853" t="s">
        <v>58328</v>
      </c>
      <c r="C5853" s="96" t="s">
        <v>54457</v>
      </c>
      <c r="D5853" s="98">
        <v>310.10210000000001</v>
      </c>
    </row>
    <row r="5854" spans="1:4" x14ac:dyDescent="0.35">
      <c r="A5854" t="s">
        <v>29643</v>
      </c>
      <c r="B5854" t="s">
        <v>58329</v>
      </c>
      <c r="C5854" s="96" t="s">
        <v>54457</v>
      </c>
      <c r="D5854" s="98">
        <v>310.10210000000001</v>
      </c>
    </row>
    <row r="5855" spans="1:4" x14ac:dyDescent="0.35">
      <c r="A5855" t="s">
        <v>23289</v>
      </c>
      <c r="B5855" t="s">
        <v>58330</v>
      </c>
      <c r="C5855" s="96" t="s">
        <v>54457</v>
      </c>
      <c r="D5855" s="98">
        <v>466.25599999999997</v>
      </c>
    </row>
    <row r="5856" spans="1:4" x14ac:dyDescent="0.35">
      <c r="A5856" t="s">
        <v>54562</v>
      </c>
      <c r="B5856" t="s">
        <v>58331</v>
      </c>
      <c r="C5856" s="96" t="s">
        <v>54457</v>
      </c>
      <c r="D5856" s="98">
        <v>32.505899999999997</v>
      </c>
    </row>
    <row r="5857" spans="1:4" x14ac:dyDescent="0.35">
      <c r="A5857" t="s">
        <v>30634</v>
      </c>
      <c r="B5857" t="s">
        <v>58332</v>
      </c>
      <c r="C5857" s="96" t="s">
        <v>54457</v>
      </c>
      <c r="D5857" s="98">
        <v>32.505899999999997</v>
      </c>
    </row>
    <row r="5858" spans="1:4" x14ac:dyDescent="0.35">
      <c r="A5858" t="s">
        <v>29444</v>
      </c>
      <c r="B5858" t="s">
        <v>29445</v>
      </c>
      <c r="C5858" s="96" t="s">
        <v>54457</v>
      </c>
      <c r="D5858" s="98">
        <v>10.142999999999999</v>
      </c>
    </row>
    <row r="5859" spans="1:4" x14ac:dyDescent="0.35">
      <c r="A5859" t="s">
        <v>54563</v>
      </c>
      <c r="B5859" t="s">
        <v>58333</v>
      </c>
      <c r="C5859" s="96" t="s">
        <v>54457</v>
      </c>
      <c r="D5859" s="98">
        <v>80.000899999999987</v>
      </c>
    </row>
    <row r="5860" spans="1:4" x14ac:dyDescent="0.35">
      <c r="A5860" t="s">
        <v>32822</v>
      </c>
      <c r="B5860" t="s">
        <v>58334</v>
      </c>
      <c r="C5860" s="96" t="s">
        <v>54457</v>
      </c>
      <c r="D5860" s="98">
        <v>21.074899999999996</v>
      </c>
    </row>
    <row r="5861" spans="1:4" x14ac:dyDescent="0.35">
      <c r="A5861" t="s">
        <v>31137</v>
      </c>
      <c r="B5861" t="s">
        <v>58335</v>
      </c>
      <c r="C5861" s="96" t="s">
        <v>54457</v>
      </c>
      <c r="D5861" s="98">
        <v>45.627399999999994</v>
      </c>
    </row>
    <row r="5862" spans="1:4" x14ac:dyDescent="0.35">
      <c r="A5862" t="s">
        <v>30447</v>
      </c>
      <c r="B5862" t="s">
        <v>58336</v>
      </c>
      <c r="C5862" s="96" t="s">
        <v>54457</v>
      </c>
      <c r="D5862" s="98">
        <v>11.914</v>
      </c>
    </row>
    <row r="5863" spans="1:4" x14ac:dyDescent="0.35">
      <c r="A5863" t="s">
        <v>29531</v>
      </c>
      <c r="B5863" t="s">
        <v>58337</v>
      </c>
      <c r="C5863" s="96" t="s">
        <v>54457</v>
      </c>
      <c r="D5863" s="98">
        <v>35.967399999999998</v>
      </c>
    </row>
    <row r="5864" spans="1:4" x14ac:dyDescent="0.35">
      <c r="A5864" t="s">
        <v>28392</v>
      </c>
      <c r="B5864" t="s">
        <v>58338</v>
      </c>
      <c r="C5864" s="96" t="s">
        <v>54457</v>
      </c>
      <c r="D5864" s="98">
        <v>21.074899999999996</v>
      </c>
    </row>
    <row r="5865" spans="1:4" x14ac:dyDescent="0.35">
      <c r="A5865" t="s">
        <v>47686</v>
      </c>
      <c r="B5865" t="s">
        <v>58339</v>
      </c>
      <c r="C5865" s="96" t="s">
        <v>54457</v>
      </c>
      <c r="D5865" s="98">
        <v>21.074899999999996</v>
      </c>
    </row>
    <row r="5866" spans="1:4" x14ac:dyDescent="0.35">
      <c r="A5866" t="s">
        <v>29907</v>
      </c>
      <c r="B5866" t="s">
        <v>58340</v>
      </c>
      <c r="C5866" s="96" t="s">
        <v>54457</v>
      </c>
      <c r="D5866" s="98">
        <v>12.3165</v>
      </c>
    </row>
    <row r="5867" spans="1:4" x14ac:dyDescent="0.35">
      <c r="A5867" t="s">
        <v>32603</v>
      </c>
      <c r="B5867" t="s">
        <v>58341</v>
      </c>
      <c r="C5867" s="96" t="s">
        <v>54457</v>
      </c>
      <c r="D5867" s="98">
        <v>29.897699999999997</v>
      </c>
    </row>
    <row r="5868" spans="1:4" x14ac:dyDescent="0.35">
      <c r="A5868" t="s">
        <v>54564</v>
      </c>
      <c r="B5868" t="s">
        <v>58342</v>
      </c>
      <c r="C5868" s="96" t="s">
        <v>54457</v>
      </c>
      <c r="D5868" s="98">
        <v>23.200099999999999</v>
      </c>
    </row>
    <row r="5869" spans="1:4" x14ac:dyDescent="0.35">
      <c r="A5869" t="s">
        <v>40286</v>
      </c>
      <c r="B5869" t="s">
        <v>58343</v>
      </c>
      <c r="C5869" s="96" t="s">
        <v>54457</v>
      </c>
      <c r="D5869" s="98">
        <v>14.7315</v>
      </c>
    </row>
    <row r="5870" spans="1:4" x14ac:dyDescent="0.35">
      <c r="A5870" t="s">
        <v>30630</v>
      </c>
      <c r="B5870" t="s">
        <v>58344</v>
      </c>
      <c r="C5870" s="96" t="s">
        <v>54457</v>
      </c>
      <c r="D5870" s="98">
        <v>45.627399999999994</v>
      </c>
    </row>
    <row r="5871" spans="1:4" x14ac:dyDescent="0.35">
      <c r="A5871" t="s">
        <v>29636</v>
      </c>
      <c r="B5871" t="s">
        <v>58345</v>
      </c>
      <c r="C5871" s="96" t="s">
        <v>54457</v>
      </c>
      <c r="D5871" s="98">
        <v>35.967399999999998</v>
      </c>
    </row>
    <row r="5872" spans="1:4" x14ac:dyDescent="0.35">
      <c r="A5872" t="s">
        <v>32321</v>
      </c>
      <c r="B5872" t="s">
        <v>58346</v>
      </c>
      <c r="C5872" s="96" t="s">
        <v>54457</v>
      </c>
      <c r="D5872" s="98">
        <v>14.7315</v>
      </c>
    </row>
    <row r="5873" spans="1:4" x14ac:dyDescent="0.35">
      <c r="A5873" t="s">
        <v>20846</v>
      </c>
      <c r="B5873" t="s">
        <v>58347</v>
      </c>
      <c r="C5873" s="96" t="s">
        <v>54457</v>
      </c>
      <c r="D5873" s="98">
        <v>15.488199999999997</v>
      </c>
    </row>
    <row r="5874" spans="1:4" x14ac:dyDescent="0.35">
      <c r="A5874" t="s">
        <v>54565</v>
      </c>
      <c r="B5874" t="s">
        <v>58348</v>
      </c>
      <c r="C5874" s="96" t="s">
        <v>54457</v>
      </c>
      <c r="D5874" s="98">
        <v>145.36690000000002</v>
      </c>
    </row>
    <row r="5875" spans="1:4" x14ac:dyDescent="0.35">
      <c r="A5875" t="s">
        <v>54566</v>
      </c>
      <c r="B5875" t="s">
        <v>58349</v>
      </c>
      <c r="C5875" s="96" t="s">
        <v>54457</v>
      </c>
      <c r="D5875" s="98">
        <v>15.166199999999998</v>
      </c>
    </row>
    <row r="5876" spans="1:4" x14ac:dyDescent="0.35">
      <c r="A5876" t="s">
        <v>54567</v>
      </c>
      <c r="B5876" t="s">
        <v>58350</v>
      </c>
      <c r="C5876" s="96" t="s">
        <v>54457</v>
      </c>
      <c r="D5876" s="98">
        <v>55.834800000000001</v>
      </c>
    </row>
    <row r="5877" spans="1:4" x14ac:dyDescent="0.35">
      <c r="A5877" t="s">
        <v>54568</v>
      </c>
      <c r="B5877" t="s">
        <v>58351</v>
      </c>
      <c r="C5877" s="96" t="s">
        <v>54457</v>
      </c>
      <c r="D5877" s="98">
        <v>63.079799999999992</v>
      </c>
    </row>
    <row r="5878" spans="1:4" x14ac:dyDescent="0.35">
      <c r="A5878" t="s">
        <v>54569</v>
      </c>
      <c r="B5878" t="s">
        <v>58352</v>
      </c>
      <c r="C5878" s="96" t="s">
        <v>54457</v>
      </c>
      <c r="D5878" s="98">
        <v>4.5079999999999991</v>
      </c>
    </row>
    <row r="5879" spans="1:4" x14ac:dyDescent="0.35">
      <c r="A5879" t="s">
        <v>54570</v>
      </c>
      <c r="B5879" t="s">
        <v>58353</v>
      </c>
      <c r="C5879" s="96" t="s">
        <v>54457</v>
      </c>
      <c r="D5879" s="98">
        <v>6.9873999999999992</v>
      </c>
    </row>
    <row r="5880" spans="1:4" x14ac:dyDescent="0.35">
      <c r="A5880" t="s">
        <v>54571</v>
      </c>
      <c r="B5880" t="s">
        <v>58354</v>
      </c>
      <c r="C5880" s="96" t="s">
        <v>54457</v>
      </c>
      <c r="D5880" s="98">
        <v>8.5329999999999995</v>
      </c>
    </row>
    <row r="5881" spans="1:4" x14ac:dyDescent="0.35">
      <c r="A5881" t="s">
        <v>54572</v>
      </c>
      <c r="B5881" t="s">
        <v>58355</v>
      </c>
      <c r="C5881" s="96" t="s">
        <v>54457</v>
      </c>
      <c r="D5881" s="98">
        <v>159.8569</v>
      </c>
    </row>
    <row r="5882" spans="1:4" x14ac:dyDescent="0.35">
      <c r="A5882" t="s">
        <v>54573</v>
      </c>
      <c r="B5882" t="s">
        <v>58356</v>
      </c>
      <c r="C5882" s="96" t="s">
        <v>54457</v>
      </c>
      <c r="D5882" s="98">
        <v>17.452399999999997</v>
      </c>
    </row>
    <row r="5883" spans="1:4" x14ac:dyDescent="0.35">
      <c r="A5883" t="s">
        <v>54574</v>
      </c>
      <c r="B5883" t="s">
        <v>58357</v>
      </c>
      <c r="C5883" s="96" t="s">
        <v>54457</v>
      </c>
      <c r="D5883" s="98">
        <v>84.460599999999999</v>
      </c>
    </row>
    <row r="5884" spans="1:4" x14ac:dyDescent="0.35">
      <c r="A5884" t="s">
        <v>54575</v>
      </c>
      <c r="B5884" t="s">
        <v>58358</v>
      </c>
      <c r="C5884" s="96" t="s">
        <v>54457</v>
      </c>
      <c r="D5884" s="98">
        <v>84.460599999999999</v>
      </c>
    </row>
    <row r="5885" spans="1:4" x14ac:dyDescent="0.35">
      <c r="A5885" t="s">
        <v>54576</v>
      </c>
      <c r="B5885" t="s">
        <v>58359</v>
      </c>
      <c r="C5885" s="96" t="s">
        <v>54457</v>
      </c>
      <c r="D5885" s="98">
        <v>12.7029</v>
      </c>
    </row>
    <row r="5886" spans="1:4" x14ac:dyDescent="0.35">
      <c r="A5886" t="s">
        <v>54577</v>
      </c>
      <c r="B5886" t="s">
        <v>58360</v>
      </c>
      <c r="C5886" s="96" t="s">
        <v>54457</v>
      </c>
      <c r="D5886" s="98">
        <v>11.914</v>
      </c>
    </row>
    <row r="5887" spans="1:4" x14ac:dyDescent="0.35">
      <c r="A5887" t="s">
        <v>54578</v>
      </c>
      <c r="B5887" t="s">
        <v>58361</v>
      </c>
      <c r="C5887" s="96" t="s">
        <v>54457</v>
      </c>
      <c r="D5887" s="98">
        <v>11.801299999999998</v>
      </c>
    </row>
    <row r="5888" spans="1:4" x14ac:dyDescent="0.35">
      <c r="A5888" t="s">
        <v>54579</v>
      </c>
      <c r="B5888" t="s">
        <v>58362</v>
      </c>
      <c r="C5888" s="96" t="s">
        <v>54457</v>
      </c>
      <c r="D5888" s="98">
        <v>6.2307000000000006</v>
      </c>
    </row>
    <row r="5889" spans="1:4" x14ac:dyDescent="0.35">
      <c r="A5889" t="s">
        <v>54580</v>
      </c>
      <c r="B5889" t="s">
        <v>58363</v>
      </c>
      <c r="C5889" s="96" t="s">
        <v>54457</v>
      </c>
      <c r="D5889" s="98">
        <v>10.803100000000001</v>
      </c>
    </row>
    <row r="5890" spans="1:4" x14ac:dyDescent="0.35">
      <c r="A5890" t="s">
        <v>54581</v>
      </c>
      <c r="B5890" t="s">
        <v>58364</v>
      </c>
      <c r="C5890" s="96" t="s">
        <v>54457</v>
      </c>
      <c r="D5890" s="98">
        <v>34.260799999999996</v>
      </c>
    </row>
    <row r="5891" spans="1:4" x14ac:dyDescent="0.35">
      <c r="A5891" t="s">
        <v>54582</v>
      </c>
      <c r="B5891" t="s">
        <v>58365</v>
      </c>
      <c r="C5891" s="96" t="s">
        <v>54457</v>
      </c>
      <c r="D5891" s="98">
        <v>18.724299999999999</v>
      </c>
    </row>
    <row r="5892" spans="1:4" x14ac:dyDescent="0.35">
      <c r="A5892" t="s">
        <v>54583</v>
      </c>
      <c r="B5892" t="s">
        <v>58366</v>
      </c>
      <c r="C5892" s="96" t="s">
        <v>54457</v>
      </c>
      <c r="D5892" s="98">
        <v>23.296699999999998</v>
      </c>
    </row>
    <row r="5893" spans="1:4" x14ac:dyDescent="0.35">
      <c r="A5893" t="s">
        <v>54584</v>
      </c>
      <c r="B5893" t="s">
        <v>58367</v>
      </c>
      <c r="C5893" s="96" t="s">
        <v>54457</v>
      </c>
      <c r="D5893" s="98">
        <v>4.2020999999999997</v>
      </c>
    </row>
    <row r="5894" spans="1:4" x14ac:dyDescent="0.35">
      <c r="A5894" t="s">
        <v>54585</v>
      </c>
      <c r="B5894" t="s">
        <v>58368</v>
      </c>
      <c r="C5894" s="96" t="s">
        <v>54457</v>
      </c>
      <c r="D5894" s="98">
        <v>4.3630999999999993</v>
      </c>
    </row>
    <row r="5895" spans="1:4" x14ac:dyDescent="0.35">
      <c r="A5895" t="s">
        <v>54586</v>
      </c>
      <c r="B5895" t="s">
        <v>58369</v>
      </c>
      <c r="C5895" s="96" t="s">
        <v>54457</v>
      </c>
      <c r="D5895" s="98">
        <v>4.4757999999999996</v>
      </c>
    </row>
    <row r="5896" spans="1:4" x14ac:dyDescent="0.35">
      <c r="A5896" t="s">
        <v>54587</v>
      </c>
      <c r="B5896" t="s">
        <v>58370</v>
      </c>
      <c r="C5896" s="96" t="s">
        <v>54457</v>
      </c>
      <c r="D5896" s="98">
        <v>264.15269999999998</v>
      </c>
    </row>
    <row r="5897" spans="1:4" x14ac:dyDescent="0.35">
      <c r="A5897" t="s">
        <v>28405</v>
      </c>
      <c r="B5897" t="s">
        <v>28406</v>
      </c>
      <c r="C5897" s="96" t="s">
        <v>54457</v>
      </c>
      <c r="D5897" s="98">
        <v>51.2624</v>
      </c>
    </row>
    <row r="5898" spans="1:4" x14ac:dyDescent="0.35">
      <c r="A5898" t="s">
        <v>28801</v>
      </c>
      <c r="B5898" t="s">
        <v>58371</v>
      </c>
      <c r="C5898" s="96" t="s">
        <v>54457</v>
      </c>
      <c r="D5898" s="98">
        <v>17.452399999999997</v>
      </c>
    </row>
    <row r="5899" spans="1:4" x14ac:dyDescent="0.35">
      <c r="A5899" t="s">
        <v>25253</v>
      </c>
      <c r="B5899" t="s">
        <v>58372</v>
      </c>
      <c r="C5899" s="96" t="s">
        <v>54457</v>
      </c>
      <c r="D5899" s="98">
        <v>12.896099999999999</v>
      </c>
    </row>
    <row r="5900" spans="1:4" x14ac:dyDescent="0.35">
      <c r="A5900" t="s">
        <v>30950</v>
      </c>
      <c r="B5900" t="s">
        <v>58373</v>
      </c>
      <c r="C5900" s="96" t="s">
        <v>54457</v>
      </c>
      <c r="D5900" s="98">
        <v>4.5723999999999991</v>
      </c>
    </row>
    <row r="5901" spans="1:4" x14ac:dyDescent="0.35">
      <c r="A5901" t="s">
        <v>31014</v>
      </c>
      <c r="B5901" t="s">
        <v>58374</v>
      </c>
      <c r="C5901" s="96" t="s">
        <v>54457</v>
      </c>
      <c r="D5901" s="98">
        <v>169.21099999999998</v>
      </c>
    </row>
    <row r="5902" spans="1:4" x14ac:dyDescent="0.35">
      <c r="A5902" t="s">
        <v>29440</v>
      </c>
      <c r="B5902" t="s">
        <v>58375</v>
      </c>
      <c r="C5902" s="96" t="s">
        <v>54457</v>
      </c>
      <c r="D5902" s="98">
        <v>162.69049999999999</v>
      </c>
    </row>
    <row r="5903" spans="1:4" x14ac:dyDescent="0.35">
      <c r="A5903" t="s">
        <v>30965</v>
      </c>
      <c r="B5903" t="s">
        <v>58376</v>
      </c>
      <c r="C5903" s="96" t="s">
        <v>54457</v>
      </c>
      <c r="D5903" s="98">
        <v>13.282499999999999</v>
      </c>
    </row>
    <row r="5904" spans="1:4" x14ac:dyDescent="0.35">
      <c r="A5904" t="s">
        <v>28297</v>
      </c>
      <c r="B5904" t="s">
        <v>28298</v>
      </c>
      <c r="C5904" s="96" t="s">
        <v>54457</v>
      </c>
      <c r="D5904" s="98">
        <v>11.704699999999999</v>
      </c>
    </row>
    <row r="5905" spans="1:4" x14ac:dyDescent="0.35">
      <c r="A5905" t="s">
        <v>30960</v>
      </c>
      <c r="B5905" t="s">
        <v>58377</v>
      </c>
      <c r="C5905" s="96" t="s">
        <v>54457</v>
      </c>
      <c r="D5905" s="98">
        <v>14.3451</v>
      </c>
    </row>
    <row r="5906" spans="1:4" x14ac:dyDescent="0.35">
      <c r="A5906" t="s">
        <v>22135</v>
      </c>
      <c r="B5906" t="s">
        <v>58378</v>
      </c>
      <c r="C5906" s="96" t="s">
        <v>54457</v>
      </c>
      <c r="D5906" s="98">
        <v>12.896099999999999</v>
      </c>
    </row>
    <row r="5907" spans="1:4" x14ac:dyDescent="0.35">
      <c r="A5907" t="s">
        <v>31244</v>
      </c>
      <c r="B5907" t="s">
        <v>58379</v>
      </c>
      <c r="C5907" s="96" t="s">
        <v>54457</v>
      </c>
      <c r="D5907" s="98">
        <v>12.3165</v>
      </c>
    </row>
    <row r="5908" spans="1:4" x14ac:dyDescent="0.35">
      <c r="A5908" t="s">
        <v>28723</v>
      </c>
      <c r="B5908" t="s">
        <v>58380</v>
      </c>
      <c r="C5908" s="96" t="s">
        <v>54457</v>
      </c>
      <c r="D5908" s="98">
        <v>12.3165</v>
      </c>
    </row>
    <row r="5909" spans="1:4" x14ac:dyDescent="0.35">
      <c r="A5909" t="s">
        <v>21964</v>
      </c>
      <c r="B5909" t="s">
        <v>58381</v>
      </c>
      <c r="C5909" s="96" t="s">
        <v>54457</v>
      </c>
      <c r="D5909" s="98">
        <v>13.942599999999999</v>
      </c>
    </row>
    <row r="5910" spans="1:4" x14ac:dyDescent="0.35">
      <c r="A5910" t="s">
        <v>30552</v>
      </c>
      <c r="B5910" t="s">
        <v>58382</v>
      </c>
      <c r="C5910" s="96" t="s">
        <v>54457</v>
      </c>
      <c r="D5910" s="98">
        <v>12.3165</v>
      </c>
    </row>
    <row r="5911" spans="1:4" x14ac:dyDescent="0.35">
      <c r="A5911" t="s">
        <v>32614</v>
      </c>
      <c r="B5911" t="s">
        <v>58383</v>
      </c>
      <c r="C5911" s="96" t="s">
        <v>54457</v>
      </c>
      <c r="D5911" s="98">
        <v>94.909500000000008</v>
      </c>
    </row>
    <row r="5912" spans="1:4" x14ac:dyDescent="0.35">
      <c r="A5912" t="s">
        <v>28752</v>
      </c>
      <c r="B5912" t="s">
        <v>58384</v>
      </c>
      <c r="C5912" s="96" t="s">
        <v>54457</v>
      </c>
      <c r="D5912" s="98">
        <v>63.256899999999987</v>
      </c>
    </row>
    <row r="5913" spans="1:4" x14ac:dyDescent="0.35">
      <c r="A5913" t="s">
        <v>30009</v>
      </c>
      <c r="B5913" t="s">
        <v>30010</v>
      </c>
      <c r="C5913" s="96" t="s">
        <v>54457</v>
      </c>
      <c r="D5913" s="98">
        <v>11.414899999999998</v>
      </c>
    </row>
    <row r="5914" spans="1:4" x14ac:dyDescent="0.35">
      <c r="A5914" t="s">
        <v>29101</v>
      </c>
      <c r="B5914" t="s">
        <v>58385</v>
      </c>
      <c r="C5914" s="96" t="s">
        <v>54457</v>
      </c>
      <c r="D5914" s="98">
        <v>131.60139999999998</v>
      </c>
    </row>
    <row r="5915" spans="1:4" x14ac:dyDescent="0.35">
      <c r="A5915" t="s">
        <v>29124</v>
      </c>
      <c r="B5915" t="s">
        <v>58386</v>
      </c>
      <c r="C5915" s="96" t="s">
        <v>54457</v>
      </c>
      <c r="D5915" s="98">
        <v>138.44389999999999</v>
      </c>
    </row>
    <row r="5916" spans="1:4" x14ac:dyDescent="0.35">
      <c r="A5916" t="s">
        <v>28725</v>
      </c>
      <c r="B5916" t="s">
        <v>28726</v>
      </c>
      <c r="C5916" s="96" t="s">
        <v>54457</v>
      </c>
      <c r="D5916" s="98">
        <v>142.19519999999997</v>
      </c>
    </row>
    <row r="5917" spans="1:4" x14ac:dyDescent="0.35">
      <c r="A5917" t="s">
        <v>29349</v>
      </c>
      <c r="B5917" t="s">
        <v>58387</v>
      </c>
      <c r="C5917" s="96" t="s">
        <v>54457</v>
      </c>
      <c r="D5917" s="98">
        <v>56.285599999999995</v>
      </c>
    </row>
    <row r="5918" spans="1:4" x14ac:dyDescent="0.35">
      <c r="A5918" t="s">
        <v>54588</v>
      </c>
      <c r="B5918" t="s">
        <v>28396</v>
      </c>
      <c r="C5918" s="96" t="s">
        <v>54457</v>
      </c>
      <c r="D5918" s="98">
        <v>100.15809999999999</v>
      </c>
    </row>
    <row r="5919" spans="1:4" x14ac:dyDescent="0.35">
      <c r="A5919" t="s">
        <v>28921</v>
      </c>
      <c r="B5919" t="s">
        <v>58388</v>
      </c>
      <c r="C5919" s="96" t="s">
        <v>54457</v>
      </c>
      <c r="D5919" s="98">
        <v>150.18079999999998</v>
      </c>
    </row>
    <row r="5920" spans="1:4" x14ac:dyDescent="0.35">
      <c r="A5920" t="s">
        <v>28976</v>
      </c>
      <c r="B5920" t="s">
        <v>28977</v>
      </c>
      <c r="C5920" s="96" t="s">
        <v>54457</v>
      </c>
      <c r="D5920" s="98">
        <v>127.59249999999999</v>
      </c>
    </row>
    <row r="5921" spans="1:4" x14ac:dyDescent="0.35">
      <c r="A5921" t="s">
        <v>31296</v>
      </c>
      <c r="B5921" t="s">
        <v>31297</v>
      </c>
      <c r="C5921" s="96" t="s">
        <v>54457</v>
      </c>
      <c r="D5921" s="98">
        <v>17.452399999999997</v>
      </c>
    </row>
    <row r="5922" spans="1:4" x14ac:dyDescent="0.35">
      <c r="A5922" t="s">
        <v>28249</v>
      </c>
      <c r="B5922" t="s">
        <v>58389</v>
      </c>
      <c r="C5922" s="96" t="s">
        <v>54457</v>
      </c>
      <c r="D5922" s="98">
        <v>61.131699999999995</v>
      </c>
    </row>
    <row r="5923" spans="1:4" x14ac:dyDescent="0.35">
      <c r="A5923" t="s">
        <v>26570</v>
      </c>
      <c r="B5923" t="s">
        <v>58390</v>
      </c>
      <c r="C5923" s="96" t="s">
        <v>54457</v>
      </c>
      <c r="D5923" s="98">
        <v>12.3165</v>
      </c>
    </row>
    <row r="5924" spans="1:4" x14ac:dyDescent="0.35">
      <c r="A5924" t="s">
        <v>26295</v>
      </c>
      <c r="B5924" t="s">
        <v>58391</v>
      </c>
      <c r="C5924" s="96" t="s">
        <v>54457</v>
      </c>
      <c r="D5924" s="98">
        <v>16.550799999999995</v>
      </c>
    </row>
    <row r="5925" spans="1:4" x14ac:dyDescent="0.35">
      <c r="A5925" t="s">
        <v>28245</v>
      </c>
      <c r="B5925" t="s">
        <v>58392</v>
      </c>
      <c r="C5925" s="96" t="s">
        <v>54457</v>
      </c>
      <c r="D5925" s="98">
        <v>24.310999999999996</v>
      </c>
    </row>
    <row r="5926" spans="1:4" x14ac:dyDescent="0.35">
      <c r="A5926" t="s">
        <v>3524</v>
      </c>
      <c r="B5926" t="s">
        <v>58393</v>
      </c>
      <c r="C5926" s="96" t="s">
        <v>54457</v>
      </c>
      <c r="D5926" s="98">
        <v>38.317999999999998</v>
      </c>
    </row>
    <row r="5927" spans="1:4" x14ac:dyDescent="0.35">
      <c r="A5927" t="s">
        <v>54589</v>
      </c>
      <c r="B5927" t="s">
        <v>58394</v>
      </c>
      <c r="C5927" s="96" t="s">
        <v>54457</v>
      </c>
      <c r="D5927" s="98">
        <v>15.214499999999997</v>
      </c>
    </row>
    <row r="5928" spans="1:4" x14ac:dyDescent="0.35">
      <c r="A5928" t="s">
        <v>54590</v>
      </c>
      <c r="B5928" t="s">
        <v>58395</v>
      </c>
      <c r="C5928" s="96" t="s">
        <v>54457</v>
      </c>
      <c r="D5928" s="98">
        <v>44.081799999999994</v>
      </c>
    </row>
    <row r="5929" spans="1:4" x14ac:dyDescent="0.35">
      <c r="A5929" t="s">
        <v>28633</v>
      </c>
      <c r="B5929" t="s">
        <v>58396</v>
      </c>
      <c r="C5929" s="96" t="s">
        <v>54457</v>
      </c>
      <c r="D5929" s="98">
        <v>72.353399999999993</v>
      </c>
    </row>
    <row r="5930" spans="1:4" x14ac:dyDescent="0.35">
      <c r="A5930" t="s">
        <v>29779</v>
      </c>
      <c r="B5930" t="s">
        <v>58397</v>
      </c>
      <c r="C5930" s="96" t="s">
        <v>54457</v>
      </c>
      <c r="D5930" s="98">
        <v>4.4757999999999996</v>
      </c>
    </row>
    <row r="5931" spans="1:4" x14ac:dyDescent="0.35">
      <c r="A5931" t="s">
        <v>31095</v>
      </c>
      <c r="B5931" t="s">
        <v>58398</v>
      </c>
      <c r="C5931" s="96" t="s">
        <v>54457</v>
      </c>
      <c r="D5931" s="98">
        <v>125.88589999999999</v>
      </c>
    </row>
    <row r="5932" spans="1:4" x14ac:dyDescent="0.35">
      <c r="A5932" t="s">
        <v>54591</v>
      </c>
      <c r="B5932" t="s">
        <v>58399</v>
      </c>
      <c r="C5932" s="96" t="s">
        <v>54457</v>
      </c>
      <c r="D5932" s="98">
        <v>1.8997999999999999</v>
      </c>
    </row>
    <row r="5933" spans="1:4" x14ac:dyDescent="0.35">
      <c r="A5933" t="s">
        <v>30914</v>
      </c>
      <c r="B5933" t="s">
        <v>58400</v>
      </c>
      <c r="C5933" s="96" t="s">
        <v>54457</v>
      </c>
      <c r="D5933" s="98">
        <v>6.2951000000000006</v>
      </c>
    </row>
    <row r="5934" spans="1:4" x14ac:dyDescent="0.35">
      <c r="A5934" t="s">
        <v>30273</v>
      </c>
      <c r="B5934" t="s">
        <v>58401</v>
      </c>
      <c r="C5934" s="96" t="s">
        <v>54457</v>
      </c>
      <c r="D5934" s="98">
        <v>101.7842</v>
      </c>
    </row>
    <row r="5935" spans="1:4" x14ac:dyDescent="0.35">
      <c r="A5935" t="s">
        <v>30070</v>
      </c>
      <c r="B5935" t="s">
        <v>58402</v>
      </c>
      <c r="C5935" s="96" t="s">
        <v>54457</v>
      </c>
      <c r="D5935" s="98">
        <v>14.3451</v>
      </c>
    </row>
    <row r="5936" spans="1:4" x14ac:dyDescent="0.35">
      <c r="A5936" t="s">
        <v>28367</v>
      </c>
      <c r="B5936" t="s">
        <v>58403</v>
      </c>
      <c r="C5936" s="96" t="s">
        <v>54457</v>
      </c>
      <c r="D5936" s="98">
        <v>24.407599999999999</v>
      </c>
    </row>
    <row r="5937" spans="1:4" x14ac:dyDescent="0.35">
      <c r="A5937" t="s">
        <v>54592</v>
      </c>
      <c r="B5937" t="s">
        <v>58404</v>
      </c>
      <c r="C5937" s="96" t="s">
        <v>54457</v>
      </c>
      <c r="D5937" s="98">
        <v>147.00909999999999</v>
      </c>
    </row>
    <row r="5938" spans="1:4" x14ac:dyDescent="0.35">
      <c r="A5938" t="s">
        <v>31084</v>
      </c>
      <c r="B5938" t="s">
        <v>58405</v>
      </c>
      <c r="C5938" s="96" t="s">
        <v>54457</v>
      </c>
      <c r="D5938" s="98">
        <v>27.514899999999997</v>
      </c>
    </row>
    <row r="5939" spans="1:4" x14ac:dyDescent="0.35">
      <c r="A5939" t="s">
        <v>28652</v>
      </c>
      <c r="B5939" t="s">
        <v>58406</v>
      </c>
      <c r="C5939" s="96" t="s">
        <v>54457</v>
      </c>
      <c r="D5939" s="98">
        <v>98.338799999999978</v>
      </c>
    </row>
    <row r="5940" spans="1:4" x14ac:dyDescent="0.35">
      <c r="A5940" t="s">
        <v>30428</v>
      </c>
      <c r="B5940" t="s">
        <v>58407</v>
      </c>
      <c r="C5940" s="96" t="s">
        <v>54457</v>
      </c>
      <c r="D5940" s="98">
        <v>14.7315</v>
      </c>
    </row>
    <row r="5941" spans="1:4" x14ac:dyDescent="0.35">
      <c r="A5941" t="s">
        <v>29347</v>
      </c>
      <c r="B5941" t="s">
        <v>58408</v>
      </c>
      <c r="C5941" s="96" t="s">
        <v>54457</v>
      </c>
      <c r="D5941" s="98">
        <v>20.833400000000001</v>
      </c>
    </row>
    <row r="5942" spans="1:4" x14ac:dyDescent="0.35">
      <c r="A5942" t="s">
        <v>54593</v>
      </c>
      <c r="B5942" t="s">
        <v>58409</v>
      </c>
      <c r="C5942" s="96" t="s">
        <v>54457</v>
      </c>
      <c r="D5942" s="98">
        <v>125.3707</v>
      </c>
    </row>
    <row r="5943" spans="1:4" x14ac:dyDescent="0.35">
      <c r="A5943" t="s">
        <v>32823</v>
      </c>
      <c r="B5943" t="s">
        <v>58410</v>
      </c>
      <c r="C5943" s="96" t="s">
        <v>54457</v>
      </c>
      <c r="D5943" s="98">
        <v>80.822000000000003</v>
      </c>
    </row>
    <row r="5944" spans="1:4" x14ac:dyDescent="0.35">
      <c r="A5944" t="s">
        <v>30541</v>
      </c>
      <c r="B5944" t="s">
        <v>58411</v>
      </c>
      <c r="C5944" s="96" t="s">
        <v>54457</v>
      </c>
      <c r="D5944" s="98">
        <v>141.64779999999999</v>
      </c>
    </row>
    <row r="5945" spans="1:4" x14ac:dyDescent="0.35">
      <c r="A5945" t="s">
        <v>39713</v>
      </c>
      <c r="B5945" t="s">
        <v>58412</v>
      </c>
      <c r="C5945" s="96" t="s">
        <v>54457</v>
      </c>
      <c r="D5945" s="98">
        <v>100.15809999999999</v>
      </c>
    </row>
    <row r="5946" spans="1:4" x14ac:dyDescent="0.35">
      <c r="A5946" t="s">
        <v>28775</v>
      </c>
      <c r="B5946" t="s">
        <v>58413</v>
      </c>
      <c r="C5946" s="96" t="s">
        <v>54457</v>
      </c>
      <c r="D5946" s="98">
        <v>45.627399999999994</v>
      </c>
    </row>
    <row r="5947" spans="1:4" x14ac:dyDescent="0.35">
      <c r="A5947" t="s">
        <v>29236</v>
      </c>
      <c r="B5947" t="s">
        <v>58414</v>
      </c>
      <c r="C5947" s="96" t="s">
        <v>54457</v>
      </c>
      <c r="D5947" s="98">
        <v>16.727899999999998</v>
      </c>
    </row>
    <row r="5948" spans="1:4" x14ac:dyDescent="0.35">
      <c r="A5948" t="s">
        <v>30241</v>
      </c>
      <c r="B5948" t="s">
        <v>58415</v>
      </c>
      <c r="C5948" s="96" t="s">
        <v>54457</v>
      </c>
      <c r="D5948" s="98">
        <v>27.305599999999998</v>
      </c>
    </row>
    <row r="5949" spans="1:4" x14ac:dyDescent="0.35">
      <c r="A5949" t="s">
        <v>29076</v>
      </c>
      <c r="B5949" t="s">
        <v>58416</v>
      </c>
      <c r="C5949" s="96" t="s">
        <v>54457</v>
      </c>
      <c r="D5949" s="98">
        <v>67.442899999999995</v>
      </c>
    </row>
    <row r="5950" spans="1:4" x14ac:dyDescent="0.35">
      <c r="A5950" t="s">
        <v>30132</v>
      </c>
      <c r="B5950" t="s">
        <v>58417</v>
      </c>
      <c r="C5950" s="96" t="s">
        <v>54457</v>
      </c>
      <c r="D5950" s="98">
        <v>16.727899999999998</v>
      </c>
    </row>
    <row r="5951" spans="1:4" x14ac:dyDescent="0.35">
      <c r="A5951" t="s">
        <v>29253</v>
      </c>
      <c r="B5951" t="s">
        <v>58418</v>
      </c>
      <c r="C5951" s="96" t="s">
        <v>54457</v>
      </c>
      <c r="D5951" s="98">
        <v>13.7011</v>
      </c>
    </row>
    <row r="5952" spans="1:4" x14ac:dyDescent="0.35">
      <c r="A5952" t="s">
        <v>30013</v>
      </c>
      <c r="B5952" t="s">
        <v>58419</v>
      </c>
      <c r="C5952" s="96" t="s">
        <v>54457</v>
      </c>
      <c r="D5952" s="98">
        <v>15.488199999999997</v>
      </c>
    </row>
    <row r="5953" spans="1:4" x14ac:dyDescent="0.35">
      <c r="A5953" t="s">
        <v>31217</v>
      </c>
      <c r="B5953" t="s">
        <v>58420</v>
      </c>
      <c r="C5953" s="96" t="s">
        <v>54457</v>
      </c>
      <c r="D5953" s="98">
        <v>12.3165</v>
      </c>
    </row>
    <row r="5954" spans="1:4" x14ac:dyDescent="0.35">
      <c r="A5954" t="s">
        <v>28693</v>
      </c>
      <c r="B5954" t="s">
        <v>58421</v>
      </c>
      <c r="C5954" s="96" t="s">
        <v>54457</v>
      </c>
      <c r="D5954" s="98">
        <v>22.797599999999999</v>
      </c>
    </row>
    <row r="5955" spans="1:4" x14ac:dyDescent="0.35">
      <c r="A5955" t="s">
        <v>31148</v>
      </c>
      <c r="B5955" t="s">
        <v>58422</v>
      </c>
      <c r="C5955" s="96" t="s">
        <v>54457</v>
      </c>
      <c r="D5955" s="98">
        <v>22.797599999999999</v>
      </c>
    </row>
    <row r="5956" spans="1:4" x14ac:dyDescent="0.35">
      <c r="A5956" t="s">
        <v>28601</v>
      </c>
      <c r="B5956" t="s">
        <v>58423</v>
      </c>
      <c r="C5956" s="96" t="s">
        <v>54457</v>
      </c>
      <c r="D5956" s="98">
        <v>43.840299999999999</v>
      </c>
    </row>
    <row r="5957" spans="1:4" x14ac:dyDescent="0.35">
      <c r="A5957" t="s">
        <v>54487</v>
      </c>
      <c r="B5957" t="s">
        <v>57666</v>
      </c>
      <c r="C5957" s="96" t="s">
        <v>54457</v>
      </c>
      <c r="D5957" s="98">
        <v>170.59559999999999</v>
      </c>
    </row>
    <row r="5958" spans="1:4" x14ac:dyDescent="0.35">
      <c r="A5958" t="s">
        <v>54594</v>
      </c>
      <c r="B5958" t="s">
        <v>58424</v>
      </c>
      <c r="C5958" s="96" t="s">
        <v>54457</v>
      </c>
      <c r="D5958" s="98">
        <v>411.70919999999995</v>
      </c>
    </row>
    <row r="5959" spans="1:4" x14ac:dyDescent="0.35">
      <c r="A5959" t="s">
        <v>54595</v>
      </c>
      <c r="B5959" t="s">
        <v>58425</v>
      </c>
      <c r="C5959" s="96" t="s">
        <v>54457</v>
      </c>
      <c r="D5959" s="98">
        <v>343.1071</v>
      </c>
    </row>
    <row r="5960" spans="1:4" x14ac:dyDescent="0.35">
      <c r="A5960" t="s">
        <v>54596</v>
      </c>
      <c r="B5960" t="s">
        <v>58426</v>
      </c>
      <c r="C5960" s="96" t="s">
        <v>54457</v>
      </c>
      <c r="D5960" s="98">
        <v>308.798</v>
      </c>
    </row>
    <row r="5961" spans="1:4" x14ac:dyDescent="0.35">
      <c r="A5961" t="s">
        <v>54597</v>
      </c>
      <c r="B5961" t="s">
        <v>58427</v>
      </c>
      <c r="C5961" s="96" t="s">
        <v>54457</v>
      </c>
      <c r="D5961" s="98">
        <v>720.52329999999995</v>
      </c>
    </row>
    <row r="5962" spans="1:4" x14ac:dyDescent="0.35">
      <c r="A5962" t="s">
        <v>54598</v>
      </c>
      <c r="B5962" t="s">
        <v>58428</v>
      </c>
      <c r="C5962" s="96" t="s">
        <v>54457</v>
      </c>
      <c r="D5962" s="98">
        <v>720.52329999999995</v>
      </c>
    </row>
    <row r="5963" spans="1:4" x14ac:dyDescent="0.35">
      <c r="A5963" t="s">
        <v>54599</v>
      </c>
      <c r="B5963" t="s">
        <v>58429</v>
      </c>
      <c r="C5963" s="96" t="s">
        <v>54457</v>
      </c>
      <c r="D5963" s="98">
        <v>679.37170000000003</v>
      </c>
    </row>
    <row r="5964" spans="1:4" x14ac:dyDescent="0.35">
      <c r="A5964" t="s">
        <v>54600</v>
      </c>
      <c r="B5964" t="s">
        <v>58430</v>
      </c>
      <c r="C5964" s="96" t="s">
        <v>54457</v>
      </c>
      <c r="D5964" s="98">
        <v>603.15429999999992</v>
      </c>
    </row>
    <row r="5965" spans="1:4" x14ac:dyDescent="0.35">
      <c r="A5965" t="s">
        <v>54601</v>
      </c>
      <c r="B5965" t="s">
        <v>58431</v>
      </c>
      <c r="C5965" s="96" t="s">
        <v>54457</v>
      </c>
      <c r="D5965" s="98">
        <v>885.19409999999993</v>
      </c>
    </row>
    <row r="5966" spans="1:4" x14ac:dyDescent="0.35">
      <c r="A5966" t="s">
        <v>54602</v>
      </c>
      <c r="B5966" t="s">
        <v>58432</v>
      </c>
      <c r="C5966" s="96" t="s">
        <v>54457</v>
      </c>
      <c r="D5966" s="98">
        <v>257.3263</v>
      </c>
    </row>
    <row r="5967" spans="1:4" x14ac:dyDescent="0.35">
      <c r="A5967" t="s">
        <v>54603</v>
      </c>
      <c r="B5967" t="s">
        <v>58433</v>
      </c>
      <c r="C5967" s="96" t="s">
        <v>54457</v>
      </c>
      <c r="D5967" s="98">
        <v>503.72069999999997</v>
      </c>
    </row>
    <row r="5968" spans="1:4" x14ac:dyDescent="0.35">
      <c r="A5968" t="s">
        <v>54604</v>
      </c>
      <c r="B5968" t="s">
        <v>58434</v>
      </c>
      <c r="C5968" s="96" t="s">
        <v>54457</v>
      </c>
      <c r="D5968" s="98">
        <v>1526.7790999999997</v>
      </c>
    </row>
    <row r="5969" spans="1:4" x14ac:dyDescent="0.35">
      <c r="A5969" t="s">
        <v>54605</v>
      </c>
      <c r="B5969" t="s">
        <v>58435</v>
      </c>
      <c r="C5969" s="96" t="s">
        <v>54457</v>
      </c>
      <c r="D5969" s="98">
        <v>428.88789999999995</v>
      </c>
    </row>
    <row r="5970" spans="1:4" x14ac:dyDescent="0.35">
      <c r="A5970" t="s">
        <v>54606</v>
      </c>
      <c r="B5970" t="s">
        <v>58436</v>
      </c>
      <c r="C5970" s="96" t="s">
        <v>54457</v>
      </c>
      <c r="D5970" s="98">
        <v>295.04859999999996</v>
      </c>
    </row>
    <row r="5971" spans="1:4" x14ac:dyDescent="0.35">
      <c r="A5971" t="s">
        <v>54607</v>
      </c>
      <c r="B5971" t="s">
        <v>58437</v>
      </c>
      <c r="C5971" s="96" t="s">
        <v>54457</v>
      </c>
      <c r="D5971" s="98">
        <v>727.36579999999992</v>
      </c>
    </row>
    <row r="5972" spans="1:4" x14ac:dyDescent="0.35">
      <c r="A5972" t="s">
        <v>54608</v>
      </c>
      <c r="B5972" t="s">
        <v>58438</v>
      </c>
      <c r="C5972" s="96" t="s">
        <v>54457</v>
      </c>
      <c r="D5972" s="98">
        <v>662.8048</v>
      </c>
    </row>
    <row r="5973" spans="1:4" x14ac:dyDescent="0.35">
      <c r="A5973" t="s">
        <v>54609</v>
      </c>
      <c r="B5973" t="s">
        <v>58439</v>
      </c>
      <c r="C5973" s="96" t="s">
        <v>54457</v>
      </c>
      <c r="D5973" s="98">
        <v>695.93859999999995</v>
      </c>
    </row>
    <row r="5974" spans="1:4" x14ac:dyDescent="0.35">
      <c r="A5974" t="s">
        <v>54610</v>
      </c>
      <c r="B5974" t="s">
        <v>58440</v>
      </c>
      <c r="C5974" s="96" t="s">
        <v>54457</v>
      </c>
      <c r="D5974" s="98">
        <v>274.47279999999995</v>
      </c>
    </row>
    <row r="5975" spans="1:4" x14ac:dyDescent="0.35">
      <c r="A5975" t="s">
        <v>54611</v>
      </c>
      <c r="B5975" t="s">
        <v>58441</v>
      </c>
      <c r="C5975" s="96" t="s">
        <v>54457</v>
      </c>
      <c r="D5975" s="98">
        <v>994.22329999999988</v>
      </c>
    </row>
    <row r="5976" spans="1:4" x14ac:dyDescent="0.35">
      <c r="A5976" t="s">
        <v>54612</v>
      </c>
      <c r="B5976" t="s">
        <v>58442</v>
      </c>
      <c r="C5976" s="96" t="s">
        <v>54457</v>
      </c>
      <c r="D5976" s="98">
        <v>2007.1064999999999</v>
      </c>
    </row>
    <row r="5977" spans="1:4" x14ac:dyDescent="0.35">
      <c r="A5977" t="s">
        <v>54613</v>
      </c>
      <c r="B5977" t="s">
        <v>58443</v>
      </c>
      <c r="C5977" s="96" t="s">
        <v>54457</v>
      </c>
      <c r="D5977" s="98">
        <v>4460.2635</v>
      </c>
    </row>
    <row r="5978" spans="1:4" x14ac:dyDescent="0.35">
      <c r="A5978" t="s">
        <v>54614</v>
      </c>
      <c r="B5978" t="s">
        <v>58444</v>
      </c>
      <c r="C5978" s="96" t="s">
        <v>54457</v>
      </c>
      <c r="D5978" s="98">
        <v>892.03659999999979</v>
      </c>
    </row>
    <row r="5979" spans="1:4" x14ac:dyDescent="0.35">
      <c r="A5979" t="s">
        <v>54615</v>
      </c>
      <c r="B5979" t="s">
        <v>58445</v>
      </c>
      <c r="C5979" s="96" t="s">
        <v>54457</v>
      </c>
      <c r="D5979" s="98">
        <v>693.05669999999998</v>
      </c>
    </row>
    <row r="5980" spans="1:4" x14ac:dyDescent="0.35">
      <c r="A5980" t="s">
        <v>54616</v>
      </c>
      <c r="B5980" t="s">
        <v>58446</v>
      </c>
      <c r="C5980" s="96" t="s">
        <v>54457</v>
      </c>
      <c r="D5980" s="98">
        <v>480.3273999999999</v>
      </c>
    </row>
    <row r="5981" spans="1:4" x14ac:dyDescent="0.35">
      <c r="A5981" t="s">
        <v>54617</v>
      </c>
      <c r="B5981" t="s">
        <v>58447</v>
      </c>
      <c r="C5981" s="96" t="s">
        <v>54457</v>
      </c>
      <c r="D5981" s="98">
        <v>231.98489999999998</v>
      </c>
    </row>
    <row r="5982" spans="1:4" x14ac:dyDescent="0.35">
      <c r="A5982" t="s">
        <v>54618</v>
      </c>
      <c r="B5982" t="s">
        <v>58448</v>
      </c>
      <c r="C5982" s="96" t="s">
        <v>54457</v>
      </c>
      <c r="D5982" s="98">
        <v>430.83600000000001</v>
      </c>
    </row>
    <row r="5983" spans="1:4" x14ac:dyDescent="0.35">
      <c r="A5983" t="s">
        <v>54619</v>
      </c>
      <c r="B5983" t="s">
        <v>58449</v>
      </c>
      <c r="C5983" s="96" t="s">
        <v>54457</v>
      </c>
      <c r="D5983" s="98">
        <v>374.4699</v>
      </c>
    </row>
    <row r="5984" spans="1:4" x14ac:dyDescent="0.35">
      <c r="A5984" t="s">
        <v>54620</v>
      </c>
      <c r="B5984" t="s">
        <v>58450</v>
      </c>
      <c r="C5984" s="96" t="s">
        <v>54457</v>
      </c>
      <c r="D5984" s="98">
        <v>669.05160000000001</v>
      </c>
    </row>
    <row r="5985" spans="1:4" x14ac:dyDescent="0.35">
      <c r="A5985" t="s">
        <v>54621</v>
      </c>
      <c r="B5985" t="s">
        <v>58451</v>
      </c>
      <c r="C5985" s="96" t="s">
        <v>54457</v>
      </c>
      <c r="D5985" s="98">
        <v>1793.4755999999998</v>
      </c>
    </row>
    <row r="5986" spans="1:4" x14ac:dyDescent="0.35">
      <c r="A5986" t="s">
        <v>54622</v>
      </c>
      <c r="B5986" t="s">
        <v>58452</v>
      </c>
      <c r="C5986" s="96" t="s">
        <v>54457</v>
      </c>
      <c r="D5986" s="98">
        <v>679.33949999999993</v>
      </c>
    </row>
    <row r="5987" spans="1:4" x14ac:dyDescent="0.35">
      <c r="A5987" t="s">
        <v>54623</v>
      </c>
      <c r="B5987" t="s">
        <v>58453</v>
      </c>
      <c r="C5987" s="96" t="s">
        <v>54457</v>
      </c>
      <c r="D5987" s="98">
        <v>295.04859999999996</v>
      </c>
    </row>
    <row r="5988" spans="1:4" x14ac:dyDescent="0.35">
      <c r="A5988" t="s">
        <v>54624</v>
      </c>
      <c r="B5988" t="s">
        <v>58454</v>
      </c>
      <c r="C5988" s="96" t="s">
        <v>54457</v>
      </c>
      <c r="D5988" s="98">
        <v>1046.4517000000001</v>
      </c>
    </row>
    <row r="5989" spans="1:4" x14ac:dyDescent="0.35">
      <c r="A5989" t="s">
        <v>54625</v>
      </c>
      <c r="B5989" t="s">
        <v>58455</v>
      </c>
      <c r="C5989" s="96" t="s">
        <v>54457</v>
      </c>
      <c r="D5989" s="98">
        <v>617.57989999999995</v>
      </c>
    </row>
    <row r="5990" spans="1:4" x14ac:dyDescent="0.35">
      <c r="A5990" t="s">
        <v>54626</v>
      </c>
      <c r="B5990" t="s">
        <v>58456</v>
      </c>
      <c r="C5990" s="96" t="s">
        <v>54457</v>
      </c>
      <c r="D5990" s="98">
        <v>695.93859999999995</v>
      </c>
    </row>
    <row r="5991" spans="1:4" x14ac:dyDescent="0.35">
      <c r="A5991" t="s">
        <v>54627</v>
      </c>
      <c r="B5991" t="s">
        <v>58457</v>
      </c>
      <c r="C5991" s="96" t="s">
        <v>54457</v>
      </c>
      <c r="D5991" s="98">
        <v>430.83600000000001</v>
      </c>
    </row>
    <row r="5992" spans="1:4" x14ac:dyDescent="0.35">
      <c r="A5992" t="s">
        <v>54628</v>
      </c>
      <c r="B5992" t="s">
        <v>58458</v>
      </c>
      <c r="C5992" s="96" t="s">
        <v>54457</v>
      </c>
      <c r="D5992" s="98">
        <v>377.4162</v>
      </c>
    </row>
    <row r="5993" spans="1:4" x14ac:dyDescent="0.35">
      <c r="A5993" t="s">
        <v>54629</v>
      </c>
      <c r="B5993" t="s">
        <v>58459</v>
      </c>
      <c r="C5993" s="96" t="s">
        <v>54457</v>
      </c>
      <c r="D5993" s="98">
        <v>720.52329999999995</v>
      </c>
    </row>
    <row r="5994" spans="1:4" x14ac:dyDescent="0.35">
      <c r="A5994" t="s">
        <v>54630</v>
      </c>
      <c r="B5994" t="s">
        <v>58460</v>
      </c>
      <c r="C5994" s="96" t="s">
        <v>54457</v>
      </c>
      <c r="D5994" s="98">
        <v>720.52329999999995</v>
      </c>
    </row>
    <row r="5995" spans="1:4" x14ac:dyDescent="0.35">
      <c r="A5995" t="s">
        <v>54631</v>
      </c>
      <c r="B5995" t="s">
        <v>58461</v>
      </c>
      <c r="C5995" s="96" t="s">
        <v>54457</v>
      </c>
      <c r="D5995" s="98">
        <v>892.03659999999979</v>
      </c>
    </row>
    <row r="5996" spans="1:4" x14ac:dyDescent="0.35">
      <c r="A5996" t="s">
        <v>54632</v>
      </c>
      <c r="B5996" t="s">
        <v>58462</v>
      </c>
      <c r="C5996" s="96" t="s">
        <v>54457</v>
      </c>
      <c r="D5996" s="98">
        <v>720.52329999999995</v>
      </c>
    </row>
    <row r="5997" spans="1:4" x14ac:dyDescent="0.35">
      <c r="A5997" t="s">
        <v>54633</v>
      </c>
      <c r="B5997" t="s">
        <v>58463</v>
      </c>
      <c r="C5997" s="96" t="s">
        <v>54457</v>
      </c>
      <c r="D5997" s="98">
        <v>720.52329999999995</v>
      </c>
    </row>
    <row r="5998" spans="1:4" x14ac:dyDescent="0.35">
      <c r="A5998" t="s">
        <v>54634</v>
      </c>
      <c r="B5998" t="s">
        <v>58464</v>
      </c>
      <c r="C5998" s="96" t="s">
        <v>54457</v>
      </c>
      <c r="D5998" s="98">
        <v>720.52329999999995</v>
      </c>
    </row>
    <row r="5999" spans="1:4" x14ac:dyDescent="0.35">
      <c r="A5999" t="s">
        <v>54635</v>
      </c>
      <c r="B5999" t="s">
        <v>58465</v>
      </c>
      <c r="C5999" s="96" t="s">
        <v>54457</v>
      </c>
      <c r="D5999" s="98">
        <v>2401.6853000000001</v>
      </c>
    </row>
    <row r="6000" spans="1:4" x14ac:dyDescent="0.35">
      <c r="A6000" t="s">
        <v>54636</v>
      </c>
      <c r="B6000" t="s">
        <v>58466</v>
      </c>
      <c r="C6000" s="96" t="s">
        <v>54457</v>
      </c>
      <c r="D6000" s="98">
        <v>1303.7457999999997</v>
      </c>
    </row>
    <row r="6001" spans="1:4" x14ac:dyDescent="0.35">
      <c r="A6001" t="s">
        <v>54637</v>
      </c>
      <c r="B6001" t="s">
        <v>58467</v>
      </c>
      <c r="C6001" s="96" t="s">
        <v>54457</v>
      </c>
      <c r="D6001" s="98">
        <v>686.1819999999999</v>
      </c>
    </row>
    <row r="6002" spans="1:4" x14ac:dyDescent="0.35">
      <c r="A6002" t="s">
        <v>54638</v>
      </c>
      <c r="B6002" t="s">
        <v>58468</v>
      </c>
      <c r="C6002" s="96" t="s">
        <v>54457</v>
      </c>
      <c r="D6002" s="98">
        <v>1029.2891</v>
      </c>
    </row>
    <row r="6003" spans="1:4" x14ac:dyDescent="0.35">
      <c r="A6003" t="s">
        <v>54639</v>
      </c>
      <c r="B6003" t="s">
        <v>58469</v>
      </c>
      <c r="C6003" s="96" t="s">
        <v>54457</v>
      </c>
      <c r="D6003" s="98">
        <v>411.70919999999995</v>
      </c>
    </row>
    <row r="6004" spans="1:4" x14ac:dyDescent="0.35">
      <c r="A6004" t="s">
        <v>54640</v>
      </c>
      <c r="B6004" t="s">
        <v>58470</v>
      </c>
      <c r="C6004" s="96" t="s">
        <v>54457</v>
      </c>
      <c r="D6004" s="98">
        <v>377.4162</v>
      </c>
    </row>
    <row r="6005" spans="1:4" x14ac:dyDescent="0.35">
      <c r="A6005" t="s">
        <v>54641</v>
      </c>
      <c r="B6005" t="s">
        <v>58471</v>
      </c>
      <c r="C6005" s="96" t="s">
        <v>54457</v>
      </c>
      <c r="D6005" s="98">
        <v>617.57989999999995</v>
      </c>
    </row>
    <row r="6006" spans="1:4" x14ac:dyDescent="0.35">
      <c r="A6006" t="s">
        <v>54642</v>
      </c>
      <c r="B6006" t="s">
        <v>58472</v>
      </c>
      <c r="C6006" s="96" t="s">
        <v>54457</v>
      </c>
      <c r="D6006" s="98">
        <v>926.37789999999995</v>
      </c>
    </row>
    <row r="6007" spans="1:4" x14ac:dyDescent="0.35">
      <c r="A6007" t="s">
        <v>54643</v>
      </c>
      <c r="B6007" t="s">
        <v>58473</v>
      </c>
      <c r="C6007" s="96" t="s">
        <v>54457</v>
      </c>
      <c r="D6007" s="98">
        <v>1097.8911999999998</v>
      </c>
    </row>
    <row r="6008" spans="1:4" x14ac:dyDescent="0.35">
      <c r="A6008" t="s">
        <v>54644</v>
      </c>
      <c r="B6008" t="s">
        <v>58474</v>
      </c>
      <c r="C6008" s="96" t="s">
        <v>54457</v>
      </c>
      <c r="D6008" s="98">
        <v>1029.2891</v>
      </c>
    </row>
    <row r="6009" spans="1:4" x14ac:dyDescent="0.35">
      <c r="A6009" t="s">
        <v>54645</v>
      </c>
      <c r="B6009" t="s">
        <v>58475</v>
      </c>
      <c r="C6009" s="96" t="s">
        <v>54457</v>
      </c>
      <c r="D6009" s="98">
        <v>1235.1436999999996</v>
      </c>
    </row>
    <row r="6010" spans="1:4" x14ac:dyDescent="0.35">
      <c r="A6010" t="s">
        <v>54646</v>
      </c>
      <c r="B6010" t="s">
        <v>58476</v>
      </c>
      <c r="C6010" s="96" t="s">
        <v>54457</v>
      </c>
      <c r="D6010" s="98">
        <v>1440.9983</v>
      </c>
    </row>
    <row r="6011" spans="1:4" x14ac:dyDescent="0.35">
      <c r="A6011" t="s">
        <v>54647</v>
      </c>
      <c r="B6011" t="s">
        <v>58477</v>
      </c>
      <c r="C6011" s="96" t="s">
        <v>54457</v>
      </c>
      <c r="D6011" s="98">
        <v>1200.8345999999999</v>
      </c>
    </row>
    <row r="6012" spans="1:4" x14ac:dyDescent="0.35">
      <c r="A6012" t="s">
        <v>54648</v>
      </c>
      <c r="B6012" t="s">
        <v>58478</v>
      </c>
      <c r="C6012" s="96" t="s">
        <v>54457</v>
      </c>
      <c r="D6012" s="98">
        <v>2230.1237000000001</v>
      </c>
    </row>
    <row r="6013" spans="1:4" x14ac:dyDescent="0.35">
      <c r="A6013" t="s">
        <v>54649</v>
      </c>
      <c r="B6013" t="s">
        <v>58479</v>
      </c>
      <c r="C6013" s="96" t="s">
        <v>54457</v>
      </c>
      <c r="D6013" s="98">
        <v>878.22280000000001</v>
      </c>
    </row>
    <row r="6014" spans="1:4" x14ac:dyDescent="0.35">
      <c r="A6014" t="s">
        <v>54650</v>
      </c>
      <c r="B6014" t="s">
        <v>58480</v>
      </c>
      <c r="C6014" s="96" t="s">
        <v>54457</v>
      </c>
      <c r="D6014" s="98">
        <v>2916.3379</v>
      </c>
    </row>
    <row r="6015" spans="1:4" x14ac:dyDescent="0.35">
      <c r="A6015" t="s">
        <v>54651</v>
      </c>
      <c r="B6015" t="s">
        <v>58481</v>
      </c>
      <c r="C6015" s="96" t="s">
        <v>54457</v>
      </c>
      <c r="D6015" s="98">
        <v>394.54660000000001</v>
      </c>
    </row>
    <row r="6016" spans="1:4" x14ac:dyDescent="0.35">
      <c r="A6016" t="s">
        <v>54652</v>
      </c>
      <c r="B6016" t="s">
        <v>58482</v>
      </c>
      <c r="C6016" s="96" t="s">
        <v>54457</v>
      </c>
      <c r="D6016" s="98">
        <v>909.19919999999991</v>
      </c>
    </row>
    <row r="6017" spans="1:4" x14ac:dyDescent="0.35">
      <c r="A6017" t="s">
        <v>54653</v>
      </c>
      <c r="B6017" t="s">
        <v>58483</v>
      </c>
      <c r="C6017" s="96" t="s">
        <v>54457</v>
      </c>
      <c r="D6017" s="98">
        <v>1440.9983</v>
      </c>
    </row>
    <row r="6018" spans="1:4" x14ac:dyDescent="0.35">
      <c r="A6018" t="s">
        <v>54654</v>
      </c>
      <c r="B6018" t="s">
        <v>58484</v>
      </c>
      <c r="C6018" s="96" t="s">
        <v>54457</v>
      </c>
      <c r="D6018" s="98">
        <v>5146.4615999999987</v>
      </c>
    </row>
    <row r="6019" spans="1:4" x14ac:dyDescent="0.35">
      <c r="A6019" t="s">
        <v>54655</v>
      </c>
      <c r="B6019" t="s">
        <v>58485</v>
      </c>
      <c r="C6019" s="96" t="s">
        <v>54457</v>
      </c>
      <c r="D6019" s="98">
        <v>3087.8672999999999</v>
      </c>
    </row>
    <row r="6020" spans="1:4" x14ac:dyDescent="0.35">
      <c r="A6020" t="s">
        <v>54656</v>
      </c>
      <c r="B6020" t="s">
        <v>58486</v>
      </c>
      <c r="C6020" s="96" t="s">
        <v>54457</v>
      </c>
      <c r="D6020" s="98">
        <v>122.39219999999997</v>
      </c>
    </row>
    <row r="6021" spans="1:4" x14ac:dyDescent="0.35">
      <c r="A6021" t="s">
        <v>54657</v>
      </c>
      <c r="B6021" t="s">
        <v>58487</v>
      </c>
      <c r="C6021" s="96" t="s">
        <v>54457</v>
      </c>
      <c r="D6021" s="98">
        <v>308.798</v>
      </c>
    </row>
    <row r="6022" spans="1:4" x14ac:dyDescent="0.35">
      <c r="A6022" t="s">
        <v>54658</v>
      </c>
      <c r="B6022" t="s">
        <v>58488</v>
      </c>
      <c r="C6022" s="96" t="s">
        <v>54457</v>
      </c>
      <c r="D6022" s="98">
        <v>435.73039999999997</v>
      </c>
    </row>
    <row r="6023" spans="1:4" x14ac:dyDescent="0.35">
      <c r="A6023" t="s">
        <v>54659</v>
      </c>
      <c r="B6023" t="s">
        <v>58489</v>
      </c>
      <c r="C6023" s="96" t="s">
        <v>54457</v>
      </c>
      <c r="D6023" s="98">
        <v>720.52329999999995</v>
      </c>
    </row>
    <row r="6024" spans="1:4" x14ac:dyDescent="0.35">
      <c r="A6024" t="s">
        <v>54660</v>
      </c>
      <c r="B6024" t="s">
        <v>58490</v>
      </c>
      <c r="C6024" s="96" t="s">
        <v>54457</v>
      </c>
      <c r="D6024" s="98">
        <v>4117.1563999999998</v>
      </c>
    </row>
    <row r="6025" spans="1:4" x14ac:dyDescent="0.35">
      <c r="A6025" t="s">
        <v>54661</v>
      </c>
      <c r="B6025" t="s">
        <v>58491</v>
      </c>
      <c r="C6025" s="96" t="s">
        <v>54457</v>
      </c>
      <c r="D6025" s="98">
        <v>583.27079999999989</v>
      </c>
    </row>
    <row r="6026" spans="1:4" x14ac:dyDescent="0.35">
      <c r="A6026" t="s">
        <v>54662</v>
      </c>
      <c r="B6026" t="s">
        <v>58492</v>
      </c>
      <c r="C6026" s="96" t="s">
        <v>54457</v>
      </c>
      <c r="D6026" s="98">
        <v>806.28800000000001</v>
      </c>
    </row>
    <row r="6027" spans="1:4" x14ac:dyDescent="0.35">
      <c r="A6027" t="s">
        <v>54663</v>
      </c>
      <c r="B6027" t="s">
        <v>58493</v>
      </c>
      <c r="C6027" s="96" t="s">
        <v>54457</v>
      </c>
      <c r="D6027" s="98">
        <v>115.53359999999999</v>
      </c>
    </row>
    <row r="6028" spans="1:4" x14ac:dyDescent="0.35">
      <c r="A6028" t="s">
        <v>54664</v>
      </c>
      <c r="B6028" t="s">
        <v>58494</v>
      </c>
      <c r="C6028" s="96" t="s">
        <v>54457</v>
      </c>
      <c r="D6028" s="98">
        <v>480.3273999999999</v>
      </c>
    </row>
    <row r="6029" spans="1:4" x14ac:dyDescent="0.35">
      <c r="A6029" t="s">
        <v>54665</v>
      </c>
      <c r="B6029" t="s">
        <v>58495</v>
      </c>
      <c r="C6029" s="96" t="s">
        <v>54457</v>
      </c>
      <c r="D6029" s="98">
        <v>651.87289999999985</v>
      </c>
    </row>
    <row r="6030" spans="1:4" x14ac:dyDescent="0.35">
      <c r="A6030" t="s">
        <v>54666</v>
      </c>
      <c r="B6030" t="s">
        <v>58496</v>
      </c>
      <c r="C6030" s="96" t="s">
        <v>54457</v>
      </c>
      <c r="D6030" s="98">
        <v>1097.8911999999998</v>
      </c>
    </row>
    <row r="6031" spans="1:4" x14ac:dyDescent="0.35">
      <c r="A6031" t="s">
        <v>54667</v>
      </c>
      <c r="B6031" t="s">
        <v>58497</v>
      </c>
      <c r="C6031" s="96" t="s">
        <v>54457</v>
      </c>
      <c r="D6031" s="98">
        <v>2573.2307999999994</v>
      </c>
    </row>
    <row r="6032" spans="1:4" x14ac:dyDescent="0.35">
      <c r="A6032" t="s">
        <v>54668</v>
      </c>
      <c r="B6032" t="s">
        <v>58498</v>
      </c>
      <c r="C6032" s="96" t="s">
        <v>54457</v>
      </c>
      <c r="D6032" s="98">
        <v>4460.2635</v>
      </c>
    </row>
    <row r="6033" spans="1:4" x14ac:dyDescent="0.35">
      <c r="A6033" t="s">
        <v>54669</v>
      </c>
      <c r="B6033" t="s">
        <v>58499</v>
      </c>
      <c r="C6033" s="96" t="s">
        <v>54457</v>
      </c>
      <c r="D6033" s="98">
        <v>236.99199999999999</v>
      </c>
    </row>
    <row r="6034" spans="1:4" x14ac:dyDescent="0.35">
      <c r="A6034" t="s">
        <v>54670</v>
      </c>
      <c r="B6034" t="s">
        <v>58500</v>
      </c>
      <c r="C6034" s="96" t="s">
        <v>54457</v>
      </c>
      <c r="D6034" s="98">
        <v>2595.5454</v>
      </c>
    </row>
    <row r="6035" spans="1:4" x14ac:dyDescent="0.35">
      <c r="A6035" t="s">
        <v>54671</v>
      </c>
      <c r="B6035" t="s">
        <v>58501</v>
      </c>
      <c r="C6035" s="96" t="s">
        <v>54457</v>
      </c>
      <c r="D6035" s="98">
        <v>3984.0898999999999</v>
      </c>
    </row>
    <row r="6036" spans="1:4" x14ac:dyDescent="0.35">
      <c r="A6036" t="s">
        <v>54672</v>
      </c>
      <c r="B6036" t="s">
        <v>58502</v>
      </c>
      <c r="C6036" s="96" t="s">
        <v>54457</v>
      </c>
      <c r="D6036" s="98">
        <v>691.39840000000004</v>
      </c>
    </row>
    <row r="6037" spans="1:4" x14ac:dyDescent="0.35">
      <c r="A6037" t="s">
        <v>54673</v>
      </c>
      <c r="B6037" t="s">
        <v>58502</v>
      </c>
      <c r="C6037" s="96" t="s">
        <v>54457</v>
      </c>
      <c r="D6037" s="98">
        <v>1812.3126</v>
      </c>
    </row>
    <row r="6038" spans="1:4" x14ac:dyDescent="0.35">
      <c r="A6038" t="s">
        <v>54674</v>
      </c>
      <c r="B6038" t="s">
        <v>58503</v>
      </c>
      <c r="C6038" s="96" t="s">
        <v>54457</v>
      </c>
      <c r="D6038" s="98">
        <v>539.36609999999996</v>
      </c>
    </row>
    <row r="6039" spans="1:4" x14ac:dyDescent="0.35">
      <c r="A6039" t="s">
        <v>54675</v>
      </c>
      <c r="B6039" t="s">
        <v>58504</v>
      </c>
      <c r="C6039" s="96" t="s">
        <v>54457</v>
      </c>
      <c r="D6039" s="98">
        <v>1971.6220999999996</v>
      </c>
    </row>
    <row r="6040" spans="1:4" x14ac:dyDescent="0.35">
      <c r="A6040" t="s">
        <v>54676</v>
      </c>
      <c r="B6040" t="s">
        <v>58505</v>
      </c>
      <c r="C6040" s="96" t="s">
        <v>54457</v>
      </c>
      <c r="D6040" s="98">
        <v>247.23159999999999</v>
      </c>
    </row>
    <row r="6041" spans="1:4" x14ac:dyDescent="0.35">
      <c r="A6041" t="s">
        <v>54677</v>
      </c>
      <c r="B6041" t="s">
        <v>58506</v>
      </c>
      <c r="C6041" s="96" t="s">
        <v>54457</v>
      </c>
      <c r="D6041" s="98">
        <v>2022.6751999999997</v>
      </c>
    </row>
    <row r="6042" spans="1:4" x14ac:dyDescent="0.35">
      <c r="A6042" t="s">
        <v>54678</v>
      </c>
      <c r="B6042" t="s">
        <v>58507</v>
      </c>
      <c r="C6042" s="96" t="s">
        <v>54457</v>
      </c>
      <c r="D6042" s="98">
        <v>719.17089999999996</v>
      </c>
    </row>
    <row r="6043" spans="1:4" x14ac:dyDescent="0.35">
      <c r="A6043" t="s">
        <v>54679</v>
      </c>
      <c r="B6043" t="s">
        <v>58508</v>
      </c>
      <c r="C6043" s="96" t="s">
        <v>54457</v>
      </c>
      <c r="D6043" s="98">
        <v>314.65839999999997</v>
      </c>
    </row>
    <row r="6044" spans="1:4" x14ac:dyDescent="0.35">
      <c r="A6044" t="s">
        <v>54680</v>
      </c>
      <c r="B6044" t="s">
        <v>58509</v>
      </c>
      <c r="C6044" s="96" t="s">
        <v>54457</v>
      </c>
      <c r="D6044" s="98">
        <v>5303.9517999999998</v>
      </c>
    </row>
    <row r="6045" spans="1:4" x14ac:dyDescent="0.35">
      <c r="A6045" t="s">
        <v>54681</v>
      </c>
      <c r="B6045" t="s">
        <v>58510</v>
      </c>
      <c r="C6045" s="96" t="s">
        <v>54457</v>
      </c>
      <c r="D6045" s="98">
        <v>7506.4317999999994</v>
      </c>
    </row>
    <row r="6046" spans="1:4" x14ac:dyDescent="0.35">
      <c r="A6046" t="s">
        <v>54682</v>
      </c>
      <c r="B6046" t="s">
        <v>58511</v>
      </c>
      <c r="C6046" s="96" t="s">
        <v>54457</v>
      </c>
      <c r="D6046" s="98">
        <v>7506.4317999999994</v>
      </c>
    </row>
    <row r="6047" spans="1:4" x14ac:dyDescent="0.35">
      <c r="A6047" t="s">
        <v>54683</v>
      </c>
      <c r="B6047" t="s">
        <v>58512</v>
      </c>
      <c r="C6047" s="96" t="s">
        <v>54457</v>
      </c>
      <c r="D6047" s="98">
        <v>3416.098</v>
      </c>
    </row>
    <row r="6048" spans="1:4" x14ac:dyDescent="0.35">
      <c r="A6048" t="s">
        <v>54684</v>
      </c>
      <c r="B6048" t="s">
        <v>58513</v>
      </c>
      <c r="C6048" s="96" t="s">
        <v>54457</v>
      </c>
      <c r="D6048" s="98">
        <v>3416.098</v>
      </c>
    </row>
    <row r="6049" spans="1:4" x14ac:dyDescent="0.35">
      <c r="A6049" t="s">
        <v>54685</v>
      </c>
      <c r="B6049" t="s">
        <v>58514</v>
      </c>
      <c r="C6049" s="96" t="s">
        <v>54457</v>
      </c>
      <c r="D6049" s="98">
        <v>506.34499999999991</v>
      </c>
    </row>
    <row r="6050" spans="1:4" x14ac:dyDescent="0.35">
      <c r="A6050" t="s">
        <v>54686</v>
      </c>
      <c r="B6050" t="s">
        <v>58515</v>
      </c>
      <c r="C6050" s="96" t="s">
        <v>54457</v>
      </c>
      <c r="D6050" s="98">
        <v>4364.8549000000003</v>
      </c>
    </row>
    <row r="6051" spans="1:4" x14ac:dyDescent="0.35">
      <c r="A6051" t="s">
        <v>54687</v>
      </c>
      <c r="B6051" t="s">
        <v>58516</v>
      </c>
      <c r="C6051" s="96" t="s">
        <v>54457</v>
      </c>
      <c r="D6051" s="98">
        <v>745.73590000000002</v>
      </c>
    </row>
    <row r="6052" spans="1:4" x14ac:dyDescent="0.35">
      <c r="A6052" t="s">
        <v>54688</v>
      </c>
      <c r="B6052" t="s">
        <v>58517</v>
      </c>
      <c r="C6052" s="96" t="s">
        <v>54457</v>
      </c>
      <c r="D6052" s="98">
        <v>3524.3865999999998</v>
      </c>
    </row>
    <row r="6053" spans="1:4" x14ac:dyDescent="0.35">
      <c r="A6053" t="s">
        <v>54689</v>
      </c>
      <c r="B6053" t="s">
        <v>58518</v>
      </c>
      <c r="C6053" s="96" t="s">
        <v>54457</v>
      </c>
      <c r="D6053" s="98">
        <v>3228.1466</v>
      </c>
    </row>
    <row r="6054" spans="1:4" x14ac:dyDescent="0.35">
      <c r="A6054" t="s">
        <v>54690</v>
      </c>
      <c r="B6054" t="s">
        <v>58519</v>
      </c>
      <c r="C6054" s="96" t="s">
        <v>54457</v>
      </c>
      <c r="D6054" s="98">
        <v>224.72380000000001</v>
      </c>
    </row>
    <row r="6055" spans="1:4" x14ac:dyDescent="0.35">
      <c r="A6055" t="s">
        <v>54691</v>
      </c>
      <c r="B6055" t="s">
        <v>58520</v>
      </c>
      <c r="C6055" s="96" t="s">
        <v>54457</v>
      </c>
      <c r="D6055" s="98">
        <v>222.67909999999998</v>
      </c>
    </row>
    <row r="6056" spans="1:4" x14ac:dyDescent="0.35">
      <c r="A6056" t="s">
        <v>54692</v>
      </c>
      <c r="B6056" t="s">
        <v>58521</v>
      </c>
      <c r="C6056" s="96" t="s">
        <v>54457</v>
      </c>
      <c r="D6056" s="98">
        <v>651.74409999999989</v>
      </c>
    </row>
    <row r="6057" spans="1:4" x14ac:dyDescent="0.35">
      <c r="A6057" t="s">
        <v>54693</v>
      </c>
      <c r="B6057" t="s">
        <v>58522</v>
      </c>
      <c r="C6057" s="96" t="s">
        <v>54457</v>
      </c>
      <c r="D6057" s="98">
        <v>49.249899999999997</v>
      </c>
    </row>
    <row r="6058" spans="1:4" x14ac:dyDescent="0.35">
      <c r="A6058" t="s">
        <v>54694</v>
      </c>
      <c r="B6058" t="s">
        <v>58523</v>
      </c>
      <c r="C6058" s="96" t="s">
        <v>54457</v>
      </c>
      <c r="D6058" s="98">
        <v>1689.6627999999998</v>
      </c>
    </row>
    <row r="6059" spans="1:4" x14ac:dyDescent="0.35">
      <c r="A6059" t="s">
        <v>54695</v>
      </c>
      <c r="B6059" t="s">
        <v>58524</v>
      </c>
      <c r="C6059" s="96" t="s">
        <v>54457</v>
      </c>
      <c r="D6059" s="98">
        <v>2057.4189999999999</v>
      </c>
    </row>
    <row r="6060" spans="1:4" x14ac:dyDescent="0.35">
      <c r="A6060" t="s">
        <v>54696</v>
      </c>
      <c r="B6060" t="s">
        <v>58525</v>
      </c>
      <c r="C6060" s="96" t="s">
        <v>54457</v>
      </c>
      <c r="D6060" s="98">
        <v>1419.9717000000001</v>
      </c>
    </row>
    <row r="6061" spans="1:4" x14ac:dyDescent="0.35">
      <c r="A6061" t="s">
        <v>54697</v>
      </c>
      <c r="B6061" t="s">
        <v>58526</v>
      </c>
      <c r="C6061" s="96" t="s">
        <v>54457</v>
      </c>
      <c r="D6061" s="98">
        <v>3577.5165999999995</v>
      </c>
    </row>
    <row r="6062" spans="1:4" x14ac:dyDescent="0.35">
      <c r="A6062" t="s">
        <v>54698</v>
      </c>
      <c r="B6062" t="s">
        <v>58527</v>
      </c>
      <c r="C6062" s="96" t="s">
        <v>54457</v>
      </c>
      <c r="D6062" s="98">
        <v>314.65839999999997</v>
      </c>
    </row>
    <row r="6063" spans="1:4" x14ac:dyDescent="0.35">
      <c r="A6063" t="s">
        <v>54699</v>
      </c>
      <c r="B6063" t="s">
        <v>58528</v>
      </c>
      <c r="C6063" s="96" t="s">
        <v>54457</v>
      </c>
      <c r="D6063" s="98">
        <v>326.89439999999996</v>
      </c>
    </row>
    <row r="6064" spans="1:4" x14ac:dyDescent="0.35">
      <c r="A6064" t="s">
        <v>54700</v>
      </c>
      <c r="B6064" t="s">
        <v>58529</v>
      </c>
      <c r="C6064" s="96" t="s">
        <v>54457</v>
      </c>
      <c r="D6064" s="98">
        <v>1021.5771999999999</v>
      </c>
    </row>
    <row r="6065" spans="1:4" x14ac:dyDescent="0.35">
      <c r="A6065" t="s">
        <v>54701</v>
      </c>
      <c r="B6065" t="s">
        <v>58530</v>
      </c>
      <c r="C6065" s="96" t="s">
        <v>54457</v>
      </c>
      <c r="D6065" s="98">
        <v>715.11369999999999</v>
      </c>
    </row>
    <row r="6066" spans="1:4" x14ac:dyDescent="0.35">
      <c r="A6066" t="s">
        <v>54702</v>
      </c>
      <c r="B6066" t="s">
        <v>58531</v>
      </c>
      <c r="C6066" s="96" t="s">
        <v>54457</v>
      </c>
      <c r="D6066" s="98">
        <v>715.11369999999999</v>
      </c>
    </row>
    <row r="6067" spans="1:4" x14ac:dyDescent="0.35">
      <c r="A6067" t="s">
        <v>54703</v>
      </c>
      <c r="B6067" t="s">
        <v>58532</v>
      </c>
      <c r="C6067" s="96" t="s">
        <v>54457</v>
      </c>
      <c r="D6067" s="98">
        <v>2786.8294999999998</v>
      </c>
    </row>
    <row r="6068" spans="1:4" x14ac:dyDescent="0.35">
      <c r="A6068" t="s">
        <v>54704</v>
      </c>
      <c r="B6068" t="s">
        <v>58533</v>
      </c>
      <c r="C6068" s="96" t="s">
        <v>54457</v>
      </c>
      <c r="D6068" s="98">
        <v>5237.8130000000001</v>
      </c>
    </row>
    <row r="6069" spans="1:4" x14ac:dyDescent="0.35">
      <c r="A6069" t="s">
        <v>54705</v>
      </c>
      <c r="B6069" t="s">
        <v>58534</v>
      </c>
      <c r="C6069" s="96" t="s">
        <v>54457</v>
      </c>
      <c r="D6069" s="98">
        <v>5237.8130000000001</v>
      </c>
    </row>
    <row r="6070" spans="1:4" x14ac:dyDescent="0.35">
      <c r="A6070" t="s">
        <v>54706</v>
      </c>
      <c r="B6070" t="s">
        <v>58535</v>
      </c>
      <c r="C6070" s="96" t="s">
        <v>54457</v>
      </c>
      <c r="D6070" s="98">
        <v>901.6</v>
      </c>
    </row>
    <row r="6071" spans="1:4" x14ac:dyDescent="0.35">
      <c r="A6071" t="s">
        <v>54707</v>
      </c>
      <c r="B6071" t="s">
        <v>58536</v>
      </c>
      <c r="C6071" s="96" t="s">
        <v>54457</v>
      </c>
      <c r="D6071" s="98">
        <v>1426.8141999999998</v>
      </c>
    </row>
    <row r="6072" spans="1:4" x14ac:dyDescent="0.35">
      <c r="A6072" t="s">
        <v>54708</v>
      </c>
      <c r="B6072" t="s">
        <v>58537</v>
      </c>
      <c r="C6072" s="96" t="s">
        <v>54457</v>
      </c>
      <c r="D6072" s="98">
        <v>1426.8141999999998</v>
      </c>
    </row>
    <row r="6073" spans="1:4" x14ac:dyDescent="0.35">
      <c r="A6073" t="s">
        <v>54709</v>
      </c>
      <c r="B6073" t="s">
        <v>58538</v>
      </c>
      <c r="C6073" s="96" t="s">
        <v>54457</v>
      </c>
      <c r="D6073" s="98">
        <v>994.12670000000003</v>
      </c>
    </row>
    <row r="6074" spans="1:4" x14ac:dyDescent="0.35">
      <c r="A6074" t="s">
        <v>54710</v>
      </c>
      <c r="B6074" t="s">
        <v>58539</v>
      </c>
      <c r="C6074" s="96" t="s">
        <v>54457</v>
      </c>
      <c r="D6074" s="98">
        <v>196.45219999999998</v>
      </c>
    </row>
    <row r="6075" spans="1:4" x14ac:dyDescent="0.35">
      <c r="A6075" t="s">
        <v>54711</v>
      </c>
      <c r="B6075" t="s">
        <v>58540</v>
      </c>
      <c r="C6075" s="96" t="s">
        <v>54457</v>
      </c>
      <c r="D6075" s="98">
        <v>318.13599999999997</v>
      </c>
    </row>
    <row r="6076" spans="1:4" x14ac:dyDescent="0.35">
      <c r="A6076" t="s">
        <v>54712</v>
      </c>
      <c r="B6076" t="s">
        <v>58541</v>
      </c>
      <c r="C6076" s="96" t="s">
        <v>54457</v>
      </c>
      <c r="D6076" s="98">
        <v>1052.5857999999998</v>
      </c>
    </row>
    <row r="6077" spans="1:4" x14ac:dyDescent="0.35">
      <c r="A6077" t="s">
        <v>54713</v>
      </c>
      <c r="B6077" t="s">
        <v>58542</v>
      </c>
      <c r="C6077" s="96" t="s">
        <v>54457</v>
      </c>
      <c r="D6077" s="98">
        <v>853.73469999999998</v>
      </c>
    </row>
    <row r="6078" spans="1:4" x14ac:dyDescent="0.35">
      <c r="A6078" t="s">
        <v>54714</v>
      </c>
      <c r="B6078" t="s">
        <v>58543</v>
      </c>
      <c r="C6078" s="96" t="s">
        <v>54457</v>
      </c>
      <c r="D6078" s="98">
        <v>327.47399999999999</v>
      </c>
    </row>
    <row r="6079" spans="1:4" x14ac:dyDescent="0.35">
      <c r="A6079" t="s">
        <v>54715</v>
      </c>
      <c r="B6079" t="s">
        <v>58541</v>
      </c>
      <c r="C6079" s="96" t="s">
        <v>54457</v>
      </c>
      <c r="D6079" s="98">
        <v>619.85</v>
      </c>
    </row>
    <row r="6080" spans="1:4" x14ac:dyDescent="0.35">
      <c r="A6080" t="s">
        <v>54716</v>
      </c>
      <c r="B6080" t="s">
        <v>58544</v>
      </c>
      <c r="C6080" s="96" t="s">
        <v>54457</v>
      </c>
      <c r="D6080" s="98">
        <v>1099.3402000000001</v>
      </c>
    </row>
    <row r="6081" spans="1:4" x14ac:dyDescent="0.35">
      <c r="A6081" t="s">
        <v>54717</v>
      </c>
      <c r="B6081" t="s">
        <v>58545</v>
      </c>
      <c r="C6081" s="96" t="s">
        <v>54457</v>
      </c>
      <c r="D6081" s="98">
        <v>1798.37</v>
      </c>
    </row>
    <row r="6082" spans="1:4" x14ac:dyDescent="0.35">
      <c r="A6082" t="s">
        <v>54718</v>
      </c>
      <c r="B6082" t="s">
        <v>58546</v>
      </c>
      <c r="C6082" s="96" t="s">
        <v>54457</v>
      </c>
      <c r="D6082" s="98">
        <v>3538.2003999999993</v>
      </c>
    </row>
    <row r="6083" spans="1:4" x14ac:dyDescent="0.35">
      <c r="A6083" t="s">
        <v>54719</v>
      </c>
      <c r="B6083" t="s">
        <v>58547</v>
      </c>
      <c r="C6083" s="96" t="s">
        <v>54457</v>
      </c>
      <c r="D6083" s="98">
        <v>890.31389999999988</v>
      </c>
    </row>
    <row r="6084" spans="1:4" x14ac:dyDescent="0.35">
      <c r="A6084" t="s">
        <v>54720</v>
      </c>
      <c r="B6084" t="s">
        <v>58548</v>
      </c>
      <c r="C6084" s="96" t="s">
        <v>54457</v>
      </c>
      <c r="D6084" s="98">
        <v>1115.73</v>
      </c>
    </row>
    <row r="6085" spans="1:4" x14ac:dyDescent="0.35">
      <c r="A6085" t="s">
        <v>54721</v>
      </c>
      <c r="B6085" t="s">
        <v>58549</v>
      </c>
      <c r="C6085" s="96" t="s">
        <v>54457</v>
      </c>
      <c r="D6085" s="98">
        <v>890.31389999999988</v>
      </c>
    </row>
    <row r="6086" spans="1:4" x14ac:dyDescent="0.35">
      <c r="A6086" t="s">
        <v>54722</v>
      </c>
      <c r="B6086" t="s">
        <v>58550</v>
      </c>
      <c r="C6086" s="96" t="s">
        <v>54457</v>
      </c>
      <c r="D6086" s="98">
        <v>710.02610000000004</v>
      </c>
    </row>
    <row r="6087" spans="1:4" x14ac:dyDescent="0.35">
      <c r="A6087" t="s">
        <v>54723</v>
      </c>
      <c r="B6087" t="s">
        <v>58551</v>
      </c>
      <c r="C6087" s="96" t="s">
        <v>54457</v>
      </c>
      <c r="D6087" s="98">
        <v>2248.3489</v>
      </c>
    </row>
    <row r="6088" spans="1:4" x14ac:dyDescent="0.35">
      <c r="A6088" t="s">
        <v>54724</v>
      </c>
      <c r="B6088" t="s">
        <v>58552</v>
      </c>
      <c r="C6088" s="96" t="s">
        <v>54457</v>
      </c>
      <c r="D6088" s="98">
        <v>1844.8506999999997</v>
      </c>
    </row>
    <row r="6089" spans="1:4" x14ac:dyDescent="0.35">
      <c r="A6089" t="s">
        <v>54725</v>
      </c>
      <c r="B6089" t="s">
        <v>58553</v>
      </c>
      <c r="C6089" s="96" t="s">
        <v>54457</v>
      </c>
      <c r="D6089" s="98">
        <v>1601.4348</v>
      </c>
    </row>
    <row r="6090" spans="1:4" x14ac:dyDescent="0.35">
      <c r="A6090" t="s">
        <v>54726</v>
      </c>
      <c r="B6090" t="s">
        <v>58554</v>
      </c>
      <c r="C6090" s="96" t="s">
        <v>54457</v>
      </c>
      <c r="D6090" s="98">
        <v>945.32759999999985</v>
      </c>
    </row>
    <row r="6091" spans="1:4" x14ac:dyDescent="0.35">
      <c r="A6091" t="s">
        <v>54727</v>
      </c>
      <c r="B6091" t="s">
        <v>58555</v>
      </c>
      <c r="C6091" s="96" t="s">
        <v>54457</v>
      </c>
      <c r="D6091" s="98">
        <v>3144.3138999999996</v>
      </c>
    </row>
    <row r="6092" spans="1:4" x14ac:dyDescent="0.35">
      <c r="A6092" t="s">
        <v>54728</v>
      </c>
      <c r="B6092" t="s">
        <v>58556</v>
      </c>
      <c r="C6092" s="96" t="s">
        <v>54457</v>
      </c>
      <c r="D6092" s="98">
        <v>162.28799999999998</v>
      </c>
    </row>
    <row r="6093" spans="1:4" x14ac:dyDescent="0.35">
      <c r="A6093" t="s">
        <v>54729</v>
      </c>
      <c r="B6093" t="s">
        <v>58557</v>
      </c>
      <c r="C6093" s="96" t="s">
        <v>54457</v>
      </c>
      <c r="D6093" s="98">
        <v>180.32</v>
      </c>
    </row>
    <row r="6094" spans="1:4" x14ac:dyDescent="0.35">
      <c r="A6094" t="s">
        <v>54730</v>
      </c>
      <c r="B6094" t="s">
        <v>58558</v>
      </c>
      <c r="C6094" s="96" t="s">
        <v>54457</v>
      </c>
      <c r="D6094" s="98">
        <v>140.9716</v>
      </c>
    </row>
    <row r="6095" spans="1:4" x14ac:dyDescent="0.35">
      <c r="A6095" t="s">
        <v>54731</v>
      </c>
      <c r="B6095" t="s">
        <v>58559</v>
      </c>
      <c r="C6095" s="96" t="s">
        <v>54457</v>
      </c>
      <c r="D6095" s="98">
        <v>664.9138999999999</v>
      </c>
    </row>
    <row r="6096" spans="1:4" x14ac:dyDescent="0.35">
      <c r="A6096" t="s">
        <v>54732</v>
      </c>
      <c r="B6096" t="s">
        <v>58560</v>
      </c>
      <c r="C6096" s="96" t="s">
        <v>54457</v>
      </c>
      <c r="D6096" s="98">
        <v>394.45</v>
      </c>
    </row>
    <row r="6097" spans="1:4" x14ac:dyDescent="0.35">
      <c r="A6097" t="s">
        <v>54733</v>
      </c>
      <c r="B6097" t="s">
        <v>58561</v>
      </c>
      <c r="C6097" s="96" t="s">
        <v>54457</v>
      </c>
      <c r="D6097" s="98">
        <v>152.2577</v>
      </c>
    </row>
    <row r="6098" spans="1:4" x14ac:dyDescent="0.35">
      <c r="A6098" t="s">
        <v>54734</v>
      </c>
      <c r="B6098" t="s">
        <v>58558</v>
      </c>
      <c r="C6098" s="96" t="s">
        <v>54457</v>
      </c>
      <c r="D6098" s="98">
        <v>129.68549999999999</v>
      </c>
    </row>
    <row r="6099" spans="1:4" x14ac:dyDescent="0.35">
      <c r="A6099" t="s">
        <v>54735</v>
      </c>
      <c r="B6099" t="s">
        <v>58562</v>
      </c>
      <c r="C6099" s="96" t="s">
        <v>54457</v>
      </c>
      <c r="D6099" s="98">
        <v>33.407499999999999</v>
      </c>
    </row>
    <row r="6100" spans="1:4" x14ac:dyDescent="0.35">
      <c r="A6100" t="s">
        <v>54736</v>
      </c>
      <c r="B6100" t="s">
        <v>58563</v>
      </c>
      <c r="C6100" s="96" t="s">
        <v>54457</v>
      </c>
      <c r="D6100" s="98">
        <v>621.65319999999997</v>
      </c>
    </row>
    <row r="6101" spans="1:4" x14ac:dyDescent="0.35">
      <c r="A6101" t="s">
        <v>54737</v>
      </c>
      <c r="B6101" t="s">
        <v>58564</v>
      </c>
      <c r="C6101" s="96" t="s">
        <v>54457</v>
      </c>
      <c r="D6101" s="98">
        <v>2222.8625999999999</v>
      </c>
    </row>
    <row r="6102" spans="1:4" x14ac:dyDescent="0.35">
      <c r="A6102" t="s">
        <v>54738</v>
      </c>
      <c r="B6102" t="s">
        <v>58565</v>
      </c>
      <c r="C6102" s="96" t="s">
        <v>54457</v>
      </c>
      <c r="D6102" s="98">
        <v>1923.8534</v>
      </c>
    </row>
    <row r="6103" spans="1:4" x14ac:dyDescent="0.35">
      <c r="A6103" t="s">
        <v>54739</v>
      </c>
      <c r="B6103" t="s">
        <v>58566</v>
      </c>
      <c r="C6103" s="96" t="s">
        <v>54457</v>
      </c>
      <c r="D6103" s="98">
        <v>387.75239999999997</v>
      </c>
    </row>
    <row r="6104" spans="1:4" x14ac:dyDescent="0.35">
      <c r="A6104" t="s">
        <v>54740</v>
      </c>
      <c r="B6104" t="s">
        <v>58567</v>
      </c>
      <c r="C6104" s="96" t="s">
        <v>54457</v>
      </c>
      <c r="D6104" s="98">
        <v>223.6934</v>
      </c>
    </row>
    <row r="6105" spans="1:4" x14ac:dyDescent="0.35">
      <c r="A6105" t="s">
        <v>54741</v>
      </c>
      <c r="B6105" t="s">
        <v>12362</v>
      </c>
      <c r="C6105" s="96" t="s">
        <v>54457</v>
      </c>
      <c r="D6105" s="98">
        <v>222.22829999999999</v>
      </c>
    </row>
    <row r="6106" spans="1:4" x14ac:dyDescent="0.35">
      <c r="A6106" t="s">
        <v>54742</v>
      </c>
      <c r="B6106" t="s">
        <v>13095</v>
      </c>
      <c r="C6106" s="96" t="s">
        <v>54457</v>
      </c>
      <c r="D6106" s="98">
        <v>222.22829999999999</v>
      </c>
    </row>
    <row r="6107" spans="1:4" x14ac:dyDescent="0.35">
      <c r="A6107" t="s">
        <v>54743</v>
      </c>
      <c r="B6107" t="s">
        <v>12559</v>
      </c>
      <c r="C6107" s="96" t="s">
        <v>54457</v>
      </c>
      <c r="D6107" s="98">
        <v>222.22829999999999</v>
      </c>
    </row>
    <row r="6108" spans="1:4" x14ac:dyDescent="0.35">
      <c r="A6108" t="s">
        <v>54744</v>
      </c>
      <c r="B6108" t="s">
        <v>12771</v>
      </c>
      <c r="C6108" s="96" t="s">
        <v>54457</v>
      </c>
      <c r="D6108" s="98">
        <v>116.83769999999998</v>
      </c>
    </row>
    <row r="6109" spans="1:4" x14ac:dyDescent="0.35">
      <c r="A6109" t="s">
        <v>54745</v>
      </c>
      <c r="B6109" t="s">
        <v>12878</v>
      </c>
      <c r="C6109" s="96" t="s">
        <v>54457</v>
      </c>
      <c r="D6109" s="98">
        <v>116.83769999999998</v>
      </c>
    </row>
    <row r="6110" spans="1:4" x14ac:dyDescent="0.35">
      <c r="A6110" t="s">
        <v>54746</v>
      </c>
      <c r="B6110" t="s">
        <v>12667</v>
      </c>
      <c r="C6110" s="96" t="s">
        <v>54457</v>
      </c>
      <c r="D6110" s="98">
        <v>116.83769999999998</v>
      </c>
    </row>
    <row r="6111" spans="1:4" x14ac:dyDescent="0.35">
      <c r="A6111" t="s">
        <v>54747</v>
      </c>
      <c r="B6111" t="s">
        <v>12877</v>
      </c>
      <c r="C6111" s="96" t="s">
        <v>54457</v>
      </c>
      <c r="D6111" s="98">
        <v>116.83769999999998</v>
      </c>
    </row>
    <row r="6112" spans="1:4" x14ac:dyDescent="0.35">
      <c r="A6112" t="s">
        <v>54748</v>
      </c>
      <c r="B6112" t="s">
        <v>16677</v>
      </c>
      <c r="C6112" s="96" t="s">
        <v>54457</v>
      </c>
      <c r="D6112" s="98">
        <v>59.843699999999998</v>
      </c>
    </row>
    <row r="6113" spans="1:4" x14ac:dyDescent="0.35">
      <c r="A6113" t="s">
        <v>54749</v>
      </c>
      <c r="B6113" t="s">
        <v>30043</v>
      </c>
      <c r="C6113" s="96" t="s">
        <v>54457</v>
      </c>
      <c r="D6113" s="98">
        <v>2877.4402999999998</v>
      </c>
    </row>
    <row r="6114" spans="1:4" x14ac:dyDescent="0.35">
      <c r="A6114" t="s">
        <v>54750</v>
      </c>
      <c r="B6114" t="s">
        <v>58568</v>
      </c>
      <c r="C6114" s="96" t="s">
        <v>54457</v>
      </c>
      <c r="D6114" s="98">
        <v>199.97809999999998</v>
      </c>
    </row>
    <row r="6115" spans="1:4" x14ac:dyDescent="0.35">
      <c r="A6115" t="s">
        <v>54751</v>
      </c>
      <c r="B6115" t="s">
        <v>28783</v>
      </c>
      <c r="C6115" s="96" t="s">
        <v>54457</v>
      </c>
      <c r="D6115" s="98">
        <v>199.97809999999998</v>
      </c>
    </row>
    <row r="6116" spans="1:4" x14ac:dyDescent="0.35">
      <c r="A6116" t="s">
        <v>54752</v>
      </c>
      <c r="B6116" t="s">
        <v>12446</v>
      </c>
      <c r="C6116" s="96" t="s">
        <v>54457</v>
      </c>
      <c r="D6116" s="98">
        <v>3732.9298999999996</v>
      </c>
    </row>
    <row r="6117" spans="1:4" x14ac:dyDescent="0.35">
      <c r="A6117" t="s">
        <v>54753</v>
      </c>
      <c r="B6117" t="s">
        <v>13072</v>
      </c>
      <c r="C6117" s="96" t="s">
        <v>54457</v>
      </c>
      <c r="D6117" s="98">
        <v>48.750799999999998</v>
      </c>
    </row>
    <row r="6118" spans="1:4" x14ac:dyDescent="0.35">
      <c r="A6118" t="s">
        <v>54754</v>
      </c>
      <c r="B6118" t="s">
        <v>13190</v>
      </c>
      <c r="C6118" s="96" t="s">
        <v>54457</v>
      </c>
      <c r="D6118" s="98">
        <v>977.65639999999996</v>
      </c>
    </row>
    <row r="6119" spans="1:4" x14ac:dyDescent="0.35">
      <c r="A6119" t="s">
        <v>54755</v>
      </c>
      <c r="B6119" t="s">
        <v>58569</v>
      </c>
      <c r="C6119" s="96" t="s">
        <v>54457</v>
      </c>
      <c r="D6119" s="98">
        <v>522.17129999999997</v>
      </c>
    </row>
    <row r="6120" spans="1:4" x14ac:dyDescent="0.35">
      <c r="A6120" t="s">
        <v>54756</v>
      </c>
      <c r="B6120" t="s">
        <v>29450</v>
      </c>
      <c r="C6120" s="96" t="s">
        <v>54457</v>
      </c>
      <c r="D6120" s="98">
        <v>666.62049999999999</v>
      </c>
    </row>
    <row r="6121" spans="1:4" x14ac:dyDescent="0.35">
      <c r="A6121" t="s">
        <v>54757</v>
      </c>
      <c r="B6121" t="s">
        <v>12452</v>
      </c>
      <c r="C6121" s="96" t="s">
        <v>54457</v>
      </c>
      <c r="D6121" s="98">
        <v>199.97809999999998</v>
      </c>
    </row>
    <row r="6122" spans="1:4" x14ac:dyDescent="0.35">
      <c r="A6122" t="s">
        <v>54758</v>
      </c>
      <c r="B6122" t="s">
        <v>29239</v>
      </c>
      <c r="C6122" s="96" t="s">
        <v>54457</v>
      </c>
      <c r="D6122" s="98">
        <v>199.97809999999998</v>
      </c>
    </row>
    <row r="6123" spans="1:4" x14ac:dyDescent="0.35">
      <c r="A6123" t="s">
        <v>54759</v>
      </c>
      <c r="B6123" t="s">
        <v>28413</v>
      </c>
      <c r="C6123" s="96" t="s">
        <v>54457</v>
      </c>
      <c r="D6123" s="98">
        <v>199.97809999999998</v>
      </c>
    </row>
    <row r="6124" spans="1:4" x14ac:dyDescent="0.35">
      <c r="A6124" t="s">
        <v>54760</v>
      </c>
      <c r="B6124" t="s">
        <v>58570</v>
      </c>
      <c r="C6124" s="96" t="s">
        <v>54457</v>
      </c>
      <c r="D6124" s="98">
        <v>199.97809999999998</v>
      </c>
    </row>
    <row r="6125" spans="1:4" x14ac:dyDescent="0.35">
      <c r="A6125" t="s">
        <v>54761</v>
      </c>
      <c r="B6125" t="s">
        <v>31228</v>
      </c>
      <c r="C6125" s="96" t="s">
        <v>54457</v>
      </c>
      <c r="D6125" s="98">
        <v>199.97809999999998</v>
      </c>
    </row>
    <row r="6126" spans="1:4" x14ac:dyDescent="0.35">
      <c r="A6126" t="s">
        <v>54762</v>
      </c>
      <c r="B6126" t="s">
        <v>58571</v>
      </c>
      <c r="C6126" s="96" t="s">
        <v>54457</v>
      </c>
      <c r="D6126" s="98">
        <v>199.97809999999998</v>
      </c>
    </row>
    <row r="6127" spans="1:4" x14ac:dyDescent="0.35">
      <c r="A6127" t="s">
        <v>54763</v>
      </c>
      <c r="B6127" t="s">
        <v>30674</v>
      </c>
      <c r="C6127" s="96" t="s">
        <v>54457</v>
      </c>
      <c r="D6127" s="98">
        <v>139.0557</v>
      </c>
    </row>
    <row r="6128" spans="1:4" x14ac:dyDescent="0.35">
      <c r="A6128" t="s">
        <v>54764</v>
      </c>
      <c r="B6128" t="s">
        <v>30346</v>
      </c>
      <c r="C6128" s="96" t="s">
        <v>54457</v>
      </c>
      <c r="D6128" s="98">
        <v>211.071</v>
      </c>
    </row>
    <row r="6129" spans="1:4" x14ac:dyDescent="0.35">
      <c r="A6129" t="s">
        <v>54765</v>
      </c>
      <c r="B6129" t="s">
        <v>29292</v>
      </c>
      <c r="C6129" s="96" t="s">
        <v>54457</v>
      </c>
      <c r="D6129" s="98">
        <v>211.071</v>
      </c>
    </row>
    <row r="6130" spans="1:4" x14ac:dyDescent="0.35">
      <c r="A6130" t="s">
        <v>54766</v>
      </c>
      <c r="B6130" t="s">
        <v>30794</v>
      </c>
      <c r="C6130" s="96" t="s">
        <v>54457</v>
      </c>
      <c r="D6130" s="98">
        <v>499.95329999999996</v>
      </c>
    </row>
    <row r="6131" spans="1:4" x14ac:dyDescent="0.35">
      <c r="A6131" t="s">
        <v>54767</v>
      </c>
      <c r="B6131" t="s">
        <v>12649</v>
      </c>
      <c r="C6131" s="96" t="s">
        <v>54457</v>
      </c>
      <c r="D6131" s="98">
        <v>166.63499999999996</v>
      </c>
    </row>
    <row r="6132" spans="1:4" x14ac:dyDescent="0.35">
      <c r="A6132" t="s">
        <v>54768</v>
      </c>
      <c r="B6132" t="s">
        <v>12763</v>
      </c>
      <c r="C6132" s="96" t="s">
        <v>54457</v>
      </c>
      <c r="D6132" s="98">
        <v>277.75720000000001</v>
      </c>
    </row>
    <row r="6133" spans="1:4" x14ac:dyDescent="0.35">
      <c r="A6133" t="s">
        <v>54769</v>
      </c>
      <c r="B6133" t="s">
        <v>12364</v>
      </c>
      <c r="C6133" s="96" t="s">
        <v>54457</v>
      </c>
      <c r="D6133" s="98">
        <v>2177.5410999999999</v>
      </c>
    </row>
    <row r="6134" spans="1:4" x14ac:dyDescent="0.35">
      <c r="A6134" t="s">
        <v>54770</v>
      </c>
      <c r="B6134" t="s">
        <v>58572</v>
      </c>
      <c r="C6134" s="96" t="s">
        <v>54457</v>
      </c>
      <c r="D6134" s="98">
        <v>161.27369999999999</v>
      </c>
    </row>
    <row r="6135" spans="1:4" x14ac:dyDescent="0.35">
      <c r="A6135" t="s">
        <v>54771</v>
      </c>
      <c r="B6135" t="s">
        <v>12983</v>
      </c>
      <c r="C6135" s="96" t="s">
        <v>54457</v>
      </c>
      <c r="D6135" s="98">
        <v>116.83769999999998</v>
      </c>
    </row>
    <row r="6136" spans="1:4" x14ac:dyDescent="0.35">
      <c r="A6136" t="s">
        <v>54772</v>
      </c>
      <c r="B6136" t="s">
        <v>12858</v>
      </c>
      <c r="C6136" s="96" t="s">
        <v>54457</v>
      </c>
      <c r="D6136" s="98">
        <v>1766.4597999999999</v>
      </c>
    </row>
    <row r="6137" spans="1:4" x14ac:dyDescent="0.35">
      <c r="A6137" t="s">
        <v>54773</v>
      </c>
      <c r="B6137" t="s">
        <v>12867</v>
      </c>
      <c r="C6137" s="96" t="s">
        <v>54457</v>
      </c>
      <c r="D6137" s="98">
        <v>433.29929999999996</v>
      </c>
    </row>
    <row r="6138" spans="1:4" x14ac:dyDescent="0.35">
      <c r="A6138" t="s">
        <v>54774</v>
      </c>
      <c r="B6138" t="s">
        <v>13099</v>
      </c>
      <c r="C6138" s="96" t="s">
        <v>54457</v>
      </c>
      <c r="D6138" s="98">
        <v>2166.4159999999997</v>
      </c>
    </row>
    <row r="6139" spans="1:4" x14ac:dyDescent="0.35">
      <c r="A6139" t="s">
        <v>54775</v>
      </c>
      <c r="B6139" t="s">
        <v>12864</v>
      </c>
      <c r="C6139" s="96" t="s">
        <v>54457</v>
      </c>
      <c r="D6139" s="98">
        <v>2388.6120999999994</v>
      </c>
    </row>
    <row r="6140" spans="1:4" x14ac:dyDescent="0.35">
      <c r="A6140" t="s">
        <v>54776</v>
      </c>
      <c r="B6140" t="s">
        <v>13207</v>
      </c>
      <c r="C6140" s="96" t="s">
        <v>54457</v>
      </c>
      <c r="D6140" s="98">
        <v>2388.6120999999994</v>
      </c>
    </row>
    <row r="6141" spans="1:4" x14ac:dyDescent="0.35">
      <c r="A6141" t="s">
        <v>54777</v>
      </c>
      <c r="B6141" t="s">
        <v>12358</v>
      </c>
      <c r="C6141" s="96" t="s">
        <v>54457</v>
      </c>
      <c r="D6141" s="98">
        <v>2388.6120999999994</v>
      </c>
    </row>
    <row r="6142" spans="1:4" x14ac:dyDescent="0.35">
      <c r="A6142" t="s">
        <v>54778</v>
      </c>
      <c r="B6142" t="s">
        <v>12660</v>
      </c>
      <c r="C6142" s="96" t="s">
        <v>54457</v>
      </c>
      <c r="D6142" s="98">
        <v>2388.6120999999994</v>
      </c>
    </row>
    <row r="6143" spans="1:4" x14ac:dyDescent="0.35">
      <c r="A6143" t="s">
        <v>54779</v>
      </c>
      <c r="B6143" t="s">
        <v>12765</v>
      </c>
      <c r="C6143" s="96" t="s">
        <v>54457</v>
      </c>
      <c r="D6143" s="98">
        <v>2388.6120999999994</v>
      </c>
    </row>
    <row r="6144" spans="1:4" x14ac:dyDescent="0.35">
      <c r="A6144" t="s">
        <v>54780</v>
      </c>
      <c r="B6144" t="s">
        <v>13089</v>
      </c>
      <c r="C6144" s="96" t="s">
        <v>54457</v>
      </c>
      <c r="D6144" s="98">
        <v>1766.4597999999999</v>
      </c>
    </row>
    <row r="6145" spans="1:4" x14ac:dyDescent="0.35">
      <c r="A6145" t="s">
        <v>54781</v>
      </c>
      <c r="B6145" t="s">
        <v>12650</v>
      </c>
      <c r="C6145" s="96" t="s">
        <v>54457</v>
      </c>
      <c r="D6145" s="98">
        <v>1766.4597999999999</v>
      </c>
    </row>
    <row r="6146" spans="1:4" x14ac:dyDescent="0.35">
      <c r="A6146" t="s">
        <v>54782</v>
      </c>
      <c r="B6146" t="s">
        <v>13080</v>
      </c>
      <c r="C6146" s="96" t="s">
        <v>54457</v>
      </c>
      <c r="D6146" s="98">
        <v>1988.6559000000002</v>
      </c>
    </row>
    <row r="6147" spans="1:4" x14ac:dyDescent="0.35">
      <c r="A6147" t="s">
        <v>54783</v>
      </c>
      <c r="B6147" t="s">
        <v>12554</v>
      </c>
      <c r="C6147" s="96" t="s">
        <v>54457</v>
      </c>
      <c r="D6147" s="98">
        <v>1766.4597999999999</v>
      </c>
    </row>
    <row r="6148" spans="1:4" x14ac:dyDescent="0.35">
      <c r="A6148" t="s">
        <v>54784</v>
      </c>
      <c r="B6148" t="s">
        <v>12435</v>
      </c>
      <c r="C6148" s="96" t="s">
        <v>54457</v>
      </c>
      <c r="D6148" s="98">
        <v>1988.6559000000002</v>
      </c>
    </row>
    <row r="6149" spans="1:4" x14ac:dyDescent="0.35">
      <c r="A6149" t="s">
        <v>54785</v>
      </c>
      <c r="B6149" t="s">
        <v>13081</v>
      </c>
      <c r="C6149" s="96" t="s">
        <v>54457</v>
      </c>
      <c r="D6149" s="98">
        <v>1988.6559000000002</v>
      </c>
    </row>
    <row r="6150" spans="1:4" x14ac:dyDescent="0.35">
      <c r="A6150" t="s">
        <v>54786</v>
      </c>
      <c r="B6150" t="s">
        <v>13082</v>
      </c>
      <c r="C6150" s="96" t="s">
        <v>54457</v>
      </c>
      <c r="D6150" s="98">
        <v>1988.6559000000002</v>
      </c>
    </row>
    <row r="6151" spans="1:4" x14ac:dyDescent="0.35">
      <c r="A6151" t="s">
        <v>54787</v>
      </c>
      <c r="B6151" t="s">
        <v>13083</v>
      </c>
      <c r="C6151" s="96" t="s">
        <v>54457</v>
      </c>
      <c r="D6151" s="98">
        <v>1988.6559000000002</v>
      </c>
    </row>
    <row r="6152" spans="1:4" x14ac:dyDescent="0.35">
      <c r="A6152" t="s">
        <v>54788</v>
      </c>
      <c r="B6152" t="s">
        <v>12855</v>
      </c>
      <c r="C6152" s="96" t="s">
        <v>54457</v>
      </c>
      <c r="D6152" s="98">
        <v>1988.6559000000002</v>
      </c>
    </row>
    <row r="6153" spans="1:4" x14ac:dyDescent="0.35">
      <c r="A6153" t="s">
        <v>54789</v>
      </c>
      <c r="B6153" t="s">
        <v>12975</v>
      </c>
      <c r="C6153" s="96" t="s">
        <v>54457</v>
      </c>
      <c r="D6153" s="98">
        <v>1766.4597999999999</v>
      </c>
    </row>
    <row r="6154" spans="1:4" x14ac:dyDescent="0.35">
      <c r="A6154" t="s">
        <v>54790</v>
      </c>
      <c r="B6154" t="s">
        <v>12363</v>
      </c>
      <c r="C6154" s="96" t="s">
        <v>54457</v>
      </c>
      <c r="D6154" s="98">
        <v>18.434499999999996</v>
      </c>
    </row>
    <row r="6155" spans="1:4" x14ac:dyDescent="0.35">
      <c r="A6155" t="s">
        <v>54791</v>
      </c>
      <c r="B6155" t="s">
        <v>12648</v>
      </c>
      <c r="C6155" s="96" t="s">
        <v>54457</v>
      </c>
      <c r="D6155" s="98">
        <v>255.50699999999998</v>
      </c>
    </row>
    <row r="6156" spans="1:4" x14ac:dyDescent="0.35">
      <c r="A6156" t="s">
        <v>54792</v>
      </c>
      <c r="B6156" t="s">
        <v>12663</v>
      </c>
      <c r="C6156" s="96" t="s">
        <v>54457</v>
      </c>
      <c r="D6156" s="98">
        <v>105.7448</v>
      </c>
    </row>
    <row r="6157" spans="1:4" x14ac:dyDescent="0.35">
      <c r="A6157" t="s">
        <v>54793</v>
      </c>
      <c r="B6157" t="s">
        <v>13091</v>
      </c>
      <c r="C6157" s="96" t="s">
        <v>54457</v>
      </c>
      <c r="D6157" s="98">
        <v>150.18079999999998</v>
      </c>
    </row>
    <row r="6158" spans="1:4" x14ac:dyDescent="0.35">
      <c r="A6158" t="s">
        <v>54794</v>
      </c>
      <c r="B6158" t="s">
        <v>58573</v>
      </c>
      <c r="C6158" s="96" t="s">
        <v>54457</v>
      </c>
      <c r="D6158" s="98">
        <v>544.38929999999993</v>
      </c>
    </row>
    <row r="6159" spans="1:4" x14ac:dyDescent="0.35">
      <c r="A6159" t="s">
        <v>54795</v>
      </c>
      <c r="B6159" t="s">
        <v>12761</v>
      </c>
      <c r="C6159" s="96" t="s">
        <v>54457</v>
      </c>
      <c r="D6159" s="98">
        <v>222.22829999999999</v>
      </c>
    </row>
    <row r="6160" spans="1:4" x14ac:dyDescent="0.35">
      <c r="A6160" t="s">
        <v>54796</v>
      </c>
      <c r="B6160" t="s">
        <v>30044</v>
      </c>
      <c r="C6160" s="96" t="s">
        <v>54457</v>
      </c>
      <c r="D6160" s="98">
        <v>355.50409999999994</v>
      </c>
    </row>
    <row r="6161" spans="1:4" x14ac:dyDescent="0.35">
      <c r="A6161" t="s">
        <v>54797</v>
      </c>
      <c r="B6161" t="s">
        <v>28774</v>
      </c>
      <c r="C6161" s="96" t="s">
        <v>54457</v>
      </c>
      <c r="D6161" s="98">
        <v>94.619700000000009</v>
      </c>
    </row>
    <row r="6162" spans="1:4" x14ac:dyDescent="0.35">
      <c r="A6162" t="s">
        <v>54798</v>
      </c>
      <c r="B6162" t="s">
        <v>58574</v>
      </c>
      <c r="C6162" s="96" t="s">
        <v>54457</v>
      </c>
      <c r="D6162" s="98">
        <v>1755.3669</v>
      </c>
    </row>
    <row r="6163" spans="1:4" x14ac:dyDescent="0.35">
      <c r="A6163" t="s">
        <v>54799</v>
      </c>
      <c r="B6163" t="s">
        <v>58575</v>
      </c>
      <c r="C6163" s="96" t="s">
        <v>54457</v>
      </c>
      <c r="D6163" s="98">
        <v>499.95329999999996</v>
      </c>
    </row>
    <row r="6164" spans="1:4" x14ac:dyDescent="0.35">
      <c r="A6164" t="s">
        <v>54800</v>
      </c>
      <c r="B6164" t="s">
        <v>58576</v>
      </c>
      <c r="C6164" s="96" t="s">
        <v>54457</v>
      </c>
      <c r="D6164" s="98">
        <v>499.95329999999996</v>
      </c>
    </row>
    <row r="6165" spans="1:4" x14ac:dyDescent="0.35">
      <c r="A6165" t="s">
        <v>54801</v>
      </c>
      <c r="B6165" t="s">
        <v>13214</v>
      </c>
      <c r="C6165" s="96" t="s">
        <v>54457</v>
      </c>
      <c r="D6165" s="98">
        <v>655.46319999999992</v>
      </c>
    </row>
    <row r="6166" spans="1:4" x14ac:dyDescent="0.35">
      <c r="A6166" t="s">
        <v>54802</v>
      </c>
      <c r="B6166" t="s">
        <v>13217</v>
      </c>
      <c r="C6166" s="96" t="s">
        <v>54457</v>
      </c>
      <c r="D6166" s="98">
        <v>37.657900000000005</v>
      </c>
    </row>
    <row r="6167" spans="1:4" x14ac:dyDescent="0.35">
      <c r="A6167" t="s">
        <v>54803</v>
      </c>
      <c r="B6167" t="s">
        <v>58577</v>
      </c>
      <c r="C6167" s="96" t="s">
        <v>54457</v>
      </c>
      <c r="D6167" s="98">
        <v>166.63499999999996</v>
      </c>
    </row>
    <row r="6168" spans="1:4" x14ac:dyDescent="0.35">
      <c r="A6168" t="s">
        <v>54804</v>
      </c>
      <c r="B6168" t="s">
        <v>58578</v>
      </c>
      <c r="C6168" s="96" t="s">
        <v>54457</v>
      </c>
      <c r="D6168" s="98">
        <v>3366.2523999999999</v>
      </c>
    </row>
    <row r="6169" spans="1:4" x14ac:dyDescent="0.35">
      <c r="A6169" t="s">
        <v>54805</v>
      </c>
      <c r="B6169" t="s">
        <v>12766</v>
      </c>
      <c r="C6169" s="96" t="s">
        <v>54457</v>
      </c>
      <c r="D6169" s="98">
        <v>82.093899999999991</v>
      </c>
    </row>
    <row r="6170" spans="1:4" x14ac:dyDescent="0.35">
      <c r="A6170" t="s">
        <v>54806</v>
      </c>
      <c r="B6170" t="s">
        <v>12368</v>
      </c>
      <c r="C6170" s="96" t="s">
        <v>54457</v>
      </c>
      <c r="D6170" s="98">
        <v>5810.4578000000001</v>
      </c>
    </row>
    <row r="6171" spans="1:4" x14ac:dyDescent="0.35">
      <c r="A6171" t="s">
        <v>54807</v>
      </c>
      <c r="B6171" t="s">
        <v>28879</v>
      </c>
      <c r="C6171" s="96" t="s">
        <v>54457</v>
      </c>
      <c r="D6171" s="98">
        <v>5143.8534</v>
      </c>
    </row>
    <row r="6172" spans="1:4" x14ac:dyDescent="0.35">
      <c r="A6172" t="s">
        <v>54808</v>
      </c>
      <c r="B6172" t="s">
        <v>12465</v>
      </c>
      <c r="C6172" s="96" t="s">
        <v>54457</v>
      </c>
      <c r="D6172" s="98">
        <v>5810.4578000000001</v>
      </c>
    </row>
    <row r="6173" spans="1:4" x14ac:dyDescent="0.35">
      <c r="A6173" t="s">
        <v>54809</v>
      </c>
      <c r="B6173" t="s">
        <v>12778</v>
      </c>
      <c r="C6173" s="96" t="s">
        <v>54457</v>
      </c>
      <c r="D6173" s="98">
        <v>5366.0494999999992</v>
      </c>
    </row>
    <row r="6174" spans="1:4" x14ac:dyDescent="0.35">
      <c r="A6174" t="s">
        <v>54810</v>
      </c>
      <c r="B6174" t="s">
        <v>13096</v>
      </c>
      <c r="C6174" s="96" t="s">
        <v>54457</v>
      </c>
      <c r="D6174" s="98">
        <v>4877.2213000000002</v>
      </c>
    </row>
    <row r="6175" spans="1:4" x14ac:dyDescent="0.35">
      <c r="A6175" t="s">
        <v>54811</v>
      </c>
      <c r="B6175" t="s">
        <v>13097</v>
      </c>
      <c r="C6175" s="96" t="s">
        <v>54457</v>
      </c>
      <c r="D6175" s="98">
        <v>5099.4012999999995</v>
      </c>
    </row>
    <row r="6176" spans="1:4" x14ac:dyDescent="0.35">
      <c r="A6176" t="s">
        <v>54812</v>
      </c>
      <c r="B6176" t="s">
        <v>30672</v>
      </c>
      <c r="C6176" s="96" t="s">
        <v>54457</v>
      </c>
      <c r="D6176" s="98">
        <v>5543.7934999999998</v>
      </c>
    </row>
    <row r="6177" spans="1:4" x14ac:dyDescent="0.35">
      <c r="A6177" t="s">
        <v>54813</v>
      </c>
      <c r="B6177" t="s">
        <v>12889</v>
      </c>
      <c r="C6177" s="96" t="s">
        <v>54457</v>
      </c>
      <c r="D6177" s="98">
        <v>5366.0494999999992</v>
      </c>
    </row>
    <row r="6178" spans="1:4" x14ac:dyDescent="0.35">
      <c r="A6178" t="s">
        <v>54814</v>
      </c>
      <c r="B6178" t="s">
        <v>58579</v>
      </c>
      <c r="C6178" s="96" t="s">
        <v>54457</v>
      </c>
      <c r="D6178" s="98">
        <v>2877.4402999999998</v>
      </c>
    </row>
    <row r="6179" spans="1:4" x14ac:dyDescent="0.35">
      <c r="A6179" t="s">
        <v>54815</v>
      </c>
      <c r="B6179" t="s">
        <v>12669</v>
      </c>
      <c r="C6179" s="96" t="s">
        <v>54457</v>
      </c>
      <c r="D6179" s="98">
        <v>5588.2294999999986</v>
      </c>
    </row>
    <row r="6180" spans="1:4" x14ac:dyDescent="0.35">
      <c r="A6180" t="s">
        <v>54816</v>
      </c>
      <c r="B6180" t="s">
        <v>12876</v>
      </c>
      <c r="C6180" s="96" t="s">
        <v>54457</v>
      </c>
      <c r="D6180" s="98">
        <v>6477.0138999999999</v>
      </c>
    </row>
    <row r="6181" spans="1:4" x14ac:dyDescent="0.35">
      <c r="A6181" t="s">
        <v>54817</v>
      </c>
      <c r="B6181" t="s">
        <v>30742</v>
      </c>
      <c r="C6181" s="96" t="s">
        <v>54457</v>
      </c>
      <c r="D6181" s="98">
        <v>6032.6216999999997</v>
      </c>
    </row>
    <row r="6182" spans="1:4" x14ac:dyDescent="0.35">
      <c r="A6182" t="s">
        <v>54818</v>
      </c>
      <c r="B6182" t="s">
        <v>12460</v>
      </c>
      <c r="C6182" s="96" t="s">
        <v>54457</v>
      </c>
      <c r="D6182" s="98">
        <v>5366.0494999999992</v>
      </c>
    </row>
    <row r="6183" spans="1:4" x14ac:dyDescent="0.35">
      <c r="A6183" t="s">
        <v>54819</v>
      </c>
      <c r="B6183" t="s">
        <v>12887</v>
      </c>
      <c r="C6183" s="96" t="s">
        <v>54457</v>
      </c>
      <c r="D6183" s="98">
        <v>5810.4578000000001</v>
      </c>
    </row>
    <row r="6184" spans="1:4" x14ac:dyDescent="0.35">
      <c r="A6184" t="s">
        <v>54820</v>
      </c>
      <c r="B6184" t="s">
        <v>12773</v>
      </c>
      <c r="C6184" s="96" t="s">
        <v>54457</v>
      </c>
      <c r="D6184" s="98">
        <v>6254.85</v>
      </c>
    </row>
    <row r="6185" spans="1:4" x14ac:dyDescent="0.35">
      <c r="A6185" t="s">
        <v>54821</v>
      </c>
      <c r="B6185" t="s">
        <v>58580</v>
      </c>
      <c r="C6185" s="96" t="s">
        <v>54457</v>
      </c>
      <c r="D6185" s="98">
        <v>755.46030000000007</v>
      </c>
    </row>
    <row r="6186" spans="1:4" x14ac:dyDescent="0.35">
      <c r="A6186" t="s">
        <v>54822</v>
      </c>
      <c r="B6186" t="s">
        <v>58580</v>
      </c>
      <c r="C6186" s="96" t="s">
        <v>54457</v>
      </c>
      <c r="D6186" s="98">
        <v>533.26420000000007</v>
      </c>
    </row>
    <row r="6187" spans="1:4" x14ac:dyDescent="0.35">
      <c r="A6187" t="s">
        <v>54823</v>
      </c>
      <c r="B6187" t="s">
        <v>58581</v>
      </c>
      <c r="C6187" s="96" t="s">
        <v>54457</v>
      </c>
      <c r="D6187" s="98">
        <v>2877.4402999999998</v>
      </c>
    </row>
    <row r="6188" spans="1:4" x14ac:dyDescent="0.35">
      <c r="A6188" t="s">
        <v>54824</v>
      </c>
      <c r="B6188" t="s">
        <v>58582</v>
      </c>
      <c r="C6188" s="96" t="s">
        <v>54457</v>
      </c>
      <c r="D6188" s="98">
        <v>1999.7809999999997</v>
      </c>
    </row>
    <row r="6189" spans="1:4" x14ac:dyDescent="0.35">
      <c r="A6189" t="s">
        <v>54825</v>
      </c>
      <c r="B6189" t="s">
        <v>58583</v>
      </c>
      <c r="C6189" s="96" t="s">
        <v>54457</v>
      </c>
      <c r="D6189" s="98">
        <v>2121.9799999999996</v>
      </c>
    </row>
    <row r="6190" spans="1:4" x14ac:dyDescent="0.35">
      <c r="A6190" t="s">
        <v>54826</v>
      </c>
      <c r="B6190" t="s">
        <v>58584</v>
      </c>
      <c r="C6190" s="96" t="s">
        <v>54457</v>
      </c>
      <c r="D6190" s="98">
        <v>3432.9546999999998</v>
      </c>
    </row>
    <row r="6191" spans="1:4" x14ac:dyDescent="0.35">
      <c r="A6191" t="s">
        <v>54827</v>
      </c>
      <c r="B6191" t="s">
        <v>58585</v>
      </c>
      <c r="C6191" s="96" t="s">
        <v>54457</v>
      </c>
      <c r="D6191" s="98">
        <v>3144.1045999999997</v>
      </c>
    </row>
    <row r="6192" spans="1:4" x14ac:dyDescent="0.35">
      <c r="A6192" t="s">
        <v>54828</v>
      </c>
      <c r="B6192" t="s">
        <v>58586</v>
      </c>
      <c r="C6192" s="96" t="s">
        <v>54457</v>
      </c>
      <c r="D6192" s="98">
        <v>3321.8163999999997</v>
      </c>
    </row>
    <row r="6193" spans="1:4" x14ac:dyDescent="0.35">
      <c r="A6193" t="s">
        <v>54829</v>
      </c>
      <c r="B6193" t="s">
        <v>58584</v>
      </c>
      <c r="C6193" s="96" t="s">
        <v>54457</v>
      </c>
      <c r="D6193" s="98">
        <v>3166.2903999999999</v>
      </c>
    </row>
    <row r="6194" spans="1:4" x14ac:dyDescent="0.35">
      <c r="A6194" t="s">
        <v>54830</v>
      </c>
      <c r="B6194" t="s">
        <v>58587</v>
      </c>
      <c r="C6194" s="96" t="s">
        <v>54457</v>
      </c>
      <c r="D6194" s="98">
        <v>699.93139999999994</v>
      </c>
    </row>
    <row r="6195" spans="1:4" x14ac:dyDescent="0.35">
      <c r="A6195" t="s">
        <v>54831</v>
      </c>
      <c r="B6195" t="s">
        <v>12665</v>
      </c>
      <c r="C6195" s="96" t="s">
        <v>54457</v>
      </c>
      <c r="D6195" s="98">
        <v>722.14940000000001</v>
      </c>
    </row>
    <row r="6196" spans="1:4" x14ac:dyDescent="0.35">
      <c r="A6196" t="s">
        <v>54832</v>
      </c>
      <c r="B6196" t="s">
        <v>12774</v>
      </c>
      <c r="C6196" s="96" t="s">
        <v>54457</v>
      </c>
      <c r="D6196" s="98">
        <v>5366.0494999999992</v>
      </c>
    </row>
    <row r="6197" spans="1:4" x14ac:dyDescent="0.35">
      <c r="A6197" t="s">
        <v>54833</v>
      </c>
      <c r="B6197" t="s">
        <v>13201</v>
      </c>
      <c r="C6197" s="96" t="s">
        <v>54457</v>
      </c>
      <c r="D6197" s="98">
        <v>5810.4578000000001</v>
      </c>
    </row>
    <row r="6198" spans="1:4" x14ac:dyDescent="0.35">
      <c r="A6198" t="s">
        <v>54834</v>
      </c>
      <c r="B6198" t="s">
        <v>12461</v>
      </c>
      <c r="C6198" s="96" t="s">
        <v>54457</v>
      </c>
      <c r="D6198" s="98">
        <v>6032.6216999999997</v>
      </c>
    </row>
    <row r="6199" spans="1:4" x14ac:dyDescent="0.35">
      <c r="A6199" t="s">
        <v>54835</v>
      </c>
      <c r="B6199" t="s">
        <v>12874</v>
      </c>
      <c r="C6199" s="96" t="s">
        <v>54457</v>
      </c>
      <c r="D6199" s="98">
        <v>5366.0494999999992</v>
      </c>
    </row>
    <row r="6200" spans="1:4" x14ac:dyDescent="0.35">
      <c r="A6200" t="s">
        <v>54836</v>
      </c>
      <c r="B6200" t="s">
        <v>12466</v>
      </c>
      <c r="C6200" s="96" t="s">
        <v>54457</v>
      </c>
      <c r="D6200" s="98">
        <v>6254.85</v>
      </c>
    </row>
    <row r="6201" spans="1:4" x14ac:dyDescent="0.35">
      <c r="A6201" t="s">
        <v>54837</v>
      </c>
      <c r="B6201" t="s">
        <v>12674</v>
      </c>
      <c r="C6201" s="96" t="s">
        <v>54457</v>
      </c>
      <c r="D6201" s="98">
        <v>6254.85</v>
      </c>
    </row>
    <row r="6202" spans="1:4" x14ac:dyDescent="0.35">
      <c r="A6202" t="s">
        <v>54838</v>
      </c>
      <c r="B6202" t="s">
        <v>12468</v>
      </c>
      <c r="C6202" s="96" t="s">
        <v>54457</v>
      </c>
      <c r="D6202" s="98">
        <v>5543.7934999999998</v>
      </c>
    </row>
    <row r="6203" spans="1:4" x14ac:dyDescent="0.35">
      <c r="A6203" t="s">
        <v>54839</v>
      </c>
      <c r="B6203" t="s">
        <v>12467</v>
      </c>
      <c r="C6203" s="96" t="s">
        <v>54457</v>
      </c>
      <c r="D6203" s="98">
        <v>5099.4012999999995</v>
      </c>
    </row>
    <row r="6204" spans="1:4" x14ac:dyDescent="0.35">
      <c r="A6204" t="s">
        <v>54840</v>
      </c>
      <c r="B6204" t="s">
        <v>58588</v>
      </c>
      <c r="C6204" s="96" t="s">
        <v>54457</v>
      </c>
      <c r="D6204" s="98">
        <v>1533.1386</v>
      </c>
    </row>
    <row r="6205" spans="1:4" x14ac:dyDescent="0.35">
      <c r="A6205" t="s">
        <v>54841</v>
      </c>
      <c r="B6205" t="s">
        <v>12560</v>
      </c>
      <c r="C6205" s="96" t="s">
        <v>54457</v>
      </c>
      <c r="D6205" s="98">
        <v>199.97809999999998</v>
      </c>
    </row>
    <row r="6206" spans="1:4" x14ac:dyDescent="0.35">
      <c r="A6206" t="s">
        <v>54842</v>
      </c>
      <c r="B6206" t="s">
        <v>28821</v>
      </c>
      <c r="C6206" s="96" t="s">
        <v>54457</v>
      </c>
      <c r="D6206" s="98">
        <v>5543.7934999999998</v>
      </c>
    </row>
    <row r="6207" spans="1:4" x14ac:dyDescent="0.35">
      <c r="A6207" t="s">
        <v>54843</v>
      </c>
      <c r="B6207" t="s">
        <v>30980</v>
      </c>
      <c r="C6207" s="96" t="s">
        <v>54457</v>
      </c>
      <c r="D6207" s="98">
        <v>5099.4012999999995</v>
      </c>
    </row>
    <row r="6208" spans="1:4" x14ac:dyDescent="0.35">
      <c r="A6208" t="s">
        <v>54844</v>
      </c>
      <c r="B6208" t="s">
        <v>12675</v>
      </c>
      <c r="C6208" s="96" t="s">
        <v>54457</v>
      </c>
      <c r="D6208" s="98">
        <v>5988.1856999999991</v>
      </c>
    </row>
    <row r="6209" spans="1:4" x14ac:dyDescent="0.35">
      <c r="A6209" t="s">
        <v>54845</v>
      </c>
      <c r="B6209" t="s">
        <v>58589</v>
      </c>
      <c r="C6209" s="96" t="s">
        <v>54457</v>
      </c>
      <c r="D6209" s="98">
        <v>5321.5973999999997</v>
      </c>
    </row>
    <row r="6210" spans="1:4" x14ac:dyDescent="0.35">
      <c r="A6210" t="s">
        <v>54846</v>
      </c>
      <c r="B6210" t="s">
        <v>58590</v>
      </c>
      <c r="C6210" s="96" t="s">
        <v>54457</v>
      </c>
      <c r="D6210" s="98">
        <v>5143.8534</v>
      </c>
    </row>
    <row r="6211" spans="1:4" x14ac:dyDescent="0.35">
      <c r="A6211" t="s">
        <v>54847</v>
      </c>
      <c r="B6211" t="s">
        <v>58591</v>
      </c>
      <c r="C6211" s="96" t="s">
        <v>54457</v>
      </c>
      <c r="D6211" s="98">
        <v>4877.2213000000002</v>
      </c>
    </row>
    <row r="6212" spans="1:4" x14ac:dyDescent="0.35">
      <c r="A6212" t="s">
        <v>54848</v>
      </c>
      <c r="B6212" t="s">
        <v>12984</v>
      </c>
      <c r="C6212" s="96" t="s">
        <v>54457</v>
      </c>
      <c r="D6212" s="98">
        <v>5588.2294999999986</v>
      </c>
    </row>
    <row r="6213" spans="1:4" x14ac:dyDescent="0.35">
      <c r="A6213" t="s">
        <v>54849</v>
      </c>
      <c r="B6213" t="s">
        <v>29645</v>
      </c>
      <c r="C6213" s="96" t="s">
        <v>54457</v>
      </c>
      <c r="D6213" s="98">
        <v>5810.4578000000001</v>
      </c>
    </row>
    <row r="6214" spans="1:4" x14ac:dyDescent="0.35">
      <c r="A6214" t="s">
        <v>54850</v>
      </c>
      <c r="B6214" t="s">
        <v>12984</v>
      </c>
      <c r="C6214" s="96" t="s">
        <v>54457</v>
      </c>
      <c r="D6214" s="98">
        <v>5321.5973999999997</v>
      </c>
    </row>
    <row r="6215" spans="1:4" x14ac:dyDescent="0.35">
      <c r="A6215" t="s">
        <v>54851</v>
      </c>
      <c r="B6215" t="s">
        <v>12464</v>
      </c>
      <c r="C6215" s="96" t="s">
        <v>54457</v>
      </c>
      <c r="D6215" s="98">
        <v>5366.0494999999992</v>
      </c>
    </row>
    <row r="6216" spans="1:4" x14ac:dyDescent="0.35">
      <c r="A6216" t="s">
        <v>54852</v>
      </c>
      <c r="B6216" t="s">
        <v>13212</v>
      </c>
      <c r="C6216" s="96" t="s">
        <v>54457</v>
      </c>
      <c r="D6216" s="98">
        <v>5366.0494999999992</v>
      </c>
    </row>
    <row r="6217" spans="1:4" x14ac:dyDescent="0.35">
      <c r="A6217" t="s">
        <v>54853</v>
      </c>
      <c r="B6217" t="s">
        <v>12562</v>
      </c>
      <c r="C6217" s="96" t="s">
        <v>54457</v>
      </c>
      <c r="D6217" s="98">
        <v>5588.2294999999986</v>
      </c>
    </row>
    <row r="6218" spans="1:4" x14ac:dyDescent="0.35">
      <c r="A6218" t="s">
        <v>54854</v>
      </c>
      <c r="B6218" t="s">
        <v>58592</v>
      </c>
      <c r="C6218" s="96" t="s">
        <v>54457</v>
      </c>
      <c r="D6218" s="98">
        <v>2944.1265000000003</v>
      </c>
    </row>
    <row r="6219" spans="1:4" x14ac:dyDescent="0.35">
      <c r="A6219" t="s">
        <v>54855</v>
      </c>
      <c r="B6219" t="s">
        <v>58593</v>
      </c>
      <c r="C6219" s="96" t="s">
        <v>54457</v>
      </c>
      <c r="D6219" s="98">
        <v>3099.6524999999997</v>
      </c>
    </row>
    <row r="6220" spans="1:4" x14ac:dyDescent="0.35">
      <c r="A6220" t="s">
        <v>54856</v>
      </c>
      <c r="B6220" t="s">
        <v>58594</v>
      </c>
      <c r="C6220" s="96" t="s">
        <v>54457</v>
      </c>
      <c r="D6220" s="98">
        <v>2877.4402999999998</v>
      </c>
    </row>
    <row r="6221" spans="1:4" x14ac:dyDescent="0.35">
      <c r="A6221" t="s">
        <v>54857</v>
      </c>
      <c r="B6221" t="s">
        <v>12890</v>
      </c>
      <c r="C6221" s="96" t="s">
        <v>54457</v>
      </c>
      <c r="D6221" s="98">
        <v>4921.6572999999989</v>
      </c>
    </row>
    <row r="6222" spans="1:4" x14ac:dyDescent="0.35">
      <c r="A6222" t="s">
        <v>54858</v>
      </c>
      <c r="B6222" t="s">
        <v>30671</v>
      </c>
      <c r="C6222" s="96" t="s">
        <v>54457</v>
      </c>
      <c r="D6222" s="98">
        <v>2921.8762999999999</v>
      </c>
    </row>
    <row r="6223" spans="1:4" x14ac:dyDescent="0.35">
      <c r="A6223" t="s">
        <v>54859</v>
      </c>
      <c r="B6223" t="s">
        <v>30821</v>
      </c>
      <c r="C6223" s="96" t="s">
        <v>54457</v>
      </c>
      <c r="D6223" s="98">
        <v>3144.1045999999997</v>
      </c>
    </row>
    <row r="6224" spans="1:4" x14ac:dyDescent="0.35">
      <c r="A6224" t="s">
        <v>54860</v>
      </c>
      <c r="B6224" t="s">
        <v>12671</v>
      </c>
      <c r="C6224" s="96" t="s">
        <v>54457</v>
      </c>
      <c r="D6224" s="98">
        <v>3588.4806999999996</v>
      </c>
    </row>
    <row r="6225" spans="1:4" x14ac:dyDescent="0.35">
      <c r="A6225" t="s">
        <v>54861</v>
      </c>
      <c r="B6225" t="s">
        <v>12670</v>
      </c>
      <c r="C6225" s="96" t="s">
        <v>54457</v>
      </c>
      <c r="D6225" s="98">
        <v>3321.8163999999997</v>
      </c>
    </row>
    <row r="6226" spans="1:4" x14ac:dyDescent="0.35">
      <c r="A6226" t="s">
        <v>54862</v>
      </c>
      <c r="B6226" t="s">
        <v>12673</v>
      </c>
      <c r="C6226" s="96" t="s">
        <v>54457</v>
      </c>
      <c r="D6226" s="98">
        <v>5765.989599999999</v>
      </c>
    </row>
    <row r="6227" spans="1:4" x14ac:dyDescent="0.35">
      <c r="A6227" t="s">
        <v>54863</v>
      </c>
      <c r="B6227" t="s">
        <v>12883</v>
      </c>
      <c r="C6227" s="96" t="s">
        <v>54457</v>
      </c>
      <c r="D6227" s="98">
        <v>5810.4578000000001</v>
      </c>
    </row>
    <row r="6228" spans="1:4" x14ac:dyDescent="0.35">
      <c r="A6228" t="s">
        <v>54864</v>
      </c>
      <c r="B6228" t="s">
        <v>12463</v>
      </c>
      <c r="C6228" s="96" t="s">
        <v>54457</v>
      </c>
      <c r="D6228" s="98">
        <v>6254.85</v>
      </c>
    </row>
    <row r="6229" spans="1:4" x14ac:dyDescent="0.35">
      <c r="A6229" t="s">
        <v>54865</v>
      </c>
      <c r="B6229" t="s">
        <v>13248</v>
      </c>
      <c r="C6229" s="96" t="s">
        <v>54457</v>
      </c>
      <c r="D6229" s="98">
        <v>6032.6216999999997</v>
      </c>
    </row>
    <row r="6230" spans="1:4" x14ac:dyDescent="0.35">
      <c r="A6230" t="s">
        <v>54866</v>
      </c>
      <c r="B6230" t="s">
        <v>58595</v>
      </c>
      <c r="C6230" s="96" t="s">
        <v>54457</v>
      </c>
      <c r="D6230" s="98">
        <v>288.8501</v>
      </c>
    </row>
    <row r="6231" spans="1:4" x14ac:dyDescent="0.35">
      <c r="A6231" t="s">
        <v>54867</v>
      </c>
      <c r="B6231" t="s">
        <v>58596</v>
      </c>
      <c r="C6231" s="96" t="s">
        <v>54457</v>
      </c>
      <c r="D6231" s="98">
        <v>266.63210000000004</v>
      </c>
    </row>
    <row r="6232" spans="1:4" x14ac:dyDescent="0.35">
      <c r="A6232" t="s">
        <v>54868</v>
      </c>
      <c r="B6232" t="s">
        <v>58597</v>
      </c>
      <c r="C6232" s="96" t="s">
        <v>54457</v>
      </c>
      <c r="D6232" s="98">
        <v>5765.989599999999</v>
      </c>
    </row>
    <row r="6233" spans="1:4" x14ac:dyDescent="0.35">
      <c r="A6233" t="s">
        <v>54869</v>
      </c>
      <c r="B6233" t="s">
        <v>58598</v>
      </c>
      <c r="C6233" s="96" t="s">
        <v>54457</v>
      </c>
      <c r="D6233" s="98">
        <v>177.76009999999997</v>
      </c>
    </row>
    <row r="6234" spans="1:4" x14ac:dyDescent="0.35">
      <c r="A6234" t="s">
        <v>54870</v>
      </c>
      <c r="B6234" t="s">
        <v>58599</v>
      </c>
      <c r="C6234" s="96" t="s">
        <v>54457</v>
      </c>
      <c r="D6234" s="98">
        <v>116.83769999999998</v>
      </c>
    </row>
    <row r="6235" spans="1:4" x14ac:dyDescent="0.35">
      <c r="A6235" t="s">
        <v>54871</v>
      </c>
      <c r="B6235" t="s">
        <v>31055</v>
      </c>
      <c r="C6235" s="96" t="s">
        <v>54457</v>
      </c>
      <c r="D6235" s="98">
        <v>499.95329999999996</v>
      </c>
    </row>
    <row r="6236" spans="1:4" x14ac:dyDescent="0.35">
      <c r="A6236" t="s">
        <v>54872</v>
      </c>
      <c r="B6236" t="s">
        <v>58600</v>
      </c>
      <c r="C6236" s="96" t="s">
        <v>54457</v>
      </c>
      <c r="D6236" s="98">
        <v>388.86329999999998</v>
      </c>
    </row>
    <row r="6237" spans="1:4" x14ac:dyDescent="0.35">
      <c r="A6237" t="s">
        <v>54873</v>
      </c>
      <c r="B6237" t="s">
        <v>58601</v>
      </c>
      <c r="C6237" s="96" t="s">
        <v>54457</v>
      </c>
      <c r="D6237" s="98">
        <v>988.78149999999994</v>
      </c>
    </row>
    <row r="6238" spans="1:4" x14ac:dyDescent="0.35">
      <c r="A6238" t="s">
        <v>54874</v>
      </c>
      <c r="B6238" t="s">
        <v>58602</v>
      </c>
      <c r="C6238" s="96" t="s">
        <v>54457</v>
      </c>
      <c r="D6238" s="98">
        <v>277.75720000000001</v>
      </c>
    </row>
    <row r="6239" spans="1:4" x14ac:dyDescent="0.35">
      <c r="A6239" t="s">
        <v>54875</v>
      </c>
      <c r="B6239" t="s">
        <v>58603</v>
      </c>
      <c r="C6239" s="96" t="s">
        <v>54457</v>
      </c>
      <c r="D6239" s="98">
        <v>94.619700000000009</v>
      </c>
    </row>
    <row r="6240" spans="1:4" x14ac:dyDescent="0.35">
      <c r="A6240" t="s">
        <v>54876</v>
      </c>
      <c r="B6240" t="s">
        <v>58604</v>
      </c>
      <c r="C6240" s="96" t="s">
        <v>54457</v>
      </c>
      <c r="D6240" s="98">
        <v>522.17129999999997</v>
      </c>
    </row>
    <row r="6241" spans="1:4" x14ac:dyDescent="0.35">
      <c r="A6241" t="s">
        <v>54877</v>
      </c>
      <c r="B6241" t="s">
        <v>58605</v>
      </c>
      <c r="C6241" s="96" t="s">
        <v>54457</v>
      </c>
      <c r="D6241" s="98">
        <v>1655.3697999999999</v>
      </c>
    </row>
    <row r="6242" spans="1:4" x14ac:dyDescent="0.35">
      <c r="A6242" t="s">
        <v>54878</v>
      </c>
      <c r="B6242" t="s">
        <v>29726</v>
      </c>
      <c r="C6242" s="96" t="s">
        <v>54457</v>
      </c>
      <c r="D6242" s="98">
        <v>3388.5187000000001</v>
      </c>
    </row>
    <row r="6243" spans="1:4" x14ac:dyDescent="0.35">
      <c r="A6243" t="s">
        <v>54879</v>
      </c>
      <c r="B6243" t="s">
        <v>28247</v>
      </c>
      <c r="C6243" s="96" t="s">
        <v>54457</v>
      </c>
      <c r="D6243" s="98">
        <v>5988.1856999999991</v>
      </c>
    </row>
    <row r="6244" spans="1:4" x14ac:dyDescent="0.35">
      <c r="A6244" t="s">
        <v>54880</v>
      </c>
      <c r="B6244" t="s">
        <v>58606</v>
      </c>
      <c r="C6244" s="96" t="s">
        <v>54457</v>
      </c>
      <c r="D6244" s="98">
        <v>5099.4012999999995</v>
      </c>
    </row>
    <row r="6245" spans="1:4" x14ac:dyDescent="0.35">
      <c r="A6245" t="s">
        <v>54881</v>
      </c>
      <c r="B6245" t="s">
        <v>58607</v>
      </c>
      <c r="C6245" s="96" t="s">
        <v>54457</v>
      </c>
      <c r="D6245" s="98">
        <v>4877.2213000000002</v>
      </c>
    </row>
    <row r="6246" spans="1:4" x14ac:dyDescent="0.35">
      <c r="A6246" t="s">
        <v>54882</v>
      </c>
      <c r="B6246" t="s">
        <v>58608</v>
      </c>
      <c r="C6246" s="96" t="s">
        <v>54457</v>
      </c>
      <c r="D6246" s="98">
        <v>6210.4139999999998</v>
      </c>
    </row>
    <row r="6247" spans="1:4" x14ac:dyDescent="0.35">
      <c r="A6247" t="s">
        <v>54883</v>
      </c>
      <c r="B6247" t="s">
        <v>58609</v>
      </c>
      <c r="C6247" s="96" t="s">
        <v>54457</v>
      </c>
      <c r="D6247" s="98">
        <v>5321.5973999999997</v>
      </c>
    </row>
    <row r="6248" spans="1:4" x14ac:dyDescent="0.35">
      <c r="A6248" t="s">
        <v>54884</v>
      </c>
      <c r="B6248" t="s">
        <v>58610</v>
      </c>
      <c r="C6248" s="96" t="s">
        <v>54457</v>
      </c>
      <c r="D6248" s="98">
        <v>5321.5973999999997</v>
      </c>
    </row>
    <row r="6249" spans="1:4" x14ac:dyDescent="0.35">
      <c r="A6249" t="s">
        <v>54885</v>
      </c>
      <c r="B6249" t="s">
        <v>58611</v>
      </c>
      <c r="C6249" s="96" t="s">
        <v>54457</v>
      </c>
      <c r="D6249" s="98">
        <v>5099.4012999999995</v>
      </c>
    </row>
    <row r="6250" spans="1:4" x14ac:dyDescent="0.35">
      <c r="A6250" t="s">
        <v>54886</v>
      </c>
      <c r="B6250" t="s">
        <v>58612</v>
      </c>
      <c r="C6250" s="96" t="s">
        <v>54457</v>
      </c>
      <c r="D6250" s="98">
        <v>5543.7934999999998</v>
      </c>
    </row>
    <row r="6251" spans="1:4" x14ac:dyDescent="0.35">
      <c r="A6251" t="s">
        <v>54887</v>
      </c>
      <c r="B6251" t="s">
        <v>58613</v>
      </c>
      <c r="C6251" s="96" t="s">
        <v>54457</v>
      </c>
      <c r="D6251" s="98">
        <v>5765.989599999999</v>
      </c>
    </row>
    <row r="6252" spans="1:4" x14ac:dyDescent="0.35">
      <c r="A6252" t="s">
        <v>54888</v>
      </c>
      <c r="B6252" t="s">
        <v>58614</v>
      </c>
      <c r="C6252" s="96" t="s">
        <v>54457</v>
      </c>
      <c r="D6252" s="98">
        <v>5321.5973999999997</v>
      </c>
    </row>
    <row r="6253" spans="1:4" x14ac:dyDescent="0.35">
      <c r="A6253" t="s">
        <v>54889</v>
      </c>
      <c r="B6253" t="s">
        <v>58615</v>
      </c>
      <c r="C6253" s="96" t="s">
        <v>54457</v>
      </c>
      <c r="D6253" s="98">
        <v>5988.1856999999991</v>
      </c>
    </row>
    <row r="6254" spans="1:4" x14ac:dyDescent="0.35">
      <c r="A6254" t="s">
        <v>54890</v>
      </c>
      <c r="B6254" t="s">
        <v>58616</v>
      </c>
      <c r="C6254" s="96" t="s">
        <v>54457</v>
      </c>
      <c r="D6254" s="98">
        <v>5543.7934999999998</v>
      </c>
    </row>
    <row r="6255" spans="1:4" x14ac:dyDescent="0.35">
      <c r="A6255" t="s">
        <v>54891</v>
      </c>
      <c r="B6255" t="s">
        <v>58617</v>
      </c>
      <c r="C6255" s="96" t="s">
        <v>54457</v>
      </c>
      <c r="D6255" s="98">
        <v>6210.4139999999998</v>
      </c>
    </row>
    <row r="6256" spans="1:4" x14ac:dyDescent="0.35">
      <c r="A6256" t="s">
        <v>54892</v>
      </c>
      <c r="B6256" t="s">
        <v>58618</v>
      </c>
      <c r="C6256" s="96" t="s">
        <v>54457</v>
      </c>
      <c r="D6256" s="98">
        <v>5988.1856999999991</v>
      </c>
    </row>
    <row r="6257" spans="1:4" x14ac:dyDescent="0.35">
      <c r="A6257" t="s">
        <v>54893</v>
      </c>
      <c r="B6257" t="s">
        <v>58619</v>
      </c>
      <c r="C6257" s="96" t="s">
        <v>54457</v>
      </c>
      <c r="D6257" s="98">
        <v>3210.7263999999996</v>
      </c>
    </row>
    <row r="6258" spans="1:4" x14ac:dyDescent="0.35">
      <c r="A6258" t="s">
        <v>54894</v>
      </c>
      <c r="B6258" t="s">
        <v>12672</v>
      </c>
      <c r="C6258" s="96" t="s">
        <v>54457</v>
      </c>
      <c r="D6258" s="98">
        <v>6477.0138999999999</v>
      </c>
    </row>
    <row r="6259" spans="1:4" x14ac:dyDescent="0.35">
      <c r="A6259" t="s">
        <v>54895</v>
      </c>
      <c r="B6259" t="s">
        <v>13086</v>
      </c>
      <c r="C6259" s="96" t="s">
        <v>54457</v>
      </c>
      <c r="D6259" s="98">
        <v>5588.2294999999986</v>
      </c>
    </row>
    <row r="6260" spans="1:4" x14ac:dyDescent="0.35">
      <c r="A6260" t="s">
        <v>54896</v>
      </c>
      <c r="B6260" t="s">
        <v>58620</v>
      </c>
      <c r="C6260" s="96" t="s">
        <v>54457</v>
      </c>
      <c r="D6260" s="98">
        <v>1399.8305999999998</v>
      </c>
    </row>
    <row r="6261" spans="1:4" x14ac:dyDescent="0.35">
      <c r="A6261" t="s">
        <v>54897</v>
      </c>
      <c r="B6261" t="s">
        <v>58621</v>
      </c>
      <c r="C6261" s="96" t="s">
        <v>54457</v>
      </c>
      <c r="D6261" s="98">
        <v>233.32119999999998</v>
      </c>
    </row>
    <row r="6262" spans="1:4" x14ac:dyDescent="0.35">
      <c r="A6262" t="s">
        <v>54898</v>
      </c>
      <c r="B6262" t="s">
        <v>58622</v>
      </c>
      <c r="C6262" s="96" t="s">
        <v>54457</v>
      </c>
      <c r="D6262" s="98">
        <v>2877.4402999999998</v>
      </c>
    </row>
    <row r="6263" spans="1:4" x14ac:dyDescent="0.35">
      <c r="A6263" t="s">
        <v>54899</v>
      </c>
      <c r="B6263" t="s">
        <v>58623</v>
      </c>
      <c r="C6263" s="96" t="s">
        <v>54457</v>
      </c>
      <c r="D6263" s="98">
        <v>411.04909999999995</v>
      </c>
    </row>
    <row r="6264" spans="1:4" x14ac:dyDescent="0.35">
      <c r="A6264" t="s">
        <v>54900</v>
      </c>
      <c r="B6264" t="s">
        <v>12659</v>
      </c>
      <c r="C6264" s="96" t="s">
        <v>54457</v>
      </c>
      <c r="D6264" s="98">
        <v>299.97519999999997</v>
      </c>
    </row>
    <row r="6265" spans="1:4" x14ac:dyDescent="0.35">
      <c r="A6265" t="s">
        <v>54901</v>
      </c>
      <c r="B6265" t="s">
        <v>58624</v>
      </c>
      <c r="C6265" s="96" t="s">
        <v>54457</v>
      </c>
      <c r="D6265" s="98">
        <v>1988.6559000000002</v>
      </c>
    </row>
    <row r="6266" spans="1:4" x14ac:dyDescent="0.35">
      <c r="A6266" t="s">
        <v>54902</v>
      </c>
      <c r="B6266" t="s">
        <v>12462</v>
      </c>
      <c r="C6266" s="96" t="s">
        <v>54457</v>
      </c>
      <c r="D6266" s="98">
        <v>6210.4139999999998</v>
      </c>
    </row>
    <row r="6267" spans="1:4" x14ac:dyDescent="0.35">
      <c r="A6267" t="s">
        <v>54903</v>
      </c>
      <c r="B6267" t="s">
        <v>13249</v>
      </c>
      <c r="C6267" s="96" t="s">
        <v>54457</v>
      </c>
      <c r="D6267" s="98">
        <v>6477.0138999999999</v>
      </c>
    </row>
    <row r="6268" spans="1:4" x14ac:dyDescent="0.35">
      <c r="A6268" t="s">
        <v>54904</v>
      </c>
      <c r="B6268" t="s">
        <v>12881</v>
      </c>
      <c r="C6268" s="96" t="s">
        <v>54457</v>
      </c>
      <c r="D6268" s="98">
        <v>5765.989599999999</v>
      </c>
    </row>
    <row r="6269" spans="1:4" x14ac:dyDescent="0.35">
      <c r="A6269" t="s">
        <v>54905</v>
      </c>
      <c r="B6269" t="s">
        <v>13274</v>
      </c>
      <c r="C6269" s="96" t="s">
        <v>54457</v>
      </c>
      <c r="D6269" s="98">
        <v>5988.1856999999991</v>
      </c>
    </row>
    <row r="6270" spans="1:4" x14ac:dyDescent="0.35">
      <c r="A6270" t="s">
        <v>54906</v>
      </c>
      <c r="B6270" t="s">
        <v>12565</v>
      </c>
      <c r="C6270" s="96" t="s">
        <v>54457</v>
      </c>
      <c r="D6270" s="98">
        <v>5099.4012999999995</v>
      </c>
    </row>
    <row r="6271" spans="1:4" x14ac:dyDescent="0.35">
      <c r="A6271" t="s">
        <v>54907</v>
      </c>
      <c r="B6271" t="s">
        <v>12776</v>
      </c>
      <c r="C6271" s="96" t="s">
        <v>54457</v>
      </c>
      <c r="D6271" s="98">
        <v>5543.7934999999998</v>
      </c>
    </row>
    <row r="6272" spans="1:4" x14ac:dyDescent="0.35">
      <c r="A6272" t="s">
        <v>54908</v>
      </c>
      <c r="B6272" t="s">
        <v>12777</v>
      </c>
      <c r="C6272" s="96" t="s">
        <v>54457</v>
      </c>
      <c r="D6272" s="98">
        <v>5988.1856999999991</v>
      </c>
    </row>
    <row r="6273" spans="1:4" x14ac:dyDescent="0.35">
      <c r="A6273" t="s">
        <v>54909</v>
      </c>
      <c r="B6273" t="s">
        <v>12885</v>
      </c>
      <c r="C6273" s="96" t="s">
        <v>54457</v>
      </c>
      <c r="D6273" s="98">
        <v>5143.8534</v>
      </c>
    </row>
    <row r="6274" spans="1:4" x14ac:dyDescent="0.35">
      <c r="A6274" t="s">
        <v>54910</v>
      </c>
      <c r="B6274" t="s">
        <v>12566</v>
      </c>
      <c r="C6274" s="96" t="s">
        <v>54457</v>
      </c>
      <c r="D6274" s="98">
        <v>6032.6216999999997</v>
      </c>
    </row>
    <row r="6275" spans="1:4" x14ac:dyDescent="0.35">
      <c r="A6275" t="s">
        <v>54911</v>
      </c>
      <c r="B6275" t="s">
        <v>12978</v>
      </c>
      <c r="C6275" s="96" t="s">
        <v>54457</v>
      </c>
      <c r="D6275" s="98">
        <v>6032.6216999999997</v>
      </c>
    </row>
    <row r="6276" spans="1:4" x14ac:dyDescent="0.35">
      <c r="A6276" t="s">
        <v>54912</v>
      </c>
      <c r="B6276" t="s">
        <v>12882</v>
      </c>
      <c r="C6276" s="96" t="s">
        <v>54457</v>
      </c>
      <c r="D6276" s="98">
        <v>5366.0494999999992</v>
      </c>
    </row>
    <row r="6277" spans="1:4" x14ac:dyDescent="0.35">
      <c r="A6277" t="s">
        <v>54913</v>
      </c>
      <c r="B6277" t="s">
        <v>13084</v>
      </c>
      <c r="C6277" s="96" t="s">
        <v>54457</v>
      </c>
      <c r="D6277" s="98">
        <v>5988.1856999999991</v>
      </c>
    </row>
    <row r="6278" spans="1:4" x14ac:dyDescent="0.35">
      <c r="A6278" t="s">
        <v>54914</v>
      </c>
      <c r="B6278" t="s">
        <v>13085</v>
      </c>
      <c r="C6278" s="96" t="s">
        <v>54457</v>
      </c>
      <c r="D6278" s="98">
        <v>5321.5973999999997</v>
      </c>
    </row>
    <row r="6279" spans="1:4" x14ac:dyDescent="0.35">
      <c r="A6279" t="s">
        <v>54915</v>
      </c>
      <c r="B6279" t="s">
        <v>12880</v>
      </c>
      <c r="C6279" s="96" t="s">
        <v>54457</v>
      </c>
      <c r="D6279" s="98">
        <v>5765.989599999999</v>
      </c>
    </row>
    <row r="6280" spans="1:4" x14ac:dyDescent="0.35">
      <c r="A6280" t="s">
        <v>54916</v>
      </c>
      <c r="B6280" t="s">
        <v>12775</v>
      </c>
      <c r="C6280" s="96" t="s">
        <v>54457</v>
      </c>
      <c r="D6280" s="98">
        <v>6210.4139999999998</v>
      </c>
    </row>
    <row r="6281" spans="1:4" x14ac:dyDescent="0.35">
      <c r="A6281" t="s">
        <v>54917</v>
      </c>
      <c r="B6281" t="s">
        <v>58625</v>
      </c>
      <c r="C6281" s="96" t="s">
        <v>54457</v>
      </c>
      <c r="D6281" s="98">
        <v>5099.4012999999995</v>
      </c>
    </row>
    <row r="6282" spans="1:4" x14ac:dyDescent="0.35">
      <c r="A6282" t="s">
        <v>54918</v>
      </c>
      <c r="B6282" t="s">
        <v>58626</v>
      </c>
      <c r="C6282" s="96" t="s">
        <v>54457</v>
      </c>
      <c r="D6282" s="98">
        <v>5988.1856999999991</v>
      </c>
    </row>
    <row r="6283" spans="1:4" x14ac:dyDescent="0.35">
      <c r="A6283" t="s">
        <v>54919</v>
      </c>
      <c r="B6283" t="s">
        <v>58627</v>
      </c>
      <c r="C6283" s="96" t="s">
        <v>54457</v>
      </c>
      <c r="D6283" s="98">
        <v>5765.989599999999</v>
      </c>
    </row>
    <row r="6284" spans="1:4" x14ac:dyDescent="0.35">
      <c r="A6284" t="s">
        <v>54920</v>
      </c>
      <c r="B6284" t="s">
        <v>58628</v>
      </c>
      <c r="C6284" s="96" t="s">
        <v>54457</v>
      </c>
      <c r="D6284" s="98">
        <v>5543.7934999999998</v>
      </c>
    </row>
    <row r="6285" spans="1:4" x14ac:dyDescent="0.35">
      <c r="A6285" t="s">
        <v>54921</v>
      </c>
      <c r="B6285" t="s">
        <v>58629</v>
      </c>
      <c r="C6285" s="96" t="s">
        <v>54457</v>
      </c>
      <c r="D6285" s="98">
        <v>5099.4012999999995</v>
      </c>
    </row>
    <row r="6286" spans="1:4" x14ac:dyDescent="0.35">
      <c r="A6286" t="s">
        <v>54922</v>
      </c>
      <c r="B6286" t="s">
        <v>29943</v>
      </c>
      <c r="C6286" s="96" t="s">
        <v>54457</v>
      </c>
      <c r="D6286" s="98">
        <v>4655.0252</v>
      </c>
    </row>
    <row r="6287" spans="1:4" x14ac:dyDescent="0.35">
      <c r="A6287" t="s">
        <v>54923</v>
      </c>
      <c r="B6287" t="s">
        <v>58630</v>
      </c>
      <c r="C6287" s="96" t="s">
        <v>54457</v>
      </c>
      <c r="D6287" s="98">
        <v>5099.4012999999995</v>
      </c>
    </row>
    <row r="6288" spans="1:4" x14ac:dyDescent="0.35">
      <c r="A6288" t="s">
        <v>54924</v>
      </c>
      <c r="B6288" t="s">
        <v>58631</v>
      </c>
      <c r="C6288" s="96" t="s">
        <v>54457</v>
      </c>
      <c r="D6288" s="98">
        <v>5543.7934999999998</v>
      </c>
    </row>
    <row r="6289" spans="1:4" x14ac:dyDescent="0.35">
      <c r="A6289" t="s">
        <v>54925</v>
      </c>
      <c r="B6289" t="s">
        <v>58632</v>
      </c>
      <c r="C6289" s="96" t="s">
        <v>54457</v>
      </c>
      <c r="D6289" s="98">
        <v>5099.4012999999995</v>
      </c>
    </row>
    <row r="6290" spans="1:4" x14ac:dyDescent="0.35">
      <c r="A6290" t="s">
        <v>54926</v>
      </c>
      <c r="B6290" t="s">
        <v>58633</v>
      </c>
      <c r="C6290" s="96" t="s">
        <v>54457</v>
      </c>
      <c r="D6290" s="98">
        <v>94.619700000000009</v>
      </c>
    </row>
    <row r="6291" spans="1:4" x14ac:dyDescent="0.35">
      <c r="A6291" t="s">
        <v>54927</v>
      </c>
      <c r="B6291" t="s">
        <v>58634</v>
      </c>
      <c r="C6291" s="96" t="s">
        <v>54457</v>
      </c>
      <c r="D6291" s="98">
        <v>566.57510000000002</v>
      </c>
    </row>
    <row r="6292" spans="1:4" x14ac:dyDescent="0.35">
      <c r="A6292" t="s">
        <v>54928</v>
      </c>
      <c r="B6292" t="s">
        <v>13227</v>
      </c>
      <c r="C6292" s="96" t="s">
        <v>54457</v>
      </c>
      <c r="D6292" s="98">
        <v>5321.5973999999997</v>
      </c>
    </row>
    <row r="6293" spans="1:4" x14ac:dyDescent="0.35">
      <c r="A6293" t="s">
        <v>54929</v>
      </c>
      <c r="B6293" t="s">
        <v>28957</v>
      </c>
      <c r="C6293" s="96" t="s">
        <v>54457</v>
      </c>
      <c r="D6293" s="98">
        <v>3210.7263999999996</v>
      </c>
    </row>
    <row r="6294" spans="1:4" x14ac:dyDescent="0.35">
      <c r="A6294" t="s">
        <v>54930</v>
      </c>
      <c r="B6294" t="s">
        <v>13098</v>
      </c>
      <c r="C6294" s="96" t="s">
        <v>54457</v>
      </c>
      <c r="D6294" s="98">
        <v>3166.2903999999999</v>
      </c>
    </row>
    <row r="6295" spans="1:4" x14ac:dyDescent="0.35">
      <c r="A6295" t="s">
        <v>54931</v>
      </c>
      <c r="B6295" t="s">
        <v>12888</v>
      </c>
      <c r="C6295" s="96" t="s">
        <v>54457</v>
      </c>
      <c r="D6295" s="98">
        <v>6254.85</v>
      </c>
    </row>
    <row r="6296" spans="1:4" x14ac:dyDescent="0.35">
      <c r="A6296" t="s">
        <v>54932</v>
      </c>
      <c r="B6296" t="s">
        <v>28867</v>
      </c>
      <c r="C6296" s="96" t="s">
        <v>54457</v>
      </c>
      <c r="D6296" s="98">
        <v>3366.2523999999999</v>
      </c>
    </row>
    <row r="6297" spans="1:4" x14ac:dyDescent="0.35">
      <c r="A6297" t="s">
        <v>54933</v>
      </c>
      <c r="B6297" t="s">
        <v>58635</v>
      </c>
      <c r="C6297" s="96" t="s">
        <v>54457</v>
      </c>
      <c r="D6297" s="98">
        <v>150.18079999999998</v>
      </c>
    </row>
    <row r="6298" spans="1:4" x14ac:dyDescent="0.35">
      <c r="A6298" t="s">
        <v>54934</v>
      </c>
      <c r="B6298" t="s">
        <v>58636</v>
      </c>
      <c r="C6298" s="96" t="s">
        <v>54457</v>
      </c>
      <c r="D6298" s="98">
        <v>3432.9546999999998</v>
      </c>
    </row>
    <row r="6299" spans="1:4" x14ac:dyDescent="0.35">
      <c r="A6299" t="s">
        <v>54935</v>
      </c>
      <c r="B6299" t="s">
        <v>13088</v>
      </c>
      <c r="C6299" s="96" t="s">
        <v>54457</v>
      </c>
      <c r="D6299" s="98">
        <v>161.27369999999999</v>
      </c>
    </row>
    <row r="6300" spans="1:4" x14ac:dyDescent="0.35">
      <c r="A6300" t="s">
        <v>54936</v>
      </c>
      <c r="B6300" t="s">
        <v>31249</v>
      </c>
      <c r="C6300" s="96" t="s">
        <v>54457</v>
      </c>
      <c r="D6300" s="98">
        <v>5588.2294999999986</v>
      </c>
    </row>
    <row r="6301" spans="1:4" x14ac:dyDescent="0.35">
      <c r="A6301" t="s">
        <v>54937</v>
      </c>
      <c r="B6301" t="s">
        <v>12875</v>
      </c>
      <c r="C6301" s="96" t="s">
        <v>54457</v>
      </c>
      <c r="D6301" s="98">
        <v>5810.4578000000001</v>
      </c>
    </row>
    <row r="6302" spans="1:4" x14ac:dyDescent="0.35">
      <c r="A6302" t="s">
        <v>54938</v>
      </c>
      <c r="B6302" t="s">
        <v>58637</v>
      </c>
      <c r="C6302" s="96" t="s">
        <v>54457</v>
      </c>
      <c r="D6302" s="98">
        <v>2921.8762999999999</v>
      </c>
    </row>
    <row r="6303" spans="1:4" x14ac:dyDescent="0.35">
      <c r="A6303" t="s">
        <v>54939</v>
      </c>
      <c r="B6303" t="s">
        <v>58637</v>
      </c>
      <c r="C6303" s="96" t="s">
        <v>54457</v>
      </c>
      <c r="D6303" s="98">
        <v>3099.6524999999997</v>
      </c>
    </row>
    <row r="6304" spans="1:4" x14ac:dyDescent="0.35">
      <c r="A6304" t="s">
        <v>54940</v>
      </c>
      <c r="B6304" t="s">
        <v>12370</v>
      </c>
      <c r="C6304" s="96" t="s">
        <v>54457</v>
      </c>
      <c r="D6304" s="98">
        <v>6254.85</v>
      </c>
    </row>
    <row r="6305" spans="1:4" x14ac:dyDescent="0.35">
      <c r="A6305" t="s">
        <v>54941</v>
      </c>
      <c r="B6305" t="s">
        <v>58638</v>
      </c>
      <c r="C6305" s="96" t="s">
        <v>54457</v>
      </c>
      <c r="D6305" s="98">
        <v>150.18079999999998</v>
      </c>
    </row>
    <row r="6306" spans="1:4" x14ac:dyDescent="0.35">
      <c r="A6306" t="s">
        <v>54942</v>
      </c>
      <c r="B6306" t="s">
        <v>58639</v>
      </c>
      <c r="C6306" s="96" t="s">
        <v>54457</v>
      </c>
      <c r="D6306" s="98">
        <v>388.86329999999998</v>
      </c>
    </row>
    <row r="6307" spans="1:4" x14ac:dyDescent="0.35">
      <c r="A6307" t="s">
        <v>54943</v>
      </c>
      <c r="B6307" t="s">
        <v>12371</v>
      </c>
      <c r="C6307" s="96" t="s">
        <v>54457</v>
      </c>
      <c r="D6307" s="98">
        <v>5588.2294999999986</v>
      </c>
    </row>
    <row r="6308" spans="1:4" x14ac:dyDescent="0.35">
      <c r="A6308" t="s">
        <v>54944</v>
      </c>
      <c r="B6308" t="s">
        <v>12365</v>
      </c>
      <c r="C6308" s="96" t="s">
        <v>54457</v>
      </c>
      <c r="D6308" s="98">
        <v>2177.5410999999999</v>
      </c>
    </row>
    <row r="6309" spans="1:4" x14ac:dyDescent="0.35">
      <c r="A6309" t="s">
        <v>54945</v>
      </c>
      <c r="B6309" t="s">
        <v>12373</v>
      </c>
      <c r="C6309" s="96" t="s">
        <v>54457</v>
      </c>
      <c r="D6309" s="98">
        <v>5143.8534</v>
      </c>
    </row>
    <row r="6310" spans="1:4" x14ac:dyDescent="0.35">
      <c r="A6310" t="s">
        <v>54946</v>
      </c>
      <c r="B6310" t="s">
        <v>58640</v>
      </c>
      <c r="C6310" s="96" t="s">
        <v>54457</v>
      </c>
      <c r="D6310" s="98">
        <v>3099.6524999999997</v>
      </c>
    </row>
    <row r="6311" spans="1:4" x14ac:dyDescent="0.35">
      <c r="A6311" t="s">
        <v>54947</v>
      </c>
      <c r="B6311" t="s">
        <v>28735</v>
      </c>
      <c r="C6311" s="96" t="s">
        <v>54457</v>
      </c>
      <c r="D6311" s="98">
        <v>2655.2763999999997</v>
      </c>
    </row>
    <row r="6312" spans="1:4" x14ac:dyDescent="0.35">
      <c r="A6312" t="s">
        <v>54948</v>
      </c>
      <c r="B6312" t="s">
        <v>12772</v>
      </c>
      <c r="C6312" s="96" t="s">
        <v>54457</v>
      </c>
      <c r="D6312" s="98">
        <v>6032.6216999999997</v>
      </c>
    </row>
    <row r="6313" spans="1:4" x14ac:dyDescent="0.35">
      <c r="A6313" t="s">
        <v>54949</v>
      </c>
      <c r="B6313" t="s">
        <v>13194</v>
      </c>
      <c r="C6313" s="96" t="s">
        <v>54457</v>
      </c>
      <c r="D6313" s="98">
        <v>6477.0138999999999</v>
      </c>
    </row>
    <row r="6314" spans="1:4" x14ac:dyDescent="0.35">
      <c r="A6314" t="s">
        <v>54950</v>
      </c>
      <c r="B6314" t="s">
        <v>58641</v>
      </c>
      <c r="C6314" s="96" t="s">
        <v>54457</v>
      </c>
      <c r="D6314" s="98">
        <v>277.75720000000001</v>
      </c>
    </row>
    <row r="6315" spans="1:4" x14ac:dyDescent="0.35">
      <c r="A6315" t="s">
        <v>54951</v>
      </c>
      <c r="B6315" t="s">
        <v>58642</v>
      </c>
      <c r="C6315" s="96" t="s">
        <v>54457</v>
      </c>
      <c r="D6315" s="98">
        <v>2877.4402999999998</v>
      </c>
    </row>
    <row r="6316" spans="1:4" x14ac:dyDescent="0.35">
      <c r="A6316" t="s">
        <v>54952</v>
      </c>
      <c r="B6316" t="s">
        <v>58643</v>
      </c>
      <c r="C6316" s="96" t="s">
        <v>54457</v>
      </c>
      <c r="D6316" s="98">
        <v>922.12749999999983</v>
      </c>
    </row>
    <row r="6317" spans="1:4" x14ac:dyDescent="0.35">
      <c r="A6317" t="s">
        <v>54953</v>
      </c>
      <c r="B6317" t="s">
        <v>13093</v>
      </c>
      <c r="C6317" s="96" t="s">
        <v>54457</v>
      </c>
      <c r="D6317" s="98">
        <v>222.22829999999999</v>
      </c>
    </row>
    <row r="6318" spans="1:4" x14ac:dyDescent="0.35">
      <c r="A6318" t="s">
        <v>54954</v>
      </c>
      <c r="B6318" t="s">
        <v>58644</v>
      </c>
      <c r="C6318" s="96" t="s">
        <v>54457</v>
      </c>
      <c r="D6318" s="98">
        <v>722.14940000000001</v>
      </c>
    </row>
    <row r="6319" spans="1:4" x14ac:dyDescent="0.35">
      <c r="A6319" t="s">
        <v>54955</v>
      </c>
      <c r="B6319" t="s">
        <v>58645</v>
      </c>
      <c r="C6319" s="96" t="s">
        <v>54457</v>
      </c>
      <c r="D6319" s="98">
        <v>105.7448</v>
      </c>
    </row>
    <row r="6320" spans="1:4" x14ac:dyDescent="0.35">
      <c r="A6320" t="s">
        <v>54956</v>
      </c>
      <c r="B6320" t="s">
        <v>58646</v>
      </c>
      <c r="C6320" s="96" t="s">
        <v>54457</v>
      </c>
      <c r="D6320" s="98">
        <v>150.18079999999998</v>
      </c>
    </row>
    <row r="6321" spans="1:4" x14ac:dyDescent="0.35">
      <c r="A6321" t="s">
        <v>54957</v>
      </c>
      <c r="B6321" t="s">
        <v>12548</v>
      </c>
      <c r="C6321" s="96" t="s">
        <v>54457</v>
      </c>
      <c r="D6321" s="98">
        <v>333.28609999999998</v>
      </c>
    </row>
    <row r="6322" spans="1:4" x14ac:dyDescent="0.35">
      <c r="A6322" t="s">
        <v>54958</v>
      </c>
      <c r="B6322" t="s">
        <v>58647</v>
      </c>
      <c r="C6322" s="96" t="s">
        <v>54457</v>
      </c>
      <c r="D6322" s="98">
        <v>877.69149999999991</v>
      </c>
    </row>
    <row r="6323" spans="1:4" x14ac:dyDescent="0.35">
      <c r="A6323" t="s">
        <v>54959</v>
      </c>
      <c r="B6323" t="s">
        <v>12450</v>
      </c>
      <c r="C6323" s="96" t="s">
        <v>54457</v>
      </c>
      <c r="D6323" s="98">
        <v>199.97809999999998</v>
      </c>
    </row>
    <row r="6324" spans="1:4" x14ac:dyDescent="0.35">
      <c r="A6324" t="s">
        <v>54960</v>
      </c>
      <c r="B6324" t="s">
        <v>58648</v>
      </c>
      <c r="C6324" s="96" t="s">
        <v>54457</v>
      </c>
      <c r="D6324" s="98">
        <v>355.50409999999994</v>
      </c>
    </row>
    <row r="6325" spans="1:4" x14ac:dyDescent="0.35">
      <c r="A6325" t="s">
        <v>54961</v>
      </c>
      <c r="B6325" t="s">
        <v>12865</v>
      </c>
      <c r="C6325" s="96" t="s">
        <v>54457</v>
      </c>
      <c r="D6325" s="98">
        <v>388.86329999999998</v>
      </c>
    </row>
    <row r="6326" spans="1:4" x14ac:dyDescent="0.35">
      <c r="A6326" t="s">
        <v>54962</v>
      </c>
      <c r="B6326" t="s">
        <v>58649</v>
      </c>
      <c r="C6326" s="96" t="s">
        <v>54457</v>
      </c>
      <c r="D6326" s="98">
        <v>211.071</v>
      </c>
    </row>
    <row r="6327" spans="1:4" x14ac:dyDescent="0.35">
      <c r="A6327" t="s">
        <v>54963</v>
      </c>
      <c r="B6327" t="s">
        <v>13200</v>
      </c>
      <c r="C6327" s="96" t="s">
        <v>54457</v>
      </c>
      <c r="D6327" s="98">
        <v>2099.7781</v>
      </c>
    </row>
    <row r="6328" spans="1:4" x14ac:dyDescent="0.35">
      <c r="A6328" t="s">
        <v>54964</v>
      </c>
      <c r="B6328" t="s">
        <v>12982</v>
      </c>
      <c r="C6328" s="96" t="s">
        <v>54457</v>
      </c>
      <c r="D6328" s="98">
        <v>522.17129999999997</v>
      </c>
    </row>
    <row r="6329" spans="1:4" x14ac:dyDescent="0.35">
      <c r="A6329" t="s">
        <v>54965</v>
      </c>
      <c r="B6329" t="s">
        <v>12664</v>
      </c>
      <c r="C6329" s="96" t="s">
        <v>54457</v>
      </c>
      <c r="D6329" s="98">
        <v>522.17129999999997</v>
      </c>
    </row>
    <row r="6330" spans="1:4" x14ac:dyDescent="0.35">
      <c r="A6330" t="s">
        <v>54966</v>
      </c>
      <c r="B6330" t="s">
        <v>12561</v>
      </c>
      <c r="C6330" s="96" t="s">
        <v>54457</v>
      </c>
      <c r="D6330" s="98">
        <v>30.251899999999996</v>
      </c>
    </row>
    <row r="6331" spans="1:4" x14ac:dyDescent="0.35">
      <c r="A6331" t="s">
        <v>54967</v>
      </c>
      <c r="B6331" t="s">
        <v>12666</v>
      </c>
      <c r="C6331" s="96" t="s">
        <v>54457</v>
      </c>
      <c r="D6331" s="98">
        <v>82.093899999999991</v>
      </c>
    </row>
    <row r="6332" spans="1:4" x14ac:dyDescent="0.35">
      <c r="A6332" t="s">
        <v>54968</v>
      </c>
      <c r="B6332" t="s">
        <v>12439</v>
      </c>
      <c r="C6332" s="96" t="s">
        <v>54457</v>
      </c>
      <c r="D6332" s="98">
        <v>2877.4402999999998</v>
      </c>
    </row>
    <row r="6333" spans="1:4" x14ac:dyDescent="0.35">
      <c r="A6333" t="s">
        <v>54969</v>
      </c>
      <c r="B6333" t="s">
        <v>58650</v>
      </c>
      <c r="C6333" s="96" t="s">
        <v>54457</v>
      </c>
      <c r="D6333" s="98">
        <v>2588.6062999999995</v>
      </c>
    </row>
    <row r="6334" spans="1:4" x14ac:dyDescent="0.35">
      <c r="A6334" t="s">
        <v>54970</v>
      </c>
      <c r="B6334" t="s">
        <v>58651</v>
      </c>
      <c r="C6334" s="96" t="s">
        <v>54457</v>
      </c>
      <c r="D6334" s="98">
        <v>2766.3341999999998</v>
      </c>
    </row>
    <row r="6335" spans="1:4" x14ac:dyDescent="0.35">
      <c r="A6335" t="s">
        <v>54971</v>
      </c>
      <c r="B6335" t="s">
        <v>58652</v>
      </c>
      <c r="C6335" s="96" t="s">
        <v>54457</v>
      </c>
      <c r="D6335" s="98">
        <v>2544.1702999999998</v>
      </c>
    </row>
    <row r="6336" spans="1:4" x14ac:dyDescent="0.35">
      <c r="A6336" t="s">
        <v>54972</v>
      </c>
      <c r="B6336" t="s">
        <v>58653</v>
      </c>
      <c r="C6336" s="96" t="s">
        <v>54457</v>
      </c>
      <c r="D6336" s="98">
        <v>1955.345</v>
      </c>
    </row>
    <row r="6337" spans="1:4" x14ac:dyDescent="0.35">
      <c r="A6337" t="s">
        <v>54973</v>
      </c>
      <c r="B6337" t="s">
        <v>58654</v>
      </c>
      <c r="C6337" s="96" t="s">
        <v>54457</v>
      </c>
      <c r="D6337" s="98">
        <v>1999.7809999999997</v>
      </c>
    </row>
    <row r="6338" spans="1:4" x14ac:dyDescent="0.35">
      <c r="A6338" t="s">
        <v>54974</v>
      </c>
      <c r="B6338" t="s">
        <v>58655</v>
      </c>
      <c r="C6338" s="96" t="s">
        <v>54457</v>
      </c>
      <c r="D6338" s="98">
        <v>777.67829999999992</v>
      </c>
    </row>
    <row r="6339" spans="1:4" x14ac:dyDescent="0.35">
      <c r="A6339" t="s">
        <v>54975</v>
      </c>
      <c r="B6339" t="s">
        <v>58587</v>
      </c>
      <c r="C6339" s="96" t="s">
        <v>54457</v>
      </c>
      <c r="D6339" s="98">
        <v>922.12749999999983</v>
      </c>
    </row>
    <row r="6340" spans="1:4" x14ac:dyDescent="0.35">
      <c r="A6340" t="s">
        <v>54976</v>
      </c>
      <c r="B6340" t="s">
        <v>12759</v>
      </c>
      <c r="C6340" s="96" t="s">
        <v>54457</v>
      </c>
      <c r="D6340" s="98">
        <v>2877.4402999999998</v>
      </c>
    </row>
    <row r="6341" spans="1:4" x14ac:dyDescent="0.35">
      <c r="A6341" t="s">
        <v>54977</v>
      </c>
      <c r="B6341" t="s">
        <v>12551</v>
      </c>
      <c r="C6341" s="96" t="s">
        <v>54457</v>
      </c>
      <c r="D6341" s="98">
        <v>2877.4402999999998</v>
      </c>
    </row>
    <row r="6342" spans="1:4" x14ac:dyDescent="0.35">
      <c r="A6342" t="s">
        <v>54978</v>
      </c>
      <c r="B6342" t="s">
        <v>12552</v>
      </c>
      <c r="C6342" s="96" t="s">
        <v>54457</v>
      </c>
      <c r="D6342" s="98">
        <v>2877.4402999999998</v>
      </c>
    </row>
    <row r="6343" spans="1:4" x14ac:dyDescent="0.35">
      <c r="A6343" t="s">
        <v>54979</v>
      </c>
      <c r="B6343" t="s">
        <v>12859</v>
      </c>
      <c r="C6343" s="96" t="s">
        <v>54457</v>
      </c>
      <c r="D6343" s="98">
        <v>2877.4402999999998</v>
      </c>
    </row>
    <row r="6344" spans="1:4" x14ac:dyDescent="0.35">
      <c r="A6344" t="s">
        <v>54980</v>
      </c>
      <c r="B6344" t="s">
        <v>12860</v>
      </c>
      <c r="C6344" s="96" t="s">
        <v>54457</v>
      </c>
      <c r="D6344" s="98">
        <v>2877.4402999999998</v>
      </c>
    </row>
    <row r="6345" spans="1:4" x14ac:dyDescent="0.35">
      <c r="A6345" t="s">
        <v>54981</v>
      </c>
      <c r="B6345" t="s">
        <v>12973</v>
      </c>
      <c r="C6345" s="96" t="s">
        <v>54457</v>
      </c>
      <c r="D6345" s="98">
        <v>2877.4402999999998</v>
      </c>
    </row>
    <row r="6346" spans="1:4" x14ac:dyDescent="0.35">
      <c r="A6346" t="s">
        <v>54982</v>
      </c>
      <c r="B6346" t="s">
        <v>12440</v>
      </c>
      <c r="C6346" s="96" t="s">
        <v>54457</v>
      </c>
      <c r="D6346" s="98">
        <v>1077.6534999999999</v>
      </c>
    </row>
    <row r="6347" spans="1:4" x14ac:dyDescent="0.35">
      <c r="A6347" t="s">
        <v>54983</v>
      </c>
      <c r="B6347" t="s">
        <v>12755</v>
      </c>
      <c r="C6347" s="96" t="s">
        <v>54457</v>
      </c>
      <c r="D6347" s="98">
        <v>2655.2763999999997</v>
      </c>
    </row>
    <row r="6348" spans="1:4" x14ac:dyDescent="0.35">
      <c r="A6348" t="s">
        <v>54984</v>
      </c>
      <c r="B6348" t="s">
        <v>58656</v>
      </c>
      <c r="C6348" s="96" t="s">
        <v>54457</v>
      </c>
      <c r="D6348" s="98">
        <v>1210.9775999999999</v>
      </c>
    </row>
    <row r="6349" spans="1:4" x14ac:dyDescent="0.35">
      <c r="A6349" t="s">
        <v>54985</v>
      </c>
      <c r="B6349" t="s">
        <v>12757</v>
      </c>
      <c r="C6349" s="96" t="s">
        <v>54457</v>
      </c>
      <c r="D6349" s="98">
        <v>2877.4402999999998</v>
      </c>
    </row>
    <row r="6350" spans="1:4" x14ac:dyDescent="0.35">
      <c r="A6350" t="s">
        <v>54986</v>
      </c>
      <c r="B6350" t="s">
        <v>12342</v>
      </c>
      <c r="C6350" s="96" t="s">
        <v>54457</v>
      </c>
      <c r="D6350" s="98">
        <v>2877.4402999999998</v>
      </c>
    </row>
    <row r="6351" spans="1:4" x14ac:dyDescent="0.35">
      <c r="A6351" t="s">
        <v>54987</v>
      </c>
      <c r="B6351" t="s">
        <v>12856</v>
      </c>
      <c r="C6351" s="96" t="s">
        <v>54457</v>
      </c>
      <c r="D6351" s="98">
        <v>2877.4402999999998</v>
      </c>
    </row>
    <row r="6352" spans="1:4" x14ac:dyDescent="0.35">
      <c r="A6352" t="s">
        <v>54988</v>
      </c>
      <c r="B6352" t="s">
        <v>12438</v>
      </c>
      <c r="C6352" s="96" t="s">
        <v>54457</v>
      </c>
      <c r="D6352" s="98">
        <v>2877.4402999999998</v>
      </c>
    </row>
    <row r="6353" spans="1:4" x14ac:dyDescent="0.35">
      <c r="A6353" t="s">
        <v>54989</v>
      </c>
      <c r="B6353" t="s">
        <v>12653</v>
      </c>
      <c r="C6353" s="96" t="s">
        <v>54457</v>
      </c>
      <c r="D6353" s="98">
        <v>2877.4402999999998</v>
      </c>
    </row>
    <row r="6354" spans="1:4" x14ac:dyDescent="0.35">
      <c r="A6354" t="s">
        <v>54990</v>
      </c>
      <c r="B6354" t="s">
        <v>12439</v>
      </c>
      <c r="C6354" s="96" t="s">
        <v>54457</v>
      </c>
      <c r="D6354" s="98">
        <v>2877.4402999999998</v>
      </c>
    </row>
    <row r="6355" spans="1:4" x14ac:dyDescent="0.35">
      <c r="A6355" t="s">
        <v>54991</v>
      </c>
      <c r="B6355" t="s">
        <v>12343</v>
      </c>
      <c r="C6355" s="96" t="s">
        <v>54457</v>
      </c>
      <c r="D6355" s="98">
        <v>2877.4402999999998</v>
      </c>
    </row>
    <row r="6356" spans="1:4" x14ac:dyDescent="0.35">
      <c r="A6356" t="s">
        <v>54992</v>
      </c>
      <c r="B6356" t="s">
        <v>12977</v>
      </c>
      <c r="C6356" s="96" t="s">
        <v>54457</v>
      </c>
      <c r="D6356" s="98">
        <v>11320.940399999999</v>
      </c>
    </row>
    <row r="6357" spans="1:4" x14ac:dyDescent="0.35">
      <c r="A6357" t="s">
        <v>54993</v>
      </c>
      <c r="B6357" t="s">
        <v>13205</v>
      </c>
      <c r="C6357" s="96" t="s">
        <v>54457</v>
      </c>
      <c r="D6357" s="98">
        <v>11320.940399999999</v>
      </c>
    </row>
    <row r="6358" spans="1:4" x14ac:dyDescent="0.35">
      <c r="A6358" t="s">
        <v>54994</v>
      </c>
      <c r="B6358" t="s">
        <v>12857</v>
      </c>
      <c r="C6358" s="96" t="s">
        <v>54457</v>
      </c>
      <c r="D6358" s="98">
        <v>11320.940399999999</v>
      </c>
    </row>
    <row r="6359" spans="1:4" x14ac:dyDescent="0.35">
      <c r="A6359" t="s">
        <v>54995</v>
      </c>
      <c r="B6359" t="s">
        <v>13078</v>
      </c>
      <c r="C6359" s="96" t="s">
        <v>54457</v>
      </c>
      <c r="D6359" s="98">
        <v>11320.940399999999</v>
      </c>
    </row>
    <row r="6360" spans="1:4" x14ac:dyDescent="0.35">
      <c r="A6360" t="s">
        <v>54996</v>
      </c>
      <c r="B6360" t="s">
        <v>12347</v>
      </c>
      <c r="C6360" s="96" t="s">
        <v>54457</v>
      </c>
      <c r="D6360" s="98">
        <v>11320.940399999999</v>
      </c>
    </row>
    <row r="6361" spans="1:4" x14ac:dyDescent="0.35">
      <c r="A6361" t="s">
        <v>54997</v>
      </c>
      <c r="B6361" t="s">
        <v>12655</v>
      </c>
      <c r="C6361" s="96" t="s">
        <v>54457</v>
      </c>
      <c r="D6361" s="98">
        <v>11320.940399999999</v>
      </c>
    </row>
    <row r="6362" spans="1:4" x14ac:dyDescent="0.35">
      <c r="A6362" t="s">
        <v>54998</v>
      </c>
      <c r="B6362" t="s">
        <v>13218</v>
      </c>
      <c r="C6362" s="96" t="s">
        <v>54457</v>
      </c>
      <c r="D6362" s="98">
        <v>455.48509999999999</v>
      </c>
    </row>
    <row r="6363" spans="1:4" x14ac:dyDescent="0.35">
      <c r="A6363" t="s">
        <v>54999</v>
      </c>
      <c r="B6363" t="s">
        <v>58657</v>
      </c>
      <c r="C6363" s="96" t="s">
        <v>54457</v>
      </c>
      <c r="D6363" s="98">
        <v>7010.3102999999983</v>
      </c>
    </row>
    <row r="6364" spans="1:4" x14ac:dyDescent="0.35">
      <c r="A6364" t="s">
        <v>55000</v>
      </c>
      <c r="B6364" t="s">
        <v>58658</v>
      </c>
      <c r="C6364" s="96" t="s">
        <v>54457</v>
      </c>
      <c r="D6364" s="98">
        <v>7010.3102999999983</v>
      </c>
    </row>
    <row r="6365" spans="1:4" x14ac:dyDescent="0.35">
      <c r="A6365" t="s">
        <v>55001</v>
      </c>
      <c r="B6365" t="s">
        <v>58659</v>
      </c>
      <c r="C6365" s="96" t="s">
        <v>54457</v>
      </c>
      <c r="D6365" s="98">
        <v>7010.3102999999983</v>
      </c>
    </row>
    <row r="6366" spans="1:4" x14ac:dyDescent="0.35">
      <c r="A6366" t="s">
        <v>55002</v>
      </c>
      <c r="B6366" t="s">
        <v>58660</v>
      </c>
      <c r="C6366" s="96" t="s">
        <v>54457</v>
      </c>
      <c r="D6366" s="98">
        <v>7010.3102999999983</v>
      </c>
    </row>
    <row r="6367" spans="1:4" x14ac:dyDescent="0.35">
      <c r="A6367" t="s">
        <v>55003</v>
      </c>
      <c r="B6367" t="s">
        <v>58661</v>
      </c>
      <c r="C6367" s="96" t="s">
        <v>54457</v>
      </c>
      <c r="D6367" s="98">
        <v>7010.3102999999983</v>
      </c>
    </row>
    <row r="6368" spans="1:4" x14ac:dyDescent="0.35">
      <c r="A6368" t="s">
        <v>55004</v>
      </c>
      <c r="B6368" t="s">
        <v>58662</v>
      </c>
      <c r="C6368" s="96" t="s">
        <v>54457</v>
      </c>
      <c r="D6368" s="98">
        <v>7010.3102999999983</v>
      </c>
    </row>
    <row r="6369" spans="1:4" x14ac:dyDescent="0.35">
      <c r="A6369" t="s">
        <v>55005</v>
      </c>
      <c r="B6369" t="s">
        <v>58663</v>
      </c>
      <c r="C6369" s="96" t="s">
        <v>54457</v>
      </c>
      <c r="D6369" s="98">
        <v>6788.1142</v>
      </c>
    </row>
    <row r="6370" spans="1:4" x14ac:dyDescent="0.35">
      <c r="A6370" t="s">
        <v>55006</v>
      </c>
      <c r="B6370" t="s">
        <v>58664</v>
      </c>
      <c r="C6370" s="96" t="s">
        <v>54457</v>
      </c>
      <c r="D6370" s="98">
        <v>7288.0675000000001</v>
      </c>
    </row>
    <row r="6371" spans="1:4" x14ac:dyDescent="0.35">
      <c r="A6371" t="s">
        <v>55007</v>
      </c>
      <c r="B6371" t="s">
        <v>58665</v>
      </c>
      <c r="C6371" s="96" t="s">
        <v>54457</v>
      </c>
      <c r="D6371" s="98">
        <v>7288.0675000000001</v>
      </c>
    </row>
    <row r="6372" spans="1:4" x14ac:dyDescent="0.35">
      <c r="A6372" t="s">
        <v>55008</v>
      </c>
      <c r="B6372" t="s">
        <v>58666</v>
      </c>
      <c r="C6372" s="96" t="s">
        <v>54457</v>
      </c>
      <c r="D6372" s="98">
        <v>7288.0675000000001</v>
      </c>
    </row>
    <row r="6373" spans="1:4" x14ac:dyDescent="0.35">
      <c r="A6373" t="s">
        <v>55009</v>
      </c>
      <c r="B6373" t="s">
        <v>58667</v>
      </c>
      <c r="C6373" s="96" t="s">
        <v>54457</v>
      </c>
      <c r="D6373" s="98">
        <v>7288.0675000000001</v>
      </c>
    </row>
    <row r="6374" spans="1:4" x14ac:dyDescent="0.35">
      <c r="A6374" t="s">
        <v>55010</v>
      </c>
      <c r="B6374" t="s">
        <v>58668</v>
      </c>
      <c r="C6374" s="96" t="s">
        <v>54457</v>
      </c>
      <c r="D6374" s="98">
        <v>7288.0675000000001</v>
      </c>
    </row>
    <row r="6375" spans="1:4" x14ac:dyDescent="0.35">
      <c r="A6375" t="s">
        <v>55011</v>
      </c>
      <c r="B6375" t="s">
        <v>58669</v>
      </c>
      <c r="C6375" s="96" t="s">
        <v>54457</v>
      </c>
      <c r="D6375" s="98">
        <v>6954.7492000000002</v>
      </c>
    </row>
    <row r="6376" spans="1:4" x14ac:dyDescent="0.35">
      <c r="A6376" t="s">
        <v>55012</v>
      </c>
      <c r="B6376" t="s">
        <v>58670</v>
      </c>
      <c r="C6376" s="96" t="s">
        <v>54457</v>
      </c>
      <c r="D6376" s="98">
        <v>8076.8386999999993</v>
      </c>
    </row>
    <row r="6377" spans="1:4" x14ac:dyDescent="0.35">
      <c r="A6377" t="s">
        <v>55013</v>
      </c>
      <c r="B6377" t="s">
        <v>58671</v>
      </c>
      <c r="C6377" s="96" t="s">
        <v>54457</v>
      </c>
      <c r="D6377" s="98">
        <v>8076.8386999999993</v>
      </c>
    </row>
    <row r="6378" spans="1:4" x14ac:dyDescent="0.35">
      <c r="A6378" t="s">
        <v>55014</v>
      </c>
      <c r="B6378" t="s">
        <v>58672</v>
      </c>
      <c r="C6378" s="96" t="s">
        <v>54457</v>
      </c>
      <c r="D6378" s="98">
        <v>8187.9448000000002</v>
      </c>
    </row>
    <row r="6379" spans="1:4" x14ac:dyDescent="0.35">
      <c r="A6379" t="s">
        <v>55015</v>
      </c>
      <c r="B6379" t="s">
        <v>58673</v>
      </c>
      <c r="C6379" s="96" t="s">
        <v>54457</v>
      </c>
      <c r="D6379" s="98">
        <v>8187.9448000000002</v>
      </c>
    </row>
    <row r="6380" spans="1:4" x14ac:dyDescent="0.35">
      <c r="A6380" t="s">
        <v>55016</v>
      </c>
      <c r="B6380" t="s">
        <v>58674</v>
      </c>
      <c r="C6380" s="96" t="s">
        <v>54457</v>
      </c>
      <c r="D6380" s="98">
        <v>7854.6425999999992</v>
      </c>
    </row>
    <row r="6381" spans="1:4" x14ac:dyDescent="0.35">
      <c r="A6381" t="s">
        <v>55017</v>
      </c>
      <c r="B6381" t="s">
        <v>58675</v>
      </c>
      <c r="C6381" s="96" t="s">
        <v>54457</v>
      </c>
      <c r="D6381" s="98">
        <v>11320.940399999999</v>
      </c>
    </row>
    <row r="6382" spans="1:4" x14ac:dyDescent="0.35">
      <c r="A6382" t="s">
        <v>55018</v>
      </c>
      <c r="B6382" t="s">
        <v>58676</v>
      </c>
      <c r="C6382" s="96" t="s">
        <v>54457</v>
      </c>
      <c r="D6382" s="98">
        <v>11320.940399999999</v>
      </c>
    </row>
    <row r="6383" spans="1:4" x14ac:dyDescent="0.35">
      <c r="A6383" t="s">
        <v>55019</v>
      </c>
      <c r="B6383" t="s">
        <v>58677</v>
      </c>
      <c r="C6383" s="96" t="s">
        <v>54457</v>
      </c>
      <c r="D6383" s="98">
        <v>11320.940399999999</v>
      </c>
    </row>
    <row r="6384" spans="1:4" x14ac:dyDescent="0.35">
      <c r="A6384" t="s">
        <v>55020</v>
      </c>
      <c r="B6384" t="s">
        <v>58678</v>
      </c>
      <c r="C6384" s="96" t="s">
        <v>54457</v>
      </c>
      <c r="D6384" s="98">
        <v>11320.940399999999</v>
      </c>
    </row>
    <row r="6385" spans="1:4" x14ac:dyDescent="0.35">
      <c r="A6385" t="s">
        <v>55021</v>
      </c>
      <c r="B6385" t="s">
        <v>58679</v>
      </c>
      <c r="C6385" s="96" t="s">
        <v>54457</v>
      </c>
      <c r="D6385" s="98">
        <v>11320.940399999999</v>
      </c>
    </row>
    <row r="6386" spans="1:4" x14ac:dyDescent="0.35">
      <c r="A6386" t="s">
        <v>55022</v>
      </c>
      <c r="B6386" t="s">
        <v>58680</v>
      </c>
      <c r="C6386" s="96" t="s">
        <v>54457</v>
      </c>
      <c r="D6386" s="98">
        <v>11320.940399999999</v>
      </c>
    </row>
    <row r="6387" spans="1:4" x14ac:dyDescent="0.35">
      <c r="A6387" t="s">
        <v>55023</v>
      </c>
      <c r="B6387" t="s">
        <v>58681</v>
      </c>
      <c r="C6387" s="96" t="s">
        <v>54457</v>
      </c>
      <c r="D6387" s="98">
        <v>8076.8386999999993</v>
      </c>
    </row>
    <row r="6388" spans="1:4" x14ac:dyDescent="0.35">
      <c r="A6388" t="s">
        <v>55024</v>
      </c>
      <c r="B6388" t="s">
        <v>58682</v>
      </c>
      <c r="C6388" s="96" t="s">
        <v>54457</v>
      </c>
      <c r="D6388" s="98">
        <v>11320.940399999999</v>
      </c>
    </row>
    <row r="6389" spans="1:4" x14ac:dyDescent="0.35">
      <c r="A6389" t="s">
        <v>55025</v>
      </c>
      <c r="B6389" t="s">
        <v>58683</v>
      </c>
      <c r="C6389" s="96" t="s">
        <v>54457</v>
      </c>
      <c r="D6389" s="98">
        <v>1888.6587999999999</v>
      </c>
    </row>
    <row r="6390" spans="1:4" x14ac:dyDescent="0.35">
      <c r="A6390" t="s">
        <v>55026</v>
      </c>
      <c r="B6390" t="s">
        <v>13213</v>
      </c>
      <c r="C6390" s="96" t="s">
        <v>54457</v>
      </c>
      <c r="D6390" s="98">
        <v>1810.8957999999998</v>
      </c>
    </row>
    <row r="6391" spans="1:4" x14ac:dyDescent="0.35">
      <c r="A6391" t="s">
        <v>55027</v>
      </c>
      <c r="B6391" t="s">
        <v>12453</v>
      </c>
      <c r="C6391" s="96" t="s">
        <v>54457</v>
      </c>
      <c r="D6391" s="98">
        <v>11543.104299999999</v>
      </c>
    </row>
    <row r="6392" spans="1:4" x14ac:dyDescent="0.35">
      <c r="A6392" t="s">
        <v>55028</v>
      </c>
      <c r="B6392" t="s">
        <v>13090</v>
      </c>
      <c r="C6392" s="96" t="s">
        <v>54457</v>
      </c>
      <c r="D6392" s="98">
        <v>11320.940399999999</v>
      </c>
    </row>
    <row r="6393" spans="1:4" x14ac:dyDescent="0.35">
      <c r="A6393" t="s">
        <v>55029</v>
      </c>
      <c r="B6393" t="s">
        <v>30720</v>
      </c>
      <c r="C6393" s="96" t="s">
        <v>54457</v>
      </c>
      <c r="D6393" s="98">
        <v>3766.2085999999999</v>
      </c>
    </row>
    <row r="6394" spans="1:4" x14ac:dyDescent="0.35">
      <c r="A6394" t="s">
        <v>55030</v>
      </c>
      <c r="B6394" t="s">
        <v>12873</v>
      </c>
      <c r="C6394" s="96" t="s">
        <v>54457</v>
      </c>
      <c r="D6394" s="98">
        <v>5332.7224999999999</v>
      </c>
    </row>
    <row r="6395" spans="1:4" x14ac:dyDescent="0.35">
      <c r="A6395" t="s">
        <v>55031</v>
      </c>
      <c r="B6395" t="s">
        <v>58684</v>
      </c>
      <c r="C6395" s="96" t="s">
        <v>54457</v>
      </c>
      <c r="D6395" s="98">
        <v>10387.703899999999</v>
      </c>
    </row>
    <row r="6396" spans="1:4" x14ac:dyDescent="0.35">
      <c r="A6396" t="s">
        <v>55032</v>
      </c>
      <c r="B6396" t="s">
        <v>58685</v>
      </c>
      <c r="C6396" s="96" t="s">
        <v>54457</v>
      </c>
      <c r="D6396" s="98">
        <v>10387.703899999999</v>
      </c>
    </row>
    <row r="6397" spans="1:4" x14ac:dyDescent="0.35">
      <c r="A6397" t="s">
        <v>55033</v>
      </c>
      <c r="B6397" t="s">
        <v>58686</v>
      </c>
      <c r="C6397" s="96" t="s">
        <v>54457</v>
      </c>
      <c r="D6397" s="98">
        <v>10387.703899999999</v>
      </c>
    </row>
    <row r="6398" spans="1:4" x14ac:dyDescent="0.35">
      <c r="A6398" t="s">
        <v>55034</v>
      </c>
      <c r="B6398" t="s">
        <v>58687</v>
      </c>
      <c r="C6398" s="96" t="s">
        <v>54457</v>
      </c>
      <c r="D6398" s="98">
        <v>10387.703899999999</v>
      </c>
    </row>
    <row r="6399" spans="1:4" x14ac:dyDescent="0.35">
      <c r="A6399" t="s">
        <v>55035</v>
      </c>
      <c r="B6399" t="s">
        <v>58688</v>
      </c>
      <c r="C6399" s="96" t="s">
        <v>54457</v>
      </c>
      <c r="D6399" s="98">
        <v>10387.703899999999</v>
      </c>
    </row>
    <row r="6400" spans="1:4" x14ac:dyDescent="0.35">
      <c r="A6400" t="s">
        <v>55036</v>
      </c>
      <c r="B6400" t="s">
        <v>58689</v>
      </c>
      <c r="C6400" s="96" t="s">
        <v>54457</v>
      </c>
      <c r="D6400" s="98">
        <v>10387.703899999999</v>
      </c>
    </row>
    <row r="6401" spans="1:4" x14ac:dyDescent="0.35">
      <c r="A6401" t="s">
        <v>55037</v>
      </c>
      <c r="B6401" t="s">
        <v>58690</v>
      </c>
      <c r="C6401" s="96" t="s">
        <v>54457</v>
      </c>
      <c r="D6401" s="98">
        <v>10165.507799999998</v>
      </c>
    </row>
    <row r="6402" spans="1:4" x14ac:dyDescent="0.35">
      <c r="A6402" t="s">
        <v>55038</v>
      </c>
      <c r="B6402" t="s">
        <v>58691</v>
      </c>
      <c r="C6402" s="96" t="s">
        <v>54457</v>
      </c>
      <c r="D6402" s="98">
        <v>8587.8848999999991</v>
      </c>
    </row>
    <row r="6403" spans="1:4" x14ac:dyDescent="0.35">
      <c r="A6403" t="s">
        <v>55039</v>
      </c>
      <c r="B6403" t="s">
        <v>58692</v>
      </c>
      <c r="C6403" s="96" t="s">
        <v>54457</v>
      </c>
      <c r="D6403" s="98">
        <v>8587.8848999999991</v>
      </c>
    </row>
    <row r="6404" spans="1:4" x14ac:dyDescent="0.35">
      <c r="A6404" t="s">
        <v>55040</v>
      </c>
      <c r="B6404" t="s">
        <v>58693</v>
      </c>
      <c r="C6404" s="96" t="s">
        <v>54457</v>
      </c>
      <c r="D6404" s="98">
        <v>8587.8848999999991</v>
      </c>
    </row>
    <row r="6405" spans="1:4" x14ac:dyDescent="0.35">
      <c r="A6405" t="s">
        <v>55041</v>
      </c>
      <c r="B6405" t="s">
        <v>58694</v>
      </c>
      <c r="C6405" s="96" t="s">
        <v>54457</v>
      </c>
      <c r="D6405" s="98">
        <v>8587.8848999999991</v>
      </c>
    </row>
    <row r="6406" spans="1:4" x14ac:dyDescent="0.35">
      <c r="A6406" t="s">
        <v>55042</v>
      </c>
      <c r="B6406" t="s">
        <v>58695</v>
      </c>
      <c r="C6406" s="96" t="s">
        <v>54457</v>
      </c>
      <c r="D6406" s="98">
        <v>8587.8848999999991</v>
      </c>
    </row>
    <row r="6407" spans="1:4" x14ac:dyDescent="0.35">
      <c r="A6407" t="s">
        <v>55043</v>
      </c>
      <c r="B6407" t="s">
        <v>58696</v>
      </c>
      <c r="C6407" s="96" t="s">
        <v>54457</v>
      </c>
      <c r="D6407" s="98">
        <v>8365.7209999999995</v>
      </c>
    </row>
    <row r="6408" spans="1:4" x14ac:dyDescent="0.35">
      <c r="A6408" t="s">
        <v>13161</v>
      </c>
      <c r="B6408" t="s">
        <v>58697</v>
      </c>
      <c r="C6408" s="96" t="s">
        <v>54457</v>
      </c>
      <c r="D6408" s="98">
        <v>2210.8519999999999</v>
      </c>
    </row>
    <row r="6409" spans="1:4" x14ac:dyDescent="0.35">
      <c r="A6409" t="s">
        <v>13105</v>
      </c>
      <c r="B6409" t="s">
        <v>13106</v>
      </c>
      <c r="C6409" s="96" t="s">
        <v>54457</v>
      </c>
      <c r="D6409" s="98">
        <v>14598.320800000001</v>
      </c>
    </row>
    <row r="6410" spans="1:4" x14ac:dyDescent="0.35">
      <c r="A6410" t="s">
        <v>13140</v>
      </c>
      <c r="B6410" t="s">
        <v>13141</v>
      </c>
      <c r="C6410" s="96" t="s">
        <v>54457</v>
      </c>
      <c r="D6410" s="98">
        <v>4488.3580000000002</v>
      </c>
    </row>
    <row r="6411" spans="1:4" x14ac:dyDescent="0.35">
      <c r="A6411" t="s">
        <v>12583</v>
      </c>
      <c r="B6411" t="s">
        <v>12584</v>
      </c>
      <c r="C6411" s="96" t="s">
        <v>54457</v>
      </c>
      <c r="D6411" s="98">
        <v>5043.8402000000006</v>
      </c>
    </row>
    <row r="6412" spans="1:4" x14ac:dyDescent="0.35">
      <c r="A6412" t="s">
        <v>12503</v>
      </c>
      <c r="B6412" t="s">
        <v>12504</v>
      </c>
      <c r="C6412" s="96" t="s">
        <v>54457</v>
      </c>
      <c r="D6412" s="98">
        <v>3988.4368999999997</v>
      </c>
    </row>
    <row r="6413" spans="1:4" x14ac:dyDescent="0.35">
      <c r="A6413" t="s">
        <v>13258</v>
      </c>
      <c r="B6413" t="s">
        <v>13259</v>
      </c>
      <c r="C6413" s="96" t="s">
        <v>54457</v>
      </c>
      <c r="D6413" s="98">
        <v>4543.9190999999992</v>
      </c>
    </row>
    <row r="6414" spans="1:4" x14ac:dyDescent="0.35">
      <c r="A6414" t="s">
        <v>13260</v>
      </c>
      <c r="B6414" t="s">
        <v>13261</v>
      </c>
      <c r="C6414" s="96" t="s">
        <v>54457</v>
      </c>
      <c r="D6414" s="98">
        <v>4655.0252</v>
      </c>
    </row>
    <row r="6415" spans="1:4" x14ac:dyDescent="0.35">
      <c r="A6415" t="s">
        <v>13142</v>
      </c>
      <c r="B6415" t="s">
        <v>13143</v>
      </c>
      <c r="C6415" s="96" t="s">
        <v>54457</v>
      </c>
      <c r="D6415" s="98">
        <v>3988.4368999999997</v>
      </c>
    </row>
    <row r="6416" spans="1:4" x14ac:dyDescent="0.35">
      <c r="A6416" t="s">
        <v>13144</v>
      </c>
      <c r="B6416" t="s">
        <v>13145</v>
      </c>
      <c r="C6416" s="96" t="s">
        <v>54457</v>
      </c>
      <c r="D6416" s="98">
        <v>5210.5395999999992</v>
      </c>
    </row>
    <row r="6417" spans="1:4" x14ac:dyDescent="0.35">
      <c r="A6417" t="s">
        <v>12716</v>
      </c>
      <c r="B6417" t="s">
        <v>12717</v>
      </c>
      <c r="C6417" s="96" t="s">
        <v>54457</v>
      </c>
      <c r="D6417" s="98">
        <v>5210.5395999999992</v>
      </c>
    </row>
    <row r="6418" spans="1:4" x14ac:dyDescent="0.35">
      <c r="A6418" t="s">
        <v>12505</v>
      </c>
      <c r="B6418" t="s">
        <v>12506</v>
      </c>
      <c r="C6418" s="96" t="s">
        <v>54457</v>
      </c>
      <c r="D6418" s="98">
        <v>4655.0252</v>
      </c>
    </row>
    <row r="6419" spans="1:4" x14ac:dyDescent="0.35">
      <c r="A6419" t="s">
        <v>12806</v>
      </c>
      <c r="B6419" t="s">
        <v>12807</v>
      </c>
      <c r="C6419" s="96" t="s">
        <v>54457</v>
      </c>
      <c r="D6419" s="98">
        <v>5154.9784999999993</v>
      </c>
    </row>
    <row r="6420" spans="1:4" x14ac:dyDescent="0.35">
      <c r="A6420" t="s">
        <v>13262</v>
      </c>
      <c r="B6420" t="s">
        <v>13263</v>
      </c>
      <c r="C6420" s="96" t="s">
        <v>54457</v>
      </c>
      <c r="D6420" s="98">
        <v>4488.3580000000002</v>
      </c>
    </row>
    <row r="6421" spans="1:4" x14ac:dyDescent="0.35">
      <c r="A6421" t="s">
        <v>13146</v>
      </c>
      <c r="B6421" t="s">
        <v>13147</v>
      </c>
      <c r="C6421" s="96" t="s">
        <v>54457</v>
      </c>
      <c r="D6421" s="98">
        <v>6765.8962000000001</v>
      </c>
    </row>
    <row r="6422" spans="1:4" x14ac:dyDescent="0.35">
      <c r="A6422" t="s">
        <v>13148</v>
      </c>
      <c r="B6422" t="s">
        <v>13149</v>
      </c>
      <c r="C6422" s="96" t="s">
        <v>54457</v>
      </c>
      <c r="D6422" s="98">
        <v>5710.4606999999996</v>
      </c>
    </row>
    <row r="6423" spans="1:4" x14ac:dyDescent="0.35">
      <c r="A6423" t="s">
        <v>13153</v>
      </c>
      <c r="B6423" t="s">
        <v>13154</v>
      </c>
      <c r="C6423" s="96" t="s">
        <v>54457</v>
      </c>
      <c r="D6423" s="98">
        <v>1544.2637</v>
      </c>
    </row>
    <row r="6424" spans="1:4" x14ac:dyDescent="0.35">
      <c r="A6424" t="s">
        <v>12954</v>
      </c>
      <c r="B6424" t="s">
        <v>12739</v>
      </c>
      <c r="C6424" s="96" t="s">
        <v>54457</v>
      </c>
      <c r="D6424" s="98">
        <v>10654.335999999999</v>
      </c>
    </row>
    <row r="6425" spans="1:4" x14ac:dyDescent="0.35">
      <c r="A6425" t="s">
        <v>12686</v>
      </c>
      <c r="B6425" t="s">
        <v>58698</v>
      </c>
      <c r="C6425" s="96" t="s">
        <v>54457</v>
      </c>
      <c r="D6425" s="98">
        <v>14198.3807</v>
      </c>
    </row>
    <row r="6426" spans="1:4" x14ac:dyDescent="0.35">
      <c r="A6426" t="s">
        <v>31105</v>
      </c>
      <c r="B6426" t="s">
        <v>31106</v>
      </c>
      <c r="C6426" s="96" t="s">
        <v>54457</v>
      </c>
      <c r="D6426" s="98">
        <v>3988.4368999999997</v>
      </c>
    </row>
    <row r="6427" spans="1:4" x14ac:dyDescent="0.35">
      <c r="A6427" t="s">
        <v>13292</v>
      </c>
      <c r="B6427" t="s">
        <v>58699</v>
      </c>
      <c r="C6427" s="96" t="s">
        <v>54457</v>
      </c>
      <c r="D6427" s="98">
        <v>1433.1736999999998</v>
      </c>
    </row>
    <row r="6428" spans="1:4" x14ac:dyDescent="0.35">
      <c r="A6428" t="s">
        <v>12937</v>
      </c>
      <c r="B6428" t="s">
        <v>12938</v>
      </c>
      <c r="C6428" s="96" t="s">
        <v>54457</v>
      </c>
      <c r="D6428" s="98">
        <v>6210.4139999999998</v>
      </c>
    </row>
    <row r="6429" spans="1:4" x14ac:dyDescent="0.35">
      <c r="A6429" t="s">
        <v>13046</v>
      </c>
      <c r="B6429" t="s">
        <v>58700</v>
      </c>
      <c r="C6429" s="96" t="s">
        <v>54457</v>
      </c>
      <c r="D6429" s="98">
        <v>4610.6052999999993</v>
      </c>
    </row>
    <row r="6430" spans="1:4" x14ac:dyDescent="0.35">
      <c r="A6430" t="s">
        <v>16736</v>
      </c>
      <c r="B6430" t="s">
        <v>58698</v>
      </c>
      <c r="C6430" s="96" t="s">
        <v>54457</v>
      </c>
      <c r="D6430" s="98">
        <v>11532.011399999999</v>
      </c>
    </row>
    <row r="6431" spans="1:4" x14ac:dyDescent="0.35">
      <c r="A6431" t="s">
        <v>16705</v>
      </c>
      <c r="B6431" t="s">
        <v>16706</v>
      </c>
      <c r="C6431" s="96" t="s">
        <v>54457</v>
      </c>
      <c r="D6431" s="98">
        <v>9310.0342999999993</v>
      </c>
    </row>
    <row r="6432" spans="1:4" x14ac:dyDescent="0.35">
      <c r="A6432" t="s">
        <v>12853</v>
      </c>
      <c r="B6432" t="s">
        <v>58701</v>
      </c>
      <c r="C6432" s="96" t="s">
        <v>54457</v>
      </c>
      <c r="D6432" s="98">
        <v>11876.438699999999</v>
      </c>
    </row>
    <row r="6433" spans="1:4" x14ac:dyDescent="0.35">
      <c r="A6433" t="s">
        <v>12797</v>
      </c>
      <c r="B6433" t="s">
        <v>58702</v>
      </c>
      <c r="C6433" s="96" t="s">
        <v>54457</v>
      </c>
      <c r="D6433" s="98">
        <v>5877.0956999999989</v>
      </c>
    </row>
    <row r="6434" spans="1:4" x14ac:dyDescent="0.35">
      <c r="A6434" t="s">
        <v>13101</v>
      </c>
      <c r="B6434" t="s">
        <v>58703</v>
      </c>
      <c r="C6434" s="96" t="s">
        <v>54457</v>
      </c>
      <c r="D6434" s="98">
        <v>11987.496499999997</v>
      </c>
    </row>
    <row r="6435" spans="1:4" x14ac:dyDescent="0.35">
      <c r="A6435" t="s">
        <v>55044</v>
      </c>
      <c r="B6435" t="s">
        <v>58704</v>
      </c>
      <c r="C6435" s="96" t="s">
        <v>54457</v>
      </c>
      <c r="D6435" s="98">
        <v>11765.332599999998</v>
      </c>
    </row>
    <row r="6436" spans="1:4" x14ac:dyDescent="0.35">
      <c r="A6436" t="s">
        <v>12676</v>
      </c>
      <c r="B6436" t="s">
        <v>58705</v>
      </c>
      <c r="C6436" s="96" t="s">
        <v>54457</v>
      </c>
      <c r="D6436" s="98">
        <v>11987.496499999997</v>
      </c>
    </row>
    <row r="6437" spans="1:4" x14ac:dyDescent="0.35">
      <c r="A6437" t="s">
        <v>31072</v>
      </c>
      <c r="B6437" t="s">
        <v>31073</v>
      </c>
      <c r="C6437" s="96" t="s">
        <v>54457</v>
      </c>
      <c r="D6437" s="98">
        <v>10543.2299</v>
      </c>
    </row>
    <row r="6438" spans="1:4" x14ac:dyDescent="0.35">
      <c r="A6438" t="s">
        <v>28534</v>
      </c>
      <c r="B6438" t="s">
        <v>28535</v>
      </c>
      <c r="C6438" s="96" t="s">
        <v>54457</v>
      </c>
      <c r="D6438" s="98">
        <v>1322.0675999999999</v>
      </c>
    </row>
    <row r="6439" spans="1:4" x14ac:dyDescent="0.35">
      <c r="A6439" t="s">
        <v>30702</v>
      </c>
      <c r="B6439" t="s">
        <v>28512</v>
      </c>
      <c r="C6439" s="96" t="s">
        <v>54457</v>
      </c>
      <c r="D6439" s="98">
        <v>1433.1736999999998</v>
      </c>
    </row>
    <row r="6440" spans="1:4" x14ac:dyDescent="0.35">
      <c r="A6440" t="s">
        <v>29442</v>
      </c>
      <c r="B6440" t="s">
        <v>29443</v>
      </c>
      <c r="C6440" s="96" t="s">
        <v>54457</v>
      </c>
      <c r="D6440" s="98">
        <v>1433.1736999999998</v>
      </c>
    </row>
    <row r="6441" spans="1:4" x14ac:dyDescent="0.35">
      <c r="A6441" t="s">
        <v>30684</v>
      </c>
      <c r="B6441" t="s">
        <v>30685</v>
      </c>
      <c r="C6441" s="96" t="s">
        <v>54457</v>
      </c>
      <c r="D6441" s="98">
        <v>1433.1736999999998</v>
      </c>
    </row>
    <row r="6442" spans="1:4" x14ac:dyDescent="0.35">
      <c r="A6442" t="s">
        <v>29654</v>
      </c>
      <c r="B6442" t="s">
        <v>29655</v>
      </c>
      <c r="C6442" s="96" t="s">
        <v>54457</v>
      </c>
      <c r="D6442" s="98">
        <v>1433.1736999999998</v>
      </c>
    </row>
    <row r="6443" spans="1:4" x14ac:dyDescent="0.35">
      <c r="A6443" t="s">
        <v>12963</v>
      </c>
      <c r="B6443" t="s">
        <v>12964</v>
      </c>
      <c r="C6443" s="96" t="s">
        <v>54457</v>
      </c>
      <c r="D6443" s="98">
        <v>1822.0209</v>
      </c>
    </row>
    <row r="6444" spans="1:4" x14ac:dyDescent="0.35">
      <c r="A6444" t="s">
        <v>28476</v>
      </c>
      <c r="B6444" t="s">
        <v>28477</v>
      </c>
      <c r="C6444" s="96" t="s">
        <v>54457</v>
      </c>
      <c r="D6444" s="98">
        <v>1433.1736999999998</v>
      </c>
    </row>
    <row r="6445" spans="1:4" x14ac:dyDescent="0.35">
      <c r="A6445" t="s">
        <v>30208</v>
      </c>
      <c r="B6445" t="s">
        <v>28535</v>
      </c>
      <c r="C6445" s="96" t="s">
        <v>54457</v>
      </c>
      <c r="D6445" s="98">
        <v>1322.0675999999999</v>
      </c>
    </row>
    <row r="6446" spans="1:4" x14ac:dyDescent="0.35">
      <c r="A6446" t="s">
        <v>31285</v>
      </c>
      <c r="B6446" t="s">
        <v>31286</v>
      </c>
      <c r="C6446" s="96" t="s">
        <v>54457</v>
      </c>
      <c r="D6446" s="98">
        <v>1655.3697999999999</v>
      </c>
    </row>
    <row r="6447" spans="1:4" x14ac:dyDescent="0.35">
      <c r="A6447" t="s">
        <v>16583</v>
      </c>
      <c r="B6447" t="s">
        <v>16584</v>
      </c>
      <c r="C6447" s="96" t="s">
        <v>54457</v>
      </c>
      <c r="D6447" s="98">
        <v>1755.3669</v>
      </c>
    </row>
    <row r="6448" spans="1:4" x14ac:dyDescent="0.35">
      <c r="A6448" t="s">
        <v>12965</v>
      </c>
      <c r="B6448" t="s">
        <v>12966</v>
      </c>
      <c r="C6448" s="96" t="s">
        <v>54457</v>
      </c>
      <c r="D6448" s="98">
        <v>1322.0675999999999</v>
      </c>
    </row>
    <row r="6449" spans="1:4" x14ac:dyDescent="0.35">
      <c r="A6449" t="s">
        <v>29607</v>
      </c>
      <c r="B6449" t="s">
        <v>29608</v>
      </c>
      <c r="C6449" s="96" t="s">
        <v>54457</v>
      </c>
      <c r="D6449" s="98">
        <v>1433.1736999999998</v>
      </c>
    </row>
    <row r="6450" spans="1:4" x14ac:dyDescent="0.35">
      <c r="A6450" t="s">
        <v>29835</v>
      </c>
      <c r="B6450" t="s">
        <v>29836</v>
      </c>
      <c r="C6450" s="96" t="s">
        <v>54457</v>
      </c>
      <c r="D6450" s="98">
        <v>11532.011399999999</v>
      </c>
    </row>
    <row r="6451" spans="1:4" x14ac:dyDescent="0.35">
      <c r="A6451" t="s">
        <v>28668</v>
      </c>
      <c r="B6451" t="s">
        <v>28669</v>
      </c>
      <c r="C6451" s="96" t="s">
        <v>54457</v>
      </c>
      <c r="D6451" s="98">
        <v>11320.940399999999</v>
      </c>
    </row>
    <row r="6452" spans="1:4" x14ac:dyDescent="0.35">
      <c r="A6452" t="s">
        <v>28573</v>
      </c>
      <c r="B6452" t="s">
        <v>28574</v>
      </c>
      <c r="C6452" s="96" t="s">
        <v>54457</v>
      </c>
      <c r="D6452" s="98">
        <v>18931.1528</v>
      </c>
    </row>
    <row r="6453" spans="1:4" x14ac:dyDescent="0.35">
      <c r="A6453" t="s">
        <v>28580</v>
      </c>
      <c r="B6453" t="s">
        <v>28581</v>
      </c>
      <c r="C6453" s="96" t="s">
        <v>54457</v>
      </c>
      <c r="D6453" s="98">
        <v>19708.863300000001</v>
      </c>
    </row>
    <row r="6454" spans="1:4" x14ac:dyDescent="0.35">
      <c r="A6454" t="s">
        <v>30283</v>
      </c>
      <c r="B6454" t="s">
        <v>30284</v>
      </c>
      <c r="C6454" s="96" t="s">
        <v>54457</v>
      </c>
      <c r="D6454" s="98">
        <v>16764.736799999999</v>
      </c>
    </row>
    <row r="6455" spans="1:4" x14ac:dyDescent="0.35">
      <c r="A6455" t="s">
        <v>12935</v>
      </c>
      <c r="B6455" t="s">
        <v>12936</v>
      </c>
      <c r="C6455" s="96" t="s">
        <v>54457</v>
      </c>
      <c r="D6455" s="98">
        <v>4655.0252</v>
      </c>
    </row>
    <row r="6456" spans="1:4" x14ac:dyDescent="0.35">
      <c r="A6456" t="s">
        <v>12810</v>
      </c>
      <c r="B6456" t="s">
        <v>12811</v>
      </c>
      <c r="C6456" s="96" t="s">
        <v>54457</v>
      </c>
      <c r="D6456" s="98">
        <v>6765.8962000000001</v>
      </c>
    </row>
    <row r="6457" spans="1:4" x14ac:dyDescent="0.35">
      <c r="A6457" t="s">
        <v>13013</v>
      </c>
      <c r="B6457" t="s">
        <v>13014</v>
      </c>
      <c r="C6457" s="96" t="s">
        <v>54457</v>
      </c>
      <c r="D6457" s="98">
        <v>5043.8402000000006</v>
      </c>
    </row>
    <row r="6458" spans="1:4" x14ac:dyDescent="0.35">
      <c r="A6458" t="s">
        <v>13015</v>
      </c>
      <c r="B6458" t="s">
        <v>13016</v>
      </c>
      <c r="C6458" s="96" t="s">
        <v>54457</v>
      </c>
      <c r="D6458" s="98">
        <v>5488.2645999999995</v>
      </c>
    </row>
    <row r="6459" spans="1:4" x14ac:dyDescent="0.35">
      <c r="A6459" t="s">
        <v>12409</v>
      </c>
      <c r="B6459" t="s">
        <v>12410</v>
      </c>
      <c r="C6459" s="96" t="s">
        <v>54457</v>
      </c>
      <c r="D6459" s="98">
        <v>4543.9190999999992</v>
      </c>
    </row>
    <row r="6460" spans="1:4" x14ac:dyDescent="0.35">
      <c r="A6460" t="s">
        <v>12714</v>
      </c>
      <c r="B6460" t="s">
        <v>12715</v>
      </c>
      <c r="C6460" s="96" t="s">
        <v>54457</v>
      </c>
      <c r="D6460" s="98">
        <v>4543.9190999999992</v>
      </c>
    </row>
    <row r="6461" spans="1:4" x14ac:dyDescent="0.35">
      <c r="A6461" t="s">
        <v>13138</v>
      </c>
      <c r="B6461" t="s">
        <v>13139</v>
      </c>
      <c r="C6461" s="96" t="s">
        <v>54457</v>
      </c>
      <c r="D6461" s="98">
        <v>3988.4368999999997</v>
      </c>
    </row>
    <row r="6462" spans="1:4" x14ac:dyDescent="0.35">
      <c r="A6462" t="s">
        <v>12413</v>
      </c>
      <c r="B6462" t="s">
        <v>58706</v>
      </c>
      <c r="C6462" s="96" t="s">
        <v>54457</v>
      </c>
      <c r="D6462" s="98">
        <v>9543.3554999999997</v>
      </c>
    </row>
    <row r="6463" spans="1:4" x14ac:dyDescent="0.35">
      <c r="A6463" t="s">
        <v>12924</v>
      </c>
      <c r="B6463" t="s">
        <v>58707</v>
      </c>
      <c r="C6463" s="96" t="s">
        <v>54457</v>
      </c>
      <c r="D6463" s="98">
        <v>5043.8402000000006</v>
      </c>
    </row>
    <row r="6464" spans="1:4" x14ac:dyDescent="0.35">
      <c r="A6464" t="s">
        <v>16724</v>
      </c>
      <c r="B6464" t="s">
        <v>16725</v>
      </c>
      <c r="C6464" s="96" t="s">
        <v>54457</v>
      </c>
      <c r="D6464" s="98">
        <v>5754.8966999999993</v>
      </c>
    </row>
    <row r="6465" spans="1:4" x14ac:dyDescent="0.35">
      <c r="A6465" t="s">
        <v>13008</v>
      </c>
      <c r="B6465" t="s">
        <v>58708</v>
      </c>
      <c r="C6465" s="96" t="s">
        <v>54457</v>
      </c>
      <c r="D6465" s="98">
        <v>5043.8402000000006</v>
      </c>
    </row>
    <row r="6466" spans="1:4" x14ac:dyDescent="0.35">
      <c r="A6466" t="s">
        <v>12800</v>
      </c>
      <c r="B6466" t="s">
        <v>58709</v>
      </c>
      <c r="C6466" s="96" t="s">
        <v>54457</v>
      </c>
      <c r="D6466" s="98">
        <v>4655.0252</v>
      </c>
    </row>
    <row r="6467" spans="1:4" x14ac:dyDescent="0.35">
      <c r="A6467" t="s">
        <v>12405</v>
      </c>
      <c r="B6467" t="s">
        <v>58710</v>
      </c>
      <c r="C6467" s="96" t="s">
        <v>54457</v>
      </c>
      <c r="D6467" s="98">
        <v>3988.4368999999997</v>
      </c>
    </row>
    <row r="6468" spans="1:4" x14ac:dyDescent="0.35">
      <c r="A6468" t="s">
        <v>12923</v>
      </c>
      <c r="B6468" t="s">
        <v>58710</v>
      </c>
      <c r="C6468" s="96" t="s">
        <v>54457</v>
      </c>
      <c r="D6468" s="98">
        <v>4488.3580000000002</v>
      </c>
    </row>
    <row r="6469" spans="1:4" x14ac:dyDescent="0.35">
      <c r="A6469" t="s">
        <v>12494</v>
      </c>
      <c r="B6469" t="s">
        <v>58711</v>
      </c>
      <c r="C6469" s="96" t="s">
        <v>54457</v>
      </c>
      <c r="D6469" s="98">
        <v>6710.3350999999993</v>
      </c>
    </row>
    <row r="6470" spans="1:4" x14ac:dyDescent="0.35">
      <c r="A6470" t="s">
        <v>55045</v>
      </c>
      <c r="B6470" t="s">
        <v>58712</v>
      </c>
      <c r="C6470" s="96" t="s">
        <v>54457</v>
      </c>
      <c r="D6470" s="98">
        <v>6377.049</v>
      </c>
    </row>
    <row r="6471" spans="1:4" x14ac:dyDescent="0.35">
      <c r="A6471" t="s">
        <v>12399</v>
      </c>
      <c r="B6471" t="s">
        <v>58713</v>
      </c>
      <c r="C6471" s="96" t="s">
        <v>54457</v>
      </c>
      <c r="D6471" s="98">
        <v>5321.5973999999997</v>
      </c>
    </row>
    <row r="6472" spans="1:4" x14ac:dyDescent="0.35">
      <c r="A6472" t="s">
        <v>55046</v>
      </c>
      <c r="B6472" t="s">
        <v>58713</v>
      </c>
      <c r="C6472" s="96" t="s">
        <v>54457</v>
      </c>
      <c r="D6472" s="98">
        <v>5321.5973999999997</v>
      </c>
    </row>
    <row r="6473" spans="1:4" x14ac:dyDescent="0.35">
      <c r="A6473" t="s">
        <v>12492</v>
      </c>
      <c r="B6473" t="s">
        <v>58714</v>
      </c>
      <c r="C6473" s="96" t="s">
        <v>54457</v>
      </c>
      <c r="D6473" s="98">
        <v>5988.1856999999991</v>
      </c>
    </row>
    <row r="6474" spans="1:4" x14ac:dyDescent="0.35">
      <c r="A6474" t="s">
        <v>12787</v>
      </c>
      <c r="B6474" t="s">
        <v>58715</v>
      </c>
      <c r="C6474" s="96" t="s">
        <v>54457</v>
      </c>
      <c r="D6474" s="98">
        <v>13542.885299999998</v>
      </c>
    </row>
    <row r="6475" spans="1:4" x14ac:dyDescent="0.35">
      <c r="A6475" t="s">
        <v>12474</v>
      </c>
      <c r="B6475" t="s">
        <v>58716</v>
      </c>
      <c r="C6475" s="96" t="s">
        <v>54457</v>
      </c>
      <c r="D6475" s="98">
        <v>13542.885299999998</v>
      </c>
    </row>
    <row r="6476" spans="1:4" x14ac:dyDescent="0.35">
      <c r="A6476" t="s">
        <v>12905</v>
      </c>
      <c r="B6476" t="s">
        <v>58717</v>
      </c>
      <c r="C6476" s="96" t="s">
        <v>54457</v>
      </c>
      <c r="D6476" s="98">
        <v>17420.199999999997</v>
      </c>
    </row>
    <row r="6477" spans="1:4" x14ac:dyDescent="0.35">
      <c r="A6477" t="s">
        <v>55047</v>
      </c>
      <c r="B6477" t="s">
        <v>58718</v>
      </c>
      <c r="C6477" s="96" t="s">
        <v>54457</v>
      </c>
      <c r="D6477" s="98">
        <v>3988.4368999999997</v>
      </c>
    </row>
    <row r="6478" spans="1:4" x14ac:dyDescent="0.35">
      <c r="A6478" t="s">
        <v>12497</v>
      </c>
      <c r="B6478" t="s">
        <v>58718</v>
      </c>
      <c r="C6478" s="96" t="s">
        <v>54457</v>
      </c>
      <c r="D6478" s="98">
        <v>3988.4368999999997</v>
      </c>
    </row>
    <row r="6479" spans="1:4" x14ac:dyDescent="0.35">
      <c r="A6479" t="s">
        <v>16798</v>
      </c>
      <c r="B6479" t="s">
        <v>58719</v>
      </c>
      <c r="C6479" s="96" t="s">
        <v>54457</v>
      </c>
      <c r="D6479" s="98">
        <v>5877.0956999999989</v>
      </c>
    </row>
    <row r="6480" spans="1:4" x14ac:dyDescent="0.35">
      <c r="A6480" t="s">
        <v>16649</v>
      </c>
      <c r="B6480" t="s">
        <v>58720</v>
      </c>
      <c r="C6480" s="96" t="s">
        <v>54457</v>
      </c>
      <c r="D6480" s="98">
        <v>5754.8966999999993</v>
      </c>
    </row>
    <row r="6481" spans="1:4" x14ac:dyDescent="0.35">
      <c r="A6481" t="s">
        <v>55048</v>
      </c>
      <c r="B6481" t="s">
        <v>58720</v>
      </c>
      <c r="C6481" s="96" t="s">
        <v>54457</v>
      </c>
      <c r="D6481" s="98">
        <v>5754.8966999999993</v>
      </c>
    </row>
    <row r="6482" spans="1:4" x14ac:dyDescent="0.35">
      <c r="A6482" t="s">
        <v>13120</v>
      </c>
      <c r="B6482" t="s">
        <v>58721</v>
      </c>
      <c r="C6482" s="96" t="s">
        <v>54457</v>
      </c>
      <c r="D6482" s="98">
        <v>5877.0956999999989</v>
      </c>
    </row>
    <row r="6483" spans="1:4" x14ac:dyDescent="0.35">
      <c r="A6483" t="s">
        <v>12618</v>
      </c>
      <c r="B6483" t="s">
        <v>58722</v>
      </c>
      <c r="C6483" s="96" t="s">
        <v>54457</v>
      </c>
      <c r="D6483" s="98">
        <v>19375.544999999998</v>
      </c>
    </row>
    <row r="6484" spans="1:4" x14ac:dyDescent="0.35">
      <c r="A6484" t="s">
        <v>55049</v>
      </c>
      <c r="B6484" t="s">
        <v>58723</v>
      </c>
      <c r="C6484" s="96" t="s">
        <v>54457</v>
      </c>
      <c r="D6484" s="98">
        <v>13320.689199999999</v>
      </c>
    </row>
    <row r="6485" spans="1:4" x14ac:dyDescent="0.35">
      <c r="A6485" t="s">
        <v>55050</v>
      </c>
      <c r="B6485" t="s">
        <v>58724</v>
      </c>
      <c r="C6485" s="96" t="s">
        <v>54457</v>
      </c>
      <c r="D6485" s="98">
        <v>15276.034199999998</v>
      </c>
    </row>
    <row r="6486" spans="1:4" x14ac:dyDescent="0.35">
      <c r="A6486" t="s">
        <v>55051</v>
      </c>
      <c r="B6486" t="s">
        <v>58725</v>
      </c>
      <c r="C6486" s="96" t="s">
        <v>54457</v>
      </c>
      <c r="D6486" s="98">
        <v>23019.586799999997</v>
      </c>
    </row>
    <row r="6487" spans="1:4" x14ac:dyDescent="0.35">
      <c r="A6487" t="s">
        <v>55052</v>
      </c>
      <c r="B6487" t="s">
        <v>58723</v>
      </c>
      <c r="C6487" s="96" t="s">
        <v>54457</v>
      </c>
      <c r="D6487" s="98">
        <v>13987.277499999998</v>
      </c>
    </row>
    <row r="6488" spans="1:4" x14ac:dyDescent="0.35">
      <c r="A6488" t="s">
        <v>55053</v>
      </c>
      <c r="B6488" t="s">
        <v>58726</v>
      </c>
      <c r="C6488" s="96" t="s">
        <v>54457</v>
      </c>
      <c r="D6488" s="98">
        <v>2055.3098999999997</v>
      </c>
    </row>
    <row r="6489" spans="1:4" x14ac:dyDescent="0.35">
      <c r="A6489" t="s">
        <v>55054</v>
      </c>
      <c r="B6489" t="s">
        <v>58727</v>
      </c>
      <c r="C6489" s="96" t="s">
        <v>54457</v>
      </c>
      <c r="D6489" s="98">
        <v>82.093899999999991</v>
      </c>
    </row>
    <row r="6490" spans="1:4" x14ac:dyDescent="0.35">
      <c r="A6490" t="s">
        <v>55055</v>
      </c>
      <c r="B6490" t="s">
        <v>12971</v>
      </c>
      <c r="C6490" s="96" t="s">
        <v>54457</v>
      </c>
      <c r="D6490" s="98">
        <v>1588.6996999999999</v>
      </c>
    </row>
    <row r="6491" spans="1:4" x14ac:dyDescent="0.35">
      <c r="A6491" t="s">
        <v>13165</v>
      </c>
      <c r="B6491" t="s">
        <v>13166</v>
      </c>
      <c r="C6491" s="96" t="s">
        <v>54457</v>
      </c>
      <c r="D6491" s="98">
        <v>5099.4012999999995</v>
      </c>
    </row>
    <row r="6492" spans="1:4" x14ac:dyDescent="0.35">
      <c r="A6492" t="s">
        <v>16811</v>
      </c>
      <c r="B6492" t="s">
        <v>16812</v>
      </c>
      <c r="C6492" s="96" t="s">
        <v>54457</v>
      </c>
      <c r="D6492" s="98">
        <v>13320.689199999999</v>
      </c>
    </row>
    <row r="6493" spans="1:4" x14ac:dyDescent="0.35">
      <c r="A6493" t="s">
        <v>12488</v>
      </c>
      <c r="B6493" t="s">
        <v>12489</v>
      </c>
      <c r="C6493" s="96" t="s">
        <v>54457</v>
      </c>
      <c r="D6493" s="98">
        <v>20897.622899999998</v>
      </c>
    </row>
    <row r="6494" spans="1:4" x14ac:dyDescent="0.35">
      <c r="A6494" t="s">
        <v>13113</v>
      </c>
      <c r="B6494" t="s">
        <v>13114</v>
      </c>
      <c r="C6494" s="96" t="s">
        <v>54457</v>
      </c>
      <c r="D6494" s="98">
        <v>14042.838599999999</v>
      </c>
    </row>
    <row r="6495" spans="1:4" x14ac:dyDescent="0.35">
      <c r="A6495" t="s">
        <v>12389</v>
      </c>
      <c r="B6495" t="s">
        <v>12390</v>
      </c>
      <c r="C6495" s="96" t="s">
        <v>54457</v>
      </c>
      <c r="D6495" s="98">
        <v>28407.854299999999</v>
      </c>
    </row>
    <row r="6496" spans="1:4" x14ac:dyDescent="0.35">
      <c r="A6496" t="s">
        <v>13115</v>
      </c>
      <c r="B6496" t="s">
        <v>13116</v>
      </c>
      <c r="C6496" s="96" t="s">
        <v>54457</v>
      </c>
      <c r="D6496" s="98">
        <v>14876.094099999998</v>
      </c>
    </row>
    <row r="6497" spans="1:4" x14ac:dyDescent="0.35">
      <c r="A6497" t="s">
        <v>12391</v>
      </c>
      <c r="B6497" t="s">
        <v>12392</v>
      </c>
      <c r="C6497" s="96" t="s">
        <v>54457</v>
      </c>
      <c r="D6497" s="98">
        <v>14209.473600000001</v>
      </c>
    </row>
    <row r="6498" spans="1:4" x14ac:dyDescent="0.35">
      <c r="A6498" t="s">
        <v>12913</v>
      </c>
      <c r="B6498" t="s">
        <v>12914</v>
      </c>
      <c r="C6498" s="96" t="s">
        <v>54457</v>
      </c>
      <c r="D6498" s="98">
        <v>14764.987999999999</v>
      </c>
    </row>
    <row r="6499" spans="1:4" x14ac:dyDescent="0.35">
      <c r="A6499" t="s">
        <v>12393</v>
      </c>
      <c r="B6499" t="s">
        <v>12394</v>
      </c>
      <c r="C6499" s="96" t="s">
        <v>54457</v>
      </c>
      <c r="D6499" s="98">
        <v>13987.277499999998</v>
      </c>
    </row>
    <row r="6500" spans="1:4" x14ac:dyDescent="0.35">
      <c r="A6500" t="s">
        <v>13240</v>
      </c>
      <c r="B6500" t="s">
        <v>13241</v>
      </c>
      <c r="C6500" s="96" t="s">
        <v>54457</v>
      </c>
      <c r="D6500" s="98">
        <v>22353.014599999999</v>
      </c>
    </row>
    <row r="6501" spans="1:4" x14ac:dyDescent="0.35">
      <c r="A6501" t="s">
        <v>12490</v>
      </c>
      <c r="B6501" t="s">
        <v>12491</v>
      </c>
      <c r="C6501" s="96" t="s">
        <v>54457</v>
      </c>
      <c r="D6501" s="98">
        <v>22353.014599999999</v>
      </c>
    </row>
    <row r="6502" spans="1:4" x14ac:dyDescent="0.35">
      <c r="A6502" t="s">
        <v>12635</v>
      </c>
      <c r="B6502" t="s">
        <v>12636</v>
      </c>
      <c r="C6502" s="96" t="s">
        <v>54457</v>
      </c>
      <c r="D6502" s="98">
        <v>13987.277499999998</v>
      </c>
    </row>
    <row r="6503" spans="1:4" x14ac:dyDescent="0.35">
      <c r="A6503" t="s">
        <v>12637</v>
      </c>
      <c r="B6503" t="s">
        <v>12638</v>
      </c>
      <c r="C6503" s="96" t="s">
        <v>54457</v>
      </c>
      <c r="D6503" s="98">
        <v>14209.473600000001</v>
      </c>
    </row>
    <row r="6504" spans="1:4" x14ac:dyDescent="0.35">
      <c r="A6504" t="s">
        <v>13000</v>
      </c>
      <c r="B6504" t="s">
        <v>13001</v>
      </c>
      <c r="C6504" s="96" t="s">
        <v>54457</v>
      </c>
      <c r="D6504" s="98">
        <v>14209.473600000001</v>
      </c>
    </row>
    <row r="6505" spans="1:4" x14ac:dyDescent="0.35">
      <c r="A6505" t="s">
        <v>12700</v>
      </c>
      <c r="B6505" t="s">
        <v>12701</v>
      </c>
      <c r="C6505" s="96" t="s">
        <v>54457</v>
      </c>
      <c r="D6505" s="98">
        <v>14209.473600000001</v>
      </c>
    </row>
    <row r="6506" spans="1:4" x14ac:dyDescent="0.35">
      <c r="A6506" t="s">
        <v>13017</v>
      </c>
      <c r="B6506" t="s">
        <v>13018</v>
      </c>
      <c r="C6506" s="96" t="s">
        <v>54457</v>
      </c>
      <c r="D6506" s="98">
        <v>4543.9190999999992</v>
      </c>
    </row>
    <row r="6507" spans="1:4" x14ac:dyDescent="0.35">
      <c r="A6507" t="s">
        <v>12639</v>
      </c>
      <c r="B6507" t="s">
        <v>12640</v>
      </c>
      <c r="C6507" s="96" t="s">
        <v>54457</v>
      </c>
      <c r="D6507" s="98">
        <v>13987.277499999998</v>
      </c>
    </row>
    <row r="6508" spans="1:4" x14ac:dyDescent="0.35">
      <c r="A6508" t="s">
        <v>12622</v>
      </c>
      <c r="B6508" t="s">
        <v>58716</v>
      </c>
      <c r="C6508" s="96" t="s">
        <v>54457</v>
      </c>
      <c r="D6508" s="98">
        <v>14209.473600000001</v>
      </c>
    </row>
    <row r="6509" spans="1:4" x14ac:dyDescent="0.35">
      <c r="A6509" t="s">
        <v>12677</v>
      </c>
      <c r="B6509" t="s">
        <v>58728</v>
      </c>
      <c r="C6509" s="96" t="s">
        <v>54457</v>
      </c>
      <c r="D6509" s="98">
        <v>12320.8148</v>
      </c>
    </row>
    <row r="6510" spans="1:4" x14ac:dyDescent="0.35">
      <c r="A6510" t="s">
        <v>55056</v>
      </c>
      <c r="B6510" t="s">
        <v>58729</v>
      </c>
      <c r="C6510" s="96" t="s">
        <v>54457</v>
      </c>
      <c r="D6510" s="98">
        <v>2877.4402999999998</v>
      </c>
    </row>
    <row r="6511" spans="1:4" x14ac:dyDescent="0.35">
      <c r="A6511" t="s">
        <v>55057</v>
      </c>
      <c r="B6511" t="s">
        <v>58730</v>
      </c>
      <c r="C6511" s="96" t="s">
        <v>54457</v>
      </c>
      <c r="D6511" s="98">
        <v>2877.4402999999998</v>
      </c>
    </row>
    <row r="6512" spans="1:4" x14ac:dyDescent="0.35">
      <c r="A6512" t="s">
        <v>13230</v>
      </c>
      <c r="B6512" t="s">
        <v>13231</v>
      </c>
      <c r="C6512" s="96" t="s">
        <v>54457</v>
      </c>
      <c r="D6512" s="98">
        <v>13320.689199999999</v>
      </c>
    </row>
    <row r="6513" spans="1:4" x14ac:dyDescent="0.35">
      <c r="A6513" t="s">
        <v>55058</v>
      </c>
      <c r="B6513" t="s">
        <v>58731</v>
      </c>
      <c r="C6513" s="96" t="s">
        <v>54457</v>
      </c>
      <c r="D6513" s="98">
        <v>2877.4402999999998</v>
      </c>
    </row>
    <row r="6514" spans="1:4" x14ac:dyDescent="0.35">
      <c r="A6514" t="s">
        <v>55059</v>
      </c>
      <c r="B6514" t="s">
        <v>58732</v>
      </c>
      <c r="C6514" s="96" t="s">
        <v>54457</v>
      </c>
      <c r="D6514" s="98">
        <v>2877.4402999999998</v>
      </c>
    </row>
    <row r="6515" spans="1:4" x14ac:dyDescent="0.35">
      <c r="A6515" t="s">
        <v>55060</v>
      </c>
      <c r="B6515" t="s">
        <v>58733</v>
      </c>
      <c r="C6515" s="96" t="s">
        <v>54457</v>
      </c>
      <c r="D6515" s="98">
        <v>2877.4402999999998</v>
      </c>
    </row>
    <row r="6516" spans="1:4" x14ac:dyDescent="0.35">
      <c r="A6516" t="s">
        <v>12579</v>
      </c>
      <c r="B6516" t="s">
        <v>12580</v>
      </c>
      <c r="C6516" s="96" t="s">
        <v>54457</v>
      </c>
      <c r="D6516" s="98">
        <v>5154.9784999999993</v>
      </c>
    </row>
    <row r="6517" spans="1:4" x14ac:dyDescent="0.35">
      <c r="A6517" t="s">
        <v>12602</v>
      </c>
      <c r="B6517" t="s">
        <v>12603</v>
      </c>
      <c r="C6517" s="96" t="s">
        <v>54457</v>
      </c>
      <c r="D6517" s="98">
        <v>10209.943799999999</v>
      </c>
    </row>
    <row r="6518" spans="1:4" x14ac:dyDescent="0.35">
      <c r="A6518" t="s">
        <v>12604</v>
      </c>
      <c r="B6518" t="s">
        <v>12605</v>
      </c>
      <c r="C6518" s="96" t="s">
        <v>54457</v>
      </c>
      <c r="D6518" s="98">
        <v>10765.425999999999</v>
      </c>
    </row>
    <row r="6519" spans="1:4" x14ac:dyDescent="0.35">
      <c r="A6519" t="s">
        <v>12839</v>
      </c>
      <c r="B6519" t="s">
        <v>12840</v>
      </c>
      <c r="C6519" s="96" t="s">
        <v>54457</v>
      </c>
      <c r="D6519" s="98">
        <v>11032.058099999998</v>
      </c>
    </row>
    <row r="6520" spans="1:4" x14ac:dyDescent="0.35">
      <c r="A6520" t="s">
        <v>12427</v>
      </c>
      <c r="B6520" t="s">
        <v>12428</v>
      </c>
      <c r="C6520" s="96" t="s">
        <v>54457</v>
      </c>
      <c r="D6520" s="98">
        <v>9321.1594000000005</v>
      </c>
    </row>
    <row r="6521" spans="1:4" x14ac:dyDescent="0.35">
      <c r="A6521" t="s">
        <v>16601</v>
      </c>
      <c r="B6521" t="s">
        <v>16602</v>
      </c>
      <c r="C6521" s="96" t="s">
        <v>54457</v>
      </c>
      <c r="D6521" s="98">
        <v>9876.6254999999983</v>
      </c>
    </row>
    <row r="6522" spans="1:4" x14ac:dyDescent="0.35">
      <c r="A6522" t="s">
        <v>12533</v>
      </c>
      <c r="B6522" t="s">
        <v>12428</v>
      </c>
      <c r="C6522" s="96" t="s">
        <v>54457</v>
      </c>
      <c r="D6522" s="98">
        <v>9321.1594000000005</v>
      </c>
    </row>
    <row r="6523" spans="1:4" x14ac:dyDescent="0.35">
      <c r="A6523" t="s">
        <v>12740</v>
      </c>
      <c r="B6523" t="s">
        <v>12741</v>
      </c>
      <c r="C6523" s="96" t="s">
        <v>54457</v>
      </c>
      <c r="D6523" s="98">
        <v>10654.335999999999</v>
      </c>
    </row>
    <row r="6524" spans="1:4" x14ac:dyDescent="0.35">
      <c r="A6524" t="s">
        <v>12431</v>
      </c>
      <c r="B6524" t="s">
        <v>12432</v>
      </c>
      <c r="C6524" s="96" t="s">
        <v>54457</v>
      </c>
      <c r="D6524" s="98">
        <v>6077.0577000000003</v>
      </c>
    </row>
    <row r="6525" spans="1:4" x14ac:dyDescent="0.35">
      <c r="A6525" t="s">
        <v>13173</v>
      </c>
      <c r="B6525" t="s">
        <v>13174</v>
      </c>
      <c r="C6525" s="96" t="s">
        <v>54457</v>
      </c>
      <c r="D6525" s="98">
        <v>9821.0805</v>
      </c>
    </row>
    <row r="6526" spans="1:4" x14ac:dyDescent="0.35">
      <c r="A6526" t="s">
        <v>12606</v>
      </c>
      <c r="B6526" t="s">
        <v>12607</v>
      </c>
      <c r="C6526" s="96" t="s">
        <v>54457</v>
      </c>
      <c r="D6526" s="98">
        <v>9321.1594000000005</v>
      </c>
    </row>
    <row r="6527" spans="1:4" x14ac:dyDescent="0.35">
      <c r="A6527" t="s">
        <v>12955</v>
      </c>
      <c r="B6527" t="s">
        <v>12956</v>
      </c>
      <c r="C6527" s="96" t="s">
        <v>54457</v>
      </c>
      <c r="D6527" s="98">
        <v>9543.3554999999997</v>
      </c>
    </row>
    <row r="6528" spans="1:4" x14ac:dyDescent="0.35">
      <c r="A6528" t="s">
        <v>12820</v>
      </c>
      <c r="B6528" t="s">
        <v>12821</v>
      </c>
      <c r="C6528" s="96" t="s">
        <v>54457</v>
      </c>
      <c r="D6528" s="98">
        <v>1433.1736999999998</v>
      </c>
    </row>
    <row r="6529" spans="1:4" x14ac:dyDescent="0.35">
      <c r="A6529" t="s">
        <v>13039</v>
      </c>
      <c r="B6529" t="s">
        <v>13040</v>
      </c>
      <c r="C6529" s="96" t="s">
        <v>54457</v>
      </c>
      <c r="D6529" s="98">
        <v>9987.7476999999999</v>
      </c>
    </row>
    <row r="6530" spans="1:4" x14ac:dyDescent="0.35">
      <c r="A6530" t="s">
        <v>12600</v>
      </c>
      <c r="B6530" t="s">
        <v>12601</v>
      </c>
      <c r="C6530" s="96" t="s">
        <v>54457</v>
      </c>
      <c r="D6530" s="98">
        <v>10209.943799999999</v>
      </c>
    </row>
    <row r="6531" spans="1:4" x14ac:dyDescent="0.35">
      <c r="A6531" t="s">
        <v>16853</v>
      </c>
      <c r="B6531" t="s">
        <v>16854</v>
      </c>
      <c r="C6531" s="96" t="s">
        <v>54457</v>
      </c>
      <c r="D6531" s="98">
        <v>10487.700999999999</v>
      </c>
    </row>
    <row r="6532" spans="1:4" x14ac:dyDescent="0.35">
      <c r="A6532" t="s">
        <v>12841</v>
      </c>
      <c r="B6532" t="s">
        <v>12842</v>
      </c>
      <c r="C6532" s="96" t="s">
        <v>54457</v>
      </c>
      <c r="D6532" s="98">
        <v>11420.921399999999</v>
      </c>
    </row>
    <row r="6533" spans="1:4" x14ac:dyDescent="0.35">
      <c r="A6533" t="s">
        <v>12843</v>
      </c>
      <c r="B6533" t="s">
        <v>12844</v>
      </c>
      <c r="C6533" s="96" t="s">
        <v>54457</v>
      </c>
      <c r="D6533" s="98">
        <v>9321.1594000000005</v>
      </c>
    </row>
    <row r="6534" spans="1:4" x14ac:dyDescent="0.35">
      <c r="A6534" t="s">
        <v>13290</v>
      </c>
      <c r="B6534" t="s">
        <v>13291</v>
      </c>
      <c r="C6534" s="96" t="s">
        <v>54457</v>
      </c>
      <c r="D6534" s="98">
        <v>9543.3554999999997</v>
      </c>
    </row>
    <row r="6535" spans="1:4" x14ac:dyDescent="0.35">
      <c r="A6535" t="s">
        <v>55061</v>
      </c>
      <c r="B6535" t="s">
        <v>13092</v>
      </c>
      <c r="C6535" s="96" t="s">
        <v>54457</v>
      </c>
      <c r="D6535" s="98">
        <v>1699.838</v>
      </c>
    </row>
    <row r="6536" spans="1:4" x14ac:dyDescent="0.35">
      <c r="A6536" t="s">
        <v>13041</v>
      </c>
      <c r="B6536" t="s">
        <v>13042</v>
      </c>
      <c r="C6536" s="96" t="s">
        <v>54457</v>
      </c>
      <c r="D6536" s="98">
        <v>10543.2299</v>
      </c>
    </row>
    <row r="6537" spans="1:4" x14ac:dyDescent="0.35">
      <c r="A6537" t="s">
        <v>12596</v>
      </c>
      <c r="B6537" t="s">
        <v>58734</v>
      </c>
      <c r="C6537" s="96" t="s">
        <v>54457</v>
      </c>
      <c r="D6537" s="98">
        <v>1544.2637</v>
      </c>
    </row>
    <row r="6538" spans="1:4" x14ac:dyDescent="0.35">
      <c r="A6538" t="s">
        <v>13246</v>
      </c>
      <c r="B6538" t="s">
        <v>58735</v>
      </c>
      <c r="C6538" s="96" t="s">
        <v>54457</v>
      </c>
      <c r="D6538" s="98">
        <v>5321.5973999999997</v>
      </c>
    </row>
    <row r="6539" spans="1:4" x14ac:dyDescent="0.35">
      <c r="A6539" t="s">
        <v>13183</v>
      </c>
      <c r="B6539" t="s">
        <v>58736</v>
      </c>
      <c r="C6539" s="96" t="s">
        <v>54457</v>
      </c>
      <c r="D6539" s="98">
        <v>1655.3697999999999</v>
      </c>
    </row>
    <row r="6540" spans="1:4" x14ac:dyDescent="0.35">
      <c r="A6540" t="s">
        <v>12802</v>
      </c>
      <c r="B6540" t="s">
        <v>12803</v>
      </c>
      <c r="C6540" s="96" t="s">
        <v>54457</v>
      </c>
      <c r="D6540" s="98">
        <v>4488.3580000000002</v>
      </c>
    </row>
    <row r="6541" spans="1:4" x14ac:dyDescent="0.35">
      <c r="A6541" t="s">
        <v>16805</v>
      </c>
      <c r="B6541" t="s">
        <v>58737</v>
      </c>
      <c r="C6541" s="96" t="s">
        <v>54457</v>
      </c>
      <c r="D6541" s="98">
        <v>9543.3554999999997</v>
      </c>
    </row>
    <row r="6542" spans="1:4" x14ac:dyDescent="0.35">
      <c r="A6542" t="s">
        <v>12521</v>
      </c>
      <c r="B6542" t="s">
        <v>12522</v>
      </c>
      <c r="C6542" s="96" t="s">
        <v>54457</v>
      </c>
      <c r="D6542" s="98">
        <v>8421.2659999999996</v>
      </c>
    </row>
    <row r="6543" spans="1:4" x14ac:dyDescent="0.35">
      <c r="A6543" t="s">
        <v>29764</v>
      </c>
      <c r="B6543" t="s">
        <v>29765</v>
      </c>
      <c r="C6543" s="96" t="s">
        <v>54457</v>
      </c>
      <c r="D6543" s="98">
        <v>11098.712099999997</v>
      </c>
    </row>
    <row r="6544" spans="1:4" x14ac:dyDescent="0.35">
      <c r="A6544" t="s">
        <v>13188</v>
      </c>
      <c r="B6544" t="s">
        <v>13189</v>
      </c>
      <c r="C6544" s="96" t="s">
        <v>54457</v>
      </c>
      <c r="D6544" s="98">
        <v>11098.712099999997</v>
      </c>
    </row>
    <row r="6545" spans="1:4" x14ac:dyDescent="0.35">
      <c r="A6545" t="s">
        <v>30246</v>
      </c>
      <c r="B6545" t="s">
        <v>30247</v>
      </c>
      <c r="C6545" s="96" t="s">
        <v>54457</v>
      </c>
      <c r="D6545" s="98">
        <v>11320.940399999999</v>
      </c>
    </row>
    <row r="6546" spans="1:4" x14ac:dyDescent="0.35">
      <c r="A6546" t="s">
        <v>28834</v>
      </c>
      <c r="B6546" t="s">
        <v>28835</v>
      </c>
      <c r="C6546" s="96" t="s">
        <v>54457</v>
      </c>
      <c r="D6546" s="98">
        <v>11320.940399999999</v>
      </c>
    </row>
    <row r="6547" spans="1:4" x14ac:dyDescent="0.35">
      <c r="A6547" t="s">
        <v>28662</v>
      </c>
      <c r="B6547" t="s">
        <v>28663</v>
      </c>
      <c r="C6547" s="96" t="s">
        <v>54457</v>
      </c>
      <c r="D6547" s="98">
        <v>11098.712099999997</v>
      </c>
    </row>
    <row r="6548" spans="1:4" x14ac:dyDescent="0.35">
      <c r="A6548" t="s">
        <v>28695</v>
      </c>
      <c r="B6548" t="s">
        <v>28696</v>
      </c>
      <c r="C6548" s="96" t="s">
        <v>54457</v>
      </c>
      <c r="D6548" s="98">
        <v>18153.4745</v>
      </c>
    </row>
    <row r="6549" spans="1:4" x14ac:dyDescent="0.35">
      <c r="A6549" t="s">
        <v>29019</v>
      </c>
      <c r="B6549" t="s">
        <v>29020</v>
      </c>
      <c r="C6549" s="96" t="s">
        <v>54457</v>
      </c>
      <c r="D6549" s="98">
        <v>11098.712099999997</v>
      </c>
    </row>
    <row r="6550" spans="1:4" x14ac:dyDescent="0.35">
      <c r="A6550" t="s">
        <v>30322</v>
      </c>
      <c r="B6550" t="s">
        <v>30323</v>
      </c>
      <c r="C6550" s="96" t="s">
        <v>54457</v>
      </c>
      <c r="D6550" s="98">
        <v>20153.255499999996</v>
      </c>
    </row>
    <row r="6551" spans="1:4" x14ac:dyDescent="0.35">
      <c r="A6551" t="s">
        <v>28761</v>
      </c>
      <c r="B6551" t="s">
        <v>28762</v>
      </c>
      <c r="C6551" s="96" t="s">
        <v>54457</v>
      </c>
      <c r="D6551" s="98">
        <v>11320.940399999999</v>
      </c>
    </row>
    <row r="6552" spans="1:4" x14ac:dyDescent="0.35">
      <c r="A6552" t="s">
        <v>30901</v>
      </c>
      <c r="B6552" t="s">
        <v>30902</v>
      </c>
      <c r="C6552" s="96" t="s">
        <v>54457</v>
      </c>
      <c r="D6552" s="98">
        <v>12154.195899999999</v>
      </c>
    </row>
    <row r="6553" spans="1:4" x14ac:dyDescent="0.35">
      <c r="A6553" t="s">
        <v>13264</v>
      </c>
      <c r="B6553" t="s">
        <v>13265</v>
      </c>
      <c r="C6553" s="96" t="s">
        <v>54457</v>
      </c>
      <c r="D6553" s="98">
        <v>9543.3554999999997</v>
      </c>
    </row>
    <row r="6554" spans="1:4" x14ac:dyDescent="0.35">
      <c r="A6554" t="s">
        <v>13054</v>
      </c>
      <c r="B6554" t="s">
        <v>13055</v>
      </c>
      <c r="C6554" s="96" t="s">
        <v>54457</v>
      </c>
      <c r="D6554" s="98">
        <v>11320.940399999999</v>
      </c>
    </row>
    <row r="6555" spans="1:4" x14ac:dyDescent="0.35">
      <c r="A6555" t="s">
        <v>29193</v>
      </c>
      <c r="B6555" t="s">
        <v>29194</v>
      </c>
      <c r="C6555" s="96" t="s">
        <v>54457</v>
      </c>
      <c r="D6555" s="98">
        <v>11098.712099999997</v>
      </c>
    </row>
    <row r="6556" spans="1:4" x14ac:dyDescent="0.35">
      <c r="A6556" t="s">
        <v>28963</v>
      </c>
      <c r="B6556" t="s">
        <v>28964</v>
      </c>
      <c r="C6556" s="96" t="s">
        <v>54457</v>
      </c>
      <c r="D6556" s="98">
        <v>11320.940399999999</v>
      </c>
    </row>
    <row r="6557" spans="1:4" x14ac:dyDescent="0.35">
      <c r="A6557" t="s">
        <v>29011</v>
      </c>
      <c r="B6557" t="s">
        <v>29012</v>
      </c>
      <c r="C6557" s="96" t="s">
        <v>54457</v>
      </c>
      <c r="D6557" s="98">
        <v>11654.2104</v>
      </c>
    </row>
    <row r="6558" spans="1:4" x14ac:dyDescent="0.35">
      <c r="A6558" t="s">
        <v>30569</v>
      </c>
      <c r="B6558" t="s">
        <v>30570</v>
      </c>
      <c r="C6558" s="96" t="s">
        <v>54457</v>
      </c>
      <c r="D6558" s="98">
        <v>4543.9190999999992</v>
      </c>
    </row>
    <row r="6559" spans="1:4" x14ac:dyDescent="0.35">
      <c r="A6559" t="s">
        <v>55062</v>
      </c>
      <c r="B6559" t="s">
        <v>58738</v>
      </c>
      <c r="C6559" s="96" t="s">
        <v>54457</v>
      </c>
      <c r="D6559" s="98">
        <v>1322.0675999999999</v>
      </c>
    </row>
    <row r="6560" spans="1:4" x14ac:dyDescent="0.35">
      <c r="A6560" t="s">
        <v>13293</v>
      </c>
      <c r="B6560" t="s">
        <v>58739</v>
      </c>
      <c r="C6560" s="96" t="s">
        <v>54457</v>
      </c>
      <c r="D6560" s="98">
        <v>4966.0932999999995</v>
      </c>
    </row>
    <row r="6561" spans="1:4" x14ac:dyDescent="0.35">
      <c r="A6561" t="s">
        <v>55063</v>
      </c>
      <c r="B6561" t="s">
        <v>58740</v>
      </c>
      <c r="C6561" s="96" t="s">
        <v>54457</v>
      </c>
      <c r="D6561" s="98">
        <v>5321.5973999999997</v>
      </c>
    </row>
    <row r="6562" spans="1:4" x14ac:dyDescent="0.35">
      <c r="A6562" t="s">
        <v>29025</v>
      </c>
      <c r="B6562" t="s">
        <v>58741</v>
      </c>
      <c r="C6562" s="96" t="s">
        <v>54457</v>
      </c>
      <c r="D6562" s="98">
        <v>10765.425999999999</v>
      </c>
    </row>
    <row r="6563" spans="1:4" x14ac:dyDescent="0.35">
      <c r="A6563" t="s">
        <v>12789</v>
      </c>
      <c r="B6563" t="s">
        <v>12790</v>
      </c>
      <c r="C6563" s="96" t="s">
        <v>54457</v>
      </c>
      <c r="D6563" s="98">
        <v>14809.391799999998</v>
      </c>
    </row>
    <row r="6564" spans="1:4" x14ac:dyDescent="0.35">
      <c r="A6564" t="s">
        <v>12415</v>
      </c>
      <c r="B6564" t="s">
        <v>12416</v>
      </c>
      <c r="C6564" s="96" t="s">
        <v>54457</v>
      </c>
      <c r="D6564" s="98">
        <v>9543.3554999999997</v>
      </c>
    </row>
    <row r="6565" spans="1:4" x14ac:dyDescent="0.35">
      <c r="A6565" t="s">
        <v>13067</v>
      </c>
      <c r="B6565" t="s">
        <v>13068</v>
      </c>
      <c r="C6565" s="96" t="s">
        <v>54457</v>
      </c>
      <c r="D6565" s="98">
        <v>13542.885299999998</v>
      </c>
    </row>
    <row r="6566" spans="1:4" x14ac:dyDescent="0.35">
      <c r="A6566" t="s">
        <v>13228</v>
      </c>
      <c r="B6566" t="s">
        <v>13229</v>
      </c>
      <c r="C6566" s="96" t="s">
        <v>54457</v>
      </c>
      <c r="D6566" s="98">
        <v>13987.277499999998</v>
      </c>
    </row>
    <row r="6567" spans="1:4" x14ac:dyDescent="0.35">
      <c r="A6567" t="s">
        <v>12476</v>
      </c>
      <c r="B6567" t="s">
        <v>12477</v>
      </c>
      <c r="C6567" s="96" t="s">
        <v>54457</v>
      </c>
      <c r="D6567" s="98">
        <v>14209.473600000001</v>
      </c>
    </row>
    <row r="6568" spans="1:4" x14ac:dyDescent="0.35">
      <c r="A6568" t="s">
        <v>12959</v>
      </c>
      <c r="B6568" t="s">
        <v>12960</v>
      </c>
      <c r="C6568" s="96" t="s">
        <v>54457</v>
      </c>
      <c r="D6568" s="98">
        <v>10209.943799999999</v>
      </c>
    </row>
    <row r="6569" spans="1:4" x14ac:dyDescent="0.35">
      <c r="A6569" t="s">
        <v>12694</v>
      </c>
      <c r="B6569" t="s">
        <v>12695</v>
      </c>
      <c r="C6569" s="96" t="s">
        <v>54457</v>
      </c>
      <c r="D6569" s="98">
        <v>13254.0352</v>
      </c>
    </row>
    <row r="6570" spans="1:4" x14ac:dyDescent="0.35">
      <c r="A6570" t="s">
        <v>16779</v>
      </c>
      <c r="B6570" t="s">
        <v>16780</v>
      </c>
      <c r="C6570" s="96" t="s">
        <v>54457</v>
      </c>
      <c r="D6570" s="98">
        <v>11532.011399999999</v>
      </c>
    </row>
    <row r="6571" spans="1:4" x14ac:dyDescent="0.35">
      <c r="A6571" t="s">
        <v>55064</v>
      </c>
      <c r="B6571" t="s">
        <v>58742</v>
      </c>
      <c r="C6571" s="96" t="s">
        <v>54457</v>
      </c>
      <c r="D6571" s="98">
        <v>20131.005299999997</v>
      </c>
    </row>
    <row r="6572" spans="1:4" x14ac:dyDescent="0.35">
      <c r="A6572" t="s">
        <v>12470</v>
      </c>
      <c r="B6572" t="s">
        <v>12471</v>
      </c>
      <c r="C6572" s="96" t="s">
        <v>54457</v>
      </c>
      <c r="D6572" s="98">
        <v>11654.2104</v>
      </c>
    </row>
    <row r="6573" spans="1:4" x14ac:dyDescent="0.35">
      <c r="A6573" t="s">
        <v>13057</v>
      </c>
      <c r="B6573" t="s">
        <v>13058</v>
      </c>
      <c r="C6573" s="96" t="s">
        <v>54457</v>
      </c>
      <c r="D6573" s="98">
        <v>11765.332599999998</v>
      </c>
    </row>
    <row r="6574" spans="1:4" x14ac:dyDescent="0.35">
      <c r="A6574" t="s">
        <v>12678</v>
      </c>
      <c r="B6574" t="s">
        <v>12679</v>
      </c>
      <c r="C6574" s="96" t="s">
        <v>54457</v>
      </c>
      <c r="D6574" s="98">
        <v>11765.332599999998</v>
      </c>
    </row>
    <row r="6575" spans="1:4" x14ac:dyDescent="0.35">
      <c r="A6575" t="s">
        <v>13266</v>
      </c>
      <c r="B6575" t="s">
        <v>13267</v>
      </c>
      <c r="C6575" s="96" t="s">
        <v>54457</v>
      </c>
      <c r="D6575" s="98">
        <v>10543.2299</v>
      </c>
    </row>
    <row r="6576" spans="1:4" x14ac:dyDescent="0.35">
      <c r="A6576" t="s">
        <v>12688</v>
      </c>
      <c r="B6576" t="s">
        <v>12689</v>
      </c>
      <c r="C6576" s="96" t="s">
        <v>54457</v>
      </c>
      <c r="D6576" s="98">
        <v>17597.976200000001</v>
      </c>
    </row>
    <row r="6577" spans="1:4" x14ac:dyDescent="0.35">
      <c r="A6577" t="s">
        <v>16665</v>
      </c>
      <c r="B6577" t="s">
        <v>16666</v>
      </c>
      <c r="C6577" s="96" t="s">
        <v>54457</v>
      </c>
      <c r="D6577" s="98">
        <v>11165.414399999998</v>
      </c>
    </row>
    <row r="6578" spans="1:4" x14ac:dyDescent="0.35">
      <c r="A6578" t="s">
        <v>12472</v>
      </c>
      <c r="B6578" t="s">
        <v>12473</v>
      </c>
      <c r="C6578" s="96" t="s">
        <v>54457</v>
      </c>
      <c r="D6578" s="98">
        <v>11987.496499999997</v>
      </c>
    </row>
    <row r="6579" spans="1:4" x14ac:dyDescent="0.35">
      <c r="A6579" t="s">
        <v>12779</v>
      </c>
      <c r="B6579" t="s">
        <v>12780</v>
      </c>
      <c r="C6579" s="96" t="s">
        <v>54457</v>
      </c>
      <c r="D6579" s="98">
        <v>11765.332599999998</v>
      </c>
    </row>
    <row r="6580" spans="1:4" x14ac:dyDescent="0.35">
      <c r="A6580" t="s">
        <v>13059</v>
      </c>
      <c r="B6580" t="s">
        <v>13060</v>
      </c>
      <c r="C6580" s="96" t="s">
        <v>54457</v>
      </c>
      <c r="D6580" s="98">
        <v>11987.496499999997</v>
      </c>
    </row>
    <row r="6581" spans="1:4" x14ac:dyDescent="0.35">
      <c r="A6581" t="s">
        <v>13219</v>
      </c>
      <c r="B6581" t="s">
        <v>13220</v>
      </c>
      <c r="C6581" s="96" t="s">
        <v>54457</v>
      </c>
      <c r="D6581" s="98">
        <v>17375.796199999997</v>
      </c>
    </row>
    <row r="6582" spans="1:4" x14ac:dyDescent="0.35">
      <c r="A6582" t="s">
        <v>12893</v>
      </c>
      <c r="B6582" t="s">
        <v>12894</v>
      </c>
      <c r="C6582" s="96" t="s">
        <v>54457</v>
      </c>
      <c r="D6582" s="98">
        <v>11987.496499999997</v>
      </c>
    </row>
    <row r="6583" spans="1:4" x14ac:dyDescent="0.35">
      <c r="A6583" t="s">
        <v>12812</v>
      </c>
      <c r="B6583" t="s">
        <v>12813</v>
      </c>
      <c r="C6583" s="96" t="s">
        <v>54457</v>
      </c>
      <c r="D6583" s="98">
        <v>3988.4368999999997</v>
      </c>
    </row>
    <row r="6584" spans="1:4" x14ac:dyDescent="0.35">
      <c r="A6584" t="s">
        <v>12939</v>
      </c>
      <c r="B6584" t="s">
        <v>12940</v>
      </c>
      <c r="C6584" s="96" t="s">
        <v>54457</v>
      </c>
      <c r="D6584" s="98">
        <v>9543.3554999999997</v>
      </c>
    </row>
    <row r="6585" spans="1:4" x14ac:dyDescent="0.35">
      <c r="A6585" t="s">
        <v>12511</v>
      </c>
      <c r="B6585" t="s">
        <v>12512</v>
      </c>
      <c r="C6585" s="96" t="s">
        <v>54457</v>
      </c>
      <c r="D6585" s="98">
        <v>9543.3554999999997</v>
      </c>
    </row>
    <row r="6586" spans="1:4" x14ac:dyDescent="0.35">
      <c r="A6586" t="s">
        <v>13150</v>
      </c>
      <c r="B6586" t="s">
        <v>13151</v>
      </c>
      <c r="C6586" s="96" t="s">
        <v>54457</v>
      </c>
      <c r="D6586" s="98">
        <v>10098.837699999998</v>
      </c>
    </row>
    <row r="6587" spans="1:4" x14ac:dyDescent="0.35">
      <c r="A6587" t="s">
        <v>28958</v>
      </c>
      <c r="B6587" t="s">
        <v>28959</v>
      </c>
      <c r="C6587" s="96" t="s">
        <v>54457</v>
      </c>
      <c r="D6587" s="98">
        <v>11654.2104</v>
      </c>
    </row>
    <row r="6588" spans="1:4" x14ac:dyDescent="0.35">
      <c r="A6588" t="s">
        <v>30277</v>
      </c>
      <c r="B6588" t="s">
        <v>30278</v>
      </c>
      <c r="C6588" s="96" t="s">
        <v>54457</v>
      </c>
      <c r="D6588" s="98">
        <v>10209.943799999999</v>
      </c>
    </row>
    <row r="6589" spans="1:4" x14ac:dyDescent="0.35">
      <c r="A6589" t="s">
        <v>30596</v>
      </c>
      <c r="B6589" t="s">
        <v>30597</v>
      </c>
      <c r="C6589" s="96" t="s">
        <v>54457</v>
      </c>
      <c r="D6589" s="98">
        <v>10043.308799999999</v>
      </c>
    </row>
    <row r="6590" spans="1:4" x14ac:dyDescent="0.35">
      <c r="A6590" t="s">
        <v>30947</v>
      </c>
      <c r="B6590" t="s">
        <v>30948</v>
      </c>
      <c r="C6590" s="96" t="s">
        <v>54457</v>
      </c>
      <c r="D6590" s="98">
        <v>11876.438699999999</v>
      </c>
    </row>
    <row r="6591" spans="1:4" x14ac:dyDescent="0.35">
      <c r="A6591" t="s">
        <v>12633</v>
      </c>
      <c r="B6591" t="s">
        <v>12634</v>
      </c>
      <c r="C6591" s="96" t="s">
        <v>54457</v>
      </c>
      <c r="D6591" s="98">
        <v>13987.277499999998</v>
      </c>
    </row>
    <row r="6592" spans="1:4" x14ac:dyDescent="0.35">
      <c r="A6592" t="s">
        <v>13242</v>
      </c>
      <c r="B6592" t="s">
        <v>13243</v>
      </c>
      <c r="C6592" s="96" t="s">
        <v>54457</v>
      </c>
      <c r="D6592" s="98">
        <v>24952.681599999996</v>
      </c>
    </row>
    <row r="6593" spans="1:4" x14ac:dyDescent="0.35">
      <c r="A6593" t="s">
        <v>12702</v>
      </c>
      <c r="B6593" t="s">
        <v>12703</v>
      </c>
      <c r="C6593" s="96" t="s">
        <v>54457</v>
      </c>
      <c r="D6593" s="98">
        <v>18131.256499999996</v>
      </c>
    </row>
    <row r="6594" spans="1:4" x14ac:dyDescent="0.35">
      <c r="A6594" t="s">
        <v>13117</v>
      </c>
      <c r="B6594" t="s">
        <v>13118</v>
      </c>
      <c r="C6594" s="96" t="s">
        <v>54457</v>
      </c>
      <c r="D6594" s="98">
        <v>23841.717199999999</v>
      </c>
    </row>
    <row r="6595" spans="1:4" x14ac:dyDescent="0.35">
      <c r="A6595" t="s">
        <v>12718</v>
      </c>
      <c r="B6595" t="s">
        <v>12719</v>
      </c>
      <c r="C6595" s="96" t="s">
        <v>54457</v>
      </c>
      <c r="D6595" s="98">
        <v>8876.7510999999995</v>
      </c>
    </row>
    <row r="6596" spans="1:4" x14ac:dyDescent="0.35">
      <c r="A6596" t="s">
        <v>12710</v>
      </c>
      <c r="B6596" t="s">
        <v>12711</v>
      </c>
      <c r="C6596" s="96" t="s">
        <v>54457</v>
      </c>
      <c r="D6596" s="98">
        <v>3988.4368999999997</v>
      </c>
    </row>
    <row r="6597" spans="1:4" x14ac:dyDescent="0.35">
      <c r="A6597" t="s">
        <v>12395</v>
      </c>
      <c r="B6597" t="s">
        <v>12396</v>
      </c>
      <c r="C6597" s="96" t="s">
        <v>54457</v>
      </c>
      <c r="D6597" s="98">
        <v>14487.230800000001</v>
      </c>
    </row>
    <row r="6598" spans="1:4" x14ac:dyDescent="0.35">
      <c r="A6598" t="s">
        <v>13119</v>
      </c>
      <c r="B6598" t="s">
        <v>12390</v>
      </c>
      <c r="C6598" s="96" t="s">
        <v>54457</v>
      </c>
      <c r="D6598" s="98">
        <v>19997.713400000001</v>
      </c>
    </row>
    <row r="6599" spans="1:4" x14ac:dyDescent="0.35">
      <c r="A6599" t="s">
        <v>13002</v>
      </c>
      <c r="B6599" t="s">
        <v>13003</v>
      </c>
      <c r="C6599" s="96" t="s">
        <v>54457</v>
      </c>
      <c r="D6599" s="98">
        <v>14876.094099999998</v>
      </c>
    </row>
    <row r="6600" spans="1:4" x14ac:dyDescent="0.35">
      <c r="A6600" t="s">
        <v>12397</v>
      </c>
      <c r="B6600" t="s">
        <v>12398</v>
      </c>
      <c r="C6600" s="96" t="s">
        <v>54457</v>
      </c>
      <c r="D6600" s="98">
        <v>14831.642</v>
      </c>
    </row>
    <row r="6601" spans="1:4" x14ac:dyDescent="0.35">
      <c r="A6601" t="s">
        <v>12704</v>
      </c>
      <c r="B6601" t="s">
        <v>12705</v>
      </c>
      <c r="C6601" s="96" t="s">
        <v>54457</v>
      </c>
      <c r="D6601" s="98">
        <v>19186.692000000003</v>
      </c>
    </row>
    <row r="6602" spans="1:4" x14ac:dyDescent="0.35">
      <c r="A6602" t="s">
        <v>13244</v>
      </c>
      <c r="B6602" t="s">
        <v>13245</v>
      </c>
      <c r="C6602" s="96" t="s">
        <v>54457</v>
      </c>
      <c r="D6602" s="98">
        <v>14265.002499999999</v>
      </c>
    </row>
    <row r="6603" spans="1:4" x14ac:dyDescent="0.35">
      <c r="A6603" t="s">
        <v>12793</v>
      </c>
      <c r="B6603" t="s">
        <v>12794</v>
      </c>
      <c r="C6603" s="96" t="s">
        <v>54457</v>
      </c>
      <c r="D6603" s="98">
        <v>24130.5995</v>
      </c>
    </row>
    <row r="6604" spans="1:4" x14ac:dyDescent="0.35">
      <c r="A6604" t="s">
        <v>13122</v>
      </c>
      <c r="B6604" t="s">
        <v>13123</v>
      </c>
      <c r="C6604" s="96" t="s">
        <v>54457</v>
      </c>
      <c r="D6604" s="98">
        <v>5321.5973999999997</v>
      </c>
    </row>
    <row r="6605" spans="1:4" x14ac:dyDescent="0.35">
      <c r="A6605" t="s">
        <v>12915</v>
      </c>
      <c r="B6605" t="s">
        <v>12916</v>
      </c>
      <c r="C6605" s="96" t="s">
        <v>54457</v>
      </c>
      <c r="D6605" s="98">
        <v>5821.5506999999998</v>
      </c>
    </row>
    <row r="6606" spans="1:4" x14ac:dyDescent="0.35">
      <c r="A6606" t="s">
        <v>16615</v>
      </c>
      <c r="B6606" t="s">
        <v>16616</v>
      </c>
      <c r="C6606" s="96" t="s">
        <v>54457</v>
      </c>
      <c r="D6606" s="98">
        <v>13876.2197</v>
      </c>
    </row>
    <row r="6607" spans="1:4" x14ac:dyDescent="0.35">
      <c r="A6607" t="s">
        <v>13268</v>
      </c>
      <c r="B6607" t="s">
        <v>13269</v>
      </c>
      <c r="C6607" s="96" t="s">
        <v>54457</v>
      </c>
      <c r="D6607" s="98">
        <v>9543.3554999999997</v>
      </c>
    </row>
    <row r="6608" spans="1:4" x14ac:dyDescent="0.35">
      <c r="A6608" t="s">
        <v>12627</v>
      </c>
      <c r="B6608" t="s">
        <v>12628</v>
      </c>
      <c r="C6608" s="96" t="s">
        <v>54457</v>
      </c>
      <c r="D6608" s="98">
        <v>14042.838599999999</v>
      </c>
    </row>
    <row r="6609" spans="1:4" x14ac:dyDescent="0.35">
      <c r="A6609" t="s">
        <v>13232</v>
      </c>
      <c r="B6609" t="s">
        <v>13233</v>
      </c>
      <c r="C6609" s="96" t="s">
        <v>54457</v>
      </c>
      <c r="D6609" s="98">
        <v>14764.987999999999</v>
      </c>
    </row>
    <row r="6610" spans="1:4" x14ac:dyDescent="0.35">
      <c r="A6610" t="s">
        <v>13234</v>
      </c>
      <c r="B6610" t="s">
        <v>13235</v>
      </c>
      <c r="C6610" s="96" t="s">
        <v>54457</v>
      </c>
      <c r="D6610" s="98">
        <v>13987.277499999998</v>
      </c>
    </row>
    <row r="6611" spans="1:4" x14ac:dyDescent="0.35">
      <c r="A6611" t="s">
        <v>13107</v>
      </c>
      <c r="B6611" t="s">
        <v>58743</v>
      </c>
      <c r="C6611" s="96" t="s">
        <v>54457</v>
      </c>
      <c r="D6611" s="98">
        <v>14542.759700000001</v>
      </c>
    </row>
    <row r="6612" spans="1:4" x14ac:dyDescent="0.35">
      <c r="A6612" t="s">
        <v>16787</v>
      </c>
      <c r="B6612" t="s">
        <v>58744</v>
      </c>
      <c r="C6612" s="96" t="s">
        <v>54457</v>
      </c>
      <c r="D6612" s="98">
        <v>5754.8966999999993</v>
      </c>
    </row>
    <row r="6613" spans="1:4" x14ac:dyDescent="0.35">
      <c r="A6613" t="s">
        <v>12933</v>
      </c>
      <c r="B6613" t="s">
        <v>12934</v>
      </c>
      <c r="C6613" s="96" t="s">
        <v>54457</v>
      </c>
      <c r="D6613" s="98">
        <v>4655.0252</v>
      </c>
    </row>
    <row r="6614" spans="1:4" x14ac:dyDescent="0.35">
      <c r="A6614" t="s">
        <v>13130</v>
      </c>
      <c r="B6614" t="s">
        <v>13131</v>
      </c>
      <c r="C6614" s="96" t="s">
        <v>54457</v>
      </c>
      <c r="D6614" s="98">
        <v>5988.1856999999991</v>
      </c>
    </row>
    <row r="6615" spans="1:4" x14ac:dyDescent="0.35">
      <c r="A6615" t="s">
        <v>12495</v>
      </c>
      <c r="B6615" t="s">
        <v>12496</v>
      </c>
      <c r="C6615" s="96" t="s">
        <v>54457</v>
      </c>
      <c r="D6615" s="98">
        <v>5321.5973999999997</v>
      </c>
    </row>
    <row r="6616" spans="1:4" x14ac:dyDescent="0.35">
      <c r="A6616" t="s">
        <v>12567</v>
      </c>
      <c r="B6616" t="s">
        <v>12568</v>
      </c>
      <c r="C6616" s="96" t="s">
        <v>54457</v>
      </c>
      <c r="D6616" s="98">
        <v>5321.5973999999997</v>
      </c>
    </row>
    <row r="6617" spans="1:4" x14ac:dyDescent="0.35">
      <c r="A6617" t="s">
        <v>13021</v>
      </c>
      <c r="B6617" t="s">
        <v>13022</v>
      </c>
      <c r="C6617" s="96" t="s">
        <v>54457</v>
      </c>
      <c r="D6617" s="98">
        <v>10209.943799999999</v>
      </c>
    </row>
    <row r="6618" spans="1:4" x14ac:dyDescent="0.35">
      <c r="A6618" t="s">
        <v>12569</v>
      </c>
      <c r="B6618" t="s">
        <v>12570</v>
      </c>
      <c r="C6618" s="96" t="s">
        <v>54457</v>
      </c>
      <c r="D6618" s="98">
        <v>5988.1856999999991</v>
      </c>
    </row>
    <row r="6619" spans="1:4" x14ac:dyDescent="0.35">
      <c r="A6619" t="s">
        <v>12795</v>
      </c>
      <c r="B6619" t="s">
        <v>12796</v>
      </c>
      <c r="C6619" s="96" t="s">
        <v>54457</v>
      </c>
      <c r="D6619" s="98">
        <v>5988.1856999999991</v>
      </c>
    </row>
    <row r="6620" spans="1:4" x14ac:dyDescent="0.35">
      <c r="A6620" t="s">
        <v>13128</v>
      </c>
      <c r="B6620" t="s">
        <v>13129</v>
      </c>
      <c r="C6620" s="96" t="s">
        <v>54457</v>
      </c>
      <c r="D6620" s="98">
        <v>6321.4717999999993</v>
      </c>
    </row>
    <row r="6621" spans="1:4" x14ac:dyDescent="0.35">
      <c r="A6621" t="s">
        <v>16619</v>
      </c>
      <c r="B6621" t="s">
        <v>16620</v>
      </c>
      <c r="C6621" s="96" t="s">
        <v>54457</v>
      </c>
      <c r="D6621" s="98">
        <v>5754.8966999999993</v>
      </c>
    </row>
    <row r="6622" spans="1:4" x14ac:dyDescent="0.35">
      <c r="A6622" t="s">
        <v>16739</v>
      </c>
      <c r="B6622" t="s">
        <v>16740</v>
      </c>
      <c r="C6622" s="96" t="s">
        <v>54457</v>
      </c>
      <c r="D6622" s="98">
        <v>6310.3788999999988</v>
      </c>
    </row>
    <row r="6623" spans="1:4" x14ac:dyDescent="0.35">
      <c r="A6623" t="s">
        <v>16825</v>
      </c>
      <c r="B6623" t="s">
        <v>16826</v>
      </c>
      <c r="C6623" s="96" t="s">
        <v>54457</v>
      </c>
      <c r="D6623" s="98">
        <v>5754.8966999999993</v>
      </c>
    </row>
    <row r="6624" spans="1:4" x14ac:dyDescent="0.35">
      <c r="A6624" t="s">
        <v>12917</v>
      </c>
      <c r="B6624" t="s">
        <v>12918</v>
      </c>
      <c r="C6624" s="96" t="s">
        <v>54457</v>
      </c>
      <c r="D6624" s="98">
        <v>5321.5973999999997</v>
      </c>
    </row>
    <row r="6625" spans="1:4" x14ac:dyDescent="0.35">
      <c r="A6625" t="s">
        <v>16587</v>
      </c>
      <c r="B6625" t="s">
        <v>16588</v>
      </c>
      <c r="C6625" s="96" t="s">
        <v>54457</v>
      </c>
      <c r="D6625" s="98">
        <v>5754.8966999999993</v>
      </c>
    </row>
    <row r="6626" spans="1:4" x14ac:dyDescent="0.35">
      <c r="A6626" t="s">
        <v>12706</v>
      </c>
      <c r="B6626" t="s">
        <v>12707</v>
      </c>
      <c r="C6626" s="96" t="s">
        <v>54457</v>
      </c>
      <c r="D6626" s="98">
        <v>5321.5973999999997</v>
      </c>
    </row>
    <row r="6627" spans="1:4" x14ac:dyDescent="0.35">
      <c r="A6627" t="s">
        <v>13004</v>
      </c>
      <c r="B6627" t="s">
        <v>13005</v>
      </c>
      <c r="C6627" s="96" t="s">
        <v>54457</v>
      </c>
      <c r="D6627" s="98">
        <v>6821.4250999999986</v>
      </c>
    </row>
    <row r="6628" spans="1:4" x14ac:dyDescent="0.35">
      <c r="A6628" t="s">
        <v>12513</v>
      </c>
      <c r="B6628" t="s">
        <v>12514</v>
      </c>
      <c r="C6628" s="96" t="s">
        <v>54457</v>
      </c>
      <c r="D6628" s="98">
        <v>8876.7510999999995</v>
      </c>
    </row>
    <row r="6629" spans="1:4" x14ac:dyDescent="0.35">
      <c r="A6629" t="s">
        <v>13009</v>
      </c>
      <c r="B6629" t="s">
        <v>13010</v>
      </c>
      <c r="C6629" s="96" t="s">
        <v>54457</v>
      </c>
      <c r="D6629" s="98">
        <v>4988.3112999999994</v>
      </c>
    </row>
    <row r="6630" spans="1:4" x14ac:dyDescent="0.35">
      <c r="A6630" t="s">
        <v>12919</v>
      </c>
      <c r="B6630" t="s">
        <v>12920</v>
      </c>
      <c r="C6630" s="96" t="s">
        <v>54457</v>
      </c>
      <c r="D6630" s="98">
        <v>6210.4139999999998</v>
      </c>
    </row>
    <row r="6631" spans="1:4" x14ac:dyDescent="0.35">
      <c r="A6631" t="s">
        <v>12804</v>
      </c>
      <c r="B6631" t="s">
        <v>12805</v>
      </c>
      <c r="C6631" s="96" t="s">
        <v>54457</v>
      </c>
      <c r="D6631" s="98">
        <v>3988.4368999999997</v>
      </c>
    </row>
    <row r="6632" spans="1:4" x14ac:dyDescent="0.35">
      <c r="A6632" t="s">
        <v>12378</v>
      </c>
      <c r="B6632" t="s">
        <v>58728</v>
      </c>
      <c r="C6632" s="96" t="s">
        <v>54457</v>
      </c>
      <c r="D6632" s="98">
        <v>12320.8148</v>
      </c>
    </row>
    <row r="6633" spans="1:4" x14ac:dyDescent="0.35">
      <c r="A6633" t="s">
        <v>12469</v>
      </c>
      <c r="B6633" t="s">
        <v>58728</v>
      </c>
      <c r="C6633" s="96" t="s">
        <v>54457</v>
      </c>
      <c r="D6633" s="98">
        <v>12320.8148</v>
      </c>
    </row>
    <row r="6634" spans="1:4" x14ac:dyDescent="0.35">
      <c r="A6634" t="s">
        <v>13102</v>
      </c>
      <c r="B6634" t="s">
        <v>58745</v>
      </c>
      <c r="C6634" s="96" t="s">
        <v>54457</v>
      </c>
      <c r="D6634" s="98">
        <v>11320.940399999999</v>
      </c>
    </row>
    <row r="6635" spans="1:4" x14ac:dyDescent="0.35">
      <c r="A6635" t="s">
        <v>12376</v>
      </c>
      <c r="B6635" t="s">
        <v>58746</v>
      </c>
      <c r="C6635" s="96" t="s">
        <v>54457</v>
      </c>
      <c r="D6635" s="98">
        <v>11765.332599999998</v>
      </c>
    </row>
    <row r="6636" spans="1:4" x14ac:dyDescent="0.35">
      <c r="A6636" t="s">
        <v>13187</v>
      </c>
      <c r="B6636" t="s">
        <v>58747</v>
      </c>
      <c r="C6636" s="96" t="s">
        <v>54457</v>
      </c>
      <c r="D6636" s="98">
        <v>4332.8481000000002</v>
      </c>
    </row>
    <row r="6637" spans="1:4" x14ac:dyDescent="0.35">
      <c r="A6637" t="s">
        <v>13024</v>
      </c>
      <c r="B6637" t="s">
        <v>13025</v>
      </c>
      <c r="C6637" s="96" t="s">
        <v>54457</v>
      </c>
      <c r="D6637" s="98">
        <v>2210.8519999999999</v>
      </c>
    </row>
    <row r="6638" spans="1:4" x14ac:dyDescent="0.35">
      <c r="A6638" t="s">
        <v>55065</v>
      </c>
      <c r="B6638" t="s">
        <v>58748</v>
      </c>
      <c r="C6638" s="96" t="s">
        <v>54457</v>
      </c>
      <c r="D6638" s="98">
        <v>1699.838</v>
      </c>
    </row>
    <row r="6639" spans="1:4" x14ac:dyDescent="0.35">
      <c r="A6639" t="s">
        <v>55066</v>
      </c>
      <c r="B6639" t="s">
        <v>28302</v>
      </c>
      <c r="C6639" s="96" t="s">
        <v>54457</v>
      </c>
      <c r="D6639" s="98">
        <v>139.0557</v>
      </c>
    </row>
    <row r="6640" spans="1:4" x14ac:dyDescent="0.35">
      <c r="A6640" t="s">
        <v>12942</v>
      </c>
      <c r="B6640" t="s">
        <v>12943</v>
      </c>
      <c r="C6640" s="96" t="s">
        <v>54457</v>
      </c>
      <c r="D6640" s="98">
        <v>2210.8519999999999</v>
      </c>
    </row>
    <row r="6641" spans="1:4" x14ac:dyDescent="0.35">
      <c r="A6641" t="s">
        <v>28292</v>
      </c>
      <c r="B6641" t="s">
        <v>28293</v>
      </c>
      <c r="C6641" s="96" t="s">
        <v>54457</v>
      </c>
      <c r="D6641" s="98">
        <v>1433.1736999999998</v>
      </c>
    </row>
    <row r="6642" spans="1:4" x14ac:dyDescent="0.35">
      <c r="A6642" t="s">
        <v>31209</v>
      </c>
      <c r="B6642" t="s">
        <v>31210</v>
      </c>
      <c r="C6642" s="96" t="s">
        <v>54457</v>
      </c>
      <c r="D6642" s="98">
        <v>1433.1736999999998</v>
      </c>
    </row>
    <row r="6643" spans="1:4" x14ac:dyDescent="0.35">
      <c r="A6643" t="s">
        <v>30281</v>
      </c>
      <c r="B6643" t="s">
        <v>30282</v>
      </c>
      <c r="C6643" s="96" t="s">
        <v>54457</v>
      </c>
      <c r="D6643" s="98">
        <v>1433.1736999999998</v>
      </c>
    </row>
    <row r="6644" spans="1:4" x14ac:dyDescent="0.35">
      <c r="A6644" t="s">
        <v>30700</v>
      </c>
      <c r="B6644" t="s">
        <v>30701</v>
      </c>
      <c r="C6644" s="96" t="s">
        <v>54457</v>
      </c>
      <c r="D6644" s="98">
        <v>1433.1736999999998</v>
      </c>
    </row>
    <row r="6645" spans="1:4" x14ac:dyDescent="0.35">
      <c r="A6645" t="s">
        <v>29977</v>
      </c>
      <c r="B6645" t="s">
        <v>29978</v>
      </c>
      <c r="C6645" s="96" t="s">
        <v>54457</v>
      </c>
      <c r="D6645" s="98">
        <v>1322.0675999999999</v>
      </c>
    </row>
    <row r="6646" spans="1:4" x14ac:dyDescent="0.35">
      <c r="A6646" t="s">
        <v>31070</v>
      </c>
      <c r="B6646" t="s">
        <v>31071</v>
      </c>
      <c r="C6646" s="96" t="s">
        <v>54457</v>
      </c>
      <c r="D6646" s="98">
        <v>11654.2104</v>
      </c>
    </row>
    <row r="6647" spans="1:4" x14ac:dyDescent="0.35">
      <c r="A6647" t="s">
        <v>30690</v>
      </c>
      <c r="B6647" t="s">
        <v>30691</v>
      </c>
      <c r="C6647" s="96" t="s">
        <v>54457</v>
      </c>
      <c r="D6647" s="98">
        <v>1433.1736999999998</v>
      </c>
    </row>
    <row r="6648" spans="1:4" x14ac:dyDescent="0.35">
      <c r="A6648" t="s">
        <v>31170</v>
      </c>
      <c r="B6648" t="s">
        <v>31171</v>
      </c>
      <c r="C6648" s="96" t="s">
        <v>54457</v>
      </c>
      <c r="D6648" s="98">
        <v>1933.0948000000001</v>
      </c>
    </row>
    <row r="6649" spans="1:4" x14ac:dyDescent="0.35">
      <c r="A6649" t="s">
        <v>12507</v>
      </c>
      <c r="B6649" t="s">
        <v>12508</v>
      </c>
      <c r="C6649" s="96" t="s">
        <v>54457</v>
      </c>
      <c r="D6649" s="98">
        <v>4655.0252</v>
      </c>
    </row>
    <row r="6650" spans="1:4" x14ac:dyDescent="0.35">
      <c r="A6650" t="s">
        <v>13181</v>
      </c>
      <c r="B6650" t="s">
        <v>13182</v>
      </c>
      <c r="C6650" s="96" t="s">
        <v>54457</v>
      </c>
      <c r="D6650" s="98">
        <v>1933.0948000000001</v>
      </c>
    </row>
    <row r="6651" spans="1:4" x14ac:dyDescent="0.35">
      <c r="A6651" t="s">
        <v>28889</v>
      </c>
      <c r="B6651" t="s">
        <v>28890</v>
      </c>
      <c r="C6651" s="96" t="s">
        <v>54457</v>
      </c>
      <c r="D6651" s="98">
        <v>1433.1736999999998</v>
      </c>
    </row>
    <row r="6652" spans="1:4" x14ac:dyDescent="0.35">
      <c r="A6652" t="s">
        <v>30215</v>
      </c>
      <c r="B6652" t="s">
        <v>30216</v>
      </c>
      <c r="C6652" s="96" t="s">
        <v>54457</v>
      </c>
      <c r="D6652" s="98">
        <v>1433.1736999999998</v>
      </c>
    </row>
    <row r="6653" spans="1:4" x14ac:dyDescent="0.35">
      <c r="A6653" t="s">
        <v>12957</v>
      </c>
      <c r="B6653" t="s">
        <v>12958</v>
      </c>
      <c r="C6653" s="96" t="s">
        <v>54457</v>
      </c>
      <c r="D6653" s="98">
        <v>10209.943799999999</v>
      </c>
    </row>
    <row r="6654" spans="1:4" x14ac:dyDescent="0.35">
      <c r="A6654" t="s">
        <v>30054</v>
      </c>
      <c r="B6654" t="s">
        <v>30055</v>
      </c>
      <c r="C6654" s="96" t="s">
        <v>54457</v>
      </c>
      <c r="D6654" s="98">
        <v>14487.230800000001</v>
      </c>
    </row>
    <row r="6655" spans="1:4" x14ac:dyDescent="0.35">
      <c r="A6655" t="s">
        <v>31134</v>
      </c>
      <c r="B6655" t="s">
        <v>31135</v>
      </c>
      <c r="C6655" s="96" t="s">
        <v>54457</v>
      </c>
      <c r="D6655" s="98">
        <v>10876.5643</v>
      </c>
    </row>
    <row r="6656" spans="1:4" x14ac:dyDescent="0.35">
      <c r="A6656" t="s">
        <v>28721</v>
      </c>
      <c r="B6656" t="s">
        <v>28722</v>
      </c>
      <c r="C6656" s="96" t="s">
        <v>54457</v>
      </c>
      <c r="D6656" s="98">
        <v>10654.335999999999</v>
      </c>
    </row>
    <row r="6657" spans="1:4" x14ac:dyDescent="0.35">
      <c r="A6657" t="s">
        <v>30025</v>
      </c>
      <c r="B6657" t="s">
        <v>28722</v>
      </c>
      <c r="C6657" s="96" t="s">
        <v>54457</v>
      </c>
      <c r="D6657" s="98">
        <v>10654.335999999999</v>
      </c>
    </row>
    <row r="6658" spans="1:4" x14ac:dyDescent="0.35">
      <c r="A6658" t="s">
        <v>12738</v>
      </c>
      <c r="B6658" t="s">
        <v>12739</v>
      </c>
      <c r="C6658" s="96" t="s">
        <v>54457</v>
      </c>
      <c r="D6658" s="98">
        <v>11365.392499999998</v>
      </c>
    </row>
    <row r="6659" spans="1:4" x14ac:dyDescent="0.35">
      <c r="A6659" t="s">
        <v>13185</v>
      </c>
      <c r="B6659" t="s">
        <v>13186</v>
      </c>
      <c r="C6659" s="96" t="s">
        <v>54457</v>
      </c>
      <c r="D6659" s="98">
        <v>11098.712099999997</v>
      </c>
    </row>
    <row r="6660" spans="1:4" x14ac:dyDescent="0.35">
      <c r="A6660" t="s">
        <v>29359</v>
      </c>
      <c r="B6660" t="s">
        <v>29360</v>
      </c>
      <c r="C6660" s="96" t="s">
        <v>54457</v>
      </c>
      <c r="D6660" s="98">
        <v>11209.8182</v>
      </c>
    </row>
    <row r="6661" spans="1:4" x14ac:dyDescent="0.35">
      <c r="A6661" t="s">
        <v>30458</v>
      </c>
      <c r="B6661" t="s">
        <v>30459</v>
      </c>
      <c r="C6661" s="96" t="s">
        <v>54457</v>
      </c>
      <c r="D6661" s="98">
        <v>11320.940399999999</v>
      </c>
    </row>
    <row r="6662" spans="1:4" x14ac:dyDescent="0.35">
      <c r="A6662" t="s">
        <v>28306</v>
      </c>
      <c r="B6662" t="s">
        <v>28307</v>
      </c>
      <c r="C6662" s="96" t="s">
        <v>54457</v>
      </c>
      <c r="D6662" s="98">
        <v>12698.553</v>
      </c>
    </row>
    <row r="6663" spans="1:4" x14ac:dyDescent="0.35">
      <c r="A6663" t="s">
        <v>30787</v>
      </c>
      <c r="B6663" t="s">
        <v>30788</v>
      </c>
      <c r="C6663" s="96" t="s">
        <v>54457</v>
      </c>
      <c r="D6663" s="98">
        <v>11876.438699999999</v>
      </c>
    </row>
    <row r="6664" spans="1:4" x14ac:dyDescent="0.35">
      <c r="A6664" t="s">
        <v>28329</v>
      </c>
      <c r="B6664" t="s">
        <v>28330</v>
      </c>
      <c r="C6664" s="96" t="s">
        <v>54457</v>
      </c>
      <c r="D6664" s="98">
        <v>10865.406999999997</v>
      </c>
    </row>
    <row r="6665" spans="1:4" x14ac:dyDescent="0.35">
      <c r="A6665" t="s">
        <v>12747</v>
      </c>
      <c r="B6665" t="s">
        <v>58747</v>
      </c>
      <c r="C6665" s="96" t="s">
        <v>54457</v>
      </c>
      <c r="D6665" s="98">
        <v>4110.6197999999995</v>
      </c>
    </row>
    <row r="6666" spans="1:4" x14ac:dyDescent="0.35">
      <c r="A6666" t="s">
        <v>12852</v>
      </c>
      <c r="B6666" t="s">
        <v>58747</v>
      </c>
      <c r="C6666" s="96" t="s">
        <v>54457</v>
      </c>
      <c r="D6666" s="98">
        <v>4110.6197999999995</v>
      </c>
    </row>
    <row r="6667" spans="1:4" x14ac:dyDescent="0.35">
      <c r="A6667" t="s">
        <v>13053</v>
      </c>
      <c r="B6667" t="s">
        <v>58747</v>
      </c>
      <c r="C6667" s="96" t="s">
        <v>54457</v>
      </c>
      <c r="D6667" s="98">
        <v>4388.3930999999993</v>
      </c>
    </row>
    <row r="6668" spans="1:4" x14ac:dyDescent="0.35">
      <c r="A6668" t="s">
        <v>13052</v>
      </c>
      <c r="B6668" t="s">
        <v>58747</v>
      </c>
      <c r="C6668" s="96" t="s">
        <v>54457</v>
      </c>
      <c r="D6668" s="98">
        <v>4166.1647999999996</v>
      </c>
    </row>
    <row r="6669" spans="1:4" x14ac:dyDescent="0.35">
      <c r="A6669" t="s">
        <v>13171</v>
      </c>
      <c r="B6669" t="s">
        <v>13172</v>
      </c>
      <c r="C6669" s="96" t="s">
        <v>54457</v>
      </c>
      <c r="D6669" s="98">
        <v>9987.7476999999999</v>
      </c>
    </row>
    <row r="6670" spans="1:4" x14ac:dyDescent="0.35">
      <c r="A6670" t="s">
        <v>12429</v>
      </c>
      <c r="B6670" t="s">
        <v>58747</v>
      </c>
      <c r="C6670" s="96" t="s">
        <v>54457</v>
      </c>
      <c r="D6670" s="98">
        <v>4166.1647999999996</v>
      </c>
    </row>
    <row r="6671" spans="1:4" x14ac:dyDescent="0.35">
      <c r="A6671" t="s">
        <v>13295</v>
      </c>
      <c r="B6671" t="s">
        <v>58749</v>
      </c>
      <c r="C6671" s="96" t="s">
        <v>54457</v>
      </c>
      <c r="D6671" s="98">
        <v>4555.0119999999997</v>
      </c>
    </row>
    <row r="6672" spans="1:4" x14ac:dyDescent="0.35">
      <c r="A6672" t="s">
        <v>12746</v>
      </c>
      <c r="B6672" t="s">
        <v>58749</v>
      </c>
      <c r="C6672" s="96" t="s">
        <v>54457</v>
      </c>
      <c r="D6672" s="98">
        <v>4610.6052999999993</v>
      </c>
    </row>
    <row r="6673" spans="1:4" x14ac:dyDescent="0.35">
      <c r="A6673" t="s">
        <v>12585</v>
      </c>
      <c r="B6673" t="s">
        <v>58750</v>
      </c>
      <c r="C6673" s="96" t="s">
        <v>54457</v>
      </c>
      <c r="D6673" s="98">
        <v>2210.8519999999999</v>
      </c>
    </row>
    <row r="6674" spans="1:4" x14ac:dyDescent="0.35">
      <c r="A6674" t="s">
        <v>13284</v>
      </c>
      <c r="B6674" t="s">
        <v>13285</v>
      </c>
      <c r="C6674" s="96" t="s">
        <v>54457</v>
      </c>
      <c r="D6674" s="98">
        <v>5599.3545999999997</v>
      </c>
    </row>
    <row r="6675" spans="1:4" x14ac:dyDescent="0.35">
      <c r="A6675" t="s">
        <v>13136</v>
      </c>
      <c r="B6675" t="s">
        <v>13137</v>
      </c>
      <c r="C6675" s="96" t="s">
        <v>54457</v>
      </c>
      <c r="D6675" s="98">
        <v>4488.3580000000002</v>
      </c>
    </row>
    <row r="6676" spans="1:4" x14ac:dyDescent="0.35">
      <c r="A6676" t="s">
        <v>28635</v>
      </c>
      <c r="B6676" t="s">
        <v>28636</v>
      </c>
      <c r="C6676" s="96" t="s">
        <v>54457</v>
      </c>
      <c r="D6676" s="98">
        <v>1433.1736999999998</v>
      </c>
    </row>
    <row r="6677" spans="1:4" x14ac:dyDescent="0.35">
      <c r="A6677" t="s">
        <v>30083</v>
      </c>
      <c r="B6677" t="s">
        <v>30084</v>
      </c>
      <c r="C6677" s="96" t="s">
        <v>54457</v>
      </c>
      <c r="D6677" s="98">
        <v>1544.2637</v>
      </c>
    </row>
    <row r="6678" spans="1:4" x14ac:dyDescent="0.35">
      <c r="A6678" t="s">
        <v>29625</v>
      </c>
      <c r="B6678" t="s">
        <v>29626</v>
      </c>
      <c r="C6678" s="96" t="s">
        <v>54457</v>
      </c>
      <c r="D6678" s="98">
        <v>10654.335999999999</v>
      </c>
    </row>
    <row r="6679" spans="1:4" x14ac:dyDescent="0.35">
      <c r="A6679" t="s">
        <v>29657</v>
      </c>
      <c r="B6679" t="s">
        <v>29658</v>
      </c>
      <c r="C6679" s="96" t="s">
        <v>54457</v>
      </c>
      <c r="D6679" s="98">
        <v>1433.1736999999998</v>
      </c>
    </row>
    <row r="6680" spans="1:4" x14ac:dyDescent="0.35">
      <c r="A6680" t="s">
        <v>29269</v>
      </c>
      <c r="B6680" t="s">
        <v>29270</v>
      </c>
      <c r="C6680" s="96" t="s">
        <v>54457</v>
      </c>
      <c r="D6680" s="98">
        <v>10654.335999999999</v>
      </c>
    </row>
    <row r="6681" spans="1:4" x14ac:dyDescent="0.35">
      <c r="A6681" t="s">
        <v>12832</v>
      </c>
      <c r="B6681" t="s">
        <v>12833</v>
      </c>
      <c r="C6681" s="96" t="s">
        <v>54457</v>
      </c>
      <c r="D6681" s="98">
        <v>10209.943799999999</v>
      </c>
    </row>
    <row r="6682" spans="1:4" x14ac:dyDescent="0.35">
      <c r="A6682" t="s">
        <v>16813</v>
      </c>
      <c r="B6682" t="s">
        <v>16814</v>
      </c>
      <c r="C6682" s="96" t="s">
        <v>54457</v>
      </c>
      <c r="D6682" s="98">
        <v>11520.9185</v>
      </c>
    </row>
    <row r="6683" spans="1:4" x14ac:dyDescent="0.35">
      <c r="A6683" t="s">
        <v>13175</v>
      </c>
      <c r="B6683" t="s">
        <v>13176</v>
      </c>
      <c r="C6683" s="96" t="s">
        <v>54457</v>
      </c>
      <c r="D6683" s="98">
        <v>9821.0805</v>
      </c>
    </row>
    <row r="6684" spans="1:4" x14ac:dyDescent="0.35">
      <c r="A6684" t="s">
        <v>12534</v>
      </c>
      <c r="B6684" t="s">
        <v>12535</v>
      </c>
      <c r="C6684" s="96" t="s">
        <v>54457</v>
      </c>
      <c r="D6684" s="98">
        <v>10209.943799999999</v>
      </c>
    </row>
    <row r="6685" spans="1:4" x14ac:dyDescent="0.35">
      <c r="A6685" t="s">
        <v>12845</v>
      </c>
      <c r="B6685" t="s">
        <v>12846</v>
      </c>
      <c r="C6685" s="96" t="s">
        <v>54457</v>
      </c>
      <c r="D6685" s="98">
        <v>10876.5643</v>
      </c>
    </row>
    <row r="6686" spans="1:4" x14ac:dyDescent="0.35">
      <c r="A6686" t="s">
        <v>12536</v>
      </c>
      <c r="B6686" t="s">
        <v>12537</v>
      </c>
      <c r="C6686" s="96" t="s">
        <v>54457</v>
      </c>
      <c r="D6686" s="98">
        <v>9543.3554999999997</v>
      </c>
    </row>
    <row r="6687" spans="1:4" x14ac:dyDescent="0.35">
      <c r="A6687" t="s">
        <v>12847</v>
      </c>
      <c r="B6687" t="s">
        <v>12848</v>
      </c>
      <c r="C6687" s="96" t="s">
        <v>54457</v>
      </c>
      <c r="D6687" s="98">
        <v>10209.943799999999</v>
      </c>
    </row>
    <row r="6688" spans="1:4" x14ac:dyDescent="0.35">
      <c r="A6688" t="s">
        <v>13177</v>
      </c>
      <c r="B6688" t="s">
        <v>13178</v>
      </c>
      <c r="C6688" s="96" t="s">
        <v>54457</v>
      </c>
      <c r="D6688" s="98">
        <v>9543.3554999999997</v>
      </c>
    </row>
    <row r="6689" spans="1:4" x14ac:dyDescent="0.35">
      <c r="A6689" t="s">
        <v>16762</v>
      </c>
      <c r="B6689" t="s">
        <v>16763</v>
      </c>
      <c r="C6689" s="96" t="s">
        <v>54457</v>
      </c>
      <c r="D6689" s="98">
        <v>9776.6444999999985</v>
      </c>
    </row>
    <row r="6690" spans="1:4" x14ac:dyDescent="0.35">
      <c r="A6690" t="s">
        <v>12950</v>
      </c>
      <c r="B6690" t="s">
        <v>12951</v>
      </c>
      <c r="C6690" s="96" t="s">
        <v>54457</v>
      </c>
      <c r="D6690" s="98">
        <v>5765.989599999999</v>
      </c>
    </row>
    <row r="6691" spans="1:4" x14ac:dyDescent="0.35">
      <c r="A6691" t="s">
        <v>12822</v>
      </c>
      <c r="B6691" t="s">
        <v>12823</v>
      </c>
      <c r="C6691" s="96" t="s">
        <v>54457</v>
      </c>
      <c r="D6691" s="98">
        <v>4877.2213000000002</v>
      </c>
    </row>
    <row r="6692" spans="1:4" x14ac:dyDescent="0.35">
      <c r="A6692" t="s">
        <v>12529</v>
      </c>
      <c r="B6692" t="s">
        <v>12530</v>
      </c>
      <c r="C6692" s="96" t="s">
        <v>54457</v>
      </c>
      <c r="D6692" s="98">
        <v>5988.1856999999991</v>
      </c>
    </row>
    <row r="6693" spans="1:4" x14ac:dyDescent="0.35">
      <c r="A6693" t="s">
        <v>12824</v>
      </c>
      <c r="B6693" t="s">
        <v>12825</v>
      </c>
      <c r="C6693" s="96" t="s">
        <v>54457</v>
      </c>
      <c r="D6693" s="98">
        <v>5599.3545999999997</v>
      </c>
    </row>
    <row r="6694" spans="1:4" x14ac:dyDescent="0.35">
      <c r="A6694" t="s">
        <v>12948</v>
      </c>
      <c r="B6694" t="s">
        <v>12949</v>
      </c>
      <c r="C6694" s="96" t="s">
        <v>54457</v>
      </c>
      <c r="D6694" s="98">
        <v>5377.1746000000003</v>
      </c>
    </row>
    <row r="6695" spans="1:4" x14ac:dyDescent="0.35">
      <c r="A6695" t="s">
        <v>12734</v>
      </c>
      <c r="B6695" t="s">
        <v>12735</v>
      </c>
      <c r="C6695" s="96" t="s">
        <v>54457</v>
      </c>
      <c r="D6695" s="98">
        <v>5543.7934999999998</v>
      </c>
    </row>
    <row r="6696" spans="1:4" x14ac:dyDescent="0.35">
      <c r="A6696" t="s">
        <v>12523</v>
      </c>
      <c r="B6696" t="s">
        <v>12524</v>
      </c>
      <c r="C6696" s="96" t="s">
        <v>54457</v>
      </c>
      <c r="D6696" s="98">
        <v>5765.989599999999</v>
      </c>
    </row>
    <row r="6697" spans="1:4" x14ac:dyDescent="0.35">
      <c r="A6697" t="s">
        <v>12525</v>
      </c>
      <c r="B6697" t="s">
        <v>12526</v>
      </c>
      <c r="C6697" s="96" t="s">
        <v>54457</v>
      </c>
      <c r="D6697" s="98">
        <v>5543.7934999999998</v>
      </c>
    </row>
    <row r="6698" spans="1:4" x14ac:dyDescent="0.35">
      <c r="A6698" t="s">
        <v>12527</v>
      </c>
      <c r="B6698" t="s">
        <v>12528</v>
      </c>
      <c r="C6698" s="96" t="s">
        <v>54457</v>
      </c>
      <c r="D6698" s="98">
        <v>8421.2659999999996</v>
      </c>
    </row>
    <row r="6699" spans="1:4" x14ac:dyDescent="0.35">
      <c r="A6699" t="s">
        <v>13032</v>
      </c>
      <c r="B6699" t="s">
        <v>13033</v>
      </c>
      <c r="C6699" s="96" t="s">
        <v>54457</v>
      </c>
      <c r="D6699" s="98">
        <v>8865.658199999998</v>
      </c>
    </row>
    <row r="6700" spans="1:4" x14ac:dyDescent="0.35">
      <c r="A6700" t="s">
        <v>12826</v>
      </c>
      <c r="B6700" t="s">
        <v>12827</v>
      </c>
      <c r="C6700" s="96" t="s">
        <v>54457</v>
      </c>
      <c r="D6700" s="98">
        <v>5543.7934999999998</v>
      </c>
    </row>
    <row r="6701" spans="1:4" x14ac:dyDescent="0.35">
      <c r="A6701" t="s">
        <v>12952</v>
      </c>
      <c r="B6701" t="s">
        <v>12953</v>
      </c>
      <c r="C6701" s="96" t="s">
        <v>54457</v>
      </c>
      <c r="D6701" s="98">
        <v>10098.837699999998</v>
      </c>
    </row>
    <row r="6702" spans="1:4" x14ac:dyDescent="0.35">
      <c r="A6702" t="s">
        <v>28784</v>
      </c>
      <c r="B6702" t="s">
        <v>28785</v>
      </c>
      <c r="C6702" s="96" t="s">
        <v>54457</v>
      </c>
      <c r="D6702" s="98">
        <v>18597.866699999999</v>
      </c>
    </row>
    <row r="6703" spans="1:4" x14ac:dyDescent="0.35">
      <c r="A6703" t="s">
        <v>29675</v>
      </c>
      <c r="B6703" t="s">
        <v>29676</v>
      </c>
      <c r="C6703" s="96" t="s">
        <v>54457</v>
      </c>
      <c r="D6703" s="98">
        <v>11154.257099999999</v>
      </c>
    </row>
    <row r="6704" spans="1:4" x14ac:dyDescent="0.35">
      <c r="A6704" t="s">
        <v>28317</v>
      </c>
      <c r="B6704" t="s">
        <v>28318</v>
      </c>
      <c r="C6704" s="96" t="s">
        <v>54457</v>
      </c>
      <c r="D6704" s="98">
        <v>11098.712099999997</v>
      </c>
    </row>
    <row r="6705" spans="1:4" x14ac:dyDescent="0.35">
      <c r="A6705" t="s">
        <v>30721</v>
      </c>
      <c r="B6705" t="s">
        <v>30722</v>
      </c>
      <c r="C6705" s="96" t="s">
        <v>54457</v>
      </c>
      <c r="D6705" s="98">
        <v>11320.940399999999</v>
      </c>
    </row>
    <row r="6706" spans="1:4" x14ac:dyDescent="0.35">
      <c r="A6706" t="s">
        <v>28597</v>
      </c>
      <c r="B6706" t="s">
        <v>28598</v>
      </c>
      <c r="C6706" s="96" t="s">
        <v>54457</v>
      </c>
      <c r="D6706" s="98">
        <v>17486.886200000001</v>
      </c>
    </row>
    <row r="6707" spans="1:4" x14ac:dyDescent="0.35">
      <c r="A6707" t="s">
        <v>30357</v>
      </c>
      <c r="B6707" t="s">
        <v>30358</v>
      </c>
      <c r="C6707" s="96" t="s">
        <v>54457</v>
      </c>
      <c r="D6707" s="98">
        <v>18153.4745</v>
      </c>
    </row>
    <row r="6708" spans="1:4" x14ac:dyDescent="0.35">
      <c r="A6708" t="s">
        <v>30368</v>
      </c>
      <c r="B6708" t="s">
        <v>30369</v>
      </c>
      <c r="C6708" s="96" t="s">
        <v>54457</v>
      </c>
      <c r="D6708" s="98">
        <v>18820.078899999997</v>
      </c>
    </row>
    <row r="6709" spans="1:4" x14ac:dyDescent="0.35">
      <c r="A6709" t="s">
        <v>30752</v>
      </c>
      <c r="B6709" t="s">
        <v>30753</v>
      </c>
      <c r="C6709" s="96" t="s">
        <v>54457</v>
      </c>
      <c r="D6709" s="98">
        <v>18153.4745</v>
      </c>
    </row>
    <row r="6710" spans="1:4" x14ac:dyDescent="0.35">
      <c r="A6710" t="s">
        <v>12988</v>
      </c>
      <c r="B6710" t="s">
        <v>12989</v>
      </c>
      <c r="C6710" s="96" t="s">
        <v>54457</v>
      </c>
      <c r="D6710" s="98">
        <v>14209.473600000001</v>
      </c>
    </row>
    <row r="6711" spans="1:4" x14ac:dyDescent="0.35">
      <c r="A6711" t="s">
        <v>13109</v>
      </c>
      <c r="B6711" t="s">
        <v>13110</v>
      </c>
      <c r="C6711" s="96" t="s">
        <v>54457</v>
      </c>
      <c r="D6711" s="98">
        <v>14764.987999999999</v>
      </c>
    </row>
    <row r="6712" spans="1:4" x14ac:dyDescent="0.35">
      <c r="A6712" t="s">
        <v>12830</v>
      </c>
      <c r="B6712" t="s">
        <v>12831</v>
      </c>
      <c r="C6712" s="96" t="s">
        <v>54457</v>
      </c>
      <c r="D6712" s="98">
        <v>9321.1594000000005</v>
      </c>
    </row>
    <row r="6713" spans="1:4" x14ac:dyDescent="0.35">
      <c r="A6713" t="s">
        <v>12906</v>
      </c>
      <c r="B6713" t="s">
        <v>12907</v>
      </c>
      <c r="C6713" s="96" t="s">
        <v>54457</v>
      </c>
      <c r="D6713" s="98">
        <v>14209.473600000001</v>
      </c>
    </row>
    <row r="6714" spans="1:4" x14ac:dyDescent="0.35">
      <c r="A6714" t="s">
        <v>12478</v>
      </c>
      <c r="B6714" t="s">
        <v>12479</v>
      </c>
      <c r="C6714" s="96" t="s">
        <v>54457</v>
      </c>
      <c r="D6714" s="98">
        <v>14653.8658</v>
      </c>
    </row>
    <row r="6715" spans="1:4" x14ac:dyDescent="0.35">
      <c r="A6715" t="s">
        <v>12480</v>
      </c>
      <c r="B6715" t="s">
        <v>12481</v>
      </c>
      <c r="C6715" s="96" t="s">
        <v>54457</v>
      </c>
      <c r="D6715" s="98">
        <v>15476.0123</v>
      </c>
    </row>
    <row r="6716" spans="1:4" x14ac:dyDescent="0.35">
      <c r="A6716" t="s">
        <v>12385</v>
      </c>
      <c r="B6716" t="s">
        <v>12386</v>
      </c>
      <c r="C6716" s="96" t="s">
        <v>54457</v>
      </c>
      <c r="D6716" s="98">
        <v>20153.255499999996</v>
      </c>
    </row>
    <row r="6717" spans="1:4" x14ac:dyDescent="0.35">
      <c r="A6717" t="s">
        <v>12990</v>
      </c>
      <c r="B6717" t="s">
        <v>12991</v>
      </c>
      <c r="C6717" s="96" t="s">
        <v>54457</v>
      </c>
      <c r="D6717" s="98">
        <v>19931.027199999997</v>
      </c>
    </row>
    <row r="6718" spans="1:4" x14ac:dyDescent="0.35">
      <c r="A6718" t="s">
        <v>12482</v>
      </c>
      <c r="B6718" t="s">
        <v>12483</v>
      </c>
      <c r="C6718" s="96" t="s">
        <v>54457</v>
      </c>
      <c r="D6718" s="98">
        <v>19375.544999999998</v>
      </c>
    </row>
    <row r="6719" spans="1:4" x14ac:dyDescent="0.35">
      <c r="A6719" t="s">
        <v>12791</v>
      </c>
      <c r="B6719" t="s">
        <v>12792</v>
      </c>
      <c r="C6719" s="96" t="s">
        <v>54457</v>
      </c>
      <c r="D6719" s="98">
        <v>14209.473600000001</v>
      </c>
    </row>
    <row r="6720" spans="1:4" x14ac:dyDescent="0.35">
      <c r="A6720" t="s">
        <v>12992</v>
      </c>
      <c r="B6720" t="s">
        <v>12993</v>
      </c>
      <c r="C6720" s="96" t="s">
        <v>54457</v>
      </c>
      <c r="D6720" s="98">
        <v>13876.2197</v>
      </c>
    </row>
    <row r="6721" spans="1:4" x14ac:dyDescent="0.35">
      <c r="A6721" t="s">
        <v>13236</v>
      </c>
      <c r="B6721" t="s">
        <v>13237</v>
      </c>
      <c r="C6721" s="96" t="s">
        <v>54457</v>
      </c>
      <c r="D6721" s="98">
        <v>14876.094099999998</v>
      </c>
    </row>
    <row r="6722" spans="1:4" x14ac:dyDescent="0.35">
      <c r="A6722" t="s">
        <v>13111</v>
      </c>
      <c r="B6722" t="s">
        <v>13112</v>
      </c>
      <c r="C6722" s="96" t="s">
        <v>54457</v>
      </c>
      <c r="D6722" s="98">
        <v>14042.838599999999</v>
      </c>
    </row>
    <row r="6723" spans="1:4" x14ac:dyDescent="0.35">
      <c r="A6723" t="s">
        <v>13034</v>
      </c>
      <c r="B6723" t="s">
        <v>13035</v>
      </c>
      <c r="C6723" s="96" t="s">
        <v>54457</v>
      </c>
      <c r="D6723" s="98">
        <v>11698.646399999998</v>
      </c>
    </row>
    <row r="6724" spans="1:4" x14ac:dyDescent="0.35">
      <c r="A6724" t="s">
        <v>13238</v>
      </c>
      <c r="B6724" t="s">
        <v>13239</v>
      </c>
      <c r="C6724" s="96" t="s">
        <v>54457</v>
      </c>
      <c r="D6724" s="98">
        <v>14542.759700000001</v>
      </c>
    </row>
    <row r="6725" spans="1:4" x14ac:dyDescent="0.35">
      <c r="A6725" t="s">
        <v>12912</v>
      </c>
      <c r="B6725" t="s">
        <v>12398</v>
      </c>
      <c r="C6725" s="96" t="s">
        <v>54457</v>
      </c>
      <c r="D6725" s="98">
        <v>14209.473600000001</v>
      </c>
    </row>
    <row r="6726" spans="1:4" x14ac:dyDescent="0.35">
      <c r="A6726" t="s">
        <v>12994</v>
      </c>
      <c r="B6726" t="s">
        <v>12995</v>
      </c>
      <c r="C6726" s="96" t="s">
        <v>54457</v>
      </c>
      <c r="D6726" s="98">
        <v>22886.246599999999</v>
      </c>
    </row>
    <row r="6727" spans="1:4" x14ac:dyDescent="0.35">
      <c r="A6727" t="s">
        <v>12387</v>
      </c>
      <c r="B6727" t="s">
        <v>12388</v>
      </c>
      <c r="C6727" s="96" t="s">
        <v>54457</v>
      </c>
      <c r="D6727" s="98">
        <v>14209.473600000001</v>
      </c>
    </row>
    <row r="6728" spans="1:4" x14ac:dyDescent="0.35">
      <c r="A6728" t="s">
        <v>12996</v>
      </c>
      <c r="B6728" t="s">
        <v>12997</v>
      </c>
      <c r="C6728" s="96" t="s">
        <v>54457</v>
      </c>
      <c r="D6728" s="98">
        <v>17198.036099999998</v>
      </c>
    </row>
    <row r="6729" spans="1:4" x14ac:dyDescent="0.35">
      <c r="A6729" t="s">
        <v>12531</v>
      </c>
      <c r="B6729" t="s">
        <v>12532</v>
      </c>
      <c r="C6729" s="96" t="s">
        <v>54457</v>
      </c>
      <c r="D6729" s="98">
        <v>9976.6225999999988</v>
      </c>
    </row>
    <row r="6730" spans="1:4" x14ac:dyDescent="0.35">
      <c r="A6730" t="s">
        <v>55067</v>
      </c>
      <c r="B6730" t="s">
        <v>58751</v>
      </c>
      <c r="C6730" s="96" t="s">
        <v>54457</v>
      </c>
      <c r="D6730" s="98">
        <v>9321.1594000000005</v>
      </c>
    </row>
    <row r="6731" spans="1:4" x14ac:dyDescent="0.35">
      <c r="A6731" t="s">
        <v>13048</v>
      </c>
      <c r="B6731" t="s">
        <v>58752</v>
      </c>
      <c r="C6731" s="96" t="s">
        <v>54457</v>
      </c>
      <c r="D6731" s="98">
        <v>4555.0119999999997</v>
      </c>
    </row>
    <row r="6732" spans="1:4" x14ac:dyDescent="0.35">
      <c r="A6732" t="s">
        <v>55068</v>
      </c>
      <c r="B6732" t="s">
        <v>58753</v>
      </c>
      <c r="C6732" s="96" t="s">
        <v>54457</v>
      </c>
      <c r="D6732" s="98">
        <v>2877.4402999999998</v>
      </c>
    </row>
    <row r="6733" spans="1:4" x14ac:dyDescent="0.35">
      <c r="A6733" t="s">
        <v>13036</v>
      </c>
      <c r="B6733" t="s">
        <v>13037</v>
      </c>
      <c r="C6733" s="96" t="s">
        <v>54457</v>
      </c>
      <c r="D6733" s="98">
        <v>9976.6225999999988</v>
      </c>
    </row>
    <row r="6734" spans="1:4" x14ac:dyDescent="0.35">
      <c r="A6734" t="s">
        <v>55069</v>
      </c>
      <c r="B6734" t="s">
        <v>58754</v>
      </c>
      <c r="C6734" s="96" t="s">
        <v>54457</v>
      </c>
      <c r="D6734" s="98">
        <v>1588.6996999999999</v>
      </c>
    </row>
    <row r="6735" spans="1:4" x14ac:dyDescent="0.35">
      <c r="A6735" t="s">
        <v>55070</v>
      </c>
      <c r="B6735" t="s">
        <v>58755</v>
      </c>
      <c r="C6735" s="96" t="s">
        <v>54457</v>
      </c>
      <c r="D6735" s="98">
        <v>2655.2763999999997</v>
      </c>
    </row>
    <row r="6736" spans="1:4" x14ac:dyDescent="0.35">
      <c r="A6736" t="s">
        <v>13288</v>
      </c>
      <c r="B6736" t="s">
        <v>13289</v>
      </c>
      <c r="C6736" s="96" t="s">
        <v>54457</v>
      </c>
      <c r="D6736" s="98">
        <v>10543.2299</v>
      </c>
    </row>
    <row r="6737" spans="1:4" x14ac:dyDescent="0.35">
      <c r="A6737" t="s">
        <v>13167</v>
      </c>
      <c r="B6737" t="s">
        <v>13168</v>
      </c>
      <c r="C6737" s="96" t="s">
        <v>54457</v>
      </c>
      <c r="D6737" s="98">
        <v>9321.1594000000005</v>
      </c>
    </row>
    <row r="6738" spans="1:4" x14ac:dyDescent="0.35">
      <c r="A6738" t="s">
        <v>55071</v>
      </c>
      <c r="B6738" t="s">
        <v>29338</v>
      </c>
      <c r="C6738" s="96" t="s">
        <v>54457</v>
      </c>
      <c r="D6738" s="98">
        <v>810.98919999999998</v>
      </c>
    </row>
    <row r="6739" spans="1:4" x14ac:dyDescent="0.35">
      <c r="A6739" t="s">
        <v>55072</v>
      </c>
      <c r="B6739" t="s">
        <v>28697</v>
      </c>
      <c r="C6739" s="96" t="s">
        <v>54457</v>
      </c>
      <c r="D6739" s="98">
        <v>299.97519999999997</v>
      </c>
    </row>
    <row r="6740" spans="1:4" x14ac:dyDescent="0.35">
      <c r="A6740" t="s">
        <v>55073</v>
      </c>
      <c r="B6740" t="s">
        <v>58756</v>
      </c>
      <c r="C6740" s="96" t="s">
        <v>54457</v>
      </c>
      <c r="D6740" s="98">
        <v>899.90949999999998</v>
      </c>
    </row>
    <row r="6741" spans="1:4" x14ac:dyDescent="0.35">
      <c r="A6741" t="s">
        <v>55074</v>
      </c>
      <c r="B6741" t="s">
        <v>29622</v>
      </c>
      <c r="C6741" s="96" t="s">
        <v>54457</v>
      </c>
      <c r="D6741" s="98">
        <v>1044.3103999999998</v>
      </c>
    </row>
    <row r="6742" spans="1:4" x14ac:dyDescent="0.35">
      <c r="A6742" t="s">
        <v>55075</v>
      </c>
      <c r="B6742" t="s">
        <v>58757</v>
      </c>
      <c r="C6742" s="96" t="s">
        <v>54457</v>
      </c>
      <c r="D6742" s="98">
        <v>2388.6120999999994</v>
      </c>
    </row>
    <row r="6743" spans="1:4" x14ac:dyDescent="0.35">
      <c r="A6743" t="s">
        <v>55076</v>
      </c>
      <c r="B6743" t="s">
        <v>58758</v>
      </c>
      <c r="C6743" s="96" t="s">
        <v>54457</v>
      </c>
      <c r="D6743" s="98">
        <v>2388.6120999999994</v>
      </c>
    </row>
    <row r="6744" spans="1:4" x14ac:dyDescent="0.35">
      <c r="A6744" t="s">
        <v>55077</v>
      </c>
      <c r="B6744" t="s">
        <v>58759</v>
      </c>
      <c r="C6744" s="96" t="s">
        <v>54457</v>
      </c>
      <c r="D6744" s="98">
        <v>2388.6120999999994</v>
      </c>
    </row>
    <row r="6745" spans="1:4" x14ac:dyDescent="0.35">
      <c r="A6745" t="s">
        <v>55078</v>
      </c>
      <c r="B6745" t="s">
        <v>58760</v>
      </c>
      <c r="C6745" s="96" t="s">
        <v>54457</v>
      </c>
      <c r="D6745" s="98">
        <v>2388.6120999999994</v>
      </c>
    </row>
    <row r="6746" spans="1:4" x14ac:dyDescent="0.35">
      <c r="A6746" t="s">
        <v>12598</v>
      </c>
      <c r="B6746" t="s">
        <v>12599</v>
      </c>
      <c r="C6746" s="96" t="s">
        <v>54457</v>
      </c>
      <c r="D6746" s="98">
        <v>9321.1594000000005</v>
      </c>
    </row>
    <row r="6747" spans="1:4" x14ac:dyDescent="0.35">
      <c r="A6747" t="s">
        <v>13011</v>
      </c>
      <c r="B6747" t="s">
        <v>13012</v>
      </c>
      <c r="C6747" s="96" t="s">
        <v>54457</v>
      </c>
      <c r="D6747" s="98">
        <v>4877.2213000000002</v>
      </c>
    </row>
    <row r="6748" spans="1:4" x14ac:dyDescent="0.35">
      <c r="A6748" t="s">
        <v>55079</v>
      </c>
      <c r="B6748" t="s">
        <v>58761</v>
      </c>
      <c r="C6748" s="96" t="s">
        <v>54457</v>
      </c>
      <c r="D6748" s="98">
        <v>2388.6120999999994</v>
      </c>
    </row>
    <row r="6749" spans="1:4" x14ac:dyDescent="0.35">
      <c r="A6749" t="s">
        <v>12484</v>
      </c>
      <c r="B6749" t="s">
        <v>12485</v>
      </c>
      <c r="C6749" s="96" t="s">
        <v>54457</v>
      </c>
      <c r="D6749" s="98">
        <v>22353.014599999999</v>
      </c>
    </row>
    <row r="6750" spans="1:4" x14ac:dyDescent="0.35">
      <c r="A6750" t="s">
        <v>16631</v>
      </c>
      <c r="B6750" t="s">
        <v>16632</v>
      </c>
      <c r="C6750" s="96" t="s">
        <v>54457</v>
      </c>
      <c r="D6750" s="98">
        <v>9754.4264999999978</v>
      </c>
    </row>
    <row r="6751" spans="1:4" x14ac:dyDescent="0.35">
      <c r="A6751" t="s">
        <v>55080</v>
      </c>
      <c r="B6751" t="s">
        <v>58762</v>
      </c>
      <c r="C6751" s="96" t="s">
        <v>54457</v>
      </c>
      <c r="D6751" s="98">
        <v>5877.0956999999989</v>
      </c>
    </row>
    <row r="6752" spans="1:4" x14ac:dyDescent="0.35">
      <c r="A6752" t="s">
        <v>16823</v>
      </c>
      <c r="B6752" t="s">
        <v>58763</v>
      </c>
      <c r="C6752" s="96" t="s">
        <v>54457</v>
      </c>
      <c r="D6752" s="98">
        <v>10654.335999999999</v>
      </c>
    </row>
    <row r="6753" spans="1:4" x14ac:dyDescent="0.35">
      <c r="A6753" t="s">
        <v>12851</v>
      </c>
      <c r="B6753" t="s">
        <v>58764</v>
      </c>
      <c r="C6753" s="96" t="s">
        <v>54457</v>
      </c>
      <c r="D6753" s="98">
        <v>10654.335999999999</v>
      </c>
    </row>
    <row r="6754" spans="1:4" x14ac:dyDescent="0.35">
      <c r="A6754" t="s">
        <v>12744</v>
      </c>
      <c r="B6754" t="s">
        <v>58765</v>
      </c>
      <c r="C6754" s="96" t="s">
        <v>54457</v>
      </c>
      <c r="D6754" s="98">
        <v>10654.335999999999</v>
      </c>
    </row>
    <row r="6755" spans="1:4" x14ac:dyDescent="0.35">
      <c r="A6755" t="s">
        <v>16651</v>
      </c>
      <c r="B6755" t="s">
        <v>58766</v>
      </c>
      <c r="C6755" s="96" t="s">
        <v>54457</v>
      </c>
      <c r="D6755" s="98">
        <v>10654.335999999999</v>
      </c>
    </row>
    <row r="6756" spans="1:4" x14ac:dyDescent="0.35">
      <c r="A6756" t="s">
        <v>12608</v>
      </c>
      <c r="B6756" t="s">
        <v>58767</v>
      </c>
      <c r="C6756" s="96" t="s">
        <v>54457</v>
      </c>
      <c r="D6756" s="98">
        <v>10432.1399</v>
      </c>
    </row>
    <row r="6757" spans="1:4" x14ac:dyDescent="0.35">
      <c r="A6757" t="s">
        <v>13043</v>
      </c>
      <c r="B6757" t="s">
        <v>58768</v>
      </c>
      <c r="C6757" s="96" t="s">
        <v>54457</v>
      </c>
      <c r="D6757" s="98">
        <v>1655.3697999999999</v>
      </c>
    </row>
    <row r="6758" spans="1:4" x14ac:dyDescent="0.35">
      <c r="A6758" t="s">
        <v>55081</v>
      </c>
      <c r="B6758" t="s">
        <v>58769</v>
      </c>
      <c r="C6758" s="96" t="s">
        <v>54457</v>
      </c>
      <c r="D6758" s="98">
        <v>1766.4597999999999</v>
      </c>
    </row>
    <row r="6759" spans="1:4" x14ac:dyDescent="0.35">
      <c r="A6759" t="s">
        <v>55082</v>
      </c>
      <c r="B6759" t="s">
        <v>58770</v>
      </c>
      <c r="C6759" s="96" t="s">
        <v>54457</v>
      </c>
      <c r="D6759" s="98">
        <v>1766.4597999999999</v>
      </c>
    </row>
    <row r="6760" spans="1:4" x14ac:dyDescent="0.35">
      <c r="A6760" t="s">
        <v>13169</v>
      </c>
      <c r="B6760" t="s">
        <v>13170</v>
      </c>
      <c r="C6760" s="96" t="s">
        <v>54457</v>
      </c>
      <c r="D6760" s="98">
        <v>10209.943799999999</v>
      </c>
    </row>
    <row r="6761" spans="1:4" x14ac:dyDescent="0.35">
      <c r="A6761" t="s">
        <v>55083</v>
      </c>
      <c r="B6761" t="s">
        <v>58771</v>
      </c>
      <c r="C6761" s="96" t="s">
        <v>54457</v>
      </c>
      <c r="D6761" s="98">
        <v>1766.4597999999999</v>
      </c>
    </row>
    <row r="6762" spans="1:4" x14ac:dyDescent="0.35">
      <c r="A6762" t="s">
        <v>12781</v>
      </c>
      <c r="B6762" t="s">
        <v>12782</v>
      </c>
      <c r="C6762" s="96" t="s">
        <v>54457</v>
      </c>
      <c r="D6762" s="98">
        <v>21242.001899999999</v>
      </c>
    </row>
    <row r="6763" spans="1:4" x14ac:dyDescent="0.35">
      <c r="A6763" t="s">
        <v>12895</v>
      </c>
      <c r="B6763" t="s">
        <v>12896</v>
      </c>
      <c r="C6763" s="96" t="s">
        <v>54457</v>
      </c>
      <c r="D6763" s="98">
        <v>12431.8887</v>
      </c>
    </row>
    <row r="6764" spans="1:4" x14ac:dyDescent="0.35">
      <c r="A6764" t="s">
        <v>12897</v>
      </c>
      <c r="B6764" t="s">
        <v>12898</v>
      </c>
      <c r="C6764" s="96" t="s">
        <v>54457</v>
      </c>
      <c r="D6764" s="98">
        <v>11765.332599999998</v>
      </c>
    </row>
    <row r="6765" spans="1:4" x14ac:dyDescent="0.35">
      <c r="A6765" t="s">
        <v>13221</v>
      </c>
      <c r="B6765" t="s">
        <v>13222</v>
      </c>
      <c r="C6765" s="96" t="s">
        <v>54457</v>
      </c>
      <c r="D6765" s="98">
        <v>20797.609700000001</v>
      </c>
    </row>
    <row r="6766" spans="1:4" x14ac:dyDescent="0.35">
      <c r="A6766" t="s">
        <v>12783</v>
      </c>
      <c r="B6766" t="s">
        <v>12784</v>
      </c>
      <c r="C6766" s="96" t="s">
        <v>54457</v>
      </c>
      <c r="D6766" s="98">
        <v>11987.496499999997</v>
      </c>
    </row>
    <row r="6767" spans="1:4" x14ac:dyDescent="0.35">
      <c r="A6767" t="s">
        <v>12682</v>
      </c>
      <c r="B6767" t="s">
        <v>12683</v>
      </c>
      <c r="C6767" s="96" t="s">
        <v>54457</v>
      </c>
      <c r="D6767" s="98">
        <v>12343.000599999999</v>
      </c>
    </row>
    <row r="6768" spans="1:4" x14ac:dyDescent="0.35">
      <c r="A6768" t="s">
        <v>12684</v>
      </c>
      <c r="B6768" t="s">
        <v>12685</v>
      </c>
      <c r="C6768" s="96" t="s">
        <v>54457</v>
      </c>
      <c r="D6768" s="98">
        <v>11987.496499999997</v>
      </c>
    </row>
    <row r="6769" spans="1:4" x14ac:dyDescent="0.35">
      <c r="A6769" t="s">
        <v>12680</v>
      </c>
      <c r="B6769" t="s">
        <v>12681</v>
      </c>
      <c r="C6769" s="96" t="s">
        <v>54457</v>
      </c>
      <c r="D6769" s="98">
        <v>11765.332599999998</v>
      </c>
    </row>
    <row r="6770" spans="1:4" x14ac:dyDescent="0.35">
      <c r="A6770" t="s">
        <v>12944</v>
      </c>
      <c r="B6770" t="s">
        <v>12945</v>
      </c>
      <c r="C6770" s="96" t="s">
        <v>54457</v>
      </c>
      <c r="D6770" s="98">
        <v>1433.1736999999998</v>
      </c>
    </row>
    <row r="6771" spans="1:4" x14ac:dyDescent="0.35">
      <c r="A6771" t="s">
        <v>16848</v>
      </c>
      <c r="B6771" t="s">
        <v>16849</v>
      </c>
      <c r="C6771" s="96" t="s">
        <v>54457</v>
      </c>
      <c r="D6771" s="98">
        <v>2433.0481</v>
      </c>
    </row>
    <row r="6772" spans="1:4" x14ac:dyDescent="0.35">
      <c r="A6772" t="s">
        <v>13028</v>
      </c>
      <c r="B6772" t="s">
        <v>13029</v>
      </c>
      <c r="C6772" s="96" t="s">
        <v>54457</v>
      </c>
      <c r="D6772" s="98">
        <v>1766.4597999999999</v>
      </c>
    </row>
    <row r="6773" spans="1:4" x14ac:dyDescent="0.35">
      <c r="A6773" t="s">
        <v>13026</v>
      </c>
      <c r="B6773" t="s">
        <v>13027</v>
      </c>
      <c r="C6773" s="96" t="s">
        <v>54457</v>
      </c>
      <c r="D6773" s="98">
        <v>1544.2637</v>
      </c>
    </row>
    <row r="6774" spans="1:4" x14ac:dyDescent="0.35">
      <c r="A6774" t="s">
        <v>12946</v>
      </c>
      <c r="B6774" t="s">
        <v>12947</v>
      </c>
      <c r="C6774" s="96" t="s">
        <v>54457</v>
      </c>
      <c r="D6774" s="98">
        <v>1544.2637</v>
      </c>
    </row>
    <row r="6775" spans="1:4" x14ac:dyDescent="0.35">
      <c r="A6775" t="s">
        <v>12724</v>
      </c>
      <c r="B6775" t="s">
        <v>12725</v>
      </c>
      <c r="C6775" s="96" t="s">
        <v>54457</v>
      </c>
      <c r="D6775" s="98">
        <v>1544.2637</v>
      </c>
    </row>
    <row r="6776" spans="1:4" x14ac:dyDescent="0.35">
      <c r="A6776" t="s">
        <v>13159</v>
      </c>
      <c r="B6776" t="s">
        <v>13160</v>
      </c>
      <c r="C6776" s="96" t="s">
        <v>54457</v>
      </c>
      <c r="D6776" s="98">
        <v>1544.2637</v>
      </c>
    </row>
    <row r="6777" spans="1:4" x14ac:dyDescent="0.35">
      <c r="A6777" t="s">
        <v>13276</v>
      </c>
      <c r="B6777" t="s">
        <v>13277</v>
      </c>
      <c r="C6777" s="96" t="s">
        <v>54457</v>
      </c>
      <c r="D6777" s="98">
        <v>2210.8519999999999</v>
      </c>
    </row>
    <row r="6778" spans="1:4" x14ac:dyDescent="0.35">
      <c r="A6778" t="s">
        <v>12515</v>
      </c>
      <c r="B6778" t="s">
        <v>12516</v>
      </c>
      <c r="C6778" s="96" t="s">
        <v>54457</v>
      </c>
      <c r="D6778" s="98">
        <v>1544.2637</v>
      </c>
    </row>
    <row r="6779" spans="1:4" x14ac:dyDescent="0.35">
      <c r="A6779" t="s">
        <v>12592</v>
      </c>
      <c r="B6779" t="s">
        <v>12593</v>
      </c>
      <c r="C6779" s="96" t="s">
        <v>54457</v>
      </c>
      <c r="D6779" s="98">
        <v>1544.2637</v>
      </c>
    </row>
    <row r="6780" spans="1:4" x14ac:dyDescent="0.35">
      <c r="A6780" t="s">
        <v>12571</v>
      </c>
      <c r="B6780" t="s">
        <v>12572</v>
      </c>
      <c r="C6780" s="96" t="s">
        <v>54457</v>
      </c>
      <c r="D6780" s="98">
        <v>6321.4717999999993</v>
      </c>
    </row>
    <row r="6781" spans="1:4" x14ac:dyDescent="0.35">
      <c r="A6781" t="s">
        <v>12401</v>
      </c>
      <c r="B6781" t="s">
        <v>12402</v>
      </c>
      <c r="C6781" s="96" t="s">
        <v>54457</v>
      </c>
      <c r="D6781" s="98">
        <v>6377.049</v>
      </c>
    </row>
    <row r="6782" spans="1:4" x14ac:dyDescent="0.35">
      <c r="A6782" t="s">
        <v>12403</v>
      </c>
      <c r="B6782" t="s">
        <v>12404</v>
      </c>
      <c r="C6782" s="96" t="s">
        <v>54457</v>
      </c>
      <c r="D6782" s="98">
        <v>14342.781599999998</v>
      </c>
    </row>
    <row r="6783" spans="1:4" x14ac:dyDescent="0.35">
      <c r="A6783" t="s">
        <v>13006</v>
      </c>
      <c r="B6783" t="s">
        <v>13007</v>
      </c>
      <c r="C6783" s="96" t="s">
        <v>54457</v>
      </c>
      <c r="D6783" s="98">
        <v>14342.781599999998</v>
      </c>
    </row>
    <row r="6784" spans="1:4" x14ac:dyDescent="0.35">
      <c r="A6784" t="s">
        <v>12798</v>
      </c>
      <c r="B6784" t="s">
        <v>12799</v>
      </c>
      <c r="C6784" s="96" t="s">
        <v>54457</v>
      </c>
      <c r="D6784" s="98">
        <v>14776.080899999999</v>
      </c>
    </row>
    <row r="6785" spans="1:4" x14ac:dyDescent="0.35">
      <c r="A6785" t="s">
        <v>55084</v>
      </c>
      <c r="B6785" t="s">
        <v>58772</v>
      </c>
      <c r="C6785" s="96" t="s">
        <v>54457</v>
      </c>
      <c r="D6785" s="98">
        <v>2388.6120999999994</v>
      </c>
    </row>
    <row r="6786" spans="1:4" x14ac:dyDescent="0.35">
      <c r="A6786" t="s">
        <v>55085</v>
      </c>
      <c r="B6786" t="s">
        <v>58773</v>
      </c>
      <c r="C6786" s="96" t="s">
        <v>54457</v>
      </c>
      <c r="D6786" s="98">
        <v>2221.9770999999996</v>
      </c>
    </row>
    <row r="6787" spans="1:4" x14ac:dyDescent="0.35">
      <c r="A6787" t="s">
        <v>55086</v>
      </c>
      <c r="B6787" t="s">
        <v>30402</v>
      </c>
      <c r="C6787" s="96" t="s">
        <v>54457</v>
      </c>
      <c r="D6787" s="98">
        <v>150.18079999999998</v>
      </c>
    </row>
    <row r="6788" spans="1:4" x14ac:dyDescent="0.35">
      <c r="A6788" t="s">
        <v>55087</v>
      </c>
      <c r="B6788" t="s">
        <v>58774</v>
      </c>
      <c r="C6788" s="96" t="s">
        <v>54457</v>
      </c>
      <c r="D6788" s="98">
        <v>1766.4597999999999</v>
      </c>
    </row>
    <row r="6789" spans="1:4" x14ac:dyDescent="0.35">
      <c r="A6789" t="s">
        <v>28485</v>
      </c>
      <c r="B6789" t="s">
        <v>28486</v>
      </c>
      <c r="C6789" s="96" t="s">
        <v>54457</v>
      </c>
      <c r="D6789" s="98">
        <v>11209.8182</v>
      </c>
    </row>
    <row r="6790" spans="1:4" x14ac:dyDescent="0.35">
      <c r="A6790" t="s">
        <v>29549</v>
      </c>
      <c r="B6790" t="s">
        <v>29550</v>
      </c>
      <c r="C6790" s="96" t="s">
        <v>54457</v>
      </c>
      <c r="D6790" s="98">
        <v>11098.712099999997</v>
      </c>
    </row>
    <row r="6791" spans="1:4" x14ac:dyDescent="0.35">
      <c r="A6791" t="s">
        <v>29539</v>
      </c>
      <c r="B6791" t="s">
        <v>29540</v>
      </c>
      <c r="C6791" s="96" t="s">
        <v>54457</v>
      </c>
      <c r="D6791" s="98">
        <v>10987.622100000001</v>
      </c>
    </row>
    <row r="6792" spans="1:4" x14ac:dyDescent="0.35">
      <c r="A6792" t="s">
        <v>31207</v>
      </c>
      <c r="B6792" t="s">
        <v>31208</v>
      </c>
      <c r="C6792" s="96" t="s">
        <v>54457</v>
      </c>
      <c r="D6792" s="98">
        <v>11320.940399999999</v>
      </c>
    </row>
    <row r="6793" spans="1:4" x14ac:dyDescent="0.35">
      <c r="A6793" t="s">
        <v>30263</v>
      </c>
      <c r="B6793" t="s">
        <v>30264</v>
      </c>
      <c r="C6793" s="96" t="s">
        <v>54457</v>
      </c>
      <c r="D6793" s="98">
        <v>10432.1399</v>
      </c>
    </row>
    <row r="6794" spans="1:4" x14ac:dyDescent="0.35">
      <c r="A6794" t="s">
        <v>29520</v>
      </c>
      <c r="B6794" t="s">
        <v>29521</v>
      </c>
      <c r="C6794" s="96" t="s">
        <v>54457</v>
      </c>
      <c r="D6794" s="98">
        <v>1433.1736999999998</v>
      </c>
    </row>
    <row r="6795" spans="1:4" x14ac:dyDescent="0.35">
      <c r="A6795" t="s">
        <v>28207</v>
      </c>
      <c r="B6795" t="s">
        <v>28208</v>
      </c>
      <c r="C6795" s="96" t="s">
        <v>54457</v>
      </c>
      <c r="D6795" s="98">
        <v>1433.1736999999998</v>
      </c>
    </row>
    <row r="6796" spans="1:4" x14ac:dyDescent="0.35">
      <c r="A6796" t="s">
        <v>29766</v>
      </c>
      <c r="B6796" t="s">
        <v>29767</v>
      </c>
      <c r="C6796" s="96" t="s">
        <v>54457</v>
      </c>
      <c r="D6796" s="98">
        <v>1433.1736999999998</v>
      </c>
    </row>
    <row r="6797" spans="1:4" x14ac:dyDescent="0.35">
      <c r="A6797" t="s">
        <v>28259</v>
      </c>
      <c r="B6797" t="s">
        <v>28260</v>
      </c>
      <c r="C6797" s="96" t="s">
        <v>54457</v>
      </c>
      <c r="D6797" s="98">
        <v>10487.700999999999</v>
      </c>
    </row>
    <row r="6798" spans="1:4" x14ac:dyDescent="0.35">
      <c r="A6798" t="s">
        <v>28196</v>
      </c>
      <c r="B6798" t="s">
        <v>28197</v>
      </c>
      <c r="C6798" s="96" t="s">
        <v>54457</v>
      </c>
      <c r="D6798" s="98">
        <v>11654.2104</v>
      </c>
    </row>
    <row r="6799" spans="1:4" x14ac:dyDescent="0.35">
      <c r="A6799" t="s">
        <v>30441</v>
      </c>
      <c r="B6799" t="s">
        <v>30442</v>
      </c>
      <c r="C6799" s="96" t="s">
        <v>54457</v>
      </c>
      <c r="D6799" s="98">
        <v>12320.8148</v>
      </c>
    </row>
    <row r="6800" spans="1:4" x14ac:dyDescent="0.35">
      <c r="A6800" t="s">
        <v>28875</v>
      </c>
      <c r="B6800" t="s">
        <v>28876</v>
      </c>
      <c r="C6800" s="96" t="s">
        <v>54457</v>
      </c>
      <c r="D6800" s="98">
        <v>10487.700999999999</v>
      </c>
    </row>
    <row r="6801" spans="1:4" x14ac:dyDescent="0.35">
      <c r="A6801" t="s">
        <v>29796</v>
      </c>
      <c r="B6801" t="s">
        <v>29797</v>
      </c>
      <c r="C6801" s="96" t="s">
        <v>54457</v>
      </c>
      <c r="D6801" s="98">
        <v>1433.1736999999998</v>
      </c>
    </row>
    <row r="6802" spans="1:4" x14ac:dyDescent="0.35">
      <c r="A6802" t="s">
        <v>28511</v>
      </c>
      <c r="B6802" t="s">
        <v>28512</v>
      </c>
      <c r="C6802" s="96" t="s">
        <v>54457</v>
      </c>
      <c r="D6802" s="98">
        <v>1433.1736999999998</v>
      </c>
    </row>
    <row r="6803" spans="1:4" x14ac:dyDescent="0.35">
      <c r="A6803" t="s">
        <v>28686</v>
      </c>
      <c r="B6803" t="s">
        <v>28687</v>
      </c>
      <c r="C6803" s="96" t="s">
        <v>54457</v>
      </c>
      <c r="D6803" s="98">
        <v>1433.1736999999998</v>
      </c>
    </row>
    <row r="6804" spans="1:4" x14ac:dyDescent="0.35">
      <c r="A6804" t="s">
        <v>30967</v>
      </c>
      <c r="B6804" t="s">
        <v>30968</v>
      </c>
      <c r="C6804" s="96" t="s">
        <v>54457</v>
      </c>
      <c r="D6804" s="98">
        <v>1433.1736999999998</v>
      </c>
    </row>
    <row r="6805" spans="1:4" x14ac:dyDescent="0.35">
      <c r="A6805" t="s">
        <v>30981</v>
      </c>
      <c r="B6805" t="s">
        <v>30982</v>
      </c>
      <c r="C6805" s="96" t="s">
        <v>54457</v>
      </c>
      <c r="D6805" s="98">
        <v>1433.1736999999998</v>
      </c>
    </row>
    <row r="6806" spans="1:4" x14ac:dyDescent="0.35">
      <c r="A6806" t="s">
        <v>30736</v>
      </c>
      <c r="B6806" t="s">
        <v>28535</v>
      </c>
      <c r="C6806" s="96" t="s">
        <v>54457</v>
      </c>
      <c r="D6806" s="98">
        <v>1322.0675999999999</v>
      </c>
    </row>
    <row r="6807" spans="1:4" x14ac:dyDescent="0.35">
      <c r="A6807" t="s">
        <v>55088</v>
      </c>
      <c r="B6807" t="s">
        <v>58775</v>
      </c>
      <c r="C6807" s="96" t="s">
        <v>54457</v>
      </c>
      <c r="D6807" s="98">
        <v>1766.4597999999999</v>
      </c>
    </row>
    <row r="6808" spans="1:4" x14ac:dyDescent="0.35">
      <c r="A6808" t="s">
        <v>55089</v>
      </c>
      <c r="B6808" t="s">
        <v>58776</v>
      </c>
      <c r="C6808" s="96" t="s">
        <v>54457</v>
      </c>
      <c r="D6808" s="98">
        <v>1766.4597999999999</v>
      </c>
    </row>
    <row r="6809" spans="1:4" x14ac:dyDescent="0.35">
      <c r="A6809" t="s">
        <v>55090</v>
      </c>
      <c r="B6809" t="s">
        <v>58777</v>
      </c>
      <c r="C6809" s="96" t="s">
        <v>54457</v>
      </c>
      <c r="D6809" s="98">
        <v>1655.3697999999999</v>
      </c>
    </row>
    <row r="6810" spans="1:4" x14ac:dyDescent="0.35">
      <c r="A6810" t="s">
        <v>55091</v>
      </c>
      <c r="B6810" t="s">
        <v>58778</v>
      </c>
      <c r="C6810" s="96" t="s">
        <v>54457</v>
      </c>
      <c r="D6810" s="98">
        <v>1988.6559000000002</v>
      </c>
    </row>
    <row r="6811" spans="1:4" x14ac:dyDescent="0.35">
      <c r="A6811" t="s">
        <v>55092</v>
      </c>
      <c r="B6811" t="s">
        <v>58779</v>
      </c>
      <c r="C6811" s="96" t="s">
        <v>54457</v>
      </c>
      <c r="D6811" s="98">
        <v>1988.6559000000002</v>
      </c>
    </row>
    <row r="6812" spans="1:4" x14ac:dyDescent="0.35">
      <c r="A6812" t="s">
        <v>55093</v>
      </c>
      <c r="B6812" t="s">
        <v>58780</v>
      </c>
      <c r="C6812" s="96" t="s">
        <v>54457</v>
      </c>
      <c r="D6812" s="98">
        <v>1988.6559000000002</v>
      </c>
    </row>
    <row r="6813" spans="1:4" x14ac:dyDescent="0.35">
      <c r="A6813" t="s">
        <v>55094</v>
      </c>
      <c r="B6813" t="s">
        <v>58780</v>
      </c>
      <c r="C6813" s="96" t="s">
        <v>54457</v>
      </c>
      <c r="D6813" s="98">
        <v>1988.6559000000002</v>
      </c>
    </row>
    <row r="6814" spans="1:4" x14ac:dyDescent="0.35">
      <c r="A6814" t="s">
        <v>28617</v>
      </c>
      <c r="B6814" t="s">
        <v>28618</v>
      </c>
      <c r="C6814" s="96" t="s">
        <v>54457</v>
      </c>
      <c r="D6814" s="98">
        <v>18820.078899999997</v>
      </c>
    </row>
    <row r="6815" spans="1:4" x14ac:dyDescent="0.35">
      <c r="A6815" t="s">
        <v>30380</v>
      </c>
      <c r="B6815" t="s">
        <v>30284</v>
      </c>
      <c r="C6815" s="96" t="s">
        <v>54457</v>
      </c>
      <c r="D6815" s="98">
        <v>19486.634999999998</v>
      </c>
    </row>
    <row r="6816" spans="1:4" x14ac:dyDescent="0.35">
      <c r="A6816" t="s">
        <v>29747</v>
      </c>
      <c r="B6816" t="s">
        <v>29748</v>
      </c>
      <c r="C6816" s="96" t="s">
        <v>54457</v>
      </c>
      <c r="D6816" s="98">
        <v>18820.078899999997</v>
      </c>
    </row>
    <row r="6817" spans="1:4" x14ac:dyDescent="0.35">
      <c r="A6817" t="s">
        <v>31036</v>
      </c>
      <c r="B6817" t="s">
        <v>31037</v>
      </c>
      <c r="C6817" s="96" t="s">
        <v>54457</v>
      </c>
      <c r="D6817" s="98">
        <v>17709.082299999998</v>
      </c>
    </row>
    <row r="6818" spans="1:4" x14ac:dyDescent="0.35">
      <c r="A6818" t="s">
        <v>29583</v>
      </c>
      <c r="B6818" t="s">
        <v>29584</v>
      </c>
      <c r="C6818" s="96" t="s">
        <v>54457</v>
      </c>
      <c r="D6818" s="98">
        <v>10932.093199999999</v>
      </c>
    </row>
    <row r="6819" spans="1:4" x14ac:dyDescent="0.35">
      <c r="A6819" t="s">
        <v>12921</v>
      </c>
      <c r="B6819" t="s">
        <v>12922</v>
      </c>
      <c r="C6819" s="96" t="s">
        <v>54457</v>
      </c>
      <c r="D6819" s="98">
        <v>14342.781599999998</v>
      </c>
    </row>
    <row r="6820" spans="1:4" x14ac:dyDescent="0.35">
      <c r="A6820" t="s">
        <v>12573</v>
      </c>
      <c r="B6820" t="s">
        <v>12574</v>
      </c>
      <c r="C6820" s="96" t="s">
        <v>54457</v>
      </c>
      <c r="D6820" s="98">
        <v>14231.723799999998</v>
      </c>
    </row>
    <row r="6821" spans="1:4" x14ac:dyDescent="0.35">
      <c r="A6821" t="s">
        <v>12499</v>
      </c>
      <c r="B6821" t="s">
        <v>12500</v>
      </c>
      <c r="C6821" s="96" t="s">
        <v>54457</v>
      </c>
      <c r="D6821" s="98">
        <v>4488.3580000000002</v>
      </c>
    </row>
    <row r="6822" spans="1:4" x14ac:dyDescent="0.35">
      <c r="A6822" t="s">
        <v>13132</v>
      </c>
      <c r="B6822" t="s">
        <v>13133</v>
      </c>
      <c r="C6822" s="96" t="s">
        <v>54457</v>
      </c>
      <c r="D6822" s="98">
        <v>3988.4368999999997</v>
      </c>
    </row>
    <row r="6823" spans="1:4" x14ac:dyDescent="0.35">
      <c r="A6823" t="s">
        <v>12407</v>
      </c>
      <c r="B6823" t="s">
        <v>12408</v>
      </c>
      <c r="C6823" s="96" t="s">
        <v>54457</v>
      </c>
      <c r="D6823" s="98">
        <v>6210.4139999999998</v>
      </c>
    </row>
    <row r="6824" spans="1:4" x14ac:dyDescent="0.35">
      <c r="A6824" t="s">
        <v>13124</v>
      </c>
      <c r="B6824" t="s">
        <v>13125</v>
      </c>
      <c r="C6824" s="96" t="s">
        <v>54457</v>
      </c>
      <c r="D6824" s="98">
        <v>5432.7034999999987</v>
      </c>
    </row>
    <row r="6825" spans="1:4" x14ac:dyDescent="0.35">
      <c r="A6825" t="s">
        <v>12708</v>
      </c>
      <c r="B6825" t="s">
        <v>12709</v>
      </c>
      <c r="C6825" s="96" t="s">
        <v>54457</v>
      </c>
      <c r="D6825" s="98">
        <v>6210.4139999999998</v>
      </c>
    </row>
    <row r="6826" spans="1:4" x14ac:dyDescent="0.35">
      <c r="A6826" t="s">
        <v>12581</v>
      </c>
      <c r="B6826" t="s">
        <v>12582</v>
      </c>
      <c r="C6826" s="96" t="s">
        <v>54457</v>
      </c>
      <c r="D6826" s="98">
        <v>4655.0252</v>
      </c>
    </row>
    <row r="6827" spans="1:4" x14ac:dyDescent="0.35">
      <c r="A6827" t="s">
        <v>55095</v>
      </c>
      <c r="B6827" t="s">
        <v>58781</v>
      </c>
      <c r="C6827" s="96" t="s">
        <v>54457</v>
      </c>
      <c r="D6827" s="98">
        <v>2655.2763999999997</v>
      </c>
    </row>
    <row r="6828" spans="1:4" x14ac:dyDescent="0.35">
      <c r="A6828" t="s">
        <v>12849</v>
      </c>
      <c r="B6828" t="s">
        <v>58782</v>
      </c>
      <c r="C6828" s="96" t="s">
        <v>54457</v>
      </c>
      <c r="D6828" s="98">
        <v>10432.1399</v>
      </c>
    </row>
    <row r="6829" spans="1:4" x14ac:dyDescent="0.35">
      <c r="A6829" t="s">
        <v>13045</v>
      </c>
      <c r="B6829" t="s">
        <v>58783</v>
      </c>
      <c r="C6829" s="96" t="s">
        <v>54457</v>
      </c>
      <c r="D6829" s="98">
        <v>10432.1399</v>
      </c>
    </row>
    <row r="6830" spans="1:4" x14ac:dyDescent="0.35">
      <c r="A6830" t="s">
        <v>12828</v>
      </c>
      <c r="B6830" t="s">
        <v>12829</v>
      </c>
      <c r="C6830" s="96" t="s">
        <v>54457</v>
      </c>
      <c r="D6830" s="98">
        <v>5543.7934999999998</v>
      </c>
    </row>
    <row r="6831" spans="1:4" x14ac:dyDescent="0.35">
      <c r="A6831" t="s">
        <v>12423</v>
      </c>
      <c r="B6831" t="s">
        <v>12424</v>
      </c>
      <c r="C6831" s="96" t="s">
        <v>54457</v>
      </c>
      <c r="D6831" s="98">
        <v>8199.0376999999989</v>
      </c>
    </row>
    <row r="6832" spans="1:4" x14ac:dyDescent="0.35">
      <c r="A6832" t="s">
        <v>13280</v>
      </c>
      <c r="B6832" t="s">
        <v>13281</v>
      </c>
      <c r="C6832" s="96" t="s">
        <v>54457</v>
      </c>
      <c r="D6832" s="98">
        <v>5099.4012999999995</v>
      </c>
    </row>
    <row r="6833" spans="1:4" x14ac:dyDescent="0.35">
      <c r="A6833" t="s">
        <v>13282</v>
      </c>
      <c r="B6833" t="s">
        <v>13283</v>
      </c>
      <c r="C6833" s="96" t="s">
        <v>54457</v>
      </c>
      <c r="D6833" s="98">
        <v>5321.5973999999997</v>
      </c>
    </row>
    <row r="6834" spans="1:4" x14ac:dyDescent="0.35">
      <c r="A6834" t="s">
        <v>13038</v>
      </c>
      <c r="B6834" t="s">
        <v>12739</v>
      </c>
      <c r="C6834" s="96" t="s">
        <v>54457</v>
      </c>
      <c r="D6834" s="98">
        <v>10654.335999999999</v>
      </c>
    </row>
    <row r="6835" spans="1:4" x14ac:dyDescent="0.35">
      <c r="A6835" t="s">
        <v>12625</v>
      </c>
      <c r="B6835" t="s">
        <v>12626</v>
      </c>
      <c r="C6835" s="96" t="s">
        <v>54457</v>
      </c>
      <c r="D6835" s="98">
        <v>14376.140800000001</v>
      </c>
    </row>
    <row r="6836" spans="1:4" x14ac:dyDescent="0.35">
      <c r="A6836" t="s">
        <v>12383</v>
      </c>
      <c r="B6836" t="s">
        <v>12384</v>
      </c>
      <c r="C6836" s="96" t="s">
        <v>54457</v>
      </c>
      <c r="D6836" s="98">
        <v>12654.117</v>
      </c>
    </row>
    <row r="6837" spans="1:4" x14ac:dyDescent="0.35">
      <c r="A6837" t="s">
        <v>12379</v>
      </c>
      <c r="B6837" t="s">
        <v>12380</v>
      </c>
      <c r="C6837" s="96" t="s">
        <v>54457</v>
      </c>
      <c r="D6837" s="98">
        <v>11987.496499999997</v>
      </c>
    </row>
    <row r="6838" spans="1:4" x14ac:dyDescent="0.35">
      <c r="A6838" t="s">
        <v>13223</v>
      </c>
      <c r="B6838" t="s">
        <v>13224</v>
      </c>
      <c r="C6838" s="96" t="s">
        <v>54457</v>
      </c>
      <c r="D6838" s="98">
        <v>22630.739599999997</v>
      </c>
    </row>
    <row r="6839" spans="1:4" x14ac:dyDescent="0.35">
      <c r="A6839" t="s">
        <v>16568</v>
      </c>
      <c r="B6839" t="s">
        <v>16569</v>
      </c>
      <c r="C6839" s="96" t="s">
        <v>54457</v>
      </c>
      <c r="D6839" s="98">
        <v>11320.940399999999</v>
      </c>
    </row>
    <row r="6840" spans="1:4" x14ac:dyDescent="0.35">
      <c r="A6840" t="s">
        <v>12908</v>
      </c>
      <c r="B6840" t="s">
        <v>12909</v>
      </c>
      <c r="C6840" s="96" t="s">
        <v>54457</v>
      </c>
      <c r="D6840" s="98">
        <v>23463.978999999999</v>
      </c>
    </row>
    <row r="6841" spans="1:4" x14ac:dyDescent="0.35">
      <c r="A6841" t="s">
        <v>12698</v>
      </c>
      <c r="B6841" t="s">
        <v>12699</v>
      </c>
      <c r="C6841" s="96" t="s">
        <v>54457</v>
      </c>
      <c r="D6841" s="98">
        <v>13320.689199999999</v>
      </c>
    </row>
    <row r="6842" spans="1:4" x14ac:dyDescent="0.35">
      <c r="A6842" t="s">
        <v>12629</v>
      </c>
      <c r="B6842" t="s">
        <v>12630</v>
      </c>
      <c r="C6842" s="96" t="s">
        <v>54457</v>
      </c>
      <c r="D6842" s="98">
        <v>15276.034199999998</v>
      </c>
    </row>
    <row r="6843" spans="1:4" x14ac:dyDescent="0.35">
      <c r="A6843" t="s">
        <v>12631</v>
      </c>
      <c r="B6843" t="s">
        <v>12632</v>
      </c>
      <c r="C6843" s="96" t="s">
        <v>54457</v>
      </c>
      <c r="D6843" s="98">
        <v>15276.034199999998</v>
      </c>
    </row>
    <row r="6844" spans="1:4" x14ac:dyDescent="0.35">
      <c r="A6844" t="s">
        <v>12998</v>
      </c>
      <c r="B6844" t="s">
        <v>12999</v>
      </c>
      <c r="C6844" s="96" t="s">
        <v>54457</v>
      </c>
      <c r="D6844" s="98">
        <v>13987.277499999998</v>
      </c>
    </row>
    <row r="6845" spans="1:4" x14ac:dyDescent="0.35">
      <c r="A6845" t="s">
        <v>12486</v>
      </c>
      <c r="B6845" t="s">
        <v>12487</v>
      </c>
      <c r="C6845" s="96" t="s">
        <v>54457</v>
      </c>
      <c r="D6845" s="98">
        <v>23463.978999999999</v>
      </c>
    </row>
    <row r="6846" spans="1:4" x14ac:dyDescent="0.35">
      <c r="A6846" t="s">
        <v>12910</v>
      </c>
      <c r="B6846" t="s">
        <v>12911</v>
      </c>
      <c r="C6846" s="96" t="s">
        <v>54457</v>
      </c>
      <c r="D6846" s="98">
        <v>14209.473600000001</v>
      </c>
    </row>
    <row r="6847" spans="1:4" x14ac:dyDescent="0.35">
      <c r="A6847" t="s">
        <v>13126</v>
      </c>
      <c r="B6847" t="s">
        <v>13127</v>
      </c>
      <c r="C6847" s="96" t="s">
        <v>54457</v>
      </c>
      <c r="D6847" s="98">
        <v>5321.5973999999997</v>
      </c>
    </row>
    <row r="6848" spans="1:4" x14ac:dyDescent="0.35">
      <c r="A6848" t="s">
        <v>12696</v>
      </c>
      <c r="B6848" t="s">
        <v>12697</v>
      </c>
      <c r="C6848" s="96" t="s">
        <v>54457</v>
      </c>
      <c r="D6848" s="98">
        <v>14376.140800000001</v>
      </c>
    </row>
    <row r="6849" spans="1:4" x14ac:dyDescent="0.35">
      <c r="A6849" t="s">
        <v>13134</v>
      </c>
      <c r="B6849" t="s">
        <v>13135</v>
      </c>
      <c r="C6849" s="96" t="s">
        <v>54457</v>
      </c>
      <c r="D6849" s="98">
        <v>5043.8402000000006</v>
      </c>
    </row>
    <row r="6850" spans="1:4" x14ac:dyDescent="0.35">
      <c r="A6850" t="s">
        <v>12575</v>
      </c>
      <c r="B6850" t="s">
        <v>12576</v>
      </c>
      <c r="C6850" s="96" t="s">
        <v>54457</v>
      </c>
      <c r="D6850" s="98">
        <v>4655.0252</v>
      </c>
    </row>
    <row r="6851" spans="1:4" x14ac:dyDescent="0.35">
      <c r="A6851" t="s">
        <v>12925</v>
      </c>
      <c r="B6851" t="s">
        <v>12926</v>
      </c>
      <c r="C6851" s="96" t="s">
        <v>54457</v>
      </c>
      <c r="D6851" s="98">
        <v>3988.4368999999997</v>
      </c>
    </row>
    <row r="6852" spans="1:4" x14ac:dyDescent="0.35">
      <c r="A6852" t="s">
        <v>12927</v>
      </c>
      <c r="B6852" t="s">
        <v>12928</v>
      </c>
      <c r="C6852" s="96" t="s">
        <v>54457</v>
      </c>
      <c r="D6852" s="98">
        <v>5154.9784999999993</v>
      </c>
    </row>
    <row r="6853" spans="1:4" x14ac:dyDescent="0.35">
      <c r="A6853" t="s">
        <v>12577</v>
      </c>
      <c r="B6853" t="s">
        <v>12578</v>
      </c>
      <c r="C6853" s="96" t="s">
        <v>54457</v>
      </c>
      <c r="D6853" s="98">
        <v>4488.3580000000002</v>
      </c>
    </row>
    <row r="6854" spans="1:4" x14ac:dyDescent="0.35">
      <c r="A6854" t="s">
        <v>13250</v>
      </c>
      <c r="B6854" t="s">
        <v>13251</v>
      </c>
      <c r="C6854" s="96" t="s">
        <v>54457</v>
      </c>
      <c r="D6854" s="98">
        <v>5043.8402000000006</v>
      </c>
    </row>
    <row r="6855" spans="1:4" x14ac:dyDescent="0.35">
      <c r="A6855" t="s">
        <v>12929</v>
      </c>
      <c r="B6855" t="s">
        <v>12930</v>
      </c>
      <c r="C6855" s="96" t="s">
        <v>54457</v>
      </c>
      <c r="D6855" s="98">
        <v>4655.0252</v>
      </c>
    </row>
    <row r="6856" spans="1:4" x14ac:dyDescent="0.35">
      <c r="A6856" t="s">
        <v>12834</v>
      </c>
      <c r="B6856" t="s">
        <v>58784</v>
      </c>
      <c r="C6856" s="96" t="s">
        <v>54457</v>
      </c>
      <c r="D6856" s="98">
        <v>9543.3554999999997</v>
      </c>
    </row>
    <row r="6857" spans="1:4" x14ac:dyDescent="0.35">
      <c r="A6857" t="s">
        <v>55096</v>
      </c>
      <c r="B6857" t="s">
        <v>58785</v>
      </c>
      <c r="C6857" s="96" t="s">
        <v>54457</v>
      </c>
      <c r="D6857" s="98">
        <v>9987.7476999999999</v>
      </c>
    </row>
    <row r="6858" spans="1:4" x14ac:dyDescent="0.35">
      <c r="A6858" t="s">
        <v>55097</v>
      </c>
      <c r="B6858" t="s">
        <v>58786</v>
      </c>
      <c r="C6858" s="96" t="s">
        <v>54457</v>
      </c>
      <c r="D6858" s="98">
        <v>9987.7476999999999</v>
      </c>
    </row>
    <row r="6859" spans="1:4" x14ac:dyDescent="0.35">
      <c r="A6859" t="s">
        <v>55098</v>
      </c>
      <c r="B6859" t="s">
        <v>58786</v>
      </c>
      <c r="C6859" s="96" t="s">
        <v>54457</v>
      </c>
      <c r="D6859" s="98">
        <v>9821.0805</v>
      </c>
    </row>
    <row r="6860" spans="1:4" x14ac:dyDescent="0.35">
      <c r="A6860" t="s">
        <v>13286</v>
      </c>
      <c r="B6860" t="s">
        <v>58787</v>
      </c>
      <c r="C6860" s="96" t="s">
        <v>54457</v>
      </c>
      <c r="D6860" s="98">
        <v>9543.3554999999997</v>
      </c>
    </row>
    <row r="6861" spans="1:4" x14ac:dyDescent="0.35">
      <c r="A6861" t="s">
        <v>12901</v>
      </c>
      <c r="B6861" t="s">
        <v>12902</v>
      </c>
      <c r="C6861" s="96" t="s">
        <v>54457</v>
      </c>
      <c r="D6861" s="98">
        <v>11820.861499999999</v>
      </c>
    </row>
    <row r="6862" spans="1:4" x14ac:dyDescent="0.35">
      <c r="A6862" t="s">
        <v>13271</v>
      </c>
      <c r="B6862" t="s">
        <v>58788</v>
      </c>
      <c r="C6862" s="96" t="s">
        <v>54457</v>
      </c>
      <c r="D6862" s="98">
        <v>2044.1848</v>
      </c>
    </row>
    <row r="6863" spans="1:4" x14ac:dyDescent="0.35">
      <c r="A6863" t="s">
        <v>12588</v>
      </c>
      <c r="B6863" t="s">
        <v>58789</v>
      </c>
      <c r="C6863" s="96" t="s">
        <v>54457</v>
      </c>
      <c r="D6863" s="98">
        <v>1433.1736999999998</v>
      </c>
    </row>
    <row r="6864" spans="1:4" x14ac:dyDescent="0.35">
      <c r="A6864" t="s">
        <v>16760</v>
      </c>
      <c r="B6864" t="s">
        <v>58790</v>
      </c>
      <c r="C6864" s="96" t="s">
        <v>54457</v>
      </c>
      <c r="D6864" s="98">
        <v>1655.3697999999999</v>
      </c>
    </row>
    <row r="6865" spans="1:4" x14ac:dyDescent="0.35">
      <c r="A6865" t="s">
        <v>12720</v>
      </c>
      <c r="B6865" t="s">
        <v>58791</v>
      </c>
      <c r="C6865" s="96" t="s">
        <v>54457</v>
      </c>
      <c r="D6865" s="98">
        <v>1433.1736999999998</v>
      </c>
    </row>
    <row r="6866" spans="1:4" x14ac:dyDescent="0.35">
      <c r="A6866" t="s">
        <v>12742</v>
      </c>
      <c r="B6866" t="s">
        <v>58792</v>
      </c>
      <c r="C6866" s="96" t="s">
        <v>54457</v>
      </c>
      <c r="D6866" s="98">
        <v>1433.1736999999998</v>
      </c>
    </row>
    <row r="6867" spans="1:4" x14ac:dyDescent="0.35">
      <c r="A6867" t="s">
        <v>12692</v>
      </c>
      <c r="B6867" t="s">
        <v>12693</v>
      </c>
      <c r="C6867" s="96" t="s">
        <v>54457</v>
      </c>
      <c r="D6867" s="98">
        <v>12487.4498</v>
      </c>
    </row>
    <row r="6868" spans="1:4" x14ac:dyDescent="0.35">
      <c r="A6868" t="s">
        <v>12961</v>
      </c>
      <c r="B6868" t="s">
        <v>58793</v>
      </c>
      <c r="C6868" s="96" t="s">
        <v>54457</v>
      </c>
      <c r="D6868" s="98">
        <v>1433.1736999999998</v>
      </c>
    </row>
    <row r="6869" spans="1:4" x14ac:dyDescent="0.35">
      <c r="A6869" t="s">
        <v>55099</v>
      </c>
      <c r="B6869" t="s">
        <v>13208</v>
      </c>
      <c r="C6869" s="96" t="s">
        <v>54457</v>
      </c>
      <c r="D6869" s="98">
        <v>333.28609999999998</v>
      </c>
    </row>
    <row r="6870" spans="1:4" x14ac:dyDescent="0.35">
      <c r="A6870" t="s">
        <v>55100</v>
      </c>
      <c r="B6870" t="s">
        <v>58794</v>
      </c>
      <c r="C6870" s="96" t="s">
        <v>54457</v>
      </c>
      <c r="D6870" s="98">
        <v>1588.6996999999999</v>
      </c>
    </row>
    <row r="6871" spans="1:4" x14ac:dyDescent="0.35">
      <c r="A6871" t="s">
        <v>13252</v>
      </c>
      <c r="B6871" t="s">
        <v>13253</v>
      </c>
      <c r="C6871" s="96" t="s">
        <v>54457</v>
      </c>
      <c r="D6871" s="98">
        <v>4655.0252</v>
      </c>
    </row>
    <row r="6872" spans="1:4" x14ac:dyDescent="0.35">
      <c r="A6872" t="s">
        <v>12712</v>
      </c>
      <c r="B6872" t="s">
        <v>12713</v>
      </c>
      <c r="C6872" s="96" t="s">
        <v>54457</v>
      </c>
      <c r="D6872" s="98">
        <v>4543.9190999999992</v>
      </c>
    </row>
    <row r="6873" spans="1:4" x14ac:dyDescent="0.35">
      <c r="A6873" t="s">
        <v>13179</v>
      </c>
      <c r="B6873" t="s">
        <v>58795</v>
      </c>
      <c r="C6873" s="96" t="s">
        <v>54457</v>
      </c>
      <c r="D6873" s="98">
        <v>1433.1736999999998</v>
      </c>
    </row>
    <row r="6874" spans="1:4" x14ac:dyDescent="0.35">
      <c r="A6874" t="s">
        <v>16722</v>
      </c>
      <c r="B6874" t="s">
        <v>58796</v>
      </c>
      <c r="C6874" s="96" t="s">
        <v>54457</v>
      </c>
      <c r="D6874" s="98">
        <v>9543.3554999999997</v>
      </c>
    </row>
    <row r="6875" spans="1:4" x14ac:dyDescent="0.35">
      <c r="A6875" t="s">
        <v>12838</v>
      </c>
      <c r="B6875" t="s">
        <v>58797</v>
      </c>
      <c r="C6875" s="96" t="s">
        <v>54457</v>
      </c>
      <c r="D6875" s="98">
        <v>9543.3554999999997</v>
      </c>
    </row>
    <row r="6876" spans="1:4" x14ac:dyDescent="0.35">
      <c r="A6876" t="s">
        <v>12836</v>
      </c>
      <c r="B6876" t="s">
        <v>58798</v>
      </c>
      <c r="C6876" s="96" t="s">
        <v>54457</v>
      </c>
      <c r="D6876" s="98">
        <v>9876.6254999999983</v>
      </c>
    </row>
    <row r="6877" spans="1:4" x14ac:dyDescent="0.35">
      <c r="A6877" t="s">
        <v>13225</v>
      </c>
      <c r="B6877" t="s">
        <v>13226</v>
      </c>
      <c r="C6877" s="96" t="s">
        <v>54457</v>
      </c>
      <c r="D6877" s="98">
        <v>11987.496499999997</v>
      </c>
    </row>
    <row r="6878" spans="1:4" x14ac:dyDescent="0.35">
      <c r="A6878" t="s">
        <v>12425</v>
      </c>
      <c r="B6878" t="s">
        <v>58799</v>
      </c>
      <c r="C6878" s="96" t="s">
        <v>54457</v>
      </c>
      <c r="D6878" s="98">
        <v>9543.3554999999997</v>
      </c>
    </row>
    <row r="6879" spans="1:4" x14ac:dyDescent="0.35">
      <c r="A6879" t="s">
        <v>12736</v>
      </c>
      <c r="B6879" t="s">
        <v>58800</v>
      </c>
      <c r="C6879" s="96" t="s">
        <v>54457</v>
      </c>
      <c r="D6879" s="98">
        <v>9876.6254999999983</v>
      </c>
    </row>
    <row r="6880" spans="1:4" x14ac:dyDescent="0.35">
      <c r="A6880" t="s">
        <v>13275</v>
      </c>
      <c r="B6880" t="s">
        <v>58801</v>
      </c>
      <c r="C6880" s="96" t="s">
        <v>54457</v>
      </c>
      <c r="D6880" s="98">
        <v>1933.0948000000001</v>
      </c>
    </row>
    <row r="6881" spans="1:4" x14ac:dyDescent="0.35">
      <c r="A6881" t="s">
        <v>12723</v>
      </c>
      <c r="B6881" t="s">
        <v>58802</v>
      </c>
      <c r="C6881" s="96" t="s">
        <v>54457</v>
      </c>
      <c r="D6881" s="98">
        <v>1933.0948000000001</v>
      </c>
    </row>
    <row r="6882" spans="1:4" x14ac:dyDescent="0.35">
      <c r="A6882" t="s">
        <v>16855</v>
      </c>
      <c r="B6882" t="s">
        <v>58803</v>
      </c>
      <c r="C6882" s="96" t="s">
        <v>54457</v>
      </c>
      <c r="D6882" s="98">
        <v>2155.3231000000001</v>
      </c>
    </row>
    <row r="6883" spans="1:4" x14ac:dyDescent="0.35">
      <c r="A6883" t="s">
        <v>12721</v>
      </c>
      <c r="B6883" t="s">
        <v>58804</v>
      </c>
      <c r="C6883" s="96" t="s">
        <v>54457</v>
      </c>
      <c r="D6883" s="98">
        <v>1544.2637</v>
      </c>
    </row>
    <row r="6884" spans="1:4" x14ac:dyDescent="0.35">
      <c r="A6884" t="s">
        <v>12417</v>
      </c>
      <c r="B6884" t="s">
        <v>58805</v>
      </c>
      <c r="C6884" s="96" t="s">
        <v>54457</v>
      </c>
      <c r="D6884" s="98">
        <v>2433.0481</v>
      </c>
    </row>
    <row r="6885" spans="1:4" x14ac:dyDescent="0.35">
      <c r="A6885" t="s">
        <v>12941</v>
      </c>
      <c r="B6885" t="s">
        <v>58806</v>
      </c>
      <c r="C6885" s="96" t="s">
        <v>54457</v>
      </c>
      <c r="D6885" s="98">
        <v>2710.8052999999995</v>
      </c>
    </row>
    <row r="6886" spans="1:4" x14ac:dyDescent="0.35">
      <c r="A6886" t="s">
        <v>13270</v>
      </c>
      <c r="B6886" t="s">
        <v>58807</v>
      </c>
      <c r="C6886" s="96" t="s">
        <v>54457</v>
      </c>
      <c r="D6886" s="98">
        <v>2710.8052999999995</v>
      </c>
    </row>
    <row r="6887" spans="1:4" x14ac:dyDescent="0.35">
      <c r="A6887" t="s">
        <v>12587</v>
      </c>
      <c r="B6887" t="s">
        <v>58808</v>
      </c>
      <c r="C6887" s="96" t="s">
        <v>54457</v>
      </c>
      <c r="D6887" s="98">
        <v>2433.0481</v>
      </c>
    </row>
    <row r="6888" spans="1:4" x14ac:dyDescent="0.35">
      <c r="A6888" t="s">
        <v>12612</v>
      </c>
      <c r="B6888" t="s">
        <v>12613</v>
      </c>
      <c r="C6888" s="96" t="s">
        <v>54457</v>
      </c>
      <c r="D6888" s="98">
        <v>11765.332599999998</v>
      </c>
    </row>
    <row r="6889" spans="1:4" x14ac:dyDescent="0.35">
      <c r="A6889" t="s">
        <v>55101</v>
      </c>
      <c r="B6889" t="s">
        <v>58807</v>
      </c>
      <c r="C6889" s="96" t="s">
        <v>54457</v>
      </c>
      <c r="D6889" s="98">
        <v>2210.8519999999999</v>
      </c>
    </row>
    <row r="6890" spans="1:4" x14ac:dyDescent="0.35">
      <c r="A6890" t="s">
        <v>13023</v>
      </c>
      <c r="B6890" t="s">
        <v>58805</v>
      </c>
      <c r="C6890" s="96" t="s">
        <v>54457</v>
      </c>
      <c r="D6890" s="98">
        <v>2433.0481</v>
      </c>
    </row>
    <row r="6891" spans="1:4" x14ac:dyDescent="0.35">
      <c r="A6891" t="s">
        <v>55102</v>
      </c>
      <c r="B6891" t="s">
        <v>58778</v>
      </c>
      <c r="C6891" s="96" t="s">
        <v>54457</v>
      </c>
      <c r="D6891" s="98">
        <v>1988.6559000000002</v>
      </c>
    </row>
    <row r="6892" spans="1:4" x14ac:dyDescent="0.35">
      <c r="A6892" t="s">
        <v>12785</v>
      </c>
      <c r="B6892" t="s">
        <v>12786</v>
      </c>
      <c r="C6892" s="96" t="s">
        <v>54457</v>
      </c>
      <c r="D6892" s="98">
        <v>11098.712099999997</v>
      </c>
    </row>
    <row r="6893" spans="1:4" x14ac:dyDescent="0.35">
      <c r="A6893" t="s">
        <v>55103</v>
      </c>
      <c r="B6893" t="s">
        <v>58809</v>
      </c>
      <c r="C6893" s="96" t="s">
        <v>54457</v>
      </c>
      <c r="D6893" s="98">
        <v>1699.838</v>
      </c>
    </row>
    <row r="6894" spans="1:4" x14ac:dyDescent="0.35">
      <c r="A6894" t="s">
        <v>13103</v>
      </c>
      <c r="B6894" t="s">
        <v>13104</v>
      </c>
      <c r="C6894" s="96" t="s">
        <v>54457</v>
      </c>
      <c r="D6894" s="98">
        <v>11987.496499999997</v>
      </c>
    </row>
    <row r="6895" spans="1:4" x14ac:dyDescent="0.35">
      <c r="A6895" t="s">
        <v>13256</v>
      </c>
      <c r="B6895" t="s">
        <v>13257</v>
      </c>
      <c r="C6895" s="96" t="s">
        <v>54457</v>
      </c>
      <c r="D6895" s="98">
        <v>3988.4368999999997</v>
      </c>
    </row>
    <row r="6896" spans="1:4" x14ac:dyDescent="0.35">
      <c r="A6896" t="s">
        <v>13157</v>
      </c>
      <c r="B6896" t="s">
        <v>13158</v>
      </c>
      <c r="C6896" s="96" t="s">
        <v>54457</v>
      </c>
      <c r="D6896" s="98">
        <v>1544.2637</v>
      </c>
    </row>
    <row r="6897" spans="1:4" x14ac:dyDescent="0.35">
      <c r="A6897" t="s">
        <v>13155</v>
      </c>
      <c r="B6897" t="s">
        <v>13156</v>
      </c>
      <c r="C6897" s="96" t="s">
        <v>54457</v>
      </c>
      <c r="D6897" s="98">
        <v>1433.1736999999998</v>
      </c>
    </row>
    <row r="6898" spans="1:4" x14ac:dyDescent="0.35">
      <c r="A6898" t="s">
        <v>12814</v>
      </c>
      <c r="B6898" t="s">
        <v>12815</v>
      </c>
      <c r="C6898" s="96" t="s">
        <v>54457</v>
      </c>
      <c r="D6898" s="98">
        <v>1544.2637</v>
      </c>
    </row>
    <row r="6899" spans="1:4" x14ac:dyDescent="0.35">
      <c r="A6899" t="s">
        <v>13272</v>
      </c>
      <c r="B6899" t="s">
        <v>13273</v>
      </c>
      <c r="C6899" s="96" t="s">
        <v>54457</v>
      </c>
      <c r="D6899" s="98">
        <v>2210.8519999999999</v>
      </c>
    </row>
    <row r="6900" spans="1:4" x14ac:dyDescent="0.35">
      <c r="A6900" t="s">
        <v>12517</v>
      </c>
      <c r="B6900" t="s">
        <v>12518</v>
      </c>
      <c r="C6900" s="96" t="s">
        <v>54457</v>
      </c>
      <c r="D6900" s="98">
        <v>1544.2637</v>
      </c>
    </row>
    <row r="6901" spans="1:4" x14ac:dyDescent="0.35">
      <c r="A6901" t="s">
        <v>16697</v>
      </c>
      <c r="B6901" t="s">
        <v>16698</v>
      </c>
      <c r="C6901" s="96" t="s">
        <v>54457</v>
      </c>
      <c r="D6901" s="98">
        <v>2433.0481</v>
      </c>
    </row>
    <row r="6902" spans="1:4" x14ac:dyDescent="0.35">
      <c r="A6902" t="s">
        <v>12419</v>
      </c>
      <c r="B6902" t="s">
        <v>12420</v>
      </c>
      <c r="C6902" s="96" t="s">
        <v>54457</v>
      </c>
      <c r="D6902" s="98">
        <v>1544.2637</v>
      </c>
    </row>
    <row r="6903" spans="1:4" x14ac:dyDescent="0.35">
      <c r="A6903" t="s">
        <v>12816</v>
      </c>
      <c r="B6903" t="s">
        <v>12817</v>
      </c>
      <c r="C6903" s="96" t="s">
        <v>54457</v>
      </c>
      <c r="D6903" s="98">
        <v>1766.4597999999999</v>
      </c>
    </row>
    <row r="6904" spans="1:4" x14ac:dyDescent="0.35">
      <c r="A6904" t="s">
        <v>12614</v>
      </c>
      <c r="B6904" t="s">
        <v>12615</v>
      </c>
      <c r="C6904" s="96" t="s">
        <v>54457</v>
      </c>
      <c r="D6904" s="98">
        <v>12387.452699999998</v>
      </c>
    </row>
    <row r="6905" spans="1:4" x14ac:dyDescent="0.35">
      <c r="A6905" t="s">
        <v>12594</v>
      </c>
      <c r="B6905" t="s">
        <v>12595</v>
      </c>
      <c r="C6905" s="96" t="s">
        <v>54457</v>
      </c>
      <c r="D6905" s="98">
        <v>2099.7781</v>
      </c>
    </row>
    <row r="6906" spans="1:4" x14ac:dyDescent="0.35">
      <c r="A6906" t="s">
        <v>12726</v>
      </c>
      <c r="B6906" t="s">
        <v>12727</v>
      </c>
      <c r="C6906" s="96" t="s">
        <v>54457</v>
      </c>
      <c r="D6906" s="98">
        <v>2099.7781</v>
      </c>
    </row>
    <row r="6907" spans="1:4" x14ac:dyDescent="0.35">
      <c r="A6907" t="s">
        <v>12519</v>
      </c>
      <c r="B6907" t="s">
        <v>12520</v>
      </c>
      <c r="C6907" s="96" t="s">
        <v>54457</v>
      </c>
      <c r="D6907" s="98">
        <v>2810.7701999999995</v>
      </c>
    </row>
    <row r="6908" spans="1:4" x14ac:dyDescent="0.35">
      <c r="A6908" t="s">
        <v>12818</v>
      </c>
      <c r="B6908" t="s">
        <v>12819</v>
      </c>
      <c r="C6908" s="96" t="s">
        <v>54457</v>
      </c>
      <c r="D6908" s="98">
        <v>2210.8519999999999</v>
      </c>
    </row>
    <row r="6909" spans="1:4" x14ac:dyDescent="0.35">
      <c r="A6909" t="s">
        <v>16593</v>
      </c>
      <c r="B6909" t="s">
        <v>16594</v>
      </c>
      <c r="C6909" s="96" t="s">
        <v>54457</v>
      </c>
      <c r="D6909" s="98">
        <v>2155.3231000000001</v>
      </c>
    </row>
    <row r="6910" spans="1:4" x14ac:dyDescent="0.35">
      <c r="A6910" t="s">
        <v>12421</v>
      </c>
      <c r="B6910" t="s">
        <v>12422</v>
      </c>
      <c r="C6910" s="96" t="s">
        <v>54457</v>
      </c>
      <c r="D6910" s="98">
        <v>2266.4130999999998</v>
      </c>
    </row>
    <row r="6911" spans="1:4" x14ac:dyDescent="0.35">
      <c r="A6911" t="s">
        <v>13278</v>
      </c>
      <c r="B6911" t="s">
        <v>13279</v>
      </c>
      <c r="C6911" s="96" t="s">
        <v>54457</v>
      </c>
      <c r="D6911" s="98">
        <v>1544.2637</v>
      </c>
    </row>
    <row r="6912" spans="1:4" x14ac:dyDescent="0.35">
      <c r="A6912" t="s">
        <v>12728</v>
      </c>
      <c r="B6912" t="s">
        <v>12729</v>
      </c>
      <c r="C6912" s="96" t="s">
        <v>54457</v>
      </c>
      <c r="D6912" s="98">
        <v>1899.8160999999998</v>
      </c>
    </row>
    <row r="6913" spans="1:4" x14ac:dyDescent="0.35">
      <c r="A6913" t="s">
        <v>12730</v>
      </c>
      <c r="B6913" t="s">
        <v>12731</v>
      </c>
      <c r="C6913" s="96" t="s">
        <v>54457</v>
      </c>
      <c r="D6913" s="98">
        <v>1766.4597999999999</v>
      </c>
    </row>
    <row r="6914" spans="1:4" x14ac:dyDescent="0.35">
      <c r="A6914" t="s">
        <v>13030</v>
      </c>
      <c r="B6914" t="s">
        <v>13031</v>
      </c>
      <c r="C6914" s="96" t="s">
        <v>54457</v>
      </c>
      <c r="D6914" s="98">
        <v>2044.1848</v>
      </c>
    </row>
    <row r="6915" spans="1:4" x14ac:dyDescent="0.35">
      <c r="A6915" t="s">
        <v>13063</v>
      </c>
      <c r="B6915" t="s">
        <v>13064</v>
      </c>
      <c r="C6915" s="96" t="s">
        <v>54457</v>
      </c>
      <c r="D6915" s="98">
        <v>16642.553899999999</v>
      </c>
    </row>
    <row r="6916" spans="1:4" x14ac:dyDescent="0.35">
      <c r="A6916" t="s">
        <v>12616</v>
      </c>
      <c r="B6916" t="s">
        <v>12617</v>
      </c>
      <c r="C6916" s="96" t="s">
        <v>54457</v>
      </c>
      <c r="D6916" s="98">
        <v>13820.610299999998</v>
      </c>
    </row>
    <row r="6917" spans="1:4" x14ac:dyDescent="0.35">
      <c r="A6917" t="s">
        <v>16799</v>
      </c>
      <c r="B6917" t="s">
        <v>58810</v>
      </c>
      <c r="C6917" s="96" t="s">
        <v>54457</v>
      </c>
      <c r="D6917" s="98">
        <v>9987.7476999999999</v>
      </c>
    </row>
    <row r="6918" spans="1:4" x14ac:dyDescent="0.35">
      <c r="A6918" t="s">
        <v>12732</v>
      </c>
      <c r="B6918" t="s">
        <v>58811</v>
      </c>
      <c r="C6918" s="96" t="s">
        <v>54457</v>
      </c>
      <c r="D6918" s="98">
        <v>4877.2213000000002</v>
      </c>
    </row>
    <row r="6919" spans="1:4" x14ac:dyDescent="0.35">
      <c r="A6919" t="s">
        <v>13065</v>
      </c>
      <c r="B6919" t="s">
        <v>13066</v>
      </c>
      <c r="C6919" s="96" t="s">
        <v>54457</v>
      </c>
      <c r="D6919" s="98">
        <v>13987.277499999998</v>
      </c>
    </row>
    <row r="6920" spans="1:4" x14ac:dyDescent="0.35">
      <c r="A6920" t="s">
        <v>13163</v>
      </c>
      <c r="B6920" t="s">
        <v>58812</v>
      </c>
      <c r="C6920" s="96" t="s">
        <v>54457</v>
      </c>
      <c r="D6920" s="98">
        <v>5099.4012999999995</v>
      </c>
    </row>
    <row r="6921" spans="1:4" x14ac:dyDescent="0.35">
      <c r="A6921" t="s">
        <v>55104</v>
      </c>
      <c r="B6921" t="s">
        <v>58813</v>
      </c>
      <c r="C6921" s="96" t="s">
        <v>54457</v>
      </c>
      <c r="D6921" s="98">
        <v>2099.7781</v>
      </c>
    </row>
    <row r="6922" spans="1:4" x14ac:dyDescent="0.35">
      <c r="A6922" t="s">
        <v>13152</v>
      </c>
      <c r="B6922" t="s">
        <v>58788</v>
      </c>
      <c r="C6922" s="96" t="s">
        <v>54457</v>
      </c>
      <c r="D6922" s="98">
        <v>1544.2637</v>
      </c>
    </row>
    <row r="6923" spans="1:4" x14ac:dyDescent="0.35">
      <c r="A6923" t="s">
        <v>12509</v>
      </c>
      <c r="B6923" t="s">
        <v>58814</v>
      </c>
      <c r="C6923" s="96" t="s">
        <v>54457</v>
      </c>
      <c r="D6923" s="98">
        <v>8876.7510999999995</v>
      </c>
    </row>
    <row r="6924" spans="1:4" x14ac:dyDescent="0.35">
      <c r="A6924" t="s">
        <v>12903</v>
      </c>
      <c r="B6924" t="s">
        <v>12904</v>
      </c>
      <c r="C6924" s="96" t="s">
        <v>54457</v>
      </c>
      <c r="D6924" s="98">
        <v>13542.885299999998</v>
      </c>
    </row>
    <row r="6925" spans="1:4" x14ac:dyDescent="0.35">
      <c r="A6925" t="s">
        <v>55105</v>
      </c>
      <c r="B6925" t="s">
        <v>58815</v>
      </c>
      <c r="C6925" s="96" t="s">
        <v>54457</v>
      </c>
      <c r="D6925" s="98">
        <v>9321.1594000000005</v>
      </c>
    </row>
    <row r="6926" spans="1:4" x14ac:dyDescent="0.35">
      <c r="A6926" t="s">
        <v>13050</v>
      </c>
      <c r="B6926" t="s">
        <v>58816</v>
      </c>
      <c r="C6926" s="96" t="s">
        <v>54457</v>
      </c>
      <c r="D6926" s="98">
        <v>4910.5643999999993</v>
      </c>
    </row>
    <row r="6927" spans="1:4" x14ac:dyDescent="0.35">
      <c r="A6927" t="s">
        <v>12620</v>
      </c>
      <c r="B6927" t="s">
        <v>12621</v>
      </c>
      <c r="C6927" s="96" t="s">
        <v>54457</v>
      </c>
      <c r="D6927" s="98">
        <v>19597.773300000001</v>
      </c>
    </row>
    <row r="6928" spans="1:4" x14ac:dyDescent="0.35">
      <c r="A6928" t="s">
        <v>12411</v>
      </c>
      <c r="B6928" t="s">
        <v>12412</v>
      </c>
      <c r="C6928" s="96" t="s">
        <v>54457</v>
      </c>
      <c r="D6928" s="98">
        <v>4655.0252</v>
      </c>
    </row>
    <row r="6929" spans="1:4" x14ac:dyDescent="0.35">
      <c r="A6929" t="s">
        <v>12590</v>
      </c>
      <c r="B6929" t="s">
        <v>12591</v>
      </c>
      <c r="C6929" s="96" t="s">
        <v>54457</v>
      </c>
      <c r="D6929" s="98">
        <v>1544.2637</v>
      </c>
    </row>
    <row r="6930" spans="1:4" x14ac:dyDescent="0.35">
      <c r="A6930" t="s">
        <v>13056</v>
      </c>
      <c r="B6930" t="s">
        <v>58817</v>
      </c>
      <c r="C6930" s="96" t="s">
        <v>54457</v>
      </c>
      <c r="D6930" s="98">
        <v>11320.940399999999</v>
      </c>
    </row>
    <row r="6931" spans="1:4" x14ac:dyDescent="0.35">
      <c r="A6931" t="s">
        <v>55106</v>
      </c>
      <c r="B6931" t="s">
        <v>58704</v>
      </c>
      <c r="C6931" s="96" t="s">
        <v>54457</v>
      </c>
      <c r="D6931" s="98">
        <v>11765.332599999998</v>
      </c>
    </row>
    <row r="6932" spans="1:4" x14ac:dyDescent="0.35">
      <c r="A6932" t="s">
        <v>12374</v>
      </c>
      <c r="B6932" t="s">
        <v>58705</v>
      </c>
      <c r="C6932" s="96" t="s">
        <v>54457</v>
      </c>
      <c r="D6932" s="98">
        <v>11987.496499999997</v>
      </c>
    </row>
    <row r="6933" spans="1:4" x14ac:dyDescent="0.35">
      <c r="A6933" t="s">
        <v>55107</v>
      </c>
      <c r="B6933" t="s">
        <v>58704</v>
      </c>
      <c r="C6933" s="96" t="s">
        <v>54457</v>
      </c>
      <c r="D6933" s="98">
        <v>11098.712099999997</v>
      </c>
    </row>
    <row r="6934" spans="1:4" x14ac:dyDescent="0.35">
      <c r="A6934" t="s">
        <v>12891</v>
      </c>
      <c r="B6934" t="s">
        <v>58703</v>
      </c>
      <c r="C6934" s="96" t="s">
        <v>54457</v>
      </c>
      <c r="D6934" s="98">
        <v>11320.940399999999</v>
      </c>
    </row>
    <row r="6935" spans="1:4" x14ac:dyDescent="0.35">
      <c r="A6935" t="s">
        <v>12623</v>
      </c>
      <c r="B6935" t="s">
        <v>12624</v>
      </c>
      <c r="C6935" s="96" t="s">
        <v>54457</v>
      </c>
      <c r="D6935" s="98">
        <v>14098.367499999998</v>
      </c>
    </row>
    <row r="6936" spans="1:4" x14ac:dyDescent="0.35">
      <c r="A6936" t="s">
        <v>55108</v>
      </c>
      <c r="B6936" t="s">
        <v>58778</v>
      </c>
      <c r="C6936" s="96" t="s">
        <v>54457</v>
      </c>
      <c r="D6936" s="98">
        <v>1988.6559000000002</v>
      </c>
    </row>
    <row r="6937" spans="1:4" x14ac:dyDescent="0.35">
      <c r="A6937" t="s">
        <v>55109</v>
      </c>
      <c r="B6937" t="s">
        <v>58778</v>
      </c>
      <c r="C6937" s="96" t="s">
        <v>54457</v>
      </c>
      <c r="D6937" s="98">
        <v>1877.5658999999998</v>
      </c>
    </row>
    <row r="6938" spans="1:4" x14ac:dyDescent="0.35">
      <c r="A6938" t="s">
        <v>13254</v>
      </c>
      <c r="B6938" t="s">
        <v>13255</v>
      </c>
      <c r="C6938" s="96" t="s">
        <v>54457</v>
      </c>
      <c r="D6938" s="98">
        <v>4655.0252</v>
      </c>
    </row>
    <row r="6939" spans="1:4" x14ac:dyDescent="0.35">
      <c r="A6939" t="s">
        <v>12931</v>
      </c>
      <c r="B6939" t="s">
        <v>12932</v>
      </c>
      <c r="C6939" s="96" t="s">
        <v>54457</v>
      </c>
      <c r="D6939" s="98">
        <v>5154.9784999999993</v>
      </c>
    </row>
    <row r="6940" spans="1:4" x14ac:dyDescent="0.35">
      <c r="A6940" t="s">
        <v>13061</v>
      </c>
      <c r="B6940" t="s">
        <v>13062</v>
      </c>
      <c r="C6940" s="96" t="s">
        <v>54457</v>
      </c>
      <c r="D6940" s="98">
        <v>12876.313099999999</v>
      </c>
    </row>
    <row r="6941" spans="1:4" x14ac:dyDescent="0.35">
      <c r="A6941" t="s">
        <v>12381</v>
      </c>
      <c r="B6941" t="s">
        <v>12382</v>
      </c>
      <c r="C6941" s="96" t="s">
        <v>54457</v>
      </c>
      <c r="D6941" s="98">
        <v>21030.930899999999</v>
      </c>
    </row>
    <row r="6942" spans="1:4" x14ac:dyDescent="0.35">
      <c r="A6942" t="s">
        <v>12610</v>
      </c>
      <c r="B6942" t="s">
        <v>12611</v>
      </c>
      <c r="C6942" s="96" t="s">
        <v>54457</v>
      </c>
      <c r="D6942" s="98">
        <v>11098.712099999997</v>
      </c>
    </row>
    <row r="6943" spans="1:4" x14ac:dyDescent="0.35">
      <c r="A6943" t="s">
        <v>12899</v>
      </c>
      <c r="B6943" t="s">
        <v>12900</v>
      </c>
      <c r="C6943" s="96" t="s">
        <v>54457</v>
      </c>
      <c r="D6943" s="98">
        <v>11320.940399999999</v>
      </c>
    </row>
    <row r="6944" spans="1:4" x14ac:dyDescent="0.35">
      <c r="A6944" t="s">
        <v>12690</v>
      </c>
      <c r="B6944" t="s">
        <v>12691</v>
      </c>
      <c r="C6944" s="96" t="s">
        <v>54457</v>
      </c>
      <c r="D6944" s="98">
        <v>11320.940399999999</v>
      </c>
    </row>
    <row r="6945" spans="1:4" x14ac:dyDescent="0.35">
      <c r="A6945" t="s">
        <v>13019</v>
      </c>
      <c r="B6945" t="s">
        <v>13020</v>
      </c>
      <c r="C6945" s="96" t="s">
        <v>54457</v>
      </c>
      <c r="D6945" s="98">
        <v>9543.3554999999997</v>
      </c>
    </row>
    <row r="6946" spans="1:4" x14ac:dyDescent="0.35">
      <c r="A6946" t="s">
        <v>12501</v>
      </c>
      <c r="B6946" t="s">
        <v>12502</v>
      </c>
      <c r="C6946" s="96" t="s">
        <v>54457</v>
      </c>
      <c r="D6946" s="98">
        <v>4543.9190999999992</v>
      </c>
    </row>
    <row r="6947" spans="1:4" x14ac:dyDescent="0.35">
      <c r="A6947" t="s">
        <v>12808</v>
      </c>
      <c r="B6947" t="s">
        <v>12809</v>
      </c>
      <c r="C6947" s="96" t="s">
        <v>54457</v>
      </c>
      <c r="D6947" s="98">
        <v>4877.2213000000002</v>
      </c>
    </row>
    <row r="6948" spans="1:4" x14ac:dyDescent="0.35">
      <c r="A6948" t="s">
        <v>55110</v>
      </c>
      <c r="B6948" t="s">
        <v>58818</v>
      </c>
      <c r="C6948" s="96" t="s">
        <v>54457</v>
      </c>
      <c r="D6948" s="98">
        <v>1233.1956</v>
      </c>
    </row>
    <row r="6949" spans="1:4" x14ac:dyDescent="0.35">
      <c r="A6949" t="s">
        <v>55111</v>
      </c>
      <c r="B6949" t="s">
        <v>58819</v>
      </c>
      <c r="C6949" s="96" t="s">
        <v>54457</v>
      </c>
      <c r="D6949" s="98">
        <v>833.23939999999993</v>
      </c>
    </row>
    <row r="6950" spans="1:4" x14ac:dyDescent="0.35">
      <c r="A6950" t="s">
        <v>55112</v>
      </c>
      <c r="B6950" t="s">
        <v>28248</v>
      </c>
      <c r="C6950" s="96" t="s">
        <v>54457</v>
      </c>
      <c r="D6950" s="98">
        <v>177.76009999999997</v>
      </c>
    </row>
    <row r="6951" spans="1:4" x14ac:dyDescent="0.35">
      <c r="A6951" t="s">
        <v>55113</v>
      </c>
      <c r="B6951" t="s">
        <v>12872</v>
      </c>
      <c r="C6951" s="96" t="s">
        <v>54457</v>
      </c>
      <c r="D6951" s="98">
        <v>1355.4106999999999</v>
      </c>
    </row>
    <row r="6952" spans="1:4" x14ac:dyDescent="0.35">
      <c r="A6952" t="s">
        <v>55114</v>
      </c>
      <c r="B6952" t="s">
        <v>58820</v>
      </c>
      <c r="C6952" s="96" t="s">
        <v>54457</v>
      </c>
      <c r="D6952" s="98">
        <v>222.22829999999999</v>
      </c>
    </row>
    <row r="6953" spans="1:4" x14ac:dyDescent="0.35">
      <c r="A6953" t="s">
        <v>55115</v>
      </c>
      <c r="B6953" t="s">
        <v>12441</v>
      </c>
      <c r="C6953" s="96" t="s">
        <v>54457</v>
      </c>
      <c r="D6953" s="98">
        <v>211.071</v>
      </c>
    </row>
    <row r="6954" spans="1:4" x14ac:dyDescent="0.35">
      <c r="A6954" t="s">
        <v>55116</v>
      </c>
      <c r="B6954" t="s">
        <v>58821</v>
      </c>
      <c r="C6954" s="96" t="s">
        <v>54457</v>
      </c>
      <c r="D6954" s="98">
        <v>1699.838</v>
      </c>
    </row>
    <row r="6955" spans="1:4" x14ac:dyDescent="0.35">
      <c r="A6955" t="s">
        <v>55117</v>
      </c>
      <c r="B6955" t="s">
        <v>12879</v>
      </c>
      <c r="C6955" s="96" t="s">
        <v>54457</v>
      </c>
      <c r="D6955" s="98">
        <v>3321.8163999999997</v>
      </c>
    </row>
    <row r="6956" spans="1:4" x14ac:dyDescent="0.35">
      <c r="A6956" t="s">
        <v>55118</v>
      </c>
      <c r="B6956" t="s">
        <v>58822</v>
      </c>
      <c r="C6956" s="96" t="s">
        <v>54457</v>
      </c>
      <c r="D6956" s="98">
        <v>1055.4032999999999</v>
      </c>
    </row>
    <row r="6957" spans="1:4" x14ac:dyDescent="0.35">
      <c r="A6957" t="s">
        <v>55119</v>
      </c>
      <c r="B6957" t="s">
        <v>58823</v>
      </c>
      <c r="C6957" s="96" t="s">
        <v>54457</v>
      </c>
      <c r="D6957" s="98">
        <v>955.4384</v>
      </c>
    </row>
    <row r="6958" spans="1:4" x14ac:dyDescent="0.35">
      <c r="A6958" t="s">
        <v>55120</v>
      </c>
      <c r="B6958" t="s">
        <v>58824</v>
      </c>
      <c r="C6958" s="96" t="s">
        <v>54457</v>
      </c>
      <c r="D6958" s="98">
        <v>554.96699999999987</v>
      </c>
    </row>
    <row r="6959" spans="1:4" x14ac:dyDescent="0.35">
      <c r="A6959" t="s">
        <v>55121</v>
      </c>
      <c r="B6959" t="s">
        <v>58825</v>
      </c>
      <c r="C6959" s="96" t="s">
        <v>54457</v>
      </c>
      <c r="D6959" s="98">
        <v>1102.0128</v>
      </c>
    </row>
    <row r="6960" spans="1:4" x14ac:dyDescent="0.35">
      <c r="A6960" t="s">
        <v>53577</v>
      </c>
      <c r="B6960" t="s">
        <v>53973</v>
      </c>
      <c r="C6960" s="96" t="s">
        <v>54457</v>
      </c>
      <c r="D6960" s="98">
        <v>530.60770000000002</v>
      </c>
    </row>
    <row r="6961" spans="1:4" x14ac:dyDescent="0.35">
      <c r="A6961" t="s">
        <v>32606</v>
      </c>
      <c r="B6961" t="s">
        <v>57678</v>
      </c>
      <c r="C6961" s="96" t="s">
        <v>54457</v>
      </c>
      <c r="D6961" s="98">
        <v>6316.1909999999989</v>
      </c>
    </row>
    <row r="6962" spans="1:4" x14ac:dyDescent="0.35">
      <c r="A6962" t="s">
        <v>55122</v>
      </c>
      <c r="B6962" t="s">
        <v>58826</v>
      </c>
      <c r="C6962" s="96" t="s">
        <v>54457</v>
      </c>
      <c r="D6962" s="98">
        <v>2487.2728999999999</v>
      </c>
    </row>
    <row r="6963" spans="1:4" x14ac:dyDescent="0.35">
      <c r="A6963" t="s">
        <v>26867</v>
      </c>
      <c r="B6963" t="s">
        <v>58827</v>
      </c>
      <c r="C6963" s="96" t="s">
        <v>54457</v>
      </c>
      <c r="D6963" s="98">
        <v>227.70230000000001</v>
      </c>
    </row>
    <row r="6964" spans="1:4" x14ac:dyDescent="0.35">
      <c r="A6964" t="s">
        <v>55123</v>
      </c>
      <c r="B6964" t="s">
        <v>58828</v>
      </c>
      <c r="C6964" s="96" t="s">
        <v>54457</v>
      </c>
      <c r="D6964" s="98">
        <v>145.1737</v>
      </c>
    </row>
    <row r="6965" spans="1:4" x14ac:dyDescent="0.35">
      <c r="A6965" t="s">
        <v>55124</v>
      </c>
      <c r="B6965" t="s">
        <v>58829</v>
      </c>
      <c r="C6965" s="96" t="s">
        <v>54457</v>
      </c>
      <c r="D6965" s="98">
        <v>518.06579999999985</v>
      </c>
    </row>
    <row r="6966" spans="1:4" x14ac:dyDescent="0.35">
      <c r="A6966" t="s">
        <v>26835</v>
      </c>
      <c r="B6966" t="s">
        <v>58830</v>
      </c>
      <c r="C6966" s="96" t="s">
        <v>54457</v>
      </c>
      <c r="D6966" s="98">
        <v>139.58699999999999</v>
      </c>
    </row>
    <row r="6967" spans="1:4" x14ac:dyDescent="0.35">
      <c r="A6967" t="s">
        <v>31953</v>
      </c>
      <c r="B6967" t="s">
        <v>58831</v>
      </c>
      <c r="C6967" s="96" t="s">
        <v>54457</v>
      </c>
      <c r="D6967" s="98">
        <v>252.62509999999997</v>
      </c>
    </row>
    <row r="6968" spans="1:4" x14ac:dyDescent="0.35">
      <c r="A6968" t="s">
        <v>55125</v>
      </c>
      <c r="B6968" t="s">
        <v>58832</v>
      </c>
      <c r="C6968" s="96" t="s">
        <v>54457</v>
      </c>
      <c r="D6968" s="98">
        <v>386.28729999999996</v>
      </c>
    </row>
    <row r="6969" spans="1:4" x14ac:dyDescent="0.35">
      <c r="A6969" t="s">
        <v>55126</v>
      </c>
      <c r="B6969" t="s">
        <v>54022</v>
      </c>
      <c r="C6969" s="96" t="s">
        <v>54457</v>
      </c>
      <c r="D6969" s="98">
        <v>507.27879999999993</v>
      </c>
    </row>
    <row r="6970" spans="1:4" x14ac:dyDescent="0.35">
      <c r="A6970" t="s">
        <v>55127</v>
      </c>
      <c r="B6970" t="s">
        <v>58833</v>
      </c>
      <c r="C6970" s="96" t="s">
        <v>54457</v>
      </c>
      <c r="D6970" s="98">
        <v>1255.0593999999996</v>
      </c>
    </row>
    <row r="6971" spans="1:4" x14ac:dyDescent="0.35">
      <c r="A6971" t="s">
        <v>55128</v>
      </c>
      <c r="B6971" t="s">
        <v>58834</v>
      </c>
      <c r="C6971" s="96" t="s">
        <v>54457</v>
      </c>
      <c r="D6971" s="98">
        <v>685.86</v>
      </c>
    </row>
    <row r="6972" spans="1:4" x14ac:dyDescent="0.35">
      <c r="A6972" t="s">
        <v>55129</v>
      </c>
      <c r="B6972" t="s">
        <v>58835</v>
      </c>
      <c r="C6972" s="96" t="s">
        <v>54457</v>
      </c>
      <c r="D6972" s="98">
        <v>527.70969999999988</v>
      </c>
    </row>
    <row r="6973" spans="1:4" x14ac:dyDescent="0.35">
      <c r="A6973" t="s">
        <v>55130</v>
      </c>
      <c r="B6973" t="s">
        <v>58836</v>
      </c>
      <c r="C6973" s="96" t="s">
        <v>54457</v>
      </c>
      <c r="D6973" s="98">
        <v>2337.0437999999995</v>
      </c>
    </row>
    <row r="6974" spans="1:4" x14ac:dyDescent="0.35">
      <c r="A6974" t="s">
        <v>55131</v>
      </c>
      <c r="B6974" t="s">
        <v>58837</v>
      </c>
      <c r="C6974" s="96" t="s">
        <v>54457</v>
      </c>
      <c r="D6974" s="98">
        <v>6873.6373999999996</v>
      </c>
    </row>
    <row r="6975" spans="1:4" x14ac:dyDescent="0.35">
      <c r="A6975" t="s">
        <v>55132</v>
      </c>
      <c r="B6975" t="s">
        <v>54117</v>
      </c>
      <c r="C6975" s="96" t="s">
        <v>54457</v>
      </c>
      <c r="D6975" s="98">
        <v>71.66109999999999</v>
      </c>
    </row>
    <row r="6976" spans="1:4" x14ac:dyDescent="0.35">
      <c r="A6976" t="s">
        <v>55133</v>
      </c>
      <c r="B6976" t="s">
        <v>58838</v>
      </c>
      <c r="C6976" s="96" t="s">
        <v>54457</v>
      </c>
      <c r="D6976" s="98">
        <v>1924.6261999999999</v>
      </c>
    </row>
    <row r="6977" spans="1:4" x14ac:dyDescent="0.35">
      <c r="A6977" t="s">
        <v>55134</v>
      </c>
      <c r="B6977" t="s">
        <v>58839</v>
      </c>
      <c r="C6977" s="96" t="s">
        <v>54457</v>
      </c>
      <c r="D6977" s="98">
        <v>548.51089999999999</v>
      </c>
    </row>
    <row r="6978" spans="1:4" x14ac:dyDescent="0.35">
      <c r="A6978" t="s">
        <v>55135</v>
      </c>
      <c r="B6978" t="s">
        <v>58840</v>
      </c>
      <c r="C6978" s="96" t="s">
        <v>54457</v>
      </c>
      <c r="D6978" s="98">
        <v>1580.9395</v>
      </c>
    </row>
    <row r="6979" spans="1:4" x14ac:dyDescent="0.35">
      <c r="A6979" t="s">
        <v>55136</v>
      </c>
      <c r="B6979" t="s">
        <v>58841</v>
      </c>
      <c r="C6979" s="96" t="s">
        <v>54457</v>
      </c>
      <c r="D6979" s="98">
        <v>1443.4615999999996</v>
      </c>
    </row>
    <row r="6980" spans="1:4" x14ac:dyDescent="0.35">
      <c r="A6980" t="s">
        <v>55137</v>
      </c>
      <c r="B6980" t="s">
        <v>58842</v>
      </c>
      <c r="C6980" s="96" t="s">
        <v>54457</v>
      </c>
      <c r="D6980" s="98">
        <v>1168.5218999999997</v>
      </c>
    </row>
    <row r="6981" spans="1:4" x14ac:dyDescent="0.35">
      <c r="A6981" t="s">
        <v>55138</v>
      </c>
      <c r="B6981" t="s">
        <v>58843</v>
      </c>
      <c r="C6981" s="96" t="s">
        <v>54457</v>
      </c>
      <c r="D6981" s="98">
        <v>701.10670000000005</v>
      </c>
    </row>
    <row r="6982" spans="1:4" x14ac:dyDescent="0.35">
      <c r="A6982" t="s">
        <v>55139</v>
      </c>
      <c r="B6982" t="s">
        <v>58844</v>
      </c>
      <c r="C6982" s="96" t="s">
        <v>54457</v>
      </c>
      <c r="D6982" s="98">
        <v>1801.2840999999999</v>
      </c>
    </row>
    <row r="6983" spans="1:4" x14ac:dyDescent="0.35">
      <c r="A6983" t="s">
        <v>55140</v>
      </c>
      <c r="B6983" t="s">
        <v>54116</v>
      </c>
      <c r="C6983" s="96" t="s">
        <v>54457</v>
      </c>
      <c r="D6983" s="98">
        <v>114.34219999999998</v>
      </c>
    </row>
    <row r="6984" spans="1:4" x14ac:dyDescent="0.35">
      <c r="A6984" t="s">
        <v>55141</v>
      </c>
      <c r="B6984" t="s">
        <v>54115</v>
      </c>
      <c r="C6984" s="96" t="s">
        <v>54457</v>
      </c>
      <c r="D6984" s="98">
        <v>71.66109999999999</v>
      </c>
    </row>
    <row r="6985" spans="1:4" x14ac:dyDescent="0.35">
      <c r="A6985" t="s">
        <v>28399</v>
      </c>
      <c r="B6985" t="s">
        <v>58845</v>
      </c>
      <c r="C6985" s="96" t="s">
        <v>54457</v>
      </c>
      <c r="D6985" s="98">
        <v>2067.3043999999995</v>
      </c>
    </row>
    <row r="6986" spans="1:4" x14ac:dyDescent="0.35">
      <c r="A6986" t="s">
        <v>30275</v>
      </c>
      <c r="B6986" t="s">
        <v>58846</v>
      </c>
      <c r="C6986" s="96" t="s">
        <v>54457</v>
      </c>
      <c r="D6986" s="98">
        <v>5372.1352999999999</v>
      </c>
    </row>
    <row r="6987" spans="1:4" x14ac:dyDescent="0.35">
      <c r="A6987" t="s">
        <v>32337</v>
      </c>
      <c r="B6987" t="s">
        <v>58847</v>
      </c>
      <c r="C6987" s="96" t="s">
        <v>54457</v>
      </c>
      <c r="D6987" s="98">
        <v>420.00069999999994</v>
      </c>
    </row>
    <row r="6988" spans="1:4" x14ac:dyDescent="0.35">
      <c r="A6988" t="s">
        <v>55142</v>
      </c>
      <c r="B6988" t="s">
        <v>58848</v>
      </c>
      <c r="C6988" s="96" t="s">
        <v>54457</v>
      </c>
      <c r="D6988" s="98">
        <v>2086.4312</v>
      </c>
    </row>
    <row r="6989" spans="1:4" x14ac:dyDescent="0.35">
      <c r="A6989" t="s">
        <v>55143</v>
      </c>
      <c r="B6989" t="s">
        <v>58849</v>
      </c>
      <c r="C6989" s="96" t="s">
        <v>54457</v>
      </c>
      <c r="D6989" s="98">
        <v>882.29609999999991</v>
      </c>
    </row>
    <row r="6990" spans="1:4" x14ac:dyDescent="0.35">
      <c r="A6990" t="s">
        <v>31000</v>
      </c>
      <c r="B6990" t="s">
        <v>58850</v>
      </c>
      <c r="C6990" s="96" t="s">
        <v>54457</v>
      </c>
      <c r="D6990" s="98">
        <v>4231.0316999999995</v>
      </c>
    </row>
    <row r="6991" spans="1:4" x14ac:dyDescent="0.35">
      <c r="A6991" t="s">
        <v>55144</v>
      </c>
      <c r="B6991" t="s">
        <v>58851</v>
      </c>
      <c r="C6991" s="96" t="s">
        <v>54457</v>
      </c>
      <c r="D6991" s="98">
        <v>8430.7971999999991</v>
      </c>
    </row>
    <row r="6992" spans="1:4" x14ac:dyDescent="0.35">
      <c r="A6992" t="s">
        <v>29565</v>
      </c>
      <c r="B6992" t="s">
        <v>58852</v>
      </c>
      <c r="C6992" s="96" t="s">
        <v>54457</v>
      </c>
      <c r="D6992" s="98">
        <v>81.578699999999998</v>
      </c>
    </row>
    <row r="6993" spans="1:4" x14ac:dyDescent="0.35">
      <c r="A6993" t="s">
        <v>29119</v>
      </c>
      <c r="B6993" t="s">
        <v>58853</v>
      </c>
      <c r="C6993" s="96" t="s">
        <v>54457</v>
      </c>
      <c r="D6993" s="98">
        <v>721.90789999999993</v>
      </c>
    </row>
    <row r="6994" spans="1:4" x14ac:dyDescent="0.35">
      <c r="A6994" t="s">
        <v>55145</v>
      </c>
      <c r="B6994" t="s">
        <v>58854</v>
      </c>
      <c r="C6994" s="96" t="s">
        <v>54457</v>
      </c>
      <c r="D6994" s="98">
        <v>101.6554</v>
      </c>
    </row>
    <row r="6995" spans="1:4" x14ac:dyDescent="0.35">
      <c r="A6995" t="s">
        <v>55146</v>
      </c>
      <c r="B6995" t="s">
        <v>58855</v>
      </c>
      <c r="C6995" s="96" t="s">
        <v>54457</v>
      </c>
      <c r="D6995" s="98">
        <v>82.544700000000006</v>
      </c>
    </row>
    <row r="6996" spans="1:4" x14ac:dyDescent="0.35">
      <c r="A6996" t="s">
        <v>55147</v>
      </c>
      <c r="B6996" t="s">
        <v>58856</v>
      </c>
      <c r="C6996" s="96" t="s">
        <v>54457</v>
      </c>
      <c r="D6996" s="98">
        <v>562.06709999999998</v>
      </c>
    </row>
    <row r="6997" spans="1:4" x14ac:dyDescent="0.35">
      <c r="A6997" t="s">
        <v>30517</v>
      </c>
      <c r="B6997" t="s">
        <v>58857</v>
      </c>
      <c r="C6997" s="96" t="s">
        <v>54457</v>
      </c>
      <c r="D6997" s="98">
        <v>453.44039999999995</v>
      </c>
    </row>
    <row r="6998" spans="1:4" x14ac:dyDescent="0.35">
      <c r="A6998" t="s">
        <v>55148</v>
      </c>
      <c r="B6998" t="s">
        <v>58858</v>
      </c>
      <c r="C6998" s="96" t="s">
        <v>54457</v>
      </c>
      <c r="D6998" s="98">
        <v>739.11879999999996</v>
      </c>
    </row>
    <row r="6999" spans="1:4" x14ac:dyDescent="0.35">
      <c r="A6999" t="s">
        <v>55149</v>
      </c>
      <c r="B6999" t="s">
        <v>58859</v>
      </c>
      <c r="C6999" s="96" t="s">
        <v>54457</v>
      </c>
      <c r="D6999" s="98">
        <v>4221.8063999999995</v>
      </c>
    </row>
    <row r="7000" spans="1:4" x14ac:dyDescent="0.35">
      <c r="A7000" t="s">
        <v>29121</v>
      </c>
      <c r="B7000" t="s">
        <v>58860</v>
      </c>
      <c r="C7000" s="96" t="s">
        <v>54457</v>
      </c>
      <c r="D7000" s="98">
        <v>1726.6766999999998</v>
      </c>
    </row>
    <row r="7001" spans="1:4" x14ac:dyDescent="0.35">
      <c r="A7001" t="s">
        <v>55150</v>
      </c>
      <c r="B7001" t="s">
        <v>58861</v>
      </c>
      <c r="C7001" s="96" t="s">
        <v>54457</v>
      </c>
      <c r="D7001" s="98">
        <v>5029.6238999999996</v>
      </c>
    </row>
    <row r="7002" spans="1:4" x14ac:dyDescent="0.35">
      <c r="A7002" t="s">
        <v>55151</v>
      </c>
      <c r="B7002" t="s">
        <v>58862</v>
      </c>
      <c r="C7002" s="96" t="s">
        <v>54457</v>
      </c>
      <c r="D7002" s="98">
        <v>619.65679999999998</v>
      </c>
    </row>
    <row r="7003" spans="1:4" x14ac:dyDescent="0.35">
      <c r="A7003" t="s">
        <v>55152</v>
      </c>
      <c r="B7003" t="s">
        <v>58863</v>
      </c>
      <c r="C7003" s="96" t="s">
        <v>54457</v>
      </c>
      <c r="D7003" s="98">
        <v>236.76659999999998</v>
      </c>
    </row>
    <row r="7004" spans="1:4" x14ac:dyDescent="0.35">
      <c r="A7004" t="s">
        <v>31242</v>
      </c>
      <c r="B7004" t="s">
        <v>58864</v>
      </c>
      <c r="C7004" s="96" t="s">
        <v>54457</v>
      </c>
      <c r="D7004" s="98">
        <v>4558.0387999999994</v>
      </c>
    </row>
    <row r="7005" spans="1:4" x14ac:dyDescent="0.35">
      <c r="A7005" t="s">
        <v>55153</v>
      </c>
      <c r="B7005" t="s">
        <v>58865</v>
      </c>
      <c r="C7005" s="96" t="s">
        <v>54457</v>
      </c>
      <c r="D7005" s="98">
        <v>3307.7127999999998</v>
      </c>
    </row>
    <row r="7006" spans="1:4" x14ac:dyDescent="0.35">
      <c r="A7006" t="s">
        <v>55154</v>
      </c>
      <c r="B7006" t="s">
        <v>58866</v>
      </c>
      <c r="C7006" s="96" t="s">
        <v>54457</v>
      </c>
      <c r="D7006" s="98">
        <v>5624.0680999999995</v>
      </c>
    </row>
    <row r="7007" spans="1:4" x14ac:dyDescent="0.35">
      <c r="A7007" t="s">
        <v>29665</v>
      </c>
      <c r="B7007" t="s">
        <v>58867</v>
      </c>
      <c r="C7007" s="96" t="s">
        <v>54457</v>
      </c>
      <c r="D7007" s="98">
        <v>3593.8903</v>
      </c>
    </row>
    <row r="7008" spans="1:4" x14ac:dyDescent="0.35">
      <c r="A7008" t="s">
        <v>28227</v>
      </c>
      <c r="B7008" t="s">
        <v>58868</v>
      </c>
      <c r="C7008" s="96" t="s">
        <v>54457</v>
      </c>
      <c r="D7008" s="98">
        <v>468.91250000000002</v>
      </c>
    </row>
    <row r="7009" spans="1:4" x14ac:dyDescent="0.35">
      <c r="A7009" t="s">
        <v>29047</v>
      </c>
      <c r="B7009" t="s">
        <v>58869</v>
      </c>
      <c r="C7009" s="96" t="s">
        <v>54457</v>
      </c>
      <c r="D7009" s="98">
        <v>969.94450000000006</v>
      </c>
    </row>
    <row r="7010" spans="1:4" x14ac:dyDescent="0.35">
      <c r="A7010" t="s">
        <v>55155</v>
      </c>
      <c r="B7010" t="s">
        <v>58870</v>
      </c>
      <c r="C7010" s="96" t="s">
        <v>54457</v>
      </c>
      <c r="D7010" s="98">
        <v>7114.9441999999999</v>
      </c>
    </row>
    <row r="7011" spans="1:4" x14ac:dyDescent="0.35">
      <c r="A7011" t="s">
        <v>55156</v>
      </c>
      <c r="B7011" t="s">
        <v>58871</v>
      </c>
      <c r="C7011" s="96" t="s">
        <v>54457</v>
      </c>
      <c r="D7011" s="98">
        <v>987.89599999999996</v>
      </c>
    </row>
    <row r="7012" spans="1:4" x14ac:dyDescent="0.35">
      <c r="A7012" t="s">
        <v>30611</v>
      </c>
      <c r="B7012" t="s">
        <v>58872</v>
      </c>
      <c r="C7012" s="96" t="s">
        <v>54457</v>
      </c>
      <c r="D7012" s="98">
        <v>7362.6266000000005</v>
      </c>
    </row>
    <row r="7013" spans="1:4" x14ac:dyDescent="0.35">
      <c r="A7013" t="s">
        <v>55157</v>
      </c>
      <c r="B7013" t="s">
        <v>58873</v>
      </c>
      <c r="C7013" s="96" t="s">
        <v>54457</v>
      </c>
      <c r="D7013" s="98">
        <v>408.76289999999995</v>
      </c>
    </row>
    <row r="7014" spans="1:4" x14ac:dyDescent="0.35">
      <c r="A7014" t="s">
        <v>30768</v>
      </c>
      <c r="B7014" t="s">
        <v>58874</v>
      </c>
      <c r="C7014" s="96" t="s">
        <v>54457</v>
      </c>
      <c r="D7014" s="98">
        <v>5772.1719999999996</v>
      </c>
    </row>
    <row r="7015" spans="1:4" x14ac:dyDescent="0.35">
      <c r="A7015" t="s">
        <v>28435</v>
      </c>
      <c r="B7015" t="s">
        <v>58875</v>
      </c>
      <c r="C7015" s="96" t="s">
        <v>54457</v>
      </c>
      <c r="D7015" s="98">
        <v>6967.0173999999997</v>
      </c>
    </row>
    <row r="7016" spans="1:4" x14ac:dyDescent="0.35">
      <c r="A7016" t="s">
        <v>55158</v>
      </c>
      <c r="B7016" t="s">
        <v>58876</v>
      </c>
      <c r="C7016" s="96" t="s">
        <v>54457</v>
      </c>
      <c r="D7016" s="98">
        <v>3612.3730999999998</v>
      </c>
    </row>
    <row r="7017" spans="1:4" x14ac:dyDescent="0.35">
      <c r="A7017" t="s">
        <v>55159</v>
      </c>
      <c r="B7017" t="s">
        <v>58877</v>
      </c>
      <c r="C7017" s="96" t="s">
        <v>54457</v>
      </c>
      <c r="D7017" s="98">
        <v>3715.8316999999993</v>
      </c>
    </row>
    <row r="7018" spans="1:4" x14ac:dyDescent="0.35">
      <c r="A7018" t="s">
        <v>30403</v>
      </c>
      <c r="B7018" t="s">
        <v>58878</v>
      </c>
      <c r="C7018" s="96" t="s">
        <v>54457</v>
      </c>
      <c r="D7018" s="98">
        <v>5230.7290000000003</v>
      </c>
    </row>
    <row r="7019" spans="1:4" x14ac:dyDescent="0.35">
      <c r="A7019" t="s">
        <v>30066</v>
      </c>
      <c r="B7019" t="s">
        <v>58879</v>
      </c>
      <c r="C7019" s="96" t="s">
        <v>54457</v>
      </c>
      <c r="D7019" s="98">
        <v>137.38129999999998</v>
      </c>
    </row>
    <row r="7020" spans="1:4" x14ac:dyDescent="0.35">
      <c r="A7020" t="s">
        <v>29172</v>
      </c>
      <c r="B7020" t="s">
        <v>58880</v>
      </c>
      <c r="C7020" s="96" t="s">
        <v>54457</v>
      </c>
      <c r="D7020" s="98">
        <v>3832.444</v>
      </c>
    </row>
    <row r="7021" spans="1:4" x14ac:dyDescent="0.35">
      <c r="A7021" t="s">
        <v>28909</v>
      </c>
      <c r="B7021" t="s">
        <v>58881</v>
      </c>
      <c r="C7021" s="96" t="s">
        <v>54457</v>
      </c>
      <c r="D7021" s="98">
        <v>286.45119999999997</v>
      </c>
    </row>
    <row r="7022" spans="1:4" x14ac:dyDescent="0.35">
      <c r="A7022" t="s">
        <v>28809</v>
      </c>
      <c r="B7022" t="s">
        <v>58882</v>
      </c>
      <c r="C7022" s="96" t="s">
        <v>54457</v>
      </c>
      <c r="D7022" s="98">
        <v>195.90479999999999</v>
      </c>
    </row>
    <row r="7023" spans="1:4" x14ac:dyDescent="0.35">
      <c r="A7023" t="s">
        <v>29373</v>
      </c>
      <c r="B7023" t="s">
        <v>58883</v>
      </c>
      <c r="C7023" s="96" t="s">
        <v>54457</v>
      </c>
      <c r="D7023" s="98">
        <v>4926.4068000000007</v>
      </c>
    </row>
    <row r="7024" spans="1:4" x14ac:dyDescent="0.35">
      <c r="A7024" t="s">
        <v>29880</v>
      </c>
      <c r="B7024" t="s">
        <v>58884</v>
      </c>
      <c r="C7024" s="96" t="s">
        <v>54457</v>
      </c>
      <c r="D7024" s="98">
        <v>19014.438099999999</v>
      </c>
    </row>
    <row r="7025" spans="1:4" x14ac:dyDescent="0.35">
      <c r="A7025" t="s">
        <v>29008</v>
      </c>
      <c r="B7025" t="s">
        <v>58885</v>
      </c>
      <c r="C7025" s="96" t="s">
        <v>54457</v>
      </c>
      <c r="D7025" s="98">
        <v>17879.1466</v>
      </c>
    </row>
    <row r="7026" spans="1:4" x14ac:dyDescent="0.35">
      <c r="A7026" t="s">
        <v>32606</v>
      </c>
      <c r="B7026" t="s">
        <v>57678</v>
      </c>
      <c r="C7026" s="96" t="s">
        <v>54457</v>
      </c>
      <c r="D7026" s="98">
        <v>6316.1909999999989</v>
      </c>
    </row>
    <row r="7027" spans="1:4" x14ac:dyDescent="0.35">
      <c r="A7027" t="s">
        <v>29318</v>
      </c>
      <c r="B7027" t="s">
        <v>58886</v>
      </c>
      <c r="C7027" s="96" t="s">
        <v>54457</v>
      </c>
      <c r="D7027" s="98">
        <v>1927.1217000000001</v>
      </c>
    </row>
    <row r="7028" spans="1:4" x14ac:dyDescent="0.35">
      <c r="A7028" t="s">
        <v>55160</v>
      </c>
      <c r="B7028" t="s">
        <v>58887</v>
      </c>
      <c r="C7028" s="96" t="s">
        <v>54457</v>
      </c>
      <c r="D7028" s="98">
        <v>59.763199999999998</v>
      </c>
    </row>
    <row r="7029" spans="1:4" x14ac:dyDescent="0.35">
      <c r="A7029" t="s">
        <v>55161</v>
      </c>
      <c r="B7029" t="s">
        <v>58888</v>
      </c>
      <c r="C7029" s="96" t="s">
        <v>54457</v>
      </c>
      <c r="D7029" s="98">
        <v>19.255600000000001</v>
      </c>
    </row>
    <row r="7030" spans="1:4" x14ac:dyDescent="0.35">
      <c r="A7030" t="s">
        <v>55162</v>
      </c>
      <c r="B7030" t="s">
        <v>58889</v>
      </c>
      <c r="C7030" s="96" t="s">
        <v>54457</v>
      </c>
      <c r="D7030" s="98">
        <v>19.110699999999998</v>
      </c>
    </row>
    <row r="7031" spans="1:4" x14ac:dyDescent="0.35">
      <c r="A7031" t="s">
        <v>55163</v>
      </c>
      <c r="B7031" t="s">
        <v>58890</v>
      </c>
      <c r="C7031" s="96" t="s">
        <v>54457</v>
      </c>
      <c r="D7031" s="98">
        <v>42.021000000000001</v>
      </c>
    </row>
    <row r="7032" spans="1:4" x14ac:dyDescent="0.35">
      <c r="A7032" t="s">
        <v>55164</v>
      </c>
      <c r="B7032" t="s">
        <v>58891</v>
      </c>
      <c r="C7032" s="96" t="s">
        <v>54457</v>
      </c>
      <c r="D7032" s="98">
        <v>17.742199999999997</v>
      </c>
    </row>
    <row r="7033" spans="1:4" x14ac:dyDescent="0.35">
      <c r="A7033" t="s">
        <v>55165</v>
      </c>
      <c r="B7033" t="s">
        <v>58892</v>
      </c>
      <c r="C7033" s="96" t="s">
        <v>54457</v>
      </c>
      <c r="D7033" s="98">
        <v>108.83599999999998</v>
      </c>
    </row>
    <row r="7034" spans="1:4" x14ac:dyDescent="0.35">
      <c r="A7034" t="s">
        <v>55166</v>
      </c>
      <c r="B7034" t="s">
        <v>58893</v>
      </c>
      <c r="C7034" s="96" t="s">
        <v>54457</v>
      </c>
      <c r="D7034" s="98">
        <v>142.01809999999998</v>
      </c>
    </row>
    <row r="7035" spans="1:4" x14ac:dyDescent="0.35">
      <c r="A7035" t="s">
        <v>55167</v>
      </c>
      <c r="B7035" t="s">
        <v>58894</v>
      </c>
      <c r="C7035" s="96" t="s">
        <v>54457</v>
      </c>
      <c r="D7035" s="98">
        <v>391.02069999999998</v>
      </c>
    </row>
    <row r="7036" spans="1:4" x14ac:dyDescent="0.35">
      <c r="A7036" t="s">
        <v>55168</v>
      </c>
      <c r="B7036" t="s">
        <v>58895</v>
      </c>
      <c r="C7036" s="96" t="s">
        <v>54457</v>
      </c>
      <c r="D7036" s="98">
        <v>219.05659999999997</v>
      </c>
    </row>
    <row r="7037" spans="1:4" x14ac:dyDescent="0.35">
      <c r="A7037" t="s">
        <v>55169</v>
      </c>
      <c r="B7037" t="s">
        <v>58896</v>
      </c>
      <c r="C7037" s="96" t="s">
        <v>54457</v>
      </c>
      <c r="D7037" s="98">
        <v>782.18629999999985</v>
      </c>
    </row>
    <row r="7038" spans="1:4" x14ac:dyDescent="0.35">
      <c r="A7038" t="s">
        <v>55170</v>
      </c>
      <c r="B7038" t="s">
        <v>58897</v>
      </c>
      <c r="C7038" s="96" t="s">
        <v>54457</v>
      </c>
      <c r="D7038" s="98">
        <v>118.64089999999999</v>
      </c>
    </row>
    <row r="7039" spans="1:4" x14ac:dyDescent="0.35">
      <c r="A7039" t="s">
        <v>55171</v>
      </c>
      <c r="B7039" t="s">
        <v>58898</v>
      </c>
      <c r="C7039" s="96" t="s">
        <v>54457</v>
      </c>
      <c r="D7039" s="98">
        <v>56.543199999999992</v>
      </c>
    </row>
    <row r="7040" spans="1:4" x14ac:dyDescent="0.35">
      <c r="A7040" t="s">
        <v>55172</v>
      </c>
      <c r="B7040" t="s">
        <v>58899</v>
      </c>
      <c r="C7040" s="96" t="s">
        <v>54457</v>
      </c>
      <c r="D7040" s="98">
        <v>43.969099999999997</v>
      </c>
    </row>
    <row r="7041" spans="1:4" x14ac:dyDescent="0.35">
      <c r="A7041" t="s">
        <v>55173</v>
      </c>
      <c r="B7041" t="s">
        <v>58900</v>
      </c>
      <c r="C7041" s="96" t="s">
        <v>54457</v>
      </c>
      <c r="D7041" s="98">
        <v>182.33249999999998</v>
      </c>
    </row>
    <row r="7042" spans="1:4" x14ac:dyDescent="0.35">
      <c r="A7042" t="s">
        <v>55174</v>
      </c>
      <c r="B7042" t="s">
        <v>58901</v>
      </c>
      <c r="C7042" s="96" t="s">
        <v>54457</v>
      </c>
      <c r="D7042" s="98">
        <v>146.3973</v>
      </c>
    </row>
    <row r="7043" spans="1:4" x14ac:dyDescent="0.35">
      <c r="A7043" t="s">
        <v>28714</v>
      </c>
      <c r="B7043" t="s">
        <v>58902</v>
      </c>
      <c r="C7043" s="96" t="s">
        <v>54457</v>
      </c>
      <c r="D7043" s="98">
        <v>331.94979999999998</v>
      </c>
    </row>
    <row r="7044" spans="1:4" x14ac:dyDescent="0.35">
      <c r="A7044" t="s">
        <v>30089</v>
      </c>
      <c r="B7044" t="s">
        <v>58902</v>
      </c>
      <c r="C7044" s="96" t="s">
        <v>54457</v>
      </c>
      <c r="D7044" s="98">
        <v>331.94979999999998</v>
      </c>
    </row>
    <row r="7045" spans="1:4" x14ac:dyDescent="0.35">
      <c r="A7045" t="s">
        <v>29561</v>
      </c>
      <c r="B7045" t="s">
        <v>29562</v>
      </c>
      <c r="C7045" s="96" t="s">
        <v>54457</v>
      </c>
      <c r="D7045" s="98">
        <v>22.4756</v>
      </c>
    </row>
    <row r="7046" spans="1:4" x14ac:dyDescent="0.35">
      <c r="A7046" t="s">
        <v>11255</v>
      </c>
      <c r="B7046" t="s">
        <v>58903</v>
      </c>
      <c r="C7046" s="96" t="s">
        <v>54457</v>
      </c>
      <c r="D7046" s="98">
        <v>374.01909999999998</v>
      </c>
    </row>
    <row r="7047" spans="1:4" x14ac:dyDescent="0.35">
      <c r="A7047" t="s">
        <v>28708</v>
      </c>
      <c r="B7047" t="s">
        <v>58904</v>
      </c>
      <c r="C7047" s="96" t="s">
        <v>54457</v>
      </c>
      <c r="D7047" s="98">
        <v>146.38120000000001</v>
      </c>
    </row>
    <row r="7048" spans="1:4" x14ac:dyDescent="0.35">
      <c r="A7048" t="s">
        <v>4152</v>
      </c>
      <c r="B7048" t="s">
        <v>58905</v>
      </c>
      <c r="C7048" s="96" t="s">
        <v>54457</v>
      </c>
      <c r="D7048" s="98">
        <v>1504.1586</v>
      </c>
    </row>
    <row r="7049" spans="1:4" x14ac:dyDescent="0.35">
      <c r="A7049" t="s">
        <v>55175</v>
      </c>
      <c r="B7049" t="s">
        <v>58906</v>
      </c>
      <c r="C7049" s="96" t="s">
        <v>54457</v>
      </c>
      <c r="D7049" s="98">
        <v>132.34199999999998</v>
      </c>
    </row>
    <row r="7050" spans="1:4" x14ac:dyDescent="0.35">
      <c r="A7050" t="s">
        <v>55176</v>
      </c>
      <c r="B7050" t="s">
        <v>58907</v>
      </c>
      <c r="C7050" s="96" t="s">
        <v>54457</v>
      </c>
      <c r="D7050" s="98">
        <v>3273.0333999999998</v>
      </c>
    </row>
    <row r="7051" spans="1:4" x14ac:dyDescent="0.35">
      <c r="A7051" t="s">
        <v>55177</v>
      </c>
      <c r="B7051" t="s">
        <v>58908</v>
      </c>
      <c r="C7051" s="96" t="s">
        <v>54457</v>
      </c>
      <c r="D7051" s="98">
        <v>3273.0333999999998</v>
      </c>
    </row>
    <row r="7052" spans="1:4" x14ac:dyDescent="0.35">
      <c r="A7052" t="s">
        <v>55178</v>
      </c>
      <c r="B7052" t="s">
        <v>58909</v>
      </c>
      <c r="C7052" s="96" t="s">
        <v>54457</v>
      </c>
      <c r="D7052" s="98">
        <v>2221.0271999999995</v>
      </c>
    </row>
    <row r="7053" spans="1:4" x14ac:dyDescent="0.35">
      <c r="A7053" t="s">
        <v>55179</v>
      </c>
      <c r="B7053" t="s">
        <v>58910</v>
      </c>
      <c r="C7053" s="96" t="s">
        <v>54457</v>
      </c>
      <c r="D7053" s="98">
        <v>931.94849999999997</v>
      </c>
    </row>
    <row r="7054" spans="1:4" x14ac:dyDescent="0.35">
      <c r="A7054" t="s">
        <v>55180</v>
      </c>
      <c r="B7054" t="s">
        <v>58911</v>
      </c>
      <c r="C7054" s="96" t="s">
        <v>54457</v>
      </c>
      <c r="D7054" s="98">
        <v>813.66179999999986</v>
      </c>
    </row>
    <row r="7055" spans="1:4" x14ac:dyDescent="0.35">
      <c r="A7055" t="s">
        <v>30811</v>
      </c>
      <c r="B7055" t="s">
        <v>58912</v>
      </c>
      <c r="C7055" s="96" t="s">
        <v>54457</v>
      </c>
      <c r="D7055" s="98">
        <v>663.94789999999989</v>
      </c>
    </row>
    <row r="7056" spans="1:4" x14ac:dyDescent="0.35">
      <c r="A7056" t="s">
        <v>55181</v>
      </c>
      <c r="B7056" t="s">
        <v>58913</v>
      </c>
      <c r="C7056" s="96" t="s">
        <v>54457</v>
      </c>
      <c r="D7056" s="98">
        <v>2010.6001999999996</v>
      </c>
    </row>
    <row r="7057" spans="1:4" x14ac:dyDescent="0.35">
      <c r="A7057" t="s">
        <v>29768</v>
      </c>
      <c r="B7057" t="s">
        <v>58914</v>
      </c>
      <c r="C7057" s="96" t="s">
        <v>54457</v>
      </c>
      <c r="D7057" s="98">
        <v>238.31220000000002</v>
      </c>
    </row>
    <row r="7058" spans="1:4" x14ac:dyDescent="0.35">
      <c r="A7058" t="s">
        <v>31007</v>
      </c>
      <c r="B7058" t="s">
        <v>58915</v>
      </c>
      <c r="C7058" s="96" t="s">
        <v>54457</v>
      </c>
      <c r="D7058" s="98">
        <v>132.34199999999998</v>
      </c>
    </row>
    <row r="7059" spans="1:4" x14ac:dyDescent="0.35">
      <c r="A7059" t="s">
        <v>29023</v>
      </c>
      <c r="B7059" t="s">
        <v>58916</v>
      </c>
      <c r="C7059" s="96" t="s">
        <v>54457</v>
      </c>
      <c r="D7059" s="98">
        <v>74.736199999999997</v>
      </c>
    </row>
    <row r="7060" spans="1:4" x14ac:dyDescent="0.35">
      <c r="A7060" t="s">
        <v>25520</v>
      </c>
      <c r="B7060" t="s">
        <v>58917</v>
      </c>
      <c r="C7060" s="96" t="s">
        <v>54457</v>
      </c>
      <c r="D7060" s="98">
        <v>173.71899999999999</v>
      </c>
    </row>
    <row r="7061" spans="1:4" x14ac:dyDescent="0.35">
      <c r="A7061" t="s">
        <v>31265</v>
      </c>
      <c r="B7061" t="s">
        <v>58918</v>
      </c>
      <c r="C7061" s="96" t="s">
        <v>54457</v>
      </c>
      <c r="D7061" s="98">
        <v>1262.4653999999998</v>
      </c>
    </row>
    <row r="7062" spans="1:4" x14ac:dyDescent="0.35">
      <c r="A7062" t="s">
        <v>55182</v>
      </c>
      <c r="B7062" t="s">
        <v>58919</v>
      </c>
      <c r="C7062" s="96" t="s">
        <v>54457</v>
      </c>
      <c r="D7062" s="98">
        <v>1713.8288999999997</v>
      </c>
    </row>
    <row r="7063" spans="1:4" x14ac:dyDescent="0.35">
      <c r="A7063" t="s">
        <v>55183</v>
      </c>
      <c r="B7063" t="s">
        <v>58920</v>
      </c>
      <c r="C7063" s="96" t="s">
        <v>54457</v>
      </c>
      <c r="D7063" s="98">
        <v>696.66309999999999</v>
      </c>
    </row>
    <row r="7064" spans="1:4" x14ac:dyDescent="0.35">
      <c r="A7064" t="s">
        <v>28409</v>
      </c>
      <c r="B7064" t="s">
        <v>58921</v>
      </c>
      <c r="C7064" s="96" t="s">
        <v>54457</v>
      </c>
      <c r="D7064" s="98">
        <v>467.52789999999993</v>
      </c>
    </row>
    <row r="7065" spans="1:4" x14ac:dyDescent="0.35">
      <c r="A7065" t="s">
        <v>55184</v>
      </c>
      <c r="B7065" t="s">
        <v>58922</v>
      </c>
      <c r="C7065" s="96" t="s">
        <v>54457</v>
      </c>
      <c r="D7065" s="98">
        <v>841.62749999999994</v>
      </c>
    </row>
    <row r="7066" spans="1:4" x14ac:dyDescent="0.35">
      <c r="A7066" t="s">
        <v>55185</v>
      </c>
      <c r="B7066" t="s">
        <v>58923</v>
      </c>
      <c r="C7066" s="96" t="s">
        <v>54457</v>
      </c>
      <c r="D7066" s="98">
        <v>841.62749999999994</v>
      </c>
    </row>
    <row r="7067" spans="1:4" x14ac:dyDescent="0.35">
      <c r="A7067" t="s">
        <v>55186</v>
      </c>
      <c r="B7067" t="s">
        <v>58924</v>
      </c>
      <c r="C7067" s="96" t="s">
        <v>54457</v>
      </c>
      <c r="D7067" s="98">
        <v>916.39589999999998</v>
      </c>
    </row>
    <row r="7068" spans="1:4" x14ac:dyDescent="0.35">
      <c r="A7068" t="s">
        <v>55187</v>
      </c>
      <c r="B7068" t="s">
        <v>58925</v>
      </c>
      <c r="C7068" s="96" t="s">
        <v>54457</v>
      </c>
      <c r="D7068" s="98">
        <v>841.62749999999994</v>
      </c>
    </row>
    <row r="7069" spans="1:4" x14ac:dyDescent="0.35">
      <c r="A7069" t="s">
        <v>55188</v>
      </c>
      <c r="B7069" t="s">
        <v>58926</v>
      </c>
      <c r="C7069" s="96" t="s">
        <v>54457</v>
      </c>
      <c r="D7069" s="98">
        <v>841.62749999999994</v>
      </c>
    </row>
    <row r="7070" spans="1:4" x14ac:dyDescent="0.35">
      <c r="A7070" t="s">
        <v>55189</v>
      </c>
      <c r="B7070" t="s">
        <v>58927</v>
      </c>
      <c r="C7070" s="96" t="s">
        <v>54457</v>
      </c>
      <c r="D7070" s="98">
        <v>916.39589999999998</v>
      </c>
    </row>
    <row r="7071" spans="1:4" x14ac:dyDescent="0.35">
      <c r="A7071" t="s">
        <v>55190</v>
      </c>
      <c r="B7071" t="s">
        <v>58928</v>
      </c>
      <c r="C7071" s="96" t="s">
        <v>54457</v>
      </c>
      <c r="D7071" s="98">
        <v>748.10259999999994</v>
      </c>
    </row>
    <row r="7072" spans="1:4" x14ac:dyDescent="0.35">
      <c r="A7072" t="s">
        <v>55191</v>
      </c>
      <c r="B7072" t="s">
        <v>58929</v>
      </c>
      <c r="C7072" s="96" t="s">
        <v>54457</v>
      </c>
      <c r="D7072" s="98">
        <v>869.64149999999995</v>
      </c>
    </row>
    <row r="7073" spans="1:4" x14ac:dyDescent="0.35">
      <c r="A7073" t="s">
        <v>30842</v>
      </c>
      <c r="B7073" t="s">
        <v>58930</v>
      </c>
      <c r="C7073" s="96" t="s">
        <v>54457</v>
      </c>
      <c r="D7073" s="98">
        <v>654.5616</v>
      </c>
    </row>
    <row r="7074" spans="1:4" x14ac:dyDescent="0.35">
      <c r="A7074" t="s">
        <v>30792</v>
      </c>
      <c r="B7074" t="s">
        <v>58931</v>
      </c>
      <c r="C7074" s="96" t="s">
        <v>54457</v>
      </c>
      <c r="D7074" s="98">
        <v>972.53659999999979</v>
      </c>
    </row>
    <row r="7075" spans="1:4" x14ac:dyDescent="0.35">
      <c r="A7075" t="s">
        <v>16734</v>
      </c>
      <c r="B7075" t="s">
        <v>58932</v>
      </c>
      <c r="C7075" s="96" t="s">
        <v>54457</v>
      </c>
      <c r="D7075" s="98">
        <v>663.94789999999989</v>
      </c>
    </row>
    <row r="7076" spans="1:4" x14ac:dyDescent="0.35">
      <c r="A7076" t="s">
        <v>4755</v>
      </c>
      <c r="B7076" t="s">
        <v>58933</v>
      </c>
      <c r="C7076" s="96" t="s">
        <v>54457</v>
      </c>
      <c r="D7076" s="98">
        <v>1178.2624000000001</v>
      </c>
    </row>
    <row r="7077" spans="1:4" x14ac:dyDescent="0.35">
      <c r="A7077" t="s">
        <v>30472</v>
      </c>
      <c r="B7077" t="s">
        <v>58934</v>
      </c>
      <c r="C7077" s="96" t="s">
        <v>54457</v>
      </c>
      <c r="D7077" s="98">
        <v>869.64149999999995</v>
      </c>
    </row>
    <row r="7078" spans="1:4" x14ac:dyDescent="0.35">
      <c r="A7078" t="s">
        <v>28871</v>
      </c>
      <c r="B7078" t="s">
        <v>58935</v>
      </c>
      <c r="C7078" s="96" t="s">
        <v>54457</v>
      </c>
      <c r="D7078" s="98">
        <v>696.66309999999999</v>
      </c>
    </row>
    <row r="7079" spans="1:4" x14ac:dyDescent="0.35">
      <c r="A7079" t="s">
        <v>29308</v>
      </c>
      <c r="B7079" t="s">
        <v>58936</v>
      </c>
      <c r="C7079" s="96" t="s">
        <v>54457</v>
      </c>
      <c r="D7079" s="98">
        <v>1178.2624000000001</v>
      </c>
    </row>
    <row r="7080" spans="1:4" x14ac:dyDescent="0.35">
      <c r="A7080" t="s">
        <v>29429</v>
      </c>
      <c r="B7080" t="s">
        <v>58937</v>
      </c>
      <c r="C7080" s="96" t="s">
        <v>54457</v>
      </c>
      <c r="D7080" s="98">
        <v>766.81079999999986</v>
      </c>
    </row>
    <row r="7081" spans="1:4" x14ac:dyDescent="0.35">
      <c r="A7081" t="s">
        <v>29149</v>
      </c>
      <c r="B7081" t="s">
        <v>58938</v>
      </c>
      <c r="C7081" s="96" t="s">
        <v>54457</v>
      </c>
      <c r="D7081" s="98">
        <v>748.10259999999994</v>
      </c>
    </row>
    <row r="7082" spans="1:4" x14ac:dyDescent="0.35">
      <c r="A7082" t="s">
        <v>28315</v>
      </c>
      <c r="B7082" t="s">
        <v>58939</v>
      </c>
      <c r="C7082" s="96" t="s">
        <v>54457</v>
      </c>
      <c r="D7082" s="98">
        <v>701.31600000000003</v>
      </c>
    </row>
    <row r="7083" spans="1:4" x14ac:dyDescent="0.35">
      <c r="A7083" t="s">
        <v>29735</v>
      </c>
      <c r="B7083" t="s">
        <v>58940</v>
      </c>
      <c r="C7083" s="96" t="s">
        <v>54457</v>
      </c>
      <c r="D7083" s="98">
        <v>514.28229999999996</v>
      </c>
    </row>
    <row r="7084" spans="1:4" x14ac:dyDescent="0.35">
      <c r="A7084" t="s">
        <v>16764</v>
      </c>
      <c r="B7084" t="s">
        <v>58941</v>
      </c>
      <c r="C7084" s="96" t="s">
        <v>54457</v>
      </c>
      <c r="D7084" s="98">
        <v>430.12760000000003</v>
      </c>
    </row>
    <row r="7085" spans="1:4" x14ac:dyDescent="0.35">
      <c r="A7085" t="s">
        <v>16791</v>
      </c>
      <c r="B7085" t="s">
        <v>58942</v>
      </c>
      <c r="C7085" s="96" t="s">
        <v>54457</v>
      </c>
      <c r="D7085" s="98">
        <v>388.05830000000003</v>
      </c>
    </row>
    <row r="7086" spans="1:4" x14ac:dyDescent="0.35">
      <c r="A7086" t="s">
        <v>16595</v>
      </c>
      <c r="B7086" t="s">
        <v>58943</v>
      </c>
      <c r="C7086" s="96" t="s">
        <v>54457</v>
      </c>
      <c r="D7086" s="98">
        <v>696.66309999999999</v>
      </c>
    </row>
    <row r="7087" spans="1:4" x14ac:dyDescent="0.35">
      <c r="A7087" t="s">
        <v>16667</v>
      </c>
      <c r="B7087" t="s">
        <v>58944</v>
      </c>
      <c r="C7087" s="96" t="s">
        <v>54457</v>
      </c>
      <c r="D7087" s="98">
        <v>654.5616</v>
      </c>
    </row>
    <row r="7088" spans="1:4" x14ac:dyDescent="0.35">
      <c r="A7088" t="s">
        <v>16815</v>
      </c>
      <c r="B7088" t="s">
        <v>58945</v>
      </c>
      <c r="C7088" s="96" t="s">
        <v>54457</v>
      </c>
      <c r="D7088" s="98">
        <v>617.16129999999987</v>
      </c>
    </row>
    <row r="7089" spans="1:4" x14ac:dyDescent="0.35">
      <c r="A7089" t="s">
        <v>16809</v>
      </c>
      <c r="B7089" t="s">
        <v>58946</v>
      </c>
      <c r="C7089" s="96" t="s">
        <v>54457</v>
      </c>
      <c r="D7089" s="98">
        <v>509.62940000000003</v>
      </c>
    </row>
    <row r="7090" spans="1:4" x14ac:dyDescent="0.35">
      <c r="A7090" t="s">
        <v>20902</v>
      </c>
      <c r="B7090" t="s">
        <v>58947</v>
      </c>
      <c r="C7090" s="96" t="s">
        <v>54457</v>
      </c>
      <c r="D7090" s="98">
        <v>921.12929999999994</v>
      </c>
    </row>
    <row r="7091" spans="1:4" x14ac:dyDescent="0.35">
      <c r="A7091" t="s">
        <v>31237</v>
      </c>
      <c r="B7091" t="s">
        <v>58948</v>
      </c>
      <c r="C7091" s="96" t="s">
        <v>54457</v>
      </c>
      <c r="D7091" s="98">
        <v>696.66309999999999</v>
      </c>
    </row>
    <row r="7092" spans="1:4" x14ac:dyDescent="0.35">
      <c r="A7092" t="s">
        <v>31046</v>
      </c>
      <c r="B7092" t="s">
        <v>58949</v>
      </c>
      <c r="C7092" s="96" t="s">
        <v>54457</v>
      </c>
      <c r="D7092" s="98">
        <v>617.16129999999987</v>
      </c>
    </row>
    <row r="7093" spans="1:4" x14ac:dyDescent="0.35">
      <c r="A7093" t="s">
        <v>29418</v>
      </c>
      <c r="B7093" t="s">
        <v>58950</v>
      </c>
      <c r="C7093" s="96" t="s">
        <v>54457</v>
      </c>
      <c r="D7093" s="98">
        <v>509.62940000000003</v>
      </c>
    </row>
    <row r="7094" spans="1:4" x14ac:dyDescent="0.35">
      <c r="A7094" t="s">
        <v>16694</v>
      </c>
      <c r="B7094" t="s">
        <v>58951</v>
      </c>
      <c r="C7094" s="96" t="s">
        <v>54457</v>
      </c>
      <c r="D7094" s="98">
        <v>201.04069999999999</v>
      </c>
    </row>
    <row r="7095" spans="1:4" x14ac:dyDescent="0.35">
      <c r="A7095" t="s">
        <v>16683</v>
      </c>
      <c r="B7095" t="s">
        <v>58952</v>
      </c>
      <c r="C7095" s="96" t="s">
        <v>54457</v>
      </c>
      <c r="D7095" s="98">
        <v>201.04069999999999</v>
      </c>
    </row>
    <row r="7096" spans="1:4" x14ac:dyDescent="0.35">
      <c r="A7096" t="s">
        <v>16742</v>
      </c>
      <c r="B7096" t="s">
        <v>58953</v>
      </c>
      <c r="C7096" s="96" t="s">
        <v>54457</v>
      </c>
      <c r="D7096" s="98">
        <v>160.38819999999998</v>
      </c>
    </row>
    <row r="7097" spans="1:4" x14ac:dyDescent="0.35">
      <c r="A7097" t="s">
        <v>16611</v>
      </c>
      <c r="B7097" t="s">
        <v>58954</v>
      </c>
      <c r="C7097" s="96" t="s">
        <v>54457</v>
      </c>
      <c r="D7097" s="98">
        <v>160.38819999999998</v>
      </c>
    </row>
    <row r="7098" spans="1:4" x14ac:dyDescent="0.35">
      <c r="A7098" t="s">
        <v>16652</v>
      </c>
      <c r="B7098" t="s">
        <v>58955</v>
      </c>
      <c r="C7098" s="96" t="s">
        <v>54457</v>
      </c>
      <c r="D7098" s="98">
        <v>160.38819999999998</v>
      </c>
    </row>
    <row r="7099" spans="1:4" x14ac:dyDescent="0.35">
      <c r="A7099" t="s">
        <v>16643</v>
      </c>
      <c r="B7099" t="s">
        <v>58956</v>
      </c>
      <c r="C7099" s="96" t="s">
        <v>54457</v>
      </c>
      <c r="D7099" s="98">
        <v>160.38819999999998</v>
      </c>
    </row>
    <row r="7100" spans="1:4" x14ac:dyDescent="0.35">
      <c r="A7100" t="s">
        <v>28961</v>
      </c>
      <c r="B7100" t="s">
        <v>58957</v>
      </c>
      <c r="C7100" s="96" t="s">
        <v>54457</v>
      </c>
      <c r="D7100" s="98">
        <v>322.74060000000003</v>
      </c>
    </row>
    <row r="7101" spans="1:4" x14ac:dyDescent="0.35">
      <c r="A7101" t="s">
        <v>30501</v>
      </c>
      <c r="B7101" t="s">
        <v>58958</v>
      </c>
      <c r="C7101" s="96" t="s">
        <v>54457</v>
      </c>
      <c r="D7101" s="98">
        <v>282.9092</v>
      </c>
    </row>
    <row r="7102" spans="1:4" x14ac:dyDescent="0.35">
      <c r="A7102" t="s">
        <v>28907</v>
      </c>
      <c r="B7102" t="s">
        <v>58959</v>
      </c>
      <c r="C7102" s="96" t="s">
        <v>54457</v>
      </c>
      <c r="D7102" s="98">
        <v>243.09389999999999</v>
      </c>
    </row>
    <row r="7103" spans="1:4" x14ac:dyDescent="0.35">
      <c r="A7103" t="s">
        <v>55192</v>
      </c>
      <c r="B7103" t="s">
        <v>58960</v>
      </c>
      <c r="C7103" s="96" t="s">
        <v>54457</v>
      </c>
      <c r="D7103" s="98">
        <v>4208.2824000000001</v>
      </c>
    </row>
    <row r="7104" spans="1:4" x14ac:dyDescent="0.35">
      <c r="A7104" t="s">
        <v>55193</v>
      </c>
      <c r="B7104" t="s">
        <v>58960</v>
      </c>
      <c r="C7104" s="96" t="s">
        <v>54457</v>
      </c>
      <c r="D7104" s="98">
        <v>4208.2824000000001</v>
      </c>
    </row>
    <row r="7105" spans="1:4" x14ac:dyDescent="0.35">
      <c r="A7105" t="s">
        <v>30378</v>
      </c>
      <c r="B7105" t="s">
        <v>58961</v>
      </c>
      <c r="C7105" s="96" t="s">
        <v>54457</v>
      </c>
      <c r="D7105" s="98">
        <v>1355.942</v>
      </c>
    </row>
    <row r="7106" spans="1:4" x14ac:dyDescent="0.35">
      <c r="A7106" t="s">
        <v>16579</v>
      </c>
      <c r="B7106" t="s">
        <v>16580</v>
      </c>
      <c r="C7106" s="96" t="s">
        <v>54457</v>
      </c>
      <c r="D7106" s="98">
        <v>374.01909999999998</v>
      </c>
    </row>
    <row r="7107" spans="1:4" x14ac:dyDescent="0.35">
      <c r="A7107" t="s">
        <v>55194</v>
      </c>
      <c r="B7107" t="s">
        <v>58962</v>
      </c>
      <c r="C7107" s="96" t="s">
        <v>54457</v>
      </c>
      <c r="D7107" s="98">
        <v>2945.7687000000001</v>
      </c>
    </row>
    <row r="7108" spans="1:4" x14ac:dyDescent="0.35">
      <c r="A7108" t="s">
        <v>31024</v>
      </c>
      <c r="B7108" t="s">
        <v>58963</v>
      </c>
      <c r="C7108" s="96" t="s">
        <v>54457</v>
      </c>
      <c r="D7108" s="98">
        <v>869.64149999999995</v>
      </c>
    </row>
    <row r="7109" spans="1:4" x14ac:dyDescent="0.35">
      <c r="A7109" t="s">
        <v>55195</v>
      </c>
      <c r="B7109" t="s">
        <v>58964</v>
      </c>
      <c r="C7109" s="96" t="s">
        <v>54457</v>
      </c>
      <c r="D7109" s="98">
        <v>2805.4732999999997</v>
      </c>
    </row>
    <row r="7110" spans="1:4" x14ac:dyDescent="0.35">
      <c r="A7110" t="s">
        <v>55196</v>
      </c>
      <c r="B7110" t="s">
        <v>58965</v>
      </c>
      <c r="C7110" s="96" t="s">
        <v>54457</v>
      </c>
      <c r="D7110" s="98">
        <v>1974.6005999999998</v>
      </c>
    </row>
    <row r="7111" spans="1:4" x14ac:dyDescent="0.35">
      <c r="A7111" t="s">
        <v>28491</v>
      </c>
      <c r="B7111" t="s">
        <v>58966</v>
      </c>
      <c r="C7111" s="96" t="s">
        <v>54457</v>
      </c>
      <c r="D7111" s="98">
        <v>869.64149999999995</v>
      </c>
    </row>
    <row r="7112" spans="1:4" x14ac:dyDescent="0.35">
      <c r="A7112" t="s">
        <v>30189</v>
      </c>
      <c r="B7112" t="s">
        <v>58963</v>
      </c>
      <c r="C7112" s="96" t="s">
        <v>54457</v>
      </c>
      <c r="D7112" s="98">
        <v>869.64149999999995</v>
      </c>
    </row>
    <row r="7113" spans="1:4" x14ac:dyDescent="0.35">
      <c r="A7113" t="s">
        <v>28983</v>
      </c>
      <c r="B7113" t="s">
        <v>58967</v>
      </c>
      <c r="C7113" s="96" t="s">
        <v>54457</v>
      </c>
      <c r="D7113" s="98">
        <v>869.64149999999995</v>
      </c>
    </row>
    <row r="7114" spans="1:4" x14ac:dyDescent="0.35">
      <c r="A7114" t="s">
        <v>55197</v>
      </c>
      <c r="B7114" t="s">
        <v>58968</v>
      </c>
      <c r="C7114" s="96" t="s">
        <v>54457</v>
      </c>
      <c r="D7114" s="98">
        <v>2478.1763999999998</v>
      </c>
    </row>
    <row r="7115" spans="1:4" x14ac:dyDescent="0.35">
      <c r="A7115" t="s">
        <v>55198</v>
      </c>
      <c r="B7115" t="s">
        <v>58969</v>
      </c>
      <c r="C7115" s="96" t="s">
        <v>54457</v>
      </c>
      <c r="D7115" s="98">
        <v>2578.5759999999996</v>
      </c>
    </row>
    <row r="7116" spans="1:4" x14ac:dyDescent="0.35">
      <c r="A7116" t="s">
        <v>28978</v>
      </c>
      <c r="B7116" t="s">
        <v>58970</v>
      </c>
      <c r="C7116" s="96" t="s">
        <v>54457</v>
      </c>
      <c r="D7116" s="98">
        <v>3553.6080999999999</v>
      </c>
    </row>
    <row r="7117" spans="1:4" x14ac:dyDescent="0.35">
      <c r="A7117" t="s">
        <v>29661</v>
      </c>
      <c r="B7117" t="s">
        <v>58971</v>
      </c>
      <c r="C7117" s="96" t="s">
        <v>54457</v>
      </c>
      <c r="D7117" s="98">
        <v>2010.6001999999996</v>
      </c>
    </row>
    <row r="7118" spans="1:4" x14ac:dyDescent="0.35">
      <c r="A7118" t="s">
        <v>29345</v>
      </c>
      <c r="B7118" t="s">
        <v>58972</v>
      </c>
      <c r="C7118" s="96" t="s">
        <v>54457</v>
      </c>
      <c r="D7118" s="98">
        <v>374.01909999999998</v>
      </c>
    </row>
    <row r="7119" spans="1:4" x14ac:dyDescent="0.35">
      <c r="A7119" t="s">
        <v>55199</v>
      </c>
      <c r="B7119" t="s">
        <v>58973</v>
      </c>
      <c r="C7119" s="96" t="s">
        <v>54457</v>
      </c>
      <c r="D7119" s="98">
        <v>4333.4759999999997</v>
      </c>
    </row>
    <row r="7120" spans="1:4" x14ac:dyDescent="0.35">
      <c r="A7120" t="s">
        <v>28811</v>
      </c>
      <c r="B7120" t="s">
        <v>58974</v>
      </c>
      <c r="C7120" s="96" t="s">
        <v>54457</v>
      </c>
      <c r="D7120" s="98">
        <v>2478.1763999999998</v>
      </c>
    </row>
    <row r="7121" spans="1:4" x14ac:dyDescent="0.35">
      <c r="A7121" t="s">
        <v>55200</v>
      </c>
      <c r="B7121" t="s">
        <v>58975</v>
      </c>
      <c r="C7121" s="96" t="s">
        <v>54457</v>
      </c>
      <c r="D7121" s="98">
        <v>2431.3897999999999</v>
      </c>
    </row>
    <row r="7122" spans="1:4" x14ac:dyDescent="0.35">
      <c r="A7122" t="s">
        <v>55201</v>
      </c>
      <c r="B7122" t="s">
        <v>58976</v>
      </c>
      <c r="C7122" s="96" t="s">
        <v>54457</v>
      </c>
      <c r="D7122" s="98">
        <v>2148.7865000000002</v>
      </c>
    </row>
    <row r="7123" spans="1:4" x14ac:dyDescent="0.35">
      <c r="A7123" t="s">
        <v>55202</v>
      </c>
      <c r="B7123" t="s">
        <v>58964</v>
      </c>
      <c r="C7123" s="96" t="s">
        <v>54457</v>
      </c>
      <c r="D7123" s="98">
        <v>3273.0333999999998</v>
      </c>
    </row>
    <row r="7124" spans="1:4" x14ac:dyDescent="0.35">
      <c r="A7124" t="s">
        <v>16635</v>
      </c>
      <c r="B7124" t="s">
        <v>58977</v>
      </c>
      <c r="C7124" s="96" t="s">
        <v>54457</v>
      </c>
      <c r="D7124" s="98">
        <v>7800.3212000000003</v>
      </c>
    </row>
    <row r="7125" spans="1:4" x14ac:dyDescent="0.35">
      <c r="A7125" t="s">
        <v>30627</v>
      </c>
      <c r="B7125" t="s">
        <v>58978</v>
      </c>
      <c r="C7125" s="96" t="s">
        <v>54457</v>
      </c>
      <c r="D7125" s="98">
        <v>4208.2824000000001</v>
      </c>
    </row>
    <row r="7126" spans="1:4" x14ac:dyDescent="0.35">
      <c r="A7126" t="s">
        <v>29213</v>
      </c>
      <c r="B7126" t="s">
        <v>58978</v>
      </c>
      <c r="C7126" s="96" t="s">
        <v>54457</v>
      </c>
      <c r="D7126" s="98">
        <v>4208.2824000000001</v>
      </c>
    </row>
    <row r="7127" spans="1:4" x14ac:dyDescent="0.35">
      <c r="A7127" t="s">
        <v>30326</v>
      </c>
      <c r="B7127" t="s">
        <v>58978</v>
      </c>
      <c r="C7127" s="96" t="s">
        <v>54457</v>
      </c>
      <c r="D7127" s="98">
        <v>6078.6193999999996</v>
      </c>
    </row>
    <row r="7128" spans="1:4" x14ac:dyDescent="0.35">
      <c r="A7128" t="s">
        <v>30115</v>
      </c>
      <c r="B7128" t="s">
        <v>58978</v>
      </c>
      <c r="C7128" s="96" t="s">
        <v>54457</v>
      </c>
      <c r="D7128" s="98">
        <v>5143.4508999999998</v>
      </c>
    </row>
    <row r="7129" spans="1:4" x14ac:dyDescent="0.35">
      <c r="A7129" t="s">
        <v>29890</v>
      </c>
      <c r="B7129" t="s">
        <v>58978</v>
      </c>
      <c r="C7129" s="96" t="s">
        <v>54457</v>
      </c>
      <c r="D7129" s="98">
        <v>5143.4508999999998</v>
      </c>
    </row>
    <row r="7130" spans="1:4" x14ac:dyDescent="0.35">
      <c r="A7130" t="s">
        <v>55203</v>
      </c>
      <c r="B7130" t="s">
        <v>58979</v>
      </c>
      <c r="C7130" s="96" t="s">
        <v>54457</v>
      </c>
      <c r="D7130" s="98">
        <v>2571.6851999999994</v>
      </c>
    </row>
    <row r="7131" spans="1:4" x14ac:dyDescent="0.35">
      <c r="A7131" t="s">
        <v>55204</v>
      </c>
      <c r="B7131" t="s">
        <v>58980</v>
      </c>
      <c r="C7131" s="96" t="s">
        <v>54457</v>
      </c>
      <c r="D7131" s="98">
        <v>2571.6851999999994</v>
      </c>
    </row>
    <row r="7132" spans="1:4" x14ac:dyDescent="0.35">
      <c r="A7132" t="s">
        <v>55205</v>
      </c>
      <c r="B7132" t="s">
        <v>58981</v>
      </c>
      <c r="C7132" s="96" t="s">
        <v>54457</v>
      </c>
      <c r="D7132" s="98">
        <v>2571.6851999999994</v>
      </c>
    </row>
    <row r="7133" spans="1:4" x14ac:dyDescent="0.35">
      <c r="A7133" t="s">
        <v>55206</v>
      </c>
      <c r="B7133" t="s">
        <v>58982</v>
      </c>
      <c r="C7133" s="96" t="s">
        <v>54457</v>
      </c>
      <c r="D7133" s="98">
        <v>2571.6851999999994</v>
      </c>
    </row>
    <row r="7134" spans="1:4" x14ac:dyDescent="0.35">
      <c r="A7134" t="s">
        <v>55207</v>
      </c>
      <c r="B7134" t="s">
        <v>58983</v>
      </c>
      <c r="C7134" s="96" t="s">
        <v>54457</v>
      </c>
      <c r="D7134" s="98">
        <v>2010.6001999999996</v>
      </c>
    </row>
    <row r="7135" spans="1:4" x14ac:dyDescent="0.35">
      <c r="A7135" t="s">
        <v>55208</v>
      </c>
      <c r="B7135" t="s">
        <v>58984</v>
      </c>
      <c r="C7135" s="96" t="s">
        <v>54457</v>
      </c>
      <c r="D7135" s="98">
        <v>1823.5504000000001</v>
      </c>
    </row>
    <row r="7136" spans="1:4" x14ac:dyDescent="0.35">
      <c r="A7136" t="s">
        <v>55209</v>
      </c>
      <c r="B7136" t="s">
        <v>58985</v>
      </c>
      <c r="C7136" s="96" t="s">
        <v>54457</v>
      </c>
      <c r="D7136" s="98">
        <v>2010.6001999999996</v>
      </c>
    </row>
    <row r="7137" spans="1:4" x14ac:dyDescent="0.35">
      <c r="A7137" t="s">
        <v>55210</v>
      </c>
      <c r="B7137" t="s">
        <v>58986</v>
      </c>
      <c r="C7137" s="96" t="s">
        <v>54457</v>
      </c>
      <c r="D7137" s="98">
        <v>1823.5504000000001</v>
      </c>
    </row>
    <row r="7138" spans="1:4" x14ac:dyDescent="0.35">
      <c r="A7138" t="s">
        <v>55211</v>
      </c>
      <c r="B7138" t="s">
        <v>58987</v>
      </c>
      <c r="C7138" s="96" t="s">
        <v>54457</v>
      </c>
      <c r="D7138" s="98">
        <v>2010.6001999999996</v>
      </c>
    </row>
    <row r="7139" spans="1:4" x14ac:dyDescent="0.35">
      <c r="A7139" t="s">
        <v>55212</v>
      </c>
      <c r="B7139" t="s">
        <v>58988</v>
      </c>
      <c r="C7139" s="96" t="s">
        <v>54457</v>
      </c>
      <c r="D7139" s="98">
        <v>1636.5166999999999</v>
      </c>
    </row>
    <row r="7140" spans="1:4" x14ac:dyDescent="0.35">
      <c r="A7140" t="s">
        <v>55213</v>
      </c>
      <c r="B7140" t="s">
        <v>58989</v>
      </c>
      <c r="C7140" s="96" t="s">
        <v>54457</v>
      </c>
      <c r="D7140" s="98">
        <v>1963.8136</v>
      </c>
    </row>
    <row r="7141" spans="1:4" x14ac:dyDescent="0.35">
      <c r="A7141" t="s">
        <v>55214</v>
      </c>
      <c r="B7141" t="s">
        <v>58990</v>
      </c>
      <c r="C7141" s="96" t="s">
        <v>54457</v>
      </c>
      <c r="D7141" s="98">
        <v>5143.4508999999998</v>
      </c>
    </row>
    <row r="7142" spans="1:4" x14ac:dyDescent="0.35">
      <c r="A7142" t="s">
        <v>55215</v>
      </c>
      <c r="B7142" t="s">
        <v>58990</v>
      </c>
      <c r="C7142" s="96" t="s">
        <v>54457</v>
      </c>
      <c r="D7142" s="98">
        <v>5143.4508999999998</v>
      </c>
    </row>
    <row r="7143" spans="1:4" x14ac:dyDescent="0.35">
      <c r="A7143" t="s">
        <v>55216</v>
      </c>
      <c r="B7143" t="s">
        <v>58991</v>
      </c>
      <c r="C7143" s="96" t="s">
        <v>54457</v>
      </c>
      <c r="D7143" s="98">
        <v>4675.8424999999997</v>
      </c>
    </row>
    <row r="7144" spans="1:4" x14ac:dyDescent="0.35">
      <c r="A7144" t="s">
        <v>55217</v>
      </c>
      <c r="B7144" t="s">
        <v>58992</v>
      </c>
      <c r="C7144" s="96" t="s">
        <v>54457</v>
      </c>
      <c r="D7144" s="98">
        <v>1963.8136</v>
      </c>
    </row>
    <row r="7145" spans="1:4" x14ac:dyDescent="0.35">
      <c r="A7145" t="s">
        <v>55218</v>
      </c>
      <c r="B7145" t="s">
        <v>58992</v>
      </c>
      <c r="C7145" s="96" t="s">
        <v>54457</v>
      </c>
      <c r="D7145" s="98">
        <v>1963.8136</v>
      </c>
    </row>
    <row r="7146" spans="1:4" x14ac:dyDescent="0.35">
      <c r="A7146" t="s">
        <v>55219</v>
      </c>
      <c r="B7146" t="s">
        <v>58993</v>
      </c>
      <c r="C7146" s="96" t="s">
        <v>54457</v>
      </c>
      <c r="D7146" s="98">
        <v>1122.1539</v>
      </c>
    </row>
    <row r="7147" spans="1:4" x14ac:dyDescent="0.35">
      <c r="A7147" t="s">
        <v>55220</v>
      </c>
      <c r="B7147" t="s">
        <v>58994</v>
      </c>
      <c r="C7147" s="96" t="s">
        <v>54457</v>
      </c>
      <c r="D7147" s="98">
        <v>2291.1104999999998</v>
      </c>
    </row>
    <row r="7148" spans="1:4" x14ac:dyDescent="0.35">
      <c r="A7148" t="s">
        <v>55221</v>
      </c>
      <c r="B7148" t="s">
        <v>58994</v>
      </c>
      <c r="C7148" s="96" t="s">
        <v>54457</v>
      </c>
      <c r="D7148" s="98">
        <v>2291.1104999999998</v>
      </c>
    </row>
    <row r="7149" spans="1:4" x14ac:dyDescent="0.35">
      <c r="A7149" t="s">
        <v>55222</v>
      </c>
      <c r="B7149" t="s">
        <v>58994</v>
      </c>
      <c r="C7149" s="96" t="s">
        <v>54457</v>
      </c>
      <c r="D7149" s="98">
        <v>2291.1104999999998</v>
      </c>
    </row>
    <row r="7150" spans="1:4" x14ac:dyDescent="0.35">
      <c r="A7150" t="s">
        <v>55223</v>
      </c>
      <c r="B7150" t="s">
        <v>58994</v>
      </c>
      <c r="C7150" s="96" t="s">
        <v>54457</v>
      </c>
      <c r="D7150" s="98">
        <v>2291.1104999999998</v>
      </c>
    </row>
    <row r="7151" spans="1:4" x14ac:dyDescent="0.35">
      <c r="A7151" t="s">
        <v>16727</v>
      </c>
      <c r="B7151" t="s">
        <v>58995</v>
      </c>
      <c r="C7151" s="96" t="s">
        <v>54457</v>
      </c>
      <c r="D7151" s="98">
        <v>701.31600000000003</v>
      </c>
    </row>
    <row r="7152" spans="1:4" x14ac:dyDescent="0.35">
      <c r="A7152" t="s">
        <v>30382</v>
      </c>
      <c r="B7152" t="s">
        <v>58996</v>
      </c>
      <c r="C7152" s="96" t="s">
        <v>54457</v>
      </c>
      <c r="D7152" s="98">
        <v>663.94789999999989</v>
      </c>
    </row>
    <row r="7153" spans="1:4" x14ac:dyDescent="0.35">
      <c r="A7153" t="s">
        <v>29938</v>
      </c>
      <c r="B7153" t="s">
        <v>58997</v>
      </c>
      <c r="C7153" s="96" t="s">
        <v>54457</v>
      </c>
      <c r="D7153" s="98">
        <v>278.75539999999995</v>
      </c>
    </row>
    <row r="7154" spans="1:4" x14ac:dyDescent="0.35">
      <c r="A7154" t="s">
        <v>28146</v>
      </c>
      <c r="B7154" t="s">
        <v>58998</v>
      </c>
      <c r="C7154" s="96" t="s">
        <v>54457</v>
      </c>
      <c r="D7154" s="98">
        <v>748.10259999999994</v>
      </c>
    </row>
    <row r="7155" spans="1:4" x14ac:dyDescent="0.35">
      <c r="A7155" t="s">
        <v>30381</v>
      </c>
      <c r="B7155" t="s">
        <v>58998</v>
      </c>
      <c r="C7155" s="96" t="s">
        <v>54457</v>
      </c>
      <c r="D7155" s="98">
        <v>748.10259999999994</v>
      </c>
    </row>
    <row r="7156" spans="1:4" x14ac:dyDescent="0.35">
      <c r="A7156" t="s">
        <v>30464</v>
      </c>
      <c r="B7156" t="s">
        <v>58999</v>
      </c>
      <c r="C7156" s="96" t="s">
        <v>54457</v>
      </c>
      <c r="D7156" s="98">
        <v>663.94789999999989</v>
      </c>
    </row>
    <row r="7157" spans="1:4" x14ac:dyDescent="0.35">
      <c r="A7157" t="s">
        <v>29013</v>
      </c>
      <c r="B7157" t="s">
        <v>59000</v>
      </c>
      <c r="C7157" s="96" t="s">
        <v>54457</v>
      </c>
      <c r="D7157" s="98">
        <v>748.10259999999994</v>
      </c>
    </row>
    <row r="7158" spans="1:4" x14ac:dyDescent="0.35">
      <c r="A7158" t="s">
        <v>29522</v>
      </c>
      <c r="B7158" t="s">
        <v>59000</v>
      </c>
      <c r="C7158" s="96" t="s">
        <v>54457</v>
      </c>
      <c r="D7158" s="98">
        <v>748.10259999999994</v>
      </c>
    </row>
    <row r="7159" spans="1:4" x14ac:dyDescent="0.35">
      <c r="A7159" t="s">
        <v>29709</v>
      </c>
      <c r="B7159" t="s">
        <v>59001</v>
      </c>
      <c r="C7159" s="96" t="s">
        <v>54457</v>
      </c>
      <c r="D7159" s="98">
        <v>458.22210000000001</v>
      </c>
    </row>
    <row r="7160" spans="1:4" x14ac:dyDescent="0.35">
      <c r="A7160" t="s">
        <v>29678</v>
      </c>
      <c r="B7160" t="s">
        <v>59002</v>
      </c>
      <c r="C7160" s="96" t="s">
        <v>54457</v>
      </c>
      <c r="D7160" s="98">
        <v>458.22210000000001</v>
      </c>
    </row>
    <row r="7161" spans="1:4" x14ac:dyDescent="0.35">
      <c r="A7161" t="s">
        <v>28177</v>
      </c>
      <c r="B7161" t="s">
        <v>59003</v>
      </c>
      <c r="C7161" s="96" t="s">
        <v>54457</v>
      </c>
      <c r="D7161" s="98">
        <v>869.64149999999995</v>
      </c>
    </row>
    <row r="7162" spans="1:4" x14ac:dyDescent="0.35">
      <c r="A7162" t="s">
        <v>30271</v>
      </c>
      <c r="B7162" t="s">
        <v>59004</v>
      </c>
      <c r="C7162" s="96" t="s">
        <v>54457</v>
      </c>
      <c r="D7162" s="98">
        <v>663.94789999999989</v>
      </c>
    </row>
    <row r="7163" spans="1:4" x14ac:dyDescent="0.35">
      <c r="A7163" t="s">
        <v>29080</v>
      </c>
      <c r="B7163" t="s">
        <v>59005</v>
      </c>
      <c r="C7163" s="96" t="s">
        <v>54457</v>
      </c>
      <c r="D7163" s="98">
        <v>278.75539999999995</v>
      </c>
    </row>
    <row r="7164" spans="1:4" x14ac:dyDescent="0.35">
      <c r="A7164" t="s">
        <v>30779</v>
      </c>
      <c r="B7164" t="s">
        <v>59006</v>
      </c>
      <c r="C7164" s="96" t="s">
        <v>54457</v>
      </c>
      <c r="D7164" s="98">
        <v>458.22210000000001</v>
      </c>
    </row>
    <row r="7165" spans="1:4" x14ac:dyDescent="0.35">
      <c r="A7165" t="s">
        <v>30146</v>
      </c>
      <c r="B7165" t="s">
        <v>59007</v>
      </c>
      <c r="C7165" s="96" t="s">
        <v>54457</v>
      </c>
      <c r="D7165" s="98">
        <v>467.09320000000002</v>
      </c>
    </row>
    <row r="7166" spans="1:4" x14ac:dyDescent="0.35">
      <c r="A7166" t="s">
        <v>28736</v>
      </c>
      <c r="B7166" t="s">
        <v>59008</v>
      </c>
      <c r="C7166" s="96" t="s">
        <v>54457</v>
      </c>
      <c r="D7166" s="98">
        <v>458.22210000000001</v>
      </c>
    </row>
    <row r="7167" spans="1:4" x14ac:dyDescent="0.35">
      <c r="A7167" t="s">
        <v>28273</v>
      </c>
      <c r="B7167" t="s">
        <v>59009</v>
      </c>
      <c r="C7167" s="96" t="s">
        <v>54457</v>
      </c>
      <c r="D7167" s="98">
        <v>355.31089999999995</v>
      </c>
    </row>
    <row r="7168" spans="1:4" x14ac:dyDescent="0.35">
      <c r="A7168" t="s">
        <v>16673</v>
      </c>
      <c r="B7168" t="s">
        <v>59010</v>
      </c>
      <c r="C7168" s="96" t="s">
        <v>54457</v>
      </c>
      <c r="D7168" s="98">
        <v>458.22210000000001</v>
      </c>
    </row>
    <row r="7169" spans="1:4" x14ac:dyDescent="0.35">
      <c r="A7169" t="s">
        <v>28678</v>
      </c>
      <c r="B7169" t="s">
        <v>59011</v>
      </c>
      <c r="C7169" s="96" t="s">
        <v>54457</v>
      </c>
      <c r="D7169" s="98">
        <v>458.22210000000001</v>
      </c>
    </row>
    <row r="7170" spans="1:4" x14ac:dyDescent="0.35">
      <c r="A7170" t="s">
        <v>55224</v>
      </c>
      <c r="B7170" t="s">
        <v>59012</v>
      </c>
      <c r="C7170" s="96" t="s">
        <v>54457</v>
      </c>
      <c r="D7170" s="98">
        <v>2057.3706999999999</v>
      </c>
    </row>
    <row r="7171" spans="1:4" x14ac:dyDescent="0.35">
      <c r="A7171" t="s">
        <v>29920</v>
      </c>
      <c r="B7171" t="s">
        <v>59013</v>
      </c>
      <c r="C7171" s="96" t="s">
        <v>54457</v>
      </c>
      <c r="D7171" s="98">
        <v>663.94789999999989</v>
      </c>
    </row>
    <row r="7172" spans="1:4" x14ac:dyDescent="0.35">
      <c r="A7172" t="s">
        <v>28474</v>
      </c>
      <c r="B7172" t="s">
        <v>59014</v>
      </c>
      <c r="C7172" s="96" t="s">
        <v>54457</v>
      </c>
      <c r="D7172" s="98">
        <v>318.60289999999992</v>
      </c>
    </row>
    <row r="7173" spans="1:4" x14ac:dyDescent="0.35">
      <c r="A7173" t="s">
        <v>28407</v>
      </c>
      <c r="B7173" t="s">
        <v>59015</v>
      </c>
      <c r="C7173" s="96" t="s">
        <v>54457</v>
      </c>
      <c r="D7173" s="98">
        <v>663.94789999999989</v>
      </c>
    </row>
    <row r="7174" spans="1:4" x14ac:dyDescent="0.35">
      <c r="A7174" t="s">
        <v>29032</v>
      </c>
      <c r="B7174" t="s">
        <v>59003</v>
      </c>
      <c r="C7174" s="96" t="s">
        <v>54457</v>
      </c>
      <c r="D7174" s="98">
        <v>676.82789999999989</v>
      </c>
    </row>
    <row r="7175" spans="1:4" x14ac:dyDescent="0.35">
      <c r="A7175" t="s">
        <v>30916</v>
      </c>
      <c r="B7175" t="s">
        <v>59003</v>
      </c>
      <c r="C7175" s="96" t="s">
        <v>54457</v>
      </c>
      <c r="D7175" s="98">
        <v>869.64149999999995</v>
      </c>
    </row>
    <row r="7176" spans="1:4" x14ac:dyDescent="0.35">
      <c r="A7176" t="s">
        <v>30338</v>
      </c>
      <c r="B7176" t="s">
        <v>59016</v>
      </c>
      <c r="C7176" s="96" t="s">
        <v>54457</v>
      </c>
      <c r="D7176" s="98">
        <v>838.95489999999995</v>
      </c>
    </row>
    <row r="7177" spans="1:4" x14ac:dyDescent="0.35">
      <c r="A7177" t="s">
        <v>30330</v>
      </c>
      <c r="B7177" t="s">
        <v>59017</v>
      </c>
      <c r="C7177" s="96" t="s">
        <v>54457</v>
      </c>
      <c r="D7177" s="98">
        <v>869.64149999999995</v>
      </c>
    </row>
    <row r="7178" spans="1:4" x14ac:dyDescent="0.35">
      <c r="A7178" t="s">
        <v>29335</v>
      </c>
      <c r="B7178" t="s">
        <v>59016</v>
      </c>
      <c r="C7178" s="96" t="s">
        <v>54457</v>
      </c>
      <c r="D7178" s="98">
        <v>838.95489999999995</v>
      </c>
    </row>
    <row r="7179" spans="1:4" x14ac:dyDescent="0.35">
      <c r="A7179" t="s">
        <v>28764</v>
      </c>
      <c r="B7179" t="s">
        <v>59018</v>
      </c>
      <c r="C7179" s="96" t="s">
        <v>54457</v>
      </c>
      <c r="D7179" s="98">
        <v>302.66389999999996</v>
      </c>
    </row>
    <row r="7180" spans="1:4" x14ac:dyDescent="0.35">
      <c r="A7180" t="s">
        <v>16574</v>
      </c>
      <c r="B7180" t="s">
        <v>59019</v>
      </c>
      <c r="C7180" s="96" t="s">
        <v>54457</v>
      </c>
      <c r="D7180" s="98">
        <v>1355.942</v>
      </c>
    </row>
    <row r="7181" spans="1:4" x14ac:dyDescent="0.35">
      <c r="A7181" t="s">
        <v>23524</v>
      </c>
      <c r="B7181" t="s">
        <v>59020</v>
      </c>
      <c r="C7181" s="96" t="s">
        <v>54457</v>
      </c>
      <c r="D7181" s="98">
        <v>1001.1463</v>
      </c>
    </row>
    <row r="7182" spans="1:4" x14ac:dyDescent="0.35">
      <c r="A7182" t="s">
        <v>55225</v>
      </c>
      <c r="B7182" t="s">
        <v>59021</v>
      </c>
      <c r="C7182" s="96" t="s">
        <v>54457</v>
      </c>
      <c r="D7182" s="98">
        <v>106.099</v>
      </c>
    </row>
    <row r="7183" spans="1:4" x14ac:dyDescent="0.35">
      <c r="A7183" t="s">
        <v>26737</v>
      </c>
      <c r="B7183" t="s">
        <v>59022</v>
      </c>
      <c r="C7183" s="96" t="s">
        <v>54457</v>
      </c>
      <c r="D7183" s="98">
        <v>525.97090000000003</v>
      </c>
    </row>
    <row r="7184" spans="1:4" x14ac:dyDescent="0.35">
      <c r="A7184" t="s">
        <v>20329</v>
      </c>
      <c r="B7184" t="s">
        <v>59023</v>
      </c>
      <c r="C7184" s="96" t="s">
        <v>54457</v>
      </c>
      <c r="D7184" s="98">
        <v>518.2589999999999</v>
      </c>
    </row>
    <row r="7185" spans="1:4" x14ac:dyDescent="0.35">
      <c r="A7185" t="s">
        <v>55226</v>
      </c>
      <c r="B7185" t="s">
        <v>59024</v>
      </c>
      <c r="C7185" s="96" t="s">
        <v>54457</v>
      </c>
      <c r="D7185" s="98">
        <v>109.22239999999999</v>
      </c>
    </row>
    <row r="7186" spans="1:4" x14ac:dyDescent="0.35">
      <c r="A7186" t="s">
        <v>55227</v>
      </c>
      <c r="B7186" t="s">
        <v>59025</v>
      </c>
      <c r="C7186" s="96" t="s">
        <v>54457</v>
      </c>
      <c r="D7186" s="98">
        <v>2683.5640999999996</v>
      </c>
    </row>
    <row r="7187" spans="1:4" x14ac:dyDescent="0.35">
      <c r="A7187" t="s">
        <v>55228</v>
      </c>
      <c r="B7187" t="s">
        <v>59026</v>
      </c>
      <c r="C7187" s="96" t="s">
        <v>54457</v>
      </c>
      <c r="D7187" s="98">
        <v>2283.7205999999996</v>
      </c>
    </row>
    <row r="7188" spans="1:4" x14ac:dyDescent="0.35">
      <c r="A7188" t="s">
        <v>28698</v>
      </c>
      <c r="B7188" t="s">
        <v>57680</v>
      </c>
      <c r="C7188" s="96" t="s">
        <v>54457</v>
      </c>
      <c r="D7188" s="98">
        <v>341.44879999999995</v>
      </c>
    </row>
    <row r="7189" spans="1:4" x14ac:dyDescent="0.35">
      <c r="A7189" t="s">
        <v>30789</v>
      </c>
      <c r="B7189" t="s">
        <v>59027</v>
      </c>
      <c r="C7189" s="96" t="s">
        <v>54457</v>
      </c>
      <c r="D7189" s="98">
        <v>962.84439999999984</v>
      </c>
    </row>
    <row r="7190" spans="1:4" x14ac:dyDescent="0.35">
      <c r="A7190" t="s">
        <v>37438</v>
      </c>
      <c r="B7190" t="s">
        <v>59028</v>
      </c>
      <c r="C7190" s="96" t="s">
        <v>54457</v>
      </c>
      <c r="D7190" s="98">
        <v>1554.0364</v>
      </c>
    </row>
    <row r="7191" spans="1:4" x14ac:dyDescent="0.35">
      <c r="A7191" t="s">
        <v>28431</v>
      </c>
      <c r="B7191" t="s">
        <v>59029</v>
      </c>
      <c r="C7191" s="96" t="s">
        <v>54457</v>
      </c>
      <c r="D7191" s="98">
        <v>171.8192</v>
      </c>
    </row>
    <row r="7192" spans="1:4" x14ac:dyDescent="0.35">
      <c r="A7192" t="s">
        <v>29596</v>
      </c>
      <c r="B7192" t="s">
        <v>59030</v>
      </c>
      <c r="C7192" s="96" t="s">
        <v>54457</v>
      </c>
      <c r="D7192" s="98">
        <v>398.65210000000002</v>
      </c>
    </row>
    <row r="7193" spans="1:4" x14ac:dyDescent="0.35">
      <c r="A7193" t="s">
        <v>29395</v>
      </c>
      <c r="B7193" t="s">
        <v>57681</v>
      </c>
      <c r="C7193" s="96" t="s">
        <v>54457</v>
      </c>
      <c r="D7193" s="98">
        <v>476.94639999999998</v>
      </c>
    </row>
    <row r="7194" spans="1:4" x14ac:dyDescent="0.35">
      <c r="A7194" t="s">
        <v>31182</v>
      </c>
      <c r="B7194" t="s">
        <v>57682</v>
      </c>
      <c r="C7194" s="96" t="s">
        <v>54457</v>
      </c>
      <c r="D7194" s="98">
        <v>352.50949999999995</v>
      </c>
    </row>
    <row r="7195" spans="1:4" x14ac:dyDescent="0.35">
      <c r="A7195" t="s">
        <v>55229</v>
      </c>
      <c r="B7195" t="s">
        <v>59031</v>
      </c>
      <c r="C7195" s="96" t="s">
        <v>54457</v>
      </c>
      <c r="D7195" s="98">
        <v>3766.0797999999995</v>
      </c>
    </row>
    <row r="7196" spans="1:4" x14ac:dyDescent="0.35">
      <c r="A7196" t="s">
        <v>27305</v>
      </c>
      <c r="B7196" t="s">
        <v>59032</v>
      </c>
      <c r="C7196" s="96" t="s">
        <v>54457</v>
      </c>
      <c r="D7196" s="98">
        <v>3219.6940999999997</v>
      </c>
    </row>
    <row r="7197" spans="1:4" x14ac:dyDescent="0.35">
      <c r="A7197" t="s">
        <v>27330</v>
      </c>
      <c r="B7197" t="s">
        <v>59033</v>
      </c>
      <c r="C7197" s="96" t="s">
        <v>54457</v>
      </c>
      <c r="D7197" s="98">
        <v>4513.3130000000001</v>
      </c>
    </row>
    <row r="7198" spans="1:4" x14ac:dyDescent="0.35">
      <c r="A7198" t="s">
        <v>27424</v>
      </c>
      <c r="B7198" t="s">
        <v>58159</v>
      </c>
      <c r="C7198" s="96" t="s">
        <v>54457</v>
      </c>
      <c r="D7198" s="98">
        <v>3766.0797999999995</v>
      </c>
    </row>
    <row r="7199" spans="1:4" x14ac:dyDescent="0.35">
      <c r="A7199" t="s">
        <v>9185</v>
      </c>
      <c r="B7199" t="s">
        <v>58212</v>
      </c>
      <c r="C7199" s="96" t="s">
        <v>54457</v>
      </c>
      <c r="D7199" s="98">
        <v>125.57999999999998</v>
      </c>
    </row>
    <row r="7200" spans="1:4" x14ac:dyDescent="0.35">
      <c r="A7200" t="s">
        <v>55230</v>
      </c>
      <c r="B7200" t="s">
        <v>59034</v>
      </c>
      <c r="C7200" s="96" t="s">
        <v>54457</v>
      </c>
      <c r="D7200" s="98">
        <v>5021.445099999999</v>
      </c>
    </row>
    <row r="7201" spans="1:4" x14ac:dyDescent="0.35">
      <c r="A7201" t="s">
        <v>30694</v>
      </c>
      <c r="B7201" t="s">
        <v>57966</v>
      </c>
      <c r="C7201" s="96" t="s">
        <v>54457</v>
      </c>
      <c r="D7201" s="98">
        <v>3516.9966999999992</v>
      </c>
    </row>
    <row r="7202" spans="1:4" x14ac:dyDescent="0.35">
      <c r="A7202" t="s">
        <v>31157</v>
      </c>
      <c r="B7202" t="s">
        <v>57967</v>
      </c>
      <c r="C7202" s="96" t="s">
        <v>54457</v>
      </c>
      <c r="D7202" s="98">
        <v>3516.9966999999992</v>
      </c>
    </row>
    <row r="7203" spans="1:4" x14ac:dyDescent="0.35">
      <c r="A7203" t="s">
        <v>27394</v>
      </c>
      <c r="B7203" t="s">
        <v>57968</v>
      </c>
      <c r="C7203" s="96" t="s">
        <v>54457</v>
      </c>
      <c r="D7203" s="98">
        <v>2809.6109999999999</v>
      </c>
    </row>
    <row r="7204" spans="1:4" x14ac:dyDescent="0.35">
      <c r="A7204" t="s">
        <v>27260</v>
      </c>
      <c r="B7204" t="s">
        <v>57969</v>
      </c>
      <c r="C7204" s="96" t="s">
        <v>54457</v>
      </c>
      <c r="D7204" s="98">
        <v>2809.6109999999999</v>
      </c>
    </row>
    <row r="7205" spans="1:4" x14ac:dyDescent="0.35">
      <c r="A7205" t="s">
        <v>30213</v>
      </c>
      <c r="B7205" t="s">
        <v>57970</v>
      </c>
      <c r="C7205" s="96" t="s">
        <v>54457</v>
      </c>
      <c r="D7205" s="98">
        <v>2102.2253000000001</v>
      </c>
    </row>
    <row r="7206" spans="1:4" x14ac:dyDescent="0.35">
      <c r="A7206" t="s">
        <v>27377</v>
      </c>
      <c r="B7206" t="s">
        <v>57971</v>
      </c>
      <c r="C7206" s="96" t="s">
        <v>54457</v>
      </c>
      <c r="D7206" s="98">
        <v>2102.2253000000001</v>
      </c>
    </row>
    <row r="7207" spans="1:4" x14ac:dyDescent="0.35">
      <c r="A7207" t="s">
        <v>27297</v>
      </c>
      <c r="B7207" t="s">
        <v>57972</v>
      </c>
      <c r="C7207" s="96" t="s">
        <v>54457</v>
      </c>
      <c r="D7207" s="98">
        <v>2102.2253000000001</v>
      </c>
    </row>
    <row r="7208" spans="1:4" x14ac:dyDescent="0.35">
      <c r="A7208" t="s">
        <v>29585</v>
      </c>
      <c r="B7208" t="s">
        <v>57973</v>
      </c>
      <c r="C7208" s="96" t="s">
        <v>54457</v>
      </c>
      <c r="D7208" s="98">
        <v>1404.8054999999999</v>
      </c>
    </row>
    <row r="7209" spans="1:4" x14ac:dyDescent="0.35">
      <c r="A7209" t="s">
        <v>27314</v>
      </c>
      <c r="B7209" t="s">
        <v>57974</v>
      </c>
      <c r="C7209" s="96" t="s">
        <v>54457</v>
      </c>
      <c r="D7209" s="98">
        <v>1404.8054999999999</v>
      </c>
    </row>
    <row r="7210" spans="1:4" x14ac:dyDescent="0.35">
      <c r="A7210" t="s">
        <v>27352</v>
      </c>
      <c r="B7210" t="s">
        <v>57975</v>
      </c>
      <c r="C7210" s="96" t="s">
        <v>54457</v>
      </c>
      <c r="D7210" s="98">
        <v>1404.8054999999999</v>
      </c>
    </row>
    <row r="7211" spans="1:4" x14ac:dyDescent="0.35">
      <c r="A7211" t="s">
        <v>29559</v>
      </c>
      <c r="B7211" t="s">
        <v>57976</v>
      </c>
      <c r="C7211" s="96" t="s">
        <v>54457</v>
      </c>
      <c r="D7211" s="98">
        <v>1205.5518999999997</v>
      </c>
    </row>
    <row r="7212" spans="1:4" x14ac:dyDescent="0.35">
      <c r="A7212" t="s">
        <v>28884</v>
      </c>
      <c r="B7212" t="s">
        <v>57977</v>
      </c>
      <c r="C7212" s="96" t="s">
        <v>54457</v>
      </c>
      <c r="D7212" s="98">
        <v>1205.5518999999997</v>
      </c>
    </row>
    <row r="7213" spans="1:4" x14ac:dyDescent="0.35">
      <c r="A7213" t="s">
        <v>28359</v>
      </c>
      <c r="B7213" t="s">
        <v>57978</v>
      </c>
      <c r="C7213" s="96" t="s">
        <v>54457</v>
      </c>
      <c r="D7213" s="98">
        <v>1006.2821999999999</v>
      </c>
    </row>
    <row r="7214" spans="1:4" x14ac:dyDescent="0.35">
      <c r="A7214" t="s">
        <v>28869</v>
      </c>
      <c r="B7214" t="s">
        <v>57979</v>
      </c>
      <c r="C7214" s="96" t="s">
        <v>54457</v>
      </c>
      <c r="D7214" s="98">
        <v>1006.2821999999999</v>
      </c>
    </row>
    <row r="7215" spans="1:4" x14ac:dyDescent="0.35">
      <c r="A7215" t="s">
        <v>29472</v>
      </c>
      <c r="B7215" t="s">
        <v>57980</v>
      </c>
      <c r="C7215" s="96" t="s">
        <v>54457</v>
      </c>
      <c r="D7215" s="98">
        <v>502.15899999999999</v>
      </c>
    </row>
    <row r="7216" spans="1:4" x14ac:dyDescent="0.35">
      <c r="A7216" t="s">
        <v>31104</v>
      </c>
      <c r="B7216" t="s">
        <v>57981</v>
      </c>
      <c r="C7216" s="96" t="s">
        <v>54457</v>
      </c>
      <c r="D7216" s="98">
        <v>502.15899999999999</v>
      </c>
    </row>
    <row r="7217" spans="1:4" x14ac:dyDescent="0.35">
      <c r="A7217" t="s">
        <v>30033</v>
      </c>
      <c r="B7217" t="s">
        <v>57984</v>
      </c>
      <c r="C7217" s="96" t="s">
        <v>54457</v>
      </c>
      <c r="D7217" s="98">
        <v>34771.491999999998</v>
      </c>
    </row>
    <row r="7218" spans="1:4" x14ac:dyDescent="0.35">
      <c r="A7218" t="s">
        <v>27400</v>
      </c>
      <c r="B7218" t="s">
        <v>57984</v>
      </c>
      <c r="C7218" s="96" t="s">
        <v>54457</v>
      </c>
      <c r="D7218" s="98">
        <v>32081.439599999998</v>
      </c>
    </row>
    <row r="7219" spans="1:4" x14ac:dyDescent="0.35">
      <c r="A7219" t="s">
        <v>30112</v>
      </c>
      <c r="B7219" t="s">
        <v>57984</v>
      </c>
      <c r="C7219" s="96" t="s">
        <v>54457</v>
      </c>
      <c r="D7219" s="98">
        <v>30288.060599999997</v>
      </c>
    </row>
    <row r="7220" spans="1:4" x14ac:dyDescent="0.35">
      <c r="A7220" t="s">
        <v>29264</v>
      </c>
      <c r="B7220" t="s">
        <v>57984</v>
      </c>
      <c r="C7220" s="96" t="s">
        <v>54457</v>
      </c>
      <c r="D7220" s="98">
        <v>28494.697700000001</v>
      </c>
    </row>
    <row r="7221" spans="1:4" x14ac:dyDescent="0.35">
      <c r="A7221" t="s">
        <v>30449</v>
      </c>
      <c r="B7221" t="s">
        <v>57984</v>
      </c>
      <c r="C7221" s="96" t="s">
        <v>54457</v>
      </c>
      <c r="D7221" s="98">
        <v>27607.974099999999</v>
      </c>
    </row>
    <row r="7222" spans="1:4" x14ac:dyDescent="0.35">
      <c r="A7222" t="s">
        <v>29315</v>
      </c>
      <c r="B7222" t="s">
        <v>57984</v>
      </c>
      <c r="C7222" s="96" t="s">
        <v>54457</v>
      </c>
      <c r="D7222" s="98">
        <v>26462.201499999999</v>
      </c>
    </row>
    <row r="7223" spans="1:4" x14ac:dyDescent="0.35">
      <c r="A7223" t="s">
        <v>30007</v>
      </c>
      <c r="B7223" t="s">
        <v>57985</v>
      </c>
      <c r="C7223" s="96" t="s">
        <v>54457</v>
      </c>
      <c r="D7223" s="98">
        <v>24389.857799999994</v>
      </c>
    </row>
    <row r="7224" spans="1:4" x14ac:dyDescent="0.35">
      <c r="A7224" t="s">
        <v>25521</v>
      </c>
      <c r="B7224" t="s">
        <v>58126</v>
      </c>
      <c r="C7224" s="96" t="s">
        <v>54457</v>
      </c>
      <c r="D7224" s="98">
        <v>37785.4764</v>
      </c>
    </row>
    <row r="7225" spans="1:4" x14ac:dyDescent="0.35">
      <c r="A7225" t="s">
        <v>19922</v>
      </c>
      <c r="B7225" t="s">
        <v>58127</v>
      </c>
      <c r="C7225" s="96" t="s">
        <v>54457</v>
      </c>
      <c r="D7225" s="98">
        <v>36338.633800000003</v>
      </c>
    </row>
    <row r="7226" spans="1:4" x14ac:dyDescent="0.35">
      <c r="A7226" t="s">
        <v>24036</v>
      </c>
      <c r="B7226" t="s">
        <v>57664</v>
      </c>
      <c r="C7226" s="96" t="s">
        <v>54457</v>
      </c>
      <c r="D7226" s="98">
        <v>47464.587099999997</v>
      </c>
    </row>
    <row r="7227" spans="1:4" x14ac:dyDescent="0.35">
      <c r="A7227" t="s">
        <v>25222</v>
      </c>
      <c r="B7227" t="s">
        <v>58129</v>
      </c>
      <c r="C7227" s="96" t="s">
        <v>54457</v>
      </c>
      <c r="D7227" s="98">
        <v>64930.044199999997</v>
      </c>
    </row>
    <row r="7228" spans="1:4" x14ac:dyDescent="0.35">
      <c r="A7228" t="s">
        <v>20605</v>
      </c>
      <c r="B7228" t="s">
        <v>58130</v>
      </c>
      <c r="C7228" s="96" t="s">
        <v>54457</v>
      </c>
      <c r="D7228" s="98">
        <v>62239.975700000003</v>
      </c>
    </row>
    <row r="7229" spans="1:4" x14ac:dyDescent="0.35">
      <c r="A7229" t="s">
        <v>22819</v>
      </c>
      <c r="B7229" t="s">
        <v>58131</v>
      </c>
      <c r="C7229" s="96" t="s">
        <v>54457</v>
      </c>
      <c r="D7229" s="98">
        <v>59559.889199999998</v>
      </c>
    </row>
    <row r="7230" spans="1:4" x14ac:dyDescent="0.35">
      <c r="A7230" t="s">
        <v>20812</v>
      </c>
      <c r="B7230" t="s">
        <v>58132</v>
      </c>
      <c r="C7230" s="96" t="s">
        <v>54457</v>
      </c>
      <c r="D7230" s="98">
        <v>56869.820700000004</v>
      </c>
    </row>
    <row r="7231" spans="1:4" x14ac:dyDescent="0.35">
      <c r="A7231" t="s">
        <v>21639</v>
      </c>
      <c r="B7231" t="s">
        <v>58134</v>
      </c>
      <c r="C7231" s="96" t="s">
        <v>54457</v>
      </c>
      <c r="D7231" s="98">
        <v>54179.768299999996</v>
      </c>
    </row>
    <row r="7232" spans="1:4" x14ac:dyDescent="0.35">
      <c r="A7232" t="s">
        <v>25666</v>
      </c>
      <c r="B7232" t="s">
        <v>58135</v>
      </c>
      <c r="C7232" s="96" t="s">
        <v>54457</v>
      </c>
      <c r="D7232" s="98">
        <v>50553.178899999999</v>
      </c>
    </row>
    <row r="7233" spans="1:4" x14ac:dyDescent="0.35">
      <c r="A7233" t="s">
        <v>21624</v>
      </c>
      <c r="B7233" t="s">
        <v>58136</v>
      </c>
      <c r="C7233" s="96" t="s">
        <v>54457</v>
      </c>
      <c r="D7233" s="98">
        <v>47016.250399999997</v>
      </c>
    </row>
    <row r="7234" spans="1:4" x14ac:dyDescent="0.35">
      <c r="A7234" t="s">
        <v>31854</v>
      </c>
      <c r="B7234" t="s">
        <v>57713</v>
      </c>
      <c r="C7234" s="96" t="s">
        <v>54457</v>
      </c>
      <c r="D7234" s="98">
        <v>2241.7156999999997</v>
      </c>
    </row>
    <row r="7235" spans="1:4" x14ac:dyDescent="0.35">
      <c r="A7235" t="s">
        <v>55231</v>
      </c>
      <c r="B7235" t="s">
        <v>59035</v>
      </c>
      <c r="C7235" s="96" t="s">
        <v>54457</v>
      </c>
      <c r="D7235" s="98">
        <v>394.16019999999997</v>
      </c>
    </row>
    <row r="7236" spans="1:4" x14ac:dyDescent="0.35">
      <c r="A7236" t="s">
        <v>55232</v>
      </c>
      <c r="B7236" t="s">
        <v>59036</v>
      </c>
      <c r="C7236" s="96" t="s">
        <v>54457</v>
      </c>
      <c r="D7236" s="98">
        <v>388.36419999999998</v>
      </c>
    </row>
    <row r="7237" spans="1:4" x14ac:dyDescent="0.35">
      <c r="A7237" t="s">
        <v>55233</v>
      </c>
      <c r="B7237" t="s">
        <v>59037</v>
      </c>
      <c r="C7237" s="96" t="s">
        <v>54457</v>
      </c>
      <c r="D7237" s="98">
        <v>103.97379999999998</v>
      </c>
    </row>
    <row r="7238" spans="1:4" x14ac:dyDescent="0.35">
      <c r="A7238" t="s">
        <v>55234</v>
      </c>
      <c r="B7238" t="s">
        <v>59038</v>
      </c>
      <c r="C7238" s="96" t="s">
        <v>54457</v>
      </c>
      <c r="D7238" s="98">
        <v>123.98610000000001</v>
      </c>
    </row>
    <row r="7239" spans="1:4" x14ac:dyDescent="0.35">
      <c r="A7239" t="s">
        <v>55235</v>
      </c>
      <c r="B7239" t="s">
        <v>59039</v>
      </c>
      <c r="C7239" s="96" t="s">
        <v>54457</v>
      </c>
      <c r="D7239" s="98">
        <v>153.44909999999999</v>
      </c>
    </row>
    <row r="7240" spans="1:4" x14ac:dyDescent="0.35">
      <c r="A7240" t="s">
        <v>55236</v>
      </c>
      <c r="B7240" t="s">
        <v>59040</v>
      </c>
      <c r="C7240" s="96" t="s">
        <v>54457</v>
      </c>
      <c r="D7240" s="98">
        <v>123.98610000000001</v>
      </c>
    </row>
    <row r="7241" spans="1:4" x14ac:dyDescent="0.35">
      <c r="A7241" t="s">
        <v>55237</v>
      </c>
      <c r="B7241" t="s">
        <v>59041</v>
      </c>
      <c r="C7241" s="96" t="s">
        <v>54457</v>
      </c>
      <c r="D7241" s="98">
        <v>197.85289999999998</v>
      </c>
    </row>
    <row r="7242" spans="1:4" x14ac:dyDescent="0.35">
      <c r="A7242" t="s">
        <v>55238</v>
      </c>
      <c r="B7242" t="s">
        <v>59042</v>
      </c>
      <c r="C7242" s="96" t="s">
        <v>54457</v>
      </c>
      <c r="D7242" s="98">
        <v>123.1811</v>
      </c>
    </row>
    <row r="7243" spans="1:4" x14ac:dyDescent="0.35">
      <c r="A7243" t="s">
        <v>55239</v>
      </c>
      <c r="B7243" t="s">
        <v>59043</v>
      </c>
      <c r="C7243" s="96" t="s">
        <v>54457</v>
      </c>
      <c r="D7243" s="98">
        <v>123.1811</v>
      </c>
    </row>
    <row r="7244" spans="1:4" x14ac:dyDescent="0.35">
      <c r="A7244" t="s">
        <v>55240</v>
      </c>
      <c r="B7244" t="s">
        <v>59044</v>
      </c>
      <c r="C7244" s="96" t="s">
        <v>54457</v>
      </c>
      <c r="D7244" s="98">
        <v>123.1811</v>
      </c>
    </row>
    <row r="7245" spans="1:4" x14ac:dyDescent="0.35">
      <c r="A7245" t="s">
        <v>55241</v>
      </c>
      <c r="B7245" t="s">
        <v>59045</v>
      </c>
      <c r="C7245" s="96" t="s">
        <v>54457</v>
      </c>
      <c r="D7245" s="98">
        <v>267.16339999999997</v>
      </c>
    </row>
    <row r="7246" spans="1:4" x14ac:dyDescent="0.35">
      <c r="A7246" t="s">
        <v>55242</v>
      </c>
      <c r="B7246" t="s">
        <v>59046</v>
      </c>
      <c r="C7246" s="96" t="s">
        <v>54457</v>
      </c>
      <c r="D7246" s="98">
        <v>360.86539999999991</v>
      </c>
    </row>
    <row r="7247" spans="1:4" x14ac:dyDescent="0.35">
      <c r="A7247" t="s">
        <v>55243</v>
      </c>
      <c r="B7247" t="s">
        <v>59047</v>
      </c>
      <c r="C7247" s="96" t="s">
        <v>54457</v>
      </c>
      <c r="D7247" s="98">
        <v>123.98610000000001</v>
      </c>
    </row>
    <row r="7248" spans="1:4" x14ac:dyDescent="0.35">
      <c r="A7248" t="s">
        <v>55244</v>
      </c>
      <c r="B7248" t="s">
        <v>59048</v>
      </c>
      <c r="C7248" s="96" t="s">
        <v>54457</v>
      </c>
      <c r="D7248" s="98">
        <v>123.98610000000001</v>
      </c>
    </row>
    <row r="7249" spans="1:4" x14ac:dyDescent="0.35">
      <c r="A7249" t="s">
        <v>55245</v>
      </c>
      <c r="B7249" t="s">
        <v>59049</v>
      </c>
      <c r="C7249" s="96" t="s">
        <v>54457</v>
      </c>
      <c r="D7249" s="98">
        <v>123.98610000000001</v>
      </c>
    </row>
    <row r="7250" spans="1:4" x14ac:dyDescent="0.35">
      <c r="A7250" t="s">
        <v>55246</v>
      </c>
      <c r="B7250" t="s">
        <v>59050</v>
      </c>
      <c r="C7250" s="96" t="s">
        <v>54457</v>
      </c>
      <c r="D7250" s="98">
        <v>286.40289999999993</v>
      </c>
    </row>
    <row r="7251" spans="1:4" x14ac:dyDescent="0.35">
      <c r="A7251" t="s">
        <v>55247</v>
      </c>
      <c r="B7251" t="s">
        <v>59051</v>
      </c>
      <c r="C7251" s="96" t="s">
        <v>54457</v>
      </c>
      <c r="D7251" s="98">
        <v>632.98759999999993</v>
      </c>
    </row>
    <row r="7252" spans="1:4" x14ac:dyDescent="0.35">
      <c r="A7252" t="s">
        <v>55248</v>
      </c>
      <c r="B7252" t="s">
        <v>59051</v>
      </c>
      <c r="C7252" s="96" t="s">
        <v>54457</v>
      </c>
      <c r="D7252" s="98">
        <v>1658.8473999999999</v>
      </c>
    </row>
    <row r="7253" spans="1:4" x14ac:dyDescent="0.35">
      <c r="A7253" t="s">
        <v>55249</v>
      </c>
      <c r="B7253" t="s">
        <v>59052</v>
      </c>
      <c r="C7253" s="96" t="s">
        <v>54457</v>
      </c>
      <c r="D7253" s="98">
        <v>77.650299999999987</v>
      </c>
    </row>
    <row r="7254" spans="1:4" x14ac:dyDescent="0.35">
      <c r="A7254" t="s">
        <v>55250</v>
      </c>
      <c r="B7254" t="s">
        <v>59053</v>
      </c>
      <c r="C7254" s="96" t="s">
        <v>54457</v>
      </c>
      <c r="D7254" s="98">
        <v>411.83800000000002</v>
      </c>
    </row>
    <row r="7255" spans="1:4" x14ac:dyDescent="0.35">
      <c r="A7255" t="s">
        <v>55251</v>
      </c>
      <c r="B7255" t="s">
        <v>59054</v>
      </c>
      <c r="C7255" s="96" t="s">
        <v>54457</v>
      </c>
      <c r="D7255" s="98">
        <v>341.65809999999999</v>
      </c>
    </row>
    <row r="7256" spans="1:4" x14ac:dyDescent="0.35">
      <c r="A7256" t="s">
        <v>27299</v>
      </c>
      <c r="B7256" t="s">
        <v>57712</v>
      </c>
      <c r="C7256" s="96" t="s">
        <v>54457</v>
      </c>
      <c r="D7256" s="98">
        <v>50.070999999999998</v>
      </c>
    </row>
    <row r="7257" spans="1:4" x14ac:dyDescent="0.35">
      <c r="A7257" t="s">
        <v>27363</v>
      </c>
      <c r="B7257" t="s">
        <v>57714</v>
      </c>
      <c r="C7257" s="96" t="s">
        <v>54457</v>
      </c>
      <c r="D7257" s="98">
        <v>21.477399999999999</v>
      </c>
    </row>
    <row r="7258" spans="1:4" x14ac:dyDescent="0.35">
      <c r="A7258" t="s">
        <v>54485</v>
      </c>
      <c r="B7258" t="s">
        <v>57662</v>
      </c>
      <c r="C7258" s="96" t="s">
        <v>54457</v>
      </c>
      <c r="D7258" s="98">
        <v>581.33879999999999</v>
      </c>
    </row>
    <row r="7259" spans="1:4" x14ac:dyDescent="0.35">
      <c r="A7259" t="s">
        <v>30877</v>
      </c>
      <c r="B7259" t="s">
        <v>57663</v>
      </c>
      <c r="C7259" s="96" t="s">
        <v>54457</v>
      </c>
      <c r="D7259" s="98">
        <v>21.477399999999999</v>
      </c>
    </row>
    <row r="7260" spans="1:4" x14ac:dyDescent="0.35">
      <c r="A7260" t="s">
        <v>29879</v>
      </c>
      <c r="B7260" t="s">
        <v>59055</v>
      </c>
      <c r="C7260" s="96" t="s">
        <v>54457</v>
      </c>
      <c r="D7260" s="98">
        <v>340.22519999999997</v>
      </c>
    </row>
    <row r="7261" spans="1:4" x14ac:dyDescent="0.35">
      <c r="A7261" t="s">
        <v>30422</v>
      </c>
      <c r="B7261" t="s">
        <v>59056</v>
      </c>
      <c r="C7261" s="96" t="s">
        <v>54457</v>
      </c>
      <c r="D7261" s="98">
        <v>258.32449999999994</v>
      </c>
    </row>
    <row r="7262" spans="1:4" x14ac:dyDescent="0.35">
      <c r="A7262" t="s">
        <v>55252</v>
      </c>
      <c r="B7262" t="s">
        <v>59057</v>
      </c>
      <c r="C7262" s="96" t="s">
        <v>54457</v>
      </c>
      <c r="D7262" s="98">
        <v>38.607799999999997</v>
      </c>
    </row>
    <row r="7263" spans="1:4" x14ac:dyDescent="0.35">
      <c r="A7263" t="s">
        <v>55253</v>
      </c>
      <c r="B7263" t="s">
        <v>59058</v>
      </c>
      <c r="C7263" s="96" t="s">
        <v>54457</v>
      </c>
      <c r="D7263" s="98">
        <v>6839.9079000000002</v>
      </c>
    </row>
    <row r="7264" spans="1:4" x14ac:dyDescent="0.35">
      <c r="A7264" t="s">
        <v>55254</v>
      </c>
      <c r="B7264" t="s">
        <v>59059</v>
      </c>
      <c r="C7264" s="96" t="s">
        <v>54457</v>
      </c>
      <c r="D7264" s="98">
        <v>1779.8227999999999</v>
      </c>
    </row>
    <row r="7265" spans="1:4" x14ac:dyDescent="0.35">
      <c r="A7265" t="s">
        <v>55255</v>
      </c>
      <c r="B7265" t="s">
        <v>59060</v>
      </c>
      <c r="C7265" s="96" t="s">
        <v>54457</v>
      </c>
      <c r="D7265" s="98">
        <v>67.603899999999996</v>
      </c>
    </row>
    <row r="7266" spans="1:4" x14ac:dyDescent="0.35">
      <c r="A7266" t="s">
        <v>55256</v>
      </c>
      <c r="B7266" t="s">
        <v>59061</v>
      </c>
      <c r="C7266" s="96" t="s">
        <v>54457</v>
      </c>
      <c r="D7266" s="98">
        <v>1910.4259999999997</v>
      </c>
    </row>
    <row r="7267" spans="1:4" x14ac:dyDescent="0.35">
      <c r="A7267" t="s">
        <v>55257</v>
      </c>
      <c r="B7267" t="s">
        <v>59062</v>
      </c>
      <c r="C7267" s="96" t="s">
        <v>54457</v>
      </c>
      <c r="D7267" s="98">
        <v>98.161699999999982</v>
      </c>
    </row>
    <row r="7268" spans="1:4" x14ac:dyDescent="0.35">
      <c r="A7268" t="s">
        <v>23409</v>
      </c>
      <c r="B7268" t="s">
        <v>59063</v>
      </c>
      <c r="C7268" s="96" t="s">
        <v>54457</v>
      </c>
      <c r="D7268" s="98">
        <v>1059.6536999999998</v>
      </c>
    </row>
    <row r="7269" spans="1:4" x14ac:dyDescent="0.35">
      <c r="A7269" t="s">
        <v>880</v>
      </c>
      <c r="B7269" t="s">
        <v>59064</v>
      </c>
      <c r="C7269" s="96" t="s">
        <v>54457</v>
      </c>
      <c r="D7269" s="98">
        <v>115.61409999999999</v>
      </c>
    </row>
    <row r="7270" spans="1:4" x14ac:dyDescent="0.35">
      <c r="A7270" t="s">
        <v>55258</v>
      </c>
      <c r="B7270" t="s">
        <v>59065</v>
      </c>
      <c r="C7270" s="96" t="s">
        <v>54457</v>
      </c>
      <c r="D7270" s="98">
        <v>118.97900000000001</v>
      </c>
    </row>
    <row r="7271" spans="1:4" x14ac:dyDescent="0.35">
      <c r="A7271" t="s">
        <v>619</v>
      </c>
      <c r="B7271" t="s">
        <v>59066</v>
      </c>
      <c r="C7271" s="96" t="s">
        <v>54457</v>
      </c>
      <c r="D7271" s="98">
        <v>115.61409999999999</v>
      </c>
    </row>
    <row r="7272" spans="1:4" x14ac:dyDescent="0.35">
      <c r="A7272" t="s">
        <v>55259</v>
      </c>
      <c r="B7272" t="s">
        <v>59067</v>
      </c>
      <c r="C7272" s="96" t="s">
        <v>54457</v>
      </c>
      <c r="D7272" s="98">
        <v>1016.2480999999999</v>
      </c>
    </row>
    <row r="7273" spans="1:4" x14ac:dyDescent="0.35">
      <c r="A7273" t="s">
        <v>55260</v>
      </c>
      <c r="B7273" t="s">
        <v>59068</v>
      </c>
      <c r="C7273" s="96" t="s">
        <v>54457</v>
      </c>
      <c r="D7273" s="98">
        <v>299.29899999999998</v>
      </c>
    </row>
    <row r="7274" spans="1:4" x14ac:dyDescent="0.35">
      <c r="A7274" t="s">
        <v>55261</v>
      </c>
      <c r="B7274" t="s">
        <v>59069</v>
      </c>
      <c r="C7274" s="96" t="s">
        <v>54457</v>
      </c>
      <c r="D7274" s="98">
        <v>30.1875</v>
      </c>
    </row>
    <row r="7275" spans="1:4" x14ac:dyDescent="0.35">
      <c r="A7275" t="s">
        <v>55262</v>
      </c>
      <c r="B7275" t="s">
        <v>59070</v>
      </c>
      <c r="C7275" s="96" t="s">
        <v>54457</v>
      </c>
      <c r="D7275" s="98">
        <v>782.28289999999993</v>
      </c>
    </row>
    <row r="7276" spans="1:4" x14ac:dyDescent="0.35">
      <c r="A7276" t="s">
        <v>55263</v>
      </c>
      <c r="B7276" t="s">
        <v>59071</v>
      </c>
      <c r="C7276" s="96" t="s">
        <v>54457</v>
      </c>
      <c r="D7276" s="98">
        <v>703.31239999999991</v>
      </c>
    </row>
    <row r="7277" spans="1:4" x14ac:dyDescent="0.35">
      <c r="A7277" t="s">
        <v>55264</v>
      </c>
      <c r="B7277" t="s">
        <v>59072</v>
      </c>
      <c r="C7277" s="96" t="s">
        <v>54457</v>
      </c>
      <c r="D7277" s="98">
        <v>474.43479999999994</v>
      </c>
    </row>
    <row r="7278" spans="1:4" x14ac:dyDescent="0.35">
      <c r="A7278" t="s">
        <v>55265</v>
      </c>
      <c r="B7278" t="s">
        <v>59073</v>
      </c>
      <c r="C7278" s="96" t="s">
        <v>54457</v>
      </c>
      <c r="D7278" s="98">
        <v>398.82920000000001</v>
      </c>
    </row>
    <row r="7279" spans="1:4" x14ac:dyDescent="0.35">
      <c r="A7279" t="s">
        <v>55266</v>
      </c>
      <c r="B7279" t="s">
        <v>59074</v>
      </c>
      <c r="C7279" s="96" t="s">
        <v>54457</v>
      </c>
      <c r="D7279" s="98">
        <v>235.62349999999998</v>
      </c>
    </row>
    <row r="7280" spans="1:4" x14ac:dyDescent="0.35">
      <c r="A7280" t="s">
        <v>55267</v>
      </c>
      <c r="B7280" t="s">
        <v>59075</v>
      </c>
      <c r="C7280" s="96" t="s">
        <v>54457</v>
      </c>
      <c r="D7280" s="98">
        <v>275.90569999999997</v>
      </c>
    </row>
    <row r="7281" spans="1:4" x14ac:dyDescent="0.35">
      <c r="A7281" t="s">
        <v>55268</v>
      </c>
      <c r="B7281" t="s">
        <v>59076</v>
      </c>
      <c r="C7281" s="96" t="s">
        <v>54457</v>
      </c>
      <c r="D7281" s="98">
        <v>23.602599999999995</v>
      </c>
    </row>
    <row r="7282" spans="1:4" x14ac:dyDescent="0.35">
      <c r="A7282" t="s">
        <v>55269</v>
      </c>
      <c r="B7282" t="s">
        <v>59077</v>
      </c>
      <c r="C7282" s="96" t="s">
        <v>54457</v>
      </c>
      <c r="D7282" s="98">
        <v>78.471400000000003</v>
      </c>
    </row>
    <row r="7283" spans="1:4" x14ac:dyDescent="0.35">
      <c r="A7283" t="s">
        <v>55270</v>
      </c>
      <c r="B7283" t="s">
        <v>59078</v>
      </c>
      <c r="C7283" s="96" t="s">
        <v>54457</v>
      </c>
      <c r="D7283" s="98">
        <v>54.627299999999991</v>
      </c>
    </row>
    <row r="7284" spans="1:4" x14ac:dyDescent="0.35">
      <c r="A7284" t="s">
        <v>55271</v>
      </c>
      <c r="B7284" t="s">
        <v>59079</v>
      </c>
      <c r="C7284" s="96" t="s">
        <v>54457</v>
      </c>
      <c r="D7284" s="98">
        <v>499.69569999999999</v>
      </c>
    </row>
    <row r="7285" spans="1:4" x14ac:dyDescent="0.35">
      <c r="A7285" t="s">
        <v>55272</v>
      </c>
      <c r="B7285" t="s">
        <v>59080</v>
      </c>
      <c r="C7285" s="96" t="s">
        <v>54457</v>
      </c>
      <c r="D7285" s="98">
        <v>50.376899999999999</v>
      </c>
    </row>
    <row r="7286" spans="1:4" x14ac:dyDescent="0.35">
      <c r="A7286" t="s">
        <v>55273</v>
      </c>
      <c r="B7286" t="s">
        <v>59081</v>
      </c>
      <c r="C7286" s="96" t="s">
        <v>54457</v>
      </c>
      <c r="D7286" s="98">
        <v>903.74129999999991</v>
      </c>
    </row>
    <row r="7287" spans="1:4" x14ac:dyDescent="0.35">
      <c r="A7287" t="s">
        <v>55274</v>
      </c>
      <c r="B7287" t="s">
        <v>59082</v>
      </c>
      <c r="C7287" s="96" t="s">
        <v>54457</v>
      </c>
      <c r="D7287" s="98">
        <v>549.31589999999994</v>
      </c>
    </row>
    <row r="7288" spans="1:4" x14ac:dyDescent="0.35">
      <c r="A7288" t="s">
        <v>55275</v>
      </c>
      <c r="B7288" t="s">
        <v>59083</v>
      </c>
      <c r="C7288" s="96" t="s">
        <v>54457</v>
      </c>
      <c r="D7288" s="98">
        <v>333.12509999999997</v>
      </c>
    </row>
    <row r="7289" spans="1:4" x14ac:dyDescent="0.35">
      <c r="A7289" t="s">
        <v>55276</v>
      </c>
      <c r="B7289" t="s">
        <v>59084</v>
      </c>
      <c r="C7289" s="96" t="s">
        <v>54457</v>
      </c>
      <c r="D7289" s="98">
        <v>322.483</v>
      </c>
    </row>
    <row r="7290" spans="1:4" x14ac:dyDescent="0.35">
      <c r="A7290" t="s">
        <v>55277</v>
      </c>
      <c r="B7290" t="s">
        <v>59085</v>
      </c>
      <c r="C7290" s="96" t="s">
        <v>54457</v>
      </c>
      <c r="D7290" s="98">
        <v>425.26539999999994</v>
      </c>
    </row>
    <row r="7291" spans="1:4" x14ac:dyDescent="0.35">
      <c r="A7291" t="s">
        <v>55278</v>
      </c>
      <c r="B7291" t="s">
        <v>59086</v>
      </c>
      <c r="C7291" s="96" t="s">
        <v>54457</v>
      </c>
      <c r="D7291" s="98">
        <v>275.00409999999999</v>
      </c>
    </row>
    <row r="7292" spans="1:4" x14ac:dyDescent="0.35">
      <c r="A7292" t="s">
        <v>55279</v>
      </c>
      <c r="B7292" t="s">
        <v>59087</v>
      </c>
      <c r="C7292" s="96" t="s">
        <v>54457</v>
      </c>
      <c r="D7292" s="98">
        <v>265.79489999999998</v>
      </c>
    </row>
    <row r="7293" spans="1:4" x14ac:dyDescent="0.35">
      <c r="A7293" t="s">
        <v>55280</v>
      </c>
      <c r="B7293" t="s">
        <v>59088</v>
      </c>
      <c r="C7293" s="96" t="s">
        <v>54457</v>
      </c>
      <c r="D7293" s="98">
        <v>1318.3968</v>
      </c>
    </row>
    <row r="7294" spans="1:4" x14ac:dyDescent="0.35">
      <c r="A7294" t="s">
        <v>55281</v>
      </c>
      <c r="B7294" t="s">
        <v>59089</v>
      </c>
      <c r="C7294" s="96" t="s">
        <v>54457</v>
      </c>
      <c r="D7294" s="98">
        <v>230.34269999999998</v>
      </c>
    </row>
    <row r="7295" spans="1:4" x14ac:dyDescent="0.35">
      <c r="A7295" t="s">
        <v>55282</v>
      </c>
      <c r="B7295" t="s">
        <v>59090</v>
      </c>
      <c r="C7295" s="96" t="s">
        <v>54457</v>
      </c>
      <c r="D7295" s="98">
        <v>191.38070000000002</v>
      </c>
    </row>
    <row r="7296" spans="1:4" x14ac:dyDescent="0.35">
      <c r="A7296" t="s">
        <v>55283</v>
      </c>
      <c r="B7296" t="s">
        <v>59091</v>
      </c>
      <c r="C7296" s="96" t="s">
        <v>54457</v>
      </c>
      <c r="D7296" s="98">
        <v>559.95799999999997</v>
      </c>
    </row>
    <row r="7297" spans="1:4" x14ac:dyDescent="0.35">
      <c r="A7297" t="s">
        <v>55284</v>
      </c>
      <c r="B7297" t="s">
        <v>59092</v>
      </c>
      <c r="C7297" s="96" t="s">
        <v>54457</v>
      </c>
      <c r="D7297" s="98">
        <v>304.77299999999997</v>
      </c>
    </row>
    <row r="7298" spans="1:4" x14ac:dyDescent="0.35">
      <c r="A7298" t="s">
        <v>55285</v>
      </c>
      <c r="B7298" t="s">
        <v>59093</v>
      </c>
      <c r="C7298" s="96" t="s">
        <v>54457</v>
      </c>
      <c r="D7298" s="98">
        <v>393.37130000000002</v>
      </c>
    </row>
    <row r="7299" spans="1:4" x14ac:dyDescent="0.35">
      <c r="A7299" t="s">
        <v>55286</v>
      </c>
      <c r="B7299" t="s">
        <v>59094</v>
      </c>
      <c r="C7299" s="96" t="s">
        <v>54457</v>
      </c>
      <c r="D7299" s="98">
        <v>161.80499999999998</v>
      </c>
    </row>
    <row r="7300" spans="1:4" x14ac:dyDescent="0.35">
      <c r="A7300" t="s">
        <v>55287</v>
      </c>
      <c r="B7300" t="s">
        <v>59095</v>
      </c>
      <c r="C7300" s="96" t="s">
        <v>54457</v>
      </c>
      <c r="D7300" s="98">
        <v>144.8356</v>
      </c>
    </row>
    <row r="7301" spans="1:4" x14ac:dyDescent="0.35">
      <c r="A7301" t="s">
        <v>55288</v>
      </c>
      <c r="B7301" t="s">
        <v>59096</v>
      </c>
      <c r="C7301" s="96" t="s">
        <v>54457</v>
      </c>
      <c r="D7301" s="98">
        <v>854.02449999999999</v>
      </c>
    </row>
    <row r="7302" spans="1:4" x14ac:dyDescent="0.35">
      <c r="A7302" t="s">
        <v>55289</v>
      </c>
      <c r="B7302" t="s">
        <v>59097</v>
      </c>
      <c r="C7302" s="96" t="s">
        <v>54457</v>
      </c>
      <c r="D7302" s="98">
        <v>1684.6556999999996</v>
      </c>
    </row>
    <row r="7303" spans="1:4" x14ac:dyDescent="0.35">
      <c r="A7303" t="s">
        <v>55290</v>
      </c>
      <c r="B7303" t="s">
        <v>59098</v>
      </c>
      <c r="C7303" s="96" t="s">
        <v>54457</v>
      </c>
      <c r="D7303" s="98">
        <v>0.90160000000000007</v>
      </c>
    </row>
    <row r="7304" spans="1:4" x14ac:dyDescent="0.35">
      <c r="A7304" t="s">
        <v>55291</v>
      </c>
      <c r="B7304" t="s">
        <v>59099</v>
      </c>
      <c r="C7304" s="96" t="s">
        <v>54457</v>
      </c>
      <c r="D7304" s="98">
        <v>0.85329999999999995</v>
      </c>
    </row>
    <row r="7305" spans="1:4" x14ac:dyDescent="0.35">
      <c r="A7305" t="s">
        <v>55292</v>
      </c>
      <c r="B7305" t="s">
        <v>59100</v>
      </c>
      <c r="C7305" s="96" t="s">
        <v>54457</v>
      </c>
      <c r="D7305" s="98">
        <v>66.235399999999998</v>
      </c>
    </row>
    <row r="7306" spans="1:4" x14ac:dyDescent="0.35">
      <c r="A7306" t="s">
        <v>55293</v>
      </c>
      <c r="B7306" t="s">
        <v>59101</v>
      </c>
      <c r="C7306" s="96" t="s">
        <v>54457</v>
      </c>
      <c r="D7306" s="98">
        <v>66.814999999999998</v>
      </c>
    </row>
    <row r="7307" spans="1:4" x14ac:dyDescent="0.35">
      <c r="A7307" t="s">
        <v>55294</v>
      </c>
      <c r="B7307" t="s">
        <v>59102</v>
      </c>
      <c r="C7307" s="96" t="s">
        <v>54457</v>
      </c>
      <c r="D7307" s="98">
        <v>47.237400000000001</v>
      </c>
    </row>
    <row r="7308" spans="1:4" x14ac:dyDescent="0.35">
      <c r="A7308" t="s">
        <v>55295</v>
      </c>
      <c r="B7308" t="s">
        <v>59103</v>
      </c>
      <c r="C7308" s="96" t="s">
        <v>54457</v>
      </c>
      <c r="D7308" s="98">
        <v>13.459599999999998</v>
      </c>
    </row>
    <row r="7309" spans="1:4" x14ac:dyDescent="0.35">
      <c r="A7309" t="s">
        <v>55296</v>
      </c>
      <c r="B7309" t="s">
        <v>59104</v>
      </c>
      <c r="C7309" s="96" t="s">
        <v>54457</v>
      </c>
      <c r="D7309" s="98">
        <v>2987.5643</v>
      </c>
    </row>
    <row r="7310" spans="1:4" x14ac:dyDescent="0.35">
      <c r="A7310" t="s">
        <v>31247</v>
      </c>
      <c r="B7310" t="s">
        <v>59105</v>
      </c>
      <c r="C7310" s="96" t="s">
        <v>54457</v>
      </c>
      <c r="D7310" s="98">
        <v>161.69229999999999</v>
      </c>
    </row>
    <row r="7311" spans="1:4" x14ac:dyDescent="0.35">
      <c r="A7311" t="s">
        <v>39844</v>
      </c>
      <c r="B7311" t="s">
        <v>59106</v>
      </c>
      <c r="C7311" s="96" t="s">
        <v>54457</v>
      </c>
      <c r="D7311" s="98">
        <v>70.582399999999993</v>
      </c>
    </row>
    <row r="7312" spans="1:4" x14ac:dyDescent="0.35">
      <c r="A7312" t="s">
        <v>39924</v>
      </c>
      <c r="B7312" t="s">
        <v>59107</v>
      </c>
      <c r="C7312" s="96" t="s">
        <v>54457</v>
      </c>
      <c r="D7312" s="98">
        <v>48.493200000000002</v>
      </c>
    </row>
    <row r="7313" spans="1:4" x14ac:dyDescent="0.35">
      <c r="A7313" t="s">
        <v>55297</v>
      </c>
      <c r="B7313" t="s">
        <v>59052</v>
      </c>
      <c r="C7313" s="96" t="s">
        <v>54457</v>
      </c>
      <c r="D7313" s="98">
        <v>192.42719999999997</v>
      </c>
    </row>
    <row r="7314" spans="1:4" x14ac:dyDescent="0.35">
      <c r="A7314" t="s">
        <v>55298</v>
      </c>
      <c r="B7314" t="s">
        <v>59108</v>
      </c>
      <c r="C7314" s="96" t="s">
        <v>54457</v>
      </c>
      <c r="D7314" s="98">
        <v>165.2021</v>
      </c>
    </row>
    <row r="7315" spans="1:4" x14ac:dyDescent="0.35">
      <c r="A7315" t="s">
        <v>55299</v>
      </c>
      <c r="B7315" t="s">
        <v>59109</v>
      </c>
      <c r="C7315" s="96" t="s">
        <v>54457</v>
      </c>
      <c r="D7315" s="98">
        <v>730.61799999999994</v>
      </c>
    </row>
    <row r="7316" spans="1:4" x14ac:dyDescent="0.35">
      <c r="A7316" t="s">
        <v>55300</v>
      </c>
      <c r="B7316" t="s">
        <v>59110</v>
      </c>
      <c r="C7316" s="96" t="s">
        <v>54457</v>
      </c>
      <c r="D7316" s="98">
        <v>140.42419999999998</v>
      </c>
    </row>
    <row r="7317" spans="1:4" x14ac:dyDescent="0.35">
      <c r="A7317" t="s">
        <v>55301</v>
      </c>
      <c r="B7317" t="s">
        <v>59111</v>
      </c>
      <c r="C7317" s="96" t="s">
        <v>54457</v>
      </c>
      <c r="D7317" s="98">
        <v>119.13999999999999</v>
      </c>
    </row>
    <row r="7318" spans="1:4" x14ac:dyDescent="0.35">
      <c r="A7318" t="s">
        <v>26768</v>
      </c>
      <c r="B7318" t="s">
        <v>59112</v>
      </c>
      <c r="C7318" s="96" t="s">
        <v>54457</v>
      </c>
      <c r="D7318" s="98">
        <v>159.8569</v>
      </c>
    </row>
    <row r="7319" spans="1:4" x14ac:dyDescent="0.35">
      <c r="A7319" t="s">
        <v>31957</v>
      </c>
      <c r="B7319" t="s">
        <v>59113</v>
      </c>
      <c r="C7319" s="96" t="s">
        <v>54457</v>
      </c>
      <c r="D7319" s="98">
        <v>0.2576</v>
      </c>
    </row>
    <row r="7320" spans="1:4" x14ac:dyDescent="0.35">
      <c r="A7320" t="s">
        <v>55302</v>
      </c>
      <c r="B7320" t="s">
        <v>59114</v>
      </c>
      <c r="C7320" s="96" t="s">
        <v>54457</v>
      </c>
      <c r="D7320" s="98">
        <v>116.25809999999997</v>
      </c>
    </row>
    <row r="7321" spans="1:4" x14ac:dyDescent="0.35">
      <c r="A7321" t="s">
        <v>27017</v>
      </c>
      <c r="B7321" t="s">
        <v>59115</v>
      </c>
      <c r="C7321" s="96" t="s">
        <v>54457</v>
      </c>
      <c r="D7321" s="98">
        <v>161.69229999999999</v>
      </c>
    </row>
    <row r="7322" spans="1:4" x14ac:dyDescent="0.35">
      <c r="A7322" t="s">
        <v>55303</v>
      </c>
      <c r="B7322" t="s">
        <v>59116</v>
      </c>
      <c r="C7322" s="96" t="s">
        <v>54457</v>
      </c>
      <c r="D7322" s="98">
        <v>204.90469999999999</v>
      </c>
    </row>
    <row r="7323" spans="1:4" x14ac:dyDescent="0.35">
      <c r="A7323" t="s">
        <v>55304</v>
      </c>
      <c r="B7323" t="s">
        <v>59117</v>
      </c>
      <c r="C7323" s="96" t="s">
        <v>54457</v>
      </c>
      <c r="D7323" s="98">
        <v>80.290700000000001</v>
      </c>
    </row>
    <row r="7324" spans="1:4" x14ac:dyDescent="0.35">
      <c r="A7324" t="s">
        <v>55305</v>
      </c>
      <c r="B7324" t="s">
        <v>59118</v>
      </c>
      <c r="C7324" s="96" t="s">
        <v>54457</v>
      </c>
      <c r="D7324" s="98">
        <v>630.13789999999995</v>
      </c>
    </row>
    <row r="7325" spans="1:4" x14ac:dyDescent="0.35">
      <c r="A7325" t="s">
        <v>55306</v>
      </c>
      <c r="B7325" t="s">
        <v>59119</v>
      </c>
      <c r="C7325" s="96" t="s">
        <v>54457</v>
      </c>
      <c r="D7325" s="98">
        <v>666.65269999999998</v>
      </c>
    </row>
    <row r="7326" spans="1:4" x14ac:dyDescent="0.35">
      <c r="A7326" t="s">
        <v>55307</v>
      </c>
      <c r="B7326" t="s">
        <v>59120</v>
      </c>
      <c r="C7326" s="96" t="s">
        <v>54457</v>
      </c>
      <c r="D7326" s="98">
        <v>767.64800000000002</v>
      </c>
    </row>
    <row r="7327" spans="1:4" x14ac:dyDescent="0.35">
      <c r="A7327" t="s">
        <v>28115</v>
      </c>
      <c r="B7327" t="s">
        <v>59121</v>
      </c>
      <c r="C7327" s="96" t="s">
        <v>54457</v>
      </c>
      <c r="D7327" s="98">
        <v>0.17710000000000001</v>
      </c>
    </row>
    <row r="7328" spans="1:4" x14ac:dyDescent="0.35">
      <c r="A7328" t="s">
        <v>55308</v>
      </c>
      <c r="B7328" t="s">
        <v>59122</v>
      </c>
      <c r="C7328" s="96" t="s">
        <v>54457</v>
      </c>
      <c r="D7328" s="98">
        <v>97.871899999999997</v>
      </c>
    </row>
    <row r="7329" spans="1:4" x14ac:dyDescent="0.35">
      <c r="A7329" t="s">
        <v>55309</v>
      </c>
      <c r="B7329" t="s">
        <v>59123</v>
      </c>
      <c r="C7329" s="96" t="s">
        <v>54457</v>
      </c>
      <c r="D7329" s="98">
        <v>350.85119999999995</v>
      </c>
    </row>
    <row r="7330" spans="1:4" x14ac:dyDescent="0.35">
      <c r="A7330" t="s">
        <v>55310</v>
      </c>
      <c r="B7330" t="s">
        <v>59124</v>
      </c>
      <c r="C7330" s="96" t="s">
        <v>54457</v>
      </c>
      <c r="D7330" s="98">
        <v>361.81529999999998</v>
      </c>
    </row>
    <row r="7331" spans="1:4" x14ac:dyDescent="0.35">
      <c r="A7331" t="s">
        <v>55311</v>
      </c>
      <c r="B7331" t="s">
        <v>59125</v>
      </c>
      <c r="C7331" s="96" t="s">
        <v>54457</v>
      </c>
      <c r="D7331" s="98">
        <v>318.94099999999997</v>
      </c>
    </row>
    <row r="7332" spans="1:4" x14ac:dyDescent="0.35">
      <c r="A7332" t="s">
        <v>55312</v>
      </c>
      <c r="B7332" t="s">
        <v>59126</v>
      </c>
      <c r="C7332" s="96" t="s">
        <v>54457</v>
      </c>
      <c r="D7332" s="98">
        <v>301.26320000000004</v>
      </c>
    </row>
    <row r="7333" spans="1:4" x14ac:dyDescent="0.35">
      <c r="A7333" t="s">
        <v>55313</v>
      </c>
      <c r="B7333" t="s">
        <v>59127</v>
      </c>
      <c r="C7333" s="96" t="s">
        <v>54457</v>
      </c>
      <c r="D7333" s="98">
        <v>195.37349999999998</v>
      </c>
    </row>
    <row r="7334" spans="1:4" x14ac:dyDescent="0.35">
      <c r="A7334" t="s">
        <v>28067</v>
      </c>
      <c r="B7334" t="s">
        <v>59128</v>
      </c>
      <c r="C7334" s="96" t="s">
        <v>54457</v>
      </c>
      <c r="D7334" s="98">
        <v>2397.4993000000004</v>
      </c>
    </row>
    <row r="7335" spans="1:4" x14ac:dyDescent="0.35">
      <c r="A7335" t="s">
        <v>55314</v>
      </c>
      <c r="B7335" t="s">
        <v>59129</v>
      </c>
      <c r="C7335" s="96" t="s">
        <v>54457</v>
      </c>
      <c r="D7335" s="98">
        <v>189.77070000000001</v>
      </c>
    </row>
    <row r="7336" spans="1:4" x14ac:dyDescent="0.35">
      <c r="A7336" t="s">
        <v>28461</v>
      </c>
      <c r="B7336" t="s">
        <v>59130</v>
      </c>
      <c r="C7336" s="96" t="s">
        <v>54457</v>
      </c>
      <c r="D7336" s="98">
        <v>121.86089999999999</v>
      </c>
    </row>
    <row r="7337" spans="1:4" x14ac:dyDescent="0.35">
      <c r="A7337" t="s">
        <v>26947</v>
      </c>
      <c r="B7337" t="s">
        <v>59131</v>
      </c>
      <c r="C7337" s="96" t="s">
        <v>54457</v>
      </c>
      <c r="D7337" s="98">
        <v>135.0307</v>
      </c>
    </row>
    <row r="7338" spans="1:4" x14ac:dyDescent="0.35">
      <c r="A7338" t="s">
        <v>20886</v>
      </c>
      <c r="B7338" t="s">
        <v>59132</v>
      </c>
      <c r="C7338" s="96" t="s">
        <v>54457</v>
      </c>
      <c r="D7338" s="98">
        <v>0.2898</v>
      </c>
    </row>
    <row r="7339" spans="1:4" x14ac:dyDescent="0.35">
      <c r="A7339" t="s">
        <v>26882</v>
      </c>
      <c r="B7339" t="s">
        <v>59133</v>
      </c>
      <c r="C7339" s="96" t="s">
        <v>54457</v>
      </c>
      <c r="D7339" s="98">
        <v>134.12909999999999</v>
      </c>
    </row>
    <row r="7340" spans="1:4" x14ac:dyDescent="0.35">
      <c r="A7340" t="s">
        <v>39988</v>
      </c>
      <c r="B7340" t="s">
        <v>59134</v>
      </c>
      <c r="C7340" s="96" t="s">
        <v>54457</v>
      </c>
      <c r="D7340" s="98">
        <v>1.0787</v>
      </c>
    </row>
    <row r="7341" spans="1:4" x14ac:dyDescent="0.35">
      <c r="A7341" t="s">
        <v>1370</v>
      </c>
      <c r="B7341" t="s">
        <v>59135</v>
      </c>
      <c r="C7341" s="96" t="s">
        <v>54457</v>
      </c>
      <c r="D7341" s="98">
        <v>104.97200000000001</v>
      </c>
    </row>
    <row r="7342" spans="1:4" x14ac:dyDescent="0.35">
      <c r="A7342" t="s">
        <v>55315</v>
      </c>
      <c r="B7342" t="s">
        <v>59136</v>
      </c>
      <c r="C7342" s="96" t="s">
        <v>54457</v>
      </c>
      <c r="D7342" s="98">
        <v>7616.0567000000001</v>
      </c>
    </row>
    <row r="7343" spans="1:4" x14ac:dyDescent="0.35">
      <c r="A7343" t="s">
        <v>26809</v>
      </c>
      <c r="B7343" t="s">
        <v>59137</v>
      </c>
      <c r="C7343" s="96" t="s">
        <v>54457</v>
      </c>
      <c r="D7343" s="98">
        <v>39.316200000000002</v>
      </c>
    </row>
    <row r="7344" spans="1:4" x14ac:dyDescent="0.35">
      <c r="A7344" t="s">
        <v>40248</v>
      </c>
      <c r="B7344" t="s">
        <v>59138</v>
      </c>
      <c r="C7344" s="96" t="s">
        <v>54457</v>
      </c>
      <c r="D7344" s="98">
        <v>0.22540000000000002</v>
      </c>
    </row>
    <row r="7345" spans="1:4" x14ac:dyDescent="0.35">
      <c r="A7345" t="s">
        <v>55316</v>
      </c>
      <c r="B7345" t="s">
        <v>59139</v>
      </c>
      <c r="C7345" s="96" t="s">
        <v>54457</v>
      </c>
      <c r="D7345" s="98">
        <v>218.42869999999996</v>
      </c>
    </row>
    <row r="7346" spans="1:4" x14ac:dyDescent="0.35">
      <c r="A7346" t="s">
        <v>55317</v>
      </c>
      <c r="B7346" t="s">
        <v>59140</v>
      </c>
      <c r="C7346" s="96" t="s">
        <v>54457</v>
      </c>
      <c r="D7346" s="98">
        <v>1790.4648999999997</v>
      </c>
    </row>
    <row r="7347" spans="1:4" x14ac:dyDescent="0.35">
      <c r="A7347" t="s">
        <v>55318</v>
      </c>
      <c r="B7347" t="s">
        <v>59141</v>
      </c>
      <c r="C7347" s="96" t="s">
        <v>54457</v>
      </c>
      <c r="D7347" s="98">
        <v>1683.0134999999998</v>
      </c>
    </row>
    <row r="7348" spans="1:4" x14ac:dyDescent="0.35">
      <c r="A7348" t="s">
        <v>55319</v>
      </c>
      <c r="B7348" t="s">
        <v>59142</v>
      </c>
      <c r="C7348" s="96" t="s">
        <v>54457</v>
      </c>
      <c r="D7348" s="98">
        <v>239.71289999999996</v>
      </c>
    </row>
    <row r="7349" spans="1:4" x14ac:dyDescent="0.35">
      <c r="A7349" t="s">
        <v>29108</v>
      </c>
      <c r="B7349" t="s">
        <v>59143</v>
      </c>
      <c r="C7349" s="96" t="s">
        <v>54457</v>
      </c>
      <c r="D7349" s="98">
        <v>112.07209999999999</v>
      </c>
    </row>
    <row r="7350" spans="1:4" x14ac:dyDescent="0.35">
      <c r="A7350" t="s">
        <v>31176</v>
      </c>
      <c r="B7350" t="s">
        <v>59144</v>
      </c>
      <c r="C7350" s="96" t="s">
        <v>54457</v>
      </c>
      <c r="D7350" s="98">
        <v>210.62019999999995</v>
      </c>
    </row>
    <row r="7351" spans="1:4" x14ac:dyDescent="0.35">
      <c r="A7351" t="s">
        <v>55320</v>
      </c>
      <c r="B7351" t="s">
        <v>59145</v>
      </c>
      <c r="C7351" s="96" t="s">
        <v>54457</v>
      </c>
      <c r="D7351" s="98">
        <v>62.242599999999996</v>
      </c>
    </row>
    <row r="7352" spans="1:4" x14ac:dyDescent="0.35">
      <c r="A7352" t="s">
        <v>55321</v>
      </c>
      <c r="B7352" t="s">
        <v>59146</v>
      </c>
      <c r="C7352" s="96" t="s">
        <v>54457</v>
      </c>
      <c r="D7352" s="98">
        <v>73.544799999999995</v>
      </c>
    </row>
    <row r="7353" spans="1:4" x14ac:dyDescent="0.35">
      <c r="A7353" t="s">
        <v>55322</v>
      </c>
      <c r="B7353" t="s">
        <v>59147</v>
      </c>
      <c r="C7353" s="96" t="s">
        <v>54457</v>
      </c>
      <c r="D7353" s="98">
        <v>66.814999999999998</v>
      </c>
    </row>
    <row r="7354" spans="1:4" x14ac:dyDescent="0.35">
      <c r="A7354" t="s">
        <v>55323</v>
      </c>
      <c r="B7354" t="s">
        <v>59148</v>
      </c>
      <c r="C7354" s="96" t="s">
        <v>54457</v>
      </c>
      <c r="D7354" s="98">
        <v>66.814999999999998</v>
      </c>
    </row>
    <row r="7355" spans="1:4" x14ac:dyDescent="0.35">
      <c r="A7355" t="s">
        <v>55324</v>
      </c>
      <c r="B7355" t="s">
        <v>59149</v>
      </c>
      <c r="C7355" s="96" t="s">
        <v>54457</v>
      </c>
      <c r="D7355" s="98">
        <v>3365.3024999999998</v>
      </c>
    </row>
    <row r="7356" spans="1:4" x14ac:dyDescent="0.35">
      <c r="A7356" t="s">
        <v>55325</v>
      </c>
      <c r="B7356" t="s">
        <v>59150</v>
      </c>
      <c r="C7356" s="96" t="s">
        <v>54457</v>
      </c>
      <c r="D7356" s="98">
        <v>494.35050000000001</v>
      </c>
    </row>
    <row r="7357" spans="1:4" x14ac:dyDescent="0.35">
      <c r="A7357" t="s">
        <v>55326</v>
      </c>
      <c r="B7357" t="s">
        <v>59151</v>
      </c>
      <c r="C7357" s="96" t="s">
        <v>54457</v>
      </c>
      <c r="D7357" s="98">
        <v>549.89549999999997</v>
      </c>
    </row>
    <row r="7358" spans="1:4" x14ac:dyDescent="0.35">
      <c r="A7358" t="s">
        <v>55327</v>
      </c>
      <c r="B7358" t="s">
        <v>59152</v>
      </c>
      <c r="C7358" s="96" t="s">
        <v>54457</v>
      </c>
      <c r="D7358" s="98">
        <v>578.6662</v>
      </c>
    </row>
    <row r="7359" spans="1:4" x14ac:dyDescent="0.35">
      <c r="A7359" t="s">
        <v>55328</v>
      </c>
      <c r="B7359" t="s">
        <v>59153</v>
      </c>
      <c r="C7359" s="96" t="s">
        <v>54457</v>
      </c>
      <c r="D7359" s="98">
        <v>253.84869999999995</v>
      </c>
    </row>
    <row r="7360" spans="1:4" x14ac:dyDescent="0.35">
      <c r="A7360" t="s">
        <v>55329</v>
      </c>
      <c r="B7360" t="s">
        <v>59154</v>
      </c>
      <c r="C7360" s="96" t="s">
        <v>54457</v>
      </c>
      <c r="D7360" s="98">
        <v>105.294</v>
      </c>
    </row>
    <row r="7361" spans="1:4" x14ac:dyDescent="0.35">
      <c r="A7361" t="s">
        <v>55330</v>
      </c>
      <c r="B7361" t="s">
        <v>59155</v>
      </c>
      <c r="C7361" s="96" t="s">
        <v>54457</v>
      </c>
      <c r="D7361" s="98">
        <v>164.71909999999997</v>
      </c>
    </row>
    <row r="7362" spans="1:4" x14ac:dyDescent="0.35">
      <c r="A7362" t="s">
        <v>55331</v>
      </c>
      <c r="B7362" t="s">
        <v>59156</v>
      </c>
      <c r="C7362" s="96" t="s">
        <v>54457</v>
      </c>
      <c r="D7362" s="98">
        <v>10492.080199999999</v>
      </c>
    </row>
    <row r="7363" spans="1:4" x14ac:dyDescent="0.35">
      <c r="A7363" t="s">
        <v>55332</v>
      </c>
      <c r="B7363" t="s">
        <v>59157</v>
      </c>
      <c r="C7363" s="96" t="s">
        <v>54457</v>
      </c>
      <c r="D7363" s="98">
        <v>47.269599999999997</v>
      </c>
    </row>
    <row r="7364" spans="1:4" x14ac:dyDescent="0.35">
      <c r="A7364" t="s">
        <v>55333</v>
      </c>
      <c r="B7364" t="s">
        <v>59158</v>
      </c>
      <c r="C7364" s="96" t="s">
        <v>54457</v>
      </c>
      <c r="D7364" s="98">
        <v>769.91809999999987</v>
      </c>
    </row>
    <row r="7365" spans="1:4" x14ac:dyDescent="0.35">
      <c r="A7365" t="s">
        <v>26735</v>
      </c>
      <c r="B7365" t="s">
        <v>59159</v>
      </c>
      <c r="C7365" s="96" t="s">
        <v>54457</v>
      </c>
      <c r="D7365" s="98">
        <v>78.728999999999985</v>
      </c>
    </row>
    <row r="7366" spans="1:4" x14ac:dyDescent="0.35">
      <c r="A7366" t="s">
        <v>55334</v>
      </c>
      <c r="B7366" t="s">
        <v>59160</v>
      </c>
      <c r="C7366" s="96" t="s">
        <v>54457</v>
      </c>
      <c r="D7366" s="98">
        <v>347.35749999999996</v>
      </c>
    </row>
    <row r="7367" spans="1:4" x14ac:dyDescent="0.35">
      <c r="A7367" t="s">
        <v>16659</v>
      </c>
      <c r="B7367" t="s">
        <v>59161</v>
      </c>
      <c r="C7367" s="96" t="s">
        <v>54457</v>
      </c>
      <c r="D7367" s="98">
        <v>91.898799999999994</v>
      </c>
    </row>
    <row r="7368" spans="1:4" x14ac:dyDescent="0.35">
      <c r="A7368" t="s">
        <v>55335</v>
      </c>
      <c r="B7368" t="s">
        <v>59162</v>
      </c>
      <c r="C7368" s="96" t="s">
        <v>54457</v>
      </c>
      <c r="D7368" s="98">
        <v>1660.6667</v>
      </c>
    </row>
    <row r="7369" spans="1:4" x14ac:dyDescent="0.35">
      <c r="A7369" t="s">
        <v>26792</v>
      </c>
      <c r="B7369" t="s">
        <v>59163</v>
      </c>
      <c r="C7369" s="96" t="s">
        <v>54457</v>
      </c>
      <c r="D7369" s="98">
        <v>173.97659999999999</v>
      </c>
    </row>
    <row r="7370" spans="1:4" x14ac:dyDescent="0.35">
      <c r="A7370" t="s">
        <v>55336</v>
      </c>
      <c r="B7370" t="s">
        <v>59164</v>
      </c>
      <c r="C7370" s="96" t="s">
        <v>54457</v>
      </c>
      <c r="D7370" s="98">
        <v>252.62509999999997</v>
      </c>
    </row>
    <row r="7371" spans="1:4" x14ac:dyDescent="0.35">
      <c r="A7371" t="s">
        <v>55337</v>
      </c>
      <c r="B7371" t="s">
        <v>59165</v>
      </c>
      <c r="C7371" s="96" t="s">
        <v>54457</v>
      </c>
      <c r="D7371" s="98">
        <v>252.62509999999997</v>
      </c>
    </row>
    <row r="7372" spans="1:4" x14ac:dyDescent="0.35">
      <c r="A7372" t="s">
        <v>55338</v>
      </c>
      <c r="B7372" t="s">
        <v>59166</v>
      </c>
      <c r="C7372" s="96" t="s">
        <v>54457</v>
      </c>
      <c r="D7372" s="98">
        <v>136.36699999999999</v>
      </c>
    </row>
    <row r="7373" spans="1:4" x14ac:dyDescent="0.35">
      <c r="A7373" t="s">
        <v>55339</v>
      </c>
      <c r="B7373" t="s">
        <v>59167</v>
      </c>
      <c r="C7373" s="96" t="s">
        <v>54457</v>
      </c>
      <c r="D7373" s="98">
        <v>277.04880000000003</v>
      </c>
    </row>
    <row r="7374" spans="1:4" x14ac:dyDescent="0.35">
      <c r="A7374" t="s">
        <v>55340</v>
      </c>
      <c r="B7374" t="s">
        <v>59168</v>
      </c>
      <c r="C7374" s="96" t="s">
        <v>54457</v>
      </c>
      <c r="D7374" s="98">
        <v>471.34359999999998</v>
      </c>
    </row>
    <row r="7375" spans="1:4" x14ac:dyDescent="0.35">
      <c r="A7375" t="s">
        <v>55341</v>
      </c>
      <c r="B7375" t="s">
        <v>59169</v>
      </c>
      <c r="C7375" s="96" t="s">
        <v>54457</v>
      </c>
      <c r="D7375" s="98">
        <v>1096.5871</v>
      </c>
    </row>
    <row r="7376" spans="1:4" x14ac:dyDescent="0.35">
      <c r="A7376" t="s">
        <v>55342</v>
      </c>
      <c r="B7376" t="s">
        <v>59170</v>
      </c>
      <c r="C7376" s="96" t="s">
        <v>54457</v>
      </c>
      <c r="D7376" s="98">
        <v>103.37809999999999</v>
      </c>
    </row>
    <row r="7377" spans="1:4" x14ac:dyDescent="0.35">
      <c r="A7377" t="s">
        <v>55343</v>
      </c>
      <c r="B7377" t="s">
        <v>59171</v>
      </c>
      <c r="C7377" s="96" t="s">
        <v>54457</v>
      </c>
      <c r="D7377" s="98">
        <v>1143.9694</v>
      </c>
    </row>
    <row r="7378" spans="1:4" x14ac:dyDescent="0.35">
      <c r="A7378" t="s">
        <v>55344</v>
      </c>
      <c r="B7378" t="s">
        <v>59172</v>
      </c>
      <c r="C7378" s="96" t="s">
        <v>54457</v>
      </c>
      <c r="D7378" s="98">
        <v>266.98630000000003</v>
      </c>
    </row>
    <row r="7379" spans="1:4" x14ac:dyDescent="0.35">
      <c r="A7379" t="s">
        <v>55345</v>
      </c>
      <c r="B7379" t="s">
        <v>59173</v>
      </c>
      <c r="C7379" s="96" t="s">
        <v>54457</v>
      </c>
      <c r="D7379" s="98">
        <v>282.78039999999993</v>
      </c>
    </row>
    <row r="7380" spans="1:4" x14ac:dyDescent="0.35">
      <c r="A7380" t="s">
        <v>55346</v>
      </c>
      <c r="B7380" t="s">
        <v>59174</v>
      </c>
      <c r="C7380" s="96" t="s">
        <v>54457</v>
      </c>
      <c r="D7380" s="98">
        <v>1682.2245999999998</v>
      </c>
    </row>
    <row r="7381" spans="1:4" x14ac:dyDescent="0.35">
      <c r="A7381" t="s">
        <v>55347</v>
      </c>
      <c r="B7381" t="s">
        <v>59175</v>
      </c>
      <c r="C7381" s="96" t="s">
        <v>54457</v>
      </c>
      <c r="D7381" s="98">
        <v>2032.4156999999998</v>
      </c>
    </row>
    <row r="7382" spans="1:4" x14ac:dyDescent="0.35">
      <c r="A7382" t="s">
        <v>55348</v>
      </c>
      <c r="B7382" t="s">
        <v>59176</v>
      </c>
      <c r="C7382" s="96" t="s">
        <v>54457</v>
      </c>
      <c r="D7382" s="98">
        <v>448.6748</v>
      </c>
    </row>
    <row r="7383" spans="1:4" x14ac:dyDescent="0.35">
      <c r="A7383" t="s">
        <v>29351</v>
      </c>
      <c r="B7383" t="s">
        <v>59177</v>
      </c>
      <c r="C7383" s="96" t="s">
        <v>54457</v>
      </c>
      <c r="D7383" s="98">
        <v>276.87169999999998</v>
      </c>
    </row>
    <row r="7384" spans="1:4" x14ac:dyDescent="0.35">
      <c r="A7384" t="s">
        <v>28572</v>
      </c>
      <c r="B7384" t="s">
        <v>59178</v>
      </c>
      <c r="C7384" s="96" t="s">
        <v>54457</v>
      </c>
      <c r="D7384" s="98">
        <v>1338.7310999999997</v>
      </c>
    </row>
    <row r="7385" spans="1:4" x14ac:dyDescent="0.35">
      <c r="A7385" t="s">
        <v>28763</v>
      </c>
      <c r="B7385" t="s">
        <v>59179</v>
      </c>
      <c r="C7385" s="96" t="s">
        <v>54457</v>
      </c>
      <c r="D7385" s="98">
        <v>619.89829999999995</v>
      </c>
    </row>
    <row r="7386" spans="1:4" x14ac:dyDescent="0.35">
      <c r="A7386" t="s">
        <v>28198</v>
      </c>
      <c r="B7386" t="s">
        <v>59180</v>
      </c>
      <c r="C7386" s="96" t="s">
        <v>54457</v>
      </c>
      <c r="D7386" s="98">
        <v>401.8399</v>
      </c>
    </row>
    <row r="7387" spans="1:4" x14ac:dyDescent="0.35">
      <c r="A7387" t="s">
        <v>55349</v>
      </c>
      <c r="B7387" t="s">
        <v>59181</v>
      </c>
      <c r="C7387" s="96" t="s">
        <v>54457</v>
      </c>
      <c r="D7387" s="98">
        <v>269.35300000000001</v>
      </c>
    </row>
    <row r="7388" spans="1:4" x14ac:dyDescent="0.35">
      <c r="A7388" t="s">
        <v>55350</v>
      </c>
      <c r="B7388" t="s">
        <v>59182</v>
      </c>
      <c r="C7388" s="96" t="s">
        <v>54457</v>
      </c>
      <c r="D7388" s="98">
        <v>245.41229999999999</v>
      </c>
    </row>
    <row r="7389" spans="1:4" x14ac:dyDescent="0.35">
      <c r="A7389" t="s">
        <v>55351</v>
      </c>
      <c r="B7389" t="s">
        <v>59183</v>
      </c>
      <c r="C7389" s="96" t="s">
        <v>54457</v>
      </c>
      <c r="D7389" s="98">
        <v>245.41229999999999</v>
      </c>
    </row>
    <row r="7390" spans="1:4" x14ac:dyDescent="0.35">
      <c r="A7390" t="s">
        <v>55352</v>
      </c>
      <c r="B7390" t="s">
        <v>59184</v>
      </c>
      <c r="C7390" s="96" t="s">
        <v>54457</v>
      </c>
      <c r="D7390" s="98">
        <v>544.29269999999997</v>
      </c>
    </row>
    <row r="7391" spans="1:4" x14ac:dyDescent="0.35">
      <c r="A7391" t="s">
        <v>55271</v>
      </c>
      <c r="B7391" t="s">
        <v>59079</v>
      </c>
      <c r="C7391" s="96" t="s">
        <v>54457</v>
      </c>
      <c r="D7391" s="98">
        <v>499.69569999999999</v>
      </c>
    </row>
    <row r="7392" spans="1:4" x14ac:dyDescent="0.35">
      <c r="A7392" t="s">
        <v>55272</v>
      </c>
      <c r="B7392" t="s">
        <v>59080</v>
      </c>
      <c r="C7392" s="96" t="s">
        <v>54457</v>
      </c>
      <c r="D7392" s="98">
        <v>50.376899999999999</v>
      </c>
    </row>
    <row r="7393" spans="1:4" x14ac:dyDescent="0.35">
      <c r="A7393" t="s">
        <v>55273</v>
      </c>
      <c r="B7393" t="s">
        <v>59081</v>
      </c>
      <c r="C7393" s="96" t="s">
        <v>54457</v>
      </c>
      <c r="D7393" s="98">
        <v>903.74129999999991</v>
      </c>
    </row>
    <row r="7394" spans="1:4" x14ac:dyDescent="0.35">
      <c r="A7394" t="s">
        <v>55274</v>
      </c>
      <c r="B7394" t="s">
        <v>59082</v>
      </c>
      <c r="C7394" s="96" t="s">
        <v>54457</v>
      </c>
      <c r="D7394" s="98">
        <v>549.31589999999994</v>
      </c>
    </row>
    <row r="7395" spans="1:4" x14ac:dyDescent="0.35">
      <c r="A7395" t="s">
        <v>55275</v>
      </c>
      <c r="B7395" t="s">
        <v>59083</v>
      </c>
      <c r="C7395" s="96" t="s">
        <v>54457</v>
      </c>
      <c r="D7395" s="98">
        <v>333.12509999999997</v>
      </c>
    </row>
    <row r="7396" spans="1:4" x14ac:dyDescent="0.35">
      <c r="A7396" t="s">
        <v>55276</v>
      </c>
      <c r="B7396" t="s">
        <v>59084</v>
      </c>
      <c r="C7396" s="96" t="s">
        <v>54457</v>
      </c>
      <c r="D7396" s="98">
        <v>322.483</v>
      </c>
    </row>
    <row r="7397" spans="1:4" x14ac:dyDescent="0.35">
      <c r="A7397" t="s">
        <v>55277</v>
      </c>
      <c r="B7397" t="s">
        <v>59085</v>
      </c>
      <c r="C7397" s="96" t="s">
        <v>54457</v>
      </c>
      <c r="D7397" s="98">
        <v>425.26539999999994</v>
      </c>
    </row>
    <row r="7398" spans="1:4" x14ac:dyDescent="0.35">
      <c r="A7398" t="s">
        <v>55279</v>
      </c>
      <c r="B7398" t="s">
        <v>59087</v>
      </c>
      <c r="C7398" s="96" t="s">
        <v>54457</v>
      </c>
      <c r="D7398" s="98">
        <v>265.79489999999998</v>
      </c>
    </row>
    <row r="7399" spans="1:4" x14ac:dyDescent="0.35">
      <c r="A7399" t="s">
        <v>55280</v>
      </c>
      <c r="B7399" t="s">
        <v>59088</v>
      </c>
      <c r="C7399" s="96" t="s">
        <v>54457</v>
      </c>
      <c r="D7399" s="98">
        <v>1318.3968</v>
      </c>
    </row>
    <row r="7400" spans="1:4" x14ac:dyDescent="0.35">
      <c r="A7400" t="s">
        <v>55281</v>
      </c>
      <c r="B7400" t="s">
        <v>59089</v>
      </c>
      <c r="C7400" s="96" t="s">
        <v>54457</v>
      </c>
      <c r="D7400" s="98">
        <v>230.34269999999998</v>
      </c>
    </row>
    <row r="7401" spans="1:4" x14ac:dyDescent="0.35">
      <c r="A7401" t="s">
        <v>55282</v>
      </c>
      <c r="B7401" t="s">
        <v>59090</v>
      </c>
      <c r="C7401" s="96" t="s">
        <v>54457</v>
      </c>
      <c r="D7401" s="98">
        <v>191.38070000000002</v>
      </c>
    </row>
    <row r="7402" spans="1:4" x14ac:dyDescent="0.35">
      <c r="A7402" t="s">
        <v>55283</v>
      </c>
      <c r="B7402" t="s">
        <v>59091</v>
      </c>
      <c r="C7402" s="96" t="s">
        <v>54457</v>
      </c>
      <c r="D7402" s="98">
        <v>559.95799999999997</v>
      </c>
    </row>
    <row r="7403" spans="1:4" x14ac:dyDescent="0.35">
      <c r="A7403" t="s">
        <v>55284</v>
      </c>
      <c r="B7403" t="s">
        <v>59092</v>
      </c>
      <c r="C7403" s="96" t="s">
        <v>54457</v>
      </c>
      <c r="D7403" s="98">
        <v>304.77299999999997</v>
      </c>
    </row>
    <row r="7404" spans="1:4" x14ac:dyDescent="0.35">
      <c r="A7404" t="s">
        <v>55285</v>
      </c>
      <c r="B7404" t="s">
        <v>59093</v>
      </c>
      <c r="C7404" s="96" t="s">
        <v>54457</v>
      </c>
      <c r="D7404" s="98">
        <v>393.37130000000002</v>
      </c>
    </row>
    <row r="7405" spans="1:4" x14ac:dyDescent="0.35">
      <c r="A7405" t="s">
        <v>29247</v>
      </c>
      <c r="B7405" t="s">
        <v>58279</v>
      </c>
      <c r="C7405" s="96" t="s">
        <v>54457</v>
      </c>
      <c r="D7405" s="98">
        <v>54.2087</v>
      </c>
    </row>
    <row r="7406" spans="1:4" x14ac:dyDescent="0.35">
      <c r="A7406" t="s">
        <v>55353</v>
      </c>
      <c r="B7406" t="s">
        <v>59185</v>
      </c>
      <c r="C7406" s="96" t="s">
        <v>54457</v>
      </c>
      <c r="D7406" s="98">
        <v>0.80499999999999994</v>
      </c>
    </row>
    <row r="7407" spans="1:4" x14ac:dyDescent="0.35">
      <c r="A7407" t="s">
        <v>55354</v>
      </c>
      <c r="B7407" t="s">
        <v>59186</v>
      </c>
      <c r="C7407" s="96" t="s">
        <v>54457</v>
      </c>
      <c r="D7407" s="98">
        <v>0.80499999999999994</v>
      </c>
    </row>
    <row r="7408" spans="1:4" x14ac:dyDescent="0.35">
      <c r="A7408" t="s">
        <v>55355</v>
      </c>
      <c r="B7408" t="s">
        <v>59187</v>
      </c>
      <c r="C7408" s="96" t="s">
        <v>54457</v>
      </c>
      <c r="D7408" s="98">
        <v>0.80499999999999994</v>
      </c>
    </row>
    <row r="7409" spans="1:4" x14ac:dyDescent="0.35">
      <c r="A7409" t="s">
        <v>55356</v>
      </c>
      <c r="B7409" t="s">
        <v>59188</v>
      </c>
      <c r="C7409" s="96" t="s">
        <v>54457</v>
      </c>
      <c r="D7409" s="98">
        <v>0.5474</v>
      </c>
    </row>
    <row r="7410" spans="1:4" x14ac:dyDescent="0.35">
      <c r="A7410" t="s">
        <v>53514</v>
      </c>
      <c r="B7410" t="s">
        <v>53881</v>
      </c>
      <c r="C7410" s="96" t="s">
        <v>54457</v>
      </c>
      <c r="D7410" s="98">
        <v>73.045699999999997</v>
      </c>
    </row>
    <row r="7411" spans="1:4" x14ac:dyDescent="0.35">
      <c r="A7411" t="s">
        <v>53515</v>
      </c>
      <c r="B7411" t="s">
        <v>53882</v>
      </c>
      <c r="C7411" s="96" t="s">
        <v>54457</v>
      </c>
      <c r="D7411" s="98">
        <v>73.045699999999997</v>
      </c>
    </row>
    <row r="7412" spans="1:4" x14ac:dyDescent="0.35">
      <c r="A7412" t="s">
        <v>53516</v>
      </c>
      <c r="B7412" t="s">
        <v>53883</v>
      </c>
      <c r="C7412" s="96" t="s">
        <v>54457</v>
      </c>
      <c r="D7412" s="98">
        <v>73.045699999999997</v>
      </c>
    </row>
    <row r="7413" spans="1:4" x14ac:dyDescent="0.35">
      <c r="A7413" t="s">
        <v>53517</v>
      </c>
      <c r="B7413" t="s">
        <v>53884</v>
      </c>
      <c r="C7413" s="96" t="s">
        <v>54457</v>
      </c>
      <c r="D7413" s="98">
        <v>399.42489999999998</v>
      </c>
    </row>
    <row r="7414" spans="1:4" x14ac:dyDescent="0.35">
      <c r="A7414" t="s">
        <v>53518</v>
      </c>
      <c r="B7414" t="s">
        <v>53885</v>
      </c>
      <c r="C7414" s="96" t="s">
        <v>54457</v>
      </c>
      <c r="D7414" s="98">
        <v>184.03909999999999</v>
      </c>
    </row>
    <row r="7415" spans="1:4" x14ac:dyDescent="0.35">
      <c r="A7415" t="s">
        <v>55357</v>
      </c>
      <c r="B7415" t="s">
        <v>59189</v>
      </c>
      <c r="C7415" s="96" t="s">
        <v>54457</v>
      </c>
      <c r="D7415" s="98">
        <v>0.49909999999999999</v>
      </c>
    </row>
    <row r="7416" spans="1:4" x14ac:dyDescent="0.35">
      <c r="A7416" t="s">
        <v>55358</v>
      </c>
      <c r="B7416" t="s">
        <v>59190</v>
      </c>
      <c r="C7416" s="96" t="s">
        <v>54457</v>
      </c>
      <c r="D7416" s="98">
        <v>1.0465</v>
      </c>
    </row>
    <row r="7417" spans="1:4" x14ac:dyDescent="0.35">
      <c r="A7417" t="s">
        <v>55359</v>
      </c>
      <c r="B7417" t="s">
        <v>59191</v>
      </c>
      <c r="C7417" s="96" t="s">
        <v>54457</v>
      </c>
      <c r="D7417" s="98">
        <v>0.6117999999999999</v>
      </c>
    </row>
    <row r="7418" spans="1:4" x14ac:dyDescent="0.35">
      <c r="A7418" t="s">
        <v>55360</v>
      </c>
      <c r="B7418" t="s">
        <v>59192</v>
      </c>
      <c r="C7418" s="96" t="s">
        <v>54457</v>
      </c>
      <c r="D7418" s="98">
        <v>0.6117999999999999</v>
      </c>
    </row>
    <row r="7419" spans="1:4" x14ac:dyDescent="0.35">
      <c r="A7419" t="s">
        <v>55361</v>
      </c>
      <c r="B7419" t="s">
        <v>59193</v>
      </c>
      <c r="C7419" s="96" t="s">
        <v>54457</v>
      </c>
      <c r="D7419" s="98">
        <v>0.49909999999999999</v>
      </c>
    </row>
    <row r="7420" spans="1:4" x14ac:dyDescent="0.35">
      <c r="A7420" t="s">
        <v>55362</v>
      </c>
      <c r="B7420" t="s">
        <v>59194</v>
      </c>
      <c r="C7420" s="96" t="s">
        <v>54457</v>
      </c>
      <c r="D7420" s="98">
        <v>0.49909999999999999</v>
      </c>
    </row>
    <row r="7421" spans="1:4" x14ac:dyDescent="0.35">
      <c r="A7421" t="s">
        <v>55363</v>
      </c>
      <c r="B7421" t="s">
        <v>59195</v>
      </c>
      <c r="C7421" s="96" t="s">
        <v>54457</v>
      </c>
      <c r="D7421" s="98">
        <v>0.45080000000000003</v>
      </c>
    </row>
    <row r="7422" spans="1:4" x14ac:dyDescent="0.35">
      <c r="A7422" t="s">
        <v>53705</v>
      </c>
      <c r="B7422" t="s">
        <v>54369</v>
      </c>
      <c r="C7422" s="96" t="s">
        <v>54457</v>
      </c>
      <c r="D7422" s="98">
        <v>0.49909999999999999</v>
      </c>
    </row>
    <row r="7423" spans="1:4" x14ac:dyDescent="0.35">
      <c r="A7423" t="s">
        <v>55364</v>
      </c>
      <c r="B7423" t="s">
        <v>59196</v>
      </c>
      <c r="C7423" s="96" t="s">
        <v>54457</v>
      </c>
      <c r="D7423" s="98">
        <v>0.49909999999999999</v>
      </c>
    </row>
    <row r="7424" spans="1:4" x14ac:dyDescent="0.35">
      <c r="A7424" t="s">
        <v>55365</v>
      </c>
      <c r="B7424" t="s">
        <v>59197</v>
      </c>
      <c r="C7424" s="96" t="s">
        <v>54457</v>
      </c>
      <c r="D7424" s="98">
        <v>0.45080000000000003</v>
      </c>
    </row>
    <row r="7425" spans="1:4" x14ac:dyDescent="0.35">
      <c r="A7425" t="s">
        <v>55366</v>
      </c>
      <c r="B7425" t="s">
        <v>59198</v>
      </c>
      <c r="C7425" s="96" t="s">
        <v>54457</v>
      </c>
      <c r="D7425" s="98">
        <v>0.49909999999999999</v>
      </c>
    </row>
    <row r="7426" spans="1:4" x14ac:dyDescent="0.35">
      <c r="A7426" t="s">
        <v>55367</v>
      </c>
      <c r="B7426" t="s">
        <v>59199</v>
      </c>
      <c r="C7426" s="96" t="s">
        <v>54457</v>
      </c>
      <c r="D7426" s="98">
        <v>0.22540000000000002</v>
      </c>
    </row>
    <row r="7427" spans="1:4" x14ac:dyDescent="0.35">
      <c r="A7427" t="s">
        <v>55368</v>
      </c>
      <c r="B7427" t="s">
        <v>59200</v>
      </c>
      <c r="C7427" s="96" t="s">
        <v>54457</v>
      </c>
      <c r="D7427" s="98">
        <v>0.6117999999999999</v>
      </c>
    </row>
    <row r="7428" spans="1:4" x14ac:dyDescent="0.35">
      <c r="A7428" t="s">
        <v>55369</v>
      </c>
      <c r="B7428" t="s">
        <v>59201</v>
      </c>
      <c r="C7428" s="96" t="s">
        <v>54457</v>
      </c>
      <c r="D7428" s="98">
        <v>0.6117999999999999</v>
      </c>
    </row>
    <row r="7429" spans="1:4" x14ac:dyDescent="0.35">
      <c r="A7429" t="s">
        <v>26752</v>
      </c>
      <c r="B7429" t="s">
        <v>59202</v>
      </c>
      <c r="C7429" s="96" t="s">
        <v>54457</v>
      </c>
      <c r="D7429" s="98">
        <v>1.1269999999999998</v>
      </c>
    </row>
    <row r="7430" spans="1:4" x14ac:dyDescent="0.35">
      <c r="A7430" t="s">
        <v>55370</v>
      </c>
      <c r="B7430" t="s">
        <v>59203</v>
      </c>
      <c r="C7430" s="96" t="s">
        <v>54457</v>
      </c>
      <c r="D7430" s="98">
        <v>1.4291970000000001</v>
      </c>
    </row>
    <row r="7431" spans="1:4" x14ac:dyDescent="0.35">
      <c r="A7431" t="s">
        <v>55371</v>
      </c>
      <c r="B7431" t="s">
        <v>59204</v>
      </c>
      <c r="C7431" s="96" t="s">
        <v>54457</v>
      </c>
      <c r="D7431" s="98">
        <v>0.2737</v>
      </c>
    </row>
    <row r="7432" spans="1:4" x14ac:dyDescent="0.35">
      <c r="A7432" t="s">
        <v>53737</v>
      </c>
      <c r="B7432" t="s">
        <v>54406</v>
      </c>
      <c r="C7432" s="96" t="s">
        <v>54457</v>
      </c>
      <c r="D7432" s="98">
        <v>0.2737</v>
      </c>
    </row>
    <row r="7433" spans="1:4" x14ac:dyDescent="0.35">
      <c r="A7433" t="s">
        <v>55372</v>
      </c>
      <c r="B7433" t="s">
        <v>59205</v>
      </c>
      <c r="C7433" s="96" t="s">
        <v>54457</v>
      </c>
      <c r="D7433" s="98">
        <v>0.2737</v>
      </c>
    </row>
    <row r="7434" spans="1:4" x14ac:dyDescent="0.35">
      <c r="A7434" t="s">
        <v>55373</v>
      </c>
      <c r="B7434" t="s">
        <v>59206</v>
      </c>
      <c r="C7434" s="96" t="s">
        <v>54457</v>
      </c>
      <c r="D7434" s="98">
        <v>0.49909999999999999</v>
      </c>
    </row>
    <row r="7435" spans="1:4" x14ac:dyDescent="0.35">
      <c r="A7435" t="s">
        <v>55374</v>
      </c>
      <c r="B7435" t="s">
        <v>59207</v>
      </c>
      <c r="C7435" s="96" t="s">
        <v>54457</v>
      </c>
      <c r="D7435" s="98">
        <v>0.45080000000000003</v>
      </c>
    </row>
    <row r="7436" spans="1:4" x14ac:dyDescent="0.35">
      <c r="A7436" t="s">
        <v>55375</v>
      </c>
      <c r="B7436" t="s">
        <v>59208</v>
      </c>
      <c r="C7436" s="96" t="s">
        <v>54457</v>
      </c>
      <c r="D7436" s="98">
        <v>0.49909999999999999</v>
      </c>
    </row>
    <row r="7437" spans="1:4" x14ac:dyDescent="0.35">
      <c r="A7437" t="s">
        <v>53748</v>
      </c>
      <c r="B7437" t="s">
        <v>54417</v>
      </c>
      <c r="C7437" s="96" t="s">
        <v>54457</v>
      </c>
      <c r="D7437" s="98">
        <v>0.45080000000000003</v>
      </c>
    </row>
    <row r="7438" spans="1:4" x14ac:dyDescent="0.35">
      <c r="A7438" t="s">
        <v>53750</v>
      </c>
      <c r="B7438" t="s">
        <v>54419</v>
      </c>
      <c r="C7438" s="96" t="s">
        <v>54457</v>
      </c>
      <c r="D7438" s="98">
        <v>0.45080000000000003</v>
      </c>
    </row>
    <row r="7439" spans="1:4" x14ac:dyDescent="0.35">
      <c r="A7439" t="s">
        <v>55376</v>
      </c>
      <c r="B7439" t="s">
        <v>59209</v>
      </c>
      <c r="C7439" s="96" t="s">
        <v>54457</v>
      </c>
      <c r="D7439" s="98">
        <v>0.6117999999999999</v>
      </c>
    </row>
    <row r="7440" spans="1:4" x14ac:dyDescent="0.35">
      <c r="A7440" t="s">
        <v>55377</v>
      </c>
      <c r="B7440" t="s">
        <v>59210</v>
      </c>
      <c r="C7440" s="96" t="s">
        <v>54457</v>
      </c>
      <c r="D7440" s="98">
        <v>0.82109999999999994</v>
      </c>
    </row>
    <row r="7441" spans="1:4" x14ac:dyDescent="0.35">
      <c r="A7441" t="s">
        <v>55378</v>
      </c>
      <c r="B7441" t="s">
        <v>59211</v>
      </c>
      <c r="C7441" s="96" t="s">
        <v>54457</v>
      </c>
      <c r="D7441" s="98">
        <v>0.51519999999999999</v>
      </c>
    </row>
    <row r="7442" spans="1:4" x14ac:dyDescent="0.35">
      <c r="A7442" t="s">
        <v>55379</v>
      </c>
      <c r="B7442" t="s">
        <v>59212</v>
      </c>
      <c r="C7442" s="96" t="s">
        <v>54457</v>
      </c>
      <c r="D7442" s="98">
        <v>0.24149999999999999</v>
      </c>
    </row>
    <row r="7443" spans="1:4" x14ac:dyDescent="0.35">
      <c r="A7443" t="s">
        <v>55380</v>
      </c>
      <c r="B7443" t="s">
        <v>59213</v>
      </c>
      <c r="C7443" s="96" t="s">
        <v>54457</v>
      </c>
      <c r="D7443" s="98">
        <v>0.90111699999999995</v>
      </c>
    </row>
    <row r="7444" spans="1:4" x14ac:dyDescent="0.35">
      <c r="A7444" t="s">
        <v>55381</v>
      </c>
      <c r="B7444" t="s">
        <v>59214</v>
      </c>
      <c r="C7444" s="96" t="s">
        <v>54457</v>
      </c>
      <c r="D7444" s="98">
        <v>0.45080000000000003</v>
      </c>
    </row>
    <row r="7445" spans="1:4" x14ac:dyDescent="0.35">
      <c r="A7445" t="s">
        <v>53734</v>
      </c>
      <c r="B7445" t="s">
        <v>54403</v>
      </c>
      <c r="C7445" s="96" t="s">
        <v>54457</v>
      </c>
      <c r="D7445" s="98">
        <v>0.2737</v>
      </c>
    </row>
    <row r="7446" spans="1:4" x14ac:dyDescent="0.35">
      <c r="A7446" t="s">
        <v>53735</v>
      </c>
      <c r="B7446" t="s">
        <v>54404</v>
      </c>
      <c r="C7446" s="96" t="s">
        <v>54457</v>
      </c>
      <c r="D7446" s="98">
        <v>0.45080000000000003</v>
      </c>
    </row>
    <row r="7447" spans="1:4" x14ac:dyDescent="0.35">
      <c r="A7447" t="s">
        <v>40250</v>
      </c>
      <c r="B7447" t="s">
        <v>59215</v>
      </c>
      <c r="C7447" s="96" t="s">
        <v>54457</v>
      </c>
      <c r="D7447" s="98">
        <v>1.1430999999999998</v>
      </c>
    </row>
    <row r="7448" spans="1:4" x14ac:dyDescent="0.35">
      <c r="A7448" t="s">
        <v>55382</v>
      </c>
      <c r="B7448" t="s">
        <v>59216</v>
      </c>
      <c r="C7448" s="96" t="s">
        <v>54457</v>
      </c>
      <c r="D7448" s="98">
        <v>0.78889999999999993</v>
      </c>
    </row>
    <row r="7449" spans="1:4" x14ac:dyDescent="0.35">
      <c r="A7449" t="s">
        <v>53732</v>
      </c>
      <c r="B7449" t="s">
        <v>54401</v>
      </c>
      <c r="C7449" s="96" t="s">
        <v>54457</v>
      </c>
      <c r="D7449" s="98">
        <v>0.2737</v>
      </c>
    </row>
    <row r="7450" spans="1:4" x14ac:dyDescent="0.35">
      <c r="A7450" t="s">
        <v>53728</v>
      </c>
      <c r="B7450" t="s">
        <v>54396</v>
      </c>
      <c r="C7450" s="96" t="s">
        <v>54457</v>
      </c>
      <c r="D7450" s="98">
        <v>0.2737</v>
      </c>
    </row>
    <row r="7451" spans="1:4" x14ac:dyDescent="0.35">
      <c r="A7451" t="s">
        <v>53742</v>
      </c>
      <c r="B7451" t="s">
        <v>54411</v>
      </c>
      <c r="C7451" s="96" t="s">
        <v>54457</v>
      </c>
      <c r="D7451" s="98">
        <v>0.22540000000000002</v>
      </c>
    </row>
    <row r="7452" spans="1:4" x14ac:dyDescent="0.35">
      <c r="A7452" t="s">
        <v>53738</v>
      </c>
      <c r="B7452" t="s">
        <v>54407</v>
      </c>
      <c r="C7452" s="96" t="s">
        <v>54457</v>
      </c>
      <c r="D7452" s="98">
        <v>0.2737</v>
      </c>
    </row>
    <row r="7453" spans="1:4" x14ac:dyDescent="0.35">
      <c r="A7453" t="s">
        <v>53739</v>
      </c>
      <c r="B7453" t="s">
        <v>54408</v>
      </c>
      <c r="C7453" s="96" t="s">
        <v>54457</v>
      </c>
      <c r="D7453" s="98">
        <v>0.45080000000000003</v>
      </c>
    </row>
    <row r="7454" spans="1:4" x14ac:dyDescent="0.35">
      <c r="A7454" t="s">
        <v>55383</v>
      </c>
      <c r="B7454" t="s">
        <v>59217</v>
      </c>
      <c r="C7454" s="96" t="s">
        <v>54457</v>
      </c>
      <c r="D7454" s="98">
        <v>0.45080000000000003</v>
      </c>
    </row>
    <row r="7455" spans="1:4" x14ac:dyDescent="0.35">
      <c r="A7455" t="s">
        <v>55384</v>
      </c>
      <c r="B7455" t="s">
        <v>59218</v>
      </c>
      <c r="C7455" s="96" t="s">
        <v>54457</v>
      </c>
      <c r="D7455" s="98">
        <v>0.96599999999999997</v>
      </c>
    </row>
    <row r="7456" spans="1:4" x14ac:dyDescent="0.35">
      <c r="A7456" t="s">
        <v>55385</v>
      </c>
      <c r="B7456" t="s">
        <v>59219</v>
      </c>
      <c r="C7456" s="96" t="s">
        <v>54457</v>
      </c>
      <c r="D7456" s="98">
        <v>0.5796</v>
      </c>
    </row>
    <row r="7457" spans="1:4" x14ac:dyDescent="0.35">
      <c r="A7457" t="s">
        <v>55386</v>
      </c>
      <c r="B7457" t="s">
        <v>59220</v>
      </c>
      <c r="C7457" s="96" t="s">
        <v>54457</v>
      </c>
      <c r="D7457" s="98">
        <v>0.5796</v>
      </c>
    </row>
    <row r="7458" spans="1:4" x14ac:dyDescent="0.35">
      <c r="A7458" t="s">
        <v>55387</v>
      </c>
      <c r="B7458" t="s">
        <v>59221</v>
      </c>
      <c r="C7458" s="96" t="s">
        <v>54457</v>
      </c>
      <c r="D7458" s="98">
        <v>1.0683959999999999</v>
      </c>
    </row>
    <row r="7459" spans="1:4" x14ac:dyDescent="0.35">
      <c r="A7459" t="s">
        <v>55388</v>
      </c>
      <c r="B7459" t="s">
        <v>59222</v>
      </c>
      <c r="C7459" s="96" t="s">
        <v>54457</v>
      </c>
      <c r="D7459" s="98">
        <v>0.2737</v>
      </c>
    </row>
    <row r="7460" spans="1:4" x14ac:dyDescent="0.35">
      <c r="A7460" t="s">
        <v>55388</v>
      </c>
      <c r="B7460" t="s">
        <v>59222</v>
      </c>
      <c r="C7460" s="96" t="s">
        <v>54457</v>
      </c>
      <c r="D7460" s="98">
        <v>0.2737</v>
      </c>
    </row>
    <row r="7461" spans="1:4" x14ac:dyDescent="0.35">
      <c r="A7461" t="s">
        <v>55370</v>
      </c>
      <c r="B7461" t="s">
        <v>59203</v>
      </c>
      <c r="C7461" s="96" t="s">
        <v>54457</v>
      </c>
      <c r="D7461" s="98">
        <v>1.4291970000000001</v>
      </c>
    </row>
    <row r="7462" spans="1:4" x14ac:dyDescent="0.35">
      <c r="A7462" t="s">
        <v>55389</v>
      </c>
      <c r="B7462" t="s">
        <v>59223</v>
      </c>
      <c r="C7462" s="96" t="s">
        <v>54457</v>
      </c>
      <c r="D7462" s="98">
        <v>0.45080000000000003</v>
      </c>
    </row>
    <row r="7463" spans="1:4" x14ac:dyDescent="0.35">
      <c r="A7463" t="s">
        <v>55390</v>
      </c>
      <c r="B7463" t="s">
        <v>59224</v>
      </c>
      <c r="C7463" s="96" t="s">
        <v>54457</v>
      </c>
      <c r="D7463" s="98">
        <v>1.8675999999999999</v>
      </c>
    </row>
    <row r="7464" spans="1:4" x14ac:dyDescent="0.35">
      <c r="A7464" t="s">
        <v>55391</v>
      </c>
      <c r="B7464" t="s">
        <v>59225</v>
      </c>
      <c r="C7464" s="96" t="s">
        <v>54457</v>
      </c>
      <c r="D7464" s="98">
        <v>0.84605499999999989</v>
      </c>
    </row>
    <row r="7465" spans="1:4" x14ac:dyDescent="0.35">
      <c r="A7465" t="s">
        <v>55392</v>
      </c>
      <c r="B7465" t="s">
        <v>59226</v>
      </c>
      <c r="C7465" s="96" t="s">
        <v>54457</v>
      </c>
      <c r="D7465" s="98">
        <v>0.57171100000000008</v>
      </c>
    </row>
    <row r="7466" spans="1:4" x14ac:dyDescent="0.35">
      <c r="A7466" t="s">
        <v>55392</v>
      </c>
      <c r="B7466" t="s">
        <v>59226</v>
      </c>
      <c r="C7466" s="96" t="s">
        <v>54457</v>
      </c>
      <c r="D7466" s="98">
        <v>0.57171100000000008</v>
      </c>
    </row>
    <row r="7467" spans="1:4" x14ac:dyDescent="0.35">
      <c r="A7467" t="s">
        <v>55393</v>
      </c>
      <c r="B7467" t="s">
        <v>59227</v>
      </c>
      <c r="C7467" s="96" t="s">
        <v>54457</v>
      </c>
      <c r="D7467" s="98">
        <v>0.35178500000000001</v>
      </c>
    </row>
    <row r="7468" spans="1:4" x14ac:dyDescent="0.35">
      <c r="A7468" t="s">
        <v>55394</v>
      </c>
      <c r="B7468" t="s">
        <v>59228</v>
      </c>
      <c r="C7468" s="96" t="s">
        <v>54457</v>
      </c>
      <c r="D7468" s="98">
        <v>0.49909999999999999</v>
      </c>
    </row>
    <row r="7469" spans="1:4" x14ac:dyDescent="0.35">
      <c r="A7469" t="s">
        <v>55395</v>
      </c>
      <c r="B7469" t="s">
        <v>59229</v>
      </c>
      <c r="C7469" s="96" t="s">
        <v>54457</v>
      </c>
      <c r="D7469" s="98">
        <v>0.5474</v>
      </c>
    </row>
    <row r="7470" spans="1:4" x14ac:dyDescent="0.35">
      <c r="A7470" t="s">
        <v>54511</v>
      </c>
      <c r="B7470" t="s">
        <v>57751</v>
      </c>
      <c r="C7470" s="96" t="s">
        <v>54457</v>
      </c>
      <c r="D7470" s="98">
        <v>0.33809999999999996</v>
      </c>
    </row>
    <row r="7471" spans="1:4" x14ac:dyDescent="0.35">
      <c r="A7471" t="s">
        <v>55396</v>
      </c>
      <c r="B7471" t="s">
        <v>59230</v>
      </c>
      <c r="C7471" s="96" t="s">
        <v>54457</v>
      </c>
      <c r="D7471" s="98">
        <v>0.37030000000000002</v>
      </c>
    </row>
    <row r="7472" spans="1:4" x14ac:dyDescent="0.35">
      <c r="A7472" t="s">
        <v>55397</v>
      </c>
      <c r="B7472" t="s">
        <v>59231</v>
      </c>
      <c r="C7472" s="96" t="s">
        <v>54457</v>
      </c>
      <c r="D7472" s="98">
        <v>0.51519999999999999</v>
      </c>
    </row>
    <row r="7473" spans="1:4" x14ac:dyDescent="0.35">
      <c r="A7473" t="s">
        <v>54536</v>
      </c>
      <c r="B7473" t="s">
        <v>58181</v>
      </c>
      <c r="C7473" s="96" t="s">
        <v>54457</v>
      </c>
      <c r="D7473" s="98">
        <v>0.37030000000000002</v>
      </c>
    </row>
    <row r="7474" spans="1:4" x14ac:dyDescent="0.35">
      <c r="A7474" t="s">
        <v>55398</v>
      </c>
      <c r="B7474" t="s">
        <v>59232</v>
      </c>
      <c r="C7474" s="96" t="s">
        <v>54457</v>
      </c>
      <c r="D7474" s="98">
        <v>0.56768600000000002</v>
      </c>
    </row>
    <row r="7475" spans="1:4" x14ac:dyDescent="0.35">
      <c r="A7475" t="s">
        <v>55399</v>
      </c>
      <c r="B7475" t="s">
        <v>59233</v>
      </c>
      <c r="C7475" s="96" t="s">
        <v>54457</v>
      </c>
      <c r="D7475" s="98">
        <v>0.48299999999999998</v>
      </c>
    </row>
    <row r="7476" spans="1:4" x14ac:dyDescent="0.35">
      <c r="A7476" t="s">
        <v>25035</v>
      </c>
      <c r="B7476" t="s">
        <v>59234</v>
      </c>
      <c r="C7476" s="96" t="s">
        <v>54457</v>
      </c>
      <c r="D7476" s="98">
        <v>0.51664900000000002</v>
      </c>
    </row>
    <row r="7477" spans="1:4" x14ac:dyDescent="0.35">
      <c r="A7477" t="s">
        <v>55400</v>
      </c>
      <c r="B7477" t="s">
        <v>59235</v>
      </c>
      <c r="C7477" s="96" t="s">
        <v>54457</v>
      </c>
      <c r="D7477" s="98">
        <v>0.85329999999999995</v>
      </c>
    </row>
    <row r="7478" spans="1:4" x14ac:dyDescent="0.35">
      <c r="A7478" t="s">
        <v>55401</v>
      </c>
      <c r="B7478" t="s">
        <v>59236</v>
      </c>
      <c r="C7478" s="96" t="s">
        <v>54457</v>
      </c>
      <c r="D7478" s="98">
        <v>0.49909999999999999</v>
      </c>
    </row>
    <row r="7479" spans="1:4" x14ac:dyDescent="0.35">
      <c r="A7479" t="s">
        <v>54510</v>
      </c>
      <c r="B7479" t="s">
        <v>57750</v>
      </c>
      <c r="C7479" s="96" t="s">
        <v>54457</v>
      </c>
      <c r="D7479" s="98">
        <v>0.53129999999999999</v>
      </c>
    </row>
    <row r="7480" spans="1:4" x14ac:dyDescent="0.35">
      <c r="A7480" t="s">
        <v>14676</v>
      </c>
      <c r="B7480" t="s">
        <v>57702</v>
      </c>
      <c r="C7480" s="96" t="s">
        <v>54457</v>
      </c>
      <c r="D7480" s="98">
        <v>0.53129999999999999</v>
      </c>
    </row>
    <row r="7481" spans="1:4" x14ac:dyDescent="0.35">
      <c r="A7481" t="s">
        <v>53729</v>
      </c>
      <c r="B7481" t="s">
        <v>54397</v>
      </c>
      <c r="C7481" s="96" t="s">
        <v>54457</v>
      </c>
      <c r="D7481" s="98">
        <v>0.59570000000000001</v>
      </c>
    </row>
    <row r="7482" spans="1:4" x14ac:dyDescent="0.35">
      <c r="A7482" t="s">
        <v>55402</v>
      </c>
      <c r="B7482" t="s">
        <v>59237</v>
      </c>
      <c r="C7482" s="96" t="s">
        <v>54457</v>
      </c>
      <c r="D7482" s="98">
        <v>0.90160000000000007</v>
      </c>
    </row>
    <row r="7483" spans="1:4" x14ac:dyDescent="0.35">
      <c r="A7483" t="s">
        <v>25367</v>
      </c>
      <c r="B7483" t="s">
        <v>59238</v>
      </c>
      <c r="C7483" s="96" t="s">
        <v>54457</v>
      </c>
      <c r="D7483" s="98">
        <v>0.5474</v>
      </c>
    </row>
    <row r="7484" spans="1:4" x14ac:dyDescent="0.35">
      <c r="A7484" t="s">
        <v>54549</v>
      </c>
      <c r="B7484" t="s">
        <v>58213</v>
      </c>
      <c r="C7484" s="96" t="s">
        <v>54457</v>
      </c>
      <c r="D7484" s="98">
        <v>0.90160000000000007</v>
      </c>
    </row>
    <row r="7485" spans="1:4" x14ac:dyDescent="0.35">
      <c r="A7485" t="s">
        <v>26758</v>
      </c>
      <c r="B7485" t="s">
        <v>59239</v>
      </c>
      <c r="C7485" s="96" t="s">
        <v>54457</v>
      </c>
      <c r="D7485" s="98">
        <v>0.80499999999999994</v>
      </c>
    </row>
    <row r="7486" spans="1:4" x14ac:dyDescent="0.35">
      <c r="A7486" t="s">
        <v>55403</v>
      </c>
      <c r="B7486" t="s">
        <v>59240</v>
      </c>
      <c r="C7486" s="96" t="s">
        <v>54457</v>
      </c>
      <c r="D7486" s="98">
        <v>1.1592</v>
      </c>
    </row>
    <row r="7487" spans="1:4" x14ac:dyDescent="0.35">
      <c r="A7487" t="s">
        <v>55404</v>
      </c>
      <c r="B7487" t="s">
        <v>59241</v>
      </c>
      <c r="C7487" s="96" t="s">
        <v>54457</v>
      </c>
      <c r="D7487" s="98">
        <v>0.49909999999999999</v>
      </c>
    </row>
    <row r="7488" spans="1:4" x14ac:dyDescent="0.35">
      <c r="A7488" t="s">
        <v>55405</v>
      </c>
      <c r="B7488" t="s">
        <v>59242</v>
      </c>
      <c r="C7488" s="96" t="s">
        <v>54457</v>
      </c>
      <c r="D7488" s="98">
        <v>1.4291970000000001</v>
      </c>
    </row>
    <row r="7489" spans="1:4" x14ac:dyDescent="0.35">
      <c r="A7489" t="s">
        <v>55406</v>
      </c>
      <c r="B7489" t="s">
        <v>59243</v>
      </c>
      <c r="C7489" s="96" t="s">
        <v>54457</v>
      </c>
      <c r="D7489" s="98">
        <v>0.91769999999999996</v>
      </c>
    </row>
    <row r="7490" spans="1:4" x14ac:dyDescent="0.35">
      <c r="A7490" t="s">
        <v>55407</v>
      </c>
      <c r="B7490" t="s">
        <v>59244</v>
      </c>
      <c r="C7490" s="96" t="s">
        <v>54457</v>
      </c>
      <c r="D7490" s="98">
        <v>0.49909999999999999</v>
      </c>
    </row>
    <row r="7491" spans="1:4" x14ac:dyDescent="0.35">
      <c r="A7491" t="s">
        <v>55408</v>
      </c>
      <c r="B7491" t="s">
        <v>59245</v>
      </c>
      <c r="C7491" s="96" t="s">
        <v>54457</v>
      </c>
      <c r="D7491" s="98">
        <v>0.91769999999999996</v>
      </c>
    </row>
    <row r="7492" spans="1:4" x14ac:dyDescent="0.35">
      <c r="A7492" t="s">
        <v>55409</v>
      </c>
      <c r="B7492" t="s">
        <v>59246</v>
      </c>
      <c r="C7492" s="96" t="s">
        <v>54457</v>
      </c>
      <c r="D7492" s="98">
        <v>0.80499999999999994</v>
      </c>
    </row>
    <row r="7493" spans="1:4" x14ac:dyDescent="0.35">
      <c r="A7493" t="s">
        <v>55410</v>
      </c>
      <c r="B7493" t="s">
        <v>59247</v>
      </c>
      <c r="C7493" s="96" t="s">
        <v>54457</v>
      </c>
      <c r="D7493" s="98">
        <v>1.8836999999999999</v>
      </c>
    </row>
    <row r="7494" spans="1:4" x14ac:dyDescent="0.35">
      <c r="A7494" t="s">
        <v>55411</v>
      </c>
      <c r="B7494" t="s">
        <v>59248</v>
      </c>
      <c r="C7494" s="96" t="s">
        <v>54457</v>
      </c>
      <c r="D7494" s="98">
        <v>1.4973000000000001</v>
      </c>
    </row>
    <row r="7495" spans="1:4" x14ac:dyDescent="0.35">
      <c r="A7495" t="s">
        <v>55412</v>
      </c>
      <c r="B7495" t="s">
        <v>59249</v>
      </c>
      <c r="C7495" s="96" t="s">
        <v>54457</v>
      </c>
      <c r="D7495" s="98">
        <v>1.3040999999999998</v>
      </c>
    </row>
    <row r="7496" spans="1:4" x14ac:dyDescent="0.35">
      <c r="A7496" t="s">
        <v>55413</v>
      </c>
      <c r="B7496" t="s">
        <v>59250</v>
      </c>
      <c r="C7496" s="96" t="s">
        <v>54457</v>
      </c>
      <c r="D7496" s="98">
        <v>1.3040999999999998</v>
      </c>
    </row>
    <row r="7497" spans="1:4" x14ac:dyDescent="0.35">
      <c r="A7497" t="s">
        <v>55414</v>
      </c>
      <c r="B7497" t="s">
        <v>59251</v>
      </c>
      <c r="C7497" s="96" t="s">
        <v>54457</v>
      </c>
      <c r="D7497" s="98">
        <v>1.4812000000000001</v>
      </c>
    </row>
    <row r="7498" spans="1:4" x14ac:dyDescent="0.35">
      <c r="A7498" t="s">
        <v>55415</v>
      </c>
      <c r="B7498" t="s">
        <v>59252</v>
      </c>
      <c r="C7498" s="96" t="s">
        <v>54457</v>
      </c>
      <c r="D7498" s="98">
        <v>0.49909999999999999</v>
      </c>
    </row>
    <row r="7499" spans="1:4" x14ac:dyDescent="0.35">
      <c r="A7499" t="s">
        <v>55416</v>
      </c>
      <c r="B7499" t="s">
        <v>59253</v>
      </c>
      <c r="C7499" s="96" t="s">
        <v>54457</v>
      </c>
      <c r="D7499" s="98">
        <v>1.2557999999999998</v>
      </c>
    </row>
    <row r="7500" spans="1:4" x14ac:dyDescent="0.35">
      <c r="A7500" t="s">
        <v>55417</v>
      </c>
      <c r="B7500" t="s">
        <v>59254</v>
      </c>
      <c r="C7500" s="96" t="s">
        <v>54457</v>
      </c>
      <c r="D7500" s="98">
        <v>0.5796</v>
      </c>
    </row>
    <row r="7501" spans="1:4" x14ac:dyDescent="0.35">
      <c r="A7501" t="s">
        <v>55418</v>
      </c>
      <c r="B7501" t="s">
        <v>59255</v>
      </c>
      <c r="C7501" s="96" t="s">
        <v>54457</v>
      </c>
      <c r="D7501" s="98">
        <v>0.5796</v>
      </c>
    </row>
    <row r="7502" spans="1:4" x14ac:dyDescent="0.35">
      <c r="A7502" t="s">
        <v>55419</v>
      </c>
      <c r="B7502" t="s">
        <v>59256</v>
      </c>
      <c r="C7502" s="96" t="s">
        <v>54457</v>
      </c>
      <c r="D7502" s="98">
        <v>0.5796</v>
      </c>
    </row>
    <row r="7503" spans="1:4" x14ac:dyDescent="0.35">
      <c r="A7503" t="s">
        <v>53707</v>
      </c>
      <c r="B7503" t="s">
        <v>54371</v>
      </c>
      <c r="C7503" s="96" t="s">
        <v>54457</v>
      </c>
      <c r="D7503" s="98">
        <v>0.5796</v>
      </c>
    </row>
    <row r="7504" spans="1:4" x14ac:dyDescent="0.35">
      <c r="A7504" t="s">
        <v>55420</v>
      </c>
      <c r="B7504" t="s">
        <v>59257</v>
      </c>
      <c r="C7504" s="96" t="s">
        <v>54457</v>
      </c>
      <c r="D7504" s="98">
        <v>0.5796</v>
      </c>
    </row>
    <row r="7505" spans="1:4" x14ac:dyDescent="0.35">
      <c r="A7505" t="s">
        <v>55421</v>
      </c>
      <c r="B7505" t="s">
        <v>59258</v>
      </c>
      <c r="C7505" s="96" t="s">
        <v>54457</v>
      </c>
      <c r="D7505" s="98">
        <v>0.5796</v>
      </c>
    </row>
    <row r="7506" spans="1:4" x14ac:dyDescent="0.35">
      <c r="A7506" t="s">
        <v>55422</v>
      </c>
      <c r="B7506" t="s">
        <v>59259</v>
      </c>
      <c r="C7506" s="96" t="s">
        <v>54457</v>
      </c>
      <c r="D7506" s="98">
        <v>0.5796</v>
      </c>
    </row>
    <row r="7507" spans="1:4" x14ac:dyDescent="0.35">
      <c r="A7507" t="s">
        <v>55423</v>
      </c>
      <c r="B7507" t="s">
        <v>59260</v>
      </c>
      <c r="C7507" s="96" t="s">
        <v>54457</v>
      </c>
      <c r="D7507" s="98">
        <v>0.5796</v>
      </c>
    </row>
    <row r="7508" spans="1:4" x14ac:dyDescent="0.35">
      <c r="A7508" t="s">
        <v>55424</v>
      </c>
      <c r="B7508" t="s">
        <v>59261</v>
      </c>
      <c r="C7508" s="96" t="s">
        <v>54457</v>
      </c>
      <c r="D7508" s="98">
        <v>1.3796089999999999</v>
      </c>
    </row>
    <row r="7509" spans="1:4" x14ac:dyDescent="0.35">
      <c r="A7509" t="s">
        <v>55425</v>
      </c>
      <c r="B7509" t="s">
        <v>59262</v>
      </c>
      <c r="C7509" s="96" t="s">
        <v>54457</v>
      </c>
      <c r="D7509" s="98">
        <v>0.41795599999999999</v>
      </c>
    </row>
    <row r="7510" spans="1:4" x14ac:dyDescent="0.35">
      <c r="A7510" t="s">
        <v>55426</v>
      </c>
      <c r="B7510" t="s">
        <v>59263</v>
      </c>
      <c r="C7510" s="96" t="s">
        <v>54457</v>
      </c>
      <c r="D7510" s="98">
        <v>0.76056399999999991</v>
      </c>
    </row>
    <row r="7511" spans="1:4" x14ac:dyDescent="0.35">
      <c r="A7511" t="s">
        <v>55427</v>
      </c>
      <c r="B7511" t="s">
        <v>59264</v>
      </c>
      <c r="C7511" s="96" t="s">
        <v>54457</v>
      </c>
      <c r="D7511" s="98">
        <v>0.49909999999999999</v>
      </c>
    </row>
    <row r="7512" spans="1:4" x14ac:dyDescent="0.35">
      <c r="A7512" t="s">
        <v>5474</v>
      </c>
      <c r="B7512" t="s">
        <v>59265</v>
      </c>
      <c r="C7512" s="96" t="s">
        <v>54457</v>
      </c>
      <c r="D7512" s="98">
        <v>1.1269999999999998</v>
      </c>
    </row>
    <row r="7513" spans="1:4" x14ac:dyDescent="0.35">
      <c r="A7513" t="s">
        <v>55428</v>
      </c>
      <c r="B7513" t="s">
        <v>59266</v>
      </c>
      <c r="C7513" s="96" t="s">
        <v>54457</v>
      </c>
      <c r="D7513" s="98">
        <v>0.80499999999999994</v>
      </c>
    </row>
    <row r="7514" spans="1:4" x14ac:dyDescent="0.35">
      <c r="A7514" t="s">
        <v>55429</v>
      </c>
      <c r="B7514" t="s">
        <v>59267</v>
      </c>
      <c r="C7514" s="96" t="s">
        <v>54457</v>
      </c>
      <c r="D7514" s="98">
        <v>0.80499999999999994</v>
      </c>
    </row>
    <row r="7515" spans="1:4" x14ac:dyDescent="0.35">
      <c r="A7515" t="s">
        <v>55430</v>
      </c>
      <c r="B7515" t="s">
        <v>59268</v>
      </c>
      <c r="C7515" s="96" t="s">
        <v>54457</v>
      </c>
      <c r="D7515" s="98">
        <v>0.80499999999999994</v>
      </c>
    </row>
    <row r="7516" spans="1:4" x14ac:dyDescent="0.35">
      <c r="A7516" t="s">
        <v>55431</v>
      </c>
      <c r="B7516" t="s">
        <v>59269</v>
      </c>
      <c r="C7516" s="96" t="s">
        <v>54457</v>
      </c>
      <c r="D7516" s="98">
        <v>0.80499999999999994</v>
      </c>
    </row>
    <row r="7517" spans="1:4" x14ac:dyDescent="0.35">
      <c r="A7517" t="s">
        <v>55355</v>
      </c>
      <c r="B7517" t="s">
        <v>59187</v>
      </c>
      <c r="C7517" s="96" t="s">
        <v>54457</v>
      </c>
      <c r="D7517" s="98">
        <v>0.80499999999999994</v>
      </c>
    </row>
    <row r="7518" spans="1:4" x14ac:dyDescent="0.35">
      <c r="A7518" t="s">
        <v>55432</v>
      </c>
      <c r="B7518" t="s">
        <v>59270</v>
      </c>
      <c r="C7518" s="96" t="s">
        <v>54457</v>
      </c>
      <c r="D7518" s="98">
        <v>0.76056399999999991</v>
      </c>
    </row>
    <row r="7519" spans="1:4" x14ac:dyDescent="0.35">
      <c r="A7519" t="s">
        <v>55433</v>
      </c>
      <c r="B7519" t="s">
        <v>59271</v>
      </c>
      <c r="C7519" s="96" t="s">
        <v>54457</v>
      </c>
      <c r="D7519" s="98">
        <v>0.80499999999999994</v>
      </c>
    </row>
    <row r="7520" spans="1:4" x14ac:dyDescent="0.35">
      <c r="A7520" t="s">
        <v>26979</v>
      </c>
      <c r="B7520" t="s">
        <v>59272</v>
      </c>
      <c r="C7520" s="96" t="s">
        <v>54457</v>
      </c>
      <c r="D7520" s="98">
        <v>0.80499999999999994</v>
      </c>
    </row>
    <row r="7521" spans="1:4" x14ac:dyDescent="0.35">
      <c r="A7521" t="s">
        <v>55434</v>
      </c>
      <c r="B7521" t="s">
        <v>59273</v>
      </c>
      <c r="C7521" s="96" t="s">
        <v>54457</v>
      </c>
      <c r="D7521" s="98">
        <v>0.76056399999999991</v>
      </c>
    </row>
    <row r="7522" spans="1:4" x14ac:dyDescent="0.35">
      <c r="A7522" t="s">
        <v>55435</v>
      </c>
      <c r="B7522" t="s">
        <v>59274</v>
      </c>
      <c r="C7522" s="96" t="s">
        <v>54457</v>
      </c>
      <c r="D7522" s="98">
        <v>0.80499999999999994</v>
      </c>
    </row>
    <row r="7523" spans="1:4" x14ac:dyDescent="0.35">
      <c r="A7523" t="s">
        <v>55436</v>
      </c>
      <c r="B7523" t="s">
        <v>59275</v>
      </c>
      <c r="C7523" s="96" t="s">
        <v>54457</v>
      </c>
      <c r="D7523" s="98">
        <v>0.91769999999999996</v>
      </c>
    </row>
    <row r="7524" spans="1:4" x14ac:dyDescent="0.35">
      <c r="A7524" t="s">
        <v>55437</v>
      </c>
      <c r="B7524" t="s">
        <v>59276</v>
      </c>
      <c r="C7524" s="96" t="s">
        <v>54457</v>
      </c>
      <c r="D7524" s="98">
        <v>0.91769999999999996</v>
      </c>
    </row>
    <row r="7525" spans="1:4" x14ac:dyDescent="0.35">
      <c r="A7525" t="s">
        <v>55438</v>
      </c>
      <c r="B7525" t="s">
        <v>59277</v>
      </c>
      <c r="C7525" s="96" t="s">
        <v>54457</v>
      </c>
      <c r="D7525" s="98">
        <v>0.91769999999999996</v>
      </c>
    </row>
    <row r="7526" spans="1:4" x14ac:dyDescent="0.35">
      <c r="A7526" t="s">
        <v>55439</v>
      </c>
      <c r="B7526" t="s">
        <v>59278</v>
      </c>
      <c r="C7526" s="96" t="s">
        <v>54457</v>
      </c>
      <c r="D7526" s="98">
        <v>0.91769999999999996</v>
      </c>
    </row>
    <row r="7527" spans="1:4" x14ac:dyDescent="0.35">
      <c r="A7527" t="s">
        <v>55440</v>
      </c>
      <c r="B7527" t="s">
        <v>59279</v>
      </c>
      <c r="C7527" s="96" t="s">
        <v>54457</v>
      </c>
      <c r="D7527" s="98">
        <v>0.91769999999999996</v>
      </c>
    </row>
    <row r="7528" spans="1:4" x14ac:dyDescent="0.35">
      <c r="A7528" t="s">
        <v>55441</v>
      </c>
      <c r="B7528" t="s">
        <v>59280</v>
      </c>
      <c r="C7528" s="96" t="s">
        <v>54457</v>
      </c>
      <c r="D7528" s="98">
        <v>0.80499999999999994</v>
      </c>
    </row>
    <row r="7529" spans="1:4" x14ac:dyDescent="0.35">
      <c r="A7529" t="s">
        <v>55353</v>
      </c>
      <c r="B7529" t="s">
        <v>59185</v>
      </c>
      <c r="C7529" s="96" t="s">
        <v>54457</v>
      </c>
      <c r="D7529" s="98">
        <v>0.80499999999999994</v>
      </c>
    </row>
    <row r="7530" spans="1:4" x14ac:dyDescent="0.35">
      <c r="A7530" t="s">
        <v>55442</v>
      </c>
      <c r="B7530" t="s">
        <v>59281</v>
      </c>
      <c r="C7530" s="96" t="s">
        <v>54457</v>
      </c>
      <c r="D7530" s="98">
        <v>0.80499999999999994</v>
      </c>
    </row>
    <row r="7531" spans="1:4" x14ac:dyDescent="0.35">
      <c r="A7531" t="s">
        <v>55354</v>
      </c>
      <c r="B7531" t="s">
        <v>59186</v>
      </c>
      <c r="C7531" s="96" t="s">
        <v>54457</v>
      </c>
      <c r="D7531" s="98">
        <v>0.80499999999999994</v>
      </c>
    </row>
    <row r="7532" spans="1:4" x14ac:dyDescent="0.35">
      <c r="A7532" t="s">
        <v>55443</v>
      </c>
      <c r="B7532" t="s">
        <v>59282</v>
      </c>
      <c r="C7532" s="96" t="s">
        <v>54457</v>
      </c>
      <c r="D7532" s="98">
        <v>0.91769999999999996</v>
      </c>
    </row>
    <row r="7533" spans="1:4" x14ac:dyDescent="0.35">
      <c r="A7533" t="s">
        <v>55444</v>
      </c>
      <c r="B7533" t="s">
        <v>59283</v>
      </c>
      <c r="C7533" s="96" t="s">
        <v>54457</v>
      </c>
      <c r="D7533" s="98">
        <v>0.91769999999999996</v>
      </c>
    </row>
    <row r="7534" spans="1:4" x14ac:dyDescent="0.35">
      <c r="A7534" t="s">
        <v>55445</v>
      </c>
      <c r="B7534" t="s">
        <v>59284</v>
      </c>
      <c r="C7534" s="96" t="s">
        <v>54457</v>
      </c>
      <c r="D7534" s="98">
        <v>0.91769999999999996</v>
      </c>
    </row>
    <row r="7535" spans="1:4" x14ac:dyDescent="0.35">
      <c r="A7535" t="s">
        <v>55446</v>
      </c>
      <c r="B7535" t="s">
        <v>59285</v>
      </c>
      <c r="C7535" s="96" t="s">
        <v>54457</v>
      </c>
      <c r="D7535" s="98">
        <v>0.91769999999999996</v>
      </c>
    </row>
    <row r="7536" spans="1:4" x14ac:dyDescent="0.35">
      <c r="A7536" t="s">
        <v>55447</v>
      </c>
      <c r="B7536" t="s">
        <v>59286</v>
      </c>
      <c r="C7536" s="96" t="s">
        <v>54457</v>
      </c>
      <c r="D7536" s="98">
        <v>0.91769999999999996</v>
      </c>
    </row>
    <row r="7537" spans="1:4" x14ac:dyDescent="0.35">
      <c r="A7537" t="s">
        <v>55448</v>
      </c>
      <c r="B7537" t="s">
        <v>59287</v>
      </c>
      <c r="C7537" s="96" t="s">
        <v>54457</v>
      </c>
      <c r="D7537" s="98">
        <v>0.80499999999999994</v>
      </c>
    </row>
    <row r="7538" spans="1:4" x14ac:dyDescent="0.35">
      <c r="A7538" t="s">
        <v>55449</v>
      </c>
      <c r="B7538" t="s">
        <v>59288</v>
      </c>
      <c r="C7538" s="96" t="s">
        <v>54457</v>
      </c>
      <c r="D7538" s="98">
        <v>0.91769999999999996</v>
      </c>
    </row>
    <row r="7539" spans="1:4" x14ac:dyDescent="0.35">
      <c r="A7539" t="s">
        <v>55450</v>
      </c>
      <c r="B7539" t="s">
        <v>59289</v>
      </c>
      <c r="C7539" s="96" t="s">
        <v>54457</v>
      </c>
      <c r="D7539" s="98">
        <v>2.1145739999999997</v>
      </c>
    </row>
    <row r="7540" spans="1:4" x14ac:dyDescent="0.35">
      <c r="A7540" t="s">
        <v>53730</v>
      </c>
      <c r="B7540" t="s">
        <v>54398</v>
      </c>
      <c r="C7540" s="96" t="s">
        <v>54457</v>
      </c>
      <c r="D7540" s="98">
        <v>2.1896</v>
      </c>
    </row>
    <row r="7541" spans="1:4" x14ac:dyDescent="0.35">
      <c r="A7541" t="s">
        <v>55451</v>
      </c>
      <c r="B7541" t="s">
        <v>59290</v>
      </c>
      <c r="C7541" s="96" t="s">
        <v>54457</v>
      </c>
      <c r="D7541" s="98">
        <v>1.1511499999999999</v>
      </c>
    </row>
    <row r="7542" spans="1:4" x14ac:dyDescent="0.35">
      <c r="A7542" t="s">
        <v>55452</v>
      </c>
      <c r="B7542" t="s">
        <v>59291</v>
      </c>
      <c r="C7542" s="96" t="s">
        <v>54457</v>
      </c>
      <c r="D7542" s="98">
        <v>0.41795599999999999</v>
      </c>
    </row>
    <row r="7543" spans="1:4" x14ac:dyDescent="0.35">
      <c r="A7543" t="s">
        <v>53744</v>
      </c>
      <c r="B7543" t="s">
        <v>54413</v>
      </c>
      <c r="C7543" s="96" t="s">
        <v>54457</v>
      </c>
      <c r="D7543" s="98">
        <v>0.5796</v>
      </c>
    </row>
    <row r="7544" spans="1:4" x14ac:dyDescent="0.35">
      <c r="A7544" t="s">
        <v>53745</v>
      </c>
      <c r="B7544" t="s">
        <v>54414</v>
      </c>
      <c r="C7544" s="96" t="s">
        <v>54457</v>
      </c>
      <c r="D7544" s="98">
        <v>0.5796</v>
      </c>
    </row>
    <row r="7545" spans="1:4" x14ac:dyDescent="0.35">
      <c r="A7545" t="s">
        <v>53746</v>
      </c>
      <c r="B7545" t="s">
        <v>54415</v>
      </c>
      <c r="C7545" s="96" t="s">
        <v>54457</v>
      </c>
      <c r="D7545" s="98">
        <v>0.32199999999999995</v>
      </c>
    </row>
    <row r="7546" spans="1:4" x14ac:dyDescent="0.35">
      <c r="A7546" t="s">
        <v>55453</v>
      </c>
      <c r="B7546" t="s">
        <v>59292</v>
      </c>
      <c r="C7546" s="96" t="s">
        <v>54457</v>
      </c>
      <c r="D7546" s="98">
        <v>1.8836999999999999</v>
      </c>
    </row>
    <row r="7547" spans="1:4" x14ac:dyDescent="0.35">
      <c r="A7547" t="s">
        <v>53747</v>
      </c>
      <c r="B7547" t="s">
        <v>54416</v>
      </c>
      <c r="C7547" s="96" t="s">
        <v>54457</v>
      </c>
      <c r="D7547" s="98">
        <v>0.77279999999999993</v>
      </c>
    </row>
    <row r="7548" spans="1:4" x14ac:dyDescent="0.35">
      <c r="A7548" t="s">
        <v>53741</v>
      </c>
      <c r="B7548" t="s">
        <v>54410</v>
      </c>
      <c r="C7548" s="96" t="s">
        <v>54457</v>
      </c>
      <c r="D7548" s="98">
        <v>0.53129999999999999</v>
      </c>
    </row>
    <row r="7549" spans="1:4" x14ac:dyDescent="0.35">
      <c r="A7549" t="s">
        <v>55454</v>
      </c>
      <c r="B7549" t="s">
        <v>59293</v>
      </c>
      <c r="C7549" s="96" t="s">
        <v>54457</v>
      </c>
      <c r="D7549" s="98">
        <v>1.2074999999999998</v>
      </c>
    </row>
    <row r="7550" spans="1:4" x14ac:dyDescent="0.35">
      <c r="A7550" t="s">
        <v>53733</v>
      </c>
      <c r="B7550" t="s">
        <v>54402</v>
      </c>
      <c r="C7550" s="96" t="s">
        <v>54457</v>
      </c>
      <c r="D7550" s="98">
        <v>0.82109999999999994</v>
      </c>
    </row>
    <row r="7551" spans="1:4" x14ac:dyDescent="0.35">
      <c r="A7551" t="s">
        <v>55455</v>
      </c>
      <c r="B7551" t="s">
        <v>59294</v>
      </c>
      <c r="C7551" s="96" t="s">
        <v>54457</v>
      </c>
      <c r="D7551" s="98">
        <v>0.5796</v>
      </c>
    </row>
    <row r="7552" spans="1:4" x14ac:dyDescent="0.35">
      <c r="A7552" t="s">
        <v>55456</v>
      </c>
      <c r="B7552" t="s">
        <v>59295</v>
      </c>
      <c r="C7552" s="96" t="s">
        <v>54457</v>
      </c>
      <c r="D7552" s="98">
        <v>0.5796</v>
      </c>
    </row>
    <row r="7553" spans="1:4" x14ac:dyDescent="0.35">
      <c r="A7553" t="s">
        <v>55457</v>
      </c>
      <c r="B7553" t="s">
        <v>59296</v>
      </c>
      <c r="C7553" s="96" t="s">
        <v>54457</v>
      </c>
      <c r="D7553" s="98">
        <v>0.5796</v>
      </c>
    </row>
    <row r="7554" spans="1:4" x14ac:dyDescent="0.35">
      <c r="A7554" t="s">
        <v>55458</v>
      </c>
      <c r="B7554" t="s">
        <v>59297</v>
      </c>
      <c r="C7554" s="96" t="s">
        <v>54457</v>
      </c>
      <c r="D7554" s="98">
        <v>0.5796</v>
      </c>
    </row>
    <row r="7555" spans="1:4" x14ac:dyDescent="0.35">
      <c r="A7555" t="s">
        <v>53752</v>
      </c>
      <c r="B7555" t="s">
        <v>54421</v>
      </c>
      <c r="C7555" s="96" t="s">
        <v>54457</v>
      </c>
      <c r="D7555" s="98">
        <v>0.5796</v>
      </c>
    </row>
    <row r="7556" spans="1:4" x14ac:dyDescent="0.35">
      <c r="A7556" t="s">
        <v>55459</v>
      </c>
      <c r="B7556" t="s">
        <v>59298</v>
      </c>
      <c r="C7556" s="96" t="s">
        <v>54457</v>
      </c>
      <c r="D7556" s="98">
        <v>0.41795599999999999</v>
      </c>
    </row>
    <row r="7557" spans="1:4" x14ac:dyDescent="0.35">
      <c r="A7557" t="s">
        <v>55460</v>
      </c>
      <c r="B7557" t="s">
        <v>59299</v>
      </c>
      <c r="C7557" s="96" t="s">
        <v>54457</v>
      </c>
      <c r="D7557" s="98">
        <v>0.76056399999999991</v>
      </c>
    </row>
    <row r="7558" spans="1:4" x14ac:dyDescent="0.35">
      <c r="A7558" t="s">
        <v>47553</v>
      </c>
      <c r="B7558" t="s">
        <v>54422</v>
      </c>
      <c r="C7558" s="96" t="s">
        <v>54457</v>
      </c>
      <c r="D7558" s="98">
        <v>0.30589999999999995</v>
      </c>
    </row>
    <row r="7559" spans="1:4" x14ac:dyDescent="0.35">
      <c r="A7559" t="s">
        <v>53753</v>
      </c>
      <c r="B7559" t="s">
        <v>54423</v>
      </c>
      <c r="C7559" s="96" t="s">
        <v>54457</v>
      </c>
      <c r="D7559" s="98">
        <v>0.5796</v>
      </c>
    </row>
    <row r="7560" spans="1:4" x14ac:dyDescent="0.35">
      <c r="A7560" t="s">
        <v>55461</v>
      </c>
      <c r="B7560" t="s">
        <v>59300</v>
      </c>
      <c r="C7560" s="96" t="s">
        <v>54457</v>
      </c>
      <c r="D7560" s="98">
        <v>1.4812000000000001</v>
      </c>
    </row>
    <row r="7561" spans="1:4" x14ac:dyDescent="0.35">
      <c r="A7561" t="s">
        <v>55462</v>
      </c>
      <c r="B7561" t="s">
        <v>59301</v>
      </c>
      <c r="C7561" s="96" t="s">
        <v>54457</v>
      </c>
      <c r="D7561" s="98">
        <v>1.070489</v>
      </c>
    </row>
    <row r="7562" spans="1:4" x14ac:dyDescent="0.35">
      <c r="A7562" t="s">
        <v>55463</v>
      </c>
      <c r="B7562" t="s">
        <v>59302</v>
      </c>
      <c r="C7562" s="96" t="s">
        <v>54457</v>
      </c>
      <c r="D7562" s="98">
        <v>2.1850919999999996</v>
      </c>
    </row>
    <row r="7563" spans="1:4" x14ac:dyDescent="0.35">
      <c r="A7563" t="s">
        <v>55464</v>
      </c>
      <c r="B7563" t="s">
        <v>59303</v>
      </c>
      <c r="C7563" s="96" t="s">
        <v>54457</v>
      </c>
      <c r="D7563" s="98">
        <v>1.3040999999999998</v>
      </c>
    </row>
    <row r="7564" spans="1:4" x14ac:dyDescent="0.35">
      <c r="A7564" t="s">
        <v>55465</v>
      </c>
      <c r="B7564" t="s">
        <v>59304</v>
      </c>
      <c r="C7564" s="96" t="s">
        <v>54457</v>
      </c>
      <c r="D7564" s="98">
        <v>0.76056399999999991</v>
      </c>
    </row>
    <row r="7565" spans="1:4" x14ac:dyDescent="0.35">
      <c r="A7565" t="s">
        <v>55466</v>
      </c>
      <c r="B7565" t="s">
        <v>59305</v>
      </c>
      <c r="C7565" s="96" t="s">
        <v>54457</v>
      </c>
      <c r="D7565" s="98">
        <v>0.4345389999999999</v>
      </c>
    </row>
    <row r="7566" spans="1:4" x14ac:dyDescent="0.35">
      <c r="A7566" t="s">
        <v>55467</v>
      </c>
      <c r="B7566" t="s">
        <v>59306</v>
      </c>
      <c r="C7566" s="96" t="s">
        <v>54457</v>
      </c>
      <c r="D7566" s="98">
        <v>0.6204940000000001</v>
      </c>
    </row>
    <row r="7567" spans="1:4" x14ac:dyDescent="0.35">
      <c r="A7567" t="s">
        <v>55356</v>
      </c>
      <c r="B7567" t="s">
        <v>59188</v>
      </c>
      <c r="C7567" s="96" t="s">
        <v>54457</v>
      </c>
      <c r="D7567" s="98">
        <v>0.5474</v>
      </c>
    </row>
    <row r="7568" spans="1:4" x14ac:dyDescent="0.35">
      <c r="A7568" t="s">
        <v>55468</v>
      </c>
      <c r="B7568" t="s">
        <v>59307</v>
      </c>
      <c r="C7568" s="96" t="s">
        <v>54457</v>
      </c>
      <c r="D7568" s="98">
        <v>1.0617949999999998</v>
      </c>
    </row>
    <row r="7569" spans="1:4" x14ac:dyDescent="0.35">
      <c r="A7569" t="s">
        <v>53736</v>
      </c>
      <c r="B7569" t="s">
        <v>54405</v>
      </c>
      <c r="C7569" s="96" t="s">
        <v>54457</v>
      </c>
      <c r="D7569" s="98">
        <v>0.45080000000000003</v>
      </c>
    </row>
    <row r="7570" spans="1:4" x14ac:dyDescent="0.35">
      <c r="A7570" t="s">
        <v>53749</v>
      </c>
      <c r="B7570" t="s">
        <v>54418</v>
      </c>
      <c r="C7570" s="96" t="s">
        <v>54457</v>
      </c>
      <c r="D7570" s="98">
        <v>1.8675999999999999</v>
      </c>
    </row>
    <row r="7571" spans="1:4" x14ac:dyDescent="0.35">
      <c r="A7571" t="s">
        <v>55469</v>
      </c>
      <c r="B7571" t="s">
        <v>59308</v>
      </c>
      <c r="C7571" s="96" t="s">
        <v>54457</v>
      </c>
      <c r="D7571" s="98">
        <v>0.76056399999999991</v>
      </c>
    </row>
    <row r="7572" spans="1:4" x14ac:dyDescent="0.35">
      <c r="A7572" t="s">
        <v>53743</v>
      </c>
      <c r="B7572" t="s">
        <v>54412</v>
      </c>
      <c r="C7572" s="96" t="s">
        <v>54457</v>
      </c>
      <c r="D7572" s="98">
        <v>0.77279999999999993</v>
      </c>
    </row>
    <row r="7573" spans="1:4" x14ac:dyDescent="0.35">
      <c r="A7573" t="s">
        <v>55470</v>
      </c>
      <c r="B7573" t="s">
        <v>59309</v>
      </c>
      <c r="C7573" s="96" t="s">
        <v>54457</v>
      </c>
      <c r="D7573" s="98">
        <v>0.41795599999999999</v>
      </c>
    </row>
    <row r="7574" spans="1:4" x14ac:dyDescent="0.35">
      <c r="A7574" t="s">
        <v>53751</v>
      </c>
      <c r="B7574" t="s">
        <v>54420</v>
      </c>
      <c r="C7574" s="96" t="s">
        <v>54457</v>
      </c>
      <c r="D7574" s="98">
        <v>1.3845999999999998</v>
      </c>
    </row>
    <row r="7575" spans="1:4" x14ac:dyDescent="0.35">
      <c r="A7575" t="s">
        <v>55471</v>
      </c>
      <c r="B7575" t="s">
        <v>59310</v>
      </c>
      <c r="C7575" s="96" t="s">
        <v>54457</v>
      </c>
      <c r="D7575" s="98">
        <v>0.37030000000000002</v>
      </c>
    </row>
    <row r="7576" spans="1:4" x14ac:dyDescent="0.35">
      <c r="A7576" t="s">
        <v>55472</v>
      </c>
      <c r="B7576" t="s">
        <v>59311</v>
      </c>
      <c r="C7576" s="96" t="s">
        <v>54457</v>
      </c>
      <c r="D7576" s="98">
        <v>0.41795599999999999</v>
      </c>
    </row>
    <row r="7577" spans="1:4" x14ac:dyDescent="0.35">
      <c r="A7577" t="s">
        <v>53740</v>
      </c>
      <c r="B7577" t="s">
        <v>54409</v>
      </c>
      <c r="C7577" s="96" t="s">
        <v>54457</v>
      </c>
      <c r="D7577" s="98">
        <v>0.2737</v>
      </c>
    </row>
    <row r="7578" spans="1:4" x14ac:dyDescent="0.35">
      <c r="A7578" t="s">
        <v>55473</v>
      </c>
      <c r="B7578" t="s">
        <v>59312</v>
      </c>
      <c r="C7578" s="96" t="s">
        <v>54457</v>
      </c>
      <c r="D7578" s="98">
        <v>2.095898</v>
      </c>
    </row>
    <row r="7579" spans="1:4" x14ac:dyDescent="0.35">
      <c r="A7579" t="s">
        <v>55474</v>
      </c>
      <c r="B7579" t="s">
        <v>59313</v>
      </c>
      <c r="C7579" s="96" t="s">
        <v>54457</v>
      </c>
      <c r="D7579" s="98">
        <v>2.095898</v>
      </c>
    </row>
    <row r="7580" spans="1:4" x14ac:dyDescent="0.35">
      <c r="A7580" t="s">
        <v>55475</v>
      </c>
      <c r="B7580" t="s">
        <v>59314</v>
      </c>
      <c r="C7580" s="96" t="s">
        <v>54457</v>
      </c>
      <c r="D7580" s="98">
        <v>1.0899699999999999</v>
      </c>
    </row>
    <row r="7581" spans="1:4" x14ac:dyDescent="0.35">
      <c r="A7581" t="s">
        <v>55476</v>
      </c>
      <c r="B7581" t="s">
        <v>59315</v>
      </c>
      <c r="C7581" s="96" t="s">
        <v>54457</v>
      </c>
      <c r="D7581" s="98">
        <v>0.46689999999999998</v>
      </c>
    </row>
    <row r="7582" spans="1:4" x14ac:dyDescent="0.35">
      <c r="A7582" t="s">
        <v>55477</v>
      </c>
      <c r="B7582" t="s">
        <v>59316</v>
      </c>
      <c r="C7582" s="96" t="s">
        <v>54457</v>
      </c>
      <c r="D7582" s="98">
        <v>0.72385600000000005</v>
      </c>
    </row>
    <row r="7583" spans="1:4" x14ac:dyDescent="0.35">
      <c r="A7583" t="s">
        <v>40056</v>
      </c>
      <c r="B7583" t="s">
        <v>59317</v>
      </c>
      <c r="C7583" s="96" t="s">
        <v>54457</v>
      </c>
      <c r="D7583" s="98">
        <v>0.93379999999999996</v>
      </c>
    </row>
    <row r="7584" spans="1:4" x14ac:dyDescent="0.35">
      <c r="A7584" t="s">
        <v>55478</v>
      </c>
      <c r="B7584" t="s">
        <v>59318</v>
      </c>
      <c r="C7584" s="96" t="s">
        <v>54457</v>
      </c>
      <c r="D7584" s="98">
        <v>0.20929999999999999</v>
      </c>
    </row>
    <row r="7585" spans="1:4" x14ac:dyDescent="0.35">
      <c r="A7585" t="s">
        <v>55479</v>
      </c>
      <c r="B7585" t="s">
        <v>59319</v>
      </c>
      <c r="C7585" s="96" t="s">
        <v>54457</v>
      </c>
      <c r="D7585" s="98">
        <v>0.20929999999999999</v>
      </c>
    </row>
    <row r="7586" spans="1:4" x14ac:dyDescent="0.35">
      <c r="A7586" t="s">
        <v>55480</v>
      </c>
      <c r="B7586" t="s">
        <v>59320</v>
      </c>
      <c r="C7586" s="96" t="s">
        <v>54457</v>
      </c>
      <c r="D7586" s="98">
        <v>0.777308</v>
      </c>
    </row>
    <row r="7587" spans="1:4" x14ac:dyDescent="0.35">
      <c r="A7587" t="s">
        <v>55481</v>
      </c>
      <c r="B7587" t="s">
        <v>59321</v>
      </c>
      <c r="C7587" s="96" t="s">
        <v>54457</v>
      </c>
      <c r="D7587" s="98">
        <v>0.39396700000000001</v>
      </c>
    </row>
    <row r="7588" spans="1:4" x14ac:dyDescent="0.35">
      <c r="A7588" t="s">
        <v>55482</v>
      </c>
      <c r="B7588" t="s">
        <v>59322</v>
      </c>
      <c r="C7588" s="96" t="s">
        <v>54457</v>
      </c>
      <c r="D7588" s="98">
        <v>0.56349999999999989</v>
      </c>
    </row>
    <row r="7589" spans="1:4" x14ac:dyDescent="0.35">
      <c r="A7589" t="s">
        <v>55483</v>
      </c>
      <c r="B7589" t="s">
        <v>59323</v>
      </c>
      <c r="C7589" s="96" t="s">
        <v>54457</v>
      </c>
      <c r="D7589" s="98">
        <v>1.5294999999999999</v>
      </c>
    </row>
    <row r="7590" spans="1:4" x14ac:dyDescent="0.35">
      <c r="A7590" t="s">
        <v>53706</v>
      </c>
      <c r="B7590" t="s">
        <v>54370</v>
      </c>
      <c r="C7590" s="96" t="s">
        <v>54457</v>
      </c>
      <c r="D7590" s="98">
        <v>0.45080000000000003</v>
      </c>
    </row>
    <row r="7591" spans="1:4" x14ac:dyDescent="0.35">
      <c r="A7591" t="s">
        <v>55484</v>
      </c>
      <c r="B7591" t="s">
        <v>59324</v>
      </c>
      <c r="C7591" s="96" t="s">
        <v>54457</v>
      </c>
      <c r="D7591" s="98">
        <v>0.82109999999999994</v>
      </c>
    </row>
    <row r="7592" spans="1:4" x14ac:dyDescent="0.35">
      <c r="A7592" t="s">
        <v>55485</v>
      </c>
      <c r="B7592" t="s">
        <v>59325</v>
      </c>
      <c r="C7592" s="96" t="s">
        <v>54457</v>
      </c>
      <c r="D7592" s="98">
        <v>1.3040999999999998</v>
      </c>
    </row>
    <row r="7593" spans="1:4" x14ac:dyDescent="0.35">
      <c r="A7593" t="s">
        <v>55486</v>
      </c>
      <c r="B7593" t="s">
        <v>59326</v>
      </c>
      <c r="C7593" s="96" t="s">
        <v>54457</v>
      </c>
      <c r="D7593" s="98">
        <v>1.3040999999999998</v>
      </c>
    </row>
    <row r="7594" spans="1:4" x14ac:dyDescent="0.35">
      <c r="A7594" t="s">
        <v>55487</v>
      </c>
      <c r="B7594" t="s">
        <v>59327</v>
      </c>
      <c r="C7594" s="96" t="s">
        <v>54457</v>
      </c>
      <c r="D7594" s="98">
        <v>1.1269999999999998</v>
      </c>
    </row>
    <row r="7595" spans="1:4" x14ac:dyDescent="0.35">
      <c r="A7595" t="s">
        <v>53727</v>
      </c>
      <c r="B7595" t="s">
        <v>54395</v>
      </c>
      <c r="C7595" s="96" t="s">
        <v>54457</v>
      </c>
      <c r="D7595" s="98">
        <v>0.77279999999999993</v>
      </c>
    </row>
    <row r="7596" spans="1:4" x14ac:dyDescent="0.35">
      <c r="A7596" t="s">
        <v>55488</v>
      </c>
      <c r="B7596" t="s">
        <v>59328</v>
      </c>
      <c r="C7596" s="96" t="s">
        <v>54457</v>
      </c>
      <c r="D7596" s="98">
        <v>0.82109999999999994</v>
      </c>
    </row>
    <row r="7597" spans="1:4" x14ac:dyDescent="0.35">
      <c r="A7597" t="s">
        <v>55489</v>
      </c>
      <c r="B7597" t="s">
        <v>59329</v>
      </c>
      <c r="C7597" s="96" t="s">
        <v>54457</v>
      </c>
      <c r="D7597" s="98">
        <v>0.82109999999999994</v>
      </c>
    </row>
    <row r="7598" spans="1:4" x14ac:dyDescent="0.35">
      <c r="A7598" t="s">
        <v>55490</v>
      </c>
      <c r="B7598" t="s">
        <v>59330</v>
      </c>
      <c r="C7598" s="96" t="s">
        <v>54457</v>
      </c>
      <c r="D7598" s="98">
        <v>0.45080000000000003</v>
      </c>
    </row>
    <row r="7599" spans="1:4" x14ac:dyDescent="0.35">
      <c r="A7599" t="s">
        <v>26746</v>
      </c>
      <c r="B7599" t="s">
        <v>59331</v>
      </c>
      <c r="C7599" s="96" t="s">
        <v>54457</v>
      </c>
      <c r="D7599" s="98">
        <v>1.1269999999999998</v>
      </c>
    </row>
    <row r="7600" spans="1:4" x14ac:dyDescent="0.35">
      <c r="A7600" t="s">
        <v>55491</v>
      </c>
      <c r="B7600" t="s">
        <v>59332</v>
      </c>
      <c r="C7600" s="96" t="s">
        <v>54457</v>
      </c>
      <c r="D7600" s="98">
        <v>2.330797</v>
      </c>
    </row>
    <row r="7601" spans="1:4" x14ac:dyDescent="0.35">
      <c r="A7601" t="s">
        <v>55492</v>
      </c>
      <c r="B7601" t="s">
        <v>59333</v>
      </c>
      <c r="C7601" s="96" t="s">
        <v>54457</v>
      </c>
      <c r="D7601" s="98">
        <v>2.9889649999999999</v>
      </c>
    </row>
    <row r="7602" spans="1:4" x14ac:dyDescent="0.35">
      <c r="A7602" t="s">
        <v>55493</v>
      </c>
      <c r="B7602" t="s">
        <v>59334</v>
      </c>
      <c r="C7602" s="96" t="s">
        <v>54457</v>
      </c>
      <c r="D7602" s="98">
        <v>2.9889649999999999</v>
      </c>
    </row>
    <row r="7603" spans="1:4" x14ac:dyDescent="0.35">
      <c r="A7603" t="s">
        <v>55494</v>
      </c>
      <c r="B7603" t="s">
        <v>59335</v>
      </c>
      <c r="C7603" s="96" t="s">
        <v>54457</v>
      </c>
      <c r="D7603" s="98">
        <v>2.2023189999999997</v>
      </c>
    </row>
    <row r="7604" spans="1:4" x14ac:dyDescent="0.35">
      <c r="A7604" t="s">
        <v>55495</v>
      </c>
      <c r="B7604" t="s">
        <v>59336</v>
      </c>
      <c r="C7604" s="96" t="s">
        <v>54457</v>
      </c>
      <c r="D7604" s="98">
        <v>3.2892299999999999</v>
      </c>
    </row>
    <row r="7605" spans="1:4" x14ac:dyDescent="0.35">
      <c r="A7605" t="s">
        <v>55496</v>
      </c>
      <c r="B7605" t="s">
        <v>59337</v>
      </c>
      <c r="C7605" s="96" t="s">
        <v>54457</v>
      </c>
      <c r="D7605" s="98">
        <v>1.3685</v>
      </c>
    </row>
    <row r="7606" spans="1:4" x14ac:dyDescent="0.35">
      <c r="A7606" t="s">
        <v>5571</v>
      </c>
      <c r="B7606" t="s">
        <v>5572</v>
      </c>
      <c r="C7606" s="96" t="s">
        <v>54457</v>
      </c>
      <c r="D7606" s="98">
        <v>3592.8759999999997</v>
      </c>
    </row>
    <row r="7607" spans="1:4" x14ac:dyDescent="0.35">
      <c r="A7607" t="s">
        <v>5961</v>
      </c>
      <c r="B7607" t="s">
        <v>5962</v>
      </c>
      <c r="C7607" s="96" t="s">
        <v>54457</v>
      </c>
      <c r="D7607" s="98">
        <v>366.8546</v>
      </c>
    </row>
    <row r="7608" spans="1:4" x14ac:dyDescent="0.35">
      <c r="A7608" t="s">
        <v>2127</v>
      </c>
      <c r="B7608" t="s">
        <v>2128</v>
      </c>
      <c r="C7608" s="96" t="s">
        <v>54457</v>
      </c>
      <c r="D7608" s="98">
        <v>366.8546</v>
      </c>
    </row>
    <row r="7609" spans="1:4" x14ac:dyDescent="0.35">
      <c r="A7609" t="s">
        <v>3475</v>
      </c>
      <c r="B7609" t="s">
        <v>3476</v>
      </c>
      <c r="C7609" s="96" t="s">
        <v>54457</v>
      </c>
      <c r="D7609" s="98">
        <v>366.8546</v>
      </c>
    </row>
    <row r="7610" spans="1:4" x14ac:dyDescent="0.35">
      <c r="A7610" t="s">
        <v>4711</v>
      </c>
      <c r="B7610" t="s">
        <v>4712</v>
      </c>
      <c r="C7610" s="96" t="s">
        <v>54457</v>
      </c>
      <c r="D7610" s="98">
        <v>366.8546</v>
      </c>
    </row>
    <row r="7611" spans="1:4" x14ac:dyDescent="0.35">
      <c r="A7611" t="s">
        <v>3477</v>
      </c>
      <c r="B7611" t="s">
        <v>3478</v>
      </c>
      <c r="C7611" s="96" t="s">
        <v>54457</v>
      </c>
      <c r="D7611" s="98">
        <v>1141.3451</v>
      </c>
    </row>
    <row r="7612" spans="1:4" x14ac:dyDescent="0.35">
      <c r="A7612" t="s">
        <v>2053</v>
      </c>
      <c r="B7612" t="s">
        <v>2054</v>
      </c>
      <c r="C7612" s="96" t="s">
        <v>54457</v>
      </c>
      <c r="D7612" s="98">
        <v>509.53280000000001</v>
      </c>
    </row>
    <row r="7613" spans="1:4" x14ac:dyDescent="0.35">
      <c r="A7613" t="s">
        <v>3400</v>
      </c>
      <c r="B7613" t="s">
        <v>3401</v>
      </c>
      <c r="C7613" s="96" t="s">
        <v>54457</v>
      </c>
      <c r="D7613" s="98">
        <v>1906.4170999999997</v>
      </c>
    </row>
    <row r="7614" spans="1:4" x14ac:dyDescent="0.35">
      <c r="A7614" t="s">
        <v>7125</v>
      </c>
      <c r="B7614" t="s">
        <v>59338</v>
      </c>
      <c r="C7614" s="96" t="s">
        <v>54457</v>
      </c>
      <c r="D7614" s="98">
        <v>19986.636599999998</v>
      </c>
    </row>
    <row r="7615" spans="1:4" x14ac:dyDescent="0.35">
      <c r="A7615" t="s">
        <v>9366</v>
      </c>
      <c r="B7615" t="s">
        <v>59339</v>
      </c>
      <c r="C7615" s="96" t="s">
        <v>54457</v>
      </c>
      <c r="D7615" s="98">
        <v>11991.972299999999</v>
      </c>
    </row>
    <row r="7616" spans="1:4" x14ac:dyDescent="0.35">
      <c r="A7616" t="s">
        <v>3402</v>
      </c>
      <c r="B7616" t="s">
        <v>59340</v>
      </c>
      <c r="C7616" s="96" t="s">
        <v>54457</v>
      </c>
      <c r="D7616" s="98">
        <v>3997.3240999999998</v>
      </c>
    </row>
    <row r="7617" spans="1:4" x14ac:dyDescent="0.35">
      <c r="A7617" t="s">
        <v>10370</v>
      </c>
      <c r="B7617" t="s">
        <v>59341</v>
      </c>
      <c r="C7617" s="96" t="s">
        <v>54457</v>
      </c>
      <c r="D7617" s="98">
        <v>953.73180000000002</v>
      </c>
    </row>
    <row r="7618" spans="1:4" x14ac:dyDescent="0.35">
      <c r="A7618" t="s">
        <v>55497</v>
      </c>
      <c r="B7618" t="s">
        <v>59342</v>
      </c>
      <c r="C7618" s="96" t="s">
        <v>54457</v>
      </c>
      <c r="D7618" s="98">
        <v>88.678799999999995</v>
      </c>
    </row>
    <row r="7619" spans="1:4" x14ac:dyDescent="0.35">
      <c r="A7619" t="s">
        <v>55498</v>
      </c>
      <c r="B7619" t="s">
        <v>58255</v>
      </c>
      <c r="C7619" s="96" t="s">
        <v>54457</v>
      </c>
      <c r="D7619" s="98">
        <v>132.76059999999998</v>
      </c>
    </row>
    <row r="7620" spans="1:4" x14ac:dyDescent="0.35">
      <c r="A7620" t="s">
        <v>55499</v>
      </c>
      <c r="B7620" t="s">
        <v>58243</v>
      </c>
      <c r="C7620" s="96" t="s">
        <v>54457</v>
      </c>
      <c r="D7620" s="98">
        <v>89.693100000000001</v>
      </c>
    </row>
    <row r="7621" spans="1:4" x14ac:dyDescent="0.35">
      <c r="A7621" t="s">
        <v>55500</v>
      </c>
      <c r="B7621" t="s">
        <v>59343</v>
      </c>
      <c r="C7621" s="96" t="s">
        <v>54457</v>
      </c>
      <c r="D7621" s="98">
        <v>277.72499999999997</v>
      </c>
    </row>
    <row r="7622" spans="1:4" x14ac:dyDescent="0.35">
      <c r="A7622" t="s">
        <v>55501</v>
      </c>
      <c r="B7622" t="s">
        <v>59344</v>
      </c>
      <c r="C7622" s="96" t="s">
        <v>54457</v>
      </c>
      <c r="D7622" s="98">
        <v>579.11699999999996</v>
      </c>
    </row>
    <row r="7623" spans="1:4" x14ac:dyDescent="0.35">
      <c r="A7623" t="s">
        <v>55502</v>
      </c>
      <c r="B7623" t="s">
        <v>59345</v>
      </c>
      <c r="C7623" s="96" t="s">
        <v>54457</v>
      </c>
      <c r="D7623" s="98">
        <v>536.08169999999996</v>
      </c>
    </row>
    <row r="7624" spans="1:4" x14ac:dyDescent="0.35">
      <c r="A7624" t="s">
        <v>55503</v>
      </c>
      <c r="B7624" t="s">
        <v>59346</v>
      </c>
      <c r="C7624" s="96" t="s">
        <v>54457</v>
      </c>
      <c r="D7624" s="98">
        <v>966.62789999999995</v>
      </c>
    </row>
    <row r="7625" spans="1:4" x14ac:dyDescent="0.35">
      <c r="A7625" t="s">
        <v>55504</v>
      </c>
      <c r="B7625" t="s">
        <v>58282</v>
      </c>
      <c r="C7625" s="96" t="s">
        <v>54457</v>
      </c>
      <c r="D7625" s="98">
        <v>256.1832</v>
      </c>
    </row>
    <row r="7626" spans="1:4" x14ac:dyDescent="0.35">
      <c r="A7626" t="s">
        <v>55505</v>
      </c>
      <c r="B7626" t="s">
        <v>58283</v>
      </c>
      <c r="C7626" s="96" t="s">
        <v>54457</v>
      </c>
      <c r="D7626" s="98">
        <v>178.58119999999997</v>
      </c>
    </row>
    <row r="7627" spans="1:4" x14ac:dyDescent="0.35">
      <c r="A7627" t="s">
        <v>55506</v>
      </c>
      <c r="B7627" t="s">
        <v>59347</v>
      </c>
      <c r="C7627" s="96" t="s">
        <v>54457</v>
      </c>
      <c r="D7627" s="98">
        <v>2581.2324999999996</v>
      </c>
    </row>
    <row r="7628" spans="1:4" x14ac:dyDescent="0.35">
      <c r="A7628" t="s">
        <v>55507</v>
      </c>
      <c r="B7628" t="s">
        <v>57775</v>
      </c>
      <c r="C7628" s="96" t="s">
        <v>54457</v>
      </c>
      <c r="D7628" s="98">
        <v>428.40489999999994</v>
      </c>
    </row>
    <row r="7629" spans="1:4" x14ac:dyDescent="0.35">
      <c r="A7629" t="s">
        <v>55508</v>
      </c>
      <c r="B7629" t="s">
        <v>58280</v>
      </c>
      <c r="C7629" s="96" t="s">
        <v>54457</v>
      </c>
      <c r="D7629" s="98">
        <v>4303.4655999999995</v>
      </c>
    </row>
    <row r="7630" spans="1:4" x14ac:dyDescent="0.35">
      <c r="A7630" t="s">
        <v>55509</v>
      </c>
      <c r="B7630" t="s">
        <v>58287</v>
      </c>
      <c r="C7630" s="96" t="s">
        <v>54457</v>
      </c>
      <c r="D7630" s="98">
        <v>320.79249999999996</v>
      </c>
    </row>
    <row r="7631" spans="1:4" x14ac:dyDescent="0.35">
      <c r="A7631" t="s">
        <v>55510</v>
      </c>
      <c r="B7631" t="s">
        <v>58305</v>
      </c>
      <c r="C7631" s="96" t="s">
        <v>54457</v>
      </c>
      <c r="D7631" s="98">
        <v>3442.3570999999997</v>
      </c>
    </row>
    <row r="7632" spans="1:4" x14ac:dyDescent="0.35">
      <c r="A7632" t="s">
        <v>55511</v>
      </c>
      <c r="B7632" t="s">
        <v>58289</v>
      </c>
      <c r="C7632" s="96" t="s">
        <v>54457</v>
      </c>
      <c r="D7632" s="98">
        <v>66.750599999999991</v>
      </c>
    </row>
    <row r="7633" spans="1:4" x14ac:dyDescent="0.35">
      <c r="A7633" t="s">
        <v>55512</v>
      </c>
      <c r="B7633" t="s">
        <v>58316</v>
      </c>
      <c r="C7633" s="96" t="s">
        <v>54457</v>
      </c>
      <c r="D7633" s="98">
        <v>27.241200000000003</v>
      </c>
    </row>
    <row r="7634" spans="1:4" x14ac:dyDescent="0.35">
      <c r="A7634" t="s">
        <v>55513</v>
      </c>
      <c r="B7634" t="s">
        <v>58318</v>
      </c>
      <c r="C7634" s="96" t="s">
        <v>54457</v>
      </c>
      <c r="D7634" s="98">
        <v>45.192699999999995</v>
      </c>
    </row>
    <row r="7635" spans="1:4" x14ac:dyDescent="0.35">
      <c r="A7635" t="s">
        <v>55514</v>
      </c>
      <c r="B7635" t="s">
        <v>57706</v>
      </c>
      <c r="C7635" s="96" t="s">
        <v>54457</v>
      </c>
      <c r="D7635" s="98">
        <v>191.6061</v>
      </c>
    </row>
    <row r="7636" spans="1:4" x14ac:dyDescent="0.35">
      <c r="A7636" t="s">
        <v>55515</v>
      </c>
      <c r="B7636" t="s">
        <v>57707</v>
      </c>
      <c r="C7636" s="96" t="s">
        <v>54457</v>
      </c>
      <c r="D7636" s="98">
        <v>858.98329999999987</v>
      </c>
    </row>
    <row r="7637" spans="1:4" x14ac:dyDescent="0.35">
      <c r="A7637" t="s">
        <v>55516</v>
      </c>
      <c r="B7637" t="s">
        <v>57708</v>
      </c>
      <c r="C7637" s="96" t="s">
        <v>54457</v>
      </c>
      <c r="D7637" s="98">
        <v>579.11699999999996</v>
      </c>
    </row>
    <row r="7638" spans="1:4" x14ac:dyDescent="0.35">
      <c r="A7638" t="s">
        <v>55517</v>
      </c>
      <c r="B7638" t="s">
        <v>59348</v>
      </c>
      <c r="C7638" s="96" t="s">
        <v>54457</v>
      </c>
      <c r="D7638" s="98">
        <v>579.11699999999996</v>
      </c>
    </row>
    <row r="7639" spans="1:4" x14ac:dyDescent="0.35">
      <c r="A7639" t="s">
        <v>55518</v>
      </c>
      <c r="B7639" t="s">
        <v>59349</v>
      </c>
      <c r="C7639" s="96" t="s">
        <v>54457</v>
      </c>
      <c r="D7639" s="98">
        <v>1935.3970999999997</v>
      </c>
    </row>
    <row r="7640" spans="1:4" x14ac:dyDescent="0.35">
      <c r="A7640" t="s">
        <v>55519</v>
      </c>
      <c r="B7640" t="s">
        <v>59350</v>
      </c>
      <c r="C7640" s="96" t="s">
        <v>54457</v>
      </c>
      <c r="D7640" s="98">
        <v>47.366200000000006</v>
      </c>
    </row>
    <row r="7641" spans="1:4" x14ac:dyDescent="0.35">
      <c r="A7641" t="s">
        <v>55520</v>
      </c>
      <c r="B7641" t="s">
        <v>57717</v>
      </c>
      <c r="C7641" s="96" t="s">
        <v>54457</v>
      </c>
      <c r="D7641" s="98">
        <v>24.842299999999994</v>
      </c>
    </row>
    <row r="7642" spans="1:4" x14ac:dyDescent="0.35">
      <c r="A7642" t="s">
        <v>55521</v>
      </c>
      <c r="B7642" t="s">
        <v>57718</v>
      </c>
      <c r="C7642" s="96" t="s">
        <v>54457</v>
      </c>
      <c r="D7642" s="98">
        <v>423.09190000000001</v>
      </c>
    </row>
    <row r="7643" spans="1:4" x14ac:dyDescent="0.35">
      <c r="A7643" t="s">
        <v>55522</v>
      </c>
      <c r="B7643" t="s">
        <v>57732</v>
      </c>
      <c r="C7643" s="96" t="s">
        <v>54457</v>
      </c>
      <c r="D7643" s="98">
        <v>66.750599999999991</v>
      </c>
    </row>
    <row r="7644" spans="1:4" x14ac:dyDescent="0.35">
      <c r="A7644" t="s">
        <v>55523</v>
      </c>
      <c r="B7644" t="s">
        <v>57733</v>
      </c>
      <c r="C7644" s="96" t="s">
        <v>54457</v>
      </c>
      <c r="D7644" s="98">
        <v>66.750599999999991</v>
      </c>
    </row>
    <row r="7645" spans="1:4" x14ac:dyDescent="0.35">
      <c r="A7645" t="s">
        <v>55524</v>
      </c>
      <c r="B7645" t="s">
        <v>57727</v>
      </c>
      <c r="C7645" s="96" t="s">
        <v>54457</v>
      </c>
      <c r="D7645" s="98">
        <v>29.4147</v>
      </c>
    </row>
    <row r="7646" spans="1:4" x14ac:dyDescent="0.35">
      <c r="A7646" t="s">
        <v>55525</v>
      </c>
      <c r="B7646" t="s">
        <v>57744</v>
      </c>
      <c r="C7646" s="96" t="s">
        <v>54457</v>
      </c>
      <c r="D7646" s="98">
        <v>146.25239999999999</v>
      </c>
    </row>
    <row r="7647" spans="1:4" x14ac:dyDescent="0.35">
      <c r="A7647" t="s">
        <v>55526</v>
      </c>
      <c r="B7647" t="s">
        <v>57741</v>
      </c>
      <c r="C7647" s="96" t="s">
        <v>54457</v>
      </c>
      <c r="D7647" s="98">
        <v>66.750599999999991</v>
      </c>
    </row>
    <row r="7648" spans="1:4" x14ac:dyDescent="0.35">
      <c r="A7648" t="s">
        <v>55527</v>
      </c>
      <c r="B7648" t="s">
        <v>57752</v>
      </c>
      <c r="C7648" s="96" t="s">
        <v>54457</v>
      </c>
      <c r="D7648" s="98">
        <v>109.9308</v>
      </c>
    </row>
    <row r="7649" spans="1:4" x14ac:dyDescent="0.35">
      <c r="A7649" t="s">
        <v>55528</v>
      </c>
      <c r="B7649" t="s">
        <v>57753</v>
      </c>
      <c r="C7649" s="96" t="s">
        <v>54457</v>
      </c>
      <c r="D7649" s="98">
        <v>167.97129999999999</v>
      </c>
    </row>
    <row r="7650" spans="1:4" x14ac:dyDescent="0.35">
      <c r="A7650" t="s">
        <v>55529</v>
      </c>
      <c r="B7650" t="s">
        <v>30559</v>
      </c>
      <c r="C7650" s="96" t="s">
        <v>54457</v>
      </c>
      <c r="D7650" s="98">
        <v>481.21289999999999</v>
      </c>
    </row>
    <row r="7651" spans="1:4" x14ac:dyDescent="0.35">
      <c r="A7651" t="s">
        <v>55530</v>
      </c>
      <c r="B7651" t="s">
        <v>57760</v>
      </c>
      <c r="C7651" s="96" t="s">
        <v>54457</v>
      </c>
      <c r="D7651" s="98">
        <v>904.19209999999998</v>
      </c>
    </row>
    <row r="7652" spans="1:4" x14ac:dyDescent="0.35">
      <c r="A7652" t="s">
        <v>55531</v>
      </c>
      <c r="B7652" t="s">
        <v>59351</v>
      </c>
      <c r="C7652" s="96" t="s">
        <v>54457</v>
      </c>
      <c r="D7652" s="98">
        <v>213.11569999999998</v>
      </c>
    </row>
    <row r="7653" spans="1:4" x14ac:dyDescent="0.35">
      <c r="A7653" t="s">
        <v>55532</v>
      </c>
      <c r="B7653" t="s">
        <v>59352</v>
      </c>
      <c r="C7653" s="96" t="s">
        <v>54457</v>
      </c>
      <c r="D7653" s="98">
        <v>277.72499999999997</v>
      </c>
    </row>
    <row r="7654" spans="1:4" x14ac:dyDescent="0.35">
      <c r="A7654" t="s">
        <v>55533</v>
      </c>
      <c r="B7654" t="s">
        <v>59353</v>
      </c>
      <c r="C7654" s="96" t="s">
        <v>54457</v>
      </c>
      <c r="D7654" s="98">
        <v>189.23940000000002</v>
      </c>
    </row>
    <row r="7655" spans="1:4" x14ac:dyDescent="0.35">
      <c r="A7655" t="s">
        <v>55534</v>
      </c>
      <c r="B7655" t="s">
        <v>59354</v>
      </c>
      <c r="C7655" s="96" t="s">
        <v>54457</v>
      </c>
      <c r="D7655" s="98">
        <v>4303.4655999999995</v>
      </c>
    </row>
    <row r="7656" spans="1:4" x14ac:dyDescent="0.35">
      <c r="A7656" t="s">
        <v>55535</v>
      </c>
      <c r="B7656" t="s">
        <v>59355</v>
      </c>
      <c r="C7656" s="96" t="s">
        <v>54457</v>
      </c>
      <c r="D7656" s="98">
        <v>1397.2063000000001</v>
      </c>
    </row>
    <row r="7657" spans="1:4" x14ac:dyDescent="0.35">
      <c r="A7657" t="s">
        <v>55536</v>
      </c>
      <c r="B7657" t="s">
        <v>59356</v>
      </c>
      <c r="C7657" s="96" t="s">
        <v>54457</v>
      </c>
      <c r="D7657" s="98">
        <v>256.1832</v>
      </c>
    </row>
    <row r="7658" spans="1:4" x14ac:dyDescent="0.35">
      <c r="A7658" t="s">
        <v>55537</v>
      </c>
      <c r="B7658" t="s">
        <v>59357</v>
      </c>
      <c r="C7658" s="96" t="s">
        <v>54457</v>
      </c>
      <c r="D7658" s="98">
        <v>170.0804</v>
      </c>
    </row>
    <row r="7659" spans="1:4" x14ac:dyDescent="0.35">
      <c r="A7659" t="s">
        <v>55538</v>
      </c>
      <c r="B7659" t="s">
        <v>59358</v>
      </c>
      <c r="C7659" s="96" t="s">
        <v>54457</v>
      </c>
      <c r="D7659" s="98">
        <v>5379.8793999999998</v>
      </c>
    </row>
    <row r="7660" spans="1:4" x14ac:dyDescent="0.35">
      <c r="A7660" t="s">
        <v>55539</v>
      </c>
      <c r="B7660" t="s">
        <v>59359</v>
      </c>
      <c r="C7660" s="96" t="s">
        <v>54457</v>
      </c>
      <c r="D7660" s="98">
        <v>58.104900000000001</v>
      </c>
    </row>
    <row r="7661" spans="1:4" x14ac:dyDescent="0.35">
      <c r="A7661" t="s">
        <v>55540</v>
      </c>
      <c r="B7661" t="s">
        <v>59360</v>
      </c>
      <c r="C7661" s="96" t="s">
        <v>54457</v>
      </c>
      <c r="D7661" s="98">
        <v>320.79249999999996</v>
      </c>
    </row>
    <row r="7662" spans="1:4" x14ac:dyDescent="0.35">
      <c r="A7662" t="s">
        <v>55541</v>
      </c>
      <c r="B7662" t="s">
        <v>29022</v>
      </c>
      <c r="C7662" s="96" t="s">
        <v>54457</v>
      </c>
      <c r="D7662" s="98">
        <v>53.162199999999999</v>
      </c>
    </row>
    <row r="7663" spans="1:4" x14ac:dyDescent="0.35">
      <c r="A7663" t="s">
        <v>55542</v>
      </c>
      <c r="B7663" t="s">
        <v>59361</v>
      </c>
      <c r="C7663" s="96" t="s">
        <v>54457</v>
      </c>
      <c r="D7663" s="98">
        <v>191.6061</v>
      </c>
    </row>
    <row r="7664" spans="1:4" x14ac:dyDescent="0.35">
      <c r="A7664" t="s">
        <v>55543</v>
      </c>
      <c r="B7664" t="s">
        <v>59362</v>
      </c>
      <c r="C7664" s="96" t="s">
        <v>54457</v>
      </c>
      <c r="D7664" s="98">
        <v>3442.3570999999997</v>
      </c>
    </row>
    <row r="7665" spans="1:4" x14ac:dyDescent="0.35">
      <c r="A7665" t="s">
        <v>55544</v>
      </c>
      <c r="B7665" t="s">
        <v>59363</v>
      </c>
      <c r="C7665" s="96" t="s">
        <v>54457</v>
      </c>
      <c r="D7665" s="98">
        <v>154.30239999999998</v>
      </c>
    </row>
    <row r="7666" spans="1:4" x14ac:dyDescent="0.35">
      <c r="A7666" t="s">
        <v>55545</v>
      </c>
      <c r="B7666" t="s">
        <v>59364</v>
      </c>
      <c r="C7666" s="96" t="s">
        <v>54457</v>
      </c>
      <c r="D7666" s="98">
        <v>1289.5294999999999</v>
      </c>
    </row>
    <row r="7667" spans="1:4" x14ac:dyDescent="0.35">
      <c r="A7667" t="s">
        <v>55546</v>
      </c>
      <c r="B7667" t="s">
        <v>59365</v>
      </c>
      <c r="C7667" s="96" t="s">
        <v>54457</v>
      </c>
      <c r="D7667" s="98">
        <v>1935.3970999999997</v>
      </c>
    </row>
    <row r="7668" spans="1:4" x14ac:dyDescent="0.35">
      <c r="A7668" t="s">
        <v>55547</v>
      </c>
      <c r="B7668" t="s">
        <v>59366</v>
      </c>
      <c r="C7668" s="96" t="s">
        <v>54457</v>
      </c>
      <c r="D7668" s="98">
        <v>3227.0679</v>
      </c>
    </row>
    <row r="7669" spans="1:4" x14ac:dyDescent="0.35">
      <c r="A7669" t="s">
        <v>55548</v>
      </c>
      <c r="B7669" t="s">
        <v>59367</v>
      </c>
      <c r="C7669" s="96" t="s">
        <v>54457</v>
      </c>
      <c r="D7669" s="98">
        <v>1935.3970999999997</v>
      </c>
    </row>
    <row r="7670" spans="1:4" x14ac:dyDescent="0.35">
      <c r="A7670" t="s">
        <v>55549</v>
      </c>
      <c r="B7670" t="s">
        <v>59368</v>
      </c>
      <c r="C7670" s="96" t="s">
        <v>54457</v>
      </c>
      <c r="D7670" s="98">
        <v>213.11569999999998</v>
      </c>
    </row>
    <row r="7671" spans="1:4" x14ac:dyDescent="0.35">
      <c r="A7671" t="s">
        <v>55550</v>
      </c>
      <c r="B7671" t="s">
        <v>59369</v>
      </c>
      <c r="C7671" s="96" t="s">
        <v>54457</v>
      </c>
      <c r="D7671" s="98">
        <v>3442.3570999999997</v>
      </c>
    </row>
    <row r="7672" spans="1:4" x14ac:dyDescent="0.35">
      <c r="A7672" t="s">
        <v>55551</v>
      </c>
      <c r="B7672" t="s">
        <v>28549</v>
      </c>
      <c r="C7672" s="96" t="s">
        <v>54457</v>
      </c>
      <c r="D7672" s="98">
        <v>966.62789999999995</v>
      </c>
    </row>
    <row r="7673" spans="1:4" x14ac:dyDescent="0.35">
      <c r="A7673" t="s">
        <v>55552</v>
      </c>
      <c r="B7673" t="s">
        <v>59370</v>
      </c>
      <c r="C7673" s="96" t="s">
        <v>54457</v>
      </c>
      <c r="D7673" s="98">
        <v>9685.534599999999</v>
      </c>
    </row>
    <row r="7674" spans="1:4" x14ac:dyDescent="0.35">
      <c r="A7674" t="s">
        <v>55553</v>
      </c>
      <c r="B7674" t="s">
        <v>54221</v>
      </c>
      <c r="C7674" s="96" t="s">
        <v>54457</v>
      </c>
      <c r="D7674" s="98">
        <v>1676.7184000000002</v>
      </c>
    </row>
    <row r="7675" spans="1:4" x14ac:dyDescent="0.35">
      <c r="A7675" t="s">
        <v>55554</v>
      </c>
      <c r="B7675" t="s">
        <v>59371</v>
      </c>
      <c r="C7675" s="96" t="s">
        <v>54457</v>
      </c>
      <c r="D7675" s="98">
        <v>579.11699999999996</v>
      </c>
    </row>
    <row r="7676" spans="1:4" x14ac:dyDescent="0.35">
      <c r="A7676" t="s">
        <v>55555</v>
      </c>
      <c r="B7676" t="s">
        <v>59372</v>
      </c>
      <c r="C7676" s="96" t="s">
        <v>54457</v>
      </c>
      <c r="D7676" s="98">
        <v>902.01859999999988</v>
      </c>
    </row>
    <row r="7677" spans="1:4" x14ac:dyDescent="0.35">
      <c r="A7677" t="s">
        <v>55556</v>
      </c>
      <c r="B7677" t="s">
        <v>59373</v>
      </c>
      <c r="C7677" s="96" t="s">
        <v>54457</v>
      </c>
      <c r="D7677" s="98">
        <v>2904.1662999999994</v>
      </c>
    </row>
    <row r="7678" spans="1:4" x14ac:dyDescent="0.35">
      <c r="A7678" t="s">
        <v>55557</v>
      </c>
      <c r="B7678" t="s">
        <v>59374</v>
      </c>
      <c r="C7678" s="96" t="s">
        <v>54457</v>
      </c>
      <c r="D7678" s="98">
        <v>1504.8186999999998</v>
      </c>
    </row>
    <row r="7679" spans="1:4" x14ac:dyDescent="0.35">
      <c r="A7679" t="s">
        <v>55558</v>
      </c>
      <c r="B7679" t="s">
        <v>59375</v>
      </c>
      <c r="C7679" s="96" t="s">
        <v>54457</v>
      </c>
      <c r="D7679" s="98">
        <v>1332.597</v>
      </c>
    </row>
    <row r="7680" spans="1:4" x14ac:dyDescent="0.35">
      <c r="A7680" t="s">
        <v>55559</v>
      </c>
      <c r="B7680" t="s">
        <v>59376</v>
      </c>
      <c r="C7680" s="96" t="s">
        <v>54457</v>
      </c>
      <c r="D7680" s="98">
        <v>1074.2402999999999</v>
      </c>
    </row>
    <row r="7681" spans="1:4" x14ac:dyDescent="0.35">
      <c r="A7681" t="s">
        <v>55560</v>
      </c>
      <c r="B7681" t="s">
        <v>59377</v>
      </c>
      <c r="C7681" s="96" t="s">
        <v>54457</v>
      </c>
      <c r="D7681" s="98">
        <v>95.038299999999992</v>
      </c>
    </row>
    <row r="7682" spans="1:4" x14ac:dyDescent="0.35">
      <c r="A7682" t="s">
        <v>55561</v>
      </c>
      <c r="B7682" t="s">
        <v>59378</v>
      </c>
      <c r="C7682" s="96" t="s">
        <v>54457</v>
      </c>
      <c r="D7682" s="98">
        <v>2796.5216999999998</v>
      </c>
    </row>
    <row r="7683" spans="1:4" x14ac:dyDescent="0.35">
      <c r="A7683" t="s">
        <v>55562</v>
      </c>
      <c r="B7683" t="s">
        <v>30436</v>
      </c>
      <c r="C7683" s="96" t="s">
        <v>54457</v>
      </c>
      <c r="D7683" s="98">
        <v>943.86249999999995</v>
      </c>
    </row>
    <row r="7684" spans="1:4" x14ac:dyDescent="0.35">
      <c r="A7684" t="s">
        <v>55563</v>
      </c>
      <c r="B7684" t="s">
        <v>59379</v>
      </c>
      <c r="C7684" s="96" t="s">
        <v>54457</v>
      </c>
      <c r="D7684" s="98">
        <v>170.0804</v>
      </c>
    </row>
    <row r="7685" spans="1:4" x14ac:dyDescent="0.35">
      <c r="A7685" t="s">
        <v>55564</v>
      </c>
      <c r="B7685" t="s">
        <v>59380</v>
      </c>
      <c r="C7685" s="96" t="s">
        <v>54457</v>
      </c>
      <c r="D7685" s="98">
        <v>1935.3970999999997</v>
      </c>
    </row>
    <row r="7686" spans="1:4" x14ac:dyDescent="0.35">
      <c r="A7686" t="s">
        <v>55565</v>
      </c>
      <c r="B7686" t="s">
        <v>30260</v>
      </c>
      <c r="C7686" s="96" t="s">
        <v>54457</v>
      </c>
      <c r="D7686" s="98">
        <v>210.4914</v>
      </c>
    </row>
    <row r="7687" spans="1:4" x14ac:dyDescent="0.35">
      <c r="A7687" t="s">
        <v>55566</v>
      </c>
      <c r="B7687" t="s">
        <v>59381</v>
      </c>
      <c r="C7687" s="96" t="s">
        <v>54457</v>
      </c>
      <c r="D7687" s="98">
        <v>161.48299999999998</v>
      </c>
    </row>
    <row r="7688" spans="1:4" x14ac:dyDescent="0.35">
      <c r="A7688" t="s">
        <v>55567</v>
      </c>
      <c r="B7688" t="s">
        <v>59382</v>
      </c>
      <c r="C7688" s="96" t="s">
        <v>54457</v>
      </c>
      <c r="D7688" s="98">
        <v>89.693100000000001</v>
      </c>
    </row>
    <row r="7689" spans="1:4" x14ac:dyDescent="0.35">
      <c r="A7689" t="s">
        <v>55568</v>
      </c>
      <c r="B7689" t="s">
        <v>59383</v>
      </c>
      <c r="C7689" s="96" t="s">
        <v>54457</v>
      </c>
      <c r="D7689" s="98">
        <v>111.2349</v>
      </c>
    </row>
    <row r="7690" spans="1:4" x14ac:dyDescent="0.35">
      <c r="A7690" t="s">
        <v>55569</v>
      </c>
      <c r="B7690" t="s">
        <v>59384</v>
      </c>
      <c r="C7690" s="96" t="s">
        <v>54457</v>
      </c>
      <c r="D7690" s="98">
        <v>1805.0193000000002</v>
      </c>
    </row>
    <row r="7691" spans="1:4" x14ac:dyDescent="0.35">
      <c r="A7691" t="s">
        <v>55570</v>
      </c>
      <c r="B7691" t="s">
        <v>59385</v>
      </c>
      <c r="C7691" s="96" t="s">
        <v>54457</v>
      </c>
      <c r="D7691" s="98">
        <v>213.11569999999998</v>
      </c>
    </row>
    <row r="7692" spans="1:4" x14ac:dyDescent="0.35">
      <c r="A7692" t="s">
        <v>55571</v>
      </c>
      <c r="B7692" t="s">
        <v>59386</v>
      </c>
      <c r="C7692" s="96" t="s">
        <v>54457</v>
      </c>
      <c r="D7692" s="98">
        <v>256.1832</v>
      </c>
    </row>
    <row r="7693" spans="1:4" x14ac:dyDescent="0.35">
      <c r="A7693" t="s">
        <v>55572</v>
      </c>
      <c r="B7693" t="s">
        <v>59387</v>
      </c>
      <c r="C7693" s="96" t="s">
        <v>54457</v>
      </c>
      <c r="D7693" s="98">
        <v>579.11699999999996</v>
      </c>
    </row>
    <row r="7694" spans="1:4" x14ac:dyDescent="0.35">
      <c r="A7694" t="s">
        <v>55573</v>
      </c>
      <c r="B7694" t="s">
        <v>59388</v>
      </c>
      <c r="C7694" s="96" t="s">
        <v>54457</v>
      </c>
      <c r="D7694" s="98">
        <v>2230.2203</v>
      </c>
    </row>
    <row r="7695" spans="1:4" x14ac:dyDescent="0.35">
      <c r="A7695" t="s">
        <v>55574</v>
      </c>
      <c r="B7695" t="s">
        <v>59389</v>
      </c>
      <c r="C7695" s="96" t="s">
        <v>54457</v>
      </c>
      <c r="D7695" s="98">
        <v>1827.7524999999998</v>
      </c>
    </row>
    <row r="7696" spans="1:4" x14ac:dyDescent="0.35">
      <c r="A7696" t="s">
        <v>55575</v>
      </c>
      <c r="B7696" t="s">
        <v>59390</v>
      </c>
      <c r="C7696" s="96" t="s">
        <v>54457</v>
      </c>
      <c r="D7696" s="98">
        <v>1612.4954999999998</v>
      </c>
    </row>
    <row r="7697" spans="1:4" x14ac:dyDescent="0.35">
      <c r="A7697" t="s">
        <v>55576</v>
      </c>
      <c r="B7697" t="s">
        <v>59391</v>
      </c>
      <c r="C7697" s="96" t="s">
        <v>54457</v>
      </c>
      <c r="D7697" s="98">
        <v>821.69569999999987</v>
      </c>
    </row>
    <row r="7698" spans="1:4" x14ac:dyDescent="0.35">
      <c r="A7698" t="s">
        <v>55577</v>
      </c>
      <c r="B7698" t="s">
        <v>54271</v>
      </c>
      <c r="C7698" s="96" t="s">
        <v>54457</v>
      </c>
      <c r="D7698" s="98">
        <v>177.66349999999997</v>
      </c>
    </row>
    <row r="7699" spans="1:4" x14ac:dyDescent="0.35">
      <c r="A7699" t="s">
        <v>55578</v>
      </c>
      <c r="B7699" t="s">
        <v>54281</v>
      </c>
      <c r="C7699" s="96" t="s">
        <v>54457</v>
      </c>
      <c r="D7699" s="98">
        <v>222.06729999999999</v>
      </c>
    </row>
    <row r="7700" spans="1:4" x14ac:dyDescent="0.35">
      <c r="A7700" t="s">
        <v>55579</v>
      </c>
      <c r="B7700" t="s">
        <v>59392</v>
      </c>
      <c r="C7700" s="96" t="s">
        <v>54457</v>
      </c>
      <c r="D7700" s="98">
        <v>1720.1079000000002</v>
      </c>
    </row>
    <row r="7701" spans="1:4" x14ac:dyDescent="0.35">
      <c r="A7701" t="s">
        <v>55580</v>
      </c>
      <c r="B7701" t="s">
        <v>59393</v>
      </c>
      <c r="C7701" s="96" t="s">
        <v>54457</v>
      </c>
      <c r="D7701" s="98">
        <v>92.349599999999981</v>
      </c>
    </row>
    <row r="7702" spans="1:4" x14ac:dyDescent="0.35">
      <c r="A7702" t="s">
        <v>55581</v>
      </c>
      <c r="B7702" t="s">
        <v>59394</v>
      </c>
      <c r="C7702" s="96" t="s">
        <v>54457</v>
      </c>
      <c r="D7702" s="98">
        <v>213.11569999999998</v>
      </c>
    </row>
    <row r="7703" spans="1:4" x14ac:dyDescent="0.35">
      <c r="A7703" t="s">
        <v>55582</v>
      </c>
      <c r="B7703" t="s">
        <v>57764</v>
      </c>
      <c r="C7703" s="96" t="s">
        <v>54457</v>
      </c>
      <c r="D7703" s="98">
        <v>2150.6540999999997</v>
      </c>
    </row>
    <row r="7704" spans="1:4" x14ac:dyDescent="0.35">
      <c r="A7704" t="s">
        <v>55583</v>
      </c>
      <c r="B7704" t="s">
        <v>59395</v>
      </c>
      <c r="C7704" s="96" t="s">
        <v>54457</v>
      </c>
      <c r="D7704" s="98">
        <v>428.40489999999994</v>
      </c>
    </row>
    <row r="7705" spans="1:4" x14ac:dyDescent="0.35">
      <c r="A7705" t="s">
        <v>55584</v>
      </c>
      <c r="B7705" t="s">
        <v>59396</v>
      </c>
      <c r="C7705" s="96" t="s">
        <v>54457</v>
      </c>
      <c r="D7705" s="98">
        <v>1935.3970999999997</v>
      </c>
    </row>
    <row r="7706" spans="1:4" x14ac:dyDescent="0.35">
      <c r="A7706" t="s">
        <v>55585</v>
      </c>
      <c r="B7706" t="s">
        <v>59397</v>
      </c>
      <c r="C7706" s="96" t="s">
        <v>54457</v>
      </c>
      <c r="D7706" s="98">
        <v>1504.8186999999998</v>
      </c>
    </row>
    <row r="7707" spans="1:4" x14ac:dyDescent="0.35">
      <c r="A7707" t="s">
        <v>55586</v>
      </c>
      <c r="B7707" t="s">
        <v>59398</v>
      </c>
      <c r="C7707" s="96" t="s">
        <v>54457</v>
      </c>
      <c r="D7707" s="98">
        <v>1504.8186999999998</v>
      </c>
    </row>
    <row r="7708" spans="1:4" x14ac:dyDescent="0.35">
      <c r="A7708" t="s">
        <v>55587</v>
      </c>
      <c r="B7708" t="s">
        <v>59399</v>
      </c>
      <c r="C7708" s="96" t="s">
        <v>54457</v>
      </c>
      <c r="D7708" s="98">
        <v>1289.5294999999999</v>
      </c>
    </row>
    <row r="7709" spans="1:4" x14ac:dyDescent="0.35">
      <c r="A7709" t="s">
        <v>55588</v>
      </c>
      <c r="B7709" t="s">
        <v>59400</v>
      </c>
      <c r="C7709" s="96" t="s">
        <v>54457</v>
      </c>
      <c r="D7709" s="98">
        <v>600.62659999999994</v>
      </c>
    </row>
    <row r="7710" spans="1:4" x14ac:dyDescent="0.35">
      <c r="A7710" t="s">
        <v>55589</v>
      </c>
      <c r="B7710" t="s">
        <v>59401</v>
      </c>
      <c r="C7710" s="96" t="s">
        <v>54457</v>
      </c>
      <c r="D7710" s="98">
        <v>210.4914</v>
      </c>
    </row>
    <row r="7711" spans="1:4" x14ac:dyDescent="0.35">
      <c r="A7711" t="s">
        <v>55590</v>
      </c>
      <c r="B7711" t="s">
        <v>28354</v>
      </c>
      <c r="C7711" s="96" t="s">
        <v>54457</v>
      </c>
      <c r="D7711" s="98">
        <v>111.2349</v>
      </c>
    </row>
    <row r="7712" spans="1:4" x14ac:dyDescent="0.35">
      <c r="A7712" t="s">
        <v>55591</v>
      </c>
      <c r="B7712" t="s">
        <v>58038</v>
      </c>
      <c r="C7712" s="96" t="s">
        <v>54457</v>
      </c>
      <c r="D7712" s="98">
        <v>256.1832</v>
      </c>
    </row>
    <row r="7713" spans="1:4" x14ac:dyDescent="0.35">
      <c r="A7713" t="s">
        <v>55592</v>
      </c>
      <c r="B7713" t="s">
        <v>59402</v>
      </c>
      <c r="C7713" s="96" t="s">
        <v>54457</v>
      </c>
      <c r="D7713" s="98">
        <v>848.30899999999997</v>
      </c>
    </row>
    <row r="7714" spans="1:4" x14ac:dyDescent="0.35">
      <c r="A7714" t="s">
        <v>55593</v>
      </c>
      <c r="B7714" t="s">
        <v>58040</v>
      </c>
      <c r="C7714" s="96" t="s">
        <v>54457</v>
      </c>
      <c r="D7714" s="98">
        <v>742.00069999999994</v>
      </c>
    </row>
    <row r="7715" spans="1:4" x14ac:dyDescent="0.35">
      <c r="A7715" t="s">
        <v>55594</v>
      </c>
      <c r="B7715" t="s">
        <v>30093</v>
      </c>
      <c r="C7715" s="96" t="s">
        <v>54457</v>
      </c>
      <c r="D7715" s="98">
        <v>423.09190000000001</v>
      </c>
    </row>
    <row r="7716" spans="1:4" x14ac:dyDescent="0.35">
      <c r="A7716" t="s">
        <v>55595</v>
      </c>
      <c r="B7716" t="s">
        <v>59403</v>
      </c>
      <c r="C7716" s="96" t="s">
        <v>54457</v>
      </c>
      <c r="D7716" s="98">
        <v>154.30239999999998</v>
      </c>
    </row>
    <row r="7717" spans="1:4" x14ac:dyDescent="0.35">
      <c r="A7717" t="s">
        <v>55596</v>
      </c>
      <c r="B7717" t="s">
        <v>59404</v>
      </c>
      <c r="C7717" s="96" t="s">
        <v>54457</v>
      </c>
      <c r="D7717" s="98">
        <v>858.98329999999987</v>
      </c>
    </row>
    <row r="7718" spans="1:4" x14ac:dyDescent="0.35">
      <c r="A7718" t="s">
        <v>55597</v>
      </c>
      <c r="B7718" t="s">
        <v>59405</v>
      </c>
      <c r="C7718" s="96" t="s">
        <v>54457</v>
      </c>
      <c r="D7718" s="98">
        <v>213.11569999999998</v>
      </c>
    </row>
    <row r="7719" spans="1:4" x14ac:dyDescent="0.35">
      <c r="A7719" t="s">
        <v>55598</v>
      </c>
      <c r="B7719" t="s">
        <v>59406</v>
      </c>
      <c r="C7719" s="96" t="s">
        <v>54457</v>
      </c>
      <c r="D7719" s="98">
        <v>622.16839999999991</v>
      </c>
    </row>
    <row r="7720" spans="1:4" x14ac:dyDescent="0.35">
      <c r="A7720" t="s">
        <v>55599</v>
      </c>
      <c r="B7720" t="s">
        <v>59407</v>
      </c>
      <c r="C7720" s="96" t="s">
        <v>54457</v>
      </c>
      <c r="D7720" s="98">
        <v>89.693100000000001</v>
      </c>
    </row>
    <row r="7721" spans="1:4" x14ac:dyDescent="0.35">
      <c r="A7721" t="s">
        <v>55600</v>
      </c>
      <c r="B7721" t="s">
        <v>59408</v>
      </c>
      <c r="C7721" s="96" t="s">
        <v>54457</v>
      </c>
      <c r="D7721" s="98">
        <v>2688.9092999999998</v>
      </c>
    </row>
    <row r="7722" spans="1:4" x14ac:dyDescent="0.35">
      <c r="A7722" t="s">
        <v>55601</v>
      </c>
      <c r="B7722" t="s">
        <v>59409</v>
      </c>
      <c r="C7722" s="96" t="s">
        <v>54457</v>
      </c>
      <c r="D7722" s="98">
        <v>89.693100000000001</v>
      </c>
    </row>
    <row r="7723" spans="1:4" x14ac:dyDescent="0.35">
      <c r="A7723" t="s">
        <v>55602</v>
      </c>
      <c r="B7723" t="s">
        <v>59410</v>
      </c>
      <c r="C7723" s="96" t="s">
        <v>54457</v>
      </c>
      <c r="D7723" s="98">
        <v>536.08169999999996</v>
      </c>
    </row>
    <row r="7724" spans="1:4" x14ac:dyDescent="0.35">
      <c r="A7724" t="s">
        <v>55603</v>
      </c>
      <c r="B7724" t="s">
        <v>59411</v>
      </c>
      <c r="C7724" s="96" t="s">
        <v>54457</v>
      </c>
      <c r="D7724" s="98">
        <v>2688.9092999999998</v>
      </c>
    </row>
    <row r="7725" spans="1:4" x14ac:dyDescent="0.35">
      <c r="A7725" t="s">
        <v>55604</v>
      </c>
      <c r="B7725" t="s">
        <v>59412</v>
      </c>
      <c r="C7725" s="96" t="s">
        <v>54457</v>
      </c>
      <c r="D7725" s="98">
        <v>579.11699999999996</v>
      </c>
    </row>
    <row r="7726" spans="1:4" x14ac:dyDescent="0.35">
      <c r="A7726" t="s">
        <v>55605</v>
      </c>
      <c r="B7726" t="s">
        <v>59413</v>
      </c>
      <c r="C7726" s="96" t="s">
        <v>54457</v>
      </c>
      <c r="D7726" s="98">
        <v>536.08169999999996</v>
      </c>
    </row>
    <row r="7727" spans="1:4" x14ac:dyDescent="0.35">
      <c r="A7727" t="s">
        <v>55606</v>
      </c>
      <c r="B7727" t="s">
        <v>59414</v>
      </c>
      <c r="C7727" s="96" t="s">
        <v>54457</v>
      </c>
      <c r="D7727" s="98">
        <v>579.11699999999996</v>
      </c>
    </row>
    <row r="7728" spans="1:4" x14ac:dyDescent="0.35">
      <c r="A7728" t="s">
        <v>55607</v>
      </c>
      <c r="B7728" t="s">
        <v>59415</v>
      </c>
      <c r="C7728" s="96" t="s">
        <v>54457</v>
      </c>
      <c r="D7728" s="98">
        <v>320.79249999999996</v>
      </c>
    </row>
    <row r="7729" spans="1:4" x14ac:dyDescent="0.35">
      <c r="A7729" t="s">
        <v>55608</v>
      </c>
      <c r="B7729" t="s">
        <v>59416</v>
      </c>
      <c r="C7729" s="96" t="s">
        <v>54457</v>
      </c>
      <c r="D7729" s="98">
        <v>89.693100000000001</v>
      </c>
    </row>
    <row r="7730" spans="1:4" x14ac:dyDescent="0.35">
      <c r="A7730" t="s">
        <v>55609</v>
      </c>
      <c r="B7730" t="s">
        <v>58183</v>
      </c>
      <c r="C7730" s="96" t="s">
        <v>54457</v>
      </c>
      <c r="D7730" s="98">
        <v>132.76059999999998</v>
      </c>
    </row>
    <row r="7731" spans="1:4" x14ac:dyDescent="0.35">
      <c r="A7731" t="s">
        <v>55610</v>
      </c>
      <c r="B7731" t="s">
        <v>58184</v>
      </c>
      <c r="C7731" s="96" t="s">
        <v>54457</v>
      </c>
      <c r="D7731" s="98">
        <v>132.76059999999998</v>
      </c>
    </row>
    <row r="7732" spans="1:4" x14ac:dyDescent="0.35">
      <c r="A7732" t="s">
        <v>55611</v>
      </c>
      <c r="B7732" t="s">
        <v>58185</v>
      </c>
      <c r="C7732" s="96" t="s">
        <v>54457</v>
      </c>
      <c r="D7732" s="98">
        <v>224.3374</v>
      </c>
    </row>
    <row r="7733" spans="1:4" x14ac:dyDescent="0.35">
      <c r="A7733" t="s">
        <v>55612</v>
      </c>
      <c r="B7733" t="s">
        <v>59417</v>
      </c>
      <c r="C7733" s="96" t="s">
        <v>54457</v>
      </c>
      <c r="D7733" s="98">
        <v>154.30239999999998</v>
      </c>
    </row>
    <row r="7734" spans="1:4" x14ac:dyDescent="0.35">
      <c r="A7734" t="s">
        <v>55613</v>
      </c>
      <c r="B7734" t="s">
        <v>58258</v>
      </c>
      <c r="C7734" s="96" t="s">
        <v>54457</v>
      </c>
      <c r="D7734" s="98">
        <v>109.9308</v>
      </c>
    </row>
    <row r="7735" spans="1:4" x14ac:dyDescent="0.35">
      <c r="A7735" t="s">
        <v>55614</v>
      </c>
      <c r="B7735" t="s">
        <v>54191</v>
      </c>
      <c r="C7735" s="96" t="s">
        <v>54457</v>
      </c>
      <c r="D7735" s="98">
        <v>154.30239999999998</v>
      </c>
    </row>
    <row r="7736" spans="1:4" x14ac:dyDescent="0.35">
      <c r="A7736" t="s">
        <v>55615</v>
      </c>
      <c r="B7736" t="s">
        <v>59418</v>
      </c>
      <c r="C7736" s="96" t="s">
        <v>54457</v>
      </c>
      <c r="D7736" s="98">
        <v>6671.5824000000002</v>
      </c>
    </row>
    <row r="7737" spans="1:4" x14ac:dyDescent="0.35">
      <c r="A7737" t="s">
        <v>24491</v>
      </c>
      <c r="B7737" t="s">
        <v>59419</v>
      </c>
      <c r="C7737" s="96" t="s">
        <v>54457</v>
      </c>
      <c r="D7737" s="98">
        <v>84441.907899999991</v>
      </c>
    </row>
    <row r="7738" spans="1:4" x14ac:dyDescent="0.35">
      <c r="A7738" t="s">
        <v>23836</v>
      </c>
      <c r="B7738" t="s">
        <v>59420</v>
      </c>
      <c r="C7738" s="96" t="s">
        <v>54457</v>
      </c>
      <c r="D7738" s="98">
        <v>79016.304499999984</v>
      </c>
    </row>
    <row r="7739" spans="1:4" x14ac:dyDescent="0.35">
      <c r="A7739" t="s">
        <v>22732</v>
      </c>
      <c r="B7739" t="s">
        <v>59421</v>
      </c>
      <c r="C7739" s="96" t="s">
        <v>54457</v>
      </c>
      <c r="D7739" s="98">
        <v>79016.304499999984</v>
      </c>
    </row>
    <row r="7740" spans="1:4" x14ac:dyDescent="0.35">
      <c r="A7740" t="s">
        <v>20625</v>
      </c>
      <c r="B7740" t="s">
        <v>59422</v>
      </c>
      <c r="C7740" s="96" t="s">
        <v>54457</v>
      </c>
      <c r="D7740" s="98">
        <v>84441.907899999991</v>
      </c>
    </row>
    <row r="7741" spans="1:4" x14ac:dyDescent="0.35">
      <c r="A7741" t="s">
        <v>21661</v>
      </c>
      <c r="B7741" t="s">
        <v>59423</v>
      </c>
      <c r="C7741" s="96" t="s">
        <v>54457</v>
      </c>
      <c r="D7741" s="98">
        <v>941.56020000000001</v>
      </c>
    </row>
    <row r="7742" spans="1:4" x14ac:dyDescent="0.35">
      <c r="A7742" t="s">
        <v>22059</v>
      </c>
      <c r="B7742" t="s">
        <v>59424</v>
      </c>
      <c r="C7742" s="96" t="s">
        <v>54457</v>
      </c>
      <c r="D7742" s="98">
        <v>175.2646</v>
      </c>
    </row>
    <row r="7743" spans="1:4" x14ac:dyDescent="0.35">
      <c r="A7743" t="s">
        <v>19880</v>
      </c>
      <c r="B7743" t="s">
        <v>59425</v>
      </c>
      <c r="C7743" s="96" t="s">
        <v>54457</v>
      </c>
      <c r="D7743" s="98">
        <v>279.67309999999998</v>
      </c>
    </row>
    <row r="7744" spans="1:4" x14ac:dyDescent="0.35">
      <c r="A7744" t="s">
        <v>24277</v>
      </c>
      <c r="B7744" t="s">
        <v>59426</v>
      </c>
      <c r="C7744" s="96" t="s">
        <v>54457</v>
      </c>
      <c r="D7744" s="98">
        <v>186.45409999999998</v>
      </c>
    </row>
    <row r="7745" spans="1:4" x14ac:dyDescent="0.35">
      <c r="A7745" t="s">
        <v>55616</v>
      </c>
      <c r="B7745" t="s">
        <v>59427</v>
      </c>
      <c r="C7745" s="96" t="s">
        <v>54457</v>
      </c>
      <c r="D7745" s="98">
        <v>1761.9195999999997</v>
      </c>
    </row>
    <row r="7746" spans="1:4" x14ac:dyDescent="0.35">
      <c r="A7746" t="s">
        <v>25678</v>
      </c>
      <c r="B7746" t="s">
        <v>59428</v>
      </c>
      <c r="C7746" s="96" t="s">
        <v>54457</v>
      </c>
      <c r="D7746" s="98">
        <v>66142.148799999995</v>
      </c>
    </row>
    <row r="7747" spans="1:4" x14ac:dyDescent="0.35">
      <c r="A7747" t="s">
        <v>26248</v>
      </c>
      <c r="B7747" t="s">
        <v>59429</v>
      </c>
      <c r="C7747" s="96" t="s">
        <v>54457</v>
      </c>
      <c r="D7747" s="98">
        <v>62077.591100000005</v>
      </c>
    </row>
    <row r="7748" spans="1:4" x14ac:dyDescent="0.35">
      <c r="A7748" t="s">
        <v>20352</v>
      </c>
      <c r="B7748" t="s">
        <v>59430</v>
      </c>
      <c r="C7748" s="96" t="s">
        <v>54457</v>
      </c>
      <c r="D7748" s="98">
        <v>58013.0334</v>
      </c>
    </row>
    <row r="7749" spans="1:4" x14ac:dyDescent="0.35">
      <c r="A7749" t="s">
        <v>22229</v>
      </c>
      <c r="B7749" t="s">
        <v>59431</v>
      </c>
      <c r="C7749" s="96" t="s">
        <v>54457</v>
      </c>
      <c r="D7749" s="98">
        <v>53948.475700000003</v>
      </c>
    </row>
    <row r="7750" spans="1:4" x14ac:dyDescent="0.35">
      <c r="A7750" t="s">
        <v>21383</v>
      </c>
      <c r="B7750" t="s">
        <v>59432</v>
      </c>
      <c r="C7750" s="96" t="s">
        <v>54457</v>
      </c>
      <c r="D7750" s="98">
        <v>46499.907299999999</v>
      </c>
    </row>
    <row r="7751" spans="1:4" x14ac:dyDescent="0.35">
      <c r="A7751" t="s">
        <v>24796</v>
      </c>
      <c r="B7751" t="s">
        <v>59433</v>
      </c>
      <c r="C7751" s="96" t="s">
        <v>54457</v>
      </c>
      <c r="D7751" s="98">
        <v>47851.647199999999</v>
      </c>
    </row>
    <row r="7752" spans="1:4" x14ac:dyDescent="0.35">
      <c r="A7752" t="s">
        <v>25312</v>
      </c>
      <c r="B7752" t="s">
        <v>59434</v>
      </c>
      <c r="C7752" s="96" t="s">
        <v>54457</v>
      </c>
      <c r="D7752" s="98">
        <v>49883.934100000006</v>
      </c>
    </row>
    <row r="7753" spans="1:4" x14ac:dyDescent="0.35">
      <c r="A7753" t="s">
        <v>19720</v>
      </c>
      <c r="B7753" t="s">
        <v>59435</v>
      </c>
      <c r="C7753" s="96" t="s">
        <v>54457</v>
      </c>
      <c r="D7753" s="98">
        <v>62077.591100000005</v>
      </c>
    </row>
    <row r="7754" spans="1:4" x14ac:dyDescent="0.35">
      <c r="A7754" t="s">
        <v>25898</v>
      </c>
      <c r="B7754" t="s">
        <v>59436</v>
      </c>
      <c r="C7754" s="96" t="s">
        <v>54457</v>
      </c>
      <c r="D7754" s="98">
        <v>70206.674299999984</v>
      </c>
    </row>
    <row r="7755" spans="1:4" x14ac:dyDescent="0.35">
      <c r="A7755" t="s">
        <v>25625</v>
      </c>
      <c r="B7755" t="s">
        <v>59437</v>
      </c>
      <c r="C7755" s="96" t="s">
        <v>54457</v>
      </c>
      <c r="D7755" s="98">
        <v>74271.231999999989</v>
      </c>
    </row>
    <row r="7756" spans="1:4" x14ac:dyDescent="0.35">
      <c r="A7756" t="s">
        <v>20063</v>
      </c>
      <c r="B7756" t="s">
        <v>59438</v>
      </c>
      <c r="C7756" s="96" t="s">
        <v>54457</v>
      </c>
      <c r="D7756" s="98">
        <v>43787.121700000003</v>
      </c>
    </row>
    <row r="7757" spans="1:4" x14ac:dyDescent="0.35">
      <c r="A7757" t="s">
        <v>23845</v>
      </c>
      <c r="B7757" t="s">
        <v>59439</v>
      </c>
      <c r="C7757" s="96" t="s">
        <v>54457</v>
      </c>
      <c r="D7757" s="98">
        <v>45148.167399999998</v>
      </c>
    </row>
    <row r="7758" spans="1:4" x14ac:dyDescent="0.35">
      <c r="A7758" t="s">
        <v>55617</v>
      </c>
      <c r="B7758" t="s">
        <v>59440</v>
      </c>
      <c r="C7758" s="96" t="s">
        <v>54457</v>
      </c>
      <c r="D7758" s="98">
        <v>3523.8391999999994</v>
      </c>
    </row>
    <row r="7759" spans="1:4" x14ac:dyDescent="0.35">
      <c r="A7759" t="s">
        <v>21655</v>
      </c>
      <c r="B7759" t="s">
        <v>59441</v>
      </c>
      <c r="C7759" s="96" t="s">
        <v>54457</v>
      </c>
      <c r="D7759" s="98">
        <v>3523.8391999999994</v>
      </c>
    </row>
    <row r="7760" spans="1:4" x14ac:dyDescent="0.35">
      <c r="A7760" t="s">
        <v>25077</v>
      </c>
      <c r="B7760" t="s">
        <v>59442</v>
      </c>
      <c r="C7760" s="96" t="s">
        <v>54457</v>
      </c>
      <c r="D7760" s="98">
        <v>66142.148799999995</v>
      </c>
    </row>
    <row r="7761" spans="1:4" x14ac:dyDescent="0.35">
      <c r="A7761" t="s">
        <v>20321</v>
      </c>
      <c r="B7761" t="s">
        <v>59443</v>
      </c>
      <c r="C7761" s="96" t="s">
        <v>54457</v>
      </c>
      <c r="D7761" s="98">
        <v>70206.674299999984</v>
      </c>
    </row>
    <row r="7762" spans="1:4" x14ac:dyDescent="0.35">
      <c r="A7762" t="s">
        <v>23311</v>
      </c>
      <c r="B7762" t="s">
        <v>59444</v>
      </c>
      <c r="C7762" s="96" t="s">
        <v>54457</v>
      </c>
      <c r="D7762" s="98">
        <v>74271.231999999989</v>
      </c>
    </row>
    <row r="7763" spans="1:4" x14ac:dyDescent="0.35">
      <c r="A7763" t="s">
        <v>20166</v>
      </c>
      <c r="B7763" t="s">
        <v>59445</v>
      </c>
      <c r="C7763" s="96" t="s">
        <v>54457</v>
      </c>
      <c r="D7763" s="98">
        <v>13358.926699999998</v>
      </c>
    </row>
    <row r="7764" spans="1:4" x14ac:dyDescent="0.35">
      <c r="A7764" t="s">
        <v>23426</v>
      </c>
      <c r="B7764" t="s">
        <v>59446</v>
      </c>
      <c r="C7764" s="96" t="s">
        <v>54457</v>
      </c>
      <c r="D7764" s="98">
        <v>22811.816299999999</v>
      </c>
    </row>
    <row r="7765" spans="1:4" x14ac:dyDescent="0.35">
      <c r="A7765" t="s">
        <v>23598</v>
      </c>
      <c r="B7765" t="s">
        <v>59447</v>
      </c>
      <c r="C7765" s="96" t="s">
        <v>54457</v>
      </c>
      <c r="D7765" s="98">
        <v>628.31859999999995</v>
      </c>
    </row>
    <row r="7766" spans="1:4" x14ac:dyDescent="0.35">
      <c r="A7766" t="s">
        <v>24950</v>
      </c>
      <c r="B7766" t="s">
        <v>59448</v>
      </c>
      <c r="C7766" s="96" t="s">
        <v>54457</v>
      </c>
      <c r="D7766" s="98">
        <v>102.70189999999999</v>
      </c>
    </row>
    <row r="7767" spans="1:4" x14ac:dyDescent="0.35">
      <c r="A7767" t="s">
        <v>25566</v>
      </c>
      <c r="B7767" t="s">
        <v>59449</v>
      </c>
      <c r="C7767" s="96" t="s">
        <v>54457</v>
      </c>
      <c r="D7767" s="98">
        <v>49883.934100000006</v>
      </c>
    </row>
    <row r="7768" spans="1:4" x14ac:dyDescent="0.35">
      <c r="A7768" t="s">
        <v>24810</v>
      </c>
      <c r="B7768" t="s">
        <v>59450</v>
      </c>
      <c r="C7768" s="96" t="s">
        <v>54457</v>
      </c>
      <c r="D7768" s="98">
        <v>53948.475700000003</v>
      </c>
    </row>
    <row r="7769" spans="1:4" x14ac:dyDescent="0.35">
      <c r="A7769" t="s">
        <v>25443</v>
      </c>
      <c r="B7769" t="s">
        <v>59451</v>
      </c>
      <c r="C7769" s="96" t="s">
        <v>54457</v>
      </c>
      <c r="D7769" s="98">
        <v>58013.0334</v>
      </c>
    </row>
    <row r="7770" spans="1:4" x14ac:dyDescent="0.35">
      <c r="A7770" t="s">
        <v>21915</v>
      </c>
      <c r="B7770" t="s">
        <v>59452</v>
      </c>
      <c r="C7770" s="96" t="s">
        <v>54457</v>
      </c>
      <c r="D7770" s="98">
        <v>11382.587299999999</v>
      </c>
    </row>
    <row r="7771" spans="1:4" x14ac:dyDescent="0.35">
      <c r="A7771" t="s">
        <v>21769</v>
      </c>
      <c r="B7771" t="s">
        <v>59452</v>
      </c>
      <c r="C7771" s="96" t="s">
        <v>54457</v>
      </c>
      <c r="D7771" s="98">
        <v>14785.257899999999</v>
      </c>
    </row>
    <row r="7772" spans="1:4" x14ac:dyDescent="0.35">
      <c r="A7772" t="s">
        <v>25749</v>
      </c>
      <c r="B7772" t="s">
        <v>59453</v>
      </c>
      <c r="C7772" s="96" t="s">
        <v>54457</v>
      </c>
      <c r="D7772" s="98">
        <v>20043.083200000001</v>
      </c>
    </row>
    <row r="7773" spans="1:4" x14ac:dyDescent="0.35">
      <c r="A7773" t="s">
        <v>20966</v>
      </c>
      <c r="B7773" t="s">
        <v>59454</v>
      </c>
      <c r="C7773" s="96" t="s">
        <v>54457</v>
      </c>
      <c r="D7773" s="98">
        <v>14020.813799999998</v>
      </c>
    </row>
    <row r="7774" spans="1:4" x14ac:dyDescent="0.35">
      <c r="A7774" t="s">
        <v>20861</v>
      </c>
      <c r="B7774" t="s">
        <v>59455</v>
      </c>
      <c r="C7774" s="96" t="s">
        <v>54457</v>
      </c>
      <c r="D7774" s="98">
        <v>13396.246499999997</v>
      </c>
    </row>
    <row r="7775" spans="1:4" x14ac:dyDescent="0.35">
      <c r="A7775" t="s">
        <v>23588</v>
      </c>
      <c r="B7775" t="s">
        <v>59456</v>
      </c>
      <c r="C7775" s="96" t="s">
        <v>54457</v>
      </c>
      <c r="D7775" s="98">
        <v>10068.151099999999</v>
      </c>
    </row>
    <row r="7776" spans="1:4" x14ac:dyDescent="0.35">
      <c r="A7776" t="s">
        <v>55618</v>
      </c>
      <c r="B7776" t="s">
        <v>59457</v>
      </c>
      <c r="C7776" s="96" t="s">
        <v>54457</v>
      </c>
      <c r="D7776" s="98">
        <v>12641.124299999999</v>
      </c>
    </row>
    <row r="7777" spans="1:4" x14ac:dyDescent="0.35">
      <c r="A7777" t="s">
        <v>22401</v>
      </c>
      <c r="B7777" t="s">
        <v>59457</v>
      </c>
      <c r="C7777" s="96" t="s">
        <v>54457</v>
      </c>
      <c r="D7777" s="98">
        <v>9406.2639999999992</v>
      </c>
    </row>
    <row r="7778" spans="1:4" x14ac:dyDescent="0.35">
      <c r="A7778" t="s">
        <v>24890</v>
      </c>
      <c r="B7778" t="s">
        <v>59458</v>
      </c>
      <c r="C7778" s="96" t="s">
        <v>54457</v>
      </c>
      <c r="D7778" s="98">
        <v>8753.6826999999994</v>
      </c>
    </row>
    <row r="7779" spans="1:4" x14ac:dyDescent="0.35">
      <c r="A7779" t="s">
        <v>22042</v>
      </c>
      <c r="B7779" t="s">
        <v>59459</v>
      </c>
      <c r="C7779" s="96" t="s">
        <v>54457</v>
      </c>
      <c r="D7779" s="98">
        <v>8101.1496999999999</v>
      </c>
    </row>
    <row r="7780" spans="1:4" x14ac:dyDescent="0.35">
      <c r="A7780" t="s">
        <v>22350</v>
      </c>
      <c r="B7780" t="s">
        <v>59460</v>
      </c>
      <c r="C7780" s="96" t="s">
        <v>54457</v>
      </c>
      <c r="D7780" s="98">
        <v>47851.647199999999</v>
      </c>
    </row>
    <row r="7781" spans="1:4" x14ac:dyDescent="0.35">
      <c r="A7781" t="s">
        <v>26488</v>
      </c>
      <c r="B7781" t="s">
        <v>59461</v>
      </c>
      <c r="C7781" s="96" t="s">
        <v>54457</v>
      </c>
      <c r="D7781" s="98">
        <v>46499.907299999999</v>
      </c>
    </row>
    <row r="7782" spans="1:4" x14ac:dyDescent="0.35">
      <c r="A7782" t="s">
        <v>25811</v>
      </c>
      <c r="B7782" t="s">
        <v>59462</v>
      </c>
      <c r="C7782" s="96" t="s">
        <v>54457</v>
      </c>
      <c r="D7782" s="98">
        <v>45148.167399999998</v>
      </c>
    </row>
    <row r="7783" spans="1:4" x14ac:dyDescent="0.35">
      <c r="A7783" t="s">
        <v>26159</v>
      </c>
      <c r="B7783" t="s">
        <v>59463</v>
      </c>
      <c r="C7783" s="96" t="s">
        <v>54457</v>
      </c>
      <c r="D7783" s="98">
        <v>43787.121700000003</v>
      </c>
    </row>
    <row r="7784" spans="1:4" x14ac:dyDescent="0.35">
      <c r="A7784" t="s">
        <v>24635</v>
      </c>
      <c r="B7784" t="s">
        <v>59464</v>
      </c>
      <c r="C7784" s="96" t="s">
        <v>54457</v>
      </c>
      <c r="D7784" s="98">
        <v>704.76139999999998</v>
      </c>
    </row>
    <row r="7785" spans="1:4" x14ac:dyDescent="0.35">
      <c r="A7785" t="s">
        <v>20318</v>
      </c>
      <c r="B7785" t="s">
        <v>59465</v>
      </c>
      <c r="C7785" s="96" t="s">
        <v>54457</v>
      </c>
      <c r="D7785" s="98">
        <v>2097.5079999999998</v>
      </c>
    </row>
    <row r="7786" spans="1:4" x14ac:dyDescent="0.35">
      <c r="A7786" t="s">
        <v>19850</v>
      </c>
      <c r="B7786" t="s">
        <v>59466</v>
      </c>
      <c r="C7786" s="96" t="s">
        <v>54457</v>
      </c>
      <c r="D7786" s="98">
        <v>279.67309999999998</v>
      </c>
    </row>
    <row r="7787" spans="1:4" x14ac:dyDescent="0.35">
      <c r="A7787" t="s">
        <v>25530</v>
      </c>
      <c r="B7787" t="s">
        <v>59467</v>
      </c>
      <c r="C7787" s="96" t="s">
        <v>54457</v>
      </c>
      <c r="D7787" s="98">
        <v>69.551999999999992</v>
      </c>
    </row>
    <row r="7788" spans="1:4" x14ac:dyDescent="0.35">
      <c r="A7788" t="s">
        <v>25287</v>
      </c>
      <c r="B7788" t="s">
        <v>59468</v>
      </c>
      <c r="C7788" s="96" t="s">
        <v>54457</v>
      </c>
      <c r="D7788" s="98">
        <v>421.36920000000003</v>
      </c>
    </row>
    <row r="7789" spans="1:4" x14ac:dyDescent="0.35">
      <c r="A7789" t="s">
        <v>55619</v>
      </c>
      <c r="B7789" t="s">
        <v>59469</v>
      </c>
      <c r="C7789" s="96" t="s">
        <v>54457</v>
      </c>
      <c r="D7789" s="98">
        <v>2017.5231999999996</v>
      </c>
    </row>
    <row r="7790" spans="1:4" x14ac:dyDescent="0.35">
      <c r="A7790" t="s">
        <v>55620</v>
      </c>
      <c r="B7790" t="s">
        <v>59470</v>
      </c>
      <c r="C7790" s="96" t="s">
        <v>54457</v>
      </c>
      <c r="D7790" s="98">
        <v>635.69239999999991</v>
      </c>
    </row>
    <row r="7791" spans="1:4" x14ac:dyDescent="0.35">
      <c r="A7791" t="s">
        <v>55621</v>
      </c>
      <c r="B7791" t="s">
        <v>59471</v>
      </c>
      <c r="C7791" s="96" t="s">
        <v>54457</v>
      </c>
      <c r="D7791" s="98">
        <v>6456.2932000000001</v>
      </c>
    </row>
    <row r="7792" spans="1:4" x14ac:dyDescent="0.35">
      <c r="A7792" t="s">
        <v>55622</v>
      </c>
      <c r="B7792" t="s">
        <v>54339</v>
      </c>
      <c r="C7792" s="96" t="s">
        <v>54457</v>
      </c>
      <c r="D7792" s="98">
        <v>1698.7109999999998</v>
      </c>
    </row>
    <row r="7793" spans="1:4" x14ac:dyDescent="0.35">
      <c r="A7793" t="s">
        <v>55623</v>
      </c>
      <c r="B7793" t="s">
        <v>59472</v>
      </c>
      <c r="C7793" s="96" t="s">
        <v>54457</v>
      </c>
      <c r="D7793" s="98">
        <v>2974.3300999999997</v>
      </c>
    </row>
    <row r="7794" spans="1:4" x14ac:dyDescent="0.35">
      <c r="A7794" t="s">
        <v>55624</v>
      </c>
      <c r="B7794" t="s">
        <v>59473</v>
      </c>
      <c r="C7794" s="96" t="s">
        <v>54457</v>
      </c>
      <c r="D7794" s="98">
        <v>2549.1290999999997</v>
      </c>
    </row>
    <row r="7795" spans="1:4" x14ac:dyDescent="0.35">
      <c r="A7795" t="s">
        <v>55400</v>
      </c>
      <c r="B7795" t="s">
        <v>59235</v>
      </c>
      <c r="C7795" s="96" t="s">
        <v>54457</v>
      </c>
      <c r="D7795" s="98">
        <v>0.85329999999999995</v>
      </c>
    </row>
    <row r="7796" spans="1:4" x14ac:dyDescent="0.35">
      <c r="A7796" t="s">
        <v>55625</v>
      </c>
      <c r="B7796" t="s">
        <v>59474</v>
      </c>
      <c r="C7796" s="96" t="s">
        <v>54457</v>
      </c>
      <c r="D7796" s="98">
        <v>52184.785100000001</v>
      </c>
    </row>
    <row r="7797" spans="1:4" x14ac:dyDescent="0.35">
      <c r="A7797" t="s">
        <v>55626</v>
      </c>
      <c r="B7797" t="s">
        <v>59475</v>
      </c>
      <c r="C7797" s="96" t="s">
        <v>54457</v>
      </c>
      <c r="D7797" s="98">
        <v>50752.190999999999</v>
      </c>
    </row>
    <row r="7798" spans="1:4" x14ac:dyDescent="0.35">
      <c r="A7798" t="s">
        <v>55627</v>
      </c>
      <c r="B7798" t="s">
        <v>59476</v>
      </c>
      <c r="C7798" s="96" t="s">
        <v>54457</v>
      </c>
      <c r="D7798" s="98">
        <v>62871.981199999995</v>
      </c>
    </row>
    <row r="7799" spans="1:4" x14ac:dyDescent="0.35">
      <c r="A7799" t="s">
        <v>55628</v>
      </c>
      <c r="B7799" t="s">
        <v>59477</v>
      </c>
      <c r="C7799" s="96" t="s">
        <v>54457</v>
      </c>
      <c r="D7799" s="98">
        <v>55716.336199999998</v>
      </c>
    </row>
    <row r="7800" spans="1:4" x14ac:dyDescent="0.35">
      <c r="A7800" t="s">
        <v>55629</v>
      </c>
      <c r="B7800" t="s">
        <v>59478</v>
      </c>
      <c r="C7800" s="96" t="s">
        <v>54457</v>
      </c>
      <c r="D7800" s="98">
        <v>12586.239399999999</v>
      </c>
    </row>
    <row r="7801" spans="1:4" x14ac:dyDescent="0.35">
      <c r="A7801" t="s">
        <v>55630</v>
      </c>
      <c r="B7801" t="s">
        <v>59479</v>
      </c>
      <c r="C7801" s="96" t="s">
        <v>54457</v>
      </c>
      <c r="D7801" s="98">
        <v>15917.908999999998</v>
      </c>
    </row>
    <row r="7802" spans="1:4" x14ac:dyDescent="0.35">
      <c r="A7802" t="s">
        <v>55631</v>
      </c>
      <c r="B7802" t="s">
        <v>59480</v>
      </c>
      <c r="C7802" s="96" t="s">
        <v>54457</v>
      </c>
      <c r="D7802" s="98">
        <v>58814.78119999999</v>
      </c>
    </row>
    <row r="7803" spans="1:4" x14ac:dyDescent="0.35">
      <c r="A7803" t="s">
        <v>55632</v>
      </c>
      <c r="B7803" t="s">
        <v>59481</v>
      </c>
      <c r="C7803" s="96" t="s">
        <v>54457</v>
      </c>
      <c r="D7803" s="98">
        <v>55716.336199999998</v>
      </c>
    </row>
    <row r="7804" spans="1:4" x14ac:dyDescent="0.35">
      <c r="A7804" t="s">
        <v>55633</v>
      </c>
      <c r="B7804" t="s">
        <v>59482</v>
      </c>
      <c r="C7804" s="96" t="s">
        <v>54457</v>
      </c>
      <c r="D7804" s="98">
        <v>27286.2317</v>
      </c>
    </row>
    <row r="7805" spans="1:4" x14ac:dyDescent="0.35">
      <c r="A7805" t="s">
        <v>55634</v>
      </c>
      <c r="B7805" t="s">
        <v>59483</v>
      </c>
      <c r="C7805" s="96" t="s">
        <v>54457</v>
      </c>
      <c r="D7805" s="98">
        <v>23499.270199999995</v>
      </c>
    </row>
    <row r="7806" spans="1:4" x14ac:dyDescent="0.35">
      <c r="A7806" t="s">
        <v>55635</v>
      </c>
      <c r="B7806" t="s">
        <v>59484</v>
      </c>
      <c r="C7806" s="96" t="s">
        <v>54457</v>
      </c>
      <c r="D7806" s="98">
        <v>20845.056399999998</v>
      </c>
    </row>
    <row r="7807" spans="1:4" x14ac:dyDescent="0.35">
      <c r="A7807" t="s">
        <v>55636</v>
      </c>
      <c r="B7807" t="s">
        <v>59485</v>
      </c>
      <c r="C7807" s="96" t="s">
        <v>54457</v>
      </c>
      <c r="D7807" s="98">
        <v>18760.911399999997</v>
      </c>
    </row>
    <row r="7808" spans="1:4" x14ac:dyDescent="0.35">
      <c r="A7808" t="s">
        <v>30092</v>
      </c>
      <c r="B7808" t="s">
        <v>30093</v>
      </c>
      <c r="C7808" s="96" t="s">
        <v>54457</v>
      </c>
      <c r="D7808" s="98">
        <v>488.5705999999999</v>
      </c>
    </row>
    <row r="7809" spans="1:4" x14ac:dyDescent="0.35">
      <c r="A7809" t="s">
        <v>28952</v>
      </c>
      <c r="B7809" t="s">
        <v>58038</v>
      </c>
      <c r="C7809" s="96" t="s">
        <v>54457</v>
      </c>
      <c r="D7809" s="98">
        <v>287.78749999999997</v>
      </c>
    </row>
    <row r="7810" spans="1:4" x14ac:dyDescent="0.35">
      <c r="A7810" t="s">
        <v>54534</v>
      </c>
      <c r="B7810" t="s">
        <v>58168</v>
      </c>
      <c r="C7810" s="96" t="s">
        <v>54457</v>
      </c>
      <c r="D7810" s="98">
        <v>115.3565</v>
      </c>
    </row>
    <row r="7811" spans="1:4" x14ac:dyDescent="0.35">
      <c r="A7811" t="s">
        <v>55461</v>
      </c>
      <c r="B7811" t="s">
        <v>59300</v>
      </c>
      <c r="C7811" s="96" t="s">
        <v>54457</v>
      </c>
      <c r="D7811" s="98">
        <v>1.4812000000000001</v>
      </c>
    </row>
    <row r="7812" spans="1:4" x14ac:dyDescent="0.35">
      <c r="A7812" t="s">
        <v>22051</v>
      </c>
      <c r="B7812" t="s">
        <v>58258</v>
      </c>
      <c r="C7812" s="96" t="s">
        <v>54457</v>
      </c>
      <c r="D7812" s="98">
        <v>137.65499999999997</v>
      </c>
    </row>
    <row r="7813" spans="1:4" x14ac:dyDescent="0.35">
      <c r="A7813" t="s">
        <v>55637</v>
      </c>
      <c r="B7813" t="s">
        <v>59486</v>
      </c>
      <c r="C7813" s="96" t="s">
        <v>54457</v>
      </c>
      <c r="D7813" s="98">
        <v>1156.7849999999999</v>
      </c>
    </row>
    <row r="7814" spans="1:4" x14ac:dyDescent="0.35">
      <c r="A7814" t="s">
        <v>55638</v>
      </c>
      <c r="B7814" t="s">
        <v>59487</v>
      </c>
      <c r="C7814" s="96" t="s">
        <v>54457</v>
      </c>
      <c r="D7814" s="98">
        <v>1117.2433999999998</v>
      </c>
    </row>
    <row r="7815" spans="1:4" x14ac:dyDescent="0.35">
      <c r="A7815" t="s">
        <v>55639</v>
      </c>
      <c r="B7815" t="s">
        <v>59488</v>
      </c>
      <c r="C7815" s="96" t="s">
        <v>54457</v>
      </c>
      <c r="D7815" s="98">
        <v>134.64429999999999</v>
      </c>
    </row>
    <row r="7816" spans="1:4" x14ac:dyDescent="0.35">
      <c r="A7816" t="s">
        <v>55640</v>
      </c>
      <c r="B7816" t="s">
        <v>59489</v>
      </c>
      <c r="C7816" s="96" t="s">
        <v>54457</v>
      </c>
      <c r="D7816" s="98">
        <v>1248.4422999999999</v>
      </c>
    </row>
    <row r="7817" spans="1:4" x14ac:dyDescent="0.35">
      <c r="A7817" t="s">
        <v>55641</v>
      </c>
      <c r="B7817" t="s">
        <v>59490</v>
      </c>
      <c r="C7817" s="96" t="s">
        <v>54457</v>
      </c>
      <c r="D7817" s="98">
        <v>183.6044</v>
      </c>
    </row>
    <row r="7818" spans="1:4" x14ac:dyDescent="0.35">
      <c r="A7818" t="s">
        <v>55642</v>
      </c>
      <c r="B7818" t="s">
        <v>59491</v>
      </c>
      <c r="C7818" s="96" t="s">
        <v>54457</v>
      </c>
      <c r="D7818" s="98">
        <v>162.94809999999998</v>
      </c>
    </row>
    <row r="7819" spans="1:4" x14ac:dyDescent="0.35">
      <c r="A7819" t="s">
        <v>55643</v>
      </c>
      <c r="B7819" t="s">
        <v>59492</v>
      </c>
      <c r="C7819" s="96" t="s">
        <v>54457</v>
      </c>
      <c r="D7819" s="98">
        <v>1010.5165</v>
      </c>
    </row>
    <row r="7820" spans="1:4" x14ac:dyDescent="0.35">
      <c r="A7820" t="s">
        <v>55644</v>
      </c>
      <c r="B7820" t="s">
        <v>58843</v>
      </c>
      <c r="C7820" s="96" t="s">
        <v>54457</v>
      </c>
      <c r="D7820" s="98">
        <v>629.70319999999992</v>
      </c>
    </row>
    <row r="7821" spans="1:4" x14ac:dyDescent="0.35">
      <c r="A7821" t="s">
        <v>55645</v>
      </c>
      <c r="B7821" t="s">
        <v>53982</v>
      </c>
      <c r="C7821" s="96" t="s">
        <v>54457</v>
      </c>
      <c r="D7821" s="98">
        <v>329.29329999999999</v>
      </c>
    </row>
    <row r="7822" spans="1:4" x14ac:dyDescent="0.35">
      <c r="A7822" t="s">
        <v>55646</v>
      </c>
      <c r="B7822" t="s">
        <v>58554</v>
      </c>
      <c r="C7822" s="96" t="s">
        <v>54457</v>
      </c>
      <c r="D7822" s="98">
        <v>945.32759999999985</v>
      </c>
    </row>
    <row r="7823" spans="1:4" x14ac:dyDescent="0.35">
      <c r="A7823" t="s">
        <v>55647</v>
      </c>
      <c r="B7823" t="s">
        <v>59379</v>
      </c>
      <c r="C7823" s="96" t="s">
        <v>54457</v>
      </c>
      <c r="D7823" s="98">
        <v>183.6044</v>
      </c>
    </row>
    <row r="7824" spans="1:4" x14ac:dyDescent="0.35">
      <c r="A7824" t="s">
        <v>55648</v>
      </c>
      <c r="B7824" t="s">
        <v>58552</v>
      </c>
      <c r="C7824" s="96" t="s">
        <v>54457</v>
      </c>
      <c r="D7824" s="98">
        <v>1844.8506999999997</v>
      </c>
    </row>
    <row r="7825" spans="1:4" x14ac:dyDescent="0.35">
      <c r="A7825" t="s">
        <v>55649</v>
      </c>
      <c r="B7825" t="s">
        <v>59493</v>
      </c>
      <c r="C7825" s="96" t="s">
        <v>54457</v>
      </c>
      <c r="D7825" s="98">
        <v>102.41209999999998</v>
      </c>
    </row>
    <row r="7826" spans="1:4" x14ac:dyDescent="0.35">
      <c r="A7826" t="s">
        <v>55650</v>
      </c>
      <c r="B7826" t="s">
        <v>59494</v>
      </c>
      <c r="C7826" s="96" t="s">
        <v>54457</v>
      </c>
      <c r="D7826" s="98">
        <v>149.92320000000001</v>
      </c>
    </row>
    <row r="7827" spans="1:4" x14ac:dyDescent="0.35">
      <c r="A7827" t="s">
        <v>55651</v>
      </c>
      <c r="B7827" t="s">
        <v>59495</v>
      </c>
      <c r="C7827" s="96" t="s">
        <v>54457</v>
      </c>
      <c r="D7827" s="98">
        <v>93.428299999999993</v>
      </c>
    </row>
    <row r="7828" spans="1:4" x14ac:dyDescent="0.35">
      <c r="A7828" t="s">
        <v>55652</v>
      </c>
      <c r="B7828" t="s">
        <v>59496</v>
      </c>
      <c r="C7828" s="96" t="s">
        <v>54457</v>
      </c>
      <c r="D7828" s="98">
        <v>167.9391</v>
      </c>
    </row>
    <row r="7829" spans="1:4" x14ac:dyDescent="0.35">
      <c r="A7829" t="s">
        <v>55653</v>
      </c>
      <c r="B7829" t="s">
        <v>59497</v>
      </c>
      <c r="C7829" s="96" t="s">
        <v>54457</v>
      </c>
      <c r="D7829" s="98">
        <v>2924.1463999999996</v>
      </c>
    </row>
    <row r="7830" spans="1:4" x14ac:dyDescent="0.35">
      <c r="A7830" t="s">
        <v>55654</v>
      </c>
      <c r="B7830" t="s">
        <v>59498</v>
      </c>
      <c r="C7830" s="96" t="s">
        <v>54457</v>
      </c>
      <c r="D7830" s="98">
        <v>368.78659999999996</v>
      </c>
    </row>
    <row r="7831" spans="1:4" x14ac:dyDescent="0.35">
      <c r="A7831" t="s">
        <v>55655</v>
      </c>
      <c r="B7831" t="s">
        <v>59499</v>
      </c>
      <c r="C7831" s="96" t="s">
        <v>54457</v>
      </c>
      <c r="D7831" s="98">
        <v>16.067799999999998</v>
      </c>
    </row>
    <row r="7832" spans="1:4" x14ac:dyDescent="0.35">
      <c r="A7832" t="s">
        <v>55656</v>
      </c>
      <c r="B7832" t="s">
        <v>59500</v>
      </c>
      <c r="C7832" s="96" t="s">
        <v>54457</v>
      </c>
      <c r="D7832" s="98">
        <v>73.045699999999997</v>
      </c>
    </row>
    <row r="7833" spans="1:4" x14ac:dyDescent="0.35">
      <c r="A7833" t="s">
        <v>55657</v>
      </c>
      <c r="B7833" t="s">
        <v>59501</v>
      </c>
      <c r="C7833" s="96" t="s">
        <v>54457</v>
      </c>
      <c r="D7833" s="98">
        <v>47.462800000000001</v>
      </c>
    </row>
    <row r="7834" spans="1:4" x14ac:dyDescent="0.35">
      <c r="A7834" t="s">
        <v>55658</v>
      </c>
      <c r="B7834" t="s">
        <v>59502</v>
      </c>
      <c r="C7834" s="96" t="s">
        <v>54457</v>
      </c>
      <c r="D7834" s="98">
        <v>163.36669999999998</v>
      </c>
    </row>
    <row r="7835" spans="1:4" x14ac:dyDescent="0.35">
      <c r="A7835" t="s">
        <v>55659</v>
      </c>
      <c r="B7835" t="s">
        <v>59503</v>
      </c>
      <c r="C7835" s="96" t="s">
        <v>54457</v>
      </c>
      <c r="D7835" s="98">
        <v>308.50819999999999</v>
      </c>
    </row>
    <row r="7836" spans="1:4" x14ac:dyDescent="0.35">
      <c r="A7836" t="s">
        <v>55660</v>
      </c>
      <c r="B7836" t="s">
        <v>59504</v>
      </c>
      <c r="C7836" s="96" t="s">
        <v>54457</v>
      </c>
      <c r="D7836" s="98">
        <v>154.25409999999999</v>
      </c>
    </row>
    <row r="7837" spans="1:4" x14ac:dyDescent="0.35">
      <c r="A7837" t="s">
        <v>55661</v>
      </c>
      <c r="B7837" t="s">
        <v>59505</v>
      </c>
      <c r="C7837" s="96" t="s">
        <v>54457</v>
      </c>
      <c r="D7837" s="98">
        <v>273.53899999999999</v>
      </c>
    </row>
    <row r="7838" spans="1:4" x14ac:dyDescent="0.35">
      <c r="A7838" t="s">
        <v>55455</v>
      </c>
      <c r="B7838" t="s">
        <v>59294</v>
      </c>
      <c r="C7838" s="96" t="s">
        <v>54457</v>
      </c>
      <c r="D7838" s="98">
        <v>0.5796</v>
      </c>
    </row>
    <row r="7839" spans="1:4" x14ac:dyDescent="0.35">
      <c r="A7839" t="s">
        <v>55662</v>
      </c>
      <c r="B7839" t="s">
        <v>59506</v>
      </c>
      <c r="C7839" s="96" t="s">
        <v>54457</v>
      </c>
      <c r="D7839" s="98">
        <v>2735.5993000000003</v>
      </c>
    </row>
    <row r="7840" spans="1:4" x14ac:dyDescent="0.35">
      <c r="A7840" t="s">
        <v>55663</v>
      </c>
      <c r="B7840" t="s">
        <v>59507</v>
      </c>
      <c r="C7840" s="96" t="s">
        <v>54457</v>
      </c>
      <c r="D7840" s="98">
        <v>2295.2964999999999</v>
      </c>
    </row>
    <row r="7841" spans="1:4" x14ac:dyDescent="0.35">
      <c r="A7841" t="s">
        <v>55664</v>
      </c>
      <c r="B7841" t="s">
        <v>59508</v>
      </c>
      <c r="C7841" s="96" t="s">
        <v>54457</v>
      </c>
      <c r="D7841" s="98">
        <v>4630.923499999999</v>
      </c>
    </row>
    <row r="7842" spans="1:4" x14ac:dyDescent="0.35">
      <c r="A7842" t="s">
        <v>55665</v>
      </c>
      <c r="B7842" t="s">
        <v>59509</v>
      </c>
      <c r="C7842" s="96" t="s">
        <v>54457</v>
      </c>
      <c r="D7842" s="98">
        <v>122.58539999999999</v>
      </c>
    </row>
    <row r="7843" spans="1:4" x14ac:dyDescent="0.35">
      <c r="A7843" t="s">
        <v>55666</v>
      </c>
      <c r="B7843" t="s">
        <v>54163</v>
      </c>
      <c r="C7843" s="96" t="s">
        <v>54457</v>
      </c>
      <c r="D7843" s="98">
        <v>1512.1924999999999</v>
      </c>
    </row>
    <row r="7844" spans="1:4" x14ac:dyDescent="0.35">
      <c r="A7844" t="s">
        <v>55667</v>
      </c>
      <c r="B7844" t="s">
        <v>54111</v>
      </c>
      <c r="C7844" s="96" t="s">
        <v>54457</v>
      </c>
      <c r="D7844" s="98">
        <v>295.56380000000001</v>
      </c>
    </row>
    <row r="7845" spans="1:4" x14ac:dyDescent="0.35">
      <c r="A7845" t="s">
        <v>55668</v>
      </c>
      <c r="B7845" t="s">
        <v>54147</v>
      </c>
      <c r="C7845" s="96" t="s">
        <v>54457</v>
      </c>
      <c r="D7845" s="98">
        <v>150.08419999999998</v>
      </c>
    </row>
    <row r="7846" spans="1:4" x14ac:dyDescent="0.35">
      <c r="A7846" t="s">
        <v>55669</v>
      </c>
      <c r="B7846" t="s">
        <v>59510</v>
      </c>
      <c r="C7846" s="96" t="s">
        <v>54457</v>
      </c>
      <c r="D7846" s="98">
        <v>1787.1482999999998</v>
      </c>
    </row>
    <row r="7847" spans="1:4" x14ac:dyDescent="0.35">
      <c r="A7847" t="s">
        <v>55670</v>
      </c>
      <c r="B7847" t="s">
        <v>59511</v>
      </c>
      <c r="C7847" s="96" t="s">
        <v>54457</v>
      </c>
      <c r="D7847" s="98">
        <v>1649.6704000000002</v>
      </c>
    </row>
    <row r="7848" spans="1:4" x14ac:dyDescent="0.35">
      <c r="A7848" t="s">
        <v>55671</v>
      </c>
      <c r="B7848" t="s">
        <v>54141</v>
      </c>
      <c r="C7848" s="96" t="s">
        <v>54457</v>
      </c>
      <c r="D7848" s="98">
        <v>95.102699999999999</v>
      </c>
    </row>
    <row r="7849" spans="1:4" x14ac:dyDescent="0.35">
      <c r="A7849" t="s">
        <v>55672</v>
      </c>
      <c r="B7849" t="s">
        <v>54153</v>
      </c>
      <c r="C7849" s="96" t="s">
        <v>54457</v>
      </c>
      <c r="D7849" s="98">
        <v>261.19029999999998</v>
      </c>
    </row>
    <row r="7850" spans="1:4" x14ac:dyDescent="0.35">
      <c r="A7850" t="s">
        <v>55673</v>
      </c>
      <c r="B7850" t="s">
        <v>59512</v>
      </c>
      <c r="C7850" s="96" t="s">
        <v>54457</v>
      </c>
      <c r="D7850" s="98">
        <v>122.58539999999999</v>
      </c>
    </row>
    <row r="7851" spans="1:4" x14ac:dyDescent="0.35">
      <c r="A7851" t="s">
        <v>55674</v>
      </c>
      <c r="B7851" t="s">
        <v>59513</v>
      </c>
      <c r="C7851" s="96" t="s">
        <v>54457</v>
      </c>
      <c r="D7851" s="98">
        <v>2130.835</v>
      </c>
    </row>
    <row r="7852" spans="1:4" x14ac:dyDescent="0.35">
      <c r="A7852" t="s">
        <v>55675</v>
      </c>
      <c r="B7852" t="s">
        <v>58840</v>
      </c>
      <c r="C7852" s="96" t="s">
        <v>54457</v>
      </c>
      <c r="D7852" s="98">
        <v>1580.9395</v>
      </c>
    </row>
    <row r="7853" spans="1:4" x14ac:dyDescent="0.35">
      <c r="A7853" t="s">
        <v>55676</v>
      </c>
      <c r="B7853" t="s">
        <v>58841</v>
      </c>
      <c r="C7853" s="96" t="s">
        <v>54457</v>
      </c>
      <c r="D7853" s="98">
        <v>1443.4615999999996</v>
      </c>
    </row>
    <row r="7854" spans="1:4" x14ac:dyDescent="0.35">
      <c r="A7854" t="s">
        <v>55677</v>
      </c>
      <c r="B7854" t="s">
        <v>54117</v>
      </c>
      <c r="C7854" s="96" t="s">
        <v>54457</v>
      </c>
      <c r="D7854" s="98">
        <v>71.66109999999999</v>
      </c>
    </row>
    <row r="7855" spans="1:4" x14ac:dyDescent="0.35">
      <c r="A7855" t="s">
        <v>55678</v>
      </c>
      <c r="B7855" t="s">
        <v>54119</v>
      </c>
      <c r="C7855" s="96" t="s">
        <v>54457</v>
      </c>
      <c r="D7855" s="98">
        <v>412.41760000000005</v>
      </c>
    </row>
    <row r="7856" spans="1:4" x14ac:dyDescent="0.35">
      <c r="A7856" t="s">
        <v>55679</v>
      </c>
      <c r="B7856" t="s">
        <v>54120</v>
      </c>
      <c r="C7856" s="96" t="s">
        <v>54457</v>
      </c>
      <c r="D7856" s="98">
        <v>114.34219999999998</v>
      </c>
    </row>
    <row r="7857" spans="1:4" x14ac:dyDescent="0.35">
      <c r="A7857" t="s">
        <v>55680</v>
      </c>
      <c r="B7857" t="s">
        <v>54115</v>
      </c>
      <c r="C7857" s="96" t="s">
        <v>54457</v>
      </c>
      <c r="D7857" s="98">
        <v>71.66109999999999</v>
      </c>
    </row>
    <row r="7858" spans="1:4" x14ac:dyDescent="0.35">
      <c r="A7858" t="s">
        <v>55681</v>
      </c>
      <c r="B7858" t="s">
        <v>54116</v>
      </c>
      <c r="C7858" s="96" t="s">
        <v>54457</v>
      </c>
      <c r="D7858" s="98">
        <v>114.34219999999998</v>
      </c>
    </row>
    <row r="7859" spans="1:4" x14ac:dyDescent="0.35">
      <c r="A7859" t="s">
        <v>55682</v>
      </c>
      <c r="B7859" t="s">
        <v>59514</v>
      </c>
      <c r="C7859" s="96" t="s">
        <v>54457</v>
      </c>
      <c r="D7859" s="98">
        <v>543.02079999999989</v>
      </c>
    </row>
    <row r="7860" spans="1:4" x14ac:dyDescent="0.35">
      <c r="A7860" t="s">
        <v>55683</v>
      </c>
      <c r="B7860" t="s">
        <v>54132</v>
      </c>
      <c r="C7860" s="96" t="s">
        <v>54457</v>
      </c>
      <c r="D7860" s="98">
        <v>114.34219999999998</v>
      </c>
    </row>
    <row r="7861" spans="1:4" x14ac:dyDescent="0.35">
      <c r="A7861" t="s">
        <v>55684</v>
      </c>
      <c r="B7861" t="s">
        <v>54024</v>
      </c>
      <c r="C7861" s="96" t="s">
        <v>54457</v>
      </c>
      <c r="D7861" s="98">
        <v>343.68669999999997</v>
      </c>
    </row>
    <row r="7862" spans="1:4" x14ac:dyDescent="0.35">
      <c r="A7862" t="s">
        <v>55685</v>
      </c>
      <c r="B7862" t="s">
        <v>54032</v>
      </c>
      <c r="C7862" s="96" t="s">
        <v>54457</v>
      </c>
      <c r="D7862" s="98">
        <v>343.68669999999997</v>
      </c>
    </row>
    <row r="7863" spans="1:4" x14ac:dyDescent="0.35">
      <c r="A7863" t="s">
        <v>55686</v>
      </c>
      <c r="B7863" t="s">
        <v>59515</v>
      </c>
      <c r="C7863" s="96" t="s">
        <v>54457</v>
      </c>
      <c r="D7863" s="98">
        <v>1167.1372999999999</v>
      </c>
    </row>
    <row r="7864" spans="1:4" x14ac:dyDescent="0.35">
      <c r="A7864" t="s">
        <v>55687</v>
      </c>
      <c r="B7864" t="s">
        <v>59516</v>
      </c>
      <c r="C7864" s="96" t="s">
        <v>54457</v>
      </c>
      <c r="D7864" s="98">
        <v>1305.9837</v>
      </c>
    </row>
    <row r="7865" spans="1:4" x14ac:dyDescent="0.35">
      <c r="A7865" t="s">
        <v>55688</v>
      </c>
      <c r="B7865" t="s">
        <v>59517</v>
      </c>
      <c r="C7865" s="96" t="s">
        <v>54457</v>
      </c>
      <c r="D7865" s="98">
        <v>761.94859999999994</v>
      </c>
    </row>
    <row r="7866" spans="1:4" x14ac:dyDescent="0.35">
      <c r="A7866" t="s">
        <v>55689</v>
      </c>
      <c r="B7866" t="s">
        <v>59518</v>
      </c>
      <c r="C7866" s="96" t="s">
        <v>54457</v>
      </c>
      <c r="D7866" s="98">
        <v>598.9360999999999</v>
      </c>
    </row>
    <row r="7867" spans="1:4" x14ac:dyDescent="0.35">
      <c r="A7867" t="s">
        <v>55690</v>
      </c>
      <c r="B7867" t="s">
        <v>54035</v>
      </c>
      <c r="C7867" s="96" t="s">
        <v>54457</v>
      </c>
      <c r="D7867" s="98">
        <v>319.24689999999998</v>
      </c>
    </row>
    <row r="7868" spans="1:4" x14ac:dyDescent="0.35">
      <c r="A7868" t="s">
        <v>55691</v>
      </c>
      <c r="B7868" t="s">
        <v>54036</v>
      </c>
      <c r="C7868" s="96" t="s">
        <v>54457</v>
      </c>
      <c r="D7868" s="98">
        <v>256.53739999999999</v>
      </c>
    </row>
    <row r="7869" spans="1:4" x14ac:dyDescent="0.35">
      <c r="A7869" t="s">
        <v>55692</v>
      </c>
      <c r="B7869" t="s">
        <v>53879</v>
      </c>
      <c r="C7869" s="96" t="s">
        <v>54457</v>
      </c>
      <c r="D7869" s="98">
        <v>207.22309999999999</v>
      </c>
    </row>
    <row r="7870" spans="1:4" x14ac:dyDescent="0.35">
      <c r="A7870" t="s">
        <v>55693</v>
      </c>
      <c r="B7870" t="s">
        <v>59519</v>
      </c>
      <c r="C7870" s="96" t="s">
        <v>54457</v>
      </c>
      <c r="D7870" s="98">
        <v>658.87639999999988</v>
      </c>
    </row>
    <row r="7871" spans="1:4" x14ac:dyDescent="0.35">
      <c r="A7871" t="s">
        <v>55694</v>
      </c>
      <c r="B7871" t="s">
        <v>59520</v>
      </c>
      <c r="C7871" s="96" t="s">
        <v>54457</v>
      </c>
      <c r="D7871" s="98">
        <v>87.905999999999992</v>
      </c>
    </row>
    <row r="7872" spans="1:4" x14ac:dyDescent="0.35">
      <c r="A7872" t="s">
        <v>55695</v>
      </c>
      <c r="B7872" t="s">
        <v>59521</v>
      </c>
      <c r="C7872" s="96" t="s">
        <v>54457</v>
      </c>
      <c r="D7872" s="98">
        <v>151.9357</v>
      </c>
    </row>
    <row r="7873" spans="1:4" x14ac:dyDescent="0.35">
      <c r="A7873" t="s">
        <v>55696</v>
      </c>
      <c r="B7873" t="s">
        <v>59522</v>
      </c>
      <c r="C7873" s="96" t="s">
        <v>54457</v>
      </c>
      <c r="D7873" s="98">
        <v>32.2483</v>
      </c>
    </row>
    <row r="7874" spans="1:4" x14ac:dyDescent="0.35">
      <c r="A7874" t="s">
        <v>55697</v>
      </c>
      <c r="B7874" t="s">
        <v>59523</v>
      </c>
      <c r="C7874" s="96" t="s">
        <v>54457</v>
      </c>
      <c r="D7874" s="98">
        <v>121.9092</v>
      </c>
    </row>
    <row r="7875" spans="1:4" x14ac:dyDescent="0.35">
      <c r="A7875" t="s">
        <v>55698</v>
      </c>
      <c r="B7875" t="s">
        <v>59524</v>
      </c>
      <c r="C7875" s="96" t="s">
        <v>54457</v>
      </c>
      <c r="D7875" s="98">
        <v>46.931499999999993</v>
      </c>
    </row>
    <row r="7876" spans="1:4" x14ac:dyDescent="0.35">
      <c r="A7876" t="s">
        <v>55699</v>
      </c>
      <c r="B7876" t="s">
        <v>59525</v>
      </c>
      <c r="C7876" s="96" t="s">
        <v>54457</v>
      </c>
      <c r="D7876" s="98">
        <v>734.01509999999996</v>
      </c>
    </row>
    <row r="7877" spans="1:4" x14ac:dyDescent="0.35">
      <c r="A7877" t="s">
        <v>55700</v>
      </c>
      <c r="B7877" t="s">
        <v>59526</v>
      </c>
      <c r="C7877" s="96" t="s">
        <v>54457</v>
      </c>
      <c r="D7877" s="98">
        <v>303.61379999999997</v>
      </c>
    </row>
    <row r="7878" spans="1:4" x14ac:dyDescent="0.35">
      <c r="A7878" t="s">
        <v>55701</v>
      </c>
      <c r="B7878" t="s">
        <v>59527</v>
      </c>
      <c r="C7878" s="96" t="s">
        <v>54457</v>
      </c>
      <c r="D7878" s="98">
        <v>706.41969999999992</v>
      </c>
    </row>
    <row r="7879" spans="1:4" x14ac:dyDescent="0.35">
      <c r="A7879" t="s">
        <v>55702</v>
      </c>
      <c r="B7879" t="s">
        <v>59528</v>
      </c>
      <c r="C7879" s="96" t="s">
        <v>54457</v>
      </c>
      <c r="D7879" s="98">
        <v>1252.7248999999999</v>
      </c>
    </row>
    <row r="7880" spans="1:4" x14ac:dyDescent="0.35">
      <c r="A7880" t="s">
        <v>55703</v>
      </c>
      <c r="B7880" t="s">
        <v>59529</v>
      </c>
      <c r="C7880" s="96" t="s">
        <v>54457</v>
      </c>
      <c r="D7880" s="98">
        <v>838.13380000000006</v>
      </c>
    </row>
    <row r="7881" spans="1:4" x14ac:dyDescent="0.35">
      <c r="A7881" t="s">
        <v>55704</v>
      </c>
      <c r="B7881" t="s">
        <v>59530</v>
      </c>
      <c r="C7881" s="96" t="s">
        <v>54457</v>
      </c>
      <c r="D7881" s="98">
        <v>2003.0976000000001</v>
      </c>
    </row>
    <row r="7882" spans="1:4" x14ac:dyDescent="0.35">
      <c r="A7882" t="s">
        <v>55705</v>
      </c>
      <c r="B7882" t="s">
        <v>59531</v>
      </c>
      <c r="C7882" s="96" t="s">
        <v>54457</v>
      </c>
      <c r="D7882" s="98">
        <v>800.60469999999987</v>
      </c>
    </row>
    <row r="7883" spans="1:4" x14ac:dyDescent="0.35">
      <c r="A7883" t="s">
        <v>55706</v>
      </c>
      <c r="B7883" t="s">
        <v>59532</v>
      </c>
      <c r="C7883" s="96" t="s">
        <v>54457</v>
      </c>
      <c r="D7883" s="98">
        <v>540.02620000000002</v>
      </c>
    </row>
    <row r="7884" spans="1:4" x14ac:dyDescent="0.35">
      <c r="A7884" t="s">
        <v>55707</v>
      </c>
      <c r="B7884" t="s">
        <v>59533</v>
      </c>
      <c r="C7884" s="96" t="s">
        <v>54457</v>
      </c>
      <c r="D7884" s="98">
        <v>1893.1990000000001</v>
      </c>
    </row>
    <row r="7885" spans="1:4" x14ac:dyDescent="0.35">
      <c r="A7885" t="s">
        <v>55708</v>
      </c>
      <c r="B7885" t="s">
        <v>59534</v>
      </c>
      <c r="C7885" s="96" t="s">
        <v>54457</v>
      </c>
      <c r="D7885" s="98">
        <v>23.473799999999997</v>
      </c>
    </row>
    <row r="7886" spans="1:4" x14ac:dyDescent="0.35">
      <c r="A7886" t="s">
        <v>55709</v>
      </c>
      <c r="B7886" t="s">
        <v>59535</v>
      </c>
      <c r="C7886" s="96" t="s">
        <v>54457</v>
      </c>
      <c r="D7886" s="98">
        <v>570.22979999999995</v>
      </c>
    </row>
    <row r="7887" spans="1:4" x14ac:dyDescent="0.35">
      <c r="A7887" t="s">
        <v>55710</v>
      </c>
      <c r="B7887" t="s">
        <v>59536</v>
      </c>
      <c r="C7887" s="96" t="s">
        <v>54457</v>
      </c>
      <c r="D7887" s="98">
        <v>125.57999999999998</v>
      </c>
    </row>
    <row r="7888" spans="1:4" x14ac:dyDescent="0.35">
      <c r="A7888" t="s">
        <v>55711</v>
      </c>
      <c r="B7888" t="s">
        <v>59537</v>
      </c>
      <c r="C7888" s="96" t="s">
        <v>54457</v>
      </c>
      <c r="D7888" s="98">
        <v>589.17949999999996</v>
      </c>
    </row>
    <row r="7889" spans="1:4" x14ac:dyDescent="0.35">
      <c r="A7889" t="s">
        <v>55712</v>
      </c>
      <c r="B7889" t="s">
        <v>59538</v>
      </c>
      <c r="C7889" s="96" t="s">
        <v>54457</v>
      </c>
      <c r="D7889" s="98">
        <v>613.97349999999994</v>
      </c>
    </row>
    <row r="7890" spans="1:4" x14ac:dyDescent="0.35">
      <c r="A7890" t="s">
        <v>27270</v>
      </c>
      <c r="B7890" t="s">
        <v>57660</v>
      </c>
      <c r="C7890" s="96" t="s">
        <v>54457</v>
      </c>
      <c r="D7890" s="98">
        <v>753.20629999999994</v>
      </c>
    </row>
    <row r="7891" spans="1:4" x14ac:dyDescent="0.35">
      <c r="A7891" t="s">
        <v>28299</v>
      </c>
      <c r="B7891" t="s">
        <v>57661</v>
      </c>
      <c r="C7891" s="96" t="s">
        <v>54457</v>
      </c>
      <c r="D7891" s="98">
        <v>1341.5485999999999</v>
      </c>
    </row>
    <row r="7892" spans="1:4" x14ac:dyDescent="0.35">
      <c r="A7892" t="s">
        <v>54485</v>
      </c>
      <c r="B7892" t="s">
        <v>57662</v>
      </c>
      <c r="C7892" s="96" t="s">
        <v>54457</v>
      </c>
      <c r="D7892" s="98">
        <v>581.33879999999999</v>
      </c>
    </row>
    <row r="7893" spans="1:4" x14ac:dyDescent="0.35">
      <c r="A7893" t="s">
        <v>30877</v>
      </c>
      <c r="B7893" t="s">
        <v>57663</v>
      </c>
      <c r="C7893" s="96" t="s">
        <v>54457</v>
      </c>
      <c r="D7893" s="98">
        <v>21.477399999999999</v>
      </c>
    </row>
    <row r="7894" spans="1:4" x14ac:dyDescent="0.35">
      <c r="A7894" t="s">
        <v>24036</v>
      </c>
      <c r="B7894" t="s">
        <v>57664</v>
      </c>
      <c r="C7894" s="96" t="s">
        <v>54457</v>
      </c>
      <c r="D7894" s="98">
        <v>47464.587099999997</v>
      </c>
    </row>
    <row r="7895" spans="1:4" x14ac:dyDescent="0.35">
      <c r="A7895" t="s">
        <v>54487</v>
      </c>
      <c r="B7895" t="s">
        <v>57666</v>
      </c>
      <c r="C7895" s="96" t="s">
        <v>54457</v>
      </c>
      <c r="D7895" s="98">
        <v>170.59559999999999</v>
      </c>
    </row>
    <row r="7896" spans="1:4" x14ac:dyDescent="0.35">
      <c r="A7896" t="s">
        <v>55121</v>
      </c>
      <c r="B7896" t="s">
        <v>58825</v>
      </c>
      <c r="C7896" s="96" t="s">
        <v>54457</v>
      </c>
      <c r="D7896" s="98">
        <v>1102.0128</v>
      </c>
    </row>
    <row r="7897" spans="1:4" x14ac:dyDescent="0.35">
      <c r="A7897" t="s">
        <v>53577</v>
      </c>
      <c r="B7897" t="s">
        <v>53973</v>
      </c>
      <c r="C7897" s="96" t="s">
        <v>54457</v>
      </c>
      <c r="D7897" s="98">
        <v>530.60770000000002</v>
      </c>
    </row>
    <row r="7898" spans="1:4" x14ac:dyDescent="0.35">
      <c r="A7898" t="s">
        <v>29063</v>
      </c>
      <c r="B7898" t="s">
        <v>59539</v>
      </c>
      <c r="C7898" s="96" t="s">
        <v>54457</v>
      </c>
      <c r="D7898" s="98">
        <v>820.69749999999999</v>
      </c>
    </row>
    <row r="7899" spans="1:4" x14ac:dyDescent="0.35">
      <c r="A7899" t="s">
        <v>55713</v>
      </c>
      <c r="B7899" t="s">
        <v>59540</v>
      </c>
      <c r="C7899" s="96" t="s">
        <v>54457</v>
      </c>
      <c r="D7899" s="98">
        <v>1879.2885999999999</v>
      </c>
    </row>
    <row r="7900" spans="1:4" x14ac:dyDescent="0.35">
      <c r="A7900" t="s">
        <v>55714</v>
      </c>
      <c r="B7900" t="s">
        <v>59541</v>
      </c>
      <c r="C7900" s="96" t="s">
        <v>54457</v>
      </c>
      <c r="D7900" s="98">
        <v>44.178399999999996</v>
      </c>
    </row>
    <row r="7901" spans="1:4" x14ac:dyDescent="0.35">
      <c r="A7901" t="s">
        <v>55715</v>
      </c>
      <c r="B7901" t="s">
        <v>59542</v>
      </c>
      <c r="C7901" s="96" t="s">
        <v>54457</v>
      </c>
      <c r="D7901" s="98">
        <v>245.41229999999999</v>
      </c>
    </row>
    <row r="7902" spans="1:4" x14ac:dyDescent="0.35">
      <c r="A7902" t="s">
        <v>55716</v>
      </c>
      <c r="B7902" t="s">
        <v>59543</v>
      </c>
      <c r="C7902" s="96" t="s">
        <v>54457</v>
      </c>
      <c r="D7902" s="98">
        <v>10.481099999999998</v>
      </c>
    </row>
    <row r="7903" spans="1:4" x14ac:dyDescent="0.35">
      <c r="A7903" t="s">
        <v>55717</v>
      </c>
      <c r="B7903" t="s">
        <v>59544</v>
      </c>
      <c r="C7903" s="96" t="s">
        <v>54457</v>
      </c>
      <c r="D7903" s="98">
        <v>1823.0191</v>
      </c>
    </row>
    <row r="7904" spans="1:4" x14ac:dyDescent="0.35">
      <c r="A7904" t="s">
        <v>55718</v>
      </c>
      <c r="B7904" t="s">
        <v>59545</v>
      </c>
      <c r="C7904" s="96" t="s">
        <v>54457</v>
      </c>
      <c r="D7904" s="98">
        <v>1277.857</v>
      </c>
    </row>
    <row r="7905" spans="1:4" x14ac:dyDescent="0.35">
      <c r="A7905" t="s">
        <v>55719</v>
      </c>
      <c r="B7905" t="s">
        <v>59546</v>
      </c>
      <c r="C7905" s="96" t="s">
        <v>54457</v>
      </c>
      <c r="D7905" s="98">
        <v>52.904599999999995</v>
      </c>
    </row>
    <row r="7906" spans="1:4" x14ac:dyDescent="0.35">
      <c r="A7906" t="s">
        <v>55720</v>
      </c>
      <c r="B7906" t="s">
        <v>59547</v>
      </c>
      <c r="C7906" s="96" t="s">
        <v>54457</v>
      </c>
      <c r="D7906" s="98">
        <v>49.893899999999995</v>
      </c>
    </row>
    <row r="7907" spans="1:4" x14ac:dyDescent="0.35">
      <c r="A7907" t="s">
        <v>55721</v>
      </c>
      <c r="B7907" t="s">
        <v>59548</v>
      </c>
      <c r="C7907" s="96" t="s">
        <v>54457</v>
      </c>
      <c r="D7907" s="98">
        <v>81.804100000000005</v>
      </c>
    </row>
    <row r="7908" spans="1:4" x14ac:dyDescent="0.35">
      <c r="A7908" t="s">
        <v>55722</v>
      </c>
      <c r="B7908" t="s">
        <v>59549</v>
      </c>
      <c r="C7908" s="96" t="s">
        <v>54457</v>
      </c>
      <c r="D7908" s="98">
        <v>59.006499999999996</v>
      </c>
    </row>
    <row r="7909" spans="1:4" x14ac:dyDescent="0.35">
      <c r="A7909" t="s">
        <v>55723</v>
      </c>
      <c r="B7909" t="s">
        <v>58834</v>
      </c>
      <c r="C7909" s="96" t="s">
        <v>54457</v>
      </c>
      <c r="D7909" s="98">
        <v>685.86</v>
      </c>
    </row>
    <row r="7910" spans="1:4" x14ac:dyDescent="0.35">
      <c r="A7910" t="s">
        <v>55724</v>
      </c>
      <c r="B7910" t="s">
        <v>59550</v>
      </c>
      <c r="C7910" s="96" t="s">
        <v>54457</v>
      </c>
      <c r="D7910" s="98">
        <v>334.92829999999998</v>
      </c>
    </row>
    <row r="7911" spans="1:4" x14ac:dyDescent="0.35">
      <c r="A7911" t="s">
        <v>55725</v>
      </c>
      <c r="B7911" t="s">
        <v>59551</v>
      </c>
      <c r="C7911" s="96" t="s">
        <v>54457</v>
      </c>
      <c r="D7911" s="98">
        <v>86.376499999999993</v>
      </c>
    </row>
    <row r="7912" spans="1:4" x14ac:dyDescent="0.35">
      <c r="A7912" t="s">
        <v>55726</v>
      </c>
      <c r="B7912" t="s">
        <v>59552</v>
      </c>
      <c r="C7912" s="96" t="s">
        <v>54457</v>
      </c>
      <c r="D7912" s="98">
        <v>2197.2957999999999</v>
      </c>
    </row>
    <row r="7913" spans="1:4" x14ac:dyDescent="0.35">
      <c r="A7913" t="s">
        <v>55727</v>
      </c>
      <c r="B7913" t="s">
        <v>59553</v>
      </c>
      <c r="C7913" s="96" t="s">
        <v>54457</v>
      </c>
      <c r="D7913" s="98">
        <v>192.58819999999997</v>
      </c>
    </row>
    <row r="7914" spans="1:4" x14ac:dyDescent="0.35">
      <c r="A7914" t="s">
        <v>55728</v>
      </c>
      <c r="B7914" t="s">
        <v>59554</v>
      </c>
      <c r="C7914" s="96" t="s">
        <v>54457</v>
      </c>
      <c r="D7914" s="98">
        <v>767.64800000000002</v>
      </c>
    </row>
    <row r="7915" spans="1:4" x14ac:dyDescent="0.35">
      <c r="A7915" t="s">
        <v>55729</v>
      </c>
      <c r="B7915" t="s">
        <v>58835</v>
      </c>
      <c r="C7915" s="96" t="s">
        <v>54457</v>
      </c>
      <c r="D7915" s="98">
        <v>575.17250000000001</v>
      </c>
    </row>
    <row r="7916" spans="1:4" x14ac:dyDescent="0.35">
      <c r="A7916" t="s">
        <v>55730</v>
      </c>
      <c r="B7916" t="s">
        <v>59555</v>
      </c>
      <c r="C7916" s="96" t="s">
        <v>54457</v>
      </c>
      <c r="D7916" s="98">
        <v>430.35299999999995</v>
      </c>
    </row>
    <row r="7917" spans="1:4" x14ac:dyDescent="0.35">
      <c r="A7917" t="s">
        <v>55731</v>
      </c>
      <c r="B7917" t="s">
        <v>59556</v>
      </c>
      <c r="C7917" s="96" t="s">
        <v>54457</v>
      </c>
      <c r="D7917" s="98">
        <v>162.46509999999998</v>
      </c>
    </row>
    <row r="7918" spans="1:4" x14ac:dyDescent="0.35">
      <c r="A7918" t="s">
        <v>55732</v>
      </c>
      <c r="B7918" t="s">
        <v>59557</v>
      </c>
      <c r="C7918" s="96" t="s">
        <v>54457</v>
      </c>
      <c r="D7918" s="98">
        <v>396.14049999999997</v>
      </c>
    </row>
    <row r="7919" spans="1:4" x14ac:dyDescent="0.35">
      <c r="A7919" t="s">
        <v>26778</v>
      </c>
      <c r="B7919" t="s">
        <v>26779</v>
      </c>
      <c r="C7919" s="96" t="s">
        <v>54457</v>
      </c>
      <c r="D7919" s="98">
        <v>396.14049999999997</v>
      </c>
    </row>
    <row r="7920" spans="1:4" x14ac:dyDescent="0.35">
      <c r="A7920" t="s">
        <v>39842</v>
      </c>
      <c r="B7920" t="s">
        <v>59558</v>
      </c>
      <c r="C7920" s="96" t="s">
        <v>54457</v>
      </c>
      <c r="D7920" s="98">
        <v>134.51549999999997</v>
      </c>
    </row>
    <row r="7921" spans="1:4" x14ac:dyDescent="0.35">
      <c r="A7921" t="s">
        <v>39913</v>
      </c>
      <c r="B7921" t="s">
        <v>59559</v>
      </c>
      <c r="C7921" s="96" t="s">
        <v>54457</v>
      </c>
      <c r="D7921" s="98">
        <v>134.51549999999997</v>
      </c>
    </row>
    <row r="7922" spans="1:4" x14ac:dyDescent="0.35">
      <c r="A7922" t="s">
        <v>55733</v>
      </c>
      <c r="B7922" t="s">
        <v>59560</v>
      </c>
      <c r="C7922" s="96" t="s">
        <v>54457</v>
      </c>
      <c r="D7922" s="98">
        <v>39.412799999999997</v>
      </c>
    </row>
    <row r="7923" spans="1:4" x14ac:dyDescent="0.35">
      <c r="A7923" t="s">
        <v>55734</v>
      </c>
      <c r="B7923" t="s">
        <v>59561</v>
      </c>
      <c r="C7923" s="96" t="s">
        <v>54457</v>
      </c>
      <c r="D7923" s="98">
        <v>348.48449999999997</v>
      </c>
    </row>
    <row r="7924" spans="1:4" x14ac:dyDescent="0.35">
      <c r="A7924" t="s">
        <v>55735</v>
      </c>
      <c r="B7924" t="s">
        <v>59562</v>
      </c>
      <c r="C7924" s="96" t="s">
        <v>54457</v>
      </c>
      <c r="D7924" s="98">
        <v>726.33539999999982</v>
      </c>
    </row>
    <row r="7925" spans="1:4" x14ac:dyDescent="0.35">
      <c r="A7925" t="s">
        <v>55736</v>
      </c>
      <c r="B7925" t="s">
        <v>59563</v>
      </c>
      <c r="C7925" s="96" t="s">
        <v>54457</v>
      </c>
      <c r="D7925" s="98">
        <v>5.6672000000000002</v>
      </c>
    </row>
    <row r="7926" spans="1:4" x14ac:dyDescent="0.35">
      <c r="A7926" t="s">
        <v>55737</v>
      </c>
      <c r="B7926" t="s">
        <v>59564</v>
      </c>
      <c r="C7926" s="96" t="s">
        <v>54457</v>
      </c>
      <c r="D7926" s="98">
        <v>5.4417999999999989</v>
      </c>
    </row>
    <row r="7927" spans="1:4" x14ac:dyDescent="0.35">
      <c r="A7927" t="s">
        <v>55738</v>
      </c>
      <c r="B7927" t="s">
        <v>59565</v>
      </c>
      <c r="C7927" s="96" t="s">
        <v>54457</v>
      </c>
      <c r="D7927" s="98">
        <v>2.5276999999999998</v>
      </c>
    </row>
    <row r="7928" spans="1:4" x14ac:dyDescent="0.35">
      <c r="A7928" t="s">
        <v>55739</v>
      </c>
      <c r="B7928" t="s">
        <v>59566</v>
      </c>
      <c r="C7928" s="96" t="s">
        <v>54457</v>
      </c>
      <c r="D7928" s="98">
        <v>368.59339999999997</v>
      </c>
    </row>
    <row r="7929" spans="1:4" x14ac:dyDescent="0.35">
      <c r="A7929" t="s">
        <v>55740</v>
      </c>
      <c r="B7929" t="s">
        <v>59567</v>
      </c>
      <c r="C7929" s="96" t="s">
        <v>54457</v>
      </c>
      <c r="D7929" s="98">
        <v>71.628900000000002</v>
      </c>
    </row>
    <row r="7930" spans="1:4" x14ac:dyDescent="0.35">
      <c r="A7930" t="s">
        <v>55741</v>
      </c>
      <c r="B7930" t="s">
        <v>59568</v>
      </c>
      <c r="C7930" s="96" t="s">
        <v>54457</v>
      </c>
      <c r="D7930" s="98">
        <v>103.79669999999999</v>
      </c>
    </row>
    <row r="7931" spans="1:4" x14ac:dyDescent="0.35">
      <c r="A7931" t="s">
        <v>55742</v>
      </c>
      <c r="B7931" t="s">
        <v>59569</v>
      </c>
      <c r="C7931" s="96" t="s">
        <v>54457</v>
      </c>
      <c r="D7931" s="98">
        <v>99.900499999999994</v>
      </c>
    </row>
    <row r="7932" spans="1:4" x14ac:dyDescent="0.35">
      <c r="A7932" t="s">
        <v>55743</v>
      </c>
      <c r="B7932" t="s">
        <v>59570</v>
      </c>
      <c r="C7932" s="96" t="s">
        <v>54457</v>
      </c>
      <c r="D7932" s="98">
        <v>504.52569999999997</v>
      </c>
    </row>
    <row r="7933" spans="1:4" x14ac:dyDescent="0.35">
      <c r="A7933" t="s">
        <v>55744</v>
      </c>
      <c r="B7933" t="s">
        <v>59571</v>
      </c>
      <c r="C7933" s="96" t="s">
        <v>54457</v>
      </c>
      <c r="D7933" s="98">
        <v>35.242899999999999</v>
      </c>
    </row>
    <row r="7934" spans="1:4" x14ac:dyDescent="0.35">
      <c r="A7934" t="s">
        <v>55745</v>
      </c>
      <c r="B7934" t="s">
        <v>59572</v>
      </c>
      <c r="C7934" s="96" t="s">
        <v>54457</v>
      </c>
      <c r="D7934" s="98">
        <v>1669.2318999999998</v>
      </c>
    </row>
    <row r="7935" spans="1:4" x14ac:dyDescent="0.35">
      <c r="A7935" t="s">
        <v>55746</v>
      </c>
      <c r="B7935" t="s">
        <v>59573</v>
      </c>
      <c r="C7935" s="96" t="s">
        <v>54457</v>
      </c>
      <c r="D7935" s="98">
        <v>170.62779999999998</v>
      </c>
    </row>
    <row r="7936" spans="1:4" x14ac:dyDescent="0.35">
      <c r="A7936" t="s">
        <v>55747</v>
      </c>
      <c r="B7936" t="s">
        <v>59574</v>
      </c>
      <c r="C7936" s="96" t="s">
        <v>54457</v>
      </c>
      <c r="D7936" s="98">
        <v>244.41409999999999</v>
      </c>
    </row>
    <row r="7937" spans="1:4" x14ac:dyDescent="0.35">
      <c r="A7937" t="s">
        <v>55748</v>
      </c>
      <c r="B7937" t="s">
        <v>59575</v>
      </c>
      <c r="C7937" s="96" t="s">
        <v>54457</v>
      </c>
      <c r="D7937" s="98">
        <v>233.32119999999998</v>
      </c>
    </row>
    <row r="7938" spans="1:4" x14ac:dyDescent="0.35">
      <c r="A7938" t="s">
        <v>55749</v>
      </c>
      <c r="B7938" t="s">
        <v>59576</v>
      </c>
      <c r="C7938" s="96" t="s">
        <v>54457</v>
      </c>
      <c r="D7938" s="98">
        <v>2199.7590999999998</v>
      </c>
    </row>
    <row r="7939" spans="1:4" x14ac:dyDescent="0.35">
      <c r="A7939" t="s">
        <v>55750</v>
      </c>
      <c r="B7939" t="s">
        <v>59577</v>
      </c>
      <c r="C7939" s="96" t="s">
        <v>54457</v>
      </c>
      <c r="D7939" s="98">
        <v>3230.5454999999997</v>
      </c>
    </row>
    <row r="7940" spans="1:4" x14ac:dyDescent="0.35">
      <c r="A7940" t="s">
        <v>55751</v>
      </c>
      <c r="B7940" t="s">
        <v>59578</v>
      </c>
      <c r="C7940" s="96" t="s">
        <v>54457</v>
      </c>
      <c r="D7940" s="98">
        <v>174.524</v>
      </c>
    </row>
    <row r="7941" spans="1:4" x14ac:dyDescent="0.35">
      <c r="A7941" t="s">
        <v>55752</v>
      </c>
      <c r="B7941" t="s">
        <v>59579</v>
      </c>
      <c r="C7941" s="96" t="s">
        <v>54457</v>
      </c>
      <c r="D7941" s="98">
        <v>86.183299999999988</v>
      </c>
    </row>
    <row r="7942" spans="1:4" x14ac:dyDescent="0.35">
      <c r="A7942" t="s">
        <v>55753</v>
      </c>
      <c r="B7942" t="s">
        <v>59580</v>
      </c>
      <c r="C7942" s="96" t="s">
        <v>54457</v>
      </c>
      <c r="D7942" s="98">
        <v>247.85949999999997</v>
      </c>
    </row>
    <row r="7943" spans="1:4" x14ac:dyDescent="0.35">
      <c r="A7943" t="s">
        <v>55754</v>
      </c>
      <c r="B7943" t="s">
        <v>59581</v>
      </c>
      <c r="C7943" s="96" t="s">
        <v>54457</v>
      </c>
      <c r="D7943" s="98">
        <v>111.13829999999999</v>
      </c>
    </row>
    <row r="7944" spans="1:4" x14ac:dyDescent="0.35">
      <c r="A7944" t="s">
        <v>55755</v>
      </c>
      <c r="B7944" t="s">
        <v>59582</v>
      </c>
      <c r="C7944" s="96" t="s">
        <v>54457</v>
      </c>
      <c r="D7944" s="98">
        <v>165.95879999999997</v>
      </c>
    </row>
    <row r="7945" spans="1:4" x14ac:dyDescent="0.35">
      <c r="A7945" t="s">
        <v>55756</v>
      </c>
      <c r="B7945" t="s">
        <v>59583</v>
      </c>
      <c r="C7945" s="96" t="s">
        <v>54457</v>
      </c>
      <c r="D7945" s="98">
        <v>159.92129999999997</v>
      </c>
    </row>
    <row r="7946" spans="1:4" x14ac:dyDescent="0.35">
      <c r="A7946" t="s">
        <v>55757</v>
      </c>
      <c r="B7946" t="s">
        <v>59584</v>
      </c>
      <c r="C7946" s="96" t="s">
        <v>54457</v>
      </c>
      <c r="D7946" s="98">
        <v>314.52960000000002</v>
      </c>
    </row>
    <row r="7947" spans="1:4" x14ac:dyDescent="0.35">
      <c r="A7947" t="s">
        <v>55758</v>
      </c>
      <c r="B7947" t="s">
        <v>59585</v>
      </c>
      <c r="C7947" s="96" t="s">
        <v>54457</v>
      </c>
      <c r="D7947" s="98">
        <v>1407.8806</v>
      </c>
    </row>
    <row r="7948" spans="1:4" x14ac:dyDescent="0.35">
      <c r="A7948" t="s">
        <v>55759</v>
      </c>
      <c r="B7948" t="s">
        <v>59586</v>
      </c>
      <c r="C7948" s="96" t="s">
        <v>54457</v>
      </c>
      <c r="D7948" s="98">
        <v>269.35300000000001</v>
      </c>
    </row>
    <row r="7949" spans="1:4" x14ac:dyDescent="0.35">
      <c r="A7949" t="s">
        <v>55760</v>
      </c>
      <c r="B7949" t="s">
        <v>59587</v>
      </c>
      <c r="C7949" s="96" t="s">
        <v>54457</v>
      </c>
      <c r="D7949" s="98">
        <v>196.7098</v>
      </c>
    </row>
    <row r="7950" spans="1:4" x14ac:dyDescent="0.35">
      <c r="A7950" t="s">
        <v>55761</v>
      </c>
      <c r="B7950" t="s">
        <v>59588</v>
      </c>
      <c r="C7950" s="96" t="s">
        <v>54457</v>
      </c>
      <c r="D7950" s="98">
        <v>3831.2364999999995</v>
      </c>
    </row>
    <row r="7951" spans="1:4" x14ac:dyDescent="0.35">
      <c r="A7951" t="s">
        <v>55762</v>
      </c>
      <c r="B7951" t="s">
        <v>59589</v>
      </c>
      <c r="C7951" s="96" t="s">
        <v>54457</v>
      </c>
      <c r="D7951" s="98">
        <v>3454.7540999999997</v>
      </c>
    </row>
    <row r="7952" spans="1:4" x14ac:dyDescent="0.35">
      <c r="A7952" t="s">
        <v>55763</v>
      </c>
      <c r="B7952" t="s">
        <v>59590</v>
      </c>
      <c r="C7952" s="96" t="s">
        <v>54457</v>
      </c>
      <c r="D7952" s="98">
        <v>39.412799999999997</v>
      </c>
    </row>
    <row r="7953" spans="1:4" x14ac:dyDescent="0.35">
      <c r="A7953" t="s">
        <v>39894</v>
      </c>
      <c r="B7953" t="s">
        <v>59591</v>
      </c>
      <c r="C7953" s="96" t="s">
        <v>54457</v>
      </c>
      <c r="D7953" s="98">
        <v>89.43549999999999</v>
      </c>
    </row>
    <row r="7954" spans="1:4" x14ac:dyDescent="0.35">
      <c r="A7954" t="s">
        <v>55764</v>
      </c>
      <c r="B7954" t="s">
        <v>59592</v>
      </c>
      <c r="C7954" s="96" t="s">
        <v>54457</v>
      </c>
      <c r="D7954" s="98">
        <v>96.342399999999998</v>
      </c>
    </row>
    <row r="7955" spans="1:4" x14ac:dyDescent="0.35">
      <c r="A7955" t="s">
        <v>39884</v>
      </c>
      <c r="B7955" t="s">
        <v>59593</v>
      </c>
      <c r="C7955" s="96" t="s">
        <v>54457</v>
      </c>
      <c r="D7955" s="98">
        <v>66.3964</v>
      </c>
    </row>
    <row r="7956" spans="1:4" x14ac:dyDescent="0.35">
      <c r="A7956" t="s">
        <v>39881</v>
      </c>
      <c r="B7956" t="s">
        <v>59594</v>
      </c>
      <c r="C7956" s="96" t="s">
        <v>54457</v>
      </c>
      <c r="D7956" s="98">
        <v>53.822299999999998</v>
      </c>
    </row>
    <row r="7957" spans="1:4" x14ac:dyDescent="0.35">
      <c r="A7957" t="s">
        <v>39876</v>
      </c>
      <c r="B7957" t="s">
        <v>59595</v>
      </c>
      <c r="C7957" s="96" t="s">
        <v>54457</v>
      </c>
      <c r="D7957" s="98">
        <v>69.809599999999989</v>
      </c>
    </row>
    <row r="7958" spans="1:4" x14ac:dyDescent="0.35">
      <c r="A7958" t="s">
        <v>39835</v>
      </c>
      <c r="B7958" t="s">
        <v>59596</v>
      </c>
      <c r="C7958" s="96" t="s">
        <v>54457</v>
      </c>
      <c r="D7958" s="98">
        <v>67.346299999999985</v>
      </c>
    </row>
    <row r="7959" spans="1:4" x14ac:dyDescent="0.35">
      <c r="A7959" t="s">
        <v>26897</v>
      </c>
      <c r="B7959" t="s">
        <v>59597</v>
      </c>
      <c r="C7959" s="96" t="s">
        <v>54457</v>
      </c>
      <c r="D7959" s="98">
        <v>66.686199999999999</v>
      </c>
    </row>
    <row r="7960" spans="1:4" x14ac:dyDescent="0.35">
      <c r="A7960" t="s">
        <v>26917</v>
      </c>
      <c r="B7960" t="s">
        <v>59598</v>
      </c>
      <c r="C7960" s="96" t="s">
        <v>54457</v>
      </c>
      <c r="D7960" s="98">
        <v>115.77509999999999</v>
      </c>
    </row>
    <row r="7961" spans="1:4" x14ac:dyDescent="0.35">
      <c r="A7961" t="s">
        <v>55765</v>
      </c>
      <c r="B7961" t="s">
        <v>59599</v>
      </c>
      <c r="C7961" s="96" t="s">
        <v>54457</v>
      </c>
      <c r="D7961" s="98">
        <v>143.98230000000001</v>
      </c>
    </row>
    <row r="7962" spans="1:4" x14ac:dyDescent="0.35">
      <c r="A7962" t="s">
        <v>55766</v>
      </c>
      <c r="B7962" t="s">
        <v>59600</v>
      </c>
      <c r="C7962" s="96" t="s">
        <v>54457</v>
      </c>
      <c r="D7962" s="98">
        <v>98.580299999999994</v>
      </c>
    </row>
    <row r="7963" spans="1:4" x14ac:dyDescent="0.35">
      <c r="A7963" t="s">
        <v>55767</v>
      </c>
      <c r="B7963" t="s">
        <v>59601</v>
      </c>
      <c r="C7963" s="96" t="s">
        <v>54457</v>
      </c>
      <c r="D7963" s="98">
        <v>98.709100000000007</v>
      </c>
    </row>
    <row r="7964" spans="1:4" x14ac:dyDescent="0.35">
      <c r="A7964" t="s">
        <v>55768</v>
      </c>
      <c r="B7964" t="s">
        <v>59602</v>
      </c>
      <c r="C7964" s="96" t="s">
        <v>54457</v>
      </c>
      <c r="D7964" s="98">
        <v>104.0865</v>
      </c>
    </row>
    <row r="7965" spans="1:4" x14ac:dyDescent="0.35">
      <c r="A7965" t="s">
        <v>55769</v>
      </c>
      <c r="B7965" t="s">
        <v>59603</v>
      </c>
      <c r="C7965" s="96" t="s">
        <v>54457</v>
      </c>
      <c r="D7965" s="98">
        <v>573.09559999999988</v>
      </c>
    </row>
    <row r="7966" spans="1:4" x14ac:dyDescent="0.35">
      <c r="A7966" t="s">
        <v>55770</v>
      </c>
      <c r="B7966" t="s">
        <v>59604</v>
      </c>
      <c r="C7966" s="96" t="s">
        <v>54457</v>
      </c>
      <c r="D7966" s="98">
        <v>165.25039999999998</v>
      </c>
    </row>
    <row r="7967" spans="1:4" x14ac:dyDescent="0.35">
      <c r="A7967" t="s">
        <v>55771</v>
      </c>
      <c r="B7967" t="s">
        <v>59605</v>
      </c>
      <c r="C7967" s="96" t="s">
        <v>54457</v>
      </c>
      <c r="D7967" s="98">
        <v>292.6497</v>
      </c>
    </row>
    <row r="7968" spans="1:4" x14ac:dyDescent="0.35">
      <c r="A7968" t="s">
        <v>55772</v>
      </c>
      <c r="B7968" t="s">
        <v>59606</v>
      </c>
      <c r="C7968" s="96" t="s">
        <v>54457</v>
      </c>
      <c r="D7968" s="98">
        <v>235.3981</v>
      </c>
    </row>
    <row r="7969" spans="1:4" x14ac:dyDescent="0.35">
      <c r="A7969" t="s">
        <v>26857</v>
      </c>
      <c r="B7969" t="s">
        <v>59607</v>
      </c>
      <c r="C7969" s="96" t="s">
        <v>54457</v>
      </c>
      <c r="D7969" s="98">
        <v>191.67049999999998</v>
      </c>
    </row>
    <row r="7970" spans="1:4" x14ac:dyDescent="0.35">
      <c r="A7970" t="s">
        <v>55773</v>
      </c>
      <c r="B7970" t="s">
        <v>59608</v>
      </c>
      <c r="C7970" s="96" t="s">
        <v>54457</v>
      </c>
      <c r="D7970" s="98">
        <v>164.99280000000002</v>
      </c>
    </row>
    <row r="7971" spans="1:4" x14ac:dyDescent="0.35">
      <c r="A7971" t="s">
        <v>55774</v>
      </c>
      <c r="B7971" t="s">
        <v>59609</v>
      </c>
      <c r="C7971" s="96" t="s">
        <v>54457</v>
      </c>
      <c r="D7971" s="98">
        <v>273.53899999999999</v>
      </c>
    </row>
    <row r="7972" spans="1:4" x14ac:dyDescent="0.35">
      <c r="A7972" t="s">
        <v>55775</v>
      </c>
      <c r="B7972" t="s">
        <v>59610</v>
      </c>
      <c r="C7972" s="96" t="s">
        <v>54457</v>
      </c>
      <c r="D7972" s="98">
        <v>73.737999999999985</v>
      </c>
    </row>
    <row r="7973" spans="1:4" x14ac:dyDescent="0.35">
      <c r="A7973" t="s">
        <v>55776</v>
      </c>
      <c r="B7973" t="s">
        <v>59611</v>
      </c>
      <c r="C7973" s="96" t="s">
        <v>54457</v>
      </c>
      <c r="D7973" s="98">
        <v>42.568399999999997</v>
      </c>
    </row>
    <row r="7974" spans="1:4" x14ac:dyDescent="0.35">
      <c r="A7974" t="s">
        <v>55777</v>
      </c>
      <c r="B7974" t="s">
        <v>59612</v>
      </c>
      <c r="C7974" s="96" t="s">
        <v>54457</v>
      </c>
      <c r="D7974" s="98">
        <v>49.926100000000005</v>
      </c>
    </row>
    <row r="7975" spans="1:4" x14ac:dyDescent="0.35">
      <c r="A7975" t="s">
        <v>55778</v>
      </c>
      <c r="B7975" t="s">
        <v>59613</v>
      </c>
      <c r="C7975" s="96" t="s">
        <v>54457</v>
      </c>
      <c r="D7975" s="98">
        <v>31.056899999999995</v>
      </c>
    </row>
    <row r="7976" spans="1:4" x14ac:dyDescent="0.35">
      <c r="A7976" t="s">
        <v>55779</v>
      </c>
      <c r="B7976" t="s">
        <v>59614</v>
      </c>
      <c r="C7976" s="96" t="s">
        <v>54457</v>
      </c>
      <c r="D7976" s="98">
        <v>250.12960000000001</v>
      </c>
    </row>
    <row r="7977" spans="1:4" x14ac:dyDescent="0.35">
      <c r="A7977" t="s">
        <v>55780</v>
      </c>
      <c r="B7977" t="s">
        <v>59615</v>
      </c>
      <c r="C7977" s="96" t="s">
        <v>54457</v>
      </c>
      <c r="D7977" s="98">
        <v>134.19349999999997</v>
      </c>
    </row>
    <row r="7978" spans="1:4" x14ac:dyDescent="0.35">
      <c r="A7978" t="s">
        <v>55781</v>
      </c>
      <c r="B7978" t="s">
        <v>59616</v>
      </c>
      <c r="C7978" s="96" t="s">
        <v>54457</v>
      </c>
      <c r="D7978" s="98">
        <v>196.87079999999997</v>
      </c>
    </row>
    <row r="7979" spans="1:4" x14ac:dyDescent="0.35">
      <c r="A7979" t="s">
        <v>55782</v>
      </c>
      <c r="B7979" t="s">
        <v>59617</v>
      </c>
      <c r="C7979" s="96" t="s">
        <v>54457</v>
      </c>
      <c r="D7979" s="98">
        <v>1756.9286</v>
      </c>
    </row>
    <row r="7980" spans="1:4" x14ac:dyDescent="0.35">
      <c r="A7980" t="s">
        <v>55783</v>
      </c>
      <c r="B7980" t="s">
        <v>59618</v>
      </c>
      <c r="C7980" s="96" t="s">
        <v>54457</v>
      </c>
      <c r="D7980" s="98">
        <v>1024.3625</v>
      </c>
    </row>
    <row r="7981" spans="1:4" x14ac:dyDescent="0.35">
      <c r="A7981" t="s">
        <v>55784</v>
      </c>
      <c r="B7981" t="s">
        <v>59619</v>
      </c>
      <c r="C7981" s="96" t="s">
        <v>54457</v>
      </c>
      <c r="D7981" s="98">
        <v>923.94679999999994</v>
      </c>
    </row>
    <row r="7982" spans="1:4" x14ac:dyDescent="0.35">
      <c r="A7982" t="s">
        <v>55785</v>
      </c>
      <c r="B7982" t="s">
        <v>59620</v>
      </c>
      <c r="C7982" s="96" t="s">
        <v>54457</v>
      </c>
      <c r="D7982" s="98">
        <v>1035.8417999999999</v>
      </c>
    </row>
    <row r="7983" spans="1:4" x14ac:dyDescent="0.35">
      <c r="A7983" t="s">
        <v>55786</v>
      </c>
      <c r="B7983" t="s">
        <v>59621</v>
      </c>
      <c r="C7983" s="96" t="s">
        <v>54457</v>
      </c>
      <c r="D7983" s="98">
        <v>60.986800000000002</v>
      </c>
    </row>
    <row r="7984" spans="1:4" x14ac:dyDescent="0.35">
      <c r="A7984" t="s">
        <v>55787</v>
      </c>
      <c r="B7984" t="s">
        <v>59622</v>
      </c>
      <c r="C7984" s="96" t="s">
        <v>54457</v>
      </c>
      <c r="D7984" s="98">
        <v>564.78800000000001</v>
      </c>
    </row>
    <row r="7985" spans="1:4" x14ac:dyDescent="0.35">
      <c r="A7985" t="s">
        <v>55788</v>
      </c>
      <c r="B7985" t="s">
        <v>59623</v>
      </c>
      <c r="C7985" s="96" t="s">
        <v>54457</v>
      </c>
      <c r="D7985" s="98">
        <v>241.21019999999999</v>
      </c>
    </row>
    <row r="7986" spans="1:4" x14ac:dyDescent="0.35">
      <c r="A7986" t="s">
        <v>55789</v>
      </c>
      <c r="B7986" t="s">
        <v>59624</v>
      </c>
      <c r="C7986" s="96" t="s">
        <v>54457</v>
      </c>
      <c r="D7986" s="98">
        <v>1375.0527000000002</v>
      </c>
    </row>
    <row r="7987" spans="1:4" x14ac:dyDescent="0.35">
      <c r="A7987" t="s">
        <v>55790</v>
      </c>
      <c r="B7987" t="s">
        <v>59625</v>
      </c>
      <c r="C7987" s="96" t="s">
        <v>54457</v>
      </c>
      <c r="D7987" s="98">
        <v>236.0421</v>
      </c>
    </row>
    <row r="7988" spans="1:4" x14ac:dyDescent="0.35">
      <c r="A7988" t="s">
        <v>55791</v>
      </c>
      <c r="B7988" t="s">
        <v>59626</v>
      </c>
      <c r="C7988" s="96" t="s">
        <v>54457</v>
      </c>
      <c r="D7988" s="98">
        <v>662.20909999999992</v>
      </c>
    </row>
    <row r="7989" spans="1:4" x14ac:dyDescent="0.35">
      <c r="A7989" t="s">
        <v>55792</v>
      </c>
      <c r="B7989" t="s">
        <v>59627</v>
      </c>
      <c r="C7989" s="96" t="s">
        <v>54457</v>
      </c>
      <c r="D7989" s="98">
        <v>20.430899999999998</v>
      </c>
    </row>
    <row r="7990" spans="1:4" x14ac:dyDescent="0.35">
      <c r="A7990" t="s">
        <v>55793</v>
      </c>
      <c r="B7990" t="s">
        <v>59628</v>
      </c>
      <c r="C7990" s="96" t="s">
        <v>54457</v>
      </c>
      <c r="D7990" s="98">
        <v>148.36149999999998</v>
      </c>
    </row>
    <row r="7991" spans="1:4" x14ac:dyDescent="0.35">
      <c r="A7991" t="s">
        <v>55794</v>
      </c>
      <c r="B7991" t="s">
        <v>59629</v>
      </c>
      <c r="C7991" s="96" t="s">
        <v>54457</v>
      </c>
      <c r="D7991" s="98">
        <v>21.493499999999997</v>
      </c>
    </row>
    <row r="7992" spans="1:4" x14ac:dyDescent="0.35">
      <c r="A7992" t="s">
        <v>55795</v>
      </c>
      <c r="B7992" t="s">
        <v>59630</v>
      </c>
      <c r="C7992" s="96" t="s">
        <v>54457</v>
      </c>
      <c r="D7992" s="98">
        <v>180.75469999999999</v>
      </c>
    </row>
    <row r="7993" spans="1:4" x14ac:dyDescent="0.35">
      <c r="A7993" t="s">
        <v>55796</v>
      </c>
      <c r="B7993" t="s">
        <v>59631</v>
      </c>
      <c r="C7993" s="96" t="s">
        <v>54457</v>
      </c>
      <c r="D7993" s="98">
        <v>1066.7538</v>
      </c>
    </row>
    <row r="7994" spans="1:4" x14ac:dyDescent="0.35">
      <c r="A7994" t="s">
        <v>55797</v>
      </c>
      <c r="B7994" t="s">
        <v>59632</v>
      </c>
      <c r="C7994" s="96" t="s">
        <v>54457</v>
      </c>
      <c r="D7994" s="98">
        <v>630.13789999999995</v>
      </c>
    </row>
    <row r="7995" spans="1:4" x14ac:dyDescent="0.35">
      <c r="A7995" t="s">
        <v>55798</v>
      </c>
      <c r="B7995" t="s">
        <v>59633</v>
      </c>
      <c r="C7995" s="96" t="s">
        <v>54457</v>
      </c>
      <c r="D7995" s="98">
        <v>620.09149999999988</v>
      </c>
    </row>
    <row r="7996" spans="1:4" x14ac:dyDescent="0.35">
      <c r="A7996" t="s">
        <v>55799</v>
      </c>
      <c r="B7996" t="s">
        <v>59634</v>
      </c>
      <c r="C7996" s="96" t="s">
        <v>54457</v>
      </c>
      <c r="D7996" s="98">
        <v>275.58369999999996</v>
      </c>
    </row>
    <row r="7997" spans="1:4" x14ac:dyDescent="0.35">
      <c r="A7997" t="s">
        <v>55800</v>
      </c>
      <c r="B7997" t="s">
        <v>59635</v>
      </c>
      <c r="C7997" s="96" t="s">
        <v>54457</v>
      </c>
      <c r="D7997" s="98">
        <v>1910.6514</v>
      </c>
    </row>
    <row r="7998" spans="1:4" x14ac:dyDescent="0.35">
      <c r="A7998" t="s">
        <v>55801</v>
      </c>
      <c r="B7998" t="s">
        <v>59636</v>
      </c>
      <c r="C7998" s="96" t="s">
        <v>54457</v>
      </c>
      <c r="D7998" s="98">
        <v>26.951399999999996</v>
      </c>
    </row>
    <row r="7999" spans="1:4" x14ac:dyDescent="0.35">
      <c r="A7999" t="s">
        <v>55802</v>
      </c>
      <c r="B7999" t="s">
        <v>59637</v>
      </c>
      <c r="C7999" s="96" t="s">
        <v>54457</v>
      </c>
      <c r="D7999" s="98">
        <v>1146.1107</v>
      </c>
    </row>
    <row r="8000" spans="1:4" x14ac:dyDescent="0.35">
      <c r="A8000" t="s">
        <v>55803</v>
      </c>
      <c r="B8000" t="s">
        <v>59638</v>
      </c>
      <c r="C8000" s="96" t="s">
        <v>54457</v>
      </c>
      <c r="D8000" s="98">
        <v>784.64959999999996</v>
      </c>
    </row>
    <row r="8001" spans="1:4" x14ac:dyDescent="0.35">
      <c r="A8001" t="s">
        <v>55804</v>
      </c>
      <c r="B8001" t="s">
        <v>59639</v>
      </c>
      <c r="C8001" s="96" t="s">
        <v>54457</v>
      </c>
      <c r="D8001" s="98">
        <v>132.24539999999999</v>
      </c>
    </row>
    <row r="8002" spans="1:4" x14ac:dyDescent="0.35">
      <c r="A8002" t="s">
        <v>55805</v>
      </c>
      <c r="B8002" t="s">
        <v>59640</v>
      </c>
      <c r="C8002" s="96" t="s">
        <v>54457</v>
      </c>
      <c r="D8002" s="98">
        <v>95.988199999999992</v>
      </c>
    </row>
    <row r="8003" spans="1:4" x14ac:dyDescent="0.35">
      <c r="A8003" t="s">
        <v>55806</v>
      </c>
      <c r="B8003" t="s">
        <v>59641</v>
      </c>
      <c r="C8003" s="96" t="s">
        <v>54457</v>
      </c>
      <c r="D8003" s="98">
        <v>1354.2354</v>
      </c>
    </row>
    <row r="8004" spans="1:4" x14ac:dyDescent="0.35">
      <c r="A8004" t="s">
        <v>55807</v>
      </c>
      <c r="B8004" t="s">
        <v>59642</v>
      </c>
      <c r="C8004" s="96" t="s">
        <v>54457</v>
      </c>
      <c r="D8004" s="98">
        <v>1215.3567999999998</v>
      </c>
    </row>
    <row r="8005" spans="1:4" x14ac:dyDescent="0.35">
      <c r="A8005" t="s">
        <v>55808</v>
      </c>
      <c r="B8005" t="s">
        <v>59643</v>
      </c>
      <c r="C8005" s="96" t="s">
        <v>54457</v>
      </c>
      <c r="D8005" s="98">
        <v>34.953099999999999</v>
      </c>
    </row>
    <row r="8006" spans="1:4" x14ac:dyDescent="0.35">
      <c r="A8006" t="s">
        <v>55809</v>
      </c>
      <c r="B8006" t="s">
        <v>59644</v>
      </c>
      <c r="C8006" s="96" t="s">
        <v>54457</v>
      </c>
      <c r="D8006" s="98">
        <v>52.002999999999993</v>
      </c>
    </row>
    <row r="8007" spans="1:4" x14ac:dyDescent="0.35">
      <c r="A8007" t="s">
        <v>55810</v>
      </c>
      <c r="B8007" t="s">
        <v>59645</v>
      </c>
      <c r="C8007" s="96" t="s">
        <v>54457</v>
      </c>
      <c r="D8007" s="98">
        <v>145.70499999999998</v>
      </c>
    </row>
    <row r="8008" spans="1:4" x14ac:dyDescent="0.35">
      <c r="A8008" t="s">
        <v>55811</v>
      </c>
      <c r="B8008" t="s">
        <v>59646</v>
      </c>
      <c r="C8008" s="96" t="s">
        <v>54457</v>
      </c>
      <c r="D8008" s="98">
        <v>222.55029999999996</v>
      </c>
    </row>
    <row r="8009" spans="1:4" x14ac:dyDescent="0.35">
      <c r="A8009" t="s">
        <v>55812</v>
      </c>
      <c r="B8009" t="s">
        <v>59647</v>
      </c>
      <c r="C8009" s="96" t="s">
        <v>54457</v>
      </c>
      <c r="D8009" s="98">
        <v>818.44349999999997</v>
      </c>
    </row>
    <row r="8010" spans="1:4" x14ac:dyDescent="0.35">
      <c r="A8010" t="s">
        <v>55813</v>
      </c>
      <c r="B8010" t="s">
        <v>59648</v>
      </c>
      <c r="C8010" s="96" t="s">
        <v>54457</v>
      </c>
      <c r="D8010" s="98">
        <v>104.3441</v>
      </c>
    </row>
    <row r="8011" spans="1:4" x14ac:dyDescent="0.35">
      <c r="A8011" t="s">
        <v>55814</v>
      </c>
      <c r="B8011" t="s">
        <v>59649</v>
      </c>
      <c r="C8011" s="96" t="s">
        <v>54457</v>
      </c>
      <c r="D8011" s="98">
        <v>208.28569999999999</v>
      </c>
    </row>
    <row r="8012" spans="1:4" x14ac:dyDescent="0.35">
      <c r="A8012" t="s">
        <v>55815</v>
      </c>
      <c r="B8012" t="s">
        <v>59650</v>
      </c>
      <c r="C8012" s="96" t="s">
        <v>54457</v>
      </c>
      <c r="D8012" s="98">
        <v>41.489699999999992</v>
      </c>
    </row>
    <row r="8013" spans="1:4" x14ac:dyDescent="0.35">
      <c r="A8013" t="s">
        <v>55816</v>
      </c>
      <c r="B8013" t="s">
        <v>59651</v>
      </c>
      <c r="C8013" s="96" t="s">
        <v>54457</v>
      </c>
      <c r="D8013" s="98">
        <v>553.69510000000002</v>
      </c>
    </row>
    <row r="8014" spans="1:4" x14ac:dyDescent="0.35">
      <c r="A8014" t="s">
        <v>55817</v>
      </c>
      <c r="B8014" t="s">
        <v>59652</v>
      </c>
      <c r="C8014" s="96" t="s">
        <v>54457</v>
      </c>
      <c r="D8014" s="98">
        <v>119.13999999999999</v>
      </c>
    </row>
    <row r="8015" spans="1:4" x14ac:dyDescent="0.35">
      <c r="A8015" t="s">
        <v>55818</v>
      </c>
      <c r="B8015" t="s">
        <v>59653</v>
      </c>
      <c r="C8015" s="96" t="s">
        <v>54457</v>
      </c>
      <c r="D8015" s="98">
        <v>211.98869999999997</v>
      </c>
    </row>
    <row r="8016" spans="1:4" x14ac:dyDescent="0.35">
      <c r="A8016" t="s">
        <v>55819</v>
      </c>
      <c r="B8016" t="s">
        <v>59654</v>
      </c>
      <c r="C8016" s="96" t="s">
        <v>54457</v>
      </c>
      <c r="D8016" s="98">
        <v>41.586299999999994</v>
      </c>
    </row>
    <row r="8017" spans="1:4" x14ac:dyDescent="0.35">
      <c r="A8017" t="s">
        <v>55820</v>
      </c>
      <c r="B8017" t="s">
        <v>59655</v>
      </c>
      <c r="C8017" s="96" t="s">
        <v>54457</v>
      </c>
      <c r="D8017" s="98">
        <v>41.586299999999994</v>
      </c>
    </row>
    <row r="8018" spans="1:4" x14ac:dyDescent="0.35">
      <c r="A8018" t="s">
        <v>55821</v>
      </c>
      <c r="B8018" t="s">
        <v>59656</v>
      </c>
      <c r="C8018" s="96" t="s">
        <v>54457</v>
      </c>
      <c r="D8018" s="98">
        <v>14.7315</v>
      </c>
    </row>
    <row r="8019" spans="1:4" x14ac:dyDescent="0.35">
      <c r="A8019" t="s">
        <v>55822</v>
      </c>
      <c r="B8019" t="s">
        <v>59657</v>
      </c>
      <c r="C8019" s="96" t="s">
        <v>54457</v>
      </c>
      <c r="D8019" s="98">
        <v>132.24539999999999</v>
      </c>
    </row>
    <row r="8020" spans="1:4" x14ac:dyDescent="0.35">
      <c r="A8020" t="s">
        <v>55823</v>
      </c>
      <c r="B8020" t="s">
        <v>59658</v>
      </c>
      <c r="C8020" s="96" t="s">
        <v>54457</v>
      </c>
      <c r="D8020" s="98">
        <v>200.04249999999999</v>
      </c>
    </row>
    <row r="8021" spans="1:4" x14ac:dyDescent="0.35">
      <c r="A8021" t="s">
        <v>55824</v>
      </c>
      <c r="B8021" t="s">
        <v>59659</v>
      </c>
      <c r="C8021" s="96" t="s">
        <v>54457</v>
      </c>
      <c r="D8021" s="98">
        <v>200.04249999999999</v>
      </c>
    </row>
    <row r="8022" spans="1:4" x14ac:dyDescent="0.35">
      <c r="A8022" t="s">
        <v>55825</v>
      </c>
      <c r="B8022" t="s">
        <v>59660</v>
      </c>
      <c r="C8022" s="96" t="s">
        <v>54457</v>
      </c>
      <c r="D8022" s="98">
        <v>70.517999999999986</v>
      </c>
    </row>
    <row r="8023" spans="1:4" x14ac:dyDescent="0.35">
      <c r="A8023" t="s">
        <v>55826</v>
      </c>
      <c r="B8023" t="s">
        <v>59661</v>
      </c>
      <c r="C8023" s="96" t="s">
        <v>54457</v>
      </c>
      <c r="D8023" s="98">
        <v>70.517999999999986</v>
      </c>
    </row>
    <row r="8024" spans="1:4" x14ac:dyDescent="0.35">
      <c r="A8024" t="s">
        <v>55827</v>
      </c>
      <c r="B8024" t="s">
        <v>59662</v>
      </c>
      <c r="C8024" s="96" t="s">
        <v>54457</v>
      </c>
      <c r="D8024" s="98">
        <v>29.9621</v>
      </c>
    </row>
    <row r="8025" spans="1:4" x14ac:dyDescent="0.35">
      <c r="A8025" t="s">
        <v>22739</v>
      </c>
      <c r="B8025" t="s">
        <v>59663</v>
      </c>
      <c r="C8025" s="96" t="s">
        <v>54457</v>
      </c>
      <c r="D8025" s="98">
        <v>320.63150000000002</v>
      </c>
    </row>
    <row r="8026" spans="1:4" x14ac:dyDescent="0.35">
      <c r="A8026" t="s">
        <v>55828</v>
      </c>
      <c r="B8026" t="s">
        <v>59664</v>
      </c>
      <c r="C8026" s="96" t="s">
        <v>54457</v>
      </c>
      <c r="D8026" s="98">
        <v>94.007899999999992</v>
      </c>
    </row>
    <row r="8027" spans="1:4" x14ac:dyDescent="0.35">
      <c r="A8027" t="s">
        <v>55829</v>
      </c>
      <c r="B8027" t="s">
        <v>59665</v>
      </c>
      <c r="C8027" s="96" t="s">
        <v>54457</v>
      </c>
      <c r="D8027" s="98">
        <v>588.32619999999997</v>
      </c>
    </row>
    <row r="8028" spans="1:4" x14ac:dyDescent="0.35">
      <c r="A8028" t="s">
        <v>55830</v>
      </c>
      <c r="B8028" t="s">
        <v>59666</v>
      </c>
      <c r="C8028" s="96" t="s">
        <v>54457</v>
      </c>
      <c r="D8028" s="98">
        <v>170.62779999999998</v>
      </c>
    </row>
    <row r="8029" spans="1:4" x14ac:dyDescent="0.35">
      <c r="A8029" t="s">
        <v>55831</v>
      </c>
      <c r="B8029" t="s">
        <v>59667</v>
      </c>
      <c r="C8029" s="96" t="s">
        <v>54457</v>
      </c>
      <c r="D8029" s="98">
        <v>579.50339999999994</v>
      </c>
    </row>
    <row r="8030" spans="1:4" x14ac:dyDescent="0.35">
      <c r="A8030" t="s">
        <v>55832</v>
      </c>
      <c r="B8030" t="s">
        <v>59668</v>
      </c>
      <c r="C8030" s="96" t="s">
        <v>54457</v>
      </c>
      <c r="D8030" s="98">
        <v>23.538199999999996</v>
      </c>
    </row>
    <row r="8031" spans="1:4" x14ac:dyDescent="0.35">
      <c r="A8031" t="s">
        <v>55833</v>
      </c>
      <c r="B8031" t="s">
        <v>59669</v>
      </c>
      <c r="C8031" s="96" t="s">
        <v>54457</v>
      </c>
      <c r="D8031" s="98">
        <v>264.23320000000001</v>
      </c>
    </row>
    <row r="8032" spans="1:4" x14ac:dyDescent="0.35">
      <c r="A8032" t="s">
        <v>19951</v>
      </c>
      <c r="B8032" t="s">
        <v>59670</v>
      </c>
      <c r="C8032" s="96" t="s">
        <v>54457</v>
      </c>
      <c r="D8032" s="98">
        <v>82.882799999999989</v>
      </c>
    </row>
    <row r="8033" spans="1:4" x14ac:dyDescent="0.35">
      <c r="A8033" t="s">
        <v>55834</v>
      </c>
      <c r="B8033" t="s">
        <v>59671</v>
      </c>
      <c r="C8033" s="96" t="s">
        <v>54457</v>
      </c>
      <c r="D8033" s="98">
        <v>60.117400000000004</v>
      </c>
    </row>
    <row r="8034" spans="1:4" x14ac:dyDescent="0.35">
      <c r="A8034" t="s">
        <v>55835</v>
      </c>
      <c r="B8034" t="s">
        <v>59672</v>
      </c>
      <c r="C8034" s="96" t="s">
        <v>54457</v>
      </c>
      <c r="D8034" s="98">
        <v>472.64769999999999</v>
      </c>
    </row>
    <row r="8035" spans="1:4" x14ac:dyDescent="0.35">
      <c r="A8035" t="s">
        <v>55836</v>
      </c>
      <c r="B8035" t="s">
        <v>59673</v>
      </c>
      <c r="C8035" s="96" t="s">
        <v>54457</v>
      </c>
      <c r="D8035" s="98">
        <v>618.43320000000006</v>
      </c>
    </row>
    <row r="8036" spans="1:4" x14ac:dyDescent="0.35">
      <c r="A8036" t="s">
        <v>55837</v>
      </c>
      <c r="B8036" t="s">
        <v>59674</v>
      </c>
      <c r="C8036" s="96" t="s">
        <v>54457</v>
      </c>
      <c r="D8036" s="98">
        <v>14.312899999999999</v>
      </c>
    </row>
    <row r="8037" spans="1:4" x14ac:dyDescent="0.35">
      <c r="A8037" t="s">
        <v>26797</v>
      </c>
      <c r="B8037" t="s">
        <v>59675</v>
      </c>
      <c r="C8037" s="96" t="s">
        <v>54457</v>
      </c>
      <c r="D8037" s="98">
        <v>90.143900000000002</v>
      </c>
    </row>
    <row r="8038" spans="1:4" x14ac:dyDescent="0.35">
      <c r="A8038" t="s">
        <v>55838</v>
      </c>
      <c r="B8038" t="s">
        <v>59676</v>
      </c>
      <c r="C8038" s="96" t="s">
        <v>54457</v>
      </c>
      <c r="D8038" s="98">
        <v>77.843499999999992</v>
      </c>
    </row>
    <row r="8039" spans="1:4" x14ac:dyDescent="0.35">
      <c r="A8039" t="s">
        <v>55839</v>
      </c>
      <c r="B8039" t="s">
        <v>59677</v>
      </c>
      <c r="C8039" s="96" t="s">
        <v>54457</v>
      </c>
      <c r="D8039" s="98">
        <v>45.933300000000003</v>
      </c>
    </row>
    <row r="8040" spans="1:4" x14ac:dyDescent="0.35">
      <c r="A8040" t="s">
        <v>55840</v>
      </c>
      <c r="B8040" t="s">
        <v>59678</v>
      </c>
      <c r="C8040" s="96" t="s">
        <v>54457</v>
      </c>
      <c r="D8040" s="98">
        <v>1111.0609999999999</v>
      </c>
    </row>
    <row r="8041" spans="1:4" x14ac:dyDescent="0.35">
      <c r="A8041" t="s">
        <v>55841</v>
      </c>
      <c r="B8041" t="s">
        <v>59679</v>
      </c>
      <c r="C8041" s="96" t="s">
        <v>54457</v>
      </c>
      <c r="D8041" s="98">
        <v>251.643</v>
      </c>
    </row>
    <row r="8042" spans="1:4" x14ac:dyDescent="0.35">
      <c r="A8042" t="s">
        <v>55842</v>
      </c>
      <c r="B8042" t="s">
        <v>59680</v>
      </c>
      <c r="C8042" s="96" t="s">
        <v>54457</v>
      </c>
      <c r="D8042" s="98">
        <v>273.76439999999997</v>
      </c>
    </row>
    <row r="8043" spans="1:4" x14ac:dyDescent="0.35">
      <c r="A8043" t="s">
        <v>55843</v>
      </c>
      <c r="B8043" t="s">
        <v>59681</v>
      </c>
      <c r="C8043" s="96" t="s">
        <v>54457</v>
      </c>
      <c r="D8043" s="98">
        <v>251.643</v>
      </c>
    </row>
    <row r="8044" spans="1:4" x14ac:dyDescent="0.35">
      <c r="A8044" t="s">
        <v>39866</v>
      </c>
      <c r="B8044" t="s">
        <v>59682</v>
      </c>
      <c r="C8044" s="96" t="s">
        <v>54457</v>
      </c>
      <c r="D8044" s="98">
        <v>78.181599999999989</v>
      </c>
    </row>
    <row r="8045" spans="1:4" x14ac:dyDescent="0.35">
      <c r="A8045" t="s">
        <v>55844</v>
      </c>
      <c r="B8045" t="s">
        <v>59683</v>
      </c>
      <c r="C8045" s="96" t="s">
        <v>54457</v>
      </c>
      <c r="D8045" s="98">
        <v>1770.0662000000002</v>
      </c>
    </row>
    <row r="8046" spans="1:4" x14ac:dyDescent="0.35">
      <c r="A8046" t="s">
        <v>39852</v>
      </c>
      <c r="B8046" t="s">
        <v>59684</v>
      </c>
      <c r="C8046" s="96" t="s">
        <v>54457</v>
      </c>
      <c r="D8046" s="98">
        <v>67.346299999999985</v>
      </c>
    </row>
    <row r="8047" spans="1:4" x14ac:dyDescent="0.35">
      <c r="A8047" t="s">
        <v>26926</v>
      </c>
      <c r="B8047" t="s">
        <v>59685</v>
      </c>
      <c r="C8047" s="96" t="s">
        <v>54457</v>
      </c>
      <c r="D8047" s="98">
        <v>83.977599999999981</v>
      </c>
    </row>
    <row r="8048" spans="1:4" x14ac:dyDescent="0.35">
      <c r="A8048" t="s">
        <v>55845</v>
      </c>
      <c r="B8048" t="s">
        <v>59686</v>
      </c>
      <c r="C8048" s="96" t="s">
        <v>54457</v>
      </c>
      <c r="D8048" s="98">
        <v>57.670199999999994</v>
      </c>
    </row>
    <row r="8049" spans="1:4" x14ac:dyDescent="0.35">
      <c r="A8049" t="s">
        <v>55846</v>
      </c>
      <c r="B8049" t="s">
        <v>59687</v>
      </c>
      <c r="C8049" s="96" t="s">
        <v>54457</v>
      </c>
      <c r="D8049" s="98">
        <v>1666.4948999999997</v>
      </c>
    </row>
    <row r="8050" spans="1:4" x14ac:dyDescent="0.35">
      <c r="A8050" t="s">
        <v>55847</v>
      </c>
      <c r="B8050" t="s">
        <v>59688</v>
      </c>
      <c r="C8050" s="96" t="s">
        <v>54457</v>
      </c>
      <c r="D8050" s="98">
        <v>388.86329999999998</v>
      </c>
    </row>
    <row r="8051" spans="1:4" x14ac:dyDescent="0.35">
      <c r="A8051" t="s">
        <v>55848</v>
      </c>
      <c r="B8051" t="s">
        <v>59689</v>
      </c>
      <c r="C8051" s="96" t="s">
        <v>54457</v>
      </c>
      <c r="D8051" s="98">
        <v>166.63499999999996</v>
      </c>
    </row>
    <row r="8052" spans="1:4" x14ac:dyDescent="0.35">
      <c r="A8052" t="s">
        <v>55849</v>
      </c>
      <c r="B8052" t="s">
        <v>59690</v>
      </c>
      <c r="C8052" s="96" t="s">
        <v>54457</v>
      </c>
      <c r="D8052" s="98">
        <v>166.63499999999996</v>
      </c>
    </row>
    <row r="8053" spans="1:4" x14ac:dyDescent="0.35">
      <c r="A8053" t="s">
        <v>55850</v>
      </c>
      <c r="B8053" t="s">
        <v>59691</v>
      </c>
      <c r="C8053" s="96" t="s">
        <v>54457</v>
      </c>
      <c r="D8053" s="98">
        <v>293.10050000000001</v>
      </c>
    </row>
    <row r="8054" spans="1:4" x14ac:dyDescent="0.35">
      <c r="A8054" t="s">
        <v>55851</v>
      </c>
      <c r="B8054" t="s">
        <v>59692</v>
      </c>
      <c r="C8054" s="96" t="s">
        <v>54457</v>
      </c>
      <c r="D8054" s="98">
        <v>315.44729999999993</v>
      </c>
    </row>
    <row r="8055" spans="1:4" x14ac:dyDescent="0.35">
      <c r="A8055" t="s">
        <v>55852</v>
      </c>
      <c r="B8055" t="s">
        <v>59693</v>
      </c>
      <c r="C8055" s="96" t="s">
        <v>54457</v>
      </c>
      <c r="D8055" s="98">
        <v>347.35749999999996</v>
      </c>
    </row>
    <row r="8056" spans="1:4" x14ac:dyDescent="0.35">
      <c r="A8056" t="s">
        <v>1134</v>
      </c>
      <c r="B8056" t="s">
        <v>59694</v>
      </c>
      <c r="C8056" s="96" t="s">
        <v>54457</v>
      </c>
      <c r="D8056" s="98">
        <v>1414.0468999999998</v>
      </c>
    </row>
    <row r="8057" spans="1:4" x14ac:dyDescent="0.35">
      <c r="A8057" t="s">
        <v>617</v>
      </c>
      <c r="B8057" t="s">
        <v>59695</v>
      </c>
      <c r="C8057" s="96" t="s">
        <v>54457</v>
      </c>
      <c r="D8057" s="98">
        <v>136.85</v>
      </c>
    </row>
    <row r="8058" spans="1:4" x14ac:dyDescent="0.35">
      <c r="A8058" t="s">
        <v>55853</v>
      </c>
      <c r="B8058" t="s">
        <v>59696</v>
      </c>
      <c r="C8058" s="96" t="s">
        <v>54457</v>
      </c>
      <c r="D8058" s="98">
        <v>476.4151</v>
      </c>
    </row>
    <row r="8059" spans="1:4" x14ac:dyDescent="0.35">
      <c r="A8059" t="s">
        <v>55854</v>
      </c>
      <c r="B8059" t="s">
        <v>59697</v>
      </c>
      <c r="C8059" s="96" t="s">
        <v>54457</v>
      </c>
      <c r="D8059" s="98">
        <v>639.02509999999995</v>
      </c>
    </row>
    <row r="8060" spans="1:4" x14ac:dyDescent="0.35">
      <c r="A8060" t="s">
        <v>55855</v>
      </c>
      <c r="B8060" t="s">
        <v>59698</v>
      </c>
      <c r="C8060" s="96" t="s">
        <v>54457</v>
      </c>
      <c r="D8060" s="98">
        <v>200.42889999999997</v>
      </c>
    </row>
    <row r="8061" spans="1:4" x14ac:dyDescent="0.35">
      <c r="A8061" t="s">
        <v>55856</v>
      </c>
      <c r="B8061" t="s">
        <v>59699</v>
      </c>
      <c r="C8061" s="96" t="s">
        <v>54457</v>
      </c>
      <c r="D8061" s="98">
        <v>28.915599999999998</v>
      </c>
    </row>
    <row r="8062" spans="1:4" x14ac:dyDescent="0.35">
      <c r="A8062" t="s">
        <v>55857</v>
      </c>
      <c r="B8062" t="s">
        <v>59700</v>
      </c>
      <c r="C8062" s="96" t="s">
        <v>54457</v>
      </c>
      <c r="D8062" s="98">
        <v>186.84049999999999</v>
      </c>
    </row>
    <row r="8063" spans="1:4" x14ac:dyDescent="0.35">
      <c r="A8063" t="s">
        <v>55858</v>
      </c>
      <c r="B8063" t="s">
        <v>59701</v>
      </c>
      <c r="C8063" s="96" t="s">
        <v>54457</v>
      </c>
      <c r="D8063" s="98">
        <v>14.0875</v>
      </c>
    </row>
    <row r="8064" spans="1:4" x14ac:dyDescent="0.35">
      <c r="A8064" t="s">
        <v>26888</v>
      </c>
      <c r="B8064" t="s">
        <v>59702</v>
      </c>
      <c r="C8064" s="96" t="s">
        <v>54457</v>
      </c>
      <c r="D8064" s="98">
        <v>102.25109999999998</v>
      </c>
    </row>
    <row r="8065" spans="1:4" x14ac:dyDescent="0.35">
      <c r="A8065" t="s">
        <v>55859</v>
      </c>
      <c r="B8065" t="s">
        <v>59703</v>
      </c>
      <c r="C8065" s="96" t="s">
        <v>54457</v>
      </c>
      <c r="D8065" s="98">
        <v>1078.9736999999998</v>
      </c>
    </row>
    <row r="8066" spans="1:4" x14ac:dyDescent="0.35">
      <c r="A8066" t="s">
        <v>55860</v>
      </c>
      <c r="B8066" t="s">
        <v>59704</v>
      </c>
      <c r="C8066" s="96" t="s">
        <v>54457</v>
      </c>
      <c r="D8066" s="98">
        <v>61.308799999999998</v>
      </c>
    </row>
    <row r="8067" spans="1:4" x14ac:dyDescent="0.35">
      <c r="A8067" t="s">
        <v>55861</v>
      </c>
      <c r="B8067" t="s">
        <v>59705</v>
      </c>
      <c r="C8067" s="96" t="s">
        <v>54457</v>
      </c>
      <c r="D8067" s="98">
        <v>866.64689999999985</v>
      </c>
    </row>
    <row r="8068" spans="1:4" x14ac:dyDescent="0.35">
      <c r="A8068" t="s">
        <v>55862</v>
      </c>
      <c r="B8068" t="s">
        <v>59706</v>
      </c>
      <c r="C8068" s="96" t="s">
        <v>54457</v>
      </c>
      <c r="D8068" s="98">
        <v>882.82740000000001</v>
      </c>
    </row>
    <row r="8069" spans="1:4" x14ac:dyDescent="0.35">
      <c r="A8069" t="s">
        <v>55863</v>
      </c>
      <c r="B8069" t="s">
        <v>59707</v>
      </c>
      <c r="C8069" s="96" t="s">
        <v>54457</v>
      </c>
      <c r="D8069" s="98">
        <v>60.117400000000004</v>
      </c>
    </row>
    <row r="8070" spans="1:4" x14ac:dyDescent="0.35">
      <c r="A8070" t="s">
        <v>55864</v>
      </c>
      <c r="B8070" t="s">
        <v>59708</v>
      </c>
      <c r="C8070" s="96" t="s">
        <v>54457</v>
      </c>
      <c r="D8070" s="98">
        <v>13.491800000000001</v>
      </c>
    </row>
    <row r="8071" spans="1:4" x14ac:dyDescent="0.35">
      <c r="A8071" t="s">
        <v>55865</v>
      </c>
      <c r="B8071" t="s">
        <v>59709</v>
      </c>
      <c r="C8071" s="96" t="s">
        <v>54457</v>
      </c>
      <c r="D8071" s="98">
        <v>310.87489999999997</v>
      </c>
    </row>
    <row r="8072" spans="1:4" x14ac:dyDescent="0.35">
      <c r="A8072" t="s">
        <v>55866</v>
      </c>
      <c r="B8072" t="s">
        <v>59710</v>
      </c>
      <c r="C8072" s="96" t="s">
        <v>54457</v>
      </c>
      <c r="D8072" s="98">
        <v>871.92769999999996</v>
      </c>
    </row>
    <row r="8073" spans="1:4" x14ac:dyDescent="0.35">
      <c r="A8073" t="s">
        <v>55867</v>
      </c>
      <c r="B8073" t="s">
        <v>59711</v>
      </c>
      <c r="C8073" s="96" t="s">
        <v>54457</v>
      </c>
      <c r="D8073" s="98">
        <v>198.9477</v>
      </c>
    </row>
    <row r="8074" spans="1:4" x14ac:dyDescent="0.35">
      <c r="A8074" t="s">
        <v>55868</v>
      </c>
      <c r="B8074" t="s">
        <v>59712</v>
      </c>
      <c r="C8074" s="96" t="s">
        <v>54457</v>
      </c>
      <c r="D8074" s="98">
        <v>21.461299999999998</v>
      </c>
    </row>
    <row r="8075" spans="1:4" x14ac:dyDescent="0.35">
      <c r="A8075" t="s">
        <v>55869</v>
      </c>
      <c r="B8075" t="s">
        <v>59713</v>
      </c>
      <c r="C8075" s="96" t="s">
        <v>54457</v>
      </c>
      <c r="D8075" s="98">
        <v>76.587699999999998</v>
      </c>
    </row>
    <row r="8076" spans="1:4" x14ac:dyDescent="0.35">
      <c r="A8076" t="s">
        <v>55870</v>
      </c>
      <c r="B8076" t="s">
        <v>59714</v>
      </c>
      <c r="C8076" s="96" t="s">
        <v>54457</v>
      </c>
      <c r="D8076" s="98">
        <v>7.5830999999999991</v>
      </c>
    </row>
    <row r="8077" spans="1:4" x14ac:dyDescent="0.35">
      <c r="A8077" t="s">
        <v>55871</v>
      </c>
      <c r="B8077" t="s">
        <v>59715</v>
      </c>
      <c r="C8077" s="96" t="s">
        <v>54457</v>
      </c>
      <c r="D8077" s="98">
        <v>488.02319999999997</v>
      </c>
    </row>
    <row r="8078" spans="1:4" x14ac:dyDescent="0.35">
      <c r="A8078" t="s">
        <v>55872</v>
      </c>
      <c r="B8078" t="s">
        <v>59716</v>
      </c>
      <c r="C8078" s="96" t="s">
        <v>54457</v>
      </c>
      <c r="D8078" s="98">
        <v>325.33269999999993</v>
      </c>
    </row>
    <row r="8079" spans="1:4" x14ac:dyDescent="0.35">
      <c r="A8079" t="s">
        <v>55873</v>
      </c>
      <c r="B8079" t="s">
        <v>59717</v>
      </c>
      <c r="C8079" s="96" t="s">
        <v>54457</v>
      </c>
      <c r="D8079" s="98">
        <v>812.53480000000002</v>
      </c>
    </row>
    <row r="8080" spans="1:4" x14ac:dyDescent="0.35">
      <c r="A8080" t="s">
        <v>55874</v>
      </c>
      <c r="B8080" t="s">
        <v>59718</v>
      </c>
      <c r="C8080" s="96" t="s">
        <v>54457</v>
      </c>
      <c r="D8080" s="98">
        <v>18.193000000000001</v>
      </c>
    </row>
    <row r="8081" spans="1:4" x14ac:dyDescent="0.35">
      <c r="A8081" t="s">
        <v>55875</v>
      </c>
      <c r="B8081" t="s">
        <v>59719</v>
      </c>
      <c r="C8081" s="96" t="s">
        <v>54457</v>
      </c>
      <c r="D8081" s="98">
        <v>59.392899999999997</v>
      </c>
    </row>
    <row r="8082" spans="1:4" x14ac:dyDescent="0.35">
      <c r="A8082" t="s">
        <v>55876</v>
      </c>
      <c r="B8082" t="s">
        <v>59720</v>
      </c>
      <c r="C8082" s="96" t="s">
        <v>54457</v>
      </c>
      <c r="D8082" s="98">
        <v>104.8754</v>
      </c>
    </row>
    <row r="8083" spans="1:4" x14ac:dyDescent="0.35">
      <c r="A8083" t="s">
        <v>55877</v>
      </c>
      <c r="B8083" t="s">
        <v>59721</v>
      </c>
      <c r="C8083" s="96" t="s">
        <v>54457</v>
      </c>
      <c r="D8083" s="98">
        <v>831.87090000000001</v>
      </c>
    </row>
    <row r="8084" spans="1:4" x14ac:dyDescent="0.35">
      <c r="A8084" t="s">
        <v>55878</v>
      </c>
      <c r="B8084" t="s">
        <v>59722</v>
      </c>
      <c r="C8084" s="96" t="s">
        <v>54457</v>
      </c>
      <c r="D8084" s="98">
        <v>253.36569999999998</v>
      </c>
    </row>
    <row r="8085" spans="1:4" x14ac:dyDescent="0.35">
      <c r="A8085" t="s">
        <v>55879</v>
      </c>
      <c r="B8085" t="s">
        <v>59723</v>
      </c>
      <c r="C8085" s="96" t="s">
        <v>54457</v>
      </c>
      <c r="D8085" s="98">
        <v>196.64539999999997</v>
      </c>
    </row>
    <row r="8086" spans="1:4" x14ac:dyDescent="0.35">
      <c r="A8086" t="s">
        <v>55880</v>
      </c>
      <c r="B8086" t="s">
        <v>59724</v>
      </c>
      <c r="C8086" s="96" t="s">
        <v>54457</v>
      </c>
      <c r="D8086" s="98">
        <v>563.51609999999994</v>
      </c>
    </row>
    <row r="8087" spans="1:4" x14ac:dyDescent="0.35">
      <c r="A8087" t="s">
        <v>55881</v>
      </c>
      <c r="B8087" t="s">
        <v>59725</v>
      </c>
      <c r="C8087" s="96" t="s">
        <v>54457</v>
      </c>
      <c r="D8087" s="98">
        <v>113.5694</v>
      </c>
    </row>
    <row r="8088" spans="1:4" x14ac:dyDescent="0.35">
      <c r="A8088" t="s">
        <v>55882</v>
      </c>
      <c r="B8088" t="s">
        <v>59726</v>
      </c>
      <c r="C8088" s="96" t="s">
        <v>54457</v>
      </c>
      <c r="D8088" s="98">
        <v>285.87159999999994</v>
      </c>
    </row>
    <row r="8089" spans="1:4" x14ac:dyDescent="0.35">
      <c r="A8089" t="s">
        <v>55883</v>
      </c>
      <c r="B8089" t="s">
        <v>59727</v>
      </c>
      <c r="C8089" s="96" t="s">
        <v>54457</v>
      </c>
      <c r="D8089" s="98">
        <v>227.97599999999997</v>
      </c>
    </row>
    <row r="8090" spans="1:4" x14ac:dyDescent="0.35">
      <c r="A8090" t="s">
        <v>55884</v>
      </c>
      <c r="B8090" t="s">
        <v>59728</v>
      </c>
      <c r="C8090" s="96" t="s">
        <v>54457</v>
      </c>
      <c r="D8090" s="98">
        <v>150.50279999999998</v>
      </c>
    </row>
    <row r="8091" spans="1:4" x14ac:dyDescent="0.35">
      <c r="A8091" t="s">
        <v>55885</v>
      </c>
      <c r="B8091" t="s">
        <v>59729</v>
      </c>
      <c r="C8091" s="96" t="s">
        <v>54457</v>
      </c>
      <c r="D8091" s="98">
        <v>34.115899999999996</v>
      </c>
    </row>
    <row r="8092" spans="1:4" x14ac:dyDescent="0.35">
      <c r="A8092" t="s">
        <v>55886</v>
      </c>
      <c r="B8092" t="s">
        <v>59730</v>
      </c>
      <c r="C8092" s="96" t="s">
        <v>54457</v>
      </c>
      <c r="D8092" s="98">
        <v>53.790099999999995</v>
      </c>
    </row>
    <row r="8093" spans="1:4" x14ac:dyDescent="0.35">
      <c r="A8093" t="s">
        <v>55887</v>
      </c>
      <c r="B8093" t="s">
        <v>59731</v>
      </c>
      <c r="C8093" s="96" t="s">
        <v>54457</v>
      </c>
      <c r="D8093" s="98">
        <v>38.929799999999993</v>
      </c>
    </row>
    <row r="8094" spans="1:4" x14ac:dyDescent="0.35">
      <c r="A8094" t="s">
        <v>55888</v>
      </c>
      <c r="B8094" t="s">
        <v>59732</v>
      </c>
      <c r="C8094" s="96" t="s">
        <v>54457</v>
      </c>
      <c r="D8094" s="98">
        <v>39.605999999999995</v>
      </c>
    </row>
    <row r="8095" spans="1:4" x14ac:dyDescent="0.35">
      <c r="A8095" t="s">
        <v>55889</v>
      </c>
      <c r="B8095" t="s">
        <v>59733</v>
      </c>
      <c r="C8095" s="96" t="s">
        <v>54457</v>
      </c>
      <c r="D8095" s="98">
        <v>49.443100000000001</v>
      </c>
    </row>
    <row r="8096" spans="1:4" x14ac:dyDescent="0.35">
      <c r="A8096" t="s">
        <v>55890</v>
      </c>
      <c r="B8096" t="s">
        <v>59734</v>
      </c>
      <c r="C8096" s="96" t="s">
        <v>54457</v>
      </c>
      <c r="D8096" s="98">
        <v>26.226899999999997</v>
      </c>
    </row>
    <row r="8097" spans="1:4" x14ac:dyDescent="0.35">
      <c r="A8097" t="s">
        <v>55891</v>
      </c>
      <c r="B8097" t="s">
        <v>59735</v>
      </c>
      <c r="C8097" s="96" t="s">
        <v>54457</v>
      </c>
      <c r="D8097" s="98">
        <v>315.86590000000001</v>
      </c>
    </row>
    <row r="8098" spans="1:4" x14ac:dyDescent="0.35">
      <c r="A8098" t="s">
        <v>55892</v>
      </c>
      <c r="B8098" t="s">
        <v>59736</v>
      </c>
      <c r="C8098" s="96" t="s">
        <v>54457</v>
      </c>
      <c r="D8098" s="98">
        <v>747.24929999999995</v>
      </c>
    </row>
    <row r="8099" spans="1:4" x14ac:dyDescent="0.35">
      <c r="A8099" t="s">
        <v>55893</v>
      </c>
      <c r="B8099" t="s">
        <v>59737</v>
      </c>
      <c r="C8099" s="96" t="s">
        <v>54457</v>
      </c>
      <c r="D8099" s="98">
        <v>454.84109999999993</v>
      </c>
    </row>
    <row r="8100" spans="1:4" x14ac:dyDescent="0.35">
      <c r="A8100" t="s">
        <v>55894</v>
      </c>
      <c r="B8100" t="s">
        <v>59738</v>
      </c>
      <c r="C8100" s="96" t="s">
        <v>54457</v>
      </c>
      <c r="D8100" s="98">
        <v>357.17849999999999</v>
      </c>
    </row>
    <row r="8101" spans="1:4" x14ac:dyDescent="0.35">
      <c r="A8101" t="s">
        <v>55895</v>
      </c>
      <c r="B8101" t="s">
        <v>59739</v>
      </c>
      <c r="C8101" s="96" t="s">
        <v>54457</v>
      </c>
      <c r="D8101" s="98">
        <v>337.60089999999997</v>
      </c>
    </row>
    <row r="8102" spans="1:4" x14ac:dyDescent="0.35">
      <c r="A8102" t="s">
        <v>55896</v>
      </c>
      <c r="B8102" t="s">
        <v>59740</v>
      </c>
      <c r="C8102" s="96" t="s">
        <v>54457</v>
      </c>
      <c r="D8102" s="98">
        <v>793.92319999999995</v>
      </c>
    </row>
    <row r="8103" spans="1:4" x14ac:dyDescent="0.35">
      <c r="A8103" t="s">
        <v>55897</v>
      </c>
      <c r="B8103" t="s">
        <v>59741</v>
      </c>
      <c r="C8103" s="96" t="s">
        <v>54457</v>
      </c>
      <c r="D8103" s="98">
        <v>229.92410000000001</v>
      </c>
    </row>
    <row r="8104" spans="1:4" x14ac:dyDescent="0.35">
      <c r="A8104" t="s">
        <v>55898</v>
      </c>
      <c r="B8104" t="s">
        <v>59742</v>
      </c>
      <c r="C8104" s="96" t="s">
        <v>54457</v>
      </c>
      <c r="D8104" s="98">
        <v>1319.2661999999998</v>
      </c>
    </row>
    <row r="8105" spans="1:4" x14ac:dyDescent="0.35">
      <c r="A8105" t="s">
        <v>55899</v>
      </c>
      <c r="B8105" t="s">
        <v>59743</v>
      </c>
      <c r="C8105" s="96" t="s">
        <v>54457</v>
      </c>
      <c r="D8105" s="98">
        <v>574.35140000000001</v>
      </c>
    </row>
    <row r="8106" spans="1:4" x14ac:dyDescent="0.35">
      <c r="A8106" t="s">
        <v>55900</v>
      </c>
      <c r="B8106" t="s">
        <v>59744</v>
      </c>
      <c r="C8106" s="96" t="s">
        <v>54457</v>
      </c>
      <c r="D8106" s="98">
        <v>294.95199999999994</v>
      </c>
    </row>
    <row r="8107" spans="1:4" x14ac:dyDescent="0.35">
      <c r="A8107" t="s">
        <v>55901</v>
      </c>
      <c r="B8107" t="s">
        <v>50709</v>
      </c>
      <c r="C8107" s="96" t="s">
        <v>54457</v>
      </c>
      <c r="D8107" s="98">
        <v>508.32529999999997</v>
      </c>
    </row>
    <row r="8108" spans="1:4" x14ac:dyDescent="0.35">
      <c r="A8108" t="s">
        <v>55902</v>
      </c>
      <c r="B8108" t="s">
        <v>59745</v>
      </c>
      <c r="C8108" s="96" t="s">
        <v>54457</v>
      </c>
      <c r="D8108" s="98">
        <v>594.55689999999993</v>
      </c>
    </row>
    <row r="8109" spans="1:4" x14ac:dyDescent="0.35">
      <c r="A8109" t="s">
        <v>55903</v>
      </c>
      <c r="B8109" t="s">
        <v>59746</v>
      </c>
      <c r="C8109" s="96" t="s">
        <v>54457</v>
      </c>
      <c r="D8109" s="98">
        <v>197.09620000000001</v>
      </c>
    </row>
    <row r="8110" spans="1:4" x14ac:dyDescent="0.35">
      <c r="A8110" t="s">
        <v>55904</v>
      </c>
      <c r="B8110" t="s">
        <v>59747</v>
      </c>
      <c r="C8110" s="96" t="s">
        <v>54457</v>
      </c>
      <c r="D8110" s="98">
        <v>1874.8127999999999</v>
      </c>
    </row>
    <row r="8111" spans="1:4" x14ac:dyDescent="0.35">
      <c r="A8111" t="s">
        <v>55905</v>
      </c>
      <c r="B8111" t="s">
        <v>59748</v>
      </c>
      <c r="C8111" s="96" t="s">
        <v>54457</v>
      </c>
      <c r="D8111" s="98">
        <v>1277.4384</v>
      </c>
    </row>
    <row r="8112" spans="1:4" x14ac:dyDescent="0.35">
      <c r="A8112" t="s">
        <v>55906</v>
      </c>
      <c r="B8112" t="s">
        <v>59749</v>
      </c>
      <c r="C8112" s="96" t="s">
        <v>54457</v>
      </c>
      <c r="D8112" s="98">
        <v>529.65779999999995</v>
      </c>
    </row>
    <row r="8113" spans="1:4" x14ac:dyDescent="0.35">
      <c r="A8113" t="s">
        <v>55907</v>
      </c>
      <c r="B8113" t="s">
        <v>59750</v>
      </c>
      <c r="C8113" s="96" t="s">
        <v>54457</v>
      </c>
      <c r="D8113" s="98">
        <v>39.541599999999988</v>
      </c>
    </row>
    <row r="8114" spans="1:4" x14ac:dyDescent="0.35">
      <c r="A8114" t="s">
        <v>55908</v>
      </c>
      <c r="B8114" t="s">
        <v>59751</v>
      </c>
      <c r="C8114" s="96" t="s">
        <v>54457</v>
      </c>
      <c r="D8114" s="98">
        <v>569.90779999999995</v>
      </c>
    </row>
    <row r="8115" spans="1:4" x14ac:dyDescent="0.35">
      <c r="A8115" t="s">
        <v>55909</v>
      </c>
      <c r="B8115" t="s">
        <v>59752</v>
      </c>
      <c r="C8115" s="96" t="s">
        <v>54457</v>
      </c>
      <c r="D8115" s="98">
        <v>54.112099999999991</v>
      </c>
    </row>
    <row r="8116" spans="1:4" x14ac:dyDescent="0.35">
      <c r="A8116" t="s">
        <v>55910</v>
      </c>
      <c r="B8116" t="s">
        <v>59753</v>
      </c>
      <c r="C8116" s="96" t="s">
        <v>54457</v>
      </c>
      <c r="D8116" s="98">
        <v>195.01929999999999</v>
      </c>
    </row>
    <row r="8117" spans="1:4" x14ac:dyDescent="0.35">
      <c r="A8117" t="s">
        <v>55911</v>
      </c>
      <c r="B8117" t="s">
        <v>59754</v>
      </c>
      <c r="C8117" s="96" t="s">
        <v>54457</v>
      </c>
      <c r="D8117" s="98">
        <v>458.99489999999992</v>
      </c>
    </row>
    <row r="8118" spans="1:4" x14ac:dyDescent="0.35">
      <c r="A8118" t="s">
        <v>55912</v>
      </c>
      <c r="B8118" t="s">
        <v>59755</v>
      </c>
      <c r="C8118" s="96" t="s">
        <v>54457</v>
      </c>
      <c r="D8118" s="98">
        <v>201.1534</v>
      </c>
    </row>
    <row r="8119" spans="1:4" x14ac:dyDescent="0.35">
      <c r="A8119" t="s">
        <v>55913</v>
      </c>
      <c r="B8119" t="s">
        <v>59756</v>
      </c>
      <c r="C8119" s="96" t="s">
        <v>54457</v>
      </c>
      <c r="D8119" s="98">
        <v>186.26089999999996</v>
      </c>
    </row>
    <row r="8120" spans="1:4" x14ac:dyDescent="0.35">
      <c r="A8120" t="s">
        <v>55914</v>
      </c>
      <c r="B8120" t="s">
        <v>59757</v>
      </c>
      <c r="C8120" s="96" t="s">
        <v>54457</v>
      </c>
      <c r="D8120" s="98">
        <v>186.26089999999996</v>
      </c>
    </row>
    <row r="8121" spans="1:4" x14ac:dyDescent="0.35">
      <c r="A8121" t="s">
        <v>55915</v>
      </c>
      <c r="B8121" t="s">
        <v>59758</v>
      </c>
      <c r="C8121" s="96" t="s">
        <v>54457</v>
      </c>
      <c r="D8121" s="98">
        <v>225.93130000000002</v>
      </c>
    </row>
    <row r="8122" spans="1:4" x14ac:dyDescent="0.35">
      <c r="A8122" t="s">
        <v>55916</v>
      </c>
      <c r="B8122" t="s">
        <v>59759</v>
      </c>
      <c r="C8122" s="96" t="s">
        <v>54457</v>
      </c>
      <c r="D8122" s="98">
        <v>32.843999999999994</v>
      </c>
    </row>
    <row r="8123" spans="1:4" x14ac:dyDescent="0.35">
      <c r="A8123" t="s">
        <v>55917</v>
      </c>
      <c r="B8123" t="s">
        <v>59760</v>
      </c>
      <c r="C8123" s="96" t="s">
        <v>54457</v>
      </c>
      <c r="D8123" s="98">
        <v>321.62970000000001</v>
      </c>
    </row>
    <row r="8124" spans="1:4" x14ac:dyDescent="0.35">
      <c r="A8124" t="s">
        <v>55918</v>
      </c>
      <c r="B8124" t="s">
        <v>59761</v>
      </c>
      <c r="C8124" s="96" t="s">
        <v>54457</v>
      </c>
      <c r="D8124" s="98">
        <v>1342.7560999999998</v>
      </c>
    </row>
    <row r="8125" spans="1:4" x14ac:dyDescent="0.35">
      <c r="A8125" t="s">
        <v>55919</v>
      </c>
      <c r="B8125" t="s">
        <v>59762</v>
      </c>
      <c r="C8125" s="96" t="s">
        <v>54457</v>
      </c>
      <c r="D8125" s="98">
        <v>46.319699999999997</v>
      </c>
    </row>
    <row r="8126" spans="1:4" x14ac:dyDescent="0.35">
      <c r="A8126" t="s">
        <v>55920</v>
      </c>
      <c r="B8126" t="s">
        <v>59763</v>
      </c>
      <c r="C8126" s="96" t="s">
        <v>54457</v>
      </c>
      <c r="D8126" s="98">
        <v>290.60499999999996</v>
      </c>
    </row>
    <row r="8127" spans="1:4" x14ac:dyDescent="0.35">
      <c r="A8127" t="s">
        <v>55921</v>
      </c>
      <c r="B8127" t="s">
        <v>59764</v>
      </c>
      <c r="C8127" s="96" t="s">
        <v>54457</v>
      </c>
      <c r="D8127" s="98">
        <v>31.942399999999999</v>
      </c>
    </row>
    <row r="8128" spans="1:4" x14ac:dyDescent="0.35">
      <c r="A8128" t="s">
        <v>55922</v>
      </c>
      <c r="B8128" t="s">
        <v>59765</v>
      </c>
      <c r="C8128" s="96" t="s">
        <v>54457</v>
      </c>
      <c r="D8128" s="98">
        <v>165.2021</v>
      </c>
    </row>
    <row r="8129" spans="1:4" x14ac:dyDescent="0.35">
      <c r="A8129" t="s">
        <v>55923</v>
      </c>
      <c r="B8129" t="s">
        <v>59766</v>
      </c>
      <c r="C8129" s="96" t="s">
        <v>54457</v>
      </c>
      <c r="D8129" s="98">
        <v>313.78899999999999</v>
      </c>
    </row>
    <row r="8130" spans="1:4" x14ac:dyDescent="0.35">
      <c r="A8130" t="s">
        <v>55924</v>
      </c>
      <c r="B8130" t="s">
        <v>59767</v>
      </c>
      <c r="C8130" s="96" t="s">
        <v>54457</v>
      </c>
      <c r="D8130" s="98">
        <v>600.07920000000001</v>
      </c>
    </row>
    <row r="8131" spans="1:4" x14ac:dyDescent="0.35">
      <c r="A8131" t="s">
        <v>55925</v>
      </c>
      <c r="B8131" t="s">
        <v>59768</v>
      </c>
      <c r="C8131" s="96" t="s">
        <v>54457</v>
      </c>
      <c r="D8131" s="98">
        <v>1992.5520999999997</v>
      </c>
    </row>
    <row r="8132" spans="1:4" x14ac:dyDescent="0.35">
      <c r="A8132" t="s">
        <v>55926</v>
      </c>
      <c r="B8132" t="s">
        <v>59769</v>
      </c>
      <c r="C8132" s="96" t="s">
        <v>54457</v>
      </c>
      <c r="D8132" s="98">
        <v>651.24499999999989</v>
      </c>
    </row>
    <row r="8133" spans="1:4" x14ac:dyDescent="0.35">
      <c r="A8133" t="s">
        <v>55927</v>
      </c>
      <c r="B8133" t="s">
        <v>59770</v>
      </c>
      <c r="C8133" s="96" t="s">
        <v>54457</v>
      </c>
      <c r="D8133" s="98">
        <v>370.89569999999998</v>
      </c>
    </row>
    <row r="8134" spans="1:4" x14ac:dyDescent="0.35">
      <c r="A8134" t="s">
        <v>55928</v>
      </c>
      <c r="B8134" t="s">
        <v>39564</v>
      </c>
      <c r="C8134" s="96" t="s">
        <v>54457</v>
      </c>
      <c r="D8134" s="98">
        <v>58.652299999999997</v>
      </c>
    </row>
    <row r="8135" spans="1:4" x14ac:dyDescent="0.35">
      <c r="A8135" t="s">
        <v>26837</v>
      </c>
      <c r="B8135" t="s">
        <v>59771</v>
      </c>
      <c r="C8135" s="96" t="s">
        <v>54457</v>
      </c>
      <c r="D8135" s="98">
        <v>42.826000000000001</v>
      </c>
    </row>
    <row r="8136" spans="1:4" x14ac:dyDescent="0.35">
      <c r="A8136" t="s">
        <v>26905</v>
      </c>
      <c r="B8136" t="s">
        <v>59772</v>
      </c>
      <c r="C8136" s="96" t="s">
        <v>54457</v>
      </c>
      <c r="D8136" s="98">
        <v>42.826000000000001</v>
      </c>
    </row>
    <row r="8137" spans="1:4" x14ac:dyDescent="0.35">
      <c r="A8137" t="s">
        <v>55929</v>
      </c>
      <c r="B8137" t="s">
        <v>59773</v>
      </c>
      <c r="C8137" s="96" t="s">
        <v>54457</v>
      </c>
      <c r="D8137" s="98">
        <v>880.75049999999987</v>
      </c>
    </row>
    <row r="8138" spans="1:4" x14ac:dyDescent="0.35">
      <c r="A8138" t="s">
        <v>55930</v>
      </c>
      <c r="B8138" t="s">
        <v>59774</v>
      </c>
      <c r="C8138" s="96" t="s">
        <v>54457</v>
      </c>
      <c r="D8138" s="98">
        <v>653.82099999999991</v>
      </c>
    </row>
    <row r="8139" spans="1:4" x14ac:dyDescent="0.35">
      <c r="A8139" t="s">
        <v>55931</v>
      </c>
      <c r="B8139" t="s">
        <v>59775</v>
      </c>
      <c r="C8139" s="96" t="s">
        <v>54457</v>
      </c>
      <c r="D8139" s="98">
        <v>115.40480000000001</v>
      </c>
    </row>
    <row r="8140" spans="1:4" x14ac:dyDescent="0.35">
      <c r="A8140" t="s">
        <v>55932</v>
      </c>
      <c r="B8140" t="s">
        <v>59776</v>
      </c>
      <c r="C8140" s="96" t="s">
        <v>54457</v>
      </c>
      <c r="D8140" s="98">
        <v>498.55259999999998</v>
      </c>
    </row>
    <row r="8141" spans="1:4" x14ac:dyDescent="0.35">
      <c r="A8141" t="s">
        <v>55933</v>
      </c>
      <c r="B8141" t="s">
        <v>59777</v>
      </c>
      <c r="C8141" s="96" t="s">
        <v>54457</v>
      </c>
      <c r="D8141" s="98">
        <v>60.117400000000004</v>
      </c>
    </row>
    <row r="8142" spans="1:4" x14ac:dyDescent="0.35">
      <c r="A8142" t="s">
        <v>55934</v>
      </c>
      <c r="B8142" t="s">
        <v>59778</v>
      </c>
      <c r="C8142" s="96" t="s">
        <v>54457</v>
      </c>
      <c r="D8142" s="98">
        <v>1333.1604999999997</v>
      </c>
    </row>
    <row r="8143" spans="1:4" x14ac:dyDescent="0.35">
      <c r="A8143" t="s">
        <v>55935</v>
      </c>
      <c r="B8143" t="s">
        <v>59779</v>
      </c>
      <c r="C8143" s="96" t="s">
        <v>54457</v>
      </c>
      <c r="D8143" s="98">
        <v>88.131399999999999</v>
      </c>
    </row>
    <row r="8144" spans="1:4" x14ac:dyDescent="0.35">
      <c r="A8144" t="s">
        <v>55936</v>
      </c>
      <c r="B8144" t="s">
        <v>59780</v>
      </c>
      <c r="C8144" s="96" t="s">
        <v>54457</v>
      </c>
      <c r="D8144" s="98">
        <v>6665.8991000000005</v>
      </c>
    </row>
    <row r="8145" spans="1:4" x14ac:dyDescent="0.35">
      <c r="A8145" t="s">
        <v>55937</v>
      </c>
      <c r="B8145" t="s">
        <v>59781</v>
      </c>
      <c r="C8145" s="96" t="s">
        <v>54457</v>
      </c>
      <c r="D8145" s="98">
        <v>1777.5848999999998</v>
      </c>
    </row>
    <row r="8146" spans="1:4" x14ac:dyDescent="0.35">
      <c r="A8146" t="s">
        <v>55938</v>
      </c>
      <c r="B8146" t="s">
        <v>59782</v>
      </c>
      <c r="C8146" s="96" t="s">
        <v>54457</v>
      </c>
      <c r="D8146" s="98">
        <v>46.818799999999996</v>
      </c>
    </row>
    <row r="8147" spans="1:4" x14ac:dyDescent="0.35">
      <c r="A8147" t="s">
        <v>55939</v>
      </c>
      <c r="B8147" t="s">
        <v>59783</v>
      </c>
      <c r="C8147" s="96" t="s">
        <v>54457</v>
      </c>
      <c r="D8147" s="98">
        <v>19.8674</v>
      </c>
    </row>
    <row r="8148" spans="1:4" x14ac:dyDescent="0.35">
      <c r="A8148" t="s">
        <v>55940</v>
      </c>
      <c r="B8148" t="s">
        <v>59784</v>
      </c>
      <c r="C8148" s="96" t="s">
        <v>54457</v>
      </c>
      <c r="D8148" s="98">
        <v>88.131399999999999</v>
      </c>
    </row>
    <row r="8149" spans="1:4" x14ac:dyDescent="0.35">
      <c r="A8149" t="s">
        <v>55941</v>
      </c>
      <c r="B8149" t="s">
        <v>59785</v>
      </c>
      <c r="C8149" s="96" t="s">
        <v>54457</v>
      </c>
      <c r="D8149" s="98">
        <v>496.15369999999996</v>
      </c>
    </row>
    <row r="8150" spans="1:4" x14ac:dyDescent="0.35">
      <c r="A8150" t="s">
        <v>55942</v>
      </c>
      <c r="B8150" t="s">
        <v>59786</v>
      </c>
      <c r="C8150" s="96" t="s">
        <v>54457</v>
      </c>
      <c r="D8150" s="98">
        <v>245.41229999999999</v>
      </c>
    </row>
    <row r="8151" spans="1:4" x14ac:dyDescent="0.35">
      <c r="A8151" t="s">
        <v>55943</v>
      </c>
      <c r="B8151" t="s">
        <v>59787</v>
      </c>
      <c r="C8151" s="96" t="s">
        <v>54457</v>
      </c>
      <c r="D8151" s="98">
        <v>318.94099999999997</v>
      </c>
    </row>
    <row r="8152" spans="1:4" x14ac:dyDescent="0.35">
      <c r="A8152" t="s">
        <v>55944</v>
      </c>
      <c r="B8152" t="s">
        <v>59788</v>
      </c>
      <c r="C8152" s="96" t="s">
        <v>54457</v>
      </c>
      <c r="D8152" s="98">
        <v>669.84050000000002</v>
      </c>
    </row>
    <row r="8153" spans="1:4" x14ac:dyDescent="0.35">
      <c r="A8153" t="s">
        <v>55945</v>
      </c>
      <c r="B8153" t="s">
        <v>59789</v>
      </c>
      <c r="C8153" s="96" t="s">
        <v>54457</v>
      </c>
      <c r="D8153" s="98">
        <v>162.40069999999997</v>
      </c>
    </row>
    <row r="8154" spans="1:4" x14ac:dyDescent="0.35">
      <c r="A8154" t="s">
        <v>55946</v>
      </c>
      <c r="B8154" t="s">
        <v>59790</v>
      </c>
      <c r="C8154" s="96" t="s">
        <v>54457</v>
      </c>
      <c r="D8154" s="98">
        <v>62.934899999999999</v>
      </c>
    </row>
    <row r="8155" spans="1:4" x14ac:dyDescent="0.35">
      <c r="A8155" t="s">
        <v>55947</v>
      </c>
      <c r="B8155" t="s">
        <v>59791</v>
      </c>
      <c r="C8155" s="96" t="s">
        <v>54457</v>
      </c>
      <c r="D8155" s="98">
        <v>400.80949999999996</v>
      </c>
    </row>
    <row r="8156" spans="1:4" x14ac:dyDescent="0.35">
      <c r="A8156" t="s">
        <v>55948</v>
      </c>
      <c r="B8156" t="s">
        <v>59792</v>
      </c>
      <c r="C8156" s="96" t="s">
        <v>54457</v>
      </c>
      <c r="D8156" s="98">
        <v>34.341299999999997</v>
      </c>
    </row>
    <row r="8157" spans="1:4" x14ac:dyDescent="0.35">
      <c r="A8157" t="s">
        <v>55949</v>
      </c>
      <c r="B8157" t="s">
        <v>59793</v>
      </c>
      <c r="C8157" s="96" t="s">
        <v>54457</v>
      </c>
      <c r="D8157" s="98">
        <v>33.4236</v>
      </c>
    </row>
    <row r="8158" spans="1:4" x14ac:dyDescent="0.35">
      <c r="A8158" t="s">
        <v>55950</v>
      </c>
      <c r="B8158" t="s">
        <v>59794</v>
      </c>
      <c r="C8158" s="96" t="s">
        <v>54457</v>
      </c>
      <c r="D8158" s="98">
        <v>161.51519999999996</v>
      </c>
    </row>
    <row r="8159" spans="1:4" x14ac:dyDescent="0.35">
      <c r="A8159" t="s">
        <v>55951</v>
      </c>
      <c r="B8159" t="s">
        <v>59795</v>
      </c>
      <c r="C8159" s="96" t="s">
        <v>54457</v>
      </c>
      <c r="D8159" s="98">
        <v>396.84890000000001</v>
      </c>
    </row>
    <row r="8160" spans="1:4" x14ac:dyDescent="0.35">
      <c r="A8160" t="s">
        <v>55952</v>
      </c>
      <c r="B8160" t="s">
        <v>59796</v>
      </c>
      <c r="C8160" s="96" t="s">
        <v>54457</v>
      </c>
      <c r="D8160" s="98">
        <v>522.46109999999999</v>
      </c>
    </row>
    <row r="8161" spans="1:4" x14ac:dyDescent="0.35">
      <c r="A8161" t="s">
        <v>55953</v>
      </c>
      <c r="B8161" t="s">
        <v>59797</v>
      </c>
      <c r="C8161" s="96" t="s">
        <v>54457</v>
      </c>
      <c r="D8161" s="98">
        <v>127.22219999999999</v>
      </c>
    </row>
    <row r="8162" spans="1:4" x14ac:dyDescent="0.35">
      <c r="A8162" t="s">
        <v>55954</v>
      </c>
      <c r="B8162" t="s">
        <v>59798</v>
      </c>
      <c r="C8162" s="96" t="s">
        <v>54457</v>
      </c>
      <c r="D8162" s="98">
        <v>58.9099</v>
      </c>
    </row>
    <row r="8163" spans="1:4" x14ac:dyDescent="0.35">
      <c r="A8163" t="s">
        <v>55955</v>
      </c>
      <c r="B8163" t="s">
        <v>59799</v>
      </c>
      <c r="C8163" s="96" t="s">
        <v>54457</v>
      </c>
      <c r="D8163" s="98">
        <v>71.854299999999995</v>
      </c>
    </row>
    <row r="8164" spans="1:4" x14ac:dyDescent="0.35">
      <c r="A8164" t="s">
        <v>55956</v>
      </c>
      <c r="B8164" t="s">
        <v>59800</v>
      </c>
      <c r="C8164" s="96" t="s">
        <v>54457</v>
      </c>
      <c r="D8164" s="98">
        <v>160.42039999999997</v>
      </c>
    </row>
    <row r="8165" spans="1:4" x14ac:dyDescent="0.35">
      <c r="A8165" t="s">
        <v>55957</v>
      </c>
      <c r="B8165" t="s">
        <v>59801</v>
      </c>
      <c r="C8165" s="96" t="s">
        <v>54457</v>
      </c>
      <c r="D8165" s="98">
        <v>46.689999999999991</v>
      </c>
    </row>
    <row r="8166" spans="1:4" x14ac:dyDescent="0.35">
      <c r="A8166" t="s">
        <v>55958</v>
      </c>
      <c r="B8166" t="s">
        <v>59802</v>
      </c>
      <c r="C8166" s="96" t="s">
        <v>54457</v>
      </c>
      <c r="D8166" s="98">
        <v>107.82169999999999</v>
      </c>
    </row>
    <row r="8167" spans="1:4" x14ac:dyDescent="0.35">
      <c r="A8167" t="s">
        <v>55959</v>
      </c>
      <c r="B8167" t="s">
        <v>59803</v>
      </c>
      <c r="C8167" s="96" t="s">
        <v>54457</v>
      </c>
      <c r="D8167" s="98">
        <v>166.63499999999996</v>
      </c>
    </row>
    <row r="8168" spans="1:4" x14ac:dyDescent="0.35">
      <c r="A8168" t="s">
        <v>55960</v>
      </c>
      <c r="B8168" t="s">
        <v>59804</v>
      </c>
      <c r="C8168" s="96" t="s">
        <v>54457</v>
      </c>
      <c r="D8168" s="98">
        <v>255.50699999999998</v>
      </c>
    </row>
    <row r="8169" spans="1:4" x14ac:dyDescent="0.35">
      <c r="A8169" t="s">
        <v>55961</v>
      </c>
      <c r="B8169" t="s">
        <v>59805</v>
      </c>
      <c r="C8169" s="96" t="s">
        <v>54457</v>
      </c>
      <c r="D8169" s="98">
        <v>416.12059999999991</v>
      </c>
    </row>
    <row r="8170" spans="1:4" x14ac:dyDescent="0.35">
      <c r="A8170" t="s">
        <v>55962</v>
      </c>
      <c r="B8170" t="s">
        <v>59806</v>
      </c>
      <c r="C8170" s="96" t="s">
        <v>54457</v>
      </c>
      <c r="D8170" s="98">
        <v>64.882999999999996</v>
      </c>
    </row>
    <row r="8171" spans="1:4" x14ac:dyDescent="0.35">
      <c r="A8171" t="s">
        <v>55963</v>
      </c>
      <c r="B8171" t="s">
        <v>59807</v>
      </c>
      <c r="C8171" s="96" t="s">
        <v>54457</v>
      </c>
      <c r="D8171" s="98">
        <v>177.76009999999997</v>
      </c>
    </row>
    <row r="8172" spans="1:4" x14ac:dyDescent="0.35">
      <c r="A8172" t="s">
        <v>55964</v>
      </c>
      <c r="B8172" t="s">
        <v>59808</v>
      </c>
      <c r="C8172" s="96" t="s">
        <v>54457</v>
      </c>
      <c r="D8172" s="98">
        <v>108.53009999999999</v>
      </c>
    </row>
    <row r="8173" spans="1:4" x14ac:dyDescent="0.35">
      <c r="A8173" t="s">
        <v>55965</v>
      </c>
      <c r="B8173" t="s">
        <v>59809</v>
      </c>
      <c r="C8173" s="96" t="s">
        <v>54457</v>
      </c>
      <c r="D8173" s="98">
        <v>264.90939999999995</v>
      </c>
    </row>
    <row r="8174" spans="1:4" x14ac:dyDescent="0.35">
      <c r="A8174" t="s">
        <v>55966</v>
      </c>
      <c r="B8174" t="s">
        <v>59810</v>
      </c>
      <c r="C8174" s="96" t="s">
        <v>54457</v>
      </c>
      <c r="D8174" s="98">
        <v>938.25969999999995</v>
      </c>
    </row>
    <row r="8175" spans="1:4" x14ac:dyDescent="0.35">
      <c r="A8175" t="s">
        <v>55967</v>
      </c>
      <c r="B8175" t="s">
        <v>59811</v>
      </c>
      <c r="C8175" s="96" t="s">
        <v>54457</v>
      </c>
      <c r="D8175" s="98">
        <v>9.9659000000000013</v>
      </c>
    </row>
    <row r="8176" spans="1:4" x14ac:dyDescent="0.35">
      <c r="A8176" t="s">
        <v>55968</v>
      </c>
      <c r="B8176" t="s">
        <v>59812</v>
      </c>
      <c r="C8176" s="96" t="s">
        <v>54457</v>
      </c>
      <c r="D8176" s="98">
        <v>25.7117</v>
      </c>
    </row>
    <row r="8177" spans="1:4" x14ac:dyDescent="0.35">
      <c r="A8177" t="s">
        <v>55969</v>
      </c>
      <c r="B8177" t="s">
        <v>59813</v>
      </c>
      <c r="C8177" s="96" t="s">
        <v>54457</v>
      </c>
      <c r="D8177" s="98">
        <v>17.033799999999999</v>
      </c>
    </row>
    <row r="8178" spans="1:4" x14ac:dyDescent="0.35">
      <c r="A8178" t="s">
        <v>55970</v>
      </c>
      <c r="B8178" t="s">
        <v>59814</v>
      </c>
      <c r="C8178" s="96" t="s">
        <v>54457</v>
      </c>
      <c r="D8178" s="98">
        <v>258.71089999999998</v>
      </c>
    </row>
    <row r="8179" spans="1:4" x14ac:dyDescent="0.35">
      <c r="A8179" t="s">
        <v>55971</v>
      </c>
      <c r="B8179" t="s">
        <v>59815</v>
      </c>
      <c r="C8179" s="96" t="s">
        <v>54457</v>
      </c>
      <c r="D8179" s="98">
        <v>19.8674</v>
      </c>
    </row>
    <row r="8180" spans="1:4" x14ac:dyDescent="0.35">
      <c r="A8180" t="s">
        <v>55972</v>
      </c>
      <c r="B8180" t="s">
        <v>59816</v>
      </c>
      <c r="C8180" s="96" t="s">
        <v>54457</v>
      </c>
      <c r="D8180" s="98">
        <v>121.28129999999999</v>
      </c>
    </row>
    <row r="8181" spans="1:4" x14ac:dyDescent="0.35">
      <c r="A8181" t="s">
        <v>55973</v>
      </c>
      <c r="B8181" t="s">
        <v>59817</v>
      </c>
      <c r="C8181" s="96" t="s">
        <v>54457</v>
      </c>
      <c r="D8181" s="98">
        <v>398.05639999999994</v>
      </c>
    </row>
    <row r="8182" spans="1:4" x14ac:dyDescent="0.35">
      <c r="A8182" t="s">
        <v>26849</v>
      </c>
      <c r="B8182" t="s">
        <v>59818</v>
      </c>
      <c r="C8182" s="96" t="s">
        <v>54457</v>
      </c>
      <c r="D8182" s="98">
        <v>102.95950000000001</v>
      </c>
    </row>
    <row r="8183" spans="1:4" x14ac:dyDescent="0.35">
      <c r="A8183" t="s">
        <v>26922</v>
      </c>
      <c r="B8183" t="s">
        <v>59819</v>
      </c>
      <c r="C8183" s="96" t="s">
        <v>54457</v>
      </c>
      <c r="D8183" s="98">
        <v>1579.088</v>
      </c>
    </row>
    <row r="8184" spans="1:4" x14ac:dyDescent="0.35">
      <c r="A8184" t="s">
        <v>26842</v>
      </c>
      <c r="B8184" t="s">
        <v>59820</v>
      </c>
      <c r="C8184" s="96" t="s">
        <v>54457</v>
      </c>
      <c r="D8184" s="98">
        <v>300.42599999999993</v>
      </c>
    </row>
    <row r="8185" spans="1:4" x14ac:dyDescent="0.35">
      <c r="A8185" t="s">
        <v>55974</v>
      </c>
      <c r="B8185" t="s">
        <v>59821</v>
      </c>
      <c r="C8185" s="96" t="s">
        <v>54457</v>
      </c>
      <c r="D8185" s="98">
        <v>2685.6088</v>
      </c>
    </row>
    <row r="8186" spans="1:4" x14ac:dyDescent="0.35">
      <c r="A8186" t="s">
        <v>55975</v>
      </c>
      <c r="B8186" t="s">
        <v>59822</v>
      </c>
      <c r="C8186" s="96" t="s">
        <v>54457</v>
      </c>
      <c r="D8186" s="98">
        <v>196.83859999999999</v>
      </c>
    </row>
    <row r="8187" spans="1:4" x14ac:dyDescent="0.35">
      <c r="A8187" t="s">
        <v>55976</v>
      </c>
      <c r="B8187" t="s">
        <v>59823</v>
      </c>
      <c r="C8187" s="96" t="s">
        <v>54457</v>
      </c>
      <c r="D8187" s="98">
        <v>323.48119999999994</v>
      </c>
    </row>
    <row r="8188" spans="1:4" x14ac:dyDescent="0.35">
      <c r="A8188" t="s">
        <v>55977</v>
      </c>
      <c r="B8188" t="s">
        <v>59824</v>
      </c>
      <c r="C8188" s="96" t="s">
        <v>54457</v>
      </c>
      <c r="D8188" s="98">
        <v>48.557599999999994</v>
      </c>
    </row>
    <row r="8189" spans="1:4" x14ac:dyDescent="0.35">
      <c r="A8189" t="s">
        <v>55978</v>
      </c>
      <c r="B8189" t="s">
        <v>59825</v>
      </c>
      <c r="C8189" s="96" t="s">
        <v>54457</v>
      </c>
      <c r="D8189" s="98">
        <v>915.57479999999987</v>
      </c>
    </row>
    <row r="8190" spans="1:4" x14ac:dyDescent="0.35">
      <c r="A8190" t="s">
        <v>55979</v>
      </c>
      <c r="B8190" t="s">
        <v>59826</v>
      </c>
      <c r="C8190" s="96" t="s">
        <v>54457</v>
      </c>
      <c r="D8190" s="98">
        <v>358.57920000000001</v>
      </c>
    </row>
    <row r="8191" spans="1:4" x14ac:dyDescent="0.35">
      <c r="A8191" t="s">
        <v>55980</v>
      </c>
      <c r="B8191" t="s">
        <v>50550</v>
      </c>
      <c r="C8191" s="96" t="s">
        <v>54457</v>
      </c>
      <c r="D8191" s="98">
        <v>255.7646</v>
      </c>
    </row>
    <row r="8192" spans="1:4" x14ac:dyDescent="0.35">
      <c r="A8192" t="s">
        <v>55981</v>
      </c>
      <c r="B8192" t="s">
        <v>59827</v>
      </c>
      <c r="C8192" s="96" t="s">
        <v>54457</v>
      </c>
      <c r="D8192" s="98">
        <v>1284.7961</v>
      </c>
    </row>
    <row r="8193" spans="1:4" x14ac:dyDescent="0.35">
      <c r="A8193" t="s">
        <v>55982</v>
      </c>
      <c r="B8193" t="s">
        <v>59828</v>
      </c>
      <c r="C8193" s="96" t="s">
        <v>54457</v>
      </c>
      <c r="D8193" s="98">
        <v>354.4898</v>
      </c>
    </row>
    <row r="8194" spans="1:4" x14ac:dyDescent="0.35">
      <c r="A8194" t="s">
        <v>55983</v>
      </c>
      <c r="B8194" t="s">
        <v>59829</v>
      </c>
      <c r="C8194" s="96" t="s">
        <v>54457</v>
      </c>
      <c r="D8194" s="98">
        <v>110.54259999999999</v>
      </c>
    </row>
    <row r="8195" spans="1:4" x14ac:dyDescent="0.35">
      <c r="A8195" t="s">
        <v>55984</v>
      </c>
      <c r="B8195" t="s">
        <v>59830</v>
      </c>
      <c r="C8195" s="96" t="s">
        <v>54457</v>
      </c>
      <c r="D8195" s="98">
        <v>16.132199999999997</v>
      </c>
    </row>
    <row r="8196" spans="1:4" x14ac:dyDescent="0.35">
      <c r="A8196" t="s">
        <v>55985</v>
      </c>
      <c r="B8196" t="s">
        <v>59831</v>
      </c>
      <c r="C8196" s="96" t="s">
        <v>54457</v>
      </c>
      <c r="D8196" s="98">
        <v>16.132199999999997</v>
      </c>
    </row>
    <row r="8197" spans="1:4" x14ac:dyDescent="0.35">
      <c r="A8197" t="s">
        <v>55986</v>
      </c>
      <c r="B8197" t="s">
        <v>59832</v>
      </c>
      <c r="C8197" s="96" t="s">
        <v>54457</v>
      </c>
      <c r="D8197" s="98">
        <v>46.979799999999997</v>
      </c>
    </row>
    <row r="8198" spans="1:4" x14ac:dyDescent="0.35">
      <c r="A8198" t="s">
        <v>55987</v>
      </c>
      <c r="B8198" t="s">
        <v>59833</v>
      </c>
      <c r="C8198" s="96" t="s">
        <v>54457</v>
      </c>
      <c r="D8198" s="98">
        <v>556.28719999999998</v>
      </c>
    </row>
    <row r="8199" spans="1:4" x14ac:dyDescent="0.35">
      <c r="A8199" t="s">
        <v>55988</v>
      </c>
      <c r="B8199" t="s">
        <v>59834</v>
      </c>
      <c r="C8199" s="96" t="s">
        <v>54457</v>
      </c>
      <c r="D8199" s="98">
        <v>46.979799999999997</v>
      </c>
    </row>
    <row r="8200" spans="1:4" x14ac:dyDescent="0.35">
      <c r="A8200" t="s">
        <v>55989</v>
      </c>
      <c r="B8200" t="s">
        <v>59835</v>
      </c>
      <c r="C8200" s="96" t="s">
        <v>54457</v>
      </c>
      <c r="D8200" s="98">
        <v>58.748899999999999</v>
      </c>
    </row>
    <row r="8201" spans="1:4" x14ac:dyDescent="0.35">
      <c r="A8201" t="s">
        <v>55990</v>
      </c>
      <c r="B8201" t="s">
        <v>59836</v>
      </c>
      <c r="C8201" s="96" t="s">
        <v>54457</v>
      </c>
      <c r="D8201" s="98">
        <v>89.628700000000009</v>
      </c>
    </row>
    <row r="8202" spans="1:4" x14ac:dyDescent="0.35">
      <c r="A8202" t="s">
        <v>55991</v>
      </c>
      <c r="B8202" t="s">
        <v>59837</v>
      </c>
      <c r="C8202" s="96" t="s">
        <v>54457</v>
      </c>
      <c r="D8202" s="98">
        <v>70.517999999999986</v>
      </c>
    </row>
    <row r="8203" spans="1:4" x14ac:dyDescent="0.35">
      <c r="A8203" t="s">
        <v>55992</v>
      </c>
      <c r="B8203" t="s">
        <v>59838</v>
      </c>
      <c r="C8203" s="96" t="s">
        <v>54457</v>
      </c>
      <c r="D8203" s="98">
        <v>655.96229999999991</v>
      </c>
    </row>
    <row r="8204" spans="1:4" x14ac:dyDescent="0.35">
      <c r="A8204" t="s">
        <v>55993</v>
      </c>
      <c r="B8204" t="s">
        <v>59839</v>
      </c>
      <c r="C8204" s="96" t="s">
        <v>54457</v>
      </c>
      <c r="D8204" s="98">
        <v>28.400399999999998</v>
      </c>
    </row>
    <row r="8205" spans="1:4" x14ac:dyDescent="0.35">
      <c r="A8205" t="s">
        <v>55994</v>
      </c>
      <c r="B8205" t="s">
        <v>59840</v>
      </c>
      <c r="C8205" s="96" t="s">
        <v>54457</v>
      </c>
      <c r="D8205" s="98">
        <v>479.8766</v>
      </c>
    </row>
    <row r="8206" spans="1:4" x14ac:dyDescent="0.35">
      <c r="A8206" t="s">
        <v>55995</v>
      </c>
      <c r="B8206" t="s">
        <v>59841</v>
      </c>
      <c r="C8206" s="96" t="s">
        <v>54457</v>
      </c>
      <c r="D8206" s="98">
        <v>283.60149999999999</v>
      </c>
    </row>
    <row r="8207" spans="1:4" x14ac:dyDescent="0.35">
      <c r="A8207" t="s">
        <v>55996</v>
      </c>
      <c r="B8207" t="s">
        <v>59842</v>
      </c>
      <c r="C8207" s="96" t="s">
        <v>54457</v>
      </c>
      <c r="D8207" s="98">
        <v>1455.7781</v>
      </c>
    </row>
    <row r="8208" spans="1:4" x14ac:dyDescent="0.35">
      <c r="A8208" t="s">
        <v>55997</v>
      </c>
      <c r="B8208" t="s">
        <v>59843</v>
      </c>
      <c r="C8208" s="96" t="s">
        <v>54457</v>
      </c>
      <c r="D8208" s="98">
        <v>1846.2192</v>
      </c>
    </row>
    <row r="8209" spans="1:4" x14ac:dyDescent="0.35">
      <c r="A8209" t="s">
        <v>55998</v>
      </c>
      <c r="B8209" t="s">
        <v>59844</v>
      </c>
      <c r="C8209" s="96" t="s">
        <v>54457</v>
      </c>
      <c r="D8209" s="98">
        <v>1777.5848999999998</v>
      </c>
    </row>
    <row r="8210" spans="1:4" x14ac:dyDescent="0.35">
      <c r="A8210" t="s">
        <v>55999</v>
      </c>
      <c r="B8210" t="s">
        <v>59845</v>
      </c>
      <c r="C8210" s="96" t="s">
        <v>54457</v>
      </c>
      <c r="D8210" s="98">
        <v>154.30239999999998</v>
      </c>
    </row>
    <row r="8211" spans="1:4" x14ac:dyDescent="0.35">
      <c r="A8211" t="s">
        <v>56000</v>
      </c>
      <c r="B8211" t="s">
        <v>59846</v>
      </c>
      <c r="C8211" s="96" t="s">
        <v>54457</v>
      </c>
      <c r="D8211" s="98">
        <v>73.464299999999994</v>
      </c>
    </row>
    <row r="8212" spans="1:4" x14ac:dyDescent="0.35">
      <c r="A8212" t="s">
        <v>56001</v>
      </c>
      <c r="B8212" t="s">
        <v>59847</v>
      </c>
      <c r="C8212" s="96" t="s">
        <v>54457</v>
      </c>
      <c r="D8212" s="98">
        <v>651.77629999999999</v>
      </c>
    </row>
    <row r="8213" spans="1:4" x14ac:dyDescent="0.35">
      <c r="A8213" t="s">
        <v>56002</v>
      </c>
      <c r="B8213" t="s">
        <v>59848</v>
      </c>
      <c r="C8213" s="96" t="s">
        <v>54457</v>
      </c>
      <c r="D8213" s="98">
        <v>279.86630000000002</v>
      </c>
    </row>
    <row r="8214" spans="1:4" x14ac:dyDescent="0.35">
      <c r="A8214" t="s">
        <v>56003</v>
      </c>
      <c r="B8214" t="s">
        <v>59849</v>
      </c>
      <c r="C8214" s="96" t="s">
        <v>54457</v>
      </c>
      <c r="D8214" s="98">
        <v>222.77569999999997</v>
      </c>
    </row>
    <row r="8215" spans="1:4" x14ac:dyDescent="0.35">
      <c r="A8215" t="s">
        <v>56004</v>
      </c>
      <c r="B8215" t="s">
        <v>59850</v>
      </c>
      <c r="C8215" s="96" t="s">
        <v>54457</v>
      </c>
      <c r="D8215" s="98">
        <v>326.54019999999997</v>
      </c>
    </row>
    <row r="8216" spans="1:4" x14ac:dyDescent="0.35">
      <c r="A8216" t="s">
        <v>56005</v>
      </c>
      <c r="B8216" t="s">
        <v>59851</v>
      </c>
      <c r="C8216" s="96" t="s">
        <v>54457</v>
      </c>
      <c r="D8216" s="98">
        <v>207.51289999999997</v>
      </c>
    </row>
    <row r="8217" spans="1:4" x14ac:dyDescent="0.35">
      <c r="A8217" t="s">
        <v>56006</v>
      </c>
      <c r="B8217" t="s">
        <v>59852</v>
      </c>
      <c r="C8217" s="96" t="s">
        <v>54457</v>
      </c>
      <c r="D8217" s="98">
        <v>270.06139999999999</v>
      </c>
    </row>
    <row r="8218" spans="1:4" x14ac:dyDescent="0.35">
      <c r="A8218" t="s">
        <v>56007</v>
      </c>
      <c r="B8218" t="s">
        <v>59853</v>
      </c>
      <c r="C8218" s="96" t="s">
        <v>54457</v>
      </c>
      <c r="D8218" s="98">
        <v>6888.1273999999994</v>
      </c>
    </row>
    <row r="8219" spans="1:4" x14ac:dyDescent="0.35">
      <c r="A8219" t="s">
        <v>56008</v>
      </c>
      <c r="B8219" t="s">
        <v>59854</v>
      </c>
      <c r="C8219" s="96" t="s">
        <v>54457</v>
      </c>
      <c r="D8219" s="98">
        <v>41.135499999999993</v>
      </c>
    </row>
    <row r="8220" spans="1:4" x14ac:dyDescent="0.35">
      <c r="A8220" t="s">
        <v>56009</v>
      </c>
      <c r="B8220" t="s">
        <v>59855</v>
      </c>
      <c r="C8220" s="96" t="s">
        <v>54457</v>
      </c>
      <c r="D8220" s="98">
        <v>167.81029999999998</v>
      </c>
    </row>
    <row r="8221" spans="1:4" x14ac:dyDescent="0.35">
      <c r="A8221" t="s">
        <v>26578</v>
      </c>
      <c r="B8221" t="s">
        <v>59856</v>
      </c>
      <c r="C8221" s="96" t="s">
        <v>54457</v>
      </c>
      <c r="D8221" s="98">
        <v>414.88089999999994</v>
      </c>
    </row>
    <row r="8222" spans="1:4" x14ac:dyDescent="0.35">
      <c r="A8222" t="s">
        <v>56010</v>
      </c>
      <c r="B8222" t="s">
        <v>59857</v>
      </c>
      <c r="C8222" s="96" t="s">
        <v>54457</v>
      </c>
      <c r="D8222" s="98">
        <v>137.23639999999997</v>
      </c>
    </row>
    <row r="8223" spans="1:4" x14ac:dyDescent="0.35">
      <c r="A8223" t="s">
        <v>56011</v>
      </c>
      <c r="B8223" t="s">
        <v>59858</v>
      </c>
      <c r="C8223" s="96" t="s">
        <v>54457</v>
      </c>
      <c r="D8223" s="98">
        <v>71.628900000000002</v>
      </c>
    </row>
    <row r="8224" spans="1:4" x14ac:dyDescent="0.35">
      <c r="A8224" t="s">
        <v>56012</v>
      </c>
      <c r="B8224" t="s">
        <v>59859</v>
      </c>
      <c r="C8224" s="96" t="s">
        <v>54457</v>
      </c>
      <c r="D8224" s="98">
        <v>46.979799999999997</v>
      </c>
    </row>
    <row r="8225" spans="1:4" x14ac:dyDescent="0.35">
      <c r="A8225" t="s">
        <v>56013</v>
      </c>
      <c r="B8225" t="s">
        <v>59860</v>
      </c>
      <c r="C8225" s="96" t="s">
        <v>54457</v>
      </c>
      <c r="D8225" s="98">
        <v>54.337499999999999</v>
      </c>
    </row>
    <row r="8226" spans="1:4" x14ac:dyDescent="0.35">
      <c r="A8226" t="s">
        <v>56014</v>
      </c>
      <c r="B8226" t="s">
        <v>59861</v>
      </c>
      <c r="C8226" s="96" t="s">
        <v>54457</v>
      </c>
      <c r="D8226" s="98">
        <v>57.283799999999999</v>
      </c>
    </row>
    <row r="8227" spans="1:4" x14ac:dyDescent="0.35">
      <c r="A8227" t="s">
        <v>56015</v>
      </c>
      <c r="B8227" t="s">
        <v>59862</v>
      </c>
      <c r="C8227" s="96" t="s">
        <v>54457</v>
      </c>
      <c r="D8227" s="98">
        <v>38.156999999999996</v>
      </c>
    </row>
    <row r="8228" spans="1:4" x14ac:dyDescent="0.35">
      <c r="A8228" t="s">
        <v>56016</v>
      </c>
      <c r="B8228" t="s">
        <v>59863</v>
      </c>
      <c r="C8228" s="96" t="s">
        <v>54457</v>
      </c>
      <c r="D8228" s="98">
        <v>39.605999999999995</v>
      </c>
    </row>
    <row r="8229" spans="1:4" x14ac:dyDescent="0.35">
      <c r="A8229" t="s">
        <v>56017</v>
      </c>
      <c r="B8229" t="s">
        <v>59864</v>
      </c>
      <c r="C8229" s="96" t="s">
        <v>54457</v>
      </c>
      <c r="D8229" s="98">
        <v>30.090900000000001</v>
      </c>
    </row>
    <row r="8230" spans="1:4" x14ac:dyDescent="0.35">
      <c r="A8230" t="s">
        <v>56018</v>
      </c>
      <c r="B8230" t="s">
        <v>59865</v>
      </c>
      <c r="C8230" s="96" t="s">
        <v>54457</v>
      </c>
      <c r="D8230" s="98">
        <v>7999.0595999999987</v>
      </c>
    </row>
    <row r="8231" spans="1:4" x14ac:dyDescent="0.35">
      <c r="A8231" t="s">
        <v>56019</v>
      </c>
      <c r="B8231" t="s">
        <v>59866</v>
      </c>
      <c r="C8231" s="96" t="s">
        <v>54457</v>
      </c>
      <c r="D8231" s="98">
        <v>24.182199999999998</v>
      </c>
    </row>
    <row r="8232" spans="1:4" x14ac:dyDescent="0.35">
      <c r="A8232" t="s">
        <v>56020</v>
      </c>
      <c r="B8232" t="s">
        <v>59867</v>
      </c>
      <c r="C8232" s="96" t="s">
        <v>54457</v>
      </c>
      <c r="D8232" s="98">
        <v>173.57409999999999</v>
      </c>
    </row>
    <row r="8233" spans="1:4" x14ac:dyDescent="0.35">
      <c r="A8233" t="s">
        <v>56021</v>
      </c>
      <c r="B8233" t="s">
        <v>59868</v>
      </c>
      <c r="C8233" s="96" t="s">
        <v>54457</v>
      </c>
      <c r="D8233" s="98">
        <v>133.71049999999997</v>
      </c>
    </row>
    <row r="8234" spans="1:4" x14ac:dyDescent="0.35">
      <c r="A8234" t="s">
        <v>56022</v>
      </c>
      <c r="B8234" t="s">
        <v>59869</v>
      </c>
      <c r="C8234" s="96" t="s">
        <v>54457</v>
      </c>
      <c r="D8234" s="98">
        <v>21.2681</v>
      </c>
    </row>
    <row r="8235" spans="1:4" x14ac:dyDescent="0.35">
      <c r="A8235" t="s">
        <v>56023</v>
      </c>
      <c r="B8235" t="s">
        <v>59870</v>
      </c>
      <c r="C8235" s="96" t="s">
        <v>54457</v>
      </c>
      <c r="D8235" s="98">
        <v>217.68810000000002</v>
      </c>
    </row>
    <row r="8236" spans="1:4" x14ac:dyDescent="0.35">
      <c r="A8236" t="s">
        <v>56024</v>
      </c>
      <c r="B8236" t="s">
        <v>59871</v>
      </c>
      <c r="C8236" s="96" t="s">
        <v>54457</v>
      </c>
      <c r="D8236" s="98">
        <v>133.71049999999997</v>
      </c>
    </row>
    <row r="8237" spans="1:4" x14ac:dyDescent="0.35">
      <c r="A8237" t="s">
        <v>56025</v>
      </c>
      <c r="B8237" t="s">
        <v>59872</v>
      </c>
      <c r="C8237" s="96" t="s">
        <v>54457</v>
      </c>
      <c r="D8237" s="98">
        <v>122.68199999999999</v>
      </c>
    </row>
    <row r="8238" spans="1:4" x14ac:dyDescent="0.35">
      <c r="A8238" t="s">
        <v>56026</v>
      </c>
      <c r="B8238" t="s">
        <v>59873</v>
      </c>
      <c r="C8238" s="96" t="s">
        <v>54457</v>
      </c>
      <c r="D8238" s="98">
        <v>161.66009999999997</v>
      </c>
    </row>
    <row r="8239" spans="1:4" x14ac:dyDescent="0.35">
      <c r="A8239" t="s">
        <v>56027</v>
      </c>
      <c r="B8239" t="s">
        <v>59874</v>
      </c>
      <c r="C8239" s="96" t="s">
        <v>54457</v>
      </c>
      <c r="D8239" s="98">
        <v>162.46509999999998</v>
      </c>
    </row>
    <row r="8240" spans="1:4" x14ac:dyDescent="0.35">
      <c r="A8240" t="s">
        <v>56028</v>
      </c>
      <c r="B8240" t="s">
        <v>59875</v>
      </c>
      <c r="C8240" s="96" t="s">
        <v>54457</v>
      </c>
      <c r="D8240" s="98">
        <v>144.72289999999998</v>
      </c>
    </row>
    <row r="8241" spans="1:4" x14ac:dyDescent="0.35">
      <c r="A8241" t="s">
        <v>56029</v>
      </c>
      <c r="B8241" t="s">
        <v>59876</v>
      </c>
      <c r="C8241" s="96" t="s">
        <v>54457</v>
      </c>
      <c r="D8241" s="98">
        <v>5549.9275999999991</v>
      </c>
    </row>
    <row r="8242" spans="1:4" x14ac:dyDescent="0.35">
      <c r="A8242" t="s">
        <v>56030</v>
      </c>
      <c r="B8242" t="s">
        <v>59877</v>
      </c>
      <c r="C8242" s="96" t="s">
        <v>54457</v>
      </c>
      <c r="D8242" s="98">
        <v>144.72289999999998</v>
      </c>
    </row>
    <row r="8243" spans="1:4" x14ac:dyDescent="0.35">
      <c r="A8243" t="s">
        <v>56031</v>
      </c>
      <c r="B8243" t="s">
        <v>59878</v>
      </c>
      <c r="C8243" s="96" t="s">
        <v>54457</v>
      </c>
      <c r="D8243" s="98">
        <v>144.72289999999998</v>
      </c>
    </row>
    <row r="8244" spans="1:4" x14ac:dyDescent="0.35">
      <c r="A8244" t="s">
        <v>56032</v>
      </c>
      <c r="B8244" t="s">
        <v>59879</v>
      </c>
      <c r="C8244" s="96" t="s">
        <v>54457</v>
      </c>
      <c r="D8244" s="98">
        <v>162.46509999999998</v>
      </c>
    </row>
    <row r="8245" spans="1:4" x14ac:dyDescent="0.35">
      <c r="A8245" t="s">
        <v>56033</v>
      </c>
      <c r="B8245" t="s">
        <v>59880</v>
      </c>
      <c r="C8245" s="96" t="s">
        <v>54457</v>
      </c>
      <c r="D8245" s="98">
        <v>144.72289999999998</v>
      </c>
    </row>
    <row r="8246" spans="1:4" x14ac:dyDescent="0.35">
      <c r="A8246" t="s">
        <v>56034</v>
      </c>
      <c r="B8246" t="s">
        <v>59881</v>
      </c>
      <c r="C8246" s="96" t="s">
        <v>54457</v>
      </c>
      <c r="D8246" s="98">
        <v>162.46509999999998</v>
      </c>
    </row>
    <row r="8247" spans="1:4" x14ac:dyDescent="0.35">
      <c r="A8247" t="s">
        <v>56035</v>
      </c>
      <c r="B8247" t="s">
        <v>59882</v>
      </c>
      <c r="C8247" s="96" t="s">
        <v>54457</v>
      </c>
      <c r="D8247" s="98">
        <v>162.46509999999998</v>
      </c>
    </row>
    <row r="8248" spans="1:4" x14ac:dyDescent="0.35">
      <c r="A8248" t="s">
        <v>56036</v>
      </c>
      <c r="B8248" t="s">
        <v>59883</v>
      </c>
      <c r="C8248" s="96" t="s">
        <v>54457</v>
      </c>
      <c r="D8248" s="98">
        <v>162.46509999999998</v>
      </c>
    </row>
    <row r="8249" spans="1:4" x14ac:dyDescent="0.35">
      <c r="A8249" t="s">
        <v>56037</v>
      </c>
      <c r="B8249" t="s">
        <v>59884</v>
      </c>
      <c r="C8249" s="96" t="s">
        <v>54457</v>
      </c>
      <c r="D8249" s="98">
        <v>144.72289999999998</v>
      </c>
    </row>
    <row r="8250" spans="1:4" x14ac:dyDescent="0.35">
      <c r="A8250" t="s">
        <v>56038</v>
      </c>
      <c r="B8250" t="s">
        <v>59885</v>
      </c>
      <c r="C8250" s="96" t="s">
        <v>54457</v>
      </c>
      <c r="D8250" s="98">
        <v>144.72289999999998</v>
      </c>
    </row>
    <row r="8251" spans="1:4" x14ac:dyDescent="0.35">
      <c r="A8251" t="s">
        <v>56039</v>
      </c>
      <c r="B8251" t="s">
        <v>59886</v>
      </c>
      <c r="C8251" s="96" t="s">
        <v>54457</v>
      </c>
      <c r="D8251" s="98">
        <v>162.46509999999998</v>
      </c>
    </row>
    <row r="8252" spans="1:4" x14ac:dyDescent="0.35">
      <c r="A8252" t="s">
        <v>56040</v>
      </c>
      <c r="B8252" t="s">
        <v>59887</v>
      </c>
      <c r="C8252" s="96" t="s">
        <v>54457</v>
      </c>
      <c r="D8252" s="98">
        <v>1335.1407999999999</v>
      </c>
    </row>
    <row r="8253" spans="1:4" x14ac:dyDescent="0.35">
      <c r="A8253" t="s">
        <v>56041</v>
      </c>
      <c r="B8253" t="s">
        <v>59888</v>
      </c>
      <c r="C8253" s="96" t="s">
        <v>54457</v>
      </c>
      <c r="D8253" s="98">
        <v>191.57389999999998</v>
      </c>
    </row>
    <row r="8254" spans="1:4" x14ac:dyDescent="0.35">
      <c r="A8254" t="s">
        <v>56042</v>
      </c>
      <c r="B8254" t="s">
        <v>59889</v>
      </c>
      <c r="C8254" s="96" t="s">
        <v>54457</v>
      </c>
      <c r="D8254" s="98">
        <v>240.4213</v>
      </c>
    </row>
    <row r="8255" spans="1:4" x14ac:dyDescent="0.35">
      <c r="A8255" t="s">
        <v>56043</v>
      </c>
      <c r="B8255" t="s">
        <v>59890</v>
      </c>
      <c r="C8255" s="96" t="s">
        <v>54457</v>
      </c>
      <c r="D8255" s="98">
        <v>214.13</v>
      </c>
    </row>
    <row r="8256" spans="1:4" x14ac:dyDescent="0.35">
      <c r="A8256" t="s">
        <v>56044</v>
      </c>
      <c r="B8256" t="s">
        <v>59891</v>
      </c>
      <c r="C8256" s="96" t="s">
        <v>54457</v>
      </c>
      <c r="D8256" s="98">
        <v>162.46509999999998</v>
      </c>
    </row>
    <row r="8257" spans="1:4" x14ac:dyDescent="0.35">
      <c r="A8257" t="s">
        <v>56045</v>
      </c>
      <c r="B8257" t="s">
        <v>59892</v>
      </c>
      <c r="C8257" s="96" t="s">
        <v>54457</v>
      </c>
      <c r="D8257" s="98">
        <v>430.35299999999995</v>
      </c>
    </row>
    <row r="8258" spans="1:4" x14ac:dyDescent="0.35">
      <c r="A8258" t="s">
        <v>56046</v>
      </c>
      <c r="B8258" t="s">
        <v>59893</v>
      </c>
      <c r="C8258" s="96" t="s">
        <v>54457</v>
      </c>
      <c r="D8258" s="98">
        <v>144.72289999999998</v>
      </c>
    </row>
    <row r="8259" spans="1:4" x14ac:dyDescent="0.35">
      <c r="A8259" t="s">
        <v>56047</v>
      </c>
      <c r="B8259" t="s">
        <v>59894</v>
      </c>
      <c r="C8259" s="96" t="s">
        <v>54457</v>
      </c>
      <c r="D8259" s="98">
        <v>162.65829999999997</v>
      </c>
    </row>
    <row r="8260" spans="1:4" x14ac:dyDescent="0.35">
      <c r="A8260" t="s">
        <v>56048</v>
      </c>
      <c r="B8260" t="s">
        <v>59895</v>
      </c>
      <c r="C8260" s="96" t="s">
        <v>54457</v>
      </c>
      <c r="D8260" s="98">
        <v>198.35199999999998</v>
      </c>
    </row>
    <row r="8261" spans="1:4" x14ac:dyDescent="0.35">
      <c r="A8261" t="s">
        <v>56049</v>
      </c>
      <c r="B8261" t="s">
        <v>59896</v>
      </c>
      <c r="C8261" s="96" t="s">
        <v>54457</v>
      </c>
      <c r="D8261" s="98">
        <v>218.20329999999998</v>
      </c>
    </row>
    <row r="8262" spans="1:4" x14ac:dyDescent="0.35">
      <c r="A8262" t="s">
        <v>56050</v>
      </c>
      <c r="B8262" t="s">
        <v>59897</v>
      </c>
      <c r="C8262" s="96" t="s">
        <v>54457</v>
      </c>
      <c r="D8262" s="98">
        <v>36.337699999999998</v>
      </c>
    </row>
    <row r="8263" spans="1:4" x14ac:dyDescent="0.35">
      <c r="A8263" t="s">
        <v>56051</v>
      </c>
      <c r="B8263" t="s">
        <v>59898</v>
      </c>
      <c r="C8263" s="96" t="s">
        <v>54457</v>
      </c>
      <c r="D8263" s="98">
        <v>62.307000000000002</v>
      </c>
    </row>
    <row r="8264" spans="1:4" x14ac:dyDescent="0.35">
      <c r="A8264" t="s">
        <v>56052</v>
      </c>
      <c r="B8264" t="s">
        <v>59899</v>
      </c>
      <c r="C8264" s="96" t="s">
        <v>54457</v>
      </c>
      <c r="D8264" s="98">
        <v>885.0331000000001</v>
      </c>
    </row>
    <row r="8265" spans="1:4" x14ac:dyDescent="0.35">
      <c r="A8265" t="s">
        <v>56053</v>
      </c>
      <c r="B8265" t="s">
        <v>59900</v>
      </c>
      <c r="C8265" s="96" t="s">
        <v>54457</v>
      </c>
      <c r="D8265" s="98">
        <v>317.3954</v>
      </c>
    </row>
    <row r="8266" spans="1:4" x14ac:dyDescent="0.35">
      <c r="A8266" t="s">
        <v>56054</v>
      </c>
      <c r="B8266" t="s">
        <v>59901</v>
      </c>
      <c r="C8266" s="96" t="s">
        <v>54457</v>
      </c>
      <c r="D8266" s="98">
        <v>193.77959999999999</v>
      </c>
    </row>
    <row r="8267" spans="1:4" x14ac:dyDescent="0.35">
      <c r="A8267" t="s">
        <v>56055</v>
      </c>
      <c r="B8267" t="s">
        <v>31750</v>
      </c>
      <c r="C8267" s="96" t="s">
        <v>54457</v>
      </c>
      <c r="D8267" s="98">
        <v>136.97879999999998</v>
      </c>
    </row>
    <row r="8268" spans="1:4" x14ac:dyDescent="0.35">
      <c r="A8268" t="s">
        <v>56056</v>
      </c>
      <c r="B8268" t="s">
        <v>59902</v>
      </c>
      <c r="C8268" s="96" t="s">
        <v>54457</v>
      </c>
      <c r="D8268" s="98">
        <v>199.88150000000002</v>
      </c>
    </row>
    <row r="8269" spans="1:4" x14ac:dyDescent="0.35">
      <c r="A8269" t="s">
        <v>56057</v>
      </c>
      <c r="B8269" t="s">
        <v>59903</v>
      </c>
      <c r="C8269" s="96" t="s">
        <v>54457</v>
      </c>
      <c r="D8269" s="98">
        <v>300.52259999999995</v>
      </c>
    </row>
    <row r="8270" spans="1:4" x14ac:dyDescent="0.35">
      <c r="A8270" t="s">
        <v>56058</v>
      </c>
      <c r="B8270" t="s">
        <v>31833</v>
      </c>
      <c r="C8270" s="96" t="s">
        <v>54457</v>
      </c>
      <c r="D8270" s="98">
        <v>212.0531</v>
      </c>
    </row>
    <row r="8271" spans="1:4" x14ac:dyDescent="0.35">
      <c r="A8271" t="s">
        <v>56059</v>
      </c>
      <c r="B8271" t="s">
        <v>59904</v>
      </c>
      <c r="C8271" s="96" t="s">
        <v>54457</v>
      </c>
      <c r="D8271" s="98">
        <v>66.831099999999992</v>
      </c>
    </row>
    <row r="8272" spans="1:4" x14ac:dyDescent="0.35">
      <c r="A8272" t="s">
        <v>56060</v>
      </c>
      <c r="B8272" t="s">
        <v>59905</v>
      </c>
      <c r="C8272" s="96" t="s">
        <v>54457</v>
      </c>
      <c r="D8272" s="98">
        <v>1396.1759</v>
      </c>
    </row>
    <row r="8273" spans="1:4" x14ac:dyDescent="0.35">
      <c r="A8273" t="s">
        <v>56061</v>
      </c>
      <c r="B8273" t="s">
        <v>59906</v>
      </c>
      <c r="C8273" s="96" t="s">
        <v>54457</v>
      </c>
      <c r="D8273" s="98">
        <v>53.162199999999999</v>
      </c>
    </row>
    <row r="8274" spans="1:4" x14ac:dyDescent="0.35">
      <c r="A8274" t="s">
        <v>56062</v>
      </c>
      <c r="B8274" t="s">
        <v>59907</v>
      </c>
      <c r="C8274" s="96" t="s">
        <v>54457</v>
      </c>
      <c r="D8274" s="98">
        <v>44.741900000000001</v>
      </c>
    </row>
    <row r="8275" spans="1:4" x14ac:dyDescent="0.35">
      <c r="A8275" t="s">
        <v>56063</v>
      </c>
      <c r="B8275" t="s">
        <v>59908</v>
      </c>
      <c r="C8275" s="96" t="s">
        <v>54457</v>
      </c>
      <c r="D8275" s="98">
        <v>714.1155</v>
      </c>
    </row>
    <row r="8276" spans="1:4" x14ac:dyDescent="0.35">
      <c r="A8276" t="s">
        <v>56064</v>
      </c>
      <c r="B8276" t="s">
        <v>59909</v>
      </c>
      <c r="C8276" s="96" t="s">
        <v>54457</v>
      </c>
      <c r="D8276" s="98">
        <v>537.12819999999999</v>
      </c>
    </row>
    <row r="8277" spans="1:4" x14ac:dyDescent="0.35">
      <c r="A8277" t="s">
        <v>56065</v>
      </c>
      <c r="B8277" t="s">
        <v>59910</v>
      </c>
      <c r="C8277" s="96" t="s">
        <v>54457</v>
      </c>
      <c r="D8277" s="98">
        <v>69.455399999999997</v>
      </c>
    </row>
    <row r="8278" spans="1:4" x14ac:dyDescent="0.35">
      <c r="A8278" t="s">
        <v>56066</v>
      </c>
      <c r="B8278" t="s">
        <v>59911</v>
      </c>
      <c r="C8278" s="96" t="s">
        <v>54457</v>
      </c>
      <c r="D8278" s="98">
        <v>205.56480000000002</v>
      </c>
    </row>
    <row r="8279" spans="1:4" x14ac:dyDescent="0.35">
      <c r="A8279" t="s">
        <v>43908</v>
      </c>
      <c r="B8279" t="s">
        <v>59912</v>
      </c>
      <c r="C8279" s="96" t="s">
        <v>54457</v>
      </c>
      <c r="D8279" s="98">
        <v>209.09069999999997</v>
      </c>
    </row>
    <row r="8280" spans="1:4" x14ac:dyDescent="0.35">
      <c r="A8280" t="s">
        <v>56067</v>
      </c>
      <c r="B8280" t="s">
        <v>59913</v>
      </c>
      <c r="C8280" s="96" t="s">
        <v>54457</v>
      </c>
      <c r="D8280" s="98">
        <v>162.46509999999998</v>
      </c>
    </row>
    <row r="8281" spans="1:4" x14ac:dyDescent="0.35">
      <c r="A8281" t="s">
        <v>56068</v>
      </c>
      <c r="B8281" t="s">
        <v>59914</v>
      </c>
      <c r="C8281" s="96" t="s">
        <v>54457</v>
      </c>
      <c r="D8281" s="98">
        <v>848.43779999999992</v>
      </c>
    </row>
    <row r="8282" spans="1:4" x14ac:dyDescent="0.35">
      <c r="A8282" t="s">
        <v>56069</v>
      </c>
      <c r="B8282" t="s">
        <v>59915</v>
      </c>
      <c r="C8282" s="96" t="s">
        <v>54457</v>
      </c>
      <c r="D8282" s="98">
        <v>144.72289999999998</v>
      </c>
    </row>
    <row r="8283" spans="1:4" x14ac:dyDescent="0.35">
      <c r="A8283" t="s">
        <v>56070</v>
      </c>
      <c r="B8283" t="s">
        <v>59916</v>
      </c>
      <c r="C8283" s="96" t="s">
        <v>54457</v>
      </c>
      <c r="D8283" s="98">
        <v>144.72289999999998</v>
      </c>
    </row>
    <row r="8284" spans="1:4" x14ac:dyDescent="0.35">
      <c r="A8284" t="s">
        <v>56071</v>
      </c>
      <c r="B8284" t="s">
        <v>59917</v>
      </c>
      <c r="C8284" s="96" t="s">
        <v>54457</v>
      </c>
      <c r="D8284" s="98">
        <v>162.46509999999998</v>
      </c>
    </row>
    <row r="8285" spans="1:4" x14ac:dyDescent="0.35">
      <c r="A8285" t="s">
        <v>56072</v>
      </c>
      <c r="B8285" t="s">
        <v>59918</v>
      </c>
      <c r="C8285" s="96" t="s">
        <v>54457</v>
      </c>
      <c r="D8285" s="98">
        <v>78.374799999999993</v>
      </c>
    </row>
    <row r="8286" spans="1:4" x14ac:dyDescent="0.35">
      <c r="A8286" t="s">
        <v>56073</v>
      </c>
      <c r="B8286" t="s">
        <v>59919</v>
      </c>
      <c r="C8286" s="96" t="s">
        <v>54457</v>
      </c>
      <c r="D8286" s="98">
        <v>1472.7152999999998</v>
      </c>
    </row>
    <row r="8287" spans="1:4" x14ac:dyDescent="0.35">
      <c r="A8287" t="s">
        <v>56074</v>
      </c>
      <c r="B8287" t="s">
        <v>59920</v>
      </c>
      <c r="C8287" s="96" t="s">
        <v>54457</v>
      </c>
      <c r="D8287" s="98">
        <v>43.792000000000002</v>
      </c>
    </row>
    <row r="8288" spans="1:4" x14ac:dyDescent="0.35">
      <c r="A8288" t="s">
        <v>56075</v>
      </c>
      <c r="B8288" t="s">
        <v>59921</v>
      </c>
      <c r="C8288" s="96" t="s">
        <v>54457</v>
      </c>
      <c r="D8288" s="98">
        <v>111.65349999999998</v>
      </c>
    </row>
    <row r="8289" spans="1:4" x14ac:dyDescent="0.35">
      <c r="A8289" t="s">
        <v>56076</v>
      </c>
      <c r="B8289" t="s">
        <v>59922</v>
      </c>
      <c r="C8289" s="96" t="s">
        <v>54457</v>
      </c>
      <c r="D8289" s="98">
        <v>64.625399999999999</v>
      </c>
    </row>
    <row r="8290" spans="1:4" x14ac:dyDescent="0.35">
      <c r="A8290" t="s">
        <v>56077</v>
      </c>
      <c r="B8290" t="s">
        <v>16578</v>
      </c>
      <c r="C8290" s="96" t="s">
        <v>54457</v>
      </c>
      <c r="D8290" s="98">
        <v>1335.1407999999999</v>
      </c>
    </row>
    <row r="8291" spans="1:4" x14ac:dyDescent="0.35">
      <c r="A8291" t="s">
        <v>56078</v>
      </c>
      <c r="B8291" t="s">
        <v>59923</v>
      </c>
      <c r="C8291" s="96" t="s">
        <v>54457</v>
      </c>
      <c r="D8291" s="98">
        <v>59.392899999999997</v>
      </c>
    </row>
    <row r="8292" spans="1:4" x14ac:dyDescent="0.35">
      <c r="A8292" t="s">
        <v>25219</v>
      </c>
      <c r="B8292" t="s">
        <v>59924</v>
      </c>
      <c r="C8292" s="96" t="s">
        <v>54457</v>
      </c>
      <c r="D8292" s="98">
        <v>602.2527</v>
      </c>
    </row>
    <row r="8293" spans="1:4" x14ac:dyDescent="0.35">
      <c r="A8293" t="s">
        <v>13645</v>
      </c>
      <c r="B8293" t="s">
        <v>58835</v>
      </c>
      <c r="C8293" s="96" t="s">
        <v>54457</v>
      </c>
      <c r="D8293" s="98">
        <v>575.17250000000001</v>
      </c>
    </row>
    <row r="8294" spans="1:4" x14ac:dyDescent="0.35">
      <c r="A8294" t="s">
        <v>56079</v>
      </c>
      <c r="B8294" t="s">
        <v>59925</v>
      </c>
      <c r="C8294" s="96" t="s">
        <v>54457</v>
      </c>
      <c r="D8294" s="98">
        <v>144.72289999999998</v>
      </c>
    </row>
    <row r="8295" spans="1:4" x14ac:dyDescent="0.35">
      <c r="A8295" t="s">
        <v>56080</v>
      </c>
      <c r="B8295" t="s">
        <v>59555</v>
      </c>
      <c r="C8295" s="96" t="s">
        <v>54457</v>
      </c>
      <c r="D8295" s="98">
        <v>430.35299999999995</v>
      </c>
    </row>
    <row r="8296" spans="1:4" x14ac:dyDescent="0.35">
      <c r="A8296" t="s">
        <v>56081</v>
      </c>
      <c r="B8296" t="s">
        <v>59926</v>
      </c>
      <c r="C8296" s="96" t="s">
        <v>54457</v>
      </c>
      <c r="D8296" s="98">
        <v>144.72289999999998</v>
      </c>
    </row>
    <row r="8297" spans="1:4" x14ac:dyDescent="0.35">
      <c r="A8297" t="s">
        <v>56082</v>
      </c>
      <c r="B8297" t="s">
        <v>59556</v>
      </c>
      <c r="C8297" s="96" t="s">
        <v>54457</v>
      </c>
      <c r="D8297" s="98">
        <v>162.46509999999998</v>
      </c>
    </row>
    <row r="8298" spans="1:4" x14ac:dyDescent="0.35">
      <c r="A8298" t="s">
        <v>56083</v>
      </c>
      <c r="B8298" t="s">
        <v>59926</v>
      </c>
      <c r="C8298" s="96" t="s">
        <v>54457</v>
      </c>
      <c r="D8298" s="98">
        <v>144.72289999999998</v>
      </c>
    </row>
    <row r="8299" spans="1:4" x14ac:dyDescent="0.35">
      <c r="A8299" t="s">
        <v>56084</v>
      </c>
      <c r="B8299" t="s">
        <v>59556</v>
      </c>
      <c r="C8299" s="96" t="s">
        <v>54457</v>
      </c>
      <c r="D8299" s="98">
        <v>162.46509999999998</v>
      </c>
    </row>
    <row r="8300" spans="1:4" x14ac:dyDescent="0.35">
      <c r="A8300" t="s">
        <v>56085</v>
      </c>
      <c r="B8300" t="s">
        <v>59927</v>
      </c>
      <c r="C8300" s="96" t="s">
        <v>54457</v>
      </c>
      <c r="D8300" s="98">
        <v>4568.5037999999995</v>
      </c>
    </row>
    <row r="8301" spans="1:4" x14ac:dyDescent="0.35">
      <c r="A8301" t="s">
        <v>56086</v>
      </c>
      <c r="B8301" t="s">
        <v>59928</v>
      </c>
      <c r="C8301" s="96" t="s">
        <v>54457</v>
      </c>
      <c r="D8301" s="98">
        <v>96.889799999999994</v>
      </c>
    </row>
    <row r="8302" spans="1:4" x14ac:dyDescent="0.35">
      <c r="A8302" t="s">
        <v>56087</v>
      </c>
      <c r="B8302" t="s">
        <v>59929</v>
      </c>
      <c r="C8302" s="96" t="s">
        <v>54457</v>
      </c>
      <c r="D8302" s="98">
        <v>170.982</v>
      </c>
    </row>
    <row r="8303" spans="1:4" x14ac:dyDescent="0.35">
      <c r="A8303" t="s">
        <v>56088</v>
      </c>
      <c r="B8303" t="s">
        <v>59930</v>
      </c>
      <c r="C8303" s="96" t="s">
        <v>54457</v>
      </c>
      <c r="D8303" s="98">
        <v>221.48769999999999</v>
      </c>
    </row>
    <row r="8304" spans="1:4" x14ac:dyDescent="0.35">
      <c r="A8304" t="s">
        <v>56089</v>
      </c>
      <c r="B8304" t="s">
        <v>59931</v>
      </c>
      <c r="C8304" s="96" t="s">
        <v>54457</v>
      </c>
      <c r="D8304" s="98">
        <v>407.55539999999996</v>
      </c>
    </row>
    <row r="8305" spans="1:4" x14ac:dyDescent="0.35">
      <c r="A8305" t="s">
        <v>56090</v>
      </c>
      <c r="B8305" t="s">
        <v>59932</v>
      </c>
      <c r="C8305" s="96" t="s">
        <v>54457</v>
      </c>
      <c r="D8305" s="98">
        <v>407.55539999999996</v>
      </c>
    </row>
    <row r="8306" spans="1:4" x14ac:dyDescent="0.35">
      <c r="A8306" t="s">
        <v>56091</v>
      </c>
      <c r="B8306" t="s">
        <v>59933</v>
      </c>
      <c r="C8306" s="96" t="s">
        <v>54457</v>
      </c>
      <c r="D8306" s="98">
        <v>1258.1344999999999</v>
      </c>
    </row>
    <row r="8307" spans="1:4" x14ac:dyDescent="0.35">
      <c r="A8307" t="s">
        <v>56092</v>
      </c>
      <c r="B8307" t="s">
        <v>59934</v>
      </c>
      <c r="C8307" s="96" t="s">
        <v>54457</v>
      </c>
      <c r="D8307" s="98">
        <v>204.67929999999996</v>
      </c>
    </row>
    <row r="8308" spans="1:4" x14ac:dyDescent="0.35">
      <c r="A8308" t="s">
        <v>56093</v>
      </c>
      <c r="B8308" t="s">
        <v>59935</v>
      </c>
      <c r="C8308" s="96" t="s">
        <v>54457</v>
      </c>
      <c r="D8308" s="98">
        <v>204.67929999999996</v>
      </c>
    </row>
    <row r="8309" spans="1:4" x14ac:dyDescent="0.35">
      <c r="A8309" t="s">
        <v>56094</v>
      </c>
      <c r="B8309" t="s">
        <v>59936</v>
      </c>
      <c r="C8309" s="96" t="s">
        <v>54457</v>
      </c>
      <c r="D8309" s="98">
        <v>142.19519999999997</v>
      </c>
    </row>
    <row r="8310" spans="1:4" x14ac:dyDescent="0.35">
      <c r="A8310" t="s">
        <v>56095</v>
      </c>
      <c r="B8310" t="s">
        <v>59937</v>
      </c>
      <c r="C8310" s="96" t="s">
        <v>54457</v>
      </c>
      <c r="D8310" s="98">
        <v>174.524</v>
      </c>
    </row>
    <row r="8311" spans="1:4" x14ac:dyDescent="0.35">
      <c r="A8311" t="s">
        <v>56096</v>
      </c>
      <c r="B8311" t="s">
        <v>59938</v>
      </c>
      <c r="C8311" s="96" t="s">
        <v>54457</v>
      </c>
      <c r="D8311" s="98">
        <v>45.933300000000003</v>
      </c>
    </row>
    <row r="8312" spans="1:4" x14ac:dyDescent="0.35">
      <c r="A8312" t="s">
        <v>56097</v>
      </c>
      <c r="B8312" t="s">
        <v>59939</v>
      </c>
      <c r="C8312" s="96" t="s">
        <v>54457</v>
      </c>
      <c r="D8312" s="98">
        <v>23.473799999999997</v>
      </c>
    </row>
    <row r="8313" spans="1:4" x14ac:dyDescent="0.35">
      <c r="A8313" t="s">
        <v>56098</v>
      </c>
      <c r="B8313" t="s">
        <v>59940</v>
      </c>
      <c r="C8313" s="96" t="s">
        <v>54457</v>
      </c>
      <c r="D8313" s="98">
        <v>1595.7031999999999</v>
      </c>
    </row>
    <row r="8314" spans="1:4" x14ac:dyDescent="0.35">
      <c r="A8314" t="s">
        <v>56099</v>
      </c>
      <c r="B8314" t="s">
        <v>59941</v>
      </c>
      <c r="C8314" s="96" t="s">
        <v>54457</v>
      </c>
      <c r="D8314" s="98">
        <v>208.8331</v>
      </c>
    </row>
    <row r="8315" spans="1:4" x14ac:dyDescent="0.35">
      <c r="A8315" t="s">
        <v>56100</v>
      </c>
      <c r="B8315" t="s">
        <v>59942</v>
      </c>
      <c r="C8315" s="96" t="s">
        <v>54457</v>
      </c>
      <c r="D8315" s="98">
        <v>49.314299999999996</v>
      </c>
    </row>
    <row r="8316" spans="1:4" x14ac:dyDescent="0.35">
      <c r="A8316" t="s">
        <v>56101</v>
      </c>
      <c r="B8316" t="s">
        <v>59943</v>
      </c>
      <c r="C8316" s="96" t="s">
        <v>54457</v>
      </c>
      <c r="D8316" s="98">
        <v>138.83029999999999</v>
      </c>
    </row>
    <row r="8317" spans="1:4" x14ac:dyDescent="0.35">
      <c r="A8317" t="s">
        <v>56102</v>
      </c>
      <c r="B8317" t="s">
        <v>59944</v>
      </c>
      <c r="C8317" s="96" t="s">
        <v>54457</v>
      </c>
      <c r="D8317" s="98">
        <v>127.09339999999999</v>
      </c>
    </row>
    <row r="8318" spans="1:4" x14ac:dyDescent="0.35">
      <c r="A8318" t="s">
        <v>56103</v>
      </c>
      <c r="B8318" t="s">
        <v>59945</v>
      </c>
      <c r="C8318" s="96" t="s">
        <v>54457</v>
      </c>
      <c r="D8318" s="98">
        <v>159.80860000000001</v>
      </c>
    </row>
    <row r="8319" spans="1:4" x14ac:dyDescent="0.35">
      <c r="A8319" t="s">
        <v>56104</v>
      </c>
      <c r="B8319" t="s">
        <v>59946</v>
      </c>
      <c r="C8319" s="96" t="s">
        <v>54457</v>
      </c>
      <c r="D8319" s="98">
        <v>150.34180000000001</v>
      </c>
    </row>
    <row r="8320" spans="1:4" x14ac:dyDescent="0.35">
      <c r="A8320" t="s">
        <v>56105</v>
      </c>
      <c r="B8320" t="s">
        <v>59947</v>
      </c>
      <c r="C8320" s="96" t="s">
        <v>54457</v>
      </c>
      <c r="D8320" s="98">
        <v>110.22059999999998</v>
      </c>
    </row>
    <row r="8321" spans="1:4" x14ac:dyDescent="0.35">
      <c r="A8321" t="s">
        <v>56106</v>
      </c>
      <c r="B8321" t="s">
        <v>59948</v>
      </c>
      <c r="C8321" s="96" t="s">
        <v>54457</v>
      </c>
      <c r="D8321" s="98">
        <v>322.90159999999997</v>
      </c>
    </row>
    <row r="8322" spans="1:4" x14ac:dyDescent="0.35">
      <c r="A8322" t="s">
        <v>56107</v>
      </c>
      <c r="B8322" t="s">
        <v>59949</v>
      </c>
      <c r="C8322" s="96" t="s">
        <v>54457</v>
      </c>
      <c r="D8322" s="98">
        <v>129.20249999999999</v>
      </c>
    </row>
    <row r="8323" spans="1:4" x14ac:dyDescent="0.35">
      <c r="A8323" t="s">
        <v>56108</v>
      </c>
      <c r="B8323" t="s">
        <v>59950</v>
      </c>
      <c r="C8323" s="96" t="s">
        <v>54457</v>
      </c>
      <c r="D8323" s="98">
        <v>133.14699999999999</v>
      </c>
    </row>
    <row r="8324" spans="1:4" x14ac:dyDescent="0.35">
      <c r="A8324" t="s">
        <v>56109</v>
      </c>
      <c r="B8324" t="s">
        <v>59951</v>
      </c>
      <c r="C8324" s="96" t="s">
        <v>54457</v>
      </c>
      <c r="D8324" s="98">
        <v>119.9128</v>
      </c>
    </row>
    <row r="8325" spans="1:4" x14ac:dyDescent="0.35">
      <c r="A8325" t="s">
        <v>56110</v>
      </c>
      <c r="B8325" t="s">
        <v>59952</v>
      </c>
      <c r="C8325" s="96" t="s">
        <v>54457</v>
      </c>
      <c r="D8325" s="98">
        <v>74.929399999999987</v>
      </c>
    </row>
    <row r="8326" spans="1:4" x14ac:dyDescent="0.35">
      <c r="A8326" t="s">
        <v>56111</v>
      </c>
      <c r="B8326" t="s">
        <v>59953</v>
      </c>
      <c r="C8326" s="96" t="s">
        <v>54457</v>
      </c>
      <c r="D8326" s="98">
        <v>194.1499</v>
      </c>
    </row>
    <row r="8327" spans="1:4" x14ac:dyDescent="0.35">
      <c r="A8327" t="s">
        <v>56112</v>
      </c>
      <c r="B8327" t="s">
        <v>59954</v>
      </c>
      <c r="C8327" s="96" t="s">
        <v>54457</v>
      </c>
      <c r="D8327" s="98">
        <v>128.96099999999998</v>
      </c>
    </row>
    <row r="8328" spans="1:4" x14ac:dyDescent="0.35">
      <c r="A8328" t="s">
        <v>56113</v>
      </c>
      <c r="B8328" t="s">
        <v>59955</v>
      </c>
      <c r="C8328" s="96" t="s">
        <v>54457</v>
      </c>
      <c r="D8328" s="98">
        <v>97.43719999999999</v>
      </c>
    </row>
    <row r="8329" spans="1:4" x14ac:dyDescent="0.35">
      <c r="A8329" t="s">
        <v>56114</v>
      </c>
      <c r="B8329" t="s">
        <v>59956</v>
      </c>
      <c r="C8329" s="96" t="s">
        <v>54457</v>
      </c>
      <c r="D8329" s="98">
        <v>78.793399999999991</v>
      </c>
    </row>
    <row r="8330" spans="1:4" x14ac:dyDescent="0.35">
      <c r="A8330" t="s">
        <v>56115</v>
      </c>
      <c r="B8330" t="s">
        <v>59957</v>
      </c>
      <c r="C8330" s="96" t="s">
        <v>54457</v>
      </c>
      <c r="D8330" s="98">
        <v>20.463100000000001</v>
      </c>
    </row>
    <row r="8331" spans="1:4" x14ac:dyDescent="0.35">
      <c r="A8331" t="s">
        <v>56116</v>
      </c>
      <c r="B8331" t="s">
        <v>59958</v>
      </c>
      <c r="C8331" s="96" t="s">
        <v>54457</v>
      </c>
      <c r="D8331" s="98">
        <v>167.16629999999998</v>
      </c>
    </row>
    <row r="8332" spans="1:4" x14ac:dyDescent="0.35">
      <c r="A8332" t="s">
        <v>53452</v>
      </c>
      <c r="B8332" t="s">
        <v>53825</v>
      </c>
      <c r="C8332" s="96" t="s">
        <v>54457</v>
      </c>
      <c r="D8332" s="98">
        <v>835.67049999999983</v>
      </c>
    </row>
    <row r="8333" spans="1:4" x14ac:dyDescent="0.35">
      <c r="A8333" t="s">
        <v>56117</v>
      </c>
      <c r="B8333" t="s">
        <v>59959</v>
      </c>
      <c r="C8333" s="96" t="s">
        <v>54457</v>
      </c>
      <c r="D8333" s="98">
        <v>141.55119999999999</v>
      </c>
    </row>
    <row r="8334" spans="1:4" x14ac:dyDescent="0.35">
      <c r="A8334" t="s">
        <v>56118</v>
      </c>
      <c r="B8334" t="s">
        <v>59960</v>
      </c>
      <c r="C8334" s="96" t="s">
        <v>54457</v>
      </c>
      <c r="D8334" s="98">
        <v>4.1859999999999999</v>
      </c>
    </row>
    <row r="8335" spans="1:4" x14ac:dyDescent="0.35">
      <c r="A8335" t="s">
        <v>56119</v>
      </c>
      <c r="B8335" t="s">
        <v>59961</v>
      </c>
      <c r="C8335" s="96" t="s">
        <v>54457</v>
      </c>
      <c r="D8335" s="98">
        <v>513.41289999999992</v>
      </c>
    </row>
    <row r="8336" spans="1:4" x14ac:dyDescent="0.35">
      <c r="A8336" t="s">
        <v>16566</v>
      </c>
      <c r="B8336" t="s">
        <v>59962</v>
      </c>
      <c r="C8336" s="96" t="s">
        <v>54457</v>
      </c>
      <c r="D8336" s="98">
        <v>121.53889999999998</v>
      </c>
    </row>
    <row r="8337" spans="1:4" x14ac:dyDescent="0.35">
      <c r="A8337" t="s">
        <v>56120</v>
      </c>
      <c r="B8337" t="s">
        <v>59963</v>
      </c>
      <c r="C8337" s="96" t="s">
        <v>54457</v>
      </c>
      <c r="D8337" s="98">
        <v>620.18809999999996</v>
      </c>
    </row>
    <row r="8338" spans="1:4" x14ac:dyDescent="0.35">
      <c r="A8338" t="s">
        <v>56121</v>
      </c>
      <c r="B8338" t="s">
        <v>59964</v>
      </c>
      <c r="C8338" s="96" t="s">
        <v>54457</v>
      </c>
      <c r="D8338" s="98">
        <v>567.05809999999997</v>
      </c>
    </row>
    <row r="8339" spans="1:4" x14ac:dyDescent="0.35">
      <c r="A8339" t="s">
        <v>56122</v>
      </c>
      <c r="B8339" t="s">
        <v>59965</v>
      </c>
      <c r="C8339" s="96" t="s">
        <v>54457</v>
      </c>
      <c r="D8339" s="98">
        <v>11.849600000000001</v>
      </c>
    </row>
    <row r="8340" spans="1:4" x14ac:dyDescent="0.35">
      <c r="A8340" t="s">
        <v>56123</v>
      </c>
      <c r="B8340" t="s">
        <v>59966</v>
      </c>
      <c r="C8340" s="96" t="s">
        <v>54457</v>
      </c>
      <c r="D8340" s="98">
        <v>17.532900000000001</v>
      </c>
    </row>
    <row r="8341" spans="1:4" x14ac:dyDescent="0.35">
      <c r="A8341" t="s">
        <v>56124</v>
      </c>
      <c r="B8341" t="s">
        <v>59967</v>
      </c>
      <c r="C8341" s="96" t="s">
        <v>54457</v>
      </c>
      <c r="D8341" s="98">
        <v>23.248399999999997</v>
      </c>
    </row>
    <row r="8342" spans="1:4" x14ac:dyDescent="0.35">
      <c r="A8342" t="s">
        <v>56125</v>
      </c>
      <c r="B8342" t="s">
        <v>59968</v>
      </c>
      <c r="C8342" s="96" t="s">
        <v>54457</v>
      </c>
      <c r="D8342" s="98">
        <v>0.19319999999999998</v>
      </c>
    </row>
    <row r="8343" spans="1:4" x14ac:dyDescent="0.35">
      <c r="A8343" t="s">
        <v>56118</v>
      </c>
      <c r="B8343" t="s">
        <v>59960</v>
      </c>
      <c r="C8343" s="96" t="s">
        <v>54457</v>
      </c>
      <c r="D8343" s="98">
        <v>4.1859999999999999</v>
      </c>
    </row>
    <row r="8344" spans="1:4" x14ac:dyDescent="0.35">
      <c r="A8344" t="s">
        <v>56126</v>
      </c>
      <c r="B8344" t="s">
        <v>59969</v>
      </c>
      <c r="C8344" s="96" t="s">
        <v>54457</v>
      </c>
      <c r="D8344" s="98">
        <v>51.632699999999993</v>
      </c>
    </row>
    <row r="8345" spans="1:4" x14ac:dyDescent="0.35">
      <c r="A8345" t="s">
        <v>56127</v>
      </c>
      <c r="B8345" t="s">
        <v>59970</v>
      </c>
      <c r="C8345" s="96" t="s">
        <v>54457</v>
      </c>
      <c r="D8345" s="98">
        <v>49.3626</v>
      </c>
    </row>
    <row r="8346" spans="1:4" x14ac:dyDescent="0.35">
      <c r="A8346" t="s">
        <v>56128</v>
      </c>
      <c r="B8346" t="s">
        <v>59971</v>
      </c>
      <c r="C8346" s="96" t="s">
        <v>54457</v>
      </c>
      <c r="D8346" s="98">
        <v>33.987099999999998</v>
      </c>
    </row>
    <row r="8347" spans="1:4" x14ac:dyDescent="0.35">
      <c r="A8347" t="s">
        <v>56129</v>
      </c>
      <c r="B8347" t="s">
        <v>59972</v>
      </c>
      <c r="C8347" s="96" t="s">
        <v>54457</v>
      </c>
      <c r="D8347" s="98">
        <v>593.33329999999989</v>
      </c>
    </row>
    <row r="8348" spans="1:4" x14ac:dyDescent="0.35">
      <c r="A8348" t="s">
        <v>56130</v>
      </c>
      <c r="B8348" t="s">
        <v>59973</v>
      </c>
      <c r="C8348" s="96" t="s">
        <v>54457</v>
      </c>
      <c r="D8348" s="98">
        <v>593.33329999999989</v>
      </c>
    </row>
    <row r="8349" spans="1:4" x14ac:dyDescent="0.35">
      <c r="A8349" t="s">
        <v>56131</v>
      </c>
      <c r="B8349" t="s">
        <v>59974</v>
      </c>
      <c r="C8349" s="96" t="s">
        <v>54457</v>
      </c>
      <c r="D8349" s="98">
        <v>160.19499999999999</v>
      </c>
    </row>
    <row r="8350" spans="1:4" x14ac:dyDescent="0.35">
      <c r="A8350" t="s">
        <v>56132</v>
      </c>
      <c r="B8350" t="s">
        <v>59975</v>
      </c>
      <c r="C8350" s="96" t="s">
        <v>54457</v>
      </c>
      <c r="D8350" s="98">
        <v>160.19499999999999</v>
      </c>
    </row>
    <row r="8351" spans="1:4" x14ac:dyDescent="0.35">
      <c r="A8351" t="s">
        <v>56133</v>
      </c>
      <c r="B8351" t="s">
        <v>59976</v>
      </c>
      <c r="C8351" s="96" t="s">
        <v>54457</v>
      </c>
      <c r="D8351" s="98">
        <v>160.19499999999999</v>
      </c>
    </row>
    <row r="8352" spans="1:4" x14ac:dyDescent="0.35">
      <c r="A8352" t="s">
        <v>56134</v>
      </c>
      <c r="B8352" t="s">
        <v>59977</v>
      </c>
      <c r="C8352" s="96" t="s">
        <v>54457</v>
      </c>
      <c r="D8352" s="98">
        <v>47.172999999999995</v>
      </c>
    </row>
    <row r="8353" spans="1:4" x14ac:dyDescent="0.35">
      <c r="A8353" t="s">
        <v>56135</v>
      </c>
      <c r="B8353" t="s">
        <v>59978</v>
      </c>
      <c r="C8353" s="96" t="s">
        <v>54457</v>
      </c>
      <c r="D8353" s="98">
        <v>493.98019999999997</v>
      </c>
    </row>
    <row r="8354" spans="1:4" x14ac:dyDescent="0.35">
      <c r="A8354" t="s">
        <v>56136</v>
      </c>
      <c r="B8354" t="s">
        <v>59979</v>
      </c>
      <c r="C8354" s="96" t="s">
        <v>54457</v>
      </c>
      <c r="D8354" s="98">
        <v>493.98019999999997</v>
      </c>
    </row>
    <row r="8355" spans="1:4" x14ac:dyDescent="0.35">
      <c r="A8355" t="s">
        <v>56137</v>
      </c>
      <c r="B8355" t="s">
        <v>59980</v>
      </c>
      <c r="C8355" s="96" t="s">
        <v>54457</v>
      </c>
      <c r="D8355" s="98">
        <v>493.98019999999997</v>
      </c>
    </row>
    <row r="8356" spans="1:4" x14ac:dyDescent="0.35">
      <c r="A8356" t="s">
        <v>56138</v>
      </c>
      <c r="B8356" t="s">
        <v>59981</v>
      </c>
      <c r="C8356" s="96" t="s">
        <v>54457</v>
      </c>
      <c r="D8356" s="98">
        <v>593.33329999999989</v>
      </c>
    </row>
    <row r="8357" spans="1:4" x14ac:dyDescent="0.35">
      <c r="A8357" t="s">
        <v>56139</v>
      </c>
      <c r="B8357" t="s">
        <v>59982</v>
      </c>
      <c r="C8357" s="96" t="s">
        <v>54457</v>
      </c>
      <c r="D8357" s="98">
        <v>593.33329999999989</v>
      </c>
    </row>
    <row r="8358" spans="1:4" x14ac:dyDescent="0.35">
      <c r="A8358" t="s">
        <v>25711</v>
      </c>
      <c r="B8358" t="s">
        <v>59983</v>
      </c>
      <c r="C8358" s="96" t="s">
        <v>54457</v>
      </c>
      <c r="D8358" s="98">
        <v>43.308999999999997</v>
      </c>
    </row>
    <row r="8359" spans="1:4" x14ac:dyDescent="0.35">
      <c r="A8359" t="s">
        <v>28175</v>
      </c>
      <c r="B8359" t="s">
        <v>59984</v>
      </c>
      <c r="C8359" s="96" t="s">
        <v>54457</v>
      </c>
      <c r="D8359" s="98">
        <v>47.172999999999995</v>
      </c>
    </row>
    <row r="8360" spans="1:4" x14ac:dyDescent="0.35">
      <c r="A8360" t="s">
        <v>56140</v>
      </c>
      <c r="B8360" t="s">
        <v>59985</v>
      </c>
      <c r="C8360" s="96" t="s">
        <v>54457</v>
      </c>
      <c r="D8360" s="98">
        <v>43.2607</v>
      </c>
    </row>
    <row r="8361" spans="1:4" x14ac:dyDescent="0.35">
      <c r="A8361" t="s">
        <v>56141</v>
      </c>
      <c r="B8361" t="s">
        <v>59986</v>
      </c>
      <c r="C8361" s="96" t="s">
        <v>54457</v>
      </c>
      <c r="D8361" s="98">
        <v>197.11229999999998</v>
      </c>
    </row>
    <row r="8362" spans="1:4" x14ac:dyDescent="0.35">
      <c r="A8362" t="s">
        <v>56142</v>
      </c>
      <c r="B8362" t="s">
        <v>59987</v>
      </c>
      <c r="C8362" s="96" t="s">
        <v>54457</v>
      </c>
      <c r="D8362" s="98">
        <v>457.73910000000001</v>
      </c>
    </row>
    <row r="8363" spans="1:4" x14ac:dyDescent="0.35">
      <c r="A8363" t="s">
        <v>56143</v>
      </c>
      <c r="B8363" t="s">
        <v>59988</v>
      </c>
      <c r="C8363" s="96" t="s">
        <v>54457</v>
      </c>
      <c r="D8363" s="98">
        <v>482.48479999999995</v>
      </c>
    </row>
    <row r="8364" spans="1:4" x14ac:dyDescent="0.35">
      <c r="A8364" t="s">
        <v>56144</v>
      </c>
      <c r="B8364" t="s">
        <v>59989</v>
      </c>
      <c r="C8364" s="96" t="s">
        <v>54457</v>
      </c>
      <c r="D8364" s="98">
        <v>421.53019999999992</v>
      </c>
    </row>
    <row r="8365" spans="1:4" x14ac:dyDescent="0.35">
      <c r="A8365" t="s">
        <v>29436</v>
      </c>
      <c r="B8365" t="s">
        <v>59990</v>
      </c>
      <c r="C8365" s="96" t="s">
        <v>54457</v>
      </c>
      <c r="D8365" s="98">
        <v>389.71659999999997</v>
      </c>
    </row>
    <row r="8366" spans="1:4" x14ac:dyDescent="0.35">
      <c r="A8366" t="s">
        <v>30652</v>
      </c>
      <c r="B8366" t="s">
        <v>59991</v>
      </c>
      <c r="C8366" s="96" t="s">
        <v>54457</v>
      </c>
      <c r="D8366" s="98">
        <v>389.71659999999997</v>
      </c>
    </row>
    <row r="8367" spans="1:4" x14ac:dyDescent="0.35">
      <c r="A8367" t="s">
        <v>29781</v>
      </c>
      <c r="B8367" t="s">
        <v>59992</v>
      </c>
      <c r="C8367" s="96" t="s">
        <v>54457</v>
      </c>
      <c r="D8367" s="98">
        <v>389.71659999999997</v>
      </c>
    </row>
    <row r="8368" spans="1:4" x14ac:dyDescent="0.35">
      <c r="A8368" t="s">
        <v>29651</v>
      </c>
      <c r="B8368" t="s">
        <v>59993</v>
      </c>
      <c r="C8368" s="96" t="s">
        <v>54457</v>
      </c>
      <c r="D8368" s="98">
        <v>40.668599999999998</v>
      </c>
    </row>
    <row r="8369" spans="1:4" x14ac:dyDescent="0.35">
      <c r="A8369" t="s">
        <v>28970</v>
      </c>
      <c r="B8369" t="s">
        <v>59994</v>
      </c>
      <c r="C8369" s="96" t="s">
        <v>54457</v>
      </c>
      <c r="D8369" s="98">
        <v>40.668599999999998</v>
      </c>
    </row>
    <row r="8370" spans="1:4" x14ac:dyDescent="0.35">
      <c r="A8370" t="s">
        <v>30188</v>
      </c>
      <c r="B8370" t="s">
        <v>59995</v>
      </c>
      <c r="C8370" s="96" t="s">
        <v>54457</v>
      </c>
      <c r="D8370" s="98">
        <v>39.283999999999999</v>
      </c>
    </row>
    <row r="8371" spans="1:4" x14ac:dyDescent="0.35">
      <c r="A8371" t="s">
        <v>31118</v>
      </c>
      <c r="B8371" t="s">
        <v>59996</v>
      </c>
      <c r="C8371" s="96" t="s">
        <v>54457</v>
      </c>
      <c r="D8371" s="98">
        <v>39.283999999999999</v>
      </c>
    </row>
    <row r="8372" spans="1:4" x14ac:dyDescent="0.35">
      <c r="A8372" t="s">
        <v>29597</v>
      </c>
      <c r="B8372" t="s">
        <v>59997</v>
      </c>
      <c r="C8372" s="96" t="s">
        <v>54457</v>
      </c>
      <c r="D8372" s="98">
        <v>39.283999999999999</v>
      </c>
    </row>
    <row r="8373" spans="1:4" x14ac:dyDescent="0.35">
      <c r="A8373" t="s">
        <v>30301</v>
      </c>
      <c r="B8373" t="s">
        <v>59998</v>
      </c>
      <c r="C8373" s="96" t="s">
        <v>54457</v>
      </c>
      <c r="D8373" s="98">
        <v>39.283999999999999</v>
      </c>
    </row>
    <row r="8374" spans="1:4" x14ac:dyDescent="0.35">
      <c r="A8374" t="s">
        <v>30952</v>
      </c>
      <c r="B8374" t="s">
        <v>59996</v>
      </c>
      <c r="C8374" s="96" t="s">
        <v>54457</v>
      </c>
      <c r="D8374" s="98">
        <v>39.283999999999999</v>
      </c>
    </row>
    <row r="8375" spans="1:4" x14ac:dyDescent="0.35">
      <c r="A8375" t="s">
        <v>29998</v>
      </c>
      <c r="B8375" t="s">
        <v>59999</v>
      </c>
      <c r="C8375" s="96" t="s">
        <v>54457</v>
      </c>
      <c r="D8375" s="98">
        <v>45.257100000000001</v>
      </c>
    </row>
    <row r="8376" spans="1:4" x14ac:dyDescent="0.35">
      <c r="A8376" t="s">
        <v>29648</v>
      </c>
      <c r="B8376" t="s">
        <v>60000</v>
      </c>
      <c r="C8376" s="96" t="s">
        <v>54457</v>
      </c>
      <c r="D8376" s="98">
        <v>45.257100000000001</v>
      </c>
    </row>
    <row r="8377" spans="1:4" x14ac:dyDescent="0.35">
      <c r="A8377" t="s">
        <v>30184</v>
      </c>
      <c r="B8377" t="s">
        <v>60001</v>
      </c>
      <c r="C8377" s="96" t="s">
        <v>54457</v>
      </c>
      <c r="D8377" s="98">
        <v>45.257100000000001</v>
      </c>
    </row>
    <row r="8378" spans="1:4" x14ac:dyDescent="0.35">
      <c r="A8378" t="s">
        <v>28972</v>
      </c>
      <c r="B8378" t="s">
        <v>60002</v>
      </c>
      <c r="C8378" s="96" t="s">
        <v>54457</v>
      </c>
      <c r="D8378" s="98">
        <v>169.5008</v>
      </c>
    </row>
    <row r="8379" spans="1:4" x14ac:dyDescent="0.35">
      <c r="A8379" t="s">
        <v>30941</v>
      </c>
      <c r="B8379" t="s">
        <v>60003</v>
      </c>
      <c r="C8379" s="96" t="s">
        <v>54457</v>
      </c>
      <c r="D8379" s="98">
        <v>196.24289999999999</v>
      </c>
    </row>
    <row r="8380" spans="1:4" x14ac:dyDescent="0.35">
      <c r="A8380" t="s">
        <v>31215</v>
      </c>
      <c r="B8380" t="s">
        <v>60004</v>
      </c>
      <c r="C8380" s="96" t="s">
        <v>54457</v>
      </c>
      <c r="D8380" s="98">
        <v>196.24289999999999</v>
      </c>
    </row>
    <row r="8381" spans="1:4" x14ac:dyDescent="0.35">
      <c r="A8381" t="s">
        <v>30199</v>
      </c>
      <c r="B8381" t="s">
        <v>60005</v>
      </c>
      <c r="C8381" s="96" t="s">
        <v>54457</v>
      </c>
      <c r="D8381" s="98">
        <v>39.283999999999999</v>
      </c>
    </row>
    <row r="8382" spans="1:4" x14ac:dyDescent="0.35">
      <c r="A8382" t="s">
        <v>29940</v>
      </c>
      <c r="B8382" t="s">
        <v>60006</v>
      </c>
      <c r="C8382" s="96" t="s">
        <v>54457</v>
      </c>
      <c r="D8382" s="98">
        <v>40.668599999999998</v>
      </c>
    </row>
    <row r="8383" spans="1:4" x14ac:dyDescent="0.35">
      <c r="A8383" t="s">
        <v>24857</v>
      </c>
      <c r="B8383" t="s">
        <v>60007</v>
      </c>
      <c r="C8383" s="96" t="s">
        <v>54457</v>
      </c>
      <c r="D8383" s="98">
        <v>867.33920000000001</v>
      </c>
    </row>
    <row r="8384" spans="1:4" x14ac:dyDescent="0.35">
      <c r="A8384" t="s">
        <v>20570</v>
      </c>
      <c r="B8384" t="s">
        <v>60008</v>
      </c>
      <c r="C8384" s="96" t="s">
        <v>54457</v>
      </c>
      <c r="D8384" s="98">
        <v>867.33920000000001</v>
      </c>
    </row>
    <row r="8385" spans="1:4" x14ac:dyDescent="0.35">
      <c r="A8385" t="s">
        <v>19747</v>
      </c>
      <c r="B8385" t="s">
        <v>60009</v>
      </c>
      <c r="C8385" s="96" t="s">
        <v>54457</v>
      </c>
      <c r="D8385" s="98">
        <v>867.33920000000001</v>
      </c>
    </row>
    <row r="8386" spans="1:4" x14ac:dyDescent="0.35">
      <c r="A8386" t="s">
        <v>20881</v>
      </c>
      <c r="B8386" t="s">
        <v>60010</v>
      </c>
      <c r="C8386" s="96" t="s">
        <v>54457</v>
      </c>
      <c r="D8386" s="98">
        <v>867.33920000000001</v>
      </c>
    </row>
    <row r="8387" spans="1:4" x14ac:dyDescent="0.35">
      <c r="A8387" t="s">
        <v>30925</v>
      </c>
      <c r="B8387" t="s">
        <v>60011</v>
      </c>
      <c r="C8387" s="96" t="s">
        <v>54457</v>
      </c>
      <c r="D8387" s="98">
        <v>226.07619999999997</v>
      </c>
    </row>
    <row r="8388" spans="1:4" x14ac:dyDescent="0.35">
      <c r="A8388" t="s">
        <v>30017</v>
      </c>
      <c r="B8388" t="s">
        <v>60012</v>
      </c>
      <c r="C8388" s="96" t="s">
        <v>54457</v>
      </c>
      <c r="D8388" s="98">
        <v>226.07619999999997</v>
      </c>
    </row>
    <row r="8389" spans="1:4" x14ac:dyDescent="0.35">
      <c r="A8389" t="s">
        <v>56145</v>
      </c>
      <c r="B8389" t="s">
        <v>60013</v>
      </c>
      <c r="C8389" s="96" t="s">
        <v>54457</v>
      </c>
      <c r="D8389" s="98">
        <v>728.60549999999989</v>
      </c>
    </row>
    <row r="8390" spans="1:4" x14ac:dyDescent="0.35">
      <c r="A8390" t="s">
        <v>56146</v>
      </c>
      <c r="B8390" t="s">
        <v>60014</v>
      </c>
      <c r="C8390" s="96" t="s">
        <v>54457</v>
      </c>
      <c r="D8390" s="98">
        <v>295.98239999999998</v>
      </c>
    </row>
    <row r="8391" spans="1:4" x14ac:dyDescent="0.35">
      <c r="A8391" t="s">
        <v>56147</v>
      </c>
      <c r="B8391" t="s">
        <v>60015</v>
      </c>
      <c r="C8391" s="96" t="s">
        <v>54457</v>
      </c>
      <c r="D8391" s="98">
        <v>36.917299999999997</v>
      </c>
    </row>
    <row r="8392" spans="1:4" x14ac:dyDescent="0.35">
      <c r="A8392" t="s">
        <v>56148</v>
      </c>
      <c r="B8392" t="s">
        <v>60016</v>
      </c>
      <c r="C8392" s="96" t="s">
        <v>54457</v>
      </c>
      <c r="D8392" s="98">
        <v>50.441299999999991</v>
      </c>
    </row>
    <row r="8393" spans="1:4" x14ac:dyDescent="0.35">
      <c r="A8393" t="s">
        <v>56149</v>
      </c>
      <c r="B8393" t="s">
        <v>60017</v>
      </c>
      <c r="C8393" s="96" t="s">
        <v>54457</v>
      </c>
      <c r="D8393" s="98">
        <v>83.99369999999999</v>
      </c>
    </row>
    <row r="8394" spans="1:4" x14ac:dyDescent="0.35">
      <c r="A8394" t="s">
        <v>56150</v>
      </c>
      <c r="B8394" t="s">
        <v>60018</v>
      </c>
      <c r="C8394" s="96" t="s">
        <v>54457</v>
      </c>
      <c r="D8394" s="98">
        <v>43.437799999999996</v>
      </c>
    </row>
    <row r="8395" spans="1:4" x14ac:dyDescent="0.35">
      <c r="A8395" t="s">
        <v>56151</v>
      </c>
      <c r="B8395" t="s">
        <v>60019</v>
      </c>
      <c r="C8395" s="96" t="s">
        <v>54457</v>
      </c>
      <c r="D8395" s="98">
        <v>1147.9460999999999</v>
      </c>
    </row>
    <row r="8396" spans="1:4" x14ac:dyDescent="0.35">
      <c r="A8396" t="s">
        <v>56152</v>
      </c>
      <c r="B8396" t="s">
        <v>60020</v>
      </c>
      <c r="C8396" s="96" t="s">
        <v>54457</v>
      </c>
      <c r="D8396" s="98">
        <v>1147.9460999999999</v>
      </c>
    </row>
    <row r="8397" spans="1:4" x14ac:dyDescent="0.35">
      <c r="A8397" t="s">
        <v>56153</v>
      </c>
      <c r="B8397" t="s">
        <v>60021</v>
      </c>
      <c r="C8397" s="96" t="s">
        <v>54457</v>
      </c>
      <c r="D8397" s="98">
        <v>76.104699999999994</v>
      </c>
    </row>
    <row r="8398" spans="1:4" x14ac:dyDescent="0.35">
      <c r="A8398" t="s">
        <v>56154</v>
      </c>
      <c r="B8398" t="s">
        <v>60022</v>
      </c>
      <c r="C8398" s="96" t="s">
        <v>54457</v>
      </c>
      <c r="D8398" s="98">
        <v>257.64829999999995</v>
      </c>
    </row>
    <row r="8399" spans="1:4" x14ac:dyDescent="0.35">
      <c r="A8399" t="s">
        <v>56155</v>
      </c>
      <c r="B8399" t="s">
        <v>60023</v>
      </c>
      <c r="C8399" s="96" t="s">
        <v>54457</v>
      </c>
      <c r="D8399" s="98">
        <v>5174.2662999999993</v>
      </c>
    </row>
    <row r="8400" spans="1:4" x14ac:dyDescent="0.35">
      <c r="A8400" t="s">
        <v>56156</v>
      </c>
      <c r="B8400" t="s">
        <v>60024</v>
      </c>
      <c r="C8400" s="96" t="s">
        <v>54457</v>
      </c>
      <c r="D8400" s="98">
        <v>407.65199999999993</v>
      </c>
    </row>
    <row r="8401" spans="1:4" x14ac:dyDescent="0.35">
      <c r="A8401" t="s">
        <v>56157</v>
      </c>
      <c r="B8401" t="s">
        <v>60025</v>
      </c>
      <c r="C8401" s="96" t="s">
        <v>54457</v>
      </c>
      <c r="D8401" s="98">
        <v>1231.4085</v>
      </c>
    </row>
    <row r="8402" spans="1:4" x14ac:dyDescent="0.35">
      <c r="A8402" t="s">
        <v>56158</v>
      </c>
      <c r="B8402" t="s">
        <v>60026</v>
      </c>
      <c r="C8402" s="96" t="s">
        <v>54457</v>
      </c>
      <c r="D8402" s="98">
        <v>628.43129999999996</v>
      </c>
    </row>
    <row r="8403" spans="1:4" x14ac:dyDescent="0.35">
      <c r="A8403" t="s">
        <v>56159</v>
      </c>
      <c r="B8403" t="s">
        <v>60026</v>
      </c>
      <c r="C8403" s="96" t="s">
        <v>54457</v>
      </c>
      <c r="D8403" s="98">
        <v>543.51989999999989</v>
      </c>
    </row>
    <row r="8404" spans="1:4" x14ac:dyDescent="0.35">
      <c r="A8404" t="s">
        <v>56160</v>
      </c>
      <c r="B8404" t="s">
        <v>60027</v>
      </c>
      <c r="C8404" s="96" t="s">
        <v>54457</v>
      </c>
      <c r="D8404" s="98">
        <v>747.31369999999993</v>
      </c>
    </row>
    <row r="8405" spans="1:4" x14ac:dyDescent="0.35">
      <c r="A8405" t="s">
        <v>56161</v>
      </c>
      <c r="B8405" t="s">
        <v>60028</v>
      </c>
      <c r="C8405" s="96" t="s">
        <v>54457</v>
      </c>
      <c r="D8405" s="98">
        <v>1057.3191999999999</v>
      </c>
    </row>
    <row r="8406" spans="1:4" x14ac:dyDescent="0.35">
      <c r="A8406" t="s">
        <v>56162</v>
      </c>
      <c r="B8406" t="s">
        <v>60029</v>
      </c>
      <c r="C8406" s="96" t="s">
        <v>54457</v>
      </c>
      <c r="D8406" s="98">
        <v>141.21309999999997</v>
      </c>
    </row>
    <row r="8407" spans="1:4" x14ac:dyDescent="0.35">
      <c r="A8407" t="s">
        <v>56163</v>
      </c>
      <c r="B8407" t="s">
        <v>60030</v>
      </c>
      <c r="C8407" s="96" t="s">
        <v>54457</v>
      </c>
      <c r="D8407" s="98">
        <v>4721.8562999999995</v>
      </c>
    </row>
    <row r="8408" spans="1:4" x14ac:dyDescent="0.35">
      <c r="A8408" t="s">
        <v>56164</v>
      </c>
      <c r="B8408" t="s">
        <v>60030</v>
      </c>
      <c r="C8408" s="96" t="s">
        <v>54457</v>
      </c>
      <c r="D8408" s="98">
        <v>5396.9615000000003</v>
      </c>
    </row>
    <row r="8409" spans="1:4" x14ac:dyDescent="0.35">
      <c r="A8409" t="s">
        <v>56165</v>
      </c>
      <c r="B8409" t="s">
        <v>60031</v>
      </c>
      <c r="C8409" s="96" t="s">
        <v>54457</v>
      </c>
      <c r="D8409" s="98">
        <v>4721.8562999999995</v>
      </c>
    </row>
    <row r="8410" spans="1:4" x14ac:dyDescent="0.35">
      <c r="A8410" t="s">
        <v>56166</v>
      </c>
      <c r="B8410" t="s">
        <v>60032</v>
      </c>
      <c r="C8410" s="96" t="s">
        <v>54457</v>
      </c>
      <c r="D8410" s="98">
        <v>173.18769999999998</v>
      </c>
    </row>
    <row r="8411" spans="1:4" x14ac:dyDescent="0.35">
      <c r="A8411" t="s">
        <v>56167</v>
      </c>
      <c r="B8411" t="s">
        <v>60033</v>
      </c>
      <c r="C8411" s="96" t="s">
        <v>54457</v>
      </c>
      <c r="D8411" s="98">
        <v>2874.7194</v>
      </c>
    </row>
    <row r="8412" spans="1:4" x14ac:dyDescent="0.35">
      <c r="A8412" t="s">
        <v>56168</v>
      </c>
      <c r="B8412" t="s">
        <v>60034</v>
      </c>
      <c r="C8412" s="96" t="s">
        <v>54457</v>
      </c>
      <c r="D8412" s="98">
        <v>153.88379999999998</v>
      </c>
    </row>
    <row r="8413" spans="1:4" x14ac:dyDescent="0.35">
      <c r="A8413" t="s">
        <v>56169</v>
      </c>
      <c r="B8413" t="s">
        <v>60035</v>
      </c>
      <c r="C8413" s="96" t="s">
        <v>54457</v>
      </c>
      <c r="D8413" s="98">
        <v>4076.0691999999995</v>
      </c>
    </row>
    <row r="8414" spans="1:4" x14ac:dyDescent="0.35">
      <c r="A8414" t="s">
        <v>56170</v>
      </c>
      <c r="B8414" t="s">
        <v>60036</v>
      </c>
      <c r="C8414" s="96" t="s">
        <v>54457</v>
      </c>
      <c r="D8414" s="98">
        <v>560.50540000000001</v>
      </c>
    </row>
    <row r="8415" spans="1:4" x14ac:dyDescent="0.35">
      <c r="A8415" t="s">
        <v>56171</v>
      </c>
      <c r="B8415" t="s">
        <v>60037</v>
      </c>
      <c r="C8415" s="96" t="s">
        <v>54457</v>
      </c>
      <c r="D8415" s="98">
        <v>1966.0193000000002</v>
      </c>
    </row>
    <row r="8416" spans="1:4" x14ac:dyDescent="0.35">
      <c r="A8416" t="s">
        <v>56172</v>
      </c>
      <c r="B8416" t="s">
        <v>60038</v>
      </c>
      <c r="C8416" s="96" t="s">
        <v>54457</v>
      </c>
      <c r="D8416" s="98">
        <v>887.46420000000001</v>
      </c>
    </row>
    <row r="8417" spans="1:4" x14ac:dyDescent="0.35">
      <c r="A8417" t="s">
        <v>56173</v>
      </c>
      <c r="B8417" t="s">
        <v>60039</v>
      </c>
      <c r="C8417" s="96" t="s">
        <v>54457</v>
      </c>
      <c r="D8417" s="98">
        <v>747.31369999999993</v>
      </c>
    </row>
    <row r="8418" spans="1:4" x14ac:dyDescent="0.35">
      <c r="A8418" t="s">
        <v>56174</v>
      </c>
      <c r="B8418" t="s">
        <v>60040</v>
      </c>
      <c r="C8418" s="96" t="s">
        <v>54457</v>
      </c>
      <c r="D8418" s="98">
        <v>352.44509999999997</v>
      </c>
    </row>
    <row r="8419" spans="1:4" x14ac:dyDescent="0.35">
      <c r="A8419" t="s">
        <v>56175</v>
      </c>
      <c r="B8419" t="s">
        <v>60041</v>
      </c>
      <c r="C8419" s="96" t="s">
        <v>54457</v>
      </c>
      <c r="D8419" s="98">
        <v>257.64829999999995</v>
      </c>
    </row>
    <row r="8420" spans="1:4" x14ac:dyDescent="0.35">
      <c r="A8420" t="s">
        <v>56176</v>
      </c>
      <c r="B8420" t="s">
        <v>60042</v>
      </c>
      <c r="C8420" s="96" t="s">
        <v>54457</v>
      </c>
      <c r="D8420" s="98">
        <v>7023.2868999999992</v>
      </c>
    </row>
    <row r="8421" spans="1:4" x14ac:dyDescent="0.35">
      <c r="A8421" t="s">
        <v>56177</v>
      </c>
      <c r="B8421" t="s">
        <v>60043</v>
      </c>
      <c r="C8421" s="96" t="s">
        <v>54457</v>
      </c>
      <c r="D8421" s="98">
        <v>7023.2868999999992</v>
      </c>
    </row>
    <row r="8422" spans="1:4" x14ac:dyDescent="0.35">
      <c r="A8422" t="s">
        <v>56178</v>
      </c>
      <c r="B8422" t="s">
        <v>60044</v>
      </c>
      <c r="C8422" s="96" t="s">
        <v>54457</v>
      </c>
      <c r="D8422" s="98">
        <v>1036.0832999999998</v>
      </c>
    </row>
    <row r="8423" spans="1:4" x14ac:dyDescent="0.35">
      <c r="A8423" t="s">
        <v>56179</v>
      </c>
      <c r="B8423" t="s">
        <v>60045</v>
      </c>
      <c r="C8423" s="96" t="s">
        <v>54457</v>
      </c>
      <c r="D8423" s="98">
        <v>6758.2486999999992</v>
      </c>
    </row>
    <row r="8424" spans="1:4" x14ac:dyDescent="0.35">
      <c r="A8424" t="s">
        <v>56180</v>
      </c>
      <c r="B8424" t="s">
        <v>60046</v>
      </c>
      <c r="C8424" s="96" t="s">
        <v>54457</v>
      </c>
      <c r="D8424" s="98">
        <v>3205.9285999999997</v>
      </c>
    </row>
    <row r="8425" spans="1:4" x14ac:dyDescent="0.35">
      <c r="A8425" t="s">
        <v>56181</v>
      </c>
      <c r="B8425" t="s">
        <v>60047</v>
      </c>
      <c r="C8425" s="96" t="s">
        <v>54457</v>
      </c>
      <c r="D8425" s="98">
        <v>11045.517699999999</v>
      </c>
    </row>
    <row r="8426" spans="1:4" x14ac:dyDescent="0.35">
      <c r="A8426" t="s">
        <v>56182</v>
      </c>
      <c r="B8426" t="s">
        <v>60048</v>
      </c>
      <c r="C8426" s="96" t="s">
        <v>54457</v>
      </c>
      <c r="D8426" s="98">
        <v>7532.8679999999995</v>
      </c>
    </row>
    <row r="8427" spans="1:4" x14ac:dyDescent="0.35">
      <c r="A8427" t="s">
        <v>56183</v>
      </c>
      <c r="B8427" t="s">
        <v>60049</v>
      </c>
      <c r="C8427" s="96" t="s">
        <v>54457</v>
      </c>
      <c r="D8427" s="98">
        <v>4602.9416999999994</v>
      </c>
    </row>
    <row r="8428" spans="1:4" x14ac:dyDescent="0.35">
      <c r="A8428" t="s">
        <v>56184</v>
      </c>
      <c r="B8428" t="s">
        <v>60050</v>
      </c>
      <c r="C8428" s="96" t="s">
        <v>54457</v>
      </c>
      <c r="D8428" s="98">
        <v>347.98539999999991</v>
      </c>
    </row>
    <row r="8429" spans="1:4" x14ac:dyDescent="0.35">
      <c r="A8429" t="s">
        <v>56185</v>
      </c>
      <c r="B8429" t="s">
        <v>60050</v>
      </c>
      <c r="C8429" s="96" t="s">
        <v>54457</v>
      </c>
      <c r="D8429" s="98">
        <v>326.7494999999999</v>
      </c>
    </row>
    <row r="8430" spans="1:4" x14ac:dyDescent="0.35">
      <c r="A8430" t="s">
        <v>56186</v>
      </c>
      <c r="B8430" t="s">
        <v>60051</v>
      </c>
      <c r="C8430" s="96" t="s">
        <v>54457</v>
      </c>
      <c r="D8430" s="98">
        <v>232.30689999999996</v>
      </c>
    </row>
    <row r="8431" spans="1:4" x14ac:dyDescent="0.35">
      <c r="A8431" t="s">
        <v>56187</v>
      </c>
      <c r="B8431" t="s">
        <v>60052</v>
      </c>
      <c r="C8431" s="96" t="s">
        <v>54457</v>
      </c>
      <c r="D8431" s="98">
        <v>246.05630000000002</v>
      </c>
    </row>
    <row r="8432" spans="1:4" x14ac:dyDescent="0.35">
      <c r="A8432" t="s">
        <v>56188</v>
      </c>
      <c r="B8432" t="s">
        <v>60053</v>
      </c>
      <c r="C8432" s="96" t="s">
        <v>54457</v>
      </c>
      <c r="D8432" s="98">
        <v>4687.8369999999995</v>
      </c>
    </row>
    <row r="8433" spans="1:4" x14ac:dyDescent="0.35">
      <c r="A8433" t="s">
        <v>56189</v>
      </c>
      <c r="B8433" t="s">
        <v>60054</v>
      </c>
      <c r="C8433" s="96" t="s">
        <v>54457</v>
      </c>
      <c r="D8433" s="98">
        <v>228.08869999999996</v>
      </c>
    </row>
    <row r="8434" spans="1:4" x14ac:dyDescent="0.35">
      <c r="A8434" t="s">
        <v>56190</v>
      </c>
      <c r="B8434" t="s">
        <v>60055</v>
      </c>
      <c r="C8434" s="96" t="s">
        <v>54457</v>
      </c>
      <c r="D8434" s="98">
        <v>679.38779999999997</v>
      </c>
    </row>
    <row r="8435" spans="1:4" x14ac:dyDescent="0.35">
      <c r="A8435" t="s">
        <v>56191</v>
      </c>
      <c r="B8435" t="s">
        <v>60056</v>
      </c>
      <c r="C8435" s="96" t="s">
        <v>54457</v>
      </c>
      <c r="D8435" s="98">
        <v>365.18019999999996</v>
      </c>
    </row>
    <row r="8436" spans="1:4" x14ac:dyDescent="0.35">
      <c r="A8436" t="s">
        <v>56192</v>
      </c>
      <c r="B8436" t="s">
        <v>60057</v>
      </c>
      <c r="C8436" s="96" t="s">
        <v>54457</v>
      </c>
      <c r="D8436" s="98">
        <v>467.07709999999997</v>
      </c>
    </row>
    <row r="8437" spans="1:4" x14ac:dyDescent="0.35">
      <c r="A8437" t="s">
        <v>56193</v>
      </c>
      <c r="B8437" t="s">
        <v>60057</v>
      </c>
      <c r="C8437" s="96" t="s">
        <v>54457</v>
      </c>
      <c r="D8437" s="98">
        <v>386.41609999999991</v>
      </c>
    </row>
    <row r="8438" spans="1:4" x14ac:dyDescent="0.35">
      <c r="A8438" t="s">
        <v>56194</v>
      </c>
      <c r="B8438" t="s">
        <v>60058</v>
      </c>
      <c r="C8438" s="96" t="s">
        <v>54457</v>
      </c>
      <c r="D8438" s="98">
        <v>4568.9546</v>
      </c>
    </row>
    <row r="8439" spans="1:4" x14ac:dyDescent="0.35">
      <c r="A8439" t="s">
        <v>56195</v>
      </c>
      <c r="B8439" t="s">
        <v>60057</v>
      </c>
      <c r="C8439" s="96" t="s">
        <v>54457</v>
      </c>
      <c r="D8439" s="98">
        <v>794.03589999999997</v>
      </c>
    </row>
    <row r="8440" spans="1:4" x14ac:dyDescent="0.35">
      <c r="A8440" t="s">
        <v>56196</v>
      </c>
      <c r="B8440" t="s">
        <v>60057</v>
      </c>
      <c r="C8440" s="96" t="s">
        <v>54457</v>
      </c>
      <c r="D8440" s="98">
        <v>619.96269999999993</v>
      </c>
    </row>
    <row r="8441" spans="1:4" x14ac:dyDescent="0.35">
      <c r="A8441" t="s">
        <v>56197</v>
      </c>
      <c r="B8441" t="s">
        <v>60059</v>
      </c>
      <c r="C8441" s="96" t="s">
        <v>54457</v>
      </c>
      <c r="D8441" s="98">
        <v>14678.080199999999</v>
      </c>
    </row>
    <row r="8442" spans="1:4" x14ac:dyDescent="0.35">
      <c r="A8442" t="s">
        <v>56198</v>
      </c>
      <c r="B8442" t="s">
        <v>60059</v>
      </c>
      <c r="C8442" s="96" t="s">
        <v>54457</v>
      </c>
      <c r="D8442" s="98">
        <v>19493.332599999998</v>
      </c>
    </row>
    <row r="8443" spans="1:4" x14ac:dyDescent="0.35">
      <c r="A8443" t="s">
        <v>56199</v>
      </c>
      <c r="B8443" t="s">
        <v>60060</v>
      </c>
      <c r="C8443" s="96" t="s">
        <v>54457</v>
      </c>
      <c r="D8443" s="98">
        <v>4475.5584999999992</v>
      </c>
    </row>
    <row r="8444" spans="1:4" x14ac:dyDescent="0.35">
      <c r="A8444" t="s">
        <v>56200</v>
      </c>
      <c r="B8444" t="s">
        <v>60061</v>
      </c>
      <c r="C8444" s="96" t="s">
        <v>54457</v>
      </c>
      <c r="D8444" s="98">
        <v>2335.4498999999996</v>
      </c>
    </row>
    <row r="8445" spans="1:4" x14ac:dyDescent="0.35">
      <c r="A8445" t="s">
        <v>56201</v>
      </c>
      <c r="B8445" t="s">
        <v>60062</v>
      </c>
      <c r="C8445" s="96" t="s">
        <v>54457</v>
      </c>
      <c r="D8445" s="98">
        <v>2225.0521999999996</v>
      </c>
    </row>
    <row r="8446" spans="1:4" x14ac:dyDescent="0.35">
      <c r="A8446" t="s">
        <v>56202</v>
      </c>
      <c r="B8446" t="s">
        <v>60063</v>
      </c>
      <c r="C8446" s="96" t="s">
        <v>54457</v>
      </c>
      <c r="D8446" s="98">
        <v>420.35489999999993</v>
      </c>
    </row>
    <row r="8447" spans="1:4" x14ac:dyDescent="0.35">
      <c r="A8447" t="s">
        <v>56203</v>
      </c>
      <c r="B8447" t="s">
        <v>60064</v>
      </c>
      <c r="C8447" s="96" t="s">
        <v>54457</v>
      </c>
      <c r="D8447" s="98">
        <v>1507.4107999999999</v>
      </c>
    </row>
    <row r="8448" spans="1:4" x14ac:dyDescent="0.35">
      <c r="A8448" t="s">
        <v>56204</v>
      </c>
      <c r="B8448" t="s">
        <v>60065</v>
      </c>
      <c r="C8448" s="96" t="s">
        <v>54457</v>
      </c>
      <c r="D8448" s="98">
        <v>3838.5941999999995</v>
      </c>
    </row>
    <row r="8449" spans="1:4" x14ac:dyDescent="0.35">
      <c r="A8449" t="s">
        <v>56205</v>
      </c>
      <c r="B8449" t="s">
        <v>60066</v>
      </c>
      <c r="C8449" s="96" t="s">
        <v>54457</v>
      </c>
      <c r="D8449" s="98">
        <v>1728.2545</v>
      </c>
    </row>
    <row r="8450" spans="1:4" x14ac:dyDescent="0.35">
      <c r="A8450" t="s">
        <v>56206</v>
      </c>
      <c r="B8450" t="s">
        <v>60067</v>
      </c>
      <c r="C8450" s="96" t="s">
        <v>54457</v>
      </c>
      <c r="D8450" s="98">
        <v>149.68169999999998</v>
      </c>
    </row>
    <row r="8451" spans="1:4" x14ac:dyDescent="0.35">
      <c r="A8451" t="s">
        <v>56207</v>
      </c>
      <c r="B8451" t="s">
        <v>60068</v>
      </c>
      <c r="C8451" s="96" t="s">
        <v>54457</v>
      </c>
      <c r="D8451" s="98">
        <v>1082.8054999999997</v>
      </c>
    </row>
    <row r="8452" spans="1:4" x14ac:dyDescent="0.35">
      <c r="A8452" t="s">
        <v>32819</v>
      </c>
      <c r="B8452" t="s">
        <v>32820</v>
      </c>
      <c r="C8452" s="96" t="s">
        <v>54457</v>
      </c>
      <c r="D8452" s="98">
        <v>438.01659999999993</v>
      </c>
    </row>
    <row r="8453" spans="1:4" x14ac:dyDescent="0.35">
      <c r="A8453" t="s">
        <v>56208</v>
      </c>
      <c r="B8453" t="s">
        <v>60069</v>
      </c>
      <c r="C8453" s="96" t="s">
        <v>54457</v>
      </c>
      <c r="D8453" s="98">
        <v>539.14069999999992</v>
      </c>
    </row>
    <row r="8454" spans="1:4" x14ac:dyDescent="0.35">
      <c r="A8454" t="s">
        <v>56209</v>
      </c>
      <c r="B8454" t="s">
        <v>60070</v>
      </c>
      <c r="C8454" s="96" t="s">
        <v>54457</v>
      </c>
      <c r="D8454" s="98">
        <v>336.89249999999998</v>
      </c>
    </row>
    <row r="8455" spans="1:4" x14ac:dyDescent="0.35">
      <c r="A8455" t="s">
        <v>56210</v>
      </c>
      <c r="B8455" t="s">
        <v>60071</v>
      </c>
      <c r="C8455" s="96" t="s">
        <v>54457</v>
      </c>
      <c r="D8455" s="98">
        <v>438.01659999999993</v>
      </c>
    </row>
    <row r="8456" spans="1:4" x14ac:dyDescent="0.35">
      <c r="A8456" t="s">
        <v>56211</v>
      </c>
      <c r="B8456" t="s">
        <v>60072</v>
      </c>
      <c r="C8456" s="96" t="s">
        <v>54457</v>
      </c>
      <c r="D8456" s="98">
        <v>336.89249999999998</v>
      </c>
    </row>
    <row r="8457" spans="1:4" x14ac:dyDescent="0.35">
      <c r="A8457" t="s">
        <v>56212</v>
      </c>
      <c r="B8457" t="s">
        <v>60073</v>
      </c>
      <c r="C8457" s="96" t="s">
        <v>54457</v>
      </c>
      <c r="D8457" s="98">
        <v>539.14069999999992</v>
      </c>
    </row>
    <row r="8458" spans="1:4" x14ac:dyDescent="0.35">
      <c r="A8458" t="s">
        <v>56213</v>
      </c>
      <c r="B8458" t="s">
        <v>60074</v>
      </c>
      <c r="C8458" s="96" t="s">
        <v>54457</v>
      </c>
      <c r="D8458" s="98">
        <v>438.01659999999993</v>
      </c>
    </row>
    <row r="8459" spans="1:4" x14ac:dyDescent="0.35">
      <c r="A8459" t="s">
        <v>37475</v>
      </c>
      <c r="B8459" t="s">
        <v>60075</v>
      </c>
      <c r="C8459" s="96" t="s">
        <v>54457</v>
      </c>
      <c r="D8459" s="98">
        <v>471.72999999999996</v>
      </c>
    </row>
    <row r="8460" spans="1:4" x14ac:dyDescent="0.35">
      <c r="A8460" t="s">
        <v>8628</v>
      </c>
      <c r="B8460" t="s">
        <v>60076</v>
      </c>
      <c r="C8460" s="96" t="s">
        <v>54457</v>
      </c>
      <c r="D8460" s="98">
        <v>202.0711</v>
      </c>
    </row>
    <row r="8461" spans="1:4" x14ac:dyDescent="0.35">
      <c r="A8461" t="s">
        <v>39980</v>
      </c>
      <c r="B8461" t="s">
        <v>39981</v>
      </c>
      <c r="C8461" s="96" t="s">
        <v>54457</v>
      </c>
      <c r="D8461" s="98">
        <v>27.208999999999996</v>
      </c>
    </row>
    <row r="8462" spans="1:4" x14ac:dyDescent="0.35">
      <c r="A8462" t="s">
        <v>11414</v>
      </c>
      <c r="B8462" t="s">
        <v>60077</v>
      </c>
      <c r="C8462" s="96" t="s">
        <v>54457</v>
      </c>
      <c r="D8462" s="98">
        <v>539.14069999999992</v>
      </c>
    </row>
    <row r="8463" spans="1:4" x14ac:dyDescent="0.35">
      <c r="A8463" t="s">
        <v>19524</v>
      </c>
      <c r="B8463" t="s">
        <v>60078</v>
      </c>
      <c r="C8463" s="96" t="s">
        <v>54457</v>
      </c>
      <c r="D8463" s="98">
        <v>572.8540999999999</v>
      </c>
    </row>
    <row r="8464" spans="1:4" x14ac:dyDescent="0.35">
      <c r="A8464" t="s">
        <v>37472</v>
      </c>
      <c r="B8464" t="s">
        <v>60079</v>
      </c>
      <c r="C8464" s="96" t="s">
        <v>54457</v>
      </c>
      <c r="D8464" s="98">
        <v>555.99739999999997</v>
      </c>
    </row>
    <row r="8465" spans="1:4" x14ac:dyDescent="0.35">
      <c r="A8465" t="s">
        <v>3952</v>
      </c>
      <c r="B8465" t="s">
        <v>3953</v>
      </c>
      <c r="C8465" s="96" t="s">
        <v>54457</v>
      </c>
      <c r="D8465" s="98">
        <v>370.60589999999996</v>
      </c>
    </row>
    <row r="8466" spans="1:4" x14ac:dyDescent="0.35">
      <c r="A8466" t="s">
        <v>26974</v>
      </c>
      <c r="B8466" t="s">
        <v>26975</v>
      </c>
      <c r="C8466" s="96" t="s">
        <v>54457</v>
      </c>
      <c r="D8466" s="98">
        <v>370.60589999999996</v>
      </c>
    </row>
    <row r="8467" spans="1:4" x14ac:dyDescent="0.35">
      <c r="A8467" t="s">
        <v>31946</v>
      </c>
      <c r="B8467" t="s">
        <v>60080</v>
      </c>
      <c r="C8467" s="96" t="s">
        <v>54457</v>
      </c>
      <c r="D8467" s="98">
        <v>370.60589999999996</v>
      </c>
    </row>
    <row r="8468" spans="1:4" x14ac:dyDescent="0.35">
      <c r="A8468" t="s">
        <v>38497</v>
      </c>
      <c r="B8468" t="s">
        <v>60080</v>
      </c>
      <c r="C8468" s="96" t="s">
        <v>54457</v>
      </c>
      <c r="D8468" s="98">
        <v>572.8540999999999</v>
      </c>
    </row>
    <row r="8469" spans="1:4" x14ac:dyDescent="0.35">
      <c r="A8469" t="s">
        <v>31948</v>
      </c>
      <c r="B8469" t="s">
        <v>60080</v>
      </c>
      <c r="C8469" s="96" t="s">
        <v>54457</v>
      </c>
      <c r="D8469" s="98">
        <v>471.72999999999996</v>
      </c>
    </row>
    <row r="8470" spans="1:4" x14ac:dyDescent="0.35">
      <c r="A8470" t="s">
        <v>10615</v>
      </c>
      <c r="B8470" t="s">
        <v>60081</v>
      </c>
      <c r="C8470" s="96" t="s">
        <v>54457</v>
      </c>
      <c r="D8470" s="98">
        <v>555.99739999999997</v>
      </c>
    </row>
    <row r="8471" spans="1:4" x14ac:dyDescent="0.35">
      <c r="A8471" t="s">
        <v>3082</v>
      </c>
      <c r="B8471" t="s">
        <v>60082</v>
      </c>
      <c r="C8471" s="96" t="s">
        <v>54457</v>
      </c>
      <c r="D8471" s="98">
        <v>539.14069999999992</v>
      </c>
    </row>
    <row r="8472" spans="1:4" x14ac:dyDescent="0.35">
      <c r="A8472" t="s">
        <v>5562</v>
      </c>
      <c r="B8472" t="s">
        <v>60082</v>
      </c>
      <c r="C8472" s="96" t="s">
        <v>54457</v>
      </c>
      <c r="D8472" s="98">
        <v>421.15989999999994</v>
      </c>
    </row>
    <row r="8473" spans="1:4" x14ac:dyDescent="0.35">
      <c r="A8473" t="s">
        <v>3080</v>
      </c>
      <c r="B8473" t="s">
        <v>3081</v>
      </c>
      <c r="C8473" s="96" t="s">
        <v>54457</v>
      </c>
      <c r="D8473" s="98">
        <v>370.60589999999996</v>
      </c>
    </row>
    <row r="8474" spans="1:4" x14ac:dyDescent="0.35">
      <c r="A8474" t="s">
        <v>5563</v>
      </c>
      <c r="B8474" t="s">
        <v>5564</v>
      </c>
      <c r="C8474" s="96" t="s">
        <v>54457</v>
      </c>
      <c r="D8474" s="98">
        <v>202.0711</v>
      </c>
    </row>
    <row r="8475" spans="1:4" x14ac:dyDescent="0.35">
      <c r="A8475" t="s">
        <v>6466</v>
      </c>
      <c r="B8475" t="s">
        <v>60083</v>
      </c>
      <c r="C8475" s="96" t="s">
        <v>54457</v>
      </c>
      <c r="D8475" s="98">
        <v>421.15989999999994</v>
      </c>
    </row>
    <row r="8476" spans="1:4" x14ac:dyDescent="0.35">
      <c r="A8476" t="s">
        <v>56214</v>
      </c>
      <c r="B8476" t="s">
        <v>60084</v>
      </c>
      <c r="C8476" s="96" t="s">
        <v>54457</v>
      </c>
      <c r="D8476" s="98">
        <v>453.05399999999992</v>
      </c>
    </row>
    <row r="8477" spans="1:4" x14ac:dyDescent="0.35">
      <c r="A8477" t="s">
        <v>56215</v>
      </c>
      <c r="B8477" t="s">
        <v>60085</v>
      </c>
      <c r="C8477" s="96" t="s">
        <v>54457</v>
      </c>
      <c r="D8477" s="98">
        <v>849.48429999999985</v>
      </c>
    </row>
    <row r="8478" spans="1:4" x14ac:dyDescent="0.35">
      <c r="A8478" t="s">
        <v>56216</v>
      </c>
      <c r="B8478" t="s">
        <v>60086</v>
      </c>
      <c r="C8478" s="96" t="s">
        <v>54457</v>
      </c>
      <c r="D8478" s="98">
        <v>119.30099999999997</v>
      </c>
    </row>
    <row r="8479" spans="1:4" x14ac:dyDescent="0.35">
      <c r="A8479" t="s">
        <v>56217</v>
      </c>
      <c r="B8479" t="s">
        <v>60087</v>
      </c>
      <c r="C8479" s="96" t="s">
        <v>54457</v>
      </c>
      <c r="D8479" s="98">
        <v>111.75009999999999</v>
      </c>
    </row>
    <row r="8480" spans="1:4" x14ac:dyDescent="0.35">
      <c r="A8480" t="s">
        <v>56218</v>
      </c>
      <c r="B8480" t="s">
        <v>60088</v>
      </c>
      <c r="C8480" s="96" t="s">
        <v>54457</v>
      </c>
      <c r="D8480" s="98">
        <v>92.880899999999997</v>
      </c>
    </row>
    <row r="8481" spans="1:4" x14ac:dyDescent="0.35">
      <c r="A8481" t="s">
        <v>56219</v>
      </c>
      <c r="B8481" t="s">
        <v>60089</v>
      </c>
      <c r="C8481" s="96" t="s">
        <v>54457</v>
      </c>
      <c r="D8481" s="98">
        <v>1102.4152999999999</v>
      </c>
    </row>
    <row r="8482" spans="1:4" x14ac:dyDescent="0.35">
      <c r="A8482" t="s">
        <v>56220</v>
      </c>
      <c r="B8482" t="s">
        <v>60090</v>
      </c>
      <c r="C8482" s="96" t="s">
        <v>54457</v>
      </c>
      <c r="D8482" s="98">
        <v>92.880899999999997</v>
      </c>
    </row>
    <row r="8483" spans="1:4" x14ac:dyDescent="0.35">
      <c r="A8483" t="s">
        <v>56221</v>
      </c>
      <c r="B8483" t="s">
        <v>60091</v>
      </c>
      <c r="C8483" s="96" t="s">
        <v>54457</v>
      </c>
      <c r="D8483" s="98">
        <v>4813.6423999999997</v>
      </c>
    </row>
    <row r="8484" spans="1:4" x14ac:dyDescent="0.35">
      <c r="A8484" t="s">
        <v>56222</v>
      </c>
      <c r="B8484" t="s">
        <v>60092</v>
      </c>
      <c r="C8484" s="96" t="s">
        <v>54457</v>
      </c>
      <c r="D8484" s="98">
        <v>42.294699999999999</v>
      </c>
    </row>
    <row r="8485" spans="1:4" x14ac:dyDescent="0.35">
      <c r="A8485" t="s">
        <v>56223</v>
      </c>
      <c r="B8485" t="s">
        <v>60093</v>
      </c>
      <c r="C8485" s="96" t="s">
        <v>54457</v>
      </c>
      <c r="D8485" s="98">
        <v>369.9941</v>
      </c>
    </row>
    <row r="8486" spans="1:4" x14ac:dyDescent="0.35">
      <c r="A8486" t="s">
        <v>56224</v>
      </c>
      <c r="B8486" t="s">
        <v>60094</v>
      </c>
      <c r="C8486" s="96" t="s">
        <v>54457</v>
      </c>
      <c r="D8486" s="98">
        <v>279.39939999999996</v>
      </c>
    </row>
    <row r="8487" spans="1:4" x14ac:dyDescent="0.35">
      <c r="A8487" t="s">
        <v>56225</v>
      </c>
      <c r="B8487" t="s">
        <v>60095</v>
      </c>
      <c r="C8487" s="96" t="s">
        <v>54457</v>
      </c>
      <c r="D8487" s="98">
        <v>53.612999999999985</v>
      </c>
    </row>
    <row r="8488" spans="1:4" x14ac:dyDescent="0.35">
      <c r="A8488" t="s">
        <v>56226</v>
      </c>
      <c r="B8488" t="s">
        <v>60096</v>
      </c>
      <c r="C8488" s="96" t="s">
        <v>54457</v>
      </c>
      <c r="D8488" s="98">
        <v>196.3073</v>
      </c>
    </row>
    <row r="8489" spans="1:4" x14ac:dyDescent="0.35">
      <c r="A8489" t="s">
        <v>56227</v>
      </c>
      <c r="B8489" t="s">
        <v>60097</v>
      </c>
      <c r="C8489" s="96" t="s">
        <v>54457</v>
      </c>
      <c r="D8489" s="98">
        <v>61.163899999999998</v>
      </c>
    </row>
    <row r="8490" spans="1:4" x14ac:dyDescent="0.35">
      <c r="A8490" t="s">
        <v>56228</v>
      </c>
      <c r="B8490" t="s">
        <v>60098</v>
      </c>
      <c r="C8490" s="96" t="s">
        <v>54457</v>
      </c>
      <c r="D8490" s="98">
        <v>53.612999999999985</v>
      </c>
    </row>
    <row r="8491" spans="1:4" x14ac:dyDescent="0.35">
      <c r="A8491" t="s">
        <v>56229</v>
      </c>
      <c r="B8491" t="s">
        <v>60099</v>
      </c>
      <c r="C8491" s="96" t="s">
        <v>54457</v>
      </c>
      <c r="D8491" s="98">
        <v>53.612999999999985</v>
      </c>
    </row>
    <row r="8492" spans="1:4" x14ac:dyDescent="0.35">
      <c r="A8492" t="s">
        <v>56230</v>
      </c>
      <c r="B8492" t="s">
        <v>60100</v>
      </c>
      <c r="C8492" s="96" t="s">
        <v>54457</v>
      </c>
      <c r="D8492" s="98">
        <v>111.75009999999999</v>
      </c>
    </row>
    <row r="8493" spans="1:4" x14ac:dyDescent="0.35">
      <c r="A8493" t="s">
        <v>56231</v>
      </c>
      <c r="B8493" t="s">
        <v>60101</v>
      </c>
      <c r="C8493" s="96" t="s">
        <v>54457</v>
      </c>
      <c r="D8493" s="98">
        <v>53.612999999999985</v>
      </c>
    </row>
    <row r="8494" spans="1:4" x14ac:dyDescent="0.35">
      <c r="A8494" t="s">
        <v>56232</v>
      </c>
      <c r="B8494" t="s">
        <v>60102</v>
      </c>
      <c r="C8494" s="96" t="s">
        <v>54457</v>
      </c>
      <c r="D8494" s="98">
        <v>53.612999999999985</v>
      </c>
    </row>
    <row r="8495" spans="1:4" x14ac:dyDescent="0.35">
      <c r="A8495" t="s">
        <v>56233</v>
      </c>
      <c r="B8495" t="s">
        <v>60103</v>
      </c>
      <c r="C8495" s="96" t="s">
        <v>54457</v>
      </c>
      <c r="D8495" s="98">
        <v>26.436199999999999</v>
      </c>
    </row>
    <row r="8496" spans="1:4" x14ac:dyDescent="0.35">
      <c r="A8496" t="s">
        <v>56234</v>
      </c>
      <c r="B8496" t="s">
        <v>60104</v>
      </c>
      <c r="C8496" s="96" t="s">
        <v>54457</v>
      </c>
      <c r="D8496" s="98">
        <v>87.600099999999998</v>
      </c>
    </row>
    <row r="8497" spans="1:4" x14ac:dyDescent="0.35">
      <c r="A8497" t="s">
        <v>56235</v>
      </c>
      <c r="B8497" t="s">
        <v>60105</v>
      </c>
      <c r="C8497" s="96" t="s">
        <v>54457</v>
      </c>
      <c r="D8497" s="98">
        <v>107.98269999999998</v>
      </c>
    </row>
    <row r="8498" spans="1:4" x14ac:dyDescent="0.35">
      <c r="A8498" t="s">
        <v>56236</v>
      </c>
      <c r="B8498" t="s">
        <v>60106</v>
      </c>
      <c r="C8498" s="96" t="s">
        <v>54457</v>
      </c>
      <c r="D8498" s="98">
        <v>61.163899999999998</v>
      </c>
    </row>
    <row r="8499" spans="1:4" x14ac:dyDescent="0.35">
      <c r="A8499" t="s">
        <v>56237</v>
      </c>
      <c r="B8499" t="s">
        <v>60107</v>
      </c>
      <c r="C8499" s="96" t="s">
        <v>54457</v>
      </c>
      <c r="D8499" s="98">
        <v>61.163899999999998</v>
      </c>
    </row>
    <row r="8500" spans="1:4" x14ac:dyDescent="0.35">
      <c r="A8500" t="s">
        <v>56238</v>
      </c>
      <c r="B8500" t="s">
        <v>60108</v>
      </c>
      <c r="C8500" s="96" t="s">
        <v>54457</v>
      </c>
      <c r="D8500" s="98">
        <v>61.163899999999998</v>
      </c>
    </row>
    <row r="8501" spans="1:4" x14ac:dyDescent="0.35">
      <c r="A8501" t="s">
        <v>56239</v>
      </c>
      <c r="B8501" t="s">
        <v>60109</v>
      </c>
      <c r="C8501" s="96" t="s">
        <v>54457</v>
      </c>
      <c r="D8501" s="98">
        <v>80.049199999999985</v>
      </c>
    </row>
    <row r="8502" spans="1:4" x14ac:dyDescent="0.35">
      <c r="A8502" t="s">
        <v>56240</v>
      </c>
      <c r="B8502" t="s">
        <v>60110</v>
      </c>
      <c r="C8502" s="96" t="s">
        <v>54457</v>
      </c>
      <c r="D8502" s="98">
        <v>434.18479999999994</v>
      </c>
    </row>
    <row r="8503" spans="1:4" x14ac:dyDescent="0.35">
      <c r="A8503" t="s">
        <v>56241</v>
      </c>
      <c r="B8503" t="s">
        <v>60111</v>
      </c>
      <c r="C8503" s="96" t="s">
        <v>54457</v>
      </c>
      <c r="D8503" s="98">
        <v>415.29949999999991</v>
      </c>
    </row>
    <row r="8504" spans="1:4" x14ac:dyDescent="0.35">
      <c r="A8504" t="s">
        <v>56242</v>
      </c>
      <c r="B8504" t="s">
        <v>60112</v>
      </c>
      <c r="C8504" s="96" t="s">
        <v>54457</v>
      </c>
      <c r="D8504" s="98">
        <v>396.43029999999999</v>
      </c>
    </row>
    <row r="8505" spans="1:4" x14ac:dyDescent="0.35">
      <c r="A8505" t="s">
        <v>56243</v>
      </c>
      <c r="B8505" t="s">
        <v>60113</v>
      </c>
      <c r="C8505" s="96" t="s">
        <v>54457</v>
      </c>
      <c r="D8505" s="98">
        <v>377.54499999999996</v>
      </c>
    </row>
    <row r="8506" spans="1:4" x14ac:dyDescent="0.35">
      <c r="A8506" t="s">
        <v>56244</v>
      </c>
      <c r="B8506" t="s">
        <v>60114</v>
      </c>
      <c r="C8506" s="96" t="s">
        <v>54457</v>
      </c>
      <c r="D8506" s="98">
        <v>33.987099999999998</v>
      </c>
    </row>
    <row r="8507" spans="1:4" x14ac:dyDescent="0.35">
      <c r="A8507" t="s">
        <v>56245</v>
      </c>
      <c r="B8507" t="s">
        <v>60115</v>
      </c>
      <c r="C8507" s="96" t="s">
        <v>54457</v>
      </c>
      <c r="D8507" s="98">
        <v>115.53359999999999</v>
      </c>
    </row>
    <row r="8508" spans="1:4" x14ac:dyDescent="0.35">
      <c r="A8508" t="s">
        <v>8120</v>
      </c>
      <c r="B8508" t="s">
        <v>60116</v>
      </c>
      <c r="C8508" s="96" t="s">
        <v>54457</v>
      </c>
      <c r="D8508" s="98">
        <v>365.03529999999995</v>
      </c>
    </row>
    <row r="8509" spans="1:4" x14ac:dyDescent="0.35">
      <c r="A8509" t="s">
        <v>23444</v>
      </c>
      <c r="B8509" t="s">
        <v>60117</v>
      </c>
      <c r="C8509" s="96" t="s">
        <v>54457</v>
      </c>
      <c r="D8509" s="98">
        <v>1168.4575</v>
      </c>
    </row>
    <row r="8510" spans="1:4" x14ac:dyDescent="0.35">
      <c r="A8510" t="s">
        <v>22366</v>
      </c>
      <c r="B8510" t="s">
        <v>60118</v>
      </c>
      <c r="C8510" s="96" t="s">
        <v>54457</v>
      </c>
      <c r="D8510" s="98">
        <v>563.51609999999994</v>
      </c>
    </row>
    <row r="8511" spans="1:4" x14ac:dyDescent="0.35">
      <c r="A8511" t="s">
        <v>25069</v>
      </c>
      <c r="B8511" t="s">
        <v>60119</v>
      </c>
      <c r="C8511" s="96" t="s">
        <v>54457</v>
      </c>
      <c r="D8511" s="98">
        <v>563.51609999999994</v>
      </c>
    </row>
    <row r="8512" spans="1:4" x14ac:dyDescent="0.35">
      <c r="A8512" t="s">
        <v>23996</v>
      </c>
      <c r="B8512" t="s">
        <v>60120</v>
      </c>
      <c r="C8512" s="96" t="s">
        <v>54457</v>
      </c>
      <c r="D8512" s="98">
        <v>563.51609999999994</v>
      </c>
    </row>
    <row r="8513" spans="1:4" x14ac:dyDescent="0.35">
      <c r="A8513" t="s">
        <v>24854</v>
      </c>
      <c r="B8513" t="s">
        <v>60121</v>
      </c>
      <c r="C8513" s="96" t="s">
        <v>54457</v>
      </c>
      <c r="D8513" s="98">
        <v>949.80340000000001</v>
      </c>
    </row>
    <row r="8514" spans="1:4" x14ac:dyDescent="0.35">
      <c r="A8514" t="s">
        <v>25707</v>
      </c>
      <c r="B8514" t="s">
        <v>60122</v>
      </c>
      <c r="C8514" s="96" t="s">
        <v>54457</v>
      </c>
      <c r="D8514" s="98">
        <v>800.95889999999997</v>
      </c>
    </row>
    <row r="8515" spans="1:4" x14ac:dyDescent="0.35">
      <c r="A8515" t="s">
        <v>25220</v>
      </c>
      <c r="B8515" t="s">
        <v>60123</v>
      </c>
      <c r="C8515" s="96" t="s">
        <v>54457</v>
      </c>
      <c r="D8515" s="98">
        <v>949.80340000000001</v>
      </c>
    </row>
    <row r="8516" spans="1:4" x14ac:dyDescent="0.35">
      <c r="A8516" t="s">
        <v>20620</v>
      </c>
      <c r="B8516" t="s">
        <v>60124</v>
      </c>
      <c r="C8516" s="96" t="s">
        <v>54457</v>
      </c>
      <c r="D8516" s="98">
        <v>949.80340000000001</v>
      </c>
    </row>
    <row r="8517" spans="1:4" x14ac:dyDescent="0.35">
      <c r="A8517" t="s">
        <v>26605</v>
      </c>
      <c r="B8517" t="s">
        <v>60125</v>
      </c>
      <c r="C8517" s="96" t="s">
        <v>54457</v>
      </c>
      <c r="D8517" s="98">
        <v>1520.3874000000001</v>
      </c>
    </row>
    <row r="8518" spans="1:4" x14ac:dyDescent="0.35">
      <c r="A8518" t="s">
        <v>56246</v>
      </c>
      <c r="B8518" t="s">
        <v>60126</v>
      </c>
      <c r="C8518" s="96" t="s">
        <v>54457</v>
      </c>
      <c r="D8518" s="98">
        <v>917.90929999999992</v>
      </c>
    </row>
    <row r="8519" spans="1:4" x14ac:dyDescent="0.35">
      <c r="A8519" t="s">
        <v>29015</v>
      </c>
      <c r="B8519" t="s">
        <v>60127</v>
      </c>
      <c r="C8519" s="96" t="s">
        <v>54457</v>
      </c>
      <c r="D8519" s="98">
        <v>6400.4744999999994</v>
      </c>
    </row>
    <row r="8520" spans="1:4" x14ac:dyDescent="0.35">
      <c r="A8520" t="s">
        <v>28666</v>
      </c>
      <c r="B8520" t="s">
        <v>60128</v>
      </c>
      <c r="C8520" s="96" t="s">
        <v>54457</v>
      </c>
      <c r="D8520" s="98">
        <v>5315.9784999999993</v>
      </c>
    </row>
    <row r="8521" spans="1:4" x14ac:dyDescent="0.35">
      <c r="A8521" t="s">
        <v>28312</v>
      </c>
      <c r="B8521" t="s">
        <v>60129</v>
      </c>
      <c r="C8521" s="96" t="s">
        <v>54457</v>
      </c>
      <c r="D8521" s="98">
        <v>2928.0264999999999</v>
      </c>
    </row>
    <row r="8522" spans="1:4" x14ac:dyDescent="0.35">
      <c r="A8522" t="s">
        <v>29732</v>
      </c>
      <c r="B8522" t="s">
        <v>60130</v>
      </c>
      <c r="C8522" s="96" t="s">
        <v>54457</v>
      </c>
      <c r="D8522" s="98">
        <v>3386.6833000000001</v>
      </c>
    </row>
    <row r="8523" spans="1:4" x14ac:dyDescent="0.35">
      <c r="A8523" t="s">
        <v>29738</v>
      </c>
      <c r="B8523" t="s">
        <v>60131</v>
      </c>
      <c r="C8523" s="96" t="s">
        <v>54457</v>
      </c>
      <c r="D8523" s="98">
        <v>124.06659999999999</v>
      </c>
    </row>
    <row r="8524" spans="1:4" x14ac:dyDescent="0.35">
      <c r="A8524" t="s">
        <v>30830</v>
      </c>
      <c r="B8524" t="s">
        <v>60132</v>
      </c>
      <c r="C8524" s="96" t="s">
        <v>54457</v>
      </c>
      <c r="D8524" s="98">
        <v>956.96789999999999</v>
      </c>
    </row>
    <row r="8525" spans="1:4" x14ac:dyDescent="0.35">
      <c r="A8525" t="s">
        <v>22705</v>
      </c>
      <c r="B8525" t="s">
        <v>60133</v>
      </c>
      <c r="C8525" s="96" t="s">
        <v>54457</v>
      </c>
      <c r="D8525" s="98">
        <v>613.10410000000002</v>
      </c>
    </row>
    <row r="8526" spans="1:4" x14ac:dyDescent="0.35">
      <c r="A8526" t="s">
        <v>19995</v>
      </c>
      <c r="B8526" t="s">
        <v>60134</v>
      </c>
      <c r="C8526" s="96" t="s">
        <v>54457</v>
      </c>
      <c r="D8526" s="98">
        <v>1010.0013000000001</v>
      </c>
    </row>
    <row r="8527" spans="1:4" x14ac:dyDescent="0.35">
      <c r="A8527" t="s">
        <v>25762</v>
      </c>
      <c r="B8527" t="s">
        <v>60135</v>
      </c>
      <c r="C8527" s="96" t="s">
        <v>54457</v>
      </c>
      <c r="D8527" s="98">
        <v>1010.0013000000001</v>
      </c>
    </row>
    <row r="8528" spans="1:4" x14ac:dyDescent="0.35">
      <c r="A8528" t="s">
        <v>21929</v>
      </c>
      <c r="B8528" t="s">
        <v>60136</v>
      </c>
      <c r="C8528" s="96" t="s">
        <v>54457</v>
      </c>
      <c r="D8528" s="98">
        <v>613.10410000000002</v>
      </c>
    </row>
    <row r="8529" spans="1:4" x14ac:dyDescent="0.35">
      <c r="A8529" t="s">
        <v>30544</v>
      </c>
      <c r="B8529" t="s">
        <v>60137</v>
      </c>
      <c r="C8529" s="96" t="s">
        <v>54457</v>
      </c>
      <c r="D8529" s="98">
        <v>666.2663</v>
      </c>
    </row>
    <row r="8530" spans="1:4" x14ac:dyDescent="0.35">
      <c r="A8530" t="s">
        <v>28674</v>
      </c>
      <c r="B8530" t="s">
        <v>60138</v>
      </c>
      <c r="C8530" s="96" t="s">
        <v>54457</v>
      </c>
      <c r="D8530" s="98">
        <v>666.2663</v>
      </c>
    </row>
    <row r="8531" spans="1:4" x14ac:dyDescent="0.35">
      <c r="A8531" t="s">
        <v>26297</v>
      </c>
      <c r="B8531" t="s">
        <v>60139</v>
      </c>
      <c r="C8531" s="96" t="s">
        <v>54457</v>
      </c>
      <c r="D8531" s="98">
        <v>885.99909999999977</v>
      </c>
    </row>
    <row r="8532" spans="1:4" x14ac:dyDescent="0.35">
      <c r="A8532" t="s">
        <v>26363</v>
      </c>
      <c r="B8532" t="s">
        <v>60140</v>
      </c>
      <c r="C8532" s="96" t="s">
        <v>54457</v>
      </c>
      <c r="D8532" s="98">
        <v>885.99909999999977</v>
      </c>
    </row>
    <row r="8533" spans="1:4" x14ac:dyDescent="0.35">
      <c r="A8533" t="s">
        <v>29677</v>
      </c>
      <c r="B8533" t="s">
        <v>60141</v>
      </c>
      <c r="C8533" s="96" t="s">
        <v>54457</v>
      </c>
      <c r="D8533" s="98">
        <v>630.84629999999993</v>
      </c>
    </row>
    <row r="8534" spans="1:4" x14ac:dyDescent="0.35">
      <c r="A8534" t="s">
        <v>29652</v>
      </c>
      <c r="B8534" t="s">
        <v>60131</v>
      </c>
      <c r="C8534" s="96" t="s">
        <v>54457</v>
      </c>
      <c r="D8534" s="98">
        <v>491.4042</v>
      </c>
    </row>
    <row r="8535" spans="1:4" x14ac:dyDescent="0.35">
      <c r="A8535" t="s">
        <v>28759</v>
      </c>
      <c r="B8535" t="s">
        <v>60142</v>
      </c>
      <c r="C8535" s="96" t="s">
        <v>54457</v>
      </c>
      <c r="D8535" s="98">
        <v>414.65549999999996</v>
      </c>
    </row>
    <row r="8536" spans="1:4" x14ac:dyDescent="0.35">
      <c r="A8536" t="s">
        <v>28923</v>
      </c>
      <c r="B8536" t="s">
        <v>60143</v>
      </c>
      <c r="C8536" s="96" t="s">
        <v>54457</v>
      </c>
      <c r="D8536" s="98">
        <v>92.736000000000004</v>
      </c>
    </row>
    <row r="8537" spans="1:4" x14ac:dyDescent="0.35">
      <c r="A8537" t="s">
        <v>29383</v>
      </c>
      <c r="B8537" t="s">
        <v>60144</v>
      </c>
      <c r="C8537" s="96" t="s">
        <v>54457</v>
      </c>
      <c r="D8537" s="98">
        <v>92.736000000000004</v>
      </c>
    </row>
    <row r="8538" spans="1:4" x14ac:dyDescent="0.35">
      <c r="A8538" t="s">
        <v>22031</v>
      </c>
      <c r="B8538" t="s">
        <v>60145</v>
      </c>
      <c r="C8538" s="96" t="s">
        <v>54457</v>
      </c>
      <c r="D8538" s="98">
        <v>885.99909999999977</v>
      </c>
    </row>
    <row r="8539" spans="1:4" x14ac:dyDescent="0.35">
      <c r="A8539" t="s">
        <v>23684</v>
      </c>
      <c r="B8539" t="s">
        <v>60146</v>
      </c>
      <c r="C8539" s="96" t="s">
        <v>54457</v>
      </c>
      <c r="D8539" s="98">
        <v>885.99909999999977</v>
      </c>
    </row>
    <row r="8540" spans="1:4" x14ac:dyDescent="0.35">
      <c r="A8540" t="s">
        <v>20286</v>
      </c>
      <c r="B8540" t="s">
        <v>60147</v>
      </c>
      <c r="C8540" s="96" t="s">
        <v>54457</v>
      </c>
      <c r="D8540" s="98">
        <v>885.99909999999977</v>
      </c>
    </row>
    <row r="8541" spans="1:4" x14ac:dyDescent="0.35">
      <c r="A8541" t="s">
        <v>20445</v>
      </c>
      <c r="B8541" t="s">
        <v>60148</v>
      </c>
      <c r="C8541" s="96" t="s">
        <v>54457</v>
      </c>
      <c r="D8541" s="98">
        <v>10872.748600000001</v>
      </c>
    </row>
    <row r="8542" spans="1:4" x14ac:dyDescent="0.35">
      <c r="A8542" t="s">
        <v>22307</v>
      </c>
      <c r="B8542" t="s">
        <v>60149</v>
      </c>
      <c r="C8542" s="96" t="s">
        <v>54457</v>
      </c>
      <c r="D8542" s="98">
        <v>16982.843499999999</v>
      </c>
    </row>
    <row r="8543" spans="1:4" x14ac:dyDescent="0.35">
      <c r="A8543" t="s">
        <v>10468</v>
      </c>
      <c r="B8543" t="s">
        <v>60150</v>
      </c>
      <c r="C8543" s="96" t="s">
        <v>54457</v>
      </c>
      <c r="D8543" s="98">
        <v>6663.5967999999993</v>
      </c>
    </row>
    <row r="8544" spans="1:4" x14ac:dyDescent="0.35">
      <c r="A8544" t="s">
        <v>25339</v>
      </c>
      <c r="B8544" t="s">
        <v>60151</v>
      </c>
      <c r="C8544" s="96" t="s">
        <v>54457</v>
      </c>
      <c r="D8544" s="98">
        <v>4203.1786999999995</v>
      </c>
    </row>
    <row r="8545" spans="1:4" x14ac:dyDescent="0.35">
      <c r="A8545" t="s">
        <v>24687</v>
      </c>
      <c r="B8545" t="s">
        <v>60152</v>
      </c>
      <c r="C8545" s="96" t="s">
        <v>54457</v>
      </c>
      <c r="D8545" s="98">
        <v>6737.1255000000001</v>
      </c>
    </row>
    <row r="8546" spans="1:4" x14ac:dyDescent="0.35">
      <c r="A8546" t="s">
        <v>25617</v>
      </c>
      <c r="B8546" t="s">
        <v>60153</v>
      </c>
      <c r="C8546" s="96" t="s">
        <v>54457</v>
      </c>
      <c r="D8546" s="98">
        <v>18386.248299999999</v>
      </c>
    </row>
    <row r="8547" spans="1:4" x14ac:dyDescent="0.35">
      <c r="A8547" t="s">
        <v>21954</v>
      </c>
      <c r="B8547" t="s">
        <v>60154</v>
      </c>
      <c r="C8547" s="96" t="s">
        <v>54457</v>
      </c>
      <c r="D8547" s="98">
        <v>4458.3636999999999</v>
      </c>
    </row>
    <row r="8548" spans="1:4" x14ac:dyDescent="0.35">
      <c r="A8548" t="s">
        <v>20306</v>
      </c>
      <c r="B8548" t="s">
        <v>60155</v>
      </c>
      <c r="C8548" s="96" t="s">
        <v>54457</v>
      </c>
      <c r="D8548" s="98">
        <v>2572.9087999999997</v>
      </c>
    </row>
    <row r="8549" spans="1:4" x14ac:dyDescent="0.35">
      <c r="A8549" t="s">
        <v>3131</v>
      </c>
      <c r="B8549" t="s">
        <v>60156</v>
      </c>
      <c r="C8549" s="96" t="s">
        <v>54457</v>
      </c>
      <c r="D8549" s="98">
        <v>20253.960999999999</v>
      </c>
    </row>
    <row r="8550" spans="1:4" x14ac:dyDescent="0.35">
      <c r="A8550" t="s">
        <v>4369</v>
      </c>
      <c r="B8550" t="s">
        <v>60157</v>
      </c>
      <c r="C8550" s="96" t="s">
        <v>54457</v>
      </c>
      <c r="D8550" s="98">
        <v>11111.543799999999</v>
      </c>
    </row>
    <row r="8551" spans="1:4" x14ac:dyDescent="0.35">
      <c r="A8551" t="s">
        <v>30535</v>
      </c>
      <c r="B8551" t="s">
        <v>60158</v>
      </c>
      <c r="C8551" s="96" t="s">
        <v>54457</v>
      </c>
      <c r="D8551" s="98">
        <v>5219.8131999999996</v>
      </c>
    </row>
    <row r="8552" spans="1:4" x14ac:dyDescent="0.35">
      <c r="A8552" t="s">
        <v>26520</v>
      </c>
      <c r="B8552" t="s">
        <v>60159</v>
      </c>
      <c r="C8552" s="96" t="s">
        <v>54457</v>
      </c>
      <c r="D8552" s="98">
        <v>4203.1786999999995</v>
      </c>
    </row>
    <row r="8553" spans="1:4" x14ac:dyDescent="0.35">
      <c r="A8553" t="s">
        <v>24037</v>
      </c>
      <c r="B8553" t="s">
        <v>60160</v>
      </c>
      <c r="C8553" s="96" t="s">
        <v>54457</v>
      </c>
      <c r="D8553" s="98">
        <v>13470.757299999999</v>
      </c>
    </row>
    <row r="8554" spans="1:4" x14ac:dyDescent="0.35">
      <c r="A8554" t="s">
        <v>31263</v>
      </c>
      <c r="B8554" t="s">
        <v>60161</v>
      </c>
      <c r="C8554" s="96" t="s">
        <v>54457</v>
      </c>
      <c r="D8554" s="98">
        <v>12120.466399999998</v>
      </c>
    </row>
    <row r="8555" spans="1:4" x14ac:dyDescent="0.35">
      <c r="A8555" t="s">
        <v>20405</v>
      </c>
      <c r="B8555" t="s">
        <v>60162</v>
      </c>
      <c r="C8555" s="96" t="s">
        <v>54457</v>
      </c>
      <c r="D8555" s="98">
        <v>5202.570099999999</v>
      </c>
    </row>
    <row r="8556" spans="1:4" x14ac:dyDescent="0.35">
      <c r="A8556" t="s">
        <v>1738</v>
      </c>
      <c r="B8556" t="s">
        <v>60163</v>
      </c>
      <c r="C8556" s="96" t="s">
        <v>54457</v>
      </c>
      <c r="D8556" s="98">
        <v>13027.2989</v>
      </c>
    </row>
    <row r="8557" spans="1:4" x14ac:dyDescent="0.35">
      <c r="A8557" t="s">
        <v>56247</v>
      </c>
      <c r="B8557" t="s">
        <v>60164</v>
      </c>
      <c r="C8557" s="96" t="s">
        <v>54457</v>
      </c>
      <c r="D8557" s="98">
        <v>5923.19</v>
      </c>
    </row>
    <row r="8558" spans="1:4" x14ac:dyDescent="0.35">
      <c r="A8558" t="s">
        <v>3139</v>
      </c>
      <c r="B8558" t="s">
        <v>60165</v>
      </c>
      <c r="C8558" s="96" t="s">
        <v>54457</v>
      </c>
      <c r="D8558" s="98">
        <v>9195.7404000000006</v>
      </c>
    </row>
    <row r="8559" spans="1:4" x14ac:dyDescent="0.35">
      <c r="A8559" t="s">
        <v>29468</v>
      </c>
      <c r="B8559" t="s">
        <v>60166</v>
      </c>
      <c r="C8559" s="96" t="s">
        <v>54457</v>
      </c>
      <c r="D8559" s="98">
        <v>7737.1608999999989</v>
      </c>
    </row>
    <row r="8560" spans="1:4" x14ac:dyDescent="0.35">
      <c r="A8560" t="s">
        <v>5745</v>
      </c>
      <c r="B8560" t="s">
        <v>60167</v>
      </c>
      <c r="C8560" s="96" t="s">
        <v>54457</v>
      </c>
      <c r="D8560" s="98">
        <v>11032.476700000001</v>
      </c>
    </row>
    <row r="8561" spans="1:4" x14ac:dyDescent="0.35">
      <c r="A8561" t="s">
        <v>8122</v>
      </c>
      <c r="B8561" t="s">
        <v>60168</v>
      </c>
      <c r="C8561" s="96" t="s">
        <v>54457</v>
      </c>
      <c r="D8561" s="98">
        <v>11328.1049</v>
      </c>
    </row>
    <row r="8562" spans="1:4" x14ac:dyDescent="0.35">
      <c r="A8562" t="s">
        <v>9410</v>
      </c>
      <c r="B8562" t="s">
        <v>60169</v>
      </c>
      <c r="C8562" s="96" t="s">
        <v>54457</v>
      </c>
      <c r="D8562" s="98">
        <v>10761.690799999998</v>
      </c>
    </row>
    <row r="8563" spans="1:4" x14ac:dyDescent="0.35">
      <c r="A8563" t="s">
        <v>30205</v>
      </c>
      <c r="B8563" t="s">
        <v>60170</v>
      </c>
      <c r="C8563" s="96" t="s">
        <v>54457</v>
      </c>
      <c r="D8563" s="98">
        <v>1502.8384000000001</v>
      </c>
    </row>
    <row r="8564" spans="1:4" x14ac:dyDescent="0.35">
      <c r="A8564" t="s">
        <v>31273</v>
      </c>
      <c r="B8564" t="s">
        <v>60171</v>
      </c>
      <c r="C8564" s="96" t="s">
        <v>54457</v>
      </c>
      <c r="D8564" s="98">
        <v>1158.8940999999998</v>
      </c>
    </row>
    <row r="8565" spans="1:4" x14ac:dyDescent="0.35">
      <c r="A8565" t="s">
        <v>28255</v>
      </c>
      <c r="B8565" t="s">
        <v>60172</v>
      </c>
      <c r="C8565" s="96" t="s">
        <v>54457</v>
      </c>
      <c r="D8565" s="98">
        <v>960.70309999999995</v>
      </c>
    </row>
    <row r="8566" spans="1:4" x14ac:dyDescent="0.35">
      <c r="A8566" t="s">
        <v>56248</v>
      </c>
      <c r="B8566" t="s">
        <v>60173</v>
      </c>
      <c r="C8566" s="96" t="s">
        <v>54457</v>
      </c>
      <c r="D8566" s="98">
        <v>1793.7976000000001</v>
      </c>
    </row>
    <row r="8567" spans="1:4" x14ac:dyDescent="0.35">
      <c r="A8567" t="s">
        <v>56249</v>
      </c>
      <c r="B8567" t="s">
        <v>60174</v>
      </c>
      <c r="C8567" s="96" t="s">
        <v>54457</v>
      </c>
      <c r="D8567" s="98">
        <v>1497.4288000000001</v>
      </c>
    </row>
    <row r="8568" spans="1:4" x14ac:dyDescent="0.35">
      <c r="A8568" t="s">
        <v>56250</v>
      </c>
      <c r="B8568" t="s">
        <v>60175</v>
      </c>
      <c r="C8568" s="96" t="s">
        <v>54457</v>
      </c>
      <c r="D8568" s="98">
        <v>933.2847999999999</v>
      </c>
    </row>
    <row r="8569" spans="1:4" x14ac:dyDescent="0.35">
      <c r="A8569" t="s">
        <v>22573</v>
      </c>
      <c r="B8569" t="s">
        <v>60176</v>
      </c>
      <c r="C8569" s="96" t="s">
        <v>54457</v>
      </c>
      <c r="D8569" s="98">
        <v>3405.8422999999993</v>
      </c>
    </row>
    <row r="8570" spans="1:4" x14ac:dyDescent="0.35">
      <c r="A8570" t="s">
        <v>21154</v>
      </c>
      <c r="B8570" t="s">
        <v>60177</v>
      </c>
      <c r="C8570" s="96" t="s">
        <v>54457</v>
      </c>
      <c r="D8570" s="98">
        <v>7070.282799999999</v>
      </c>
    </row>
    <row r="8571" spans="1:4" x14ac:dyDescent="0.35">
      <c r="A8571" t="s">
        <v>28935</v>
      </c>
      <c r="B8571" t="s">
        <v>60178</v>
      </c>
      <c r="C8571" s="96" t="s">
        <v>54457</v>
      </c>
      <c r="D8571" s="98">
        <v>4683.0231000000003</v>
      </c>
    </row>
    <row r="8572" spans="1:4" x14ac:dyDescent="0.35">
      <c r="A8572" t="s">
        <v>25386</v>
      </c>
      <c r="B8572" t="s">
        <v>60179</v>
      </c>
      <c r="C8572" s="96" t="s">
        <v>54457</v>
      </c>
      <c r="D8572" s="98">
        <v>7027.7304999999997</v>
      </c>
    </row>
    <row r="8573" spans="1:4" x14ac:dyDescent="0.35">
      <c r="A8573" t="s">
        <v>26553</v>
      </c>
      <c r="B8573" t="s">
        <v>60180</v>
      </c>
      <c r="C8573" s="96" t="s">
        <v>54457</v>
      </c>
      <c r="D8573" s="98">
        <v>4206.7367999999997</v>
      </c>
    </row>
    <row r="8574" spans="1:4" x14ac:dyDescent="0.35">
      <c r="A8574" t="s">
        <v>30571</v>
      </c>
      <c r="B8574" t="s">
        <v>60181</v>
      </c>
      <c r="C8574" s="96" t="s">
        <v>54457</v>
      </c>
      <c r="D8574" s="98">
        <v>910.66429999999991</v>
      </c>
    </row>
    <row r="8575" spans="1:4" x14ac:dyDescent="0.35">
      <c r="A8575" t="s">
        <v>30450</v>
      </c>
      <c r="B8575" t="s">
        <v>60182</v>
      </c>
      <c r="C8575" s="96" t="s">
        <v>54457</v>
      </c>
      <c r="D8575" s="98">
        <v>699.36789999999996</v>
      </c>
    </row>
    <row r="8576" spans="1:4" x14ac:dyDescent="0.35">
      <c r="A8576" t="s">
        <v>28355</v>
      </c>
      <c r="B8576" t="s">
        <v>60183</v>
      </c>
      <c r="C8576" s="96" t="s">
        <v>54457</v>
      </c>
      <c r="D8576" s="98">
        <v>570.58399999999983</v>
      </c>
    </row>
    <row r="8577" spans="1:4" x14ac:dyDescent="0.35">
      <c r="A8577" t="s">
        <v>24730</v>
      </c>
      <c r="B8577" t="s">
        <v>60184</v>
      </c>
      <c r="C8577" s="96" t="s">
        <v>54457</v>
      </c>
      <c r="D8577" s="98">
        <v>340.22519999999997</v>
      </c>
    </row>
    <row r="8578" spans="1:4" x14ac:dyDescent="0.35">
      <c r="A8578" t="s">
        <v>29367</v>
      </c>
      <c r="B8578" t="s">
        <v>60185</v>
      </c>
      <c r="C8578" s="96" t="s">
        <v>54457</v>
      </c>
      <c r="D8578" s="98">
        <v>1910.104</v>
      </c>
    </row>
    <row r="8579" spans="1:4" x14ac:dyDescent="0.35">
      <c r="A8579" t="s">
        <v>6830</v>
      </c>
      <c r="B8579" t="s">
        <v>60186</v>
      </c>
      <c r="C8579" s="96" t="s">
        <v>54457</v>
      </c>
      <c r="D8579" s="98">
        <v>917.90929999999992</v>
      </c>
    </row>
    <row r="8580" spans="1:4" x14ac:dyDescent="0.35">
      <c r="A8580" t="s">
        <v>6828</v>
      </c>
      <c r="B8580" t="s">
        <v>60187</v>
      </c>
      <c r="C8580" s="96" t="s">
        <v>54457</v>
      </c>
      <c r="D8580" s="98">
        <v>705.26049999999998</v>
      </c>
    </row>
    <row r="8581" spans="1:4" x14ac:dyDescent="0.35">
      <c r="A8581" t="s">
        <v>23888</v>
      </c>
      <c r="B8581" t="s">
        <v>60188</v>
      </c>
      <c r="C8581" s="96" t="s">
        <v>54457</v>
      </c>
      <c r="D8581" s="98">
        <v>2427.6384999999996</v>
      </c>
    </row>
    <row r="8582" spans="1:4" x14ac:dyDescent="0.35">
      <c r="A8582" t="s">
        <v>23260</v>
      </c>
      <c r="B8582" t="s">
        <v>60189</v>
      </c>
      <c r="C8582" s="96" t="s">
        <v>54457</v>
      </c>
      <c r="D8582" s="98">
        <v>9973.1772000000001</v>
      </c>
    </row>
    <row r="8583" spans="1:4" x14ac:dyDescent="0.35">
      <c r="A8583" t="s">
        <v>30261</v>
      </c>
      <c r="B8583" t="s">
        <v>60190</v>
      </c>
      <c r="C8583" s="96" t="s">
        <v>54457</v>
      </c>
      <c r="D8583" s="98">
        <v>5830.6310999999996</v>
      </c>
    </row>
    <row r="8584" spans="1:4" x14ac:dyDescent="0.35">
      <c r="A8584" t="s">
        <v>30155</v>
      </c>
      <c r="B8584" t="s">
        <v>60191</v>
      </c>
      <c r="C8584" s="96" t="s">
        <v>54457</v>
      </c>
      <c r="D8584" s="98">
        <v>1466.0015999999998</v>
      </c>
    </row>
    <row r="8585" spans="1:4" x14ac:dyDescent="0.35">
      <c r="A8585" t="s">
        <v>29493</v>
      </c>
      <c r="B8585" t="s">
        <v>60192</v>
      </c>
      <c r="C8585" s="96" t="s">
        <v>54457</v>
      </c>
      <c r="D8585" s="98">
        <v>1249.4404999999997</v>
      </c>
    </row>
    <row r="8586" spans="1:4" x14ac:dyDescent="0.35">
      <c r="A8586" t="s">
        <v>22054</v>
      </c>
      <c r="B8586" t="s">
        <v>60193</v>
      </c>
      <c r="C8586" s="96" t="s">
        <v>54457</v>
      </c>
      <c r="D8586" s="98">
        <v>531.60589999999991</v>
      </c>
    </row>
    <row r="8587" spans="1:4" x14ac:dyDescent="0.35">
      <c r="A8587" t="s">
        <v>29897</v>
      </c>
      <c r="B8587" t="s">
        <v>60194</v>
      </c>
      <c r="C8587" s="96" t="s">
        <v>54457</v>
      </c>
      <c r="D8587" s="98">
        <v>999.52020000000005</v>
      </c>
    </row>
    <row r="8588" spans="1:4" x14ac:dyDescent="0.35">
      <c r="A8588" t="s">
        <v>3129</v>
      </c>
      <c r="B8588" t="s">
        <v>60195</v>
      </c>
      <c r="C8588" s="96" t="s">
        <v>54457</v>
      </c>
      <c r="D8588" s="98">
        <v>10971.602599999998</v>
      </c>
    </row>
    <row r="8589" spans="1:4" x14ac:dyDescent="0.35">
      <c r="A8589" t="s">
        <v>21374</v>
      </c>
      <c r="B8589" t="s">
        <v>60196</v>
      </c>
      <c r="C8589" s="96" t="s">
        <v>54457</v>
      </c>
      <c r="D8589" s="98">
        <v>2179.5535999999997</v>
      </c>
    </row>
    <row r="8590" spans="1:4" x14ac:dyDescent="0.35">
      <c r="A8590" t="s">
        <v>31260</v>
      </c>
      <c r="B8590" t="s">
        <v>60197</v>
      </c>
      <c r="C8590" s="96" t="s">
        <v>54457</v>
      </c>
      <c r="D8590" s="98">
        <v>287.09519999999998</v>
      </c>
    </row>
    <row r="8591" spans="1:4" x14ac:dyDescent="0.35">
      <c r="A8591" t="s">
        <v>28377</v>
      </c>
      <c r="B8591" t="s">
        <v>60198</v>
      </c>
      <c r="C8591" s="96" t="s">
        <v>54457</v>
      </c>
      <c r="D8591" s="98">
        <v>538.67379999999991</v>
      </c>
    </row>
    <row r="8592" spans="1:4" x14ac:dyDescent="0.35">
      <c r="A8592" t="s">
        <v>28482</v>
      </c>
      <c r="B8592" t="s">
        <v>60199</v>
      </c>
      <c r="C8592" s="96" t="s">
        <v>54457</v>
      </c>
      <c r="D8592" s="98">
        <v>697.54859999999996</v>
      </c>
    </row>
    <row r="8593" spans="1:4" x14ac:dyDescent="0.35">
      <c r="A8593" t="s">
        <v>31016</v>
      </c>
      <c r="B8593" t="s">
        <v>60200</v>
      </c>
      <c r="C8593" s="96" t="s">
        <v>54457</v>
      </c>
      <c r="D8593" s="98">
        <v>1779.5007999999998</v>
      </c>
    </row>
    <row r="8594" spans="1:4" x14ac:dyDescent="0.35">
      <c r="A8594" t="s">
        <v>30866</v>
      </c>
      <c r="B8594" t="s">
        <v>60201</v>
      </c>
      <c r="C8594" s="96" t="s">
        <v>54457</v>
      </c>
      <c r="D8594" s="98">
        <v>1041.6216999999999</v>
      </c>
    </row>
    <row r="8595" spans="1:4" x14ac:dyDescent="0.35">
      <c r="A8595" t="s">
        <v>20672</v>
      </c>
      <c r="B8595" t="s">
        <v>60202</v>
      </c>
      <c r="C8595" s="96" t="s">
        <v>54457</v>
      </c>
      <c r="D8595" s="98">
        <v>531.60589999999991</v>
      </c>
    </row>
    <row r="8596" spans="1:4" x14ac:dyDescent="0.35">
      <c r="A8596" t="s">
        <v>8114</v>
      </c>
      <c r="B8596" t="s">
        <v>60203</v>
      </c>
      <c r="C8596" s="96" t="s">
        <v>54457</v>
      </c>
      <c r="D8596" s="98">
        <v>1796.5829000000001</v>
      </c>
    </row>
    <row r="8597" spans="1:4" x14ac:dyDescent="0.35">
      <c r="A8597" t="s">
        <v>28369</v>
      </c>
      <c r="B8597" t="s">
        <v>60204</v>
      </c>
      <c r="C8597" s="96" t="s">
        <v>54457</v>
      </c>
      <c r="D8597" s="98">
        <v>813.58129999999994</v>
      </c>
    </row>
    <row r="8598" spans="1:4" x14ac:dyDescent="0.35">
      <c r="A8598" t="s">
        <v>6832</v>
      </c>
      <c r="B8598" t="s">
        <v>60205</v>
      </c>
      <c r="C8598" s="96" t="s">
        <v>54457</v>
      </c>
      <c r="D8598" s="98">
        <v>843.47899999999993</v>
      </c>
    </row>
    <row r="8599" spans="1:4" x14ac:dyDescent="0.35">
      <c r="A8599" t="s">
        <v>30976</v>
      </c>
      <c r="B8599" t="s">
        <v>60206</v>
      </c>
      <c r="C8599" s="96" t="s">
        <v>54457</v>
      </c>
      <c r="D8599" s="98">
        <v>5830.6310999999996</v>
      </c>
    </row>
    <row r="8600" spans="1:4" x14ac:dyDescent="0.35">
      <c r="A8600" t="s">
        <v>6821</v>
      </c>
      <c r="B8600" t="s">
        <v>60207</v>
      </c>
      <c r="C8600" s="96" t="s">
        <v>54457</v>
      </c>
      <c r="D8600" s="98">
        <v>2065.7104999999997</v>
      </c>
    </row>
    <row r="8601" spans="1:4" x14ac:dyDescent="0.35">
      <c r="A8601" t="s">
        <v>8116</v>
      </c>
      <c r="B8601" t="s">
        <v>60208</v>
      </c>
      <c r="C8601" s="96" t="s">
        <v>54457</v>
      </c>
      <c r="D8601" s="98">
        <v>1243.1453999999999</v>
      </c>
    </row>
    <row r="8602" spans="1:4" x14ac:dyDescent="0.35">
      <c r="A8602" t="s">
        <v>30579</v>
      </c>
      <c r="B8602" t="s">
        <v>60209</v>
      </c>
      <c r="C8602" s="96" t="s">
        <v>54457</v>
      </c>
      <c r="D8602" s="98">
        <v>326.07329999999996</v>
      </c>
    </row>
    <row r="8603" spans="1:4" x14ac:dyDescent="0.35">
      <c r="A8603" t="s">
        <v>31074</v>
      </c>
      <c r="B8603" t="s">
        <v>60210</v>
      </c>
      <c r="C8603" s="96" t="s">
        <v>54457</v>
      </c>
      <c r="D8603" s="98">
        <v>733.59649999999999</v>
      </c>
    </row>
    <row r="8604" spans="1:4" x14ac:dyDescent="0.35">
      <c r="A8604" t="s">
        <v>29557</v>
      </c>
      <c r="B8604" t="s">
        <v>60211</v>
      </c>
      <c r="C8604" s="96" t="s">
        <v>54457</v>
      </c>
      <c r="D8604" s="98">
        <v>326.07329999999996</v>
      </c>
    </row>
    <row r="8605" spans="1:4" x14ac:dyDescent="0.35">
      <c r="A8605" t="s">
        <v>25419</v>
      </c>
      <c r="B8605" t="s">
        <v>60212</v>
      </c>
      <c r="C8605" s="96" t="s">
        <v>54457</v>
      </c>
      <c r="D8605" s="98">
        <v>531.60589999999991</v>
      </c>
    </row>
    <row r="8606" spans="1:4" x14ac:dyDescent="0.35">
      <c r="A8606" t="s">
        <v>29170</v>
      </c>
      <c r="B8606" t="s">
        <v>60213</v>
      </c>
      <c r="C8606" s="96" t="s">
        <v>54457</v>
      </c>
      <c r="D8606" s="98">
        <v>2559.3525999999997</v>
      </c>
    </row>
    <row r="8607" spans="1:4" x14ac:dyDescent="0.35">
      <c r="A8607" t="s">
        <v>56251</v>
      </c>
      <c r="B8607" t="s">
        <v>60214</v>
      </c>
      <c r="C8607" s="96" t="s">
        <v>54457</v>
      </c>
      <c r="D8607" s="98">
        <v>1883.0881999999997</v>
      </c>
    </row>
    <row r="8608" spans="1:4" x14ac:dyDescent="0.35">
      <c r="A8608" t="s">
        <v>56252</v>
      </c>
      <c r="B8608" t="s">
        <v>60215</v>
      </c>
      <c r="C8608" s="96" t="s">
        <v>54457</v>
      </c>
      <c r="D8608" s="98">
        <v>1508.1996999999999</v>
      </c>
    </row>
    <row r="8609" spans="1:4" x14ac:dyDescent="0.35">
      <c r="A8609" t="s">
        <v>9408</v>
      </c>
      <c r="B8609" t="s">
        <v>60216</v>
      </c>
      <c r="C8609" s="96" t="s">
        <v>54457</v>
      </c>
      <c r="D8609" s="98">
        <v>2572.9087999999997</v>
      </c>
    </row>
    <row r="8610" spans="1:4" x14ac:dyDescent="0.35">
      <c r="A8610" t="s">
        <v>6834</v>
      </c>
      <c r="B8610" t="s">
        <v>60217</v>
      </c>
      <c r="C8610" s="96" t="s">
        <v>54457</v>
      </c>
      <c r="D8610" s="98">
        <v>2133.0084999999999</v>
      </c>
    </row>
    <row r="8611" spans="1:4" x14ac:dyDescent="0.35">
      <c r="A8611" t="s">
        <v>30668</v>
      </c>
      <c r="B8611" t="s">
        <v>60218</v>
      </c>
      <c r="C8611" s="96" t="s">
        <v>54457</v>
      </c>
      <c r="D8611" s="98">
        <v>3027.1541999999999</v>
      </c>
    </row>
    <row r="8612" spans="1:4" x14ac:dyDescent="0.35">
      <c r="A8612" t="s">
        <v>29219</v>
      </c>
      <c r="B8612" t="s">
        <v>60219</v>
      </c>
      <c r="C8612" s="96" t="s">
        <v>54457</v>
      </c>
      <c r="D8612" s="98">
        <v>581.22609999999986</v>
      </c>
    </row>
    <row r="8613" spans="1:4" x14ac:dyDescent="0.35">
      <c r="A8613" t="s">
        <v>20693</v>
      </c>
      <c r="B8613" t="s">
        <v>60220</v>
      </c>
      <c r="C8613" s="96" t="s">
        <v>54457</v>
      </c>
      <c r="D8613" s="98">
        <v>971.03929999999991</v>
      </c>
    </row>
    <row r="8614" spans="1:4" x14ac:dyDescent="0.35">
      <c r="A8614" t="s">
        <v>26461</v>
      </c>
      <c r="B8614" t="s">
        <v>60221</v>
      </c>
      <c r="C8614" s="96" t="s">
        <v>54457</v>
      </c>
      <c r="D8614" s="98">
        <v>971.03929999999991</v>
      </c>
    </row>
    <row r="8615" spans="1:4" x14ac:dyDescent="0.35">
      <c r="A8615" t="s">
        <v>23853</v>
      </c>
      <c r="B8615" t="s">
        <v>60222</v>
      </c>
      <c r="C8615" s="96" t="s">
        <v>54457</v>
      </c>
      <c r="D8615" s="98">
        <v>971.03929999999991</v>
      </c>
    </row>
    <row r="8616" spans="1:4" x14ac:dyDescent="0.35">
      <c r="A8616" t="s">
        <v>19914</v>
      </c>
      <c r="B8616" t="s">
        <v>60223</v>
      </c>
      <c r="C8616" s="96" t="s">
        <v>54457</v>
      </c>
      <c r="D8616" s="98">
        <v>2959.2121999999995</v>
      </c>
    </row>
    <row r="8617" spans="1:4" x14ac:dyDescent="0.35">
      <c r="A8617" t="s">
        <v>21475</v>
      </c>
      <c r="B8617" t="s">
        <v>60224</v>
      </c>
      <c r="C8617" s="96" t="s">
        <v>54457</v>
      </c>
      <c r="D8617" s="98">
        <v>2551.6890000000003</v>
      </c>
    </row>
    <row r="8618" spans="1:4" x14ac:dyDescent="0.35">
      <c r="A8618" t="s">
        <v>10470</v>
      </c>
      <c r="B8618" t="s">
        <v>60225</v>
      </c>
      <c r="C8618" s="96" t="s">
        <v>54457</v>
      </c>
      <c r="D8618" s="98">
        <v>12889.225299999998</v>
      </c>
    </row>
    <row r="8619" spans="1:4" x14ac:dyDescent="0.35">
      <c r="A8619" t="s">
        <v>5626</v>
      </c>
      <c r="B8619" t="s">
        <v>60226</v>
      </c>
      <c r="C8619" s="96" t="s">
        <v>54457</v>
      </c>
      <c r="D8619" s="98">
        <v>9307.6998000000003</v>
      </c>
    </row>
    <row r="8620" spans="1:4" x14ac:dyDescent="0.35">
      <c r="A8620" t="s">
        <v>56253</v>
      </c>
      <c r="B8620" t="s">
        <v>60227</v>
      </c>
      <c r="C8620" s="96" t="s">
        <v>54457</v>
      </c>
      <c r="D8620" s="98">
        <v>2718.2595999999999</v>
      </c>
    </row>
    <row r="8621" spans="1:4" x14ac:dyDescent="0.35">
      <c r="A8621" t="s">
        <v>24752</v>
      </c>
      <c r="B8621" t="s">
        <v>60228</v>
      </c>
      <c r="C8621" s="96" t="s">
        <v>54457</v>
      </c>
      <c r="D8621" s="98">
        <v>1257.4582999999998</v>
      </c>
    </row>
    <row r="8622" spans="1:4" x14ac:dyDescent="0.35">
      <c r="A8622" t="s">
        <v>21983</v>
      </c>
      <c r="B8622" t="s">
        <v>60229</v>
      </c>
      <c r="C8622" s="96" t="s">
        <v>54457</v>
      </c>
      <c r="D8622" s="98">
        <v>3455.3980999999999</v>
      </c>
    </row>
    <row r="8623" spans="1:4" x14ac:dyDescent="0.35">
      <c r="A8623" t="s">
        <v>20031</v>
      </c>
      <c r="B8623" t="s">
        <v>60230</v>
      </c>
      <c r="C8623" s="96" t="s">
        <v>54457</v>
      </c>
      <c r="D8623" s="98">
        <v>3455.3980999999999</v>
      </c>
    </row>
    <row r="8624" spans="1:4" x14ac:dyDescent="0.35">
      <c r="A8624" t="s">
        <v>29209</v>
      </c>
      <c r="B8624" t="s">
        <v>60231</v>
      </c>
      <c r="C8624" s="96" t="s">
        <v>54457</v>
      </c>
      <c r="D8624" s="98">
        <v>581.22609999999986</v>
      </c>
    </row>
    <row r="8625" spans="1:4" x14ac:dyDescent="0.35">
      <c r="A8625" t="s">
        <v>55122</v>
      </c>
      <c r="B8625" t="s">
        <v>58826</v>
      </c>
      <c r="C8625" s="96" t="s">
        <v>54457</v>
      </c>
      <c r="D8625" s="98">
        <v>2487.2728999999999</v>
      </c>
    </row>
    <row r="8626" spans="1:4" x14ac:dyDescent="0.35">
      <c r="A8626" t="s">
        <v>55122</v>
      </c>
      <c r="B8626" t="s">
        <v>58826</v>
      </c>
      <c r="C8626" s="96" t="s">
        <v>54457</v>
      </c>
      <c r="D8626" s="98">
        <v>2487.2728999999999</v>
      </c>
    </row>
    <row r="8627" spans="1:4" x14ac:dyDescent="0.35">
      <c r="A8627" t="s">
        <v>29886</v>
      </c>
      <c r="B8627" t="s">
        <v>60232</v>
      </c>
      <c r="C8627" s="96" t="s">
        <v>54457</v>
      </c>
      <c r="D8627" s="98">
        <v>616.64609999999993</v>
      </c>
    </row>
    <row r="8628" spans="1:4" x14ac:dyDescent="0.35">
      <c r="A8628" t="s">
        <v>29865</v>
      </c>
      <c r="B8628" t="s">
        <v>60233</v>
      </c>
      <c r="C8628" s="96" t="s">
        <v>54457</v>
      </c>
      <c r="D8628" s="98">
        <v>1506.1871999999998</v>
      </c>
    </row>
    <row r="8629" spans="1:4" x14ac:dyDescent="0.35">
      <c r="A8629" t="s">
        <v>29713</v>
      </c>
      <c r="B8629" t="s">
        <v>60234</v>
      </c>
      <c r="C8629" s="96" t="s">
        <v>54457</v>
      </c>
      <c r="D8629" s="98">
        <v>1137.6420999999998</v>
      </c>
    </row>
    <row r="8630" spans="1:4" x14ac:dyDescent="0.35">
      <c r="A8630" t="s">
        <v>28567</v>
      </c>
      <c r="B8630" t="s">
        <v>60235</v>
      </c>
      <c r="C8630" s="96" t="s">
        <v>54457</v>
      </c>
      <c r="D8630" s="98">
        <v>342.04449999999997</v>
      </c>
    </row>
    <row r="8631" spans="1:4" x14ac:dyDescent="0.35">
      <c r="A8631" t="s">
        <v>30336</v>
      </c>
      <c r="B8631" t="s">
        <v>60236</v>
      </c>
      <c r="C8631" s="96" t="s">
        <v>54457</v>
      </c>
      <c r="D8631" s="98">
        <v>647.84789999999987</v>
      </c>
    </row>
    <row r="8632" spans="1:4" x14ac:dyDescent="0.35">
      <c r="A8632" t="s">
        <v>28487</v>
      </c>
      <c r="B8632" t="s">
        <v>60237</v>
      </c>
      <c r="C8632" s="96" t="s">
        <v>54457</v>
      </c>
      <c r="D8632" s="98">
        <v>452.37780000000004</v>
      </c>
    </row>
    <row r="8633" spans="1:4" x14ac:dyDescent="0.35">
      <c r="A8633" t="s">
        <v>28225</v>
      </c>
      <c r="B8633" t="s">
        <v>60238</v>
      </c>
      <c r="C8633" s="96" t="s">
        <v>54457</v>
      </c>
      <c r="D8633" s="98">
        <v>344.2824</v>
      </c>
    </row>
    <row r="8634" spans="1:4" x14ac:dyDescent="0.35">
      <c r="A8634" t="s">
        <v>29590</v>
      </c>
      <c r="B8634" t="s">
        <v>60239</v>
      </c>
      <c r="C8634" s="96" t="s">
        <v>54457</v>
      </c>
      <c r="D8634" s="98">
        <v>365.38949999999994</v>
      </c>
    </row>
    <row r="8635" spans="1:4" x14ac:dyDescent="0.35">
      <c r="A8635" t="s">
        <v>24400</v>
      </c>
      <c r="B8635" t="s">
        <v>60240</v>
      </c>
      <c r="C8635" s="96" t="s">
        <v>54457</v>
      </c>
      <c r="D8635" s="98">
        <v>1144.6939</v>
      </c>
    </row>
    <row r="8636" spans="1:4" x14ac:dyDescent="0.35">
      <c r="A8636" t="s">
        <v>20333</v>
      </c>
      <c r="B8636" t="s">
        <v>60241</v>
      </c>
      <c r="C8636" s="96" t="s">
        <v>54457</v>
      </c>
      <c r="D8636" s="98">
        <v>1874.7805999999998</v>
      </c>
    </row>
    <row r="8637" spans="1:4" x14ac:dyDescent="0.35">
      <c r="A8637" t="s">
        <v>25545</v>
      </c>
      <c r="B8637" t="s">
        <v>60242</v>
      </c>
      <c r="C8637" s="96" t="s">
        <v>54457</v>
      </c>
      <c r="D8637" s="98">
        <v>2282.3359999999993</v>
      </c>
    </row>
    <row r="8638" spans="1:4" x14ac:dyDescent="0.35">
      <c r="A8638" t="s">
        <v>23008</v>
      </c>
      <c r="B8638" t="s">
        <v>60243</v>
      </c>
      <c r="C8638" s="96" t="s">
        <v>54457</v>
      </c>
      <c r="D8638" s="98">
        <v>2767.8314999999998</v>
      </c>
    </row>
    <row r="8639" spans="1:4" x14ac:dyDescent="0.35">
      <c r="A8639" t="s">
        <v>19777</v>
      </c>
      <c r="B8639" t="s">
        <v>60244</v>
      </c>
      <c r="C8639" s="96" t="s">
        <v>54457</v>
      </c>
      <c r="D8639" s="98">
        <v>2037.7930999999999</v>
      </c>
    </row>
    <row r="8640" spans="1:4" x14ac:dyDescent="0.35">
      <c r="A8640" t="s">
        <v>24532</v>
      </c>
      <c r="B8640" t="s">
        <v>60245</v>
      </c>
      <c r="C8640" s="96" t="s">
        <v>54457</v>
      </c>
      <c r="D8640" s="98">
        <v>1552.2975999999999</v>
      </c>
    </row>
    <row r="8641" spans="1:4" x14ac:dyDescent="0.35">
      <c r="A8641" t="s">
        <v>10464</v>
      </c>
      <c r="B8641" t="s">
        <v>60246</v>
      </c>
      <c r="C8641" s="96" t="s">
        <v>54457</v>
      </c>
      <c r="D8641" s="98">
        <v>365.38949999999994</v>
      </c>
    </row>
    <row r="8642" spans="1:4" x14ac:dyDescent="0.35">
      <c r="A8642" t="s">
        <v>29387</v>
      </c>
      <c r="B8642" t="s">
        <v>60247</v>
      </c>
      <c r="C8642" s="96" t="s">
        <v>54457</v>
      </c>
      <c r="D8642" s="98">
        <v>539.36609999999996</v>
      </c>
    </row>
    <row r="8643" spans="1:4" x14ac:dyDescent="0.35">
      <c r="A8643" t="s">
        <v>5743</v>
      </c>
      <c r="B8643" t="s">
        <v>60248</v>
      </c>
      <c r="C8643" s="96" t="s">
        <v>54457</v>
      </c>
      <c r="D8643" s="98">
        <v>868.28909999999985</v>
      </c>
    </row>
    <row r="8644" spans="1:4" x14ac:dyDescent="0.35">
      <c r="A8644" t="s">
        <v>8118</v>
      </c>
      <c r="B8644" t="s">
        <v>60249</v>
      </c>
      <c r="C8644" s="96" t="s">
        <v>54457</v>
      </c>
      <c r="D8644" s="98">
        <v>868.28909999999985</v>
      </c>
    </row>
    <row r="8645" spans="1:4" x14ac:dyDescent="0.35">
      <c r="A8645" t="s">
        <v>6826</v>
      </c>
      <c r="B8645" t="s">
        <v>60250</v>
      </c>
      <c r="C8645" s="96" t="s">
        <v>54457</v>
      </c>
      <c r="D8645" s="98">
        <v>691.07639999999992</v>
      </c>
    </row>
    <row r="8646" spans="1:4" x14ac:dyDescent="0.35">
      <c r="A8646" t="s">
        <v>9406</v>
      </c>
      <c r="B8646" t="s">
        <v>60251</v>
      </c>
      <c r="C8646" s="96" t="s">
        <v>54457</v>
      </c>
      <c r="D8646" s="98">
        <v>691.07639999999992</v>
      </c>
    </row>
    <row r="8647" spans="1:4" x14ac:dyDescent="0.35">
      <c r="A8647" t="s">
        <v>28627</v>
      </c>
      <c r="B8647" t="s">
        <v>60252</v>
      </c>
      <c r="C8647" s="96" t="s">
        <v>54457</v>
      </c>
      <c r="D8647" s="98">
        <v>224.46619999999996</v>
      </c>
    </row>
    <row r="8648" spans="1:4" x14ac:dyDescent="0.35">
      <c r="A8648" t="s">
        <v>29994</v>
      </c>
      <c r="B8648" t="s">
        <v>60253</v>
      </c>
      <c r="C8648" s="96" t="s">
        <v>54457</v>
      </c>
      <c r="D8648" s="98">
        <v>452.37780000000004</v>
      </c>
    </row>
    <row r="8649" spans="1:4" x14ac:dyDescent="0.35">
      <c r="A8649" t="s">
        <v>24150</v>
      </c>
      <c r="B8649" t="s">
        <v>60254</v>
      </c>
      <c r="C8649" s="96" t="s">
        <v>54457</v>
      </c>
      <c r="D8649" s="98">
        <v>1807.4181999999996</v>
      </c>
    </row>
    <row r="8650" spans="1:4" x14ac:dyDescent="0.35">
      <c r="A8650" t="s">
        <v>29672</v>
      </c>
      <c r="B8650" t="s">
        <v>60255</v>
      </c>
      <c r="C8650" s="96" t="s">
        <v>54457</v>
      </c>
      <c r="D8650" s="98">
        <v>974.35590000000002</v>
      </c>
    </row>
    <row r="8651" spans="1:4" x14ac:dyDescent="0.35">
      <c r="A8651" t="s">
        <v>21508</v>
      </c>
      <c r="B8651" t="s">
        <v>60256</v>
      </c>
      <c r="C8651" s="96" t="s">
        <v>54457</v>
      </c>
      <c r="D8651" s="98">
        <v>2165.6754000000001</v>
      </c>
    </row>
    <row r="8652" spans="1:4" x14ac:dyDescent="0.35">
      <c r="A8652" t="s">
        <v>16560</v>
      </c>
      <c r="B8652" t="s">
        <v>60257</v>
      </c>
      <c r="C8652" s="96" t="s">
        <v>54457</v>
      </c>
      <c r="D8652" s="98">
        <v>1605.4276</v>
      </c>
    </row>
    <row r="8653" spans="1:4" x14ac:dyDescent="0.35">
      <c r="A8653" t="s">
        <v>1734</v>
      </c>
      <c r="B8653" t="s">
        <v>60258</v>
      </c>
      <c r="C8653" s="96" t="s">
        <v>54457</v>
      </c>
      <c r="D8653" s="98">
        <v>1846.4123999999997</v>
      </c>
    </row>
    <row r="8654" spans="1:4" x14ac:dyDescent="0.35">
      <c r="A8654" t="s">
        <v>28986</v>
      </c>
      <c r="B8654" t="s">
        <v>57707</v>
      </c>
      <c r="C8654" s="96" t="s">
        <v>54457</v>
      </c>
      <c r="D8654" s="98">
        <v>912.08109999999988</v>
      </c>
    </row>
    <row r="8655" spans="1:4" x14ac:dyDescent="0.35">
      <c r="A8655" t="s">
        <v>16668</v>
      </c>
      <c r="B8655" t="s">
        <v>60259</v>
      </c>
      <c r="C8655" s="96" t="s">
        <v>54457</v>
      </c>
      <c r="D8655" s="98">
        <v>1728.9306999999997</v>
      </c>
    </row>
    <row r="8656" spans="1:4" x14ac:dyDescent="0.35">
      <c r="A8656" t="s">
        <v>56254</v>
      </c>
      <c r="B8656" t="s">
        <v>60260</v>
      </c>
      <c r="C8656" s="96" t="s">
        <v>54457</v>
      </c>
      <c r="D8656" s="98">
        <v>1224.8397</v>
      </c>
    </row>
    <row r="8657" spans="1:4" x14ac:dyDescent="0.35">
      <c r="A8657" t="s">
        <v>56255</v>
      </c>
      <c r="B8657" t="s">
        <v>60261</v>
      </c>
      <c r="C8657" s="96" t="s">
        <v>54457</v>
      </c>
      <c r="D8657" s="98">
        <v>1224.8397</v>
      </c>
    </row>
    <row r="8658" spans="1:4" x14ac:dyDescent="0.35">
      <c r="A8658" t="s">
        <v>56256</v>
      </c>
      <c r="B8658" t="s">
        <v>60262</v>
      </c>
      <c r="C8658" s="96" t="s">
        <v>54457</v>
      </c>
      <c r="D8658" s="98">
        <v>498.87459999999999</v>
      </c>
    </row>
    <row r="8659" spans="1:4" x14ac:dyDescent="0.35">
      <c r="A8659" t="s">
        <v>56257</v>
      </c>
      <c r="B8659" t="s">
        <v>60263</v>
      </c>
      <c r="C8659" s="96" t="s">
        <v>54457</v>
      </c>
      <c r="D8659" s="98">
        <v>908.24929999999995</v>
      </c>
    </row>
    <row r="8660" spans="1:4" x14ac:dyDescent="0.35">
      <c r="A8660" t="s">
        <v>26776</v>
      </c>
      <c r="B8660" t="s">
        <v>60264</v>
      </c>
      <c r="C8660" s="96" t="s">
        <v>54457</v>
      </c>
      <c r="D8660" s="98">
        <v>145.35079999999999</v>
      </c>
    </row>
    <row r="8661" spans="1:4" x14ac:dyDescent="0.35">
      <c r="A8661" t="s">
        <v>56258</v>
      </c>
      <c r="B8661" t="s">
        <v>60265</v>
      </c>
      <c r="C8661" s="96" t="s">
        <v>54457</v>
      </c>
      <c r="D8661" s="98">
        <v>44.5809</v>
      </c>
    </row>
    <row r="8662" spans="1:4" x14ac:dyDescent="0.35">
      <c r="A8662" t="s">
        <v>56259</v>
      </c>
      <c r="B8662" t="s">
        <v>60266</v>
      </c>
      <c r="C8662" s="96" t="s">
        <v>54457</v>
      </c>
      <c r="D8662" s="98">
        <v>6.1179999999999994</v>
      </c>
    </row>
    <row r="8663" spans="1:4" x14ac:dyDescent="0.35">
      <c r="A8663" t="s">
        <v>56260</v>
      </c>
      <c r="B8663" t="s">
        <v>60267</v>
      </c>
      <c r="C8663" s="96" t="s">
        <v>54457</v>
      </c>
      <c r="D8663" s="98">
        <v>7.2932999999999995</v>
      </c>
    </row>
    <row r="8664" spans="1:4" x14ac:dyDescent="0.35">
      <c r="A8664" t="s">
        <v>56261</v>
      </c>
      <c r="B8664" t="s">
        <v>60268</v>
      </c>
      <c r="C8664" s="96" t="s">
        <v>54457</v>
      </c>
      <c r="D8664" s="98">
        <v>24.246600000000001</v>
      </c>
    </row>
    <row r="8665" spans="1:4" x14ac:dyDescent="0.35">
      <c r="A8665" t="s">
        <v>56262</v>
      </c>
      <c r="B8665" t="s">
        <v>60269</v>
      </c>
      <c r="C8665" s="96" t="s">
        <v>54457</v>
      </c>
      <c r="D8665" s="98">
        <v>18.112499999999997</v>
      </c>
    </row>
    <row r="8666" spans="1:4" x14ac:dyDescent="0.35">
      <c r="A8666" t="s">
        <v>56263</v>
      </c>
      <c r="B8666" t="s">
        <v>60270</v>
      </c>
      <c r="C8666" s="96" t="s">
        <v>54457</v>
      </c>
      <c r="D8666" s="98">
        <v>3576.5183999999999</v>
      </c>
    </row>
    <row r="8667" spans="1:4" x14ac:dyDescent="0.35">
      <c r="A8667" t="s">
        <v>56264</v>
      </c>
      <c r="B8667" t="s">
        <v>60271</v>
      </c>
      <c r="C8667" s="96" t="s">
        <v>54457</v>
      </c>
      <c r="D8667" s="98">
        <v>3576.2125000000001</v>
      </c>
    </row>
    <row r="8668" spans="1:4" x14ac:dyDescent="0.35">
      <c r="A8668" t="s">
        <v>56265</v>
      </c>
      <c r="B8668" t="s">
        <v>60272</v>
      </c>
      <c r="C8668" s="96" t="s">
        <v>54457</v>
      </c>
      <c r="D8668" s="98">
        <v>2.7530999999999994</v>
      </c>
    </row>
    <row r="8669" spans="1:4" x14ac:dyDescent="0.35">
      <c r="A8669" t="s">
        <v>40276</v>
      </c>
      <c r="B8669" t="s">
        <v>60273</v>
      </c>
      <c r="C8669" s="96" t="s">
        <v>54457</v>
      </c>
      <c r="D8669" s="98">
        <v>1.8353999999999999</v>
      </c>
    </row>
    <row r="8670" spans="1:4" x14ac:dyDescent="0.35">
      <c r="A8670" t="s">
        <v>55478</v>
      </c>
      <c r="B8670" t="s">
        <v>59318</v>
      </c>
      <c r="C8670" s="96" t="s">
        <v>54457</v>
      </c>
      <c r="D8670" s="98">
        <v>0.20929999999999999</v>
      </c>
    </row>
    <row r="8671" spans="1:4" x14ac:dyDescent="0.35">
      <c r="A8671" t="s">
        <v>55479</v>
      </c>
      <c r="B8671" t="s">
        <v>59319</v>
      </c>
      <c r="C8671" s="96" t="s">
        <v>54457</v>
      </c>
      <c r="D8671" s="98">
        <v>0.20929999999999999</v>
      </c>
    </row>
    <row r="8672" spans="1:4" x14ac:dyDescent="0.35">
      <c r="A8672" t="s">
        <v>28035</v>
      </c>
      <c r="B8672" t="s">
        <v>60274</v>
      </c>
      <c r="C8672" s="96" t="s">
        <v>54457</v>
      </c>
      <c r="D8672" s="98">
        <v>147.49209999999999</v>
      </c>
    </row>
    <row r="8673" spans="1:4" x14ac:dyDescent="0.35">
      <c r="A8673" t="s">
        <v>56266</v>
      </c>
      <c r="B8673" t="s">
        <v>60275</v>
      </c>
      <c r="C8673" s="96" t="s">
        <v>54457</v>
      </c>
      <c r="D8673" s="98">
        <v>16.808399999999999</v>
      </c>
    </row>
    <row r="8674" spans="1:4" x14ac:dyDescent="0.35">
      <c r="A8674" t="s">
        <v>56267</v>
      </c>
      <c r="B8674" t="s">
        <v>60276</v>
      </c>
      <c r="C8674" s="96" t="s">
        <v>54457</v>
      </c>
      <c r="D8674" s="98">
        <v>42.423500000000004</v>
      </c>
    </row>
    <row r="8675" spans="1:4" x14ac:dyDescent="0.35">
      <c r="A8675" t="s">
        <v>56267</v>
      </c>
      <c r="B8675" t="s">
        <v>60276</v>
      </c>
      <c r="C8675" s="96" t="s">
        <v>54457</v>
      </c>
      <c r="D8675" s="98">
        <v>42.423500000000004</v>
      </c>
    </row>
    <row r="8676" spans="1:4" x14ac:dyDescent="0.35">
      <c r="A8676" t="s">
        <v>1125</v>
      </c>
      <c r="B8676" t="s">
        <v>60277</v>
      </c>
      <c r="C8676" s="96" t="s">
        <v>54457</v>
      </c>
      <c r="D8676" s="98">
        <v>1115.6011999999998</v>
      </c>
    </row>
    <row r="8677" spans="1:4" x14ac:dyDescent="0.35">
      <c r="A8677" t="s">
        <v>1209</v>
      </c>
      <c r="B8677" t="s">
        <v>60278</v>
      </c>
      <c r="C8677" s="96" t="s">
        <v>54457</v>
      </c>
      <c r="D8677" s="98">
        <v>650.76199999999994</v>
      </c>
    </row>
    <row r="8678" spans="1:4" x14ac:dyDescent="0.35">
      <c r="A8678" t="s">
        <v>986</v>
      </c>
      <c r="B8678" t="s">
        <v>54387</v>
      </c>
      <c r="C8678" s="96" t="s">
        <v>54457</v>
      </c>
      <c r="D8678" s="98">
        <v>2231.2184999999999</v>
      </c>
    </row>
    <row r="8679" spans="1:4" x14ac:dyDescent="0.35">
      <c r="A8679" t="s">
        <v>1121</v>
      </c>
      <c r="B8679" t="s">
        <v>60279</v>
      </c>
      <c r="C8679" s="96" t="s">
        <v>54457</v>
      </c>
      <c r="D8679" s="98">
        <v>1903.9698999999996</v>
      </c>
    </row>
    <row r="8680" spans="1:4" x14ac:dyDescent="0.35">
      <c r="A8680" t="s">
        <v>56268</v>
      </c>
      <c r="B8680" t="s">
        <v>60280</v>
      </c>
      <c r="C8680" s="96" t="s">
        <v>54457</v>
      </c>
      <c r="D8680" s="98">
        <v>3536.3005999999996</v>
      </c>
    </row>
    <row r="8681" spans="1:4" x14ac:dyDescent="0.35">
      <c r="A8681" t="s">
        <v>56269</v>
      </c>
      <c r="B8681" t="s">
        <v>60281</v>
      </c>
      <c r="C8681" s="96" t="s">
        <v>54457</v>
      </c>
      <c r="D8681" s="98">
        <v>12327.367499999998</v>
      </c>
    </row>
    <row r="8682" spans="1:4" x14ac:dyDescent="0.35">
      <c r="A8682" t="s">
        <v>838</v>
      </c>
      <c r="B8682" t="s">
        <v>60282</v>
      </c>
      <c r="C8682" s="96" t="s">
        <v>54457</v>
      </c>
      <c r="D8682" s="98">
        <v>95.247599999999977</v>
      </c>
    </row>
    <row r="8683" spans="1:4" x14ac:dyDescent="0.35">
      <c r="A8683" t="s">
        <v>56270</v>
      </c>
      <c r="B8683" t="s">
        <v>60283</v>
      </c>
      <c r="C8683" s="96" t="s">
        <v>54457</v>
      </c>
      <c r="D8683" s="98">
        <v>6165.5594000000001</v>
      </c>
    </row>
    <row r="8684" spans="1:4" x14ac:dyDescent="0.35">
      <c r="A8684" t="s">
        <v>56271</v>
      </c>
      <c r="B8684" t="s">
        <v>60284</v>
      </c>
      <c r="C8684" s="96" t="s">
        <v>54457</v>
      </c>
      <c r="D8684" s="98">
        <v>3641.4818999999998</v>
      </c>
    </row>
    <row r="8685" spans="1:4" x14ac:dyDescent="0.35">
      <c r="A8685" t="s">
        <v>56272</v>
      </c>
      <c r="B8685" t="s">
        <v>60285</v>
      </c>
      <c r="C8685" s="96" t="s">
        <v>54457</v>
      </c>
      <c r="D8685" s="98">
        <v>2234.2130999999999</v>
      </c>
    </row>
    <row r="8686" spans="1:4" x14ac:dyDescent="0.35">
      <c r="A8686" t="s">
        <v>56273</v>
      </c>
      <c r="B8686" t="s">
        <v>60286</v>
      </c>
      <c r="C8686" s="96" t="s">
        <v>54457</v>
      </c>
      <c r="D8686" s="98">
        <v>1840.7451999999998</v>
      </c>
    </row>
    <row r="8687" spans="1:4" x14ac:dyDescent="0.35">
      <c r="A8687" t="s">
        <v>430</v>
      </c>
      <c r="B8687" t="s">
        <v>60287</v>
      </c>
      <c r="C8687" s="96" t="s">
        <v>54457</v>
      </c>
      <c r="D8687" s="98">
        <v>557.80059999999992</v>
      </c>
    </row>
    <row r="8688" spans="1:4" x14ac:dyDescent="0.35">
      <c r="A8688" t="s">
        <v>1377</v>
      </c>
      <c r="B8688" t="s">
        <v>60288</v>
      </c>
      <c r="C8688" s="96" t="s">
        <v>54457</v>
      </c>
      <c r="D8688" s="98">
        <v>95.247599999999977</v>
      </c>
    </row>
    <row r="8689" spans="1:4" x14ac:dyDescent="0.35">
      <c r="A8689" t="s">
        <v>1207</v>
      </c>
      <c r="B8689" t="s">
        <v>60289</v>
      </c>
      <c r="C8689" s="96" t="s">
        <v>54457</v>
      </c>
      <c r="D8689" s="98">
        <v>420.19389999999999</v>
      </c>
    </row>
    <row r="8690" spans="1:4" x14ac:dyDescent="0.35">
      <c r="A8690" t="s">
        <v>56274</v>
      </c>
      <c r="B8690" t="s">
        <v>60290</v>
      </c>
      <c r="C8690" s="96" t="s">
        <v>54457</v>
      </c>
      <c r="D8690" s="98">
        <v>758.6158999999999</v>
      </c>
    </row>
    <row r="8691" spans="1:4" x14ac:dyDescent="0.35">
      <c r="A8691" t="s">
        <v>56275</v>
      </c>
      <c r="B8691" t="s">
        <v>60291</v>
      </c>
      <c r="C8691" s="96" t="s">
        <v>54457</v>
      </c>
      <c r="D8691" s="98">
        <v>420.19389999999999</v>
      </c>
    </row>
    <row r="8692" spans="1:4" x14ac:dyDescent="0.35">
      <c r="A8692" t="s">
        <v>1125</v>
      </c>
      <c r="B8692" t="s">
        <v>60277</v>
      </c>
      <c r="C8692" s="96" t="s">
        <v>54457</v>
      </c>
      <c r="D8692" s="98">
        <v>1115.6011999999998</v>
      </c>
    </row>
    <row r="8693" spans="1:4" x14ac:dyDescent="0.35">
      <c r="A8693" t="s">
        <v>56276</v>
      </c>
      <c r="B8693" t="s">
        <v>60292</v>
      </c>
      <c r="C8693" s="96" t="s">
        <v>54457</v>
      </c>
      <c r="D8693" s="98">
        <v>35.291199999999996</v>
      </c>
    </row>
    <row r="8694" spans="1:4" x14ac:dyDescent="0.35">
      <c r="A8694" t="s">
        <v>424</v>
      </c>
      <c r="B8694" t="s">
        <v>60293</v>
      </c>
      <c r="C8694" s="96" t="s">
        <v>54457</v>
      </c>
      <c r="D8694" s="98">
        <v>6879.53</v>
      </c>
    </row>
    <row r="8695" spans="1:4" x14ac:dyDescent="0.35">
      <c r="A8695" t="s">
        <v>569</v>
      </c>
      <c r="B8695" t="s">
        <v>60294</v>
      </c>
      <c r="C8695" s="96" t="s">
        <v>54457</v>
      </c>
      <c r="D8695" s="98">
        <v>4648.3437000000004</v>
      </c>
    </row>
    <row r="8696" spans="1:4" x14ac:dyDescent="0.35">
      <c r="A8696" t="s">
        <v>705</v>
      </c>
      <c r="B8696" t="s">
        <v>60295</v>
      </c>
      <c r="C8696" s="96" t="s">
        <v>54457</v>
      </c>
      <c r="D8696" s="98">
        <v>2324.1637999999998</v>
      </c>
    </row>
    <row r="8697" spans="1:4" x14ac:dyDescent="0.35">
      <c r="A8697" t="s">
        <v>1209</v>
      </c>
      <c r="B8697" t="s">
        <v>60278</v>
      </c>
      <c r="C8697" s="96" t="s">
        <v>54457</v>
      </c>
      <c r="D8697" s="98">
        <v>650.76199999999994</v>
      </c>
    </row>
    <row r="8698" spans="1:4" x14ac:dyDescent="0.35">
      <c r="A8698" t="s">
        <v>56277</v>
      </c>
      <c r="B8698" t="s">
        <v>60296</v>
      </c>
      <c r="C8698" s="96" t="s">
        <v>54457</v>
      </c>
      <c r="D8698" s="98">
        <v>9296.6551999999992</v>
      </c>
    </row>
    <row r="8699" spans="1:4" x14ac:dyDescent="0.35">
      <c r="A8699" t="s">
        <v>986</v>
      </c>
      <c r="B8699" t="s">
        <v>54387</v>
      </c>
      <c r="C8699" s="96" t="s">
        <v>54457</v>
      </c>
      <c r="D8699" s="98">
        <v>2231.2184999999999</v>
      </c>
    </row>
    <row r="8700" spans="1:4" x14ac:dyDescent="0.35">
      <c r="A8700" t="s">
        <v>1121</v>
      </c>
      <c r="B8700" t="s">
        <v>60279</v>
      </c>
      <c r="C8700" s="96" t="s">
        <v>54457</v>
      </c>
      <c r="D8700" s="98">
        <v>1903.9698999999996</v>
      </c>
    </row>
    <row r="8701" spans="1:4" x14ac:dyDescent="0.35">
      <c r="A8701" t="s">
        <v>422</v>
      </c>
      <c r="B8701" t="s">
        <v>60297</v>
      </c>
      <c r="C8701" s="96" t="s">
        <v>54457</v>
      </c>
      <c r="D8701" s="98">
        <v>2510.1187999999993</v>
      </c>
    </row>
    <row r="8702" spans="1:4" x14ac:dyDescent="0.35">
      <c r="A8702" t="s">
        <v>571</v>
      </c>
      <c r="B8702" t="s">
        <v>54388</v>
      </c>
      <c r="C8702" s="96" t="s">
        <v>54457</v>
      </c>
      <c r="D8702" s="98">
        <v>13419.816900000002</v>
      </c>
    </row>
    <row r="8703" spans="1:4" x14ac:dyDescent="0.35">
      <c r="A8703" t="s">
        <v>1217</v>
      </c>
      <c r="B8703" t="s">
        <v>54389</v>
      </c>
      <c r="C8703" s="96" t="s">
        <v>54457</v>
      </c>
      <c r="D8703" s="98">
        <v>855.29639999999995</v>
      </c>
    </row>
    <row r="8704" spans="1:4" x14ac:dyDescent="0.35">
      <c r="A8704" t="s">
        <v>980</v>
      </c>
      <c r="B8704" t="s">
        <v>54390</v>
      </c>
      <c r="C8704" s="96" t="s">
        <v>54457</v>
      </c>
      <c r="D8704" s="98">
        <v>1710.5766999999998</v>
      </c>
    </row>
    <row r="8705" spans="1:4" x14ac:dyDescent="0.35">
      <c r="A8705" t="s">
        <v>841</v>
      </c>
      <c r="B8705" t="s">
        <v>60298</v>
      </c>
      <c r="C8705" s="96" t="s">
        <v>54457</v>
      </c>
      <c r="D8705" s="98">
        <v>169.62959999999998</v>
      </c>
    </row>
    <row r="8706" spans="1:4" x14ac:dyDescent="0.35">
      <c r="A8706" t="s">
        <v>428</v>
      </c>
      <c r="B8706" t="s">
        <v>54392</v>
      </c>
      <c r="C8706" s="96" t="s">
        <v>54457</v>
      </c>
      <c r="D8706" s="98">
        <v>136.1738</v>
      </c>
    </row>
    <row r="8707" spans="1:4" x14ac:dyDescent="0.35">
      <c r="A8707" t="s">
        <v>56278</v>
      </c>
      <c r="B8707" t="s">
        <v>60299</v>
      </c>
      <c r="C8707" s="96" t="s">
        <v>54457</v>
      </c>
      <c r="D8707" s="98">
        <v>685.50579999999991</v>
      </c>
    </row>
    <row r="8708" spans="1:4" x14ac:dyDescent="0.35">
      <c r="A8708" t="s">
        <v>56279</v>
      </c>
      <c r="B8708" t="s">
        <v>60300</v>
      </c>
      <c r="C8708" s="96" t="s">
        <v>54457</v>
      </c>
      <c r="D8708" s="98">
        <v>29.382499999999997</v>
      </c>
    </row>
    <row r="8709" spans="1:4" x14ac:dyDescent="0.35">
      <c r="A8709" t="s">
        <v>56280</v>
      </c>
      <c r="B8709" t="s">
        <v>60301</v>
      </c>
      <c r="C8709" s="96" t="s">
        <v>54457</v>
      </c>
      <c r="D8709" s="98">
        <v>83.349699999999999</v>
      </c>
    </row>
    <row r="8710" spans="1:4" x14ac:dyDescent="0.35">
      <c r="A8710" t="s">
        <v>56281</v>
      </c>
      <c r="B8710" t="s">
        <v>60302</v>
      </c>
      <c r="C8710" s="96" t="s">
        <v>54457</v>
      </c>
      <c r="D8710" s="98">
        <v>2937.8474999999994</v>
      </c>
    </row>
    <row r="8711" spans="1:4" x14ac:dyDescent="0.35">
      <c r="A8711" t="s">
        <v>56282</v>
      </c>
      <c r="B8711" t="s">
        <v>60303</v>
      </c>
      <c r="C8711" s="96" t="s">
        <v>54457</v>
      </c>
      <c r="D8711" s="98">
        <v>2056.5012999999999</v>
      </c>
    </row>
    <row r="8712" spans="1:4" x14ac:dyDescent="0.35">
      <c r="A8712" t="s">
        <v>56283</v>
      </c>
      <c r="B8712" t="s">
        <v>60304</v>
      </c>
      <c r="C8712" s="96" t="s">
        <v>54457</v>
      </c>
      <c r="D8712" s="98">
        <v>685.50579999999991</v>
      </c>
    </row>
    <row r="8713" spans="1:4" x14ac:dyDescent="0.35">
      <c r="A8713" t="s">
        <v>56281</v>
      </c>
      <c r="B8713" t="s">
        <v>60302</v>
      </c>
      <c r="C8713" s="96" t="s">
        <v>54457</v>
      </c>
      <c r="D8713" s="98">
        <v>2937.8474999999994</v>
      </c>
    </row>
    <row r="8714" spans="1:4" x14ac:dyDescent="0.35">
      <c r="A8714" t="s">
        <v>56279</v>
      </c>
      <c r="B8714" t="s">
        <v>60300</v>
      </c>
      <c r="C8714" s="96" t="s">
        <v>54457</v>
      </c>
      <c r="D8714" s="98">
        <v>29.382499999999997</v>
      </c>
    </row>
    <row r="8715" spans="1:4" x14ac:dyDescent="0.35">
      <c r="A8715" t="s">
        <v>56269</v>
      </c>
      <c r="B8715" t="s">
        <v>60281</v>
      </c>
      <c r="C8715" s="96" t="s">
        <v>54457</v>
      </c>
      <c r="D8715" s="98">
        <v>12327.367499999998</v>
      </c>
    </row>
    <row r="8716" spans="1:4" x14ac:dyDescent="0.35">
      <c r="A8716" t="s">
        <v>840</v>
      </c>
      <c r="B8716" t="s">
        <v>60305</v>
      </c>
      <c r="C8716" s="96" t="s">
        <v>54457</v>
      </c>
      <c r="D8716" s="98">
        <v>95.247599999999977</v>
      </c>
    </row>
    <row r="8717" spans="1:4" x14ac:dyDescent="0.35">
      <c r="A8717" t="s">
        <v>838</v>
      </c>
      <c r="B8717" t="s">
        <v>60282</v>
      </c>
      <c r="C8717" s="96" t="s">
        <v>54457</v>
      </c>
      <c r="D8717" s="98">
        <v>95.247599999999977</v>
      </c>
    </row>
    <row r="8718" spans="1:4" x14ac:dyDescent="0.35">
      <c r="A8718" t="s">
        <v>56270</v>
      </c>
      <c r="B8718" t="s">
        <v>60283</v>
      </c>
      <c r="C8718" s="96" t="s">
        <v>54457</v>
      </c>
      <c r="D8718" s="98">
        <v>6165.5594000000001</v>
      </c>
    </row>
    <row r="8719" spans="1:4" x14ac:dyDescent="0.35">
      <c r="A8719" t="s">
        <v>56266</v>
      </c>
      <c r="B8719" t="s">
        <v>60275</v>
      </c>
      <c r="C8719" s="96" t="s">
        <v>54457</v>
      </c>
      <c r="D8719" s="98">
        <v>16.808399999999999</v>
      </c>
    </row>
    <row r="8720" spans="1:4" x14ac:dyDescent="0.35">
      <c r="A8720" t="s">
        <v>56280</v>
      </c>
      <c r="B8720" t="s">
        <v>60301</v>
      </c>
      <c r="C8720" s="96" t="s">
        <v>54457</v>
      </c>
      <c r="D8720" s="98">
        <v>83.349699999999999</v>
      </c>
    </row>
    <row r="8721" spans="1:4" x14ac:dyDescent="0.35">
      <c r="A8721" t="s">
        <v>56271</v>
      </c>
      <c r="B8721" t="s">
        <v>60284</v>
      </c>
      <c r="C8721" s="96" t="s">
        <v>54457</v>
      </c>
      <c r="D8721" s="98">
        <v>3641.4818999999998</v>
      </c>
    </row>
    <row r="8722" spans="1:4" x14ac:dyDescent="0.35">
      <c r="A8722" t="s">
        <v>56272</v>
      </c>
      <c r="B8722" t="s">
        <v>60285</v>
      </c>
      <c r="C8722" s="96" t="s">
        <v>54457</v>
      </c>
      <c r="D8722" s="98">
        <v>2234.2130999999999</v>
      </c>
    </row>
    <row r="8723" spans="1:4" x14ac:dyDescent="0.35">
      <c r="A8723" t="s">
        <v>56273</v>
      </c>
      <c r="B8723" t="s">
        <v>60286</v>
      </c>
      <c r="C8723" s="96" t="s">
        <v>54457</v>
      </c>
      <c r="D8723" s="98">
        <v>1840.7451999999998</v>
      </c>
    </row>
    <row r="8724" spans="1:4" x14ac:dyDescent="0.35">
      <c r="A8724" t="s">
        <v>430</v>
      </c>
      <c r="B8724" t="s">
        <v>60287</v>
      </c>
      <c r="C8724" s="96" t="s">
        <v>54457</v>
      </c>
      <c r="D8724" s="98">
        <v>557.80059999999992</v>
      </c>
    </row>
    <row r="8725" spans="1:4" x14ac:dyDescent="0.35">
      <c r="A8725" t="s">
        <v>1377</v>
      </c>
      <c r="B8725" t="s">
        <v>60288</v>
      </c>
      <c r="C8725" s="96" t="s">
        <v>54457</v>
      </c>
      <c r="D8725" s="98">
        <v>95.247599999999977</v>
      </c>
    </row>
    <row r="8726" spans="1:4" x14ac:dyDescent="0.35">
      <c r="A8726" t="s">
        <v>56276</v>
      </c>
      <c r="B8726" t="s">
        <v>60292</v>
      </c>
      <c r="C8726" s="96" t="s">
        <v>54457</v>
      </c>
      <c r="D8726" s="98">
        <v>35.291199999999996</v>
      </c>
    </row>
    <row r="8727" spans="1:4" x14ac:dyDescent="0.35">
      <c r="A8727" t="s">
        <v>424</v>
      </c>
      <c r="B8727" t="s">
        <v>60293</v>
      </c>
      <c r="C8727" s="96" t="s">
        <v>54457</v>
      </c>
      <c r="D8727" s="98">
        <v>6879.53</v>
      </c>
    </row>
    <row r="8728" spans="1:4" x14ac:dyDescent="0.35">
      <c r="A8728" t="s">
        <v>569</v>
      </c>
      <c r="B8728" t="s">
        <v>60294</v>
      </c>
      <c r="C8728" s="96" t="s">
        <v>54457</v>
      </c>
      <c r="D8728" s="98">
        <v>4648.3437000000004</v>
      </c>
    </row>
    <row r="8729" spans="1:4" x14ac:dyDescent="0.35">
      <c r="A8729" t="s">
        <v>705</v>
      </c>
      <c r="B8729" t="s">
        <v>60295</v>
      </c>
      <c r="C8729" s="96" t="s">
        <v>54457</v>
      </c>
      <c r="D8729" s="98">
        <v>2324.1637999999998</v>
      </c>
    </row>
    <row r="8730" spans="1:4" x14ac:dyDescent="0.35">
      <c r="A8730" t="s">
        <v>56277</v>
      </c>
      <c r="B8730" t="s">
        <v>60296</v>
      </c>
      <c r="C8730" s="96" t="s">
        <v>54457</v>
      </c>
      <c r="D8730" s="98">
        <v>9296.6551999999992</v>
      </c>
    </row>
    <row r="8731" spans="1:4" x14ac:dyDescent="0.35">
      <c r="A8731" t="s">
        <v>982</v>
      </c>
      <c r="B8731" t="s">
        <v>60306</v>
      </c>
      <c r="C8731" s="96" t="s">
        <v>54457</v>
      </c>
      <c r="D8731" s="98">
        <v>1301.5239999999999</v>
      </c>
    </row>
    <row r="8732" spans="1:4" x14ac:dyDescent="0.35">
      <c r="A8732" t="s">
        <v>703</v>
      </c>
      <c r="B8732" t="s">
        <v>60307</v>
      </c>
      <c r="C8732" s="96" t="s">
        <v>54457</v>
      </c>
      <c r="D8732" s="98">
        <v>185.93889999999999</v>
      </c>
    </row>
    <row r="8733" spans="1:4" x14ac:dyDescent="0.35">
      <c r="A8733" t="s">
        <v>422</v>
      </c>
      <c r="B8733" t="s">
        <v>60297</v>
      </c>
      <c r="C8733" s="96" t="s">
        <v>54457</v>
      </c>
      <c r="D8733" s="98">
        <v>2510.1187999999993</v>
      </c>
    </row>
    <row r="8734" spans="1:4" x14ac:dyDescent="0.35">
      <c r="A8734" t="s">
        <v>571</v>
      </c>
      <c r="B8734" t="s">
        <v>54388</v>
      </c>
      <c r="C8734" s="96" t="s">
        <v>54457</v>
      </c>
      <c r="D8734" s="98">
        <v>13419.816900000002</v>
      </c>
    </row>
    <row r="8735" spans="1:4" x14ac:dyDescent="0.35">
      <c r="A8735" t="s">
        <v>1123</v>
      </c>
      <c r="B8735" t="s">
        <v>60308</v>
      </c>
      <c r="C8735" s="96" t="s">
        <v>54457</v>
      </c>
      <c r="D8735" s="98">
        <v>5020.2053999999998</v>
      </c>
    </row>
    <row r="8736" spans="1:4" x14ac:dyDescent="0.35">
      <c r="A8736" t="s">
        <v>1217</v>
      </c>
      <c r="B8736" t="s">
        <v>54389</v>
      </c>
      <c r="C8736" s="96" t="s">
        <v>54457</v>
      </c>
      <c r="D8736" s="98">
        <v>855.29639999999995</v>
      </c>
    </row>
    <row r="8737" spans="1:4" x14ac:dyDescent="0.35">
      <c r="A8737" t="s">
        <v>1379</v>
      </c>
      <c r="B8737" t="s">
        <v>60309</v>
      </c>
      <c r="C8737" s="96" t="s">
        <v>54457</v>
      </c>
      <c r="D8737" s="98">
        <v>3421.1533999999997</v>
      </c>
    </row>
    <row r="8738" spans="1:4" x14ac:dyDescent="0.35">
      <c r="A8738" t="s">
        <v>980</v>
      </c>
      <c r="B8738" t="s">
        <v>54390</v>
      </c>
      <c r="C8738" s="96" t="s">
        <v>54457</v>
      </c>
      <c r="D8738" s="98">
        <v>1710.5766999999998</v>
      </c>
    </row>
    <row r="8739" spans="1:4" x14ac:dyDescent="0.35">
      <c r="A8739" t="s">
        <v>1215</v>
      </c>
      <c r="B8739" t="s">
        <v>60310</v>
      </c>
      <c r="C8739" s="96" t="s">
        <v>54457</v>
      </c>
      <c r="D8739" s="98">
        <v>185.93889999999999</v>
      </c>
    </row>
    <row r="8740" spans="1:4" x14ac:dyDescent="0.35">
      <c r="A8740" t="s">
        <v>843</v>
      </c>
      <c r="B8740" t="s">
        <v>60311</v>
      </c>
      <c r="C8740" s="96" t="s">
        <v>54457</v>
      </c>
      <c r="D8740" s="98">
        <v>557.80059999999992</v>
      </c>
    </row>
    <row r="8741" spans="1:4" x14ac:dyDescent="0.35">
      <c r="A8741" t="s">
        <v>841</v>
      </c>
      <c r="B8741" t="s">
        <v>60298</v>
      </c>
      <c r="C8741" s="96" t="s">
        <v>54457</v>
      </c>
      <c r="D8741" s="98">
        <v>169.62959999999998</v>
      </c>
    </row>
    <row r="8742" spans="1:4" x14ac:dyDescent="0.35">
      <c r="A8742" t="s">
        <v>428</v>
      </c>
      <c r="B8742" t="s">
        <v>54392</v>
      </c>
      <c r="C8742" s="96" t="s">
        <v>54457</v>
      </c>
      <c r="D8742" s="98">
        <v>136.1738</v>
      </c>
    </row>
    <row r="8743" spans="1:4" x14ac:dyDescent="0.35">
      <c r="A8743" t="s">
        <v>56284</v>
      </c>
      <c r="B8743" t="s">
        <v>60312</v>
      </c>
      <c r="C8743" s="96" t="s">
        <v>54457</v>
      </c>
      <c r="D8743" s="98">
        <v>1603.1252999999999</v>
      </c>
    </row>
    <row r="8744" spans="1:4" x14ac:dyDescent="0.35">
      <c r="A8744" t="s">
        <v>56285</v>
      </c>
      <c r="B8744" t="s">
        <v>60313</v>
      </c>
      <c r="C8744" s="96" t="s">
        <v>54457</v>
      </c>
      <c r="D8744" s="98">
        <v>63.659399999999991</v>
      </c>
    </row>
    <row r="8745" spans="1:4" x14ac:dyDescent="0.35">
      <c r="A8745" t="s">
        <v>56286</v>
      </c>
      <c r="B8745" t="s">
        <v>60314</v>
      </c>
      <c r="C8745" s="96" t="s">
        <v>54457</v>
      </c>
      <c r="D8745" s="98">
        <v>362.70080000000002</v>
      </c>
    </row>
    <row r="8746" spans="1:4" x14ac:dyDescent="0.35">
      <c r="A8746" t="s">
        <v>56287</v>
      </c>
      <c r="B8746" t="s">
        <v>60315</v>
      </c>
      <c r="C8746" s="96" t="s">
        <v>54457</v>
      </c>
      <c r="D8746" s="98">
        <v>362.70080000000002</v>
      </c>
    </row>
    <row r="8747" spans="1:4" x14ac:dyDescent="0.35">
      <c r="A8747" t="s">
        <v>56288</v>
      </c>
      <c r="B8747" t="s">
        <v>60316</v>
      </c>
      <c r="C8747" s="96" t="s">
        <v>54457</v>
      </c>
      <c r="D8747" s="98">
        <v>2056.5012999999999</v>
      </c>
    </row>
    <row r="8748" spans="1:4" x14ac:dyDescent="0.35">
      <c r="A8748" t="s">
        <v>56289</v>
      </c>
      <c r="B8748" t="s">
        <v>60317</v>
      </c>
      <c r="C8748" s="96" t="s">
        <v>54457</v>
      </c>
      <c r="D8748" s="98">
        <v>3641.4818999999998</v>
      </c>
    </row>
    <row r="8749" spans="1:4" x14ac:dyDescent="0.35">
      <c r="A8749" t="s">
        <v>56290</v>
      </c>
      <c r="B8749" t="s">
        <v>60318</v>
      </c>
      <c r="C8749" s="96" t="s">
        <v>54457</v>
      </c>
      <c r="D8749" s="98">
        <v>2937.8474999999994</v>
      </c>
    </row>
    <row r="8750" spans="1:4" x14ac:dyDescent="0.35">
      <c r="A8750" t="s">
        <v>56291</v>
      </c>
      <c r="B8750" t="s">
        <v>60319</v>
      </c>
      <c r="C8750" s="96" t="s">
        <v>54457</v>
      </c>
      <c r="D8750" s="98">
        <v>3714.0284999999994</v>
      </c>
    </row>
    <row r="8751" spans="1:4" x14ac:dyDescent="0.35">
      <c r="A8751" t="s">
        <v>56292</v>
      </c>
      <c r="B8751" t="s">
        <v>60320</v>
      </c>
      <c r="C8751" s="96" t="s">
        <v>54457</v>
      </c>
      <c r="D8751" s="98">
        <v>3010.3941</v>
      </c>
    </row>
    <row r="8752" spans="1:4" x14ac:dyDescent="0.35">
      <c r="A8752" t="s">
        <v>56293</v>
      </c>
      <c r="B8752" t="s">
        <v>60321</v>
      </c>
      <c r="C8752" s="96" t="s">
        <v>54457</v>
      </c>
      <c r="D8752" s="98">
        <v>2306.7597000000001</v>
      </c>
    </row>
    <row r="8753" spans="1:4" x14ac:dyDescent="0.35">
      <c r="A8753" t="s">
        <v>56294</v>
      </c>
      <c r="B8753" t="s">
        <v>60322</v>
      </c>
      <c r="C8753" s="96" t="s">
        <v>54457</v>
      </c>
      <c r="D8753" s="98">
        <v>3714.0284999999994</v>
      </c>
    </row>
    <row r="8754" spans="1:4" x14ac:dyDescent="0.35">
      <c r="A8754" t="s">
        <v>56295</v>
      </c>
      <c r="B8754" t="s">
        <v>60323</v>
      </c>
      <c r="C8754" s="96" t="s">
        <v>54457</v>
      </c>
      <c r="D8754" s="98">
        <v>2234.2130999999999</v>
      </c>
    </row>
    <row r="8755" spans="1:4" x14ac:dyDescent="0.35">
      <c r="A8755" t="s">
        <v>56296</v>
      </c>
      <c r="B8755" t="s">
        <v>60324</v>
      </c>
      <c r="C8755" s="96" t="s">
        <v>54457</v>
      </c>
      <c r="D8755" s="98">
        <v>108.3369</v>
      </c>
    </row>
    <row r="8756" spans="1:4" x14ac:dyDescent="0.35">
      <c r="A8756" t="s">
        <v>56297</v>
      </c>
      <c r="B8756" t="s">
        <v>60325</v>
      </c>
      <c r="C8756" s="96" t="s">
        <v>54457</v>
      </c>
      <c r="D8756" s="98">
        <v>259.85399999999998</v>
      </c>
    </row>
    <row r="8757" spans="1:4" x14ac:dyDescent="0.35">
      <c r="A8757" t="s">
        <v>56298</v>
      </c>
      <c r="B8757" t="s">
        <v>60326</v>
      </c>
      <c r="C8757" s="96" t="s">
        <v>54457</v>
      </c>
      <c r="D8757" s="98">
        <v>306.09320000000002</v>
      </c>
    </row>
    <row r="8758" spans="1:4" x14ac:dyDescent="0.35">
      <c r="A8758" t="s">
        <v>56299</v>
      </c>
      <c r="B8758" t="s">
        <v>60327</v>
      </c>
      <c r="C8758" s="96" t="s">
        <v>54457</v>
      </c>
      <c r="D8758" s="98">
        <v>70.92049999999999</v>
      </c>
    </row>
    <row r="8759" spans="1:4" x14ac:dyDescent="0.35">
      <c r="A8759" t="s">
        <v>56300</v>
      </c>
      <c r="B8759" t="s">
        <v>60328</v>
      </c>
      <c r="C8759" s="96" t="s">
        <v>54457</v>
      </c>
      <c r="D8759" s="98">
        <v>529.56119999999999</v>
      </c>
    </row>
    <row r="8760" spans="1:4" x14ac:dyDescent="0.35">
      <c r="A8760" t="s">
        <v>56301</v>
      </c>
      <c r="B8760" t="s">
        <v>60329</v>
      </c>
      <c r="C8760" s="96" t="s">
        <v>54457</v>
      </c>
      <c r="D8760" s="98">
        <v>526.51829999999995</v>
      </c>
    </row>
    <row r="8761" spans="1:4" x14ac:dyDescent="0.35">
      <c r="A8761" t="s">
        <v>56302</v>
      </c>
      <c r="B8761" t="s">
        <v>60330</v>
      </c>
      <c r="C8761" s="96" t="s">
        <v>54457</v>
      </c>
      <c r="D8761" s="98">
        <v>979.55619999999988</v>
      </c>
    </row>
    <row r="8762" spans="1:4" x14ac:dyDescent="0.35">
      <c r="A8762" t="s">
        <v>56303</v>
      </c>
      <c r="B8762" t="s">
        <v>60331</v>
      </c>
      <c r="C8762" s="96" t="s">
        <v>54457</v>
      </c>
      <c r="D8762" s="98">
        <v>25.148199999999999</v>
      </c>
    </row>
    <row r="8763" spans="1:4" x14ac:dyDescent="0.35">
      <c r="A8763" t="s">
        <v>56304</v>
      </c>
      <c r="B8763" t="s">
        <v>60332</v>
      </c>
      <c r="C8763" s="96" t="s">
        <v>54457</v>
      </c>
      <c r="D8763" s="98">
        <v>39.010299999999994</v>
      </c>
    </row>
    <row r="8764" spans="1:4" x14ac:dyDescent="0.35">
      <c r="A8764" t="s">
        <v>56305</v>
      </c>
      <c r="B8764" t="s">
        <v>60333</v>
      </c>
      <c r="C8764" s="96" t="s">
        <v>54457</v>
      </c>
      <c r="D8764" s="98">
        <v>22.266299999999998</v>
      </c>
    </row>
    <row r="8765" spans="1:4" x14ac:dyDescent="0.35">
      <c r="A8765" t="s">
        <v>56306</v>
      </c>
      <c r="B8765" t="s">
        <v>60334</v>
      </c>
      <c r="C8765" s="96" t="s">
        <v>54457</v>
      </c>
      <c r="D8765" s="98">
        <v>121.68379999999999</v>
      </c>
    </row>
    <row r="8766" spans="1:4" x14ac:dyDescent="0.35">
      <c r="A8766" t="s">
        <v>56307</v>
      </c>
      <c r="B8766" t="s">
        <v>60335</v>
      </c>
      <c r="C8766" s="96" t="s">
        <v>54457</v>
      </c>
      <c r="D8766" s="98">
        <v>50.135399999999997</v>
      </c>
    </row>
    <row r="8767" spans="1:4" x14ac:dyDescent="0.35">
      <c r="A8767" t="s">
        <v>56308</v>
      </c>
      <c r="B8767" t="s">
        <v>60336</v>
      </c>
      <c r="C8767" s="96" t="s">
        <v>54457</v>
      </c>
      <c r="D8767" s="98">
        <v>23.9085</v>
      </c>
    </row>
    <row r="8768" spans="1:4" x14ac:dyDescent="0.35">
      <c r="A8768" t="s">
        <v>56309</v>
      </c>
      <c r="B8768" t="s">
        <v>60337</v>
      </c>
      <c r="C8768" s="96" t="s">
        <v>54457</v>
      </c>
      <c r="D8768" s="98">
        <v>174.50789999999998</v>
      </c>
    </row>
    <row r="8769" spans="1:4" x14ac:dyDescent="0.35">
      <c r="A8769" t="s">
        <v>56310</v>
      </c>
      <c r="B8769" t="s">
        <v>60338</v>
      </c>
      <c r="C8769" s="96" t="s">
        <v>54457</v>
      </c>
      <c r="D8769" s="98">
        <v>71.983099999999993</v>
      </c>
    </row>
    <row r="8770" spans="1:4" x14ac:dyDescent="0.35">
      <c r="A8770" t="s">
        <v>56311</v>
      </c>
      <c r="B8770" t="s">
        <v>60339</v>
      </c>
      <c r="C8770" s="96" t="s">
        <v>54457</v>
      </c>
      <c r="D8770" s="98">
        <v>41.409199999999998</v>
      </c>
    </row>
    <row r="8771" spans="1:4" x14ac:dyDescent="0.35">
      <c r="A8771" t="s">
        <v>56312</v>
      </c>
      <c r="B8771" t="s">
        <v>60340</v>
      </c>
      <c r="C8771" s="96" t="s">
        <v>54457</v>
      </c>
      <c r="D8771" s="98">
        <v>41.409199999999998</v>
      </c>
    </row>
    <row r="8772" spans="1:4" x14ac:dyDescent="0.35">
      <c r="A8772" t="s">
        <v>56313</v>
      </c>
      <c r="B8772" t="s">
        <v>60341</v>
      </c>
      <c r="C8772" s="96" t="s">
        <v>54457</v>
      </c>
      <c r="D8772" s="98">
        <v>4713.6936000000005</v>
      </c>
    </row>
    <row r="8773" spans="1:4" x14ac:dyDescent="0.35">
      <c r="A8773" t="s">
        <v>56314</v>
      </c>
      <c r="B8773" t="s">
        <v>60342</v>
      </c>
      <c r="C8773" s="96" t="s">
        <v>54457</v>
      </c>
      <c r="D8773" s="98">
        <v>1377.4838</v>
      </c>
    </row>
    <row r="8774" spans="1:4" x14ac:dyDescent="0.35">
      <c r="A8774" t="s">
        <v>56315</v>
      </c>
      <c r="B8774" t="s">
        <v>60343</v>
      </c>
      <c r="C8774" s="96" t="s">
        <v>54457</v>
      </c>
      <c r="D8774" s="98">
        <v>1377.4838</v>
      </c>
    </row>
    <row r="8775" spans="1:4" x14ac:dyDescent="0.35">
      <c r="A8775" t="s">
        <v>56316</v>
      </c>
      <c r="B8775" t="s">
        <v>60344</v>
      </c>
      <c r="C8775" s="96" t="s">
        <v>54457</v>
      </c>
      <c r="D8775" s="98">
        <v>3636.1527999999998</v>
      </c>
    </row>
    <row r="8776" spans="1:4" x14ac:dyDescent="0.35">
      <c r="A8776" t="s">
        <v>56317</v>
      </c>
      <c r="B8776" t="s">
        <v>60345</v>
      </c>
      <c r="C8776" s="96" t="s">
        <v>54457</v>
      </c>
      <c r="D8776" s="98">
        <v>7248.7834999999995</v>
      </c>
    </row>
    <row r="8777" spans="1:4" x14ac:dyDescent="0.35">
      <c r="A8777" t="s">
        <v>56318</v>
      </c>
      <c r="B8777" t="s">
        <v>60346</v>
      </c>
      <c r="C8777" s="96" t="s">
        <v>54457</v>
      </c>
      <c r="D8777" s="98">
        <v>201.0729</v>
      </c>
    </row>
    <row r="8778" spans="1:4" x14ac:dyDescent="0.35">
      <c r="A8778" t="s">
        <v>56319</v>
      </c>
      <c r="B8778" t="s">
        <v>60347</v>
      </c>
      <c r="C8778" s="96" t="s">
        <v>54457</v>
      </c>
      <c r="D8778" s="98">
        <v>100.17419999999998</v>
      </c>
    </row>
    <row r="8779" spans="1:4" x14ac:dyDescent="0.35">
      <c r="A8779" t="s">
        <v>56320</v>
      </c>
      <c r="B8779" t="s">
        <v>60348</v>
      </c>
      <c r="C8779" s="96" t="s">
        <v>54457</v>
      </c>
      <c r="D8779" s="98">
        <v>11598.053599999999</v>
      </c>
    </row>
    <row r="8780" spans="1:4" x14ac:dyDescent="0.35">
      <c r="A8780" t="s">
        <v>56321</v>
      </c>
      <c r="B8780" t="s">
        <v>60349</v>
      </c>
      <c r="C8780" s="96" t="s">
        <v>54457</v>
      </c>
      <c r="D8780" s="98">
        <v>18121.934600000001</v>
      </c>
    </row>
    <row r="8781" spans="1:4" x14ac:dyDescent="0.35">
      <c r="A8781" t="s">
        <v>56322</v>
      </c>
      <c r="B8781" t="s">
        <v>60350</v>
      </c>
      <c r="C8781" s="96" t="s">
        <v>54457</v>
      </c>
      <c r="D8781" s="98">
        <v>2416.2557999999995</v>
      </c>
    </row>
    <row r="8782" spans="1:4" x14ac:dyDescent="0.35">
      <c r="A8782" t="s">
        <v>56323</v>
      </c>
      <c r="B8782" t="s">
        <v>60351</v>
      </c>
      <c r="C8782" s="96" t="s">
        <v>54457</v>
      </c>
      <c r="D8782" s="98">
        <v>7248.7834999999995</v>
      </c>
    </row>
    <row r="8783" spans="1:4" x14ac:dyDescent="0.35">
      <c r="A8783" t="s">
        <v>56324</v>
      </c>
      <c r="B8783" t="s">
        <v>60352</v>
      </c>
      <c r="C8783" s="96" t="s">
        <v>54457</v>
      </c>
      <c r="D8783" s="98">
        <v>4832.5277000000006</v>
      </c>
    </row>
    <row r="8784" spans="1:4" x14ac:dyDescent="0.35">
      <c r="A8784" t="s">
        <v>56325</v>
      </c>
      <c r="B8784" t="s">
        <v>60353</v>
      </c>
      <c r="C8784" s="96" t="s">
        <v>54457</v>
      </c>
      <c r="D8784" s="98">
        <v>4832.5277000000006</v>
      </c>
    </row>
    <row r="8785" spans="1:4" x14ac:dyDescent="0.35">
      <c r="A8785" t="s">
        <v>56326</v>
      </c>
      <c r="B8785" t="s">
        <v>60354</v>
      </c>
      <c r="C8785" s="96" t="s">
        <v>54457</v>
      </c>
      <c r="D8785" s="98">
        <v>2416.2557999999995</v>
      </c>
    </row>
    <row r="8786" spans="1:4" x14ac:dyDescent="0.35">
      <c r="A8786" t="s">
        <v>56327</v>
      </c>
      <c r="B8786" t="s">
        <v>60355</v>
      </c>
      <c r="C8786" s="96" t="s">
        <v>54457</v>
      </c>
      <c r="D8786" s="98">
        <v>3964.5766999999996</v>
      </c>
    </row>
    <row r="8787" spans="1:4" x14ac:dyDescent="0.35">
      <c r="A8787" t="s">
        <v>56328</v>
      </c>
      <c r="B8787" t="s">
        <v>60356</v>
      </c>
      <c r="C8787" s="96" t="s">
        <v>54457</v>
      </c>
      <c r="D8787" s="98">
        <v>604.08809999999994</v>
      </c>
    </row>
    <row r="8788" spans="1:4" x14ac:dyDescent="0.35">
      <c r="A8788" t="s">
        <v>56329</v>
      </c>
      <c r="B8788" t="s">
        <v>60357</v>
      </c>
      <c r="C8788" s="96" t="s">
        <v>54457</v>
      </c>
      <c r="D8788" s="98">
        <v>1691.3854999999996</v>
      </c>
    </row>
    <row r="8789" spans="1:4" x14ac:dyDescent="0.35">
      <c r="A8789" t="s">
        <v>56330</v>
      </c>
      <c r="B8789" t="s">
        <v>60358</v>
      </c>
      <c r="C8789" s="96" t="s">
        <v>54457</v>
      </c>
      <c r="D8789" s="98">
        <v>1208.1117999999999</v>
      </c>
    </row>
    <row r="8790" spans="1:4" x14ac:dyDescent="0.35">
      <c r="A8790" t="s">
        <v>56331</v>
      </c>
      <c r="B8790" t="s">
        <v>60359</v>
      </c>
      <c r="C8790" s="96" t="s">
        <v>54457</v>
      </c>
      <c r="D8790" s="98">
        <v>1812.1998999999998</v>
      </c>
    </row>
    <row r="8791" spans="1:4" x14ac:dyDescent="0.35">
      <c r="A8791" t="s">
        <v>56332</v>
      </c>
      <c r="B8791" t="s">
        <v>60360</v>
      </c>
      <c r="C8791" s="96" t="s">
        <v>54457</v>
      </c>
      <c r="D8791" s="98">
        <v>1486.8510999999999</v>
      </c>
    </row>
    <row r="8792" spans="1:4" x14ac:dyDescent="0.35">
      <c r="A8792" t="s">
        <v>56333</v>
      </c>
      <c r="B8792" t="s">
        <v>60361</v>
      </c>
      <c r="C8792" s="96" t="s">
        <v>54457</v>
      </c>
      <c r="D8792" s="98">
        <v>1372.5893999999998</v>
      </c>
    </row>
    <row r="8793" spans="1:4" x14ac:dyDescent="0.35">
      <c r="A8793" t="s">
        <v>56334</v>
      </c>
      <c r="B8793" t="s">
        <v>60362</v>
      </c>
      <c r="C8793" s="96" t="s">
        <v>54457</v>
      </c>
      <c r="D8793" s="98">
        <v>12696.025299999999</v>
      </c>
    </row>
    <row r="8794" spans="1:4" x14ac:dyDescent="0.35">
      <c r="A8794" t="s">
        <v>56335</v>
      </c>
      <c r="B8794" t="s">
        <v>60363</v>
      </c>
      <c r="C8794" s="96" t="s">
        <v>54457</v>
      </c>
      <c r="D8794" s="98">
        <v>4575.1208999999999</v>
      </c>
    </row>
    <row r="8795" spans="1:4" x14ac:dyDescent="0.35">
      <c r="A8795" t="s">
        <v>56336</v>
      </c>
      <c r="B8795" t="s">
        <v>60364</v>
      </c>
      <c r="C8795" s="96" t="s">
        <v>54457</v>
      </c>
      <c r="D8795" s="98">
        <v>20130.634999999998</v>
      </c>
    </row>
    <row r="8796" spans="1:4" x14ac:dyDescent="0.35">
      <c r="A8796" t="s">
        <v>56337</v>
      </c>
      <c r="B8796" t="s">
        <v>60365</v>
      </c>
      <c r="C8796" s="96" t="s">
        <v>54457</v>
      </c>
      <c r="D8796" s="98">
        <v>7434.5935999999992</v>
      </c>
    </row>
    <row r="8797" spans="1:4" x14ac:dyDescent="0.35">
      <c r="A8797" t="s">
        <v>56338</v>
      </c>
      <c r="B8797" t="s">
        <v>60366</v>
      </c>
      <c r="C8797" s="96" t="s">
        <v>54457</v>
      </c>
      <c r="D8797" s="98">
        <v>2859.4083000000001</v>
      </c>
    </row>
    <row r="8798" spans="1:4" x14ac:dyDescent="0.35">
      <c r="A8798" t="s">
        <v>56339</v>
      </c>
      <c r="B8798" t="s">
        <v>60367</v>
      </c>
      <c r="C8798" s="96" t="s">
        <v>54457</v>
      </c>
      <c r="D8798" s="98">
        <v>845.68469999999991</v>
      </c>
    </row>
    <row r="8799" spans="1:4" x14ac:dyDescent="0.35">
      <c r="A8799" t="s">
        <v>56340</v>
      </c>
      <c r="B8799" t="s">
        <v>60368</v>
      </c>
      <c r="C8799" s="96" t="s">
        <v>54457</v>
      </c>
      <c r="D8799" s="98">
        <v>7248.7834999999995</v>
      </c>
    </row>
    <row r="8800" spans="1:4" x14ac:dyDescent="0.35">
      <c r="A8800" t="s">
        <v>56341</v>
      </c>
      <c r="B8800" t="s">
        <v>60369</v>
      </c>
      <c r="C8800" s="96" t="s">
        <v>54457</v>
      </c>
      <c r="D8800" s="98">
        <v>724.87030000000004</v>
      </c>
    </row>
    <row r="8801" spans="1:4" x14ac:dyDescent="0.35">
      <c r="A8801" t="s">
        <v>56342</v>
      </c>
      <c r="B8801" t="s">
        <v>60370</v>
      </c>
      <c r="C8801" s="96" t="s">
        <v>54457</v>
      </c>
      <c r="D8801" s="98">
        <v>3624.3836999999999</v>
      </c>
    </row>
    <row r="8802" spans="1:4" x14ac:dyDescent="0.35">
      <c r="A8802" t="s">
        <v>56343</v>
      </c>
      <c r="B8802" t="s">
        <v>60371</v>
      </c>
      <c r="C8802" s="96" t="s">
        <v>54457</v>
      </c>
      <c r="D8802" s="98">
        <v>1183.9778999999999</v>
      </c>
    </row>
    <row r="8803" spans="1:4" x14ac:dyDescent="0.35">
      <c r="A8803" t="s">
        <v>56344</v>
      </c>
      <c r="B8803" t="s">
        <v>60372</v>
      </c>
      <c r="C8803" s="96" t="s">
        <v>54457</v>
      </c>
      <c r="D8803" s="98">
        <v>3096.5774000000001</v>
      </c>
    </row>
    <row r="8804" spans="1:4" x14ac:dyDescent="0.35">
      <c r="A8804" t="s">
        <v>56345</v>
      </c>
      <c r="B8804" t="s">
        <v>60373</v>
      </c>
      <c r="C8804" s="96" t="s">
        <v>54457</v>
      </c>
      <c r="D8804" s="98">
        <v>10148.280799999999</v>
      </c>
    </row>
    <row r="8805" spans="1:4" x14ac:dyDescent="0.35">
      <c r="A8805" t="s">
        <v>56346</v>
      </c>
      <c r="B8805" t="s">
        <v>60374</v>
      </c>
      <c r="C8805" s="96" t="s">
        <v>54457</v>
      </c>
      <c r="D8805" s="98">
        <v>24852.9421</v>
      </c>
    </row>
    <row r="8806" spans="1:4" x14ac:dyDescent="0.35">
      <c r="A8806" t="s">
        <v>56347</v>
      </c>
      <c r="B8806" t="s">
        <v>60375</v>
      </c>
      <c r="C8806" s="96" t="s">
        <v>54457</v>
      </c>
      <c r="D8806" s="98">
        <v>159.1968</v>
      </c>
    </row>
    <row r="8807" spans="1:4" x14ac:dyDescent="0.35">
      <c r="A8807" t="s">
        <v>56348</v>
      </c>
      <c r="B8807" t="s">
        <v>60376</v>
      </c>
      <c r="C8807" s="96" t="s">
        <v>54457</v>
      </c>
      <c r="D8807" s="98">
        <v>159.1968</v>
      </c>
    </row>
    <row r="8808" spans="1:4" x14ac:dyDescent="0.35">
      <c r="A8808" t="s">
        <v>56349</v>
      </c>
      <c r="B8808" t="s">
        <v>60377</v>
      </c>
      <c r="C8808" s="96" t="s">
        <v>54457</v>
      </c>
      <c r="D8808" s="98">
        <v>159.1968</v>
      </c>
    </row>
    <row r="8809" spans="1:4" x14ac:dyDescent="0.35">
      <c r="A8809" t="s">
        <v>56350</v>
      </c>
      <c r="B8809" t="s">
        <v>60378</v>
      </c>
      <c r="C8809" s="96" t="s">
        <v>54457</v>
      </c>
      <c r="D8809" s="98">
        <v>1850.8076999999998</v>
      </c>
    </row>
    <row r="8810" spans="1:4" x14ac:dyDescent="0.35">
      <c r="A8810" t="s">
        <v>56351</v>
      </c>
      <c r="B8810" t="s">
        <v>60379</v>
      </c>
      <c r="C8810" s="96" t="s">
        <v>54457</v>
      </c>
      <c r="D8810" s="98">
        <v>998.40929999999992</v>
      </c>
    </row>
    <row r="8811" spans="1:4" x14ac:dyDescent="0.35">
      <c r="A8811" t="s">
        <v>56352</v>
      </c>
      <c r="B8811" t="s">
        <v>60380</v>
      </c>
      <c r="C8811" s="96" t="s">
        <v>54457</v>
      </c>
      <c r="D8811" s="98">
        <v>1383.2475999999997</v>
      </c>
    </row>
    <row r="8812" spans="1:4" x14ac:dyDescent="0.35">
      <c r="A8812" t="s">
        <v>56353</v>
      </c>
      <c r="B8812" t="s">
        <v>60381</v>
      </c>
      <c r="C8812" s="96" t="s">
        <v>54457</v>
      </c>
      <c r="D8812" s="98">
        <v>505.07309999999995</v>
      </c>
    </row>
    <row r="8813" spans="1:4" x14ac:dyDescent="0.35">
      <c r="A8813" t="s">
        <v>56354</v>
      </c>
      <c r="B8813" t="s">
        <v>60382</v>
      </c>
      <c r="C8813" s="96" t="s">
        <v>54457</v>
      </c>
      <c r="D8813" s="98">
        <v>187.74209999999999</v>
      </c>
    </row>
    <row r="8814" spans="1:4" x14ac:dyDescent="0.35">
      <c r="A8814" t="s">
        <v>56355</v>
      </c>
      <c r="B8814" t="s">
        <v>60383</v>
      </c>
      <c r="C8814" s="96" t="s">
        <v>54457</v>
      </c>
      <c r="D8814" s="98">
        <v>539.46269999999993</v>
      </c>
    </row>
    <row r="8815" spans="1:4" x14ac:dyDescent="0.35">
      <c r="A8815" t="s">
        <v>56356</v>
      </c>
      <c r="B8815" t="s">
        <v>60384</v>
      </c>
      <c r="C8815" s="96" t="s">
        <v>54457</v>
      </c>
      <c r="D8815" s="98">
        <v>1650.1533999999999</v>
      </c>
    </row>
    <row r="8816" spans="1:4" x14ac:dyDescent="0.35">
      <c r="A8816" t="s">
        <v>56357</v>
      </c>
      <c r="B8816" t="s">
        <v>60385</v>
      </c>
      <c r="C8816" s="96" t="s">
        <v>54457</v>
      </c>
      <c r="D8816" s="98">
        <v>2287.5201999999995</v>
      </c>
    </row>
    <row r="8817" spans="1:4" x14ac:dyDescent="0.35">
      <c r="A8817" t="s">
        <v>56358</v>
      </c>
      <c r="B8817" t="s">
        <v>60386</v>
      </c>
      <c r="C8817" s="96" t="s">
        <v>54457</v>
      </c>
      <c r="D8817" s="98">
        <v>3461.4677999999999</v>
      </c>
    </row>
    <row r="8818" spans="1:4" x14ac:dyDescent="0.35">
      <c r="A8818" t="s">
        <v>56359</v>
      </c>
      <c r="B8818" t="s">
        <v>60387</v>
      </c>
      <c r="C8818" s="96" t="s">
        <v>54457</v>
      </c>
      <c r="D8818" s="98">
        <v>2694.6248000000001</v>
      </c>
    </row>
    <row r="8819" spans="1:4" x14ac:dyDescent="0.35">
      <c r="A8819" t="s">
        <v>56360</v>
      </c>
      <c r="B8819" t="s">
        <v>60388</v>
      </c>
      <c r="C8819" s="96" t="s">
        <v>54457</v>
      </c>
      <c r="D8819" s="98">
        <v>2421.2468000000003</v>
      </c>
    </row>
    <row r="8820" spans="1:4" x14ac:dyDescent="0.35">
      <c r="A8820" t="s">
        <v>56361</v>
      </c>
      <c r="B8820" t="s">
        <v>60389</v>
      </c>
      <c r="C8820" s="96" t="s">
        <v>54457</v>
      </c>
      <c r="D8820" s="98">
        <v>3447.9759999999997</v>
      </c>
    </row>
    <row r="8821" spans="1:4" x14ac:dyDescent="0.35">
      <c r="A8821" t="s">
        <v>56362</v>
      </c>
      <c r="B8821" t="s">
        <v>60390</v>
      </c>
      <c r="C8821" s="96" t="s">
        <v>54457</v>
      </c>
      <c r="D8821" s="98">
        <v>2238.5279</v>
      </c>
    </row>
    <row r="8822" spans="1:4" x14ac:dyDescent="0.35">
      <c r="A8822" t="s">
        <v>56363</v>
      </c>
      <c r="B8822" t="s">
        <v>60391</v>
      </c>
      <c r="C8822" s="96" t="s">
        <v>54457</v>
      </c>
      <c r="D8822" s="98">
        <v>3987.1971999999996</v>
      </c>
    </row>
    <row r="8823" spans="1:4" x14ac:dyDescent="0.35">
      <c r="A8823" t="s">
        <v>56364</v>
      </c>
      <c r="B8823" t="s">
        <v>60392</v>
      </c>
      <c r="C8823" s="96" t="s">
        <v>54457</v>
      </c>
      <c r="D8823" s="98">
        <v>2777.6846999999998</v>
      </c>
    </row>
    <row r="8824" spans="1:4" x14ac:dyDescent="0.35">
      <c r="A8824" t="s">
        <v>56365</v>
      </c>
      <c r="B8824" t="s">
        <v>60393</v>
      </c>
      <c r="C8824" s="96" t="s">
        <v>54457</v>
      </c>
      <c r="D8824" s="98">
        <v>2387.4690000000001</v>
      </c>
    </row>
    <row r="8825" spans="1:4" x14ac:dyDescent="0.35">
      <c r="A8825" t="s">
        <v>56366</v>
      </c>
      <c r="B8825" t="s">
        <v>60394</v>
      </c>
      <c r="C8825" s="96" t="s">
        <v>54457</v>
      </c>
      <c r="D8825" s="98">
        <v>1103.1236999999999</v>
      </c>
    </row>
    <row r="8826" spans="1:4" x14ac:dyDescent="0.35">
      <c r="A8826" t="s">
        <v>56367</v>
      </c>
      <c r="B8826" t="s">
        <v>60395</v>
      </c>
      <c r="C8826" s="96" t="s">
        <v>54457</v>
      </c>
      <c r="D8826" s="98">
        <v>1530.5303999999999</v>
      </c>
    </row>
    <row r="8827" spans="1:4" x14ac:dyDescent="0.35">
      <c r="A8827" t="s">
        <v>56368</v>
      </c>
      <c r="B8827" t="s">
        <v>60396</v>
      </c>
      <c r="C8827" s="96" t="s">
        <v>54457</v>
      </c>
      <c r="D8827" s="98">
        <v>998.40929999999992</v>
      </c>
    </row>
    <row r="8828" spans="1:4" x14ac:dyDescent="0.35">
      <c r="A8828" t="s">
        <v>56369</v>
      </c>
      <c r="B8828" t="s">
        <v>60397</v>
      </c>
      <c r="C8828" s="96" t="s">
        <v>54457</v>
      </c>
      <c r="D8828" s="98">
        <v>612.25079999999991</v>
      </c>
    </row>
    <row r="8829" spans="1:4" x14ac:dyDescent="0.35">
      <c r="A8829" t="s">
        <v>56370</v>
      </c>
      <c r="B8829" t="s">
        <v>60398</v>
      </c>
      <c r="C8829" s="96" t="s">
        <v>54457</v>
      </c>
      <c r="D8829" s="98">
        <v>459.17199999999997</v>
      </c>
    </row>
    <row r="8830" spans="1:4" x14ac:dyDescent="0.35">
      <c r="A8830" t="s">
        <v>56371</v>
      </c>
      <c r="B8830" t="s">
        <v>60399</v>
      </c>
      <c r="C8830" s="96" t="s">
        <v>54457</v>
      </c>
      <c r="D8830" s="98">
        <v>352.0265</v>
      </c>
    </row>
    <row r="8831" spans="1:4" x14ac:dyDescent="0.35">
      <c r="A8831" t="s">
        <v>56372</v>
      </c>
      <c r="B8831" t="s">
        <v>60400</v>
      </c>
      <c r="C8831" s="96" t="s">
        <v>54457</v>
      </c>
      <c r="D8831" s="98">
        <v>1729.5264</v>
      </c>
    </row>
    <row r="8832" spans="1:4" x14ac:dyDescent="0.35">
      <c r="A8832" t="s">
        <v>56373</v>
      </c>
      <c r="B8832" t="s">
        <v>60401</v>
      </c>
      <c r="C8832" s="96" t="s">
        <v>54457</v>
      </c>
      <c r="D8832" s="98">
        <v>627.9482999999999</v>
      </c>
    </row>
    <row r="8833" spans="1:4" x14ac:dyDescent="0.35">
      <c r="A8833" t="s">
        <v>56374</v>
      </c>
      <c r="B8833" t="s">
        <v>60402</v>
      </c>
      <c r="C8833" s="96" t="s">
        <v>54457</v>
      </c>
      <c r="D8833" s="98">
        <v>4127.4443000000001</v>
      </c>
    </row>
    <row r="8834" spans="1:4" x14ac:dyDescent="0.35">
      <c r="A8834" t="s">
        <v>56375</v>
      </c>
      <c r="B8834" t="s">
        <v>60403</v>
      </c>
      <c r="C8834" s="96" t="s">
        <v>54457</v>
      </c>
      <c r="D8834" s="98">
        <v>2561.2040999999995</v>
      </c>
    </row>
    <row r="8835" spans="1:4" x14ac:dyDescent="0.35">
      <c r="A8835" t="s">
        <v>56376</v>
      </c>
      <c r="B8835" t="s">
        <v>60404</v>
      </c>
      <c r="C8835" s="96" t="s">
        <v>54457</v>
      </c>
      <c r="D8835" s="98">
        <v>2161.9402</v>
      </c>
    </row>
    <row r="8836" spans="1:4" x14ac:dyDescent="0.35">
      <c r="A8836" t="s">
        <v>56377</v>
      </c>
      <c r="B8836" t="s">
        <v>60405</v>
      </c>
      <c r="C8836" s="96" t="s">
        <v>54457</v>
      </c>
      <c r="D8836" s="98">
        <v>1757.9912000000002</v>
      </c>
    </row>
    <row r="8837" spans="1:4" x14ac:dyDescent="0.35">
      <c r="A8837" t="s">
        <v>56378</v>
      </c>
      <c r="B8837" t="s">
        <v>60406</v>
      </c>
      <c r="C8837" s="96" t="s">
        <v>54457</v>
      </c>
      <c r="D8837" s="98">
        <v>1358.7273</v>
      </c>
    </row>
    <row r="8838" spans="1:4" x14ac:dyDescent="0.35">
      <c r="A8838" t="s">
        <v>56379</v>
      </c>
      <c r="B8838" t="s">
        <v>60407</v>
      </c>
      <c r="C8838" s="96" t="s">
        <v>54457</v>
      </c>
      <c r="D8838" s="98">
        <v>182.2037</v>
      </c>
    </row>
    <row r="8839" spans="1:4" x14ac:dyDescent="0.35">
      <c r="A8839" t="s">
        <v>56380</v>
      </c>
      <c r="B8839" t="s">
        <v>60408</v>
      </c>
      <c r="C8839" s="96" t="s">
        <v>54457</v>
      </c>
      <c r="D8839" s="98">
        <v>128.60679999999999</v>
      </c>
    </row>
    <row r="8840" spans="1:4" x14ac:dyDescent="0.35">
      <c r="A8840" t="s">
        <v>56381</v>
      </c>
      <c r="B8840" t="s">
        <v>60409</v>
      </c>
      <c r="C8840" s="96" t="s">
        <v>54457</v>
      </c>
      <c r="D8840" s="98">
        <v>119.46199999999999</v>
      </c>
    </row>
    <row r="8841" spans="1:4" x14ac:dyDescent="0.35">
      <c r="A8841" t="s">
        <v>56382</v>
      </c>
      <c r="B8841" t="s">
        <v>60410</v>
      </c>
      <c r="C8841" s="96" t="s">
        <v>54457</v>
      </c>
      <c r="D8841" s="98">
        <v>159.1968</v>
      </c>
    </row>
    <row r="8842" spans="1:4" x14ac:dyDescent="0.35">
      <c r="A8842" t="s">
        <v>56383</v>
      </c>
      <c r="B8842" t="s">
        <v>60411</v>
      </c>
      <c r="C8842" s="96" t="s">
        <v>54457</v>
      </c>
      <c r="D8842" s="98">
        <v>1484.5971</v>
      </c>
    </row>
    <row r="8843" spans="1:4" x14ac:dyDescent="0.35">
      <c r="A8843" t="s">
        <v>56384</v>
      </c>
      <c r="B8843" t="s">
        <v>60412</v>
      </c>
      <c r="C8843" s="96" t="s">
        <v>54457</v>
      </c>
      <c r="D8843" s="98">
        <v>719.36410000000001</v>
      </c>
    </row>
    <row r="8844" spans="1:4" x14ac:dyDescent="0.35">
      <c r="A8844" t="s">
        <v>56385</v>
      </c>
      <c r="B8844" t="s">
        <v>60413</v>
      </c>
      <c r="C8844" s="96" t="s">
        <v>54457</v>
      </c>
      <c r="D8844" s="98">
        <v>566.28530000000001</v>
      </c>
    </row>
    <row r="8845" spans="1:4" x14ac:dyDescent="0.35">
      <c r="A8845" t="s">
        <v>56386</v>
      </c>
      <c r="B8845" t="s">
        <v>60414</v>
      </c>
      <c r="C8845" s="96" t="s">
        <v>54457</v>
      </c>
      <c r="D8845" s="98">
        <v>628.83379999999988</v>
      </c>
    </row>
    <row r="8846" spans="1:4" x14ac:dyDescent="0.35">
      <c r="A8846" t="s">
        <v>56387</v>
      </c>
      <c r="B8846" t="s">
        <v>60415</v>
      </c>
      <c r="C8846" s="96" t="s">
        <v>54457</v>
      </c>
      <c r="D8846" s="98">
        <v>462.0539</v>
      </c>
    </row>
    <row r="8847" spans="1:4" x14ac:dyDescent="0.35">
      <c r="A8847" t="s">
        <v>56388</v>
      </c>
      <c r="B8847" t="s">
        <v>60416</v>
      </c>
      <c r="C8847" s="96" t="s">
        <v>54457</v>
      </c>
      <c r="D8847" s="98">
        <v>275.53539999999998</v>
      </c>
    </row>
    <row r="8848" spans="1:4" x14ac:dyDescent="0.35">
      <c r="A8848" t="s">
        <v>56389</v>
      </c>
      <c r="B8848" t="s">
        <v>60417</v>
      </c>
      <c r="C8848" s="96" t="s">
        <v>54457</v>
      </c>
      <c r="D8848" s="98">
        <v>296.9162</v>
      </c>
    </row>
    <row r="8849" spans="1:4" x14ac:dyDescent="0.35">
      <c r="A8849" t="s">
        <v>56390</v>
      </c>
      <c r="B8849" t="s">
        <v>60418</v>
      </c>
      <c r="C8849" s="96" t="s">
        <v>54457</v>
      </c>
      <c r="D8849" s="98">
        <v>137.99309999999997</v>
      </c>
    </row>
    <row r="8850" spans="1:4" x14ac:dyDescent="0.35">
      <c r="A8850" t="s">
        <v>56391</v>
      </c>
      <c r="B8850" t="s">
        <v>60419</v>
      </c>
      <c r="C8850" s="96" t="s">
        <v>54457</v>
      </c>
      <c r="D8850" s="98">
        <v>160.38819999999998</v>
      </c>
    </row>
    <row r="8851" spans="1:4" x14ac:dyDescent="0.35">
      <c r="A8851" t="s">
        <v>56392</v>
      </c>
      <c r="B8851" t="s">
        <v>60420</v>
      </c>
      <c r="C8851" s="96" t="s">
        <v>54457</v>
      </c>
      <c r="D8851" s="98">
        <v>19.191199999999998</v>
      </c>
    </row>
    <row r="8852" spans="1:4" x14ac:dyDescent="0.35">
      <c r="A8852" t="s">
        <v>56393</v>
      </c>
      <c r="B8852" t="s">
        <v>60421</v>
      </c>
      <c r="C8852" s="96" t="s">
        <v>54457</v>
      </c>
      <c r="D8852" s="98">
        <v>9.6599999999999984</v>
      </c>
    </row>
    <row r="8853" spans="1:4" x14ac:dyDescent="0.35">
      <c r="A8853" t="s">
        <v>56394</v>
      </c>
      <c r="B8853" t="s">
        <v>60422</v>
      </c>
      <c r="C8853" s="96" t="s">
        <v>54457</v>
      </c>
      <c r="D8853" s="98">
        <v>1423.6586</v>
      </c>
    </row>
    <row r="8854" spans="1:4" x14ac:dyDescent="0.35">
      <c r="A8854" t="s">
        <v>56395</v>
      </c>
      <c r="B8854" t="s">
        <v>60423</v>
      </c>
      <c r="C8854" s="96" t="s">
        <v>54457</v>
      </c>
      <c r="D8854" s="98">
        <v>62.516299999999994</v>
      </c>
    </row>
    <row r="8855" spans="1:4" x14ac:dyDescent="0.35">
      <c r="A8855" t="s">
        <v>56396</v>
      </c>
      <c r="B8855" t="s">
        <v>60424</v>
      </c>
      <c r="C8855" s="96" t="s">
        <v>54457</v>
      </c>
      <c r="D8855" s="98">
        <v>30.010400000000001</v>
      </c>
    </row>
    <row r="8856" spans="1:4" x14ac:dyDescent="0.35">
      <c r="A8856" t="s">
        <v>56397</v>
      </c>
      <c r="B8856" t="s">
        <v>60425</v>
      </c>
      <c r="C8856" s="96" t="s">
        <v>54457</v>
      </c>
      <c r="D8856" s="98">
        <v>105.0042</v>
      </c>
    </row>
    <row r="8857" spans="1:4" x14ac:dyDescent="0.35">
      <c r="A8857" t="s">
        <v>56398</v>
      </c>
      <c r="B8857" t="s">
        <v>60426</v>
      </c>
      <c r="C8857" s="96" t="s">
        <v>54457</v>
      </c>
      <c r="D8857" s="98">
        <v>62.516299999999994</v>
      </c>
    </row>
    <row r="8858" spans="1:4" x14ac:dyDescent="0.35">
      <c r="A8858" t="s">
        <v>56399</v>
      </c>
      <c r="B8858" t="s">
        <v>60427</v>
      </c>
      <c r="C8858" s="96" t="s">
        <v>54457</v>
      </c>
      <c r="D8858" s="98">
        <v>36.289400000000001</v>
      </c>
    </row>
    <row r="8859" spans="1:4" x14ac:dyDescent="0.35">
      <c r="A8859" t="s">
        <v>56400</v>
      </c>
      <c r="B8859" t="s">
        <v>60428</v>
      </c>
      <c r="C8859" s="96" t="s">
        <v>54457</v>
      </c>
      <c r="D8859" s="98">
        <v>40.008499999999998</v>
      </c>
    </row>
    <row r="8860" spans="1:4" x14ac:dyDescent="0.35">
      <c r="A8860" t="s">
        <v>56401</v>
      </c>
      <c r="B8860" t="s">
        <v>60429</v>
      </c>
      <c r="C8860" s="96" t="s">
        <v>54457</v>
      </c>
      <c r="D8860" s="98">
        <v>55.0137</v>
      </c>
    </row>
    <row r="8861" spans="1:4" x14ac:dyDescent="0.35">
      <c r="A8861" t="s">
        <v>56402</v>
      </c>
      <c r="B8861" t="s">
        <v>60430</v>
      </c>
      <c r="C8861" s="96" t="s">
        <v>54457</v>
      </c>
      <c r="D8861" s="98">
        <v>45.015599999999999</v>
      </c>
    </row>
    <row r="8862" spans="1:4" x14ac:dyDescent="0.35">
      <c r="A8862" t="s">
        <v>56403</v>
      </c>
      <c r="B8862" t="s">
        <v>60431</v>
      </c>
      <c r="C8862" s="96" t="s">
        <v>54457</v>
      </c>
      <c r="D8862" s="98">
        <v>162.52949999999998</v>
      </c>
    </row>
    <row r="8863" spans="1:4" x14ac:dyDescent="0.35">
      <c r="A8863" t="s">
        <v>56404</v>
      </c>
      <c r="B8863" t="s">
        <v>60432</v>
      </c>
      <c r="C8863" s="96" t="s">
        <v>54457</v>
      </c>
      <c r="D8863" s="98">
        <v>55.0137</v>
      </c>
    </row>
    <row r="8864" spans="1:4" x14ac:dyDescent="0.35">
      <c r="A8864" t="s">
        <v>56405</v>
      </c>
      <c r="B8864" t="s">
        <v>60433</v>
      </c>
      <c r="C8864" s="96" t="s">
        <v>54457</v>
      </c>
      <c r="D8864" s="98">
        <v>37.512999999999998</v>
      </c>
    </row>
    <row r="8865" spans="1:4" x14ac:dyDescent="0.35">
      <c r="A8865" t="s">
        <v>56406</v>
      </c>
      <c r="B8865" t="s">
        <v>60434</v>
      </c>
      <c r="C8865" s="96" t="s">
        <v>54457</v>
      </c>
      <c r="D8865" s="98">
        <v>367.30539999999996</v>
      </c>
    </row>
    <row r="8866" spans="1:4" x14ac:dyDescent="0.35">
      <c r="A8866" t="s">
        <v>56407</v>
      </c>
      <c r="B8866" t="s">
        <v>60435</v>
      </c>
      <c r="C8866" s="96" t="s">
        <v>54457</v>
      </c>
      <c r="D8866" s="98">
        <v>198.9477</v>
      </c>
    </row>
    <row r="8867" spans="1:4" x14ac:dyDescent="0.35">
      <c r="A8867" t="s">
        <v>56408</v>
      </c>
      <c r="B8867" t="s">
        <v>60436</v>
      </c>
      <c r="C8867" s="96" t="s">
        <v>54457</v>
      </c>
      <c r="D8867" s="98">
        <v>160.83899999999997</v>
      </c>
    </row>
    <row r="8868" spans="1:4" x14ac:dyDescent="0.35">
      <c r="A8868" t="s">
        <v>29638</v>
      </c>
      <c r="B8868" t="s">
        <v>60437</v>
      </c>
      <c r="C8868" s="96" t="s">
        <v>54457</v>
      </c>
      <c r="D8868" s="98">
        <v>6403.0182999999997</v>
      </c>
    </row>
    <row r="8869" spans="1:4" x14ac:dyDescent="0.35">
      <c r="A8869" t="s">
        <v>30372</v>
      </c>
      <c r="B8869" t="s">
        <v>60438</v>
      </c>
      <c r="C8869" s="96" t="s">
        <v>54457</v>
      </c>
      <c r="D8869" s="98">
        <v>6212.8450999999986</v>
      </c>
    </row>
    <row r="8870" spans="1:4" x14ac:dyDescent="0.35">
      <c r="A8870" t="s">
        <v>28891</v>
      </c>
      <c r="B8870" t="s">
        <v>60439</v>
      </c>
      <c r="C8870" s="96" t="s">
        <v>54457</v>
      </c>
      <c r="D8870" s="98">
        <v>4170.7049999999999</v>
      </c>
    </row>
    <row r="8871" spans="1:4" x14ac:dyDescent="0.35">
      <c r="A8871" t="s">
        <v>29326</v>
      </c>
      <c r="B8871" t="s">
        <v>60440</v>
      </c>
      <c r="C8871" s="96" t="s">
        <v>54457</v>
      </c>
      <c r="D8871" s="98">
        <v>4170.7049999999999</v>
      </c>
    </row>
    <row r="8872" spans="1:4" x14ac:dyDescent="0.35">
      <c r="A8872" t="s">
        <v>28787</v>
      </c>
      <c r="B8872" t="s">
        <v>60441</v>
      </c>
      <c r="C8872" s="96" t="s">
        <v>54457</v>
      </c>
      <c r="D8872" s="98">
        <v>3100.6668</v>
      </c>
    </row>
    <row r="8873" spans="1:4" x14ac:dyDescent="0.35">
      <c r="A8873" t="s">
        <v>31282</v>
      </c>
      <c r="B8873" t="s">
        <v>60442</v>
      </c>
      <c r="C8873" s="96" t="s">
        <v>54457</v>
      </c>
      <c r="D8873" s="98">
        <v>6589.3597</v>
      </c>
    </row>
    <row r="8874" spans="1:4" x14ac:dyDescent="0.35">
      <c r="A8874" t="s">
        <v>28700</v>
      </c>
      <c r="B8874" t="s">
        <v>60443</v>
      </c>
      <c r="C8874" s="96" t="s">
        <v>54457</v>
      </c>
      <c r="D8874" s="98">
        <v>1636.7582</v>
      </c>
    </row>
    <row r="8875" spans="1:4" x14ac:dyDescent="0.35">
      <c r="A8875" t="s">
        <v>29448</v>
      </c>
      <c r="B8875" t="s">
        <v>60444</v>
      </c>
      <c r="C8875" s="96" t="s">
        <v>54457</v>
      </c>
      <c r="D8875" s="98">
        <v>3438.7667999999999</v>
      </c>
    </row>
    <row r="8876" spans="1:4" x14ac:dyDescent="0.35">
      <c r="A8876" t="s">
        <v>28285</v>
      </c>
      <c r="B8876" t="s">
        <v>60445</v>
      </c>
      <c r="C8876" s="96" t="s">
        <v>54457</v>
      </c>
      <c r="D8876" s="98">
        <v>3100.6668</v>
      </c>
    </row>
    <row r="8877" spans="1:4" x14ac:dyDescent="0.35">
      <c r="A8877" t="s">
        <v>28777</v>
      </c>
      <c r="B8877" t="s">
        <v>60446</v>
      </c>
      <c r="C8877" s="96" t="s">
        <v>54457</v>
      </c>
      <c r="D8877" s="98">
        <v>4170.7049999999999</v>
      </c>
    </row>
    <row r="8878" spans="1:4" x14ac:dyDescent="0.35">
      <c r="A8878" t="s">
        <v>28443</v>
      </c>
      <c r="B8878" t="s">
        <v>60447</v>
      </c>
      <c r="C8878" s="96" t="s">
        <v>54457</v>
      </c>
      <c r="D8878" s="98">
        <v>146.28459999999998</v>
      </c>
    </row>
    <row r="8879" spans="1:4" x14ac:dyDescent="0.35">
      <c r="A8879" t="s">
        <v>29577</v>
      </c>
      <c r="B8879" t="s">
        <v>60448</v>
      </c>
      <c r="C8879" s="96" t="s">
        <v>54457</v>
      </c>
      <c r="D8879" s="98">
        <v>505.23410000000001</v>
      </c>
    </row>
    <row r="8880" spans="1:4" x14ac:dyDescent="0.35">
      <c r="A8880" t="s">
        <v>28595</v>
      </c>
      <c r="B8880" t="s">
        <v>60449</v>
      </c>
      <c r="C8880" s="96" t="s">
        <v>54457</v>
      </c>
      <c r="D8880" s="98">
        <v>1755.8820999999998</v>
      </c>
    </row>
    <row r="8881" spans="1:4" x14ac:dyDescent="0.35">
      <c r="A8881" t="s">
        <v>30064</v>
      </c>
      <c r="B8881" t="s">
        <v>30065</v>
      </c>
      <c r="C8881" s="96" t="s">
        <v>54457</v>
      </c>
      <c r="D8881" s="98">
        <v>280.49419999999998</v>
      </c>
    </row>
    <row r="8882" spans="1:4" x14ac:dyDescent="0.35">
      <c r="A8882" t="s">
        <v>138</v>
      </c>
      <c r="B8882" t="s">
        <v>139</v>
      </c>
      <c r="C8882" s="96" t="s">
        <v>54457</v>
      </c>
      <c r="D8882" s="98">
        <v>1204.5375999999999</v>
      </c>
    </row>
    <row r="8883" spans="1:4" x14ac:dyDescent="0.35">
      <c r="A8883" t="s">
        <v>29141</v>
      </c>
      <c r="B8883" t="s">
        <v>60450</v>
      </c>
      <c r="C8883" s="96" t="s">
        <v>54457</v>
      </c>
      <c r="D8883" s="98">
        <v>18.772599999999997</v>
      </c>
    </row>
    <row r="8884" spans="1:4" x14ac:dyDescent="0.35">
      <c r="A8884" t="s">
        <v>29242</v>
      </c>
      <c r="B8884" t="s">
        <v>60451</v>
      </c>
      <c r="C8884" s="96" t="s">
        <v>54457</v>
      </c>
      <c r="D8884" s="98">
        <v>293.92159999999996</v>
      </c>
    </row>
    <row r="8885" spans="1:4" x14ac:dyDescent="0.35">
      <c r="A8885" t="s">
        <v>28519</v>
      </c>
      <c r="B8885" t="s">
        <v>28520</v>
      </c>
      <c r="C8885" s="96" t="s">
        <v>54457</v>
      </c>
      <c r="D8885" s="98">
        <v>28.738500000000002</v>
      </c>
    </row>
    <row r="8886" spans="1:4" x14ac:dyDescent="0.35">
      <c r="A8886" t="s">
        <v>30548</v>
      </c>
      <c r="B8886" t="s">
        <v>30549</v>
      </c>
      <c r="C8886" s="96" t="s">
        <v>54457</v>
      </c>
      <c r="D8886" s="98">
        <v>559.02420000000006</v>
      </c>
    </row>
    <row r="8887" spans="1:4" x14ac:dyDescent="0.35">
      <c r="A8887" t="s">
        <v>151</v>
      </c>
      <c r="B8887" t="s">
        <v>60452</v>
      </c>
      <c r="C8887" s="96" t="s">
        <v>54457</v>
      </c>
      <c r="D8887" s="98">
        <v>234.38380000000001</v>
      </c>
    </row>
    <row r="8888" spans="1:4" x14ac:dyDescent="0.35">
      <c r="A8888" t="s">
        <v>147</v>
      </c>
      <c r="B8888" t="s">
        <v>60453</v>
      </c>
      <c r="C8888" s="96" t="s">
        <v>54457</v>
      </c>
      <c r="D8888" s="98">
        <v>234.38380000000001</v>
      </c>
    </row>
    <row r="8889" spans="1:4" x14ac:dyDescent="0.35">
      <c r="A8889" t="s">
        <v>154</v>
      </c>
      <c r="B8889" t="s">
        <v>60454</v>
      </c>
      <c r="C8889" s="96" t="s">
        <v>54457</v>
      </c>
      <c r="D8889" s="98">
        <v>1260.2435999999998</v>
      </c>
    </row>
    <row r="8890" spans="1:4" x14ac:dyDescent="0.35">
      <c r="A8890" t="s">
        <v>28269</v>
      </c>
      <c r="B8890" t="s">
        <v>60455</v>
      </c>
      <c r="C8890" s="96" t="s">
        <v>54457</v>
      </c>
      <c r="D8890" s="98">
        <v>1187.2300999999998</v>
      </c>
    </row>
    <row r="8891" spans="1:4" x14ac:dyDescent="0.35">
      <c r="A8891" t="s">
        <v>28391</v>
      </c>
      <c r="B8891" t="s">
        <v>60456</v>
      </c>
      <c r="C8891" s="96" t="s">
        <v>54457</v>
      </c>
      <c r="D8891" s="98">
        <v>851.04599999999994</v>
      </c>
    </row>
    <row r="8892" spans="1:4" x14ac:dyDescent="0.35">
      <c r="A8892" t="s">
        <v>28414</v>
      </c>
      <c r="B8892" t="s">
        <v>60457</v>
      </c>
      <c r="C8892" s="96" t="s">
        <v>54457</v>
      </c>
      <c r="D8892" s="98">
        <v>595.55510000000004</v>
      </c>
    </row>
    <row r="8893" spans="1:4" x14ac:dyDescent="0.35">
      <c r="A8893" t="s">
        <v>31168</v>
      </c>
      <c r="B8893" t="s">
        <v>60458</v>
      </c>
      <c r="C8893" s="96" t="s">
        <v>54457</v>
      </c>
      <c r="D8893" s="98">
        <v>127.0612</v>
      </c>
    </row>
    <row r="8894" spans="1:4" x14ac:dyDescent="0.35">
      <c r="A8894" t="s">
        <v>29623</v>
      </c>
      <c r="B8894" t="s">
        <v>60459</v>
      </c>
      <c r="C8894" s="96" t="s">
        <v>54457</v>
      </c>
      <c r="D8894" s="98">
        <v>64.061899999999994</v>
      </c>
    </row>
    <row r="8895" spans="1:4" x14ac:dyDescent="0.35">
      <c r="A8895" t="s">
        <v>28345</v>
      </c>
      <c r="B8895" t="s">
        <v>60460</v>
      </c>
      <c r="C8895" s="96" t="s">
        <v>54457</v>
      </c>
      <c r="D8895" s="98">
        <v>1978.7382999999998</v>
      </c>
    </row>
    <row r="8896" spans="1:4" x14ac:dyDescent="0.35">
      <c r="A8896" t="s">
        <v>29599</v>
      </c>
      <c r="B8896" t="s">
        <v>60461</v>
      </c>
      <c r="C8896" s="96" t="s">
        <v>54457</v>
      </c>
      <c r="D8896" s="98">
        <v>64.061899999999994</v>
      </c>
    </row>
    <row r="8897" spans="1:4" x14ac:dyDescent="0.35">
      <c r="A8897" t="s">
        <v>30839</v>
      </c>
      <c r="B8897" t="s">
        <v>60462</v>
      </c>
      <c r="C8897" s="96" t="s">
        <v>54457</v>
      </c>
      <c r="D8897" s="98">
        <v>470.66739999999993</v>
      </c>
    </row>
    <row r="8898" spans="1:4" x14ac:dyDescent="0.35">
      <c r="A8898" t="s">
        <v>30341</v>
      </c>
      <c r="B8898" t="s">
        <v>60463</v>
      </c>
      <c r="C8898" s="96" t="s">
        <v>54457</v>
      </c>
      <c r="D8898" s="98">
        <v>234.38380000000001</v>
      </c>
    </row>
    <row r="8899" spans="1:4" x14ac:dyDescent="0.35">
      <c r="A8899" t="s">
        <v>29391</v>
      </c>
      <c r="B8899" t="s">
        <v>60464</v>
      </c>
      <c r="C8899" s="96" t="s">
        <v>54457</v>
      </c>
      <c r="D8899" s="98">
        <v>234.38380000000001</v>
      </c>
    </row>
    <row r="8900" spans="1:4" x14ac:dyDescent="0.35">
      <c r="A8900" t="s">
        <v>28341</v>
      </c>
      <c r="B8900" t="s">
        <v>60465</v>
      </c>
      <c r="C8900" s="96" t="s">
        <v>54457</v>
      </c>
      <c r="D8900" s="98">
        <v>234.38380000000001</v>
      </c>
    </row>
    <row r="8901" spans="1:4" x14ac:dyDescent="0.35">
      <c r="A8901" t="s">
        <v>29730</v>
      </c>
      <c r="B8901" t="s">
        <v>60466</v>
      </c>
      <c r="C8901" s="96" t="s">
        <v>54457</v>
      </c>
      <c r="D8901" s="98">
        <v>234.38380000000001</v>
      </c>
    </row>
    <row r="8902" spans="1:4" x14ac:dyDescent="0.35">
      <c r="A8902" t="s">
        <v>28229</v>
      </c>
      <c r="B8902" t="s">
        <v>60467</v>
      </c>
      <c r="C8902" s="96" t="s">
        <v>54457</v>
      </c>
      <c r="D8902" s="98">
        <v>234.38380000000001</v>
      </c>
    </row>
    <row r="8903" spans="1:4" x14ac:dyDescent="0.35">
      <c r="A8903" t="s">
        <v>29688</v>
      </c>
      <c r="B8903" t="s">
        <v>60468</v>
      </c>
      <c r="C8903" s="96" t="s">
        <v>54457</v>
      </c>
      <c r="D8903" s="98">
        <v>851.04599999999994</v>
      </c>
    </row>
    <row r="8904" spans="1:4" x14ac:dyDescent="0.35">
      <c r="A8904" t="s">
        <v>30490</v>
      </c>
      <c r="B8904" t="s">
        <v>60469</v>
      </c>
      <c r="C8904" s="96" t="s">
        <v>54457</v>
      </c>
      <c r="D8904" s="98">
        <v>234.38380000000001</v>
      </c>
    </row>
    <row r="8905" spans="1:4" x14ac:dyDescent="0.35">
      <c r="A8905" t="s">
        <v>28337</v>
      </c>
      <c r="B8905" t="s">
        <v>60470</v>
      </c>
      <c r="C8905" s="96" t="s">
        <v>54457</v>
      </c>
      <c r="D8905" s="98">
        <v>234.38380000000001</v>
      </c>
    </row>
    <row r="8906" spans="1:4" x14ac:dyDescent="0.35">
      <c r="A8906" t="s">
        <v>31081</v>
      </c>
      <c r="B8906" t="s">
        <v>60471</v>
      </c>
      <c r="C8906" s="96" t="s">
        <v>54457</v>
      </c>
      <c r="D8906" s="98">
        <v>960.5421</v>
      </c>
    </row>
    <row r="8907" spans="1:4" x14ac:dyDescent="0.35">
      <c r="A8907" t="s">
        <v>29680</v>
      </c>
      <c r="B8907" t="s">
        <v>60472</v>
      </c>
      <c r="C8907" s="96" t="s">
        <v>54457</v>
      </c>
      <c r="D8907" s="98">
        <v>851.04599999999994</v>
      </c>
    </row>
    <row r="8908" spans="1:4" x14ac:dyDescent="0.35">
      <c r="A8908" t="s">
        <v>28807</v>
      </c>
      <c r="B8908" t="s">
        <v>60473</v>
      </c>
      <c r="C8908" s="96" t="s">
        <v>54457</v>
      </c>
      <c r="D8908" s="98">
        <v>178.6456</v>
      </c>
    </row>
    <row r="8909" spans="1:4" x14ac:dyDescent="0.35">
      <c r="A8909" t="s">
        <v>28308</v>
      </c>
      <c r="B8909" t="s">
        <v>60474</v>
      </c>
      <c r="C8909" s="96" t="s">
        <v>54457</v>
      </c>
      <c r="D8909" s="98">
        <v>234.38380000000001</v>
      </c>
    </row>
    <row r="8910" spans="1:4" x14ac:dyDescent="0.35">
      <c r="A8910" t="s">
        <v>30347</v>
      </c>
      <c r="B8910" t="s">
        <v>60475</v>
      </c>
      <c r="C8910" s="96" t="s">
        <v>54457</v>
      </c>
      <c r="D8910" s="98">
        <v>234.38380000000001</v>
      </c>
    </row>
    <row r="8911" spans="1:4" x14ac:dyDescent="0.35">
      <c r="A8911" t="s">
        <v>30709</v>
      </c>
      <c r="B8911" t="s">
        <v>60476</v>
      </c>
      <c r="C8911" s="96" t="s">
        <v>54457</v>
      </c>
      <c r="D8911" s="98">
        <v>234.38380000000001</v>
      </c>
    </row>
    <row r="8912" spans="1:4" x14ac:dyDescent="0.35">
      <c r="A8912" t="s">
        <v>28766</v>
      </c>
      <c r="B8912" t="s">
        <v>60477</v>
      </c>
      <c r="C8912" s="96" t="s">
        <v>54457</v>
      </c>
      <c r="D8912" s="98">
        <v>64.061899999999994</v>
      </c>
    </row>
    <row r="8913" spans="1:4" x14ac:dyDescent="0.35">
      <c r="A8913" t="s">
        <v>28855</v>
      </c>
      <c r="B8913" t="s">
        <v>28856</v>
      </c>
      <c r="C8913" s="96" t="s">
        <v>54457</v>
      </c>
      <c r="D8913" s="98">
        <v>1146.8834999999999</v>
      </c>
    </row>
    <row r="8914" spans="1:4" x14ac:dyDescent="0.35">
      <c r="A8914" t="s">
        <v>28998</v>
      </c>
      <c r="B8914" t="s">
        <v>60478</v>
      </c>
      <c r="C8914" s="96" t="s">
        <v>54457</v>
      </c>
      <c r="D8914" s="98">
        <v>1175.7185999999999</v>
      </c>
    </row>
    <row r="8915" spans="1:4" x14ac:dyDescent="0.35">
      <c r="A8915" t="s">
        <v>28980</v>
      </c>
      <c r="B8915" t="s">
        <v>60479</v>
      </c>
      <c r="C8915" s="96" t="s">
        <v>54457</v>
      </c>
      <c r="D8915" s="98">
        <v>1175.7185999999999</v>
      </c>
    </row>
    <row r="8916" spans="1:4" x14ac:dyDescent="0.35">
      <c r="A8916" t="s">
        <v>48631</v>
      </c>
      <c r="B8916" t="s">
        <v>60480</v>
      </c>
      <c r="C8916" s="96" t="s">
        <v>54457</v>
      </c>
      <c r="D8916" s="98">
        <v>142.4528</v>
      </c>
    </row>
    <row r="8917" spans="1:4" x14ac:dyDescent="0.35">
      <c r="A8917" t="s">
        <v>31193</v>
      </c>
      <c r="B8917" t="s">
        <v>60481</v>
      </c>
      <c r="C8917" s="96" t="s">
        <v>54457</v>
      </c>
      <c r="D8917" s="98">
        <v>1146.8834999999999</v>
      </c>
    </row>
    <row r="8918" spans="1:4" x14ac:dyDescent="0.35">
      <c r="A8918" t="s">
        <v>28716</v>
      </c>
      <c r="B8918" t="s">
        <v>60482</v>
      </c>
      <c r="C8918" s="96" t="s">
        <v>54457</v>
      </c>
      <c r="D8918" s="98">
        <v>1187.2300999999998</v>
      </c>
    </row>
    <row r="8919" spans="1:4" x14ac:dyDescent="0.35">
      <c r="A8919" t="s">
        <v>28233</v>
      </c>
      <c r="B8919" t="s">
        <v>60483</v>
      </c>
      <c r="C8919" s="96" t="s">
        <v>54457</v>
      </c>
      <c r="D8919" s="98">
        <v>1118.0966999999998</v>
      </c>
    </row>
    <row r="8920" spans="1:4" x14ac:dyDescent="0.35">
      <c r="A8920" t="s">
        <v>28182</v>
      </c>
      <c r="B8920" t="s">
        <v>60484</v>
      </c>
      <c r="C8920" s="96" t="s">
        <v>54457</v>
      </c>
      <c r="D8920" s="98">
        <v>2184.3031000000001</v>
      </c>
    </row>
    <row r="8921" spans="1:4" x14ac:dyDescent="0.35">
      <c r="A8921" t="s">
        <v>30698</v>
      </c>
      <c r="B8921" t="s">
        <v>60485</v>
      </c>
      <c r="C8921" s="96" t="s">
        <v>54457</v>
      </c>
      <c r="D8921" s="98">
        <v>2045.9718999999998</v>
      </c>
    </row>
    <row r="8922" spans="1:4" x14ac:dyDescent="0.35">
      <c r="A8922" t="s">
        <v>28927</v>
      </c>
      <c r="B8922" t="s">
        <v>60486</v>
      </c>
      <c r="C8922" s="96" t="s">
        <v>54457</v>
      </c>
      <c r="D8922" s="98">
        <v>185.87449999999998</v>
      </c>
    </row>
    <row r="8923" spans="1:4" x14ac:dyDescent="0.35">
      <c r="A8923" t="s">
        <v>28992</v>
      </c>
      <c r="B8923" t="s">
        <v>60487</v>
      </c>
      <c r="C8923" s="96" t="s">
        <v>54457</v>
      </c>
      <c r="D8923" s="98">
        <v>234.38380000000001</v>
      </c>
    </row>
    <row r="8924" spans="1:4" x14ac:dyDescent="0.35">
      <c r="A8924" t="s">
        <v>30905</v>
      </c>
      <c r="B8924" t="s">
        <v>60488</v>
      </c>
      <c r="C8924" s="96" t="s">
        <v>54457</v>
      </c>
      <c r="D8924" s="98">
        <v>234.38380000000001</v>
      </c>
    </row>
    <row r="8925" spans="1:4" x14ac:dyDescent="0.35">
      <c r="A8925" t="s">
        <v>30230</v>
      </c>
      <c r="B8925" t="s">
        <v>60489</v>
      </c>
      <c r="C8925" s="96" t="s">
        <v>54457</v>
      </c>
      <c r="D8925" s="98">
        <v>559.02420000000006</v>
      </c>
    </row>
    <row r="8926" spans="1:4" x14ac:dyDescent="0.35">
      <c r="A8926" t="s">
        <v>30060</v>
      </c>
      <c r="B8926" t="s">
        <v>60490</v>
      </c>
      <c r="C8926" s="96" t="s">
        <v>54457</v>
      </c>
      <c r="D8926" s="98">
        <v>559.02420000000006</v>
      </c>
    </row>
    <row r="8927" spans="1:4" x14ac:dyDescent="0.35">
      <c r="A8927" t="s">
        <v>140</v>
      </c>
      <c r="B8927" t="s">
        <v>60491</v>
      </c>
      <c r="C8927" s="96" t="s">
        <v>54457</v>
      </c>
      <c r="D8927" s="98">
        <v>1231.4245999999998</v>
      </c>
    </row>
    <row r="8928" spans="1:4" x14ac:dyDescent="0.35">
      <c r="A8928" t="s">
        <v>146</v>
      </c>
      <c r="B8928" t="s">
        <v>60491</v>
      </c>
      <c r="C8928" s="96" t="s">
        <v>54457</v>
      </c>
      <c r="D8928" s="98">
        <v>1204.5375999999999</v>
      </c>
    </row>
    <row r="8929" spans="1:4" x14ac:dyDescent="0.35">
      <c r="A8929" t="s">
        <v>30609</v>
      </c>
      <c r="B8929" t="s">
        <v>60492</v>
      </c>
      <c r="C8929" s="96" t="s">
        <v>54457</v>
      </c>
      <c r="D8929" s="98">
        <v>1644.4539999999997</v>
      </c>
    </row>
    <row r="8930" spans="1:4" x14ac:dyDescent="0.35">
      <c r="A8930" t="s">
        <v>30987</v>
      </c>
      <c r="B8930" t="s">
        <v>60492</v>
      </c>
      <c r="C8930" s="96" t="s">
        <v>54457</v>
      </c>
      <c r="D8930" s="98">
        <v>1636.7582</v>
      </c>
    </row>
    <row r="8931" spans="1:4" x14ac:dyDescent="0.35">
      <c r="A8931" t="s">
        <v>28142</v>
      </c>
      <c r="B8931" t="s">
        <v>60493</v>
      </c>
      <c r="C8931" s="96" t="s">
        <v>54457</v>
      </c>
      <c r="D8931" s="98">
        <v>491.79059999999993</v>
      </c>
    </row>
    <row r="8932" spans="1:4" x14ac:dyDescent="0.35">
      <c r="A8932" t="s">
        <v>29928</v>
      </c>
      <c r="B8932" t="s">
        <v>60494</v>
      </c>
      <c r="C8932" s="96" t="s">
        <v>54457</v>
      </c>
      <c r="D8932" s="98">
        <v>1561.8449000000001</v>
      </c>
    </row>
    <row r="8933" spans="1:4" x14ac:dyDescent="0.35">
      <c r="A8933" t="s">
        <v>28733</v>
      </c>
      <c r="B8933" t="s">
        <v>60495</v>
      </c>
      <c r="C8933" s="96" t="s">
        <v>54457</v>
      </c>
      <c r="D8933" s="98">
        <v>1561.8449000000001</v>
      </c>
    </row>
    <row r="8934" spans="1:4" x14ac:dyDescent="0.35">
      <c r="A8934" t="s">
        <v>30772</v>
      </c>
      <c r="B8934" t="s">
        <v>60496</v>
      </c>
      <c r="C8934" s="96" t="s">
        <v>54457</v>
      </c>
      <c r="D8934" s="98">
        <v>1544.5696</v>
      </c>
    </row>
    <row r="8935" spans="1:4" x14ac:dyDescent="0.35">
      <c r="A8935" t="s">
        <v>30324</v>
      </c>
      <c r="B8935" t="s">
        <v>60497</v>
      </c>
      <c r="C8935" s="96" t="s">
        <v>54457</v>
      </c>
      <c r="D8935" s="98">
        <v>217.09239999999997</v>
      </c>
    </row>
    <row r="8936" spans="1:4" x14ac:dyDescent="0.35">
      <c r="A8936" t="s">
        <v>28882</v>
      </c>
      <c r="B8936" t="s">
        <v>60498</v>
      </c>
      <c r="C8936" s="96" t="s">
        <v>54457</v>
      </c>
      <c r="D8936" s="98">
        <v>1175.7185999999999</v>
      </c>
    </row>
    <row r="8937" spans="1:4" x14ac:dyDescent="0.35">
      <c r="A8937" t="s">
        <v>31186</v>
      </c>
      <c r="B8937" t="s">
        <v>60499</v>
      </c>
      <c r="C8937" s="96" t="s">
        <v>54457</v>
      </c>
      <c r="D8937" s="98">
        <v>1146.8834999999999</v>
      </c>
    </row>
    <row r="8938" spans="1:4" x14ac:dyDescent="0.35">
      <c r="A8938" t="s">
        <v>28650</v>
      </c>
      <c r="B8938" t="s">
        <v>60500</v>
      </c>
      <c r="C8938" s="96" t="s">
        <v>54457</v>
      </c>
      <c r="D8938" s="98">
        <v>1175.7185999999999</v>
      </c>
    </row>
    <row r="8939" spans="1:4" x14ac:dyDescent="0.35">
      <c r="A8939" t="s">
        <v>29960</v>
      </c>
      <c r="B8939" t="s">
        <v>60501</v>
      </c>
      <c r="C8939" s="96" t="s">
        <v>54457</v>
      </c>
      <c r="D8939" s="98">
        <v>1175.7185999999999</v>
      </c>
    </row>
    <row r="8940" spans="1:4" x14ac:dyDescent="0.35">
      <c r="A8940" t="s">
        <v>30663</v>
      </c>
      <c r="B8940" t="s">
        <v>60502</v>
      </c>
      <c r="C8940" s="96" t="s">
        <v>54457</v>
      </c>
      <c r="D8940" s="98">
        <v>1561.8449000000001</v>
      </c>
    </row>
    <row r="8941" spans="1:4" x14ac:dyDescent="0.35">
      <c r="A8941" t="s">
        <v>30005</v>
      </c>
      <c r="B8941" t="s">
        <v>60502</v>
      </c>
      <c r="C8941" s="96" t="s">
        <v>54457</v>
      </c>
      <c r="D8941" s="98">
        <v>1544.5696</v>
      </c>
    </row>
    <row r="8942" spans="1:4" x14ac:dyDescent="0.35">
      <c r="A8942" t="s">
        <v>28830</v>
      </c>
      <c r="B8942" t="s">
        <v>60503</v>
      </c>
      <c r="C8942" s="96" t="s">
        <v>54457</v>
      </c>
      <c r="D8942" s="98">
        <v>1544.5696</v>
      </c>
    </row>
    <row r="8943" spans="1:4" x14ac:dyDescent="0.35">
      <c r="A8943" t="s">
        <v>29612</v>
      </c>
      <c r="B8943" t="s">
        <v>60504</v>
      </c>
      <c r="C8943" s="96" t="s">
        <v>54457</v>
      </c>
      <c r="D8943" s="98">
        <v>188.25729999999999</v>
      </c>
    </row>
    <row r="8944" spans="1:4" x14ac:dyDescent="0.35">
      <c r="A8944" t="s">
        <v>149</v>
      </c>
      <c r="B8944" t="s">
        <v>60505</v>
      </c>
      <c r="C8944" s="96" t="s">
        <v>54457</v>
      </c>
      <c r="D8944" s="98">
        <v>1175.7185999999999</v>
      </c>
    </row>
    <row r="8945" spans="1:4" x14ac:dyDescent="0.35">
      <c r="A8945" t="s">
        <v>29099</v>
      </c>
      <c r="B8945" t="s">
        <v>60506</v>
      </c>
      <c r="C8945" s="96" t="s">
        <v>54457</v>
      </c>
      <c r="D8945" s="98">
        <v>1146.8834999999999</v>
      </c>
    </row>
    <row r="8946" spans="1:4" x14ac:dyDescent="0.35">
      <c r="A8946" t="s">
        <v>31102</v>
      </c>
      <c r="B8946" t="s">
        <v>60507</v>
      </c>
      <c r="C8946" s="96" t="s">
        <v>54457</v>
      </c>
      <c r="D8946" s="98">
        <v>1544.5696</v>
      </c>
    </row>
    <row r="8947" spans="1:4" x14ac:dyDescent="0.35">
      <c r="A8947" t="s">
        <v>29924</v>
      </c>
      <c r="B8947" t="s">
        <v>60508</v>
      </c>
      <c r="C8947" s="96" t="s">
        <v>54457</v>
      </c>
      <c r="D8947" s="98">
        <v>804.93559999999991</v>
      </c>
    </row>
    <row r="8948" spans="1:4" x14ac:dyDescent="0.35">
      <c r="A8948" t="s">
        <v>31032</v>
      </c>
      <c r="B8948" t="s">
        <v>60509</v>
      </c>
      <c r="C8948" s="96" t="s">
        <v>54457</v>
      </c>
      <c r="D8948" s="98">
        <v>503.31819999999999</v>
      </c>
    </row>
    <row r="8949" spans="1:4" x14ac:dyDescent="0.35">
      <c r="A8949" t="s">
        <v>29249</v>
      </c>
      <c r="B8949" t="s">
        <v>60510</v>
      </c>
      <c r="C8949" s="96" t="s">
        <v>54457</v>
      </c>
      <c r="D8949" s="98">
        <v>234.38380000000001</v>
      </c>
    </row>
    <row r="8950" spans="1:4" x14ac:dyDescent="0.35">
      <c r="A8950" t="s">
        <v>30352</v>
      </c>
      <c r="B8950" t="s">
        <v>60511</v>
      </c>
      <c r="C8950" s="96" t="s">
        <v>54457</v>
      </c>
      <c r="D8950" s="98">
        <v>1118.0966999999998</v>
      </c>
    </row>
    <row r="8951" spans="1:4" x14ac:dyDescent="0.35">
      <c r="A8951" t="s">
        <v>29339</v>
      </c>
      <c r="B8951" t="s">
        <v>60512</v>
      </c>
      <c r="C8951" s="96" t="s">
        <v>54457</v>
      </c>
      <c r="D8951" s="98">
        <v>1175.7185999999999</v>
      </c>
    </row>
    <row r="8952" spans="1:4" x14ac:dyDescent="0.35">
      <c r="A8952" t="s">
        <v>152</v>
      </c>
      <c r="B8952" t="s">
        <v>60513</v>
      </c>
      <c r="C8952" s="96" t="s">
        <v>54457</v>
      </c>
      <c r="D8952" s="98">
        <v>1118.0966999999998</v>
      </c>
    </row>
    <row r="8953" spans="1:4" x14ac:dyDescent="0.35">
      <c r="A8953" t="s">
        <v>30847</v>
      </c>
      <c r="B8953" t="s">
        <v>60514</v>
      </c>
      <c r="C8953" s="96" t="s">
        <v>54457</v>
      </c>
      <c r="D8953" s="98">
        <v>1146.8834999999999</v>
      </c>
    </row>
    <row r="8954" spans="1:4" x14ac:dyDescent="0.35">
      <c r="A8954" t="s">
        <v>28186</v>
      </c>
      <c r="B8954" t="s">
        <v>60515</v>
      </c>
      <c r="C8954" s="96" t="s">
        <v>54457</v>
      </c>
      <c r="D8954" s="98">
        <v>1175.7185999999999</v>
      </c>
    </row>
    <row r="8955" spans="1:4" x14ac:dyDescent="0.35">
      <c r="A8955" t="s">
        <v>28416</v>
      </c>
      <c r="B8955" t="s">
        <v>60516</v>
      </c>
      <c r="C8955" s="96" t="s">
        <v>54457</v>
      </c>
      <c r="D8955" s="98">
        <v>1146.8834999999999</v>
      </c>
    </row>
    <row r="8956" spans="1:4" x14ac:dyDescent="0.35">
      <c r="A8956" t="s">
        <v>144</v>
      </c>
      <c r="B8956" t="s">
        <v>60517</v>
      </c>
      <c r="C8956" s="96" t="s">
        <v>54457</v>
      </c>
      <c r="D8956" s="98">
        <v>1231.4245999999998</v>
      </c>
    </row>
    <row r="8957" spans="1:4" x14ac:dyDescent="0.35">
      <c r="A8957" t="s">
        <v>142</v>
      </c>
      <c r="B8957" t="s">
        <v>60518</v>
      </c>
      <c r="C8957" s="96" t="s">
        <v>54457</v>
      </c>
      <c r="D8957" s="98">
        <v>723.87209999999993</v>
      </c>
    </row>
    <row r="8958" spans="1:4" x14ac:dyDescent="0.35">
      <c r="A8958" t="s">
        <v>32395</v>
      </c>
      <c r="B8958" t="s">
        <v>60519</v>
      </c>
      <c r="C8958" s="96" t="s">
        <v>54457</v>
      </c>
      <c r="D8958" s="98">
        <v>321.54919999999998</v>
      </c>
    </row>
    <row r="8959" spans="1:4" x14ac:dyDescent="0.35">
      <c r="A8959" t="s">
        <v>32826</v>
      </c>
      <c r="B8959" t="s">
        <v>60520</v>
      </c>
      <c r="C8959" s="96" t="s">
        <v>54457</v>
      </c>
      <c r="D8959" s="98">
        <v>321.54919999999998</v>
      </c>
    </row>
    <row r="8960" spans="1:4" x14ac:dyDescent="0.35">
      <c r="A8960" t="s">
        <v>30493</v>
      </c>
      <c r="B8960" t="s">
        <v>60521</v>
      </c>
      <c r="C8960" s="96" t="s">
        <v>54457</v>
      </c>
      <c r="D8960" s="98">
        <v>1561.8449000000001</v>
      </c>
    </row>
    <row r="8961" spans="1:4" x14ac:dyDescent="0.35">
      <c r="A8961" t="s">
        <v>29355</v>
      </c>
      <c r="B8961" t="s">
        <v>60522</v>
      </c>
      <c r="C8961" s="96" t="s">
        <v>54457</v>
      </c>
      <c r="D8961" s="98">
        <v>1644.4539999999997</v>
      </c>
    </row>
    <row r="8962" spans="1:4" x14ac:dyDescent="0.35">
      <c r="A8962" t="s">
        <v>28503</v>
      </c>
      <c r="B8962" t="s">
        <v>60523</v>
      </c>
      <c r="C8962" s="96" t="s">
        <v>54457</v>
      </c>
      <c r="D8962" s="98">
        <v>1146.8834999999999</v>
      </c>
    </row>
    <row r="8963" spans="1:4" x14ac:dyDescent="0.35">
      <c r="A8963" t="s">
        <v>30903</v>
      </c>
      <c r="B8963" t="s">
        <v>60524</v>
      </c>
      <c r="C8963" s="96" t="s">
        <v>54457</v>
      </c>
      <c r="D8963" s="98">
        <v>1118.0966999999998</v>
      </c>
    </row>
    <row r="8964" spans="1:4" x14ac:dyDescent="0.35">
      <c r="A8964" t="s">
        <v>28719</v>
      </c>
      <c r="B8964" t="s">
        <v>60525</v>
      </c>
      <c r="C8964" s="96" t="s">
        <v>54457</v>
      </c>
      <c r="D8964" s="98">
        <v>1175.7185999999999</v>
      </c>
    </row>
    <row r="8965" spans="1:4" x14ac:dyDescent="0.35">
      <c r="A8965" t="s">
        <v>31224</v>
      </c>
      <c r="B8965" t="s">
        <v>31225</v>
      </c>
      <c r="C8965" s="96" t="s">
        <v>54457</v>
      </c>
      <c r="D8965" s="98">
        <v>424.55699999999996</v>
      </c>
    </row>
    <row r="8966" spans="1:4" x14ac:dyDescent="0.35">
      <c r="A8966" t="s">
        <v>30255</v>
      </c>
      <c r="B8966" t="s">
        <v>30256</v>
      </c>
      <c r="C8966" s="96" t="s">
        <v>54457</v>
      </c>
      <c r="D8966" s="98">
        <v>436.08460000000002</v>
      </c>
    </row>
    <row r="8967" spans="1:4" x14ac:dyDescent="0.35">
      <c r="A8967" t="s">
        <v>28789</v>
      </c>
      <c r="B8967" t="s">
        <v>28790</v>
      </c>
      <c r="C8967" s="96" t="s">
        <v>54457</v>
      </c>
      <c r="D8967" s="98">
        <v>40.9101</v>
      </c>
    </row>
    <row r="8968" spans="1:4" x14ac:dyDescent="0.35">
      <c r="A8968" t="s">
        <v>31269</v>
      </c>
      <c r="B8968" t="s">
        <v>60526</v>
      </c>
      <c r="C8968" s="96" t="s">
        <v>54457</v>
      </c>
      <c r="D8968" s="98">
        <v>287.20789999999994</v>
      </c>
    </row>
    <row r="8969" spans="1:4" x14ac:dyDescent="0.35">
      <c r="A8969" t="s">
        <v>23695</v>
      </c>
      <c r="B8969" t="s">
        <v>58267</v>
      </c>
      <c r="C8969" s="96" t="s">
        <v>54457</v>
      </c>
      <c r="D8969" s="98">
        <v>83929.815199999983</v>
      </c>
    </row>
    <row r="8970" spans="1:4" x14ac:dyDescent="0.35">
      <c r="A8970" t="s">
        <v>23413</v>
      </c>
      <c r="B8970" t="s">
        <v>58267</v>
      </c>
      <c r="C8970" s="96" t="s">
        <v>54457</v>
      </c>
      <c r="D8970" s="98">
        <v>83929.815199999983</v>
      </c>
    </row>
    <row r="8971" spans="1:4" x14ac:dyDescent="0.35">
      <c r="A8971" t="s">
        <v>26473</v>
      </c>
      <c r="B8971" t="s">
        <v>58268</v>
      </c>
      <c r="C8971" s="96" t="s">
        <v>54457</v>
      </c>
      <c r="D8971" s="98">
        <v>82355.637699999992</v>
      </c>
    </row>
    <row r="8972" spans="1:4" x14ac:dyDescent="0.35">
      <c r="A8972" t="s">
        <v>25807</v>
      </c>
      <c r="B8972" t="s">
        <v>58268</v>
      </c>
      <c r="C8972" s="96" t="s">
        <v>54457</v>
      </c>
      <c r="D8972" s="98">
        <v>82355.637699999992</v>
      </c>
    </row>
    <row r="8973" spans="1:4" x14ac:dyDescent="0.35">
      <c r="A8973" t="s">
        <v>21201</v>
      </c>
      <c r="B8973" t="s">
        <v>58269</v>
      </c>
      <c r="C8973" s="96" t="s">
        <v>54457</v>
      </c>
      <c r="D8973" s="98">
        <v>80781.460199999987</v>
      </c>
    </row>
    <row r="8974" spans="1:4" x14ac:dyDescent="0.35">
      <c r="A8974" t="s">
        <v>25822</v>
      </c>
      <c r="B8974" t="s">
        <v>58269</v>
      </c>
      <c r="C8974" s="96" t="s">
        <v>54457</v>
      </c>
      <c r="D8974" s="98">
        <v>80781.460199999987</v>
      </c>
    </row>
    <row r="8975" spans="1:4" x14ac:dyDescent="0.35">
      <c r="A8975" t="s">
        <v>20911</v>
      </c>
      <c r="B8975" t="s">
        <v>58270</v>
      </c>
      <c r="C8975" s="96" t="s">
        <v>54457</v>
      </c>
      <c r="D8975" s="98">
        <v>79197.316799999986</v>
      </c>
    </row>
    <row r="8976" spans="1:4" x14ac:dyDescent="0.35">
      <c r="A8976" t="s">
        <v>25594</v>
      </c>
      <c r="B8976" t="s">
        <v>58270</v>
      </c>
      <c r="C8976" s="96" t="s">
        <v>54457</v>
      </c>
      <c r="D8976" s="98">
        <v>79197.316799999986</v>
      </c>
    </row>
    <row r="8977" spans="1:4" x14ac:dyDescent="0.35">
      <c r="A8977" t="s">
        <v>56409</v>
      </c>
      <c r="B8977" t="s">
        <v>60527</v>
      </c>
      <c r="C8977" s="96" t="s">
        <v>54457</v>
      </c>
      <c r="D8977" s="98">
        <v>2665.194</v>
      </c>
    </row>
    <row r="8978" spans="1:4" x14ac:dyDescent="0.35">
      <c r="A8978" t="s">
        <v>56410</v>
      </c>
      <c r="B8978" t="s">
        <v>60528</v>
      </c>
      <c r="C8978" s="96" t="s">
        <v>54457</v>
      </c>
      <c r="D8978" s="98">
        <v>4382.3716999999997</v>
      </c>
    </row>
    <row r="8979" spans="1:4" x14ac:dyDescent="0.35">
      <c r="A8979" t="s">
        <v>56411</v>
      </c>
      <c r="B8979" t="s">
        <v>60529</v>
      </c>
      <c r="C8979" s="96" t="s">
        <v>54457</v>
      </c>
      <c r="D8979" s="98">
        <v>1942.8191999999999</v>
      </c>
    </row>
    <row r="8980" spans="1:4" x14ac:dyDescent="0.35">
      <c r="A8980" t="s">
        <v>20543</v>
      </c>
      <c r="B8980" t="s">
        <v>60530</v>
      </c>
      <c r="C8980" s="96" t="s">
        <v>54457</v>
      </c>
      <c r="D8980" s="98">
        <v>1942.8191999999999</v>
      </c>
    </row>
    <row r="8981" spans="1:4" x14ac:dyDescent="0.35">
      <c r="A8981" t="s">
        <v>19703</v>
      </c>
      <c r="B8981" t="s">
        <v>60531</v>
      </c>
      <c r="C8981" s="96" t="s">
        <v>54457</v>
      </c>
      <c r="D8981" s="98">
        <v>1354.9920999999999</v>
      </c>
    </row>
    <row r="8982" spans="1:4" x14ac:dyDescent="0.35">
      <c r="A8982" t="s">
        <v>21642</v>
      </c>
      <c r="B8982" t="s">
        <v>60530</v>
      </c>
      <c r="C8982" s="96" t="s">
        <v>54457</v>
      </c>
      <c r="D8982" s="98">
        <v>1354.9920999999999</v>
      </c>
    </row>
    <row r="8983" spans="1:4" x14ac:dyDescent="0.35">
      <c r="A8983" t="s">
        <v>24774</v>
      </c>
      <c r="B8983" t="s">
        <v>60532</v>
      </c>
      <c r="C8983" s="96" t="s">
        <v>54457</v>
      </c>
      <c r="D8983" s="98">
        <v>902.66259999999988</v>
      </c>
    </row>
    <row r="8984" spans="1:4" x14ac:dyDescent="0.35">
      <c r="A8984" t="s">
        <v>27350</v>
      </c>
      <c r="B8984" t="s">
        <v>58265</v>
      </c>
      <c r="C8984" s="96" t="s">
        <v>54457</v>
      </c>
      <c r="D8984" s="98">
        <v>356.24470000000002</v>
      </c>
    </row>
    <row r="8985" spans="1:4" x14ac:dyDescent="0.35">
      <c r="A8985" t="s">
        <v>29985</v>
      </c>
      <c r="B8985" t="s">
        <v>58266</v>
      </c>
      <c r="C8985" s="96" t="s">
        <v>54457</v>
      </c>
      <c r="D8985" s="98">
        <v>117.43339999999998</v>
      </c>
    </row>
    <row r="8986" spans="1:4" x14ac:dyDescent="0.35">
      <c r="A8986" t="s">
        <v>27419</v>
      </c>
      <c r="B8986" t="s">
        <v>60533</v>
      </c>
      <c r="C8986" s="96" t="s">
        <v>54457</v>
      </c>
      <c r="D8986" s="98">
        <v>4513.3130000000001</v>
      </c>
    </row>
    <row r="8987" spans="1:4" x14ac:dyDescent="0.35">
      <c r="A8987" t="s">
        <v>27289</v>
      </c>
      <c r="B8987" t="s">
        <v>60534</v>
      </c>
      <c r="C8987" s="96" t="s">
        <v>54457</v>
      </c>
      <c r="D8987" s="98">
        <v>1633.9567999999999</v>
      </c>
    </row>
    <row r="8988" spans="1:4" x14ac:dyDescent="0.35">
      <c r="A8988" t="s">
        <v>24324</v>
      </c>
      <c r="B8988" t="s">
        <v>58261</v>
      </c>
      <c r="C8988" s="96" t="s">
        <v>54457</v>
      </c>
      <c r="D8988" s="98">
        <v>51141.005999999994</v>
      </c>
    </row>
    <row r="8989" spans="1:4" x14ac:dyDescent="0.35">
      <c r="A8989" t="s">
        <v>20302</v>
      </c>
      <c r="B8989" t="s">
        <v>58261</v>
      </c>
      <c r="C8989" s="96" t="s">
        <v>54457</v>
      </c>
      <c r="D8989" s="98">
        <v>51141.005999999994</v>
      </c>
    </row>
    <row r="8990" spans="1:4" x14ac:dyDescent="0.35">
      <c r="A8990" t="s">
        <v>23958</v>
      </c>
      <c r="B8990" t="s">
        <v>58262</v>
      </c>
      <c r="C8990" s="96" t="s">
        <v>54457</v>
      </c>
      <c r="D8990" s="98">
        <v>49696.336899999995</v>
      </c>
    </row>
    <row r="8991" spans="1:4" x14ac:dyDescent="0.35">
      <c r="A8991" t="s">
        <v>27249</v>
      </c>
      <c r="B8991" t="s">
        <v>58262</v>
      </c>
      <c r="C8991" s="96" t="s">
        <v>54457</v>
      </c>
      <c r="D8991" s="98">
        <v>49696.336899999995</v>
      </c>
    </row>
    <row r="8992" spans="1:4" x14ac:dyDescent="0.35">
      <c r="A8992" t="s">
        <v>24462</v>
      </c>
      <c r="B8992" t="s">
        <v>58263</v>
      </c>
      <c r="C8992" s="96" t="s">
        <v>54457</v>
      </c>
      <c r="D8992" s="98">
        <v>48251.683899999996</v>
      </c>
    </row>
    <row r="8993" spans="1:4" x14ac:dyDescent="0.35">
      <c r="A8993" t="s">
        <v>23149</v>
      </c>
      <c r="B8993" t="s">
        <v>58263</v>
      </c>
      <c r="C8993" s="96" t="s">
        <v>54457</v>
      </c>
      <c r="D8993" s="98">
        <v>48251.683899999996</v>
      </c>
    </row>
    <row r="8994" spans="1:4" x14ac:dyDescent="0.35">
      <c r="A8994" t="s">
        <v>25094</v>
      </c>
      <c r="B8994" t="s">
        <v>58264</v>
      </c>
      <c r="C8994" s="96" t="s">
        <v>54457</v>
      </c>
      <c r="D8994" s="98">
        <v>46797.048900000002</v>
      </c>
    </row>
    <row r="8995" spans="1:4" x14ac:dyDescent="0.35">
      <c r="A8995" t="s">
        <v>26324</v>
      </c>
      <c r="B8995" t="s">
        <v>58271</v>
      </c>
      <c r="C8995" s="96" t="s">
        <v>54457</v>
      </c>
      <c r="D8995" s="98">
        <v>72661.473499999993</v>
      </c>
    </row>
    <row r="8996" spans="1:4" x14ac:dyDescent="0.35">
      <c r="A8996" t="s">
        <v>23842</v>
      </c>
      <c r="B8996" t="s">
        <v>58271</v>
      </c>
      <c r="C8996" s="96" t="s">
        <v>54457</v>
      </c>
      <c r="D8996" s="98">
        <v>72661.473499999993</v>
      </c>
    </row>
    <row r="8997" spans="1:4" x14ac:dyDescent="0.35">
      <c r="A8997" t="s">
        <v>21779</v>
      </c>
      <c r="B8997" t="s">
        <v>58272</v>
      </c>
      <c r="C8997" s="96" t="s">
        <v>54457</v>
      </c>
      <c r="D8997" s="98">
        <v>71077.313999999998</v>
      </c>
    </row>
    <row r="8998" spans="1:4" x14ac:dyDescent="0.35">
      <c r="A8998" t="s">
        <v>25436</v>
      </c>
      <c r="B8998" t="s">
        <v>58272</v>
      </c>
      <c r="C8998" s="96" t="s">
        <v>54457</v>
      </c>
      <c r="D8998" s="98">
        <v>71077.313999999998</v>
      </c>
    </row>
    <row r="8999" spans="1:4" x14ac:dyDescent="0.35">
      <c r="A8999" t="s">
        <v>21272</v>
      </c>
      <c r="B8999" t="s">
        <v>58273</v>
      </c>
      <c r="C8999" s="96" t="s">
        <v>54457</v>
      </c>
      <c r="D8999" s="98">
        <v>69503.136499999993</v>
      </c>
    </row>
    <row r="9000" spans="1:4" x14ac:dyDescent="0.35">
      <c r="A9000" t="s">
        <v>20384</v>
      </c>
      <c r="B9000" t="s">
        <v>58273</v>
      </c>
      <c r="C9000" s="96" t="s">
        <v>54457</v>
      </c>
      <c r="D9000" s="98">
        <v>69503.136499999993</v>
      </c>
    </row>
    <row r="9001" spans="1:4" x14ac:dyDescent="0.35">
      <c r="A9001" t="s">
        <v>19814</v>
      </c>
      <c r="B9001" t="s">
        <v>58274</v>
      </c>
      <c r="C9001" s="96" t="s">
        <v>54457</v>
      </c>
      <c r="D9001" s="98">
        <v>67918.993099999992</v>
      </c>
    </row>
    <row r="9002" spans="1:4" x14ac:dyDescent="0.35">
      <c r="A9002" t="s">
        <v>23157</v>
      </c>
      <c r="B9002" t="s">
        <v>58274</v>
      </c>
      <c r="C9002" s="96" t="s">
        <v>54457</v>
      </c>
      <c r="D9002" s="98">
        <v>67918.993099999992</v>
      </c>
    </row>
    <row r="9003" spans="1:4" x14ac:dyDescent="0.35">
      <c r="A9003" t="s">
        <v>19762</v>
      </c>
      <c r="B9003" t="s">
        <v>58275</v>
      </c>
      <c r="C9003" s="96" t="s">
        <v>54457</v>
      </c>
      <c r="D9003" s="98">
        <v>67022.303599999999</v>
      </c>
    </row>
    <row r="9004" spans="1:4" x14ac:dyDescent="0.35">
      <c r="A9004" t="s">
        <v>23296</v>
      </c>
      <c r="B9004" t="s">
        <v>58275</v>
      </c>
      <c r="C9004" s="96" t="s">
        <v>54457</v>
      </c>
      <c r="D9004" s="98">
        <v>67022.303599999999</v>
      </c>
    </row>
    <row r="9005" spans="1:4" x14ac:dyDescent="0.35">
      <c r="A9005" t="s">
        <v>25010</v>
      </c>
      <c r="B9005" t="s">
        <v>58276</v>
      </c>
      <c r="C9005" s="96" t="s">
        <v>54457</v>
      </c>
      <c r="D9005" s="98">
        <v>65438.160199999998</v>
      </c>
    </row>
    <row r="9006" spans="1:4" x14ac:dyDescent="0.35">
      <c r="A9006" t="s">
        <v>25200</v>
      </c>
      <c r="B9006" t="s">
        <v>58276</v>
      </c>
      <c r="C9006" s="96" t="s">
        <v>54457</v>
      </c>
      <c r="D9006" s="98">
        <v>65438.160199999998</v>
      </c>
    </row>
    <row r="9007" spans="1:4" x14ac:dyDescent="0.35">
      <c r="A9007" t="s">
        <v>23314</v>
      </c>
      <c r="B9007" t="s">
        <v>58277</v>
      </c>
      <c r="C9007" s="96" t="s">
        <v>54457</v>
      </c>
      <c r="D9007" s="98">
        <v>63863.982699999993</v>
      </c>
    </row>
    <row r="9008" spans="1:4" x14ac:dyDescent="0.35">
      <c r="A9008" t="s">
        <v>26398</v>
      </c>
      <c r="B9008" t="s">
        <v>58277</v>
      </c>
      <c r="C9008" s="96" t="s">
        <v>54457</v>
      </c>
      <c r="D9008" s="98">
        <v>63863.982699999993</v>
      </c>
    </row>
    <row r="9009" spans="1:4" x14ac:dyDescent="0.35">
      <c r="A9009" t="s">
        <v>22658</v>
      </c>
      <c r="B9009" t="s">
        <v>58278</v>
      </c>
      <c r="C9009" s="96" t="s">
        <v>54457</v>
      </c>
      <c r="D9009" s="98">
        <v>62289.789099999995</v>
      </c>
    </row>
    <row r="9010" spans="1:4" x14ac:dyDescent="0.35">
      <c r="A9010" t="s">
        <v>25001</v>
      </c>
      <c r="B9010" t="s">
        <v>58278</v>
      </c>
      <c r="C9010" s="96" t="s">
        <v>54457</v>
      </c>
      <c r="D9010" s="98">
        <v>62289.789099999995</v>
      </c>
    </row>
    <row r="9011" spans="1:4" x14ac:dyDescent="0.35">
      <c r="A9011" t="s">
        <v>27263</v>
      </c>
      <c r="B9011" t="s">
        <v>58240</v>
      </c>
      <c r="C9011" s="96" t="s">
        <v>54457</v>
      </c>
      <c r="D9011" s="98">
        <v>6525.8773999999994</v>
      </c>
    </row>
    <row r="9012" spans="1:4" x14ac:dyDescent="0.35">
      <c r="A9012" t="s">
        <v>55122</v>
      </c>
      <c r="B9012" t="s">
        <v>58826</v>
      </c>
      <c r="C9012" s="96" t="s">
        <v>54457</v>
      </c>
      <c r="D9012" s="98">
        <v>2487.2728999999999</v>
      </c>
    </row>
    <row r="9013" spans="1:4" x14ac:dyDescent="0.35">
      <c r="A9013" t="s">
        <v>56412</v>
      </c>
      <c r="B9013" t="s">
        <v>59366</v>
      </c>
      <c r="C9013" s="96" t="s">
        <v>54457</v>
      </c>
      <c r="D9013" s="98">
        <v>3790.1653999999999</v>
      </c>
    </row>
    <row r="9014" spans="1:4" x14ac:dyDescent="0.35">
      <c r="A9014" t="s">
        <v>56413</v>
      </c>
      <c r="B9014" t="s">
        <v>60535</v>
      </c>
      <c r="C9014" s="96" t="s">
        <v>54457</v>
      </c>
      <c r="D9014" s="98">
        <v>46.915399999999998</v>
      </c>
    </row>
    <row r="9015" spans="1:4" x14ac:dyDescent="0.35">
      <c r="A9015" t="s">
        <v>21670</v>
      </c>
      <c r="B9015" t="s">
        <v>58177</v>
      </c>
      <c r="C9015" s="96" t="s">
        <v>54457</v>
      </c>
      <c r="D9015" s="98">
        <v>957.03229999999985</v>
      </c>
    </row>
    <row r="9016" spans="1:4" x14ac:dyDescent="0.35">
      <c r="A9016" t="s">
        <v>56414</v>
      </c>
      <c r="B9016" t="s">
        <v>60536</v>
      </c>
      <c r="C9016" s="96" t="s">
        <v>54457</v>
      </c>
      <c r="D9016" s="98">
        <v>2563.2165999999993</v>
      </c>
    </row>
    <row r="9017" spans="1:4" x14ac:dyDescent="0.35">
      <c r="A9017" t="s">
        <v>56415</v>
      </c>
      <c r="B9017" t="s">
        <v>60537</v>
      </c>
      <c r="C9017" s="96" t="s">
        <v>54457</v>
      </c>
      <c r="D9017" s="98">
        <v>2674.7573999999995</v>
      </c>
    </row>
    <row r="9018" spans="1:4" x14ac:dyDescent="0.35">
      <c r="A9018" t="s">
        <v>56416</v>
      </c>
      <c r="B9018" t="s">
        <v>60538</v>
      </c>
      <c r="C9018" s="96" t="s">
        <v>54457</v>
      </c>
      <c r="D9018" s="98">
        <v>1893.9718</v>
      </c>
    </row>
    <row r="9019" spans="1:4" x14ac:dyDescent="0.35">
      <c r="A9019" t="s">
        <v>56417</v>
      </c>
      <c r="B9019" t="s">
        <v>60539</v>
      </c>
      <c r="C9019" s="96" t="s">
        <v>54457</v>
      </c>
      <c r="D9019" s="98">
        <v>1447.8085999999998</v>
      </c>
    </row>
    <row r="9020" spans="1:4" x14ac:dyDescent="0.35">
      <c r="A9020" t="s">
        <v>56418</v>
      </c>
      <c r="B9020" t="s">
        <v>60540</v>
      </c>
      <c r="C9020" s="96" t="s">
        <v>54457</v>
      </c>
      <c r="D9020" s="98">
        <v>9144.1237999999994</v>
      </c>
    </row>
    <row r="9021" spans="1:4" x14ac:dyDescent="0.35">
      <c r="A9021" t="s">
        <v>56419</v>
      </c>
      <c r="B9021" t="s">
        <v>60541</v>
      </c>
      <c r="C9021" s="96" t="s">
        <v>54457</v>
      </c>
      <c r="D9021" s="98">
        <v>10705.695</v>
      </c>
    </row>
    <row r="9022" spans="1:4" x14ac:dyDescent="0.35">
      <c r="A9022" t="s">
        <v>56420</v>
      </c>
      <c r="B9022" t="s">
        <v>60542</v>
      </c>
      <c r="C9022" s="96" t="s">
        <v>54457</v>
      </c>
      <c r="D9022" s="98">
        <v>9144.1237999999994</v>
      </c>
    </row>
    <row r="9023" spans="1:4" x14ac:dyDescent="0.35">
      <c r="A9023" t="s">
        <v>56421</v>
      </c>
      <c r="B9023" t="s">
        <v>60543</v>
      </c>
      <c r="C9023" s="96" t="s">
        <v>54457</v>
      </c>
      <c r="D9023" s="98">
        <v>7136.3893999999991</v>
      </c>
    </row>
    <row r="9024" spans="1:4" x14ac:dyDescent="0.35">
      <c r="A9024" t="s">
        <v>56422</v>
      </c>
      <c r="B9024" t="s">
        <v>60544</v>
      </c>
      <c r="C9024" s="96" t="s">
        <v>54457</v>
      </c>
      <c r="D9024" s="98">
        <v>5574.8181999999997</v>
      </c>
    </row>
    <row r="9025" spans="1:4" x14ac:dyDescent="0.35">
      <c r="A9025" t="s">
        <v>28955</v>
      </c>
      <c r="B9025" t="s">
        <v>60545</v>
      </c>
      <c r="C9025" s="96" t="s">
        <v>54457</v>
      </c>
      <c r="D9025" s="98">
        <v>6667.9116000000004</v>
      </c>
    </row>
    <row r="9026" spans="1:4" x14ac:dyDescent="0.35">
      <c r="A9026" t="s">
        <v>31099</v>
      </c>
      <c r="B9026" t="s">
        <v>60546</v>
      </c>
      <c r="C9026" s="96" t="s">
        <v>54457</v>
      </c>
      <c r="D9026" s="98">
        <v>667.02300000000002</v>
      </c>
    </row>
    <row r="9027" spans="1:4" x14ac:dyDescent="0.35">
      <c r="A9027" t="s">
        <v>28466</v>
      </c>
      <c r="B9027" t="s">
        <v>57717</v>
      </c>
      <c r="C9027" s="96" t="s">
        <v>54457</v>
      </c>
      <c r="D9027" s="98">
        <v>20.028399999999998</v>
      </c>
    </row>
    <row r="9028" spans="1:4" x14ac:dyDescent="0.35">
      <c r="A9028" t="s">
        <v>31068</v>
      </c>
      <c r="B9028" t="s">
        <v>57724</v>
      </c>
      <c r="C9028" s="96" t="s">
        <v>54457</v>
      </c>
      <c r="D9028" s="98">
        <v>58.088799999999992</v>
      </c>
    </row>
    <row r="9029" spans="1:4" x14ac:dyDescent="0.35">
      <c r="A9029" t="s">
        <v>28637</v>
      </c>
      <c r="B9029" t="s">
        <v>57740</v>
      </c>
      <c r="C9029" s="96" t="s">
        <v>54457</v>
      </c>
      <c r="D9029" s="98">
        <v>265.48899999999998</v>
      </c>
    </row>
    <row r="9030" spans="1:4" x14ac:dyDescent="0.35">
      <c r="A9030" t="s">
        <v>28375</v>
      </c>
      <c r="B9030" t="s">
        <v>57743</v>
      </c>
      <c r="C9030" s="96" t="s">
        <v>54457</v>
      </c>
      <c r="D9030" s="98">
        <v>115.3565</v>
      </c>
    </row>
    <row r="9031" spans="1:4" x14ac:dyDescent="0.35">
      <c r="A9031" t="s">
        <v>2991</v>
      </c>
      <c r="B9031" t="s">
        <v>57745</v>
      </c>
      <c r="C9031" s="96" t="s">
        <v>54457</v>
      </c>
      <c r="D9031" s="98">
        <v>46.915399999999998</v>
      </c>
    </row>
    <row r="9032" spans="1:4" x14ac:dyDescent="0.35">
      <c r="A9032" t="s">
        <v>30203</v>
      </c>
      <c r="B9032" t="s">
        <v>57746</v>
      </c>
      <c r="C9032" s="96" t="s">
        <v>54457</v>
      </c>
      <c r="D9032" s="98">
        <v>354.71519999999998</v>
      </c>
    </row>
    <row r="9033" spans="1:4" x14ac:dyDescent="0.35">
      <c r="A9033" t="s">
        <v>28223</v>
      </c>
      <c r="B9033" t="s">
        <v>57747</v>
      </c>
      <c r="C9033" s="96" t="s">
        <v>54457</v>
      </c>
      <c r="D9033" s="98">
        <v>23.860199999999999</v>
      </c>
    </row>
    <row r="9034" spans="1:4" x14ac:dyDescent="0.35">
      <c r="A9034" t="s">
        <v>24764</v>
      </c>
      <c r="B9034" t="s">
        <v>58313</v>
      </c>
      <c r="C9034" s="96" t="s">
        <v>54457</v>
      </c>
      <c r="D9034" s="98">
        <v>600.1114</v>
      </c>
    </row>
    <row r="9035" spans="1:4" x14ac:dyDescent="0.35">
      <c r="A9035" t="s">
        <v>29860</v>
      </c>
      <c r="B9035" t="s">
        <v>58322</v>
      </c>
      <c r="C9035" s="96" t="s">
        <v>54457</v>
      </c>
      <c r="D9035" s="98">
        <v>46.915399999999998</v>
      </c>
    </row>
    <row r="9036" spans="1:4" x14ac:dyDescent="0.35">
      <c r="A9036" t="s">
        <v>29000</v>
      </c>
      <c r="B9036" t="s">
        <v>60547</v>
      </c>
      <c r="C9036" s="96" t="s">
        <v>54457</v>
      </c>
      <c r="D9036" s="98">
        <v>28.319899999999997</v>
      </c>
    </row>
    <row r="9037" spans="1:4" x14ac:dyDescent="0.35">
      <c r="A9037" t="s">
        <v>29470</v>
      </c>
      <c r="B9037" t="s">
        <v>57744</v>
      </c>
      <c r="C9037" s="96" t="s">
        <v>54457</v>
      </c>
      <c r="D9037" s="98">
        <v>178.24309999999997</v>
      </c>
    </row>
    <row r="9038" spans="1:4" x14ac:dyDescent="0.35">
      <c r="A9038" t="s">
        <v>31114</v>
      </c>
      <c r="B9038" t="s">
        <v>60548</v>
      </c>
      <c r="C9038" s="96" t="s">
        <v>54457</v>
      </c>
      <c r="D9038" s="98">
        <v>3443.3069999999993</v>
      </c>
    </row>
    <row r="9039" spans="1:4" x14ac:dyDescent="0.35">
      <c r="A9039" t="s">
        <v>54512</v>
      </c>
      <c r="B9039" t="s">
        <v>57759</v>
      </c>
      <c r="C9039" s="96" t="s">
        <v>54457</v>
      </c>
      <c r="D9039" s="98">
        <v>106.42099999999999</v>
      </c>
    </row>
    <row r="9040" spans="1:4" x14ac:dyDescent="0.35">
      <c r="A9040" t="s">
        <v>30728</v>
      </c>
      <c r="B9040" t="s">
        <v>57706</v>
      </c>
      <c r="C9040" s="96" t="s">
        <v>54457</v>
      </c>
      <c r="D9040" s="98">
        <v>220.85979999999998</v>
      </c>
    </row>
    <row r="9041" spans="1:4" x14ac:dyDescent="0.35">
      <c r="A9041" t="s">
        <v>30164</v>
      </c>
      <c r="B9041" t="s">
        <v>30165</v>
      </c>
      <c r="C9041" s="96" t="s">
        <v>54457</v>
      </c>
      <c r="D9041" s="98">
        <v>137.65499999999997</v>
      </c>
    </row>
    <row r="9042" spans="1:4" x14ac:dyDescent="0.35">
      <c r="A9042" t="s">
        <v>30770</v>
      </c>
      <c r="B9042" t="s">
        <v>57710</v>
      </c>
      <c r="C9042" s="96" t="s">
        <v>54457</v>
      </c>
      <c r="D9042" s="98">
        <v>137.65499999999997</v>
      </c>
    </row>
    <row r="9043" spans="1:4" x14ac:dyDescent="0.35">
      <c r="A9043" t="s">
        <v>29301</v>
      </c>
      <c r="B9043" t="s">
        <v>57734</v>
      </c>
      <c r="C9043" s="96" t="s">
        <v>54457</v>
      </c>
      <c r="D9043" s="98">
        <v>37.2393</v>
      </c>
    </row>
    <row r="9044" spans="1:4" x14ac:dyDescent="0.35">
      <c r="A9044" t="s">
        <v>7984</v>
      </c>
      <c r="B9044" t="s">
        <v>57742</v>
      </c>
      <c r="C9044" s="96" t="s">
        <v>54457</v>
      </c>
      <c r="D9044" s="98">
        <v>93.041899999999984</v>
      </c>
    </row>
    <row r="9045" spans="1:4" x14ac:dyDescent="0.35">
      <c r="A9045" t="s">
        <v>30373</v>
      </c>
      <c r="B9045" t="s">
        <v>57749</v>
      </c>
      <c r="C9045" s="96" t="s">
        <v>54457</v>
      </c>
      <c r="D9045" s="98">
        <v>93.041899999999984</v>
      </c>
    </row>
    <row r="9046" spans="1:4" x14ac:dyDescent="0.35">
      <c r="A9046" t="s">
        <v>31097</v>
      </c>
      <c r="B9046" t="s">
        <v>57758</v>
      </c>
      <c r="C9046" s="96" t="s">
        <v>54457</v>
      </c>
      <c r="D9046" s="98">
        <v>354.71519999999998</v>
      </c>
    </row>
    <row r="9047" spans="1:4" x14ac:dyDescent="0.35">
      <c r="A9047" t="s">
        <v>46054</v>
      </c>
      <c r="B9047" t="s">
        <v>57761</v>
      </c>
      <c r="C9047" s="96" t="s">
        <v>54457</v>
      </c>
      <c r="D9047" s="98">
        <v>176.24669999999998</v>
      </c>
    </row>
    <row r="9048" spans="1:4" x14ac:dyDescent="0.35">
      <c r="A9048" t="s">
        <v>56423</v>
      </c>
      <c r="B9048" t="s">
        <v>59357</v>
      </c>
      <c r="C9048" s="96" t="s">
        <v>54457</v>
      </c>
      <c r="D9048" s="98">
        <v>176.24669999999998</v>
      </c>
    </row>
    <row r="9049" spans="1:4" x14ac:dyDescent="0.35">
      <c r="A9049" t="s">
        <v>56424</v>
      </c>
      <c r="B9049" t="s">
        <v>60549</v>
      </c>
      <c r="C9049" s="96" t="s">
        <v>54457</v>
      </c>
      <c r="D9049" s="98">
        <v>243.17439999999999</v>
      </c>
    </row>
    <row r="9050" spans="1:4" x14ac:dyDescent="0.35">
      <c r="A9050" t="s">
        <v>54516</v>
      </c>
      <c r="B9050" t="s">
        <v>57766</v>
      </c>
      <c r="C9050" s="96" t="s">
        <v>54457</v>
      </c>
      <c r="D9050" s="98">
        <v>354.71519999999998</v>
      </c>
    </row>
    <row r="9051" spans="1:4" x14ac:dyDescent="0.35">
      <c r="A9051" t="s">
        <v>29818</v>
      </c>
      <c r="B9051" t="s">
        <v>57771</v>
      </c>
      <c r="C9051" s="96" t="s">
        <v>54457</v>
      </c>
      <c r="D9051" s="98">
        <v>957.03229999999985</v>
      </c>
    </row>
    <row r="9052" spans="1:4" x14ac:dyDescent="0.35">
      <c r="A9052" t="s">
        <v>23582</v>
      </c>
      <c r="B9052" t="s">
        <v>57774</v>
      </c>
      <c r="C9052" s="96" t="s">
        <v>54457</v>
      </c>
      <c r="D9052" s="98">
        <v>555.48219999999992</v>
      </c>
    </row>
    <row r="9053" spans="1:4" x14ac:dyDescent="0.35">
      <c r="A9053" t="s">
        <v>25156</v>
      </c>
      <c r="B9053" t="s">
        <v>57775</v>
      </c>
      <c r="C9053" s="96" t="s">
        <v>54457</v>
      </c>
      <c r="D9053" s="98">
        <v>466.25599999999997</v>
      </c>
    </row>
    <row r="9054" spans="1:4" x14ac:dyDescent="0.35">
      <c r="A9054" t="s">
        <v>31077</v>
      </c>
      <c r="B9054" t="s">
        <v>31078</v>
      </c>
      <c r="C9054" s="96" t="s">
        <v>54457</v>
      </c>
      <c r="D9054" s="98">
        <v>220.85979999999998</v>
      </c>
    </row>
    <row r="9055" spans="1:4" x14ac:dyDescent="0.35">
      <c r="A9055" t="s">
        <v>30098</v>
      </c>
      <c r="B9055" t="s">
        <v>30099</v>
      </c>
      <c r="C9055" s="96" t="s">
        <v>54457</v>
      </c>
      <c r="D9055" s="98">
        <v>93.041899999999984</v>
      </c>
    </row>
    <row r="9056" spans="1:4" x14ac:dyDescent="0.35">
      <c r="A9056" t="s">
        <v>54547</v>
      </c>
      <c r="B9056" t="s">
        <v>58192</v>
      </c>
      <c r="C9056" s="96" t="s">
        <v>54457</v>
      </c>
      <c r="D9056" s="98">
        <v>2763.9996999999994</v>
      </c>
    </row>
    <row r="9057" spans="1:4" x14ac:dyDescent="0.35">
      <c r="A9057" t="s">
        <v>28261</v>
      </c>
      <c r="B9057" t="s">
        <v>28262</v>
      </c>
      <c r="C9057" s="96" t="s">
        <v>54457</v>
      </c>
      <c r="D9057" s="98">
        <v>354.71519999999998</v>
      </c>
    </row>
    <row r="9058" spans="1:4" x14ac:dyDescent="0.35">
      <c r="A9058" t="s">
        <v>31132</v>
      </c>
      <c r="B9058" t="s">
        <v>58323</v>
      </c>
      <c r="C9058" s="96" t="s">
        <v>54457</v>
      </c>
      <c r="D9058" s="98">
        <v>93.041899999999984</v>
      </c>
    </row>
    <row r="9059" spans="1:4" x14ac:dyDescent="0.35">
      <c r="A9059" t="s">
        <v>31254</v>
      </c>
      <c r="B9059" t="s">
        <v>58324</v>
      </c>
      <c r="C9059" s="96" t="s">
        <v>54457</v>
      </c>
      <c r="D9059" s="98">
        <v>957.03229999999985</v>
      </c>
    </row>
    <row r="9060" spans="1:4" x14ac:dyDescent="0.35">
      <c r="A9060" t="s">
        <v>40191</v>
      </c>
      <c r="B9060" t="s">
        <v>58034</v>
      </c>
      <c r="C9060" s="96" t="s">
        <v>54457</v>
      </c>
      <c r="D9060" s="98">
        <v>243.17439999999999</v>
      </c>
    </row>
    <row r="9061" spans="1:4" x14ac:dyDescent="0.35">
      <c r="A9061" t="s">
        <v>28859</v>
      </c>
      <c r="B9061" t="s">
        <v>60550</v>
      </c>
      <c r="C9061" s="96" t="s">
        <v>54457</v>
      </c>
      <c r="D9061" s="98">
        <v>5873.0384999999997</v>
      </c>
    </row>
    <row r="9062" spans="1:4" x14ac:dyDescent="0.35">
      <c r="A9062" t="s">
        <v>29981</v>
      </c>
      <c r="B9062" t="s">
        <v>57760</v>
      </c>
      <c r="C9062" s="96" t="s">
        <v>54457</v>
      </c>
      <c r="D9062" s="98">
        <v>957.03229999999985</v>
      </c>
    </row>
    <row r="9063" spans="1:4" x14ac:dyDescent="0.35">
      <c r="A9063" t="s">
        <v>54539</v>
      </c>
      <c r="B9063" t="s">
        <v>58184</v>
      </c>
      <c r="C9063" s="96" t="s">
        <v>54457</v>
      </c>
      <c r="D9063" s="98">
        <v>159.96959999999999</v>
      </c>
    </row>
    <row r="9064" spans="1:4" x14ac:dyDescent="0.35">
      <c r="A9064" t="s">
        <v>54542</v>
      </c>
      <c r="B9064" t="s">
        <v>58187</v>
      </c>
      <c r="C9064" s="96" t="s">
        <v>54457</v>
      </c>
      <c r="D9064" s="98">
        <v>2161.6826000000001</v>
      </c>
    </row>
    <row r="9065" spans="1:4" x14ac:dyDescent="0.35">
      <c r="A9065" t="s">
        <v>54543</v>
      </c>
      <c r="B9065" t="s">
        <v>58188</v>
      </c>
      <c r="C9065" s="96" t="s">
        <v>54457</v>
      </c>
      <c r="D9065" s="98">
        <v>2161.6826000000001</v>
      </c>
    </row>
    <row r="9066" spans="1:4" x14ac:dyDescent="0.35">
      <c r="A9066" t="s">
        <v>54544</v>
      </c>
      <c r="B9066" t="s">
        <v>58189</v>
      </c>
      <c r="C9066" s="96" t="s">
        <v>54457</v>
      </c>
      <c r="D9066" s="98">
        <v>2005.5126</v>
      </c>
    </row>
    <row r="9067" spans="1:4" x14ac:dyDescent="0.35">
      <c r="A9067" t="s">
        <v>54545</v>
      </c>
      <c r="B9067" t="s">
        <v>58190</v>
      </c>
      <c r="C9067" s="96" t="s">
        <v>54457</v>
      </c>
      <c r="D9067" s="98">
        <v>2161.6826000000001</v>
      </c>
    </row>
    <row r="9068" spans="1:4" x14ac:dyDescent="0.35">
      <c r="A9068" t="s">
        <v>30868</v>
      </c>
      <c r="B9068" t="s">
        <v>57719</v>
      </c>
      <c r="C9068" s="96" t="s">
        <v>54457</v>
      </c>
      <c r="D9068" s="98">
        <v>144.3365</v>
      </c>
    </row>
    <row r="9069" spans="1:4" x14ac:dyDescent="0.35">
      <c r="A9069" t="s">
        <v>29673</v>
      </c>
      <c r="B9069" t="s">
        <v>57720</v>
      </c>
      <c r="C9069" s="96" t="s">
        <v>54457</v>
      </c>
      <c r="D9069" s="98">
        <v>53.596899999999991</v>
      </c>
    </row>
    <row r="9070" spans="1:4" x14ac:dyDescent="0.35">
      <c r="A9070" t="s">
        <v>30094</v>
      </c>
      <c r="B9070" t="s">
        <v>58326</v>
      </c>
      <c r="C9070" s="96" t="s">
        <v>54457</v>
      </c>
      <c r="D9070" s="98">
        <v>310.10210000000001</v>
      </c>
    </row>
    <row r="9071" spans="1:4" x14ac:dyDescent="0.35">
      <c r="A9071" t="s">
        <v>29694</v>
      </c>
      <c r="B9071" t="s">
        <v>58327</v>
      </c>
      <c r="C9071" s="96" t="s">
        <v>54457</v>
      </c>
      <c r="D9071" s="98">
        <v>310.10210000000001</v>
      </c>
    </row>
    <row r="9072" spans="1:4" x14ac:dyDescent="0.35">
      <c r="A9072" t="s">
        <v>30992</v>
      </c>
      <c r="B9072" t="s">
        <v>58328</v>
      </c>
      <c r="C9072" s="96" t="s">
        <v>54457</v>
      </c>
      <c r="D9072" s="98">
        <v>310.10210000000001</v>
      </c>
    </row>
    <row r="9073" spans="1:4" x14ac:dyDescent="0.35">
      <c r="A9073" t="s">
        <v>29643</v>
      </c>
      <c r="B9073" t="s">
        <v>58329</v>
      </c>
      <c r="C9073" s="96" t="s">
        <v>54457</v>
      </c>
      <c r="D9073" s="98">
        <v>310.10210000000001</v>
      </c>
    </row>
    <row r="9074" spans="1:4" x14ac:dyDescent="0.35">
      <c r="A9074" t="s">
        <v>23289</v>
      </c>
      <c r="B9074" t="s">
        <v>58330</v>
      </c>
      <c r="C9074" s="96" t="s">
        <v>54457</v>
      </c>
      <c r="D9074" s="98">
        <v>466.25599999999997</v>
      </c>
    </row>
    <row r="9075" spans="1:4" x14ac:dyDescent="0.35">
      <c r="A9075" t="s">
        <v>31089</v>
      </c>
      <c r="B9075" t="s">
        <v>58037</v>
      </c>
      <c r="C9075" s="96" t="s">
        <v>54457</v>
      </c>
      <c r="D9075" s="98">
        <v>1670.8901999999998</v>
      </c>
    </row>
    <row r="9076" spans="1:4" x14ac:dyDescent="0.35">
      <c r="A9076" t="s">
        <v>29313</v>
      </c>
      <c r="B9076" t="s">
        <v>58236</v>
      </c>
      <c r="C9076" s="96" t="s">
        <v>54457</v>
      </c>
      <c r="D9076" s="98">
        <v>69.22999999999999</v>
      </c>
    </row>
    <row r="9077" spans="1:4" x14ac:dyDescent="0.35">
      <c r="A9077" t="s">
        <v>28603</v>
      </c>
      <c r="B9077" t="s">
        <v>58238</v>
      </c>
      <c r="C9077" s="96" t="s">
        <v>54457</v>
      </c>
      <c r="D9077" s="98">
        <v>354.71519999999998</v>
      </c>
    </row>
    <row r="9078" spans="1:4" x14ac:dyDescent="0.35">
      <c r="A9078" t="s">
        <v>28550</v>
      </c>
      <c r="B9078" t="s">
        <v>60551</v>
      </c>
      <c r="C9078" s="96" t="s">
        <v>54457</v>
      </c>
      <c r="D9078" s="98">
        <v>137.65499999999997</v>
      </c>
    </row>
    <row r="9079" spans="1:4" x14ac:dyDescent="0.35">
      <c r="A9079" t="s">
        <v>56425</v>
      </c>
      <c r="B9079" t="s">
        <v>60552</v>
      </c>
      <c r="C9079" s="96" t="s">
        <v>54457</v>
      </c>
      <c r="D9079" s="98">
        <v>1.0304</v>
      </c>
    </row>
    <row r="9080" spans="1:4" x14ac:dyDescent="0.35">
      <c r="A9080" t="s">
        <v>56426</v>
      </c>
      <c r="B9080" t="s">
        <v>60553</v>
      </c>
      <c r="C9080" s="96" t="s">
        <v>54457</v>
      </c>
      <c r="D9080" s="98">
        <v>0.88549999999999995</v>
      </c>
    </row>
    <row r="9081" spans="1:4" x14ac:dyDescent="0.35">
      <c r="A9081" t="s">
        <v>55394</v>
      </c>
      <c r="B9081" t="s">
        <v>59228</v>
      </c>
      <c r="C9081" s="96" t="s">
        <v>54457</v>
      </c>
      <c r="D9081" s="98">
        <v>0.49909999999999999</v>
      </c>
    </row>
    <row r="9082" spans="1:4" x14ac:dyDescent="0.35">
      <c r="A9082" t="s">
        <v>56427</v>
      </c>
      <c r="B9082" t="s">
        <v>60554</v>
      </c>
      <c r="C9082" s="96" t="s">
        <v>54457</v>
      </c>
      <c r="D9082" s="98">
        <v>1382.7002</v>
      </c>
    </row>
    <row r="9083" spans="1:4" x14ac:dyDescent="0.35">
      <c r="A9083" t="s">
        <v>56428</v>
      </c>
      <c r="B9083" t="s">
        <v>60555</v>
      </c>
      <c r="C9083" s="96" t="s">
        <v>54457</v>
      </c>
      <c r="D9083" s="98">
        <v>1354.4286</v>
      </c>
    </row>
    <row r="9084" spans="1:4" x14ac:dyDescent="0.35">
      <c r="A9084" t="s">
        <v>56429</v>
      </c>
      <c r="B9084" t="s">
        <v>60556</v>
      </c>
      <c r="C9084" s="96" t="s">
        <v>54457</v>
      </c>
      <c r="D9084" s="98">
        <v>2008.0724999999998</v>
      </c>
    </row>
    <row r="9085" spans="1:4" x14ac:dyDescent="0.35">
      <c r="A9085" t="s">
        <v>56430</v>
      </c>
      <c r="B9085" t="s">
        <v>60557</v>
      </c>
      <c r="C9085" s="96" t="s">
        <v>54457</v>
      </c>
      <c r="D9085" s="98">
        <v>3696.5438999999997</v>
      </c>
    </row>
    <row r="9086" spans="1:4" x14ac:dyDescent="0.35">
      <c r="A9086" t="s">
        <v>56431</v>
      </c>
      <c r="B9086" t="s">
        <v>59386</v>
      </c>
      <c r="C9086" s="96" t="s">
        <v>54457</v>
      </c>
      <c r="D9086" s="98">
        <v>274.24739999999997</v>
      </c>
    </row>
    <row r="9087" spans="1:4" x14ac:dyDescent="0.35">
      <c r="A9087" t="s">
        <v>56432</v>
      </c>
      <c r="B9087" t="s">
        <v>58154</v>
      </c>
      <c r="C9087" s="96" t="s">
        <v>54457</v>
      </c>
      <c r="D9087" s="98">
        <v>274.24739999999997</v>
      </c>
    </row>
    <row r="9088" spans="1:4" x14ac:dyDescent="0.35">
      <c r="A9088" t="s">
        <v>56433</v>
      </c>
      <c r="B9088" t="s">
        <v>60558</v>
      </c>
      <c r="C9088" s="96" t="s">
        <v>54457</v>
      </c>
      <c r="D9088" s="98">
        <v>295.51550000000003</v>
      </c>
    </row>
    <row r="9089" spans="1:4" x14ac:dyDescent="0.35">
      <c r="A9089" t="s">
        <v>56434</v>
      </c>
      <c r="B9089" t="s">
        <v>60559</v>
      </c>
      <c r="C9089" s="96" t="s">
        <v>54457</v>
      </c>
      <c r="D9089" s="98">
        <v>2123.8154</v>
      </c>
    </row>
    <row r="9090" spans="1:4" x14ac:dyDescent="0.35">
      <c r="A9090" t="s">
        <v>56435</v>
      </c>
      <c r="B9090" t="s">
        <v>60560</v>
      </c>
      <c r="C9090" s="96" t="s">
        <v>54457</v>
      </c>
      <c r="D9090" s="98">
        <v>3080.4934999999996</v>
      </c>
    </row>
    <row r="9091" spans="1:4" x14ac:dyDescent="0.35">
      <c r="A9091" t="s">
        <v>56436</v>
      </c>
      <c r="B9091" t="s">
        <v>60561</v>
      </c>
      <c r="C9091" s="96" t="s">
        <v>54457</v>
      </c>
      <c r="D9091" s="98">
        <v>1592.3543999999999</v>
      </c>
    </row>
    <row r="9092" spans="1:4" x14ac:dyDescent="0.35">
      <c r="A9092" t="s">
        <v>56437</v>
      </c>
      <c r="B9092" t="s">
        <v>54334</v>
      </c>
      <c r="C9092" s="96" t="s">
        <v>54457</v>
      </c>
      <c r="D9092" s="98">
        <v>1394.6463999999999</v>
      </c>
    </row>
    <row r="9093" spans="1:4" x14ac:dyDescent="0.35">
      <c r="A9093" t="s">
        <v>56438</v>
      </c>
      <c r="B9093" t="s">
        <v>54187</v>
      </c>
      <c r="C9093" s="96" t="s">
        <v>54457</v>
      </c>
      <c r="D9093" s="98">
        <v>122.66589999999999</v>
      </c>
    </row>
    <row r="9094" spans="1:4" x14ac:dyDescent="0.35">
      <c r="A9094" t="s">
        <v>56439</v>
      </c>
      <c r="B9094" t="s">
        <v>60259</v>
      </c>
      <c r="C9094" s="96" t="s">
        <v>54457</v>
      </c>
      <c r="D9094" s="98">
        <v>1613.6063999999999</v>
      </c>
    </row>
    <row r="9095" spans="1:4" x14ac:dyDescent="0.35">
      <c r="A9095" t="s">
        <v>56440</v>
      </c>
      <c r="B9095" t="s">
        <v>59384</v>
      </c>
      <c r="C9095" s="96" t="s">
        <v>54457</v>
      </c>
      <c r="D9095" s="98">
        <v>1953.7832999999998</v>
      </c>
    </row>
    <row r="9096" spans="1:4" x14ac:dyDescent="0.35">
      <c r="A9096" t="s">
        <v>56441</v>
      </c>
      <c r="B9096" t="s">
        <v>54339</v>
      </c>
      <c r="C9096" s="96" t="s">
        <v>54457</v>
      </c>
      <c r="D9096" s="98">
        <v>1804.9548999999997</v>
      </c>
    </row>
    <row r="9097" spans="1:4" x14ac:dyDescent="0.35">
      <c r="A9097" t="s">
        <v>56442</v>
      </c>
      <c r="B9097" t="s">
        <v>60562</v>
      </c>
      <c r="C9097" s="96" t="s">
        <v>54457</v>
      </c>
      <c r="D9097" s="98">
        <v>39.7348</v>
      </c>
    </row>
    <row r="9098" spans="1:4" x14ac:dyDescent="0.35">
      <c r="A9098" t="s">
        <v>56443</v>
      </c>
      <c r="B9098" t="s">
        <v>58283</v>
      </c>
      <c r="C9098" s="96" t="s">
        <v>54457</v>
      </c>
      <c r="D9098" s="98">
        <v>210.45919999999998</v>
      </c>
    </row>
    <row r="9099" spans="1:4" x14ac:dyDescent="0.35">
      <c r="A9099" t="s">
        <v>56444</v>
      </c>
      <c r="B9099" t="s">
        <v>57753</v>
      </c>
      <c r="C9099" s="96" t="s">
        <v>54457</v>
      </c>
      <c r="D9099" s="98">
        <v>189.2072</v>
      </c>
    </row>
    <row r="9100" spans="1:4" x14ac:dyDescent="0.35">
      <c r="A9100" t="s">
        <v>56445</v>
      </c>
      <c r="B9100" t="s">
        <v>60563</v>
      </c>
      <c r="C9100" s="96" t="s">
        <v>54457</v>
      </c>
      <c r="D9100" s="98">
        <v>157.63509999999997</v>
      </c>
    </row>
    <row r="9101" spans="1:4" x14ac:dyDescent="0.35">
      <c r="A9101" t="s">
        <v>56446</v>
      </c>
      <c r="B9101" t="s">
        <v>60564</v>
      </c>
      <c r="C9101" s="96" t="s">
        <v>54457</v>
      </c>
      <c r="D9101" s="98">
        <v>16.293199999999999</v>
      </c>
    </row>
    <row r="9102" spans="1:4" x14ac:dyDescent="0.35">
      <c r="A9102" t="s">
        <v>56447</v>
      </c>
      <c r="B9102" t="s">
        <v>60565</v>
      </c>
      <c r="C9102" s="96" t="s">
        <v>54457</v>
      </c>
      <c r="D9102" s="98">
        <v>750.56589999999994</v>
      </c>
    </row>
    <row r="9103" spans="1:4" x14ac:dyDescent="0.35">
      <c r="A9103" t="s">
        <v>56448</v>
      </c>
      <c r="B9103" t="s">
        <v>59363</v>
      </c>
      <c r="C9103" s="96" t="s">
        <v>54457</v>
      </c>
      <c r="D9103" s="98">
        <v>152.41869999999997</v>
      </c>
    </row>
    <row r="9104" spans="1:4" x14ac:dyDescent="0.35">
      <c r="A9104" t="s">
        <v>56449</v>
      </c>
      <c r="B9104" t="s">
        <v>59367</v>
      </c>
      <c r="C9104" s="96" t="s">
        <v>54457</v>
      </c>
      <c r="D9104" s="98">
        <v>2060.0432999999998</v>
      </c>
    </row>
    <row r="9105" spans="1:4" x14ac:dyDescent="0.35">
      <c r="A9105" t="s">
        <v>56450</v>
      </c>
      <c r="B9105" t="s">
        <v>60566</v>
      </c>
      <c r="C9105" s="96" t="s">
        <v>54457</v>
      </c>
      <c r="D9105" s="98">
        <v>295.49939999999992</v>
      </c>
    </row>
    <row r="9106" spans="1:4" x14ac:dyDescent="0.35">
      <c r="A9106" t="s">
        <v>56451</v>
      </c>
      <c r="B9106" t="s">
        <v>60567</v>
      </c>
      <c r="C9106" s="96" t="s">
        <v>54457</v>
      </c>
      <c r="D9106" s="98">
        <v>508.29309999999998</v>
      </c>
    </row>
    <row r="9107" spans="1:4" x14ac:dyDescent="0.35">
      <c r="A9107" t="s">
        <v>56263</v>
      </c>
      <c r="B9107" t="s">
        <v>60270</v>
      </c>
      <c r="C9107" s="96" t="s">
        <v>54457</v>
      </c>
      <c r="D9107" s="98">
        <v>3576.5183999999999</v>
      </c>
    </row>
    <row r="9108" spans="1:4" x14ac:dyDescent="0.35">
      <c r="A9108" t="s">
        <v>56264</v>
      </c>
      <c r="B9108" t="s">
        <v>60271</v>
      </c>
      <c r="C9108" s="96" t="s">
        <v>54457</v>
      </c>
      <c r="D9108" s="98">
        <v>3576.2125000000001</v>
      </c>
    </row>
    <row r="9109" spans="1:4" x14ac:dyDescent="0.35">
      <c r="A9109" t="s">
        <v>54735</v>
      </c>
      <c r="B9109" t="s">
        <v>58562</v>
      </c>
      <c r="C9109" s="96" t="s">
        <v>54457</v>
      </c>
      <c r="D9109" s="98">
        <v>33.407499999999999</v>
      </c>
    </row>
    <row r="9110" spans="1:4" x14ac:dyDescent="0.35">
      <c r="A9110" t="s">
        <v>54736</v>
      </c>
      <c r="B9110" t="s">
        <v>58563</v>
      </c>
      <c r="C9110" s="96" t="s">
        <v>54457</v>
      </c>
      <c r="D9110" s="98">
        <v>621.65319999999997</v>
      </c>
    </row>
    <row r="9111" spans="1:4" x14ac:dyDescent="0.35">
      <c r="A9111" t="s">
        <v>54737</v>
      </c>
      <c r="B9111" t="s">
        <v>58564</v>
      </c>
      <c r="C9111" s="96" t="s">
        <v>54457</v>
      </c>
      <c r="D9111" s="98">
        <v>2222.8625999999999</v>
      </c>
    </row>
    <row r="9112" spans="1:4" x14ac:dyDescent="0.35">
      <c r="A9112" t="s">
        <v>54738</v>
      </c>
      <c r="B9112" t="s">
        <v>58565</v>
      </c>
      <c r="C9112" s="96" t="s">
        <v>54457</v>
      </c>
      <c r="D9112" s="98">
        <v>1923.8534</v>
      </c>
    </row>
    <row r="9113" spans="1:4" x14ac:dyDescent="0.35">
      <c r="A9113" t="s">
        <v>54739</v>
      </c>
      <c r="B9113" t="s">
        <v>58566</v>
      </c>
      <c r="C9113" s="96" t="s">
        <v>54457</v>
      </c>
      <c r="D9113" s="98">
        <v>387.75239999999997</v>
      </c>
    </row>
    <row r="9114" spans="1:4" x14ac:dyDescent="0.35">
      <c r="A9114" t="s">
        <v>54740</v>
      </c>
      <c r="B9114" t="s">
        <v>58567</v>
      </c>
      <c r="C9114" s="96" t="s">
        <v>54457</v>
      </c>
      <c r="D9114" s="98">
        <v>223.6934</v>
      </c>
    </row>
    <row r="9115" spans="1:4" x14ac:dyDescent="0.35">
      <c r="A9115" t="s">
        <v>56452</v>
      </c>
      <c r="B9115" t="s">
        <v>60568</v>
      </c>
      <c r="C9115" s="96" t="s">
        <v>54457</v>
      </c>
      <c r="D9115" s="98">
        <v>645.80319999999995</v>
      </c>
    </row>
    <row r="9116" spans="1:4" x14ac:dyDescent="0.35">
      <c r="A9116" t="s">
        <v>56453</v>
      </c>
      <c r="B9116" t="s">
        <v>60569</v>
      </c>
      <c r="C9116" s="96" t="s">
        <v>54457</v>
      </c>
      <c r="D9116" s="98">
        <v>2001.3426999999997</v>
      </c>
    </row>
    <row r="9117" spans="1:4" x14ac:dyDescent="0.35">
      <c r="A9117" t="s">
        <v>56454</v>
      </c>
      <c r="B9117" t="s">
        <v>60570</v>
      </c>
      <c r="C9117" s="96" t="s">
        <v>54457</v>
      </c>
      <c r="D9117" s="98">
        <v>1681.645</v>
      </c>
    </row>
    <row r="9118" spans="1:4" x14ac:dyDescent="0.35">
      <c r="A9118" t="s">
        <v>56455</v>
      </c>
      <c r="B9118" t="s">
        <v>60571</v>
      </c>
      <c r="C9118" s="96" t="s">
        <v>54457</v>
      </c>
      <c r="D9118" s="98">
        <v>4454.1133</v>
      </c>
    </row>
    <row r="9119" spans="1:4" x14ac:dyDescent="0.35">
      <c r="A9119" t="s">
        <v>56456</v>
      </c>
      <c r="B9119" t="s">
        <v>60572</v>
      </c>
      <c r="C9119" s="96" t="s">
        <v>54457</v>
      </c>
      <c r="D9119" s="98">
        <v>1477.0300999999997</v>
      </c>
    </row>
    <row r="9120" spans="1:4" x14ac:dyDescent="0.35">
      <c r="A9120" t="s">
        <v>56457</v>
      </c>
      <c r="B9120" t="s">
        <v>60573</v>
      </c>
      <c r="C9120" s="96" t="s">
        <v>54457</v>
      </c>
      <c r="D9120" s="98">
        <v>5490.4380999999994</v>
      </c>
    </row>
    <row r="9121" spans="1:4" x14ac:dyDescent="0.35">
      <c r="A9121" t="s">
        <v>56458</v>
      </c>
      <c r="B9121" t="s">
        <v>59369</v>
      </c>
      <c r="C9121" s="96" t="s">
        <v>54457</v>
      </c>
      <c r="D9121" s="98">
        <v>3728.6794999999993</v>
      </c>
    </row>
    <row r="9122" spans="1:4" x14ac:dyDescent="0.35">
      <c r="A9122" t="s">
        <v>56459</v>
      </c>
      <c r="B9122" t="s">
        <v>60574</v>
      </c>
      <c r="C9122" s="96" t="s">
        <v>54457</v>
      </c>
      <c r="D9122" s="98">
        <v>3008.4137999999998</v>
      </c>
    </row>
    <row r="9123" spans="1:4" x14ac:dyDescent="0.35">
      <c r="A9123" t="s">
        <v>56460</v>
      </c>
      <c r="B9123" t="s">
        <v>60575</v>
      </c>
      <c r="C9123" s="96" t="s">
        <v>54457</v>
      </c>
      <c r="D9123" s="98">
        <v>309.6352</v>
      </c>
    </row>
    <row r="9124" spans="1:4" x14ac:dyDescent="0.35">
      <c r="A9124" t="s">
        <v>56461</v>
      </c>
      <c r="B9124" t="s">
        <v>60576</v>
      </c>
      <c r="C9124" s="96" t="s">
        <v>54457</v>
      </c>
      <c r="D9124" s="98">
        <v>247.29599999999999</v>
      </c>
    </row>
    <row r="9125" spans="1:4" x14ac:dyDescent="0.35">
      <c r="A9125" t="s">
        <v>56462</v>
      </c>
      <c r="B9125" t="s">
        <v>60577</v>
      </c>
      <c r="C9125" s="96" t="s">
        <v>54457</v>
      </c>
      <c r="D9125" s="98">
        <v>247.29599999999999</v>
      </c>
    </row>
    <row r="9126" spans="1:4" x14ac:dyDescent="0.35">
      <c r="A9126" t="s">
        <v>56463</v>
      </c>
      <c r="B9126" t="s">
        <v>28354</v>
      </c>
      <c r="C9126" s="96" t="s">
        <v>54457</v>
      </c>
      <c r="D9126" s="98">
        <v>128.3492</v>
      </c>
    </row>
    <row r="9127" spans="1:4" x14ac:dyDescent="0.35">
      <c r="A9127" t="s">
        <v>56464</v>
      </c>
      <c r="B9127" t="s">
        <v>58038</v>
      </c>
      <c r="C9127" s="96" t="s">
        <v>54457</v>
      </c>
      <c r="D9127" s="98">
        <v>268.065</v>
      </c>
    </row>
    <row r="9128" spans="1:4" x14ac:dyDescent="0.35">
      <c r="A9128" t="s">
        <v>56465</v>
      </c>
      <c r="B9128" t="s">
        <v>58040</v>
      </c>
      <c r="C9128" s="96" t="s">
        <v>54457</v>
      </c>
      <c r="D9128" s="98">
        <v>787.59590000000003</v>
      </c>
    </row>
    <row r="9129" spans="1:4" x14ac:dyDescent="0.35">
      <c r="A9129" t="s">
        <v>56466</v>
      </c>
      <c r="B9129" t="s">
        <v>30093</v>
      </c>
      <c r="C9129" s="96" t="s">
        <v>54457</v>
      </c>
      <c r="D9129" s="98">
        <v>455.09870000000001</v>
      </c>
    </row>
    <row r="9130" spans="1:4" x14ac:dyDescent="0.35">
      <c r="A9130" t="s">
        <v>56467</v>
      </c>
      <c r="B9130" t="s">
        <v>58253</v>
      </c>
      <c r="C9130" s="96" t="s">
        <v>54457</v>
      </c>
      <c r="D9130" s="98">
        <v>107.5641</v>
      </c>
    </row>
    <row r="9131" spans="1:4" x14ac:dyDescent="0.35">
      <c r="A9131" t="s">
        <v>56468</v>
      </c>
      <c r="B9131" t="s">
        <v>58282</v>
      </c>
      <c r="C9131" s="96" t="s">
        <v>54457</v>
      </c>
      <c r="D9131" s="98">
        <v>268.065</v>
      </c>
    </row>
    <row r="9132" spans="1:4" x14ac:dyDescent="0.35">
      <c r="A9132" t="s">
        <v>56469</v>
      </c>
      <c r="B9132" t="s">
        <v>60578</v>
      </c>
      <c r="C9132" s="96" t="s">
        <v>54457</v>
      </c>
      <c r="D9132" s="98">
        <v>330.42029999999994</v>
      </c>
    </row>
    <row r="9133" spans="1:4" x14ac:dyDescent="0.35">
      <c r="A9133" t="s">
        <v>56470</v>
      </c>
      <c r="B9133" t="s">
        <v>57752</v>
      </c>
      <c r="C9133" s="96" t="s">
        <v>54457</v>
      </c>
      <c r="D9133" s="98">
        <v>128.3492</v>
      </c>
    </row>
    <row r="9134" spans="1:4" x14ac:dyDescent="0.35">
      <c r="A9134" t="s">
        <v>56471</v>
      </c>
      <c r="B9134" t="s">
        <v>60579</v>
      </c>
      <c r="C9134" s="96" t="s">
        <v>54457</v>
      </c>
      <c r="D9134" s="98">
        <v>226.51089999999996</v>
      </c>
    </row>
    <row r="9135" spans="1:4" x14ac:dyDescent="0.35">
      <c r="A9135" t="s">
        <v>56472</v>
      </c>
      <c r="B9135" t="s">
        <v>59353</v>
      </c>
      <c r="C9135" s="96" t="s">
        <v>54457</v>
      </c>
      <c r="D9135" s="98">
        <v>205.72579999999999</v>
      </c>
    </row>
    <row r="9136" spans="1:4" x14ac:dyDescent="0.35">
      <c r="A9136" t="s">
        <v>56473</v>
      </c>
      <c r="B9136" t="s">
        <v>58168</v>
      </c>
      <c r="C9136" s="96" t="s">
        <v>54457</v>
      </c>
      <c r="D9136" s="98">
        <v>107.5641</v>
      </c>
    </row>
    <row r="9137" spans="1:4" x14ac:dyDescent="0.35">
      <c r="A9137" t="s">
        <v>56474</v>
      </c>
      <c r="B9137" t="s">
        <v>58258</v>
      </c>
      <c r="C9137" s="96" t="s">
        <v>54457</v>
      </c>
      <c r="D9137" s="98">
        <v>128.3492</v>
      </c>
    </row>
    <row r="9138" spans="1:4" x14ac:dyDescent="0.35">
      <c r="A9138" t="s">
        <v>56475</v>
      </c>
      <c r="B9138" t="s">
        <v>60580</v>
      </c>
      <c r="C9138" s="96" t="s">
        <v>54457</v>
      </c>
      <c r="D9138" s="98">
        <v>618.51369999999997</v>
      </c>
    </row>
    <row r="9139" spans="1:4" x14ac:dyDescent="0.35">
      <c r="A9139" t="s">
        <v>56476</v>
      </c>
      <c r="B9139" t="s">
        <v>60581</v>
      </c>
      <c r="C9139" s="96" t="s">
        <v>54457</v>
      </c>
      <c r="D9139" s="98">
        <v>894.80579999999986</v>
      </c>
    </row>
    <row r="9140" spans="1:4" x14ac:dyDescent="0.35">
      <c r="A9140" t="s">
        <v>56477</v>
      </c>
      <c r="B9140" t="s">
        <v>60582</v>
      </c>
      <c r="C9140" s="96" t="s">
        <v>54457</v>
      </c>
      <c r="D9140" s="98">
        <v>2162.4231999999997</v>
      </c>
    </row>
    <row r="9141" spans="1:4" x14ac:dyDescent="0.35">
      <c r="A9141" t="s">
        <v>56478</v>
      </c>
      <c r="B9141" t="s">
        <v>60583</v>
      </c>
      <c r="C9141" s="96" t="s">
        <v>54457</v>
      </c>
      <c r="D9141" s="98">
        <v>63.965299999999992</v>
      </c>
    </row>
    <row r="9142" spans="1:4" x14ac:dyDescent="0.35">
      <c r="A9142" t="s">
        <v>56479</v>
      </c>
      <c r="B9142" t="s">
        <v>60584</v>
      </c>
      <c r="C9142" s="96" t="s">
        <v>54457</v>
      </c>
      <c r="D9142" s="98">
        <v>618.51369999999997</v>
      </c>
    </row>
    <row r="9143" spans="1:4" x14ac:dyDescent="0.35">
      <c r="A9143" t="s">
        <v>56480</v>
      </c>
      <c r="B9143" t="s">
        <v>60585</v>
      </c>
      <c r="C9143" s="96" t="s">
        <v>54457</v>
      </c>
      <c r="D9143" s="98">
        <v>1011.9332999999999</v>
      </c>
    </row>
    <row r="9144" spans="1:4" x14ac:dyDescent="0.35">
      <c r="A9144" t="s">
        <v>56481</v>
      </c>
      <c r="B9144" t="s">
        <v>60586</v>
      </c>
      <c r="C9144" s="96" t="s">
        <v>54457</v>
      </c>
      <c r="D9144" s="98">
        <v>25.566800000000001</v>
      </c>
    </row>
    <row r="9145" spans="1:4" x14ac:dyDescent="0.35">
      <c r="A9145" t="s">
        <v>56482</v>
      </c>
      <c r="B9145" t="s">
        <v>60587</v>
      </c>
      <c r="C9145" s="96" t="s">
        <v>54457</v>
      </c>
      <c r="D9145" s="98">
        <v>8.307599999999999</v>
      </c>
    </row>
    <row r="9146" spans="1:4" x14ac:dyDescent="0.35">
      <c r="A9146" t="s">
        <v>56483</v>
      </c>
      <c r="B9146" t="s">
        <v>60588</v>
      </c>
      <c r="C9146" s="96" t="s">
        <v>54457</v>
      </c>
      <c r="D9146" s="98">
        <v>1263.8016999999998</v>
      </c>
    </row>
    <row r="9147" spans="1:4" x14ac:dyDescent="0.35">
      <c r="A9147" t="s">
        <v>56484</v>
      </c>
      <c r="B9147" t="s">
        <v>60589</v>
      </c>
      <c r="C9147" s="96" t="s">
        <v>54457</v>
      </c>
      <c r="D9147" s="98">
        <v>2318.7219999999998</v>
      </c>
    </row>
    <row r="9148" spans="1:4" x14ac:dyDescent="0.35">
      <c r="A9148" t="s">
        <v>56485</v>
      </c>
      <c r="B9148" t="s">
        <v>58039</v>
      </c>
      <c r="C9148" s="96" t="s">
        <v>54457</v>
      </c>
      <c r="D9148" s="98">
        <v>463.50289999999995</v>
      </c>
    </row>
    <row r="9149" spans="1:4" x14ac:dyDescent="0.35">
      <c r="A9149" t="s">
        <v>56486</v>
      </c>
      <c r="B9149" t="s">
        <v>59344</v>
      </c>
      <c r="C9149" s="96" t="s">
        <v>54457</v>
      </c>
      <c r="D9149" s="98">
        <v>579.47119999999995</v>
      </c>
    </row>
    <row r="9150" spans="1:4" x14ac:dyDescent="0.35">
      <c r="A9150" t="s">
        <v>56487</v>
      </c>
      <c r="B9150" t="s">
        <v>60590</v>
      </c>
      <c r="C9150" s="96" t="s">
        <v>54457</v>
      </c>
      <c r="D9150" s="98">
        <v>1000.5506</v>
      </c>
    </row>
    <row r="9151" spans="1:4" x14ac:dyDescent="0.35">
      <c r="A9151" t="s">
        <v>56488</v>
      </c>
      <c r="B9151" t="s">
        <v>57718</v>
      </c>
      <c r="C9151" s="96" t="s">
        <v>54457</v>
      </c>
      <c r="D9151" s="98">
        <v>412.32100000000003</v>
      </c>
    </row>
    <row r="9152" spans="1:4" x14ac:dyDescent="0.35">
      <c r="A9152" t="s">
        <v>56489</v>
      </c>
      <c r="B9152" t="s">
        <v>60591</v>
      </c>
      <c r="C9152" s="96" t="s">
        <v>54457</v>
      </c>
      <c r="D9152" s="98">
        <v>130.61929999999998</v>
      </c>
    </row>
    <row r="9153" spans="1:4" x14ac:dyDescent="0.35">
      <c r="A9153" t="s">
        <v>56490</v>
      </c>
      <c r="B9153" t="s">
        <v>57752</v>
      </c>
      <c r="C9153" s="96" t="s">
        <v>54457</v>
      </c>
      <c r="D9153" s="98">
        <v>130.61929999999998</v>
      </c>
    </row>
    <row r="9154" spans="1:4" x14ac:dyDescent="0.35">
      <c r="A9154" t="s">
        <v>56491</v>
      </c>
      <c r="B9154" t="s">
        <v>59365</v>
      </c>
      <c r="C9154" s="96" t="s">
        <v>54457</v>
      </c>
      <c r="D9154" s="98">
        <v>1802.6204</v>
      </c>
    </row>
    <row r="9155" spans="1:4" x14ac:dyDescent="0.35">
      <c r="A9155" t="s">
        <v>56492</v>
      </c>
      <c r="B9155" t="s">
        <v>60592</v>
      </c>
      <c r="C9155" s="96" t="s">
        <v>54457</v>
      </c>
      <c r="D9155" s="98">
        <v>1561.9736999999998</v>
      </c>
    </row>
    <row r="9156" spans="1:4" x14ac:dyDescent="0.35">
      <c r="A9156" t="s">
        <v>56493</v>
      </c>
      <c r="B9156" t="s">
        <v>60593</v>
      </c>
      <c r="C9156" s="96" t="s">
        <v>54457</v>
      </c>
      <c r="D9156" s="98">
        <v>167.1985</v>
      </c>
    </row>
    <row r="9157" spans="1:4" x14ac:dyDescent="0.35">
      <c r="A9157" t="s">
        <v>56494</v>
      </c>
      <c r="B9157" t="s">
        <v>60594</v>
      </c>
      <c r="C9157" s="96" t="s">
        <v>54457</v>
      </c>
      <c r="D9157" s="98">
        <v>109.4478</v>
      </c>
    </row>
    <row r="9158" spans="1:4" x14ac:dyDescent="0.35">
      <c r="A9158" t="s">
        <v>56495</v>
      </c>
      <c r="B9158" t="s">
        <v>60595</v>
      </c>
      <c r="C9158" s="96" t="s">
        <v>54457</v>
      </c>
      <c r="D9158" s="98">
        <v>44.677499999999995</v>
      </c>
    </row>
    <row r="9159" spans="1:4" x14ac:dyDescent="0.35">
      <c r="A9159" t="s">
        <v>56496</v>
      </c>
      <c r="B9159" t="s">
        <v>58258</v>
      </c>
      <c r="C9159" s="96" t="s">
        <v>54457</v>
      </c>
      <c r="D9159" s="98">
        <v>130.61929999999998</v>
      </c>
    </row>
    <row r="9160" spans="1:4" x14ac:dyDescent="0.35">
      <c r="A9160" t="s">
        <v>56497</v>
      </c>
      <c r="B9160" t="s">
        <v>59342</v>
      </c>
      <c r="C9160" s="96" t="s">
        <v>54457</v>
      </c>
      <c r="D9160" s="98">
        <v>109.4478</v>
      </c>
    </row>
    <row r="9161" spans="1:4" x14ac:dyDescent="0.35">
      <c r="A9161" t="s">
        <v>56498</v>
      </c>
      <c r="B9161" t="s">
        <v>60596</v>
      </c>
      <c r="C9161" s="96" t="s">
        <v>54457</v>
      </c>
      <c r="D9161" s="98">
        <v>1192.2049999999999</v>
      </c>
    </row>
    <row r="9162" spans="1:4" x14ac:dyDescent="0.35">
      <c r="A9162" t="s">
        <v>56499</v>
      </c>
      <c r="B9162" t="s">
        <v>59384</v>
      </c>
      <c r="C9162" s="96" t="s">
        <v>54457</v>
      </c>
      <c r="D9162" s="98">
        <v>1892.2007999999998</v>
      </c>
    </row>
    <row r="9163" spans="1:4" x14ac:dyDescent="0.35">
      <c r="A9163" t="s">
        <v>56500</v>
      </c>
      <c r="B9163" t="s">
        <v>60597</v>
      </c>
      <c r="C9163" s="96" t="s">
        <v>54457</v>
      </c>
      <c r="D9163" s="98">
        <v>1439.2434000000001</v>
      </c>
    </row>
    <row r="9164" spans="1:4" x14ac:dyDescent="0.35">
      <c r="A9164" t="s">
        <v>56501</v>
      </c>
      <c r="B9164" t="s">
        <v>60598</v>
      </c>
      <c r="C9164" s="96" t="s">
        <v>54457</v>
      </c>
      <c r="D9164" s="98">
        <v>1336.3</v>
      </c>
    </row>
    <row r="9165" spans="1:4" x14ac:dyDescent="0.35">
      <c r="A9165" t="s">
        <v>56502</v>
      </c>
      <c r="B9165" t="s">
        <v>60560</v>
      </c>
      <c r="C9165" s="96" t="s">
        <v>54457</v>
      </c>
      <c r="D9165" s="98">
        <v>2983.5070999999998</v>
      </c>
    </row>
    <row r="9166" spans="1:4" x14ac:dyDescent="0.35">
      <c r="A9166" t="s">
        <v>56503</v>
      </c>
      <c r="B9166" t="s">
        <v>59355</v>
      </c>
      <c r="C9166" s="96" t="s">
        <v>54457</v>
      </c>
      <c r="D9166" s="98">
        <v>1439.2434000000001</v>
      </c>
    </row>
    <row r="9167" spans="1:4" x14ac:dyDescent="0.35">
      <c r="A9167" t="s">
        <v>56504</v>
      </c>
      <c r="B9167" t="s">
        <v>58040</v>
      </c>
      <c r="C9167" s="96" t="s">
        <v>54457</v>
      </c>
      <c r="D9167" s="98">
        <v>795.61369999999999</v>
      </c>
    </row>
    <row r="9168" spans="1:4" x14ac:dyDescent="0.35">
      <c r="A9168" t="s">
        <v>56505</v>
      </c>
      <c r="B9168" t="s">
        <v>58168</v>
      </c>
      <c r="C9168" s="96" t="s">
        <v>54457</v>
      </c>
      <c r="D9168" s="98">
        <v>108.6267</v>
      </c>
    </row>
    <row r="9169" spans="1:4" x14ac:dyDescent="0.35">
      <c r="A9169" t="s">
        <v>56506</v>
      </c>
      <c r="B9169" t="s">
        <v>58258</v>
      </c>
      <c r="C9169" s="96" t="s">
        <v>54457</v>
      </c>
      <c r="D9169" s="98">
        <v>129.62110000000001</v>
      </c>
    </row>
    <row r="9170" spans="1:4" x14ac:dyDescent="0.35">
      <c r="A9170" t="s">
        <v>56507</v>
      </c>
      <c r="B9170" t="s">
        <v>57752</v>
      </c>
      <c r="C9170" s="96" t="s">
        <v>54457</v>
      </c>
      <c r="D9170" s="98">
        <v>129.62110000000001</v>
      </c>
    </row>
    <row r="9171" spans="1:4" x14ac:dyDescent="0.35">
      <c r="A9171" t="s">
        <v>56508</v>
      </c>
      <c r="B9171" t="s">
        <v>54339</v>
      </c>
      <c r="C9171" s="96" t="s">
        <v>54457</v>
      </c>
      <c r="D9171" s="98">
        <v>1782.2860999999998</v>
      </c>
    </row>
    <row r="9172" spans="1:4" x14ac:dyDescent="0.35">
      <c r="A9172" t="s">
        <v>56509</v>
      </c>
      <c r="B9172" t="s">
        <v>29830</v>
      </c>
      <c r="C9172" s="96" t="s">
        <v>54457</v>
      </c>
      <c r="D9172" s="98">
        <v>150.59939999999997</v>
      </c>
    </row>
    <row r="9173" spans="1:4" x14ac:dyDescent="0.35">
      <c r="A9173" t="s">
        <v>56510</v>
      </c>
      <c r="B9173" t="s">
        <v>60599</v>
      </c>
      <c r="C9173" s="96" t="s">
        <v>54457</v>
      </c>
      <c r="D9173" s="98">
        <v>9.354099999999999</v>
      </c>
    </row>
    <row r="9174" spans="1:4" x14ac:dyDescent="0.35">
      <c r="A9174" t="s">
        <v>56511</v>
      </c>
      <c r="B9174" t="s">
        <v>60600</v>
      </c>
      <c r="C9174" s="96" t="s">
        <v>54457</v>
      </c>
      <c r="D9174" s="98">
        <v>7.7440999999999987</v>
      </c>
    </row>
    <row r="9175" spans="1:4" x14ac:dyDescent="0.35">
      <c r="A9175" t="s">
        <v>56512</v>
      </c>
      <c r="B9175" t="s">
        <v>60601</v>
      </c>
      <c r="C9175" s="96" t="s">
        <v>54457</v>
      </c>
      <c r="D9175" s="98">
        <v>2765.4165000000003</v>
      </c>
    </row>
    <row r="9176" spans="1:4" x14ac:dyDescent="0.35">
      <c r="A9176" t="s">
        <v>56513</v>
      </c>
      <c r="B9176" t="s">
        <v>60602</v>
      </c>
      <c r="C9176" s="96" t="s">
        <v>54457</v>
      </c>
      <c r="D9176" s="98">
        <v>658.52219999999988</v>
      </c>
    </row>
    <row r="9177" spans="1:4" x14ac:dyDescent="0.35">
      <c r="A9177" t="s">
        <v>56514</v>
      </c>
      <c r="B9177" t="s">
        <v>60603</v>
      </c>
      <c r="C9177" s="96" t="s">
        <v>54457</v>
      </c>
      <c r="D9177" s="98">
        <v>495.18769999999995</v>
      </c>
    </row>
    <row r="9178" spans="1:4" x14ac:dyDescent="0.35">
      <c r="A9178" t="s">
        <v>56515</v>
      </c>
      <c r="B9178" t="s">
        <v>60604</v>
      </c>
      <c r="C9178" s="96" t="s">
        <v>54457</v>
      </c>
      <c r="D9178" s="98">
        <v>15.246700000000001</v>
      </c>
    </row>
    <row r="9179" spans="1:4" x14ac:dyDescent="0.35">
      <c r="A9179" t="s">
        <v>56516</v>
      </c>
      <c r="B9179" t="s">
        <v>60605</v>
      </c>
      <c r="C9179" s="96" t="s">
        <v>54457</v>
      </c>
      <c r="D9179" s="98">
        <v>13.588399999999998</v>
      </c>
    </row>
    <row r="9180" spans="1:4" x14ac:dyDescent="0.35">
      <c r="A9180" t="s">
        <v>56517</v>
      </c>
      <c r="B9180" t="s">
        <v>60606</v>
      </c>
      <c r="C9180" s="96" t="s">
        <v>54457</v>
      </c>
      <c r="D9180" s="98">
        <v>6.8585999999999991</v>
      </c>
    </row>
    <row r="9181" spans="1:4" x14ac:dyDescent="0.35">
      <c r="A9181" t="s">
        <v>56518</v>
      </c>
      <c r="B9181" t="s">
        <v>60607</v>
      </c>
      <c r="C9181" s="96" t="s">
        <v>54457</v>
      </c>
      <c r="D9181" s="98">
        <v>71.113699999999994</v>
      </c>
    </row>
    <row r="9182" spans="1:4" x14ac:dyDescent="0.35">
      <c r="A9182" t="s">
        <v>56519</v>
      </c>
      <c r="B9182" t="s">
        <v>60608</v>
      </c>
      <c r="C9182" s="96" t="s">
        <v>54457</v>
      </c>
      <c r="D9182" s="98">
        <v>224.62720000000002</v>
      </c>
    </row>
    <row r="9183" spans="1:4" x14ac:dyDescent="0.35">
      <c r="A9183" t="s">
        <v>56520</v>
      </c>
      <c r="B9183" t="s">
        <v>60609</v>
      </c>
      <c r="C9183" s="96" t="s">
        <v>54457</v>
      </c>
      <c r="D9183" s="98">
        <v>567.92750000000001</v>
      </c>
    </row>
    <row r="9184" spans="1:4" x14ac:dyDescent="0.35">
      <c r="A9184" t="s">
        <v>56521</v>
      </c>
      <c r="B9184" t="s">
        <v>60610</v>
      </c>
      <c r="C9184" s="96" t="s">
        <v>54457</v>
      </c>
      <c r="D9184" s="98">
        <v>9.5794999999999995</v>
      </c>
    </row>
    <row r="9185" spans="1:4" x14ac:dyDescent="0.35">
      <c r="A9185" t="s">
        <v>56522</v>
      </c>
      <c r="B9185" t="s">
        <v>60611</v>
      </c>
      <c r="C9185" s="96" t="s">
        <v>54457</v>
      </c>
      <c r="D9185" s="98">
        <v>1061.6017999999999</v>
      </c>
    </row>
    <row r="9186" spans="1:4" x14ac:dyDescent="0.35">
      <c r="A9186" t="s">
        <v>56523</v>
      </c>
      <c r="B9186" t="s">
        <v>60612</v>
      </c>
      <c r="C9186" s="96" t="s">
        <v>54457</v>
      </c>
      <c r="D9186" s="98">
        <v>892.32639999999992</v>
      </c>
    </row>
    <row r="9187" spans="1:4" x14ac:dyDescent="0.35">
      <c r="A9187" t="s">
        <v>56524</v>
      </c>
      <c r="B9187" t="s">
        <v>60613</v>
      </c>
      <c r="C9187" s="96" t="s">
        <v>54457</v>
      </c>
      <c r="D9187" s="98">
        <v>381.5539</v>
      </c>
    </row>
    <row r="9188" spans="1:4" x14ac:dyDescent="0.35">
      <c r="A9188" t="s">
        <v>56525</v>
      </c>
      <c r="B9188" t="s">
        <v>60614</v>
      </c>
      <c r="C9188" s="96" t="s">
        <v>54457</v>
      </c>
      <c r="D9188" s="98">
        <v>1173.8832</v>
      </c>
    </row>
    <row r="9189" spans="1:4" x14ac:dyDescent="0.35">
      <c r="A9189" t="s">
        <v>56526</v>
      </c>
      <c r="B9189" t="s">
        <v>60615</v>
      </c>
      <c r="C9189" s="96" t="s">
        <v>54457</v>
      </c>
      <c r="D9189" s="98">
        <v>549.21929999999998</v>
      </c>
    </row>
    <row r="9190" spans="1:4" x14ac:dyDescent="0.35">
      <c r="A9190" t="s">
        <v>56527</v>
      </c>
      <c r="B9190" t="s">
        <v>60616</v>
      </c>
      <c r="C9190" s="96" t="s">
        <v>54457</v>
      </c>
      <c r="D9190" s="98">
        <v>687.69539999999995</v>
      </c>
    </row>
    <row r="9191" spans="1:4" x14ac:dyDescent="0.35">
      <c r="A9191" t="s">
        <v>56528</v>
      </c>
      <c r="B9191" t="s">
        <v>60617</v>
      </c>
      <c r="C9191" s="96" t="s">
        <v>54457</v>
      </c>
      <c r="D9191" s="98">
        <v>516.90660000000003</v>
      </c>
    </row>
    <row r="9192" spans="1:4" x14ac:dyDescent="0.35">
      <c r="A9192" t="s">
        <v>56529</v>
      </c>
      <c r="B9192" t="s">
        <v>60618</v>
      </c>
      <c r="C9192" s="96" t="s">
        <v>54457</v>
      </c>
      <c r="D9192" s="98">
        <v>516.90660000000003</v>
      </c>
    </row>
    <row r="9193" spans="1:4" x14ac:dyDescent="0.35">
      <c r="A9193" t="s">
        <v>56530</v>
      </c>
      <c r="B9193" t="s">
        <v>60613</v>
      </c>
      <c r="C9193" s="96" t="s">
        <v>54457</v>
      </c>
      <c r="D9193" s="98">
        <v>472.29349999999999</v>
      </c>
    </row>
    <row r="9194" spans="1:4" x14ac:dyDescent="0.35">
      <c r="A9194" t="s">
        <v>56531</v>
      </c>
      <c r="B9194" t="s">
        <v>60619</v>
      </c>
      <c r="C9194" s="96" t="s">
        <v>54457</v>
      </c>
      <c r="D9194" s="98">
        <v>561.56799999999998</v>
      </c>
    </row>
    <row r="9195" spans="1:4" x14ac:dyDescent="0.35">
      <c r="A9195" t="s">
        <v>56532</v>
      </c>
      <c r="B9195" t="s">
        <v>60617</v>
      </c>
      <c r="C9195" s="96" t="s">
        <v>54457</v>
      </c>
      <c r="D9195" s="98">
        <v>626.17729999999995</v>
      </c>
    </row>
    <row r="9196" spans="1:4" x14ac:dyDescent="0.35">
      <c r="A9196" t="s">
        <v>56533</v>
      </c>
      <c r="B9196" t="s">
        <v>60620</v>
      </c>
      <c r="C9196" s="96" t="s">
        <v>54457</v>
      </c>
      <c r="D9196" s="98">
        <v>618.48149999999998</v>
      </c>
    </row>
    <row r="9197" spans="1:4" x14ac:dyDescent="0.35">
      <c r="A9197" t="s">
        <v>56534</v>
      </c>
      <c r="B9197" t="s">
        <v>60621</v>
      </c>
      <c r="C9197" s="96" t="s">
        <v>54457</v>
      </c>
      <c r="D9197" s="98">
        <v>472.29349999999999</v>
      </c>
    </row>
    <row r="9198" spans="1:4" x14ac:dyDescent="0.35">
      <c r="A9198" t="s">
        <v>56535</v>
      </c>
      <c r="B9198" t="s">
        <v>60622</v>
      </c>
      <c r="C9198" s="96" t="s">
        <v>54457</v>
      </c>
      <c r="D9198" s="98">
        <v>469.28280000000001</v>
      </c>
    </row>
    <row r="9199" spans="1:4" x14ac:dyDescent="0.35">
      <c r="A9199" t="s">
        <v>56536</v>
      </c>
      <c r="B9199" t="s">
        <v>60623</v>
      </c>
      <c r="C9199" s="96" t="s">
        <v>54457</v>
      </c>
      <c r="D9199" s="98">
        <v>455.38850000000002</v>
      </c>
    </row>
    <row r="9200" spans="1:4" x14ac:dyDescent="0.35">
      <c r="A9200" t="s">
        <v>56537</v>
      </c>
      <c r="B9200" t="s">
        <v>60624</v>
      </c>
      <c r="C9200" s="96" t="s">
        <v>54457</v>
      </c>
      <c r="D9200" s="98">
        <v>367.69179999999994</v>
      </c>
    </row>
    <row r="9201" spans="1:4" x14ac:dyDescent="0.35">
      <c r="A9201" t="s">
        <v>56538</v>
      </c>
      <c r="B9201" t="s">
        <v>60625</v>
      </c>
      <c r="C9201" s="96" t="s">
        <v>54457</v>
      </c>
      <c r="D9201" s="98">
        <v>509.2269</v>
      </c>
    </row>
    <row r="9202" spans="1:4" x14ac:dyDescent="0.35">
      <c r="A9202" t="s">
        <v>56539</v>
      </c>
      <c r="B9202" t="s">
        <v>60626</v>
      </c>
      <c r="C9202" s="96" t="s">
        <v>54457</v>
      </c>
      <c r="D9202" s="98">
        <v>418.4873</v>
      </c>
    </row>
    <row r="9203" spans="1:4" x14ac:dyDescent="0.35">
      <c r="A9203" t="s">
        <v>56540</v>
      </c>
      <c r="B9203" t="s">
        <v>60627</v>
      </c>
      <c r="C9203" s="96" t="s">
        <v>54457</v>
      </c>
      <c r="D9203" s="98">
        <v>416.94169999999997</v>
      </c>
    </row>
    <row r="9204" spans="1:4" x14ac:dyDescent="0.35">
      <c r="A9204" t="s">
        <v>56541</v>
      </c>
      <c r="B9204" t="s">
        <v>60628</v>
      </c>
      <c r="C9204" s="96" t="s">
        <v>54457</v>
      </c>
      <c r="D9204" s="98">
        <v>393.83819999999997</v>
      </c>
    </row>
    <row r="9205" spans="1:4" x14ac:dyDescent="0.35">
      <c r="A9205" t="s">
        <v>56542</v>
      </c>
      <c r="B9205" t="s">
        <v>60629</v>
      </c>
      <c r="C9205" s="96" t="s">
        <v>54457</v>
      </c>
      <c r="D9205" s="98">
        <v>555.38559999999995</v>
      </c>
    </row>
    <row r="9206" spans="1:4" x14ac:dyDescent="0.35">
      <c r="A9206" t="s">
        <v>56543</v>
      </c>
      <c r="B9206" t="s">
        <v>60630</v>
      </c>
      <c r="C9206" s="96" t="s">
        <v>54457</v>
      </c>
      <c r="D9206" s="98">
        <v>566.15649999999994</v>
      </c>
    </row>
    <row r="9207" spans="1:4" x14ac:dyDescent="0.35">
      <c r="A9207" t="s">
        <v>56544</v>
      </c>
      <c r="B9207" t="s">
        <v>60631</v>
      </c>
      <c r="C9207" s="96" t="s">
        <v>54457</v>
      </c>
      <c r="D9207" s="98">
        <v>592.31899999999996</v>
      </c>
    </row>
    <row r="9208" spans="1:4" x14ac:dyDescent="0.35">
      <c r="A9208" t="s">
        <v>56545</v>
      </c>
      <c r="B9208" t="s">
        <v>60632</v>
      </c>
      <c r="C9208" s="96" t="s">
        <v>54457</v>
      </c>
      <c r="D9208" s="98">
        <v>400.00450000000001</v>
      </c>
    </row>
    <row r="9209" spans="1:4" x14ac:dyDescent="0.35">
      <c r="A9209" t="s">
        <v>56546</v>
      </c>
      <c r="B9209" t="s">
        <v>60633</v>
      </c>
      <c r="C9209" s="96" t="s">
        <v>54457</v>
      </c>
      <c r="D9209" s="98">
        <v>764.62120000000004</v>
      </c>
    </row>
    <row r="9210" spans="1:4" x14ac:dyDescent="0.35">
      <c r="A9210" t="s">
        <v>56547</v>
      </c>
      <c r="B9210" t="s">
        <v>60634</v>
      </c>
      <c r="C9210" s="96" t="s">
        <v>54457</v>
      </c>
      <c r="D9210" s="98">
        <v>439.99689999999998</v>
      </c>
    </row>
    <row r="9211" spans="1:4" x14ac:dyDescent="0.35">
      <c r="A9211" t="s">
        <v>56548</v>
      </c>
      <c r="B9211" t="s">
        <v>60635</v>
      </c>
      <c r="C9211" s="96" t="s">
        <v>54457</v>
      </c>
      <c r="D9211" s="98">
        <v>292.32769999999999</v>
      </c>
    </row>
    <row r="9212" spans="1:4" x14ac:dyDescent="0.35">
      <c r="A9212" t="s">
        <v>56549</v>
      </c>
      <c r="B9212" t="s">
        <v>60636</v>
      </c>
      <c r="C9212" s="96" t="s">
        <v>54457</v>
      </c>
      <c r="D9212" s="98">
        <v>234.255</v>
      </c>
    </row>
    <row r="9213" spans="1:4" x14ac:dyDescent="0.35">
      <c r="A9213" t="s">
        <v>56550</v>
      </c>
      <c r="B9213" t="s">
        <v>60637</v>
      </c>
      <c r="C9213" s="96" t="s">
        <v>54457</v>
      </c>
      <c r="D9213" s="98">
        <v>157.95709999999997</v>
      </c>
    </row>
    <row r="9214" spans="1:4" x14ac:dyDescent="0.35">
      <c r="A9214" t="s">
        <v>56551</v>
      </c>
      <c r="B9214" t="s">
        <v>60638</v>
      </c>
      <c r="C9214" s="96" t="s">
        <v>54457</v>
      </c>
      <c r="D9214" s="98">
        <v>190.47909999999999</v>
      </c>
    </row>
    <row r="9215" spans="1:4" x14ac:dyDescent="0.35">
      <c r="A9215" t="s">
        <v>56552</v>
      </c>
      <c r="B9215" t="s">
        <v>60639</v>
      </c>
      <c r="C9215" s="96" t="s">
        <v>54457</v>
      </c>
      <c r="D9215" s="98">
        <v>813.8549999999999</v>
      </c>
    </row>
    <row r="9216" spans="1:4" x14ac:dyDescent="0.35">
      <c r="A9216" t="s">
        <v>56553</v>
      </c>
      <c r="B9216" t="s">
        <v>60640</v>
      </c>
      <c r="C9216" s="96" t="s">
        <v>54457</v>
      </c>
      <c r="D9216" s="98">
        <v>769.24189999999999</v>
      </c>
    </row>
    <row r="9217" spans="1:4" x14ac:dyDescent="0.35">
      <c r="A9217" t="s">
        <v>56554</v>
      </c>
      <c r="B9217" t="s">
        <v>60641</v>
      </c>
      <c r="C9217" s="96" t="s">
        <v>54457</v>
      </c>
      <c r="D9217" s="98">
        <v>2490.8309999999997</v>
      </c>
    </row>
    <row r="9218" spans="1:4" x14ac:dyDescent="0.35">
      <c r="A9218" t="s">
        <v>56555</v>
      </c>
      <c r="B9218" t="s">
        <v>60642</v>
      </c>
      <c r="C9218" s="96" t="s">
        <v>54457</v>
      </c>
      <c r="D9218" s="98">
        <v>2490.8309999999997</v>
      </c>
    </row>
    <row r="9219" spans="1:4" x14ac:dyDescent="0.35">
      <c r="A9219" t="s">
        <v>56556</v>
      </c>
      <c r="B9219" t="s">
        <v>60643</v>
      </c>
      <c r="C9219" s="96" t="s">
        <v>54457</v>
      </c>
      <c r="D9219" s="98">
        <v>1658.4770999999996</v>
      </c>
    </row>
    <row r="9220" spans="1:4" x14ac:dyDescent="0.35">
      <c r="A9220" t="s">
        <v>56557</v>
      </c>
      <c r="B9220" t="s">
        <v>60644</v>
      </c>
      <c r="C9220" s="96" t="s">
        <v>54457</v>
      </c>
      <c r="D9220" s="98">
        <v>1726.1776000000002</v>
      </c>
    </row>
    <row r="9221" spans="1:4" x14ac:dyDescent="0.35">
      <c r="A9221" t="s">
        <v>56558</v>
      </c>
      <c r="B9221" t="s">
        <v>60645</v>
      </c>
      <c r="C9221" s="96" t="s">
        <v>54457</v>
      </c>
      <c r="D9221" s="98">
        <v>1698.5016999999998</v>
      </c>
    </row>
    <row r="9222" spans="1:4" x14ac:dyDescent="0.35">
      <c r="A9222" t="s">
        <v>56559</v>
      </c>
      <c r="B9222" t="s">
        <v>60646</v>
      </c>
      <c r="C9222" s="96" t="s">
        <v>54457</v>
      </c>
      <c r="D9222" s="98">
        <v>201.53980000000001</v>
      </c>
    </row>
    <row r="9223" spans="1:4" x14ac:dyDescent="0.35">
      <c r="A9223" t="s">
        <v>56560</v>
      </c>
      <c r="B9223" t="s">
        <v>60647</v>
      </c>
      <c r="C9223" s="96" t="s">
        <v>54457</v>
      </c>
      <c r="D9223" s="98">
        <v>201.53980000000001</v>
      </c>
    </row>
    <row r="9224" spans="1:4" x14ac:dyDescent="0.35">
      <c r="A9224" t="s">
        <v>56561</v>
      </c>
      <c r="B9224" t="s">
        <v>60648</v>
      </c>
      <c r="C9224" s="96" t="s">
        <v>54457</v>
      </c>
      <c r="D9224" s="98">
        <v>201.53980000000001</v>
      </c>
    </row>
    <row r="9225" spans="1:4" x14ac:dyDescent="0.35">
      <c r="A9225" t="s">
        <v>56562</v>
      </c>
      <c r="B9225" t="s">
        <v>60649</v>
      </c>
      <c r="C9225" s="96" t="s">
        <v>54457</v>
      </c>
      <c r="D9225" s="98">
        <v>201.53980000000001</v>
      </c>
    </row>
    <row r="9226" spans="1:4" x14ac:dyDescent="0.35">
      <c r="A9226" t="s">
        <v>56563</v>
      </c>
      <c r="B9226" t="s">
        <v>60650</v>
      </c>
      <c r="C9226" s="96" t="s">
        <v>54457</v>
      </c>
      <c r="D9226" s="98">
        <v>82.174399999999991</v>
      </c>
    </row>
    <row r="9227" spans="1:4" x14ac:dyDescent="0.35">
      <c r="A9227" t="s">
        <v>56564</v>
      </c>
      <c r="B9227" t="s">
        <v>60651</v>
      </c>
      <c r="C9227" s="96" t="s">
        <v>54457</v>
      </c>
      <c r="D9227" s="98">
        <v>104.52119999999999</v>
      </c>
    </row>
    <row r="9228" spans="1:4" x14ac:dyDescent="0.35">
      <c r="A9228" t="s">
        <v>56565</v>
      </c>
      <c r="B9228" t="s">
        <v>60652</v>
      </c>
      <c r="C9228" s="96" t="s">
        <v>54457</v>
      </c>
      <c r="D9228" s="98">
        <v>98.048999999999992</v>
      </c>
    </row>
    <row r="9229" spans="1:4" x14ac:dyDescent="0.35">
      <c r="A9229" t="s">
        <v>56566</v>
      </c>
      <c r="B9229" t="s">
        <v>60653</v>
      </c>
      <c r="C9229" s="96" t="s">
        <v>54457</v>
      </c>
      <c r="D9229" s="98">
        <v>394.96519999999998</v>
      </c>
    </row>
    <row r="9230" spans="1:4" x14ac:dyDescent="0.35">
      <c r="A9230" t="s">
        <v>56567</v>
      </c>
      <c r="B9230" t="s">
        <v>60654</v>
      </c>
      <c r="C9230" s="96" t="s">
        <v>54457</v>
      </c>
      <c r="D9230" s="98">
        <v>295.56380000000001</v>
      </c>
    </row>
    <row r="9231" spans="1:4" x14ac:dyDescent="0.35">
      <c r="A9231" t="s">
        <v>56568</v>
      </c>
      <c r="B9231" t="s">
        <v>60655</v>
      </c>
      <c r="C9231" s="96" t="s">
        <v>54457</v>
      </c>
      <c r="D9231" s="98">
        <v>114.64809999999999</v>
      </c>
    </row>
    <row r="9232" spans="1:4" x14ac:dyDescent="0.35">
      <c r="A9232" t="s">
        <v>56569</v>
      </c>
      <c r="B9232" t="s">
        <v>60656</v>
      </c>
      <c r="C9232" s="96" t="s">
        <v>54457</v>
      </c>
      <c r="D9232" s="98">
        <v>366.16229999999996</v>
      </c>
    </row>
    <row r="9233" spans="1:4" x14ac:dyDescent="0.35">
      <c r="A9233" t="s">
        <v>56570</v>
      </c>
      <c r="B9233" t="s">
        <v>60657</v>
      </c>
      <c r="C9233" s="96" t="s">
        <v>54457</v>
      </c>
      <c r="D9233" s="98">
        <v>403.09569999999997</v>
      </c>
    </row>
    <row r="9234" spans="1:4" x14ac:dyDescent="0.35">
      <c r="A9234" t="s">
        <v>56571</v>
      </c>
      <c r="B9234" t="s">
        <v>60658</v>
      </c>
      <c r="C9234" s="96" t="s">
        <v>54457</v>
      </c>
      <c r="D9234" s="98">
        <v>121.42619999999999</v>
      </c>
    </row>
    <row r="9235" spans="1:4" x14ac:dyDescent="0.35">
      <c r="A9235" t="s">
        <v>56572</v>
      </c>
      <c r="B9235" t="s">
        <v>60659</v>
      </c>
      <c r="C9235" s="96" t="s">
        <v>54457</v>
      </c>
      <c r="D9235" s="98">
        <v>73.190600000000003</v>
      </c>
    </row>
    <row r="9236" spans="1:4" x14ac:dyDescent="0.35">
      <c r="A9236" t="s">
        <v>56573</v>
      </c>
      <c r="B9236" t="s">
        <v>60660</v>
      </c>
      <c r="C9236" s="96" t="s">
        <v>54457</v>
      </c>
      <c r="D9236" s="98">
        <v>116.7894</v>
      </c>
    </row>
    <row r="9237" spans="1:4" x14ac:dyDescent="0.35">
      <c r="A9237" t="s">
        <v>56574</v>
      </c>
      <c r="B9237" t="s">
        <v>60661</v>
      </c>
      <c r="C9237" s="96" t="s">
        <v>54457</v>
      </c>
      <c r="D9237" s="98">
        <v>97.598199999999991</v>
      </c>
    </row>
    <row r="9238" spans="1:4" x14ac:dyDescent="0.35">
      <c r="A9238" t="s">
        <v>56575</v>
      </c>
      <c r="B9238" t="s">
        <v>60662</v>
      </c>
      <c r="C9238" s="96" t="s">
        <v>54457</v>
      </c>
      <c r="D9238" s="98">
        <v>133.72659999999999</v>
      </c>
    </row>
    <row r="9239" spans="1:4" x14ac:dyDescent="0.35">
      <c r="A9239" t="s">
        <v>56576</v>
      </c>
      <c r="B9239" t="s">
        <v>60663</v>
      </c>
      <c r="C9239" s="96" t="s">
        <v>54457</v>
      </c>
      <c r="D9239" s="98">
        <v>116.7894</v>
      </c>
    </row>
    <row r="9240" spans="1:4" x14ac:dyDescent="0.35">
      <c r="A9240" t="s">
        <v>56577</v>
      </c>
      <c r="B9240" t="s">
        <v>60664</v>
      </c>
      <c r="C9240" s="96" t="s">
        <v>54457</v>
      </c>
      <c r="D9240" s="98">
        <v>121.42619999999999</v>
      </c>
    </row>
    <row r="9241" spans="1:4" x14ac:dyDescent="0.35">
      <c r="A9241" t="s">
        <v>56578</v>
      </c>
      <c r="B9241" t="s">
        <v>60665</v>
      </c>
      <c r="C9241" s="96" t="s">
        <v>54457</v>
      </c>
      <c r="D9241" s="98">
        <v>199.99419999999998</v>
      </c>
    </row>
    <row r="9242" spans="1:4" x14ac:dyDescent="0.35">
      <c r="A9242" t="s">
        <v>56579</v>
      </c>
      <c r="B9242" t="s">
        <v>60666</v>
      </c>
      <c r="C9242" s="96" t="s">
        <v>54457</v>
      </c>
      <c r="D9242" s="98">
        <v>97.598199999999991</v>
      </c>
    </row>
    <row r="9243" spans="1:4" x14ac:dyDescent="0.35">
      <c r="A9243" t="s">
        <v>56580</v>
      </c>
      <c r="B9243" t="s">
        <v>60667</v>
      </c>
      <c r="C9243" s="96" t="s">
        <v>54457</v>
      </c>
      <c r="D9243" s="98">
        <v>112.1687</v>
      </c>
    </row>
    <row r="9244" spans="1:4" x14ac:dyDescent="0.35">
      <c r="A9244" t="s">
        <v>56581</v>
      </c>
      <c r="B9244" t="s">
        <v>60668</v>
      </c>
      <c r="C9244" s="96" t="s">
        <v>54457</v>
      </c>
      <c r="D9244" s="98">
        <v>101.2529</v>
      </c>
    </row>
    <row r="9245" spans="1:4" x14ac:dyDescent="0.35">
      <c r="A9245" t="s">
        <v>56582</v>
      </c>
      <c r="B9245" t="s">
        <v>60669</v>
      </c>
      <c r="C9245" s="96" t="s">
        <v>54457</v>
      </c>
      <c r="D9245" s="98">
        <v>101.2529</v>
      </c>
    </row>
    <row r="9246" spans="1:4" x14ac:dyDescent="0.35">
      <c r="A9246" t="s">
        <v>56583</v>
      </c>
      <c r="B9246" t="s">
        <v>60670</v>
      </c>
      <c r="C9246" s="96" t="s">
        <v>54457</v>
      </c>
      <c r="D9246" s="98">
        <v>61.437599999999989</v>
      </c>
    </row>
    <row r="9247" spans="1:4" x14ac:dyDescent="0.35">
      <c r="A9247" t="s">
        <v>56584</v>
      </c>
      <c r="B9247" t="s">
        <v>60671</v>
      </c>
      <c r="C9247" s="96" t="s">
        <v>54457</v>
      </c>
      <c r="D9247" s="98">
        <v>55.802599999999991</v>
      </c>
    </row>
    <row r="9248" spans="1:4" x14ac:dyDescent="0.35">
      <c r="A9248" t="s">
        <v>56585</v>
      </c>
      <c r="B9248" t="s">
        <v>60672</v>
      </c>
      <c r="C9248" s="96" t="s">
        <v>54457</v>
      </c>
      <c r="D9248" s="98">
        <v>55.802599999999991</v>
      </c>
    </row>
    <row r="9249" spans="1:4" x14ac:dyDescent="0.35">
      <c r="A9249" t="s">
        <v>56586</v>
      </c>
      <c r="B9249" t="s">
        <v>60673</v>
      </c>
      <c r="C9249" s="96" t="s">
        <v>54457</v>
      </c>
      <c r="D9249" s="98">
        <v>73.754099999999994</v>
      </c>
    </row>
    <row r="9250" spans="1:4" x14ac:dyDescent="0.35">
      <c r="A9250" t="s">
        <v>56587</v>
      </c>
      <c r="B9250" t="s">
        <v>60674</v>
      </c>
      <c r="C9250" s="96" t="s">
        <v>54457</v>
      </c>
      <c r="D9250" s="98">
        <v>101.2529</v>
      </c>
    </row>
    <row r="9251" spans="1:4" x14ac:dyDescent="0.35">
      <c r="A9251" t="s">
        <v>56588</v>
      </c>
      <c r="B9251" t="s">
        <v>60675</v>
      </c>
      <c r="C9251" s="96" t="s">
        <v>54457</v>
      </c>
      <c r="D9251" s="98">
        <v>96.793199999999985</v>
      </c>
    </row>
    <row r="9252" spans="1:4" x14ac:dyDescent="0.35">
      <c r="A9252" t="s">
        <v>56589</v>
      </c>
      <c r="B9252" t="s">
        <v>60676</v>
      </c>
      <c r="C9252" s="96" t="s">
        <v>54457</v>
      </c>
      <c r="D9252" s="98">
        <v>61.437599999999989</v>
      </c>
    </row>
    <row r="9253" spans="1:4" x14ac:dyDescent="0.35">
      <c r="A9253" t="s">
        <v>56590</v>
      </c>
      <c r="B9253" t="s">
        <v>60677</v>
      </c>
      <c r="C9253" s="96" t="s">
        <v>54457</v>
      </c>
      <c r="D9253" s="98">
        <v>97.598199999999991</v>
      </c>
    </row>
    <row r="9254" spans="1:4" x14ac:dyDescent="0.35">
      <c r="A9254" t="s">
        <v>56591</v>
      </c>
      <c r="B9254" t="s">
        <v>60678</v>
      </c>
      <c r="C9254" s="96" t="s">
        <v>54457</v>
      </c>
      <c r="D9254" s="98">
        <v>59.473399999999991</v>
      </c>
    </row>
    <row r="9255" spans="1:4" x14ac:dyDescent="0.35">
      <c r="A9255" t="s">
        <v>56592</v>
      </c>
      <c r="B9255" t="s">
        <v>60679</v>
      </c>
      <c r="C9255" s="96" t="s">
        <v>54457</v>
      </c>
      <c r="D9255" s="98">
        <v>96.793199999999985</v>
      </c>
    </row>
    <row r="9256" spans="1:4" x14ac:dyDescent="0.35">
      <c r="A9256" t="s">
        <v>56593</v>
      </c>
      <c r="B9256" t="s">
        <v>60680</v>
      </c>
      <c r="C9256" s="96" t="s">
        <v>54457</v>
      </c>
      <c r="D9256" s="98">
        <v>461.5548</v>
      </c>
    </row>
    <row r="9257" spans="1:4" x14ac:dyDescent="0.35">
      <c r="A9257" t="s">
        <v>56594</v>
      </c>
      <c r="B9257" t="s">
        <v>60681</v>
      </c>
      <c r="C9257" s="96" t="s">
        <v>54457</v>
      </c>
      <c r="D9257" s="98">
        <v>55.802599999999991</v>
      </c>
    </row>
    <row r="9258" spans="1:4" x14ac:dyDescent="0.35">
      <c r="A9258" t="s">
        <v>56595</v>
      </c>
      <c r="B9258" t="s">
        <v>60682</v>
      </c>
      <c r="C9258" s="96" t="s">
        <v>54457</v>
      </c>
      <c r="D9258" s="98">
        <v>55.802599999999991</v>
      </c>
    </row>
    <row r="9259" spans="1:4" x14ac:dyDescent="0.35">
      <c r="A9259" t="s">
        <v>56596</v>
      </c>
      <c r="B9259" t="s">
        <v>60683</v>
      </c>
      <c r="C9259" s="96" t="s">
        <v>54457</v>
      </c>
      <c r="D9259" s="98">
        <v>97.566000000000003</v>
      </c>
    </row>
    <row r="9260" spans="1:4" x14ac:dyDescent="0.35">
      <c r="A9260" t="s">
        <v>56597</v>
      </c>
      <c r="B9260" t="s">
        <v>60684</v>
      </c>
      <c r="C9260" s="96" t="s">
        <v>54457</v>
      </c>
      <c r="D9260" s="98">
        <v>660.01949999999988</v>
      </c>
    </row>
    <row r="9261" spans="1:4" x14ac:dyDescent="0.35">
      <c r="A9261" t="s">
        <v>56598</v>
      </c>
      <c r="B9261" t="s">
        <v>60685</v>
      </c>
      <c r="C9261" s="96" t="s">
        <v>54457</v>
      </c>
      <c r="D9261" s="98">
        <v>1558.5121999999999</v>
      </c>
    </row>
    <row r="9262" spans="1:4" x14ac:dyDescent="0.35">
      <c r="A9262" t="s">
        <v>56599</v>
      </c>
      <c r="B9262" t="s">
        <v>60686</v>
      </c>
      <c r="C9262" s="96" t="s">
        <v>54457</v>
      </c>
      <c r="D9262" s="98">
        <v>769.24189999999999</v>
      </c>
    </row>
    <row r="9263" spans="1:4" x14ac:dyDescent="0.35">
      <c r="A9263" t="s">
        <v>56600</v>
      </c>
      <c r="B9263" t="s">
        <v>60687</v>
      </c>
      <c r="C9263" s="96" t="s">
        <v>54457</v>
      </c>
      <c r="D9263" s="98">
        <v>1678.5055</v>
      </c>
    </row>
    <row r="9264" spans="1:4" x14ac:dyDescent="0.35">
      <c r="A9264" t="s">
        <v>56601</v>
      </c>
      <c r="B9264" t="s">
        <v>60688</v>
      </c>
      <c r="C9264" s="96" t="s">
        <v>54457</v>
      </c>
      <c r="D9264" s="98">
        <v>429.226</v>
      </c>
    </row>
    <row r="9265" spans="1:4" x14ac:dyDescent="0.35">
      <c r="A9265" t="s">
        <v>56602</v>
      </c>
      <c r="B9265" t="s">
        <v>21010</v>
      </c>
      <c r="C9265" s="96" t="s">
        <v>54457</v>
      </c>
      <c r="D9265" s="98">
        <v>71.822099999999992</v>
      </c>
    </row>
    <row r="9266" spans="1:4" x14ac:dyDescent="0.35">
      <c r="A9266" t="s">
        <v>56603</v>
      </c>
      <c r="B9266" t="s">
        <v>60689</v>
      </c>
      <c r="C9266" s="96" t="s">
        <v>54457</v>
      </c>
      <c r="D9266" s="98">
        <v>78.358699999999985</v>
      </c>
    </row>
    <row r="9267" spans="1:4" x14ac:dyDescent="0.35">
      <c r="A9267" t="s">
        <v>56604</v>
      </c>
      <c r="B9267" t="s">
        <v>60690</v>
      </c>
      <c r="C9267" s="96" t="s">
        <v>54457</v>
      </c>
      <c r="D9267" s="98">
        <v>208.68819999999999</v>
      </c>
    </row>
    <row r="9268" spans="1:4" x14ac:dyDescent="0.35">
      <c r="A9268" t="s">
        <v>56605</v>
      </c>
      <c r="B9268" t="s">
        <v>60691</v>
      </c>
      <c r="C9268" s="96" t="s">
        <v>54457</v>
      </c>
      <c r="D9268" s="98">
        <v>295.56380000000001</v>
      </c>
    </row>
    <row r="9269" spans="1:4" x14ac:dyDescent="0.35">
      <c r="A9269" t="s">
        <v>56606</v>
      </c>
      <c r="B9269" t="s">
        <v>60692</v>
      </c>
      <c r="C9269" s="96" t="s">
        <v>54457</v>
      </c>
      <c r="D9269" s="98">
        <v>88.40509999999999</v>
      </c>
    </row>
    <row r="9270" spans="1:4" x14ac:dyDescent="0.35">
      <c r="A9270" t="s">
        <v>56607</v>
      </c>
      <c r="B9270" t="s">
        <v>60693</v>
      </c>
      <c r="C9270" s="96" t="s">
        <v>54457</v>
      </c>
      <c r="D9270" s="98">
        <v>459.88039999999995</v>
      </c>
    </row>
    <row r="9271" spans="1:4" x14ac:dyDescent="0.35">
      <c r="A9271" t="s">
        <v>56608</v>
      </c>
      <c r="B9271" t="s">
        <v>60694</v>
      </c>
      <c r="C9271" s="96" t="s">
        <v>54457</v>
      </c>
      <c r="D9271" s="98">
        <v>23.457699999999999</v>
      </c>
    </row>
    <row r="9272" spans="1:4" x14ac:dyDescent="0.35">
      <c r="A9272" t="s">
        <v>56609</v>
      </c>
      <c r="B9272" t="s">
        <v>60695</v>
      </c>
      <c r="C9272" s="96" t="s">
        <v>54457</v>
      </c>
      <c r="D9272" s="98">
        <v>104.52119999999999</v>
      </c>
    </row>
    <row r="9273" spans="1:4" x14ac:dyDescent="0.35">
      <c r="A9273" t="s">
        <v>56610</v>
      </c>
      <c r="B9273" t="s">
        <v>60696</v>
      </c>
      <c r="C9273" s="96" t="s">
        <v>54457</v>
      </c>
      <c r="D9273" s="98">
        <v>104.52119999999999</v>
      </c>
    </row>
    <row r="9274" spans="1:4" x14ac:dyDescent="0.35">
      <c r="A9274" t="s">
        <v>56611</v>
      </c>
      <c r="B9274" t="s">
        <v>60697</v>
      </c>
      <c r="C9274" s="96" t="s">
        <v>54457</v>
      </c>
      <c r="D9274" s="98">
        <v>104.52119999999999</v>
      </c>
    </row>
    <row r="9275" spans="1:4" x14ac:dyDescent="0.35">
      <c r="A9275" t="s">
        <v>56612</v>
      </c>
      <c r="B9275" t="s">
        <v>60698</v>
      </c>
      <c r="C9275" s="96" t="s">
        <v>54457</v>
      </c>
      <c r="D9275" s="98">
        <v>97.598199999999991</v>
      </c>
    </row>
    <row r="9276" spans="1:4" x14ac:dyDescent="0.35">
      <c r="A9276" t="s">
        <v>56613</v>
      </c>
      <c r="B9276" t="s">
        <v>60699</v>
      </c>
      <c r="C9276" s="96" t="s">
        <v>54457</v>
      </c>
      <c r="D9276" s="98">
        <v>97.598199999999991</v>
      </c>
    </row>
    <row r="9277" spans="1:4" x14ac:dyDescent="0.35">
      <c r="A9277" t="s">
        <v>56614</v>
      </c>
      <c r="B9277" t="s">
        <v>60700</v>
      </c>
      <c r="C9277" s="96" t="s">
        <v>54457</v>
      </c>
      <c r="D9277" s="98">
        <v>104.52119999999999</v>
      </c>
    </row>
    <row r="9278" spans="1:4" x14ac:dyDescent="0.35">
      <c r="A9278" t="s">
        <v>56615</v>
      </c>
      <c r="B9278" t="s">
        <v>60701</v>
      </c>
      <c r="C9278" s="96" t="s">
        <v>54457</v>
      </c>
      <c r="D9278" s="98">
        <v>102.17059999999999</v>
      </c>
    </row>
    <row r="9279" spans="1:4" x14ac:dyDescent="0.35">
      <c r="A9279" t="s">
        <v>56616</v>
      </c>
      <c r="B9279" t="s">
        <v>60702</v>
      </c>
      <c r="C9279" s="96" t="s">
        <v>54457</v>
      </c>
      <c r="D9279" s="98">
        <v>169.2432</v>
      </c>
    </row>
    <row r="9280" spans="1:4" x14ac:dyDescent="0.35">
      <c r="A9280" t="s">
        <v>56617</v>
      </c>
      <c r="B9280" t="s">
        <v>60703</v>
      </c>
      <c r="C9280" s="96" t="s">
        <v>54457</v>
      </c>
      <c r="D9280" s="98">
        <v>104.52119999999999</v>
      </c>
    </row>
    <row r="9281" spans="1:4" x14ac:dyDescent="0.35">
      <c r="A9281" t="s">
        <v>56618</v>
      </c>
      <c r="B9281" t="s">
        <v>60704</v>
      </c>
      <c r="C9281" s="96" t="s">
        <v>54457</v>
      </c>
      <c r="D9281" s="98">
        <v>55.802599999999991</v>
      </c>
    </row>
    <row r="9282" spans="1:4" x14ac:dyDescent="0.35">
      <c r="A9282" t="s">
        <v>56619</v>
      </c>
      <c r="B9282" t="s">
        <v>60671</v>
      </c>
      <c r="C9282" s="96" t="s">
        <v>54457</v>
      </c>
      <c r="D9282" s="98">
        <v>55.802599999999991</v>
      </c>
    </row>
    <row r="9283" spans="1:4" x14ac:dyDescent="0.35">
      <c r="A9283" t="s">
        <v>56620</v>
      </c>
      <c r="B9283" t="s">
        <v>60705</v>
      </c>
      <c r="C9283" s="96" t="s">
        <v>54457</v>
      </c>
      <c r="D9283" s="98">
        <v>104.52119999999999</v>
      </c>
    </row>
    <row r="9284" spans="1:4" x14ac:dyDescent="0.35">
      <c r="A9284" t="s">
        <v>56621</v>
      </c>
      <c r="B9284" t="s">
        <v>60706</v>
      </c>
      <c r="C9284" s="96" t="s">
        <v>54457</v>
      </c>
      <c r="D9284" s="98">
        <v>97.598199999999991</v>
      </c>
    </row>
    <row r="9285" spans="1:4" x14ac:dyDescent="0.35">
      <c r="A9285" t="s">
        <v>56622</v>
      </c>
      <c r="B9285" t="s">
        <v>60707</v>
      </c>
      <c r="C9285" s="96" t="s">
        <v>54457</v>
      </c>
      <c r="D9285" s="98">
        <v>104.52119999999999</v>
      </c>
    </row>
    <row r="9286" spans="1:4" x14ac:dyDescent="0.35">
      <c r="A9286" t="s">
        <v>56623</v>
      </c>
      <c r="B9286" t="s">
        <v>60708</v>
      </c>
      <c r="C9286" s="96" t="s">
        <v>54457</v>
      </c>
      <c r="D9286" s="98">
        <v>23.924599999999998</v>
      </c>
    </row>
    <row r="9287" spans="1:4" x14ac:dyDescent="0.35">
      <c r="A9287" t="s">
        <v>56624</v>
      </c>
      <c r="B9287" t="s">
        <v>60709</v>
      </c>
      <c r="C9287" s="96" t="s">
        <v>54457</v>
      </c>
      <c r="D9287" s="98">
        <v>29.897699999999997</v>
      </c>
    </row>
    <row r="9288" spans="1:4" x14ac:dyDescent="0.35">
      <c r="A9288" t="s">
        <v>56625</v>
      </c>
      <c r="B9288" t="s">
        <v>60710</v>
      </c>
      <c r="C9288" s="96" t="s">
        <v>54457</v>
      </c>
      <c r="D9288" s="98">
        <v>50.3125</v>
      </c>
    </row>
    <row r="9289" spans="1:4" x14ac:dyDescent="0.35">
      <c r="A9289" t="s">
        <v>56626</v>
      </c>
      <c r="B9289" t="s">
        <v>60711</v>
      </c>
      <c r="C9289" s="96" t="s">
        <v>54457</v>
      </c>
      <c r="D9289" s="98">
        <v>247.2638</v>
      </c>
    </row>
    <row r="9290" spans="1:4" x14ac:dyDescent="0.35">
      <c r="A9290" t="s">
        <v>56627</v>
      </c>
      <c r="B9290" t="s">
        <v>60712</v>
      </c>
      <c r="C9290" s="96" t="s">
        <v>54457</v>
      </c>
      <c r="D9290" s="98">
        <v>426.7466</v>
      </c>
    </row>
    <row r="9291" spans="1:4" x14ac:dyDescent="0.35">
      <c r="A9291" t="s">
        <v>56628</v>
      </c>
      <c r="B9291" t="s">
        <v>60713</v>
      </c>
      <c r="C9291" s="96" t="s">
        <v>54457</v>
      </c>
      <c r="D9291" s="98">
        <v>293.05219999999997</v>
      </c>
    </row>
    <row r="9292" spans="1:4" x14ac:dyDescent="0.35">
      <c r="A9292" t="s">
        <v>56629</v>
      </c>
      <c r="B9292" t="s">
        <v>60714</v>
      </c>
      <c r="C9292" s="96" t="s">
        <v>54457</v>
      </c>
      <c r="D9292" s="98">
        <v>145.27029999999999</v>
      </c>
    </row>
    <row r="9293" spans="1:4" x14ac:dyDescent="0.35">
      <c r="A9293" t="s">
        <v>56630</v>
      </c>
      <c r="B9293" t="s">
        <v>60715</v>
      </c>
      <c r="C9293" s="96" t="s">
        <v>54457</v>
      </c>
      <c r="D9293" s="98">
        <v>3975.4763999999996</v>
      </c>
    </row>
    <row r="9294" spans="1:4" x14ac:dyDescent="0.35">
      <c r="A9294" t="s">
        <v>56631</v>
      </c>
      <c r="B9294" t="s">
        <v>60716</v>
      </c>
      <c r="C9294" s="96" t="s">
        <v>54457</v>
      </c>
      <c r="D9294" s="98">
        <v>1900.0415</v>
      </c>
    </row>
    <row r="9295" spans="1:4" x14ac:dyDescent="0.35">
      <c r="A9295" t="s">
        <v>56632</v>
      </c>
      <c r="B9295" t="s">
        <v>60717</v>
      </c>
      <c r="C9295" s="96" t="s">
        <v>54457</v>
      </c>
      <c r="D9295" s="98">
        <v>3210.8229999999999</v>
      </c>
    </row>
    <row r="9296" spans="1:4" x14ac:dyDescent="0.35">
      <c r="A9296" t="s">
        <v>56633</v>
      </c>
      <c r="B9296" t="s">
        <v>60718</v>
      </c>
      <c r="C9296" s="96" t="s">
        <v>54457</v>
      </c>
      <c r="D9296" s="98">
        <v>1752.3401000000001</v>
      </c>
    </row>
    <row r="9297" spans="1:4" x14ac:dyDescent="0.35">
      <c r="A9297" t="s">
        <v>56634</v>
      </c>
      <c r="B9297" t="s">
        <v>60719</v>
      </c>
      <c r="C9297" s="96" t="s">
        <v>54457</v>
      </c>
      <c r="D9297" s="98">
        <v>2316.9670999999998</v>
      </c>
    </row>
    <row r="9298" spans="1:4" x14ac:dyDescent="0.35">
      <c r="A9298" t="s">
        <v>56635</v>
      </c>
      <c r="B9298" t="s">
        <v>60720</v>
      </c>
      <c r="C9298" s="96" t="s">
        <v>54457</v>
      </c>
      <c r="D9298" s="98">
        <v>1933.8676</v>
      </c>
    </row>
    <row r="9299" spans="1:4" x14ac:dyDescent="0.35">
      <c r="A9299" t="s">
        <v>56636</v>
      </c>
      <c r="B9299" t="s">
        <v>60721</v>
      </c>
      <c r="C9299" s="96" t="s">
        <v>54457</v>
      </c>
      <c r="D9299" s="98">
        <v>1141.5704999999998</v>
      </c>
    </row>
    <row r="9300" spans="1:4" x14ac:dyDescent="0.35">
      <c r="A9300" t="s">
        <v>56637</v>
      </c>
      <c r="B9300" t="s">
        <v>60722</v>
      </c>
      <c r="C9300" s="96" t="s">
        <v>54457</v>
      </c>
      <c r="D9300" s="98">
        <v>2175.4319999999998</v>
      </c>
    </row>
    <row r="9301" spans="1:4" x14ac:dyDescent="0.35">
      <c r="A9301" t="s">
        <v>56638</v>
      </c>
      <c r="B9301" t="s">
        <v>60723</v>
      </c>
      <c r="C9301" s="96" t="s">
        <v>54457</v>
      </c>
      <c r="D9301" s="98">
        <v>630.7657999999999</v>
      </c>
    </row>
    <row r="9302" spans="1:4" x14ac:dyDescent="0.35">
      <c r="A9302" t="s">
        <v>56639</v>
      </c>
      <c r="B9302" t="s">
        <v>60724</v>
      </c>
      <c r="C9302" s="96" t="s">
        <v>54457</v>
      </c>
      <c r="D9302" s="98">
        <v>1175.4126999999999</v>
      </c>
    </row>
    <row r="9303" spans="1:4" x14ac:dyDescent="0.35">
      <c r="A9303" t="s">
        <v>56640</v>
      </c>
      <c r="B9303" t="s">
        <v>60725</v>
      </c>
      <c r="C9303" s="96" t="s">
        <v>54457</v>
      </c>
      <c r="D9303" s="98">
        <v>1887.7088999999999</v>
      </c>
    </row>
    <row r="9304" spans="1:4" x14ac:dyDescent="0.35">
      <c r="A9304" t="s">
        <v>56641</v>
      </c>
      <c r="B9304" t="s">
        <v>60726</v>
      </c>
      <c r="C9304" s="96" t="s">
        <v>54457</v>
      </c>
      <c r="D9304" s="98">
        <v>993.8368999999999</v>
      </c>
    </row>
    <row r="9305" spans="1:4" x14ac:dyDescent="0.35">
      <c r="A9305" t="s">
        <v>56642</v>
      </c>
      <c r="B9305" t="s">
        <v>60727</v>
      </c>
      <c r="C9305" s="96" t="s">
        <v>54457</v>
      </c>
      <c r="D9305" s="98">
        <v>933.84829999999988</v>
      </c>
    </row>
    <row r="9306" spans="1:4" x14ac:dyDescent="0.35">
      <c r="A9306" t="s">
        <v>56643</v>
      </c>
      <c r="B9306" t="s">
        <v>60728</v>
      </c>
      <c r="C9306" s="96" t="s">
        <v>54457</v>
      </c>
      <c r="D9306" s="98">
        <v>2501.5696999999996</v>
      </c>
    </row>
    <row r="9307" spans="1:4" x14ac:dyDescent="0.35">
      <c r="A9307" t="s">
        <v>56644</v>
      </c>
      <c r="B9307" t="s">
        <v>60729</v>
      </c>
      <c r="C9307" s="96" t="s">
        <v>54457</v>
      </c>
      <c r="D9307" s="98">
        <v>2201.5944999999997</v>
      </c>
    </row>
    <row r="9308" spans="1:4" x14ac:dyDescent="0.35">
      <c r="A9308" t="s">
        <v>56645</v>
      </c>
      <c r="B9308" t="s">
        <v>60730</v>
      </c>
      <c r="C9308" s="96" t="s">
        <v>54457</v>
      </c>
      <c r="D9308" s="98">
        <v>1861.5785999999998</v>
      </c>
    </row>
    <row r="9309" spans="1:4" x14ac:dyDescent="0.35">
      <c r="A9309" t="s">
        <v>56646</v>
      </c>
      <c r="B9309" t="s">
        <v>60731</v>
      </c>
      <c r="C9309" s="96" t="s">
        <v>54457</v>
      </c>
      <c r="D9309" s="98">
        <v>1215.4050999999997</v>
      </c>
    </row>
    <row r="9310" spans="1:4" x14ac:dyDescent="0.35">
      <c r="A9310" t="s">
        <v>56647</v>
      </c>
      <c r="B9310" t="s">
        <v>60732</v>
      </c>
      <c r="C9310" s="96" t="s">
        <v>54457</v>
      </c>
      <c r="D9310" s="98">
        <v>1430.807</v>
      </c>
    </row>
    <row r="9311" spans="1:4" x14ac:dyDescent="0.35">
      <c r="A9311" t="s">
        <v>56648</v>
      </c>
      <c r="B9311" t="s">
        <v>60733</v>
      </c>
      <c r="C9311" s="96" t="s">
        <v>54457</v>
      </c>
      <c r="D9311" s="98">
        <v>1466.1947999999998</v>
      </c>
    </row>
    <row r="9312" spans="1:4" x14ac:dyDescent="0.35">
      <c r="A9312" t="s">
        <v>56649</v>
      </c>
      <c r="B9312" t="s">
        <v>60734</v>
      </c>
      <c r="C9312" s="96" t="s">
        <v>54457</v>
      </c>
      <c r="D9312" s="98">
        <v>55.673799999999993</v>
      </c>
    </row>
    <row r="9313" spans="1:4" x14ac:dyDescent="0.35">
      <c r="A9313" t="s">
        <v>56650</v>
      </c>
      <c r="B9313" t="s">
        <v>60735</v>
      </c>
      <c r="C9313" s="96" t="s">
        <v>54457</v>
      </c>
      <c r="D9313" s="98">
        <v>523.4271</v>
      </c>
    </row>
    <row r="9314" spans="1:4" x14ac:dyDescent="0.35">
      <c r="A9314" t="s">
        <v>56651</v>
      </c>
      <c r="B9314" t="s">
        <v>60736</v>
      </c>
      <c r="C9314" s="96" t="s">
        <v>54457</v>
      </c>
      <c r="D9314" s="98">
        <v>1650.3787999999997</v>
      </c>
    </row>
    <row r="9315" spans="1:4" x14ac:dyDescent="0.35">
      <c r="A9315" t="s">
        <v>56652</v>
      </c>
      <c r="B9315" t="s">
        <v>60737</v>
      </c>
      <c r="C9315" s="96" t="s">
        <v>54457</v>
      </c>
      <c r="D9315" s="98">
        <v>1512.2891</v>
      </c>
    </row>
    <row r="9316" spans="1:4" x14ac:dyDescent="0.35">
      <c r="A9316" t="s">
        <v>56653</v>
      </c>
      <c r="B9316" t="s">
        <v>60738</v>
      </c>
      <c r="C9316" s="96" t="s">
        <v>54457</v>
      </c>
      <c r="D9316" s="98">
        <v>806.54559999999992</v>
      </c>
    </row>
    <row r="9317" spans="1:4" x14ac:dyDescent="0.35">
      <c r="A9317" t="s">
        <v>56654</v>
      </c>
      <c r="B9317" t="s">
        <v>60739</v>
      </c>
      <c r="C9317" s="96" t="s">
        <v>54457</v>
      </c>
      <c r="D9317" s="98">
        <v>926.69990000000007</v>
      </c>
    </row>
    <row r="9318" spans="1:4" x14ac:dyDescent="0.35">
      <c r="A9318" t="s">
        <v>56655</v>
      </c>
      <c r="B9318" t="s">
        <v>60740</v>
      </c>
      <c r="C9318" s="96" t="s">
        <v>54457</v>
      </c>
      <c r="D9318" s="98">
        <v>842.44859999999994</v>
      </c>
    </row>
    <row r="9319" spans="1:4" x14ac:dyDescent="0.35">
      <c r="A9319" t="s">
        <v>56656</v>
      </c>
      <c r="B9319" t="s">
        <v>60740</v>
      </c>
      <c r="C9319" s="96" t="s">
        <v>54457</v>
      </c>
      <c r="D9319" s="98">
        <v>1002.6114</v>
      </c>
    </row>
    <row r="9320" spans="1:4" x14ac:dyDescent="0.35">
      <c r="A9320" t="s">
        <v>56657</v>
      </c>
      <c r="B9320" t="s">
        <v>60741</v>
      </c>
      <c r="C9320" s="96" t="s">
        <v>54457</v>
      </c>
      <c r="D9320" s="98">
        <v>974.99990000000003</v>
      </c>
    </row>
    <row r="9321" spans="1:4" x14ac:dyDescent="0.35">
      <c r="A9321" t="s">
        <v>56658</v>
      </c>
      <c r="B9321" t="s">
        <v>60742</v>
      </c>
      <c r="C9321" s="96" t="s">
        <v>54457</v>
      </c>
      <c r="D9321" s="98">
        <v>1147.6402</v>
      </c>
    </row>
    <row r="9322" spans="1:4" x14ac:dyDescent="0.35">
      <c r="A9322" t="s">
        <v>56659</v>
      </c>
      <c r="B9322" t="s">
        <v>60743</v>
      </c>
      <c r="C9322" s="96" t="s">
        <v>54457</v>
      </c>
      <c r="D9322" s="98">
        <v>873.84359999999992</v>
      </c>
    </row>
    <row r="9323" spans="1:4" x14ac:dyDescent="0.35">
      <c r="A9323" t="s">
        <v>56660</v>
      </c>
      <c r="B9323" t="s">
        <v>60744</v>
      </c>
      <c r="C9323" s="96" t="s">
        <v>54457</v>
      </c>
      <c r="D9323" s="98">
        <v>5252.4478999999992</v>
      </c>
    </row>
    <row r="9324" spans="1:4" x14ac:dyDescent="0.35">
      <c r="A9324" t="s">
        <v>56661</v>
      </c>
      <c r="B9324" t="s">
        <v>60745</v>
      </c>
      <c r="C9324" s="96" t="s">
        <v>54457</v>
      </c>
      <c r="D9324" s="98">
        <v>740.0204</v>
      </c>
    </row>
    <row r="9325" spans="1:4" x14ac:dyDescent="0.35">
      <c r="A9325" t="s">
        <v>56662</v>
      </c>
      <c r="B9325" t="s">
        <v>60746</v>
      </c>
      <c r="C9325" s="96" t="s">
        <v>54457</v>
      </c>
      <c r="D9325" s="98">
        <v>1627.7260999999999</v>
      </c>
    </row>
    <row r="9326" spans="1:4" x14ac:dyDescent="0.35">
      <c r="A9326" t="s">
        <v>56663</v>
      </c>
      <c r="B9326" t="s">
        <v>60747</v>
      </c>
      <c r="C9326" s="96" t="s">
        <v>54457</v>
      </c>
      <c r="D9326" s="98">
        <v>1550.8002999999999</v>
      </c>
    </row>
    <row r="9327" spans="1:4" x14ac:dyDescent="0.35">
      <c r="A9327" t="s">
        <v>56664</v>
      </c>
      <c r="B9327" t="s">
        <v>60748</v>
      </c>
      <c r="C9327" s="96" t="s">
        <v>54457</v>
      </c>
      <c r="D9327" s="98">
        <v>1461.5740999999998</v>
      </c>
    </row>
    <row r="9328" spans="1:4" x14ac:dyDescent="0.35">
      <c r="A9328" t="s">
        <v>56665</v>
      </c>
      <c r="B9328" t="s">
        <v>60749</v>
      </c>
      <c r="C9328" s="96" t="s">
        <v>54457</v>
      </c>
      <c r="D9328" s="98">
        <v>855.39299999999992</v>
      </c>
    </row>
    <row r="9329" spans="1:4" x14ac:dyDescent="0.35">
      <c r="A9329" t="s">
        <v>56666</v>
      </c>
      <c r="B9329" t="s">
        <v>60750</v>
      </c>
      <c r="C9329" s="96" t="s">
        <v>54457</v>
      </c>
      <c r="D9329" s="98">
        <v>1596.9589999999998</v>
      </c>
    </row>
    <row r="9330" spans="1:4" x14ac:dyDescent="0.35">
      <c r="A9330" t="s">
        <v>56667</v>
      </c>
      <c r="B9330" t="s">
        <v>60751</v>
      </c>
      <c r="C9330" s="96" t="s">
        <v>54457</v>
      </c>
      <c r="D9330" s="98">
        <v>867.74170000000004</v>
      </c>
    </row>
    <row r="9331" spans="1:4" x14ac:dyDescent="0.35">
      <c r="A9331" t="s">
        <v>56668</v>
      </c>
      <c r="B9331" t="s">
        <v>60752</v>
      </c>
      <c r="C9331" s="96" t="s">
        <v>54457</v>
      </c>
      <c r="D9331" s="98">
        <v>1078.4746</v>
      </c>
    </row>
    <row r="9332" spans="1:4" x14ac:dyDescent="0.35">
      <c r="A9332" t="s">
        <v>56669</v>
      </c>
      <c r="B9332" t="s">
        <v>60743</v>
      </c>
      <c r="C9332" s="96" t="s">
        <v>54457</v>
      </c>
      <c r="D9332" s="98">
        <v>1235.4334999999999</v>
      </c>
    </row>
    <row r="9333" spans="1:4" x14ac:dyDescent="0.35">
      <c r="A9333" t="s">
        <v>56670</v>
      </c>
      <c r="B9333" t="s">
        <v>60753</v>
      </c>
      <c r="C9333" s="96" t="s">
        <v>54457</v>
      </c>
      <c r="D9333" s="98">
        <v>760.01660000000004</v>
      </c>
    </row>
    <row r="9334" spans="1:4" x14ac:dyDescent="0.35">
      <c r="A9334" t="s">
        <v>56671</v>
      </c>
      <c r="B9334" t="s">
        <v>60751</v>
      </c>
      <c r="C9334" s="96" t="s">
        <v>54457</v>
      </c>
      <c r="D9334" s="98">
        <v>867.74170000000004</v>
      </c>
    </row>
    <row r="9335" spans="1:4" x14ac:dyDescent="0.35">
      <c r="A9335" t="s">
        <v>56672</v>
      </c>
      <c r="B9335" t="s">
        <v>60754</v>
      </c>
      <c r="C9335" s="96" t="s">
        <v>54457</v>
      </c>
      <c r="D9335" s="98">
        <v>886.16009999999994</v>
      </c>
    </row>
    <row r="9336" spans="1:4" x14ac:dyDescent="0.35">
      <c r="A9336" t="s">
        <v>56673</v>
      </c>
      <c r="B9336" t="s">
        <v>60755</v>
      </c>
      <c r="C9336" s="96" t="s">
        <v>54457</v>
      </c>
      <c r="D9336" s="98">
        <v>1646.1766999999998</v>
      </c>
    </row>
    <row r="9337" spans="1:4" x14ac:dyDescent="0.35">
      <c r="A9337" t="s">
        <v>56674</v>
      </c>
      <c r="B9337" t="s">
        <v>60756</v>
      </c>
      <c r="C9337" s="96" t="s">
        <v>54457</v>
      </c>
      <c r="D9337" s="98">
        <v>2215.4082999999996</v>
      </c>
    </row>
    <row r="9338" spans="1:4" x14ac:dyDescent="0.35">
      <c r="A9338" t="s">
        <v>56675</v>
      </c>
      <c r="B9338" t="s">
        <v>60757</v>
      </c>
      <c r="C9338" s="96" t="s">
        <v>54457</v>
      </c>
      <c r="D9338" s="98">
        <v>1026.1818000000001</v>
      </c>
    </row>
    <row r="9339" spans="1:4" x14ac:dyDescent="0.35">
      <c r="A9339" t="s">
        <v>56676</v>
      </c>
      <c r="B9339" t="s">
        <v>60757</v>
      </c>
      <c r="C9339" s="96" t="s">
        <v>54457</v>
      </c>
      <c r="D9339" s="98">
        <v>1026.1818000000001</v>
      </c>
    </row>
    <row r="9340" spans="1:4" x14ac:dyDescent="0.35">
      <c r="A9340" t="s">
        <v>56677</v>
      </c>
      <c r="B9340" t="s">
        <v>60758</v>
      </c>
      <c r="C9340" s="96" t="s">
        <v>54457</v>
      </c>
      <c r="D9340" s="98">
        <v>1053.8898999999999</v>
      </c>
    </row>
    <row r="9341" spans="1:4" x14ac:dyDescent="0.35">
      <c r="A9341" t="s">
        <v>56678</v>
      </c>
      <c r="B9341" t="s">
        <v>60759</v>
      </c>
      <c r="C9341" s="96" t="s">
        <v>54457</v>
      </c>
      <c r="D9341" s="98">
        <v>1770.7906999999998</v>
      </c>
    </row>
    <row r="9342" spans="1:4" x14ac:dyDescent="0.35">
      <c r="A9342" t="s">
        <v>56679</v>
      </c>
      <c r="B9342" t="s">
        <v>60752</v>
      </c>
      <c r="C9342" s="96" t="s">
        <v>54457</v>
      </c>
      <c r="D9342" s="98">
        <v>1032.3480999999999</v>
      </c>
    </row>
    <row r="9343" spans="1:4" x14ac:dyDescent="0.35">
      <c r="A9343" t="s">
        <v>56680</v>
      </c>
      <c r="B9343" t="s">
        <v>60747</v>
      </c>
      <c r="C9343" s="96" t="s">
        <v>54457</v>
      </c>
      <c r="D9343" s="98">
        <v>1206.1797999999999</v>
      </c>
    </row>
    <row r="9344" spans="1:4" x14ac:dyDescent="0.35">
      <c r="A9344" t="s">
        <v>56681</v>
      </c>
      <c r="B9344" t="s">
        <v>60752</v>
      </c>
      <c r="C9344" s="96" t="s">
        <v>54457</v>
      </c>
      <c r="D9344" s="98">
        <v>1469.2859999999998</v>
      </c>
    </row>
    <row r="9345" spans="1:4" x14ac:dyDescent="0.35">
      <c r="A9345" t="s">
        <v>30085</v>
      </c>
      <c r="B9345" t="s">
        <v>60760</v>
      </c>
      <c r="C9345" s="96" t="s">
        <v>54457</v>
      </c>
      <c r="D9345" s="98">
        <v>1049.2530999999999</v>
      </c>
    </row>
    <row r="9346" spans="1:4" x14ac:dyDescent="0.35">
      <c r="A9346" t="s">
        <v>30075</v>
      </c>
      <c r="B9346" t="s">
        <v>60761</v>
      </c>
      <c r="C9346" s="96" t="s">
        <v>54457</v>
      </c>
      <c r="D9346" s="98">
        <v>873.84359999999992</v>
      </c>
    </row>
    <row r="9347" spans="1:4" x14ac:dyDescent="0.35">
      <c r="A9347" t="s">
        <v>56682</v>
      </c>
      <c r="B9347" t="s">
        <v>60762</v>
      </c>
      <c r="C9347" s="96" t="s">
        <v>54457</v>
      </c>
      <c r="D9347" s="98">
        <v>1480.0568999999998</v>
      </c>
    </row>
    <row r="9348" spans="1:4" x14ac:dyDescent="0.35">
      <c r="A9348" t="s">
        <v>56683</v>
      </c>
      <c r="B9348" t="s">
        <v>60763</v>
      </c>
      <c r="C9348" s="96" t="s">
        <v>54457</v>
      </c>
      <c r="D9348" s="98">
        <v>827.71710000000007</v>
      </c>
    </row>
    <row r="9349" spans="1:4" x14ac:dyDescent="0.35">
      <c r="A9349" t="s">
        <v>28283</v>
      </c>
      <c r="B9349" t="s">
        <v>60764</v>
      </c>
      <c r="C9349" s="96" t="s">
        <v>54457</v>
      </c>
      <c r="D9349" s="98">
        <v>873.84359999999992</v>
      </c>
    </row>
    <row r="9350" spans="1:4" x14ac:dyDescent="0.35">
      <c r="A9350" t="s">
        <v>30575</v>
      </c>
      <c r="B9350" t="s">
        <v>60765</v>
      </c>
      <c r="C9350" s="96" t="s">
        <v>54457</v>
      </c>
      <c r="D9350" s="98">
        <v>1604.6387</v>
      </c>
    </row>
    <row r="9351" spans="1:4" x14ac:dyDescent="0.35">
      <c r="A9351" t="s">
        <v>56684</v>
      </c>
      <c r="B9351" t="s">
        <v>60766</v>
      </c>
      <c r="C9351" s="96" t="s">
        <v>54457</v>
      </c>
      <c r="D9351" s="98">
        <v>1966.1641999999997</v>
      </c>
    </row>
    <row r="9352" spans="1:4" x14ac:dyDescent="0.35">
      <c r="A9352" t="s">
        <v>56685</v>
      </c>
      <c r="B9352" t="s">
        <v>60767</v>
      </c>
      <c r="C9352" s="96" t="s">
        <v>54457</v>
      </c>
      <c r="D9352" s="98">
        <v>841.53090000000009</v>
      </c>
    </row>
    <row r="9353" spans="1:4" x14ac:dyDescent="0.35">
      <c r="A9353" t="s">
        <v>56686</v>
      </c>
      <c r="B9353" t="s">
        <v>60768</v>
      </c>
      <c r="C9353" s="96" t="s">
        <v>54457</v>
      </c>
      <c r="D9353" s="98">
        <v>2047.759</v>
      </c>
    </row>
    <row r="9354" spans="1:4" x14ac:dyDescent="0.35">
      <c r="A9354" t="s">
        <v>56687</v>
      </c>
      <c r="B9354" t="s">
        <v>60769</v>
      </c>
      <c r="C9354" s="96" t="s">
        <v>54457</v>
      </c>
      <c r="D9354" s="98">
        <v>920.00229999999976</v>
      </c>
    </row>
    <row r="9355" spans="1:4" x14ac:dyDescent="0.35">
      <c r="A9355" t="s">
        <v>30928</v>
      </c>
      <c r="B9355" t="s">
        <v>60770</v>
      </c>
      <c r="C9355" s="96" t="s">
        <v>54457</v>
      </c>
      <c r="D9355" s="98">
        <v>1396.9648</v>
      </c>
    </row>
    <row r="9356" spans="1:4" x14ac:dyDescent="0.35">
      <c r="A9356" t="s">
        <v>28655</v>
      </c>
      <c r="B9356" t="s">
        <v>60771</v>
      </c>
      <c r="C9356" s="96" t="s">
        <v>54457</v>
      </c>
      <c r="D9356" s="98">
        <v>958.48129999999992</v>
      </c>
    </row>
    <row r="9357" spans="1:4" x14ac:dyDescent="0.35">
      <c r="A9357" t="s">
        <v>56688</v>
      </c>
      <c r="B9357" t="s">
        <v>60772</v>
      </c>
      <c r="C9357" s="96" t="s">
        <v>54457</v>
      </c>
      <c r="D9357" s="98">
        <v>1136.9497999999999</v>
      </c>
    </row>
    <row r="9358" spans="1:4" x14ac:dyDescent="0.35">
      <c r="A9358" t="s">
        <v>56689</v>
      </c>
      <c r="B9358" t="s">
        <v>60773</v>
      </c>
      <c r="C9358" s="96" t="s">
        <v>54457</v>
      </c>
      <c r="D9358" s="98">
        <v>1136.9497999999999</v>
      </c>
    </row>
    <row r="9359" spans="1:4" x14ac:dyDescent="0.35">
      <c r="A9359" t="s">
        <v>56690</v>
      </c>
      <c r="B9359" t="s">
        <v>60774</v>
      </c>
      <c r="C9359" s="96" t="s">
        <v>54457</v>
      </c>
      <c r="D9359" s="98">
        <v>1887.7088999999999</v>
      </c>
    </row>
    <row r="9360" spans="1:4" x14ac:dyDescent="0.35">
      <c r="A9360" t="s">
        <v>56691</v>
      </c>
      <c r="B9360" t="s">
        <v>60775</v>
      </c>
      <c r="C9360" s="96" t="s">
        <v>54457</v>
      </c>
      <c r="D9360" s="98">
        <v>541.57179999999994</v>
      </c>
    </row>
    <row r="9361" spans="1:4" x14ac:dyDescent="0.35">
      <c r="A9361" t="s">
        <v>29393</v>
      </c>
      <c r="B9361" t="s">
        <v>60776</v>
      </c>
      <c r="C9361" s="96" t="s">
        <v>54457</v>
      </c>
      <c r="D9361" s="98">
        <v>629.22019999999986</v>
      </c>
    </row>
    <row r="9362" spans="1:4" x14ac:dyDescent="0.35">
      <c r="A9362" t="s">
        <v>29039</v>
      </c>
      <c r="B9362" t="s">
        <v>60777</v>
      </c>
      <c r="C9362" s="96" t="s">
        <v>54457</v>
      </c>
      <c r="D9362" s="98">
        <v>810.7799</v>
      </c>
    </row>
    <row r="9363" spans="1:4" x14ac:dyDescent="0.35">
      <c r="A9363" t="s">
        <v>56692</v>
      </c>
      <c r="B9363" t="s">
        <v>60778</v>
      </c>
      <c r="C9363" s="96" t="s">
        <v>54457</v>
      </c>
      <c r="D9363" s="98">
        <v>1438.5189</v>
      </c>
    </row>
    <row r="9364" spans="1:4" x14ac:dyDescent="0.35">
      <c r="A9364" t="s">
        <v>56693</v>
      </c>
      <c r="B9364" t="s">
        <v>60779</v>
      </c>
      <c r="C9364" s="96" t="s">
        <v>54457</v>
      </c>
      <c r="D9364" s="98">
        <v>813.8549999999999</v>
      </c>
    </row>
    <row r="9365" spans="1:4" x14ac:dyDescent="0.35">
      <c r="A9365" t="s">
        <v>30577</v>
      </c>
      <c r="B9365" t="s">
        <v>60780</v>
      </c>
      <c r="C9365" s="96" t="s">
        <v>54457</v>
      </c>
      <c r="D9365" s="98">
        <v>921.54789999999991</v>
      </c>
    </row>
    <row r="9366" spans="1:4" x14ac:dyDescent="0.35">
      <c r="A9366" t="s">
        <v>29971</v>
      </c>
      <c r="B9366" t="s">
        <v>60781</v>
      </c>
      <c r="C9366" s="96" t="s">
        <v>54457</v>
      </c>
      <c r="D9366" s="98">
        <v>760.01660000000004</v>
      </c>
    </row>
    <row r="9367" spans="1:4" x14ac:dyDescent="0.35">
      <c r="A9367" t="s">
        <v>28132</v>
      </c>
      <c r="B9367" t="s">
        <v>60782</v>
      </c>
      <c r="C9367" s="96" t="s">
        <v>54457</v>
      </c>
      <c r="D9367" s="98">
        <v>952.34719999999993</v>
      </c>
    </row>
    <row r="9368" spans="1:4" x14ac:dyDescent="0.35">
      <c r="A9368" t="s">
        <v>28806</v>
      </c>
      <c r="B9368" t="s">
        <v>60783</v>
      </c>
      <c r="C9368" s="96" t="s">
        <v>54457</v>
      </c>
      <c r="D9368" s="98">
        <v>1083.0953</v>
      </c>
    </row>
    <row r="9369" spans="1:4" x14ac:dyDescent="0.35">
      <c r="A9369" t="s">
        <v>56694</v>
      </c>
      <c r="B9369" t="s">
        <v>60784</v>
      </c>
      <c r="C9369" s="96" t="s">
        <v>54457</v>
      </c>
      <c r="D9369" s="98">
        <v>5815.5131999999994</v>
      </c>
    </row>
    <row r="9370" spans="1:4" x14ac:dyDescent="0.35">
      <c r="A9370" t="s">
        <v>56695</v>
      </c>
      <c r="B9370" t="s">
        <v>60785</v>
      </c>
      <c r="C9370" s="96" t="s">
        <v>54457</v>
      </c>
      <c r="D9370" s="98">
        <v>3676.3706000000002</v>
      </c>
    </row>
    <row r="9371" spans="1:4" x14ac:dyDescent="0.35">
      <c r="A9371" t="s">
        <v>56696</v>
      </c>
      <c r="B9371" t="s">
        <v>60785</v>
      </c>
      <c r="C9371" s="96" t="s">
        <v>54457</v>
      </c>
      <c r="D9371" s="98">
        <v>2912.6348999999996</v>
      </c>
    </row>
    <row r="9372" spans="1:4" x14ac:dyDescent="0.35">
      <c r="A9372" t="s">
        <v>56697</v>
      </c>
      <c r="B9372" t="s">
        <v>60785</v>
      </c>
      <c r="C9372" s="96" t="s">
        <v>54457</v>
      </c>
      <c r="D9372" s="98">
        <v>3676.3706000000002</v>
      </c>
    </row>
    <row r="9373" spans="1:4" x14ac:dyDescent="0.35">
      <c r="A9373" t="s">
        <v>56698</v>
      </c>
      <c r="B9373" t="s">
        <v>60786</v>
      </c>
      <c r="C9373" s="96" t="s">
        <v>54457</v>
      </c>
      <c r="D9373" s="98">
        <v>1764.9625000000001</v>
      </c>
    </row>
    <row r="9374" spans="1:4" x14ac:dyDescent="0.35">
      <c r="A9374" t="s">
        <v>56699</v>
      </c>
      <c r="B9374" t="s">
        <v>60787</v>
      </c>
      <c r="C9374" s="96" t="s">
        <v>54457</v>
      </c>
      <c r="D9374" s="98">
        <v>5741.0184999999992</v>
      </c>
    </row>
    <row r="9375" spans="1:4" x14ac:dyDescent="0.35">
      <c r="A9375" t="s">
        <v>56700</v>
      </c>
      <c r="B9375" t="s">
        <v>60744</v>
      </c>
      <c r="C9375" s="96" t="s">
        <v>54457</v>
      </c>
      <c r="D9375" s="98">
        <v>4416.6003000000001</v>
      </c>
    </row>
    <row r="9376" spans="1:4" x14ac:dyDescent="0.35">
      <c r="A9376" t="s">
        <v>56701</v>
      </c>
      <c r="B9376" t="s">
        <v>60788</v>
      </c>
      <c r="C9376" s="96" t="s">
        <v>54457</v>
      </c>
      <c r="D9376" s="98">
        <v>2866.2024999999999</v>
      </c>
    </row>
    <row r="9377" spans="1:4" x14ac:dyDescent="0.35">
      <c r="A9377" t="s">
        <v>56702</v>
      </c>
      <c r="B9377" t="s">
        <v>60788</v>
      </c>
      <c r="C9377" s="96" t="s">
        <v>54457</v>
      </c>
      <c r="D9377" s="98">
        <v>2266.2037999999998</v>
      </c>
    </row>
    <row r="9378" spans="1:4" x14ac:dyDescent="0.35">
      <c r="A9378" t="s">
        <v>56703</v>
      </c>
      <c r="B9378" t="s">
        <v>60789</v>
      </c>
      <c r="C9378" s="96" t="s">
        <v>54457</v>
      </c>
      <c r="D9378" s="98">
        <v>1983.1014</v>
      </c>
    </row>
    <row r="9379" spans="1:4" x14ac:dyDescent="0.35">
      <c r="A9379" t="s">
        <v>56704</v>
      </c>
      <c r="B9379" t="s">
        <v>60789</v>
      </c>
      <c r="C9379" s="96" t="s">
        <v>54457</v>
      </c>
      <c r="D9379" s="98">
        <v>2581.5706</v>
      </c>
    </row>
    <row r="9380" spans="1:4" x14ac:dyDescent="0.35">
      <c r="A9380" t="s">
        <v>56705</v>
      </c>
      <c r="B9380" t="s">
        <v>60790</v>
      </c>
      <c r="C9380" s="96" t="s">
        <v>54457</v>
      </c>
      <c r="D9380" s="98">
        <v>1755.4312999999997</v>
      </c>
    </row>
    <row r="9381" spans="1:4" x14ac:dyDescent="0.35">
      <c r="A9381" t="s">
        <v>56706</v>
      </c>
      <c r="B9381" t="s">
        <v>60790</v>
      </c>
      <c r="C9381" s="96" t="s">
        <v>54457</v>
      </c>
      <c r="D9381" s="98">
        <v>2353.9004999999997</v>
      </c>
    </row>
    <row r="9382" spans="1:4" x14ac:dyDescent="0.35">
      <c r="A9382" t="s">
        <v>56707</v>
      </c>
      <c r="B9382" t="s">
        <v>60791</v>
      </c>
      <c r="C9382" s="96" t="s">
        <v>54457</v>
      </c>
      <c r="D9382" s="98">
        <v>1755.4312999999997</v>
      </c>
    </row>
    <row r="9383" spans="1:4" x14ac:dyDescent="0.35">
      <c r="A9383" t="s">
        <v>56708</v>
      </c>
      <c r="B9383" t="s">
        <v>60791</v>
      </c>
      <c r="C9383" s="96" t="s">
        <v>54457</v>
      </c>
      <c r="D9383" s="98">
        <v>2353.9004999999997</v>
      </c>
    </row>
    <row r="9384" spans="1:4" x14ac:dyDescent="0.35">
      <c r="A9384" t="s">
        <v>56709</v>
      </c>
      <c r="B9384" t="s">
        <v>60792</v>
      </c>
      <c r="C9384" s="96" t="s">
        <v>54457</v>
      </c>
      <c r="D9384" s="98">
        <v>1538.4838</v>
      </c>
    </row>
    <row r="9385" spans="1:4" x14ac:dyDescent="0.35">
      <c r="A9385" t="s">
        <v>56710</v>
      </c>
      <c r="B9385" t="s">
        <v>60793</v>
      </c>
      <c r="C9385" s="96" t="s">
        <v>54457</v>
      </c>
      <c r="D9385" s="98">
        <v>23854.307400000002</v>
      </c>
    </row>
    <row r="9386" spans="1:4" x14ac:dyDescent="0.35">
      <c r="A9386" t="s">
        <v>56711</v>
      </c>
      <c r="B9386" t="s">
        <v>60794</v>
      </c>
      <c r="C9386" s="96" t="s">
        <v>54457</v>
      </c>
      <c r="D9386" s="98">
        <v>1410.7785999999999</v>
      </c>
    </row>
    <row r="9387" spans="1:4" x14ac:dyDescent="0.35">
      <c r="A9387" t="s">
        <v>56712</v>
      </c>
      <c r="B9387" t="s">
        <v>60795</v>
      </c>
      <c r="C9387" s="96" t="s">
        <v>54457</v>
      </c>
      <c r="D9387" s="98">
        <v>1392.3602000000001</v>
      </c>
    </row>
    <row r="9388" spans="1:4" x14ac:dyDescent="0.35">
      <c r="A9388" t="s">
        <v>56713</v>
      </c>
      <c r="B9388" t="s">
        <v>60796</v>
      </c>
      <c r="C9388" s="96" t="s">
        <v>54457</v>
      </c>
      <c r="D9388" s="98">
        <v>1026.1818000000001</v>
      </c>
    </row>
    <row r="9389" spans="1:4" x14ac:dyDescent="0.35">
      <c r="A9389" t="s">
        <v>56714</v>
      </c>
      <c r="B9389" t="s">
        <v>60797</v>
      </c>
      <c r="C9389" s="96" t="s">
        <v>54457</v>
      </c>
      <c r="D9389" s="98">
        <v>989.28060000000005</v>
      </c>
    </row>
    <row r="9390" spans="1:4" x14ac:dyDescent="0.35">
      <c r="A9390" t="s">
        <v>56715</v>
      </c>
      <c r="B9390" t="s">
        <v>60798</v>
      </c>
      <c r="C9390" s="96" t="s">
        <v>54457</v>
      </c>
      <c r="D9390" s="98">
        <v>1026.1818000000001</v>
      </c>
    </row>
    <row r="9391" spans="1:4" x14ac:dyDescent="0.35">
      <c r="A9391" t="s">
        <v>56716</v>
      </c>
      <c r="B9391" t="s">
        <v>60799</v>
      </c>
      <c r="C9391" s="96" t="s">
        <v>54457</v>
      </c>
      <c r="D9391" s="98">
        <v>989.28060000000005</v>
      </c>
    </row>
    <row r="9392" spans="1:4" x14ac:dyDescent="0.35">
      <c r="A9392" t="s">
        <v>56717</v>
      </c>
      <c r="B9392" t="s">
        <v>60800</v>
      </c>
      <c r="C9392" s="96" t="s">
        <v>54457</v>
      </c>
      <c r="D9392" s="98">
        <v>1752.3401000000001</v>
      </c>
    </row>
    <row r="9393" spans="1:4" x14ac:dyDescent="0.35">
      <c r="A9393" t="s">
        <v>56718</v>
      </c>
      <c r="B9393" t="s">
        <v>60801</v>
      </c>
      <c r="C9393" s="96" t="s">
        <v>54457</v>
      </c>
      <c r="D9393" s="98">
        <v>1723.1346999999998</v>
      </c>
    </row>
    <row r="9394" spans="1:4" x14ac:dyDescent="0.35">
      <c r="A9394" t="s">
        <v>31167</v>
      </c>
      <c r="B9394" t="s">
        <v>60802</v>
      </c>
      <c r="C9394" s="96" t="s">
        <v>54457</v>
      </c>
      <c r="D9394" s="98">
        <v>1190.8203999999998</v>
      </c>
    </row>
    <row r="9395" spans="1:4" x14ac:dyDescent="0.35">
      <c r="A9395" t="s">
        <v>28211</v>
      </c>
      <c r="B9395" t="s">
        <v>60803</v>
      </c>
      <c r="C9395" s="96" t="s">
        <v>54457</v>
      </c>
      <c r="D9395" s="98">
        <v>1175.4126999999999</v>
      </c>
    </row>
    <row r="9396" spans="1:4" x14ac:dyDescent="0.35">
      <c r="A9396" t="s">
        <v>56719</v>
      </c>
      <c r="B9396" t="s">
        <v>60804</v>
      </c>
      <c r="C9396" s="96" t="s">
        <v>54457</v>
      </c>
      <c r="D9396" s="98">
        <v>1869.2904999999998</v>
      </c>
    </row>
    <row r="9397" spans="1:4" x14ac:dyDescent="0.35">
      <c r="A9397" t="s">
        <v>56720</v>
      </c>
      <c r="B9397" t="s">
        <v>60805</v>
      </c>
      <c r="C9397" s="96" t="s">
        <v>54457</v>
      </c>
      <c r="D9397" s="98">
        <v>1575.4171999999999</v>
      </c>
    </row>
    <row r="9398" spans="1:4" x14ac:dyDescent="0.35">
      <c r="A9398" t="s">
        <v>56721</v>
      </c>
      <c r="B9398" t="s">
        <v>60806</v>
      </c>
      <c r="C9398" s="96" t="s">
        <v>54457</v>
      </c>
      <c r="D9398" s="98">
        <v>1450.8032000000001</v>
      </c>
    </row>
    <row r="9399" spans="1:4" x14ac:dyDescent="0.35">
      <c r="A9399" t="s">
        <v>56722</v>
      </c>
      <c r="B9399" t="s">
        <v>60807</v>
      </c>
      <c r="C9399" s="96" t="s">
        <v>54457</v>
      </c>
      <c r="D9399" s="98">
        <v>1420.0360999999998</v>
      </c>
    </row>
    <row r="9400" spans="1:4" x14ac:dyDescent="0.35">
      <c r="A9400" t="s">
        <v>56723</v>
      </c>
      <c r="B9400" t="s">
        <v>60808</v>
      </c>
      <c r="C9400" s="96" t="s">
        <v>54457</v>
      </c>
      <c r="D9400" s="98">
        <v>1657.2534999999996</v>
      </c>
    </row>
    <row r="9401" spans="1:4" x14ac:dyDescent="0.35">
      <c r="A9401" t="s">
        <v>56724</v>
      </c>
      <c r="B9401" t="s">
        <v>60809</v>
      </c>
      <c r="C9401" s="96" t="s">
        <v>54457</v>
      </c>
      <c r="D9401" s="98">
        <v>662.9174999999999</v>
      </c>
    </row>
    <row r="9402" spans="1:4" x14ac:dyDescent="0.35">
      <c r="A9402" t="s">
        <v>56725</v>
      </c>
      <c r="B9402" t="s">
        <v>60810</v>
      </c>
      <c r="C9402" s="96" t="s">
        <v>54457</v>
      </c>
      <c r="D9402" s="98">
        <v>165.71729999999999</v>
      </c>
    </row>
    <row r="9403" spans="1:4" x14ac:dyDescent="0.35">
      <c r="A9403" t="s">
        <v>56726</v>
      </c>
      <c r="B9403" t="s">
        <v>60811</v>
      </c>
      <c r="C9403" s="96" t="s">
        <v>54457</v>
      </c>
      <c r="D9403" s="98">
        <v>3314.5230999999999</v>
      </c>
    </row>
    <row r="9404" spans="1:4" x14ac:dyDescent="0.35">
      <c r="A9404" t="s">
        <v>56727</v>
      </c>
      <c r="B9404" t="s">
        <v>60812</v>
      </c>
      <c r="C9404" s="96" t="s">
        <v>54457</v>
      </c>
      <c r="D9404" s="98">
        <v>369.91359999999997</v>
      </c>
    </row>
    <row r="9405" spans="1:4" x14ac:dyDescent="0.35">
      <c r="A9405" t="s">
        <v>56728</v>
      </c>
      <c r="B9405" t="s">
        <v>60813</v>
      </c>
      <c r="C9405" s="96" t="s">
        <v>54457</v>
      </c>
      <c r="D9405" s="98">
        <v>863.16930000000002</v>
      </c>
    </row>
    <row r="9406" spans="1:4" x14ac:dyDescent="0.35">
      <c r="A9406" t="s">
        <v>56729</v>
      </c>
      <c r="B9406" t="s">
        <v>60814</v>
      </c>
      <c r="C9406" s="96" t="s">
        <v>54457</v>
      </c>
      <c r="D9406" s="98">
        <v>863.16930000000002</v>
      </c>
    </row>
    <row r="9407" spans="1:4" x14ac:dyDescent="0.35">
      <c r="A9407" t="s">
        <v>56730</v>
      </c>
      <c r="B9407" t="s">
        <v>60815</v>
      </c>
      <c r="C9407" s="96" t="s">
        <v>54457</v>
      </c>
      <c r="D9407" s="98">
        <v>1479.4611999999997</v>
      </c>
    </row>
    <row r="9408" spans="1:4" x14ac:dyDescent="0.35">
      <c r="A9408" t="s">
        <v>56731</v>
      </c>
      <c r="B9408" t="s">
        <v>60816</v>
      </c>
      <c r="C9408" s="96" t="s">
        <v>54457</v>
      </c>
      <c r="D9408" s="98">
        <v>863.16930000000002</v>
      </c>
    </row>
    <row r="9409" spans="1:4" x14ac:dyDescent="0.35">
      <c r="A9409" t="s">
        <v>56732</v>
      </c>
      <c r="B9409" t="s">
        <v>60817</v>
      </c>
      <c r="C9409" s="96" t="s">
        <v>54457</v>
      </c>
      <c r="D9409" s="98">
        <v>863.16930000000002</v>
      </c>
    </row>
    <row r="9410" spans="1:4" x14ac:dyDescent="0.35">
      <c r="A9410" t="s">
        <v>56733</v>
      </c>
      <c r="B9410" t="s">
        <v>60818</v>
      </c>
      <c r="C9410" s="96" t="s">
        <v>54457</v>
      </c>
      <c r="D9410" s="98">
        <v>863.16930000000002</v>
      </c>
    </row>
    <row r="9411" spans="1:4" x14ac:dyDescent="0.35">
      <c r="A9411" t="s">
        <v>56734</v>
      </c>
      <c r="B9411" t="s">
        <v>60819</v>
      </c>
      <c r="C9411" s="96" t="s">
        <v>54457</v>
      </c>
      <c r="D9411" s="98">
        <v>863.16930000000002</v>
      </c>
    </row>
    <row r="9412" spans="1:4" x14ac:dyDescent="0.35">
      <c r="A9412" t="s">
        <v>56735</v>
      </c>
      <c r="B9412" t="s">
        <v>60820</v>
      </c>
      <c r="C9412" s="96" t="s">
        <v>54457</v>
      </c>
      <c r="D9412" s="98">
        <v>863.16930000000002</v>
      </c>
    </row>
    <row r="9413" spans="1:4" x14ac:dyDescent="0.35">
      <c r="A9413" t="s">
        <v>56736</v>
      </c>
      <c r="B9413" t="s">
        <v>60821</v>
      </c>
      <c r="C9413" s="96" t="s">
        <v>54457</v>
      </c>
      <c r="D9413" s="98">
        <v>863.16930000000002</v>
      </c>
    </row>
    <row r="9414" spans="1:4" x14ac:dyDescent="0.35">
      <c r="A9414" t="s">
        <v>56737</v>
      </c>
      <c r="B9414" t="s">
        <v>60822</v>
      </c>
      <c r="C9414" s="96" t="s">
        <v>54457</v>
      </c>
      <c r="D9414" s="98">
        <v>863.16930000000002</v>
      </c>
    </row>
    <row r="9415" spans="1:4" x14ac:dyDescent="0.35">
      <c r="A9415" t="s">
        <v>56738</v>
      </c>
      <c r="B9415" t="s">
        <v>60823</v>
      </c>
      <c r="C9415" s="96" t="s">
        <v>54457</v>
      </c>
      <c r="D9415" s="98">
        <v>863.16930000000002</v>
      </c>
    </row>
    <row r="9416" spans="1:4" x14ac:dyDescent="0.35">
      <c r="A9416" t="s">
        <v>56739</v>
      </c>
      <c r="B9416" t="s">
        <v>60824</v>
      </c>
      <c r="C9416" s="96" t="s">
        <v>54457</v>
      </c>
      <c r="D9416" s="98">
        <v>863.16930000000002</v>
      </c>
    </row>
    <row r="9417" spans="1:4" x14ac:dyDescent="0.35">
      <c r="A9417" t="s">
        <v>56740</v>
      </c>
      <c r="B9417" t="s">
        <v>60825</v>
      </c>
      <c r="C9417" s="96" t="s">
        <v>54457</v>
      </c>
      <c r="D9417" s="98">
        <v>863.16930000000002</v>
      </c>
    </row>
    <row r="9418" spans="1:4" x14ac:dyDescent="0.35">
      <c r="A9418" t="s">
        <v>56741</v>
      </c>
      <c r="B9418" t="s">
        <v>60826</v>
      </c>
      <c r="C9418" s="96" t="s">
        <v>54457</v>
      </c>
      <c r="D9418" s="98">
        <v>863.16930000000002</v>
      </c>
    </row>
    <row r="9419" spans="1:4" x14ac:dyDescent="0.35">
      <c r="A9419" t="s">
        <v>56742</v>
      </c>
      <c r="B9419" t="s">
        <v>60827</v>
      </c>
      <c r="C9419" s="96" t="s">
        <v>54457</v>
      </c>
      <c r="D9419" s="98">
        <v>863.16930000000002</v>
      </c>
    </row>
    <row r="9420" spans="1:4" x14ac:dyDescent="0.35">
      <c r="A9420" t="s">
        <v>56743</v>
      </c>
      <c r="B9420" t="s">
        <v>60828</v>
      </c>
      <c r="C9420" s="96" t="s">
        <v>54457</v>
      </c>
      <c r="D9420" s="98">
        <v>863.16930000000002</v>
      </c>
    </row>
    <row r="9421" spans="1:4" x14ac:dyDescent="0.35">
      <c r="A9421" t="s">
        <v>56744</v>
      </c>
      <c r="B9421" t="s">
        <v>60829</v>
      </c>
      <c r="C9421" s="96" t="s">
        <v>54457</v>
      </c>
      <c r="D9421" s="98">
        <v>863.16930000000002</v>
      </c>
    </row>
    <row r="9422" spans="1:4" x14ac:dyDescent="0.35">
      <c r="A9422" t="s">
        <v>56745</v>
      </c>
      <c r="B9422" t="s">
        <v>60830</v>
      </c>
      <c r="C9422" s="96" t="s">
        <v>54457</v>
      </c>
      <c r="D9422" s="98">
        <v>863.16930000000002</v>
      </c>
    </row>
    <row r="9423" spans="1:4" x14ac:dyDescent="0.35">
      <c r="A9423" t="s">
        <v>56746</v>
      </c>
      <c r="B9423" t="s">
        <v>60831</v>
      </c>
      <c r="C9423" s="96" t="s">
        <v>54457</v>
      </c>
      <c r="D9423" s="98">
        <v>863.16930000000002</v>
      </c>
    </row>
    <row r="9424" spans="1:4" x14ac:dyDescent="0.35">
      <c r="A9424" t="s">
        <v>56747</v>
      </c>
      <c r="B9424" t="s">
        <v>60832</v>
      </c>
      <c r="C9424" s="96" t="s">
        <v>54457</v>
      </c>
      <c r="D9424" s="98">
        <v>863.16930000000002</v>
      </c>
    </row>
    <row r="9425" spans="1:4" x14ac:dyDescent="0.35">
      <c r="A9425" t="s">
        <v>56748</v>
      </c>
      <c r="B9425" t="s">
        <v>60833</v>
      </c>
      <c r="C9425" s="96" t="s">
        <v>54457</v>
      </c>
      <c r="D9425" s="98">
        <v>863.16930000000002</v>
      </c>
    </row>
    <row r="9426" spans="1:4" x14ac:dyDescent="0.35">
      <c r="A9426" t="s">
        <v>56749</v>
      </c>
      <c r="B9426" t="s">
        <v>60834</v>
      </c>
      <c r="C9426" s="96" t="s">
        <v>54457</v>
      </c>
      <c r="D9426" s="98">
        <v>863.16930000000002</v>
      </c>
    </row>
    <row r="9427" spans="1:4" x14ac:dyDescent="0.35">
      <c r="A9427" t="s">
        <v>56750</v>
      </c>
      <c r="B9427" t="s">
        <v>60835</v>
      </c>
      <c r="C9427" s="96" t="s">
        <v>54457</v>
      </c>
      <c r="D9427" s="98">
        <v>863.16930000000002</v>
      </c>
    </row>
    <row r="9428" spans="1:4" x14ac:dyDescent="0.35">
      <c r="A9428" t="s">
        <v>56751</v>
      </c>
      <c r="B9428" t="s">
        <v>60836</v>
      </c>
      <c r="C9428" s="96" t="s">
        <v>54457</v>
      </c>
      <c r="D9428" s="98">
        <v>863.16930000000002</v>
      </c>
    </row>
    <row r="9429" spans="1:4" x14ac:dyDescent="0.35">
      <c r="A9429" t="s">
        <v>56752</v>
      </c>
      <c r="B9429" t="s">
        <v>60837</v>
      </c>
      <c r="C9429" s="96" t="s">
        <v>54457</v>
      </c>
      <c r="D9429" s="98">
        <v>863.16930000000002</v>
      </c>
    </row>
    <row r="9430" spans="1:4" x14ac:dyDescent="0.35">
      <c r="A9430" t="s">
        <v>56753</v>
      </c>
      <c r="B9430" t="s">
        <v>60838</v>
      </c>
      <c r="C9430" s="96" t="s">
        <v>54457</v>
      </c>
      <c r="D9430" s="98">
        <v>271.99340000000001</v>
      </c>
    </row>
    <row r="9431" spans="1:4" x14ac:dyDescent="0.35">
      <c r="A9431" t="s">
        <v>56754</v>
      </c>
      <c r="B9431" t="s">
        <v>60839</v>
      </c>
      <c r="C9431" s="96" t="s">
        <v>54457</v>
      </c>
      <c r="D9431" s="98">
        <v>244.15649999999999</v>
      </c>
    </row>
    <row r="9432" spans="1:4" x14ac:dyDescent="0.35">
      <c r="A9432" t="s">
        <v>56755</v>
      </c>
      <c r="B9432" t="s">
        <v>60840</v>
      </c>
      <c r="C9432" s="96" t="s">
        <v>54457</v>
      </c>
      <c r="D9432" s="98">
        <v>244.15649999999999</v>
      </c>
    </row>
    <row r="9433" spans="1:4" x14ac:dyDescent="0.35">
      <c r="A9433" t="s">
        <v>56756</v>
      </c>
      <c r="B9433" t="s">
        <v>60841</v>
      </c>
      <c r="C9433" s="96" t="s">
        <v>54457</v>
      </c>
      <c r="D9433" s="98">
        <v>1801.9441999999999</v>
      </c>
    </row>
    <row r="9434" spans="1:4" x14ac:dyDescent="0.35">
      <c r="A9434" t="s">
        <v>56757</v>
      </c>
      <c r="B9434" t="s">
        <v>60842</v>
      </c>
      <c r="C9434" s="96" t="s">
        <v>54457</v>
      </c>
      <c r="D9434" s="98">
        <v>361.68649999999997</v>
      </c>
    </row>
    <row r="9435" spans="1:4" x14ac:dyDescent="0.35">
      <c r="A9435" t="s">
        <v>56758</v>
      </c>
      <c r="B9435" t="s">
        <v>60843</v>
      </c>
      <c r="C9435" s="96" t="s">
        <v>54457</v>
      </c>
      <c r="D9435" s="98">
        <v>842.44859999999994</v>
      </c>
    </row>
    <row r="9436" spans="1:4" x14ac:dyDescent="0.35">
      <c r="A9436" t="s">
        <v>56759</v>
      </c>
      <c r="B9436" t="s">
        <v>60844</v>
      </c>
      <c r="C9436" s="96" t="s">
        <v>54457</v>
      </c>
      <c r="D9436" s="98">
        <v>210.60409999999999</v>
      </c>
    </row>
    <row r="9437" spans="1:4" x14ac:dyDescent="0.35">
      <c r="A9437" t="s">
        <v>56760</v>
      </c>
      <c r="B9437" t="s">
        <v>60845</v>
      </c>
      <c r="C9437" s="96" t="s">
        <v>54457</v>
      </c>
      <c r="D9437" s="98">
        <v>13731.078200000002</v>
      </c>
    </row>
    <row r="9438" spans="1:4" x14ac:dyDescent="0.35">
      <c r="A9438" t="s">
        <v>56761</v>
      </c>
      <c r="B9438" t="s">
        <v>60846</v>
      </c>
      <c r="C9438" s="96" t="s">
        <v>54457</v>
      </c>
      <c r="D9438" s="98">
        <v>16304.9208</v>
      </c>
    </row>
    <row r="9439" spans="1:4" x14ac:dyDescent="0.35">
      <c r="A9439" t="s">
        <v>56762</v>
      </c>
      <c r="B9439" t="s">
        <v>60847</v>
      </c>
      <c r="C9439" s="96" t="s">
        <v>54457</v>
      </c>
      <c r="D9439" s="98">
        <v>9284.8055999999997</v>
      </c>
    </row>
    <row r="9440" spans="1:4" x14ac:dyDescent="0.35">
      <c r="A9440" t="s">
        <v>56763</v>
      </c>
      <c r="B9440" t="s">
        <v>60848</v>
      </c>
      <c r="C9440" s="96" t="s">
        <v>54457</v>
      </c>
      <c r="D9440" s="98">
        <v>1029.2568999999999</v>
      </c>
    </row>
    <row r="9441" spans="1:4" x14ac:dyDescent="0.35">
      <c r="A9441" t="s">
        <v>56764</v>
      </c>
      <c r="B9441" t="s">
        <v>60849</v>
      </c>
      <c r="C9441" s="96" t="s">
        <v>54457</v>
      </c>
      <c r="D9441" s="98">
        <v>1179.4859999999999</v>
      </c>
    </row>
    <row r="9442" spans="1:4" x14ac:dyDescent="0.35">
      <c r="A9442" t="s">
        <v>56765</v>
      </c>
      <c r="B9442" t="s">
        <v>60850</v>
      </c>
      <c r="C9442" s="96" t="s">
        <v>54457</v>
      </c>
      <c r="D9442" s="98">
        <v>45.917199999999994</v>
      </c>
    </row>
    <row r="9443" spans="1:4" x14ac:dyDescent="0.35">
      <c r="A9443" t="s">
        <v>56766</v>
      </c>
      <c r="B9443" t="s">
        <v>60851</v>
      </c>
      <c r="C9443" s="96" t="s">
        <v>54457</v>
      </c>
      <c r="D9443" s="98">
        <v>4238.5825999999997</v>
      </c>
    </row>
    <row r="9444" spans="1:4" x14ac:dyDescent="0.35">
      <c r="A9444" t="s">
        <v>56767</v>
      </c>
      <c r="B9444" t="s">
        <v>60852</v>
      </c>
      <c r="C9444" s="96" t="s">
        <v>54457</v>
      </c>
      <c r="D9444" s="98">
        <v>2960.0654999999997</v>
      </c>
    </row>
    <row r="9445" spans="1:4" x14ac:dyDescent="0.35">
      <c r="A9445" t="s">
        <v>56768</v>
      </c>
      <c r="B9445" t="s">
        <v>60853</v>
      </c>
      <c r="C9445" s="96" t="s">
        <v>54457</v>
      </c>
      <c r="D9445" s="98">
        <v>2640.0457999999999</v>
      </c>
    </row>
    <row r="9446" spans="1:4" x14ac:dyDescent="0.35">
      <c r="A9446" t="s">
        <v>56769</v>
      </c>
      <c r="B9446" t="s">
        <v>60854</v>
      </c>
      <c r="C9446" s="96" t="s">
        <v>54457</v>
      </c>
      <c r="D9446" s="98">
        <v>55.673799999999993</v>
      </c>
    </row>
    <row r="9447" spans="1:4" x14ac:dyDescent="0.35">
      <c r="A9447" t="s">
        <v>56770</v>
      </c>
      <c r="B9447" t="s">
        <v>60855</v>
      </c>
      <c r="C9447" s="96" t="s">
        <v>54457</v>
      </c>
      <c r="D9447" s="98">
        <v>2167.7523000000001</v>
      </c>
    </row>
    <row r="9448" spans="1:4" x14ac:dyDescent="0.35">
      <c r="A9448" t="s">
        <v>56771</v>
      </c>
      <c r="B9448" t="s">
        <v>60856</v>
      </c>
      <c r="C9448" s="96" t="s">
        <v>54457</v>
      </c>
      <c r="D9448" s="98">
        <v>4238.5825999999997</v>
      </c>
    </row>
    <row r="9449" spans="1:4" x14ac:dyDescent="0.35">
      <c r="A9449" t="s">
        <v>56772</v>
      </c>
      <c r="B9449" t="s">
        <v>60857</v>
      </c>
      <c r="C9449" s="96" t="s">
        <v>54457</v>
      </c>
      <c r="D9449" s="98">
        <v>2960.0654999999997</v>
      </c>
    </row>
    <row r="9450" spans="1:4" x14ac:dyDescent="0.35">
      <c r="A9450" t="s">
        <v>56773</v>
      </c>
      <c r="B9450" t="s">
        <v>60858</v>
      </c>
      <c r="C9450" s="96" t="s">
        <v>54457</v>
      </c>
      <c r="D9450" s="98">
        <v>2000.0546999999999</v>
      </c>
    </row>
    <row r="9451" spans="1:4" x14ac:dyDescent="0.35">
      <c r="A9451" t="s">
        <v>56774</v>
      </c>
      <c r="B9451" t="s">
        <v>60859</v>
      </c>
      <c r="C9451" s="96" t="s">
        <v>54457</v>
      </c>
      <c r="D9451" s="98">
        <v>1604.6387</v>
      </c>
    </row>
    <row r="9452" spans="1:4" x14ac:dyDescent="0.35">
      <c r="A9452" t="s">
        <v>56775</v>
      </c>
      <c r="B9452" t="s">
        <v>60860</v>
      </c>
      <c r="C9452" s="96" t="s">
        <v>54457</v>
      </c>
      <c r="D9452" s="98">
        <v>45958.6414</v>
      </c>
    </row>
    <row r="9453" spans="1:4" x14ac:dyDescent="0.35">
      <c r="A9453" t="s">
        <v>56776</v>
      </c>
      <c r="B9453" t="s">
        <v>60860</v>
      </c>
      <c r="C9453" s="96" t="s">
        <v>54457</v>
      </c>
      <c r="D9453" s="98">
        <v>48741.462</v>
      </c>
    </row>
    <row r="9454" spans="1:4" x14ac:dyDescent="0.35">
      <c r="A9454" t="s">
        <v>56777</v>
      </c>
      <c r="B9454" t="s">
        <v>60860</v>
      </c>
      <c r="C9454" s="96" t="s">
        <v>54457</v>
      </c>
      <c r="D9454" s="98">
        <v>40462.05309999999</v>
      </c>
    </row>
    <row r="9455" spans="1:4" x14ac:dyDescent="0.35">
      <c r="A9455" t="s">
        <v>56778</v>
      </c>
      <c r="B9455" t="s">
        <v>60860</v>
      </c>
      <c r="C9455" s="96" t="s">
        <v>54457</v>
      </c>
      <c r="D9455" s="98">
        <v>68221.173999999999</v>
      </c>
    </row>
    <row r="9456" spans="1:4" x14ac:dyDescent="0.35">
      <c r="A9456" t="s">
        <v>56779</v>
      </c>
      <c r="B9456" t="s">
        <v>60860</v>
      </c>
      <c r="C9456" s="96" t="s">
        <v>54457</v>
      </c>
      <c r="D9456" s="98">
        <v>62724.601799999989</v>
      </c>
    </row>
    <row r="9457" spans="1:4" x14ac:dyDescent="0.35">
      <c r="A9457" t="s">
        <v>56780</v>
      </c>
      <c r="B9457" t="s">
        <v>60860</v>
      </c>
      <c r="C9457" s="96" t="s">
        <v>54457</v>
      </c>
      <c r="D9457" s="98">
        <v>51524.282599999991</v>
      </c>
    </row>
    <row r="9458" spans="1:4" x14ac:dyDescent="0.35">
      <c r="A9458" t="s">
        <v>56781</v>
      </c>
      <c r="B9458" t="s">
        <v>60860</v>
      </c>
      <c r="C9458" s="96" t="s">
        <v>54457</v>
      </c>
      <c r="D9458" s="98">
        <v>63834.986599999989</v>
      </c>
    </row>
    <row r="9459" spans="1:4" x14ac:dyDescent="0.35">
      <c r="A9459" t="s">
        <v>56782</v>
      </c>
      <c r="B9459" t="s">
        <v>60860</v>
      </c>
      <c r="C9459" s="96" t="s">
        <v>54457</v>
      </c>
      <c r="D9459" s="98">
        <v>59941.813399999999</v>
      </c>
    </row>
    <row r="9460" spans="1:4" x14ac:dyDescent="0.35">
      <c r="A9460" t="s">
        <v>56783</v>
      </c>
      <c r="B9460" t="s">
        <v>60860</v>
      </c>
      <c r="C9460" s="96" t="s">
        <v>54457</v>
      </c>
      <c r="D9460" s="98">
        <v>57089.907699999996</v>
      </c>
    </row>
    <row r="9461" spans="1:4" x14ac:dyDescent="0.35">
      <c r="A9461" t="s">
        <v>56784</v>
      </c>
      <c r="B9461" t="s">
        <v>60860</v>
      </c>
      <c r="C9461" s="96" t="s">
        <v>54457</v>
      </c>
      <c r="D9461" s="98">
        <v>62655.548899999994</v>
      </c>
    </row>
    <row r="9462" spans="1:4" x14ac:dyDescent="0.35">
      <c r="A9462" t="s">
        <v>56785</v>
      </c>
      <c r="B9462" t="s">
        <v>60861</v>
      </c>
      <c r="C9462" s="96" t="s">
        <v>54457</v>
      </c>
      <c r="D9462" s="98">
        <v>33143.862499999996</v>
      </c>
    </row>
    <row r="9463" spans="1:4" x14ac:dyDescent="0.35">
      <c r="A9463" t="s">
        <v>56786</v>
      </c>
      <c r="B9463" t="s">
        <v>60860</v>
      </c>
      <c r="C9463" s="96" t="s">
        <v>54457</v>
      </c>
      <c r="D9463" s="98">
        <v>58269.345399999998</v>
      </c>
    </row>
    <row r="9464" spans="1:4" x14ac:dyDescent="0.35">
      <c r="A9464" t="s">
        <v>56787</v>
      </c>
      <c r="B9464" t="s">
        <v>60860</v>
      </c>
      <c r="C9464" s="96" t="s">
        <v>54457</v>
      </c>
      <c r="D9464" s="98">
        <v>59872.760500000004</v>
      </c>
    </row>
    <row r="9465" spans="1:4" x14ac:dyDescent="0.35">
      <c r="A9465" t="s">
        <v>56788</v>
      </c>
      <c r="B9465" t="s">
        <v>60860</v>
      </c>
      <c r="C9465" s="96" t="s">
        <v>54457</v>
      </c>
      <c r="D9465" s="98">
        <v>65438.385599999994</v>
      </c>
    </row>
    <row r="9466" spans="1:4" x14ac:dyDescent="0.35">
      <c r="A9466" t="s">
        <v>56789</v>
      </c>
      <c r="B9466" t="s">
        <v>60860</v>
      </c>
      <c r="C9466" s="96" t="s">
        <v>54457</v>
      </c>
      <c r="D9466" s="98">
        <v>76348.695500000002</v>
      </c>
    </row>
    <row r="9467" spans="1:4" x14ac:dyDescent="0.35">
      <c r="A9467" t="s">
        <v>56790</v>
      </c>
      <c r="B9467" t="s">
        <v>60860</v>
      </c>
      <c r="C9467" s="96" t="s">
        <v>54457</v>
      </c>
      <c r="D9467" s="98">
        <v>62002.323599999996</v>
      </c>
    </row>
    <row r="9468" spans="1:4" x14ac:dyDescent="0.35">
      <c r="A9468" t="s">
        <v>56791</v>
      </c>
      <c r="B9468" t="s">
        <v>60860</v>
      </c>
      <c r="C9468" s="96" t="s">
        <v>54457</v>
      </c>
      <c r="D9468" s="98">
        <v>65217.429199999999</v>
      </c>
    </row>
    <row r="9469" spans="1:4" x14ac:dyDescent="0.35">
      <c r="A9469" t="s">
        <v>56792</v>
      </c>
      <c r="B9469" t="s">
        <v>60860</v>
      </c>
      <c r="C9469" s="96" t="s">
        <v>54457</v>
      </c>
      <c r="D9469" s="98">
        <v>58109.118199999997</v>
      </c>
    </row>
    <row r="9470" spans="1:4" x14ac:dyDescent="0.35">
      <c r="A9470" t="s">
        <v>56793</v>
      </c>
      <c r="B9470" t="s">
        <v>60860</v>
      </c>
      <c r="C9470" s="96" t="s">
        <v>54457</v>
      </c>
      <c r="D9470" s="98">
        <v>59219.519099999998</v>
      </c>
    </row>
    <row r="9471" spans="1:4" x14ac:dyDescent="0.35">
      <c r="A9471" t="s">
        <v>56794</v>
      </c>
      <c r="B9471" t="s">
        <v>60862</v>
      </c>
      <c r="C9471" s="96" t="s">
        <v>54457</v>
      </c>
      <c r="D9471" s="98">
        <v>6908.0108999999993</v>
      </c>
    </row>
    <row r="9472" spans="1:4" x14ac:dyDescent="0.35">
      <c r="A9472" t="s">
        <v>56795</v>
      </c>
      <c r="B9472" t="s">
        <v>60863</v>
      </c>
      <c r="C9472" s="96" t="s">
        <v>54457</v>
      </c>
      <c r="D9472" s="98">
        <v>12432.242900000001</v>
      </c>
    </row>
    <row r="9473" spans="1:4" x14ac:dyDescent="0.35">
      <c r="A9473" t="s">
        <v>56796</v>
      </c>
      <c r="B9473" t="s">
        <v>60864</v>
      </c>
      <c r="C9473" s="96" t="s">
        <v>54457</v>
      </c>
      <c r="D9473" s="98">
        <v>18151.188300000002</v>
      </c>
    </row>
    <row r="9474" spans="1:4" x14ac:dyDescent="0.35">
      <c r="A9474" t="s">
        <v>56797</v>
      </c>
      <c r="B9474" t="s">
        <v>60864</v>
      </c>
      <c r="C9474" s="96" t="s">
        <v>54457</v>
      </c>
      <c r="D9474" s="98">
        <v>19072.317599999998</v>
      </c>
    </row>
    <row r="9475" spans="1:4" x14ac:dyDescent="0.35">
      <c r="A9475" t="s">
        <v>56798</v>
      </c>
      <c r="B9475" t="s">
        <v>60865</v>
      </c>
      <c r="C9475" s="96" t="s">
        <v>54457</v>
      </c>
      <c r="D9475" s="98">
        <v>26338.054399999997</v>
      </c>
    </row>
    <row r="9476" spans="1:4" x14ac:dyDescent="0.35">
      <c r="A9476" t="s">
        <v>56799</v>
      </c>
      <c r="B9476" t="s">
        <v>60866</v>
      </c>
      <c r="C9476" s="96" t="s">
        <v>54457</v>
      </c>
      <c r="D9476" s="98">
        <v>13624.093699999998</v>
      </c>
    </row>
    <row r="9477" spans="1:4" x14ac:dyDescent="0.35">
      <c r="A9477" t="s">
        <v>56800</v>
      </c>
      <c r="B9477" t="s">
        <v>60867</v>
      </c>
      <c r="C9477" s="96" t="s">
        <v>54457</v>
      </c>
      <c r="D9477" s="98">
        <v>29327.985399999998</v>
      </c>
    </row>
    <row r="9478" spans="1:4" x14ac:dyDescent="0.35">
      <c r="A9478" t="s">
        <v>56801</v>
      </c>
      <c r="B9478" t="s">
        <v>60868</v>
      </c>
      <c r="C9478" s="96" t="s">
        <v>54457</v>
      </c>
      <c r="D9478" s="98">
        <v>8424.4215999999997</v>
      </c>
    </row>
    <row r="9479" spans="1:4" x14ac:dyDescent="0.35">
      <c r="A9479" t="s">
        <v>56802</v>
      </c>
      <c r="B9479" t="s">
        <v>60867</v>
      </c>
      <c r="C9479" s="96" t="s">
        <v>54457</v>
      </c>
      <c r="D9479" s="98">
        <v>27228.802999999996</v>
      </c>
    </row>
    <row r="9480" spans="1:4" x14ac:dyDescent="0.35">
      <c r="A9480" t="s">
        <v>56803</v>
      </c>
      <c r="B9480" t="s">
        <v>60861</v>
      </c>
      <c r="C9480" s="96" t="s">
        <v>54457</v>
      </c>
      <c r="D9480" s="98">
        <v>31044.647899999996</v>
      </c>
    </row>
    <row r="9481" spans="1:4" x14ac:dyDescent="0.35">
      <c r="A9481" t="s">
        <v>56804</v>
      </c>
      <c r="B9481" t="s">
        <v>60869</v>
      </c>
      <c r="C9481" s="96" t="s">
        <v>54457</v>
      </c>
      <c r="D9481" s="98">
        <v>9467.1219999999994</v>
      </c>
    </row>
    <row r="9482" spans="1:4" x14ac:dyDescent="0.35">
      <c r="A9482" t="s">
        <v>56805</v>
      </c>
      <c r="B9482" t="s">
        <v>60868</v>
      </c>
      <c r="C9482" s="96" t="s">
        <v>54457</v>
      </c>
      <c r="D9482" s="98">
        <v>7761.520199999999</v>
      </c>
    </row>
    <row r="9483" spans="1:4" x14ac:dyDescent="0.35">
      <c r="A9483" t="s">
        <v>56806</v>
      </c>
      <c r="B9483" t="s">
        <v>60869</v>
      </c>
      <c r="C9483" s="96" t="s">
        <v>54457</v>
      </c>
      <c r="D9483" s="98">
        <v>8222.7852000000003</v>
      </c>
    </row>
    <row r="9484" spans="1:4" x14ac:dyDescent="0.35">
      <c r="A9484" t="s">
        <v>56807</v>
      </c>
      <c r="B9484" t="s">
        <v>60861</v>
      </c>
      <c r="C9484" s="96" t="s">
        <v>54457</v>
      </c>
      <c r="D9484" s="98">
        <v>31044.647899999996</v>
      </c>
    </row>
    <row r="9485" spans="1:4" x14ac:dyDescent="0.35">
      <c r="A9485" t="s">
        <v>56808</v>
      </c>
      <c r="B9485" t="s">
        <v>60861</v>
      </c>
      <c r="C9485" s="96" t="s">
        <v>54457</v>
      </c>
      <c r="D9485" s="98">
        <v>28945.465499999998</v>
      </c>
    </row>
    <row r="9486" spans="1:4" x14ac:dyDescent="0.35">
      <c r="A9486" t="s">
        <v>56809</v>
      </c>
      <c r="B9486" t="s">
        <v>60869</v>
      </c>
      <c r="C9486" s="96" t="s">
        <v>54457</v>
      </c>
      <c r="D9486" s="98">
        <v>8885.7026999999998</v>
      </c>
    </row>
    <row r="9487" spans="1:4" x14ac:dyDescent="0.35">
      <c r="A9487" t="s">
        <v>56810</v>
      </c>
      <c r="B9487" t="s">
        <v>60861</v>
      </c>
      <c r="C9487" s="96" t="s">
        <v>54457</v>
      </c>
      <c r="D9487" s="98">
        <v>26846.266999999996</v>
      </c>
    </row>
    <row r="9488" spans="1:4" x14ac:dyDescent="0.35">
      <c r="A9488" t="s">
        <v>56811</v>
      </c>
      <c r="B9488" t="s">
        <v>60866</v>
      </c>
      <c r="C9488" s="96" t="s">
        <v>54457</v>
      </c>
      <c r="D9488" s="98">
        <v>15723.2922</v>
      </c>
    </row>
    <row r="9489" spans="1:4" x14ac:dyDescent="0.35">
      <c r="A9489" t="s">
        <v>56812</v>
      </c>
      <c r="B9489" t="s">
        <v>60863</v>
      </c>
      <c r="C9489" s="96" t="s">
        <v>54457</v>
      </c>
      <c r="D9489" s="98">
        <v>11907.431199999999</v>
      </c>
    </row>
    <row r="9490" spans="1:4" x14ac:dyDescent="0.35">
      <c r="A9490" t="s">
        <v>56813</v>
      </c>
      <c r="B9490" t="s">
        <v>60866</v>
      </c>
      <c r="C9490" s="96" t="s">
        <v>54457</v>
      </c>
      <c r="D9490" s="98">
        <v>14673.684899999998</v>
      </c>
    </row>
    <row r="9491" spans="1:4" x14ac:dyDescent="0.35">
      <c r="A9491" t="s">
        <v>56814</v>
      </c>
      <c r="B9491" t="s">
        <v>60861</v>
      </c>
      <c r="C9491" s="96" t="s">
        <v>54457</v>
      </c>
      <c r="D9491" s="98">
        <v>26846.266999999996</v>
      </c>
    </row>
    <row r="9492" spans="1:4" x14ac:dyDescent="0.35">
      <c r="A9492" t="s">
        <v>56815</v>
      </c>
      <c r="B9492" t="s">
        <v>60863</v>
      </c>
      <c r="C9492" s="96" t="s">
        <v>54457</v>
      </c>
      <c r="D9492" s="98">
        <v>10857.839999999998</v>
      </c>
    </row>
    <row r="9493" spans="1:4" x14ac:dyDescent="0.35">
      <c r="A9493" t="s">
        <v>56816</v>
      </c>
      <c r="B9493" t="s">
        <v>60866</v>
      </c>
      <c r="C9493" s="96" t="s">
        <v>54457</v>
      </c>
      <c r="D9493" s="98">
        <v>14324.2827</v>
      </c>
    </row>
    <row r="9494" spans="1:4" x14ac:dyDescent="0.35">
      <c r="A9494" t="s">
        <v>56817</v>
      </c>
      <c r="B9494" t="s">
        <v>60863</v>
      </c>
      <c r="C9494" s="96" t="s">
        <v>54457</v>
      </c>
      <c r="D9494" s="98">
        <v>10508.405599999998</v>
      </c>
    </row>
    <row r="9495" spans="1:4" x14ac:dyDescent="0.35">
      <c r="A9495" t="s">
        <v>56818</v>
      </c>
      <c r="B9495" t="s">
        <v>60866</v>
      </c>
      <c r="C9495" s="96" t="s">
        <v>54457</v>
      </c>
      <c r="D9495" s="98">
        <v>12574.502499999999</v>
      </c>
    </row>
    <row r="9496" spans="1:4" x14ac:dyDescent="0.35">
      <c r="A9496" t="s">
        <v>56819</v>
      </c>
      <c r="B9496" t="s">
        <v>60865</v>
      </c>
      <c r="C9496" s="96" t="s">
        <v>54457</v>
      </c>
      <c r="D9496" s="98">
        <v>24238.839800000002</v>
      </c>
    </row>
    <row r="9497" spans="1:4" x14ac:dyDescent="0.35">
      <c r="A9497" t="s">
        <v>56820</v>
      </c>
      <c r="B9497" t="s">
        <v>60868</v>
      </c>
      <c r="C9497" s="96" t="s">
        <v>54457</v>
      </c>
      <c r="D9497" s="98">
        <v>9005.857</v>
      </c>
    </row>
    <row r="9498" spans="1:4" x14ac:dyDescent="0.35">
      <c r="A9498" t="s">
        <v>56821</v>
      </c>
      <c r="B9498" t="s">
        <v>60863</v>
      </c>
      <c r="C9498" s="96" t="s">
        <v>54457</v>
      </c>
      <c r="D9498" s="98">
        <v>9808.2488000000012</v>
      </c>
    </row>
    <row r="9499" spans="1:4" x14ac:dyDescent="0.35">
      <c r="A9499" t="s">
        <v>56822</v>
      </c>
      <c r="B9499" t="s">
        <v>60863</v>
      </c>
      <c r="C9499" s="96" t="s">
        <v>54457</v>
      </c>
      <c r="D9499" s="98">
        <v>8758.6254000000008</v>
      </c>
    </row>
    <row r="9500" spans="1:4" x14ac:dyDescent="0.35">
      <c r="A9500" t="s">
        <v>56823</v>
      </c>
      <c r="B9500" t="s">
        <v>60868</v>
      </c>
      <c r="C9500" s="96" t="s">
        <v>54457</v>
      </c>
      <c r="D9500" s="98">
        <v>10560.891599999999</v>
      </c>
    </row>
    <row r="9501" spans="1:4" x14ac:dyDescent="0.35">
      <c r="A9501" t="s">
        <v>56824</v>
      </c>
      <c r="B9501" t="s">
        <v>60869</v>
      </c>
      <c r="C9501" s="96" t="s">
        <v>54457</v>
      </c>
      <c r="D9501" s="98">
        <v>11022.172699999999</v>
      </c>
    </row>
    <row r="9502" spans="1:4" x14ac:dyDescent="0.35">
      <c r="A9502" t="s">
        <v>56825</v>
      </c>
      <c r="B9502" t="s">
        <v>60870</v>
      </c>
      <c r="C9502" s="96" t="s">
        <v>54457</v>
      </c>
      <c r="D9502" s="98">
        <v>19296.059299999997</v>
      </c>
    </row>
    <row r="9503" spans="1:4" x14ac:dyDescent="0.35">
      <c r="A9503" t="s">
        <v>56826</v>
      </c>
      <c r="B9503" t="s">
        <v>60868</v>
      </c>
      <c r="C9503" s="96" t="s">
        <v>54457</v>
      </c>
      <c r="D9503" s="98">
        <v>9689.446899999999</v>
      </c>
    </row>
    <row r="9504" spans="1:4" x14ac:dyDescent="0.35">
      <c r="A9504" t="s">
        <v>56827</v>
      </c>
      <c r="B9504" t="s">
        <v>60869</v>
      </c>
      <c r="C9504" s="96" t="s">
        <v>54457</v>
      </c>
      <c r="D9504" s="98">
        <v>10150.727999999999</v>
      </c>
    </row>
    <row r="9505" spans="1:4" x14ac:dyDescent="0.35">
      <c r="A9505" t="s">
        <v>56828</v>
      </c>
      <c r="B9505" t="s">
        <v>60867</v>
      </c>
      <c r="C9505" s="96" t="s">
        <v>54457</v>
      </c>
      <c r="D9505" s="98">
        <v>25129.604499999998</v>
      </c>
    </row>
    <row r="9506" spans="1:4" x14ac:dyDescent="0.35">
      <c r="A9506" t="s">
        <v>56829</v>
      </c>
      <c r="B9506" t="s">
        <v>60871</v>
      </c>
      <c r="C9506" s="96" t="s">
        <v>54457</v>
      </c>
      <c r="D9506" s="98">
        <v>6479.8958000000002</v>
      </c>
    </row>
    <row r="9507" spans="1:4" x14ac:dyDescent="0.35">
      <c r="A9507" t="s">
        <v>56830</v>
      </c>
      <c r="B9507" t="s">
        <v>60868</v>
      </c>
      <c r="C9507" s="96" t="s">
        <v>54457</v>
      </c>
      <c r="D9507" s="98">
        <v>6921.840799999999</v>
      </c>
    </row>
    <row r="9508" spans="1:4" x14ac:dyDescent="0.35">
      <c r="A9508" t="s">
        <v>56831</v>
      </c>
      <c r="B9508" t="s">
        <v>60872</v>
      </c>
      <c r="C9508" s="96" t="s">
        <v>54457</v>
      </c>
      <c r="D9508" s="98">
        <v>8442.3730999999989</v>
      </c>
    </row>
    <row r="9509" spans="1:4" x14ac:dyDescent="0.35">
      <c r="A9509" t="s">
        <v>56832</v>
      </c>
      <c r="B9509" t="s">
        <v>60871</v>
      </c>
      <c r="C9509" s="96" t="s">
        <v>54457</v>
      </c>
      <c r="D9509" s="98">
        <v>7318.190599999999</v>
      </c>
    </row>
    <row r="9510" spans="1:4" x14ac:dyDescent="0.35">
      <c r="A9510" t="s">
        <v>56833</v>
      </c>
      <c r="B9510" t="s">
        <v>60871</v>
      </c>
      <c r="C9510" s="96" t="s">
        <v>54457</v>
      </c>
      <c r="D9510" s="98">
        <v>7981.1080999999995</v>
      </c>
    </row>
    <row r="9511" spans="1:4" x14ac:dyDescent="0.35">
      <c r="A9511" t="s">
        <v>56834</v>
      </c>
      <c r="B9511" t="s">
        <v>60872</v>
      </c>
      <c r="C9511" s="96" t="s">
        <v>54457</v>
      </c>
      <c r="D9511" s="98">
        <v>9023.7924000000003</v>
      </c>
    </row>
    <row r="9512" spans="1:4" x14ac:dyDescent="0.35">
      <c r="A9512" t="s">
        <v>56835</v>
      </c>
      <c r="B9512" t="s">
        <v>60872</v>
      </c>
      <c r="C9512" s="96" t="s">
        <v>54457</v>
      </c>
      <c r="D9512" s="98">
        <v>6941.1447000000007</v>
      </c>
    </row>
    <row r="9513" spans="1:4" x14ac:dyDescent="0.35">
      <c r="A9513" t="s">
        <v>56836</v>
      </c>
      <c r="B9513" t="s">
        <v>60867</v>
      </c>
      <c r="C9513" s="96" t="s">
        <v>54457</v>
      </c>
      <c r="D9513" s="98">
        <v>21795.745299999995</v>
      </c>
    </row>
    <row r="9514" spans="1:4" x14ac:dyDescent="0.35">
      <c r="A9514" t="s">
        <v>56837</v>
      </c>
      <c r="B9514" t="s">
        <v>60871</v>
      </c>
      <c r="C9514" s="96" t="s">
        <v>54457</v>
      </c>
      <c r="D9514" s="98">
        <v>5999.2946999999995</v>
      </c>
    </row>
    <row r="9515" spans="1:4" x14ac:dyDescent="0.35">
      <c r="A9515" t="s">
        <v>56838</v>
      </c>
      <c r="B9515" t="s">
        <v>60872</v>
      </c>
      <c r="C9515" s="96" t="s">
        <v>54457</v>
      </c>
      <c r="D9515" s="98">
        <v>6278.2593999999999</v>
      </c>
    </row>
    <row r="9516" spans="1:4" x14ac:dyDescent="0.35">
      <c r="A9516" t="s">
        <v>56839</v>
      </c>
      <c r="B9516" t="s">
        <v>60872</v>
      </c>
      <c r="C9516" s="96" t="s">
        <v>54457</v>
      </c>
      <c r="D9516" s="98">
        <v>6460.5596999999998</v>
      </c>
    </row>
    <row r="9517" spans="1:4" x14ac:dyDescent="0.35">
      <c r="A9517" t="s">
        <v>56840</v>
      </c>
      <c r="B9517" t="s">
        <v>60871</v>
      </c>
      <c r="C9517" s="96" t="s">
        <v>54457</v>
      </c>
      <c r="D9517" s="98">
        <v>5756.2168999999994</v>
      </c>
    </row>
    <row r="9518" spans="1:4" x14ac:dyDescent="0.35">
      <c r="A9518" t="s">
        <v>56841</v>
      </c>
      <c r="B9518" t="s">
        <v>60872</v>
      </c>
      <c r="C9518" s="96" t="s">
        <v>54457</v>
      </c>
      <c r="D9518" s="98">
        <v>7779.4555999999993</v>
      </c>
    </row>
    <row r="9519" spans="1:4" x14ac:dyDescent="0.35">
      <c r="A9519" t="s">
        <v>56842</v>
      </c>
      <c r="B9519" t="s">
        <v>60869</v>
      </c>
      <c r="C9519" s="96" t="s">
        <v>54457</v>
      </c>
      <c r="D9519" s="98">
        <v>7383.0897000000004</v>
      </c>
    </row>
    <row r="9520" spans="1:4" x14ac:dyDescent="0.35">
      <c r="A9520" t="s">
        <v>56843</v>
      </c>
      <c r="B9520" t="s">
        <v>60861</v>
      </c>
      <c r="C9520" s="96" t="s">
        <v>54457</v>
      </c>
      <c r="D9520" s="98">
        <v>33143.862499999996</v>
      </c>
    </row>
    <row r="9521" spans="1:4" x14ac:dyDescent="0.35">
      <c r="A9521" t="s">
        <v>56844</v>
      </c>
      <c r="B9521" t="s">
        <v>60868</v>
      </c>
      <c r="C9521" s="96" t="s">
        <v>54457</v>
      </c>
      <c r="D9521" s="98">
        <v>7436.9924999999994</v>
      </c>
    </row>
    <row r="9522" spans="1:4" x14ac:dyDescent="0.35">
      <c r="A9522" t="s">
        <v>56845</v>
      </c>
      <c r="B9522" t="s">
        <v>60869</v>
      </c>
      <c r="C9522" s="96" t="s">
        <v>54457</v>
      </c>
      <c r="D9522" s="98">
        <v>7898.2252999999992</v>
      </c>
    </row>
    <row r="9523" spans="1:4" x14ac:dyDescent="0.35">
      <c r="A9523" t="s">
        <v>56846</v>
      </c>
      <c r="B9523" t="s">
        <v>60865</v>
      </c>
      <c r="C9523" s="96" t="s">
        <v>54457</v>
      </c>
      <c r="D9523" s="98">
        <v>22139.641299999996</v>
      </c>
    </row>
    <row r="9524" spans="1:4" x14ac:dyDescent="0.35">
      <c r="A9524" t="s">
        <v>56847</v>
      </c>
      <c r="B9524" t="s">
        <v>60870</v>
      </c>
      <c r="C9524" s="96" t="s">
        <v>54457</v>
      </c>
      <c r="D9524" s="98">
        <v>20904.980599999999</v>
      </c>
    </row>
    <row r="9525" spans="1:4" x14ac:dyDescent="0.35">
      <c r="A9525" t="s">
        <v>56848</v>
      </c>
      <c r="B9525" t="s">
        <v>60865</v>
      </c>
      <c r="C9525" s="96" t="s">
        <v>54457</v>
      </c>
      <c r="D9525" s="98">
        <v>28437.236799999999</v>
      </c>
    </row>
    <row r="9526" spans="1:4" x14ac:dyDescent="0.35">
      <c r="A9526" t="s">
        <v>56849</v>
      </c>
      <c r="B9526" t="s">
        <v>60866</v>
      </c>
      <c r="C9526" s="96" t="s">
        <v>54457</v>
      </c>
      <c r="D9526" s="98">
        <v>17822.506799999999</v>
      </c>
    </row>
    <row r="9527" spans="1:4" x14ac:dyDescent="0.35">
      <c r="A9527" t="s">
        <v>56850</v>
      </c>
      <c r="B9527" t="s">
        <v>60868</v>
      </c>
      <c r="C9527" s="96" t="s">
        <v>54457</v>
      </c>
      <c r="D9527" s="98">
        <v>6408.073699999999</v>
      </c>
    </row>
    <row r="9528" spans="1:4" x14ac:dyDescent="0.35">
      <c r="A9528" t="s">
        <v>56851</v>
      </c>
      <c r="B9528" t="s">
        <v>60869</v>
      </c>
      <c r="C9528" s="96" t="s">
        <v>54457</v>
      </c>
      <c r="D9528" s="98">
        <v>6869.3548000000001</v>
      </c>
    </row>
    <row r="9529" spans="1:4" x14ac:dyDescent="0.35">
      <c r="A9529" t="s">
        <v>56852</v>
      </c>
      <c r="B9529" t="s">
        <v>60871</v>
      </c>
      <c r="C9529" s="96" t="s">
        <v>54457</v>
      </c>
      <c r="D9529" s="98">
        <v>8562.527399999999</v>
      </c>
    </row>
    <row r="9530" spans="1:4" x14ac:dyDescent="0.35">
      <c r="A9530" t="s">
        <v>56853</v>
      </c>
      <c r="B9530" t="s">
        <v>60870</v>
      </c>
      <c r="C9530" s="96" t="s">
        <v>54457</v>
      </c>
      <c r="D9530" s="98">
        <v>12858.973399999999</v>
      </c>
    </row>
    <row r="9531" spans="1:4" x14ac:dyDescent="0.35">
      <c r="A9531" t="s">
        <v>56854</v>
      </c>
      <c r="B9531" t="s">
        <v>60870</v>
      </c>
      <c r="C9531" s="96" t="s">
        <v>54457</v>
      </c>
      <c r="D9531" s="98">
        <v>17687.121899999998</v>
      </c>
    </row>
    <row r="9532" spans="1:4" x14ac:dyDescent="0.35">
      <c r="A9532" t="s">
        <v>56855</v>
      </c>
      <c r="B9532" t="s">
        <v>60870</v>
      </c>
      <c r="C9532" s="96" t="s">
        <v>54457</v>
      </c>
      <c r="D9532" s="98">
        <v>14467.894700000001</v>
      </c>
    </row>
    <row r="9533" spans="1:4" x14ac:dyDescent="0.35">
      <c r="A9533" t="s">
        <v>56856</v>
      </c>
      <c r="B9533" t="s">
        <v>60867</v>
      </c>
      <c r="C9533" s="96" t="s">
        <v>54457</v>
      </c>
      <c r="D9533" s="98">
        <v>16967.596799999996</v>
      </c>
    </row>
    <row r="9534" spans="1:4" x14ac:dyDescent="0.35">
      <c r="A9534" t="s">
        <v>56857</v>
      </c>
      <c r="B9534" t="s">
        <v>60870</v>
      </c>
      <c r="C9534" s="96" t="s">
        <v>54457</v>
      </c>
      <c r="D9534" s="98">
        <v>16076.816000000001</v>
      </c>
    </row>
    <row r="9535" spans="1:4" x14ac:dyDescent="0.35">
      <c r="A9535" t="s">
        <v>56858</v>
      </c>
      <c r="B9535" t="s">
        <v>60865</v>
      </c>
      <c r="C9535" s="96" t="s">
        <v>54457</v>
      </c>
      <c r="D9535" s="98">
        <v>22139.641299999996</v>
      </c>
    </row>
    <row r="9536" spans="1:4" x14ac:dyDescent="0.35">
      <c r="A9536" t="s">
        <v>56859</v>
      </c>
      <c r="B9536" t="s">
        <v>60867</v>
      </c>
      <c r="C9536" s="96" t="s">
        <v>54457</v>
      </c>
      <c r="D9536" s="98">
        <v>25129.604499999998</v>
      </c>
    </row>
    <row r="9537" spans="1:4" x14ac:dyDescent="0.35">
      <c r="A9537" t="s">
        <v>56860</v>
      </c>
      <c r="B9537" t="s">
        <v>60865</v>
      </c>
      <c r="C9537" s="96" t="s">
        <v>54457</v>
      </c>
      <c r="D9537" s="98">
        <v>24238.839800000002</v>
      </c>
    </row>
    <row r="9538" spans="1:4" x14ac:dyDescent="0.35">
      <c r="A9538" t="s">
        <v>56861</v>
      </c>
      <c r="B9538" t="s">
        <v>60861</v>
      </c>
      <c r="C9538" s="96" t="s">
        <v>54457</v>
      </c>
      <c r="D9538" s="98">
        <v>28945.465499999998</v>
      </c>
    </row>
    <row r="9539" spans="1:4" x14ac:dyDescent="0.35">
      <c r="A9539" t="s">
        <v>56862</v>
      </c>
      <c r="B9539" t="s">
        <v>60867</v>
      </c>
      <c r="C9539" s="96" t="s">
        <v>54457</v>
      </c>
      <c r="D9539" s="98">
        <v>23030.389899999998</v>
      </c>
    </row>
    <row r="9540" spans="1:4" x14ac:dyDescent="0.35">
      <c r="A9540" t="s">
        <v>56863</v>
      </c>
      <c r="B9540" t="s">
        <v>60867</v>
      </c>
      <c r="C9540" s="96" t="s">
        <v>54457</v>
      </c>
      <c r="D9540" s="98">
        <v>18577.918799999999</v>
      </c>
    </row>
    <row r="9541" spans="1:4" x14ac:dyDescent="0.35">
      <c r="A9541" t="s">
        <v>56864</v>
      </c>
      <c r="B9541" t="s">
        <v>60860</v>
      </c>
      <c r="C9541" s="96" t="s">
        <v>54457</v>
      </c>
      <c r="D9541" s="98">
        <v>54086.146799999995</v>
      </c>
    </row>
    <row r="9542" spans="1:4" x14ac:dyDescent="0.35">
      <c r="A9542" t="s">
        <v>56865</v>
      </c>
      <c r="B9542" t="s">
        <v>60860</v>
      </c>
      <c r="C9542" s="96" t="s">
        <v>54457</v>
      </c>
      <c r="D9542" s="98">
        <v>54307.087099999997</v>
      </c>
    </row>
    <row r="9543" spans="1:4" x14ac:dyDescent="0.35">
      <c r="A9543" t="s">
        <v>56866</v>
      </c>
      <c r="B9543" t="s">
        <v>60873</v>
      </c>
      <c r="C9543" s="96" t="s">
        <v>54457</v>
      </c>
      <c r="D9543" s="98">
        <v>18562.720399999998</v>
      </c>
    </row>
    <row r="9544" spans="1:4" x14ac:dyDescent="0.35">
      <c r="A9544" t="s">
        <v>56867</v>
      </c>
      <c r="B9544" t="s">
        <v>60874</v>
      </c>
      <c r="C9544" s="96" t="s">
        <v>54457</v>
      </c>
      <c r="D9544" s="98">
        <v>18134.589199999999</v>
      </c>
    </row>
    <row r="9545" spans="1:4" x14ac:dyDescent="0.35">
      <c r="A9545" t="s">
        <v>56868</v>
      </c>
      <c r="B9545" t="s">
        <v>60875</v>
      </c>
      <c r="C9545" s="96" t="s">
        <v>54457</v>
      </c>
      <c r="D9545" s="98">
        <v>11426.830099999999</v>
      </c>
    </row>
    <row r="9546" spans="1:4" x14ac:dyDescent="0.35">
      <c r="A9546" t="s">
        <v>56869</v>
      </c>
      <c r="B9546" t="s">
        <v>60876</v>
      </c>
      <c r="C9546" s="96" t="s">
        <v>54457</v>
      </c>
      <c r="D9546" s="98">
        <v>7711.8033999999989</v>
      </c>
    </row>
    <row r="9547" spans="1:4" x14ac:dyDescent="0.35">
      <c r="A9547" t="s">
        <v>56870</v>
      </c>
      <c r="B9547" t="s">
        <v>60866</v>
      </c>
      <c r="C9547" s="96" t="s">
        <v>54457</v>
      </c>
      <c r="D9547" s="98">
        <v>16248.103899999998</v>
      </c>
    </row>
    <row r="9548" spans="1:4" x14ac:dyDescent="0.35">
      <c r="A9548" t="s">
        <v>56871</v>
      </c>
      <c r="B9548" t="s">
        <v>60877</v>
      </c>
      <c r="C9548" s="96" t="s">
        <v>54457</v>
      </c>
      <c r="D9548" s="98">
        <v>11854.945199999998</v>
      </c>
    </row>
    <row r="9549" spans="1:4" x14ac:dyDescent="0.35">
      <c r="A9549" t="s">
        <v>56872</v>
      </c>
      <c r="B9549" t="s">
        <v>60878</v>
      </c>
      <c r="C9549" s="96" t="s">
        <v>54457</v>
      </c>
      <c r="D9549" s="98">
        <v>9040.3593000000001</v>
      </c>
    </row>
    <row r="9550" spans="1:4" x14ac:dyDescent="0.35">
      <c r="A9550" t="s">
        <v>56873</v>
      </c>
      <c r="B9550" t="s">
        <v>60867</v>
      </c>
      <c r="C9550" s="96" t="s">
        <v>54457</v>
      </c>
      <c r="D9550" s="98">
        <v>15358.675499999999</v>
      </c>
    </row>
    <row r="9551" spans="1:4" x14ac:dyDescent="0.35">
      <c r="A9551" t="s">
        <v>56874</v>
      </c>
      <c r="B9551" t="s">
        <v>60879</v>
      </c>
      <c r="C9551" s="96" t="s">
        <v>54457</v>
      </c>
      <c r="D9551" s="98">
        <v>12933.564699999999</v>
      </c>
    </row>
    <row r="9552" spans="1:4" x14ac:dyDescent="0.35">
      <c r="A9552" t="s">
        <v>56875</v>
      </c>
      <c r="B9552" t="s">
        <v>60880</v>
      </c>
      <c r="C9552" s="96" t="s">
        <v>54457</v>
      </c>
      <c r="D9552" s="98">
        <v>8612.2119999999995</v>
      </c>
    </row>
    <row r="9553" spans="1:4" x14ac:dyDescent="0.35">
      <c r="A9553" t="s">
        <v>56876</v>
      </c>
      <c r="B9553" t="s">
        <v>60881</v>
      </c>
      <c r="C9553" s="96" t="s">
        <v>54457</v>
      </c>
      <c r="D9553" s="98">
        <v>12505.449599999998</v>
      </c>
    </row>
    <row r="9554" spans="1:4" x14ac:dyDescent="0.35">
      <c r="A9554" t="s">
        <v>56877</v>
      </c>
      <c r="B9554" t="s">
        <v>60882</v>
      </c>
      <c r="C9554" s="96" t="s">
        <v>54457</v>
      </c>
      <c r="D9554" s="98">
        <v>6303.1338999999989</v>
      </c>
    </row>
    <row r="9555" spans="1:4" x14ac:dyDescent="0.35">
      <c r="A9555" t="s">
        <v>56878</v>
      </c>
      <c r="B9555" t="s">
        <v>60883</v>
      </c>
      <c r="C9555" s="96" t="s">
        <v>54457</v>
      </c>
      <c r="D9555" s="98">
        <v>9224.0442000000003</v>
      </c>
    </row>
    <row r="9556" spans="1:4" x14ac:dyDescent="0.35">
      <c r="A9556" t="s">
        <v>56879</v>
      </c>
      <c r="B9556" t="s">
        <v>60884</v>
      </c>
      <c r="C9556" s="96" t="s">
        <v>54457</v>
      </c>
      <c r="D9556" s="98">
        <v>13300.918399999999</v>
      </c>
    </row>
    <row r="9557" spans="1:4" x14ac:dyDescent="0.35">
      <c r="A9557" t="s">
        <v>56880</v>
      </c>
      <c r="B9557" t="s">
        <v>60885</v>
      </c>
      <c r="C9557" s="96" t="s">
        <v>54457</v>
      </c>
      <c r="D9557" s="98">
        <v>8797.2814999999973</v>
      </c>
    </row>
    <row r="9558" spans="1:4" x14ac:dyDescent="0.35">
      <c r="A9558" t="s">
        <v>56881</v>
      </c>
      <c r="B9558" t="s">
        <v>60886</v>
      </c>
      <c r="C9558" s="96" t="s">
        <v>54457</v>
      </c>
      <c r="D9558" s="98">
        <v>12874.155699999999</v>
      </c>
    </row>
    <row r="9559" spans="1:4" x14ac:dyDescent="0.35">
      <c r="A9559" t="s">
        <v>56882</v>
      </c>
      <c r="B9559" t="s">
        <v>60887</v>
      </c>
      <c r="C9559" s="96" t="s">
        <v>54457</v>
      </c>
      <c r="D9559" s="98">
        <v>6395.6444999999994</v>
      </c>
    </row>
    <row r="9560" spans="1:4" x14ac:dyDescent="0.35">
      <c r="A9560" t="s">
        <v>56883</v>
      </c>
      <c r="B9560" t="s">
        <v>60867</v>
      </c>
      <c r="C9560" s="96" t="s">
        <v>54457</v>
      </c>
      <c r="D9560" s="98">
        <v>13749.722000000002</v>
      </c>
    </row>
    <row r="9561" spans="1:4" x14ac:dyDescent="0.35">
      <c r="A9561" t="s">
        <v>56884</v>
      </c>
      <c r="B9561" t="s">
        <v>60888</v>
      </c>
      <c r="C9561" s="96" t="s">
        <v>54457</v>
      </c>
      <c r="D9561" s="98">
        <v>29629.087599999999</v>
      </c>
    </row>
    <row r="9562" spans="1:4" x14ac:dyDescent="0.35">
      <c r="A9562" t="s">
        <v>56885</v>
      </c>
      <c r="B9562" t="s">
        <v>60864</v>
      </c>
      <c r="C9562" s="96" t="s">
        <v>54457</v>
      </c>
      <c r="D9562" s="98">
        <v>18459.132999999998</v>
      </c>
    </row>
    <row r="9563" spans="1:4" x14ac:dyDescent="0.35">
      <c r="A9563" t="s">
        <v>56886</v>
      </c>
      <c r="B9563" t="s">
        <v>60889</v>
      </c>
      <c r="C9563" s="96" t="s">
        <v>54457</v>
      </c>
      <c r="D9563" s="98">
        <v>28062.960099999997</v>
      </c>
    </row>
    <row r="9564" spans="1:4" x14ac:dyDescent="0.35">
      <c r="A9564" t="s">
        <v>56887</v>
      </c>
      <c r="B9564" t="s">
        <v>60888</v>
      </c>
      <c r="C9564" s="96" t="s">
        <v>54457</v>
      </c>
      <c r="D9564" s="98">
        <v>30501.884700000002</v>
      </c>
    </row>
    <row r="9565" spans="1:4" x14ac:dyDescent="0.35">
      <c r="A9565" t="s">
        <v>56888</v>
      </c>
      <c r="B9565" t="s">
        <v>60890</v>
      </c>
      <c r="C9565" s="96" t="s">
        <v>54457</v>
      </c>
      <c r="D9565" s="98">
        <v>3991.2221999999997</v>
      </c>
    </row>
    <row r="9566" spans="1:4" x14ac:dyDescent="0.35">
      <c r="A9566" t="s">
        <v>56889</v>
      </c>
      <c r="B9566" t="s">
        <v>60889</v>
      </c>
      <c r="C9566" s="96" t="s">
        <v>54457</v>
      </c>
      <c r="D9566" s="98">
        <v>28935.789400000001</v>
      </c>
    </row>
    <row r="9567" spans="1:4" x14ac:dyDescent="0.35">
      <c r="A9567" t="s">
        <v>56890</v>
      </c>
      <c r="B9567" t="s">
        <v>60891</v>
      </c>
      <c r="C9567" s="96" t="s">
        <v>54457</v>
      </c>
      <c r="D9567" s="98">
        <v>3224.7817</v>
      </c>
    </row>
    <row r="9568" spans="1:4" x14ac:dyDescent="0.35">
      <c r="A9568" t="s">
        <v>56891</v>
      </c>
      <c r="B9568" t="s">
        <v>60892</v>
      </c>
      <c r="C9568" s="96" t="s">
        <v>54457</v>
      </c>
      <c r="D9568" s="98">
        <v>2538.3581999999997</v>
      </c>
    </row>
    <row r="9569" spans="1:4" x14ac:dyDescent="0.35">
      <c r="A9569" t="s">
        <v>56892</v>
      </c>
      <c r="B9569" t="s">
        <v>60893</v>
      </c>
      <c r="C9569" s="96" t="s">
        <v>54457</v>
      </c>
      <c r="D9569" s="98">
        <v>4587.8559999999998</v>
      </c>
    </row>
    <row r="9570" spans="1:4" x14ac:dyDescent="0.35">
      <c r="A9570" t="s">
        <v>56893</v>
      </c>
      <c r="B9570" t="s">
        <v>60894</v>
      </c>
      <c r="C9570" s="96" t="s">
        <v>54457</v>
      </c>
      <c r="D9570" s="98">
        <v>6137.4004999999997</v>
      </c>
    </row>
    <row r="9571" spans="1:4" x14ac:dyDescent="0.35">
      <c r="A9571" t="s">
        <v>56894</v>
      </c>
      <c r="B9571" t="s">
        <v>60867</v>
      </c>
      <c r="C9571" s="96" t="s">
        <v>54457</v>
      </c>
      <c r="D9571" s="98">
        <v>20186.840099999998</v>
      </c>
    </row>
    <row r="9572" spans="1:4" x14ac:dyDescent="0.35">
      <c r="A9572" t="s">
        <v>56895</v>
      </c>
      <c r="B9572" t="s">
        <v>60895</v>
      </c>
      <c r="C9572" s="96" t="s">
        <v>54457</v>
      </c>
      <c r="D9572" s="98">
        <v>3815.8449000000001</v>
      </c>
    </row>
    <row r="9573" spans="1:4" x14ac:dyDescent="0.35">
      <c r="A9573" t="s">
        <v>56896</v>
      </c>
      <c r="B9573" t="s">
        <v>60896</v>
      </c>
      <c r="C9573" s="96" t="s">
        <v>54457</v>
      </c>
      <c r="D9573" s="98">
        <v>5546.3050999999996</v>
      </c>
    </row>
    <row r="9574" spans="1:4" x14ac:dyDescent="0.35">
      <c r="A9574" t="s">
        <v>56897</v>
      </c>
      <c r="B9574" t="s">
        <v>60897</v>
      </c>
      <c r="C9574" s="96" t="s">
        <v>54457</v>
      </c>
      <c r="D9574" s="98">
        <v>4761.8487000000005</v>
      </c>
    </row>
    <row r="9575" spans="1:4" x14ac:dyDescent="0.35">
      <c r="A9575" t="s">
        <v>56898</v>
      </c>
      <c r="B9575" t="s">
        <v>60723</v>
      </c>
      <c r="C9575" s="96" t="s">
        <v>54457</v>
      </c>
      <c r="D9575" s="98">
        <v>2200.0328</v>
      </c>
    </row>
    <row r="9576" spans="1:4" x14ac:dyDescent="0.35">
      <c r="A9576" t="s">
        <v>56899</v>
      </c>
      <c r="B9576" t="s">
        <v>60723</v>
      </c>
      <c r="C9576" s="96" t="s">
        <v>54457</v>
      </c>
      <c r="D9576" s="98">
        <v>2887.7925999999998</v>
      </c>
    </row>
    <row r="9577" spans="1:4" x14ac:dyDescent="0.35">
      <c r="A9577" t="s">
        <v>56900</v>
      </c>
      <c r="B9577" t="s">
        <v>60723</v>
      </c>
      <c r="C9577" s="96" t="s">
        <v>54457</v>
      </c>
      <c r="D9577" s="98">
        <v>4514.6492999999991</v>
      </c>
    </row>
    <row r="9578" spans="1:4" x14ac:dyDescent="0.35">
      <c r="A9578" t="s">
        <v>56901</v>
      </c>
      <c r="B9578" t="s">
        <v>60723</v>
      </c>
      <c r="C9578" s="96" t="s">
        <v>54457</v>
      </c>
      <c r="D9578" s="98">
        <v>3212.3202999999994</v>
      </c>
    </row>
    <row r="9579" spans="1:4" x14ac:dyDescent="0.35">
      <c r="A9579" t="s">
        <v>56902</v>
      </c>
      <c r="B9579" t="s">
        <v>60723</v>
      </c>
      <c r="C9579" s="96" t="s">
        <v>54457</v>
      </c>
      <c r="D9579" s="98">
        <v>2501.0706</v>
      </c>
    </row>
    <row r="9580" spans="1:4" x14ac:dyDescent="0.35">
      <c r="A9580" t="s">
        <v>56903</v>
      </c>
      <c r="B9580" t="s">
        <v>60865</v>
      </c>
      <c r="C9580" s="96" t="s">
        <v>54457</v>
      </c>
      <c r="D9580" s="98">
        <v>26338.054399999997</v>
      </c>
    </row>
    <row r="9581" spans="1:4" x14ac:dyDescent="0.35">
      <c r="A9581" t="s">
        <v>56904</v>
      </c>
      <c r="B9581" t="s">
        <v>60723</v>
      </c>
      <c r="C9581" s="96" t="s">
        <v>54457</v>
      </c>
      <c r="D9581" s="98">
        <v>5890.2010999999993</v>
      </c>
    </row>
    <row r="9582" spans="1:4" x14ac:dyDescent="0.35">
      <c r="A9582" t="s">
        <v>56905</v>
      </c>
      <c r="B9582" t="s">
        <v>60860</v>
      </c>
      <c r="C9582" s="96" t="s">
        <v>54457</v>
      </c>
      <c r="D9582" s="98">
        <v>62434.576399999991</v>
      </c>
    </row>
    <row r="9583" spans="1:4" x14ac:dyDescent="0.35">
      <c r="A9583" t="s">
        <v>56906</v>
      </c>
      <c r="B9583" t="s">
        <v>60860</v>
      </c>
      <c r="C9583" s="96" t="s">
        <v>54457</v>
      </c>
      <c r="D9583" s="98">
        <v>55326.297599999998</v>
      </c>
    </row>
    <row r="9584" spans="1:4" x14ac:dyDescent="0.35">
      <c r="A9584" t="s">
        <v>56907</v>
      </c>
      <c r="B9584" t="s">
        <v>60860</v>
      </c>
      <c r="C9584" s="96" t="s">
        <v>54457</v>
      </c>
      <c r="D9584" s="98">
        <v>44355.242399999996</v>
      </c>
    </row>
    <row r="9585" spans="1:4" x14ac:dyDescent="0.35">
      <c r="A9585" t="s">
        <v>56908</v>
      </c>
      <c r="B9585" t="s">
        <v>60860</v>
      </c>
      <c r="C9585" s="96" t="s">
        <v>54457</v>
      </c>
      <c r="D9585" s="98">
        <v>57158.960599999991</v>
      </c>
    </row>
    <row r="9586" spans="1:4" x14ac:dyDescent="0.35">
      <c r="A9586" t="s">
        <v>56909</v>
      </c>
      <c r="B9586" t="s">
        <v>60860</v>
      </c>
      <c r="C9586" s="96" t="s">
        <v>54457</v>
      </c>
      <c r="D9586" s="98">
        <v>69240.384499999986</v>
      </c>
    </row>
    <row r="9587" spans="1:4" x14ac:dyDescent="0.35">
      <c r="A9587" t="s">
        <v>56910</v>
      </c>
      <c r="B9587" t="s">
        <v>60860</v>
      </c>
      <c r="C9587" s="96" t="s">
        <v>54457</v>
      </c>
      <c r="D9587" s="98">
        <v>73565.842699999994</v>
      </c>
    </row>
    <row r="9588" spans="1:4" x14ac:dyDescent="0.35">
      <c r="A9588" t="s">
        <v>56911</v>
      </c>
      <c r="B9588" t="s">
        <v>60860</v>
      </c>
      <c r="C9588" s="96" t="s">
        <v>54457</v>
      </c>
      <c r="D9588" s="98">
        <v>66457.596099999995</v>
      </c>
    </row>
    <row r="9589" spans="1:4" x14ac:dyDescent="0.35">
      <c r="A9589" t="s">
        <v>56912</v>
      </c>
      <c r="B9589" t="s">
        <v>60860</v>
      </c>
      <c r="C9589" s="96" t="s">
        <v>54457</v>
      </c>
      <c r="D9589" s="98">
        <v>67567.964799999987</v>
      </c>
    </row>
    <row r="9590" spans="1:4" x14ac:dyDescent="0.35">
      <c r="A9590" t="s">
        <v>56913</v>
      </c>
      <c r="B9590" t="s">
        <v>60860</v>
      </c>
      <c r="C9590" s="96" t="s">
        <v>54457</v>
      </c>
      <c r="D9590" s="98">
        <v>60891.97099999999</v>
      </c>
    </row>
    <row r="9591" spans="1:4" x14ac:dyDescent="0.35">
      <c r="A9591" t="s">
        <v>56914</v>
      </c>
      <c r="B9591" t="s">
        <v>60867</v>
      </c>
      <c r="C9591" s="96" t="s">
        <v>54457</v>
      </c>
      <c r="D9591" s="98">
        <v>27228.802999999996</v>
      </c>
    </row>
    <row r="9592" spans="1:4" x14ac:dyDescent="0.35">
      <c r="A9592" t="s">
        <v>56915</v>
      </c>
      <c r="B9592" t="s">
        <v>60860</v>
      </c>
      <c r="C9592" s="96" t="s">
        <v>54457</v>
      </c>
      <c r="D9592" s="98">
        <v>70783.054299999989</v>
      </c>
    </row>
    <row r="9593" spans="1:4" x14ac:dyDescent="0.35">
      <c r="A9593" t="s">
        <v>56916</v>
      </c>
      <c r="B9593" t="s">
        <v>60860</v>
      </c>
      <c r="C9593" s="96" t="s">
        <v>54457</v>
      </c>
      <c r="D9593" s="98">
        <v>63674.759399999995</v>
      </c>
    </row>
    <row r="9594" spans="1:4" x14ac:dyDescent="0.35">
      <c r="A9594" t="s">
        <v>56917</v>
      </c>
      <c r="B9594" t="s">
        <v>60860</v>
      </c>
      <c r="C9594" s="96" t="s">
        <v>54457</v>
      </c>
      <c r="D9594" s="98">
        <v>64785.144199999995</v>
      </c>
    </row>
    <row r="9595" spans="1:4" x14ac:dyDescent="0.35">
      <c r="A9595" t="s">
        <v>56918</v>
      </c>
      <c r="B9595" t="s">
        <v>60860</v>
      </c>
      <c r="C9595" s="96" t="s">
        <v>54457</v>
      </c>
      <c r="D9595" s="98">
        <v>68000.201499999996</v>
      </c>
    </row>
    <row r="9596" spans="1:4" x14ac:dyDescent="0.35">
      <c r="A9596" t="s">
        <v>56919</v>
      </c>
      <c r="B9596" t="s">
        <v>60860</v>
      </c>
      <c r="C9596" s="96" t="s">
        <v>54457</v>
      </c>
      <c r="D9596" s="98">
        <v>48810.514900000002</v>
      </c>
    </row>
    <row r="9597" spans="1:4" x14ac:dyDescent="0.35">
      <c r="A9597" t="s">
        <v>56920</v>
      </c>
      <c r="B9597" t="s">
        <v>60860</v>
      </c>
      <c r="C9597" s="96" t="s">
        <v>54457</v>
      </c>
      <c r="D9597" s="98">
        <v>46027.694300000003</v>
      </c>
    </row>
    <row r="9598" spans="1:4" x14ac:dyDescent="0.35">
      <c r="A9598" t="s">
        <v>56921</v>
      </c>
      <c r="B9598" t="s">
        <v>60860</v>
      </c>
      <c r="C9598" s="96" t="s">
        <v>54457</v>
      </c>
      <c r="D9598" s="98">
        <v>55486.508699999991</v>
      </c>
    </row>
    <row r="9599" spans="1:4" x14ac:dyDescent="0.35">
      <c r="A9599" t="s">
        <v>56922</v>
      </c>
      <c r="B9599" t="s">
        <v>60860</v>
      </c>
      <c r="C9599" s="96" t="s">
        <v>54457</v>
      </c>
      <c r="D9599" s="98">
        <v>56436.698499999991</v>
      </c>
    </row>
    <row r="9600" spans="1:4" x14ac:dyDescent="0.35">
      <c r="A9600" t="s">
        <v>56923</v>
      </c>
      <c r="B9600" t="s">
        <v>60863</v>
      </c>
      <c r="C9600" s="96" t="s">
        <v>54457</v>
      </c>
      <c r="D9600" s="98">
        <v>14006.6297</v>
      </c>
    </row>
    <row r="9601" spans="1:4" x14ac:dyDescent="0.35">
      <c r="A9601" t="s">
        <v>56924</v>
      </c>
      <c r="B9601" t="s">
        <v>60860</v>
      </c>
      <c r="C9601" s="96" t="s">
        <v>54457</v>
      </c>
      <c r="D9601" s="98">
        <v>70350.785399999993</v>
      </c>
    </row>
    <row r="9602" spans="1:4" x14ac:dyDescent="0.35">
      <c r="A9602" t="s">
        <v>56925</v>
      </c>
      <c r="B9602" t="s">
        <v>60860</v>
      </c>
      <c r="C9602" s="96" t="s">
        <v>54457</v>
      </c>
      <c r="D9602" s="98">
        <v>41572.421800000004</v>
      </c>
    </row>
    <row r="9603" spans="1:4" x14ac:dyDescent="0.35">
      <c r="A9603" t="s">
        <v>56926</v>
      </c>
      <c r="B9603" t="s">
        <v>60860</v>
      </c>
      <c r="C9603" s="96" t="s">
        <v>54457</v>
      </c>
      <c r="D9603" s="98">
        <v>47138.046900000001</v>
      </c>
    </row>
    <row r="9604" spans="1:4" x14ac:dyDescent="0.35">
      <c r="A9604" t="s">
        <v>56927</v>
      </c>
      <c r="B9604" t="s">
        <v>60860</v>
      </c>
      <c r="C9604" s="96" t="s">
        <v>54457</v>
      </c>
      <c r="D9604" s="98">
        <v>49920.867499999993</v>
      </c>
    </row>
    <row r="9605" spans="1:4" x14ac:dyDescent="0.35">
      <c r="A9605" t="s">
        <v>56928</v>
      </c>
      <c r="B9605" t="s">
        <v>60860</v>
      </c>
      <c r="C9605" s="96" t="s">
        <v>54457</v>
      </c>
      <c r="D9605" s="98">
        <v>59651.788</v>
      </c>
    </row>
    <row r="9606" spans="1:4" x14ac:dyDescent="0.35">
      <c r="A9606" t="s">
        <v>56929</v>
      </c>
      <c r="B9606" t="s">
        <v>60867</v>
      </c>
      <c r="C9606" s="96" t="s">
        <v>54457</v>
      </c>
      <c r="D9606" s="98">
        <v>29327.985399999998</v>
      </c>
    </row>
    <row r="9607" spans="1:4" x14ac:dyDescent="0.35">
      <c r="A9607" t="s">
        <v>56930</v>
      </c>
      <c r="B9607" t="s">
        <v>60860</v>
      </c>
      <c r="C9607" s="96" t="s">
        <v>54457</v>
      </c>
      <c r="D9607" s="98">
        <v>52543.4931</v>
      </c>
    </row>
    <row r="9608" spans="1:4" x14ac:dyDescent="0.35">
      <c r="A9608" t="s">
        <v>56931</v>
      </c>
      <c r="B9608" t="s">
        <v>60860</v>
      </c>
      <c r="C9608" s="96" t="s">
        <v>54457</v>
      </c>
      <c r="D9608" s="98">
        <v>53653.845700000005</v>
      </c>
    </row>
    <row r="9609" spans="1:4" x14ac:dyDescent="0.35">
      <c r="A9609" t="s">
        <v>56932</v>
      </c>
      <c r="B9609" t="s">
        <v>60860</v>
      </c>
      <c r="C9609" s="96" t="s">
        <v>54457</v>
      </c>
      <c r="D9609" s="98">
        <v>56868.9352</v>
      </c>
    </row>
    <row r="9610" spans="1:4" x14ac:dyDescent="0.35">
      <c r="A9610" t="s">
        <v>56933</v>
      </c>
      <c r="B9610" t="s">
        <v>60860</v>
      </c>
      <c r="C9610" s="96" t="s">
        <v>54457</v>
      </c>
      <c r="D9610" s="98">
        <v>49760.672499999993</v>
      </c>
    </row>
    <row r="9611" spans="1:4" x14ac:dyDescent="0.35">
      <c r="A9611" t="s">
        <v>56934</v>
      </c>
      <c r="B9611" t="s">
        <v>60860</v>
      </c>
      <c r="C9611" s="96" t="s">
        <v>54457</v>
      </c>
      <c r="D9611" s="98">
        <v>50871.0573</v>
      </c>
    </row>
    <row r="9612" spans="1:4" x14ac:dyDescent="0.35">
      <c r="A9612" t="s">
        <v>56935</v>
      </c>
      <c r="B9612" t="s">
        <v>60860</v>
      </c>
      <c r="C9612" s="96" t="s">
        <v>54457</v>
      </c>
      <c r="D9612" s="98">
        <v>54376.172199999986</v>
      </c>
    </row>
    <row r="9613" spans="1:4" x14ac:dyDescent="0.35">
      <c r="A9613" t="s">
        <v>56936</v>
      </c>
      <c r="B9613" t="s">
        <v>60860</v>
      </c>
      <c r="C9613" s="96" t="s">
        <v>54457</v>
      </c>
      <c r="D9613" s="98">
        <v>46977.851899999994</v>
      </c>
    </row>
    <row r="9614" spans="1:4" x14ac:dyDescent="0.35">
      <c r="A9614" t="s">
        <v>56937</v>
      </c>
      <c r="B9614" t="s">
        <v>60860</v>
      </c>
      <c r="C9614" s="96" t="s">
        <v>54457</v>
      </c>
      <c r="D9614" s="98">
        <v>48088.220600000001</v>
      </c>
    </row>
    <row r="9615" spans="1:4" x14ac:dyDescent="0.35">
      <c r="A9615" t="s">
        <v>56938</v>
      </c>
      <c r="B9615" t="s">
        <v>60860</v>
      </c>
      <c r="C9615" s="96" t="s">
        <v>54457</v>
      </c>
      <c r="D9615" s="98">
        <v>61052.133799999996</v>
      </c>
    </row>
    <row r="9616" spans="1:4" x14ac:dyDescent="0.35">
      <c r="A9616" t="s">
        <v>56939</v>
      </c>
      <c r="B9616" t="s">
        <v>60860</v>
      </c>
      <c r="C9616" s="96" t="s">
        <v>54457</v>
      </c>
      <c r="D9616" s="98">
        <v>43244.873699999996</v>
      </c>
    </row>
    <row r="9617" spans="1:4" x14ac:dyDescent="0.35">
      <c r="A9617" t="s">
        <v>56940</v>
      </c>
      <c r="B9617" t="s">
        <v>60865</v>
      </c>
      <c r="C9617" s="96" t="s">
        <v>54457</v>
      </c>
      <c r="D9617" s="98">
        <v>28437.236799999999</v>
      </c>
    </row>
    <row r="9618" spans="1:4" x14ac:dyDescent="0.35">
      <c r="A9618" t="s">
        <v>56941</v>
      </c>
      <c r="B9618" t="s">
        <v>60867</v>
      </c>
      <c r="C9618" s="96" t="s">
        <v>54457</v>
      </c>
      <c r="D9618" s="98">
        <v>23030.389899999998</v>
      </c>
    </row>
    <row r="9619" spans="1:4" x14ac:dyDescent="0.35">
      <c r="A9619" t="s">
        <v>56942</v>
      </c>
      <c r="B9619" t="s">
        <v>60860</v>
      </c>
      <c r="C9619" s="96" t="s">
        <v>54457</v>
      </c>
      <c r="D9619" s="98">
        <v>154275.30369999999</v>
      </c>
    </row>
    <row r="9620" spans="1:4" x14ac:dyDescent="0.35">
      <c r="A9620" t="s">
        <v>56943</v>
      </c>
      <c r="B9620" t="s">
        <v>60860</v>
      </c>
      <c r="C9620" s="96" t="s">
        <v>54457</v>
      </c>
      <c r="D9620" s="98">
        <v>145484.39779999998</v>
      </c>
    </row>
    <row r="9621" spans="1:4" x14ac:dyDescent="0.35">
      <c r="A9621" t="s">
        <v>56944</v>
      </c>
      <c r="B9621" t="s">
        <v>60860</v>
      </c>
      <c r="C9621" s="96" t="s">
        <v>54457</v>
      </c>
      <c r="D9621" s="98">
        <v>146949.04699999999</v>
      </c>
    </row>
    <row r="9622" spans="1:4" x14ac:dyDescent="0.35">
      <c r="A9622" t="s">
        <v>56945</v>
      </c>
      <c r="B9622" t="s">
        <v>60860</v>
      </c>
      <c r="C9622" s="96" t="s">
        <v>54457</v>
      </c>
      <c r="D9622" s="98">
        <v>150869.1072</v>
      </c>
    </row>
    <row r="9623" spans="1:4" x14ac:dyDescent="0.35">
      <c r="A9623" t="s">
        <v>56946</v>
      </c>
      <c r="B9623" t="s">
        <v>60860</v>
      </c>
      <c r="C9623" s="96" t="s">
        <v>54457</v>
      </c>
      <c r="D9623" s="98">
        <v>97204.973599999998</v>
      </c>
    </row>
    <row r="9624" spans="1:4" x14ac:dyDescent="0.35">
      <c r="A9624" t="s">
        <v>56947</v>
      </c>
      <c r="B9624" t="s">
        <v>60860</v>
      </c>
      <c r="C9624" s="96" t="s">
        <v>54457</v>
      </c>
      <c r="D9624" s="98">
        <v>142076.60739999998</v>
      </c>
    </row>
    <row r="9625" spans="1:4" x14ac:dyDescent="0.35">
      <c r="A9625" t="s">
        <v>56948</v>
      </c>
      <c r="B9625" t="s">
        <v>60860</v>
      </c>
      <c r="C9625" s="96" t="s">
        <v>54457</v>
      </c>
      <c r="D9625" s="98">
        <v>143542.81829999998</v>
      </c>
    </row>
    <row r="9626" spans="1:4" x14ac:dyDescent="0.35">
      <c r="A9626" t="s">
        <v>56949</v>
      </c>
      <c r="B9626" t="s">
        <v>60860</v>
      </c>
      <c r="C9626" s="96" t="s">
        <v>54457</v>
      </c>
      <c r="D9626" s="98">
        <v>147461.33289999998</v>
      </c>
    </row>
    <row r="9627" spans="1:4" x14ac:dyDescent="0.35">
      <c r="A9627" t="s">
        <v>56950</v>
      </c>
      <c r="B9627" t="s">
        <v>60860</v>
      </c>
      <c r="C9627" s="96" t="s">
        <v>54457</v>
      </c>
      <c r="D9627" s="98">
        <v>138670.41089999999</v>
      </c>
    </row>
    <row r="9628" spans="1:4" x14ac:dyDescent="0.35">
      <c r="A9628" t="s">
        <v>56951</v>
      </c>
      <c r="B9628" t="s">
        <v>60860</v>
      </c>
      <c r="C9628" s="96" t="s">
        <v>54457</v>
      </c>
      <c r="D9628" s="98">
        <v>140136.5735</v>
      </c>
    </row>
    <row r="9629" spans="1:4" x14ac:dyDescent="0.35">
      <c r="A9629" t="s">
        <v>56952</v>
      </c>
      <c r="B9629" t="s">
        <v>60860</v>
      </c>
      <c r="C9629" s="96" t="s">
        <v>54457</v>
      </c>
      <c r="D9629" s="98">
        <v>135264.18219999998</v>
      </c>
    </row>
    <row r="9630" spans="1:4" x14ac:dyDescent="0.35">
      <c r="A9630" t="s">
        <v>56953</v>
      </c>
      <c r="B9630" t="s">
        <v>60860</v>
      </c>
      <c r="C9630" s="96" t="s">
        <v>54457</v>
      </c>
      <c r="D9630" s="98">
        <v>112749.8456</v>
      </c>
    </row>
    <row r="9631" spans="1:4" x14ac:dyDescent="0.35">
      <c r="A9631" t="s">
        <v>56954</v>
      </c>
      <c r="B9631" t="s">
        <v>60860</v>
      </c>
      <c r="C9631" s="96" t="s">
        <v>54457</v>
      </c>
      <c r="D9631" s="98">
        <v>140648.89159999997</v>
      </c>
    </row>
    <row r="9632" spans="1:4" x14ac:dyDescent="0.35">
      <c r="A9632" t="s">
        <v>56955</v>
      </c>
      <c r="B9632" t="s">
        <v>60860</v>
      </c>
      <c r="C9632" s="96" t="s">
        <v>54457</v>
      </c>
      <c r="D9632" s="98">
        <v>131857.9535</v>
      </c>
    </row>
    <row r="9633" spans="1:4" x14ac:dyDescent="0.35">
      <c r="A9633" t="s">
        <v>56956</v>
      </c>
      <c r="B9633" t="s">
        <v>60860</v>
      </c>
      <c r="C9633" s="96" t="s">
        <v>54457</v>
      </c>
      <c r="D9633" s="98">
        <v>133322.60269999999</v>
      </c>
    </row>
    <row r="9634" spans="1:4" x14ac:dyDescent="0.35">
      <c r="A9634" t="s">
        <v>56957</v>
      </c>
      <c r="B9634" t="s">
        <v>60860</v>
      </c>
      <c r="C9634" s="96" t="s">
        <v>54457</v>
      </c>
      <c r="D9634" s="98">
        <v>105959.0105</v>
      </c>
    </row>
    <row r="9635" spans="1:4" x14ac:dyDescent="0.35">
      <c r="A9635" t="s">
        <v>56958</v>
      </c>
      <c r="B9635" t="s">
        <v>60860</v>
      </c>
      <c r="C9635" s="96" t="s">
        <v>54457</v>
      </c>
      <c r="D9635" s="98">
        <v>137242.6629</v>
      </c>
    </row>
    <row r="9636" spans="1:4" x14ac:dyDescent="0.35">
      <c r="A9636" t="s">
        <v>56959</v>
      </c>
      <c r="B9636" t="s">
        <v>60860</v>
      </c>
      <c r="C9636" s="96" t="s">
        <v>54457</v>
      </c>
      <c r="D9636" s="98">
        <v>128450.24359999999</v>
      </c>
    </row>
    <row r="9637" spans="1:4" x14ac:dyDescent="0.35">
      <c r="A9637" t="s">
        <v>56960</v>
      </c>
      <c r="B9637" t="s">
        <v>60860</v>
      </c>
      <c r="C9637" s="96" t="s">
        <v>54457</v>
      </c>
      <c r="D9637" s="98">
        <v>129916.40619999998</v>
      </c>
    </row>
    <row r="9638" spans="1:4" x14ac:dyDescent="0.35">
      <c r="A9638" t="s">
        <v>56961</v>
      </c>
      <c r="B9638" t="s">
        <v>60860</v>
      </c>
      <c r="C9638" s="96" t="s">
        <v>54457</v>
      </c>
      <c r="D9638" s="98">
        <v>133834.92079999999</v>
      </c>
    </row>
    <row r="9639" spans="1:4" x14ac:dyDescent="0.35">
      <c r="A9639" t="s">
        <v>56962</v>
      </c>
      <c r="B9639" t="s">
        <v>60860</v>
      </c>
      <c r="C9639" s="96" t="s">
        <v>54457</v>
      </c>
      <c r="D9639" s="98">
        <v>125043.96659999999</v>
      </c>
    </row>
    <row r="9640" spans="1:4" x14ac:dyDescent="0.35">
      <c r="A9640" t="s">
        <v>56963</v>
      </c>
      <c r="B9640" t="s">
        <v>60860</v>
      </c>
      <c r="C9640" s="96" t="s">
        <v>54457</v>
      </c>
      <c r="D9640" s="98">
        <v>126508.63189999998</v>
      </c>
    </row>
    <row r="9641" spans="1:4" x14ac:dyDescent="0.35">
      <c r="A9641" t="s">
        <v>56964</v>
      </c>
      <c r="B9641" t="s">
        <v>60860</v>
      </c>
      <c r="C9641" s="96" t="s">
        <v>54457</v>
      </c>
      <c r="D9641" s="98">
        <v>121563.93550000001</v>
      </c>
    </row>
    <row r="9642" spans="1:4" x14ac:dyDescent="0.35">
      <c r="A9642" t="s">
        <v>56965</v>
      </c>
      <c r="B9642" t="s">
        <v>60860</v>
      </c>
      <c r="C9642" s="96" t="s">
        <v>54457</v>
      </c>
      <c r="D9642" s="98">
        <v>144055.12029999998</v>
      </c>
    </row>
    <row r="9643" spans="1:4" x14ac:dyDescent="0.35">
      <c r="A9643" t="s">
        <v>56966</v>
      </c>
      <c r="B9643" t="s">
        <v>60860</v>
      </c>
      <c r="C9643" s="96" t="s">
        <v>54457</v>
      </c>
      <c r="D9643" s="98">
        <v>118157.70679999999</v>
      </c>
    </row>
    <row r="9644" spans="1:4" x14ac:dyDescent="0.35">
      <c r="A9644" t="s">
        <v>56967</v>
      </c>
      <c r="B9644" t="s">
        <v>60860</v>
      </c>
      <c r="C9644" s="96" t="s">
        <v>54457</v>
      </c>
      <c r="D9644" s="98">
        <v>157681.5324</v>
      </c>
    </row>
    <row r="9645" spans="1:4" x14ac:dyDescent="0.35">
      <c r="A9645" t="s">
        <v>56968</v>
      </c>
      <c r="B9645" t="s">
        <v>60860</v>
      </c>
      <c r="C9645" s="96" t="s">
        <v>54457</v>
      </c>
      <c r="D9645" s="98">
        <v>114751.47810000001</v>
      </c>
    </row>
    <row r="9646" spans="1:4" x14ac:dyDescent="0.35">
      <c r="A9646" t="s">
        <v>56969</v>
      </c>
      <c r="B9646" t="s">
        <v>60860</v>
      </c>
      <c r="C9646" s="96" t="s">
        <v>54457</v>
      </c>
      <c r="D9646" s="98">
        <v>102552.7818</v>
      </c>
    </row>
    <row r="9647" spans="1:4" x14ac:dyDescent="0.35">
      <c r="A9647" t="s">
        <v>56970</v>
      </c>
      <c r="B9647" t="s">
        <v>60860</v>
      </c>
      <c r="C9647" s="96" t="s">
        <v>54457</v>
      </c>
      <c r="D9647" s="98">
        <v>114237.64659999998</v>
      </c>
    </row>
    <row r="9648" spans="1:4" x14ac:dyDescent="0.35">
      <c r="A9648" t="s">
        <v>56971</v>
      </c>
      <c r="B9648" t="s">
        <v>60898</v>
      </c>
      <c r="C9648" s="96" t="s">
        <v>54457</v>
      </c>
      <c r="D9648" s="98">
        <v>28588.254799999999</v>
      </c>
    </row>
    <row r="9649" spans="1:4" x14ac:dyDescent="0.35">
      <c r="A9649" t="s">
        <v>56972</v>
      </c>
      <c r="B9649" t="s">
        <v>60899</v>
      </c>
      <c r="C9649" s="96" t="s">
        <v>54457</v>
      </c>
      <c r="D9649" s="98">
        <v>27572.843900000003</v>
      </c>
    </row>
    <row r="9650" spans="1:4" x14ac:dyDescent="0.35">
      <c r="A9650" t="s">
        <v>56973</v>
      </c>
      <c r="B9650" t="s">
        <v>60900</v>
      </c>
      <c r="C9650" s="96" t="s">
        <v>54457</v>
      </c>
      <c r="D9650" s="98">
        <v>23238.933199999999</v>
      </c>
    </row>
    <row r="9651" spans="1:4" x14ac:dyDescent="0.35">
      <c r="A9651" t="s">
        <v>56974</v>
      </c>
      <c r="B9651" t="s">
        <v>60901</v>
      </c>
      <c r="C9651" s="96" t="s">
        <v>54457</v>
      </c>
      <c r="D9651" s="98">
        <v>18864.997899999998</v>
      </c>
    </row>
    <row r="9652" spans="1:4" x14ac:dyDescent="0.35">
      <c r="A9652" t="s">
        <v>56975</v>
      </c>
      <c r="B9652" t="s">
        <v>60864</v>
      </c>
      <c r="C9652" s="96" t="s">
        <v>54457</v>
      </c>
      <c r="D9652" s="98">
        <v>21535.794699999999</v>
      </c>
    </row>
    <row r="9653" spans="1:4" x14ac:dyDescent="0.35">
      <c r="A9653" t="s">
        <v>56976</v>
      </c>
      <c r="B9653" t="s">
        <v>60902</v>
      </c>
      <c r="C9653" s="96" t="s">
        <v>54457</v>
      </c>
      <c r="D9653" s="98">
        <v>24211.228299999999</v>
      </c>
    </row>
    <row r="9654" spans="1:4" x14ac:dyDescent="0.35">
      <c r="A9654" t="s">
        <v>56977</v>
      </c>
      <c r="B9654" t="s">
        <v>60901</v>
      </c>
      <c r="C9654" s="96" t="s">
        <v>54457</v>
      </c>
      <c r="D9654" s="98">
        <v>17400.332599999998</v>
      </c>
    </row>
    <row r="9655" spans="1:4" x14ac:dyDescent="0.35">
      <c r="A9655" t="s">
        <v>56978</v>
      </c>
      <c r="B9655" t="s">
        <v>60860</v>
      </c>
      <c r="C9655" s="96" t="s">
        <v>54457</v>
      </c>
      <c r="D9655" s="98">
        <v>109365.20699999999</v>
      </c>
    </row>
    <row r="9656" spans="1:4" x14ac:dyDescent="0.35">
      <c r="A9656" t="s">
        <v>56979</v>
      </c>
      <c r="B9656" t="s">
        <v>60898</v>
      </c>
      <c r="C9656" s="96" t="s">
        <v>54457</v>
      </c>
      <c r="D9656" s="98">
        <v>29560.5821</v>
      </c>
    </row>
    <row r="9657" spans="1:4" x14ac:dyDescent="0.35">
      <c r="A9657" t="s">
        <v>56980</v>
      </c>
      <c r="B9657" t="s">
        <v>60903</v>
      </c>
      <c r="C9657" s="96" t="s">
        <v>54457</v>
      </c>
      <c r="D9657" s="98">
        <v>14578.743199999999</v>
      </c>
    </row>
    <row r="9658" spans="1:4" x14ac:dyDescent="0.35">
      <c r="A9658" t="s">
        <v>56981</v>
      </c>
      <c r="B9658" t="s">
        <v>60903</v>
      </c>
      <c r="C9658" s="96" t="s">
        <v>54457</v>
      </c>
      <c r="D9658" s="98">
        <v>15604.924999999999</v>
      </c>
    </row>
    <row r="9659" spans="1:4" x14ac:dyDescent="0.35">
      <c r="A9659" t="s">
        <v>56982</v>
      </c>
      <c r="B9659" t="s">
        <v>60901</v>
      </c>
      <c r="C9659" s="96" t="s">
        <v>54457</v>
      </c>
      <c r="D9659" s="98">
        <v>19891.1636</v>
      </c>
    </row>
    <row r="9660" spans="1:4" x14ac:dyDescent="0.35">
      <c r="A9660" t="s">
        <v>56983</v>
      </c>
      <c r="B9660" t="s">
        <v>60901</v>
      </c>
      <c r="C9660" s="96" t="s">
        <v>54457</v>
      </c>
      <c r="D9660" s="98">
        <v>18424.968799999999</v>
      </c>
    </row>
    <row r="9661" spans="1:4" x14ac:dyDescent="0.35">
      <c r="A9661" t="s">
        <v>56984</v>
      </c>
      <c r="B9661" t="s">
        <v>60899</v>
      </c>
      <c r="C9661" s="96" t="s">
        <v>54457</v>
      </c>
      <c r="D9661" s="98">
        <v>28546.716799999998</v>
      </c>
    </row>
    <row r="9662" spans="1:4" x14ac:dyDescent="0.35">
      <c r="A9662" t="s">
        <v>56985</v>
      </c>
      <c r="B9662" t="s">
        <v>60860</v>
      </c>
      <c r="C9662" s="96" t="s">
        <v>54457</v>
      </c>
      <c r="D9662" s="98">
        <v>57474.971399999995</v>
      </c>
    </row>
    <row r="9663" spans="1:4" x14ac:dyDescent="0.35">
      <c r="A9663" t="s">
        <v>56986</v>
      </c>
      <c r="B9663" t="s">
        <v>60860</v>
      </c>
      <c r="C9663" s="96" t="s">
        <v>54457</v>
      </c>
      <c r="D9663" s="98">
        <v>110831.38569999998</v>
      </c>
    </row>
    <row r="9664" spans="1:4" x14ac:dyDescent="0.35">
      <c r="A9664" t="s">
        <v>56987</v>
      </c>
      <c r="B9664" t="s">
        <v>60860</v>
      </c>
      <c r="C9664" s="96" t="s">
        <v>54457</v>
      </c>
      <c r="D9664" s="98">
        <v>58711.934399999998</v>
      </c>
    </row>
    <row r="9665" spans="1:4" x14ac:dyDescent="0.35">
      <c r="A9665" t="s">
        <v>56988</v>
      </c>
      <c r="B9665" t="s">
        <v>60904</v>
      </c>
      <c r="C9665" s="96" t="s">
        <v>54457</v>
      </c>
      <c r="D9665" s="98">
        <v>15861.848799999998</v>
      </c>
    </row>
    <row r="9666" spans="1:4" x14ac:dyDescent="0.35">
      <c r="A9666" t="s">
        <v>56989</v>
      </c>
      <c r="B9666" t="s">
        <v>60905</v>
      </c>
      <c r="C9666" s="96" t="s">
        <v>54457</v>
      </c>
      <c r="D9666" s="98">
        <v>13206.411399999999</v>
      </c>
    </row>
    <row r="9667" spans="1:4" x14ac:dyDescent="0.35">
      <c r="A9667" t="s">
        <v>56990</v>
      </c>
      <c r="B9667" t="s">
        <v>60906</v>
      </c>
      <c r="C9667" s="96" t="s">
        <v>54457</v>
      </c>
      <c r="D9667" s="98">
        <v>20678.856099999997</v>
      </c>
    </row>
    <row r="9668" spans="1:4" x14ac:dyDescent="0.35">
      <c r="A9668" t="s">
        <v>56991</v>
      </c>
      <c r="B9668" t="s">
        <v>60907</v>
      </c>
      <c r="C9668" s="96" t="s">
        <v>54457</v>
      </c>
      <c r="D9668" s="98">
        <v>12729.481099999999</v>
      </c>
    </row>
    <row r="9669" spans="1:4" x14ac:dyDescent="0.35">
      <c r="A9669" t="s">
        <v>56992</v>
      </c>
      <c r="B9669" t="s">
        <v>60908</v>
      </c>
      <c r="C9669" s="96" t="s">
        <v>54457</v>
      </c>
      <c r="D9669" s="98">
        <v>20201.941899999998</v>
      </c>
    </row>
    <row r="9670" spans="1:4" x14ac:dyDescent="0.35">
      <c r="A9670" t="s">
        <v>56993</v>
      </c>
      <c r="B9670" t="s">
        <v>60909</v>
      </c>
      <c r="C9670" s="96" t="s">
        <v>54457</v>
      </c>
      <c r="D9670" s="98">
        <v>8590.9438999999984</v>
      </c>
    </row>
    <row r="9671" spans="1:4" x14ac:dyDescent="0.35">
      <c r="A9671" t="s">
        <v>56994</v>
      </c>
      <c r="B9671" t="s">
        <v>60860</v>
      </c>
      <c r="C9671" s="96" t="s">
        <v>54457</v>
      </c>
      <c r="D9671" s="98">
        <v>104531.29469999998</v>
      </c>
    </row>
    <row r="9672" spans="1:4" x14ac:dyDescent="0.35">
      <c r="A9672" t="s">
        <v>56995</v>
      </c>
      <c r="B9672" t="s">
        <v>60910</v>
      </c>
      <c r="C9672" s="96" t="s">
        <v>54457</v>
      </c>
      <c r="D9672" s="98">
        <v>21723.488499999999</v>
      </c>
    </row>
    <row r="9673" spans="1:4" x14ac:dyDescent="0.35">
      <c r="A9673" t="s">
        <v>56996</v>
      </c>
      <c r="B9673" t="s">
        <v>60911</v>
      </c>
      <c r="C9673" s="96" t="s">
        <v>54457</v>
      </c>
      <c r="D9673" s="98">
        <v>24291.969799999999</v>
      </c>
    </row>
    <row r="9674" spans="1:4" x14ac:dyDescent="0.35">
      <c r="A9674" t="s">
        <v>56997</v>
      </c>
      <c r="B9674" t="s">
        <v>60860</v>
      </c>
      <c r="C9674" s="96" t="s">
        <v>54457</v>
      </c>
      <c r="D9674" s="98">
        <v>136728.8314</v>
      </c>
    </row>
    <row r="9675" spans="1:4" x14ac:dyDescent="0.35">
      <c r="A9675" t="s">
        <v>56998</v>
      </c>
      <c r="B9675" t="s">
        <v>60911</v>
      </c>
      <c r="C9675" s="96" t="s">
        <v>54457</v>
      </c>
      <c r="D9675" s="98">
        <v>24909.726799999997</v>
      </c>
    </row>
    <row r="9676" spans="1:4" x14ac:dyDescent="0.35">
      <c r="A9676" t="s">
        <v>56999</v>
      </c>
      <c r="B9676" t="s">
        <v>60912</v>
      </c>
      <c r="C9676" s="96" t="s">
        <v>54457</v>
      </c>
      <c r="D9676" s="98">
        <v>38462.304299999996</v>
      </c>
    </row>
    <row r="9677" spans="1:4" x14ac:dyDescent="0.35">
      <c r="A9677" t="s">
        <v>57000</v>
      </c>
      <c r="B9677" t="s">
        <v>60912</v>
      </c>
      <c r="C9677" s="96" t="s">
        <v>54457</v>
      </c>
      <c r="D9677" s="98">
        <v>41026.937699999995</v>
      </c>
    </row>
    <row r="9678" spans="1:4" x14ac:dyDescent="0.35">
      <c r="A9678" t="s">
        <v>57001</v>
      </c>
      <c r="B9678" t="s">
        <v>60912</v>
      </c>
      <c r="C9678" s="96" t="s">
        <v>54457</v>
      </c>
      <c r="D9678" s="98">
        <v>43225.440999999999</v>
      </c>
    </row>
    <row r="9679" spans="1:4" x14ac:dyDescent="0.35">
      <c r="A9679" t="s">
        <v>57002</v>
      </c>
      <c r="B9679" t="s">
        <v>60913</v>
      </c>
      <c r="C9679" s="96" t="s">
        <v>54457</v>
      </c>
      <c r="D9679" s="98">
        <v>35532.989799999996</v>
      </c>
    </row>
    <row r="9680" spans="1:4" x14ac:dyDescent="0.35">
      <c r="A9680" t="s">
        <v>57003</v>
      </c>
      <c r="B9680" t="s">
        <v>60913</v>
      </c>
      <c r="C9680" s="96" t="s">
        <v>54457</v>
      </c>
      <c r="D9680" s="98">
        <v>39562.336799999997</v>
      </c>
    </row>
    <row r="9681" spans="1:4" x14ac:dyDescent="0.35">
      <c r="A9681" t="s">
        <v>57004</v>
      </c>
      <c r="B9681" t="s">
        <v>60913</v>
      </c>
      <c r="C9681" s="96" t="s">
        <v>54457</v>
      </c>
      <c r="D9681" s="98">
        <v>37546.890499999994</v>
      </c>
    </row>
    <row r="9682" spans="1:4" x14ac:dyDescent="0.35">
      <c r="A9682" t="s">
        <v>57005</v>
      </c>
      <c r="B9682" t="s">
        <v>60911</v>
      </c>
      <c r="C9682" s="96" t="s">
        <v>54457</v>
      </c>
      <c r="D9682" s="98">
        <v>21557.368699999999</v>
      </c>
    </row>
    <row r="9683" spans="1:4" x14ac:dyDescent="0.35">
      <c r="A9683" t="s">
        <v>57006</v>
      </c>
      <c r="B9683" t="s">
        <v>60860</v>
      </c>
      <c r="C9683" s="96" t="s">
        <v>54457</v>
      </c>
      <c r="D9683" s="98">
        <v>148890.5943</v>
      </c>
    </row>
    <row r="9684" spans="1:4" x14ac:dyDescent="0.35">
      <c r="A9684" t="s">
        <v>57007</v>
      </c>
      <c r="B9684" t="s">
        <v>60860</v>
      </c>
      <c r="C9684" s="96" t="s">
        <v>54457</v>
      </c>
      <c r="D9684" s="98">
        <v>107937.49119999999</v>
      </c>
    </row>
    <row r="9685" spans="1:4" x14ac:dyDescent="0.35">
      <c r="A9685" t="s">
        <v>57008</v>
      </c>
      <c r="B9685" t="s">
        <v>60860</v>
      </c>
      <c r="C9685" s="96" t="s">
        <v>54457</v>
      </c>
      <c r="D9685" s="98">
        <v>104017.3988</v>
      </c>
    </row>
    <row r="9686" spans="1:4" x14ac:dyDescent="0.35">
      <c r="A9686" t="s">
        <v>57009</v>
      </c>
      <c r="B9686" t="s">
        <v>60860</v>
      </c>
      <c r="C9686" s="96" t="s">
        <v>54457</v>
      </c>
      <c r="D9686" s="98">
        <v>95738.811000000002</v>
      </c>
    </row>
    <row r="9687" spans="1:4" x14ac:dyDescent="0.35">
      <c r="A9687" t="s">
        <v>57010</v>
      </c>
      <c r="B9687" t="s">
        <v>60860</v>
      </c>
      <c r="C9687" s="96" t="s">
        <v>54457</v>
      </c>
      <c r="D9687" s="98">
        <v>99146.585300000006</v>
      </c>
    </row>
    <row r="9688" spans="1:4" x14ac:dyDescent="0.35">
      <c r="A9688" t="s">
        <v>57011</v>
      </c>
      <c r="B9688" t="s">
        <v>60860</v>
      </c>
      <c r="C9688" s="96" t="s">
        <v>54457</v>
      </c>
      <c r="D9688" s="98">
        <v>111343.736</v>
      </c>
    </row>
    <row r="9689" spans="1:4" x14ac:dyDescent="0.35">
      <c r="A9689" t="s">
        <v>57012</v>
      </c>
      <c r="B9689" t="s">
        <v>60860</v>
      </c>
      <c r="C9689" s="96" t="s">
        <v>54457</v>
      </c>
      <c r="D9689" s="98">
        <v>107425.20529999999</v>
      </c>
    </row>
    <row r="9690" spans="1:4" x14ac:dyDescent="0.35">
      <c r="A9690" t="s">
        <v>57013</v>
      </c>
      <c r="B9690" t="s">
        <v>60860</v>
      </c>
      <c r="C9690" s="96" t="s">
        <v>54457</v>
      </c>
      <c r="D9690" s="98">
        <v>100611.1701</v>
      </c>
    </row>
    <row r="9691" spans="1:4" x14ac:dyDescent="0.35">
      <c r="A9691" t="s">
        <v>57014</v>
      </c>
      <c r="B9691" t="s">
        <v>60860</v>
      </c>
      <c r="C9691" s="96" t="s">
        <v>54457</v>
      </c>
      <c r="D9691" s="98">
        <v>150355.24350000001</v>
      </c>
    </row>
    <row r="9692" spans="1:4" x14ac:dyDescent="0.35">
      <c r="A9692" t="s">
        <v>57015</v>
      </c>
      <c r="B9692" t="s">
        <v>60914</v>
      </c>
      <c r="C9692" s="96" t="s">
        <v>54457</v>
      </c>
      <c r="D9692" s="98">
        <v>10727.929099999999</v>
      </c>
    </row>
    <row r="9693" spans="1:4" x14ac:dyDescent="0.35">
      <c r="A9693" t="s">
        <v>57016</v>
      </c>
      <c r="B9693" t="s">
        <v>60914</v>
      </c>
      <c r="C9693" s="96" t="s">
        <v>54457</v>
      </c>
      <c r="D9693" s="98">
        <v>12475.6163</v>
      </c>
    </row>
    <row r="9694" spans="1:4" x14ac:dyDescent="0.35">
      <c r="A9694" t="s">
        <v>57017</v>
      </c>
      <c r="B9694" t="s">
        <v>60914</v>
      </c>
      <c r="C9694" s="96" t="s">
        <v>54457</v>
      </c>
      <c r="D9694" s="98">
        <v>13874.110599999996</v>
      </c>
    </row>
    <row r="9695" spans="1:4" x14ac:dyDescent="0.35">
      <c r="A9695" t="s">
        <v>57018</v>
      </c>
      <c r="B9695" t="s">
        <v>60915</v>
      </c>
      <c r="C9695" s="96" t="s">
        <v>54457</v>
      </c>
      <c r="D9695" s="98">
        <v>3970.8396000000002</v>
      </c>
    </row>
    <row r="9696" spans="1:4" x14ac:dyDescent="0.35">
      <c r="A9696" t="s">
        <v>57019</v>
      </c>
      <c r="B9696" t="s">
        <v>60914</v>
      </c>
      <c r="C9696" s="96" t="s">
        <v>54457</v>
      </c>
      <c r="D9696" s="98">
        <v>11777.182199999999</v>
      </c>
    </row>
    <row r="9697" spans="1:4" x14ac:dyDescent="0.35">
      <c r="A9697" t="s">
        <v>57020</v>
      </c>
      <c r="B9697" t="s">
        <v>60915</v>
      </c>
      <c r="C9697" s="96" t="s">
        <v>54457</v>
      </c>
      <c r="D9697" s="98">
        <v>4044.6741999999995</v>
      </c>
    </row>
    <row r="9698" spans="1:4" x14ac:dyDescent="0.35">
      <c r="A9698" t="s">
        <v>57021</v>
      </c>
      <c r="B9698" t="s">
        <v>60915</v>
      </c>
      <c r="C9698" s="96" t="s">
        <v>54457</v>
      </c>
      <c r="D9698" s="98">
        <v>4878.5736999999999</v>
      </c>
    </row>
    <row r="9699" spans="1:4" x14ac:dyDescent="0.35">
      <c r="A9699" t="s">
        <v>57022</v>
      </c>
      <c r="B9699" t="s">
        <v>60916</v>
      </c>
      <c r="C9699" s="96" t="s">
        <v>54457</v>
      </c>
      <c r="D9699" s="98">
        <v>2753.8888999999995</v>
      </c>
    </row>
    <row r="9700" spans="1:4" x14ac:dyDescent="0.35">
      <c r="A9700" t="s">
        <v>57023</v>
      </c>
      <c r="B9700" t="s">
        <v>60917</v>
      </c>
      <c r="C9700" s="96" t="s">
        <v>54457</v>
      </c>
      <c r="D9700" s="98">
        <v>2592.3736999999996</v>
      </c>
    </row>
    <row r="9701" spans="1:4" x14ac:dyDescent="0.35">
      <c r="A9701" t="s">
        <v>57024</v>
      </c>
      <c r="B9701" t="s">
        <v>60918</v>
      </c>
      <c r="C9701" s="96" t="s">
        <v>54457</v>
      </c>
      <c r="D9701" s="98">
        <v>2209.2419999999997</v>
      </c>
    </row>
    <row r="9702" spans="1:4" x14ac:dyDescent="0.35">
      <c r="A9702" t="s">
        <v>57025</v>
      </c>
      <c r="B9702" t="s">
        <v>60919</v>
      </c>
      <c r="C9702" s="96" t="s">
        <v>54457</v>
      </c>
      <c r="D9702" s="98">
        <v>2027.7305999999999</v>
      </c>
    </row>
    <row r="9703" spans="1:4" x14ac:dyDescent="0.35">
      <c r="A9703" t="s">
        <v>57026</v>
      </c>
      <c r="B9703" t="s">
        <v>60920</v>
      </c>
      <c r="C9703" s="96" t="s">
        <v>54457</v>
      </c>
      <c r="D9703" s="98">
        <v>6164.7221999999992</v>
      </c>
    </row>
    <row r="9704" spans="1:4" x14ac:dyDescent="0.35">
      <c r="A9704" t="s">
        <v>57027</v>
      </c>
      <c r="B9704" t="s">
        <v>60921</v>
      </c>
      <c r="C9704" s="96" t="s">
        <v>54457</v>
      </c>
      <c r="D9704" s="98">
        <v>5304.7084999999997</v>
      </c>
    </row>
    <row r="9705" spans="1:4" x14ac:dyDescent="0.35">
      <c r="A9705" t="s">
        <v>57028</v>
      </c>
      <c r="B9705" t="s">
        <v>60914</v>
      </c>
      <c r="C9705" s="96" t="s">
        <v>54457</v>
      </c>
      <c r="D9705" s="98">
        <v>5853.9921999999997</v>
      </c>
    </row>
    <row r="9706" spans="1:4" x14ac:dyDescent="0.35">
      <c r="A9706" t="s">
        <v>57029</v>
      </c>
      <c r="B9706" t="s">
        <v>60914</v>
      </c>
      <c r="C9706" s="96" t="s">
        <v>54457</v>
      </c>
      <c r="D9706" s="98">
        <v>5321.6456999999991</v>
      </c>
    </row>
    <row r="9707" spans="1:4" x14ac:dyDescent="0.35">
      <c r="A9707" t="s">
        <v>57030</v>
      </c>
      <c r="B9707" t="s">
        <v>60914</v>
      </c>
      <c r="C9707" s="96" t="s">
        <v>54457</v>
      </c>
      <c r="D9707" s="98">
        <v>4826.2325999999994</v>
      </c>
    </row>
    <row r="9708" spans="1:4" x14ac:dyDescent="0.35">
      <c r="A9708" t="s">
        <v>57031</v>
      </c>
      <c r="B9708" t="s">
        <v>60914</v>
      </c>
      <c r="C9708" s="96" t="s">
        <v>54457</v>
      </c>
      <c r="D9708" s="98">
        <v>4637.0415000000003</v>
      </c>
    </row>
    <row r="9709" spans="1:4" x14ac:dyDescent="0.35">
      <c r="A9709" t="s">
        <v>57032</v>
      </c>
      <c r="B9709" t="s">
        <v>60914</v>
      </c>
      <c r="C9709" s="96" t="s">
        <v>54457</v>
      </c>
      <c r="D9709" s="98">
        <v>7154.0027999999993</v>
      </c>
    </row>
    <row r="9710" spans="1:4" x14ac:dyDescent="0.35">
      <c r="A9710" t="s">
        <v>57033</v>
      </c>
      <c r="B9710" t="s">
        <v>60914</v>
      </c>
      <c r="C9710" s="96" t="s">
        <v>54457</v>
      </c>
      <c r="D9710" s="98">
        <v>5958.5777999999991</v>
      </c>
    </row>
    <row r="9711" spans="1:4" x14ac:dyDescent="0.35">
      <c r="A9711" t="s">
        <v>57034</v>
      </c>
      <c r="B9711" t="s">
        <v>60922</v>
      </c>
      <c r="C9711" s="96" t="s">
        <v>54457</v>
      </c>
      <c r="D9711" s="98">
        <v>4344.7137999999995</v>
      </c>
    </row>
    <row r="9712" spans="1:4" x14ac:dyDescent="0.35">
      <c r="A9712" t="s">
        <v>57035</v>
      </c>
      <c r="B9712" t="s">
        <v>60914</v>
      </c>
      <c r="C9712" s="96" t="s">
        <v>54457</v>
      </c>
      <c r="D9712" s="98">
        <v>8210.9355999999989</v>
      </c>
    </row>
    <row r="9713" spans="1:4" x14ac:dyDescent="0.35">
      <c r="A9713" t="s">
        <v>57036</v>
      </c>
      <c r="B9713" t="s">
        <v>60923</v>
      </c>
      <c r="C9713" s="96" t="s">
        <v>54457</v>
      </c>
      <c r="D9713" s="98">
        <v>40206.964700000004</v>
      </c>
    </row>
    <row r="9714" spans="1:4" x14ac:dyDescent="0.35">
      <c r="A9714" t="s">
        <v>57037</v>
      </c>
      <c r="B9714" t="s">
        <v>60924</v>
      </c>
      <c r="C9714" s="96" t="s">
        <v>54457</v>
      </c>
      <c r="D9714" s="98">
        <v>3452.3874000000001</v>
      </c>
    </row>
    <row r="9715" spans="1:4" x14ac:dyDescent="0.35">
      <c r="A9715" t="s">
        <v>57038</v>
      </c>
      <c r="B9715" t="s">
        <v>60914</v>
      </c>
      <c r="C9715" s="96" t="s">
        <v>54457</v>
      </c>
      <c r="D9715" s="98">
        <v>6378.5784999999987</v>
      </c>
    </row>
    <row r="9716" spans="1:4" x14ac:dyDescent="0.35">
      <c r="A9716" t="s">
        <v>57039</v>
      </c>
      <c r="B9716" t="s">
        <v>60914</v>
      </c>
      <c r="C9716" s="96" t="s">
        <v>54457</v>
      </c>
      <c r="D9716" s="98">
        <v>5846.2802999999994</v>
      </c>
    </row>
    <row r="9717" spans="1:4" x14ac:dyDescent="0.35">
      <c r="A9717" t="s">
        <v>57040</v>
      </c>
      <c r="B9717" t="s">
        <v>60914</v>
      </c>
      <c r="C9717" s="96" t="s">
        <v>54457</v>
      </c>
      <c r="D9717" s="98">
        <v>5881.6680999999999</v>
      </c>
    </row>
    <row r="9718" spans="1:4" x14ac:dyDescent="0.35">
      <c r="A9718" t="s">
        <v>57041</v>
      </c>
      <c r="B9718" t="s">
        <v>60925</v>
      </c>
      <c r="C9718" s="96" t="s">
        <v>54457</v>
      </c>
      <c r="D9718" s="98">
        <v>4056.9906999999998</v>
      </c>
    </row>
    <row r="9719" spans="1:4" x14ac:dyDescent="0.35">
      <c r="A9719" t="s">
        <v>57042</v>
      </c>
      <c r="B9719" t="s">
        <v>60926</v>
      </c>
      <c r="C9719" s="96" t="s">
        <v>54457</v>
      </c>
      <c r="D9719" s="98">
        <v>3069.3040000000001</v>
      </c>
    </row>
    <row r="9720" spans="1:4" x14ac:dyDescent="0.35">
      <c r="A9720" t="s">
        <v>57043</v>
      </c>
      <c r="B9720" t="s">
        <v>60927</v>
      </c>
      <c r="C9720" s="96" t="s">
        <v>54457</v>
      </c>
      <c r="D9720" s="98">
        <v>3035.4456999999993</v>
      </c>
    </row>
    <row r="9721" spans="1:4" x14ac:dyDescent="0.35">
      <c r="A9721" t="s">
        <v>57044</v>
      </c>
      <c r="B9721" t="s">
        <v>60928</v>
      </c>
      <c r="C9721" s="96" t="s">
        <v>54457</v>
      </c>
      <c r="D9721" s="98">
        <v>2887.7442999999998</v>
      </c>
    </row>
    <row r="9722" spans="1:4" x14ac:dyDescent="0.35">
      <c r="A9722" t="s">
        <v>57045</v>
      </c>
      <c r="B9722" t="s">
        <v>60929</v>
      </c>
      <c r="C9722" s="96" t="s">
        <v>54457</v>
      </c>
      <c r="D9722" s="98">
        <v>26260.532899999998</v>
      </c>
    </row>
    <row r="9723" spans="1:4" x14ac:dyDescent="0.35">
      <c r="A9723" t="s">
        <v>57046</v>
      </c>
      <c r="B9723" t="s">
        <v>60923</v>
      </c>
      <c r="C9723" s="96" t="s">
        <v>54457</v>
      </c>
      <c r="D9723" s="98">
        <v>47114.766300000003</v>
      </c>
    </row>
    <row r="9724" spans="1:4" x14ac:dyDescent="0.35">
      <c r="A9724" t="s">
        <v>57047</v>
      </c>
      <c r="B9724" t="s">
        <v>60930</v>
      </c>
      <c r="C9724" s="96" t="s">
        <v>54457</v>
      </c>
      <c r="D9724" s="98">
        <v>3684.6942999999997</v>
      </c>
    </row>
    <row r="9725" spans="1:4" x14ac:dyDescent="0.35">
      <c r="A9725" t="s">
        <v>57048</v>
      </c>
      <c r="B9725" t="s">
        <v>60923</v>
      </c>
      <c r="C9725" s="96" t="s">
        <v>54457</v>
      </c>
      <c r="D9725" s="98">
        <v>39402.334999999999</v>
      </c>
    </row>
    <row r="9726" spans="1:4" x14ac:dyDescent="0.35">
      <c r="A9726" t="s">
        <v>57049</v>
      </c>
      <c r="B9726" t="s">
        <v>60923</v>
      </c>
      <c r="C9726" s="96" t="s">
        <v>54457</v>
      </c>
      <c r="D9726" s="98">
        <v>32494.485099999998</v>
      </c>
    </row>
    <row r="9727" spans="1:4" x14ac:dyDescent="0.35">
      <c r="A9727" t="s">
        <v>57050</v>
      </c>
      <c r="B9727" t="s">
        <v>60915</v>
      </c>
      <c r="C9727" s="96" t="s">
        <v>54457</v>
      </c>
      <c r="D9727" s="98">
        <v>3186.2060999999999</v>
      </c>
    </row>
    <row r="9728" spans="1:4" x14ac:dyDescent="0.35">
      <c r="A9728" t="s">
        <v>57051</v>
      </c>
      <c r="B9728" t="s">
        <v>60923</v>
      </c>
      <c r="C9728" s="96" t="s">
        <v>54457</v>
      </c>
      <c r="D9728" s="98">
        <v>33300.676500000001</v>
      </c>
    </row>
    <row r="9729" spans="1:4" x14ac:dyDescent="0.35">
      <c r="A9729" t="s">
        <v>57052</v>
      </c>
      <c r="B9729" t="s">
        <v>60923</v>
      </c>
      <c r="C9729" s="96" t="s">
        <v>54457</v>
      </c>
      <c r="D9729" s="98">
        <v>87264.801399999982</v>
      </c>
    </row>
    <row r="9730" spans="1:4" x14ac:dyDescent="0.35">
      <c r="A9730" t="s">
        <v>57053</v>
      </c>
      <c r="B9730" t="s">
        <v>60923</v>
      </c>
      <c r="C9730" s="96" t="s">
        <v>54457</v>
      </c>
      <c r="D9730" s="98">
        <v>67031.738199999993</v>
      </c>
    </row>
    <row r="9731" spans="1:4" x14ac:dyDescent="0.35">
      <c r="A9731" t="s">
        <v>57054</v>
      </c>
      <c r="B9731" t="s">
        <v>60923</v>
      </c>
      <c r="C9731" s="96" t="s">
        <v>54457</v>
      </c>
      <c r="D9731" s="98">
        <v>67838.283800000005</v>
      </c>
    </row>
    <row r="9732" spans="1:4" x14ac:dyDescent="0.35">
      <c r="A9732" t="s">
        <v>57055</v>
      </c>
      <c r="B9732" t="s">
        <v>60923</v>
      </c>
      <c r="C9732" s="96" t="s">
        <v>54457</v>
      </c>
      <c r="D9732" s="98">
        <v>60124.258600000001</v>
      </c>
    </row>
    <row r="9733" spans="1:4" x14ac:dyDescent="0.35">
      <c r="A9733" t="s">
        <v>57056</v>
      </c>
      <c r="B9733" t="s">
        <v>60923</v>
      </c>
      <c r="C9733" s="96" t="s">
        <v>54457</v>
      </c>
      <c r="D9733" s="98">
        <v>53216.424799999993</v>
      </c>
    </row>
    <row r="9734" spans="1:4" x14ac:dyDescent="0.35">
      <c r="A9734" t="s">
        <v>57057</v>
      </c>
      <c r="B9734" t="s">
        <v>60914</v>
      </c>
      <c r="C9734" s="96" t="s">
        <v>54457</v>
      </c>
      <c r="D9734" s="98">
        <v>7013.9810999999991</v>
      </c>
    </row>
    <row r="9735" spans="1:4" x14ac:dyDescent="0.35">
      <c r="A9735" t="s">
        <v>57058</v>
      </c>
      <c r="B9735" t="s">
        <v>60923</v>
      </c>
      <c r="C9735" s="96" t="s">
        <v>54457</v>
      </c>
      <c r="D9735" s="98">
        <v>54022.600099999996</v>
      </c>
    </row>
    <row r="9736" spans="1:4" x14ac:dyDescent="0.35">
      <c r="A9736" t="s">
        <v>57059</v>
      </c>
      <c r="B9736" t="s">
        <v>60923</v>
      </c>
      <c r="C9736" s="96" t="s">
        <v>54457</v>
      </c>
      <c r="D9736" s="98">
        <v>46308.590999999993</v>
      </c>
    </row>
    <row r="9737" spans="1:4" x14ac:dyDescent="0.35">
      <c r="A9737" t="s">
        <v>57060</v>
      </c>
      <c r="B9737" t="s">
        <v>60931</v>
      </c>
      <c r="C9737" s="96" t="s">
        <v>54457</v>
      </c>
      <c r="D9737" s="98">
        <v>1933.8676</v>
      </c>
    </row>
    <row r="9738" spans="1:4" x14ac:dyDescent="0.35">
      <c r="A9738" t="s">
        <v>57061</v>
      </c>
      <c r="B9738" t="s">
        <v>60932</v>
      </c>
      <c r="C9738" s="96" t="s">
        <v>54457</v>
      </c>
      <c r="D9738" s="98">
        <v>1550.8002999999999</v>
      </c>
    </row>
    <row r="9739" spans="1:4" x14ac:dyDescent="0.35">
      <c r="A9739" t="s">
        <v>57062</v>
      </c>
      <c r="B9739" t="s">
        <v>60933</v>
      </c>
      <c r="C9739" s="96" t="s">
        <v>54457</v>
      </c>
      <c r="D9739" s="98">
        <v>1369.2566999999999</v>
      </c>
    </row>
    <row r="9740" spans="1:4" x14ac:dyDescent="0.35">
      <c r="A9740" t="s">
        <v>57063</v>
      </c>
      <c r="B9740" t="s">
        <v>60934</v>
      </c>
      <c r="C9740" s="96" t="s">
        <v>54457</v>
      </c>
      <c r="D9740" s="98">
        <v>3484.7000999999996</v>
      </c>
    </row>
    <row r="9741" spans="1:4" x14ac:dyDescent="0.35">
      <c r="A9741" t="s">
        <v>57064</v>
      </c>
      <c r="B9741" t="s">
        <v>60914</v>
      </c>
      <c r="C9741" s="96" t="s">
        <v>54457</v>
      </c>
      <c r="D9741" s="98">
        <v>12826.4031</v>
      </c>
    </row>
    <row r="9742" spans="1:4" x14ac:dyDescent="0.35">
      <c r="A9742" t="s">
        <v>57065</v>
      </c>
      <c r="B9742" t="s">
        <v>60923</v>
      </c>
      <c r="C9742" s="96" t="s">
        <v>54457</v>
      </c>
      <c r="D9742" s="98">
        <v>60930.45</v>
      </c>
    </row>
    <row r="9743" spans="1:4" x14ac:dyDescent="0.35">
      <c r="A9743" t="s">
        <v>57066</v>
      </c>
      <c r="B9743" t="s">
        <v>60923</v>
      </c>
      <c r="C9743" s="96" t="s">
        <v>54457</v>
      </c>
      <c r="D9743" s="98">
        <v>88197.087999999989</v>
      </c>
    </row>
    <row r="9744" spans="1:4" x14ac:dyDescent="0.35">
      <c r="A9744" t="s">
        <v>57067</v>
      </c>
      <c r="B9744" t="s">
        <v>60923</v>
      </c>
      <c r="C9744" s="96" t="s">
        <v>54457</v>
      </c>
      <c r="D9744" s="98">
        <v>95257.211699999985</v>
      </c>
    </row>
    <row r="9745" spans="1:4" x14ac:dyDescent="0.35">
      <c r="A9745" t="s">
        <v>57068</v>
      </c>
      <c r="B9745" t="s">
        <v>60915</v>
      </c>
      <c r="C9745" s="96" t="s">
        <v>54457</v>
      </c>
      <c r="D9745" s="98">
        <v>3450.8418000000001</v>
      </c>
    </row>
    <row r="9746" spans="1:4" x14ac:dyDescent="0.35">
      <c r="A9746" t="s">
        <v>57069</v>
      </c>
      <c r="B9746" t="s">
        <v>60915</v>
      </c>
      <c r="C9746" s="96" t="s">
        <v>54457</v>
      </c>
      <c r="D9746" s="98">
        <v>5597.0200999999988</v>
      </c>
    </row>
    <row r="9747" spans="1:4" x14ac:dyDescent="0.35">
      <c r="A9747" t="s">
        <v>57070</v>
      </c>
      <c r="B9747" t="s">
        <v>60923</v>
      </c>
      <c r="C9747" s="96" t="s">
        <v>54457</v>
      </c>
      <c r="D9747" s="98">
        <v>96189.594899999982</v>
      </c>
    </row>
    <row r="9748" spans="1:4" x14ac:dyDescent="0.35">
      <c r="A9748" t="s">
        <v>31025</v>
      </c>
      <c r="B9748" t="s">
        <v>60935</v>
      </c>
      <c r="C9748" s="96" t="s">
        <v>54457</v>
      </c>
      <c r="D9748" s="98">
        <v>579.40679999999998</v>
      </c>
    </row>
    <row r="9749" spans="1:4" x14ac:dyDescent="0.35">
      <c r="A9749" t="s">
        <v>31141</v>
      </c>
      <c r="B9749" t="s">
        <v>60936</v>
      </c>
      <c r="C9749" s="96" t="s">
        <v>54457</v>
      </c>
      <c r="D9749" s="98">
        <v>581.33879999999999</v>
      </c>
    </row>
    <row r="9750" spans="1:4" x14ac:dyDescent="0.35">
      <c r="A9750" t="s">
        <v>29044</v>
      </c>
      <c r="B9750" t="s">
        <v>60937</v>
      </c>
      <c r="C9750" s="96" t="s">
        <v>54457</v>
      </c>
      <c r="D9750" s="98">
        <v>2519.1187</v>
      </c>
    </row>
    <row r="9751" spans="1:4" x14ac:dyDescent="0.35">
      <c r="A9751" t="s">
        <v>30117</v>
      </c>
      <c r="B9751" t="s">
        <v>60938</v>
      </c>
      <c r="C9751" s="96" t="s">
        <v>54457</v>
      </c>
      <c r="D9751" s="98">
        <v>637.52779999999996</v>
      </c>
    </row>
    <row r="9752" spans="1:4" x14ac:dyDescent="0.35">
      <c r="A9752" t="s">
        <v>30460</v>
      </c>
      <c r="B9752" t="s">
        <v>60939</v>
      </c>
      <c r="C9752" s="96" t="s">
        <v>54457</v>
      </c>
      <c r="D9752" s="98">
        <v>133.6944</v>
      </c>
    </row>
    <row r="9753" spans="1:4" x14ac:dyDescent="0.35">
      <c r="A9753" t="s">
        <v>29002</v>
      </c>
      <c r="B9753" t="s">
        <v>60940</v>
      </c>
      <c r="C9753" s="96" t="s">
        <v>54457</v>
      </c>
      <c r="D9753" s="98">
        <v>521.25360000000001</v>
      </c>
    </row>
    <row r="9754" spans="1:4" x14ac:dyDescent="0.35">
      <c r="A9754" t="s">
        <v>28522</v>
      </c>
      <c r="B9754" t="s">
        <v>60941</v>
      </c>
      <c r="C9754" s="96" t="s">
        <v>54457</v>
      </c>
      <c r="D9754" s="98">
        <v>3873.6438999999996</v>
      </c>
    </row>
    <row r="9755" spans="1:4" x14ac:dyDescent="0.35">
      <c r="A9755" t="s">
        <v>30988</v>
      </c>
      <c r="B9755" t="s">
        <v>60942</v>
      </c>
      <c r="C9755" s="96" t="s">
        <v>54457</v>
      </c>
      <c r="D9755" s="98">
        <v>1249.8751999999999</v>
      </c>
    </row>
    <row r="9756" spans="1:4" x14ac:dyDescent="0.35">
      <c r="A9756" t="s">
        <v>28382</v>
      </c>
      <c r="B9756" t="s">
        <v>28383</v>
      </c>
      <c r="C9756" s="96" t="s">
        <v>54457</v>
      </c>
      <c r="D9756" s="98">
        <v>2509.4265</v>
      </c>
    </row>
    <row r="9757" spans="1:4" x14ac:dyDescent="0.35">
      <c r="A9757" t="s">
        <v>28803</v>
      </c>
      <c r="B9757" t="s">
        <v>28804</v>
      </c>
      <c r="C9757" s="96" t="s">
        <v>54457</v>
      </c>
      <c r="D9757" s="98">
        <v>581.33879999999999</v>
      </c>
    </row>
    <row r="9758" spans="1:4" x14ac:dyDescent="0.35">
      <c r="A9758" t="s">
        <v>28397</v>
      </c>
      <c r="B9758" t="s">
        <v>28398</v>
      </c>
      <c r="C9758" s="96" t="s">
        <v>54457</v>
      </c>
      <c r="D9758" s="98">
        <v>8720.0175999999992</v>
      </c>
    </row>
    <row r="9759" spans="1:4" x14ac:dyDescent="0.35">
      <c r="A9759" t="s">
        <v>30776</v>
      </c>
      <c r="B9759" t="s">
        <v>60943</v>
      </c>
      <c r="C9759" s="96" t="s">
        <v>54457</v>
      </c>
      <c r="D9759" s="98">
        <v>30615.019400000001</v>
      </c>
    </row>
    <row r="9760" spans="1:4" x14ac:dyDescent="0.35">
      <c r="A9760" t="s">
        <v>30200</v>
      </c>
      <c r="B9760" t="s">
        <v>60944</v>
      </c>
      <c r="C9760" s="96" t="s">
        <v>54457</v>
      </c>
      <c r="D9760" s="98">
        <v>327.47399999999999</v>
      </c>
    </row>
    <row r="9761" spans="1:4" x14ac:dyDescent="0.35">
      <c r="A9761" t="s">
        <v>28841</v>
      </c>
      <c r="B9761" t="s">
        <v>60945</v>
      </c>
      <c r="C9761" s="96" t="s">
        <v>54457</v>
      </c>
      <c r="D9761" s="98">
        <v>6167.9583000000002</v>
      </c>
    </row>
    <row r="9762" spans="1:4" x14ac:dyDescent="0.35">
      <c r="A9762" t="s">
        <v>29106</v>
      </c>
      <c r="B9762" t="s">
        <v>60946</v>
      </c>
      <c r="C9762" s="96" t="s">
        <v>54457</v>
      </c>
      <c r="D9762" s="98">
        <v>521.25360000000001</v>
      </c>
    </row>
    <row r="9763" spans="1:4" x14ac:dyDescent="0.35">
      <c r="A9763" t="s">
        <v>30292</v>
      </c>
      <c r="B9763" t="s">
        <v>60947</v>
      </c>
      <c r="C9763" s="96" t="s">
        <v>54457</v>
      </c>
      <c r="D9763" s="98">
        <v>346.8744999999999</v>
      </c>
    </row>
    <row r="9764" spans="1:4" x14ac:dyDescent="0.35">
      <c r="A9764" t="s">
        <v>28740</v>
      </c>
      <c r="B9764" t="s">
        <v>60948</v>
      </c>
      <c r="C9764" s="96" t="s">
        <v>54457</v>
      </c>
      <c r="D9764" s="98">
        <v>966.96600000000001</v>
      </c>
    </row>
    <row r="9765" spans="1:4" x14ac:dyDescent="0.35">
      <c r="A9765" t="s">
        <v>28529</v>
      </c>
      <c r="B9765" t="s">
        <v>60949</v>
      </c>
      <c r="C9765" s="96" t="s">
        <v>54457</v>
      </c>
      <c r="D9765" s="98">
        <v>75.589500000000001</v>
      </c>
    </row>
    <row r="9766" spans="1:4" x14ac:dyDescent="0.35">
      <c r="A9766" t="s">
        <v>30344</v>
      </c>
      <c r="B9766" t="s">
        <v>60950</v>
      </c>
      <c r="C9766" s="96" t="s">
        <v>54457</v>
      </c>
      <c r="D9766" s="98">
        <v>249.96859999999998</v>
      </c>
    </row>
    <row r="9767" spans="1:4" x14ac:dyDescent="0.35">
      <c r="A9767" t="s">
        <v>21284</v>
      </c>
      <c r="B9767" t="s">
        <v>60951</v>
      </c>
      <c r="C9767" s="96" t="s">
        <v>54457</v>
      </c>
      <c r="D9767" s="98">
        <v>49641.355399999993</v>
      </c>
    </row>
    <row r="9768" spans="1:4" x14ac:dyDescent="0.35">
      <c r="A9768" t="s">
        <v>19695</v>
      </c>
      <c r="B9768" t="s">
        <v>60952</v>
      </c>
      <c r="C9768" s="96" t="s">
        <v>54457</v>
      </c>
      <c r="D9768" s="98">
        <v>13663.3133</v>
      </c>
    </row>
    <row r="9769" spans="1:4" x14ac:dyDescent="0.35">
      <c r="A9769" t="s">
        <v>23895</v>
      </c>
      <c r="B9769" t="s">
        <v>60953</v>
      </c>
      <c r="C9769" s="96" t="s">
        <v>54457</v>
      </c>
      <c r="D9769" s="98">
        <v>37637.533499999998</v>
      </c>
    </row>
    <row r="9770" spans="1:4" x14ac:dyDescent="0.35">
      <c r="A9770" t="s">
        <v>23713</v>
      </c>
      <c r="B9770" t="s">
        <v>23714</v>
      </c>
      <c r="C9770" s="96" t="s">
        <v>54457</v>
      </c>
      <c r="D9770" s="98">
        <v>32059.527499999997</v>
      </c>
    </row>
    <row r="9771" spans="1:4" x14ac:dyDescent="0.35">
      <c r="A9771" t="s">
        <v>24302</v>
      </c>
      <c r="B9771" t="s">
        <v>24303</v>
      </c>
      <c r="C9771" s="96" t="s">
        <v>54457</v>
      </c>
      <c r="D9771" s="98">
        <v>43215.507299999997</v>
      </c>
    </row>
    <row r="9772" spans="1:4" x14ac:dyDescent="0.35">
      <c r="A9772" t="s">
        <v>25571</v>
      </c>
      <c r="B9772" t="s">
        <v>60954</v>
      </c>
      <c r="C9772" s="96" t="s">
        <v>54457</v>
      </c>
      <c r="D9772" s="98">
        <v>48793.513299999991</v>
      </c>
    </row>
    <row r="9773" spans="1:4" x14ac:dyDescent="0.35">
      <c r="A9773" t="s">
        <v>25335</v>
      </c>
      <c r="B9773" t="s">
        <v>25336</v>
      </c>
      <c r="C9773" s="96" t="s">
        <v>54457</v>
      </c>
      <c r="D9773" s="98">
        <v>29270.508399999999</v>
      </c>
    </row>
    <row r="9774" spans="1:4" x14ac:dyDescent="0.35">
      <c r="A9774" t="s">
        <v>21351</v>
      </c>
      <c r="B9774" t="s">
        <v>60955</v>
      </c>
      <c r="C9774" s="96" t="s">
        <v>54457</v>
      </c>
      <c r="D9774" s="98">
        <v>7248.6385999999993</v>
      </c>
    </row>
    <row r="9775" spans="1:4" x14ac:dyDescent="0.35">
      <c r="A9775" t="s">
        <v>20827</v>
      </c>
      <c r="B9775" t="s">
        <v>60956</v>
      </c>
      <c r="C9775" s="96" t="s">
        <v>54457</v>
      </c>
      <c r="D9775" s="98">
        <v>10037.5772</v>
      </c>
    </row>
    <row r="9776" spans="1:4" x14ac:dyDescent="0.35">
      <c r="A9776" t="s">
        <v>20765</v>
      </c>
      <c r="B9776" t="s">
        <v>60957</v>
      </c>
      <c r="C9776" s="96" t="s">
        <v>54457</v>
      </c>
      <c r="D9776" s="98">
        <v>6411.9215999999997</v>
      </c>
    </row>
    <row r="9777" spans="1:4" x14ac:dyDescent="0.35">
      <c r="A9777" t="s">
        <v>24974</v>
      </c>
      <c r="B9777" t="s">
        <v>60958</v>
      </c>
      <c r="C9777" s="96" t="s">
        <v>54457</v>
      </c>
      <c r="D9777" s="98">
        <v>19520.187400000003</v>
      </c>
    </row>
    <row r="9778" spans="1:4" x14ac:dyDescent="0.35">
      <c r="A9778" t="s">
        <v>21328</v>
      </c>
      <c r="B9778" t="s">
        <v>60959</v>
      </c>
      <c r="C9778" s="96" t="s">
        <v>54457</v>
      </c>
      <c r="D9778" s="98">
        <v>44063.349399999999</v>
      </c>
    </row>
    <row r="9779" spans="1:4" x14ac:dyDescent="0.35">
      <c r="A9779" t="s">
        <v>26526</v>
      </c>
      <c r="B9779" t="s">
        <v>60960</v>
      </c>
      <c r="C9779" s="96" t="s">
        <v>54457</v>
      </c>
      <c r="D9779" s="98">
        <v>41832.130899999996</v>
      </c>
    </row>
    <row r="9780" spans="1:4" x14ac:dyDescent="0.35">
      <c r="A9780" t="s">
        <v>20019</v>
      </c>
      <c r="B9780" t="s">
        <v>60961</v>
      </c>
      <c r="C9780" s="96" t="s">
        <v>54457</v>
      </c>
      <c r="D9780" s="98">
        <v>34022.986899999996</v>
      </c>
    </row>
    <row r="9781" spans="1:4" x14ac:dyDescent="0.35">
      <c r="A9781" t="s">
        <v>21870</v>
      </c>
      <c r="B9781" t="s">
        <v>60962</v>
      </c>
      <c r="C9781" s="96" t="s">
        <v>54457</v>
      </c>
      <c r="D9781" s="98">
        <v>31791.768399999994</v>
      </c>
    </row>
    <row r="9782" spans="1:4" x14ac:dyDescent="0.35">
      <c r="A9782" t="s">
        <v>24933</v>
      </c>
      <c r="B9782" t="s">
        <v>60963</v>
      </c>
      <c r="C9782" s="96" t="s">
        <v>54457</v>
      </c>
      <c r="D9782" s="98">
        <v>26213.794600000001</v>
      </c>
    </row>
    <row r="9783" spans="1:4" x14ac:dyDescent="0.35">
      <c r="A9783" t="s">
        <v>21563</v>
      </c>
      <c r="B9783" t="s">
        <v>60964</v>
      </c>
      <c r="C9783" s="96" t="s">
        <v>54457</v>
      </c>
      <c r="D9783" s="98">
        <v>32349.569000000003</v>
      </c>
    </row>
    <row r="9784" spans="1:4" x14ac:dyDescent="0.35">
      <c r="A9784" t="s">
        <v>25015</v>
      </c>
      <c r="B9784" t="s">
        <v>60965</v>
      </c>
      <c r="C9784" s="96" t="s">
        <v>54457</v>
      </c>
      <c r="D9784" s="98">
        <v>23982.576100000002</v>
      </c>
    </row>
    <row r="9785" spans="1:4" x14ac:dyDescent="0.35">
      <c r="A9785" t="s">
        <v>26482</v>
      </c>
      <c r="B9785" t="s">
        <v>60966</v>
      </c>
      <c r="C9785" s="96" t="s">
        <v>54457</v>
      </c>
      <c r="D9785" s="98">
        <v>11941.6276</v>
      </c>
    </row>
    <row r="9786" spans="1:4" x14ac:dyDescent="0.35">
      <c r="A9786" t="s">
        <v>21702</v>
      </c>
      <c r="B9786" t="s">
        <v>60967</v>
      </c>
      <c r="C9786" s="96" t="s">
        <v>54457</v>
      </c>
      <c r="D9786" s="98">
        <v>15470.634899999999</v>
      </c>
    </row>
    <row r="9787" spans="1:4" x14ac:dyDescent="0.35">
      <c r="A9787" t="s">
        <v>24356</v>
      </c>
      <c r="B9787" t="s">
        <v>60968</v>
      </c>
      <c r="C9787" s="96" t="s">
        <v>54457</v>
      </c>
      <c r="D9787" s="98">
        <v>10041.3768</v>
      </c>
    </row>
    <row r="9788" spans="1:4" x14ac:dyDescent="0.35">
      <c r="A9788" t="s">
        <v>23480</v>
      </c>
      <c r="B9788" t="s">
        <v>60969</v>
      </c>
      <c r="C9788" s="96" t="s">
        <v>54457</v>
      </c>
      <c r="D9788" s="98">
        <v>8955.5283999999992</v>
      </c>
    </row>
    <row r="9789" spans="1:4" x14ac:dyDescent="0.35">
      <c r="A9789" t="s">
        <v>30851</v>
      </c>
      <c r="B9789" t="s">
        <v>60970</v>
      </c>
      <c r="C9789" s="96" t="s">
        <v>54457</v>
      </c>
      <c r="D9789" s="98">
        <v>1319.5720999999999</v>
      </c>
    </row>
    <row r="9790" spans="1:4" x14ac:dyDescent="0.35">
      <c r="A9790" t="s">
        <v>26291</v>
      </c>
      <c r="B9790" t="s">
        <v>60971</v>
      </c>
      <c r="C9790" s="96" t="s">
        <v>54457</v>
      </c>
      <c r="D9790" s="98">
        <v>37637.533499999998</v>
      </c>
    </row>
    <row r="9791" spans="1:4" x14ac:dyDescent="0.35">
      <c r="A9791" t="s">
        <v>23254</v>
      </c>
      <c r="B9791" t="s">
        <v>60972</v>
      </c>
      <c r="C9791" s="96" t="s">
        <v>54457</v>
      </c>
      <c r="D9791" s="98">
        <v>32059.527499999997</v>
      </c>
    </row>
    <row r="9792" spans="1:4" x14ac:dyDescent="0.35">
      <c r="A9792" t="s">
        <v>23535</v>
      </c>
      <c r="B9792" t="s">
        <v>60973</v>
      </c>
      <c r="C9792" s="96" t="s">
        <v>54457</v>
      </c>
      <c r="D9792" s="98">
        <v>26481.521499999999</v>
      </c>
    </row>
    <row r="9793" spans="1:4" x14ac:dyDescent="0.35">
      <c r="A9793" t="s">
        <v>26366</v>
      </c>
      <c r="B9793" t="s">
        <v>60974</v>
      </c>
      <c r="C9793" s="96" t="s">
        <v>54457</v>
      </c>
      <c r="D9793" s="98">
        <v>14384.818699999998</v>
      </c>
    </row>
    <row r="9794" spans="1:4" x14ac:dyDescent="0.35">
      <c r="A9794" t="s">
        <v>29754</v>
      </c>
      <c r="B9794" t="s">
        <v>29755</v>
      </c>
      <c r="C9794" s="96" t="s">
        <v>54457</v>
      </c>
      <c r="D9794" s="98">
        <v>828.05520000000001</v>
      </c>
    </row>
    <row r="9795" spans="1:4" x14ac:dyDescent="0.35">
      <c r="A9795" t="s">
        <v>23611</v>
      </c>
      <c r="B9795" t="s">
        <v>60975</v>
      </c>
      <c r="C9795" s="96" t="s">
        <v>54457</v>
      </c>
      <c r="D9795" s="98">
        <v>23692.534599999999</v>
      </c>
    </row>
    <row r="9796" spans="1:4" x14ac:dyDescent="0.35">
      <c r="A9796" t="s">
        <v>23633</v>
      </c>
      <c r="B9796" t="s">
        <v>60976</v>
      </c>
      <c r="C9796" s="96" t="s">
        <v>54457</v>
      </c>
      <c r="D9796" s="98">
        <v>43215.507299999997</v>
      </c>
    </row>
    <row r="9797" spans="1:4" x14ac:dyDescent="0.35">
      <c r="A9797" t="s">
        <v>5800</v>
      </c>
      <c r="B9797" t="s">
        <v>60977</v>
      </c>
      <c r="C9797" s="96" t="s">
        <v>54457</v>
      </c>
      <c r="D9797" s="98">
        <v>0.33809999999999996</v>
      </c>
    </row>
    <row r="9798" spans="1:4" x14ac:dyDescent="0.35">
      <c r="A9798" t="s">
        <v>57071</v>
      </c>
      <c r="B9798" t="s">
        <v>60978</v>
      </c>
      <c r="C9798" s="96" t="s">
        <v>54457</v>
      </c>
      <c r="D9798" s="98">
        <v>17.436299999999999</v>
      </c>
    </row>
    <row r="9799" spans="1:4" x14ac:dyDescent="0.35">
      <c r="A9799" t="s">
        <v>57072</v>
      </c>
      <c r="B9799" t="s">
        <v>60979</v>
      </c>
      <c r="C9799" s="96" t="s">
        <v>54457</v>
      </c>
      <c r="D9799" s="98">
        <v>69.7774</v>
      </c>
    </row>
    <row r="9800" spans="1:4" x14ac:dyDescent="0.35">
      <c r="A9800" t="s">
        <v>57073</v>
      </c>
      <c r="B9800" t="s">
        <v>60980</v>
      </c>
      <c r="C9800" s="96" t="s">
        <v>54457</v>
      </c>
      <c r="D9800" s="98">
        <v>517.37349999999992</v>
      </c>
    </row>
    <row r="9801" spans="1:4" x14ac:dyDescent="0.35">
      <c r="A9801" t="s">
        <v>57074</v>
      </c>
      <c r="B9801" t="s">
        <v>60981</v>
      </c>
      <c r="C9801" s="96" t="s">
        <v>54457</v>
      </c>
      <c r="D9801" s="98">
        <v>25.212599999999998</v>
      </c>
    </row>
    <row r="9802" spans="1:4" x14ac:dyDescent="0.35">
      <c r="A9802" t="s">
        <v>57075</v>
      </c>
      <c r="B9802" t="s">
        <v>60982</v>
      </c>
      <c r="C9802" s="96" t="s">
        <v>54457</v>
      </c>
      <c r="D9802" s="98">
        <v>116.27419999999999</v>
      </c>
    </row>
    <row r="9803" spans="1:4" x14ac:dyDescent="0.35">
      <c r="A9803" t="s">
        <v>57076</v>
      </c>
      <c r="B9803" t="s">
        <v>60983</v>
      </c>
      <c r="C9803" s="96" t="s">
        <v>54457</v>
      </c>
      <c r="D9803" s="98">
        <v>1110.3687</v>
      </c>
    </row>
    <row r="9804" spans="1:4" x14ac:dyDescent="0.35">
      <c r="A9804" t="s">
        <v>57077</v>
      </c>
      <c r="B9804" t="s">
        <v>60984</v>
      </c>
      <c r="C9804" s="96" t="s">
        <v>54457</v>
      </c>
      <c r="D9804" s="98">
        <v>38.752699999999997</v>
      </c>
    </row>
    <row r="9805" spans="1:4" x14ac:dyDescent="0.35">
      <c r="A9805" t="s">
        <v>57078</v>
      </c>
      <c r="B9805" t="s">
        <v>60985</v>
      </c>
      <c r="C9805" s="96" t="s">
        <v>54457</v>
      </c>
      <c r="D9805" s="98">
        <v>17.436299999999999</v>
      </c>
    </row>
    <row r="9806" spans="1:4" x14ac:dyDescent="0.35">
      <c r="A9806" t="s">
        <v>57079</v>
      </c>
      <c r="B9806" t="s">
        <v>60986</v>
      </c>
      <c r="C9806" s="96" t="s">
        <v>54457</v>
      </c>
      <c r="D9806" s="98">
        <v>67.813199999999995</v>
      </c>
    </row>
    <row r="9807" spans="1:4" x14ac:dyDescent="0.35">
      <c r="A9807" t="s">
        <v>57080</v>
      </c>
      <c r="B9807" t="s">
        <v>60987</v>
      </c>
      <c r="C9807" s="96" t="s">
        <v>54457</v>
      </c>
      <c r="D9807" s="98">
        <v>503.81729999999999</v>
      </c>
    </row>
    <row r="9808" spans="1:4" x14ac:dyDescent="0.35">
      <c r="A9808" t="s">
        <v>28385</v>
      </c>
      <c r="B9808" t="s">
        <v>60988</v>
      </c>
      <c r="C9808" s="96" t="s">
        <v>54457</v>
      </c>
      <c r="D9808" s="98">
        <v>197.65969999999999</v>
      </c>
    </row>
    <row r="9809" spans="1:4" x14ac:dyDescent="0.35">
      <c r="A9809" t="s">
        <v>57081</v>
      </c>
      <c r="B9809" t="s">
        <v>60989</v>
      </c>
      <c r="C9809" s="96" t="s">
        <v>54457</v>
      </c>
      <c r="D9809" s="98">
        <v>13.556199999999999</v>
      </c>
    </row>
    <row r="9810" spans="1:4" x14ac:dyDescent="0.35">
      <c r="A9810" t="s">
        <v>57082</v>
      </c>
      <c r="B9810" t="s">
        <v>60990</v>
      </c>
      <c r="C9810" s="96" t="s">
        <v>54457</v>
      </c>
      <c r="D9810" s="98">
        <v>50.376899999999999</v>
      </c>
    </row>
    <row r="9811" spans="1:4" x14ac:dyDescent="0.35">
      <c r="A9811" t="s">
        <v>57083</v>
      </c>
      <c r="B9811" t="s">
        <v>60991</v>
      </c>
      <c r="C9811" s="96" t="s">
        <v>54457</v>
      </c>
      <c r="D9811" s="98">
        <v>374.00299999999999</v>
      </c>
    </row>
    <row r="9812" spans="1:4" x14ac:dyDescent="0.35">
      <c r="A9812" t="s">
        <v>57084</v>
      </c>
      <c r="B9812" t="s">
        <v>60992</v>
      </c>
      <c r="C9812" s="96" t="s">
        <v>54457</v>
      </c>
      <c r="D9812" s="98">
        <v>17.436299999999999</v>
      </c>
    </row>
    <row r="9813" spans="1:4" x14ac:dyDescent="0.35">
      <c r="A9813" t="s">
        <v>57085</v>
      </c>
      <c r="B9813" t="s">
        <v>60993</v>
      </c>
      <c r="C9813" s="96" t="s">
        <v>54457</v>
      </c>
      <c r="D9813" s="98">
        <v>83.317499999999981</v>
      </c>
    </row>
    <row r="9814" spans="1:4" x14ac:dyDescent="0.35">
      <c r="A9814" t="s">
        <v>57086</v>
      </c>
      <c r="B9814" t="s">
        <v>60994</v>
      </c>
      <c r="C9814" s="96" t="s">
        <v>54457</v>
      </c>
      <c r="D9814" s="98">
        <v>802.24689999999998</v>
      </c>
    </row>
    <row r="9815" spans="1:4" x14ac:dyDescent="0.35">
      <c r="A9815" t="s">
        <v>57087</v>
      </c>
      <c r="B9815" t="s">
        <v>60995</v>
      </c>
      <c r="C9815" s="96" t="s">
        <v>54457</v>
      </c>
      <c r="D9815" s="98">
        <v>2906.6778999999997</v>
      </c>
    </row>
    <row r="9816" spans="1:4" x14ac:dyDescent="0.35">
      <c r="A9816" t="s">
        <v>57088</v>
      </c>
      <c r="B9816" t="s">
        <v>60996</v>
      </c>
      <c r="C9816" s="96" t="s">
        <v>54457</v>
      </c>
      <c r="D9816" s="98">
        <v>9.6599999999999991E-2</v>
      </c>
    </row>
    <row r="9817" spans="1:4" x14ac:dyDescent="0.35">
      <c r="A9817" t="s">
        <v>57089</v>
      </c>
      <c r="B9817" t="s">
        <v>60997</v>
      </c>
      <c r="C9817" s="96" t="s">
        <v>54457</v>
      </c>
      <c r="D9817" s="98">
        <v>3.2199999999999999E-2</v>
      </c>
    </row>
    <row r="9818" spans="1:4" x14ac:dyDescent="0.35">
      <c r="A9818" t="s">
        <v>57090</v>
      </c>
      <c r="B9818" t="s">
        <v>60998</v>
      </c>
      <c r="C9818" s="96" t="s">
        <v>54457</v>
      </c>
      <c r="D9818" s="98">
        <v>0.11270000000000001</v>
      </c>
    </row>
    <row r="9819" spans="1:4" x14ac:dyDescent="0.35">
      <c r="A9819" t="s">
        <v>57091</v>
      </c>
      <c r="B9819" t="s">
        <v>60999</v>
      </c>
      <c r="C9819" s="96" t="s">
        <v>54457</v>
      </c>
      <c r="D9819" s="98">
        <v>0.75669999999999993</v>
      </c>
    </row>
    <row r="9820" spans="1:4" x14ac:dyDescent="0.35">
      <c r="A9820" t="s">
        <v>57092</v>
      </c>
      <c r="B9820" t="s">
        <v>61000</v>
      </c>
      <c r="C9820" s="96" t="s">
        <v>54457</v>
      </c>
      <c r="D9820" s="98">
        <v>3.2199999999999999E-2</v>
      </c>
    </row>
    <row r="9821" spans="1:4" x14ac:dyDescent="0.35">
      <c r="A9821" t="s">
        <v>57093</v>
      </c>
      <c r="B9821" t="s">
        <v>61001</v>
      </c>
      <c r="C9821" s="96" t="s">
        <v>54457</v>
      </c>
      <c r="D9821" s="98">
        <v>9.6599999999999991E-2</v>
      </c>
    </row>
    <row r="9822" spans="1:4" x14ac:dyDescent="0.35">
      <c r="A9822" t="s">
        <v>57094</v>
      </c>
      <c r="B9822" t="s">
        <v>61002</v>
      </c>
      <c r="C9822" s="96" t="s">
        <v>54457</v>
      </c>
      <c r="D9822" s="98">
        <v>0.5796</v>
      </c>
    </row>
    <row r="9823" spans="1:4" x14ac:dyDescent="0.35">
      <c r="A9823" t="s">
        <v>57095</v>
      </c>
      <c r="B9823" t="s">
        <v>61003</v>
      </c>
      <c r="C9823" s="96" t="s">
        <v>54457</v>
      </c>
      <c r="D9823" s="98">
        <v>3.2199999999999999E-2</v>
      </c>
    </row>
    <row r="9824" spans="1:4" x14ac:dyDescent="0.35">
      <c r="A9824" t="s">
        <v>57096</v>
      </c>
      <c r="B9824" t="s">
        <v>61004</v>
      </c>
      <c r="C9824" s="96" t="s">
        <v>54457</v>
      </c>
      <c r="D9824" s="98">
        <v>0.1449</v>
      </c>
    </row>
    <row r="9825" spans="1:4" x14ac:dyDescent="0.35">
      <c r="A9825" t="s">
        <v>57097</v>
      </c>
      <c r="B9825" t="s">
        <v>61005</v>
      </c>
      <c r="C9825" s="96" t="s">
        <v>54457</v>
      </c>
      <c r="D9825" s="98">
        <v>1.2074999999999998</v>
      </c>
    </row>
    <row r="9826" spans="1:4" x14ac:dyDescent="0.35">
      <c r="A9826" t="s">
        <v>10740</v>
      </c>
      <c r="B9826" t="s">
        <v>61006</v>
      </c>
      <c r="C9826" s="96" t="s">
        <v>54457</v>
      </c>
      <c r="D9826" s="98">
        <v>9.6599999999999991E-2</v>
      </c>
    </row>
    <row r="9827" spans="1:4" x14ac:dyDescent="0.35">
      <c r="A9827" t="s">
        <v>29725</v>
      </c>
      <c r="B9827" t="s">
        <v>61007</v>
      </c>
      <c r="C9827" s="96" t="s">
        <v>54457</v>
      </c>
      <c r="D9827" s="98">
        <v>73.625299999999996</v>
      </c>
    </row>
    <row r="9828" spans="1:4" x14ac:dyDescent="0.35">
      <c r="A9828" t="s">
        <v>57098</v>
      </c>
      <c r="B9828" t="s">
        <v>61008</v>
      </c>
      <c r="C9828" s="96" t="s">
        <v>54457</v>
      </c>
      <c r="D9828" s="98">
        <v>96889.091599999985</v>
      </c>
    </row>
    <row r="9829" spans="1:4" x14ac:dyDescent="0.35">
      <c r="A9829" t="s">
        <v>2757</v>
      </c>
      <c r="B9829" t="s">
        <v>61009</v>
      </c>
      <c r="C9829" s="96" t="s">
        <v>54457</v>
      </c>
      <c r="D9829" s="98">
        <v>81.401599999999988</v>
      </c>
    </row>
    <row r="9830" spans="1:4" x14ac:dyDescent="0.35">
      <c r="A9830" t="s">
        <v>7699</v>
      </c>
      <c r="B9830" t="s">
        <v>61010</v>
      </c>
      <c r="C9830" s="96" t="s">
        <v>54457</v>
      </c>
      <c r="D9830" s="98">
        <v>52.308899999999994</v>
      </c>
    </row>
    <row r="9831" spans="1:4" x14ac:dyDescent="0.35">
      <c r="A9831" t="s">
        <v>11229</v>
      </c>
      <c r="B9831" t="s">
        <v>61011</v>
      </c>
      <c r="C9831" s="96" t="s">
        <v>54457</v>
      </c>
      <c r="D9831" s="98">
        <v>40.684699999999999</v>
      </c>
    </row>
    <row r="9832" spans="1:4" x14ac:dyDescent="0.35">
      <c r="A9832" t="s">
        <v>7724</v>
      </c>
      <c r="B9832" t="s">
        <v>61012</v>
      </c>
      <c r="C9832" s="96" t="s">
        <v>54457</v>
      </c>
      <c r="D9832" s="98">
        <v>25.212599999999998</v>
      </c>
    </row>
    <row r="9833" spans="1:4" x14ac:dyDescent="0.35">
      <c r="A9833" t="s">
        <v>29205</v>
      </c>
      <c r="B9833" t="s">
        <v>61013</v>
      </c>
      <c r="C9833" s="96" t="s">
        <v>54457</v>
      </c>
      <c r="D9833" s="98">
        <v>127.8984</v>
      </c>
    </row>
    <row r="9834" spans="1:4" x14ac:dyDescent="0.35">
      <c r="A9834" t="s">
        <v>29826</v>
      </c>
      <c r="B9834" t="s">
        <v>61014</v>
      </c>
      <c r="C9834" s="96" t="s">
        <v>54457</v>
      </c>
      <c r="D9834" s="98">
        <v>282.9092</v>
      </c>
    </row>
    <row r="9835" spans="1:4" x14ac:dyDescent="0.35">
      <c r="A9835" t="s">
        <v>7067</v>
      </c>
      <c r="B9835" t="s">
        <v>61015</v>
      </c>
      <c r="C9835" s="96" t="s">
        <v>54457</v>
      </c>
      <c r="D9835" s="98">
        <v>0.2737</v>
      </c>
    </row>
    <row r="9836" spans="1:4" x14ac:dyDescent="0.35">
      <c r="A9836" t="s">
        <v>28746</v>
      </c>
      <c r="B9836" t="s">
        <v>61016</v>
      </c>
      <c r="C9836" s="96" t="s">
        <v>54457</v>
      </c>
      <c r="D9836" s="98">
        <v>313.93389999999999</v>
      </c>
    </row>
    <row r="9837" spans="1:4" x14ac:dyDescent="0.35">
      <c r="A9837" t="s">
        <v>29330</v>
      </c>
      <c r="B9837" t="s">
        <v>61017</v>
      </c>
      <c r="C9837" s="96" t="s">
        <v>54457</v>
      </c>
      <c r="D9837" s="98">
        <v>203.47179999999997</v>
      </c>
    </row>
    <row r="9838" spans="1:4" x14ac:dyDescent="0.35">
      <c r="A9838" t="s">
        <v>29271</v>
      </c>
      <c r="B9838" t="s">
        <v>61018</v>
      </c>
      <c r="C9838" s="96" t="s">
        <v>54457</v>
      </c>
      <c r="D9838" s="98">
        <v>156.94280000000001</v>
      </c>
    </row>
    <row r="9839" spans="1:4" x14ac:dyDescent="0.35">
      <c r="A9839" t="s">
        <v>28676</v>
      </c>
      <c r="B9839" t="s">
        <v>61019</v>
      </c>
      <c r="C9839" s="96" t="s">
        <v>54457</v>
      </c>
      <c r="D9839" s="98">
        <v>94.941699999999997</v>
      </c>
    </row>
    <row r="9840" spans="1:4" x14ac:dyDescent="0.35">
      <c r="A9840" t="s">
        <v>29777</v>
      </c>
      <c r="B9840" t="s">
        <v>61020</v>
      </c>
      <c r="C9840" s="96" t="s">
        <v>54457</v>
      </c>
      <c r="D9840" s="98">
        <v>2092.8068000000003</v>
      </c>
    </row>
    <row r="9841" spans="1:4" x14ac:dyDescent="0.35">
      <c r="A9841" t="s">
        <v>24942</v>
      </c>
      <c r="B9841" t="s">
        <v>61021</v>
      </c>
      <c r="C9841" s="96" t="s">
        <v>54457</v>
      </c>
      <c r="D9841" s="98">
        <v>1.9319999999999999</v>
      </c>
    </row>
    <row r="9842" spans="1:4" x14ac:dyDescent="0.35">
      <c r="A9842" t="s">
        <v>28615</v>
      </c>
      <c r="B9842" t="s">
        <v>61022</v>
      </c>
      <c r="C9842" s="96" t="s">
        <v>54457</v>
      </c>
      <c r="D9842" s="98">
        <v>98.837899999999991</v>
      </c>
    </row>
    <row r="9843" spans="1:4" x14ac:dyDescent="0.35">
      <c r="A9843" t="s">
        <v>28125</v>
      </c>
      <c r="B9843" t="s">
        <v>61023</v>
      </c>
      <c r="C9843" s="96" t="s">
        <v>54457</v>
      </c>
      <c r="D9843" s="98">
        <v>2325.3390999999997</v>
      </c>
    </row>
    <row r="9844" spans="1:4" x14ac:dyDescent="0.35">
      <c r="A9844" t="s">
        <v>29118</v>
      </c>
      <c r="B9844" t="s">
        <v>61024</v>
      </c>
      <c r="C9844" s="96" t="s">
        <v>54457</v>
      </c>
      <c r="D9844" s="98">
        <v>1511.4679999999998</v>
      </c>
    </row>
    <row r="9845" spans="1:4" x14ac:dyDescent="0.35">
      <c r="A9845" t="s">
        <v>29225</v>
      </c>
      <c r="B9845" t="s">
        <v>61025</v>
      </c>
      <c r="C9845" s="96" t="s">
        <v>54457</v>
      </c>
      <c r="D9845" s="98">
        <v>1162.6614999999999</v>
      </c>
    </row>
    <row r="9846" spans="1:4" x14ac:dyDescent="0.35">
      <c r="A9846" t="s">
        <v>30954</v>
      </c>
      <c r="B9846" t="s">
        <v>61026</v>
      </c>
      <c r="C9846" s="96" t="s">
        <v>54457</v>
      </c>
      <c r="D9846" s="98">
        <v>697.59690000000001</v>
      </c>
    </row>
    <row r="9847" spans="1:4" x14ac:dyDescent="0.35">
      <c r="A9847" t="s">
        <v>29084</v>
      </c>
      <c r="B9847" t="s">
        <v>61027</v>
      </c>
      <c r="C9847" s="96" t="s">
        <v>54457</v>
      </c>
      <c r="D9847" s="98">
        <v>344.91029999999995</v>
      </c>
    </row>
    <row r="9848" spans="1:4" x14ac:dyDescent="0.35">
      <c r="A9848" t="s">
        <v>30266</v>
      </c>
      <c r="B9848" t="s">
        <v>61028</v>
      </c>
      <c r="C9848" s="96" t="s">
        <v>54457</v>
      </c>
      <c r="D9848" s="98">
        <v>3331.0577999999996</v>
      </c>
    </row>
    <row r="9849" spans="1:4" x14ac:dyDescent="0.35">
      <c r="A9849" t="s">
        <v>31119</v>
      </c>
      <c r="B9849" t="s">
        <v>61029</v>
      </c>
      <c r="C9849" s="96" t="s">
        <v>54457</v>
      </c>
      <c r="D9849" s="98">
        <v>60.069099999999999</v>
      </c>
    </row>
    <row r="9850" spans="1:4" x14ac:dyDescent="0.35">
      <c r="A9850" t="s">
        <v>31010</v>
      </c>
      <c r="B9850" t="s">
        <v>61030</v>
      </c>
      <c r="C9850" s="96" t="s">
        <v>54457</v>
      </c>
      <c r="D9850" s="98">
        <v>3701.1806999999994</v>
      </c>
    </row>
    <row r="9851" spans="1:4" x14ac:dyDescent="0.35">
      <c r="A9851" t="s">
        <v>28996</v>
      </c>
      <c r="B9851" t="s">
        <v>61031</v>
      </c>
      <c r="C9851" s="96" t="s">
        <v>54457</v>
      </c>
      <c r="D9851" s="98">
        <v>2412.5527999999999</v>
      </c>
    </row>
    <row r="9852" spans="1:4" x14ac:dyDescent="0.35">
      <c r="A9852" t="s">
        <v>30686</v>
      </c>
      <c r="B9852" t="s">
        <v>61032</v>
      </c>
      <c r="C9852" s="96" t="s">
        <v>54457</v>
      </c>
      <c r="D9852" s="98">
        <v>1850.5662000000002</v>
      </c>
    </row>
    <row r="9853" spans="1:4" x14ac:dyDescent="0.35">
      <c r="A9853" t="s">
        <v>29178</v>
      </c>
      <c r="B9853" t="s">
        <v>61033</v>
      </c>
      <c r="C9853" s="96" t="s">
        <v>54457</v>
      </c>
      <c r="D9853" s="98">
        <v>1114.2166</v>
      </c>
    </row>
    <row r="9854" spans="1:4" x14ac:dyDescent="0.35">
      <c r="A9854" t="s">
        <v>4634</v>
      </c>
      <c r="B9854" t="s">
        <v>61034</v>
      </c>
      <c r="C9854" s="96" t="s">
        <v>54457</v>
      </c>
      <c r="D9854" s="98">
        <v>3.0750999999999999</v>
      </c>
    </row>
    <row r="9855" spans="1:4" x14ac:dyDescent="0.35">
      <c r="A9855" t="s">
        <v>30679</v>
      </c>
      <c r="B9855" t="s">
        <v>61035</v>
      </c>
      <c r="C9855" s="96" t="s">
        <v>54457</v>
      </c>
      <c r="D9855" s="98">
        <v>387.55919999999998</v>
      </c>
    </row>
    <row r="9856" spans="1:4" x14ac:dyDescent="0.35">
      <c r="A9856" t="s">
        <v>30399</v>
      </c>
      <c r="B9856" t="s">
        <v>61036</v>
      </c>
      <c r="C9856" s="96" t="s">
        <v>54457</v>
      </c>
      <c r="D9856" s="98">
        <v>251.93279999999999</v>
      </c>
    </row>
    <row r="9857" spans="1:4" x14ac:dyDescent="0.35">
      <c r="A9857" t="s">
        <v>29363</v>
      </c>
      <c r="B9857" t="s">
        <v>61037</v>
      </c>
      <c r="C9857" s="96" t="s">
        <v>54457</v>
      </c>
      <c r="D9857" s="98">
        <v>193.77959999999999</v>
      </c>
    </row>
    <row r="9858" spans="1:4" x14ac:dyDescent="0.35">
      <c r="A9858" t="s">
        <v>30841</v>
      </c>
      <c r="B9858" t="s">
        <v>61038</v>
      </c>
      <c r="C9858" s="96" t="s">
        <v>54457</v>
      </c>
      <c r="D9858" s="98">
        <v>94.941699999999997</v>
      </c>
    </row>
    <row r="9859" spans="1:4" x14ac:dyDescent="0.35">
      <c r="A9859" t="s">
        <v>28653</v>
      </c>
      <c r="B9859" t="s">
        <v>61039</v>
      </c>
      <c r="C9859" s="96" t="s">
        <v>54457</v>
      </c>
      <c r="D9859" s="98">
        <v>385.62719999999996</v>
      </c>
    </row>
    <row r="9860" spans="1:4" x14ac:dyDescent="0.35">
      <c r="A9860" t="s">
        <v>31174</v>
      </c>
      <c r="B9860" t="s">
        <v>61040</v>
      </c>
      <c r="C9860" s="96" t="s">
        <v>54457</v>
      </c>
      <c r="D9860" s="98">
        <v>180.22339999999997</v>
      </c>
    </row>
    <row r="9861" spans="1:4" x14ac:dyDescent="0.35">
      <c r="A9861" t="s">
        <v>57099</v>
      </c>
      <c r="B9861" t="s">
        <v>61041</v>
      </c>
      <c r="C9861" s="96" t="s">
        <v>54457</v>
      </c>
      <c r="D9861" s="98">
        <v>23.248399999999997</v>
      </c>
    </row>
    <row r="9862" spans="1:4" x14ac:dyDescent="0.35">
      <c r="A9862" t="s">
        <v>57100</v>
      </c>
      <c r="B9862" t="s">
        <v>61042</v>
      </c>
      <c r="C9862" s="96" t="s">
        <v>54457</v>
      </c>
      <c r="D9862" s="98">
        <v>11.624199999999998</v>
      </c>
    </row>
    <row r="9863" spans="1:4" x14ac:dyDescent="0.35">
      <c r="A9863" t="s">
        <v>57101</v>
      </c>
      <c r="B9863" t="s">
        <v>61043</v>
      </c>
      <c r="C9863" s="96" t="s">
        <v>54457</v>
      </c>
      <c r="D9863" s="98">
        <v>91.061599999999999</v>
      </c>
    </row>
    <row r="9864" spans="1:4" x14ac:dyDescent="0.35">
      <c r="A9864" t="s">
        <v>57102</v>
      </c>
      <c r="B9864" t="s">
        <v>61044</v>
      </c>
      <c r="C9864" s="96" t="s">
        <v>54457</v>
      </c>
      <c r="D9864" s="98">
        <v>40.684699999999999</v>
      </c>
    </row>
    <row r="9865" spans="1:4" x14ac:dyDescent="0.35">
      <c r="A9865" t="s">
        <v>57103</v>
      </c>
      <c r="B9865" t="s">
        <v>61045</v>
      </c>
      <c r="C9865" s="96" t="s">
        <v>54457</v>
      </c>
      <c r="D9865" s="98">
        <v>60.069099999999999</v>
      </c>
    </row>
    <row r="9866" spans="1:4" x14ac:dyDescent="0.35">
      <c r="A9866" t="s">
        <v>57104</v>
      </c>
      <c r="B9866" t="s">
        <v>61046</v>
      </c>
      <c r="C9866" s="96" t="s">
        <v>54457</v>
      </c>
      <c r="D9866" s="98">
        <v>27.128499999999999</v>
      </c>
    </row>
    <row r="9867" spans="1:4" x14ac:dyDescent="0.35">
      <c r="A9867" t="s">
        <v>57105</v>
      </c>
      <c r="B9867" t="s">
        <v>61047</v>
      </c>
      <c r="C9867" s="96" t="s">
        <v>54457</v>
      </c>
      <c r="D9867" s="98">
        <v>36.820700000000002</v>
      </c>
    </row>
    <row r="9868" spans="1:4" x14ac:dyDescent="0.35">
      <c r="A9868" t="s">
        <v>57106</v>
      </c>
      <c r="B9868" t="s">
        <v>61048</v>
      </c>
      <c r="C9868" s="96" t="s">
        <v>54457</v>
      </c>
      <c r="D9868" s="98">
        <v>757.68209999999988</v>
      </c>
    </row>
    <row r="9869" spans="1:4" x14ac:dyDescent="0.35">
      <c r="A9869" t="s">
        <v>57107</v>
      </c>
      <c r="B9869" t="s">
        <v>61049</v>
      </c>
      <c r="C9869" s="96" t="s">
        <v>54457</v>
      </c>
      <c r="D9869" s="98">
        <v>94.941699999999997</v>
      </c>
    </row>
    <row r="9870" spans="1:4" x14ac:dyDescent="0.35">
      <c r="A9870" t="s">
        <v>57108</v>
      </c>
      <c r="B9870" t="s">
        <v>61050</v>
      </c>
      <c r="C9870" s="96" t="s">
        <v>54457</v>
      </c>
      <c r="D9870" s="98">
        <v>67.813199999999995</v>
      </c>
    </row>
    <row r="9871" spans="1:4" x14ac:dyDescent="0.35">
      <c r="A9871" t="s">
        <v>28361</v>
      </c>
      <c r="B9871" t="s">
        <v>61051</v>
      </c>
      <c r="C9871" s="96" t="s">
        <v>54457</v>
      </c>
      <c r="D9871" s="98">
        <v>385.62719999999996</v>
      </c>
    </row>
    <row r="9872" spans="1:4" x14ac:dyDescent="0.35">
      <c r="A9872" t="s">
        <v>57109</v>
      </c>
      <c r="B9872" t="s">
        <v>61052</v>
      </c>
      <c r="C9872" s="96" t="s">
        <v>54457</v>
      </c>
      <c r="D9872" s="98">
        <v>42.632799999999996</v>
      </c>
    </row>
    <row r="9873" spans="1:4" x14ac:dyDescent="0.35">
      <c r="A9873" t="s">
        <v>57110</v>
      </c>
      <c r="B9873" t="s">
        <v>61053</v>
      </c>
      <c r="C9873" s="96" t="s">
        <v>54457</v>
      </c>
      <c r="D9873" s="98">
        <v>21.316399999999998</v>
      </c>
    </row>
    <row r="9874" spans="1:4" x14ac:dyDescent="0.35">
      <c r="A9874" t="s">
        <v>57111</v>
      </c>
      <c r="B9874" t="s">
        <v>61054</v>
      </c>
      <c r="C9874" s="96" t="s">
        <v>54457</v>
      </c>
      <c r="D9874" s="98">
        <v>9.6921999999999997</v>
      </c>
    </row>
    <row r="9875" spans="1:4" x14ac:dyDescent="0.35">
      <c r="A9875" t="s">
        <v>57112</v>
      </c>
      <c r="B9875" t="s">
        <v>61055</v>
      </c>
      <c r="C9875" s="96" t="s">
        <v>54457</v>
      </c>
      <c r="D9875" s="98">
        <v>36.820700000000002</v>
      </c>
    </row>
    <row r="9876" spans="1:4" x14ac:dyDescent="0.35">
      <c r="A9876" t="s">
        <v>57113</v>
      </c>
      <c r="B9876" t="s">
        <v>61056</v>
      </c>
      <c r="C9876" s="96" t="s">
        <v>54457</v>
      </c>
      <c r="D9876" s="98">
        <v>271.28499999999997</v>
      </c>
    </row>
    <row r="9877" spans="1:4" x14ac:dyDescent="0.35">
      <c r="A9877" t="s">
        <v>57114</v>
      </c>
      <c r="B9877" t="s">
        <v>61057</v>
      </c>
      <c r="C9877" s="96" t="s">
        <v>54457</v>
      </c>
      <c r="D9877" s="98">
        <v>7.7440999999999987</v>
      </c>
    </row>
    <row r="9878" spans="1:4" x14ac:dyDescent="0.35">
      <c r="A9878" t="s">
        <v>57115</v>
      </c>
      <c r="B9878" t="s">
        <v>61058</v>
      </c>
      <c r="C9878" s="96" t="s">
        <v>54457</v>
      </c>
      <c r="D9878" s="98">
        <v>19.400500000000001</v>
      </c>
    </row>
    <row r="9879" spans="1:4" x14ac:dyDescent="0.35">
      <c r="A9879" t="s">
        <v>57116</v>
      </c>
      <c r="B9879" t="s">
        <v>61059</v>
      </c>
      <c r="C9879" s="96" t="s">
        <v>54457</v>
      </c>
      <c r="D9879" s="98">
        <v>27.128499999999999</v>
      </c>
    </row>
    <row r="9880" spans="1:4" x14ac:dyDescent="0.35">
      <c r="A9880" t="s">
        <v>57117</v>
      </c>
      <c r="B9880" t="s">
        <v>61060</v>
      </c>
      <c r="C9880" s="96" t="s">
        <v>54457</v>
      </c>
      <c r="D9880" s="98">
        <v>201.52369999999999</v>
      </c>
    </row>
    <row r="9881" spans="1:4" x14ac:dyDescent="0.35">
      <c r="A9881" t="s">
        <v>57118</v>
      </c>
      <c r="B9881" t="s">
        <v>61061</v>
      </c>
      <c r="C9881" s="96" t="s">
        <v>54457</v>
      </c>
      <c r="D9881" s="98">
        <v>9.6921999999999997</v>
      </c>
    </row>
    <row r="9882" spans="1:4" x14ac:dyDescent="0.35">
      <c r="A9882" t="s">
        <v>57119</v>
      </c>
      <c r="B9882" t="s">
        <v>61062</v>
      </c>
      <c r="C9882" s="96" t="s">
        <v>54457</v>
      </c>
      <c r="D9882" s="98">
        <v>46.496799999999993</v>
      </c>
    </row>
    <row r="9883" spans="1:4" x14ac:dyDescent="0.35">
      <c r="A9883" t="s">
        <v>57120</v>
      </c>
      <c r="B9883" t="s">
        <v>61063</v>
      </c>
      <c r="C9883" s="96" t="s">
        <v>54457</v>
      </c>
      <c r="D9883" s="98">
        <v>432.12399999999991</v>
      </c>
    </row>
    <row r="9884" spans="1:4" x14ac:dyDescent="0.35">
      <c r="A9884" t="s">
        <v>57121</v>
      </c>
      <c r="B9884" t="s">
        <v>61064</v>
      </c>
      <c r="C9884" s="96" t="s">
        <v>54457</v>
      </c>
      <c r="D9884" s="98">
        <v>79.437399999999997</v>
      </c>
    </row>
    <row r="9885" spans="1:4" x14ac:dyDescent="0.35">
      <c r="A9885" t="s">
        <v>57122</v>
      </c>
      <c r="B9885" t="s">
        <v>61065</v>
      </c>
      <c r="C9885" s="96" t="s">
        <v>54457</v>
      </c>
      <c r="D9885" s="98">
        <v>36.820700000000002</v>
      </c>
    </row>
    <row r="9886" spans="1:4" x14ac:dyDescent="0.35">
      <c r="A9886" t="s">
        <v>57123</v>
      </c>
      <c r="B9886" t="s">
        <v>61066</v>
      </c>
      <c r="C9886" s="96" t="s">
        <v>54457</v>
      </c>
      <c r="D9886" s="98">
        <v>143.40269999999998</v>
      </c>
    </row>
    <row r="9887" spans="1:4" x14ac:dyDescent="0.35">
      <c r="A9887" t="s">
        <v>57124</v>
      </c>
      <c r="B9887" t="s">
        <v>61067</v>
      </c>
      <c r="C9887" s="96" t="s">
        <v>54457</v>
      </c>
      <c r="D9887" s="98">
        <v>1065.7877999999998</v>
      </c>
    </row>
    <row r="9888" spans="1:4" x14ac:dyDescent="0.35">
      <c r="A9888" t="s">
        <v>57125</v>
      </c>
      <c r="B9888" t="s">
        <v>61068</v>
      </c>
      <c r="C9888" s="96" t="s">
        <v>54457</v>
      </c>
      <c r="D9888" s="98">
        <v>27.128499999999999</v>
      </c>
    </row>
    <row r="9889" spans="1:4" x14ac:dyDescent="0.35">
      <c r="A9889" t="s">
        <v>57126</v>
      </c>
      <c r="B9889" t="s">
        <v>61069</v>
      </c>
      <c r="C9889" s="96" t="s">
        <v>54457</v>
      </c>
      <c r="D9889" s="98">
        <v>9.6599999999999991E-2</v>
      </c>
    </row>
    <row r="9890" spans="1:4" x14ac:dyDescent="0.35">
      <c r="A9890" t="s">
        <v>57127</v>
      </c>
      <c r="B9890" t="s">
        <v>61070</v>
      </c>
      <c r="C9890" s="96" t="s">
        <v>54457</v>
      </c>
      <c r="D9890" s="98">
        <v>106.5659</v>
      </c>
    </row>
    <row r="9891" spans="1:4" x14ac:dyDescent="0.35">
      <c r="A9891" t="s">
        <v>57128</v>
      </c>
      <c r="B9891" t="s">
        <v>61071</v>
      </c>
      <c r="C9891" s="96" t="s">
        <v>54457</v>
      </c>
      <c r="D9891" s="98">
        <v>3.2199999999999999E-2</v>
      </c>
    </row>
    <row r="9892" spans="1:4" x14ac:dyDescent="0.35">
      <c r="A9892" t="s">
        <v>57129</v>
      </c>
      <c r="B9892" t="s">
        <v>61072</v>
      </c>
      <c r="C9892" s="96" t="s">
        <v>54457</v>
      </c>
      <c r="D9892" s="98">
        <v>788.6585</v>
      </c>
    </row>
    <row r="9893" spans="1:4" x14ac:dyDescent="0.35">
      <c r="A9893" t="s">
        <v>57130</v>
      </c>
      <c r="B9893" t="s">
        <v>61073</v>
      </c>
      <c r="C9893" s="96" t="s">
        <v>54457</v>
      </c>
      <c r="D9893" s="98">
        <v>36.820700000000002</v>
      </c>
    </row>
    <row r="9894" spans="1:4" x14ac:dyDescent="0.35">
      <c r="A9894" t="s">
        <v>57131</v>
      </c>
      <c r="B9894" t="s">
        <v>61074</v>
      </c>
      <c r="C9894" s="96" t="s">
        <v>54457</v>
      </c>
      <c r="D9894" s="98">
        <v>176.34329999999997</v>
      </c>
    </row>
    <row r="9895" spans="1:4" x14ac:dyDescent="0.35">
      <c r="A9895" t="s">
        <v>57132</v>
      </c>
      <c r="B9895" t="s">
        <v>61075</v>
      </c>
      <c r="C9895" s="96" t="s">
        <v>54457</v>
      </c>
      <c r="D9895" s="98">
        <v>1697.5034999999996</v>
      </c>
    </row>
    <row r="9896" spans="1:4" x14ac:dyDescent="0.35">
      <c r="A9896" t="s">
        <v>57133</v>
      </c>
      <c r="B9896" t="s">
        <v>61076</v>
      </c>
      <c r="C9896" s="96" t="s">
        <v>54457</v>
      </c>
      <c r="D9896" s="98">
        <v>52.308899999999994</v>
      </c>
    </row>
    <row r="9897" spans="1:4" x14ac:dyDescent="0.35">
      <c r="A9897" t="s">
        <v>57134</v>
      </c>
      <c r="B9897" t="s">
        <v>61077</v>
      </c>
      <c r="C9897" s="96" t="s">
        <v>54457</v>
      </c>
      <c r="D9897" s="98">
        <v>25.212599999999998</v>
      </c>
    </row>
    <row r="9898" spans="1:4" x14ac:dyDescent="0.35">
      <c r="A9898" t="s">
        <v>57135</v>
      </c>
      <c r="B9898" t="s">
        <v>61078</v>
      </c>
      <c r="C9898" s="96" t="s">
        <v>54457</v>
      </c>
      <c r="D9898" s="98">
        <v>94.941699999999997</v>
      </c>
    </row>
    <row r="9899" spans="1:4" x14ac:dyDescent="0.35">
      <c r="A9899" t="s">
        <v>57136</v>
      </c>
      <c r="B9899" t="s">
        <v>61079</v>
      </c>
      <c r="C9899" s="96" t="s">
        <v>54457</v>
      </c>
      <c r="D9899" s="98">
        <v>697.59690000000001</v>
      </c>
    </row>
    <row r="9900" spans="1:4" x14ac:dyDescent="0.35">
      <c r="A9900" t="s">
        <v>4636</v>
      </c>
      <c r="B9900" t="s">
        <v>61080</v>
      </c>
      <c r="C9900" s="96" t="s">
        <v>54457</v>
      </c>
      <c r="D9900" s="98">
        <v>0.1449</v>
      </c>
    </row>
    <row r="9901" spans="1:4" x14ac:dyDescent="0.35">
      <c r="A9901" t="s">
        <v>30636</v>
      </c>
      <c r="B9901" t="s">
        <v>61081</v>
      </c>
      <c r="C9901" s="96" t="s">
        <v>54457</v>
      </c>
      <c r="D9901" s="98">
        <v>4001.5261999999998</v>
      </c>
    </row>
    <row r="9902" spans="1:4" x14ac:dyDescent="0.35">
      <c r="A9902" t="s">
        <v>29537</v>
      </c>
      <c r="B9902" t="s">
        <v>61082</v>
      </c>
      <c r="C9902" s="96" t="s">
        <v>54457</v>
      </c>
      <c r="D9902" s="98">
        <v>19910.692899999995</v>
      </c>
    </row>
    <row r="9903" spans="1:4" x14ac:dyDescent="0.35">
      <c r="A9903" t="s">
        <v>28531</v>
      </c>
      <c r="B9903" t="s">
        <v>61083</v>
      </c>
      <c r="C9903" s="96" t="s">
        <v>54457</v>
      </c>
      <c r="D9903" s="98">
        <v>4001.5261999999998</v>
      </c>
    </row>
    <row r="9904" spans="1:4" x14ac:dyDescent="0.35">
      <c r="A9904" t="s">
        <v>57137</v>
      </c>
      <c r="B9904" t="s">
        <v>61084</v>
      </c>
      <c r="C9904" s="96" t="s">
        <v>54457</v>
      </c>
      <c r="D9904" s="98">
        <v>68.263999999999996</v>
      </c>
    </row>
    <row r="9905" spans="1:4" x14ac:dyDescent="0.35">
      <c r="A9905" t="s">
        <v>57138</v>
      </c>
      <c r="B9905" t="s">
        <v>61085</v>
      </c>
      <c r="C9905" s="96" t="s">
        <v>54457</v>
      </c>
      <c r="D9905" s="98">
        <v>68.263999999999996</v>
      </c>
    </row>
    <row r="9906" spans="1:4" x14ac:dyDescent="0.35">
      <c r="A9906" t="s">
        <v>57139</v>
      </c>
      <c r="B9906" t="s">
        <v>61086</v>
      </c>
      <c r="C9906" s="96" t="s">
        <v>54457</v>
      </c>
      <c r="D9906" s="98">
        <v>68.263999999999996</v>
      </c>
    </row>
    <row r="9907" spans="1:4" x14ac:dyDescent="0.35">
      <c r="A9907" t="s">
        <v>57140</v>
      </c>
      <c r="B9907" t="s">
        <v>61087</v>
      </c>
      <c r="C9907" s="96" t="s">
        <v>54457</v>
      </c>
      <c r="D9907" s="98">
        <v>68.263999999999996</v>
      </c>
    </row>
    <row r="9908" spans="1:4" x14ac:dyDescent="0.35">
      <c r="A9908" t="s">
        <v>57141</v>
      </c>
      <c r="B9908" t="s">
        <v>61088</v>
      </c>
      <c r="C9908" s="96" t="s">
        <v>54457</v>
      </c>
      <c r="D9908" s="98">
        <v>72.466099999999997</v>
      </c>
    </row>
    <row r="9909" spans="1:4" x14ac:dyDescent="0.35">
      <c r="A9909" t="s">
        <v>57142</v>
      </c>
      <c r="B9909" t="s">
        <v>61089</v>
      </c>
      <c r="C9909" s="96" t="s">
        <v>54457</v>
      </c>
      <c r="D9909" s="98">
        <v>72.466099999999997</v>
      </c>
    </row>
    <row r="9910" spans="1:4" x14ac:dyDescent="0.35">
      <c r="A9910" t="s">
        <v>57143</v>
      </c>
      <c r="B9910" t="s">
        <v>61090</v>
      </c>
      <c r="C9910" s="96" t="s">
        <v>54457</v>
      </c>
      <c r="D9910" s="98">
        <v>72.466099999999997</v>
      </c>
    </row>
    <row r="9911" spans="1:4" x14ac:dyDescent="0.35">
      <c r="A9911" t="s">
        <v>57144</v>
      </c>
      <c r="B9911" t="s">
        <v>61091</v>
      </c>
      <c r="C9911" s="96" t="s">
        <v>54457</v>
      </c>
      <c r="D9911" s="98">
        <v>72.466099999999997</v>
      </c>
    </row>
    <row r="9912" spans="1:4" x14ac:dyDescent="0.35">
      <c r="A9912" t="s">
        <v>57145</v>
      </c>
      <c r="B9912" t="s">
        <v>61092</v>
      </c>
      <c r="C9912" s="96" t="s">
        <v>54457</v>
      </c>
      <c r="D9912" s="98">
        <v>72.466099999999997</v>
      </c>
    </row>
    <row r="9913" spans="1:4" x14ac:dyDescent="0.35">
      <c r="A9913" t="s">
        <v>57146</v>
      </c>
      <c r="B9913" t="s">
        <v>61093</v>
      </c>
      <c r="C9913" s="96" t="s">
        <v>54457</v>
      </c>
      <c r="D9913" s="98">
        <v>72.466099999999997</v>
      </c>
    </row>
    <row r="9914" spans="1:4" x14ac:dyDescent="0.35">
      <c r="A9914" t="s">
        <v>57147</v>
      </c>
      <c r="B9914" t="s">
        <v>61094</v>
      </c>
      <c r="C9914" s="96" t="s">
        <v>54457</v>
      </c>
      <c r="D9914" s="98">
        <v>72.466099999999997</v>
      </c>
    </row>
    <row r="9915" spans="1:4" x14ac:dyDescent="0.35">
      <c r="A9915" t="s">
        <v>57148</v>
      </c>
      <c r="B9915" t="s">
        <v>61095</v>
      </c>
      <c r="C9915" s="96" t="s">
        <v>54457</v>
      </c>
      <c r="D9915" s="98">
        <v>72.466099999999997</v>
      </c>
    </row>
    <row r="9916" spans="1:4" x14ac:dyDescent="0.35">
      <c r="A9916" t="s">
        <v>57149</v>
      </c>
      <c r="B9916" t="s">
        <v>61096</v>
      </c>
      <c r="C9916" s="96" t="s">
        <v>54457</v>
      </c>
      <c r="D9916" s="98">
        <v>72.466099999999997</v>
      </c>
    </row>
    <row r="9917" spans="1:4" x14ac:dyDescent="0.35">
      <c r="A9917" t="s">
        <v>57150</v>
      </c>
      <c r="B9917" t="s">
        <v>61097</v>
      </c>
      <c r="C9917" s="96" t="s">
        <v>54457</v>
      </c>
      <c r="D9917" s="98">
        <v>70.373099999999994</v>
      </c>
    </row>
    <row r="9918" spans="1:4" x14ac:dyDescent="0.35">
      <c r="A9918" t="s">
        <v>57151</v>
      </c>
      <c r="B9918" t="s">
        <v>61098</v>
      </c>
      <c r="C9918" s="96" t="s">
        <v>54457</v>
      </c>
      <c r="D9918" s="98">
        <v>70.373099999999994</v>
      </c>
    </row>
    <row r="9919" spans="1:4" x14ac:dyDescent="0.35">
      <c r="A9919" t="s">
        <v>57152</v>
      </c>
      <c r="B9919" t="s">
        <v>61099</v>
      </c>
      <c r="C9919" s="96" t="s">
        <v>54457</v>
      </c>
      <c r="D9919" s="98">
        <v>70.373099999999994</v>
      </c>
    </row>
    <row r="9920" spans="1:4" x14ac:dyDescent="0.35">
      <c r="A9920" t="s">
        <v>57153</v>
      </c>
      <c r="B9920" t="s">
        <v>61100</v>
      </c>
      <c r="C9920" s="96" t="s">
        <v>54457</v>
      </c>
      <c r="D9920" s="98">
        <v>70.373099999999994</v>
      </c>
    </row>
    <row r="9921" spans="1:4" x14ac:dyDescent="0.35">
      <c r="A9921" t="s">
        <v>57154</v>
      </c>
      <c r="B9921" t="s">
        <v>61101</v>
      </c>
      <c r="C9921" s="96" t="s">
        <v>54457</v>
      </c>
      <c r="D9921" s="98">
        <v>68.263999999999996</v>
      </c>
    </row>
    <row r="9922" spans="1:4" x14ac:dyDescent="0.35">
      <c r="A9922" t="s">
        <v>57155</v>
      </c>
      <c r="B9922" t="s">
        <v>61102</v>
      </c>
      <c r="C9922" s="96" t="s">
        <v>54457</v>
      </c>
      <c r="D9922" s="98">
        <v>68.263999999999996</v>
      </c>
    </row>
    <row r="9923" spans="1:4" x14ac:dyDescent="0.35">
      <c r="A9923" t="s">
        <v>57156</v>
      </c>
      <c r="B9923" t="s">
        <v>61103</v>
      </c>
      <c r="C9923" s="96" t="s">
        <v>54457</v>
      </c>
      <c r="D9923" s="98">
        <v>68.263999999999996</v>
      </c>
    </row>
    <row r="9924" spans="1:4" x14ac:dyDescent="0.35">
      <c r="A9924" t="s">
        <v>57157</v>
      </c>
      <c r="B9924" t="s">
        <v>61104</v>
      </c>
      <c r="C9924" s="96" t="s">
        <v>54457</v>
      </c>
      <c r="D9924" s="98">
        <v>129.36349999999999</v>
      </c>
    </row>
    <row r="9925" spans="1:4" x14ac:dyDescent="0.35">
      <c r="A9925" t="s">
        <v>57158</v>
      </c>
      <c r="B9925" t="s">
        <v>61105</v>
      </c>
      <c r="C9925" s="96" t="s">
        <v>54457</v>
      </c>
      <c r="D9925" s="98">
        <v>82.8506</v>
      </c>
    </row>
    <row r="9926" spans="1:4" x14ac:dyDescent="0.35">
      <c r="A9926" t="s">
        <v>57159</v>
      </c>
      <c r="B9926" t="s">
        <v>61106</v>
      </c>
      <c r="C9926" s="96" t="s">
        <v>54457</v>
      </c>
      <c r="D9926" s="98">
        <v>98.032899999999998</v>
      </c>
    </row>
    <row r="9927" spans="1:4" x14ac:dyDescent="0.35">
      <c r="A9927" t="s">
        <v>57160</v>
      </c>
      <c r="B9927" t="s">
        <v>61107</v>
      </c>
      <c r="C9927" s="96" t="s">
        <v>54457</v>
      </c>
      <c r="D9927" s="98">
        <v>98.032899999999998</v>
      </c>
    </row>
    <row r="9928" spans="1:4" x14ac:dyDescent="0.35">
      <c r="A9928" t="s">
        <v>57161</v>
      </c>
      <c r="B9928" t="s">
        <v>61108</v>
      </c>
      <c r="C9928" s="96" t="s">
        <v>54457</v>
      </c>
      <c r="D9928" s="98">
        <v>129.36349999999999</v>
      </c>
    </row>
    <row r="9929" spans="1:4" x14ac:dyDescent="0.35">
      <c r="A9929" t="s">
        <v>57162</v>
      </c>
      <c r="B9929" t="s">
        <v>61109</v>
      </c>
      <c r="C9929" s="96" t="s">
        <v>54457</v>
      </c>
      <c r="D9929" s="98">
        <v>129.36349999999999</v>
      </c>
    </row>
    <row r="9930" spans="1:4" x14ac:dyDescent="0.35">
      <c r="A9930" t="s">
        <v>57163</v>
      </c>
      <c r="B9930" t="s">
        <v>61110</v>
      </c>
      <c r="C9930" s="96" t="s">
        <v>54457</v>
      </c>
      <c r="D9930" s="98">
        <v>129.36349999999999</v>
      </c>
    </row>
    <row r="9931" spans="1:4" x14ac:dyDescent="0.35">
      <c r="A9931" t="s">
        <v>57164</v>
      </c>
      <c r="B9931" t="s">
        <v>61111</v>
      </c>
      <c r="C9931" s="96" t="s">
        <v>54457</v>
      </c>
      <c r="D9931" s="98">
        <v>73.045699999999997</v>
      </c>
    </row>
    <row r="9932" spans="1:4" x14ac:dyDescent="0.35">
      <c r="A9932" t="s">
        <v>57165</v>
      </c>
      <c r="B9932" t="s">
        <v>61112</v>
      </c>
      <c r="C9932" s="96" t="s">
        <v>54457</v>
      </c>
      <c r="D9932" s="98">
        <v>82.8506</v>
      </c>
    </row>
    <row r="9933" spans="1:4" x14ac:dyDescent="0.35">
      <c r="A9933" t="s">
        <v>57166</v>
      </c>
      <c r="B9933" t="s">
        <v>61113</v>
      </c>
      <c r="C9933" s="96" t="s">
        <v>54457</v>
      </c>
      <c r="D9933" s="98">
        <v>145.04489999999998</v>
      </c>
    </row>
    <row r="9934" spans="1:4" x14ac:dyDescent="0.35">
      <c r="A9934" t="s">
        <v>57167</v>
      </c>
      <c r="B9934" t="s">
        <v>61114</v>
      </c>
      <c r="C9934" s="96" t="s">
        <v>54457</v>
      </c>
      <c r="D9934" s="98">
        <v>145.04489999999998</v>
      </c>
    </row>
    <row r="9935" spans="1:4" x14ac:dyDescent="0.35">
      <c r="A9935" t="s">
        <v>57168</v>
      </c>
      <c r="B9935" t="s">
        <v>61115</v>
      </c>
      <c r="C9935" s="96" t="s">
        <v>54457</v>
      </c>
      <c r="D9935" s="98">
        <v>145.04489999999998</v>
      </c>
    </row>
    <row r="9936" spans="1:4" x14ac:dyDescent="0.35">
      <c r="A9936" t="s">
        <v>57169</v>
      </c>
      <c r="B9936" t="s">
        <v>61116</v>
      </c>
      <c r="C9936" s="96" t="s">
        <v>54457</v>
      </c>
      <c r="D9936" s="98">
        <v>145.04489999999998</v>
      </c>
    </row>
    <row r="9937" spans="1:4" x14ac:dyDescent="0.35">
      <c r="A9937" t="s">
        <v>57170</v>
      </c>
      <c r="B9937" t="s">
        <v>61117</v>
      </c>
      <c r="C9937" s="96" t="s">
        <v>54457</v>
      </c>
      <c r="D9937" s="98">
        <v>136.54409999999999</v>
      </c>
    </row>
    <row r="9938" spans="1:4" x14ac:dyDescent="0.35">
      <c r="A9938" t="s">
        <v>57171</v>
      </c>
      <c r="B9938" t="s">
        <v>61118</v>
      </c>
      <c r="C9938" s="96" t="s">
        <v>54457</v>
      </c>
      <c r="D9938" s="98">
        <v>53.4681</v>
      </c>
    </row>
    <row r="9939" spans="1:4" x14ac:dyDescent="0.35">
      <c r="A9939" t="s">
        <v>57172</v>
      </c>
      <c r="B9939" t="s">
        <v>61119</v>
      </c>
      <c r="C9939" s="96" t="s">
        <v>54457</v>
      </c>
      <c r="D9939" s="98">
        <v>69.793499999999995</v>
      </c>
    </row>
    <row r="9940" spans="1:4" x14ac:dyDescent="0.35">
      <c r="A9940" t="s">
        <v>57173</v>
      </c>
      <c r="B9940" t="s">
        <v>61120</v>
      </c>
      <c r="C9940" s="96" t="s">
        <v>54457</v>
      </c>
      <c r="D9940" s="98">
        <v>434.68389999999999</v>
      </c>
    </row>
    <row r="9941" spans="1:4" x14ac:dyDescent="0.35">
      <c r="A9941" t="s">
        <v>57174</v>
      </c>
      <c r="B9941" t="s">
        <v>61121</v>
      </c>
      <c r="C9941" s="96" t="s">
        <v>54457</v>
      </c>
      <c r="D9941" s="98">
        <v>162.01429999999996</v>
      </c>
    </row>
    <row r="9942" spans="1:4" x14ac:dyDescent="0.35">
      <c r="A9942" t="s">
        <v>57175</v>
      </c>
      <c r="B9942" t="s">
        <v>61122</v>
      </c>
      <c r="C9942" s="96" t="s">
        <v>54457</v>
      </c>
      <c r="D9942" s="98">
        <v>415.97569999999996</v>
      </c>
    </row>
    <row r="9943" spans="1:4" x14ac:dyDescent="0.35">
      <c r="A9943" t="s">
        <v>57176</v>
      </c>
      <c r="B9943" t="s">
        <v>61123</v>
      </c>
      <c r="C9943" s="96" t="s">
        <v>54457</v>
      </c>
      <c r="D9943" s="98">
        <v>207.97980000000001</v>
      </c>
    </row>
    <row r="9944" spans="1:4" x14ac:dyDescent="0.35">
      <c r="A9944" t="s">
        <v>57177</v>
      </c>
      <c r="B9944" t="s">
        <v>61124</v>
      </c>
      <c r="C9944" s="96" t="s">
        <v>54457</v>
      </c>
      <c r="D9944" s="98">
        <v>415.97569999999996</v>
      </c>
    </row>
    <row r="9945" spans="1:4" x14ac:dyDescent="0.35">
      <c r="A9945" t="s">
        <v>57178</v>
      </c>
      <c r="B9945" t="s">
        <v>61125</v>
      </c>
      <c r="C9945" s="96" t="s">
        <v>54457</v>
      </c>
      <c r="D9945" s="98">
        <v>74.993799999999993</v>
      </c>
    </row>
    <row r="9946" spans="1:4" x14ac:dyDescent="0.35">
      <c r="A9946" t="s">
        <v>57179</v>
      </c>
      <c r="B9946" t="s">
        <v>61126</v>
      </c>
      <c r="C9946" s="96" t="s">
        <v>54457</v>
      </c>
      <c r="D9946" s="98">
        <v>98.032899999999998</v>
      </c>
    </row>
    <row r="9947" spans="1:4" x14ac:dyDescent="0.35">
      <c r="A9947" t="s">
        <v>57180</v>
      </c>
      <c r="B9947" t="s">
        <v>61127</v>
      </c>
      <c r="C9947" s="96" t="s">
        <v>54457</v>
      </c>
      <c r="D9947" s="98">
        <v>97.404999999999987</v>
      </c>
    </row>
    <row r="9948" spans="1:4" x14ac:dyDescent="0.35">
      <c r="A9948" t="s">
        <v>57181</v>
      </c>
      <c r="B9948" t="s">
        <v>61128</v>
      </c>
      <c r="C9948" s="96" t="s">
        <v>54457</v>
      </c>
      <c r="D9948" s="98">
        <v>103.90940000000001</v>
      </c>
    </row>
    <row r="9949" spans="1:4" x14ac:dyDescent="0.35">
      <c r="A9949" t="s">
        <v>57182</v>
      </c>
      <c r="B9949" t="s">
        <v>61129</v>
      </c>
      <c r="C9949" s="96" t="s">
        <v>54457</v>
      </c>
      <c r="D9949" s="98">
        <v>145.04489999999998</v>
      </c>
    </row>
    <row r="9950" spans="1:4" x14ac:dyDescent="0.35">
      <c r="A9950" t="s">
        <v>57183</v>
      </c>
      <c r="B9950" t="s">
        <v>61130</v>
      </c>
      <c r="C9950" s="96" t="s">
        <v>54457</v>
      </c>
      <c r="D9950" s="98">
        <v>152.88559999999998</v>
      </c>
    </row>
    <row r="9951" spans="1:4" x14ac:dyDescent="0.35">
      <c r="A9951" t="s">
        <v>57184</v>
      </c>
      <c r="B9951" t="s">
        <v>61131</v>
      </c>
      <c r="C9951" s="96" t="s">
        <v>54457</v>
      </c>
      <c r="D9951" s="98">
        <v>43.663199999999996</v>
      </c>
    </row>
    <row r="9952" spans="1:4" x14ac:dyDescent="0.35">
      <c r="A9952" t="s">
        <v>57185</v>
      </c>
      <c r="B9952" t="s">
        <v>61132</v>
      </c>
      <c r="C9952" s="96" t="s">
        <v>54457</v>
      </c>
      <c r="D9952" s="98">
        <v>176.21449999999999</v>
      </c>
    </row>
    <row r="9953" spans="1:4" x14ac:dyDescent="0.35">
      <c r="A9953" t="s">
        <v>57186</v>
      </c>
      <c r="B9953" t="s">
        <v>61133</v>
      </c>
      <c r="C9953" s="96" t="s">
        <v>54457</v>
      </c>
      <c r="D9953" s="98">
        <v>57.380400000000002</v>
      </c>
    </row>
    <row r="9954" spans="1:4" x14ac:dyDescent="0.35">
      <c r="A9954" t="s">
        <v>57187</v>
      </c>
      <c r="B9954" t="s">
        <v>61134</v>
      </c>
      <c r="C9954" s="96" t="s">
        <v>54457</v>
      </c>
      <c r="D9954" s="98">
        <v>55.432299999999998</v>
      </c>
    </row>
    <row r="9955" spans="1:4" x14ac:dyDescent="0.35">
      <c r="A9955" t="s">
        <v>57188</v>
      </c>
      <c r="B9955" t="s">
        <v>61135</v>
      </c>
      <c r="C9955" s="96" t="s">
        <v>54457</v>
      </c>
      <c r="D9955" s="98">
        <v>55.432299999999998</v>
      </c>
    </row>
    <row r="9956" spans="1:4" x14ac:dyDescent="0.35">
      <c r="A9956" t="s">
        <v>57189</v>
      </c>
      <c r="B9956" t="s">
        <v>61136</v>
      </c>
      <c r="C9956" s="96" t="s">
        <v>54457</v>
      </c>
      <c r="D9956" s="98">
        <v>63.256899999999987</v>
      </c>
    </row>
    <row r="9957" spans="1:4" x14ac:dyDescent="0.35">
      <c r="A9957" t="s">
        <v>57190</v>
      </c>
      <c r="B9957" t="s">
        <v>61137</v>
      </c>
      <c r="C9957" s="96" t="s">
        <v>54457</v>
      </c>
      <c r="D9957" s="98">
        <v>43.663199999999996</v>
      </c>
    </row>
    <row r="9958" spans="1:4" x14ac:dyDescent="0.35">
      <c r="A9958" t="s">
        <v>57191</v>
      </c>
      <c r="B9958" t="s">
        <v>61138</v>
      </c>
      <c r="C9958" s="96" t="s">
        <v>54457</v>
      </c>
      <c r="D9958" s="98">
        <v>98.032899999999998</v>
      </c>
    </row>
    <row r="9959" spans="1:4" x14ac:dyDescent="0.35">
      <c r="A9959" t="s">
        <v>57192</v>
      </c>
      <c r="B9959" t="s">
        <v>61139</v>
      </c>
      <c r="C9959" s="96" t="s">
        <v>54457</v>
      </c>
      <c r="D9959" s="98">
        <v>215.36969999999999</v>
      </c>
    </row>
    <row r="9960" spans="1:4" x14ac:dyDescent="0.35">
      <c r="A9960" t="s">
        <v>57193</v>
      </c>
      <c r="B9960" t="s">
        <v>61140</v>
      </c>
      <c r="C9960" s="96" t="s">
        <v>54457</v>
      </c>
      <c r="D9960" s="98">
        <v>35.097999999999999</v>
      </c>
    </row>
    <row r="9961" spans="1:4" x14ac:dyDescent="0.35">
      <c r="A9961" t="s">
        <v>57194</v>
      </c>
      <c r="B9961" t="s">
        <v>61141</v>
      </c>
      <c r="C9961" s="96" t="s">
        <v>54457</v>
      </c>
      <c r="D9961" s="98">
        <v>98.032899999999998</v>
      </c>
    </row>
    <row r="9962" spans="1:4" x14ac:dyDescent="0.35">
      <c r="A9962" t="s">
        <v>57195</v>
      </c>
      <c r="B9962" t="s">
        <v>61142</v>
      </c>
      <c r="C9962" s="96" t="s">
        <v>54457</v>
      </c>
      <c r="D9962" s="98">
        <v>55.432299999999998</v>
      </c>
    </row>
    <row r="9963" spans="1:4" x14ac:dyDescent="0.35">
      <c r="A9963" t="s">
        <v>57196</v>
      </c>
      <c r="B9963" t="s">
        <v>61143</v>
      </c>
      <c r="C9963" s="96" t="s">
        <v>54457</v>
      </c>
      <c r="D9963" s="98">
        <v>55.432299999999998</v>
      </c>
    </row>
    <row r="9964" spans="1:4" x14ac:dyDescent="0.35">
      <c r="A9964" t="s">
        <v>57197</v>
      </c>
      <c r="B9964" t="s">
        <v>61144</v>
      </c>
      <c r="C9964" s="96" t="s">
        <v>54457</v>
      </c>
      <c r="D9964" s="98">
        <v>160.71019999999999</v>
      </c>
    </row>
    <row r="9965" spans="1:4" x14ac:dyDescent="0.35">
      <c r="A9965" t="s">
        <v>57198</v>
      </c>
      <c r="B9965" t="s">
        <v>61145</v>
      </c>
      <c r="C9965" s="96" t="s">
        <v>54457</v>
      </c>
      <c r="D9965" s="98">
        <v>73.045699999999997</v>
      </c>
    </row>
    <row r="9966" spans="1:4" x14ac:dyDescent="0.35">
      <c r="A9966" t="s">
        <v>57199</v>
      </c>
      <c r="B9966" t="s">
        <v>61146</v>
      </c>
      <c r="C9966" s="96" t="s">
        <v>54457</v>
      </c>
      <c r="D9966" s="98">
        <v>61.308799999999998</v>
      </c>
    </row>
    <row r="9967" spans="1:4" x14ac:dyDescent="0.35">
      <c r="A9967" t="s">
        <v>57200</v>
      </c>
      <c r="B9967" t="s">
        <v>61147</v>
      </c>
      <c r="C9967" s="96" t="s">
        <v>54457</v>
      </c>
      <c r="D9967" s="98">
        <v>113.69819999999999</v>
      </c>
    </row>
    <row r="9968" spans="1:4" x14ac:dyDescent="0.35">
      <c r="A9968" t="s">
        <v>57201</v>
      </c>
      <c r="B9968" t="s">
        <v>61148</v>
      </c>
      <c r="C9968" s="96" t="s">
        <v>54457</v>
      </c>
      <c r="D9968" s="98">
        <v>82.8506</v>
      </c>
    </row>
    <row r="9969" spans="1:4" x14ac:dyDescent="0.35">
      <c r="A9969" t="s">
        <v>57202</v>
      </c>
      <c r="B9969" t="s">
        <v>61149</v>
      </c>
      <c r="C9969" s="96" t="s">
        <v>54457</v>
      </c>
      <c r="D9969" s="98">
        <v>82.8506</v>
      </c>
    </row>
    <row r="9970" spans="1:4" x14ac:dyDescent="0.35">
      <c r="A9970" t="s">
        <v>57203</v>
      </c>
      <c r="B9970" t="s">
        <v>61150</v>
      </c>
      <c r="C9970" s="96" t="s">
        <v>54457</v>
      </c>
      <c r="D9970" s="98">
        <v>178.16259999999997</v>
      </c>
    </row>
    <row r="9971" spans="1:4" x14ac:dyDescent="0.35">
      <c r="A9971" t="s">
        <v>57204</v>
      </c>
      <c r="B9971" t="s">
        <v>61151</v>
      </c>
      <c r="C9971" s="96" t="s">
        <v>54457</v>
      </c>
      <c r="D9971" s="98">
        <v>55.432299999999998</v>
      </c>
    </row>
    <row r="9972" spans="1:4" x14ac:dyDescent="0.35">
      <c r="A9972" t="s">
        <v>57205</v>
      </c>
      <c r="B9972" t="s">
        <v>61152</v>
      </c>
      <c r="C9972" s="96" t="s">
        <v>54457</v>
      </c>
      <c r="D9972" s="98">
        <v>82.8506</v>
      </c>
    </row>
    <row r="9973" spans="1:4" x14ac:dyDescent="0.35">
      <c r="A9973" t="s">
        <v>57206</v>
      </c>
      <c r="B9973" t="s">
        <v>61153</v>
      </c>
      <c r="C9973" s="96" t="s">
        <v>54457</v>
      </c>
      <c r="D9973" s="98">
        <v>98.032899999999998</v>
      </c>
    </row>
    <row r="9974" spans="1:4" x14ac:dyDescent="0.35">
      <c r="A9974" t="s">
        <v>57207</v>
      </c>
      <c r="B9974" t="s">
        <v>59523</v>
      </c>
      <c r="C9974" s="96" t="s">
        <v>54457</v>
      </c>
      <c r="D9974" s="98">
        <v>176.21449999999999</v>
      </c>
    </row>
    <row r="9975" spans="1:4" x14ac:dyDescent="0.35">
      <c r="A9975" t="s">
        <v>25417</v>
      </c>
      <c r="B9975" t="s">
        <v>59496</v>
      </c>
      <c r="C9975" s="96" t="s">
        <v>54457</v>
      </c>
      <c r="D9975" s="98">
        <v>176.21449999999999</v>
      </c>
    </row>
    <row r="9976" spans="1:4" x14ac:dyDescent="0.35">
      <c r="A9976" t="s">
        <v>57208</v>
      </c>
      <c r="B9976" t="s">
        <v>61154</v>
      </c>
      <c r="C9976" s="96" t="s">
        <v>54457</v>
      </c>
      <c r="D9976" s="98">
        <v>57.380400000000002</v>
      </c>
    </row>
    <row r="9977" spans="1:4" x14ac:dyDescent="0.35">
      <c r="A9977" t="s">
        <v>57209</v>
      </c>
      <c r="B9977" t="s">
        <v>61155</v>
      </c>
      <c r="C9977" s="96" t="s">
        <v>54457</v>
      </c>
      <c r="D9977" s="98">
        <v>63.256899999999987</v>
      </c>
    </row>
    <row r="9978" spans="1:4" x14ac:dyDescent="0.35">
      <c r="A9978" t="s">
        <v>57210</v>
      </c>
      <c r="B9978" t="s">
        <v>61156</v>
      </c>
      <c r="C9978" s="96" t="s">
        <v>54457</v>
      </c>
      <c r="D9978" s="98">
        <v>150.90530000000001</v>
      </c>
    </row>
    <row r="9979" spans="1:4" x14ac:dyDescent="0.35">
      <c r="A9979" t="s">
        <v>57211</v>
      </c>
      <c r="B9979" t="s">
        <v>61157</v>
      </c>
      <c r="C9979" s="96" t="s">
        <v>54457</v>
      </c>
      <c r="D9979" s="98">
        <v>145.04489999999998</v>
      </c>
    </row>
    <row r="9980" spans="1:4" x14ac:dyDescent="0.35">
      <c r="A9980" t="s">
        <v>57212</v>
      </c>
      <c r="B9980" t="s">
        <v>59520</v>
      </c>
      <c r="C9980" s="96" t="s">
        <v>54457</v>
      </c>
      <c r="D9980" s="98">
        <v>129.36349999999999</v>
      </c>
    </row>
    <row r="9981" spans="1:4" x14ac:dyDescent="0.35">
      <c r="A9981" t="s">
        <v>57213</v>
      </c>
      <c r="B9981" t="s">
        <v>61158</v>
      </c>
      <c r="C9981" s="96" t="s">
        <v>54457</v>
      </c>
      <c r="D9981" s="98">
        <v>176.21449999999999</v>
      </c>
    </row>
    <row r="9982" spans="1:4" x14ac:dyDescent="0.35">
      <c r="A9982" t="s">
        <v>57214</v>
      </c>
      <c r="B9982" t="s">
        <v>61159</v>
      </c>
      <c r="C9982" s="96" t="s">
        <v>54457</v>
      </c>
      <c r="D9982" s="98">
        <v>145.04489999999998</v>
      </c>
    </row>
    <row r="9983" spans="1:4" x14ac:dyDescent="0.35">
      <c r="A9983" t="s">
        <v>57215</v>
      </c>
      <c r="B9983" t="s">
        <v>61160</v>
      </c>
      <c r="C9983" s="96" t="s">
        <v>54457</v>
      </c>
      <c r="D9983" s="98">
        <v>933.51020000000005</v>
      </c>
    </row>
    <row r="9984" spans="1:4" x14ac:dyDescent="0.35">
      <c r="A9984" t="s">
        <v>57216</v>
      </c>
      <c r="B9984" t="s">
        <v>61161</v>
      </c>
      <c r="C9984" s="96" t="s">
        <v>54457</v>
      </c>
      <c r="D9984" s="98">
        <v>2489.3658999999998</v>
      </c>
    </row>
    <row r="9985" spans="1:4" x14ac:dyDescent="0.35">
      <c r="A9985" t="s">
        <v>57217</v>
      </c>
      <c r="B9985" t="s">
        <v>61162</v>
      </c>
      <c r="C9985" s="96" t="s">
        <v>54457</v>
      </c>
      <c r="D9985" s="98">
        <v>1867.0204000000001</v>
      </c>
    </row>
    <row r="9986" spans="1:4" x14ac:dyDescent="0.35">
      <c r="A9986" t="s">
        <v>57218</v>
      </c>
      <c r="B9986" t="s">
        <v>61163</v>
      </c>
      <c r="C9986" s="96" t="s">
        <v>54457</v>
      </c>
      <c r="D9986" s="98">
        <v>886.83630000000005</v>
      </c>
    </row>
    <row r="9987" spans="1:4" x14ac:dyDescent="0.35">
      <c r="A9987" t="s">
        <v>57219</v>
      </c>
      <c r="B9987" t="s">
        <v>61164</v>
      </c>
      <c r="C9987" s="96" t="s">
        <v>54457</v>
      </c>
      <c r="D9987" s="98">
        <v>1555.8556999999998</v>
      </c>
    </row>
    <row r="9988" spans="1:4" x14ac:dyDescent="0.35">
      <c r="A9988" t="s">
        <v>57220</v>
      </c>
      <c r="B9988" t="s">
        <v>61165</v>
      </c>
      <c r="C9988" s="96" t="s">
        <v>54457</v>
      </c>
      <c r="D9988" s="98">
        <v>971.29689999999982</v>
      </c>
    </row>
    <row r="9989" spans="1:4" x14ac:dyDescent="0.35">
      <c r="A9989" t="s">
        <v>57221</v>
      </c>
      <c r="B9989" t="s">
        <v>61166</v>
      </c>
      <c r="C9989" s="96" t="s">
        <v>54457</v>
      </c>
      <c r="D9989" s="98">
        <v>4230.4198999999999</v>
      </c>
    </row>
    <row r="9990" spans="1:4" x14ac:dyDescent="0.35">
      <c r="A9990" t="s">
        <v>57222</v>
      </c>
      <c r="B9990" t="s">
        <v>61167</v>
      </c>
      <c r="C9990" s="96" t="s">
        <v>54457</v>
      </c>
      <c r="D9990" s="98">
        <v>5962.9409000000005</v>
      </c>
    </row>
    <row r="9991" spans="1:4" x14ac:dyDescent="0.35">
      <c r="A9991" t="s">
        <v>57223</v>
      </c>
      <c r="B9991" t="s">
        <v>61168</v>
      </c>
      <c r="C9991" s="96" t="s">
        <v>54457</v>
      </c>
      <c r="D9991" s="98">
        <v>763.30100000000004</v>
      </c>
    </row>
    <row r="9992" spans="1:4" x14ac:dyDescent="0.35">
      <c r="A9992" t="s">
        <v>57224</v>
      </c>
      <c r="B9992" t="s">
        <v>59489</v>
      </c>
      <c r="C9992" s="96" t="s">
        <v>54457</v>
      </c>
      <c r="D9992" s="98">
        <v>1214.6322999999998</v>
      </c>
    </row>
    <row r="9993" spans="1:4" x14ac:dyDescent="0.35">
      <c r="A9993" t="s">
        <v>57225</v>
      </c>
      <c r="B9993" t="s">
        <v>61169</v>
      </c>
      <c r="C9993" s="96" t="s">
        <v>54457</v>
      </c>
      <c r="D9993" s="98">
        <v>4043.2091</v>
      </c>
    </row>
    <row r="9994" spans="1:4" x14ac:dyDescent="0.35">
      <c r="A9994" t="s">
        <v>57226</v>
      </c>
      <c r="B9994" t="s">
        <v>61170</v>
      </c>
      <c r="C9994" s="96" t="s">
        <v>54457</v>
      </c>
      <c r="D9994" s="98">
        <v>4043.2091</v>
      </c>
    </row>
    <row r="9995" spans="1:4" x14ac:dyDescent="0.35">
      <c r="A9995" t="s">
        <v>57227</v>
      </c>
      <c r="B9995" t="s">
        <v>61171</v>
      </c>
      <c r="C9995" s="96" t="s">
        <v>54457</v>
      </c>
      <c r="D9995" s="98">
        <v>415.97569999999996</v>
      </c>
    </row>
    <row r="9996" spans="1:4" x14ac:dyDescent="0.35">
      <c r="A9996" t="s">
        <v>57228</v>
      </c>
      <c r="B9996" t="s">
        <v>61172</v>
      </c>
      <c r="C9996" s="96" t="s">
        <v>54457</v>
      </c>
      <c r="D9996" s="98">
        <v>727.94539999999995</v>
      </c>
    </row>
    <row r="9997" spans="1:4" x14ac:dyDescent="0.35">
      <c r="A9997" t="s">
        <v>57229</v>
      </c>
      <c r="B9997" t="s">
        <v>61173</v>
      </c>
      <c r="C9997" s="96" t="s">
        <v>54457</v>
      </c>
      <c r="D9997" s="98">
        <v>2817.4033999999997</v>
      </c>
    </row>
    <row r="9998" spans="1:4" x14ac:dyDescent="0.35">
      <c r="A9998" t="s">
        <v>57230</v>
      </c>
      <c r="B9998" t="s">
        <v>61174</v>
      </c>
      <c r="C9998" s="96" t="s">
        <v>54457</v>
      </c>
      <c r="D9998" s="98">
        <v>3275.7704000000003</v>
      </c>
    </row>
    <row r="9999" spans="1:4" x14ac:dyDescent="0.35">
      <c r="A9999" t="s">
        <v>57231</v>
      </c>
      <c r="B9999" t="s">
        <v>61175</v>
      </c>
      <c r="C9999" s="96" t="s">
        <v>54457</v>
      </c>
      <c r="D9999" s="98">
        <v>894.90240000000006</v>
      </c>
    </row>
    <row r="10000" spans="1:4" x14ac:dyDescent="0.35">
      <c r="A10000" t="s">
        <v>57232</v>
      </c>
      <c r="B10000" t="s">
        <v>61176</v>
      </c>
      <c r="C10000" s="96" t="s">
        <v>54457</v>
      </c>
      <c r="D10000" s="98">
        <v>860.35179999999991</v>
      </c>
    </row>
    <row r="10001" spans="1:4" x14ac:dyDescent="0.35">
      <c r="A10001" t="s">
        <v>57233</v>
      </c>
      <c r="B10001" t="s">
        <v>61177</v>
      </c>
      <c r="C10001" s="96" t="s">
        <v>54457</v>
      </c>
      <c r="D10001" s="98">
        <v>825.80119999999988</v>
      </c>
    </row>
    <row r="10002" spans="1:4" x14ac:dyDescent="0.35">
      <c r="A10002" t="s">
        <v>57234</v>
      </c>
      <c r="B10002" t="s">
        <v>61178</v>
      </c>
      <c r="C10002" s="96" t="s">
        <v>54457</v>
      </c>
      <c r="D10002" s="98">
        <v>2415.2093000000004</v>
      </c>
    </row>
    <row r="10003" spans="1:4" x14ac:dyDescent="0.35">
      <c r="A10003" t="s">
        <v>57235</v>
      </c>
      <c r="B10003" t="s">
        <v>61179</v>
      </c>
      <c r="C10003" s="96" t="s">
        <v>54457</v>
      </c>
      <c r="D10003" s="98">
        <v>3535.7531999999997</v>
      </c>
    </row>
    <row r="10004" spans="1:4" x14ac:dyDescent="0.35">
      <c r="A10004" t="s">
        <v>57236</v>
      </c>
      <c r="B10004" t="s">
        <v>61180</v>
      </c>
      <c r="C10004" s="96" t="s">
        <v>54457</v>
      </c>
      <c r="D10004" s="98">
        <v>94.152799999999985</v>
      </c>
    </row>
    <row r="10005" spans="1:4" x14ac:dyDescent="0.35">
      <c r="A10005" t="s">
        <v>57237</v>
      </c>
      <c r="B10005" t="s">
        <v>61181</v>
      </c>
      <c r="C10005" s="96" t="s">
        <v>54457</v>
      </c>
      <c r="D10005" s="98">
        <v>5131.0378000000001</v>
      </c>
    </row>
    <row r="10006" spans="1:4" x14ac:dyDescent="0.35">
      <c r="A10006" t="s">
        <v>57238</v>
      </c>
      <c r="B10006" t="s">
        <v>61182</v>
      </c>
      <c r="C10006" s="96" t="s">
        <v>54457</v>
      </c>
      <c r="D10006" s="98">
        <v>1195.9241</v>
      </c>
    </row>
    <row r="10007" spans="1:4" x14ac:dyDescent="0.35">
      <c r="A10007" t="s">
        <v>57239</v>
      </c>
      <c r="B10007" t="s">
        <v>61183</v>
      </c>
      <c r="C10007" s="96" t="s">
        <v>54457</v>
      </c>
      <c r="D10007" s="98">
        <v>4043.2091</v>
      </c>
    </row>
    <row r="10008" spans="1:4" x14ac:dyDescent="0.35">
      <c r="A10008" t="s">
        <v>57240</v>
      </c>
      <c r="B10008" t="s">
        <v>61184</v>
      </c>
      <c r="C10008" s="96" t="s">
        <v>54457</v>
      </c>
      <c r="D10008" s="98">
        <v>1476.0962999999999</v>
      </c>
    </row>
    <row r="10009" spans="1:4" x14ac:dyDescent="0.35">
      <c r="A10009" t="s">
        <v>57241</v>
      </c>
      <c r="B10009" t="s">
        <v>61185</v>
      </c>
      <c r="C10009" s="96" t="s">
        <v>54457</v>
      </c>
      <c r="D10009" s="98">
        <v>723.51789999999994</v>
      </c>
    </row>
    <row r="10010" spans="1:4" x14ac:dyDescent="0.35">
      <c r="A10010" t="s">
        <v>57242</v>
      </c>
      <c r="B10010" t="s">
        <v>61186</v>
      </c>
      <c r="C10010" s="96" t="s">
        <v>54457</v>
      </c>
      <c r="D10010" s="98">
        <v>1869.9989</v>
      </c>
    </row>
    <row r="10011" spans="1:4" x14ac:dyDescent="0.35">
      <c r="A10011" t="s">
        <v>57243</v>
      </c>
      <c r="B10011" t="s">
        <v>61187</v>
      </c>
      <c r="C10011" s="96" t="s">
        <v>54457</v>
      </c>
      <c r="D10011" s="98">
        <v>1832.6468999999997</v>
      </c>
    </row>
    <row r="10012" spans="1:4" x14ac:dyDescent="0.35">
      <c r="A10012" t="s">
        <v>57244</v>
      </c>
      <c r="B10012" t="s">
        <v>61188</v>
      </c>
      <c r="C10012" s="96" t="s">
        <v>54457</v>
      </c>
      <c r="D10012" s="98">
        <v>1668.8776999999998</v>
      </c>
    </row>
    <row r="10013" spans="1:4" x14ac:dyDescent="0.35">
      <c r="A10013" t="s">
        <v>57245</v>
      </c>
      <c r="B10013" t="s">
        <v>61189</v>
      </c>
      <c r="C10013" s="96" t="s">
        <v>54457</v>
      </c>
      <c r="D10013" s="98">
        <v>1822.2945999999997</v>
      </c>
    </row>
    <row r="10014" spans="1:4" x14ac:dyDescent="0.35">
      <c r="A10014" t="s">
        <v>57246</v>
      </c>
      <c r="B10014" t="s">
        <v>61190</v>
      </c>
      <c r="C10014" s="96" t="s">
        <v>54457</v>
      </c>
      <c r="D10014" s="98">
        <v>1735.2419</v>
      </c>
    </row>
    <row r="10015" spans="1:4" x14ac:dyDescent="0.35">
      <c r="A10015" t="s">
        <v>57247</v>
      </c>
      <c r="B10015" t="s">
        <v>61191</v>
      </c>
      <c r="C10015" s="96" t="s">
        <v>54457</v>
      </c>
      <c r="D10015" s="98">
        <v>2021.3227999999999</v>
      </c>
    </row>
    <row r="10016" spans="1:4" x14ac:dyDescent="0.35">
      <c r="A10016" t="s">
        <v>57248</v>
      </c>
      <c r="B10016" t="s">
        <v>61192</v>
      </c>
      <c r="C10016" s="96" t="s">
        <v>54457</v>
      </c>
      <c r="D10016" s="98">
        <v>1625.3432999999998</v>
      </c>
    </row>
    <row r="10017" spans="1:4" x14ac:dyDescent="0.35">
      <c r="A10017" t="s">
        <v>57249</v>
      </c>
      <c r="B10017" t="s">
        <v>61193</v>
      </c>
      <c r="C10017" s="96" t="s">
        <v>54457</v>
      </c>
      <c r="D10017" s="98">
        <v>2031.6912000000002</v>
      </c>
    </row>
    <row r="10018" spans="1:4" x14ac:dyDescent="0.35">
      <c r="A10018" t="s">
        <v>57250</v>
      </c>
      <c r="B10018" t="s">
        <v>61194</v>
      </c>
      <c r="C10018" s="96" t="s">
        <v>54457</v>
      </c>
      <c r="D10018" s="98">
        <v>1865.829</v>
      </c>
    </row>
    <row r="10019" spans="1:4" x14ac:dyDescent="0.35">
      <c r="A10019" t="s">
        <v>57251</v>
      </c>
      <c r="B10019" t="s">
        <v>61195</v>
      </c>
      <c r="C10019" s="96" t="s">
        <v>54457</v>
      </c>
      <c r="D10019" s="98">
        <v>2021.3227999999999</v>
      </c>
    </row>
    <row r="10020" spans="1:4" x14ac:dyDescent="0.35">
      <c r="A10020" t="s">
        <v>55693</v>
      </c>
      <c r="B10020" t="s">
        <v>59519</v>
      </c>
      <c r="C10020" s="96" t="s">
        <v>54457</v>
      </c>
      <c r="D10020" s="98">
        <v>658.87639999999988</v>
      </c>
    </row>
    <row r="10021" spans="1:4" x14ac:dyDescent="0.35">
      <c r="A10021" t="s">
        <v>57252</v>
      </c>
      <c r="B10021" t="s">
        <v>61196</v>
      </c>
      <c r="C10021" s="96" t="s">
        <v>54457</v>
      </c>
      <c r="D10021" s="98">
        <v>910.10079999999994</v>
      </c>
    </row>
    <row r="10022" spans="1:4" x14ac:dyDescent="0.35">
      <c r="A10022" t="s">
        <v>57253</v>
      </c>
      <c r="B10022" t="s">
        <v>61197</v>
      </c>
      <c r="C10022" s="96" t="s">
        <v>54457</v>
      </c>
      <c r="D10022" s="98">
        <v>881.08860000000004</v>
      </c>
    </row>
    <row r="10023" spans="1:4" x14ac:dyDescent="0.35">
      <c r="A10023" t="s">
        <v>57254</v>
      </c>
      <c r="B10023" t="s">
        <v>61198</v>
      </c>
      <c r="C10023" s="96" t="s">
        <v>54457</v>
      </c>
      <c r="D10023" s="98">
        <v>829.26270000000011</v>
      </c>
    </row>
    <row r="10024" spans="1:4" x14ac:dyDescent="0.35">
      <c r="A10024" t="s">
        <v>57255</v>
      </c>
      <c r="B10024" t="s">
        <v>61199</v>
      </c>
      <c r="C10024" s="96" t="s">
        <v>54457</v>
      </c>
      <c r="D10024" s="98">
        <v>2305.3589999999999</v>
      </c>
    </row>
    <row r="10025" spans="1:4" x14ac:dyDescent="0.35">
      <c r="A10025" t="s">
        <v>57256</v>
      </c>
      <c r="B10025" t="s">
        <v>61200</v>
      </c>
      <c r="C10025" s="96" t="s">
        <v>54457</v>
      </c>
      <c r="D10025" s="98">
        <v>2915.3235999999997</v>
      </c>
    </row>
    <row r="10026" spans="1:4" x14ac:dyDescent="0.35">
      <c r="A10026" t="s">
        <v>57257</v>
      </c>
      <c r="B10026" t="s">
        <v>61201</v>
      </c>
      <c r="C10026" s="96" t="s">
        <v>54457</v>
      </c>
      <c r="D10026" s="98">
        <v>552.84179999999992</v>
      </c>
    </row>
    <row r="10027" spans="1:4" x14ac:dyDescent="0.35">
      <c r="A10027" t="s">
        <v>57258</v>
      </c>
      <c r="B10027" t="s">
        <v>61202</v>
      </c>
      <c r="C10027" s="96" t="s">
        <v>54457</v>
      </c>
      <c r="D10027" s="98">
        <v>2457.5844999999999</v>
      </c>
    </row>
    <row r="10028" spans="1:4" x14ac:dyDescent="0.35">
      <c r="A10028" t="s">
        <v>21083</v>
      </c>
      <c r="B10028" t="s">
        <v>61203</v>
      </c>
      <c r="C10028" s="96" t="s">
        <v>54457</v>
      </c>
      <c r="D10028" s="98">
        <v>272.58909999999997</v>
      </c>
    </row>
    <row r="10029" spans="1:4" x14ac:dyDescent="0.35">
      <c r="A10029" t="s">
        <v>28931</v>
      </c>
      <c r="B10029" t="s">
        <v>61204</v>
      </c>
      <c r="C10029" s="96" t="s">
        <v>54457</v>
      </c>
      <c r="D10029" s="98">
        <v>240.48570000000001</v>
      </c>
    </row>
    <row r="10030" spans="1:4" x14ac:dyDescent="0.35">
      <c r="A10030" t="s">
        <v>10609</v>
      </c>
      <c r="B10030" t="s">
        <v>61205</v>
      </c>
      <c r="C10030" s="96" t="s">
        <v>54457</v>
      </c>
      <c r="D10030" s="98">
        <v>146.2363</v>
      </c>
    </row>
    <row r="10031" spans="1:4" x14ac:dyDescent="0.35">
      <c r="A10031" t="s">
        <v>10602</v>
      </c>
      <c r="B10031" t="s">
        <v>61206</v>
      </c>
      <c r="C10031" s="96" t="s">
        <v>54457</v>
      </c>
      <c r="D10031" s="98">
        <v>1851.6448999999998</v>
      </c>
    </row>
    <row r="10032" spans="1:4" x14ac:dyDescent="0.35">
      <c r="A10032" t="s">
        <v>28448</v>
      </c>
      <c r="B10032" t="s">
        <v>61207</v>
      </c>
      <c r="C10032" s="96" t="s">
        <v>54457</v>
      </c>
      <c r="D10032" s="98">
        <v>655.5598</v>
      </c>
    </row>
    <row r="10033" spans="1:4" x14ac:dyDescent="0.35">
      <c r="A10033" t="s">
        <v>28838</v>
      </c>
      <c r="B10033" t="s">
        <v>61208</v>
      </c>
      <c r="C10033" s="96" t="s">
        <v>54457</v>
      </c>
      <c r="D10033" s="98">
        <v>4104.7915999999996</v>
      </c>
    </row>
    <row r="10034" spans="1:4" x14ac:dyDescent="0.35">
      <c r="A10034" t="s">
        <v>30176</v>
      </c>
      <c r="B10034" t="s">
        <v>61209</v>
      </c>
      <c r="C10034" s="96" t="s">
        <v>54457</v>
      </c>
      <c r="D10034" s="98">
        <v>2202.6731999999997</v>
      </c>
    </row>
    <row r="10035" spans="1:4" x14ac:dyDescent="0.35">
      <c r="A10035" t="s">
        <v>21083</v>
      </c>
      <c r="B10035" t="s">
        <v>61203</v>
      </c>
      <c r="C10035" s="96" t="s">
        <v>54457</v>
      </c>
      <c r="D10035" s="98">
        <v>272.58909999999997</v>
      </c>
    </row>
    <row r="10036" spans="1:4" x14ac:dyDescent="0.35">
      <c r="A10036" t="s">
        <v>28931</v>
      </c>
      <c r="B10036" t="s">
        <v>61204</v>
      </c>
      <c r="C10036" s="96" t="s">
        <v>54457</v>
      </c>
      <c r="D10036" s="98">
        <v>240.48570000000001</v>
      </c>
    </row>
    <row r="10037" spans="1:4" x14ac:dyDescent="0.35">
      <c r="A10037" t="s">
        <v>10609</v>
      </c>
      <c r="B10037" t="s">
        <v>61205</v>
      </c>
      <c r="C10037" s="96" t="s">
        <v>54457</v>
      </c>
      <c r="D10037" s="98">
        <v>146.2363</v>
      </c>
    </row>
    <row r="10038" spans="1:4" x14ac:dyDescent="0.35">
      <c r="A10038" t="s">
        <v>10602</v>
      </c>
      <c r="B10038" t="s">
        <v>61206</v>
      </c>
      <c r="C10038" s="96" t="s">
        <v>54457</v>
      </c>
      <c r="D10038" s="98">
        <v>1851.6448999999998</v>
      </c>
    </row>
    <row r="10039" spans="1:4" x14ac:dyDescent="0.35">
      <c r="A10039" t="s">
        <v>29950</v>
      </c>
      <c r="B10039" t="s">
        <v>61210</v>
      </c>
      <c r="C10039" s="96" t="s">
        <v>54457</v>
      </c>
      <c r="D10039" s="98">
        <v>1260.5334</v>
      </c>
    </row>
    <row r="10040" spans="1:4" x14ac:dyDescent="0.35">
      <c r="A10040" t="s">
        <v>29555</v>
      </c>
      <c r="B10040" t="s">
        <v>61211</v>
      </c>
      <c r="C10040" s="96" t="s">
        <v>54457</v>
      </c>
      <c r="D10040" s="98">
        <v>665.75109999999995</v>
      </c>
    </row>
    <row r="10041" spans="1:4" x14ac:dyDescent="0.35">
      <c r="A10041" t="s">
        <v>40165</v>
      </c>
      <c r="B10041" t="s">
        <v>58856</v>
      </c>
      <c r="C10041" s="96" t="s">
        <v>54457</v>
      </c>
      <c r="D10041" s="98">
        <v>562.06709999999998</v>
      </c>
    </row>
    <row r="10042" spans="1:4" x14ac:dyDescent="0.35">
      <c r="A10042" t="s">
        <v>20282</v>
      </c>
      <c r="B10042" t="s">
        <v>61212</v>
      </c>
      <c r="C10042" s="96" t="s">
        <v>54457</v>
      </c>
      <c r="D10042" s="98">
        <v>93.074100000000001</v>
      </c>
    </row>
    <row r="10043" spans="1:4" x14ac:dyDescent="0.35">
      <c r="A10043" t="s">
        <v>23728</v>
      </c>
      <c r="B10043" t="s">
        <v>61213</v>
      </c>
      <c r="C10043" s="96" t="s">
        <v>54457</v>
      </c>
      <c r="D10043" s="98">
        <v>367.83670000000001</v>
      </c>
    </row>
    <row r="10044" spans="1:4" x14ac:dyDescent="0.35">
      <c r="A10044" t="s">
        <v>11038</v>
      </c>
      <c r="B10044" t="s">
        <v>61214</v>
      </c>
      <c r="C10044" s="96" t="s">
        <v>54457</v>
      </c>
      <c r="D10044" s="98">
        <v>50.376899999999999</v>
      </c>
    </row>
    <row r="10045" spans="1:4" x14ac:dyDescent="0.35">
      <c r="A10045" t="s">
        <v>53706</v>
      </c>
      <c r="B10045" t="s">
        <v>54370</v>
      </c>
      <c r="C10045" s="96" t="s">
        <v>54457</v>
      </c>
      <c r="D10045" s="98">
        <v>0.45080000000000003</v>
      </c>
    </row>
    <row r="10046" spans="1:4" x14ac:dyDescent="0.35">
      <c r="A10046" t="s">
        <v>55482</v>
      </c>
      <c r="B10046" t="s">
        <v>59322</v>
      </c>
      <c r="C10046" s="96" t="s">
        <v>54457</v>
      </c>
      <c r="D10046" s="98">
        <v>0.56349999999999989</v>
      </c>
    </row>
    <row r="10047" spans="1:4" x14ac:dyDescent="0.35">
      <c r="A10047" t="s">
        <v>55483</v>
      </c>
      <c r="B10047" t="s">
        <v>59323</v>
      </c>
      <c r="C10047" s="96" t="s">
        <v>54457</v>
      </c>
      <c r="D10047" s="98">
        <v>1.5294999999999999</v>
      </c>
    </row>
    <row r="10048" spans="1:4" x14ac:dyDescent="0.35">
      <c r="A10048" t="s">
        <v>53706</v>
      </c>
      <c r="B10048" t="s">
        <v>54370</v>
      </c>
      <c r="C10048" s="96" t="s">
        <v>54457</v>
      </c>
      <c r="D10048" s="98">
        <v>0.45080000000000003</v>
      </c>
    </row>
    <row r="10049" spans="1:4" x14ac:dyDescent="0.35">
      <c r="A10049" t="s">
        <v>55395</v>
      </c>
      <c r="B10049" t="s">
        <v>59229</v>
      </c>
      <c r="C10049" s="96" t="s">
        <v>54457</v>
      </c>
      <c r="D10049" s="98">
        <v>0.5474</v>
      </c>
    </row>
    <row r="10050" spans="1:4" x14ac:dyDescent="0.35">
      <c r="A10050" t="s">
        <v>54511</v>
      </c>
      <c r="B10050" t="s">
        <v>57751</v>
      </c>
      <c r="C10050" s="96" t="s">
        <v>54457</v>
      </c>
      <c r="D10050" s="98">
        <v>0.33809999999999996</v>
      </c>
    </row>
    <row r="10051" spans="1:4" x14ac:dyDescent="0.35">
      <c r="A10051" t="s">
        <v>55396</v>
      </c>
      <c r="B10051" t="s">
        <v>59230</v>
      </c>
      <c r="C10051" s="96" t="s">
        <v>54457</v>
      </c>
      <c r="D10051" s="98">
        <v>0.37030000000000002</v>
      </c>
    </row>
    <row r="10052" spans="1:4" x14ac:dyDescent="0.35">
      <c r="A10052" t="s">
        <v>55397</v>
      </c>
      <c r="B10052" t="s">
        <v>59231</v>
      </c>
      <c r="C10052" s="96" t="s">
        <v>54457</v>
      </c>
      <c r="D10052" s="98">
        <v>0.51519999999999999</v>
      </c>
    </row>
    <row r="10053" spans="1:4" x14ac:dyDescent="0.35">
      <c r="A10053" t="s">
        <v>54536</v>
      </c>
      <c r="B10053" t="s">
        <v>58181</v>
      </c>
      <c r="C10053" s="96" t="s">
        <v>54457</v>
      </c>
      <c r="D10053" s="98">
        <v>0.37030000000000002</v>
      </c>
    </row>
    <row r="10054" spans="1:4" x14ac:dyDescent="0.35">
      <c r="A10054" t="s">
        <v>55367</v>
      </c>
      <c r="B10054" t="s">
        <v>59199</v>
      </c>
      <c r="C10054" s="96" t="s">
        <v>54457</v>
      </c>
      <c r="D10054" s="98">
        <v>0.22540000000000002</v>
      </c>
    </row>
    <row r="10055" spans="1:4" x14ac:dyDescent="0.35">
      <c r="A10055" t="s">
        <v>5474</v>
      </c>
      <c r="B10055" t="s">
        <v>59265</v>
      </c>
      <c r="C10055" s="96" t="s">
        <v>54457</v>
      </c>
      <c r="D10055" s="98">
        <v>1.1269999999999998</v>
      </c>
    </row>
    <row r="10056" spans="1:4" x14ac:dyDescent="0.35">
      <c r="A10056" t="s">
        <v>55484</v>
      </c>
      <c r="B10056" t="s">
        <v>59324</v>
      </c>
      <c r="C10056" s="96" t="s">
        <v>54457</v>
      </c>
      <c r="D10056" s="98">
        <v>0.82109999999999994</v>
      </c>
    </row>
    <row r="10057" spans="1:4" x14ac:dyDescent="0.35">
      <c r="A10057" t="s">
        <v>55485</v>
      </c>
      <c r="B10057" t="s">
        <v>59325</v>
      </c>
      <c r="C10057" s="96" t="s">
        <v>54457</v>
      </c>
      <c r="D10057" s="98">
        <v>1.3040999999999998</v>
      </c>
    </row>
    <row r="10058" spans="1:4" x14ac:dyDescent="0.35">
      <c r="A10058" t="s">
        <v>55486</v>
      </c>
      <c r="B10058" t="s">
        <v>59326</v>
      </c>
      <c r="C10058" s="96" t="s">
        <v>54457</v>
      </c>
      <c r="D10058" s="98">
        <v>1.3040999999999998</v>
      </c>
    </row>
    <row r="10059" spans="1:4" x14ac:dyDescent="0.35">
      <c r="A10059" t="s">
        <v>55399</v>
      </c>
      <c r="B10059" t="s">
        <v>59233</v>
      </c>
      <c r="C10059" s="96" t="s">
        <v>54457</v>
      </c>
      <c r="D10059" s="98">
        <v>0.48299999999999998</v>
      </c>
    </row>
    <row r="10060" spans="1:4" x14ac:dyDescent="0.35">
      <c r="A10060" t="s">
        <v>55490</v>
      </c>
      <c r="B10060" t="s">
        <v>59330</v>
      </c>
      <c r="C10060" s="96" t="s">
        <v>54457</v>
      </c>
      <c r="D10060" s="98">
        <v>0.45080000000000003</v>
      </c>
    </row>
    <row r="10061" spans="1:4" x14ac:dyDescent="0.35">
      <c r="A10061" t="s">
        <v>55496</v>
      </c>
      <c r="B10061" t="s">
        <v>59337</v>
      </c>
      <c r="C10061" s="96" t="s">
        <v>54457</v>
      </c>
      <c r="D10061" s="98">
        <v>1.3685</v>
      </c>
    </row>
    <row r="10062" spans="1:4" x14ac:dyDescent="0.35">
      <c r="A10062" t="s">
        <v>55487</v>
      </c>
      <c r="B10062" t="s">
        <v>59327</v>
      </c>
      <c r="C10062" s="96" t="s">
        <v>54457</v>
      </c>
      <c r="D10062" s="98">
        <v>1.1269999999999998</v>
      </c>
    </row>
    <row r="10063" spans="1:4" x14ac:dyDescent="0.35">
      <c r="A10063" t="s">
        <v>53727</v>
      </c>
      <c r="B10063" t="s">
        <v>54395</v>
      </c>
      <c r="C10063" s="96" t="s">
        <v>54457</v>
      </c>
      <c r="D10063" s="98">
        <v>0.77279999999999993</v>
      </c>
    </row>
    <row r="10064" spans="1:4" x14ac:dyDescent="0.35">
      <c r="A10064" t="s">
        <v>55488</v>
      </c>
      <c r="B10064" t="s">
        <v>59328</v>
      </c>
      <c r="C10064" s="96" t="s">
        <v>54457</v>
      </c>
      <c r="D10064" s="98">
        <v>0.82109999999999994</v>
      </c>
    </row>
    <row r="10065" spans="1:4" x14ac:dyDescent="0.35">
      <c r="A10065" t="s">
        <v>55489</v>
      </c>
      <c r="B10065" t="s">
        <v>59329</v>
      </c>
      <c r="C10065" s="96" t="s">
        <v>54457</v>
      </c>
      <c r="D10065" s="98">
        <v>0.82109999999999994</v>
      </c>
    </row>
    <row r="10066" spans="1:4" x14ac:dyDescent="0.35">
      <c r="A10066" t="s">
        <v>55490</v>
      </c>
      <c r="B10066" t="s">
        <v>59330</v>
      </c>
      <c r="C10066" s="96" t="s">
        <v>54457</v>
      </c>
      <c r="D10066" s="98">
        <v>0.45080000000000003</v>
      </c>
    </row>
    <row r="10067" spans="1:4" x14ac:dyDescent="0.35">
      <c r="A10067" t="s">
        <v>26746</v>
      </c>
      <c r="B10067" t="s">
        <v>59331</v>
      </c>
      <c r="C10067" s="96" t="s">
        <v>54457</v>
      </c>
      <c r="D10067" s="98">
        <v>1.1269999999999998</v>
      </c>
    </row>
    <row r="10068" spans="1:4" x14ac:dyDescent="0.35">
      <c r="A10068" t="s">
        <v>57259</v>
      </c>
      <c r="B10068" t="s">
        <v>61215</v>
      </c>
      <c r="C10068" s="96" t="s">
        <v>54457</v>
      </c>
      <c r="D10068" s="98">
        <v>14.7476</v>
      </c>
    </row>
    <row r="10069" spans="1:4" x14ac:dyDescent="0.35">
      <c r="A10069" t="s">
        <v>55401</v>
      </c>
      <c r="B10069" t="s">
        <v>59236</v>
      </c>
      <c r="C10069" s="96" t="s">
        <v>54457</v>
      </c>
      <c r="D10069" s="98">
        <v>0.49909999999999999</v>
      </c>
    </row>
    <row r="10070" spans="1:4" x14ac:dyDescent="0.35">
      <c r="A10070" t="s">
        <v>54510</v>
      </c>
      <c r="B10070" t="s">
        <v>57750</v>
      </c>
      <c r="C10070" s="96" t="s">
        <v>54457</v>
      </c>
      <c r="D10070" s="98">
        <v>0.53129999999999999</v>
      </c>
    </row>
    <row r="10071" spans="1:4" x14ac:dyDescent="0.35">
      <c r="A10071" t="s">
        <v>14676</v>
      </c>
      <c r="B10071" t="s">
        <v>57702</v>
      </c>
      <c r="C10071" s="96" t="s">
        <v>54457</v>
      </c>
      <c r="D10071" s="98">
        <v>0.53129999999999999</v>
      </c>
    </row>
    <row r="10072" spans="1:4" x14ac:dyDescent="0.35">
      <c r="A10072" t="s">
        <v>53729</v>
      </c>
      <c r="B10072" t="s">
        <v>54397</v>
      </c>
      <c r="C10072" s="96" t="s">
        <v>54457</v>
      </c>
      <c r="D10072" s="98">
        <v>0.59570000000000001</v>
      </c>
    </row>
    <row r="10073" spans="1:4" x14ac:dyDescent="0.35">
      <c r="A10073" t="s">
        <v>55402</v>
      </c>
      <c r="B10073" t="s">
        <v>59237</v>
      </c>
      <c r="C10073" s="96" t="s">
        <v>54457</v>
      </c>
      <c r="D10073" s="98">
        <v>0.90160000000000007</v>
      </c>
    </row>
    <row r="10074" spans="1:4" x14ac:dyDescent="0.35">
      <c r="A10074" t="s">
        <v>25367</v>
      </c>
      <c r="B10074" t="s">
        <v>59238</v>
      </c>
      <c r="C10074" s="96" t="s">
        <v>54457</v>
      </c>
      <c r="D10074" s="98">
        <v>0.5474</v>
      </c>
    </row>
    <row r="10075" spans="1:4" x14ac:dyDescent="0.35">
      <c r="A10075" t="s">
        <v>40250</v>
      </c>
      <c r="B10075" t="s">
        <v>59215</v>
      </c>
      <c r="C10075" s="96" t="s">
        <v>54457</v>
      </c>
      <c r="D10075" s="98">
        <v>1.1430999999999998</v>
      </c>
    </row>
    <row r="10076" spans="1:4" x14ac:dyDescent="0.35">
      <c r="A10076" t="s">
        <v>55476</v>
      </c>
      <c r="B10076" t="s">
        <v>59315</v>
      </c>
      <c r="C10076" s="96" t="s">
        <v>54457</v>
      </c>
      <c r="D10076" s="98">
        <v>0.46689999999999998</v>
      </c>
    </row>
    <row r="10077" spans="1:4" x14ac:dyDescent="0.35">
      <c r="A10077" t="s">
        <v>40056</v>
      </c>
      <c r="B10077" t="s">
        <v>59317</v>
      </c>
      <c r="C10077" s="96" t="s">
        <v>54457</v>
      </c>
      <c r="D10077" s="98">
        <v>0.93379999999999996</v>
      </c>
    </row>
    <row r="10078" spans="1:4" x14ac:dyDescent="0.35">
      <c r="A10078" t="s">
        <v>54535</v>
      </c>
      <c r="B10078" t="s">
        <v>58169</v>
      </c>
      <c r="C10078" s="96" t="s">
        <v>54457</v>
      </c>
      <c r="D10078" s="98">
        <v>93.041899999999984</v>
      </c>
    </row>
    <row r="10079" spans="1:4" x14ac:dyDescent="0.35">
      <c r="A10079" t="s">
        <v>30886</v>
      </c>
      <c r="B10079" t="s">
        <v>58170</v>
      </c>
      <c r="C10079" s="96" t="s">
        <v>54457</v>
      </c>
      <c r="D10079" s="98">
        <v>265.48899999999998</v>
      </c>
    </row>
    <row r="10080" spans="1:4" x14ac:dyDescent="0.35">
      <c r="A10080" t="s">
        <v>28894</v>
      </c>
      <c r="B10080" t="s">
        <v>58171</v>
      </c>
      <c r="C10080" s="96" t="s">
        <v>54457</v>
      </c>
      <c r="D10080" s="98">
        <v>332.4006</v>
      </c>
    </row>
    <row r="10081" spans="1:4" x14ac:dyDescent="0.35">
      <c r="A10081" t="s">
        <v>54520</v>
      </c>
      <c r="B10081" t="s">
        <v>57961</v>
      </c>
      <c r="C10081" s="96" t="s">
        <v>54457</v>
      </c>
      <c r="D10081" s="98">
        <v>22975.150799999999</v>
      </c>
    </row>
    <row r="10082" spans="1:4" x14ac:dyDescent="0.35">
      <c r="A10082" t="s">
        <v>54521</v>
      </c>
      <c r="B10082" t="s">
        <v>57962</v>
      </c>
      <c r="C10082" s="96" t="s">
        <v>54457</v>
      </c>
      <c r="D10082" s="98">
        <v>14051.902899999997</v>
      </c>
    </row>
    <row r="10083" spans="1:4" x14ac:dyDescent="0.35">
      <c r="A10083" t="s">
        <v>57260</v>
      </c>
      <c r="B10083" t="s">
        <v>61216</v>
      </c>
      <c r="C10083" s="96" t="s">
        <v>54457</v>
      </c>
      <c r="D10083" s="98">
        <v>488.5705999999999</v>
      </c>
    </row>
    <row r="10084" spans="1:4" x14ac:dyDescent="0.35">
      <c r="A10084" t="s">
        <v>57261</v>
      </c>
      <c r="B10084" t="s">
        <v>61217</v>
      </c>
      <c r="C10084" s="96" t="s">
        <v>54457</v>
      </c>
      <c r="D10084" s="98">
        <v>2652.4588999999996</v>
      </c>
    </row>
    <row r="10085" spans="1:4" x14ac:dyDescent="0.35">
      <c r="A10085" t="s">
        <v>57262</v>
      </c>
      <c r="B10085" t="s">
        <v>61218</v>
      </c>
      <c r="C10085" s="96" t="s">
        <v>54457</v>
      </c>
      <c r="D10085" s="98">
        <v>137.65499999999997</v>
      </c>
    </row>
    <row r="10086" spans="1:4" x14ac:dyDescent="0.35">
      <c r="A10086" t="s">
        <v>57263</v>
      </c>
      <c r="B10086" t="s">
        <v>61219</v>
      </c>
      <c r="C10086" s="96" t="s">
        <v>54457</v>
      </c>
      <c r="D10086" s="98">
        <v>69.22999999999999</v>
      </c>
    </row>
    <row r="10087" spans="1:4" x14ac:dyDescent="0.35">
      <c r="A10087" t="s">
        <v>57264</v>
      </c>
      <c r="B10087" t="s">
        <v>61220</v>
      </c>
      <c r="C10087" s="96" t="s">
        <v>54457</v>
      </c>
      <c r="D10087" s="98">
        <v>115.3565</v>
      </c>
    </row>
    <row r="10088" spans="1:4" x14ac:dyDescent="0.35">
      <c r="A10088" t="s">
        <v>57265</v>
      </c>
      <c r="B10088" t="s">
        <v>61221</v>
      </c>
      <c r="C10088" s="96" t="s">
        <v>54457</v>
      </c>
      <c r="D10088" s="98">
        <v>115.3565</v>
      </c>
    </row>
    <row r="10089" spans="1:4" x14ac:dyDescent="0.35">
      <c r="A10089" t="s">
        <v>57266</v>
      </c>
      <c r="B10089" t="s">
        <v>61222</v>
      </c>
      <c r="C10089" s="96" t="s">
        <v>54457</v>
      </c>
      <c r="D10089" s="98">
        <v>69.22999999999999</v>
      </c>
    </row>
    <row r="10090" spans="1:4" x14ac:dyDescent="0.35">
      <c r="A10090" t="s">
        <v>57267</v>
      </c>
      <c r="B10090" t="s">
        <v>61223</v>
      </c>
      <c r="C10090" s="96" t="s">
        <v>54457</v>
      </c>
      <c r="D10090" s="98">
        <v>137.65499999999997</v>
      </c>
    </row>
    <row r="10091" spans="1:4" x14ac:dyDescent="0.35">
      <c r="A10091" t="s">
        <v>57268</v>
      </c>
      <c r="B10091" t="s">
        <v>61224</v>
      </c>
      <c r="C10091" s="96" t="s">
        <v>54457</v>
      </c>
      <c r="D10091" s="98">
        <v>93.041899999999984</v>
      </c>
    </row>
    <row r="10092" spans="1:4" x14ac:dyDescent="0.35">
      <c r="A10092" t="s">
        <v>57269</v>
      </c>
      <c r="B10092" t="s">
        <v>59356</v>
      </c>
      <c r="C10092" s="96" t="s">
        <v>54457</v>
      </c>
      <c r="D10092" s="98">
        <v>287.78749999999997</v>
      </c>
    </row>
    <row r="10093" spans="1:4" x14ac:dyDescent="0.35">
      <c r="A10093" t="s">
        <v>57270</v>
      </c>
      <c r="B10093" t="s">
        <v>61225</v>
      </c>
      <c r="C10093" s="96" t="s">
        <v>54457</v>
      </c>
      <c r="D10093" s="98">
        <v>93.041899999999984</v>
      </c>
    </row>
    <row r="10094" spans="1:4" x14ac:dyDescent="0.35">
      <c r="A10094" t="s">
        <v>10372</v>
      </c>
      <c r="B10094" t="s">
        <v>61226</v>
      </c>
      <c r="C10094" s="96" t="s">
        <v>54457</v>
      </c>
      <c r="D10094" s="98">
        <v>137.65499999999997</v>
      </c>
    </row>
    <row r="10095" spans="1:4" x14ac:dyDescent="0.35">
      <c r="A10095" t="s">
        <v>29381</v>
      </c>
      <c r="B10095" t="s">
        <v>61227</v>
      </c>
      <c r="C10095" s="96" t="s">
        <v>54457</v>
      </c>
      <c r="D10095" s="98">
        <v>137.65499999999997</v>
      </c>
    </row>
    <row r="10096" spans="1:4" x14ac:dyDescent="0.35">
      <c r="A10096" t="s">
        <v>24428</v>
      </c>
      <c r="B10096" t="s">
        <v>61228</v>
      </c>
      <c r="C10096" s="96" t="s">
        <v>54457</v>
      </c>
      <c r="D10096" s="98">
        <v>354.71519999999998</v>
      </c>
    </row>
    <row r="10097" spans="1:4" x14ac:dyDescent="0.35">
      <c r="A10097" t="s">
        <v>28153</v>
      </c>
      <c r="B10097" t="s">
        <v>61229</v>
      </c>
      <c r="C10097" s="96" t="s">
        <v>54457</v>
      </c>
      <c r="D10097" s="98">
        <v>93.041899999999984</v>
      </c>
    </row>
    <row r="10098" spans="1:4" x14ac:dyDescent="0.35">
      <c r="A10098" t="s">
        <v>30955</v>
      </c>
      <c r="B10098" t="s">
        <v>30956</v>
      </c>
      <c r="C10098" s="96" t="s">
        <v>54457</v>
      </c>
      <c r="D10098" s="98">
        <v>115.3565</v>
      </c>
    </row>
    <row r="10099" spans="1:4" x14ac:dyDescent="0.35">
      <c r="A10099" t="s">
        <v>57271</v>
      </c>
      <c r="B10099" t="s">
        <v>61230</v>
      </c>
      <c r="C10099" s="96" t="s">
        <v>54457</v>
      </c>
      <c r="D10099" s="98">
        <v>93.041899999999984</v>
      </c>
    </row>
    <row r="10100" spans="1:4" x14ac:dyDescent="0.35">
      <c r="A10100" t="s">
        <v>28605</v>
      </c>
      <c r="B10100" t="s">
        <v>58025</v>
      </c>
      <c r="C10100" s="96" t="s">
        <v>54457</v>
      </c>
      <c r="D10100" s="98">
        <v>667.02300000000002</v>
      </c>
    </row>
    <row r="10101" spans="1:4" x14ac:dyDescent="0.35">
      <c r="A10101" t="s">
        <v>30302</v>
      </c>
      <c r="B10101" t="s">
        <v>58026</v>
      </c>
      <c r="C10101" s="96" t="s">
        <v>54457</v>
      </c>
      <c r="D10101" s="98">
        <v>2005.5126</v>
      </c>
    </row>
    <row r="10102" spans="1:4" x14ac:dyDescent="0.35">
      <c r="A10102" t="s">
        <v>25293</v>
      </c>
      <c r="B10102" t="s">
        <v>25294</v>
      </c>
      <c r="C10102" s="96" t="s">
        <v>54457</v>
      </c>
      <c r="D10102" s="98">
        <v>17844.290099999998</v>
      </c>
    </row>
    <row r="10103" spans="1:4" x14ac:dyDescent="0.35">
      <c r="A10103" t="s">
        <v>7994</v>
      </c>
      <c r="B10103" t="s">
        <v>7995</v>
      </c>
      <c r="C10103" s="96" t="s">
        <v>54457</v>
      </c>
      <c r="D10103" s="98">
        <v>93.041899999999984</v>
      </c>
    </row>
    <row r="10104" spans="1:4" x14ac:dyDescent="0.35">
      <c r="A10104" t="s">
        <v>21909</v>
      </c>
      <c r="B10104" t="s">
        <v>21910</v>
      </c>
      <c r="C10104" s="96" t="s">
        <v>54457</v>
      </c>
      <c r="D10104" s="98">
        <v>243.17439999999999</v>
      </c>
    </row>
    <row r="10105" spans="1:4" x14ac:dyDescent="0.35">
      <c r="A10105" t="s">
        <v>20367</v>
      </c>
      <c r="B10105" t="s">
        <v>58121</v>
      </c>
      <c r="C10105" s="96" t="s">
        <v>54457</v>
      </c>
      <c r="D10105" s="98">
        <v>1113.1861999999999</v>
      </c>
    </row>
    <row r="10106" spans="1:4" x14ac:dyDescent="0.35">
      <c r="A10106" t="s">
        <v>30849</v>
      </c>
      <c r="B10106" t="s">
        <v>58122</v>
      </c>
      <c r="C10106" s="96" t="s">
        <v>54457</v>
      </c>
      <c r="D10106" s="98">
        <v>46.915399999999998</v>
      </c>
    </row>
    <row r="10107" spans="1:4" x14ac:dyDescent="0.35">
      <c r="A10107" t="s">
        <v>23385</v>
      </c>
      <c r="B10107" t="s">
        <v>58123</v>
      </c>
      <c r="C10107" s="96" t="s">
        <v>54457</v>
      </c>
      <c r="D10107" s="98">
        <v>1559.3493999999998</v>
      </c>
    </row>
    <row r="10108" spans="1:4" x14ac:dyDescent="0.35">
      <c r="A10108" t="s">
        <v>20855</v>
      </c>
      <c r="B10108" t="s">
        <v>58124</v>
      </c>
      <c r="C10108" s="96" t="s">
        <v>54457</v>
      </c>
      <c r="D10108" s="98">
        <v>2005.5126</v>
      </c>
    </row>
    <row r="10109" spans="1:4" x14ac:dyDescent="0.35">
      <c r="A10109" t="s">
        <v>25747</v>
      </c>
      <c r="B10109" t="s">
        <v>58125</v>
      </c>
      <c r="C10109" s="96" t="s">
        <v>54457</v>
      </c>
      <c r="D10109" s="98">
        <v>2228.5942</v>
      </c>
    </row>
    <row r="10110" spans="1:4" x14ac:dyDescent="0.35">
      <c r="A10110" t="s">
        <v>29533</v>
      </c>
      <c r="B10110" t="s">
        <v>58151</v>
      </c>
      <c r="C10110" s="96" t="s">
        <v>54457</v>
      </c>
      <c r="D10110" s="98">
        <v>115.3565</v>
      </c>
    </row>
    <row r="10111" spans="1:4" x14ac:dyDescent="0.35">
      <c r="A10111" t="s">
        <v>30936</v>
      </c>
      <c r="B10111" t="s">
        <v>58152</v>
      </c>
      <c r="C10111" s="96" t="s">
        <v>54457</v>
      </c>
      <c r="D10111" s="98">
        <v>243.17439999999999</v>
      </c>
    </row>
    <row r="10112" spans="1:4" x14ac:dyDescent="0.35">
      <c r="A10112" t="s">
        <v>30253</v>
      </c>
      <c r="B10112" t="s">
        <v>58153</v>
      </c>
      <c r="C10112" s="96" t="s">
        <v>54457</v>
      </c>
      <c r="D10112" s="98">
        <v>1447.8085999999998</v>
      </c>
    </row>
    <row r="10113" spans="1:4" x14ac:dyDescent="0.35">
      <c r="A10113" t="s">
        <v>54532</v>
      </c>
      <c r="B10113" t="s">
        <v>58154</v>
      </c>
      <c r="C10113" s="96" t="s">
        <v>54457</v>
      </c>
      <c r="D10113" s="98">
        <v>287.78749999999997</v>
      </c>
    </row>
    <row r="10114" spans="1:4" x14ac:dyDescent="0.35">
      <c r="A10114" t="s">
        <v>31130</v>
      </c>
      <c r="B10114" t="s">
        <v>31131</v>
      </c>
      <c r="C10114" s="96" t="s">
        <v>54457</v>
      </c>
      <c r="D10114" s="98">
        <v>93.041899999999984</v>
      </c>
    </row>
    <row r="10115" spans="1:4" x14ac:dyDescent="0.35">
      <c r="A10115" t="s">
        <v>28822</v>
      </c>
      <c r="B10115" t="s">
        <v>28823</v>
      </c>
      <c r="C10115" s="96" t="s">
        <v>54457</v>
      </c>
      <c r="D10115" s="98">
        <v>37.2393</v>
      </c>
    </row>
    <row r="10116" spans="1:4" x14ac:dyDescent="0.35">
      <c r="A10116" t="s">
        <v>54533</v>
      </c>
      <c r="B10116" t="s">
        <v>58167</v>
      </c>
      <c r="C10116" s="96" t="s">
        <v>54457</v>
      </c>
      <c r="D10116" s="98">
        <v>93.041899999999984</v>
      </c>
    </row>
    <row r="10117" spans="1:4" x14ac:dyDescent="0.35">
      <c r="A10117" t="s">
        <v>54540</v>
      </c>
      <c r="B10117" t="s">
        <v>58185</v>
      </c>
      <c r="C10117" s="96" t="s">
        <v>54457</v>
      </c>
      <c r="D10117" s="98">
        <v>243.17439999999999</v>
      </c>
    </row>
    <row r="10118" spans="1:4" x14ac:dyDescent="0.35">
      <c r="A10118" t="s">
        <v>54541</v>
      </c>
      <c r="B10118" t="s">
        <v>58186</v>
      </c>
      <c r="C10118" s="96" t="s">
        <v>54457</v>
      </c>
      <c r="D10118" s="98">
        <v>243.17439999999999</v>
      </c>
    </row>
    <row r="10119" spans="1:4" x14ac:dyDescent="0.35">
      <c r="A10119" t="s">
        <v>54546</v>
      </c>
      <c r="B10119" t="s">
        <v>58191</v>
      </c>
      <c r="C10119" s="96" t="s">
        <v>54457</v>
      </c>
      <c r="D10119" s="98">
        <v>577.79679999999996</v>
      </c>
    </row>
    <row r="10120" spans="1:4" x14ac:dyDescent="0.35">
      <c r="A10120" t="s">
        <v>29934</v>
      </c>
      <c r="B10120" t="s">
        <v>58237</v>
      </c>
      <c r="C10120" s="96" t="s">
        <v>54457</v>
      </c>
      <c r="D10120" s="98">
        <v>69.22999999999999</v>
      </c>
    </row>
    <row r="10121" spans="1:4" x14ac:dyDescent="0.35">
      <c r="A10121" t="s">
        <v>54554</v>
      </c>
      <c r="B10121" t="s">
        <v>58284</v>
      </c>
      <c r="C10121" s="96" t="s">
        <v>54457</v>
      </c>
      <c r="D10121" s="98">
        <v>243.17439999999999</v>
      </c>
    </row>
    <row r="10122" spans="1:4" x14ac:dyDescent="0.35">
      <c r="A10122" t="s">
        <v>5505</v>
      </c>
      <c r="B10122" t="s">
        <v>58312</v>
      </c>
      <c r="C10122" s="96" t="s">
        <v>54457</v>
      </c>
      <c r="D10122" s="98">
        <v>399.32829999999996</v>
      </c>
    </row>
    <row r="10123" spans="1:4" x14ac:dyDescent="0.35">
      <c r="A10123" t="s">
        <v>57272</v>
      </c>
      <c r="B10123" t="s">
        <v>61231</v>
      </c>
      <c r="C10123" s="96" t="s">
        <v>54457</v>
      </c>
      <c r="D10123" s="98">
        <v>69.22999999999999</v>
      </c>
    </row>
    <row r="10124" spans="1:4" x14ac:dyDescent="0.35">
      <c r="A10124" t="s">
        <v>57273</v>
      </c>
      <c r="B10124" t="s">
        <v>61232</v>
      </c>
      <c r="C10124" s="96" t="s">
        <v>54457</v>
      </c>
      <c r="D10124" s="98">
        <v>220.85979999999998</v>
      </c>
    </row>
    <row r="10125" spans="1:4" x14ac:dyDescent="0.35">
      <c r="A10125" t="s">
        <v>57274</v>
      </c>
      <c r="B10125" t="s">
        <v>61233</v>
      </c>
      <c r="C10125" s="96" t="s">
        <v>54457</v>
      </c>
      <c r="D10125" s="98">
        <v>137.65499999999997</v>
      </c>
    </row>
    <row r="10126" spans="1:4" x14ac:dyDescent="0.35">
      <c r="A10126" t="s">
        <v>57275</v>
      </c>
      <c r="B10126" t="s">
        <v>61234</v>
      </c>
      <c r="C10126" s="96" t="s">
        <v>54457</v>
      </c>
      <c r="D10126" s="98">
        <v>220.85979999999998</v>
      </c>
    </row>
    <row r="10127" spans="1:4" x14ac:dyDescent="0.35">
      <c r="A10127" t="s">
        <v>57276</v>
      </c>
      <c r="B10127" t="s">
        <v>61235</v>
      </c>
      <c r="C10127" s="96" t="s">
        <v>54457</v>
      </c>
      <c r="D10127" s="98">
        <v>198.56129999999996</v>
      </c>
    </row>
    <row r="10128" spans="1:4" x14ac:dyDescent="0.35">
      <c r="A10128" t="s">
        <v>57277</v>
      </c>
      <c r="B10128" t="s">
        <v>61236</v>
      </c>
      <c r="C10128" s="96" t="s">
        <v>54457</v>
      </c>
      <c r="D10128" s="98">
        <v>23.860199999999999</v>
      </c>
    </row>
    <row r="10129" spans="1:4" x14ac:dyDescent="0.35">
      <c r="A10129" t="s">
        <v>57278</v>
      </c>
      <c r="B10129" t="s">
        <v>61237</v>
      </c>
      <c r="C10129" s="96" t="s">
        <v>54457</v>
      </c>
      <c r="D10129" s="98">
        <v>46.915399999999998</v>
      </c>
    </row>
    <row r="10130" spans="1:4" x14ac:dyDescent="0.35">
      <c r="A10130" t="s">
        <v>57279</v>
      </c>
      <c r="B10130" t="s">
        <v>61238</v>
      </c>
      <c r="C10130" s="96" t="s">
        <v>54457</v>
      </c>
      <c r="D10130" s="98">
        <v>159.96959999999999</v>
      </c>
    </row>
    <row r="10131" spans="1:4" x14ac:dyDescent="0.35">
      <c r="A10131" t="s">
        <v>57280</v>
      </c>
      <c r="B10131" t="s">
        <v>61239</v>
      </c>
      <c r="C10131" s="96" t="s">
        <v>54457</v>
      </c>
      <c r="D10131" s="98">
        <v>4347.8693999999996</v>
      </c>
    </row>
    <row r="10132" spans="1:4" x14ac:dyDescent="0.35">
      <c r="A10132" t="s">
        <v>57281</v>
      </c>
      <c r="B10132" t="s">
        <v>61240</v>
      </c>
      <c r="C10132" s="96" t="s">
        <v>54457</v>
      </c>
      <c r="D10132" s="98">
        <v>287.78749999999997</v>
      </c>
    </row>
    <row r="10133" spans="1:4" x14ac:dyDescent="0.35">
      <c r="A10133" t="s">
        <v>57282</v>
      </c>
      <c r="B10133" t="s">
        <v>61241</v>
      </c>
      <c r="C10133" s="96" t="s">
        <v>54457</v>
      </c>
      <c r="D10133" s="98">
        <v>115.3565</v>
      </c>
    </row>
    <row r="10134" spans="1:4" x14ac:dyDescent="0.35">
      <c r="A10134" t="s">
        <v>57283</v>
      </c>
      <c r="B10134" t="s">
        <v>61242</v>
      </c>
      <c r="C10134" s="96" t="s">
        <v>54457</v>
      </c>
      <c r="D10134" s="98">
        <v>310.10210000000001</v>
      </c>
    </row>
    <row r="10135" spans="1:4" x14ac:dyDescent="0.35">
      <c r="A10135" t="s">
        <v>57284</v>
      </c>
      <c r="B10135" t="s">
        <v>61243</v>
      </c>
      <c r="C10135" s="96" t="s">
        <v>54457</v>
      </c>
      <c r="D10135" s="98">
        <v>667.02300000000002</v>
      </c>
    </row>
    <row r="10136" spans="1:4" x14ac:dyDescent="0.35">
      <c r="A10136" t="s">
        <v>57285</v>
      </c>
      <c r="B10136" t="s">
        <v>61244</v>
      </c>
      <c r="C10136" s="96" t="s">
        <v>54457</v>
      </c>
      <c r="D10136" s="98">
        <v>69.22999999999999</v>
      </c>
    </row>
    <row r="10137" spans="1:4" x14ac:dyDescent="0.35">
      <c r="A10137" t="s">
        <v>57286</v>
      </c>
      <c r="B10137" t="s">
        <v>61245</v>
      </c>
      <c r="C10137" s="96" t="s">
        <v>54457</v>
      </c>
      <c r="D10137" s="98">
        <v>137.65499999999997</v>
      </c>
    </row>
    <row r="10138" spans="1:4" x14ac:dyDescent="0.35">
      <c r="A10138" t="s">
        <v>57287</v>
      </c>
      <c r="B10138" t="s">
        <v>61246</v>
      </c>
      <c r="C10138" s="96" t="s">
        <v>54457</v>
      </c>
      <c r="D10138" s="98">
        <v>159.96959999999999</v>
      </c>
    </row>
    <row r="10139" spans="1:4" x14ac:dyDescent="0.35">
      <c r="A10139" t="s">
        <v>57288</v>
      </c>
      <c r="B10139" t="s">
        <v>61247</v>
      </c>
      <c r="C10139" s="96" t="s">
        <v>54457</v>
      </c>
      <c r="D10139" s="98">
        <v>159.96959999999999</v>
      </c>
    </row>
    <row r="10140" spans="1:4" x14ac:dyDescent="0.35">
      <c r="A10140" t="s">
        <v>57289</v>
      </c>
      <c r="B10140" t="s">
        <v>61248</v>
      </c>
      <c r="C10140" s="96" t="s">
        <v>54457</v>
      </c>
      <c r="D10140" s="98">
        <v>310.10210000000001</v>
      </c>
    </row>
    <row r="10141" spans="1:4" x14ac:dyDescent="0.35">
      <c r="A10141" t="s">
        <v>57290</v>
      </c>
      <c r="B10141" t="s">
        <v>61249</v>
      </c>
      <c r="C10141" s="96" t="s">
        <v>54457</v>
      </c>
      <c r="D10141" s="98">
        <v>159.96959999999999</v>
      </c>
    </row>
    <row r="10142" spans="1:4" x14ac:dyDescent="0.35">
      <c r="A10142" t="s">
        <v>57291</v>
      </c>
      <c r="B10142" t="s">
        <v>61250</v>
      </c>
      <c r="C10142" s="96" t="s">
        <v>54457</v>
      </c>
      <c r="D10142" s="98">
        <v>220.85979999999998</v>
      </c>
    </row>
    <row r="10143" spans="1:4" x14ac:dyDescent="0.35">
      <c r="A10143" t="s">
        <v>57292</v>
      </c>
      <c r="B10143" t="s">
        <v>61251</v>
      </c>
      <c r="C10143" s="96" t="s">
        <v>54457</v>
      </c>
      <c r="D10143" s="98">
        <v>243.17439999999999</v>
      </c>
    </row>
    <row r="10144" spans="1:4" x14ac:dyDescent="0.35">
      <c r="A10144" t="s">
        <v>57293</v>
      </c>
      <c r="B10144" t="s">
        <v>61252</v>
      </c>
      <c r="C10144" s="96" t="s">
        <v>54457</v>
      </c>
      <c r="D10144" s="98">
        <v>176.24669999999998</v>
      </c>
    </row>
    <row r="10145" spans="1:4" x14ac:dyDescent="0.35">
      <c r="A10145" t="s">
        <v>57294</v>
      </c>
      <c r="B10145" t="s">
        <v>61253</v>
      </c>
      <c r="C10145" s="96" t="s">
        <v>54457</v>
      </c>
      <c r="D10145" s="98">
        <v>80.371199999999988</v>
      </c>
    </row>
    <row r="10146" spans="1:4" x14ac:dyDescent="0.35">
      <c r="A10146" t="s">
        <v>57295</v>
      </c>
      <c r="B10146" t="s">
        <v>61254</v>
      </c>
      <c r="C10146" s="96" t="s">
        <v>54457</v>
      </c>
      <c r="D10146" s="98">
        <v>488.5705999999999</v>
      </c>
    </row>
    <row r="10147" spans="1:4" x14ac:dyDescent="0.35">
      <c r="A10147" t="s">
        <v>57296</v>
      </c>
      <c r="B10147" t="s">
        <v>61255</v>
      </c>
      <c r="C10147" s="96" t="s">
        <v>54457</v>
      </c>
      <c r="D10147" s="98">
        <v>159.96959999999999</v>
      </c>
    </row>
    <row r="10148" spans="1:4" x14ac:dyDescent="0.35">
      <c r="A10148" t="s">
        <v>57297</v>
      </c>
      <c r="B10148" t="s">
        <v>61256</v>
      </c>
      <c r="C10148" s="96" t="s">
        <v>54457</v>
      </c>
      <c r="D10148" s="98">
        <v>421.64289999999994</v>
      </c>
    </row>
    <row r="10149" spans="1:4" x14ac:dyDescent="0.35">
      <c r="A10149" t="s">
        <v>57298</v>
      </c>
      <c r="B10149" t="s">
        <v>61256</v>
      </c>
      <c r="C10149" s="96" t="s">
        <v>54457</v>
      </c>
      <c r="D10149" s="98">
        <v>421.64289999999994</v>
      </c>
    </row>
    <row r="10150" spans="1:4" x14ac:dyDescent="0.35">
      <c r="A10150" t="s">
        <v>57299</v>
      </c>
      <c r="B10150" t="s">
        <v>61257</v>
      </c>
      <c r="C10150" s="96" t="s">
        <v>54457</v>
      </c>
      <c r="D10150" s="98">
        <v>243.17439999999999</v>
      </c>
    </row>
    <row r="10151" spans="1:4" x14ac:dyDescent="0.35">
      <c r="A10151" t="s">
        <v>57300</v>
      </c>
      <c r="B10151" t="s">
        <v>61258</v>
      </c>
      <c r="C10151" s="96" t="s">
        <v>54457</v>
      </c>
      <c r="D10151" s="98">
        <v>265.48899999999998</v>
      </c>
    </row>
    <row r="10152" spans="1:4" x14ac:dyDescent="0.35">
      <c r="A10152" t="s">
        <v>57301</v>
      </c>
      <c r="B10152" t="s">
        <v>61259</v>
      </c>
      <c r="C10152" s="96" t="s">
        <v>54457</v>
      </c>
      <c r="D10152" s="98">
        <v>711.65219999999999</v>
      </c>
    </row>
    <row r="10153" spans="1:4" x14ac:dyDescent="0.35">
      <c r="A10153" t="s">
        <v>57302</v>
      </c>
      <c r="B10153" t="s">
        <v>61260</v>
      </c>
      <c r="C10153" s="96" t="s">
        <v>54457</v>
      </c>
      <c r="D10153" s="98">
        <v>198.56129999999996</v>
      </c>
    </row>
    <row r="10154" spans="1:4" x14ac:dyDescent="0.35">
      <c r="A10154" t="s">
        <v>57303</v>
      </c>
      <c r="B10154" t="s">
        <v>61261</v>
      </c>
      <c r="C10154" s="96" t="s">
        <v>54457</v>
      </c>
      <c r="D10154" s="98">
        <v>310.10210000000001</v>
      </c>
    </row>
    <row r="10155" spans="1:4" x14ac:dyDescent="0.35">
      <c r="A10155" t="s">
        <v>57304</v>
      </c>
      <c r="B10155" t="s">
        <v>61262</v>
      </c>
      <c r="C10155" s="96" t="s">
        <v>54457</v>
      </c>
      <c r="D10155" s="98">
        <v>354.71519999999998</v>
      </c>
    </row>
    <row r="10156" spans="1:4" x14ac:dyDescent="0.35">
      <c r="A10156" t="s">
        <v>57305</v>
      </c>
      <c r="B10156" t="s">
        <v>61263</v>
      </c>
      <c r="C10156" s="96" t="s">
        <v>54457</v>
      </c>
      <c r="D10156" s="98">
        <v>5307.1234999999997</v>
      </c>
    </row>
    <row r="10157" spans="1:4" x14ac:dyDescent="0.35">
      <c r="A10157" t="s">
        <v>57306</v>
      </c>
      <c r="B10157" t="s">
        <v>61263</v>
      </c>
      <c r="C10157" s="96" t="s">
        <v>54457</v>
      </c>
      <c r="D10157" s="98">
        <v>2897.8389999999999</v>
      </c>
    </row>
    <row r="10158" spans="1:4" x14ac:dyDescent="0.35">
      <c r="A10158" t="s">
        <v>57307</v>
      </c>
      <c r="B10158" t="s">
        <v>61264</v>
      </c>
      <c r="C10158" s="96" t="s">
        <v>54457</v>
      </c>
      <c r="D10158" s="98">
        <v>243.17439999999999</v>
      </c>
    </row>
    <row r="10159" spans="1:4" x14ac:dyDescent="0.35">
      <c r="A10159" t="s">
        <v>28578</v>
      </c>
      <c r="B10159" t="s">
        <v>61265</v>
      </c>
      <c r="C10159" s="96" t="s">
        <v>54457</v>
      </c>
      <c r="D10159" s="98">
        <v>600.1114</v>
      </c>
    </row>
    <row r="10160" spans="1:4" x14ac:dyDescent="0.35">
      <c r="A10160" t="s">
        <v>57308</v>
      </c>
      <c r="B10160" t="s">
        <v>61266</v>
      </c>
      <c r="C10160" s="96" t="s">
        <v>54457</v>
      </c>
      <c r="D10160" s="98">
        <v>37.2393</v>
      </c>
    </row>
    <row r="10161" spans="1:4" x14ac:dyDescent="0.35">
      <c r="A10161" t="s">
        <v>28525</v>
      </c>
      <c r="B10161" t="s">
        <v>28526</v>
      </c>
      <c r="C10161" s="96" t="s">
        <v>54457</v>
      </c>
      <c r="D10161" s="98">
        <v>466.25599999999997</v>
      </c>
    </row>
    <row r="10162" spans="1:4" x14ac:dyDescent="0.35">
      <c r="A10162" t="s">
        <v>29167</v>
      </c>
      <c r="B10162" t="s">
        <v>29168</v>
      </c>
      <c r="C10162" s="96" t="s">
        <v>54457</v>
      </c>
      <c r="D10162" s="98">
        <v>137.65499999999997</v>
      </c>
    </row>
    <row r="10163" spans="1:4" x14ac:dyDescent="0.35">
      <c r="A10163" t="s">
        <v>29285</v>
      </c>
      <c r="B10163" t="s">
        <v>58033</v>
      </c>
      <c r="C10163" s="96" t="s">
        <v>54457</v>
      </c>
      <c r="D10163" s="98">
        <v>137.65499999999997</v>
      </c>
    </row>
    <row r="10164" spans="1:4" x14ac:dyDescent="0.35">
      <c r="A10164" t="s">
        <v>29905</v>
      </c>
      <c r="B10164" t="s">
        <v>29906</v>
      </c>
      <c r="C10164" s="96" t="s">
        <v>54457</v>
      </c>
      <c r="D10164" s="98">
        <v>243.17439999999999</v>
      </c>
    </row>
    <row r="10165" spans="1:4" x14ac:dyDescent="0.35">
      <c r="A10165" t="s">
        <v>57309</v>
      </c>
      <c r="B10165" t="s">
        <v>61267</v>
      </c>
      <c r="C10165" s="96" t="s">
        <v>54457</v>
      </c>
      <c r="D10165" s="98">
        <v>354.71519999999998</v>
      </c>
    </row>
    <row r="10166" spans="1:4" x14ac:dyDescent="0.35">
      <c r="A10166" t="s">
        <v>30730</v>
      </c>
      <c r="B10166" t="s">
        <v>61268</v>
      </c>
      <c r="C10166" s="96" t="s">
        <v>54457</v>
      </c>
      <c r="D10166" s="98">
        <v>4347.8693999999996</v>
      </c>
    </row>
    <row r="10167" spans="1:4" x14ac:dyDescent="0.35">
      <c r="A10167" t="s">
        <v>57310</v>
      </c>
      <c r="B10167" t="s">
        <v>61269</v>
      </c>
      <c r="C10167" s="96" t="s">
        <v>54457</v>
      </c>
      <c r="D10167" s="98">
        <v>243.17439999999999</v>
      </c>
    </row>
    <row r="10168" spans="1:4" x14ac:dyDescent="0.35">
      <c r="A10168" t="s">
        <v>57311</v>
      </c>
      <c r="B10168" t="s">
        <v>61270</v>
      </c>
      <c r="C10168" s="96" t="s">
        <v>54457</v>
      </c>
      <c r="D10168" s="98">
        <v>1782.4309999999998</v>
      </c>
    </row>
    <row r="10169" spans="1:4" x14ac:dyDescent="0.35">
      <c r="A10169" t="s">
        <v>57312</v>
      </c>
      <c r="B10169" t="s">
        <v>61271</v>
      </c>
      <c r="C10169" s="96" t="s">
        <v>54457</v>
      </c>
      <c r="D10169" s="98">
        <v>1916.2864</v>
      </c>
    </row>
    <row r="10170" spans="1:4" x14ac:dyDescent="0.35">
      <c r="A10170" t="s">
        <v>57313</v>
      </c>
      <c r="B10170" t="s">
        <v>61272</v>
      </c>
      <c r="C10170" s="96" t="s">
        <v>54457</v>
      </c>
      <c r="D10170" s="98">
        <v>1068.5731000000001</v>
      </c>
    </row>
    <row r="10171" spans="1:4" x14ac:dyDescent="0.35">
      <c r="A10171" t="s">
        <v>57314</v>
      </c>
      <c r="B10171" t="s">
        <v>61273</v>
      </c>
      <c r="C10171" s="96" t="s">
        <v>54457</v>
      </c>
      <c r="D10171" s="98">
        <v>1068.5731000000001</v>
      </c>
    </row>
    <row r="10172" spans="1:4" x14ac:dyDescent="0.35">
      <c r="A10172" t="s">
        <v>57315</v>
      </c>
      <c r="B10172" t="s">
        <v>61274</v>
      </c>
      <c r="C10172" s="96" t="s">
        <v>54457</v>
      </c>
      <c r="D10172" s="98">
        <v>2875.5404999999996</v>
      </c>
    </row>
    <row r="10173" spans="1:4" x14ac:dyDescent="0.35">
      <c r="A10173" t="s">
        <v>57316</v>
      </c>
      <c r="B10173" t="s">
        <v>61275</v>
      </c>
      <c r="C10173" s="96" t="s">
        <v>54457</v>
      </c>
      <c r="D10173" s="98">
        <v>1916.2864</v>
      </c>
    </row>
    <row r="10174" spans="1:4" x14ac:dyDescent="0.35">
      <c r="A10174" t="s">
        <v>57317</v>
      </c>
      <c r="B10174" t="s">
        <v>59392</v>
      </c>
      <c r="C10174" s="96" t="s">
        <v>54457</v>
      </c>
      <c r="D10174" s="98">
        <v>1916.2864</v>
      </c>
    </row>
    <row r="10175" spans="1:4" x14ac:dyDescent="0.35">
      <c r="A10175" t="s">
        <v>57318</v>
      </c>
      <c r="B10175" t="s">
        <v>61276</v>
      </c>
      <c r="C10175" s="96" t="s">
        <v>54457</v>
      </c>
      <c r="D10175" s="98">
        <v>1068.5731000000001</v>
      </c>
    </row>
    <row r="10176" spans="1:4" x14ac:dyDescent="0.35">
      <c r="A10176" t="s">
        <v>31082</v>
      </c>
      <c r="B10176" t="s">
        <v>61277</v>
      </c>
      <c r="C10176" s="96" t="s">
        <v>54457</v>
      </c>
      <c r="D10176" s="98">
        <v>1068.5731000000001</v>
      </c>
    </row>
    <row r="10177" spans="1:4" x14ac:dyDescent="0.35">
      <c r="A10177" t="s">
        <v>29176</v>
      </c>
      <c r="B10177" t="s">
        <v>58243</v>
      </c>
      <c r="C10177" s="96" t="s">
        <v>54457</v>
      </c>
      <c r="D10177" s="98">
        <v>93.041899999999984</v>
      </c>
    </row>
    <row r="10178" spans="1:4" x14ac:dyDescent="0.35">
      <c r="A10178" t="s">
        <v>30122</v>
      </c>
      <c r="B10178" t="s">
        <v>58245</v>
      </c>
      <c r="C10178" s="96" t="s">
        <v>54457</v>
      </c>
      <c r="D10178" s="98">
        <v>93.041899999999984</v>
      </c>
    </row>
    <row r="10179" spans="1:4" x14ac:dyDescent="0.35">
      <c r="A10179" t="s">
        <v>28680</v>
      </c>
      <c r="B10179" t="s">
        <v>58246</v>
      </c>
      <c r="C10179" s="96" t="s">
        <v>54457</v>
      </c>
      <c r="D10179" s="98">
        <v>69.22999999999999</v>
      </c>
    </row>
    <row r="10180" spans="1:4" x14ac:dyDescent="0.35">
      <c r="A10180" t="s">
        <v>30531</v>
      </c>
      <c r="B10180" t="s">
        <v>58246</v>
      </c>
      <c r="C10180" s="96" t="s">
        <v>54457</v>
      </c>
      <c r="D10180" s="98">
        <v>93.041899999999984</v>
      </c>
    </row>
    <row r="10181" spans="1:4" x14ac:dyDescent="0.35">
      <c r="A10181" t="s">
        <v>30503</v>
      </c>
      <c r="B10181" t="s">
        <v>58247</v>
      </c>
      <c r="C10181" s="96" t="s">
        <v>54457</v>
      </c>
      <c r="D10181" s="98">
        <v>69.22999999999999</v>
      </c>
    </row>
    <row r="10182" spans="1:4" x14ac:dyDescent="0.35">
      <c r="A10182" t="s">
        <v>29494</v>
      </c>
      <c r="B10182" t="s">
        <v>57709</v>
      </c>
      <c r="C10182" s="96" t="s">
        <v>54457</v>
      </c>
      <c r="D10182" s="98">
        <v>890.1046</v>
      </c>
    </row>
    <row r="10183" spans="1:4" x14ac:dyDescent="0.35">
      <c r="A10183" t="s">
        <v>28607</v>
      </c>
      <c r="B10183" t="s">
        <v>57736</v>
      </c>
      <c r="C10183" s="96" t="s">
        <v>54457</v>
      </c>
      <c r="D10183" s="98">
        <v>689.33759999999995</v>
      </c>
    </row>
    <row r="10184" spans="1:4" x14ac:dyDescent="0.35">
      <c r="A10184" t="s">
        <v>28967</v>
      </c>
      <c r="B10184" t="s">
        <v>57737</v>
      </c>
      <c r="C10184" s="96" t="s">
        <v>54457</v>
      </c>
      <c r="D10184" s="98">
        <v>622.40989999999988</v>
      </c>
    </row>
    <row r="10185" spans="1:4" x14ac:dyDescent="0.35">
      <c r="A10185" t="s">
        <v>57319</v>
      </c>
      <c r="B10185" t="s">
        <v>61278</v>
      </c>
      <c r="C10185" s="96" t="s">
        <v>54457</v>
      </c>
      <c r="D10185" s="98">
        <v>1113.1861999999999</v>
      </c>
    </row>
    <row r="10186" spans="1:4" x14ac:dyDescent="0.35">
      <c r="A10186" t="s">
        <v>57320</v>
      </c>
      <c r="B10186" t="s">
        <v>61279</v>
      </c>
      <c r="C10186" s="96" t="s">
        <v>54457</v>
      </c>
      <c r="D10186" s="98">
        <v>667.02300000000002</v>
      </c>
    </row>
    <row r="10187" spans="1:4" x14ac:dyDescent="0.35">
      <c r="A10187" t="s">
        <v>57321</v>
      </c>
      <c r="B10187" t="s">
        <v>61280</v>
      </c>
      <c r="C10187" s="96" t="s">
        <v>54457</v>
      </c>
      <c r="D10187" s="98">
        <v>443.94139999999999</v>
      </c>
    </row>
    <row r="10188" spans="1:4" x14ac:dyDescent="0.35">
      <c r="A10188" t="s">
        <v>57322</v>
      </c>
      <c r="B10188" t="s">
        <v>61281</v>
      </c>
      <c r="C10188" s="96" t="s">
        <v>54457</v>
      </c>
      <c r="D10188" s="98">
        <v>93.041899999999984</v>
      </c>
    </row>
    <row r="10189" spans="1:4" x14ac:dyDescent="0.35">
      <c r="A10189" t="s">
        <v>57323</v>
      </c>
      <c r="B10189" t="s">
        <v>61282</v>
      </c>
      <c r="C10189" s="96" t="s">
        <v>54457</v>
      </c>
      <c r="D10189" s="98">
        <v>443.94139999999999</v>
      </c>
    </row>
    <row r="10190" spans="1:4" x14ac:dyDescent="0.35">
      <c r="A10190" t="s">
        <v>57324</v>
      </c>
      <c r="B10190" t="s">
        <v>61283</v>
      </c>
      <c r="C10190" s="96" t="s">
        <v>54457</v>
      </c>
      <c r="D10190" s="98">
        <v>159.96959999999999</v>
      </c>
    </row>
    <row r="10191" spans="1:4" x14ac:dyDescent="0.35">
      <c r="A10191" t="s">
        <v>57325</v>
      </c>
      <c r="B10191" t="s">
        <v>61284</v>
      </c>
      <c r="C10191" s="96" t="s">
        <v>54457</v>
      </c>
      <c r="D10191" s="98">
        <v>115.3565</v>
      </c>
    </row>
    <row r="10192" spans="1:4" x14ac:dyDescent="0.35">
      <c r="A10192" t="s">
        <v>57326</v>
      </c>
      <c r="B10192" t="s">
        <v>61285</v>
      </c>
      <c r="C10192" s="96" t="s">
        <v>54457</v>
      </c>
      <c r="D10192" s="98">
        <v>443.94139999999999</v>
      </c>
    </row>
    <row r="10193" spans="1:4" x14ac:dyDescent="0.35">
      <c r="A10193" t="s">
        <v>57327</v>
      </c>
      <c r="B10193" t="s">
        <v>61286</v>
      </c>
      <c r="C10193" s="96" t="s">
        <v>54457</v>
      </c>
      <c r="D10193" s="98">
        <v>443.94139999999999</v>
      </c>
    </row>
    <row r="10194" spans="1:4" x14ac:dyDescent="0.35">
      <c r="A10194" t="s">
        <v>57328</v>
      </c>
      <c r="B10194" t="s">
        <v>61287</v>
      </c>
      <c r="C10194" s="96" t="s">
        <v>54457</v>
      </c>
      <c r="D10194" s="98">
        <v>443.94139999999999</v>
      </c>
    </row>
    <row r="10195" spans="1:4" x14ac:dyDescent="0.35">
      <c r="A10195" t="s">
        <v>57329</v>
      </c>
      <c r="B10195" t="s">
        <v>61288</v>
      </c>
      <c r="C10195" s="96" t="s">
        <v>54457</v>
      </c>
      <c r="D10195" s="98">
        <v>443.94139999999999</v>
      </c>
    </row>
    <row r="10196" spans="1:4" x14ac:dyDescent="0.35">
      <c r="A10196" t="s">
        <v>28847</v>
      </c>
      <c r="B10196" t="s">
        <v>61289</v>
      </c>
      <c r="C10196" s="96" t="s">
        <v>54457</v>
      </c>
      <c r="D10196" s="98">
        <v>555.48219999999992</v>
      </c>
    </row>
    <row r="10197" spans="1:4" x14ac:dyDescent="0.35">
      <c r="A10197" t="s">
        <v>30748</v>
      </c>
      <c r="B10197" t="s">
        <v>61290</v>
      </c>
      <c r="C10197" s="96" t="s">
        <v>54457</v>
      </c>
      <c r="D10197" s="98">
        <v>176.24669999999998</v>
      </c>
    </row>
    <row r="10198" spans="1:4" x14ac:dyDescent="0.35">
      <c r="A10198" t="s">
        <v>29775</v>
      </c>
      <c r="B10198" t="s">
        <v>61291</v>
      </c>
      <c r="C10198" s="96" t="s">
        <v>54457</v>
      </c>
      <c r="D10198" s="98">
        <v>667.02300000000002</v>
      </c>
    </row>
    <row r="10199" spans="1:4" x14ac:dyDescent="0.35">
      <c r="A10199" t="s">
        <v>30617</v>
      </c>
      <c r="B10199" t="s">
        <v>30618</v>
      </c>
      <c r="C10199" s="96" t="s">
        <v>54457</v>
      </c>
      <c r="D10199" s="98">
        <v>667.02300000000002</v>
      </c>
    </row>
    <row r="10200" spans="1:4" x14ac:dyDescent="0.35">
      <c r="A10200" t="s">
        <v>30806</v>
      </c>
      <c r="B10200" t="s">
        <v>61292</v>
      </c>
      <c r="C10200" s="96" t="s">
        <v>54457</v>
      </c>
      <c r="D10200" s="98">
        <v>176.24669999999998</v>
      </c>
    </row>
    <row r="10201" spans="1:4" x14ac:dyDescent="0.35">
      <c r="A10201" t="s">
        <v>28558</v>
      </c>
      <c r="B10201" t="s">
        <v>61293</v>
      </c>
      <c r="C10201" s="96" t="s">
        <v>54457</v>
      </c>
      <c r="D10201" s="98">
        <v>176.24669999999998</v>
      </c>
    </row>
    <row r="10202" spans="1:4" x14ac:dyDescent="0.35">
      <c r="A10202" t="s">
        <v>29579</v>
      </c>
      <c r="B10202" t="s">
        <v>29580</v>
      </c>
      <c r="C10202" s="96" t="s">
        <v>54457</v>
      </c>
      <c r="D10202" s="98">
        <v>488.5705999999999</v>
      </c>
    </row>
    <row r="10203" spans="1:4" x14ac:dyDescent="0.35">
      <c r="A10203" t="s">
        <v>30077</v>
      </c>
      <c r="B10203" t="s">
        <v>61294</v>
      </c>
      <c r="C10203" s="96" t="s">
        <v>54457</v>
      </c>
      <c r="D10203" s="98">
        <v>1224.7270000000001</v>
      </c>
    </row>
    <row r="10204" spans="1:4" x14ac:dyDescent="0.35">
      <c r="A10204" t="s">
        <v>57330</v>
      </c>
      <c r="B10204" t="s">
        <v>61295</v>
      </c>
      <c r="C10204" s="96" t="s">
        <v>54457</v>
      </c>
      <c r="D10204" s="98">
        <v>1001.6454</v>
      </c>
    </row>
    <row r="10205" spans="1:4" x14ac:dyDescent="0.35">
      <c r="A10205" t="s">
        <v>54524</v>
      </c>
      <c r="B10205" t="s">
        <v>58027</v>
      </c>
      <c r="C10205" s="96" t="s">
        <v>54457</v>
      </c>
      <c r="D10205" s="98">
        <v>488.5705999999999</v>
      </c>
    </row>
    <row r="10206" spans="1:4" x14ac:dyDescent="0.35">
      <c r="A10206" t="s">
        <v>30926</v>
      </c>
      <c r="B10206" t="s">
        <v>30927</v>
      </c>
      <c r="C10206" s="96" t="s">
        <v>54457</v>
      </c>
      <c r="D10206" s="98">
        <v>555.48219999999992</v>
      </c>
    </row>
    <row r="10207" spans="1:4" x14ac:dyDescent="0.35">
      <c r="A10207" t="s">
        <v>30800</v>
      </c>
      <c r="B10207" t="s">
        <v>30801</v>
      </c>
      <c r="C10207" s="96" t="s">
        <v>54457</v>
      </c>
      <c r="D10207" s="98">
        <v>488.5705999999999</v>
      </c>
    </row>
    <row r="10208" spans="1:4" x14ac:dyDescent="0.35">
      <c r="A10208" t="s">
        <v>30311</v>
      </c>
      <c r="B10208" t="s">
        <v>58035</v>
      </c>
      <c r="C10208" s="96" t="s">
        <v>54457</v>
      </c>
      <c r="D10208" s="98">
        <v>354.71519999999998</v>
      </c>
    </row>
    <row r="10209" spans="1:4" x14ac:dyDescent="0.35">
      <c r="A10209" t="s">
        <v>29316</v>
      </c>
      <c r="B10209" t="s">
        <v>58165</v>
      </c>
      <c r="C10209" s="96" t="s">
        <v>54457</v>
      </c>
      <c r="D10209" s="98">
        <v>890.1046</v>
      </c>
    </row>
    <row r="10210" spans="1:4" x14ac:dyDescent="0.35">
      <c r="A10210" t="s">
        <v>30152</v>
      </c>
      <c r="B10210" t="s">
        <v>58166</v>
      </c>
      <c r="C10210" s="96" t="s">
        <v>54457</v>
      </c>
      <c r="D10210" s="98">
        <v>332.4006</v>
      </c>
    </row>
    <row r="10211" spans="1:4" x14ac:dyDescent="0.35">
      <c r="A10211" t="s">
        <v>29195</v>
      </c>
      <c r="B10211" t="s">
        <v>58235</v>
      </c>
      <c r="C10211" s="96" t="s">
        <v>54457</v>
      </c>
      <c r="D10211" s="98">
        <v>354.71519999999998</v>
      </c>
    </row>
    <row r="10212" spans="1:4" x14ac:dyDescent="0.35">
      <c r="A10212" t="s">
        <v>29506</v>
      </c>
      <c r="B10212" t="s">
        <v>58248</v>
      </c>
      <c r="C10212" s="96" t="s">
        <v>54457</v>
      </c>
      <c r="D10212" s="98">
        <v>488.5705999999999</v>
      </c>
    </row>
    <row r="10213" spans="1:4" x14ac:dyDescent="0.35">
      <c r="A10213" t="s">
        <v>29845</v>
      </c>
      <c r="B10213" t="s">
        <v>58304</v>
      </c>
      <c r="C10213" s="96" t="s">
        <v>54457</v>
      </c>
      <c r="D10213" s="98">
        <v>600.1114</v>
      </c>
    </row>
    <row r="10214" spans="1:4" x14ac:dyDescent="0.35">
      <c r="A10214" t="s">
        <v>21737</v>
      </c>
      <c r="B10214" t="s">
        <v>58306</v>
      </c>
      <c r="C10214" s="96" t="s">
        <v>54457</v>
      </c>
      <c r="D10214" s="98">
        <v>622.40989999999988</v>
      </c>
    </row>
    <row r="10215" spans="1:4" x14ac:dyDescent="0.35">
      <c r="A10215" t="s">
        <v>30785</v>
      </c>
      <c r="B10215" t="s">
        <v>58311</v>
      </c>
      <c r="C10215" s="96" t="s">
        <v>54457</v>
      </c>
      <c r="D10215" s="98">
        <v>600.1114</v>
      </c>
    </row>
    <row r="10216" spans="1:4" x14ac:dyDescent="0.35">
      <c r="A10216" t="s">
        <v>28629</v>
      </c>
      <c r="B10216" t="s">
        <v>58314</v>
      </c>
      <c r="C10216" s="96" t="s">
        <v>54457</v>
      </c>
      <c r="D10216" s="98">
        <v>332.4006</v>
      </c>
    </row>
    <row r="10217" spans="1:4" x14ac:dyDescent="0.35">
      <c r="A10217" t="s">
        <v>29699</v>
      </c>
      <c r="B10217" t="s">
        <v>61296</v>
      </c>
      <c r="C10217" s="96" t="s">
        <v>54457</v>
      </c>
      <c r="D10217" s="98">
        <v>310.10210000000001</v>
      </c>
    </row>
    <row r="10218" spans="1:4" x14ac:dyDescent="0.35">
      <c r="A10218" t="s">
        <v>28899</v>
      </c>
      <c r="B10218" t="s">
        <v>61297</v>
      </c>
      <c r="C10218" s="96" t="s">
        <v>54457</v>
      </c>
      <c r="D10218" s="98">
        <v>176.24669999999998</v>
      </c>
    </row>
    <row r="10219" spans="1:4" x14ac:dyDescent="0.35">
      <c r="A10219" t="s">
        <v>29051</v>
      </c>
      <c r="B10219" t="s">
        <v>61298</v>
      </c>
      <c r="C10219" s="96" t="s">
        <v>54457</v>
      </c>
      <c r="D10219" s="98">
        <v>1706.5838999999999</v>
      </c>
    </row>
    <row r="10220" spans="1:4" x14ac:dyDescent="0.35">
      <c r="A10220" t="s">
        <v>28157</v>
      </c>
      <c r="B10220" t="s">
        <v>57728</v>
      </c>
      <c r="C10220" s="96" t="s">
        <v>54457</v>
      </c>
      <c r="D10220" s="98">
        <v>488.5705999999999</v>
      </c>
    </row>
    <row r="10221" spans="1:4" x14ac:dyDescent="0.35">
      <c r="A10221" t="s">
        <v>28768</v>
      </c>
      <c r="B10221" t="s">
        <v>57729</v>
      </c>
      <c r="C10221" s="96" t="s">
        <v>54457</v>
      </c>
      <c r="D10221" s="98">
        <v>800.87839999999994</v>
      </c>
    </row>
    <row r="10222" spans="1:4" x14ac:dyDescent="0.35">
      <c r="A10222" t="s">
        <v>57331</v>
      </c>
      <c r="B10222" t="s">
        <v>61299</v>
      </c>
      <c r="C10222" s="96" t="s">
        <v>54457</v>
      </c>
      <c r="D10222" s="98">
        <v>69.22999999999999</v>
      </c>
    </row>
    <row r="10223" spans="1:4" x14ac:dyDescent="0.35">
      <c r="A10223" t="s">
        <v>57332</v>
      </c>
      <c r="B10223" t="s">
        <v>61300</v>
      </c>
      <c r="C10223" s="96" t="s">
        <v>54457</v>
      </c>
      <c r="D10223" s="98">
        <v>287.78749999999997</v>
      </c>
    </row>
    <row r="10224" spans="1:4" x14ac:dyDescent="0.35">
      <c r="A10224" t="s">
        <v>57333</v>
      </c>
      <c r="B10224" t="s">
        <v>61301</v>
      </c>
      <c r="C10224" s="96" t="s">
        <v>54457</v>
      </c>
      <c r="D10224" s="98">
        <v>176.24669999999998</v>
      </c>
    </row>
    <row r="10225" spans="1:4" x14ac:dyDescent="0.35">
      <c r="A10225" t="s">
        <v>57334</v>
      </c>
      <c r="B10225" t="s">
        <v>61302</v>
      </c>
      <c r="C10225" s="96" t="s">
        <v>54457</v>
      </c>
      <c r="D10225" s="98">
        <v>93.041899999999984</v>
      </c>
    </row>
    <row r="10226" spans="1:4" x14ac:dyDescent="0.35">
      <c r="A10226" t="s">
        <v>57335</v>
      </c>
      <c r="B10226" t="s">
        <v>61303</v>
      </c>
      <c r="C10226" s="96" t="s">
        <v>54457</v>
      </c>
      <c r="D10226" s="98">
        <v>198.56129999999996</v>
      </c>
    </row>
    <row r="10227" spans="1:4" x14ac:dyDescent="0.35">
      <c r="A10227" t="s">
        <v>57336</v>
      </c>
      <c r="B10227" t="s">
        <v>61304</v>
      </c>
      <c r="C10227" s="96" t="s">
        <v>54457</v>
      </c>
      <c r="D10227" s="98">
        <v>159.96959999999999</v>
      </c>
    </row>
    <row r="10228" spans="1:4" x14ac:dyDescent="0.35">
      <c r="A10228" t="s">
        <v>57337</v>
      </c>
      <c r="B10228" t="s">
        <v>61305</v>
      </c>
      <c r="C10228" s="96" t="s">
        <v>54457</v>
      </c>
      <c r="D10228" s="98">
        <v>159.96959999999999</v>
      </c>
    </row>
    <row r="10229" spans="1:4" x14ac:dyDescent="0.35">
      <c r="A10229" t="s">
        <v>57338</v>
      </c>
      <c r="B10229" t="s">
        <v>61306</v>
      </c>
      <c r="C10229" s="96" t="s">
        <v>54457</v>
      </c>
      <c r="D10229" s="98">
        <v>399.32829999999996</v>
      </c>
    </row>
    <row r="10230" spans="1:4" x14ac:dyDescent="0.35">
      <c r="A10230" t="s">
        <v>57339</v>
      </c>
      <c r="B10230" t="s">
        <v>61307</v>
      </c>
      <c r="C10230" s="96" t="s">
        <v>54457</v>
      </c>
      <c r="D10230" s="98">
        <v>137.65499999999997</v>
      </c>
    </row>
    <row r="10231" spans="1:4" x14ac:dyDescent="0.35">
      <c r="A10231" t="s">
        <v>57340</v>
      </c>
      <c r="B10231" t="s">
        <v>61308</v>
      </c>
      <c r="C10231" s="96" t="s">
        <v>54457</v>
      </c>
      <c r="D10231" s="98">
        <v>46.915399999999998</v>
      </c>
    </row>
    <row r="10232" spans="1:4" x14ac:dyDescent="0.35">
      <c r="A10232" t="s">
        <v>57341</v>
      </c>
      <c r="B10232" t="s">
        <v>61309</v>
      </c>
      <c r="C10232" s="96" t="s">
        <v>54457</v>
      </c>
      <c r="D10232" s="98">
        <v>159.96959999999999</v>
      </c>
    </row>
    <row r="10233" spans="1:4" x14ac:dyDescent="0.35">
      <c r="A10233" t="s">
        <v>57342</v>
      </c>
      <c r="B10233" t="s">
        <v>61310</v>
      </c>
      <c r="C10233" s="96" t="s">
        <v>54457</v>
      </c>
      <c r="D10233" s="98">
        <v>377.02979999999997</v>
      </c>
    </row>
    <row r="10234" spans="1:4" x14ac:dyDescent="0.35">
      <c r="A10234" t="s">
        <v>57343</v>
      </c>
      <c r="B10234" t="s">
        <v>61311</v>
      </c>
      <c r="C10234" s="96" t="s">
        <v>54457</v>
      </c>
      <c r="D10234" s="98">
        <v>1447.8085999999998</v>
      </c>
    </row>
    <row r="10235" spans="1:4" x14ac:dyDescent="0.35">
      <c r="A10235" t="s">
        <v>57344</v>
      </c>
      <c r="B10235" t="s">
        <v>61312</v>
      </c>
      <c r="C10235" s="96" t="s">
        <v>54457</v>
      </c>
      <c r="D10235" s="98">
        <v>466.25599999999997</v>
      </c>
    </row>
    <row r="10236" spans="1:4" x14ac:dyDescent="0.35">
      <c r="A10236" t="s">
        <v>57345</v>
      </c>
      <c r="B10236" t="s">
        <v>61313</v>
      </c>
      <c r="C10236" s="96" t="s">
        <v>54457</v>
      </c>
      <c r="D10236" s="98">
        <v>354.71519999999998</v>
      </c>
    </row>
    <row r="10237" spans="1:4" x14ac:dyDescent="0.35">
      <c r="A10237" t="s">
        <v>57346</v>
      </c>
      <c r="B10237" t="s">
        <v>61314</v>
      </c>
      <c r="C10237" s="96" t="s">
        <v>54457</v>
      </c>
      <c r="D10237" s="98">
        <v>310.10210000000001</v>
      </c>
    </row>
    <row r="10238" spans="1:4" x14ac:dyDescent="0.35">
      <c r="A10238" t="s">
        <v>25389</v>
      </c>
      <c r="B10238" t="s">
        <v>61315</v>
      </c>
      <c r="C10238" s="96" t="s">
        <v>54457</v>
      </c>
      <c r="D10238" s="98">
        <v>137.65499999999997</v>
      </c>
    </row>
    <row r="10239" spans="1:4" x14ac:dyDescent="0.35">
      <c r="A10239" t="s">
        <v>22910</v>
      </c>
      <c r="B10239" t="s">
        <v>61316</v>
      </c>
      <c r="C10239" s="96" t="s">
        <v>54457</v>
      </c>
      <c r="D10239" s="98">
        <v>198.56129999999996</v>
      </c>
    </row>
    <row r="10240" spans="1:4" x14ac:dyDescent="0.35">
      <c r="A10240" t="s">
        <v>21480</v>
      </c>
      <c r="B10240" t="s">
        <v>61317</v>
      </c>
      <c r="C10240" s="96" t="s">
        <v>54457</v>
      </c>
      <c r="D10240" s="98">
        <v>159.96959999999999</v>
      </c>
    </row>
    <row r="10241" spans="1:4" x14ac:dyDescent="0.35">
      <c r="A10241" t="s">
        <v>28943</v>
      </c>
      <c r="B10241" t="s">
        <v>61318</v>
      </c>
      <c r="C10241" s="96" t="s">
        <v>54457</v>
      </c>
      <c r="D10241" s="98">
        <v>488.5705999999999</v>
      </c>
    </row>
    <row r="10242" spans="1:4" x14ac:dyDescent="0.35">
      <c r="A10242" t="s">
        <v>30718</v>
      </c>
      <c r="B10242" t="s">
        <v>61319</v>
      </c>
      <c r="C10242" s="96" t="s">
        <v>54457</v>
      </c>
      <c r="D10242" s="98">
        <v>488.5705999999999</v>
      </c>
    </row>
    <row r="10243" spans="1:4" x14ac:dyDescent="0.35">
      <c r="A10243" t="s">
        <v>29620</v>
      </c>
      <c r="B10243" t="s">
        <v>61320</v>
      </c>
      <c r="C10243" s="96" t="s">
        <v>54457</v>
      </c>
      <c r="D10243" s="98">
        <v>488.5705999999999</v>
      </c>
    </row>
    <row r="10244" spans="1:4" x14ac:dyDescent="0.35">
      <c r="A10244" t="s">
        <v>29074</v>
      </c>
      <c r="B10244" t="s">
        <v>61321</v>
      </c>
      <c r="C10244" s="96" t="s">
        <v>54457</v>
      </c>
      <c r="D10244" s="98">
        <v>488.5705999999999</v>
      </c>
    </row>
    <row r="10245" spans="1:4" x14ac:dyDescent="0.35">
      <c r="A10245" t="s">
        <v>30642</v>
      </c>
      <c r="B10245" t="s">
        <v>61322</v>
      </c>
      <c r="C10245" s="96" t="s">
        <v>54457</v>
      </c>
      <c r="D10245" s="98">
        <v>198.56129999999996</v>
      </c>
    </row>
    <row r="10246" spans="1:4" x14ac:dyDescent="0.35">
      <c r="A10246" t="s">
        <v>29811</v>
      </c>
      <c r="B10246" t="s">
        <v>61323</v>
      </c>
      <c r="C10246" s="96" t="s">
        <v>54457</v>
      </c>
      <c r="D10246" s="98">
        <v>198.56129999999996</v>
      </c>
    </row>
    <row r="10247" spans="1:4" x14ac:dyDescent="0.35">
      <c r="A10247" t="s">
        <v>57347</v>
      </c>
      <c r="B10247" t="s">
        <v>61324</v>
      </c>
      <c r="C10247" s="96" t="s">
        <v>54457</v>
      </c>
      <c r="D10247" s="98">
        <v>243.17439999999999</v>
      </c>
    </row>
    <row r="10248" spans="1:4" x14ac:dyDescent="0.35">
      <c r="A10248" t="s">
        <v>57348</v>
      </c>
      <c r="B10248" t="s">
        <v>61325</v>
      </c>
      <c r="C10248" s="96" t="s">
        <v>54457</v>
      </c>
      <c r="D10248" s="98">
        <v>243.17439999999999</v>
      </c>
    </row>
    <row r="10249" spans="1:4" x14ac:dyDescent="0.35">
      <c r="A10249" t="s">
        <v>57349</v>
      </c>
      <c r="B10249" t="s">
        <v>61326</v>
      </c>
      <c r="C10249" s="96" t="s">
        <v>54457</v>
      </c>
      <c r="D10249" s="98">
        <v>198.56129999999996</v>
      </c>
    </row>
    <row r="10250" spans="1:4" x14ac:dyDescent="0.35">
      <c r="A10250" t="s">
        <v>57350</v>
      </c>
      <c r="B10250" t="s">
        <v>61327</v>
      </c>
      <c r="C10250" s="96" t="s">
        <v>54457</v>
      </c>
      <c r="D10250" s="98">
        <v>93.041899999999984</v>
      </c>
    </row>
    <row r="10251" spans="1:4" x14ac:dyDescent="0.35">
      <c r="A10251" t="s">
        <v>57351</v>
      </c>
      <c r="B10251" t="s">
        <v>61328</v>
      </c>
      <c r="C10251" s="96" t="s">
        <v>54457</v>
      </c>
      <c r="D10251" s="98">
        <v>159.96959999999999</v>
      </c>
    </row>
    <row r="10252" spans="1:4" x14ac:dyDescent="0.35">
      <c r="A10252" t="s">
        <v>57352</v>
      </c>
      <c r="B10252" t="s">
        <v>61329</v>
      </c>
      <c r="C10252" s="96" t="s">
        <v>54457</v>
      </c>
      <c r="D10252" s="98">
        <v>115.3565</v>
      </c>
    </row>
    <row r="10253" spans="1:4" x14ac:dyDescent="0.35">
      <c r="A10253" t="s">
        <v>57353</v>
      </c>
      <c r="B10253" t="s">
        <v>61330</v>
      </c>
      <c r="C10253" s="96" t="s">
        <v>54457</v>
      </c>
      <c r="D10253" s="98">
        <v>220.85979999999998</v>
      </c>
    </row>
    <row r="10254" spans="1:4" x14ac:dyDescent="0.35">
      <c r="A10254" t="s">
        <v>57354</v>
      </c>
      <c r="B10254" t="s">
        <v>61331</v>
      </c>
      <c r="C10254" s="96" t="s">
        <v>54457</v>
      </c>
      <c r="D10254" s="98">
        <v>243.17439999999999</v>
      </c>
    </row>
    <row r="10255" spans="1:4" x14ac:dyDescent="0.35">
      <c r="A10255" t="s">
        <v>22374</v>
      </c>
      <c r="B10255" t="s">
        <v>58251</v>
      </c>
      <c r="C10255" s="96" t="s">
        <v>54457</v>
      </c>
      <c r="D10255" s="98">
        <v>377.02979999999997</v>
      </c>
    </row>
    <row r="10256" spans="1:4" x14ac:dyDescent="0.35">
      <c r="A10256" t="s">
        <v>30003</v>
      </c>
      <c r="B10256" t="s">
        <v>58281</v>
      </c>
      <c r="C10256" s="96" t="s">
        <v>54457</v>
      </c>
      <c r="D10256" s="98">
        <v>115.3565</v>
      </c>
    </row>
    <row r="10257" spans="1:4" x14ac:dyDescent="0.35">
      <c r="A10257" t="s">
        <v>30128</v>
      </c>
      <c r="B10257" t="s">
        <v>58292</v>
      </c>
      <c r="C10257" s="96" t="s">
        <v>54457</v>
      </c>
      <c r="D10257" s="98">
        <v>577.79679999999996</v>
      </c>
    </row>
    <row r="10258" spans="1:4" x14ac:dyDescent="0.35">
      <c r="A10258" t="s">
        <v>29234</v>
      </c>
      <c r="B10258" t="s">
        <v>57726</v>
      </c>
      <c r="C10258" s="96" t="s">
        <v>54457</v>
      </c>
      <c r="D10258" s="98">
        <v>37.2393</v>
      </c>
    </row>
    <row r="10259" spans="1:4" x14ac:dyDescent="0.35">
      <c r="A10259" t="s">
        <v>57355</v>
      </c>
      <c r="B10259" t="s">
        <v>61332</v>
      </c>
      <c r="C10259" s="96" t="s">
        <v>54457</v>
      </c>
      <c r="D10259" s="98">
        <v>46.915399999999998</v>
      </c>
    </row>
    <row r="10260" spans="1:4" x14ac:dyDescent="0.35">
      <c r="A10260" t="s">
        <v>57356</v>
      </c>
      <c r="B10260" t="s">
        <v>61333</v>
      </c>
      <c r="C10260" s="96" t="s">
        <v>54457</v>
      </c>
      <c r="D10260" s="98">
        <v>75.895399999999995</v>
      </c>
    </row>
    <row r="10261" spans="1:4" x14ac:dyDescent="0.35">
      <c r="A10261" t="s">
        <v>57357</v>
      </c>
      <c r="B10261" t="s">
        <v>61334</v>
      </c>
      <c r="C10261" s="96" t="s">
        <v>54457</v>
      </c>
      <c r="D10261" s="98">
        <v>75.895399999999995</v>
      </c>
    </row>
    <row r="10262" spans="1:4" x14ac:dyDescent="0.35">
      <c r="A10262" t="s">
        <v>57358</v>
      </c>
      <c r="B10262" t="s">
        <v>61335</v>
      </c>
      <c r="C10262" s="96" t="s">
        <v>54457</v>
      </c>
      <c r="D10262" s="98">
        <v>159.96959999999999</v>
      </c>
    </row>
    <row r="10263" spans="1:4" x14ac:dyDescent="0.35">
      <c r="A10263" t="s">
        <v>57359</v>
      </c>
      <c r="B10263" t="s">
        <v>61336</v>
      </c>
      <c r="C10263" s="96" t="s">
        <v>54457</v>
      </c>
      <c r="D10263" s="98">
        <v>287.78749999999997</v>
      </c>
    </row>
    <row r="10264" spans="1:4" x14ac:dyDescent="0.35">
      <c r="A10264" t="s">
        <v>57360</v>
      </c>
      <c r="B10264" t="s">
        <v>61337</v>
      </c>
      <c r="C10264" s="96" t="s">
        <v>54457</v>
      </c>
      <c r="D10264" s="98">
        <v>287.78749999999997</v>
      </c>
    </row>
    <row r="10265" spans="1:4" x14ac:dyDescent="0.35">
      <c r="A10265" t="s">
        <v>57361</v>
      </c>
      <c r="B10265" t="s">
        <v>61338</v>
      </c>
      <c r="C10265" s="96" t="s">
        <v>54457</v>
      </c>
      <c r="D10265" s="98">
        <v>176.24669999999998</v>
      </c>
    </row>
    <row r="10266" spans="1:4" x14ac:dyDescent="0.35">
      <c r="A10266" t="s">
        <v>57362</v>
      </c>
      <c r="B10266" t="s">
        <v>61339</v>
      </c>
      <c r="C10266" s="96" t="s">
        <v>54457</v>
      </c>
      <c r="D10266" s="98">
        <v>287.78749999999997</v>
      </c>
    </row>
    <row r="10267" spans="1:4" x14ac:dyDescent="0.35">
      <c r="A10267" t="s">
        <v>26156</v>
      </c>
      <c r="B10267" t="s">
        <v>26157</v>
      </c>
      <c r="C10267" s="96" t="s">
        <v>54457</v>
      </c>
      <c r="D10267" s="98">
        <v>332.4006</v>
      </c>
    </row>
    <row r="10268" spans="1:4" x14ac:dyDescent="0.35">
      <c r="A10268" t="s">
        <v>29320</v>
      </c>
      <c r="B10268" t="s">
        <v>61340</v>
      </c>
      <c r="C10268" s="96" t="s">
        <v>54457</v>
      </c>
      <c r="D10268" s="98">
        <v>243.17439999999999</v>
      </c>
    </row>
    <row r="10269" spans="1:4" x14ac:dyDescent="0.35">
      <c r="A10269" t="s">
        <v>29901</v>
      </c>
      <c r="B10269" t="s">
        <v>61341</v>
      </c>
      <c r="C10269" s="96" t="s">
        <v>54457</v>
      </c>
      <c r="D10269" s="98">
        <v>265.48899999999998</v>
      </c>
    </row>
    <row r="10270" spans="1:4" x14ac:dyDescent="0.35">
      <c r="A10270" t="s">
        <v>29147</v>
      </c>
      <c r="B10270" t="s">
        <v>29148</v>
      </c>
      <c r="C10270" s="96" t="s">
        <v>54457</v>
      </c>
      <c r="D10270" s="98">
        <v>198.56129999999996</v>
      </c>
    </row>
    <row r="10271" spans="1:4" x14ac:dyDescent="0.35">
      <c r="A10271" t="s">
        <v>31004</v>
      </c>
      <c r="B10271" t="s">
        <v>61342</v>
      </c>
      <c r="C10271" s="96" t="s">
        <v>54457</v>
      </c>
      <c r="D10271" s="98">
        <v>115.3565</v>
      </c>
    </row>
    <row r="10272" spans="1:4" x14ac:dyDescent="0.35">
      <c r="A10272" t="s">
        <v>28877</v>
      </c>
      <c r="B10272" t="s">
        <v>61343</v>
      </c>
      <c r="C10272" s="96" t="s">
        <v>54457</v>
      </c>
      <c r="D10272" s="98">
        <v>198.56129999999996</v>
      </c>
    </row>
    <row r="10273" spans="1:4" x14ac:dyDescent="0.35">
      <c r="A10273" t="s">
        <v>29769</v>
      </c>
      <c r="B10273" t="s">
        <v>61344</v>
      </c>
      <c r="C10273" s="96" t="s">
        <v>54457</v>
      </c>
      <c r="D10273" s="98">
        <v>198.56129999999996</v>
      </c>
    </row>
    <row r="10274" spans="1:4" x14ac:dyDescent="0.35">
      <c r="A10274" t="s">
        <v>29255</v>
      </c>
      <c r="B10274" t="s">
        <v>29256</v>
      </c>
      <c r="C10274" s="96" t="s">
        <v>54457</v>
      </c>
      <c r="D10274" s="98">
        <v>93.041899999999984</v>
      </c>
    </row>
    <row r="10275" spans="1:4" x14ac:dyDescent="0.35">
      <c r="A10275" t="s">
        <v>30259</v>
      </c>
      <c r="B10275" t="s">
        <v>30260</v>
      </c>
      <c r="C10275" s="96" t="s">
        <v>54457</v>
      </c>
      <c r="D10275" s="98">
        <v>243.17439999999999</v>
      </c>
    </row>
    <row r="10276" spans="1:4" x14ac:dyDescent="0.35">
      <c r="A10276" t="s">
        <v>29499</v>
      </c>
      <c r="B10276" t="s">
        <v>61345</v>
      </c>
      <c r="C10276" s="96" t="s">
        <v>54457</v>
      </c>
      <c r="D10276" s="98">
        <v>115.3565</v>
      </c>
    </row>
    <row r="10277" spans="1:4" x14ac:dyDescent="0.35">
      <c r="A10277" t="s">
        <v>57363</v>
      </c>
      <c r="B10277" t="s">
        <v>61346</v>
      </c>
      <c r="C10277" s="96" t="s">
        <v>54457</v>
      </c>
      <c r="D10277" s="98">
        <v>198.56129999999996</v>
      </c>
    </row>
    <row r="10278" spans="1:4" x14ac:dyDescent="0.35">
      <c r="A10278" t="s">
        <v>57364</v>
      </c>
      <c r="B10278" t="s">
        <v>61347</v>
      </c>
      <c r="C10278" s="96" t="s">
        <v>54457</v>
      </c>
      <c r="D10278" s="98">
        <v>287.78749999999997</v>
      </c>
    </row>
    <row r="10279" spans="1:4" x14ac:dyDescent="0.35">
      <c r="A10279" t="s">
        <v>57365</v>
      </c>
      <c r="B10279" t="s">
        <v>61348</v>
      </c>
      <c r="C10279" s="96" t="s">
        <v>54457</v>
      </c>
      <c r="D10279" s="98">
        <v>287.78749999999997</v>
      </c>
    </row>
    <row r="10280" spans="1:4" x14ac:dyDescent="0.35">
      <c r="A10280" t="s">
        <v>57366</v>
      </c>
      <c r="B10280" t="s">
        <v>61349</v>
      </c>
      <c r="C10280" s="96" t="s">
        <v>54457</v>
      </c>
      <c r="D10280" s="98">
        <v>115.3565</v>
      </c>
    </row>
    <row r="10281" spans="1:4" x14ac:dyDescent="0.35">
      <c r="A10281" t="s">
        <v>29207</v>
      </c>
      <c r="B10281" t="s">
        <v>59379</v>
      </c>
      <c r="C10281" s="96" t="s">
        <v>54457</v>
      </c>
      <c r="D10281" s="98">
        <v>198.56129999999996</v>
      </c>
    </row>
    <row r="10282" spans="1:4" x14ac:dyDescent="0.35">
      <c r="A10282" t="s">
        <v>30193</v>
      </c>
      <c r="B10282" t="s">
        <v>30194</v>
      </c>
      <c r="C10282" s="96" t="s">
        <v>54457</v>
      </c>
      <c r="D10282" s="98">
        <v>176.24669999999998</v>
      </c>
    </row>
    <row r="10283" spans="1:4" x14ac:dyDescent="0.35">
      <c r="A10283" t="s">
        <v>28163</v>
      </c>
      <c r="B10283" t="s">
        <v>28164</v>
      </c>
      <c r="C10283" s="96" t="s">
        <v>54457</v>
      </c>
      <c r="D10283" s="98">
        <v>137.65499999999997</v>
      </c>
    </row>
    <row r="10284" spans="1:4" x14ac:dyDescent="0.35">
      <c r="A10284" t="s">
        <v>30795</v>
      </c>
      <c r="B10284" t="s">
        <v>30796</v>
      </c>
      <c r="C10284" s="96" t="s">
        <v>54457</v>
      </c>
      <c r="D10284" s="98">
        <v>115.3565</v>
      </c>
    </row>
    <row r="10285" spans="1:4" x14ac:dyDescent="0.35">
      <c r="A10285" t="s">
        <v>28353</v>
      </c>
      <c r="B10285" t="s">
        <v>28354</v>
      </c>
      <c r="C10285" s="96" t="s">
        <v>54457</v>
      </c>
      <c r="D10285" s="98">
        <v>137.65499999999997</v>
      </c>
    </row>
    <row r="10286" spans="1:4" x14ac:dyDescent="0.35">
      <c r="A10286" t="s">
        <v>28952</v>
      </c>
      <c r="B10286" t="s">
        <v>58038</v>
      </c>
      <c r="C10286" s="96" t="s">
        <v>54457</v>
      </c>
      <c r="D10286" s="98">
        <v>287.78749999999997</v>
      </c>
    </row>
    <row r="10287" spans="1:4" x14ac:dyDescent="0.35">
      <c r="A10287" t="s">
        <v>28279</v>
      </c>
      <c r="B10287" t="s">
        <v>58039</v>
      </c>
      <c r="C10287" s="96" t="s">
        <v>54457</v>
      </c>
      <c r="D10287" s="98">
        <v>488.5705999999999</v>
      </c>
    </row>
    <row r="10288" spans="1:4" x14ac:dyDescent="0.35">
      <c r="A10288" t="s">
        <v>30102</v>
      </c>
      <c r="B10288" t="s">
        <v>58172</v>
      </c>
      <c r="C10288" s="96" t="s">
        <v>54457</v>
      </c>
      <c r="D10288" s="98">
        <v>93.041899999999984</v>
      </c>
    </row>
    <row r="10289" spans="1:4" x14ac:dyDescent="0.35">
      <c r="A10289" t="s">
        <v>30837</v>
      </c>
      <c r="B10289" t="s">
        <v>58173</v>
      </c>
      <c r="C10289" s="96" t="s">
        <v>54457</v>
      </c>
      <c r="D10289" s="98">
        <v>332.4006</v>
      </c>
    </row>
    <row r="10290" spans="1:4" x14ac:dyDescent="0.35">
      <c r="A10290" t="s">
        <v>29135</v>
      </c>
      <c r="B10290" t="s">
        <v>58282</v>
      </c>
      <c r="C10290" s="96" t="s">
        <v>54457</v>
      </c>
      <c r="D10290" s="98">
        <v>287.78749999999997</v>
      </c>
    </row>
    <row r="10291" spans="1:4" x14ac:dyDescent="0.35">
      <c r="A10291" t="s">
        <v>54560</v>
      </c>
      <c r="B10291" t="s">
        <v>58291</v>
      </c>
      <c r="C10291" s="96" t="s">
        <v>54457</v>
      </c>
      <c r="D10291" s="98">
        <v>198.56129999999996</v>
      </c>
    </row>
    <row r="10292" spans="1:4" x14ac:dyDescent="0.35">
      <c r="A10292" t="s">
        <v>29703</v>
      </c>
      <c r="B10292" t="s">
        <v>57753</v>
      </c>
      <c r="C10292" s="96" t="s">
        <v>54457</v>
      </c>
      <c r="D10292" s="98">
        <v>198.56129999999996</v>
      </c>
    </row>
    <row r="10293" spans="1:4" x14ac:dyDescent="0.35">
      <c r="A10293" t="s">
        <v>30983</v>
      </c>
      <c r="B10293" t="s">
        <v>61350</v>
      </c>
      <c r="C10293" s="96" t="s">
        <v>54457</v>
      </c>
      <c r="D10293" s="98">
        <v>159.96959999999999</v>
      </c>
    </row>
    <row r="10294" spans="1:4" x14ac:dyDescent="0.35">
      <c r="A10294" t="s">
        <v>54556</v>
      </c>
      <c r="B10294" t="s">
        <v>58286</v>
      </c>
      <c r="C10294" s="96" t="s">
        <v>54457</v>
      </c>
      <c r="D10294" s="98">
        <v>198.56129999999996</v>
      </c>
    </row>
    <row r="10295" spans="1:4" x14ac:dyDescent="0.35">
      <c r="A10295" t="s">
        <v>28327</v>
      </c>
      <c r="B10295" t="s">
        <v>57705</v>
      </c>
      <c r="C10295" s="96" t="s">
        <v>54457</v>
      </c>
      <c r="D10295" s="98">
        <v>159.96959999999999</v>
      </c>
    </row>
    <row r="10296" spans="1:4" x14ac:dyDescent="0.35">
      <c r="A10296" t="s">
        <v>30523</v>
      </c>
      <c r="B10296" t="s">
        <v>57725</v>
      </c>
      <c r="C10296" s="96" t="s">
        <v>54457</v>
      </c>
      <c r="D10296" s="98">
        <v>30.541699999999995</v>
      </c>
    </row>
    <row r="10297" spans="1:4" x14ac:dyDescent="0.35">
      <c r="A10297" t="s">
        <v>28441</v>
      </c>
      <c r="B10297" t="s">
        <v>57730</v>
      </c>
      <c r="C10297" s="96" t="s">
        <v>54457</v>
      </c>
      <c r="D10297" s="98">
        <v>115.3565</v>
      </c>
    </row>
    <row r="10298" spans="1:4" x14ac:dyDescent="0.35">
      <c r="A10298" t="s">
        <v>22047</v>
      </c>
      <c r="B10298" t="s">
        <v>57731</v>
      </c>
      <c r="C10298" s="96" t="s">
        <v>54457</v>
      </c>
      <c r="D10298" s="98">
        <v>600.1114</v>
      </c>
    </row>
    <row r="10299" spans="1:4" x14ac:dyDescent="0.35">
      <c r="A10299" t="s">
        <v>28564</v>
      </c>
      <c r="B10299" t="s">
        <v>57732</v>
      </c>
      <c r="C10299" s="96" t="s">
        <v>54457</v>
      </c>
      <c r="D10299" s="98">
        <v>93.041899999999984</v>
      </c>
    </row>
    <row r="10300" spans="1:4" x14ac:dyDescent="0.35">
      <c r="A10300" t="s">
        <v>30249</v>
      </c>
      <c r="B10300" t="s">
        <v>57733</v>
      </c>
      <c r="C10300" s="96" t="s">
        <v>54457</v>
      </c>
      <c r="D10300" s="98">
        <v>93.041899999999984</v>
      </c>
    </row>
    <row r="10301" spans="1:4" x14ac:dyDescent="0.35">
      <c r="A10301" t="s">
        <v>31164</v>
      </c>
      <c r="B10301" t="s">
        <v>31165</v>
      </c>
      <c r="C10301" s="96" t="s">
        <v>54457</v>
      </c>
      <c r="D10301" s="98">
        <v>93.041899999999984</v>
      </c>
    </row>
    <row r="10302" spans="1:4" x14ac:dyDescent="0.35">
      <c r="A10302" t="s">
        <v>31158</v>
      </c>
      <c r="B10302" t="s">
        <v>57741</v>
      </c>
      <c r="C10302" s="96" t="s">
        <v>54457</v>
      </c>
      <c r="D10302" s="98">
        <v>93.041899999999984</v>
      </c>
    </row>
    <row r="10303" spans="1:4" x14ac:dyDescent="0.35">
      <c r="A10303" t="s">
        <v>30307</v>
      </c>
      <c r="B10303" t="s">
        <v>57748</v>
      </c>
      <c r="C10303" s="96" t="s">
        <v>54457</v>
      </c>
      <c r="D10303" s="98">
        <v>49.137199999999993</v>
      </c>
    </row>
    <row r="10304" spans="1:4" x14ac:dyDescent="0.35">
      <c r="A10304" t="s">
        <v>30038</v>
      </c>
      <c r="B10304" t="s">
        <v>57756</v>
      </c>
      <c r="C10304" s="96" t="s">
        <v>54457</v>
      </c>
      <c r="D10304" s="98">
        <v>176.24669999999998</v>
      </c>
    </row>
    <row r="10305" spans="1:4" x14ac:dyDescent="0.35">
      <c r="A10305" t="s">
        <v>57367</v>
      </c>
      <c r="B10305" t="s">
        <v>61351</v>
      </c>
      <c r="C10305" s="96" t="s">
        <v>54457</v>
      </c>
      <c r="D10305" s="98">
        <v>69.22999999999999</v>
      </c>
    </row>
    <row r="10306" spans="1:4" x14ac:dyDescent="0.35">
      <c r="A10306" t="s">
        <v>57368</v>
      </c>
      <c r="B10306" t="s">
        <v>61352</v>
      </c>
      <c r="C10306" s="96" t="s">
        <v>54457</v>
      </c>
      <c r="D10306" s="98">
        <v>533.18369999999993</v>
      </c>
    </row>
    <row r="10307" spans="1:4" x14ac:dyDescent="0.35">
      <c r="A10307" t="s">
        <v>57369</v>
      </c>
      <c r="B10307" t="s">
        <v>61353</v>
      </c>
      <c r="C10307" s="96" t="s">
        <v>54457</v>
      </c>
      <c r="D10307" s="98">
        <v>137.65499999999997</v>
      </c>
    </row>
    <row r="10308" spans="1:4" x14ac:dyDescent="0.35">
      <c r="A10308" t="s">
        <v>57370</v>
      </c>
      <c r="B10308" t="s">
        <v>61354</v>
      </c>
      <c r="C10308" s="96" t="s">
        <v>54457</v>
      </c>
      <c r="D10308" s="98">
        <v>198.56129999999996</v>
      </c>
    </row>
    <row r="10309" spans="1:4" x14ac:dyDescent="0.35">
      <c r="A10309" t="s">
        <v>57371</v>
      </c>
      <c r="B10309" t="s">
        <v>61355</v>
      </c>
      <c r="C10309" s="96" t="s">
        <v>54457</v>
      </c>
      <c r="D10309" s="98">
        <v>220.85979999999998</v>
      </c>
    </row>
    <row r="10310" spans="1:4" x14ac:dyDescent="0.35">
      <c r="A10310" t="s">
        <v>57372</v>
      </c>
      <c r="B10310" t="s">
        <v>61356</v>
      </c>
      <c r="C10310" s="96" t="s">
        <v>54457</v>
      </c>
      <c r="D10310" s="98">
        <v>1113.1861999999999</v>
      </c>
    </row>
    <row r="10311" spans="1:4" x14ac:dyDescent="0.35">
      <c r="A10311" t="s">
        <v>57373</v>
      </c>
      <c r="B10311" t="s">
        <v>61357</v>
      </c>
      <c r="C10311" s="96" t="s">
        <v>54457</v>
      </c>
      <c r="D10311" s="98">
        <v>198.56129999999996</v>
      </c>
    </row>
    <row r="10312" spans="1:4" x14ac:dyDescent="0.35">
      <c r="A10312" t="s">
        <v>57374</v>
      </c>
      <c r="B10312" t="s">
        <v>61358</v>
      </c>
      <c r="C10312" s="96" t="s">
        <v>54457</v>
      </c>
      <c r="D10312" s="98">
        <v>488.5705999999999</v>
      </c>
    </row>
    <row r="10313" spans="1:4" x14ac:dyDescent="0.35">
      <c r="A10313" t="s">
        <v>57375</v>
      </c>
      <c r="B10313" t="s">
        <v>61359</v>
      </c>
      <c r="C10313" s="96" t="s">
        <v>54457</v>
      </c>
      <c r="D10313" s="98">
        <v>377.02979999999997</v>
      </c>
    </row>
    <row r="10314" spans="1:4" x14ac:dyDescent="0.35">
      <c r="A10314" t="s">
        <v>57376</v>
      </c>
      <c r="B10314" t="s">
        <v>61360</v>
      </c>
      <c r="C10314" s="96" t="s">
        <v>54457</v>
      </c>
      <c r="D10314" s="98">
        <v>176.24669999999998</v>
      </c>
    </row>
    <row r="10315" spans="1:4" x14ac:dyDescent="0.35">
      <c r="A10315" t="s">
        <v>57377</v>
      </c>
      <c r="B10315" t="s">
        <v>61361</v>
      </c>
      <c r="C10315" s="96" t="s">
        <v>54457</v>
      </c>
      <c r="D10315" s="98">
        <v>93.041899999999984</v>
      </c>
    </row>
    <row r="10316" spans="1:4" x14ac:dyDescent="0.35">
      <c r="A10316" t="s">
        <v>57378</v>
      </c>
      <c r="B10316" t="s">
        <v>61362</v>
      </c>
      <c r="C10316" s="96" t="s">
        <v>54457</v>
      </c>
      <c r="D10316" s="98">
        <v>243.17439999999999</v>
      </c>
    </row>
    <row r="10317" spans="1:4" x14ac:dyDescent="0.35">
      <c r="A10317" t="s">
        <v>57379</v>
      </c>
      <c r="B10317" t="s">
        <v>61363</v>
      </c>
      <c r="C10317" s="96" t="s">
        <v>54457</v>
      </c>
      <c r="D10317" s="98">
        <v>488.5705999999999</v>
      </c>
    </row>
    <row r="10318" spans="1:4" x14ac:dyDescent="0.35">
      <c r="A10318" t="s">
        <v>57380</v>
      </c>
      <c r="B10318" t="s">
        <v>61364</v>
      </c>
      <c r="C10318" s="96" t="s">
        <v>54457</v>
      </c>
      <c r="D10318" s="98">
        <v>93.041899999999984</v>
      </c>
    </row>
    <row r="10319" spans="1:4" x14ac:dyDescent="0.35">
      <c r="A10319" t="s">
        <v>30862</v>
      </c>
      <c r="B10319" t="s">
        <v>59386</v>
      </c>
      <c r="C10319" s="96" t="s">
        <v>54457</v>
      </c>
      <c r="D10319" s="98">
        <v>287.78749999999997</v>
      </c>
    </row>
    <row r="10320" spans="1:4" x14ac:dyDescent="0.35">
      <c r="A10320" t="s">
        <v>30491</v>
      </c>
      <c r="B10320" t="s">
        <v>61365</v>
      </c>
      <c r="C10320" s="96" t="s">
        <v>54457</v>
      </c>
      <c r="D10320" s="98">
        <v>137.65499999999997</v>
      </c>
    </row>
    <row r="10321" spans="1:4" x14ac:dyDescent="0.35">
      <c r="A10321" t="s">
        <v>30320</v>
      </c>
      <c r="B10321" t="s">
        <v>59407</v>
      </c>
      <c r="C10321" s="96" t="s">
        <v>54457</v>
      </c>
      <c r="D10321" s="98">
        <v>93.041899999999984</v>
      </c>
    </row>
    <row r="10322" spans="1:4" x14ac:dyDescent="0.35">
      <c r="A10322" t="s">
        <v>29478</v>
      </c>
      <c r="B10322" t="s">
        <v>29479</v>
      </c>
      <c r="C10322" s="96" t="s">
        <v>54457</v>
      </c>
      <c r="D10322" s="98">
        <v>69.22999999999999</v>
      </c>
    </row>
    <row r="10323" spans="1:4" x14ac:dyDescent="0.35">
      <c r="A10323" t="s">
        <v>30512</v>
      </c>
      <c r="B10323" t="s">
        <v>61366</v>
      </c>
      <c r="C10323" s="96" t="s">
        <v>54457</v>
      </c>
      <c r="D10323" s="98">
        <v>69.22999999999999</v>
      </c>
    </row>
    <row r="10324" spans="1:4" x14ac:dyDescent="0.35">
      <c r="A10324" t="s">
        <v>29843</v>
      </c>
      <c r="B10324" t="s">
        <v>61367</v>
      </c>
      <c r="C10324" s="96" t="s">
        <v>54457</v>
      </c>
      <c r="D10324" s="98">
        <v>21.606200000000001</v>
      </c>
    </row>
    <row r="10325" spans="1:4" x14ac:dyDescent="0.35">
      <c r="A10325" t="s">
        <v>24151</v>
      </c>
      <c r="B10325" t="s">
        <v>24152</v>
      </c>
      <c r="C10325" s="96" t="s">
        <v>54457</v>
      </c>
      <c r="D10325" s="98">
        <v>115.3565</v>
      </c>
    </row>
    <row r="10326" spans="1:4" x14ac:dyDescent="0.35">
      <c r="A10326" t="s">
        <v>25548</v>
      </c>
      <c r="B10326" t="s">
        <v>25549</v>
      </c>
      <c r="C10326" s="96" t="s">
        <v>54457</v>
      </c>
      <c r="D10326" s="98">
        <v>115.3565</v>
      </c>
    </row>
    <row r="10327" spans="1:4" x14ac:dyDescent="0.35">
      <c r="A10327" t="s">
        <v>20482</v>
      </c>
      <c r="B10327" t="s">
        <v>20483</v>
      </c>
      <c r="C10327" s="96" t="s">
        <v>54457</v>
      </c>
      <c r="D10327" s="98">
        <v>137.65499999999997</v>
      </c>
    </row>
    <row r="10328" spans="1:4" x14ac:dyDescent="0.35">
      <c r="A10328" t="s">
        <v>31051</v>
      </c>
      <c r="B10328" t="s">
        <v>61368</v>
      </c>
      <c r="C10328" s="96" t="s">
        <v>54457</v>
      </c>
      <c r="D10328" s="98">
        <v>198.56129999999996</v>
      </c>
    </row>
    <row r="10329" spans="1:4" x14ac:dyDescent="0.35">
      <c r="A10329" t="s">
        <v>20453</v>
      </c>
      <c r="B10329" t="s">
        <v>59359</v>
      </c>
      <c r="C10329" s="96" t="s">
        <v>54457</v>
      </c>
      <c r="D10329" s="98">
        <v>93.041899999999984</v>
      </c>
    </row>
    <row r="10330" spans="1:4" x14ac:dyDescent="0.35">
      <c r="A10330" t="s">
        <v>29573</v>
      </c>
      <c r="B10330" t="s">
        <v>61369</v>
      </c>
      <c r="C10330" s="96" t="s">
        <v>54457</v>
      </c>
      <c r="D10330" s="98">
        <v>93.041899999999984</v>
      </c>
    </row>
    <row r="10331" spans="1:4" x14ac:dyDescent="0.35">
      <c r="A10331" t="s">
        <v>29990</v>
      </c>
      <c r="B10331" t="s">
        <v>61370</v>
      </c>
      <c r="C10331" s="96" t="s">
        <v>54457</v>
      </c>
      <c r="D10331" s="98">
        <v>93.041899999999984</v>
      </c>
    </row>
    <row r="10332" spans="1:4" x14ac:dyDescent="0.35">
      <c r="A10332" t="s">
        <v>28849</v>
      </c>
      <c r="B10332" t="s">
        <v>61371</v>
      </c>
      <c r="C10332" s="96" t="s">
        <v>54457</v>
      </c>
      <c r="D10332" s="98">
        <v>159.96959999999999</v>
      </c>
    </row>
    <row r="10333" spans="1:4" x14ac:dyDescent="0.35">
      <c r="A10333" t="s">
        <v>57381</v>
      </c>
      <c r="B10333" t="s">
        <v>61372</v>
      </c>
      <c r="C10333" s="96" t="s">
        <v>54457</v>
      </c>
      <c r="D10333" s="98">
        <v>466.25599999999997</v>
      </c>
    </row>
    <row r="10334" spans="1:4" x14ac:dyDescent="0.35">
      <c r="A10334" t="s">
        <v>29909</v>
      </c>
      <c r="B10334" t="s">
        <v>61373</v>
      </c>
      <c r="C10334" s="96" t="s">
        <v>54457</v>
      </c>
      <c r="D10334" s="98">
        <v>93.041899999999984</v>
      </c>
    </row>
    <row r="10335" spans="1:4" x14ac:dyDescent="0.35">
      <c r="A10335" t="s">
        <v>57382</v>
      </c>
      <c r="B10335" t="s">
        <v>61374</v>
      </c>
      <c r="C10335" s="96" t="s">
        <v>54457</v>
      </c>
      <c r="D10335" s="98">
        <v>287.78749999999997</v>
      </c>
    </row>
    <row r="10336" spans="1:4" x14ac:dyDescent="0.35">
      <c r="A10336" t="s">
        <v>28589</v>
      </c>
      <c r="B10336" t="s">
        <v>61375</v>
      </c>
      <c r="C10336" s="96" t="s">
        <v>54457</v>
      </c>
      <c r="D10336" s="98">
        <v>287.78749999999997</v>
      </c>
    </row>
    <row r="10337" spans="1:4" x14ac:dyDescent="0.35">
      <c r="A10337" t="s">
        <v>20036</v>
      </c>
      <c r="B10337" t="s">
        <v>20037</v>
      </c>
      <c r="C10337" s="96" t="s">
        <v>54457</v>
      </c>
      <c r="D10337" s="98">
        <v>198.56129999999996</v>
      </c>
    </row>
    <row r="10338" spans="1:4" x14ac:dyDescent="0.35">
      <c r="A10338" t="s">
        <v>30430</v>
      </c>
      <c r="B10338" t="s">
        <v>61376</v>
      </c>
      <c r="C10338" s="96" t="s">
        <v>54457</v>
      </c>
      <c r="D10338" s="98">
        <v>115.3565</v>
      </c>
    </row>
    <row r="10339" spans="1:4" x14ac:dyDescent="0.35">
      <c r="A10339" t="s">
        <v>57383</v>
      </c>
      <c r="B10339" t="s">
        <v>61377</v>
      </c>
      <c r="C10339" s="96" t="s">
        <v>54457</v>
      </c>
      <c r="D10339" s="98">
        <v>93.041899999999984</v>
      </c>
    </row>
    <row r="10340" spans="1:4" x14ac:dyDescent="0.35">
      <c r="A10340" t="s">
        <v>57384</v>
      </c>
      <c r="B10340" t="s">
        <v>61378</v>
      </c>
      <c r="C10340" s="96" t="s">
        <v>54457</v>
      </c>
      <c r="D10340" s="98">
        <v>198.56129999999996</v>
      </c>
    </row>
    <row r="10341" spans="1:4" x14ac:dyDescent="0.35">
      <c r="A10341" t="s">
        <v>57385</v>
      </c>
      <c r="B10341" t="s">
        <v>61379</v>
      </c>
      <c r="C10341" s="96" t="s">
        <v>54457</v>
      </c>
      <c r="D10341" s="98">
        <v>115.3565</v>
      </c>
    </row>
    <row r="10342" spans="1:4" x14ac:dyDescent="0.35">
      <c r="A10342" t="s">
        <v>57386</v>
      </c>
      <c r="B10342" t="s">
        <v>61380</v>
      </c>
      <c r="C10342" s="96" t="s">
        <v>54457</v>
      </c>
      <c r="D10342" s="98">
        <v>115.3565</v>
      </c>
    </row>
    <row r="10343" spans="1:4" x14ac:dyDescent="0.35">
      <c r="A10343" t="s">
        <v>57387</v>
      </c>
      <c r="B10343" t="s">
        <v>61381</v>
      </c>
      <c r="C10343" s="96" t="s">
        <v>54457</v>
      </c>
      <c r="D10343" s="98">
        <v>354.71519999999998</v>
      </c>
    </row>
    <row r="10344" spans="1:4" x14ac:dyDescent="0.35">
      <c r="A10344" t="s">
        <v>57388</v>
      </c>
      <c r="B10344" t="s">
        <v>61382</v>
      </c>
      <c r="C10344" s="96" t="s">
        <v>54457</v>
      </c>
      <c r="D10344" s="98">
        <v>115.3565</v>
      </c>
    </row>
    <row r="10345" spans="1:4" x14ac:dyDescent="0.35">
      <c r="A10345" t="s">
        <v>57389</v>
      </c>
      <c r="B10345" t="s">
        <v>61383</v>
      </c>
      <c r="C10345" s="96" t="s">
        <v>54457</v>
      </c>
      <c r="D10345" s="98">
        <v>159.96959999999999</v>
      </c>
    </row>
    <row r="10346" spans="1:4" x14ac:dyDescent="0.35">
      <c r="A10346" t="s">
        <v>57390</v>
      </c>
      <c r="B10346" t="s">
        <v>61384</v>
      </c>
      <c r="C10346" s="96" t="s">
        <v>54457</v>
      </c>
      <c r="D10346" s="98">
        <v>93.041899999999984</v>
      </c>
    </row>
    <row r="10347" spans="1:4" x14ac:dyDescent="0.35">
      <c r="A10347" t="s">
        <v>57391</v>
      </c>
      <c r="B10347" t="s">
        <v>61385</v>
      </c>
      <c r="C10347" s="96" t="s">
        <v>54457</v>
      </c>
      <c r="D10347" s="98">
        <v>198.56129999999996</v>
      </c>
    </row>
    <row r="10348" spans="1:4" x14ac:dyDescent="0.35">
      <c r="A10348" t="s">
        <v>30480</v>
      </c>
      <c r="B10348" t="s">
        <v>30481</v>
      </c>
      <c r="C10348" s="96" t="s">
        <v>54457</v>
      </c>
      <c r="D10348" s="98">
        <v>115.3565</v>
      </c>
    </row>
    <row r="10349" spans="1:4" x14ac:dyDescent="0.35">
      <c r="A10349" t="s">
        <v>29793</v>
      </c>
      <c r="B10349" t="s">
        <v>29794</v>
      </c>
      <c r="C10349" s="96" t="s">
        <v>54457</v>
      </c>
      <c r="D10349" s="98">
        <v>82.609099999999998</v>
      </c>
    </row>
    <row r="10350" spans="1:4" x14ac:dyDescent="0.35">
      <c r="A10350" t="s">
        <v>23984</v>
      </c>
      <c r="B10350" t="s">
        <v>58031</v>
      </c>
      <c r="C10350" s="96" t="s">
        <v>54457</v>
      </c>
      <c r="D10350" s="98">
        <v>220.85979999999998</v>
      </c>
    </row>
    <row r="10351" spans="1:4" x14ac:dyDescent="0.35">
      <c r="A10351" t="s">
        <v>29829</v>
      </c>
      <c r="B10351" t="s">
        <v>29830</v>
      </c>
      <c r="C10351" s="96" t="s">
        <v>54457</v>
      </c>
      <c r="D10351" s="98">
        <v>159.96959999999999</v>
      </c>
    </row>
    <row r="10352" spans="1:4" x14ac:dyDescent="0.35">
      <c r="A10352" t="s">
        <v>29438</v>
      </c>
      <c r="B10352" t="s">
        <v>58120</v>
      </c>
      <c r="C10352" s="96" t="s">
        <v>54457</v>
      </c>
      <c r="D10352" s="98">
        <v>93.041899999999984</v>
      </c>
    </row>
    <row r="10353" spans="1:4" x14ac:dyDescent="0.35">
      <c r="A10353" t="s">
        <v>31234</v>
      </c>
      <c r="B10353" t="s">
        <v>58150</v>
      </c>
      <c r="C10353" s="96" t="s">
        <v>54457</v>
      </c>
      <c r="D10353" s="98">
        <v>176.24669999999998</v>
      </c>
    </row>
    <row r="10354" spans="1:4" x14ac:dyDescent="0.35">
      <c r="A10354" t="s">
        <v>30244</v>
      </c>
      <c r="B10354" t="s">
        <v>58156</v>
      </c>
      <c r="C10354" s="96" t="s">
        <v>54457</v>
      </c>
      <c r="D10354" s="98">
        <v>137.65499999999997</v>
      </c>
    </row>
    <row r="10355" spans="1:4" x14ac:dyDescent="0.35">
      <c r="A10355" t="s">
        <v>28515</v>
      </c>
      <c r="B10355" t="s">
        <v>58157</v>
      </c>
      <c r="C10355" s="96" t="s">
        <v>54457</v>
      </c>
      <c r="D10355" s="98">
        <v>93.041899999999984</v>
      </c>
    </row>
    <row r="10356" spans="1:4" x14ac:dyDescent="0.35">
      <c r="A10356" t="s">
        <v>31298</v>
      </c>
      <c r="B10356" t="s">
        <v>58175</v>
      </c>
      <c r="C10356" s="96" t="s">
        <v>54457</v>
      </c>
      <c r="D10356" s="98">
        <v>137.65499999999997</v>
      </c>
    </row>
    <row r="10357" spans="1:4" x14ac:dyDescent="0.35">
      <c r="A10357" t="s">
        <v>23478</v>
      </c>
      <c r="B10357" t="s">
        <v>58176</v>
      </c>
      <c r="C10357" s="96" t="s">
        <v>54457</v>
      </c>
      <c r="D10357" s="98">
        <v>93.041899999999984</v>
      </c>
    </row>
    <row r="10358" spans="1:4" x14ac:dyDescent="0.35">
      <c r="A10358" t="s">
        <v>29006</v>
      </c>
      <c r="B10358" t="s">
        <v>29007</v>
      </c>
      <c r="C10358" s="96" t="s">
        <v>54457</v>
      </c>
      <c r="D10358" s="98">
        <v>198.56129999999996</v>
      </c>
    </row>
    <row r="10359" spans="1:4" x14ac:dyDescent="0.35">
      <c r="A10359" t="s">
        <v>30892</v>
      </c>
      <c r="B10359" t="s">
        <v>30893</v>
      </c>
      <c r="C10359" s="96" t="s">
        <v>54457</v>
      </c>
      <c r="D10359" s="98">
        <v>46.915399999999998</v>
      </c>
    </row>
    <row r="10360" spans="1:4" x14ac:dyDescent="0.35">
      <c r="A10360" t="s">
        <v>30474</v>
      </c>
      <c r="B10360" t="s">
        <v>58241</v>
      </c>
      <c r="C10360" s="96" t="s">
        <v>54457</v>
      </c>
      <c r="D10360" s="98">
        <v>93.041899999999984</v>
      </c>
    </row>
    <row r="10361" spans="1:4" x14ac:dyDescent="0.35">
      <c r="A10361" t="s">
        <v>30031</v>
      </c>
      <c r="B10361" t="s">
        <v>61386</v>
      </c>
      <c r="C10361" s="96" t="s">
        <v>54457</v>
      </c>
      <c r="D10361" s="98">
        <v>93.041899999999984</v>
      </c>
    </row>
    <row r="10362" spans="1:4" x14ac:dyDescent="0.35">
      <c r="A10362" t="s">
        <v>30797</v>
      </c>
      <c r="B10362" t="s">
        <v>58242</v>
      </c>
      <c r="C10362" s="96" t="s">
        <v>54457</v>
      </c>
      <c r="D10362" s="98">
        <v>93.041899999999984</v>
      </c>
    </row>
    <row r="10363" spans="1:4" x14ac:dyDescent="0.35">
      <c r="A10363" t="s">
        <v>30339</v>
      </c>
      <c r="B10363" t="s">
        <v>58244</v>
      </c>
      <c r="C10363" s="96" t="s">
        <v>54457</v>
      </c>
      <c r="D10363" s="98">
        <v>176.24669999999998</v>
      </c>
    </row>
    <row r="10364" spans="1:4" x14ac:dyDescent="0.35">
      <c r="A10364" t="s">
        <v>29228</v>
      </c>
      <c r="B10364" t="s">
        <v>58249</v>
      </c>
      <c r="C10364" s="96" t="s">
        <v>54457</v>
      </c>
      <c r="D10364" s="98">
        <v>69.22999999999999</v>
      </c>
    </row>
    <row r="10365" spans="1:4" x14ac:dyDescent="0.35">
      <c r="A10365" t="s">
        <v>29936</v>
      </c>
      <c r="B10365" t="s">
        <v>29937</v>
      </c>
      <c r="C10365" s="96" t="s">
        <v>54457</v>
      </c>
      <c r="D10365" s="98">
        <v>115.3565</v>
      </c>
    </row>
    <row r="10366" spans="1:4" x14ac:dyDescent="0.35">
      <c r="A10366" t="s">
        <v>30079</v>
      </c>
      <c r="B10366" t="s">
        <v>58250</v>
      </c>
      <c r="C10366" s="96" t="s">
        <v>54457</v>
      </c>
      <c r="D10366" s="98">
        <v>198.56129999999996</v>
      </c>
    </row>
    <row r="10367" spans="1:4" x14ac:dyDescent="0.35">
      <c r="A10367" t="s">
        <v>31093</v>
      </c>
      <c r="B10367" t="s">
        <v>58252</v>
      </c>
      <c r="C10367" s="96" t="s">
        <v>54457</v>
      </c>
      <c r="D10367" s="98">
        <v>115.3565</v>
      </c>
    </row>
    <row r="10368" spans="1:4" x14ac:dyDescent="0.35">
      <c r="A10368" t="s">
        <v>30221</v>
      </c>
      <c r="B10368" t="s">
        <v>58253</v>
      </c>
      <c r="C10368" s="96" t="s">
        <v>54457</v>
      </c>
      <c r="D10368" s="98">
        <v>115.3565</v>
      </c>
    </row>
    <row r="10369" spans="1:4" x14ac:dyDescent="0.35">
      <c r="A10369" t="s">
        <v>30945</v>
      </c>
      <c r="B10369" t="s">
        <v>58254</v>
      </c>
      <c r="C10369" s="96" t="s">
        <v>54457</v>
      </c>
      <c r="D10369" s="98">
        <v>198.56129999999996</v>
      </c>
    </row>
    <row r="10370" spans="1:4" x14ac:dyDescent="0.35">
      <c r="A10370" t="s">
        <v>30843</v>
      </c>
      <c r="B10370" t="s">
        <v>58256</v>
      </c>
      <c r="C10370" s="96" t="s">
        <v>54457</v>
      </c>
      <c r="D10370" s="98">
        <v>115.3565</v>
      </c>
    </row>
    <row r="10371" spans="1:4" x14ac:dyDescent="0.35">
      <c r="A10371" t="s">
        <v>31058</v>
      </c>
      <c r="B10371" t="s">
        <v>58257</v>
      </c>
      <c r="C10371" s="96" t="s">
        <v>54457</v>
      </c>
      <c r="D10371" s="98">
        <v>93.041899999999984</v>
      </c>
    </row>
    <row r="10372" spans="1:4" x14ac:dyDescent="0.35">
      <c r="A10372" t="s">
        <v>22051</v>
      </c>
      <c r="B10372" t="s">
        <v>58258</v>
      </c>
      <c r="C10372" s="96" t="s">
        <v>54457</v>
      </c>
      <c r="D10372" s="98">
        <v>137.65499999999997</v>
      </c>
    </row>
    <row r="10373" spans="1:4" x14ac:dyDescent="0.35">
      <c r="A10373" t="s">
        <v>30462</v>
      </c>
      <c r="B10373" t="s">
        <v>58259</v>
      </c>
      <c r="C10373" s="96" t="s">
        <v>54457</v>
      </c>
      <c r="D10373" s="98">
        <v>600.1114</v>
      </c>
    </row>
    <row r="10374" spans="1:4" x14ac:dyDescent="0.35">
      <c r="A10374" t="s">
        <v>31061</v>
      </c>
      <c r="B10374" t="s">
        <v>58260</v>
      </c>
      <c r="C10374" s="96" t="s">
        <v>54457</v>
      </c>
      <c r="D10374" s="98">
        <v>220.85979999999998</v>
      </c>
    </row>
    <row r="10375" spans="1:4" x14ac:dyDescent="0.35">
      <c r="A10375" t="s">
        <v>54555</v>
      </c>
      <c r="B10375" t="s">
        <v>58285</v>
      </c>
      <c r="C10375" s="96" t="s">
        <v>54457</v>
      </c>
      <c r="D10375" s="98">
        <v>69.22999999999999</v>
      </c>
    </row>
    <row r="10376" spans="1:4" x14ac:dyDescent="0.35">
      <c r="A10376" t="s">
        <v>54557</v>
      </c>
      <c r="B10376" t="s">
        <v>58287</v>
      </c>
      <c r="C10376" s="96" t="s">
        <v>54457</v>
      </c>
      <c r="D10376" s="98">
        <v>354.71519999999998</v>
      </c>
    </row>
    <row r="10377" spans="1:4" x14ac:dyDescent="0.35">
      <c r="A10377" t="s">
        <v>30732</v>
      </c>
      <c r="B10377" t="s">
        <v>58288</v>
      </c>
      <c r="C10377" s="96" t="s">
        <v>54457</v>
      </c>
      <c r="D10377" s="98">
        <v>115.3565</v>
      </c>
    </row>
    <row r="10378" spans="1:4" x14ac:dyDescent="0.35">
      <c r="A10378" t="s">
        <v>54558</v>
      </c>
      <c r="B10378" t="s">
        <v>58289</v>
      </c>
      <c r="C10378" s="96" t="s">
        <v>54457</v>
      </c>
      <c r="D10378" s="98">
        <v>93.041899999999984</v>
      </c>
    </row>
    <row r="10379" spans="1:4" x14ac:dyDescent="0.35">
      <c r="A10379" t="s">
        <v>54559</v>
      </c>
      <c r="B10379" t="s">
        <v>58290</v>
      </c>
      <c r="C10379" s="96" t="s">
        <v>54457</v>
      </c>
      <c r="D10379" s="98">
        <v>46.915399999999998</v>
      </c>
    </row>
    <row r="10380" spans="1:4" x14ac:dyDescent="0.35">
      <c r="A10380" t="s">
        <v>30126</v>
      </c>
      <c r="B10380" t="s">
        <v>58293</v>
      </c>
      <c r="C10380" s="96" t="s">
        <v>54457</v>
      </c>
      <c r="D10380" s="98">
        <v>69.22999999999999</v>
      </c>
    </row>
    <row r="10381" spans="1:4" x14ac:dyDescent="0.35">
      <c r="A10381" t="s">
        <v>30218</v>
      </c>
      <c r="B10381" t="s">
        <v>58297</v>
      </c>
      <c r="C10381" s="96" t="s">
        <v>54457</v>
      </c>
      <c r="D10381" s="98">
        <v>69.22999999999999</v>
      </c>
    </row>
    <row r="10382" spans="1:4" x14ac:dyDescent="0.35">
      <c r="A10382" t="s">
        <v>29969</v>
      </c>
      <c r="B10382" t="s">
        <v>58298</v>
      </c>
      <c r="C10382" s="96" t="s">
        <v>54457</v>
      </c>
      <c r="D10382" s="98">
        <v>46.915399999999998</v>
      </c>
    </row>
    <row r="10383" spans="1:4" x14ac:dyDescent="0.35">
      <c r="A10383" t="s">
        <v>28241</v>
      </c>
      <c r="B10383" t="s">
        <v>58299</v>
      </c>
      <c r="C10383" s="96" t="s">
        <v>54457</v>
      </c>
      <c r="D10383" s="98">
        <v>93.041899999999984</v>
      </c>
    </row>
    <row r="10384" spans="1:4" x14ac:dyDescent="0.35">
      <c r="A10384" t="s">
        <v>29186</v>
      </c>
      <c r="B10384" t="s">
        <v>58300</v>
      </c>
      <c r="C10384" s="96" t="s">
        <v>54457</v>
      </c>
      <c r="D10384" s="98">
        <v>137.65499999999997</v>
      </c>
    </row>
    <row r="10385" spans="1:4" x14ac:dyDescent="0.35">
      <c r="A10385" t="s">
        <v>31116</v>
      </c>
      <c r="B10385" t="s">
        <v>58301</v>
      </c>
      <c r="C10385" s="96" t="s">
        <v>54457</v>
      </c>
      <c r="D10385" s="98">
        <v>69.22999999999999</v>
      </c>
    </row>
    <row r="10386" spans="1:4" x14ac:dyDescent="0.35">
      <c r="A10386" t="s">
        <v>29406</v>
      </c>
      <c r="B10386" t="s">
        <v>58302</v>
      </c>
      <c r="C10386" s="96" t="s">
        <v>54457</v>
      </c>
      <c r="D10386" s="98">
        <v>93.041899999999984</v>
      </c>
    </row>
    <row r="10387" spans="1:4" x14ac:dyDescent="0.35">
      <c r="A10387" t="s">
        <v>31126</v>
      </c>
      <c r="B10387" t="s">
        <v>58303</v>
      </c>
      <c r="C10387" s="96" t="s">
        <v>54457</v>
      </c>
      <c r="D10387" s="98">
        <v>69.22999999999999</v>
      </c>
    </row>
    <row r="10388" spans="1:4" x14ac:dyDescent="0.35">
      <c r="A10388" t="s">
        <v>29126</v>
      </c>
      <c r="B10388" t="s">
        <v>58307</v>
      </c>
      <c r="C10388" s="96" t="s">
        <v>54457</v>
      </c>
      <c r="D10388" s="98">
        <v>46.915399999999998</v>
      </c>
    </row>
    <row r="10389" spans="1:4" x14ac:dyDescent="0.35">
      <c r="A10389" t="s">
        <v>28401</v>
      </c>
      <c r="B10389" t="s">
        <v>58308</v>
      </c>
      <c r="C10389" s="96" t="s">
        <v>54457</v>
      </c>
      <c r="D10389" s="98">
        <v>46.915399999999998</v>
      </c>
    </row>
    <row r="10390" spans="1:4" x14ac:dyDescent="0.35">
      <c r="A10390" t="s">
        <v>30615</v>
      </c>
      <c r="B10390" t="s">
        <v>58309</v>
      </c>
      <c r="C10390" s="96" t="s">
        <v>54457</v>
      </c>
      <c r="D10390" s="98">
        <v>137.65499999999997</v>
      </c>
    </row>
    <row r="10391" spans="1:4" x14ac:dyDescent="0.35">
      <c r="A10391" t="s">
        <v>28439</v>
      </c>
      <c r="B10391" t="s">
        <v>58310</v>
      </c>
      <c r="C10391" s="96" t="s">
        <v>54457</v>
      </c>
      <c r="D10391" s="98">
        <v>93.041899999999984</v>
      </c>
    </row>
    <row r="10392" spans="1:4" x14ac:dyDescent="0.35">
      <c r="A10392" t="s">
        <v>30537</v>
      </c>
      <c r="B10392" t="s">
        <v>58315</v>
      </c>
      <c r="C10392" s="96" t="s">
        <v>54457</v>
      </c>
      <c r="D10392" s="98">
        <v>69.22999999999999</v>
      </c>
    </row>
    <row r="10393" spans="1:4" x14ac:dyDescent="0.35">
      <c r="A10393" t="s">
        <v>28750</v>
      </c>
      <c r="B10393" t="s">
        <v>58316</v>
      </c>
      <c r="C10393" s="96" t="s">
        <v>54457</v>
      </c>
      <c r="D10393" s="98">
        <v>28.319899999999997</v>
      </c>
    </row>
    <row r="10394" spans="1:4" x14ac:dyDescent="0.35">
      <c r="A10394" t="s">
        <v>29476</v>
      </c>
      <c r="B10394" t="s">
        <v>58317</v>
      </c>
      <c r="C10394" s="96" t="s">
        <v>54457</v>
      </c>
      <c r="D10394" s="98">
        <v>23.860199999999999</v>
      </c>
    </row>
    <row r="10395" spans="1:4" x14ac:dyDescent="0.35">
      <c r="A10395" t="s">
        <v>28437</v>
      </c>
      <c r="B10395" t="s">
        <v>58318</v>
      </c>
      <c r="C10395" s="96" t="s">
        <v>54457</v>
      </c>
      <c r="D10395" s="98">
        <v>69.22999999999999</v>
      </c>
    </row>
    <row r="10396" spans="1:4" x14ac:dyDescent="0.35">
      <c r="A10396" t="s">
        <v>29183</v>
      </c>
      <c r="B10396" t="s">
        <v>58319</v>
      </c>
      <c r="C10396" s="96" t="s">
        <v>54457</v>
      </c>
      <c r="D10396" s="98">
        <v>69.22999999999999</v>
      </c>
    </row>
    <row r="10397" spans="1:4" x14ac:dyDescent="0.35">
      <c r="A10397" t="s">
        <v>3013</v>
      </c>
      <c r="B10397" t="s">
        <v>58320</v>
      </c>
      <c r="C10397" s="96" t="s">
        <v>54457</v>
      </c>
      <c r="D10397" s="98">
        <v>23.860199999999999</v>
      </c>
    </row>
    <row r="10398" spans="1:4" x14ac:dyDescent="0.35">
      <c r="A10398" t="s">
        <v>9260</v>
      </c>
      <c r="B10398" t="s">
        <v>58321</v>
      </c>
      <c r="C10398" s="96" t="s">
        <v>54457</v>
      </c>
      <c r="D10398" s="98">
        <v>23.860199999999999</v>
      </c>
    </row>
    <row r="10399" spans="1:4" x14ac:dyDescent="0.35">
      <c r="A10399" t="s">
        <v>30613</v>
      </c>
      <c r="B10399" t="s">
        <v>30614</v>
      </c>
      <c r="C10399" s="96" t="s">
        <v>54457</v>
      </c>
      <c r="D10399" s="98">
        <v>46.915399999999998</v>
      </c>
    </row>
    <row r="10400" spans="1:4" x14ac:dyDescent="0.35">
      <c r="A10400" t="s">
        <v>31294</v>
      </c>
      <c r="B10400" t="s">
        <v>58040</v>
      </c>
      <c r="C10400" s="96" t="s">
        <v>54457</v>
      </c>
      <c r="D10400" s="98">
        <v>845.49149999999986</v>
      </c>
    </row>
    <row r="10401" spans="1:4" x14ac:dyDescent="0.35">
      <c r="A10401" t="s">
        <v>29451</v>
      </c>
      <c r="B10401" t="s">
        <v>57727</v>
      </c>
      <c r="C10401" s="96" t="s">
        <v>54457</v>
      </c>
      <c r="D10401" s="98">
        <v>30.541699999999995</v>
      </c>
    </row>
    <row r="10402" spans="1:4" x14ac:dyDescent="0.35">
      <c r="A10402" t="s">
        <v>30809</v>
      </c>
      <c r="B10402" t="s">
        <v>57752</v>
      </c>
      <c r="C10402" s="96" t="s">
        <v>54457</v>
      </c>
      <c r="D10402" s="98">
        <v>137.65499999999997</v>
      </c>
    </row>
    <row r="10403" spans="1:4" x14ac:dyDescent="0.35">
      <c r="A10403" t="s">
        <v>57392</v>
      </c>
      <c r="B10403" t="s">
        <v>61387</v>
      </c>
      <c r="C10403" s="96" t="s">
        <v>54457</v>
      </c>
      <c r="D10403" s="98">
        <v>488.5705999999999</v>
      </c>
    </row>
    <row r="10404" spans="1:4" x14ac:dyDescent="0.35">
      <c r="A10404" t="s">
        <v>24709</v>
      </c>
      <c r="B10404" t="s">
        <v>61388</v>
      </c>
      <c r="C10404" s="96" t="s">
        <v>54457</v>
      </c>
      <c r="D10404" s="98">
        <v>488.5705999999999</v>
      </c>
    </row>
    <row r="10405" spans="1:4" x14ac:dyDescent="0.35">
      <c r="A10405" t="s">
        <v>57393</v>
      </c>
      <c r="B10405" t="s">
        <v>61389</v>
      </c>
      <c r="C10405" s="96" t="s">
        <v>54457</v>
      </c>
      <c r="D10405" s="98">
        <v>159.96959999999999</v>
      </c>
    </row>
    <row r="10406" spans="1:4" x14ac:dyDescent="0.35">
      <c r="A10406" t="s">
        <v>57394</v>
      </c>
      <c r="B10406" t="s">
        <v>59363</v>
      </c>
      <c r="C10406" s="96" t="s">
        <v>54457</v>
      </c>
      <c r="D10406" s="98">
        <v>159.96959999999999</v>
      </c>
    </row>
    <row r="10407" spans="1:4" x14ac:dyDescent="0.35">
      <c r="A10407" t="s">
        <v>57395</v>
      </c>
      <c r="B10407" t="s">
        <v>61390</v>
      </c>
      <c r="C10407" s="96" t="s">
        <v>54457</v>
      </c>
      <c r="D10407" s="98">
        <v>220.85979999999998</v>
      </c>
    </row>
    <row r="10408" spans="1:4" x14ac:dyDescent="0.35">
      <c r="A10408" t="s">
        <v>30739</v>
      </c>
      <c r="B10408" t="s">
        <v>59383</v>
      </c>
      <c r="C10408" s="96" t="s">
        <v>54457</v>
      </c>
      <c r="D10408" s="98">
        <v>137.65499999999997</v>
      </c>
    </row>
    <row r="10409" spans="1:4" x14ac:dyDescent="0.35">
      <c r="A10409" t="s">
        <v>29946</v>
      </c>
      <c r="B10409" t="s">
        <v>59353</v>
      </c>
      <c r="C10409" s="96" t="s">
        <v>54457</v>
      </c>
      <c r="D10409" s="98">
        <v>220.85979999999998</v>
      </c>
    </row>
    <row r="10410" spans="1:4" x14ac:dyDescent="0.35">
      <c r="A10410" t="s">
        <v>22906</v>
      </c>
      <c r="B10410" t="s">
        <v>59361</v>
      </c>
      <c r="C10410" s="96" t="s">
        <v>54457</v>
      </c>
      <c r="D10410" s="98">
        <v>220.85979999999998</v>
      </c>
    </row>
    <row r="10411" spans="1:4" x14ac:dyDescent="0.35">
      <c r="A10411" t="s">
        <v>30870</v>
      </c>
      <c r="B10411" t="s">
        <v>30871</v>
      </c>
      <c r="C10411" s="96" t="s">
        <v>54457</v>
      </c>
      <c r="D10411" s="98">
        <v>137.65499999999997</v>
      </c>
    </row>
    <row r="10412" spans="1:4" x14ac:dyDescent="0.35">
      <c r="A10412" t="s">
        <v>29078</v>
      </c>
      <c r="B10412" t="s">
        <v>61391</v>
      </c>
      <c r="C10412" s="96" t="s">
        <v>54457</v>
      </c>
      <c r="D10412" s="98">
        <v>115.3565</v>
      </c>
    </row>
    <row r="10413" spans="1:4" x14ac:dyDescent="0.35">
      <c r="A10413" t="s">
        <v>57396</v>
      </c>
      <c r="B10413" t="s">
        <v>61392</v>
      </c>
      <c r="C10413" s="96" t="s">
        <v>54457</v>
      </c>
      <c r="D10413" s="98">
        <v>115.3565</v>
      </c>
    </row>
    <row r="10414" spans="1:4" x14ac:dyDescent="0.35">
      <c r="A10414" t="s">
        <v>29191</v>
      </c>
      <c r="B10414" t="s">
        <v>58022</v>
      </c>
      <c r="C10414" s="96" t="s">
        <v>54457</v>
      </c>
      <c r="D10414" s="98">
        <v>1001.6454</v>
      </c>
    </row>
    <row r="10415" spans="1:4" x14ac:dyDescent="0.35">
      <c r="A10415" t="s">
        <v>30251</v>
      </c>
      <c r="B10415" t="s">
        <v>30252</v>
      </c>
      <c r="C10415" s="96" t="s">
        <v>54457</v>
      </c>
      <c r="D10415" s="98">
        <v>912.41920000000005</v>
      </c>
    </row>
    <row r="10416" spans="1:4" x14ac:dyDescent="0.35">
      <c r="A10416" t="s">
        <v>31203</v>
      </c>
      <c r="B10416" t="s">
        <v>31204</v>
      </c>
      <c r="C10416" s="96" t="s">
        <v>54457</v>
      </c>
      <c r="D10416" s="98">
        <v>93.041899999999984</v>
      </c>
    </row>
    <row r="10417" spans="1:4" x14ac:dyDescent="0.35">
      <c r="A10417" t="s">
        <v>28171</v>
      </c>
      <c r="B10417" t="s">
        <v>58255</v>
      </c>
      <c r="C10417" s="96" t="s">
        <v>54457</v>
      </c>
      <c r="D10417" s="98">
        <v>159.96959999999999</v>
      </c>
    </row>
    <row r="10418" spans="1:4" x14ac:dyDescent="0.35">
      <c r="A10418" t="s">
        <v>30938</v>
      </c>
      <c r="B10418" t="s">
        <v>59381</v>
      </c>
      <c r="C10418" s="96" t="s">
        <v>54457</v>
      </c>
      <c r="D10418" s="98">
        <v>198.56129999999996</v>
      </c>
    </row>
    <row r="10419" spans="1:4" x14ac:dyDescent="0.35">
      <c r="A10419" t="s">
        <v>57397</v>
      </c>
      <c r="B10419" t="s">
        <v>61393</v>
      </c>
      <c r="C10419" s="96" t="s">
        <v>54457</v>
      </c>
      <c r="D10419" s="98">
        <v>220.85979999999998</v>
      </c>
    </row>
    <row r="10420" spans="1:4" x14ac:dyDescent="0.35">
      <c r="A10420" t="s">
        <v>57398</v>
      </c>
      <c r="B10420" t="s">
        <v>60575</v>
      </c>
      <c r="C10420" s="96" t="s">
        <v>54457</v>
      </c>
      <c r="D10420" s="98">
        <v>332.4006</v>
      </c>
    </row>
    <row r="10421" spans="1:4" x14ac:dyDescent="0.35">
      <c r="A10421" t="s">
        <v>28756</v>
      </c>
      <c r="B10421" t="s">
        <v>60579</v>
      </c>
      <c r="C10421" s="96" t="s">
        <v>54457</v>
      </c>
      <c r="D10421" s="98">
        <v>243.17439999999999</v>
      </c>
    </row>
    <row r="10422" spans="1:4" x14ac:dyDescent="0.35">
      <c r="A10422" t="s">
        <v>31143</v>
      </c>
      <c r="B10422" t="s">
        <v>61394</v>
      </c>
      <c r="C10422" s="96" t="s">
        <v>54457</v>
      </c>
      <c r="D10422" s="98">
        <v>287.78749999999997</v>
      </c>
    </row>
    <row r="10423" spans="1:4" x14ac:dyDescent="0.35">
      <c r="A10423" t="s">
        <v>29884</v>
      </c>
      <c r="B10423" t="s">
        <v>58019</v>
      </c>
      <c r="C10423" s="96" t="s">
        <v>54457</v>
      </c>
      <c r="D10423" s="98">
        <v>332.4006</v>
      </c>
    </row>
    <row r="10424" spans="1:4" x14ac:dyDescent="0.35">
      <c r="A10424" t="s">
        <v>28155</v>
      </c>
      <c r="B10424" t="s">
        <v>58021</v>
      </c>
      <c r="C10424" s="96" t="s">
        <v>54457</v>
      </c>
      <c r="D10424" s="98">
        <v>399.32829999999996</v>
      </c>
    </row>
    <row r="10425" spans="1:4" x14ac:dyDescent="0.35">
      <c r="A10425" t="s">
        <v>25275</v>
      </c>
      <c r="B10425" t="s">
        <v>58023</v>
      </c>
      <c r="C10425" s="96" t="s">
        <v>54457</v>
      </c>
      <c r="D10425" s="98">
        <v>265.48899999999998</v>
      </c>
    </row>
    <row r="10426" spans="1:4" x14ac:dyDescent="0.35">
      <c r="A10426" t="s">
        <v>30090</v>
      </c>
      <c r="B10426" t="s">
        <v>57704</v>
      </c>
      <c r="C10426" s="96" t="s">
        <v>54457</v>
      </c>
      <c r="D10426" s="98">
        <v>756.26529999999991</v>
      </c>
    </row>
    <row r="10427" spans="1:4" x14ac:dyDescent="0.35">
      <c r="A10427" t="s">
        <v>30706</v>
      </c>
      <c r="B10427" t="s">
        <v>61395</v>
      </c>
      <c r="C10427" s="96" t="s">
        <v>54457</v>
      </c>
      <c r="D10427" s="98">
        <v>733.95069999999998</v>
      </c>
    </row>
    <row r="10428" spans="1:4" x14ac:dyDescent="0.35">
      <c r="A10428" t="s">
        <v>30990</v>
      </c>
      <c r="B10428" t="s">
        <v>57708</v>
      </c>
      <c r="C10428" s="96" t="s">
        <v>54457</v>
      </c>
      <c r="D10428" s="98">
        <v>756.26529999999991</v>
      </c>
    </row>
    <row r="10429" spans="1:4" x14ac:dyDescent="0.35">
      <c r="A10429" t="s">
        <v>30409</v>
      </c>
      <c r="B10429" t="s">
        <v>61396</v>
      </c>
      <c r="C10429" s="96" t="s">
        <v>54457</v>
      </c>
      <c r="D10429" s="98">
        <v>60.310599999999994</v>
      </c>
    </row>
    <row r="10430" spans="1:4" x14ac:dyDescent="0.35">
      <c r="A10430" t="s">
        <v>29230</v>
      </c>
      <c r="B10430" t="s">
        <v>57755</v>
      </c>
      <c r="C10430" s="96" t="s">
        <v>54457</v>
      </c>
      <c r="D10430" s="98">
        <v>310.10210000000001</v>
      </c>
    </row>
    <row r="10431" spans="1:4" x14ac:dyDescent="0.35">
      <c r="A10431" t="s">
        <v>57399</v>
      </c>
      <c r="B10431" t="s">
        <v>61397</v>
      </c>
      <c r="C10431" s="96" t="s">
        <v>54457</v>
      </c>
      <c r="D10431" s="98">
        <v>93.041899999999984</v>
      </c>
    </row>
    <row r="10432" spans="1:4" x14ac:dyDescent="0.35">
      <c r="A10432" t="s">
        <v>57400</v>
      </c>
      <c r="B10432" t="s">
        <v>61398</v>
      </c>
      <c r="C10432" s="96" t="s">
        <v>54457</v>
      </c>
      <c r="D10432" s="98">
        <v>93.041899999999984</v>
      </c>
    </row>
    <row r="10433" spans="1:4" x14ac:dyDescent="0.35">
      <c r="A10433" t="s">
        <v>57401</v>
      </c>
      <c r="B10433" t="s">
        <v>61399</v>
      </c>
      <c r="C10433" s="96" t="s">
        <v>54457</v>
      </c>
      <c r="D10433" s="98">
        <v>979.34689999999989</v>
      </c>
    </row>
    <row r="10434" spans="1:4" x14ac:dyDescent="0.35">
      <c r="A10434" t="s">
        <v>57402</v>
      </c>
      <c r="B10434" t="s">
        <v>61400</v>
      </c>
      <c r="C10434" s="96" t="s">
        <v>54457</v>
      </c>
      <c r="D10434" s="98">
        <v>377.02979999999997</v>
      </c>
    </row>
    <row r="10435" spans="1:4" x14ac:dyDescent="0.35">
      <c r="A10435" t="s">
        <v>57403</v>
      </c>
      <c r="B10435" t="s">
        <v>61401</v>
      </c>
      <c r="C10435" s="96" t="s">
        <v>54457</v>
      </c>
      <c r="D10435" s="98">
        <v>46.915399999999998</v>
      </c>
    </row>
    <row r="10436" spans="1:4" x14ac:dyDescent="0.35">
      <c r="A10436" t="s">
        <v>57404</v>
      </c>
      <c r="B10436" t="s">
        <v>61402</v>
      </c>
      <c r="C10436" s="96" t="s">
        <v>54457</v>
      </c>
      <c r="D10436" s="98">
        <v>622.40989999999988</v>
      </c>
    </row>
    <row r="10437" spans="1:4" x14ac:dyDescent="0.35">
      <c r="A10437" t="s">
        <v>29854</v>
      </c>
      <c r="B10437" t="s">
        <v>29855</v>
      </c>
      <c r="C10437" s="96" t="s">
        <v>54457</v>
      </c>
      <c r="D10437" s="98">
        <v>555.48219999999992</v>
      </c>
    </row>
    <row r="10438" spans="1:4" x14ac:dyDescent="0.35">
      <c r="A10438" t="s">
        <v>24938</v>
      </c>
      <c r="B10438" t="s">
        <v>61403</v>
      </c>
      <c r="C10438" s="96" t="s">
        <v>54457</v>
      </c>
      <c r="D10438" s="98">
        <v>1782.4309999999998</v>
      </c>
    </row>
    <row r="10439" spans="1:4" x14ac:dyDescent="0.35">
      <c r="A10439" t="s">
        <v>19749</v>
      </c>
      <c r="B10439" t="s">
        <v>19750</v>
      </c>
      <c r="C10439" s="96" t="s">
        <v>54457</v>
      </c>
      <c r="D10439" s="98">
        <v>1336.2678000000001</v>
      </c>
    </row>
    <row r="10440" spans="1:4" x14ac:dyDescent="0.35">
      <c r="A10440" t="s">
        <v>57405</v>
      </c>
      <c r="B10440" t="s">
        <v>61404</v>
      </c>
      <c r="C10440" s="96" t="s">
        <v>54457</v>
      </c>
      <c r="D10440" s="98">
        <v>555.48219999999992</v>
      </c>
    </row>
    <row r="10441" spans="1:4" x14ac:dyDescent="0.35">
      <c r="A10441" t="s">
        <v>57406</v>
      </c>
      <c r="B10441" t="s">
        <v>59352</v>
      </c>
      <c r="C10441" s="96" t="s">
        <v>54457</v>
      </c>
      <c r="D10441" s="98">
        <v>287.78749999999997</v>
      </c>
    </row>
    <row r="10442" spans="1:4" x14ac:dyDescent="0.35">
      <c r="A10442" t="s">
        <v>54523</v>
      </c>
      <c r="B10442" t="s">
        <v>57964</v>
      </c>
      <c r="C10442" s="96" t="s">
        <v>54457</v>
      </c>
      <c r="D10442" s="98">
        <v>957.03229999999985</v>
      </c>
    </row>
    <row r="10443" spans="1:4" x14ac:dyDescent="0.35">
      <c r="A10443" t="s">
        <v>28205</v>
      </c>
      <c r="B10443" t="s">
        <v>58020</v>
      </c>
      <c r="C10443" s="96" t="s">
        <v>54457</v>
      </c>
      <c r="D10443" s="98">
        <v>957.03229999999985</v>
      </c>
    </row>
    <row r="10444" spans="1:4" x14ac:dyDescent="0.35">
      <c r="A10444" t="s">
        <v>30279</v>
      </c>
      <c r="B10444" t="s">
        <v>58024</v>
      </c>
      <c r="C10444" s="96" t="s">
        <v>54457</v>
      </c>
      <c r="D10444" s="98">
        <v>443.94139999999999</v>
      </c>
    </row>
    <row r="10445" spans="1:4" x14ac:dyDescent="0.35">
      <c r="A10445" t="s">
        <v>24869</v>
      </c>
      <c r="B10445" t="s">
        <v>24870</v>
      </c>
      <c r="C10445" s="96" t="s">
        <v>54457</v>
      </c>
      <c r="D10445" s="98">
        <v>115.3565</v>
      </c>
    </row>
    <row r="10446" spans="1:4" x14ac:dyDescent="0.35">
      <c r="A10446" t="s">
        <v>30418</v>
      </c>
      <c r="B10446" t="s">
        <v>58036</v>
      </c>
      <c r="C10446" s="96" t="s">
        <v>54457</v>
      </c>
      <c r="D10446" s="98">
        <v>69.22999999999999</v>
      </c>
    </row>
    <row r="10447" spans="1:4" x14ac:dyDescent="0.35">
      <c r="A10447" t="s">
        <v>28639</v>
      </c>
      <c r="B10447" t="s">
        <v>28640</v>
      </c>
      <c r="C10447" s="96" t="s">
        <v>54457</v>
      </c>
      <c r="D10447" s="98">
        <v>93.041899999999984</v>
      </c>
    </row>
    <row r="10448" spans="1:4" x14ac:dyDescent="0.35">
      <c r="A10448" t="s">
        <v>30092</v>
      </c>
      <c r="B10448" t="s">
        <v>30093</v>
      </c>
      <c r="C10448" s="96" t="s">
        <v>54457</v>
      </c>
      <c r="D10448" s="98">
        <v>488.5705999999999</v>
      </c>
    </row>
    <row r="10449" spans="1:4" x14ac:dyDescent="0.35">
      <c r="A10449" t="s">
        <v>28826</v>
      </c>
      <c r="B10449" t="s">
        <v>58164</v>
      </c>
      <c r="C10449" s="96" t="s">
        <v>54457</v>
      </c>
      <c r="D10449" s="98">
        <v>93.041899999999984</v>
      </c>
    </row>
    <row r="10450" spans="1:4" x14ac:dyDescent="0.35">
      <c r="A10450" t="s">
        <v>54534</v>
      </c>
      <c r="B10450" t="s">
        <v>58168</v>
      </c>
      <c r="C10450" s="96" t="s">
        <v>54457</v>
      </c>
      <c r="D10450" s="98">
        <v>115.3565</v>
      </c>
    </row>
    <row r="10451" spans="1:4" x14ac:dyDescent="0.35">
      <c r="A10451" t="s">
        <v>54538</v>
      </c>
      <c r="B10451" t="s">
        <v>58183</v>
      </c>
      <c r="C10451" s="96" t="s">
        <v>54457</v>
      </c>
      <c r="D10451" s="98">
        <v>159.96959999999999</v>
      </c>
    </row>
    <row r="10452" spans="1:4" x14ac:dyDescent="0.35">
      <c r="A10452" t="s">
        <v>28216</v>
      </c>
      <c r="B10452" t="s">
        <v>58234</v>
      </c>
      <c r="C10452" s="96" t="s">
        <v>54457</v>
      </c>
      <c r="D10452" s="98">
        <v>69.22999999999999</v>
      </c>
    </row>
    <row r="10453" spans="1:4" x14ac:dyDescent="0.35">
      <c r="A10453" t="s">
        <v>29691</v>
      </c>
      <c r="B10453" t="s">
        <v>29692</v>
      </c>
      <c r="C10453" s="96" t="s">
        <v>54457</v>
      </c>
      <c r="D10453" s="98">
        <v>137.65499999999997</v>
      </c>
    </row>
    <row r="10454" spans="1:4" x14ac:dyDescent="0.35">
      <c r="A10454" t="s">
        <v>54553</v>
      </c>
      <c r="B10454" t="s">
        <v>58283</v>
      </c>
      <c r="C10454" s="96" t="s">
        <v>54457</v>
      </c>
      <c r="D10454" s="98">
        <v>220.85979999999998</v>
      </c>
    </row>
    <row r="10455" spans="1:4" x14ac:dyDescent="0.35">
      <c r="A10455" t="s">
        <v>57407</v>
      </c>
      <c r="B10455" t="s">
        <v>61405</v>
      </c>
      <c r="C10455" s="96" t="s">
        <v>54457</v>
      </c>
      <c r="D10455" s="98">
        <v>46.915399999999998</v>
      </c>
    </row>
    <row r="10456" spans="1:4" x14ac:dyDescent="0.35">
      <c r="A10456" t="s">
        <v>57408</v>
      </c>
      <c r="B10456" t="s">
        <v>60558</v>
      </c>
      <c r="C10456" s="96" t="s">
        <v>54457</v>
      </c>
      <c r="D10456" s="98">
        <v>310.10210000000001</v>
      </c>
    </row>
    <row r="10457" spans="1:4" x14ac:dyDescent="0.35">
      <c r="A10457" t="s">
        <v>57409</v>
      </c>
      <c r="B10457" t="s">
        <v>59351</v>
      </c>
      <c r="C10457" s="96" t="s">
        <v>54457</v>
      </c>
      <c r="D10457" s="98">
        <v>243.17439999999999</v>
      </c>
    </row>
    <row r="10458" spans="1:4" x14ac:dyDescent="0.35">
      <c r="A10458" t="s">
        <v>57410</v>
      </c>
      <c r="B10458" t="s">
        <v>61406</v>
      </c>
      <c r="C10458" s="96" t="s">
        <v>54457</v>
      </c>
      <c r="D10458" s="98">
        <v>957.03229999999985</v>
      </c>
    </row>
    <row r="10459" spans="1:4" x14ac:dyDescent="0.35">
      <c r="A10459" t="s">
        <v>30225</v>
      </c>
      <c r="B10459" t="s">
        <v>30226</v>
      </c>
      <c r="C10459" s="96" t="s">
        <v>54457</v>
      </c>
      <c r="D10459" s="98">
        <v>1336.2678000000001</v>
      </c>
    </row>
    <row r="10460" spans="1:4" x14ac:dyDescent="0.35">
      <c r="A10460" t="s">
        <v>28873</v>
      </c>
      <c r="B10460" t="s">
        <v>58041</v>
      </c>
      <c r="C10460" s="96" t="s">
        <v>54457</v>
      </c>
      <c r="D10460" s="98">
        <v>18067.371699999996</v>
      </c>
    </row>
    <row r="10461" spans="1:4" x14ac:dyDescent="0.35">
      <c r="A10461" t="s">
        <v>57411</v>
      </c>
      <c r="B10461" t="s">
        <v>61407</v>
      </c>
      <c r="C10461" s="96" t="s">
        <v>54457</v>
      </c>
      <c r="D10461" s="98">
        <v>1782.4309999999998</v>
      </c>
    </row>
    <row r="10462" spans="1:4" x14ac:dyDescent="0.35">
      <c r="A10462" t="s">
        <v>57412</v>
      </c>
      <c r="B10462" t="s">
        <v>61408</v>
      </c>
      <c r="C10462" s="96" t="s">
        <v>54457</v>
      </c>
      <c r="D10462" s="98">
        <v>1313.9692999999997</v>
      </c>
    </row>
    <row r="10463" spans="1:4" x14ac:dyDescent="0.35">
      <c r="A10463" t="s">
        <v>57413</v>
      </c>
      <c r="B10463" t="s">
        <v>61409</v>
      </c>
      <c r="C10463" s="96" t="s">
        <v>54457</v>
      </c>
      <c r="D10463" s="98">
        <v>1537.0509</v>
      </c>
    </row>
    <row r="10464" spans="1:4" x14ac:dyDescent="0.35">
      <c r="A10464" t="s">
        <v>57414</v>
      </c>
      <c r="B10464" t="s">
        <v>61410</v>
      </c>
      <c r="C10464" s="96" t="s">
        <v>54457</v>
      </c>
      <c r="D10464" s="98">
        <v>1001.6454</v>
      </c>
    </row>
    <row r="10465" spans="1:4" x14ac:dyDescent="0.35">
      <c r="A10465" t="s">
        <v>57415</v>
      </c>
      <c r="B10465" t="s">
        <v>61411</v>
      </c>
      <c r="C10465" s="96" t="s">
        <v>54457</v>
      </c>
      <c r="D10465" s="98">
        <v>756.26529999999991</v>
      </c>
    </row>
    <row r="10466" spans="1:4" x14ac:dyDescent="0.35">
      <c r="A10466" t="s">
        <v>57416</v>
      </c>
      <c r="B10466" t="s">
        <v>61412</v>
      </c>
      <c r="C10466" s="96" t="s">
        <v>54457</v>
      </c>
      <c r="D10466" s="98">
        <v>2451.6758</v>
      </c>
    </row>
    <row r="10467" spans="1:4" x14ac:dyDescent="0.35">
      <c r="A10467" t="s">
        <v>57417</v>
      </c>
      <c r="B10467" t="s">
        <v>61413</v>
      </c>
      <c r="C10467" s="96" t="s">
        <v>54457</v>
      </c>
      <c r="D10467" s="98">
        <v>644.72450000000003</v>
      </c>
    </row>
    <row r="10468" spans="1:4" x14ac:dyDescent="0.35">
      <c r="A10468" t="s">
        <v>57418</v>
      </c>
      <c r="B10468" t="s">
        <v>61414</v>
      </c>
      <c r="C10468" s="96" t="s">
        <v>54457</v>
      </c>
      <c r="D10468" s="98">
        <v>1447.8085999999998</v>
      </c>
    </row>
    <row r="10469" spans="1:4" x14ac:dyDescent="0.35">
      <c r="A10469" t="s">
        <v>57419</v>
      </c>
      <c r="B10469" t="s">
        <v>61415</v>
      </c>
      <c r="C10469" s="96" t="s">
        <v>54457</v>
      </c>
      <c r="D10469" s="98">
        <v>2161.6826000000001</v>
      </c>
    </row>
    <row r="10470" spans="1:4" x14ac:dyDescent="0.35">
      <c r="A10470" t="s">
        <v>57420</v>
      </c>
      <c r="B10470" t="s">
        <v>61416</v>
      </c>
      <c r="C10470" s="96" t="s">
        <v>54457</v>
      </c>
      <c r="D10470" s="98">
        <v>1224.7270000000001</v>
      </c>
    </row>
    <row r="10471" spans="1:4" x14ac:dyDescent="0.35">
      <c r="A10471" t="s">
        <v>57421</v>
      </c>
      <c r="B10471" t="s">
        <v>61417</v>
      </c>
      <c r="C10471" s="96" t="s">
        <v>54457</v>
      </c>
      <c r="D10471" s="98">
        <v>1670.8901999999998</v>
      </c>
    </row>
    <row r="10472" spans="1:4" x14ac:dyDescent="0.35">
      <c r="A10472" t="s">
        <v>57422</v>
      </c>
      <c r="B10472" t="s">
        <v>61418</v>
      </c>
      <c r="C10472" s="96" t="s">
        <v>54457</v>
      </c>
      <c r="D10472" s="98">
        <v>4013.2469999999998</v>
      </c>
    </row>
    <row r="10473" spans="1:4" x14ac:dyDescent="0.35">
      <c r="A10473" t="s">
        <v>57423</v>
      </c>
      <c r="B10473" t="s">
        <v>61419</v>
      </c>
      <c r="C10473" s="96" t="s">
        <v>54457</v>
      </c>
      <c r="D10473" s="98">
        <v>1447.8085999999998</v>
      </c>
    </row>
    <row r="10474" spans="1:4" x14ac:dyDescent="0.35">
      <c r="A10474" t="s">
        <v>57424</v>
      </c>
      <c r="B10474" t="s">
        <v>61420</v>
      </c>
      <c r="C10474" s="96" t="s">
        <v>54457</v>
      </c>
      <c r="D10474" s="98">
        <v>2674.7573999999995</v>
      </c>
    </row>
    <row r="10475" spans="1:4" x14ac:dyDescent="0.35">
      <c r="A10475" t="s">
        <v>57425</v>
      </c>
      <c r="B10475" t="s">
        <v>61421</v>
      </c>
      <c r="C10475" s="96" t="s">
        <v>54457</v>
      </c>
      <c r="D10475" s="98">
        <v>1224.7270000000001</v>
      </c>
    </row>
    <row r="10476" spans="1:4" x14ac:dyDescent="0.35">
      <c r="A10476" t="s">
        <v>57426</v>
      </c>
      <c r="B10476" t="s">
        <v>61422</v>
      </c>
      <c r="C10476" s="96" t="s">
        <v>54457</v>
      </c>
      <c r="D10476" s="98">
        <v>957.03229999999985</v>
      </c>
    </row>
    <row r="10477" spans="1:4" x14ac:dyDescent="0.35">
      <c r="A10477" t="s">
        <v>57427</v>
      </c>
      <c r="B10477" t="s">
        <v>61423</v>
      </c>
      <c r="C10477" s="96" t="s">
        <v>54457</v>
      </c>
      <c r="D10477" s="98">
        <v>957.03229999999985</v>
      </c>
    </row>
    <row r="10478" spans="1:4" x14ac:dyDescent="0.35">
      <c r="A10478" t="s">
        <v>57428</v>
      </c>
      <c r="B10478" t="s">
        <v>61424</v>
      </c>
      <c r="C10478" s="96" t="s">
        <v>54457</v>
      </c>
      <c r="D10478" s="98">
        <v>845.49149999999986</v>
      </c>
    </row>
    <row r="10479" spans="1:4" x14ac:dyDescent="0.35">
      <c r="A10479" t="s">
        <v>57429</v>
      </c>
      <c r="B10479" t="s">
        <v>61425</v>
      </c>
      <c r="C10479" s="96" t="s">
        <v>54457</v>
      </c>
      <c r="D10479" s="98">
        <v>845.49149999999986</v>
      </c>
    </row>
    <row r="10480" spans="1:4" x14ac:dyDescent="0.35">
      <c r="A10480" t="s">
        <v>57430</v>
      </c>
      <c r="B10480" t="s">
        <v>61426</v>
      </c>
      <c r="C10480" s="96" t="s">
        <v>54457</v>
      </c>
      <c r="D10480" s="98">
        <v>845.49149999999986</v>
      </c>
    </row>
    <row r="10481" spans="1:4" x14ac:dyDescent="0.35">
      <c r="A10481" t="s">
        <v>57431</v>
      </c>
      <c r="B10481" t="s">
        <v>61427</v>
      </c>
      <c r="C10481" s="96" t="s">
        <v>54457</v>
      </c>
      <c r="D10481" s="98">
        <v>845.49149999999986</v>
      </c>
    </row>
    <row r="10482" spans="1:4" x14ac:dyDescent="0.35">
      <c r="A10482" t="s">
        <v>57432</v>
      </c>
      <c r="B10482" t="s">
        <v>61428</v>
      </c>
      <c r="C10482" s="96" t="s">
        <v>54457</v>
      </c>
      <c r="D10482" s="98">
        <v>2897.8389999999999</v>
      </c>
    </row>
    <row r="10483" spans="1:4" x14ac:dyDescent="0.35">
      <c r="A10483" t="s">
        <v>57433</v>
      </c>
      <c r="B10483" t="s">
        <v>61429</v>
      </c>
      <c r="C10483" s="96" t="s">
        <v>54457</v>
      </c>
      <c r="D10483" s="98">
        <v>3344.0021999999999</v>
      </c>
    </row>
    <row r="10484" spans="1:4" x14ac:dyDescent="0.35">
      <c r="A10484" t="s">
        <v>57434</v>
      </c>
      <c r="B10484" t="s">
        <v>61430</v>
      </c>
      <c r="C10484" s="96" t="s">
        <v>54457</v>
      </c>
      <c r="D10484" s="98">
        <v>2897.8389999999999</v>
      </c>
    </row>
    <row r="10485" spans="1:4" x14ac:dyDescent="0.35">
      <c r="A10485" t="s">
        <v>57435</v>
      </c>
      <c r="B10485" t="s">
        <v>61431</v>
      </c>
      <c r="C10485" s="96" t="s">
        <v>54457</v>
      </c>
      <c r="D10485" s="98">
        <v>1670.8901999999998</v>
      </c>
    </row>
    <row r="10486" spans="1:4" x14ac:dyDescent="0.35">
      <c r="A10486" t="s">
        <v>57436</v>
      </c>
      <c r="B10486" t="s">
        <v>61432</v>
      </c>
      <c r="C10486" s="96" t="s">
        <v>54457</v>
      </c>
      <c r="D10486" s="98">
        <v>2674.7573999999995</v>
      </c>
    </row>
    <row r="10487" spans="1:4" x14ac:dyDescent="0.35">
      <c r="A10487" t="s">
        <v>57437</v>
      </c>
      <c r="B10487" t="s">
        <v>61433</v>
      </c>
      <c r="C10487" s="96" t="s">
        <v>54457</v>
      </c>
      <c r="D10487" s="98">
        <v>2451.6758</v>
      </c>
    </row>
    <row r="10488" spans="1:4" x14ac:dyDescent="0.35">
      <c r="A10488" t="s">
        <v>57438</v>
      </c>
      <c r="B10488" t="s">
        <v>61434</v>
      </c>
      <c r="C10488" s="96" t="s">
        <v>54457</v>
      </c>
      <c r="D10488" s="98">
        <v>1425.5100999999997</v>
      </c>
    </row>
    <row r="10489" spans="1:4" x14ac:dyDescent="0.35">
      <c r="A10489" t="s">
        <v>57439</v>
      </c>
      <c r="B10489" t="s">
        <v>61435</v>
      </c>
      <c r="C10489" s="96" t="s">
        <v>54457</v>
      </c>
      <c r="D10489" s="98">
        <v>1247.0415999999998</v>
      </c>
    </row>
    <row r="10490" spans="1:4" x14ac:dyDescent="0.35">
      <c r="A10490" t="s">
        <v>57440</v>
      </c>
      <c r="B10490" t="s">
        <v>61436</v>
      </c>
      <c r="C10490" s="96" t="s">
        <v>54457</v>
      </c>
      <c r="D10490" s="98">
        <v>2897.8389999999999</v>
      </c>
    </row>
    <row r="10491" spans="1:4" x14ac:dyDescent="0.35">
      <c r="A10491" t="s">
        <v>57441</v>
      </c>
      <c r="B10491" t="s">
        <v>61437</v>
      </c>
      <c r="C10491" s="96" t="s">
        <v>54457</v>
      </c>
      <c r="D10491" s="98">
        <v>4013.2469999999998</v>
      </c>
    </row>
    <row r="10492" spans="1:4" x14ac:dyDescent="0.35">
      <c r="A10492" t="s">
        <v>57442</v>
      </c>
      <c r="B10492" t="s">
        <v>61438</v>
      </c>
      <c r="C10492" s="96" t="s">
        <v>54457</v>
      </c>
      <c r="D10492" s="98">
        <v>1157.8154</v>
      </c>
    </row>
    <row r="10493" spans="1:4" x14ac:dyDescent="0.35">
      <c r="A10493" t="s">
        <v>57443</v>
      </c>
      <c r="B10493" t="s">
        <v>61439</v>
      </c>
      <c r="C10493" s="96" t="s">
        <v>54457</v>
      </c>
      <c r="D10493" s="98">
        <v>1068.5731000000001</v>
      </c>
    </row>
    <row r="10494" spans="1:4" x14ac:dyDescent="0.35">
      <c r="A10494" t="s">
        <v>57444</v>
      </c>
      <c r="B10494" t="s">
        <v>60559</v>
      </c>
      <c r="C10494" s="96" t="s">
        <v>54457</v>
      </c>
      <c r="D10494" s="98">
        <v>2228.5942</v>
      </c>
    </row>
    <row r="10495" spans="1:4" x14ac:dyDescent="0.35">
      <c r="A10495" t="s">
        <v>57445</v>
      </c>
      <c r="B10495" t="s">
        <v>61440</v>
      </c>
      <c r="C10495" s="96" t="s">
        <v>54457</v>
      </c>
      <c r="D10495" s="98">
        <v>4325.5708999999997</v>
      </c>
    </row>
    <row r="10496" spans="1:4" x14ac:dyDescent="0.35">
      <c r="A10496" t="s">
        <v>57446</v>
      </c>
      <c r="B10496" t="s">
        <v>61441</v>
      </c>
      <c r="C10496" s="96" t="s">
        <v>54457</v>
      </c>
      <c r="D10496" s="98">
        <v>7247.9301999999989</v>
      </c>
    </row>
    <row r="10497" spans="1:4" x14ac:dyDescent="0.35">
      <c r="A10497" t="s">
        <v>57447</v>
      </c>
      <c r="B10497" t="s">
        <v>61442</v>
      </c>
      <c r="C10497" s="96" t="s">
        <v>54457</v>
      </c>
      <c r="D10497" s="98">
        <v>7359.4709999999995</v>
      </c>
    </row>
    <row r="10498" spans="1:4" x14ac:dyDescent="0.35">
      <c r="A10498" t="s">
        <v>29305</v>
      </c>
      <c r="B10498" t="s">
        <v>61443</v>
      </c>
      <c r="C10498" s="96" t="s">
        <v>54457</v>
      </c>
      <c r="D10498" s="98">
        <v>4794.0325999999986</v>
      </c>
    </row>
    <row r="10499" spans="1:4" x14ac:dyDescent="0.35">
      <c r="A10499" t="s">
        <v>57448</v>
      </c>
      <c r="B10499" t="s">
        <v>60560</v>
      </c>
      <c r="C10499" s="96" t="s">
        <v>54457</v>
      </c>
      <c r="D10499" s="98">
        <v>3232.4613999999997</v>
      </c>
    </row>
    <row r="10500" spans="1:4" x14ac:dyDescent="0.35">
      <c r="A10500" t="s">
        <v>23869</v>
      </c>
      <c r="B10500" t="s">
        <v>61444</v>
      </c>
      <c r="C10500" s="96" t="s">
        <v>54457</v>
      </c>
      <c r="D10500" s="98">
        <v>1113.1861999999999</v>
      </c>
    </row>
    <row r="10501" spans="1:4" x14ac:dyDescent="0.35">
      <c r="A10501" t="s">
        <v>21027</v>
      </c>
      <c r="B10501" t="s">
        <v>61445</v>
      </c>
      <c r="C10501" s="96" t="s">
        <v>54457</v>
      </c>
      <c r="D10501" s="98">
        <v>1603.9785999999999</v>
      </c>
    </row>
    <row r="10502" spans="1:4" x14ac:dyDescent="0.35">
      <c r="A10502" t="s">
        <v>57449</v>
      </c>
      <c r="B10502" t="s">
        <v>61446</v>
      </c>
      <c r="C10502" s="96" t="s">
        <v>54457</v>
      </c>
      <c r="D10502" s="98">
        <v>21170.421299999998</v>
      </c>
    </row>
    <row r="10503" spans="1:4" x14ac:dyDescent="0.35">
      <c r="A10503" t="s">
        <v>57450</v>
      </c>
      <c r="B10503" t="s">
        <v>61447</v>
      </c>
      <c r="C10503" s="96" t="s">
        <v>54457</v>
      </c>
      <c r="D10503" s="98">
        <v>21170.421299999998</v>
      </c>
    </row>
    <row r="10504" spans="1:4" x14ac:dyDescent="0.35">
      <c r="A10504" t="s">
        <v>57451</v>
      </c>
      <c r="B10504" t="s">
        <v>61448</v>
      </c>
      <c r="C10504" s="96" t="s">
        <v>54457</v>
      </c>
      <c r="D10504" s="98">
        <v>2228.5942</v>
      </c>
    </row>
    <row r="10505" spans="1:4" x14ac:dyDescent="0.35">
      <c r="A10505" t="s">
        <v>24912</v>
      </c>
      <c r="B10505" t="s">
        <v>60561</v>
      </c>
      <c r="C10505" s="96" t="s">
        <v>54457</v>
      </c>
      <c r="D10505" s="98">
        <v>1670.8901999999998</v>
      </c>
    </row>
    <row r="10506" spans="1:4" x14ac:dyDescent="0.35">
      <c r="A10506" t="s">
        <v>57452</v>
      </c>
      <c r="B10506" t="s">
        <v>61449</v>
      </c>
      <c r="C10506" s="96" t="s">
        <v>54457</v>
      </c>
      <c r="D10506" s="98">
        <v>1559.3493999999998</v>
      </c>
    </row>
    <row r="10507" spans="1:4" x14ac:dyDescent="0.35">
      <c r="A10507" t="s">
        <v>57453</v>
      </c>
      <c r="B10507" t="s">
        <v>61450</v>
      </c>
      <c r="C10507" s="96" t="s">
        <v>54457</v>
      </c>
      <c r="D10507" s="98">
        <v>2228.5942</v>
      </c>
    </row>
    <row r="10508" spans="1:4" x14ac:dyDescent="0.35">
      <c r="A10508" t="s">
        <v>57454</v>
      </c>
      <c r="B10508" t="s">
        <v>61451</v>
      </c>
      <c r="C10508" s="96" t="s">
        <v>54457</v>
      </c>
      <c r="D10508" s="98">
        <v>1893.9718</v>
      </c>
    </row>
    <row r="10509" spans="1:4" x14ac:dyDescent="0.35">
      <c r="A10509" t="s">
        <v>57455</v>
      </c>
      <c r="B10509" t="s">
        <v>61452</v>
      </c>
      <c r="C10509" s="96" t="s">
        <v>54457</v>
      </c>
      <c r="D10509" s="98">
        <v>1938.6009999999997</v>
      </c>
    </row>
    <row r="10510" spans="1:4" x14ac:dyDescent="0.35">
      <c r="A10510" t="s">
        <v>57456</v>
      </c>
      <c r="B10510" t="s">
        <v>61453</v>
      </c>
      <c r="C10510" s="96" t="s">
        <v>54457</v>
      </c>
      <c r="D10510" s="98">
        <v>10928.776599999999</v>
      </c>
    </row>
    <row r="10511" spans="1:4" x14ac:dyDescent="0.35">
      <c r="A10511" t="s">
        <v>57457</v>
      </c>
      <c r="B10511" t="s">
        <v>61454</v>
      </c>
      <c r="C10511" s="96" t="s">
        <v>54457</v>
      </c>
      <c r="D10511" s="98">
        <v>1559.3493999999998</v>
      </c>
    </row>
    <row r="10512" spans="1:4" x14ac:dyDescent="0.35">
      <c r="A10512" t="s">
        <v>57458</v>
      </c>
      <c r="B10512" t="s">
        <v>61455</v>
      </c>
      <c r="C10512" s="96" t="s">
        <v>54457</v>
      </c>
      <c r="D10512" s="98">
        <v>1447.8085999999998</v>
      </c>
    </row>
    <row r="10513" spans="1:4" x14ac:dyDescent="0.35">
      <c r="A10513" t="s">
        <v>57459</v>
      </c>
      <c r="B10513" t="s">
        <v>61456</v>
      </c>
      <c r="C10513" s="96" t="s">
        <v>54457</v>
      </c>
      <c r="D10513" s="98">
        <v>4794.0325999999986</v>
      </c>
    </row>
    <row r="10514" spans="1:4" x14ac:dyDescent="0.35">
      <c r="A10514" t="s">
        <v>24586</v>
      </c>
      <c r="B10514" t="s">
        <v>61457</v>
      </c>
      <c r="C10514" s="96" t="s">
        <v>54457</v>
      </c>
      <c r="D10514" s="98">
        <v>2228.5942</v>
      </c>
    </row>
    <row r="10515" spans="1:4" x14ac:dyDescent="0.35">
      <c r="A10515" t="s">
        <v>29551</v>
      </c>
      <c r="B10515" t="s">
        <v>61458</v>
      </c>
      <c r="C10515" s="96" t="s">
        <v>54457</v>
      </c>
      <c r="D10515" s="98">
        <v>1001.6454</v>
      </c>
    </row>
    <row r="10516" spans="1:4" x14ac:dyDescent="0.35">
      <c r="A10516" t="s">
        <v>30879</v>
      </c>
      <c r="B10516" t="s">
        <v>61459</v>
      </c>
      <c r="C10516" s="96" t="s">
        <v>54457</v>
      </c>
      <c r="D10516" s="98">
        <v>778.5637999999999</v>
      </c>
    </row>
    <row r="10517" spans="1:4" x14ac:dyDescent="0.35">
      <c r="A10517" t="s">
        <v>28913</v>
      </c>
      <c r="B10517" t="s">
        <v>61460</v>
      </c>
      <c r="C10517" s="96" t="s">
        <v>54457</v>
      </c>
      <c r="D10517" s="98">
        <v>3120.9205999999999</v>
      </c>
    </row>
    <row r="10518" spans="1:4" x14ac:dyDescent="0.35">
      <c r="A10518" t="s">
        <v>23823</v>
      </c>
      <c r="B10518" t="s">
        <v>61461</v>
      </c>
      <c r="C10518" s="96" t="s">
        <v>54457</v>
      </c>
      <c r="D10518" s="98">
        <v>2451.6758</v>
      </c>
    </row>
    <row r="10519" spans="1:4" x14ac:dyDescent="0.35">
      <c r="A10519" t="s">
        <v>28554</v>
      </c>
      <c r="B10519" t="s">
        <v>59369</v>
      </c>
      <c r="C10519" s="96" t="s">
        <v>54457</v>
      </c>
      <c r="D10519" s="98">
        <v>4013.2469999999998</v>
      </c>
    </row>
    <row r="10520" spans="1:4" x14ac:dyDescent="0.35">
      <c r="A10520" t="s">
        <v>30889</v>
      </c>
      <c r="B10520" t="s">
        <v>61462</v>
      </c>
      <c r="C10520" s="96" t="s">
        <v>54457</v>
      </c>
      <c r="D10520" s="98">
        <v>12693.3205</v>
      </c>
    </row>
    <row r="10521" spans="1:4" x14ac:dyDescent="0.35">
      <c r="A10521" t="s">
        <v>29092</v>
      </c>
      <c r="B10521" t="s">
        <v>61463</v>
      </c>
      <c r="C10521" s="96" t="s">
        <v>54457</v>
      </c>
      <c r="D10521" s="98">
        <v>12693.3205</v>
      </c>
    </row>
    <row r="10522" spans="1:4" x14ac:dyDescent="0.35">
      <c r="A10522" t="s">
        <v>28582</v>
      </c>
      <c r="B10522" t="s">
        <v>61464</v>
      </c>
      <c r="C10522" s="96" t="s">
        <v>54457</v>
      </c>
      <c r="D10522" s="98">
        <v>11633.698999999999</v>
      </c>
    </row>
    <row r="10523" spans="1:4" x14ac:dyDescent="0.35">
      <c r="A10523" t="s">
        <v>30309</v>
      </c>
      <c r="B10523" t="s">
        <v>61465</v>
      </c>
      <c r="C10523" s="96" t="s">
        <v>54457</v>
      </c>
      <c r="D10523" s="98">
        <v>1336.2678000000001</v>
      </c>
    </row>
    <row r="10524" spans="1:4" x14ac:dyDescent="0.35">
      <c r="A10524" t="s">
        <v>31199</v>
      </c>
      <c r="B10524" t="s">
        <v>61466</v>
      </c>
      <c r="C10524" s="96" t="s">
        <v>54457</v>
      </c>
      <c r="D10524" s="98">
        <v>1336.2678000000001</v>
      </c>
    </row>
    <row r="10525" spans="1:4" x14ac:dyDescent="0.35">
      <c r="A10525" t="s">
        <v>29257</v>
      </c>
      <c r="B10525" t="s">
        <v>61467</v>
      </c>
      <c r="C10525" s="96" t="s">
        <v>54457</v>
      </c>
      <c r="D10525" s="98">
        <v>1224.7270000000001</v>
      </c>
    </row>
    <row r="10526" spans="1:4" x14ac:dyDescent="0.35">
      <c r="A10526" t="s">
        <v>29153</v>
      </c>
      <c r="B10526" t="s">
        <v>61468</v>
      </c>
      <c r="C10526" s="96" t="s">
        <v>54457</v>
      </c>
      <c r="D10526" s="98">
        <v>1224.7270000000001</v>
      </c>
    </row>
    <row r="10527" spans="1:4" x14ac:dyDescent="0.35">
      <c r="A10527" t="s">
        <v>28433</v>
      </c>
      <c r="B10527" t="s">
        <v>61469</v>
      </c>
      <c r="C10527" s="96" t="s">
        <v>54457</v>
      </c>
      <c r="D10527" s="98">
        <v>11633.698999999999</v>
      </c>
    </row>
    <row r="10528" spans="1:4" x14ac:dyDescent="0.35">
      <c r="A10528" t="s">
        <v>20467</v>
      </c>
      <c r="B10528" t="s">
        <v>61470</v>
      </c>
      <c r="C10528" s="96" t="s">
        <v>54457</v>
      </c>
      <c r="D10528" s="98">
        <v>2295.5218999999997</v>
      </c>
    </row>
    <row r="10529" spans="1:4" x14ac:dyDescent="0.35">
      <c r="A10529" t="s">
        <v>57460</v>
      </c>
      <c r="B10529" t="s">
        <v>61471</v>
      </c>
      <c r="C10529" s="96" t="s">
        <v>54457</v>
      </c>
      <c r="D10529" s="98">
        <v>62460.545700000002</v>
      </c>
    </row>
    <row r="10530" spans="1:4" x14ac:dyDescent="0.35">
      <c r="A10530" t="s">
        <v>57461</v>
      </c>
      <c r="B10530" t="s">
        <v>61472</v>
      </c>
      <c r="C10530" s="96" t="s">
        <v>54457</v>
      </c>
      <c r="D10530" s="98">
        <v>60229.729699999989</v>
      </c>
    </row>
    <row r="10531" spans="1:4" x14ac:dyDescent="0.35">
      <c r="A10531" t="s">
        <v>19916</v>
      </c>
      <c r="B10531" t="s">
        <v>61473</v>
      </c>
      <c r="C10531" s="96" t="s">
        <v>54457</v>
      </c>
      <c r="D10531" s="98">
        <v>2407.0626999999999</v>
      </c>
    </row>
    <row r="10532" spans="1:4" x14ac:dyDescent="0.35">
      <c r="A10532" t="s">
        <v>22839</v>
      </c>
      <c r="B10532" t="s">
        <v>59470</v>
      </c>
      <c r="C10532" s="96" t="s">
        <v>54457</v>
      </c>
      <c r="D10532" s="98">
        <v>711.65219999999999</v>
      </c>
    </row>
    <row r="10533" spans="1:4" x14ac:dyDescent="0.35">
      <c r="A10533" t="s">
        <v>24371</v>
      </c>
      <c r="B10533" t="s">
        <v>61474</v>
      </c>
      <c r="C10533" s="96" t="s">
        <v>54457</v>
      </c>
      <c r="D10533" s="98">
        <v>1670.8901999999998</v>
      </c>
    </row>
    <row r="10534" spans="1:4" x14ac:dyDescent="0.35">
      <c r="A10534" t="s">
        <v>20992</v>
      </c>
      <c r="B10534" t="s">
        <v>61475</v>
      </c>
      <c r="C10534" s="96" t="s">
        <v>54457</v>
      </c>
      <c r="D10534" s="98">
        <v>1782.4309999999998</v>
      </c>
    </row>
    <row r="10535" spans="1:4" x14ac:dyDescent="0.35">
      <c r="A10535" t="s">
        <v>25192</v>
      </c>
      <c r="B10535" t="s">
        <v>60597</v>
      </c>
      <c r="C10535" s="96" t="s">
        <v>54457</v>
      </c>
      <c r="D10535" s="98">
        <v>1559.3493999999998</v>
      </c>
    </row>
    <row r="10536" spans="1:4" x14ac:dyDescent="0.35">
      <c r="A10536" t="s">
        <v>28517</v>
      </c>
      <c r="B10536" t="s">
        <v>60598</v>
      </c>
      <c r="C10536" s="96" t="s">
        <v>54457</v>
      </c>
      <c r="D10536" s="98">
        <v>1447.8085999999998</v>
      </c>
    </row>
    <row r="10537" spans="1:4" x14ac:dyDescent="0.35">
      <c r="A10537" t="s">
        <v>22924</v>
      </c>
      <c r="B10537" t="s">
        <v>59472</v>
      </c>
      <c r="C10537" s="96" t="s">
        <v>54457</v>
      </c>
      <c r="D10537" s="98">
        <v>3344.0021999999999</v>
      </c>
    </row>
    <row r="10538" spans="1:4" x14ac:dyDescent="0.35">
      <c r="A10538" t="s">
        <v>19757</v>
      </c>
      <c r="B10538" t="s">
        <v>59473</v>
      </c>
      <c r="C10538" s="96" t="s">
        <v>54457</v>
      </c>
      <c r="D10538" s="98">
        <v>2897.8389999999999</v>
      </c>
    </row>
    <row r="10539" spans="1:4" x14ac:dyDescent="0.35">
      <c r="A10539" t="s">
        <v>28865</v>
      </c>
      <c r="B10539" t="s">
        <v>61476</v>
      </c>
      <c r="C10539" s="96" t="s">
        <v>54457</v>
      </c>
      <c r="D10539" s="98">
        <v>2763.9996999999994</v>
      </c>
    </row>
    <row r="10540" spans="1:4" x14ac:dyDescent="0.35">
      <c r="A10540" t="s">
        <v>28347</v>
      </c>
      <c r="B10540" t="s">
        <v>61477</v>
      </c>
      <c r="C10540" s="96" t="s">
        <v>54457</v>
      </c>
      <c r="D10540" s="98">
        <v>2763.9996999999994</v>
      </c>
    </row>
    <row r="10541" spans="1:4" x14ac:dyDescent="0.35">
      <c r="A10541" t="s">
        <v>24667</v>
      </c>
      <c r="B10541" t="s">
        <v>61478</v>
      </c>
      <c r="C10541" s="96" t="s">
        <v>54457</v>
      </c>
      <c r="D10541" s="98">
        <v>11821.0869</v>
      </c>
    </row>
    <row r="10542" spans="1:4" x14ac:dyDescent="0.35">
      <c r="A10542" t="s">
        <v>30646</v>
      </c>
      <c r="B10542" t="s">
        <v>61479</v>
      </c>
      <c r="C10542" s="96" t="s">
        <v>54457</v>
      </c>
      <c r="D10542" s="98">
        <v>6244.0630000000001</v>
      </c>
    </row>
    <row r="10543" spans="1:4" x14ac:dyDescent="0.35">
      <c r="A10543" t="s">
        <v>29399</v>
      </c>
      <c r="B10543" t="s">
        <v>61480</v>
      </c>
      <c r="C10543" s="96" t="s">
        <v>54457</v>
      </c>
      <c r="D10543" s="98">
        <v>5128.6549999999997</v>
      </c>
    </row>
    <row r="10544" spans="1:4" x14ac:dyDescent="0.35">
      <c r="A10544" t="s">
        <v>30906</v>
      </c>
      <c r="B10544" t="s">
        <v>59378</v>
      </c>
      <c r="C10544" s="96" t="s">
        <v>54457</v>
      </c>
      <c r="D10544" s="98">
        <v>3120.9205999999999</v>
      </c>
    </row>
    <row r="10545" spans="1:4" x14ac:dyDescent="0.35">
      <c r="A10545" t="s">
        <v>23533</v>
      </c>
      <c r="B10545" t="s">
        <v>61481</v>
      </c>
      <c r="C10545" s="96" t="s">
        <v>54457</v>
      </c>
      <c r="D10545" s="98">
        <v>2518.6034999999997</v>
      </c>
    </row>
    <row r="10546" spans="1:4" x14ac:dyDescent="0.35">
      <c r="A10546" t="s">
        <v>21233</v>
      </c>
      <c r="B10546" t="s">
        <v>61482</v>
      </c>
      <c r="C10546" s="96" t="s">
        <v>54457</v>
      </c>
      <c r="D10546" s="98">
        <v>3790.1653999999999</v>
      </c>
    </row>
    <row r="10547" spans="1:4" x14ac:dyDescent="0.35">
      <c r="A10547" t="s">
        <v>30998</v>
      </c>
      <c r="B10547" t="s">
        <v>61483</v>
      </c>
      <c r="C10547" s="96" t="s">
        <v>54457</v>
      </c>
      <c r="D10547" s="98">
        <v>1670.8901999999998</v>
      </c>
    </row>
    <row r="10548" spans="1:4" x14ac:dyDescent="0.35">
      <c r="A10548" t="s">
        <v>23208</v>
      </c>
      <c r="B10548" t="s">
        <v>61484</v>
      </c>
      <c r="C10548" s="96" t="s">
        <v>54457</v>
      </c>
      <c r="D10548" s="98">
        <v>2630.1442999999999</v>
      </c>
    </row>
    <row r="10549" spans="1:4" x14ac:dyDescent="0.35">
      <c r="A10549" t="s">
        <v>26376</v>
      </c>
      <c r="B10549" t="s">
        <v>61485</v>
      </c>
      <c r="C10549" s="96" t="s">
        <v>54457</v>
      </c>
      <c r="D10549" s="98">
        <v>1893.9718</v>
      </c>
    </row>
    <row r="10550" spans="1:4" x14ac:dyDescent="0.35">
      <c r="A10550" t="s">
        <v>24100</v>
      </c>
      <c r="B10550" t="s">
        <v>61486</v>
      </c>
      <c r="C10550" s="96" t="s">
        <v>54457</v>
      </c>
      <c r="D10550" s="98">
        <v>2005.5126</v>
      </c>
    </row>
    <row r="10551" spans="1:4" x14ac:dyDescent="0.35">
      <c r="A10551" t="s">
        <v>57462</v>
      </c>
      <c r="B10551" t="s">
        <v>61487</v>
      </c>
      <c r="C10551" s="96" t="s">
        <v>54457</v>
      </c>
      <c r="D10551" s="98">
        <v>4236.3285999999998</v>
      </c>
    </row>
    <row r="10552" spans="1:4" x14ac:dyDescent="0.35">
      <c r="A10552" t="s">
        <v>57463</v>
      </c>
      <c r="B10552" t="s">
        <v>61488</v>
      </c>
      <c r="C10552" s="96" t="s">
        <v>54457</v>
      </c>
      <c r="D10552" s="98">
        <v>3344.0021999999999</v>
      </c>
    </row>
    <row r="10553" spans="1:4" x14ac:dyDescent="0.35">
      <c r="A10553" t="s">
        <v>57464</v>
      </c>
      <c r="B10553" t="s">
        <v>61489</v>
      </c>
      <c r="C10553" s="96" t="s">
        <v>54457</v>
      </c>
      <c r="D10553" s="98">
        <v>2005.5126</v>
      </c>
    </row>
    <row r="10554" spans="1:4" x14ac:dyDescent="0.35">
      <c r="A10554" t="s">
        <v>22215</v>
      </c>
      <c r="B10554" t="s">
        <v>59380</v>
      </c>
      <c r="C10554" s="96" t="s">
        <v>54457</v>
      </c>
      <c r="D10554" s="98">
        <v>2117.0533999999998</v>
      </c>
    </row>
    <row r="10555" spans="1:4" x14ac:dyDescent="0.35">
      <c r="A10555" t="s">
        <v>57465</v>
      </c>
      <c r="B10555" t="s">
        <v>61490</v>
      </c>
      <c r="C10555" s="96" t="s">
        <v>54457</v>
      </c>
      <c r="D10555" s="98">
        <v>1447.8085999999998</v>
      </c>
    </row>
    <row r="10556" spans="1:4" x14ac:dyDescent="0.35">
      <c r="A10556" t="s">
        <v>21851</v>
      </c>
      <c r="B10556" t="s">
        <v>61491</v>
      </c>
      <c r="C10556" s="96" t="s">
        <v>54457</v>
      </c>
      <c r="D10556" s="98">
        <v>1559.3493999999998</v>
      </c>
    </row>
    <row r="10557" spans="1:4" x14ac:dyDescent="0.35">
      <c r="A10557" t="s">
        <v>54519</v>
      </c>
      <c r="B10557" t="s">
        <v>57776</v>
      </c>
      <c r="C10557" s="96" t="s">
        <v>54457</v>
      </c>
      <c r="D10557" s="98">
        <v>912.41920000000005</v>
      </c>
    </row>
    <row r="10558" spans="1:4" x14ac:dyDescent="0.35">
      <c r="A10558" t="s">
        <v>57466</v>
      </c>
      <c r="B10558" t="s">
        <v>61492</v>
      </c>
      <c r="C10558" s="96" t="s">
        <v>54457</v>
      </c>
      <c r="D10558" s="98">
        <v>9590.2869999999984</v>
      </c>
    </row>
    <row r="10559" spans="1:4" x14ac:dyDescent="0.35">
      <c r="A10559" t="s">
        <v>57467</v>
      </c>
      <c r="B10559" t="s">
        <v>61493</v>
      </c>
      <c r="C10559" s="96" t="s">
        <v>54457</v>
      </c>
      <c r="D10559" s="98">
        <v>6177.1352999999999</v>
      </c>
    </row>
    <row r="10560" spans="1:4" x14ac:dyDescent="0.35">
      <c r="A10560" t="s">
        <v>57468</v>
      </c>
      <c r="B10560" t="s">
        <v>61493</v>
      </c>
      <c r="C10560" s="96" t="s">
        <v>54457</v>
      </c>
      <c r="D10560" s="98">
        <v>4437.1116999999995</v>
      </c>
    </row>
    <row r="10561" spans="1:4" x14ac:dyDescent="0.35">
      <c r="A10561" t="s">
        <v>57469</v>
      </c>
      <c r="B10561" t="s">
        <v>61494</v>
      </c>
      <c r="C10561" s="96" t="s">
        <v>54457</v>
      </c>
      <c r="D10561" s="98">
        <v>7694.0933999999988</v>
      </c>
    </row>
    <row r="10562" spans="1:4" x14ac:dyDescent="0.35">
      <c r="A10562" t="s">
        <v>57470</v>
      </c>
      <c r="B10562" t="s">
        <v>61495</v>
      </c>
      <c r="C10562" s="96" t="s">
        <v>54457</v>
      </c>
      <c r="D10562" s="98">
        <v>8251.7973999999995</v>
      </c>
    </row>
    <row r="10563" spans="1:4" x14ac:dyDescent="0.35">
      <c r="A10563" t="s">
        <v>57471</v>
      </c>
      <c r="B10563" t="s">
        <v>61496</v>
      </c>
      <c r="C10563" s="96" t="s">
        <v>54457</v>
      </c>
      <c r="D10563" s="98">
        <v>6177.1352999999999</v>
      </c>
    </row>
    <row r="10564" spans="1:4" x14ac:dyDescent="0.35">
      <c r="A10564" t="s">
        <v>57472</v>
      </c>
      <c r="B10564" t="s">
        <v>61496</v>
      </c>
      <c r="C10564" s="96" t="s">
        <v>54457</v>
      </c>
      <c r="D10564" s="98">
        <v>4437.1116999999995</v>
      </c>
    </row>
    <row r="10565" spans="1:4" x14ac:dyDescent="0.35">
      <c r="A10565" t="s">
        <v>57473</v>
      </c>
      <c r="B10565" t="s">
        <v>61497</v>
      </c>
      <c r="C10565" s="96" t="s">
        <v>54457</v>
      </c>
      <c r="D10565" s="98">
        <v>9590.2869999999984</v>
      </c>
    </row>
    <row r="10566" spans="1:4" x14ac:dyDescent="0.35">
      <c r="A10566" t="s">
        <v>57474</v>
      </c>
      <c r="B10566" t="s">
        <v>61498</v>
      </c>
      <c r="C10566" s="96" t="s">
        <v>54457</v>
      </c>
      <c r="D10566" s="98">
        <v>36806.193899999998</v>
      </c>
    </row>
    <row r="10567" spans="1:4" x14ac:dyDescent="0.35">
      <c r="A10567" t="s">
        <v>57475</v>
      </c>
      <c r="B10567" t="s">
        <v>60574</v>
      </c>
      <c r="C10567" s="96" t="s">
        <v>54457</v>
      </c>
      <c r="D10567" s="98">
        <v>3232.4613999999997</v>
      </c>
    </row>
    <row r="10568" spans="1:4" x14ac:dyDescent="0.35">
      <c r="A10568" t="s">
        <v>20044</v>
      </c>
      <c r="B10568" t="s">
        <v>61499</v>
      </c>
      <c r="C10568" s="96" t="s">
        <v>54457</v>
      </c>
      <c r="D10568" s="98">
        <v>5909.440599999999</v>
      </c>
    </row>
    <row r="10569" spans="1:4" x14ac:dyDescent="0.35">
      <c r="A10569" t="s">
        <v>57476</v>
      </c>
      <c r="B10569" t="s">
        <v>61500</v>
      </c>
      <c r="C10569" s="96" t="s">
        <v>54457</v>
      </c>
      <c r="D10569" s="98">
        <v>7694.0933999999988</v>
      </c>
    </row>
    <row r="10570" spans="1:4" x14ac:dyDescent="0.35">
      <c r="A10570" t="s">
        <v>57477</v>
      </c>
      <c r="B10570" t="s">
        <v>61501</v>
      </c>
      <c r="C10570" s="96" t="s">
        <v>54457</v>
      </c>
      <c r="D10570" s="98">
        <v>4794.0325999999986</v>
      </c>
    </row>
    <row r="10571" spans="1:4" x14ac:dyDescent="0.35">
      <c r="A10571" t="s">
        <v>57478</v>
      </c>
      <c r="B10571" t="s">
        <v>61502</v>
      </c>
      <c r="C10571" s="96" t="s">
        <v>54457</v>
      </c>
      <c r="D10571" s="98">
        <v>31229.17</v>
      </c>
    </row>
    <row r="10572" spans="1:4" x14ac:dyDescent="0.35">
      <c r="A10572" t="s">
        <v>24675</v>
      </c>
      <c r="B10572" t="s">
        <v>61503</v>
      </c>
      <c r="C10572" s="96" t="s">
        <v>54457</v>
      </c>
      <c r="D10572" s="98">
        <v>3790.1653999999999</v>
      </c>
    </row>
    <row r="10573" spans="1:4" x14ac:dyDescent="0.35">
      <c r="A10573" t="s">
        <v>47743</v>
      </c>
      <c r="B10573" t="s">
        <v>59418</v>
      </c>
      <c r="C10573" s="96" t="s">
        <v>54457</v>
      </c>
      <c r="D10573" s="98">
        <v>7359.4709999999995</v>
      </c>
    </row>
    <row r="10574" spans="1:4" x14ac:dyDescent="0.35">
      <c r="A10574" t="s">
        <v>57479</v>
      </c>
      <c r="B10574" t="s">
        <v>61504</v>
      </c>
      <c r="C10574" s="96" t="s">
        <v>54457</v>
      </c>
      <c r="D10574" s="98">
        <v>6132.5221999999994</v>
      </c>
    </row>
    <row r="10575" spans="1:4" x14ac:dyDescent="0.35">
      <c r="A10575" t="s">
        <v>57480</v>
      </c>
      <c r="B10575" t="s">
        <v>61505</v>
      </c>
      <c r="C10575" s="96" t="s">
        <v>54457</v>
      </c>
      <c r="D10575" s="98">
        <v>1313.9692999999997</v>
      </c>
    </row>
    <row r="10576" spans="1:4" x14ac:dyDescent="0.35">
      <c r="A10576" t="s">
        <v>28423</v>
      </c>
      <c r="B10576" t="s">
        <v>61506</v>
      </c>
      <c r="C10576" s="96" t="s">
        <v>54457</v>
      </c>
      <c r="D10576" s="98">
        <v>12713.4133</v>
      </c>
    </row>
    <row r="10577" spans="1:4" x14ac:dyDescent="0.35">
      <c r="A10577" t="s">
        <v>24833</v>
      </c>
      <c r="B10577" t="s">
        <v>57764</v>
      </c>
      <c r="C10577" s="96" t="s">
        <v>54457</v>
      </c>
      <c r="D10577" s="98">
        <v>2340.1349999999998</v>
      </c>
    </row>
    <row r="10578" spans="1:4" x14ac:dyDescent="0.35">
      <c r="A10578" t="s">
        <v>9156</v>
      </c>
      <c r="B10578" t="s">
        <v>58280</v>
      </c>
      <c r="C10578" s="96" t="s">
        <v>54457</v>
      </c>
      <c r="D10578" s="98">
        <v>4459.4102000000003</v>
      </c>
    </row>
    <row r="10579" spans="1:4" x14ac:dyDescent="0.35">
      <c r="A10579" t="s">
        <v>54561</v>
      </c>
      <c r="B10579" t="s">
        <v>58305</v>
      </c>
      <c r="C10579" s="96" t="s">
        <v>54457</v>
      </c>
      <c r="D10579" s="98">
        <v>3567.0837999999999</v>
      </c>
    </row>
    <row r="10580" spans="1:4" x14ac:dyDescent="0.35">
      <c r="A10580" t="s">
        <v>57481</v>
      </c>
      <c r="B10580" t="s">
        <v>61507</v>
      </c>
      <c r="C10580" s="96" t="s">
        <v>54457</v>
      </c>
      <c r="D10580" s="98">
        <v>443.94139999999999</v>
      </c>
    </row>
    <row r="10581" spans="1:4" x14ac:dyDescent="0.35">
      <c r="A10581" t="s">
        <v>57482</v>
      </c>
      <c r="B10581" t="s">
        <v>61508</v>
      </c>
      <c r="C10581" s="96" t="s">
        <v>54457</v>
      </c>
      <c r="D10581" s="98">
        <v>957.03229999999985</v>
      </c>
    </row>
    <row r="10582" spans="1:4" x14ac:dyDescent="0.35">
      <c r="A10582" t="s">
        <v>57483</v>
      </c>
      <c r="B10582" t="s">
        <v>61509</v>
      </c>
      <c r="C10582" s="96" t="s">
        <v>54457</v>
      </c>
      <c r="D10582" s="98">
        <v>9347.1125999999986</v>
      </c>
    </row>
    <row r="10583" spans="1:4" x14ac:dyDescent="0.35">
      <c r="A10583" t="s">
        <v>57484</v>
      </c>
      <c r="B10583" t="s">
        <v>61510</v>
      </c>
      <c r="C10583" s="96" t="s">
        <v>54457</v>
      </c>
      <c r="D10583" s="98">
        <v>4327.7765999999992</v>
      </c>
    </row>
    <row r="10584" spans="1:4" x14ac:dyDescent="0.35">
      <c r="A10584" t="s">
        <v>30289</v>
      </c>
      <c r="B10584" t="s">
        <v>58032</v>
      </c>
      <c r="C10584" s="96" t="s">
        <v>54457</v>
      </c>
      <c r="D10584" s="98">
        <v>93.041899999999984</v>
      </c>
    </row>
    <row r="10585" spans="1:4" x14ac:dyDescent="0.35">
      <c r="A10585" t="s">
        <v>57485</v>
      </c>
      <c r="B10585" t="s">
        <v>61511</v>
      </c>
      <c r="C10585" s="96" t="s">
        <v>54457</v>
      </c>
      <c r="D10585" s="98">
        <v>1224.7270000000001</v>
      </c>
    </row>
    <row r="10586" spans="1:4" x14ac:dyDescent="0.35">
      <c r="A10586" t="s">
        <v>57486</v>
      </c>
      <c r="B10586" t="s">
        <v>61511</v>
      </c>
      <c r="C10586" s="96" t="s">
        <v>54457</v>
      </c>
      <c r="D10586" s="98">
        <v>1447.8085999999998</v>
      </c>
    </row>
    <row r="10587" spans="1:4" x14ac:dyDescent="0.35">
      <c r="A10587" t="s">
        <v>57487</v>
      </c>
      <c r="B10587" t="s">
        <v>61512</v>
      </c>
      <c r="C10587" s="96" t="s">
        <v>54457</v>
      </c>
      <c r="D10587" s="98">
        <v>4147.1023999999998</v>
      </c>
    </row>
    <row r="10588" spans="1:4" x14ac:dyDescent="0.35">
      <c r="A10588" t="s">
        <v>57488</v>
      </c>
      <c r="B10588" t="s">
        <v>61513</v>
      </c>
      <c r="C10588" s="96" t="s">
        <v>54457</v>
      </c>
      <c r="D10588" s="98">
        <v>577.79679999999996</v>
      </c>
    </row>
    <row r="10589" spans="1:4" x14ac:dyDescent="0.35">
      <c r="A10589" t="s">
        <v>57489</v>
      </c>
      <c r="B10589" t="s">
        <v>61514</v>
      </c>
      <c r="C10589" s="96" t="s">
        <v>54457</v>
      </c>
      <c r="D10589" s="98">
        <v>5440.9628000000002</v>
      </c>
    </row>
    <row r="10590" spans="1:4" x14ac:dyDescent="0.35">
      <c r="A10590" t="s">
        <v>57490</v>
      </c>
      <c r="B10590" t="s">
        <v>61515</v>
      </c>
      <c r="C10590" s="96" t="s">
        <v>54457</v>
      </c>
      <c r="D10590" s="98">
        <v>711.65219999999999</v>
      </c>
    </row>
    <row r="10591" spans="1:4" x14ac:dyDescent="0.35">
      <c r="A10591" t="s">
        <v>57491</v>
      </c>
      <c r="B10591" t="s">
        <v>61516</v>
      </c>
      <c r="C10591" s="96" t="s">
        <v>54457</v>
      </c>
      <c r="D10591" s="98">
        <v>5574.8181999999997</v>
      </c>
    </row>
    <row r="10592" spans="1:4" x14ac:dyDescent="0.35">
      <c r="A10592" t="s">
        <v>57492</v>
      </c>
      <c r="B10592" t="s">
        <v>61517</v>
      </c>
      <c r="C10592" s="96" t="s">
        <v>54457</v>
      </c>
      <c r="D10592" s="98">
        <v>577.79679999999996</v>
      </c>
    </row>
    <row r="10593" spans="1:4" x14ac:dyDescent="0.35">
      <c r="A10593" t="s">
        <v>57493</v>
      </c>
      <c r="B10593" t="s">
        <v>61518</v>
      </c>
      <c r="C10593" s="96" t="s">
        <v>54457</v>
      </c>
      <c r="D10593" s="98">
        <v>689.33759999999995</v>
      </c>
    </row>
    <row r="10594" spans="1:4" x14ac:dyDescent="0.35">
      <c r="A10594" t="s">
        <v>57494</v>
      </c>
      <c r="B10594" t="s">
        <v>61519</v>
      </c>
      <c r="C10594" s="96" t="s">
        <v>54457</v>
      </c>
      <c r="D10594" s="98">
        <v>957.03229999999985</v>
      </c>
    </row>
    <row r="10595" spans="1:4" x14ac:dyDescent="0.35">
      <c r="A10595" t="s">
        <v>57495</v>
      </c>
      <c r="B10595" t="s">
        <v>61520</v>
      </c>
      <c r="C10595" s="96" t="s">
        <v>54457</v>
      </c>
      <c r="D10595" s="98">
        <v>1559.3493999999998</v>
      </c>
    </row>
    <row r="10596" spans="1:4" x14ac:dyDescent="0.35">
      <c r="A10596" t="s">
        <v>57496</v>
      </c>
      <c r="B10596" t="s">
        <v>61521</v>
      </c>
      <c r="C10596" s="96" t="s">
        <v>54457</v>
      </c>
      <c r="D10596" s="98">
        <v>36136.949099999998</v>
      </c>
    </row>
    <row r="10597" spans="1:4" x14ac:dyDescent="0.35">
      <c r="A10597" t="s">
        <v>57497</v>
      </c>
      <c r="B10597" t="s">
        <v>61520</v>
      </c>
      <c r="C10597" s="96" t="s">
        <v>54457</v>
      </c>
      <c r="D10597" s="98">
        <v>1559.3493999999998</v>
      </c>
    </row>
    <row r="10598" spans="1:4" x14ac:dyDescent="0.35">
      <c r="A10598" t="s">
        <v>57498</v>
      </c>
      <c r="B10598" t="s">
        <v>61522</v>
      </c>
      <c r="C10598" s="96" t="s">
        <v>54457</v>
      </c>
      <c r="D10598" s="98">
        <v>354.71519999999998</v>
      </c>
    </row>
    <row r="10599" spans="1:4" x14ac:dyDescent="0.35">
      <c r="A10599" t="s">
        <v>57499</v>
      </c>
      <c r="B10599" t="s">
        <v>61523</v>
      </c>
      <c r="C10599" s="96" t="s">
        <v>54457</v>
      </c>
      <c r="D10599" s="98">
        <v>6935.6062999999995</v>
      </c>
    </row>
    <row r="10600" spans="1:4" x14ac:dyDescent="0.35">
      <c r="A10600" t="s">
        <v>57500</v>
      </c>
      <c r="B10600" t="s">
        <v>61524</v>
      </c>
      <c r="C10600" s="96" t="s">
        <v>54457</v>
      </c>
      <c r="D10600" s="98">
        <v>711.65219999999999</v>
      </c>
    </row>
    <row r="10601" spans="1:4" x14ac:dyDescent="0.35">
      <c r="A10601" t="s">
        <v>57501</v>
      </c>
      <c r="B10601" t="s">
        <v>61525</v>
      </c>
      <c r="C10601" s="96" t="s">
        <v>54457</v>
      </c>
      <c r="D10601" s="98">
        <v>1916.2864</v>
      </c>
    </row>
    <row r="10602" spans="1:4" x14ac:dyDescent="0.35">
      <c r="A10602" t="s">
        <v>57502</v>
      </c>
      <c r="B10602" t="s">
        <v>61526</v>
      </c>
      <c r="C10602" s="96" t="s">
        <v>54457</v>
      </c>
      <c r="D10602" s="98">
        <v>14498.0661</v>
      </c>
    </row>
    <row r="10603" spans="1:4" x14ac:dyDescent="0.35">
      <c r="A10603" t="s">
        <v>57503</v>
      </c>
      <c r="B10603" t="s">
        <v>61527</v>
      </c>
      <c r="C10603" s="96" t="s">
        <v>54457</v>
      </c>
      <c r="D10603" s="98">
        <v>1916.2864</v>
      </c>
    </row>
    <row r="10604" spans="1:4" x14ac:dyDescent="0.35">
      <c r="A10604" t="s">
        <v>57504</v>
      </c>
      <c r="B10604" t="s">
        <v>61528</v>
      </c>
      <c r="C10604" s="96" t="s">
        <v>54457</v>
      </c>
      <c r="D10604" s="98">
        <v>12044.1685</v>
      </c>
    </row>
    <row r="10605" spans="1:4" x14ac:dyDescent="0.35">
      <c r="A10605" t="s">
        <v>57505</v>
      </c>
      <c r="B10605" t="s">
        <v>61529</v>
      </c>
      <c r="C10605" s="96" t="s">
        <v>54457</v>
      </c>
      <c r="D10605" s="98">
        <v>12044.1685</v>
      </c>
    </row>
    <row r="10606" spans="1:4" x14ac:dyDescent="0.35">
      <c r="A10606" t="s">
        <v>57506</v>
      </c>
      <c r="B10606" t="s">
        <v>61530</v>
      </c>
      <c r="C10606" s="96" t="s">
        <v>54457</v>
      </c>
      <c r="D10606" s="98">
        <v>9144.1237999999994</v>
      </c>
    </row>
    <row r="10607" spans="1:4" x14ac:dyDescent="0.35">
      <c r="A10607" t="s">
        <v>57507</v>
      </c>
      <c r="B10607" t="s">
        <v>61531</v>
      </c>
      <c r="C10607" s="96" t="s">
        <v>54457</v>
      </c>
      <c r="D10607" s="98">
        <v>6690.2262000000001</v>
      </c>
    </row>
    <row r="10608" spans="1:4" x14ac:dyDescent="0.35">
      <c r="A10608" t="s">
        <v>57508</v>
      </c>
      <c r="B10608" t="s">
        <v>61532</v>
      </c>
      <c r="C10608" s="96" t="s">
        <v>54457</v>
      </c>
      <c r="D10608" s="98">
        <v>6690.2262000000001</v>
      </c>
    </row>
    <row r="10609" spans="1:4" x14ac:dyDescent="0.35">
      <c r="A10609" t="s">
        <v>57509</v>
      </c>
      <c r="B10609" t="s">
        <v>61533</v>
      </c>
      <c r="C10609" s="96" t="s">
        <v>54457</v>
      </c>
      <c r="D10609" s="98">
        <v>6690.2262000000001</v>
      </c>
    </row>
    <row r="10610" spans="1:4" x14ac:dyDescent="0.35">
      <c r="A10610" t="s">
        <v>57510</v>
      </c>
      <c r="B10610" t="s">
        <v>59362</v>
      </c>
      <c r="C10610" s="96" t="s">
        <v>54457</v>
      </c>
      <c r="D10610" s="98">
        <v>4013.2469999999998</v>
      </c>
    </row>
    <row r="10611" spans="1:4" x14ac:dyDescent="0.35">
      <c r="A10611" t="s">
        <v>57511</v>
      </c>
      <c r="B10611" t="s">
        <v>61534</v>
      </c>
      <c r="C10611" s="96" t="s">
        <v>54457</v>
      </c>
      <c r="D10611" s="98">
        <v>1336.2678000000001</v>
      </c>
    </row>
    <row r="10612" spans="1:4" x14ac:dyDescent="0.35">
      <c r="A10612" t="s">
        <v>57512</v>
      </c>
      <c r="B10612" t="s">
        <v>61535</v>
      </c>
      <c r="C10612" s="96" t="s">
        <v>54457</v>
      </c>
      <c r="D10612" s="98">
        <v>243.17439999999999</v>
      </c>
    </row>
    <row r="10613" spans="1:4" x14ac:dyDescent="0.35">
      <c r="A10613" t="s">
        <v>57513</v>
      </c>
      <c r="B10613" t="s">
        <v>61536</v>
      </c>
      <c r="C10613" s="96" t="s">
        <v>54457</v>
      </c>
      <c r="D10613" s="98">
        <v>243.17439999999999</v>
      </c>
    </row>
    <row r="10614" spans="1:4" x14ac:dyDescent="0.35">
      <c r="A10614" t="s">
        <v>57514</v>
      </c>
      <c r="B10614" t="s">
        <v>61537</v>
      </c>
      <c r="C10614" s="96" t="s">
        <v>54457</v>
      </c>
      <c r="D10614" s="98">
        <v>354.71519999999998</v>
      </c>
    </row>
    <row r="10615" spans="1:4" x14ac:dyDescent="0.35">
      <c r="A10615" t="s">
        <v>29431</v>
      </c>
      <c r="B10615" t="s">
        <v>61538</v>
      </c>
      <c r="C10615" s="96" t="s">
        <v>54457</v>
      </c>
      <c r="D10615" s="98">
        <v>354.71519999999998</v>
      </c>
    </row>
    <row r="10616" spans="1:4" x14ac:dyDescent="0.35">
      <c r="A10616" t="s">
        <v>28646</v>
      </c>
      <c r="B10616" t="s">
        <v>61539</v>
      </c>
      <c r="C10616" s="96" t="s">
        <v>54457</v>
      </c>
      <c r="D10616" s="98">
        <v>1559.3493999999998</v>
      </c>
    </row>
    <row r="10617" spans="1:4" x14ac:dyDescent="0.35">
      <c r="A10617" t="s">
        <v>57515</v>
      </c>
      <c r="B10617" t="s">
        <v>59384</v>
      </c>
      <c r="C10617" s="96" t="s">
        <v>54457</v>
      </c>
      <c r="D10617" s="98">
        <v>2050.1417999999999</v>
      </c>
    </row>
    <row r="10618" spans="1:4" x14ac:dyDescent="0.35">
      <c r="A10618" t="s">
        <v>57516</v>
      </c>
      <c r="B10618" t="s">
        <v>61540</v>
      </c>
      <c r="C10618" s="96" t="s">
        <v>54457</v>
      </c>
      <c r="D10618" s="98">
        <v>1068.5731000000001</v>
      </c>
    </row>
    <row r="10619" spans="1:4" x14ac:dyDescent="0.35">
      <c r="A10619" t="s">
        <v>57517</v>
      </c>
      <c r="B10619" t="s">
        <v>61541</v>
      </c>
      <c r="C10619" s="96" t="s">
        <v>54457</v>
      </c>
      <c r="D10619" s="98">
        <v>1068.5731000000001</v>
      </c>
    </row>
    <row r="10620" spans="1:4" x14ac:dyDescent="0.35">
      <c r="A10620" t="s">
        <v>57518</v>
      </c>
      <c r="B10620" t="s">
        <v>61542</v>
      </c>
      <c r="C10620" s="96" t="s">
        <v>54457</v>
      </c>
      <c r="D10620" s="98">
        <v>1313.9692999999997</v>
      </c>
    </row>
    <row r="10621" spans="1:4" x14ac:dyDescent="0.35">
      <c r="A10621" t="s">
        <v>57519</v>
      </c>
      <c r="B10621" t="s">
        <v>61543</v>
      </c>
      <c r="C10621" s="96" t="s">
        <v>54457</v>
      </c>
      <c r="D10621" s="98">
        <v>1938.6009999999997</v>
      </c>
    </row>
    <row r="10622" spans="1:4" x14ac:dyDescent="0.35">
      <c r="A10622" t="s">
        <v>29163</v>
      </c>
      <c r="B10622" t="s">
        <v>59360</v>
      </c>
      <c r="C10622" s="96" t="s">
        <v>54457</v>
      </c>
      <c r="D10622" s="98">
        <v>354.71519999999998</v>
      </c>
    </row>
    <row r="10623" spans="1:4" x14ac:dyDescent="0.35">
      <c r="A10623" t="s">
        <v>29707</v>
      </c>
      <c r="B10623" t="s">
        <v>61544</v>
      </c>
      <c r="C10623" s="96" t="s">
        <v>54457</v>
      </c>
      <c r="D10623" s="98">
        <v>332.4006</v>
      </c>
    </row>
    <row r="10624" spans="1:4" x14ac:dyDescent="0.35">
      <c r="A10624" t="s">
        <v>28548</v>
      </c>
      <c r="B10624" t="s">
        <v>28549</v>
      </c>
      <c r="C10624" s="96" t="s">
        <v>54457</v>
      </c>
      <c r="D10624" s="98">
        <v>1068.5731000000001</v>
      </c>
    </row>
    <row r="10625" spans="1:4" x14ac:dyDescent="0.35">
      <c r="A10625" t="s">
        <v>54515</v>
      </c>
      <c r="B10625" t="s">
        <v>57765</v>
      </c>
      <c r="C10625" s="96" t="s">
        <v>54457</v>
      </c>
      <c r="D10625" s="98">
        <v>2117.0533999999998</v>
      </c>
    </row>
    <row r="10626" spans="1:4" x14ac:dyDescent="0.35">
      <c r="A10626" t="s">
        <v>54517</v>
      </c>
      <c r="B10626" t="s">
        <v>57769</v>
      </c>
      <c r="C10626" s="96" t="s">
        <v>54457</v>
      </c>
      <c r="D10626" s="98">
        <v>823.19299999999998</v>
      </c>
    </row>
    <row r="10627" spans="1:4" x14ac:dyDescent="0.35">
      <c r="A10627" t="s">
        <v>54518</v>
      </c>
      <c r="B10627" t="s">
        <v>57770</v>
      </c>
      <c r="C10627" s="96" t="s">
        <v>54457</v>
      </c>
      <c r="D10627" s="98">
        <v>845.49149999999986</v>
      </c>
    </row>
    <row r="10628" spans="1:4" x14ac:dyDescent="0.35">
      <c r="A10628" t="s">
        <v>30395</v>
      </c>
      <c r="B10628" t="s">
        <v>61545</v>
      </c>
      <c r="C10628" s="96" t="s">
        <v>54457</v>
      </c>
      <c r="D10628" s="98">
        <v>421.64289999999994</v>
      </c>
    </row>
    <row r="10629" spans="1:4" x14ac:dyDescent="0.35">
      <c r="A10629" t="s">
        <v>28469</v>
      </c>
      <c r="B10629" t="s">
        <v>28470</v>
      </c>
      <c r="C10629" s="96" t="s">
        <v>54457</v>
      </c>
      <c r="D10629" s="98">
        <v>18067.371699999996</v>
      </c>
    </row>
    <row r="10630" spans="1:4" x14ac:dyDescent="0.35">
      <c r="A10630" t="s">
        <v>30437</v>
      </c>
      <c r="B10630" t="s">
        <v>30438</v>
      </c>
      <c r="C10630" s="96" t="s">
        <v>54457</v>
      </c>
      <c r="D10630" s="98">
        <v>14498.0661</v>
      </c>
    </row>
    <row r="10631" spans="1:4" x14ac:dyDescent="0.35">
      <c r="A10631" t="s">
        <v>30734</v>
      </c>
      <c r="B10631" t="s">
        <v>30735</v>
      </c>
      <c r="C10631" s="96" t="s">
        <v>54457</v>
      </c>
      <c r="D10631" s="98">
        <v>12044.1685</v>
      </c>
    </row>
    <row r="10632" spans="1:4" x14ac:dyDescent="0.35">
      <c r="A10632" t="s">
        <v>29821</v>
      </c>
      <c r="B10632" t="s">
        <v>29822</v>
      </c>
      <c r="C10632" s="96" t="s">
        <v>54457</v>
      </c>
      <c r="D10632" s="98">
        <v>12044.1685</v>
      </c>
    </row>
    <row r="10633" spans="1:4" x14ac:dyDescent="0.35">
      <c r="A10633" t="s">
        <v>30359</v>
      </c>
      <c r="B10633" t="s">
        <v>30360</v>
      </c>
      <c r="C10633" s="96" t="s">
        <v>54457</v>
      </c>
      <c r="D10633" s="98">
        <v>6690.2262000000001</v>
      </c>
    </row>
    <row r="10634" spans="1:4" x14ac:dyDescent="0.35">
      <c r="A10634" t="s">
        <v>28863</v>
      </c>
      <c r="B10634" t="s">
        <v>28864</v>
      </c>
      <c r="C10634" s="96" t="s">
        <v>54457</v>
      </c>
      <c r="D10634" s="98">
        <v>12936.4949</v>
      </c>
    </row>
    <row r="10635" spans="1:4" x14ac:dyDescent="0.35">
      <c r="A10635" t="s">
        <v>31145</v>
      </c>
      <c r="B10635" t="s">
        <v>31146</v>
      </c>
      <c r="C10635" s="96" t="s">
        <v>54457</v>
      </c>
      <c r="D10635" s="98">
        <v>9144.1237999999994</v>
      </c>
    </row>
    <row r="10636" spans="1:4" x14ac:dyDescent="0.35">
      <c r="A10636" t="s">
        <v>29278</v>
      </c>
      <c r="B10636" t="s">
        <v>29279</v>
      </c>
      <c r="C10636" s="96" t="s">
        <v>54457</v>
      </c>
      <c r="D10636" s="98">
        <v>6690.2262000000001</v>
      </c>
    </row>
    <row r="10637" spans="1:4" x14ac:dyDescent="0.35">
      <c r="A10637" t="s">
        <v>29361</v>
      </c>
      <c r="B10637" t="s">
        <v>58028</v>
      </c>
      <c r="C10637" s="96" t="s">
        <v>54457</v>
      </c>
      <c r="D10637" s="98">
        <v>6690.2262000000001</v>
      </c>
    </row>
    <row r="10638" spans="1:4" x14ac:dyDescent="0.35">
      <c r="A10638" t="s">
        <v>54531</v>
      </c>
      <c r="B10638" t="s">
        <v>58119</v>
      </c>
      <c r="C10638" s="96" t="s">
        <v>54457</v>
      </c>
      <c r="D10638" s="98">
        <v>12936.4949</v>
      </c>
    </row>
    <row r="10639" spans="1:4" x14ac:dyDescent="0.35">
      <c r="A10639" t="s">
        <v>57520</v>
      </c>
      <c r="B10639" t="s">
        <v>61546</v>
      </c>
      <c r="C10639" s="96" t="s">
        <v>54457</v>
      </c>
      <c r="D10639" s="98">
        <v>9367.2053999999989</v>
      </c>
    </row>
    <row r="10640" spans="1:4" x14ac:dyDescent="0.35">
      <c r="A10640" t="s">
        <v>57521</v>
      </c>
      <c r="B10640" t="s">
        <v>61547</v>
      </c>
      <c r="C10640" s="96" t="s">
        <v>54457</v>
      </c>
      <c r="D10640" s="98">
        <v>9367.2053999999989</v>
      </c>
    </row>
    <row r="10641" spans="1:4" x14ac:dyDescent="0.35">
      <c r="A10641" t="s">
        <v>22232</v>
      </c>
      <c r="B10641" t="s">
        <v>57772</v>
      </c>
      <c r="C10641" s="96" t="s">
        <v>54457</v>
      </c>
      <c r="D10641" s="98">
        <v>71383.793600000005</v>
      </c>
    </row>
    <row r="10642" spans="1:4" x14ac:dyDescent="0.35">
      <c r="A10642" t="s">
        <v>25369</v>
      </c>
      <c r="B10642" t="s">
        <v>57773</v>
      </c>
      <c r="C10642" s="96" t="s">
        <v>54457</v>
      </c>
      <c r="D10642" s="98">
        <v>72499.201599999986</v>
      </c>
    </row>
    <row r="10643" spans="1:4" x14ac:dyDescent="0.35">
      <c r="A10643" t="s">
        <v>57522</v>
      </c>
      <c r="B10643" t="s">
        <v>61548</v>
      </c>
      <c r="C10643" s="96" t="s">
        <v>54457</v>
      </c>
      <c r="D10643" s="98">
        <v>1079.3761999999997</v>
      </c>
    </row>
    <row r="10644" spans="1:4" x14ac:dyDescent="0.35">
      <c r="A10644" t="s">
        <v>30236</v>
      </c>
      <c r="B10644" t="s">
        <v>61549</v>
      </c>
      <c r="C10644" s="96" t="s">
        <v>54457</v>
      </c>
      <c r="D10644" s="98">
        <v>178.24309999999997</v>
      </c>
    </row>
    <row r="10645" spans="1:4" x14ac:dyDescent="0.35">
      <c r="A10645" t="s">
        <v>29299</v>
      </c>
      <c r="B10645" t="s">
        <v>61550</v>
      </c>
      <c r="C10645" s="96" t="s">
        <v>54457</v>
      </c>
      <c r="D10645" s="98">
        <v>178.24309999999997</v>
      </c>
    </row>
    <row r="10646" spans="1:4" x14ac:dyDescent="0.35">
      <c r="A10646" t="s">
        <v>28793</v>
      </c>
      <c r="B10646" t="s">
        <v>61551</v>
      </c>
      <c r="C10646" s="96" t="s">
        <v>54457</v>
      </c>
      <c r="D10646" s="98">
        <v>298.3974</v>
      </c>
    </row>
    <row r="10647" spans="1:4" x14ac:dyDescent="0.35">
      <c r="A10647" t="s">
        <v>28221</v>
      </c>
      <c r="B10647" t="s">
        <v>61552</v>
      </c>
      <c r="C10647" s="96" t="s">
        <v>54457</v>
      </c>
      <c r="D10647" s="98">
        <v>158.21469999999997</v>
      </c>
    </row>
    <row r="10648" spans="1:4" x14ac:dyDescent="0.35">
      <c r="A10648" t="s">
        <v>9154</v>
      </c>
      <c r="B10648" t="s">
        <v>61553</v>
      </c>
      <c r="C10648" s="96" t="s">
        <v>54457</v>
      </c>
      <c r="D10648" s="98">
        <v>3983.0434</v>
      </c>
    </row>
    <row r="10649" spans="1:4" x14ac:dyDescent="0.35">
      <c r="A10649" t="s">
        <v>6538</v>
      </c>
      <c r="B10649" t="s">
        <v>6539</v>
      </c>
      <c r="C10649" s="96" t="s">
        <v>54457</v>
      </c>
      <c r="D10649" s="98">
        <v>398.52329999999995</v>
      </c>
    </row>
    <row r="10650" spans="1:4" x14ac:dyDescent="0.35">
      <c r="A10650" t="s">
        <v>29526</v>
      </c>
      <c r="B10650" t="s">
        <v>61554</v>
      </c>
      <c r="C10650" s="96" t="s">
        <v>54457</v>
      </c>
      <c r="D10650" s="98">
        <v>598.77509999999995</v>
      </c>
    </row>
    <row r="10651" spans="1:4" x14ac:dyDescent="0.35">
      <c r="A10651" t="s">
        <v>25037</v>
      </c>
      <c r="B10651" t="s">
        <v>25038</v>
      </c>
      <c r="C10651" s="96" t="s">
        <v>54457</v>
      </c>
      <c r="D10651" s="98">
        <v>598.77509999999995</v>
      </c>
    </row>
    <row r="10652" spans="1:4" x14ac:dyDescent="0.35">
      <c r="A10652" t="s">
        <v>30558</v>
      </c>
      <c r="B10652" t="s">
        <v>30559</v>
      </c>
      <c r="C10652" s="96" t="s">
        <v>54457</v>
      </c>
      <c r="D10652" s="98">
        <v>498.64920000000001</v>
      </c>
    </row>
    <row r="10653" spans="1:4" x14ac:dyDescent="0.35">
      <c r="A10653" t="s">
        <v>57523</v>
      </c>
      <c r="B10653" t="s">
        <v>61555</v>
      </c>
      <c r="C10653" s="96" t="s">
        <v>54457</v>
      </c>
      <c r="D10653" s="98">
        <v>158.21469999999997</v>
      </c>
    </row>
    <row r="10654" spans="1:4" x14ac:dyDescent="0.35">
      <c r="A10654" t="s">
        <v>57524</v>
      </c>
      <c r="B10654" t="s">
        <v>61555</v>
      </c>
      <c r="C10654" s="96" t="s">
        <v>54457</v>
      </c>
      <c r="D10654" s="98">
        <v>1898.3993</v>
      </c>
    </row>
    <row r="10655" spans="1:4" x14ac:dyDescent="0.35">
      <c r="A10655" t="s">
        <v>57525</v>
      </c>
      <c r="B10655" t="s">
        <v>61555</v>
      </c>
      <c r="C10655" s="96" t="s">
        <v>54457</v>
      </c>
      <c r="D10655" s="98">
        <v>158.21469999999997</v>
      </c>
    </row>
    <row r="10656" spans="1:4" x14ac:dyDescent="0.35">
      <c r="A10656" t="s">
        <v>57526</v>
      </c>
      <c r="B10656" t="s">
        <v>61555</v>
      </c>
      <c r="C10656" s="96" t="s">
        <v>54457</v>
      </c>
      <c r="D10656" s="98">
        <v>1898.3993</v>
      </c>
    </row>
    <row r="10657" spans="1:4" x14ac:dyDescent="0.35">
      <c r="A10657" t="s">
        <v>57527</v>
      </c>
      <c r="B10657" t="s">
        <v>61555</v>
      </c>
      <c r="C10657" s="96" t="s">
        <v>54457</v>
      </c>
      <c r="D10657" s="98">
        <v>158.21469999999997</v>
      </c>
    </row>
    <row r="10658" spans="1:4" x14ac:dyDescent="0.35">
      <c r="A10658" t="s">
        <v>57528</v>
      </c>
      <c r="B10658" t="s">
        <v>61555</v>
      </c>
      <c r="C10658" s="96" t="s">
        <v>54457</v>
      </c>
      <c r="D10658" s="98">
        <v>1898.3993</v>
      </c>
    </row>
    <row r="10659" spans="1:4" x14ac:dyDescent="0.35">
      <c r="A10659" t="s">
        <v>57529</v>
      </c>
      <c r="B10659" t="s">
        <v>61556</v>
      </c>
      <c r="C10659" s="96" t="s">
        <v>54457</v>
      </c>
      <c r="D10659" s="98">
        <v>3120.9205999999999</v>
      </c>
    </row>
    <row r="10660" spans="1:4" x14ac:dyDescent="0.35">
      <c r="A10660" t="s">
        <v>57530</v>
      </c>
      <c r="B10660" t="s">
        <v>61557</v>
      </c>
      <c r="C10660" s="96" t="s">
        <v>54457</v>
      </c>
      <c r="D10660" s="98">
        <v>2407.0626999999999</v>
      </c>
    </row>
    <row r="10661" spans="1:4" x14ac:dyDescent="0.35">
      <c r="A10661" t="s">
        <v>19933</v>
      </c>
      <c r="B10661" t="s">
        <v>61558</v>
      </c>
      <c r="C10661" s="96" t="s">
        <v>54457</v>
      </c>
      <c r="D10661" s="98">
        <v>890.1046</v>
      </c>
    </row>
    <row r="10662" spans="1:4" x14ac:dyDescent="0.35">
      <c r="A10662" t="s">
        <v>30486</v>
      </c>
      <c r="B10662" t="s">
        <v>61559</v>
      </c>
      <c r="C10662" s="96" t="s">
        <v>54457</v>
      </c>
      <c r="D10662" s="98">
        <v>957.03229999999985</v>
      </c>
    </row>
    <row r="10663" spans="1:4" x14ac:dyDescent="0.35">
      <c r="A10663" t="s">
        <v>28144</v>
      </c>
      <c r="B10663" t="s">
        <v>61560</v>
      </c>
      <c r="C10663" s="96" t="s">
        <v>54457</v>
      </c>
      <c r="D10663" s="98">
        <v>711.65219999999999</v>
      </c>
    </row>
    <row r="10664" spans="1:4" x14ac:dyDescent="0.35">
      <c r="A10664" t="s">
        <v>54537</v>
      </c>
      <c r="B10664" t="s">
        <v>58182</v>
      </c>
      <c r="C10664" s="96" t="s">
        <v>54457</v>
      </c>
      <c r="D10664" s="98">
        <v>19053.383999999998</v>
      </c>
    </row>
    <row r="10665" spans="1:4" x14ac:dyDescent="0.35">
      <c r="A10665" t="s">
        <v>21834</v>
      </c>
      <c r="B10665" t="s">
        <v>21835</v>
      </c>
      <c r="C10665" s="96" t="s">
        <v>54457</v>
      </c>
      <c r="D10665" s="98">
        <v>4080.1746999999996</v>
      </c>
    </row>
    <row r="10666" spans="1:4" x14ac:dyDescent="0.35">
      <c r="A10666" t="s">
        <v>21442</v>
      </c>
      <c r="B10666" t="s">
        <v>21443</v>
      </c>
      <c r="C10666" s="96" t="s">
        <v>54457</v>
      </c>
      <c r="D10666" s="98">
        <v>1670.8901999999998</v>
      </c>
    </row>
    <row r="10667" spans="1:4" x14ac:dyDescent="0.35">
      <c r="A10667" t="s">
        <v>57531</v>
      </c>
      <c r="B10667" t="s">
        <v>61561</v>
      </c>
      <c r="C10667" s="96" t="s">
        <v>54457</v>
      </c>
      <c r="D10667" s="98">
        <v>4188.6081999999997</v>
      </c>
    </row>
    <row r="10668" spans="1:4" x14ac:dyDescent="0.35">
      <c r="A10668" t="s">
        <v>57532</v>
      </c>
      <c r="B10668" t="s">
        <v>61562</v>
      </c>
      <c r="C10668" s="96" t="s">
        <v>54457</v>
      </c>
      <c r="D10668" s="98">
        <v>703.08699999999999</v>
      </c>
    </row>
    <row r="10669" spans="1:4" x14ac:dyDescent="0.35">
      <c r="A10669" t="s">
        <v>57533</v>
      </c>
      <c r="B10669" t="s">
        <v>61563</v>
      </c>
      <c r="C10669" s="96" t="s">
        <v>54457</v>
      </c>
      <c r="D10669" s="98">
        <v>239.32649999999998</v>
      </c>
    </row>
    <row r="10670" spans="1:4" x14ac:dyDescent="0.35">
      <c r="A10670" t="s">
        <v>57534</v>
      </c>
      <c r="B10670" t="s">
        <v>61564</v>
      </c>
      <c r="C10670" s="96" t="s">
        <v>54457</v>
      </c>
      <c r="D10670" s="98">
        <v>996.52559999999994</v>
      </c>
    </row>
    <row r="10671" spans="1:4" x14ac:dyDescent="0.35">
      <c r="A10671" t="s">
        <v>57535</v>
      </c>
      <c r="B10671" t="s">
        <v>61565</v>
      </c>
      <c r="C10671" s="96" t="s">
        <v>54457</v>
      </c>
      <c r="D10671" s="98">
        <v>329.1001</v>
      </c>
    </row>
    <row r="10672" spans="1:4" x14ac:dyDescent="0.35">
      <c r="A10672" t="s">
        <v>57536</v>
      </c>
      <c r="B10672" t="s">
        <v>61566</v>
      </c>
      <c r="C10672" s="96" t="s">
        <v>54457</v>
      </c>
      <c r="D10672" s="98">
        <v>239.32649999999998</v>
      </c>
    </row>
    <row r="10673" spans="1:4" x14ac:dyDescent="0.35">
      <c r="A10673" t="s">
        <v>57537</v>
      </c>
      <c r="B10673" t="s">
        <v>61566</v>
      </c>
      <c r="C10673" s="96" t="s">
        <v>54457</v>
      </c>
      <c r="D10673" s="98">
        <v>478.68520000000001</v>
      </c>
    </row>
    <row r="10674" spans="1:4" x14ac:dyDescent="0.35">
      <c r="A10674" t="s">
        <v>57538</v>
      </c>
      <c r="B10674" t="s">
        <v>61567</v>
      </c>
      <c r="C10674" s="96" t="s">
        <v>54457</v>
      </c>
      <c r="D10674" s="98">
        <v>972.34340000000009</v>
      </c>
    </row>
    <row r="10675" spans="1:4" x14ac:dyDescent="0.35">
      <c r="A10675" t="s">
        <v>57539</v>
      </c>
      <c r="B10675" t="s">
        <v>61568</v>
      </c>
      <c r="C10675" s="96" t="s">
        <v>54457</v>
      </c>
      <c r="D10675" s="98">
        <v>776.34199999999987</v>
      </c>
    </row>
    <row r="10676" spans="1:4" x14ac:dyDescent="0.35">
      <c r="A10676" t="s">
        <v>57540</v>
      </c>
      <c r="B10676" t="s">
        <v>61569</v>
      </c>
      <c r="C10676" s="96" t="s">
        <v>54457</v>
      </c>
      <c r="D10676" s="98">
        <v>460.44389999999999</v>
      </c>
    </row>
    <row r="10677" spans="1:4" x14ac:dyDescent="0.35">
      <c r="A10677" t="s">
        <v>57541</v>
      </c>
      <c r="B10677" t="s">
        <v>61570</v>
      </c>
      <c r="C10677" s="96" t="s">
        <v>54457</v>
      </c>
      <c r="D10677" s="98">
        <v>241.178</v>
      </c>
    </row>
    <row r="10678" spans="1:4" x14ac:dyDescent="0.35">
      <c r="A10678" t="s">
        <v>57542</v>
      </c>
      <c r="B10678" t="s">
        <v>61571</v>
      </c>
      <c r="C10678" s="96" t="s">
        <v>54457</v>
      </c>
      <c r="D10678" s="98">
        <v>107.19379999999998</v>
      </c>
    </row>
    <row r="10679" spans="1:4" x14ac:dyDescent="0.35">
      <c r="A10679" t="s">
        <v>57543</v>
      </c>
      <c r="B10679" t="s">
        <v>61572</v>
      </c>
      <c r="C10679" s="96" t="s">
        <v>54457</v>
      </c>
      <c r="D10679" s="98">
        <v>70.662899999999993</v>
      </c>
    </row>
    <row r="10680" spans="1:4" x14ac:dyDescent="0.35">
      <c r="A10680" t="s">
        <v>57544</v>
      </c>
      <c r="B10680" t="s">
        <v>61573</v>
      </c>
      <c r="C10680" s="96" t="s">
        <v>54457</v>
      </c>
      <c r="D10680" s="98">
        <v>1270.1128999999999</v>
      </c>
    </row>
    <row r="10681" spans="1:4" x14ac:dyDescent="0.35">
      <c r="A10681" t="s">
        <v>57545</v>
      </c>
      <c r="B10681" t="s">
        <v>61574</v>
      </c>
      <c r="C10681" s="96" t="s">
        <v>54457</v>
      </c>
      <c r="D10681" s="98">
        <v>161.0966</v>
      </c>
    </row>
    <row r="10682" spans="1:4" x14ac:dyDescent="0.35">
      <c r="A10682" t="s">
        <v>57546</v>
      </c>
      <c r="B10682" t="s">
        <v>61575</v>
      </c>
      <c r="C10682" s="96" t="s">
        <v>54457</v>
      </c>
      <c r="D10682" s="98">
        <v>448.77139999999997</v>
      </c>
    </row>
    <row r="10683" spans="1:4" x14ac:dyDescent="0.35">
      <c r="A10683" t="s">
        <v>57547</v>
      </c>
      <c r="B10683" t="s">
        <v>61576</v>
      </c>
      <c r="C10683" s="96" t="s">
        <v>54457</v>
      </c>
      <c r="D10683" s="98">
        <v>747.97379999999987</v>
      </c>
    </row>
    <row r="10684" spans="1:4" x14ac:dyDescent="0.35">
      <c r="A10684" t="s">
        <v>31240</v>
      </c>
      <c r="B10684" t="s">
        <v>61577</v>
      </c>
      <c r="C10684" s="96" t="s">
        <v>54457</v>
      </c>
      <c r="D10684" s="98">
        <v>36.852899999999998</v>
      </c>
    </row>
    <row r="10685" spans="1:4" x14ac:dyDescent="0.35">
      <c r="A10685" t="s">
        <v>57548</v>
      </c>
      <c r="B10685" t="s">
        <v>61578</v>
      </c>
      <c r="C10685" s="96" t="s">
        <v>54457</v>
      </c>
      <c r="D10685" s="98">
        <v>803.32560000000001</v>
      </c>
    </row>
    <row r="10686" spans="1:4" x14ac:dyDescent="0.35">
      <c r="A10686" t="s">
        <v>57549</v>
      </c>
      <c r="B10686" t="s">
        <v>61579</v>
      </c>
      <c r="C10686" s="96" t="s">
        <v>54457</v>
      </c>
      <c r="D10686" s="98">
        <v>1264.0753999999999</v>
      </c>
    </row>
    <row r="10687" spans="1:4" x14ac:dyDescent="0.35">
      <c r="A10687" t="s">
        <v>57550</v>
      </c>
      <c r="B10687" t="s">
        <v>61580</v>
      </c>
      <c r="C10687" s="96" t="s">
        <v>54457</v>
      </c>
      <c r="D10687" s="98">
        <v>3889.4218999999998</v>
      </c>
    </row>
    <row r="10688" spans="1:4" x14ac:dyDescent="0.35">
      <c r="A10688" t="s">
        <v>29220</v>
      </c>
      <c r="B10688" t="s">
        <v>61581</v>
      </c>
      <c r="C10688" s="96" t="s">
        <v>54457</v>
      </c>
      <c r="D10688" s="98">
        <v>1645.5165999999997</v>
      </c>
    </row>
    <row r="10689" spans="1:4" x14ac:dyDescent="0.35">
      <c r="A10689" t="s">
        <v>57551</v>
      </c>
      <c r="B10689" t="s">
        <v>61582</v>
      </c>
      <c r="C10689" s="96" t="s">
        <v>54457</v>
      </c>
      <c r="D10689" s="98">
        <v>1148.4129999999998</v>
      </c>
    </row>
    <row r="10690" spans="1:4" x14ac:dyDescent="0.35">
      <c r="A10690" t="s">
        <v>57552</v>
      </c>
      <c r="B10690" t="s">
        <v>61561</v>
      </c>
      <c r="C10690" s="96" t="s">
        <v>54457</v>
      </c>
      <c r="D10690" s="98">
        <v>4562.5950999999995</v>
      </c>
    </row>
    <row r="10691" spans="1:4" x14ac:dyDescent="0.35">
      <c r="A10691" t="s">
        <v>57553</v>
      </c>
      <c r="B10691" t="s">
        <v>61561</v>
      </c>
      <c r="C10691" s="96" t="s">
        <v>54457</v>
      </c>
      <c r="D10691" s="98">
        <v>4936.5819999999994</v>
      </c>
    </row>
    <row r="10692" spans="1:4" x14ac:dyDescent="0.35">
      <c r="A10692" t="s">
        <v>57554</v>
      </c>
      <c r="B10692" t="s">
        <v>61583</v>
      </c>
      <c r="C10692" s="96" t="s">
        <v>54457</v>
      </c>
      <c r="D10692" s="98">
        <v>8975.5889999999981</v>
      </c>
    </row>
    <row r="10693" spans="1:4" x14ac:dyDescent="0.35">
      <c r="A10693" t="s">
        <v>40109</v>
      </c>
      <c r="B10693" t="s">
        <v>61584</v>
      </c>
      <c r="C10693" s="96" t="s">
        <v>54457</v>
      </c>
      <c r="D10693" s="98">
        <v>5908.9254000000001</v>
      </c>
    </row>
    <row r="10694" spans="1:4" x14ac:dyDescent="0.35">
      <c r="A10694" t="s">
        <v>39984</v>
      </c>
      <c r="B10694" t="s">
        <v>61585</v>
      </c>
      <c r="C10694" s="96" t="s">
        <v>54457</v>
      </c>
      <c r="D10694" s="98">
        <v>2128.7258999999999</v>
      </c>
    </row>
    <row r="10695" spans="1:4" x14ac:dyDescent="0.35">
      <c r="A10695" t="s">
        <v>29841</v>
      </c>
      <c r="B10695" t="s">
        <v>61586</v>
      </c>
      <c r="C10695" s="96" t="s">
        <v>54457</v>
      </c>
      <c r="D10695" s="98">
        <v>1346.3303000000001</v>
      </c>
    </row>
    <row r="10696" spans="1:4" x14ac:dyDescent="0.35">
      <c r="A10696" t="s">
        <v>28702</v>
      </c>
      <c r="B10696" t="s">
        <v>61587</v>
      </c>
      <c r="C10696" s="96" t="s">
        <v>54457</v>
      </c>
      <c r="D10696" s="98">
        <v>987.31639999999993</v>
      </c>
    </row>
    <row r="10697" spans="1:4" x14ac:dyDescent="0.35">
      <c r="A10697" t="s">
        <v>29217</v>
      </c>
      <c r="B10697" t="s">
        <v>61588</v>
      </c>
      <c r="C10697" s="96" t="s">
        <v>54457</v>
      </c>
      <c r="D10697" s="98">
        <v>2811.6717999999996</v>
      </c>
    </row>
    <row r="10698" spans="1:4" x14ac:dyDescent="0.35">
      <c r="A10698" t="s">
        <v>57555</v>
      </c>
      <c r="B10698" t="s">
        <v>61589</v>
      </c>
      <c r="C10698" s="96" t="s">
        <v>54457</v>
      </c>
      <c r="D10698" s="98">
        <v>1343.4001000000001</v>
      </c>
    </row>
    <row r="10699" spans="1:4" x14ac:dyDescent="0.35">
      <c r="A10699" t="s">
        <v>57556</v>
      </c>
      <c r="B10699" t="s">
        <v>61590</v>
      </c>
      <c r="C10699" s="96" t="s">
        <v>54457</v>
      </c>
      <c r="D10699" s="98">
        <v>2594.5311000000002</v>
      </c>
    </row>
    <row r="10700" spans="1:4" x14ac:dyDescent="0.35">
      <c r="A10700" t="s">
        <v>57557</v>
      </c>
      <c r="B10700" t="s">
        <v>61591</v>
      </c>
      <c r="C10700" s="96" t="s">
        <v>54457</v>
      </c>
      <c r="D10700" s="98">
        <v>2645.2460999999998</v>
      </c>
    </row>
    <row r="10701" spans="1:4" x14ac:dyDescent="0.35">
      <c r="A10701" t="s">
        <v>57558</v>
      </c>
      <c r="B10701" t="s">
        <v>61592</v>
      </c>
      <c r="C10701" s="96" t="s">
        <v>54457</v>
      </c>
      <c r="D10701" s="98">
        <v>10162.464899999999</v>
      </c>
    </row>
    <row r="10702" spans="1:4" x14ac:dyDescent="0.35">
      <c r="A10702" t="s">
        <v>57559</v>
      </c>
      <c r="B10702" t="s">
        <v>61593</v>
      </c>
      <c r="C10702" s="96" t="s">
        <v>54457</v>
      </c>
      <c r="D10702" s="98">
        <v>871.07439999999986</v>
      </c>
    </row>
    <row r="10703" spans="1:4" x14ac:dyDescent="0.35">
      <c r="A10703" t="s">
        <v>57560</v>
      </c>
      <c r="B10703" t="s">
        <v>61594</v>
      </c>
      <c r="C10703" s="96" t="s">
        <v>54457</v>
      </c>
      <c r="D10703" s="98">
        <v>684.41099999999994</v>
      </c>
    </row>
    <row r="10704" spans="1:4" x14ac:dyDescent="0.35">
      <c r="A10704" t="s">
        <v>57561</v>
      </c>
      <c r="B10704" t="s">
        <v>61595</v>
      </c>
      <c r="C10704" s="96" t="s">
        <v>54457</v>
      </c>
      <c r="D10704" s="98">
        <v>1568.4137000000001</v>
      </c>
    </row>
    <row r="10705" spans="1:4" x14ac:dyDescent="0.35">
      <c r="A10705" t="s">
        <v>57562</v>
      </c>
      <c r="B10705" t="s">
        <v>61596</v>
      </c>
      <c r="C10705" s="96" t="s">
        <v>54457</v>
      </c>
      <c r="D10705" s="98">
        <v>221.23009999999999</v>
      </c>
    </row>
    <row r="10706" spans="1:4" x14ac:dyDescent="0.35">
      <c r="A10706" t="s">
        <v>57563</v>
      </c>
      <c r="B10706" t="s">
        <v>61597</v>
      </c>
      <c r="C10706" s="96" t="s">
        <v>54457</v>
      </c>
      <c r="D10706" s="98">
        <v>137.23639999999997</v>
      </c>
    </row>
    <row r="10707" spans="1:4" x14ac:dyDescent="0.35">
      <c r="A10707" t="s">
        <v>57564</v>
      </c>
      <c r="B10707" t="s">
        <v>61598</v>
      </c>
      <c r="C10707" s="96" t="s">
        <v>54457</v>
      </c>
      <c r="D10707" s="98">
        <v>1949.5329000000002</v>
      </c>
    </row>
    <row r="10708" spans="1:4" x14ac:dyDescent="0.35">
      <c r="A10708" t="s">
        <v>57565</v>
      </c>
      <c r="B10708" t="s">
        <v>61599</v>
      </c>
      <c r="C10708" s="96" t="s">
        <v>54457</v>
      </c>
      <c r="D10708" s="98">
        <v>10162.464899999999</v>
      </c>
    </row>
    <row r="10709" spans="1:4" x14ac:dyDescent="0.35">
      <c r="A10709" t="s">
        <v>57566</v>
      </c>
      <c r="B10709" t="s">
        <v>61600</v>
      </c>
      <c r="C10709" s="96" t="s">
        <v>54457</v>
      </c>
      <c r="D10709" s="98">
        <v>7881.0949000000001</v>
      </c>
    </row>
    <row r="10710" spans="1:4" x14ac:dyDescent="0.35">
      <c r="A10710" t="s">
        <v>57560</v>
      </c>
      <c r="B10710" t="s">
        <v>61594</v>
      </c>
      <c r="C10710" s="96" t="s">
        <v>54457</v>
      </c>
      <c r="D10710" s="98">
        <v>684.41099999999994</v>
      </c>
    </row>
    <row r="10711" spans="1:4" x14ac:dyDescent="0.35">
      <c r="A10711" t="s">
        <v>57567</v>
      </c>
      <c r="B10711" t="s">
        <v>61601</v>
      </c>
      <c r="C10711" s="96" t="s">
        <v>54457</v>
      </c>
      <c r="D10711" s="98">
        <v>2601.3735999999999</v>
      </c>
    </row>
    <row r="10712" spans="1:4" x14ac:dyDescent="0.35">
      <c r="A10712" t="s">
        <v>57568</v>
      </c>
      <c r="B10712" t="s">
        <v>61602</v>
      </c>
      <c r="C10712" s="96" t="s">
        <v>54457</v>
      </c>
      <c r="D10712" s="98">
        <v>539.2373</v>
      </c>
    </row>
    <row r="10713" spans="1:4" x14ac:dyDescent="0.35">
      <c r="A10713" t="s">
        <v>57569</v>
      </c>
      <c r="B10713" t="s">
        <v>61603</v>
      </c>
      <c r="C10713" s="96" t="s">
        <v>54457</v>
      </c>
      <c r="D10713" s="98">
        <v>611.81610000000001</v>
      </c>
    </row>
    <row r="10714" spans="1:4" x14ac:dyDescent="0.35">
      <c r="A10714" t="s">
        <v>57570</v>
      </c>
      <c r="B10714" t="s">
        <v>61604</v>
      </c>
      <c r="C10714" s="96" t="s">
        <v>54457</v>
      </c>
      <c r="D10714" s="98">
        <v>2907.0159999999996</v>
      </c>
    </row>
    <row r="10715" spans="1:4" x14ac:dyDescent="0.35">
      <c r="A10715" t="s">
        <v>57571</v>
      </c>
      <c r="B10715" t="s">
        <v>61605</v>
      </c>
      <c r="C10715" s="96" t="s">
        <v>54457</v>
      </c>
      <c r="D10715" s="98">
        <v>572.88629999999989</v>
      </c>
    </row>
    <row r="10716" spans="1:4" x14ac:dyDescent="0.35">
      <c r="A10716" t="s">
        <v>57572</v>
      </c>
      <c r="B10716" t="s">
        <v>61606</v>
      </c>
      <c r="C10716" s="96" t="s">
        <v>54457</v>
      </c>
      <c r="D10716" s="98">
        <v>522.17129999999997</v>
      </c>
    </row>
    <row r="10717" spans="1:4" x14ac:dyDescent="0.35">
      <c r="A10717" t="s">
        <v>57573</v>
      </c>
      <c r="B10717" t="s">
        <v>61607</v>
      </c>
      <c r="C10717" s="96" t="s">
        <v>54457</v>
      </c>
      <c r="D10717" s="98">
        <v>2714.1540999999993</v>
      </c>
    </row>
    <row r="10718" spans="1:4" x14ac:dyDescent="0.35">
      <c r="A10718" t="s">
        <v>57574</v>
      </c>
      <c r="B10718" t="s">
        <v>61608</v>
      </c>
      <c r="C10718" s="96" t="s">
        <v>54457</v>
      </c>
      <c r="D10718" s="98">
        <v>10049.0082</v>
      </c>
    </row>
    <row r="10719" spans="1:4" x14ac:dyDescent="0.35">
      <c r="A10719" t="s">
        <v>57575</v>
      </c>
      <c r="B10719" t="s">
        <v>61609</v>
      </c>
      <c r="C10719" s="96" t="s">
        <v>54457</v>
      </c>
      <c r="D10719" s="98">
        <v>514.65260000000001</v>
      </c>
    </row>
    <row r="10720" spans="1:4" x14ac:dyDescent="0.35">
      <c r="A10720" t="s">
        <v>57576</v>
      </c>
      <c r="B10720" t="s">
        <v>61610</v>
      </c>
      <c r="C10720" s="96" t="s">
        <v>54457</v>
      </c>
      <c r="D10720" s="98">
        <v>10501.675799999999</v>
      </c>
    </row>
    <row r="10721" spans="1:4" x14ac:dyDescent="0.35">
      <c r="A10721" t="s">
        <v>57577</v>
      </c>
      <c r="B10721" t="s">
        <v>61611</v>
      </c>
      <c r="C10721" s="96" t="s">
        <v>54457</v>
      </c>
      <c r="D10721" s="98">
        <v>514.65260000000001</v>
      </c>
    </row>
    <row r="10722" spans="1:4" x14ac:dyDescent="0.35">
      <c r="A10722" t="s">
        <v>57578</v>
      </c>
      <c r="B10722" t="s">
        <v>61612</v>
      </c>
      <c r="C10722" s="96" t="s">
        <v>54457</v>
      </c>
      <c r="D10722" s="98">
        <v>550.33019999999988</v>
      </c>
    </row>
    <row r="10723" spans="1:4" x14ac:dyDescent="0.35">
      <c r="A10723" t="s">
        <v>57579</v>
      </c>
      <c r="B10723" t="s">
        <v>61613</v>
      </c>
      <c r="C10723" s="96" t="s">
        <v>54457</v>
      </c>
      <c r="D10723" s="98">
        <v>1778.7762999999995</v>
      </c>
    </row>
    <row r="10724" spans="1:4" x14ac:dyDescent="0.35">
      <c r="A10724" t="s">
        <v>57580</v>
      </c>
      <c r="B10724" t="s">
        <v>61614</v>
      </c>
      <c r="C10724" s="96" t="s">
        <v>54457</v>
      </c>
      <c r="D10724" s="98">
        <v>5655.6402000000007</v>
      </c>
    </row>
    <row r="10725" spans="1:4" x14ac:dyDescent="0.35">
      <c r="A10725" t="s">
        <v>57581</v>
      </c>
      <c r="B10725" t="s">
        <v>61615</v>
      </c>
      <c r="C10725" s="96" t="s">
        <v>54457</v>
      </c>
      <c r="D10725" s="98">
        <v>4248.7577999999994</v>
      </c>
    </row>
    <row r="10726" spans="1:4" x14ac:dyDescent="0.35">
      <c r="A10726" t="s">
        <v>57582</v>
      </c>
      <c r="B10726" t="s">
        <v>61616</v>
      </c>
      <c r="C10726" s="96" t="s">
        <v>54457</v>
      </c>
      <c r="D10726" s="98">
        <v>3465.4927999999995</v>
      </c>
    </row>
    <row r="10727" spans="1:4" x14ac:dyDescent="0.35">
      <c r="A10727" t="s">
        <v>57583</v>
      </c>
      <c r="B10727" t="s">
        <v>61617</v>
      </c>
      <c r="C10727" s="96" t="s">
        <v>54457</v>
      </c>
      <c r="D10727" s="98">
        <v>187.83869999999999</v>
      </c>
    </row>
    <row r="10728" spans="1:4" x14ac:dyDescent="0.35">
      <c r="A10728" t="s">
        <v>57584</v>
      </c>
      <c r="B10728" t="s">
        <v>61618</v>
      </c>
      <c r="C10728" s="96" t="s">
        <v>54457</v>
      </c>
      <c r="D10728" s="98">
        <v>187.83869999999999</v>
      </c>
    </row>
    <row r="10729" spans="1:4" x14ac:dyDescent="0.35">
      <c r="A10729" t="s">
        <v>57585</v>
      </c>
      <c r="B10729" t="s">
        <v>61619</v>
      </c>
      <c r="C10729" s="96" t="s">
        <v>54457</v>
      </c>
      <c r="D10729" s="98">
        <v>2637.18</v>
      </c>
    </row>
    <row r="10730" spans="1:4" x14ac:dyDescent="0.35">
      <c r="A10730" t="s">
        <v>57586</v>
      </c>
      <c r="B10730" t="s">
        <v>61620</v>
      </c>
      <c r="C10730" s="96" t="s">
        <v>54457</v>
      </c>
      <c r="D10730" s="98">
        <v>10843.5432</v>
      </c>
    </row>
    <row r="10731" spans="1:4" x14ac:dyDescent="0.35">
      <c r="A10731" t="s">
        <v>57587</v>
      </c>
      <c r="B10731" t="s">
        <v>61621</v>
      </c>
      <c r="C10731" s="96" t="s">
        <v>54457</v>
      </c>
      <c r="D10731" s="98">
        <v>745.68759999999997</v>
      </c>
    </row>
    <row r="10732" spans="1:4" x14ac:dyDescent="0.35">
      <c r="A10732" t="s">
        <v>57588</v>
      </c>
      <c r="B10732" t="s">
        <v>61622</v>
      </c>
      <c r="C10732" s="96" t="s">
        <v>54457</v>
      </c>
      <c r="D10732" s="98">
        <v>745.68759999999997</v>
      </c>
    </row>
    <row r="10733" spans="1:4" x14ac:dyDescent="0.35">
      <c r="A10733" t="s">
        <v>57589</v>
      </c>
      <c r="B10733" t="s">
        <v>61623</v>
      </c>
      <c r="C10733" s="96" t="s">
        <v>54457</v>
      </c>
      <c r="D10733" s="98">
        <v>15246.297499999999</v>
      </c>
    </row>
    <row r="10734" spans="1:4" x14ac:dyDescent="0.35">
      <c r="A10734" t="s">
        <v>57590</v>
      </c>
      <c r="B10734" t="s">
        <v>61624</v>
      </c>
      <c r="C10734" s="96" t="s">
        <v>54457</v>
      </c>
      <c r="D10734" s="98">
        <v>99.675099999999986</v>
      </c>
    </row>
    <row r="10735" spans="1:4" x14ac:dyDescent="0.35">
      <c r="A10735" t="s">
        <v>57591</v>
      </c>
      <c r="B10735" t="s">
        <v>61625</v>
      </c>
      <c r="C10735" s="96" t="s">
        <v>54457</v>
      </c>
      <c r="D10735" s="98">
        <v>272.3476</v>
      </c>
    </row>
    <row r="10736" spans="1:4" x14ac:dyDescent="0.35">
      <c r="A10736" t="s">
        <v>57592</v>
      </c>
      <c r="B10736" t="s">
        <v>61626</v>
      </c>
      <c r="C10736" s="96" t="s">
        <v>54457</v>
      </c>
      <c r="D10736" s="98">
        <v>174.68499999999997</v>
      </c>
    </row>
    <row r="10737" spans="1:4" x14ac:dyDescent="0.35">
      <c r="A10737" t="s">
        <v>57593</v>
      </c>
      <c r="B10737" t="s">
        <v>61627</v>
      </c>
      <c r="C10737" s="96" t="s">
        <v>54457</v>
      </c>
      <c r="D10737" s="98">
        <v>657.39519999999993</v>
      </c>
    </row>
    <row r="10738" spans="1:4" x14ac:dyDescent="0.35">
      <c r="A10738" t="s">
        <v>57594</v>
      </c>
      <c r="B10738" t="s">
        <v>61628</v>
      </c>
      <c r="C10738" s="96" t="s">
        <v>54457</v>
      </c>
      <c r="D10738" s="98">
        <v>619.83389999999997</v>
      </c>
    </row>
    <row r="10739" spans="1:4" x14ac:dyDescent="0.35">
      <c r="A10739" t="s">
        <v>57595</v>
      </c>
      <c r="B10739" t="s">
        <v>61629</v>
      </c>
      <c r="C10739" s="96" t="s">
        <v>54457</v>
      </c>
      <c r="D10739" s="98">
        <v>443.28129999999993</v>
      </c>
    </row>
    <row r="10740" spans="1:4" x14ac:dyDescent="0.35">
      <c r="A10740" t="s">
        <v>57596</v>
      </c>
      <c r="B10740" t="s">
        <v>61630</v>
      </c>
      <c r="C10740" s="96" t="s">
        <v>54457</v>
      </c>
      <c r="D10740" s="98">
        <v>347.48629999999997</v>
      </c>
    </row>
    <row r="10741" spans="1:4" x14ac:dyDescent="0.35">
      <c r="A10741" t="s">
        <v>57597</v>
      </c>
      <c r="B10741" t="s">
        <v>61631</v>
      </c>
      <c r="C10741" s="96" t="s">
        <v>54457</v>
      </c>
      <c r="D10741" s="98">
        <v>71.918700000000001</v>
      </c>
    </row>
    <row r="10742" spans="1:4" x14ac:dyDescent="0.35">
      <c r="A10742" t="s">
        <v>57598</v>
      </c>
      <c r="B10742" t="s">
        <v>61632</v>
      </c>
      <c r="C10742" s="96" t="s">
        <v>54457</v>
      </c>
      <c r="D10742" s="98">
        <v>99.675099999999986</v>
      </c>
    </row>
    <row r="10743" spans="1:4" x14ac:dyDescent="0.35">
      <c r="A10743" t="s">
        <v>57599</v>
      </c>
      <c r="B10743" t="s">
        <v>61633</v>
      </c>
      <c r="C10743" s="96" t="s">
        <v>54457</v>
      </c>
      <c r="D10743" s="98">
        <v>14759.8521</v>
      </c>
    </row>
    <row r="10744" spans="1:4" x14ac:dyDescent="0.35">
      <c r="A10744" t="s">
        <v>57600</v>
      </c>
      <c r="B10744" t="s">
        <v>61634</v>
      </c>
      <c r="C10744" s="96" t="s">
        <v>54457</v>
      </c>
      <c r="D10744" s="98">
        <v>206.62739999999999</v>
      </c>
    </row>
    <row r="10745" spans="1:4" x14ac:dyDescent="0.35">
      <c r="A10745" t="s">
        <v>57601</v>
      </c>
      <c r="B10745" t="s">
        <v>61635</v>
      </c>
      <c r="C10745" s="96" t="s">
        <v>54457</v>
      </c>
      <c r="D10745" s="98">
        <v>6904.7264999999989</v>
      </c>
    </row>
    <row r="10746" spans="1:4" x14ac:dyDescent="0.35">
      <c r="A10746" t="s">
        <v>57602</v>
      </c>
      <c r="B10746" t="s">
        <v>61636</v>
      </c>
      <c r="C10746" s="96" t="s">
        <v>54457</v>
      </c>
      <c r="D10746" s="98">
        <v>33.632899999999999</v>
      </c>
    </row>
    <row r="10747" spans="1:4" x14ac:dyDescent="0.35">
      <c r="A10747" t="s">
        <v>57603</v>
      </c>
      <c r="B10747" t="s">
        <v>61637</v>
      </c>
      <c r="C10747" s="96" t="s">
        <v>54457</v>
      </c>
      <c r="D10747" s="98">
        <v>2695.3815</v>
      </c>
    </row>
    <row r="10748" spans="1:4" x14ac:dyDescent="0.35">
      <c r="A10748" t="s">
        <v>57604</v>
      </c>
      <c r="B10748" t="s">
        <v>61638</v>
      </c>
      <c r="C10748" s="96" t="s">
        <v>54457</v>
      </c>
      <c r="D10748" s="98">
        <v>3198.7640999999994</v>
      </c>
    </row>
    <row r="10749" spans="1:4" x14ac:dyDescent="0.35">
      <c r="A10749" t="s">
        <v>57605</v>
      </c>
      <c r="B10749" t="s">
        <v>61639</v>
      </c>
      <c r="C10749" s="96" t="s">
        <v>54457</v>
      </c>
      <c r="D10749" s="98">
        <v>499.64739999999995</v>
      </c>
    </row>
    <row r="10750" spans="1:4" x14ac:dyDescent="0.35">
      <c r="A10750" t="s">
        <v>57606</v>
      </c>
      <c r="B10750" t="s">
        <v>61640</v>
      </c>
      <c r="C10750" s="96" t="s">
        <v>54457</v>
      </c>
      <c r="D10750" s="98">
        <v>499.64739999999995</v>
      </c>
    </row>
    <row r="10751" spans="1:4" x14ac:dyDescent="0.35">
      <c r="A10751" t="s">
        <v>57607</v>
      </c>
      <c r="B10751" t="s">
        <v>61641</v>
      </c>
      <c r="C10751" s="96" t="s">
        <v>54457</v>
      </c>
      <c r="D10751" s="98">
        <v>1140.1214999999997</v>
      </c>
    </row>
    <row r="10752" spans="1:4" x14ac:dyDescent="0.35">
      <c r="A10752" t="s">
        <v>57608</v>
      </c>
      <c r="B10752" t="s">
        <v>61642</v>
      </c>
      <c r="C10752" s="96" t="s">
        <v>54457</v>
      </c>
      <c r="D10752" s="98">
        <v>343.75110000000001</v>
      </c>
    </row>
    <row r="10753" spans="1:4" x14ac:dyDescent="0.35">
      <c r="A10753" t="s">
        <v>57609</v>
      </c>
      <c r="B10753" t="s">
        <v>61643</v>
      </c>
      <c r="C10753" s="96" t="s">
        <v>54457</v>
      </c>
      <c r="D10753" s="98">
        <v>137.23639999999997</v>
      </c>
    </row>
    <row r="10754" spans="1:4" x14ac:dyDescent="0.35">
      <c r="A10754" t="s">
        <v>57610</v>
      </c>
      <c r="B10754" t="s">
        <v>61644</v>
      </c>
      <c r="C10754" s="96" t="s">
        <v>54457</v>
      </c>
      <c r="D10754" s="98">
        <v>599.19370000000004</v>
      </c>
    </row>
    <row r="10755" spans="1:4" x14ac:dyDescent="0.35">
      <c r="A10755" t="s">
        <v>57611</v>
      </c>
      <c r="B10755" t="s">
        <v>61645</v>
      </c>
      <c r="C10755" s="96" t="s">
        <v>54457</v>
      </c>
      <c r="D10755" s="98">
        <v>2917.0623999999993</v>
      </c>
    </row>
    <row r="10756" spans="1:4" x14ac:dyDescent="0.35">
      <c r="A10756" t="s">
        <v>57612</v>
      </c>
      <c r="B10756" t="s">
        <v>61646</v>
      </c>
      <c r="C10756" s="96" t="s">
        <v>54457</v>
      </c>
      <c r="D10756" s="98">
        <v>1632.2340999999999</v>
      </c>
    </row>
    <row r="10757" spans="1:4" x14ac:dyDescent="0.35">
      <c r="A10757" t="s">
        <v>57613</v>
      </c>
      <c r="B10757" t="s">
        <v>61647</v>
      </c>
      <c r="C10757" s="96" t="s">
        <v>54457</v>
      </c>
      <c r="D10757" s="98">
        <v>845.23389999999995</v>
      </c>
    </row>
    <row r="10758" spans="1:4" x14ac:dyDescent="0.35">
      <c r="A10758" t="s">
        <v>57614</v>
      </c>
      <c r="B10758" t="s">
        <v>61648</v>
      </c>
      <c r="C10758" s="96" t="s">
        <v>54457</v>
      </c>
      <c r="D10758" s="98">
        <v>300.53869999999995</v>
      </c>
    </row>
    <row r="10759" spans="1:4" x14ac:dyDescent="0.35">
      <c r="A10759" t="s">
        <v>57615</v>
      </c>
      <c r="B10759" t="s">
        <v>61649</v>
      </c>
      <c r="C10759" s="96" t="s">
        <v>54457</v>
      </c>
      <c r="D10759" s="98">
        <v>2663.4390999999996</v>
      </c>
    </row>
    <row r="10760" spans="1:4" x14ac:dyDescent="0.35">
      <c r="A10760" t="s">
        <v>57616</v>
      </c>
      <c r="B10760" t="s">
        <v>61650</v>
      </c>
      <c r="C10760" s="96" t="s">
        <v>54457</v>
      </c>
      <c r="D10760" s="98">
        <v>1286.6475999999998</v>
      </c>
    </row>
    <row r="10761" spans="1:4" x14ac:dyDescent="0.35">
      <c r="A10761" t="s">
        <v>57617</v>
      </c>
      <c r="B10761" t="s">
        <v>61651</v>
      </c>
      <c r="C10761" s="96" t="s">
        <v>54457</v>
      </c>
      <c r="D10761" s="98">
        <v>478.97500000000002</v>
      </c>
    </row>
    <row r="10762" spans="1:4" x14ac:dyDescent="0.35">
      <c r="A10762" t="s">
        <v>57618</v>
      </c>
      <c r="B10762" t="s">
        <v>61652</v>
      </c>
      <c r="C10762" s="96" t="s">
        <v>54457</v>
      </c>
      <c r="D10762" s="98">
        <v>572.88629999999989</v>
      </c>
    </row>
    <row r="10763" spans="1:4" x14ac:dyDescent="0.35">
      <c r="A10763" t="s">
        <v>57619</v>
      </c>
      <c r="B10763" t="s">
        <v>61653</v>
      </c>
      <c r="C10763" s="96" t="s">
        <v>54457</v>
      </c>
      <c r="D10763" s="98">
        <v>362.52369999999996</v>
      </c>
    </row>
    <row r="10764" spans="1:4" x14ac:dyDescent="0.35">
      <c r="A10764" t="s">
        <v>57620</v>
      </c>
      <c r="B10764" t="s">
        <v>61654</v>
      </c>
      <c r="C10764" s="96" t="s">
        <v>54457</v>
      </c>
      <c r="D10764" s="98">
        <v>185.93889999999999</v>
      </c>
    </row>
    <row r="10765" spans="1:4" x14ac:dyDescent="0.35">
      <c r="A10765" t="s">
        <v>57621</v>
      </c>
      <c r="B10765" t="s">
        <v>61609</v>
      </c>
      <c r="C10765" s="96" t="s">
        <v>54457</v>
      </c>
      <c r="D10765" s="98">
        <v>599.19370000000004</v>
      </c>
    </row>
    <row r="10766" spans="1:4" x14ac:dyDescent="0.35">
      <c r="A10766" t="s">
        <v>57622</v>
      </c>
      <c r="B10766" t="s">
        <v>61655</v>
      </c>
      <c r="C10766" s="96" t="s">
        <v>54457</v>
      </c>
      <c r="D10766" s="98">
        <v>169.37200000000001</v>
      </c>
    </row>
    <row r="10767" spans="1:4" x14ac:dyDescent="0.35">
      <c r="A10767" t="s">
        <v>57623</v>
      </c>
      <c r="B10767" t="s">
        <v>61656</v>
      </c>
      <c r="C10767" s="96" t="s">
        <v>54457</v>
      </c>
      <c r="D10767" s="98">
        <v>9955.064699999999</v>
      </c>
    </row>
    <row r="10768" spans="1:4" x14ac:dyDescent="0.35">
      <c r="A10768" t="s">
        <v>57624</v>
      </c>
      <c r="B10768" t="s">
        <v>61657</v>
      </c>
      <c r="C10768" s="96" t="s">
        <v>54457</v>
      </c>
      <c r="D10768" s="98">
        <v>137.011</v>
      </c>
    </row>
    <row r="10769" spans="1:4" x14ac:dyDescent="0.35">
      <c r="A10769" t="s">
        <v>57625</v>
      </c>
      <c r="B10769" t="s">
        <v>61658</v>
      </c>
      <c r="C10769" s="96" t="s">
        <v>54457</v>
      </c>
      <c r="D10769" s="98">
        <v>892.45519999999999</v>
      </c>
    </row>
    <row r="10770" spans="1:4" x14ac:dyDescent="0.35">
      <c r="A10770" t="s">
        <v>23758</v>
      </c>
      <c r="B10770" t="s">
        <v>61659</v>
      </c>
      <c r="C10770" s="96" t="s">
        <v>54457</v>
      </c>
      <c r="D10770" s="98">
        <v>6255.1719999999996</v>
      </c>
    </row>
    <row r="10771" spans="1:4" x14ac:dyDescent="0.35">
      <c r="A10771" t="s">
        <v>55121</v>
      </c>
      <c r="B10771" t="s">
        <v>58825</v>
      </c>
      <c r="C10771" s="96" t="s">
        <v>54457</v>
      </c>
      <c r="D10771" s="98">
        <v>1102.0128</v>
      </c>
    </row>
    <row r="10772" spans="1:4" x14ac:dyDescent="0.35">
      <c r="A10772" t="s">
        <v>57626</v>
      </c>
      <c r="B10772" t="s">
        <v>61660</v>
      </c>
      <c r="C10772" s="96" t="s">
        <v>54457</v>
      </c>
      <c r="D10772" s="98">
        <v>2083.5170999999996</v>
      </c>
    </row>
    <row r="10773" spans="1:4" x14ac:dyDescent="0.35">
      <c r="A10773" t="s">
        <v>57627</v>
      </c>
      <c r="B10773" t="s">
        <v>61661</v>
      </c>
      <c r="C10773" s="96" t="s">
        <v>54457</v>
      </c>
      <c r="D10773" s="98">
        <v>1480.1534999999999</v>
      </c>
    </row>
    <row r="10774" spans="1:4" x14ac:dyDescent="0.35">
      <c r="A10774" t="s">
        <v>57628</v>
      </c>
      <c r="B10774" t="s">
        <v>61662</v>
      </c>
      <c r="C10774" s="96" t="s">
        <v>54457</v>
      </c>
      <c r="D10774" s="98">
        <v>2370.4351999999994</v>
      </c>
    </row>
    <row r="10775" spans="1:4" x14ac:dyDescent="0.35">
      <c r="A10775" t="s">
        <v>57629</v>
      </c>
      <c r="B10775" t="s">
        <v>61663</v>
      </c>
      <c r="C10775" s="96" t="s">
        <v>54457</v>
      </c>
      <c r="D10775" s="98">
        <v>2200.8860999999997</v>
      </c>
    </row>
    <row r="10776" spans="1:4" x14ac:dyDescent="0.35">
      <c r="A10776" t="s">
        <v>57630</v>
      </c>
      <c r="B10776" t="s">
        <v>61664</v>
      </c>
      <c r="C10776" s="96" t="s">
        <v>54457</v>
      </c>
      <c r="D10776" s="98">
        <v>1516.4429</v>
      </c>
    </row>
    <row r="10777" spans="1:4" x14ac:dyDescent="0.35">
      <c r="A10777" t="s">
        <v>57631</v>
      </c>
      <c r="B10777" t="s">
        <v>61665</v>
      </c>
      <c r="C10777" s="96" t="s">
        <v>54457</v>
      </c>
      <c r="D10777" s="98">
        <v>261.31909999999999</v>
      </c>
    </row>
    <row r="10778" spans="1:4" x14ac:dyDescent="0.35">
      <c r="A10778" t="s">
        <v>53577</v>
      </c>
      <c r="B10778" t="s">
        <v>53973</v>
      </c>
      <c r="C10778" s="96" t="s">
        <v>54457</v>
      </c>
      <c r="D10778" s="98">
        <v>530.60770000000002</v>
      </c>
    </row>
    <row r="10779" spans="1:4" x14ac:dyDescent="0.35">
      <c r="A10779" t="s">
        <v>55395</v>
      </c>
      <c r="B10779" t="s">
        <v>59229</v>
      </c>
      <c r="C10779" s="96" t="s">
        <v>54457</v>
      </c>
      <c r="D10779" s="98">
        <v>0.5474</v>
      </c>
    </row>
    <row r="10780" spans="1:4" x14ac:dyDescent="0.35">
      <c r="A10780" t="s">
        <v>54511</v>
      </c>
      <c r="B10780" t="s">
        <v>57751</v>
      </c>
      <c r="C10780" s="96" t="s">
        <v>54457</v>
      </c>
      <c r="D10780" s="98">
        <v>0.33809999999999996</v>
      </c>
    </row>
    <row r="10781" spans="1:4" x14ac:dyDescent="0.35">
      <c r="A10781" t="s">
        <v>55396</v>
      </c>
      <c r="B10781" t="s">
        <v>59230</v>
      </c>
      <c r="C10781" s="96" t="s">
        <v>54457</v>
      </c>
      <c r="D10781" s="98">
        <v>0.37030000000000002</v>
      </c>
    </row>
    <row r="10782" spans="1:4" x14ac:dyDescent="0.35">
      <c r="A10782" t="s">
        <v>55397</v>
      </c>
      <c r="B10782" t="s">
        <v>59231</v>
      </c>
      <c r="C10782" s="96" t="s">
        <v>54457</v>
      </c>
      <c r="D10782" s="98">
        <v>0.51519999999999999</v>
      </c>
    </row>
    <row r="10783" spans="1:4" x14ac:dyDescent="0.35">
      <c r="A10783" t="s">
        <v>54536</v>
      </c>
      <c r="B10783" t="s">
        <v>58181</v>
      </c>
      <c r="C10783" s="96" t="s">
        <v>54457</v>
      </c>
      <c r="D10783" s="98">
        <v>0.37030000000000002</v>
      </c>
    </row>
    <row r="10784" spans="1:4" x14ac:dyDescent="0.35">
      <c r="A10784" t="s">
        <v>55399</v>
      </c>
      <c r="B10784" t="s">
        <v>59233</v>
      </c>
      <c r="C10784" s="96" t="s">
        <v>54457</v>
      </c>
      <c r="D10784" s="98">
        <v>0.48299999999999998</v>
      </c>
    </row>
    <row r="10785" spans="1:4" x14ac:dyDescent="0.35">
      <c r="A10785" t="s">
        <v>55401</v>
      </c>
      <c r="B10785" t="s">
        <v>59236</v>
      </c>
      <c r="C10785" s="96" t="s">
        <v>54457</v>
      </c>
      <c r="D10785" s="98">
        <v>0.49909999999999999</v>
      </c>
    </row>
    <row r="10786" spans="1:4" x14ac:dyDescent="0.35">
      <c r="A10786" t="s">
        <v>54510</v>
      </c>
      <c r="B10786" t="s">
        <v>57750</v>
      </c>
      <c r="C10786" s="96" t="s">
        <v>54457</v>
      </c>
      <c r="D10786" s="98">
        <v>0.53129999999999999</v>
      </c>
    </row>
    <row r="10787" spans="1:4" x14ac:dyDescent="0.35">
      <c r="A10787" t="s">
        <v>14676</v>
      </c>
      <c r="B10787" t="s">
        <v>57702</v>
      </c>
      <c r="C10787" s="96" t="s">
        <v>54457</v>
      </c>
      <c r="D10787" s="98">
        <v>0.53129999999999999</v>
      </c>
    </row>
    <row r="10788" spans="1:4" x14ac:dyDescent="0.35">
      <c r="A10788" t="s">
        <v>53729</v>
      </c>
      <c r="B10788" t="s">
        <v>54397</v>
      </c>
      <c r="C10788" s="96" t="s">
        <v>54457</v>
      </c>
      <c r="D10788" s="98">
        <v>0.59570000000000001</v>
      </c>
    </row>
    <row r="10789" spans="1:4" x14ac:dyDescent="0.35">
      <c r="A10789" t="s">
        <v>55402</v>
      </c>
      <c r="B10789" t="s">
        <v>59237</v>
      </c>
      <c r="C10789" s="96" t="s">
        <v>54457</v>
      </c>
      <c r="D10789" s="98">
        <v>0.90160000000000007</v>
      </c>
    </row>
    <row r="10790" spans="1:4" x14ac:dyDescent="0.35">
      <c r="A10790" t="s">
        <v>25367</v>
      </c>
      <c r="B10790" t="s">
        <v>59238</v>
      </c>
      <c r="C10790" s="96" t="s">
        <v>54457</v>
      </c>
      <c r="D10790" s="98">
        <v>0.5474</v>
      </c>
    </row>
    <row r="10791" spans="1:4" x14ac:dyDescent="0.35">
      <c r="A10791" t="s">
        <v>57632</v>
      </c>
      <c r="B10791" t="s">
        <v>61666</v>
      </c>
      <c r="C10791" s="96" t="s">
        <v>54457</v>
      </c>
      <c r="D10791" s="98">
        <v>2351.5981999999995</v>
      </c>
    </row>
    <row r="10792" spans="1:4" x14ac:dyDescent="0.35">
      <c r="A10792" t="s">
        <v>61667</v>
      </c>
      <c r="B10792" t="s">
        <v>58833</v>
      </c>
      <c r="C10792" s="96" t="s">
        <v>54457</v>
      </c>
      <c r="D10792" s="98">
        <v>1186.5217</v>
      </c>
    </row>
    <row r="10793" spans="1:4" x14ac:dyDescent="0.35">
      <c r="A10793" t="s">
        <v>39910</v>
      </c>
      <c r="B10793" t="s">
        <v>61804</v>
      </c>
      <c r="C10793" s="96" t="s">
        <v>54457</v>
      </c>
      <c r="D10793" s="98">
        <v>196.25899999999999</v>
      </c>
    </row>
    <row r="10794" spans="1:4" x14ac:dyDescent="0.35">
      <c r="A10794" t="s">
        <v>61668</v>
      </c>
      <c r="B10794" t="s">
        <v>61805</v>
      </c>
      <c r="C10794" s="96" t="s">
        <v>54457</v>
      </c>
      <c r="D10794" s="98">
        <v>181.17330000000001</v>
      </c>
    </row>
    <row r="10795" spans="1:4" x14ac:dyDescent="0.35">
      <c r="A10795" t="s">
        <v>39846</v>
      </c>
      <c r="B10795" t="s">
        <v>61806</v>
      </c>
      <c r="C10795" s="96" t="s">
        <v>54457</v>
      </c>
      <c r="D10795" s="98">
        <v>134.51549999999997</v>
      </c>
    </row>
    <row r="10796" spans="1:4" x14ac:dyDescent="0.35">
      <c r="A10796" t="s">
        <v>61669</v>
      </c>
      <c r="B10796" t="s">
        <v>61807</v>
      </c>
      <c r="C10796" s="96" t="s">
        <v>54457</v>
      </c>
      <c r="D10796" s="98">
        <v>658.8442</v>
      </c>
    </row>
    <row r="10797" spans="1:4" x14ac:dyDescent="0.35">
      <c r="A10797" t="s">
        <v>31191</v>
      </c>
      <c r="B10797" t="s">
        <v>61808</v>
      </c>
      <c r="C10797" s="96" t="s">
        <v>54457</v>
      </c>
      <c r="D10797" s="98">
        <v>607.58179999999993</v>
      </c>
    </row>
    <row r="10798" spans="1:4" x14ac:dyDescent="0.35">
      <c r="A10798" t="s">
        <v>61670</v>
      </c>
      <c r="B10798" t="s">
        <v>61809</v>
      </c>
      <c r="C10798" s="96" t="s">
        <v>54457</v>
      </c>
      <c r="D10798" s="98">
        <v>1452.5097999999998</v>
      </c>
    </row>
    <row r="10799" spans="1:4" x14ac:dyDescent="0.35">
      <c r="A10799" t="s">
        <v>61671</v>
      </c>
      <c r="B10799" t="s">
        <v>61810</v>
      </c>
      <c r="C10799" s="96" t="s">
        <v>54457</v>
      </c>
      <c r="D10799" s="98">
        <v>2828.9309999999996</v>
      </c>
    </row>
    <row r="10800" spans="1:4" x14ac:dyDescent="0.35">
      <c r="A10800" t="s">
        <v>61672</v>
      </c>
      <c r="B10800" t="s">
        <v>61811</v>
      </c>
      <c r="C10800" s="96" t="s">
        <v>54457</v>
      </c>
      <c r="D10800" s="98">
        <v>1217.4981</v>
      </c>
    </row>
    <row r="10801" spans="1:4" x14ac:dyDescent="0.35">
      <c r="A10801" t="s">
        <v>61673</v>
      </c>
      <c r="B10801" t="s">
        <v>61812</v>
      </c>
      <c r="C10801" s="96" t="s">
        <v>54457</v>
      </c>
      <c r="D10801" s="98">
        <v>1421.6299999999999</v>
      </c>
    </row>
    <row r="10802" spans="1:4" x14ac:dyDescent="0.35">
      <c r="A10802" t="s">
        <v>61674</v>
      </c>
      <c r="B10802" t="s">
        <v>61813</v>
      </c>
      <c r="C10802" s="96" t="s">
        <v>54457</v>
      </c>
      <c r="D10802" s="98">
        <v>262.51049999999998</v>
      </c>
    </row>
    <row r="10803" spans="1:4" x14ac:dyDescent="0.35">
      <c r="A10803" t="s">
        <v>61675</v>
      </c>
      <c r="B10803" t="s">
        <v>61814</v>
      </c>
      <c r="C10803" s="96" t="s">
        <v>54457</v>
      </c>
      <c r="D10803" s="98">
        <v>878.41600000000005</v>
      </c>
    </row>
    <row r="10804" spans="1:4" x14ac:dyDescent="0.35">
      <c r="A10804" t="s">
        <v>61676</v>
      </c>
      <c r="B10804" t="s">
        <v>61815</v>
      </c>
      <c r="C10804" s="96" t="s">
        <v>54457</v>
      </c>
      <c r="D10804" s="98">
        <v>274.05419999999998</v>
      </c>
    </row>
    <row r="10805" spans="1:4" x14ac:dyDescent="0.35">
      <c r="A10805" t="s">
        <v>61677</v>
      </c>
      <c r="B10805" t="s">
        <v>61816</v>
      </c>
      <c r="C10805" s="96" t="s">
        <v>54457</v>
      </c>
      <c r="D10805" s="98">
        <v>875.95269999999994</v>
      </c>
    </row>
    <row r="10806" spans="1:4" x14ac:dyDescent="0.35">
      <c r="A10806" t="s">
        <v>61678</v>
      </c>
      <c r="B10806" t="s">
        <v>61817</v>
      </c>
      <c r="C10806" s="96" t="s">
        <v>54457</v>
      </c>
      <c r="D10806" s="98">
        <v>1545.1974999999998</v>
      </c>
    </row>
    <row r="10807" spans="1:4" x14ac:dyDescent="0.35">
      <c r="A10807" t="s">
        <v>61679</v>
      </c>
      <c r="B10807" t="s">
        <v>61818</v>
      </c>
      <c r="C10807" s="96" t="s">
        <v>54457</v>
      </c>
      <c r="D10807" s="98">
        <v>583.68939999999998</v>
      </c>
    </row>
    <row r="10808" spans="1:4" x14ac:dyDescent="0.35">
      <c r="A10808" t="s">
        <v>61680</v>
      </c>
      <c r="B10808" t="s">
        <v>61819</v>
      </c>
      <c r="C10808" s="96" t="s">
        <v>54457</v>
      </c>
      <c r="D10808" s="98">
        <v>429.61239999999998</v>
      </c>
    </row>
    <row r="10809" spans="1:4" x14ac:dyDescent="0.35">
      <c r="A10809" t="s">
        <v>61681</v>
      </c>
      <c r="B10809" t="s">
        <v>61820</v>
      </c>
      <c r="C10809" s="96" t="s">
        <v>54457</v>
      </c>
      <c r="D10809" s="98">
        <v>257.8415</v>
      </c>
    </row>
    <row r="10810" spans="1:4" x14ac:dyDescent="0.35">
      <c r="A10810" t="s">
        <v>61682</v>
      </c>
      <c r="B10810" t="s">
        <v>61821</v>
      </c>
      <c r="C10810" s="96" t="s">
        <v>54457</v>
      </c>
      <c r="D10810" s="98">
        <v>204.09969999999998</v>
      </c>
    </row>
    <row r="10811" spans="1:4" x14ac:dyDescent="0.35">
      <c r="A10811" t="s">
        <v>61683</v>
      </c>
      <c r="B10811" t="s">
        <v>61822</v>
      </c>
      <c r="C10811" s="96" t="s">
        <v>54457</v>
      </c>
      <c r="D10811" s="98">
        <v>766.45659999999987</v>
      </c>
    </row>
    <row r="10812" spans="1:4" x14ac:dyDescent="0.35">
      <c r="A10812" t="s">
        <v>61684</v>
      </c>
      <c r="B10812" t="s">
        <v>61823</v>
      </c>
      <c r="C10812" s="96" t="s">
        <v>54457</v>
      </c>
      <c r="D10812" s="98">
        <v>644.37030000000004</v>
      </c>
    </row>
    <row r="10813" spans="1:4" x14ac:dyDescent="0.35">
      <c r="A10813" t="s">
        <v>61685</v>
      </c>
      <c r="B10813" t="s">
        <v>61824</v>
      </c>
      <c r="C10813" s="96" t="s">
        <v>54457</v>
      </c>
      <c r="D10813" s="98">
        <v>193.77959999999999</v>
      </c>
    </row>
    <row r="10814" spans="1:4" x14ac:dyDescent="0.35">
      <c r="A10814" t="s">
        <v>61686</v>
      </c>
      <c r="B10814" t="s">
        <v>61825</v>
      </c>
      <c r="C10814" s="96" t="s">
        <v>54457</v>
      </c>
      <c r="D10814" s="98">
        <v>440.46379999999994</v>
      </c>
    </row>
    <row r="10815" spans="1:4" x14ac:dyDescent="0.35">
      <c r="A10815" t="s">
        <v>61687</v>
      </c>
      <c r="B10815" t="s">
        <v>61826</v>
      </c>
      <c r="C10815" s="96" t="s">
        <v>54457</v>
      </c>
      <c r="D10815" s="98">
        <v>537.12819999999999</v>
      </c>
    </row>
    <row r="10816" spans="1:4" x14ac:dyDescent="0.35">
      <c r="A10816" t="s">
        <v>61688</v>
      </c>
      <c r="B10816" t="s">
        <v>61827</v>
      </c>
      <c r="C10816" s="96" t="s">
        <v>54457</v>
      </c>
      <c r="D10816" s="98">
        <v>268.58019999999999</v>
      </c>
    </row>
    <row r="10817" spans="1:4" x14ac:dyDescent="0.35">
      <c r="A10817" t="s">
        <v>39917</v>
      </c>
      <c r="B10817" t="s">
        <v>61828</v>
      </c>
      <c r="C10817" s="96" t="s">
        <v>54457</v>
      </c>
      <c r="D10817" s="98">
        <v>134.51549999999997</v>
      </c>
    </row>
    <row r="10818" spans="1:4" x14ac:dyDescent="0.35">
      <c r="A10818" t="s">
        <v>26930</v>
      </c>
      <c r="B10818" t="s">
        <v>61829</v>
      </c>
      <c r="C10818" s="96" t="s">
        <v>54457</v>
      </c>
      <c r="D10818" s="98">
        <v>65.945599999999999</v>
      </c>
    </row>
    <row r="10819" spans="1:4" x14ac:dyDescent="0.35">
      <c r="A10819" t="s">
        <v>61689</v>
      </c>
      <c r="B10819" t="s">
        <v>61830</v>
      </c>
      <c r="C10819" s="96" t="s">
        <v>54457</v>
      </c>
      <c r="D10819" s="98">
        <v>274.39229999999998</v>
      </c>
    </row>
    <row r="10820" spans="1:4" x14ac:dyDescent="0.35">
      <c r="A10820" t="s">
        <v>61690</v>
      </c>
      <c r="B10820" t="s">
        <v>61831</v>
      </c>
      <c r="C10820" s="96" t="s">
        <v>54457</v>
      </c>
      <c r="D10820" s="98">
        <v>70.002799999999993</v>
      </c>
    </row>
    <row r="10821" spans="1:4" x14ac:dyDescent="0.35">
      <c r="A10821" t="s">
        <v>40937</v>
      </c>
      <c r="B10821" t="s">
        <v>61832</v>
      </c>
      <c r="C10821" s="96" t="s">
        <v>54457</v>
      </c>
      <c r="D10821" s="98">
        <v>106.38879999999999</v>
      </c>
    </row>
    <row r="10822" spans="1:4" x14ac:dyDescent="0.35">
      <c r="A10822" t="s">
        <v>26948</v>
      </c>
      <c r="B10822" t="s">
        <v>61833</v>
      </c>
      <c r="C10822" s="96" t="s">
        <v>54457</v>
      </c>
      <c r="D10822" s="98">
        <v>155.75139999999999</v>
      </c>
    </row>
    <row r="10823" spans="1:4" x14ac:dyDescent="0.35">
      <c r="A10823" t="s">
        <v>26844</v>
      </c>
      <c r="B10823" t="s">
        <v>61834</v>
      </c>
      <c r="C10823" s="96" t="s">
        <v>54457</v>
      </c>
      <c r="D10823" s="98">
        <v>193.7474</v>
      </c>
    </row>
    <row r="10824" spans="1:4" x14ac:dyDescent="0.35">
      <c r="A10824" t="s">
        <v>61691</v>
      </c>
      <c r="B10824" t="s">
        <v>61835</v>
      </c>
      <c r="C10824" s="96" t="s">
        <v>54457</v>
      </c>
      <c r="D10824" s="98">
        <v>8.0338999999999992</v>
      </c>
    </row>
    <row r="10825" spans="1:4" x14ac:dyDescent="0.35">
      <c r="A10825" t="s">
        <v>61692</v>
      </c>
      <c r="B10825" t="s">
        <v>61836</v>
      </c>
      <c r="C10825" s="96" t="s">
        <v>54457</v>
      </c>
      <c r="D10825" s="98">
        <v>5.7476999999999991</v>
      </c>
    </row>
    <row r="10826" spans="1:4" x14ac:dyDescent="0.35">
      <c r="A10826" t="s">
        <v>61693</v>
      </c>
      <c r="B10826" t="s">
        <v>61837</v>
      </c>
      <c r="C10826" s="96" t="s">
        <v>54457</v>
      </c>
      <c r="D10826" s="98">
        <v>0.98209999999999997</v>
      </c>
    </row>
    <row r="10827" spans="1:4" x14ac:dyDescent="0.35">
      <c r="A10827" t="s">
        <v>16732</v>
      </c>
      <c r="B10827" t="s">
        <v>61838</v>
      </c>
      <c r="C10827" s="96" t="s">
        <v>54457</v>
      </c>
      <c r="D10827" s="98">
        <v>960.07520000000011</v>
      </c>
    </row>
    <row r="10828" spans="1:4" x14ac:dyDescent="0.35">
      <c r="A10828" t="s">
        <v>29482</v>
      </c>
      <c r="B10828" t="s">
        <v>61839</v>
      </c>
      <c r="C10828" s="96" t="s">
        <v>54457</v>
      </c>
      <c r="D10828" s="98">
        <v>484.89979999999997</v>
      </c>
    </row>
    <row r="10829" spans="1:4" x14ac:dyDescent="0.35">
      <c r="A10829" t="s">
        <v>30546</v>
      </c>
      <c r="B10829" t="s">
        <v>61840</v>
      </c>
      <c r="C10829" s="96" t="s">
        <v>54457</v>
      </c>
      <c r="D10829" s="98">
        <v>162.80319999999998</v>
      </c>
    </row>
    <row r="10830" spans="1:4" x14ac:dyDescent="0.35">
      <c r="A10830" t="s">
        <v>39709</v>
      </c>
      <c r="B10830" t="s">
        <v>61841</v>
      </c>
      <c r="C10830" s="96" t="s">
        <v>54457</v>
      </c>
      <c r="D10830" s="98">
        <v>72.884699999999995</v>
      </c>
    </row>
    <row r="10831" spans="1:4" x14ac:dyDescent="0.35">
      <c r="A10831" t="s">
        <v>61694</v>
      </c>
      <c r="B10831" t="s">
        <v>61842</v>
      </c>
      <c r="C10831" s="96" t="s">
        <v>54457</v>
      </c>
      <c r="D10831" s="98">
        <v>65.977799999999988</v>
      </c>
    </row>
    <row r="10832" spans="1:4" x14ac:dyDescent="0.35">
      <c r="A10832" t="s">
        <v>61695</v>
      </c>
      <c r="B10832" t="s">
        <v>61843</v>
      </c>
      <c r="C10832" s="96" t="s">
        <v>54457</v>
      </c>
      <c r="D10832" s="98">
        <v>2742.5866999999998</v>
      </c>
    </row>
    <row r="10833" spans="1:4" x14ac:dyDescent="0.35">
      <c r="A10833" t="s">
        <v>61696</v>
      </c>
      <c r="B10833" t="s">
        <v>61844</v>
      </c>
      <c r="C10833" s="96" t="s">
        <v>54457</v>
      </c>
      <c r="D10833" s="98">
        <v>2742.5866999999998</v>
      </c>
    </row>
    <row r="10834" spans="1:4" x14ac:dyDescent="0.35">
      <c r="A10834" t="s">
        <v>61697</v>
      </c>
      <c r="B10834" t="s">
        <v>61557</v>
      </c>
      <c r="C10834" s="96" t="s">
        <v>54457</v>
      </c>
      <c r="D10834" s="98">
        <v>2123.9281000000001</v>
      </c>
    </row>
    <row r="10835" spans="1:4" x14ac:dyDescent="0.35">
      <c r="A10835" t="s">
        <v>61698</v>
      </c>
      <c r="B10835" t="s">
        <v>61845</v>
      </c>
      <c r="C10835" s="96" t="s">
        <v>54457</v>
      </c>
      <c r="D10835" s="98">
        <v>1352.3838999999998</v>
      </c>
    </row>
    <row r="10836" spans="1:4" x14ac:dyDescent="0.35">
      <c r="A10836" t="s">
        <v>61699</v>
      </c>
      <c r="B10836" t="s">
        <v>61846</v>
      </c>
      <c r="C10836" s="96" t="s">
        <v>54457</v>
      </c>
      <c r="D10836" s="98">
        <v>306.20589999999993</v>
      </c>
    </row>
    <row r="10837" spans="1:4" x14ac:dyDescent="0.35">
      <c r="A10837" t="s">
        <v>61700</v>
      </c>
      <c r="B10837" t="s">
        <v>61847</v>
      </c>
      <c r="C10837" s="96" t="s">
        <v>54457</v>
      </c>
      <c r="D10837" s="98">
        <v>448.2079</v>
      </c>
    </row>
    <row r="10838" spans="1:4" x14ac:dyDescent="0.35">
      <c r="A10838" t="s">
        <v>61701</v>
      </c>
      <c r="B10838" t="s">
        <v>61848</v>
      </c>
      <c r="C10838" s="96" t="s">
        <v>54457</v>
      </c>
      <c r="D10838" s="98">
        <v>554.32299999999998</v>
      </c>
    </row>
    <row r="10839" spans="1:4" x14ac:dyDescent="0.35">
      <c r="A10839" t="s">
        <v>61702</v>
      </c>
      <c r="B10839" t="s">
        <v>61849</v>
      </c>
      <c r="C10839" s="96" t="s">
        <v>54457</v>
      </c>
      <c r="D10839" s="98">
        <v>632.31140000000005</v>
      </c>
    </row>
    <row r="10840" spans="1:4" x14ac:dyDescent="0.35">
      <c r="A10840" t="s">
        <v>61703</v>
      </c>
      <c r="B10840" t="s">
        <v>61850</v>
      </c>
      <c r="C10840" s="96" t="s">
        <v>54457</v>
      </c>
      <c r="D10840" s="98">
        <v>678.74379999999996</v>
      </c>
    </row>
    <row r="10841" spans="1:4" x14ac:dyDescent="0.35">
      <c r="A10841" t="s">
        <v>61704</v>
      </c>
      <c r="B10841" t="s">
        <v>61851</v>
      </c>
      <c r="C10841" s="96" t="s">
        <v>54457</v>
      </c>
      <c r="D10841" s="98">
        <v>631.73180000000002</v>
      </c>
    </row>
    <row r="10842" spans="1:4" x14ac:dyDescent="0.35">
      <c r="A10842" t="s">
        <v>61705</v>
      </c>
      <c r="B10842" t="s">
        <v>61852</v>
      </c>
      <c r="C10842" s="96" t="s">
        <v>54457</v>
      </c>
      <c r="D10842" s="98">
        <v>504.23589999999996</v>
      </c>
    </row>
    <row r="10843" spans="1:4" x14ac:dyDescent="0.35">
      <c r="A10843" t="s">
        <v>61706</v>
      </c>
      <c r="B10843" t="s">
        <v>61853</v>
      </c>
      <c r="C10843" s="96" t="s">
        <v>54457</v>
      </c>
      <c r="D10843" s="98">
        <v>512.81719999999996</v>
      </c>
    </row>
    <row r="10844" spans="1:4" x14ac:dyDescent="0.35">
      <c r="A10844" t="s">
        <v>61707</v>
      </c>
      <c r="B10844" t="s">
        <v>61854</v>
      </c>
      <c r="C10844" s="96" t="s">
        <v>54457</v>
      </c>
      <c r="D10844" s="98">
        <v>615.66399999999987</v>
      </c>
    </row>
    <row r="10845" spans="1:4" x14ac:dyDescent="0.35">
      <c r="A10845" t="s">
        <v>61708</v>
      </c>
      <c r="B10845" t="s">
        <v>61855</v>
      </c>
      <c r="C10845" s="96" t="s">
        <v>54457</v>
      </c>
      <c r="D10845" s="98">
        <v>4917.8577000000005</v>
      </c>
    </row>
    <row r="10846" spans="1:4" x14ac:dyDescent="0.35">
      <c r="A10846" t="s">
        <v>61709</v>
      </c>
      <c r="B10846" t="s">
        <v>61856</v>
      </c>
      <c r="C10846" s="96" t="s">
        <v>54457</v>
      </c>
      <c r="D10846" s="98">
        <v>3631.2583999999997</v>
      </c>
    </row>
    <row r="10847" spans="1:4" x14ac:dyDescent="0.35">
      <c r="A10847" t="s">
        <v>61710</v>
      </c>
      <c r="B10847" t="s">
        <v>61857</v>
      </c>
      <c r="C10847" s="96" t="s">
        <v>54457</v>
      </c>
      <c r="D10847" s="98">
        <v>3130.0493000000001</v>
      </c>
    </row>
    <row r="10848" spans="1:4" x14ac:dyDescent="0.35">
      <c r="A10848" t="s">
        <v>61711</v>
      </c>
      <c r="B10848" t="s">
        <v>61858</v>
      </c>
      <c r="C10848" s="96" t="s">
        <v>54457</v>
      </c>
      <c r="D10848" s="98">
        <v>3189.2650999999996</v>
      </c>
    </row>
    <row r="10849" spans="1:4" x14ac:dyDescent="0.35">
      <c r="A10849" t="s">
        <v>61712</v>
      </c>
      <c r="B10849" t="s">
        <v>61859</v>
      </c>
      <c r="C10849" s="96" t="s">
        <v>54457</v>
      </c>
      <c r="D10849" s="98">
        <v>2688.0076999999997</v>
      </c>
    </row>
    <row r="10850" spans="1:4" x14ac:dyDescent="0.35">
      <c r="A10850" t="s">
        <v>61713</v>
      </c>
      <c r="B10850" t="s">
        <v>61860</v>
      </c>
      <c r="C10850" s="96" t="s">
        <v>54457</v>
      </c>
      <c r="D10850" s="98">
        <v>2253.8872999999999</v>
      </c>
    </row>
    <row r="10851" spans="1:4" x14ac:dyDescent="0.35">
      <c r="A10851" t="s">
        <v>61714</v>
      </c>
      <c r="B10851" t="s">
        <v>61861</v>
      </c>
      <c r="C10851" s="96" t="s">
        <v>54457</v>
      </c>
      <c r="D10851" s="98">
        <v>22.2502</v>
      </c>
    </row>
    <row r="10852" spans="1:4" x14ac:dyDescent="0.35">
      <c r="A10852" t="s">
        <v>61715</v>
      </c>
      <c r="B10852" t="s">
        <v>61862</v>
      </c>
      <c r="C10852" s="96" t="s">
        <v>54457</v>
      </c>
      <c r="D10852" s="98">
        <v>54000.43039999999</v>
      </c>
    </row>
    <row r="10853" spans="1:4" x14ac:dyDescent="0.35">
      <c r="A10853" t="s">
        <v>61716</v>
      </c>
      <c r="B10853" t="s">
        <v>61862</v>
      </c>
      <c r="C10853" s="96" t="s">
        <v>54457</v>
      </c>
      <c r="D10853" s="98">
        <v>47992.634899999997</v>
      </c>
    </row>
    <row r="10854" spans="1:4" x14ac:dyDescent="0.35">
      <c r="A10854" t="s">
        <v>61717</v>
      </c>
      <c r="B10854" t="s">
        <v>61862</v>
      </c>
      <c r="C10854" s="96" t="s">
        <v>54457</v>
      </c>
      <c r="D10854" s="98">
        <v>43489.271700000005</v>
      </c>
    </row>
    <row r="10855" spans="1:4" x14ac:dyDescent="0.35">
      <c r="A10855" t="s">
        <v>61718</v>
      </c>
      <c r="B10855" t="s">
        <v>61862</v>
      </c>
      <c r="C10855" s="96" t="s">
        <v>54457</v>
      </c>
      <c r="D10855" s="98">
        <v>40480.390999999996</v>
      </c>
    </row>
    <row r="10856" spans="1:4" x14ac:dyDescent="0.35">
      <c r="A10856" t="s">
        <v>61719</v>
      </c>
      <c r="B10856" t="s">
        <v>61862</v>
      </c>
      <c r="C10856" s="96" t="s">
        <v>54457</v>
      </c>
      <c r="D10856" s="98">
        <v>37471.510299999994</v>
      </c>
    </row>
    <row r="10857" spans="1:4" x14ac:dyDescent="0.35">
      <c r="A10857" t="s">
        <v>61720</v>
      </c>
      <c r="B10857" t="s">
        <v>61862</v>
      </c>
      <c r="C10857" s="96" t="s">
        <v>54457</v>
      </c>
      <c r="D10857" s="98">
        <v>35967.077999999994</v>
      </c>
    </row>
    <row r="10858" spans="1:4" x14ac:dyDescent="0.35">
      <c r="A10858" t="s">
        <v>61721</v>
      </c>
      <c r="B10858" t="s">
        <v>61863</v>
      </c>
      <c r="C10858" s="96" t="s">
        <v>54457</v>
      </c>
      <c r="D10858" s="98">
        <v>60018.191799999993</v>
      </c>
    </row>
    <row r="10859" spans="1:4" x14ac:dyDescent="0.35">
      <c r="A10859" t="s">
        <v>61722</v>
      </c>
      <c r="B10859" t="s">
        <v>61863</v>
      </c>
      <c r="C10859" s="96" t="s">
        <v>54457</v>
      </c>
      <c r="D10859" s="98">
        <v>54000.43039999999</v>
      </c>
    </row>
    <row r="10860" spans="1:4" x14ac:dyDescent="0.35">
      <c r="A10860" t="s">
        <v>61723</v>
      </c>
      <c r="B10860" t="s">
        <v>61863</v>
      </c>
      <c r="C10860" s="96" t="s">
        <v>54457</v>
      </c>
      <c r="D10860" s="98">
        <v>47992.634899999997</v>
      </c>
    </row>
    <row r="10861" spans="1:4" x14ac:dyDescent="0.35">
      <c r="A10861" t="s">
        <v>61724</v>
      </c>
      <c r="B10861" t="s">
        <v>61863</v>
      </c>
      <c r="C10861" s="96" t="s">
        <v>54457</v>
      </c>
      <c r="D10861" s="98">
        <v>43489.271700000005</v>
      </c>
    </row>
    <row r="10862" spans="1:4" x14ac:dyDescent="0.35">
      <c r="A10862" t="s">
        <v>61725</v>
      </c>
      <c r="B10862" t="s">
        <v>61863</v>
      </c>
      <c r="C10862" s="96" t="s">
        <v>54457</v>
      </c>
      <c r="D10862" s="98">
        <v>40480.390999999996</v>
      </c>
    </row>
    <row r="10863" spans="1:4" x14ac:dyDescent="0.35">
      <c r="A10863" t="s">
        <v>61726</v>
      </c>
      <c r="B10863" t="s">
        <v>61862</v>
      </c>
      <c r="C10863" s="96" t="s">
        <v>54457</v>
      </c>
      <c r="D10863" s="98">
        <v>32210.964099999997</v>
      </c>
    </row>
    <row r="10864" spans="1:4" x14ac:dyDescent="0.35">
      <c r="A10864" t="s">
        <v>61727</v>
      </c>
      <c r="B10864" t="s">
        <v>61863</v>
      </c>
      <c r="C10864" s="96" t="s">
        <v>54457</v>
      </c>
      <c r="D10864" s="98">
        <v>60018.191799999993</v>
      </c>
    </row>
    <row r="10865" spans="1:4" x14ac:dyDescent="0.35">
      <c r="A10865" t="s">
        <v>61728</v>
      </c>
      <c r="B10865" t="s">
        <v>61863</v>
      </c>
      <c r="C10865" s="96" t="s">
        <v>54457</v>
      </c>
      <c r="D10865" s="98">
        <v>54000.43039999999</v>
      </c>
    </row>
    <row r="10866" spans="1:4" x14ac:dyDescent="0.35">
      <c r="A10866" t="s">
        <v>61729</v>
      </c>
      <c r="B10866" t="s">
        <v>61863</v>
      </c>
      <c r="C10866" s="96" t="s">
        <v>54457</v>
      </c>
      <c r="D10866" s="98">
        <v>47992.634899999997</v>
      </c>
    </row>
    <row r="10867" spans="1:4" x14ac:dyDescent="0.35">
      <c r="A10867" t="s">
        <v>61730</v>
      </c>
      <c r="B10867" t="s">
        <v>61863</v>
      </c>
      <c r="C10867" s="96" t="s">
        <v>54457</v>
      </c>
      <c r="D10867" s="98">
        <v>43489.271700000005</v>
      </c>
    </row>
    <row r="10868" spans="1:4" x14ac:dyDescent="0.35">
      <c r="A10868" t="s">
        <v>61731</v>
      </c>
      <c r="B10868" t="s">
        <v>61863</v>
      </c>
      <c r="C10868" s="96" t="s">
        <v>54457</v>
      </c>
      <c r="D10868" s="98">
        <v>40480.390999999996</v>
      </c>
    </row>
    <row r="10869" spans="1:4" x14ac:dyDescent="0.35">
      <c r="A10869" t="s">
        <v>61732</v>
      </c>
      <c r="B10869" t="s">
        <v>61863</v>
      </c>
      <c r="C10869" s="96" t="s">
        <v>54457</v>
      </c>
      <c r="D10869" s="98">
        <v>37471.510299999994</v>
      </c>
    </row>
    <row r="10870" spans="1:4" x14ac:dyDescent="0.35">
      <c r="A10870" t="s">
        <v>61733</v>
      </c>
      <c r="B10870" t="s">
        <v>61863</v>
      </c>
      <c r="C10870" s="96" t="s">
        <v>54457</v>
      </c>
      <c r="D10870" s="98">
        <v>35967.077999999994</v>
      </c>
    </row>
    <row r="10871" spans="1:4" x14ac:dyDescent="0.35">
      <c r="A10871" t="s">
        <v>61734</v>
      </c>
      <c r="B10871" t="s">
        <v>61863</v>
      </c>
      <c r="C10871" s="96" t="s">
        <v>54457</v>
      </c>
      <c r="D10871" s="98">
        <v>34462.6296</v>
      </c>
    </row>
    <row r="10872" spans="1:4" x14ac:dyDescent="0.35">
      <c r="A10872" t="s">
        <v>61735</v>
      </c>
      <c r="B10872" t="s">
        <v>61863</v>
      </c>
      <c r="C10872" s="96" t="s">
        <v>54457</v>
      </c>
      <c r="D10872" s="98">
        <v>33715.396399999998</v>
      </c>
    </row>
    <row r="10873" spans="1:4" x14ac:dyDescent="0.35">
      <c r="A10873" t="s">
        <v>61736</v>
      </c>
      <c r="B10873" t="s">
        <v>61863</v>
      </c>
      <c r="C10873" s="96" t="s">
        <v>54457</v>
      </c>
      <c r="D10873" s="98">
        <v>32958.1973</v>
      </c>
    </row>
    <row r="10874" spans="1:4" x14ac:dyDescent="0.35">
      <c r="A10874" t="s">
        <v>61737</v>
      </c>
      <c r="B10874" t="s">
        <v>61863</v>
      </c>
      <c r="C10874" s="96" t="s">
        <v>54457</v>
      </c>
      <c r="D10874" s="98">
        <v>32210.964099999997</v>
      </c>
    </row>
    <row r="10875" spans="1:4" x14ac:dyDescent="0.35">
      <c r="A10875" t="s">
        <v>61738</v>
      </c>
      <c r="B10875" t="s">
        <v>61862</v>
      </c>
      <c r="C10875" s="96" t="s">
        <v>54457</v>
      </c>
      <c r="D10875" s="98">
        <v>60018.191799999993</v>
      </c>
    </row>
    <row r="10876" spans="1:4" x14ac:dyDescent="0.35">
      <c r="A10876" t="s">
        <v>61739</v>
      </c>
      <c r="B10876" t="s">
        <v>61862</v>
      </c>
      <c r="C10876" s="96" t="s">
        <v>54457</v>
      </c>
      <c r="D10876" s="98">
        <v>54000.43039999999</v>
      </c>
    </row>
    <row r="10877" spans="1:4" x14ac:dyDescent="0.35">
      <c r="A10877" t="s">
        <v>61740</v>
      </c>
      <c r="B10877" t="s">
        <v>61862</v>
      </c>
      <c r="C10877" s="96" t="s">
        <v>54457</v>
      </c>
      <c r="D10877" s="98">
        <v>47992.634899999997</v>
      </c>
    </row>
    <row r="10878" spans="1:4" x14ac:dyDescent="0.35">
      <c r="A10878" t="s">
        <v>61741</v>
      </c>
      <c r="B10878" t="s">
        <v>61862</v>
      </c>
      <c r="C10878" s="96" t="s">
        <v>54457</v>
      </c>
      <c r="D10878" s="98">
        <v>43489.271700000005</v>
      </c>
    </row>
    <row r="10879" spans="1:4" x14ac:dyDescent="0.35">
      <c r="A10879" t="s">
        <v>61742</v>
      </c>
      <c r="B10879" t="s">
        <v>61862</v>
      </c>
      <c r="C10879" s="96" t="s">
        <v>54457</v>
      </c>
      <c r="D10879" s="98">
        <v>40480.390999999996</v>
      </c>
    </row>
    <row r="10880" spans="1:4" x14ac:dyDescent="0.35">
      <c r="A10880" t="s">
        <v>61743</v>
      </c>
      <c r="B10880" t="s">
        <v>61862</v>
      </c>
      <c r="C10880" s="96" t="s">
        <v>54457</v>
      </c>
      <c r="D10880" s="98">
        <v>37471.510299999994</v>
      </c>
    </row>
    <row r="10881" spans="1:4" x14ac:dyDescent="0.35">
      <c r="A10881" t="s">
        <v>61744</v>
      </c>
      <c r="B10881" t="s">
        <v>61862</v>
      </c>
      <c r="C10881" s="96" t="s">
        <v>54457</v>
      </c>
      <c r="D10881" s="98">
        <v>35967.077999999994</v>
      </c>
    </row>
    <row r="10882" spans="1:4" x14ac:dyDescent="0.35">
      <c r="A10882" t="s">
        <v>61745</v>
      </c>
      <c r="B10882" t="s">
        <v>61862</v>
      </c>
      <c r="C10882" s="96" t="s">
        <v>54457</v>
      </c>
      <c r="D10882" s="98">
        <v>34462.6296</v>
      </c>
    </row>
    <row r="10883" spans="1:4" x14ac:dyDescent="0.35">
      <c r="A10883" t="s">
        <v>61746</v>
      </c>
      <c r="B10883" t="s">
        <v>61862</v>
      </c>
      <c r="C10883" s="96" t="s">
        <v>54457</v>
      </c>
      <c r="D10883" s="98">
        <v>33715.396399999998</v>
      </c>
    </row>
    <row r="10884" spans="1:4" x14ac:dyDescent="0.35">
      <c r="A10884" t="s">
        <v>61747</v>
      </c>
      <c r="B10884" t="s">
        <v>61862</v>
      </c>
      <c r="C10884" s="96" t="s">
        <v>54457</v>
      </c>
      <c r="D10884" s="98">
        <v>32958.1973</v>
      </c>
    </row>
    <row r="10885" spans="1:4" x14ac:dyDescent="0.35">
      <c r="A10885" t="s">
        <v>61748</v>
      </c>
      <c r="B10885" t="s">
        <v>61862</v>
      </c>
      <c r="C10885" s="96" t="s">
        <v>54457</v>
      </c>
      <c r="D10885" s="98">
        <v>32210.964099999997</v>
      </c>
    </row>
    <row r="10886" spans="1:4" x14ac:dyDescent="0.35">
      <c r="A10886" t="s">
        <v>61749</v>
      </c>
      <c r="B10886" t="s">
        <v>61864</v>
      </c>
      <c r="C10886" s="96" t="s">
        <v>54457</v>
      </c>
      <c r="D10886" s="98">
        <v>54648.036799999987</v>
      </c>
    </row>
    <row r="10887" spans="1:4" x14ac:dyDescent="0.35">
      <c r="A10887" t="s">
        <v>61750</v>
      </c>
      <c r="B10887" t="s">
        <v>61864</v>
      </c>
      <c r="C10887" s="96" t="s">
        <v>54457</v>
      </c>
      <c r="D10887" s="98">
        <v>48630.275399999999</v>
      </c>
    </row>
    <row r="10888" spans="1:4" x14ac:dyDescent="0.35">
      <c r="A10888" t="s">
        <v>61751</v>
      </c>
      <c r="B10888" t="s">
        <v>61864</v>
      </c>
      <c r="C10888" s="96" t="s">
        <v>54457</v>
      </c>
      <c r="D10888" s="98">
        <v>42622.479899999998</v>
      </c>
    </row>
    <row r="10889" spans="1:4" x14ac:dyDescent="0.35">
      <c r="A10889" t="s">
        <v>61752</v>
      </c>
      <c r="B10889" t="s">
        <v>61864</v>
      </c>
      <c r="C10889" s="96" t="s">
        <v>54457</v>
      </c>
      <c r="D10889" s="98">
        <v>38119.116699999999</v>
      </c>
    </row>
    <row r="10890" spans="1:4" x14ac:dyDescent="0.35">
      <c r="A10890" t="s">
        <v>61753</v>
      </c>
      <c r="B10890" t="s">
        <v>61864</v>
      </c>
      <c r="C10890" s="96" t="s">
        <v>54457</v>
      </c>
      <c r="D10890" s="98">
        <v>35110.235999999997</v>
      </c>
    </row>
    <row r="10891" spans="1:4" x14ac:dyDescent="0.35">
      <c r="A10891" t="s">
        <v>61754</v>
      </c>
      <c r="B10891" t="s">
        <v>61864</v>
      </c>
      <c r="C10891" s="96" t="s">
        <v>54457</v>
      </c>
      <c r="D10891" s="98">
        <v>32101.3714</v>
      </c>
    </row>
    <row r="10892" spans="1:4" x14ac:dyDescent="0.35">
      <c r="A10892" t="s">
        <v>61755</v>
      </c>
      <c r="B10892" t="s">
        <v>61864</v>
      </c>
      <c r="C10892" s="96" t="s">
        <v>54457</v>
      </c>
      <c r="D10892" s="98">
        <v>30596.922999999995</v>
      </c>
    </row>
    <row r="10893" spans="1:4" x14ac:dyDescent="0.35">
      <c r="A10893" t="s">
        <v>61756</v>
      </c>
      <c r="B10893" t="s">
        <v>61865</v>
      </c>
      <c r="C10893" s="96" t="s">
        <v>54457</v>
      </c>
      <c r="D10893" s="98">
        <v>29092.490699999995</v>
      </c>
    </row>
    <row r="10894" spans="1:4" x14ac:dyDescent="0.35">
      <c r="A10894" t="s">
        <v>61757</v>
      </c>
      <c r="B10894" t="s">
        <v>61864</v>
      </c>
      <c r="C10894" s="96" t="s">
        <v>54457</v>
      </c>
      <c r="D10894" s="98">
        <v>28345.241399999999</v>
      </c>
    </row>
    <row r="10895" spans="1:4" x14ac:dyDescent="0.35">
      <c r="A10895" t="s">
        <v>61758</v>
      </c>
      <c r="B10895" t="s">
        <v>61862</v>
      </c>
      <c r="C10895" s="96" t="s">
        <v>54457</v>
      </c>
      <c r="D10895" s="98">
        <v>34462.6296</v>
      </c>
    </row>
    <row r="10896" spans="1:4" x14ac:dyDescent="0.35">
      <c r="A10896" t="s">
        <v>61759</v>
      </c>
      <c r="B10896" t="s">
        <v>61864</v>
      </c>
      <c r="C10896" s="96" t="s">
        <v>54457</v>
      </c>
      <c r="D10896" s="98">
        <v>27598.008199999997</v>
      </c>
    </row>
    <row r="10897" spans="1:4" x14ac:dyDescent="0.35">
      <c r="A10897" t="s">
        <v>61760</v>
      </c>
      <c r="B10897" t="s">
        <v>61864</v>
      </c>
      <c r="C10897" s="96" t="s">
        <v>54457</v>
      </c>
      <c r="D10897" s="98">
        <v>26840.809099999999</v>
      </c>
    </row>
    <row r="10898" spans="1:4" x14ac:dyDescent="0.35">
      <c r="A10898" t="s">
        <v>61761</v>
      </c>
      <c r="B10898" t="s">
        <v>61866</v>
      </c>
      <c r="C10898" s="96" t="s">
        <v>54457</v>
      </c>
      <c r="D10898" s="98">
        <v>54648.036799999987</v>
      </c>
    </row>
    <row r="10899" spans="1:4" x14ac:dyDescent="0.35">
      <c r="A10899" t="s">
        <v>61762</v>
      </c>
      <c r="B10899" t="s">
        <v>61866</v>
      </c>
      <c r="C10899" s="96" t="s">
        <v>54457</v>
      </c>
      <c r="D10899" s="98">
        <v>48630.275399999999</v>
      </c>
    </row>
    <row r="10900" spans="1:4" x14ac:dyDescent="0.35">
      <c r="A10900" t="s">
        <v>61763</v>
      </c>
      <c r="B10900" t="s">
        <v>61866</v>
      </c>
      <c r="C10900" s="96" t="s">
        <v>54457</v>
      </c>
      <c r="D10900" s="98">
        <v>42622.479899999998</v>
      </c>
    </row>
    <row r="10901" spans="1:4" x14ac:dyDescent="0.35">
      <c r="A10901" t="s">
        <v>61764</v>
      </c>
      <c r="B10901" t="s">
        <v>61866</v>
      </c>
      <c r="C10901" s="96" t="s">
        <v>54457</v>
      </c>
      <c r="D10901" s="98">
        <v>38119.116699999999</v>
      </c>
    </row>
    <row r="10902" spans="1:4" x14ac:dyDescent="0.35">
      <c r="A10902" t="s">
        <v>61765</v>
      </c>
      <c r="B10902" t="s">
        <v>61866</v>
      </c>
      <c r="C10902" s="96" t="s">
        <v>54457</v>
      </c>
      <c r="D10902" s="98">
        <v>35110.235999999997</v>
      </c>
    </row>
    <row r="10903" spans="1:4" x14ac:dyDescent="0.35">
      <c r="A10903" t="s">
        <v>61766</v>
      </c>
      <c r="B10903" t="s">
        <v>61866</v>
      </c>
      <c r="C10903" s="96" t="s">
        <v>54457</v>
      </c>
      <c r="D10903" s="98">
        <v>32101.3714</v>
      </c>
    </row>
    <row r="10904" spans="1:4" x14ac:dyDescent="0.35">
      <c r="A10904" t="s">
        <v>61767</v>
      </c>
      <c r="B10904" t="s">
        <v>61866</v>
      </c>
      <c r="C10904" s="96" t="s">
        <v>54457</v>
      </c>
      <c r="D10904" s="98">
        <v>30596.922999999995</v>
      </c>
    </row>
    <row r="10905" spans="1:4" x14ac:dyDescent="0.35">
      <c r="A10905" t="s">
        <v>61768</v>
      </c>
      <c r="B10905" t="s">
        <v>61866</v>
      </c>
      <c r="C10905" s="96" t="s">
        <v>54457</v>
      </c>
      <c r="D10905" s="98">
        <v>29092.490699999995</v>
      </c>
    </row>
    <row r="10906" spans="1:4" x14ac:dyDescent="0.35">
      <c r="A10906" t="s">
        <v>61769</v>
      </c>
      <c r="B10906" t="s">
        <v>61866</v>
      </c>
      <c r="C10906" s="96" t="s">
        <v>54457</v>
      </c>
      <c r="D10906" s="98">
        <v>28345.241399999999</v>
      </c>
    </row>
    <row r="10907" spans="1:4" x14ac:dyDescent="0.35">
      <c r="A10907" t="s">
        <v>61770</v>
      </c>
      <c r="B10907" t="s">
        <v>61866</v>
      </c>
      <c r="C10907" s="96" t="s">
        <v>54457</v>
      </c>
      <c r="D10907" s="98">
        <v>27598.008199999997</v>
      </c>
    </row>
    <row r="10908" spans="1:4" x14ac:dyDescent="0.35">
      <c r="A10908" t="s">
        <v>61771</v>
      </c>
      <c r="B10908" t="s">
        <v>61866</v>
      </c>
      <c r="C10908" s="96" t="s">
        <v>54457</v>
      </c>
      <c r="D10908" s="98">
        <v>26840.809099999999</v>
      </c>
    </row>
    <row r="10909" spans="1:4" x14ac:dyDescent="0.35">
      <c r="A10909" t="s">
        <v>61772</v>
      </c>
      <c r="B10909" t="s">
        <v>61864</v>
      </c>
      <c r="C10909" s="96" t="s">
        <v>54457</v>
      </c>
      <c r="D10909" s="98">
        <v>54648.036799999987</v>
      </c>
    </row>
    <row r="10910" spans="1:4" x14ac:dyDescent="0.35">
      <c r="A10910" t="s">
        <v>61773</v>
      </c>
      <c r="B10910" t="s">
        <v>61864</v>
      </c>
      <c r="C10910" s="96" t="s">
        <v>54457</v>
      </c>
      <c r="D10910" s="98">
        <v>48630.275399999999</v>
      </c>
    </row>
    <row r="10911" spans="1:4" x14ac:dyDescent="0.35">
      <c r="A10911" t="s">
        <v>61774</v>
      </c>
      <c r="B10911" t="s">
        <v>61864</v>
      </c>
      <c r="C10911" s="96" t="s">
        <v>54457</v>
      </c>
      <c r="D10911" s="98">
        <v>42622.479899999998</v>
      </c>
    </row>
    <row r="10912" spans="1:4" x14ac:dyDescent="0.35">
      <c r="A10912" t="s">
        <v>61775</v>
      </c>
      <c r="B10912" t="s">
        <v>61864</v>
      </c>
      <c r="C10912" s="96" t="s">
        <v>54457</v>
      </c>
      <c r="D10912" s="98">
        <v>38119.116699999999</v>
      </c>
    </row>
    <row r="10913" spans="1:4" x14ac:dyDescent="0.35">
      <c r="A10913" t="s">
        <v>61776</v>
      </c>
      <c r="B10913" t="s">
        <v>61864</v>
      </c>
      <c r="C10913" s="96" t="s">
        <v>54457</v>
      </c>
      <c r="D10913" s="98">
        <v>35110.235999999997</v>
      </c>
    </row>
    <row r="10914" spans="1:4" x14ac:dyDescent="0.35">
      <c r="A10914" t="s">
        <v>61777</v>
      </c>
      <c r="B10914" t="s">
        <v>61864</v>
      </c>
      <c r="C10914" s="96" t="s">
        <v>54457</v>
      </c>
      <c r="D10914" s="98">
        <v>32101.3714</v>
      </c>
    </row>
    <row r="10915" spans="1:4" x14ac:dyDescent="0.35">
      <c r="A10915" t="s">
        <v>61778</v>
      </c>
      <c r="B10915" t="s">
        <v>61864</v>
      </c>
      <c r="C10915" s="96" t="s">
        <v>54457</v>
      </c>
      <c r="D10915" s="98">
        <v>30596.922999999995</v>
      </c>
    </row>
    <row r="10916" spans="1:4" x14ac:dyDescent="0.35">
      <c r="A10916" t="s">
        <v>61779</v>
      </c>
      <c r="B10916" t="s">
        <v>61864</v>
      </c>
      <c r="C10916" s="96" t="s">
        <v>54457</v>
      </c>
      <c r="D10916" s="98">
        <v>29092.490699999995</v>
      </c>
    </row>
    <row r="10917" spans="1:4" x14ac:dyDescent="0.35">
      <c r="A10917" t="s">
        <v>61780</v>
      </c>
      <c r="B10917" t="s">
        <v>61864</v>
      </c>
      <c r="C10917" s="96" t="s">
        <v>54457</v>
      </c>
      <c r="D10917" s="98">
        <v>28345.241399999999</v>
      </c>
    </row>
    <row r="10918" spans="1:4" x14ac:dyDescent="0.35">
      <c r="A10918" t="s">
        <v>61781</v>
      </c>
      <c r="B10918" t="s">
        <v>61864</v>
      </c>
      <c r="C10918" s="96" t="s">
        <v>54457</v>
      </c>
      <c r="D10918" s="98">
        <v>27598.008199999997</v>
      </c>
    </row>
    <row r="10919" spans="1:4" x14ac:dyDescent="0.35">
      <c r="A10919" t="s">
        <v>61782</v>
      </c>
      <c r="B10919" t="s">
        <v>61864</v>
      </c>
      <c r="C10919" s="96" t="s">
        <v>54457</v>
      </c>
      <c r="D10919" s="98">
        <v>26840.809099999999</v>
      </c>
    </row>
    <row r="10920" spans="1:4" x14ac:dyDescent="0.35">
      <c r="A10920" t="s">
        <v>61783</v>
      </c>
      <c r="B10920" t="s">
        <v>61866</v>
      </c>
      <c r="C10920" s="96" t="s">
        <v>54457</v>
      </c>
      <c r="D10920" s="98">
        <v>54648.036799999987</v>
      </c>
    </row>
    <row r="10921" spans="1:4" x14ac:dyDescent="0.35">
      <c r="A10921" t="s">
        <v>61784</v>
      </c>
      <c r="B10921" t="s">
        <v>61866</v>
      </c>
      <c r="C10921" s="96" t="s">
        <v>54457</v>
      </c>
      <c r="D10921" s="98">
        <v>48630.275399999999</v>
      </c>
    </row>
    <row r="10922" spans="1:4" x14ac:dyDescent="0.35">
      <c r="A10922" t="s">
        <v>61785</v>
      </c>
      <c r="B10922" t="s">
        <v>61866</v>
      </c>
      <c r="C10922" s="96" t="s">
        <v>54457</v>
      </c>
      <c r="D10922" s="98">
        <v>42622.479899999998</v>
      </c>
    </row>
    <row r="10923" spans="1:4" x14ac:dyDescent="0.35">
      <c r="A10923" t="s">
        <v>61786</v>
      </c>
      <c r="B10923" t="s">
        <v>61866</v>
      </c>
      <c r="C10923" s="96" t="s">
        <v>54457</v>
      </c>
      <c r="D10923" s="98">
        <v>38119.116699999999</v>
      </c>
    </row>
    <row r="10924" spans="1:4" x14ac:dyDescent="0.35">
      <c r="A10924" t="s">
        <v>61787</v>
      </c>
      <c r="B10924" t="s">
        <v>61866</v>
      </c>
      <c r="C10924" s="96" t="s">
        <v>54457</v>
      </c>
      <c r="D10924" s="98">
        <v>35110.235999999997</v>
      </c>
    </row>
    <row r="10925" spans="1:4" x14ac:dyDescent="0.35">
      <c r="A10925" t="s">
        <v>61788</v>
      </c>
      <c r="B10925" t="s">
        <v>61866</v>
      </c>
      <c r="C10925" s="96" t="s">
        <v>54457</v>
      </c>
      <c r="D10925" s="98">
        <v>32101.3714</v>
      </c>
    </row>
    <row r="10926" spans="1:4" x14ac:dyDescent="0.35">
      <c r="A10926" t="s">
        <v>61789</v>
      </c>
      <c r="B10926" t="s">
        <v>61866</v>
      </c>
      <c r="C10926" s="96" t="s">
        <v>54457</v>
      </c>
      <c r="D10926" s="98">
        <v>30596.922999999995</v>
      </c>
    </row>
    <row r="10927" spans="1:4" x14ac:dyDescent="0.35">
      <c r="A10927" t="s">
        <v>61790</v>
      </c>
      <c r="B10927" t="s">
        <v>61866</v>
      </c>
      <c r="C10927" s="96" t="s">
        <v>54457</v>
      </c>
      <c r="D10927" s="98">
        <v>29092.490699999995</v>
      </c>
    </row>
    <row r="10928" spans="1:4" x14ac:dyDescent="0.35">
      <c r="A10928" t="s">
        <v>61791</v>
      </c>
      <c r="B10928" t="s">
        <v>61866</v>
      </c>
      <c r="C10928" s="96" t="s">
        <v>54457</v>
      </c>
      <c r="D10928" s="98">
        <v>28345.241399999999</v>
      </c>
    </row>
    <row r="10929" spans="1:4" x14ac:dyDescent="0.35">
      <c r="A10929" t="s">
        <v>61792</v>
      </c>
      <c r="B10929" t="s">
        <v>61866</v>
      </c>
      <c r="C10929" s="96" t="s">
        <v>54457</v>
      </c>
      <c r="D10929" s="98">
        <v>27598.008199999997</v>
      </c>
    </row>
    <row r="10930" spans="1:4" x14ac:dyDescent="0.35">
      <c r="A10930" t="s">
        <v>61793</v>
      </c>
      <c r="B10930" t="s">
        <v>61866</v>
      </c>
      <c r="C10930" s="96" t="s">
        <v>54457</v>
      </c>
      <c r="D10930" s="98">
        <v>26840.809099999999</v>
      </c>
    </row>
    <row r="10931" spans="1:4" x14ac:dyDescent="0.35">
      <c r="A10931" t="s">
        <v>61794</v>
      </c>
      <c r="B10931" t="s">
        <v>61862</v>
      </c>
      <c r="C10931" s="96" t="s">
        <v>54457</v>
      </c>
      <c r="D10931" s="98">
        <v>33715.396399999998</v>
      </c>
    </row>
    <row r="10932" spans="1:4" x14ac:dyDescent="0.35">
      <c r="A10932" t="s">
        <v>61795</v>
      </c>
      <c r="B10932" t="s">
        <v>61863</v>
      </c>
      <c r="C10932" s="96" t="s">
        <v>54457</v>
      </c>
      <c r="D10932" s="98">
        <v>37471.510299999994</v>
      </c>
    </row>
    <row r="10933" spans="1:4" x14ac:dyDescent="0.35">
      <c r="A10933" t="s">
        <v>61796</v>
      </c>
      <c r="B10933" t="s">
        <v>61863</v>
      </c>
      <c r="C10933" s="96" t="s">
        <v>54457</v>
      </c>
      <c r="D10933" s="98">
        <v>35967.077999999994</v>
      </c>
    </row>
    <row r="10934" spans="1:4" x14ac:dyDescent="0.35">
      <c r="A10934" t="s">
        <v>61797</v>
      </c>
      <c r="B10934" t="s">
        <v>61863</v>
      </c>
      <c r="C10934" s="96" t="s">
        <v>54457</v>
      </c>
      <c r="D10934" s="98">
        <v>34462.6296</v>
      </c>
    </row>
    <row r="10935" spans="1:4" x14ac:dyDescent="0.35">
      <c r="A10935" t="s">
        <v>61798</v>
      </c>
      <c r="B10935" t="s">
        <v>61863</v>
      </c>
      <c r="C10935" s="96" t="s">
        <v>54457</v>
      </c>
      <c r="D10935" s="98">
        <v>33715.396399999998</v>
      </c>
    </row>
    <row r="10936" spans="1:4" x14ac:dyDescent="0.35">
      <c r="A10936" t="s">
        <v>61799</v>
      </c>
      <c r="B10936" t="s">
        <v>61863</v>
      </c>
      <c r="C10936" s="96" t="s">
        <v>54457</v>
      </c>
      <c r="D10936" s="98">
        <v>32958.1973</v>
      </c>
    </row>
    <row r="10937" spans="1:4" x14ac:dyDescent="0.35">
      <c r="A10937" t="s">
        <v>61800</v>
      </c>
      <c r="B10937" t="s">
        <v>61863</v>
      </c>
      <c r="C10937" s="96" t="s">
        <v>54457</v>
      </c>
      <c r="D10937" s="98">
        <v>32210.964099999997</v>
      </c>
    </row>
    <row r="10938" spans="1:4" x14ac:dyDescent="0.35">
      <c r="A10938" t="s">
        <v>61801</v>
      </c>
      <c r="B10938" t="s">
        <v>61862</v>
      </c>
      <c r="C10938" s="96" t="s">
        <v>54457</v>
      </c>
      <c r="D10938" s="98">
        <v>60018.191799999993</v>
      </c>
    </row>
    <row r="10939" spans="1:4" x14ac:dyDescent="0.35">
      <c r="A10939" t="s">
        <v>61802</v>
      </c>
      <c r="B10939" t="s">
        <v>61862</v>
      </c>
      <c r="C10939" s="96" t="s">
        <v>54457</v>
      </c>
      <c r="D10939" s="98">
        <v>32958.1973</v>
      </c>
    </row>
    <row r="10940" spans="1:4" x14ac:dyDescent="0.35">
      <c r="A10940" t="s">
        <v>22912</v>
      </c>
      <c r="B10940" t="s">
        <v>57996</v>
      </c>
      <c r="C10940" s="96" t="s">
        <v>54457</v>
      </c>
      <c r="D10940" s="98">
        <v>45581.547199999994</v>
      </c>
    </row>
    <row r="10941" spans="1:4" x14ac:dyDescent="0.35">
      <c r="A10941" t="s">
        <v>20726</v>
      </c>
      <c r="B10941" t="s">
        <v>57997</v>
      </c>
      <c r="C10941" s="96" t="s">
        <v>54457</v>
      </c>
      <c r="D10941" s="98">
        <v>45581.547199999994</v>
      </c>
    </row>
    <row r="10942" spans="1:4" x14ac:dyDescent="0.35">
      <c r="A10942" t="s">
        <v>24459</v>
      </c>
      <c r="B10942" t="s">
        <v>57998</v>
      </c>
      <c r="C10942" s="96" t="s">
        <v>54457</v>
      </c>
      <c r="D10942" s="98">
        <v>56311.891300000003</v>
      </c>
    </row>
    <row r="10943" spans="1:4" x14ac:dyDescent="0.35">
      <c r="A10943" t="s">
        <v>24374</v>
      </c>
      <c r="B10943" t="s">
        <v>57999</v>
      </c>
      <c r="C10943" s="96" t="s">
        <v>54457</v>
      </c>
      <c r="D10943" s="98">
        <v>56311.891300000003</v>
      </c>
    </row>
    <row r="10944" spans="1:4" x14ac:dyDescent="0.35">
      <c r="A10944" t="s">
        <v>25360</v>
      </c>
      <c r="B10944" t="s">
        <v>58000</v>
      </c>
      <c r="C10944" s="96" t="s">
        <v>54457</v>
      </c>
      <c r="D10944" s="98">
        <v>56311.891300000003</v>
      </c>
    </row>
    <row r="10945" spans="1:4" x14ac:dyDescent="0.35">
      <c r="A10945" t="s">
        <v>22592</v>
      </c>
      <c r="B10945" t="s">
        <v>58001</v>
      </c>
      <c r="C10945" s="96" t="s">
        <v>54457</v>
      </c>
      <c r="D10945" s="98">
        <v>56311.891300000003</v>
      </c>
    </row>
    <row r="10946" spans="1:4" x14ac:dyDescent="0.35">
      <c r="A10946" t="s">
        <v>22091</v>
      </c>
      <c r="B10946" t="s">
        <v>58002</v>
      </c>
      <c r="C10946" s="96" t="s">
        <v>54457</v>
      </c>
      <c r="D10946" s="98">
        <v>51808.528099999989</v>
      </c>
    </row>
    <row r="10947" spans="1:4" x14ac:dyDescent="0.35">
      <c r="A10947" t="s">
        <v>24509</v>
      </c>
      <c r="B10947" t="s">
        <v>58003</v>
      </c>
      <c r="C10947" s="96" t="s">
        <v>54457</v>
      </c>
      <c r="D10947" s="98">
        <v>51808.528099999989</v>
      </c>
    </row>
    <row r="10948" spans="1:4" x14ac:dyDescent="0.35">
      <c r="A10948" t="s">
        <v>20750</v>
      </c>
      <c r="B10948" t="s">
        <v>58004</v>
      </c>
      <c r="C10948" s="96" t="s">
        <v>54457</v>
      </c>
      <c r="D10948" s="98">
        <v>41068.218099999998</v>
      </c>
    </row>
    <row r="10949" spans="1:4" x14ac:dyDescent="0.35">
      <c r="A10949" t="s">
        <v>21525</v>
      </c>
      <c r="B10949" t="s">
        <v>58005</v>
      </c>
      <c r="C10949" s="96" t="s">
        <v>54457</v>
      </c>
      <c r="D10949" s="98">
        <v>51808.528099999989</v>
      </c>
    </row>
    <row r="10950" spans="1:4" x14ac:dyDescent="0.35">
      <c r="A10950" t="s">
        <v>25152</v>
      </c>
      <c r="B10950" t="s">
        <v>58006</v>
      </c>
      <c r="C10950" s="96" t="s">
        <v>54457</v>
      </c>
      <c r="D10950" s="98">
        <v>51808.528099999989</v>
      </c>
    </row>
    <row r="10951" spans="1:4" x14ac:dyDescent="0.35">
      <c r="A10951" t="s">
        <v>21647</v>
      </c>
      <c r="B10951" t="s">
        <v>58010</v>
      </c>
      <c r="C10951" s="96" t="s">
        <v>54457</v>
      </c>
      <c r="D10951" s="98">
        <v>41068.218099999998</v>
      </c>
    </row>
    <row r="10952" spans="1:4" x14ac:dyDescent="0.35">
      <c r="A10952" t="s">
        <v>25395</v>
      </c>
      <c r="B10952" t="s">
        <v>58010</v>
      </c>
      <c r="C10952" s="96" t="s">
        <v>54457</v>
      </c>
      <c r="D10952" s="98">
        <v>41068.218099999998</v>
      </c>
    </row>
    <row r="10953" spans="1:4" x14ac:dyDescent="0.35">
      <c r="A10953" t="s">
        <v>24441</v>
      </c>
      <c r="B10953" t="s">
        <v>58011</v>
      </c>
      <c r="C10953" s="96" t="s">
        <v>54457</v>
      </c>
      <c r="D10953" s="98">
        <v>40211.392200000002</v>
      </c>
    </row>
    <row r="10954" spans="1:4" x14ac:dyDescent="0.35">
      <c r="A10954" t="s">
        <v>22856</v>
      </c>
      <c r="B10954" t="s">
        <v>58012</v>
      </c>
      <c r="C10954" s="96" t="s">
        <v>54457</v>
      </c>
      <c r="D10954" s="98">
        <v>40211.392200000002</v>
      </c>
    </row>
    <row r="10955" spans="1:4" x14ac:dyDescent="0.35">
      <c r="A10955" t="s">
        <v>24195</v>
      </c>
      <c r="B10955" t="s">
        <v>58013</v>
      </c>
      <c r="C10955" s="96" t="s">
        <v>54457</v>
      </c>
      <c r="D10955" s="98">
        <v>40211.392200000002</v>
      </c>
    </row>
    <row r="10956" spans="1:4" x14ac:dyDescent="0.35">
      <c r="A10956" t="s">
        <v>23235</v>
      </c>
      <c r="B10956" t="s">
        <v>58012</v>
      </c>
      <c r="C10956" s="96" t="s">
        <v>54457</v>
      </c>
      <c r="D10956" s="98">
        <v>40211.392200000002</v>
      </c>
    </row>
    <row r="10957" spans="1:4" x14ac:dyDescent="0.35">
      <c r="A10957" t="s">
        <v>23052</v>
      </c>
      <c r="B10957" t="s">
        <v>58014</v>
      </c>
      <c r="C10957" s="96" t="s">
        <v>54457</v>
      </c>
      <c r="D10957" s="98">
        <v>35698.0792</v>
      </c>
    </row>
    <row r="10958" spans="1:4" x14ac:dyDescent="0.35">
      <c r="A10958" t="s">
        <v>22093</v>
      </c>
      <c r="B10958" t="s">
        <v>58015</v>
      </c>
      <c r="C10958" s="96" t="s">
        <v>54457</v>
      </c>
      <c r="D10958" s="98">
        <v>35698.0792</v>
      </c>
    </row>
    <row r="10959" spans="1:4" x14ac:dyDescent="0.35">
      <c r="A10959" t="s">
        <v>25953</v>
      </c>
      <c r="B10959" t="s">
        <v>58016</v>
      </c>
      <c r="C10959" s="96" t="s">
        <v>54457</v>
      </c>
      <c r="D10959" s="98">
        <v>35698.0792</v>
      </c>
    </row>
    <row r="10960" spans="1:4" x14ac:dyDescent="0.35">
      <c r="A10960" t="s">
        <v>26321</v>
      </c>
      <c r="B10960" t="s">
        <v>58015</v>
      </c>
      <c r="C10960" s="96" t="s">
        <v>54457</v>
      </c>
      <c r="D10960" s="98">
        <v>35698.0792</v>
      </c>
    </row>
    <row r="10961" spans="1:4" x14ac:dyDescent="0.35">
      <c r="A10961" t="s">
        <v>24028</v>
      </c>
      <c r="B10961" t="s">
        <v>58017</v>
      </c>
      <c r="C10961" s="96" t="s">
        <v>54457</v>
      </c>
      <c r="D10961" s="98">
        <v>45581.547199999994</v>
      </c>
    </row>
    <row r="10962" spans="1:4" x14ac:dyDescent="0.35">
      <c r="A10962" t="s">
        <v>20410</v>
      </c>
      <c r="B10962" t="s">
        <v>57997</v>
      </c>
      <c r="C10962" s="96" t="s">
        <v>54457</v>
      </c>
      <c r="D10962" s="98">
        <v>45581.547199999994</v>
      </c>
    </row>
    <row r="10963" spans="1:4" x14ac:dyDescent="0.35">
      <c r="A10963" t="s">
        <v>25851</v>
      </c>
      <c r="B10963" t="s">
        <v>58018</v>
      </c>
      <c r="C10963" s="96" t="s">
        <v>54457</v>
      </c>
      <c r="D10963" s="98">
        <v>41068.218099999998</v>
      </c>
    </row>
    <row r="10964" spans="1:4" x14ac:dyDescent="0.35">
      <c r="A10964" t="s">
        <v>22664</v>
      </c>
      <c r="B10964" t="s">
        <v>58042</v>
      </c>
      <c r="C10964" s="96" t="s">
        <v>54457</v>
      </c>
      <c r="D10964" s="98">
        <v>86301.055399999997</v>
      </c>
    </row>
    <row r="10965" spans="1:4" x14ac:dyDescent="0.35">
      <c r="A10965" t="s">
        <v>23394</v>
      </c>
      <c r="B10965" t="s">
        <v>58042</v>
      </c>
      <c r="C10965" s="96" t="s">
        <v>54457</v>
      </c>
      <c r="D10965" s="98">
        <v>86301.055399999997</v>
      </c>
    </row>
    <row r="10966" spans="1:4" x14ac:dyDescent="0.35">
      <c r="A10966" t="s">
        <v>20758</v>
      </c>
      <c r="B10966" t="s">
        <v>58043</v>
      </c>
      <c r="C10966" s="96" t="s">
        <v>54457</v>
      </c>
      <c r="D10966" s="98">
        <v>83929.815199999983</v>
      </c>
    </row>
    <row r="10967" spans="1:4" x14ac:dyDescent="0.35">
      <c r="A10967" t="s">
        <v>22482</v>
      </c>
      <c r="B10967" t="s">
        <v>58043</v>
      </c>
      <c r="C10967" s="96" t="s">
        <v>54457</v>
      </c>
      <c r="D10967" s="98">
        <v>83929.815199999983</v>
      </c>
    </row>
    <row r="10968" spans="1:4" x14ac:dyDescent="0.35">
      <c r="A10968" t="s">
        <v>26557</v>
      </c>
      <c r="B10968" t="s">
        <v>58044</v>
      </c>
      <c r="C10968" s="96" t="s">
        <v>54457</v>
      </c>
      <c r="D10968" s="98">
        <v>82355.637699999992</v>
      </c>
    </row>
    <row r="10969" spans="1:4" x14ac:dyDescent="0.35">
      <c r="A10969" t="s">
        <v>25206</v>
      </c>
      <c r="B10969" t="s">
        <v>58044</v>
      </c>
      <c r="C10969" s="96" t="s">
        <v>54457</v>
      </c>
      <c r="D10969" s="98">
        <v>82355.637699999992</v>
      </c>
    </row>
    <row r="10970" spans="1:4" x14ac:dyDescent="0.35">
      <c r="A10970" t="s">
        <v>24585</v>
      </c>
      <c r="B10970" t="s">
        <v>58045</v>
      </c>
      <c r="C10970" s="96" t="s">
        <v>54457</v>
      </c>
      <c r="D10970" s="98">
        <v>80781.460199999987</v>
      </c>
    </row>
    <row r="10971" spans="1:4" x14ac:dyDescent="0.35">
      <c r="A10971" t="s">
        <v>20748</v>
      </c>
      <c r="B10971" t="s">
        <v>58045</v>
      </c>
      <c r="C10971" s="96" t="s">
        <v>54457</v>
      </c>
      <c r="D10971" s="98">
        <v>80781.460199999987</v>
      </c>
    </row>
    <row r="10972" spans="1:4" x14ac:dyDescent="0.35">
      <c r="A10972" t="s">
        <v>28868</v>
      </c>
      <c r="B10972" t="s">
        <v>58046</v>
      </c>
      <c r="C10972" s="96" t="s">
        <v>54457</v>
      </c>
      <c r="D10972" s="98">
        <v>8658.0004000000008</v>
      </c>
    </row>
    <row r="10973" spans="1:4" x14ac:dyDescent="0.35">
      <c r="A10973" t="s">
        <v>27338</v>
      </c>
      <c r="B10973" t="s">
        <v>58046</v>
      </c>
      <c r="C10973" s="96" t="s">
        <v>54457</v>
      </c>
      <c r="D10973" s="98">
        <v>8658.0004000000008</v>
      </c>
    </row>
    <row r="10974" spans="1:4" x14ac:dyDescent="0.35">
      <c r="A10974" t="s">
        <v>24357</v>
      </c>
      <c r="B10974" t="s">
        <v>58047</v>
      </c>
      <c r="C10974" s="96" t="s">
        <v>54457</v>
      </c>
      <c r="D10974" s="98">
        <v>48799.647399999994</v>
      </c>
    </row>
    <row r="10975" spans="1:4" x14ac:dyDescent="0.35">
      <c r="A10975" t="s">
        <v>21122</v>
      </c>
      <c r="B10975" t="s">
        <v>58047</v>
      </c>
      <c r="C10975" s="96" t="s">
        <v>54457</v>
      </c>
      <c r="D10975" s="98">
        <v>48799.647399999994</v>
      </c>
    </row>
    <row r="10976" spans="1:4" x14ac:dyDescent="0.35">
      <c r="A10976" t="s">
        <v>22609</v>
      </c>
      <c r="B10976" t="s">
        <v>58048</v>
      </c>
      <c r="C10976" s="96" t="s">
        <v>54457</v>
      </c>
      <c r="D10976" s="98">
        <v>79765.21209999999</v>
      </c>
    </row>
    <row r="10977" spans="1:4" x14ac:dyDescent="0.35">
      <c r="A10977" t="s">
        <v>25164</v>
      </c>
      <c r="B10977" t="s">
        <v>58049</v>
      </c>
      <c r="C10977" s="96" t="s">
        <v>54457</v>
      </c>
      <c r="D10977" s="98">
        <v>79197.316799999986</v>
      </c>
    </row>
    <row r="10978" spans="1:4" x14ac:dyDescent="0.35">
      <c r="A10978" t="s">
        <v>22741</v>
      </c>
      <c r="B10978" t="s">
        <v>58049</v>
      </c>
      <c r="C10978" s="96" t="s">
        <v>54457</v>
      </c>
      <c r="D10978" s="98">
        <v>79197.316799999986</v>
      </c>
    </row>
    <row r="10979" spans="1:4" x14ac:dyDescent="0.35">
      <c r="A10979" t="s">
        <v>24932</v>
      </c>
      <c r="B10979" t="s">
        <v>58050</v>
      </c>
      <c r="C10979" s="96" t="s">
        <v>54457</v>
      </c>
      <c r="D10979" s="98">
        <v>45790.766699999993</v>
      </c>
    </row>
    <row r="10980" spans="1:4" x14ac:dyDescent="0.35">
      <c r="A10980" t="s">
        <v>22459</v>
      </c>
      <c r="B10980" t="s">
        <v>58050</v>
      </c>
      <c r="C10980" s="96" t="s">
        <v>54457</v>
      </c>
      <c r="D10980" s="98">
        <v>45790.766699999993</v>
      </c>
    </row>
    <row r="10981" spans="1:4" x14ac:dyDescent="0.35">
      <c r="A10981" t="s">
        <v>20429</v>
      </c>
      <c r="B10981" t="s">
        <v>58051</v>
      </c>
      <c r="C10981" s="96" t="s">
        <v>54457</v>
      </c>
      <c r="D10981" s="98">
        <v>44286.3344</v>
      </c>
    </row>
    <row r="10982" spans="1:4" x14ac:dyDescent="0.35">
      <c r="A10982" t="s">
        <v>24430</v>
      </c>
      <c r="B10982" t="s">
        <v>58051</v>
      </c>
      <c r="C10982" s="96" t="s">
        <v>54457</v>
      </c>
      <c r="D10982" s="98">
        <v>44286.3344</v>
      </c>
    </row>
    <row r="10983" spans="1:4" x14ac:dyDescent="0.35">
      <c r="A10983" t="s">
        <v>20579</v>
      </c>
      <c r="B10983" t="s">
        <v>58048</v>
      </c>
      <c r="C10983" s="96" t="s">
        <v>54457</v>
      </c>
      <c r="D10983" s="98">
        <v>79765.21209999999</v>
      </c>
    </row>
    <row r="10984" spans="1:4" x14ac:dyDescent="0.35">
      <c r="A10984" t="s">
        <v>24565</v>
      </c>
      <c r="B10984" t="s">
        <v>58052</v>
      </c>
      <c r="C10984" s="96" t="s">
        <v>54457</v>
      </c>
      <c r="D10984" s="98">
        <v>42791.851899999994</v>
      </c>
    </row>
    <row r="10985" spans="1:4" x14ac:dyDescent="0.35">
      <c r="A10985" t="s">
        <v>19545</v>
      </c>
      <c r="B10985" t="s">
        <v>58052</v>
      </c>
      <c r="C10985" s="96" t="s">
        <v>54457</v>
      </c>
      <c r="D10985" s="98">
        <v>42791.851899999994</v>
      </c>
    </row>
    <row r="10986" spans="1:4" x14ac:dyDescent="0.35">
      <c r="A10986" t="s">
        <v>22989</v>
      </c>
      <c r="B10986" t="s">
        <v>58053</v>
      </c>
      <c r="C10986" s="96" t="s">
        <v>54457</v>
      </c>
      <c r="D10986" s="98">
        <v>42034.652799999996</v>
      </c>
    </row>
    <row r="10987" spans="1:4" x14ac:dyDescent="0.35">
      <c r="A10987" t="s">
        <v>23757</v>
      </c>
      <c r="B10987" t="s">
        <v>58053</v>
      </c>
      <c r="C10987" s="96" t="s">
        <v>54457</v>
      </c>
      <c r="D10987" s="98">
        <v>42034.652799999996</v>
      </c>
    </row>
    <row r="10988" spans="1:4" x14ac:dyDescent="0.35">
      <c r="A10988" t="s">
        <v>25893</v>
      </c>
      <c r="B10988" t="s">
        <v>58054</v>
      </c>
      <c r="C10988" s="96" t="s">
        <v>54457</v>
      </c>
      <c r="D10988" s="98">
        <v>41287.419600000001</v>
      </c>
    </row>
    <row r="10989" spans="1:4" x14ac:dyDescent="0.35">
      <c r="A10989" t="s">
        <v>24940</v>
      </c>
      <c r="B10989" t="s">
        <v>58054</v>
      </c>
      <c r="C10989" s="96" t="s">
        <v>54457</v>
      </c>
      <c r="D10989" s="98">
        <v>41287.419600000001</v>
      </c>
    </row>
    <row r="10990" spans="1:4" x14ac:dyDescent="0.35">
      <c r="A10990" t="s">
        <v>21648</v>
      </c>
      <c r="B10990" t="s">
        <v>58055</v>
      </c>
      <c r="C10990" s="96" t="s">
        <v>54457</v>
      </c>
      <c r="D10990" s="98">
        <v>40530.220499999996</v>
      </c>
    </row>
    <row r="10991" spans="1:4" x14ac:dyDescent="0.35">
      <c r="A10991" t="s">
        <v>21527</v>
      </c>
      <c r="B10991" t="s">
        <v>58055</v>
      </c>
      <c r="C10991" s="96" t="s">
        <v>54457</v>
      </c>
      <c r="D10991" s="98">
        <v>40530.220499999996</v>
      </c>
    </row>
    <row r="10992" spans="1:4" x14ac:dyDescent="0.35">
      <c r="A10992" t="s">
        <v>23521</v>
      </c>
      <c r="B10992" t="s">
        <v>58042</v>
      </c>
      <c r="C10992" s="96" t="s">
        <v>54457</v>
      </c>
      <c r="D10992" s="98">
        <v>100508.5487</v>
      </c>
    </row>
    <row r="10993" spans="1:4" x14ac:dyDescent="0.35">
      <c r="A10993" t="s">
        <v>25033</v>
      </c>
      <c r="B10993" t="s">
        <v>58042</v>
      </c>
      <c r="C10993" s="96" t="s">
        <v>54457</v>
      </c>
      <c r="D10993" s="98">
        <v>100508.5487</v>
      </c>
    </row>
    <row r="10994" spans="1:4" x14ac:dyDescent="0.35">
      <c r="A10994" t="s">
        <v>24745</v>
      </c>
      <c r="B10994" t="s">
        <v>58042</v>
      </c>
      <c r="C10994" s="96" t="s">
        <v>54457</v>
      </c>
      <c r="D10994" s="98">
        <v>95766.084399999992</v>
      </c>
    </row>
    <row r="10995" spans="1:4" x14ac:dyDescent="0.35">
      <c r="A10995" t="s">
        <v>24446</v>
      </c>
      <c r="B10995" t="s">
        <v>58042</v>
      </c>
      <c r="C10995" s="96" t="s">
        <v>54457</v>
      </c>
      <c r="D10995" s="98">
        <v>95766.084399999992</v>
      </c>
    </row>
    <row r="10996" spans="1:4" x14ac:dyDescent="0.35">
      <c r="A10996" t="s">
        <v>21973</v>
      </c>
      <c r="B10996" t="s">
        <v>58056</v>
      </c>
      <c r="C10996" s="96" t="s">
        <v>54457</v>
      </c>
      <c r="D10996" s="98">
        <v>72661.473499999993</v>
      </c>
    </row>
    <row r="10997" spans="1:4" x14ac:dyDescent="0.35">
      <c r="A10997" t="s">
        <v>24584</v>
      </c>
      <c r="B10997" t="s">
        <v>58057</v>
      </c>
      <c r="C10997" s="96" t="s">
        <v>54457</v>
      </c>
      <c r="D10997" s="98">
        <v>71077.313999999998</v>
      </c>
    </row>
    <row r="10998" spans="1:4" x14ac:dyDescent="0.35">
      <c r="A10998" t="s">
        <v>22220</v>
      </c>
      <c r="B10998" t="s">
        <v>58057</v>
      </c>
      <c r="C10998" s="96" t="s">
        <v>54457</v>
      </c>
      <c r="D10998" s="98">
        <v>71077.313999999998</v>
      </c>
    </row>
    <row r="10999" spans="1:4" x14ac:dyDescent="0.35">
      <c r="A10999" t="s">
        <v>19658</v>
      </c>
      <c r="B10999" t="s">
        <v>58058</v>
      </c>
      <c r="C10999" s="96" t="s">
        <v>54457</v>
      </c>
      <c r="D10999" s="98">
        <v>69503.136499999993</v>
      </c>
    </row>
    <row r="11000" spans="1:4" x14ac:dyDescent="0.35">
      <c r="A11000" t="s">
        <v>25435</v>
      </c>
      <c r="B11000" t="s">
        <v>58058</v>
      </c>
      <c r="C11000" s="96" t="s">
        <v>54457</v>
      </c>
      <c r="D11000" s="98">
        <v>69503.136499999993</v>
      </c>
    </row>
    <row r="11001" spans="1:4" x14ac:dyDescent="0.35">
      <c r="A11001" t="s">
        <v>26604</v>
      </c>
      <c r="B11001" t="s">
        <v>58059</v>
      </c>
      <c r="C11001" s="96" t="s">
        <v>54457</v>
      </c>
      <c r="D11001" s="98">
        <v>38059.337400000004</v>
      </c>
    </row>
    <row r="11002" spans="1:4" x14ac:dyDescent="0.35">
      <c r="A11002" t="s">
        <v>26180</v>
      </c>
      <c r="B11002" t="s">
        <v>58059</v>
      </c>
      <c r="C11002" s="96" t="s">
        <v>54457</v>
      </c>
      <c r="D11002" s="98">
        <v>38059.337400000004</v>
      </c>
    </row>
    <row r="11003" spans="1:4" x14ac:dyDescent="0.35">
      <c r="A11003" t="s">
        <v>26164</v>
      </c>
      <c r="B11003" t="s">
        <v>58060</v>
      </c>
      <c r="C11003" s="96" t="s">
        <v>54457</v>
      </c>
      <c r="D11003" s="98">
        <v>67918.993099999992</v>
      </c>
    </row>
    <row r="11004" spans="1:4" x14ac:dyDescent="0.35">
      <c r="A11004" t="s">
        <v>20549</v>
      </c>
      <c r="B11004" t="s">
        <v>58060</v>
      </c>
      <c r="C11004" s="96" t="s">
        <v>54457</v>
      </c>
      <c r="D11004" s="98">
        <v>67918.993099999992</v>
      </c>
    </row>
    <row r="11005" spans="1:4" x14ac:dyDescent="0.35">
      <c r="A11005" t="s">
        <v>21541</v>
      </c>
      <c r="B11005" t="s">
        <v>58061</v>
      </c>
      <c r="C11005" s="96" t="s">
        <v>54457</v>
      </c>
      <c r="D11005" s="98">
        <v>35050.456699999995</v>
      </c>
    </row>
    <row r="11006" spans="1:4" x14ac:dyDescent="0.35">
      <c r="A11006" t="s">
        <v>22704</v>
      </c>
      <c r="B11006" t="s">
        <v>58061</v>
      </c>
      <c r="C11006" s="96" t="s">
        <v>54457</v>
      </c>
      <c r="D11006" s="98">
        <v>35050.456699999995</v>
      </c>
    </row>
    <row r="11007" spans="1:4" x14ac:dyDescent="0.35">
      <c r="A11007" t="s">
        <v>29825</v>
      </c>
      <c r="B11007" t="s">
        <v>58062</v>
      </c>
      <c r="C11007" s="96" t="s">
        <v>54457</v>
      </c>
      <c r="D11007" s="98">
        <v>28424.952499999999</v>
      </c>
    </row>
    <row r="11008" spans="1:4" x14ac:dyDescent="0.35">
      <c r="A11008" t="s">
        <v>24591</v>
      </c>
      <c r="B11008" t="s">
        <v>58062</v>
      </c>
      <c r="C11008" s="96" t="s">
        <v>54457</v>
      </c>
      <c r="D11008" s="98">
        <v>28424.952499999999</v>
      </c>
    </row>
    <row r="11009" spans="1:4" x14ac:dyDescent="0.35">
      <c r="A11009" t="s">
        <v>25608</v>
      </c>
      <c r="B11009" t="s">
        <v>58063</v>
      </c>
      <c r="C11009" s="96" t="s">
        <v>54457</v>
      </c>
      <c r="D11009" s="98">
        <v>33555.990299999998</v>
      </c>
    </row>
    <row r="11010" spans="1:4" x14ac:dyDescent="0.35">
      <c r="A11010" t="s">
        <v>21079</v>
      </c>
      <c r="B11010" t="s">
        <v>58063</v>
      </c>
      <c r="C11010" s="96" t="s">
        <v>54457</v>
      </c>
      <c r="D11010" s="98">
        <v>33555.990299999998</v>
      </c>
    </row>
    <row r="11011" spans="1:4" x14ac:dyDescent="0.35">
      <c r="A11011" t="s">
        <v>22308</v>
      </c>
      <c r="B11011" t="s">
        <v>58064</v>
      </c>
      <c r="C11011" s="96" t="s">
        <v>54457</v>
      </c>
      <c r="D11011" s="98">
        <v>32051.541899999997</v>
      </c>
    </row>
    <row r="11012" spans="1:4" x14ac:dyDescent="0.35">
      <c r="A11012" t="s">
        <v>19672</v>
      </c>
      <c r="B11012" t="s">
        <v>58064</v>
      </c>
      <c r="C11012" s="96" t="s">
        <v>54457</v>
      </c>
      <c r="D11012" s="98">
        <v>32051.541899999997</v>
      </c>
    </row>
    <row r="11013" spans="1:4" x14ac:dyDescent="0.35">
      <c r="A11013" t="s">
        <v>30741</v>
      </c>
      <c r="B11013" t="s">
        <v>58064</v>
      </c>
      <c r="C11013" s="96" t="s">
        <v>54457</v>
      </c>
      <c r="D11013" s="98">
        <v>26173.270899999996</v>
      </c>
    </row>
    <row r="11014" spans="1:4" x14ac:dyDescent="0.35">
      <c r="A11014" t="s">
        <v>31198</v>
      </c>
      <c r="B11014" t="s">
        <v>58064</v>
      </c>
      <c r="C11014" s="96" t="s">
        <v>54457</v>
      </c>
      <c r="D11014" s="98">
        <v>26173.270899999996</v>
      </c>
    </row>
    <row r="11015" spans="1:4" x14ac:dyDescent="0.35">
      <c r="A11015" t="s">
        <v>26177</v>
      </c>
      <c r="B11015" t="s">
        <v>58065</v>
      </c>
      <c r="C11015" s="96" t="s">
        <v>54457</v>
      </c>
      <c r="D11015" s="98">
        <v>31294.342799999999</v>
      </c>
    </row>
    <row r="11016" spans="1:4" x14ac:dyDescent="0.35">
      <c r="A11016" t="s">
        <v>23715</v>
      </c>
      <c r="B11016" t="s">
        <v>58065</v>
      </c>
      <c r="C11016" s="96" t="s">
        <v>54457</v>
      </c>
      <c r="D11016" s="98">
        <v>31294.342799999999</v>
      </c>
    </row>
    <row r="11017" spans="1:4" x14ac:dyDescent="0.35">
      <c r="A11017" t="s">
        <v>24743</v>
      </c>
      <c r="B11017" t="s">
        <v>58066</v>
      </c>
      <c r="C11017" s="96" t="s">
        <v>54457</v>
      </c>
      <c r="D11017" s="98">
        <v>30547.109599999996</v>
      </c>
    </row>
    <row r="11018" spans="1:4" x14ac:dyDescent="0.35">
      <c r="A11018" t="s">
        <v>26072</v>
      </c>
      <c r="B11018" t="s">
        <v>58066</v>
      </c>
      <c r="C11018" s="96" t="s">
        <v>54457</v>
      </c>
      <c r="D11018" s="98">
        <v>30547.109599999996</v>
      </c>
    </row>
    <row r="11019" spans="1:4" x14ac:dyDescent="0.35">
      <c r="A11019" t="s">
        <v>29949</v>
      </c>
      <c r="B11019" t="s">
        <v>58066</v>
      </c>
      <c r="C11019" s="96" t="s">
        <v>54457</v>
      </c>
      <c r="D11019" s="98">
        <v>24668.838599999999</v>
      </c>
    </row>
    <row r="11020" spans="1:4" x14ac:dyDescent="0.35">
      <c r="A11020" t="s">
        <v>29720</v>
      </c>
      <c r="B11020" t="s">
        <v>58066</v>
      </c>
      <c r="C11020" s="96" t="s">
        <v>54457</v>
      </c>
      <c r="D11020" s="98">
        <v>24668.838599999999</v>
      </c>
    </row>
    <row r="11021" spans="1:4" x14ac:dyDescent="0.35">
      <c r="A11021" t="s">
        <v>24047</v>
      </c>
      <c r="B11021" t="s">
        <v>58067</v>
      </c>
      <c r="C11021" s="96" t="s">
        <v>54457</v>
      </c>
      <c r="D11021" s="98">
        <v>75022.747799999997</v>
      </c>
    </row>
    <row r="11022" spans="1:4" x14ac:dyDescent="0.35">
      <c r="A11022" t="s">
        <v>54525</v>
      </c>
      <c r="B11022" t="s">
        <v>58068</v>
      </c>
      <c r="C11022" s="96" t="s">
        <v>54457</v>
      </c>
      <c r="D11022" s="98">
        <v>29789.910499999998</v>
      </c>
    </row>
    <row r="11023" spans="1:4" x14ac:dyDescent="0.35">
      <c r="A11023" t="s">
        <v>54526</v>
      </c>
      <c r="B11023" t="s">
        <v>58068</v>
      </c>
      <c r="C11023" s="96" t="s">
        <v>54457</v>
      </c>
      <c r="D11023" s="98">
        <v>29789.910499999998</v>
      </c>
    </row>
    <row r="11024" spans="1:4" x14ac:dyDescent="0.35">
      <c r="A11024" t="s">
        <v>30949</v>
      </c>
      <c r="B11024" t="s">
        <v>58068</v>
      </c>
      <c r="C11024" s="96" t="s">
        <v>54457</v>
      </c>
      <c r="D11024" s="98">
        <v>23921.589299999996</v>
      </c>
    </row>
    <row r="11025" spans="1:4" x14ac:dyDescent="0.35">
      <c r="A11025" t="s">
        <v>28771</v>
      </c>
      <c r="B11025" t="s">
        <v>58068</v>
      </c>
      <c r="C11025" s="96" t="s">
        <v>54457</v>
      </c>
      <c r="D11025" s="98">
        <v>23921.589299999996</v>
      </c>
    </row>
    <row r="11026" spans="1:4" x14ac:dyDescent="0.35">
      <c r="A11026" t="s">
        <v>30270</v>
      </c>
      <c r="B11026" t="s">
        <v>58069</v>
      </c>
      <c r="C11026" s="96" t="s">
        <v>54457</v>
      </c>
      <c r="D11026" s="98">
        <v>23164.390199999994</v>
      </c>
    </row>
    <row r="11027" spans="1:4" x14ac:dyDescent="0.35">
      <c r="A11027" t="s">
        <v>29260</v>
      </c>
      <c r="B11027" t="s">
        <v>58069</v>
      </c>
      <c r="C11027" s="96" t="s">
        <v>54457</v>
      </c>
      <c r="D11027" s="98">
        <v>23164.390199999994</v>
      </c>
    </row>
    <row r="11028" spans="1:4" x14ac:dyDescent="0.35">
      <c r="A11028" t="s">
        <v>28939</v>
      </c>
      <c r="B11028" t="s">
        <v>58074</v>
      </c>
      <c r="C11028" s="96" t="s">
        <v>54457</v>
      </c>
      <c r="D11028" s="98">
        <v>22417.156999999999</v>
      </c>
    </row>
    <row r="11029" spans="1:4" x14ac:dyDescent="0.35">
      <c r="A11029" t="s">
        <v>29202</v>
      </c>
      <c r="B11029" t="s">
        <v>58074</v>
      </c>
      <c r="C11029" s="96" t="s">
        <v>54457</v>
      </c>
      <c r="D11029" s="98">
        <v>22417.156999999999</v>
      </c>
    </row>
    <row r="11030" spans="1:4" x14ac:dyDescent="0.35">
      <c r="A11030" t="s">
        <v>24407</v>
      </c>
      <c r="B11030" t="s">
        <v>58075</v>
      </c>
      <c r="C11030" s="96" t="s">
        <v>54457</v>
      </c>
      <c r="D11030" s="98">
        <v>83591.071199999991</v>
      </c>
    </row>
    <row r="11031" spans="1:4" x14ac:dyDescent="0.35">
      <c r="A11031" t="s">
        <v>25289</v>
      </c>
      <c r="B11031" t="s">
        <v>58075</v>
      </c>
      <c r="C11031" s="96" t="s">
        <v>54457</v>
      </c>
      <c r="D11031" s="98">
        <v>83591.071199999991</v>
      </c>
    </row>
    <row r="11032" spans="1:4" x14ac:dyDescent="0.35">
      <c r="A11032" t="s">
        <v>22017</v>
      </c>
      <c r="B11032" t="s">
        <v>58076</v>
      </c>
      <c r="C11032" s="96" t="s">
        <v>54457</v>
      </c>
      <c r="D11032" s="98">
        <v>78858.556700000001</v>
      </c>
    </row>
    <row r="11033" spans="1:4" x14ac:dyDescent="0.35">
      <c r="A11033" t="s">
        <v>24276</v>
      </c>
      <c r="B11033" t="s">
        <v>58076</v>
      </c>
      <c r="C11033" s="96" t="s">
        <v>54457</v>
      </c>
      <c r="D11033" s="98">
        <v>78858.556700000001</v>
      </c>
    </row>
    <row r="11034" spans="1:4" x14ac:dyDescent="0.35">
      <c r="A11034" t="s">
        <v>23892</v>
      </c>
      <c r="B11034" t="s">
        <v>58077</v>
      </c>
      <c r="C11034" s="96" t="s">
        <v>54457</v>
      </c>
      <c r="D11034" s="98">
        <v>74126.05829999999</v>
      </c>
    </row>
    <row r="11035" spans="1:4" x14ac:dyDescent="0.35">
      <c r="A11035" t="s">
        <v>22011</v>
      </c>
      <c r="B11035" t="s">
        <v>58077</v>
      </c>
      <c r="C11035" s="96" t="s">
        <v>54457</v>
      </c>
      <c r="D11035" s="98">
        <v>74126.05829999999</v>
      </c>
    </row>
    <row r="11036" spans="1:4" x14ac:dyDescent="0.35">
      <c r="A11036" t="s">
        <v>20637</v>
      </c>
      <c r="B11036" t="s">
        <v>58081</v>
      </c>
      <c r="C11036" s="96" t="s">
        <v>54457</v>
      </c>
      <c r="D11036" s="98">
        <v>69393.543799999999</v>
      </c>
    </row>
    <row r="11037" spans="1:4" x14ac:dyDescent="0.35">
      <c r="A11037" t="s">
        <v>24009</v>
      </c>
      <c r="B11037" t="s">
        <v>58081</v>
      </c>
      <c r="C11037" s="96" t="s">
        <v>54457</v>
      </c>
      <c r="D11037" s="98">
        <v>69393.543799999999</v>
      </c>
    </row>
    <row r="11038" spans="1:4" x14ac:dyDescent="0.35">
      <c r="A11038" t="s">
        <v>21358</v>
      </c>
      <c r="B11038" t="s">
        <v>58082</v>
      </c>
      <c r="C11038" s="96" t="s">
        <v>54457</v>
      </c>
      <c r="D11038" s="98">
        <v>67022.303599999999</v>
      </c>
    </row>
    <row r="11039" spans="1:4" x14ac:dyDescent="0.35">
      <c r="A11039" t="s">
        <v>25130</v>
      </c>
      <c r="B11039" t="s">
        <v>58082</v>
      </c>
      <c r="C11039" s="96" t="s">
        <v>54457</v>
      </c>
      <c r="D11039" s="98">
        <v>67022.303599999999</v>
      </c>
    </row>
    <row r="11040" spans="1:4" x14ac:dyDescent="0.35">
      <c r="A11040" t="s">
        <v>20076</v>
      </c>
      <c r="B11040" t="s">
        <v>58083</v>
      </c>
      <c r="C11040" s="96" t="s">
        <v>54457</v>
      </c>
      <c r="D11040" s="98">
        <v>65438.160199999998</v>
      </c>
    </row>
    <row r="11041" spans="1:4" x14ac:dyDescent="0.35">
      <c r="A11041" t="s">
        <v>25909</v>
      </c>
      <c r="B11041" t="s">
        <v>58083</v>
      </c>
      <c r="C11041" s="96" t="s">
        <v>54457</v>
      </c>
      <c r="D11041" s="98">
        <v>65438.160199999998</v>
      </c>
    </row>
    <row r="11042" spans="1:4" x14ac:dyDescent="0.35">
      <c r="A11042" t="s">
        <v>23983</v>
      </c>
      <c r="B11042" t="s">
        <v>58084</v>
      </c>
      <c r="C11042" s="96" t="s">
        <v>54457</v>
      </c>
      <c r="D11042" s="98">
        <v>63863.982699999993</v>
      </c>
    </row>
    <row r="11043" spans="1:4" x14ac:dyDescent="0.35">
      <c r="A11043" t="s">
        <v>24438</v>
      </c>
      <c r="B11043" t="s">
        <v>58084</v>
      </c>
      <c r="C11043" s="96" t="s">
        <v>54457</v>
      </c>
      <c r="D11043" s="98">
        <v>63863.982699999993</v>
      </c>
    </row>
    <row r="11044" spans="1:4" x14ac:dyDescent="0.35">
      <c r="A11044" t="s">
        <v>22219</v>
      </c>
      <c r="B11044" t="s">
        <v>58085</v>
      </c>
      <c r="C11044" s="96" t="s">
        <v>54457</v>
      </c>
      <c r="D11044" s="98">
        <v>32689.198499999995</v>
      </c>
    </row>
    <row r="11045" spans="1:4" x14ac:dyDescent="0.35">
      <c r="A11045" t="s">
        <v>20920</v>
      </c>
      <c r="B11045" t="s">
        <v>58085</v>
      </c>
      <c r="C11045" s="96" t="s">
        <v>54457</v>
      </c>
      <c r="D11045" s="98">
        <v>32689.198499999995</v>
      </c>
    </row>
    <row r="11046" spans="1:4" x14ac:dyDescent="0.35">
      <c r="A11046" t="s">
        <v>24178</v>
      </c>
      <c r="B11046" t="s">
        <v>58089</v>
      </c>
      <c r="C11046" s="96" t="s">
        <v>54457</v>
      </c>
      <c r="D11046" s="98">
        <v>62289.789099999995</v>
      </c>
    </row>
    <row r="11047" spans="1:4" x14ac:dyDescent="0.35">
      <c r="A11047" t="s">
        <v>21251</v>
      </c>
      <c r="B11047" t="s">
        <v>58089</v>
      </c>
      <c r="C11047" s="96" t="s">
        <v>54457</v>
      </c>
      <c r="D11047" s="98">
        <v>62289.789099999995</v>
      </c>
    </row>
    <row r="11048" spans="1:4" x14ac:dyDescent="0.35">
      <c r="A11048" t="s">
        <v>24336</v>
      </c>
      <c r="B11048" t="s">
        <v>58090</v>
      </c>
      <c r="C11048" s="96" t="s">
        <v>54457</v>
      </c>
      <c r="D11048" s="98">
        <v>29690.267599999999</v>
      </c>
    </row>
    <row r="11049" spans="1:4" x14ac:dyDescent="0.35">
      <c r="A11049" t="s">
        <v>21245</v>
      </c>
      <c r="B11049" t="s">
        <v>58090</v>
      </c>
      <c r="C11049" s="96" t="s">
        <v>54457</v>
      </c>
      <c r="D11049" s="98">
        <v>29690.267599999999</v>
      </c>
    </row>
    <row r="11050" spans="1:4" x14ac:dyDescent="0.35">
      <c r="A11050" t="s">
        <v>25272</v>
      </c>
      <c r="B11050" t="s">
        <v>58091</v>
      </c>
      <c r="C11050" s="96" t="s">
        <v>54457</v>
      </c>
      <c r="D11050" s="98">
        <v>75022.747799999997</v>
      </c>
    </row>
    <row r="11051" spans="1:4" x14ac:dyDescent="0.35">
      <c r="A11051" t="s">
        <v>30506</v>
      </c>
      <c r="B11051" t="s">
        <v>58092</v>
      </c>
      <c r="C11051" s="96" t="s">
        <v>54457</v>
      </c>
      <c r="D11051" s="98">
        <v>23054.797499999997</v>
      </c>
    </row>
    <row r="11052" spans="1:4" x14ac:dyDescent="0.35">
      <c r="A11052" t="s">
        <v>31076</v>
      </c>
      <c r="B11052" t="s">
        <v>58093</v>
      </c>
      <c r="C11052" s="96" t="s">
        <v>54457</v>
      </c>
      <c r="D11052" s="98">
        <v>23054.797499999997</v>
      </c>
    </row>
    <row r="11053" spans="1:4" x14ac:dyDescent="0.35">
      <c r="A11053" t="s">
        <v>25906</v>
      </c>
      <c r="B11053" t="s">
        <v>58094</v>
      </c>
      <c r="C11053" s="96" t="s">
        <v>54457</v>
      </c>
      <c r="D11053" s="98">
        <v>28185.835299999999</v>
      </c>
    </row>
    <row r="11054" spans="1:4" x14ac:dyDescent="0.35">
      <c r="A11054" t="s">
        <v>24658</v>
      </c>
      <c r="B11054" t="s">
        <v>58094</v>
      </c>
      <c r="C11054" s="96" t="s">
        <v>54457</v>
      </c>
      <c r="D11054" s="98">
        <v>28185.835299999999</v>
      </c>
    </row>
    <row r="11055" spans="1:4" x14ac:dyDescent="0.35">
      <c r="A11055" t="s">
        <v>26080</v>
      </c>
      <c r="B11055" t="s">
        <v>58100</v>
      </c>
      <c r="C11055" s="96" t="s">
        <v>54457</v>
      </c>
      <c r="D11055" s="98">
        <v>26681.386899999998</v>
      </c>
    </row>
    <row r="11056" spans="1:4" x14ac:dyDescent="0.35">
      <c r="A11056" t="s">
        <v>20133</v>
      </c>
      <c r="B11056" t="s">
        <v>58100</v>
      </c>
      <c r="C11056" s="96" t="s">
        <v>54457</v>
      </c>
      <c r="D11056" s="98">
        <v>26681.386899999998</v>
      </c>
    </row>
    <row r="11057" spans="1:4" x14ac:dyDescent="0.35">
      <c r="A11057" t="s">
        <v>29498</v>
      </c>
      <c r="B11057" t="s">
        <v>58101</v>
      </c>
      <c r="C11057" s="96" t="s">
        <v>54457</v>
      </c>
      <c r="D11057" s="98">
        <v>20803.115900000001</v>
      </c>
    </row>
    <row r="11058" spans="1:4" x14ac:dyDescent="0.35">
      <c r="A11058" t="s">
        <v>30778</v>
      </c>
      <c r="B11058" t="s">
        <v>58101</v>
      </c>
      <c r="C11058" s="96" t="s">
        <v>54457</v>
      </c>
      <c r="D11058" s="98">
        <v>20803.115900000001</v>
      </c>
    </row>
    <row r="11059" spans="1:4" x14ac:dyDescent="0.35">
      <c r="A11059" t="s">
        <v>23914</v>
      </c>
      <c r="B11059" t="s">
        <v>58102</v>
      </c>
      <c r="C11059" s="96" t="s">
        <v>54457</v>
      </c>
      <c r="D11059" s="98">
        <v>25924.187799999996</v>
      </c>
    </row>
    <row r="11060" spans="1:4" x14ac:dyDescent="0.35">
      <c r="A11060" t="s">
        <v>22166</v>
      </c>
      <c r="B11060" t="s">
        <v>58102</v>
      </c>
      <c r="C11060" s="96" t="s">
        <v>54457</v>
      </c>
      <c r="D11060" s="98">
        <v>25924.187799999996</v>
      </c>
    </row>
    <row r="11061" spans="1:4" x14ac:dyDescent="0.35">
      <c r="A11061" t="s">
        <v>20909</v>
      </c>
      <c r="B11061" t="s">
        <v>58103</v>
      </c>
      <c r="C11061" s="96" t="s">
        <v>54457</v>
      </c>
      <c r="D11061" s="98">
        <v>25176.954600000001</v>
      </c>
    </row>
    <row r="11062" spans="1:4" x14ac:dyDescent="0.35">
      <c r="A11062" t="s">
        <v>25662</v>
      </c>
      <c r="B11062" t="s">
        <v>58103</v>
      </c>
      <c r="C11062" s="96" t="s">
        <v>54457</v>
      </c>
      <c r="D11062" s="98">
        <v>25176.954600000001</v>
      </c>
    </row>
    <row r="11063" spans="1:4" x14ac:dyDescent="0.35">
      <c r="A11063" t="s">
        <v>28204</v>
      </c>
      <c r="B11063" t="s">
        <v>58104</v>
      </c>
      <c r="C11063" s="96" t="s">
        <v>54457</v>
      </c>
      <c r="D11063" s="98">
        <v>19298.6836</v>
      </c>
    </row>
    <row r="11064" spans="1:4" x14ac:dyDescent="0.35">
      <c r="A11064" t="s">
        <v>29593</v>
      </c>
      <c r="B11064" t="s">
        <v>58104</v>
      </c>
      <c r="C11064" s="96" t="s">
        <v>54457</v>
      </c>
      <c r="D11064" s="98">
        <v>19298.6836</v>
      </c>
    </row>
    <row r="11065" spans="1:4" x14ac:dyDescent="0.35">
      <c r="A11065" t="s">
        <v>25848</v>
      </c>
      <c r="B11065" t="s">
        <v>58108</v>
      </c>
      <c r="C11065" s="96" t="s">
        <v>54457</v>
      </c>
      <c r="D11065" s="98">
        <v>89230.241099999999</v>
      </c>
    </row>
    <row r="11066" spans="1:4" x14ac:dyDescent="0.35">
      <c r="A11066" t="s">
        <v>54527</v>
      </c>
      <c r="B11066" t="s">
        <v>58112</v>
      </c>
      <c r="C11066" s="96" t="s">
        <v>54457</v>
      </c>
      <c r="D11066" s="98">
        <v>24429.721399999995</v>
      </c>
    </row>
    <row r="11067" spans="1:4" x14ac:dyDescent="0.35">
      <c r="A11067" t="s">
        <v>25089</v>
      </c>
      <c r="B11067" t="s">
        <v>58108</v>
      </c>
      <c r="C11067" s="96" t="s">
        <v>54457</v>
      </c>
      <c r="D11067" s="98">
        <v>89230.241099999999</v>
      </c>
    </row>
    <row r="11068" spans="1:4" x14ac:dyDescent="0.35">
      <c r="A11068" t="s">
        <v>54528</v>
      </c>
      <c r="B11068" t="s">
        <v>58112</v>
      </c>
      <c r="C11068" s="96" t="s">
        <v>54457</v>
      </c>
      <c r="D11068" s="98">
        <v>24429.721399999995</v>
      </c>
    </row>
    <row r="11069" spans="1:4" x14ac:dyDescent="0.35">
      <c r="A11069" t="s">
        <v>29808</v>
      </c>
      <c r="B11069" t="s">
        <v>58112</v>
      </c>
      <c r="C11069" s="96" t="s">
        <v>54457</v>
      </c>
      <c r="D11069" s="98">
        <v>18551.434299999997</v>
      </c>
    </row>
    <row r="11070" spans="1:4" x14ac:dyDescent="0.35">
      <c r="A11070" t="s">
        <v>28151</v>
      </c>
      <c r="B11070" t="s">
        <v>58112</v>
      </c>
      <c r="C11070" s="96" t="s">
        <v>54457</v>
      </c>
      <c r="D11070" s="98">
        <v>18551.434299999997</v>
      </c>
    </row>
    <row r="11071" spans="1:4" x14ac:dyDescent="0.35">
      <c r="A11071" t="s">
        <v>30585</v>
      </c>
      <c r="B11071" t="s">
        <v>58113</v>
      </c>
      <c r="C11071" s="96" t="s">
        <v>54457</v>
      </c>
      <c r="D11071" s="98">
        <v>17794.235199999996</v>
      </c>
    </row>
    <row r="11072" spans="1:4" x14ac:dyDescent="0.35">
      <c r="A11072" t="s">
        <v>30602</v>
      </c>
      <c r="B11072" t="s">
        <v>58113</v>
      </c>
      <c r="C11072" s="96" t="s">
        <v>54457</v>
      </c>
      <c r="D11072" s="98">
        <v>17794.235199999996</v>
      </c>
    </row>
    <row r="11073" spans="1:4" x14ac:dyDescent="0.35">
      <c r="A11073" t="s">
        <v>29786</v>
      </c>
      <c r="B11073" t="s">
        <v>58114</v>
      </c>
      <c r="C11073" s="96" t="s">
        <v>54457</v>
      </c>
      <c r="D11073" s="98">
        <v>17047.002</v>
      </c>
    </row>
    <row r="11074" spans="1:4" x14ac:dyDescent="0.35">
      <c r="A11074" t="s">
        <v>31021</v>
      </c>
      <c r="B11074" t="s">
        <v>58114</v>
      </c>
      <c r="C11074" s="96" t="s">
        <v>54457</v>
      </c>
      <c r="D11074" s="98">
        <v>17047.002</v>
      </c>
    </row>
    <row r="11075" spans="1:4" x14ac:dyDescent="0.35">
      <c r="A11075" t="s">
        <v>28641</v>
      </c>
      <c r="B11075" t="s">
        <v>58117</v>
      </c>
      <c r="C11075" s="96" t="s">
        <v>54457</v>
      </c>
      <c r="D11075" s="98">
        <v>9355.4201999999987</v>
      </c>
    </row>
    <row r="11076" spans="1:4" x14ac:dyDescent="0.35">
      <c r="A11076" t="s">
        <v>27341</v>
      </c>
      <c r="B11076" t="s">
        <v>58117</v>
      </c>
      <c r="C11076" s="96" t="s">
        <v>54457</v>
      </c>
      <c r="D11076" s="98">
        <v>9355.4201999999987</v>
      </c>
    </row>
    <row r="11077" spans="1:4" x14ac:dyDescent="0.35">
      <c r="A11077" t="s">
        <v>20059</v>
      </c>
      <c r="B11077" t="s">
        <v>58118</v>
      </c>
      <c r="C11077" s="96" t="s">
        <v>54457</v>
      </c>
      <c r="D11077" s="98">
        <v>84497.72659999998</v>
      </c>
    </row>
    <row r="11078" spans="1:4" x14ac:dyDescent="0.35">
      <c r="A11078" t="s">
        <v>24262</v>
      </c>
      <c r="B11078" t="s">
        <v>58042</v>
      </c>
      <c r="C11078" s="96" t="s">
        <v>54457</v>
      </c>
      <c r="D11078" s="98">
        <v>91033.569899999988</v>
      </c>
    </row>
    <row r="11079" spans="1:4" x14ac:dyDescent="0.35">
      <c r="A11079" t="s">
        <v>22029</v>
      </c>
      <c r="B11079" t="s">
        <v>58042</v>
      </c>
      <c r="C11079" s="96" t="s">
        <v>54457</v>
      </c>
      <c r="D11079" s="98">
        <v>91033.569899999988</v>
      </c>
    </row>
    <row r="11080" spans="1:4" x14ac:dyDescent="0.35">
      <c r="A11080" t="s">
        <v>23685</v>
      </c>
      <c r="B11080" t="s">
        <v>58118</v>
      </c>
      <c r="C11080" s="96" t="s">
        <v>54457</v>
      </c>
      <c r="D11080" s="98">
        <v>84497.72659999998</v>
      </c>
    </row>
    <row r="11081" spans="1:4" x14ac:dyDescent="0.35">
      <c r="A11081" t="s">
        <v>21373</v>
      </c>
      <c r="B11081" t="s">
        <v>58056</v>
      </c>
      <c r="C11081" s="96" t="s">
        <v>54457</v>
      </c>
      <c r="D11081" s="98">
        <v>72661.473499999993</v>
      </c>
    </row>
    <row r="11082" spans="1:4" x14ac:dyDescent="0.35">
      <c r="A11082" t="s">
        <v>25187</v>
      </c>
      <c r="B11082" t="s">
        <v>58128</v>
      </c>
      <c r="C11082" s="96" t="s">
        <v>54457</v>
      </c>
      <c r="D11082" s="98">
        <v>28424.952499999999</v>
      </c>
    </row>
    <row r="11083" spans="1:4" x14ac:dyDescent="0.35">
      <c r="A11083" t="s">
        <v>25030</v>
      </c>
      <c r="B11083" t="s">
        <v>58128</v>
      </c>
      <c r="C11083" s="96" t="s">
        <v>54457</v>
      </c>
      <c r="D11083" s="98">
        <v>28424.952499999999</v>
      </c>
    </row>
    <row r="11084" spans="1:4" x14ac:dyDescent="0.35">
      <c r="A11084" t="s">
        <v>25935</v>
      </c>
      <c r="B11084" t="s">
        <v>58133</v>
      </c>
      <c r="C11084" s="96" t="s">
        <v>54457</v>
      </c>
      <c r="D11084" s="98">
        <v>23054.797499999997</v>
      </c>
    </row>
    <row r="11085" spans="1:4" x14ac:dyDescent="0.35">
      <c r="A11085" t="s">
        <v>21363</v>
      </c>
      <c r="B11085" t="s">
        <v>58133</v>
      </c>
      <c r="C11085" s="96" t="s">
        <v>54457</v>
      </c>
      <c r="D11085" s="98">
        <v>23054.797499999997</v>
      </c>
    </row>
    <row r="11086" spans="1:4" x14ac:dyDescent="0.35">
      <c r="A11086" t="s">
        <v>26353</v>
      </c>
      <c r="B11086" t="s">
        <v>58137</v>
      </c>
      <c r="C11086" s="96" t="s">
        <v>54457</v>
      </c>
      <c r="D11086" s="98">
        <v>100508.5487</v>
      </c>
    </row>
    <row r="11087" spans="1:4" x14ac:dyDescent="0.35">
      <c r="A11087" t="s">
        <v>24681</v>
      </c>
      <c r="B11087" t="s">
        <v>58137</v>
      </c>
      <c r="C11087" s="96" t="s">
        <v>54457</v>
      </c>
      <c r="D11087" s="98">
        <v>100508.5487</v>
      </c>
    </row>
    <row r="11088" spans="1:4" x14ac:dyDescent="0.35">
      <c r="A11088" t="s">
        <v>26190</v>
      </c>
      <c r="B11088" t="s">
        <v>58137</v>
      </c>
      <c r="C11088" s="96" t="s">
        <v>54457</v>
      </c>
      <c r="D11088" s="98">
        <v>95766.084399999992</v>
      </c>
    </row>
    <row r="11089" spans="1:4" x14ac:dyDescent="0.35">
      <c r="A11089" t="s">
        <v>25533</v>
      </c>
      <c r="B11089" t="s">
        <v>58137</v>
      </c>
      <c r="C11089" s="96" t="s">
        <v>54457</v>
      </c>
      <c r="D11089" s="98">
        <v>95766.084399999992</v>
      </c>
    </row>
    <row r="11090" spans="1:4" x14ac:dyDescent="0.35">
      <c r="A11090" t="s">
        <v>20058</v>
      </c>
      <c r="B11090" t="s">
        <v>58137</v>
      </c>
      <c r="C11090" s="96" t="s">
        <v>54457</v>
      </c>
      <c r="D11090" s="98">
        <v>91033.569899999988</v>
      </c>
    </row>
    <row r="11091" spans="1:4" x14ac:dyDescent="0.35">
      <c r="A11091" t="s">
        <v>20172</v>
      </c>
      <c r="B11091" t="s">
        <v>58137</v>
      </c>
      <c r="C11091" s="96" t="s">
        <v>54457</v>
      </c>
      <c r="D11091" s="98">
        <v>91033.569899999988</v>
      </c>
    </row>
    <row r="11092" spans="1:4" x14ac:dyDescent="0.35">
      <c r="A11092" t="s">
        <v>19735</v>
      </c>
      <c r="B11092" t="s">
        <v>58137</v>
      </c>
      <c r="C11092" s="96" t="s">
        <v>54457</v>
      </c>
      <c r="D11092" s="98">
        <v>86301.055399999997</v>
      </c>
    </row>
    <row r="11093" spans="1:4" x14ac:dyDescent="0.35">
      <c r="A11093" t="s">
        <v>25104</v>
      </c>
      <c r="B11093" t="s">
        <v>58137</v>
      </c>
      <c r="C11093" s="96" t="s">
        <v>54457</v>
      </c>
      <c r="D11093" s="98">
        <v>86301.055399999997</v>
      </c>
    </row>
    <row r="11094" spans="1:4" x14ac:dyDescent="0.35">
      <c r="A11094" t="s">
        <v>24797</v>
      </c>
      <c r="B11094" t="s">
        <v>58138</v>
      </c>
      <c r="C11094" s="96" t="s">
        <v>54457</v>
      </c>
      <c r="D11094" s="98">
        <v>89230.241099999999</v>
      </c>
    </row>
    <row r="11095" spans="1:4" x14ac:dyDescent="0.35">
      <c r="A11095" t="s">
        <v>26216</v>
      </c>
      <c r="B11095" t="s">
        <v>58138</v>
      </c>
      <c r="C11095" s="96" t="s">
        <v>54457</v>
      </c>
      <c r="D11095" s="98">
        <v>89230.241099999999</v>
      </c>
    </row>
    <row r="11096" spans="1:4" x14ac:dyDescent="0.35">
      <c r="A11096" t="s">
        <v>26528</v>
      </c>
      <c r="B11096" t="s">
        <v>58139</v>
      </c>
      <c r="C11096" s="96" t="s">
        <v>54457</v>
      </c>
      <c r="D11096" s="98">
        <v>84497.72659999998</v>
      </c>
    </row>
    <row r="11097" spans="1:4" x14ac:dyDescent="0.35">
      <c r="A11097" t="s">
        <v>21185</v>
      </c>
      <c r="B11097" t="s">
        <v>58139</v>
      </c>
      <c r="C11097" s="96" t="s">
        <v>54457</v>
      </c>
      <c r="D11097" s="98">
        <v>84497.72659999998</v>
      </c>
    </row>
    <row r="11098" spans="1:4" x14ac:dyDescent="0.35">
      <c r="A11098" t="s">
        <v>21459</v>
      </c>
      <c r="B11098" t="s">
        <v>58140</v>
      </c>
      <c r="C11098" s="96" t="s">
        <v>54457</v>
      </c>
      <c r="D11098" s="98">
        <v>79765.21209999999</v>
      </c>
    </row>
    <row r="11099" spans="1:4" x14ac:dyDescent="0.35">
      <c r="A11099" t="s">
        <v>25463</v>
      </c>
      <c r="B11099" t="s">
        <v>58140</v>
      </c>
      <c r="C11099" s="96" t="s">
        <v>54457</v>
      </c>
      <c r="D11099" s="98">
        <v>79765.21209999999</v>
      </c>
    </row>
    <row r="11100" spans="1:4" x14ac:dyDescent="0.35">
      <c r="A11100" t="s">
        <v>22194</v>
      </c>
      <c r="B11100" t="s">
        <v>58141</v>
      </c>
      <c r="C11100" s="96" t="s">
        <v>54457</v>
      </c>
      <c r="D11100" s="98">
        <v>75022.747799999997</v>
      </c>
    </row>
    <row r="11101" spans="1:4" x14ac:dyDescent="0.35">
      <c r="A11101" t="s">
        <v>22820</v>
      </c>
      <c r="B11101" t="s">
        <v>58141</v>
      </c>
      <c r="C11101" s="96" t="s">
        <v>54457</v>
      </c>
      <c r="D11101" s="98">
        <v>75022.747799999997</v>
      </c>
    </row>
    <row r="11102" spans="1:4" x14ac:dyDescent="0.35">
      <c r="A11102" t="s">
        <v>20670</v>
      </c>
      <c r="B11102" t="s">
        <v>58142</v>
      </c>
      <c r="C11102" s="96" t="s">
        <v>54457</v>
      </c>
      <c r="D11102" s="98">
        <v>83591.071199999991</v>
      </c>
    </row>
    <row r="11103" spans="1:4" x14ac:dyDescent="0.35">
      <c r="A11103" t="s">
        <v>25239</v>
      </c>
      <c r="B11103" t="s">
        <v>58142</v>
      </c>
      <c r="C11103" s="96" t="s">
        <v>54457</v>
      </c>
      <c r="D11103" s="98">
        <v>83591.071199999991</v>
      </c>
    </row>
    <row r="11104" spans="1:4" x14ac:dyDescent="0.35">
      <c r="A11104" t="s">
        <v>21058</v>
      </c>
      <c r="B11104" t="s">
        <v>58143</v>
      </c>
      <c r="C11104" s="96" t="s">
        <v>54457</v>
      </c>
      <c r="D11104" s="98">
        <v>78858.556700000001</v>
      </c>
    </row>
    <row r="11105" spans="1:4" x14ac:dyDescent="0.35">
      <c r="A11105" t="s">
        <v>25235</v>
      </c>
      <c r="B11105" t="s">
        <v>58143</v>
      </c>
      <c r="C11105" s="96" t="s">
        <v>54457</v>
      </c>
      <c r="D11105" s="98">
        <v>78858.556700000001</v>
      </c>
    </row>
    <row r="11106" spans="1:4" x14ac:dyDescent="0.35">
      <c r="A11106" t="s">
        <v>23102</v>
      </c>
      <c r="B11106" t="s">
        <v>58144</v>
      </c>
      <c r="C11106" s="96" t="s">
        <v>54457</v>
      </c>
      <c r="D11106" s="98">
        <v>74126.05829999999</v>
      </c>
    </row>
    <row r="11107" spans="1:4" x14ac:dyDescent="0.35">
      <c r="A11107" t="s">
        <v>21403</v>
      </c>
      <c r="B11107" t="s">
        <v>58144</v>
      </c>
      <c r="C11107" s="96" t="s">
        <v>54457</v>
      </c>
      <c r="D11107" s="98">
        <v>74126.05829999999</v>
      </c>
    </row>
    <row r="11108" spans="1:4" x14ac:dyDescent="0.35">
      <c r="A11108" t="s">
        <v>19810</v>
      </c>
      <c r="B11108" t="s">
        <v>58145</v>
      </c>
      <c r="C11108" s="96" t="s">
        <v>54457</v>
      </c>
      <c r="D11108" s="98">
        <v>69393.543799999999</v>
      </c>
    </row>
    <row r="11109" spans="1:4" x14ac:dyDescent="0.35">
      <c r="A11109" t="s">
        <v>22036</v>
      </c>
      <c r="B11109" t="s">
        <v>58146</v>
      </c>
      <c r="C11109" s="96" t="s">
        <v>54457</v>
      </c>
      <c r="D11109" s="98">
        <v>69393.543799999999</v>
      </c>
    </row>
    <row r="11110" spans="1:4" x14ac:dyDescent="0.35">
      <c r="A11110" t="s">
        <v>61803</v>
      </c>
      <c r="B11110" t="s">
        <v>61867</v>
      </c>
      <c r="C11110" s="96" t="s">
        <v>54457</v>
      </c>
      <c r="D11110" s="98">
        <v>19792.180800000002</v>
      </c>
    </row>
    <row r="11111" spans="1:4" x14ac:dyDescent="0.35">
      <c r="A11111" t="s">
        <v>20377</v>
      </c>
      <c r="B11111" t="s">
        <v>58193</v>
      </c>
      <c r="C11111" s="96" t="s">
        <v>54457</v>
      </c>
      <c r="D11111" s="98">
        <v>26681.386899999998</v>
      </c>
    </row>
    <row r="11112" spans="1:4" x14ac:dyDescent="0.35">
      <c r="A11112" t="s">
        <v>26074</v>
      </c>
      <c r="B11112" t="s">
        <v>58193</v>
      </c>
      <c r="C11112" s="96" t="s">
        <v>54457</v>
      </c>
      <c r="D11112" s="98">
        <v>26681.386899999998</v>
      </c>
    </row>
    <row r="11113" spans="1:4" x14ac:dyDescent="0.35">
      <c r="A11113" t="s">
        <v>22496</v>
      </c>
      <c r="B11113" t="s">
        <v>58193</v>
      </c>
      <c r="C11113" s="96" t="s">
        <v>54457</v>
      </c>
      <c r="D11113" s="98">
        <v>20803.115900000001</v>
      </c>
    </row>
    <row r="11114" spans="1:4" x14ac:dyDescent="0.35">
      <c r="A11114" t="s">
        <v>27295</v>
      </c>
      <c r="B11114" t="s">
        <v>58193</v>
      </c>
      <c r="C11114" s="96" t="s">
        <v>54457</v>
      </c>
      <c r="D11114" s="98">
        <v>20803.115900000001</v>
      </c>
    </row>
    <row r="11115" spans="1:4" x14ac:dyDescent="0.35">
      <c r="A11115" t="s">
        <v>23667</v>
      </c>
      <c r="B11115" t="s">
        <v>58194</v>
      </c>
      <c r="C11115" s="96" t="s">
        <v>54457</v>
      </c>
      <c r="D11115" s="98">
        <v>25924.187799999996</v>
      </c>
    </row>
    <row r="11116" spans="1:4" x14ac:dyDescent="0.35">
      <c r="A11116" t="s">
        <v>25357</v>
      </c>
      <c r="B11116" t="s">
        <v>58194</v>
      </c>
      <c r="C11116" s="96" t="s">
        <v>54457</v>
      </c>
      <c r="D11116" s="98">
        <v>25924.187799999996</v>
      </c>
    </row>
    <row r="11117" spans="1:4" x14ac:dyDescent="0.35">
      <c r="A11117" t="s">
        <v>22347</v>
      </c>
      <c r="B11117" t="s">
        <v>58196</v>
      </c>
      <c r="C11117" s="96" t="s">
        <v>54457</v>
      </c>
      <c r="D11117" s="98">
        <v>17047.002</v>
      </c>
    </row>
    <row r="11118" spans="1:4" x14ac:dyDescent="0.35">
      <c r="A11118" t="s">
        <v>26511</v>
      </c>
      <c r="B11118" t="s">
        <v>58200</v>
      </c>
      <c r="C11118" s="96" t="s">
        <v>54457</v>
      </c>
      <c r="D11118" s="98">
        <v>48799.647399999994</v>
      </c>
    </row>
    <row r="11119" spans="1:4" x14ac:dyDescent="0.35">
      <c r="A11119" t="s">
        <v>27300</v>
      </c>
      <c r="B11119" t="s">
        <v>58200</v>
      </c>
      <c r="C11119" s="96" t="s">
        <v>54457</v>
      </c>
      <c r="D11119" s="98">
        <v>48799.647399999994</v>
      </c>
    </row>
    <row r="11120" spans="1:4" x14ac:dyDescent="0.35">
      <c r="A11120" t="s">
        <v>23335</v>
      </c>
      <c r="B11120" t="s">
        <v>58201</v>
      </c>
      <c r="C11120" s="96" t="s">
        <v>54457</v>
      </c>
      <c r="D11120" s="98">
        <v>45790.766699999993</v>
      </c>
    </row>
    <row r="11121" spans="1:4" x14ac:dyDescent="0.35">
      <c r="A11121" t="s">
        <v>24711</v>
      </c>
      <c r="B11121" t="s">
        <v>58201</v>
      </c>
      <c r="C11121" s="96" t="s">
        <v>54457</v>
      </c>
      <c r="D11121" s="98">
        <v>45790.766699999993</v>
      </c>
    </row>
    <row r="11122" spans="1:4" x14ac:dyDescent="0.35">
      <c r="A11122" t="s">
        <v>20510</v>
      </c>
      <c r="B11122" t="s">
        <v>58202</v>
      </c>
      <c r="C11122" s="96" t="s">
        <v>54457</v>
      </c>
      <c r="D11122" s="98">
        <v>44286.3344</v>
      </c>
    </row>
    <row r="11123" spans="1:4" x14ac:dyDescent="0.35">
      <c r="A11123" t="s">
        <v>25907</v>
      </c>
      <c r="B11123" t="s">
        <v>58202</v>
      </c>
      <c r="C11123" s="96" t="s">
        <v>54457</v>
      </c>
      <c r="D11123" s="98">
        <v>44286.3344</v>
      </c>
    </row>
    <row r="11124" spans="1:4" x14ac:dyDescent="0.35">
      <c r="A11124" t="s">
        <v>25207</v>
      </c>
      <c r="B11124" t="s">
        <v>58203</v>
      </c>
      <c r="C11124" s="96" t="s">
        <v>54457</v>
      </c>
      <c r="D11124" s="98">
        <v>41287.419600000001</v>
      </c>
    </row>
    <row r="11125" spans="1:4" x14ac:dyDescent="0.35">
      <c r="A11125" t="s">
        <v>24685</v>
      </c>
      <c r="B11125" t="s">
        <v>58203</v>
      </c>
      <c r="C11125" s="96" t="s">
        <v>54457</v>
      </c>
      <c r="D11125" s="98">
        <v>41287.419600000001</v>
      </c>
    </row>
    <row r="11126" spans="1:4" x14ac:dyDescent="0.35">
      <c r="A11126" t="s">
        <v>22710</v>
      </c>
      <c r="B11126" t="s">
        <v>58204</v>
      </c>
      <c r="C11126" s="96" t="s">
        <v>54457</v>
      </c>
      <c r="D11126" s="98">
        <v>40530.220499999996</v>
      </c>
    </row>
    <row r="11127" spans="1:4" x14ac:dyDescent="0.35">
      <c r="A11127" t="s">
        <v>24973</v>
      </c>
      <c r="B11127" t="s">
        <v>58204</v>
      </c>
      <c r="C11127" s="96" t="s">
        <v>54457</v>
      </c>
      <c r="D11127" s="98">
        <v>40530.220499999996</v>
      </c>
    </row>
    <row r="11128" spans="1:4" x14ac:dyDescent="0.35">
      <c r="A11128" t="s">
        <v>20481</v>
      </c>
      <c r="B11128" t="s">
        <v>58214</v>
      </c>
      <c r="C11128" s="96" t="s">
        <v>54457</v>
      </c>
      <c r="D11128" s="98">
        <v>32051.541899999997</v>
      </c>
    </row>
    <row r="11129" spans="1:4" x14ac:dyDescent="0.35">
      <c r="A11129" t="s">
        <v>23433</v>
      </c>
      <c r="B11129" t="s">
        <v>58214</v>
      </c>
      <c r="C11129" s="96" t="s">
        <v>54457</v>
      </c>
      <c r="D11129" s="98">
        <v>26173.270899999996</v>
      </c>
    </row>
    <row r="11130" spans="1:4" x14ac:dyDescent="0.35">
      <c r="A11130" t="s">
        <v>20397</v>
      </c>
      <c r="B11130" t="s">
        <v>58214</v>
      </c>
      <c r="C11130" s="96" t="s">
        <v>54457</v>
      </c>
      <c r="D11130" s="98">
        <v>26173.270899999996</v>
      </c>
    </row>
    <row r="11131" spans="1:4" x14ac:dyDescent="0.35">
      <c r="A11131" t="s">
        <v>23614</v>
      </c>
      <c r="B11131" t="s">
        <v>58215</v>
      </c>
      <c r="C11131" s="96" t="s">
        <v>54457</v>
      </c>
      <c r="D11131" s="98">
        <v>31294.342799999999</v>
      </c>
    </row>
    <row r="11132" spans="1:4" x14ac:dyDescent="0.35">
      <c r="A11132" t="s">
        <v>24386</v>
      </c>
      <c r="B11132" t="s">
        <v>58215</v>
      </c>
      <c r="C11132" s="96" t="s">
        <v>54457</v>
      </c>
      <c r="D11132" s="98">
        <v>31294.342799999999</v>
      </c>
    </row>
    <row r="11133" spans="1:4" x14ac:dyDescent="0.35">
      <c r="A11133" t="s">
        <v>26005</v>
      </c>
      <c r="B11133" t="s">
        <v>58216</v>
      </c>
      <c r="C11133" s="96" t="s">
        <v>54457</v>
      </c>
      <c r="D11133" s="98">
        <v>32689.198499999995</v>
      </c>
    </row>
    <row r="11134" spans="1:4" x14ac:dyDescent="0.35">
      <c r="A11134" t="s">
        <v>23315</v>
      </c>
      <c r="B11134" t="s">
        <v>58216</v>
      </c>
      <c r="C11134" s="96" t="s">
        <v>54457</v>
      </c>
      <c r="D11134" s="98">
        <v>32689.198499999995</v>
      </c>
    </row>
    <row r="11135" spans="1:4" x14ac:dyDescent="0.35">
      <c r="A11135" t="s">
        <v>25538</v>
      </c>
      <c r="B11135" t="s">
        <v>58217</v>
      </c>
      <c r="C11135" s="96" t="s">
        <v>54457</v>
      </c>
      <c r="D11135" s="98">
        <v>29690.267599999999</v>
      </c>
    </row>
    <row r="11136" spans="1:4" x14ac:dyDescent="0.35">
      <c r="A11136" t="s">
        <v>22712</v>
      </c>
      <c r="B11136" t="s">
        <v>58217</v>
      </c>
      <c r="C11136" s="96" t="s">
        <v>54457</v>
      </c>
      <c r="D11136" s="98">
        <v>29690.267599999999</v>
      </c>
    </row>
    <row r="11137" spans="1:4" x14ac:dyDescent="0.35">
      <c r="A11137" t="s">
        <v>25257</v>
      </c>
      <c r="B11137" t="s">
        <v>58218</v>
      </c>
      <c r="C11137" s="96" t="s">
        <v>54457</v>
      </c>
      <c r="D11137" s="98">
        <v>28185.835299999999</v>
      </c>
    </row>
    <row r="11138" spans="1:4" x14ac:dyDescent="0.35">
      <c r="A11138" t="s">
        <v>25236</v>
      </c>
      <c r="B11138" t="s">
        <v>58218</v>
      </c>
      <c r="C11138" s="96" t="s">
        <v>54457</v>
      </c>
      <c r="D11138" s="98">
        <v>28185.835299999999</v>
      </c>
    </row>
    <row r="11139" spans="1:4" x14ac:dyDescent="0.35">
      <c r="A11139" t="s">
        <v>21688</v>
      </c>
      <c r="B11139" t="s">
        <v>58199</v>
      </c>
      <c r="C11139" s="96" t="s">
        <v>54457</v>
      </c>
      <c r="D11139" s="98">
        <v>25176.954600000001</v>
      </c>
    </row>
    <row r="11140" spans="1:4" x14ac:dyDescent="0.35">
      <c r="A11140" t="s">
        <v>26288</v>
      </c>
      <c r="B11140" t="s">
        <v>58199</v>
      </c>
      <c r="C11140" s="96" t="s">
        <v>54457</v>
      </c>
      <c r="D11140" s="98">
        <v>25176.954600000001</v>
      </c>
    </row>
    <row r="11141" spans="1:4" x14ac:dyDescent="0.35">
      <c r="A11141" t="s">
        <v>23233</v>
      </c>
      <c r="B11141" t="s">
        <v>58219</v>
      </c>
      <c r="C11141" s="96" t="s">
        <v>54457</v>
      </c>
      <c r="D11141" s="98">
        <v>42791.851899999994</v>
      </c>
    </row>
    <row r="11142" spans="1:4" x14ac:dyDescent="0.35">
      <c r="A11142" t="s">
        <v>22053</v>
      </c>
      <c r="B11142" t="s">
        <v>58199</v>
      </c>
      <c r="C11142" s="96" t="s">
        <v>54457</v>
      </c>
      <c r="D11142" s="98">
        <v>19298.6836</v>
      </c>
    </row>
    <row r="11143" spans="1:4" x14ac:dyDescent="0.35">
      <c r="A11143" t="s">
        <v>25282</v>
      </c>
      <c r="B11143" t="s">
        <v>58219</v>
      </c>
      <c r="C11143" s="96" t="s">
        <v>54457</v>
      </c>
      <c r="D11143" s="98">
        <v>42791.851899999994</v>
      </c>
    </row>
    <row r="11144" spans="1:4" x14ac:dyDescent="0.35">
      <c r="A11144" t="s">
        <v>26493</v>
      </c>
      <c r="B11144" t="s">
        <v>58220</v>
      </c>
      <c r="C11144" s="96" t="s">
        <v>54457</v>
      </c>
      <c r="D11144" s="98">
        <v>42034.652799999996</v>
      </c>
    </row>
    <row r="11145" spans="1:4" x14ac:dyDescent="0.35">
      <c r="A11145" t="s">
        <v>22499</v>
      </c>
      <c r="B11145" t="s">
        <v>58220</v>
      </c>
      <c r="C11145" s="96" t="s">
        <v>54457</v>
      </c>
      <c r="D11145" s="98">
        <v>42034.652799999996</v>
      </c>
    </row>
    <row r="11146" spans="1:4" x14ac:dyDescent="0.35">
      <c r="A11146" t="s">
        <v>54550</v>
      </c>
      <c r="B11146" t="s">
        <v>58221</v>
      </c>
      <c r="C11146" s="96" t="s">
        <v>54457</v>
      </c>
      <c r="D11146" s="98">
        <v>24429.721399999995</v>
      </c>
    </row>
    <row r="11147" spans="1:4" x14ac:dyDescent="0.35">
      <c r="A11147" t="s">
        <v>54551</v>
      </c>
      <c r="B11147" t="s">
        <v>58221</v>
      </c>
      <c r="C11147" s="96" t="s">
        <v>54457</v>
      </c>
      <c r="D11147" s="98">
        <v>24429.721399999995</v>
      </c>
    </row>
    <row r="11148" spans="1:4" x14ac:dyDescent="0.35">
      <c r="A11148" t="s">
        <v>25894</v>
      </c>
      <c r="B11148" t="s">
        <v>58222</v>
      </c>
      <c r="C11148" s="96" t="s">
        <v>54457</v>
      </c>
      <c r="D11148" s="98">
        <v>38059.337400000004</v>
      </c>
    </row>
    <row r="11149" spans="1:4" x14ac:dyDescent="0.35">
      <c r="A11149" t="s">
        <v>21531</v>
      </c>
      <c r="B11149" t="s">
        <v>58222</v>
      </c>
      <c r="C11149" s="96" t="s">
        <v>54457</v>
      </c>
      <c r="D11149" s="98">
        <v>38059.337400000004</v>
      </c>
    </row>
    <row r="11150" spans="1:4" x14ac:dyDescent="0.35">
      <c r="A11150" t="s">
        <v>20718</v>
      </c>
      <c r="B11150" t="s">
        <v>58223</v>
      </c>
      <c r="C11150" s="96" t="s">
        <v>54457</v>
      </c>
      <c r="D11150" s="98">
        <v>35050.456699999995</v>
      </c>
    </row>
    <row r="11151" spans="1:4" x14ac:dyDescent="0.35">
      <c r="A11151" t="s">
        <v>23580</v>
      </c>
      <c r="B11151" t="s">
        <v>58223</v>
      </c>
      <c r="C11151" s="96" t="s">
        <v>54457</v>
      </c>
      <c r="D11151" s="98">
        <v>35050.456699999995</v>
      </c>
    </row>
    <row r="11152" spans="1:4" x14ac:dyDescent="0.35">
      <c r="A11152" t="s">
        <v>27365</v>
      </c>
      <c r="B11152" t="s">
        <v>58224</v>
      </c>
      <c r="C11152" s="96" t="s">
        <v>54457</v>
      </c>
      <c r="D11152" s="98">
        <v>33555.990299999998</v>
      </c>
    </row>
    <row r="11153" spans="1:4" x14ac:dyDescent="0.35">
      <c r="A11153" t="s">
        <v>25679</v>
      </c>
      <c r="B11153" t="s">
        <v>58224</v>
      </c>
      <c r="C11153" s="96" t="s">
        <v>54457</v>
      </c>
      <c r="D11153" s="98">
        <v>33555.990299999998</v>
      </c>
    </row>
    <row r="11154" spans="1:4" x14ac:dyDescent="0.35">
      <c r="A11154" t="s">
        <v>25561</v>
      </c>
      <c r="B11154" t="s">
        <v>58214</v>
      </c>
      <c r="C11154" s="96" t="s">
        <v>54457</v>
      </c>
      <c r="D11154" s="98">
        <v>32051.541899999997</v>
      </c>
    </row>
    <row r="11155" spans="1:4" x14ac:dyDescent="0.35">
      <c r="A11155" t="s">
        <v>19729</v>
      </c>
      <c r="B11155" t="s">
        <v>58225</v>
      </c>
      <c r="C11155" s="96" t="s">
        <v>54457</v>
      </c>
      <c r="D11155" s="98">
        <v>30547.109599999996</v>
      </c>
    </row>
    <row r="11156" spans="1:4" x14ac:dyDescent="0.35">
      <c r="A11156" t="s">
        <v>22184</v>
      </c>
      <c r="B11156" t="s">
        <v>58225</v>
      </c>
      <c r="C11156" s="96" t="s">
        <v>54457</v>
      </c>
      <c r="D11156" s="98">
        <v>30547.109599999996</v>
      </c>
    </row>
    <row r="11157" spans="1:4" x14ac:dyDescent="0.35">
      <c r="A11157" t="s">
        <v>24724</v>
      </c>
      <c r="B11157" t="s">
        <v>58225</v>
      </c>
      <c r="C11157" s="96" t="s">
        <v>54457</v>
      </c>
      <c r="D11157" s="98">
        <v>24668.838599999999</v>
      </c>
    </row>
    <row r="11158" spans="1:4" x14ac:dyDescent="0.35">
      <c r="A11158" t="s">
        <v>26035</v>
      </c>
      <c r="B11158" t="s">
        <v>58225</v>
      </c>
      <c r="C11158" s="96" t="s">
        <v>54457</v>
      </c>
      <c r="D11158" s="98">
        <v>24668.838599999999</v>
      </c>
    </row>
    <row r="11159" spans="1:4" x14ac:dyDescent="0.35">
      <c r="A11159" t="s">
        <v>22721</v>
      </c>
      <c r="B11159" t="s">
        <v>58221</v>
      </c>
      <c r="C11159" s="96" t="s">
        <v>54457</v>
      </c>
      <c r="D11159" s="98">
        <v>18551.434299999997</v>
      </c>
    </row>
    <row r="11160" spans="1:4" x14ac:dyDescent="0.35">
      <c r="A11160" t="s">
        <v>54552</v>
      </c>
      <c r="B11160" t="s">
        <v>58226</v>
      </c>
      <c r="C11160" s="96" t="s">
        <v>54457</v>
      </c>
      <c r="D11160" s="98">
        <v>29789.910499999998</v>
      </c>
    </row>
    <row r="11161" spans="1:4" x14ac:dyDescent="0.35">
      <c r="A11161" t="s">
        <v>25048</v>
      </c>
      <c r="B11161" t="s">
        <v>58226</v>
      </c>
      <c r="C11161" s="96" t="s">
        <v>54457</v>
      </c>
      <c r="D11161" s="98">
        <v>29789.910499999998</v>
      </c>
    </row>
    <row r="11162" spans="1:4" x14ac:dyDescent="0.35">
      <c r="A11162" t="s">
        <v>21133</v>
      </c>
      <c r="B11162" t="s">
        <v>58226</v>
      </c>
      <c r="C11162" s="96" t="s">
        <v>54457</v>
      </c>
      <c r="D11162" s="98">
        <v>23921.589299999996</v>
      </c>
    </row>
    <row r="11163" spans="1:4" x14ac:dyDescent="0.35">
      <c r="A11163" t="s">
        <v>22674</v>
      </c>
      <c r="B11163" t="s">
        <v>58226</v>
      </c>
      <c r="C11163" s="96" t="s">
        <v>54457</v>
      </c>
      <c r="D11163" s="98">
        <v>23921.589299999996</v>
      </c>
    </row>
    <row r="11164" spans="1:4" x14ac:dyDescent="0.35">
      <c r="A11164" t="s">
        <v>23515</v>
      </c>
      <c r="B11164" t="s">
        <v>58227</v>
      </c>
      <c r="C11164" s="96" t="s">
        <v>54457</v>
      </c>
      <c r="D11164" s="98">
        <v>23164.390199999994</v>
      </c>
    </row>
    <row r="11165" spans="1:4" x14ac:dyDescent="0.35">
      <c r="A11165" t="s">
        <v>27399</v>
      </c>
      <c r="B11165" t="s">
        <v>58227</v>
      </c>
      <c r="C11165" s="96" t="s">
        <v>54457</v>
      </c>
      <c r="D11165" s="98">
        <v>23164.390199999994</v>
      </c>
    </row>
    <row r="11166" spans="1:4" x14ac:dyDescent="0.35">
      <c r="A11166" t="s">
        <v>20877</v>
      </c>
      <c r="B11166" t="s">
        <v>58228</v>
      </c>
      <c r="C11166" s="96" t="s">
        <v>54457</v>
      </c>
      <c r="D11166" s="98">
        <v>22417.156999999999</v>
      </c>
    </row>
    <row r="11167" spans="1:4" x14ac:dyDescent="0.35">
      <c r="A11167" t="s">
        <v>23373</v>
      </c>
      <c r="B11167" t="s">
        <v>58228</v>
      </c>
      <c r="C11167" s="96" t="s">
        <v>54457</v>
      </c>
      <c r="D11167" s="98">
        <v>22417.156999999999</v>
      </c>
    </row>
    <row r="11168" spans="1:4" x14ac:dyDescent="0.35">
      <c r="A11168" t="s">
        <v>21008</v>
      </c>
      <c r="B11168" t="s">
        <v>58229</v>
      </c>
      <c r="C11168" s="96" t="s">
        <v>54457</v>
      </c>
      <c r="D11168" s="98">
        <v>17794.235199999996</v>
      </c>
    </row>
    <row r="11169" spans="1:4" x14ac:dyDescent="0.35">
      <c r="A11169" t="s">
        <v>20932</v>
      </c>
      <c r="B11169" t="s">
        <v>58229</v>
      </c>
      <c r="C11169" s="96" t="s">
        <v>54457</v>
      </c>
      <c r="D11169" s="98">
        <v>17794.235199999996</v>
      </c>
    </row>
    <row r="11170" spans="1:4" x14ac:dyDescent="0.35">
      <c r="A11170" t="s">
        <v>26581</v>
      </c>
      <c r="B11170" t="s">
        <v>58196</v>
      </c>
      <c r="C11170" s="96" t="s">
        <v>54457</v>
      </c>
      <c r="D11170" s="98">
        <v>17047.002</v>
      </c>
    </row>
    <row r="11171" spans="1:4" x14ac:dyDescent="0.35">
      <c r="A11171" t="s">
        <v>27417</v>
      </c>
      <c r="B11171" t="s">
        <v>61868</v>
      </c>
      <c r="C11171" s="96" t="s">
        <v>54457</v>
      </c>
      <c r="D11171" s="98">
        <v>298.89649999999995</v>
      </c>
    </row>
    <row r="11172" spans="1:4" x14ac:dyDescent="0.35">
      <c r="A11172" t="s">
        <v>27346</v>
      </c>
      <c r="B11172" t="s">
        <v>57716</v>
      </c>
      <c r="C11172" s="96" t="s">
        <v>54457</v>
      </c>
      <c r="D11172" s="98">
        <v>233.14409999999998</v>
      </c>
    </row>
    <row r="11173" spans="1:4" x14ac:dyDescent="0.35">
      <c r="A11173" t="s">
        <v>25776</v>
      </c>
      <c r="B11173" t="s">
        <v>58199</v>
      </c>
      <c r="C11173" s="96" t="s">
        <v>54457</v>
      </c>
      <c r="D11173" s="98">
        <v>19298.6836</v>
      </c>
    </row>
    <row r="11174" spans="1:4" x14ac:dyDescent="0.35">
      <c r="A11174" t="s">
        <v>21192</v>
      </c>
      <c r="B11174" t="s">
        <v>58221</v>
      </c>
      <c r="C11174" s="96" t="s">
        <v>54457</v>
      </c>
      <c r="D11174" s="98">
        <v>18551.434299999997</v>
      </c>
    </row>
    <row r="11175" spans="1:4" x14ac:dyDescent="0.35">
      <c r="A11175" t="s">
        <v>54509</v>
      </c>
      <c r="B11175" t="s">
        <v>57739</v>
      </c>
      <c r="C11175" s="96" t="s">
        <v>54457</v>
      </c>
      <c r="D11175" s="98">
        <v>404.23879999999997</v>
      </c>
    </row>
    <row r="11176" spans="1:4" x14ac:dyDescent="0.35">
      <c r="A11176" t="s">
        <v>27333</v>
      </c>
      <c r="B11176" t="s">
        <v>57994</v>
      </c>
      <c r="C11176" s="96" t="s">
        <v>54457</v>
      </c>
      <c r="D11176" s="98">
        <v>347.01939999999996</v>
      </c>
    </row>
    <row r="11177" spans="1:4" x14ac:dyDescent="0.35">
      <c r="A11177" t="s">
        <v>27271</v>
      </c>
      <c r="B11177" t="s">
        <v>58148</v>
      </c>
      <c r="C11177" s="96" t="s">
        <v>54457</v>
      </c>
      <c r="D11177" s="98">
        <v>196.75809999999998</v>
      </c>
    </row>
    <row r="11178" spans="1:4" x14ac:dyDescent="0.35">
      <c r="A11178" t="s">
        <v>27258</v>
      </c>
      <c r="B11178" t="s">
        <v>58211</v>
      </c>
      <c r="C11178" s="96" t="s">
        <v>54457</v>
      </c>
      <c r="D11178" s="98">
        <v>200.34839999999997</v>
      </c>
    </row>
    <row r="11179" spans="1:4" x14ac:dyDescent="0.35">
      <c r="A11179" t="s">
        <v>27218</v>
      </c>
      <c r="B11179" t="s">
        <v>58239</v>
      </c>
      <c r="C11179" s="96" t="s">
        <v>54457</v>
      </c>
      <c r="D11179" s="98">
        <v>13290.195800000001</v>
      </c>
    </row>
    <row r="11180" spans="1:4" x14ac:dyDescent="0.35">
      <c r="A11180" t="s">
        <v>27291</v>
      </c>
      <c r="B11180" t="s">
        <v>57711</v>
      </c>
      <c r="C11180" s="96" t="s">
        <v>54457</v>
      </c>
      <c r="D11180" s="98">
        <v>250.41939999999997</v>
      </c>
    </row>
    <row r="11181" spans="1:4" x14ac:dyDescent="0.35">
      <c r="A11181" t="s">
        <v>61869</v>
      </c>
      <c r="B11181" t="s">
        <v>62372</v>
      </c>
      <c r="C11181" s="96" t="s">
        <v>54457</v>
      </c>
      <c r="D11181" s="98">
        <v>1325.1104999999998</v>
      </c>
    </row>
    <row r="11182" spans="1:4" x14ac:dyDescent="0.35">
      <c r="A11182" t="s">
        <v>61870</v>
      </c>
      <c r="B11182" t="s">
        <v>62373</v>
      </c>
      <c r="C11182" s="96" t="s">
        <v>54457</v>
      </c>
      <c r="D11182" s="98">
        <v>2480.8329000000003</v>
      </c>
    </row>
    <row r="11183" spans="1:4" x14ac:dyDescent="0.35">
      <c r="A11183" t="s">
        <v>61871</v>
      </c>
      <c r="B11183" t="s">
        <v>62373</v>
      </c>
      <c r="C11183" s="96" t="s">
        <v>54457</v>
      </c>
      <c r="D11183" s="98">
        <v>2480.8329000000003</v>
      </c>
    </row>
    <row r="11184" spans="1:4" x14ac:dyDescent="0.35">
      <c r="A11184" t="s">
        <v>61872</v>
      </c>
      <c r="B11184" t="s">
        <v>62374</v>
      </c>
      <c r="C11184" s="96" t="s">
        <v>54457</v>
      </c>
      <c r="D11184" s="98">
        <v>1325.1104999999998</v>
      </c>
    </row>
    <row r="11185" spans="1:4" x14ac:dyDescent="0.35">
      <c r="A11185" t="s">
        <v>31086</v>
      </c>
      <c r="B11185" t="s">
        <v>62375</v>
      </c>
      <c r="C11185" s="96" t="s">
        <v>54457</v>
      </c>
      <c r="D11185" s="98">
        <v>3008.8806999999997</v>
      </c>
    </row>
    <row r="11186" spans="1:4" x14ac:dyDescent="0.35">
      <c r="A11186" t="s">
        <v>27361</v>
      </c>
      <c r="B11186" t="s">
        <v>62376</v>
      </c>
      <c r="C11186" s="96" t="s">
        <v>54457</v>
      </c>
      <c r="D11186" s="98">
        <v>488.20029999999997</v>
      </c>
    </row>
    <row r="11187" spans="1:4" x14ac:dyDescent="0.35">
      <c r="A11187" t="s">
        <v>61873</v>
      </c>
      <c r="B11187" t="s">
        <v>62377</v>
      </c>
      <c r="C11187" s="96" t="s">
        <v>54457</v>
      </c>
      <c r="D11187" s="98">
        <v>1883.0398999999998</v>
      </c>
    </row>
    <row r="11188" spans="1:4" x14ac:dyDescent="0.35">
      <c r="A11188" t="s">
        <v>61874</v>
      </c>
      <c r="B11188" t="s">
        <v>62378</v>
      </c>
      <c r="C11188" s="96" t="s">
        <v>54457</v>
      </c>
      <c r="D11188" s="98">
        <v>1354.9920999999999</v>
      </c>
    </row>
    <row r="11189" spans="1:4" x14ac:dyDescent="0.35">
      <c r="A11189" t="s">
        <v>61875</v>
      </c>
      <c r="B11189" t="s">
        <v>62379</v>
      </c>
      <c r="C11189" s="96" t="s">
        <v>54457</v>
      </c>
      <c r="D11189" s="98">
        <v>312.85519999999991</v>
      </c>
    </row>
    <row r="11190" spans="1:4" x14ac:dyDescent="0.35">
      <c r="A11190" t="s">
        <v>27370</v>
      </c>
      <c r="B11190" t="s">
        <v>57995</v>
      </c>
      <c r="C11190" s="96" t="s">
        <v>54457</v>
      </c>
      <c r="D11190" s="98">
        <v>231.13159999999999</v>
      </c>
    </row>
    <row r="11191" spans="1:4" x14ac:dyDescent="0.35">
      <c r="A11191" t="s">
        <v>61876</v>
      </c>
      <c r="B11191" t="s">
        <v>62380</v>
      </c>
      <c r="C11191" s="96" t="s">
        <v>54457</v>
      </c>
      <c r="D11191" s="98">
        <v>488.20029999999997</v>
      </c>
    </row>
    <row r="11192" spans="1:4" x14ac:dyDescent="0.35">
      <c r="A11192" t="s">
        <v>61877</v>
      </c>
      <c r="B11192" t="s">
        <v>62381</v>
      </c>
      <c r="C11192" s="96" t="s">
        <v>54457</v>
      </c>
      <c r="D11192" s="98">
        <v>575.8809</v>
      </c>
    </row>
    <row r="11193" spans="1:4" x14ac:dyDescent="0.35">
      <c r="A11193" t="s">
        <v>61878</v>
      </c>
      <c r="B11193" t="s">
        <v>62382</v>
      </c>
      <c r="C11193" s="96" t="s">
        <v>54457</v>
      </c>
      <c r="D11193" s="98">
        <v>450.31700000000001</v>
      </c>
    </row>
    <row r="11194" spans="1:4" x14ac:dyDescent="0.35">
      <c r="A11194" t="s">
        <v>20781</v>
      </c>
      <c r="B11194" t="s">
        <v>62383</v>
      </c>
      <c r="C11194" s="96" t="s">
        <v>54457</v>
      </c>
      <c r="D11194" s="98">
        <v>80.226299999999981</v>
      </c>
    </row>
    <row r="11195" spans="1:4" x14ac:dyDescent="0.35">
      <c r="A11195" t="s">
        <v>27357</v>
      </c>
      <c r="B11195" t="s">
        <v>62384</v>
      </c>
      <c r="C11195" s="96" t="s">
        <v>54457</v>
      </c>
      <c r="D11195" s="98">
        <v>50.344699999999996</v>
      </c>
    </row>
    <row r="11196" spans="1:4" x14ac:dyDescent="0.35">
      <c r="A11196" t="s">
        <v>27412</v>
      </c>
      <c r="B11196" t="s">
        <v>62385</v>
      </c>
      <c r="C11196" s="96" t="s">
        <v>54457</v>
      </c>
      <c r="D11196" s="98">
        <v>4513.3130000000001</v>
      </c>
    </row>
    <row r="11197" spans="1:4" x14ac:dyDescent="0.35">
      <c r="A11197" t="s">
        <v>29417</v>
      </c>
      <c r="B11197" t="s">
        <v>62386</v>
      </c>
      <c r="C11197" s="96" t="s">
        <v>54457</v>
      </c>
      <c r="D11197" s="98">
        <v>6266.8444999999992</v>
      </c>
    </row>
    <row r="11198" spans="1:4" x14ac:dyDescent="0.35">
      <c r="A11198" t="s">
        <v>22463</v>
      </c>
      <c r="B11198" t="s">
        <v>58007</v>
      </c>
      <c r="C11198" s="96" t="s">
        <v>54457</v>
      </c>
      <c r="D11198" s="98">
        <v>259.04899999999998</v>
      </c>
    </row>
    <row r="11199" spans="1:4" x14ac:dyDescent="0.35">
      <c r="A11199" t="s">
        <v>27233</v>
      </c>
      <c r="B11199" t="s">
        <v>58008</v>
      </c>
      <c r="C11199" s="96" t="s">
        <v>54457</v>
      </c>
      <c r="D11199" s="98">
        <v>187.3235</v>
      </c>
    </row>
    <row r="11200" spans="1:4" x14ac:dyDescent="0.35">
      <c r="A11200" t="s">
        <v>25500</v>
      </c>
      <c r="B11200" t="s">
        <v>58009</v>
      </c>
      <c r="C11200" s="96" t="s">
        <v>54457</v>
      </c>
      <c r="D11200" s="98">
        <v>167.40780000000001</v>
      </c>
    </row>
    <row r="11201" spans="1:4" x14ac:dyDescent="0.35">
      <c r="A11201" t="s">
        <v>25978</v>
      </c>
      <c r="B11201" t="s">
        <v>58029</v>
      </c>
      <c r="C11201" s="96" t="s">
        <v>54457</v>
      </c>
      <c r="D11201" s="98">
        <v>298.89649999999995</v>
      </c>
    </row>
    <row r="11202" spans="1:4" x14ac:dyDescent="0.35">
      <c r="A11202" t="s">
        <v>27239</v>
      </c>
      <c r="B11202" t="s">
        <v>27240</v>
      </c>
      <c r="C11202" s="96" t="s">
        <v>54457</v>
      </c>
      <c r="D11202" s="98">
        <v>199.2697</v>
      </c>
    </row>
    <row r="11203" spans="1:4" x14ac:dyDescent="0.35">
      <c r="A11203" t="s">
        <v>27231</v>
      </c>
      <c r="B11203" t="s">
        <v>58030</v>
      </c>
      <c r="C11203" s="96" t="s">
        <v>54457</v>
      </c>
      <c r="D11203" s="98">
        <v>187.3235</v>
      </c>
    </row>
    <row r="11204" spans="1:4" x14ac:dyDescent="0.35">
      <c r="A11204" t="s">
        <v>29069</v>
      </c>
      <c r="B11204" t="s">
        <v>58210</v>
      </c>
      <c r="C11204" s="96" t="s">
        <v>54457</v>
      </c>
      <c r="D11204" s="98">
        <v>7472.3802999999989</v>
      </c>
    </row>
    <row r="11205" spans="1:4" x14ac:dyDescent="0.35">
      <c r="A11205" t="s">
        <v>27274</v>
      </c>
      <c r="B11205" t="s">
        <v>58233</v>
      </c>
      <c r="C11205" s="96" t="s">
        <v>54457</v>
      </c>
      <c r="D11205" s="98">
        <v>3766.0797999999995</v>
      </c>
    </row>
    <row r="11206" spans="1:4" x14ac:dyDescent="0.35">
      <c r="A11206" t="s">
        <v>27270</v>
      </c>
      <c r="B11206" t="s">
        <v>57660</v>
      </c>
      <c r="C11206" s="96" t="s">
        <v>54457</v>
      </c>
      <c r="D11206" s="98">
        <v>753.20629999999994</v>
      </c>
    </row>
    <row r="11207" spans="1:4" x14ac:dyDescent="0.35">
      <c r="A11207" t="s">
        <v>61879</v>
      </c>
      <c r="B11207" t="s">
        <v>62387</v>
      </c>
      <c r="C11207" s="96" t="s">
        <v>54457</v>
      </c>
      <c r="D11207" s="98">
        <v>6476.0801000000001</v>
      </c>
    </row>
    <row r="11208" spans="1:4" x14ac:dyDescent="0.35">
      <c r="A11208" t="s">
        <v>61880</v>
      </c>
      <c r="B11208" t="s">
        <v>62388</v>
      </c>
      <c r="C11208" s="96" t="s">
        <v>54457</v>
      </c>
      <c r="D11208" s="98">
        <v>5340.2572999999993</v>
      </c>
    </row>
    <row r="11209" spans="1:4" x14ac:dyDescent="0.35">
      <c r="A11209" t="s">
        <v>61881</v>
      </c>
      <c r="B11209" t="s">
        <v>62388</v>
      </c>
      <c r="C11209" s="96" t="s">
        <v>54457</v>
      </c>
      <c r="D11209" s="98">
        <v>4742.4642999999996</v>
      </c>
    </row>
    <row r="11210" spans="1:4" x14ac:dyDescent="0.35">
      <c r="A11210" t="s">
        <v>61882</v>
      </c>
      <c r="B11210" t="s">
        <v>62387</v>
      </c>
      <c r="C11210" s="96" t="s">
        <v>54457</v>
      </c>
      <c r="D11210" s="98">
        <v>5280.494099999999</v>
      </c>
    </row>
    <row r="11211" spans="1:4" x14ac:dyDescent="0.35">
      <c r="A11211" t="s">
        <v>61883</v>
      </c>
      <c r="B11211" t="s">
        <v>62388</v>
      </c>
      <c r="C11211" s="96" t="s">
        <v>54457</v>
      </c>
      <c r="D11211" s="98">
        <v>4144.6873999999998</v>
      </c>
    </row>
    <row r="11212" spans="1:4" x14ac:dyDescent="0.35">
      <c r="A11212" t="s">
        <v>61884</v>
      </c>
      <c r="B11212" t="s">
        <v>62388</v>
      </c>
      <c r="C11212" s="96" t="s">
        <v>54457</v>
      </c>
      <c r="D11212" s="98">
        <v>3546.8783000000003</v>
      </c>
    </row>
    <row r="11213" spans="1:4" x14ac:dyDescent="0.35">
      <c r="A11213" t="s">
        <v>61885</v>
      </c>
      <c r="B11213" t="s">
        <v>62388</v>
      </c>
      <c r="C11213" s="96" t="s">
        <v>54457</v>
      </c>
      <c r="D11213" s="98">
        <v>6236.9467999999997</v>
      </c>
    </row>
    <row r="11214" spans="1:4" x14ac:dyDescent="0.35">
      <c r="A11214" t="s">
        <v>61886</v>
      </c>
      <c r="B11214" t="s">
        <v>62387</v>
      </c>
      <c r="C11214" s="96" t="s">
        <v>54457</v>
      </c>
      <c r="D11214" s="98">
        <v>5878.2709999999997</v>
      </c>
    </row>
    <row r="11215" spans="1:4" x14ac:dyDescent="0.35">
      <c r="A11215" t="s">
        <v>61887</v>
      </c>
      <c r="B11215" t="s">
        <v>62387</v>
      </c>
      <c r="C11215" s="96" t="s">
        <v>54457</v>
      </c>
      <c r="D11215" s="98">
        <v>7372.7534999999998</v>
      </c>
    </row>
    <row r="11216" spans="1:4" x14ac:dyDescent="0.35">
      <c r="A11216" t="s">
        <v>61888</v>
      </c>
      <c r="B11216" t="s">
        <v>62389</v>
      </c>
      <c r="C11216" s="96" t="s">
        <v>54457</v>
      </c>
      <c r="D11216" s="98">
        <v>4682.6849999999995</v>
      </c>
    </row>
    <row r="11217" spans="1:4" x14ac:dyDescent="0.35">
      <c r="A11217" t="s">
        <v>21871</v>
      </c>
      <c r="B11217" t="s">
        <v>62390</v>
      </c>
      <c r="C11217" s="96" t="s">
        <v>54457</v>
      </c>
      <c r="D11217" s="98">
        <v>17176.5265</v>
      </c>
    </row>
    <row r="11218" spans="1:4" x14ac:dyDescent="0.35">
      <c r="A11218" t="s">
        <v>22066</v>
      </c>
      <c r="B11218" t="s">
        <v>62390</v>
      </c>
      <c r="C11218" s="96" t="s">
        <v>54457</v>
      </c>
      <c r="D11218" s="98">
        <v>17176.5265</v>
      </c>
    </row>
    <row r="11219" spans="1:4" x14ac:dyDescent="0.35">
      <c r="A11219" t="s">
        <v>19739</v>
      </c>
      <c r="B11219" t="s">
        <v>62390</v>
      </c>
      <c r="C11219" s="96" t="s">
        <v>54457</v>
      </c>
      <c r="D11219" s="98">
        <v>15672.078099999999</v>
      </c>
    </row>
    <row r="11220" spans="1:4" x14ac:dyDescent="0.35">
      <c r="A11220" t="s">
        <v>20946</v>
      </c>
      <c r="B11220" t="s">
        <v>62390</v>
      </c>
      <c r="C11220" s="96" t="s">
        <v>54457</v>
      </c>
      <c r="D11220" s="98">
        <v>15672.078099999999</v>
      </c>
    </row>
    <row r="11221" spans="1:4" x14ac:dyDescent="0.35">
      <c r="A11221" t="s">
        <v>19990</v>
      </c>
      <c r="B11221" t="s">
        <v>62390</v>
      </c>
      <c r="C11221" s="96" t="s">
        <v>54457</v>
      </c>
      <c r="D11221" s="98">
        <v>15672.078099999999</v>
      </c>
    </row>
    <row r="11222" spans="1:4" x14ac:dyDescent="0.35">
      <c r="A11222" t="s">
        <v>19608</v>
      </c>
      <c r="B11222" t="s">
        <v>62391</v>
      </c>
      <c r="C11222" s="96" t="s">
        <v>54457</v>
      </c>
      <c r="D11222" s="98">
        <v>17445.525299999998</v>
      </c>
    </row>
    <row r="11223" spans="1:4" x14ac:dyDescent="0.35">
      <c r="A11223" t="s">
        <v>22687</v>
      </c>
      <c r="B11223" t="s">
        <v>62391</v>
      </c>
      <c r="C11223" s="96" t="s">
        <v>54457</v>
      </c>
      <c r="D11223" s="98">
        <v>21201.639199999998</v>
      </c>
    </row>
    <row r="11224" spans="1:4" x14ac:dyDescent="0.35">
      <c r="A11224" t="s">
        <v>20228</v>
      </c>
      <c r="B11224" t="s">
        <v>62390</v>
      </c>
      <c r="C11224" s="96" t="s">
        <v>54457</v>
      </c>
      <c r="D11224" s="98">
        <v>17176.5265</v>
      </c>
    </row>
    <row r="11225" spans="1:4" x14ac:dyDescent="0.35">
      <c r="A11225" t="s">
        <v>20707</v>
      </c>
      <c r="B11225" t="s">
        <v>62391</v>
      </c>
      <c r="C11225" s="96" t="s">
        <v>54457</v>
      </c>
      <c r="D11225" s="98">
        <v>18949.973699999999</v>
      </c>
    </row>
    <row r="11226" spans="1:4" x14ac:dyDescent="0.35">
      <c r="A11226" t="s">
        <v>19929</v>
      </c>
      <c r="B11226" t="s">
        <v>62391</v>
      </c>
      <c r="C11226" s="96" t="s">
        <v>54457</v>
      </c>
      <c r="D11226" s="98">
        <v>22706.087599999999</v>
      </c>
    </row>
    <row r="11227" spans="1:4" x14ac:dyDescent="0.35">
      <c r="A11227" t="s">
        <v>20231</v>
      </c>
      <c r="B11227" t="s">
        <v>62392</v>
      </c>
      <c r="C11227" s="96" t="s">
        <v>54457</v>
      </c>
      <c r="D11227" s="98">
        <v>8677.9321999999993</v>
      </c>
    </row>
    <row r="11228" spans="1:4" x14ac:dyDescent="0.35">
      <c r="A11228" t="s">
        <v>25821</v>
      </c>
      <c r="B11228" t="s">
        <v>62391</v>
      </c>
      <c r="C11228" s="96" t="s">
        <v>54457</v>
      </c>
      <c r="D11228" s="98">
        <v>22706.087599999999</v>
      </c>
    </row>
    <row r="11229" spans="1:4" x14ac:dyDescent="0.35">
      <c r="A11229" t="s">
        <v>21026</v>
      </c>
      <c r="B11229" t="s">
        <v>62391</v>
      </c>
      <c r="C11229" s="96" t="s">
        <v>54457</v>
      </c>
      <c r="D11229" s="98">
        <v>21201.639199999998</v>
      </c>
    </row>
    <row r="11230" spans="1:4" x14ac:dyDescent="0.35">
      <c r="A11230" t="s">
        <v>20157</v>
      </c>
      <c r="B11230" t="s">
        <v>62391</v>
      </c>
      <c r="C11230" s="96" t="s">
        <v>54457</v>
      </c>
      <c r="D11230" s="98">
        <v>21201.639199999998</v>
      </c>
    </row>
    <row r="11231" spans="1:4" x14ac:dyDescent="0.35">
      <c r="A11231" t="s">
        <v>22996</v>
      </c>
      <c r="B11231" t="s">
        <v>62393</v>
      </c>
      <c r="C11231" s="96" t="s">
        <v>54457</v>
      </c>
      <c r="D11231" s="98">
        <v>17495.3387</v>
      </c>
    </row>
    <row r="11232" spans="1:4" x14ac:dyDescent="0.35">
      <c r="A11232" t="s">
        <v>19717</v>
      </c>
      <c r="B11232" t="s">
        <v>62391</v>
      </c>
      <c r="C11232" s="96" t="s">
        <v>54457</v>
      </c>
      <c r="D11232" s="98">
        <v>21201.639199999998</v>
      </c>
    </row>
    <row r="11233" spans="1:4" x14ac:dyDescent="0.35">
      <c r="A11233" t="s">
        <v>27223</v>
      </c>
      <c r="B11233" t="s">
        <v>62390</v>
      </c>
      <c r="C11233" s="96" t="s">
        <v>54457</v>
      </c>
      <c r="D11233" s="98">
        <v>15672.078099999999</v>
      </c>
    </row>
    <row r="11234" spans="1:4" x14ac:dyDescent="0.35">
      <c r="A11234" t="s">
        <v>24476</v>
      </c>
      <c r="B11234" t="s">
        <v>62391</v>
      </c>
      <c r="C11234" s="96" t="s">
        <v>54457</v>
      </c>
      <c r="D11234" s="98">
        <v>19697.206900000001</v>
      </c>
    </row>
    <row r="11235" spans="1:4" x14ac:dyDescent="0.35">
      <c r="A11235" t="s">
        <v>20073</v>
      </c>
      <c r="B11235" t="s">
        <v>62391</v>
      </c>
      <c r="C11235" s="96" t="s">
        <v>54457</v>
      </c>
      <c r="D11235" s="98">
        <v>19697.206900000001</v>
      </c>
    </row>
    <row r="11236" spans="1:4" x14ac:dyDescent="0.35">
      <c r="A11236" t="s">
        <v>22743</v>
      </c>
      <c r="B11236" t="s">
        <v>62391</v>
      </c>
      <c r="C11236" s="96" t="s">
        <v>54457</v>
      </c>
      <c r="D11236" s="98">
        <v>19697.206900000001</v>
      </c>
    </row>
    <row r="11237" spans="1:4" x14ac:dyDescent="0.35">
      <c r="A11237" t="s">
        <v>24496</v>
      </c>
      <c r="B11237" t="s">
        <v>62391</v>
      </c>
      <c r="C11237" s="96" t="s">
        <v>54457</v>
      </c>
      <c r="D11237" s="98">
        <v>17445.525299999998</v>
      </c>
    </row>
    <row r="11238" spans="1:4" x14ac:dyDescent="0.35">
      <c r="A11238" t="s">
        <v>27322</v>
      </c>
      <c r="B11238" t="s">
        <v>62392</v>
      </c>
      <c r="C11238" s="96" t="s">
        <v>54457</v>
      </c>
      <c r="D11238" s="98">
        <v>8677.9321999999993</v>
      </c>
    </row>
    <row r="11239" spans="1:4" x14ac:dyDescent="0.35">
      <c r="A11239" t="s">
        <v>25021</v>
      </c>
      <c r="B11239" t="s">
        <v>62391</v>
      </c>
      <c r="C11239" s="96" t="s">
        <v>54457</v>
      </c>
      <c r="D11239" s="98">
        <v>18949.973699999999</v>
      </c>
    </row>
    <row r="11240" spans="1:4" x14ac:dyDescent="0.35">
      <c r="A11240" t="s">
        <v>20517</v>
      </c>
      <c r="B11240" t="s">
        <v>62391</v>
      </c>
      <c r="C11240" s="96" t="s">
        <v>54457</v>
      </c>
      <c r="D11240" s="98">
        <v>18949.973699999999</v>
      </c>
    </row>
    <row r="11241" spans="1:4" x14ac:dyDescent="0.35">
      <c r="A11241" t="s">
        <v>25131</v>
      </c>
      <c r="B11241" t="s">
        <v>62391</v>
      </c>
      <c r="C11241" s="96" t="s">
        <v>54457</v>
      </c>
      <c r="D11241" s="98">
        <v>18949.973699999999</v>
      </c>
    </row>
    <row r="11242" spans="1:4" x14ac:dyDescent="0.35">
      <c r="A11242" t="s">
        <v>25595</v>
      </c>
      <c r="B11242" t="s">
        <v>62391</v>
      </c>
      <c r="C11242" s="96" t="s">
        <v>54457</v>
      </c>
      <c r="D11242" s="98">
        <v>18202.724399999999</v>
      </c>
    </row>
    <row r="11243" spans="1:4" x14ac:dyDescent="0.35">
      <c r="A11243" t="s">
        <v>23175</v>
      </c>
      <c r="B11243" t="s">
        <v>62391</v>
      </c>
      <c r="C11243" s="96" t="s">
        <v>54457</v>
      </c>
      <c r="D11243" s="98">
        <v>18202.724399999999</v>
      </c>
    </row>
    <row r="11244" spans="1:4" x14ac:dyDescent="0.35">
      <c r="A11244" t="s">
        <v>21151</v>
      </c>
      <c r="B11244" t="s">
        <v>62391</v>
      </c>
      <c r="C11244" s="96" t="s">
        <v>54457</v>
      </c>
      <c r="D11244" s="98">
        <v>18202.724399999999</v>
      </c>
    </row>
    <row r="11245" spans="1:4" x14ac:dyDescent="0.35">
      <c r="A11245" t="s">
        <v>23154</v>
      </c>
      <c r="B11245" t="s">
        <v>62391</v>
      </c>
      <c r="C11245" s="96" t="s">
        <v>54457</v>
      </c>
      <c r="D11245" s="98">
        <v>18202.724399999999</v>
      </c>
    </row>
    <row r="11246" spans="1:4" x14ac:dyDescent="0.35">
      <c r="A11246" t="s">
        <v>25734</v>
      </c>
      <c r="B11246" t="s">
        <v>62391</v>
      </c>
      <c r="C11246" s="96" t="s">
        <v>54457</v>
      </c>
      <c r="D11246" s="98">
        <v>17445.525299999998</v>
      </c>
    </row>
    <row r="11247" spans="1:4" x14ac:dyDescent="0.35">
      <c r="A11247" t="s">
        <v>25956</v>
      </c>
      <c r="B11247" t="s">
        <v>62391</v>
      </c>
      <c r="C11247" s="96" t="s">
        <v>54457</v>
      </c>
      <c r="D11247" s="98">
        <v>19697.206900000001</v>
      </c>
    </row>
    <row r="11248" spans="1:4" x14ac:dyDescent="0.35">
      <c r="A11248" t="s">
        <v>21986</v>
      </c>
      <c r="B11248" t="s">
        <v>62393</v>
      </c>
      <c r="C11248" s="96" t="s">
        <v>54457</v>
      </c>
      <c r="D11248" s="98">
        <v>12234.776399999999</v>
      </c>
    </row>
    <row r="11249" spans="1:4" x14ac:dyDescent="0.35">
      <c r="A11249" t="s">
        <v>27321</v>
      </c>
      <c r="B11249" t="s">
        <v>62392</v>
      </c>
      <c r="C11249" s="96" t="s">
        <v>54457</v>
      </c>
      <c r="D11249" s="98">
        <v>8677.9321999999993</v>
      </c>
    </row>
    <row r="11250" spans="1:4" x14ac:dyDescent="0.35">
      <c r="A11250" t="s">
        <v>22116</v>
      </c>
      <c r="B11250" t="s">
        <v>62393</v>
      </c>
      <c r="C11250" s="96" t="s">
        <v>54457</v>
      </c>
      <c r="D11250" s="98">
        <v>14496.4239</v>
      </c>
    </row>
    <row r="11251" spans="1:4" x14ac:dyDescent="0.35">
      <c r="A11251" t="s">
        <v>24832</v>
      </c>
      <c r="B11251" t="s">
        <v>62393</v>
      </c>
      <c r="C11251" s="96" t="s">
        <v>54457</v>
      </c>
      <c r="D11251" s="98">
        <v>14496.4239</v>
      </c>
    </row>
    <row r="11252" spans="1:4" x14ac:dyDescent="0.35">
      <c r="A11252" t="s">
        <v>21394</v>
      </c>
      <c r="B11252" t="s">
        <v>62393</v>
      </c>
      <c r="C11252" s="96" t="s">
        <v>54457</v>
      </c>
      <c r="D11252" s="98">
        <v>14496.4239</v>
      </c>
    </row>
    <row r="11253" spans="1:4" x14ac:dyDescent="0.35">
      <c r="A11253" t="s">
        <v>25159</v>
      </c>
      <c r="B11253" t="s">
        <v>62393</v>
      </c>
      <c r="C11253" s="96" t="s">
        <v>54457</v>
      </c>
      <c r="D11253" s="98">
        <v>12991.991599999999</v>
      </c>
    </row>
    <row r="11254" spans="1:4" x14ac:dyDescent="0.35">
      <c r="A11254" t="s">
        <v>26459</v>
      </c>
      <c r="B11254" t="s">
        <v>62393</v>
      </c>
      <c r="C11254" s="96" t="s">
        <v>54457</v>
      </c>
      <c r="D11254" s="98">
        <v>12991.991599999999</v>
      </c>
    </row>
    <row r="11255" spans="1:4" x14ac:dyDescent="0.35">
      <c r="A11255" t="s">
        <v>22991</v>
      </c>
      <c r="B11255" t="s">
        <v>62393</v>
      </c>
      <c r="C11255" s="96" t="s">
        <v>54457</v>
      </c>
      <c r="D11255" s="98">
        <v>12991.991599999999</v>
      </c>
    </row>
    <row r="11256" spans="1:4" x14ac:dyDescent="0.35">
      <c r="A11256" t="s">
        <v>24406</v>
      </c>
      <c r="B11256" t="s">
        <v>62393</v>
      </c>
      <c r="C11256" s="96" t="s">
        <v>54457</v>
      </c>
      <c r="D11256" s="98">
        <v>12991.991599999999</v>
      </c>
    </row>
    <row r="11257" spans="1:4" x14ac:dyDescent="0.35">
      <c r="A11257" t="s">
        <v>24405</v>
      </c>
      <c r="B11257" t="s">
        <v>62393</v>
      </c>
      <c r="C11257" s="96" t="s">
        <v>54457</v>
      </c>
      <c r="D11257" s="98">
        <v>12234.776399999999</v>
      </c>
    </row>
    <row r="11258" spans="1:4" x14ac:dyDescent="0.35">
      <c r="A11258" t="s">
        <v>22082</v>
      </c>
      <c r="B11258" t="s">
        <v>62393</v>
      </c>
      <c r="C11258" s="96" t="s">
        <v>54457</v>
      </c>
      <c r="D11258" s="98">
        <v>17495.3387</v>
      </c>
    </row>
    <row r="11259" spans="1:4" x14ac:dyDescent="0.35">
      <c r="A11259" t="s">
        <v>22543</v>
      </c>
      <c r="B11259" t="s">
        <v>62393</v>
      </c>
      <c r="C11259" s="96" t="s">
        <v>54457</v>
      </c>
      <c r="D11259" s="98">
        <v>12234.776399999999</v>
      </c>
    </row>
    <row r="11260" spans="1:4" x14ac:dyDescent="0.35">
      <c r="A11260" t="s">
        <v>22812</v>
      </c>
      <c r="B11260" t="s">
        <v>62392</v>
      </c>
      <c r="C11260" s="96" t="s">
        <v>54457</v>
      </c>
      <c r="D11260" s="98">
        <v>7980.5123999999996</v>
      </c>
    </row>
    <row r="11261" spans="1:4" x14ac:dyDescent="0.35">
      <c r="A11261" t="s">
        <v>19616</v>
      </c>
      <c r="B11261" t="s">
        <v>62393</v>
      </c>
      <c r="C11261" s="96" t="s">
        <v>54457</v>
      </c>
      <c r="D11261" s="98">
        <v>15990.906399999998</v>
      </c>
    </row>
    <row r="11262" spans="1:4" x14ac:dyDescent="0.35">
      <c r="A11262" t="s">
        <v>21202</v>
      </c>
      <c r="B11262" t="s">
        <v>62393</v>
      </c>
      <c r="C11262" s="96" t="s">
        <v>54457</v>
      </c>
      <c r="D11262" s="98">
        <v>11487.5432</v>
      </c>
    </row>
    <row r="11263" spans="1:4" x14ac:dyDescent="0.35">
      <c r="A11263" t="s">
        <v>20980</v>
      </c>
      <c r="B11263" t="s">
        <v>62393</v>
      </c>
      <c r="C11263" s="96" t="s">
        <v>54457</v>
      </c>
      <c r="D11263" s="98">
        <v>11487.5432</v>
      </c>
    </row>
    <row r="11264" spans="1:4" x14ac:dyDescent="0.35">
      <c r="A11264" t="s">
        <v>26509</v>
      </c>
      <c r="B11264" t="s">
        <v>62393</v>
      </c>
      <c r="C11264" s="96" t="s">
        <v>54457</v>
      </c>
      <c r="D11264" s="98">
        <v>11487.5432</v>
      </c>
    </row>
    <row r="11265" spans="1:4" x14ac:dyDescent="0.35">
      <c r="A11265" t="s">
        <v>22349</v>
      </c>
      <c r="B11265" t="s">
        <v>62393</v>
      </c>
      <c r="C11265" s="96" t="s">
        <v>54457</v>
      </c>
      <c r="D11265" s="98">
        <v>11487.5432</v>
      </c>
    </row>
    <row r="11266" spans="1:4" x14ac:dyDescent="0.35">
      <c r="A11266" t="s">
        <v>19918</v>
      </c>
      <c r="B11266" t="s">
        <v>62393</v>
      </c>
      <c r="C11266" s="96" t="s">
        <v>54457</v>
      </c>
      <c r="D11266" s="98">
        <v>10740.31</v>
      </c>
    </row>
    <row r="11267" spans="1:4" x14ac:dyDescent="0.35">
      <c r="A11267" t="s">
        <v>23988</v>
      </c>
      <c r="B11267" t="s">
        <v>62393</v>
      </c>
      <c r="C11267" s="96" t="s">
        <v>54457</v>
      </c>
      <c r="D11267" s="98">
        <v>10740.31</v>
      </c>
    </row>
    <row r="11268" spans="1:4" x14ac:dyDescent="0.35">
      <c r="A11268" t="s">
        <v>24851</v>
      </c>
      <c r="B11268" t="s">
        <v>62393</v>
      </c>
      <c r="C11268" s="96" t="s">
        <v>54457</v>
      </c>
      <c r="D11268" s="98">
        <v>10740.31</v>
      </c>
    </row>
    <row r="11269" spans="1:4" x14ac:dyDescent="0.35">
      <c r="A11269" t="s">
        <v>25404</v>
      </c>
      <c r="B11269" t="s">
        <v>62393</v>
      </c>
      <c r="C11269" s="96" t="s">
        <v>54457</v>
      </c>
      <c r="D11269" s="98">
        <v>12234.776399999999</v>
      </c>
    </row>
    <row r="11270" spans="1:4" x14ac:dyDescent="0.35">
      <c r="A11270" t="s">
        <v>23461</v>
      </c>
      <c r="B11270" t="s">
        <v>62390</v>
      </c>
      <c r="C11270" s="96" t="s">
        <v>54457</v>
      </c>
      <c r="D11270" s="98">
        <v>13420.396499999997</v>
      </c>
    </row>
    <row r="11271" spans="1:4" x14ac:dyDescent="0.35">
      <c r="A11271" t="s">
        <v>20000</v>
      </c>
      <c r="B11271" t="s">
        <v>62391</v>
      </c>
      <c r="C11271" s="96" t="s">
        <v>54457</v>
      </c>
      <c r="D11271" s="98">
        <v>22706.087599999999</v>
      </c>
    </row>
    <row r="11272" spans="1:4" x14ac:dyDescent="0.35">
      <c r="A11272" t="s">
        <v>20729</v>
      </c>
      <c r="B11272" t="s">
        <v>62390</v>
      </c>
      <c r="C11272" s="96" t="s">
        <v>54457</v>
      </c>
      <c r="D11272" s="98">
        <v>14924.8449</v>
      </c>
    </row>
    <row r="11273" spans="1:4" x14ac:dyDescent="0.35">
      <c r="A11273" t="s">
        <v>24155</v>
      </c>
      <c r="B11273" t="s">
        <v>62390</v>
      </c>
      <c r="C11273" s="96" t="s">
        <v>54457</v>
      </c>
      <c r="D11273" s="98">
        <v>14924.8449</v>
      </c>
    </row>
    <row r="11274" spans="1:4" x14ac:dyDescent="0.35">
      <c r="A11274" t="s">
        <v>21421</v>
      </c>
      <c r="B11274" t="s">
        <v>62390</v>
      </c>
      <c r="C11274" s="96" t="s">
        <v>54457</v>
      </c>
      <c r="D11274" s="98">
        <v>14924.8449</v>
      </c>
    </row>
    <row r="11275" spans="1:4" x14ac:dyDescent="0.35">
      <c r="A11275" t="s">
        <v>24607</v>
      </c>
      <c r="B11275" t="s">
        <v>62390</v>
      </c>
      <c r="C11275" s="96" t="s">
        <v>54457</v>
      </c>
      <c r="D11275" s="98">
        <v>14167.6458</v>
      </c>
    </row>
    <row r="11276" spans="1:4" x14ac:dyDescent="0.35">
      <c r="A11276" t="s">
        <v>23286</v>
      </c>
      <c r="B11276" t="s">
        <v>62390</v>
      </c>
      <c r="C11276" s="96" t="s">
        <v>54457</v>
      </c>
      <c r="D11276" s="98">
        <v>14167.6458</v>
      </c>
    </row>
    <row r="11277" spans="1:4" x14ac:dyDescent="0.35">
      <c r="A11277" t="s">
        <v>25354</v>
      </c>
      <c r="B11277" t="s">
        <v>62390</v>
      </c>
      <c r="C11277" s="96" t="s">
        <v>54457</v>
      </c>
      <c r="D11277" s="98">
        <v>14167.6458</v>
      </c>
    </row>
    <row r="11278" spans="1:4" x14ac:dyDescent="0.35">
      <c r="A11278" t="s">
        <v>25279</v>
      </c>
      <c r="B11278" t="s">
        <v>62390</v>
      </c>
      <c r="C11278" s="96" t="s">
        <v>54457</v>
      </c>
      <c r="D11278" s="98">
        <v>14167.6458</v>
      </c>
    </row>
    <row r="11279" spans="1:4" x14ac:dyDescent="0.35">
      <c r="A11279" t="s">
        <v>23947</v>
      </c>
      <c r="B11279" t="s">
        <v>62390</v>
      </c>
      <c r="C11279" s="96" t="s">
        <v>54457</v>
      </c>
      <c r="D11279" s="98">
        <v>13420.396499999997</v>
      </c>
    </row>
    <row r="11280" spans="1:4" x14ac:dyDescent="0.35">
      <c r="A11280" t="s">
        <v>24597</v>
      </c>
      <c r="B11280" t="s">
        <v>62393</v>
      </c>
      <c r="C11280" s="96" t="s">
        <v>54457</v>
      </c>
      <c r="D11280" s="98">
        <v>14496.4239</v>
      </c>
    </row>
    <row r="11281" spans="1:4" x14ac:dyDescent="0.35">
      <c r="A11281" t="s">
        <v>27398</v>
      </c>
      <c r="B11281" t="s">
        <v>62390</v>
      </c>
      <c r="C11281" s="96" t="s">
        <v>54457</v>
      </c>
      <c r="D11281" s="98">
        <v>13420.396499999997</v>
      </c>
    </row>
    <row r="11282" spans="1:4" x14ac:dyDescent="0.35">
      <c r="A11282" t="s">
        <v>27385</v>
      </c>
      <c r="B11282" t="s">
        <v>62392</v>
      </c>
      <c r="C11282" s="96" t="s">
        <v>54457</v>
      </c>
      <c r="D11282" s="98">
        <v>7980.5123999999996</v>
      </c>
    </row>
    <row r="11283" spans="1:4" x14ac:dyDescent="0.35">
      <c r="A11283" t="s">
        <v>21787</v>
      </c>
      <c r="B11283" t="s">
        <v>62393</v>
      </c>
      <c r="C11283" s="96" t="s">
        <v>54457</v>
      </c>
      <c r="D11283" s="98">
        <v>15990.906399999998</v>
      </c>
    </row>
    <row r="11284" spans="1:4" x14ac:dyDescent="0.35">
      <c r="A11284" t="s">
        <v>24322</v>
      </c>
      <c r="B11284" t="s">
        <v>62391</v>
      </c>
      <c r="C11284" s="96" t="s">
        <v>54457</v>
      </c>
      <c r="D11284" s="98">
        <v>22706.087599999999</v>
      </c>
    </row>
    <row r="11285" spans="1:4" x14ac:dyDescent="0.35">
      <c r="A11285" t="s">
        <v>25887</v>
      </c>
      <c r="B11285" t="s">
        <v>62393</v>
      </c>
      <c r="C11285" s="96" t="s">
        <v>54457</v>
      </c>
      <c r="D11285" s="98">
        <v>17495.3387</v>
      </c>
    </row>
    <row r="11286" spans="1:4" x14ac:dyDescent="0.35">
      <c r="A11286" t="s">
        <v>20641</v>
      </c>
      <c r="B11286" t="s">
        <v>62393</v>
      </c>
      <c r="C11286" s="96" t="s">
        <v>54457</v>
      </c>
      <c r="D11286" s="98">
        <v>17495.3387</v>
      </c>
    </row>
    <row r="11287" spans="1:4" x14ac:dyDescent="0.35">
      <c r="A11287" t="s">
        <v>25460</v>
      </c>
      <c r="B11287" t="s">
        <v>62393</v>
      </c>
      <c r="C11287" s="96" t="s">
        <v>54457</v>
      </c>
      <c r="D11287" s="98">
        <v>15990.906399999998</v>
      </c>
    </row>
    <row r="11288" spans="1:4" x14ac:dyDescent="0.35">
      <c r="A11288" t="s">
        <v>23719</v>
      </c>
      <c r="B11288" t="s">
        <v>62393</v>
      </c>
      <c r="C11288" s="96" t="s">
        <v>54457</v>
      </c>
      <c r="D11288" s="98">
        <v>15990.906399999998</v>
      </c>
    </row>
    <row r="11289" spans="1:4" x14ac:dyDescent="0.35">
      <c r="A11289" t="s">
        <v>20965</v>
      </c>
      <c r="B11289" t="s">
        <v>62390</v>
      </c>
      <c r="C11289" s="96" t="s">
        <v>54457</v>
      </c>
      <c r="D11289" s="98">
        <v>14924.8449</v>
      </c>
    </row>
    <row r="11290" spans="1:4" x14ac:dyDescent="0.35">
      <c r="A11290" t="s">
        <v>22771</v>
      </c>
      <c r="B11290" t="s">
        <v>62390</v>
      </c>
      <c r="C11290" s="96" t="s">
        <v>54457</v>
      </c>
      <c r="D11290" s="98">
        <v>13420.396499999997</v>
      </c>
    </row>
    <row r="11291" spans="1:4" x14ac:dyDescent="0.35">
      <c r="A11291" t="s">
        <v>27294</v>
      </c>
      <c r="B11291" t="s">
        <v>62392</v>
      </c>
      <c r="C11291" s="96" t="s">
        <v>54457</v>
      </c>
      <c r="D11291" s="98">
        <v>13599.734399999999</v>
      </c>
    </row>
    <row r="11292" spans="1:4" x14ac:dyDescent="0.35">
      <c r="A11292" t="s">
        <v>24713</v>
      </c>
      <c r="B11292" t="s">
        <v>62392</v>
      </c>
      <c r="C11292" s="96" t="s">
        <v>54457</v>
      </c>
      <c r="D11292" s="98">
        <v>10790.123399999999</v>
      </c>
    </row>
    <row r="11293" spans="1:4" x14ac:dyDescent="0.35">
      <c r="A11293" t="s">
        <v>27414</v>
      </c>
      <c r="B11293" t="s">
        <v>62392</v>
      </c>
      <c r="C11293" s="96" t="s">
        <v>54457</v>
      </c>
      <c r="D11293" s="98">
        <v>7980.5123999999996</v>
      </c>
    </row>
    <row r="11294" spans="1:4" x14ac:dyDescent="0.35">
      <c r="A11294" t="s">
        <v>25167</v>
      </c>
      <c r="B11294" t="s">
        <v>62392</v>
      </c>
      <c r="C11294" s="96" t="s">
        <v>54457</v>
      </c>
      <c r="D11294" s="98">
        <v>13599.734399999999</v>
      </c>
    </row>
    <row r="11295" spans="1:4" x14ac:dyDescent="0.35">
      <c r="A11295" t="s">
        <v>27349</v>
      </c>
      <c r="B11295" t="s">
        <v>62392</v>
      </c>
      <c r="C11295" s="96" t="s">
        <v>54457</v>
      </c>
      <c r="D11295" s="98">
        <v>13599.734399999999</v>
      </c>
    </row>
    <row r="11296" spans="1:4" x14ac:dyDescent="0.35">
      <c r="A11296" t="s">
        <v>25959</v>
      </c>
      <c r="B11296" t="s">
        <v>62392</v>
      </c>
      <c r="C11296" s="96" t="s">
        <v>54457</v>
      </c>
      <c r="D11296" s="98">
        <v>12194.928899999997</v>
      </c>
    </row>
    <row r="11297" spans="1:4" x14ac:dyDescent="0.35">
      <c r="A11297" t="s">
        <v>22385</v>
      </c>
      <c r="B11297" t="s">
        <v>62392</v>
      </c>
      <c r="C11297" s="96" t="s">
        <v>54457</v>
      </c>
      <c r="D11297" s="98">
        <v>12194.928899999997</v>
      </c>
    </row>
    <row r="11298" spans="1:4" x14ac:dyDescent="0.35">
      <c r="A11298" t="s">
        <v>25409</v>
      </c>
      <c r="B11298" t="s">
        <v>62392</v>
      </c>
      <c r="C11298" s="96" t="s">
        <v>54457</v>
      </c>
      <c r="D11298" s="98">
        <v>12194.928899999997</v>
      </c>
    </row>
    <row r="11299" spans="1:4" x14ac:dyDescent="0.35">
      <c r="A11299" t="s">
        <v>27255</v>
      </c>
      <c r="B11299" t="s">
        <v>62392</v>
      </c>
      <c r="C11299" s="96" t="s">
        <v>54457</v>
      </c>
      <c r="D11299" s="98">
        <v>12194.928899999997</v>
      </c>
    </row>
    <row r="11300" spans="1:4" x14ac:dyDescent="0.35">
      <c r="A11300" t="s">
        <v>23594</v>
      </c>
      <c r="B11300" t="s">
        <v>62392</v>
      </c>
      <c r="C11300" s="96" t="s">
        <v>54457</v>
      </c>
      <c r="D11300" s="98">
        <v>10790.123399999999</v>
      </c>
    </row>
    <row r="11301" spans="1:4" x14ac:dyDescent="0.35">
      <c r="A11301" t="s">
        <v>20811</v>
      </c>
      <c r="B11301" t="s">
        <v>62392</v>
      </c>
      <c r="C11301" s="96" t="s">
        <v>54457</v>
      </c>
      <c r="D11301" s="98">
        <v>13599.734399999999</v>
      </c>
    </row>
    <row r="11302" spans="1:4" x14ac:dyDescent="0.35">
      <c r="A11302" t="s">
        <v>23017</v>
      </c>
      <c r="B11302" t="s">
        <v>62393</v>
      </c>
      <c r="C11302" s="96" t="s">
        <v>54457</v>
      </c>
      <c r="D11302" s="98">
        <v>10740.31</v>
      </c>
    </row>
    <row r="11303" spans="1:4" x14ac:dyDescent="0.35">
      <c r="A11303" t="s">
        <v>27228</v>
      </c>
      <c r="B11303" t="s">
        <v>62392</v>
      </c>
      <c r="C11303" s="96" t="s">
        <v>54457</v>
      </c>
      <c r="D11303" s="98">
        <v>10790.123399999999</v>
      </c>
    </row>
    <row r="11304" spans="1:4" x14ac:dyDescent="0.35">
      <c r="A11304" t="s">
        <v>25573</v>
      </c>
      <c r="B11304" t="s">
        <v>62392</v>
      </c>
      <c r="C11304" s="96" t="s">
        <v>54457</v>
      </c>
      <c r="D11304" s="98">
        <v>7273.1266999999998</v>
      </c>
    </row>
    <row r="11305" spans="1:4" x14ac:dyDescent="0.35">
      <c r="A11305" t="s">
        <v>27327</v>
      </c>
      <c r="B11305" t="s">
        <v>62392</v>
      </c>
      <c r="C11305" s="96" t="s">
        <v>54457</v>
      </c>
      <c r="D11305" s="98">
        <v>10790.123399999999</v>
      </c>
    </row>
    <row r="11306" spans="1:4" x14ac:dyDescent="0.35">
      <c r="A11306" t="s">
        <v>21861</v>
      </c>
      <c r="B11306" t="s">
        <v>62391</v>
      </c>
      <c r="C11306" s="96" t="s">
        <v>54457</v>
      </c>
      <c r="D11306" s="98">
        <v>24210.519899999999</v>
      </c>
    </row>
    <row r="11307" spans="1:4" x14ac:dyDescent="0.35">
      <c r="A11307" t="s">
        <v>24282</v>
      </c>
      <c r="B11307" t="s">
        <v>62391</v>
      </c>
      <c r="C11307" s="96" t="s">
        <v>54457</v>
      </c>
      <c r="D11307" s="98">
        <v>24210.519899999999</v>
      </c>
    </row>
    <row r="11308" spans="1:4" x14ac:dyDescent="0.35">
      <c r="A11308" t="s">
        <v>26552</v>
      </c>
      <c r="B11308" t="s">
        <v>62391</v>
      </c>
      <c r="C11308" s="96" t="s">
        <v>54457</v>
      </c>
      <c r="D11308" s="98">
        <v>24210.519899999999</v>
      </c>
    </row>
    <row r="11309" spans="1:4" x14ac:dyDescent="0.35">
      <c r="A11309" t="s">
        <v>23295</v>
      </c>
      <c r="B11309" t="s">
        <v>62391</v>
      </c>
      <c r="C11309" s="96" t="s">
        <v>54457</v>
      </c>
      <c r="D11309" s="98">
        <v>24210.519899999999</v>
      </c>
    </row>
    <row r="11310" spans="1:4" x14ac:dyDescent="0.35">
      <c r="A11310" t="s">
        <v>25932</v>
      </c>
      <c r="B11310" t="s">
        <v>62392</v>
      </c>
      <c r="C11310" s="96" t="s">
        <v>54457</v>
      </c>
      <c r="D11310" s="98">
        <v>7980.5123999999996</v>
      </c>
    </row>
    <row r="11311" spans="1:4" x14ac:dyDescent="0.35">
      <c r="A11311" t="s">
        <v>24648</v>
      </c>
      <c r="B11311" t="s">
        <v>62392</v>
      </c>
      <c r="C11311" s="96" t="s">
        <v>54457</v>
      </c>
      <c r="D11311" s="98">
        <v>9385.3179</v>
      </c>
    </row>
    <row r="11312" spans="1:4" x14ac:dyDescent="0.35">
      <c r="A11312" t="s">
        <v>27324</v>
      </c>
      <c r="B11312" t="s">
        <v>62392</v>
      </c>
      <c r="C11312" s="96" t="s">
        <v>54457</v>
      </c>
      <c r="D11312" s="98">
        <v>9385.3179</v>
      </c>
    </row>
    <row r="11313" spans="1:4" x14ac:dyDescent="0.35">
      <c r="A11313" t="s">
        <v>27296</v>
      </c>
      <c r="B11313" t="s">
        <v>62392</v>
      </c>
      <c r="C11313" s="96" t="s">
        <v>54457</v>
      </c>
      <c r="D11313" s="98">
        <v>9385.3179</v>
      </c>
    </row>
    <row r="11314" spans="1:4" x14ac:dyDescent="0.35">
      <c r="A11314" t="s">
        <v>24363</v>
      </c>
      <c r="B11314" t="s">
        <v>62390</v>
      </c>
      <c r="C11314" s="96" t="s">
        <v>54457</v>
      </c>
      <c r="D11314" s="98">
        <v>20185.407199999998</v>
      </c>
    </row>
    <row r="11315" spans="1:4" x14ac:dyDescent="0.35">
      <c r="A11315" t="s">
        <v>21150</v>
      </c>
      <c r="B11315" t="s">
        <v>62390</v>
      </c>
      <c r="C11315" s="96" t="s">
        <v>54457</v>
      </c>
      <c r="D11315" s="98">
        <v>18680.958799999997</v>
      </c>
    </row>
    <row r="11316" spans="1:4" x14ac:dyDescent="0.35">
      <c r="A11316" t="s">
        <v>23086</v>
      </c>
      <c r="B11316" t="s">
        <v>62391</v>
      </c>
      <c r="C11316" s="96" t="s">
        <v>54457</v>
      </c>
      <c r="D11316" s="98">
        <v>17445.525299999998</v>
      </c>
    </row>
    <row r="11317" spans="1:4" x14ac:dyDescent="0.35">
      <c r="A11317" t="s">
        <v>22795</v>
      </c>
      <c r="B11317" t="s">
        <v>62390</v>
      </c>
      <c r="C11317" s="96" t="s">
        <v>54457</v>
      </c>
      <c r="D11317" s="98">
        <v>20185.407199999998</v>
      </c>
    </row>
    <row r="11318" spans="1:4" x14ac:dyDescent="0.35">
      <c r="A11318" t="s">
        <v>24117</v>
      </c>
      <c r="B11318" t="s">
        <v>62390</v>
      </c>
      <c r="C11318" s="96" t="s">
        <v>54457</v>
      </c>
      <c r="D11318" s="98">
        <v>20185.407199999998</v>
      </c>
    </row>
    <row r="11319" spans="1:4" x14ac:dyDescent="0.35">
      <c r="A11319" t="s">
        <v>25415</v>
      </c>
      <c r="B11319" t="s">
        <v>62390</v>
      </c>
      <c r="C11319" s="96" t="s">
        <v>54457</v>
      </c>
      <c r="D11319" s="98">
        <v>18680.958799999997</v>
      </c>
    </row>
    <row r="11320" spans="1:4" x14ac:dyDescent="0.35">
      <c r="A11320" t="s">
        <v>25916</v>
      </c>
      <c r="B11320" t="s">
        <v>62390</v>
      </c>
      <c r="C11320" s="96" t="s">
        <v>54457</v>
      </c>
      <c r="D11320" s="98">
        <v>18680.958799999997</v>
      </c>
    </row>
    <row r="11321" spans="1:4" x14ac:dyDescent="0.35">
      <c r="A11321" t="s">
        <v>26565</v>
      </c>
      <c r="B11321" t="s">
        <v>62390</v>
      </c>
      <c r="C11321" s="96" t="s">
        <v>54457</v>
      </c>
      <c r="D11321" s="98">
        <v>20185.407199999998</v>
      </c>
    </row>
    <row r="11322" spans="1:4" x14ac:dyDescent="0.35">
      <c r="A11322" t="s">
        <v>26479</v>
      </c>
      <c r="B11322" t="s">
        <v>62390</v>
      </c>
      <c r="C11322" s="96" t="s">
        <v>54457</v>
      </c>
      <c r="D11322" s="98">
        <v>18680.958799999997</v>
      </c>
    </row>
    <row r="11323" spans="1:4" x14ac:dyDescent="0.35">
      <c r="A11323" t="s">
        <v>25416</v>
      </c>
      <c r="B11323" t="s">
        <v>62390</v>
      </c>
      <c r="C11323" s="96" t="s">
        <v>54457</v>
      </c>
      <c r="D11323" s="98">
        <v>17176.5265</v>
      </c>
    </row>
    <row r="11324" spans="1:4" x14ac:dyDescent="0.35">
      <c r="A11324" t="s">
        <v>27379</v>
      </c>
      <c r="B11324" t="s">
        <v>62392</v>
      </c>
      <c r="C11324" s="96" t="s">
        <v>54457</v>
      </c>
      <c r="D11324" s="98">
        <v>9385.3179</v>
      </c>
    </row>
    <row r="11325" spans="1:4" x14ac:dyDescent="0.35">
      <c r="A11325" t="s">
        <v>20671</v>
      </c>
      <c r="B11325" t="s">
        <v>62392</v>
      </c>
      <c r="C11325" s="96" t="s">
        <v>54457</v>
      </c>
      <c r="D11325" s="98">
        <v>7273.1266999999998</v>
      </c>
    </row>
    <row r="11326" spans="1:4" x14ac:dyDescent="0.35">
      <c r="A11326" t="s">
        <v>26372</v>
      </c>
      <c r="B11326" t="s">
        <v>62392</v>
      </c>
      <c r="C11326" s="96" t="s">
        <v>54457</v>
      </c>
      <c r="D11326" s="98">
        <v>7273.1266999999998</v>
      </c>
    </row>
    <row r="11327" spans="1:4" x14ac:dyDescent="0.35">
      <c r="A11327" t="s">
        <v>27238</v>
      </c>
      <c r="B11327" t="s">
        <v>62392</v>
      </c>
      <c r="C11327" s="96" t="s">
        <v>54457</v>
      </c>
      <c r="D11327" s="98">
        <v>7273.1266999999998</v>
      </c>
    </row>
    <row r="11328" spans="1:4" x14ac:dyDescent="0.35">
      <c r="A11328" t="s">
        <v>27247</v>
      </c>
      <c r="B11328" t="s">
        <v>62394</v>
      </c>
      <c r="C11328" s="96" t="s">
        <v>54457</v>
      </c>
      <c r="D11328" s="98">
        <v>8677.9321999999993</v>
      </c>
    </row>
    <row r="11329" spans="1:4" x14ac:dyDescent="0.35">
      <c r="A11329" t="s">
        <v>27355</v>
      </c>
      <c r="B11329" t="s">
        <v>62395</v>
      </c>
      <c r="C11329" s="96" t="s">
        <v>54457</v>
      </c>
      <c r="D11329" s="98">
        <v>8727.7455999999984</v>
      </c>
    </row>
    <row r="11330" spans="1:4" x14ac:dyDescent="0.35">
      <c r="A11330" t="s">
        <v>25171</v>
      </c>
      <c r="B11330" t="s">
        <v>62396</v>
      </c>
      <c r="C11330" s="96" t="s">
        <v>54457</v>
      </c>
      <c r="D11330" s="98">
        <v>10740.31</v>
      </c>
    </row>
    <row r="11331" spans="1:4" x14ac:dyDescent="0.35">
      <c r="A11331" t="s">
        <v>19651</v>
      </c>
      <c r="B11331" t="s">
        <v>62396</v>
      </c>
      <c r="C11331" s="96" t="s">
        <v>54457</v>
      </c>
      <c r="D11331" s="98">
        <v>9235.8616000000002</v>
      </c>
    </row>
    <row r="11332" spans="1:4" x14ac:dyDescent="0.35">
      <c r="A11332" t="s">
        <v>27404</v>
      </c>
      <c r="B11332" t="s">
        <v>62396</v>
      </c>
      <c r="C11332" s="96" t="s">
        <v>54457</v>
      </c>
      <c r="D11332" s="98">
        <v>8478.6624999999985</v>
      </c>
    </row>
    <row r="11333" spans="1:4" x14ac:dyDescent="0.35">
      <c r="A11333" t="s">
        <v>27422</v>
      </c>
      <c r="B11333" t="s">
        <v>62396</v>
      </c>
      <c r="C11333" s="96" t="s">
        <v>54457</v>
      </c>
      <c r="D11333" s="98">
        <v>7731.4292999999998</v>
      </c>
    </row>
    <row r="11334" spans="1:4" x14ac:dyDescent="0.35">
      <c r="A11334" t="s">
        <v>27389</v>
      </c>
      <c r="B11334" t="s">
        <v>62396</v>
      </c>
      <c r="C11334" s="96" t="s">
        <v>54457</v>
      </c>
      <c r="D11334" s="98">
        <v>6974.2301999999991</v>
      </c>
    </row>
    <row r="11335" spans="1:4" x14ac:dyDescent="0.35">
      <c r="A11335" t="s">
        <v>61889</v>
      </c>
      <c r="B11335" t="s">
        <v>62397</v>
      </c>
      <c r="C11335" s="96" t="s">
        <v>54457</v>
      </c>
      <c r="D11335" s="98">
        <v>7940.648799999999</v>
      </c>
    </row>
    <row r="11336" spans="1:4" x14ac:dyDescent="0.35">
      <c r="A11336" t="s">
        <v>27397</v>
      </c>
      <c r="B11336" t="s">
        <v>62397</v>
      </c>
      <c r="C11336" s="96" t="s">
        <v>54457</v>
      </c>
      <c r="D11336" s="98">
        <v>6615.5544</v>
      </c>
    </row>
    <row r="11337" spans="1:4" x14ac:dyDescent="0.35">
      <c r="A11337" t="s">
        <v>27284</v>
      </c>
      <c r="B11337" t="s">
        <v>62397</v>
      </c>
      <c r="C11337" s="96" t="s">
        <v>54457</v>
      </c>
      <c r="D11337" s="98">
        <v>5948.0162</v>
      </c>
    </row>
    <row r="11338" spans="1:4" x14ac:dyDescent="0.35">
      <c r="A11338" t="s">
        <v>61890</v>
      </c>
      <c r="B11338" t="s">
        <v>62397</v>
      </c>
      <c r="C11338" s="96" t="s">
        <v>54457</v>
      </c>
      <c r="D11338" s="98">
        <v>5280.4780000000001</v>
      </c>
    </row>
    <row r="11339" spans="1:4" x14ac:dyDescent="0.35">
      <c r="A11339" t="s">
        <v>27403</v>
      </c>
      <c r="B11339" t="s">
        <v>62397</v>
      </c>
      <c r="C11339" s="96" t="s">
        <v>54457</v>
      </c>
      <c r="D11339" s="98">
        <v>4622.9218000000001</v>
      </c>
    </row>
    <row r="11340" spans="1:4" x14ac:dyDescent="0.35">
      <c r="A11340" t="s">
        <v>27323</v>
      </c>
      <c r="B11340" t="s">
        <v>62395</v>
      </c>
      <c r="C11340" s="96" t="s">
        <v>54457</v>
      </c>
      <c r="D11340" s="98">
        <v>12483.859499999999</v>
      </c>
    </row>
    <row r="11341" spans="1:4" x14ac:dyDescent="0.35">
      <c r="A11341" t="s">
        <v>24546</v>
      </c>
      <c r="B11341" t="s">
        <v>62395</v>
      </c>
      <c r="C11341" s="96" t="s">
        <v>54457</v>
      </c>
      <c r="D11341" s="98">
        <v>10979.4272</v>
      </c>
    </row>
    <row r="11342" spans="1:4" x14ac:dyDescent="0.35">
      <c r="A11342" t="s">
        <v>27252</v>
      </c>
      <c r="B11342" t="s">
        <v>62395</v>
      </c>
      <c r="C11342" s="96" t="s">
        <v>54457</v>
      </c>
      <c r="D11342" s="98">
        <v>10222.2281</v>
      </c>
    </row>
    <row r="11343" spans="1:4" x14ac:dyDescent="0.35">
      <c r="A11343" t="s">
        <v>27421</v>
      </c>
      <c r="B11343" t="s">
        <v>62395</v>
      </c>
      <c r="C11343" s="96" t="s">
        <v>54457</v>
      </c>
      <c r="D11343" s="98">
        <v>9474.978799999999</v>
      </c>
    </row>
    <row r="11344" spans="1:4" x14ac:dyDescent="0.35">
      <c r="A11344" t="s">
        <v>61891</v>
      </c>
      <c r="B11344" t="s">
        <v>62398</v>
      </c>
      <c r="C11344" s="96" t="s">
        <v>54457</v>
      </c>
      <c r="D11344" s="98">
        <v>14974.658300000001</v>
      </c>
    </row>
    <row r="11345" spans="1:4" x14ac:dyDescent="0.35">
      <c r="A11345" t="s">
        <v>27381</v>
      </c>
      <c r="B11345" t="s">
        <v>62399</v>
      </c>
      <c r="C11345" s="96" t="s">
        <v>54457</v>
      </c>
      <c r="D11345" s="98">
        <v>2181.9363999999996</v>
      </c>
    </row>
    <row r="11346" spans="1:4" x14ac:dyDescent="0.35">
      <c r="A11346" t="s">
        <v>29379</v>
      </c>
      <c r="B11346" t="s">
        <v>62400</v>
      </c>
      <c r="C11346" s="96" t="s">
        <v>54457</v>
      </c>
      <c r="D11346" s="98">
        <v>14974.658300000001</v>
      </c>
    </row>
    <row r="11347" spans="1:4" x14ac:dyDescent="0.35">
      <c r="A11347" t="s">
        <v>28541</v>
      </c>
      <c r="B11347" t="s">
        <v>62401</v>
      </c>
      <c r="C11347" s="96" t="s">
        <v>54457</v>
      </c>
      <c r="D11347" s="98">
        <v>25595.4097</v>
      </c>
    </row>
    <row r="11348" spans="1:4" x14ac:dyDescent="0.35">
      <c r="A11348" t="s">
        <v>30040</v>
      </c>
      <c r="B11348" t="s">
        <v>62402</v>
      </c>
      <c r="C11348" s="96" t="s">
        <v>54457</v>
      </c>
      <c r="D11348" s="98">
        <v>25595.4097</v>
      </c>
    </row>
    <row r="11349" spans="1:4" x14ac:dyDescent="0.35">
      <c r="A11349" t="s">
        <v>61892</v>
      </c>
      <c r="B11349" t="s">
        <v>62403</v>
      </c>
      <c r="C11349" s="96" t="s">
        <v>54457</v>
      </c>
      <c r="D11349" s="98">
        <v>18661.026999999998</v>
      </c>
    </row>
    <row r="11350" spans="1:4" x14ac:dyDescent="0.35">
      <c r="A11350" t="s">
        <v>61893</v>
      </c>
      <c r="B11350" t="s">
        <v>62404</v>
      </c>
      <c r="C11350" s="96" t="s">
        <v>54457</v>
      </c>
      <c r="D11350" s="98">
        <v>41765.653999999995</v>
      </c>
    </row>
    <row r="11351" spans="1:4" x14ac:dyDescent="0.35">
      <c r="A11351" t="s">
        <v>61894</v>
      </c>
      <c r="B11351" t="s">
        <v>62404</v>
      </c>
      <c r="C11351" s="96" t="s">
        <v>54457</v>
      </c>
      <c r="D11351" s="98">
        <v>36923.546800000004</v>
      </c>
    </row>
    <row r="11352" spans="1:4" x14ac:dyDescent="0.35">
      <c r="A11352" t="s">
        <v>61895</v>
      </c>
      <c r="B11352" t="s">
        <v>62404</v>
      </c>
      <c r="C11352" s="96" t="s">
        <v>54457</v>
      </c>
      <c r="D11352" s="98">
        <v>31304.308699999994</v>
      </c>
    </row>
    <row r="11353" spans="1:4" x14ac:dyDescent="0.35">
      <c r="A11353" t="s">
        <v>61896</v>
      </c>
      <c r="B11353" t="s">
        <v>62404</v>
      </c>
      <c r="C11353" s="96" t="s">
        <v>54457</v>
      </c>
      <c r="D11353" s="98">
        <v>27089.892199999998</v>
      </c>
    </row>
    <row r="11354" spans="1:4" x14ac:dyDescent="0.35">
      <c r="A11354" t="s">
        <v>61897</v>
      </c>
      <c r="B11354" t="s">
        <v>62404</v>
      </c>
      <c r="C11354" s="96" t="s">
        <v>54457</v>
      </c>
      <c r="D11354" s="98">
        <v>21470.6541</v>
      </c>
    </row>
    <row r="11355" spans="1:4" x14ac:dyDescent="0.35">
      <c r="A11355" t="s">
        <v>61898</v>
      </c>
      <c r="B11355" t="s">
        <v>62404</v>
      </c>
      <c r="C11355" s="96" t="s">
        <v>54457</v>
      </c>
      <c r="D11355" s="98">
        <v>20065.848599999998</v>
      </c>
    </row>
    <row r="11356" spans="1:4" x14ac:dyDescent="0.35">
      <c r="A11356" t="s">
        <v>61899</v>
      </c>
      <c r="B11356" t="s">
        <v>62404</v>
      </c>
      <c r="C11356" s="96" t="s">
        <v>54457</v>
      </c>
      <c r="D11356" s="98">
        <v>18661.026999999998</v>
      </c>
    </row>
    <row r="11357" spans="1:4" x14ac:dyDescent="0.35">
      <c r="A11357" t="s">
        <v>61900</v>
      </c>
      <c r="B11357" t="s">
        <v>62404</v>
      </c>
      <c r="C11357" s="96" t="s">
        <v>54457</v>
      </c>
      <c r="D11357" s="98">
        <v>17963.607199999999</v>
      </c>
    </row>
    <row r="11358" spans="1:4" x14ac:dyDescent="0.35">
      <c r="A11358" t="s">
        <v>61901</v>
      </c>
      <c r="B11358" t="s">
        <v>62404</v>
      </c>
      <c r="C11358" s="96" t="s">
        <v>54457</v>
      </c>
      <c r="D11358" s="98">
        <v>16628.546900000001</v>
      </c>
    </row>
    <row r="11359" spans="1:4" x14ac:dyDescent="0.35">
      <c r="A11359" t="s">
        <v>61902</v>
      </c>
      <c r="B11359" t="s">
        <v>62404</v>
      </c>
      <c r="C11359" s="96" t="s">
        <v>54457</v>
      </c>
      <c r="D11359" s="98">
        <v>16558.8017</v>
      </c>
    </row>
    <row r="11360" spans="1:4" x14ac:dyDescent="0.35">
      <c r="A11360" t="s">
        <v>61903</v>
      </c>
      <c r="B11360" t="s">
        <v>62403</v>
      </c>
      <c r="C11360" s="96" t="s">
        <v>54457</v>
      </c>
      <c r="D11360" s="98">
        <v>41765.653999999995</v>
      </c>
    </row>
    <row r="11361" spans="1:4" x14ac:dyDescent="0.35">
      <c r="A11361" t="s">
        <v>61904</v>
      </c>
      <c r="B11361" t="s">
        <v>62403</v>
      </c>
      <c r="C11361" s="96" t="s">
        <v>54457</v>
      </c>
      <c r="D11361" s="98">
        <v>36923.546800000004</v>
      </c>
    </row>
    <row r="11362" spans="1:4" x14ac:dyDescent="0.35">
      <c r="A11362" t="s">
        <v>61905</v>
      </c>
      <c r="B11362" t="s">
        <v>62403</v>
      </c>
      <c r="C11362" s="96" t="s">
        <v>54457</v>
      </c>
      <c r="D11362" s="98">
        <v>31304.308699999994</v>
      </c>
    </row>
    <row r="11363" spans="1:4" x14ac:dyDescent="0.35">
      <c r="A11363" t="s">
        <v>61906</v>
      </c>
      <c r="B11363" t="s">
        <v>62403</v>
      </c>
      <c r="C11363" s="96" t="s">
        <v>54457</v>
      </c>
      <c r="D11363" s="98">
        <v>27089.892199999998</v>
      </c>
    </row>
    <row r="11364" spans="1:4" x14ac:dyDescent="0.35">
      <c r="A11364" t="s">
        <v>61907</v>
      </c>
      <c r="B11364" t="s">
        <v>62403</v>
      </c>
      <c r="C11364" s="96" t="s">
        <v>54457</v>
      </c>
      <c r="D11364" s="98">
        <v>24977.6849</v>
      </c>
    </row>
    <row r="11365" spans="1:4" x14ac:dyDescent="0.35">
      <c r="A11365" t="s">
        <v>61908</v>
      </c>
      <c r="B11365" t="s">
        <v>62403</v>
      </c>
      <c r="C11365" s="96" t="s">
        <v>54457</v>
      </c>
      <c r="D11365" s="98">
        <v>21470.6541</v>
      </c>
    </row>
    <row r="11366" spans="1:4" x14ac:dyDescent="0.35">
      <c r="A11366" t="s">
        <v>61909</v>
      </c>
      <c r="B11366" t="s">
        <v>62403</v>
      </c>
      <c r="C11366" s="96" t="s">
        <v>54457</v>
      </c>
      <c r="D11366" s="98">
        <v>18661.026999999998</v>
      </c>
    </row>
    <row r="11367" spans="1:4" x14ac:dyDescent="0.35">
      <c r="A11367" t="s">
        <v>61910</v>
      </c>
      <c r="B11367" t="s">
        <v>62403</v>
      </c>
      <c r="C11367" s="96" t="s">
        <v>54457</v>
      </c>
      <c r="D11367" s="98">
        <v>17963.607199999999</v>
      </c>
    </row>
    <row r="11368" spans="1:4" x14ac:dyDescent="0.35">
      <c r="A11368" t="s">
        <v>61911</v>
      </c>
      <c r="B11368" t="s">
        <v>62403</v>
      </c>
      <c r="C11368" s="96" t="s">
        <v>54457</v>
      </c>
      <c r="D11368" s="98">
        <v>16628.546900000001</v>
      </c>
    </row>
    <row r="11369" spans="1:4" x14ac:dyDescent="0.35">
      <c r="A11369" t="s">
        <v>61912</v>
      </c>
      <c r="B11369" t="s">
        <v>62404</v>
      </c>
      <c r="C11369" s="96" t="s">
        <v>54457</v>
      </c>
      <c r="D11369" s="98">
        <v>41765.653999999995</v>
      </c>
    </row>
    <row r="11370" spans="1:4" x14ac:dyDescent="0.35">
      <c r="A11370" t="s">
        <v>61913</v>
      </c>
      <c r="B11370" t="s">
        <v>62404</v>
      </c>
      <c r="C11370" s="96" t="s">
        <v>54457</v>
      </c>
      <c r="D11370" s="98">
        <v>36923.546800000004</v>
      </c>
    </row>
    <row r="11371" spans="1:4" x14ac:dyDescent="0.35">
      <c r="A11371" t="s">
        <v>61914</v>
      </c>
      <c r="B11371" t="s">
        <v>62404</v>
      </c>
      <c r="C11371" s="96" t="s">
        <v>54457</v>
      </c>
      <c r="D11371" s="98">
        <v>31304.308699999994</v>
      </c>
    </row>
    <row r="11372" spans="1:4" x14ac:dyDescent="0.35">
      <c r="A11372" t="s">
        <v>61915</v>
      </c>
      <c r="B11372" t="s">
        <v>62404</v>
      </c>
      <c r="C11372" s="96" t="s">
        <v>54457</v>
      </c>
      <c r="D11372" s="98">
        <v>27089.892199999998</v>
      </c>
    </row>
    <row r="11373" spans="1:4" x14ac:dyDescent="0.35">
      <c r="A11373" t="s">
        <v>61916</v>
      </c>
      <c r="B11373" t="s">
        <v>62404</v>
      </c>
      <c r="C11373" s="96" t="s">
        <v>54457</v>
      </c>
      <c r="D11373" s="98">
        <v>24977.6849</v>
      </c>
    </row>
    <row r="11374" spans="1:4" x14ac:dyDescent="0.35">
      <c r="A11374" t="s">
        <v>61917</v>
      </c>
      <c r="B11374" t="s">
        <v>62404</v>
      </c>
      <c r="C11374" s="96" t="s">
        <v>54457</v>
      </c>
      <c r="D11374" s="98">
        <v>21470.6541</v>
      </c>
    </row>
    <row r="11375" spans="1:4" x14ac:dyDescent="0.35">
      <c r="A11375" t="s">
        <v>61918</v>
      </c>
      <c r="B11375" t="s">
        <v>62404</v>
      </c>
      <c r="C11375" s="96" t="s">
        <v>54457</v>
      </c>
      <c r="D11375" s="98">
        <v>20065.848599999998</v>
      </c>
    </row>
    <row r="11376" spans="1:4" x14ac:dyDescent="0.35">
      <c r="A11376" t="s">
        <v>61919</v>
      </c>
      <c r="B11376" t="s">
        <v>62404</v>
      </c>
      <c r="C11376" s="96" t="s">
        <v>54457</v>
      </c>
      <c r="D11376" s="98">
        <v>18661.026999999998</v>
      </c>
    </row>
    <row r="11377" spans="1:4" x14ac:dyDescent="0.35">
      <c r="A11377" t="s">
        <v>61920</v>
      </c>
      <c r="B11377" t="s">
        <v>62404</v>
      </c>
      <c r="C11377" s="96" t="s">
        <v>54457</v>
      </c>
      <c r="D11377" s="98">
        <v>17963.607199999999</v>
      </c>
    </row>
    <row r="11378" spans="1:4" x14ac:dyDescent="0.35">
      <c r="A11378" t="s">
        <v>61921</v>
      </c>
      <c r="B11378" t="s">
        <v>62404</v>
      </c>
      <c r="C11378" s="96" t="s">
        <v>54457</v>
      </c>
      <c r="D11378" s="98">
        <v>16628.546900000001</v>
      </c>
    </row>
    <row r="11379" spans="1:4" x14ac:dyDescent="0.35">
      <c r="A11379" t="s">
        <v>61922</v>
      </c>
      <c r="B11379" t="s">
        <v>62404</v>
      </c>
      <c r="C11379" s="96" t="s">
        <v>54457</v>
      </c>
      <c r="D11379" s="98">
        <v>16558.8017</v>
      </c>
    </row>
    <row r="11380" spans="1:4" x14ac:dyDescent="0.35">
      <c r="A11380" t="s">
        <v>61923</v>
      </c>
      <c r="B11380" t="s">
        <v>62405</v>
      </c>
      <c r="C11380" s="96" t="s">
        <v>54457</v>
      </c>
      <c r="D11380" s="98">
        <v>16558.8017</v>
      </c>
    </row>
    <row r="11381" spans="1:4" x14ac:dyDescent="0.35">
      <c r="A11381" t="s">
        <v>61924</v>
      </c>
      <c r="B11381" t="s">
        <v>62406</v>
      </c>
      <c r="C11381" s="96" t="s">
        <v>54457</v>
      </c>
      <c r="D11381" s="98">
        <v>24977.6849</v>
      </c>
    </row>
    <row r="11382" spans="1:4" x14ac:dyDescent="0.35">
      <c r="A11382" t="s">
        <v>61925</v>
      </c>
      <c r="B11382" t="s">
        <v>62407</v>
      </c>
      <c r="C11382" s="96" t="s">
        <v>54457</v>
      </c>
      <c r="D11382" s="98">
        <v>17963.607199999999</v>
      </c>
    </row>
    <row r="11383" spans="1:4" x14ac:dyDescent="0.35">
      <c r="A11383" t="s">
        <v>61926</v>
      </c>
      <c r="B11383" t="s">
        <v>62408</v>
      </c>
      <c r="C11383" s="96" t="s">
        <v>54457</v>
      </c>
      <c r="D11383" s="98">
        <v>16628.546900000001</v>
      </c>
    </row>
    <row r="11384" spans="1:4" x14ac:dyDescent="0.35">
      <c r="A11384" t="s">
        <v>61927</v>
      </c>
      <c r="B11384" t="s">
        <v>62409</v>
      </c>
      <c r="C11384" s="96" t="s">
        <v>54457</v>
      </c>
      <c r="D11384" s="98">
        <v>16558.8017</v>
      </c>
    </row>
    <row r="11385" spans="1:4" x14ac:dyDescent="0.35">
      <c r="A11385" t="s">
        <v>61928</v>
      </c>
      <c r="B11385" t="s">
        <v>62410</v>
      </c>
      <c r="C11385" s="96" t="s">
        <v>54457</v>
      </c>
      <c r="D11385" s="98">
        <v>31304.308699999994</v>
      </c>
    </row>
    <row r="11386" spans="1:4" x14ac:dyDescent="0.35">
      <c r="A11386" t="s">
        <v>61929</v>
      </c>
      <c r="B11386" t="s">
        <v>62411</v>
      </c>
      <c r="C11386" s="96" t="s">
        <v>54457</v>
      </c>
      <c r="D11386" s="98">
        <v>20065.848599999998</v>
      </c>
    </row>
    <row r="11387" spans="1:4" x14ac:dyDescent="0.35">
      <c r="A11387" t="s">
        <v>61930</v>
      </c>
      <c r="B11387" t="s">
        <v>62403</v>
      </c>
      <c r="C11387" s="96" t="s">
        <v>54457</v>
      </c>
      <c r="D11387" s="98">
        <v>41765.653999999995</v>
      </c>
    </row>
    <row r="11388" spans="1:4" x14ac:dyDescent="0.35">
      <c r="A11388" t="s">
        <v>61931</v>
      </c>
      <c r="B11388" t="s">
        <v>62403</v>
      </c>
      <c r="C11388" s="96" t="s">
        <v>54457</v>
      </c>
      <c r="D11388" s="98">
        <v>36923.546800000004</v>
      </c>
    </row>
    <row r="11389" spans="1:4" x14ac:dyDescent="0.35">
      <c r="A11389" t="s">
        <v>61932</v>
      </c>
      <c r="B11389" t="s">
        <v>62403</v>
      </c>
      <c r="C11389" s="96" t="s">
        <v>54457</v>
      </c>
      <c r="D11389" s="98">
        <v>27089.892199999998</v>
      </c>
    </row>
    <row r="11390" spans="1:4" x14ac:dyDescent="0.35">
      <c r="A11390" t="s">
        <v>61933</v>
      </c>
      <c r="B11390" t="s">
        <v>62403</v>
      </c>
      <c r="C11390" s="96" t="s">
        <v>54457</v>
      </c>
      <c r="D11390" s="98">
        <v>24977.6849</v>
      </c>
    </row>
    <row r="11391" spans="1:4" x14ac:dyDescent="0.35">
      <c r="A11391" t="s">
        <v>61934</v>
      </c>
      <c r="B11391" t="s">
        <v>62403</v>
      </c>
      <c r="C11391" s="96" t="s">
        <v>54457</v>
      </c>
      <c r="D11391" s="98">
        <v>21470.6541</v>
      </c>
    </row>
    <row r="11392" spans="1:4" x14ac:dyDescent="0.35">
      <c r="A11392" t="s">
        <v>61935</v>
      </c>
      <c r="B11392" t="s">
        <v>62403</v>
      </c>
      <c r="C11392" s="96" t="s">
        <v>54457</v>
      </c>
      <c r="D11392" s="98">
        <v>20065.848599999998</v>
      </c>
    </row>
    <row r="11393" spans="1:4" x14ac:dyDescent="0.35">
      <c r="A11393" t="s">
        <v>26007</v>
      </c>
      <c r="B11393" t="s">
        <v>57777</v>
      </c>
      <c r="C11393" s="96" t="s">
        <v>54457</v>
      </c>
      <c r="D11393" s="98">
        <v>75222.001399999994</v>
      </c>
    </row>
    <row r="11394" spans="1:4" x14ac:dyDescent="0.35">
      <c r="A11394" t="s">
        <v>25798</v>
      </c>
      <c r="B11394" t="s">
        <v>57778</v>
      </c>
      <c r="C11394" s="96" t="s">
        <v>54457</v>
      </c>
      <c r="D11394" s="98">
        <v>68058.483499999988</v>
      </c>
    </row>
    <row r="11395" spans="1:4" x14ac:dyDescent="0.35">
      <c r="A11395" t="s">
        <v>27282</v>
      </c>
      <c r="B11395" t="s">
        <v>57779</v>
      </c>
      <c r="C11395" s="96" t="s">
        <v>54457</v>
      </c>
      <c r="D11395" s="98">
        <v>60038.123599999999</v>
      </c>
    </row>
    <row r="11396" spans="1:4" x14ac:dyDescent="0.35">
      <c r="A11396" t="s">
        <v>28303</v>
      </c>
      <c r="B11396" t="s">
        <v>57780</v>
      </c>
      <c r="C11396" s="96" t="s">
        <v>54457</v>
      </c>
      <c r="D11396" s="98">
        <v>60038.123599999999</v>
      </c>
    </row>
    <row r="11397" spans="1:4" x14ac:dyDescent="0.35">
      <c r="A11397" t="s">
        <v>27279</v>
      </c>
      <c r="B11397" t="s">
        <v>57781</v>
      </c>
      <c r="C11397" s="96" t="s">
        <v>54457</v>
      </c>
      <c r="D11397" s="98">
        <v>60038.123599999999</v>
      </c>
    </row>
    <row r="11398" spans="1:4" x14ac:dyDescent="0.35">
      <c r="A11398" t="s">
        <v>30121</v>
      </c>
      <c r="B11398" t="s">
        <v>57782</v>
      </c>
      <c r="C11398" s="96" t="s">
        <v>54457</v>
      </c>
      <c r="D11398" s="98">
        <v>60038.123599999999</v>
      </c>
    </row>
    <row r="11399" spans="1:4" x14ac:dyDescent="0.35">
      <c r="A11399" t="s">
        <v>22203</v>
      </c>
      <c r="B11399" t="s">
        <v>57783</v>
      </c>
      <c r="C11399" s="96" t="s">
        <v>54457</v>
      </c>
      <c r="D11399" s="98">
        <v>129481.48079999999</v>
      </c>
    </row>
    <row r="11400" spans="1:4" x14ac:dyDescent="0.35">
      <c r="A11400" t="s">
        <v>21268</v>
      </c>
      <c r="B11400" t="s">
        <v>57784</v>
      </c>
      <c r="C11400" s="96" t="s">
        <v>54457</v>
      </c>
      <c r="D11400" s="98">
        <v>124988.08350000001</v>
      </c>
    </row>
    <row r="11401" spans="1:4" x14ac:dyDescent="0.35">
      <c r="A11401" t="s">
        <v>19895</v>
      </c>
      <c r="B11401" t="s">
        <v>57785</v>
      </c>
      <c r="C11401" s="96" t="s">
        <v>54457</v>
      </c>
      <c r="D11401" s="98">
        <v>124988.08350000001</v>
      </c>
    </row>
    <row r="11402" spans="1:4" x14ac:dyDescent="0.35">
      <c r="A11402" t="s">
        <v>27420</v>
      </c>
      <c r="B11402" t="s">
        <v>57786</v>
      </c>
      <c r="C11402" s="96" t="s">
        <v>54457</v>
      </c>
      <c r="D11402" s="98">
        <v>124988.08350000001</v>
      </c>
    </row>
    <row r="11403" spans="1:4" x14ac:dyDescent="0.35">
      <c r="A11403" t="s">
        <v>20691</v>
      </c>
      <c r="B11403" t="s">
        <v>57787</v>
      </c>
      <c r="C11403" s="96" t="s">
        <v>54457</v>
      </c>
      <c r="D11403" s="98">
        <v>124988.08350000001</v>
      </c>
    </row>
    <row r="11404" spans="1:4" x14ac:dyDescent="0.35">
      <c r="A11404" t="s">
        <v>25361</v>
      </c>
      <c r="B11404" t="s">
        <v>57788</v>
      </c>
      <c r="C11404" s="96" t="s">
        <v>54457</v>
      </c>
      <c r="D11404" s="98">
        <v>111956.24439999998</v>
      </c>
    </row>
    <row r="11405" spans="1:4" x14ac:dyDescent="0.35">
      <c r="A11405" t="s">
        <v>25984</v>
      </c>
      <c r="B11405" t="s">
        <v>57789</v>
      </c>
      <c r="C11405" s="96" t="s">
        <v>54457</v>
      </c>
      <c r="D11405" s="98">
        <v>111956.24439999998</v>
      </c>
    </row>
    <row r="11406" spans="1:4" x14ac:dyDescent="0.35">
      <c r="A11406" t="s">
        <v>24283</v>
      </c>
      <c r="B11406" t="s">
        <v>57790</v>
      </c>
      <c r="C11406" s="96" t="s">
        <v>54457</v>
      </c>
      <c r="D11406" s="98">
        <v>111956.24439999998</v>
      </c>
    </row>
    <row r="11407" spans="1:4" x14ac:dyDescent="0.35">
      <c r="A11407" t="s">
        <v>26299</v>
      </c>
      <c r="B11407" t="s">
        <v>57791</v>
      </c>
      <c r="C11407" s="96" t="s">
        <v>54457</v>
      </c>
      <c r="D11407" s="98">
        <v>111956.24439999998</v>
      </c>
    </row>
    <row r="11408" spans="1:4" x14ac:dyDescent="0.35">
      <c r="A11408" t="s">
        <v>23946</v>
      </c>
      <c r="B11408" t="s">
        <v>57792</v>
      </c>
      <c r="C11408" s="96" t="s">
        <v>54457</v>
      </c>
      <c r="D11408" s="98">
        <v>103268.34629999999</v>
      </c>
    </row>
    <row r="11409" spans="1:4" x14ac:dyDescent="0.35">
      <c r="A11409" t="s">
        <v>23669</v>
      </c>
      <c r="B11409" t="s">
        <v>57793</v>
      </c>
      <c r="C11409" s="96" t="s">
        <v>54457</v>
      </c>
      <c r="D11409" s="98">
        <v>129481.48079999999</v>
      </c>
    </row>
    <row r="11410" spans="1:4" x14ac:dyDescent="0.35">
      <c r="A11410" t="s">
        <v>27224</v>
      </c>
      <c r="B11410" t="s">
        <v>27225</v>
      </c>
      <c r="C11410" s="96" t="s">
        <v>54457</v>
      </c>
      <c r="D11410" s="98">
        <v>40291.103299999995</v>
      </c>
    </row>
    <row r="11411" spans="1:4" x14ac:dyDescent="0.35">
      <c r="A11411" t="s">
        <v>22570</v>
      </c>
      <c r="B11411" t="s">
        <v>57794</v>
      </c>
      <c r="C11411" s="96" t="s">
        <v>54457</v>
      </c>
      <c r="D11411" s="98">
        <v>71645.225399999996</v>
      </c>
    </row>
    <row r="11412" spans="1:4" x14ac:dyDescent="0.35">
      <c r="A11412" t="s">
        <v>22034</v>
      </c>
      <c r="B11412" t="s">
        <v>57795</v>
      </c>
      <c r="C11412" s="96" t="s">
        <v>54457</v>
      </c>
      <c r="D11412" s="98">
        <v>90246.473099999988</v>
      </c>
    </row>
    <row r="11413" spans="1:4" x14ac:dyDescent="0.35">
      <c r="A11413" t="s">
        <v>22517</v>
      </c>
      <c r="B11413" t="s">
        <v>57796</v>
      </c>
      <c r="C11413" s="96" t="s">
        <v>54457</v>
      </c>
      <c r="D11413" s="98">
        <v>103268.34629999999</v>
      </c>
    </row>
    <row r="11414" spans="1:4" x14ac:dyDescent="0.35">
      <c r="A11414" t="s">
        <v>22205</v>
      </c>
      <c r="B11414" t="s">
        <v>57797</v>
      </c>
      <c r="C11414" s="96" t="s">
        <v>54457</v>
      </c>
      <c r="D11414" s="98">
        <v>103268.34629999999</v>
      </c>
    </row>
    <row r="11415" spans="1:4" x14ac:dyDescent="0.35">
      <c r="A11415" t="s">
        <v>25008</v>
      </c>
      <c r="B11415" t="s">
        <v>57798</v>
      </c>
      <c r="C11415" s="96" t="s">
        <v>54457</v>
      </c>
      <c r="D11415" s="98">
        <v>96035.083199999994</v>
      </c>
    </row>
    <row r="11416" spans="1:4" x14ac:dyDescent="0.35">
      <c r="A11416" t="s">
        <v>25715</v>
      </c>
      <c r="B11416" t="s">
        <v>57799</v>
      </c>
      <c r="C11416" s="96" t="s">
        <v>54457</v>
      </c>
      <c r="D11416" s="98">
        <v>96035.083199999994</v>
      </c>
    </row>
    <row r="11417" spans="1:4" x14ac:dyDescent="0.35">
      <c r="A11417" t="s">
        <v>22055</v>
      </c>
      <c r="B11417" t="s">
        <v>57800</v>
      </c>
      <c r="C11417" s="96" t="s">
        <v>54457</v>
      </c>
      <c r="D11417" s="98">
        <v>96035.083199999994</v>
      </c>
    </row>
    <row r="11418" spans="1:4" x14ac:dyDescent="0.35">
      <c r="A11418" t="s">
        <v>23832</v>
      </c>
      <c r="B11418" t="s">
        <v>57801</v>
      </c>
      <c r="C11418" s="96" t="s">
        <v>54457</v>
      </c>
      <c r="D11418" s="98">
        <v>96035.083199999994</v>
      </c>
    </row>
    <row r="11419" spans="1:4" x14ac:dyDescent="0.35">
      <c r="A11419" t="s">
        <v>27302</v>
      </c>
      <c r="B11419" t="s">
        <v>57802</v>
      </c>
      <c r="C11419" s="96" t="s">
        <v>54457</v>
      </c>
      <c r="D11419" s="98">
        <v>90246.473099999988</v>
      </c>
    </row>
    <row r="11420" spans="1:4" x14ac:dyDescent="0.35">
      <c r="A11420" t="s">
        <v>23982</v>
      </c>
      <c r="B11420" t="s">
        <v>57803</v>
      </c>
      <c r="C11420" s="96" t="s">
        <v>54457</v>
      </c>
      <c r="D11420" s="98">
        <v>90246.473099999988</v>
      </c>
    </row>
    <row r="11421" spans="1:4" x14ac:dyDescent="0.35">
      <c r="A11421" t="s">
        <v>27416</v>
      </c>
      <c r="B11421" t="s">
        <v>57804</v>
      </c>
      <c r="C11421" s="96" t="s">
        <v>54457</v>
      </c>
      <c r="D11421" s="98">
        <v>90246.473099999988</v>
      </c>
    </row>
    <row r="11422" spans="1:4" x14ac:dyDescent="0.35">
      <c r="A11422" t="s">
        <v>22688</v>
      </c>
      <c r="B11422" t="s">
        <v>57805</v>
      </c>
      <c r="C11422" s="96" t="s">
        <v>54457</v>
      </c>
      <c r="D11422" s="98">
        <v>84447.913199999995</v>
      </c>
    </row>
    <row r="11423" spans="1:4" x14ac:dyDescent="0.35">
      <c r="A11423" t="s">
        <v>26419</v>
      </c>
      <c r="B11423" t="s">
        <v>57806</v>
      </c>
      <c r="C11423" s="96" t="s">
        <v>54457</v>
      </c>
      <c r="D11423" s="98">
        <v>84447.913199999995</v>
      </c>
    </row>
    <row r="11424" spans="1:4" x14ac:dyDescent="0.35">
      <c r="A11424" t="s">
        <v>27368</v>
      </c>
      <c r="B11424" t="s">
        <v>57807</v>
      </c>
      <c r="C11424" s="96" t="s">
        <v>54457</v>
      </c>
      <c r="D11424" s="98">
        <v>84447.913199999995</v>
      </c>
    </row>
    <row r="11425" spans="1:4" x14ac:dyDescent="0.35">
      <c r="A11425" t="s">
        <v>26474</v>
      </c>
      <c r="B11425" t="s">
        <v>57808</v>
      </c>
      <c r="C11425" s="96" t="s">
        <v>54457</v>
      </c>
      <c r="D11425" s="98">
        <v>84447.913199999995</v>
      </c>
    </row>
    <row r="11426" spans="1:4" x14ac:dyDescent="0.35">
      <c r="A11426" t="s">
        <v>24070</v>
      </c>
      <c r="B11426" t="s">
        <v>57809</v>
      </c>
      <c r="C11426" s="96" t="s">
        <v>54457</v>
      </c>
      <c r="D11426" s="98">
        <v>40291.103299999995</v>
      </c>
    </row>
    <row r="11427" spans="1:4" x14ac:dyDescent="0.35">
      <c r="A11427" t="s">
        <v>22213</v>
      </c>
      <c r="B11427" t="s">
        <v>57810</v>
      </c>
      <c r="C11427" s="96" t="s">
        <v>54457</v>
      </c>
      <c r="D11427" s="98">
        <v>40291.103299999995</v>
      </c>
    </row>
    <row r="11428" spans="1:4" x14ac:dyDescent="0.35">
      <c r="A11428" t="s">
        <v>27250</v>
      </c>
      <c r="B11428" t="s">
        <v>57811</v>
      </c>
      <c r="C11428" s="96" t="s">
        <v>54457</v>
      </c>
      <c r="D11428" s="98">
        <v>40291.103299999995</v>
      </c>
    </row>
    <row r="11429" spans="1:4" x14ac:dyDescent="0.35">
      <c r="A11429" t="s">
        <v>21419</v>
      </c>
      <c r="B11429" t="s">
        <v>57812</v>
      </c>
      <c r="C11429" s="96" t="s">
        <v>54457</v>
      </c>
      <c r="D11429" s="98">
        <v>34353.036899999999</v>
      </c>
    </row>
    <row r="11430" spans="1:4" x14ac:dyDescent="0.35">
      <c r="A11430" t="s">
        <v>23143</v>
      </c>
      <c r="B11430" t="s">
        <v>57813</v>
      </c>
      <c r="C11430" s="96" t="s">
        <v>54457</v>
      </c>
      <c r="D11430" s="98">
        <v>16379.463799999998</v>
      </c>
    </row>
    <row r="11431" spans="1:4" x14ac:dyDescent="0.35">
      <c r="A11431" t="s">
        <v>22238</v>
      </c>
      <c r="B11431" t="s">
        <v>57814</v>
      </c>
      <c r="C11431" s="96" t="s">
        <v>54457</v>
      </c>
      <c r="D11431" s="98">
        <v>16379.463799999998</v>
      </c>
    </row>
    <row r="11432" spans="1:4" x14ac:dyDescent="0.35">
      <c r="A11432" t="s">
        <v>27290</v>
      </c>
      <c r="B11432" t="s">
        <v>62412</v>
      </c>
      <c r="C11432" s="96" t="s">
        <v>54457</v>
      </c>
      <c r="D11432" s="98">
        <v>16379.463799999998</v>
      </c>
    </row>
    <row r="11433" spans="1:4" x14ac:dyDescent="0.35">
      <c r="A11433" t="s">
        <v>27269</v>
      </c>
      <c r="B11433" t="s">
        <v>57815</v>
      </c>
      <c r="C11433" s="96" t="s">
        <v>54457</v>
      </c>
      <c r="D11433" s="98">
        <v>16379.463799999998</v>
      </c>
    </row>
    <row r="11434" spans="1:4" x14ac:dyDescent="0.35">
      <c r="A11434" t="s">
        <v>26013</v>
      </c>
      <c r="B11434" t="s">
        <v>57816</v>
      </c>
      <c r="C11434" s="96" t="s">
        <v>54457</v>
      </c>
      <c r="D11434" s="98">
        <v>105241.06319999999</v>
      </c>
    </row>
    <row r="11435" spans="1:4" x14ac:dyDescent="0.35">
      <c r="A11435" t="s">
        <v>25895</v>
      </c>
      <c r="B11435" t="s">
        <v>57817</v>
      </c>
      <c r="C11435" s="96" t="s">
        <v>54457</v>
      </c>
      <c r="D11435" s="98">
        <v>105241.06319999999</v>
      </c>
    </row>
    <row r="11436" spans="1:4" x14ac:dyDescent="0.35">
      <c r="A11436" t="s">
        <v>24071</v>
      </c>
      <c r="B11436" t="s">
        <v>57818</v>
      </c>
      <c r="C11436" s="96" t="s">
        <v>54457</v>
      </c>
      <c r="D11436" s="98">
        <v>105241.06319999999</v>
      </c>
    </row>
    <row r="11437" spans="1:4" x14ac:dyDescent="0.35">
      <c r="A11437" t="s">
        <v>21432</v>
      </c>
      <c r="B11437" t="s">
        <v>57819</v>
      </c>
      <c r="C11437" s="96" t="s">
        <v>54457</v>
      </c>
      <c r="D11437" s="98">
        <v>105241.06319999999</v>
      </c>
    </row>
    <row r="11438" spans="1:4" x14ac:dyDescent="0.35">
      <c r="A11438" t="s">
        <v>23037</v>
      </c>
      <c r="B11438" t="s">
        <v>57820</v>
      </c>
      <c r="C11438" s="96" t="s">
        <v>54457</v>
      </c>
      <c r="D11438" s="98">
        <v>68337.448199999999</v>
      </c>
    </row>
    <row r="11439" spans="1:4" x14ac:dyDescent="0.35">
      <c r="A11439" t="s">
        <v>23011</v>
      </c>
      <c r="B11439" t="s">
        <v>57821</v>
      </c>
      <c r="C11439" s="96" t="s">
        <v>54457</v>
      </c>
      <c r="D11439" s="98">
        <v>121590.64539999999</v>
      </c>
    </row>
    <row r="11440" spans="1:4" x14ac:dyDescent="0.35">
      <c r="A11440" t="s">
        <v>24141</v>
      </c>
      <c r="B11440" t="s">
        <v>57822</v>
      </c>
      <c r="C11440" s="96" t="s">
        <v>54457</v>
      </c>
      <c r="D11440" s="98">
        <v>115273.9875</v>
      </c>
    </row>
    <row r="11441" spans="1:4" x14ac:dyDescent="0.35">
      <c r="A11441" t="s">
        <v>22108</v>
      </c>
      <c r="B11441" t="s">
        <v>57823</v>
      </c>
      <c r="C11441" s="96" t="s">
        <v>54457</v>
      </c>
      <c r="D11441" s="98">
        <v>115273.9875</v>
      </c>
    </row>
    <row r="11442" spans="1:4" x14ac:dyDescent="0.35">
      <c r="A11442" t="s">
        <v>21468</v>
      </c>
      <c r="B11442" t="s">
        <v>57824</v>
      </c>
      <c r="C11442" s="96" t="s">
        <v>54457</v>
      </c>
      <c r="D11442" s="98">
        <v>115273.9875</v>
      </c>
    </row>
    <row r="11443" spans="1:4" x14ac:dyDescent="0.35">
      <c r="A11443" t="s">
        <v>24109</v>
      </c>
      <c r="B11443" t="s">
        <v>57825</v>
      </c>
      <c r="C11443" s="96" t="s">
        <v>54457</v>
      </c>
      <c r="D11443" s="98">
        <v>108957.3296</v>
      </c>
    </row>
    <row r="11444" spans="1:4" x14ac:dyDescent="0.35">
      <c r="A11444" t="s">
        <v>20463</v>
      </c>
      <c r="B11444" t="s">
        <v>57826</v>
      </c>
      <c r="C11444" s="96" t="s">
        <v>54457</v>
      </c>
      <c r="D11444" s="98">
        <v>108957.3296</v>
      </c>
    </row>
    <row r="11445" spans="1:4" x14ac:dyDescent="0.35">
      <c r="A11445" t="s">
        <v>22742</v>
      </c>
      <c r="B11445" t="s">
        <v>57827</v>
      </c>
      <c r="C11445" s="96" t="s">
        <v>54457</v>
      </c>
      <c r="D11445" s="98">
        <v>108957.3296</v>
      </c>
    </row>
    <row r="11446" spans="1:4" x14ac:dyDescent="0.35">
      <c r="A11446" t="s">
        <v>26241</v>
      </c>
      <c r="B11446" t="s">
        <v>57828</v>
      </c>
      <c r="C11446" s="96" t="s">
        <v>54457</v>
      </c>
      <c r="D11446" s="98">
        <v>103437.7344</v>
      </c>
    </row>
    <row r="11447" spans="1:4" x14ac:dyDescent="0.35">
      <c r="A11447" t="s">
        <v>23266</v>
      </c>
      <c r="B11447" t="s">
        <v>57829</v>
      </c>
      <c r="C11447" s="96" t="s">
        <v>54457</v>
      </c>
      <c r="D11447" s="98">
        <v>103437.7344</v>
      </c>
    </row>
    <row r="11448" spans="1:4" x14ac:dyDescent="0.35">
      <c r="A11448" t="s">
        <v>24671</v>
      </c>
      <c r="B11448" t="s">
        <v>57830</v>
      </c>
      <c r="C11448" s="96" t="s">
        <v>54457</v>
      </c>
      <c r="D11448" s="98">
        <v>103437.7344</v>
      </c>
    </row>
    <row r="11449" spans="1:4" x14ac:dyDescent="0.35">
      <c r="A11449" t="s">
        <v>20173</v>
      </c>
      <c r="B11449" t="s">
        <v>57831</v>
      </c>
      <c r="C11449" s="96" t="s">
        <v>54457</v>
      </c>
      <c r="D11449" s="98">
        <v>98705.219899999982</v>
      </c>
    </row>
    <row r="11450" spans="1:4" x14ac:dyDescent="0.35">
      <c r="A11450" t="s">
        <v>23367</v>
      </c>
      <c r="B11450" t="s">
        <v>57832</v>
      </c>
      <c r="C11450" s="96" t="s">
        <v>54457</v>
      </c>
      <c r="D11450" s="98">
        <v>98705.219899999982</v>
      </c>
    </row>
    <row r="11451" spans="1:4" x14ac:dyDescent="0.35">
      <c r="A11451" t="s">
        <v>24721</v>
      </c>
      <c r="B11451" t="s">
        <v>57833</v>
      </c>
      <c r="C11451" s="96" t="s">
        <v>54457</v>
      </c>
      <c r="D11451" s="98">
        <v>98705.219899999982</v>
      </c>
    </row>
    <row r="11452" spans="1:4" x14ac:dyDescent="0.35">
      <c r="A11452" t="s">
        <v>28218</v>
      </c>
      <c r="B11452" t="s">
        <v>57834</v>
      </c>
      <c r="C11452" s="96" t="s">
        <v>54457</v>
      </c>
      <c r="D11452" s="98">
        <v>71077.313999999998</v>
      </c>
    </row>
    <row r="11453" spans="1:4" x14ac:dyDescent="0.35">
      <c r="A11453" t="s">
        <v>21260</v>
      </c>
      <c r="B11453" t="s">
        <v>57835</v>
      </c>
      <c r="C11453" s="96" t="s">
        <v>54457</v>
      </c>
      <c r="D11453" s="98">
        <v>68337.448199999999</v>
      </c>
    </row>
    <row r="11454" spans="1:4" x14ac:dyDescent="0.35">
      <c r="A11454" t="s">
        <v>22984</v>
      </c>
      <c r="B11454" t="s">
        <v>57836</v>
      </c>
      <c r="C11454" s="96" t="s">
        <v>54457</v>
      </c>
      <c r="D11454" s="98">
        <v>68337.448199999999</v>
      </c>
    </row>
    <row r="11455" spans="1:4" x14ac:dyDescent="0.35">
      <c r="A11455" t="s">
        <v>21731</v>
      </c>
      <c r="B11455" t="s">
        <v>57837</v>
      </c>
      <c r="C11455" s="96" t="s">
        <v>54457</v>
      </c>
      <c r="D11455" s="98">
        <v>68337.448199999999</v>
      </c>
    </row>
    <row r="11456" spans="1:4" x14ac:dyDescent="0.35">
      <c r="A11456" t="s">
        <v>26470</v>
      </c>
      <c r="B11456" t="s">
        <v>57838</v>
      </c>
      <c r="C11456" s="96" t="s">
        <v>54457</v>
      </c>
      <c r="D11456" s="98">
        <v>62329.652699999999</v>
      </c>
    </row>
    <row r="11457" spans="1:4" x14ac:dyDescent="0.35">
      <c r="A11457" t="s">
        <v>23736</v>
      </c>
      <c r="B11457" t="s">
        <v>57839</v>
      </c>
      <c r="C11457" s="96" t="s">
        <v>54457</v>
      </c>
      <c r="D11457" s="98">
        <v>62329.652699999999</v>
      </c>
    </row>
    <row r="11458" spans="1:4" x14ac:dyDescent="0.35">
      <c r="A11458" t="s">
        <v>20078</v>
      </c>
      <c r="B11458" t="s">
        <v>57840</v>
      </c>
      <c r="C11458" s="96" t="s">
        <v>54457</v>
      </c>
      <c r="D11458" s="98">
        <v>62329.652699999999</v>
      </c>
    </row>
    <row r="11459" spans="1:4" x14ac:dyDescent="0.35">
      <c r="A11459" t="s">
        <v>26073</v>
      </c>
      <c r="B11459" t="s">
        <v>57841</v>
      </c>
      <c r="C11459" s="96" t="s">
        <v>54457</v>
      </c>
      <c r="D11459" s="98">
        <v>62329.652699999999</v>
      </c>
    </row>
    <row r="11460" spans="1:4" x14ac:dyDescent="0.35">
      <c r="A11460" t="s">
        <v>21963</v>
      </c>
      <c r="B11460" t="s">
        <v>57842</v>
      </c>
      <c r="C11460" s="96" t="s">
        <v>54457</v>
      </c>
      <c r="D11460" s="98">
        <v>164432.31069999997</v>
      </c>
    </row>
    <row r="11461" spans="1:4" x14ac:dyDescent="0.35">
      <c r="A11461" t="s">
        <v>24198</v>
      </c>
      <c r="B11461" t="s">
        <v>57843</v>
      </c>
      <c r="C11461" s="96" t="s">
        <v>54457</v>
      </c>
      <c r="D11461" s="98">
        <v>164432.31069999997</v>
      </c>
    </row>
    <row r="11462" spans="1:4" x14ac:dyDescent="0.35">
      <c r="A11462" t="s">
        <v>25677</v>
      </c>
      <c r="B11462" t="s">
        <v>57844</v>
      </c>
      <c r="C11462" s="96" t="s">
        <v>54457</v>
      </c>
      <c r="D11462" s="98">
        <v>164432.31069999997</v>
      </c>
    </row>
    <row r="11463" spans="1:4" x14ac:dyDescent="0.35">
      <c r="A11463" t="s">
        <v>24718</v>
      </c>
      <c r="B11463" t="s">
        <v>57845</v>
      </c>
      <c r="C11463" s="96" t="s">
        <v>54457</v>
      </c>
      <c r="D11463" s="98">
        <v>150224.81739999997</v>
      </c>
    </row>
    <row r="11464" spans="1:4" x14ac:dyDescent="0.35">
      <c r="A11464" t="s">
        <v>26155</v>
      </c>
      <c r="B11464" t="s">
        <v>57846</v>
      </c>
      <c r="C11464" s="96" t="s">
        <v>54457</v>
      </c>
      <c r="D11464" s="98">
        <v>150224.81739999997</v>
      </c>
    </row>
    <row r="11465" spans="1:4" x14ac:dyDescent="0.35">
      <c r="A11465" t="s">
        <v>22673</v>
      </c>
      <c r="B11465" t="s">
        <v>57847</v>
      </c>
      <c r="C11465" s="96" t="s">
        <v>54457</v>
      </c>
      <c r="D11465" s="98">
        <v>150224.81739999997</v>
      </c>
    </row>
    <row r="11466" spans="1:4" x14ac:dyDescent="0.35">
      <c r="A11466" t="s">
        <v>23047</v>
      </c>
      <c r="B11466" t="s">
        <v>57848</v>
      </c>
      <c r="C11466" s="96" t="s">
        <v>54457</v>
      </c>
      <c r="D11466" s="98">
        <v>140749.83859999999</v>
      </c>
    </row>
    <row r="11467" spans="1:4" x14ac:dyDescent="0.35">
      <c r="A11467" t="s">
        <v>22607</v>
      </c>
      <c r="B11467" t="s">
        <v>57849</v>
      </c>
      <c r="C11467" s="96" t="s">
        <v>54457</v>
      </c>
      <c r="D11467" s="98">
        <v>140749.83859999999</v>
      </c>
    </row>
    <row r="11468" spans="1:4" x14ac:dyDescent="0.35">
      <c r="A11468" t="s">
        <v>28742</v>
      </c>
      <c r="B11468" t="s">
        <v>57850</v>
      </c>
      <c r="C11468" s="96" t="s">
        <v>54457</v>
      </c>
      <c r="D11468" s="98">
        <v>71077.313999999998</v>
      </c>
    </row>
    <row r="11469" spans="1:4" x14ac:dyDescent="0.35">
      <c r="A11469" t="s">
        <v>28167</v>
      </c>
      <c r="B11469" t="s">
        <v>57851</v>
      </c>
      <c r="C11469" s="96" t="s">
        <v>54457</v>
      </c>
      <c r="D11469" s="98">
        <v>71077.313999999998</v>
      </c>
    </row>
    <row r="11470" spans="1:4" x14ac:dyDescent="0.35">
      <c r="A11470" t="s">
        <v>30562</v>
      </c>
      <c r="B11470" t="s">
        <v>57852</v>
      </c>
      <c r="C11470" s="96" t="s">
        <v>54457</v>
      </c>
      <c r="D11470" s="98">
        <v>71077.313999999998</v>
      </c>
    </row>
    <row r="11471" spans="1:4" x14ac:dyDescent="0.35">
      <c r="A11471" t="s">
        <v>26189</v>
      </c>
      <c r="B11471" t="s">
        <v>57853</v>
      </c>
      <c r="C11471" s="96" t="s">
        <v>54457</v>
      </c>
      <c r="D11471" s="98">
        <v>88323.585699999996</v>
      </c>
    </row>
    <row r="11472" spans="1:4" x14ac:dyDescent="0.35">
      <c r="A11472" t="s">
        <v>22390</v>
      </c>
      <c r="B11472" t="s">
        <v>57854</v>
      </c>
      <c r="C11472" s="96" t="s">
        <v>54457</v>
      </c>
      <c r="D11472" s="98">
        <v>88323.585699999996</v>
      </c>
    </row>
    <row r="11473" spans="1:4" x14ac:dyDescent="0.35">
      <c r="A11473" t="s">
        <v>24317</v>
      </c>
      <c r="B11473" t="s">
        <v>57855</v>
      </c>
      <c r="C11473" s="96" t="s">
        <v>54457</v>
      </c>
      <c r="D11473" s="98">
        <v>88323.585699999996</v>
      </c>
    </row>
    <row r="11474" spans="1:4" x14ac:dyDescent="0.35">
      <c r="A11474" t="s">
        <v>24325</v>
      </c>
      <c r="B11474" t="s">
        <v>57856</v>
      </c>
      <c r="C11474" s="96" t="s">
        <v>54457</v>
      </c>
      <c r="D11474" s="98">
        <v>88323.585699999996</v>
      </c>
    </row>
    <row r="11475" spans="1:4" x14ac:dyDescent="0.35">
      <c r="A11475" t="s">
        <v>20469</v>
      </c>
      <c r="B11475" t="s">
        <v>57857</v>
      </c>
      <c r="C11475" s="96" t="s">
        <v>54457</v>
      </c>
      <c r="D11475" s="98">
        <v>52236.949099999998</v>
      </c>
    </row>
    <row r="11476" spans="1:4" x14ac:dyDescent="0.35">
      <c r="A11476" t="s">
        <v>22278</v>
      </c>
      <c r="B11476" t="s">
        <v>57858</v>
      </c>
      <c r="C11476" s="96" t="s">
        <v>54457</v>
      </c>
      <c r="D11476" s="98">
        <v>52236.949099999998</v>
      </c>
    </row>
    <row r="11477" spans="1:4" x14ac:dyDescent="0.35">
      <c r="A11477" t="s">
        <v>26111</v>
      </c>
      <c r="B11477" t="s">
        <v>57859</v>
      </c>
      <c r="C11477" s="96" t="s">
        <v>54457</v>
      </c>
      <c r="D11477" s="98">
        <v>52236.949099999998</v>
      </c>
    </row>
    <row r="11478" spans="1:4" x14ac:dyDescent="0.35">
      <c r="A11478" t="s">
        <v>22398</v>
      </c>
      <c r="B11478" t="s">
        <v>57860</v>
      </c>
      <c r="C11478" s="96" t="s">
        <v>54457</v>
      </c>
      <c r="D11478" s="98">
        <v>52236.949099999998</v>
      </c>
    </row>
    <row r="11479" spans="1:4" x14ac:dyDescent="0.35">
      <c r="A11479" t="s">
        <v>23103</v>
      </c>
      <c r="B11479" t="s">
        <v>57861</v>
      </c>
      <c r="C11479" s="96" t="s">
        <v>54457</v>
      </c>
      <c r="D11479" s="98">
        <v>46219.187699999995</v>
      </c>
    </row>
    <row r="11480" spans="1:4" x14ac:dyDescent="0.35">
      <c r="A11480" t="s">
        <v>22622</v>
      </c>
      <c r="B11480" t="s">
        <v>57862</v>
      </c>
      <c r="C11480" s="96" t="s">
        <v>54457</v>
      </c>
      <c r="D11480" s="98">
        <v>46219.187699999995</v>
      </c>
    </row>
    <row r="11481" spans="1:4" x14ac:dyDescent="0.35">
      <c r="A11481" t="s">
        <v>24377</v>
      </c>
      <c r="B11481" t="s">
        <v>57863</v>
      </c>
      <c r="C11481" s="96" t="s">
        <v>54457</v>
      </c>
      <c r="D11481" s="98">
        <v>46219.187699999995</v>
      </c>
    </row>
    <row r="11482" spans="1:4" x14ac:dyDescent="0.35">
      <c r="A11482" t="s">
        <v>26107</v>
      </c>
      <c r="B11482" t="s">
        <v>57864</v>
      </c>
      <c r="C11482" s="96" t="s">
        <v>54457</v>
      </c>
      <c r="D11482" s="98">
        <v>46219.187699999995</v>
      </c>
    </row>
    <row r="11483" spans="1:4" x14ac:dyDescent="0.35">
      <c r="A11483" t="s">
        <v>29911</v>
      </c>
      <c r="B11483" t="s">
        <v>57865</v>
      </c>
      <c r="C11483" s="96" t="s">
        <v>54457</v>
      </c>
      <c r="D11483" s="98">
        <v>27568.110499999995</v>
      </c>
    </row>
    <row r="11484" spans="1:4" x14ac:dyDescent="0.35">
      <c r="A11484" t="s">
        <v>23492</v>
      </c>
      <c r="B11484" t="s">
        <v>57866</v>
      </c>
      <c r="C11484" s="96" t="s">
        <v>54457</v>
      </c>
      <c r="D11484" s="98">
        <v>27568.110499999995</v>
      </c>
    </row>
    <row r="11485" spans="1:4" x14ac:dyDescent="0.35">
      <c r="A11485" t="s">
        <v>30351</v>
      </c>
      <c r="B11485" t="s">
        <v>57867</v>
      </c>
      <c r="C11485" s="96" t="s">
        <v>54457</v>
      </c>
      <c r="D11485" s="98">
        <v>27568.110499999995</v>
      </c>
    </row>
    <row r="11486" spans="1:4" x14ac:dyDescent="0.35">
      <c r="A11486" t="s">
        <v>24027</v>
      </c>
      <c r="B11486" t="s">
        <v>57868</v>
      </c>
      <c r="C11486" s="96" t="s">
        <v>54457</v>
      </c>
      <c r="D11486" s="98">
        <v>140749.83859999999</v>
      </c>
    </row>
    <row r="11487" spans="1:4" x14ac:dyDescent="0.35">
      <c r="A11487" t="s">
        <v>19776</v>
      </c>
      <c r="B11487" t="s">
        <v>57869</v>
      </c>
      <c r="C11487" s="96" t="s">
        <v>54457</v>
      </c>
      <c r="D11487" s="98">
        <v>132859.00319999998</v>
      </c>
    </row>
    <row r="11488" spans="1:4" x14ac:dyDescent="0.35">
      <c r="A11488" t="s">
        <v>25788</v>
      </c>
      <c r="B11488" t="s">
        <v>57870</v>
      </c>
      <c r="C11488" s="96" t="s">
        <v>54457</v>
      </c>
      <c r="D11488" s="98">
        <v>132859.00319999998</v>
      </c>
    </row>
    <row r="11489" spans="1:4" x14ac:dyDescent="0.35">
      <c r="A11489" t="s">
        <v>25047</v>
      </c>
      <c r="B11489" t="s">
        <v>57871</v>
      </c>
      <c r="C11489" s="96" t="s">
        <v>54457</v>
      </c>
      <c r="D11489" s="98">
        <v>132859.00319999998</v>
      </c>
    </row>
    <row r="11490" spans="1:4" x14ac:dyDescent="0.35">
      <c r="A11490" t="s">
        <v>27396</v>
      </c>
      <c r="B11490" t="s">
        <v>57872</v>
      </c>
      <c r="C11490" s="96" t="s">
        <v>54457</v>
      </c>
      <c r="D11490" s="98">
        <v>34353.036899999999</v>
      </c>
    </row>
    <row r="11491" spans="1:4" x14ac:dyDescent="0.35">
      <c r="A11491" t="s">
        <v>19547</v>
      </c>
      <c r="B11491" t="s">
        <v>57873</v>
      </c>
      <c r="C11491" s="96" t="s">
        <v>54457</v>
      </c>
      <c r="D11491" s="98">
        <v>126552.3112</v>
      </c>
    </row>
    <row r="11492" spans="1:4" x14ac:dyDescent="0.35">
      <c r="A11492" t="s">
        <v>20692</v>
      </c>
      <c r="B11492" t="s">
        <v>57874</v>
      </c>
      <c r="C11492" s="96" t="s">
        <v>54457</v>
      </c>
      <c r="D11492" s="98">
        <v>126552.3112</v>
      </c>
    </row>
    <row r="11493" spans="1:4" x14ac:dyDescent="0.35">
      <c r="A11493" t="s">
        <v>25179</v>
      </c>
      <c r="B11493" t="s">
        <v>57875</v>
      </c>
      <c r="C11493" s="96" t="s">
        <v>54457</v>
      </c>
      <c r="D11493" s="98">
        <v>126552.3112</v>
      </c>
    </row>
    <row r="11494" spans="1:4" x14ac:dyDescent="0.35">
      <c r="A11494" t="s">
        <v>20838</v>
      </c>
      <c r="B11494" t="s">
        <v>57876</v>
      </c>
      <c r="C11494" s="96" t="s">
        <v>54457</v>
      </c>
      <c r="D11494" s="98">
        <v>120235.65330000001</v>
      </c>
    </row>
    <row r="11495" spans="1:4" x14ac:dyDescent="0.35">
      <c r="A11495" t="s">
        <v>22313</v>
      </c>
      <c r="B11495" t="s">
        <v>57877</v>
      </c>
      <c r="C11495" s="96" t="s">
        <v>54457</v>
      </c>
      <c r="D11495" s="98">
        <v>120235.65330000001</v>
      </c>
    </row>
    <row r="11496" spans="1:4" x14ac:dyDescent="0.35">
      <c r="A11496" t="s">
        <v>23406</v>
      </c>
      <c r="B11496" t="s">
        <v>57878</v>
      </c>
      <c r="C11496" s="96" t="s">
        <v>54457</v>
      </c>
      <c r="D11496" s="98">
        <v>120235.65330000001</v>
      </c>
    </row>
    <row r="11497" spans="1:4" x14ac:dyDescent="0.35">
      <c r="A11497" t="s">
        <v>24579</v>
      </c>
      <c r="B11497" t="s">
        <v>57879</v>
      </c>
      <c r="C11497" s="96" t="s">
        <v>54457</v>
      </c>
      <c r="D11497" s="98">
        <v>114706.07609999999</v>
      </c>
    </row>
    <row r="11498" spans="1:4" x14ac:dyDescent="0.35">
      <c r="A11498" t="s">
        <v>20103</v>
      </c>
      <c r="B11498" t="s">
        <v>57880</v>
      </c>
      <c r="C11498" s="96" t="s">
        <v>54457</v>
      </c>
      <c r="D11498" s="98">
        <v>114706.07609999999</v>
      </c>
    </row>
    <row r="11499" spans="1:4" x14ac:dyDescent="0.35">
      <c r="A11499" t="s">
        <v>27287</v>
      </c>
      <c r="B11499" t="s">
        <v>57881</v>
      </c>
      <c r="C11499" s="96" t="s">
        <v>54457</v>
      </c>
      <c r="D11499" s="98">
        <v>34353.036899999999</v>
      </c>
    </row>
    <row r="11500" spans="1:4" x14ac:dyDescent="0.35">
      <c r="A11500" t="s">
        <v>25810</v>
      </c>
      <c r="B11500" t="s">
        <v>57882</v>
      </c>
      <c r="C11500" s="96" t="s">
        <v>54457</v>
      </c>
      <c r="D11500" s="98">
        <v>114706.07609999999</v>
      </c>
    </row>
    <row r="11501" spans="1:4" x14ac:dyDescent="0.35">
      <c r="A11501" t="s">
        <v>21987</v>
      </c>
      <c r="B11501" t="s">
        <v>57883</v>
      </c>
      <c r="C11501" s="96" t="s">
        <v>54457</v>
      </c>
      <c r="D11501" s="98">
        <v>27568.110499999995</v>
      </c>
    </row>
    <row r="11502" spans="1:4" x14ac:dyDescent="0.35">
      <c r="A11502" t="s">
        <v>28805</v>
      </c>
      <c r="B11502" t="s">
        <v>57884</v>
      </c>
      <c r="C11502" s="96" t="s">
        <v>54457</v>
      </c>
      <c r="D11502" s="98">
        <v>25316.445</v>
      </c>
    </row>
    <row r="11503" spans="1:4" x14ac:dyDescent="0.35">
      <c r="A11503" t="s">
        <v>24341</v>
      </c>
      <c r="B11503" t="s">
        <v>57885</v>
      </c>
      <c r="C11503" s="96" t="s">
        <v>54457</v>
      </c>
      <c r="D11503" s="98">
        <v>25316.445</v>
      </c>
    </row>
    <row r="11504" spans="1:4" x14ac:dyDescent="0.35">
      <c r="A11504" t="s">
        <v>28591</v>
      </c>
      <c r="B11504" t="s">
        <v>57886</v>
      </c>
      <c r="C11504" s="96" t="s">
        <v>54457</v>
      </c>
      <c r="D11504" s="98">
        <v>25316.445</v>
      </c>
    </row>
    <row r="11505" spans="1:4" x14ac:dyDescent="0.35">
      <c r="A11505" t="s">
        <v>26278</v>
      </c>
      <c r="B11505" t="s">
        <v>57887</v>
      </c>
      <c r="C11505" s="96" t="s">
        <v>54457</v>
      </c>
      <c r="D11505" s="98">
        <v>25316.445</v>
      </c>
    </row>
    <row r="11506" spans="1:4" x14ac:dyDescent="0.35">
      <c r="A11506" t="s">
        <v>20868</v>
      </c>
      <c r="B11506" t="s">
        <v>57888</v>
      </c>
      <c r="C11506" s="96" t="s">
        <v>54457</v>
      </c>
      <c r="D11506" s="98">
        <v>147514.83319999999</v>
      </c>
    </row>
    <row r="11507" spans="1:4" x14ac:dyDescent="0.35">
      <c r="A11507" t="s">
        <v>26576</v>
      </c>
      <c r="B11507" t="s">
        <v>57889</v>
      </c>
      <c r="C11507" s="96" t="s">
        <v>54457</v>
      </c>
      <c r="D11507" s="98">
        <v>147514.83319999999</v>
      </c>
    </row>
    <row r="11508" spans="1:4" x14ac:dyDescent="0.35">
      <c r="A11508" t="s">
        <v>27265</v>
      </c>
      <c r="B11508" t="s">
        <v>57890</v>
      </c>
      <c r="C11508" s="96" t="s">
        <v>54457</v>
      </c>
      <c r="D11508" s="98">
        <v>34353.036899999999</v>
      </c>
    </row>
    <row r="11509" spans="1:4" x14ac:dyDescent="0.35">
      <c r="A11509" t="s">
        <v>26037</v>
      </c>
      <c r="B11509" t="s">
        <v>57891</v>
      </c>
      <c r="C11509" s="96" t="s">
        <v>54457</v>
      </c>
      <c r="D11509" s="98">
        <v>147514.83319999999</v>
      </c>
    </row>
    <row r="11510" spans="1:4" x14ac:dyDescent="0.35">
      <c r="A11510" t="s">
        <v>23647</v>
      </c>
      <c r="B11510" t="s">
        <v>57892</v>
      </c>
      <c r="C11510" s="96" t="s">
        <v>54457</v>
      </c>
      <c r="D11510" s="98">
        <v>133307.33989999999</v>
      </c>
    </row>
    <row r="11511" spans="1:4" x14ac:dyDescent="0.35">
      <c r="A11511" t="s">
        <v>20863</v>
      </c>
      <c r="B11511" t="s">
        <v>57893</v>
      </c>
      <c r="C11511" s="96" t="s">
        <v>54457</v>
      </c>
      <c r="D11511" s="98">
        <v>133307.33989999999</v>
      </c>
    </row>
    <row r="11512" spans="1:4" x14ac:dyDescent="0.35">
      <c r="A11512" t="s">
        <v>24435</v>
      </c>
      <c r="B11512" t="s">
        <v>57894</v>
      </c>
      <c r="C11512" s="96" t="s">
        <v>54457</v>
      </c>
      <c r="D11512" s="98">
        <v>133307.33989999999</v>
      </c>
    </row>
    <row r="11513" spans="1:4" x14ac:dyDescent="0.35">
      <c r="A11513" t="s">
        <v>28131</v>
      </c>
      <c r="B11513" t="s">
        <v>57895</v>
      </c>
      <c r="C11513" s="96" t="s">
        <v>54457</v>
      </c>
      <c r="D11513" s="98">
        <v>18491.654999999999</v>
      </c>
    </row>
    <row r="11514" spans="1:4" x14ac:dyDescent="0.35">
      <c r="A11514" t="s">
        <v>21493</v>
      </c>
      <c r="B11514" t="s">
        <v>57896</v>
      </c>
      <c r="C11514" s="96" t="s">
        <v>54457</v>
      </c>
      <c r="D11514" s="98">
        <v>109973.57770000001</v>
      </c>
    </row>
    <row r="11515" spans="1:4" x14ac:dyDescent="0.35">
      <c r="A11515" t="s">
        <v>25136</v>
      </c>
      <c r="B11515" t="s">
        <v>57897</v>
      </c>
      <c r="C11515" s="96" t="s">
        <v>54457</v>
      </c>
      <c r="D11515" s="98">
        <v>109973.57770000001</v>
      </c>
    </row>
    <row r="11516" spans="1:4" x14ac:dyDescent="0.35">
      <c r="A11516" t="s">
        <v>23407</v>
      </c>
      <c r="B11516" t="s">
        <v>57898</v>
      </c>
      <c r="C11516" s="96" t="s">
        <v>54457</v>
      </c>
      <c r="D11516" s="98">
        <v>109973.57770000001</v>
      </c>
    </row>
    <row r="11517" spans="1:4" x14ac:dyDescent="0.35">
      <c r="A11517" t="s">
        <v>30058</v>
      </c>
      <c r="B11517" t="s">
        <v>57899</v>
      </c>
      <c r="C11517" s="96" t="s">
        <v>54457</v>
      </c>
      <c r="D11517" s="98">
        <v>4214.4326000000001</v>
      </c>
    </row>
    <row r="11518" spans="1:4" x14ac:dyDescent="0.35">
      <c r="A11518" t="s">
        <v>27220</v>
      </c>
      <c r="B11518" t="s">
        <v>57900</v>
      </c>
      <c r="C11518" s="96" t="s">
        <v>54457</v>
      </c>
      <c r="D11518" s="98">
        <v>3516.9966999999992</v>
      </c>
    </row>
    <row r="11519" spans="1:4" x14ac:dyDescent="0.35">
      <c r="A11519" t="s">
        <v>28478</v>
      </c>
      <c r="B11519" t="s">
        <v>57901</v>
      </c>
      <c r="C11519" s="96" t="s">
        <v>54457</v>
      </c>
      <c r="D11519" s="98">
        <v>2809.6109999999999</v>
      </c>
    </row>
    <row r="11520" spans="1:4" x14ac:dyDescent="0.35">
      <c r="A11520" t="s">
        <v>27372</v>
      </c>
      <c r="B11520" t="s">
        <v>57902</v>
      </c>
      <c r="C11520" s="96" t="s">
        <v>54457</v>
      </c>
      <c r="D11520" s="98">
        <v>18491.654999999999</v>
      </c>
    </row>
    <row r="11521" spans="1:4" x14ac:dyDescent="0.35">
      <c r="A11521" t="s">
        <v>25073</v>
      </c>
      <c r="B11521" t="s">
        <v>57903</v>
      </c>
      <c r="C11521" s="96" t="s">
        <v>54457</v>
      </c>
      <c r="D11521" s="98">
        <v>123842.3109</v>
      </c>
    </row>
    <row r="11522" spans="1:4" x14ac:dyDescent="0.35">
      <c r="A11522" t="s">
        <v>23756</v>
      </c>
      <c r="B11522" t="s">
        <v>57904</v>
      </c>
      <c r="C11522" s="96" t="s">
        <v>54457</v>
      </c>
      <c r="D11522" s="98">
        <v>123842.3109</v>
      </c>
    </row>
    <row r="11523" spans="1:4" x14ac:dyDescent="0.35">
      <c r="A11523" t="s">
        <v>27237</v>
      </c>
      <c r="B11523" t="s">
        <v>62413</v>
      </c>
      <c r="C11523" s="96" t="s">
        <v>54457</v>
      </c>
      <c r="D11523" s="98">
        <v>18491.654999999999</v>
      </c>
    </row>
    <row r="11524" spans="1:4" x14ac:dyDescent="0.35">
      <c r="A11524" t="s">
        <v>24649</v>
      </c>
      <c r="B11524" t="s">
        <v>57905</v>
      </c>
      <c r="C11524" s="96" t="s">
        <v>54457</v>
      </c>
      <c r="D11524" s="98">
        <v>121590.64539999999</v>
      </c>
    </row>
    <row r="11525" spans="1:4" x14ac:dyDescent="0.35">
      <c r="A11525" t="s">
        <v>23846</v>
      </c>
      <c r="B11525" t="s">
        <v>57906</v>
      </c>
      <c r="C11525" s="96" t="s">
        <v>54457</v>
      </c>
      <c r="D11525" s="98">
        <v>123842.3109</v>
      </c>
    </row>
    <row r="11526" spans="1:4" x14ac:dyDescent="0.35">
      <c r="A11526" t="s">
        <v>23828</v>
      </c>
      <c r="B11526" t="s">
        <v>57907</v>
      </c>
      <c r="C11526" s="96" t="s">
        <v>54457</v>
      </c>
      <c r="D11526" s="98">
        <v>115951.4755</v>
      </c>
    </row>
    <row r="11527" spans="1:4" x14ac:dyDescent="0.35">
      <c r="A11527" t="s">
        <v>23510</v>
      </c>
      <c r="B11527" t="s">
        <v>57908</v>
      </c>
      <c r="C11527" s="96" t="s">
        <v>54457</v>
      </c>
      <c r="D11527" s="98">
        <v>115951.4755</v>
      </c>
    </row>
    <row r="11528" spans="1:4" x14ac:dyDescent="0.35">
      <c r="A11528" t="s">
        <v>21497</v>
      </c>
      <c r="B11528" t="s">
        <v>57909</v>
      </c>
      <c r="C11528" s="96" t="s">
        <v>54457</v>
      </c>
      <c r="D11528" s="98">
        <v>115951.4755</v>
      </c>
    </row>
    <row r="11529" spans="1:4" x14ac:dyDescent="0.35">
      <c r="A11529" t="s">
        <v>27393</v>
      </c>
      <c r="B11529" t="s">
        <v>57910</v>
      </c>
      <c r="C11529" s="96" t="s">
        <v>54457</v>
      </c>
      <c r="D11529" s="98">
        <v>18491.654999999999</v>
      </c>
    </row>
    <row r="11530" spans="1:4" x14ac:dyDescent="0.35">
      <c r="A11530" t="s">
        <v>20292</v>
      </c>
      <c r="B11530" t="s">
        <v>57911</v>
      </c>
      <c r="C11530" s="96" t="s">
        <v>54457</v>
      </c>
      <c r="D11530" s="98">
        <v>109634.81759999999</v>
      </c>
    </row>
    <row r="11531" spans="1:4" x14ac:dyDescent="0.35">
      <c r="A11531" t="s">
        <v>28623</v>
      </c>
      <c r="B11531" t="s">
        <v>57912</v>
      </c>
      <c r="C11531" s="96" t="s">
        <v>54457</v>
      </c>
      <c r="D11531" s="98">
        <v>45511.801999999996</v>
      </c>
    </row>
    <row r="11532" spans="1:4" x14ac:dyDescent="0.35">
      <c r="A11532" t="s">
        <v>28560</v>
      </c>
      <c r="B11532" t="s">
        <v>57913</v>
      </c>
      <c r="C11532" s="96" t="s">
        <v>54457</v>
      </c>
      <c r="D11532" s="98">
        <v>41935.025999999998</v>
      </c>
    </row>
    <row r="11533" spans="1:4" x14ac:dyDescent="0.35">
      <c r="A11533" t="s">
        <v>27410</v>
      </c>
      <c r="B11533" t="s">
        <v>57914</v>
      </c>
      <c r="C11533" s="96" t="s">
        <v>54457</v>
      </c>
      <c r="D11533" s="98">
        <v>38348.284100000004</v>
      </c>
    </row>
    <row r="11534" spans="1:4" x14ac:dyDescent="0.35">
      <c r="A11534" t="s">
        <v>27373</v>
      </c>
      <c r="B11534" t="s">
        <v>57915</v>
      </c>
      <c r="C11534" s="96" t="s">
        <v>54457</v>
      </c>
      <c r="D11534" s="98">
        <v>93135.795199999993</v>
      </c>
    </row>
    <row r="11535" spans="1:4" x14ac:dyDescent="0.35">
      <c r="A11535" t="s">
        <v>22209</v>
      </c>
      <c r="B11535" t="s">
        <v>57916</v>
      </c>
      <c r="C11535" s="96" t="s">
        <v>54457</v>
      </c>
      <c r="D11535" s="98">
        <v>85075.587799999994</v>
      </c>
    </row>
    <row r="11536" spans="1:4" x14ac:dyDescent="0.35">
      <c r="A11536" t="s">
        <v>22859</v>
      </c>
      <c r="B11536" t="s">
        <v>57917</v>
      </c>
      <c r="C11536" s="96" t="s">
        <v>54457</v>
      </c>
      <c r="D11536" s="98">
        <v>79705.432799999995</v>
      </c>
    </row>
    <row r="11537" spans="1:4" x14ac:dyDescent="0.35">
      <c r="A11537" t="s">
        <v>25184</v>
      </c>
      <c r="B11537" t="s">
        <v>57918</v>
      </c>
      <c r="C11537" s="96" t="s">
        <v>54457</v>
      </c>
      <c r="D11537" s="98">
        <v>109634.81759999999</v>
      </c>
    </row>
    <row r="11538" spans="1:4" x14ac:dyDescent="0.35">
      <c r="A11538" t="s">
        <v>20606</v>
      </c>
      <c r="B11538" t="s">
        <v>57919</v>
      </c>
      <c r="C11538" s="96" t="s">
        <v>54457</v>
      </c>
      <c r="D11538" s="98">
        <v>109634.81759999999</v>
      </c>
    </row>
    <row r="11539" spans="1:4" x14ac:dyDescent="0.35">
      <c r="A11539" t="s">
        <v>20354</v>
      </c>
      <c r="B11539" t="s">
        <v>57920</v>
      </c>
      <c r="C11539" s="96" t="s">
        <v>54457</v>
      </c>
      <c r="D11539" s="98">
        <v>103328.1256</v>
      </c>
    </row>
    <row r="11540" spans="1:4" x14ac:dyDescent="0.35">
      <c r="A11540" t="s">
        <v>24381</v>
      </c>
      <c r="B11540" t="s">
        <v>57921</v>
      </c>
      <c r="C11540" s="96" t="s">
        <v>54457</v>
      </c>
      <c r="D11540" s="98">
        <v>103328.1256</v>
      </c>
    </row>
    <row r="11541" spans="1:4" x14ac:dyDescent="0.35">
      <c r="A11541" t="s">
        <v>26356</v>
      </c>
      <c r="B11541" t="s">
        <v>57922</v>
      </c>
      <c r="C11541" s="96" t="s">
        <v>54457</v>
      </c>
      <c r="D11541" s="98">
        <v>103328.1256</v>
      </c>
    </row>
    <row r="11542" spans="1:4" x14ac:dyDescent="0.35">
      <c r="A11542" t="s">
        <v>24127</v>
      </c>
      <c r="B11542" t="s">
        <v>57923</v>
      </c>
      <c r="C11542" s="96" t="s">
        <v>54457</v>
      </c>
      <c r="D11542" s="98">
        <v>97798.564499999993</v>
      </c>
    </row>
    <row r="11543" spans="1:4" x14ac:dyDescent="0.35">
      <c r="A11543" t="s">
        <v>23247</v>
      </c>
      <c r="B11543" t="s">
        <v>57924</v>
      </c>
      <c r="C11543" s="96" t="s">
        <v>54457</v>
      </c>
      <c r="D11543" s="98">
        <v>97798.564499999993</v>
      </c>
    </row>
    <row r="11544" spans="1:4" x14ac:dyDescent="0.35">
      <c r="A11544" t="s">
        <v>22558</v>
      </c>
      <c r="B11544" t="s">
        <v>57925</v>
      </c>
      <c r="C11544" s="96" t="s">
        <v>54457</v>
      </c>
      <c r="D11544" s="98">
        <v>97798.564499999993</v>
      </c>
    </row>
    <row r="11545" spans="1:4" x14ac:dyDescent="0.35">
      <c r="A11545" t="s">
        <v>22125</v>
      </c>
      <c r="B11545" t="s">
        <v>57926</v>
      </c>
      <c r="C11545" s="96" t="s">
        <v>54457</v>
      </c>
      <c r="D11545" s="98">
        <v>93066.05</v>
      </c>
    </row>
    <row r="11546" spans="1:4" x14ac:dyDescent="0.35">
      <c r="A11546" t="s">
        <v>19854</v>
      </c>
      <c r="B11546" t="s">
        <v>57927</v>
      </c>
      <c r="C11546" s="96" t="s">
        <v>54457</v>
      </c>
      <c r="D11546" s="98">
        <v>93066.05</v>
      </c>
    </row>
    <row r="11547" spans="1:4" x14ac:dyDescent="0.35">
      <c r="A11547" t="s">
        <v>21590</v>
      </c>
      <c r="B11547" t="s">
        <v>57928</v>
      </c>
      <c r="C11547" s="96" t="s">
        <v>54457</v>
      </c>
      <c r="D11547" s="98">
        <v>93066.05</v>
      </c>
    </row>
    <row r="11548" spans="1:4" x14ac:dyDescent="0.35">
      <c r="A11548" t="s">
        <v>21818</v>
      </c>
      <c r="B11548" t="s">
        <v>57929</v>
      </c>
      <c r="C11548" s="96" t="s">
        <v>54457</v>
      </c>
      <c r="D11548" s="98">
        <v>138946.49369999999</v>
      </c>
    </row>
    <row r="11549" spans="1:4" x14ac:dyDescent="0.35">
      <c r="A11549" t="s">
        <v>28730</v>
      </c>
      <c r="B11549" t="s">
        <v>57930</v>
      </c>
      <c r="C11549" s="96" t="s">
        <v>54457</v>
      </c>
      <c r="D11549" s="98">
        <v>76716.483899999992</v>
      </c>
    </row>
    <row r="11550" spans="1:4" x14ac:dyDescent="0.35">
      <c r="A11550" t="s">
        <v>29851</v>
      </c>
      <c r="B11550" t="s">
        <v>57931</v>
      </c>
      <c r="C11550" s="96" t="s">
        <v>54457</v>
      </c>
      <c r="D11550" s="98">
        <v>76716.483899999992</v>
      </c>
    </row>
    <row r="11551" spans="1:4" x14ac:dyDescent="0.35">
      <c r="A11551" t="s">
        <v>21382</v>
      </c>
      <c r="B11551" t="s">
        <v>57932</v>
      </c>
      <c r="C11551" s="96" t="s">
        <v>54457</v>
      </c>
      <c r="D11551" s="98">
        <v>138946.49369999999</v>
      </c>
    </row>
    <row r="11552" spans="1:4" x14ac:dyDescent="0.35">
      <c r="A11552" t="s">
        <v>29627</v>
      </c>
      <c r="B11552" t="s">
        <v>57933</v>
      </c>
      <c r="C11552" s="96" t="s">
        <v>54457</v>
      </c>
      <c r="D11552" s="98">
        <v>76716.483899999992</v>
      </c>
    </row>
    <row r="11553" spans="1:4" x14ac:dyDescent="0.35">
      <c r="A11553" t="s">
        <v>30957</v>
      </c>
      <c r="B11553" t="s">
        <v>57934</v>
      </c>
      <c r="C11553" s="96" t="s">
        <v>54457</v>
      </c>
      <c r="D11553" s="98">
        <v>76716.483899999992</v>
      </c>
    </row>
    <row r="11554" spans="1:4" x14ac:dyDescent="0.35">
      <c r="A11554" t="s">
        <v>23438</v>
      </c>
      <c r="B11554" t="s">
        <v>57935</v>
      </c>
      <c r="C11554" s="96" t="s">
        <v>54457</v>
      </c>
      <c r="D11554" s="98">
        <v>93962.739499999996</v>
      </c>
    </row>
    <row r="11555" spans="1:4" x14ac:dyDescent="0.35">
      <c r="A11555" t="s">
        <v>25723</v>
      </c>
      <c r="B11555" t="s">
        <v>57936</v>
      </c>
      <c r="C11555" s="96" t="s">
        <v>54457</v>
      </c>
      <c r="D11555" s="98">
        <v>93962.739499999996</v>
      </c>
    </row>
    <row r="11556" spans="1:4" x14ac:dyDescent="0.35">
      <c r="A11556" t="s">
        <v>22853</v>
      </c>
      <c r="B11556" t="s">
        <v>57937</v>
      </c>
      <c r="C11556" s="96" t="s">
        <v>54457</v>
      </c>
      <c r="D11556" s="98">
        <v>93962.739499999996</v>
      </c>
    </row>
    <row r="11557" spans="1:4" x14ac:dyDescent="0.35">
      <c r="A11557" t="s">
        <v>26214</v>
      </c>
      <c r="B11557" t="s">
        <v>57938</v>
      </c>
      <c r="C11557" s="96" t="s">
        <v>54457</v>
      </c>
      <c r="D11557" s="98">
        <v>93962.739499999996</v>
      </c>
    </row>
    <row r="11558" spans="1:4" x14ac:dyDescent="0.35">
      <c r="A11558" t="s">
        <v>23087</v>
      </c>
      <c r="B11558" t="s">
        <v>57939</v>
      </c>
      <c r="C11558" s="96" t="s">
        <v>54457</v>
      </c>
      <c r="D11558" s="98">
        <v>57597.138200000001</v>
      </c>
    </row>
    <row r="11559" spans="1:4" x14ac:dyDescent="0.35">
      <c r="A11559" t="s">
        <v>26380</v>
      </c>
      <c r="B11559" t="s">
        <v>57940</v>
      </c>
      <c r="C11559" s="96" t="s">
        <v>54457</v>
      </c>
      <c r="D11559" s="98">
        <v>138946.49369999999</v>
      </c>
    </row>
    <row r="11560" spans="1:4" x14ac:dyDescent="0.35">
      <c r="A11560" t="s">
        <v>23959</v>
      </c>
      <c r="B11560" t="s">
        <v>57941</v>
      </c>
      <c r="C11560" s="96" t="s">
        <v>54457</v>
      </c>
      <c r="D11560" s="98">
        <v>57597.138200000001</v>
      </c>
    </row>
    <row r="11561" spans="1:4" x14ac:dyDescent="0.35">
      <c r="A11561" t="s">
        <v>25305</v>
      </c>
      <c r="B11561" t="s">
        <v>57942</v>
      </c>
      <c r="C11561" s="96" t="s">
        <v>54457</v>
      </c>
      <c r="D11561" s="98">
        <v>57597.138200000001</v>
      </c>
    </row>
    <row r="11562" spans="1:4" x14ac:dyDescent="0.35">
      <c r="A11562" t="s">
        <v>20464</v>
      </c>
      <c r="B11562" t="s">
        <v>57943</v>
      </c>
      <c r="C11562" s="96" t="s">
        <v>54457</v>
      </c>
      <c r="D11562" s="98">
        <v>57597.138200000001</v>
      </c>
    </row>
    <row r="11563" spans="1:4" x14ac:dyDescent="0.35">
      <c r="A11563" t="s">
        <v>21732</v>
      </c>
      <c r="B11563" t="s">
        <v>57944</v>
      </c>
      <c r="C11563" s="96" t="s">
        <v>54457</v>
      </c>
      <c r="D11563" s="98">
        <v>51589.342699999994</v>
      </c>
    </row>
    <row r="11564" spans="1:4" x14ac:dyDescent="0.35">
      <c r="A11564" t="s">
        <v>21756</v>
      </c>
      <c r="B11564" t="s">
        <v>57945</v>
      </c>
      <c r="C11564" s="96" t="s">
        <v>54457</v>
      </c>
      <c r="D11564" s="98">
        <v>51589.342699999994</v>
      </c>
    </row>
    <row r="11565" spans="1:4" x14ac:dyDescent="0.35">
      <c r="A11565" t="s">
        <v>23915</v>
      </c>
      <c r="B11565" t="s">
        <v>57946</v>
      </c>
      <c r="C11565" s="96" t="s">
        <v>54457</v>
      </c>
      <c r="D11565" s="98">
        <v>51589.342699999994</v>
      </c>
    </row>
    <row r="11566" spans="1:4" x14ac:dyDescent="0.35">
      <c r="A11566" t="s">
        <v>25584</v>
      </c>
      <c r="B11566" t="s">
        <v>57947</v>
      </c>
      <c r="C11566" s="96" t="s">
        <v>54457</v>
      </c>
      <c r="D11566" s="98">
        <v>51589.342699999994</v>
      </c>
    </row>
    <row r="11567" spans="1:4" x14ac:dyDescent="0.35">
      <c r="A11567" t="s">
        <v>29105</v>
      </c>
      <c r="B11567" t="s">
        <v>57948</v>
      </c>
      <c r="C11567" s="96" t="s">
        <v>54457</v>
      </c>
      <c r="D11567" s="98">
        <v>32938.265499999994</v>
      </c>
    </row>
    <row r="11568" spans="1:4" x14ac:dyDescent="0.35">
      <c r="A11568" t="s">
        <v>26556</v>
      </c>
      <c r="B11568" t="s">
        <v>57949</v>
      </c>
      <c r="C11568" s="96" t="s">
        <v>54457</v>
      </c>
      <c r="D11568" s="98">
        <v>32938.265499999994</v>
      </c>
    </row>
    <row r="11569" spans="1:4" x14ac:dyDescent="0.35">
      <c r="A11569" t="s">
        <v>28828</v>
      </c>
      <c r="B11569" t="s">
        <v>57950</v>
      </c>
      <c r="C11569" s="96" t="s">
        <v>54457</v>
      </c>
      <c r="D11569" s="98">
        <v>32938.265499999994</v>
      </c>
    </row>
    <row r="11570" spans="1:4" x14ac:dyDescent="0.35">
      <c r="A11570" t="s">
        <v>20835</v>
      </c>
      <c r="B11570" t="s">
        <v>57951</v>
      </c>
      <c r="C11570" s="96" t="s">
        <v>54457</v>
      </c>
      <c r="D11570" s="98">
        <v>32938.265499999994</v>
      </c>
    </row>
    <row r="11571" spans="1:4" x14ac:dyDescent="0.35">
      <c r="A11571" t="s">
        <v>30645</v>
      </c>
      <c r="B11571" t="s">
        <v>57952</v>
      </c>
      <c r="C11571" s="96" t="s">
        <v>54457</v>
      </c>
      <c r="D11571" s="98">
        <v>30676.634099999999</v>
      </c>
    </row>
    <row r="11572" spans="1:4" x14ac:dyDescent="0.35">
      <c r="A11572" t="s">
        <v>26352</v>
      </c>
      <c r="B11572" t="s">
        <v>57953</v>
      </c>
      <c r="C11572" s="96" t="s">
        <v>54457</v>
      </c>
      <c r="D11572" s="98">
        <v>30676.634099999999</v>
      </c>
    </row>
    <row r="11573" spans="1:4" x14ac:dyDescent="0.35">
      <c r="A11573" t="s">
        <v>31006</v>
      </c>
      <c r="B11573" t="s">
        <v>57954</v>
      </c>
      <c r="C11573" s="96" t="s">
        <v>54457</v>
      </c>
      <c r="D11573" s="98">
        <v>30676.634099999999</v>
      </c>
    </row>
    <row r="11574" spans="1:4" x14ac:dyDescent="0.35">
      <c r="A11574" t="s">
        <v>24787</v>
      </c>
      <c r="B11574" t="s">
        <v>57955</v>
      </c>
      <c r="C11574" s="96" t="s">
        <v>54457</v>
      </c>
      <c r="D11574" s="98">
        <v>30676.634099999999</v>
      </c>
    </row>
    <row r="11575" spans="1:4" x14ac:dyDescent="0.35">
      <c r="A11575" t="s">
        <v>20104</v>
      </c>
      <c r="B11575" t="s">
        <v>57956</v>
      </c>
      <c r="C11575" s="96" t="s">
        <v>54457</v>
      </c>
      <c r="D11575" s="98">
        <v>153153.98699999996</v>
      </c>
    </row>
    <row r="11576" spans="1:4" x14ac:dyDescent="0.35">
      <c r="A11576" t="s">
        <v>19921</v>
      </c>
      <c r="B11576" t="s">
        <v>57957</v>
      </c>
      <c r="C11576" s="96" t="s">
        <v>54457</v>
      </c>
      <c r="D11576" s="98">
        <v>153153.98699999996</v>
      </c>
    </row>
    <row r="11577" spans="1:4" x14ac:dyDescent="0.35">
      <c r="A11577" t="s">
        <v>21271</v>
      </c>
      <c r="B11577" t="s">
        <v>57958</v>
      </c>
      <c r="C11577" s="96" t="s">
        <v>54457</v>
      </c>
      <c r="D11577" s="98">
        <v>153153.98699999996</v>
      </c>
    </row>
    <row r="11578" spans="1:4" x14ac:dyDescent="0.35">
      <c r="A11578" t="s">
        <v>19692</v>
      </c>
      <c r="B11578" t="s">
        <v>57959</v>
      </c>
      <c r="C11578" s="96" t="s">
        <v>54457</v>
      </c>
      <c r="D11578" s="98">
        <v>129481.48079999999</v>
      </c>
    </row>
    <row r="11579" spans="1:4" x14ac:dyDescent="0.35">
      <c r="A11579" t="s">
        <v>25229</v>
      </c>
      <c r="B11579" t="s">
        <v>57960</v>
      </c>
      <c r="C11579" s="96" t="s">
        <v>54457</v>
      </c>
      <c r="D11579" s="98">
        <v>121590.64539999999</v>
      </c>
    </row>
    <row r="11580" spans="1:4" x14ac:dyDescent="0.35">
      <c r="A11580" t="s">
        <v>29523</v>
      </c>
      <c r="B11580" t="s">
        <v>57965</v>
      </c>
      <c r="C11580" s="96" t="s">
        <v>54457</v>
      </c>
      <c r="D11580" s="98">
        <v>39513.972399999991</v>
      </c>
    </row>
    <row r="11581" spans="1:4" x14ac:dyDescent="0.35">
      <c r="A11581" t="s">
        <v>23383</v>
      </c>
      <c r="B11581" t="s">
        <v>57965</v>
      </c>
      <c r="C11581" s="96" t="s">
        <v>54457</v>
      </c>
      <c r="D11581" s="98">
        <v>37929.828999999998</v>
      </c>
    </row>
    <row r="11582" spans="1:4" x14ac:dyDescent="0.35">
      <c r="A11582" t="s">
        <v>30824</v>
      </c>
      <c r="B11582" t="s">
        <v>57982</v>
      </c>
      <c r="C11582" s="96" t="s">
        <v>54457</v>
      </c>
      <c r="D11582" s="98">
        <v>70399.825999999986</v>
      </c>
    </row>
    <row r="11583" spans="1:4" x14ac:dyDescent="0.35">
      <c r="A11583" t="s">
        <v>30206</v>
      </c>
      <c r="B11583" t="s">
        <v>57982</v>
      </c>
      <c r="C11583" s="96" t="s">
        <v>54457</v>
      </c>
      <c r="D11583" s="98">
        <v>70399.825999999986</v>
      </c>
    </row>
    <row r="11584" spans="1:4" x14ac:dyDescent="0.35">
      <c r="A11584" t="s">
        <v>29542</v>
      </c>
      <c r="B11584" t="s">
        <v>57982</v>
      </c>
      <c r="C11584" s="96" t="s">
        <v>54457</v>
      </c>
      <c r="D11584" s="98">
        <v>70399.825999999986</v>
      </c>
    </row>
    <row r="11585" spans="1:4" x14ac:dyDescent="0.35">
      <c r="A11585" t="s">
        <v>26123</v>
      </c>
      <c r="B11585" t="s">
        <v>57965</v>
      </c>
      <c r="C11585" s="96" t="s">
        <v>54457</v>
      </c>
      <c r="D11585" s="98">
        <v>37929.828999999998</v>
      </c>
    </row>
    <row r="11586" spans="1:4" x14ac:dyDescent="0.35">
      <c r="A11586" t="s">
        <v>29490</v>
      </c>
      <c r="B11586" t="s">
        <v>57982</v>
      </c>
      <c r="C11586" s="96" t="s">
        <v>54457</v>
      </c>
      <c r="D11586" s="98">
        <v>70399.825999999986</v>
      </c>
    </row>
    <row r="11587" spans="1:4" x14ac:dyDescent="0.35">
      <c r="A11587" t="s">
        <v>31287</v>
      </c>
      <c r="B11587" t="s">
        <v>57982</v>
      </c>
      <c r="C11587" s="96" t="s">
        <v>54457</v>
      </c>
      <c r="D11587" s="98">
        <v>64093.133999999991</v>
      </c>
    </row>
    <row r="11588" spans="1:4" x14ac:dyDescent="0.35">
      <c r="A11588" t="s">
        <v>28893</v>
      </c>
      <c r="B11588" t="s">
        <v>57982</v>
      </c>
      <c r="C11588" s="96" t="s">
        <v>54457</v>
      </c>
      <c r="D11588" s="98">
        <v>64093.133999999991</v>
      </c>
    </row>
    <row r="11589" spans="1:4" x14ac:dyDescent="0.35">
      <c r="A11589" t="s">
        <v>28770</v>
      </c>
      <c r="B11589" t="s">
        <v>57982</v>
      </c>
      <c r="C11589" s="96" t="s">
        <v>54457</v>
      </c>
      <c r="D11589" s="98">
        <v>64093.133999999991</v>
      </c>
    </row>
    <row r="11590" spans="1:4" x14ac:dyDescent="0.35">
      <c r="A11590" t="s">
        <v>29485</v>
      </c>
      <c r="B11590" t="s">
        <v>57982</v>
      </c>
      <c r="C11590" s="96" t="s">
        <v>54457</v>
      </c>
      <c r="D11590" s="98">
        <v>64093.133999999991</v>
      </c>
    </row>
    <row r="11591" spans="1:4" x14ac:dyDescent="0.35">
      <c r="A11591" t="s">
        <v>29352</v>
      </c>
      <c r="B11591" t="s">
        <v>57982</v>
      </c>
      <c r="C11591" s="96" t="s">
        <v>54457</v>
      </c>
      <c r="D11591" s="98">
        <v>57776.4761</v>
      </c>
    </row>
    <row r="11592" spans="1:4" x14ac:dyDescent="0.35">
      <c r="A11592" t="s">
        <v>29475</v>
      </c>
      <c r="B11592" t="s">
        <v>57982</v>
      </c>
      <c r="C11592" s="96" t="s">
        <v>54457</v>
      </c>
      <c r="D11592" s="98">
        <v>57776.4761</v>
      </c>
    </row>
    <row r="11593" spans="1:4" x14ac:dyDescent="0.35">
      <c r="A11593" t="s">
        <v>30163</v>
      </c>
      <c r="B11593" t="s">
        <v>57982</v>
      </c>
      <c r="C11593" s="96" t="s">
        <v>54457</v>
      </c>
      <c r="D11593" s="98">
        <v>57776.4761</v>
      </c>
    </row>
    <row r="11594" spans="1:4" x14ac:dyDescent="0.35">
      <c r="A11594" t="s">
        <v>31127</v>
      </c>
      <c r="B11594" t="s">
        <v>57982</v>
      </c>
      <c r="C11594" s="96" t="s">
        <v>54457</v>
      </c>
      <c r="D11594" s="98">
        <v>57776.4761</v>
      </c>
    </row>
    <row r="11595" spans="1:4" x14ac:dyDescent="0.35">
      <c r="A11595" t="s">
        <v>29792</v>
      </c>
      <c r="B11595" t="s">
        <v>57982</v>
      </c>
      <c r="C11595" s="96" t="s">
        <v>54457</v>
      </c>
      <c r="D11595" s="98">
        <v>53043.961599999995</v>
      </c>
    </row>
    <row r="11596" spans="1:4" x14ac:dyDescent="0.35">
      <c r="A11596" t="s">
        <v>28577</v>
      </c>
      <c r="B11596" t="s">
        <v>57965</v>
      </c>
      <c r="C11596" s="96" t="s">
        <v>54457</v>
      </c>
      <c r="D11596" s="98">
        <v>37929.828999999998</v>
      </c>
    </row>
    <row r="11597" spans="1:4" x14ac:dyDescent="0.35">
      <c r="A11597" t="s">
        <v>29642</v>
      </c>
      <c r="B11597" t="s">
        <v>57982</v>
      </c>
      <c r="C11597" s="96" t="s">
        <v>54457</v>
      </c>
      <c r="D11597" s="98">
        <v>53043.961599999995</v>
      </c>
    </row>
    <row r="11598" spans="1:4" x14ac:dyDescent="0.35">
      <c r="A11598" t="s">
        <v>29337</v>
      </c>
      <c r="B11598" t="s">
        <v>57982</v>
      </c>
      <c r="C11598" s="96" t="s">
        <v>54457</v>
      </c>
      <c r="D11598" s="98">
        <v>53043.961599999995</v>
      </c>
    </row>
    <row r="11599" spans="1:4" x14ac:dyDescent="0.35">
      <c r="A11599" t="s">
        <v>29671</v>
      </c>
      <c r="B11599" t="s">
        <v>57982</v>
      </c>
      <c r="C11599" s="96" t="s">
        <v>54457</v>
      </c>
      <c r="D11599" s="98">
        <v>53043.961599999995</v>
      </c>
    </row>
    <row r="11600" spans="1:4" x14ac:dyDescent="0.35">
      <c r="A11600" t="s">
        <v>30522</v>
      </c>
      <c r="B11600" t="s">
        <v>57982</v>
      </c>
      <c r="C11600" s="96" t="s">
        <v>54457</v>
      </c>
      <c r="D11600" s="98">
        <v>49885.640699999996</v>
      </c>
    </row>
    <row r="11601" spans="1:4" x14ac:dyDescent="0.35">
      <c r="A11601" t="s">
        <v>28538</v>
      </c>
      <c r="B11601" t="s">
        <v>57982</v>
      </c>
      <c r="C11601" s="96" t="s">
        <v>54457</v>
      </c>
      <c r="D11601" s="98">
        <v>49885.640699999996</v>
      </c>
    </row>
    <row r="11602" spans="1:4" x14ac:dyDescent="0.35">
      <c r="A11602" t="s">
        <v>28497</v>
      </c>
      <c r="B11602" t="s">
        <v>57982</v>
      </c>
      <c r="C11602" s="96" t="s">
        <v>54457</v>
      </c>
      <c r="D11602" s="98">
        <v>49885.640699999996</v>
      </c>
    </row>
    <row r="11603" spans="1:4" x14ac:dyDescent="0.35">
      <c r="A11603" t="s">
        <v>28379</v>
      </c>
      <c r="B11603" t="s">
        <v>57982</v>
      </c>
      <c r="C11603" s="96" t="s">
        <v>54457</v>
      </c>
      <c r="D11603" s="98">
        <v>49885.640699999996</v>
      </c>
    </row>
    <row r="11604" spans="1:4" x14ac:dyDescent="0.35">
      <c r="A11604" t="s">
        <v>29169</v>
      </c>
      <c r="B11604" t="s">
        <v>57982</v>
      </c>
      <c r="C11604" s="96" t="s">
        <v>54457</v>
      </c>
      <c r="D11604" s="98">
        <v>46727.303699999997</v>
      </c>
    </row>
    <row r="11605" spans="1:4" x14ac:dyDescent="0.35">
      <c r="A11605" t="s">
        <v>28969</v>
      </c>
      <c r="B11605" t="s">
        <v>57982</v>
      </c>
      <c r="C11605" s="96" t="s">
        <v>54457</v>
      </c>
      <c r="D11605" s="98">
        <v>46727.303699999997</v>
      </c>
    </row>
    <row r="11606" spans="1:4" x14ac:dyDescent="0.35">
      <c r="A11606" t="s">
        <v>30285</v>
      </c>
      <c r="B11606" t="s">
        <v>57982</v>
      </c>
      <c r="C11606" s="96" t="s">
        <v>54457</v>
      </c>
      <c r="D11606" s="98">
        <v>46727.303699999997</v>
      </c>
    </row>
    <row r="11607" spans="1:4" x14ac:dyDescent="0.35">
      <c r="A11607" t="s">
        <v>29508</v>
      </c>
      <c r="B11607" t="s">
        <v>57965</v>
      </c>
      <c r="C11607" s="96" t="s">
        <v>54457</v>
      </c>
      <c r="D11607" s="98">
        <v>37929.828999999998</v>
      </c>
    </row>
    <row r="11608" spans="1:4" x14ac:dyDescent="0.35">
      <c r="A11608" t="s">
        <v>30529</v>
      </c>
      <c r="B11608" t="s">
        <v>57982</v>
      </c>
      <c r="C11608" s="96" t="s">
        <v>54457</v>
      </c>
      <c r="D11608" s="98">
        <v>46727.303699999997</v>
      </c>
    </row>
    <row r="11609" spans="1:4" x14ac:dyDescent="0.35">
      <c r="A11609" t="s">
        <v>29341</v>
      </c>
      <c r="B11609" t="s">
        <v>57982</v>
      </c>
      <c r="C11609" s="96" t="s">
        <v>54457</v>
      </c>
      <c r="D11609" s="98">
        <v>45153.126199999999</v>
      </c>
    </row>
    <row r="11610" spans="1:4" x14ac:dyDescent="0.35">
      <c r="A11610" t="s">
        <v>29518</v>
      </c>
      <c r="B11610" t="s">
        <v>57982</v>
      </c>
      <c r="C11610" s="96" t="s">
        <v>54457</v>
      </c>
      <c r="D11610" s="98">
        <v>45153.126199999999</v>
      </c>
    </row>
    <row r="11611" spans="1:4" x14ac:dyDescent="0.35">
      <c r="A11611" t="s">
        <v>30243</v>
      </c>
      <c r="B11611" t="s">
        <v>57982</v>
      </c>
      <c r="C11611" s="96" t="s">
        <v>54457</v>
      </c>
      <c r="D11611" s="98">
        <v>45153.126199999999</v>
      </c>
    </row>
    <row r="11612" spans="1:4" x14ac:dyDescent="0.35">
      <c r="A11612" t="s">
        <v>30143</v>
      </c>
      <c r="B11612" t="s">
        <v>57982</v>
      </c>
      <c r="C11612" s="96" t="s">
        <v>54457</v>
      </c>
      <c r="D11612" s="98">
        <v>45153.126199999999</v>
      </c>
    </row>
    <row r="11613" spans="1:4" x14ac:dyDescent="0.35">
      <c r="A11613" t="s">
        <v>28384</v>
      </c>
      <c r="B11613" t="s">
        <v>57982</v>
      </c>
      <c r="C11613" s="96" t="s">
        <v>54457</v>
      </c>
      <c r="D11613" s="98">
        <v>43568.982799999998</v>
      </c>
    </row>
    <row r="11614" spans="1:4" x14ac:dyDescent="0.35">
      <c r="A11614" t="s">
        <v>28235</v>
      </c>
      <c r="B11614" t="s">
        <v>57982</v>
      </c>
      <c r="C11614" s="96" t="s">
        <v>54457</v>
      </c>
      <c r="D11614" s="98">
        <v>43568.982799999998</v>
      </c>
    </row>
    <row r="11615" spans="1:4" x14ac:dyDescent="0.35">
      <c r="A11615" t="s">
        <v>30964</v>
      </c>
      <c r="B11615" t="s">
        <v>57982</v>
      </c>
      <c r="C11615" s="96" t="s">
        <v>54457</v>
      </c>
      <c r="D11615" s="98">
        <v>43568.982799999998</v>
      </c>
    </row>
    <row r="11616" spans="1:4" x14ac:dyDescent="0.35">
      <c r="A11616" t="s">
        <v>31113</v>
      </c>
      <c r="B11616" t="s">
        <v>57982</v>
      </c>
      <c r="C11616" s="96" t="s">
        <v>54457</v>
      </c>
      <c r="D11616" s="98">
        <v>43568.982799999998</v>
      </c>
    </row>
    <row r="11617" spans="1:4" x14ac:dyDescent="0.35">
      <c r="A11617" t="s">
        <v>31197</v>
      </c>
      <c r="B11617" t="s">
        <v>57982</v>
      </c>
      <c r="C11617" s="96" t="s">
        <v>54457</v>
      </c>
      <c r="D11617" s="98">
        <v>41994.805299999993</v>
      </c>
    </row>
    <row r="11618" spans="1:4" x14ac:dyDescent="0.35">
      <c r="A11618" t="s">
        <v>30411</v>
      </c>
      <c r="B11618" t="s">
        <v>57965</v>
      </c>
      <c r="C11618" s="96" t="s">
        <v>54457</v>
      </c>
      <c r="D11618" s="98">
        <v>36355.635399999999</v>
      </c>
    </row>
    <row r="11619" spans="1:4" x14ac:dyDescent="0.35">
      <c r="A11619" t="s">
        <v>28463</v>
      </c>
      <c r="B11619" t="s">
        <v>57982</v>
      </c>
      <c r="C11619" s="96" t="s">
        <v>54457</v>
      </c>
      <c r="D11619" s="98">
        <v>41994.805299999993</v>
      </c>
    </row>
    <row r="11620" spans="1:4" x14ac:dyDescent="0.35">
      <c r="A11620" t="s">
        <v>28340</v>
      </c>
      <c r="B11620" t="s">
        <v>57982</v>
      </c>
      <c r="C11620" s="96" t="s">
        <v>54457</v>
      </c>
      <c r="D11620" s="98">
        <v>41994.805299999993</v>
      </c>
    </row>
    <row r="11621" spans="1:4" x14ac:dyDescent="0.35">
      <c r="A11621" t="s">
        <v>30896</v>
      </c>
      <c r="B11621" t="s">
        <v>57982</v>
      </c>
      <c r="C11621" s="96" t="s">
        <v>54457</v>
      </c>
      <c r="D11621" s="98">
        <v>41994.805299999993</v>
      </c>
    </row>
    <row r="11622" spans="1:4" x14ac:dyDescent="0.35">
      <c r="A11622" t="s">
        <v>30530</v>
      </c>
      <c r="B11622" t="s">
        <v>57965</v>
      </c>
      <c r="C11622" s="96" t="s">
        <v>54457</v>
      </c>
      <c r="D11622" s="98">
        <v>64770.621999999988</v>
      </c>
    </row>
    <row r="11623" spans="1:4" x14ac:dyDescent="0.35">
      <c r="A11623" t="s">
        <v>30555</v>
      </c>
      <c r="B11623" t="s">
        <v>57965</v>
      </c>
      <c r="C11623" s="96" t="s">
        <v>54457</v>
      </c>
      <c r="D11623" s="98">
        <v>64770.621999999988</v>
      </c>
    </row>
    <row r="11624" spans="1:4" x14ac:dyDescent="0.35">
      <c r="A11624" t="s">
        <v>28659</v>
      </c>
      <c r="B11624" t="s">
        <v>57965</v>
      </c>
      <c r="C11624" s="96" t="s">
        <v>54457</v>
      </c>
      <c r="D11624" s="98">
        <v>64770.621999999988</v>
      </c>
    </row>
    <row r="11625" spans="1:4" x14ac:dyDescent="0.35">
      <c r="A11625" t="s">
        <v>29716</v>
      </c>
      <c r="B11625" t="s">
        <v>57965</v>
      </c>
      <c r="C11625" s="96" t="s">
        <v>54457</v>
      </c>
      <c r="D11625" s="98">
        <v>64770.621999999988</v>
      </c>
    </row>
    <row r="11626" spans="1:4" x14ac:dyDescent="0.35">
      <c r="A11626" t="s">
        <v>28786</v>
      </c>
      <c r="B11626" t="s">
        <v>57965</v>
      </c>
      <c r="C11626" s="96" t="s">
        <v>54457</v>
      </c>
      <c r="D11626" s="98">
        <v>58453.980199999991</v>
      </c>
    </row>
    <row r="11627" spans="1:4" x14ac:dyDescent="0.35">
      <c r="A11627" t="s">
        <v>28493</v>
      </c>
      <c r="B11627" t="s">
        <v>57965</v>
      </c>
      <c r="C11627" s="96" t="s">
        <v>54457</v>
      </c>
      <c r="D11627" s="98">
        <v>58453.980199999991</v>
      </c>
    </row>
    <row r="11628" spans="1:4" x14ac:dyDescent="0.35">
      <c r="A11628" t="s">
        <v>30390</v>
      </c>
      <c r="B11628" t="s">
        <v>57965</v>
      </c>
      <c r="C11628" s="96" t="s">
        <v>54457</v>
      </c>
      <c r="D11628" s="98">
        <v>58453.980199999991</v>
      </c>
    </row>
    <row r="11629" spans="1:4" x14ac:dyDescent="0.35">
      <c r="A11629" t="s">
        <v>29010</v>
      </c>
      <c r="B11629" t="s">
        <v>57965</v>
      </c>
      <c r="C11629" s="96" t="s">
        <v>54457</v>
      </c>
      <c r="D11629" s="98">
        <v>36355.635399999999</v>
      </c>
    </row>
    <row r="11630" spans="1:4" x14ac:dyDescent="0.35">
      <c r="A11630" t="s">
        <v>28729</v>
      </c>
      <c r="B11630" t="s">
        <v>57965</v>
      </c>
      <c r="C11630" s="96" t="s">
        <v>54457</v>
      </c>
      <c r="D11630" s="98">
        <v>58453.980199999991</v>
      </c>
    </row>
    <row r="11631" spans="1:4" x14ac:dyDescent="0.35">
      <c r="A11631" t="s">
        <v>30286</v>
      </c>
      <c r="B11631" t="s">
        <v>57965</v>
      </c>
      <c r="C11631" s="96" t="s">
        <v>54457</v>
      </c>
      <c r="D11631" s="98">
        <v>52137.322299999993</v>
      </c>
    </row>
    <row r="11632" spans="1:4" x14ac:dyDescent="0.35">
      <c r="A11632" t="s">
        <v>30759</v>
      </c>
      <c r="B11632" t="s">
        <v>57965</v>
      </c>
      <c r="C11632" s="96" t="s">
        <v>54457</v>
      </c>
      <c r="D11632" s="98">
        <v>52137.322299999993</v>
      </c>
    </row>
    <row r="11633" spans="1:4" x14ac:dyDescent="0.35">
      <c r="A11633" t="s">
        <v>30485</v>
      </c>
      <c r="B11633" t="s">
        <v>57965</v>
      </c>
      <c r="C11633" s="96" t="s">
        <v>54457</v>
      </c>
      <c r="D11633" s="98">
        <v>52137.322299999993</v>
      </c>
    </row>
    <row r="11634" spans="1:4" x14ac:dyDescent="0.35">
      <c r="A11634" t="s">
        <v>30294</v>
      </c>
      <c r="B11634" t="s">
        <v>57965</v>
      </c>
      <c r="C11634" s="96" t="s">
        <v>54457</v>
      </c>
      <c r="D11634" s="98">
        <v>52137.322299999993</v>
      </c>
    </row>
    <row r="11635" spans="1:4" x14ac:dyDescent="0.35">
      <c r="A11635" t="s">
        <v>29130</v>
      </c>
      <c r="B11635" t="s">
        <v>57965</v>
      </c>
      <c r="C11635" s="96" t="s">
        <v>54457</v>
      </c>
      <c r="D11635" s="98">
        <v>47404.807800000002</v>
      </c>
    </row>
    <row r="11636" spans="1:4" x14ac:dyDescent="0.35">
      <c r="A11636" t="s">
        <v>31154</v>
      </c>
      <c r="B11636" t="s">
        <v>57965</v>
      </c>
      <c r="C11636" s="96" t="s">
        <v>54457</v>
      </c>
      <c r="D11636" s="98">
        <v>47404.807800000002</v>
      </c>
    </row>
    <row r="11637" spans="1:4" x14ac:dyDescent="0.35">
      <c r="A11637" t="s">
        <v>29424</v>
      </c>
      <c r="B11637" t="s">
        <v>57965</v>
      </c>
      <c r="C11637" s="96" t="s">
        <v>54457</v>
      </c>
      <c r="D11637" s="98">
        <v>47404.807800000002</v>
      </c>
    </row>
    <row r="11638" spans="1:4" x14ac:dyDescent="0.35">
      <c r="A11638" t="s">
        <v>29287</v>
      </c>
      <c r="B11638" t="s">
        <v>57965</v>
      </c>
      <c r="C11638" s="96" t="s">
        <v>54457</v>
      </c>
      <c r="D11638" s="98">
        <v>47404.807800000002</v>
      </c>
    </row>
    <row r="11639" spans="1:4" x14ac:dyDescent="0.35">
      <c r="A11639" t="s">
        <v>29541</v>
      </c>
      <c r="B11639" t="s">
        <v>57965</v>
      </c>
      <c r="C11639" s="96" t="s">
        <v>54457</v>
      </c>
      <c r="D11639" s="98">
        <v>44246.486899999996</v>
      </c>
    </row>
    <row r="11640" spans="1:4" x14ac:dyDescent="0.35">
      <c r="A11640" t="s">
        <v>30187</v>
      </c>
      <c r="B11640" t="s">
        <v>57965</v>
      </c>
      <c r="C11640" s="96" t="s">
        <v>54457</v>
      </c>
      <c r="D11640" s="98">
        <v>36355.635399999999</v>
      </c>
    </row>
    <row r="11641" spans="1:4" x14ac:dyDescent="0.35">
      <c r="A11641" t="s">
        <v>30834</v>
      </c>
      <c r="B11641" t="s">
        <v>57965</v>
      </c>
      <c r="C11641" s="96" t="s">
        <v>54457</v>
      </c>
      <c r="D11641" s="98">
        <v>44246.486899999996</v>
      </c>
    </row>
    <row r="11642" spans="1:4" x14ac:dyDescent="0.35">
      <c r="A11642" t="s">
        <v>29505</v>
      </c>
      <c r="B11642" t="s">
        <v>57965</v>
      </c>
      <c r="C11642" s="96" t="s">
        <v>54457</v>
      </c>
      <c r="D11642" s="98">
        <v>44246.486899999996</v>
      </c>
    </row>
    <row r="11643" spans="1:4" x14ac:dyDescent="0.35">
      <c r="A11643" t="s">
        <v>30500</v>
      </c>
      <c r="B11643" t="s">
        <v>57983</v>
      </c>
      <c r="C11643" s="96" t="s">
        <v>54457</v>
      </c>
      <c r="D11643" s="98">
        <v>44246.486899999996</v>
      </c>
    </row>
    <row r="11644" spans="1:4" x14ac:dyDescent="0.35">
      <c r="A11644" t="s">
        <v>29332</v>
      </c>
      <c r="B11644" t="s">
        <v>57965</v>
      </c>
      <c r="C11644" s="96" t="s">
        <v>54457</v>
      </c>
      <c r="D11644" s="98">
        <v>41098.1158</v>
      </c>
    </row>
    <row r="11645" spans="1:4" x14ac:dyDescent="0.35">
      <c r="A11645" t="s">
        <v>29496</v>
      </c>
      <c r="B11645" t="s">
        <v>57965</v>
      </c>
      <c r="C11645" s="96" t="s">
        <v>54457</v>
      </c>
      <c r="D11645" s="98">
        <v>41098.1158</v>
      </c>
    </row>
    <row r="11646" spans="1:4" x14ac:dyDescent="0.35">
      <c r="A11646" t="s">
        <v>29833</v>
      </c>
      <c r="B11646" t="s">
        <v>57965</v>
      </c>
      <c r="C11646" s="96" t="s">
        <v>54457</v>
      </c>
      <c r="D11646" s="98">
        <v>41098.1158</v>
      </c>
    </row>
    <row r="11647" spans="1:4" x14ac:dyDescent="0.35">
      <c r="A11647" t="s">
        <v>29737</v>
      </c>
      <c r="B11647" t="s">
        <v>57986</v>
      </c>
      <c r="C11647" s="96" t="s">
        <v>54457</v>
      </c>
      <c r="D11647" s="98">
        <v>54249.513500000001</v>
      </c>
    </row>
    <row r="11648" spans="1:4" x14ac:dyDescent="0.35">
      <c r="A11648" t="s">
        <v>30207</v>
      </c>
      <c r="B11648" t="s">
        <v>57986</v>
      </c>
      <c r="C11648" s="96" t="s">
        <v>54457</v>
      </c>
      <c r="D11648" s="98">
        <v>54249.513500000001</v>
      </c>
    </row>
    <row r="11649" spans="1:4" x14ac:dyDescent="0.35">
      <c r="A11649" t="s">
        <v>27335</v>
      </c>
      <c r="B11649" t="s">
        <v>57987</v>
      </c>
      <c r="C11649" s="96" t="s">
        <v>54457</v>
      </c>
      <c r="D11649" s="98">
        <v>54249.513500000001</v>
      </c>
    </row>
    <row r="11650" spans="1:4" x14ac:dyDescent="0.35">
      <c r="A11650" t="s">
        <v>27241</v>
      </c>
      <c r="B11650" t="s">
        <v>57988</v>
      </c>
      <c r="C11650" s="96" t="s">
        <v>54457</v>
      </c>
      <c r="D11650" s="98">
        <v>54249.513500000001</v>
      </c>
    </row>
    <row r="11651" spans="1:4" x14ac:dyDescent="0.35">
      <c r="A11651" t="s">
        <v>27423</v>
      </c>
      <c r="B11651" t="s">
        <v>57987</v>
      </c>
      <c r="C11651" s="96" t="s">
        <v>54457</v>
      </c>
      <c r="D11651" s="98">
        <v>47544.29819999999</v>
      </c>
    </row>
    <row r="11652" spans="1:4" x14ac:dyDescent="0.35">
      <c r="A11652" t="s">
        <v>27283</v>
      </c>
      <c r="B11652" t="s">
        <v>57987</v>
      </c>
      <c r="C11652" s="96" t="s">
        <v>54457</v>
      </c>
      <c r="D11652" s="98">
        <v>47544.29819999999</v>
      </c>
    </row>
    <row r="11653" spans="1:4" x14ac:dyDescent="0.35">
      <c r="A11653" t="s">
        <v>28670</v>
      </c>
      <c r="B11653" t="s">
        <v>57987</v>
      </c>
      <c r="C11653" s="96" t="s">
        <v>54457</v>
      </c>
      <c r="D11653" s="98">
        <v>47544.29819999999</v>
      </c>
    </row>
    <row r="11654" spans="1:4" x14ac:dyDescent="0.35">
      <c r="A11654" t="s">
        <v>21628</v>
      </c>
      <c r="B11654" t="s">
        <v>57983</v>
      </c>
      <c r="C11654" s="96" t="s">
        <v>54457</v>
      </c>
      <c r="D11654" s="98">
        <v>41098.1158</v>
      </c>
    </row>
    <row r="11655" spans="1:4" x14ac:dyDescent="0.35">
      <c r="A11655" t="s">
        <v>27226</v>
      </c>
      <c r="B11655" t="s">
        <v>57989</v>
      </c>
      <c r="C11655" s="96" t="s">
        <v>54457</v>
      </c>
      <c r="D11655" s="98">
        <v>47544.29819999999</v>
      </c>
    </row>
    <row r="11656" spans="1:4" x14ac:dyDescent="0.35">
      <c r="A11656" t="s">
        <v>27268</v>
      </c>
      <c r="B11656" t="s">
        <v>57987</v>
      </c>
      <c r="C11656" s="96" t="s">
        <v>54457</v>
      </c>
      <c r="D11656" s="98">
        <v>41865.280799999993</v>
      </c>
    </row>
    <row r="11657" spans="1:4" x14ac:dyDescent="0.35">
      <c r="A11657" t="s">
        <v>29995</v>
      </c>
      <c r="B11657" t="s">
        <v>57987</v>
      </c>
      <c r="C11657" s="96" t="s">
        <v>54457</v>
      </c>
      <c r="D11657" s="98">
        <v>41865.280799999993</v>
      </c>
    </row>
    <row r="11658" spans="1:4" x14ac:dyDescent="0.35">
      <c r="A11658" t="s">
        <v>28673</v>
      </c>
      <c r="B11658" t="s">
        <v>57987</v>
      </c>
      <c r="C11658" s="96" t="s">
        <v>54457</v>
      </c>
      <c r="D11658" s="98">
        <v>41865.280799999993</v>
      </c>
    </row>
    <row r="11659" spans="1:4" x14ac:dyDescent="0.35">
      <c r="A11659" t="s">
        <v>27316</v>
      </c>
      <c r="B11659" t="s">
        <v>57987</v>
      </c>
      <c r="C11659" s="96" t="s">
        <v>54457</v>
      </c>
      <c r="D11659" s="98">
        <v>41865.280799999993</v>
      </c>
    </row>
    <row r="11660" spans="1:4" x14ac:dyDescent="0.35">
      <c r="A11660" t="s">
        <v>29210</v>
      </c>
      <c r="B11660" t="s">
        <v>57987</v>
      </c>
      <c r="C11660" s="96" t="s">
        <v>54457</v>
      </c>
      <c r="D11660" s="98">
        <v>37601.034800000001</v>
      </c>
    </row>
    <row r="11661" spans="1:4" x14ac:dyDescent="0.35">
      <c r="A11661" t="s">
        <v>27257</v>
      </c>
      <c r="B11661" t="s">
        <v>57987</v>
      </c>
      <c r="C11661" s="96" t="s">
        <v>54457</v>
      </c>
      <c r="D11661" s="98">
        <v>37601.034800000001</v>
      </c>
    </row>
    <row r="11662" spans="1:4" x14ac:dyDescent="0.35">
      <c r="A11662" t="s">
        <v>27229</v>
      </c>
      <c r="B11662" t="s">
        <v>57987</v>
      </c>
      <c r="C11662" s="96" t="s">
        <v>54457</v>
      </c>
      <c r="D11662" s="98">
        <v>37601.034800000001</v>
      </c>
    </row>
    <row r="11663" spans="1:4" x14ac:dyDescent="0.35">
      <c r="A11663" t="s">
        <v>27340</v>
      </c>
      <c r="B11663" t="s">
        <v>57987</v>
      </c>
      <c r="C11663" s="96" t="s">
        <v>54457</v>
      </c>
      <c r="D11663" s="98">
        <v>37601.034800000001</v>
      </c>
    </row>
    <row r="11664" spans="1:4" x14ac:dyDescent="0.35">
      <c r="A11664" t="s">
        <v>28689</v>
      </c>
      <c r="B11664" t="s">
        <v>57987</v>
      </c>
      <c r="C11664" s="96" t="s">
        <v>54457</v>
      </c>
      <c r="D11664" s="98">
        <v>35419.098399999995</v>
      </c>
    </row>
    <row r="11665" spans="1:4" x14ac:dyDescent="0.35">
      <c r="A11665" t="s">
        <v>28294</v>
      </c>
      <c r="B11665" t="s">
        <v>57965</v>
      </c>
      <c r="C11665" s="96" t="s">
        <v>54457</v>
      </c>
      <c r="D11665" s="98">
        <v>39513.972399999991</v>
      </c>
    </row>
    <row r="11666" spans="1:4" x14ac:dyDescent="0.35">
      <c r="A11666" t="s">
        <v>28954</v>
      </c>
      <c r="B11666" t="s">
        <v>57987</v>
      </c>
      <c r="C11666" s="96" t="s">
        <v>54457</v>
      </c>
      <c r="D11666" s="98">
        <v>35419.098399999995</v>
      </c>
    </row>
    <row r="11667" spans="1:4" x14ac:dyDescent="0.35">
      <c r="A11667" t="s">
        <v>29650</v>
      </c>
      <c r="B11667" t="s">
        <v>57987</v>
      </c>
      <c r="C11667" s="96" t="s">
        <v>54457</v>
      </c>
      <c r="D11667" s="98">
        <v>35419.098399999995</v>
      </c>
    </row>
    <row r="11668" spans="1:4" x14ac:dyDescent="0.35">
      <c r="A11668" t="s">
        <v>27285</v>
      </c>
      <c r="B11668" t="s">
        <v>57990</v>
      </c>
      <c r="C11668" s="96" t="s">
        <v>54457</v>
      </c>
      <c r="D11668" s="98">
        <v>35419.098399999995</v>
      </c>
    </row>
    <row r="11669" spans="1:4" x14ac:dyDescent="0.35">
      <c r="A11669" t="s">
        <v>28690</v>
      </c>
      <c r="B11669" t="s">
        <v>57987</v>
      </c>
      <c r="C11669" s="96" t="s">
        <v>54457</v>
      </c>
      <c r="D11669" s="98">
        <v>32529.776300000001</v>
      </c>
    </row>
    <row r="11670" spans="1:4" x14ac:dyDescent="0.35">
      <c r="A11670" t="s">
        <v>27313</v>
      </c>
      <c r="B11670" t="s">
        <v>57987</v>
      </c>
      <c r="C11670" s="96" t="s">
        <v>54457</v>
      </c>
      <c r="D11670" s="98">
        <v>32529.776300000001</v>
      </c>
    </row>
    <row r="11671" spans="1:4" x14ac:dyDescent="0.35">
      <c r="A11671" t="s">
        <v>30825</v>
      </c>
      <c r="B11671" t="s">
        <v>57987</v>
      </c>
      <c r="C11671" s="96" t="s">
        <v>54457</v>
      </c>
      <c r="D11671" s="98">
        <v>32529.776300000001</v>
      </c>
    </row>
    <row r="11672" spans="1:4" x14ac:dyDescent="0.35">
      <c r="A11672" t="s">
        <v>27336</v>
      </c>
      <c r="B11672" t="s">
        <v>57987</v>
      </c>
      <c r="C11672" s="96" t="s">
        <v>54457</v>
      </c>
      <c r="D11672" s="98">
        <v>32529.776300000001</v>
      </c>
    </row>
    <row r="11673" spans="1:4" x14ac:dyDescent="0.35">
      <c r="A11673" t="s">
        <v>31221</v>
      </c>
      <c r="B11673" t="s">
        <v>57987</v>
      </c>
      <c r="C11673" s="96" t="s">
        <v>54457</v>
      </c>
      <c r="D11673" s="98">
        <v>31662.984499999999</v>
      </c>
    </row>
    <row r="11674" spans="1:4" x14ac:dyDescent="0.35">
      <c r="A11674" t="s">
        <v>30329</v>
      </c>
      <c r="B11674" t="s">
        <v>57987</v>
      </c>
      <c r="C11674" s="96" t="s">
        <v>54457</v>
      </c>
      <c r="D11674" s="98">
        <v>31662.984499999999</v>
      </c>
    </row>
    <row r="11675" spans="1:4" x14ac:dyDescent="0.35">
      <c r="A11675" t="s">
        <v>31239</v>
      </c>
      <c r="B11675" t="s">
        <v>57991</v>
      </c>
      <c r="C11675" s="96" t="s">
        <v>54457</v>
      </c>
      <c r="D11675" s="98">
        <v>31662.984499999999</v>
      </c>
    </row>
    <row r="11676" spans="1:4" x14ac:dyDescent="0.35">
      <c r="A11676" t="s">
        <v>29310</v>
      </c>
      <c r="B11676" t="s">
        <v>57965</v>
      </c>
      <c r="C11676" s="96" t="s">
        <v>54457</v>
      </c>
      <c r="D11676" s="98">
        <v>39513.972399999991</v>
      </c>
    </row>
    <row r="11677" spans="1:4" x14ac:dyDescent="0.35">
      <c r="A11677" t="s">
        <v>31279</v>
      </c>
      <c r="B11677" t="s">
        <v>57987</v>
      </c>
      <c r="C11677" s="96" t="s">
        <v>54457</v>
      </c>
      <c r="D11677" s="98">
        <v>31662.984499999999</v>
      </c>
    </row>
    <row r="11678" spans="1:4" x14ac:dyDescent="0.35">
      <c r="A11678" t="s">
        <v>29068</v>
      </c>
      <c r="B11678" t="s">
        <v>57987</v>
      </c>
      <c r="C11678" s="96" t="s">
        <v>54457</v>
      </c>
      <c r="D11678" s="98">
        <v>30188.433800000003</v>
      </c>
    </row>
    <row r="11679" spans="1:4" x14ac:dyDescent="0.35">
      <c r="A11679" t="s">
        <v>29467</v>
      </c>
      <c r="B11679" t="s">
        <v>57987</v>
      </c>
      <c r="C11679" s="96" t="s">
        <v>54457</v>
      </c>
      <c r="D11679" s="98">
        <v>30188.433800000003</v>
      </c>
    </row>
    <row r="11680" spans="1:4" x14ac:dyDescent="0.35">
      <c r="A11680" t="s">
        <v>29018</v>
      </c>
      <c r="B11680" t="s">
        <v>57992</v>
      </c>
      <c r="C11680" s="96" t="s">
        <v>54457</v>
      </c>
      <c r="D11680" s="98">
        <v>30188.433800000003</v>
      </c>
    </row>
    <row r="11681" spans="1:4" x14ac:dyDescent="0.35">
      <c r="A11681" t="s">
        <v>28840</v>
      </c>
      <c r="B11681" t="s">
        <v>57987</v>
      </c>
      <c r="C11681" s="96" t="s">
        <v>54457</v>
      </c>
      <c r="D11681" s="98">
        <v>30188.433800000003</v>
      </c>
    </row>
    <row r="11682" spans="1:4" x14ac:dyDescent="0.35">
      <c r="A11682" t="s">
        <v>29948</v>
      </c>
      <c r="B11682" t="s">
        <v>57987</v>
      </c>
      <c r="C11682" s="96" t="s">
        <v>54457</v>
      </c>
      <c r="D11682" s="98">
        <v>28713.883099999995</v>
      </c>
    </row>
    <row r="11683" spans="1:4" x14ac:dyDescent="0.35">
      <c r="A11683" t="s">
        <v>27383</v>
      </c>
      <c r="B11683" t="s">
        <v>57987</v>
      </c>
      <c r="C11683" s="96" t="s">
        <v>54457</v>
      </c>
      <c r="D11683" s="98">
        <v>28713.883099999995</v>
      </c>
    </row>
    <row r="11684" spans="1:4" x14ac:dyDescent="0.35">
      <c r="A11684" t="s">
        <v>27288</v>
      </c>
      <c r="B11684" t="s">
        <v>57987</v>
      </c>
      <c r="C11684" s="96" t="s">
        <v>54457</v>
      </c>
      <c r="D11684" s="98">
        <v>28713.883099999995</v>
      </c>
    </row>
    <row r="11685" spans="1:4" x14ac:dyDescent="0.35">
      <c r="A11685" t="s">
        <v>27386</v>
      </c>
      <c r="B11685" t="s">
        <v>57993</v>
      </c>
      <c r="C11685" s="96" t="s">
        <v>54457</v>
      </c>
      <c r="D11685" s="98">
        <v>28713.883099999995</v>
      </c>
    </row>
    <row r="11686" spans="1:4" x14ac:dyDescent="0.35">
      <c r="A11686" t="s">
        <v>28281</v>
      </c>
      <c r="B11686" t="s">
        <v>57965</v>
      </c>
      <c r="C11686" s="96" t="s">
        <v>54457</v>
      </c>
      <c r="D11686" s="98">
        <v>39513.972399999991</v>
      </c>
    </row>
    <row r="11687" spans="1:4" x14ac:dyDescent="0.35">
      <c r="A11687" t="s">
        <v>29740</v>
      </c>
      <c r="B11687" t="s">
        <v>57965</v>
      </c>
      <c r="C11687" s="96" t="s">
        <v>54457</v>
      </c>
      <c r="D11687" s="98">
        <v>36355.635399999999</v>
      </c>
    </row>
    <row r="11688" spans="1:4" x14ac:dyDescent="0.35">
      <c r="A11688" t="s">
        <v>23968</v>
      </c>
      <c r="B11688" t="s">
        <v>58070</v>
      </c>
      <c r="C11688" s="96" t="s">
        <v>54457</v>
      </c>
      <c r="D11688" s="98">
        <v>70688.756599999993</v>
      </c>
    </row>
    <row r="11689" spans="1:4" x14ac:dyDescent="0.35">
      <c r="A11689" t="s">
        <v>27278</v>
      </c>
      <c r="B11689" t="s">
        <v>58070</v>
      </c>
      <c r="C11689" s="96" t="s">
        <v>54457</v>
      </c>
      <c r="D11689" s="98">
        <v>70688.756599999993</v>
      </c>
    </row>
    <row r="11690" spans="1:4" x14ac:dyDescent="0.35">
      <c r="A11690" t="s">
        <v>24980</v>
      </c>
      <c r="B11690" t="s">
        <v>58071</v>
      </c>
      <c r="C11690" s="96" t="s">
        <v>54457</v>
      </c>
      <c r="D11690" s="98">
        <v>66344.815599999987</v>
      </c>
    </row>
    <row r="11691" spans="1:4" x14ac:dyDescent="0.35">
      <c r="A11691" t="s">
        <v>25129</v>
      </c>
      <c r="B11691" t="s">
        <v>58071</v>
      </c>
      <c r="C11691" s="96" t="s">
        <v>54457</v>
      </c>
      <c r="D11691" s="98">
        <v>66344.815599999987</v>
      </c>
    </row>
    <row r="11692" spans="1:4" x14ac:dyDescent="0.35">
      <c r="A11692" t="s">
        <v>22960</v>
      </c>
      <c r="B11692" t="s">
        <v>58072</v>
      </c>
      <c r="C11692" s="96" t="s">
        <v>54457</v>
      </c>
      <c r="D11692" s="98">
        <v>62000.858499999995</v>
      </c>
    </row>
    <row r="11693" spans="1:4" x14ac:dyDescent="0.35">
      <c r="A11693" t="s">
        <v>27384</v>
      </c>
      <c r="B11693" t="s">
        <v>58072</v>
      </c>
      <c r="C11693" s="96" t="s">
        <v>54457</v>
      </c>
      <c r="D11693" s="98">
        <v>62000.858499999995</v>
      </c>
    </row>
    <row r="11694" spans="1:4" x14ac:dyDescent="0.35">
      <c r="A11694" t="s">
        <v>21300</v>
      </c>
      <c r="B11694" t="s">
        <v>58073</v>
      </c>
      <c r="C11694" s="96" t="s">
        <v>54457</v>
      </c>
      <c r="D11694" s="98">
        <v>57656.917499999996</v>
      </c>
    </row>
    <row r="11695" spans="1:4" x14ac:dyDescent="0.35">
      <c r="A11695" t="s">
        <v>27317</v>
      </c>
      <c r="B11695" t="s">
        <v>58073</v>
      </c>
      <c r="C11695" s="96" t="s">
        <v>54457</v>
      </c>
      <c r="D11695" s="98">
        <v>57656.917499999996</v>
      </c>
    </row>
    <row r="11696" spans="1:4" x14ac:dyDescent="0.35">
      <c r="A11696" t="s">
        <v>22905</v>
      </c>
      <c r="B11696" t="s">
        <v>58078</v>
      </c>
      <c r="C11696" s="96" t="s">
        <v>54457</v>
      </c>
      <c r="D11696" s="98">
        <v>53312.976500000004</v>
      </c>
    </row>
    <row r="11697" spans="1:4" x14ac:dyDescent="0.35">
      <c r="A11697" t="s">
        <v>25854</v>
      </c>
      <c r="B11697" t="s">
        <v>58078</v>
      </c>
      <c r="C11697" s="96" t="s">
        <v>54457</v>
      </c>
      <c r="D11697" s="98">
        <v>53312.976500000004</v>
      </c>
    </row>
    <row r="11698" spans="1:4" x14ac:dyDescent="0.35">
      <c r="A11698" t="s">
        <v>20953</v>
      </c>
      <c r="B11698" t="s">
        <v>58079</v>
      </c>
      <c r="C11698" s="96" t="s">
        <v>54457</v>
      </c>
      <c r="D11698" s="98">
        <v>51141.005999999994</v>
      </c>
    </row>
    <row r="11699" spans="1:4" x14ac:dyDescent="0.35">
      <c r="A11699" t="s">
        <v>21104</v>
      </c>
      <c r="B11699" t="s">
        <v>58079</v>
      </c>
      <c r="C11699" s="96" t="s">
        <v>54457</v>
      </c>
      <c r="D11699" s="98">
        <v>51141.005999999994</v>
      </c>
    </row>
    <row r="11700" spans="1:4" x14ac:dyDescent="0.35">
      <c r="A11700" t="s">
        <v>20303</v>
      </c>
      <c r="B11700" t="s">
        <v>58080</v>
      </c>
      <c r="C11700" s="96" t="s">
        <v>54457</v>
      </c>
      <c r="D11700" s="98">
        <v>49696.336899999995</v>
      </c>
    </row>
    <row r="11701" spans="1:4" x14ac:dyDescent="0.35">
      <c r="A11701" t="s">
        <v>23808</v>
      </c>
      <c r="B11701" t="s">
        <v>58080</v>
      </c>
      <c r="C11701" s="96" t="s">
        <v>54457</v>
      </c>
      <c r="D11701" s="98">
        <v>49696.336899999995</v>
      </c>
    </row>
    <row r="11702" spans="1:4" x14ac:dyDescent="0.35">
      <c r="A11702" t="s">
        <v>27360</v>
      </c>
      <c r="B11702" t="s">
        <v>58086</v>
      </c>
      <c r="C11702" s="96" t="s">
        <v>54457</v>
      </c>
      <c r="D11702" s="98">
        <v>48251.683899999996</v>
      </c>
    </row>
    <row r="11703" spans="1:4" x14ac:dyDescent="0.35">
      <c r="A11703" t="s">
        <v>27348</v>
      </c>
      <c r="B11703" t="s">
        <v>58086</v>
      </c>
      <c r="C11703" s="96" t="s">
        <v>54457</v>
      </c>
      <c r="D11703" s="98">
        <v>48251.683899999996</v>
      </c>
    </row>
    <row r="11704" spans="1:4" x14ac:dyDescent="0.35">
      <c r="A11704" t="s">
        <v>21692</v>
      </c>
      <c r="B11704" t="s">
        <v>58087</v>
      </c>
      <c r="C11704" s="96" t="s">
        <v>54457</v>
      </c>
      <c r="D11704" s="98">
        <v>46797.048900000002</v>
      </c>
    </row>
    <row r="11705" spans="1:4" x14ac:dyDescent="0.35">
      <c r="A11705" t="s">
        <v>22923</v>
      </c>
      <c r="B11705" t="s">
        <v>58087</v>
      </c>
      <c r="C11705" s="96" t="s">
        <v>54457</v>
      </c>
      <c r="D11705" s="98">
        <v>46797.048900000002</v>
      </c>
    </row>
    <row r="11706" spans="1:4" x14ac:dyDescent="0.35">
      <c r="A11706" t="s">
        <v>22430</v>
      </c>
      <c r="B11706" t="s">
        <v>58088</v>
      </c>
      <c r="C11706" s="96" t="s">
        <v>54457</v>
      </c>
      <c r="D11706" s="98">
        <v>79376.654699999985</v>
      </c>
    </row>
    <row r="11707" spans="1:4" x14ac:dyDescent="0.35">
      <c r="A11707" t="s">
        <v>21583</v>
      </c>
      <c r="B11707" t="s">
        <v>58095</v>
      </c>
      <c r="C11707" s="96" t="s">
        <v>54457</v>
      </c>
      <c r="D11707" s="98">
        <v>75032.6976</v>
      </c>
    </row>
    <row r="11708" spans="1:4" x14ac:dyDescent="0.35">
      <c r="A11708" t="s">
        <v>22997</v>
      </c>
      <c r="B11708" t="s">
        <v>58096</v>
      </c>
      <c r="C11708" s="96" t="s">
        <v>54457</v>
      </c>
      <c r="D11708" s="98">
        <v>28514.613399999995</v>
      </c>
    </row>
    <row r="11709" spans="1:4" x14ac:dyDescent="0.35">
      <c r="A11709" t="s">
        <v>27359</v>
      </c>
      <c r="B11709" t="s">
        <v>62414</v>
      </c>
      <c r="C11709" s="96" t="s">
        <v>54457</v>
      </c>
      <c r="D11709" s="98">
        <v>28514.613399999995</v>
      </c>
    </row>
    <row r="11710" spans="1:4" x14ac:dyDescent="0.35">
      <c r="A11710" t="s">
        <v>24875</v>
      </c>
      <c r="B11710" t="s">
        <v>58097</v>
      </c>
      <c r="C11710" s="96" t="s">
        <v>54457</v>
      </c>
      <c r="D11710" s="98">
        <v>24379.891899999999</v>
      </c>
    </row>
    <row r="11711" spans="1:4" x14ac:dyDescent="0.35">
      <c r="A11711" t="s">
        <v>27236</v>
      </c>
      <c r="B11711" t="s">
        <v>62415</v>
      </c>
      <c r="C11711" s="96" t="s">
        <v>54457</v>
      </c>
      <c r="D11711" s="98">
        <v>24379.891899999999</v>
      </c>
    </row>
    <row r="11712" spans="1:4" x14ac:dyDescent="0.35">
      <c r="A11712" t="s">
        <v>27303</v>
      </c>
      <c r="B11712" t="s">
        <v>58098</v>
      </c>
      <c r="C11712" s="96" t="s">
        <v>54457</v>
      </c>
      <c r="D11712" s="98">
        <v>21420.840700000001</v>
      </c>
    </row>
    <row r="11713" spans="1:4" x14ac:dyDescent="0.35">
      <c r="A11713" t="s">
        <v>23145</v>
      </c>
      <c r="B11713" t="s">
        <v>58098</v>
      </c>
      <c r="C11713" s="96" t="s">
        <v>54457</v>
      </c>
      <c r="D11713" s="98">
        <v>21420.840700000001</v>
      </c>
    </row>
    <row r="11714" spans="1:4" x14ac:dyDescent="0.35">
      <c r="A11714" t="s">
        <v>22537</v>
      </c>
      <c r="B11714" t="s">
        <v>58099</v>
      </c>
      <c r="C11714" s="96" t="s">
        <v>54457</v>
      </c>
      <c r="D11714" s="98">
        <v>18680.958799999997</v>
      </c>
    </row>
    <row r="11715" spans="1:4" x14ac:dyDescent="0.35">
      <c r="A11715" t="s">
        <v>27267</v>
      </c>
      <c r="B11715" t="s">
        <v>58099</v>
      </c>
      <c r="C11715" s="96" t="s">
        <v>54457</v>
      </c>
      <c r="D11715" s="98">
        <v>18680.958799999997</v>
      </c>
    </row>
    <row r="11716" spans="1:4" x14ac:dyDescent="0.35">
      <c r="A11716" t="s">
        <v>31045</v>
      </c>
      <c r="B11716" t="s">
        <v>58105</v>
      </c>
      <c r="C11716" s="96" t="s">
        <v>54457</v>
      </c>
      <c r="D11716" s="98">
        <v>14277.238499999999</v>
      </c>
    </row>
    <row r="11717" spans="1:4" x14ac:dyDescent="0.35">
      <c r="A11717" t="s">
        <v>27392</v>
      </c>
      <c r="B11717" t="s">
        <v>58105</v>
      </c>
      <c r="C11717" s="96" t="s">
        <v>54457</v>
      </c>
      <c r="D11717" s="98">
        <v>14277.238499999999</v>
      </c>
    </row>
    <row r="11718" spans="1:4" x14ac:dyDescent="0.35">
      <c r="A11718" t="s">
        <v>27332</v>
      </c>
      <c r="B11718" t="s">
        <v>58106</v>
      </c>
      <c r="C11718" s="96" t="s">
        <v>54457</v>
      </c>
      <c r="D11718" s="98">
        <v>17156.594700000001</v>
      </c>
    </row>
    <row r="11719" spans="1:4" x14ac:dyDescent="0.35">
      <c r="A11719" t="s">
        <v>23026</v>
      </c>
      <c r="B11719" t="s">
        <v>58106</v>
      </c>
      <c r="C11719" s="96" t="s">
        <v>54457</v>
      </c>
      <c r="D11719" s="98">
        <v>17156.594700000001</v>
      </c>
    </row>
    <row r="11720" spans="1:4" x14ac:dyDescent="0.35">
      <c r="A11720" t="s">
        <v>20015</v>
      </c>
      <c r="B11720" t="s">
        <v>58107</v>
      </c>
      <c r="C11720" s="96" t="s">
        <v>54457</v>
      </c>
      <c r="D11720" s="98">
        <v>15801.602599999998</v>
      </c>
    </row>
    <row r="11721" spans="1:4" x14ac:dyDescent="0.35">
      <c r="A11721" t="s">
        <v>23006</v>
      </c>
      <c r="B11721" t="s">
        <v>58107</v>
      </c>
      <c r="C11721" s="96" t="s">
        <v>54457</v>
      </c>
      <c r="D11721" s="98">
        <v>15801.602599999998</v>
      </c>
    </row>
    <row r="11722" spans="1:4" x14ac:dyDescent="0.35">
      <c r="A11722" t="s">
        <v>31147</v>
      </c>
      <c r="B11722" t="s">
        <v>58107</v>
      </c>
      <c r="C11722" s="96" t="s">
        <v>54457</v>
      </c>
      <c r="D11722" s="98">
        <v>12165.0473</v>
      </c>
    </row>
    <row r="11723" spans="1:4" x14ac:dyDescent="0.35">
      <c r="A11723" t="s">
        <v>27311</v>
      </c>
      <c r="B11723" t="s">
        <v>58107</v>
      </c>
      <c r="C11723" s="96" t="s">
        <v>54457</v>
      </c>
      <c r="D11723" s="98">
        <v>12165.0473</v>
      </c>
    </row>
    <row r="11724" spans="1:4" x14ac:dyDescent="0.35">
      <c r="A11724" t="s">
        <v>25667</v>
      </c>
      <c r="B11724" t="s">
        <v>58109</v>
      </c>
      <c r="C11724" s="96" t="s">
        <v>54457</v>
      </c>
      <c r="D11724" s="98">
        <v>14984.624199999998</v>
      </c>
    </row>
    <row r="11725" spans="1:4" x14ac:dyDescent="0.35">
      <c r="A11725" t="s">
        <v>25494</v>
      </c>
      <c r="B11725" t="s">
        <v>58109</v>
      </c>
      <c r="C11725" s="96" t="s">
        <v>54457</v>
      </c>
      <c r="D11725" s="98">
        <v>14984.624199999998</v>
      </c>
    </row>
    <row r="11726" spans="1:4" x14ac:dyDescent="0.35">
      <c r="A11726" t="s">
        <v>23111</v>
      </c>
      <c r="B11726" t="s">
        <v>58110</v>
      </c>
      <c r="C11726" s="96" t="s">
        <v>54457</v>
      </c>
      <c r="D11726" s="98">
        <v>14317.085999999999</v>
      </c>
    </row>
    <row r="11727" spans="1:4" x14ac:dyDescent="0.35">
      <c r="A11727" t="s">
        <v>27310</v>
      </c>
      <c r="B11727" t="s">
        <v>58111</v>
      </c>
      <c r="C11727" s="96" t="s">
        <v>54457</v>
      </c>
      <c r="D11727" s="98">
        <v>14317.085999999999</v>
      </c>
    </row>
    <row r="11728" spans="1:4" x14ac:dyDescent="0.35">
      <c r="A11728" t="s">
        <v>27405</v>
      </c>
      <c r="B11728" t="s">
        <v>58110</v>
      </c>
      <c r="C11728" s="96" t="s">
        <v>54457</v>
      </c>
      <c r="D11728" s="98">
        <v>10760.225699999999</v>
      </c>
    </row>
    <row r="11729" spans="1:4" x14ac:dyDescent="0.35">
      <c r="A11729" t="s">
        <v>27266</v>
      </c>
      <c r="B11729" t="s">
        <v>58115</v>
      </c>
      <c r="C11729" s="96" t="s">
        <v>54457</v>
      </c>
      <c r="D11729" s="98">
        <v>10760.225699999999</v>
      </c>
    </row>
    <row r="11730" spans="1:4" x14ac:dyDescent="0.35">
      <c r="A11730" t="s">
        <v>54529</v>
      </c>
      <c r="B11730" t="s">
        <v>58116</v>
      </c>
      <c r="C11730" s="96" t="s">
        <v>54457</v>
      </c>
      <c r="D11730" s="98">
        <v>13510.073499999999</v>
      </c>
    </row>
    <row r="11731" spans="1:4" x14ac:dyDescent="0.35">
      <c r="A11731" t="s">
        <v>54530</v>
      </c>
      <c r="B11731" t="s">
        <v>58116</v>
      </c>
      <c r="C11731" s="96" t="s">
        <v>54457</v>
      </c>
      <c r="D11731" s="98">
        <v>13510.073499999999</v>
      </c>
    </row>
    <row r="11732" spans="1:4" x14ac:dyDescent="0.35">
      <c r="A11732" t="s">
        <v>28510</v>
      </c>
      <c r="B11732" t="s">
        <v>58116</v>
      </c>
      <c r="C11732" s="96" t="s">
        <v>54457</v>
      </c>
      <c r="D11732" s="98">
        <v>10052.839999999998</v>
      </c>
    </row>
    <row r="11733" spans="1:4" x14ac:dyDescent="0.35">
      <c r="A11733" t="s">
        <v>27366</v>
      </c>
      <c r="B11733" t="s">
        <v>58116</v>
      </c>
      <c r="C11733" s="96" t="s">
        <v>54457</v>
      </c>
      <c r="D11733" s="98">
        <v>10052.839999999998</v>
      </c>
    </row>
    <row r="11734" spans="1:4" x14ac:dyDescent="0.35">
      <c r="A11734" t="s">
        <v>20259</v>
      </c>
      <c r="B11734" t="s">
        <v>58071</v>
      </c>
      <c r="C11734" s="96" t="s">
        <v>54457</v>
      </c>
      <c r="D11734" s="98">
        <v>66344.815599999987</v>
      </c>
    </row>
    <row r="11735" spans="1:4" x14ac:dyDescent="0.35">
      <c r="A11735" t="s">
        <v>21747</v>
      </c>
      <c r="B11735" t="s">
        <v>58071</v>
      </c>
      <c r="C11735" s="96" t="s">
        <v>54457</v>
      </c>
      <c r="D11735" s="98">
        <v>66344.815599999987</v>
      </c>
    </row>
    <row r="11736" spans="1:4" x14ac:dyDescent="0.35">
      <c r="A11736" t="s">
        <v>20841</v>
      </c>
      <c r="B11736" t="s">
        <v>58072</v>
      </c>
      <c r="C11736" s="96" t="s">
        <v>54457</v>
      </c>
      <c r="D11736" s="98">
        <v>62000.858499999995</v>
      </c>
    </row>
    <row r="11737" spans="1:4" x14ac:dyDescent="0.35">
      <c r="A11737" t="s">
        <v>23866</v>
      </c>
      <c r="B11737" t="s">
        <v>58072</v>
      </c>
      <c r="C11737" s="96" t="s">
        <v>54457</v>
      </c>
      <c r="D11737" s="98">
        <v>62000.858499999995</v>
      </c>
    </row>
    <row r="11738" spans="1:4" x14ac:dyDescent="0.35">
      <c r="A11738" t="s">
        <v>26401</v>
      </c>
      <c r="B11738" t="s">
        <v>58073</v>
      </c>
      <c r="C11738" s="96" t="s">
        <v>54457</v>
      </c>
      <c r="D11738" s="98">
        <v>57656.917499999996</v>
      </c>
    </row>
    <row r="11739" spans="1:4" x14ac:dyDescent="0.35">
      <c r="A11739" t="s">
        <v>25145</v>
      </c>
      <c r="B11739" t="s">
        <v>58073</v>
      </c>
      <c r="C11739" s="96" t="s">
        <v>54457</v>
      </c>
      <c r="D11739" s="98">
        <v>57656.917499999996</v>
      </c>
    </row>
    <row r="11740" spans="1:4" x14ac:dyDescent="0.35">
      <c r="A11740" t="s">
        <v>22778</v>
      </c>
      <c r="B11740" t="s">
        <v>58078</v>
      </c>
      <c r="C11740" s="96" t="s">
        <v>54457</v>
      </c>
      <c r="D11740" s="98">
        <v>53312.976500000004</v>
      </c>
    </row>
    <row r="11741" spans="1:4" x14ac:dyDescent="0.35">
      <c r="A11741" t="s">
        <v>19959</v>
      </c>
      <c r="B11741" t="s">
        <v>58078</v>
      </c>
      <c r="C11741" s="96" t="s">
        <v>54457</v>
      </c>
      <c r="D11741" s="98">
        <v>53312.976500000004</v>
      </c>
    </row>
    <row r="11742" spans="1:4" x14ac:dyDescent="0.35">
      <c r="A11742" t="s">
        <v>27293</v>
      </c>
      <c r="B11742" t="s">
        <v>62416</v>
      </c>
      <c r="C11742" s="96" t="s">
        <v>54457</v>
      </c>
      <c r="D11742" s="98">
        <v>28514.613399999995</v>
      </c>
    </row>
    <row r="11743" spans="1:4" x14ac:dyDescent="0.35">
      <c r="A11743" t="s">
        <v>22274</v>
      </c>
      <c r="B11743" t="s">
        <v>58160</v>
      </c>
      <c r="C11743" s="96" t="s">
        <v>54457</v>
      </c>
      <c r="D11743" s="98">
        <v>24379.891899999999</v>
      </c>
    </row>
    <row r="11744" spans="1:4" x14ac:dyDescent="0.35">
      <c r="A11744" t="s">
        <v>27222</v>
      </c>
      <c r="B11744" t="s">
        <v>58161</v>
      </c>
      <c r="C11744" s="96" t="s">
        <v>54457</v>
      </c>
      <c r="D11744" s="98">
        <v>24379.891899999999</v>
      </c>
    </row>
    <row r="11745" spans="1:4" x14ac:dyDescent="0.35">
      <c r="A11745" t="s">
        <v>22804</v>
      </c>
      <c r="B11745" t="s">
        <v>58162</v>
      </c>
      <c r="C11745" s="96" t="s">
        <v>54457</v>
      </c>
      <c r="D11745" s="98">
        <v>14277.238499999999</v>
      </c>
    </row>
    <row r="11746" spans="1:4" x14ac:dyDescent="0.35">
      <c r="A11746" t="s">
        <v>27415</v>
      </c>
      <c r="B11746" t="s">
        <v>58105</v>
      </c>
      <c r="C11746" s="96" t="s">
        <v>54457</v>
      </c>
      <c r="D11746" s="98">
        <v>14277.238499999999</v>
      </c>
    </row>
    <row r="11747" spans="1:4" x14ac:dyDescent="0.35">
      <c r="A11747" t="s">
        <v>27356</v>
      </c>
      <c r="B11747" t="s">
        <v>58163</v>
      </c>
      <c r="C11747" s="96" t="s">
        <v>54457</v>
      </c>
      <c r="D11747" s="98">
        <v>28514.613399999995</v>
      </c>
    </row>
    <row r="11748" spans="1:4" x14ac:dyDescent="0.35">
      <c r="A11748" t="s">
        <v>26075</v>
      </c>
      <c r="B11748" t="s">
        <v>58178</v>
      </c>
      <c r="C11748" s="96" t="s">
        <v>54457</v>
      </c>
      <c r="D11748" s="98">
        <v>79376.654699999985</v>
      </c>
    </row>
    <row r="11749" spans="1:4" x14ac:dyDescent="0.35">
      <c r="A11749" t="s">
        <v>21574</v>
      </c>
      <c r="B11749" t="s">
        <v>58178</v>
      </c>
      <c r="C11749" s="96" t="s">
        <v>54457</v>
      </c>
      <c r="D11749" s="98">
        <v>79376.654699999985</v>
      </c>
    </row>
    <row r="11750" spans="1:4" x14ac:dyDescent="0.35">
      <c r="A11750" t="s">
        <v>23486</v>
      </c>
      <c r="B11750" t="s">
        <v>58095</v>
      </c>
      <c r="C11750" s="96" t="s">
        <v>54457</v>
      </c>
      <c r="D11750" s="98">
        <v>75032.6976</v>
      </c>
    </row>
    <row r="11751" spans="1:4" x14ac:dyDescent="0.35">
      <c r="A11751" t="s">
        <v>23973</v>
      </c>
      <c r="B11751" t="s">
        <v>58179</v>
      </c>
      <c r="C11751" s="96" t="s">
        <v>54457</v>
      </c>
      <c r="D11751" s="98">
        <v>70688.756599999993</v>
      </c>
    </row>
    <row r="11752" spans="1:4" x14ac:dyDescent="0.35">
      <c r="A11752" t="s">
        <v>26476</v>
      </c>
      <c r="B11752" t="s">
        <v>58180</v>
      </c>
      <c r="C11752" s="96" t="s">
        <v>54457</v>
      </c>
      <c r="D11752" s="98">
        <v>75032.6976</v>
      </c>
    </row>
    <row r="11753" spans="1:4" x14ac:dyDescent="0.35">
      <c r="A11753" t="s">
        <v>25657</v>
      </c>
      <c r="B11753" t="s">
        <v>58179</v>
      </c>
      <c r="C11753" s="96" t="s">
        <v>54457</v>
      </c>
      <c r="D11753" s="98">
        <v>70688.756599999993</v>
      </c>
    </row>
    <row r="11754" spans="1:4" x14ac:dyDescent="0.35">
      <c r="A11754" t="s">
        <v>23843</v>
      </c>
      <c r="B11754" t="s">
        <v>58195</v>
      </c>
      <c r="C11754" s="96" t="s">
        <v>54457</v>
      </c>
      <c r="D11754" s="98">
        <v>17156.594700000001</v>
      </c>
    </row>
    <row r="11755" spans="1:4" x14ac:dyDescent="0.35">
      <c r="A11755" t="s">
        <v>21262</v>
      </c>
      <c r="B11755" t="s">
        <v>58197</v>
      </c>
      <c r="C11755" s="96" t="s">
        <v>54457</v>
      </c>
      <c r="D11755" s="98">
        <v>15801.602599999998</v>
      </c>
    </row>
    <row r="11756" spans="1:4" x14ac:dyDescent="0.35">
      <c r="A11756" t="s">
        <v>27402</v>
      </c>
      <c r="B11756" t="s">
        <v>58197</v>
      </c>
      <c r="C11756" s="96" t="s">
        <v>54457</v>
      </c>
      <c r="D11756" s="98">
        <v>15801.602599999998</v>
      </c>
    </row>
    <row r="11757" spans="1:4" x14ac:dyDescent="0.35">
      <c r="A11757" t="s">
        <v>27418</v>
      </c>
      <c r="B11757" t="s">
        <v>58197</v>
      </c>
      <c r="C11757" s="96" t="s">
        <v>54457</v>
      </c>
      <c r="D11757" s="98">
        <v>12165.0473</v>
      </c>
    </row>
    <row r="11758" spans="1:4" x14ac:dyDescent="0.35">
      <c r="A11758" t="s">
        <v>27304</v>
      </c>
      <c r="B11758" t="s">
        <v>58197</v>
      </c>
      <c r="C11758" s="96" t="s">
        <v>54457</v>
      </c>
      <c r="D11758" s="98">
        <v>12165.0473</v>
      </c>
    </row>
    <row r="11759" spans="1:4" x14ac:dyDescent="0.35">
      <c r="A11759" t="s">
        <v>26527</v>
      </c>
      <c r="B11759" t="s">
        <v>58198</v>
      </c>
      <c r="C11759" s="96" t="s">
        <v>54457</v>
      </c>
      <c r="D11759" s="98">
        <v>14984.624199999998</v>
      </c>
    </row>
    <row r="11760" spans="1:4" x14ac:dyDescent="0.35">
      <c r="A11760" t="s">
        <v>20433</v>
      </c>
      <c r="B11760" t="s">
        <v>58198</v>
      </c>
      <c r="C11760" s="96" t="s">
        <v>54457</v>
      </c>
      <c r="D11760" s="98">
        <v>14984.624199999998</v>
      </c>
    </row>
    <row r="11761" spans="1:4" x14ac:dyDescent="0.35">
      <c r="A11761" t="s">
        <v>25552</v>
      </c>
      <c r="B11761" t="s">
        <v>58205</v>
      </c>
      <c r="C11761" s="96" t="s">
        <v>54457</v>
      </c>
      <c r="D11761" s="98">
        <v>14317.085999999999</v>
      </c>
    </row>
    <row r="11762" spans="1:4" x14ac:dyDescent="0.35">
      <c r="A11762" t="s">
        <v>27307</v>
      </c>
      <c r="B11762" t="s">
        <v>58205</v>
      </c>
      <c r="C11762" s="96" t="s">
        <v>54457</v>
      </c>
      <c r="D11762" s="98">
        <v>14317.085999999999</v>
      </c>
    </row>
    <row r="11763" spans="1:4" x14ac:dyDescent="0.35">
      <c r="A11763" t="s">
        <v>22634</v>
      </c>
      <c r="B11763" t="s">
        <v>58205</v>
      </c>
      <c r="C11763" s="96" t="s">
        <v>54457</v>
      </c>
      <c r="D11763" s="98">
        <v>10760.225699999999</v>
      </c>
    </row>
    <row r="11764" spans="1:4" x14ac:dyDescent="0.35">
      <c r="A11764" t="s">
        <v>27277</v>
      </c>
      <c r="B11764" t="s">
        <v>58206</v>
      </c>
      <c r="C11764" s="96" t="s">
        <v>54457</v>
      </c>
      <c r="D11764" s="98">
        <v>10760.225699999999</v>
      </c>
    </row>
    <row r="11765" spans="1:4" x14ac:dyDescent="0.35">
      <c r="A11765" t="s">
        <v>54548</v>
      </c>
      <c r="B11765" t="s">
        <v>58207</v>
      </c>
      <c r="C11765" s="96" t="s">
        <v>54457</v>
      </c>
      <c r="D11765" s="98">
        <v>13510.073499999999</v>
      </c>
    </row>
    <row r="11766" spans="1:4" x14ac:dyDescent="0.35">
      <c r="A11766" t="s">
        <v>27344</v>
      </c>
      <c r="B11766" t="s">
        <v>58207</v>
      </c>
      <c r="C11766" s="96" t="s">
        <v>54457</v>
      </c>
      <c r="D11766" s="98">
        <v>13510.073499999999</v>
      </c>
    </row>
    <row r="11767" spans="1:4" x14ac:dyDescent="0.35">
      <c r="A11767" t="s">
        <v>23787</v>
      </c>
      <c r="B11767" t="s">
        <v>58207</v>
      </c>
      <c r="C11767" s="96" t="s">
        <v>54457</v>
      </c>
      <c r="D11767" s="98">
        <v>10052.839999999998</v>
      </c>
    </row>
    <row r="11768" spans="1:4" x14ac:dyDescent="0.35">
      <c r="A11768" t="s">
        <v>27380</v>
      </c>
      <c r="B11768" t="s">
        <v>58207</v>
      </c>
      <c r="C11768" s="96" t="s">
        <v>54457</v>
      </c>
      <c r="D11768" s="98">
        <v>10052.839999999998</v>
      </c>
    </row>
    <row r="11769" spans="1:4" x14ac:dyDescent="0.35">
      <c r="A11769" t="s">
        <v>27276</v>
      </c>
      <c r="B11769" t="s">
        <v>58208</v>
      </c>
      <c r="C11769" s="96" t="s">
        <v>54457</v>
      </c>
      <c r="D11769" s="98">
        <v>9355.4201999999987</v>
      </c>
    </row>
    <row r="11770" spans="1:4" x14ac:dyDescent="0.35">
      <c r="A11770" t="s">
        <v>27245</v>
      </c>
      <c r="B11770" t="s">
        <v>58208</v>
      </c>
      <c r="C11770" s="96" t="s">
        <v>54457</v>
      </c>
      <c r="D11770" s="98">
        <v>9355.4201999999987</v>
      </c>
    </row>
    <row r="11771" spans="1:4" x14ac:dyDescent="0.35">
      <c r="A11771" t="s">
        <v>20308</v>
      </c>
      <c r="B11771" t="s">
        <v>58209</v>
      </c>
      <c r="C11771" s="96" t="s">
        <v>54457</v>
      </c>
      <c r="D11771" s="98">
        <v>8658.0004000000008</v>
      </c>
    </row>
    <row r="11772" spans="1:4" x14ac:dyDescent="0.35">
      <c r="A11772" t="s">
        <v>27273</v>
      </c>
      <c r="B11772" t="s">
        <v>58209</v>
      </c>
      <c r="C11772" s="96" t="s">
        <v>54457</v>
      </c>
      <c r="D11772" s="98">
        <v>8658.0004000000008</v>
      </c>
    </row>
    <row r="11773" spans="1:4" x14ac:dyDescent="0.35">
      <c r="A11773" t="s">
        <v>24899</v>
      </c>
      <c r="B11773" t="s">
        <v>58230</v>
      </c>
      <c r="C11773" s="96" t="s">
        <v>54457</v>
      </c>
      <c r="D11773" s="98">
        <v>21420.840700000001</v>
      </c>
    </row>
    <row r="11774" spans="1:4" x14ac:dyDescent="0.35">
      <c r="A11774" t="s">
        <v>27369</v>
      </c>
      <c r="B11774" t="s">
        <v>58230</v>
      </c>
      <c r="C11774" s="96" t="s">
        <v>54457</v>
      </c>
      <c r="D11774" s="98">
        <v>21420.840700000001</v>
      </c>
    </row>
    <row r="11775" spans="1:4" x14ac:dyDescent="0.35">
      <c r="A11775" t="s">
        <v>21891</v>
      </c>
      <c r="B11775" t="s">
        <v>58231</v>
      </c>
      <c r="C11775" s="96" t="s">
        <v>54457</v>
      </c>
      <c r="D11775" s="98">
        <v>18680.958799999997</v>
      </c>
    </row>
    <row r="11776" spans="1:4" x14ac:dyDescent="0.35">
      <c r="A11776" t="s">
        <v>27251</v>
      </c>
      <c r="B11776" t="s">
        <v>58231</v>
      </c>
      <c r="C11776" s="96" t="s">
        <v>54457</v>
      </c>
      <c r="D11776" s="98">
        <v>18680.958799999997</v>
      </c>
    </row>
    <row r="11777" spans="1:4" x14ac:dyDescent="0.35">
      <c r="A11777" t="s">
        <v>27343</v>
      </c>
      <c r="B11777" t="s">
        <v>58232</v>
      </c>
      <c r="C11777" s="96" t="s">
        <v>54457</v>
      </c>
      <c r="D11777" s="98">
        <v>17156.594700000001</v>
      </c>
    </row>
    <row r="11778" spans="1:4" x14ac:dyDescent="0.35">
      <c r="A11778" t="s">
        <v>27353</v>
      </c>
      <c r="B11778" t="s">
        <v>57715</v>
      </c>
      <c r="C11778" s="96" t="s">
        <v>54457</v>
      </c>
      <c r="D11778" s="98">
        <v>100.15809999999999</v>
      </c>
    </row>
    <row r="11779" spans="1:4" x14ac:dyDescent="0.35">
      <c r="A11779" t="s">
        <v>28105</v>
      </c>
      <c r="B11779" t="s">
        <v>58147</v>
      </c>
      <c r="C11779" s="96" t="s">
        <v>54457</v>
      </c>
      <c r="D11779" s="98">
        <v>602.80009999999993</v>
      </c>
    </row>
    <row r="11780" spans="1:4" x14ac:dyDescent="0.35">
      <c r="A11780" t="s">
        <v>27299</v>
      </c>
      <c r="B11780" t="s">
        <v>57712</v>
      </c>
      <c r="C11780" s="96" t="s">
        <v>54457</v>
      </c>
      <c r="D11780" s="98">
        <v>50.070999999999998</v>
      </c>
    </row>
    <row r="11781" spans="1:4" x14ac:dyDescent="0.35">
      <c r="A11781" t="s">
        <v>27363</v>
      </c>
      <c r="B11781" t="s">
        <v>57714</v>
      </c>
      <c r="C11781" s="96" t="s">
        <v>54457</v>
      </c>
      <c r="D11781" s="98">
        <v>21.477399999999999</v>
      </c>
    </row>
    <row r="11782" spans="1:4" x14ac:dyDescent="0.35">
      <c r="A11782" t="s">
        <v>28299</v>
      </c>
      <c r="B11782" t="s">
        <v>57661</v>
      </c>
      <c r="C11782" s="96" t="s">
        <v>54457</v>
      </c>
      <c r="D11782" s="98">
        <v>1341.5485999999999</v>
      </c>
    </row>
    <row r="11783" spans="1:4" x14ac:dyDescent="0.35">
      <c r="A11783" t="s">
        <v>27375</v>
      </c>
      <c r="B11783" t="s">
        <v>58149</v>
      </c>
      <c r="C11783" s="96" t="s">
        <v>54457</v>
      </c>
      <c r="D11783" s="98">
        <v>75.1387</v>
      </c>
    </row>
    <row r="11784" spans="1:4" x14ac:dyDescent="0.35">
      <c r="A11784" t="s">
        <v>29247</v>
      </c>
      <c r="B11784" t="s">
        <v>58279</v>
      </c>
      <c r="C11784" s="96" t="s">
        <v>54457</v>
      </c>
      <c r="D11784" s="98">
        <v>54.2087</v>
      </c>
    </row>
    <row r="11785" spans="1:4" x14ac:dyDescent="0.35">
      <c r="A11785" t="s">
        <v>27308</v>
      </c>
      <c r="B11785" t="s">
        <v>58294</v>
      </c>
      <c r="C11785" s="96" t="s">
        <v>54457</v>
      </c>
      <c r="D11785" s="98">
        <v>384.58069999999998</v>
      </c>
    </row>
    <row r="11786" spans="1:4" x14ac:dyDescent="0.35">
      <c r="A11786" t="s">
        <v>54485</v>
      </c>
      <c r="B11786" t="s">
        <v>57662</v>
      </c>
      <c r="C11786" s="96" t="s">
        <v>54457</v>
      </c>
      <c r="D11786" s="98">
        <v>581.33879999999999</v>
      </c>
    </row>
    <row r="11787" spans="1:4" x14ac:dyDescent="0.35">
      <c r="A11787" t="s">
        <v>27234</v>
      </c>
      <c r="B11787" t="s">
        <v>58295</v>
      </c>
      <c r="C11787" s="96" t="s">
        <v>54457</v>
      </c>
      <c r="D11787" s="98">
        <v>778.09690000000001</v>
      </c>
    </row>
    <row r="11788" spans="1:4" x14ac:dyDescent="0.35">
      <c r="A11788" t="s">
        <v>29410</v>
      </c>
      <c r="B11788" t="s">
        <v>58296</v>
      </c>
      <c r="C11788" s="96" t="s">
        <v>54457</v>
      </c>
      <c r="D11788" s="98">
        <v>69.7774</v>
      </c>
    </row>
    <row r="11789" spans="1:4" x14ac:dyDescent="0.35">
      <c r="A11789" t="s">
        <v>30877</v>
      </c>
      <c r="B11789" t="s">
        <v>57663</v>
      </c>
      <c r="C11789" s="96" t="s">
        <v>54457</v>
      </c>
      <c r="D11789" s="98">
        <v>21.477399999999999</v>
      </c>
    </row>
    <row r="11790" spans="1:4" x14ac:dyDescent="0.35">
      <c r="A11790" t="s">
        <v>61936</v>
      </c>
      <c r="B11790" t="s">
        <v>62417</v>
      </c>
      <c r="C11790" s="96" t="s">
        <v>54457</v>
      </c>
      <c r="D11790" s="98">
        <v>44.725799999999992</v>
      </c>
    </row>
    <row r="11791" spans="1:4" x14ac:dyDescent="0.35">
      <c r="A11791" t="s">
        <v>61937</v>
      </c>
      <c r="B11791" t="s">
        <v>62418</v>
      </c>
      <c r="C11791" s="96" t="s">
        <v>54457</v>
      </c>
      <c r="D11791" s="98">
        <v>1162.1623999999999</v>
      </c>
    </row>
    <row r="11792" spans="1:4" x14ac:dyDescent="0.35">
      <c r="A11792" t="s">
        <v>29601</v>
      </c>
      <c r="B11792" t="s">
        <v>62419</v>
      </c>
      <c r="C11792" s="96" t="s">
        <v>54457</v>
      </c>
      <c r="D11792" s="98">
        <v>391.34269999999992</v>
      </c>
    </row>
    <row r="11793" spans="1:4" x14ac:dyDescent="0.35">
      <c r="A11793" t="s">
        <v>16556</v>
      </c>
      <c r="B11793" t="s">
        <v>62420</v>
      </c>
      <c r="C11793" s="96" t="s">
        <v>54457</v>
      </c>
      <c r="D11793" s="98">
        <v>116013.44439999998</v>
      </c>
    </row>
    <row r="11794" spans="1:4" x14ac:dyDescent="0.35">
      <c r="A11794" t="s">
        <v>16718</v>
      </c>
      <c r="B11794" t="s">
        <v>62421</v>
      </c>
      <c r="C11794" s="96" t="s">
        <v>54457</v>
      </c>
      <c r="D11794" s="98">
        <v>116013.44439999998</v>
      </c>
    </row>
    <row r="11795" spans="1:4" x14ac:dyDescent="0.35">
      <c r="A11795" t="s">
        <v>16730</v>
      </c>
      <c r="B11795" t="s">
        <v>62422</v>
      </c>
      <c r="C11795" s="96" t="s">
        <v>54457</v>
      </c>
      <c r="D11795" s="98">
        <v>118808.96789999999</v>
      </c>
    </row>
    <row r="11796" spans="1:4" x14ac:dyDescent="0.35">
      <c r="A11796" t="s">
        <v>16687</v>
      </c>
      <c r="B11796" t="s">
        <v>62423</v>
      </c>
      <c r="C11796" s="96" t="s">
        <v>54457</v>
      </c>
      <c r="D11796" s="98">
        <v>99240.416100000002</v>
      </c>
    </row>
    <row r="11797" spans="1:4" x14ac:dyDescent="0.35">
      <c r="A11797" t="s">
        <v>16548</v>
      </c>
      <c r="B11797" t="s">
        <v>62424</v>
      </c>
      <c r="C11797" s="96" t="s">
        <v>54457</v>
      </c>
      <c r="D11797" s="98">
        <v>99240.416100000002</v>
      </c>
    </row>
    <row r="11798" spans="1:4" x14ac:dyDescent="0.35">
      <c r="A11798" t="s">
        <v>16838</v>
      </c>
      <c r="B11798" t="s">
        <v>62425</v>
      </c>
      <c r="C11798" s="96" t="s">
        <v>54457</v>
      </c>
      <c r="D11798" s="98">
        <v>102035.9396</v>
      </c>
    </row>
    <row r="11799" spans="1:4" x14ac:dyDescent="0.35">
      <c r="A11799" t="s">
        <v>16744</v>
      </c>
      <c r="B11799" t="s">
        <v>62426</v>
      </c>
      <c r="C11799" s="96" t="s">
        <v>54457</v>
      </c>
      <c r="D11799" s="98">
        <v>55770.319499999991</v>
      </c>
    </row>
    <row r="11800" spans="1:4" x14ac:dyDescent="0.35">
      <c r="A11800" t="s">
        <v>61938</v>
      </c>
      <c r="B11800" t="s">
        <v>62427</v>
      </c>
      <c r="C11800" s="96" t="s">
        <v>54457</v>
      </c>
      <c r="D11800" s="98">
        <v>86520.8848</v>
      </c>
    </row>
    <row r="11801" spans="1:4" x14ac:dyDescent="0.35">
      <c r="A11801" t="s">
        <v>16834</v>
      </c>
      <c r="B11801" t="s">
        <v>62428</v>
      </c>
      <c r="C11801" s="96" t="s">
        <v>54457</v>
      </c>
      <c r="D11801" s="98">
        <v>63720.740999999995</v>
      </c>
    </row>
    <row r="11802" spans="1:4" x14ac:dyDescent="0.35">
      <c r="A11802" t="s">
        <v>16781</v>
      </c>
      <c r="B11802" t="s">
        <v>62429</v>
      </c>
      <c r="C11802" s="96" t="s">
        <v>54457</v>
      </c>
      <c r="D11802" s="98">
        <v>51157.733899999999</v>
      </c>
    </row>
    <row r="11803" spans="1:4" x14ac:dyDescent="0.35">
      <c r="A11803" t="s">
        <v>16639</v>
      </c>
      <c r="B11803" t="s">
        <v>62430</v>
      </c>
      <c r="C11803" s="96" t="s">
        <v>54457</v>
      </c>
      <c r="D11803" s="98">
        <v>41918.587899999999</v>
      </c>
    </row>
    <row r="11804" spans="1:4" x14ac:dyDescent="0.35">
      <c r="A11804" t="s">
        <v>16803</v>
      </c>
      <c r="B11804" t="s">
        <v>62431</v>
      </c>
      <c r="C11804" s="96" t="s">
        <v>54457</v>
      </c>
      <c r="D11804" s="98">
        <v>37739.317699999992</v>
      </c>
    </row>
    <row r="11805" spans="1:4" x14ac:dyDescent="0.35">
      <c r="A11805" t="s">
        <v>29198</v>
      </c>
      <c r="B11805" t="s">
        <v>62432</v>
      </c>
      <c r="C11805" s="96" t="s">
        <v>54457</v>
      </c>
      <c r="D11805" s="98">
        <v>31851.982400000001</v>
      </c>
    </row>
    <row r="11806" spans="1:4" x14ac:dyDescent="0.35">
      <c r="A11806" t="s">
        <v>16637</v>
      </c>
      <c r="B11806" t="s">
        <v>62433</v>
      </c>
      <c r="C11806" s="96" t="s">
        <v>54457</v>
      </c>
      <c r="D11806" s="98">
        <v>30736.574399999998</v>
      </c>
    </row>
    <row r="11807" spans="1:4" x14ac:dyDescent="0.35">
      <c r="A11807" t="s">
        <v>61939</v>
      </c>
      <c r="B11807" t="s">
        <v>62434</v>
      </c>
      <c r="C11807" s="96" t="s">
        <v>54457</v>
      </c>
      <c r="D11807" s="98">
        <v>27952.256500000003</v>
      </c>
    </row>
    <row r="11808" spans="1:4" x14ac:dyDescent="0.35">
      <c r="A11808" t="s">
        <v>9535</v>
      </c>
      <c r="B11808" t="s">
        <v>62435</v>
      </c>
      <c r="C11808" s="96" t="s">
        <v>54457</v>
      </c>
      <c r="D11808" s="98">
        <v>24460.681700000001</v>
      </c>
    </row>
    <row r="11809" spans="1:4" x14ac:dyDescent="0.35">
      <c r="A11809" t="s">
        <v>8383</v>
      </c>
      <c r="B11809" t="s">
        <v>62436</v>
      </c>
      <c r="C11809" s="96" t="s">
        <v>54457</v>
      </c>
      <c r="D11809" s="98">
        <v>19565.734299999996</v>
      </c>
    </row>
    <row r="11810" spans="1:4" x14ac:dyDescent="0.35">
      <c r="A11810" t="s">
        <v>61940</v>
      </c>
      <c r="B11810" t="s">
        <v>62437</v>
      </c>
      <c r="C11810" s="96" t="s">
        <v>54457</v>
      </c>
      <c r="D11810" s="98">
        <v>10280.558399999998</v>
      </c>
    </row>
    <row r="11811" spans="1:4" x14ac:dyDescent="0.35">
      <c r="A11811" t="s">
        <v>61941</v>
      </c>
      <c r="B11811" t="s">
        <v>62438</v>
      </c>
      <c r="C11811" s="96" t="s">
        <v>54457</v>
      </c>
      <c r="D11811" s="98">
        <v>8203.3847000000005</v>
      </c>
    </row>
    <row r="11812" spans="1:4" x14ac:dyDescent="0.35">
      <c r="A11812" t="s">
        <v>61942</v>
      </c>
      <c r="B11812" t="s">
        <v>62439</v>
      </c>
      <c r="C11812" s="96" t="s">
        <v>54457</v>
      </c>
      <c r="D11812" s="98">
        <v>7164.8058999999985</v>
      </c>
    </row>
    <row r="11813" spans="1:4" x14ac:dyDescent="0.35">
      <c r="A11813" t="s">
        <v>61943</v>
      </c>
      <c r="B11813" t="s">
        <v>62440</v>
      </c>
      <c r="C11813" s="96" t="s">
        <v>54457</v>
      </c>
      <c r="D11813" s="98">
        <v>6126.2109999999993</v>
      </c>
    </row>
    <row r="11814" spans="1:4" x14ac:dyDescent="0.35">
      <c r="A11814" t="s">
        <v>61944</v>
      </c>
      <c r="B11814" t="s">
        <v>62441</v>
      </c>
      <c r="C11814" s="96" t="s">
        <v>54457</v>
      </c>
      <c r="D11814" s="98">
        <v>5433.8305</v>
      </c>
    </row>
    <row r="11815" spans="1:4" x14ac:dyDescent="0.35">
      <c r="A11815" t="s">
        <v>61945</v>
      </c>
      <c r="B11815" t="s">
        <v>62442</v>
      </c>
      <c r="C11815" s="96" t="s">
        <v>54457</v>
      </c>
      <c r="D11815" s="98">
        <v>4741.4339</v>
      </c>
    </row>
    <row r="11816" spans="1:4" x14ac:dyDescent="0.35">
      <c r="A11816" t="s">
        <v>61946</v>
      </c>
      <c r="B11816" t="s">
        <v>62443</v>
      </c>
      <c r="C11816" s="96" t="s">
        <v>54457</v>
      </c>
      <c r="D11816" s="98">
        <v>4049.0372999999995</v>
      </c>
    </row>
    <row r="11817" spans="1:4" x14ac:dyDescent="0.35">
      <c r="A11817" t="s">
        <v>61947</v>
      </c>
      <c r="B11817" t="s">
        <v>62444</v>
      </c>
      <c r="C11817" s="96" t="s">
        <v>54457</v>
      </c>
      <c r="D11817" s="98">
        <v>3356.6567999999997</v>
      </c>
    </row>
    <row r="11818" spans="1:4" x14ac:dyDescent="0.35">
      <c r="A11818" t="s">
        <v>61948</v>
      </c>
      <c r="B11818" t="s">
        <v>62443</v>
      </c>
      <c r="C11818" s="96" t="s">
        <v>54457</v>
      </c>
      <c r="D11818" s="98">
        <v>3231.1572999999999</v>
      </c>
    </row>
    <row r="11819" spans="1:4" x14ac:dyDescent="0.35">
      <c r="A11819" t="s">
        <v>61949</v>
      </c>
      <c r="B11819" t="s">
        <v>62445</v>
      </c>
      <c r="C11819" s="96" t="s">
        <v>54457</v>
      </c>
      <c r="D11819" s="98">
        <v>2884.9589999999998</v>
      </c>
    </row>
    <row r="11820" spans="1:4" x14ac:dyDescent="0.35">
      <c r="A11820" t="s">
        <v>61950</v>
      </c>
      <c r="B11820" t="s">
        <v>62446</v>
      </c>
      <c r="C11820" s="96" t="s">
        <v>54457</v>
      </c>
      <c r="D11820" s="98">
        <v>2664.2601999999997</v>
      </c>
    </row>
    <row r="11821" spans="1:4" x14ac:dyDescent="0.35">
      <c r="A11821" t="s">
        <v>61951</v>
      </c>
      <c r="B11821" t="s">
        <v>62444</v>
      </c>
      <c r="C11821" s="96" t="s">
        <v>54457</v>
      </c>
      <c r="D11821" s="98">
        <v>2538.7606999999994</v>
      </c>
    </row>
    <row r="11822" spans="1:4" x14ac:dyDescent="0.35">
      <c r="A11822" t="s">
        <v>61952</v>
      </c>
      <c r="B11822" t="s">
        <v>62447</v>
      </c>
      <c r="C11822" s="96" t="s">
        <v>54457</v>
      </c>
      <c r="D11822" s="98">
        <v>2192.5623999999998</v>
      </c>
    </row>
    <row r="11823" spans="1:4" x14ac:dyDescent="0.35">
      <c r="A11823" t="s">
        <v>61953</v>
      </c>
      <c r="B11823" t="s">
        <v>62448</v>
      </c>
      <c r="C11823" s="96" t="s">
        <v>54457</v>
      </c>
      <c r="D11823" s="98">
        <v>1971.8635999999999</v>
      </c>
    </row>
    <row r="11824" spans="1:4" x14ac:dyDescent="0.35">
      <c r="A11824" t="s">
        <v>61954</v>
      </c>
      <c r="B11824" t="s">
        <v>62446</v>
      </c>
      <c r="C11824" s="96" t="s">
        <v>54457</v>
      </c>
      <c r="D11824" s="98">
        <v>1846.3801999999996</v>
      </c>
    </row>
    <row r="11825" spans="1:4" x14ac:dyDescent="0.35">
      <c r="A11825" t="s">
        <v>61955</v>
      </c>
      <c r="B11825" t="s">
        <v>62448</v>
      </c>
      <c r="C11825" s="96" t="s">
        <v>54457</v>
      </c>
      <c r="D11825" s="98">
        <v>1153.9836</v>
      </c>
    </row>
    <row r="11826" spans="1:4" x14ac:dyDescent="0.35">
      <c r="A11826" t="s">
        <v>61956</v>
      </c>
      <c r="B11826" t="s">
        <v>62449</v>
      </c>
      <c r="C11826" s="96" t="s">
        <v>54457</v>
      </c>
      <c r="D11826" s="98">
        <v>2957.087</v>
      </c>
    </row>
    <row r="11827" spans="1:4" x14ac:dyDescent="0.35">
      <c r="A11827" t="s">
        <v>61957</v>
      </c>
      <c r="B11827" t="s">
        <v>62450</v>
      </c>
      <c r="C11827" s="96" t="s">
        <v>54457</v>
      </c>
      <c r="D11827" s="98">
        <v>1990.6200999999999</v>
      </c>
    </row>
    <row r="11828" spans="1:4" x14ac:dyDescent="0.35">
      <c r="A11828" t="s">
        <v>61958</v>
      </c>
      <c r="B11828" t="s">
        <v>62451</v>
      </c>
      <c r="C11828" s="96" t="s">
        <v>54457</v>
      </c>
      <c r="D11828" s="98">
        <v>735.65729999999996</v>
      </c>
    </row>
    <row r="11829" spans="1:4" x14ac:dyDescent="0.35">
      <c r="A11829" t="s">
        <v>61959</v>
      </c>
      <c r="B11829" t="s">
        <v>62452</v>
      </c>
      <c r="C11829" s="96" t="s">
        <v>54457</v>
      </c>
      <c r="D11829" s="98">
        <v>2452.2231999999999</v>
      </c>
    </row>
    <row r="11830" spans="1:4" x14ac:dyDescent="0.35">
      <c r="A11830" t="s">
        <v>61960</v>
      </c>
      <c r="B11830" t="s">
        <v>62453</v>
      </c>
      <c r="C11830" s="96" t="s">
        <v>54457</v>
      </c>
      <c r="D11830" s="98">
        <v>2019.4712999999999</v>
      </c>
    </row>
    <row r="11831" spans="1:4" x14ac:dyDescent="0.35">
      <c r="A11831" t="s">
        <v>61961</v>
      </c>
      <c r="B11831" t="s">
        <v>62454</v>
      </c>
      <c r="C11831" s="96" t="s">
        <v>54457</v>
      </c>
      <c r="D11831" s="98">
        <v>416.87729999999999</v>
      </c>
    </row>
    <row r="11832" spans="1:4" x14ac:dyDescent="0.35">
      <c r="A11832" t="s">
        <v>61962</v>
      </c>
      <c r="B11832" t="s">
        <v>62455</v>
      </c>
      <c r="C11832" s="96" t="s">
        <v>54457</v>
      </c>
      <c r="D11832" s="98">
        <v>546.70769999999993</v>
      </c>
    </row>
    <row r="11833" spans="1:4" x14ac:dyDescent="0.35">
      <c r="A11833" t="s">
        <v>61963</v>
      </c>
      <c r="B11833" t="s">
        <v>62456</v>
      </c>
      <c r="C11833" s="96" t="s">
        <v>54457</v>
      </c>
      <c r="D11833" s="98">
        <v>5481.4220999999998</v>
      </c>
    </row>
    <row r="11834" spans="1:4" x14ac:dyDescent="0.35">
      <c r="A11834" t="s">
        <v>61964</v>
      </c>
      <c r="B11834" t="s">
        <v>62457</v>
      </c>
      <c r="C11834" s="96" t="s">
        <v>54457</v>
      </c>
      <c r="D11834" s="98">
        <v>4255.3104999999996</v>
      </c>
    </row>
    <row r="11835" spans="1:4" x14ac:dyDescent="0.35">
      <c r="A11835" t="s">
        <v>61965</v>
      </c>
      <c r="B11835" t="s">
        <v>62458</v>
      </c>
      <c r="C11835" s="96" t="s">
        <v>54457</v>
      </c>
      <c r="D11835" s="98">
        <v>1730.9754000000003</v>
      </c>
    </row>
    <row r="11836" spans="1:4" x14ac:dyDescent="0.35">
      <c r="A11836" t="s">
        <v>61966</v>
      </c>
      <c r="B11836" t="s">
        <v>62459</v>
      </c>
      <c r="C11836" s="96" t="s">
        <v>54457</v>
      </c>
      <c r="D11836" s="98">
        <v>2019.4712999999999</v>
      </c>
    </row>
    <row r="11837" spans="1:4" x14ac:dyDescent="0.35">
      <c r="A11837" t="s">
        <v>61967</v>
      </c>
      <c r="B11837" t="s">
        <v>62460</v>
      </c>
      <c r="C11837" s="96" t="s">
        <v>54457</v>
      </c>
      <c r="D11837" s="98">
        <v>2524.3351000000002</v>
      </c>
    </row>
    <row r="11838" spans="1:4" x14ac:dyDescent="0.35">
      <c r="A11838" t="s">
        <v>61968</v>
      </c>
      <c r="B11838" t="s">
        <v>62461</v>
      </c>
      <c r="C11838" s="96" t="s">
        <v>54457</v>
      </c>
      <c r="D11838" s="98">
        <v>2957.087</v>
      </c>
    </row>
    <row r="11839" spans="1:4" x14ac:dyDescent="0.35">
      <c r="A11839" t="s">
        <v>61969</v>
      </c>
      <c r="B11839" t="s">
        <v>62462</v>
      </c>
      <c r="C11839" s="96" t="s">
        <v>54457</v>
      </c>
      <c r="D11839" s="98">
        <v>360.62389999999999</v>
      </c>
    </row>
    <row r="11840" spans="1:4" x14ac:dyDescent="0.35">
      <c r="A11840" t="s">
        <v>61970</v>
      </c>
      <c r="B11840" t="s">
        <v>62463</v>
      </c>
      <c r="C11840" s="96" t="s">
        <v>54457</v>
      </c>
      <c r="D11840" s="98">
        <v>389.4751</v>
      </c>
    </row>
    <row r="11841" spans="1:4" x14ac:dyDescent="0.35">
      <c r="A11841" t="s">
        <v>61971</v>
      </c>
      <c r="B11841" t="s">
        <v>62464</v>
      </c>
      <c r="C11841" s="96" t="s">
        <v>54457</v>
      </c>
      <c r="D11841" s="98">
        <v>2596.4630999999999</v>
      </c>
    </row>
    <row r="11842" spans="1:4" x14ac:dyDescent="0.35">
      <c r="A11842" t="s">
        <v>61972</v>
      </c>
      <c r="B11842" t="s">
        <v>62465</v>
      </c>
      <c r="C11842" s="96" t="s">
        <v>54457</v>
      </c>
      <c r="D11842" s="98">
        <v>317.34710000000001</v>
      </c>
    </row>
    <row r="11843" spans="1:4" x14ac:dyDescent="0.35">
      <c r="A11843" t="s">
        <v>61973</v>
      </c>
      <c r="B11843" t="s">
        <v>62466</v>
      </c>
      <c r="C11843" s="96" t="s">
        <v>54457</v>
      </c>
      <c r="D11843" s="98">
        <v>274.07029999999997</v>
      </c>
    </row>
    <row r="11844" spans="1:4" x14ac:dyDescent="0.35">
      <c r="A11844" t="s">
        <v>61974</v>
      </c>
      <c r="B11844" t="s">
        <v>62467</v>
      </c>
      <c r="C11844" s="96" t="s">
        <v>54457</v>
      </c>
      <c r="D11844" s="98">
        <v>317.34710000000001</v>
      </c>
    </row>
    <row r="11845" spans="1:4" x14ac:dyDescent="0.35">
      <c r="A11845" t="s">
        <v>61975</v>
      </c>
      <c r="B11845" t="s">
        <v>62468</v>
      </c>
      <c r="C11845" s="96" t="s">
        <v>54457</v>
      </c>
      <c r="D11845" s="98">
        <v>432.75189999999998</v>
      </c>
    </row>
    <row r="11846" spans="1:4" x14ac:dyDescent="0.35">
      <c r="A11846" t="s">
        <v>61976</v>
      </c>
      <c r="B11846" t="s">
        <v>62469</v>
      </c>
      <c r="C11846" s="96" t="s">
        <v>54457</v>
      </c>
      <c r="D11846" s="98">
        <v>403.90069999999997</v>
      </c>
    </row>
    <row r="11847" spans="1:4" x14ac:dyDescent="0.35">
      <c r="A11847" t="s">
        <v>61977</v>
      </c>
      <c r="B11847" t="s">
        <v>62470</v>
      </c>
      <c r="C11847" s="96" t="s">
        <v>54457</v>
      </c>
      <c r="D11847" s="98">
        <v>432.75189999999998</v>
      </c>
    </row>
    <row r="11848" spans="1:4" x14ac:dyDescent="0.35">
      <c r="A11848" t="s">
        <v>61978</v>
      </c>
      <c r="B11848" t="s">
        <v>62471</v>
      </c>
      <c r="C11848" s="96" t="s">
        <v>54457</v>
      </c>
      <c r="D11848" s="98">
        <v>403.90069999999997</v>
      </c>
    </row>
    <row r="11849" spans="1:4" x14ac:dyDescent="0.35">
      <c r="A11849" t="s">
        <v>61979</v>
      </c>
      <c r="B11849" t="s">
        <v>62472</v>
      </c>
      <c r="C11849" s="96" t="s">
        <v>54457</v>
      </c>
      <c r="D11849" s="98">
        <v>317.34710000000001</v>
      </c>
    </row>
    <row r="11850" spans="1:4" x14ac:dyDescent="0.35">
      <c r="A11850" t="s">
        <v>61980</v>
      </c>
      <c r="B11850" t="s">
        <v>62473</v>
      </c>
      <c r="C11850" s="96" t="s">
        <v>54457</v>
      </c>
      <c r="D11850" s="98">
        <v>274.07029999999997</v>
      </c>
    </row>
    <row r="11851" spans="1:4" x14ac:dyDescent="0.35">
      <c r="A11851" t="s">
        <v>61981</v>
      </c>
      <c r="B11851" t="s">
        <v>62473</v>
      </c>
      <c r="C11851" s="96" t="s">
        <v>54457</v>
      </c>
      <c r="D11851" s="98">
        <v>274.07029999999997</v>
      </c>
    </row>
    <row r="11852" spans="1:4" x14ac:dyDescent="0.35">
      <c r="A11852" t="s">
        <v>61982</v>
      </c>
      <c r="B11852" t="s">
        <v>62474</v>
      </c>
      <c r="C11852" s="96" t="s">
        <v>54457</v>
      </c>
      <c r="D11852" s="98">
        <v>2235.8391999999999</v>
      </c>
    </row>
    <row r="11853" spans="1:4" x14ac:dyDescent="0.35">
      <c r="A11853" t="s">
        <v>61983</v>
      </c>
      <c r="B11853" t="s">
        <v>62475</v>
      </c>
      <c r="C11853" s="96" t="s">
        <v>54457</v>
      </c>
      <c r="D11853" s="98">
        <v>2019.4712999999999</v>
      </c>
    </row>
    <row r="11854" spans="1:4" x14ac:dyDescent="0.35">
      <c r="A11854" t="s">
        <v>61984</v>
      </c>
      <c r="B11854" t="s">
        <v>62476</v>
      </c>
      <c r="C11854" s="96" t="s">
        <v>54457</v>
      </c>
      <c r="D11854" s="98">
        <v>4399.5664999999999</v>
      </c>
    </row>
    <row r="11855" spans="1:4" x14ac:dyDescent="0.35">
      <c r="A11855" t="s">
        <v>61985</v>
      </c>
      <c r="B11855" t="s">
        <v>62477</v>
      </c>
      <c r="C11855" s="96" t="s">
        <v>54457</v>
      </c>
      <c r="D11855" s="98">
        <v>2307.9672</v>
      </c>
    </row>
    <row r="11856" spans="1:4" x14ac:dyDescent="0.35">
      <c r="A11856" t="s">
        <v>61986</v>
      </c>
      <c r="B11856" t="s">
        <v>62478</v>
      </c>
      <c r="C11856" s="96" t="s">
        <v>54457</v>
      </c>
      <c r="D11856" s="98">
        <v>2307.9672</v>
      </c>
    </row>
    <row r="11857" spans="1:4" x14ac:dyDescent="0.35">
      <c r="A11857" t="s">
        <v>61987</v>
      </c>
      <c r="B11857" t="s">
        <v>62479</v>
      </c>
      <c r="C11857" s="96" t="s">
        <v>54457</v>
      </c>
      <c r="D11857" s="98">
        <v>2163.7273</v>
      </c>
    </row>
    <row r="11858" spans="1:4" x14ac:dyDescent="0.35">
      <c r="A11858" t="s">
        <v>61988</v>
      </c>
      <c r="B11858" t="s">
        <v>62480</v>
      </c>
      <c r="C11858" s="96" t="s">
        <v>54457</v>
      </c>
      <c r="D11858" s="98">
        <v>3173.4548999999997</v>
      </c>
    </row>
    <row r="11859" spans="1:4" x14ac:dyDescent="0.35">
      <c r="A11859" t="s">
        <v>61989</v>
      </c>
      <c r="B11859" t="s">
        <v>62480</v>
      </c>
      <c r="C11859" s="96" t="s">
        <v>54457</v>
      </c>
      <c r="D11859" s="98">
        <v>4154.3474000000006</v>
      </c>
    </row>
    <row r="11860" spans="1:4" x14ac:dyDescent="0.35">
      <c r="A11860" t="s">
        <v>61990</v>
      </c>
      <c r="B11860" t="s">
        <v>62481</v>
      </c>
      <c r="C11860" s="96" t="s">
        <v>54457</v>
      </c>
      <c r="D11860" s="98">
        <v>1730.9754000000003</v>
      </c>
    </row>
    <row r="11861" spans="1:4" x14ac:dyDescent="0.35">
      <c r="A11861" t="s">
        <v>61991</v>
      </c>
      <c r="B11861" t="s">
        <v>62482</v>
      </c>
      <c r="C11861" s="96" t="s">
        <v>54457</v>
      </c>
      <c r="D11861" s="98">
        <v>2307.9672</v>
      </c>
    </row>
    <row r="11862" spans="1:4" x14ac:dyDescent="0.35">
      <c r="A11862" t="s">
        <v>61992</v>
      </c>
      <c r="B11862" t="s">
        <v>62483</v>
      </c>
      <c r="C11862" s="96" t="s">
        <v>54457</v>
      </c>
      <c r="D11862" s="98">
        <v>2524.3351000000002</v>
      </c>
    </row>
    <row r="11863" spans="1:4" x14ac:dyDescent="0.35">
      <c r="A11863" t="s">
        <v>61993</v>
      </c>
      <c r="B11863" t="s">
        <v>62484</v>
      </c>
      <c r="C11863" s="96" t="s">
        <v>54457</v>
      </c>
      <c r="D11863" s="98">
        <v>2235.8391999999999</v>
      </c>
    </row>
    <row r="11864" spans="1:4" x14ac:dyDescent="0.35">
      <c r="A11864" t="s">
        <v>61994</v>
      </c>
      <c r="B11864" t="s">
        <v>62485</v>
      </c>
      <c r="C11864" s="96" t="s">
        <v>54457</v>
      </c>
      <c r="D11864" s="98">
        <v>1514.6074999999998</v>
      </c>
    </row>
    <row r="11865" spans="1:4" x14ac:dyDescent="0.35">
      <c r="A11865" t="s">
        <v>61995</v>
      </c>
      <c r="B11865" t="s">
        <v>62486</v>
      </c>
      <c r="C11865" s="96" t="s">
        <v>54457</v>
      </c>
      <c r="D11865" s="98">
        <v>1875.2313999999999</v>
      </c>
    </row>
    <row r="11866" spans="1:4" x14ac:dyDescent="0.35">
      <c r="A11866" t="s">
        <v>61996</v>
      </c>
      <c r="B11866" t="s">
        <v>62487</v>
      </c>
      <c r="C11866" s="96" t="s">
        <v>54457</v>
      </c>
      <c r="D11866" s="98">
        <v>1947.3432999999998</v>
      </c>
    </row>
    <row r="11867" spans="1:4" x14ac:dyDescent="0.35">
      <c r="A11867" t="s">
        <v>61997</v>
      </c>
      <c r="B11867" t="s">
        <v>62488</v>
      </c>
      <c r="C11867" s="96" t="s">
        <v>54457</v>
      </c>
      <c r="D11867" s="98">
        <v>2019.4712999999999</v>
      </c>
    </row>
    <row r="11868" spans="1:4" x14ac:dyDescent="0.35">
      <c r="A11868" t="s">
        <v>61998</v>
      </c>
      <c r="B11868" t="s">
        <v>62489</v>
      </c>
      <c r="C11868" s="96" t="s">
        <v>54457</v>
      </c>
      <c r="D11868" s="98">
        <v>20915.960800000001</v>
      </c>
    </row>
    <row r="11869" spans="1:4" x14ac:dyDescent="0.35">
      <c r="A11869" t="s">
        <v>61999</v>
      </c>
      <c r="B11869" t="s">
        <v>62490</v>
      </c>
      <c r="C11869" s="96" t="s">
        <v>54457</v>
      </c>
      <c r="D11869" s="98">
        <v>1658.8473999999999</v>
      </c>
    </row>
    <row r="11870" spans="1:4" x14ac:dyDescent="0.35">
      <c r="A11870" t="s">
        <v>62000</v>
      </c>
      <c r="B11870" t="s">
        <v>62491</v>
      </c>
      <c r="C11870" s="96" t="s">
        <v>54457</v>
      </c>
      <c r="D11870" s="98">
        <v>2524.3351000000002</v>
      </c>
    </row>
    <row r="11871" spans="1:4" x14ac:dyDescent="0.35">
      <c r="A11871" t="s">
        <v>62001</v>
      </c>
      <c r="B11871" t="s">
        <v>62492</v>
      </c>
      <c r="C11871" s="96" t="s">
        <v>54457</v>
      </c>
      <c r="D11871" s="98">
        <v>1514.6074999999998</v>
      </c>
    </row>
    <row r="11872" spans="1:4" x14ac:dyDescent="0.35">
      <c r="A11872" t="s">
        <v>62002</v>
      </c>
      <c r="B11872" t="s">
        <v>62493</v>
      </c>
      <c r="C11872" s="96" t="s">
        <v>54457</v>
      </c>
      <c r="D11872" s="98">
        <v>1298.2395999999999</v>
      </c>
    </row>
    <row r="11873" spans="1:4" x14ac:dyDescent="0.35">
      <c r="A11873" t="s">
        <v>62003</v>
      </c>
      <c r="B11873" t="s">
        <v>62494</v>
      </c>
      <c r="C11873" s="96" t="s">
        <v>54457</v>
      </c>
      <c r="D11873" s="98">
        <v>2019.4712999999999</v>
      </c>
    </row>
    <row r="11874" spans="1:4" x14ac:dyDescent="0.35">
      <c r="A11874" t="s">
        <v>62004</v>
      </c>
      <c r="B11874" t="s">
        <v>62495</v>
      </c>
      <c r="C11874" s="96" t="s">
        <v>54457</v>
      </c>
      <c r="D11874" s="98">
        <v>2235.8391999999999</v>
      </c>
    </row>
    <row r="11875" spans="1:4" x14ac:dyDescent="0.35">
      <c r="A11875" t="s">
        <v>62005</v>
      </c>
      <c r="B11875" t="s">
        <v>62496</v>
      </c>
      <c r="C11875" s="96" t="s">
        <v>54457</v>
      </c>
      <c r="D11875" s="98">
        <v>2596.4630999999999</v>
      </c>
    </row>
    <row r="11876" spans="1:4" x14ac:dyDescent="0.35">
      <c r="A11876" t="s">
        <v>62006</v>
      </c>
      <c r="B11876" t="s">
        <v>62497</v>
      </c>
      <c r="C11876" s="96" t="s">
        <v>54457</v>
      </c>
      <c r="D11876" s="98">
        <v>2812.8309999999997</v>
      </c>
    </row>
    <row r="11877" spans="1:4" x14ac:dyDescent="0.35">
      <c r="A11877" t="s">
        <v>62007</v>
      </c>
      <c r="B11877" t="s">
        <v>62498</v>
      </c>
      <c r="C11877" s="96" t="s">
        <v>54457</v>
      </c>
      <c r="D11877" s="98">
        <v>1730.9754000000003</v>
      </c>
    </row>
    <row r="11878" spans="1:4" x14ac:dyDescent="0.35">
      <c r="A11878" t="s">
        <v>62008</v>
      </c>
      <c r="B11878" t="s">
        <v>62499</v>
      </c>
      <c r="C11878" s="96" t="s">
        <v>54457</v>
      </c>
      <c r="D11878" s="98">
        <v>892.88990000000001</v>
      </c>
    </row>
    <row r="11879" spans="1:4" x14ac:dyDescent="0.35">
      <c r="A11879" t="s">
        <v>62009</v>
      </c>
      <c r="B11879" t="s">
        <v>62500</v>
      </c>
      <c r="C11879" s="96" t="s">
        <v>54457</v>
      </c>
      <c r="D11879" s="98">
        <v>806.35239999999988</v>
      </c>
    </row>
    <row r="11880" spans="1:4" x14ac:dyDescent="0.35">
      <c r="A11880" t="s">
        <v>62010</v>
      </c>
      <c r="B11880" t="s">
        <v>62501</v>
      </c>
      <c r="C11880" s="96" t="s">
        <v>54457</v>
      </c>
      <c r="D11880" s="98">
        <v>892.88990000000001</v>
      </c>
    </row>
    <row r="11881" spans="1:4" x14ac:dyDescent="0.35">
      <c r="A11881" t="s">
        <v>62011</v>
      </c>
      <c r="B11881" t="s">
        <v>62502</v>
      </c>
      <c r="C11881" s="96" t="s">
        <v>54457</v>
      </c>
      <c r="D11881" s="98">
        <v>771.72129999999993</v>
      </c>
    </row>
    <row r="11882" spans="1:4" x14ac:dyDescent="0.35">
      <c r="A11882" t="s">
        <v>62012</v>
      </c>
      <c r="B11882" t="s">
        <v>62503</v>
      </c>
      <c r="C11882" s="96" t="s">
        <v>54457</v>
      </c>
      <c r="D11882" s="98">
        <v>569.77899999999988</v>
      </c>
    </row>
    <row r="11883" spans="1:4" x14ac:dyDescent="0.35">
      <c r="A11883" t="s">
        <v>62013</v>
      </c>
      <c r="B11883" t="s">
        <v>62504</v>
      </c>
      <c r="C11883" s="96" t="s">
        <v>54457</v>
      </c>
      <c r="D11883" s="98">
        <v>546.70769999999993</v>
      </c>
    </row>
    <row r="11884" spans="1:4" x14ac:dyDescent="0.35">
      <c r="A11884" t="s">
        <v>62014</v>
      </c>
      <c r="B11884" t="s">
        <v>62505</v>
      </c>
      <c r="C11884" s="96" t="s">
        <v>54457</v>
      </c>
      <c r="D11884" s="98">
        <v>416.87729999999999</v>
      </c>
    </row>
    <row r="11885" spans="1:4" x14ac:dyDescent="0.35">
      <c r="A11885" t="s">
        <v>62015</v>
      </c>
      <c r="B11885" t="s">
        <v>62506</v>
      </c>
      <c r="C11885" s="96" t="s">
        <v>54457</v>
      </c>
      <c r="D11885" s="98">
        <v>2452.2231999999999</v>
      </c>
    </row>
    <row r="11886" spans="1:4" x14ac:dyDescent="0.35">
      <c r="A11886" t="s">
        <v>31149</v>
      </c>
      <c r="B11886" t="s">
        <v>62507</v>
      </c>
      <c r="C11886" s="96" t="s">
        <v>54457</v>
      </c>
      <c r="D11886" s="98">
        <v>662.09640000000002</v>
      </c>
    </row>
    <row r="11887" spans="1:4" x14ac:dyDescent="0.35">
      <c r="A11887" t="s">
        <v>62016</v>
      </c>
      <c r="B11887" t="s">
        <v>62508</v>
      </c>
      <c r="C11887" s="96" t="s">
        <v>54457</v>
      </c>
      <c r="D11887" s="98">
        <v>3101.3268999999996</v>
      </c>
    </row>
    <row r="11888" spans="1:4" x14ac:dyDescent="0.35">
      <c r="A11888" t="s">
        <v>62017</v>
      </c>
      <c r="B11888" t="s">
        <v>62509</v>
      </c>
      <c r="C11888" s="96" t="s">
        <v>54457</v>
      </c>
      <c r="D11888" s="98">
        <v>3894.7026999999998</v>
      </c>
    </row>
    <row r="11889" spans="1:4" x14ac:dyDescent="0.35">
      <c r="A11889" t="s">
        <v>62018</v>
      </c>
      <c r="B11889" t="s">
        <v>62510</v>
      </c>
      <c r="C11889" s="96" t="s">
        <v>54457</v>
      </c>
      <c r="D11889" s="98">
        <v>2408.9463999999998</v>
      </c>
    </row>
    <row r="11890" spans="1:4" x14ac:dyDescent="0.35">
      <c r="A11890" t="s">
        <v>62019</v>
      </c>
      <c r="B11890" t="s">
        <v>62511</v>
      </c>
      <c r="C11890" s="96" t="s">
        <v>54457</v>
      </c>
      <c r="D11890" s="98">
        <v>2120.4504999999999</v>
      </c>
    </row>
    <row r="11891" spans="1:4" x14ac:dyDescent="0.35">
      <c r="A11891" t="s">
        <v>62020</v>
      </c>
      <c r="B11891" t="s">
        <v>62512</v>
      </c>
      <c r="C11891" s="96" t="s">
        <v>54457</v>
      </c>
      <c r="D11891" s="98">
        <v>2264.6904</v>
      </c>
    </row>
    <row r="11892" spans="1:4" x14ac:dyDescent="0.35">
      <c r="A11892" t="s">
        <v>62021</v>
      </c>
      <c r="B11892" t="s">
        <v>62513</v>
      </c>
      <c r="C11892" s="96" t="s">
        <v>54457</v>
      </c>
      <c r="D11892" s="98">
        <v>1615.5706</v>
      </c>
    </row>
    <row r="11893" spans="1:4" x14ac:dyDescent="0.35">
      <c r="A11893" t="s">
        <v>62022</v>
      </c>
      <c r="B11893" t="s">
        <v>62514</v>
      </c>
      <c r="C11893" s="96" t="s">
        <v>54457</v>
      </c>
      <c r="D11893" s="98">
        <v>2120.4504999999999</v>
      </c>
    </row>
    <row r="11894" spans="1:4" x14ac:dyDescent="0.35">
      <c r="A11894" t="s">
        <v>62023</v>
      </c>
      <c r="B11894" t="s">
        <v>62450</v>
      </c>
      <c r="C11894" s="96" t="s">
        <v>54457</v>
      </c>
      <c r="D11894" s="98">
        <v>1730.9754000000003</v>
      </c>
    </row>
    <row r="11895" spans="1:4" x14ac:dyDescent="0.35">
      <c r="A11895" t="s">
        <v>62024</v>
      </c>
      <c r="B11895" t="s">
        <v>62515</v>
      </c>
      <c r="C11895" s="96" t="s">
        <v>54457</v>
      </c>
      <c r="D11895" s="98">
        <v>786.14689999999996</v>
      </c>
    </row>
    <row r="11896" spans="1:4" x14ac:dyDescent="0.35">
      <c r="A11896" t="s">
        <v>62025</v>
      </c>
      <c r="B11896" t="s">
        <v>62516</v>
      </c>
      <c r="C11896" s="96" t="s">
        <v>54457</v>
      </c>
      <c r="D11896" s="98">
        <v>310.13429999999994</v>
      </c>
    </row>
    <row r="11897" spans="1:4" x14ac:dyDescent="0.35">
      <c r="A11897" t="s">
        <v>62026</v>
      </c>
      <c r="B11897" t="s">
        <v>62517</v>
      </c>
      <c r="C11897" s="96" t="s">
        <v>54457</v>
      </c>
      <c r="D11897" s="98">
        <v>2452.2231999999999</v>
      </c>
    </row>
    <row r="11898" spans="1:4" x14ac:dyDescent="0.35">
      <c r="A11898" t="s">
        <v>62027</v>
      </c>
      <c r="B11898" t="s">
        <v>62518</v>
      </c>
      <c r="C11898" s="96" t="s">
        <v>54457</v>
      </c>
      <c r="D11898" s="98">
        <v>952.04129999999998</v>
      </c>
    </row>
    <row r="11899" spans="1:4" x14ac:dyDescent="0.35">
      <c r="A11899" t="s">
        <v>62028</v>
      </c>
      <c r="B11899" t="s">
        <v>62519</v>
      </c>
      <c r="C11899" s="96" t="s">
        <v>54457</v>
      </c>
      <c r="D11899" s="98">
        <v>2596.4630999999999</v>
      </c>
    </row>
    <row r="11900" spans="1:4" x14ac:dyDescent="0.35">
      <c r="A11900" t="s">
        <v>62029</v>
      </c>
      <c r="B11900" t="s">
        <v>62520</v>
      </c>
      <c r="C11900" s="96" t="s">
        <v>54457</v>
      </c>
      <c r="D11900" s="98">
        <v>8943.3728999999985</v>
      </c>
    </row>
    <row r="11901" spans="1:4" x14ac:dyDescent="0.35">
      <c r="A11901" t="s">
        <v>30495</v>
      </c>
      <c r="B11901" t="s">
        <v>62521</v>
      </c>
      <c r="C11901" s="96" t="s">
        <v>54457</v>
      </c>
      <c r="D11901" s="98">
        <v>2235.8391999999999</v>
      </c>
    </row>
    <row r="11902" spans="1:4" x14ac:dyDescent="0.35">
      <c r="A11902" t="s">
        <v>30632</v>
      </c>
      <c r="B11902" t="s">
        <v>30633</v>
      </c>
      <c r="C11902" s="96" t="s">
        <v>54457</v>
      </c>
      <c r="D11902" s="98">
        <v>3173.4548999999997</v>
      </c>
    </row>
    <row r="11903" spans="1:4" x14ac:dyDescent="0.35">
      <c r="A11903" t="s">
        <v>62030</v>
      </c>
      <c r="B11903" t="s">
        <v>62522</v>
      </c>
      <c r="C11903" s="96" t="s">
        <v>54457</v>
      </c>
      <c r="D11903" s="98">
        <v>2452.2231999999999</v>
      </c>
    </row>
    <row r="11904" spans="1:4" x14ac:dyDescent="0.35">
      <c r="A11904" t="s">
        <v>28903</v>
      </c>
      <c r="B11904" t="s">
        <v>28904</v>
      </c>
      <c r="C11904" s="96" t="s">
        <v>54457</v>
      </c>
      <c r="D11904" s="98">
        <v>2336.8183999999997</v>
      </c>
    </row>
    <row r="11905" spans="1:4" x14ac:dyDescent="0.35">
      <c r="A11905" t="s">
        <v>62031</v>
      </c>
      <c r="B11905" t="s">
        <v>62523</v>
      </c>
      <c r="C11905" s="96" t="s">
        <v>54457</v>
      </c>
      <c r="D11905" s="98">
        <v>2524.3351000000002</v>
      </c>
    </row>
    <row r="11906" spans="1:4" x14ac:dyDescent="0.35">
      <c r="A11906" t="s">
        <v>62032</v>
      </c>
      <c r="B11906" t="s">
        <v>62524</v>
      </c>
      <c r="C11906" s="96" t="s">
        <v>54457</v>
      </c>
      <c r="D11906" s="98">
        <v>2235.8391999999999</v>
      </c>
    </row>
    <row r="11907" spans="1:4" x14ac:dyDescent="0.35">
      <c r="A11907" t="s">
        <v>62033</v>
      </c>
      <c r="B11907" t="s">
        <v>62525</v>
      </c>
      <c r="C11907" s="96" t="s">
        <v>54457</v>
      </c>
      <c r="D11907" s="98">
        <v>2163.7273</v>
      </c>
    </row>
    <row r="11908" spans="1:4" x14ac:dyDescent="0.35">
      <c r="A11908" t="s">
        <v>62034</v>
      </c>
      <c r="B11908" t="s">
        <v>62526</v>
      </c>
      <c r="C11908" s="96" t="s">
        <v>54457</v>
      </c>
      <c r="D11908" s="98">
        <v>2163.7273</v>
      </c>
    </row>
    <row r="11909" spans="1:4" x14ac:dyDescent="0.35">
      <c r="A11909" t="s">
        <v>62035</v>
      </c>
      <c r="B11909" t="s">
        <v>62527</v>
      </c>
      <c r="C11909" s="96" t="s">
        <v>54457</v>
      </c>
      <c r="D11909" s="98">
        <v>1947.3432999999998</v>
      </c>
    </row>
    <row r="11910" spans="1:4" x14ac:dyDescent="0.35">
      <c r="A11910" t="s">
        <v>62036</v>
      </c>
      <c r="B11910" t="s">
        <v>62528</v>
      </c>
      <c r="C11910" s="96" t="s">
        <v>54457</v>
      </c>
      <c r="D11910" s="98">
        <v>1442.4794999999999</v>
      </c>
    </row>
    <row r="11911" spans="1:4" x14ac:dyDescent="0.35">
      <c r="A11911" t="s">
        <v>62037</v>
      </c>
      <c r="B11911" t="s">
        <v>62529</v>
      </c>
      <c r="C11911" s="96" t="s">
        <v>54457</v>
      </c>
      <c r="D11911" s="98">
        <v>1947.3432999999998</v>
      </c>
    </row>
    <row r="11912" spans="1:4" x14ac:dyDescent="0.35">
      <c r="A11912" t="s">
        <v>62038</v>
      </c>
      <c r="B11912" t="s">
        <v>62530</v>
      </c>
      <c r="C11912" s="96" t="s">
        <v>54457</v>
      </c>
      <c r="D11912" s="98">
        <v>2524.3351000000002</v>
      </c>
    </row>
    <row r="11913" spans="1:4" x14ac:dyDescent="0.35">
      <c r="A11913" t="s">
        <v>62039</v>
      </c>
      <c r="B11913" t="s">
        <v>62531</v>
      </c>
      <c r="C11913" s="96" t="s">
        <v>54457</v>
      </c>
      <c r="D11913" s="98">
        <v>1370.3514999999998</v>
      </c>
    </row>
    <row r="11914" spans="1:4" x14ac:dyDescent="0.35">
      <c r="A11914" t="s">
        <v>30554</v>
      </c>
      <c r="B11914" t="s">
        <v>62532</v>
      </c>
      <c r="C11914" s="96" t="s">
        <v>54457</v>
      </c>
      <c r="D11914" s="98">
        <v>2812.8309999999997</v>
      </c>
    </row>
    <row r="11915" spans="1:4" x14ac:dyDescent="0.35">
      <c r="A11915" t="s">
        <v>29973</v>
      </c>
      <c r="B11915" t="s">
        <v>62532</v>
      </c>
      <c r="C11915" s="96" t="s">
        <v>54457</v>
      </c>
      <c r="D11915" s="98">
        <v>2812.8309999999997</v>
      </c>
    </row>
    <row r="11916" spans="1:4" x14ac:dyDescent="0.35">
      <c r="A11916" t="s">
        <v>31008</v>
      </c>
      <c r="B11916" t="s">
        <v>62533</v>
      </c>
      <c r="C11916" s="96" t="s">
        <v>54457</v>
      </c>
      <c r="D11916" s="98">
        <v>2163.7273</v>
      </c>
    </row>
    <row r="11917" spans="1:4" x14ac:dyDescent="0.35">
      <c r="A11917" t="s">
        <v>28552</v>
      </c>
      <c r="B11917" t="s">
        <v>62534</v>
      </c>
      <c r="C11917" s="96" t="s">
        <v>54457</v>
      </c>
      <c r="D11917" s="98">
        <v>1370.3514999999998</v>
      </c>
    </row>
    <row r="11918" spans="1:4" x14ac:dyDescent="0.35">
      <c r="A11918" t="s">
        <v>30560</v>
      </c>
      <c r="B11918" t="s">
        <v>62535</v>
      </c>
      <c r="C11918" s="96" t="s">
        <v>54457</v>
      </c>
      <c r="D11918" s="98">
        <v>2307.9672</v>
      </c>
    </row>
    <row r="11919" spans="1:4" x14ac:dyDescent="0.35">
      <c r="A11919" t="s">
        <v>39711</v>
      </c>
      <c r="B11919" t="s">
        <v>62536</v>
      </c>
      <c r="C11919" s="96" t="s">
        <v>54457</v>
      </c>
      <c r="D11919" s="98">
        <v>2668.5910999999996</v>
      </c>
    </row>
    <row r="11920" spans="1:4" x14ac:dyDescent="0.35">
      <c r="A11920" t="s">
        <v>29605</v>
      </c>
      <c r="B11920" t="s">
        <v>62537</v>
      </c>
      <c r="C11920" s="96" t="s">
        <v>54457</v>
      </c>
      <c r="D11920" s="98">
        <v>1803.1034</v>
      </c>
    </row>
    <row r="11921" spans="1:4" x14ac:dyDescent="0.35">
      <c r="A11921" t="s">
        <v>29463</v>
      </c>
      <c r="B11921" t="s">
        <v>62538</v>
      </c>
      <c r="C11921" s="96" t="s">
        <v>54457</v>
      </c>
      <c r="D11921" s="98">
        <v>1947.3432999999998</v>
      </c>
    </row>
    <row r="11922" spans="1:4" x14ac:dyDescent="0.35">
      <c r="A11922" t="s">
        <v>30191</v>
      </c>
      <c r="B11922" t="s">
        <v>62539</v>
      </c>
      <c r="C11922" s="96" t="s">
        <v>54457</v>
      </c>
      <c r="D11922" s="98">
        <v>3101.3268999999996</v>
      </c>
    </row>
    <row r="11923" spans="1:4" x14ac:dyDescent="0.35">
      <c r="A11923" t="s">
        <v>29875</v>
      </c>
      <c r="B11923" t="s">
        <v>29876</v>
      </c>
      <c r="C11923" s="96" t="s">
        <v>54457</v>
      </c>
      <c r="D11923" s="98">
        <v>2957.087</v>
      </c>
    </row>
    <row r="11924" spans="1:4" x14ac:dyDescent="0.35">
      <c r="A11924" t="s">
        <v>29614</v>
      </c>
      <c r="B11924" t="s">
        <v>62540</v>
      </c>
      <c r="C11924" s="96" t="s">
        <v>54457</v>
      </c>
      <c r="D11924" s="98">
        <v>17309.770099999998</v>
      </c>
    </row>
    <row r="11925" spans="1:4" x14ac:dyDescent="0.35">
      <c r="A11925" t="s">
        <v>30154</v>
      </c>
      <c r="B11925" t="s">
        <v>62541</v>
      </c>
      <c r="C11925" s="96" t="s">
        <v>54457</v>
      </c>
      <c r="D11925" s="98">
        <v>575.54279999999994</v>
      </c>
    </row>
    <row r="11926" spans="1:4" x14ac:dyDescent="0.35">
      <c r="A11926" t="s">
        <v>29357</v>
      </c>
      <c r="B11926" t="s">
        <v>53084</v>
      </c>
      <c r="C11926" s="96" t="s">
        <v>54457</v>
      </c>
      <c r="D11926" s="98">
        <v>2163.7273</v>
      </c>
    </row>
    <row r="11927" spans="1:4" x14ac:dyDescent="0.35">
      <c r="A11927" t="s">
        <v>11454</v>
      </c>
      <c r="B11927" t="s">
        <v>62542</v>
      </c>
      <c r="C11927" s="96" t="s">
        <v>54457</v>
      </c>
      <c r="D11927" s="98">
        <v>489.00529999999998</v>
      </c>
    </row>
    <row r="11928" spans="1:4" x14ac:dyDescent="0.35">
      <c r="A11928" t="s">
        <v>30151</v>
      </c>
      <c r="B11928" t="s">
        <v>62543</v>
      </c>
      <c r="C11928" s="96" t="s">
        <v>54457</v>
      </c>
      <c r="D11928" s="98">
        <v>2884.9589999999998</v>
      </c>
    </row>
    <row r="11929" spans="1:4" x14ac:dyDescent="0.35">
      <c r="A11929" t="s">
        <v>31180</v>
      </c>
      <c r="B11929" t="s">
        <v>62544</v>
      </c>
      <c r="C11929" s="96" t="s">
        <v>54457</v>
      </c>
      <c r="D11929" s="98">
        <v>2884.9589999999998</v>
      </c>
    </row>
    <row r="11930" spans="1:4" x14ac:dyDescent="0.35">
      <c r="A11930" t="s">
        <v>28688</v>
      </c>
      <c r="B11930" t="s">
        <v>7212</v>
      </c>
      <c r="C11930" s="96" t="s">
        <v>54457</v>
      </c>
      <c r="D11930" s="98">
        <v>359.17489999999998</v>
      </c>
    </row>
    <row r="11931" spans="1:4" x14ac:dyDescent="0.35">
      <c r="A11931" t="s">
        <v>29693</v>
      </c>
      <c r="B11931" t="s">
        <v>7212</v>
      </c>
      <c r="C11931" s="96" t="s">
        <v>54457</v>
      </c>
      <c r="D11931" s="98">
        <v>359.17489999999998</v>
      </c>
    </row>
    <row r="11932" spans="1:4" x14ac:dyDescent="0.35">
      <c r="A11932" t="s">
        <v>29753</v>
      </c>
      <c r="B11932" t="s">
        <v>7212</v>
      </c>
      <c r="C11932" s="96" t="s">
        <v>54457</v>
      </c>
      <c r="D11932" s="98">
        <v>517.85649999999998</v>
      </c>
    </row>
    <row r="11933" spans="1:4" x14ac:dyDescent="0.35">
      <c r="A11933" t="s">
        <v>28310</v>
      </c>
      <c r="B11933" t="s">
        <v>7210</v>
      </c>
      <c r="C11933" s="96" t="s">
        <v>54457</v>
      </c>
      <c r="D11933" s="98">
        <v>301.47249999999997</v>
      </c>
    </row>
    <row r="11934" spans="1:4" x14ac:dyDescent="0.35">
      <c r="A11934" t="s">
        <v>30354</v>
      </c>
      <c r="B11934" t="s">
        <v>7210</v>
      </c>
      <c r="C11934" s="96" t="s">
        <v>54457</v>
      </c>
      <c r="D11934" s="98">
        <v>301.47249999999997</v>
      </c>
    </row>
    <row r="11935" spans="1:4" x14ac:dyDescent="0.35">
      <c r="A11935" t="s">
        <v>10992</v>
      </c>
      <c r="B11935" t="s">
        <v>7210</v>
      </c>
      <c r="C11935" s="96" t="s">
        <v>54457</v>
      </c>
      <c r="D11935" s="98">
        <v>460.15409999999997</v>
      </c>
    </row>
    <row r="11936" spans="1:4" x14ac:dyDescent="0.35">
      <c r="A11936" t="s">
        <v>29123</v>
      </c>
      <c r="B11936" t="s">
        <v>2228</v>
      </c>
      <c r="C11936" s="96" t="s">
        <v>54457</v>
      </c>
      <c r="D11936" s="98">
        <v>382.26229999999998</v>
      </c>
    </row>
    <row r="11937" spans="1:4" x14ac:dyDescent="0.35">
      <c r="A11937" t="s">
        <v>6027</v>
      </c>
      <c r="B11937" t="s">
        <v>2228</v>
      </c>
      <c r="C11937" s="96" t="s">
        <v>54457</v>
      </c>
      <c r="D11937" s="98">
        <v>382.26229999999998</v>
      </c>
    </row>
    <row r="11938" spans="1:4" x14ac:dyDescent="0.35">
      <c r="A11938" t="s">
        <v>6028</v>
      </c>
      <c r="B11938" t="s">
        <v>2228</v>
      </c>
      <c r="C11938" s="96" t="s">
        <v>54457</v>
      </c>
      <c r="D11938" s="98">
        <v>517.85649999999998</v>
      </c>
    </row>
    <row r="11939" spans="1:4" x14ac:dyDescent="0.35">
      <c r="A11939" t="s">
        <v>30172</v>
      </c>
      <c r="B11939" t="s">
        <v>62545</v>
      </c>
      <c r="C11939" s="96" t="s">
        <v>54457</v>
      </c>
      <c r="D11939" s="98">
        <v>128.63900000000001</v>
      </c>
    </row>
    <row r="11940" spans="1:4" x14ac:dyDescent="0.35">
      <c r="A11940" t="s">
        <v>28494</v>
      </c>
      <c r="B11940" t="s">
        <v>62546</v>
      </c>
      <c r="C11940" s="96" t="s">
        <v>54457</v>
      </c>
      <c r="D11940" s="98">
        <v>677.971</v>
      </c>
    </row>
    <row r="11941" spans="1:4" x14ac:dyDescent="0.35">
      <c r="A11941" t="s">
        <v>31123</v>
      </c>
      <c r="B11941" t="s">
        <v>62547</v>
      </c>
      <c r="C11941" s="96" t="s">
        <v>54457</v>
      </c>
      <c r="D11941" s="98">
        <v>677.971</v>
      </c>
    </row>
    <row r="11942" spans="1:4" x14ac:dyDescent="0.35">
      <c r="A11942" t="s">
        <v>29029</v>
      </c>
      <c r="B11942" t="s">
        <v>62548</v>
      </c>
      <c r="C11942" s="96" t="s">
        <v>54457</v>
      </c>
      <c r="D11942" s="98">
        <v>980.89249999999993</v>
      </c>
    </row>
    <row r="11943" spans="1:4" x14ac:dyDescent="0.35">
      <c r="A11943" t="s">
        <v>28445</v>
      </c>
      <c r="B11943" t="s">
        <v>62549</v>
      </c>
      <c r="C11943" s="96" t="s">
        <v>54457</v>
      </c>
      <c r="D11943" s="98">
        <v>677.971</v>
      </c>
    </row>
    <row r="11944" spans="1:4" x14ac:dyDescent="0.35">
      <c r="A11944" t="s">
        <v>28829</v>
      </c>
      <c r="B11944" t="s">
        <v>62550</v>
      </c>
      <c r="C11944" s="96" t="s">
        <v>54457</v>
      </c>
      <c r="D11944" s="98">
        <v>677.971</v>
      </c>
    </row>
    <row r="11945" spans="1:4" x14ac:dyDescent="0.35">
      <c r="A11945" t="s">
        <v>30427</v>
      </c>
      <c r="B11945" t="s">
        <v>62551</v>
      </c>
      <c r="C11945" s="96" t="s">
        <v>54457</v>
      </c>
      <c r="D11945" s="98">
        <v>677.971</v>
      </c>
    </row>
    <row r="11946" spans="1:4" x14ac:dyDescent="0.35">
      <c r="A11946" t="s">
        <v>30047</v>
      </c>
      <c r="B11946" t="s">
        <v>62552</v>
      </c>
      <c r="C11946" s="96" t="s">
        <v>54457</v>
      </c>
      <c r="D11946" s="98">
        <v>887.12609999999995</v>
      </c>
    </row>
    <row r="11947" spans="1:4" x14ac:dyDescent="0.35">
      <c r="A11947" t="s">
        <v>29760</v>
      </c>
      <c r="B11947" t="s">
        <v>62553</v>
      </c>
      <c r="C11947" s="96" t="s">
        <v>54457</v>
      </c>
      <c r="D11947" s="98">
        <v>533.71499999999992</v>
      </c>
    </row>
    <row r="11948" spans="1:4" x14ac:dyDescent="0.35">
      <c r="A11948" t="s">
        <v>31288</v>
      </c>
      <c r="B11948" t="s">
        <v>62554</v>
      </c>
      <c r="C11948" s="96" t="s">
        <v>54457</v>
      </c>
      <c r="D11948" s="98">
        <v>533.71499999999992</v>
      </c>
    </row>
    <row r="11949" spans="1:4" x14ac:dyDescent="0.35">
      <c r="A11949" t="s">
        <v>30471</v>
      </c>
      <c r="B11949" t="s">
        <v>62555</v>
      </c>
      <c r="C11949" s="96" t="s">
        <v>54457</v>
      </c>
      <c r="D11949" s="98">
        <v>533.71499999999992</v>
      </c>
    </row>
    <row r="11950" spans="1:4" x14ac:dyDescent="0.35">
      <c r="A11950" t="s">
        <v>29103</v>
      </c>
      <c r="B11950" t="s">
        <v>62556</v>
      </c>
      <c r="C11950" s="96" t="s">
        <v>54457</v>
      </c>
      <c r="D11950" s="98">
        <v>533.71499999999992</v>
      </c>
    </row>
    <row r="11951" spans="1:4" x14ac:dyDescent="0.35">
      <c r="A11951" t="s">
        <v>30174</v>
      </c>
      <c r="B11951" t="s">
        <v>62557</v>
      </c>
      <c r="C11951" s="96" t="s">
        <v>54457</v>
      </c>
      <c r="D11951" s="98">
        <v>403.90069999999997</v>
      </c>
    </row>
    <row r="11952" spans="1:4" x14ac:dyDescent="0.35">
      <c r="A11952" t="s">
        <v>28149</v>
      </c>
      <c r="B11952" t="s">
        <v>62558</v>
      </c>
      <c r="C11952" s="96" t="s">
        <v>54457</v>
      </c>
      <c r="D11952" s="98">
        <v>403.90069999999997</v>
      </c>
    </row>
    <row r="11953" spans="1:4" x14ac:dyDescent="0.35">
      <c r="A11953" t="s">
        <v>30754</v>
      </c>
      <c r="B11953" t="s">
        <v>62559</v>
      </c>
      <c r="C11953" s="96" t="s">
        <v>54457</v>
      </c>
      <c r="D11953" s="98">
        <v>2235.8391999999999</v>
      </c>
    </row>
    <row r="11954" spans="1:4" x14ac:dyDescent="0.35">
      <c r="A11954" t="s">
        <v>31011</v>
      </c>
      <c r="B11954" t="s">
        <v>62560</v>
      </c>
      <c r="C11954" s="96" t="s">
        <v>54457</v>
      </c>
      <c r="D11954" s="98">
        <v>1730.9754000000003</v>
      </c>
    </row>
    <row r="11955" spans="1:4" x14ac:dyDescent="0.35">
      <c r="A11955" t="s">
        <v>30062</v>
      </c>
      <c r="B11955" t="s">
        <v>62561</v>
      </c>
      <c r="C11955" s="96" t="s">
        <v>54457</v>
      </c>
      <c r="D11955" s="98">
        <v>2235.8391999999999</v>
      </c>
    </row>
    <row r="11956" spans="1:4" x14ac:dyDescent="0.35">
      <c r="A11956" t="s">
        <v>29912</v>
      </c>
      <c r="B11956" t="s">
        <v>62562</v>
      </c>
      <c r="C11956" s="96" t="s">
        <v>54457</v>
      </c>
      <c r="D11956" s="98">
        <v>1730.9754000000003</v>
      </c>
    </row>
    <row r="11957" spans="1:4" x14ac:dyDescent="0.35">
      <c r="A11957" t="s">
        <v>28411</v>
      </c>
      <c r="B11957" t="s">
        <v>59510</v>
      </c>
      <c r="C11957" s="96" t="s">
        <v>54457</v>
      </c>
      <c r="D11957" s="98">
        <v>1875.2313999999999</v>
      </c>
    </row>
    <row r="11958" spans="1:4" x14ac:dyDescent="0.35">
      <c r="A11958" t="s">
        <v>29813</v>
      </c>
      <c r="B11958" t="s">
        <v>62563</v>
      </c>
      <c r="C11958" s="96" t="s">
        <v>54457</v>
      </c>
      <c r="D11958" s="98">
        <v>1586.7354999999998</v>
      </c>
    </row>
    <row r="11959" spans="1:4" x14ac:dyDescent="0.35">
      <c r="A11959" t="s">
        <v>31124</v>
      </c>
      <c r="B11959" t="s">
        <v>59511</v>
      </c>
      <c r="C11959" s="96" t="s">
        <v>54457</v>
      </c>
      <c r="D11959" s="98">
        <v>1730.9754000000003</v>
      </c>
    </row>
    <row r="11960" spans="1:4" x14ac:dyDescent="0.35">
      <c r="A11960" t="s">
        <v>29517</v>
      </c>
      <c r="B11960" t="s">
        <v>62564</v>
      </c>
      <c r="C11960" s="96" t="s">
        <v>54457</v>
      </c>
      <c r="D11960" s="98">
        <v>980.89249999999993</v>
      </c>
    </row>
    <row r="11961" spans="1:4" x14ac:dyDescent="0.35">
      <c r="A11961" t="s">
        <v>30703</v>
      </c>
      <c r="B11961" t="s">
        <v>62565</v>
      </c>
      <c r="C11961" s="96" t="s">
        <v>54457</v>
      </c>
      <c r="D11961" s="98">
        <v>1334.2874999999999</v>
      </c>
    </row>
    <row r="11962" spans="1:4" x14ac:dyDescent="0.35">
      <c r="A11962" t="s">
        <v>29715</v>
      </c>
      <c r="B11962" t="s">
        <v>62565</v>
      </c>
      <c r="C11962" s="96" t="s">
        <v>54457</v>
      </c>
      <c r="D11962" s="98">
        <v>1067.4299999999998</v>
      </c>
    </row>
    <row r="11963" spans="1:4" x14ac:dyDescent="0.35">
      <c r="A11963" t="s">
        <v>30392</v>
      </c>
      <c r="B11963" t="s">
        <v>62565</v>
      </c>
      <c r="C11963" s="96" t="s">
        <v>54457</v>
      </c>
      <c r="D11963" s="98">
        <v>1067.4299999999998</v>
      </c>
    </row>
    <row r="11964" spans="1:4" x14ac:dyDescent="0.35">
      <c r="A11964" t="s">
        <v>30053</v>
      </c>
      <c r="B11964" t="s">
        <v>62565</v>
      </c>
      <c r="C11964" s="96" t="s">
        <v>54457</v>
      </c>
      <c r="D11964" s="98">
        <v>1168.4091999999998</v>
      </c>
    </row>
    <row r="11965" spans="1:4" x14ac:dyDescent="0.35">
      <c r="A11965" t="s">
        <v>30315</v>
      </c>
      <c r="B11965" t="s">
        <v>62565</v>
      </c>
      <c r="C11965" s="96" t="s">
        <v>54457</v>
      </c>
      <c r="D11965" s="98">
        <v>966.4668999999999</v>
      </c>
    </row>
    <row r="11966" spans="1:4" x14ac:dyDescent="0.35">
      <c r="A11966" t="s">
        <v>28253</v>
      </c>
      <c r="B11966" t="s">
        <v>62565</v>
      </c>
      <c r="C11966" s="96" t="s">
        <v>54457</v>
      </c>
      <c r="D11966" s="98">
        <v>966.4668999999999</v>
      </c>
    </row>
    <row r="11967" spans="1:4" x14ac:dyDescent="0.35">
      <c r="A11967" t="s">
        <v>31189</v>
      </c>
      <c r="B11967" t="s">
        <v>62566</v>
      </c>
      <c r="C11967" s="96" t="s">
        <v>54457</v>
      </c>
      <c r="D11967" s="98">
        <v>1334.2874999999999</v>
      </c>
    </row>
    <row r="11968" spans="1:4" x14ac:dyDescent="0.35">
      <c r="A11968" t="s">
        <v>30087</v>
      </c>
      <c r="B11968" t="s">
        <v>62567</v>
      </c>
      <c r="C11968" s="96" t="s">
        <v>54457</v>
      </c>
      <c r="D11968" s="98">
        <v>1190.0475999999999</v>
      </c>
    </row>
    <row r="11969" spans="1:4" x14ac:dyDescent="0.35">
      <c r="A11969" t="s">
        <v>29131</v>
      </c>
      <c r="B11969" t="s">
        <v>29132</v>
      </c>
      <c r="C11969" s="96" t="s">
        <v>54457</v>
      </c>
      <c r="D11969" s="98">
        <v>1190.0475999999999</v>
      </c>
    </row>
    <row r="11970" spans="1:4" x14ac:dyDescent="0.35">
      <c r="A11970" t="s">
        <v>30594</v>
      </c>
      <c r="B11970" t="s">
        <v>62568</v>
      </c>
      <c r="C11970" s="96" t="s">
        <v>54457</v>
      </c>
      <c r="D11970" s="98">
        <v>575.54279999999994</v>
      </c>
    </row>
    <row r="11971" spans="1:4" x14ac:dyDescent="0.35">
      <c r="A11971" t="s">
        <v>28885</v>
      </c>
      <c r="B11971" t="s">
        <v>62569</v>
      </c>
      <c r="C11971" s="96" t="s">
        <v>54457</v>
      </c>
      <c r="D11971" s="98">
        <v>1658.8473999999999</v>
      </c>
    </row>
    <row r="11972" spans="1:4" x14ac:dyDescent="0.35">
      <c r="A11972" t="s">
        <v>28691</v>
      </c>
      <c r="B11972" t="s">
        <v>28692</v>
      </c>
      <c r="C11972" s="96" t="s">
        <v>54457</v>
      </c>
      <c r="D11972" s="98">
        <v>1947.3432999999998</v>
      </c>
    </row>
    <row r="11973" spans="1:4" x14ac:dyDescent="0.35">
      <c r="A11973" t="s">
        <v>40208</v>
      </c>
      <c r="B11973" t="s">
        <v>62570</v>
      </c>
      <c r="C11973" s="96" t="s">
        <v>54457</v>
      </c>
      <c r="D11973" s="98">
        <v>1514.6074999999998</v>
      </c>
    </row>
    <row r="11974" spans="1:4" x14ac:dyDescent="0.35">
      <c r="A11974" t="s">
        <v>29151</v>
      </c>
      <c r="B11974" t="s">
        <v>58838</v>
      </c>
      <c r="C11974" s="96" t="s">
        <v>54457</v>
      </c>
      <c r="D11974" s="98">
        <v>2019.4712999999999</v>
      </c>
    </row>
    <row r="11975" spans="1:4" x14ac:dyDescent="0.35">
      <c r="A11975" t="s">
        <v>30439</v>
      </c>
      <c r="B11975" t="s">
        <v>59516</v>
      </c>
      <c r="C11975" s="96" t="s">
        <v>54457</v>
      </c>
      <c r="D11975" s="98">
        <v>1370.3514999999998</v>
      </c>
    </row>
    <row r="11976" spans="1:4" x14ac:dyDescent="0.35">
      <c r="A11976" t="s">
        <v>30723</v>
      </c>
      <c r="B11976" t="s">
        <v>58836</v>
      </c>
      <c r="C11976" s="96" t="s">
        <v>54457</v>
      </c>
      <c r="D11976" s="98">
        <v>2452.2231999999999</v>
      </c>
    </row>
    <row r="11977" spans="1:4" x14ac:dyDescent="0.35">
      <c r="A11977" t="s">
        <v>29086</v>
      </c>
      <c r="B11977" t="s">
        <v>62571</v>
      </c>
      <c r="C11977" s="96" t="s">
        <v>54457</v>
      </c>
      <c r="D11977" s="98">
        <v>865.48770000000013</v>
      </c>
    </row>
    <row r="11978" spans="1:4" x14ac:dyDescent="0.35">
      <c r="A11978" t="s">
        <v>28631</v>
      </c>
      <c r="B11978" t="s">
        <v>58839</v>
      </c>
      <c r="C11978" s="96" t="s">
        <v>54457</v>
      </c>
      <c r="D11978" s="98">
        <v>575.54279999999994</v>
      </c>
    </row>
    <row r="11979" spans="1:4" x14ac:dyDescent="0.35">
      <c r="A11979" t="s">
        <v>29375</v>
      </c>
      <c r="B11979" t="s">
        <v>62572</v>
      </c>
      <c r="C11979" s="96" t="s">
        <v>54457</v>
      </c>
      <c r="D11979" s="98">
        <v>1298.2395999999999</v>
      </c>
    </row>
    <row r="11980" spans="1:4" x14ac:dyDescent="0.35">
      <c r="A11980" t="s">
        <v>30482</v>
      </c>
      <c r="B11980" t="s">
        <v>62573</v>
      </c>
      <c r="C11980" s="96" t="s">
        <v>54457</v>
      </c>
      <c r="D11980" s="98">
        <v>1298.2395999999999</v>
      </c>
    </row>
    <row r="11981" spans="1:4" x14ac:dyDescent="0.35">
      <c r="A11981" t="s">
        <v>30510</v>
      </c>
      <c r="B11981" t="s">
        <v>62574</v>
      </c>
      <c r="C11981" s="96" t="s">
        <v>54457</v>
      </c>
      <c r="D11981" s="98">
        <v>937.61569999999995</v>
      </c>
    </row>
    <row r="11982" spans="1:4" x14ac:dyDescent="0.35">
      <c r="A11982" t="s">
        <v>29646</v>
      </c>
      <c r="B11982" t="s">
        <v>62575</v>
      </c>
      <c r="C11982" s="96" t="s">
        <v>54457</v>
      </c>
      <c r="D11982" s="98">
        <v>1298.2395999999999</v>
      </c>
    </row>
    <row r="11983" spans="1:4" x14ac:dyDescent="0.35">
      <c r="A11983" t="s">
        <v>28933</v>
      </c>
      <c r="B11983" t="s">
        <v>62576</v>
      </c>
      <c r="C11983" s="96" t="s">
        <v>54457</v>
      </c>
      <c r="D11983" s="98">
        <v>937.61569999999995</v>
      </c>
    </row>
    <row r="11984" spans="1:4" x14ac:dyDescent="0.35">
      <c r="A11984" t="s">
        <v>30499</v>
      </c>
      <c r="B11984" t="s">
        <v>62577</v>
      </c>
      <c r="C11984" s="96" t="s">
        <v>54457</v>
      </c>
      <c r="D11984" s="98">
        <v>1117.9195999999999</v>
      </c>
    </row>
    <row r="11985" spans="1:4" x14ac:dyDescent="0.35">
      <c r="A11985" t="s">
        <v>28901</v>
      </c>
      <c r="B11985" t="s">
        <v>62578</v>
      </c>
      <c r="C11985" s="96" t="s">
        <v>54457</v>
      </c>
      <c r="D11985" s="98">
        <v>1117.9195999999999</v>
      </c>
    </row>
    <row r="11986" spans="1:4" x14ac:dyDescent="0.35">
      <c r="A11986" t="s">
        <v>29474</v>
      </c>
      <c r="B11986" t="s">
        <v>62578</v>
      </c>
      <c r="C11986" s="96" t="s">
        <v>54457</v>
      </c>
      <c r="D11986" s="98">
        <v>1117.9195999999999</v>
      </c>
    </row>
    <row r="11987" spans="1:4" x14ac:dyDescent="0.35">
      <c r="A11987" t="s">
        <v>29097</v>
      </c>
      <c r="B11987" t="s">
        <v>62579</v>
      </c>
      <c r="C11987" s="96" t="s">
        <v>54457</v>
      </c>
      <c r="D11987" s="98">
        <v>865.48770000000013</v>
      </c>
    </row>
    <row r="11988" spans="1:4" x14ac:dyDescent="0.35">
      <c r="A11988" t="s">
        <v>29805</v>
      </c>
      <c r="B11988" t="s">
        <v>59513</v>
      </c>
      <c r="C11988" s="96" t="s">
        <v>54457</v>
      </c>
      <c r="D11988" s="98">
        <v>2235.8391999999999</v>
      </c>
    </row>
    <row r="11989" spans="1:4" x14ac:dyDescent="0.35">
      <c r="A11989" t="s">
        <v>28791</v>
      </c>
      <c r="B11989" t="s">
        <v>58840</v>
      </c>
      <c r="C11989" s="96" t="s">
        <v>54457</v>
      </c>
      <c r="D11989" s="98">
        <v>1658.8473999999999</v>
      </c>
    </row>
    <row r="11990" spans="1:4" x14ac:dyDescent="0.35">
      <c r="A11990" t="s">
        <v>30737</v>
      </c>
      <c r="B11990" t="s">
        <v>62580</v>
      </c>
      <c r="C11990" s="96" t="s">
        <v>54457</v>
      </c>
      <c r="D11990" s="98">
        <v>1514.6074999999998</v>
      </c>
    </row>
    <row r="11991" spans="1:4" x14ac:dyDescent="0.35">
      <c r="A11991" t="s">
        <v>29631</v>
      </c>
      <c r="B11991" t="s">
        <v>62581</v>
      </c>
      <c r="C11991" s="96" t="s">
        <v>54457</v>
      </c>
      <c r="D11991" s="98">
        <v>937.61569999999995</v>
      </c>
    </row>
    <row r="11992" spans="1:4" x14ac:dyDescent="0.35">
      <c r="A11992" t="s">
        <v>28832</v>
      </c>
      <c r="B11992" t="s">
        <v>62582</v>
      </c>
      <c r="C11992" s="96" t="s">
        <v>54457</v>
      </c>
      <c r="D11992" s="98">
        <v>2235.8391999999999</v>
      </c>
    </row>
    <row r="11993" spans="1:4" x14ac:dyDescent="0.35">
      <c r="A11993" t="s">
        <v>29696</v>
      </c>
      <c r="B11993" t="s">
        <v>62583</v>
      </c>
      <c r="C11993" s="96" t="s">
        <v>54457</v>
      </c>
      <c r="D11993" s="98">
        <v>1658.8473999999999</v>
      </c>
    </row>
    <row r="11994" spans="1:4" x14ac:dyDescent="0.35">
      <c r="A11994" t="s">
        <v>29415</v>
      </c>
      <c r="B11994" t="s">
        <v>62584</v>
      </c>
      <c r="C11994" s="96" t="s">
        <v>54457</v>
      </c>
      <c r="D11994" s="98">
        <v>1947.3432999999998</v>
      </c>
    </row>
    <row r="11995" spans="1:4" x14ac:dyDescent="0.35">
      <c r="A11995" t="s">
        <v>29513</v>
      </c>
      <c r="B11995" t="s">
        <v>62585</v>
      </c>
      <c r="C11995" s="96" t="s">
        <v>54457</v>
      </c>
      <c r="D11995" s="98">
        <v>1370.3514999999998</v>
      </c>
    </row>
    <row r="11996" spans="1:4" x14ac:dyDescent="0.35">
      <c r="A11996" t="s">
        <v>30638</v>
      </c>
      <c r="B11996" t="s">
        <v>58841</v>
      </c>
      <c r="C11996" s="96" t="s">
        <v>54457</v>
      </c>
      <c r="D11996" s="98">
        <v>1514.6074999999998</v>
      </c>
    </row>
    <row r="11997" spans="1:4" x14ac:dyDescent="0.35">
      <c r="A11997" t="s">
        <v>31048</v>
      </c>
      <c r="B11997" t="s">
        <v>62586</v>
      </c>
      <c r="C11997" s="96" t="s">
        <v>54457</v>
      </c>
      <c r="D11997" s="98">
        <v>865.48770000000013</v>
      </c>
    </row>
    <row r="11998" spans="1:4" x14ac:dyDescent="0.35">
      <c r="A11998" t="s">
        <v>30525</v>
      </c>
      <c r="B11998" t="s">
        <v>62587</v>
      </c>
      <c r="C11998" s="96" t="s">
        <v>54457</v>
      </c>
      <c r="D11998" s="98">
        <v>1370.3514999999998</v>
      </c>
    </row>
    <row r="11999" spans="1:4" x14ac:dyDescent="0.35">
      <c r="A11999" t="s">
        <v>28814</v>
      </c>
      <c r="B11999" t="s">
        <v>58842</v>
      </c>
      <c r="C11999" s="96" t="s">
        <v>54457</v>
      </c>
      <c r="D11999" s="98">
        <v>1226.1116</v>
      </c>
    </row>
    <row r="12000" spans="1:4" x14ac:dyDescent="0.35">
      <c r="A12000" t="s">
        <v>62040</v>
      </c>
      <c r="B12000" t="s">
        <v>62588</v>
      </c>
      <c r="C12000" s="96" t="s">
        <v>54457</v>
      </c>
      <c r="D12000" s="98">
        <v>7270.0999000000002</v>
      </c>
    </row>
    <row r="12001" spans="1:4" x14ac:dyDescent="0.35">
      <c r="A12001" t="s">
        <v>62041</v>
      </c>
      <c r="B12001" t="s">
        <v>62589</v>
      </c>
      <c r="C12001" s="96" t="s">
        <v>54457</v>
      </c>
      <c r="D12001" s="98">
        <v>3894.7026999999998</v>
      </c>
    </row>
    <row r="12002" spans="1:4" x14ac:dyDescent="0.35">
      <c r="A12002" t="s">
        <v>62042</v>
      </c>
      <c r="B12002" t="s">
        <v>62590</v>
      </c>
      <c r="C12002" s="96" t="s">
        <v>54457</v>
      </c>
      <c r="D12002" s="98">
        <v>3317.7109</v>
      </c>
    </row>
    <row r="12003" spans="1:4" x14ac:dyDescent="0.35">
      <c r="A12003" t="s">
        <v>62043</v>
      </c>
      <c r="B12003" t="s">
        <v>62591</v>
      </c>
      <c r="C12003" s="96" t="s">
        <v>54457</v>
      </c>
      <c r="D12003" s="98">
        <v>2163.7273</v>
      </c>
    </row>
    <row r="12004" spans="1:4" x14ac:dyDescent="0.35">
      <c r="A12004" t="s">
        <v>62044</v>
      </c>
      <c r="B12004" t="s">
        <v>62506</v>
      </c>
      <c r="C12004" s="96" t="s">
        <v>54457</v>
      </c>
      <c r="D12004" s="98">
        <v>3606.2067999999999</v>
      </c>
    </row>
    <row r="12005" spans="1:4" x14ac:dyDescent="0.35">
      <c r="A12005" t="s">
        <v>62045</v>
      </c>
      <c r="B12005" t="s">
        <v>62589</v>
      </c>
      <c r="C12005" s="96" t="s">
        <v>54457</v>
      </c>
      <c r="D12005" s="98">
        <v>2884.9589999999998</v>
      </c>
    </row>
    <row r="12006" spans="1:4" x14ac:dyDescent="0.35">
      <c r="A12006" t="s">
        <v>62046</v>
      </c>
      <c r="B12006" t="s">
        <v>62592</v>
      </c>
      <c r="C12006" s="96" t="s">
        <v>54457</v>
      </c>
      <c r="D12006" s="98">
        <v>5769.9179999999997</v>
      </c>
    </row>
    <row r="12007" spans="1:4" x14ac:dyDescent="0.35">
      <c r="A12007" t="s">
        <v>62047</v>
      </c>
      <c r="B12007" t="s">
        <v>62593</v>
      </c>
      <c r="C12007" s="96" t="s">
        <v>54457</v>
      </c>
      <c r="D12007" s="98">
        <v>6563.2937999999995</v>
      </c>
    </row>
    <row r="12008" spans="1:4" x14ac:dyDescent="0.35">
      <c r="A12008" t="s">
        <v>62048</v>
      </c>
      <c r="B12008" t="s">
        <v>62594</v>
      </c>
      <c r="C12008" s="96" t="s">
        <v>54457</v>
      </c>
      <c r="D12008" s="98">
        <v>6202.6698999999999</v>
      </c>
    </row>
    <row r="12009" spans="1:4" x14ac:dyDescent="0.35">
      <c r="A12009" t="s">
        <v>62049</v>
      </c>
      <c r="B12009" t="s">
        <v>62595</v>
      </c>
      <c r="C12009" s="96" t="s">
        <v>54457</v>
      </c>
      <c r="D12009" s="98">
        <v>6130.5419000000002</v>
      </c>
    </row>
    <row r="12010" spans="1:4" x14ac:dyDescent="0.35">
      <c r="A12010" t="s">
        <v>53725</v>
      </c>
      <c r="B12010" t="s">
        <v>54393</v>
      </c>
      <c r="C12010" s="96" t="s">
        <v>54457</v>
      </c>
      <c r="D12010" s="98">
        <v>5192.9261999999999</v>
      </c>
    </row>
    <row r="12011" spans="1:4" x14ac:dyDescent="0.35">
      <c r="A12011" t="s">
        <v>53726</v>
      </c>
      <c r="B12011" t="s">
        <v>54394</v>
      </c>
      <c r="C12011" s="96" t="s">
        <v>54457</v>
      </c>
      <c r="D12011" s="98">
        <v>4832.3022999999994</v>
      </c>
    </row>
    <row r="12012" spans="1:4" x14ac:dyDescent="0.35">
      <c r="A12012" t="s">
        <v>62050</v>
      </c>
      <c r="B12012" t="s">
        <v>62596</v>
      </c>
      <c r="C12012" s="96" t="s">
        <v>54457</v>
      </c>
      <c r="D12012" s="98">
        <v>6563.2937999999995</v>
      </c>
    </row>
    <row r="12013" spans="1:4" x14ac:dyDescent="0.35">
      <c r="A12013" t="s">
        <v>62051</v>
      </c>
      <c r="B12013" t="s">
        <v>62597</v>
      </c>
      <c r="C12013" s="96" t="s">
        <v>54457</v>
      </c>
      <c r="D12013" s="98">
        <v>7068.1575999999986</v>
      </c>
    </row>
    <row r="12014" spans="1:4" x14ac:dyDescent="0.35">
      <c r="A12014" t="s">
        <v>62052</v>
      </c>
      <c r="B12014" t="s">
        <v>62598</v>
      </c>
      <c r="C12014" s="96" t="s">
        <v>54457</v>
      </c>
      <c r="D12014" s="98">
        <v>5625.6780999999992</v>
      </c>
    </row>
    <row r="12015" spans="1:4" x14ac:dyDescent="0.35">
      <c r="A12015" t="s">
        <v>29259</v>
      </c>
      <c r="B12015" t="s">
        <v>58837</v>
      </c>
      <c r="C12015" s="96" t="s">
        <v>54457</v>
      </c>
      <c r="D12015" s="98">
        <v>7212.3974999999991</v>
      </c>
    </row>
    <row r="12016" spans="1:4" x14ac:dyDescent="0.35">
      <c r="A12016" t="s">
        <v>62053</v>
      </c>
      <c r="B12016" t="s">
        <v>62599</v>
      </c>
      <c r="C12016" s="96" t="s">
        <v>54457</v>
      </c>
      <c r="D12016" s="98">
        <v>15795.1626</v>
      </c>
    </row>
    <row r="12017" spans="1:4" x14ac:dyDescent="0.35">
      <c r="A12017" t="s">
        <v>62054</v>
      </c>
      <c r="B12017" t="s">
        <v>62599</v>
      </c>
      <c r="C12017" s="96" t="s">
        <v>54457</v>
      </c>
      <c r="D12017" s="98">
        <v>15146.042799999997</v>
      </c>
    </row>
    <row r="12018" spans="1:4" x14ac:dyDescent="0.35">
      <c r="A12018" t="s">
        <v>62055</v>
      </c>
      <c r="B12018" t="s">
        <v>62599</v>
      </c>
      <c r="C12018" s="96" t="s">
        <v>54457</v>
      </c>
      <c r="D12018" s="98">
        <v>15001.802899999999</v>
      </c>
    </row>
    <row r="12019" spans="1:4" x14ac:dyDescent="0.35">
      <c r="A12019" t="s">
        <v>62056</v>
      </c>
      <c r="B12019" t="s">
        <v>62600</v>
      </c>
      <c r="C12019" s="96" t="s">
        <v>54457</v>
      </c>
      <c r="D12019" s="98">
        <v>5567.9757</v>
      </c>
    </row>
    <row r="12020" spans="1:4" x14ac:dyDescent="0.35">
      <c r="A12020" t="s">
        <v>62057</v>
      </c>
      <c r="B12020" t="s">
        <v>62601</v>
      </c>
      <c r="C12020" s="96" t="s">
        <v>54457</v>
      </c>
      <c r="D12020" s="98">
        <v>1634.3271</v>
      </c>
    </row>
    <row r="12021" spans="1:4" x14ac:dyDescent="0.35">
      <c r="A12021" t="s">
        <v>30366</v>
      </c>
      <c r="B12021" t="s">
        <v>62602</v>
      </c>
      <c r="C12021" s="96" t="s">
        <v>54457</v>
      </c>
      <c r="D12021" s="98">
        <v>310.13429999999994</v>
      </c>
    </row>
    <row r="12022" spans="1:4" x14ac:dyDescent="0.35">
      <c r="A12022" t="s">
        <v>28371</v>
      </c>
      <c r="B12022" t="s">
        <v>62603</v>
      </c>
      <c r="C12022" s="96" t="s">
        <v>54457</v>
      </c>
      <c r="D12022" s="98">
        <v>310.13429999999994</v>
      </c>
    </row>
    <row r="12023" spans="1:4" x14ac:dyDescent="0.35">
      <c r="A12023" t="s">
        <v>30375</v>
      </c>
      <c r="B12023" t="s">
        <v>58843</v>
      </c>
      <c r="C12023" s="96" t="s">
        <v>54457</v>
      </c>
      <c r="D12023" s="98">
        <v>735.65729999999996</v>
      </c>
    </row>
    <row r="12024" spans="1:4" x14ac:dyDescent="0.35">
      <c r="A12024" t="s">
        <v>31300</v>
      </c>
      <c r="B12024" t="s">
        <v>62604</v>
      </c>
      <c r="C12024" s="96" t="s">
        <v>54457</v>
      </c>
      <c r="D12024" s="98">
        <v>1521.8202999999999</v>
      </c>
    </row>
    <row r="12025" spans="1:4" x14ac:dyDescent="0.35">
      <c r="A12025" t="s">
        <v>29035</v>
      </c>
      <c r="B12025" t="s">
        <v>62540</v>
      </c>
      <c r="C12025" s="96" t="s">
        <v>54457</v>
      </c>
      <c r="D12025" s="98">
        <v>1022.7203</v>
      </c>
    </row>
    <row r="12026" spans="1:4" x14ac:dyDescent="0.35">
      <c r="A12026" t="s">
        <v>30986</v>
      </c>
      <c r="B12026" t="s">
        <v>59516</v>
      </c>
      <c r="C12026" s="96" t="s">
        <v>54457</v>
      </c>
      <c r="D12026" s="98">
        <v>1370.3514999999998</v>
      </c>
    </row>
    <row r="12027" spans="1:4" x14ac:dyDescent="0.35">
      <c r="A12027" t="s">
        <v>29743</v>
      </c>
      <c r="B12027" t="s">
        <v>59515</v>
      </c>
      <c r="C12027" s="96" t="s">
        <v>54457</v>
      </c>
      <c r="D12027" s="98">
        <v>1224.6625999999999</v>
      </c>
    </row>
    <row r="12028" spans="1:4" x14ac:dyDescent="0.35">
      <c r="A12028" t="s">
        <v>62058</v>
      </c>
      <c r="B12028" t="s">
        <v>62605</v>
      </c>
      <c r="C12028" s="96" t="s">
        <v>54457</v>
      </c>
      <c r="D12028" s="98">
        <v>5727.1885999999995</v>
      </c>
    </row>
    <row r="12029" spans="1:4" x14ac:dyDescent="0.35">
      <c r="A12029" t="s">
        <v>62059</v>
      </c>
      <c r="B12029" t="s">
        <v>62606</v>
      </c>
      <c r="C12029" s="96" t="s">
        <v>54457</v>
      </c>
      <c r="D12029" s="98">
        <v>4328.7425999999996</v>
      </c>
    </row>
    <row r="12030" spans="1:4" x14ac:dyDescent="0.35">
      <c r="A12030" t="s">
        <v>62060</v>
      </c>
      <c r="B12030" t="s">
        <v>62607</v>
      </c>
      <c r="C12030" s="96" t="s">
        <v>54457</v>
      </c>
      <c r="D12030" s="98">
        <v>3862.5831999999996</v>
      </c>
    </row>
    <row r="12031" spans="1:4" x14ac:dyDescent="0.35">
      <c r="A12031" t="s">
        <v>28418</v>
      </c>
      <c r="B12031" t="s">
        <v>28419</v>
      </c>
      <c r="C12031" s="96" t="s">
        <v>54457</v>
      </c>
      <c r="D12031" s="98">
        <v>213.64699999999996</v>
      </c>
    </row>
    <row r="12032" spans="1:4" x14ac:dyDescent="0.35">
      <c r="A12032" t="s">
        <v>28799</v>
      </c>
      <c r="B12032" t="s">
        <v>28800</v>
      </c>
      <c r="C12032" s="96" t="s">
        <v>54457</v>
      </c>
      <c r="D12032" s="98">
        <v>213.64699999999996</v>
      </c>
    </row>
    <row r="12033" spans="1:4" x14ac:dyDescent="0.35">
      <c r="A12033" t="s">
        <v>28710</v>
      </c>
      <c r="B12033" t="s">
        <v>62608</v>
      </c>
      <c r="C12033" s="96" t="s">
        <v>54457</v>
      </c>
      <c r="D12033" s="98">
        <v>5127.6728999999996</v>
      </c>
    </row>
    <row r="12034" spans="1:4" x14ac:dyDescent="0.35">
      <c r="A12034" t="s">
        <v>28536</v>
      </c>
      <c r="B12034" t="s">
        <v>62609</v>
      </c>
      <c r="C12034" s="96" t="s">
        <v>54457</v>
      </c>
      <c r="D12034" s="98">
        <v>1709.2243000000001</v>
      </c>
    </row>
    <row r="12035" spans="1:4" x14ac:dyDescent="0.35">
      <c r="A12035" t="s">
        <v>30234</v>
      </c>
      <c r="B12035" t="s">
        <v>62610</v>
      </c>
      <c r="C12035" s="96" t="s">
        <v>54457</v>
      </c>
      <c r="D12035" s="98">
        <v>854.6040999999999</v>
      </c>
    </row>
    <row r="12036" spans="1:4" x14ac:dyDescent="0.35">
      <c r="A12036" t="s">
        <v>30760</v>
      </c>
      <c r="B12036" t="s">
        <v>62611</v>
      </c>
      <c r="C12036" s="96" t="s">
        <v>54457</v>
      </c>
      <c r="D12036" s="98">
        <v>10255.3297</v>
      </c>
    </row>
    <row r="12037" spans="1:4" x14ac:dyDescent="0.35">
      <c r="A12037" t="s">
        <v>28982</v>
      </c>
      <c r="B12037" t="s">
        <v>62612</v>
      </c>
      <c r="C12037" s="96" t="s">
        <v>54457</v>
      </c>
      <c r="D12037" s="98">
        <v>3418.4486000000002</v>
      </c>
    </row>
    <row r="12038" spans="1:4" x14ac:dyDescent="0.35">
      <c r="A12038" t="s">
        <v>30875</v>
      </c>
      <c r="B12038" t="s">
        <v>30876</v>
      </c>
      <c r="C12038" s="96" t="s">
        <v>54457</v>
      </c>
      <c r="D12038" s="98">
        <v>2278.9710999999998</v>
      </c>
    </row>
    <row r="12039" spans="1:4" x14ac:dyDescent="0.35">
      <c r="A12039" t="s">
        <v>28380</v>
      </c>
      <c r="B12039" t="s">
        <v>28381</v>
      </c>
      <c r="C12039" s="96" t="s">
        <v>54457</v>
      </c>
      <c r="D12039" s="98">
        <v>1139.4775</v>
      </c>
    </row>
    <row r="12040" spans="1:4" x14ac:dyDescent="0.35">
      <c r="A12040" t="s">
        <v>29798</v>
      </c>
      <c r="B12040" t="s">
        <v>62613</v>
      </c>
      <c r="C12040" s="96" t="s">
        <v>54457</v>
      </c>
      <c r="D12040" s="98">
        <v>569.74679999999989</v>
      </c>
    </row>
    <row r="12041" spans="1:4" x14ac:dyDescent="0.35">
      <c r="A12041" t="s">
        <v>30425</v>
      </c>
      <c r="B12041" t="s">
        <v>30426</v>
      </c>
      <c r="C12041" s="96" t="s">
        <v>54457</v>
      </c>
      <c r="D12041" s="98">
        <v>284.87339999999995</v>
      </c>
    </row>
    <row r="12042" spans="1:4" x14ac:dyDescent="0.35">
      <c r="A12042" t="s">
        <v>29594</v>
      </c>
      <c r="B12042" t="s">
        <v>29595</v>
      </c>
      <c r="C12042" s="96" t="s">
        <v>54457</v>
      </c>
      <c r="D12042" s="98">
        <v>142.43669999999997</v>
      </c>
    </row>
    <row r="12043" spans="1:4" x14ac:dyDescent="0.35">
      <c r="A12043" t="s">
        <v>30081</v>
      </c>
      <c r="B12043" t="s">
        <v>62614</v>
      </c>
      <c r="C12043" s="96" t="s">
        <v>54457</v>
      </c>
      <c r="D12043" s="98">
        <v>213.64699999999996</v>
      </c>
    </row>
    <row r="12044" spans="1:4" x14ac:dyDescent="0.35">
      <c r="A12044" t="s">
        <v>30423</v>
      </c>
      <c r="B12044" t="s">
        <v>62615</v>
      </c>
      <c r="C12044" s="96" t="s">
        <v>54457</v>
      </c>
      <c r="D12044" s="98">
        <v>1812.8117</v>
      </c>
    </row>
    <row r="12045" spans="1:4" x14ac:dyDescent="0.35">
      <c r="A12045" t="s">
        <v>62061</v>
      </c>
      <c r="B12045" t="s">
        <v>62616</v>
      </c>
      <c r="C12045" s="96" t="s">
        <v>54457</v>
      </c>
      <c r="D12045" s="98">
        <v>771.72129999999993</v>
      </c>
    </row>
    <row r="12046" spans="1:4" x14ac:dyDescent="0.35">
      <c r="A12046" t="s">
        <v>62062</v>
      </c>
      <c r="B12046" t="s">
        <v>62617</v>
      </c>
      <c r="C12046" s="96" t="s">
        <v>54457</v>
      </c>
      <c r="D12046" s="98">
        <v>1637.2089999999998</v>
      </c>
    </row>
    <row r="12047" spans="1:4" x14ac:dyDescent="0.35">
      <c r="A12047" t="s">
        <v>30223</v>
      </c>
      <c r="B12047" t="s">
        <v>62618</v>
      </c>
      <c r="C12047" s="96" t="s">
        <v>54457</v>
      </c>
      <c r="D12047" s="98">
        <v>121.42619999999999</v>
      </c>
    </row>
    <row r="12048" spans="1:4" x14ac:dyDescent="0.35">
      <c r="A12048" t="s">
        <v>62063</v>
      </c>
      <c r="B12048" t="s">
        <v>62619</v>
      </c>
      <c r="C12048" s="96" t="s">
        <v>54457</v>
      </c>
      <c r="D12048" s="98">
        <v>40043.259899999997</v>
      </c>
    </row>
    <row r="12049" spans="1:4" x14ac:dyDescent="0.35">
      <c r="A12049" t="s">
        <v>62064</v>
      </c>
      <c r="B12049" t="s">
        <v>62620</v>
      </c>
      <c r="C12049" s="96" t="s">
        <v>54457</v>
      </c>
      <c r="D12049" s="98">
        <v>2654.1654999999996</v>
      </c>
    </row>
    <row r="12050" spans="1:4" x14ac:dyDescent="0.35">
      <c r="A12050" t="s">
        <v>62065</v>
      </c>
      <c r="B12050" t="s">
        <v>62621</v>
      </c>
      <c r="C12050" s="96" t="s">
        <v>54457</v>
      </c>
      <c r="D12050" s="98">
        <v>2134.8760999999995</v>
      </c>
    </row>
    <row r="12051" spans="1:4" x14ac:dyDescent="0.35">
      <c r="A12051" t="s">
        <v>62066</v>
      </c>
      <c r="B12051" t="s">
        <v>62619</v>
      </c>
      <c r="C12051" s="96" t="s">
        <v>54457</v>
      </c>
      <c r="D12051" s="98">
        <v>37778.569499999998</v>
      </c>
    </row>
    <row r="12052" spans="1:4" x14ac:dyDescent="0.35">
      <c r="A12052" t="s">
        <v>62067</v>
      </c>
      <c r="B12052" t="s">
        <v>62622</v>
      </c>
      <c r="C12052" s="96" t="s">
        <v>54457</v>
      </c>
      <c r="D12052" s="98">
        <v>1096.2811999999999</v>
      </c>
    </row>
    <row r="12053" spans="1:4" x14ac:dyDescent="0.35">
      <c r="A12053" t="s">
        <v>62068</v>
      </c>
      <c r="B12053" t="s">
        <v>62619</v>
      </c>
      <c r="C12053" s="96" t="s">
        <v>54457</v>
      </c>
      <c r="D12053" s="98">
        <v>58593.551099999997</v>
      </c>
    </row>
    <row r="12054" spans="1:4" x14ac:dyDescent="0.35">
      <c r="A12054" t="s">
        <v>62069</v>
      </c>
      <c r="B12054" t="s">
        <v>62619</v>
      </c>
      <c r="C12054" s="96" t="s">
        <v>54457</v>
      </c>
      <c r="D12054" s="98">
        <v>66556.047600000005</v>
      </c>
    </row>
    <row r="12055" spans="1:4" x14ac:dyDescent="0.35">
      <c r="A12055" t="s">
        <v>62070</v>
      </c>
      <c r="B12055" t="s">
        <v>62619</v>
      </c>
      <c r="C12055" s="96" t="s">
        <v>54457</v>
      </c>
      <c r="D12055" s="98">
        <v>61247.716599999985</v>
      </c>
    </row>
    <row r="12056" spans="1:4" x14ac:dyDescent="0.35">
      <c r="A12056" t="s">
        <v>62071</v>
      </c>
      <c r="B12056" t="s">
        <v>62619</v>
      </c>
      <c r="C12056" s="96" t="s">
        <v>54457</v>
      </c>
      <c r="D12056" s="98">
        <v>58752.232699999993</v>
      </c>
    </row>
    <row r="12057" spans="1:4" x14ac:dyDescent="0.35">
      <c r="A12057" t="s">
        <v>62072</v>
      </c>
      <c r="B12057" t="s">
        <v>62619</v>
      </c>
      <c r="C12057" s="96" t="s">
        <v>54457</v>
      </c>
      <c r="D12057" s="98">
        <v>63901.882100000003</v>
      </c>
    </row>
    <row r="12058" spans="1:4" x14ac:dyDescent="0.35">
      <c r="A12058" t="s">
        <v>62073</v>
      </c>
      <c r="B12058" t="s">
        <v>62623</v>
      </c>
      <c r="C12058" s="96" t="s">
        <v>54457</v>
      </c>
      <c r="D12058" s="98">
        <v>5640.1036999999997</v>
      </c>
    </row>
    <row r="12059" spans="1:4" x14ac:dyDescent="0.35">
      <c r="A12059" t="s">
        <v>62074</v>
      </c>
      <c r="B12059" t="s">
        <v>62619</v>
      </c>
      <c r="C12059" s="96" t="s">
        <v>54457</v>
      </c>
      <c r="D12059" s="98">
        <v>37014.044899999994</v>
      </c>
    </row>
    <row r="12060" spans="1:4" x14ac:dyDescent="0.35">
      <c r="A12060" t="s">
        <v>62075</v>
      </c>
      <c r="B12060" t="s">
        <v>62624</v>
      </c>
      <c r="C12060" s="96" t="s">
        <v>54457</v>
      </c>
      <c r="D12060" s="98">
        <v>1615.5706</v>
      </c>
    </row>
    <row r="12061" spans="1:4" x14ac:dyDescent="0.35">
      <c r="A12061" t="s">
        <v>62076</v>
      </c>
      <c r="B12061" t="s">
        <v>62625</v>
      </c>
      <c r="C12061" s="96" t="s">
        <v>54457</v>
      </c>
      <c r="D12061" s="98">
        <v>6967.1783999999989</v>
      </c>
    </row>
    <row r="12062" spans="1:4" x14ac:dyDescent="0.35">
      <c r="A12062" t="s">
        <v>62077</v>
      </c>
      <c r="B12062" t="s">
        <v>62626</v>
      </c>
      <c r="C12062" s="96" t="s">
        <v>54457</v>
      </c>
      <c r="D12062" s="98">
        <v>6967.1783999999989</v>
      </c>
    </row>
    <row r="12063" spans="1:4" x14ac:dyDescent="0.35">
      <c r="A12063" t="s">
        <v>62078</v>
      </c>
      <c r="B12063" t="s">
        <v>62625</v>
      </c>
      <c r="C12063" s="96" t="s">
        <v>54457</v>
      </c>
      <c r="D12063" s="98">
        <v>5005.4094999999998</v>
      </c>
    </row>
    <row r="12064" spans="1:4" x14ac:dyDescent="0.35">
      <c r="A12064" t="s">
        <v>62079</v>
      </c>
      <c r="B12064" t="s">
        <v>62627</v>
      </c>
      <c r="C12064" s="96" t="s">
        <v>54457</v>
      </c>
      <c r="D12064" s="98">
        <v>5005.4094999999998</v>
      </c>
    </row>
    <row r="12065" spans="1:4" x14ac:dyDescent="0.35">
      <c r="A12065" t="s">
        <v>62080</v>
      </c>
      <c r="B12065" t="s">
        <v>62627</v>
      </c>
      <c r="C12065" s="96" t="s">
        <v>54457</v>
      </c>
      <c r="D12065" s="98">
        <v>5640.1036999999997</v>
      </c>
    </row>
    <row r="12066" spans="1:4" x14ac:dyDescent="0.35">
      <c r="A12066" t="s">
        <v>62081</v>
      </c>
      <c r="B12066" t="s">
        <v>5297</v>
      </c>
      <c r="C12066" s="96" t="s">
        <v>54457</v>
      </c>
      <c r="D12066" s="98">
        <v>4918.8558999999996</v>
      </c>
    </row>
    <row r="12067" spans="1:4" x14ac:dyDescent="0.35">
      <c r="A12067" t="s">
        <v>62082</v>
      </c>
      <c r="B12067" t="s">
        <v>5297</v>
      </c>
      <c r="C12067" s="96" t="s">
        <v>54457</v>
      </c>
      <c r="D12067" s="98">
        <v>4716.9135999999999</v>
      </c>
    </row>
    <row r="12068" spans="1:4" x14ac:dyDescent="0.35">
      <c r="A12068" t="s">
        <v>62083</v>
      </c>
      <c r="B12068" t="s">
        <v>62628</v>
      </c>
      <c r="C12068" s="96" t="s">
        <v>54457</v>
      </c>
      <c r="D12068" s="98">
        <v>10270.4637</v>
      </c>
    </row>
    <row r="12069" spans="1:4" x14ac:dyDescent="0.35">
      <c r="A12069" t="s">
        <v>62084</v>
      </c>
      <c r="B12069" t="s">
        <v>62628</v>
      </c>
      <c r="C12069" s="96" t="s">
        <v>54457</v>
      </c>
      <c r="D12069" s="98">
        <v>9722.3230999999996</v>
      </c>
    </row>
    <row r="12070" spans="1:4" x14ac:dyDescent="0.35">
      <c r="A12070" t="s">
        <v>62085</v>
      </c>
      <c r="B12070" t="s">
        <v>62619</v>
      </c>
      <c r="C12070" s="96" t="s">
        <v>54457</v>
      </c>
      <c r="D12070" s="98">
        <v>49722.306199999992</v>
      </c>
    </row>
    <row r="12071" spans="1:4" x14ac:dyDescent="0.35">
      <c r="A12071" t="s">
        <v>62086</v>
      </c>
      <c r="B12071" t="s">
        <v>62628</v>
      </c>
      <c r="C12071" s="96" t="s">
        <v>54457</v>
      </c>
      <c r="D12071" s="98">
        <v>9058.7776999999987</v>
      </c>
    </row>
    <row r="12072" spans="1:4" x14ac:dyDescent="0.35">
      <c r="A12072" t="s">
        <v>62087</v>
      </c>
      <c r="B12072" t="s">
        <v>62628</v>
      </c>
      <c r="C12072" s="96" t="s">
        <v>54457</v>
      </c>
      <c r="D12072" s="98">
        <v>8409.6579000000002</v>
      </c>
    </row>
    <row r="12073" spans="1:4" x14ac:dyDescent="0.35">
      <c r="A12073" t="s">
        <v>62088</v>
      </c>
      <c r="B12073" t="s">
        <v>5297</v>
      </c>
      <c r="C12073" s="96" t="s">
        <v>54457</v>
      </c>
      <c r="D12073" s="98">
        <v>10270.4637</v>
      </c>
    </row>
    <row r="12074" spans="1:4" x14ac:dyDescent="0.35">
      <c r="A12074" t="s">
        <v>62089</v>
      </c>
      <c r="B12074" t="s">
        <v>5297</v>
      </c>
      <c r="C12074" s="96" t="s">
        <v>54457</v>
      </c>
      <c r="D12074" s="98">
        <v>9722.3230999999996</v>
      </c>
    </row>
    <row r="12075" spans="1:4" x14ac:dyDescent="0.35">
      <c r="A12075" t="s">
        <v>62090</v>
      </c>
      <c r="B12075" t="s">
        <v>5297</v>
      </c>
      <c r="C12075" s="96" t="s">
        <v>54457</v>
      </c>
      <c r="D12075" s="98">
        <v>9058.7776999999987</v>
      </c>
    </row>
    <row r="12076" spans="1:4" x14ac:dyDescent="0.35">
      <c r="A12076" t="s">
        <v>62091</v>
      </c>
      <c r="B12076" t="s">
        <v>5297</v>
      </c>
      <c r="C12076" s="96" t="s">
        <v>54457</v>
      </c>
      <c r="D12076" s="98">
        <v>8409.6579000000002</v>
      </c>
    </row>
    <row r="12077" spans="1:4" x14ac:dyDescent="0.35">
      <c r="A12077" t="s">
        <v>62092</v>
      </c>
      <c r="B12077" t="s">
        <v>62628</v>
      </c>
      <c r="C12077" s="96" t="s">
        <v>54457</v>
      </c>
      <c r="D12077" s="98">
        <v>13573.748999999998</v>
      </c>
    </row>
    <row r="12078" spans="1:4" x14ac:dyDescent="0.35">
      <c r="A12078" t="s">
        <v>62093</v>
      </c>
      <c r="B12078" t="s">
        <v>62628</v>
      </c>
      <c r="C12078" s="96" t="s">
        <v>54457</v>
      </c>
      <c r="D12078" s="98">
        <v>11886.034299999999</v>
      </c>
    </row>
    <row r="12079" spans="1:4" x14ac:dyDescent="0.35">
      <c r="A12079" t="s">
        <v>62094</v>
      </c>
      <c r="B12079" t="s">
        <v>62628</v>
      </c>
      <c r="C12079" s="96" t="s">
        <v>54457</v>
      </c>
      <c r="D12079" s="98">
        <v>11049.397799999999</v>
      </c>
    </row>
    <row r="12080" spans="1:4" x14ac:dyDescent="0.35">
      <c r="A12080" t="s">
        <v>62095</v>
      </c>
      <c r="B12080" t="s">
        <v>62628</v>
      </c>
      <c r="C12080" s="96" t="s">
        <v>54457</v>
      </c>
      <c r="D12080" s="98">
        <v>10501.2572</v>
      </c>
    </row>
    <row r="12081" spans="1:4" x14ac:dyDescent="0.35">
      <c r="A12081" t="s">
        <v>62096</v>
      </c>
      <c r="B12081" t="s">
        <v>62619</v>
      </c>
      <c r="C12081" s="96" t="s">
        <v>54457</v>
      </c>
      <c r="D12081" s="98">
        <v>43058.049299999999</v>
      </c>
    </row>
    <row r="12082" spans="1:4" x14ac:dyDescent="0.35">
      <c r="A12082" t="s">
        <v>62097</v>
      </c>
      <c r="B12082" t="s">
        <v>62628</v>
      </c>
      <c r="C12082" s="96" t="s">
        <v>54457</v>
      </c>
      <c r="D12082" s="98">
        <v>9837.7117999999991</v>
      </c>
    </row>
    <row r="12083" spans="1:4" x14ac:dyDescent="0.35">
      <c r="A12083" t="s">
        <v>62098</v>
      </c>
      <c r="B12083" t="s">
        <v>62628</v>
      </c>
      <c r="C12083" s="96" t="s">
        <v>54457</v>
      </c>
      <c r="D12083" s="98">
        <v>9174.182499999999</v>
      </c>
    </row>
    <row r="12084" spans="1:4" x14ac:dyDescent="0.35">
      <c r="A12084" t="s">
        <v>62099</v>
      </c>
      <c r="B12084" t="s">
        <v>5297</v>
      </c>
      <c r="C12084" s="96" t="s">
        <v>54457</v>
      </c>
      <c r="D12084" s="98">
        <v>13573.748999999998</v>
      </c>
    </row>
    <row r="12085" spans="1:4" x14ac:dyDescent="0.35">
      <c r="A12085" t="s">
        <v>62100</v>
      </c>
      <c r="B12085" t="s">
        <v>5297</v>
      </c>
      <c r="C12085" s="96" t="s">
        <v>54457</v>
      </c>
      <c r="D12085" s="98">
        <v>11886.034299999999</v>
      </c>
    </row>
    <row r="12086" spans="1:4" x14ac:dyDescent="0.35">
      <c r="A12086" t="s">
        <v>62101</v>
      </c>
      <c r="B12086" t="s">
        <v>5297</v>
      </c>
      <c r="C12086" s="96" t="s">
        <v>54457</v>
      </c>
      <c r="D12086" s="98">
        <v>11049.397799999999</v>
      </c>
    </row>
    <row r="12087" spans="1:4" x14ac:dyDescent="0.35">
      <c r="A12087" t="s">
        <v>62102</v>
      </c>
      <c r="B12087" t="s">
        <v>5297</v>
      </c>
      <c r="C12087" s="96" t="s">
        <v>54457</v>
      </c>
      <c r="D12087" s="98">
        <v>10501.2572</v>
      </c>
    </row>
    <row r="12088" spans="1:4" x14ac:dyDescent="0.35">
      <c r="A12088" t="s">
        <v>62103</v>
      </c>
      <c r="B12088" t="s">
        <v>5297</v>
      </c>
      <c r="C12088" s="96" t="s">
        <v>54457</v>
      </c>
      <c r="D12088" s="98">
        <v>9837.7117999999991</v>
      </c>
    </row>
    <row r="12089" spans="1:4" x14ac:dyDescent="0.35">
      <c r="A12089" t="s">
        <v>62104</v>
      </c>
      <c r="B12089" t="s">
        <v>5297</v>
      </c>
      <c r="C12089" s="96" t="s">
        <v>54457</v>
      </c>
      <c r="D12089" s="98">
        <v>9174.182499999999</v>
      </c>
    </row>
    <row r="12090" spans="1:4" x14ac:dyDescent="0.35">
      <c r="A12090" t="s">
        <v>62105</v>
      </c>
      <c r="B12090" t="s">
        <v>62628</v>
      </c>
      <c r="C12090" s="96" t="s">
        <v>54457</v>
      </c>
      <c r="D12090" s="98">
        <v>20959.2376</v>
      </c>
    </row>
    <row r="12091" spans="1:4" x14ac:dyDescent="0.35">
      <c r="A12091" t="s">
        <v>62106</v>
      </c>
      <c r="B12091" t="s">
        <v>62628</v>
      </c>
      <c r="C12091" s="96" t="s">
        <v>54457</v>
      </c>
      <c r="D12091" s="98">
        <v>19805.254000000001</v>
      </c>
    </row>
    <row r="12092" spans="1:4" x14ac:dyDescent="0.35">
      <c r="A12092" t="s">
        <v>62107</v>
      </c>
      <c r="B12092" t="s">
        <v>62619</v>
      </c>
      <c r="C12092" s="96" t="s">
        <v>54457</v>
      </c>
      <c r="D12092" s="98">
        <v>36970.768099999994</v>
      </c>
    </row>
    <row r="12093" spans="1:4" x14ac:dyDescent="0.35">
      <c r="A12093" t="s">
        <v>62108</v>
      </c>
      <c r="B12093" t="s">
        <v>62628</v>
      </c>
      <c r="C12093" s="96" t="s">
        <v>54457</v>
      </c>
      <c r="D12093" s="98">
        <v>18045.4274</v>
      </c>
    </row>
    <row r="12094" spans="1:4" x14ac:dyDescent="0.35">
      <c r="A12094" t="s">
        <v>62109</v>
      </c>
      <c r="B12094" t="s">
        <v>62628</v>
      </c>
      <c r="C12094" s="96" t="s">
        <v>54457</v>
      </c>
      <c r="D12094" s="98">
        <v>17179.939699999999</v>
      </c>
    </row>
    <row r="12095" spans="1:4" x14ac:dyDescent="0.35">
      <c r="A12095" t="s">
        <v>62110</v>
      </c>
      <c r="B12095" t="s">
        <v>62628</v>
      </c>
      <c r="C12095" s="96" t="s">
        <v>54457</v>
      </c>
      <c r="D12095" s="98">
        <v>15838.439400000001</v>
      </c>
    </row>
    <row r="12096" spans="1:4" x14ac:dyDescent="0.35">
      <c r="A12096" t="s">
        <v>62111</v>
      </c>
      <c r="B12096" t="s">
        <v>62628</v>
      </c>
      <c r="C12096" s="96" t="s">
        <v>54457</v>
      </c>
      <c r="D12096" s="98">
        <v>15391.2619</v>
      </c>
    </row>
    <row r="12097" spans="1:4" x14ac:dyDescent="0.35">
      <c r="A12097" t="s">
        <v>62112</v>
      </c>
      <c r="B12097" t="s">
        <v>62628</v>
      </c>
      <c r="C12097" s="96" t="s">
        <v>54457</v>
      </c>
      <c r="D12097" s="98">
        <v>14641.178999999998</v>
      </c>
    </row>
    <row r="12098" spans="1:4" x14ac:dyDescent="0.35">
      <c r="A12098" t="s">
        <v>62113</v>
      </c>
      <c r="B12098" t="s">
        <v>5297</v>
      </c>
      <c r="C12098" s="96" t="s">
        <v>54457</v>
      </c>
      <c r="D12098" s="98">
        <v>23974.026999999998</v>
      </c>
    </row>
    <row r="12099" spans="1:4" x14ac:dyDescent="0.35">
      <c r="A12099" t="s">
        <v>62114</v>
      </c>
      <c r="B12099" t="s">
        <v>5297</v>
      </c>
      <c r="C12099" s="96" t="s">
        <v>54457</v>
      </c>
      <c r="D12099" s="98">
        <v>22805.617799999996</v>
      </c>
    </row>
    <row r="12100" spans="1:4" x14ac:dyDescent="0.35">
      <c r="A12100" t="s">
        <v>62115</v>
      </c>
      <c r="B12100" t="s">
        <v>5297</v>
      </c>
      <c r="C12100" s="96" t="s">
        <v>54457</v>
      </c>
      <c r="D12100" s="98">
        <v>21060.216799999995</v>
      </c>
    </row>
    <row r="12101" spans="1:4" x14ac:dyDescent="0.35">
      <c r="A12101" t="s">
        <v>62116</v>
      </c>
      <c r="B12101" t="s">
        <v>5297</v>
      </c>
      <c r="C12101" s="96" t="s">
        <v>54457</v>
      </c>
      <c r="D12101" s="98">
        <v>20194.729099999997</v>
      </c>
    </row>
    <row r="12102" spans="1:4" x14ac:dyDescent="0.35">
      <c r="A12102" t="s">
        <v>62117</v>
      </c>
      <c r="B12102" t="s">
        <v>5297</v>
      </c>
      <c r="C12102" s="96" t="s">
        <v>54457</v>
      </c>
      <c r="D12102" s="98">
        <v>18853.212699999996</v>
      </c>
    </row>
    <row r="12103" spans="1:4" x14ac:dyDescent="0.35">
      <c r="A12103" t="s">
        <v>62118</v>
      </c>
      <c r="B12103" t="s">
        <v>62619</v>
      </c>
      <c r="C12103" s="96" t="s">
        <v>54457</v>
      </c>
      <c r="D12103" s="98">
        <v>34691.652099999999</v>
      </c>
    </row>
    <row r="12104" spans="1:4" x14ac:dyDescent="0.35">
      <c r="A12104" t="s">
        <v>62119</v>
      </c>
      <c r="B12104" t="s">
        <v>5297</v>
      </c>
      <c r="C12104" s="96" t="s">
        <v>54457</v>
      </c>
      <c r="D12104" s="98">
        <v>18406.051299999999</v>
      </c>
    </row>
    <row r="12105" spans="1:4" x14ac:dyDescent="0.35">
      <c r="A12105" t="s">
        <v>62120</v>
      </c>
      <c r="B12105" t="s">
        <v>5297</v>
      </c>
      <c r="C12105" s="96" t="s">
        <v>54457</v>
      </c>
      <c r="D12105" s="98">
        <v>17655.968399999998</v>
      </c>
    </row>
    <row r="12106" spans="1:4" x14ac:dyDescent="0.35">
      <c r="A12106" t="s">
        <v>62121</v>
      </c>
      <c r="B12106" t="s">
        <v>5297</v>
      </c>
      <c r="C12106" s="96" t="s">
        <v>54457</v>
      </c>
      <c r="D12106" s="98">
        <v>20959.2376</v>
      </c>
    </row>
    <row r="12107" spans="1:4" x14ac:dyDescent="0.35">
      <c r="A12107" t="s">
        <v>62122</v>
      </c>
      <c r="B12107" t="s">
        <v>5297</v>
      </c>
      <c r="C12107" s="96" t="s">
        <v>54457</v>
      </c>
      <c r="D12107" s="98">
        <v>19805.254000000001</v>
      </c>
    </row>
    <row r="12108" spans="1:4" x14ac:dyDescent="0.35">
      <c r="A12108" t="s">
        <v>62123</v>
      </c>
      <c r="B12108" t="s">
        <v>5297</v>
      </c>
      <c r="C12108" s="96" t="s">
        <v>54457</v>
      </c>
      <c r="D12108" s="98">
        <v>18045.4274</v>
      </c>
    </row>
    <row r="12109" spans="1:4" x14ac:dyDescent="0.35">
      <c r="A12109" t="s">
        <v>62124</v>
      </c>
      <c r="B12109" t="s">
        <v>5297</v>
      </c>
      <c r="C12109" s="96" t="s">
        <v>54457</v>
      </c>
      <c r="D12109" s="98">
        <v>17179.939699999999</v>
      </c>
    </row>
    <row r="12110" spans="1:4" x14ac:dyDescent="0.35">
      <c r="A12110" t="s">
        <v>62125</v>
      </c>
      <c r="B12110" t="s">
        <v>5297</v>
      </c>
      <c r="C12110" s="96" t="s">
        <v>54457</v>
      </c>
      <c r="D12110" s="98">
        <v>15838.439400000001</v>
      </c>
    </row>
    <row r="12111" spans="1:4" x14ac:dyDescent="0.35">
      <c r="A12111" t="s">
        <v>62126</v>
      </c>
      <c r="B12111" t="s">
        <v>5297</v>
      </c>
      <c r="C12111" s="96" t="s">
        <v>54457</v>
      </c>
      <c r="D12111" s="98">
        <v>15391.2619</v>
      </c>
    </row>
    <row r="12112" spans="1:4" x14ac:dyDescent="0.35">
      <c r="A12112" t="s">
        <v>62127</v>
      </c>
      <c r="B12112" t="s">
        <v>5297</v>
      </c>
      <c r="C12112" s="96" t="s">
        <v>54457</v>
      </c>
      <c r="D12112" s="98">
        <v>14641.178999999998</v>
      </c>
    </row>
    <row r="12113" spans="1:4" x14ac:dyDescent="0.35">
      <c r="A12113" t="s">
        <v>62128</v>
      </c>
      <c r="B12113" t="s">
        <v>62619</v>
      </c>
      <c r="C12113" s="96" t="s">
        <v>54457</v>
      </c>
      <c r="D12113" s="98">
        <v>33941.569199999998</v>
      </c>
    </row>
    <row r="12114" spans="1:4" x14ac:dyDescent="0.35">
      <c r="A12114" t="s">
        <v>62129</v>
      </c>
      <c r="B12114" t="s">
        <v>62619</v>
      </c>
      <c r="C12114" s="96" t="s">
        <v>54457</v>
      </c>
      <c r="D12114" s="98">
        <v>49722.306199999992</v>
      </c>
    </row>
    <row r="12115" spans="1:4" x14ac:dyDescent="0.35">
      <c r="A12115" t="s">
        <v>62130</v>
      </c>
      <c r="B12115" t="s">
        <v>62619</v>
      </c>
      <c r="C12115" s="96" t="s">
        <v>54457</v>
      </c>
      <c r="D12115" s="98">
        <v>43058.049299999999</v>
      </c>
    </row>
    <row r="12116" spans="1:4" x14ac:dyDescent="0.35">
      <c r="A12116" t="s">
        <v>62131</v>
      </c>
      <c r="B12116" t="s">
        <v>62619</v>
      </c>
      <c r="C12116" s="96" t="s">
        <v>54457</v>
      </c>
      <c r="D12116" s="98">
        <v>36970.768099999994</v>
      </c>
    </row>
    <row r="12117" spans="1:4" x14ac:dyDescent="0.35">
      <c r="A12117" t="s">
        <v>62132</v>
      </c>
      <c r="B12117" t="s">
        <v>62619</v>
      </c>
      <c r="C12117" s="96" t="s">
        <v>54457</v>
      </c>
      <c r="D12117" s="98">
        <v>34691.652099999999</v>
      </c>
    </row>
    <row r="12118" spans="1:4" x14ac:dyDescent="0.35">
      <c r="A12118" t="s">
        <v>62133</v>
      </c>
      <c r="B12118" t="s">
        <v>62619</v>
      </c>
      <c r="C12118" s="96" t="s">
        <v>54457</v>
      </c>
      <c r="D12118" s="98">
        <v>33941.569199999998</v>
      </c>
    </row>
    <row r="12119" spans="1:4" x14ac:dyDescent="0.35">
      <c r="A12119" t="s">
        <v>62134</v>
      </c>
      <c r="B12119" t="s">
        <v>62619</v>
      </c>
      <c r="C12119" s="96" t="s">
        <v>54457</v>
      </c>
      <c r="D12119" s="98">
        <v>52794.781900000002</v>
      </c>
    </row>
    <row r="12120" spans="1:4" x14ac:dyDescent="0.35">
      <c r="A12120" t="s">
        <v>62135</v>
      </c>
      <c r="B12120" t="s">
        <v>62619</v>
      </c>
      <c r="C12120" s="96" t="s">
        <v>54457</v>
      </c>
      <c r="D12120" s="98">
        <v>46130.525000000001</v>
      </c>
    </row>
    <row r="12121" spans="1:4" x14ac:dyDescent="0.35">
      <c r="A12121" t="s">
        <v>62136</v>
      </c>
      <c r="B12121" t="s">
        <v>62619</v>
      </c>
      <c r="C12121" s="96" t="s">
        <v>54457</v>
      </c>
      <c r="D12121" s="98">
        <v>33177.044600000001</v>
      </c>
    </row>
    <row r="12122" spans="1:4" x14ac:dyDescent="0.35">
      <c r="A12122" t="s">
        <v>62137</v>
      </c>
      <c r="B12122" t="s">
        <v>62629</v>
      </c>
      <c r="C12122" s="96" t="s">
        <v>54457</v>
      </c>
      <c r="D12122" s="98">
        <v>21002.5144</v>
      </c>
    </row>
    <row r="12123" spans="1:4" x14ac:dyDescent="0.35">
      <c r="A12123" t="s">
        <v>62138</v>
      </c>
      <c r="B12123" t="s">
        <v>62630</v>
      </c>
      <c r="C12123" s="96" t="s">
        <v>54457</v>
      </c>
      <c r="D12123" s="98">
        <v>20060.583899999998</v>
      </c>
    </row>
    <row r="12124" spans="1:4" x14ac:dyDescent="0.35">
      <c r="A12124" t="s">
        <v>62139</v>
      </c>
      <c r="B12124" t="s">
        <v>62631</v>
      </c>
      <c r="C12124" s="96" t="s">
        <v>54457</v>
      </c>
      <c r="D12124" s="98">
        <v>18675.790699999998</v>
      </c>
    </row>
    <row r="12125" spans="1:4" x14ac:dyDescent="0.35">
      <c r="A12125" t="s">
        <v>62140</v>
      </c>
      <c r="B12125" t="s">
        <v>62632</v>
      </c>
      <c r="C12125" s="96" t="s">
        <v>54457</v>
      </c>
      <c r="D12125" s="98">
        <v>17291.013599999998</v>
      </c>
    </row>
    <row r="12126" spans="1:4" x14ac:dyDescent="0.35">
      <c r="A12126" t="s">
        <v>62141</v>
      </c>
      <c r="B12126" t="s">
        <v>62633</v>
      </c>
      <c r="C12126" s="96" t="s">
        <v>54457</v>
      </c>
      <c r="D12126" s="98">
        <v>16598.616999999998</v>
      </c>
    </row>
    <row r="12127" spans="1:4" x14ac:dyDescent="0.35">
      <c r="A12127" t="s">
        <v>62142</v>
      </c>
      <c r="B12127" t="s">
        <v>62634</v>
      </c>
      <c r="C12127" s="96" t="s">
        <v>54457</v>
      </c>
      <c r="D12127" s="98">
        <v>15906.236499999999</v>
      </c>
    </row>
    <row r="12128" spans="1:4" x14ac:dyDescent="0.35">
      <c r="A12128" t="s">
        <v>62143</v>
      </c>
      <c r="B12128" t="s">
        <v>62635</v>
      </c>
      <c r="C12128" s="96" t="s">
        <v>54457</v>
      </c>
      <c r="D12128" s="98">
        <v>35542.714200000002</v>
      </c>
    </row>
    <row r="12129" spans="1:4" x14ac:dyDescent="0.35">
      <c r="A12129" t="s">
        <v>62144</v>
      </c>
      <c r="B12129" t="s">
        <v>62636</v>
      </c>
      <c r="C12129" s="96" t="s">
        <v>54457</v>
      </c>
      <c r="D12129" s="98">
        <v>34157.937100000003</v>
      </c>
    </row>
    <row r="12130" spans="1:4" x14ac:dyDescent="0.35">
      <c r="A12130" t="s">
        <v>62145</v>
      </c>
      <c r="B12130" t="s">
        <v>62637</v>
      </c>
      <c r="C12130" s="96" t="s">
        <v>54457</v>
      </c>
      <c r="D12130" s="98">
        <v>30003.589699999997</v>
      </c>
    </row>
    <row r="12131" spans="1:4" x14ac:dyDescent="0.35">
      <c r="A12131" t="s">
        <v>62146</v>
      </c>
      <c r="B12131" t="s">
        <v>62638</v>
      </c>
      <c r="C12131" s="96" t="s">
        <v>54457</v>
      </c>
      <c r="D12131" s="98">
        <v>29754.039699999998</v>
      </c>
    </row>
    <row r="12132" spans="1:4" x14ac:dyDescent="0.35">
      <c r="A12132" t="s">
        <v>62147</v>
      </c>
      <c r="B12132" t="s">
        <v>62639</v>
      </c>
      <c r="C12132" s="96" t="s">
        <v>54457</v>
      </c>
      <c r="D12132" s="98">
        <v>28618.812599999997</v>
      </c>
    </row>
    <row r="12133" spans="1:4" x14ac:dyDescent="0.35">
      <c r="A12133" t="s">
        <v>62148</v>
      </c>
      <c r="B12133" t="s">
        <v>62640</v>
      </c>
      <c r="C12133" s="96" t="s">
        <v>54457</v>
      </c>
      <c r="D12133" s="98">
        <v>15213.839899999999</v>
      </c>
    </row>
    <row r="12134" spans="1:4" x14ac:dyDescent="0.35">
      <c r="A12134" t="s">
        <v>62149</v>
      </c>
      <c r="B12134" t="s">
        <v>62641</v>
      </c>
      <c r="C12134" s="96" t="s">
        <v>54457</v>
      </c>
      <c r="D12134" s="98">
        <v>28369.262599999998</v>
      </c>
    </row>
    <row r="12135" spans="1:4" x14ac:dyDescent="0.35">
      <c r="A12135" t="s">
        <v>62150</v>
      </c>
      <c r="B12135" t="s">
        <v>62642</v>
      </c>
      <c r="C12135" s="96" t="s">
        <v>54457</v>
      </c>
      <c r="D12135" s="98">
        <v>27234.035499999998</v>
      </c>
    </row>
    <row r="12136" spans="1:4" x14ac:dyDescent="0.35">
      <c r="A12136" t="s">
        <v>62151</v>
      </c>
      <c r="B12136" t="s">
        <v>62643</v>
      </c>
      <c r="C12136" s="96" t="s">
        <v>54457</v>
      </c>
      <c r="D12136" s="98">
        <v>25849.258399999999</v>
      </c>
    </row>
    <row r="12137" spans="1:4" x14ac:dyDescent="0.35">
      <c r="A12137" t="s">
        <v>62152</v>
      </c>
      <c r="B12137" t="s">
        <v>62644</v>
      </c>
      <c r="C12137" s="96" t="s">
        <v>54457</v>
      </c>
      <c r="D12137" s="98">
        <v>24464.465199999995</v>
      </c>
    </row>
    <row r="12138" spans="1:4" x14ac:dyDescent="0.35">
      <c r="A12138" t="s">
        <v>62153</v>
      </c>
      <c r="B12138" t="s">
        <v>62645</v>
      </c>
      <c r="C12138" s="96" t="s">
        <v>54457</v>
      </c>
      <c r="D12138" s="98">
        <v>24214.915199999996</v>
      </c>
    </row>
    <row r="12139" spans="1:4" x14ac:dyDescent="0.35">
      <c r="A12139" t="s">
        <v>62154</v>
      </c>
      <c r="B12139" t="s">
        <v>62646</v>
      </c>
      <c r="C12139" s="96" t="s">
        <v>54457</v>
      </c>
      <c r="D12139" s="98">
        <v>23079.688099999999</v>
      </c>
    </row>
    <row r="12140" spans="1:4" x14ac:dyDescent="0.35">
      <c r="A12140" t="s">
        <v>62155</v>
      </c>
      <c r="B12140" t="s">
        <v>62647</v>
      </c>
      <c r="C12140" s="96" t="s">
        <v>54457</v>
      </c>
      <c r="D12140" s="98">
        <v>22830.138099999996</v>
      </c>
    </row>
    <row r="12141" spans="1:4" x14ac:dyDescent="0.35">
      <c r="A12141" t="s">
        <v>62156</v>
      </c>
      <c r="B12141" t="s">
        <v>62648</v>
      </c>
      <c r="C12141" s="96" t="s">
        <v>54457</v>
      </c>
      <c r="D12141" s="98">
        <v>22387.291499999999</v>
      </c>
    </row>
    <row r="12142" spans="1:4" x14ac:dyDescent="0.35">
      <c r="A12142" t="s">
        <v>62157</v>
      </c>
      <c r="B12142" t="s">
        <v>62649</v>
      </c>
      <c r="C12142" s="96" t="s">
        <v>54457</v>
      </c>
      <c r="D12142" s="98">
        <v>21694.911</v>
      </c>
    </row>
    <row r="12143" spans="1:4" x14ac:dyDescent="0.35">
      <c r="A12143" t="s">
        <v>62158</v>
      </c>
      <c r="B12143" t="s">
        <v>62650</v>
      </c>
      <c r="C12143" s="96" t="s">
        <v>54457</v>
      </c>
      <c r="D12143" s="98">
        <v>21445.361000000001</v>
      </c>
    </row>
    <row r="12144" spans="1:4" x14ac:dyDescent="0.35">
      <c r="A12144" t="s">
        <v>62159</v>
      </c>
      <c r="B12144" t="s">
        <v>62651</v>
      </c>
      <c r="C12144" s="96" t="s">
        <v>54457</v>
      </c>
      <c r="D12144" s="98">
        <v>966.4668999999999</v>
      </c>
    </row>
    <row r="12145" spans="1:4" x14ac:dyDescent="0.35">
      <c r="A12145" t="s">
        <v>62160</v>
      </c>
      <c r="B12145" t="s">
        <v>62652</v>
      </c>
      <c r="C12145" s="96" t="s">
        <v>54457</v>
      </c>
      <c r="D12145" s="98">
        <v>865.48770000000013</v>
      </c>
    </row>
    <row r="12146" spans="1:4" x14ac:dyDescent="0.35">
      <c r="A12146" t="s">
        <v>62161</v>
      </c>
      <c r="B12146" t="s">
        <v>62653</v>
      </c>
      <c r="C12146" s="96" t="s">
        <v>54457</v>
      </c>
      <c r="D12146" s="98">
        <v>1615.5706</v>
      </c>
    </row>
    <row r="12147" spans="1:4" x14ac:dyDescent="0.35">
      <c r="A12147" t="s">
        <v>62162</v>
      </c>
      <c r="B12147" t="s">
        <v>62654</v>
      </c>
      <c r="C12147" s="96" t="s">
        <v>54457</v>
      </c>
      <c r="D12147" s="98">
        <v>123721.54479999999</v>
      </c>
    </row>
    <row r="12148" spans="1:4" x14ac:dyDescent="0.35">
      <c r="A12148" t="s">
        <v>62163</v>
      </c>
      <c r="B12148" t="s">
        <v>62655</v>
      </c>
      <c r="C12148" s="96" t="s">
        <v>54457</v>
      </c>
      <c r="D12148" s="98">
        <v>118730.57699999999</v>
      </c>
    </row>
    <row r="12149" spans="1:4" x14ac:dyDescent="0.35">
      <c r="A12149" t="s">
        <v>62164</v>
      </c>
      <c r="B12149" t="s">
        <v>62656</v>
      </c>
      <c r="C12149" s="96" t="s">
        <v>54457</v>
      </c>
      <c r="D12149" s="98">
        <v>113725.1675</v>
      </c>
    </row>
    <row r="12150" spans="1:4" x14ac:dyDescent="0.35">
      <c r="A12150" t="s">
        <v>62165</v>
      </c>
      <c r="B12150" t="s">
        <v>62657</v>
      </c>
      <c r="C12150" s="96" t="s">
        <v>54457</v>
      </c>
      <c r="D12150" s="98">
        <v>108734.18359999999</v>
      </c>
    </row>
    <row r="12151" spans="1:4" x14ac:dyDescent="0.35">
      <c r="A12151" t="s">
        <v>62166</v>
      </c>
      <c r="B12151" t="s">
        <v>62658</v>
      </c>
      <c r="C12151" s="96" t="s">
        <v>54457</v>
      </c>
      <c r="D12151" s="98">
        <v>103728.7741</v>
      </c>
    </row>
    <row r="12152" spans="1:4" x14ac:dyDescent="0.35">
      <c r="A12152" t="s">
        <v>62167</v>
      </c>
      <c r="B12152" t="s">
        <v>62659</v>
      </c>
      <c r="C12152" s="96" t="s">
        <v>54457</v>
      </c>
      <c r="D12152" s="98">
        <v>100367.7864</v>
      </c>
    </row>
    <row r="12153" spans="1:4" x14ac:dyDescent="0.35">
      <c r="A12153" t="s">
        <v>62168</v>
      </c>
      <c r="B12153" t="s">
        <v>62619</v>
      </c>
      <c r="C12153" s="96" t="s">
        <v>54457</v>
      </c>
      <c r="D12153" s="98">
        <v>26869.080699999999</v>
      </c>
    </row>
    <row r="12154" spans="1:4" x14ac:dyDescent="0.35">
      <c r="A12154" t="s">
        <v>62169</v>
      </c>
      <c r="B12154" t="s">
        <v>62619</v>
      </c>
      <c r="C12154" s="96" t="s">
        <v>54457</v>
      </c>
      <c r="D12154" s="98">
        <v>26127.643499999998</v>
      </c>
    </row>
    <row r="12155" spans="1:4" x14ac:dyDescent="0.35">
      <c r="A12155" t="s">
        <v>62170</v>
      </c>
      <c r="B12155" t="s">
        <v>62619</v>
      </c>
      <c r="C12155" s="96" t="s">
        <v>54457</v>
      </c>
      <c r="D12155" s="98">
        <v>30000.707799999996</v>
      </c>
    </row>
    <row r="12156" spans="1:4" x14ac:dyDescent="0.35">
      <c r="A12156" t="s">
        <v>62171</v>
      </c>
      <c r="B12156" t="s">
        <v>62619</v>
      </c>
      <c r="C12156" s="96" t="s">
        <v>54457</v>
      </c>
      <c r="D12156" s="98">
        <v>24556.782599999999</v>
      </c>
    </row>
    <row r="12157" spans="1:4" x14ac:dyDescent="0.35">
      <c r="A12157" t="s">
        <v>62172</v>
      </c>
      <c r="B12157" t="s">
        <v>62619</v>
      </c>
      <c r="C12157" s="96" t="s">
        <v>54457</v>
      </c>
      <c r="D12157" s="98">
        <v>22453.655700000003</v>
      </c>
    </row>
    <row r="12158" spans="1:4" x14ac:dyDescent="0.35">
      <c r="A12158" t="s">
        <v>62173</v>
      </c>
      <c r="B12158" t="s">
        <v>62619</v>
      </c>
      <c r="C12158" s="96" t="s">
        <v>54457</v>
      </c>
      <c r="D12158" s="98">
        <v>21732.407899999998</v>
      </c>
    </row>
    <row r="12159" spans="1:4" x14ac:dyDescent="0.35">
      <c r="A12159" t="s">
        <v>62174</v>
      </c>
      <c r="B12159" t="s">
        <v>62619</v>
      </c>
      <c r="C12159" s="96" t="s">
        <v>54457</v>
      </c>
      <c r="D12159" s="98">
        <v>20289.928400000001</v>
      </c>
    </row>
    <row r="12160" spans="1:4" x14ac:dyDescent="0.35">
      <c r="A12160" t="s">
        <v>62175</v>
      </c>
      <c r="B12160" t="s">
        <v>62660</v>
      </c>
      <c r="C12160" s="96" t="s">
        <v>54457</v>
      </c>
      <c r="D12160" s="98">
        <v>2401.7336</v>
      </c>
    </row>
    <row r="12161" spans="1:4" x14ac:dyDescent="0.35">
      <c r="A12161" t="s">
        <v>62176</v>
      </c>
      <c r="B12161" t="s">
        <v>62661</v>
      </c>
      <c r="C12161" s="96" t="s">
        <v>54457</v>
      </c>
      <c r="D12161" s="98">
        <v>1784.3468999999998</v>
      </c>
    </row>
    <row r="12162" spans="1:4" x14ac:dyDescent="0.35">
      <c r="A12162" t="s">
        <v>62177</v>
      </c>
      <c r="B12162" t="s">
        <v>62662</v>
      </c>
      <c r="C12162" s="96" t="s">
        <v>54457</v>
      </c>
      <c r="D12162" s="98">
        <v>1265.0574999999999</v>
      </c>
    </row>
    <row r="12163" spans="1:4" x14ac:dyDescent="0.35">
      <c r="A12163" t="s">
        <v>62178</v>
      </c>
      <c r="B12163" t="s">
        <v>62663</v>
      </c>
      <c r="C12163" s="96" t="s">
        <v>54457</v>
      </c>
      <c r="D12163" s="98">
        <v>745.76809999999989</v>
      </c>
    </row>
    <row r="12164" spans="1:4" x14ac:dyDescent="0.35">
      <c r="A12164" t="s">
        <v>62179</v>
      </c>
      <c r="B12164" t="s">
        <v>62664</v>
      </c>
      <c r="C12164" s="96" t="s">
        <v>54457</v>
      </c>
      <c r="D12164" s="98">
        <v>2404.6154999999999</v>
      </c>
    </row>
    <row r="12165" spans="1:4" x14ac:dyDescent="0.35">
      <c r="A12165" t="s">
        <v>62180</v>
      </c>
      <c r="B12165" t="s">
        <v>62665</v>
      </c>
      <c r="C12165" s="96" t="s">
        <v>54457</v>
      </c>
      <c r="D12165" s="98">
        <v>1885.3261</v>
      </c>
    </row>
    <row r="12166" spans="1:4" x14ac:dyDescent="0.35">
      <c r="A12166" t="s">
        <v>62181</v>
      </c>
      <c r="B12166" t="s">
        <v>62666</v>
      </c>
      <c r="C12166" s="96" t="s">
        <v>54457</v>
      </c>
      <c r="D12166" s="98">
        <v>1366.0366999999999</v>
      </c>
    </row>
    <row r="12167" spans="1:4" x14ac:dyDescent="0.35">
      <c r="A12167" t="s">
        <v>62182</v>
      </c>
      <c r="B12167" t="s">
        <v>62667</v>
      </c>
      <c r="C12167" s="96" t="s">
        <v>54457</v>
      </c>
      <c r="D12167" s="98">
        <v>846.73119999999983</v>
      </c>
    </row>
    <row r="12168" spans="1:4" x14ac:dyDescent="0.35">
      <c r="A12168" t="s">
        <v>62183</v>
      </c>
      <c r="B12168" t="s">
        <v>62619</v>
      </c>
      <c r="C12168" s="96" t="s">
        <v>54457</v>
      </c>
      <c r="D12168" s="98">
        <v>37107.811300000001</v>
      </c>
    </row>
    <row r="12169" spans="1:4" x14ac:dyDescent="0.35">
      <c r="A12169" t="s">
        <v>62184</v>
      </c>
      <c r="B12169" t="s">
        <v>62619</v>
      </c>
      <c r="C12169" s="96" t="s">
        <v>54457</v>
      </c>
      <c r="D12169" s="98">
        <v>32927.494599999998</v>
      </c>
    </row>
    <row r="12170" spans="1:4" x14ac:dyDescent="0.35">
      <c r="A12170" t="s">
        <v>62185</v>
      </c>
      <c r="B12170" t="s">
        <v>62619</v>
      </c>
      <c r="C12170" s="96" t="s">
        <v>54457</v>
      </c>
      <c r="D12170" s="98">
        <v>30140.632899999997</v>
      </c>
    </row>
    <row r="12171" spans="1:4" x14ac:dyDescent="0.35">
      <c r="A12171" t="s">
        <v>62186</v>
      </c>
      <c r="B12171" t="s">
        <v>62619</v>
      </c>
      <c r="C12171" s="96" t="s">
        <v>54457</v>
      </c>
      <c r="D12171" s="98">
        <v>28747.194000000003</v>
      </c>
    </row>
    <row r="12172" spans="1:4" x14ac:dyDescent="0.35">
      <c r="A12172" t="s">
        <v>62187</v>
      </c>
      <c r="B12172" t="s">
        <v>62668</v>
      </c>
      <c r="C12172" s="96" t="s">
        <v>54457</v>
      </c>
      <c r="D12172" s="98">
        <v>8790.4712</v>
      </c>
    </row>
    <row r="12173" spans="1:4" x14ac:dyDescent="0.35">
      <c r="A12173" t="s">
        <v>62188</v>
      </c>
      <c r="B12173" t="s">
        <v>62669</v>
      </c>
      <c r="C12173" s="96" t="s">
        <v>54457</v>
      </c>
      <c r="D12173" s="98">
        <v>8098.0906999999988</v>
      </c>
    </row>
    <row r="12174" spans="1:4" x14ac:dyDescent="0.35">
      <c r="A12174" t="s">
        <v>62189</v>
      </c>
      <c r="B12174" t="s">
        <v>62670</v>
      </c>
      <c r="C12174" s="96" t="s">
        <v>54457</v>
      </c>
      <c r="D12174" s="98">
        <v>6789.7563999999993</v>
      </c>
    </row>
    <row r="12175" spans="1:4" x14ac:dyDescent="0.35">
      <c r="A12175" t="s">
        <v>62190</v>
      </c>
      <c r="B12175" t="s">
        <v>62671</v>
      </c>
      <c r="C12175" s="96" t="s">
        <v>54457</v>
      </c>
      <c r="D12175" s="98">
        <v>18945.546199999997</v>
      </c>
    </row>
    <row r="12176" spans="1:4" x14ac:dyDescent="0.35">
      <c r="A12176" t="s">
        <v>62191</v>
      </c>
      <c r="B12176" t="s">
        <v>62672</v>
      </c>
      <c r="C12176" s="96" t="s">
        <v>54457</v>
      </c>
      <c r="D12176" s="98">
        <v>16175.975900000001</v>
      </c>
    </row>
    <row r="12177" spans="1:4" x14ac:dyDescent="0.35">
      <c r="A12177" t="s">
        <v>62192</v>
      </c>
      <c r="B12177" t="s">
        <v>62673</v>
      </c>
      <c r="C12177" s="96" t="s">
        <v>54457</v>
      </c>
      <c r="D12177" s="98">
        <v>13406.421699999997</v>
      </c>
    </row>
    <row r="12178" spans="1:4" x14ac:dyDescent="0.35">
      <c r="A12178" t="s">
        <v>62193</v>
      </c>
      <c r="B12178" t="s">
        <v>62674</v>
      </c>
      <c r="C12178" s="96" t="s">
        <v>54457</v>
      </c>
      <c r="D12178" s="98">
        <v>12021.628500000001</v>
      </c>
    </row>
    <row r="12179" spans="1:4" x14ac:dyDescent="0.35">
      <c r="A12179" t="s">
        <v>62194</v>
      </c>
      <c r="B12179" t="s">
        <v>62675</v>
      </c>
      <c r="C12179" s="96" t="s">
        <v>54457</v>
      </c>
      <c r="D12179" s="98">
        <v>10636.8514</v>
      </c>
    </row>
    <row r="12180" spans="1:4" x14ac:dyDescent="0.35">
      <c r="A12180" t="s">
        <v>62195</v>
      </c>
      <c r="B12180" t="s">
        <v>62676</v>
      </c>
      <c r="C12180" s="96" t="s">
        <v>54457</v>
      </c>
      <c r="D12180" s="98">
        <v>6020.9169999999986</v>
      </c>
    </row>
    <row r="12181" spans="1:4" x14ac:dyDescent="0.35">
      <c r="A12181" t="s">
        <v>62196</v>
      </c>
      <c r="B12181" t="s">
        <v>62677</v>
      </c>
      <c r="C12181" s="96" t="s">
        <v>54457</v>
      </c>
      <c r="D12181" s="98">
        <v>9252.0742999999984</v>
      </c>
    </row>
    <row r="12182" spans="1:4" x14ac:dyDescent="0.35">
      <c r="A12182" t="s">
        <v>62197</v>
      </c>
      <c r="B12182" t="s">
        <v>62676</v>
      </c>
      <c r="C12182" s="96" t="s">
        <v>54457</v>
      </c>
      <c r="D12182" s="98">
        <v>7867.2810999999992</v>
      </c>
    </row>
    <row r="12183" spans="1:4" x14ac:dyDescent="0.35">
      <c r="A12183" t="s">
        <v>62198</v>
      </c>
      <c r="B12183" t="s">
        <v>62678</v>
      </c>
      <c r="C12183" s="96" t="s">
        <v>54457</v>
      </c>
      <c r="D12183" s="98">
        <v>17868.005399999998</v>
      </c>
    </row>
    <row r="12184" spans="1:4" x14ac:dyDescent="0.35">
      <c r="A12184" t="s">
        <v>62199</v>
      </c>
      <c r="B12184" t="s">
        <v>62679</v>
      </c>
      <c r="C12184" s="96" t="s">
        <v>54457</v>
      </c>
      <c r="D12184" s="98">
        <v>12328.8809</v>
      </c>
    </row>
    <row r="12185" spans="1:4" x14ac:dyDescent="0.35">
      <c r="A12185" t="s">
        <v>62200</v>
      </c>
      <c r="B12185" t="s">
        <v>62680</v>
      </c>
      <c r="C12185" s="96" t="s">
        <v>54457</v>
      </c>
      <c r="D12185" s="98">
        <v>10944.103799999999</v>
      </c>
    </row>
    <row r="12186" spans="1:4" x14ac:dyDescent="0.35">
      <c r="A12186" t="s">
        <v>62201</v>
      </c>
      <c r="B12186" t="s">
        <v>62678</v>
      </c>
      <c r="C12186" s="96" t="s">
        <v>54457</v>
      </c>
      <c r="D12186" s="98">
        <v>16021.625199999999</v>
      </c>
    </row>
    <row r="12187" spans="1:4" x14ac:dyDescent="0.35">
      <c r="A12187" t="s">
        <v>62202</v>
      </c>
      <c r="B12187" t="s">
        <v>62681</v>
      </c>
      <c r="C12187" s="96" t="s">
        <v>54457</v>
      </c>
      <c r="D12187" s="98">
        <v>9559.3105999999989</v>
      </c>
    </row>
    <row r="12188" spans="1:4" x14ac:dyDescent="0.35">
      <c r="A12188" t="s">
        <v>62203</v>
      </c>
      <c r="B12188" t="s">
        <v>62682</v>
      </c>
      <c r="C12188" s="96" t="s">
        <v>54457</v>
      </c>
      <c r="D12188" s="98">
        <v>13252.070999999998</v>
      </c>
    </row>
    <row r="12189" spans="1:4" x14ac:dyDescent="0.35">
      <c r="A12189" t="s">
        <v>62204</v>
      </c>
      <c r="B12189" t="s">
        <v>62683</v>
      </c>
      <c r="C12189" s="96" t="s">
        <v>54457</v>
      </c>
      <c r="D12189" s="98">
        <v>10482.500699999999</v>
      </c>
    </row>
    <row r="12190" spans="1:4" x14ac:dyDescent="0.35">
      <c r="A12190" t="s">
        <v>62205</v>
      </c>
      <c r="B12190" t="s">
        <v>62684</v>
      </c>
      <c r="C12190" s="96" t="s">
        <v>54457</v>
      </c>
      <c r="D12190" s="98">
        <v>9097.7235999999994</v>
      </c>
    </row>
    <row r="12191" spans="1:4" x14ac:dyDescent="0.35">
      <c r="A12191" t="s">
        <v>62206</v>
      </c>
      <c r="B12191" t="s">
        <v>62685</v>
      </c>
      <c r="C12191" s="96" t="s">
        <v>54457</v>
      </c>
      <c r="D12191" s="98">
        <v>7712.9464999999991</v>
      </c>
    </row>
    <row r="12192" spans="1:4" x14ac:dyDescent="0.35">
      <c r="A12192" t="s">
        <v>62207</v>
      </c>
      <c r="B12192" t="s">
        <v>62686</v>
      </c>
      <c r="C12192" s="96" t="s">
        <v>54457</v>
      </c>
      <c r="D12192" s="98">
        <v>7020.5499</v>
      </c>
    </row>
    <row r="12193" spans="1:4" x14ac:dyDescent="0.35">
      <c r="A12193" t="s">
        <v>62208</v>
      </c>
      <c r="B12193" t="s">
        <v>62670</v>
      </c>
      <c r="C12193" s="96" t="s">
        <v>54457</v>
      </c>
      <c r="D12193" s="98">
        <v>4943.3761999999997</v>
      </c>
    </row>
    <row r="12194" spans="1:4" x14ac:dyDescent="0.35">
      <c r="A12194" t="s">
        <v>62209</v>
      </c>
      <c r="B12194" t="s">
        <v>62671</v>
      </c>
      <c r="C12194" s="96" t="s">
        <v>54457</v>
      </c>
      <c r="D12194" s="98">
        <v>17099.166000000001</v>
      </c>
    </row>
    <row r="12195" spans="1:4" x14ac:dyDescent="0.35">
      <c r="A12195" t="s">
        <v>62210</v>
      </c>
      <c r="B12195" t="s">
        <v>62672</v>
      </c>
      <c r="C12195" s="96" t="s">
        <v>54457</v>
      </c>
      <c r="D12195" s="98">
        <v>14329.5957</v>
      </c>
    </row>
    <row r="12196" spans="1:4" x14ac:dyDescent="0.35">
      <c r="A12196" t="s">
        <v>62211</v>
      </c>
      <c r="B12196" t="s">
        <v>62687</v>
      </c>
      <c r="C12196" s="96" t="s">
        <v>54457</v>
      </c>
      <c r="D12196" s="98">
        <v>11560.041499999999</v>
      </c>
    </row>
    <row r="12197" spans="1:4" x14ac:dyDescent="0.35">
      <c r="A12197" t="s">
        <v>62212</v>
      </c>
      <c r="B12197" t="s">
        <v>62688</v>
      </c>
      <c r="C12197" s="96" t="s">
        <v>54457</v>
      </c>
      <c r="D12197" s="98">
        <v>10175.264399999998</v>
      </c>
    </row>
    <row r="12198" spans="1:4" x14ac:dyDescent="0.35">
      <c r="A12198" t="s">
        <v>62213</v>
      </c>
      <c r="B12198" t="s">
        <v>62689</v>
      </c>
      <c r="C12198" s="96" t="s">
        <v>54457</v>
      </c>
      <c r="D12198" s="98">
        <v>8174.5334999999995</v>
      </c>
    </row>
    <row r="12199" spans="1:4" x14ac:dyDescent="0.35">
      <c r="A12199" t="s">
        <v>62214</v>
      </c>
      <c r="B12199" t="s">
        <v>62690</v>
      </c>
      <c r="C12199" s="96" t="s">
        <v>54457</v>
      </c>
      <c r="D12199" s="98">
        <v>4755.8594999999996</v>
      </c>
    </row>
    <row r="12200" spans="1:4" x14ac:dyDescent="0.35">
      <c r="A12200" t="s">
        <v>62215</v>
      </c>
      <c r="B12200" t="s">
        <v>62691</v>
      </c>
      <c r="C12200" s="96" t="s">
        <v>54457</v>
      </c>
      <c r="D12200" s="98">
        <v>10833.0299</v>
      </c>
    </row>
    <row r="12201" spans="1:4" x14ac:dyDescent="0.35">
      <c r="A12201" t="s">
        <v>62216</v>
      </c>
      <c r="B12201" t="s">
        <v>62692</v>
      </c>
      <c r="C12201" s="96" t="s">
        <v>54457</v>
      </c>
      <c r="D12201" s="98">
        <v>8755.8562000000002</v>
      </c>
    </row>
    <row r="12202" spans="1:4" x14ac:dyDescent="0.35">
      <c r="A12202" t="s">
        <v>62217</v>
      </c>
      <c r="B12202" t="s">
        <v>62693</v>
      </c>
      <c r="C12202" s="96" t="s">
        <v>54457</v>
      </c>
      <c r="D12202" s="98">
        <v>7717.277399999999</v>
      </c>
    </row>
    <row r="12203" spans="1:4" x14ac:dyDescent="0.35">
      <c r="A12203" t="s">
        <v>62218</v>
      </c>
      <c r="B12203" t="s">
        <v>62694</v>
      </c>
      <c r="C12203" s="96" t="s">
        <v>54457</v>
      </c>
      <c r="D12203" s="98">
        <v>6678.682499999999</v>
      </c>
    </row>
    <row r="12204" spans="1:4" x14ac:dyDescent="0.35">
      <c r="A12204" t="s">
        <v>62219</v>
      </c>
      <c r="B12204" t="s">
        <v>62695</v>
      </c>
      <c r="C12204" s="96" t="s">
        <v>54457</v>
      </c>
      <c r="D12204" s="98">
        <v>5293.9053999999996</v>
      </c>
    </row>
    <row r="12205" spans="1:4" x14ac:dyDescent="0.35">
      <c r="A12205" t="s">
        <v>62220</v>
      </c>
      <c r="B12205" t="s">
        <v>62696</v>
      </c>
      <c r="C12205" s="96" t="s">
        <v>54457</v>
      </c>
      <c r="D12205" s="98">
        <v>4601.5087999999996</v>
      </c>
    </row>
    <row r="12206" spans="1:4" x14ac:dyDescent="0.35">
      <c r="A12206" t="s">
        <v>62221</v>
      </c>
      <c r="B12206" t="s">
        <v>62697</v>
      </c>
      <c r="C12206" s="96" t="s">
        <v>54457</v>
      </c>
      <c r="D12206" s="98">
        <v>3909.1283000000003</v>
      </c>
    </row>
    <row r="12207" spans="1:4" x14ac:dyDescent="0.35">
      <c r="A12207" t="s">
        <v>62222</v>
      </c>
      <c r="B12207" t="s">
        <v>62698</v>
      </c>
      <c r="C12207" s="96" t="s">
        <v>54457</v>
      </c>
      <c r="D12207" s="98">
        <v>3216.7316999999998</v>
      </c>
    </row>
    <row r="12208" spans="1:4" x14ac:dyDescent="0.35">
      <c r="A12208" t="s">
        <v>62223</v>
      </c>
      <c r="B12208" t="s">
        <v>62699</v>
      </c>
      <c r="C12208" s="96" t="s">
        <v>54457</v>
      </c>
      <c r="D12208" s="98">
        <v>2870.5333999999998</v>
      </c>
    </row>
    <row r="12209" spans="1:4" x14ac:dyDescent="0.35">
      <c r="A12209" t="s">
        <v>62224</v>
      </c>
      <c r="B12209" t="s">
        <v>62700</v>
      </c>
      <c r="C12209" s="96" t="s">
        <v>54457</v>
      </c>
      <c r="D12209" s="98">
        <v>2524.3351000000002</v>
      </c>
    </row>
    <row r="12210" spans="1:4" x14ac:dyDescent="0.35">
      <c r="A12210" t="s">
        <v>62225</v>
      </c>
      <c r="B12210" t="s">
        <v>62701</v>
      </c>
      <c r="C12210" s="96" t="s">
        <v>54457</v>
      </c>
      <c r="D12210" s="98">
        <v>6944.1070999999993</v>
      </c>
    </row>
    <row r="12211" spans="1:4" x14ac:dyDescent="0.35">
      <c r="A12211" t="s">
        <v>62226</v>
      </c>
      <c r="B12211" t="s">
        <v>62702</v>
      </c>
      <c r="C12211" s="96" t="s">
        <v>54457</v>
      </c>
      <c r="D12211" s="98">
        <v>5559.3138999999992</v>
      </c>
    </row>
    <row r="12212" spans="1:4" x14ac:dyDescent="0.35">
      <c r="A12212" t="s">
        <v>62227</v>
      </c>
      <c r="B12212" t="s">
        <v>62703</v>
      </c>
      <c r="C12212" s="96" t="s">
        <v>54457</v>
      </c>
      <c r="D12212" s="98">
        <v>4866.9333999999999</v>
      </c>
    </row>
    <row r="12213" spans="1:4" x14ac:dyDescent="0.35">
      <c r="A12213" t="s">
        <v>62228</v>
      </c>
      <c r="B12213" t="s">
        <v>62704</v>
      </c>
      <c r="C12213" s="96" t="s">
        <v>54457</v>
      </c>
      <c r="D12213" s="98">
        <v>4174.5367999999999</v>
      </c>
    </row>
    <row r="12214" spans="1:4" x14ac:dyDescent="0.35">
      <c r="A12214" t="s">
        <v>62229</v>
      </c>
      <c r="B12214" t="s">
        <v>62705</v>
      </c>
      <c r="C12214" s="96" t="s">
        <v>54457</v>
      </c>
      <c r="D12214" s="98">
        <v>3482.1401999999998</v>
      </c>
    </row>
    <row r="12215" spans="1:4" x14ac:dyDescent="0.35">
      <c r="A12215" t="s">
        <v>62230</v>
      </c>
      <c r="B12215" t="s">
        <v>62706</v>
      </c>
      <c r="C12215" s="96" t="s">
        <v>54457</v>
      </c>
      <c r="D12215" s="98">
        <v>3135.9579999999996</v>
      </c>
    </row>
    <row r="12216" spans="1:4" x14ac:dyDescent="0.35">
      <c r="A12216" t="s">
        <v>62231</v>
      </c>
      <c r="B12216" t="s">
        <v>62707</v>
      </c>
      <c r="C12216" s="96" t="s">
        <v>54457</v>
      </c>
      <c r="D12216" s="98">
        <v>2789.7596999999996</v>
      </c>
    </row>
    <row r="12217" spans="1:4" x14ac:dyDescent="0.35">
      <c r="A12217" t="s">
        <v>62232</v>
      </c>
      <c r="B12217" t="s">
        <v>62708</v>
      </c>
      <c r="C12217" s="96" t="s">
        <v>54457</v>
      </c>
      <c r="D12217" s="98">
        <v>4049.0372999999995</v>
      </c>
    </row>
    <row r="12218" spans="1:4" x14ac:dyDescent="0.35">
      <c r="A12218" t="s">
        <v>62233</v>
      </c>
      <c r="B12218" t="s">
        <v>62709</v>
      </c>
      <c r="C12218" s="96" t="s">
        <v>54457</v>
      </c>
      <c r="D12218" s="98">
        <v>3356.6567999999997</v>
      </c>
    </row>
    <row r="12219" spans="1:4" x14ac:dyDescent="0.35">
      <c r="A12219" t="s">
        <v>62234</v>
      </c>
      <c r="B12219" t="s">
        <v>62710</v>
      </c>
      <c r="C12219" s="96" t="s">
        <v>54457</v>
      </c>
      <c r="D12219" s="98">
        <v>3010.4584999999993</v>
      </c>
    </row>
    <row r="12220" spans="1:4" x14ac:dyDescent="0.35">
      <c r="A12220" t="s">
        <v>62235</v>
      </c>
      <c r="B12220" t="s">
        <v>62711</v>
      </c>
      <c r="C12220" s="96" t="s">
        <v>54457</v>
      </c>
      <c r="D12220" s="98">
        <v>2664.2601999999997</v>
      </c>
    </row>
    <row r="12221" spans="1:4" x14ac:dyDescent="0.35">
      <c r="A12221" t="s">
        <v>62236</v>
      </c>
      <c r="B12221" t="s">
        <v>62712</v>
      </c>
      <c r="C12221" s="96" t="s">
        <v>54457</v>
      </c>
      <c r="D12221" s="98">
        <v>2318.0618999999997</v>
      </c>
    </row>
    <row r="12222" spans="1:4" x14ac:dyDescent="0.35">
      <c r="A12222" t="s">
        <v>62237</v>
      </c>
      <c r="B12222" t="s">
        <v>62713</v>
      </c>
      <c r="C12222" s="96" t="s">
        <v>54457</v>
      </c>
      <c r="D12222" s="98">
        <v>1971.8635999999999</v>
      </c>
    </row>
    <row r="12223" spans="1:4" x14ac:dyDescent="0.35">
      <c r="A12223" t="s">
        <v>62238</v>
      </c>
      <c r="B12223" t="s">
        <v>62714</v>
      </c>
      <c r="C12223" s="96" t="s">
        <v>54457</v>
      </c>
      <c r="D12223" s="98">
        <v>7937.9761999999992</v>
      </c>
    </row>
    <row r="12224" spans="1:4" x14ac:dyDescent="0.35">
      <c r="A12224" t="s">
        <v>62239</v>
      </c>
      <c r="B12224" t="s">
        <v>62715</v>
      </c>
      <c r="C12224" s="96" t="s">
        <v>54457</v>
      </c>
      <c r="D12224" s="98">
        <v>9495.8444</v>
      </c>
    </row>
    <row r="12225" spans="1:4" x14ac:dyDescent="0.35">
      <c r="A12225" t="s">
        <v>62240</v>
      </c>
      <c r="B12225" t="s">
        <v>62716</v>
      </c>
      <c r="C12225" s="96" t="s">
        <v>54457</v>
      </c>
      <c r="D12225" s="98">
        <v>20757.295299999994</v>
      </c>
    </row>
    <row r="12226" spans="1:4" x14ac:dyDescent="0.35">
      <c r="A12226" t="s">
        <v>62241</v>
      </c>
      <c r="B12226" t="s">
        <v>62717</v>
      </c>
      <c r="C12226" s="96" t="s">
        <v>54457</v>
      </c>
      <c r="D12226" s="98">
        <v>28618.812599999997</v>
      </c>
    </row>
    <row r="12227" spans="1:4" x14ac:dyDescent="0.35">
      <c r="A12227" t="s">
        <v>62242</v>
      </c>
      <c r="B12227" t="s">
        <v>62718</v>
      </c>
      <c r="C12227" s="96" t="s">
        <v>54457</v>
      </c>
      <c r="D12227" s="98">
        <v>27234.035499999998</v>
      </c>
    </row>
    <row r="12228" spans="1:4" x14ac:dyDescent="0.35">
      <c r="A12228" t="s">
        <v>62243</v>
      </c>
      <c r="B12228" t="s">
        <v>62719</v>
      </c>
      <c r="C12228" s="96" t="s">
        <v>54457</v>
      </c>
      <c r="D12228" s="98">
        <v>23079.688099999999</v>
      </c>
    </row>
    <row r="12229" spans="1:4" x14ac:dyDescent="0.35">
      <c r="A12229" t="s">
        <v>62244</v>
      </c>
      <c r="B12229" t="s">
        <v>62720</v>
      </c>
      <c r="C12229" s="96" t="s">
        <v>54457</v>
      </c>
      <c r="D12229" s="98">
        <v>21694.911</v>
      </c>
    </row>
    <row r="12230" spans="1:4" x14ac:dyDescent="0.35">
      <c r="A12230" t="s">
        <v>62245</v>
      </c>
      <c r="B12230" t="s">
        <v>62721</v>
      </c>
      <c r="C12230" s="96" t="s">
        <v>54457</v>
      </c>
      <c r="D12230" s="98">
        <v>20310.117799999996</v>
      </c>
    </row>
    <row r="12231" spans="1:4" x14ac:dyDescent="0.35">
      <c r="A12231" t="s">
        <v>62246</v>
      </c>
      <c r="B12231" t="s">
        <v>62722</v>
      </c>
      <c r="C12231" s="96" t="s">
        <v>54457</v>
      </c>
      <c r="D12231" s="98">
        <v>18925.340700000001</v>
      </c>
    </row>
    <row r="12232" spans="1:4" x14ac:dyDescent="0.35">
      <c r="A12232" t="s">
        <v>62247</v>
      </c>
      <c r="B12232" t="s">
        <v>62723</v>
      </c>
      <c r="C12232" s="96" t="s">
        <v>54457</v>
      </c>
      <c r="D12232" s="98">
        <v>17540.563599999998</v>
      </c>
    </row>
    <row r="12233" spans="1:4" x14ac:dyDescent="0.35">
      <c r="A12233" t="s">
        <v>62248</v>
      </c>
      <c r="B12233" t="s">
        <v>62724</v>
      </c>
      <c r="C12233" s="96" t="s">
        <v>54457</v>
      </c>
      <c r="D12233" s="98">
        <v>16155.786499999998</v>
      </c>
    </row>
    <row r="12234" spans="1:4" x14ac:dyDescent="0.35">
      <c r="A12234" t="s">
        <v>62249</v>
      </c>
      <c r="B12234" t="s">
        <v>62725</v>
      </c>
      <c r="C12234" s="96" t="s">
        <v>54457</v>
      </c>
      <c r="D12234" s="98">
        <v>15463.389899999998</v>
      </c>
    </row>
    <row r="12235" spans="1:4" x14ac:dyDescent="0.35">
      <c r="A12235" t="s">
        <v>62250</v>
      </c>
      <c r="B12235" t="s">
        <v>62726</v>
      </c>
      <c r="C12235" s="96" t="s">
        <v>54457</v>
      </c>
      <c r="D12235" s="98">
        <v>14770.9933</v>
      </c>
    </row>
    <row r="12236" spans="1:4" x14ac:dyDescent="0.35">
      <c r="A12236" t="s">
        <v>62251</v>
      </c>
      <c r="B12236" t="s">
        <v>62727</v>
      </c>
      <c r="C12236" s="96" t="s">
        <v>54457</v>
      </c>
      <c r="D12236" s="98">
        <v>14078.612799999999</v>
      </c>
    </row>
    <row r="12237" spans="1:4" x14ac:dyDescent="0.35">
      <c r="A12237" t="s">
        <v>62252</v>
      </c>
      <c r="B12237" t="s">
        <v>62728</v>
      </c>
      <c r="C12237" s="96" t="s">
        <v>54457</v>
      </c>
      <c r="D12237" s="98">
        <v>24911.642699999997</v>
      </c>
    </row>
    <row r="12238" spans="1:4" x14ac:dyDescent="0.35">
      <c r="A12238" t="s">
        <v>62253</v>
      </c>
      <c r="B12238" t="s">
        <v>62729</v>
      </c>
      <c r="C12238" s="96" t="s">
        <v>54457</v>
      </c>
      <c r="D12238" s="98">
        <v>19372.518200000002</v>
      </c>
    </row>
    <row r="12239" spans="1:4" x14ac:dyDescent="0.35">
      <c r="A12239" t="s">
        <v>62254</v>
      </c>
      <c r="B12239" t="s">
        <v>62730</v>
      </c>
      <c r="C12239" s="96" t="s">
        <v>54457</v>
      </c>
      <c r="D12239" s="98">
        <v>17987.724999999999</v>
      </c>
    </row>
    <row r="12240" spans="1:4" x14ac:dyDescent="0.35">
      <c r="A12240" t="s">
        <v>62255</v>
      </c>
      <c r="B12240" t="s">
        <v>62731</v>
      </c>
      <c r="C12240" s="96" t="s">
        <v>54457</v>
      </c>
      <c r="D12240" s="98">
        <v>16602.947899999999</v>
      </c>
    </row>
    <row r="12241" spans="1:4" x14ac:dyDescent="0.35">
      <c r="A12241" t="s">
        <v>62256</v>
      </c>
      <c r="B12241" t="s">
        <v>62732</v>
      </c>
      <c r="C12241" s="96" t="s">
        <v>54457</v>
      </c>
      <c r="D12241" s="98">
        <v>15218.170800000002</v>
      </c>
    </row>
    <row r="12242" spans="1:4" x14ac:dyDescent="0.35">
      <c r="A12242" t="s">
        <v>62257</v>
      </c>
      <c r="B12242" t="s">
        <v>62733</v>
      </c>
      <c r="C12242" s="96" t="s">
        <v>54457</v>
      </c>
      <c r="D12242" s="98">
        <v>13833.393699999999</v>
      </c>
    </row>
    <row r="12243" spans="1:4" x14ac:dyDescent="0.35">
      <c r="A12243" t="s">
        <v>62258</v>
      </c>
      <c r="B12243" t="s">
        <v>62734</v>
      </c>
      <c r="C12243" s="96" t="s">
        <v>54457</v>
      </c>
      <c r="D12243" s="98">
        <v>13140.997100000001</v>
      </c>
    </row>
    <row r="12244" spans="1:4" x14ac:dyDescent="0.35">
      <c r="A12244" t="s">
        <v>62259</v>
      </c>
      <c r="B12244" t="s">
        <v>62735</v>
      </c>
      <c r="C12244" s="96" t="s">
        <v>54457</v>
      </c>
      <c r="D12244" s="98">
        <v>12448.600499999999</v>
      </c>
    </row>
    <row r="12245" spans="1:4" x14ac:dyDescent="0.35">
      <c r="A12245" t="s">
        <v>62260</v>
      </c>
      <c r="B12245" t="s">
        <v>62736</v>
      </c>
      <c r="C12245" s="96" t="s">
        <v>54457</v>
      </c>
      <c r="D12245" s="98">
        <v>11756.22</v>
      </c>
    </row>
    <row r="12246" spans="1:4" x14ac:dyDescent="0.35">
      <c r="A12246" t="s">
        <v>62261</v>
      </c>
      <c r="B12246" t="s">
        <v>62737</v>
      </c>
      <c r="C12246" s="96" t="s">
        <v>54457</v>
      </c>
      <c r="D12246" s="98">
        <v>26296.419799999996</v>
      </c>
    </row>
    <row r="12247" spans="1:4" x14ac:dyDescent="0.35">
      <c r="A12247" t="s">
        <v>62262</v>
      </c>
      <c r="B12247" t="s">
        <v>62619</v>
      </c>
      <c r="C12247" s="96" t="s">
        <v>54457</v>
      </c>
      <c r="D12247" s="98">
        <v>61824.708400000003</v>
      </c>
    </row>
    <row r="12248" spans="1:4" x14ac:dyDescent="0.35">
      <c r="A12248" t="s">
        <v>62263</v>
      </c>
      <c r="B12248" t="s">
        <v>62619</v>
      </c>
      <c r="C12248" s="96" t="s">
        <v>54457</v>
      </c>
      <c r="D12248" s="98">
        <v>64320.208400000003</v>
      </c>
    </row>
    <row r="12249" spans="1:4" x14ac:dyDescent="0.35">
      <c r="A12249" t="s">
        <v>62264</v>
      </c>
      <c r="B12249" t="s">
        <v>62619</v>
      </c>
      <c r="C12249" s="96" t="s">
        <v>54457</v>
      </c>
      <c r="D12249" s="98">
        <v>66974.373899999991</v>
      </c>
    </row>
    <row r="12250" spans="1:4" x14ac:dyDescent="0.35">
      <c r="A12250" t="s">
        <v>62265</v>
      </c>
      <c r="B12250" t="s">
        <v>62619</v>
      </c>
      <c r="C12250" s="96" t="s">
        <v>54457</v>
      </c>
      <c r="D12250" s="98">
        <v>69628.539399999994</v>
      </c>
    </row>
    <row r="12251" spans="1:4" x14ac:dyDescent="0.35">
      <c r="A12251" t="s">
        <v>62266</v>
      </c>
      <c r="B12251" t="s">
        <v>62619</v>
      </c>
      <c r="C12251" s="96" t="s">
        <v>54457</v>
      </c>
      <c r="D12251" s="98">
        <v>61666.042899999993</v>
      </c>
    </row>
    <row r="12252" spans="1:4" x14ac:dyDescent="0.35">
      <c r="A12252" t="s">
        <v>62267</v>
      </c>
      <c r="B12252" t="s">
        <v>62619</v>
      </c>
      <c r="C12252" s="96" t="s">
        <v>54457</v>
      </c>
      <c r="D12252" s="98">
        <v>58752.232699999993</v>
      </c>
    </row>
    <row r="12253" spans="1:4" x14ac:dyDescent="0.35">
      <c r="A12253" t="s">
        <v>62268</v>
      </c>
      <c r="B12253" t="s">
        <v>62619</v>
      </c>
      <c r="C12253" s="96" t="s">
        <v>54457</v>
      </c>
      <c r="D12253" s="98">
        <v>61247.716599999985</v>
      </c>
    </row>
    <row r="12254" spans="1:4" x14ac:dyDescent="0.35">
      <c r="A12254" t="s">
        <v>62269</v>
      </c>
      <c r="B12254" t="s">
        <v>62619</v>
      </c>
      <c r="C12254" s="96" t="s">
        <v>54457</v>
      </c>
      <c r="D12254" s="98">
        <v>58593.551099999997</v>
      </c>
    </row>
    <row r="12255" spans="1:4" x14ac:dyDescent="0.35">
      <c r="A12255" t="s">
        <v>62270</v>
      </c>
      <c r="B12255" t="s">
        <v>62619</v>
      </c>
      <c r="C12255" s="96" t="s">
        <v>54457</v>
      </c>
      <c r="D12255" s="98">
        <v>66556.047600000005</v>
      </c>
    </row>
    <row r="12256" spans="1:4" x14ac:dyDescent="0.35">
      <c r="A12256" t="s">
        <v>62271</v>
      </c>
      <c r="B12256" t="s">
        <v>62619</v>
      </c>
      <c r="C12256" s="96" t="s">
        <v>54457</v>
      </c>
      <c r="D12256" s="98">
        <v>63901.882100000003</v>
      </c>
    </row>
    <row r="12257" spans="1:4" x14ac:dyDescent="0.35">
      <c r="A12257" t="s">
        <v>62272</v>
      </c>
      <c r="B12257" t="s">
        <v>62738</v>
      </c>
      <c r="C12257" s="96" t="s">
        <v>54457</v>
      </c>
      <c r="D12257" s="98">
        <v>5794.4382999999998</v>
      </c>
    </row>
    <row r="12258" spans="1:4" x14ac:dyDescent="0.35">
      <c r="A12258" t="s">
        <v>62273</v>
      </c>
      <c r="B12258" t="s">
        <v>62619</v>
      </c>
      <c r="C12258" s="96" t="s">
        <v>54457</v>
      </c>
      <c r="D12258" s="98">
        <v>54237.261399999996</v>
      </c>
    </row>
    <row r="12259" spans="1:4" x14ac:dyDescent="0.35">
      <c r="A12259" t="s">
        <v>62274</v>
      </c>
      <c r="B12259" t="s">
        <v>62619</v>
      </c>
      <c r="C12259" s="96" t="s">
        <v>54457</v>
      </c>
      <c r="D12259" s="98">
        <v>51972.570999999996</v>
      </c>
    </row>
    <row r="12260" spans="1:4" x14ac:dyDescent="0.35">
      <c r="A12260" t="s">
        <v>62275</v>
      </c>
      <c r="B12260" t="s">
        <v>62619</v>
      </c>
      <c r="C12260" s="96" t="s">
        <v>54457</v>
      </c>
      <c r="D12260" s="98">
        <v>57309.753199999999</v>
      </c>
    </row>
    <row r="12261" spans="1:4" x14ac:dyDescent="0.35">
      <c r="A12261" t="s">
        <v>62276</v>
      </c>
      <c r="B12261" t="s">
        <v>62619</v>
      </c>
      <c r="C12261" s="96" t="s">
        <v>54457</v>
      </c>
      <c r="D12261" s="98">
        <v>55045.062800000007</v>
      </c>
    </row>
    <row r="12262" spans="1:4" x14ac:dyDescent="0.35">
      <c r="A12262" t="s">
        <v>62277</v>
      </c>
      <c r="B12262" t="s">
        <v>62619</v>
      </c>
      <c r="C12262" s="96" t="s">
        <v>54457</v>
      </c>
      <c r="D12262" s="98">
        <v>51972.570999999996</v>
      </c>
    </row>
    <row r="12263" spans="1:4" x14ac:dyDescent="0.35">
      <c r="A12263" t="s">
        <v>62278</v>
      </c>
      <c r="B12263" t="s">
        <v>62739</v>
      </c>
      <c r="C12263" s="96" t="s">
        <v>54457</v>
      </c>
      <c r="D12263" s="98">
        <v>3715.8316999999993</v>
      </c>
    </row>
    <row r="12264" spans="1:4" x14ac:dyDescent="0.35">
      <c r="A12264" t="s">
        <v>62279</v>
      </c>
      <c r="B12264" t="s">
        <v>62740</v>
      </c>
      <c r="C12264" s="96" t="s">
        <v>54457</v>
      </c>
      <c r="D12264" s="98">
        <v>3196.5423000000001</v>
      </c>
    </row>
    <row r="12265" spans="1:4" x14ac:dyDescent="0.35">
      <c r="A12265" t="s">
        <v>62280</v>
      </c>
      <c r="B12265" t="s">
        <v>62741</v>
      </c>
      <c r="C12265" s="96" t="s">
        <v>54457</v>
      </c>
      <c r="D12265" s="98">
        <v>2936.8976000000002</v>
      </c>
    </row>
    <row r="12266" spans="1:4" x14ac:dyDescent="0.35">
      <c r="A12266" t="s">
        <v>62281</v>
      </c>
      <c r="B12266" t="s">
        <v>62619</v>
      </c>
      <c r="C12266" s="96" t="s">
        <v>54457</v>
      </c>
      <c r="D12266" s="98">
        <v>41557.867399999996</v>
      </c>
    </row>
    <row r="12267" spans="1:4" x14ac:dyDescent="0.35">
      <c r="A12267" t="s">
        <v>62282</v>
      </c>
      <c r="B12267" t="s">
        <v>62619</v>
      </c>
      <c r="C12267" s="96" t="s">
        <v>54457</v>
      </c>
      <c r="D12267" s="98">
        <v>35499.437399999995</v>
      </c>
    </row>
    <row r="12268" spans="1:4" x14ac:dyDescent="0.35">
      <c r="A12268" t="s">
        <v>62283</v>
      </c>
      <c r="B12268" t="s">
        <v>62619</v>
      </c>
      <c r="C12268" s="96" t="s">
        <v>54457</v>
      </c>
      <c r="D12268" s="98">
        <v>56487.542300000001</v>
      </c>
    </row>
    <row r="12269" spans="1:4" x14ac:dyDescent="0.35">
      <c r="A12269" t="s">
        <v>62284</v>
      </c>
      <c r="B12269" t="s">
        <v>62619</v>
      </c>
      <c r="C12269" s="96" t="s">
        <v>54457</v>
      </c>
      <c r="D12269" s="98">
        <v>54237.261399999996</v>
      </c>
    </row>
    <row r="12270" spans="1:4" x14ac:dyDescent="0.35">
      <c r="A12270" t="s">
        <v>62285</v>
      </c>
      <c r="B12270" t="s">
        <v>62619</v>
      </c>
      <c r="C12270" s="96" t="s">
        <v>54457</v>
      </c>
      <c r="D12270" s="98">
        <v>45798.7523</v>
      </c>
    </row>
    <row r="12271" spans="1:4" x14ac:dyDescent="0.35">
      <c r="A12271" t="s">
        <v>62286</v>
      </c>
      <c r="B12271" t="s">
        <v>62619</v>
      </c>
      <c r="C12271" s="96" t="s">
        <v>54457</v>
      </c>
      <c r="D12271" s="98">
        <v>40331.755799999999</v>
      </c>
    </row>
    <row r="12272" spans="1:4" x14ac:dyDescent="0.35">
      <c r="A12272" t="s">
        <v>62287</v>
      </c>
      <c r="B12272" t="s">
        <v>62619</v>
      </c>
      <c r="C12272" s="96" t="s">
        <v>54457</v>
      </c>
      <c r="D12272" s="98">
        <v>38485.375599999992</v>
      </c>
    </row>
    <row r="12273" spans="1:4" x14ac:dyDescent="0.35">
      <c r="A12273" t="s">
        <v>62288</v>
      </c>
      <c r="B12273" t="s">
        <v>62619</v>
      </c>
      <c r="C12273" s="96" t="s">
        <v>54457</v>
      </c>
      <c r="D12273" s="98">
        <v>32426.9617</v>
      </c>
    </row>
    <row r="12274" spans="1:4" x14ac:dyDescent="0.35">
      <c r="A12274" t="s">
        <v>7673</v>
      </c>
      <c r="B12274" t="s">
        <v>62619</v>
      </c>
      <c r="C12274" s="96" t="s">
        <v>54457</v>
      </c>
      <c r="D12274" s="98">
        <v>39607.626099999994</v>
      </c>
    </row>
    <row r="12275" spans="1:4" x14ac:dyDescent="0.35">
      <c r="A12275" t="s">
        <v>62289</v>
      </c>
      <c r="B12275" t="s">
        <v>62619</v>
      </c>
      <c r="C12275" s="96" t="s">
        <v>54457</v>
      </c>
      <c r="D12275" s="98">
        <v>35714.3724</v>
      </c>
    </row>
    <row r="12276" spans="1:4" x14ac:dyDescent="0.35">
      <c r="A12276" t="s">
        <v>7672</v>
      </c>
      <c r="B12276" t="s">
        <v>62619</v>
      </c>
      <c r="C12276" s="96" t="s">
        <v>54457</v>
      </c>
      <c r="D12276" s="98">
        <v>34320.933499999999</v>
      </c>
    </row>
    <row r="12277" spans="1:4" x14ac:dyDescent="0.35">
      <c r="A12277" t="s">
        <v>5293</v>
      </c>
      <c r="B12277" t="s">
        <v>62619</v>
      </c>
      <c r="C12277" s="96" t="s">
        <v>54457</v>
      </c>
      <c r="D12277" s="98">
        <v>31534.071800000002</v>
      </c>
    </row>
    <row r="12278" spans="1:4" x14ac:dyDescent="0.35">
      <c r="A12278" t="s">
        <v>9007</v>
      </c>
      <c r="B12278" t="s">
        <v>62619</v>
      </c>
      <c r="C12278" s="96" t="s">
        <v>54457</v>
      </c>
      <c r="D12278" s="98">
        <v>27611.966899999999</v>
      </c>
    </row>
    <row r="12279" spans="1:4" x14ac:dyDescent="0.35">
      <c r="A12279" t="s">
        <v>62290</v>
      </c>
      <c r="B12279" t="s">
        <v>62619</v>
      </c>
      <c r="C12279" s="96" t="s">
        <v>54457</v>
      </c>
      <c r="D12279" s="98">
        <v>25384.773400000002</v>
      </c>
    </row>
    <row r="12280" spans="1:4" x14ac:dyDescent="0.35">
      <c r="A12280" t="s">
        <v>62291</v>
      </c>
      <c r="B12280" t="s">
        <v>62619</v>
      </c>
      <c r="C12280" s="96" t="s">
        <v>54457</v>
      </c>
      <c r="D12280" s="98">
        <v>31811.024000000001</v>
      </c>
    </row>
    <row r="12281" spans="1:4" x14ac:dyDescent="0.35">
      <c r="A12281" t="s">
        <v>10087</v>
      </c>
      <c r="B12281" t="s">
        <v>62619</v>
      </c>
      <c r="C12281" s="96" t="s">
        <v>54457</v>
      </c>
      <c r="D12281" s="98">
        <v>28175.965999999997</v>
      </c>
    </row>
    <row r="12282" spans="1:4" x14ac:dyDescent="0.35">
      <c r="A12282" t="s">
        <v>10079</v>
      </c>
      <c r="B12282" t="s">
        <v>62619</v>
      </c>
      <c r="C12282" s="96" t="s">
        <v>54457</v>
      </c>
      <c r="D12282" s="98">
        <v>26367.098799999996</v>
      </c>
    </row>
    <row r="12283" spans="1:4" x14ac:dyDescent="0.35">
      <c r="A12283" t="s">
        <v>62292</v>
      </c>
      <c r="B12283" t="s">
        <v>62742</v>
      </c>
      <c r="C12283" s="96" t="s">
        <v>54457</v>
      </c>
      <c r="D12283" s="98">
        <v>5341.5131000000001</v>
      </c>
    </row>
    <row r="12284" spans="1:4" x14ac:dyDescent="0.35">
      <c r="A12284" t="s">
        <v>11070</v>
      </c>
      <c r="B12284" t="s">
        <v>62619</v>
      </c>
      <c r="C12284" s="96" t="s">
        <v>54457</v>
      </c>
      <c r="D12284" s="98">
        <v>23159.028900000001</v>
      </c>
    </row>
    <row r="12285" spans="1:4" x14ac:dyDescent="0.35">
      <c r="A12285" t="s">
        <v>9005</v>
      </c>
      <c r="B12285" t="s">
        <v>62619</v>
      </c>
      <c r="C12285" s="96" t="s">
        <v>54457</v>
      </c>
      <c r="D12285" s="98">
        <v>21011.176199999998</v>
      </c>
    </row>
    <row r="12286" spans="1:4" x14ac:dyDescent="0.35">
      <c r="A12286" t="s">
        <v>9006</v>
      </c>
      <c r="B12286" t="s">
        <v>62619</v>
      </c>
      <c r="C12286" s="96" t="s">
        <v>54457</v>
      </c>
      <c r="D12286" s="98">
        <v>19584.555199999999</v>
      </c>
    </row>
    <row r="12287" spans="1:4" x14ac:dyDescent="0.35">
      <c r="A12287" t="s">
        <v>62293</v>
      </c>
      <c r="B12287" t="s">
        <v>62619</v>
      </c>
      <c r="C12287" s="96" t="s">
        <v>54457</v>
      </c>
      <c r="D12287" s="98">
        <v>56487.542300000001</v>
      </c>
    </row>
    <row r="12288" spans="1:4" x14ac:dyDescent="0.35">
      <c r="A12288" t="s">
        <v>62294</v>
      </c>
      <c r="B12288" t="s">
        <v>62619</v>
      </c>
      <c r="C12288" s="96" t="s">
        <v>54457</v>
      </c>
      <c r="D12288" s="98">
        <v>45798.7523</v>
      </c>
    </row>
    <row r="12289" spans="1:4" x14ac:dyDescent="0.35">
      <c r="A12289" t="s">
        <v>62295</v>
      </c>
      <c r="B12289" t="s">
        <v>62619</v>
      </c>
      <c r="C12289" s="96" t="s">
        <v>54457</v>
      </c>
      <c r="D12289" s="98">
        <v>40331.755799999999</v>
      </c>
    </row>
    <row r="12290" spans="1:4" x14ac:dyDescent="0.35">
      <c r="A12290" t="s">
        <v>62296</v>
      </c>
      <c r="B12290" t="s">
        <v>62619</v>
      </c>
      <c r="C12290" s="96" t="s">
        <v>54457</v>
      </c>
      <c r="D12290" s="98">
        <v>38485.375599999992</v>
      </c>
    </row>
    <row r="12291" spans="1:4" x14ac:dyDescent="0.35">
      <c r="A12291" t="s">
        <v>62297</v>
      </c>
      <c r="B12291" t="s">
        <v>62619</v>
      </c>
      <c r="C12291" s="96" t="s">
        <v>54457</v>
      </c>
      <c r="D12291" s="98">
        <v>32426.9617</v>
      </c>
    </row>
    <row r="12292" spans="1:4" x14ac:dyDescent="0.35">
      <c r="A12292" t="s">
        <v>62298</v>
      </c>
      <c r="B12292" t="s">
        <v>62619</v>
      </c>
      <c r="C12292" s="96" t="s">
        <v>54457</v>
      </c>
      <c r="D12292" s="98">
        <v>59574.443599999999</v>
      </c>
    </row>
    <row r="12293" spans="1:4" x14ac:dyDescent="0.35">
      <c r="A12293" t="s">
        <v>62299</v>
      </c>
      <c r="B12293" t="s">
        <v>62743</v>
      </c>
      <c r="C12293" s="96" t="s">
        <v>54457</v>
      </c>
      <c r="D12293" s="98">
        <v>3783.6287999999995</v>
      </c>
    </row>
    <row r="12294" spans="1:4" x14ac:dyDescent="0.35">
      <c r="A12294" t="s">
        <v>62300</v>
      </c>
      <c r="B12294" t="s">
        <v>62619</v>
      </c>
      <c r="C12294" s="96" t="s">
        <v>54457</v>
      </c>
      <c r="D12294" s="98">
        <v>48871.244099999996</v>
      </c>
    </row>
    <row r="12295" spans="1:4" x14ac:dyDescent="0.35">
      <c r="A12295" t="s">
        <v>62301</v>
      </c>
      <c r="B12295" t="s">
        <v>62619</v>
      </c>
      <c r="C12295" s="96" t="s">
        <v>54457</v>
      </c>
      <c r="D12295" s="98">
        <v>43404.231499999994</v>
      </c>
    </row>
    <row r="12296" spans="1:4" x14ac:dyDescent="0.35">
      <c r="A12296" t="s">
        <v>62302</v>
      </c>
      <c r="B12296" t="s">
        <v>62744</v>
      </c>
      <c r="C12296" s="96" t="s">
        <v>54457</v>
      </c>
      <c r="D12296" s="98">
        <v>4235.1211000000003</v>
      </c>
    </row>
    <row r="12297" spans="1:4" x14ac:dyDescent="0.35">
      <c r="A12297" t="s">
        <v>62303</v>
      </c>
      <c r="B12297" t="s">
        <v>62745</v>
      </c>
      <c r="C12297" s="96" t="s">
        <v>54457</v>
      </c>
      <c r="D12297" s="98">
        <v>5986.3019999999997</v>
      </c>
    </row>
    <row r="12298" spans="1:4" x14ac:dyDescent="0.35">
      <c r="A12298" t="s">
        <v>62304</v>
      </c>
      <c r="B12298" t="s">
        <v>62746</v>
      </c>
      <c r="C12298" s="96" t="s">
        <v>54457</v>
      </c>
      <c r="D12298" s="98">
        <v>2437.7975999999999</v>
      </c>
    </row>
    <row r="12299" spans="1:4" x14ac:dyDescent="0.35">
      <c r="A12299" t="s">
        <v>62305</v>
      </c>
      <c r="B12299" t="s">
        <v>62747</v>
      </c>
      <c r="C12299" s="96" t="s">
        <v>54457</v>
      </c>
      <c r="D12299" s="98">
        <v>2971.5126</v>
      </c>
    </row>
    <row r="12300" spans="1:4" x14ac:dyDescent="0.35">
      <c r="A12300" t="s">
        <v>62306</v>
      </c>
      <c r="B12300" t="s">
        <v>62748</v>
      </c>
      <c r="C12300" s="96" t="s">
        <v>54457</v>
      </c>
      <c r="D12300" s="98">
        <v>3115.7525000000001</v>
      </c>
    </row>
    <row r="12301" spans="1:4" x14ac:dyDescent="0.35">
      <c r="A12301" t="s">
        <v>62307</v>
      </c>
      <c r="B12301" t="s">
        <v>62749</v>
      </c>
      <c r="C12301" s="96" t="s">
        <v>54457</v>
      </c>
      <c r="D12301" s="98">
        <v>150.2774</v>
      </c>
    </row>
    <row r="12302" spans="1:4" x14ac:dyDescent="0.35">
      <c r="A12302" t="s">
        <v>9954</v>
      </c>
      <c r="B12302" t="s">
        <v>9955</v>
      </c>
      <c r="C12302" s="96" t="s">
        <v>54457</v>
      </c>
      <c r="D12302" s="98">
        <v>995.31809999999996</v>
      </c>
    </row>
    <row r="12303" spans="1:4" x14ac:dyDescent="0.35">
      <c r="A12303" t="s">
        <v>62308</v>
      </c>
      <c r="B12303" t="s">
        <v>62750</v>
      </c>
      <c r="C12303" s="96" t="s">
        <v>54457</v>
      </c>
      <c r="D12303" s="98">
        <v>447.16140000000001</v>
      </c>
    </row>
    <row r="12304" spans="1:4" x14ac:dyDescent="0.35">
      <c r="A12304" t="s">
        <v>62309</v>
      </c>
      <c r="B12304" t="s">
        <v>62751</v>
      </c>
      <c r="C12304" s="96" t="s">
        <v>54457</v>
      </c>
      <c r="D12304" s="98">
        <v>3086.9012999999995</v>
      </c>
    </row>
    <row r="12305" spans="1:4" x14ac:dyDescent="0.35">
      <c r="A12305" t="s">
        <v>62310</v>
      </c>
      <c r="B12305" t="s">
        <v>62752</v>
      </c>
      <c r="C12305" s="96" t="s">
        <v>54457</v>
      </c>
      <c r="D12305" s="98">
        <v>2856.1077999999998</v>
      </c>
    </row>
    <row r="12306" spans="1:4" x14ac:dyDescent="0.35">
      <c r="A12306" t="s">
        <v>62311</v>
      </c>
      <c r="B12306" t="s">
        <v>62753</v>
      </c>
      <c r="C12306" s="96" t="s">
        <v>54457</v>
      </c>
      <c r="D12306" s="98">
        <v>1442.4794999999999</v>
      </c>
    </row>
    <row r="12307" spans="1:4" x14ac:dyDescent="0.35">
      <c r="A12307" t="s">
        <v>62312</v>
      </c>
      <c r="B12307" t="s">
        <v>62754</v>
      </c>
      <c r="C12307" s="96" t="s">
        <v>54457</v>
      </c>
      <c r="D12307" s="98">
        <v>91.125999999999991</v>
      </c>
    </row>
    <row r="12308" spans="1:4" x14ac:dyDescent="0.35">
      <c r="A12308" t="s">
        <v>28621</v>
      </c>
      <c r="B12308" t="s">
        <v>62755</v>
      </c>
      <c r="C12308" s="96" t="s">
        <v>54457</v>
      </c>
      <c r="D12308" s="98">
        <v>1202.4285</v>
      </c>
    </row>
    <row r="12309" spans="1:4" x14ac:dyDescent="0.35">
      <c r="A12309" t="s">
        <v>19966</v>
      </c>
      <c r="B12309" t="s">
        <v>62756</v>
      </c>
      <c r="C12309" s="96" t="s">
        <v>54457</v>
      </c>
      <c r="D12309" s="98">
        <v>466.25599999999997</v>
      </c>
    </row>
    <row r="12310" spans="1:4" x14ac:dyDescent="0.35">
      <c r="A12310" t="s">
        <v>22169</v>
      </c>
      <c r="B12310" t="s">
        <v>62757</v>
      </c>
      <c r="C12310" s="96" t="s">
        <v>54457</v>
      </c>
      <c r="D12310" s="98">
        <v>4080.1746999999996</v>
      </c>
    </row>
    <row r="12311" spans="1:4" x14ac:dyDescent="0.35">
      <c r="A12311" t="s">
        <v>28915</v>
      </c>
      <c r="B12311" t="s">
        <v>62758</v>
      </c>
      <c r="C12311" s="96" t="s">
        <v>54457</v>
      </c>
      <c r="D12311" s="98">
        <v>1001.6454</v>
      </c>
    </row>
    <row r="12312" spans="1:4" x14ac:dyDescent="0.35">
      <c r="A12312" t="s">
        <v>30287</v>
      </c>
      <c r="B12312" t="s">
        <v>30288</v>
      </c>
      <c r="C12312" s="96" t="s">
        <v>54457</v>
      </c>
      <c r="D12312" s="98">
        <v>501.94969999999995</v>
      </c>
    </row>
    <row r="12313" spans="1:4" x14ac:dyDescent="0.35">
      <c r="A12313" t="s">
        <v>30148</v>
      </c>
      <c r="B12313" t="s">
        <v>62759</v>
      </c>
      <c r="C12313" s="96" t="s">
        <v>54457</v>
      </c>
      <c r="D12313" s="98">
        <v>220.85979999999998</v>
      </c>
    </row>
    <row r="12314" spans="1:4" x14ac:dyDescent="0.35">
      <c r="A12314" t="s">
        <v>30972</v>
      </c>
      <c r="B12314" t="s">
        <v>62760</v>
      </c>
      <c r="C12314" s="96" t="s">
        <v>54457</v>
      </c>
      <c r="D12314" s="98">
        <v>198.56129999999996</v>
      </c>
    </row>
    <row r="12315" spans="1:4" x14ac:dyDescent="0.35">
      <c r="A12315" t="s">
        <v>29515</v>
      </c>
      <c r="B12315" t="s">
        <v>59401</v>
      </c>
      <c r="C12315" s="96" t="s">
        <v>54457</v>
      </c>
      <c r="D12315" s="98">
        <v>243.17439999999999</v>
      </c>
    </row>
    <row r="12316" spans="1:4" x14ac:dyDescent="0.35">
      <c r="A12316" t="s">
        <v>62313</v>
      </c>
      <c r="B12316" t="s">
        <v>62761</v>
      </c>
      <c r="C12316" s="96" t="s">
        <v>54457</v>
      </c>
      <c r="D12316" s="98">
        <v>4662.3989999999994</v>
      </c>
    </row>
    <row r="12317" spans="1:4" x14ac:dyDescent="0.35">
      <c r="A12317" t="s">
        <v>62314</v>
      </c>
      <c r="B12317" t="s">
        <v>62762</v>
      </c>
      <c r="C12317" s="96" t="s">
        <v>54457</v>
      </c>
      <c r="D12317" s="98">
        <v>466.25599999999997</v>
      </c>
    </row>
    <row r="12318" spans="1:4" x14ac:dyDescent="0.35">
      <c r="A12318" t="s">
        <v>62315</v>
      </c>
      <c r="B12318" t="s">
        <v>62763</v>
      </c>
      <c r="C12318" s="96" t="s">
        <v>54457</v>
      </c>
      <c r="D12318" s="98">
        <v>243.17439999999999</v>
      </c>
    </row>
    <row r="12319" spans="1:4" x14ac:dyDescent="0.35">
      <c r="A12319" t="s">
        <v>29037</v>
      </c>
      <c r="B12319" t="s">
        <v>29038</v>
      </c>
      <c r="C12319" s="96" t="s">
        <v>54457</v>
      </c>
      <c r="D12319" s="98">
        <v>1670.8901999999998</v>
      </c>
    </row>
    <row r="12320" spans="1:4" x14ac:dyDescent="0.35">
      <c r="A12320" t="s">
        <v>62316</v>
      </c>
      <c r="B12320" t="s">
        <v>62764</v>
      </c>
      <c r="C12320" s="96" t="s">
        <v>54457</v>
      </c>
      <c r="D12320" s="98">
        <v>1670.8901999999998</v>
      </c>
    </row>
    <row r="12321" spans="1:4" x14ac:dyDescent="0.35">
      <c r="A12321" t="s">
        <v>62317</v>
      </c>
      <c r="B12321" t="s">
        <v>62765</v>
      </c>
      <c r="C12321" s="96" t="s">
        <v>54457</v>
      </c>
      <c r="D12321" s="98">
        <v>2897.8389999999999</v>
      </c>
    </row>
    <row r="12322" spans="1:4" x14ac:dyDescent="0.35">
      <c r="A12322" t="s">
        <v>54513</v>
      </c>
      <c r="B12322" t="s">
        <v>57762</v>
      </c>
      <c r="C12322" s="96" t="s">
        <v>54457</v>
      </c>
      <c r="D12322" s="98">
        <v>1001.6454</v>
      </c>
    </row>
    <row r="12323" spans="1:4" x14ac:dyDescent="0.35">
      <c r="A12323" t="s">
        <v>54514</v>
      </c>
      <c r="B12323" t="s">
        <v>57763</v>
      </c>
      <c r="C12323" s="96" t="s">
        <v>54457</v>
      </c>
      <c r="D12323" s="98">
        <v>2117.0533999999998</v>
      </c>
    </row>
    <row r="12324" spans="1:4" x14ac:dyDescent="0.35">
      <c r="A12324" t="s">
        <v>54522</v>
      </c>
      <c r="B12324" t="s">
        <v>57963</v>
      </c>
      <c r="C12324" s="96" t="s">
        <v>54457</v>
      </c>
      <c r="D12324" s="98">
        <v>600.1114</v>
      </c>
    </row>
    <row r="12325" spans="1:4" x14ac:dyDescent="0.35">
      <c r="A12325" t="s">
        <v>28261</v>
      </c>
      <c r="B12325" t="s">
        <v>28262</v>
      </c>
      <c r="C12325" s="96" t="s">
        <v>54457</v>
      </c>
      <c r="D12325" s="98">
        <v>354.71519999999998</v>
      </c>
    </row>
    <row r="12326" spans="1:4" x14ac:dyDescent="0.35">
      <c r="A12326" t="s">
        <v>40111</v>
      </c>
      <c r="B12326" t="s">
        <v>57718</v>
      </c>
      <c r="C12326" s="96" t="s">
        <v>54457</v>
      </c>
      <c r="D12326" s="98">
        <v>443.94139999999999</v>
      </c>
    </row>
    <row r="12327" spans="1:4" x14ac:dyDescent="0.35">
      <c r="A12327" t="s">
        <v>30804</v>
      </c>
      <c r="B12327" t="s">
        <v>57721</v>
      </c>
      <c r="C12327" s="96" t="s">
        <v>54457</v>
      </c>
      <c r="D12327" s="98">
        <v>501.94969999999995</v>
      </c>
    </row>
    <row r="12328" spans="1:4" x14ac:dyDescent="0.35">
      <c r="A12328" t="s">
        <v>30104</v>
      </c>
      <c r="B12328" t="s">
        <v>57722</v>
      </c>
      <c r="C12328" s="96" t="s">
        <v>54457</v>
      </c>
      <c r="D12328" s="98">
        <v>501.94969999999995</v>
      </c>
    </row>
    <row r="12329" spans="1:4" x14ac:dyDescent="0.35">
      <c r="A12329" t="s">
        <v>31028</v>
      </c>
      <c r="B12329" t="s">
        <v>57723</v>
      </c>
      <c r="C12329" s="96" t="s">
        <v>54457</v>
      </c>
      <c r="D12329" s="98">
        <v>1001.6454</v>
      </c>
    </row>
    <row r="12330" spans="1:4" x14ac:dyDescent="0.35">
      <c r="A12330" t="s">
        <v>29962</v>
      </c>
      <c r="B12330" t="s">
        <v>57754</v>
      </c>
      <c r="C12330" s="96" t="s">
        <v>54457</v>
      </c>
      <c r="D12330" s="98">
        <v>1447.8085999999998</v>
      </c>
    </row>
    <row r="12331" spans="1:4" x14ac:dyDescent="0.35">
      <c r="A12331" t="s">
        <v>29727</v>
      </c>
      <c r="B12331" t="s">
        <v>57757</v>
      </c>
      <c r="C12331" s="96" t="s">
        <v>54457</v>
      </c>
      <c r="D12331" s="98">
        <v>1916.2864</v>
      </c>
    </row>
    <row r="12332" spans="1:4" x14ac:dyDescent="0.35">
      <c r="A12332" t="s">
        <v>29143</v>
      </c>
      <c r="B12332" t="s">
        <v>62766</v>
      </c>
      <c r="C12332" s="96" t="s">
        <v>54457</v>
      </c>
      <c r="D12332" s="98">
        <v>667.02300000000002</v>
      </c>
    </row>
    <row r="12333" spans="1:4" x14ac:dyDescent="0.35">
      <c r="A12333" t="s">
        <v>28261</v>
      </c>
      <c r="B12333" t="s">
        <v>28262</v>
      </c>
      <c r="C12333" s="96" t="s">
        <v>54457</v>
      </c>
      <c r="D12333" s="98">
        <v>354.71519999999998</v>
      </c>
    </row>
    <row r="12334" spans="1:4" x14ac:dyDescent="0.35">
      <c r="A12334" t="s">
        <v>30355</v>
      </c>
      <c r="B12334" t="s">
        <v>57767</v>
      </c>
      <c r="C12334" s="96" t="s">
        <v>54457</v>
      </c>
      <c r="D12334" s="98">
        <v>1068.5731000000001</v>
      </c>
    </row>
    <row r="12335" spans="1:4" x14ac:dyDescent="0.35">
      <c r="A12335" t="s">
        <v>31292</v>
      </c>
      <c r="B12335" t="s">
        <v>57768</v>
      </c>
      <c r="C12335" s="96" t="s">
        <v>54457</v>
      </c>
      <c r="D12335" s="98">
        <v>957.03229999999985</v>
      </c>
    </row>
    <row r="12336" spans="1:4" x14ac:dyDescent="0.35">
      <c r="A12336" t="s">
        <v>62318</v>
      </c>
      <c r="B12336" t="s">
        <v>62767</v>
      </c>
      <c r="C12336" s="96" t="s">
        <v>54457</v>
      </c>
      <c r="D12336" s="98">
        <v>131.79459999999997</v>
      </c>
    </row>
    <row r="12337" spans="1:4" x14ac:dyDescent="0.35">
      <c r="A12337" t="s">
        <v>62319</v>
      </c>
      <c r="B12337" t="s">
        <v>62768</v>
      </c>
      <c r="C12337" s="96" t="s">
        <v>54457</v>
      </c>
      <c r="D12337" s="98">
        <v>1497.3</v>
      </c>
    </row>
    <row r="12338" spans="1:4" x14ac:dyDescent="0.35">
      <c r="A12338" t="s">
        <v>62320</v>
      </c>
      <c r="B12338" t="s">
        <v>62769</v>
      </c>
      <c r="C12338" s="96" t="s">
        <v>54457</v>
      </c>
      <c r="D12338" s="98">
        <v>2043.5568999999998</v>
      </c>
    </row>
    <row r="12339" spans="1:4" x14ac:dyDescent="0.35">
      <c r="A12339" t="s">
        <v>62321</v>
      </c>
      <c r="B12339" t="s">
        <v>62770</v>
      </c>
      <c r="C12339" s="96" t="s">
        <v>54457</v>
      </c>
      <c r="D12339" s="98">
        <v>12850.923399999998</v>
      </c>
    </row>
    <row r="12340" spans="1:4" x14ac:dyDescent="0.35">
      <c r="A12340" t="s">
        <v>62322</v>
      </c>
      <c r="B12340" t="s">
        <v>62771</v>
      </c>
      <c r="C12340" s="96" t="s">
        <v>54457</v>
      </c>
      <c r="D12340" s="98">
        <v>9097.8523999999998</v>
      </c>
    </row>
    <row r="12341" spans="1:4" x14ac:dyDescent="0.35">
      <c r="A12341" t="s">
        <v>62323</v>
      </c>
      <c r="B12341" t="s">
        <v>62772</v>
      </c>
      <c r="C12341" s="96" t="s">
        <v>54457</v>
      </c>
      <c r="D12341" s="98">
        <v>349.98180000000002</v>
      </c>
    </row>
    <row r="12342" spans="1:4" x14ac:dyDescent="0.35">
      <c r="A12342" t="s">
        <v>62324</v>
      </c>
      <c r="B12342" t="s">
        <v>62773</v>
      </c>
      <c r="C12342" s="96" t="s">
        <v>54457</v>
      </c>
      <c r="D12342" s="98">
        <v>1173.7383</v>
      </c>
    </row>
    <row r="12343" spans="1:4" x14ac:dyDescent="0.35">
      <c r="A12343" t="s">
        <v>62325</v>
      </c>
      <c r="B12343" t="s">
        <v>62774</v>
      </c>
      <c r="C12343" s="96" t="s">
        <v>54457</v>
      </c>
      <c r="D12343" s="98">
        <v>1173.7383</v>
      </c>
    </row>
    <row r="12344" spans="1:4" x14ac:dyDescent="0.35">
      <c r="A12344" t="s">
        <v>62326</v>
      </c>
      <c r="B12344" t="s">
        <v>62775</v>
      </c>
      <c r="C12344" s="96" t="s">
        <v>54457</v>
      </c>
      <c r="D12344" s="98">
        <v>115.08280000000001</v>
      </c>
    </row>
    <row r="12345" spans="1:4" x14ac:dyDescent="0.35">
      <c r="A12345" t="s">
        <v>62327</v>
      </c>
      <c r="B12345" t="s">
        <v>62776</v>
      </c>
      <c r="C12345" s="96" t="s">
        <v>54457</v>
      </c>
      <c r="D12345" s="98">
        <v>146.4134</v>
      </c>
    </row>
    <row r="12346" spans="1:4" x14ac:dyDescent="0.35">
      <c r="A12346" t="s">
        <v>56522</v>
      </c>
      <c r="B12346" t="s">
        <v>60611</v>
      </c>
      <c r="C12346" s="96" t="s">
        <v>54457</v>
      </c>
      <c r="D12346" s="98">
        <v>1061.6017999999999</v>
      </c>
    </row>
    <row r="12347" spans="1:4" x14ac:dyDescent="0.35">
      <c r="A12347" t="s">
        <v>22879</v>
      </c>
      <c r="B12347" t="s">
        <v>62777</v>
      </c>
      <c r="C12347" s="96" t="s">
        <v>54457</v>
      </c>
      <c r="D12347" s="98">
        <v>396.68789999999996</v>
      </c>
    </row>
    <row r="12348" spans="1:4" x14ac:dyDescent="0.35">
      <c r="A12348" t="s">
        <v>20997</v>
      </c>
      <c r="B12348" t="s">
        <v>62778</v>
      </c>
      <c r="C12348" s="96" t="s">
        <v>54457</v>
      </c>
      <c r="D12348" s="98">
        <v>4803.0486000000001</v>
      </c>
    </row>
    <row r="12349" spans="1:4" x14ac:dyDescent="0.35">
      <c r="A12349" t="s">
        <v>62328</v>
      </c>
      <c r="B12349" t="s">
        <v>62779</v>
      </c>
      <c r="C12349" s="96" t="s">
        <v>54457</v>
      </c>
      <c r="D12349" s="98">
        <v>286.04869999999994</v>
      </c>
    </row>
    <row r="12350" spans="1:4" x14ac:dyDescent="0.35">
      <c r="A12350" t="s">
        <v>62329</v>
      </c>
      <c r="B12350" t="s">
        <v>62780</v>
      </c>
      <c r="C12350" s="96" t="s">
        <v>54457</v>
      </c>
      <c r="D12350" s="98">
        <v>401.38909999999998</v>
      </c>
    </row>
    <row r="12351" spans="1:4" x14ac:dyDescent="0.35">
      <c r="A12351" t="s">
        <v>62330</v>
      </c>
      <c r="B12351" t="s">
        <v>62781</v>
      </c>
      <c r="C12351" s="96" t="s">
        <v>54457</v>
      </c>
      <c r="D12351" s="98">
        <v>158.23079999999999</v>
      </c>
    </row>
    <row r="12352" spans="1:4" x14ac:dyDescent="0.35">
      <c r="A12352" t="s">
        <v>62331</v>
      </c>
      <c r="B12352" t="s">
        <v>62782</v>
      </c>
      <c r="C12352" s="96" t="s">
        <v>54457</v>
      </c>
      <c r="D12352" s="98">
        <v>158.23079999999999</v>
      </c>
    </row>
    <row r="12353" spans="1:4" x14ac:dyDescent="0.35">
      <c r="A12353" t="s">
        <v>62332</v>
      </c>
      <c r="B12353" t="s">
        <v>62783</v>
      </c>
      <c r="C12353" s="96" t="s">
        <v>54457</v>
      </c>
      <c r="D12353" s="98">
        <v>158.23079999999999</v>
      </c>
    </row>
    <row r="12354" spans="1:4" x14ac:dyDescent="0.35">
      <c r="A12354" t="s">
        <v>62333</v>
      </c>
      <c r="B12354" t="s">
        <v>62784</v>
      </c>
      <c r="C12354" s="96" t="s">
        <v>54457</v>
      </c>
      <c r="D12354" s="98">
        <v>158.23079999999999</v>
      </c>
    </row>
    <row r="12355" spans="1:4" x14ac:dyDescent="0.35">
      <c r="A12355" t="s">
        <v>62334</v>
      </c>
      <c r="B12355" t="s">
        <v>62785</v>
      </c>
      <c r="C12355" s="96" t="s">
        <v>54457</v>
      </c>
      <c r="D12355" s="98">
        <v>158.23079999999999</v>
      </c>
    </row>
    <row r="12356" spans="1:4" x14ac:dyDescent="0.35">
      <c r="A12356" t="s">
        <v>62335</v>
      </c>
      <c r="B12356" t="s">
        <v>62786</v>
      </c>
      <c r="C12356" s="96" t="s">
        <v>54457</v>
      </c>
      <c r="D12356" s="98">
        <v>150.0198</v>
      </c>
    </row>
    <row r="12357" spans="1:4" x14ac:dyDescent="0.35">
      <c r="A12357" t="s">
        <v>62336</v>
      </c>
      <c r="B12357" t="s">
        <v>62787</v>
      </c>
      <c r="C12357" s="96" t="s">
        <v>54457</v>
      </c>
      <c r="D12357" s="98">
        <v>203.47179999999997</v>
      </c>
    </row>
    <row r="12358" spans="1:4" x14ac:dyDescent="0.35">
      <c r="A12358" t="s">
        <v>62337</v>
      </c>
      <c r="B12358" t="s">
        <v>62788</v>
      </c>
      <c r="C12358" s="96" t="s">
        <v>54457</v>
      </c>
      <c r="D12358" s="98">
        <v>349.38609999999994</v>
      </c>
    </row>
    <row r="12359" spans="1:4" x14ac:dyDescent="0.35">
      <c r="A12359" t="s">
        <v>62338</v>
      </c>
      <c r="B12359" t="s">
        <v>62789</v>
      </c>
      <c r="C12359" s="96" t="s">
        <v>54457</v>
      </c>
      <c r="D12359" s="98">
        <v>548.75239999999997</v>
      </c>
    </row>
    <row r="12360" spans="1:4" x14ac:dyDescent="0.35">
      <c r="A12360" t="s">
        <v>62339</v>
      </c>
      <c r="B12360" t="s">
        <v>62790</v>
      </c>
      <c r="C12360" s="96" t="s">
        <v>54457</v>
      </c>
      <c r="D12360" s="98">
        <v>158.23079999999999</v>
      </c>
    </row>
    <row r="12361" spans="1:4" x14ac:dyDescent="0.35">
      <c r="A12361" t="s">
        <v>62340</v>
      </c>
      <c r="B12361" t="s">
        <v>62791</v>
      </c>
      <c r="C12361" s="96" t="s">
        <v>54457</v>
      </c>
      <c r="D12361" s="98">
        <v>158.23079999999999</v>
      </c>
    </row>
    <row r="12362" spans="1:4" x14ac:dyDescent="0.35">
      <c r="A12362" t="s">
        <v>30141</v>
      </c>
      <c r="B12362" t="s">
        <v>62792</v>
      </c>
      <c r="C12362" s="96" t="s">
        <v>54457</v>
      </c>
      <c r="D12362" s="98">
        <v>600.12750000000005</v>
      </c>
    </row>
    <row r="12363" spans="1:4" x14ac:dyDescent="0.35">
      <c r="A12363" t="s">
        <v>29509</v>
      </c>
      <c r="B12363" t="s">
        <v>62793</v>
      </c>
      <c r="C12363" s="96" t="s">
        <v>54457</v>
      </c>
      <c r="D12363" s="98">
        <v>470.65129999999994</v>
      </c>
    </row>
    <row r="12364" spans="1:4" x14ac:dyDescent="0.35">
      <c r="A12364" t="s">
        <v>28190</v>
      </c>
      <c r="B12364" t="s">
        <v>62794</v>
      </c>
      <c r="C12364" s="96" t="s">
        <v>54457</v>
      </c>
      <c r="D12364" s="98">
        <v>470.65129999999994</v>
      </c>
    </row>
    <row r="12365" spans="1:4" x14ac:dyDescent="0.35">
      <c r="A12365" t="s">
        <v>62341</v>
      </c>
      <c r="B12365" t="s">
        <v>62795</v>
      </c>
      <c r="C12365" s="96" t="s">
        <v>54457</v>
      </c>
      <c r="D12365" s="98">
        <v>137.30079999999998</v>
      </c>
    </row>
    <row r="12366" spans="1:4" x14ac:dyDescent="0.35">
      <c r="A12366" t="s">
        <v>62342</v>
      </c>
      <c r="B12366" t="s">
        <v>62796</v>
      </c>
      <c r="C12366" s="96" t="s">
        <v>54457</v>
      </c>
      <c r="D12366" s="98">
        <v>102.75019999999999</v>
      </c>
    </row>
    <row r="12367" spans="1:4" x14ac:dyDescent="0.35">
      <c r="A12367" t="s">
        <v>62343</v>
      </c>
      <c r="B12367" t="s">
        <v>62797</v>
      </c>
      <c r="C12367" s="96" t="s">
        <v>54457</v>
      </c>
      <c r="D12367" s="98">
        <v>395.70579999999995</v>
      </c>
    </row>
    <row r="12368" spans="1:4" x14ac:dyDescent="0.35">
      <c r="A12368" t="s">
        <v>62344</v>
      </c>
      <c r="B12368" t="s">
        <v>62798</v>
      </c>
      <c r="C12368" s="96" t="s">
        <v>54457</v>
      </c>
      <c r="D12368" s="98">
        <v>362.07289999999995</v>
      </c>
    </row>
    <row r="12369" spans="1:4" x14ac:dyDescent="0.35">
      <c r="A12369" t="s">
        <v>62345</v>
      </c>
      <c r="B12369" t="s">
        <v>62799</v>
      </c>
      <c r="C12369" s="96" t="s">
        <v>54457</v>
      </c>
      <c r="D12369" s="98">
        <v>259.40319999999997</v>
      </c>
    </row>
    <row r="12370" spans="1:4" x14ac:dyDescent="0.35">
      <c r="A12370" t="s">
        <v>62346</v>
      </c>
      <c r="B12370" t="s">
        <v>62800</v>
      </c>
      <c r="C12370" s="96" t="s">
        <v>54457</v>
      </c>
      <c r="D12370" s="98">
        <v>2000.7469999999998</v>
      </c>
    </row>
    <row r="12371" spans="1:4" x14ac:dyDescent="0.35">
      <c r="A12371" t="s">
        <v>29318</v>
      </c>
      <c r="B12371" t="s">
        <v>58886</v>
      </c>
      <c r="C12371" s="96" t="s">
        <v>54457</v>
      </c>
      <c r="D12371" s="98">
        <v>1927.1217000000001</v>
      </c>
    </row>
    <row r="12372" spans="1:4" x14ac:dyDescent="0.35">
      <c r="A12372" t="s">
        <v>28448</v>
      </c>
      <c r="B12372" t="s">
        <v>61207</v>
      </c>
      <c r="C12372" s="96" t="s">
        <v>54457</v>
      </c>
      <c r="D12372" s="98">
        <v>655.5598</v>
      </c>
    </row>
    <row r="12373" spans="1:4" x14ac:dyDescent="0.35">
      <c r="A12373" t="s">
        <v>29203</v>
      </c>
      <c r="B12373" t="s">
        <v>62801</v>
      </c>
      <c r="C12373" s="96" t="s">
        <v>54457</v>
      </c>
      <c r="D12373" s="98">
        <v>2249.8944999999999</v>
      </c>
    </row>
    <row r="12374" spans="1:4" x14ac:dyDescent="0.35">
      <c r="A12374" t="s">
        <v>19538</v>
      </c>
      <c r="B12374" t="s">
        <v>62802</v>
      </c>
      <c r="C12374" s="96" t="s">
        <v>54457</v>
      </c>
      <c r="D12374" s="98">
        <v>842.01389999999992</v>
      </c>
    </row>
    <row r="12375" spans="1:4" x14ac:dyDescent="0.35">
      <c r="A12375" t="s">
        <v>29324</v>
      </c>
      <c r="B12375" t="s">
        <v>62803</v>
      </c>
      <c r="C12375" s="96" t="s">
        <v>54457</v>
      </c>
      <c r="D12375" s="98">
        <v>2383.3473999999997</v>
      </c>
    </row>
    <row r="12376" spans="1:4" x14ac:dyDescent="0.35">
      <c r="A12376" t="s">
        <v>30332</v>
      </c>
      <c r="B12376" t="s">
        <v>62804</v>
      </c>
      <c r="C12376" s="96" t="s">
        <v>54457</v>
      </c>
      <c r="D12376" s="98">
        <v>2428.3307999999997</v>
      </c>
    </row>
    <row r="12377" spans="1:4" x14ac:dyDescent="0.35">
      <c r="A12377" t="s">
        <v>30815</v>
      </c>
      <c r="B12377" t="s">
        <v>62805</v>
      </c>
      <c r="C12377" s="96" t="s">
        <v>54457</v>
      </c>
      <c r="D12377" s="98">
        <v>237.97409999999999</v>
      </c>
    </row>
    <row r="12378" spans="1:4" x14ac:dyDescent="0.35">
      <c r="A12378" t="s">
        <v>28165</v>
      </c>
      <c r="B12378" t="s">
        <v>62806</v>
      </c>
      <c r="C12378" s="96" t="s">
        <v>54457</v>
      </c>
      <c r="D12378" s="98">
        <v>3781.9544000000001</v>
      </c>
    </row>
    <row r="12379" spans="1:4" x14ac:dyDescent="0.35">
      <c r="A12379" t="s">
        <v>28859</v>
      </c>
      <c r="B12379" t="s">
        <v>60550</v>
      </c>
      <c r="C12379" s="96" t="s">
        <v>54457</v>
      </c>
      <c r="D12379" s="98">
        <v>5873.0384999999997</v>
      </c>
    </row>
    <row r="12380" spans="1:4" x14ac:dyDescent="0.35">
      <c r="A12380" t="s">
        <v>31114</v>
      </c>
      <c r="B12380" t="s">
        <v>60548</v>
      </c>
      <c r="C12380" s="96" t="s">
        <v>54457</v>
      </c>
      <c r="D12380" s="98">
        <v>3443.3069999999993</v>
      </c>
    </row>
    <row r="12381" spans="1:4" x14ac:dyDescent="0.35">
      <c r="A12381" t="s">
        <v>28698</v>
      </c>
      <c r="B12381" t="s">
        <v>57680</v>
      </c>
      <c r="C12381" s="96" t="s">
        <v>54457</v>
      </c>
      <c r="D12381" s="98">
        <v>341.44879999999995</v>
      </c>
    </row>
    <row r="12382" spans="1:4" x14ac:dyDescent="0.35">
      <c r="A12382" t="s">
        <v>30789</v>
      </c>
      <c r="B12382" t="s">
        <v>59027</v>
      </c>
      <c r="C12382" s="96" t="s">
        <v>54457</v>
      </c>
      <c r="D12382" s="98">
        <v>962.84439999999984</v>
      </c>
    </row>
    <row r="12383" spans="1:4" x14ac:dyDescent="0.35">
      <c r="A12383" t="s">
        <v>37438</v>
      </c>
      <c r="B12383" t="s">
        <v>59028</v>
      </c>
      <c r="C12383" s="96" t="s">
        <v>54457</v>
      </c>
      <c r="D12383" s="98">
        <v>1554.0364</v>
      </c>
    </row>
    <row r="12384" spans="1:4" x14ac:dyDescent="0.35">
      <c r="A12384" t="s">
        <v>28431</v>
      </c>
      <c r="B12384" t="s">
        <v>59029</v>
      </c>
      <c r="C12384" s="96" t="s">
        <v>54457</v>
      </c>
      <c r="D12384" s="98">
        <v>171.8192</v>
      </c>
    </row>
    <row r="12385" spans="1:4" x14ac:dyDescent="0.35">
      <c r="A12385" t="s">
        <v>29596</v>
      </c>
      <c r="B12385" t="s">
        <v>59030</v>
      </c>
      <c r="C12385" s="96" t="s">
        <v>54457</v>
      </c>
      <c r="D12385" s="98">
        <v>398.65210000000002</v>
      </c>
    </row>
    <row r="12386" spans="1:4" x14ac:dyDescent="0.35">
      <c r="A12386" t="s">
        <v>29603</v>
      </c>
      <c r="B12386" t="s">
        <v>62807</v>
      </c>
      <c r="C12386" s="96" t="s">
        <v>54457</v>
      </c>
      <c r="D12386" s="98">
        <v>2598.0086999999999</v>
      </c>
    </row>
    <row r="12387" spans="1:4" x14ac:dyDescent="0.35">
      <c r="A12387" t="s">
        <v>29862</v>
      </c>
      <c r="B12387" t="s">
        <v>62808</v>
      </c>
      <c r="C12387" s="96" t="s">
        <v>54457</v>
      </c>
      <c r="D12387" s="98">
        <v>5867.3390999999992</v>
      </c>
    </row>
    <row r="12388" spans="1:4" x14ac:dyDescent="0.35">
      <c r="A12388" t="s">
        <v>40169</v>
      </c>
      <c r="B12388" t="s">
        <v>62809</v>
      </c>
      <c r="C12388" s="96" t="s">
        <v>54457</v>
      </c>
      <c r="D12388" s="98">
        <v>5448.2883000000002</v>
      </c>
    </row>
    <row r="12389" spans="1:4" x14ac:dyDescent="0.35">
      <c r="A12389" t="s">
        <v>31151</v>
      </c>
      <c r="B12389" t="s">
        <v>62810</v>
      </c>
      <c r="C12389" s="96" t="s">
        <v>54457</v>
      </c>
      <c r="D12389" s="98">
        <v>3828.3384999999998</v>
      </c>
    </row>
    <row r="12390" spans="1:4" x14ac:dyDescent="0.35">
      <c r="A12390" t="s">
        <v>29114</v>
      </c>
      <c r="B12390" t="s">
        <v>62811</v>
      </c>
      <c r="C12390" s="96" t="s">
        <v>54457</v>
      </c>
      <c r="D12390" s="98">
        <v>1785.1518999999998</v>
      </c>
    </row>
    <row r="12391" spans="1:4" x14ac:dyDescent="0.35">
      <c r="A12391" t="s">
        <v>30197</v>
      </c>
      <c r="B12391" t="s">
        <v>62812</v>
      </c>
      <c r="C12391" s="96" t="s">
        <v>54457</v>
      </c>
      <c r="D12391" s="98">
        <v>3025.6890999999996</v>
      </c>
    </row>
    <row r="12392" spans="1:4" x14ac:dyDescent="0.35">
      <c r="A12392" t="s">
        <v>39962</v>
      </c>
      <c r="B12392" t="s">
        <v>62813</v>
      </c>
      <c r="C12392" s="96" t="s">
        <v>54457</v>
      </c>
      <c r="D12392" s="98">
        <v>2254.6601000000001</v>
      </c>
    </row>
    <row r="12393" spans="1:4" x14ac:dyDescent="0.35">
      <c r="A12393" t="s">
        <v>30416</v>
      </c>
      <c r="B12393" t="s">
        <v>58860</v>
      </c>
      <c r="C12393" s="96" t="s">
        <v>54457</v>
      </c>
      <c r="D12393" s="98">
        <v>2196.4907999999996</v>
      </c>
    </row>
    <row r="12394" spans="1:4" x14ac:dyDescent="0.35">
      <c r="A12394" t="s">
        <v>31038</v>
      </c>
      <c r="B12394" t="s">
        <v>62814</v>
      </c>
      <c r="C12394" s="96" t="s">
        <v>54457</v>
      </c>
      <c r="D12394" s="98">
        <v>5289.6388999999999</v>
      </c>
    </row>
    <row r="12395" spans="1:4" x14ac:dyDescent="0.35">
      <c r="A12395" t="s">
        <v>39960</v>
      </c>
      <c r="B12395" t="s">
        <v>62815</v>
      </c>
      <c r="C12395" s="96" t="s">
        <v>54457</v>
      </c>
      <c r="D12395" s="98">
        <v>1782.5759</v>
      </c>
    </row>
    <row r="12396" spans="1:4" x14ac:dyDescent="0.35">
      <c r="A12396" t="s">
        <v>39990</v>
      </c>
      <c r="B12396" t="s">
        <v>62816</v>
      </c>
      <c r="C12396" s="96" t="s">
        <v>54457</v>
      </c>
      <c r="D12396" s="98">
        <v>1347.2801999999999</v>
      </c>
    </row>
    <row r="12397" spans="1:4" x14ac:dyDescent="0.35">
      <c r="A12397" t="s">
        <v>29395</v>
      </c>
      <c r="B12397" t="s">
        <v>57681</v>
      </c>
      <c r="C12397" s="96" t="s">
        <v>54457</v>
      </c>
      <c r="D12397" s="98">
        <v>476.94639999999998</v>
      </c>
    </row>
    <row r="12398" spans="1:4" x14ac:dyDescent="0.35">
      <c r="A12398" t="s">
        <v>31182</v>
      </c>
      <c r="B12398" t="s">
        <v>57682</v>
      </c>
      <c r="C12398" s="96" t="s">
        <v>54457</v>
      </c>
      <c r="D12398" s="98">
        <v>352.50949999999995</v>
      </c>
    </row>
    <row r="12399" spans="1:4" x14ac:dyDescent="0.35">
      <c r="A12399" t="s">
        <v>29063</v>
      </c>
      <c r="B12399" t="s">
        <v>59539</v>
      </c>
      <c r="C12399" s="96" t="s">
        <v>54457</v>
      </c>
      <c r="D12399" s="98">
        <v>820.69749999999999</v>
      </c>
    </row>
    <row r="12400" spans="1:4" x14ac:dyDescent="0.35">
      <c r="A12400" t="s">
        <v>30912</v>
      </c>
      <c r="B12400" t="s">
        <v>58870</v>
      </c>
      <c r="C12400" s="96" t="s">
        <v>54457</v>
      </c>
      <c r="D12400" s="98">
        <v>5180.1105999999991</v>
      </c>
    </row>
    <row r="12401" spans="1:4" x14ac:dyDescent="0.35">
      <c r="A12401" t="s">
        <v>29318</v>
      </c>
      <c r="B12401" t="s">
        <v>58886</v>
      </c>
      <c r="C12401" s="96" t="s">
        <v>54457</v>
      </c>
      <c r="D12401" s="98">
        <v>1927.1217000000001</v>
      </c>
    </row>
    <row r="12402" spans="1:4" x14ac:dyDescent="0.35">
      <c r="A12402" t="s">
        <v>29188</v>
      </c>
      <c r="B12402" t="s">
        <v>62817</v>
      </c>
      <c r="C12402" s="96" t="s">
        <v>54457</v>
      </c>
      <c r="D12402" s="98">
        <v>6143.0838000000003</v>
      </c>
    </row>
    <row r="12403" spans="1:4" x14ac:dyDescent="0.35">
      <c r="A12403" t="s">
        <v>30015</v>
      </c>
      <c r="B12403" t="s">
        <v>62818</v>
      </c>
      <c r="C12403" s="96" t="s">
        <v>54457</v>
      </c>
      <c r="D12403" s="98">
        <v>4875.6917999999996</v>
      </c>
    </row>
    <row r="12404" spans="1:4" x14ac:dyDescent="0.35">
      <c r="A12404" t="s">
        <v>24142</v>
      </c>
      <c r="B12404" t="s">
        <v>62819</v>
      </c>
      <c r="C12404" s="96" t="s">
        <v>54457</v>
      </c>
      <c r="D12404" s="98">
        <v>596.37619999999993</v>
      </c>
    </row>
    <row r="12405" spans="1:4" x14ac:dyDescent="0.35">
      <c r="A12405" t="s">
        <v>31201</v>
      </c>
      <c r="B12405" t="s">
        <v>62820</v>
      </c>
      <c r="C12405" s="96" t="s">
        <v>54457</v>
      </c>
      <c r="D12405" s="98">
        <v>138.08969999999999</v>
      </c>
    </row>
    <row r="12406" spans="1:4" x14ac:dyDescent="0.35">
      <c r="A12406" t="s">
        <v>28857</v>
      </c>
      <c r="B12406" t="s">
        <v>62821</v>
      </c>
      <c r="C12406" s="96" t="s">
        <v>54457</v>
      </c>
      <c r="D12406" s="98">
        <v>337.8424</v>
      </c>
    </row>
    <row r="12407" spans="1:4" x14ac:dyDescent="0.35">
      <c r="A12407" t="s">
        <v>28169</v>
      </c>
      <c r="B12407" t="s">
        <v>62822</v>
      </c>
      <c r="C12407" s="96" t="s">
        <v>54457</v>
      </c>
      <c r="D12407" s="98">
        <v>169.93549999999999</v>
      </c>
    </row>
    <row r="12408" spans="1:4" x14ac:dyDescent="0.35">
      <c r="A12408" t="s">
        <v>29030</v>
      </c>
      <c r="B12408" t="s">
        <v>62823</v>
      </c>
      <c r="C12408" s="96" t="s">
        <v>54457</v>
      </c>
      <c r="D12408" s="98">
        <v>138.08969999999999</v>
      </c>
    </row>
    <row r="12409" spans="1:4" x14ac:dyDescent="0.35">
      <c r="A12409" t="s">
        <v>62347</v>
      </c>
      <c r="B12409" t="s">
        <v>62824</v>
      </c>
      <c r="C12409" s="96" t="s">
        <v>54457</v>
      </c>
      <c r="D12409" s="98">
        <v>125.01650000000001</v>
      </c>
    </row>
    <row r="12410" spans="1:4" x14ac:dyDescent="0.35">
      <c r="A12410" t="s">
        <v>55418</v>
      </c>
      <c r="B12410" t="s">
        <v>59255</v>
      </c>
      <c r="C12410" s="96" t="s">
        <v>54457</v>
      </c>
      <c r="D12410" s="98">
        <v>0.5796</v>
      </c>
    </row>
    <row r="12411" spans="1:4" x14ac:dyDescent="0.35">
      <c r="A12411" t="s">
        <v>55419</v>
      </c>
      <c r="B12411" t="s">
        <v>59256</v>
      </c>
      <c r="C12411" s="96" t="s">
        <v>54457</v>
      </c>
      <c r="D12411" s="98">
        <v>0.5796</v>
      </c>
    </row>
    <row r="12412" spans="1:4" x14ac:dyDescent="0.35">
      <c r="A12412" t="s">
        <v>55410</v>
      </c>
      <c r="B12412" t="s">
        <v>59247</v>
      </c>
      <c r="C12412" s="96" t="s">
        <v>54457</v>
      </c>
      <c r="D12412" s="98">
        <v>1.8836999999999999</v>
      </c>
    </row>
    <row r="12413" spans="1:4" x14ac:dyDescent="0.35">
      <c r="A12413" t="s">
        <v>55367</v>
      </c>
      <c r="B12413" t="s">
        <v>59199</v>
      </c>
      <c r="C12413" s="96" t="s">
        <v>54457</v>
      </c>
      <c r="D12413" s="98">
        <v>0.22540000000000002</v>
      </c>
    </row>
    <row r="12414" spans="1:4" x14ac:dyDescent="0.35">
      <c r="A12414" t="s">
        <v>55410</v>
      </c>
      <c r="B12414" t="s">
        <v>59247</v>
      </c>
      <c r="C12414" s="96" t="s">
        <v>54457</v>
      </c>
      <c r="D12414" s="98">
        <v>1.8836999999999999</v>
      </c>
    </row>
    <row r="12415" spans="1:4" x14ac:dyDescent="0.35">
      <c r="A12415" t="s">
        <v>5474</v>
      </c>
      <c r="B12415" t="s">
        <v>59265</v>
      </c>
      <c r="C12415" s="96" t="s">
        <v>54457</v>
      </c>
      <c r="D12415" s="98">
        <v>1.1269999999999998</v>
      </c>
    </row>
    <row r="12416" spans="1:4" x14ac:dyDescent="0.35">
      <c r="A12416" t="s">
        <v>53707</v>
      </c>
      <c r="B12416" t="s">
        <v>54371</v>
      </c>
      <c r="C12416" s="96" t="s">
        <v>54457</v>
      </c>
      <c r="D12416" s="98">
        <v>0.5796</v>
      </c>
    </row>
    <row r="12417" spans="1:4" x14ac:dyDescent="0.35">
      <c r="A12417" t="s">
        <v>55414</v>
      </c>
      <c r="B12417" t="s">
        <v>59251</v>
      </c>
      <c r="C12417" s="96" t="s">
        <v>54457</v>
      </c>
      <c r="D12417" s="98">
        <v>1.4812000000000001</v>
      </c>
    </row>
    <row r="12418" spans="1:4" x14ac:dyDescent="0.35">
      <c r="A12418" t="s">
        <v>55412</v>
      </c>
      <c r="B12418" t="s">
        <v>59249</v>
      </c>
      <c r="C12418" s="96" t="s">
        <v>54457</v>
      </c>
      <c r="D12418" s="98">
        <v>1.3040999999999998</v>
      </c>
    </row>
    <row r="12419" spans="1:4" x14ac:dyDescent="0.35">
      <c r="A12419" t="s">
        <v>55413</v>
      </c>
      <c r="B12419" t="s">
        <v>59250</v>
      </c>
      <c r="C12419" s="96" t="s">
        <v>54457</v>
      </c>
      <c r="D12419" s="98">
        <v>1.3040999999999998</v>
      </c>
    </row>
    <row r="12420" spans="1:4" x14ac:dyDescent="0.35">
      <c r="A12420" t="s">
        <v>55403</v>
      </c>
      <c r="B12420" t="s">
        <v>59240</v>
      </c>
      <c r="C12420" s="96" t="s">
        <v>54457</v>
      </c>
      <c r="D12420" s="98">
        <v>1.1592</v>
      </c>
    </row>
    <row r="12421" spans="1:4" x14ac:dyDescent="0.35">
      <c r="A12421" t="s">
        <v>55416</v>
      </c>
      <c r="B12421" t="s">
        <v>59253</v>
      </c>
      <c r="C12421" s="96" t="s">
        <v>54457</v>
      </c>
      <c r="D12421" s="98">
        <v>1.2557999999999998</v>
      </c>
    </row>
    <row r="12422" spans="1:4" x14ac:dyDescent="0.35">
      <c r="A12422" t="s">
        <v>55417</v>
      </c>
      <c r="B12422" t="s">
        <v>59254</v>
      </c>
      <c r="C12422" s="96" t="s">
        <v>54457</v>
      </c>
      <c r="D12422" s="98">
        <v>0.5796</v>
      </c>
    </row>
    <row r="12423" spans="1:4" x14ac:dyDescent="0.35">
      <c r="A12423" t="s">
        <v>55420</v>
      </c>
      <c r="B12423" t="s">
        <v>59257</v>
      </c>
      <c r="C12423" s="96" t="s">
        <v>54457</v>
      </c>
      <c r="D12423" s="98">
        <v>0.5796</v>
      </c>
    </row>
    <row r="12424" spans="1:4" x14ac:dyDescent="0.35">
      <c r="A12424" t="s">
        <v>55421</v>
      </c>
      <c r="B12424" t="s">
        <v>59258</v>
      </c>
      <c r="C12424" s="96" t="s">
        <v>54457</v>
      </c>
      <c r="D12424" s="98">
        <v>0.5796</v>
      </c>
    </row>
    <row r="12425" spans="1:4" x14ac:dyDescent="0.35">
      <c r="A12425" t="s">
        <v>55418</v>
      </c>
      <c r="B12425" t="s">
        <v>59255</v>
      </c>
      <c r="C12425" s="96" t="s">
        <v>54457</v>
      </c>
      <c r="D12425" s="98">
        <v>0.5796</v>
      </c>
    </row>
    <row r="12426" spans="1:4" x14ac:dyDescent="0.35">
      <c r="A12426" t="s">
        <v>55419</v>
      </c>
      <c r="B12426" t="s">
        <v>59256</v>
      </c>
      <c r="C12426" s="96" t="s">
        <v>54457</v>
      </c>
      <c r="D12426" s="98">
        <v>0.5796</v>
      </c>
    </row>
    <row r="12427" spans="1:4" x14ac:dyDescent="0.35">
      <c r="A12427" t="s">
        <v>53707</v>
      </c>
      <c r="B12427" t="s">
        <v>54371</v>
      </c>
      <c r="C12427" s="96" t="s">
        <v>54457</v>
      </c>
      <c r="D12427" s="98">
        <v>0.5796</v>
      </c>
    </row>
    <row r="12428" spans="1:4" x14ac:dyDescent="0.35">
      <c r="A12428" t="s">
        <v>62348</v>
      </c>
      <c r="B12428" t="s">
        <v>62825</v>
      </c>
      <c r="C12428" s="96" t="s">
        <v>54457</v>
      </c>
      <c r="D12428" s="98">
        <v>2.9946000000000002</v>
      </c>
    </row>
    <row r="12429" spans="1:4" x14ac:dyDescent="0.35">
      <c r="A12429" t="s">
        <v>62349</v>
      </c>
      <c r="B12429" t="s">
        <v>62826</v>
      </c>
      <c r="C12429" s="96" t="s">
        <v>54457</v>
      </c>
      <c r="D12429" s="98">
        <v>2.9946000000000002</v>
      </c>
    </row>
    <row r="12430" spans="1:4" x14ac:dyDescent="0.35">
      <c r="A12430" t="s">
        <v>62350</v>
      </c>
      <c r="B12430" t="s">
        <v>62827</v>
      </c>
      <c r="C12430" s="96" t="s">
        <v>54457</v>
      </c>
      <c r="D12430" s="98">
        <v>3.5259</v>
      </c>
    </row>
    <row r="12431" spans="1:4" x14ac:dyDescent="0.35">
      <c r="A12431" t="s">
        <v>62351</v>
      </c>
      <c r="B12431" t="s">
        <v>62828</v>
      </c>
      <c r="C12431" s="96" t="s">
        <v>54457</v>
      </c>
      <c r="D12431" s="98">
        <v>3.5259</v>
      </c>
    </row>
    <row r="12432" spans="1:4" x14ac:dyDescent="0.35">
      <c r="A12432" t="s">
        <v>40227</v>
      </c>
      <c r="B12432" t="s">
        <v>62829</v>
      </c>
      <c r="C12432" s="96" t="s">
        <v>54457</v>
      </c>
      <c r="D12432" s="98">
        <v>2.8336000000000001</v>
      </c>
    </row>
    <row r="12433" spans="1:4" x14ac:dyDescent="0.35">
      <c r="A12433" t="s">
        <v>53746</v>
      </c>
      <c r="B12433" t="s">
        <v>54415</v>
      </c>
      <c r="C12433" s="96" t="s">
        <v>54457</v>
      </c>
      <c r="D12433" s="98">
        <v>0.32199999999999995</v>
      </c>
    </row>
    <row r="12434" spans="1:4" x14ac:dyDescent="0.35">
      <c r="A12434" t="s">
        <v>53732</v>
      </c>
      <c r="B12434" t="s">
        <v>54401</v>
      </c>
      <c r="C12434" s="96" t="s">
        <v>54457</v>
      </c>
      <c r="D12434" s="98">
        <v>0.2737</v>
      </c>
    </row>
    <row r="12435" spans="1:4" x14ac:dyDescent="0.35">
      <c r="A12435" t="s">
        <v>53733</v>
      </c>
      <c r="B12435" t="s">
        <v>54402</v>
      </c>
      <c r="C12435" s="96" t="s">
        <v>54457</v>
      </c>
      <c r="D12435" s="98">
        <v>0.82109999999999994</v>
      </c>
    </row>
    <row r="12436" spans="1:4" x14ac:dyDescent="0.35">
      <c r="A12436" t="s">
        <v>47553</v>
      </c>
      <c r="B12436" t="s">
        <v>54422</v>
      </c>
      <c r="C12436" s="96" t="s">
        <v>54457</v>
      </c>
      <c r="D12436" s="98">
        <v>0.30589999999999995</v>
      </c>
    </row>
    <row r="12437" spans="1:4" x14ac:dyDescent="0.35">
      <c r="A12437" t="s">
        <v>40250</v>
      </c>
      <c r="B12437" t="s">
        <v>59215</v>
      </c>
      <c r="C12437" s="96" t="s">
        <v>54457</v>
      </c>
      <c r="D12437" s="98">
        <v>1.1430999999999998</v>
      </c>
    </row>
    <row r="12438" spans="1:4" x14ac:dyDescent="0.35">
      <c r="A12438" t="s">
        <v>47553</v>
      </c>
      <c r="B12438" t="s">
        <v>54422</v>
      </c>
      <c r="C12438" s="96" t="s">
        <v>54457</v>
      </c>
      <c r="D12438" s="98">
        <v>0.30589999999999995</v>
      </c>
    </row>
    <row r="12439" spans="1:4" x14ac:dyDescent="0.35">
      <c r="A12439" t="s">
        <v>55476</v>
      </c>
      <c r="B12439" t="s">
        <v>59315</v>
      </c>
      <c r="C12439" s="96" t="s">
        <v>54457</v>
      </c>
      <c r="D12439" s="98">
        <v>0.46689999999999998</v>
      </c>
    </row>
    <row r="12440" spans="1:4" x14ac:dyDescent="0.35">
      <c r="A12440" t="s">
        <v>40056</v>
      </c>
      <c r="B12440" t="s">
        <v>59317</v>
      </c>
      <c r="C12440" s="96" t="s">
        <v>54457</v>
      </c>
      <c r="D12440" s="98">
        <v>0.93379999999999996</v>
      </c>
    </row>
    <row r="12441" spans="1:4" x14ac:dyDescent="0.35">
      <c r="A12441" t="s">
        <v>53741</v>
      </c>
      <c r="B12441" t="s">
        <v>54410</v>
      </c>
      <c r="C12441" s="96" t="s">
        <v>54457</v>
      </c>
      <c r="D12441" s="98">
        <v>0.53129999999999999</v>
      </c>
    </row>
    <row r="12442" spans="1:4" x14ac:dyDescent="0.35">
      <c r="A12442" t="s">
        <v>53732</v>
      </c>
      <c r="B12442" t="s">
        <v>54401</v>
      </c>
      <c r="C12442" s="96" t="s">
        <v>54457</v>
      </c>
      <c r="D12442" s="98">
        <v>0.2737</v>
      </c>
    </row>
    <row r="12443" spans="1:4" x14ac:dyDescent="0.35">
      <c r="A12443" t="s">
        <v>53742</v>
      </c>
      <c r="B12443" t="s">
        <v>54411</v>
      </c>
      <c r="C12443" s="96" t="s">
        <v>54457</v>
      </c>
      <c r="D12443" s="98">
        <v>0.22540000000000002</v>
      </c>
    </row>
    <row r="12444" spans="1:4" x14ac:dyDescent="0.35">
      <c r="A12444" t="s">
        <v>53743</v>
      </c>
      <c r="B12444" t="s">
        <v>54412</v>
      </c>
      <c r="C12444" s="96" t="s">
        <v>54457</v>
      </c>
      <c r="D12444" s="98">
        <v>0.77279999999999993</v>
      </c>
    </row>
    <row r="12445" spans="1:4" x14ac:dyDescent="0.35">
      <c r="A12445" t="s">
        <v>55455</v>
      </c>
      <c r="B12445" t="s">
        <v>59294</v>
      </c>
      <c r="C12445" s="96" t="s">
        <v>54457</v>
      </c>
      <c r="D12445" s="98">
        <v>0.5796</v>
      </c>
    </row>
    <row r="12446" spans="1:4" x14ac:dyDescent="0.35">
      <c r="A12446" t="s">
        <v>55453</v>
      </c>
      <c r="B12446" t="s">
        <v>59292</v>
      </c>
      <c r="C12446" s="96" t="s">
        <v>54457</v>
      </c>
      <c r="D12446" s="98">
        <v>1.8836999999999999</v>
      </c>
    </row>
    <row r="12447" spans="1:4" x14ac:dyDescent="0.35">
      <c r="A12447" t="s">
        <v>53747</v>
      </c>
      <c r="B12447" t="s">
        <v>54416</v>
      </c>
      <c r="C12447" s="96" t="s">
        <v>54457</v>
      </c>
      <c r="D12447" s="98">
        <v>0.77279999999999993</v>
      </c>
    </row>
    <row r="12448" spans="1:4" x14ac:dyDescent="0.35">
      <c r="A12448" t="s">
        <v>53741</v>
      </c>
      <c r="B12448" t="s">
        <v>54410</v>
      </c>
      <c r="C12448" s="96" t="s">
        <v>54457</v>
      </c>
      <c r="D12448" s="98">
        <v>0.53129999999999999</v>
      </c>
    </row>
    <row r="12449" spans="1:4" x14ac:dyDescent="0.35">
      <c r="A12449" t="s">
        <v>55454</v>
      </c>
      <c r="B12449" t="s">
        <v>59293</v>
      </c>
      <c r="C12449" s="96" t="s">
        <v>54457</v>
      </c>
      <c r="D12449" s="98">
        <v>1.2074999999999998</v>
      </c>
    </row>
    <row r="12450" spans="1:4" x14ac:dyDescent="0.35">
      <c r="A12450" t="s">
        <v>55456</v>
      </c>
      <c r="B12450" t="s">
        <v>59295</v>
      </c>
      <c r="C12450" s="96" t="s">
        <v>54457</v>
      </c>
      <c r="D12450" s="98">
        <v>0.5796</v>
      </c>
    </row>
    <row r="12451" spans="1:4" x14ac:dyDescent="0.35">
      <c r="A12451" t="s">
        <v>55457</v>
      </c>
      <c r="B12451" t="s">
        <v>59296</v>
      </c>
      <c r="C12451" s="96" t="s">
        <v>54457</v>
      </c>
      <c r="D12451" s="98">
        <v>0.5796</v>
      </c>
    </row>
    <row r="12452" spans="1:4" x14ac:dyDescent="0.35">
      <c r="A12452" t="s">
        <v>55458</v>
      </c>
      <c r="B12452" t="s">
        <v>59297</v>
      </c>
      <c r="C12452" s="96" t="s">
        <v>54457</v>
      </c>
      <c r="D12452" s="98">
        <v>0.5796</v>
      </c>
    </row>
    <row r="12453" spans="1:4" x14ac:dyDescent="0.35">
      <c r="A12453" t="s">
        <v>55471</v>
      </c>
      <c r="B12453" t="s">
        <v>59310</v>
      </c>
      <c r="C12453" s="96" t="s">
        <v>54457</v>
      </c>
      <c r="D12453" s="98">
        <v>0.37030000000000002</v>
      </c>
    </row>
    <row r="12454" spans="1:4" x14ac:dyDescent="0.35">
      <c r="A12454" t="s">
        <v>53752</v>
      </c>
      <c r="B12454" t="s">
        <v>54421</v>
      </c>
      <c r="C12454" s="96" t="s">
        <v>54457</v>
      </c>
      <c r="D12454" s="98">
        <v>0.5796</v>
      </c>
    </row>
    <row r="12455" spans="1:4" x14ac:dyDescent="0.35">
      <c r="A12455" t="s">
        <v>53753</v>
      </c>
      <c r="B12455" t="s">
        <v>54423</v>
      </c>
      <c r="C12455" s="96" t="s">
        <v>54457</v>
      </c>
      <c r="D12455" s="98">
        <v>0.5796</v>
      </c>
    </row>
    <row r="12456" spans="1:4" x14ac:dyDescent="0.35">
      <c r="A12456" t="s">
        <v>55461</v>
      </c>
      <c r="B12456" t="s">
        <v>59300</v>
      </c>
      <c r="C12456" s="96" t="s">
        <v>54457</v>
      </c>
      <c r="D12456" s="98">
        <v>1.4812000000000001</v>
      </c>
    </row>
    <row r="12457" spans="1:4" x14ac:dyDescent="0.35">
      <c r="A12457" t="s">
        <v>53746</v>
      </c>
      <c r="B12457" t="s">
        <v>54415</v>
      </c>
      <c r="C12457" s="96" t="s">
        <v>54457</v>
      </c>
      <c r="D12457" s="98">
        <v>0.32199999999999995</v>
      </c>
    </row>
    <row r="12458" spans="1:4" x14ac:dyDescent="0.35">
      <c r="A12458" t="s">
        <v>55455</v>
      </c>
      <c r="B12458" t="s">
        <v>59294</v>
      </c>
      <c r="C12458" s="96" t="s">
        <v>54457</v>
      </c>
      <c r="D12458" s="98">
        <v>0.5796</v>
      </c>
    </row>
    <row r="12459" spans="1:4" x14ac:dyDescent="0.35">
      <c r="A12459" t="s">
        <v>62352</v>
      </c>
      <c r="B12459" t="s">
        <v>62830</v>
      </c>
      <c r="C12459" s="96" t="s">
        <v>54457</v>
      </c>
      <c r="D12459" s="98">
        <v>126.62649999999999</v>
      </c>
    </row>
    <row r="12460" spans="1:4" x14ac:dyDescent="0.35">
      <c r="A12460" t="s">
        <v>62353</v>
      </c>
      <c r="B12460" t="s">
        <v>62831</v>
      </c>
      <c r="C12460" s="96" t="s">
        <v>54457</v>
      </c>
      <c r="D12460" s="98">
        <v>2748.6563999999998</v>
      </c>
    </row>
    <row r="12461" spans="1:4" x14ac:dyDescent="0.35">
      <c r="A12461" t="s">
        <v>55714</v>
      </c>
      <c r="B12461" t="s">
        <v>59541</v>
      </c>
      <c r="C12461" s="96" t="s">
        <v>54457</v>
      </c>
      <c r="D12461" s="98">
        <v>44.178399999999996</v>
      </c>
    </row>
    <row r="12462" spans="1:4" x14ac:dyDescent="0.35">
      <c r="A12462" t="s">
        <v>62354</v>
      </c>
      <c r="B12462" t="s">
        <v>62832</v>
      </c>
      <c r="C12462" s="96" t="s">
        <v>54457</v>
      </c>
      <c r="D12462" s="98">
        <v>80.870299999999986</v>
      </c>
    </row>
    <row r="12463" spans="1:4" x14ac:dyDescent="0.35">
      <c r="A12463" t="s">
        <v>62355</v>
      </c>
      <c r="B12463" t="s">
        <v>62833</v>
      </c>
      <c r="C12463" s="96" t="s">
        <v>54457</v>
      </c>
      <c r="D12463" s="98">
        <v>224.434</v>
      </c>
    </row>
    <row r="12464" spans="1:4" x14ac:dyDescent="0.35">
      <c r="A12464" t="s">
        <v>46770</v>
      </c>
      <c r="B12464" t="s">
        <v>62834</v>
      </c>
      <c r="C12464" s="96" t="s">
        <v>54457</v>
      </c>
      <c r="D12464" s="98">
        <v>143.6925</v>
      </c>
    </row>
    <row r="12465" spans="1:4" x14ac:dyDescent="0.35">
      <c r="A12465" t="s">
        <v>62356</v>
      </c>
      <c r="B12465" t="s">
        <v>62835</v>
      </c>
      <c r="C12465" s="96" t="s">
        <v>54457</v>
      </c>
      <c r="D12465" s="98">
        <v>154.59219999999999</v>
      </c>
    </row>
    <row r="12466" spans="1:4" x14ac:dyDescent="0.35">
      <c r="A12466" t="s">
        <v>62357</v>
      </c>
      <c r="B12466" t="s">
        <v>62836</v>
      </c>
      <c r="C12466" s="96" t="s">
        <v>54457</v>
      </c>
      <c r="D12466" s="98">
        <v>224.20859999999996</v>
      </c>
    </row>
    <row r="12467" spans="1:4" x14ac:dyDescent="0.35">
      <c r="A12467" t="s">
        <v>62358</v>
      </c>
      <c r="B12467" t="s">
        <v>62837</v>
      </c>
      <c r="C12467" s="96" t="s">
        <v>54457</v>
      </c>
      <c r="D12467" s="98">
        <v>152.2577</v>
      </c>
    </row>
    <row r="12468" spans="1:4" x14ac:dyDescent="0.35">
      <c r="A12468" t="s">
        <v>26846</v>
      </c>
      <c r="B12468" t="s">
        <v>62838</v>
      </c>
      <c r="C12468" s="96" t="s">
        <v>54457</v>
      </c>
      <c r="D12468" s="98">
        <v>8735.9726999999984</v>
      </c>
    </row>
    <row r="12469" spans="1:4" x14ac:dyDescent="0.35">
      <c r="A12469" t="s">
        <v>26876</v>
      </c>
      <c r="B12469" t="s">
        <v>62839</v>
      </c>
      <c r="C12469" s="96" t="s">
        <v>54457</v>
      </c>
      <c r="D12469" s="98">
        <v>87.519599999999997</v>
      </c>
    </row>
    <row r="12470" spans="1:4" x14ac:dyDescent="0.35">
      <c r="A12470" t="s">
        <v>26829</v>
      </c>
      <c r="B12470" t="s">
        <v>62840</v>
      </c>
      <c r="C12470" s="96" t="s">
        <v>54457</v>
      </c>
      <c r="D12470" s="98">
        <v>87.519599999999997</v>
      </c>
    </row>
    <row r="12471" spans="1:4" x14ac:dyDescent="0.35">
      <c r="A12471" t="s">
        <v>62359</v>
      </c>
      <c r="B12471" t="s">
        <v>62841</v>
      </c>
      <c r="C12471" s="96" t="s">
        <v>54457</v>
      </c>
      <c r="D12471" s="98">
        <v>158.15029999999999</v>
      </c>
    </row>
    <row r="12472" spans="1:4" x14ac:dyDescent="0.35">
      <c r="A12472" t="s">
        <v>62360</v>
      </c>
      <c r="B12472" t="s">
        <v>62842</v>
      </c>
      <c r="C12472" s="96" t="s">
        <v>54457</v>
      </c>
      <c r="D12472" s="98">
        <v>815.11079999999993</v>
      </c>
    </row>
    <row r="12473" spans="1:4" x14ac:dyDescent="0.35">
      <c r="A12473" t="s">
        <v>62361</v>
      </c>
      <c r="B12473" t="s">
        <v>62843</v>
      </c>
      <c r="C12473" s="96" t="s">
        <v>54457</v>
      </c>
      <c r="D12473" s="98">
        <v>18.305699999999998</v>
      </c>
    </row>
    <row r="12474" spans="1:4" x14ac:dyDescent="0.35">
      <c r="A12474" t="s">
        <v>62362</v>
      </c>
      <c r="B12474" t="s">
        <v>62844</v>
      </c>
      <c r="C12474" s="96" t="s">
        <v>54457</v>
      </c>
      <c r="D12474" s="98">
        <v>26.726000000000003</v>
      </c>
    </row>
    <row r="12475" spans="1:4" x14ac:dyDescent="0.35">
      <c r="A12475" t="s">
        <v>62363</v>
      </c>
      <c r="B12475" t="s">
        <v>62845</v>
      </c>
      <c r="C12475" s="96" t="s">
        <v>54457</v>
      </c>
      <c r="D12475" s="98">
        <v>17.790500000000002</v>
      </c>
    </row>
    <row r="12476" spans="1:4" x14ac:dyDescent="0.35">
      <c r="A12476" t="s">
        <v>62364</v>
      </c>
      <c r="B12476" t="s">
        <v>62846</v>
      </c>
      <c r="C12476" s="96" t="s">
        <v>54457</v>
      </c>
      <c r="D12476" s="98">
        <v>221.03689999999997</v>
      </c>
    </row>
    <row r="12477" spans="1:4" x14ac:dyDescent="0.35">
      <c r="A12477" t="s">
        <v>62365</v>
      </c>
      <c r="B12477" t="s">
        <v>62847</v>
      </c>
      <c r="C12477" s="96" t="s">
        <v>54457</v>
      </c>
      <c r="D12477" s="98">
        <v>221.03689999999997</v>
      </c>
    </row>
    <row r="12478" spans="1:4" x14ac:dyDescent="0.35">
      <c r="A12478" t="s">
        <v>62366</v>
      </c>
      <c r="B12478" t="s">
        <v>62848</v>
      </c>
      <c r="C12478" s="96" t="s">
        <v>54457</v>
      </c>
      <c r="D12478" s="98">
        <v>221.03689999999997</v>
      </c>
    </row>
    <row r="12479" spans="1:4" x14ac:dyDescent="0.35">
      <c r="A12479" t="s">
        <v>62367</v>
      </c>
      <c r="B12479" t="s">
        <v>62849</v>
      </c>
      <c r="C12479" s="96" t="s">
        <v>54457</v>
      </c>
      <c r="D12479" s="98">
        <v>547.86689999999999</v>
      </c>
    </row>
    <row r="12480" spans="1:4" x14ac:dyDescent="0.35">
      <c r="A12480" t="s">
        <v>62368</v>
      </c>
      <c r="B12480" t="s">
        <v>62850</v>
      </c>
      <c r="C12480" s="96" t="s">
        <v>54457</v>
      </c>
      <c r="D12480" s="98">
        <v>70.163799999999995</v>
      </c>
    </row>
    <row r="12481" spans="1:4" x14ac:dyDescent="0.35">
      <c r="A12481" t="s">
        <v>14672</v>
      </c>
      <c r="B12481" t="s">
        <v>62851</v>
      </c>
      <c r="C12481" s="96" t="s">
        <v>54457</v>
      </c>
      <c r="D12481" s="98">
        <v>2.2539999999999996</v>
      </c>
    </row>
    <row r="12482" spans="1:4" x14ac:dyDescent="0.35">
      <c r="A12482" t="s">
        <v>37466</v>
      </c>
      <c r="B12482" t="s">
        <v>62852</v>
      </c>
      <c r="C12482" s="96" t="s">
        <v>54457</v>
      </c>
      <c r="D12482" s="98">
        <v>2.1574</v>
      </c>
    </row>
    <row r="12483" spans="1:4" x14ac:dyDescent="0.35">
      <c r="A12483" t="s">
        <v>47530</v>
      </c>
      <c r="B12483" t="s">
        <v>62853</v>
      </c>
      <c r="C12483" s="96" t="s">
        <v>54457</v>
      </c>
      <c r="D12483" s="98">
        <v>2.1734999999999998</v>
      </c>
    </row>
    <row r="12484" spans="1:4" x14ac:dyDescent="0.35">
      <c r="A12484" t="s">
        <v>22662</v>
      </c>
      <c r="B12484" t="s">
        <v>62854</v>
      </c>
      <c r="C12484" s="96" t="s">
        <v>54457</v>
      </c>
      <c r="D12484" s="98">
        <v>2.0608</v>
      </c>
    </row>
    <row r="12485" spans="1:4" x14ac:dyDescent="0.35">
      <c r="A12485" t="s">
        <v>31828</v>
      </c>
      <c r="B12485" t="s">
        <v>62855</v>
      </c>
      <c r="C12485" s="96" t="s">
        <v>54457</v>
      </c>
      <c r="D12485" s="98">
        <v>2.0608</v>
      </c>
    </row>
    <row r="12486" spans="1:4" x14ac:dyDescent="0.35">
      <c r="A12486" t="s">
        <v>39133</v>
      </c>
      <c r="B12486" t="s">
        <v>62856</v>
      </c>
      <c r="C12486" s="96" t="s">
        <v>54457</v>
      </c>
      <c r="D12486" s="98">
        <v>1.8675999999999999</v>
      </c>
    </row>
    <row r="12487" spans="1:4" x14ac:dyDescent="0.35">
      <c r="A12487" t="s">
        <v>40252</v>
      </c>
      <c r="B12487" t="s">
        <v>62857</v>
      </c>
      <c r="C12487" s="96" t="s">
        <v>54457</v>
      </c>
      <c r="D12487" s="98">
        <v>1.8675999999999999</v>
      </c>
    </row>
    <row r="12488" spans="1:4" x14ac:dyDescent="0.35">
      <c r="A12488" t="s">
        <v>20193</v>
      </c>
      <c r="B12488" t="s">
        <v>62858</v>
      </c>
      <c r="C12488" s="96" t="s">
        <v>54457</v>
      </c>
      <c r="D12488" s="98">
        <v>1.8353999999999999</v>
      </c>
    </row>
    <row r="12489" spans="1:4" x14ac:dyDescent="0.35">
      <c r="A12489" t="s">
        <v>26741</v>
      </c>
      <c r="B12489" t="s">
        <v>62859</v>
      </c>
      <c r="C12489" s="96" t="s">
        <v>54457</v>
      </c>
      <c r="D12489" s="98">
        <v>0.19319999999999998</v>
      </c>
    </row>
    <row r="12490" spans="1:4" x14ac:dyDescent="0.35">
      <c r="A12490" t="s">
        <v>23059</v>
      </c>
      <c r="B12490" t="s">
        <v>62860</v>
      </c>
      <c r="C12490" s="96" t="s">
        <v>54457</v>
      </c>
      <c r="D12490" s="98">
        <v>0.19319999999999998</v>
      </c>
    </row>
    <row r="12491" spans="1:4" x14ac:dyDescent="0.35">
      <c r="A12491" t="s">
        <v>19535</v>
      </c>
      <c r="B12491" t="s">
        <v>62861</v>
      </c>
      <c r="C12491" s="96" t="s">
        <v>54457</v>
      </c>
      <c r="D12491" s="98">
        <v>0.19319999999999998</v>
      </c>
    </row>
    <row r="12492" spans="1:4" x14ac:dyDescent="0.35">
      <c r="A12492" t="s">
        <v>25433</v>
      </c>
      <c r="B12492" t="s">
        <v>62862</v>
      </c>
      <c r="C12492" s="96" t="s">
        <v>54457</v>
      </c>
      <c r="D12492" s="98">
        <v>0.19319999999999998</v>
      </c>
    </row>
    <row r="12493" spans="1:4" x14ac:dyDescent="0.35">
      <c r="A12493" t="s">
        <v>20493</v>
      </c>
      <c r="B12493" t="s">
        <v>62863</v>
      </c>
      <c r="C12493" s="96" t="s">
        <v>54457</v>
      </c>
      <c r="D12493" s="98">
        <v>2.1412999999999998</v>
      </c>
    </row>
    <row r="12494" spans="1:4" x14ac:dyDescent="0.35">
      <c r="A12494" t="s">
        <v>62369</v>
      </c>
      <c r="B12494" t="s">
        <v>62864</v>
      </c>
      <c r="C12494" s="96" t="s">
        <v>54457</v>
      </c>
      <c r="D12494" s="98">
        <v>1.9319999999999999</v>
      </c>
    </row>
    <row r="12495" spans="1:4" x14ac:dyDescent="0.35">
      <c r="A12495" t="s">
        <v>37445</v>
      </c>
      <c r="B12495" t="s">
        <v>62865</v>
      </c>
      <c r="C12495" s="96" t="s">
        <v>54457</v>
      </c>
      <c r="D12495" s="98">
        <v>1.8192999999999997</v>
      </c>
    </row>
    <row r="12496" spans="1:4" x14ac:dyDescent="0.35">
      <c r="A12496" t="s">
        <v>14670</v>
      </c>
      <c r="B12496" t="s">
        <v>62866</v>
      </c>
      <c r="C12496" s="96" t="s">
        <v>54457</v>
      </c>
      <c r="D12496" s="98">
        <v>1.8192999999999997</v>
      </c>
    </row>
    <row r="12497" spans="1:4" x14ac:dyDescent="0.35">
      <c r="A12497" t="s">
        <v>26748</v>
      </c>
      <c r="B12497" t="s">
        <v>62867</v>
      </c>
      <c r="C12497" s="96" t="s">
        <v>54457</v>
      </c>
      <c r="D12497" s="98">
        <v>1.8192999999999997</v>
      </c>
    </row>
    <row r="12498" spans="1:4" x14ac:dyDescent="0.35">
      <c r="A12498" t="s">
        <v>26750</v>
      </c>
      <c r="B12498" t="s">
        <v>62868</v>
      </c>
      <c r="C12498" s="96" t="s">
        <v>54457</v>
      </c>
      <c r="D12498" s="98">
        <v>1.8192999999999997</v>
      </c>
    </row>
    <row r="12499" spans="1:4" x14ac:dyDescent="0.35">
      <c r="A12499" t="s">
        <v>47470</v>
      </c>
      <c r="B12499" t="s">
        <v>62869</v>
      </c>
      <c r="C12499" s="96" t="s">
        <v>54457</v>
      </c>
      <c r="D12499" s="98">
        <v>1.7065999999999999</v>
      </c>
    </row>
    <row r="12500" spans="1:4" x14ac:dyDescent="0.35">
      <c r="A12500" t="s">
        <v>14674</v>
      </c>
      <c r="B12500" t="s">
        <v>62870</v>
      </c>
      <c r="C12500" s="96" t="s">
        <v>54457</v>
      </c>
      <c r="D12500" s="98">
        <v>1.8192999999999997</v>
      </c>
    </row>
    <row r="12501" spans="1:4" x14ac:dyDescent="0.35">
      <c r="A12501" t="s">
        <v>22137</v>
      </c>
      <c r="B12501" t="s">
        <v>62871</v>
      </c>
      <c r="C12501" s="96" t="s">
        <v>54457</v>
      </c>
      <c r="D12501" s="98">
        <v>1.8192999999999997</v>
      </c>
    </row>
    <row r="12502" spans="1:4" x14ac:dyDescent="0.35">
      <c r="A12502" t="s">
        <v>23002</v>
      </c>
      <c r="B12502" t="s">
        <v>62872</v>
      </c>
      <c r="C12502" s="96" t="s">
        <v>54457</v>
      </c>
      <c r="D12502" s="98">
        <v>1.8192999999999997</v>
      </c>
    </row>
    <row r="12503" spans="1:4" x14ac:dyDescent="0.35">
      <c r="A12503" t="s">
        <v>37421</v>
      </c>
      <c r="B12503" t="s">
        <v>62873</v>
      </c>
      <c r="C12503" s="96" t="s">
        <v>54457</v>
      </c>
      <c r="D12503" s="98">
        <v>1.7871000000000001</v>
      </c>
    </row>
    <row r="12504" spans="1:4" x14ac:dyDescent="0.35">
      <c r="A12504" t="s">
        <v>40256</v>
      </c>
      <c r="B12504" t="s">
        <v>62874</v>
      </c>
      <c r="C12504" s="96" t="s">
        <v>54457</v>
      </c>
      <c r="D12504" s="98">
        <v>1.7871000000000001</v>
      </c>
    </row>
    <row r="12505" spans="1:4" x14ac:dyDescent="0.35">
      <c r="A12505" t="s">
        <v>21095</v>
      </c>
      <c r="B12505" t="s">
        <v>62875</v>
      </c>
      <c r="C12505" s="96" t="s">
        <v>54457</v>
      </c>
      <c r="D12505" s="98">
        <v>1.8192999999999997</v>
      </c>
    </row>
    <row r="12506" spans="1:4" x14ac:dyDescent="0.35">
      <c r="A12506" t="s">
        <v>40162</v>
      </c>
      <c r="B12506" t="s">
        <v>62876</v>
      </c>
      <c r="C12506" s="96" t="s">
        <v>54457</v>
      </c>
      <c r="D12506" s="98">
        <v>1.7549000000000001</v>
      </c>
    </row>
    <row r="12507" spans="1:4" x14ac:dyDescent="0.35">
      <c r="A12507" t="s">
        <v>40035</v>
      </c>
      <c r="B12507" t="s">
        <v>62877</v>
      </c>
      <c r="C12507" s="96" t="s">
        <v>54457</v>
      </c>
      <c r="D12507" s="98">
        <v>1.7226999999999999</v>
      </c>
    </row>
    <row r="12508" spans="1:4" x14ac:dyDescent="0.35">
      <c r="A12508" t="s">
        <v>26762</v>
      </c>
      <c r="B12508" t="s">
        <v>62878</v>
      </c>
      <c r="C12508" s="96" t="s">
        <v>54457</v>
      </c>
      <c r="D12508" s="98">
        <v>1.9480999999999999</v>
      </c>
    </row>
    <row r="12509" spans="1:4" x14ac:dyDescent="0.35">
      <c r="A12509" t="s">
        <v>26756</v>
      </c>
      <c r="B12509" t="s">
        <v>62879</v>
      </c>
      <c r="C12509" s="96" t="s">
        <v>54457</v>
      </c>
      <c r="D12509" s="98">
        <v>1.9319999999999999</v>
      </c>
    </row>
    <row r="12510" spans="1:4" x14ac:dyDescent="0.35">
      <c r="A12510" t="s">
        <v>62370</v>
      </c>
      <c r="B12510" t="s">
        <v>62880</v>
      </c>
      <c r="C12510" s="96" t="s">
        <v>54457</v>
      </c>
      <c r="D12510" s="98">
        <v>7.2932999999999995</v>
      </c>
    </row>
    <row r="12511" spans="1:4" x14ac:dyDescent="0.35">
      <c r="A12511" t="s">
        <v>62371</v>
      </c>
      <c r="B12511" t="s">
        <v>62881</v>
      </c>
      <c r="C12511" s="96" t="s">
        <v>54457</v>
      </c>
      <c r="D12511" s="98">
        <v>7.5830999999999991</v>
      </c>
    </row>
    <row r="12512" spans="1:4" x14ac:dyDescent="0.35">
      <c r="A12512" t="s">
        <v>62882</v>
      </c>
      <c r="B12512" t="s">
        <v>62887</v>
      </c>
      <c r="C12512" s="96" t="s">
        <v>54457</v>
      </c>
      <c r="D12512" s="98">
        <v>9.8048999999999999</v>
      </c>
    </row>
    <row r="12513" spans="1:4" x14ac:dyDescent="0.35">
      <c r="A12513" t="s">
        <v>62883</v>
      </c>
      <c r="B12513" t="s">
        <v>62888</v>
      </c>
      <c r="C12513" s="96" t="s">
        <v>54457</v>
      </c>
      <c r="D12513" s="98">
        <v>2.0125000000000002</v>
      </c>
    </row>
    <row r="12514" spans="1:4" x14ac:dyDescent="0.35">
      <c r="A12514" t="s">
        <v>62884</v>
      </c>
      <c r="B12514" t="s">
        <v>62889</v>
      </c>
      <c r="C12514" s="96" t="s">
        <v>54457</v>
      </c>
      <c r="D12514" s="98">
        <v>2317.6271999999999</v>
      </c>
    </row>
    <row r="12515" spans="1:4" x14ac:dyDescent="0.35">
      <c r="A12515" t="s">
        <v>62885</v>
      </c>
      <c r="B12515" t="s">
        <v>62890</v>
      </c>
      <c r="C12515" s="96" t="s">
        <v>54457</v>
      </c>
      <c r="D12515" s="98">
        <v>38.833199999999998</v>
      </c>
    </row>
    <row r="12516" spans="1:4" x14ac:dyDescent="0.35">
      <c r="A12516" t="s">
        <v>62886</v>
      </c>
      <c r="B12516" t="s">
        <v>62891</v>
      </c>
      <c r="C12516" s="96" t="s">
        <v>54457</v>
      </c>
      <c r="D12516" s="98">
        <v>1.61E-2</v>
      </c>
    </row>
    <row r="12517" spans="1:4" x14ac:dyDescent="0.35">
      <c r="A12517" t="s">
        <v>62892</v>
      </c>
      <c r="B12517" t="s">
        <v>63896</v>
      </c>
      <c r="C12517" s="96" t="s">
        <v>54457</v>
      </c>
      <c r="D12517" s="98">
        <v>63.804299999999998</v>
      </c>
    </row>
    <row r="12518" spans="1:4" x14ac:dyDescent="0.35">
      <c r="A12518" t="s">
        <v>62893</v>
      </c>
      <c r="B12518" t="s">
        <v>63897</v>
      </c>
      <c r="C12518" s="96" t="s">
        <v>54457</v>
      </c>
      <c r="D12518" s="98">
        <v>17.468499999999999</v>
      </c>
    </row>
    <row r="12519" spans="1:4" x14ac:dyDescent="0.35">
      <c r="A12519" t="s">
        <v>62894</v>
      </c>
      <c r="B12519" t="s">
        <v>63898</v>
      </c>
      <c r="C12519" s="96" t="s">
        <v>54457</v>
      </c>
      <c r="D12519" s="98">
        <v>10.513299999999999</v>
      </c>
    </row>
    <row r="12520" spans="1:4" x14ac:dyDescent="0.35">
      <c r="A12520" t="s">
        <v>62895</v>
      </c>
      <c r="B12520" t="s">
        <v>63899</v>
      </c>
      <c r="C12520" s="96" t="s">
        <v>54457</v>
      </c>
      <c r="D12520" s="98">
        <v>0.85329999999999995</v>
      </c>
    </row>
    <row r="12521" spans="1:4" x14ac:dyDescent="0.35">
      <c r="A12521" t="s">
        <v>62896</v>
      </c>
      <c r="B12521" t="s">
        <v>63900</v>
      </c>
      <c r="C12521" s="96" t="s">
        <v>54457</v>
      </c>
      <c r="D12521" s="98">
        <v>0.85329999999999995</v>
      </c>
    </row>
    <row r="12522" spans="1:4" x14ac:dyDescent="0.35">
      <c r="A12522" t="s">
        <v>62897</v>
      </c>
      <c r="B12522" t="s">
        <v>63901</v>
      </c>
      <c r="C12522" s="96" t="s">
        <v>54457</v>
      </c>
      <c r="D12522" s="98">
        <v>16.405899999999999</v>
      </c>
    </row>
    <row r="12523" spans="1:4" x14ac:dyDescent="0.35">
      <c r="A12523" t="s">
        <v>62898</v>
      </c>
      <c r="B12523" t="s">
        <v>63902</v>
      </c>
      <c r="C12523" s="96" t="s">
        <v>54457</v>
      </c>
      <c r="D12523" s="98">
        <v>2.3022999999999998</v>
      </c>
    </row>
    <row r="12524" spans="1:4" x14ac:dyDescent="0.35">
      <c r="A12524" t="s">
        <v>62899</v>
      </c>
      <c r="B12524" t="s">
        <v>63903</v>
      </c>
      <c r="C12524" s="96" t="s">
        <v>54457</v>
      </c>
      <c r="D12524" s="98">
        <v>0.85329999999999995</v>
      </c>
    </row>
    <row r="12525" spans="1:4" x14ac:dyDescent="0.35">
      <c r="A12525" t="s">
        <v>62900</v>
      </c>
      <c r="B12525" t="s">
        <v>63904</v>
      </c>
      <c r="C12525" s="96" t="s">
        <v>54457</v>
      </c>
      <c r="D12525" s="98">
        <v>2.1252</v>
      </c>
    </row>
    <row r="12526" spans="1:4" x14ac:dyDescent="0.35">
      <c r="A12526" t="s">
        <v>62901</v>
      </c>
      <c r="B12526" t="s">
        <v>63905</v>
      </c>
      <c r="C12526" s="96" t="s">
        <v>54457</v>
      </c>
      <c r="D12526" s="98">
        <v>1.7065999999999999</v>
      </c>
    </row>
    <row r="12527" spans="1:4" x14ac:dyDescent="0.35">
      <c r="A12527" t="s">
        <v>62902</v>
      </c>
      <c r="B12527" t="s">
        <v>63906</v>
      </c>
      <c r="C12527" s="96" t="s">
        <v>54457</v>
      </c>
      <c r="D12527" s="98">
        <v>1.5616999999999999</v>
      </c>
    </row>
    <row r="12528" spans="1:4" x14ac:dyDescent="0.35">
      <c r="A12528" t="s">
        <v>62903</v>
      </c>
      <c r="B12528" t="s">
        <v>63907</v>
      </c>
      <c r="C12528" s="96" t="s">
        <v>54457</v>
      </c>
      <c r="D12528" s="98">
        <v>1.5938999999999999</v>
      </c>
    </row>
    <row r="12529" spans="1:4" x14ac:dyDescent="0.35">
      <c r="A12529" t="s">
        <v>62904</v>
      </c>
      <c r="B12529" t="s">
        <v>63908</v>
      </c>
      <c r="C12529" s="96" t="s">
        <v>54457</v>
      </c>
      <c r="D12529" s="98">
        <v>3.1073</v>
      </c>
    </row>
    <row r="12530" spans="1:4" x14ac:dyDescent="0.35">
      <c r="A12530" t="s">
        <v>62905</v>
      </c>
      <c r="B12530" t="s">
        <v>63909</v>
      </c>
      <c r="C12530" s="96" t="s">
        <v>54457</v>
      </c>
      <c r="D12530" s="98">
        <v>3.0750999999999999</v>
      </c>
    </row>
    <row r="12531" spans="1:4" x14ac:dyDescent="0.35">
      <c r="A12531" t="s">
        <v>62906</v>
      </c>
      <c r="B12531" t="s">
        <v>63910</v>
      </c>
      <c r="C12531" s="96" t="s">
        <v>54457</v>
      </c>
      <c r="D12531" s="98">
        <v>3.0750999999999999</v>
      </c>
    </row>
    <row r="12532" spans="1:4" x14ac:dyDescent="0.35">
      <c r="A12532" t="s">
        <v>62907</v>
      </c>
      <c r="B12532" t="s">
        <v>63911</v>
      </c>
      <c r="C12532" s="96" t="s">
        <v>54457</v>
      </c>
      <c r="D12532" s="98">
        <v>3.1073</v>
      </c>
    </row>
    <row r="12533" spans="1:4" x14ac:dyDescent="0.35">
      <c r="A12533" t="s">
        <v>62908</v>
      </c>
      <c r="B12533" t="s">
        <v>63912</v>
      </c>
      <c r="C12533" s="96" t="s">
        <v>54457</v>
      </c>
      <c r="D12533" s="98">
        <v>2.3022999999999998</v>
      </c>
    </row>
    <row r="12534" spans="1:4" x14ac:dyDescent="0.35">
      <c r="A12534" t="s">
        <v>62909</v>
      </c>
      <c r="B12534" t="s">
        <v>63913</v>
      </c>
      <c r="C12534" s="96" t="s">
        <v>54457</v>
      </c>
      <c r="D12534" s="98">
        <v>2.3022999999999998</v>
      </c>
    </row>
    <row r="12535" spans="1:4" x14ac:dyDescent="0.35">
      <c r="A12535" t="s">
        <v>62910</v>
      </c>
      <c r="B12535" t="s">
        <v>63914</v>
      </c>
      <c r="C12535" s="96" t="s">
        <v>54457</v>
      </c>
      <c r="D12535" s="98">
        <v>3.5419999999999998</v>
      </c>
    </row>
    <row r="12536" spans="1:4" x14ac:dyDescent="0.35">
      <c r="A12536" t="s">
        <v>62911</v>
      </c>
      <c r="B12536" t="s">
        <v>63915</v>
      </c>
      <c r="C12536" s="96" t="s">
        <v>54457</v>
      </c>
      <c r="D12536" s="98">
        <v>0.37030000000000002</v>
      </c>
    </row>
    <row r="12537" spans="1:4" x14ac:dyDescent="0.35">
      <c r="A12537" t="s">
        <v>62912</v>
      </c>
      <c r="B12537" t="s">
        <v>63916</v>
      </c>
      <c r="C12537" s="96" t="s">
        <v>54457</v>
      </c>
      <c r="D12537" s="98">
        <v>0.86939999999999995</v>
      </c>
    </row>
    <row r="12538" spans="1:4" x14ac:dyDescent="0.35">
      <c r="A12538" t="s">
        <v>62913</v>
      </c>
      <c r="B12538" t="s">
        <v>58181</v>
      </c>
      <c r="C12538" s="96" t="s">
        <v>54457</v>
      </c>
      <c r="D12538" s="98">
        <v>1.8836999999999999</v>
      </c>
    </row>
    <row r="12539" spans="1:4" x14ac:dyDescent="0.35">
      <c r="A12539" t="s">
        <v>62914</v>
      </c>
      <c r="B12539" t="s">
        <v>63917</v>
      </c>
      <c r="C12539" s="96" t="s">
        <v>54457</v>
      </c>
      <c r="D12539" s="98">
        <v>3.4936999999999996</v>
      </c>
    </row>
    <row r="12540" spans="1:4" x14ac:dyDescent="0.35">
      <c r="A12540" t="s">
        <v>62915</v>
      </c>
      <c r="B12540" t="s">
        <v>63918</v>
      </c>
      <c r="C12540" s="96" t="s">
        <v>54457</v>
      </c>
      <c r="D12540" s="98">
        <v>4.1054999999999993</v>
      </c>
    </row>
    <row r="12541" spans="1:4" x14ac:dyDescent="0.35">
      <c r="A12541" t="s">
        <v>62916</v>
      </c>
      <c r="B12541" t="s">
        <v>63919</v>
      </c>
      <c r="C12541" s="96" t="s">
        <v>54457</v>
      </c>
      <c r="D12541" s="98">
        <v>4.0732999999999997</v>
      </c>
    </row>
    <row r="12542" spans="1:4" x14ac:dyDescent="0.35">
      <c r="A12542" t="s">
        <v>62917</v>
      </c>
      <c r="B12542" t="s">
        <v>63920</v>
      </c>
      <c r="C12542" s="96" t="s">
        <v>54457</v>
      </c>
      <c r="D12542" s="98">
        <v>4.2181999999999995</v>
      </c>
    </row>
    <row r="12543" spans="1:4" x14ac:dyDescent="0.35">
      <c r="A12543" t="s">
        <v>62918</v>
      </c>
      <c r="B12543" t="s">
        <v>63921</v>
      </c>
      <c r="C12543" s="96" t="s">
        <v>54457</v>
      </c>
      <c r="D12543" s="98">
        <v>1.8675999999999999</v>
      </c>
    </row>
    <row r="12544" spans="1:4" x14ac:dyDescent="0.35">
      <c r="A12544" t="s">
        <v>62919</v>
      </c>
      <c r="B12544" t="s">
        <v>63922</v>
      </c>
      <c r="C12544" s="96" t="s">
        <v>54457</v>
      </c>
      <c r="D12544" s="98">
        <v>1.7709999999999999</v>
      </c>
    </row>
    <row r="12545" spans="1:4" x14ac:dyDescent="0.35">
      <c r="A12545" t="s">
        <v>62920</v>
      </c>
      <c r="B12545" t="s">
        <v>63923</v>
      </c>
      <c r="C12545" s="96" t="s">
        <v>54457</v>
      </c>
      <c r="D12545" s="98">
        <v>2.4310999999999998</v>
      </c>
    </row>
    <row r="12546" spans="1:4" x14ac:dyDescent="0.35">
      <c r="A12546" t="s">
        <v>62921</v>
      </c>
      <c r="B12546" t="s">
        <v>63924</v>
      </c>
      <c r="C12546" s="96" t="s">
        <v>54457</v>
      </c>
      <c r="D12546" s="98">
        <v>2.093</v>
      </c>
    </row>
    <row r="12547" spans="1:4" x14ac:dyDescent="0.35">
      <c r="A12547" t="s">
        <v>62922</v>
      </c>
      <c r="B12547" t="s">
        <v>63925</v>
      </c>
      <c r="C12547" s="96" t="s">
        <v>54457</v>
      </c>
      <c r="D12547" s="98">
        <v>1.8836999999999999</v>
      </c>
    </row>
    <row r="12548" spans="1:4" x14ac:dyDescent="0.35">
      <c r="A12548" t="s">
        <v>62923</v>
      </c>
      <c r="B12548" t="s">
        <v>63926</v>
      </c>
      <c r="C12548" s="96" t="s">
        <v>54457</v>
      </c>
      <c r="D12548" s="98">
        <v>2.5115999999999996</v>
      </c>
    </row>
    <row r="12549" spans="1:4" x14ac:dyDescent="0.35">
      <c r="A12549" t="s">
        <v>62924</v>
      </c>
      <c r="B12549" t="s">
        <v>63927</v>
      </c>
      <c r="C12549" s="96" t="s">
        <v>54457</v>
      </c>
      <c r="D12549" s="98">
        <v>2.2217999999999996</v>
      </c>
    </row>
    <row r="12550" spans="1:4" x14ac:dyDescent="0.35">
      <c r="A12550" t="s">
        <v>62925</v>
      </c>
      <c r="B12550" t="s">
        <v>63928</v>
      </c>
      <c r="C12550" s="96" t="s">
        <v>54457</v>
      </c>
      <c r="D12550" s="98">
        <v>0.35420000000000001</v>
      </c>
    </row>
    <row r="12551" spans="1:4" x14ac:dyDescent="0.35">
      <c r="A12551" t="s">
        <v>62926</v>
      </c>
      <c r="B12551" t="s">
        <v>63929</v>
      </c>
      <c r="C12551" s="96" t="s">
        <v>54457</v>
      </c>
      <c r="D12551" s="98">
        <v>2.1734999999999998</v>
      </c>
    </row>
    <row r="12552" spans="1:4" x14ac:dyDescent="0.35">
      <c r="A12552" t="s">
        <v>62927</v>
      </c>
      <c r="B12552" t="s">
        <v>63930</v>
      </c>
      <c r="C12552" s="96" t="s">
        <v>54457</v>
      </c>
      <c r="D12552" s="98">
        <v>2.1574</v>
      </c>
    </row>
    <row r="12553" spans="1:4" x14ac:dyDescent="0.35">
      <c r="A12553" t="s">
        <v>62928</v>
      </c>
      <c r="B12553" t="s">
        <v>63931</v>
      </c>
      <c r="C12553" s="96" t="s">
        <v>54457</v>
      </c>
      <c r="D12553" s="98">
        <v>0.64399999999999991</v>
      </c>
    </row>
    <row r="12554" spans="1:4" x14ac:dyDescent="0.35">
      <c r="A12554" t="s">
        <v>62929</v>
      </c>
      <c r="B12554" t="s">
        <v>63932</v>
      </c>
      <c r="C12554" s="96" t="s">
        <v>54457</v>
      </c>
      <c r="D12554" s="98">
        <v>3.1395</v>
      </c>
    </row>
    <row r="12555" spans="1:4" x14ac:dyDescent="0.35">
      <c r="A12555" t="s">
        <v>62930</v>
      </c>
      <c r="B12555" t="s">
        <v>63933</v>
      </c>
      <c r="C12555" s="96" t="s">
        <v>54457</v>
      </c>
      <c r="D12555" s="98">
        <v>4.0250000000000004</v>
      </c>
    </row>
    <row r="12556" spans="1:4" x14ac:dyDescent="0.35">
      <c r="A12556" t="s">
        <v>55363</v>
      </c>
      <c r="B12556" t="s">
        <v>59195</v>
      </c>
      <c r="C12556" s="96" t="s">
        <v>54457</v>
      </c>
      <c r="D12556" s="98">
        <v>0.45080000000000003</v>
      </c>
    </row>
    <row r="12557" spans="1:4" x14ac:dyDescent="0.35">
      <c r="A12557" t="s">
        <v>53705</v>
      </c>
      <c r="B12557" t="s">
        <v>54369</v>
      </c>
      <c r="C12557" s="96" t="s">
        <v>54457</v>
      </c>
      <c r="D12557" s="98">
        <v>0.49909999999999999</v>
      </c>
    </row>
    <row r="12558" spans="1:4" x14ac:dyDescent="0.35">
      <c r="A12558" t="s">
        <v>55371</v>
      </c>
      <c r="B12558" t="s">
        <v>59204</v>
      </c>
      <c r="C12558" s="96" t="s">
        <v>54457</v>
      </c>
      <c r="D12558" s="98">
        <v>0.2737</v>
      </c>
    </row>
    <row r="12559" spans="1:4" x14ac:dyDescent="0.35">
      <c r="A12559" t="s">
        <v>55364</v>
      </c>
      <c r="B12559" t="s">
        <v>59196</v>
      </c>
      <c r="C12559" s="96" t="s">
        <v>54457</v>
      </c>
      <c r="D12559" s="98">
        <v>0.49909999999999999</v>
      </c>
    </row>
    <row r="12560" spans="1:4" x14ac:dyDescent="0.35">
      <c r="A12560" t="s">
        <v>55372</v>
      </c>
      <c r="B12560" t="s">
        <v>59205</v>
      </c>
      <c r="C12560" s="96" t="s">
        <v>54457</v>
      </c>
      <c r="D12560" s="98">
        <v>0.2737</v>
      </c>
    </row>
    <row r="12561" spans="1:4" x14ac:dyDescent="0.35">
      <c r="A12561" t="s">
        <v>55365</v>
      </c>
      <c r="B12561" t="s">
        <v>59197</v>
      </c>
      <c r="C12561" s="96" t="s">
        <v>54457</v>
      </c>
      <c r="D12561" s="98">
        <v>0.45080000000000003</v>
      </c>
    </row>
    <row r="12562" spans="1:4" x14ac:dyDescent="0.35">
      <c r="A12562" t="s">
        <v>55366</v>
      </c>
      <c r="B12562" t="s">
        <v>59198</v>
      </c>
      <c r="C12562" s="96" t="s">
        <v>54457</v>
      </c>
      <c r="D12562" s="98">
        <v>0.49909999999999999</v>
      </c>
    </row>
    <row r="12563" spans="1:4" x14ac:dyDescent="0.35">
      <c r="A12563" t="s">
        <v>55368</v>
      </c>
      <c r="B12563" t="s">
        <v>59200</v>
      </c>
      <c r="C12563" s="96" t="s">
        <v>54457</v>
      </c>
      <c r="D12563" s="98">
        <v>0.6117999999999999</v>
      </c>
    </row>
    <row r="12564" spans="1:4" x14ac:dyDescent="0.35">
      <c r="A12564" t="s">
        <v>55369</v>
      </c>
      <c r="B12564" t="s">
        <v>59201</v>
      </c>
      <c r="C12564" s="96" t="s">
        <v>54457</v>
      </c>
      <c r="D12564" s="98">
        <v>0.6117999999999999</v>
      </c>
    </row>
    <row r="12565" spans="1:4" x14ac:dyDescent="0.35">
      <c r="A12565" t="s">
        <v>55411</v>
      </c>
      <c r="B12565" t="s">
        <v>59248</v>
      </c>
      <c r="C12565" s="96" t="s">
        <v>54457</v>
      </c>
      <c r="D12565" s="98">
        <v>1.4973000000000001</v>
      </c>
    </row>
    <row r="12566" spans="1:4" x14ac:dyDescent="0.35">
      <c r="A12566" t="s">
        <v>55357</v>
      </c>
      <c r="B12566" t="s">
        <v>59189</v>
      </c>
      <c r="C12566" s="96" t="s">
        <v>54457</v>
      </c>
      <c r="D12566" s="98">
        <v>0.49909999999999999</v>
      </c>
    </row>
    <row r="12567" spans="1:4" x14ac:dyDescent="0.35">
      <c r="A12567" t="s">
        <v>55365</v>
      </c>
      <c r="B12567" t="s">
        <v>59197</v>
      </c>
      <c r="C12567" s="96" t="s">
        <v>54457</v>
      </c>
      <c r="D12567" s="98">
        <v>0.45080000000000003</v>
      </c>
    </row>
    <row r="12568" spans="1:4" x14ac:dyDescent="0.35">
      <c r="A12568" t="s">
        <v>55366</v>
      </c>
      <c r="B12568" t="s">
        <v>59198</v>
      </c>
      <c r="C12568" s="96" t="s">
        <v>54457</v>
      </c>
      <c r="D12568" s="98">
        <v>0.49909999999999999</v>
      </c>
    </row>
    <row r="12569" spans="1:4" x14ac:dyDescent="0.35">
      <c r="A12569" t="s">
        <v>55359</v>
      </c>
      <c r="B12569" t="s">
        <v>59191</v>
      </c>
      <c r="C12569" s="96" t="s">
        <v>54457</v>
      </c>
      <c r="D12569" s="98">
        <v>0.6117999999999999</v>
      </c>
    </row>
    <row r="12570" spans="1:4" x14ac:dyDescent="0.35">
      <c r="A12570" t="s">
        <v>55368</v>
      </c>
      <c r="B12570" t="s">
        <v>59200</v>
      </c>
      <c r="C12570" s="96" t="s">
        <v>54457</v>
      </c>
      <c r="D12570" s="98">
        <v>0.6117999999999999</v>
      </c>
    </row>
    <row r="12571" spans="1:4" x14ac:dyDescent="0.35">
      <c r="A12571" t="s">
        <v>55360</v>
      </c>
      <c r="B12571" t="s">
        <v>59192</v>
      </c>
      <c r="C12571" s="96" t="s">
        <v>54457</v>
      </c>
      <c r="D12571" s="98">
        <v>0.6117999999999999</v>
      </c>
    </row>
    <row r="12572" spans="1:4" x14ac:dyDescent="0.35">
      <c r="A12572" t="s">
        <v>55361</v>
      </c>
      <c r="B12572" t="s">
        <v>59193</v>
      </c>
      <c r="C12572" s="96" t="s">
        <v>54457</v>
      </c>
      <c r="D12572" s="98">
        <v>0.49909999999999999</v>
      </c>
    </row>
    <row r="12573" spans="1:4" x14ac:dyDescent="0.35">
      <c r="A12573" t="s">
        <v>55362</v>
      </c>
      <c r="B12573" t="s">
        <v>59194</v>
      </c>
      <c r="C12573" s="96" t="s">
        <v>54457</v>
      </c>
      <c r="D12573" s="98">
        <v>0.49909999999999999</v>
      </c>
    </row>
    <row r="12574" spans="1:4" x14ac:dyDescent="0.35">
      <c r="A12574" t="s">
        <v>55363</v>
      </c>
      <c r="B12574" t="s">
        <v>59195</v>
      </c>
      <c r="C12574" s="96" t="s">
        <v>54457</v>
      </c>
      <c r="D12574" s="98">
        <v>0.45080000000000003</v>
      </c>
    </row>
    <row r="12575" spans="1:4" x14ac:dyDescent="0.35">
      <c r="A12575" t="s">
        <v>53705</v>
      </c>
      <c r="B12575" t="s">
        <v>54369</v>
      </c>
      <c r="C12575" s="96" t="s">
        <v>54457</v>
      </c>
      <c r="D12575" s="98">
        <v>0.49909999999999999</v>
      </c>
    </row>
    <row r="12576" spans="1:4" x14ac:dyDescent="0.35">
      <c r="A12576" t="s">
        <v>55358</v>
      </c>
      <c r="B12576" t="s">
        <v>59190</v>
      </c>
      <c r="C12576" s="96" t="s">
        <v>54457</v>
      </c>
      <c r="D12576" s="98">
        <v>1.0465</v>
      </c>
    </row>
    <row r="12577" spans="1:4" x14ac:dyDescent="0.35">
      <c r="A12577" t="s">
        <v>55371</v>
      </c>
      <c r="B12577" t="s">
        <v>59204</v>
      </c>
      <c r="C12577" s="96" t="s">
        <v>54457</v>
      </c>
      <c r="D12577" s="98">
        <v>0.2737</v>
      </c>
    </row>
    <row r="12578" spans="1:4" x14ac:dyDescent="0.35">
      <c r="A12578" t="s">
        <v>55364</v>
      </c>
      <c r="B12578" t="s">
        <v>59196</v>
      </c>
      <c r="C12578" s="96" t="s">
        <v>54457</v>
      </c>
      <c r="D12578" s="98">
        <v>0.49909999999999999</v>
      </c>
    </row>
    <row r="12579" spans="1:4" x14ac:dyDescent="0.35">
      <c r="A12579" t="s">
        <v>55372</v>
      </c>
      <c r="B12579" t="s">
        <v>59205</v>
      </c>
      <c r="C12579" s="96" t="s">
        <v>54457</v>
      </c>
      <c r="D12579" s="98">
        <v>0.2737</v>
      </c>
    </row>
    <row r="12580" spans="1:4" x14ac:dyDescent="0.35">
      <c r="A12580" t="s">
        <v>55365</v>
      </c>
      <c r="B12580" t="s">
        <v>59197</v>
      </c>
      <c r="C12580" s="96" t="s">
        <v>54457</v>
      </c>
      <c r="D12580" s="98">
        <v>0.45080000000000003</v>
      </c>
    </row>
    <row r="12581" spans="1:4" x14ac:dyDescent="0.35">
      <c r="A12581" t="s">
        <v>55366</v>
      </c>
      <c r="B12581" t="s">
        <v>59198</v>
      </c>
      <c r="C12581" s="96" t="s">
        <v>54457</v>
      </c>
      <c r="D12581" s="98">
        <v>0.49909999999999999</v>
      </c>
    </row>
    <row r="12582" spans="1:4" x14ac:dyDescent="0.35">
      <c r="A12582" t="s">
        <v>55368</v>
      </c>
      <c r="B12582" t="s">
        <v>59200</v>
      </c>
      <c r="C12582" s="96" t="s">
        <v>54457</v>
      </c>
      <c r="D12582" s="98">
        <v>0.6117999999999999</v>
      </c>
    </row>
    <row r="12583" spans="1:4" x14ac:dyDescent="0.35">
      <c r="A12583" t="s">
        <v>55369</v>
      </c>
      <c r="B12583" t="s">
        <v>59201</v>
      </c>
      <c r="C12583" s="96" t="s">
        <v>54457</v>
      </c>
      <c r="D12583" s="98">
        <v>0.6117999999999999</v>
      </c>
    </row>
    <row r="12584" spans="1:4" x14ac:dyDescent="0.35">
      <c r="A12584" t="s">
        <v>55411</v>
      </c>
      <c r="B12584" t="s">
        <v>59248</v>
      </c>
      <c r="C12584" s="96" t="s">
        <v>54457</v>
      </c>
      <c r="D12584" s="98">
        <v>1.4973000000000001</v>
      </c>
    </row>
    <row r="12585" spans="1:4" x14ac:dyDescent="0.35">
      <c r="A12585" t="s">
        <v>55357</v>
      </c>
      <c r="B12585" t="s">
        <v>59189</v>
      </c>
      <c r="C12585" s="96" t="s">
        <v>54457</v>
      </c>
      <c r="D12585" s="98">
        <v>0.49909999999999999</v>
      </c>
    </row>
    <row r="12586" spans="1:4" x14ac:dyDescent="0.35">
      <c r="A12586" t="s">
        <v>55359</v>
      </c>
      <c r="B12586" t="s">
        <v>59191</v>
      </c>
      <c r="C12586" s="96" t="s">
        <v>54457</v>
      </c>
      <c r="D12586" s="98">
        <v>0.6117999999999999</v>
      </c>
    </row>
    <row r="12587" spans="1:4" x14ac:dyDescent="0.35">
      <c r="A12587" t="s">
        <v>55360</v>
      </c>
      <c r="B12587" t="s">
        <v>59192</v>
      </c>
      <c r="C12587" s="96" t="s">
        <v>54457</v>
      </c>
      <c r="D12587" s="98">
        <v>0.6117999999999999</v>
      </c>
    </row>
    <row r="12588" spans="1:4" x14ac:dyDescent="0.35">
      <c r="A12588" t="s">
        <v>55361</v>
      </c>
      <c r="B12588" t="s">
        <v>59193</v>
      </c>
      <c r="C12588" s="96" t="s">
        <v>54457</v>
      </c>
      <c r="D12588" s="98">
        <v>0.49909999999999999</v>
      </c>
    </row>
    <row r="12589" spans="1:4" x14ac:dyDescent="0.35">
      <c r="A12589" t="s">
        <v>55435</v>
      </c>
      <c r="B12589" t="s">
        <v>59274</v>
      </c>
      <c r="C12589" s="96" t="s">
        <v>54457</v>
      </c>
      <c r="D12589" s="98">
        <v>0.80499999999999994</v>
      </c>
    </row>
    <row r="12590" spans="1:4" x14ac:dyDescent="0.35">
      <c r="A12590" t="s">
        <v>55435</v>
      </c>
      <c r="B12590" t="s">
        <v>59274</v>
      </c>
      <c r="C12590" s="96" t="s">
        <v>54457</v>
      </c>
      <c r="D12590" s="98">
        <v>0.80499999999999994</v>
      </c>
    </row>
    <row r="12591" spans="1:4" x14ac:dyDescent="0.35">
      <c r="A12591" t="s">
        <v>55436</v>
      </c>
      <c r="B12591" t="s">
        <v>59275</v>
      </c>
      <c r="C12591" s="96" t="s">
        <v>54457</v>
      </c>
      <c r="D12591" s="98">
        <v>0.91769999999999996</v>
      </c>
    </row>
    <row r="12592" spans="1:4" x14ac:dyDescent="0.35">
      <c r="A12592" t="s">
        <v>55437</v>
      </c>
      <c r="B12592" t="s">
        <v>59276</v>
      </c>
      <c r="C12592" s="96" t="s">
        <v>54457</v>
      </c>
      <c r="D12592" s="98">
        <v>0.91769999999999996</v>
      </c>
    </row>
    <row r="12593" spans="1:4" x14ac:dyDescent="0.35">
      <c r="A12593" t="s">
        <v>55438</v>
      </c>
      <c r="B12593" t="s">
        <v>59277</v>
      </c>
      <c r="C12593" s="96" t="s">
        <v>54457</v>
      </c>
      <c r="D12593" s="98">
        <v>0.91769999999999996</v>
      </c>
    </row>
    <row r="12594" spans="1:4" x14ac:dyDescent="0.35">
      <c r="A12594" t="s">
        <v>55439</v>
      </c>
      <c r="B12594" t="s">
        <v>59278</v>
      </c>
      <c r="C12594" s="96" t="s">
        <v>54457</v>
      </c>
      <c r="D12594" s="98">
        <v>0.91769999999999996</v>
      </c>
    </row>
    <row r="12595" spans="1:4" x14ac:dyDescent="0.35">
      <c r="A12595" t="s">
        <v>55440</v>
      </c>
      <c r="B12595" t="s">
        <v>59279</v>
      </c>
      <c r="C12595" s="96" t="s">
        <v>54457</v>
      </c>
      <c r="D12595" s="98">
        <v>0.91769999999999996</v>
      </c>
    </row>
    <row r="12596" spans="1:4" x14ac:dyDescent="0.35">
      <c r="A12596" t="s">
        <v>55441</v>
      </c>
      <c r="B12596" t="s">
        <v>59280</v>
      </c>
      <c r="C12596" s="96" t="s">
        <v>54457</v>
      </c>
      <c r="D12596" s="98">
        <v>0.80499999999999994</v>
      </c>
    </row>
    <row r="12597" spans="1:4" x14ac:dyDescent="0.35">
      <c r="A12597" t="s">
        <v>55353</v>
      </c>
      <c r="B12597" t="s">
        <v>59185</v>
      </c>
      <c r="C12597" s="96" t="s">
        <v>54457</v>
      </c>
      <c r="D12597" s="98">
        <v>0.80499999999999994</v>
      </c>
    </row>
    <row r="12598" spans="1:4" x14ac:dyDescent="0.35">
      <c r="A12598" t="s">
        <v>55428</v>
      </c>
      <c r="B12598" t="s">
        <v>59266</v>
      </c>
      <c r="C12598" s="96" t="s">
        <v>54457</v>
      </c>
      <c r="D12598" s="98">
        <v>0.80499999999999994</v>
      </c>
    </row>
    <row r="12599" spans="1:4" x14ac:dyDescent="0.35">
      <c r="A12599" t="s">
        <v>55429</v>
      </c>
      <c r="B12599" t="s">
        <v>59267</v>
      </c>
      <c r="C12599" s="96" t="s">
        <v>54457</v>
      </c>
      <c r="D12599" s="98">
        <v>0.80499999999999994</v>
      </c>
    </row>
    <row r="12600" spans="1:4" x14ac:dyDescent="0.35">
      <c r="A12600" t="s">
        <v>55442</v>
      </c>
      <c r="B12600" t="s">
        <v>59281</v>
      </c>
      <c r="C12600" s="96" t="s">
        <v>54457</v>
      </c>
      <c r="D12600" s="98">
        <v>0.80499999999999994</v>
      </c>
    </row>
    <row r="12601" spans="1:4" x14ac:dyDescent="0.35">
      <c r="A12601" t="s">
        <v>55430</v>
      </c>
      <c r="B12601" t="s">
        <v>59268</v>
      </c>
      <c r="C12601" s="96" t="s">
        <v>54457</v>
      </c>
      <c r="D12601" s="98">
        <v>0.80499999999999994</v>
      </c>
    </row>
    <row r="12602" spans="1:4" x14ac:dyDescent="0.35">
      <c r="A12602" t="s">
        <v>55431</v>
      </c>
      <c r="B12602" t="s">
        <v>59269</v>
      </c>
      <c r="C12602" s="96" t="s">
        <v>54457</v>
      </c>
      <c r="D12602" s="98">
        <v>0.80499999999999994</v>
      </c>
    </row>
    <row r="12603" spans="1:4" x14ac:dyDescent="0.35">
      <c r="A12603" t="s">
        <v>55354</v>
      </c>
      <c r="B12603" t="s">
        <v>59186</v>
      </c>
      <c r="C12603" s="96" t="s">
        <v>54457</v>
      </c>
      <c r="D12603" s="98">
        <v>0.80499999999999994</v>
      </c>
    </row>
    <row r="12604" spans="1:4" x14ac:dyDescent="0.35">
      <c r="A12604" t="s">
        <v>55355</v>
      </c>
      <c r="B12604" t="s">
        <v>59187</v>
      </c>
      <c r="C12604" s="96" t="s">
        <v>54457</v>
      </c>
      <c r="D12604" s="98">
        <v>0.80499999999999994</v>
      </c>
    </row>
    <row r="12605" spans="1:4" x14ac:dyDescent="0.35">
      <c r="A12605" t="s">
        <v>55443</v>
      </c>
      <c r="B12605" t="s">
        <v>59282</v>
      </c>
      <c r="C12605" s="96" t="s">
        <v>54457</v>
      </c>
      <c r="D12605" s="98">
        <v>0.91769999999999996</v>
      </c>
    </row>
    <row r="12606" spans="1:4" x14ac:dyDescent="0.35">
      <c r="A12606" t="s">
        <v>55444</v>
      </c>
      <c r="B12606" t="s">
        <v>59283</v>
      </c>
      <c r="C12606" s="96" t="s">
        <v>54457</v>
      </c>
      <c r="D12606" s="98">
        <v>0.91769999999999996</v>
      </c>
    </row>
    <row r="12607" spans="1:4" x14ac:dyDescent="0.35">
      <c r="A12607" t="s">
        <v>62931</v>
      </c>
      <c r="B12607" t="s">
        <v>63934</v>
      </c>
      <c r="C12607" s="96" t="s">
        <v>54457</v>
      </c>
      <c r="D12607" s="98">
        <v>0.80499999999999994</v>
      </c>
    </row>
    <row r="12608" spans="1:4" x14ac:dyDescent="0.35">
      <c r="A12608" t="s">
        <v>55445</v>
      </c>
      <c r="B12608" t="s">
        <v>59284</v>
      </c>
      <c r="C12608" s="96" t="s">
        <v>54457</v>
      </c>
      <c r="D12608" s="98">
        <v>0.91769999999999996</v>
      </c>
    </row>
    <row r="12609" spans="1:4" x14ac:dyDescent="0.35">
      <c r="A12609" t="s">
        <v>55446</v>
      </c>
      <c r="B12609" t="s">
        <v>59285</v>
      </c>
      <c r="C12609" s="96" t="s">
        <v>54457</v>
      </c>
      <c r="D12609" s="98">
        <v>0.91769999999999996</v>
      </c>
    </row>
    <row r="12610" spans="1:4" x14ac:dyDescent="0.35">
      <c r="A12610" t="s">
        <v>55433</v>
      </c>
      <c r="B12610" t="s">
        <v>59271</v>
      </c>
      <c r="C12610" s="96" t="s">
        <v>54457</v>
      </c>
      <c r="D12610" s="98">
        <v>0.80499999999999994</v>
      </c>
    </row>
    <row r="12611" spans="1:4" x14ac:dyDescent="0.35">
      <c r="A12611" t="s">
        <v>26979</v>
      </c>
      <c r="B12611" t="s">
        <v>59272</v>
      </c>
      <c r="C12611" s="96" t="s">
        <v>54457</v>
      </c>
      <c r="D12611" s="98">
        <v>0.80499999999999994</v>
      </c>
    </row>
    <row r="12612" spans="1:4" x14ac:dyDescent="0.35">
      <c r="A12612" t="s">
        <v>55447</v>
      </c>
      <c r="B12612" t="s">
        <v>59286</v>
      </c>
      <c r="C12612" s="96" t="s">
        <v>54457</v>
      </c>
      <c r="D12612" s="98">
        <v>0.91769999999999996</v>
      </c>
    </row>
    <row r="12613" spans="1:4" x14ac:dyDescent="0.35">
      <c r="A12613" t="s">
        <v>55448</v>
      </c>
      <c r="B12613" t="s">
        <v>59287</v>
      </c>
      <c r="C12613" s="96" t="s">
        <v>54457</v>
      </c>
      <c r="D12613" s="98">
        <v>0.80499999999999994</v>
      </c>
    </row>
    <row r="12614" spans="1:4" x14ac:dyDescent="0.35">
      <c r="A12614" t="s">
        <v>55449</v>
      </c>
      <c r="B12614" t="s">
        <v>59288</v>
      </c>
      <c r="C12614" s="96" t="s">
        <v>54457</v>
      </c>
      <c r="D12614" s="98">
        <v>0.91769999999999996</v>
      </c>
    </row>
    <row r="12615" spans="1:4" x14ac:dyDescent="0.35">
      <c r="A12615" t="s">
        <v>55379</v>
      </c>
      <c r="B12615" t="s">
        <v>59212</v>
      </c>
      <c r="C12615" s="96" t="s">
        <v>54457</v>
      </c>
      <c r="D12615" s="98">
        <v>0.24149999999999999</v>
      </c>
    </row>
    <row r="12616" spans="1:4" x14ac:dyDescent="0.35">
      <c r="A12616" t="s">
        <v>55381</v>
      </c>
      <c r="B12616" t="s">
        <v>59214</v>
      </c>
      <c r="C12616" s="96" t="s">
        <v>54457</v>
      </c>
      <c r="D12616" s="98">
        <v>0.45080000000000003</v>
      </c>
    </row>
    <row r="12617" spans="1:4" x14ac:dyDescent="0.35">
      <c r="A12617" t="s">
        <v>62932</v>
      </c>
      <c r="B12617" t="s">
        <v>63935</v>
      </c>
      <c r="C12617" s="96" t="s">
        <v>54457</v>
      </c>
      <c r="D12617" s="98">
        <v>0.2737</v>
      </c>
    </row>
    <row r="12618" spans="1:4" x14ac:dyDescent="0.35">
      <c r="A12618" t="s">
        <v>53734</v>
      </c>
      <c r="B12618" t="s">
        <v>54403</v>
      </c>
      <c r="C12618" s="96" t="s">
        <v>54457</v>
      </c>
      <c r="D12618" s="98">
        <v>0.2737</v>
      </c>
    </row>
    <row r="12619" spans="1:4" x14ac:dyDescent="0.35">
      <c r="A12619" t="s">
        <v>53735</v>
      </c>
      <c r="B12619" t="s">
        <v>54404</v>
      </c>
      <c r="C12619" s="96" t="s">
        <v>54457</v>
      </c>
      <c r="D12619" s="98">
        <v>0.45080000000000003</v>
      </c>
    </row>
    <row r="12620" spans="1:4" x14ac:dyDescent="0.35">
      <c r="A12620" t="s">
        <v>53736</v>
      </c>
      <c r="B12620" t="s">
        <v>54405</v>
      </c>
      <c r="C12620" s="96" t="s">
        <v>54457</v>
      </c>
      <c r="D12620" s="98">
        <v>0.45080000000000003</v>
      </c>
    </row>
    <row r="12621" spans="1:4" x14ac:dyDescent="0.35">
      <c r="A12621" t="s">
        <v>55382</v>
      </c>
      <c r="B12621" t="s">
        <v>59216</v>
      </c>
      <c r="C12621" s="96" t="s">
        <v>54457</v>
      </c>
      <c r="D12621" s="98">
        <v>0.78889999999999993</v>
      </c>
    </row>
    <row r="12622" spans="1:4" x14ac:dyDescent="0.35">
      <c r="A12622" t="s">
        <v>53737</v>
      </c>
      <c r="B12622" t="s">
        <v>54406</v>
      </c>
      <c r="C12622" s="96" t="s">
        <v>54457</v>
      </c>
      <c r="D12622" s="98">
        <v>0.2737</v>
      </c>
    </row>
    <row r="12623" spans="1:4" x14ac:dyDescent="0.35">
      <c r="A12623" t="s">
        <v>53728</v>
      </c>
      <c r="B12623" t="s">
        <v>54396</v>
      </c>
      <c r="C12623" s="96" t="s">
        <v>54457</v>
      </c>
      <c r="D12623" s="98">
        <v>0.2737</v>
      </c>
    </row>
    <row r="12624" spans="1:4" x14ac:dyDescent="0.35">
      <c r="A12624" t="s">
        <v>53738</v>
      </c>
      <c r="B12624" t="s">
        <v>54407</v>
      </c>
      <c r="C12624" s="96" t="s">
        <v>54457</v>
      </c>
      <c r="D12624" s="98">
        <v>0.2737</v>
      </c>
    </row>
    <row r="12625" spans="1:4" x14ac:dyDescent="0.35">
      <c r="A12625" t="s">
        <v>53739</v>
      </c>
      <c r="B12625" t="s">
        <v>54408</v>
      </c>
      <c r="C12625" s="96" t="s">
        <v>54457</v>
      </c>
      <c r="D12625" s="98">
        <v>0.45080000000000003</v>
      </c>
    </row>
    <row r="12626" spans="1:4" x14ac:dyDescent="0.35">
      <c r="A12626" t="s">
        <v>55383</v>
      </c>
      <c r="B12626" t="s">
        <v>59217</v>
      </c>
      <c r="C12626" s="96" t="s">
        <v>54457</v>
      </c>
      <c r="D12626" s="98">
        <v>0.45080000000000003</v>
      </c>
    </row>
    <row r="12627" spans="1:4" x14ac:dyDescent="0.35">
      <c r="A12627" t="s">
        <v>55384</v>
      </c>
      <c r="B12627" t="s">
        <v>59218</v>
      </c>
      <c r="C12627" s="96" t="s">
        <v>54457</v>
      </c>
      <c r="D12627" s="98">
        <v>0.96599999999999997</v>
      </c>
    </row>
    <row r="12628" spans="1:4" x14ac:dyDescent="0.35">
      <c r="A12628" t="s">
        <v>55385</v>
      </c>
      <c r="B12628" t="s">
        <v>59219</v>
      </c>
      <c r="C12628" s="96" t="s">
        <v>54457</v>
      </c>
      <c r="D12628" s="98">
        <v>0.5796</v>
      </c>
    </row>
    <row r="12629" spans="1:4" x14ac:dyDescent="0.35">
      <c r="A12629" t="s">
        <v>55386</v>
      </c>
      <c r="B12629" t="s">
        <v>59220</v>
      </c>
      <c r="C12629" s="96" t="s">
        <v>54457</v>
      </c>
      <c r="D12629" s="98">
        <v>0.5796</v>
      </c>
    </row>
    <row r="12630" spans="1:4" x14ac:dyDescent="0.35">
      <c r="A12630" t="s">
        <v>26752</v>
      </c>
      <c r="B12630" t="s">
        <v>59202</v>
      </c>
      <c r="C12630" s="96" t="s">
        <v>54457</v>
      </c>
      <c r="D12630" s="98">
        <v>1.1269999999999998</v>
      </c>
    </row>
    <row r="12631" spans="1:4" x14ac:dyDescent="0.35">
      <c r="A12631" t="s">
        <v>53740</v>
      </c>
      <c r="B12631" t="s">
        <v>54409</v>
      </c>
      <c r="C12631" s="96" t="s">
        <v>54457</v>
      </c>
      <c r="D12631" s="98">
        <v>0.2737</v>
      </c>
    </row>
    <row r="12632" spans="1:4" x14ac:dyDescent="0.35">
      <c r="A12632" t="s">
        <v>55388</v>
      </c>
      <c r="B12632" t="s">
        <v>59222</v>
      </c>
      <c r="C12632" s="96" t="s">
        <v>54457</v>
      </c>
      <c r="D12632" s="98">
        <v>0.2737</v>
      </c>
    </row>
    <row r="12633" spans="1:4" x14ac:dyDescent="0.35">
      <c r="A12633" t="s">
        <v>55388</v>
      </c>
      <c r="B12633" t="s">
        <v>59222</v>
      </c>
      <c r="C12633" s="96" t="s">
        <v>54457</v>
      </c>
      <c r="D12633" s="98">
        <v>0.2737</v>
      </c>
    </row>
    <row r="12634" spans="1:4" x14ac:dyDescent="0.35">
      <c r="A12634" t="s">
        <v>55373</v>
      </c>
      <c r="B12634" t="s">
        <v>59206</v>
      </c>
      <c r="C12634" s="96" t="s">
        <v>54457</v>
      </c>
      <c r="D12634" s="98">
        <v>0.49909999999999999</v>
      </c>
    </row>
    <row r="12635" spans="1:4" x14ac:dyDescent="0.35">
      <c r="A12635" t="s">
        <v>55374</v>
      </c>
      <c r="B12635" t="s">
        <v>59207</v>
      </c>
      <c r="C12635" s="96" t="s">
        <v>54457</v>
      </c>
      <c r="D12635" s="98">
        <v>0.45080000000000003</v>
      </c>
    </row>
    <row r="12636" spans="1:4" x14ac:dyDescent="0.35">
      <c r="A12636" t="s">
        <v>55375</v>
      </c>
      <c r="B12636" t="s">
        <v>59208</v>
      </c>
      <c r="C12636" s="96" t="s">
        <v>54457</v>
      </c>
      <c r="D12636" s="98">
        <v>0.49909999999999999</v>
      </c>
    </row>
    <row r="12637" spans="1:4" x14ac:dyDescent="0.35">
      <c r="A12637" t="s">
        <v>53748</v>
      </c>
      <c r="B12637" t="s">
        <v>54417</v>
      </c>
      <c r="C12637" s="96" t="s">
        <v>54457</v>
      </c>
      <c r="D12637" s="98">
        <v>0.45080000000000003</v>
      </c>
    </row>
    <row r="12638" spans="1:4" x14ac:dyDescent="0.35">
      <c r="A12638" t="s">
        <v>53732</v>
      </c>
      <c r="B12638" t="s">
        <v>54401</v>
      </c>
      <c r="C12638" s="96" t="s">
        <v>54457</v>
      </c>
      <c r="D12638" s="98">
        <v>0.2737</v>
      </c>
    </row>
    <row r="12639" spans="1:4" x14ac:dyDescent="0.35">
      <c r="A12639" t="s">
        <v>53750</v>
      </c>
      <c r="B12639" t="s">
        <v>54419</v>
      </c>
      <c r="C12639" s="96" t="s">
        <v>54457</v>
      </c>
      <c r="D12639" s="98">
        <v>0.45080000000000003</v>
      </c>
    </row>
    <row r="12640" spans="1:4" x14ac:dyDescent="0.35">
      <c r="A12640" t="s">
        <v>55384</v>
      </c>
      <c r="B12640" t="s">
        <v>59218</v>
      </c>
      <c r="C12640" s="96" t="s">
        <v>54457</v>
      </c>
      <c r="D12640" s="98">
        <v>0.96599999999999997</v>
      </c>
    </row>
    <row r="12641" spans="1:4" x14ac:dyDescent="0.35">
      <c r="A12641" t="s">
        <v>55376</v>
      </c>
      <c r="B12641" t="s">
        <v>59209</v>
      </c>
      <c r="C12641" s="96" t="s">
        <v>54457</v>
      </c>
      <c r="D12641" s="98">
        <v>0.6117999999999999</v>
      </c>
    </row>
    <row r="12642" spans="1:4" x14ac:dyDescent="0.35">
      <c r="A12642" t="s">
        <v>55377</v>
      </c>
      <c r="B12642" t="s">
        <v>59210</v>
      </c>
      <c r="C12642" s="96" t="s">
        <v>54457</v>
      </c>
      <c r="D12642" s="98">
        <v>0.82109999999999994</v>
      </c>
    </row>
    <row r="12643" spans="1:4" x14ac:dyDescent="0.35">
      <c r="A12643" t="s">
        <v>55385</v>
      </c>
      <c r="B12643" t="s">
        <v>59219</v>
      </c>
      <c r="C12643" s="96" t="s">
        <v>54457</v>
      </c>
      <c r="D12643" s="98">
        <v>0.5796</v>
      </c>
    </row>
    <row r="12644" spans="1:4" x14ac:dyDescent="0.35">
      <c r="A12644" t="s">
        <v>55378</v>
      </c>
      <c r="B12644" t="s">
        <v>59211</v>
      </c>
      <c r="C12644" s="96" t="s">
        <v>54457</v>
      </c>
      <c r="D12644" s="98">
        <v>0.51519999999999999</v>
      </c>
    </row>
    <row r="12645" spans="1:4" x14ac:dyDescent="0.35">
      <c r="A12645" t="s">
        <v>26752</v>
      </c>
      <c r="B12645" t="s">
        <v>59202</v>
      </c>
      <c r="C12645" s="96" t="s">
        <v>54457</v>
      </c>
      <c r="D12645" s="98">
        <v>1.1269999999999998</v>
      </c>
    </row>
    <row r="12646" spans="1:4" x14ac:dyDescent="0.35">
      <c r="A12646" t="s">
        <v>55379</v>
      </c>
      <c r="B12646" t="s">
        <v>59212</v>
      </c>
      <c r="C12646" s="96" t="s">
        <v>54457</v>
      </c>
      <c r="D12646" s="98">
        <v>0.24149999999999999</v>
      </c>
    </row>
    <row r="12647" spans="1:4" x14ac:dyDescent="0.35">
      <c r="A12647" t="s">
        <v>55381</v>
      </c>
      <c r="B12647" t="s">
        <v>59214</v>
      </c>
      <c r="C12647" s="96" t="s">
        <v>54457</v>
      </c>
      <c r="D12647" s="98">
        <v>0.45080000000000003</v>
      </c>
    </row>
    <row r="12648" spans="1:4" x14ac:dyDescent="0.35">
      <c r="A12648" t="s">
        <v>53734</v>
      </c>
      <c r="B12648" t="s">
        <v>54403</v>
      </c>
      <c r="C12648" s="96" t="s">
        <v>54457</v>
      </c>
      <c r="D12648" s="98">
        <v>0.2737</v>
      </c>
    </row>
    <row r="12649" spans="1:4" x14ac:dyDescent="0.35">
      <c r="A12649" t="s">
        <v>53735</v>
      </c>
      <c r="B12649" t="s">
        <v>54404</v>
      </c>
      <c r="C12649" s="96" t="s">
        <v>54457</v>
      </c>
      <c r="D12649" s="98">
        <v>0.45080000000000003</v>
      </c>
    </row>
    <row r="12650" spans="1:4" x14ac:dyDescent="0.35">
      <c r="A12650" t="s">
        <v>53736</v>
      </c>
      <c r="B12650" t="s">
        <v>54405</v>
      </c>
      <c r="C12650" s="96" t="s">
        <v>54457</v>
      </c>
      <c r="D12650" s="98">
        <v>0.45080000000000003</v>
      </c>
    </row>
    <row r="12651" spans="1:4" x14ac:dyDescent="0.35">
      <c r="A12651" t="s">
        <v>55382</v>
      </c>
      <c r="B12651" t="s">
        <v>59216</v>
      </c>
      <c r="C12651" s="96" t="s">
        <v>54457</v>
      </c>
      <c r="D12651" s="98">
        <v>0.78889999999999993</v>
      </c>
    </row>
    <row r="12652" spans="1:4" x14ac:dyDescent="0.35">
      <c r="A12652" t="s">
        <v>53737</v>
      </c>
      <c r="B12652" t="s">
        <v>54406</v>
      </c>
      <c r="C12652" s="96" t="s">
        <v>54457</v>
      </c>
      <c r="D12652" s="98">
        <v>0.2737</v>
      </c>
    </row>
    <row r="12653" spans="1:4" x14ac:dyDescent="0.35">
      <c r="A12653" t="s">
        <v>53728</v>
      </c>
      <c r="B12653" t="s">
        <v>54396</v>
      </c>
      <c r="C12653" s="96" t="s">
        <v>54457</v>
      </c>
      <c r="D12653" s="98">
        <v>0.2737</v>
      </c>
    </row>
    <row r="12654" spans="1:4" x14ac:dyDescent="0.35">
      <c r="A12654" t="s">
        <v>53738</v>
      </c>
      <c r="B12654" t="s">
        <v>54407</v>
      </c>
      <c r="C12654" s="96" t="s">
        <v>54457</v>
      </c>
      <c r="D12654" s="98">
        <v>0.2737</v>
      </c>
    </row>
    <row r="12655" spans="1:4" x14ac:dyDescent="0.35">
      <c r="A12655" t="s">
        <v>53739</v>
      </c>
      <c r="B12655" t="s">
        <v>54408</v>
      </c>
      <c r="C12655" s="96" t="s">
        <v>54457</v>
      </c>
      <c r="D12655" s="98">
        <v>0.45080000000000003</v>
      </c>
    </row>
    <row r="12656" spans="1:4" x14ac:dyDescent="0.35">
      <c r="A12656" t="s">
        <v>55383</v>
      </c>
      <c r="B12656" t="s">
        <v>59217</v>
      </c>
      <c r="C12656" s="96" t="s">
        <v>54457</v>
      </c>
      <c r="D12656" s="98">
        <v>0.45080000000000003</v>
      </c>
    </row>
    <row r="12657" spans="1:4" x14ac:dyDescent="0.35">
      <c r="A12657" t="s">
        <v>55384</v>
      </c>
      <c r="B12657" t="s">
        <v>59218</v>
      </c>
      <c r="C12657" s="96" t="s">
        <v>54457</v>
      </c>
      <c r="D12657" s="98">
        <v>0.96599999999999997</v>
      </c>
    </row>
    <row r="12658" spans="1:4" x14ac:dyDescent="0.35">
      <c r="A12658" t="s">
        <v>55385</v>
      </c>
      <c r="B12658" t="s">
        <v>59219</v>
      </c>
      <c r="C12658" s="96" t="s">
        <v>54457</v>
      </c>
      <c r="D12658" s="98">
        <v>0.5796</v>
      </c>
    </row>
    <row r="12659" spans="1:4" x14ac:dyDescent="0.35">
      <c r="A12659" t="s">
        <v>55386</v>
      </c>
      <c r="B12659" t="s">
        <v>59220</v>
      </c>
      <c r="C12659" s="96" t="s">
        <v>54457</v>
      </c>
      <c r="D12659" s="98">
        <v>0.5796</v>
      </c>
    </row>
    <row r="12660" spans="1:4" x14ac:dyDescent="0.35">
      <c r="A12660" t="s">
        <v>26752</v>
      </c>
      <c r="B12660" t="s">
        <v>59202</v>
      </c>
      <c r="C12660" s="96" t="s">
        <v>54457</v>
      </c>
      <c r="D12660" s="98">
        <v>1.1269999999999998</v>
      </c>
    </row>
    <row r="12661" spans="1:4" x14ac:dyDescent="0.35">
      <c r="A12661" t="s">
        <v>53740</v>
      </c>
      <c r="B12661" t="s">
        <v>54409</v>
      </c>
      <c r="C12661" s="96" t="s">
        <v>54457</v>
      </c>
      <c r="D12661" s="98">
        <v>0.2737</v>
      </c>
    </row>
    <row r="12662" spans="1:4" x14ac:dyDescent="0.35">
      <c r="A12662" t="s">
        <v>55388</v>
      </c>
      <c r="B12662" t="s">
        <v>59222</v>
      </c>
      <c r="C12662" s="96" t="s">
        <v>54457</v>
      </c>
      <c r="D12662" s="98">
        <v>0.2737</v>
      </c>
    </row>
    <row r="12663" spans="1:4" x14ac:dyDescent="0.35">
      <c r="A12663" t="s">
        <v>55388</v>
      </c>
      <c r="B12663" t="s">
        <v>59222</v>
      </c>
      <c r="C12663" s="96" t="s">
        <v>54457</v>
      </c>
      <c r="D12663" s="98">
        <v>0.2737</v>
      </c>
    </row>
    <row r="12664" spans="1:4" x14ac:dyDescent="0.35">
      <c r="A12664" t="s">
        <v>55373</v>
      </c>
      <c r="B12664" t="s">
        <v>59206</v>
      </c>
      <c r="C12664" s="96" t="s">
        <v>54457</v>
      </c>
      <c r="D12664" s="98">
        <v>0.49909999999999999</v>
      </c>
    </row>
    <row r="12665" spans="1:4" x14ac:dyDescent="0.35">
      <c r="A12665" t="s">
        <v>55374</v>
      </c>
      <c r="B12665" t="s">
        <v>59207</v>
      </c>
      <c r="C12665" s="96" t="s">
        <v>54457</v>
      </c>
      <c r="D12665" s="98">
        <v>0.45080000000000003</v>
      </c>
    </row>
    <row r="12666" spans="1:4" x14ac:dyDescent="0.35">
      <c r="A12666" t="s">
        <v>55375</v>
      </c>
      <c r="B12666" t="s">
        <v>59208</v>
      </c>
      <c r="C12666" s="96" t="s">
        <v>54457</v>
      </c>
      <c r="D12666" s="98">
        <v>0.49909999999999999</v>
      </c>
    </row>
    <row r="12667" spans="1:4" x14ac:dyDescent="0.35">
      <c r="A12667" t="s">
        <v>55376</v>
      </c>
      <c r="B12667" t="s">
        <v>59209</v>
      </c>
      <c r="C12667" s="96" t="s">
        <v>54457</v>
      </c>
      <c r="D12667" s="98">
        <v>0.6117999999999999</v>
      </c>
    </row>
    <row r="12668" spans="1:4" x14ac:dyDescent="0.35">
      <c r="A12668" t="s">
        <v>55377</v>
      </c>
      <c r="B12668" t="s">
        <v>59210</v>
      </c>
      <c r="C12668" s="96" t="s">
        <v>54457</v>
      </c>
      <c r="D12668" s="98">
        <v>0.82109999999999994</v>
      </c>
    </row>
    <row r="12669" spans="1:4" x14ac:dyDescent="0.35">
      <c r="A12669" t="s">
        <v>55378</v>
      </c>
      <c r="B12669" t="s">
        <v>59211</v>
      </c>
      <c r="C12669" s="96" t="s">
        <v>54457</v>
      </c>
      <c r="D12669" s="98">
        <v>0.51519999999999999</v>
      </c>
    </row>
    <row r="12670" spans="1:4" x14ac:dyDescent="0.35">
      <c r="A12670" t="s">
        <v>53514</v>
      </c>
      <c r="B12670" t="s">
        <v>53881</v>
      </c>
      <c r="C12670" s="96" t="s">
        <v>54457</v>
      </c>
      <c r="D12670" s="98">
        <v>73.045699999999997</v>
      </c>
    </row>
    <row r="12671" spans="1:4" x14ac:dyDescent="0.35">
      <c r="A12671" t="s">
        <v>53515</v>
      </c>
      <c r="B12671" t="s">
        <v>53882</v>
      </c>
      <c r="C12671" s="96" t="s">
        <v>54457</v>
      </c>
      <c r="D12671" s="98">
        <v>73.045699999999997</v>
      </c>
    </row>
    <row r="12672" spans="1:4" x14ac:dyDescent="0.35">
      <c r="A12672" t="s">
        <v>53516</v>
      </c>
      <c r="B12672" t="s">
        <v>53883</v>
      </c>
      <c r="C12672" s="96" t="s">
        <v>54457</v>
      </c>
      <c r="D12672" s="98">
        <v>73.045699999999997</v>
      </c>
    </row>
    <row r="12673" spans="1:4" x14ac:dyDescent="0.35">
      <c r="A12673" t="s">
        <v>53517</v>
      </c>
      <c r="B12673" t="s">
        <v>53884</v>
      </c>
      <c r="C12673" s="96" t="s">
        <v>54457</v>
      </c>
      <c r="D12673" s="98">
        <v>399.42489999999998</v>
      </c>
    </row>
    <row r="12674" spans="1:4" x14ac:dyDescent="0.35">
      <c r="A12674" t="s">
        <v>53518</v>
      </c>
      <c r="B12674" t="s">
        <v>53885</v>
      </c>
      <c r="C12674" s="96" t="s">
        <v>54457</v>
      </c>
      <c r="D12674" s="98">
        <v>184.03909999999999</v>
      </c>
    </row>
    <row r="12675" spans="1:4" x14ac:dyDescent="0.35">
      <c r="A12675" t="s">
        <v>56522</v>
      </c>
      <c r="B12675" t="s">
        <v>60611</v>
      </c>
      <c r="C12675" s="96" t="s">
        <v>54457</v>
      </c>
      <c r="D12675" s="98">
        <v>1061.6017999999999</v>
      </c>
    </row>
    <row r="12676" spans="1:4" x14ac:dyDescent="0.35">
      <c r="A12676" t="s">
        <v>55121</v>
      </c>
      <c r="B12676" t="s">
        <v>58825</v>
      </c>
      <c r="C12676" s="96" t="s">
        <v>54457</v>
      </c>
      <c r="D12676" s="98">
        <v>1102.0128</v>
      </c>
    </row>
    <row r="12677" spans="1:4" x14ac:dyDescent="0.35">
      <c r="A12677" t="s">
        <v>53577</v>
      </c>
      <c r="B12677" t="s">
        <v>53973</v>
      </c>
      <c r="C12677" s="96" t="s">
        <v>54457</v>
      </c>
      <c r="D12677" s="98">
        <v>530.60770000000002</v>
      </c>
    </row>
    <row r="12678" spans="1:4" x14ac:dyDescent="0.35">
      <c r="A12678" t="s">
        <v>29063</v>
      </c>
      <c r="B12678" t="s">
        <v>59539</v>
      </c>
      <c r="C12678" s="96" t="s">
        <v>54457</v>
      </c>
      <c r="D12678" s="98">
        <v>820.69749999999999</v>
      </c>
    </row>
    <row r="12679" spans="1:4" x14ac:dyDescent="0.35">
      <c r="A12679" t="s">
        <v>62933</v>
      </c>
      <c r="B12679" t="s">
        <v>63936</v>
      </c>
      <c r="C12679" s="96" t="s">
        <v>54457</v>
      </c>
      <c r="D12679" s="98">
        <v>230.2783</v>
      </c>
    </row>
    <row r="12680" spans="1:4" x14ac:dyDescent="0.35">
      <c r="A12680" t="s">
        <v>62934</v>
      </c>
      <c r="B12680" t="s">
        <v>63937</v>
      </c>
      <c r="C12680" s="96" t="s">
        <v>54457</v>
      </c>
      <c r="D12680" s="98">
        <v>249.16359999999997</v>
      </c>
    </row>
    <row r="12681" spans="1:4" x14ac:dyDescent="0.35">
      <c r="A12681" t="s">
        <v>22808</v>
      </c>
      <c r="B12681" t="s">
        <v>22809</v>
      </c>
      <c r="C12681" s="96" t="s">
        <v>54457</v>
      </c>
      <c r="D12681" s="98">
        <v>5.9408999999999992</v>
      </c>
    </row>
    <row r="12682" spans="1:4" x14ac:dyDescent="0.35">
      <c r="A12682" t="s">
        <v>22061</v>
      </c>
      <c r="B12682" t="s">
        <v>63938</v>
      </c>
      <c r="C12682" s="96" t="s">
        <v>54457</v>
      </c>
      <c r="D12682" s="98">
        <v>7.5670000000000002</v>
      </c>
    </row>
    <row r="12683" spans="1:4" x14ac:dyDescent="0.35">
      <c r="A12683" t="s">
        <v>20941</v>
      </c>
      <c r="B12683" t="s">
        <v>20942</v>
      </c>
      <c r="C12683" s="96" t="s">
        <v>54457</v>
      </c>
      <c r="D12683" s="98">
        <v>8.0016999999999996</v>
      </c>
    </row>
    <row r="12684" spans="1:4" x14ac:dyDescent="0.35">
      <c r="A12684" t="s">
        <v>25964</v>
      </c>
      <c r="B12684" t="s">
        <v>25965</v>
      </c>
      <c r="C12684" s="96" t="s">
        <v>54457</v>
      </c>
      <c r="D12684" s="98">
        <v>8.0016999999999996</v>
      </c>
    </row>
    <row r="12685" spans="1:4" x14ac:dyDescent="0.35">
      <c r="A12685" t="s">
        <v>23073</v>
      </c>
      <c r="B12685" t="s">
        <v>23074</v>
      </c>
      <c r="C12685" s="96" t="s">
        <v>54457</v>
      </c>
      <c r="D12685" s="98">
        <v>31.427199999999999</v>
      </c>
    </row>
    <row r="12686" spans="1:4" x14ac:dyDescent="0.35">
      <c r="A12686" t="s">
        <v>62935</v>
      </c>
      <c r="B12686" t="s">
        <v>63939</v>
      </c>
      <c r="C12686" s="96" t="s">
        <v>54457</v>
      </c>
      <c r="D12686" s="98">
        <v>40.298300000000005</v>
      </c>
    </row>
    <row r="12687" spans="1:4" x14ac:dyDescent="0.35">
      <c r="A12687" t="s">
        <v>27127</v>
      </c>
      <c r="B12687" t="s">
        <v>63940</v>
      </c>
      <c r="C12687" s="96" t="s">
        <v>54457</v>
      </c>
      <c r="D12687" s="98">
        <v>48.219499999999996</v>
      </c>
    </row>
    <row r="12688" spans="1:4" x14ac:dyDescent="0.35">
      <c r="A12688" t="s">
        <v>26383</v>
      </c>
      <c r="B12688" t="s">
        <v>26384</v>
      </c>
      <c r="C12688" s="96" t="s">
        <v>54457</v>
      </c>
      <c r="D12688" s="98">
        <v>6.5848999999999993</v>
      </c>
    </row>
    <row r="12689" spans="1:4" x14ac:dyDescent="0.35">
      <c r="A12689" t="s">
        <v>62936</v>
      </c>
      <c r="B12689" t="s">
        <v>63941</v>
      </c>
      <c r="C12689" s="96" t="s">
        <v>54457</v>
      </c>
      <c r="D12689" s="98">
        <v>6.1823999999999995</v>
      </c>
    </row>
    <row r="12690" spans="1:4" x14ac:dyDescent="0.35">
      <c r="A12690" t="s">
        <v>62937</v>
      </c>
      <c r="B12690" t="s">
        <v>63942</v>
      </c>
      <c r="C12690" s="96" t="s">
        <v>54457</v>
      </c>
      <c r="D12690" s="98">
        <v>40.298300000000005</v>
      </c>
    </row>
    <row r="12691" spans="1:4" x14ac:dyDescent="0.35">
      <c r="A12691" t="s">
        <v>62938</v>
      </c>
      <c r="B12691" t="s">
        <v>63943</v>
      </c>
      <c r="C12691" s="96" t="s">
        <v>54457</v>
      </c>
      <c r="D12691" s="98">
        <v>7.6958000000000002</v>
      </c>
    </row>
    <row r="12692" spans="1:4" x14ac:dyDescent="0.35">
      <c r="A12692" t="s">
        <v>62939</v>
      </c>
      <c r="B12692" t="s">
        <v>63944</v>
      </c>
      <c r="C12692" s="96" t="s">
        <v>54457</v>
      </c>
      <c r="D12692" s="98">
        <v>61.035099999999986</v>
      </c>
    </row>
    <row r="12693" spans="1:4" x14ac:dyDescent="0.35">
      <c r="A12693" t="s">
        <v>62940</v>
      </c>
      <c r="B12693" t="s">
        <v>63945</v>
      </c>
      <c r="C12693" s="96" t="s">
        <v>54457</v>
      </c>
      <c r="D12693" s="98">
        <v>6.0857999999999999</v>
      </c>
    </row>
    <row r="12694" spans="1:4" x14ac:dyDescent="0.35">
      <c r="A12694" t="s">
        <v>62941</v>
      </c>
      <c r="B12694" t="s">
        <v>63946</v>
      </c>
      <c r="C12694" s="96" t="s">
        <v>54457</v>
      </c>
      <c r="D12694" s="98">
        <v>7.1644999999999994</v>
      </c>
    </row>
    <row r="12695" spans="1:4" x14ac:dyDescent="0.35">
      <c r="A12695" t="s">
        <v>62942</v>
      </c>
      <c r="B12695" t="s">
        <v>63947</v>
      </c>
      <c r="C12695" s="96" t="s">
        <v>54457</v>
      </c>
      <c r="D12695" s="98">
        <v>7.1644999999999994</v>
      </c>
    </row>
    <row r="12696" spans="1:4" x14ac:dyDescent="0.35">
      <c r="A12696" t="s">
        <v>62943</v>
      </c>
      <c r="B12696" t="s">
        <v>63948</v>
      </c>
      <c r="C12696" s="96" t="s">
        <v>54457</v>
      </c>
      <c r="D12696" s="98">
        <v>7.1644999999999994</v>
      </c>
    </row>
    <row r="12697" spans="1:4" x14ac:dyDescent="0.35">
      <c r="A12697" t="s">
        <v>62944</v>
      </c>
      <c r="B12697" t="s">
        <v>63949</v>
      </c>
      <c r="C12697" s="96" t="s">
        <v>54457</v>
      </c>
      <c r="D12697" s="98">
        <v>9.9659000000000013</v>
      </c>
    </row>
    <row r="12698" spans="1:4" x14ac:dyDescent="0.35">
      <c r="A12698" t="s">
        <v>62945</v>
      </c>
      <c r="B12698" t="s">
        <v>63949</v>
      </c>
      <c r="C12698" s="96" t="s">
        <v>54457</v>
      </c>
      <c r="D12698" s="98">
        <v>9.9659000000000013</v>
      </c>
    </row>
    <row r="12699" spans="1:4" x14ac:dyDescent="0.35">
      <c r="A12699" t="s">
        <v>62946</v>
      </c>
      <c r="B12699" t="s">
        <v>63950</v>
      </c>
      <c r="C12699" s="96" t="s">
        <v>54457</v>
      </c>
      <c r="D12699" s="98">
        <v>6.5848999999999993</v>
      </c>
    </row>
    <row r="12700" spans="1:4" x14ac:dyDescent="0.35">
      <c r="A12700" t="s">
        <v>62947</v>
      </c>
      <c r="B12700" t="s">
        <v>63951</v>
      </c>
      <c r="C12700" s="96" t="s">
        <v>54457</v>
      </c>
      <c r="D12700" s="98">
        <v>6.5848999999999993</v>
      </c>
    </row>
    <row r="12701" spans="1:4" x14ac:dyDescent="0.35">
      <c r="A12701" t="s">
        <v>62948</v>
      </c>
      <c r="B12701" t="s">
        <v>63952</v>
      </c>
      <c r="C12701" s="96" t="s">
        <v>54457</v>
      </c>
      <c r="D12701" s="98">
        <v>6.5848999999999993</v>
      </c>
    </row>
    <row r="12702" spans="1:4" x14ac:dyDescent="0.35">
      <c r="A12702" t="s">
        <v>62949</v>
      </c>
      <c r="B12702" t="s">
        <v>63953</v>
      </c>
      <c r="C12702" s="96" t="s">
        <v>54457</v>
      </c>
      <c r="D12702" s="98">
        <v>5.9408999999999992</v>
      </c>
    </row>
    <row r="12703" spans="1:4" x14ac:dyDescent="0.35">
      <c r="A12703" t="s">
        <v>62950</v>
      </c>
      <c r="B12703" t="s">
        <v>63954</v>
      </c>
      <c r="C12703" s="96" t="s">
        <v>54457</v>
      </c>
      <c r="D12703" s="98">
        <v>6.0857999999999999</v>
      </c>
    </row>
    <row r="12704" spans="1:4" x14ac:dyDescent="0.35">
      <c r="A12704" t="s">
        <v>62951</v>
      </c>
      <c r="B12704" t="s">
        <v>63955</v>
      </c>
      <c r="C12704" s="96" t="s">
        <v>54457</v>
      </c>
      <c r="D12704" s="98">
        <v>6.1823999999999995</v>
      </c>
    </row>
    <row r="12705" spans="1:4" x14ac:dyDescent="0.35">
      <c r="A12705" t="s">
        <v>62952</v>
      </c>
      <c r="B12705" t="s">
        <v>63956</v>
      </c>
      <c r="C12705" s="96" t="s">
        <v>54457</v>
      </c>
      <c r="D12705" s="98">
        <v>6.1823999999999995</v>
      </c>
    </row>
    <row r="12706" spans="1:4" x14ac:dyDescent="0.35">
      <c r="A12706" t="s">
        <v>62953</v>
      </c>
      <c r="B12706" t="s">
        <v>63957</v>
      </c>
      <c r="C12706" s="96" t="s">
        <v>54457</v>
      </c>
      <c r="D12706" s="98">
        <v>6.1823999999999995</v>
      </c>
    </row>
    <row r="12707" spans="1:4" x14ac:dyDescent="0.35">
      <c r="A12707" t="s">
        <v>62954</v>
      </c>
      <c r="B12707" t="s">
        <v>63958</v>
      </c>
      <c r="C12707" s="96" t="s">
        <v>54457</v>
      </c>
      <c r="D12707" s="98">
        <v>54.901000000000003</v>
      </c>
    </row>
    <row r="12708" spans="1:4" x14ac:dyDescent="0.35">
      <c r="A12708" t="s">
        <v>62955</v>
      </c>
      <c r="B12708" t="s">
        <v>63959</v>
      </c>
      <c r="C12708" s="96" t="s">
        <v>54457</v>
      </c>
      <c r="D12708" s="98">
        <v>10.0786</v>
      </c>
    </row>
    <row r="12709" spans="1:4" x14ac:dyDescent="0.35">
      <c r="A12709" t="s">
        <v>62956</v>
      </c>
      <c r="B12709" t="s">
        <v>63960</v>
      </c>
      <c r="C12709" s="96" t="s">
        <v>54457</v>
      </c>
      <c r="D12709" s="98">
        <v>10.0786</v>
      </c>
    </row>
    <row r="12710" spans="1:4" x14ac:dyDescent="0.35">
      <c r="A12710" t="s">
        <v>62957</v>
      </c>
      <c r="B12710" t="s">
        <v>63961</v>
      </c>
      <c r="C12710" s="96" t="s">
        <v>54457</v>
      </c>
      <c r="D12710" s="98">
        <v>7.6958000000000002</v>
      </c>
    </row>
    <row r="12711" spans="1:4" x14ac:dyDescent="0.35">
      <c r="A12711" t="s">
        <v>62958</v>
      </c>
      <c r="B12711" t="s">
        <v>63962</v>
      </c>
      <c r="C12711" s="96" t="s">
        <v>54457</v>
      </c>
      <c r="D12711" s="98">
        <v>7.6958000000000002</v>
      </c>
    </row>
    <row r="12712" spans="1:4" x14ac:dyDescent="0.35">
      <c r="A12712" t="s">
        <v>62959</v>
      </c>
      <c r="B12712" t="s">
        <v>63962</v>
      </c>
      <c r="C12712" s="96" t="s">
        <v>54457</v>
      </c>
      <c r="D12712" s="98">
        <v>7.6958000000000002</v>
      </c>
    </row>
    <row r="12713" spans="1:4" x14ac:dyDescent="0.35">
      <c r="A12713" t="s">
        <v>62960</v>
      </c>
      <c r="B12713" t="s">
        <v>63963</v>
      </c>
      <c r="C12713" s="96" t="s">
        <v>54457</v>
      </c>
      <c r="D12713" s="98">
        <v>4.3792</v>
      </c>
    </row>
    <row r="12714" spans="1:4" x14ac:dyDescent="0.35">
      <c r="A12714" t="s">
        <v>62961</v>
      </c>
      <c r="B12714" t="s">
        <v>63964</v>
      </c>
      <c r="C12714" s="96" t="s">
        <v>54457</v>
      </c>
      <c r="D12714" s="98">
        <v>218.21939999999998</v>
      </c>
    </row>
    <row r="12715" spans="1:4" x14ac:dyDescent="0.35">
      <c r="A12715" t="s">
        <v>62962</v>
      </c>
      <c r="B12715" t="s">
        <v>63965</v>
      </c>
      <c r="C12715" s="96" t="s">
        <v>54457</v>
      </c>
      <c r="D12715" s="98">
        <v>69.922299999999993</v>
      </c>
    </row>
    <row r="12716" spans="1:4" x14ac:dyDescent="0.35">
      <c r="A12716" t="s">
        <v>62963</v>
      </c>
      <c r="B12716" t="s">
        <v>63966</v>
      </c>
      <c r="C12716" s="96" t="s">
        <v>54457</v>
      </c>
      <c r="D12716" s="98">
        <v>162.25579999999999</v>
      </c>
    </row>
    <row r="12717" spans="1:4" x14ac:dyDescent="0.35">
      <c r="A12717" t="s">
        <v>62964</v>
      </c>
      <c r="B12717" t="s">
        <v>63967</v>
      </c>
      <c r="C12717" s="96" t="s">
        <v>54457</v>
      </c>
      <c r="D12717" s="98">
        <v>19.851300000000002</v>
      </c>
    </row>
    <row r="12718" spans="1:4" x14ac:dyDescent="0.35">
      <c r="A12718" t="s">
        <v>62965</v>
      </c>
      <c r="B12718" t="s">
        <v>63968</v>
      </c>
      <c r="C12718" s="96" t="s">
        <v>54457</v>
      </c>
      <c r="D12718" s="98">
        <v>195.03540000000001</v>
      </c>
    </row>
    <row r="12719" spans="1:4" x14ac:dyDescent="0.35">
      <c r="A12719" t="s">
        <v>62966</v>
      </c>
      <c r="B12719" t="s">
        <v>63969</v>
      </c>
      <c r="C12719" s="96" t="s">
        <v>54457</v>
      </c>
      <c r="D12719" s="98">
        <v>227.5574</v>
      </c>
    </row>
    <row r="12720" spans="1:4" x14ac:dyDescent="0.35">
      <c r="A12720" t="s">
        <v>62967</v>
      </c>
      <c r="B12720" t="s">
        <v>63970</v>
      </c>
      <c r="C12720" s="96" t="s">
        <v>54457</v>
      </c>
      <c r="D12720" s="98">
        <v>172.26999999999998</v>
      </c>
    </row>
    <row r="12721" spans="1:4" x14ac:dyDescent="0.35">
      <c r="A12721" t="s">
        <v>62968</v>
      </c>
      <c r="B12721" t="s">
        <v>63971</v>
      </c>
      <c r="C12721" s="96" t="s">
        <v>54457</v>
      </c>
      <c r="D12721" s="98">
        <v>171.57769999999996</v>
      </c>
    </row>
    <row r="12722" spans="1:4" x14ac:dyDescent="0.35">
      <c r="A12722" t="s">
        <v>62969</v>
      </c>
      <c r="B12722" t="s">
        <v>63972</v>
      </c>
      <c r="C12722" s="96" t="s">
        <v>54457</v>
      </c>
      <c r="D12722" s="98">
        <v>377.78649999999999</v>
      </c>
    </row>
    <row r="12723" spans="1:4" x14ac:dyDescent="0.35">
      <c r="A12723" t="s">
        <v>62970</v>
      </c>
      <c r="B12723" t="s">
        <v>63973</v>
      </c>
      <c r="C12723" s="96" t="s">
        <v>54457</v>
      </c>
      <c r="D12723" s="98">
        <v>414.39789999999994</v>
      </c>
    </row>
    <row r="12724" spans="1:4" x14ac:dyDescent="0.35">
      <c r="A12724" t="s">
        <v>62971</v>
      </c>
      <c r="B12724" t="s">
        <v>63974</v>
      </c>
      <c r="C12724" s="96" t="s">
        <v>54457</v>
      </c>
      <c r="D12724" s="98">
        <v>262.30119999999994</v>
      </c>
    </row>
    <row r="12725" spans="1:4" x14ac:dyDescent="0.35">
      <c r="A12725" t="s">
        <v>62972</v>
      </c>
      <c r="B12725" t="s">
        <v>63975</v>
      </c>
      <c r="C12725" s="96" t="s">
        <v>54457</v>
      </c>
      <c r="D12725" s="98">
        <v>308.62090000000001</v>
      </c>
    </row>
    <row r="12726" spans="1:4" x14ac:dyDescent="0.35">
      <c r="A12726" t="s">
        <v>62973</v>
      </c>
      <c r="B12726" t="s">
        <v>63976</v>
      </c>
      <c r="C12726" s="96" t="s">
        <v>54457</v>
      </c>
      <c r="D12726" s="98">
        <v>120.75</v>
      </c>
    </row>
    <row r="12727" spans="1:4" x14ac:dyDescent="0.35">
      <c r="A12727" t="s">
        <v>62974</v>
      </c>
      <c r="B12727" t="s">
        <v>63977</v>
      </c>
      <c r="C12727" s="96" t="s">
        <v>54457</v>
      </c>
      <c r="D12727" s="98">
        <v>54.595099999999988</v>
      </c>
    </row>
    <row r="12728" spans="1:4" x14ac:dyDescent="0.35">
      <c r="A12728" t="s">
        <v>62975</v>
      </c>
      <c r="B12728" t="s">
        <v>63978</v>
      </c>
      <c r="C12728" s="96" t="s">
        <v>54457</v>
      </c>
      <c r="D12728" s="98">
        <v>50.473500000000001</v>
      </c>
    </row>
    <row r="12729" spans="1:4" x14ac:dyDescent="0.35">
      <c r="A12729" t="s">
        <v>62976</v>
      </c>
      <c r="B12729" t="s">
        <v>63979</v>
      </c>
      <c r="C12729" s="96" t="s">
        <v>54457</v>
      </c>
      <c r="D12729" s="98">
        <v>128.23650000000001</v>
      </c>
    </row>
    <row r="12730" spans="1:4" x14ac:dyDescent="0.35">
      <c r="A12730" t="s">
        <v>62977</v>
      </c>
      <c r="B12730" t="s">
        <v>63980</v>
      </c>
      <c r="C12730" s="96" t="s">
        <v>54457</v>
      </c>
      <c r="D12730" s="98">
        <v>341.88349999999997</v>
      </c>
    </row>
    <row r="12731" spans="1:4" x14ac:dyDescent="0.35">
      <c r="A12731" t="s">
        <v>62978</v>
      </c>
      <c r="B12731" t="s">
        <v>63981</v>
      </c>
      <c r="C12731" s="96" t="s">
        <v>54457</v>
      </c>
      <c r="D12731" s="98">
        <v>78.5197</v>
      </c>
    </row>
    <row r="12732" spans="1:4" x14ac:dyDescent="0.35">
      <c r="A12732" t="s">
        <v>62979</v>
      </c>
      <c r="B12732" t="s">
        <v>63982</v>
      </c>
      <c r="C12732" s="96" t="s">
        <v>54457</v>
      </c>
      <c r="D12732" s="98">
        <v>763.02729999999997</v>
      </c>
    </row>
    <row r="12733" spans="1:4" x14ac:dyDescent="0.35">
      <c r="A12733" t="s">
        <v>62980</v>
      </c>
      <c r="B12733" t="s">
        <v>63983</v>
      </c>
      <c r="C12733" s="96" t="s">
        <v>54457</v>
      </c>
      <c r="D12733" s="98">
        <v>58.362499999999997</v>
      </c>
    </row>
    <row r="12734" spans="1:4" x14ac:dyDescent="0.35">
      <c r="A12734" t="s">
        <v>62981</v>
      </c>
      <c r="B12734" t="s">
        <v>63984</v>
      </c>
      <c r="C12734" s="96" t="s">
        <v>54457</v>
      </c>
      <c r="D12734" s="98">
        <v>68.779199999999989</v>
      </c>
    </row>
    <row r="12735" spans="1:4" x14ac:dyDescent="0.35">
      <c r="A12735" t="s">
        <v>62982</v>
      </c>
      <c r="B12735" t="s">
        <v>63985</v>
      </c>
      <c r="C12735" s="96" t="s">
        <v>54457</v>
      </c>
      <c r="D12735" s="98">
        <v>99.079399999999993</v>
      </c>
    </row>
    <row r="12736" spans="1:4" x14ac:dyDescent="0.35">
      <c r="A12736" t="s">
        <v>62983</v>
      </c>
      <c r="B12736" t="s">
        <v>63986</v>
      </c>
      <c r="C12736" s="96" t="s">
        <v>54457</v>
      </c>
      <c r="D12736" s="98">
        <v>82.238799999999983</v>
      </c>
    </row>
    <row r="12737" spans="1:4" x14ac:dyDescent="0.35">
      <c r="A12737" t="s">
        <v>62984</v>
      </c>
      <c r="B12737" t="s">
        <v>63987</v>
      </c>
      <c r="C12737" s="96" t="s">
        <v>54457</v>
      </c>
      <c r="D12737" s="98">
        <v>183.45949999999999</v>
      </c>
    </row>
    <row r="12738" spans="1:4" x14ac:dyDescent="0.35">
      <c r="A12738" t="s">
        <v>62985</v>
      </c>
      <c r="B12738" t="s">
        <v>63988</v>
      </c>
      <c r="C12738" s="96" t="s">
        <v>54457</v>
      </c>
      <c r="D12738" s="98">
        <v>736.09199999999987</v>
      </c>
    </row>
    <row r="12739" spans="1:4" x14ac:dyDescent="0.35">
      <c r="A12739" t="s">
        <v>62986</v>
      </c>
      <c r="B12739" t="s">
        <v>63989</v>
      </c>
      <c r="C12739" s="96" t="s">
        <v>54457</v>
      </c>
      <c r="D12739" s="98">
        <v>113.64989999999999</v>
      </c>
    </row>
    <row r="12740" spans="1:4" x14ac:dyDescent="0.35">
      <c r="A12740" t="s">
        <v>55363</v>
      </c>
      <c r="B12740" t="s">
        <v>59195</v>
      </c>
      <c r="C12740" s="96" t="s">
        <v>54457</v>
      </c>
      <c r="D12740" s="98">
        <v>0.45080000000000003</v>
      </c>
    </row>
    <row r="12741" spans="1:4" x14ac:dyDescent="0.35">
      <c r="A12741" t="s">
        <v>55406</v>
      </c>
      <c r="B12741" t="s">
        <v>59243</v>
      </c>
      <c r="C12741" s="96" t="s">
        <v>54457</v>
      </c>
      <c r="D12741" s="98">
        <v>0.91769999999999996</v>
      </c>
    </row>
    <row r="12742" spans="1:4" x14ac:dyDescent="0.35">
      <c r="A12742" t="s">
        <v>55408</v>
      </c>
      <c r="B12742" t="s">
        <v>59245</v>
      </c>
      <c r="C12742" s="96" t="s">
        <v>54457</v>
      </c>
      <c r="D12742" s="98">
        <v>0.91769999999999996</v>
      </c>
    </row>
    <row r="12743" spans="1:4" x14ac:dyDescent="0.35">
      <c r="A12743" t="s">
        <v>55409</v>
      </c>
      <c r="B12743" t="s">
        <v>59246</v>
      </c>
      <c r="C12743" s="96" t="s">
        <v>54457</v>
      </c>
      <c r="D12743" s="98">
        <v>0.80499999999999994</v>
      </c>
    </row>
    <row r="12744" spans="1:4" x14ac:dyDescent="0.35">
      <c r="A12744" t="s">
        <v>26758</v>
      </c>
      <c r="B12744" t="s">
        <v>59239</v>
      </c>
      <c r="C12744" s="96" t="s">
        <v>54457</v>
      </c>
      <c r="D12744" s="98">
        <v>0.80499999999999994</v>
      </c>
    </row>
    <row r="12745" spans="1:4" x14ac:dyDescent="0.35">
      <c r="A12745" t="s">
        <v>55410</v>
      </c>
      <c r="B12745" t="s">
        <v>59247</v>
      </c>
      <c r="C12745" s="96" t="s">
        <v>54457</v>
      </c>
      <c r="D12745" s="98">
        <v>1.8836999999999999</v>
      </c>
    </row>
    <row r="12746" spans="1:4" x14ac:dyDescent="0.35">
      <c r="A12746" t="s">
        <v>55389</v>
      </c>
      <c r="B12746" t="s">
        <v>59223</v>
      </c>
      <c r="C12746" s="96" t="s">
        <v>54457</v>
      </c>
      <c r="D12746" s="98">
        <v>0.45080000000000003</v>
      </c>
    </row>
    <row r="12747" spans="1:4" x14ac:dyDescent="0.35">
      <c r="A12747" t="s">
        <v>55390</v>
      </c>
      <c r="B12747" t="s">
        <v>59224</v>
      </c>
      <c r="C12747" s="96" t="s">
        <v>54457</v>
      </c>
      <c r="D12747" s="98">
        <v>1.8675999999999999</v>
      </c>
    </row>
    <row r="12748" spans="1:4" x14ac:dyDescent="0.35">
      <c r="A12748" t="s">
        <v>55427</v>
      </c>
      <c r="B12748" t="s">
        <v>59264</v>
      </c>
      <c r="C12748" s="96" t="s">
        <v>54457</v>
      </c>
      <c r="D12748" s="98">
        <v>0.49909999999999999</v>
      </c>
    </row>
    <row r="12749" spans="1:4" x14ac:dyDescent="0.35">
      <c r="A12749" t="s">
        <v>55415</v>
      </c>
      <c r="B12749" t="s">
        <v>59252</v>
      </c>
      <c r="C12749" s="96" t="s">
        <v>54457</v>
      </c>
      <c r="D12749" s="98">
        <v>0.49909999999999999</v>
      </c>
    </row>
    <row r="12750" spans="1:4" x14ac:dyDescent="0.35">
      <c r="A12750" t="s">
        <v>53705</v>
      </c>
      <c r="B12750" t="s">
        <v>54369</v>
      </c>
      <c r="C12750" s="96" t="s">
        <v>54457</v>
      </c>
      <c r="D12750" s="98">
        <v>0.49909999999999999</v>
      </c>
    </row>
    <row r="12751" spans="1:4" x14ac:dyDescent="0.35">
      <c r="A12751" t="s">
        <v>55406</v>
      </c>
      <c r="B12751" t="s">
        <v>59243</v>
      </c>
      <c r="C12751" s="96" t="s">
        <v>54457</v>
      </c>
      <c r="D12751" s="98">
        <v>0.91769999999999996</v>
      </c>
    </row>
    <row r="12752" spans="1:4" x14ac:dyDescent="0.35">
      <c r="A12752" t="s">
        <v>55364</v>
      </c>
      <c r="B12752" t="s">
        <v>59196</v>
      </c>
      <c r="C12752" s="96" t="s">
        <v>54457</v>
      </c>
      <c r="D12752" s="98">
        <v>0.49909999999999999</v>
      </c>
    </row>
    <row r="12753" spans="1:4" x14ac:dyDescent="0.35">
      <c r="A12753" t="s">
        <v>55366</v>
      </c>
      <c r="B12753" t="s">
        <v>59198</v>
      </c>
      <c r="C12753" s="96" t="s">
        <v>54457</v>
      </c>
      <c r="D12753" s="98">
        <v>0.49909999999999999</v>
      </c>
    </row>
    <row r="12754" spans="1:4" x14ac:dyDescent="0.35">
      <c r="A12754" t="s">
        <v>55408</v>
      </c>
      <c r="B12754" t="s">
        <v>59245</v>
      </c>
      <c r="C12754" s="96" t="s">
        <v>54457</v>
      </c>
      <c r="D12754" s="98">
        <v>0.91769999999999996</v>
      </c>
    </row>
    <row r="12755" spans="1:4" x14ac:dyDescent="0.35">
      <c r="A12755" t="s">
        <v>26758</v>
      </c>
      <c r="B12755" t="s">
        <v>59239</v>
      </c>
      <c r="C12755" s="96" t="s">
        <v>54457</v>
      </c>
      <c r="D12755" s="98">
        <v>0.80499999999999994</v>
      </c>
    </row>
    <row r="12756" spans="1:4" x14ac:dyDescent="0.35">
      <c r="A12756" t="s">
        <v>55406</v>
      </c>
      <c r="B12756" t="s">
        <v>59243</v>
      </c>
      <c r="C12756" s="96" t="s">
        <v>54457</v>
      </c>
      <c r="D12756" s="98">
        <v>0.91769999999999996</v>
      </c>
    </row>
    <row r="12757" spans="1:4" x14ac:dyDescent="0.35">
      <c r="A12757" t="s">
        <v>55408</v>
      </c>
      <c r="B12757" t="s">
        <v>59245</v>
      </c>
      <c r="C12757" s="96" t="s">
        <v>54457</v>
      </c>
      <c r="D12757" s="98">
        <v>0.91769999999999996</v>
      </c>
    </row>
    <row r="12758" spans="1:4" x14ac:dyDescent="0.35">
      <c r="A12758" t="s">
        <v>26758</v>
      </c>
      <c r="B12758" t="s">
        <v>59239</v>
      </c>
      <c r="C12758" s="96" t="s">
        <v>54457</v>
      </c>
      <c r="D12758" s="98">
        <v>0.80499999999999994</v>
      </c>
    </row>
    <row r="12759" spans="1:4" x14ac:dyDescent="0.35">
      <c r="A12759" t="s">
        <v>55407</v>
      </c>
      <c r="B12759" t="s">
        <v>59244</v>
      </c>
      <c r="C12759" s="96" t="s">
        <v>54457</v>
      </c>
      <c r="D12759" s="98">
        <v>0.49909999999999999</v>
      </c>
    </row>
    <row r="12760" spans="1:4" x14ac:dyDescent="0.35">
      <c r="A12760" t="s">
        <v>55414</v>
      </c>
      <c r="B12760" t="s">
        <v>59251</v>
      </c>
      <c r="C12760" s="96" t="s">
        <v>54457</v>
      </c>
      <c r="D12760" s="98">
        <v>1.4812000000000001</v>
      </c>
    </row>
    <row r="12761" spans="1:4" x14ac:dyDescent="0.35">
      <c r="A12761" t="s">
        <v>55403</v>
      </c>
      <c r="B12761" t="s">
        <v>59240</v>
      </c>
      <c r="C12761" s="96" t="s">
        <v>54457</v>
      </c>
      <c r="D12761" s="98">
        <v>1.1592</v>
      </c>
    </row>
    <row r="12762" spans="1:4" x14ac:dyDescent="0.35">
      <c r="A12762" t="s">
        <v>55417</v>
      </c>
      <c r="B12762" t="s">
        <v>59254</v>
      </c>
      <c r="C12762" s="96" t="s">
        <v>54457</v>
      </c>
      <c r="D12762" s="98">
        <v>0.5796</v>
      </c>
    </row>
    <row r="12763" spans="1:4" x14ac:dyDescent="0.35">
      <c r="A12763" t="s">
        <v>55418</v>
      </c>
      <c r="B12763" t="s">
        <v>59255</v>
      </c>
      <c r="C12763" s="96" t="s">
        <v>54457</v>
      </c>
      <c r="D12763" s="98">
        <v>0.5796</v>
      </c>
    </row>
    <row r="12764" spans="1:4" x14ac:dyDescent="0.35">
      <c r="A12764" t="s">
        <v>55419</v>
      </c>
      <c r="B12764" t="s">
        <v>59256</v>
      </c>
      <c r="C12764" s="96" t="s">
        <v>54457</v>
      </c>
      <c r="D12764" s="98">
        <v>0.5796</v>
      </c>
    </row>
    <row r="12765" spans="1:4" x14ac:dyDescent="0.35">
      <c r="A12765" t="s">
        <v>55422</v>
      </c>
      <c r="B12765" t="s">
        <v>59259</v>
      </c>
      <c r="C12765" s="96" t="s">
        <v>54457</v>
      </c>
      <c r="D12765" s="98">
        <v>0.5796</v>
      </c>
    </row>
    <row r="12766" spans="1:4" x14ac:dyDescent="0.35">
      <c r="A12766" t="s">
        <v>55423</v>
      </c>
      <c r="B12766" t="s">
        <v>59260</v>
      </c>
      <c r="C12766" s="96" t="s">
        <v>54457</v>
      </c>
      <c r="D12766" s="98">
        <v>0.5796</v>
      </c>
    </row>
    <row r="12767" spans="1:4" x14ac:dyDescent="0.35">
      <c r="A12767" t="s">
        <v>55404</v>
      </c>
      <c r="B12767" t="s">
        <v>59241</v>
      </c>
      <c r="C12767" s="96" t="s">
        <v>54457</v>
      </c>
      <c r="D12767" s="98">
        <v>0.49909999999999999</v>
      </c>
    </row>
    <row r="12768" spans="1:4" x14ac:dyDescent="0.35">
      <c r="A12768" t="s">
        <v>55406</v>
      </c>
      <c r="B12768" t="s">
        <v>59243</v>
      </c>
      <c r="C12768" s="96" t="s">
        <v>54457</v>
      </c>
      <c r="D12768" s="98">
        <v>0.91769999999999996</v>
      </c>
    </row>
    <row r="12769" spans="1:4" x14ac:dyDescent="0.35">
      <c r="A12769" t="s">
        <v>55408</v>
      </c>
      <c r="B12769" t="s">
        <v>59245</v>
      </c>
      <c r="C12769" s="96" t="s">
        <v>54457</v>
      </c>
      <c r="D12769" s="98">
        <v>0.91769999999999996</v>
      </c>
    </row>
    <row r="12770" spans="1:4" x14ac:dyDescent="0.35">
      <c r="A12770" t="s">
        <v>26758</v>
      </c>
      <c r="B12770" t="s">
        <v>59239</v>
      </c>
      <c r="C12770" s="96" t="s">
        <v>54457</v>
      </c>
      <c r="D12770" s="98">
        <v>0.80499999999999994</v>
      </c>
    </row>
    <row r="12771" spans="1:4" x14ac:dyDescent="0.35">
      <c r="A12771" t="s">
        <v>55435</v>
      </c>
      <c r="B12771" t="s">
        <v>59274</v>
      </c>
      <c r="C12771" s="96" t="s">
        <v>54457</v>
      </c>
      <c r="D12771" s="98">
        <v>0.80499999999999994</v>
      </c>
    </row>
    <row r="12772" spans="1:4" x14ac:dyDescent="0.35">
      <c r="A12772" t="s">
        <v>55435</v>
      </c>
      <c r="B12772" t="s">
        <v>59274</v>
      </c>
      <c r="C12772" s="96" t="s">
        <v>54457</v>
      </c>
      <c r="D12772" s="98">
        <v>0.80499999999999994</v>
      </c>
    </row>
    <row r="12773" spans="1:4" x14ac:dyDescent="0.35">
      <c r="A12773" t="s">
        <v>55435</v>
      </c>
      <c r="B12773" t="s">
        <v>59274</v>
      </c>
      <c r="C12773" s="96" t="s">
        <v>54457</v>
      </c>
      <c r="D12773" s="98">
        <v>0.80499999999999994</v>
      </c>
    </row>
    <row r="12774" spans="1:4" x14ac:dyDescent="0.35">
      <c r="A12774" t="s">
        <v>55435</v>
      </c>
      <c r="B12774" t="s">
        <v>59274</v>
      </c>
      <c r="C12774" s="96" t="s">
        <v>54457</v>
      </c>
      <c r="D12774" s="98">
        <v>0.80499999999999994</v>
      </c>
    </row>
    <row r="12775" spans="1:4" x14ac:dyDescent="0.35">
      <c r="A12775" t="s">
        <v>62987</v>
      </c>
      <c r="B12775" t="s">
        <v>63990</v>
      </c>
      <c r="C12775" s="96" t="s">
        <v>54457</v>
      </c>
      <c r="D12775" s="98">
        <v>33.681200000000004</v>
      </c>
    </row>
    <row r="12776" spans="1:4" x14ac:dyDescent="0.35">
      <c r="A12776" t="s">
        <v>32341</v>
      </c>
      <c r="B12776" t="s">
        <v>63991</v>
      </c>
      <c r="C12776" s="96" t="s">
        <v>54457</v>
      </c>
      <c r="D12776" s="98">
        <v>170.46679999999998</v>
      </c>
    </row>
    <row r="12777" spans="1:4" x14ac:dyDescent="0.35">
      <c r="A12777" t="s">
        <v>28349</v>
      </c>
      <c r="B12777" t="s">
        <v>63992</v>
      </c>
      <c r="C12777" s="96" t="s">
        <v>54457</v>
      </c>
      <c r="D12777" s="98">
        <v>198.02999999999997</v>
      </c>
    </row>
    <row r="12778" spans="1:4" x14ac:dyDescent="0.35">
      <c r="A12778" t="s">
        <v>31041</v>
      </c>
      <c r="B12778" t="s">
        <v>63993</v>
      </c>
      <c r="C12778" s="96" t="s">
        <v>54457</v>
      </c>
      <c r="D12778" s="98">
        <v>295.17739999999998</v>
      </c>
    </row>
    <row r="12779" spans="1:4" x14ac:dyDescent="0.35">
      <c r="A12779" t="s">
        <v>62988</v>
      </c>
      <c r="B12779" t="s">
        <v>63994</v>
      </c>
      <c r="C12779" s="96" t="s">
        <v>54457</v>
      </c>
      <c r="D12779" s="98">
        <v>33.681200000000004</v>
      </c>
    </row>
    <row r="12780" spans="1:4" x14ac:dyDescent="0.35">
      <c r="A12780" t="s">
        <v>26957</v>
      </c>
      <c r="B12780" t="s">
        <v>63995</v>
      </c>
      <c r="C12780" s="96" t="s">
        <v>54457</v>
      </c>
      <c r="D12780" s="98">
        <v>171.86749999999998</v>
      </c>
    </row>
    <row r="12781" spans="1:4" x14ac:dyDescent="0.35">
      <c r="A12781" t="s">
        <v>23031</v>
      </c>
      <c r="B12781" t="s">
        <v>63996</v>
      </c>
      <c r="C12781" s="96" t="s">
        <v>54457</v>
      </c>
      <c r="D12781" s="98">
        <v>166.73159999999999</v>
      </c>
    </row>
    <row r="12782" spans="1:4" x14ac:dyDescent="0.35">
      <c r="A12782" t="s">
        <v>62989</v>
      </c>
      <c r="B12782" t="s">
        <v>63997</v>
      </c>
      <c r="C12782" s="96" t="s">
        <v>54457</v>
      </c>
      <c r="D12782" s="98">
        <v>60.600399999999993</v>
      </c>
    </row>
    <row r="12783" spans="1:4" x14ac:dyDescent="0.35">
      <c r="A12783" t="s">
        <v>28059</v>
      </c>
      <c r="B12783" t="s">
        <v>63998</v>
      </c>
      <c r="C12783" s="96" t="s">
        <v>54457</v>
      </c>
      <c r="D12783" s="98">
        <v>83.011600000000001</v>
      </c>
    </row>
    <row r="12784" spans="1:4" x14ac:dyDescent="0.35">
      <c r="A12784" t="s">
        <v>29182</v>
      </c>
      <c r="B12784" t="s">
        <v>63999</v>
      </c>
      <c r="C12784" s="96" t="s">
        <v>54457</v>
      </c>
      <c r="D12784" s="98">
        <v>198.02999999999997</v>
      </c>
    </row>
    <row r="12785" spans="1:4" x14ac:dyDescent="0.35">
      <c r="A12785" t="s">
        <v>28611</v>
      </c>
      <c r="B12785" t="s">
        <v>64000</v>
      </c>
      <c r="C12785" s="96" t="s">
        <v>54457</v>
      </c>
      <c r="D12785" s="98">
        <v>433.42809999999992</v>
      </c>
    </row>
    <row r="12786" spans="1:4" x14ac:dyDescent="0.35">
      <c r="A12786" t="s">
        <v>29519</v>
      </c>
      <c r="B12786" t="s">
        <v>64001</v>
      </c>
      <c r="C12786" s="96" t="s">
        <v>54457</v>
      </c>
      <c r="D12786" s="98">
        <v>1330.1659</v>
      </c>
    </row>
    <row r="12787" spans="1:4" x14ac:dyDescent="0.35">
      <c r="A12787" t="s">
        <v>29290</v>
      </c>
      <c r="B12787" t="s">
        <v>64002</v>
      </c>
      <c r="C12787" s="96" t="s">
        <v>54457</v>
      </c>
      <c r="D12787" s="98">
        <v>198.02999999999997</v>
      </c>
    </row>
    <row r="12788" spans="1:4" x14ac:dyDescent="0.35">
      <c r="A12788" t="s">
        <v>30738</v>
      </c>
      <c r="B12788" t="s">
        <v>64003</v>
      </c>
      <c r="C12788" s="96" t="s">
        <v>54457</v>
      </c>
      <c r="D12788" s="98">
        <v>1255.4457999999997</v>
      </c>
    </row>
    <row r="12789" spans="1:4" x14ac:dyDescent="0.35">
      <c r="A12789" t="s">
        <v>29128</v>
      </c>
      <c r="B12789" t="s">
        <v>64004</v>
      </c>
      <c r="C12789" s="96" t="s">
        <v>54457</v>
      </c>
      <c r="D12789" s="98">
        <v>22.459499999999998</v>
      </c>
    </row>
    <row r="12790" spans="1:4" x14ac:dyDescent="0.35">
      <c r="A12790" t="s">
        <v>62990</v>
      </c>
      <c r="B12790" t="s">
        <v>64005</v>
      </c>
      <c r="C12790" s="96" t="s">
        <v>54457</v>
      </c>
      <c r="D12790" s="98">
        <v>110.67139999999999</v>
      </c>
    </row>
    <row r="12791" spans="1:4" x14ac:dyDescent="0.35">
      <c r="A12791" t="s">
        <v>62991</v>
      </c>
      <c r="B12791" t="s">
        <v>64006</v>
      </c>
      <c r="C12791" s="96" t="s">
        <v>54457</v>
      </c>
      <c r="D12791" s="98">
        <v>140.56909999999999</v>
      </c>
    </row>
    <row r="12792" spans="1:4" x14ac:dyDescent="0.35">
      <c r="A12792" t="s">
        <v>29773</v>
      </c>
      <c r="B12792" t="s">
        <v>64007</v>
      </c>
      <c r="C12792" s="96" t="s">
        <v>54457</v>
      </c>
      <c r="D12792" s="98">
        <v>53.113900000000001</v>
      </c>
    </row>
    <row r="12793" spans="1:4" x14ac:dyDescent="0.35">
      <c r="A12793" t="s">
        <v>8351</v>
      </c>
      <c r="B12793" t="s">
        <v>64008</v>
      </c>
      <c r="C12793" s="96" t="s">
        <v>54457</v>
      </c>
      <c r="D12793" s="98">
        <v>49.3626</v>
      </c>
    </row>
    <row r="12794" spans="1:4" x14ac:dyDescent="0.35">
      <c r="A12794" t="s">
        <v>62992</v>
      </c>
      <c r="B12794" t="s">
        <v>64009</v>
      </c>
      <c r="C12794" s="96" t="s">
        <v>54457</v>
      </c>
      <c r="D12794" s="98">
        <v>205.51650000000001</v>
      </c>
    </row>
    <row r="12795" spans="1:4" x14ac:dyDescent="0.35">
      <c r="A12795" t="s">
        <v>62993</v>
      </c>
      <c r="B12795" t="s">
        <v>64010</v>
      </c>
      <c r="C12795" s="96" t="s">
        <v>54457</v>
      </c>
      <c r="D12795" s="98">
        <v>227.92769999999996</v>
      </c>
    </row>
    <row r="12796" spans="1:4" x14ac:dyDescent="0.35">
      <c r="A12796" t="s">
        <v>62994</v>
      </c>
      <c r="B12796" t="s">
        <v>64011</v>
      </c>
      <c r="C12796" s="96" t="s">
        <v>54457</v>
      </c>
      <c r="D12796" s="98">
        <v>175.61879999999999</v>
      </c>
    </row>
    <row r="12797" spans="1:4" x14ac:dyDescent="0.35">
      <c r="A12797" t="s">
        <v>36142</v>
      </c>
      <c r="B12797" t="s">
        <v>64012</v>
      </c>
      <c r="C12797" s="96" t="s">
        <v>54457</v>
      </c>
      <c r="D12797" s="98">
        <v>403.53039999999993</v>
      </c>
    </row>
    <row r="12798" spans="1:4" x14ac:dyDescent="0.35">
      <c r="A12798" t="s">
        <v>62995</v>
      </c>
      <c r="B12798" t="s">
        <v>64013</v>
      </c>
      <c r="C12798" s="96" t="s">
        <v>54457</v>
      </c>
      <c r="D12798" s="98">
        <v>60.600399999999993</v>
      </c>
    </row>
    <row r="12799" spans="1:4" x14ac:dyDescent="0.35">
      <c r="A12799" t="s">
        <v>62996</v>
      </c>
      <c r="B12799" t="s">
        <v>64014</v>
      </c>
      <c r="C12799" s="96" t="s">
        <v>54457</v>
      </c>
      <c r="D12799" s="98">
        <v>144.32040000000001</v>
      </c>
    </row>
    <row r="12800" spans="1:4" x14ac:dyDescent="0.35">
      <c r="A12800" t="s">
        <v>62997</v>
      </c>
      <c r="B12800" t="s">
        <v>64015</v>
      </c>
      <c r="C12800" s="96" t="s">
        <v>54457</v>
      </c>
      <c r="D12800" s="98">
        <v>144.32040000000001</v>
      </c>
    </row>
    <row r="12801" spans="1:4" x14ac:dyDescent="0.35">
      <c r="A12801" t="s">
        <v>62998</v>
      </c>
      <c r="B12801" t="s">
        <v>64016</v>
      </c>
      <c r="C12801" s="96" t="s">
        <v>54457</v>
      </c>
      <c r="D12801" s="98">
        <v>144.32040000000001</v>
      </c>
    </row>
    <row r="12802" spans="1:4" x14ac:dyDescent="0.35">
      <c r="A12802" t="s">
        <v>62999</v>
      </c>
      <c r="B12802" t="s">
        <v>64017</v>
      </c>
      <c r="C12802" s="96" t="s">
        <v>54457</v>
      </c>
      <c r="D12802" s="98">
        <v>144.32040000000001</v>
      </c>
    </row>
    <row r="12803" spans="1:4" x14ac:dyDescent="0.35">
      <c r="A12803" t="s">
        <v>31022</v>
      </c>
      <c r="B12803" t="s">
        <v>64018</v>
      </c>
      <c r="C12803" s="96" t="s">
        <v>54457</v>
      </c>
      <c r="D12803" s="98">
        <v>198.02999999999997</v>
      </c>
    </row>
    <row r="12804" spans="1:4" x14ac:dyDescent="0.35">
      <c r="A12804" t="s">
        <v>37435</v>
      </c>
      <c r="B12804" t="s">
        <v>64019</v>
      </c>
      <c r="C12804" s="96" t="s">
        <v>54457</v>
      </c>
      <c r="D12804" s="98">
        <v>198.02999999999997</v>
      </c>
    </row>
    <row r="12805" spans="1:4" x14ac:dyDescent="0.35">
      <c r="A12805" t="s">
        <v>26743</v>
      </c>
      <c r="B12805" t="s">
        <v>64020</v>
      </c>
      <c r="C12805" s="96" t="s">
        <v>54457</v>
      </c>
      <c r="D12805" s="98">
        <v>170.46679999999998</v>
      </c>
    </row>
    <row r="12806" spans="1:4" x14ac:dyDescent="0.35">
      <c r="A12806" t="s">
        <v>29891</v>
      </c>
      <c r="B12806" t="s">
        <v>64021</v>
      </c>
      <c r="C12806" s="96" t="s">
        <v>54457</v>
      </c>
      <c r="D12806" s="98">
        <v>118.1579</v>
      </c>
    </row>
    <row r="12807" spans="1:4" x14ac:dyDescent="0.35">
      <c r="A12807" t="s">
        <v>63000</v>
      </c>
      <c r="B12807" t="s">
        <v>64022</v>
      </c>
      <c r="C12807" s="96" t="s">
        <v>54457</v>
      </c>
      <c r="D12807" s="98">
        <v>118.1579</v>
      </c>
    </row>
    <row r="12808" spans="1:4" x14ac:dyDescent="0.35">
      <c r="A12808" t="s">
        <v>24137</v>
      </c>
      <c r="B12808" t="s">
        <v>64023</v>
      </c>
      <c r="C12808" s="96" t="s">
        <v>54457</v>
      </c>
      <c r="D12808" s="98">
        <v>170.46679999999998</v>
      </c>
    </row>
    <row r="12809" spans="1:4" x14ac:dyDescent="0.35">
      <c r="A12809" t="s">
        <v>63001</v>
      </c>
      <c r="B12809" t="s">
        <v>64024</v>
      </c>
      <c r="C12809" s="96" t="s">
        <v>54457</v>
      </c>
      <c r="D12809" s="98">
        <v>175.61879999999999</v>
      </c>
    </row>
    <row r="12810" spans="1:4" x14ac:dyDescent="0.35">
      <c r="A12810" t="s">
        <v>63002</v>
      </c>
      <c r="B12810" t="s">
        <v>64025</v>
      </c>
      <c r="C12810" s="96" t="s">
        <v>54457</v>
      </c>
      <c r="D12810" s="98">
        <v>709.92949999999996</v>
      </c>
    </row>
    <row r="12811" spans="1:4" x14ac:dyDescent="0.35">
      <c r="A12811" t="s">
        <v>63003</v>
      </c>
      <c r="B12811" t="s">
        <v>64026</v>
      </c>
      <c r="C12811" s="96" t="s">
        <v>54457</v>
      </c>
      <c r="D12811" s="98">
        <v>859.3857999999999</v>
      </c>
    </row>
    <row r="12812" spans="1:4" x14ac:dyDescent="0.35">
      <c r="A12812" t="s">
        <v>63004</v>
      </c>
      <c r="B12812" t="s">
        <v>64027</v>
      </c>
      <c r="C12812" s="96" t="s">
        <v>54457</v>
      </c>
      <c r="D12812" s="98">
        <v>429.69289999999995</v>
      </c>
    </row>
    <row r="12813" spans="1:4" x14ac:dyDescent="0.35">
      <c r="A12813" t="s">
        <v>63005</v>
      </c>
      <c r="B12813" t="s">
        <v>64028</v>
      </c>
      <c r="C12813" s="96" t="s">
        <v>54457</v>
      </c>
      <c r="D12813" s="98">
        <v>429.69289999999995</v>
      </c>
    </row>
    <row r="12814" spans="1:4" x14ac:dyDescent="0.35">
      <c r="A12814" t="s">
        <v>63006</v>
      </c>
      <c r="B12814" t="s">
        <v>64029</v>
      </c>
      <c r="C12814" s="96" t="s">
        <v>54457</v>
      </c>
      <c r="D12814" s="98">
        <v>429.69289999999995</v>
      </c>
    </row>
    <row r="12815" spans="1:4" x14ac:dyDescent="0.35">
      <c r="A12815" t="s">
        <v>63007</v>
      </c>
      <c r="B12815" t="s">
        <v>64030</v>
      </c>
      <c r="C12815" s="96" t="s">
        <v>54457</v>
      </c>
      <c r="D12815" s="98">
        <v>429.69289999999995</v>
      </c>
    </row>
    <row r="12816" spans="1:4" x14ac:dyDescent="0.35">
      <c r="A12816" t="s">
        <v>63008</v>
      </c>
      <c r="B12816" t="s">
        <v>64031</v>
      </c>
      <c r="C12816" s="96" t="s">
        <v>54457</v>
      </c>
      <c r="D12816" s="98">
        <v>429.69289999999995</v>
      </c>
    </row>
    <row r="12817" spans="1:4" x14ac:dyDescent="0.35">
      <c r="A12817" t="s">
        <v>63009</v>
      </c>
      <c r="B12817" t="s">
        <v>64030</v>
      </c>
      <c r="C12817" s="96" t="s">
        <v>54457</v>
      </c>
      <c r="D12817" s="98">
        <v>429.69289999999995</v>
      </c>
    </row>
    <row r="12818" spans="1:4" x14ac:dyDescent="0.35">
      <c r="A12818" t="s">
        <v>63010</v>
      </c>
      <c r="B12818" t="s">
        <v>64032</v>
      </c>
      <c r="C12818" s="96" t="s">
        <v>54457</v>
      </c>
      <c r="D12818" s="98">
        <v>429.69289999999995</v>
      </c>
    </row>
    <row r="12819" spans="1:4" x14ac:dyDescent="0.35">
      <c r="A12819" t="s">
        <v>63011</v>
      </c>
      <c r="B12819" t="s">
        <v>64033</v>
      </c>
      <c r="C12819" s="96" t="s">
        <v>54457</v>
      </c>
      <c r="D12819" s="98">
        <v>144.32040000000001</v>
      </c>
    </row>
    <row r="12820" spans="1:4" x14ac:dyDescent="0.35">
      <c r="A12820" t="s">
        <v>63012</v>
      </c>
      <c r="B12820" t="s">
        <v>64034</v>
      </c>
      <c r="C12820" s="96" t="s">
        <v>54457</v>
      </c>
      <c r="D12820" s="98">
        <v>144.32040000000001</v>
      </c>
    </row>
    <row r="12821" spans="1:4" x14ac:dyDescent="0.35">
      <c r="A12821" t="s">
        <v>63013</v>
      </c>
      <c r="B12821" t="s">
        <v>64035</v>
      </c>
      <c r="C12821" s="96" t="s">
        <v>54457</v>
      </c>
      <c r="D12821" s="98">
        <v>129.34739999999999</v>
      </c>
    </row>
    <row r="12822" spans="1:4" x14ac:dyDescent="0.35">
      <c r="A12822" t="s">
        <v>63014</v>
      </c>
      <c r="B12822" t="s">
        <v>64036</v>
      </c>
      <c r="C12822" s="96" t="s">
        <v>54457</v>
      </c>
      <c r="D12822" s="98">
        <v>129.34739999999999</v>
      </c>
    </row>
    <row r="12823" spans="1:4" x14ac:dyDescent="0.35">
      <c r="A12823" t="s">
        <v>63015</v>
      </c>
      <c r="B12823" t="s">
        <v>64037</v>
      </c>
      <c r="C12823" s="96" t="s">
        <v>54457</v>
      </c>
      <c r="D12823" s="98">
        <v>144.32040000000001</v>
      </c>
    </row>
    <row r="12824" spans="1:4" x14ac:dyDescent="0.35">
      <c r="A12824" t="s">
        <v>63016</v>
      </c>
      <c r="B12824" t="s">
        <v>64038</v>
      </c>
      <c r="C12824" s="96" t="s">
        <v>54457</v>
      </c>
      <c r="D12824" s="98">
        <v>144.32040000000001</v>
      </c>
    </row>
    <row r="12825" spans="1:4" x14ac:dyDescent="0.35">
      <c r="A12825" t="s">
        <v>63017</v>
      </c>
      <c r="B12825" t="s">
        <v>64039</v>
      </c>
      <c r="C12825" s="96" t="s">
        <v>54457</v>
      </c>
      <c r="D12825" s="98">
        <v>224.1764</v>
      </c>
    </row>
    <row r="12826" spans="1:4" x14ac:dyDescent="0.35">
      <c r="A12826" t="s">
        <v>63018</v>
      </c>
      <c r="B12826" t="s">
        <v>64040</v>
      </c>
      <c r="C12826" s="96" t="s">
        <v>54457</v>
      </c>
      <c r="D12826" s="98">
        <v>429.69289999999995</v>
      </c>
    </row>
    <row r="12827" spans="1:4" x14ac:dyDescent="0.35">
      <c r="A12827" t="s">
        <v>63019</v>
      </c>
      <c r="B12827" t="s">
        <v>64041</v>
      </c>
      <c r="C12827" s="96" t="s">
        <v>54457</v>
      </c>
      <c r="D12827" s="98">
        <v>2596.8334</v>
      </c>
    </row>
    <row r="12828" spans="1:4" x14ac:dyDescent="0.35">
      <c r="A12828" t="s">
        <v>63020</v>
      </c>
      <c r="B12828" t="s">
        <v>64042</v>
      </c>
      <c r="C12828" s="96" t="s">
        <v>54457</v>
      </c>
      <c r="D12828" s="98">
        <v>2596.8334</v>
      </c>
    </row>
    <row r="12829" spans="1:4" x14ac:dyDescent="0.35">
      <c r="A12829" t="s">
        <v>63021</v>
      </c>
      <c r="B12829" t="s">
        <v>64043</v>
      </c>
      <c r="C12829" s="96" t="s">
        <v>54457</v>
      </c>
      <c r="D12829" s="98">
        <v>2596.8334</v>
      </c>
    </row>
    <row r="12830" spans="1:4" x14ac:dyDescent="0.35">
      <c r="A12830" t="s">
        <v>63022</v>
      </c>
      <c r="B12830" t="s">
        <v>64044</v>
      </c>
      <c r="C12830" s="96" t="s">
        <v>54457</v>
      </c>
      <c r="D12830" s="98">
        <v>2596.8334</v>
      </c>
    </row>
    <row r="12831" spans="1:4" x14ac:dyDescent="0.35">
      <c r="A12831" t="s">
        <v>63023</v>
      </c>
      <c r="B12831" t="s">
        <v>64045</v>
      </c>
      <c r="C12831" s="96" t="s">
        <v>54457</v>
      </c>
      <c r="D12831" s="98">
        <v>2596.8334</v>
      </c>
    </row>
    <row r="12832" spans="1:4" x14ac:dyDescent="0.35">
      <c r="A12832" t="s">
        <v>63024</v>
      </c>
      <c r="B12832" t="s">
        <v>64046</v>
      </c>
      <c r="C12832" s="96" t="s">
        <v>54457</v>
      </c>
      <c r="D12832" s="98">
        <v>1117.2111999999997</v>
      </c>
    </row>
    <row r="12833" spans="1:4" x14ac:dyDescent="0.35">
      <c r="A12833" t="s">
        <v>63025</v>
      </c>
      <c r="B12833" t="s">
        <v>64047</v>
      </c>
      <c r="C12833" s="96" t="s">
        <v>54457</v>
      </c>
      <c r="D12833" s="98">
        <v>1117.2111999999997</v>
      </c>
    </row>
    <row r="12834" spans="1:4" x14ac:dyDescent="0.35">
      <c r="A12834" t="s">
        <v>63026</v>
      </c>
      <c r="B12834" t="s">
        <v>64048</v>
      </c>
      <c r="C12834" s="96" t="s">
        <v>54457</v>
      </c>
      <c r="D12834" s="98">
        <v>1117.2111999999997</v>
      </c>
    </row>
    <row r="12835" spans="1:4" x14ac:dyDescent="0.35">
      <c r="A12835" t="s">
        <v>63027</v>
      </c>
      <c r="B12835" t="s">
        <v>64049</v>
      </c>
      <c r="C12835" s="96" t="s">
        <v>54457</v>
      </c>
      <c r="D12835" s="98">
        <v>1117.2111999999997</v>
      </c>
    </row>
    <row r="12836" spans="1:4" x14ac:dyDescent="0.35">
      <c r="A12836" t="s">
        <v>63028</v>
      </c>
      <c r="B12836" t="s">
        <v>64050</v>
      </c>
      <c r="C12836" s="96" t="s">
        <v>54457</v>
      </c>
      <c r="D12836" s="98">
        <v>1117.2111999999997</v>
      </c>
    </row>
    <row r="12837" spans="1:4" x14ac:dyDescent="0.35">
      <c r="A12837" t="s">
        <v>63029</v>
      </c>
      <c r="B12837" t="s">
        <v>64051</v>
      </c>
      <c r="C12837" s="96" t="s">
        <v>54457</v>
      </c>
      <c r="D12837" s="98">
        <v>1117.2111999999997</v>
      </c>
    </row>
    <row r="12838" spans="1:4" x14ac:dyDescent="0.35">
      <c r="A12838" t="s">
        <v>63030</v>
      </c>
      <c r="B12838" t="s">
        <v>64052</v>
      </c>
      <c r="C12838" s="96" t="s">
        <v>54457</v>
      </c>
      <c r="D12838" s="98">
        <v>1117.2111999999997</v>
      </c>
    </row>
    <row r="12839" spans="1:4" x14ac:dyDescent="0.35">
      <c r="A12839" t="s">
        <v>63031</v>
      </c>
      <c r="B12839" t="s">
        <v>64053</v>
      </c>
      <c r="C12839" s="96" t="s">
        <v>54457</v>
      </c>
      <c r="D12839" s="98">
        <v>2596.8334</v>
      </c>
    </row>
    <row r="12840" spans="1:4" x14ac:dyDescent="0.35">
      <c r="A12840" t="s">
        <v>63032</v>
      </c>
      <c r="B12840" t="s">
        <v>64054</v>
      </c>
      <c r="C12840" s="96" t="s">
        <v>54457</v>
      </c>
      <c r="D12840" s="98">
        <v>2596.8334</v>
      </c>
    </row>
    <row r="12841" spans="1:4" x14ac:dyDescent="0.35">
      <c r="A12841" t="s">
        <v>29222</v>
      </c>
      <c r="B12841" t="s">
        <v>64055</v>
      </c>
      <c r="C12841" s="96" t="s">
        <v>54457</v>
      </c>
      <c r="D12841" s="98">
        <v>170.46679999999998</v>
      </c>
    </row>
    <row r="12842" spans="1:4" x14ac:dyDescent="0.35">
      <c r="A12842" t="s">
        <v>26760</v>
      </c>
      <c r="B12842" t="s">
        <v>64056</v>
      </c>
      <c r="C12842" s="96" t="s">
        <v>54457</v>
      </c>
      <c r="D12842" s="98">
        <v>170.46679999999998</v>
      </c>
    </row>
    <row r="12843" spans="1:4" x14ac:dyDescent="0.35">
      <c r="A12843" t="s">
        <v>24830</v>
      </c>
      <c r="B12843" t="s">
        <v>64057</v>
      </c>
      <c r="C12843" s="96" t="s">
        <v>54457</v>
      </c>
      <c r="D12843" s="98">
        <v>198.02999999999997</v>
      </c>
    </row>
    <row r="12844" spans="1:4" x14ac:dyDescent="0.35">
      <c r="A12844" t="s">
        <v>63033</v>
      </c>
      <c r="B12844" t="s">
        <v>64058</v>
      </c>
      <c r="C12844" s="96" t="s">
        <v>54457</v>
      </c>
      <c r="D12844" s="98">
        <v>99.449699999999993</v>
      </c>
    </row>
    <row r="12845" spans="1:4" x14ac:dyDescent="0.35">
      <c r="A12845" t="s">
        <v>30683</v>
      </c>
      <c r="B12845" t="s">
        <v>64059</v>
      </c>
      <c r="C12845" s="96" t="s">
        <v>54457</v>
      </c>
      <c r="D12845" s="98">
        <v>148.02339999999998</v>
      </c>
    </row>
    <row r="12846" spans="1:4" x14ac:dyDescent="0.35">
      <c r="A12846" t="s">
        <v>28948</v>
      </c>
      <c r="B12846" t="s">
        <v>64060</v>
      </c>
      <c r="C12846" s="96" t="s">
        <v>54457</v>
      </c>
      <c r="D12846" s="98">
        <v>118.1579</v>
      </c>
    </row>
    <row r="12847" spans="1:4" x14ac:dyDescent="0.35">
      <c r="A12847" t="s">
        <v>29592</v>
      </c>
      <c r="B12847" t="s">
        <v>64061</v>
      </c>
      <c r="C12847" s="96" t="s">
        <v>54457</v>
      </c>
      <c r="D12847" s="98">
        <v>86.746800000000007</v>
      </c>
    </row>
    <row r="12848" spans="1:4" x14ac:dyDescent="0.35">
      <c r="A12848" t="s">
        <v>34600</v>
      </c>
      <c r="B12848" t="s">
        <v>64062</v>
      </c>
      <c r="C12848" s="96" t="s">
        <v>54457</v>
      </c>
      <c r="D12848" s="98">
        <v>332.5455</v>
      </c>
    </row>
    <row r="12849" spans="1:4" x14ac:dyDescent="0.35">
      <c r="A12849" t="s">
        <v>28509</v>
      </c>
      <c r="B12849" t="s">
        <v>64063</v>
      </c>
      <c r="C12849" s="96" t="s">
        <v>54457</v>
      </c>
      <c r="D12849" s="98">
        <v>171.86749999999998</v>
      </c>
    </row>
    <row r="12850" spans="1:4" x14ac:dyDescent="0.35">
      <c r="A12850" t="s">
        <v>29446</v>
      </c>
      <c r="B12850" t="s">
        <v>64064</v>
      </c>
      <c r="C12850" s="96" t="s">
        <v>54457</v>
      </c>
      <c r="D12850" s="98">
        <v>250.33890000000002</v>
      </c>
    </row>
    <row r="12851" spans="1:4" x14ac:dyDescent="0.35">
      <c r="A12851" t="s">
        <v>28124</v>
      </c>
      <c r="B12851" t="s">
        <v>64065</v>
      </c>
      <c r="C12851" s="96" t="s">
        <v>54457</v>
      </c>
      <c r="D12851" s="98">
        <v>198.02999999999997</v>
      </c>
    </row>
    <row r="12852" spans="1:4" x14ac:dyDescent="0.35">
      <c r="A12852" t="s">
        <v>27217</v>
      </c>
      <c r="B12852" t="s">
        <v>64066</v>
      </c>
      <c r="C12852" s="96" t="s">
        <v>54457</v>
      </c>
      <c r="D12852" s="98">
        <v>125.6122</v>
      </c>
    </row>
    <row r="12853" spans="1:4" x14ac:dyDescent="0.35">
      <c r="A12853" t="s">
        <v>26962</v>
      </c>
      <c r="B12853" t="s">
        <v>64067</v>
      </c>
      <c r="C12853" s="96" t="s">
        <v>54457</v>
      </c>
      <c r="D12853" s="98">
        <v>118.1579</v>
      </c>
    </row>
    <row r="12854" spans="1:4" x14ac:dyDescent="0.35">
      <c r="A12854" t="s">
        <v>24487</v>
      </c>
      <c r="B12854" t="s">
        <v>64068</v>
      </c>
      <c r="C12854" s="96" t="s">
        <v>54457</v>
      </c>
      <c r="D12854" s="98">
        <v>103.20099999999998</v>
      </c>
    </row>
    <row r="12855" spans="1:4" x14ac:dyDescent="0.35">
      <c r="A12855" t="s">
        <v>26956</v>
      </c>
      <c r="B12855" t="s">
        <v>64069</v>
      </c>
      <c r="C12855" s="96" t="s">
        <v>54457</v>
      </c>
      <c r="D12855" s="98">
        <v>198.02999999999997</v>
      </c>
    </row>
    <row r="12856" spans="1:4" x14ac:dyDescent="0.35">
      <c r="A12856" t="s">
        <v>25720</v>
      </c>
      <c r="B12856" t="s">
        <v>64070</v>
      </c>
      <c r="C12856" s="96" t="s">
        <v>54457</v>
      </c>
      <c r="D12856" s="98">
        <v>170.46679999999998</v>
      </c>
    </row>
    <row r="12857" spans="1:4" x14ac:dyDescent="0.35">
      <c r="A12857" t="s">
        <v>27165</v>
      </c>
      <c r="B12857" t="s">
        <v>64071</v>
      </c>
      <c r="C12857" s="96" t="s">
        <v>54457</v>
      </c>
      <c r="D12857" s="98">
        <v>140.56909999999999</v>
      </c>
    </row>
    <row r="12858" spans="1:4" x14ac:dyDescent="0.35">
      <c r="A12858" t="s">
        <v>5807</v>
      </c>
      <c r="B12858" t="s">
        <v>64072</v>
      </c>
      <c r="C12858" s="96" t="s">
        <v>54457</v>
      </c>
      <c r="D12858" s="98">
        <v>37.416399999999996</v>
      </c>
    </row>
    <row r="12859" spans="1:4" x14ac:dyDescent="0.35">
      <c r="A12859" t="s">
        <v>28159</v>
      </c>
      <c r="B12859" t="s">
        <v>64073</v>
      </c>
      <c r="C12859" s="96" t="s">
        <v>54457</v>
      </c>
      <c r="D12859" s="98">
        <v>171.86749999999998</v>
      </c>
    </row>
    <row r="12860" spans="1:4" x14ac:dyDescent="0.35">
      <c r="A12860" t="s">
        <v>63034</v>
      </c>
      <c r="B12860" t="s">
        <v>64074</v>
      </c>
      <c r="C12860" s="96" t="s">
        <v>54457</v>
      </c>
      <c r="D12860" s="98">
        <v>103.20099999999998</v>
      </c>
    </row>
    <row r="12861" spans="1:4" x14ac:dyDescent="0.35">
      <c r="A12861" t="s">
        <v>30924</v>
      </c>
      <c r="B12861" t="s">
        <v>64075</v>
      </c>
      <c r="C12861" s="96" t="s">
        <v>54457</v>
      </c>
      <c r="D12861" s="98">
        <v>79.260300000000001</v>
      </c>
    </row>
    <row r="12862" spans="1:4" x14ac:dyDescent="0.35">
      <c r="A12862" t="s">
        <v>27619</v>
      </c>
      <c r="B12862" t="s">
        <v>64076</v>
      </c>
      <c r="C12862" s="96" t="s">
        <v>54457</v>
      </c>
      <c r="D12862" s="98">
        <v>198.02999999999997</v>
      </c>
    </row>
    <row r="12863" spans="1:4" x14ac:dyDescent="0.35">
      <c r="A12863" t="s">
        <v>29926</v>
      </c>
      <c r="B12863" t="s">
        <v>64077</v>
      </c>
      <c r="C12863" s="96" t="s">
        <v>54457</v>
      </c>
      <c r="D12863" s="98">
        <v>159.24509999999998</v>
      </c>
    </row>
    <row r="12864" spans="1:4" x14ac:dyDescent="0.35">
      <c r="A12864" t="s">
        <v>544</v>
      </c>
      <c r="B12864" t="s">
        <v>64078</v>
      </c>
      <c r="C12864" s="96" t="s">
        <v>54457</v>
      </c>
      <c r="D12864" s="98">
        <v>170.46679999999998</v>
      </c>
    </row>
    <row r="12865" spans="1:4" x14ac:dyDescent="0.35">
      <c r="A12865" t="s">
        <v>63035</v>
      </c>
      <c r="B12865" t="s">
        <v>64079</v>
      </c>
      <c r="C12865" s="96" t="s">
        <v>54457</v>
      </c>
      <c r="D12865" s="98">
        <v>140.56909999999999</v>
      </c>
    </row>
    <row r="12866" spans="1:4" x14ac:dyDescent="0.35">
      <c r="A12866" t="s">
        <v>63036</v>
      </c>
      <c r="B12866" t="s">
        <v>64080</v>
      </c>
      <c r="C12866" s="96" t="s">
        <v>54457</v>
      </c>
      <c r="D12866" s="98">
        <v>103.20099999999998</v>
      </c>
    </row>
    <row r="12867" spans="1:4" x14ac:dyDescent="0.35">
      <c r="A12867" t="s">
        <v>63037</v>
      </c>
      <c r="B12867" t="s">
        <v>64081</v>
      </c>
      <c r="C12867" s="96" t="s">
        <v>54457</v>
      </c>
      <c r="D12867" s="98">
        <v>118.1579</v>
      </c>
    </row>
    <row r="12868" spans="1:4" x14ac:dyDescent="0.35">
      <c r="A12868" t="s">
        <v>26959</v>
      </c>
      <c r="B12868" t="s">
        <v>64082</v>
      </c>
      <c r="C12868" s="96" t="s">
        <v>54457</v>
      </c>
      <c r="D12868" s="98">
        <v>198.02999999999997</v>
      </c>
    </row>
    <row r="12869" spans="1:4" x14ac:dyDescent="0.35">
      <c r="A12869" t="s">
        <v>63038</v>
      </c>
      <c r="B12869" t="s">
        <v>64083</v>
      </c>
      <c r="C12869" s="96" t="s">
        <v>54457</v>
      </c>
      <c r="D12869" s="98">
        <v>60.600399999999993</v>
      </c>
    </row>
    <row r="12870" spans="1:4" x14ac:dyDescent="0.35">
      <c r="A12870" t="s">
        <v>63039</v>
      </c>
      <c r="B12870" t="s">
        <v>64084</v>
      </c>
      <c r="C12870" s="96" t="s">
        <v>54457</v>
      </c>
      <c r="D12870" s="98">
        <v>321.32379999999995</v>
      </c>
    </row>
    <row r="12871" spans="1:4" x14ac:dyDescent="0.35">
      <c r="A12871" t="s">
        <v>29401</v>
      </c>
      <c r="B12871" t="s">
        <v>64085</v>
      </c>
      <c r="C12871" s="96" t="s">
        <v>54457</v>
      </c>
      <c r="D12871" s="98">
        <v>205.51650000000001</v>
      </c>
    </row>
    <row r="12872" spans="1:4" x14ac:dyDescent="0.35">
      <c r="A12872" t="s">
        <v>40302</v>
      </c>
      <c r="B12872" t="s">
        <v>64086</v>
      </c>
      <c r="C12872" s="96" t="s">
        <v>54457</v>
      </c>
      <c r="D12872" s="98">
        <v>133.09870000000001</v>
      </c>
    </row>
    <row r="12873" spans="1:4" x14ac:dyDescent="0.35">
      <c r="A12873" t="s">
        <v>63040</v>
      </c>
      <c r="B12873" t="s">
        <v>64087</v>
      </c>
      <c r="C12873" s="96" t="s">
        <v>54457</v>
      </c>
      <c r="D12873" s="98">
        <v>140.56909999999999</v>
      </c>
    </row>
    <row r="12874" spans="1:4" x14ac:dyDescent="0.35">
      <c r="A12874" t="s">
        <v>30726</v>
      </c>
      <c r="B12874" t="s">
        <v>64088</v>
      </c>
      <c r="C12874" s="96" t="s">
        <v>54457</v>
      </c>
      <c r="D12874" s="98">
        <v>64.335599999999999</v>
      </c>
    </row>
    <row r="12875" spans="1:4" x14ac:dyDescent="0.35">
      <c r="A12875" t="s">
        <v>5805</v>
      </c>
      <c r="B12875" t="s">
        <v>64089</v>
      </c>
      <c r="C12875" s="96" t="s">
        <v>54457</v>
      </c>
      <c r="D12875" s="98">
        <v>29.945999999999998</v>
      </c>
    </row>
    <row r="12876" spans="1:4" x14ac:dyDescent="0.35">
      <c r="A12876" t="s">
        <v>63041</v>
      </c>
      <c r="B12876" t="s">
        <v>64090</v>
      </c>
      <c r="C12876" s="96" t="s">
        <v>54457</v>
      </c>
      <c r="D12876" s="98">
        <v>140.56909999999999</v>
      </c>
    </row>
    <row r="12877" spans="1:4" x14ac:dyDescent="0.35">
      <c r="A12877" t="s">
        <v>30908</v>
      </c>
      <c r="B12877" t="s">
        <v>64091</v>
      </c>
      <c r="C12877" s="96" t="s">
        <v>54457</v>
      </c>
      <c r="D12877" s="98">
        <v>295.17739999999998</v>
      </c>
    </row>
    <row r="12878" spans="1:4" x14ac:dyDescent="0.35">
      <c r="A12878" t="s">
        <v>63042</v>
      </c>
      <c r="B12878" t="s">
        <v>64092</v>
      </c>
      <c r="C12878" s="96" t="s">
        <v>54457</v>
      </c>
      <c r="D12878" s="98">
        <v>171.86749999999998</v>
      </c>
    </row>
    <row r="12879" spans="1:4" x14ac:dyDescent="0.35">
      <c r="A12879" t="s">
        <v>936</v>
      </c>
      <c r="B12879" t="s">
        <v>64093</v>
      </c>
      <c r="C12879" s="96" t="s">
        <v>54457</v>
      </c>
      <c r="D12879" s="98">
        <v>239.14939999999999</v>
      </c>
    </row>
    <row r="12880" spans="1:4" x14ac:dyDescent="0.35">
      <c r="A12880" t="s">
        <v>26745</v>
      </c>
      <c r="B12880" t="s">
        <v>64094</v>
      </c>
      <c r="C12880" s="96" t="s">
        <v>54457</v>
      </c>
      <c r="D12880" s="98">
        <v>162.99639999999999</v>
      </c>
    </row>
    <row r="12881" spans="1:4" x14ac:dyDescent="0.35">
      <c r="A12881" t="s">
        <v>30400</v>
      </c>
      <c r="B12881" t="s">
        <v>64095</v>
      </c>
      <c r="C12881" s="96" t="s">
        <v>54457</v>
      </c>
      <c r="D12881" s="98">
        <v>269.01490000000001</v>
      </c>
    </row>
    <row r="12882" spans="1:4" x14ac:dyDescent="0.35">
      <c r="A12882" t="s">
        <v>63043</v>
      </c>
      <c r="B12882" t="s">
        <v>64096</v>
      </c>
      <c r="C12882" s="96" t="s">
        <v>54457</v>
      </c>
      <c r="D12882" s="98">
        <v>140.56909999999999</v>
      </c>
    </row>
    <row r="12883" spans="1:4" x14ac:dyDescent="0.35">
      <c r="A12883" t="s">
        <v>28138</v>
      </c>
      <c r="B12883" t="s">
        <v>64097</v>
      </c>
      <c r="C12883" s="96" t="s">
        <v>54457</v>
      </c>
      <c r="D12883" s="98">
        <v>366.19449999999995</v>
      </c>
    </row>
    <row r="12884" spans="1:4" x14ac:dyDescent="0.35">
      <c r="A12884" t="s">
        <v>28363</v>
      </c>
      <c r="B12884" t="s">
        <v>64098</v>
      </c>
      <c r="C12884" s="96" t="s">
        <v>54457</v>
      </c>
      <c r="D12884" s="98">
        <v>1681.4356999999995</v>
      </c>
    </row>
    <row r="12885" spans="1:4" x14ac:dyDescent="0.35">
      <c r="A12885" t="s">
        <v>29139</v>
      </c>
      <c r="B12885" t="s">
        <v>64099</v>
      </c>
      <c r="C12885" s="96" t="s">
        <v>54457</v>
      </c>
      <c r="D12885" s="98">
        <v>2073.7443999999996</v>
      </c>
    </row>
    <row r="12886" spans="1:4" x14ac:dyDescent="0.35">
      <c r="A12886" t="s">
        <v>30051</v>
      </c>
      <c r="B12886" t="s">
        <v>64100</v>
      </c>
      <c r="C12886" s="96" t="s">
        <v>54457</v>
      </c>
      <c r="D12886" s="98">
        <v>144.32040000000001</v>
      </c>
    </row>
    <row r="12887" spans="1:4" x14ac:dyDescent="0.35">
      <c r="A12887" t="s">
        <v>28836</v>
      </c>
      <c r="B12887" t="s">
        <v>64101</v>
      </c>
      <c r="C12887" s="96" t="s">
        <v>54457</v>
      </c>
      <c r="D12887" s="98">
        <v>2073.7443999999996</v>
      </c>
    </row>
    <row r="12888" spans="1:4" x14ac:dyDescent="0.35">
      <c r="A12888" t="s">
        <v>29892</v>
      </c>
      <c r="B12888" t="s">
        <v>64102</v>
      </c>
      <c r="C12888" s="96" t="s">
        <v>54457</v>
      </c>
      <c r="D12888" s="98">
        <v>1304.0516999999998</v>
      </c>
    </row>
    <row r="12889" spans="1:4" x14ac:dyDescent="0.35">
      <c r="A12889" t="s">
        <v>29784</v>
      </c>
      <c r="B12889" t="s">
        <v>64103</v>
      </c>
      <c r="C12889" s="96" t="s">
        <v>54457</v>
      </c>
      <c r="D12889" s="98">
        <v>155.50989999999999</v>
      </c>
    </row>
    <row r="12890" spans="1:4" x14ac:dyDescent="0.35">
      <c r="A12890" t="s">
        <v>31245</v>
      </c>
      <c r="B12890" t="s">
        <v>64104</v>
      </c>
      <c r="C12890" s="96" t="s">
        <v>54457</v>
      </c>
      <c r="D12890" s="98">
        <v>155.50989999999999</v>
      </c>
    </row>
    <row r="12891" spans="1:4" x14ac:dyDescent="0.35">
      <c r="A12891" t="s">
        <v>63044</v>
      </c>
      <c r="B12891" t="s">
        <v>64105</v>
      </c>
      <c r="C12891" s="96" t="s">
        <v>54457</v>
      </c>
      <c r="D12891" s="98">
        <v>125.6122</v>
      </c>
    </row>
    <row r="12892" spans="1:4" x14ac:dyDescent="0.35">
      <c r="A12892" t="s">
        <v>28625</v>
      </c>
      <c r="B12892" t="s">
        <v>64106</v>
      </c>
      <c r="C12892" s="96" t="s">
        <v>54457</v>
      </c>
      <c r="D12892" s="98">
        <v>198.02999999999997</v>
      </c>
    </row>
    <row r="12893" spans="1:4" x14ac:dyDescent="0.35">
      <c r="A12893" t="s">
        <v>30598</v>
      </c>
      <c r="B12893" t="s">
        <v>64107</v>
      </c>
      <c r="C12893" s="96" t="s">
        <v>54457</v>
      </c>
      <c r="D12893" s="98">
        <v>665.10709999999995</v>
      </c>
    </row>
    <row r="12894" spans="1:4" x14ac:dyDescent="0.35">
      <c r="A12894" t="s">
        <v>29328</v>
      </c>
      <c r="B12894" t="s">
        <v>64108</v>
      </c>
      <c r="C12894" s="96" t="s">
        <v>54457</v>
      </c>
      <c r="D12894" s="98">
        <v>155.50989999999999</v>
      </c>
    </row>
    <row r="12895" spans="1:4" x14ac:dyDescent="0.35">
      <c r="A12895" t="s">
        <v>30212</v>
      </c>
      <c r="B12895" t="s">
        <v>64109</v>
      </c>
      <c r="C12895" s="96" t="s">
        <v>54457</v>
      </c>
      <c r="D12895" s="98">
        <v>198.02999999999997</v>
      </c>
    </row>
    <row r="12896" spans="1:4" x14ac:dyDescent="0.35">
      <c r="A12896" t="s">
        <v>28586</v>
      </c>
      <c r="B12896" t="s">
        <v>64110</v>
      </c>
      <c r="C12896" s="96" t="s">
        <v>54457</v>
      </c>
      <c r="D12896" s="98">
        <v>170.46679999999998</v>
      </c>
    </row>
    <row r="12897" spans="1:4" x14ac:dyDescent="0.35">
      <c r="A12897" t="s">
        <v>63045</v>
      </c>
      <c r="B12897" t="s">
        <v>64111</v>
      </c>
      <c r="C12897" s="96" t="s">
        <v>54457</v>
      </c>
      <c r="D12897" s="98">
        <v>198.02999999999997</v>
      </c>
    </row>
    <row r="12898" spans="1:4" x14ac:dyDescent="0.35">
      <c r="A12898" t="s">
        <v>29667</v>
      </c>
      <c r="B12898" t="s">
        <v>64112</v>
      </c>
      <c r="C12898" s="96" t="s">
        <v>54457</v>
      </c>
      <c r="D12898" s="98">
        <v>170.46679999999998</v>
      </c>
    </row>
    <row r="12899" spans="1:4" x14ac:dyDescent="0.35">
      <c r="A12899" t="s">
        <v>26976</v>
      </c>
      <c r="B12899" t="s">
        <v>64113</v>
      </c>
      <c r="C12899" s="96" t="s">
        <v>54457</v>
      </c>
      <c r="D12899" s="98">
        <v>198.02999999999997</v>
      </c>
    </row>
    <row r="12900" spans="1:4" x14ac:dyDescent="0.35">
      <c r="A12900" t="s">
        <v>30267</v>
      </c>
      <c r="B12900" t="s">
        <v>64114</v>
      </c>
      <c r="C12900" s="96" t="s">
        <v>54457</v>
      </c>
      <c r="D12900" s="98">
        <v>170.46679999999998</v>
      </c>
    </row>
    <row r="12901" spans="1:4" x14ac:dyDescent="0.35">
      <c r="A12901" t="s">
        <v>29096</v>
      </c>
      <c r="B12901" t="s">
        <v>64115</v>
      </c>
      <c r="C12901" s="96" t="s">
        <v>54457</v>
      </c>
      <c r="D12901" s="98">
        <v>198.02999999999997</v>
      </c>
    </row>
    <row r="12902" spans="1:4" x14ac:dyDescent="0.35">
      <c r="A12902" t="s">
        <v>29628</v>
      </c>
      <c r="B12902" t="s">
        <v>64116</v>
      </c>
      <c r="C12902" s="96" t="s">
        <v>54457</v>
      </c>
      <c r="D12902" s="98">
        <v>170.46679999999998</v>
      </c>
    </row>
    <row r="12903" spans="1:4" x14ac:dyDescent="0.35">
      <c r="A12903" t="s">
        <v>30036</v>
      </c>
      <c r="B12903" t="s">
        <v>64117</v>
      </c>
      <c r="C12903" s="96" t="s">
        <v>54457</v>
      </c>
      <c r="D12903" s="98">
        <v>144.32040000000001</v>
      </c>
    </row>
    <row r="12904" spans="1:4" x14ac:dyDescent="0.35">
      <c r="A12904" t="s">
        <v>30985</v>
      </c>
      <c r="B12904" t="s">
        <v>64118</v>
      </c>
      <c r="C12904" s="96" t="s">
        <v>54457</v>
      </c>
      <c r="D12904" s="98">
        <v>148.02339999999998</v>
      </c>
    </row>
    <row r="12905" spans="1:4" x14ac:dyDescent="0.35">
      <c r="A12905" t="s">
        <v>29916</v>
      </c>
      <c r="B12905" t="s">
        <v>64119</v>
      </c>
      <c r="C12905" s="96" t="s">
        <v>54457</v>
      </c>
      <c r="D12905" s="98">
        <v>627.72289999999987</v>
      </c>
    </row>
    <row r="12906" spans="1:4" x14ac:dyDescent="0.35">
      <c r="A12906" t="s">
        <v>63046</v>
      </c>
      <c r="B12906" t="s">
        <v>64120</v>
      </c>
      <c r="C12906" s="96" t="s">
        <v>54457</v>
      </c>
      <c r="D12906" s="98">
        <v>429.69289999999995</v>
      </c>
    </row>
    <row r="12907" spans="1:4" x14ac:dyDescent="0.35">
      <c r="A12907" t="s">
        <v>28214</v>
      </c>
      <c r="B12907" t="s">
        <v>64121</v>
      </c>
      <c r="C12907" s="96" t="s">
        <v>54457</v>
      </c>
      <c r="D12907" s="98">
        <v>332.5455</v>
      </c>
    </row>
    <row r="12908" spans="1:4" x14ac:dyDescent="0.35">
      <c r="A12908" t="s">
        <v>63047</v>
      </c>
      <c r="B12908" t="s">
        <v>64122</v>
      </c>
      <c r="C12908" s="96" t="s">
        <v>54457</v>
      </c>
      <c r="D12908" s="98">
        <v>56.849099999999993</v>
      </c>
    </row>
    <row r="12909" spans="1:4" x14ac:dyDescent="0.35">
      <c r="A12909" t="s">
        <v>63048</v>
      </c>
      <c r="B12909" t="s">
        <v>64123</v>
      </c>
      <c r="C12909" s="96" t="s">
        <v>54457</v>
      </c>
      <c r="D12909" s="98">
        <v>60.600399999999993</v>
      </c>
    </row>
    <row r="12910" spans="1:4" x14ac:dyDescent="0.35">
      <c r="A12910" t="s">
        <v>63049</v>
      </c>
      <c r="B12910" t="s">
        <v>64124</v>
      </c>
      <c r="C12910" s="96" t="s">
        <v>54457</v>
      </c>
      <c r="D12910" s="98">
        <v>60.600399999999993</v>
      </c>
    </row>
    <row r="12911" spans="1:4" x14ac:dyDescent="0.35">
      <c r="A12911" t="s">
        <v>63050</v>
      </c>
      <c r="B12911" t="s">
        <v>64125</v>
      </c>
      <c r="C12911" s="96" t="s">
        <v>54457</v>
      </c>
      <c r="D12911" s="98">
        <v>56.849099999999993</v>
      </c>
    </row>
    <row r="12912" spans="1:4" x14ac:dyDescent="0.35">
      <c r="A12912" t="s">
        <v>63051</v>
      </c>
      <c r="B12912" t="s">
        <v>64126</v>
      </c>
      <c r="C12912" s="96" t="s">
        <v>54457</v>
      </c>
      <c r="D12912" s="98">
        <v>60.600399999999993</v>
      </c>
    </row>
    <row r="12913" spans="1:4" x14ac:dyDescent="0.35">
      <c r="A12913" t="s">
        <v>63052</v>
      </c>
      <c r="B12913" t="s">
        <v>64127</v>
      </c>
      <c r="C12913" s="96" t="s">
        <v>54457</v>
      </c>
      <c r="D12913" s="98">
        <v>60.600399999999993</v>
      </c>
    </row>
    <row r="12914" spans="1:4" x14ac:dyDescent="0.35">
      <c r="A12914" t="s">
        <v>29751</v>
      </c>
      <c r="B12914" t="s">
        <v>64128</v>
      </c>
      <c r="C12914" s="96" t="s">
        <v>54457</v>
      </c>
      <c r="D12914" s="98">
        <v>174.18589999999998</v>
      </c>
    </row>
    <row r="12915" spans="1:4" x14ac:dyDescent="0.35">
      <c r="A12915" t="s">
        <v>22488</v>
      </c>
      <c r="B12915" t="s">
        <v>64129</v>
      </c>
      <c r="C12915" s="96" t="s">
        <v>54457</v>
      </c>
      <c r="D12915" s="98">
        <v>118.1579</v>
      </c>
    </row>
    <row r="12916" spans="1:4" x14ac:dyDescent="0.35">
      <c r="A12916" t="s">
        <v>29155</v>
      </c>
      <c r="B12916" t="s">
        <v>64130</v>
      </c>
      <c r="C12916" s="96" t="s">
        <v>54457</v>
      </c>
      <c r="D12916" s="98">
        <v>332.5455</v>
      </c>
    </row>
    <row r="12917" spans="1:4" x14ac:dyDescent="0.35">
      <c r="A12917" t="s">
        <v>29869</v>
      </c>
      <c r="B12917" t="s">
        <v>64131</v>
      </c>
      <c r="C12917" s="96" t="s">
        <v>54457</v>
      </c>
      <c r="D12917" s="98">
        <v>1681.4356999999995</v>
      </c>
    </row>
    <row r="12918" spans="1:4" x14ac:dyDescent="0.35">
      <c r="A12918" t="s">
        <v>26733</v>
      </c>
      <c r="B12918" t="s">
        <v>64132</v>
      </c>
      <c r="C12918" s="96" t="s">
        <v>54457</v>
      </c>
      <c r="D12918" s="98">
        <v>332.5455</v>
      </c>
    </row>
    <row r="12919" spans="1:4" x14ac:dyDescent="0.35">
      <c r="A12919" t="s">
        <v>30295</v>
      </c>
      <c r="B12919" t="s">
        <v>64133</v>
      </c>
      <c r="C12919" s="96" t="s">
        <v>54457</v>
      </c>
      <c r="D12919" s="98">
        <v>280.23660000000001</v>
      </c>
    </row>
    <row r="12920" spans="1:4" x14ac:dyDescent="0.35">
      <c r="A12920" t="s">
        <v>29778</v>
      </c>
      <c r="B12920" t="s">
        <v>64134</v>
      </c>
      <c r="C12920" s="96" t="s">
        <v>54457</v>
      </c>
      <c r="D12920" s="98">
        <v>280.23660000000001</v>
      </c>
    </row>
    <row r="12921" spans="1:4" x14ac:dyDescent="0.35">
      <c r="A12921" t="s">
        <v>63053</v>
      </c>
      <c r="B12921" t="s">
        <v>64135</v>
      </c>
      <c r="C12921" s="96" t="s">
        <v>54457</v>
      </c>
      <c r="D12921" s="98">
        <v>224.1764</v>
      </c>
    </row>
    <row r="12922" spans="1:4" x14ac:dyDescent="0.35">
      <c r="A12922" t="s">
        <v>29535</v>
      </c>
      <c r="B12922" t="s">
        <v>64136</v>
      </c>
      <c r="C12922" s="96" t="s">
        <v>54457</v>
      </c>
      <c r="D12922" s="98">
        <v>765.98969999999997</v>
      </c>
    </row>
    <row r="12923" spans="1:4" x14ac:dyDescent="0.35">
      <c r="A12923" t="s">
        <v>27532</v>
      </c>
      <c r="B12923" t="s">
        <v>64137</v>
      </c>
      <c r="C12923" s="96" t="s">
        <v>54457</v>
      </c>
      <c r="D12923" s="98">
        <v>1150.8440999999998</v>
      </c>
    </row>
    <row r="12924" spans="1:4" x14ac:dyDescent="0.35">
      <c r="A12924" t="s">
        <v>31128</v>
      </c>
      <c r="B12924" t="s">
        <v>64138</v>
      </c>
      <c r="C12924" s="96" t="s">
        <v>54457</v>
      </c>
      <c r="D12924" s="98">
        <v>448.36889999999994</v>
      </c>
    </row>
    <row r="12925" spans="1:4" x14ac:dyDescent="0.35">
      <c r="A12925" t="s">
        <v>63054</v>
      </c>
      <c r="B12925" t="s">
        <v>64139</v>
      </c>
      <c r="C12925" s="96" t="s">
        <v>54457</v>
      </c>
      <c r="D12925" s="98">
        <v>171.86749999999998</v>
      </c>
    </row>
    <row r="12926" spans="1:4" x14ac:dyDescent="0.35">
      <c r="A12926" t="s">
        <v>63055</v>
      </c>
      <c r="B12926" t="s">
        <v>64140</v>
      </c>
      <c r="C12926" s="96" t="s">
        <v>54457</v>
      </c>
      <c r="D12926" s="98">
        <v>56.849099999999993</v>
      </c>
    </row>
    <row r="12927" spans="1:4" x14ac:dyDescent="0.35">
      <c r="A12927" t="s">
        <v>63056</v>
      </c>
      <c r="B12927" t="s">
        <v>64141</v>
      </c>
      <c r="C12927" s="96" t="s">
        <v>54457</v>
      </c>
      <c r="D12927" s="98">
        <v>1307.7547</v>
      </c>
    </row>
    <row r="12928" spans="1:4" x14ac:dyDescent="0.35">
      <c r="A12928" t="s">
        <v>397</v>
      </c>
      <c r="B12928" t="s">
        <v>64142</v>
      </c>
      <c r="C12928" s="96" t="s">
        <v>54457</v>
      </c>
      <c r="D12928" s="98">
        <v>239.14939999999999</v>
      </c>
    </row>
    <row r="12929" spans="1:4" x14ac:dyDescent="0.35">
      <c r="A12929" t="s">
        <v>28946</v>
      </c>
      <c r="B12929" t="s">
        <v>64143</v>
      </c>
      <c r="C12929" s="96" t="s">
        <v>54457</v>
      </c>
      <c r="D12929" s="98">
        <v>362.44319999999999</v>
      </c>
    </row>
    <row r="12930" spans="1:4" x14ac:dyDescent="0.35">
      <c r="A12930" t="s">
        <v>63057</v>
      </c>
      <c r="B12930" t="s">
        <v>64144</v>
      </c>
      <c r="C12930" s="96" t="s">
        <v>54457</v>
      </c>
      <c r="D12930" s="98">
        <v>37.416399999999996</v>
      </c>
    </row>
    <row r="12931" spans="1:4" x14ac:dyDescent="0.35">
      <c r="A12931" t="s">
        <v>27002</v>
      </c>
      <c r="B12931" t="s">
        <v>64145</v>
      </c>
      <c r="C12931" s="96" t="s">
        <v>54457</v>
      </c>
      <c r="D12931" s="98">
        <v>175.61879999999999</v>
      </c>
    </row>
    <row r="12932" spans="1:4" x14ac:dyDescent="0.35">
      <c r="A12932" t="s">
        <v>29888</v>
      </c>
      <c r="B12932" t="s">
        <v>64146</v>
      </c>
      <c r="C12932" s="96" t="s">
        <v>54457</v>
      </c>
      <c r="D12932" s="98">
        <v>171.86749999999998</v>
      </c>
    </row>
    <row r="12933" spans="1:4" x14ac:dyDescent="0.35">
      <c r="A12933" t="s">
        <v>30565</v>
      </c>
      <c r="B12933" t="s">
        <v>64147</v>
      </c>
      <c r="C12933" s="96" t="s">
        <v>54457</v>
      </c>
      <c r="D12933" s="98">
        <v>155.50989999999999</v>
      </c>
    </row>
    <row r="12934" spans="1:4" x14ac:dyDescent="0.35">
      <c r="A12934" t="s">
        <v>28985</v>
      </c>
      <c r="B12934" t="s">
        <v>64148</v>
      </c>
      <c r="C12934" s="96" t="s">
        <v>54457</v>
      </c>
      <c r="D12934" s="98">
        <v>170.46679999999998</v>
      </c>
    </row>
    <row r="12935" spans="1:4" x14ac:dyDescent="0.35">
      <c r="A12935" t="s">
        <v>816</v>
      </c>
      <c r="B12935" t="s">
        <v>64149</v>
      </c>
      <c r="C12935" s="96" t="s">
        <v>54457</v>
      </c>
      <c r="D12935" s="98">
        <v>170.46679999999998</v>
      </c>
    </row>
    <row r="12936" spans="1:4" x14ac:dyDescent="0.35">
      <c r="A12936" t="s">
        <v>63058</v>
      </c>
      <c r="B12936" t="s">
        <v>64150</v>
      </c>
      <c r="C12936" s="96" t="s">
        <v>54457</v>
      </c>
      <c r="D12936" s="98">
        <v>169.88719999999998</v>
      </c>
    </row>
    <row r="12937" spans="1:4" x14ac:dyDescent="0.35">
      <c r="A12937" t="s">
        <v>63059</v>
      </c>
      <c r="B12937" t="s">
        <v>64151</v>
      </c>
      <c r="C12937" s="96" t="s">
        <v>54457</v>
      </c>
      <c r="D12937" s="98">
        <v>351.12489999999997</v>
      </c>
    </row>
    <row r="12938" spans="1:4" x14ac:dyDescent="0.35">
      <c r="A12938" t="s">
        <v>63060</v>
      </c>
      <c r="B12938" t="s">
        <v>64152</v>
      </c>
      <c r="C12938" s="96" t="s">
        <v>54457</v>
      </c>
      <c r="D12938" s="98">
        <v>126.8519</v>
      </c>
    </row>
    <row r="12939" spans="1:4" x14ac:dyDescent="0.35">
      <c r="A12939" t="s">
        <v>63061</v>
      </c>
      <c r="B12939" t="s">
        <v>64153</v>
      </c>
      <c r="C12939" s="96" t="s">
        <v>54457</v>
      </c>
      <c r="D12939" s="98">
        <v>169.88719999999998</v>
      </c>
    </row>
    <row r="12940" spans="1:4" x14ac:dyDescent="0.35">
      <c r="A12940" t="s">
        <v>63062</v>
      </c>
      <c r="B12940" t="s">
        <v>64154</v>
      </c>
      <c r="C12940" s="96" t="s">
        <v>54457</v>
      </c>
      <c r="D12940" s="98">
        <v>169.88719999999998</v>
      </c>
    </row>
    <row r="12941" spans="1:4" x14ac:dyDescent="0.35">
      <c r="A12941" t="s">
        <v>63063</v>
      </c>
      <c r="B12941" t="s">
        <v>64155</v>
      </c>
      <c r="C12941" s="96" t="s">
        <v>54457</v>
      </c>
      <c r="D12941" s="98">
        <v>234.06179999999998</v>
      </c>
    </row>
    <row r="12942" spans="1:4" x14ac:dyDescent="0.35">
      <c r="A12942" t="s">
        <v>63064</v>
      </c>
      <c r="B12942" t="s">
        <v>64156</v>
      </c>
      <c r="C12942" s="96" t="s">
        <v>54457</v>
      </c>
      <c r="D12942" s="98">
        <v>234.06179999999998</v>
      </c>
    </row>
    <row r="12943" spans="1:4" x14ac:dyDescent="0.35">
      <c r="A12943" t="s">
        <v>63065</v>
      </c>
      <c r="B12943" t="s">
        <v>64157</v>
      </c>
      <c r="C12943" s="96" t="s">
        <v>54457</v>
      </c>
      <c r="D12943" s="98">
        <v>149.50459999999998</v>
      </c>
    </row>
    <row r="12944" spans="1:4" x14ac:dyDescent="0.35">
      <c r="A12944" t="s">
        <v>63066</v>
      </c>
      <c r="B12944" t="s">
        <v>64158</v>
      </c>
      <c r="C12944" s="96" t="s">
        <v>54457</v>
      </c>
      <c r="D12944" s="98">
        <v>475.70670000000001</v>
      </c>
    </row>
    <row r="12945" spans="1:4" x14ac:dyDescent="0.35">
      <c r="A12945" t="s">
        <v>63067</v>
      </c>
      <c r="B12945" t="s">
        <v>64159</v>
      </c>
      <c r="C12945" s="96" t="s">
        <v>54457</v>
      </c>
      <c r="D12945" s="98">
        <v>441.73570000000001</v>
      </c>
    </row>
    <row r="12946" spans="1:4" x14ac:dyDescent="0.35">
      <c r="A12946" t="s">
        <v>63068</v>
      </c>
      <c r="B12946" t="s">
        <v>64160</v>
      </c>
      <c r="C12946" s="96" t="s">
        <v>54457</v>
      </c>
      <c r="D12946" s="98">
        <v>401.0027</v>
      </c>
    </row>
    <row r="12947" spans="1:4" x14ac:dyDescent="0.35">
      <c r="A12947" t="s">
        <v>63069</v>
      </c>
      <c r="B12947" t="s">
        <v>64161</v>
      </c>
      <c r="C12947" s="96" t="s">
        <v>54457</v>
      </c>
      <c r="D12947" s="98">
        <v>419.08300000000003</v>
      </c>
    </row>
    <row r="12948" spans="1:4" x14ac:dyDescent="0.35">
      <c r="A12948" t="s">
        <v>63070</v>
      </c>
      <c r="B12948" t="s">
        <v>64162</v>
      </c>
      <c r="C12948" s="96" t="s">
        <v>54457</v>
      </c>
      <c r="D12948" s="98">
        <v>396.43029999999999</v>
      </c>
    </row>
    <row r="12949" spans="1:4" x14ac:dyDescent="0.35">
      <c r="A12949" t="s">
        <v>63071</v>
      </c>
      <c r="B12949" t="s">
        <v>64163</v>
      </c>
      <c r="C12949" s="96" t="s">
        <v>54457</v>
      </c>
      <c r="D12949" s="98">
        <v>377.54499999999996</v>
      </c>
    </row>
    <row r="12950" spans="1:4" x14ac:dyDescent="0.35">
      <c r="A12950" t="s">
        <v>63072</v>
      </c>
      <c r="B12950" t="s">
        <v>64164</v>
      </c>
      <c r="C12950" s="96" t="s">
        <v>54457</v>
      </c>
      <c r="D12950" s="98">
        <v>234.06179999999998</v>
      </c>
    </row>
    <row r="12951" spans="1:4" x14ac:dyDescent="0.35">
      <c r="A12951" t="s">
        <v>63073</v>
      </c>
      <c r="B12951" t="s">
        <v>64165</v>
      </c>
      <c r="C12951" s="96" t="s">
        <v>54457</v>
      </c>
      <c r="D12951" s="98">
        <v>377.54499999999996</v>
      </c>
    </row>
    <row r="12952" spans="1:4" x14ac:dyDescent="0.35">
      <c r="A12952" t="s">
        <v>63074</v>
      </c>
      <c r="B12952" t="s">
        <v>64166</v>
      </c>
      <c r="C12952" s="96" t="s">
        <v>54457</v>
      </c>
      <c r="D12952" s="98">
        <v>358.67579999999998</v>
      </c>
    </row>
    <row r="12953" spans="1:4" x14ac:dyDescent="0.35">
      <c r="A12953" t="s">
        <v>63075</v>
      </c>
      <c r="B12953" t="s">
        <v>64167</v>
      </c>
      <c r="C12953" s="96" t="s">
        <v>54457</v>
      </c>
      <c r="D12953" s="98">
        <v>3869.7798999999995</v>
      </c>
    </row>
    <row r="12954" spans="1:4" x14ac:dyDescent="0.35">
      <c r="A12954" t="s">
        <v>63076</v>
      </c>
      <c r="B12954" t="s">
        <v>64168</v>
      </c>
      <c r="C12954" s="96" t="s">
        <v>54457</v>
      </c>
      <c r="D12954" s="98">
        <v>1159.0389999999998</v>
      </c>
    </row>
    <row r="12955" spans="1:4" x14ac:dyDescent="0.35">
      <c r="A12955" t="s">
        <v>63077</v>
      </c>
      <c r="B12955" t="s">
        <v>64169</v>
      </c>
      <c r="C12955" s="96" t="s">
        <v>54457</v>
      </c>
      <c r="D12955" s="98">
        <v>1000.4861999999999</v>
      </c>
    </row>
    <row r="12956" spans="1:4" x14ac:dyDescent="0.35">
      <c r="A12956" t="s">
        <v>63078</v>
      </c>
      <c r="B12956" t="s">
        <v>64170</v>
      </c>
      <c r="C12956" s="96" t="s">
        <v>54457</v>
      </c>
      <c r="D12956" s="98">
        <v>134.40280000000001</v>
      </c>
    </row>
    <row r="12957" spans="1:4" x14ac:dyDescent="0.35">
      <c r="A12957" t="s">
        <v>63079</v>
      </c>
      <c r="B12957" t="s">
        <v>64171</v>
      </c>
      <c r="C12957" s="96" t="s">
        <v>54457</v>
      </c>
      <c r="D12957" s="98">
        <v>26.436199999999999</v>
      </c>
    </row>
    <row r="12958" spans="1:4" x14ac:dyDescent="0.35">
      <c r="A12958" t="s">
        <v>63080</v>
      </c>
      <c r="B12958" t="s">
        <v>64172</v>
      </c>
      <c r="C12958" s="96" t="s">
        <v>54457</v>
      </c>
      <c r="D12958" s="98">
        <v>464.37229999999994</v>
      </c>
    </row>
    <row r="12959" spans="1:4" x14ac:dyDescent="0.35">
      <c r="A12959" t="s">
        <v>63081</v>
      </c>
      <c r="B12959" t="s">
        <v>64173</v>
      </c>
      <c r="C12959" s="96" t="s">
        <v>54457</v>
      </c>
      <c r="D12959" s="98">
        <v>460.60489999999993</v>
      </c>
    </row>
    <row r="12960" spans="1:4" x14ac:dyDescent="0.35">
      <c r="A12960" t="s">
        <v>63082</v>
      </c>
      <c r="B12960" t="s">
        <v>64174</v>
      </c>
      <c r="C12960" s="96" t="s">
        <v>54457</v>
      </c>
      <c r="D12960" s="98">
        <v>517.22859999999991</v>
      </c>
    </row>
    <row r="12961" spans="1:4" x14ac:dyDescent="0.35">
      <c r="A12961" t="s">
        <v>63083</v>
      </c>
      <c r="B12961" t="s">
        <v>64175</v>
      </c>
      <c r="C12961" s="96" t="s">
        <v>54457</v>
      </c>
      <c r="D12961" s="98">
        <v>336.26459999999997</v>
      </c>
    </row>
    <row r="12962" spans="1:4" x14ac:dyDescent="0.35">
      <c r="A12962" t="s">
        <v>63084</v>
      </c>
      <c r="B12962" t="s">
        <v>64176</v>
      </c>
      <c r="C12962" s="96" t="s">
        <v>54457</v>
      </c>
      <c r="D12962" s="98">
        <v>68.714799999999997</v>
      </c>
    </row>
    <row r="12963" spans="1:4" x14ac:dyDescent="0.35">
      <c r="A12963" t="s">
        <v>63085</v>
      </c>
      <c r="B12963" t="s">
        <v>64177</v>
      </c>
      <c r="C12963" s="96" t="s">
        <v>54457</v>
      </c>
      <c r="D12963" s="98">
        <v>38.511200000000002</v>
      </c>
    </row>
    <row r="12964" spans="1:4" x14ac:dyDescent="0.35">
      <c r="A12964" t="s">
        <v>63086</v>
      </c>
      <c r="B12964" t="s">
        <v>64178</v>
      </c>
      <c r="C12964" s="96" t="s">
        <v>54457</v>
      </c>
      <c r="D12964" s="98">
        <v>234.06179999999998</v>
      </c>
    </row>
    <row r="12965" spans="1:4" x14ac:dyDescent="0.35">
      <c r="A12965" t="s">
        <v>63087</v>
      </c>
      <c r="B12965" t="s">
        <v>64179</v>
      </c>
      <c r="C12965" s="96" t="s">
        <v>54457</v>
      </c>
      <c r="D12965" s="98">
        <v>61.163899999999998</v>
      </c>
    </row>
    <row r="12966" spans="1:4" x14ac:dyDescent="0.35">
      <c r="A12966" t="s">
        <v>63088</v>
      </c>
      <c r="B12966" t="s">
        <v>64180</v>
      </c>
      <c r="C12966" s="96" t="s">
        <v>54457</v>
      </c>
      <c r="D12966" s="98">
        <v>366.22669999999994</v>
      </c>
    </row>
    <row r="12967" spans="1:4" x14ac:dyDescent="0.35">
      <c r="A12967" t="s">
        <v>63089</v>
      </c>
      <c r="B12967" t="s">
        <v>64181</v>
      </c>
      <c r="C12967" s="96" t="s">
        <v>54457</v>
      </c>
      <c r="D12967" s="98">
        <v>369.9941</v>
      </c>
    </row>
    <row r="12968" spans="1:4" x14ac:dyDescent="0.35">
      <c r="A12968" t="s">
        <v>63090</v>
      </c>
      <c r="B12968" t="s">
        <v>64182</v>
      </c>
      <c r="C12968" s="96" t="s">
        <v>54457</v>
      </c>
      <c r="D12968" s="98">
        <v>653.14480000000003</v>
      </c>
    </row>
    <row r="12969" spans="1:4" x14ac:dyDescent="0.35">
      <c r="A12969" t="s">
        <v>63091</v>
      </c>
      <c r="B12969" t="s">
        <v>64183</v>
      </c>
      <c r="C12969" s="96" t="s">
        <v>54457</v>
      </c>
      <c r="D12969" s="98">
        <v>732.4212</v>
      </c>
    </row>
    <row r="12970" spans="1:4" x14ac:dyDescent="0.35">
      <c r="A12970" t="s">
        <v>63092</v>
      </c>
      <c r="B12970" t="s">
        <v>64184</v>
      </c>
      <c r="C12970" s="96" t="s">
        <v>54457</v>
      </c>
      <c r="D12970" s="98">
        <v>33.987099999999998</v>
      </c>
    </row>
    <row r="12971" spans="1:4" x14ac:dyDescent="0.35">
      <c r="A12971" t="s">
        <v>63093</v>
      </c>
      <c r="B12971" t="s">
        <v>64185</v>
      </c>
      <c r="C12971" s="96" t="s">
        <v>54457</v>
      </c>
      <c r="D12971" s="98">
        <v>38.543399999999998</v>
      </c>
    </row>
    <row r="12972" spans="1:4" x14ac:dyDescent="0.35">
      <c r="A12972" t="s">
        <v>63094</v>
      </c>
      <c r="B12972" t="s">
        <v>64186</v>
      </c>
      <c r="C12972" s="96" t="s">
        <v>54457</v>
      </c>
      <c r="D12972" s="98">
        <v>33.987099999999998</v>
      </c>
    </row>
    <row r="12973" spans="1:4" x14ac:dyDescent="0.35">
      <c r="A12973" t="s">
        <v>63095</v>
      </c>
      <c r="B12973" t="s">
        <v>64187</v>
      </c>
      <c r="C12973" s="96" t="s">
        <v>54457</v>
      </c>
      <c r="D12973" s="98">
        <v>83.816599999999994</v>
      </c>
    </row>
    <row r="12974" spans="1:4" x14ac:dyDescent="0.35">
      <c r="A12974" t="s">
        <v>63096</v>
      </c>
      <c r="B12974" t="s">
        <v>64188</v>
      </c>
      <c r="C12974" s="96" t="s">
        <v>54457</v>
      </c>
      <c r="D12974" s="98">
        <v>61.163899999999998</v>
      </c>
    </row>
    <row r="12975" spans="1:4" x14ac:dyDescent="0.35">
      <c r="A12975" t="s">
        <v>63097</v>
      </c>
      <c r="B12975" t="s">
        <v>64189</v>
      </c>
      <c r="C12975" s="96" t="s">
        <v>54457</v>
      </c>
      <c r="D12975" s="98">
        <v>38.511200000000002</v>
      </c>
    </row>
    <row r="12976" spans="1:4" x14ac:dyDescent="0.35">
      <c r="A12976" t="s">
        <v>63098</v>
      </c>
      <c r="B12976" t="s">
        <v>64190</v>
      </c>
      <c r="C12976" s="96" t="s">
        <v>54457</v>
      </c>
      <c r="D12976" s="98">
        <v>22.652699999999999</v>
      </c>
    </row>
    <row r="12977" spans="1:4" x14ac:dyDescent="0.35">
      <c r="A12977" t="s">
        <v>63099</v>
      </c>
      <c r="B12977" t="s">
        <v>64191</v>
      </c>
      <c r="C12977" s="96" t="s">
        <v>54457</v>
      </c>
      <c r="D12977" s="98">
        <v>22.652699999999999</v>
      </c>
    </row>
    <row r="12978" spans="1:4" x14ac:dyDescent="0.35">
      <c r="A12978" t="s">
        <v>63100</v>
      </c>
      <c r="B12978" t="s">
        <v>64192</v>
      </c>
      <c r="C12978" s="96" t="s">
        <v>54457</v>
      </c>
      <c r="D12978" s="98">
        <v>115.53359999999999</v>
      </c>
    </row>
    <row r="12979" spans="1:4" x14ac:dyDescent="0.35">
      <c r="A12979" t="s">
        <v>63101</v>
      </c>
      <c r="B12979" t="s">
        <v>64193</v>
      </c>
      <c r="C12979" s="96" t="s">
        <v>54457</v>
      </c>
      <c r="D12979" s="98">
        <v>1680.0510999999999</v>
      </c>
    </row>
    <row r="12980" spans="1:4" x14ac:dyDescent="0.35">
      <c r="A12980" t="s">
        <v>63102</v>
      </c>
      <c r="B12980" t="s">
        <v>64194</v>
      </c>
      <c r="C12980" s="96" t="s">
        <v>54457</v>
      </c>
      <c r="D12980" s="98">
        <v>1547.9184</v>
      </c>
    </row>
    <row r="12981" spans="1:4" x14ac:dyDescent="0.35">
      <c r="A12981" t="s">
        <v>63103</v>
      </c>
      <c r="B12981" t="s">
        <v>64195</v>
      </c>
      <c r="C12981" s="96" t="s">
        <v>54457</v>
      </c>
      <c r="D12981" s="98">
        <v>1208.1278999999997</v>
      </c>
    </row>
    <row r="12982" spans="1:4" x14ac:dyDescent="0.35">
      <c r="A12982" t="s">
        <v>63104</v>
      </c>
      <c r="B12982" t="s">
        <v>64196</v>
      </c>
      <c r="C12982" s="96" t="s">
        <v>54457</v>
      </c>
      <c r="D12982" s="98">
        <v>1102.4152999999999</v>
      </c>
    </row>
    <row r="12983" spans="1:4" x14ac:dyDescent="0.35">
      <c r="A12983" t="s">
        <v>63105</v>
      </c>
      <c r="B12983" t="s">
        <v>64197</v>
      </c>
      <c r="C12983" s="96" t="s">
        <v>54457</v>
      </c>
      <c r="D12983" s="98">
        <v>68.714799999999997</v>
      </c>
    </row>
    <row r="12984" spans="1:4" x14ac:dyDescent="0.35">
      <c r="A12984" t="s">
        <v>63106</v>
      </c>
      <c r="B12984" t="s">
        <v>64198</v>
      </c>
      <c r="C12984" s="96" t="s">
        <v>54457</v>
      </c>
      <c r="D12984" s="98">
        <v>573.8522999999999</v>
      </c>
    </row>
    <row r="12985" spans="1:4" x14ac:dyDescent="0.35">
      <c r="A12985" t="s">
        <v>63107</v>
      </c>
      <c r="B12985" t="s">
        <v>64199</v>
      </c>
      <c r="C12985" s="96" t="s">
        <v>54457</v>
      </c>
      <c r="D12985" s="98">
        <v>441.73570000000001</v>
      </c>
    </row>
    <row r="12986" spans="1:4" x14ac:dyDescent="0.35">
      <c r="A12986" t="s">
        <v>63108</v>
      </c>
      <c r="B12986" t="s">
        <v>64200</v>
      </c>
      <c r="C12986" s="96" t="s">
        <v>54457</v>
      </c>
      <c r="D12986" s="98">
        <v>653.14480000000003</v>
      </c>
    </row>
    <row r="12987" spans="1:4" x14ac:dyDescent="0.35">
      <c r="A12987" t="s">
        <v>63109</v>
      </c>
      <c r="B12987" t="s">
        <v>64201</v>
      </c>
      <c r="C12987" s="96" t="s">
        <v>54457</v>
      </c>
      <c r="D12987" s="98">
        <v>524.77949999999987</v>
      </c>
    </row>
    <row r="12988" spans="1:4" x14ac:dyDescent="0.35">
      <c r="A12988" t="s">
        <v>63110</v>
      </c>
      <c r="B12988" t="s">
        <v>64202</v>
      </c>
      <c r="C12988" s="96" t="s">
        <v>54457</v>
      </c>
      <c r="D12988" s="98">
        <v>2133.1050999999998</v>
      </c>
    </row>
    <row r="12989" spans="1:4" x14ac:dyDescent="0.35">
      <c r="A12989" t="s">
        <v>63111</v>
      </c>
      <c r="B12989" t="s">
        <v>64203</v>
      </c>
      <c r="C12989" s="96" t="s">
        <v>54457</v>
      </c>
      <c r="D12989" s="98">
        <v>434.18479999999994</v>
      </c>
    </row>
    <row r="12990" spans="1:4" x14ac:dyDescent="0.35">
      <c r="A12990" t="s">
        <v>63112</v>
      </c>
      <c r="B12990" t="s">
        <v>64204</v>
      </c>
      <c r="C12990" s="96" t="s">
        <v>54457</v>
      </c>
      <c r="D12990" s="98">
        <v>490.80850000000004</v>
      </c>
    </row>
    <row r="12991" spans="1:4" x14ac:dyDescent="0.35">
      <c r="A12991" t="s">
        <v>63113</v>
      </c>
      <c r="B12991" t="s">
        <v>64205</v>
      </c>
      <c r="C12991" s="96" t="s">
        <v>54457</v>
      </c>
      <c r="D12991" s="98">
        <v>256.71449999999993</v>
      </c>
    </row>
    <row r="12992" spans="1:4" x14ac:dyDescent="0.35">
      <c r="A12992" t="s">
        <v>63114</v>
      </c>
      <c r="B12992" t="s">
        <v>64206</v>
      </c>
      <c r="C12992" s="96" t="s">
        <v>54457</v>
      </c>
      <c r="D12992" s="98">
        <v>237.82919999999999</v>
      </c>
    </row>
    <row r="12993" spans="1:4" x14ac:dyDescent="0.35">
      <c r="A12993" t="s">
        <v>63115</v>
      </c>
      <c r="B12993" t="s">
        <v>64207</v>
      </c>
      <c r="C12993" s="96" t="s">
        <v>54457</v>
      </c>
      <c r="D12993" s="98">
        <v>336.0231</v>
      </c>
    </row>
    <row r="12994" spans="1:4" x14ac:dyDescent="0.35">
      <c r="A12994" t="s">
        <v>63116</v>
      </c>
      <c r="B12994" t="s">
        <v>64208</v>
      </c>
      <c r="C12994" s="96" t="s">
        <v>54457</v>
      </c>
      <c r="D12994" s="98">
        <v>283.16679999999997</v>
      </c>
    </row>
    <row r="12995" spans="1:4" x14ac:dyDescent="0.35">
      <c r="A12995" t="s">
        <v>63117</v>
      </c>
      <c r="B12995" t="s">
        <v>64209</v>
      </c>
      <c r="C12995" s="96" t="s">
        <v>54457</v>
      </c>
      <c r="D12995" s="98">
        <v>377.54499999999996</v>
      </c>
    </row>
    <row r="12996" spans="1:4" x14ac:dyDescent="0.35">
      <c r="A12996" t="s">
        <v>63118</v>
      </c>
      <c r="B12996" t="s">
        <v>64210</v>
      </c>
      <c r="C12996" s="96" t="s">
        <v>54457</v>
      </c>
      <c r="D12996" s="98">
        <v>388.87939999999992</v>
      </c>
    </row>
    <row r="12997" spans="1:4" x14ac:dyDescent="0.35">
      <c r="A12997" t="s">
        <v>63119</v>
      </c>
      <c r="B12997" t="s">
        <v>64211</v>
      </c>
      <c r="C12997" s="96" t="s">
        <v>54457</v>
      </c>
      <c r="D12997" s="98">
        <v>460.60489999999993</v>
      </c>
    </row>
    <row r="12998" spans="1:4" x14ac:dyDescent="0.35">
      <c r="A12998" t="s">
        <v>63120</v>
      </c>
      <c r="B12998" t="s">
        <v>64212</v>
      </c>
      <c r="C12998" s="96" t="s">
        <v>54457</v>
      </c>
      <c r="D12998" s="98">
        <v>573.8522999999999</v>
      </c>
    </row>
    <row r="12999" spans="1:4" x14ac:dyDescent="0.35">
      <c r="A12999" t="s">
        <v>63121</v>
      </c>
      <c r="B12999" t="s">
        <v>64213</v>
      </c>
      <c r="C12999" s="96" t="s">
        <v>54457</v>
      </c>
      <c r="D12999" s="98">
        <v>358.67579999999998</v>
      </c>
    </row>
    <row r="13000" spans="1:4" x14ac:dyDescent="0.35">
      <c r="A13000" t="s">
        <v>63122</v>
      </c>
      <c r="B13000" t="s">
        <v>64214</v>
      </c>
      <c r="C13000" s="96" t="s">
        <v>54457</v>
      </c>
      <c r="D13000" s="98">
        <v>1359.1619999999998</v>
      </c>
    </row>
    <row r="13001" spans="1:4" x14ac:dyDescent="0.35">
      <c r="A13001" t="s">
        <v>63123</v>
      </c>
      <c r="B13001" t="s">
        <v>64215</v>
      </c>
      <c r="C13001" s="96" t="s">
        <v>54457</v>
      </c>
      <c r="D13001" s="98">
        <v>1359.1619999999998</v>
      </c>
    </row>
    <row r="13002" spans="1:4" x14ac:dyDescent="0.35">
      <c r="A13002" t="s">
        <v>63124</v>
      </c>
      <c r="B13002" t="s">
        <v>64216</v>
      </c>
      <c r="C13002" s="96" t="s">
        <v>54457</v>
      </c>
      <c r="D13002" s="98">
        <v>1359.1619999999998</v>
      </c>
    </row>
    <row r="13003" spans="1:4" x14ac:dyDescent="0.35">
      <c r="A13003" t="s">
        <v>63125</v>
      </c>
      <c r="B13003" t="s">
        <v>64217</v>
      </c>
      <c r="C13003" s="96" t="s">
        <v>54457</v>
      </c>
      <c r="D13003" s="98">
        <v>672.0139999999999</v>
      </c>
    </row>
    <row r="13004" spans="1:4" x14ac:dyDescent="0.35">
      <c r="A13004" t="s">
        <v>63126</v>
      </c>
      <c r="B13004" t="s">
        <v>64218</v>
      </c>
      <c r="C13004" s="96" t="s">
        <v>54457</v>
      </c>
      <c r="D13004" s="98">
        <v>577.6357999999999</v>
      </c>
    </row>
    <row r="13005" spans="1:4" x14ac:dyDescent="0.35">
      <c r="A13005" t="s">
        <v>63127</v>
      </c>
      <c r="B13005" t="s">
        <v>64219</v>
      </c>
      <c r="C13005" s="96" t="s">
        <v>54457</v>
      </c>
      <c r="D13005" s="98">
        <v>1223.2136</v>
      </c>
    </row>
    <row r="13006" spans="1:4" x14ac:dyDescent="0.35">
      <c r="A13006" t="s">
        <v>63128</v>
      </c>
      <c r="B13006" t="s">
        <v>64220</v>
      </c>
      <c r="C13006" s="96" t="s">
        <v>54457</v>
      </c>
      <c r="D13006" s="98">
        <v>1223.2136</v>
      </c>
    </row>
    <row r="13007" spans="1:4" x14ac:dyDescent="0.35">
      <c r="A13007" t="s">
        <v>63129</v>
      </c>
      <c r="B13007" t="s">
        <v>64221</v>
      </c>
      <c r="C13007" s="96" t="s">
        <v>54457</v>
      </c>
      <c r="D13007" s="98">
        <v>1223.2136</v>
      </c>
    </row>
    <row r="13008" spans="1:4" x14ac:dyDescent="0.35">
      <c r="A13008" t="s">
        <v>63130</v>
      </c>
      <c r="B13008" t="s">
        <v>64222</v>
      </c>
      <c r="C13008" s="96" t="s">
        <v>54457</v>
      </c>
      <c r="D13008" s="98">
        <v>1347.8275999999998</v>
      </c>
    </row>
    <row r="13009" spans="1:4" x14ac:dyDescent="0.35">
      <c r="A13009" t="s">
        <v>63131</v>
      </c>
      <c r="B13009" t="s">
        <v>64223</v>
      </c>
      <c r="C13009" s="96" t="s">
        <v>54457</v>
      </c>
      <c r="D13009" s="98">
        <v>87.600099999999998</v>
      </c>
    </row>
    <row r="13010" spans="1:4" x14ac:dyDescent="0.35">
      <c r="A13010" t="s">
        <v>63132</v>
      </c>
      <c r="B13010" t="s">
        <v>64224</v>
      </c>
      <c r="C13010" s="96" t="s">
        <v>54457</v>
      </c>
      <c r="D13010" s="98">
        <v>26.436199999999999</v>
      </c>
    </row>
    <row r="13011" spans="1:4" x14ac:dyDescent="0.35">
      <c r="A13011" t="s">
        <v>63133</v>
      </c>
      <c r="B13011" t="s">
        <v>64225</v>
      </c>
      <c r="C13011" s="96" t="s">
        <v>54457</v>
      </c>
      <c r="D13011" s="98">
        <v>234.06179999999998</v>
      </c>
    </row>
    <row r="13012" spans="1:4" x14ac:dyDescent="0.35">
      <c r="A13012" t="s">
        <v>63134</v>
      </c>
      <c r="B13012" t="s">
        <v>64226</v>
      </c>
      <c r="C13012" s="96" t="s">
        <v>54457</v>
      </c>
      <c r="D13012" s="98">
        <v>234.06179999999998</v>
      </c>
    </row>
    <row r="13013" spans="1:4" x14ac:dyDescent="0.35">
      <c r="A13013" t="s">
        <v>63135</v>
      </c>
      <c r="B13013" t="s">
        <v>64227</v>
      </c>
      <c r="C13013" s="96" t="s">
        <v>54457</v>
      </c>
      <c r="D13013" s="98">
        <v>33.987099999999998</v>
      </c>
    </row>
    <row r="13014" spans="1:4" x14ac:dyDescent="0.35">
      <c r="A13014" t="s">
        <v>63136</v>
      </c>
      <c r="B13014" t="s">
        <v>64228</v>
      </c>
      <c r="C13014" s="96" t="s">
        <v>54457</v>
      </c>
      <c r="D13014" s="98">
        <v>33.987099999999998</v>
      </c>
    </row>
    <row r="13015" spans="1:4" x14ac:dyDescent="0.35">
      <c r="A13015" t="s">
        <v>63137</v>
      </c>
      <c r="B13015" t="s">
        <v>64229</v>
      </c>
      <c r="C13015" s="96" t="s">
        <v>54457</v>
      </c>
      <c r="D13015" s="98">
        <v>792.84449999999993</v>
      </c>
    </row>
    <row r="13016" spans="1:4" x14ac:dyDescent="0.35">
      <c r="A13016" t="s">
        <v>63138</v>
      </c>
      <c r="B13016" t="s">
        <v>64230</v>
      </c>
      <c r="C13016" s="96" t="s">
        <v>54457</v>
      </c>
      <c r="D13016" s="98">
        <v>126.8519</v>
      </c>
    </row>
    <row r="13017" spans="1:4" x14ac:dyDescent="0.35">
      <c r="A13017" t="s">
        <v>63139</v>
      </c>
      <c r="B13017" t="s">
        <v>64231</v>
      </c>
      <c r="C13017" s="96" t="s">
        <v>54457</v>
      </c>
      <c r="D13017" s="98">
        <v>811.72979999999995</v>
      </c>
    </row>
    <row r="13018" spans="1:4" x14ac:dyDescent="0.35">
      <c r="A13018" t="s">
        <v>63140</v>
      </c>
      <c r="B13018" t="s">
        <v>64232</v>
      </c>
      <c r="C13018" s="96" t="s">
        <v>54457</v>
      </c>
      <c r="D13018" s="98">
        <v>92.880899999999997</v>
      </c>
    </row>
    <row r="13019" spans="1:4" x14ac:dyDescent="0.35">
      <c r="A13019" t="s">
        <v>63141</v>
      </c>
      <c r="B13019" t="s">
        <v>64233</v>
      </c>
      <c r="C13019" s="96" t="s">
        <v>54457</v>
      </c>
      <c r="D13019" s="98">
        <v>554.98309999999992</v>
      </c>
    </row>
    <row r="13020" spans="1:4" x14ac:dyDescent="0.35">
      <c r="A13020" t="s">
        <v>63142</v>
      </c>
      <c r="B13020" t="s">
        <v>64234</v>
      </c>
      <c r="C13020" s="96" t="s">
        <v>54457</v>
      </c>
      <c r="D13020" s="98">
        <v>811.72979999999995</v>
      </c>
    </row>
    <row r="13021" spans="1:4" x14ac:dyDescent="0.35">
      <c r="A13021" t="s">
        <v>63143</v>
      </c>
      <c r="B13021" t="s">
        <v>64235</v>
      </c>
      <c r="C13021" s="96" t="s">
        <v>54457</v>
      </c>
      <c r="D13021" s="98">
        <v>906.10799999999983</v>
      </c>
    </row>
    <row r="13022" spans="1:4" x14ac:dyDescent="0.35">
      <c r="A13022" t="s">
        <v>63144</v>
      </c>
      <c r="B13022" t="s">
        <v>64236</v>
      </c>
      <c r="C13022" s="96" t="s">
        <v>54457</v>
      </c>
      <c r="D13022" s="98">
        <v>9174.2147000000004</v>
      </c>
    </row>
    <row r="13023" spans="1:4" x14ac:dyDescent="0.35">
      <c r="A13023" t="s">
        <v>63145</v>
      </c>
      <c r="B13023" t="s">
        <v>64237</v>
      </c>
      <c r="C13023" s="96" t="s">
        <v>54457</v>
      </c>
      <c r="D13023" s="98">
        <v>1510.1639</v>
      </c>
    </row>
    <row r="13024" spans="1:4" x14ac:dyDescent="0.35">
      <c r="A13024" t="s">
        <v>63146</v>
      </c>
      <c r="B13024" t="s">
        <v>64238</v>
      </c>
      <c r="C13024" s="96" t="s">
        <v>54457</v>
      </c>
      <c r="D13024" s="98">
        <v>169.88719999999998</v>
      </c>
    </row>
    <row r="13025" spans="1:4" x14ac:dyDescent="0.35">
      <c r="A13025" t="s">
        <v>63147</v>
      </c>
      <c r="B13025" t="s">
        <v>64239</v>
      </c>
      <c r="C13025" s="96" t="s">
        <v>54457</v>
      </c>
      <c r="D13025" s="98">
        <v>1510.1639</v>
      </c>
    </row>
    <row r="13026" spans="1:4" x14ac:dyDescent="0.35">
      <c r="A13026" t="s">
        <v>63148</v>
      </c>
      <c r="B13026" t="s">
        <v>64240</v>
      </c>
      <c r="C13026" s="96" t="s">
        <v>54457</v>
      </c>
      <c r="D13026" s="98">
        <v>4870.2660999999998</v>
      </c>
    </row>
    <row r="13027" spans="1:4" x14ac:dyDescent="0.35">
      <c r="A13027" t="s">
        <v>63149</v>
      </c>
      <c r="B13027" t="s">
        <v>64241</v>
      </c>
      <c r="C13027" s="96" t="s">
        <v>54457</v>
      </c>
      <c r="D13027" s="98">
        <v>524.77949999999987</v>
      </c>
    </row>
    <row r="13028" spans="1:4" x14ac:dyDescent="0.35">
      <c r="A13028" t="s">
        <v>63150</v>
      </c>
      <c r="B13028" t="s">
        <v>64242</v>
      </c>
      <c r="C13028" s="96" t="s">
        <v>54457</v>
      </c>
      <c r="D13028" s="98">
        <v>1510.1639</v>
      </c>
    </row>
    <row r="13029" spans="1:4" x14ac:dyDescent="0.35">
      <c r="A13029" t="s">
        <v>63151</v>
      </c>
      <c r="B13029" t="s">
        <v>64243</v>
      </c>
      <c r="C13029" s="96" t="s">
        <v>54457</v>
      </c>
      <c r="D13029" s="98">
        <v>1812.1837999999998</v>
      </c>
    </row>
    <row r="13030" spans="1:4" x14ac:dyDescent="0.35">
      <c r="A13030" t="s">
        <v>63152</v>
      </c>
      <c r="B13030" t="s">
        <v>64244</v>
      </c>
      <c r="C13030" s="96" t="s">
        <v>54457</v>
      </c>
      <c r="D13030" s="98">
        <v>441.73570000000001</v>
      </c>
    </row>
    <row r="13031" spans="1:4" x14ac:dyDescent="0.35">
      <c r="A13031" t="s">
        <v>63153</v>
      </c>
      <c r="B13031" t="s">
        <v>64245</v>
      </c>
      <c r="C13031" s="96" t="s">
        <v>54457</v>
      </c>
      <c r="D13031" s="98">
        <v>1812.1837999999998</v>
      </c>
    </row>
    <row r="13032" spans="1:4" x14ac:dyDescent="0.35">
      <c r="A13032" t="s">
        <v>63154</v>
      </c>
      <c r="B13032" t="s">
        <v>64246</v>
      </c>
      <c r="C13032" s="96" t="s">
        <v>54457</v>
      </c>
      <c r="D13032" s="98">
        <v>1812.1837999999998</v>
      </c>
    </row>
    <row r="13033" spans="1:4" x14ac:dyDescent="0.35">
      <c r="A13033" t="s">
        <v>63155</v>
      </c>
      <c r="B13033" t="s">
        <v>64247</v>
      </c>
      <c r="C13033" s="96" t="s">
        <v>54457</v>
      </c>
      <c r="D13033" s="98">
        <v>2208.598</v>
      </c>
    </row>
    <row r="13034" spans="1:4" x14ac:dyDescent="0.35">
      <c r="A13034" t="s">
        <v>63156</v>
      </c>
      <c r="B13034" t="s">
        <v>64248</v>
      </c>
      <c r="C13034" s="96" t="s">
        <v>54457</v>
      </c>
      <c r="D13034" s="98">
        <v>656.91219999999998</v>
      </c>
    </row>
    <row r="13035" spans="1:4" x14ac:dyDescent="0.35">
      <c r="A13035" t="s">
        <v>63157</v>
      </c>
      <c r="B13035" t="s">
        <v>64249</v>
      </c>
      <c r="C13035" s="96" t="s">
        <v>54457</v>
      </c>
      <c r="D13035" s="98">
        <v>271.8485</v>
      </c>
    </row>
    <row r="13036" spans="1:4" x14ac:dyDescent="0.35">
      <c r="A13036" t="s">
        <v>63158</v>
      </c>
      <c r="B13036" t="s">
        <v>64250</v>
      </c>
      <c r="C13036" s="96" t="s">
        <v>54457</v>
      </c>
      <c r="D13036" s="98">
        <v>241.61269999999999</v>
      </c>
    </row>
    <row r="13037" spans="1:4" x14ac:dyDescent="0.35">
      <c r="A13037" t="s">
        <v>63159</v>
      </c>
      <c r="B13037" t="s">
        <v>64251</v>
      </c>
      <c r="C13037" s="96" t="s">
        <v>54457</v>
      </c>
      <c r="D13037" s="98">
        <v>347.34140000000002</v>
      </c>
    </row>
    <row r="13038" spans="1:4" x14ac:dyDescent="0.35">
      <c r="A13038" t="s">
        <v>63160</v>
      </c>
      <c r="B13038" t="s">
        <v>64252</v>
      </c>
      <c r="C13038" s="96" t="s">
        <v>54457</v>
      </c>
      <c r="D13038" s="98">
        <v>230.2783</v>
      </c>
    </row>
    <row r="13039" spans="1:4" x14ac:dyDescent="0.35">
      <c r="A13039" t="s">
        <v>63161</v>
      </c>
      <c r="B13039" t="s">
        <v>64253</v>
      </c>
      <c r="C13039" s="96" t="s">
        <v>54457</v>
      </c>
      <c r="D13039" s="98">
        <v>479.47409999999996</v>
      </c>
    </row>
    <row r="13040" spans="1:4" x14ac:dyDescent="0.35">
      <c r="A13040" t="s">
        <v>63162</v>
      </c>
      <c r="B13040" t="s">
        <v>64254</v>
      </c>
      <c r="C13040" s="96" t="s">
        <v>54457</v>
      </c>
      <c r="D13040" s="98">
        <v>1011.8045000000001</v>
      </c>
    </row>
    <row r="13041" spans="1:4" x14ac:dyDescent="0.35">
      <c r="A13041" t="s">
        <v>63163</v>
      </c>
      <c r="B13041" t="s">
        <v>64255</v>
      </c>
      <c r="C13041" s="96" t="s">
        <v>54457</v>
      </c>
      <c r="D13041" s="98">
        <v>1310.057</v>
      </c>
    </row>
    <row r="13042" spans="1:4" x14ac:dyDescent="0.35">
      <c r="A13042" t="s">
        <v>63164</v>
      </c>
      <c r="B13042" t="s">
        <v>64256</v>
      </c>
      <c r="C13042" s="96" t="s">
        <v>54457</v>
      </c>
      <c r="D13042" s="98">
        <v>1094.8643999999999</v>
      </c>
    </row>
    <row r="13043" spans="1:4" x14ac:dyDescent="0.35">
      <c r="A13043" t="s">
        <v>63165</v>
      </c>
      <c r="B13043" t="s">
        <v>64257</v>
      </c>
      <c r="C13043" s="96" t="s">
        <v>54457</v>
      </c>
      <c r="D13043" s="98">
        <v>849.48429999999985</v>
      </c>
    </row>
    <row r="13044" spans="1:4" x14ac:dyDescent="0.35">
      <c r="A13044" t="s">
        <v>63166</v>
      </c>
      <c r="B13044" t="s">
        <v>64258</v>
      </c>
      <c r="C13044" s="96" t="s">
        <v>54457</v>
      </c>
      <c r="D13044" s="98">
        <v>1359.1619999999998</v>
      </c>
    </row>
    <row r="13045" spans="1:4" x14ac:dyDescent="0.35">
      <c r="A13045" t="s">
        <v>63167</v>
      </c>
      <c r="B13045" t="s">
        <v>64259</v>
      </c>
      <c r="C13045" s="96" t="s">
        <v>54457</v>
      </c>
      <c r="D13045" s="98">
        <v>1151.4881</v>
      </c>
    </row>
    <row r="13046" spans="1:4" x14ac:dyDescent="0.35">
      <c r="A13046" t="s">
        <v>63168</v>
      </c>
      <c r="B13046" t="s">
        <v>64260</v>
      </c>
      <c r="C13046" s="96" t="s">
        <v>54457</v>
      </c>
      <c r="D13046" s="98">
        <v>1551.6858</v>
      </c>
    </row>
    <row r="13047" spans="1:4" x14ac:dyDescent="0.35">
      <c r="A13047" t="s">
        <v>63169</v>
      </c>
      <c r="B13047" t="s">
        <v>64261</v>
      </c>
      <c r="C13047" s="96" t="s">
        <v>54457</v>
      </c>
      <c r="D13047" s="98">
        <v>115.53359999999999</v>
      </c>
    </row>
    <row r="13048" spans="1:4" x14ac:dyDescent="0.35">
      <c r="A13048" t="s">
        <v>63170</v>
      </c>
      <c r="B13048" t="s">
        <v>64262</v>
      </c>
      <c r="C13048" s="96" t="s">
        <v>54457</v>
      </c>
      <c r="D13048" s="98">
        <v>498.35939999999999</v>
      </c>
    </row>
    <row r="13049" spans="1:4" x14ac:dyDescent="0.35">
      <c r="A13049" t="s">
        <v>63171</v>
      </c>
      <c r="B13049" t="s">
        <v>64263</v>
      </c>
      <c r="C13049" s="96" t="s">
        <v>54457</v>
      </c>
      <c r="D13049" s="98">
        <v>309.60299999999995</v>
      </c>
    </row>
    <row r="13050" spans="1:4" x14ac:dyDescent="0.35">
      <c r="A13050" t="s">
        <v>63172</v>
      </c>
      <c r="B13050" t="s">
        <v>64264</v>
      </c>
      <c r="C13050" s="96" t="s">
        <v>54457</v>
      </c>
      <c r="D13050" s="98">
        <v>138.18629999999999</v>
      </c>
    </row>
    <row r="13051" spans="1:4" x14ac:dyDescent="0.35">
      <c r="A13051" t="s">
        <v>63173</v>
      </c>
      <c r="B13051" t="s">
        <v>64265</v>
      </c>
      <c r="C13051" s="96" t="s">
        <v>54457</v>
      </c>
      <c r="D13051" s="98">
        <v>358.67579999999998</v>
      </c>
    </row>
    <row r="13052" spans="1:4" x14ac:dyDescent="0.35">
      <c r="A13052" t="s">
        <v>63174</v>
      </c>
      <c r="B13052" t="s">
        <v>64266</v>
      </c>
      <c r="C13052" s="96" t="s">
        <v>54457</v>
      </c>
      <c r="D13052" s="98">
        <v>649.36129999999991</v>
      </c>
    </row>
    <row r="13053" spans="1:4" x14ac:dyDescent="0.35">
      <c r="A13053" t="s">
        <v>63175</v>
      </c>
      <c r="B13053" t="s">
        <v>64267</v>
      </c>
      <c r="C13053" s="96" t="s">
        <v>54457</v>
      </c>
      <c r="D13053" s="98">
        <v>539.8812999999999</v>
      </c>
    </row>
    <row r="13054" spans="1:4" x14ac:dyDescent="0.35">
      <c r="A13054" t="s">
        <v>63176</v>
      </c>
      <c r="B13054" t="s">
        <v>64268</v>
      </c>
      <c r="C13054" s="96" t="s">
        <v>54457</v>
      </c>
      <c r="D13054" s="98">
        <v>490.80850000000004</v>
      </c>
    </row>
    <row r="13055" spans="1:4" x14ac:dyDescent="0.35">
      <c r="A13055" t="s">
        <v>63177</v>
      </c>
      <c r="B13055" t="s">
        <v>64269</v>
      </c>
      <c r="C13055" s="96" t="s">
        <v>54457</v>
      </c>
      <c r="D13055" s="98">
        <v>441.73570000000001</v>
      </c>
    </row>
    <row r="13056" spans="1:4" x14ac:dyDescent="0.35">
      <c r="A13056" t="s">
        <v>63178</v>
      </c>
      <c r="B13056" t="s">
        <v>64270</v>
      </c>
      <c r="C13056" s="96" t="s">
        <v>54457</v>
      </c>
      <c r="D13056" s="98">
        <v>415.29949999999991</v>
      </c>
    </row>
    <row r="13057" spans="1:4" x14ac:dyDescent="0.35">
      <c r="A13057" t="s">
        <v>63179</v>
      </c>
      <c r="B13057" t="s">
        <v>64271</v>
      </c>
      <c r="C13057" s="96" t="s">
        <v>54457</v>
      </c>
      <c r="D13057" s="98">
        <v>415.29949999999991</v>
      </c>
    </row>
    <row r="13058" spans="1:4" x14ac:dyDescent="0.35">
      <c r="A13058" t="s">
        <v>63180</v>
      </c>
      <c r="B13058" t="s">
        <v>64272</v>
      </c>
      <c r="C13058" s="96" t="s">
        <v>54457</v>
      </c>
      <c r="D13058" s="98">
        <v>415.29949999999991</v>
      </c>
    </row>
    <row r="13059" spans="1:4" x14ac:dyDescent="0.35">
      <c r="A13059" t="s">
        <v>63181</v>
      </c>
      <c r="B13059" t="s">
        <v>64273</v>
      </c>
      <c r="C13059" s="96" t="s">
        <v>54457</v>
      </c>
      <c r="D13059" s="98">
        <v>415.29949999999991</v>
      </c>
    </row>
    <row r="13060" spans="1:4" x14ac:dyDescent="0.35">
      <c r="A13060" t="s">
        <v>63182</v>
      </c>
      <c r="B13060" t="s">
        <v>64274</v>
      </c>
      <c r="C13060" s="96" t="s">
        <v>54457</v>
      </c>
      <c r="D13060" s="98">
        <v>524.77949999999987</v>
      </c>
    </row>
    <row r="13061" spans="1:4" x14ac:dyDescent="0.35">
      <c r="A13061" t="s">
        <v>63183</v>
      </c>
      <c r="B13061" t="s">
        <v>64275</v>
      </c>
      <c r="C13061" s="96" t="s">
        <v>54457</v>
      </c>
      <c r="D13061" s="98">
        <v>415.29949999999991</v>
      </c>
    </row>
    <row r="13062" spans="1:4" x14ac:dyDescent="0.35">
      <c r="A13062" t="s">
        <v>63184</v>
      </c>
      <c r="B13062" t="s">
        <v>64276</v>
      </c>
      <c r="C13062" s="96" t="s">
        <v>54457</v>
      </c>
      <c r="D13062" s="98">
        <v>887.23880000000008</v>
      </c>
    </row>
    <row r="13063" spans="1:4" x14ac:dyDescent="0.35">
      <c r="A13063" t="s">
        <v>63185</v>
      </c>
      <c r="B13063" t="s">
        <v>64277</v>
      </c>
      <c r="C13063" s="96" t="s">
        <v>54457</v>
      </c>
      <c r="D13063" s="98">
        <v>188.75639999999999</v>
      </c>
    </row>
    <row r="13064" spans="1:4" x14ac:dyDescent="0.35">
      <c r="A13064" t="s">
        <v>63186</v>
      </c>
      <c r="B13064" t="s">
        <v>64278</v>
      </c>
      <c r="C13064" s="96" t="s">
        <v>54457</v>
      </c>
      <c r="D13064" s="98">
        <v>604.05589999999995</v>
      </c>
    </row>
    <row r="13065" spans="1:4" x14ac:dyDescent="0.35">
      <c r="A13065" t="s">
        <v>63187</v>
      </c>
      <c r="B13065" t="s">
        <v>64279</v>
      </c>
      <c r="C13065" s="96" t="s">
        <v>54457</v>
      </c>
      <c r="D13065" s="98">
        <v>218.95999999999998</v>
      </c>
    </row>
    <row r="13066" spans="1:4" x14ac:dyDescent="0.35">
      <c r="A13066" t="s">
        <v>63188</v>
      </c>
      <c r="B13066" t="s">
        <v>64280</v>
      </c>
      <c r="C13066" s="96" t="s">
        <v>54457</v>
      </c>
      <c r="D13066" s="98">
        <v>92.880899999999997</v>
      </c>
    </row>
    <row r="13067" spans="1:4" x14ac:dyDescent="0.35">
      <c r="A13067" t="s">
        <v>63189</v>
      </c>
      <c r="B13067" t="s">
        <v>64281</v>
      </c>
      <c r="C13067" s="96" t="s">
        <v>54457</v>
      </c>
      <c r="D13067" s="98">
        <v>33.987099999999998</v>
      </c>
    </row>
    <row r="13068" spans="1:4" x14ac:dyDescent="0.35">
      <c r="A13068" t="s">
        <v>63190</v>
      </c>
      <c r="B13068" t="s">
        <v>64282</v>
      </c>
      <c r="C13068" s="96" t="s">
        <v>54457</v>
      </c>
      <c r="D13068" s="98">
        <v>38.511200000000002</v>
      </c>
    </row>
    <row r="13069" spans="1:4" x14ac:dyDescent="0.35">
      <c r="A13069" t="s">
        <v>63191</v>
      </c>
      <c r="B13069" t="s">
        <v>54079</v>
      </c>
      <c r="C13069" s="96" t="s">
        <v>54457</v>
      </c>
      <c r="D13069" s="98">
        <v>107.98269999999998</v>
      </c>
    </row>
    <row r="13070" spans="1:4" x14ac:dyDescent="0.35">
      <c r="A13070" t="s">
        <v>63192</v>
      </c>
      <c r="B13070" t="s">
        <v>64283</v>
      </c>
      <c r="C13070" s="96" t="s">
        <v>54457</v>
      </c>
      <c r="D13070" s="98">
        <v>188.75639999999999</v>
      </c>
    </row>
    <row r="13071" spans="1:4" x14ac:dyDescent="0.35">
      <c r="A13071" t="s">
        <v>63193</v>
      </c>
      <c r="B13071" t="s">
        <v>64284</v>
      </c>
      <c r="C13071" s="96" t="s">
        <v>54457</v>
      </c>
      <c r="D13071" s="98">
        <v>396.43029999999999</v>
      </c>
    </row>
    <row r="13072" spans="1:4" x14ac:dyDescent="0.35">
      <c r="A13072" t="s">
        <v>63194</v>
      </c>
      <c r="B13072" t="s">
        <v>64285</v>
      </c>
      <c r="C13072" s="96" t="s">
        <v>54457</v>
      </c>
      <c r="D13072" s="98">
        <v>188.75639999999999</v>
      </c>
    </row>
    <row r="13073" spans="1:4" x14ac:dyDescent="0.35">
      <c r="A13073" t="s">
        <v>63195</v>
      </c>
      <c r="B13073" t="s">
        <v>64286</v>
      </c>
      <c r="C13073" s="96" t="s">
        <v>54457</v>
      </c>
      <c r="D13073" s="98">
        <v>849.48429999999985</v>
      </c>
    </row>
    <row r="13074" spans="1:4" x14ac:dyDescent="0.35">
      <c r="A13074" t="s">
        <v>63196</v>
      </c>
      <c r="B13074" t="s">
        <v>64287</v>
      </c>
      <c r="C13074" s="96" t="s">
        <v>54457</v>
      </c>
      <c r="D13074" s="98">
        <v>917.42630000000008</v>
      </c>
    </row>
    <row r="13075" spans="1:4" x14ac:dyDescent="0.35">
      <c r="A13075" t="s">
        <v>63197</v>
      </c>
      <c r="B13075" t="s">
        <v>64288</v>
      </c>
      <c r="C13075" s="96" t="s">
        <v>54457</v>
      </c>
      <c r="D13075" s="98">
        <v>234.06179999999998</v>
      </c>
    </row>
    <row r="13076" spans="1:4" x14ac:dyDescent="0.35">
      <c r="A13076" t="s">
        <v>63198</v>
      </c>
      <c r="B13076" t="s">
        <v>64289</v>
      </c>
      <c r="C13076" s="96" t="s">
        <v>54457</v>
      </c>
      <c r="D13076" s="98">
        <v>411.53209999999996</v>
      </c>
    </row>
    <row r="13077" spans="1:4" x14ac:dyDescent="0.35">
      <c r="A13077" t="s">
        <v>63199</v>
      </c>
      <c r="B13077" t="s">
        <v>64290</v>
      </c>
      <c r="C13077" s="96" t="s">
        <v>54457</v>
      </c>
      <c r="D13077" s="98">
        <v>264.29759999999999</v>
      </c>
    </row>
    <row r="13078" spans="1:4" x14ac:dyDescent="0.35">
      <c r="A13078" t="s">
        <v>63200</v>
      </c>
      <c r="B13078" t="s">
        <v>64291</v>
      </c>
      <c r="C13078" s="96" t="s">
        <v>54457</v>
      </c>
      <c r="D13078" s="98">
        <v>80.049199999999985</v>
      </c>
    </row>
    <row r="13079" spans="1:4" x14ac:dyDescent="0.35">
      <c r="A13079" t="s">
        <v>63201</v>
      </c>
      <c r="B13079" t="s">
        <v>64292</v>
      </c>
      <c r="C13079" s="96" t="s">
        <v>54457</v>
      </c>
      <c r="D13079" s="98">
        <v>509.67769999999996</v>
      </c>
    </row>
    <row r="13080" spans="1:4" x14ac:dyDescent="0.35">
      <c r="A13080" t="s">
        <v>63202</v>
      </c>
      <c r="B13080" t="s">
        <v>64293</v>
      </c>
      <c r="C13080" s="96" t="s">
        <v>54457</v>
      </c>
      <c r="D13080" s="98">
        <v>138.18629999999999</v>
      </c>
    </row>
    <row r="13081" spans="1:4" x14ac:dyDescent="0.35">
      <c r="A13081" t="s">
        <v>63203</v>
      </c>
      <c r="B13081" t="s">
        <v>64294</v>
      </c>
      <c r="C13081" s="96" t="s">
        <v>54457</v>
      </c>
      <c r="D13081" s="98">
        <v>811.72979999999995</v>
      </c>
    </row>
    <row r="13082" spans="1:4" x14ac:dyDescent="0.35">
      <c r="A13082" t="s">
        <v>63204</v>
      </c>
      <c r="B13082" t="s">
        <v>64295</v>
      </c>
      <c r="C13082" s="96" t="s">
        <v>54457</v>
      </c>
      <c r="D13082" s="98">
        <v>732.4212</v>
      </c>
    </row>
    <row r="13083" spans="1:4" x14ac:dyDescent="0.35">
      <c r="A13083" t="s">
        <v>63205</v>
      </c>
      <c r="B13083" t="s">
        <v>64296</v>
      </c>
      <c r="C13083" s="96" t="s">
        <v>54457</v>
      </c>
      <c r="D13083" s="98">
        <v>115.53359999999999</v>
      </c>
    </row>
    <row r="13084" spans="1:4" x14ac:dyDescent="0.35">
      <c r="A13084" t="s">
        <v>63206</v>
      </c>
      <c r="B13084" t="s">
        <v>64297</v>
      </c>
      <c r="C13084" s="96" t="s">
        <v>54457</v>
      </c>
      <c r="D13084" s="98">
        <v>76.265699999999995</v>
      </c>
    </row>
    <row r="13085" spans="1:4" x14ac:dyDescent="0.35">
      <c r="A13085" t="s">
        <v>63207</v>
      </c>
      <c r="B13085" t="s">
        <v>64298</v>
      </c>
      <c r="C13085" s="96" t="s">
        <v>54457</v>
      </c>
      <c r="D13085" s="98">
        <v>1023.1388999999999</v>
      </c>
    </row>
    <row r="13086" spans="1:4" x14ac:dyDescent="0.35">
      <c r="A13086" t="s">
        <v>63208</v>
      </c>
      <c r="B13086" t="s">
        <v>64299</v>
      </c>
      <c r="C13086" s="96" t="s">
        <v>54457</v>
      </c>
      <c r="D13086" s="98">
        <v>256.71449999999993</v>
      </c>
    </row>
    <row r="13087" spans="1:4" x14ac:dyDescent="0.35">
      <c r="A13087" t="s">
        <v>63209</v>
      </c>
      <c r="B13087" t="s">
        <v>64300</v>
      </c>
      <c r="C13087" s="96" t="s">
        <v>54457</v>
      </c>
      <c r="D13087" s="98">
        <v>130.63539999999998</v>
      </c>
    </row>
    <row r="13088" spans="1:4" x14ac:dyDescent="0.35">
      <c r="A13088" t="s">
        <v>63210</v>
      </c>
      <c r="B13088" t="s">
        <v>64301</v>
      </c>
      <c r="C13088" s="96" t="s">
        <v>54457</v>
      </c>
      <c r="D13088" s="98">
        <v>107.98269999999998</v>
      </c>
    </row>
    <row r="13089" spans="1:4" x14ac:dyDescent="0.35">
      <c r="A13089" t="s">
        <v>63211</v>
      </c>
      <c r="B13089" t="s">
        <v>64302</v>
      </c>
      <c r="C13089" s="96" t="s">
        <v>54457</v>
      </c>
      <c r="D13089" s="98">
        <v>245.3801</v>
      </c>
    </row>
    <row r="13090" spans="1:4" x14ac:dyDescent="0.35">
      <c r="A13090" t="s">
        <v>63212</v>
      </c>
      <c r="B13090" t="s">
        <v>64303</v>
      </c>
      <c r="C13090" s="96" t="s">
        <v>54457</v>
      </c>
      <c r="D13090" s="98">
        <v>87.600099999999998</v>
      </c>
    </row>
    <row r="13091" spans="1:4" x14ac:dyDescent="0.35">
      <c r="A13091" t="s">
        <v>63213</v>
      </c>
      <c r="B13091" t="s">
        <v>64304</v>
      </c>
      <c r="C13091" s="96" t="s">
        <v>54457</v>
      </c>
      <c r="D13091" s="98">
        <v>111.75009999999999</v>
      </c>
    </row>
    <row r="13092" spans="1:4" x14ac:dyDescent="0.35">
      <c r="A13092" t="s">
        <v>63214</v>
      </c>
      <c r="B13092" t="s">
        <v>64305</v>
      </c>
      <c r="C13092" s="96" t="s">
        <v>54457</v>
      </c>
      <c r="D13092" s="98">
        <v>111.75009999999999</v>
      </c>
    </row>
    <row r="13093" spans="1:4" x14ac:dyDescent="0.35">
      <c r="A13093" t="s">
        <v>63215</v>
      </c>
      <c r="B13093" t="s">
        <v>64306</v>
      </c>
      <c r="C13093" s="96" t="s">
        <v>54457</v>
      </c>
      <c r="D13093" s="98">
        <v>607.83940000000007</v>
      </c>
    </row>
    <row r="13094" spans="1:4" x14ac:dyDescent="0.35">
      <c r="A13094" t="s">
        <v>63216</v>
      </c>
      <c r="B13094" t="s">
        <v>64307</v>
      </c>
      <c r="C13094" s="96" t="s">
        <v>54457</v>
      </c>
      <c r="D13094" s="98">
        <v>30.203599999999998</v>
      </c>
    </row>
    <row r="13095" spans="1:4" x14ac:dyDescent="0.35">
      <c r="A13095" t="s">
        <v>63217</v>
      </c>
      <c r="B13095" t="s">
        <v>64308</v>
      </c>
      <c r="C13095" s="96" t="s">
        <v>54457</v>
      </c>
      <c r="D13095" s="98">
        <v>126.8519</v>
      </c>
    </row>
    <row r="13096" spans="1:4" x14ac:dyDescent="0.35">
      <c r="A13096" t="s">
        <v>63218</v>
      </c>
      <c r="B13096" t="s">
        <v>64309</v>
      </c>
      <c r="C13096" s="96" t="s">
        <v>54457</v>
      </c>
      <c r="D13096" s="98">
        <v>396.43029999999999</v>
      </c>
    </row>
    <row r="13097" spans="1:4" x14ac:dyDescent="0.35">
      <c r="A13097" t="s">
        <v>63219</v>
      </c>
      <c r="B13097" t="s">
        <v>64310</v>
      </c>
      <c r="C13097" s="96" t="s">
        <v>54457</v>
      </c>
      <c r="D13097" s="98">
        <v>1434.671</v>
      </c>
    </row>
    <row r="13098" spans="1:4" x14ac:dyDescent="0.35">
      <c r="A13098" t="s">
        <v>63220</v>
      </c>
      <c r="B13098" t="s">
        <v>64311</v>
      </c>
      <c r="C13098" s="96" t="s">
        <v>54457</v>
      </c>
      <c r="D13098" s="98">
        <v>724.87030000000004</v>
      </c>
    </row>
    <row r="13099" spans="1:4" x14ac:dyDescent="0.35">
      <c r="A13099" t="s">
        <v>63221</v>
      </c>
      <c r="B13099" t="s">
        <v>64312</v>
      </c>
      <c r="C13099" s="96" t="s">
        <v>54457</v>
      </c>
      <c r="D13099" s="98">
        <v>509.67769999999996</v>
      </c>
    </row>
    <row r="13100" spans="1:4" x14ac:dyDescent="0.35">
      <c r="A13100" t="s">
        <v>63222</v>
      </c>
      <c r="B13100" t="s">
        <v>64313</v>
      </c>
      <c r="C13100" s="96" t="s">
        <v>54457</v>
      </c>
      <c r="D13100" s="98">
        <v>126.8519</v>
      </c>
    </row>
    <row r="13101" spans="1:4" x14ac:dyDescent="0.35">
      <c r="A13101" t="s">
        <v>63223</v>
      </c>
      <c r="B13101" t="s">
        <v>64314</v>
      </c>
      <c r="C13101" s="96" t="s">
        <v>54457</v>
      </c>
      <c r="D13101" s="98">
        <v>377.54499999999996</v>
      </c>
    </row>
    <row r="13102" spans="1:4" x14ac:dyDescent="0.35">
      <c r="A13102" t="s">
        <v>63224</v>
      </c>
      <c r="B13102" t="s">
        <v>64315</v>
      </c>
      <c r="C13102" s="96" t="s">
        <v>54457</v>
      </c>
      <c r="D13102" s="98">
        <v>1895.2597999999998</v>
      </c>
    </row>
    <row r="13103" spans="1:4" x14ac:dyDescent="0.35">
      <c r="A13103" t="s">
        <v>63225</v>
      </c>
      <c r="B13103" t="s">
        <v>64316</v>
      </c>
      <c r="C13103" s="96" t="s">
        <v>54457</v>
      </c>
      <c r="D13103" s="98">
        <v>64.947400000000002</v>
      </c>
    </row>
    <row r="13104" spans="1:4" x14ac:dyDescent="0.35">
      <c r="A13104" t="s">
        <v>63226</v>
      </c>
      <c r="B13104" t="s">
        <v>64317</v>
      </c>
      <c r="C13104" s="96" t="s">
        <v>54457</v>
      </c>
      <c r="D13104" s="98">
        <v>141.9537</v>
      </c>
    </row>
    <row r="13105" spans="1:4" x14ac:dyDescent="0.35">
      <c r="A13105" t="s">
        <v>63227</v>
      </c>
      <c r="B13105" t="s">
        <v>64318</v>
      </c>
      <c r="C13105" s="96" t="s">
        <v>54457</v>
      </c>
      <c r="D13105" s="98">
        <v>192.53989999999999</v>
      </c>
    </row>
    <row r="13106" spans="1:4" x14ac:dyDescent="0.35">
      <c r="A13106" t="s">
        <v>63228</v>
      </c>
      <c r="B13106" t="s">
        <v>64319</v>
      </c>
      <c r="C13106" s="96" t="s">
        <v>54457</v>
      </c>
      <c r="D13106" s="98">
        <v>743.73949999999991</v>
      </c>
    </row>
    <row r="13107" spans="1:4" x14ac:dyDescent="0.35">
      <c r="A13107" t="s">
        <v>63229</v>
      </c>
      <c r="B13107" t="s">
        <v>64320</v>
      </c>
      <c r="C13107" s="96" t="s">
        <v>54457</v>
      </c>
      <c r="D13107" s="98">
        <v>264.29759999999999</v>
      </c>
    </row>
    <row r="13108" spans="1:4" x14ac:dyDescent="0.35">
      <c r="A13108" t="s">
        <v>63230</v>
      </c>
      <c r="B13108" t="s">
        <v>64321</v>
      </c>
      <c r="C13108" s="96" t="s">
        <v>54457</v>
      </c>
      <c r="D13108" s="98">
        <v>104.19919999999999</v>
      </c>
    </row>
    <row r="13109" spans="1:4" x14ac:dyDescent="0.35">
      <c r="A13109" t="s">
        <v>63231</v>
      </c>
      <c r="B13109" t="s">
        <v>64322</v>
      </c>
      <c r="C13109" s="96" t="s">
        <v>54457</v>
      </c>
      <c r="D13109" s="98">
        <v>211.4091</v>
      </c>
    </row>
    <row r="13110" spans="1:4" x14ac:dyDescent="0.35">
      <c r="A13110" t="s">
        <v>63232</v>
      </c>
      <c r="B13110" t="s">
        <v>64323</v>
      </c>
      <c r="C13110" s="96" t="s">
        <v>54457</v>
      </c>
      <c r="D13110" s="98">
        <v>172.15729999999999</v>
      </c>
    </row>
    <row r="13111" spans="1:4" x14ac:dyDescent="0.35">
      <c r="A13111" t="s">
        <v>63233</v>
      </c>
      <c r="B13111" t="s">
        <v>64324</v>
      </c>
      <c r="C13111" s="96" t="s">
        <v>54457</v>
      </c>
      <c r="D13111" s="98">
        <v>981.61700000000008</v>
      </c>
    </row>
    <row r="13112" spans="1:4" x14ac:dyDescent="0.35">
      <c r="A13112" t="s">
        <v>63234</v>
      </c>
      <c r="B13112" t="s">
        <v>64325</v>
      </c>
      <c r="C13112" s="96" t="s">
        <v>54457</v>
      </c>
      <c r="D13112" s="98">
        <v>385.09589999999997</v>
      </c>
    </row>
    <row r="13113" spans="1:4" x14ac:dyDescent="0.35">
      <c r="A13113" t="s">
        <v>63235</v>
      </c>
      <c r="B13113" t="s">
        <v>64326</v>
      </c>
      <c r="C13113" s="96" t="s">
        <v>54457</v>
      </c>
      <c r="D13113" s="98">
        <v>126.8519</v>
      </c>
    </row>
    <row r="13114" spans="1:4" x14ac:dyDescent="0.35">
      <c r="A13114" t="s">
        <v>63236</v>
      </c>
      <c r="B13114" t="s">
        <v>64327</v>
      </c>
      <c r="C13114" s="96" t="s">
        <v>54457</v>
      </c>
      <c r="D13114" s="98">
        <v>1793.2984999999999</v>
      </c>
    </row>
    <row r="13115" spans="1:4" x14ac:dyDescent="0.35">
      <c r="A13115" t="s">
        <v>63237</v>
      </c>
      <c r="B13115" t="s">
        <v>64328</v>
      </c>
      <c r="C13115" s="96" t="s">
        <v>54457</v>
      </c>
      <c r="D13115" s="98">
        <v>1245.8663000000001</v>
      </c>
    </row>
    <row r="13116" spans="1:4" x14ac:dyDescent="0.35">
      <c r="A13116" t="s">
        <v>63238</v>
      </c>
      <c r="B13116" t="s">
        <v>64329</v>
      </c>
      <c r="C13116" s="96" t="s">
        <v>54457</v>
      </c>
      <c r="D13116" s="98">
        <v>943.86249999999995</v>
      </c>
    </row>
    <row r="13117" spans="1:4" x14ac:dyDescent="0.35">
      <c r="A13117" t="s">
        <v>39944</v>
      </c>
      <c r="B13117" t="s">
        <v>54412</v>
      </c>
      <c r="C13117" s="96" t="s">
        <v>54457</v>
      </c>
      <c r="D13117" s="98">
        <v>0.49909999999999999</v>
      </c>
    </row>
    <row r="13118" spans="1:4" x14ac:dyDescent="0.35">
      <c r="A13118" t="s">
        <v>47693</v>
      </c>
      <c r="B13118" t="s">
        <v>64330</v>
      </c>
      <c r="C13118" s="96" t="s">
        <v>54457</v>
      </c>
      <c r="D13118" s="98">
        <v>1.1269999999999998</v>
      </c>
    </row>
    <row r="13119" spans="1:4" x14ac:dyDescent="0.35">
      <c r="A13119" t="s">
        <v>39970</v>
      </c>
      <c r="B13119" t="s">
        <v>64331</v>
      </c>
      <c r="C13119" s="96" t="s">
        <v>54457</v>
      </c>
      <c r="D13119" s="98">
        <v>0.51519999999999999</v>
      </c>
    </row>
    <row r="13120" spans="1:4" x14ac:dyDescent="0.35">
      <c r="A13120" t="s">
        <v>63239</v>
      </c>
      <c r="B13120" t="s">
        <v>64332</v>
      </c>
      <c r="C13120" s="96" t="s">
        <v>54457</v>
      </c>
      <c r="D13120" s="98">
        <v>0.51519999999999999</v>
      </c>
    </row>
    <row r="13121" spans="1:4" x14ac:dyDescent="0.35">
      <c r="A13121" t="s">
        <v>40266</v>
      </c>
      <c r="B13121" t="s">
        <v>64333</v>
      </c>
      <c r="C13121" s="96" t="s">
        <v>54457</v>
      </c>
      <c r="D13121" s="98">
        <v>0.45080000000000003</v>
      </c>
    </row>
    <row r="13122" spans="1:4" x14ac:dyDescent="0.35">
      <c r="A13122" t="s">
        <v>40260</v>
      </c>
      <c r="B13122" t="s">
        <v>64334</v>
      </c>
      <c r="C13122" s="96" t="s">
        <v>54457</v>
      </c>
      <c r="D13122" s="98">
        <v>0.82109999999999994</v>
      </c>
    </row>
    <row r="13123" spans="1:4" x14ac:dyDescent="0.35">
      <c r="A13123" t="s">
        <v>40270</v>
      </c>
      <c r="B13123" t="s">
        <v>64335</v>
      </c>
      <c r="C13123" s="96" t="s">
        <v>54457</v>
      </c>
      <c r="D13123" s="98">
        <v>0.94989999999999997</v>
      </c>
    </row>
    <row r="13124" spans="1:4" x14ac:dyDescent="0.35">
      <c r="A13124" t="s">
        <v>47270</v>
      </c>
      <c r="B13124" t="s">
        <v>64336</v>
      </c>
      <c r="C13124" s="96" t="s">
        <v>54457</v>
      </c>
      <c r="D13124" s="98">
        <v>665.59010000000001</v>
      </c>
    </row>
    <row r="13125" spans="1:4" x14ac:dyDescent="0.35">
      <c r="A13125" t="s">
        <v>55464</v>
      </c>
      <c r="B13125" t="s">
        <v>59303</v>
      </c>
      <c r="C13125" s="96" t="s">
        <v>54457</v>
      </c>
      <c r="D13125" s="98">
        <v>1.3040999999999998</v>
      </c>
    </row>
    <row r="13126" spans="1:4" x14ac:dyDescent="0.35">
      <c r="A13126" t="s">
        <v>55416</v>
      </c>
      <c r="B13126" t="s">
        <v>59253</v>
      </c>
      <c r="C13126" s="96" t="s">
        <v>54457</v>
      </c>
      <c r="D13126" s="98">
        <v>1.2557999999999998</v>
      </c>
    </row>
    <row r="13127" spans="1:4" x14ac:dyDescent="0.35">
      <c r="A13127" t="s">
        <v>62348</v>
      </c>
      <c r="B13127" t="s">
        <v>62825</v>
      </c>
      <c r="C13127" s="96" t="s">
        <v>54457</v>
      </c>
      <c r="D13127" s="98">
        <v>2.9946000000000002</v>
      </c>
    </row>
    <row r="13128" spans="1:4" x14ac:dyDescent="0.35">
      <c r="A13128" t="s">
        <v>62349</v>
      </c>
      <c r="B13128" t="s">
        <v>62826</v>
      </c>
      <c r="C13128" s="96" t="s">
        <v>54457</v>
      </c>
      <c r="D13128" s="98">
        <v>2.9946000000000002</v>
      </c>
    </row>
    <row r="13129" spans="1:4" x14ac:dyDescent="0.35">
      <c r="A13129" t="s">
        <v>63240</v>
      </c>
      <c r="B13129" t="s">
        <v>64337</v>
      </c>
      <c r="C13129" s="96" t="s">
        <v>54457</v>
      </c>
      <c r="D13129" s="98">
        <v>1.309574</v>
      </c>
    </row>
    <row r="13130" spans="1:4" x14ac:dyDescent="0.35">
      <c r="A13130" t="s">
        <v>63241</v>
      </c>
      <c r="B13130" t="s">
        <v>64338</v>
      </c>
      <c r="C13130" s="96" t="s">
        <v>54457</v>
      </c>
      <c r="D13130" s="98">
        <v>0.71741599999999994</v>
      </c>
    </row>
    <row r="13131" spans="1:4" x14ac:dyDescent="0.35">
      <c r="A13131" t="s">
        <v>53746</v>
      </c>
      <c r="B13131" t="s">
        <v>54415</v>
      </c>
      <c r="C13131" s="96" t="s">
        <v>54457</v>
      </c>
      <c r="D13131" s="98">
        <v>0.32199999999999995</v>
      </c>
    </row>
    <row r="13132" spans="1:4" x14ac:dyDescent="0.35">
      <c r="A13132" t="s">
        <v>62350</v>
      </c>
      <c r="B13132" t="s">
        <v>62827</v>
      </c>
      <c r="C13132" s="96" t="s">
        <v>54457</v>
      </c>
      <c r="D13132" s="98">
        <v>3.5259</v>
      </c>
    </row>
    <row r="13133" spans="1:4" x14ac:dyDescent="0.35">
      <c r="A13133" t="s">
        <v>62351</v>
      </c>
      <c r="B13133" t="s">
        <v>62828</v>
      </c>
      <c r="C13133" s="96" t="s">
        <v>54457</v>
      </c>
      <c r="D13133" s="98">
        <v>3.5259</v>
      </c>
    </row>
    <row r="13134" spans="1:4" x14ac:dyDescent="0.35">
      <c r="A13134" t="s">
        <v>63242</v>
      </c>
      <c r="B13134" t="s">
        <v>64339</v>
      </c>
      <c r="C13134" s="96" t="s">
        <v>54457</v>
      </c>
      <c r="D13134" s="98">
        <v>1.259825</v>
      </c>
    </row>
    <row r="13135" spans="1:4" x14ac:dyDescent="0.35">
      <c r="A13135" t="s">
        <v>63243</v>
      </c>
      <c r="B13135" t="s">
        <v>64340</v>
      </c>
      <c r="C13135" s="96" t="s">
        <v>54457</v>
      </c>
      <c r="D13135" s="98">
        <v>1.1592</v>
      </c>
    </row>
    <row r="13136" spans="1:4" x14ac:dyDescent="0.35">
      <c r="A13136" t="s">
        <v>22985</v>
      </c>
      <c r="B13136" t="s">
        <v>64341</v>
      </c>
      <c r="C13136" s="96" t="s">
        <v>54457</v>
      </c>
      <c r="D13136" s="98">
        <v>505.38495699999999</v>
      </c>
    </row>
    <row r="13137" spans="1:4" x14ac:dyDescent="0.35">
      <c r="A13137" t="s">
        <v>63244</v>
      </c>
      <c r="B13137" t="s">
        <v>64342</v>
      </c>
      <c r="C13137" s="96" t="s">
        <v>54457</v>
      </c>
      <c r="D13137" s="98">
        <v>307.93761599999999</v>
      </c>
    </row>
    <row r="13138" spans="1:4" x14ac:dyDescent="0.35">
      <c r="A13138" t="s">
        <v>63245</v>
      </c>
      <c r="B13138" t="s">
        <v>64343</v>
      </c>
      <c r="C13138" s="96" t="s">
        <v>54457</v>
      </c>
      <c r="D13138" s="98">
        <v>236.19070299999998</v>
      </c>
    </row>
    <row r="13139" spans="1:4" x14ac:dyDescent="0.35">
      <c r="A13139" t="s">
        <v>62367</v>
      </c>
      <c r="B13139" t="s">
        <v>62849</v>
      </c>
      <c r="C13139" s="96" t="s">
        <v>54457</v>
      </c>
      <c r="D13139" s="98">
        <v>547.86689999999999</v>
      </c>
    </row>
    <row r="13140" spans="1:4" x14ac:dyDescent="0.35">
      <c r="A13140" t="s">
        <v>63246</v>
      </c>
      <c r="B13140" t="s">
        <v>64344</v>
      </c>
      <c r="C13140" s="96" t="s">
        <v>54457</v>
      </c>
      <c r="D13140" s="98">
        <v>539.53659900000002</v>
      </c>
    </row>
    <row r="13141" spans="1:4" x14ac:dyDescent="0.35">
      <c r="A13141" t="s">
        <v>63247</v>
      </c>
      <c r="B13141" t="s">
        <v>64345</v>
      </c>
      <c r="C13141" s="96" t="s">
        <v>54457</v>
      </c>
      <c r="D13141" s="98">
        <v>515.14252299999998</v>
      </c>
    </row>
    <row r="13142" spans="1:4" x14ac:dyDescent="0.35">
      <c r="A13142" t="s">
        <v>23504</v>
      </c>
      <c r="B13142" t="s">
        <v>64346</v>
      </c>
      <c r="C13142" s="96" t="s">
        <v>54457</v>
      </c>
      <c r="D13142" s="98">
        <v>719.93693799999994</v>
      </c>
    </row>
    <row r="13143" spans="1:4" x14ac:dyDescent="0.35">
      <c r="A13143" t="s">
        <v>63248</v>
      </c>
      <c r="B13143" t="s">
        <v>64347</v>
      </c>
      <c r="C13143" s="96" t="s">
        <v>54457</v>
      </c>
      <c r="D13143" s="98">
        <v>367.63094199999995</v>
      </c>
    </row>
    <row r="13144" spans="1:4" x14ac:dyDescent="0.35">
      <c r="A13144" t="s">
        <v>24617</v>
      </c>
      <c r="B13144" t="s">
        <v>64348</v>
      </c>
      <c r="C13144" s="96" t="s">
        <v>54457</v>
      </c>
      <c r="D13144" s="98">
        <v>733.82705199999987</v>
      </c>
    </row>
    <row r="13145" spans="1:4" x14ac:dyDescent="0.35">
      <c r="A13145" t="s">
        <v>21611</v>
      </c>
      <c r="B13145" t="s">
        <v>64349</v>
      </c>
      <c r="C13145" s="96" t="s">
        <v>54457</v>
      </c>
      <c r="D13145" s="98">
        <v>500.73575999999997</v>
      </c>
    </row>
    <row r="13146" spans="1:4" x14ac:dyDescent="0.35">
      <c r="A13146" t="s">
        <v>29873</v>
      </c>
      <c r="B13146" t="s">
        <v>64350</v>
      </c>
      <c r="C13146" s="96" t="s">
        <v>54457</v>
      </c>
      <c r="D13146" s="98">
        <v>422.64109999999994</v>
      </c>
    </row>
    <row r="13147" spans="1:4" x14ac:dyDescent="0.35">
      <c r="A13147" t="s">
        <v>29809</v>
      </c>
      <c r="B13147" t="s">
        <v>64351</v>
      </c>
      <c r="C13147" s="96" t="s">
        <v>54457</v>
      </c>
      <c r="D13147" s="98">
        <v>422.64109999999994</v>
      </c>
    </row>
    <row r="13148" spans="1:4" x14ac:dyDescent="0.35">
      <c r="A13148" t="s">
        <v>28929</v>
      </c>
      <c r="B13148" t="s">
        <v>64352</v>
      </c>
      <c r="C13148" s="96" t="s">
        <v>54457</v>
      </c>
      <c r="D13148" s="98">
        <v>422.64109999999994</v>
      </c>
    </row>
    <row r="13149" spans="1:4" x14ac:dyDescent="0.35">
      <c r="A13149" t="s">
        <v>16773</v>
      </c>
      <c r="B13149" t="s">
        <v>16774</v>
      </c>
      <c r="C13149" s="96" t="s">
        <v>54457</v>
      </c>
      <c r="D13149" s="98">
        <v>422.64109999999994</v>
      </c>
    </row>
    <row r="13150" spans="1:4" x14ac:dyDescent="0.35">
      <c r="A13150" t="s">
        <v>29333</v>
      </c>
      <c r="B13150" t="s">
        <v>64353</v>
      </c>
      <c r="C13150" s="96" t="s">
        <v>54457</v>
      </c>
      <c r="D13150" s="98">
        <v>263.18669999999997</v>
      </c>
    </row>
    <row r="13151" spans="1:4" x14ac:dyDescent="0.35">
      <c r="A13151" t="s">
        <v>30144</v>
      </c>
      <c r="B13151" t="s">
        <v>30145</v>
      </c>
      <c r="C13151" s="96" t="s">
        <v>54457</v>
      </c>
      <c r="D13151" s="98">
        <v>123.2294</v>
      </c>
    </row>
    <row r="13152" spans="1:4" x14ac:dyDescent="0.35">
      <c r="A13152" t="s">
        <v>30781</v>
      </c>
      <c r="B13152" t="s">
        <v>30782</v>
      </c>
      <c r="C13152" s="96" t="s">
        <v>54457</v>
      </c>
      <c r="D13152" s="98">
        <v>98.226099999999988</v>
      </c>
    </row>
    <row r="13153" spans="1:4" x14ac:dyDescent="0.35">
      <c r="A13153" t="s">
        <v>31053</v>
      </c>
      <c r="B13153" t="s">
        <v>64354</v>
      </c>
      <c r="C13153" s="96" t="s">
        <v>54457</v>
      </c>
      <c r="D13153" s="98">
        <v>1121.9123999999999</v>
      </c>
    </row>
    <row r="13154" spans="1:4" x14ac:dyDescent="0.35">
      <c r="A13154" t="s">
        <v>30124</v>
      </c>
      <c r="B13154" t="s">
        <v>64355</v>
      </c>
      <c r="C13154" s="96" t="s">
        <v>54457</v>
      </c>
      <c r="D13154" s="98">
        <v>1262.1595</v>
      </c>
    </row>
    <row r="13155" spans="1:4" x14ac:dyDescent="0.35">
      <c r="A13155" t="s">
        <v>28480</v>
      </c>
      <c r="B13155" t="s">
        <v>28481</v>
      </c>
      <c r="C13155" s="96" t="s">
        <v>54457</v>
      </c>
      <c r="D13155" s="98">
        <v>98.226099999999988</v>
      </c>
    </row>
    <row r="13156" spans="1:4" x14ac:dyDescent="0.35">
      <c r="A13156" t="s">
        <v>63249</v>
      </c>
      <c r="B13156" t="s">
        <v>64356</v>
      </c>
      <c r="C13156" s="96" t="s">
        <v>64989</v>
      </c>
      <c r="D13156" s="98">
        <v>740.0204</v>
      </c>
    </row>
    <row r="13157" spans="1:4" x14ac:dyDescent="0.35">
      <c r="A13157" t="s">
        <v>63250</v>
      </c>
      <c r="B13157" t="s">
        <v>64357</v>
      </c>
      <c r="C13157" s="96" t="s">
        <v>64989</v>
      </c>
      <c r="D13157" s="98">
        <v>821.58299999999997</v>
      </c>
    </row>
    <row r="13158" spans="1:4" x14ac:dyDescent="0.35">
      <c r="A13158" t="s">
        <v>63251</v>
      </c>
      <c r="B13158" t="s">
        <v>64358</v>
      </c>
      <c r="C13158" s="96" t="s">
        <v>64989</v>
      </c>
      <c r="D13158" s="98">
        <v>2903.1037000000001</v>
      </c>
    </row>
    <row r="13159" spans="1:4" x14ac:dyDescent="0.35">
      <c r="A13159" t="s">
        <v>63252</v>
      </c>
      <c r="B13159" t="s">
        <v>64358</v>
      </c>
      <c r="C13159" s="96" t="s">
        <v>64989</v>
      </c>
      <c r="D13159" s="98">
        <v>2663.1170999999999</v>
      </c>
    </row>
    <row r="13160" spans="1:4" x14ac:dyDescent="0.35">
      <c r="A13160" t="s">
        <v>63253</v>
      </c>
      <c r="B13160" t="s">
        <v>64358</v>
      </c>
      <c r="C13160" s="96" t="s">
        <v>64989</v>
      </c>
      <c r="D13160" s="98">
        <v>3272.3571999999999</v>
      </c>
    </row>
    <row r="13161" spans="1:4" x14ac:dyDescent="0.35">
      <c r="A13161" t="s">
        <v>63254</v>
      </c>
      <c r="B13161" t="s">
        <v>64359</v>
      </c>
      <c r="C13161" s="96" t="s">
        <v>64989</v>
      </c>
      <c r="D13161" s="98">
        <v>2690.8251999999998</v>
      </c>
    </row>
    <row r="13162" spans="1:4" x14ac:dyDescent="0.35">
      <c r="A13162" t="s">
        <v>63255</v>
      </c>
      <c r="B13162" t="s">
        <v>64359</v>
      </c>
      <c r="C13162" s="96" t="s">
        <v>64989</v>
      </c>
      <c r="D13162" s="98">
        <v>3290.8399999999997</v>
      </c>
    </row>
    <row r="13163" spans="1:4" x14ac:dyDescent="0.35">
      <c r="A13163" t="s">
        <v>63256</v>
      </c>
      <c r="B13163" t="s">
        <v>64358</v>
      </c>
      <c r="C13163" s="96" t="s">
        <v>64989</v>
      </c>
      <c r="D13163" s="98">
        <v>2303.1049999999996</v>
      </c>
    </row>
    <row r="13164" spans="1:4" x14ac:dyDescent="0.35">
      <c r="A13164" t="s">
        <v>63257</v>
      </c>
      <c r="B13164" t="s">
        <v>64360</v>
      </c>
      <c r="C13164" s="96" t="s">
        <v>64989</v>
      </c>
      <c r="D13164" s="98">
        <v>1481.6025</v>
      </c>
    </row>
    <row r="13165" spans="1:4" x14ac:dyDescent="0.35">
      <c r="A13165" t="s">
        <v>63258</v>
      </c>
      <c r="B13165" t="s">
        <v>64361</v>
      </c>
      <c r="C13165" s="96" t="s">
        <v>64989</v>
      </c>
      <c r="D13165" s="98">
        <v>1315.4343999999996</v>
      </c>
    </row>
    <row r="13166" spans="1:4" x14ac:dyDescent="0.35">
      <c r="A13166" t="s">
        <v>63259</v>
      </c>
      <c r="B13166" t="s">
        <v>64362</v>
      </c>
      <c r="C13166" s="96" t="s">
        <v>64989</v>
      </c>
      <c r="D13166" s="98">
        <v>693.86169999999993</v>
      </c>
    </row>
    <row r="13167" spans="1:4" x14ac:dyDescent="0.35">
      <c r="A13167" t="s">
        <v>63260</v>
      </c>
      <c r="B13167" t="s">
        <v>60747</v>
      </c>
      <c r="C13167" s="96" t="s">
        <v>64989</v>
      </c>
      <c r="D13167" s="98">
        <v>1447.7119999999998</v>
      </c>
    </row>
    <row r="13168" spans="1:4" x14ac:dyDescent="0.35">
      <c r="A13168" t="s">
        <v>63261</v>
      </c>
      <c r="B13168" t="s">
        <v>60748</v>
      </c>
      <c r="C13168" s="96" t="s">
        <v>64989</v>
      </c>
      <c r="D13168" s="98">
        <v>1324.6274999999998</v>
      </c>
    </row>
    <row r="13169" spans="1:4" x14ac:dyDescent="0.35">
      <c r="A13169" t="s">
        <v>63262</v>
      </c>
      <c r="B13169" t="s">
        <v>60760</v>
      </c>
      <c r="C13169" s="96" t="s">
        <v>64989</v>
      </c>
      <c r="D13169" s="98">
        <v>1246.1722</v>
      </c>
    </row>
    <row r="13170" spans="1:4" x14ac:dyDescent="0.35">
      <c r="A13170" t="s">
        <v>63263</v>
      </c>
      <c r="B13170" t="s">
        <v>64363</v>
      </c>
      <c r="C13170" s="96" t="s">
        <v>64989</v>
      </c>
      <c r="D13170" s="98">
        <v>1492.3251</v>
      </c>
    </row>
    <row r="13171" spans="1:4" x14ac:dyDescent="0.35">
      <c r="A13171" t="s">
        <v>29803</v>
      </c>
      <c r="B13171" t="s">
        <v>64364</v>
      </c>
      <c r="C13171" s="96" t="s">
        <v>64990</v>
      </c>
      <c r="D13171" s="98">
        <v>3105.4162999999994</v>
      </c>
    </row>
    <row r="13172" spans="1:4" x14ac:dyDescent="0.35">
      <c r="A13172" t="s">
        <v>63264</v>
      </c>
      <c r="B13172" t="s">
        <v>64365</v>
      </c>
      <c r="C13172" s="96" t="s">
        <v>64991</v>
      </c>
      <c r="D13172" s="98">
        <v>300.3777</v>
      </c>
    </row>
    <row r="13173" spans="1:4" x14ac:dyDescent="0.35">
      <c r="A13173" t="s">
        <v>63265</v>
      </c>
      <c r="B13173" t="s">
        <v>64366</v>
      </c>
      <c r="C13173" s="96" t="s">
        <v>64991</v>
      </c>
      <c r="D13173" s="98">
        <v>1110.2076999999999</v>
      </c>
    </row>
    <row r="13174" spans="1:4" x14ac:dyDescent="0.35">
      <c r="A13174" t="s">
        <v>63266</v>
      </c>
      <c r="B13174" t="s">
        <v>64367</v>
      </c>
      <c r="C13174" s="96" t="s">
        <v>64991</v>
      </c>
      <c r="D13174" s="98">
        <v>436.08460000000002</v>
      </c>
    </row>
    <row r="13175" spans="1:4" x14ac:dyDescent="0.35">
      <c r="A13175" t="s">
        <v>63267</v>
      </c>
      <c r="B13175" t="s">
        <v>64368</v>
      </c>
      <c r="C13175" s="96" t="s">
        <v>64991</v>
      </c>
      <c r="D13175" s="98">
        <v>76.748699999999999</v>
      </c>
    </row>
    <row r="13176" spans="1:4" x14ac:dyDescent="0.35">
      <c r="A13176" t="s">
        <v>63268</v>
      </c>
      <c r="B13176" t="s">
        <v>64369</v>
      </c>
      <c r="C13176" s="96" t="s">
        <v>64991</v>
      </c>
      <c r="D13176" s="98">
        <v>903.82179999999994</v>
      </c>
    </row>
    <row r="13177" spans="1:4" x14ac:dyDescent="0.35">
      <c r="A13177" t="s">
        <v>63269</v>
      </c>
      <c r="B13177" t="s">
        <v>64370</v>
      </c>
      <c r="C13177" s="96" t="s">
        <v>64991</v>
      </c>
      <c r="D13177" s="98">
        <v>673.73669999999993</v>
      </c>
    </row>
    <row r="13178" spans="1:4" x14ac:dyDescent="0.35">
      <c r="A13178" t="s">
        <v>63270</v>
      </c>
      <c r="B13178" t="s">
        <v>64371</v>
      </c>
      <c r="C13178" s="96" t="s">
        <v>64991</v>
      </c>
      <c r="D13178" s="98">
        <v>225.27119999999996</v>
      </c>
    </row>
    <row r="13179" spans="1:4" x14ac:dyDescent="0.35">
      <c r="A13179" t="s">
        <v>63271</v>
      </c>
      <c r="B13179" t="s">
        <v>64372</v>
      </c>
      <c r="C13179" s="96" t="s">
        <v>64991</v>
      </c>
      <c r="D13179" s="98">
        <v>225.27119999999996</v>
      </c>
    </row>
    <row r="13180" spans="1:4" x14ac:dyDescent="0.35">
      <c r="A13180" t="s">
        <v>63272</v>
      </c>
      <c r="B13180" t="s">
        <v>64373</v>
      </c>
      <c r="C13180" s="96" t="s">
        <v>64992</v>
      </c>
      <c r="D13180" s="98">
        <v>41.344799999999999</v>
      </c>
    </row>
    <row r="13181" spans="1:4" x14ac:dyDescent="0.35">
      <c r="A13181" t="s">
        <v>63273</v>
      </c>
      <c r="B13181" t="s">
        <v>64374</v>
      </c>
      <c r="C13181" s="96" t="s">
        <v>64993</v>
      </c>
      <c r="D13181" s="98">
        <v>33.3431</v>
      </c>
    </row>
    <row r="13182" spans="1:4" x14ac:dyDescent="0.35">
      <c r="A13182" t="s">
        <v>63274</v>
      </c>
      <c r="B13182" t="s">
        <v>64375</v>
      </c>
      <c r="C13182" s="96" t="s">
        <v>64993</v>
      </c>
      <c r="D13182" s="98">
        <v>571.90419999999995</v>
      </c>
    </row>
    <row r="13183" spans="1:4" x14ac:dyDescent="0.35">
      <c r="A13183" t="s">
        <v>63275</v>
      </c>
      <c r="B13183" t="s">
        <v>64376</v>
      </c>
      <c r="C13183" s="96" t="s">
        <v>64993</v>
      </c>
      <c r="D13183" s="98">
        <v>176.24669999999998</v>
      </c>
    </row>
    <row r="13184" spans="1:4" x14ac:dyDescent="0.35">
      <c r="A13184" t="s">
        <v>63276</v>
      </c>
      <c r="B13184" t="s">
        <v>64377</v>
      </c>
      <c r="C13184" s="96" t="s">
        <v>64993</v>
      </c>
      <c r="D13184" s="98">
        <v>1001.6614999999998</v>
      </c>
    </row>
    <row r="13185" spans="1:4" x14ac:dyDescent="0.35">
      <c r="A13185" t="s">
        <v>63277</v>
      </c>
      <c r="B13185" t="s">
        <v>64378</v>
      </c>
      <c r="C13185" s="96" t="s">
        <v>64993</v>
      </c>
      <c r="D13185" s="98">
        <v>1893.9718</v>
      </c>
    </row>
    <row r="13186" spans="1:4" x14ac:dyDescent="0.35">
      <c r="A13186" t="s">
        <v>63278</v>
      </c>
      <c r="B13186" t="s">
        <v>64379</v>
      </c>
      <c r="C13186" s="96" t="s">
        <v>64993</v>
      </c>
      <c r="D13186" s="98">
        <v>2340.1510999999996</v>
      </c>
    </row>
    <row r="13187" spans="1:4" x14ac:dyDescent="0.35">
      <c r="A13187" t="s">
        <v>63279</v>
      </c>
      <c r="B13187" t="s">
        <v>64380</v>
      </c>
      <c r="C13187" s="96" t="s">
        <v>64993</v>
      </c>
      <c r="D13187" s="98">
        <v>2340.1510999999996</v>
      </c>
    </row>
    <row r="13188" spans="1:4" x14ac:dyDescent="0.35">
      <c r="A13188" t="s">
        <v>63280</v>
      </c>
      <c r="B13188" t="s">
        <v>64381</v>
      </c>
      <c r="C13188" s="96" t="s">
        <v>64993</v>
      </c>
      <c r="D13188" s="98">
        <v>2117.0533999999998</v>
      </c>
    </row>
    <row r="13189" spans="1:4" x14ac:dyDescent="0.35">
      <c r="A13189" t="s">
        <v>63281</v>
      </c>
      <c r="B13189" t="s">
        <v>60569</v>
      </c>
      <c r="C13189" s="96" t="s">
        <v>64993</v>
      </c>
      <c r="D13189" s="98">
        <v>2117.0533999999998</v>
      </c>
    </row>
    <row r="13190" spans="1:4" x14ac:dyDescent="0.35">
      <c r="A13190" t="s">
        <v>63282</v>
      </c>
      <c r="B13190" t="s">
        <v>60570</v>
      </c>
      <c r="C13190" s="96" t="s">
        <v>64993</v>
      </c>
      <c r="D13190" s="98">
        <v>1782.4309999999998</v>
      </c>
    </row>
    <row r="13191" spans="1:4" x14ac:dyDescent="0.35">
      <c r="A13191" t="s">
        <v>63283</v>
      </c>
      <c r="B13191" t="s">
        <v>64382</v>
      </c>
      <c r="C13191" s="96" t="s">
        <v>64993</v>
      </c>
      <c r="D13191" s="98">
        <v>1425.4939999999999</v>
      </c>
    </row>
    <row r="13192" spans="1:4" x14ac:dyDescent="0.35">
      <c r="A13192" t="s">
        <v>63284</v>
      </c>
      <c r="B13192" t="s">
        <v>64383</v>
      </c>
      <c r="C13192" s="96" t="s">
        <v>64993</v>
      </c>
      <c r="D13192" s="98">
        <v>1202.4123999999999</v>
      </c>
    </row>
    <row r="13193" spans="1:4" x14ac:dyDescent="0.35">
      <c r="A13193" t="s">
        <v>63285</v>
      </c>
      <c r="B13193" t="s">
        <v>64384</v>
      </c>
      <c r="C13193" s="96" t="s">
        <v>64993</v>
      </c>
      <c r="D13193" s="98">
        <v>1224.7270000000001</v>
      </c>
    </row>
    <row r="13194" spans="1:4" x14ac:dyDescent="0.35">
      <c r="A13194" t="s">
        <v>63286</v>
      </c>
      <c r="B13194" t="s">
        <v>64385</v>
      </c>
      <c r="C13194" s="96" t="s">
        <v>64993</v>
      </c>
      <c r="D13194" s="98">
        <v>42160.136199999994</v>
      </c>
    </row>
    <row r="13195" spans="1:4" x14ac:dyDescent="0.35">
      <c r="A13195" t="s">
        <v>63287</v>
      </c>
      <c r="B13195" t="s">
        <v>64386</v>
      </c>
      <c r="C13195" s="96" t="s">
        <v>64994</v>
      </c>
      <c r="D13195" s="98">
        <v>5798.576</v>
      </c>
    </row>
    <row r="13196" spans="1:4" x14ac:dyDescent="0.35">
      <c r="A13196" t="s">
        <v>63288</v>
      </c>
      <c r="B13196" t="s">
        <v>64387</v>
      </c>
      <c r="C13196" s="96" t="s">
        <v>64994</v>
      </c>
      <c r="D13196" s="98">
        <v>5798.576</v>
      </c>
    </row>
    <row r="13197" spans="1:4" x14ac:dyDescent="0.35">
      <c r="A13197" t="s">
        <v>63289</v>
      </c>
      <c r="B13197" t="s">
        <v>64388</v>
      </c>
      <c r="C13197" s="96" t="s">
        <v>64994</v>
      </c>
      <c r="D13197" s="98">
        <v>137332.46869999997</v>
      </c>
    </row>
    <row r="13198" spans="1:4" x14ac:dyDescent="0.35">
      <c r="A13198" t="s">
        <v>63290</v>
      </c>
      <c r="B13198" t="s">
        <v>64389</v>
      </c>
      <c r="C13198" s="96" t="s">
        <v>64994</v>
      </c>
      <c r="D13198" s="98">
        <v>124071.4783</v>
      </c>
    </row>
    <row r="13199" spans="1:4" x14ac:dyDescent="0.35">
      <c r="A13199" t="s">
        <v>63291</v>
      </c>
      <c r="B13199" t="s">
        <v>64390</v>
      </c>
      <c r="C13199" s="96" t="s">
        <v>64994</v>
      </c>
      <c r="D13199" s="98">
        <v>110810.48789999999</v>
      </c>
    </row>
    <row r="13200" spans="1:4" x14ac:dyDescent="0.35">
      <c r="A13200" t="s">
        <v>63292</v>
      </c>
      <c r="B13200" t="s">
        <v>64391</v>
      </c>
      <c r="C13200" s="96" t="s">
        <v>64994</v>
      </c>
      <c r="D13200" s="98">
        <v>97559.4473</v>
      </c>
    </row>
    <row r="13201" spans="1:4" x14ac:dyDescent="0.35">
      <c r="A13201" t="s">
        <v>63293</v>
      </c>
      <c r="B13201" t="s">
        <v>64392</v>
      </c>
      <c r="C13201" s="96" t="s">
        <v>64994</v>
      </c>
      <c r="D13201" s="98">
        <v>63186.478600000002</v>
      </c>
    </row>
    <row r="13202" spans="1:4" x14ac:dyDescent="0.35">
      <c r="A13202" t="s">
        <v>63294</v>
      </c>
      <c r="B13202" t="s">
        <v>64393</v>
      </c>
      <c r="C13202" s="96" t="s">
        <v>64994</v>
      </c>
      <c r="D13202" s="98">
        <v>56560.974399999999</v>
      </c>
    </row>
    <row r="13203" spans="1:4" x14ac:dyDescent="0.35">
      <c r="A13203" t="s">
        <v>63295</v>
      </c>
      <c r="B13203" t="s">
        <v>64394</v>
      </c>
      <c r="C13203" s="96" t="s">
        <v>64994</v>
      </c>
      <c r="D13203" s="98">
        <v>195358.01180000001</v>
      </c>
    </row>
    <row r="13204" spans="1:4" x14ac:dyDescent="0.35">
      <c r="A13204" t="s">
        <v>63296</v>
      </c>
      <c r="B13204" t="s">
        <v>64395</v>
      </c>
      <c r="C13204" s="96" t="s">
        <v>64994</v>
      </c>
      <c r="D13204" s="98">
        <v>195358.01180000001</v>
      </c>
    </row>
    <row r="13205" spans="1:4" x14ac:dyDescent="0.35">
      <c r="A13205" t="s">
        <v>63297</v>
      </c>
      <c r="B13205" t="s">
        <v>64396</v>
      </c>
      <c r="C13205" s="96" t="s">
        <v>64994</v>
      </c>
      <c r="D13205" s="98">
        <v>195358.01180000001</v>
      </c>
    </row>
    <row r="13206" spans="1:4" x14ac:dyDescent="0.35">
      <c r="A13206" t="s">
        <v>63298</v>
      </c>
      <c r="B13206" t="s">
        <v>64397</v>
      </c>
      <c r="C13206" s="96" t="s">
        <v>64994</v>
      </c>
      <c r="D13206" s="98">
        <v>182106.98729999998</v>
      </c>
    </row>
    <row r="13207" spans="1:4" x14ac:dyDescent="0.35">
      <c r="A13207" t="s">
        <v>63299</v>
      </c>
      <c r="B13207" t="s">
        <v>64398</v>
      </c>
      <c r="C13207" s="96" t="s">
        <v>64994</v>
      </c>
      <c r="D13207" s="98">
        <v>182106.98729999998</v>
      </c>
    </row>
    <row r="13208" spans="1:4" x14ac:dyDescent="0.35">
      <c r="A13208" t="s">
        <v>63300</v>
      </c>
      <c r="B13208" t="s">
        <v>64399</v>
      </c>
      <c r="C13208" s="96" t="s">
        <v>64994</v>
      </c>
      <c r="D13208" s="98">
        <v>182106.98729999998</v>
      </c>
    </row>
    <row r="13209" spans="1:4" x14ac:dyDescent="0.35">
      <c r="A13209" t="s">
        <v>63301</v>
      </c>
      <c r="B13209" t="s">
        <v>64400</v>
      </c>
      <c r="C13209" s="96" t="s">
        <v>64994</v>
      </c>
      <c r="D13209" s="98">
        <v>182106.98729999998</v>
      </c>
    </row>
    <row r="13210" spans="1:4" x14ac:dyDescent="0.35">
      <c r="A13210" t="s">
        <v>63302</v>
      </c>
      <c r="B13210" t="s">
        <v>64401</v>
      </c>
      <c r="C13210" s="96" t="s">
        <v>64994</v>
      </c>
      <c r="D13210" s="98">
        <v>168845.99689999997</v>
      </c>
    </row>
    <row r="13211" spans="1:4" x14ac:dyDescent="0.35">
      <c r="A13211" t="s">
        <v>63303</v>
      </c>
      <c r="B13211" t="s">
        <v>64402</v>
      </c>
      <c r="C13211" s="96" t="s">
        <v>64994</v>
      </c>
      <c r="D13211" s="98">
        <v>168845.99689999997</v>
      </c>
    </row>
    <row r="13212" spans="1:4" x14ac:dyDescent="0.35">
      <c r="A13212" t="s">
        <v>63304</v>
      </c>
      <c r="B13212" t="s">
        <v>64403</v>
      </c>
      <c r="C13212" s="96" t="s">
        <v>64994</v>
      </c>
      <c r="D13212" s="98">
        <v>168845.99689999997</v>
      </c>
    </row>
    <row r="13213" spans="1:4" x14ac:dyDescent="0.35">
      <c r="A13213" t="s">
        <v>63305</v>
      </c>
      <c r="B13213" t="s">
        <v>64404</v>
      </c>
      <c r="C13213" s="96" t="s">
        <v>64994</v>
      </c>
      <c r="D13213" s="98">
        <v>82126.486399999994</v>
      </c>
    </row>
    <row r="13214" spans="1:4" x14ac:dyDescent="0.35">
      <c r="A13214" t="s">
        <v>63306</v>
      </c>
      <c r="B13214" t="s">
        <v>64405</v>
      </c>
      <c r="C13214" s="96" t="s">
        <v>64994</v>
      </c>
      <c r="D13214" s="98">
        <v>168845.99689999997</v>
      </c>
    </row>
    <row r="13215" spans="1:4" x14ac:dyDescent="0.35">
      <c r="A13215" t="s">
        <v>63307</v>
      </c>
      <c r="B13215" t="s">
        <v>64406</v>
      </c>
      <c r="C13215" s="96" t="s">
        <v>64994</v>
      </c>
      <c r="D13215" s="98">
        <v>63495.340999999993</v>
      </c>
    </row>
    <row r="13216" spans="1:4" x14ac:dyDescent="0.35">
      <c r="A13216" t="s">
        <v>63308</v>
      </c>
      <c r="B13216" t="s">
        <v>64407</v>
      </c>
      <c r="C13216" s="96" t="s">
        <v>64994</v>
      </c>
      <c r="D13216" s="98">
        <v>63495.340999999993</v>
      </c>
    </row>
    <row r="13217" spans="1:4" x14ac:dyDescent="0.35">
      <c r="A13217" t="s">
        <v>63309</v>
      </c>
      <c r="B13217" t="s">
        <v>64408</v>
      </c>
      <c r="C13217" s="96" t="s">
        <v>64994</v>
      </c>
      <c r="D13217" s="98">
        <v>63495.340999999993</v>
      </c>
    </row>
    <row r="13218" spans="1:4" x14ac:dyDescent="0.35">
      <c r="A13218" t="s">
        <v>63310</v>
      </c>
      <c r="B13218" t="s">
        <v>64409</v>
      </c>
      <c r="C13218" s="96" t="s">
        <v>64994</v>
      </c>
      <c r="D13218" s="98">
        <v>63495.340999999993</v>
      </c>
    </row>
    <row r="13219" spans="1:4" x14ac:dyDescent="0.35">
      <c r="A13219" t="s">
        <v>63311</v>
      </c>
      <c r="B13219" t="s">
        <v>64410</v>
      </c>
      <c r="C13219" s="96" t="s">
        <v>64994</v>
      </c>
      <c r="D13219" s="98">
        <v>65906.428699999989</v>
      </c>
    </row>
    <row r="13220" spans="1:4" x14ac:dyDescent="0.35">
      <c r="A13220" t="s">
        <v>63312</v>
      </c>
      <c r="B13220" t="s">
        <v>64411</v>
      </c>
      <c r="C13220" s="96" t="s">
        <v>64994</v>
      </c>
      <c r="D13220" s="98">
        <v>65906.428699999989</v>
      </c>
    </row>
    <row r="13221" spans="1:4" x14ac:dyDescent="0.35">
      <c r="A13221" t="s">
        <v>63313</v>
      </c>
      <c r="B13221" t="s">
        <v>64412</v>
      </c>
      <c r="C13221" s="96" t="s">
        <v>64994</v>
      </c>
      <c r="D13221" s="98">
        <v>65906.428699999989</v>
      </c>
    </row>
    <row r="13222" spans="1:4" x14ac:dyDescent="0.35">
      <c r="A13222" t="s">
        <v>63314</v>
      </c>
      <c r="B13222" t="s">
        <v>64413</v>
      </c>
      <c r="C13222" s="96" t="s">
        <v>64994</v>
      </c>
      <c r="D13222" s="98">
        <v>82126.486399999994</v>
      </c>
    </row>
    <row r="13223" spans="1:4" x14ac:dyDescent="0.35">
      <c r="A13223" t="s">
        <v>63315</v>
      </c>
      <c r="B13223" t="s">
        <v>64414</v>
      </c>
      <c r="C13223" s="96" t="s">
        <v>64994</v>
      </c>
      <c r="D13223" s="98">
        <v>65906.428699999989</v>
      </c>
    </row>
    <row r="13224" spans="1:4" x14ac:dyDescent="0.35">
      <c r="A13224" t="s">
        <v>63316</v>
      </c>
      <c r="B13224" t="s">
        <v>64415</v>
      </c>
      <c r="C13224" s="96" t="s">
        <v>64994</v>
      </c>
      <c r="D13224" s="98">
        <v>35140.133699999991</v>
      </c>
    </row>
    <row r="13225" spans="1:4" x14ac:dyDescent="0.35">
      <c r="A13225" t="s">
        <v>63317</v>
      </c>
      <c r="B13225" t="s">
        <v>64416</v>
      </c>
      <c r="C13225" s="96" t="s">
        <v>64994</v>
      </c>
      <c r="D13225" s="98">
        <v>35140.133699999991</v>
      </c>
    </row>
    <row r="13226" spans="1:4" x14ac:dyDescent="0.35">
      <c r="A13226" t="s">
        <v>63318</v>
      </c>
      <c r="B13226" t="s">
        <v>64417</v>
      </c>
      <c r="C13226" s="96" t="s">
        <v>64994</v>
      </c>
      <c r="D13226" s="98">
        <v>35140.133699999991</v>
      </c>
    </row>
    <row r="13227" spans="1:4" x14ac:dyDescent="0.35">
      <c r="A13227" t="s">
        <v>63319</v>
      </c>
      <c r="B13227" t="s">
        <v>64418</v>
      </c>
      <c r="C13227" s="96" t="s">
        <v>64994</v>
      </c>
      <c r="D13227" s="98">
        <v>35140.133699999991</v>
      </c>
    </row>
    <row r="13228" spans="1:4" x14ac:dyDescent="0.35">
      <c r="A13228" t="s">
        <v>63320</v>
      </c>
      <c r="B13228" t="s">
        <v>64419</v>
      </c>
      <c r="C13228" s="96" t="s">
        <v>64994</v>
      </c>
      <c r="D13228" s="98">
        <v>197340.69459999999</v>
      </c>
    </row>
    <row r="13229" spans="1:4" x14ac:dyDescent="0.35">
      <c r="A13229" t="s">
        <v>63321</v>
      </c>
      <c r="B13229" t="s">
        <v>64420</v>
      </c>
      <c r="C13229" s="96" t="s">
        <v>64994</v>
      </c>
      <c r="D13229" s="98">
        <v>197340.69459999999</v>
      </c>
    </row>
    <row r="13230" spans="1:4" x14ac:dyDescent="0.35">
      <c r="A13230" t="s">
        <v>63322</v>
      </c>
      <c r="B13230" t="s">
        <v>64421</v>
      </c>
      <c r="C13230" s="96" t="s">
        <v>64994</v>
      </c>
      <c r="D13230" s="98">
        <v>197340.69459999999</v>
      </c>
    </row>
    <row r="13231" spans="1:4" x14ac:dyDescent="0.35">
      <c r="A13231" t="s">
        <v>63323</v>
      </c>
      <c r="B13231" t="s">
        <v>64422</v>
      </c>
      <c r="C13231" s="96" t="s">
        <v>64994</v>
      </c>
      <c r="D13231" s="98">
        <v>197340.69459999999</v>
      </c>
    </row>
    <row r="13232" spans="1:4" x14ac:dyDescent="0.35">
      <c r="A13232" t="s">
        <v>63324</v>
      </c>
      <c r="B13232" t="s">
        <v>64423</v>
      </c>
      <c r="C13232" s="96" t="s">
        <v>64994</v>
      </c>
      <c r="D13232" s="98">
        <v>184089.67009999999</v>
      </c>
    </row>
    <row r="13233" spans="1:4" x14ac:dyDescent="0.35">
      <c r="A13233" t="s">
        <v>63325</v>
      </c>
      <c r="B13233" t="s">
        <v>64424</v>
      </c>
      <c r="C13233" s="96" t="s">
        <v>64994</v>
      </c>
      <c r="D13233" s="98">
        <v>82126.486399999994</v>
      </c>
    </row>
    <row r="13234" spans="1:4" x14ac:dyDescent="0.35">
      <c r="A13234" t="s">
        <v>63326</v>
      </c>
      <c r="B13234" t="s">
        <v>64425</v>
      </c>
      <c r="C13234" s="96" t="s">
        <v>64994</v>
      </c>
      <c r="D13234" s="98">
        <v>184089.67009999999</v>
      </c>
    </row>
    <row r="13235" spans="1:4" x14ac:dyDescent="0.35">
      <c r="A13235" t="s">
        <v>63327</v>
      </c>
      <c r="B13235" t="s">
        <v>64426</v>
      </c>
      <c r="C13235" s="96" t="s">
        <v>64994</v>
      </c>
      <c r="D13235" s="98">
        <v>184089.67009999999</v>
      </c>
    </row>
    <row r="13236" spans="1:4" x14ac:dyDescent="0.35">
      <c r="A13236" t="s">
        <v>63328</v>
      </c>
      <c r="B13236" t="s">
        <v>64427</v>
      </c>
      <c r="C13236" s="96" t="s">
        <v>64994</v>
      </c>
      <c r="D13236" s="98">
        <v>184089.67009999999</v>
      </c>
    </row>
    <row r="13237" spans="1:4" x14ac:dyDescent="0.35">
      <c r="A13237" t="s">
        <v>63329</v>
      </c>
      <c r="B13237" t="s">
        <v>64428</v>
      </c>
      <c r="C13237" s="96" t="s">
        <v>64994</v>
      </c>
      <c r="D13237" s="98">
        <v>170828.67969999998</v>
      </c>
    </row>
    <row r="13238" spans="1:4" x14ac:dyDescent="0.35">
      <c r="A13238" t="s">
        <v>63330</v>
      </c>
      <c r="B13238" t="s">
        <v>64429</v>
      </c>
      <c r="C13238" s="96" t="s">
        <v>64994</v>
      </c>
      <c r="D13238" s="98">
        <v>170828.67969999998</v>
      </c>
    </row>
    <row r="13239" spans="1:4" x14ac:dyDescent="0.35">
      <c r="A13239" t="s">
        <v>63331</v>
      </c>
      <c r="B13239" t="s">
        <v>64430</v>
      </c>
      <c r="C13239" s="96" t="s">
        <v>64994</v>
      </c>
      <c r="D13239" s="98">
        <v>170828.67969999998</v>
      </c>
    </row>
    <row r="13240" spans="1:4" x14ac:dyDescent="0.35">
      <c r="A13240" t="s">
        <v>63332</v>
      </c>
      <c r="B13240" t="s">
        <v>64431</v>
      </c>
      <c r="C13240" s="96" t="s">
        <v>64994</v>
      </c>
      <c r="D13240" s="98">
        <v>170828.67969999998</v>
      </c>
    </row>
    <row r="13241" spans="1:4" x14ac:dyDescent="0.35">
      <c r="A13241" t="s">
        <v>63333</v>
      </c>
      <c r="B13241" t="s">
        <v>64432</v>
      </c>
      <c r="C13241" s="96" t="s">
        <v>64994</v>
      </c>
      <c r="D13241" s="98">
        <v>157547.75749999998</v>
      </c>
    </row>
    <row r="13242" spans="1:4" x14ac:dyDescent="0.35">
      <c r="A13242" t="s">
        <v>63334</v>
      </c>
      <c r="B13242" t="s">
        <v>64433</v>
      </c>
      <c r="C13242" s="96" t="s">
        <v>64994</v>
      </c>
      <c r="D13242" s="98">
        <v>157547.75749999998</v>
      </c>
    </row>
    <row r="13243" spans="1:4" x14ac:dyDescent="0.35">
      <c r="A13243" t="s">
        <v>63335</v>
      </c>
      <c r="B13243" t="s">
        <v>64434</v>
      </c>
      <c r="C13243" s="96" t="s">
        <v>64994</v>
      </c>
      <c r="D13243" s="98">
        <v>157547.75749999998</v>
      </c>
    </row>
    <row r="13244" spans="1:4" x14ac:dyDescent="0.35">
      <c r="A13244" t="s">
        <v>63336</v>
      </c>
      <c r="B13244" t="s">
        <v>64435</v>
      </c>
      <c r="C13244" s="96" t="s">
        <v>64994</v>
      </c>
      <c r="D13244" s="98">
        <v>18969.8894</v>
      </c>
    </row>
    <row r="13245" spans="1:4" x14ac:dyDescent="0.35">
      <c r="A13245" t="s">
        <v>63337</v>
      </c>
      <c r="B13245" t="s">
        <v>64436</v>
      </c>
      <c r="C13245" s="96" t="s">
        <v>64994</v>
      </c>
      <c r="D13245" s="98">
        <v>157547.75749999998</v>
      </c>
    </row>
    <row r="13246" spans="1:4" x14ac:dyDescent="0.35">
      <c r="A13246" t="s">
        <v>63338</v>
      </c>
      <c r="B13246" t="s">
        <v>64437</v>
      </c>
      <c r="C13246" s="96" t="s">
        <v>64994</v>
      </c>
      <c r="D13246" s="98">
        <v>25685.070599999995</v>
      </c>
    </row>
    <row r="13247" spans="1:4" x14ac:dyDescent="0.35">
      <c r="A13247" t="s">
        <v>63339</v>
      </c>
      <c r="B13247" t="s">
        <v>64438</v>
      </c>
      <c r="C13247" s="96" t="s">
        <v>64994</v>
      </c>
      <c r="D13247" s="98">
        <v>25685.070599999995</v>
      </c>
    </row>
    <row r="13248" spans="1:4" x14ac:dyDescent="0.35">
      <c r="A13248" t="s">
        <v>63340</v>
      </c>
      <c r="B13248" t="s">
        <v>64439</v>
      </c>
      <c r="C13248" s="96" t="s">
        <v>64994</v>
      </c>
      <c r="D13248" s="98">
        <v>25685.070599999995</v>
      </c>
    </row>
    <row r="13249" spans="1:4" x14ac:dyDescent="0.35">
      <c r="A13249" t="s">
        <v>63341</v>
      </c>
      <c r="B13249" t="s">
        <v>64440</v>
      </c>
      <c r="C13249" s="96" t="s">
        <v>64994</v>
      </c>
      <c r="D13249" s="98">
        <v>25685.070599999995</v>
      </c>
    </row>
    <row r="13250" spans="1:4" x14ac:dyDescent="0.35">
      <c r="A13250" t="s">
        <v>63342</v>
      </c>
      <c r="B13250" t="s">
        <v>64441</v>
      </c>
      <c r="C13250" s="96" t="s">
        <v>64994</v>
      </c>
      <c r="D13250" s="98">
        <v>94391.160499999998</v>
      </c>
    </row>
    <row r="13251" spans="1:4" x14ac:dyDescent="0.35">
      <c r="A13251" t="s">
        <v>63343</v>
      </c>
      <c r="B13251" t="s">
        <v>64442</v>
      </c>
      <c r="C13251" s="96" t="s">
        <v>64994</v>
      </c>
      <c r="D13251" s="98">
        <v>94391.160499999998</v>
      </c>
    </row>
    <row r="13252" spans="1:4" x14ac:dyDescent="0.35">
      <c r="A13252" t="s">
        <v>63344</v>
      </c>
      <c r="B13252" t="s">
        <v>64443</v>
      </c>
      <c r="C13252" s="96" t="s">
        <v>64994</v>
      </c>
      <c r="D13252" s="98">
        <v>94391.160499999998</v>
      </c>
    </row>
    <row r="13253" spans="1:4" x14ac:dyDescent="0.35">
      <c r="A13253" t="s">
        <v>63345</v>
      </c>
      <c r="B13253" t="s">
        <v>64444</v>
      </c>
      <c r="C13253" s="96" t="s">
        <v>64994</v>
      </c>
      <c r="D13253" s="98">
        <v>94391.160499999998</v>
      </c>
    </row>
    <row r="13254" spans="1:4" x14ac:dyDescent="0.35">
      <c r="A13254" t="s">
        <v>63346</v>
      </c>
      <c r="B13254" t="s">
        <v>64445</v>
      </c>
      <c r="C13254" s="96" t="s">
        <v>64994</v>
      </c>
      <c r="D13254" s="98">
        <v>87765.640199999994</v>
      </c>
    </row>
    <row r="13255" spans="1:4" x14ac:dyDescent="0.35">
      <c r="A13255" t="s">
        <v>63347</v>
      </c>
      <c r="B13255" t="s">
        <v>64446</v>
      </c>
      <c r="C13255" s="96" t="s">
        <v>64994</v>
      </c>
      <c r="D13255" s="98">
        <v>18969.8894</v>
      </c>
    </row>
    <row r="13256" spans="1:4" x14ac:dyDescent="0.35">
      <c r="A13256" t="s">
        <v>63348</v>
      </c>
      <c r="B13256" t="s">
        <v>64447</v>
      </c>
      <c r="C13256" s="96" t="s">
        <v>64994</v>
      </c>
      <c r="D13256" s="98">
        <v>87765.640199999994</v>
      </c>
    </row>
    <row r="13257" spans="1:4" x14ac:dyDescent="0.35">
      <c r="A13257" t="s">
        <v>63349</v>
      </c>
      <c r="B13257" t="s">
        <v>64448</v>
      </c>
      <c r="C13257" s="96" t="s">
        <v>64994</v>
      </c>
      <c r="D13257" s="98">
        <v>87765.640199999994</v>
      </c>
    </row>
    <row r="13258" spans="1:4" x14ac:dyDescent="0.35">
      <c r="A13258" t="s">
        <v>63350</v>
      </c>
      <c r="B13258" t="s">
        <v>64449</v>
      </c>
      <c r="C13258" s="96" t="s">
        <v>64994</v>
      </c>
      <c r="D13258" s="98">
        <v>87765.640199999994</v>
      </c>
    </row>
    <row r="13259" spans="1:4" x14ac:dyDescent="0.35">
      <c r="A13259" t="s">
        <v>63351</v>
      </c>
      <c r="B13259" t="s">
        <v>64450</v>
      </c>
      <c r="C13259" s="96" t="s">
        <v>64994</v>
      </c>
      <c r="D13259" s="98">
        <v>58125.185999999987</v>
      </c>
    </row>
    <row r="13260" spans="1:4" x14ac:dyDescent="0.35">
      <c r="A13260" t="s">
        <v>63352</v>
      </c>
      <c r="B13260" t="s">
        <v>64451</v>
      </c>
      <c r="C13260" s="96" t="s">
        <v>64994</v>
      </c>
      <c r="D13260" s="98">
        <v>58125.185999999987</v>
      </c>
    </row>
    <row r="13261" spans="1:4" x14ac:dyDescent="0.35">
      <c r="A13261" t="s">
        <v>63353</v>
      </c>
      <c r="B13261" t="s">
        <v>64452</v>
      </c>
      <c r="C13261" s="96" t="s">
        <v>64994</v>
      </c>
      <c r="D13261" s="98">
        <v>58125.185999999987</v>
      </c>
    </row>
    <row r="13262" spans="1:4" x14ac:dyDescent="0.35">
      <c r="A13262" t="s">
        <v>63354</v>
      </c>
      <c r="B13262" t="s">
        <v>64453</v>
      </c>
      <c r="C13262" s="96" t="s">
        <v>64994</v>
      </c>
      <c r="D13262" s="98">
        <v>58125.185999999987</v>
      </c>
    </row>
    <row r="13263" spans="1:4" x14ac:dyDescent="0.35">
      <c r="A13263" t="s">
        <v>63355</v>
      </c>
      <c r="B13263" t="s">
        <v>64454</v>
      </c>
      <c r="C13263" s="96" t="s">
        <v>64994</v>
      </c>
      <c r="D13263" s="98">
        <v>60536.273699999998</v>
      </c>
    </row>
    <row r="13264" spans="1:4" x14ac:dyDescent="0.35">
      <c r="A13264" t="s">
        <v>63356</v>
      </c>
      <c r="B13264" t="s">
        <v>64455</v>
      </c>
      <c r="C13264" s="96" t="s">
        <v>64994</v>
      </c>
      <c r="D13264" s="98">
        <v>60536.273699999998</v>
      </c>
    </row>
    <row r="13265" spans="1:4" x14ac:dyDescent="0.35">
      <c r="A13265" t="s">
        <v>63357</v>
      </c>
      <c r="B13265" t="s">
        <v>64456</v>
      </c>
      <c r="C13265" s="96" t="s">
        <v>64994</v>
      </c>
      <c r="D13265" s="98">
        <v>60536.273699999998</v>
      </c>
    </row>
    <row r="13266" spans="1:4" x14ac:dyDescent="0.35">
      <c r="A13266" t="s">
        <v>63358</v>
      </c>
      <c r="B13266" t="s">
        <v>64457</v>
      </c>
      <c r="C13266" s="96" t="s">
        <v>64994</v>
      </c>
      <c r="D13266" s="98">
        <v>18969.8894</v>
      </c>
    </row>
    <row r="13267" spans="1:4" x14ac:dyDescent="0.35">
      <c r="A13267" t="s">
        <v>63359</v>
      </c>
      <c r="B13267" t="s">
        <v>64458</v>
      </c>
      <c r="C13267" s="96" t="s">
        <v>64994</v>
      </c>
      <c r="D13267" s="98">
        <v>60536.273699999998</v>
      </c>
    </row>
    <row r="13268" spans="1:4" x14ac:dyDescent="0.35">
      <c r="A13268" t="s">
        <v>63360</v>
      </c>
      <c r="B13268" t="s">
        <v>64459</v>
      </c>
      <c r="C13268" s="96" t="s">
        <v>64994</v>
      </c>
      <c r="D13268" s="98">
        <v>29779.944599999999</v>
      </c>
    </row>
    <row r="13269" spans="1:4" x14ac:dyDescent="0.35">
      <c r="A13269" t="s">
        <v>63361</v>
      </c>
      <c r="B13269" t="s">
        <v>64460</v>
      </c>
      <c r="C13269" s="96" t="s">
        <v>64994</v>
      </c>
      <c r="D13269" s="98">
        <v>29779.944599999999</v>
      </c>
    </row>
    <row r="13270" spans="1:4" x14ac:dyDescent="0.35">
      <c r="A13270" t="s">
        <v>63362</v>
      </c>
      <c r="B13270" t="s">
        <v>64461</v>
      </c>
      <c r="C13270" s="96" t="s">
        <v>64994</v>
      </c>
      <c r="D13270" s="98">
        <v>29779.944599999999</v>
      </c>
    </row>
    <row r="13271" spans="1:4" x14ac:dyDescent="0.35">
      <c r="A13271" t="s">
        <v>63363</v>
      </c>
      <c r="B13271" t="s">
        <v>64462</v>
      </c>
      <c r="C13271" s="96" t="s">
        <v>64994</v>
      </c>
      <c r="D13271" s="98">
        <v>29779.944599999999</v>
      </c>
    </row>
    <row r="13272" spans="1:4" x14ac:dyDescent="0.35">
      <c r="A13272" t="s">
        <v>63364</v>
      </c>
      <c r="B13272" t="s">
        <v>64463</v>
      </c>
      <c r="C13272" s="96" t="s">
        <v>64994</v>
      </c>
      <c r="D13272" s="98">
        <v>191701.52470000001</v>
      </c>
    </row>
    <row r="13273" spans="1:4" x14ac:dyDescent="0.35">
      <c r="A13273" t="s">
        <v>63365</v>
      </c>
      <c r="B13273" t="s">
        <v>64464</v>
      </c>
      <c r="C13273" s="96" t="s">
        <v>64994</v>
      </c>
      <c r="D13273" s="98">
        <v>191701.52470000001</v>
      </c>
    </row>
    <row r="13274" spans="1:4" x14ac:dyDescent="0.35">
      <c r="A13274" t="s">
        <v>63366</v>
      </c>
      <c r="B13274" t="s">
        <v>64465</v>
      </c>
      <c r="C13274" s="96" t="s">
        <v>64994</v>
      </c>
      <c r="D13274" s="98">
        <v>191701.52470000001</v>
      </c>
    </row>
    <row r="13275" spans="1:4" x14ac:dyDescent="0.35">
      <c r="A13275" t="s">
        <v>63367</v>
      </c>
      <c r="B13275" t="s">
        <v>64466</v>
      </c>
      <c r="C13275" s="96" t="s">
        <v>64994</v>
      </c>
      <c r="D13275" s="98">
        <v>191701.52470000001</v>
      </c>
    </row>
    <row r="13276" spans="1:4" x14ac:dyDescent="0.35">
      <c r="A13276" t="s">
        <v>63368</v>
      </c>
      <c r="B13276" t="s">
        <v>64467</v>
      </c>
      <c r="C13276" s="96" t="s">
        <v>64994</v>
      </c>
      <c r="D13276" s="98">
        <v>178450.50020000001</v>
      </c>
    </row>
    <row r="13277" spans="1:4" x14ac:dyDescent="0.35">
      <c r="A13277" t="s">
        <v>63369</v>
      </c>
      <c r="B13277" t="s">
        <v>64468</v>
      </c>
      <c r="C13277" s="96" t="s">
        <v>64994</v>
      </c>
      <c r="D13277" s="98">
        <v>18969.8894</v>
      </c>
    </row>
    <row r="13278" spans="1:4" x14ac:dyDescent="0.35">
      <c r="A13278" t="s">
        <v>63370</v>
      </c>
      <c r="B13278" t="s">
        <v>64469</v>
      </c>
      <c r="C13278" s="96" t="s">
        <v>64994</v>
      </c>
      <c r="D13278" s="98">
        <v>178450.50020000001</v>
      </c>
    </row>
    <row r="13279" spans="1:4" x14ac:dyDescent="0.35">
      <c r="A13279" t="s">
        <v>63371</v>
      </c>
      <c r="B13279" t="s">
        <v>64470</v>
      </c>
      <c r="C13279" s="96" t="s">
        <v>64994</v>
      </c>
      <c r="D13279" s="98">
        <v>178450.50020000001</v>
      </c>
    </row>
    <row r="13280" spans="1:4" x14ac:dyDescent="0.35">
      <c r="A13280" t="s">
        <v>63372</v>
      </c>
      <c r="B13280" t="s">
        <v>64471</v>
      </c>
      <c r="C13280" s="96" t="s">
        <v>64994</v>
      </c>
      <c r="D13280" s="98">
        <v>178450.50020000001</v>
      </c>
    </row>
    <row r="13281" spans="1:4" x14ac:dyDescent="0.35">
      <c r="A13281" t="s">
        <v>63373</v>
      </c>
      <c r="B13281" t="s">
        <v>64472</v>
      </c>
      <c r="C13281" s="96" t="s">
        <v>64994</v>
      </c>
      <c r="D13281" s="98">
        <v>165189.50979999997</v>
      </c>
    </row>
    <row r="13282" spans="1:4" x14ac:dyDescent="0.35">
      <c r="A13282" t="s">
        <v>63374</v>
      </c>
      <c r="B13282" t="s">
        <v>64473</v>
      </c>
      <c r="C13282" s="96" t="s">
        <v>64994</v>
      </c>
      <c r="D13282" s="98">
        <v>165189.50979999997</v>
      </c>
    </row>
    <row r="13283" spans="1:4" x14ac:dyDescent="0.35">
      <c r="A13283" t="s">
        <v>63375</v>
      </c>
      <c r="B13283" t="s">
        <v>64474</v>
      </c>
      <c r="C13283" s="96" t="s">
        <v>64994</v>
      </c>
      <c r="D13283" s="98">
        <v>165189.50979999997</v>
      </c>
    </row>
    <row r="13284" spans="1:4" x14ac:dyDescent="0.35">
      <c r="A13284" t="s">
        <v>63376</v>
      </c>
      <c r="B13284" t="s">
        <v>64475</v>
      </c>
      <c r="C13284" s="96" t="s">
        <v>64994</v>
      </c>
      <c r="D13284" s="98">
        <v>165189.50979999997</v>
      </c>
    </row>
    <row r="13285" spans="1:4" x14ac:dyDescent="0.35">
      <c r="A13285" t="s">
        <v>63377</v>
      </c>
      <c r="B13285" t="s">
        <v>64476</v>
      </c>
      <c r="C13285" s="96" t="s">
        <v>64994</v>
      </c>
      <c r="D13285" s="98">
        <v>151938.4853</v>
      </c>
    </row>
    <row r="13286" spans="1:4" x14ac:dyDescent="0.35">
      <c r="A13286" t="s">
        <v>63378</v>
      </c>
      <c r="B13286" t="s">
        <v>64477</v>
      </c>
      <c r="C13286" s="96" t="s">
        <v>64994</v>
      </c>
      <c r="D13286" s="98">
        <v>151938.4853</v>
      </c>
    </row>
    <row r="13287" spans="1:4" x14ac:dyDescent="0.35">
      <c r="A13287" t="s">
        <v>63379</v>
      </c>
      <c r="B13287" t="s">
        <v>64478</v>
      </c>
      <c r="C13287" s="96" t="s">
        <v>64994</v>
      </c>
      <c r="D13287" s="98">
        <v>151938.4853</v>
      </c>
    </row>
    <row r="13288" spans="1:4" x14ac:dyDescent="0.35">
      <c r="A13288" t="s">
        <v>63380</v>
      </c>
      <c r="B13288" t="s">
        <v>64479</v>
      </c>
      <c r="C13288" s="96" t="s">
        <v>64994</v>
      </c>
      <c r="D13288" s="98">
        <v>151938.4853</v>
      </c>
    </row>
    <row r="13289" spans="1:4" x14ac:dyDescent="0.35">
      <c r="A13289" t="s">
        <v>63381</v>
      </c>
      <c r="B13289" t="s">
        <v>64480</v>
      </c>
      <c r="C13289" s="96" t="s">
        <v>64994</v>
      </c>
      <c r="D13289" s="98">
        <v>21659.957899999998</v>
      </c>
    </row>
    <row r="13290" spans="1:4" x14ac:dyDescent="0.35">
      <c r="A13290" t="s">
        <v>63382</v>
      </c>
      <c r="B13290" t="s">
        <v>64481</v>
      </c>
      <c r="C13290" s="96" t="s">
        <v>64994</v>
      </c>
      <c r="D13290" s="98">
        <v>21659.957899999998</v>
      </c>
    </row>
    <row r="13291" spans="1:4" x14ac:dyDescent="0.35">
      <c r="A13291" t="s">
        <v>63383</v>
      </c>
      <c r="B13291" t="s">
        <v>64482</v>
      </c>
      <c r="C13291" s="96" t="s">
        <v>64994</v>
      </c>
      <c r="D13291" s="98">
        <v>21659.957899999998</v>
      </c>
    </row>
    <row r="13292" spans="1:4" x14ac:dyDescent="0.35">
      <c r="A13292" t="s">
        <v>63384</v>
      </c>
      <c r="B13292" t="s">
        <v>64483</v>
      </c>
      <c r="C13292" s="96" t="s">
        <v>64994</v>
      </c>
      <c r="D13292" s="98">
        <v>21659.957899999998</v>
      </c>
    </row>
    <row r="13293" spans="1:4" x14ac:dyDescent="0.35">
      <c r="A13293" t="s">
        <v>63385</v>
      </c>
      <c r="B13293" t="s">
        <v>64484</v>
      </c>
      <c r="C13293" s="96" t="s">
        <v>64994</v>
      </c>
      <c r="D13293" s="98">
        <v>169184.7409</v>
      </c>
    </row>
    <row r="13294" spans="1:4" x14ac:dyDescent="0.35">
      <c r="A13294" t="s">
        <v>63386</v>
      </c>
      <c r="B13294" t="s">
        <v>64485</v>
      </c>
      <c r="C13294" s="96" t="s">
        <v>64994</v>
      </c>
      <c r="D13294" s="98">
        <v>169184.7409</v>
      </c>
    </row>
    <row r="13295" spans="1:4" x14ac:dyDescent="0.35">
      <c r="A13295" t="s">
        <v>63387</v>
      </c>
      <c r="B13295" t="s">
        <v>64486</v>
      </c>
      <c r="C13295" s="96" t="s">
        <v>64994</v>
      </c>
      <c r="D13295" s="98">
        <v>169184.7409</v>
      </c>
    </row>
    <row r="13296" spans="1:4" x14ac:dyDescent="0.35">
      <c r="A13296" t="s">
        <v>63388</v>
      </c>
      <c r="B13296" t="s">
        <v>64487</v>
      </c>
      <c r="C13296" s="96" t="s">
        <v>64994</v>
      </c>
      <c r="D13296" s="98">
        <v>169184.7409</v>
      </c>
    </row>
    <row r="13297" spans="1:4" x14ac:dyDescent="0.35">
      <c r="A13297" t="s">
        <v>63389</v>
      </c>
      <c r="B13297" t="s">
        <v>64488</v>
      </c>
      <c r="C13297" s="96" t="s">
        <v>64994</v>
      </c>
      <c r="D13297" s="98">
        <v>155923.75049999999</v>
      </c>
    </row>
    <row r="13298" spans="1:4" x14ac:dyDescent="0.35">
      <c r="A13298" t="s">
        <v>63390</v>
      </c>
      <c r="B13298" t="s">
        <v>64489</v>
      </c>
      <c r="C13298" s="96" t="s">
        <v>64994</v>
      </c>
      <c r="D13298" s="98">
        <v>155923.75049999999</v>
      </c>
    </row>
    <row r="13299" spans="1:4" x14ac:dyDescent="0.35">
      <c r="A13299" t="s">
        <v>63391</v>
      </c>
      <c r="B13299" t="s">
        <v>64490</v>
      </c>
      <c r="C13299" s="96" t="s">
        <v>64994</v>
      </c>
      <c r="D13299" s="98">
        <v>155923.75049999999</v>
      </c>
    </row>
    <row r="13300" spans="1:4" x14ac:dyDescent="0.35">
      <c r="A13300" t="s">
        <v>63392</v>
      </c>
      <c r="B13300" t="s">
        <v>64491</v>
      </c>
      <c r="C13300" s="96" t="s">
        <v>64994</v>
      </c>
      <c r="D13300" s="98">
        <v>155923.75049999999</v>
      </c>
    </row>
    <row r="13301" spans="1:4" x14ac:dyDescent="0.35">
      <c r="A13301" t="s">
        <v>63393</v>
      </c>
      <c r="B13301" t="s">
        <v>64492</v>
      </c>
      <c r="C13301" s="96" t="s">
        <v>64994</v>
      </c>
      <c r="D13301" s="98">
        <v>142662.76009999998</v>
      </c>
    </row>
    <row r="13302" spans="1:4" x14ac:dyDescent="0.35">
      <c r="A13302" t="s">
        <v>63394</v>
      </c>
      <c r="B13302" t="s">
        <v>64493</v>
      </c>
      <c r="C13302" s="96" t="s">
        <v>64994</v>
      </c>
      <c r="D13302" s="98">
        <v>88761.9565</v>
      </c>
    </row>
    <row r="13303" spans="1:4" x14ac:dyDescent="0.35">
      <c r="A13303" t="s">
        <v>63395</v>
      </c>
      <c r="B13303" t="s">
        <v>64494</v>
      </c>
      <c r="C13303" s="96" t="s">
        <v>64994</v>
      </c>
      <c r="D13303" s="98">
        <v>142662.76009999998</v>
      </c>
    </row>
    <row r="13304" spans="1:4" x14ac:dyDescent="0.35">
      <c r="A13304" t="s">
        <v>63396</v>
      </c>
      <c r="B13304" t="s">
        <v>64495</v>
      </c>
      <c r="C13304" s="96" t="s">
        <v>64994</v>
      </c>
      <c r="D13304" s="98">
        <v>142662.76009999998</v>
      </c>
    </row>
    <row r="13305" spans="1:4" x14ac:dyDescent="0.35">
      <c r="A13305" t="s">
        <v>63397</v>
      </c>
      <c r="B13305" t="s">
        <v>64496</v>
      </c>
      <c r="C13305" s="96" t="s">
        <v>64994</v>
      </c>
      <c r="D13305" s="98">
        <v>142662.76009999998</v>
      </c>
    </row>
    <row r="13306" spans="1:4" x14ac:dyDescent="0.35">
      <c r="A13306" t="s">
        <v>63398</v>
      </c>
      <c r="B13306" t="s">
        <v>64497</v>
      </c>
      <c r="C13306" s="96" t="s">
        <v>64994</v>
      </c>
      <c r="D13306" s="98">
        <v>129411.7356</v>
      </c>
    </row>
    <row r="13307" spans="1:4" x14ac:dyDescent="0.35">
      <c r="A13307" t="s">
        <v>63399</v>
      </c>
      <c r="B13307" t="s">
        <v>64498</v>
      </c>
      <c r="C13307" s="96" t="s">
        <v>64994</v>
      </c>
      <c r="D13307" s="98">
        <v>129411.7356</v>
      </c>
    </row>
    <row r="13308" spans="1:4" x14ac:dyDescent="0.35">
      <c r="A13308" t="s">
        <v>63400</v>
      </c>
      <c r="B13308" t="s">
        <v>64499</v>
      </c>
      <c r="C13308" s="96" t="s">
        <v>64994</v>
      </c>
      <c r="D13308" s="98">
        <v>129411.7356</v>
      </c>
    </row>
    <row r="13309" spans="1:4" x14ac:dyDescent="0.35">
      <c r="A13309" t="s">
        <v>63401</v>
      </c>
      <c r="B13309" t="s">
        <v>64500</v>
      </c>
      <c r="C13309" s="96" t="s">
        <v>64994</v>
      </c>
      <c r="D13309" s="98">
        <v>129411.7356</v>
      </c>
    </row>
    <row r="13310" spans="1:4" x14ac:dyDescent="0.35">
      <c r="A13310" t="s">
        <v>63402</v>
      </c>
      <c r="B13310" t="s">
        <v>64501</v>
      </c>
      <c r="C13310" s="96" t="s">
        <v>64994</v>
      </c>
      <c r="D13310" s="98">
        <v>77712.800199999998</v>
      </c>
    </row>
    <row r="13311" spans="1:4" x14ac:dyDescent="0.35">
      <c r="A13311" t="s">
        <v>63403</v>
      </c>
      <c r="B13311" t="s">
        <v>64502</v>
      </c>
      <c r="C13311" s="96" t="s">
        <v>64994</v>
      </c>
      <c r="D13311" s="98">
        <v>77712.800199999998</v>
      </c>
    </row>
    <row r="13312" spans="1:4" x14ac:dyDescent="0.35">
      <c r="A13312" t="s">
        <v>63404</v>
      </c>
      <c r="B13312" t="s">
        <v>64503</v>
      </c>
      <c r="C13312" s="96" t="s">
        <v>64994</v>
      </c>
      <c r="D13312" s="98">
        <v>77712.800199999998</v>
      </c>
    </row>
    <row r="13313" spans="1:4" x14ac:dyDescent="0.35">
      <c r="A13313" t="s">
        <v>63405</v>
      </c>
      <c r="B13313" t="s">
        <v>64504</v>
      </c>
      <c r="C13313" s="96" t="s">
        <v>64994</v>
      </c>
      <c r="D13313" s="98">
        <v>88761.9565</v>
      </c>
    </row>
    <row r="13314" spans="1:4" x14ac:dyDescent="0.35">
      <c r="A13314" t="s">
        <v>63406</v>
      </c>
      <c r="B13314" t="s">
        <v>64505</v>
      </c>
      <c r="C13314" s="96" t="s">
        <v>64994</v>
      </c>
      <c r="D13314" s="98">
        <v>77712.800199999998</v>
      </c>
    </row>
    <row r="13315" spans="1:4" x14ac:dyDescent="0.35">
      <c r="A13315" t="s">
        <v>63407</v>
      </c>
      <c r="B13315" t="s">
        <v>64506</v>
      </c>
      <c r="C13315" s="96" t="s">
        <v>64994</v>
      </c>
      <c r="D13315" s="98">
        <v>71087.279899999994</v>
      </c>
    </row>
    <row r="13316" spans="1:4" x14ac:dyDescent="0.35">
      <c r="A13316" t="s">
        <v>63408</v>
      </c>
      <c r="B13316" t="s">
        <v>64507</v>
      </c>
      <c r="C13316" s="96" t="s">
        <v>64994</v>
      </c>
      <c r="D13316" s="98">
        <v>71087.279899999994</v>
      </c>
    </row>
    <row r="13317" spans="1:4" x14ac:dyDescent="0.35">
      <c r="A13317" t="s">
        <v>63409</v>
      </c>
      <c r="B13317" t="s">
        <v>64508</v>
      </c>
      <c r="C13317" s="96" t="s">
        <v>64994</v>
      </c>
      <c r="D13317" s="98">
        <v>71087.279899999994</v>
      </c>
    </row>
    <row r="13318" spans="1:4" x14ac:dyDescent="0.35">
      <c r="A13318" t="s">
        <v>63410</v>
      </c>
      <c r="B13318" t="s">
        <v>64509</v>
      </c>
      <c r="C13318" s="96" t="s">
        <v>64994</v>
      </c>
      <c r="D13318" s="98">
        <v>71087.279899999994</v>
      </c>
    </row>
    <row r="13319" spans="1:4" x14ac:dyDescent="0.35">
      <c r="A13319" t="s">
        <v>63411</v>
      </c>
      <c r="B13319" t="s">
        <v>64510</v>
      </c>
      <c r="C13319" s="96" t="s">
        <v>64994</v>
      </c>
      <c r="D13319" s="98">
        <v>46179.340199999999</v>
      </c>
    </row>
    <row r="13320" spans="1:4" x14ac:dyDescent="0.35">
      <c r="A13320" t="s">
        <v>63412</v>
      </c>
      <c r="B13320" t="s">
        <v>64511</v>
      </c>
      <c r="C13320" s="96" t="s">
        <v>64994</v>
      </c>
      <c r="D13320" s="98">
        <v>46179.340199999999</v>
      </c>
    </row>
    <row r="13321" spans="1:4" x14ac:dyDescent="0.35">
      <c r="A13321" t="s">
        <v>63413</v>
      </c>
      <c r="B13321" t="s">
        <v>64512</v>
      </c>
      <c r="C13321" s="96" t="s">
        <v>64994</v>
      </c>
      <c r="D13321" s="98">
        <v>46179.340199999999</v>
      </c>
    </row>
    <row r="13322" spans="1:4" x14ac:dyDescent="0.35">
      <c r="A13322" t="s">
        <v>63414</v>
      </c>
      <c r="B13322" t="s">
        <v>64513</v>
      </c>
      <c r="C13322" s="96" t="s">
        <v>64994</v>
      </c>
      <c r="D13322" s="98">
        <v>46179.340199999999</v>
      </c>
    </row>
    <row r="13323" spans="1:4" x14ac:dyDescent="0.35">
      <c r="A13323" t="s">
        <v>63415</v>
      </c>
      <c r="B13323" t="s">
        <v>64514</v>
      </c>
      <c r="C13323" s="96" t="s">
        <v>64994</v>
      </c>
      <c r="D13323" s="98">
        <v>47653.890899999999</v>
      </c>
    </row>
    <row r="13324" spans="1:4" x14ac:dyDescent="0.35">
      <c r="A13324" t="s">
        <v>63416</v>
      </c>
      <c r="B13324" t="s">
        <v>64515</v>
      </c>
      <c r="C13324" s="96" t="s">
        <v>64994</v>
      </c>
      <c r="D13324" s="98">
        <v>88761.9565</v>
      </c>
    </row>
    <row r="13325" spans="1:4" x14ac:dyDescent="0.35">
      <c r="A13325" t="s">
        <v>63417</v>
      </c>
      <c r="B13325" t="s">
        <v>64516</v>
      </c>
      <c r="C13325" s="96" t="s">
        <v>64994</v>
      </c>
      <c r="D13325" s="98">
        <v>47653.890899999999</v>
      </c>
    </row>
    <row r="13326" spans="1:4" x14ac:dyDescent="0.35">
      <c r="A13326" t="s">
        <v>63418</v>
      </c>
      <c r="B13326" t="s">
        <v>64517</v>
      </c>
      <c r="C13326" s="96" t="s">
        <v>64994</v>
      </c>
      <c r="D13326" s="98">
        <v>47653.890899999999</v>
      </c>
    </row>
    <row r="13327" spans="1:4" x14ac:dyDescent="0.35">
      <c r="A13327" t="s">
        <v>63419</v>
      </c>
      <c r="B13327" t="s">
        <v>64518</v>
      </c>
      <c r="C13327" s="96" t="s">
        <v>64994</v>
      </c>
      <c r="D13327" s="98">
        <v>47653.890899999999</v>
      </c>
    </row>
    <row r="13328" spans="1:4" x14ac:dyDescent="0.35">
      <c r="A13328" t="s">
        <v>63420</v>
      </c>
      <c r="B13328" t="s">
        <v>64519</v>
      </c>
      <c r="C13328" s="96" t="s">
        <v>64994</v>
      </c>
      <c r="D13328" s="98">
        <v>20693.5232</v>
      </c>
    </row>
    <row r="13329" spans="1:4" x14ac:dyDescent="0.35">
      <c r="A13329" t="s">
        <v>63421</v>
      </c>
      <c r="B13329" t="s">
        <v>64520</v>
      </c>
      <c r="C13329" s="96" t="s">
        <v>64994</v>
      </c>
      <c r="D13329" s="98">
        <v>20693.5232</v>
      </c>
    </row>
    <row r="13330" spans="1:4" x14ac:dyDescent="0.35">
      <c r="A13330" t="s">
        <v>63422</v>
      </c>
      <c r="B13330" t="s">
        <v>64521</v>
      </c>
      <c r="C13330" s="96" t="s">
        <v>64994</v>
      </c>
      <c r="D13330" s="98">
        <v>20693.5232</v>
      </c>
    </row>
    <row r="13331" spans="1:4" x14ac:dyDescent="0.35">
      <c r="A13331" t="s">
        <v>63423</v>
      </c>
      <c r="B13331" t="s">
        <v>64522</v>
      </c>
      <c r="C13331" s="96" t="s">
        <v>64994</v>
      </c>
      <c r="D13331" s="98">
        <v>20693.5232</v>
      </c>
    </row>
    <row r="13332" spans="1:4" x14ac:dyDescent="0.35">
      <c r="A13332" t="s">
        <v>63424</v>
      </c>
      <c r="B13332" t="s">
        <v>64523</v>
      </c>
      <c r="C13332" s="96" t="s">
        <v>64994</v>
      </c>
      <c r="D13332" s="98">
        <v>15064.319199999998</v>
      </c>
    </row>
    <row r="13333" spans="1:4" x14ac:dyDescent="0.35">
      <c r="A13333" t="s">
        <v>63425</v>
      </c>
      <c r="B13333" t="s">
        <v>64524</v>
      </c>
      <c r="C13333" s="96" t="s">
        <v>64994</v>
      </c>
      <c r="D13333" s="98">
        <v>15064.319199999998</v>
      </c>
    </row>
    <row r="13334" spans="1:4" x14ac:dyDescent="0.35">
      <c r="A13334" t="s">
        <v>63426</v>
      </c>
      <c r="B13334" t="s">
        <v>64525</v>
      </c>
      <c r="C13334" s="96" t="s">
        <v>64994</v>
      </c>
      <c r="D13334" s="98">
        <v>15064.319199999998</v>
      </c>
    </row>
    <row r="13335" spans="1:4" x14ac:dyDescent="0.35">
      <c r="A13335" t="s">
        <v>63427</v>
      </c>
      <c r="B13335" t="s">
        <v>64526</v>
      </c>
      <c r="C13335" s="96" t="s">
        <v>64994</v>
      </c>
      <c r="D13335" s="98">
        <v>88761.9565</v>
      </c>
    </row>
    <row r="13336" spans="1:4" x14ac:dyDescent="0.35">
      <c r="A13336" t="s">
        <v>63428</v>
      </c>
      <c r="B13336" t="s">
        <v>64527</v>
      </c>
      <c r="C13336" s="96" t="s">
        <v>64994</v>
      </c>
      <c r="D13336" s="98">
        <v>15064.319199999998</v>
      </c>
    </row>
    <row r="13337" spans="1:4" x14ac:dyDescent="0.35">
      <c r="A13337" t="s">
        <v>63429</v>
      </c>
      <c r="B13337" t="s">
        <v>64528</v>
      </c>
      <c r="C13337" s="96" t="s">
        <v>64994</v>
      </c>
      <c r="D13337" s="98">
        <v>74225.685100000002</v>
      </c>
    </row>
    <row r="13338" spans="1:4" x14ac:dyDescent="0.35">
      <c r="A13338" t="s">
        <v>63430</v>
      </c>
      <c r="B13338" t="s">
        <v>64529</v>
      </c>
      <c r="C13338" s="96" t="s">
        <v>64994</v>
      </c>
      <c r="D13338" s="98">
        <v>74225.685100000002</v>
      </c>
    </row>
    <row r="13339" spans="1:4" x14ac:dyDescent="0.35">
      <c r="A13339" t="s">
        <v>63431</v>
      </c>
      <c r="B13339" t="s">
        <v>64530</v>
      </c>
      <c r="C13339" s="96" t="s">
        <v>64994</v>
      </c>
      <c r="D13339" s="98">
        <v>74225.685100000002</v>
      </c>
    </row>
    <row r="13340" spans="1:4" x14ac:dyDescent="0.35">
      <c r="A13340" t="s">
        <v>63432</v>
      </c>
      <c r="B13340" t="s">
        <v>64531</v>
      </c>
      <c r="C13340" s="96" t="s">
        <v>64994</v>
      </c>
      <c r="D13340" s="98">
        <v>74225.685100000002</v>
      </c>
    </row>
    <row r="13341" spans="1:4" x14ac:dyDescent="0.35">
      <c r="A13341" t="s">
        <v>63433</v>
      </c>
      <c r="B13341" t="s">
        <v>64532</v>
      </c>
      <c r="C13341" s="96" t="s">
        <v>64994</v>
      </c>
      <c r="D13341" s="98">
        <v>208619.01829999997</v>
      </c>
    </row>
    <row r="13342" spans="1:4" x14ac:dyDescent="0.35">
      <c r="A13342" t="s">
        <v>63434</v>
      </c>
      <c r="B13342" t="s">
        <v>64533</v>
      </c>
      <c r="C13342" s="96" t="s">
        <v>64994</v>
      </c>
      <c r="D13342" s="98">
        <v>208619.01829999997</v>
      </c>
    </row>
    <row r="13343" spans="1:4" x14ac:dyDescent="0.35">
      <c r="A13343" t="s">
        <v>63435</v>
      </c>
      <c r="B13343" t="s">
        <v>64534</v>
      </c>
      <c r="C13343" s="96" t="s">
        <v>64994</v>
      </c>
      <c r="D13343" s="98">
        <v>208619.01829999997</v>
      </c>
    </row>
    <row r="13344" spans="1:4" x14ac:dyDescent="0.35">
      <c r="A13344" t="s">
        <v>63436</v>
      </c>
      <c r="B13344" t="s">
        <v>64535</v>
      </c>
      <c r="C13344" s="96" t="s">
        <v>64994</v>
      </c>
      <c r="D13344" s="98">
        <v>208619.01829999997</v>
      </c>
    </row>
    <row r="13345" spans="1:4" x14ac:dyDescent="0.35">
      <c r="A13345" t="s">
        <v>63437</v>
      </c>
      <c r="B13345" t="s">
        <v>64536</v>
      </c>
      <c r="C13345" s="96" t="s">
        <v>64994</v>
      </c>
      <c r="D13345" s="98">
        <v>195358.01180000001</v>
      </c>
    </row>
    <row r="13346" spans="1:4" x14ac:dyDescent="0.35">
      <c r="A13346" t="s">
        <v>63438</v>
      </c>
      <c r="B13346" t="s">
        <v>64537</v>
      </c>
      <c r="C13346" s="96" t="s">
        <v>64994</v>
      </c>
      <c r="D13346" s="98">
        <v>82126.486399999994</v>
      </c>
    </row>
    <row r="13347" spans="1:4" x14ac:dyDescent="0.35">
      <c r="A13347" t="s">
        <v>63439</v>
      </c>
      <c r="B13347" t="s">
        <v>54391</v>
      </c>
      <c r="C13347" s="96" t="s">
        <v>64995</v>
      </c>
      <c r="D13347" s="98">
        <v>119.97719999999998</v>
      </c>
    </row>
    <row r="13348" spans="1:4" x14ac:dyDescent="0.35">
      <c r="A13348" t="s">
        <v>63440</v>
      </c>
      <c r="B13348" t="s">
        <v>64538</v>
      </c>
      <c r="C13348" s="96" t="s">
        <v>64995</v>
      </c>
      <c r="D13348" s="98">
        <v>507.27879999999993</v>
      </c>
    </row>
    <row r="13349" spans="1:4" x14ac:dyDescent="0.35">
      <c r="A13349" t="s">
        <v>63441</v>
      </c>
      <c r="B13349" t="s">
        <v>64539</v>
      </c>
      <c r="C13349" s="96" t="s">
        <v>64995</v>
      </c>
      <c r="D13349" s="98">
        <v>569.77899999999988</v>
      </c>
    </row>
    <row r="13350" spans="1:4" x14ac:dyDescent="0.35">
      <c r="A13350" t="s">
        <v>63442</v>
      </c>
      <c r="B13350" t="s">
        <v>64540</v>
      </c>
      <c r="C13350" s="96" t="s">
        <v>64995</v>
      </c>
      <c r="D13350" s="98">
        <v>618.81959999999992</v>
      </c>
    </row>
    <row r="13351" spans="1:4" x14ac:dyDescent="0.35">
      <c r="A13351" t="s">
        <v>63443</v>
      </c>
      <c r="B13351" t="s">
        <v>64540</v>
      </c>
      <c r="C13351" s="96" t="s">
        <v>64995</v>
      </c>
      <c r="D13351" s="98">
        <v>618.81959999999992</v>
      </c>
    </row>
    <row r="13352" spans="1:4" x14ac:dyDescent="0.35">
      <c r="A13352" t="s">
        <v>63444</v>
      </c>
      <c r="B13352" t="s">
        <v>64541</v>
      </c>
      <c r="C13352" s="96" t="s">
        <v>64995</v>
      </c>
      <c r="D13352" s="98">
        <v>618.81959999999992</v>
      </c>
    </row>
    <row r="13353" spans="1:4" x14ac:dyDescent="0.35">
      <c r="A13353" t="s">
        <v>63445</v>
      </c>
      <c r="B13353" t="s">
        <v>64541</v>
      </c>
      <c r="C13353" s="96" t="s">
        <v>64995</v>
      </c>
      <c r="D13353" s="98">
        <v>618.81959999999992</v>
      </c>
    </row>
    <row r="13354" spans="1:4" x14ac:dyDescent="0.35">
      <c r="A13354" t="s">
        <v>63446</v>
      </c>
      <c r="B13354" t="s">
        <v>64542</v>
      </c>
      <c r="C13354" s="96" t="s">
        <v>64995</v>
      </c>
      <c r="D13354" s="98">
        <v>489.00529999999998</v>
      </c>
    </row>
    <row r="13355" spans="1:4" x14ac:dyDescent="0.35">
      <c r="A13355" t="s">
        <v>63447</v>
      </c>
      <c r="B13355" t="s">
        <v>64542</v>
      </c>
      <c r="C13355" s="96" t="s">
        <v>64995</v>
      </c>
      <c r="D13355" s="98">
        <v>489.00529999999998</v>
      </c>
    </row>
    <row r="13356" spans="1:4" x14ac:dyDescent="0.35">
      <c r="A13356" t="s">
        <v>63448</v>
      </c>
      <c r="B13356" t="s">
        <v>64543</v>
      </c>
      <c r="C13356" s="96" t="s">
        <v>64995</v>
      </c>
      <c r="D13356" s="98">
        <v>2163.7273</v>
      </c>
    </row>
    <row r="13357" spans="1:4" x14ac:dyDescent="0.35">
      <c r="A13357" t="s">
        <v>63449</v>
      </c>
      <c r="B13357" t="s">
        <v>64544</v>
      </c>
      <c r="C13357" s="96" t="s">
        <v>64995</v>
      </c>
      <c r="D13357" s="98">
        <v>1226.1116</v>
      </c>
    </row>
    <row r="13358" spans="1:4" x14ac:dyDescent="0.35">
      <c r="A13358" t="s">
        <v>63450</v>
      </c>
      <c r="B13358" t="s">
        <v>64545</v>
      </c>
      <c r="C13358" s="96" t="s">
        <v>64995</v>
      </c>
      <c r="D13358" s="98">
        <v>618.81959999999992</v>
      </c>
    </row>
    <row r="13359" spans="1:4" x14ac:dyDescent="0.35">
      <c r="A13359" t="s">
        <v>63451</v>
      </c>
      <c r="B13359" t="s">
        <v>64546</v>
      </c>
      <c r="C13359" s="96" t="s">
        <v>64995</v>
      </c>
      <c r="D13359" s="98">
        <v>618.81959999999992</v>
      </c>
    </row>
    <row r="13360" spans="1:4" x14ac:dyDescent="0.35">
      <c r="A13360" t="s">
        <v>63452</v>
      </c>
      <c r="B13360" t="s">
        <v>64547</v>
      </c>
      <c r="C13360" s="96" t="s">
        <v>64995</v>
      </c>
      <c r="D13360" s="98">
        <v>2884.9589999999998</v>
      </c>
    </row>
    <row r="13361" spans="1:4" x14ac:dyDescent="0.35">
      <c r="A13361" t="s">
        <v>63453</v>
      </c>
      <c r="B13361" t="s">
        <v>64548</v>
      </c>
      <c r="C13361" s="96" t="s">
        <v>64995</v>
      </c>
      <c r="D13361" s="98">
        <v>2596.4630999999999</v>
      </c>
    </row>
    <row r="13362" spans="1:4" x14ac:dyDescent="0.35">
      <c r="A13362" t="s">
        <v>63454</v>
      </c>
      <c r="B13362" t="s">
        <v>64549</v>
      </c>
      <c r="C13362" s="96" t="s">
        <v>64995</v>
      </c>
      <c r="D13362" s="98">
        <v>2524.3351000000002</v>
      </c>
    </row>
    <row r="13363" spans="1:4" x14ac:dyDescent="0.35">
      <c r="A13363" t="s">
        <v>63455</v>
      </c>
      <c r="B13363" t="s">
        <v>64550</v>
      </c>
      <c r="C13363" s="96" t="s">
        <v>64995</v>
      </c>
      <c r="D13363" s="98">
        <v>2019.4712999999999</v>
      </c>
    </row>
    <row r="13364" spans="1:4" x14ac:dyDescent="0.35">
      <c r="A13364" t="s">
        <v>63456</v>
      </c>
      <c r="B13364" t="s">
        <v>64551</v>
      </c>
      <c r="C13364" s="96" t="s">
        <v>64995</v>
      </c>
      <c r="D13364" s="98">
        <v>2812.8309999999997</v>
      </c>
    </row>
    <row r="13365" spans="1:4" x14ac:dyDescent="0.35">
      <c r="A13365" t="s">
        <v>63457</v>
      </c>
      <c r="B13365" t="s">
        <v>64552</v>
      </c>
      <c r="C13365" s="96" t="s">
        <v>64995</v>
      </c>
      <c r="D13365" s="98">
        <v>216.36789999999996</v>
      </c>
    </row>
    <row r="13366" spans="1:4" x14ac:dyDescent="0.35">
      <c r="A13366" t="s">
        <v>63458</v>
      </c>
      <c r="B13366" t="s">
        <v>64553</v>
      </c>
      <c r="C13366" s="96" t="s">
        <v>64995</v>
      </c>
      <c r="D13366" s="98">
        <v>748.65</v>
      </c>
    </row>
    <row r="13367" spans="1:4" x14ac:dyDescent="0.35">
      <c r="A13367" t="s">
        <v>63459</v>
      </c>
      <c r="B13367" t="s">
        <v>64554</v>
      </c>
      <c r="C13367" s="96" t="s">
        <v>64996</v>
      </c>
      <c r="D13367" s="98">
        <v>67.603899999999996</v>
      </c>
    </row>
    <row r="13368" spans="1:4" x14ac:dyDescent="0.35">
      <c r="A13368" t="s">
        <v>63460</v>
      </c>
      <c r="B13368" t="s">
        <v>64555</v>
      </c>
      <c r="C13368" s="96" t="s">
        <v>64996</v>
      </c>
      <c r="D13368" s="98">
        <v>2.6886999999999994</v>
      </c>
    </row>
    <row r="13369" spans="1:4" x14ac:dyDescent="0.35">
      <c r="A13369" t="s">
        <v>63461</v>
      </c>
      <c r="B13369" t="s">
        <v>64556</v>
      </c>
      <c r="C13369" s="96" t="s">
        <v>64996</v>
      </c>
      <c r="D13369" s="98">
        <v>1099.4367999999999</v>
      </c>
    </row>
    <row r="13370" spans="1:4" x14ac:dyDescent="0.35">
      <c r="A13370" t="s">
        <v>63462</v>
      </c>
      <c r="B13370" t="s">
        <v>64557</v>
      </c>
      <c r="C13370" s="96" t="s">
        <v>64996</v>
      </c>
      <c r="D13370" s="98">
        <v>599.67669999999998</v>
      </c>
    </row>
    <row r="13371" spans="1:4" x14ac:dyDescent="0.35">
      <c r="A13371" t="s">
        <v>63463</v>
      </c>
      <c r="B13371" t="s">
        <v>64558</v>
      </c>
      <c r="C13371" s="96" t="s">
        <v>64996</v>
      </c>
      <c r="D13371" s="98">
        <v>558.13869999999997</v>
      </c>
    </row>
    <row r="13372" spans="1:4" x14ac:dyDescent="0.35">
      <c r="A13372" t="s">
        <v>63464</v>
      </c>
      <c r="B13372" t="s">
        <v>64559</v>
      </c>
      <c r="C13372" s="96" t="s">
        <v>64996</v>
      </c>
      <c r="D13372" s="98">
        <v>899.16889999999989</v>
      </c>
    </row>
    <row r="13373" spans="1:4" x14ac:dyDescent="0.35">
      <c r="A13373" t="s">
        <v>63465</v>
      </c>
      <c r="B13373" t="s">
        <v>64560</v>
      </c>
      <c r="C13373" s="96" t="s">
        <v>64996</v>
      </c>
      <c r="D13373" s="98">
        <v>6.4721999999999991</v>
      </c>
    </row>
    <row r="13374" spans="1:4" x14ac:dyDescent="0.35">
      <c r="A13374" t="s">
        <v>63466</v>
      </c>
      <c r="B13374" t="s">
        <v>64561</v>
      </c>
      <c r="C13374" s="96" t="s">
        <v>64997</v>
      </c>
      <c r="D13374" s="98">
        <v>602.89670000000001</v>
      </c>
    </row>
    <row r="13375" spans="1:4" x14ac:dyDescent="0.35">
      <c r="A13375" t="s">
        <v>63466</v>
      </c>
      <c r="B13375" t="s">
        <v>64561</v>
      </c>
      <c r="C13375" s="96" t="s">
        <v>64997</v>
      </c>
      <c r="D13375" s="98">
        <v>602.89670000000001</v>
      </c>
    </row>
    <row r="13376" spans="1:4" x14ac:dyDescent="0.35">
      <c r="A13376" t="s">
        <v>63467</v>
      </c>
      <c r="B13376" t="s">
        <v>64562</v>
      </c>
      <c r="C13376" s="96" t="s">
        <v>64998</v>
      </c>
      <c r="D13376" s="98">
        <v>3685.29</v>
      </c>
    </row>
    <row r="13377" spans="1:4" x14ac:dyDescent="0.35">
      <c r="A13377" t="s">
        <v>63468</v>
      </c>
      <c r="B13377" t="s">
        <v>64563</v>
      </c>
      <c r="C13377" s="96" t="s">
        <v>64998</v>
      </c>
      <c r="D13377" s="98">
        <v>7502.1974999999993</v>
      </c>
    </row>
    <row r="13378" spans="1:4" x14ac:dyDescent="0.35">
      <c r="A13378" t="s">
        <v>63469</v>
      </c>
      <c r="B13378" t="s">
        <v>64564</v>
      </c>
      <c r="C13378" s="96" t="s">
        <v>64998</v>
      </c>
      <c r="D13378" s="98">
        <v>7742.2001999999993</v>
      </c>
    </row>
    <row r="13379" spans="1:4" x14ac:dyDescent="0.35">
      <c r="A13379" t="s">
        <v>63470</v>
      </c>
      <c r="B13379" t="s">
        <v>64565</v>
      </c>
      <c r="C13379" s="96" t="s">
        <v>64998</v>
      </c>
      <c r="D13379" s="98">
        <v>1939.4220999999998</v>
      </c>
    </row>
    <row r="13380" spans="1:4" x14ac:dyDescent="0.35">
      <c r="A13380" t="s">
        <v>63471</v>
      </c>
      <c r="B13380" t="s">
        <v>64566</v>
      </c>
      <c r="C13380" s="96" t="s">
        <v>64998</v>
      </c>
      <c r="D13380" s="98">
        <v>812.93729999999994</v>
      </c>
    </row>
    <row r="13381" spans="1:4" x14ac:dyDescent="0.35">
      <c r="A13381" t="s">
        <v>63472</v>
      </c>
      <c r="B13381" t="s">
        <v>64567</v>
      </c>
      <c r="C13381" s="96" t="s">
        <v>64999</v>
      </c>
      <c r="D13381" s="98">
        <v>1.4329000000000001</v>
      </c>
    </row>
    <row r="13382" spans="1:4" x14ac:dyDescent="0.35">
      <c r="A13382" t="s">
        <v>63472</v>
      </c>
      <c r="B13382" t="s">
        <v>64567</v>
      </c>
      <c r="C13382" s="96" t="s">
        <v>64999</v>
      </c>
      <c r="D13382" s="98">
        <v>1.4329000000000001</v>
      </c>
    </row>
    <row r="13383" spans="1:4" x14ac:dyDescent="0.35">
      <c r="A13383" t="s">
        <v>63473</v>
      </c>
      <c r="B13383" t="s">
        <v>64568</v>
      </c>
      <c r="C13383" s="96" t="s">
        <v>64999</v>
      </c>
      <c r="D13383" s="98">
        <v>1.4329000000000001</v>
      </c>
    </row>
    <row r="13384" spans="1:4" x14ac:dyDescent="0.35">
      <c r="A13384" t="s">
        <v>63472</v>
      </c>
      <c r="B13384" t="s">
        <v>64567</v>
      </c>
      <c r="C13384" s="96" t="s">
        <v>64999</v>
      </c>
      <c r="D13384" s="98">
        <v>1.4329000000000001</v>
      </c>
    </row>
    <row r="13385" spans="1:4" x14ac:dyDescent="0.35">
      <c r="A13385" t="s">
        <v>63472</v>
      </c>
      <c r="B13385" t="s">
        <v>64567</v>
      </c>
      <c r="C13385" s="96" t="s">
        <v>64999</v>
      </c>
      <c r="D13385" s="98">
        <v>1.4329000000000001</v>
      </c>
    </row>
    <row r="13386" spans="1:4" x14ac:dyDescent="0.35">
      <c r="A13386" t="s">
        <v>63474</v>
      </c>
      <c r="B13386" t="s">
        <v>64569</v>
      </c>
      <c r="C13386" s="96" t="s">
        <v>65000</v>
      </c>
      <c r="D13386" s="98">
        <v>0.32199999999999995</v>
      </c>
    </row>
    <row r="13387" spans="1:4" x14ac:dyDescent="0.35">
      <c r="A13387" t="s">
        <v>63474</v>
      </c>
      <c r="B13387" t="s">
        <v>64569</v>
      </c>
      <c r="C13387" s="96" t="s">
        <v>65000</v>
      </c>
      <c r="D13387" s="98">
        <v>0.32199999999999995</v>
      </c>
    </row>
    <row r="13388" spans="1:4" x14ac:dyDescent="0.35">
      <c r="A13388" t="s">
        <v>63474</v>
      </c>
      <c r="B13388" t="s">
        <v>64569</v>
      </c>
      <c r="C13388" s="96" t="s">
        <v>65000</v>
      </c>
      <c r="D13388" s="98">
        <v>0.32199999999999995</v>
      </c>
    </row>
    <row r="13389" spans="1:4" x14ac:dyDescent="0.35">
      <c r="A13389" t="s">
        <v>63474</v>
      </c>
      <c r="B13389" t="s">
        <v>64569</v>
      </c>
      <c r="C13389" s="96" t="s">
        <v>65000</v>
      </c>
      <c r="D13389" s="98">
        <v>0.32199999999999995</v>
      </c>
    </row>
    <row r="13390" spans="1:4" x14ac:dyDescent="0.35">
      <c r="A13390" t="s">
        <v>63475</v>
      </c>
      <c r="B13390" t="s">
        <v>64570</v>
      </c>
      <c r="C13390" s="96" t="s">
        <v>65000</v>
      </c>
      <c r="D13390" s="98">
        <v>221.03689999999997</v>
      </c>
    </row>
    <row r="13391" spans="1:4" x14ac:dyDescent="0.35">
      <c r="A13391" t="s">
        <v>63476</v>
      </c>
      <c r="B13391" t="s">
        <v>64571</v>
      </c>
      <c r="C13391" s="96" t="s">
        <v>65001</v>
      </c>
      <c r="D13391" s="98">
        <v>2654.1815999999999</v>
      </c>
    </row>
    <row r="13392" spans="1:4" x14ac:dyDescent="0.35">
      <c r="A13392" t="s">
        <v>63477</v>
      </c>
      <c r="B13392" t="s">
        <v>64572</v>
      </c>
      <c r="C13392" s="96" t="s">
        <v>65001</v>
      </c>
      <c r="D13392" s="98">
        <v>13722.561299999998</v>
      </c>
    </row>
    <row r="13393" spans="1:4" x14ac:dyDescent="0.35">
      <c r="A13393" t="s">
        <v>63478</v>
      </c>
      <c r="B13393" t="s">
        <v>64573</v>
      </c>
      <c r="C13393" s="96" t="s">
        <v>65001</v>
      </c>
      <c r="D13393" s="98">
        <v>17697.506399999998</v>
      </c>
    </row>
    <row r="13394" spans="1:4" x14ac:dyDescent="0.35">
      <c r="A13394" t="s">
        <v>63479</v>
      </c>
      <c r="B13394" t="s">
        <v>64574</v>
      </c>
      <c r="C13394" s="96" t="s">
        <v>65001</v>
      </c>
      <c r="D13394" s="98">
        <v>3965.8968999999997</v>
      </c>
    </row>
    <row r="13395" spans="1:4" x14ac:dyDescent="0.35">
      <c r="A13395" t="s">
        <v>63480</v>
      </c>
      <c r="B13395" t="s">
        <v>64575</v>
      </c>
      <c r="C13395" s="96" t="s">
        <v>65001</v>
      </c>
      <c r="D13395" s="98">
        <v>4146.5871999999999</v>
      </c>
    </row>
    <row r="13396" spans="1:4" x14ac:dyDescent="0.35">
      <c r="A13396" t="s">
        <v>63481</v>
      </c>
      <c r="B13396" t="s">
        <v>64576</v>
      </c>
      <c r="C13396" s="96" t="s">
        <v>65001</v>
      </c>
      <c r="D13396" s="98">
        <v>4327.2613999999994</v>
      </c>
    </row>
    <row r="13397" spans="1:4" x14ac:dyDescent="0.35">
      <c r="A13397" t="s">
        <v>63482</v>
      </c>
      <c r="B13397" t="s">
        <v>64577</v>
      </c>
      <c r="C13397" s="96" t="s">
        <v>65001</v>
      </c>
      <c r="D13397" s="98">
        <v>4688.6259</v>
      </c>
    </row>
    <row r="13398" spans="1:4" x14ac:dyDescent="0.35">
      <c r="A13398" t="s">
        <v>63483</v>
      </c>
      <c r="B13398" t="s">
        <v>64578</v>
      </c>
      <c r="C13398" s="96" t="s">
        <v>65001</v>
      </c>
      <c r="D13398" s="98">
        <v>12195.8305</v>
      </c>
    </row>
    <row r="13399" spans="1:4" x14ac:dyDescent="0.35">
      <c r="A13399" t="s">
        <v>63484</v>
      </c>
      <c r="B13399" t="s">
        <v>64579</v>
      </c>
      <c r="C13399" s="96" t="s">
        <v>65001</v>
      </c>
      <c r="D13399" s="98">
        <v>12045.263300000001</v>
      </c>
    </row>
    <row r="13400" spans="1:4" x14ac:dyDescent="0.35">
      <c r="A13400" t="s">
        <v>63485</v>
      </c>
      <c r="B13400" t="s">
        <v>64580</v>
      </c>
      <c r="C13400" s="96" t="s">
        <v>65001</v>
      </c>
      <c r="D13400" s="98">
        <v>2710.1774</v>
      </c>
    </row>
    <row r="13401" spans="1:4" x14ac:dyDescent="0.35">
      <c r="A13401" t="s">
        <v>63486</v>
      </c>
      <c r="B13401" t="s">
        <v>64581</v>
      </c>
      <c r="C13401" s="96" t="s">
        <v>65001</v>
      </c>
      <c r="D13401" s="98">
        <v>24018.978199999998</v>
      </c>
    </row>
    <row r="13402" spans="1:4" x14ac:dyDescent="0.35">
      <c r="A13402" t="s">
        <v>63487</v>
      </c>
      <c r="B13402" t="s">
        <v>64582</v>
      </c>
      <c r="C13402" s="96" t="s">
        <v>65001</v>
      </c>
      <c r="D13402" s="98">
        <v>21603.656200000001</v>
      </c>
    </row>
    <row r="13403" spans="1:4" x14ac:dyDescent="0.35">
      <c r="A13403" t="s">
        <v>63488</v>
      </c>
      <c r="B13403" t="s">
        <v>64583</v>
      </c>
      <c r="C13403" s="96" t="s">
        <v>65001</v>
      </c>
      <c r="D13403" s="98">
        <v>46025.198799999998</v>
      </c>
    </row>
    <row r="13404" spans="1:4" x14ac:dyDescent="0.35">
      <c r="A13404" t="s">
        <v>63489</v>
      </c>
      <c r="B13404" t="s">
        <v>64584</v>
      </c>
      <c r="C13404" s="96" t="s">
        <v>65001</v>
      </c>
      <c r="D13404" s="98">
        <v>24018.978199999998</v>
      </c>
    </row>
    <row r="13405" spans="1:4" x14ac:dyDescent="0.35">
      <c r="A13405" t="s">
        <v>63490</v>
      </c>
      <c r="B13405" t="s">
        <v>64585</v>
      </c>
      <c r="C13405" s="96" t="s">
        <v>65001</v>
      </c>
      <c r="D13405" s="98">
        <v>21603.656200000001</v>
      </c>
    </row>
    <row r="13406" spans="1:4" x14ac:dyDescent="0.35">
      <c r="A13406" t="s">
        <v>63491</v>
      </c>
      <c r="B13406" t="s">
        <v>64586</v>
      </c>
      <c r="C13406" s="96" t="s">
        <v>65001</v>
      </c>
      <c r="D13406" s="98">
        <v>101980.02429999999</v>
      </c>
    </row>
    <row r="13407" spans="1:4" x14ac:dyDescent="0.35">
      <c r="A13407" t="s">
        <v>63492</v>
      </c>
      <c r="B13407" t="s">
        <v>64587</v>
      </c>
      <c r="C13407" s="96" t="s">
        <v>65001</v>
      </c>
      <c r="D13407" s="98">
        <v>91782.01059999998</v>
      </c>
    </row>
    <row r="13408" spans="1:4" x14ac:dyDescent="0.35">
      <c r="A13408" t="s">
        <v>63493</v>
      </c>
      <c r="B13408" t="s">
        <v>64588</v>
      </c>
      <c r="C13408" s="96" t="s">
        <v>65001</v>
      </c>
      <c r="D13408" s="98">
        <v>60382.905100000004</v>
      </c>
    </row>
    <row r="13409" spans="1:4" x14ac:dyDescent="0.35">
      <c r="A13409" t="s">
        <v>63494</v>
      </c>
      <c r="B13409" t="s">
        <v>64589</v>
      </c>
      <c r="C13409" s="96" t="s">
        <v>65001</v>
      </c>
      <c r="D13409" s="98">
        <v>56491.567299999995</v>
      </c>
    </row>
    <row r="13410" spans="1:4" x14ac:dyDescent="0.35">
      <c r="A13410" t="s">
        <v>63495</v>
      </c>
      <c r="B13410" t="s">
        <v>64590</v>
      </c>
      <c r="C13410" s="96" t="s">
        <v>65001</v>
      </c>
      <c r="D13410" s="98">
        <v>10616.6942</v>
      </c>
    </row>
    <row r="13411" spans="1:4" x14ac:dyDescent="0.35">
      <c r="A13411" t="s">
        <v>63496</v>
      </c>
      <c r="B13411" t="s">
        <v>64591</v>
      </c>
      <c r="C13411" s="96" t="s">
        <v>65001</v>
      </c>
      <c r="D13411" s="98">
        <v>7962.5286999999998</v>
      </c>
    </row>
    <row r="13412" spans="1:4" x14ac:dyDescent="0.35">
      <c r="A13412" t="s">
        <v>63497</v>
      </c>
      <c r="B13412" t="s">
        <v>64592</v>
      </c>
      <c r="C13412" s="96" t="s">
        <v>65001</v>
      </c>
      <c r="D13412" s="98">
        <v>5308.3471</v>
      </c>
    </row>
    <row r="13413" spans="1:4" x14ac:dyDescent="0.35">
      <c r="A13413" t="s">
        <v>63498</v>
      </c>
      <c r="B13413" t="s">
        <v>64593</v>
      </c>
      <c r="C13413" s="96" t="s">
        <v>65001</v>
      </c>
      <c r="D13413" s="98">
        <v>3514.2113999999992</v>
      </c>
    </row>
    <row r="13414" spans="1:4" x14ac:dyDescent="0.35">
      <c r="A13414" t="s">
        <v>63499</v>
      </c>
      <c r="B13414" t="s">
        <v>64594</v>
      </c>
      <c r="C13414" s="96" t="s">
        <v>65001</v>
      </c>
      <c r="D13414" s="98">
        <v>2811.3658999999998</v>
      </c>
    </row>
    <row r="13415" spans="1:4" x14ac:dyDescent="0.35">
      <c r="A13415" t="s">
        <v>63500</v>
      </c>
      <c r="B13415" t="s">
        <v>64595</v>
      </c>
      <c r="C13415" s="96" t="s">
        <v>65001</v>
      </c>
      <c r="D13415" s="98">
        <v>2108.5204000000003</v>
      </c>
    </row>
    <row r="13416" spans="1:4" x14ac:dyDescent="0.35">
      <c r="A13416" t="s">
        <v>63501</v>
      </c>
      <c r="B13416" t="s">
        <v>64596</v>
      </c>
      <c r="C13416" s="96" t="s">
        <v>65001</v>
      </c>
      <c r="D13416" s="98">
        <v>1405.6749</v>
      </c>
    </row>
    <row r="13417" spans="1:4" x14ac:dyDescent="0.35">
      <c r="A13417" t="s">
        <v>63502</v>
      </c>
      <c r="B13417" t="s">
        <v>64597</v>
      </c>
      <c r="C13417" s="96" t="s">
        <v>65001</v>
      </c>
      <c r="D13417" s="98">
        <v>13270.8758</v>
      </c>
    </row>
    <row r="13418" spans="1:4" x14ac:dyDescent="0.35">
      <c r="A13418" t="s">
        <v>63503</v>
      </c>
      <c r="B13418" t="s">
        <v>64598</v>
      </c>
      <c r="C13418" s="96" t="s">
        <v>65001</v>
      </c>
      <c r="D13418" s="98">
        <v>702.8454999999999</v>
      </c>
    </row>
    <row r="13419" spans="1:4" x14ac:dyDescent="0.35">
      <c r="A13419" t="s">
        <v>63504</v>
      </c>
      <c r="B13419" t="s">
        <v>64599</v>
      </c>
      <c r="C13419" s="96" t="s">
        <v>65001</v>
      </c>
      <c r="D13419" s="98">
        <v>42670.5867</v>
      </c>
    </row>
    <row r="13420" spans="1:4" x14ac:dyDescent="0.35">
      <c r="A13420" t="s">
        <v>63505</v>
      </c>
      <c r="B13420" t="s">
        <v>64600</v>
      </c>
      <c r="C13420" s="96" t="s">
        <v>65001</v>
      </c>
      <c r="D13420" s="98">
        <v>1816.5146999999999</v>
      </c>
    </row>
    <row r="13421" spans="1:4" x14ac:dyDescent="0.35">
      <c r="A13421" t="s">
        <v>63506</v>
      </c>
      <c r="B13421" t="s">
        <v>64601</v>
      </c>
      <c r="C13421" s="96" t="s">
        <v>65001</v>
      </c>
      <c r="D13421" s="98">
        <v>2684.3851999999997</v>
      </c>
    </row>
    <row r="13422" spans="1:4" x14ac:dyDescent="0.35">
      <c r="A13422" t="s">
        <v>63507</v>
      </c>
      <c r="B13422" t="s">
        <v>64602</v>
      </c>
      <c r="C13422" s="96" t="s">
        <v>65001</v>
      </c>
      <c r="D13422" s="98">
        <v>2453.7365999999997</v>
      </c>
    </row>
    <row r="13423" spans="1:4" x14ac:dyDescent="0.35">
      <c r="A13423" t="s">
        <v>63508</v>
      </c>
      <c r="B13423" t="s">
        <v>64603</v>
      </c>
      <c r="C13423" s="96" t="s">
        <v>65001</v>
      </c>
      <c r="D13423" s="98">
        <v>1660.4251999999997</v>
      </c>
    </row>
    <row r="13424" spans="1:4" x14ac:dyDescent="0.35">
      <c r="A13424" t="s">
        <v>63509</v>
      </c>
      <c r="B13424" t="s">
        <v>64604</v>
      </c>
      <c r="C13424" s="96" t="s">
        <v>65002</v>
      </c>
      <c r="D13424" s="98">
        <v>92.027599999999978</v>
      </c>
    </row>
    <row r="13425" spans="1:4" x14ac:dyDescent="0.35">
      <c r="A13425" t="s">
        <v>63510</v>
      </c>
      <c r="B13425" t="s">
        <v>64605</v>
      </c>
      <c r="C13425" s="96" t="s">
        <v>65002</v>
      </c>
      <c r="D13425" s="98">
        <v>8.420300000000001</v>
      </c>
    </row>
    <row r="13426" spans="1:4" x14ac:dyDescent="0.35">
      <c r="A13426" t="s">
        <v>63511</v>
      </c>
      <c r="B13426" t="s">
        <v>64606</v>
      </c>
      <c r="C13426" s="96" t="s">
        <v>65002</v>
      </c>
      <c r="D13426" s="98">
        <v>16.260999999999999</v>
      </c>
    </row>
    <row r="13427" spans="1:4" x14ac:dyDescent="0.35">
      <c r="A13427" t="s">
        <v>63512</v>
      </c>
      <c r="B13427" t="s">
        <v>64607</v>
      </c>
      <c r="C13427" s="96" t="s">
        <v>65002</v>
      </c>
      <c r="D13427" s="98">
        <v>17.436299999999999</v>
      </c>
    </row>
    <row r="13428" spans="1:4" x14ac:dyDescent="0.35">
      <c r="A13428" t="s">
        <v>63513</v>
      </c>
      <c r="B13428" t="s">
        <v>64608</v>
      </c>
      <c r="C13428" s="96" t="s">
        <v>65002</v>
      </c>
      <c r="D13428" s="98">
        <v>17.436299999999999</v>
      </c>
    </row>
    <row r="13429" spans="1:4" x14ac:dyDescent="0.35">
      <c r="A13429" t="s">
        <v>63514</v>
      </c>
      <c r="B13429" t="s">
        <v>64609</v>
      </c>
      <c r="C13429" s="96" t="s">
        <v>65002</v>
      </c>
      <c r="D13429" s="98">
        <v>17.436299999999999</v>
      </c>
    </row>
    <row r="13430" spans="1:4" x14ac:dyDescent="0.35">
      <c r="A13430" t="s">
        <v>63515</v>
      </c>
      <c r="B13430" t="s">
        <v>64610</v>
      </c>
      <c r="C13430" s="96" t="s">
        <v>65002</v>
      </c>
      <c r="D13430" s="98">
        <v>7.6796999999999986</v>
      </c>
    </row>
    <row r="13431" spans="1:4" x14ac:dyDescent="0.35">
      <c r="A13431" t="s">
        <v>63516</v>
      </c>
      <c r="B13431" t="s">
        <v>64611</v>
      </c>
      <c r="C13431" s="96" t="s">
        <v>65002</v>
      </c>
      <c r="D13431" s="98">
        <v>6.0374999999999996</v>
      </c>
    </row>
    <row r="13432" spans="1:4" x14ac:dyDescent="0.35">
      <c r="A13432" t="s">
        <v>63517</v>
      </c>
      <c r="B13432" t="s">
        <v>64612</v>
      </c>
      <c r="C13432" s="96" t="s">
        <v>65002</v>
      </c>
      <c r="D13432" s="98">
        <v>5.3290999999999995</v>
      </c>
    </row>
    <row r="13433" spans="1:4" x14ac:dyDescent="0.35">
      <c r="A13433" t="s">
        <v>63518</v>
      </c>
      <c r="B13433" t="s">
        <v>64613</v>
      </c>
      <c r="C13433" s="96" t="s">
        <v>65002</v>
      </c>
      <c r="D13433" s="98">
        <v>3.5259</v>
      </c>
    </row>
    <row r="13434" spans="1:4" x14ac:dyDescent="0.35">
      <c r="A13434" t="s">
        <v>63519</v>
      </c>
      <c r="B13434" t="s">
        <v>64614</v>
      </c>
      <c r="C13434" s="96" t="s">
        <v>65002</v>
      </c>
      <c r="D13434" s="98">
        <v>5.2646999999999995</v>
      </c>
    </row>
    <row r="13435" spans="1:4" x14ac:dyDescent="0.35">
      <c r="A13435" t="s">
        <v>63520</v>
      </c>
      <c r="B13435" t="s">
        <v>64615</v>
      </c>
      <c r="C13435" s="96" t="s">
        <v>65002</v>
      </c>
      <c r="D13435" s="98">
        <v>10.819199999999999</v>
      </c>
    </row>
    <row r="13436" spans="1:4" x14ac:dyDescent="0.35">
      <c r="A13436" t="s">
        <v>63521</v>
      </c>
      <c r="B13436" t="s">
        <v>64616</v>
      </c>
      <c r="C13436" s="96" t="s">
        <v>65002</v>
      </c>
      <c r="D13436" s="98">
        <v>5.6028000000000002</v>
      </c>
    </row>
    <row r="13437" spans="1:4" x14ac:dyDescent="0.35">
      <c r="A13437" t="s">
        <v>63522</v>
      </c>
      <c r="B13437" t="s">
        <v>64617</v>
      </c>
      <c r="C13437" s="96" t="s">
        <v>65002</v>
      </c>
      <c r="D13437" s="98">
        <v>560.05459999999994</v>
      </c>
    </row>
    <row r="13438" spans="1:4" x14ac:dyDescent="0.35">
      <c r="A13438" t="s">
        <v>63523</v>
      </c>
      <c r="B13438" t="s">
        <v>64618</v>
      </c>
      <c r="C13438" s="96" t="s">
        <v>65002</v>
      </c>
      <c r="D13438" s="98">
        <v>1288.5635</v>
      </c>
    </row>
    <row r="13439" spans="1:4" x14ac:dyDescent="0.35">
      <c r="A13439" t="s">
        <v>63524</v>
      </c>
      <c r="B13439" t="s">
        <v>64619</v>
      </c>
      <c r="C13439" s="96" t="s">
        <v>65002</v>
      </c>
      <c r="D13439" s="98">
        <v>871.81499999999994</v>
      </c>
    </row>
    <row r="13440" spans="1:4" x14ac:dyDescent="0.35">
      <c r="A13440" t="s">
        <v>63525</v>
      </c>
      <c r="B13440" t="s">
        <v>64620</v>
      </c>
      <c r="C13440" s="96" t="s">
        <v>65002</v>
      </c>
      <c r="D13440" s="98">
        <v>403.24060000000003</v>
      </c>
    </row>
    <row r="13441" spans="1:4" x14ac:dyDescent="0.35">
      <c r="A13441" t="s">
        <v>63526</v>
      </c>
      <c r="B13441" t="s">
        <v>64621</v>
      </c>
      <c r="C13441" s="96" t="s">
        <v>65002</v>
      </c>
      <c r="D13441" s="98">
        <v>1661.4877999999999</v>
      </c>
    </row>
    <row r="13442" spans="1:4" x14ac:dyDescent="0.35">
      <c r="A13442" t="s">
        <v>63527</v>
      </c>
      <c r="B13442" t="s">
        <v>64622</v>
      </c>
      <c r="C13442" s="96" t="s">
        <v>65002</v>
      </c>
      <c r="D13442" s="98">
        <v>3453.6592999999998</v>
      </c>
    </row>
    <row r="13443" spans="1:4" x14ac:dyDescent="0.35">
      <c r="A13443" t="s">
        <v>63528</v>
      </c>
      <c r="B13443" t="s">
        <v>64623</v>
      </c>
      <c r="C13443" s="96" t="s">
        <v>65003</v>
      </c>
      <c r="D13443" s="98">
        <v>22.0731</v>
      </c>
    </row>
    <row r="13444" spans="1:4" x14ac:dyDescent="0.35">
      <c r="A13444" t="s">
        <v>63529</v>
      </c>
      <c r="B13444" t="s">
        <v>64624</v>
      </c>
      <c r="C13444" s="96" t="s">
        <v>65003</v>
      </c>
      <c r="D13444" s="98">
        <v>247.45699999999997</v>
      </c>
    </row>
    <row r="13445" spans="1:4" x14ac:dyDescent="0.35">
      <c r="A13445" t="s">
        <v>63530</v>
      </c>
      <c r="B13445" t="s">
        <v>64625</v>
      </c>
      <c r="C13445" s="96" t="s">
        <v>65003</v>
      </c>
      <c r="D13445" s="98">
        <v>256.44079999999997</v>
      </c>
    </row>
    <row r="13446" spans="1:4" x14ac:dyDescent="0.35">
      <c r="A13446" t="s">
        <v>63531</v>
      </c>
      <c r="B13446" t="s">
        <v>64626</v>
      </c>
      <c r="C13446" s="96" t="s">
        <v>65003</v>
      </c>
      <c r="D13446" s="98">
        <v>170.46679999999998</v>
      </c>
    </row>
    <row r="13447" spans="1:4" x14ac:dyDescent="0.35">
      <c r="A13447" t="s">
        <v>63532</v>
      </c>
      <c r="B13447" t="s">
        <v>64627</v>
      </c>
      <c r="C13447" s="96" t="s">
        <v>65003</v>
      </c>
      <c r="D13447" s="98">
        <v>188.12849999999997</v>
      </c>
    </row>
    <row r="13448" spans="1:4" x14ac:dyDescent="0.35">
      <c r="A13448" t="s">
        <v>63533</v>
      </c>
      <c r="B13448" t="s">
        <v>64628</v>
      </c>
      <c r="C13448" s="96" t="s">
        <v>65003</v>
      </c>
      <c r="D13448" s="98">
        <v>33.890499999999996</v>
      </c>
    </row>
    <row r="13449" spans="1:4" x14ac:dyDescent="0.35">
      <c r="A13449" t="s">
        <v>63534</v>
      </c>
      <c r="B13449" t="s">
        <v>64629</v>
      </c>
      <c r="C13449" s="96" t="s">
        <v>65003</v>
      </c>
      <c r="D13449" s="98">
        <v>591.41739999999993</v>
      </c>
    </row>
    <row r="13450" spans="1:4" x14ac:dyDescent="0.35">
      <c r="A13450" t="s">
        <v>63535</v>
      </c>
      <c r="B13450" t="s">
        <v>64630</v>
      </c>
      <c r="C13450" s="96" t="s">
        <v>65003</v>
      </c>
      <c r="D13450" s="98">
        <v>21.9604</v>
      </c>
    </row>
    <row r="13451" spans="1:4" x14ac:dyDescent="0.35">
      <c r="A13451" t="s">
        <v>63536</v>
      </c>
      <c r="B13451" t="s">
        <v>64631</v>
      </c>
      <c r="C13451" s="96" t="s">
        <v>65003</v>
      </c>
      <c r="D13451" s="98">
        <v>34.099799999999995</v>
      </c>
    </row>
    <row r="13452" spans="1:4" x14ac:dyDescent="0.35">
      <c r="A13452" t="s">
        <v>63537</v>
      </c>
      <c r="B13452" t="s">
        <v>64632</v>
      </c>
      <c r="C13452" s="96" t="s">
        <v>65003</v>
      </c>
      <c r="D13452" s="98">
        <v>378.15679999999998</v>
      </c>
    </row>
    <row r="13453" spans="1:4" x14ac:dyDescent="0.35">
      <c r="A13453" t="s">
        <v>63538</v>
      </c>
      <c r="B13453" t="s">
        <v>64633</v>
      </c>
      <c r="C13453" s="96" t="s">
        <v>65003</v>
      </c>
      <c r="D13453" s="98">
        <v>796.12889999999993</v>
      </c>
    </row>
    <row r="13454" spans="1:4" x14ac:dyDescent="0.35">
      <c r="A13454" t="s">
        <v>63539</v>
      </c>
      <c r="B13454" t="s">
        <v>64634</v>
      </c>
      <c r="C13454" s="96" t="s">
        <v>65003</v>
      </c>
      <c r="D13454" s="98">
        <v>796.12889999999993</v>
      </c>
    </row>
    <row r="13455" spans="1:4" x14ac:dyDescent="0.35">
      <c r="A13455" t="s">
        <v>63540</v>
      </c>
      <c r="B13455" t="s">
        <v>64635</v>
      </c>
      <c r="C13455" s="96" t="s">
        <v>65003</v>
      </c>
      <c r="D13455" s="98">
        <v>796.12889999999993</v>
      </c>
    </row>
    <row r="13456" spans="1:4" x14ac:dyDescent="0.35">
      <c r="A13456" t="s">
        <v>63541</v>
      </c>
      <c r="B13456" t="s">
        <v>64636</v>
      </c>
      <c r="C13456" s="96" t="s">
        <v>65003</v>
      </c>
      <c r="D13456" s="98">
        <v>796.12889999999993</v>
      </c>
    </row>
    <row r="13457" spans="1:4" x14ac:dyDescent="0.35">
      <c r="A13457" t="s">
        <v>63542</v>
      </c>
      <c r="B13457" t="s">
        <v>64637</v>
      </c>
      <c r="C13457" s="96" t="s">
        <v>65003</v>
      </c>
      <c r="D13457" s="98">
        <v>429.226</v>
      </c>
    </row>
    <row r="13458" spans="1:4" x14ac:dyDescent="0.35">
      <c r="A13458" t="s">
        <v>63543</v>
      </c>
      <c r="B13458" t="s">
        <v>64638</v>
      </c>
      <c r="C13458" s="96" t="s">
        <v>65003</v>
      </c>
      <c r="D13458" s="98">
        <v>458.22210000000001</v>
      </c>
    </row>
    <row r="13459" spans="1:4" x14ac:dyDescent="0.35">
      <c r="A13459" t="s">
        <v>63544</v>
      </c>
      <c r="B13459" t="s">
        <v>64639</v>
      </c>
      <c r="C13459" s="96" t="s">
        <v>65003</v>
      </c>
      <c r="D13459" s="98">
        <v>1023.5897</v>
      </c>
    </row>
    <row r="13460" spans="1:4" x14ac:dyDescent="0.35">
      <c r="A13460" t="s">
        <v>63545</v>
      </c>
      <c r="B13460" t="s">
        <v>64640</v>
      </c>
      <c r="C13460" s="96" t="s">
        <v>65004</v>
      </c>
      <c r="D13460" s="98">
        <v>180.65809999999999</v>
      </c>
    </row>
    <row r="13461" spans="1:4" x14ac:dyDescent="0.35">
      <c r="A13461" t="s">
        <v>63546</v>
      </c>
      <c r="B13461" t="s">
        <v>64641</v>
      </c>
      <c r="C13461" s="96" t="s">
        <v>65005</v>
      </c>
      <c r="D13461" s="98">
        <v>46516.941099999996</v>
      </c>
    </row>
    <row r="13462" spans="1:4" x14ac:dyDescent="0.35">
      <c r="A13462" t="s">
        <v>63547</v>
      </c>
      <c r="B13462" t="s">
        <v>64642</v>
      </c>
      <c r="C13462" s="96" t="s">
        <v>65005</v>
      </c>
      <c r="D13462" s="98">
        <v>8219.5973999999987</v>
      </c>
    </row>
    <row r="13463" spans="1:4" x14ac:dyDescent="0.35">
      <c r="A13463" t="s">
        <v>63548</v>
      </c>
      <c r="B13463" t="s">
        <v>64643</v>
      </c>
      <c r="C13463" s="96" t="s">
        <v>65005</v>
      </c>
      <c r="D13463" s="98">
        <v>74252.555999999997</v>
      </c>
    </row>
    <row r="13464" spans="1:4" x14ac:dyDescent="0.35">
      <c r="A13464" t="s">
        <v>63549</v>
      </c>
      <c r="B13464" t="s">
        <v>64644</v>
      </c>
      <c r="C13464" s="96" t="s">
        <v>65005</v>
      </c>
      <c r="D13464" s="98">
        <v>1808.8832999999997</v>
      </c>
    </row>
    <row r="13465" spans="1:4" x14ac:dyDescent="0.35">
      <c r="A13465" t="s">
        <v>63550</v>
      </c>
      <c r="B13465" t="s">
        <v>64645</v>
      </c>
      <c r="C13465" s="96" t="s">
        <v>65005</v>
      </c>
      <c r="D13465" s="98">
        <v>5800.7173000000003</v>
      </c>
    </row>
    <row r="13466" spans="1:4" x14ac:dyDescent="0.35">
      <c r="A13466" t="s">
        <v>63551</v>
      </c>
      <c r="B13466" t="s">
        <v>64646</v>
      </c>
      <c r="C13466" s="96" t="s">
        <v>65005</v>
      </c>
      <c r="D13466" s="98">
        <v>638.76749999999993</v>
      </c>
    </row>
    <row r="13467" spans="1:4" x14ac:dyDescent="0.35">
      <c r="A13467" t="s">
        <v>63552</v>
      </c>
      <c r="B13467" t="s">
        <v>64647</v>
      </c>
      <c r="C13467" s="96" t="s">
        <v>65005</v>
      </c>
      <c r="D13467" s="98">
        <v>5499.5506999999998</v>
      </c>
    </row>
    <row r="13468" spans="1:4" x14ac:dyDescent="0.35">
      <c r="A13468" t="s">
        <v>63553</v>
      </c>
      <c r="B13468" t="s">
        <v>64648</v>
      </c>
      <c r="C13468" s="96" t="s">
        <v>65005</v>
      </c>
      <c r="D13468" s="98">
        <v>59660.626899999996</v>
      </c>
    </row>
    <row r="13469" spans="1:4" x14ac:dyDescent="0.35">
      <c r="A13469" t="s">
        <v>63554</v>
      </c>
      <c r="B13469" t="s">
        <v>64649</v>
      </c>
      <c r="C13469" s="96" t="s">
        <v>65005</v>
      </c>
      <c r="D13469" s="98">
        <v>54201.358400000005</v>
      </c>
    </row>
    <row r="13470" spans="1:4" x14ac:dyDescent="0.35">
      <c r="A13470" t="s">
        <v>63555</v>
      </c>
      <c r="B13470" t="s">
        <v>64650</v>
      </c>
      <c r="C13470" s="96" t="s">
        <v>65005</v>
      </c>
      <c r="D13470" s="98">
        <v>59660.626899999996</v>
      </c>
    </row>
    <row r="13471" spans="1:4" x14ac:dyDescent="0.35">
      <c r="A13471" t="s">
        <v>63546</v>
      </c>
      <c r="B13471" t="s">
        <v>64641</v>
      </c>
      <c r="C13471" s="96" t="s">
        <v>65005</v>
      </c>
      <c r="D13471" s="98">
        <v>46516.941099999996</v>
      </c>
    </row>
    <row r="13472" spans="1:4" x14ac:dyDescent="0.35">
      <c r="A13472" t="s">
        <v>63556</v>
      </c>
      <c r="B13472" t="s">
        <v>64651</v>
      </c>
      <c r="C13472" s="96" t="s">
        <v>65005</v>
      </c>
      <c r="D13472" s="98">
        <v>462.77839999999998</v>
      </c>
    </row>
    <row r="13473" spans="1:4" x14ac:dyDescent="0.35">
      <c r="A13473" t="s">
        <v>63557</v>
      </c>
      <c r="B13473" t="s">
        <v>64652</v>
      </c>
      <c r="C13473" s="96" t="s">
        <v>65005</v>
      </c>
      <c r="D13473" s="98">
        <v>1501.0029999999997</v>
      </c>
    </row>
    <row r="13474" spans="1:4" x14ac:dyDescent="0.35">
      <c r="A13474" t="s">
        <v>63558</v>
      </c>
      <c r="B13474" t="s">
        <v>64653</v>
      </c>
      <c r="C13474" s="96" t="s">
        <v>65005</v>
      </c>
      <c r="D13474" s="98">
        <v>1251.6461999999999</v>
      </c>
    </row>
    <row r="13475" spans="1:4" x14ac:dyDescent="0.35">
      <c r="A13475" t="s">
        <v>63559</v>
      </c>
      <c r="B13475" t="s">
        <v>64654</v>
      </c>
      <c r="C13475" s="96" t="s">
        <v>65005</v>
      </c>
      <c r="D13475" s="98">
        <v>1100.5799</v>
      </c>
    </row>
    <row r="13476" spans="1:4" x14ac:dyDescent="0.35">
      <c r="A13476" t="s">
        <v>63560</v>
      </c>
      <c r="B13476" t="s">
        <v>64655</v>
      </c>
      <c r="C13476" s="96" t="s">
        <v>65005</v>
      </c>
      <c r="D13476" s="98">
        <v>1122.1539</v>
      </c>
    </row>
    <row r="13477" spans="1:4" x14ac:dyDescent="0.35">
      <c r="A13477" t="s">
        <v>63561</v>
      </c>
      <c r="B13477" t="s">
        <v>64656</v>
      </c>
      <c r="C13477" s="96" t="s">
        <v>65005</v>
      </c>
      <c r="D13477" s="98">
        <v>1021.4484</v>
      </c>
    </row>
    <row r="13478" spans="1:4" x14ac:dyDescent="0.35">
      <c r="A13478" t="s">
        <v>63562</v>
      </c>
      <c r="B13478" t="s">
        <v>64657</v>
      </c>
      <c r="C13478" s="96" t="s">
        <v>65005</v>
      </c>
      <c r="D13478" s="98">
        <v>920.74289999999996</v>
      </c>
    </row>
    <row r="13479" spans="1:4" x14ac:dyDescent="0.35">
      <c r="A13479" t="s">
        <v>63563</v>
      </c>
      <c r="B13479" t="s">
        <v>64658</v>
      </c>
      <c r="C13479" s="96" t="s">
        <v>65005</v>
      </c>
      <c r="D13479" s="98">
        <v>30439.819199999998</v>
      </c>
    </row>
    <row r="13480" spans="1:4" x14ac:dyDescent="0.35">
      <c r="A13480" t="s">
        <v>63564</v>
      </c>
      <c r="B13480" t="s">
        <v>64659</v>
      </c>
      <c r="C13480" s="96" t="s">
        <v>65005</v>
      </c>
      <c r="D13480" s="98">
        <v>3917.9672</v>
      </c>
    </row>
    <row r="13481" spans="1:4" x14ac:dyDescent="0.35">
      <c r="A13481" t="s">
        <v>63565</v>
      </c>
      <c r="B13481" t="s">
        <v>64660</v>
      </c>
      <c r="C13481" s="96" t="s">
        <v>65005</v>
      </c>
      <c r="D13481" s="98">
        <v>3620.6484999999998</v>
      </c>
    </row>
    <row r="13482" spans="1:4" x14ac:dyDescent="0.35">
      <c r="A13482" t="s">
        <v>63566</v>
      </c>
      <c r="B13482" t="s">
        <v>64661</v>
      </c>
      <c r="C13482" s="96" t="s">
        <v>65005</v>
      </c>
      <c r="D13482" s="98">
        <v>309.31319999999994</v>
      </c>
    </row>
    <row r="13483" spans="1:4" x14ac:dyDescent="0.35">
      <c r="A13483" t="s">
        <v>63567</v>
      </c>
      <c r="B13483" t="s">
        <v>64662</v>
      </c>
      <c r="C13483" s="96" t="s">
        <v>65005</v>
      </c>
      <c r="D13483" s="98">
        <v>431.59269999999992</v>
      </c>
    </row>
    <row r="13484" spans="1:4" x14ac:dyDescent="0.35">
      <c r="A13484" t="s">
        <v>63568</v>
      </c>
      <c r="B13484" t="s">
        <v>64663</v>
      </c>
      <c r="C13484" s="96" t="s">
        <v>65005</v>
      </c>
      <c r="D13484" s="98">
        <v>963.90700000000004</v>
      </c>
    </row>
    <row r="13485" spans="1:4" x14ac:dyDescent="0.35">
      <c r="A13485" t="s">
        <v>63569</v>
      </c>
      <c r="B13485" t="s">
        <v>64664</v>
      </c>
      <c r="C13485" s="96" t="s">
        <v>65005</v>
      </c>
      <c r="D13485" s="98">
        <v>841.62749999999994</v>
      </c>
    </row>
    <row r="13486" spans="1:4" x14ac:dyDescent="0.35">
      <c r="A13486" t="s">
        <v>63570</v>
      </c>
      <c r="B13486" t="s">
        <v>64665</v>
      </c>
      <c r="C13486" s="96" t="s">
        <v>65005</v>
      </c>
      <c r="D13486" s="98">
        <v>999.87439999999992</v>
      </c>
    </row>
    <row r="13487" spans="1:4" x14ac:dyDescent="0.35">
      <c r="A13487" t="s">
        <v>63571</v>
      </c>
      <c r="B13487" t="s">
        <v>64666</v>
      </c>
      <c r="C13487" s="96" t="s">
        <v>65005</v>
      </c>
      <c r="D13487" s="98">
        <v>817.63850000000002</v>
      </c>
    </row>
    <row r="13488" spans="1:4" x14ac:dyDescent="0.35">
      <c r="A13488" t="s">
        <v>63572</v>
      </c>
      <c r="B13488" t="s">
        <v>64667</v>
      </c>
      <c r="C13488" s="96" t="s">
        <v>65005</v>
      </c>
      <c r="D13488" s="98">
        <v>565.88279999999997</v>
      </c>
    </row>
    <row r="13489" spans="1:4" x14ac:dyDescent="0.35">
      <c r="A13489" t="s">
        <v>63573</v>
      </c>
      <c r="B13489" t="s">
        <v>64668</v>
      </c>
      <c r="C13489" s="96" t="s">
        <v>65005</v>
      </c>
      <c r="D13489" s="98">
        <v>1002.2732999999998</v>
      </c>
    </row>
    <row r="13490" spans="1:4" x14ac:dyDescent="0.35">
      <c r="A13490" t="s">
        <v>63574</v>
      </c>
      <c r="B13490" t="s">
        <v>64669</v>
      </c>
      <c r="C13490" s="96" t="s">
        <v>65005</v>
      </c>
      <c r="D13490" s="98">
        <v>27902.974399999999</v>
      </c>
    </row>
    <row r="13491" spans="1:4" x14ac:dyDescent="0.35">
      <c r="A13491" t="s">
        <v>63575</v>
      </c>
      <c r="B13491" t="s">
        <v>64670</v>
      </c>
      <c r="C13491" s="96" t="s">
        <v>65005</v>
      </c>
      <c r="D13491" s="98">
        <v>700.15679999999998</v>
      </c>
    </row>
    <row r="13492" spans="1:4" x14ac:dyDescent="0.35">
      <c r="A13492" t="s">
        <v>63576</v>
      </c>
      <c r="B13492" t="s">
        <v>64671</v>
      </c>
      <c r="C13492" s="96" t="s">
        <v>65005</v>
      </c>
      <c r="D13492" s="98">
        <v>393.24250000000001</v>
      </c>
    </row>
    <row r="13493" spans="1:4" x14ac:dyDescent="0.35">
      <c r="A13493" t="s">
        <v>63577</v>
      </c>
      <c r="B13493" t="s">
        <v>64672</v>
      </c>
      <c r="C13493" s="96" t="s">
        <v>65005</v>
      </c>
      <c r="D13493" s="98">
        <v>716.93299999999999</v>
      </c>
    </row>
    <row r="13494" spans="1:4" x14ac:dyDescent="0.35">
      <c r="A13494" t="s">
        <v>63578</v>
      </c>
      <c r="B13494" t="s">
        <v>64673</v>
      </c>
      <c r="C13494" s="96" t="s">
        <v>65005</v>
      </c>
      <c r="D13494" s="98">
        <v>510.7242</v>
      </c>
    </row>
    <row r="13495" spans="1:4" x14ac:dyDescent="0.35">
      <c r="A13495" t="s">
        <v>63579</v>
      </c>
      <c r="B13495" t="s">
        <v>64674</v>
      </c>
      <c r="C13495" s="96" t="s">
        <v>65005</v>
      </c>
      <c r="D13495" s="98">
        <v>419.61429999999996</v>
      </c>
    </row>
    <row r="13496" spans="1:4" x14ac:dyDescent="0.35">
      <c r="A13496" t="s">
        <v>63580</v>
      </c>
      <c r="B13496" t="s">
        <v>64675</v>
      </c>
      <c r="C13496" s="96" t="s">
        <v>65005</v>
      </c>
      <c r="D13496" s="98">
        <v>832.03189999999984</v>
      </c>
    </row>
    <row r="13497" spans="1:4" x14ac:dyDescent="0.35">
      <c r="A13497" t="s">
        <v>63581</v>
      </c>
      <c r="B13497" t="s">
        <v>64676</v>
      </c>
      <c r="C13497" s="96" t="s">
        <v>65005</v>
      </c>
      <c r="D13497" s="98">
        <v>503.52749999999997</v>
      </c>
    </row>
    <row r="13498" spans="1:4" x14ac:dyDescent="0.35">
      <c r="A13498" t="s">
        <v>63582</v>
      </c>
      <c r="B13498" t="s">
        <v>64677</v>
      </c>
      <c r="C13498" s="96" t="s">
        <v>65005</v>
      </c>
      <c r="D13498" s="98">
        <v>25366.1296</v>
      </c>
    </row>
    <row r="13499" spans="1:4" x14ac:dyDescent="0.35">
      <c r="A13499" t="s">
        <v>63583</v>
      </c>
      <c r="B13499" t="s">
        <v>64678</v>
      </c>
      <c r="C13499" s="96" t="s">
        <v>65005</v>
      </c>
      <c r="D13499" s="98">
        <v>393.24250000000001</v>
      </c>
    </row>
    <row r="13500" spans="1:4" x14ac:dyDescent="0.35">
      <c r="A13500" t="s">
        <v>63584</v>
      </c>
      <c r="B13500" t="s">
        <v>64679</v>
      </c>
      <c r="C13500" s="96" t="s">
        <v>65005</v>
      </c>
      <c r="D13500" s="98">
        <v>25447.643899999999</v>
      </c>
    </row>
    <row r="13501" spans="1:4" x14ac:dyDescent="0.35">
      <c r="A13501" t="s">
        <v>63585</v>
      </c>
      <c r="B13501" t="s">
        <v>64680</v>
      </c>
      <c r="C13501" s="96" t="s">
        <v>65005</v>
      </c>
      <c r="D13501" s="98">
        <v>10082.673299999999</v>
      </c>
    </row>
    <row r="13502" spans="1:4" x14ac:dyDescent="0.35">
      <c r="A13502" t="s">
        <v>63586</v>
      </c>
      <c r="B13502" t="s">
        <v>64681</v>
      </c>
      <c r="C13502" s="96" t="s">
        <v>65005</v>
      </c>
      <c r="D13502" s="98">
        <v>9866.8688999999977</v>
      </c>
    </row>
    <row r="13503" spans="1:4" x14ac:dyDescent="0.35">
      <c r="A13503" t="s">
        <v>63587</v>
      </c>
      <c r="B13503" t="s">
        <v>64682</v>
      </c>
      <c r="C13503" s="96" t="s">
        <v>65005</v>
      </c>
      <c r="D13503" s="98">
        <v>10300.860500000001</v>
      </c>
    </row>
    <row r="13504" spans="1:4" x14ac:dyDescent="0.35">
      <c r="A13504" t="s">
        <v>63588</v>
      </c>
      <c r="B13504" t="s">
        <v>64683</v>
      </c>
      <c r="C13504" s="96" t="s">
        <v>65005</v>
      </c>
      <c r="D13504" s="98">
        <v>20901.454699999998</v>
      </c>
    </row>
    <row r="13505" spans="1:4" x14ac:dyDescent="0.35">
      <c r="A13505" t="s">
        <v>63589</v>
      </c>
      <c r="B13505" t="s">
        <v>64684</v>
      </c>
      <c r="C13505" s="96" t="s">
        <v>65005</v>
      </c>
      <c r="D13505" s="98">
        <v>10032.3125</v>
      </c>
    </row>
    <row r="13506" spans="1:4" x14ac:dyDescent="0.35">
      <c r="A13506" t="s">
        <v>63590</v>
      </c>
      <c r="B13506" t="s">
        <v>64685</v>
      </c>
      <c r="C13506" s="96" t="s">
        <v>65005</v>
      </c>
      <c r="D13506" s="98">
        <v>8847.8032999999996</v>
      </c>
    </row>
    <row r="13507" spans="1:4" x14ac:dyDescent="0.35">
      <c r="A13507" t="s">
        <v>63591</v>
      </c>
      <c r="B13507" t="s">
        <v>64686</v>
      </c>
      <c r="C13507" s="96" t="s">
        <v>65005</v>
      </c>
      <c r="D13507" s="98">
        <v>8641.5944999999992</v>
      </c>
    </row>
    <row r="13508" spans="1:4" x14ac:dyDescent="0.35">
      <c r="A13508" t="s">
        <v>63592</v>
      </c>
      <c r="B13508" t="s">
        <v>64687</v>
      </c>
      <c r="C13508" s="96" t="s">
        <v>65005</v>
      </c>
      <c r="D13508" s="98">
        <v>8641.5944999999992</v>
      </c>
    </row>
    <row r="13509" spans="1:4" x14ac:dyDescent="0.35">
      <c r="A13509" t="s">
        <v>63593</v>
      </c>
      <c r="B13509" t="s">
        <v>64688</v>
      </c>
      <c r="C13509" s="96" t="s">
        <v>65005</v>
      </c>
      <c r="D13509" s="98">
        <v>1045.4374</v>
      </c>
    </row>
    <row r="13510" spans="1:4" x14ac:dyDescent="0.35">
      <c r="A13510" t="s">
        <v>63594</v>
      </c>
      <c r="B13510" t="s">
        <v>64689</v>
      </c>
      <c r="C13510" s="96" t="s">
        <v>65005</v>
      </c>
      <c r="D13510" s="98">
        <v>1098.181</v>
      </c>
    </row>
    <row r="13511" spans="1:4" x14ac:dyDescent="0.35">
      <c r="A13511" t="s">
        <v>63595</v>
      </c>
      <c r="B13511" t="s">
        <v>64690</v>
      </c>
      <c r="C13511" s="96" t="s">
        <v>65005</v>
      </c>
      <c r="D13511" s="98">
        <v>2390.5924</v>
      </c>
    </row>
    <row r="13512" spans="1:4" x14ac:dyDescent="0.35">
      <c r="A13512" t="s">
        <v>63596</v>
      </c>
      <c r="B13512" t="s">
        <v>64691</v>
      </c>
      <c r="C13512" s="96" t="s">
        <v>65005</v>
      </c>
      <c r="D13512" s="98">
        <v>935.13630000000001</v>
      </c>
    </row>
    <row r="13513" spans="1:4" x14ac:dyDescent="0.35">
      <c r="A13513" t="s">
        <v>63597</v>
      </c>
      <c r="B13513" t="s">
        <v>64692</v>
      </c>
      <c r="C13513" s="96" t="s">
        <v>65005</v>
      </c>
      <c r="D13513" s="98">
        <v>20294.822799999998</v>
      </c>
    </row>
    <row r="13514" spans="1:4" x14ac:dyDescent="0.35">
      <c r="A13514" t="s">
        <v>63598</v>
      </c>
      <c r="B13514" t="s">
        <v>64693</v>
      </c>
      <c r="C13514" s="96" t="s">
        <v>65005</v>
      </c>
      <c r="D13514" s="98">
        <v>1589.7300999999998</v>
      </c>
    </row>
    <row r="13515" spans="1:4" x14ac:dyDescent="0.35">
      <c r="A13515" t="s">
        <v>63599</v>
      </c>
      <c r="B13515" t="s">
        <v>64694</v>
      </c>
      <c r="C13515" s="96" t="s">
        <v>65005</v>
      </c>
      <c r="D13515" s="98">
        <v>1234.8539000000001</v>
      </c>
    </row>
    <row r="13516" spans="1:4" x14ac:dyDescent="0.35">
      <c r="A13516" t="s">
        <v>63600</v>
      </c>
      <c r="B13516" t="s">
        <v>64695</v>
      </c>
      <c r="C13516" s="96" t="s">
        <v>65005</v>
      </c>
      <c r="D13516" s="98">
        <v>3284.9634999999998</v>
      </c>
    </row>
    <row r="13517" spans="1:4" x14ac:dyDescent="0.35">
      <c r="A13517" t="s">
        <v>63601</v>
      </c>
      <c r="B13517" t="s">
        <v>64696</v>
      </c>
      <c r="C13517" s="96" t="s">
        <v>65005</v>
      </c>
      <c r="D13517" s="98">
        <v>3229.8048999999996</v>
      </c>
    </row>
    <row r="13518" spans="1:4" x14ac:dyDescent="0.35">
      <c r="A13518" t="s">
        <v>63602</v>
      </c>
      <c r="B13518" t="s">
        <v>64697</v>
      </c>
      <c r="C13518" s="96" t="s">
        <v>65005</v>
      </c>
      <c r="D13518" s="98">
        <v>18470.097099999999</v>
      </c>
    </row>
    <row r="13519" spans="1:4" x14ac:dyDescent="0.35">
      <c r="A13519" t="s">
        <v>63603</v>
      </c>
      <c r="B13519" t="s">
        <v>64698</v>
      </c>
      <c r="C13519" s="96" t="s">
        <v>65005</v>
      </c>
      <c r="D13519" s="98">
        <v>27843.034099999997</v>
      </c>
    </row>
    <row r="13520" spans="1:4" x14ac:dyDescent="0.35">
      <c r="A13520" t="s">
        <v>63604</v>
      </c>
      <c r="B13520" t="s">
        <v>64699</v>
      </c>
      <c r="C13520" s="96" t="s">
        <v>65005</v>
      </c>
      <c r="D13520" s="98">
        <v>3117.1209999999992</v>
      </c>
    </row>
    <row r="13521" spans="1:4" x14ac:dyDescent="0.35">
      <c r="A13521" t="s">
        <v>63605</v>
      </c>
      <c r="B13521" t="s">
        <v>64700</v>
      </c>
      <c r="C13521" s="96" t="s">
        <v>65005</v>
      </c>
      <c r="D13521" s="98">
        <v>27447.392699999997</v>
      </c>
    </row>
    <row r="13522" spans="1:4" x14ac:dyDescent="0.35">
      <c r="A13522" t="s">
        <v>63606</v>
      </c>
      <c r="B13522" t="s">
        <v>64701</v>
      </c>
      <c r="C13522" s="96" t="s">
        <v>65005</v>
      </c>
      <c r="D13522" s="98">
        <v>27078.139199999998</v>
      </c>
    </row>
    <row r="13523" spans="1:4" x14ac:dyDescent="0.35">
      <c r="A13523" t="s">
        <v>63607</v>
      </c>
      <c r="B13523" t="s">
        <v>64702</v>
      </c>
      <c r="C13523" s="96" t="s">
        <v>65005</v>
      </c>
      <c r="D13523" s="98">
        <v>26644.147599999997</v>
      </c>
    </row>
    <row r="13524" spans="1:4" x14ac:dyDescent="0.35">
      <c r="A13524" t="s">
        <v>63608</v>
      </c>
      <c r="B13524" t="s">
        <v>64703</v>
      </c>
      <c r="C13524" s="96" t="s">
        <v>65005</v>
      </c>
      <c r="D13524" s="98">
        <v>26274.877999999997</v>
      </c>
    </row>
    <row r="13525" spans="1:4" x14ac:dyDescent="0.35">
      <c r="A13525" t="s">
        <v>63609</v>
      </c>
      <c r="B13525" t="s">
        <v>64704</v>
      </c>
      <c r="C13525" s="96" t="s">
        <v>65005</v>
      </c>
      <c r="D13525" s="98">
        <v>25915.220099999999</v>
      </c>
    </row>
    <row r="13526" spans="1:4" x14ac:dyDescent="0.35">
      <c r="A13526" t="s">
        <v>63610</v>
      </c>
      <c r="B13526" t="s">
        <v>64705</v>
      </c>
      <c r="C13526" s="96" t="s">
        <v>65005</v>
      </c>
      <c r="D13526" s="98">
        <v>21565.644099999998</v>
      </c>
    </row>
    <row r="13527" spans="1:4" x14ac:dyDescent="0.35">
      <c r="A13527" t="s">
        <v>63611</v>
      </c>
      <c r="B13527" t="s">
        <v>64706</v>
      </c>
      <c r="C13527" s="96" t="s">
        <v>65005</v>
      </c>
      <c r="D13527" s="98">
        <v>21014.154699999999</v>
      </c>
    </row>
    <row r="13528" spans="1:4" x14ac:dyDescent="0.35">
      <c r="A13528" t="s">
        <v>63612</v>
      </c>
      <c r="B13528" t="s">
        <v>64707</v>
      </c>
      <c r="C13528" s="96" t="s">
        <v>65005</v>
      </c>
      <c r="D13528" s="98">
        <v>19601.862699999998</v>
      </c>
    </row>
    <row r="13529" spans="1:4" x14ac:dyDescent="0.35">
      <c r="A13529" t="s">
        <v>63613</v>
      </c>
      <c r="B13529" t="s">
        <v>64708</v>
      </c>
      <c r="C13529" s="96" t="s">
        <v>65005</v>
      </c>
      <c r="D13529" s="98">
        <v>19098.319099999997</v>
      </c>
    </row>
    <row r="13530" spans="1:4" x14ac:dyDescent="0.35">
      <c r="A13530" t="s">
        <v>63614</v>
      </c>
      <c r="B13530" t="s">
        <v>64709</v>
      </c>
      <c r="C13530" s="96" t="s">
        <v>65005</v>
      </c>
      <c r="D13530" s="98">
        <v>18942.471099999999</v>
      </c>
    </row>
    <row r="13531" spans="1:4" x14ac:dyDescent="0.35">
      <c r="A13531" t="s">
        <v>63615</v>
      </c>
      <c r="B13531" t="s">
        <v>64710</v>
      </c>
      <c r="C13531" s="96" t="s">
        <v>65005</v>
      </c>
      <c r="D13531" s="98">
        <v>3006.8198999999995</v>
      </c>
    </row>
    <row r="13532" spans="1:4" x14ac:dyDescent="0.35">
      <c r="A13532" t="s">
        <v>63616</v>
      </c>
      <c r="B13532" t="s">
        <v>64711</v>
      </c>
      <c r="C13532" s="96" t="s">
        <v>65005</v>
      </c>
      <c r="D13532" s="98">
        <v>18458.118699999999</v>
      </c>
    </row>
    <row r="13533" spans="1:4" x14ac:dyDescent="0.35">
      <c r="A13533" t="s">
        <v>63617</v>
      </c>
      <c r="B13533" t="s">
        <v>64712</v>
      </c>
      <c r="C13533" s="96" t="s">
        <v>65005</v>
      </c>
      <c r="D13533" s="98">
        <v>17503.8073</v>
      </c>
    </row>
    <row r="13534" spans="1:4" x14ac:dyDescent="0.35">
      <c r="A13534" t="s">
        <v>63618</v>
      </c>
      <c r="B13534" t="s">
        <v>64713</v>
      </c>
      <c r="C13534" s="96" t="s">
        <v>65005</v>
      </c>
      <c r="D13534" s="98">
        <v>19697.770399999998</v>
      </c>
    </row>
    <row r="13535" spans="1:4" x14ac:dyDescent="0.35">
      <c r="A13535" t="s">
        <v>63619</v>
      </c>
      <c r="B13535" t="s">
        <v>64714</v>
      </c>
      <c r="C13535" s="96" t="s">
        <v>65005</v>
      </c>
      <c r="D13535" s="98">
        <v>19697.770399999998</v>
      </c>
    </row>
    <row r="13536" spans="1:4" x14ac:dyDescent="0.35">
      <c r="A13536" t="s">
        <v>63620</v>
      </c>
      <c r="B13536" t="s">
        <v>64715</v>
      </c>
      <c r="C13536" s="96" t="s">
        <v>65005</v>
      </c>
      <c r="D13536" s="98">
        <v>19191.843999999997</v>
      </c>
    </row>
    <row r="13537" spans="1:4" x14ac:dyDescent="0.35">
      <c r="A13537" t="s">
        <v>63621</v>
      </c>
      <c r="B13537" t="s">
        <v>64716</v>
      </c>
      <c r="C13537" s="96" t="s">
        <v>65005</v>
      </c>
      <c r="D13537" s="98">
        <v>19191.843999999997</v>
      </c>
    </row>
    <row r="13538" spans="1:4" x14ac:dyDescent="0.35">
      <c r="A13538" t="s">
        <v>63622</v>
      </c>
      <c r="B13538" t="s">
        <v>64717</v>
      </c>
      <c r="C13538" s="96" t="s">
        <v>65005</v>
      </c>
      <c r="D13538" s="98">
        <v>8277.1388000000006</v>
      </c>
    </row>
    <row r="13539" spans="1:4" x14ac:dyDescent="0.35">
      <c r="A13539" t="s">
        <v>63623</v>
      </c>
      <c r="B13539" t="s">
        <v>64718</v>
      </c>
      <c r="C13539" s="96" t="s">
        <v>65005</v>
      </c>
      <c r="D13539" s="98">
        <v>19033.580999999998</v>
      </c>
    </row>
    <row r="13540" spans="1:4" x14ac:dyDescent="0.35">
      <c r="A13540" t="s">
        <v>63624</v>
      </c>
      <c r="B13540" t="s">
        <v>64719</v>
      </c>
      <c r="C13540" s="96" t="s">
        <v>65005</v>
      </c>
      <c r="D13540" s="98">
        <v>19033.580999999998</v>
      </c>
    </row>
    <row r="13541" spans="1:4" x14ac:dyDescent="0.35">
      <c r="A13541" t="s">
        <v>63625</v>
      </c>
      <c r="B13541" t="s">
        <v>64720</v>
      </c>
      <c r="C13541" s="96" t="s">
        <v>65005</v>
      </c>
      <c r="D13541" s="98">
        <v>18546.829699999998</v>
      </c>
    </row>
    <row r="13542" spans="1:4" x14ac:dyDescent="0.35">
      <c r="A13542" t="s">
        <v>63626</v>
      </c>
      <c r="B13542" t="s">
        <v>64721</v>
      </c>
      <c r="C13542" s="96" t="s">
        <v>65005</v>
      </c>
      <c r="D13542" s="98">
        <v>2949.2623999999996</v>
      </c>
    </row>
    <row r="13543" spans="1:4" x14ac:dyDescent="0.35">
      <c r="A13543" t="s">
        <v>63627</v>
      </c>
      <c r="B13543" t="s">
        <v>64722</v>
      </c>
      <c r="C13543" s="96" t="s">
        <v>65005</v>
      </c>
      <c r="D13543" s="98">
        <v>18546.829699999998</v>
      </c>
    </row>
    <row r="13544" spans="1:4" x14ac:dyDescent="0.35">
      <c r="A13544" t="s">
        <v>63628</v>
      </c>
      <c r="B13544" t="s">
        <v>64723</v>
      </c>
      <c r="C13544" s="96" t="s">
        <v>65005</v>
      </c>
      <c r="D13544" s="98">
        <v>17590.1194</v>
      </c>
    </row>
    <row r="13545" spans="1:4" x14ac:dyDescent="0.35">
      <c r="A13545" t="s">
        <v>63629</v>
      </c>
      <c r="B13545" t="s">
        <v>64724</v>
      </c>
      <c r="C13545" s="96" t="s">
        <v>65005</v>
      </c>
      <c r="D13545" s="98">
        <v>17590.1194</v>
      </c>
    </row>
    <row r="13546" spans="1:4" x14ac:dyDescent="0.35">
      <c r="A13546" t="s">
        <v>63630</v>
      </c>
      <c r="B13546" t="s">
        <v>64725</v>
      </c>
      <c r="C13546" s="96" t="s">
        <v>65005</v>
      </c>
      <c r="D13546" s="98">
        <v>17139.335499999997</v>
      </c>
    </row>
    <row r="13547" spans="1:4" x14ac:dyDescent="0.35">
      <c r="A13547" t="s">
        <v>63631</v>
      </c>
      <c r="B13547" t="s">
        <v>64726</v>
      </c>
      <c r="C13547" s="96" t="s">
        <v>65005</v>
      </c>
      <c r="D13547" s="98">
        <v>17139.335499999997</v>
      </c>
    </row>
    <row r="13548" spans="1:4" x14ac:dyDescent="0.35">
      <c r="A13548" t="s">
        <v>63632</v>
      </c>
      <c r="B13548" t="s">
        <v>64727</v>
      </c>
      <c r="C13548" s="96" t="s">
        <v>65005</v>
      </c>
      <c r="D13548" s="98">
        <v>16844.415699999998</v>
      </c>
    </row>
    <row r="13549" spans="1:4" x14ac:dyDescent="0.35">
      <c r="A13549" t="s">
        <v>63633</v>
      </c>
      <c r="B13549" t="s">
        <v>64728</v>
      </c>
      <c r="C13549" s="96" t="s">
        <v>65005</v>
      </c>
      <c r="D13549" s="98">
        <v>16844.415699999998</v>
      </c>
    </row>
    <row r="13550" spans="1:4" x14ac:dyDescent="0.35">
      <c r="A13550" t="s">
        <v>63634</v>
      </c>
      <c r="B13550" t="s">
        <v>64729</v>
      </c>
      <c r="C13550" s="96" t="s">
        <v>65005</v>
      </c>
      <c r="D13550" s="98">
        <v>16676.557099999998</v>
      </c>
    </row>
    <row r="13551" spans="1:4" x14ac:dyDescent="0.35">
      <c r="A13551" t="s">
        <v>63635</v>
      </c>
      <c r="B13551" t="s">
        <v>64730</v>
      </c>
      <c r="C13551" s="96" t="s">
        <v>65005</v>
      </c>
      <c r="D13551" s="98">
        <v>16676.557099999998</v>
      </c>
    </row>
    <row r="13552" spans="1:4" x14ac:dyDescent="0.35">
      <c r="A13552" t="s">
        <v>63636</v>
      </c>
      <c r="B13552" t="s">
        <v>64731</v>
      </c>
      <c r="C13552" s="96" t="s">
        <v>65005</v>
      </c>
      <c r="D13552" s="98">
        <v>16304.904699999999</v>
      </c>
    </row>
    <row r="13553" spans="1:4" x14ac:dyDescent="0.35">
      <c r="A13553" t="s">
        <v>63637</v>
      </c>
      <c r="B13553" t="s">
        <v>64732</v>
      </c>
      <c r="C13553" s="96" t="s">
        <v>65005</v>
      </c>
      <c r="D13553" s="98">
        <v>2877.3436999999999</v>
      </c>
    </row>
    <row r="13554" spans="1:4" x14ac:dyDescent="0.35">
      <c r="A13554" t="s">
        <v>63638</v>
      </c>
      <c r="B13554" t="s">
        <v>64733</v>
      </c>
      <c r="C13554" s="96" t="s">
        <v>65005</v>
      </c>
      <c r="D13554" s="98">
        <v>16304.904699999999</v>
      </c>
    </row>
    <row r="13555" spans="1:4" x14ac:dyDescent="0.35">
      <c r="A13555" t="s">
        <v>63639</v>
      </c>
      <c r="B13555" t="s">
        <v>64734</v>
      </c>
      <c r="C13555" s="96" t="s">
        <v>65005</v>
      </c>
      <c r="D13555" s="98">
        <v>16050.750099999999</v>
      </c>
    </row>
    <row r="13556" spans="1:4" x14ac:dyDescent="0.35">
      <c r="A13556" t="s">
        <v>63640</v>
      </c>
      <c r="B13556" t="s">
        <v>64735</v>
      </c>
      <c r="C13556" s="96" t="s">
        <v>65005</v>
      </c>
      <c r="D13556" s="98">
        <v>16050.750099999999</v>
      </c>
    </row>
    <row r="13557" spans="1:4" x14ac:dyDescent="0.35">
      <c r="A13557" t="s">
        <v>63641</v>
      </c>
      <c r="B13557" t="s">
        <v>64736</v>
      </c>
      <c r="C13557" s="96" t="s">
        <v>65005</v>
      </c>
      <c r="D13557" s="98">
        <v>8277.1388000000006</v>
      </c>
    </row>
    <row r="13558" spans="1:4" x14ac:dyDescent="0.35">
      <c r="A13558" t="s">
        <v>63642</v>
      </c>
      <c r="B13558" t="s">
        <v>64737</v>
      </c>
      <c r="C13558" s="96" t="s">
        <v>65005</v>
      </c>
      <c r="D13558" s="98">
        <v>10300.860500000001</v>
      </c>
    </row>
    <row r="13559" spans="1:4" x14ac:dyDescent="0.35">
      <c r="A13559" t="s">
        <v>63643</v>
      </c>
      <c r="B13559" t="s">
        <v>64738</v>
      </c>
      <c r="C13559" s="96" t="s">
        <v>65005</v>
      </c>
      <c r="D13559" s="98">
        <v>10032.3125</v>
      </c>
    </row>
    <row r="13560" spans="1:4" x14ac:dyDescent="0.35">
      <c r="A13560" t="s">
        <v>63644</v>
      </c>
      <c r="B13560" t="s">
        <v>64739</v>
      </c>
      <c r="C13560" s="96" t="s">
        <v>65005</v>
      </c>
      <c r="D13560" s="98">
        <v>8847.8032999999996</v>
      </c>
    </row>
    <row r="13561" spans="1:4" x14ac:dyDescent="0.35">
      <c r="A13561" t="s">
        <v>63645</v>
      </c>
      <c r="B13561" t="s">
        <v>64740</v>
      </c>
      <c r="C13561" s="96" t="s">
        <v>65005</v>
      </c>
      <c r="D13561" s="98">
        <v>8394.6365999999998</v>
      </c>
    </row>
    <row r="13562" spans="1:4" x14ac:dyDescent="0.35">
      <c r="A13562" t="s">
        <v>63646</v>
      </c>
      <c r="B13562" t="s">
        <v>64741</v>
      </c>
      <c r="C13562" s="96" t="s">
        <v>65005</v>
      </c>
      <c r="D13562" s="98">
        <v>8641.5944999999992</v>
      </c>
    </row>
    <row r="13563" spans="1:4" x14ac:dyDescent="0.35">
      <c r="A13563" t="s">
        <v>63647</v>
      </c>
      <c r="B13563" t="s">
        <v>64742</v>
      </c>
      <c r="C13563" s="96" t="s">
        <v>65005</v>
      </c>
      <c r="D13563" s="98">
        <v>8277.1388000000006</v>
      </c>
    </row>
    <row r="13564" spans="1:4" x14ac:dyDescent="0.35">
      <c r="A13564" t="s">
        <v>63648</v>
      </c>
      <c r="B13564" t="s">
        <v>64743</v>
      </c>
      <c r="C13564" s="96" t="s">
        <v>65005</v>
      </c>
      <c r="D13564" s="98">
        <v>2838.9773999999998</v>
      </c>
    </row>
    <row r="13565" spans="1:4" x14ac:dyDescent="0.35">
      <c r="A13565" t="s">
        <v>63649</v>
      </c>
      <c r="B13565" t="s">
        <v>64744</v>
      </c>
      <c r="C13565" s="96" t="s">
        <v>65005</v>
      </c>
      <c r="D13565" s="98">
        <v>19685.775900000001</v>
      </c>
    </row>
    <row r="13566" spans="1:4" x14ac:dyDescent="0.35">
      <c r="A13566" t="s">
        <v>63650</v>
      </c>
      <c r="B13566" t="s">
        <v>64745</v>
      </c>
      <c r="C13566" s="96" t="s">
        <v>65005</v>
      </c>
      <c r="D13566" s="98">
        <v>8277.1388000000006</v>
      </c>
    </row>
    <row r="13567" spans="1:4" x14ac:dyDescent="0.35">
      <c r="A13567" t="s">
        <v>63651</v>
      </c>
      <c r="B13567" t="s">
        <v>64746</v>
      </c>
      <c r="C13567" s="96" t="s">
        <v>65005</v>
      </c>
      <c r="D13567" s="98">
        <v>2723.8784999999998</v>
      </c>
    </row>
    <row r="13568" spans="1:4" x14ac:dyDescent="0.35">
      <c r="A13568" t="s">
        <v>63652</v>
      </c>
      <c r="B13568" t="s">
        <v>64747</v>
      </c>
      <c r="C13568" s="96" t="s">
        <v>65005</v>
      </c>
      <c r="D13568" s="98">
        <v>15820.552299999999</v>
      </c>
    </row>
    <row r="13569" spans="1:4" x14ac:dyDescent="0.35">
      <c r="A13569" t="s">
        <v>63653</v>
      </c>
      <c r="B13569" t="s">
        <v>64748</v>
      </c>
      <c r="C13569" s="96" t="s">
        <v>65005</v>
      </c>
      <c r="D13569" s="98">
        <v>15820.552299999999</v>
      </c>
    </row>
    <row r="13570" spans="1:4" x14ac:dyDescent="0.35">
      <c r="A13570" t="s">
        <v>63654</v>
      </c>
      <c r="B13570" t="s">
        <v>64749</v>
      </c>
      <c r="C13570" s="96" t="s">
        <v>65005</v>
      </c>
      <c r="D13570" s="98">
        <v>2668.7359999999999</v>
      </c>
    </row>
    <row r="13571" spans="1:4" x14ac:dyDescent="0.35">
      <c r="A13571" t="s">
        <v>63655</v>
      </c>
      <c r="B13571" t="s">
        <v>64750</v>
      </c>
      <c r="C13571" s="96" t="s">
        <v>65005</v>
      </c>
      <c r="D13571" s="98">
        <v>2134.0227999999997</v>
      </c>
    </row>
    <row r="13572" spans="1:4" x14ac:dyDescent="0.35">
      <c r="A13572" t="s">
        <v>63656</v>
      </c>
      <c r="B13572" t="s">
        <v>64751</v>
      </c>
      <c r="C13572" s="96" t="s">
        <v>65005</v>
      </c>
      <c r="D13572" s="98">
        <v>1992.5520999999997</v>
      </c>
    </row>
    <row r="13573" spans="1:4" x14ac:dyDescent="0.35">
      <c r="A13573" t="s">
        <v>63657</v>
      </c>
      <c r="B13573" t="s">
        <v>64752</v>
      </c>
      <c r="C13573" s="96" t="s">
        <v>65005</v>
      </c>
      <c r="D13573" s="98">
        <v>1872.6715000000002</v>
      </c>
    </row>
    <row r="13574" spans="1:4" x14ac:dyDescent="0.35">
      <c r="A13574" t="s">
        <v>63658</v>
      </c>
      <c r="B13574" t="s">
        <v>64753</v>
      </c>
      <c r="C13574" s="96" t="s">
        <v>65005</v>
      </c>
      <c r="D13574" s="98">
        <v>1764.7693000000002</v>
      </c>
    </row>
    <row r="13575" spans="1:4" x14ac:dyDescent="0.35">
      <c r="A13575" t="s">
        <v>63659</v>
      </c>
      <c r="B13575" t="s">
        <v>64754</v>
      </c>
      <c r="C13575" s="96" t="s">
        <v>65005</v>
      </c>
      <c r="D13575" s="98">
        <v>1680.84</v>
      </c>
    </row>
    <row r="13576" spans="1:4" x14ac:dyDescent="0.35">
      <c r="A13576" t="s">
        <v>63660</v>
      </c>
      <c r="B13576" t="s">
        <v>64755</v>
      </c>
      <c r="C13576" s="96" t="s">
        <v>65005</v>
      </c>
      <c r="D13576" s="98">
        <v>1611.3040999999998</v>
      </c>
    </row>
    <row r="13577" spans="1:4" x14ac:dyDescent="0.35">
      <c r="A13577" t="s">
        <v>63661</v>
      </c>
      <c r="B13577" t="s">
        <v>64756</v>
      </c>
      <c r="C13577" s="96" t="s">
        <v>65005</v>
      </c>
      <c r="D13577" s="98">
        <v>1563.3582999999996</v>
      </c>
    </row>
    <row r="13578" spans="1:4" x14ac:dyDescent="0.35">
      <c r="A13578" t="s">
        <v>63662</v>
      </c>
      <c r="B13578" t="s">
        <v>64757</v>
      </c>
      <c r="C13578" s="96" t="s">
        <v>65005</v>
      </c>
      <c r="D13578" s="98">
        <v>278.14359999999999</v>
      </c>
    </row>
    <row r="13579" spans="1:4" x14ac:dyDescent="0.35">
      <c r="A13579" t="s">
        <v>63663</v>
      </c>
      <c r="B13579" t="s">
        <v>64758</v>
      </c>
      <c r="C13579" s="96" t="s">
        <v>65005</v>
      </c>
      <c r="D13579" s="98">
        <v>1134.1484</v>
      </c>
    </row>
    <row r="13580" spans="1:4" x14ac:dyDescent="0.35">
      <c r="A13580" t="s">
        <v>63664</v>
      </c>
      <c r="B13580" t="s">
        <v>64759</v>
      </c>
      <c r="C13580" s="96" t="s">
        <v>65005</v>
      </c>
      <c r="D13580" s="98">
        <v>1146.1428999999998</v>
      </c>
    </row>
    <row r="13581" spans="1:4" x14ac:dyDescent="0.35">
      <c r="A13581" t="s">
        <v>63665</v>
      </c>
      <c r="B13581" t="s">
        <v>64760</v>
      </c>
      <c r="C13581" s="96" t="s">
        <v>65005</v>
      </c>
      <c r="D13581" s="98">
        <v>19079.143999999997</v>
      </c>
    </row>
    <row r="13582" spans="1:4" x14ac:dyDescent="0.35">
      <c r="A13582" t="s">
        <v>63666</v>
      </c>
      <c r="B13582" t="s">
        <v>64761</v>
      </c>
      <c r="C13582" s="96" t="s">
        <v>65005</v>
      </c>
      <c r="D13582" s="98">
        <v>2728.6762999999996</v>
      </c>
    </row>
    <row r="13583" spans="1:4" x14ac:dyDescent="0.35">
      <c r="A13583" t="s">
        <v>63667</v>
      </c>
      <c r="B13583" t="s">
        <v>64762</v>
      </c>
      <c r="C13583" s="96" t="s">
        <v>65005</v>
      </c>
      <c r="D13583" s="98">
        <v>1364.3300999999997</v>
      </c>
    </row>
    <row r="13584" spans="1:4" x14ac:dyDescent="0.35">
      <c r="A13584" t="s">
        <v>63668</v>
      </c>
      <c r="B13584" t="s">
        <v>64763</v>
      </c>
      <c r="C13584" s="96" t="s">
        <v>65005</v>
      </c>
      <c r="D13584" s="98">
        <v>613.82860000000005</v>
      </c>
    </row>
    <row r="13585" spans="1:4" x14ac:dyDescent="0.35">
      <c r="A13585" t="s">
        <v>63669</v>
      </c>
      <c r="B13585" t="s">
        <v>64764</v>
      </c>
      <c r="C13585" s="96" t="s">
        <v>65005</v>
      </c>
      <c r="D13585" s="98">
        <v>1632.8942</v>
      </c>
    </row>
    <row r="13586" spans="1:4" x14ac:dyDescent="0.35">
      <c r="A13586" t="s">
        <v>63670</v>
      </c>
      <c r="B13586" t="s">
        <v>64765</v>
      </c>
      <c r="C13586" s="96" t="s">
        <v>65005</v>
      </c>
      <c r="D13586" s="98">
        <v>815.2396</v>
      </c>
    </row>
    <row r="13587" spans="1:4" x14ac:dyDescent="0.35">
      <c r="A13587" t="s">
        <v>63671</v>
      </c>
      <c r="B13587" t="s">
        <v>64766</v>
      </c>
      <c r="C13587" s="96" t="s">
        <v>65005</v>
      </c>
      <c r="D13587" s="98">
        <v>443.58719999999994</v>
      </c>
    </row>
    <row r="13588" spans="1:4" x14ac:dyDescent="0.35">
      <c r="A13588" t="s">
        <v>63672</v>
      </c>
      <c r="B13588" t="s">
        <v>64767</v>
      </c>
      <c r="C13588" s="96" t="s">
        <v>65005</v>
      </c>
      <c r="D13588" s="98">
        <v>767.29380000000003</v>
      </c>
    </row>
    <row r="13589" spans="1:4" x14ac:dyDescent="0.35">
      <c r="A13589" t="s">
        <v>63673</v>
      </c>
      <c r="B13589" t="s">
        <v>64768</v>
      </c>
      <c r="C13589" s="96" t="s">
        <v>65005</v>
      </c>
      <c r="D13589" s="98">
        <v>1938.0857999999998</v>
      </c>
    </row>
    <row r="13590" spans="1:4" x14ac:dyDescent="0.35">
      <c r="A13590" t="s">
        <v>63674</v>
      </c>
      <c r="B13590" t="s">
        <v>64769</v>
      </c>
      <c r="C13590" s="96" t="s">
        <v>65005</v>
      </c>
      <c r="D13590" s="98">
        <v>6215.0508</v>
      </c>
    </row>
    <row r="13591" spans="1:4" x14ac:dyDescent="0.35">
      <c r="A13591" t="s">
        <v>63675</v>
      </c>
      <c r="B13591" t="s">
        <v>64770</v>
      </c>
      <c r="C13591" s="96" t="s">
        <v>65005</v>
      </c>
      <c r="D13591" s="98">
        <v>2932.8243000000002</v>
      </c>
    </row>
    <row r="13592" spans="1:4" x14ac:dyDescent="0.35">
      <c r="A13592" t="s">
        <v>63676</v>
      </c>
      <c r="B13592" t="s">
        <v>64771</v>
      </c>
      <c r="C13592" s="96" t="s">
        <v>65005</v>
      </c>
      <c r="D13592" s="98">
        <v>949.5136</v>
      </c>
    </row>
    <row r="13593" spans="1:4" x14ac:dyDescent="0.35">
      <c r="A13593" t="s">
        <v>63677</v>
      </c>
      <c r="B13593" t="s">
        <v>64772</v>
      </c>
      <c r="C13593" s="96" t="s">
        <v>65005</v>
      </c>
      <c r="D13593" s="98">
        <v>340.48279999999994</v>
      </c>
    </row>
    <row r="13594" spans="1:4" x14ac:dyDescent="0.35">
      <c r="A13594" t="s">
        <v>63678</v>
      </c>
      <c r="B13594" t="s">
        <v>64773</v>
      </c>
      <c r="C13594" s="96" t="s">
        <v>65005</v>
      </c>
      <c r="D13594" s="98">
        <v>872.7971</v>
      </c>
    </row>
    <row r="13595" spans="1:4" x14ac:dyDescent="0.35">
      <c r="A13595" t="s">
        <v>63679</v>
      </c>
      <c r="B13595" t="s">
        <v>64774</v>
      </c>
      <c r="C13595" s="96" t="s">
        <v>65005</v>
      </c>
      <c r="D13595" s="98">
        <v>1181.7561000000001</v>
      </c>
    </row>
    <row r="13596" spans="1:4" x14ac:dyDescent="0.35">
      <c r="A13596" t="s">
        <v>63680</v>
      </c>
      <c r="B13596" t="s">
        <v>64775</v>
      </c>
      <c r="C13596" s="96" t="s">
        <v>65005</v>
      </c>
      <c r="D13596" s="98">
        <v>1130.3809999999999</v>
      </c>
    </row>
    <row r="13597" spans="1:4" x14ac:dyDescent="0.35">
      <c r="A13597" t="s">
        <v>63681</v>
      </c>
      <c r="B13597" t="s">
        <v>64776</v>
      </c>
      <c r="C13597" s="96" t="s">
        <v>65005</v>
      </c>
      <c r="D13597" s="98">
        <v>1079.0058999999999</v>
      </c>
    </row>
    <row r="13598" spans="1:4" x14ac:dyDescent="0.35">
      <c r="A13598" t="s">
        <v>63682</v>
      </c>
      <c r="B13598" t="s">
        <v>64777</v>
      </c>
      <c r="C13598" s="96" t="s">
        <v>65005</v>
      </c>
      <c r="D13598" s="98">
        <v>84225.813699999984</v>
      </c>
    </row>
    <row r="13599" spans="1:4" x14ac:dyDescent="0.35">
      <c r="A13599" t="s">
        <v>63683</v>
      </c>
      <c r="B13599" t="s">
        <v>64778</v>
      </c>
      <c r="C13599" s="96" t="s">
        <v>65005</v>
      </c>
      <c r="D13599" s="98">
        <v>59883.547499999993</v>
      </c>
    </row>
    <row r="13600" spans="1:4" x14ac:dyDescent="0.35">
      <c r="A13600" t="s">
        <v>63684</v>
      </c>
      <c r="B13600" t="s">
        <v>64779</v>
      </c>
      <c r="C13600" s="96" t="s">
        <v>65005</v>
      </c>
      <c r="D13600" s="98">
        <v>2815.6806999999994</v>
      </c>
    </row>
    <row r="13601" spans="1:4" x14ac:dyDescent="0.35">
      <c r="A13601" t="s">
        <v>63685</v>
      </c>
      <c r="B13601" t="s">
        <v>64780</v>
      </c>
      <c r="C13601" s="96" t="s">
        <v>65005</v>
      </c>
      <c r="D13601" s="98">
        <v>1564.0345</v>
      </c>
    </row>
    <row r="13602" spans="1:4" x14ac:dyDescent="0.35">
      <c r="A13602" t="s">
        <v>63686</v>
      </c>
      <c r="B13602" t="s">
        <v>64781</v>
      </c>
      <c r="C13602" s="96" t="s">
        <v>65005</v>
      </c>
      <c r="D13602" s="98">
        <v>3082.8601999999996</v>
      </c>
    </row>
    <row r="13603" spans="1:4" x14ac:dyDescent="0.35">
      <c r="A13603" t="s">
        <v>63687</v>
      </c>
      <c r="B13603" t="s">
        <v>64782</v>
      </c>
      <c r="C13603" s="96" t="s">
        <v>65005</v>
      </c>
      <c r="D13603" s="98">
        <v>6338.3606999999993</v>
      </c>
    </row>
    <row r="13604" spans="1:4" x14ac:dyDescent="0.35">
      <c r="A13604" t="s">
        <v>63688</v>
      </c>
      <c r="B13604" t="s">
        <v>64783</v>
      </c>
      <c r="C13604" s="96" t="s">
        <v>65005</v>
      </c>
      <c r="D13604" s="98">
        <v>1490.0549999999998</v>
      </c>
    </row>
    <row r="13605" spans="1:4" x14ac:dyDescent="0.35">
      <c r="A13605" t="s">
        <v>63689</v>
      </c>
      <c r="B13605" t="s">
        <v>64784</v>
      </c>
      <c r="C13605" s="96" t="s">
        <v>65005</v>
      </c>
      <c r="D13605" s="98">
        <v>667.95679999999993</v>
      </c>
    </row>
    <row r="13606" spans="1:4" x14ac:dyDescent="0.35">
      <c r="A13606" t="s">
        <v>63690</v>
      </c>
      <c r="B13606" t="s">
        <v>64785</v>
      </c>
      <c r="C13606" s="96" t="s">
        <v>65005</v>
      </c>
      <c r="D13606" s="98">
        <v>6309.5899999999992</v>
      </c>
    </row>
    <row r="13607" spans="1:4" x14ac:dyDescent="0.35">
      <c r="A13607" t="s">
        <v>63691</v>
      </c>
      <c r="B13607" t="s">
        <v>64786</v>
      </c>
      <c r="C13607" s="96" t="s">
        <v>65005</v>
      </c>
      <c r="D13607" s="98">
        <v>684.39490000000001</v>
      </c>
    </row>
    <row r="13608" spans="1:4" x14ac:dyDescent="0.35">
      <c r="A13608" t="s">
        <v>63692</v>
      </c>
      <c r="B13608" t="s">
        <v>64787</v>
      </c>
      <c r="C13608" s="96" t="s">
        <v>65005</v>
      </c>
      <c r="D13608" s="98">
        <v>684.39490000000001</v>
      </c>
    </row>
    <row r="13609" spans="1:4" x14ac:dyDescent="0.35">
      <c r="A13609" t="s">
        <v>63693</v>
      </c>
      <c r="B13609" t="s">
        <v>64788</v>
      </c>
      <c r="C13609" s="96" t="s">
        <v>65005</v>
      </c>
      <c r="D13609" s="98">
        <v>6484.2911000000004</v>
      </c>
    </row>
    <row r="13610" spans="1:4" x14ac:dyDescent="0.35">
      <c r="A13610" t="s">
        <v>63694</v>
      </c>
      <c r="B13610" t="s">
        <v>64789</v>
      </c>
      <c r="C13610" s="96" t="s">
        <v>65005</v>
      </c>
      <c r="D13610" s="98">
        <v>4005.6638999999996</v>
      </c>
    </row>
    <row r="13611" spans="1:4" x14ac:dyDescent="0.35">
      <c r="A13611" t="s">
        <v>63695</v>
      </c>
      <c r="B13611" t="s">
        <v>64790</v>
      </c>
      <c r="C13611" s="96" t="s">
        <v>65005</v>
      </c>
      <c r="D13611" s="98">
        <v>3576.1158999999998</v>
      </c>
    </row>
    <row r="13612" spans="1:4" x14ac:dyDescent="0.35">
      <c r="A13612" t="s">
        <v>63696</v>
      </c>
      <c r="B13612" t="s">
        <v>64791</v>
      </c>
      <c r="C13612" s="96" t="s">
        <v>65005</v>
      </c>
      <c r="D13612" s="98">
        <v>579.58389999999997</v>
      </c>
    </row>
    <row r="13613" spans="1:4" x14ac:dyDescent="0.35">
      <c r="A13613" t="s">
        <v>63697</v>
      </c>
      <c r="B13613" t="s">
        <v>64792</v>
      </c>
      <c r="C13613" s="96" t="s">
        <v>65005</v>
      </c>
      <c r="D13613" s="98">
        <v>937.19709999999998</v>
      </c>
    </row>
    <row r="13614" spans="1:4" x14ac:dyDescent="0.35">
      <c r="A13614" t="s">
        <v>63698</v>
      </c>
      <c r="B13614" t="s">
        <v>64793</v>
      </c>
      <c r="C13614" s="96" t="s">
        <v>65005</v>
      </c>
      <c r="D13614" s="98">
        <v>684.39490000000001</v>
      </c>
    </row>
    <row r="13615" spans="1:4" x14ac:dyDescent="0.35">
      <c r="A13615" t="s">
        <v>63699</v>
      </c>
      <c r="B13615" t="s">
        <v>64794</v>
      </c>
      <c r="C13615" s="96" t="s">
        <v>65005</v>
      </c>
      <c r="D13615" s="98">
        <v>248.6806</v>
      </c>
    </row>
    <row r="13616" spans="1:4" x14ac:dyDescent="0.35">
      <c r="A13616" t="s">
        <v>63700</v>
      </c>
      <c r="B13616" t="s">
        <v>64795</v>
      </c>
      <c r="C13616" s="96" t="s">
        <v>65005</v>
      </c>
      <c r="D13616" s="98">
        <v>770.72309999999993</v>
      </c>
    </row>
    <row r="13617" spans="1:4" x14ac:dyDescent="0.35">
      <c r="A13617" t="s">
        <v>63701</v>
      </c>
      <c r="B13617" t="s">
        <v>64796</v>
      </c>
      <c r="C13617" s="96" t="s">
        <v>65005</v>
      </c>
      <c r="D13617" s="98">
        <v>873.47329999999988</v>
      </c>
    </row>
    <row r="13618" spans="1:4" x14ac:dyDescent="0.35">
      <c r="A13618" t="s">
        <v>63702</v>
      </c>
      <c r="B13618" t="s">
        <v>64797</v>
      </c>
      <c r="C13618" s="96" t="s">
        <v>65005</v>
      </c>
      <c r="D13618" s="98">
        <v>2823.9077999999995</v>
      </c>
    </row>
    <row r="13619" spans="1:4" x14ac:dyDescent="0.35">
      <c r="A13619" t="s">
        <v>63703</v>
      </c>
      <c r="B13619" t="s">
        <v>64798</v>
      </c>
      <c r="C13619" s="96" t="s">
        <v>65005</v>
      </c>
      <c r="D13619" s="98">
        <v>2651.2674999999999</v>
      </c>
    </row>
    <row r="13620" spans="1:4" x14ac:dyDescent="0.35">
      <c r="A13620" t="s">
        <v>63704</v>
      </c>
      <c r="B13620" t="s">
        <v>64799</v>
      </c>
      <c r="C13620" s="96" t="s">
        <v>65005</v>
      </c>
      <c r="D13620" s="98">
        <v>1942.2073999999998</v>
      </c>
    </row>
    <row r="13621" spans="1:4" x14ac:dyDescent="0.35">
      <c r="A13621" t="s">
        <v>63705</v>
      </c>
      <c r="B13621" t="s">
        <v>64800</v>
      </c>
      <c r="C13621" s="96" t="s">
        <v>65005</v>
      </c>
      <c r="D13621" s="98">
        <v>4531.8118999999997</v>
      </c>
    </row>
    <row r="13622" spans="1:4" x14ac:dyDescent="0.35">
      <c r="A13622" t="s">
        <v>63706</v>
      </c>
      <c r="B13622" t="s">
        <v>64801</v>
      </c>
      <c r="C13622" s="96" t="s">
        <v>65005</v>
      </c>
      <c r="D13622" s="98">
        <v>248.6806</v>
      </c>
    </row>
    <row r="13623" spans="1:4" x14ac:dyDescent="0.35">
      <c r="A13623" t="s">
        <v>63707</v>
      </c>
      <c r="B13623" t="s">
        <v>64802</v>
      </c>
      <c r="C13623" s="96" t="s">
        <v>65005</v>
      </c>
      <c r="D13623" s="98">
        <v>733.72529999999995</v>
      </c>
    </row>
    <row r="13624" spans="1:4" x14ac:dyDescent="0.35">
      <c r="A13624" t="s">
        <v>63708</v>
      </c>
      <c r="B13624" t="s">
        <v>64803</v>
      </c>
      <c r="C13624" s="96" t="s">
        <v>65005</v>
      </c>
      <c r="D13624" s="98">
        <v>1134.4865</v>
      </c>
    </row>
    <row r="13625" spans="1:4" x14ac:dyDescent="0.35">
      <c r="A13625" t="s">
        <v>63709</v>
      </c>
      <c r="B13625" t="s">
        <v>64804</v>
      </c>
      <c r="C13625" s="96" t="s">
        <v>65005</v>
      </c>
      <c r="D13625" s="98">
        <v>1255.7516999999998</v>
      </c>
    </row>
    <row r="13626" spans="1:4" x14ac:dyDescent="0.35">
      <c r="A13626" t="s">
        <v>63710</v>
      </c>
      <c r="B13626" t="s">
        <v>64805</v>
      </c>
      <c r="C13626" s="96" t="s">
        <v>65005</v>
      </c>
      <c r="D13626" s="98">
        <v>729.6037</v>
      </c>
    </row>
    <row r="13627" spans="1:4" x14ac:dyDescent="0.35">
      <c r="A13627" t="s">
        <v>63711</v>
      </c>
      <c r="B13627" t="s">
        <v>64806</v>
      </c>
      <c r="C13627" s="96" t="s">
        <v>65005</v>
      </c>
      <c r="D13627" s="98">
        <v>579.58389999999997</v>
      </c>
    </row>
    <row r="13628" spans="1:4" x14ac:dyDescent="0.35">
      <c r="A13628" t="s">
        <v>63712</v>
      </c>
      <c r="B13628" t="s">
        <v>64807</v>
      </c>
      <c r="C13628" s="96" t="s">
        <v>65005</v>
      </c>
      <c r="D13628" s="98">
        <v>83268.073000000004</v>
      </c>
    </row>
    <row r="13629" spans="1:4" x14ac:dyDescent="0.35">
      <c r="A13629" t="s">
        <v>63713</v>
      </c>
      <c r="B13629" t="s">
        <v>64808</v>
      </c>
      <c r="C13629" s="96" t="s">
        <v>65005</v>
      </c>
      <c r="D13629" s="98">
        <v>74440.813299999994</v>
      </c>
    </row>
    <row r="13630" spans="1:4" x14ac:dyDescent="0.35">
      <c r="A13630" t="s">
        <v>63714</v>
      </c>
      <c r="B13630" t="s">
        <v>64809</v>
      </c>
      <c r="C13630" s="96" t="s">
        <v>65005</v>
      </c>
      <c r="D13630" s="98">
        <v>59945.210500000001</v>
      </c>
    </row>
    <row r="13631" spans="1:4" x14ac:dyDescent="0.35">
      <c r="A13631" t="s">
        <v>63715</v>
      </c>
      <c r="B13631" t="s">
        <v>64810</v>
      </c>
      <c r="C13631" s="96" t="s">
        <v>65005</v>
      </c>
      <c r="D13631" s="98">
        <v>79556.314599999998</v>
      </c>
    </row>
    <row r="13632" spans="1:4" x14ac:dyDescent="0.35">
      <c r="A13632" t="s">
        <v>63716</v>
      </c>
      <c r="B13632" t="s">
        <v>64811</v>
      </c>
      <c r="C13632" s="96" t="s">
        <v>65005</v>
      </c>
      <c r="D13632" s="98">
        <v>70474.207999999999</v>
      </c>
    </row>
    <row r="13633" spans="1:4" x14ac:dyDescent="0.35">
      <c r="A13633" t="s">
        <v>63717</v>
      </c>
      <c r="B13633" t="s">
        <v>64812</v>
      </c>
      <c r="C13633" s="96" t="s">
        <v>65005</v>
      </c>
      <c r="D13633" s="98">
        <v>57544.684399999998</v>
      </c>
    </row>
    <row r="13634" spans="1:4" x14ac:dyDescent="0.35">
      <c r="A13634" t="s">
        <v>63718</v>
      </c>
      <c r="B13634" t="s">
        <v>64813</v>
      </c>
      <c r="C13634" s="96" t="s">
        <v>65005</v>
      </c>
      <c r="D13634" s="98">
        <v>67831.167600000001</v>
      </c>
    </row>
    <row r="13635" spans="1:4" x14ac:dyDescent="0.35">
      <c r="A13635" t="s">
        <v>63719</v>
      </c>
      <c r="B13635" t="s">
        <v>64814</v>
      </c>
      <c r="C13635" s="96" t="s">
        <v>65005</v>
      </c>
      <c r="D13635" s="98">
        <v>62031.271399999998</v>
      </c>
    </row>
    <row r="13636" spans="1:4" x14ac:dyDescent="0.35">
      <c r="A13636" t="s">
        <v>63720</v>
      </c>
      <c r="B13636" t="s">
        <v>64815</v>
      </c>
      <c r="C13636" s="96" t="s">
        <v>65005</v>
      </c>
      <c r="D13636" s="98">
        <v>56554.051399999997</v>
      </c>
    </row>
    <row r="13637" spans="1:4" x14ac:dyDescent="0.35">
      <c r="A13637" t="s">
        <v>63721</v>
      </c>
      <c r="B13637" t="s">
        <v>64816</v>
      </c>
      <c r="C13637" s="96" t="s">
        <v>65005</v>
      </c>
      <c r="D13637" s="98">
        <v>67831.167600000001</v>
      </c>
    </row>
    <row r="13638" spans="1:4" x14ac:dyDescent="0.35">
      <c r="A13638" t="s">
        <v>63722</v>
      </c>
      <c r="B13638" t="s">
        <v>64817</v>
      </c>
      <c r="C13638" s="96" t="s">
        <v>65005</v>
      </c>
      <c r="D13638" s="98">
        <v>62031.271399999998</v>
      </c>
    </row>
    <row r="13639" spans="1:4" x14ac:dyDescent="0.35">
      <c r="A13639" t="s">
        <v>63723</v>
      </c>
      <c r="B13639" t="s">
        <v>64818</v>
      </c>
      <c r="C13639" s="96" t="s">
        <v>65005</v>
      </c>
      <c r="D13639" s="98">
        <v>56554.051399999997</v>
      </c>
    </row>
    <row r="13640" spans="1:4" x14ac:dyDescent="0.35">
      <c r="A13640" t="s">
        <v>63724</v>
      </c>
      <c r="B13640" t="s">
        <v>64819</v>
      </c>
      <c r="C13640" s="96" t="s">
        <v>65005</v>
      </c>
      <c r="D13640" s="98">
        <v>57069.927600000003</v>
      </c>
    </row>
    <row r="13641" spans="1:4" x14ac:dyDescent="0.35">
      <c r="A13641" t="s">
        <v>63725</v>
      </c>
      <c r="B13641" t="s">
        <v>64820</v>
      </c>
      <c r="C13641" s="96" t="s">
        <v>65005</v>
      </c>
      <c r="D13641" s="98">
        <v>3265.7723000000001</v>
      </c>
    </row>
    <row r="13642" spans="1:4" x14ac:dyDescent="0.35">
      <c r="A13642" t="s">
        <v>63726</v>
      </c>
      <c r="B13642" t="s">
        <v>64821</v>
      </c>
      <c r="C13642" s="96" t="s">
        <v>65005</v>
      </c>
      <c r="D13642" s="98">
        <v>3090.7330999999999</v>
      </c>
    </row>
    <row r="13643" spans="1:4" x14ac:dyDescent="0.35">
      <c r="A13643" t="s">
        <v>63727</v>
      </c>
      <c r="B13643" t="s">
        <v>64822</v>
      </c>
      <c r="C13643" s="96" t="s">
        <v>65005</v>
      </c>
      <c r="D13643" s="98">
        <v>3090.7330999999999</v>
      </c>
    </row>
    <row r="13644" spans="1:4" x14ac:dyDescent="0.35">
      <c r="A13644" t="s">
        <v>63728</v>
      </c>
      <c r="B13644" t="s">
        <v>64823</v>
      </c>
      <c r="C13644" s="96" t="s">
        <v>65005</v>
      </c>
      <c r="D13644" s="98">
        <v>2623.1729999999998</v>
      </c>
    </row>
    <row r="13645" spans="1:4" x14ac:dyDescent="0.35">
      <c r="A13645" t="s">
        <v>63729</v>
      </c>
      <c r="B13645" t="s">
        <v>64824</v>
      </c>
      <c r="C13645" s="96" t="s">
        <v>65005</v>
      </c>
      <c r="D13645" s="98">
        <v>2323.4553999999998</v>
      </c>
    </row>
    <row r="13646" spans="1:4" x14ac:dyDescent="0.35">
      <c r="A13646" t="s">
        <v>63730</v>
      </c>
      <c r="B13646" t="s">
        <v>64825</v>
      </c>
      <c r="C13646" s="96" t="s">
        <v>65005</v>
      </c>
      <c r="D13646" s="98">
        <v>2263.4989999999998</v>
      </c>
    </row>
    <row r="13647" spans="1:4" x14ac:dyDescent="0.35">
      <c r="A13647" t="s">
        <v>63731</v>
      </c>
      <c r="B13647" t="s">
        <v>64826</v>
      </c>
      <c r="C13647" s="96" t="s">
        <v>65005</v>
      </c>
      <c r="D13647" s="98">
        <v>2030.9184</v>
      </c>
    </row>
    <row r="13648" spans="1:4" x14ac:dyDescent="0.35">
      <c r="A13648" t="s">
        <v>63732</v>
      </c>
      <c r="B13648" t="s">
        <v>64827</v>
      </c>
      <c r="C13648" s="96" t="s">
        <v>65005</v>
      </c>
      <c r="D13648" s="98">
        <v>1419.4886999999999</v>
      </c>
    </row>
    <row r="13649" spans="1:4" x14ac:dyDescent="0.35">
      <c r="A13649" t="s">
        <v>63733</v>
      </c>
      <c r="B13649" t="s">
        <v>64828</v>
      </c>
      <c r="C13649" s="96" t="s">
        <v>65005</v>
      </c>
      <c r="D13649" s="98">
        <v>1328.3626999999999</v>
      </c>
    </row>
    <row r="13650" spans="1:4" x14ac:dyDescent="0.35">
      <c r="A13650" t="s">
        <v>63734</v>
      </c>
      <c r="B13650" t="s">
        <v>64829</v>
      </c>
      <c r="C13650" s="96" t="s">
        <v>65005</v>
      </c>
      <c r="D13650" s="98">
        <v>1117.3721999999998</v>
      </c>
    </row>
    <row r="13651" spans="1:4" x14ac:dyDescent="0.35">
      <c r="A13651" t="s">
        <v>63735</v>
      </c>
      <c r="B13651" t="s">
        <v>64830</v>
      </c>
      <c r="C13651" s="96" t="s">
        <v>65005</v>
      </c>
      <c r="D13651" s="98">
        <v>2299.4663999999998</v>
      </c>
    </row>
    <row r="13652" spans="1:4" x14ac:dyDescent="0.35">
      <c r="A13652" t="s">
        <v>63736</v>
      </c>
      <c r="B13652" t="s">
        <v>64831</v>
      </c>
      <c r="C13652" s="96" t="s">
        <v>65005</v>
      </c>
      <c r="D13652" s="98">
        <v>5301.4884999999995</v>
      </c>
    </row>
    <row r="13653" spans="1:4" x14ac:dyDescent="0.35">
      <c r="A13653" t="s">
        <v>63737</v>
      </c>
      <c r="B13653" t="s">
        <v>64832</v>
      </c>
      <c r="C13653" s="96" t="s">
        <v>65005</v>
      </c>
      <c r="D13653" s="98">
        <v>9627.0915999999997</v>
      </c>
    </row>
    <row r="13654" spans="1:4" x14ac:dyDescent="0.35">
      <c r="A13654" t="s">
        <v>63738</v>
      </c>
      <c r="B13654" t="s">
        <v>64833</v>
      </c>
      <c r="C13654" s="96" t="s">
        <v>65005</v>
      </c>
      <c r="D13654" s="98">
        <v>8946.1260000000002</v>
      </c>
    </row>
    <row r="13655" spans="1:4" x14ac:dyDescent="0.35">
      <c r="A13655" t="s">
        <v>63739</v>
      </c>
      <c r="B13655" t="s">
        <v>64834</v>
      </c>
      <c r="C13655" s="96" t="s">
        <v>65005</v>
      </c>
      <c r="D13655" s="98">
        <v>6298.9639999999999</v>
      </c>
    </row>
    <row r="13656" spans="1:4" x14ac:dyDescent="0.35">
      <c r="A13656" t="s">
        <v>63740</v>
      </c>
      <c r="B13656" t="s">
        <v>64835</v>
      </c>
      <c r="C13656" s="96" t="s">
        <v>65005</v>
      </c>
      <c r="D13656" s="98">
        <v>6298.9639999999999</v>
      </c>
    </row>
    <row r="13657" spans="1:4" x14ac:dyDescent="0.35">
      <c r="A13657" t="s">
        <v>63741</v>
      </c>
      <c r="B13657" t="s">
        <v>64836</v>
      </c>
      <c r="C13657" s="96" t="s">
        <v>65005</v>
      </c>
      <c r="D13657" s="98">
        <v>6910.4097999999994</v>
      </c>
    </row>
    <row r="13658" spans="1:4" x14ac:dyDescent="0.35">
      <c r="A13658" t="s">
        <v>63742</v>
      </c>
      <c r="B13658" t="s">
        <v>64837</v>
      </c>
      <c r="C13658" s="96" t="s">
        <v>65005</v>
      </c>
      <c r="D13658" s="98">
        <v>6603.4955</v>
      </c>
    </row>
    <row r="13659" spans="1:4" x14ac:dyDescent="0.35">
      <c r="A13659" t="s">
        <v>63743</v>
      </c>
      <c r="B13659" t="s">
        <v>64838</v>
      </c>
      <c r="C13659" s="96" t="s">
        <v>65005</v>
      </c>
      <c r="D13659" s="98">
        <v>6298.9639999999999</v>
      </c>
    </row>
    <row r="13660" spans="1:4" x14ac:dyDescent="0.35">
      <c r="A13660" t="s">
        <v>63744</v>
      </c>
      <c r="B13660" t="s">
        <v>64839</v>
      </c>
      <c r="C13660" s="96" t="s">
        <v>65005</v>
      </c>
      <c r="D13660" s="98">
        <v>7987.0006999999996</v>
      </c>
    </row>
    <row r="13661" spans="1:4" x14ac:dyDescent="0.35">
      <c r="A13661" t="s">
        <v>63745</v>
      </c>
      <c r="B13661" t="s">
        <v>64840</v>
      </c>
      <c r="C13661" s="96" t="s">
        <v>65005</v>
      </c>
      <c r="D13661" s="98">
        <v>7987.0006999999996</v>
      </c>
    </row>
    <row r="13662" spans="1:4" x14ac:dyDescent="0.35">
      <c r="A13662" t="s">
        <v>63746</v>
      </c>
      <c r="B13662" t="s">
        <v>64841</v>
      </c>
      <c r="C13662" s="96" t="s">
        <v>65005</v>
      </c>
      <c r="D13662" s="98">
        <v>8603.2442999999985</v>
      </c>
    </row>
    <row r="13663" spans="1:4" x14ac:dyDescent="0.35">
      <c r="A13663" t="s">
        <v>63747</v>
      </c>
      <c r="B13663" t="s">
        <v>64842</v>
      </c>
      <c r="C13663" s="96" t="s">
        <v>65005</v>
      </c>
      <c r="D13663" s="98">
        <v>8293.9310999999998</v>
      </c>
    </row>
    <row r="13664" spans="1:4" x14ac:dyDescent="0.35">
      <c r="A13664" t="s">
        <v>63748</v>
      </c>
      <c r="B13664" t="s">
        <v>64843</v>
      </c>
      <c r="C13664" s="96" t="s">
        <v>65005</v>
      </c>
      <c r="D13664" s="98">
        <v>7987.0006999999996</v>
      </c>
    </row>
    <row r="13665" spans="1:4" x14ac:dyDescent="0.35">
      <c r="A13665" t="s">
        <v>63749</v>
      </c>
      <c r="B13665" t="s">
        <v>64844</v>
      </c>
      <c r="C13665" s="96" t="s">
        <v>65005</v>
      </c>
      <c r="D13665" s="98">
        <v>604.23299999999995</v>
      </c>
    </row>
    <row r="13666" spans="1:4" x14ac:dyDescent="0.35">
      <c r="A13666" t="s">
        <v>63750</v>
      </c>
      <c r="B13666" t="s">
        <v>64845</v>
      </c>
      <c r="C13666" s="96" t="s">
        <v>65005</v>
      </c>
      <c r="D13666" s="98">
        <v>963.90700000000004</v>
      </c>
    </row>
    <row r="13667" spans="1:4" x14ac:dyDescent="0.35">
      <c r="A13667" t="s">
        <v>63751</v>
      </c>
      <c r="B13667" t="s">
        <v>64846</v>
      </c>
      <c r="C13667" s="96" t="s">
        <v>65005</v>
      </c>
      <c r="D13667" s="98">
        <v>558.6860999999999</v>
      </c>
    </row>
    <row r="13668" spans="1:4" x14ac:dyDescent="0.35">
      <c r="A13668" t="s">
        <v>63752</v>
      </c>
      <c r="B13668" t="s">
        <v>64847</v>
      </c>
      <c r="C13668" s="96" t="s">
        <v>65005</v>
      </c>
      <c r="D13668" s="98">
        <v>154.8176</v>
      </c>
    </row>
    <row r="13669" spans="1:4" x14ac:dyDescent="0.35">
      <c r="A13669" t="s">
        <v>63753</v>
      </c>
      <c r="B13669" t="s">
        <v>64848</v>
      </c>
      <c r="C13669" s="96" t="s">
        <v>65005</v>
      </c>
      <c r="D13669" s="98">
        <v>656.99270000000001</v>
      </c>
    </row>
    <row r="13670" spans="1:4" x14ac:dyDescent="0.35">
      <c r="A13670" t="s">
        <v>63754</v>
      </c>
      <c r="B13670" t="s">
        <v>64849</v>
      </c>
      <c r="C13670" s="96" t="s">
        <v>65005</v>
      </c>
      <c r="D13670" s="98">
        <v>1088.5853999999999</v>
      </c>
    </row>
    <row r="13671" spans="1:4" x14ac:dyDescent="0.35">
      <c r="A13671" t="s">
        <v>63755</v>
      </c>
      <c r="B13671" t="s">
        <v>64850</v>
      </c>
      <c r="C13671" s="96" t="s">
        <v>65005</v>
      </c>
      <c r="D13671" s="98">
        <v>359.67399999999998</v>
      </c>
    </row>
    <row r="13672" spans="1:4" x14ac:dyDescent="0.35">
      <c r="A13672" t="s">
        <v>63756</v>
      </c>
      <c r="B13672" t="s">
        <v>64851</v>
      </c>
      <c r="C13672" s="96" t="s">
        <v>65005</v>
      </c>
      <c r="D13672" s="98">
        <v>6298.9639999999999</v>
      </c>
    </row>
    <row r="13673" spans="1:4" x14ac:dyDescent="0.35">
      <c r="A13673" t="s">
        <v>63757</v>
      </c>
      <c r="B13673" t="s">
        <v>64852</v>
      </c>
      <c r="C13673" s="96" t="s">
        <v>65005</v>
      </c>
      <c r="D13673" s="98">
        <v>6298.9639999999999</v>
      </c>
    </row>
    <row r="13674" spans="1:4" x14ac:dyDescent="0.35">
      <c r="A13674" t="s">
        <v>63758</v>
      </c>
      <c r="B13674" t="s">
        <v>64853</v>
      </c>
      <c r="C13674" s="96" t="s">
        <v>65005</v>
      </c>
      <c r="D13674" s="98">
        <v>6910.4097999999994</v>
      </c>
    </row>
    <row r="13675" spans="1:4" x14ac:dyDescent="0.35">
      <c r="A13675" t="s">
        <v>63759</v>
      </c>
      <c r="B13675" t="s">
        <v>64854</v>
      </c>
      <c r="C13675" s="96" t="s">
        <v>65005</v>
      </c>
      <c r="D13675" s="98">
        <v>6603.4955</v>
      </c>
    </row>
    <row r="13676" spans="1:4" x14ac:dyDescent="0.35">
      <c r="A13676" t="s">
        <v>63760</v>
      </c>
      <c r="B13676" t="s">
        <v>64855</v>
      </c>
      <c r="C13676" s="96" t="s">
        <v>65005</v>
      </c>
      <c r="D13676" s="98">
        <v>6298.9639999999999</v>
      </c>
    </row>
    <row r="13677" spans="1:4" x14ac:dyDescent="0.35">
      <c r="A13677" t="s">
        <v>63761</v>
      </c>
      <c r="B13677" t="s">
        <v>64856</v>
      </c>
      <c r="C13677" s="96" t="s">
        <v>65005</v>
      </c>
      <c r="D13677" s="98">
        <v>7987.0006999999996</v>
      </c>
    </row>
    <row r="13678" spans="1:4" x14ac:dyDescent="0.35">
      <c r="A13678" t="s">
        <v>63762</v>
      </c>
      <c r="B13678" t="s">
        <v>64857</v>
      </c>
      <c r="C13678" s="96" t="s">
        <v>65005</v>
      </c>
      <c r="D13678" s="98">
        <v>7987.0006999999996</v>
      </c>
    </row>
    <row r="13679" spans="1:4" x14ac:dyDescent="0.35">
      <c r="A13679" t="s">
        <v>63763</v>
      </c>
      <c r="B13679" t="s">
        <v>64858</v>
      </c>
      <c r="C13679" s="96" t="s">
        <v>65005</v>
      </c>
      <c r="D13679" s="98">
        <v>8603.2442999999985</v>
      </c>
    </row>
    <row r="13680" spans="1:4" x14ac:dyDescent="0.35">
      <c r="A13680" t="s">
        <v>63764</v>
      </c>
      <c r="B13680" t="s">
        <v>64859</v>
      </c>
      <c r="C13680" s="96" t="s">
        <v>65005</v>
      </c>
      <c r="D13680" s="98">
        <v>8293.9310999999998</v>
      </c>
    </row>
    <row r="13681" spans="1:4" x14ac:dyDescent="0.35">
      <c r="A13681" t="s">
        <v>63765</v>
      </c>
      <c r="B13681" t="s">
        <v>64860</v>
      </c>
      <c r="C13681" s="96" t="s">
        <v>65005</v>
      </c>
      <c r="D13681" s="98">
        <v>7987.0006999999996</v>
      </c>
    </row>
    <row r="13682" spans="1:4" x14ac:dyDescent="0.35">
      <c r="A13682" t="s">
        <v>63766</v>
      </c>
      <c r="B13682" t="s">
        <v>64861</v>
      </c>
      <c r="C13682" s="96" t="s">
        <v>65005</v>
      </c>
      <c r="D13682" s="98">
        <v>721.73079999999982</v>
      </c>
    </row>
    <row r="13683" spans="1:4" x14ac:dyDescent="0.35">
      <c r="A13683" t="s">
        <v>63767</v>
      </c>
      <c r="B13683" t="s">
        <v>64862</v>
      </c>
      <c r="C13683" s="96" t="s">
        <v>65005</v>
      </c>
      <c r="D13683" s="98">
        <v>10497.489800000001</v>
      </c>
    </row>
    <row r="13684" spans="1:4" x14ac:dyDescent="0.35">
      <c r="A13684" t="s">
        <v>63768</v>
      </c>
      <c r="B13684" t="s">
        <v>64863</v>
      </c>
      <c r="C13684" s="96" t="s">
        <v>65005</v>
      </c>
      <c r="D13684" s="98">
        <v>10250.515799999997</v>
      </c>
    </row>
    <row r="13685" spans="1:4" x14ac:dyDescent="0.35">
      <c r="A13685" t="s">
        <v>63769</v>
      </c>
      <c r="B13685" t="s">
        <v>64864</v>
      </c>
      <c r="C13685" s="96" t="s">
        <v>65005</v>
      </c>
      <c r="D13685" s="98">
        <v>9998.7439999999988</v>
      </c>
    </row>
    <row r="13686" spans="1:4" x14ac:dyDescent="0.35">
      <c r="A13686" t="s">
        <v>63770</v>
      </c>
      <c r="B13686" t="s">
        <v>64865</v>
      </c>
      <c r="C13686" s="96" t="s">
        <v>65005</v>
      </c>
      <c r="D13686" s="98">
        <v>8946.1260000000002</v>
      </c>
    </row>
    <row r="13687" spans="1:4" x14ac:dyDescent="0.35">
      <c r="A13687" t="s">
        <v>63771</v>
      </c>
      <c r="B13687" t="s">
        <v>64866</v>
      </c>
      <c r="C13687" s="96" t="s">
        <v>65005</v>
      </c>
      <c r="D13687" s="98">
        <v>10497.489800000001</v>
      </c>
    </row>
    <row r="13688" spans="1:4" x14ac:dyDescent="0.35">
      <c r="A13688" t="s">
        <v>63772</v>
      </c>
      <c r="B13688" t="s">
        <v>64867</v>
      </c>
      <c r="C13688" s="96" t="s">
        <v>65005</v>
      </c>
      <c r="D13688" s="98">
        <v>1560.9593999999997</v>
      </c>
    </row>
    <row r="13689" spans="1:4" x14ac:dyDescent="0.35">
      <c r="A13689" t="s">
        <v>63773</v>
      </c>
      <c r="B13689" t="s">
        <v>64868</v>
      </c>
      <c r="C13689" s="96" t="s">
        <v>65005</v>
      </c>
      <c r="D13689" s="98">
        <v>1275.6190999999999</v>
      </c>
    </row>
    <row r="13690" spans="1:4" x14ac:dyDescent="0.35">
      <c r="A13690" t="s">
        <v>63774</v>
      </c>
      <c r="B13690" t="s">
        <v>64869</v>
      </c>
      <c r="C13690" s="96" t="s">
        <v>65005</v>
      </c>
      <c r="D13690" s="98">
        <v>10250.515799999997</v>
      </c>
    </row>
    <row r="13691" spans="1:4" x14ac:dyDescent="0.35">
      <c r="A13691" t="s">
        <v>63775</v>
      </c>
      <c r="B13691" t="s">
        <v>64870</v>
      </c>
      <c r="C13691" s="96" t="s">
        <v>65005</v>
      </c>
      <c r="D13691" s="98">
        <v>9998.7439999999988</v>
      </c>
    </row>
    <row r="13692" spans="1:4" x14ac:dyDescent="0.35">
      <c r="A13692" t="s">
        <v>63776</v>
      </c>
      <c r="B13692" t="s">
        <v>64871</v>
      </c>
      <c r="C13692" s="96" t="s">
        <v>65005</v>
      </c>
      <c r="D13692" s="98">
        <v>9835.6992999999984</v>
      </c>
    </row>
    <row r="13693" spans="1:4" x14ac:dyDescent="0.35">
      <c r="A13693" t="s">
        <v>63777</v>
      </c>
      <c r="B13693" t="s">
        <v>64872</v>
      </c>
      <c r="C13693" s="96" t="s">
        <v>65005</v>
      </c>
      <c r="D13693" s="98">
        <v>402.82199999999995</v>
      </c>
    </row>
    <row r="13694" spans="1:4" x14ac:dyDescent="0.35">
      <c r="A13694" t="s">
        <v>63556</v>
      </c>
      <c r="B13694" t="s">
        <v>64651</v>
      </c>
      <c r="C13694" s="96" t="s">
        <v>65005</v>
      </c>
      <c r="D13694" s="98">
        <v>462.77839999999998</v>
      </c>
    </row>
    <row r="13695" spans="1:4" x14ac:dyDescent="0.35">
      <c r="A13695" t="s">
        <v>63557</v>
      </c>
      <c r="B13695" t="s">
        <v>64652</v>
      </c>
      <c r="C13695" s="96" t="s">
        <v>65005</v>
      </c>
      <c r="D13695" s="98">
        <v>1501.0029999999997</v>
      </c>
    </row>
    <row r="13696" spans="1:4" x14ac:dyDescent="0.35">
      <c r="A13696" t="s">
        <v>63558</v>
      </c>
      <c r="B13696" t="s">
        <v>64653</v>
      </c>
      <c r="C13696" s="96" t="s">
        <v>65005</v>
      </c>
      <c r="D13696" s="98">
        <v>1251.6461999999999</v>
      </c>
    </row>
    <row r="13697" spans="1:4" x14ac:dyDescent="0.35">
      <c r="A13697" t="s">
        <v>63559</v>
      </c>
      <c r="B13697" t="s">
        <v>64654</v>
      </c>
      <c r="C13697" s="96" t="s">
        <v>65005</v>
      </c>
      <c r="D13697" s="98">
        <v>1100.5799</v>
      </c>
    </row>
    <row r="13698" spans="1:4" x14ac:dyDescent="0.35">
      <c r="A13698" t="s">
        <v>63560</v>
      </c>
      <c r="B13698" t="s">
        <v>64655</v>
      </c>
      <c r="C13698" s="96" t="s">
        <v>65005</v>
      </c>
      <c r="D13698" s="98">
        <v>1122.1539</v>
      </c>
    </row>
    <row r="13699" spans="1:4" x14ac:dyDescent="0.35">
      <c r="A13699" t="s">
        <v>63561</v>
      </c>
      <c r="B13699" t="s">
        <v>64656</v>
      </c>
      <c r="C13699" s="96" t="s">
        <v>65005</v>
      </c>
      <c r="D13699" s="98">
        <v>1021.4484</v>
      </c>
    </row>
    <row r="13700" spans="1:4" x14ac:dyDescent="0.35">
      <c r="A13700" t="s">
        <v>63562</v>
      </c>
      <c r="B13700" t="s">
        <v>64657</v>
      </c>
      <c r="C13700" s="96" t="s">
        <v>65005</v>
      </c>
      <c r="D13700" s="98">
        <v>920.74289999999996</v>
      </c>
    </row>
    <row r="13701" spans="1:4" x14ac:dyDescent="0.35">
      <c r="A13701" t="s">
        <v>63563</v>
      </c>
      <c r="B13701" t="s">
        <v>64658</v>
      </c>
      <c r="C13701" s="96" t="s">
        <v>65005</v>
      </c>
      <c r="D13701" s="98">
        <v>30439.819199999998</v>
      </c>
    </row>
    <row r="13702" spans="1:4" x14ac:dyDescent="0.35">
      <c r="A13702" t="s">
        <v>63564</v>
      </c>
      <c r="B13702" t="s">
        <v>64659</v>
      </c>
      <c r="C13702" s="96" t="s">
        <v>65005</v>
      </c>
      <c r="D13702" s="98">
        <v>3917.9672</v>
      </c>
    </row>
    <row r="13703" spans="1:4" x14ac:dyDescent="0.35">
      <c r="A13703" t="s">
        <v>63565</v>
      </c>
      <c r="B13703" t="s">
        <v>64660</v>
      </c>
      <c r="C13703" s="96" t="s">
        <v>65005</v>
      </c>
      <c r="D13703" s="98">
        <v>3620.6484999999998</v>
      </c>
    </row>
    <row r="13704" spans="1:4" x14ac:dyDescent="0.35">
      <c r="A13704" t="s">
        <v>63566</v>
      </c>
      <c r="B13704" t="s">
        <v>64661</v>
      </c>
      <c r="C13704" s="96" t="s">
        <v>65005</v>
      </c>
      <c r="D13704" s="98">
        <v>309.31319999999994</v>
      </c>
    </row>
    <row r="13705" spans="1:4" x14ac:dyDescent="0.35">
      <c r="A13705" t="s">
        <v>63567</v>
      </c>
      <c r="B13705" t="s">
        <v>64662</v>
      </c>
      <c r="C13705" s="96" t="s">
        <v>65005</v>
      </c>
      <c r="D13705" s="98">
        <v>431.59269999999992</v>
      </c>
    </row>
    <row r="13706" spans="1:4" x14ac:dyDescent="0.35">
      <c r="A13706" t="s">
        <v>63568</v>
      </c>
      <c r="B13706" t="s">
        <v>64663</v>
      </c>
      <c r="C13706" s="96" t="s">
        <v>65005</v>
      </c>
      <c r="D13706" s="98">
        <v>963.90700000000004</v>
      </c>
    </row>
    <row r="13707" spans="1:4" x14ac:dyDescent="0.35">
      <c r="A13707" t="s">
        <v>63569</v>
      </c>
      <c r="B13707" t="s">
        <v>64664</v>
      </c>
      <c r="C13707" s="96" t="s">
        <v>65005</v>
      </c>
      <c r="D13707" s="98">
        <v>841.62749999999994</v>
      </c>
    </row>
    <row r="13708" spans="1:4" x14ac:dyDescent="0.35">
      <c r="A13708" t="s">
        <v>63570</v>
      </c>
      <c r="B13708" t="s">
        <v>64665</v>
      </c>
      <c r="C13708" s="96" t="s">
        <v>65005</v>
      </c>
      <c r="D13708" s="98">
        <v>999.87439999999992</v>
      </c>
    </row>
    <row r="13709" spans="1:4" x14ac:dyDescent="0.35">
      <c r="A13709" t="s">
        <v>63571</v>
      </c>
      <c r="B13709" t="s">
        <v>64666</v>
      </c>
      <c r="C13709" s="96" t="s">
        <v>65005</v>
      </c>
      <c r="D13709" s="98">
        <v>817.63850000000002</v>
      </c>
    </row>
    <row r="13710" spans="1:4" x14ac:dyDescent="0.35">
      <c r="A13710" t="s">
        <v>63572</v>
      </c>
      <c r="B13710" t="s">
        <v>64667</v>
      </c>
      <c r="C13710" s="96" t="s">
        <v>65005</v>
      </c>
      <c r="D13710" s="98">
        <v>565.88279999999997</v>
      </c>
    </row>
    <row r="13711" spans="1:4" x14ac:dyDescent="0.35">
      <c r="A13711" t="s">
        <v>63573</v>
      </c>
      <c r="B13711" t="s">
        <v>64668</v>
      </c>
      <c r="C13711" s="96" t="s">
        <v>65005</v>
      </c>
      <c r="D13711" s="98">
        <v>1002.2732999999998</v>
      </c>
    </row>
    <row r="13712" spans="1:4" x14ac:dyDescent="0.35">
      <c r="A13712" t="s">
        <v>63574</v>
      </c>
      <c r="B13712" t="s">
        <v>64669</v>
      </c>
      <c r="C13712" s="96" t="s">
        <v>65005</v>
      </c>
      <c r="D13712" s="98">
        <v>27902.974399999999</v>
      </c>
    </row>
    <row r="13713" spans="1:4" x14ac:dyDescent="0.35">
      <c r="A13713" t="s">
        <v>63575</v>
      </c>
      <c r="B13713" t="s">
        <v>64670</v>
      </c>
      <c r="C13713" s="96" t="s">
        <v>65005</v>
      </c>
      <c r="D13713" s="98">
        <v>700.15679999999998</v>
      </c>
    </row>
    <row r="13714" spans="1:4" x14ac:dyDescent="0.35">
      <c r="A13714" t="s">
        <v>63576</v>
      </c>
      <c r="B13714" t="s">
        <v>64671</v>
      </c>
      <c r="C13714" s="96" t="s">
        <v>65005</v>
      </c>
      <c r="D13714" s="98">
        <v>393.24250000000001</v>
      </c>
    </row>
    <row r="13715" spans="1:4" x14ac:dyDescent="0.35">
      <c r="A13715" t="s">
        <v>63577</v>
      </c>
      <c r="B13715" t="s">
        <v>64672</v>
      </c>
      <c r="C13715" s="96" t="s">
        <v>65005</v>
      </c>
      <c r="D13715" s="98">
        <v>716.93299999999999</v>
      </c>
    </row>
    <row r="13716" spans="1:4" x14ac:dyDescent="0.35">
      <c r="A13716" t="s">
        <v>63578</v>
      </c>
      <c r="B13716" t="s">
        <v>64673</v>
      </c>
      <c r="C13716" s="96" t="s">
        <v>65005</v>
      </c>
      <c r="D13716" s="98">
        <v>510.7242</v>
      </c>
    </row>
    <row r="13717" spans="1:4" x14ac:dyDescent="0.35">
      <c r="A13717" t="s">
        <v>63579</v>
      </c>
      <c r="B13717" t="s">
        <v>64674</v>
      </c>
      <c r="C13717" s="96" t="s">
        <v>65005</v>
      </c>
      <c r="D13717" s="98">
        <v>419.61429999999996</v>
      </c>
    </row>
    <row r="13718" spans="1:4" x14ac:dyDescent="0.35">
      <c r="A13718" t="s">
        <v>63580</v>
      </c>
      <c r="B13718" t="s">
        <v>64675</v>
      </c>
      <c r="C13718" s="96" t="s">
        <v>65005</v>
      </c>
      <c r="D13718" s="98">
        <v>832.03189999999984</v>
      </c>
    </row>
    <row r="13719" spans="1:4" x14ac:dyDescent="0.35">
      <c r="A13719" t="s">
        <v>63581</v>
      </c>
      <c r="B13719" t="s">
        <v>64676</v>
      </c>
      <c r="C13719" s="96" t="s">
        <v>65005</v>
      </c>
      <c r="D13719" s="98">
        <v>503.52749999999997</v>
      </c>
    </row>
    <row r="13720" spans="1:4" x14ac:dyDescent="0.35">
      <c r="A13720" t="s">
        <v>63582</v>
      </c>
      <c r="B13720" t="s">
        <v>64677</v>
      </c>
      <c r="C13720" s="96" t="s">
        <v>65005</v>
      </c>
      <c r="D13720" s="98">
        <v>25366.1296</v>
      </c>
    </row>
    <row r="13721" spans="1:4" x14ac:dyDescent="0.35">
      <c r="A13721" t="s">
        <v>63583</v>
      </c>
      <c r="B13721" t="s">
        <v>64678</v>
      </c>
      <c r="C13721" s="96" t="s">
        <v>65005</v>
      </c>
      <c r="D13721" s="98">
        <v>393.24250000000001</v>
      </c>
    </row>
    <row r="13722" spans="1:4" x14ac:dyDescent="0.35">
      <c r="A13722" t="s">
        <v>63584</v>
      </c>
      <c r="B13722" t="s">
        <v>64679</v>
      </c>
      <c r="C13722" s="96" t="s">
        <v>65005</v>
      </c>
      <c r="D13722" s="98">
        <v>25447.643899999999</v>
      </c>
    </row>
    <row r="13723" spans="1:4" x14ac:dyDescent="0.35">
      <c r="A13723" t="s">
        <v>63585</v>
      </c>
      <c r="B13723" t="s">
        <v>64680</v>
      </c>
      <c r="C13723" s="96" t="s">
        <v>65005</v>
      </c>
      <c r="D13723" s="98">
        <v>10082.673299999999</v>
      </c>
    </row>
    <row r="13724" spans="1:4" x14ac:dyDescent="0.35">
      <c r="A13724" t="s">
        <v>63586</v>
      </c>
      <c r="B13724" t="s">
        <v>64681</v>
      </c>
      <c r="C13724" s="96" t="s">
        <v>65005</v>
      </c>
      <c r="D13724" s="98">
        <v>9866.8688999999977</v>
      </c>
    </row>
    <row r="13725" spans="1:4" x14ac:dyDescent="0.35">
      <c r="A13725" t="s">
        <v>63587</v>
      </c>
      <c r="B13725" t="s">
        <v>64682</v>
      </c>
      <c r="C13725" s="96" t="s">
        <v>65005</v>
      </c>
      <c r="D13725" s="98">
        <v>10300.860500000001</v>
      </c>
    </row>
    <row r="13726" spans="1:4" x14ac:dyDescent="0.35">
      <c r="A13726" t="s">
        <v>63588</v>
      </c>
      <c r="B13726" t="s">
        <v>64683</v>
      </c>
      <c r="C13726" s="96" t="s">
        <v>65005</v>
      </c>
      <c r="D13726" s="98">
        <v>20901.454699999998</v>
      </c>
    </row>
    <row r="13727" spans="1:4" x14ac:dyDescent="0.35">
      <c r="A13727" t="s">
        <v>63589</v>
      </c>
      <c r="B13727" t="s">
        <v>64684</v>
      </c>
      <c r="C13727" s="96" t="s">
        <v>65005</v>
      </c>
      <c r="D13727" s="98">
        <v>10032.3125</v>
      </c>
    </row>
    <row r="13728" spans="1:4" x14ac:dyDescent="0.35">
      <c r="A13728" t="s">
        <v>63590</v>
      </c>
      <c r="B13728" t="s">
        <v>64685</v>
      </c>
      <c r="C13728" s="96" t="s">
        <v>65005</v>
      </c>
      <c r="D13728" s="98">
        <v>8847.8032999999996</v>
      </c>
    </row>
    <row r="13729" spans="1:4" x14ac:dyDescent="0.35">
      <c r="A13729" t="s">
        <v>63591</v>
      </c>
      <c r="B13729" t="s">
        <v>64686</v>
      </c>
      <c r="C13729" s="96" t="s">
        <v>65005</v>
      </c>
      <c r="D13729" s="98">
        <v>8641.5944999999992</v>
      </c>
    </row>
    <row r="13730" spans="1:4" x14ac:dyDescent="0.35">
      <c r="A13730" t="s">
        <v>63592</v>
      </c>
      <c r="B13730" t="s">
        <v>64687</v>
      </c>
      <c r="C13730" s="96" t="s">
        <v>65005</v>
      </c>
      <c r="D13730" s="98">
        <v>8641.5944999999992</v>
      </c>
    </row>
    <row r="13731" spans="1:4" x14ac:dyDescent="0.35">
      <c r="A13731" t="s">
        <v>63593</v>
      </c>
      <c r="B13731" t="s">
        <v>64688</v>
      </c>
      <c r="C13731" s="96" t="s">
        <v>65005</v>
      </c>
      <c r="D13731" s="98">
        <v>1045.4374</v>
      </c>
    </row>
    <row r="13732" spans="1:4" x14ac:dyDescent="0.35">
      <c r="A13732" t="s">
        <v>63594</v>
      </c>
      <c r="B13732" t="s">
        <v>64689</v>
      </c>
      <c r="C13732" s="96" t="s">
        <v>65005</v>
      </c>
      <c r="D13732" s="98">
        <v>1098.181</v>
      </c>
    </row>
    <row r="13733" spans="1:4" x14ac:dyDescent="0.35">
      <c r="A13733" t="s">
        <v>63595</v>
      </c>
      <c r="B13733" t="s">
        <v>64690</v>
      </c>
      <c r="C13733" s="96" t="s">
        <v>65005</v>
      </c>
      <c r="D13733" s="98">
        <v>2390.5924</v>
      </c>
    </row>
    <row r="13734" spans="1:4" x14ac:dyDescent="0.35">
      <c r="A13734" t="s">
        <v>63596</v>
      </c>
      <c r="B13734" t="s">
        <v>64691</v>
      </c>
      <c r="C13734" s="96" t="s">
        <v>65005</v>
      </c>
      <c r="D13734" s="98">
        <v>935.13630000000001</v>
      </c>
    </row>
    <row r="13735" spans="1:4" x14ac:dyDescent="0.35">
      <c r="A13735" t="s">
        <v>63597</v>
      </c>
      <c r="B13735" t="s">
        <v>64692</v>
      </c>
      <c r="C13735" s="96" t="s">
        <v>65005</v>
      </c>
      <c r="D13735" s="98">
        <v>20294.822799999998</v>
      </c>
    </row>
    <row r="13736" spans="1:4" x14ac:dyDescent="0.35">
      <c r="A13736" t="s">
        <v>63598</v>
      </c>
      <c r="B13736" t="s">
        <v>64693</v>
      </c>
      <c r="C13736" s="96" t="s">
        <v>65005</v>
      </c>
      <c r="D13736" s="98">
        <v>1589.7300999999998</v>
      </c>
    </row>
    <row r="13737" spans="1:4" x14ac:dyDescent="0.35">
      <c r="A13737" t="s">
        <v>63599</v>
      </c>
      <c r="B13737" t="s">
        <v>64694</v>
      </c>
      <c r="C13737" s="96" t="s">
        <v>65005</v>
      </c>
      <c r="D13737" s="98">
        <v>1234.8539000000001</v>
      </c>
    </row>
    <row r="13738" spans="1:4" x14ac:dyDescent="0.35">
      <c r="A13738" t="s">
        <v>63600</v>
      </c>
      <c r="B13738" t="s">
        <v>64695</v>
      </c>
      <c r="C13738" s="96" t="s">
        <v>65005</v>
      </c>
      <c r="D13738" s="98">
        <v>3284.9634999999998</v>
      </c>
    </row>
    <row r="13739" spans="1:4" x14ac:dyDescent="0.35">
      <c r="A13739" t="s">
        <v>63601</v>
      </c>
      <c r="B13739" t="s">
        <v>64696</v>
      </c>
      <c r="C13739" s="96" t="s">
        <v>65005</v>
      </c>
      <c r="D13739" s="98">
        <v>3229.8048999999996</v>
      </c>
    </row>
    <row r="13740" spans="1:4" x14ac:dyDescent="0.35">
      <c r="A13740" t="s">
        <v>63602</v>
      </c>
      <c r="B13740" t="s">
        <v>64697</v>
      </c>
      <c r="C13740" s="96" t="s">
        <v>65005</v>
      </c>
      <c r="D13740" s="98">
        <v>18470.097099999999</v>
      </c>
    </row>
    <row r="13741" spans="1:4" x14ac:dyDescent="0.35">
      <c r="A13741" t="s">
        <v>63603</v>
      </c>
      <c r="B13741" t="s">
        <v>64698</v>
      </c>
      <c r="C13741" s="96" t="s">
        <v>65005</v>
      </c>
      <c r="D13741" s="98">
        <v>27843.034099999997</v>
      </c>
    </row>
    <row r="13742" spans="1:4" x14ac:dyDescent="0.35">
      <c r="A13742" t="s">
        <v>63604</v>
      </c>
      <c r="B13742" t="s">
        <v>64699</v>
      </c>
      <c r="C13742" s="96" t="s">
        <v>65005</v>
      </c>
      <c r="D13742" s="98">
        <v>3117.1209999999992</v>
      </c>
    </row>
    <row r="13743" spans="1:4" x14ac:dyDescent="0.35">
      <c r="A13743" t="s">
        <v>63605</v>
      </c>
      <c r="B13743" t="s">
        <v>64700</v>
      </c>
      <c r="C13743" s="96" t="s">
        <v>65005</v>
      </c>
      <c r="D13743" s="98">
        <v>27447.392699999997</v>
      </c>
    </row>
    <row r="13744" spans="1:4" x14ac:dyDescent="0.35">
      <c r="A13744" t="s">
        <v>63606</v>
      </c>
      <c r="B13744" t="s">
        <v>64701</v>
      </c>
      <c r="C13744" s="96" t="s">
        <v>65005</v>
      </c>
      <c r="D13744" s="98">
        <v>27078.139199999998</v>
      </c>
    </row>
    <row r="13745" spans="1:4" x14ac:dyDescent="0.35">
      <c r="A13745" t="s">
        <v>63607</v>
      </c>
      <c r="B13745" t="s">
        <v>64702</v>
      </c>
      <c r="C13745" s="96" t="s">
        <v>65005</v>
      </c>
      <c r="D13745" s="98">
        <v>26644.147599999997</v>
      </c>
    </row>
    <row r="13746" spans="1:4" x14ac:dyDescent="0.35">
      <c r="A13746" t="s">
        <v>63608</v>
      </c>
      <c r="B13746" t="s">
        <v>64703</v>
      </c>
      <c r="C13746" s="96" t="s">
        <v>65005</v>
      </c>
      <c r="D13746" s="98">
        <v>26274.877999999997</v>
      </c>
    </row>
    <row r="13747" spans="1:4" x14ac:dyDescent="0.35">
      <c r="A13747" t="s">
        <v>63609</v>
      </c>
      <c r="B13747" t="s">
        <v>64704</v>
      </c>
      <c r="C13747" s="96" t="s">
        <v>65005</v>
      </c>
      <c r="D13747" s="98">
        <v>25915.220099999999</v>
      </c>
    </row>
    <row r="13748" spans="1:4" x14ac:dyDescent="0.35">
      <c r="A13748" t="s">
        <v>63610</v>
      </c>
      <c r="B13748" t="s">
        <v>64705</v>
      </c>
      <c r="C13748" s="96" t="s">
        <v>65005</v>
      </c>
      <c r="D13748" s="98">
        <v>21565.644099999998</v>
      </c>
    </row>
    <row r="13749" spans="1:4" x14ac:dyDescent="0.35">
      <c r="A13749" t="s">
        <v>63611</v>
      </c>
      <c r="B13749" t="s">
        <v>64706</v>
      </c>
      <c r="C13749" s="96" t="s">
        <v>65005</v>
      </c>
      <c r="D13749" s="98">
        <v>21014.154699999999</v>
      </c>
    </row>
    <row r="13750" spans="1:4" x14ac:dyDescent="0.35">
      <c r="A13750" t="s">
        <v>63612</v>
      </c>
      <c r="B13750" t="s">
        <v>64707</v>
      </c>
      <c r="C13750" s="96" t="s">
        <v>65005</v>
      </c>
      <c r="D13750" s="98">
        <v>19601.862699999998</v>
      </c>
    </row>
    <row r="13751" spans="1:4" x14ac:dyDescent="0.35">
      <c r="A13751" t="s">
        <v>63613</v>
      </c>
      <c r="B13751" t="s">
        <v>64708</v>
      </c>
      <c r="C13751" s="96" t="s">
        <v>65005</v>
      </c>
      <c r="D13751" s="98">
        <v>19098.319099999997</v>
      </c>
    </row>
    <row r="13752" spans="1:4" x14ac:dyDescent="0.35">
      <c r="A13752" t="s">
        <v>63614</v>
      </c>
      <c r="B13752" t="s">
        <v>64709</v>
      </c>
      <c r="C13752" s="96" t="s">
        <v>65005</v>
      </c>
      <c r="D13752" s="98">
        <v>18942.471099999999</v>
      </c>
    </row>
    <row r="13753" spans="1:4" x14ac:dyDescent="0.35">
      <c r="A13753" t="s">
        <v>63615</v>
      </c>
      <c r="B13753" t="s">
        <v>64710</v>
      </c>
      <c r="C13753" s="96" t="s">
        <v>65005</v>
      </c>
      <c r="D13753" s="98">
        <v>3006.8198999999995</v>
      </c>
    </row>
    <row r="13754" spans="1:4" x14ac:dyDescent="0.35">
      <c r="A13754" t="s">
        <v>63616</v>
      </c>
      <c r="B13754" t="s">
        <v>64711</v>
      </c>
      <c r="C13754" s="96" t="s">
        <v>65005</v>
      </c>
      <c r="D13754" s="98">
        <v>18458.118699999999</v>
      </c>
    </row>
    <row r="13755" spans="1:4" x14ac:dyDescent="0.35">
      <c r="A13755" t="s">
        <v>63617</v>
      </c>
      <c r="B13755" t="s">
        <v>64712</v>
      </c>
      <c r="C13755" s="96" t="s">
        <v>65005</v>
      </c>
      <c r="D13755" s="98">
        <v>17503.8073</v>
      </c>
    </row>
    <row r="13756" spans="1:4" x14ac:dyDescent="0.35">
      <c r="A13756" t="s">
        <v>63618</v>
      </c>
      <c r="B13756" t="s">
        <v>64713</v>
      </c>
      <c r="C13756" s="96" t="s">
        <v>65005</v>
      </c>
      <c r="D13756" s="98">
        <v>19697.770399999998</v>
      </c>
    </row>
    <row r="13757" spans="1:4" x14ac:dyDescent="0.35">
      <c r="A13757" t="s">
        <v>63619</v>
      </c>
      <c r="B13757" t="s">
        <v>64714</v>
      </c>
      <c r="C13757" s="96" t="s">
        <v>65005</v>
      </c>
      <c r="D13757" s="98">
        <v>19697.770399999998</v>
      </c>
    </row>
    <row r="13758" spans="1:4" x14ac:dyDescent="0.35">
      <c r="A13758" t="s">
        <v>63620</v>
      </c>
      <c r="B13758" t="s">
        <v>64715</v>
      </c>
      <c r="C13758" s="96" t="s">
        <v>65005</v>
      </c>
      <c r="D13758" s="98">
        <v>19191.843999999997</v>
      </c>
    </row>
    <row r="13759" spans="1:4" x14ac:dyDescent="0.35">
      <c r="A13759" t="s">
        <v>63621</v>
      </c>
      <c r="B13759" t="s">
        <v>64716</v>
      </c>
      <c r="C13759" s="96" t="s">
        <v>65005</v>
      </c>
      <c r="D13759" s="98">
        <v>19191.843999999997</v>
      </c>
    </row>
    <row r="13760" spans="1:4" x14ac:dyDescent="0.35">
      <c r="A13760" t="s">
        <v>63622</v>
      </c>
      <c r="B13760" t="s">
        <v>64717</v>
      </c>
      <c r="C13760" s="96" t="s">
        <v>65005</v>
      </c>
      <c r="D13760" s="98">
        <v>8277.1388000000006</v>
      </c>
    </row>
    <row r="13761" spans="1:4" x14ac:dyDescent="0.35">
      <c r="A13761" t="s">
        <v>63623</v>
      </c>
      <c r="B13761" t="s">
        <v>64718</v>
      </c>
      <c r="C13761" s="96" t="s">
        <v>65005</v>
      </c>
      <c r="D13761" s="98">
        <v>19033.580999999998</v>
      </c>
    </row>
    <row r="13762" spans="1:4" x14ac:dyDescent="0.35">
      <c r="A13762" t="s">
        <v>63624</v>
      </c>
      <c r="B13762" t="s">
        <v>64719</v>
      </c>
      <c r="C13762" s="96" t="s">
        <v>65005</v>
      </c>
      <c r="D13762" s="98">
        <v>19033.580999999998</v>
      </c>
    </row>
    <row r="13763" spans="1:4" x14ac:dyDescent="0.35">
      <c r="A13763" t="s">
        <v>63625</v>
      </c>
      <c r="B13763" t="s">
        <v>64720</v>
      </c>
      <c r="C13763" s="96" t="s">
        <v>65005</v>
      </c>
      <c r="D13763" s="98">
        <v>18546.829699999998</v>
      </c>
    </row>
    <row r="13764" spans="1:4" x14ac:dyDescent="0.35">
      <c r="A13764" t="s">
        <v>63626</v>
      </c>
      <c r="B13764" t="s">
        <v>64721</v>
      </c>
      <c r="C13764" s="96" t="s">
        <v>65005</v>
      </c>
      <c r="D13764" s="98">
        <v>2949.2623999999996</v>
      </c>
    </row>
    <row r="13765" spans="1:4" x14ac:dyDescent="0.35">
      <c r="A13765" t="s">
        <v>63627</v>
      </c>
      <c r="B13765" t="s">
        <v>64722</v>
      </c>
      <c r="C13765" s="96" t="s">
        <v>65005</v>
      </c>
      <c r="D13765" s="98">
        <v>18546.829699999998</v>
      </c>
    </row>
    <row r="13766" spans="1:4" x14ac:dyDescent="0.35">
      <c r="A13766" t="s">
        <v>63628</v>
      </c>
      <c r="B13766" t="s">
        <v>64723</v>
      </c>
      <c r="C13766" s="96" t="s">
        <v>65005</v>
      </c>
      <c r="D13766" s="98">
        <v>17590.1194</v>
      </c>
    </row>
    <row r="13767" spans="1:4" x14ac:dyDescent="0.35">
      <c r="A13767" t="s">
        <v>63629</v>
      </c>
      <c r="B13767" t="s">
        <v>64724</v>
      </c>
      <c r="C13767" s="96" t="s">
        <v>65005</v>
      </c>
      <c r="D13767" s="98">
        <v>17590.1194</v>
      </c>
    </row>
    <row r="13768" spans="1:4" x14ac:dyDescent="0.35">
      <c r="A13768" t="s">
        <v>63630</v>
      </c>
      <c r="B13768" t="s">
        <v>64725</v>
      </c>
      <c r="C13768" s="96" t="s">
        <v>65005</v>
      </c>
      <c r="D13768" s="98">
        <v>17139.335499999997</v>
      </c>
    </row>
    <row r="13769" spans="1:4" x14ac:dyDescent="0.35">
      <c r="A13769" t="s">
        <v>63631</v>
      </c>
      <c r="B13769" t="s">
        <v>64726</v>
      </c>
      <c r="C13769" s="96" t="s">
        <v>65005</v>
      </c>
      <c r="D13769" s="98">
        <v>17139.335499999997</v>
      </c>
    </row>
    <row r="13770" spans="1:4" x14ac:dyDescent="0.35">
      <c r="A13770" t="s">
        <v>63632</v>
      </c>
      <c r="B13770" t="s">
        <v>64727</v>
      </c>
      <c r="C13770" s="96" t="s">
        <v>65005</v>
      </c>
      <c r="D13770" s="98">
        <v>16844.415699999998</v>
      </c>
    </row>
    <row r="13771" spans="1:4" x14ac:dyDescent="0.35">
      <c r="A13771" t="s">
        <v>63633</v>
      </c>
      <c r="B13771" t="s">
        <v>64728</v>
      </c>
      <c r="C13771" s="96" t="s">
        <v>65005</v>
      </c>
      <c r="D13771" s="98">
        <v>16844.415699999998</v>
      </c>
    </row>
    <row r="13772" spans="1:4" x14ac:dyDescent="0.35">
      <c r="A13772" t="s">
        <v>63634</v>
      </c>
      <c r="B13772" t="s">
        <v>64729</v>
      </c>
      <c r="C13772" s="96" t="s">
        <v>65005</v>
      </c>
      <c r="D13772" s="98">
        <v>16676.557099999998</v>
      </c>
    </row>
    <row r="13773" spans="1:4" x14ac:dyDescent="0.35">
      <c r="A13773" t="s">
        <v>63635</v>
      </c>
      <c r="B13773" t="s">
        <v>64730</v>
      </c>
      <c r="C13773" s="96" t="s">
        <v>65005</v>
      </c>
      <c r="D13773" s="98">
        <v>16676.557099999998</v>
      </c>
    </row>
    <row r="13774" spans="1:4" x14ac:dyDescent="0.35">
      <c r="A13774" t="s">
        <v>63636</v>
      </c>
      <c r="B13774" t="s">
        <v>64731</v>
      </c>
      <c r="C13774" s="96" t="s">
        <v>65005</v>
      </c>
      <c r="D13774" s="98">
        <v>16304.904699999999</v>
      </c>
    </row>
    <row r="13775" spans="1:4" x14ac:dyDescent="0.35">
      <c r="A13775" t="s">
        <v>63637</v>
      </c>
      <c r="B13775" t="s">
        <v>64732</v>
      </c>
      <c r="C13775" s="96" t="s">
        <v>65005</v>
      </c>
      <c r="D13775" s="98">
        <v>2877.3436999999999</v>
      </c>
    </row>
    <row r="13776" spans="1:4" x14ac:dyDescent="0.35">
      <c r="A13776" t="s">
        <v>63638</v>
      </c>
      <c r="B13776" t="s">
        <v>64733</v>
      </c>
      <c r="C13776" s="96" t="s">
        <v>65005</v>
      </c>
      <c r="D13776" s="98">
        <v>16304.904699999999</v>
      </c>
    </row>
    <row r="13777" spans="1:4" x14ac:dyDescent="0.35">
      <c r="A13777" t="s">
        <v>63639</v>
      </c>
      <c r="B13777" t="s">
        <v>64734</v>
      </c>
      <c r="C13777" s="96" t="s">
        <v>65005</v>
      </c>
      <c r="D13777" s="98">
        <v>16050.750099999999</v>
      </c>
    </row>
    <row r="13778" spans="1:4" x14ac:dyDescent="0.35">
      <c r="A13778" t="s">
        <v>63640</v>
      </c>
      <c r="B13778" t="s">
        <v>64735</v>
      </c>
      <c r="C13778" s="96" t="s">
        <v>65005</v>
      </c>
      <c r="D13778" s="98">
        <v>16050.750099999999</v>
      </c>
    </row>
    <row r="13779" spans="1:4" x14ac:dyDescent="0.35">
      <c r="A13779" t="s">
        <v>63641</v>
      </c>
      <c r="B13779" t="s">
        <v>64736</v>
      </c>
      <c r="C13779" s="96" t="s">
        <v>65005</v>
      </c>
      <c r="D13779" s="98">
        <v>8277.1388000000006</v>
      </c>
    </row>
    <row r="13780" spans="1:4" x14ac:dyDescent="0.35">
      <c r="A13780" t="s">
        <v>63642</v>
      </c>
      <c r="B13780" t="s">
        <v>64737</v>
      </c>
      <c r="C13780" s="96" t="s">
        <v>65005</v>
      </c>
      <c r="D13780" s="98">
        <v>10300.860500000001</v>
      </c>
    </row>
    <row r="13781" spans="1:4" x14ac:dyDescent="0.35">
      <c r="A13781" t="s">
        <v>63643</v>
      </c>
      <c r="B13781" t="s">
        <v>64738</v>
      </c>
      <c r="C13781" s="96" t="s">
        <v>65005</v>
      </c>
      <c r="D13781" s="98">
        <v>10032.3125</v>
      </c>
    </row>
    <row r="13782" spans="1:4" x14ac:dyDescent="0.35">
      <c r="A13782" t="s">
        <v>63644</v>
      </c>
      <c r="B13782" t="s">
        <v>64739</v>
      </c>
      <c r="C13782" s="96" t="s">
        <v>65005</v>
      </c>
      <c r="D13782" s="98">
        <v>8847.8032999999996</v>
      </c>
    </row>
    <row r="13783" spans="1:4" x14ac:dyDescent="0.35">
      <c r="A13783" t="s">
        <v>63645</v>
      </c>
      <c r="B13783" t="s">
        <v>64740</v>
      </c>
      <c r="C13783" s="96" t="s">
        <v>65005</v>
      </c>
      <c r="D13783" s="98">
        <v>8394.6365999999998</v>
      </c>
    </row>
    <row r="13784" spans="1:4" x14ac:dyDescent="0.35">
      <c r="A13784" t="s">
        <v>63646</v>
      </c>
      <c r="B13784" t="s">
        <v>64741</v>
      </c>
      <c r="C13784" s="96" t="s">
        <v>65005</v>
      </c>
      <c r="D13784" s="98">
        <v>8641.5944999999992</v>
      </c>
    </row>
    <row r="13785" spans="1:4" x14ac:dyDescent="0.35">
      <c r="A13785" t="s">
        <v>63647</v>
      </c>
      <c r="B13785" t="s">
        <v>64742</v>
      </c>
      <c r="C13785" s="96" t="s">
        <v>65005</v>
      </c>
      <c r="D13785" s="98">
        <v>8277.1388000000006</v>
      </c>
    </row>
    <row r="13786" spans="1:4" x14ac:dyDescent="0.35">
      <c r="A13786" t="s">
        <v>63648</v>
      </c>
      <c r="B13786" t="s">
        <v>64743</v>
      </c>
      <c r="C13786" s="96" t="s">
        <v>65005</v>
      </c>
      <c r="D13786" s="98">
        <v>2838.9773999999998</v>
      </c>
    </row>
    <row r="13787" spans="1:4" x14ac:dyDescent="0.35">
      <c r="A13787" t="s">
        <v>63649</v>
      </c>
      <c r="B13787" t="s">
        <v>64744</v>
      </c>
      <c r="C13787" s="96" t="s">
        <v>65005</v>
      </c>
      <c r="D13787" s="98">
        <v>19685.775900000001</v>
      </c>
    </row>
    <row r="13788" spans="1:4" x14ac:dyDescent="0.35">
      <c r="A13788" t="s">
        <v>63650</v>
      </c>
      <c r="B13788" t="s">
        <v>64745</v>
      </c>
      <c r="C13788" s="96" t="s">
        <v>65005</v>
      </c>
      <c r="D13788" s="98">
        <v>8277.1388000000006</v>
      </c>
    </row>
    <row r="13789" spans="1:4" x14ac:dyDescent="0.35">
      <c r="A13789" t="s">
        <v>63651</v>
      </c>
      <c r="B13789" t="s">
        <v>64746</v>
      </c>
      <c r="C13789" s="96" t="s">
        <v>65005</v>
      </c>
      <c r="D13789" s="98">
        <v>2723.8784999999998</v>
      </c>
    </row>
    <row r="13790" spans="1:4" x14ac:dyDescent="0.35">
      <c r="A13790" t="s">
        <v>63652</v>
      </c>
      <c r="B13790" t="s">
        <v>64747</v>
      </c>
      <c r="C13790" s="96" t="s">
        <v>65005</v>
      </c>
      <c r="D13790" s="98">
        <v>15820.552299999999</v>
      </c>
    </row>
    <row r="13791" spans="1:4" x14ac:dyDescent="0.35">
      <c r="A13791" t="s">
        <v>63653</v>
      </c>
      <c r="B13791" t="s">
        <v>64748</v>
      </c>
      <c r="C13791" s="96" t="s">
        <v>65005</v>
      </c>
      <c r="D13791" s="98">
        <v>15820.552299999999</v>
      </c>
    </row>
    <row r="13792" spans="1:4" x14ac:dyDescent="0.35">
      <c r="A13792" t="s">
        <v>63654</v>
      </c>
      <c r="B13792" t="s">
        <v>64749</v>
      </c>
      <c r="C13792" s="96" t="s">
        <v>65005</v>
      </c>
      <c r="D13792" s="98">
        <v>2668.7359999999999</v>
      </c>
    </row>
    <row r="13793" spans="1:4" x14ac:dyDescent="0.35">
      <c r="A13793" t="s">
        <v>63655</v>
      </c>
      <c r="B13793" t="s">
        <v>64750</v>
      </c>
      <c r="C13793" s="96" t="s">
        <v>65005</v>
      </c>
      <c r="D13793" s="98">
        <v>2134.0227999999997</v>
      </c>
    </row>
    <row r="13794" spans="1:4" x14ac:dyDescent="0.35">
      <c r="A13794" t="s">
        <v>63656</v>
      </c>
      <c r="B13794" t="s">
        <v>64751</v>
      </c>
      <c r="C13794" s="96" t="s">
        <v>65005</v>
      </c>
      <c r="D13794" s="98">
        <v>1992.5520999999997</v>
      </c>
    </row>
    <row r="13795" spans="1:4" x14ac:dyDescent="0.35">
      <c r="A13795" t="s">
        <v>63657</v>
      </c>
      <c r="B13795" t="s">
        <v>64752</v>
      </c>
      <c r="C13795" s="96" t="s">
        <v>65005</v>
      </c>
      <c r="D13795" s="98">
        <v>1872.6715000000002</v>
      </c>
    </row>
    <row r="13796" spans="1:4" x14ac:dyDescent="0.35">
      <c r="A13796" t="s">
        <v>63658</v>
      </c>
      <c r="B13796" t="s">
        <v>64753</v>
      </c>
      <c r="C13796" s="96" t="s">
        <v>65005</v>
      </c>
      <c r="D13796" s="98">
        <v>1764.7693000000002</v>
      </c>
    </row>
    <row r="13797" spans="1:4" x14ac:dyDescent="0.35">
      <c r="A13797" t="s">
        <v>63659</v>
      </c>
      <c r="B13797" t="s">
        <v>64754</v>
      </c>
      <c r="C13797" s="96" t="s">
        <v>65005</v>
      </c>
      <c r="D13797" s="98">
        <v>1680.84</v>
      </c>
    </row>
    <row r="13798" spans="1:4" x14ac:dyDescent="0.35">
      <c r="A13798" t="s">
        <v>63660</v>
      </c>
      <c r="B13798" t="s">
        <v>64755</v>
      </c>
      <c r="C13798" s="96" t="s">
        <v>65005</v>
      </c>
      <c r="D13798" s="98">
        <v>1611.3040999999998</v>
      </c>
    </row>
    <row r="13799" spans="1:4" x14ac:dyDescent="0.35">
      <c r="A13799" t="s">
        <v>63661</v>
      </c>
      <c r="B13799" t="s">
        <v>64756</v>
      </c>
      <c r="C13799" s="96" t="s">
        <v>65005</v>
      </c>
      <c r="D13799" s="98">
        <v>1563.3582999999996</v>
      </c>
    </row>
    <row r="13800" spans="1:4" x14ac:dyDescent="0.35">
      <c r="A13800" t="s">
        <v>63662</v>
      </c>
      <c r="B13800" t="s">
        <v>64757</v>
      </c>
      <c r="C13800" s="96" t="s">
        <v>65005</v>
      </c>
      <c r="D13800" s="98">
        <v>278.14359999999999</v>
      </c>
    </row>
    <row r="13801" spans="1:4" x14ac:dyDescent="0.35">
      <c r="A13801" t="s">
        <v>63663</v>
      </c>
      <c r="B13801" t="s">
        <v>64758</v>
      </c>
      <c r="C13801" s="96" t="s">
        <v>65005</v>
      </c>
      <c r="D13801" s="98">
        <v>1134.1484</v>
      </c>
    </row>
    <row r="13802" spans="1:4" x14ac:dyDescent="0.35">
      <c r="A13802" t="s">
        <v>63664</v>
      </c>
      <c r="B13802" t="s">
        <v>64759</v>
      </c>
      <c r="C13802" s="96" t="s">
        <v>65005</v>
      </c>
      <c r="D13802" s="98">
        <v>1146.1428999999998</v>
      </c>
    </row>
    <row r="13803" spans="1:4" x14ac:dyDescent="0.35">
      <c r="A13803" t="s">
        <v>63665</v>
      </c>
      <c r="B13803" t="s">
        <v>64760</v>
      </c>
      <c r="C13803" s="96" t="s">
        <v>65005</v>
      </c>
      <c r="D13803" s="98">
        <v>19079.143999999997</v>
      </c>
    </row>
    <row r="13804" spans="1:4" x14ac:dyDescent="0.35">
      <c r="A13804" t="s">
        <v>63778</v>
      </c>
      <c r="B13804" t="s">
        <v>64873</v>
      </c>
      <c r="C13804" s="96" t="s">
        <v>65005</v>
      </c>
      <c r="D13804" s="98">
        <v>1908.6388999999999</v>
      </c>
    </row>
    <row r="13805" spans="1:4" x14ac:dyDescent="0.35">
      <c r="A13805" t="s">
        <v>63779</v>
      </c>
      <c r="B13805" t="s">
        <v>64874</v>
      </c>
      <c r="C13805" s="96" t="s">
        <v>65005</v>
      </c>
      <c r="D13805" s="98">
        <v>2577.6099999999997</v>
      </c>
    </row>
    <row r="13806" spans="1:4" x14ac:dyDescent="0.35">
      <c r="A13806" t="s">
        <v>63780</v>
      </c>
      <c r="B13806" t="s">
        <v>64875</v>
      </c>
      <c r="C13806" s="96" t="s">
        <v>65005</v>
      </c>
      <c r="D13806" s="98">
        <v>1882.2509999999997</v>
      </c>
    </row>
    <row r="13807" spans="1:4" x14ac:dyDescent="0.35">
      <c r="A13807" t="s">
        <v>63781</v>
      </c>
      <c r="B13807" t="s">
        <v>64876</v>
      </c>
      <c r="C13807" s="96" t="s">
        <v>65005</v>
      </c>
      <c r="D13807" s="98">
        <v>25438.048300000002</v>
      </c>
    </row>
    <row r="13808" spans="1:4" x14ac:dyDescent="0.35">
      <c r="A13808" t="s">
        <v>63782</v>
      </c>
      <c r="B13808" t="s">
        <v>64877</v>
      </c>
      <c r="C13808" s="96" t="s">
        <v>65005</v>
      </c>
      <c r="D13808" s="98">
        <v>59040.551500000001</v>
      </c>
    </row>
    <row r="13809" spans="1:4" x14ac:dyDescent="0.35">
      <c r="A13809" t="s">
        <v>63783</v>
      </c>
      <c r="B13809" t="s">
        <v>64878</v>
      </c>
      <c r="C13809" s="96" t="s">
        <v>65005</v>
      </c>
      <c r="D13809" s="98">
        <v>31219.107499999998</v>
      </c>
    </row>
    <row r="13810" spans="1:4" x14ac:dyDescent="0.35">
      <c r="A13810" t="s">
        <v>63784</v>
      </c>
      <c r="B13810" t="s">
        <v>64879</v>
      </c>
      <c r="C13810" s="96" t="s">
        <v>65005</v>
      </c>
      <c r="D13810" s="98">
        <v>3330.5103999999997</v>
      </c>
    </row>
    <row r="13811" spans="1:4" x14ac:dyDescent="0.35">
      <c r="A13811" t="s">
        <v>63785</v>
      </c>
      <c r="B13811" t="s">
        <v>64880</v>
      </c>
      <c r="C13811" s="96" t="s">
        <v>65005</v>
      </c>
      <c r="D13811" s="98">
        <v>18925.678799999998</v>
      </c>
    </row>
    <row r="13812" spans="1:4" x14ac:dyDescent="0.35">
      <c r="A13812" t="s">
        <v>63786</v>
      </c>
      <c r="B13812" t="s">
        <v>64881</v>
      </c>
      <c r="C13812" s="96" t="s">
        <v>65005</v>
      </c>
      <c r="D13812" s="98">
        <v>9339.3523999999998</v>
      </c>
    </row>
    <row r="13813" spans="1:4" x14ac:dyDescent="0.35">
      <c r="A13813" t="s">
        <v>63787</v>
      </c>
      <c r="B13813" t="s">
        <v>64882</v>
      </c>
      <c r="C13813" s="96" t="s">
        <v>65005</v>
      </c>
      <c r="D13813" s="98">
        <v>1666.4626999999996</v>
      </c>
    </row>
    <row r="13814" spans="1:4" x14ac:dyDescent="0.35">
      <c r="A13814" t="s">
        <v>63788</v>
      </c>
      <c r="B13814" t="s">
        <v>64883</v>
      </c>
      <c r="C13814" s="96" t="s">
        <v>65005</v>
      </c>
      <c r="D13814" s="98">
        <v>9818.9069999999974</v>
      </c>
    </row>
    <row r="13815" spans="1:4" x14ac:dyDescent="0.35">
      <c r="A13815" t="s">
        <v>63789</v>
      </c>
      <c r="B13815" t="s">
        <v>64884</v>
      </c>
      <c r="C13815" s="96" t="s">
        <v>65005</v>
      </c>
      <c r="D13815" s="98">
        <v>4361.5704999999998</v>
      </c>
    </row>
    <row r="13816" spans="1:4" x14ac:dyDescent="0.35">
      <c r="A13816" t="s">
        <v>63790</v>
      </c>
      <c r="B13816" t="s">
        <v>64885</v>
      </c>
      <c r="C13816" s="96" t="s">
        <v>65005</v>
      </c>
      <c r="D13816" s="98">
        <v>5892.3746000000001</v>
      </c>
    </row>
    <row r="13817" spans="1:4" x14ac:dyDescent="0.35">
      <c r="A13817" t="s">
        <v>63666</v>
      </c>
      <c r="B13817" t="s">
        <v>64761</v>
      </c>
      <c r="C13817" s="96" t="s">
        <v>65005</v>
      </c>
      <c r="D13817" s="98">
        <v>2728.6762999999996</v>
      </c>
    </row>
    <row r="13818" spans="1:4" x14ac:dyDescent="0.35">
      <c r="A13818" t="s">
        <v>63667</v>
      </c>
      <c r="B13818" t="s">
        <v>64762</v>
      </c>
      <c r="C13818" s="96" t="s">
        <v>65005</v>
      </c>
      <c r="D13818" s="98">
        <v>1364.3300999999997</v>
      </c>
    </row>
    <row r="13819" spans="1:4" x14ac:dyDescent="0.35">
      <c r="A13819" t="s">
        <v>63668</v>
      </c>
      <c r="B13819" t="s">
        <v>64763</v>
      </c>
      <c r="C13819" s="96" t="s">
        <v>65005</v>
      </c>
      <c r="D13819" s="98">
        <v>613.82860000000005</v>
      </c>
    </row>
    <row r="13820" spans="1:4" x14ac:dyDescent="0.35">
      <c r="A13820" t="s">
        <v>63669</v>
      </c>
      <c r="B13820" t="s">
        <v>64764</v>
      </c>
      <c r="C13820" s="96" t="s">
        <v>65005</v>
      </c>
      <c r="D13820" s="98">
        <v>1632.8942</v>
      </c>
    </row>
    <row r="13821" spans="1:4" x14ac:dyDescent="0.35">
      <c r="A13821" t="s">
        <v>63670</v>
      </c>
      <c r="B13821" t="s">
        <v>64765</v>
      </c>
      <c r="C13821" s="96" t="s">
        <v>65005</v>
      </c>
      <c r="D13821" s="98">
        <v>815.2396</v>
      </c>
    </row>
    <row r="13822" spans="1:4" x14ac:dyDescent="0.35">
      <c r="A13822" t="s">
        <v>63791</v>
      </c>
      <c r="B13822" t="s">
        <v>64886</v>
      </c>
      <c r="C13822" s="96" t="s">
        <v>65005</v>
      </c>
      <c r="D13822" s="98">
        <v>1155.7224000000001</v>
      </c>
    </row>
    <row r="13823" spans="1:4" x14ac:dyDescent="0.35">
      <c r="A13823" t="s">
        <v>63671</v>
      </c>
      <c r="B13823" t="s">
        <v>64766</v>
      </c>
      <c r="C13823" s="96" t="s">
        <v>65005</v>
      </c>
      <c r="D13823" s="98">
        <v>443.58719999999994</v>
      </c>
    </row>
    <row r="13824" spans="1:4" x14ac:dyDescent="0.35">
      <c r="A13824" t="s">
        <v>63672</v>
      </c>
      <c r="B13824" t="s">
        <v>64767</v>
      </c>
      <c r="C13824" s="96" t="s">
        <v>65005</v>
      </c>
      <c r="D13824" s="98">
        <v>767.29380000000003</v>
      </c>
    </row>
    <row r="13825" spans="1:4" x14ac:dyDescent="0.35">
      <c r="A13825" t="s">
        <v>63673</v>
      </c>
      <c r="B13825" t="s">
        <v>64768</v>
      </c>
      <c r="C13825" s="96" t="s">
        <v>65005</v>
      </c>
      <c r="D13825" s="98">
        <v>1938.0857999999998</v>
      </c>
    </row>
    <row r="13826" spans="1:4" x14ac:dyDescent="0.35">
      <c r="A13826" t="s">
        <v>63674</v>
      </c>
      <c r="B13826" t="s">
        <v>64769</v>
      </c>
      <c r="C13826" s="96" t="s">
        <v>65005</v>
      </c>
      <c r="D13826" s="98">
        <v>6215.0508</v>
      </c>
    </row>
    <row r="13827" spans="1:4" x14ac:dyDescent="0.35">
      <c r="A13827" t="s">
        <v>63675</v>
      </c>
      <c r="B13827" t="s">
        <v>64770</v>
      </c>
      <c r="C13827" s="96" t="s">
        <v>65005</v>
      </c>
      <c r="D13827" s="98">
        <v>2932.8243000000002</v>
      </c>
    </row>
    <row r="13828" spans="1:4" x14ac:dyDescent="0.35">
      <c r="A13828" t="s">
        <v>63676</v>
      </c>
      <c r="B13828" t="s">
        <v>64771</v>
      </c>
      <c r="C13828" s="96" t="s">
        <v>65005</v>
      </c>
      <c r="D13828" s="98">
        <v>949.5136</v>
      </c>
    </row>
    <row r="13829" spans="1:4" x14ac:dyDescent="0.35">
      <c r="A13829" t="s">
        <v>63677</v>
      </c>
      <c r="B13829" t="s">
        <v>64772</v>
      </c>
      <c r="C13829" s="96" t="s">
        <v>65005</v>
      </c>
      <c r="D13829" s="98">
        <v>340.48279999999994</v>
      </c>
    </row>
    <row r="13830" spans="1:4" x14ac:dyDescent="0.35">
      <c r="A13830" t="s">
        <v>63678</v>
      </c>
      <c r="B13830" t="s">
        <v>64773</v>
      </c>
      <c r="C13830" s="96" t="s">
        <v>65005</v>
      </c>
      <c r="D13830" s="98">
        <v>872.7971</v>
      </c>
    </row>
    <row r="13831" spans="1:4" x14ac:dyDescent="0.35">
      <c r="A13831" t="s">
        <v>63792</v>
      </c>
      <c r="B13831" t="s">
        <v>64887</v>
      </c>
      <c r="C13831" s="96" t="s">
        <v>65005</v>
      </c>
      <c r="D13831" s="98">
        <v>62117.599599999994</v>
      </c>
    </row>
    <row r="13832" spans="1:4" x14ac:dyDescent="0.35">
      <c r="A13832" t="s">
        <v>63793</v>
      </c>
      <c r="B13832" t="s">
        <v>64888</v>
      </c>
      <c r="C13832" s="96" t="s">
        <v>65005</v>
      </c>
      <c r="D13832" s="98">
        <v>41951.576799999995</v>
      </c>
    </row>
    <row r="13833" spans="1:4" x14ac:dyDescent="0.35">
      <c r="A13833" t="s">
        <v>63794</v>
      </c>
      <c r="B13833" t="s">
        <v>64889</v>
      </c>
      <c r="C13833" s="96" t="s">
        <v>65005</v>
      </c>
      <c r="D13833" s="98">
        <v>41951.576799999995</v>
      </c>
    </row>
    <row r="13834" spans="1:4" x14ac:dyDescent="0.35">
      <c r="A13834" t="s">
        <v>63795</v>
      </c>
      <c r="B13834" t="s">
        <v>64890</v>
      </c>
      <c r="C13834" s="96" t="s">
        <v>65005</v>
      </c>
      <c r="D13834" s="98">
        <v>90512.799299999984</v>
      </c>
    </row>
    <row r="13835" spans="1:4" x14ac:dyDescent="0.35">
      <c r="A13835" t="s">
        <v>63796</v>
      </c>
      <c r="B13835" t="s">
        <v>64891</v>
      </c>
      <c r="C13835" s="96" t="s">
        <v>65005</v>
      </c>
      <c r="D13835" s="98">
        <v>55242.819099999993</v>
      </c>
    </row>
    <row r="13836" spans="1:4" x14ac:dyDescent="0.35">
      <c r="A13836" t="s">
        <v>63797</v>
      </c>
      <c r="B13836" t="s">
        <v>64892</v>
      </c>
      <c r="C13836" s="96" t="s">
        <v>65005</v>
      </c>
      <c r="D13836" s="98">
        <v>55242.819099999993</v>
      </c>
    </row>
    <row r="13837" spans="1:4" x14ac:dyDescent="0.35">
      <c r="A13837" t="s">
        <v>63798</v>
      </c>
      <c r="B13837" t="s">
        <v>64893</v>
      </c>
      <c r="C13837" s="96" t="s">
        <v>65005</v>
      </c>
      <c r="D13837" s="98">
        <v>53450.647599999997</v>
      </c>
    </row>
    <row r="13838" spans="1:4" x14ac:dyDescent="0.35">
      <c r="A13838" t="s">
        <v>63799</v>
      </c>
      <c r="B13838" t="s">
        <v>64894</v>
      </c>
      <c r="C13838" s="96" t="s">
        <v>65005</v>
      </c>
      <c r="D13838" s="98">
        <v>53450.647599999997</v>
      </c>
    </row>
    <row r="13839" spans="1:4" x14ac:dyDescent="0.35">
      <c r="A13839" t="s">
        <v>63800</v>
      </c>
      <c r="B13839" t="s">
        <v>64895</v>
      </c>
      <c r="C13839" s="96" t="s">
        <v>65005</v>
      </c>
      <c r="D13839" s="98">
        <v>59883.547499999993</v>
      </c>
    </row>
    <row r="13840" spans="1:4" x14ac:dyDescent="0.35">
      <c r="A13840" t="s">
        <v>63801</v>
      </c>
      <c r="B13840" t="s">
        <v>64896</v>
      </c>
      <c r="C13840" s="96" t="s">
        <v>65005</v>
      </c>
      <c r="D13840" s="98">
        <v>38881.049200000001</v>
      </c>
    </row>
    <row r="13841" spans="1:4" x14ac:dyDescent="0.35">
      <c r="A13841" t="s">
        <v>63802</v>
      </c>
      <c r="B13841" t="s">
        <v>64897</v>
      </c>
      <c r="C13841" s="96" t="s">
        <v>65005</v>
      </c>
      <c r="D13841" s="98">
        <v>38881.049200000001</v>
      </c>
    </row>
    <row r="13842" spans="1:4" x14ac:dyDescent="0.35">
      <c r="A13842" t="s">
        <v>63803</v>
      </c>
      <c r="B13842" t="s">
        <v>64898</v>
      </c>
      <c r="C13842" s="96" t="s">
        <v>65005</v>
      </c>
      <c r="D13842" s="98">
        <v>8105.8669999999984</v>
      </c>
    </row>
    <row r="13843" spans="1:4" x14ac:dyDescent="0.35">
      <c r="A13843" t="s">
        <v>63804</v>
      </c>
      <c r="B13843" t="s">
        <v>64899</v>
      </c>
      <c r="C13843" s="96" t="s">
        <v>65005</v>
      </c>
      <c r="D13843" s="98">
        <v>3265.7723000000001</v>
      </c>
    </row>
    <row r="13844" spans="1:4" x14ac:dyDescent="0.35">
      <c r="A13844" t="s">
        <v>63805</v>
      </c>
      <c r="B13844" t="s">
        <v>64900</v>
      </c>
      <c r="C13844" s="96" t="s">
        <v>65005</v>
      </c>
      <c r="D13844" s="98">
        <v>3265.7723000000001</v>
      </c>
    </row>
    <row r="13845" spans="1:4" x14ac:dyDescent="0.35">
      <c r="A13845" t="s">
        <v>63806</v>
      </c>
      <c r="B13845" t="s">
        <v>64901</v>
      </c>
      <c r="C13845" s="96" t="s">
        <v>65005</v>
      </c>
      <c r="D13845" s="98">
        <v>1927.8140000000001</v>
      </c>
    </row>
    <row r="13846" spans="1:4" x14ac:dyDescent="0.35">
      <c r="A13846" t="s">
        <v>63807</v>
      </c>
      <c r="B13846" t="s">
        <v>64902</v>
      </c>
      <c r="C13846" s="96" t="s">
        <v>65005</v>
      </c>
      <c r="D13846" s="98">
        <v>1927.8140000000001</v>
      </c>
    </row>
    <row r="13847" spans="1:4" x14ac:dyDescent="0.35">
      <c r="A13847" t="s">
        <v>63808</v>
      </c>
      <c r="B13847" t="s">
        <v>64903</v>
      </c>
      <c r="C13847" s="96" t="s">
        <v>65005</v>
      </c>
      <c r="D13847" s="98">
        <v>54504.98829999999</v>
      </c>
    </row>
    <row r="13848" spans="1:4" x14ac:dyDescent="0.35">
      <c r="A13848" t="s">
        <v>63809</v>
      </c>
      <c r="B13848" t="s">
        <v>64904</v>
      </c>
      <c r="C13848" s="96" t="s">
        <v>65005</v>
      </c>
      <c r="D13848" s="98">
        <v>54504.98829999999</v>
      </c>
    </row>
    <row r="13849" spans="1:4" x14ac:dyDescent="0.35">
      <c r="A13849" t="s">
        <v>63810</v>
      </c>
      <c r="B13849" t="s">
        <v>64905</v>
      </c>
      <c r="C13849" s="96" t="s">
        <v>65005</v>
      </c>
      <c r="D13849" s="98">
        <v>83268.073000000004</v>
      </c>
    </row>
    <row r="13850" spans="1:4" x14ac:dyDescent="0.35">
      <c r="A13850" t="s">
        <v>63811</v>
      </c>
      <c r="B13850" t="s">
        <v>64906</v>
      </c>
      <c r="C13850" s="96" t="s">
        <v>65005</v>
      </c>
      <c r="D13850" s="98">
        <v>65751.256900000008</v>
      </c>
    </row>
    <row r="13851" spans="1:4" x14ac:dyDescent="0.35">
      <c r="A13851" t="s">
        <v>63812</v>
      </c>
      <c r="B13851" t="s">
        <v>64907</v>
      </c>
      <c r="C13851" s="96" t="s">
        <v>65005</v>
      </c>
      <c r="D13851" s="98">
        <v>63922.087599999999</v>
      </c>
    </row>
    <row r="13852" spans="1:4" x14ac:dyDescent="0.35">
      <c r="A13852" t="s">
        <v>63813</v>
      </c>
      <c r="B13852" t="s">
        <v>64908</v>
      </c>
      <c r="C13852" s="96" t="s">
        <v>65005</v>
      </c>
      <c r="D13852" s="98">
        <v>74440.813299999994</v>
      </c>
    </row>
    <row r="13853" spans="1:4" x14ac:dyDescent="0.35">
      <c r="A13853" t="s">
        <v>63814</v>
      </c>
      <c r="B13853" t="s">
        <v>64909</v>
      </c>
      <c r="C13853" s="96" t="s">
        <v>65005</v>
      </c>
      <c r="D13853" s="98">
        <v>56656.817699999992</v>
      </c>
    </row>
    <row r="13854" spans="1:4" x14ac:dyDescent="0.35">
      <c r="A13854" t="s">
        <v>63815</v>
      </c>
      <c r="B13854" t="s">
        <v>64910</v>
      </c>
      <c r="C13854" s="96" t="s">
        <v>65005</v>
      </c>
      <c r="D13854" s="98">
        <v>55805.948799999998</v>
      </c>
    </row>
    <row r="13855" spans="1:4" x14ac:dyDescent="0.35">
      <c r="A13855" t="s">
        <v>63816</v>
      </c>
      <c r="B13855" t="s">
        <v>64911</v>
      </c>
      <c r="C13855" s="96" t="s">
        <v>65005</v>
      </c>
      <c r="D13855" s="98">
        <v>59945.210500000001</v>
      </c>
    </row>
    <row r="13856" spans="1:4" x14ac:dyDescent="0.35">
      <c r="A13856" t="s">
        <v>63817</v>
      </c>
      <c r="B13856" t="s">
        <v>64912</v>
      </c>
      <c r="C13856" s="96" t="s">
        <v>65005</v>
      </c>
      <c r="D13856" s="98">
        <v>42890.818599999991</v>
      </c>
    </row>
    <row r="13857" spans="1:4" x14ac:dyDescent="0.35">
      <c r="A13857" t="s">
        <v>63818</v>
      </c>
      <c r="B13857" t="s">
        <v>64913</v>
      </c>
      <c r="C13857" s="96" t="s">
        <v>65005</v>
      </c>
      <c r="D13857" s="98">
        <v>42450.998799999994</v>
      </c>
    </row>
    <row r="13858" spans="1:4" x14ac:dyDescent="0.35">
      <c r="A13858" t="s">
        <v>63819</v>
      </c>
      <c r="B13858" t="s">
        <v>64914</v>
      </c>
      <c r="C13858" s="96" t="s">
        <v>65005</v>
      </c>
      <c r="D13858" s="98">
        <v>59262.8603</v>
      </c>
    </row>
    <row r="13859" spans="1:4" x14ac:dyDescent="0.35">
      <c r="A13859" t="s">
        <v>63820</v>
      </c>
      <c r="B13859" t="s">
        <v>64915</v>
      </c>
      <c r="C13859" s="96" t="s">
        <v>65005</v>
      </c>
      <c r="D13859" s="98">
        <v>58072.877099999998</v>
      </c>
    </row>
    <row r="13860" spans="1:4" x14ac:dyDescent="0.35">
      <c r="A13860" t="s">
        <v>63821</v>
      </c>
      <c r="B13860" t="s">
        <v>64916</v>
      </c>
      <c r="C13860" s="96" t="s">
        <v>65005</v>
      </c>
      <c r="D13860" s="98">
        <v>50244.4614</v>
      </c>
    </row>
    <row r="13861" spans="1:4" x14ac:dyDescent="0.35">
      <c r="A13861" t="s">
        <v>63822</v>
      </c>
      <c r="B13861" t="s">
        <v>64917</v>
      </c>
      <c r="C13861" s="96" t="s">
        <v>65005</v>
      </c>
      <c r="D13861" s="98">
        <v>49839.578599999993</v>
      </c>
    </row>
    <row r="13862" spans="1:4" x14ac:dyDescent="0.35">
      <c r="A13862" t="s">
        <v>63823</v>
      </c>
      <c r="B13862" t="s">
        <v>64918</v>
      </c>
      <c r="C13862" s="96" t="s">
        <v>65005</v>
      </c>
      <c r="D13862" s="98">
        <v>39347.5789</v>
      </c>
    </row>
    <row r="13863" spans="1:4" x14ac:dyDescent="0.35">
      <c r="A13863" t="s">
        <v>63824</v>
      </c>
      <c r="B13863" t="s">
        <v>64919</v>
      </c>
      <c r="C13863" s="96" t="s">
        <v>65005</v>
      </c>
      <c r="D13863" s="98">
        <v>38971.466799999995</v>
      </c>
    </row>
    <row r="13864" spans="1:4" x14ac:dyDescent="0.35">
      <c r="A13864" t="s">
        <v>63825</v>
      </c>
      <c r="B13864" t="s">
        <v>64920</v>
      </c>
      <c r="C13864" s="96" t="s">
        <v>65005</v>
      </c>
      <c r="D13864" s="98">
        <v>2316.2586999999999</v>
      </c>
    </row>
    <row r="13865" spans="1:4" x14ac:dyDescent="0.35">
      <c r="A13865" t="s">
        <v>63826</v>
      </c>
      <c r="B13865" t="s">
        <v>64921</v>
      </c>
      <c r="C13865" s="96" t="s">
        <v>65005</v>
      </c>
      <c r="D13865" s="98">
        <v>1952.4792</v>
      </c>
    </row>
    <row r="13866" spans="1:4" x14ac:dyDescent="0.35">
      <c r="A13866" t="s">
        <v>63827</v>
      </c>
      <c r="B13866" t="s">
        <v>64922</v>
      </c>
      <c r="C13866" s="96" t="s">
        <v>65005</v>
      </c>
      <c r="D13866" s="98">
        <v>5255.2493000000004</v>
      </c>
    </row>
    <row r="13867" spans="1:4" x14ac:dyDescent="0.35">
      <c r="A13867" t="s">
        <v>63828</v>
      </c>
      <c r="B13867" t="s">
        <v>64923</v>
      </c>
      <c r="C13867" s="96" t="s">
        <v>65005</v>
      </c>
      <c r="D13867" s="98">
        <v>3559.6777999999999</v>
      </c>
    </row>
    <row r="13868" spans="1:4" x14ac:dyDescent="0.35">
      <c r="A13868" t="s">
        <v>63829</v>
      </c>
      <c r="B13868" t="s">
        <v>64924</v>
      </c>
      <c r="C13868" s="96" t="s">
        <v>65005</v>
      </c>
      <c r="D13868" s="98">
        <v>5859.4983999999995</v>
      </c>
    </row>
    <row r="13869" spans="1:4" x14ac:dyDescent="0.35">
      <c r="A13869" t="s">
        <v>63830</v>
      </c>
      <c r="B13869" t="s">
        <v>64925</v>
      </c>
      <c r="C13869" s="96" t="s">
        <v>65005</v>
      </c>
      <c r="D13869" s="98">
        <v>3160.9612999999999</v>
      </c>
    </row>
    <row r="13870" spans="1:4" x14ac:dyDescent="0.35">
      <c r="A13870" t="s">
        <v>63831</v>
      </c>
      <c r="B13870" t="s">
        <v>64926</v>
      </c>
      <c r="C13870" s="96" t="s">
        <v>65005</v>
      </c>
      <c r="D13870" s="98">
        <v>7203.6229999999996</v>
      </c>
    </row>
    <row r="13871" spans="1:4" x14ac:dyDescent="0.35">
      <c r="A13871" t="s">
        <v>63832</v>
      </c>
      <c r="B13871" t="s">
        <v>64927</v>
      </c>
      <c r="C13871" s="96" t="s">
        <v>65005</v>
      </c>
      <c r="D13871" s="98">
        <v>5255.2493000000004</v>
      </c>
    </row>
    <row r="13872" spans="1:4" x14ac:dyDescent="0.35">
      <c r="A13872" t="s">
        <v>63833</v>
      </c>
      <c r="B13872" t="s">
        <v>64928</v>
      </c>
      <c r="C13872" s="96" t="s">
        <v>65005</v>
      </c>
      <c r="D13872" s="98">
        <v>3559.6777999999999</v>
      </c>
    </row>
    <row r="13873" spans="1:4" x14ac:dyDescent="0.35">
      <c r="A13873" t="s">
        <v>63834</v>
      </c>
      <c r="B13873" t="s">
        <v>64929</v>
      </c>
      <c r="C13873" s="96" t="s">
        <v>65005</v>
      </c>
      <c r="D13873" s="98">
        <v>2096.3487999999998</v>
      </c>
    </row>
    <row r="13874" spans="1:4" x14ac:dyDescent="0.35">
      <c r="A13874" t="s">
        <v>63835</v>
      </c>
      <c r="B13874" t="s">
        <v>64930</v>
      </c>
      <c r="C13874" s="96" t="s">
        <v>65005</v>
      </c>
      <c r="D13874" s="98">
        <v>1880.5443999999998</v>
      </c>
    </row>
    <row r="13875" spans="1:4" x14ac:dyDescent="0.35">
      <c r="A13875" t="s">
        <v>63836</v>
      </c>
      <c r="B13875" t="s">
        <v>64931</v>
      </c>
      <c r="C13875" s="96" t="s">
        <v>65005</v>
      </c>
      <c r="D13875" s="98">
        <v>3310.9971999999998</v>
      </c>
    </row>
    <row r="13876" spans="1:4" x14ac:dyDescent="0.35">
      <c r="A13876" t="s">
        <v>63837</v>
      </c>
      <c r="B13876" t="s">
        <v>64932</v>
      </c>
      <c r="C13876" s="96" t="s">
        <v>65005</v>
      </c>
      <c r="D13876" s="98">
        <v>2219.6587</v>
      </c>
    </row>
    <row r="13877" spans="1:4" x14ac:dyDescent="0.35">
      <c r="A13877" t="s">
        <v>63838</v>
      </c>
      <c r="B13877" t="s">
        <v>64933</v>
      </c>
      <c r="C13877" s="96" t="s">
        <v>65005</v>
      </c>
      <c r="D13877" s="98">
        <v>1541.4300999999998</v>
      </c>
    </row>
    <row r="13878" spans="1:4" x14ac:dyDescent="0.35">
      <c r="A13878" t="s">
        <v>63839</v>
      </c>
      <c r="B13878" t="s">
        <v>64934</v>
      </c>
      <c r="C13878" s="96" t="s">
        <v>65005</v>
      </c>
      <c r="D13878" s="98">
        <v>1109.8374000000001</v>
      </c>
    </row>
    <row r="13879" spans="1:4" x14ac:dyDescent="0.35">
      <c r="A13879" t="s">
        <v>63840</v>
      </c>
      <c r="B13879" t="s">
        <v>64935</v>
      </c>
      <c r="C13879" s="96" t="s">
        <v>65005</v>
      </c>
      <c r="D13879" s="98">
        <v>1687.3604999999998</v>
      </c>
    </row>
    <row r="13880" spans="1:4" x14ac:dyDescent="0.35">
      <c r="A13880" t="s">
        <v>63841</v>
      </c>
      <c r="B13880" t="s">
        <v>64936</v>
      </c>
      <c r="C13880" s="96" t="s">
        <v>65005</v>
      </c>
      <c r="D13880" s="98">
        <v>863.2014999999999</v>
      </c>
    </row>
    <row r="13881" spans="1:4" x14ac:dyDescent="0.35">
      <c r="A13881" t="s">
        <v>63842</v>
      </c>
      <c r="B13881" t="s">
        <v>64937</v>
      </c>
      <c r="C13881" s="96" t="s">
        <v>65005</v>
      </c>
      <c r="D13881" s="98">
        <v>3999.4975999999997</v>
      </c>
    </row>
    <row r="13882" spans="1:4" x14ac:dyDescent="0.35">
      <c r="A13882" t="s">
        <v>63843</v>
      </c>
      <c r="B13882" t="s">
        <v>64938</v>
      </c>
      <c r="C13882" s="96" t="s">
        <v>65005</v>
      </c>
      <c r="D13882" s="98">
        <v>8806.6999999999989</v>
      </c>
    </row>
    <row r="13883" spans="1:4" x14ac:dyDescent="0.35">
      <c r="A13883" t="s">
        <v>63844</v>
      </c>
      <c r="B13883" t="s">
        <v>64939</v>
      </c>
      <c r="C13883" s="96" t="s">
        <v>65005</v>
      </c>
      <c r="D13883" s="98">
        <v>9690.4611999999997</v>
      </c>
    </row>
    <row r="13884" spans="1:4" x14ac:dyDescent="0.35">
      <c r="A13884" t="s">
        <v>63845</v>
      </c>
      <c r="B13884" t="s">
        <v>64940</v>
      </c>
      <c r="C13884" s="96" t="s">
        <v>65005</v>
      </c>
      <c r="D13884" s="98">
        <v>9145.8143</v>
      </c>
    </row>
    <row r="13885" spans="1:4" x14ac:dyDescent="0.35">
      <c r="A13885" t="s">
        <v>63846</v>
      </c>
      <c r="B13885" t="s">
        <v>64941</v>
      </c>
      <c r="C13885" s="96" t="s">
        <v>65005</v>
      </c>
      <c r="D13885" s="98">
        <v>7682.4852999999985</v>
      </c>
    </row>
    <row r="13886" spans="1:4" x14ac:dyDescent="0.35">
      <c r="A13886" t="s">
        <v>63847</v>
      </c>
      <c r="B13886" t="s">
        <v>64942</v>
      </c>
      <c r="C13886" s="96" t="s">
        <v>65005</v>
      </c>
      <c r="D13886" s="98">
        <v>4418.7737999999999</v>
      </c>
    </row>
    <row r="13887" spans="1:4" x14ac:dyDescent="0.35">
      <c r="A13887" t="s">
        <v>63848</v>
      </c>
      <c r="B13887" t="s">
        <v>64943</v>
      </c>
      <c r="C13887" s="96" t="s">
        <v>65005</v>
      </c>
      <c r="D13887" s="98">
        <v>18583.489399999999</v>
      </c>
    </row>
    <row r="13888" spans="1:4" x14ac:dyDescent="0.35">
      <c r="A13888" t="s">
        <v>63849</v>
      </c>
      <c r="B13888" t="s">
        <v>64944</v>
      </c>
      <c r="C13888" s="96" t="s">
        <v>65005</v>
      </c>
      <c r="D13888" s="98">
        <v>18583.489399999999</v>
      </c>
    </row>
    <row r="13889" spans="1:4" x14ac:dyDescent="0.35">
      <c r="A13889" t="s">
        <v>63850</v>
      </c>
      <c r="B13889" t="s">
        <v>64945</v>
      </c>
      <c r="C13889" s="96" t="s">
        <v>65005</v>
      </c>
      <c r="D13889" s="98">
        <v>14195.5471</v>
      </c>
    </row>
    <row r="13890" spans="1:4" x14ac:dyDescent="0.35">
      <c r="A13890" t="s">
        <v>63851</v>
      </c>
      <c r="B13890" t="s">
        <v>64946</v>
      </c>
      <c r="C13890" s="96" t="s">
        <v>65005</v>
      </c>
      <c r="D13890" s="98">
        <v>14195.5471</v>
      </c>
    </row>
    <row r="13891" spans="1:4" x14ac:dyDescent="0.35">
      <c r="A13891" t="s">
        <v>63852</v>
      </c>
      <c r="B13891" t="s">
        <v>64947</v>
      </c>
      <c r="C13891" s="96" t="s">
        <v>65005</v>
      </c>
      <c r="D13891" s="98">
        <v>293.90549999999996</v>
      </c>
    </row>
    <row r="13892" spans="1:4" x14ac:dyDescent="0.35">
      <c r="A13892" t="s">
        <v>63853</v>
      </c>
      <c r="B13892" t="s">
        <v>64948</v>
      </c>
      <c r="C13892" s="96" t="s">
        <v>65005</v>
      </c>
      <c r="D13892" s="98">
        <v>3237.0015999999996</v>
      </c>
    </row>
    <row r="13893" spans="1:4" x14ac:dyDescent="0.35">
      <c r="A13893" t="s">
        <v>63854</v>
      </c>
      <c r="B13893" t="s">
        <v>64949</v>
      </c>
      <c r="C13893" s="96" t="s">
        <v>65005</v>
      </c>
      <c r="D13893" s="98">
        <v>65288.832699999992</v>
      </c>
    </row>
    <row r="13894" spans="1:4" x14ac:dyDescent="0.35">
      <c r="A13894" t="s">
        <v>63855</v>
      </c>
      <c r="B13894" t="s">
        <v>64950</v>
      </c>
      <c r="C13894" s="96" t="s">
        <v>65005</v>
      </c>
      <c r="D13894" s="98">
        <v>65288.832699999992</v>
      </c>
    </row>
    <row r="13895" spans="1:4" x14ac:dyDescent="0.35">
      <c r="A13895" t="s">
        <v>63856</v>
      </c>
      <c r="B13895" t="s">
        <v>64951</v>
      </c>
      <c r="C13895" s="96" t="s">
        <v>65005</v>
      </c>
      <c r="D13895" s="98">
        <v>67081.004199999996</v>
      </c>
    </row>
    <row r="13896" spans="1:4" x14ac:dyDescent="0.35">
      <c r="A13896" t="s">
        <v>63857</v>
      </c>
      <c r="B13896" t="s">
        <v>64952</v>
      </c>
      <c r="C13896" s="96" t="s">
        <v>65005</v>
      </c>
      <c r="D13896" s="98">
        <v>67081.004199999996</v>
      </c>
    </row>
    <row r="13897" spans="1:4" x14ac:dyDescent="0.35">
      <c r="A13897" t="s">
        <v>63858</v>
      </c>
      <c r="B13897" t="s">
        <v>64953</v>
      </c>
      <c r="C13897" s="96" t="s">
        <v>65005</v>
      </c>
      <c r="D13897" s="98">
        <v>62117.599599999994</v>
      </c>
    </row>
    <row r="13898" spans="1:4" x14ac:dyDescent="0.35">
      <c r="A13898" t="s">
        <v>63679</v>
      </c>
      <c r="B13898" t="s">
        <v>64774</v>
      </c>
      <c r="C13898" s="96" t="s">
        <v>65005</v>
      </c>
      <c r="D13898" s="98">
        <v>1181.7561000000001</v>
      </c>
    </row>
    <row r="13899" spans="1:4" x14ac:dyDescent="0.35">
      <c r="A13899" t="s">
        <v>63680</v>
      </c>
      <c r="B13899" t="s">
        <v>64775</v>
      </c>
      <c r="C13899" s="96" t="s">
        <v>65005</v>
      </c>
      <c r="D13899" s="98">
        <v>1130.3809999999999</v>
      </c>
    </row>
    <row r="13900" spans="1:4" x14ac:dyDescent="0.35">
      <c r="A13900" t="s">
        <v>63681</v>
      </c>
      <c r="B13900" t="s">
        <v>64776</v>
      </c>
      <c r="C13900" s="96" t="s">
        <v>65005</v>
      </c>
      <c r="D13900" s="98">
        <v>1079.0058999999999</v>
      </c>
    </row>
    <row r="13901" spans="1:4" x14ac:dyDescent="0.35">
      <c r="A13901" t="s">
        <v>63682</v>
      </c>
      <c r="B13901" t="s">
        <v>64777</v>
      </c>
      <c r="C13901" s="96" t="s">
        <v>65005</v>
      </c>
      <c r="D13901" s="98">
        <v>84225.813699999984</v>
      </c>
    </row>
    <row r="13902" spans="1:4" x14ac:dyDescent="0.35">
      <c r="A13902" t="s">
        <v>63683</v>
      </c>
      <c r="B13902" t="s">
        <v>64778</v>
      </c>
      <c r="C13902" s="96" t="s">
        <v>65005</v>
      </c>
      <c r="D13902" s="98">
        <v>59883.547499999993</v>
      </c>
    </row>
    <row r="13903" spans="1:4" x14ac:dyDescent="0.35">
      <c r="A13903" t="s">
        <v>63684</v>
      </c>
      <c r="B13903" t="s">
        <v>64779</v>
      </c>
      <c r="C13903" s="96" t="s">
        <v>65005</v>
      </c>
      <c r="D13903" s="98">
        <v>2815.6806999999994</v>
      </c>
    </row>
    <row r="13904" spans="1:4" x14ac:dyDescent="0.35">
      <c r="A13904" t="s">
        <v>63685</v>
      </c>
      <c r="B13904" t="s">
        <v>64780</v>
      </c>
      <c r="C13904" s="96" t="s">
        <v>65005</v>
      </c>
      <c r="D13904" s="98">
        <v>1564.0345</v>
      </c>
    </row>
    <row r="13905" spans="1:4" x14ac:dyDescent="0.35">
      <c r="A13905" t="s">
        <v>63686</v>
      </c>
      <c r="B13905" t="s">
        <v>64781</v>
      </c>
      <c r="C13905" s="96" t="s">
        <v>65005</v>
      </c>
      <c r="D13905" s="98">
        <v>3082.8601999999996</v>
      </c>
    </row>
    <row r="13906" spans="1:4" x14ac:dyDescent="0.35">
      <c r="A13906" t="s">
        <v>63687</v>
      </c>
      <c r="B13906" t="s">
        <v>64782</v>
      </c>
      <c r="C13906" s="96" t="s">
        <v>65005</v>
      </c>
      <c r="D13906" s="98">
        <v>6338.3606999999993</v>
      </c>
    </row>
    <row r="13907" spans="1:4" x14ac:dyDescent="0.35">
      <c r="A13907" t="s">
        <v>63688</v>
      </c>
      <c r="B13907" t="s">
        <v>64783</v>
      </c>
      <c r="C13907" s="96" t="s">
        <v>65005</v>
      </c>
      <c r="D13907" s="98">
        <v>1490.0549999999998</v>
      </c>
    </row>
    <row r="13908" spans="1:4" x14ac:dyDescent="0.35">
      <c r="A13908" t="s">
        <v>63689</v>
      </c>
      <c r="B13908" t="s">
        <v>64784</v>
      </c>
      <c r="C13908" s="96" t="s">
        <v>65005</v>
      </c>
      <c r="D13908" s="98">
        <v>667.95679999999993</v>
      </c>
    </row>
    <row r="13909" spans="1:4" x14ac:dyDescent="0.35">
      <c r="A13909" t="s">
        <v>63690</v>
      </c>
      <c r="B13909" t="s">
        <v>64785</v>
      </c>
      <c r="C13909" s="96" t="s">
        <v>65005</v>
      </c>
      <c r="D13909" s="98">
        <v>6309.5899999999992</v>
      </c>
    </row>
    <row r="13910" spans="1:4" x14ac:dyDescent="0.35">
      <c r="A13910" t="s">
        <v>63691</v>
      </c>
      <c r="B13910" t="s">
        <v>64786</v>
      </c>
      <c r="C13910" s="96" t="s">
        <v>65005</v>
      </c>
      <c r="D13910" s="98">
        <v>684.39490000000001</v>
      </c>
    </row>
    <row r="13911" spans="1:4" x14ac:dyDescent="0.35">
      <c r="A13911" t="s">
        <v>63692</v>
      </c>
      <c r="B13911" t="s">
        <v>64787</v>
      </c>
      <c r="C13911" s="96" t="s">
        <v>65005</v>
      </c>
      <c r="D13911" s="98">
        <v>684.39490000000001</v>
      </c>
    </row>
    <row r="13912" spans="1:4" x14ac:dyDescent="0.35">
      <c r="A13912" t="s">
        <v>63693</v>
      </c>
      <c r="B13912" t="s">
        <v>64788</v>
      </c>
      <c r="C13912" s="96" t="s">
        <v>65005</v>
      </c>
      <c r="D13912" s="98">
        <v>6484.2911000000004</v>
      </c>
    </row>
    <row r="13913" spans="1:4" x14ac:dyDescent="0.35">
      <c r="A13913" t="s">
        <v>63694</v>
      </c>
      <c r="B13913" t="s">
        <v>64789</v>
      </c>
      <c r="C13913" s="96" t="s">
        <v>65005</v>
      </c>
      <c r="D13913" s="98">
        <v>4005.6638999999996</v>
      </c>
    </row>
    <row r="13914" spans="1:4" x14ac:dyDescent="0.35">
      <c r="A13914" t="s">
        <v>63695</v>
      </c>
      <c r="B13914" t="s">
        <v>64790</v>
      </c>
      <c r="C13914" s="96" t="s">
        <v>65005</v>
      </c>
      <c r="D13914" s="98">
        <v>3576.1158999999998</v>
      </c>
    </row>
    <row r="13915" spans="1:4" x14ac:dyDescent="0.35">
      <c r="A13915" t="s">
        <v>63696</v>
      </c>
      <c r="B13915" t="s">
        <v>64791</v>
      </c>
      <c r="C13915" s="96" t="s">
        <v>65005</v>
      </c>
      <c r="D13915" s="98">
        <v>579.58389999999997</v>
      </c>
    </row>
    <row r="13916" spans="1:4" x14ac:dyDescent="0.35">
      <c r="A13916" t="s">
        <v>63697</v>
      </c>
      <c r="B13916" t="s">
        <v>64792</v>
      </c>
      <c r="C13916" s="96" t="s">
        <v>65005</v>
      </c>
      <c r="D13916" s="98">
        <v>937.19709999999998</v>
      </c>
    </row>
    <row r="13917" spans="1:4" x14ac:dyDescent="0.35">
      <c r="A13917" t="s">
        <v>63698</v>
      </c>
      <c r="B13917" t="s">
        <v>64793</v>
      </c>
      <c r="C13917" s="96" t="s">
        <v>65005</v>
      </c>
      <c r="D13917" s="98">
        <v>684.39490000000001</v>
      </c>
    </row>
    <row r="13918" spans="1:4" x14ac:dyDescent="0.35">
      <c r="A13918" t="s">
        <v>63699</v>
      </c>
      <c r="B13918" t="s">
        <v>64794</v>
      </c>
      <c r="C13918" s="96" t="s">
        <v>65005</v>
      </c>
      <c r="D13918" s="98">
        <v>248.6806</v>
      </c>
    </row>
    <row r="13919" spans="1:4" x14ac:dyDescent="0.35">
      <c r="A13919" t="s">
        <v>63700</v>
      </c>
      <c r="B13919" t="s">
        <v>64795</v>
      </c>
      <c r="C13919" s="96" t="s">
        <v>65005</v>
      </c>
      <c r="D13919" s="98">
        <v>770.72309999999993</v>
      </c>
    </row>
    <row r="13920" spans="1:4" x14ac:dyDescent="0.35">
      <c r="A13920" t="s">
        <v>63701</v>
      </c>
      <c r="B13920" t="s">
        <v>64796</v>
      </c>
      <c r="C13920" s="96" t="s">
        <v>65005</v>
      </c>
      <c r="D13920" s="98">
        <v>873.47329999999988</v>
      </c>
    </row>
    <row r="13921" spans="1:4" x14ac:dyDescent="0.35">
      <c r="A13921" t="s">
        <v>63702</v>
      </c>
      <c r="B13921" t="s">
        <v>64797</v>
      </c>
      <c r="C13921" s="96" t="s">
        <v>65005</v>
      </c>
      <c r="D13921" s="98">
        <v>2823.9077999999995</v>
      </c>
    </row>
    <row r="13922" spans="1:4" x14ac:dyDescent="0.35">
      <c r="A13922" t="s">
        <v>63703</v>
      </c>
      <c r="B13922" t="s">
        <v>64798</v>
      </c>
      <c r="C13922" s="96" t="s">
        <v>65005</v>
      </c>
      <c r="D13922" s="98">
        <v>2651.2674999999999</v>
      </c>
    </row>
    <row r="13923" spans="1:4" x14ac:dyDescent="0.35">
      <c r="A13923" t="s">
        <v>63704</v>
      </c>
      <c r="B13923" t="s">
        <v>64799</v>
      </c>
      <c r="C13923" s="96" t="s">
        <v>65005</v>
      </c>
      <c r="D13923" s="98">
        <v>1942.2073999999998</v>
      </c>
    </row>
    <row r="13924" spans="1:4" x14ac:dyDescent="0.35">
      <c r="A13924" t="s">
        <v>63705</v>
      </c>
      <c r="B13924" t="s">
        <v>64800</v>
      </c>
      <c r="C13924" s="96" t="s">
        <v>65005</v>
      </c>
      <c r="D13924" s="98">
        <v>4531.8118999999997</v>
      </c>
    </row>
    <row r="13925" spans="1:4" x14ac:dyDescent="0.35">
      <c r="A13925" t="s">
        <v>63706</v>
      </c>
      <c r="B13925" t="s">
        <v>64801</v>
      </c>
      <c r="C13925" s="96" t="s">
        <v>65005</v>
      </c>
      <c r="D13925" s="98">
        <v>248.6806</v>
      </c>
    </row>
    <row r="13926" spans="1:4" x14ac:dyDescent="0.35">
      <c r="A13926" t="s">
        <v>63707</v>
      </c>
      <c r="B13926" t="s">
        <v>64802</v>
      </c>
      <c r="C13926" s="96" t="s">
        <v>65005</v>
      </c>
      <c r="D13926" s="98">
        <v>733.72529999999995</v>
      </c>
    </row>
    <row r="13927" spans="1:4" x14ac:dyDescent="0.35">
      <c r="A13927" t="s">
        <v>63708</v>
      </c>
      <c r="B13927" t="s">
        <v>64803</v>
      </c>
      <c r="C13927" s="96" t="s">
        <v>65005</v>
      </c>
      <c r="D13927" s="98">
        <v>1134.4865</v>
      </c>
    </row>
    <row r="13928" spans="1:4" x14ac:dyDescent="0.35">
      <c r="A13928" t="s">
        <v>63709</v>
      </c>
      <c r="B13928" t="s">
        <v>64804</v>
      </c>
      <c r="C13928" s="96" t="s">
        <v>65005</v>
      </c>
      <c r="D13928" s="98">
        <v>1255.7516999999998</v>
      </c>
    </row>
    <row r="13929" spans="1:4" x14ac:dyDescent="0.35">
      <c r="A13929" t="s">
        <v>63710</v>
      </c>
      <c r="B13929" t="s">
        <v>64805</v>
      </c>
      <c r="C13929" s="96" t="s">
        <v>65005</v>
      </c>
      <c r="D13929" s="98">
        <v>729.6037</v>
      </c>
    </row>
    <row r="13930" spans="1:4" x14ac:dyDescent="0.35">
      <c r="A13930" t="s">
        <v>63711</v>
      </c>
      <c r="B13930" t="s">
        <v>64806</v>
      </c>
      <c r="C13930" s="96" t="s">
        <v>65005</v>
      </c>
      <c r="D13930" s="98">
        <v>579.58389999999997</v>
      </c>
    </row>
    <row r="13931" spans="1:4" x14ac:dyDescent="0.35">
      <c r="A13931" t="s">
        <v>63712</v>
      </c>
      <c r="B13931" t="s">
        <v>64807</v>
      </c>
      <c r="C13931" s="96" t="s">
        <v>65005</v>
      </c>
      <c r="D13931" s="98">
        <v>83268.073000000004</v>
      </c>
    </row>
    <row r="13932" spans="1:4" x14ac:dyDescent="0.35">
      <c r="A13932" t="s">
        <v>63713</v>
      </c>
      <c r="B13932" t="s">
        <v>64808</v>
      </c>
      <c r="C13932" s="96" t="s">
        <v>65005</v>
      </c>
      <c r="D13932" s="98">
        <v>74440.813299999994</v>
      </c>
    </row>
    <row r="13933" spans="1:4" x14ac:dyDescent="0.35">
      <c r="A13933" t="s">
        <v>63714</v>
      </c>
      <c r="B13933" t="s">
        <v>64809</v>
      </c>
      <c r="C13933" s="96" t="s">
        <v>65005</v>
      </c>
      <c r="D13933" s="98">
        <v>59945.210500000001</v>
      </c>
    </row>
    <row r="13934" spans="1:4" x14ac:dyDescent="0.35">
      <c r="A13934" t="s">
        <v>63715</v>
      </c>
      <c r="B13934" t="s">
        <v>64810</v>
      </c>
      <c r="C13934" s="96" t="s">
        <v>65005</v>
      </c>
      <c r="D13934" s="98">
        <v>79556.314599999998</v>
      </c>
    </row>
    <row r="13935" spans="1:4" x14ac:dyDescent="0.35">
      <c r="A13935" t="s">
        <v>63716</v>
      </c>
      <c r="B13935" t="s">
        <v>64811</v>
      </c>
      <c r="C13935" s="96" t="s">
        <v>65005</v>
      </c>
      <c r="D13935" s="98">
        <v>70474.207999999999</v>
      </c>
    </row>
    <row r="13936" spans="1:4" x14ac:dyDescent="0.35">
      <c r="A13936" t="s">
        <v>63717</v>
      </c>
      <c r="B13936" t="s">
        <v>64812</v>
      </c>
      <c r="C13936" s="96" t="s">
        <v>65005</v>
      </c>
      <c r="D13936" s="98">
        <v>57544.684399999998</v>
      </c>
    </row>
    <row r="13937" spans="1:4" x14ac:dyDescent="0.35">
      <c r="A13937" t="s">
        <v>63718</v>
      </c>
      <c r="B13937" t="s">
        <v>64813</v>
      </c>
      <c r="C13937" s="96" t="s">
        <v>65005</v>
      </c>
      <c r="D13937" s="98">
        <v>67831.167600000001</v>
      </c>
    </row>
    <row r="13938" spans="1:4" x14ac:dyDescent="0.35">
      <c r="A13938" t="s">
        <v>63719</v>
      </c>
      <c r="B13938" t="s">
        <v>64814</v>
      </c>
      <c r="C13938" s="96" t="s">
        <v>65005</v>
      </c>
      <c r="D13938" s="98">
        <v>62031.271399999998</v>
      </c>
    </row>
    <row r="13939" spans="1:4" x14ac:dyDescent="0.35">
      <c r="A13939" t="s">
        <v>63720</v>
      </c>
      <c r="B13939" t="s">
        <v>64815</v>
      </c>
      <c r="C13939" s="96" t="s">
        <v>65005</v>
      </c>
      <c r="D13939" s="98">
        <v>56554.051399999997</v>
      </c>
    </row>
    <row r="13940" spans="1:4" x14ac:dyDescent="0.35">
      <c r="A13940" t="s">
        <v>63721</v>
      </c>
      <c r="B13940" t="s">
        <v>64816</v>
      </c>
      <c r="C13940" s="96" t="s">
        <v>65005</v>
      </c>
      <c r="D13940" s="98">
        <v>67831.167600000001</v>
      </c>
    </row>
    <row r="13941" spans="1:4" x14ac:dyDescent="0.35">
      <c r="A13941" t="s">
        <v>63722</v>
      </c>
      <c r="B13941" t="s">
        <v>64817</v>
      </c>
      <c r="C13941" s="96" t="s">
        <v>65005</v>
      </c>
      <c r="D13941" s="98">
        <v>62031.271399999998</v>
      </c>
    </row>
    <row r="13942" spans="1:4" x14ac:dyDescent="0.35">
      <c r="A13942" t="s">
        <v>63723</v>
      </c>
      <c r="B13942" t="s">
        <v>64818</v>
      </c>
      <c r="C13942" s="96" t="s">
        <v>65005</v>
      </c>
      <c r="D13942" s="98">
        <v>56554.051399999997</v>
      </c>
    </row>
    <row r="13943" spans="1:4" x14ac:dyDescent="0.35">
      <c r="A13943" t="s">
        <v>63724</v>
      </c>
      <c r="B13943" t="s">
        <v>64819</v>
      </c>
      <c r="C13943" s="96" t="s">
        <v>65005</v>
      </c>
      <c r="D13943" s="98">
        <v>57069.927600000003</v>
      </c>
    </row>
    <row r="13944" spans="1:4" x14ac:dyDescent="0.35">
      <c r="A13944" t="s">
        <v>63725</v>
      </c>
      <c r="B13944" t="s">
        <v>64820</v>
      </c>
      <c r="C13944" s="96" t="s">
        <v>65005</v>
      </c>
      <c r="D13944" s="98">
        <v>3265.7723000000001</v>
      </c>
    </row>
    <row r="13945" spans="1:4" x14ac:dyDescent="0.35">
      <c r="A13945" t="s">
        <v>63726</v>
      </c>
      <c r="B13945" t="s">
        <v>64821</v>
      </c>
      <c r="C13945" s="96" t="s">
        <v>65005</v>
      </c>
      <c r="D13945" s="98">
        <v>3090.7330999999999</v>
      </c>
    </row>
    <row r="13946" spans="1:4" x14ac:dyDescent="0.35">
      <c r="A13946" t="s">
        <v>63727</v>
      </c>
      <c r="B13946" t="s">
        <v>64822</v>
      </c>
      <c r="C13946" s="96" t="s">
        <v>65005</v>
      </c>
      <c r="D13946" s="98">
        <v>3090.7330999999999</v>
      </c>
    </row>
    <row r="13947" spans="1:4" x14ac:dyDescent="0.35">
      <c r="A13947" t="s">
        <v>63728</v>
      </c>
      <c r="B13947" t="s">
        <v>64823</v>
      </c>
      <c r="C13947" s="96" t="s">
        <v>65005</v>
      </c>
      <c r="D13947" s="98">
        <v>2623.1729999999998</v>
      </c>
    </row>
    <row r="13948" spans="1:4" x14ac:dyDescent="0.35">
      <c r="A13948" t="s">
        <v>63729</v>
      </c>
      <c r="B13948" t="s">
        <v>64824</v>
      </c>
      <c r="C13948" s="96" t="s">
        <v>65005</v>
      </c>
      <c r="D13948" s="98">
        <v>2323.4553999999998</v>
      </c>
    </row>
    <row r="13949" spans="1:4" x14ac:dyDescent="0.35">
      <c r="A13949" t="s">
        <v>63730</v>
      </c>
      <c r="B13949" t="s">
        <v>64825</v>
      </c>
      <c r="C13949" s="96" t="s">
        <v>65005</v>
      </c>
      <c r="D13949" s="98">
        <v>2263.4989999999998</v>
      </c>
    </row>
    <row r="13950" spans="1:4" x14ac:dyDescent="0.35">
      <c r="A13950" t="s">
        <v>63731</v>
      </c>
      <c r="B13950" t="s">
        <v>64826</v>
      </c>
      <c r="C13950" s="96" t="s">
        <v>65005</v>
      </c>
      <c r="D13950" s="98">
        <v>2030.9184</v>
      </c>
    </row>
    <row r="13951" spans="1:4" x14ac:dyDescent="0.35">
      <c r="A13951" t="s">
        <v>63732</v>
      </c>
      <c r="B13951" t="s">
        <v>64827</v>
      </c>
      <c r="C13951" s="96" t="s">
        <v>65005</v>
      </c>
      <c r="D13951" s="98">
        <v>1419.4886999999999</v>
      </c>
    </row>
    <row r="13952" spans="1:4" x14ac:dyDescent="0.35">
      <c r="A13952" t="s">
        <v>63733</v>
      </c>
      <c r="B13952" t="s">
        <v>64828</v>
      </c>
      <c r="C13952" s="96" t="s">
        <v>65005</v>
      </c>
      <c r="D13952" s="98">
        <v>1328.3626999999999</v>
      </c>
    </row>
    <row r="13953" spans="1:4" x14ac:dyDescent="0.35">
      <c r="A13953" t="s">
        <v>63734</v>
      </c>
      <c r="B13953" t="s">
        <v>64829</v>
      </c>
      <c r="C13953" s="96" t="s">
        <v>65005</v>
      </c>
      <c r="D13953" s="98">
        <v>1117.3721999999998</v>
      </c>
    </row>
    <row r="13954" spans="1:4" x14ac:dyDescent="0.35">
      <c r="A13954" t="s">
        <v>63735</v>
      </c>
      <c r="B13954" t="s">
        <v>64830</v>
      </c>
      <c r="C13954" s="96" t="s">
        <v>65005</v>
      </c>
      <c r="D13954" s="98">
        <v>2299.4663999999998</v>
      </c>
    </row>
    <row r="13955" spans="1:4" x14ac:dyDescent="0.35">
      <c r="A13955" t="s">
        <v>63736</v>
      </c>
      <c r="B13955" t="s">
        <v>64831</v>
      </c>
      <c r="C13955" s="96" t="s">
        <v>65005</v>
      </c>
      <c r="D13955" s="98">
        <v>5301.4884999999995</v>
      </c>
    </row>
    <row r="13956" spans="1:4" x14ac:dyDescent="0.35">
      <c r="A13956" t="s">
        <v>63556</v>
      </c>
      <c r="B13956" t="s">
        <v>64651</v>
      </c>
      <c r="C13956" s="96" t="s">
        <v>65005</v>
      </c>
      <c r="D13956" s="98">
        <v>462.77839999999998</v>
      </c>
    </row>
    <row r="13957" spans="1:4" x14ac:dyDescent="0.35">
      <c r="A13957" t="s">
        <v>63557</v>
      </c>
      <c r="B13957" t="s">
        <v>64652</v>
      </c>
      <c r="C13957" s="96" t="s">
        <v>65005</v>
      </c>
      <c r="D13957" s="98">
        <v>1501.0029999999997</v>
      </c>
    </row>
    <row r="13958" spans="1:4" x14ac:dyDescent="0.35">
      <c r="A13958" t="s">
        <v>63558</v>
      </c>
      <c r="B13958" t="s">
        <v>64653</v>
      </c>
      <c r="C13958" s="96" t="s">
        <v>65005</v>
      </c>
      <c r="D13958" s="98">
        <v>1251.6461999999999</v>
      </c>
    </row>
    <row r="13959" spans="1:4" x14ac:dyDescent="0.35">
      <c r="A13959" t="s">
        <v>63559</v>
      </c>
      <c r="B13959" t="s">
        <v>64654</v>
      </c>
      <c r="C13959" s="96" t="s">
        <v>65005</v>
      </c>
      <c r="D13959" s="98">
        <v>1100.5799</v>
      </c>
    </row>
    <row r="13960" spans="1:4" x14ac:dyDescent="0.35">
      <c r="A13960" t="s">
        <v>63560</v>
      </c>
      <c r="B13960" t="s">
        <v>64655</v>
      </c>
      <c r="C13960" s="96" t="s">
        <v>65005</v>
      </c>
      <c r="D13960" s="98">
        <v>1122.1539</v>
      </c>
    </row>
    <row r="13961" spans="1:4" x14ac:dyDescent="0.35">
      <c r="A13961" t="s">
        <v>63561</v>
      </c>
      <c r="B13961" t="s">
        <v>64656</v>
      </c>
      <c r="C13961" s="96" t="s">
        <v>65005</v>
      </c>
      <c r="D13961" s="98">
        <v>1021.4484</v>
      </c>
    </row>
    <row r="13962" spans="1:4" x14ac:dyDescent="0.35">
      <c r="A13962" t="s">
        <v>63562</v>
      </c>
      <c r="B13962" t="s">
        <v>64657</v>
      </c>
      <c r="C13962" s="96" t="s">
        <v>65005</v>
      </c>
      <c r="D13962" s="98">
        <v>920.74289999999996</v>
      </c>
    </row>
    <row r="13963" spans="1:4" x14ac:dyDescent="0.35">
      <c r="A13963" t="s">
        <v>63563</v>
      </c>
      <c r="B13963" t="s">
        <v>64658</v>
      </c>
      <c r="C13963" s="96" t="s">
        <v>65005</v>
      </c>
      <c r="D13963" s="98">
        <v>30439.819199999998</v>
      </c>
    </row>
    <row r="13964" spans="1:4" x14ac:dyDescent="0.35">
      <c r="A13964" t="s">
        <v>63564</v>
      </c>
      <c r="B13964" t="s">
        <v>64659</v>
      </c>
      <c r="C13964" s="96" t="s">
        <v>65005</v>
      </c>
      <c r="D13964" s="98">
        <v>3917.9672</v>
      </c>
    </row>
    <row r="13965" spans="1:4" x14ac:dyDescent="0.35">
      <c r="A13965" t="s">
        <v>63565</v>
      </c>
      <c r="B13965" t="s">
        <v>64660</v>
      </c>
      <c r="C13965" s="96" t="s">
        <v>65005</v>
      </c>
      <c r="D13965" s="98">
        <v>3620.6484999999998</v>
      </c>
    </row>
    <row r="13966" spans="1:4" x14ac:dyDescent="0.35">
      <c r="A13966" t="s">
        <v>63566</v>
      </c>
      <c r="B13966" t="s">
        <v>64661</v>
      </c>
      <c r="C13966" s="96" t="s">
        <v>65005</v>
      </c>
      <c r="D13966" s="98">
        <v>309.31319999999994</v>
      </c>
    </row>
    <row r="13967" spans="1:4" x14ac:dyDescent="0.35">
      <c r="A13967" t="s">
        <v>63567</v>
      </c>
      <c r="B13967" t="s">
        <v>64662</v>
      </c>
      <c r="C13967" s="96" t="s">
        <v>65005</v>
      </c>
      <c r="D13967" s="98">
        <v>431.59269999999992</v>
      </c>
    </row>
    <row r="13968" spans="1:4" x14ac:dyDescent="0.35">
      <c r="A13968" t="s">
        <v>63568</v>
      </c>
      <c r="B13968" t="s">
        <v>64663</v>
      </c>
      <c r="C13968" s="96" t="s">
        <v>65005</v>
      </c>
      <c r="D13968" s="98">
        <v>963.90700000000004</v>
      </c>
    </row>
    <row r="13969" spans="1:4" x14ac:dyDescent="0.35">
      <c r="A13969" t="s">
        <v>63569</v>
      </c>
      <c r="B13969" t="s">
        <v>64664</v>
      </c>
      <c r="C13969" s="96" t="s">
        <v>65005</v>
      </c>
      <c r="D13969" s="98">
        <v>841.62749999999994</v>
      </c>
    </row>
    <row r="13970" spans="1:4" x14ac:dyDescent="0.35">
      <c r="A13970" t="s">
        <v>63570</v>
      </c>
      <c r="B13970" t="s">
        <v>64665</v>
      </c>
      <c r="C13970" s="96" t="s">
        <v>65005</v>
      </c>
      <c r="D13970" s="98">
        <v>999.87439999999992</v>
      </c>
    </row>
    <row r="13971" spans="1:4" x14ac:dyDescent="0.35">
      <c r="A13971" t="s">
        <v>63571</v>
      </c>
      <c r="B13971" t="s">
        <v>64666</v>
      </c>
      <c r="C13971" s="96" t="s">
        <v>65005</v>
      </c>
      <c r="D13971" s="98">
        <v>817.63850000000002</v>
      </c>
    </row>
    <row r="13972" spans="1:4" x14ac:dyDescent="0.35">
      <c r="A13972" t="s">
        <v>63572</v>
      </c>
      <c r="B13972" t="s">
        <v>64667</v>
      </c>
      <c r="C13972" s="96" t="s">
        <v>65005</v>
      </c>
      <c r="D13972" s="98">
        <v>565.88279999999997</v>
      </c>
    </row>
    <row r="13973" spans="1:4" x14ac:dyDescent="0.35">
      <c r="A13973" t="s">
        <v>63573</v>
      </c>
      <c r="B13973" t="s">
        <v>64668</v>
      </c>
      <c r="C13973" s="96" t="s">
        <v>65005</v>
      </c>
      <c r="D13973" s="98">
        <v>1002.2732999999998</v>
      </c>
    </row>
    <row r="13974" spans="1:4" x14ac:dyDescent="0.35">
      <c r="A13974" t="s">
        <v>63574</v>
      </c>
      <c r="B13974" t="s">
        <v>64669</v>
      </c>
      <c r="C13974" s="96" t="s">
        <v>65005</v>
      </c>
      <c r="D13974" s="98">
        <v>27902.974399999999</v>
      </c>
    </row>
    <row r="13975" spans="1:4" x14ac:dyDescent="0.35">
      <c r="A13975" t="s">
        <v>63575</v>
      </c>
      <c r="B13975" t="s">
        <v>64670</v>
      </c>
      <c r="C13975" s="96" t="s">
        <v>65005</v>
      </c>
      <c r="D13975" s="98">
        <v>700.15679999999998</v>
      </c>
    </row>
    <row r="13976" spans="1:4" x14ac:dyDescent="0.35">
      <c r="A13976" t="s">
        <v>63576</v>
      </c>
      <c r="B13976" t="s">
        <v>64671</v>
      </c>
      <c r="C13976" s="96" t="s">
        <v>65005</v>
      </c>
      <c r="D13976" s="98">
        <v>393.24250000000001</v>
      </c>
    </row>
    <row r="13977" spans="1:4" x14ac:dyDescent="0.35">
      <c r="A13977" t="s">
        <v>63577</v>
      </c>
      <c r="B13977" t="s">
        <v>64672</v>
      </c>
      <c r="C13977" s="96" t="s">
        <v>65005</v>
      </c>
      <c r="D13977" s="98">
        <v>716.93299999999999</v>
      </c>
    </row>
    <row r="13978" spans="1:4" x14ac:dyDescent="0.35">
      <c r="A13978" t="s">
        <v>63578</v>
      </c>
      <c r="B13978" t="s">
        <v>64673</v>
      </c>
      <c r="C13978" s="96" t="s">
        <v>65005</v>
      </c>
      <c r="D13978" s="98">
        <v>510.7242</v>
      </c>
    </row>
    <row r="13979" spans="1:4" x14ac:dyDescent="0.35">
      <c r="A13979" t="s">
        <v>63579</v>
      </c>
      <c r="B13979" t="s">
        <v>64674</v>
      </c>
      <c r="C13979" s="96" t="s">
        <v>65005</v>
      </c>
      <c r="D13979" s="98">
        <v>419.61429999999996</v>
      </c>
    </row>
    <row r="13980" spans="1:4" x14ac:dyDescent="0.35">
      <c r="A13980" t="s">
        <v>63580</v>
      </c>
      <c r="B13980" t="s">
        <v>64675</v>
      </c>
      <c r="C13980" s="96" t="s">
        <v>65005</v>
      </c>
      <c r="D13980" s="98">
        <v>832.03189999999984</v>
      </c>
    </row>
    <row r="13981" spans="1:4" x14ac:dyDescent="0.35">
      <c r="A13981" t="s">
        <v>63581</v>
      </c>
      <c r="B13981" t="s">
        <v>64676</v>
      </c>
      <c r="C13981" s="96" t="s">
        <v>65005</v>
      </c>
      <c r="D13981" s="98">
        <v>503.52749999999997</v>
      </c>
    </row>
    <row r="13982" spans="1:4" x14ac:dyDescent="0.35">
      <c r="A13982" t="s">
        <v>63582</v>
      </c>
      <c r="B13982" t="s">
        <v>64677</v>
      </c>
      <c r="C13982" s="96" t="s">
        <v>65005</v>
      </c>
      <c r="D13982" s="98">
        <v>25366.1296</v>
      </c>
    </row>
    <row r="13983" spans="1:4" x14ac:dyDescent="0.35">
      <c r="A13983" t="s">
        <v>63583</v>
      </c>
      <c r="B13983" t="s">
        <v>64678</v>
      </c>
      <c r="C13983" s="96" t="s">
        <v>65005</v>
      </c>
      <c r="D13983" s="98">
        <v>393.24250000000001</v>
      </c>
    </row>
    <row r="13984" spans="1:4" x14ac:dyDescent="0.35">
      <c r="A13984" t="s">
        <v>63584</v>
      </c>
      <c r="B13984" t="s">
        <v>64679</v>
      </c>
      <c r="C13984" s="96" t="s">
        <v>65005</v>
      </c>
      <c r="D13984" s="98">
        <v>25447.643899999999</v>
      </c>
    </row>
    <row r="13985" spans="1:4" x14ac:dyDescent="0.35">
      <c r="A13985" t="s">
        <v>63585</v>
      </c>
      <c r="B13985" t="s">
        <v>64680</v>
      </c>
      <c r="C13985" s="96" t="s">
        <v>65005</v>
      </c>
      <c r="D13985" s="98">
        <v>10082.673299999999</v>
      </c>
    </row>
    <row r="13986" spans="1:4" x14ac:dyDescent="0.35">
      <c r="A13986" t="s">
        <v>63586</v>
      </c>
      <c r="B13986" t="s">
        <v>64681</v>
      </c>
      <c r="C13986" s="96" t="s">
        <v>65005</v>
      </c>
      <c r="D13986" s="98">
        <v>9866.8688999999977</v>
      </c>
    </row>
    <row r="13987" spans="1:4" x14ac:dyDescent="0.35">
      <c r="A13987" t="s">
        <v>63587</v>
      </c>
      <c r="B13987" t="s">
        <v>64682</v>
      </c>
      <c r="C13987" s="96" t="s">
        <v>65005</v>
      </c>
      <c r="D13987" s="98">
        <v>10300.860500000001</v>
      </c>
    </row>
    <row r="13988" spans="1:4" x14ac:dyDescent="0.35">
      <c r="A13988" t="s">
        <v>63588</v>
      </c>
      <c r="B13988" t="s">
        <v>64683</v>
      </c>
      <c r="C13988" s="96" t="s">
        <v>65005</v>
      </c>
      <c r="D13988" s="98">
        <v>20901.454699999998</v>
      </c>
    </row>
    <row r="13989" spans="1:4" x14ac:dyDescent="0.35">
      <c r="A13989" t="s">
        <v>63589</v>
      </c>
      <c r="B13989" t="s">
        <v>64684</v>
      </c>
      <c r="C13989" s="96" t="s">
        <v>65005</v>
      </c>
      <c r="D13989" s="98">
        <v>10032.3125</v>
      </c>
    </row>
    <row r="13990" spans="1:4" x14ac:dyDescent="0.35">
      <c r="A13990" t="s">
        <v>63590</v>
      </c>
      <c r="B13990" t="s">
        <v>64685</v>
      </c>
      <c r="C13990" s="96" t="s">
        <v>65005</v>
      </c>
      <c r="D13990" s="98">
        <v>8847.8032999999996</v>
      </c>
    </row>
    <row r="13991" spans="1:4" x14ac:dyDescent="0.35">
      <c r="A13991" t="s">
        <v>63591</v>
      </c>
      <c r="B13991" t="s">
        <v>64686</v>
      </c>
      <c r="C13991" s="96" t="s">
        <v>65005</v>
      </c>
      <c r="D13991" s="98">
        <v>8641.5944999999992</v>
      </c>
    </row>
    <row r="13992" spans="1:4" x14ac:dyDescent="0.35">
      <c r="A13992" t="s">
        <v>63592</v>
      </c>
      <c r="B13992" t="s">
        <v>64687</v>
      </c>
      <c r="C13992" s="96" t="s">
        <v>65005</v>
      </c>
      <c r="D13992" s="98">
        <v>8641.5944999999992</v>
      </c>
    </row>
    <row r="13993" spans="1:4" x14ac:dyDescent="0.35">
      <c r="A13993" t="s">
        <v>63593</v>
      </c>
      <c r="B13993" t="s">
        <v>64688</v>
      </c>
      <c r="C13993" s="96" t="s">
        <v>65005</v>
      </c>
      <c r="D13993" s="98">
        <v>1045.4374</v>
      </c>
    </row>
    <row r="13994" spans="1:4" x14ac:dyDescent="0.35">
      <c r="A13994" t="s">
        <v>63594</v>
      </c>
      <c r="B13994" t="s">
        <v>64689</v>
      </c>
      <c r="C13994" s="96" t="s">
        <v>65005</v>
      </c>
      <c r="D13994" s="98">
        <v>1098.181</v>
      </c>
    </row>
    <row r="13995" spans="1:4" x14ac:dyDescent="0.35">
      <c r="A13995" t="s">
        <v>63595</v>
      </c>
      <c r="B13995" t="s">
        <v>64690</v>
      </c>
      <c r="C13995" s="96" t="s">
        <v>65005</v>
      </c>
      <c r="D13995" s="98">
        <v>2390.5924</v>
      </c>
    </row>
    <row r="13996" spans="1:4" x14ac:dyDescent="0.35">
      <c r="A13996" t="s">
        <v>63596</v>
      </c>
      <c r="B13996" t="s">
        <v>64691</v>
      </c>
      <c r="C13996" s="96" t="s">
        <v>65005</v>
      </c>
      <c r="D13996" s="98">
        <v>935.13630000000001</v>
      </c>
    </row>
    <row r="13997" spans="1:4" x14ac:dyDescent="0.35">
      <c r="A13997" t="s">
        <v>63597</v>
      </c>
      <c r="B13997" t="s">
        <v>64692</v>
      </c>
      <c r="C13997" s="96" t="s">
        <v>65005</v>
      </c>
      <c r="D13997" s="98">
        <v>20294.822799999998</v>
      </c>
    </row>
    <row r="13998" spans="1:4" x14ac:dyDescent="0.35">
      <c r="A13998" t="s">
        <v>63598</v>
      </c>
      <c r="B13998" t="s">
        <v>64693</v>
      </c>
      <c r="C13998" s="96" t="s">
        <v>65005</v>
      </c>
      <c r="D13998" s="98">
        <v>1589.7300999999998</v>
      </c>
    </row>
    <row r="13999" spans="1:4" x14ac:dyDescent="0.35">
      <c r="A13999" t="s">
        <v>63599</v>
      </c>
      <c r="B13999" t="s">
        <v>64694</v>
      </c>
      <c r="C13999" s="96" t="s">
        <v>65005</v>
      </c>
      <c r="D13999" s="98">
        <v>1234.8539000000001</v>
      </c>
    </row>
    <row r="14000" spans="1:4" x14ac:dyDescent="0.35">
      <c r="A14000" t="s">
        <v>63600</v>
      </c>
      <c r="B14000" t="s">
        <v>64695</v>
      </c>
      <c r="C14000" s="96" t="s">
        <v>65005</v>
      </c>
      <c r="D14000" s="98">
        <v>3284.9634999999998</v>
      </c>
    </row>
    <row r="14001" spans="1:4" x14ac:dyDescent="0.35">
      <c r="A14001" t="s">
        <v>63601</v>
      </c>
      <c r="B14001" t="s">
        <v>64696</v>
      </c>
      <c r="C14001" s="96" t="s">
        <v>65005</v>
      </c>
      <c r="D14001" s="98">
        <v>3229.8048999999996</v>
      </c>
    </row>
    <row r="14002" spans="1:4" x14ac:dyDescent="0.35">
      <c r="A14002" t="s">
        <v>63602</v>
      </c>
      <c r="B14002" t="s">
        <v>64697</v>
      </c>
      <c r="C14002" s="96" t="s">
        <v>65005</v>
      </c>
      <c r="D14002" s="98">
        <v>18470.097099999999</v>
      </c>
    </row>
    <row r="14003" spans="1:4" x14ac:dyDescent="0.35">
      <c r="A14003" t="s">
        <v>63603</v>
      </c>
      <c r="B14003" t="s">
        <v>64698</v>
      </c>
      <c r="C14003" s="96" t="s">
        <v>65005</v>
      </c>
      <c r="D14003" s="98">
        <v>27843.034099999997</v>
      </c>
    </row>
    <row r="14004" spans="1:4" x14ac:dyDescent="0.35">
      <c r="A14004" t="s">
        <v>63604</v>
      </c>
      <c r="B14004" t="s">
        <v>64699</v>
      </c>
      <c r="C14004" s="96" t="s">
        <v>65005</v>
      </c>
      <c r="D14004" s="98">
        <v>3117.1209999999992</v>
      </c>
    </row>
    <row r="14005" spans="1:4" x14ac:dyDescent="0.35">
      <c r="A14005" t="s">
        <v>63605</v>
      </c>
      <c r="B14005" t="s">
        <v>64700</v>
      </c>
      <c r="C14005" s="96" t="s">
        <v>65005</v>
      </c>
      <c r="D14005" s="98">
        <v>27447.392699999997</v>
      </c>
    </row>
    <row r="14006" spans="1:4" x14ac:dyDescent="0.35">
      <c r="A14006" t="s">
        <v>63606</v>
      </c>
      <c r="B14006" t="s">
        <v>64701</v>
      </c>
      <c r="C14006" s="96" t="s">
        <v>65005</v>
      </c>
      <c r="D14006" s="98">
        <v>27078.139199999998</v>
      </c>
    </row>
    <row r="14007" spans="1:4" x14ac:dyDescent="0.35">
      <c r="A14007" t="s">
        <v>63607</v>
      </c>
      <c r="B14007" t="s">
        <v>64702</v>
      </c>
      <c r="C14007" s="96" t="s">
        <v>65005</v>
      </c>
      <c r="D14007" s="98">
        <v>26644.147599999997</v>
      </c>
    </row>
    <row r="14008" spans="1:4" x14ac:dyDescent="0.35">
      <c r="A14008" t="s">
        <v>63608</v>
      </c>
      <c r="B14008" t="s">
        <v>64703</v>
      </c>
      <c r="C14008" s="96" t="s">
        <v>65005</v>
      </c>
      <c r="D14008" s="98">
        <v>26274.877999999997</v>
      </c>
    </row>
    <row r="14009" spans="1:4" x14ac:dyDescent="0.35">
      <c r="A14009" t="s">
        <v>63609</v>
      </c>
      <c r="B14009" t="s">
        <v>64704</v>
      </c>
      <c r="C14009" s="96" t="s">
        <v>65005</v>
      </c>
      <c r="D14009" s="98">
        <v>25915.220099999999</v>
      </c>
    </row>
    <row r="14010" spans="1:4" x14ac:dyDescent="0.35">
      <c r="A14010" t="s">
        <v>63610</v>
      </c>
      <c r="B14010" t="s">
        <v>64705</v>
      </c>
      <c r="C14010" s="96" t="s">
        <v>65005</v>
      </c>
      <c r="D14010" s="98">
        <v>21565.644099999998</v>
      </c>
    </row>
    <row r="14011" spans="1:4" x14ac:dyDescent="0.35">
      <c r="A14011" t="s">
        <v>63611</v>
      </c>
      <c r="B14011" t="s">
        <v>64706</v>
      </c>
      <c r="C14011" s="96" t="s">
        <v>65005</v>
      </c>
      <c r="D14011" s="98">
        <v>21014.154699999999</v>
      </c>
    </row>
    <row r="14012" spans="1:4" x14ac:dyDescent="0.35">
      <c r="A14012" t="s">
        <v>63612</v>
      </c>
      <c r="B14012" t="s">
        <v>64707</v>
      </c>
      <c r="C14012" s="96" t="s">
        <v>65005</v>
      </c>
      <c r="D14012" s="98">
        <v>19601.862699999998</v>
      </c>
    </row>
    <row r="14013" spans="1:4" x14ac:dyDescent="0.35">
      <c r="A14013" t="s">
        <v>63613</v>
      </c>
      <c r="B14013" t="s">
        <v>64708</v>
      </c>
      <c r="C14013" s="96" t="s">
        <v>65005</v>
      </c>
      <c r="D14013" s="98">
        <v>19098.319099999997</v>
      </c>
    </row>
    <row r="14014" spans="1:4" x14ac:dyDescent="0.35">
      <c r="A14014" t="s">
        <v>63614</v>
      </c>
      <c r="B14014" t="s">
        <v>64709</v>
      </c>
      <c r="C14014" s="96" t="s">
        <v>65005</v>
      </c>
      <c r="D14014" s="98">
        <v>18942.471099999999</v>
      </c>
    </row>
    <row r="14015" spans="1:4" x14ac:dyDescent="0.35">
      <c r="A14015" t="s">
        <v>63615</v>
      </c>
      <c r="B14015" t="s">
        <v>64710</v>
      </c>
      <c r="C14015" s="96" t="s">
        <v>65005</v>
      </c>
      <c r="D14015" s="98">
        <v>3006.8198999999995</v>
      </c>
    </row>
    <row r="14016" spans="1:4" x14ac:dyDescent="0.35">
      <c r="A14016" t="s">
        <v>63616</v>
      </c>
      <c r="B14016" t="s">
        <v>64711</v>
      </c>
      <c r="C14016" s="96" t="s">
        <v>65005</v>
      </c>
      <c r="D14016" s="98">
        <v>18458.118699999999</v>
      </c>
    </row>
    <row r="14017" spans="1:4" x14ac:dyDescent="0.35">
      <c r="A14017" t="s">
        <v>63617</v>
      </c>
      <c r="B14017" t="s">
        <v>64712</v>
      </c>
      <c r="C14017" s="96" t="s">
        <v>65005</v>
      </c>
      <c r="D14017" s="98">
        <v>17503.8073</v>
      </c>
    </row>
    <row r="14018" spans="1:4" x14ac:dyDescent="0.35">
      <c r="A14018" t="s">
        <v>63618</v>
      </c>
      <c r="B14018" t="s">
        <v>64713</v>
      </c>
      <c r="C14018" s="96" t="s">
        <v>65005</v>
      </c>
      <c r="D14018" s="98">
        <v>19697.770399999998</v>
      </c>
    </row>
    <row r="14019" spans="1:4" x14ac:dyDescent="0.35">
      <c r="A14019" t="s">
        <v>63619</v>
      </c>
      <c r="B14019" t="s">
        <v>64714</v>
      </c>
      <c r="C14019" s="96" t="s">
        <v>65005</v>
      </c>
      <c r="D14019" s="98">
        <v>19697.770399999998</v>
      </c>
    </row>
    <row r="14020" spans="1:4" x14ac:dyDescent="0.35">
      <c r="A14020" t="s">
        <v>63620</v>
      </c>
      <c r="B14020" t="s">
        <v>64715</v>
      </c>
      <c r="C14020" s="96" t="s">
        <v>65005</v>
      </c>
      <c r="D14020" s="98">
        <v>19191.843999999997</v>
      </c>
    </row>
    <row r="14021" spans="1:4" x14ac:dyDescent="0.35">
      <c r="A14021" t="s">
        <v>63621</v>
      </c>
      <c r="B14021" t="s">
        <v>64716</v>
      </c>
      <c r="C14021" s="96" t="s">
        <v>65005</v>
      </c>
      <c r="D14021" s="98">
        <v>19191.843999999997</v>
      </c>
    </row>
    <row r="14022" spans="1:4" x14ac:dyDescent="0.35">
      <c r="A14022" t="s">
        <v>63622</v>
      </c>
      <c r="B14022" t="s">
        <v>64717</v>
      </c>
      <c r="C14022" s="96" t="s">
        <v>65005</v>
      </c>
      <c r="D14022" s="98">
        <v>8277.1388000000006</v>
      </c>
    </row>
    <row r="14023" spans="1:4" x14ac:dyDescent="0.35">
      <c r="A14023" t="s">
        <v>63623</v>
      </c>
      <c r="B14023" t="s">
        <v>64718</v>
      </c>
      <c r="C14023" s="96" t="s">
        <v>65005</v>
      </c>
      <c r="D14023" s="98">
        <v>19033.580999999998</v>
      </c>
    </row>
    <row r="14024" spans="1:4" x14ac:dyDescent="0.35">
      <c r="A14024" t="s">
        <v>63624</v>
      </c>
      <c r="B14024" t="s">
        <v>64719</v>
      </c>
      <c r="C14024" s="96" t="s">
        <v>65005</v>
      </c>
      <c r="D14024" s="98">
        <v>19033.580999999998</v>
      </c>
    </row>
    <row r="14025" spans="1:4" x14ac:dyDescent="0.35">
      <c r="A14025" t="s">
        <v>63625</v>
      </c>
      <c r="B14025" t="s">
        <v>64720</v>
      </c>
      <c r="C14025" s="96" t="s">
        <v>65005</v>
      </c>
      <c r="D14025" s="98">
        <v>18546.829699999998</v>
      </c>
    </row>
    <row r="14026" spans="1:4" x14ac:dyDescent="0.35">
      <c r="A14026" t="s">
        <v>63626</v>
      </c>
      <c r="B14026" t="s">
        <v>64721</v>
      </c>
      <c r="C14026" s="96" t="s">
        <v>65005</v>
      </c>
      <c r="D14026" s="98">
        <v>2949.2623999999996</v>
      </c>
    </row>
    <row r="14027" spans="1:4" x14ac:dyDescent="0.35">
      <c r="A14027" t="s">
        <v>63627</v>
      </c>
      <c r="B14027" t="s">
        <v>64722</v>
      </c>
      <c r="C14027" s="96" t="s">
        <v>65005</v>
      </c>
      <c r="D14027" s="98">
        <v>18546.829699999998</v>
      </c>
    </row>
    <row r="14028" spans="1:4" x14ac:dyDescent="0.35">
      <c r="A14028" t="s">
        <v>63628</v>
      </c>
      <c r="B14028" t="s">
        <v>64723</v>
      </c>
      <c r="C14028" s="96" t="s">
        <v>65005</v>
      </c>
      <c r="D14028" s="98">
        <v>17590.1194</v>
      </c>
    </row>
    <row r="14029" spans="1:4" x14ac:dyDescent="0.35">
      <c r="A14029" t="s">
        <v>63629</v>
      </c>
      <c r="B14029" t="s">
        <v>64724</v>
      </c>
      <c r="C14029" s="96" t="s">
        <v>65005</v>
      </c>
      <c r="D14029" s="98">
        <v>17590.1194</v>
      </c>
    </row>
    <row r="14030" spans="1:4" x14ac:dyDescent="0.35">
      <c r="A14030" t="s">
        <v>63630</v>
      </c>
      <c r="B14030" t="s">
        <v>64725</v>
      </c>
      <c r="C14030" s="96" t="s">
        <v>65005</v>
      </c>
      <c r="D14030" s="98">
        <v>17139.335499999997</v>
      </c>
    </row>
    <row r="14031" spans="1:4" x14ac:dyDescent="0.35">
      <c r="A14031" t="s">
        <v>63631</v>
      </c>
      <c r="B14031" t="s">
        <v>64726</v>
      </c>
      <c r="C14031" s="96" t="s">
        <v>65005</v>
      </c>
      <c r="D14031" s="98">
        <v>17139.335499999997</v>
      </c>
    </row>
    <row r="14032" spans="1:4" x14ac:dyDescent="0.35">
      <c r="A14032" t="s">
        <v>63632</v>
      </c>
      <c r="B14032" t="s">
        <v>64727</v>
      </c>
      <c r="C14032" s="96" t="s">
        <v>65005</v>
      </c>
      <c r="D14032" s="98">
        <v>16844.415699999998</v>
      </c>
    </row>
    <row r="14033" spans="1:4" x14ac:dyDescent="0.35">
      <c r="A14033" t="s">
        <v>63633</v>
      </c>
      <c r="B14033" t="s">
        <v>64728</v>
      </c>
      <c r="C14033" s="96" t="s">
        <v>65005</v>
      </c>
      <c r="D14033" s="98">
        <v>16844.415699999998</v>
      </c>
    </row>
    <row r="14034" spans="1:4" x14ac:dyDescent="0.35">
      <c r="A14034" t="s">
        <v>63634</v>
      </c>
      <c r="B14034" t="s">
        <v>64729</v>
      </c>
      <c r="C14034" s="96" t="s">
        <v>65005</v>
      </c>
      <c r="D14034" s="98">
        <v>16676.557099999998</v>
      </c>
    </row>
    <row r="14035" spans="1:4" x14ac:dyDescent="0.35">
      <c r="A14035" t="s">
        <v>63635</v>
      </c>
      <c r="B14035" t="s">
        <v>64730</v>
      </c>
      <c r="C14035" s="96" t="s">
        <v>65005</v>
      </c>
      <c r="D14035" s="98">
        <v>16676.557099999998</v>
      </c>
    </row>
    <row r="14036" spans="1:4" x14ac:dyDescent="0.35">
      <c r="A14036" t="s">
        <v>63636</v>
      </c>
      <c r="B14036" t="s">
        <v>64731</v>
      </c>
      <c r="C14036" s="96" t="s">
        <v>65005</v>
      </c>
      <c r="D14036" s="98">
        <v>16304.904699999999</v>
      </c>
    </row>
    <row r="14037" spans="1:4" x14ac:dyDescent="0.35">
      <c r="A14037" t="s">
        <v>63637</v>
      </c>
      <c r="B14037" t="s">
        <v>64732</v>
      </c>
      <c r="C14037" s="96" t="s">
        <v>65005</v>
      </c>
      <c r="D14037" s="98">
        <v>2877.3436999999999</v>
      </c>
    </row>
    <row r="14038" spans="1:4" x14ac:dyDescent="0.35">
      <c r="A14038" t="s">
        <v>63638</v>
      </c>
      <c r="B14038" t="s">
        <v>64733</v>
      </c>
      <c r="C14038" s="96" t="s">
        <v>65005</v>
      </c>
      <c r="D14038" s="98">
        <v>16304.904699999999</v>
      </c>
    </row>
    <row r="14039" spans="1:4" x14ac:dyDescent="0.35">
      <c r="A14039" t="s">
        <v>63639</v>
      </c>
      <c r="B14039" t="s">
        <v>64734</v>
      </c>
      <c r="C14039" s="96" t="s">
        <v>65005</v>
      </c>
      <c r="D14039" s="98">
        <v>16050.750099999999</v>
      </c>
    </row>
    <row r="14040" spans="1:4" x14ac:dyDescent="0.35">
      <c r="A14040" t="s">
        <v>63640</v>
      </c>
      <c r="B14040" t="s">
        <v>64735</v>
      </c>
      <c r="C14040" s="96" t="s">
        <v>65005</v>
      </c>
      <c r="D14040" s="98">
        <v>16050.750099999999</v>
      </c>
    </row>
    <row r="14041" spans="1:4" x14ac:dyDescent="0.35">
      <c r="A14041" t="s">
        <v>63641</v>
      </c>
      <c r="B14041" t="s">
        <v>64736</v>
      </c>
      <c r="C14041" s="96" t="s">
        <v>65005</v>
      </c>
      <c r="D14041" s="98">
        <v>8277.1388000000006</v>
      </c>
    </row>
    <row r="14042" spans="1:4" x14ac:dyDescent="0.35">
      <c r="A14042" t="s">
        <v>63642</v>
      </c>
      <c r="B14042" t="s">
        <v>64737</v>
      </c>
      <c r="C14042" s="96" t="s">
        <v>65005</v>
      </c>
      <c r="D14042" s="98">
        <v>10300.860500000001</v>
      </c>
    </row>
    <row r="14043" spans="1:4" x14ac:dyDescent="0.35">
      <c r="A14043" t="s">
        <v>63643</v>
      </c>
      <c r="B14043" t="s">
        <v>64738</v>
      </c>
      <c r="C14043" s="96" t="s">
        <v>65005</v>
      </c>
      <c r="D14043" s="98">
        <v>10032.3125</v>
      </c>
    </row>
    <row r="14044" spans="1:4" x14ac:dyDescent="0.35">
      <c r="A14044" t="s">
        <v>63644</v>
      </c>
      <c r="B14044" t="s">
        <v>64739</v>
      </c>
      <c r="C14044" s="96" t="s">
        <v>65005</v>
      </c>
      <c r="D14044" s="98">
        <v>8847.8032999999996</v>
      </c>
    </row>
    <row r="14045" spans="1:4" x14ac:dyDescent="0.35">
      <c r="A14045" t="s">
        <v>63645</v>
      </c>
      <c r="B14045" t="s">
        <v>64740</v>
      </c>
      <c r="C14045" s="96" t="s">
        <v>65005</v>
      </c>
      <c r="D14045" s="98">
        <v>8394.6365999999998</v>
      </c>
    </row>
    <row r="14046" spans="1:4" x14ac:dyDescent="0.35">
      <c r="A14046" t="s">
        <v>63646</v>
      </c>
      <c r="B14046" t="s">
        <v>64741</v>
      </c>
      <c r="C14046" s="96" t="s">
        <v>65005</v>
      </c>
      <c r="D14046" s="98">
        <v>8641.5944999999992</v>
      </c>
    </row>
    <row r="14047" spans="1:4" x14ac:dyDescent="0.35">
      <c r="A14047" t="s">
        <v>63647</v>
      </c>
      <c r="B14047" t="s">
        <v>64742</v>
      </c>
      <c r="C14047" s="96" t="s">
        <v>65005</v>
      </c>
      <c r="D14047" s="98">
        <v>8277.1388000000006</v>
      </c>
    </row>
    <row r="14048" spans="1:4" x14ac:dyDescent="0.35">
      <c r="A14048" t="s">
        <v>63648</v>
      </c>
      <c r="B14048" t="s">
        <v>64743</v>
      </c>
      <c r="C14048" s="96" t="s">
        <v>65005</v>
      </c>
      <c r="D14048" s="98">
        <v>2838.9773999999998</v>
      </c>
    </row>
    <row r="14049" spans="1:4" x14ac:dyDescent="0.35">
      <c r="A14049" t="s">
        <v>63649</v>
      </c>
      <c r="B14049" t="s">
        <v>64744</v>
      </c>
      <c r="C14049" s="96" t="s">
        <v>65005</v>
      </c>
      <c r="D14049" s="98">
        <v>19685.775900000001</v>
      </c>
    </row>
    <row r="14050" spans="1:4" x14ac:dyDescent="0.35">
      <c r="A14050" t="s">
        <v>63650</v>
      </c>
      <c r="B14050" t="s">
        <v>64745</v>
      </c>
      <c r="C14050" s="96" t="s">
        <v>65005</v>
      </c>
      <c r="D14050" s="98">
        <v>8277.1388000000006</v>
      </c>
    </row>
    <row r="14051" spans="1:4" x14ac:dyDescent="0.35">
      <c r="A14051" t="s">
        <v>63651</v>
      </c>
      <c r="B14051" t="s">
        <v>64746</v>
      </c>
      <c r="C14051" s="96" t="s">
        <v>65005</v>
      </c>
      <c r="D14051" s="98">
        <v>2723.8784999999998</v>
      </c>
    </row>
    <row r="14052" spans="1:4" x14ac:dyDescent="0.35">
      <c r="A14052" t="s">
        <v>63652</v>
      </c>
      <c r="B14052" t="s">
        <v>64747</v>
      </c>
      <c r="C14052" s="96" t="s">
        <v>65005</v>
      </c>
      <c r="D14052" s="98">
        <v>15820.552299999999</v>
      </c>
    </row>
    <row r="14053" spans="1:4" x14ac:dyDescent="0.35">
      <c r="A14053" t="s">
        <v>63653</v>
      </c>
      <c r="B14053" t="s">
        <v>64748</v>
      </c>
      <c r="C14053" s="96" t="s">
        <v>65005</v>
      </c>
      <c r="D14053" s="98">
        <v>15820.552299999999</v>
      </c>
    </row>
    <row r="14054" spans="1:4" x14ac:dyDescent="0.35">
      <c r="A14054" t="s">
        <v>63654</v>
      </c>
      <c r="B14054" t="s">
        <v>64749</v>
      </c>
      <c r="C14054" s="96" t="s">
        <v>65005</v>
      </c>
      <c r="D14054" s="98">
        <v>2668.7359999999999</v>
      </c>
    </row>
    <row r="14055" spans="1:4" x14ac:dyDescent="0.35">
      <c r="A14055" t="s">
        <v>63655</v>
      </c>
      <c r="B14055" t="s">
        <v>64750</v>
      </c>
      <c r="C14055" s="96" t="s">
        <v>65005</v>
      </c>
      <c r="D14055" s="98">
        <v>2134.0227999999997</v>
      </c>
    </row>
    <row r="14056" spans="1:4" x14ac:dyDescent="0.35">
      <c r="A14056" t="s">
        <v>63656</v>
      </c>
      <c r="B14056" t="s">
        <v>64751</v>
      </c>
      <c r="C14056" s="96" t="s">
        <v>65005</v>
      </c>
      <c r="D14056" s="98">
        <v>1992.5520999999997</v>
      </c>
    </row>
    <row r="14057" spans="1:4" x14ac:dyDescent="0.35">
      <c r="A14057" t="s">
        <v>63657</v>
      </c>
      <c r="B14057" t="s">
        <v>64752</v>
      </c>
      <c r="C14057" s="96" t="s">
        <v>65005</v>
      </c>
      <c r="D14057" s="98">
        <v>1872.6715000000002</v>
      </c>
    </row>
    <row r="14058" spans="1:4" x14ac:dyDescent="0.35">
      <c r="A14058" t="s">
        <v>63658</v>
      </c>
      <c r="B14058" t="s">
        <v>64753</v>
      </c>
      <c r="C14058" s="96" t="s">
        <v>65005</v>
      </c>
      <c r="D14058" s="98">
        <v>1764.7693000000002</v>
      </c>
    </row>
    <row r="14059" spans="1:4" x14ac:dyDescent="0.35">
      <c r="A14059" t="s">
        <v>63659</v>
      </c>
      <c r="B14059" t="s">
        <v>64754</v>
      </c>
      <c r="C14059" s="96" t="s">
        <v>65005</v>
      </c>
      <c r="D14059" s="98">
        <v>1680.84</v>
      </c>
    </row>
    <row r="14060" spans="1:4" x14ac:dyDescent="0.35">
      <c r="A14060" t="s">
        <v>63660</v>
      </c>
      <c r="B14060" t="s">
        <v>64755</v>
      </c>
      <c r="C14060" s="96" t="s">
        <v>65005</v>
      </c>
      <c r="D14060" s="98">
        <v>1611.3040999999998</v>
      </c>
    </row>
    <row r="14061" spans="1:4" x14ac:dyDescent="0.35">
      <c r="A14061" t="s">
        <v>63661</v>
      </c>
      <c r="B14061" t="s">
        <v>64756</v>
      </c>
      <c r="C14061" s="96" t="s">
        <v>65005</v>
      </c>
      <c r="D14061" s="98">
        <v>1563.3582999999996</v>
      </c>
    </row>
    <row r="14062" spans="1:4" x14ac:dyDescent="0.35">
      <c r="A14062" t="s">
        <v>63662</v>
      </c>
      <c r="B14062" t="s">
        <v>64757</v>
      </c>
      <c r="C14062" s="96" t="s">
        <v>65005</v>
      </c>
      <c r="D14062" s="98">
        <v>278.14359999999999</v>
      </c>
    </row>
    <row r="14063" spans="1:4" x14ac:dyDescent="0.35">
      <c r="A14063" t="s">
        <v>63663</v>
      </c>
      <c r="B14063" t="s">
        <v>64758</v>
      </c>
      <c r="C14063" s="96" t="s">
        <v>65005</v>
      </c>
      <c r="D14063" s="98">
        <v>1134.1484</v>
      </c>
    </row>
    <row r="14064" spans="1:4" x14ac:dyDescent="0.35">
      <c r="A14064" t="s">
        <v>63664</v>
      </c>
      <c r="B14064" t="s">
        <v>64759</v>
      </c>
      <c r="C14064" s="96" t="s">
        <v>65005</v>
      </c>
      <c r="D14064" s="98">
        <v>1146.1428999999998</v>
      </c>
    </row>
    <row r="14065" spans="1:4" x14ac:dyDescent="0.35">
      <c r="A14065" t="s">
        <v>63665</v>
      </c>
      <c r="B14065" t="s">
        <v>64760</v>
      </c>
      <c r="C14065" s="96" t="s">
        <v>65005</v>
      </c>
      <c r="D14065" s="98">
        <v>19079.143999999997</v>
      </c>
    </row>
    <row r="14066" spans="1:4" x14ac:dyDescent="0.35">
      <c r="A14066" t="s">
        <v>63666</v>
      </c>
      <c r="B14066" t="s">
        <v>64761</v>
      </c>
      <c r="C14066" s="96" t="s">
        <v>65005</v>
      </c>
      <c r="D14066" s="98">
        <v>2728.6762999999996</v>
      </c>
    </row>
    <row r="14067" spans="1:4" x14ac:dyDescent="0.35">
      <c r="A14067" t="s">
        <v>63667</v>
      </c>
      <c r="B14067" t="s">
        <v>64762</v>
      </c>
      <c r="C14067" s="96" t="s">
        <v>65005</v>
      </c>
      <c r="D14067" s="98">
        <v>1364.3300999999997</v>
      </c>
    </row>
    <row r="14068" spans="1:4" x14ac:dyDescent="0.35">
      <c r="A14068" t="s">
        <v>63668</v>
      </c>
      <c r="B14068" t="s">
        <v>64763</v>
      </c>
      <c r="C14068" s="96" t="s">
        <v>65005</v>
      </c>
      <c r="D14068" s="98">
        <v>613.82860000000005</v>
      </c>
    </row>
    <row r="14069" spans="1:4" x14ac:dyDescent="0.35">
      <c r="A14069" t="s">
        <v>63669</v>
      </c>
      <c r="B14069" t="s">
        <v>64764</v>
      </c>
      <c r="C14069" s="96" t="s">
        <v>65005</v>
      </c>
      <c r="D14069" s="98">
        <v>1632.8942</v>
      </c>
    </row>
    <row r="14070" spans="1:4" x14ac:dyDescent="0.35">
      <c r="A14070" t="s">
        <v>63670</v>
      </c>
      <c r="B14070" t="s">
        <v>64765</v>
      </c>
      <c r="C14070" s="96" t="s">
        <v>65005</v>
      </c>
      <c r="D14070" s="98">
        <v>815.2396</v>
      </c>
    </row>
    <row r="14071" spans="1:4" x14ac:dyDescent="0.35">
      <c r="A14071" t="s">
        <v>63671</v>
      </c>
      <c r="B14071" t="s">
        <v>64766</v>
      </c>
      <c r="C14071" s="96" t="s">
        <v>65005</v>
      </c>
      <c r="D14071" s="98">
        <v>443.58719999999994</v>
      </c>
    </row>
    <row r="14072" spans="1:4" x14ac:dyDescent="0.35">
      <c r="A14072" t="s">
        <v>63672</v>
      </c>
      <c r="B14072" t="s">
        <v>64767</v>
      </c>
      <c r="C14072" s="96" t="s">
        <v>65005</v>
      </c>
      <c r="D14072" s="98">
        <v>767.29380000000003</v>
      </c>
    </row>
    <row r="14073" spans="1:4" x14ac:dyDescent="0.35">
      <c r="A14073" t="s">
        <v>63673</v>
      </c>
      <c r="B14073" t="s">
        <v>64768</v>
      </c>
      <c r="C14073" s="96" t="s">
        <v>65005</v>
      </c>
      <c r="D14073" s="98">
        <v>1938.0857999999998</v>
      </c>
    </row>
    <row r="14074" spans="1:4" x14ac:dyDescent="0.35">
      <c r="A14074" t="s">
        <v>63674</v>
      </c>
      <c r="B14074" t="s">
        <v>64769</v>
      </c>
      <c r="C14074" s="96" t="s">
        <v>65005</v>
      </c>
      <c r="D14074" s="98">
        <v>6215.0508</v>
      </c>
    </row>
    <row r="14075" spans="1:4" x14ac:dyDescent="0.35">
      <c r="A14075" t="s">
        <v>63675</v>
      </c>
      <c r="B14075" t="s">
        <v>64770</v>
      </c>
      <c r="C14075" s="96" t="s">
        <v>65005</v>
      </c>
      <c r="D14075" s="98">
        <v>2932.8243000000002</v>
      </c>
    </row>
    <row r="14076" spans="1:4" x14ac:dyDescent="0.35">
      <c r="A14076" t="s">
        <v>63676</v>
      </c>
      <c r="B14076" t="s">
        <v>64771</v>
      </c>
      <c r="C14076" s="96" t="s">
        <v>65005</v>
      </c>
      <c r="D14076" s="98">
        <v>949.5136</v>
      </c>
    </row>
    <row r="14077" spans="1:4" x14ac:dyDescent="0.35">
      <c r="A14077" t="s">
        <v>63677</v>
      </c>
      <c r="B14077" t="s">
        <v>64772</v>
      </c>
      <c r="C14077" s="96" t="s">
        <v>65005</v>
      </c>
      <c r="D14077" s="98">
        <v>340.48279999999994</v>
      </c>
    </row>
    <row r="14078" spans="1:4" x14ac:dyDescent="0.35">
      <c r="A14078" t="s">
        <v>63678</v>
      </c>
      <c r="B14078" t="s">
        <v>64773</v>
      </c>
      <c r="C14078" s="96" t="s">
        <v>65005</v>
      </c>
      <c r="D14078" s="98">
        <v>872.7971</v>
      </c>
    </row>
    <row r="14079" spans="1:4" x14ac:dyDescent="0.35">
      <c r="A14079" t="s">
        <v>63679</v>
      </c>
      <c r="B14079" t="s">
        <v>64774</v>
      </c>
      <c r="C14079" s="96" t="s">
        <v>65005</v>
      </c>
      <c r="D14079" s="98">
        <v>1181.7561000000001</v>
      </c>
    </row>
    <row r="14080" spans="1:4" x14ac:dyDescent="0.35">
      <c r="A14080" t="s">
        <v>63680</v>
      </c>
      <c r="B14080" t="s">
        <v>64775</v>
      </c>
      <c r="C14080" s="96" t="s">
        <v>65005</v>
      </c>
      <c r="D14080" s="98">
        <v>1130.3809999999999</v>
      </c>
    </row>
    <row r="14081" spans="1:4" x14ac:dyDescent="0.35">
      <c r="A14081" t="s">
        <v>63681</v>
      </c>
      <c r="B14081" t="s">
        <v>64776</v>
      </c>
      <c r="C14081" s="96" t="s">
        <v>65005</v>
      </c>
      <c r="D14081" s="98">
        <v>1079.0058999999999</v>
      </c>
    </row>
    <row r="14082" spans="1:4" x14ac:dyDescent="0.35">
      <c r="A14082" t="s">
        <v>63682</v>
      </c>
      <c r="B14082" t="s">
        <v>64777</v>
      </c>
      <c r="C14082" s="96" t="s">
        <v>65005</v>
      </c>
      <c r="D14082" s="98">
        <v>84225.813699999984</v>
      </c>
    </row>
    <row r="14083" spans="1:4" x14ac:dyDescent="0.35">
      <c r="A14083" t="s">
        <v>63683</v>
      </c>
      <c r="B14083" t="s">
        <v>64778</v>
      </c>
      <c r="C14083" s="96" t="s">
        <v>65005</v>
      </c>
      <c r="D14083" s="98">
        <v>59883.547499999993</v>
      </c>
    </row>
    <row r="14084" spans="1:4" x14ac:dyDescent="0.35">
      <c r="A14084" t="s">
        <v>63684</v>
      </c>
      <c r="B14084" t="s">
        <v>64779</v>
      </c>
      <c r="C14084" s="96" t="s">
        <v>65005</v>
      </c>
      <c r="D14084" s="98">
        <v>2815.6806999999994</v>
      </c>
    </row>
    <row r="14085" spans="1:4" x14ac:dyDescent="0.35">
      <c r="A14085" t="s">
        <v>63685</v>
      </c>
      <c r="B14085" t="s">
        <v>64780</v>
      </c>
      <c r="C14085" s="96" t="s">
        <v>65005</v>
      </c>
      <c r="D14085" s="98">
        <v>1564.0345</v>
      </c>
    </row>
    <row r="14086" spans="1:4" x14ac:dyDescent="0.35">
      <c r="A14086" t="s">
        <v>63686</v>
      </c>
      <c r="B14086" t="s">
        <v>64781</v>
      </c>
      <c r="C14086" s="96" t="s">
        <v>65005</v>
      </c>
      <c r="D14086" s="98">
        <v>3082.8601999999996</v>
      </c>
    </row>
    <row r="14087" spans="1:4" x14ac:dyDescent="0.35">
      <c r="A14087" t="s">
        <v>63687</v>
      </c>
      <c r="B14087" t="s">
        <v>64782</v>
      </c>
      <c r="C14087" s="96" t="s">
        <v>65005</v>
      </c>
      <c r="D14087" s="98">
        <v>6338.3606999999993</v>
      </c>
    </row>
    <row r="14088" spans="1:4" x14ac:dyDescent="0.35">
      <c r="A14088" t="s">
        <v>63688</v>
      </c>
      <c r="B14088" t="s">
        <v>64783</v>
      </c>
      <c r="C14088" s="96" t="s">
        <v>65005</v>
      </c>
      <c r="D14088" s="98">
        <v>1490.0549999999998</v>
      </c>
    </row>
    <row r="14089" spans="1:4" x14ac:dyDescent="0.35">
      <c r="A14089" t="s">
        <v>63689</v>
      </c>
      <c r="B14089" t="s">
        <v>64784</v>
      </c>
      <c r="C14089" s="96" t="s">
        <v>65005</v>
      </c>
      <c r="D14089" s="98">
        <v>667.95679999999993</v>
      </c>
    </row>
    <row r="14090" spans="1:4" x14ac:dyDescent="0.35">
      <c r="A14090" t="s">
        <v>63690</v>
      </c>
      <c r="B14090" t="s">
        <v>64785</v>
      </c>
      <c r="C14090" s="96" t="s">
        <v>65005</v>
      </c>
      <c r="D14090" s="98">
        <v>6309.5899999999992</v>
      </c>
    </row>
    <row r="14091" spans="1:4" x14ac:dyDescent="0.35">
      <c r="A14091" t="s">
        <v>63691</v>
      </c>
      <c r="B14091" t="s">
        <v>64786</v>
      </c>
      <c r="C14091" s="96" t="s">
        <v>65005</v>
      </c>
      <c r="D14091" s="98">
        <v>684.39490000000001</v>
      </c>
    </row>
    <row r="14092" spans="1:4" x14ac:dyDescent="0.35">
      <c r="A14092" t="s">
        <v>63692</v>
      </c>
      <c r="B14092" t="s">
        <v>64787</v>
      </c>
      <c r="C14092" s="96" t="s">
        <v>65005</v>
      </c>
      <c r="D14092" s="98">
        <v>684.39490000000001</v>
      </c>
    </row>
    <row r="14093" spans="1:4" x14ac:dyDescent="0.35">
      <c r="A14093" t="s">
        <v>63693</v>
      </c>
      <c r="B14093" t="s">
        <v>64788</v>
      </c>
      <c r="C14093" s="96" t="s">
        <v>65005</v>
      </c>
      <c r="D14093" s="98">
        <v>6484.2911000000004</v>
      </c>
    </row>
    <row r="14094" spans="1:4" x14ac:dyDescent="0.35">
      <c r="A14094" t="s">
        <v>63694</v>
      </c>
      <c r="B14094" t="s">
        <v>64789</v>
      </c>
      <c r="C14094" s="96" t="s">
        <v>65005</v>
      </c>
      <c r="D14094" s="98">
        <v>4005.6638999999996</v>
      </c>
    </row>
    <row r="14095" spans="1:4" x14ac:dyDescent="0.35">
      <c r="A14095" t="s">
        <v>63695</v>
      </c>
      <c r="B14095" t="s">
        <v>64790</v>
      </c>
      <c r="C14095" s="96" t="s">
        <v>65005</v>
      </c>
      <c r="D14095" s="98">
        <v>3576.1158999999998</v>
      </c>
    </row>
    <row r="14096" spans="1:4" x14ac:dyDescent="0.35">
      <c r="A14096" t="s">
        <v>63696</v>
      </c>
      <c r="B14096" t="s">
        <v>64791</v>
      </c>
      <c r="C14096" s="96" t="s">
        <v>65005</v>
      </c>
      <c r="D14096" s="98">
        <v>579.58389999999997</v>
      </c>
    </row>
    <row r="14097" spans="1:4" x14ac:dyDescent="0.35">
      <c r="A14097" t="s">
        <v>63697</v>
      </c>
      <c r="B14097" t="s">
        <v>64792</v>
      </c>
      <c r="C14097" s="96" t="s">
        <v>65005</v>
      </c>
      <c r="D14097" s="98">
        <v>937.19709999999998</v>
      </c>
    </row>
    <row r="14098" spans="1:4" x14ac:dyDescent="0.35">
      <c r="A14098" t="s">
        <v>63698</v>
      </c>
      <c r="B14098" t="s">
        <v>64793</v>
      </c>
      <c r="C14098" s="96" t="s">
        <v>65005</v>
      </c>
      <c r="D14098" s="98">
        <v>684.39490000000001</v>
      </c>
    </row>
    <row r="14099" spans="1:4" x14ac:dyDescent="0.35">
      <c r="A14099" t="s">
        <v>63699</v>
      </c>
      <c r="B14099" t="s">
        <v>64794</v>
      </c>
      <c r="C14099" s="96" t="s">
        <v>65005</v>
      </c>
      <c r="D14099" s="98">
        <v>248.6806</v>
      </c>
    </row>
    <row r="14100" spans="1:4" x14ac:dyDescent="0.35">
      <c r="A14100" t="s">
        <v>63700</v>
      </c>
      <c r="B14100" t="s">
        <v>64795</v>
      </c>
      <c r="C14100" s="96" t="s">
        <v>65005</v>
      </c>
      <c r="D14100" s="98">
        <v>770.72309999999993</v>
      </c>
    </row>
    <row r="14101" spans="1:4" x14ac:dyDescent="0.35">
      <c r="A14101" t="s">
        <v>63701</v>
      </c>
      <c r="B14101" t="s">
        <v>64796</v>
      </c>
      <c r="C14101" s="96" t="s">
        <v>65005</v>
      </c>
      <c r="D14101" s="98">
        <v>873.47329999999988</v>
      </c>
    </row>
    <row r="14102" spans="1:4" x14ac:dyDescent="0.35">
      <c r="A14102" t="s">
        <v>63702</v>
      </c>
      <c r="B14102" t="s">
        <v>64797</v>
      </c>
      <c r="C14102" s="96" t="s">
        <v>65005</v>
      </c>
      <c r="D14102" s="98">
        <v>2823.9077999999995</v>
      </c>
    </row>
    <row r="14103" spans="1:4" x14ac:dyDescent="0.35">
      <c r="A14103" t="s">
        <v>63703</v>
      </c>
      <c r="B14103" t="s">
        <v>64798</v>
      </c>
      <c r="C14103" s="96" t="s">
        <v>65005</v>
      </c>
      <c r="D14103" s="98">
        <v>2651.2674999999999</v>
      </c>
    </row>
    <row r="14104" spans="1:4" x14ac:dyDescent="0.35">
      <c r="A14104" t="s">
        <v>63704</v>
      </c>
      <c r="B14104" t="s">
        <v>64799</v>
      </c>
      <c r="C14104" s="96" t="s">
        <v>65005</v>
      </c>
      <c r="D14104" s="98">
        <v>1942.2073999999998</v>
      </c>
    </row>
    <row r="14105" spans="1:4" x14ac:dyDescent="0.35">
      <c r="A14105" t="s">
        <v>63705</v>
      </c>
      <c r="B14105" t="s">
        <v>64800</v>
      </c>
      <c r="C14105" s="96" t="s">
        <v>65005</v>
      </c>
      <c r="D14105" s="98">
        <v>4531.8118999999997</v>
      </c>
    </row>
    <row r="14106" spans="1:4" x14ac:dyDescent="0.35">
      <c r="A14106" t="s">
        <v>63706</v>
      </c>
      <c r="B14106" t="s">
        <v>64801</v>
      </c>
      <c r="C14106" s="96" t="s">
        <v>65005</v>
      </c>
      <c r="D14106" s="98">
        <v>248.6806</v>
      </c>
    </row>
    <row r="14107" spans="1:4" x14ac:dyDescent="0.35">
      <c r="A14107" t="s">
        <v>63707</v>
      </c>
      <c r="B14107" t="s">
        <v>64802</v>
      </c>
      <c r="C14107" s="96" t="s">
        <v>65005</v>
      </c>
      <c r="D14107" s="98">
        <v>733.72529999999995</v>
      </c>
    </row>
    <row r="14108" spans="1:4" x14ac:dyDescent="0.35">
      <c r="A14108" t="s">
        <v>63708</v>
      </c>
      <c r="B14108" t="s">
        <v>64803</v>
      </c>
      <c r="C14108" s="96" t="s">
        <v>65005</v>
      </c>
      <c r="D14108" s="98">
        <v>1134.4865</v>
      </c>
    </row>
    <row r="14109" spans="1:4" x14ac:dyDescent="0.35">
      <c r="A14109" t="s">
        <v>63709</v>
      </c>
      <c r="B14109" t="s">
        <v>64804</v>
      </c>
      <c r="C14109" s="96" t="s">
        <v>65005</v>
      </c>
      <c r="D14109" s="98">
        <v>1255.7516999999998</v>
      </c>
    </row>
    <row r="14110" spans="1:4" x14ac:dyDescent="0.35">
      <c r="A14110" t="s">
        <v>63710</v>
      </c>
      <c r="B14110" t="s">
        <v>64805</v>
      </c>
      <c r="C14110" s="96" t="s">
        <v>65005</v>
      </c>
      <c r="D14110" s="98">
        <v>729.6037</v>
      </c>
    </row>
    <row r="14111" spans="1:4" x14ac:dyDescent="0.35">
      <c r="A14111" t="s">
        <v>63711</v>
      </c>
      <c r="B14111" t="s">
        <v>64806</v>
      </c>
      <c r="C14111" s="96" t="s">
        <v>65005</v>
      </c>
      <c r="D14111" s="98">
        <v>579.58389999999997</v>
      </c>
    </row>
    <row r="14112" spans="1:4" x14ac:dyDescent="0.35">
      <c r="A14112" t="s">
        <v>63712</v>
      </c>
      <c r="B14112" t="s">
        <v>64807</v>
      </c>
      <c r="C14112" s="96" t="s">
        <v>65005</v>
      </c>
      <c r="D14112" s="98">
        <v>83268.073000000004</v>
      </c>
    </row>
    <row r="14113" spans="1:4" x14ac:dyDescent="0.35">
      <c r="A14113" t="s">
        <v>63713</v>
      </c>
      <c r="B14113" t="s">
        <v>64808</v>
      </c>
      <c r="C14113" s="96" t="s">
        <v>65005</v>
      </c>
      <c r="D14113" s="98">
        <v>74440.813299999994</v>
      </c>
    </row>
    <row r="14114" spans="1:4" x14ac:dyDescent="0.35">
      <c r="A14114" t="s">
        <v>63714</v>
      </c>
      <c r="B14114" t="s">
        <v>64809</v>
      </c>
      <c r="C14114" s="96" t="s">
        <v>65005</v>
      </c>
      <c r="D14114" s="98">
        <v>59945.210500000001</v>
      </c>
    </row>
    <row r="14115" spans="1:4" x14ac:dyDescent="0.35">
      <c r="A14115" t="s">
        <v>63715</v>
      </c>
      <c r="B14115" t="s">
        <v>64810</v>
      </c>
      <c r="C14115" s="96" t="s">
        <v>65005</v>
      </c>
      <c r="D14115" s="98">
        <v>79556.314599999998</v>
      </c>
    </row>
    <row r="14116" spans="1:4" x14ac:dyDescent="0.35">
      <c r="A14116" t="s">
        <v>63716</v>
      </c>
      <c r="B14116" t="s">
        <v>64811</v>
      </c>
      <c r="C14116" s="96" t="s">
        <v>65005</v>
      </c>
      <c r="D14116" s="98">
        <v>70474.207999999999</v>
      </c>
    </row>
    <row r="14117" spans="1:4" x14ac:dyDescent="0.35">
      <c r="A14117" t="s">
        <v>63717</v>
      </c>
      <c r="B14117" t="s">
        <v>64812</v>
      </c>
      <c r="C14117" s="96" t="s">
        <v>65005</v>
      </c>
      <c r="D14117" s="98">
        <v>57544.684399999998</v>
      </c>
    </row>
    <row r="14118" spans="1:4" x14ac:dyDescent="0.35">
      <c r="A14118" t="s">
        <v>63718</v>
      </c>
      <c r="B14118" t="s">
        <v>64813</v>
      </c>
      <c r="C14118" s="96" t="s">
        <v>65005</v>
      </c>
      <c r="D14118" s="98">
        <v>67831.167600000001</v>
      </c>
    </row>
    <row r="14119" spans="1:4" x14ac:dyDescent="0.35">
      <c r="A14119" t="s">
        <v>63719</v>
      </c>
      <c r="B14119" t="s">
        <v>64814</v>
      </c>
      <c r="C14119" s="96" t="s">
        <v>65005</v>
      </c>
      <c r="D14119" s="98">
        <v>62031.271399999998</v>
      </c>
    </row>
    <row r="14120" spans="1:4" x14ac:dyDescent="0.35">
      <c r="A14120" t="s">
        <v>63720</v>
      </c>
      <c r="B14120" t="s">
        <v>64815</v>
      </c>
      <c r="C14120" s="96" t="s">
        <v>65005</v>
      </c>
      <c r="D14120" s="98">
        <v>56554.051399999997</v>
      </c>
    </row>
    <row r="14121" spans="1:4" x14ac:dyDescent="0.35">
      <c r="A14121" t="s">
        <v>63721</v>
      </c>
      <c r="B14121" t="s">
        <v>64816</v>
      </c>
      <c r="C14121" s="96" t="s">
        <v>65005</v>
      </c>
      <c r="D14121" s="98">
        <v>67831.167600000001</v>
      </c>
    </row>
    <row r="14122" spans="1:4" x14ac:dyDescent="0.35">
      <c r="A14122" t="s">
        <v>63722</v>
      </c>
      <c r="B14122" t="s">
        <v>64817</v>
      </c>
      <c r="C14122" s="96" t="s">
        <v>65005</v>
      </c>
      <c r="D14122" s="98">
        <v>62031.271399999998</v>
      </c>
    </row>
    <row r="14123" spans="1:4" x14ac:dyDescent="0.35">
      <c r="A14123" t="s">
        <v>63723</v>
      </c>
      <c r="B14123" t="s">
        <v>64818</v>
      </c>
      <c r="C14123" s="96" t="s">
        <v>65005</v>
      </c>
      <c r="D14123" s="98">
        <v>56554.051399999997</v>
      </c>
    </row>
    <row r="14124" spans="1:4" x14ac:dyDescent="0.35">
      <c r="A14124" t="s">
        <v>63724</v>
      </c>
      <c r="B14124" t="s">
        <v>64819</v>
      </c>
      <c r="C14124" s="96" t="s">
        <v>65005</v>
      </c>
      <c r="D14124" s="98">
        <v>57069.927600000003</v>
      </c>
    </row>
    <row r="14125" spans="1:4" x14ac:dyDescent="0.35">
      <c r="A14125" t="s">
        <v>63725</v>
      </c>
      <c r="B14125" t="s">
        <v>64820</v>
      </c>
      <c r="C14125" s="96" t="s">
        <v>65005</v>
      </c>
      <c r="D14125" s="98">
        <v>3265.7723000000001</v>
      </c>
    </row>
    <row r="14126" spans="1:4" x14ac:dyDescent="0.35">
      <c r="A14126" t="s">
        <v>63726</v>
      </c>
      <c r="B14126" t="s">
        <v>64821</v>
      </c>
      <c r="C14126" s="96" t="s">
        <v>65005</v>
      </c>
      <c r="D14126" s="98">
        <v>3090.7330999999999</v>
      </c>
    </row>
    <row r="14127" spans="1:4" x14ac:dyDescent="0.35">
      <c r="A14127" t="s">
        <v>63727</v>
      </c>
      <c r="B14127" t="s">
        <v>64822</v>
      </c>
      <c r="C14127" s="96" t="s">
        <v>65005</v>
      </c>
      <c r="D14127" s="98">
        <v>3090.7330999999999</v>
      </c>
    </row>
    <row r="14128" spans="1:4" x14ac:dyDescent="0.35">
      <c r="A14128" t="s">
        <v>63728</v>
      </c>
      <c r="B14128" t="s">
        <v>64823</v>
      </c>
      <c r="C14128" s="96" t="s">
        <v>65005</v>
      </c>
      <c r="D14128" s="98">
        <v>2623.1729999999998</v>
      </c>
    </row>
    <row r="14129" spans="1:4" x14ac:dyDescent="0.35">
      <c r="A14129" t="s">
        <v>63729</v>
      </c>
      <c r="B14129" t="s">
        <v>64824</v>
      </c>
      <c r="C14129" s="96" t="s">
        <v>65005</v>
      </c>
      <c r="D14129" s="98">
        <v>2323.4553999999998</v>
      </c>
    </row>
    <row r="14130" spans="1:4" x14ac:dyDescent="0.35">
      <c r="A14130" t="s">
        <v>63730</v>
      </c>
      <c r="B14130" t="s">
        <v>64825</v>
      </c>
      <c r="C14130" s="96" t="s">
        <v>65005</v>
      </c>
      <c r="D14130" s="98">
        <v>2263.4989999999998</v>
      </c>
    </row>
    <row r="14131" spans="1:4" x14ac:dyDescent="0.35">
      <c r="A14131" t="s">
        <v>63731</v>
      </c>
      <c r="B14131" t="s">
        <v>64826</v>
      </c>
      <c r="C14131" s="96" t="s">
        <v>65005</v>
      </c>
      <c r="D14131" s="98">
        <v>2030.9184</v>
      </c>
    </row>
    <row r="14132" spans="1:4" x14ac:dyDescent="0.35">
      <c r="A14132" t="s">
        <v>63732</v>
      </c>
      <c r="B14132" t="s">
        <v>64827</v>
      </c>
      <c r="C14132" s="96" t="s">
        <v>65005</v>
      </c>
      <c r="D14132" s="98">
        <v>1419.4886999999999</v>
      </c>
    </row>
    <row r="14133" spans="1:4" x14ac:dyDescent="0.35">
      <c r="A14133" t="s">
        <v>63733</v>
      </c>
      <c r="B14133" t="s">
        <v>64828</v>
      </c>
      <c r="C14133" s="96" t="s">
        <v>65005</v>
      </c>
      <c r="D14133" s="98">
        <v>1328.3626999999999</v>
      </c>
    </row>
    <row r="14134" spans="1:4" x14ac:dyDescent="0.35">
      <c r="A14134" t="s">
        <v>63734</v>
      </c>
      <c r="B14134" t="s">
        <v>64829</v>
      </c>
      <c r="C14134" s="96" t="s">
        <v>65005</v>
      </c>
      <c r="D14134" s="98">
        <v>1117.3721999999998</v>
      </c>
    </row>
    <row r="14135" spans="1:4" x14ac:dyDescent="0.35">
      <c r="A14135" t="s">
        <v>63735</v>
      </c>
      <c r="B14135" t="s">
        <v>64830</v>
      </c>
      <c r="C14135" s="96" t="s">
        <v>65005</v>
      </c>
      <c r="D14135" s="98">
        <v>2299.4663999999998</v>
      </c>
    </row>
    <row r="14136" spans="1:4" x14ac:dyDescent="0.35">
      <c r="A14136" t="s">
        <v>63736</v>
      </c>
      <c r="B14136" t="s">
        <v>64831</v>
      </c>
      <c r="C14136" s="96" t="s">
        <v>65005</v>
      </c>
      <c r="D14136" s="98">
        <v>5301.4884999999995</v>
      </c>
    </row>
    <row r="14137" spans="1:4" x14ac:dyDescent="0.35">
      <c r="A14137" t="s">
        <v>63859</v>
      </c>
      <c r="B14137" t="s">
        <v>64954</v>
      </c>
      <c r="C14137" s="96" t="s">
        <v>65006</v>
      </c>
      <c r="D14137" s="98">
        <v>83411.604499999987</v>
      </c>
    </row>
    <row r="14138" spans="1:4" x14ac:dyDescent="0.35">
      <c r="A14138" t="s">
        <v>63860</v>
      </c>
      <c r="B14138" t="s">
        <v>64955</v>
      </c>
      <c r="C14138" s="96" t="s">
        <v>65006</v>
      </c>
      <c r="D14138" s="98">
        <v>80171.914199999999</v>
      </c>
    </row>
    <row r="14139" spans="1:4" x14ac:dyDescent="0.35">
      <c r="A14139" t="s">
        <v>63861</v>
      </c>
      <c r="B14139" t="s">
        <v>64956</v>
      </c>
      <c r="C14139" s="96" t="s">
        <v>65006</v>
      </c>
      <c r="D14139" s="98">
        <v>62096.379799999995</v>
      </c>
    </row>
    <row r="14140" spans="1:4" x14ac:dyDescent="0.35">
      <c r="A14140" t="s">
        <v>63862</v>
      </c>
      <c r="B14140" t="s">
        <v>64957</v>
      </c>
      <c r="C14140" s="96" t="s">
        <v>65006</v>
      </c>
      <c r="D14140" s="98">
        <v>5604.8125</v>
      </c>
    </row>
    <row r="14141" spans="1:4" x14ac:dyDescent="0.35">
      <c r="A14141" t="s">
        <v>63863</v>
      </c>
      <c r="B14141" t="s">
        <v>64958</v>
      </c>
      <c r="C14141" s="96" t="s">
        <v>65006</v>
      </c>
      <c r="D14141" s="98">
        <v>1963.5559999999998</v>
      </c>
    </row>
    <row r="14142" spans="1:4" x14ac:dyDescent="0.35">
      <c r="A14142" t="s">
        <v>63864</v>
      </c>
      <c r="B14142" t="s">
        <v>64959</v>
      </c>
      <c r="C14142" s="96" t="s">
        <v>65006</v>
      </c>
      <c r="D14142" s="98">
        <v>1683.8345999999997</v>
      </c>
    </row>
    <row r="14143" spans="1:4" x14ac:dyDescent="0.35">
      <c r="A14143" t="s">
        <v>63865</v>
      </c>
      <c r="B14143" t="s">
        <v>64960</v>
      </c>
      <c r="C14143" s="96" t="s">
        <v>65006</v>
      </c>
      <c r="D14143" s="98">
        <v>1408.1221</v>
      </c>
    </row>
    <row r="14144" spans="1:4" x14ac:dyDescent="0.35">
      <c r="A14144" t="s">
        <v>63866</v>
      </c>
      <c r="B14144" t="s">
        <v>64961</v>
      </c>
      <c r="C14144" s="96" t="s">
        <v>65006</v>
      </c>
      <c r="D14144" s="98">
        <v>836.99069999999995</v>
      </c>
    </row>
    <row r="14145" spans="1:4" x14ac:dyDescent="0.35">
      <c r="A14145" t="s">
        <v>63867</v>
      </c>
      <c r="B14145" t="s">
        <v>64962</v>
      </c>
      <c r="C14145" s="96" t="s">
        <v>65006</v>
      </c>
      <c r="D14145" s="98">
        <v>8360.1020999999982</v>
      </c>
    </row>
    <row r="14146" spans="1:4" x14ac:dyDescent="0.35">
      <c r="A14146" t="s">
        <v>63863</v>
      </c>
      <c r="B14146" t="s">
        <v>64958</v>
      </c>
      <c r="C14146" s="96" t="s">
        <v>65006</v>
      </c>
      <c r="D14146" s="98">
        <v>1963.5559999999998</v>
      </c>
    </row>
    <row r="14147" spans="1:4" x14ac:dyDescent="0.35">
      <c r="A14147" t="s">
        <v>63864</v>
      </c>
      <c r="B14147" t="s">
        <v>64959</v>
      </c>
      <c r="C14147" s="96" t="s">
        <v>65006</v>
      </c>
      <c r="D14147" s="98">
        <v>1683.8345999999997</v>
      </c>
    </row>
    <row r="14148" spans="1:4" x14ac:dyDescent="0.35">
      <c r="A14148" t="s">
        <v>63865</v>
      </c>
      <c r="B14148" t="s">
        <v>64960</v>
      </c>
      <c r="C14148" s="96" t="s">
        <v>65006</v>
      </c>
      <c r="D14148" s="98">
        <v>1408.1221</v>
      </c>
    </row>
    <row r="14149" spans="1:4" x14ac:dyDescent="0.35">
      <c r="A14149" t="s">
        <v>63866</v>
      </c>
      <c r="B14149" t="s">
        <v>64961</v>
      </c>
      <c r="C14149" s="96" t="s">
        <v>65006</v>
      </c>
      <c r="D14149" s="98">
        <v>836.99069999999995</v>
      </c>
    </row>
    <row r="14150" spans="1:4" x14ac:dyDescent="0.35">
      <c r="A14150" t="s">
        <v>63867</v>
      </c>
      <c r="B14150" t="s">
        <v>64962</v>
      </c>
      <c r="C14150" s="96" t="s">
        <v>65006</v>
      </c>
      <c r="D14150" s="98">
        <v>8360.1020999999982</v>
      </c>
    </row>
    <row r="14151" spans="1:4" x14ac:dyDescent="0.35">
      <c r="A14151" t="s">
        <v>63868</v>
      </c>
      <c r="B14151" t="s">
        <v>64963</v>
      </c>
      <c r="C14151" s="96" t="s">
        <v>65006</v>
      </c>
      <c r="D14151" s="98">
        <v>994.43259999999987</v>
      </c>
    </row>
    <row r="14152" spans="1:4" x14ac:dyDescent="0.35">
      <c r="A14152" t="s">
        <v>63869</v>
      </c>
      <c r="B14152" t="s">
        <v>64964</v>
      </c>
      <c r="C14152" s="96" t="s">
        <v>65006</v>
      </c>
      <c r="D14152" s="98">
        <v>16887.225599999998</v>
      </c>
    </row>
    <row r="14153" spans="1:4" x14ac:dyDescent="0.35">
      <c r="A14153" t="s">
        <v>63870</v>
      </c>
      <c r="B14153" t="s">
        <v>64965</v>
      </c>
      <c r="C14153" s="96" t="s">
        <v>65006</v>
      </c>
      <c r="D14153" s="98">
        <v>11463.441499999999</v>
      </c>
    </row>
    <row r="14154" spans="1:4" x14ac:dyDescent="0.35">
      <c r="A14154" t="s">
        <v>63871</v>
      </c>
      <c r="B14154" t="s">
        <v>64966</v>
      </c>
      <c r="C14154" s="96" t="s">
        <v>65006</v>
      </c>
      <c r="D14154" s="98">
        <v>3614.5787999999993</v>
      </c>
    </row>
    <row r="14155" spans="1:4" x14ac:dyDescent="0.35">
      <c r="A14155" t="s">
        <v>63872</v>
      </c>
      <c r="B14155" t="s">
        <v>64967</v>
      </c>
      <c r="C14155" s="96" t="s">
        <v>65006</v>
      </c>
      <c r="D14155" s="98">
        <v>7949.0529999999999</v>
      </c>
    </row>
    <row r="14156" spans="1:4" x14ac:dyDescent="0.35">
      <c r="A14156" t="s">
        <v>63873</v>
      </c>
      <c r="B14156" t="s">
        <v>64967</v>
      </c>
      <c r="C14156" s="96" t="s">
        <v>65006</v>
      </c>
      <c r="D14156" s="98">
        <v>20599.032299999999</v>
      </c>
    </row>
    <row r="14157" spans="1:4" x14ac:dyDescent="0.35">
      <c r="A14157" t="s">
        <v>63874</v>
      </c>
      <c r="B14157" t="s">
        <v>64968</v>
      </c>
      <c r="C14157" s="96" t="s">
        <v>65006</v>
      </c>
      <c r="D14157" s="98">
        <v>13369.8586</v>
      </c>
    </row>
    <row r="14158" spans="1:4" x14ac:dyDescent="0.35">
      <c r="A14158" t="s">
        <v>63875</v>
      </c>
      <c r="B14158" t="s">
        <v>64966</v>
      </c>
      <c r="C14158" s="96" t="s">
        <v>65006</v>
      </c>
      <c r="D14158" s="98">
        <v>5420.8055999999997</v>
      </c>
    </row>
    <row r="14159" spans="1:4" x14ac:dyDescent="0.35">
      <c r="A14159" t="s">
        <v>63876</v>
      </c>
      <c r="B14159" t="s">
        <v>64969</v>
      </c>
      <c r="C14159" s="96" t="s">
        <v>65006</v>
      </c>
      <c r="D14159" s="98">
        <v>9755.2636999999995</v>
      </c>
    </row>
    <row r="14160" spans="1:4" x14ac:dyDescent="0.35">
      <c r="A14160" t="s">
        <v>63877</v>
      </c>
      <c r="B14160" t="s">
        <v>64970</v>
      </c>
      <c r="C14160" s="96" t="s">
        <v>65006</v>
      </c>
      <c r="D14160" s="98">
        <v>35053.048800000004</v>
      </c>
    </row>
    <row r="14161" spans="1:4" x14ac:dyDescent="0.35">
      <c r="A14161" t="s">
        <v>63878</v>
      </c>
      <c r="B14161" t="s">
        <v>64971</v>
      </c>
      <c r="C14161" s="96" t="s">
        <v>65006</v>
      </c>
      <c r="D14161" s="98">
        <v>3244.6973999999996</v>
      </c>
    </row>
    <row r="14162" spans="1:4" x14ac:dyDescent="0.35">
      <c r="A14162" t="s">
        <v>63879</v>
      </c>
      <c r="B14162" t="s">
        <v>64972</v>
      </c>
      <c r="C14162" s="96" t="s">
        <v>65006</v>
      </c>
      <c r="D14162" s="98">
        <v>2972.9615999999996</v>
      </c>
    </row>
    <row r="14163" spans="1:4" x14ac:dyDescent="0.35">
      <c r="A14163" t="s">
        <v>63880</v>
      </c>
      <c r="B14163" t="s">
        <v>64973</v>
      </c>
      <c r="C14163" s="96" t="s">
        <v>65006</v>
      </c>
      <c r="D14163" s="98">
        <v>1621.3826999999999</v>
      </c>
    </row>
    <row r="14164" spans="1:4" x14ac:dyDescent="0.35">
      <c r="A14164" t="s">
        <v>63881</v>
      </c>
      <c r="B14164" t="s">
        <v>64974</v>
      </c>
      <c r="C14164" s="96" t="s">
        <v>65006</v>
      </c>
      <c r="D14164" s="98">
        <v>1485.5953</v>
      </c>
    </row>
    <row r="14165" spans="1:4" x14ac:dyDescent="0.35">
      <c r="A14165" t="s">
        <v>63882</v>
      </c>
      <c r="B14165" t="s">
        <v>64975</v>
      </c>
      <c r="C14165" s="96" t="s">
        <v>65006</v>
      </c>
      <c r="D14165" s="98">
        <v>6487.4466999999995</v>
      </c>
    </row>
    <row r="14166" spans="1:4" x14ac:dyDescent="0.35">
      <c r="A14166" t="s">
        <v>63883</v>
      </c>
      <c r="B14166" t="s">
        <v>64976</v>
      </c>
      <c r="C14166" s="96" t="s">
        <v>65006</v>
      </c>
      <c r="D14166" s="98">
        <v>5944.1521999999995</v>
      </c>
    </row>
    <row r="14167" spans="1:4" x14ac:dyDescent="0.35">
      <c r="A14167" t="s">
        <v>63884</v>
      </c>
      <c r="B14167" t="s">
        <v>64977</v>
      </c>
      <c r="C14167" s="96" t="s">
        <v>65006</v>
      </c>
      <c r="D14167" s="98">
        <v>8110.7613999999994</v>
      </c>
    </row>
    <row r="14168" spans="1:4" x14ac:dyDescent="0.35">
      <c r="A14168" t="s">
        <v>63885</v>
      </c>
      <c r="B14168" t="s">
        <v>64978</v>
      </c>
      <c r="C14168" s="96" t="s">
        <v>65006</v>
      </c>
      <c r="D14168" s="98">
        <v>7431.5185000000001</v>
      </c>
    </row>
    <row r="14169" spans="1:4" x14ac:dyDescent="0.35">
      <c r="A14169" t="s">
        <v>63886</v>
      </c>
      <c r="B14169" t="s">
        <v>64979</v>
      </c>
      <c r="C14169" s="96" t="s">
        <v>65006</v>
      </c>
      <c r="D14169" s="98">
        <v>6487.4466999999995</v>
      </c>
    </row>
    <row r="14170" spans="1:4" x14ac:dyDescent="0.35">
      <c r="A14170" t="s">
        <v>63887</v>
      </c>
      <c r="B14170" t="s">
        <v>64980</v>
      </c>
      <c r="C14170" s="96" t="s">
        <v>65006</v>
      </c>
      <c r="D14170" s="98">
        <v>5944.1521999999995</v>
      </c>
    </row>
    <row r="14171" spans="1:4" x14ac:dyDescent="0.35">
      <c r="A14171" t="s">
        <v>63888</v>
      </c>
      <c r="B14171" t="s">
        <v>64981</v>
      </c>
      <c r="C14171" s="96" t="s">
        <v>65006</v>
      </c>
      <c r="D14171" s="98">
        <v>8108.8293999999996</v>
      </c>
    </row>
    <row r="14172" spans="1:4" x14ac:dyDescent="0.35">
      <c r="A14172" t="s">
        <v>63889</v>
      </c>
      <c r="B14172" t="s">
        <v>64982</v>
      </c>
      <c r="C14172" s="96" t="s">
        <v>65006</v>
      </c>
      <c r="D14172" s="98">
        <v>7429.7313999999997</v>
      </c>
    </row>
    <row r="14173" spans="1:4" x14ac:dyDescent="0.35">
      <c r="A14173" t="s">
        <v>63890</v>
      </c>
      <c r="B14173" t="s">
        <v>64983</v>
      </c>
      <c r="C14173" s="96" t="s">
        <v>65006</v>
      </c>
      <c r="D14173" s="98">
        <v>4866.0639999999994</v>
      </c>
    </row>
    <row r="14174" spans="1:4" x14ac:dyDescent="0.35">
      <c r="A14174" t="s">
        <v>63891</v>
      </c>
      <c r="B14174" t="s">
        <v>64984</v>
      </c>
      <c r="C14174" s="96" t="s">
        <v>65006</v>
      </c>
      <c r="D14174" s="98">
        <v>4458.5568999999996</v>
      </c>
    </row>
    <row r="14175" spans="1:4" x14ac:dyDescent="0.35">
      <c r="A14175" t="s">
        <v>63892</v>
      </c>
      <c r="B14175" t="s">
        <v>64985</v>
      </c>
      <c r="C14175" s="96" t="s">
        <v>65006</v>
      </c>
      <c r="D14175" s="98">
        <v>8108.8293999999996</v>
      </c>
    </row>
    <row r="14176" spans="1:4" x14ac:dyDescent="0.35">
      <c r="A14176" t="s">
        <v>63893</v>
      </c>
      <c r="B14176" t="s">
        <v>64986</v>
      </c>
      <c r="C14176" s="96" t="s">
        <v>65006</v>
      </c>
      <c r="D14176" s="98">
        <v>1621.3826999999999</v>
      </c>
    </row>
    <row r="14177" spans="1:4" x14ac:dyDescent="0.35">
      <c r="A14177" t="s">
        <v>63894</v>
      </c>
      <c r="B14177" t="s">
        <v>64987</v>
      </c>
      <c r="C14177" s="96" t="s">
        <v>65006</v>
      </c>
      <c r="D14177" s="98">
        <v>1467.9657999999999</v>
      </c>
    </row>
    <row r="14178" spans="1:4" x14ac:dyDescent="0.35">
      <c r="A14178" t="s">
        <v>63895</v>
      </c>
      <c r="B14178" t="s">
        <v>64988</v>
      </c>
      <c r="C14178" s="96" t="s">
        <v>65006</v>
      </c>
      <c r="D14178" s="98">
        <v>891.71460000000002</v>
      </c>
    </row>
    <row r="14179" spans="1:4" x14ac:dyDescent="0.35">
      <c r="A14179" t="s">
        <v>65007</v>
      </c>
      <c r="B14179" t="s">
        <v>65031</v>
      </c>
      <c r="C14179" s="96" t="s">
        <v>65006</v>
      </c>
      <c r="D14179" s="98">
        <v>1485.5953</v>
      </c>
    </row>
    <row r="14180" spans="1:4" x14ac:dyDescent="0.35">
      <c r="A14180" t="s">
        <v>65008</v>
      </c>
      <c r="B14180" t="s">
        <v>65032</v>
      </c>
      <c r="C14180" s="96" t="s">
        <v>65006</v>
      </c>
      <c r="D14180" s="98">
        <v>535.01909999999998</v>
      </c>
    </row>
    <row r="14181" spans="1:4" x14ac:dyDescent="0.35">
      <c r="A14181" t="s">
        <v>65009</v>
      </c>
      <c r="B14181" t="s">
        <v>65033</v>
      </c>
      <c r="C14181" s="96" t="s">
        <v>65006</v>
      </c>
      <c r="D14181" s="98">
        <v>1485.5953</v>
      </c>
    </row>
    <row r="14182" spans="1:4" x14ac:dyDescent="0.35">
      <c r="A14182" t="s">
        <v>65010</v>
      </c>
      <c r="B14182" t="s">
        <v>65034</v>
      </c>
      <c r="C14182" s="96" t="s">
        <v>65006</v>
      </c>
      <c r="D14182" s="98">
        <v>9732.1441000000013</v>
      </c>
    </row>
    <row r="14183" spans="1:4" x14ac:dyDescent="0.35">
      <c r="A14183" t="s">
        <v>65011</v>
      </c>
      <c r="B14183" t="s">
        <v>65035</v>
      </c>
      <c r="C14183" s="96" t="s">
        <v>65006</v>
      </c>
      <c r="D14183" s="98">
        <v>7429.7313999999997</v>
      </c>
    </row>
    <row r="14184" spans="1:4" x14ac:dyDescent="0.35">
      <c r="A14184" t="s">
        <v>65012</v>
      </c>
      <c r="B14184" t="s">
        <v>65036</v>
      </c>
      <c r="C14184" s="96" t="s">
        <v>65006</v>
      </c>
      <c r="D14184" s="98">
        <v>103808.8072</v>
      </c>
    </row>
    <row r="14185" spans="1:4" x14ac:dyDescent="0.35">
      <c r="A14185" t="s">
        <v>65013</v>
      </c>
      <c r="B14185" t="s">
        <v>65037</v>
      </c>
      <c r="C14185" s="96" t="s">
        <v>65006</v>
      </c>
      <c r="D14185" s="98">
        <v>4866.0639999999994</v>
      </c>
    </row>
    <row r="14186" spans="1:4" x14ac:dyDescent="0.35">
      <c r="A14186" t="s">
        <v>65014</v>
      </c>
      <c r="B14186" t="s">
        <v>65038</v>
      </c>
      <c r="C14186" s="96" t="s">
        <v>65006</v>
      </c>
      <c r="D14186" s="98">
        <v>1485.5953</v>
      </c>
    </row>
    <row r="14187" spans="1:4" x14ac:dyDescent="0.35">
      <c r="A14187" t="s">
        <v>65015</v>
      </c>
      <c r="B14187" t="s">
        <v>65039</v>
      </c>
      <c r="C14187" s="96" t="s">
        <v>65006</v>
      </c>
      <c r="D14187" s="98">
        <v>16219.574699999999</v>
      </c>
    </row>
    <row r="14188" spans="1:4" x14ac:dyDescent="0.35">
      <c r="A14188" t="s">
        <v>65016</v>
      </c>
      <c r="B14188" t="s">
        <v>65040</v>
      </c>
      <c r="C14188" s="96" t="s">
        <v>65006</v>
      </c>
      <c r="D14188" s="98">
        <v>68124.960399999996</v>
      </c>
    </row>
    <row r="14189" spans="1:4" x14ac:dyDescent="0.35">
      <c r="A14189" t="s">
        <v>65017</v>
      </c>
      <c r="B14189" t="s">
        <v>65041</v>
      </c>
      <c r="C14189" s="96" t="s">
        <v>65006</v>
      </c>
      <c r="D14189" s="98">
        <v>4125.9791999999998</v>
      </c>
    </row>
    <row r="14190" spans="1:4" x14ac:dyDescent="0.35">
      <c r="A14190" t="s">
        <v>65018</v>
      </c>
      <c r="B14190" t="s">
        <v>65042</v>
      </c>
      <c r="C14190" s="96" t="s">
        <v>65006</v>
      </c>
      <c r="D14190" s="98">
        <v>6273.1234999999997</v>
      </c>
    </row>
    <row r="14191" spans="1:4" x14ac:dyDescent="0.35">
      <c r="A14191" t="s">
        <v>65019</v>
      </c>
      <c r="B14191" t="s">
        <v>65043</v>
      </c>
      <c r="C14191" s="96" t="s">
        <v>65006</v>
      </c>
      <c r="D14191" s="98">
        <v>6878.4835000000003</v>
      </c>
    </row>
    <row r="14192" spans="1:4" x14ac:dyDescent="0.35">
      <c r="A14192" t="s">
        <v>65020</v>
      </c>
      <c r="B14192" t="s">
        <v>65044</v>
      </c>
      <c r="C14192" s="96" t="s">
        <v>65006</v>
      </c>
      <c r="D14192" s="98">
        <v>8385.3791000000001</v>
      </c>
    </row>
    <row r="14193" spans="1:4" x14ac:dyDescent="0.35">
      <c r="A14193" t="s">
        <v>65021</v>
      </c>
      <c r="B14193" t="s">
        <v>65045</v>
      </c>
      <c r="C14193" s="96" t="s">
        <v>65006</v>
      </c>
      <c r="D14193" s="98">
        <v>1621.3826999999999</v>
      </c>
    </row>
    <row r="14194" spans="1:4" x14ac:dyDescent="0.35">
      <c r="A14194" t="s">
        <v>65022</v>
      </c>
      <c r="B14194" t="s">
        <v>65046</v>
      </c>
      <c r="C14194" s="96" t="s">
        <v>65006</v>
      </c>
      <c r="D14194" s="98">
        <v>9732.1441000000013</v>
      </c>
    </row>
    <row r="14195" spans="1:4" x14ac:dyDescent="0.35">
      <c r="A14195" t="s">
        <v>65023</v>
      </c>
      <c r="B14195" t="s">
        <v>65047</v>
      </c>
      <c r="C14195" s="96" t="s">
        <v>65006</v>
      </c>
      <c r="D14195" s="98">
        <v>8917.1137999999992</v>
      </c>
    </row>
    <row r="14196" spans="1:4" x14ac:dyDescent="0.35">
      <c r="A14196" t="s">
        <v>65024</v>
      </c>
      <c r="B14196" t="s">
        <v>65048</v>
      </c>
      <c r="C14196" s="96" t="s">
        <v>65006</v>
      </c>
      <c r="D14196" s="98">
        <v>55150.066999999995</v>
      </c>
    </row>
    <row r="14197" spans="1:4" x14ac:dyDescent="0.35">
      <c r="A14197" t="s">
        <v>65025</v>
      </c>
      <c r="B14197" t="s">
        <v>65049</v>
      </c>
      <c r="C14197" s="96" t="s">
        <v>65006</v>
      </c>
      <c r="D14197" s="98">
        <v>6487.4466999999995</v>
      </c>
    </row>
    <row r="14198" spans="1:4" x14ac:dyDescent="0.35">
      <c r="A14198" t="s">
        <v>65026</v>
      </c>
      <c r="B14198" t="s">
        <v>65050</v>
      </c>
      <c r="C14198" s="96" t="s">
        <v>65006</v>
      </c>
      <c r="D14198" s="98">
        <v>29196.416199999992</v>
      </c>
    </row>
    <row r="14199" spans="1:4" x14ac:dyDescent="0.35">
      <c r="A14199" t="s">
        <v>65027</v>
      </c>
      <c r="B14199" t="s">
        <v>65051</v>
      </c>
      <c r="C14199" s="96" t="s">
        <v>65006</v>
      </c>
      <c r="D14199" s="98">
        <v>8917.1137999999992</v>
      </c>
    </row>
    <row r="14200" spans="1:4" x14ac:dyDescent="0.35">
      <c r="A14200" t="s">
        <v>65028</v>
      </c>
      <c r="B14200" t="s">
        <v>65052</v>
      </c>
      <c r="C14200" s="96" t="s">
        <v>65006</v>
      </c>
      <c r="D14200" s="98">
        <v>18725.942200000001</v>
      </c>
    </row>
    <row r="14201" spans="1:4" x14ac:dyDescent="0.35">
      <c r="A14201" t="s">
        <v>65029</v>
      </c>
      <c r="B14201" t="s">
        <v>65053</v>
      </c>
      <c r="C14201" s="96" t="s">
        <v>65006</v>
      </c>
      <c r="D14201" s="98">
        <v>28891.45</v>
      </c>
    </row>
    <row r="14202" spans="1:4" x14ac:dyDescent="0.35">
      <c r="A14202" t="s">
        <v>65030</v>
      </c>
      <c r="B14202" t="s">
        <v>65054</v>
      </c>
      <c r="C14202" s="96" t="s">
        <v>65006</v>
      </c>
      <c r="D14202" s="98">
        <v>14267.385299999998</v>
      </c>
    </row>
    <row r="14203" spans="1:4" x14ac:dyDescent="0.35">
      <c r="A14203" t="s">
        <v>65055</v>
      </c>
      <c r="B14203" t="s">
        <v>65685</v>
      </c>
      <c r="C14203" s="96" t="s">
        <v>65006</v>
      </c>
      <c r="D14203" s="98">
        <v>1621.3826999999999</v>
      </c>
    </row>
    <row r="14204" spans="1:4" x14ac:dyDescent="0.35">
      <c r="A14204" t="s">
        <v>65056</v>
      </c>
      <c r="B14204" t="s">
        <v>65686</v>
      </c>
      <c r="C14204" s="96" t="s">
        <v>65006</v>
      </c>
      <c r="D14204" s="98">
        <v>1485.5953</v>
      </c>
    </row>
    <row r="14205" spans="1:4" x14ac:dyDescent="0.35">
      <c r="A14205" t="s">
        <v>65057</v>
      </c>
      <c r="B14205" t="s">
        <v>65687</v>
      </c>
      <c r="C14205" s="96" t="s">
        <v>65006</v>
      </c>
      <c r="D14205" s="98">
        <v>4458.5568999999996</v>
      </c>
    </row>
    <row r="14206" spans="1:4" x14ac:dyDescent="0.35">
      <c r="A14206" t="s">
        <v>65058</v>
      </c>
      <c r="B14206" t="s">
        <v>65688</v>
      </c>
      <c r="C14206" s="96" t="s">
        <v>65006</v>
      </c>
      <c r="D14206" s="98">
        <v>4458.5568999999996</v>
      </c>
    </row>
    <row r="14207" spans="1:4" x14ac:dyDescent="0.35">
      <c r="A14207" t="s">
        <v>65059</v>
      </c>
      <c r="B14207" t="s">
        <v>65689</v>
      </c>
      <c r="C14207" s="96" t="s">
        <v>65006</v>
      </c>
      <c r="D14207" s="98">
        <v>1793.4112</v>
      </c>
    </row>
    <row r="14208" spans="1:4" x14ac:dyDescent="0.35">
      <c r="A14208" t="s">
        <v>65060</v>
      </c>
      <c r="B14208" t="s">
        <v>65690</v>
      </c>
      <c r="C14208" s="96" t="s">
        <v>65006</v>
      </c>
      <c r="D14208" s="98">
        <v>791.41159999999991</v>
      </c>
    </row>
    <row r="14209" spans="1:4" x14ac:dyDescent="0.35">
      <c r="A14209" t="s">
        <v>65061</v>
      </c>
      <c r="B14209" t="s">
        <v>65691</v>
      </c>
      <c r="C14209" s="96" t="s">
        <v>65006</v>
      </c>
      <c r="D14209" s="98">
        <v>633.11639999999989</v>
      </c>
    </row>
    <row r="14210" spans="1:4" x14ac:dyDescent="0.35">
      <c r="A14210" t="s">
        <v>65062</v>
      </c>
      <c r="B14210" t="s">
        <v>65692</v>
      </c>
      <c r="C14210" s="96" t="s">
        <v>65006</v>
      </c>
      <c r="D14210" s="98">
        <v>2146.5002999999997</v>
      </c>
    </row>
    <row r="14211" spans="1:4" x14ac:dyDescent="0.35">
      <c r="A14211" t="s">
        <v>65063</v>
      </c>
      <c r="B14211" t="s">
        <v>65693</v>
      </c>
      <c r="C14211" s="96" t="s">
        <v>65006</v>
      </c>
      <c r="D14211" s="98">
        <v>2147.1442999999999</v>
      </c>
    </row>
    <row r="14212" spans="1:4" x14ac:dyDescent="0.35">
      <c r="A14212" t="s">
        <v>65064</v>
      </c>
      <c r="B14212" t="s">
        <v>65694</v>
      </c>
      <c r="C14212" s="96" t="s">
        <v>65006</v>
      </c>
      <c r="D14212" s="98">
        <v>1801.2518999999998</v>
      </c>
    </row>
    <row r="14213" spans="1:4" x14ac:dyDescent="0.35">
      <c r="A14213" t="s">
        <v>65065</v>
      </c>
      <c r="B14213" t="s">
        <v>65695</v>
      </c>
      <c r="C14213" s="96" t="s">
        <v>65006</v>
      </c>
      <c r="D14213" s="98">
        <v>1965.7617</v>
      </c>
    </row>
    <row r="14214" spans="1:4" x14ac:dyDescent="0.35">
      <c r="A14214" t="s">
        <v>65066</v>
      </c>
      <c r="B14214" t="s">
        <v>65696</v>
      </c>
      <c r="C14214" s="96" t="s">
        <v>65006</v>
      </c>
      <c r="D14214" s="98">
        <v>794.18079999999986</v>
      </c>
    </row>
    <row r="14215" spans="1:4" x14ac:dyDescent="0.35">
      <c r="A14215" t="s">
        <v>65067</v>
      </c>
      <c r="B14215" t="s">
        <v>65697</v>
      </c>
      <c r="C14215" s="96" t="s">
        <v>65006</v>
      </c>
      <c r="D14215" s="98">
        <v>28211.595299999997</v>
      </c>
    </row>
    <row r="14216" spans="1:4" x14ac:dyDescent="0.35">
      <c r="A14216" t="s">
        <v>65068</v>
      </c>
      <c r="B14216" t="s">
        <v>65698</v>
      </c>
      <c r="C14216" s="96" t="s">
        <v>65006</v>
      </c>
      <c r="D14216" s="98">
        <v>2264.8674999999998</v>
      </c>
    </row>
    <row r="14217" spans="1:4" x14ac:dyDescent="0.35">
      <c r="A14217" t="s">
        <v>65069</v>
      </c>
      <c r="B14217" t="s">
        <v>65699</v>
      </c>
      <c r="C14217" s="96" t="s">
        <v>65006</v>
      </c>
      <c r="D14217" s="98">
        <v>2264.8674999999998</v>
      </c>
    </row>
    <row r="14218" spans="1:4" x14ac:dyDescent="0.35">
      <c r="A14218" t="s">
        <v>65070</v>
      </c>
      <c r="B14218" t="s">
        <v>65700</v>
      </c>
      <c r="C14218" s="96" t="s">
        <v>65006</v>
      </c>
      <c r="D14218" s="98">
        <v>2622.4806999999996</v>
      </c>
    </row>
    <row r="14219" spans="1:4" x14ac:dyDescent="0.35">
      <c r="A14219" t="s">
        <v>65071</v>
      </c>
      <c r="B14219" t="s">
        <v>65701</v>
      </c>
      <c r="C14219" s="96" t="s">
        <v>65006</v>
      </c>
      <c r="D14219" s="98">
        <v>3337.7070999999996</v>
      </c>
    </row>
    <row r="14220" spans="1:4" x14ac:dyDescent="0.35">
      <c r="A14220" t="s">
        <v>65072</v>
      </c>
      <c r="B14220" t="s">
        <v>65702</v>
      </c>
      <c r="C14220" s="96" t="s">
        <v>65006</v>
      </c>
      <c r="D14220" s="98">
        <v>828.47379999999998</v>
      </c>
    </row>
    <row r="14221" spans="1:4" x14ac:dyDescent="0.35">
      <c r="A14221" t="s">
        <v>65073</v>
      </c>
      <c r="B14221" t="s">
        <v>65703</v>
      </c>
      <c r="C14221" s="96" t="s">
        <v>65006</v>
      </c>
      <c r="D14221" s="98">
        <v>5928.985999999999</v>
      </c>
    </row>
    <row r="14222" spans="1:4" x14ac:dyDescent="0.35">
      <c r="A14222" t="s">
        <v>65074</v>
      </c>
      <c r="B14222" t="s">
        <v>65704</v>
      </c>
      <c r="C14222" s="96" t="s">
        <v>65006</v>
      </c>
      <c r="D14222" s="98">
        <v>4320.4993999999997</v>
      </c>
    </row>
    <row r="14223" spans="1:4" x14ac:dyDescent="0.35">
      <c r="A14223" t="s">
        <v>65075</v>
      </c>
      <c r="B14223" t="s">
        <v>65705</v>
      </c>
      <c r="C14223" s="96" t="s">
        <v>65006</v>
      </c>
      <c r="D14223" s="98">
        <v>2118.5345999999995</v>
      </c>
    </row>
    <row r="14224" spans="1:4" x14ac:dyDescent="0.35">
      <c r="A14224" t="s">
        <v>65076</v>
      </c>
      <c r="B14224" t="s">
        <v>65706</v>
      </c>
      <c r="C14224" s="96" t="s">
        <v>65006</v>
      </c>
      <c r="D14224" s="98">
        <v>1334.7060999999999</v>
      </c>
    </row>
    <row r="14225" spans="1:4" x14ac:dyDescent="0.35">
      <c r="A14225" t="s">
        <v>65077</v>
      </c>
      <c r="B14225" t="s">
        <v>65707</v>
      </c>
      <c r="C14225" s="96" t="s">
        <v>65006</v>
      </c>
      <c r="D14225" s="98">
        <v>1192.0439999999999</v>
      </c>
    </row>
    <row r="14226" spans="1:4" x14ac:dyDescent="0.35">
      <c r="A14226" t="s">
        <v>65078</v>
      </c>
      <c r="B14226" t="s">
        <v>65708</v>
      </c>
      <c r="C14226" s="96" t="s">
        <v>65006</v>
      </c>
      <c r="D14226" s="98">
        <v>2266.8960999999999</v>
      </c>
    </row>
    <row r="14227" spans="1:4" x14ac:dyDescent="0.35">
      <c r="A14227" t="s">
        <v>65079</v>
      </c>
      <c r="B14227" t="s">
        <v>65708</v>
      </c>
      <c r="C14227" s="96" t="s">
        <v>65006</v>
      </c>
      <c r="D14227" s="98">
        <v>4766.7913999999992</v>
      </c>
    </row>
    <row r="14228" spans="1:4" x14ac:dyDescent="0.35">
      <c r="A14228" t="s">
        <v>65080</v>
      </c>
      <c r="B14228" t="s">
        <v>65709</v>
      </c>
      <c r="C14228" s="96" t="s">
        <v>65006</v>
      </c>
      <c r="D14228" s="98">
        <v>1092.7069999999999</v>
      </c>
    </row>
    <row r="14229" spans="1:4" x14ac:dyDescent="0.35">
      <c r="A14229" t="s">
        <v>65081</v>
      </c>
      <c r="B14229" t="s">
        <v>65710</v>
      </c>
      <c r="C14229" s="96" t="s">
        <v>65006</v>
      </c>
      <c r="D14229" s="98">
        <v>2941.7275999999997</v>
      </c>
    </row>
    <row r="14230" spans="1:4" x14ac:dyDescent="0.35">
      <c r="A14230" t="s">
        <v>65082</v>
      </c>
      <c r="B14230" t="s">
        <v>65711</v>
      </c>
      <c r="C14230" s="96" t="s">
        <v>65006</v>
      </c>
      <c r="D14230" s="98">
        <v>1563.0845999999999</v>
      </c>
    </row>
    <row r="14231" spans="1:4" x14ac:dyDescent="0.35">
      <c r="A14231" t="s">
        <v>65083</v>
      </c>
      <c r="B14231" t="s">
        <v>65712</v>
      </c>
      <c r="C14231" s="96" t="s">
        <v>65006</v>
      </c>
      <c r="D14231" s="98">
        <v>816.75300000000004</v>
      </c>
    </row>
    <row r="14232" spans="1:4" x14ac:dyDescent="0.35">
      <c r="A14232" t="s">
        <v>65084</v>
      </c>
      <c r="B14232" t="s">
        <v>65713</v>
      </c>
      <c r="C14232" s="96" t="s">
        <v>65006</v>
      </c>
      <c r="D14232" s="98">
        <v>2715.8606999999993</v>
      </c>
    </row>
    <row r="14233" spans="1:4" x14ac:dyDescent="0.35">
      <c r="A14233" t="s">
        <v>65085</v>
      </c>
      <c r="B14233" t="s">
        <v>65714</v>
      </c>
      <c r="C14233" s="96" t="s">
        <v>65006</v>
      </c>
      <c r="D14233" s="98">
        <v>2732.9267</v>
      </c>
    </row>
    <row r="14234" spans="1:4" x14ac:dyDescent="0.35">
      <c r="A14234" t="s">
        <v>65086</v>
      </c>
      <c r="B14234" t="s">
        <v>65715</v>
      </c>
      <c r="C14234" s="96" t="s">
        <v>65006</v>
      </c>
      <c r="D14234" s="98">
        <v>637.06089999999995</v>
      </c>
    </row>
    <row r="14235" spans="1:4" x14ac:dyDescent="0.35">
      <c r="A14235" t="s">
        <v>65087</v>
      </c>
      <c r="B14235" t="s">
        <v>65716</v>
      </c>
      <c r="C14235" s="96" t="s">
        <v>65006</v>
      </c>
      <c r="D14235" s="98">
        <v>3500.7195999999999</v>
      </c>
    </row>
    <row r="14236" spans="1:4" x14ac:dyDescent="0.35">
      <c r="A14236" t="s">
        <v>65088</v>
      </c>
      <c r="B14236" t="s">
        <v>65717</v>
      </c>
      <c r="C14236" s="96" t="s">
        <v>65006</v>
      </c>
      <c r="D14236" s="98">
        <v>1483.4056999999998</v>
      </c>
    </row>
    <row r="14237" spans="1:4" x14ac:dyDescent="0.35">
      <c r="A14237" t="s">
        <v>65089</v>
      </c>
      <c r="B14237" t="s">
        <v>65718</v>
      </c>
      <c r="C14237" s="96" t="s">
        <v>65006</v>
      </c>
      <c r="D14237" s="98">
        <v>1838.3140999999998</v>
      </c>
    </row>
    <row r="14238" spans="1:4" x14ac:dyDescent="0.35">
      <c r="A14238" t="s">
        <v>65090</v>
      </c>
      <c r="B14238" t="s">
        <v>65719</v>
      </c>
      <c r="C14238" s="96" t="s">
        <v>65006</v>
      </c>
      <c r="D14238" s="98">
        <v>2022.1922</v>
      </c>
    </row>
    <row r="14239" spans="1:4" x14ac:dyDescent="0.35">
      <c r="A14239" t="s">
        <v>65091</v>
      </c>
      <c r="B14239" t="s">
        <v>65720</v>
      </c>
      <c r="C14239" s="96" t="s">
        <v>65006</v>
      </c>
      <c r="D14239" s="98">
        <v>931.77139999999997</v>
      </c>
    </row>
    <row r="14240" spans="1:4" x14ac:dyDescent="0.35">
      <c r="A14240" t="s">
        <v>65092</v>
      </c>
      <c r="B14240" t="s">
        <v>65721</v>
      </c>
      <c r="C14240" s="96" t="s">
        <v>65006</v>
      </c>
      <c r="D14240" s="98">
        <v>1398.2849999999999</v>
      </c>
    </row>
    <row r="14241" spans="1:4" x14ac:dyDescent="0.35">
      <c r="A14241" t="s">
        <v>65093</v>
      </c>
      <c r="B14241" t="s">
        <v>65722</v>
      </c>
      <c r="C14241" s="96" t="s">
        <v>65006</v>
      </c>
      <c r="D14241" s="98">
        <v>1334.7060999999999</v>
      </c>
    </row>
    <row r="14242" spans="1:4" x14ac:dyDescent="0.35">
      <c r="A14242" t="s">
        <v>65094</v>
      </c>
      <c r="B14242" t="s">
        <v>65723</v>
      </c>
      <c r="C14242" s="96" t="s">
        <v>65006</v>
      </c>
      <c r="D14242" s="98">
        <v>1281.4472999999998</v>
      </c>
    </row>
    <row r="14243" spans="1:4" x14ac:dyDescent="0.35">
      <c r="A14243" t="s">
        <v>65095</v>
      </c>
      <c r="B14243" t="s">
        <v>65724</v>
      </c>
      <c r="C14243" s="96" t="s">
        <v>65006</v>
      </c>
      <c r="D14243" s="98">
        <v>1201.9777000000001</v>
      </c>
    </row>
    <row r="14244" spans="1:4" x14ac:dyDescent="0.35">
      <c r="A14244" t="s">
        <v>65096</v>
      </c>
      <c r="B14244" t="s">
        <v>65725</v>
      </c>
      <c r="C14244" s="96" t="s">
        <v>65006</v>
      </c>
      <c r="D14244" s="98">
        <v>1334.7060999999999</v>
      </c>
    </row>
    <row r="14245" spans="1:4" x14ac:dyDescent="0.35">
      <c r="A14245" t="s">
        <v>65097</v>
      </c>
      <c r="B14245" t="s">
        <v>65726</v>
      </c>
      <c r="C14245" s="96" t="s">
        <v>65006</v>
      </c>
      <c r="D14245" s="98">
        <v>2002.1154999999999</v>
      </c>
    </row>
    <row r="14246" spans="1:4" x14ac:dyDescent="0.35">
      <c r="A14246" t="s">
        <v>65098</v>
      </c>
      <c r="B14246" t="s">
        <v>65727</v>
      </c>
      <c r="C14246" s="96" t="s">
        <v>65006</v>
      </c>
      <c r="D14246" s="98">
        <v>2002.1154999999999</v>
      </c>
    </row>
    <row r="14247" spans="1:4" x14ac:dyDescent="0.35">
      <c r="A14247" t="s">
        <v>65099</v>
      </c>
      <c r="B14247" t="s">
        <v>65728</v>
      </c>
      <c r="C14247" s="96" t="s">
        <v>65006</v>
      </c>
      <c r="D14247" s="98">
        <v>534.02089999999998</v>
      </c>
    </row>
    <row r="14248" spans="1:4" x14ac:dyDescent="0.35">
      <c r="A14248" t="s">
        <v>65100</v>
      </c>
      <c r="B14248" t="s">
        <v>65729</v>
      </c>
      <c r="C14248" s="96" t="s">
        <v>65006</v>
      </c>
      <c r="D14248" s="98">
        <v>84.18689999999998</v>
      </c>
    </row>
    <row r="14249" spans="1:4" x14ac:dyDescent="0.35">
      <c r="A14249" t="s">
        <v>65101</v>
      </c>
      <c r="B14249" t="s">
        <v>65730</v>
      </c>
      <c r="C14249" s="96" t="s">
        <v>65006</v>
      </c>
      <c r="D14249" s="98">
        <v>65.993899999999996</v>
      </c>
    </row>
    <row r="14250" spans="1:4" x14ac:dyDescent="0.35">
      <c r="A14250" t="s">
        <v>65102</v>
      </c>
      <c r="B14250" t="s">
        <v>65731</v>
      </c>
      <c r="C14250" s="96" t="s">
        <v>65006</v>
      </c>
      <c r="D14250" s="98">
        <v>12.3004</v>
      </c>
    </row>
    <row r="14251" spans="1:4" x14ac:dyDescent="0.35">
      <c r="A14251" t="s">
        <v>65103</v>
      </c>
      <c r="B14251" t="s">
        <v>65732</v>
      </c>
      <c r="C14251" s="96" t="s">
        <v>65006</v>
      </c>
      <c r="D14251" s="98">
        <v>126.75529999999999</v>
      </c>
    </row>
    <row r="14252" spans="1:4" x14ac:dyDescent="0.35">
      <c r="A14252" t="s">
        <v>65104</v>
      </c>
      <c r="B14252" t="s">
        <v>65733</v>
      </c>
      <c r="C14252" s="96" t="s">
        <v>65006</v>
      </c>
      <c r="D14252" s="98">
        <v>108.56229999999999</v>
      </c>
    </row>
    <row r="14253" spans="1:4" x14ac:dyDescent="0.35">
      <c r="A14253" t="s">
        <v>65105</v>
      </c>
      <c r="B14253" t="s">
        <v>65734</v>
      </c>
      <c r="C14253" s="96" t="s">
        <v>65006</v>
      </c>
      <c r="D14253" s="98">
        <v>27.369999999999997</v>
      </c>
    </row>
    <row r="14254" spans="1:4" x14ac:dyDescent="0.35">
      <c r="A14254" t="s">
        <v>65106</v>
      </c>
      <c r="B14254" t="s">
        <v>65735</v>
      </c>
      <c r="C14254" s="96" t="s">
        <v>65006</v>
      </c>
      <c r="D14254" s="98">
        <v>1182.3035</v>
      </c>
    </row>
    <row r="14255" spans="1:4" x14ac:dyDescent="0.35">
      <c r="A14255" t="s">
        <v>65107</v>
      </c>
      <c r="B14255" t="s">
        <v>65736</v>
      </c>
      <c r="C14255" s="96" t="s">
        <v>65006</v>
      </c>
      <c r="D14255" s="98">
        <v>916.84670000000006</v>
      </c>
    </row>
    <row r="14256" spans="1:4" x14ac:dyDescent="0.35">
      <c r="A14256" t="s">
        <v>65108</v>
      </c>
      <c r="B14256" t="s">
        <v>65737</v>
      </c>
      <c r="C14256" s="96" t="s">
        <v>65006</v>
      </c>
      <c r="D14256" s="98">
        <v>170.8854</v>
      </c>
    </row>
    <row r="14257" spans="1:4" x14ac:dyDescent="0.35">
      <c r="A14257" t="s">
        <v>65109</v>
      </c>
      <c r="B14257" t="s">
        <v>65738</v>
      </c>
      <c r="C14257" s="96" t="s">
        <v>65006</v>
      </c>
      <c r="D14257" s="98">
        <v>10.819199999999999</v>
      </c>
    </row>
    <row r="14258" spans="1:4" x14ac:dyDescent="0.35">
      <c r="A14258" t="s">
        <v>65110</v>
      </c>
      <c r="B14258" t="s">
        <v>65739</v>
      </c>
      <c r="C14258" s="96" t="s">
        <v>65006</v>
      </c>
      <c r="D14258" s="98">
        <v>6.5204999999999984</v>
      </c>
    </row>
    <row r="14259" spans="1:4" x14ac:dyDescent="0.35">
      <c r="A14259" t="s">
        <v>65111</v>
      </c>
      <c r="B14259" t="s">
        <v>65740</v>
      </c>
      <c r="C14259" s="96" t="s">
        <v>65006</v>
      </c>
      <c r="D14259" s="98">
        <v>10.642099999999999</v>
      </c>
    </row>
    <row r="14260" spans="1:4" x14ac:dyDescent="0.35">
      <c r="A14260" t="s">
        <v>65112</v>
      </c>
      <c r="B14260" t="s">
        <v>65741</v>
      </c>
      <c r="C14260" s="96" t="s">
        <v>65006</v>
      </c>
      <c r="D14260" s="98">
        <v>9.7726999999999986</v>
      </c>
    </row>
    <row r="14261" spans="1:4" x14ac:dyDescent="0.35">
      <c r="A14261" t="s">
        <v>65113</v>
      </c>
      <c r="B14261" t="s">
        <v>65742</v>
      </c>
      <c r="C14261" s="96" t="s">
        <v>65006</v>
      </c>
      <c r="D14261" s="98">
        <v>5.8120999999999992</v>
      </c>
    </row>
    <row r="14262" spans="1:4" x14ac:dyDescent="0.35">
      <c r="A14262" t="s">
        <v>65114</v>
      </c>
      <c r="B14262" t="s">
        <v>65743</v>
      </c>
      <c r="C14262" s="96" t="s">
        <v>65006</v>
      </c>
      <c r="D14262" s="98">
        <v>4.7012</v>
      </c>
    </row>
    <row r="14263" spans="1:4" x14ac:dyDescent="0.35">
      <c r="A14263" t="s">
        <v>65115</v>
      </c>
      <c r="B14263" t="s">
        <v>65744</v>
      </c>
      <c r="C14263" s="96" t="s">
        <v>65006</v>
      </c>
      <c r="D14263" s="98">
        <v>20.350399999999997</v>
      </c>
    </row>
    <row r="14264" spans="1:4" x14ac:dyDescent="0.35">
      <c r="A14264" t="s">
        <v>65116</v>
      </c>
      <c r="B14264" t="s">
        <v>65745</v>
      </c>
      <c r="C14264" s="96" t="s">
        <v>65006</v>
      </c>
      <c r="D14264" s="98">
        <v>14.296800000000001</v>
      </c>
    </row>
    <row r="14265" spans="1:4" x14ac:dyDescent="0.35">
      <c r="A14265" t="s">
        <v>65117</v>
      </c>
      <c r="B14265" t="s">
        <v>65746</v>
      </c>
      <c r="C14265" s="96" t="s">
        <v>65006</v>
      </c>
      <c r="D14265" s="98">
        <v>13.523999999999999</v>
      </c>
    </row>
    <row r="14266" spans="1:4" x14ac:dyDescent="0.35">
      <c r="A14266" t="s">
        <v>65118</v>
      </c>
      <c r="B14266" t="s">
        <v>65747</v>
      </c>
      <c r="C14266" s="96" t="s">
        <v>65006</v>
      </c>
      <c r="D14266" s="98">
        <v>9.7243999999999993</v>
      </c>
    </row>
    <row r="14267" spans="1:4" x14ac:dyDescent="0.35">
      <c r="A14267" t="s">
        <v>65119</v>
      </c>
      <c r="B14267" t="s">
        <v>65748</v>
      </c>
      <c r="C14267" s="96" t="s">
        <v>65006</v>
      </c>
      <c r="D14267" s="98">
        <v>8.8227999999999991</v>
      </c>
    </row>
    <row r="14268" spans="1:4" x14ac:dyDescent="0.35">
      <c r="A14268" t="s">
        <v>65120</v>
      </c>
      <c r="B14268" t="s">
        <v>65749</v>
      </c>
      <c r="C14268" s="96" t="s">
        <v>65006</v>
      </c>
      <c r="D14268" s="98">
        <v>16.792299999999997</v>
      </c>
    </row>
    <row r="14269" spans="1:4" x14ac:dyDescent="0.35">
      <c r="A14269" t="s">
        <v>65121</v>
      </c>
      <c r="B14269" t="s">
        <v>65750</v>
      </c>
      <c r="C14269" s="96" t="s">
        <v>65006</v>
      </c>
      <c r="D14269" s="98">
        <v>11.157299999999998</v>
      </c>
    </row>
    <row r="14270" spans="1:4" x14ac:dyDescent="0.35">
      <c r="A14270" t="s">
        <v>65122</v>
      </c>
      <c r="B14270" t="s">
        <v>65751</v>
      </c>
      <c r="C14270" s="96" t="s">
        <v>65006</v>
      </c>
      <c r="D14270" s="98">
        <v>11.8657</v>
      </c>
    </row>
    <row r="14271" spans="1:4" x14ac:dyDescent="0.35">
      <c r="A14271" t="s">
        <v>65123</v>
      </c>
      <c r="B14271" t="s">
        <v>65752</v>
      </c>
      <c r="C14271" s="96" t="s">
        <v>65006</v>
      </c>
      <c r="D14271" s="98">
        <v>8.3397999999999985</v>
      </c>
    </row>
    <row r="14272" spans="1:4" x14ac:dyDescent="0.35">
      <c r="A14272" t="s">
        <v>65124</v>
      </c>
      <c r="B14272" t="s">
        <v>65753</v>
      </c>
      <c r="C14272" s="96" t="s">
        <v>65006</v>
      </c>
      <c r="D14272" s="98">
        <v>3787.7665000000002</v>
      </c>
    </row>
    <row r="14273" spans="1:4" x14ac:dyDescent="0.35">
      <c r="A14273" t="s">
        <v>65125</v>
      </c>
      <c r="B14273" t="s">
        <v>65754</v>
      </c>
      <c r="C14273" s="96" t="s">
        <v>65006</v>
      </c>
      <c r="D14273" s="98">
        <v>734.40149999999994</v>
      </c>
    </row>
    <row r="14274" spans="1:4" x14ac:dyDescent="0.35">
      <c r="A14274" t="s">
        <v>65126</v>
      </c>
      <c r="B14274" t="s">
        <v>65755</v>
      </c>
      <c r="C14274" s="96" t="s">
        <v>65006</v>
      </c>
      <c r="D14274" s="98">
        <v>184.31279999999998</v>
      </c>
    </row>
    <row r="14275" spans="1:4" x14ac:dyDescent="0.35">
      <c r="A14275" t="s">
        <v>65127</v>
      </c>
      <c r="B14275" t="s">
        <v>65756</v>
      </c>
      <c r="C14275" s="96" t="s">
        <v>65006</v>
      </c>
      <c r="D14275" s="98">
        <v>1036.1154999999999</v>
      </c>
    </row>
    <row r="14276" spans="1:4" x14ac:dyDescent="0.35">
      <c r="A14276" t="s">
        <v>65128</v>
      </c>
      <c r="B14276" t="s">
        <v>65757</v>
      </c>
      <c r="C14276" s="96" t="s">
        <v>65006</v>
      </c>
      <c r="D14276" s="98">
        <v>903.66079999999988</v>
      </c>
    </row>
    <row r="14277" spans="1:4" x14ac:dyDescent="0.35">
      <c r="A14277" t="s">
        <v>65129</v>
      </c>
      <c r="B14277" t="s">
        <v>65758</v>
      </c>
      <c r="C14277" s="96" t="s">
        <v>65006</v>
      </c>
      <c r="D14277" s="98">
        <v>593.34940000000006</v>
      </c>
    </row>
    <row r="14278" spans="1:4" x14ac:dyDescent="0.35">
      <c r="A14278" t="s">
        <v>65130</v>
      </c>
      <c r="B14278" t="s">
        <v>65759</v>
      </c>
      <c r="C14278" s="96" t="s">
        <v>65006</v>
      </c>
      <c r="D14278" s="98">
        <v>588.79309999999987</v>
      </c>
    </row>
    <row r="14279" spans="1:4" x14ac:dyDescent="0.35">
      <c r="A14279" t="s">
        <v>65131</v>
      </c>
      <c r="B14279" t="s">
        <v>65760</v>
      </c>
      <c r="C14279" s="96" t="s">
        <v>65006</v>
      </c>
      <c r="D14279" s="98">
        <v>111.13829999999999</v>
      </c>
    </row>
    <row r="14280" spans="1:4" x14ac:dyDescent="0.35">
      <c r="A14280" t="s">
        <v>65132</v>
      </c>
      <c r="B14280" t="s">
        <v>65761</v>
      </c>
      <c r="C14280" s="96" t="s">
        <v>65006</v>
      </c>
      <c r="D14280" s="98">
        <v>55.287399999999998</v>
      </c>
    </row>
    <row r="14281" spans="1:4" x14ac:dyDescent="0.35">
      <c r="A14281" t="s">
        <v>65133</v>
      </c>
      <c r="B14281" t="s">
        <v>65762</v>
      </c>
      <c r="C14281" s="96" t="s">
        <v>65006</v>
      </c>
      <c r="D14281" s="98">
        <v>129.39570000000001</v>
      </c>
    </row>
    <row r="14282" spans="1:4" x14ac:dyDescent="0.35">
      <c r="A14282" t="s">
        <v>65134</v>
      </c>
      <c r="B14282" t="s">
        <v>65763</v>
      </c>
      <c r="C14282" s="96" t="s">
        <v>65006</v>
      </c>
      <c r="D14282" s="98">
        <v>129.39570000000001</v>
      </c>
    </row>
    <row r="14283" spans="1:4" x14ac:dyDescent="0.35">
      <c r="A14283" t="s">
        <v>65135</v>
      </c>
      <c r="B14283" t="s">
        <v>65764</v>
      </c>
      <c r="C14283" s="96" t="s">
        <v>65006</v>
      </c>
      <c r="D14283" s="98">
        <v>1556.2903999999999</v>
      </c>
    </row>
    <row r="14284" spans="1:4" x14ac:dyDescent="0.35">
      <c r="A14284" t="s">
        <v>65136</v>
      </c>
      <c r="B14284" t="s">
        <v>65765</v>
      </c>
      <c r="C14284" s="96" t="s">
        <v>65006</v>
      </c>
      <c r="D14284" s="98">
        <v>1141.0391999999999</v>
      </c>
    </row>
    <row r="14285" spans="1:4" x14ac:dyDescent="0.35">
      <c r="A14285" t="s">
        <v>65137</v>
      </c>
      <c r="B14285" t="s">
        <v>65766</v>
      </c>
      <c r="C14285" s="96" t="s">
        <v>65006</v>
      </c>
      <c r="D14285" s="98">
        <v>1401.2635</v>
      </c>
    </row>
    <row r="14286" spans="1:4" x14ac:dyDescent="0.35">
      <c r="A14286" t="s">
        <v>65138</v>
      </c>
      <c r="B14286" t="s">
        <v>65767</v>
      </c>
      <c r="C14286" s="96" t="s">
        <v>65006</v>
      </c>
      <c r="D14286" s="98">
        <v>990.45590000000004</v>
      </c>
    </row>
    <row r="14287" spans="1:4" x14ac:dyDescent="0.35">
      <c r="A14287" t="s">
        <v>65139</v>
      </c>
      <c r="B14287" t="s">
        <v>65768</v>
      </c>
      <c r="C14287" s="96" t="s">
        <v>65006</v>
      </c>
      <c r="D14287" s="98">
        <v>953.90890000000002</v>
      </c>
    </row>
    <row r="14288" spans="1:4" x14ac:dyDescent="0.35">
      <c r="A14288" t="s">
        <v>65140</v>
      </c>
      <c r="B14288" t="s">
        <v>65769</v>
      </c>
      <c r="C14288" s="96" t="s">
        <v>65006</v>
      </c>
      <c r="D14288" s="98">
        <v>826.10709999999995</v>
      </c>
    </row>
    <row r="14289" spans="1:4" x14ac:dyDescent="0.35">
      <c r="A14289" t="s">
        <v>65141</v>
      </c>
      <c r="B14289" t="s">
        <v>65770</v>
      </c>
      <c r="C14289" s="96" t="s">
        <v>65006</v>
      </c>
      <c r="D14289" s="98">
        <v>657.20199999999988</v>
      </c>
    </row>
    <row r="14290" spans="1:4" x14ac:dyDescent="0.35">
      <c r="A14290" t="s">
        <v>65142</v>
      </c>
      <c r="B14290" t="s">
        <v>65771</v>
      </c>
      <c r="C14290" s="96" t="s">
        <v>65006</v>
      </c>
      <c r="D14290" s="98">
        <v>721.11899999999991</v>
      </c>
    </row>
    <row r="14291" spans="1:4" x14ac:dyDescent="0.35">
      <c r="A14291" t="s">
        <v>65143</v>
      </c>
      <c r="B14291" t="s">
        <v>65772</v>
      </c>
      <c r="C14291" s="96" t="s">
        <v>65006</v>
      </c>
      <c r="D14291" s="98">
        <v>3012.3260999999998</v>
      </c>
    </row>
    <row r="14292" spans="1:4" x14ac:dyDescent="0.35">
      <c r="A14292" t="s">
        <v>65144</v>
      </c>
      <c r="B14292" t="s">
        <v>65773</v>
      </c>
      <c r="C14292" s="96" t="s">
        <v>65006</v>
      </c>
      <c r="D14292" s="98">
        <v>1793.6848999999997</v>
      </c>
    </row>
    <row r="14293" spans="1:4" x14ac:dyDescent="0.35">
      <c r="A14293" t="s">
        <v>65145</v>
      </c>
      <c r="B14293" t="s">
        <v>65774</v>
      </c>
      <c r="C14293" s="96" t="s">
        <v>65006</v>
      </c>
      <c r="D14293" s="98">
        <v>2149.6397999999999</v>
      </c>
    </row>
    <row r="14294" spans="1:4" x14ac:dyDescent="0.35">
      <c r="A14294" t="s">
        <v>65146</v>
      </c>
      <c r="B14294" t="s">
        <v>65775</v>
      </c>
      <c r="C14294" s="96" t="s">
        <v>65006</v>
      </c>
      <c r="D14294" s="98">
        <v>1499.9886999999999</v>
      </c>
    </row>
    <row r="14295" spans="1:4" x14ac:dyDescent="0.35">
      <c r="A14295" t="s">
        <v>65147</v>
      </c>
      <c r="B14295" t="s">
        <v>65776</v>
      </c>
      <c r="C14295" s="96" t="s">
        <v>65006</v>
      </c>
      <c r="D14295" s="98">
        <v>981.27889999999991</v>
      </c>
    </row>
    <row r="14296" spans="1:4" x14ac:dyDescent="0.35">
      <c r="A14296" t="s">
        <v>65148</v>
      </c>
      <c r="B14296" t="s">
        <v>65777</v>
      </c>
      <c r="C14296" s="96" t="s">
        <v>65006</v>
      </c>
      <c r="D14296" s="98">
        <v>826.13929999999993</v>
      </c>
    </row>
    <row r="14297" spans="1:4" x14ac:dyDescent="0.35">
      <c r="A14297" t="s">
        <v>65149</v>
      </c>
      <c r="B14297" t="s">
        <v>65778</v>
      </c>
      <c r="C14297" s="96" t="s">
        <v>65006</v>
      </c>
      <c r="D14297" s="98">
        <v>848.92079999999987</v>
      </c>
    </row>
    <row r="14298" spans="1:4" x14ac:dyDescent="0.35">
      <c r="A14298" t="s">
        <v>65150</v>
      </c>
      <c r="B14298" t="s">
        <v>65779</v>
      </c>
      <c r="C14298" s="96" t="s">
        <v>65006</v>
      </c>
      <c r="D14298" s="98">
        <v>1780.0481999999997</v>
      </c>
    </row>
    <row r="14299" spans="1:4" x14ac:dyDescent="0.35">
      <c r="A14299" t="s">
        <v>65151</v>
      </c>
      <c r="B14299" t="s">
        <v>65780</v>
      </c>
      <c r="C14299" s="96" t="s">
        <v>65006</v>
      </c>
      <c r="D14299" s="98">
        <v>460.95909999999998</v>
      </c>
    </row>
    <row r="14300" spans="1:4" x14ac:dyDescent="0.35">
      <c r="A14300" t="s">
        <v>65152</v>
      </c>
      <c r="B14300" t="s">
        <v>65781</v>
      </c>
      <c r="C14300" s="96" t="s">
        <v>65006</v>
      </c>
      <c r="D14300" s="98">
        <v>949.32039999999995</v>
      </c>
    </row>
    <row r="14301" spans="1:4" x14ac:dyDescent="0.35">
      <c r="A14301" t="s">
        <v>65153</v>
      </c>
      <c r="B14301" t="s">
        <v>65782</v>
      </c>
      <c r="C14301" s="96" t="s">
        <v>65006</v>
      </c>
      <c r="D14301" s="98">
        <v>232.75769999999997</v>
      </c>
    </row>
    <row r="14302" spans="1:4" x14ac:dyDescent="0.35">
      <c r="A14302" t="s">
        <v>65154</v>
      </c>
      <c r="B14302" t="s">
        <v>65783</v>
      </c>
      <c r="C14302" s="96" t="s">
        <v>65006</v>
      </c>
      <c r="D14302" s="98">
        <v>757.63379999999984</v>
      </c>
    </row>
    <row r="14303" spans="1:4" x14ac:dyDescent="0.35">
      <c r="A14303" t="s">
        <v>65155</v>
      </c>
      <c r="B14303" t="s">
        <v>65784</v>
      </c>
      <c r="C14303" s="96" t="s">
        <v>65006</v>
      </c>
      <c r="D14303" s="98">
        <v>1889.5120999999999</v>
      </c>
    </row>
    <row r="14304" spans="1:4" x14ac:dyDescent="0.35">
      <c r="A14304" t="s">
        <v>65156</v>
      </c>
      <c r="B14304" t="s">
        <v>65785</v>
      </c>
      <c r="C14304" s="96" t="s">
        <v>65006</v>
      </c>
      <c r="D14304" s="98">
        <v>182.57399999999998</v>
      </c>
    </row>
    <row r="14305" spans="1:4" x14ac:dyDescent="0.35">
      <c r="A14305" t="s">
        <v>65157</v>
      </c>
      <c r="B14305" t="s">
        <v>65786</v>
      </c>
      <c r="C14305" s="96" t="s">
        <v>65006</v>
      </c>
      <c r="D14305" s="98">
        <v>165.8783</v>
      </c>
    </row>
    <row r="14306" spans="1:4" x14ac:dyDescent="0.35">
      <c r="A14306" t="s">
        <v>65158</v>
      </c>
      <c r="B14306" t="s">
        <v>65787</v>
      </c>
      <c r="C14306" s="96" t="s">
        <v>65006</v>
      </c>
      <c r="D14306" s="98">
        <v>1884.9718999999998</v>
      </c>
    </row>
    <row r="14307" spans="1:4" x14ac:dyDescent="0.35">
      <c r="A14307" t="s">
        <v>65159</v>
      </c>
      <c r="B14307" t="s">
        <v>65788</v>
      </c>
      <c r="C14307" s="96" t="s">
        <v>65006</v>
      </c>
      <c r="D14307" s="98">
        <v>1277.9535999999998</v>
      </c>
    </row>
    <row r="14308" spans="1:4" x14ac:dyDescent="0.35">
      <c r="A14308" t="s">
        <v>65160</v>
      </c>
      <c r="B14308" t="s">
        <v>65789</v>
      </c>
      <c r="C14308" s="96" t="s">
        <v>65006</v>
      </c>
      <c r="D14308" s="98">
        <v>1708.5963999999999</v>
      </c>
    </row>
    <row r="14309" spans="1:4" x14ac:dyDescent="0.35">
      <c r="A14309" t="s">
        <v>65161</v>
      </c>
      <c r="B14309" t="s">
        <v>65790</v>
      </c>
      <c r="C14309" s="96" t="s">
        <v>65006</v>
      </c>
      <c r="D14309" s="98">
        <v>1015.2177</v>
      </c>
    </row>
    <row r="14310" spans="1:4" x14ac:dyDescent="0.35">
      <c r="A14310" t="s">
        <v>65162</v>
      </c>
      <c r="B14310" t="s">
        <v>65791</v>
      </c>
      <c r="C14310" s="96" t="s">
        <v>65006</v>
      </c>
      <c r="D14310" s="98">
        <v>1378.3532</v>
      </c>
    </row>
    <row r="14311" spans="1:4" x14ac:dyDescent="0.35">
      <c r="A14311" t="s">
        <v>65163</v>
      </c>
      <c r="B14311" t="s">
        <v>65792</v>
      </c>
      <c r="C14311" s="96" t="s">
        <v>65006</v>
      </c>
      <c r="D14311" s="98">
        <v>1086.2670000000001</v>
      </c>
    </row>
    <row r="14312" spans="1:4" x14ac:dyDescent="0.35">
      <c r="A14312" t="s">
        <v>65164</v>
      </c>
      <c r="B14312" t="s">
        <v>65793</v>
      </c>
      <c r="C14312" s="96" t="s">
        <v>65006</v>
      </c>
      <c r="D14312" s="98">
        <v>1023.1710999999999</v>
      </c>
    </row>
    <row r="14313" spans="1:4" x14ac:dyDescent="0.35">
      <c r="A14313" t="s">
        <v>65165</v>
      </c>
      <c r="B14313" t="s">
        <v>65794</v>
      </c>
      <c r="C14313" s="96" t="s">
        <v>65006</v>
      </c>
      <c r="D14313" s="98">
        <v>794.69599999999991</v>
      </c>
    </row>
    <row r="14314" spans="1:4" x14ac:dyDescent="0.35">
      <c r="A14314" t="s">
        <v>65166</v>
      </c>
      <c r="B14314" t="s">
        <v>65795</v>
      </c>
      <c r="C14314" s="96" t="s">
        <v>65006</v>
      </c>
      <c r="D14314" s="98">
        <v>1172.9654999999998</v>
      </c>
    </row>
    <row r="14315" spans="1:4" x14ac:dyDescent="0.35">
      <c r="A14315" t="s">
        <v>65167</v>
      </c>
      <c r="B14315" t="s">
        <v>65796</v>
      </c>
      <c r="C14315" s="96" t="s">
        <v>65006</v>
      </c>
      <c r="D14315" s="98">
        <v>990.39149999999995</v>
      </c>
    </row>
    <row r="14316" spans="1:4" x14ac:dyDescent="0.35">
      <c r="A14316" t="s">
        <v>65168</v>
      </c>
      <c r="B14316" t="s">
        <v>65797</v>
      </c>
      <c r="C14316" s="96" t="s">
        <v>65006</v>
      </c>
      <c r="D14316" s="98">
        <v>894.03299999999979</v>
      </c>
    </row>
    <row r="14317" spans="1:4" x14ac:dyDescent="0.35">
      <c r="A14317" t="s">
        <v>65169</v>
      </c>
      <c r="B14317" t="s">
        <v>65798</v>
      </c>
      <c r="C14317" s="96" t="s">
        <v>65006</v>
      </c>
      <c r="D14317" s="98">
        <v>735.09379999999999</v>
      </c>
    </row>
    <row r="14318" spans="1:4" x14ac:dyDescent="0.35">
      <c r="A14318" t="s">
        <v>65170</v>
      </c>
      <c r="B14318" t="s">
        <v>65799</v>
      </c>
      <c r="C14318" s="96" t="s">
        <v>65006</v>
      </c>
      <c r="D14318" s="98">
        <v>1544.6501000000001</v>
      </c>
    </row>
    <row r="14319" spans="1:4" x14ac:dyDescent="0.35">
      <c r="A14319" t="s">
        <v>65171</v>
      </c>
      <c r="B14319" t="s">
        <v>65800</v>
      </c>
      <c r="C14319" s="96" t="s">
        <v>65006</v>
      </c>
      <c r="D14319" s="98">
        <v>780.57629999999995</v>
      </c>
    </row>
    <row r="14320" spans="1:4" x14ac:dyDescent="0.35">
      <c r="A14320" t="s">
        <v>65172</v>
      </c>
      <c r="B14320" t="s">
        <v>65801</v>
      </c>
      <c r="C14320" s="96" t="s">
        <v>65006</v>
      </c>
      <c r="D14320" s="98">
        <v>602.3975999999999</v>
      </c>
    </row>
    <row r="14321" spans="1:4" x14ac:dyDescent="0.35">
      <c r="A14321" t="s">
        <v>65173</v>
      </c>
      <c r="B14321" t="s">
        <v>65802</v>
      </c>
      <c r="C14321" s="96" t="s">
        <v>65006</v>
      </c>
      <c r="D14321" s="98">
        <v>255.3621</v>
      </c>
    </row>
    <row r="14322" spans="1:4" x14ac:dyDescent="0.35">
      <c r="A14322" t="s">
        <v>65174</v>
      </c>
      <c r="B14322" t="s">
        <v>65803</v>
      </c>
      <c r="C14322" s="96" t="s">
        <v>65006</v>
      </c>
      <c r="D14322" s="98">
        <v>188.46659999999997</v>
      </c>
    </row>
    <row r="14323" spans="1:4" x14ac:dyDescent="0.35">
      <c r="A14323" t="s">
        <v>65175</v>
      </c>
      <c r="B14323" t="s">
        <v>65804</v>
      </c>
      <c r="C14323" s="96" t="s">
        <v>65006</v>
      </c>
      <c r="D14323" s="98">
        <v>80.290700000000001</v>
      </c>
    </row>
    <row r="14324" spans="1:4" x14ac:dyDescent="0.35">
      <c r="A14324" t="s">
        <v>65176</v>
      </c>
      <c r="B14324" t="s">
        <v>65805</v>
      </c>
      <c r="C14324" s="96" t="s">
        <v>65006</v>
      </c>
      <c r="D14324" s="98">
        <v>78.4392</v>
      </c>
    </row>
    <row r="14325" spans="1:4" x14ac:dyDescent="0.35">
      <c r="A14325" t="s">
        <v>65177</v>
      </c>
      <c r="B14325" t="s">
        <v>65806</v>
      </c>
      <c r="C14325" s="96" t="s">
        <v>65006</v>
      </c>
      <c r="D14325" s="98">
        <v>787.91789999999992</v>
      </c>
    </row>
    <row r="14326" spans="1:4" x14ac:dyDescent="0.35">
      <c r="A14326" t="s">
        <v>65178</v>
      </c>
      <c r="B14326" t="s">
        <v>65807</v>
      </c>
      <c r="C14326" s="96" t="s">
        <v>65006</v>
      </c>
      <c r="D14326" s="98">
        <v>3526.4474</v>
      </c>
    </row>
    <row r="14327" spans="1:4" x14ac:dyDescent="0.35">
      <c r="A14327" t="s">
        <v>65179</v>
      </c>
      <c r="B14327" t="s">
        <v>65808</v>
      </c>
      <c r="C14327" s="96" t="s">
        <v>65006</v>
      </c>
      <c r="D14327" s="98">
        <v>1851.7737</v>
      </c>
    </row>
    <row r="14328" spans="1:4" x14ac:dyDescent="0.35">
      <c r="A14328" t="s">
        <v>65180</v>
      </c>
      <c r="B14328" t="s">
        <v>65809</v>
      </c>
      <c r="C14328" s="96" t="s">
        <v>65006</v>
      </c>
      <c r="D14328" s="98">
        <v>1327.9279999999999</v>
      </c>
    </row>
    <row r="14329" spans="1:4" x14ac:dyDescent="0.35">
      <c r="A14329" t="s">
        <v>65181</v>
      </c>
      <c r="B14329" t="s">
        <v>65810</v>
      </c>
      <c r="C14329" s="96" t="s">
        <v>65006</v>
      </c>
      <c r="D14329" s="98">
        <v>564.75579999999991</v>
      </c>
    </row>
    <row r="14330" spans="1:4" x14ac:dyDescent="0.35">
      <c r="A14330" t="s">
        <v>65182</v>
      </c>
      <c r="B14330" t="s">
        <v>65811</v>
      </c>
      <c r="C14330" s="96" t="s">
        <v>65006</v>
      </c>
      <c r="D14330" s="98">
        <v>53238.9326</v>
      </c>
    </row>
    <row r="14331" spans="1:4" x14ac:dyDescent="0.35">
      <c r="A14331" t="s">
        <v>65183</v>
      </c>
      <c r="B14331" t="s">
        <v>65812</v>
      </c>
      <c r="C14331" s="96" t="s">
        <v>65006</v>
      </c>
      <c r="D14331" s="98">
        <v>53238.9326</v>
      </c>
    </row>
    <row r="14332" spans="1:4" x14ac:dyDescent="0.35">
      <c r="A14332" t="s">
        <v>65184</v>
      </c>
      <c r="B14332" t="s">
        <v>65813</v>
      </c>
      <c r="C14332" s="96" t="s">
        <v>65006</v>
      </c>
      <c r="D14332" s="98">
        <v>53238.9326</v>
      </c>
    </row>
    <row r="14333" spans="1:4" x14ac:dyDescent="0.35">
      <c r="A14333" t="s">
        <v>65185</v>
      </c>
      <c r="B14333" t="s">
        <v>65814</v>
      </c>
      <c r="C14333" s="96" t="s">
        <v>65006</v>
      </c>
      <c r="D14333" s="98">
        <v>7475.777399999999</v>
      </c>
    </row>
    <row r="14334" spans="1:4" x14ac:dyDescent="0.35">
      <c r="A14334" t="s">
        <v>65186</v>
      </c>
      <c r="B14334" t="s">
        <v>65815</v>
      </c>
      <c r="C14334" s="96" t="s">
        <v>65006</v>
      </c>
      <c r="D14334" s="98">
        <v>6892.5387999999994</v>
      </c>
    </row>
    <row r="14335" spans="1:4" x14ac:dyDescent="0.35">
      <c r="A14335" t="s">
        <v>65187</v>
      </c>
      <c r="B14335" t="s">
        <v>65816</v>
      </c>
      <c r="C14335" s="96" t="s">
        <v>65006</v>
      </c>
      <c r="D14335" s="98">
        <v>7051.6229000000003</v>
      </c>
    </row>
    <row r="14336" spans="1:4" x14ac:dyDescent="0.35">
      <c r="A14336" t="s">
        <v>65188</v>
      </c>
      <c r="B14336" t="s">
        <v>65817</v>
      </c>
      <c r="C14336" s="96" t="s">
        <v>65006</v>
      </c>
      <c r="D14336" s="98">
        <v>6468.3842999999997</v>
      </c>
    </row>
    <row r="14337" spans="1:4" x14ac:dyDescent="0.35">
      <c r="A14337" t="s">
        <v>65189</v>
      </c>
      <c r="B14337" t="s">
        <v>65818</v>
      </c>
      <c r="C14337" s="96" t="s">
        <v>65006</v>
      </c>
      <c r="D14337" s="98">
        <v>4262.764799999999</v>
      </c>
    </row>
    <row r="14338" spans="1:4" x14ac:dyDescent="0.35">
      <c r="A14338" t="s">
        <v>65190</v>
      </c>
      <c r="B14338" t="s">
        <v>65819</v>
      </c>
      <c r="C14338" s="96" t="s">
        <v>65006</v>
      </c>
      <c r="D14338" s="98">
        <v>4156.7302</v>
      </c>
    </row>
    <row r="14339" spans="1:4" x14ac:dyDescent="0.35">
      <c r="A14339" t="s">
        <v>65191</v>
      </c>
      <c r="B14339" t="s">
        <v>65820</v>
      </c>
      <c r="C14339" s="96" t="s">
        <v>65006</v>
      </c>
      <c r="D14339" s="98">
        <v>5068.682499999999</v>
      </c>
    </row>
    <row r="14340" spans="1:4" x14ac:dyDescent="0.35">
      <c r="A14340" t="s">
        <v>65192</v>
      </c>
      <c r="B14340" t="s">
        <v>65821</v>
      </c>
      <c r="C14340" s="96" t="s">
        <v>65006</v>
      </c>
      <c r="D14340" s="98">
        <v>2290.4503999999997</v>
      </c>
    </row>
    <row r="14341" spans="1:4" x14ac:dyDescent="0.35">
      <c r="A14341" t="s">
        <v>65193</v>
      </c>
      <c r="B14341" t="s">
        <v>65822</v>
      </c>
      <c r="C14341" s="96" t="s">
        <v>65006</v>
      </c>
      <c r="D14341" s="98">
        <v>1389.1079999999997</v>
      </c>
    </row>
    <row r="14342" spans="1:4" x14ac:dyDescent="0.35">
      <c r="A14342" t="s">
        <v>65194</v>
      </c>
      <c r="B14342" t="s">
        <v>65823</v>
      </c>
      <c r="C14342" s="96" t="s">
        <v>65006</v>
      </c>
      <c r="D14342" s="98">
        <v>4835.3934999999992</v>
      </c>
    </row>
    <row r="14343" spans="1:4" x14ac:dyDescent="0.35">
      <c r="A14343" t="s">
        <v>65195</v>
      </c>
      <c r="B14343" t="s">
        <v>65824</v>
      </c>
      <c r="C14343" s="96" t="s">
        <v>65006</v>
      </c>
      <c r="D14343" s="98">
        <v>20508.389299999999</v>
      </c>
    </row>
    <row r="14344" spans="1:4" x14ac:dyDescent="0.35">
      <c r="A14344" t="s">
        <v>65196</v>
      </c>
      <c r="B14344" t="s">
        <v>65824</v>
      </c>
      <c r="C14344" s="96" t="s">
        <v>65006</v>
      </c>
      <c r="D14344" s="98">
        <v>20508.389299999999</v>
      </c>
    </row>
    <row r="14345" spans="1:4" x14ac:dyDescent="0.35">
      <c r="A14345" t="s">
        <v>65197</v>
      </c>
      <c r="B14345" t="s">
        <v>65824</v>
      </c>
      <c r="C14345" s="96" t="s">
        <v>65006</v>
      </c>
      <c r="D14345" s="98">
        <v>19013.906799999997</v>
      </c>
    </row>
    <row r="14346" spans="1:4" x14ac:dyDescent="0.35">
      <c r="A14346" t="s">
        <v>65198</v>
      </c>
      <c r="B14346" t="s">
        <v>65824</v>
      </c>
      <c r="C14346" s="96" t="s">
        <v>65006</v>
      </c>
      <c r="D14346" s="98">
        <v>19551.984899999999</v>
      </c>
    </row>
    <row r="14347" spans="1:4" x14ac:dyDescent="0.35">
      <c r="A14347" t="s">
        <v>65199</v>
      </c>
      <c r="B14347" t="s">
        <v>65824</v>
      </c>
      <c r="C14347" s="96" t="s">
        <v>65006</v>
      </c>
      <c r="D14347" s="98">
        <v>18207.731499999998</v>
      </c>
    </row>
    <row r="14348" spans="1:4" x14ac:dyDescent="0.35">
      <c r="A14348" t="s">
        <v>65200</v>
      </c>
      <c r="B14348" t="s">
        <v>65825</v>
      </c>
      <c r="C14348" s="96" t="s">
        <v>65006</v>
      </c>
      <c r="D14348" s="98">
        <v>12512.614099999999</v>
      </c>
    </row>
    <row r="14349" spans="1:4" x14ac:dyDescent="0.35">
      <c r="A14349" t="s">
        <v>65201</v>
      </c>
      <c r="B14349" t="s">
        <v>65826</v>
      </c>
      <c r="C14349" s="96" t="s">
        <v>65006</v>
      </c>
      <c r="D14349" s="98">
        <v>12936.768599999999</v>
      </c>
    </row>
    <row r="14350" spans="1:4" x14ac:dyDescent="0.35">
      <c r="A14350" t="s">
        <v>65202</v>
      </c>
      <c r="B14350" t="s">
        <v>65827</v>
      </c>
      <c r="C14350" s="96" t="s">
        <v>65006</v>
      </c>
      <c r="D14350" s="98">
        <v>17708.534899999999</v>
      </c>
    </row>
    <row r="14351" spans="1:4" x14ac:dyDescent="0.35">
      <c r="A14351" t="s">
        <v>65203</v>
      </c>
      <c r="B14351" t="s">
        <v>65828</v>
      </c>
      <c r="C14351" s="96" t="s">
        <v>65006</v>
      </c>
      <c r="D14351" s="98">
        <v>7846.8985000000002</v>
      </c>
    </row>
    <row r="14352" spans="1:4" x14ac:dyDescent="0.35">
      <c r="A14352" t="s">
        <v>65204</v>
      </c>
      <c r="B14352" t="s">
        <v>65829</v>
      </c>
      <c r="C14352" s="96" t="s">
        <v>65006</v>
      </c>
      <c r="D14352" s="98">
        <v>8271.0529999999999</v>
      </c>
    </row>
    <row r="14353" spans="1:4" x14ac:dyDescent="0.35">
      <c r="A14353" t="s">
        <v>65205</v>
      </c>
      <c r="B14353" t="s">
        <v>65830</v>
      </c>
      <c r="C14353" s="96" t="s">
        <v>65006</v>
      </c>
      <c r="D14353" s="98">
        <v>9967.6709999999985</v>
      </c>
    </row>
    <row r="14354" spans="1:4" x14ac:dyDescent="0.35">
      <c r="A14354" t="s">
        <v>65206</v>
      </c>
      <c r="B14354" t="s">
        <v>65831</v>
      </c>
      <c r="C14354" s="96" t="s">
        <v>65006</v>
      </c>
      <c r="D14354" s="98">
        <v>21207.821599999999</v>
      </c>
    </row>
    <row r="14355" spans="1:4" x14ac:dyDescent="0.35">
      <c r="A14355" t="s">
        <v>65207</v>
      </c>
      <c r="B14355" t="s">
        <v>65832</v>
      </c>
      <c r="C14355" s="96" t="s">
        <v>65006</v>
      </c>
      <c r="D14355" s="98">
        <v>19087.032999999999</v>
      </c>
    </row>
    <row r="14356" spans="1:4" x14ac:dyDescent="0.35">
      <c r="A14356" t="s">
        <v>65208</v>
      </c>
      <c r="B14356" t="s">
        <v>65833</v>
      </c>
      <c r="C14356" s="96" t="s">
        <v>65006</v>
      </c>
      <c r="D14356" s="98">
        <v>4230.9672999999993</v>
      </c>
    </row>
    <row r="14357" spans="1:4" x14ac:dyDescent="0.35">
      <c r="A14357" t="s">
        <v>65209</v>
      </c>
      <c r="B14357" t="s">
        <v>65834</v>
      </c>
      <c r="C14357" s="96" t="s">
        <v>65006</v>
      </c>
      <c r="D14357" s="98">
        <v>3817.4065999999998</v>
      </c>
    </row>
    <row r="14358" spans="1:4" x14ac:dyDescent="0.35">
      <c r="A14358" t="s">
        <v>65210</v>
      </c>
      <c r="B14358" t="s">
        <v>65835</v>
      </c>
      <c r="C14358" s="96" t="s">
        <v>65006</v>
      </c>
      <c r="D14358" s="98">
        <v>3711.3719999999998</v>
      </c>
    </row>
    <row r="14359" spans="1:4" x14ac:dyDescent="0.35">
      <c r="A14359" t="s">
        <v>65211</v>
      </c>
      <c r="B14359" t="s">
        <v>65836</v>
      </c>
      <c r="C14359" s="96" t="s">
        <v>65006</v>
      </c>
      <c r="D14359" s="98">
        <v>3181.1668</v>
      </c>
    </row>
    <row r="14360" spans="1:4" x14ac:dyDescent="0.35">
      <c r="A14360" t="s">
        <v>65212</v>
      </c>
      <c r="B14360" t="s">
        <v>65837</v>
      </c>
      <c r="C14360" s="96" t="s">
        <v>65006</v>
      </c>
      <c r="D14360" s="98">
        <v>3075.1321999999996</v>
      </c>
    </row>
    <row r="14361" spans="1:4" x14ac:dyDescent="0.35">
      <c r="A14361" t="s">
        <v>65213</v>
      </c>
      <c r="B14361" t="s">
        <v>65838</v>
      </c>
      <c r="C14361" s="96" t="s">
        <v>65006</v>
      </c>
      <c r="D14361" s="98">
        <v>1085.9932999999999</v>
      </c>
    </row>
    <row r="14362" spans="1:4" x14ac:dyDescent="0.35">
      <c r="A14362" t="s">
        <v>26066</v>
      </c>
      <c r="B14362" t="s">
        <v>65839</v>
      </c>
      <c r="C14362" s="96" t="s">
        <v>65006</v>
      </c>
      <c r="D14362" s="98">
        <v>1208.8362999999999</v>
      </c>
    </row>
    <row r="14363" spans="1:4" x14ac:dyDescent="0.35">
      <c r="A14363" t="s">
        <v>19715</v>
      </c>
      <c r="B14363" t="s">
        <v>65840</v>
      </c>
      <c r="C14363" s="96" t="s">
        <v>65006</v>
      </c>
      <c r="D14363" s="98">
        <v>837.71519999999998</v>
      </c>
    </row>
    <row r="14364" spans="1:4" x14ac:dyDescent="0.35">
      <c r="A14364" t="s">
        <v>26548</v>
      </c>
      <c r="B14364" t="s">
        <v>65841</v>
      </c>
      <c r="C14364" s="96" t="s">
        <v>65006</v>
      </c>
      <c r="D14364" s="98">
        <v>763.47809999999981</v>
      </c>
    </row>
    <row r="14365" spans="1:4" x14ac:dyDescent="0.35">
      <c r="A14365" t="s">
        <v>65214</v>
      </c>
      <c r="B14365" t="s">
        <v>65842</v>
      </c>
      <c r="C14365" s="96" t="s">
        <v>65006</v>
      </c>
      <c r="D14365" s="98">
        <v>3711.3719999999998</v>
      </c>
    </row>
    <row r="14366" spans="1:4" x14ac:dyDescent="0.35">
      <c r="A14366" t="s">
        <v>65215</v>
      </c>
      <c r="B14366" t="s">
        <v>65842</v>
      </c>
      <c r="C14366" s="96" t="s">
        <v>65006</v>
      </c>
      <c r="D14366" s="98">
        <v>3711.3719999999998</v>
      </c>
    </row>
    <row r="14367" spans="1:4" x14ac:dyDescent="0.35">
      <c r="A14367" t="s">
        <v>65216</v>
      </c>
      <c r="B14367" t="s">
        <v>65843</v>
      </c>
      <c r="C14367" s="96" t="s">
        <v>65006</v>
      </c>
      <c r="D14367" s="98">
        <v>4230.9672999999993</v>
      </c>
    </row>
    <row r="14368" spans="1:4" x14ac:dyDescent="0.35">
      <c r="A14368" t="s">
        <v>65217</v>
      </c>
      <c r="B14368" t="s">
        <v>65843</v>
      </c>
      <c r="C14368" s="96" t="s">
        <v>65006</v>
      </c>
      <c r="D14368" s="98">
        <v>4230.9672999999993</v>
      </c>
    </row>
    <row r="14369" spans="1:4" x14ac:dyDescent="0.35">
      <c r="A14369" t="s">
        <v>65218</v>
      </c>
      <c r="B14369" t="s">
        <v>65844</v>
      </c>
      <c r="C14369" s="96" t="s">
        <v>65006</v>
      </c>
      <c r="D14369" s="98">
        <v>3075.1321999999996</v>
      </c>
    </row>
    <row r="14370" spans="1:4" x14ac:dyDescent="0.35">
      <c r="A14370" t="s">
        <v>65219</v>
      </c>
      <c r="B14370" t="s">
        <v>65845</v>
      </c>
      <c r="C14370" s="96" t="s">
        <v>65006</v>
      </c>
      <c r="D14370" s="98">
        <v>3637.1349</v>
      </c>
    </row>
    <row r="14371" spans="1:4" x14ac:dyDescent="0.35">
      <c r="A14371" t="s">
        <v>65220</v>
      </c>
      <c r="B14371" t="s">
        <v>65846</v>
      </c>
      <c r="C14371" s="96" t="s">
        <v>65006</v>
      </c>
      <c r="D14371" s="98">
        <v>1031.1405999999999</v>
      </c>
    </row>
    <row r="14372" spans="1:4" x14ac:dyDescent="0.35">
      <c r="A14372" t="s">
        <v>65221</v>
      </c>
      <c r="B14372" t="s">
        <v>65847</v>
      </c>
      <c r="C14372" s="96" t="s">
        <v>65006</v>
      </c>
      <c r="D14372" s="98">
        <v>996.75099999999998</v>
      </c>
    </row>
    <row r="14373" spans="1:4" x14ac:dyDescent="0.35">
      <c r="A14373" t="s">
        <v>65222</v>
      </c>
      <c r="B14373" t="s">
        <v>65848</v>
      </c>
      <c r="C14373" s="96" t="s">
        <v>65006</v>
      </c>
      <c r="D14373" s="98">
        <v>1102.7855999999999</v>
      </c>
    </row>
    <row r="14374" spans="1:4" x14ac:dyDescent="0.35">
      <c r="A14374" t="s">
        <v>65223</v>
      </c>
      <c r="B14374" t="s">
        <v>65849</v>
      </c>
      <c r="C14374" s="96" t="s">
        <v>65006</v>
      </c>
      <c r="D14374" s="98">
        <v>3000.9111999999996</v>
      </c>
    </row>
    <row r="14375" spans="1:4" x14ac:dyDescent="0.35">
      <c r="A14375" t="s">
        <v>65224</v>
      </c>
      <c r="B14375" t="s">
        <v>65850</v>
      </c>
      <c r="C14375" s="96" t="s">
        <v>65006</v>
      </c>
      <c r="D14375" s="98">
        <v>333.15730000000002</v>
      </c>
    </row>
    <row r="14376" spans="1:4" x14ac:dyDescent="0.35">
      <c r="A14376" t="s">
        <v>65225</v>
      </c>
      <c r="B14376" t="s">
        <v>65851</v>
      </c>
      <c r="C14376" s="96" t="s">
        <v>65006</v>
      </c>
      <c r="D14376" s="98">
        <v>2855.6248000000001</v>
      </c>
    </row>
    <row r="14377" spans="1:4" x14ac:dyDescent="0.35">
      <c r="A14377" t="s">
        <v>65226</v>
      </c>
      <c r="B14377" t="s">
        <v>65852</v>
      </c>
      <c r="C14377" s="96" t="s">
        <v>65006</v>
      </c>
      <c r="D14377" s="98">
        <v>9518.7707999999984</v>
      </c>
    </row>
    <row r="14378" spans="1:4" x14ac:dyDescent="0.35">
      <c r="A14378" t="s">
        <v>65227</v>
      </c>
      <c r="B14378" t="s">
        <v>65853</v>
      </c>
      <c r="C14378" s="96" t="s">
        <v>65006</v>
      </c>
      <c r="D14378" s="98">
        <v>199.89759999999998</v>
      </c>
    </row>
    <row r="14379" spans="1:4" x14ac:dyDescent="0.35">
      <c r="A14379" t="s">
        <v>65228</v>
      </c>
      <c r="B14379" t="s">
        <v>65854</v>
      </c>
      <c r="C14379" s="96" t="s">
        <v>65006</v>
      </c>
      <c r="D14379" s="98">
        <v>428.34049999999996</v>
      </c>
    </row>
    <row r="14380" spans="1:4" x14ac:dyDescent="0.35">
      <c r="A14380" t="s">
        <v>65229</v>
      </c>
      <c r="B14380" t="s">
        <v>65855</v>
      </c>
      <c r="C14380" s="96" t="s">
        <v>65006</v>
      </c>
      <c r="D14380" s="98">
        <v>314.12709999999998</v>
      </c>
    </row>
    <row r="14381" spans="1:4" x14ac:dyDescent="0.35">
      <c r="A14381" t="s">
        <v>65230</v>
      </c>
      <c r="B14381" t="s">
        <v>65856</v>
      </c>
      <c r="C14381" s="96" t="s">
        <v>65006</v>
      </c>
      <c r="D14381" s="98">
        <v>552.80960000000005</v>
      </c>
    </row>
    <row r="14382" spans="1:4" x14ac:dyDescent="0.35">
      <c r="A14382" t="s">
        <v>65231</v>
      </c>
      <c r="B14382" t="s">
        <v>65857</v>
      </c>
      <c r="C14382" s="96" t="s">
        <v>65006</v>
      </c>
      <c r="D14382" s="98">
        <v>2703.3187999999996</v>
      </c>
    </row>
    <row r="14383" spans="1:4" x14ac:dyDescent="0.35">
      <c r="A14383" t="s">
        <v>65232</v>
      </c>
      <c r="B14383" t="s">
        <v>65858</v>
      </c>
      <c r="C14383" s="96" t="s">
        <v>65006</v>
      </c>
      <c r="D14383" s="98">
        <v>199.89759999999998</v>
      </c>
    </row>
    <row r="14384" spans="1:4" x14ac:dyDescent="0.35">
      <c r="A14384" t="s">
        <v>65233</v>
      </c>
      <c r="B14384" t="s">
        <v>65859</v>
      </c>
      <c r="C14384" s="96" t="s">
        <v>65006</v>
      </c>
      <c r="D14384" s="98">
        <v>390.26400000000001</v>
      </c>
    </row>
    <row r="14385" spans="1:4" x14ac:dyDescent="0.35">
      <c r="A14385" t="s">
        <v>23337</v>
      </c>
      <c r="B14385" t="s">
        <v>65860</v>
      </c>
      <c r="C14385" s="96" t="s">
        <v>65006</v>
      </c>
      <c r="D14385" s="98">
        <v>2522.4836</v>
      </c>
    </row>
    <row r="14386" spans="1:4" x14ac:dyDescent="0.35">
      <c r="A14386" t="s">
        <v>26563</v>
      </c>
      <c r="B14386" t="s">
        <v>65861</v>
      </c>
      <c r="C14386" s="96" t="s">
        <v>65006</v>
      </c>
      <c r="D14386" s="98">
        <v>4359.6062999999995</v>
      </c>
    </row>
    <row r="14387" spans="1:4" x14ac:dyDescent="0.35">
      <c r="A14387" t="s">
        <v>65234</v>
      </c>
      <c r="B14387" t="s">
        <v>65862</v>
      </c>
      <c r="C14387" s="96" t="s">
        <v>65006</v>
      </c>
      <c r="D14387" s="98">
        <v>1361.1744999999999</v>
      </c>
    </row>
    <row r="14388" spans="1:4" x14ac:dyDescent="0.35">
      <c r="A14388" t="s">
        <v>65235</v>
      </c>
      <c r="B14388" t="s">
        <v>65863</v>
      </c>
      <c r="C14388" s="96" t="s">
        <v>65006</v>
      </c>
      <c r="D14388" s="98">
        <v>104.6983</v>
      </c>
    </row>
    <row r="14389" spans="1:4" x14ac:dyDescent="0.35">
      <c r="A14389" t="s">
        <v>19891</v>
      </c>
      <c r="B14389" t="s">
        <v>65864</v>
      </c>
      <c r="C14389" s="96" t="s">
        <v>65006</v>
      </c>
      <c r="D14389" s="98">
        <v>1265.9913000000001</v>
      </c>
    </row>
    <row r="14390" spans="1:4" x14ac:dyDescent="0.35">
      <c r="A14390" t="s">
        <v>20220</v>
      </c>
      <c r="B14390" t="s">
        <v>65865</v>
      </c>
      <c r="C14390" s="96" t="s">
        <v>65006</v>
      </c>
      <c r="D14390" s="98">
        <v>2198.8253</v>
      </c>
    </row>
    <row r="14391" spans="1:4" x14ac:dyDescent="0.35">
      <c r="A14391" t="s">
        <v>65236</v>
      </c>
      <c r="B14391" t="s">
        <v>65866</v>
      </c>
      <c r="C14391" s="96" t="s">
        <v>65006</v>
      </c>
      <c r="D14391" s="98">
        <v>25405.590700000001</v>
      </c>
    </row>
    <row r="14392" spans="1:4" x14ac:dyDescent="0.35">
      <c r="A14392" t="s">
        <v>65237</v>
      </c>
      <c r="B14392" t="s">
        <v>65867</v>
      </c>
      <c r="C14392" s="96" t="s">
        <v>65006</v>
      </c>
      <c r="D14392" s="98">
        <v>8081.443299999999</v>
      </c>
    </row>
    <row r="14393" spans="1:4" x14ac:dyDescent="0.35">
      <c r="A14393" t="s">
        <v>65238</v>
      </c>
      <c r="B14393" t="s">
        <v>65868</v>
      </c>
      <c r="C14393" s="96" t="s">
        <v>65006</v>
      </c>
      <c r="D14393" s="98">
        <v>456.90189999999996</v>
      </c>
    </row>
    <row r="14394" spans="1:4" x14ac:dyDescent="0.35">
      <c r="A14394" t="s">
        <v>65239</v>
      </c>
      <c r="B14394" t="s">
        <v>65869</v>
      </c>
      <c r="C14394" s="96" t="s">
        <v>65006</v>
      </c>
      <c r="D14394" s="98">
        <v>1009.0031</v>
      </c>
    </row>
    <row r="14395" spans="1:4" x14ac:dyDescent="0.35">
      <c r="A14395" t="s">
        <v>26502</v>
      </c>
      <c r="B14395" t="s">
        <v>65870</v>
      </c>
      <c r="C14395" s="96" t="s">
        <v>65006</v>
      </c>
      <c r="D14395" s="98">
        <v>7529.3420999999989</v>
      </c>
    </row>
    <row r="14396" spans="1:4" x14ac:dyDescent="0.35">
      <c r="A14396" t="s">
        <v>20003</v>
      </c>
      <c r="B14396" t="s">
        <v>65871</v>
      </c>
      <c r="C14396" s="96" t="s">
        <v>65006</v>
      </c>
      <c r="D14396" s="98">
        <v>12745.629399999998</v>
      </c>
    </row>
    <row r="14397" spans="1:4" x14ac:dyDescent="0.35">
      <c r="A14397" t="s">
        <v>65240</v>
      </c>
      <c r="B14397" t="s">
        <v>65872</v>
      </c>
      <c r="C14397" s="96" t="s">
        <v>65006</v>
      </c>
      <c r="D14397" s="98">
        <v>409.29419999999993</v>
      </c>
    </row>
    <row r="14398" spans="1:4" x14ac:dyDescent="0.35">
      <c r="A14398" t="s">
        <v>65241</v>
      </c>
      <c r="B14398" t="s">
        <v>65873</v>
      </c>
      <c r="C14398" s="96" t="s">
        <v>65006</v>
      </c>
      <c r="D14398" s="98">
        <v>28.545299999999997</v>
      </c>
    </row>
    <row r="14399" spans="1:4" x14ac:dyDescent="0.35">
      <c r="A14399" t="s">
        <v>65242</v>
      </c>
      <c r="B14399" t="s">
        <v>65874</v>
      </c>
      <c r="C14399" s="96" t="s">
        <v>65006</v>
      </c>
      <c r="D14399" s="98">
        <v>57.122799999999991</v>
      </c>
    </row>
    <row r="14400" spans="1:4" x14ac:dyDescent="0.35">
      <c r="A14400" t="s">
        <v>24255</v>
      </c>
      <c r="B14400" t="s">
        <v>65875</v>
      </c>
      <c r="C14400" s="96" t="s">
        <v>65006</v>
      </c>
      <c r="D14400" s="98">
        <v>637.76929999999993</v>
      </c>
    </row>
    <row r="14401" spans="1:4" x14ac:dyDescent="0.35">
      <c r="A14401" t="s">
        <v>65243</v>
      </c>
      <c r="B14401" t="s">
        <v>65876</v>
      </c>
      <c r="C14401" s="96" t="s">
        <v>65006</v>
      </c>
      <c r="D14401" s="98">
        <v>5416.1848999999993</v>
      </c>
    </row>
    <row r="14402" spans="1:4" x14ac:dyDescent="0.35">
      <c r="A14402" t="s">
        <v>65244</v>
      </c>
      <c r="B14402" t="s">
        <v>65877</v>
      </c>
      <c r="C14402" s="96" t="s">
        <v>65006</v>
      </c>
      <c r="D14402" s="98">
        <v>361.71869999999996</v>
      </c>
    </row>
    <row r="14403" spans="1:4" x14ac:dyDescent="0.35">
      <c r="A14403" t="s">
        <v>65245</v>
      </c>
      <c r="B14403" t="s">
        <v>65878</v>
      </c>
      <c r="C14403" s="96" t="s">
        <v>65006</v>
      </c>
      <c r="D14403" s="98">
        <v>5035.4359999999997</v>
      </c>
    </row>
    <row r="14404" spans="1:4" x14ac:dyDescent="0.35">
      <c r="A14404" t="s">
        <v>21948</v>
      </c>
      <c r="B14404" t="s">
        <v>65879</v>
      </c>
      <c r="C14404" s="96" t="s">
        <v>65006</v>
      </c>
      <c r="D14404" s="98">
        <v>8557.3754000000008</v>
      </c>
    </row>
    <row r="14405" spans="1:4" x14ac:dyDescent="0.35">
      <c r="A14405" t="s">
        <v>65246</v>
      </c>
      <c r="B14405" t="s">
        <v>65880</v>
      </c>
      <c r="C14405" s="96" t="s">
        <v>65006</v>
      </c>
      <c r="D14405" s="98">
        <v>3426.7561999999998</v>
      </c>
    </row>
    <row r="14406" spans="1:4" x14ac:dyDescent="0.35">
      <c r="A14406" t="s">
        <v>65247</v>
      </c>
      <c r="B14406" t="s">
        <v>65881</v>
      </c>
      <c r="C14406" s="96" t="s">
        <v>65006</v>
      </c>
      <c r="D14406" s="98">
        <v>809.10549999999989</v>
      </c>
    </row>
    <row r="14407" spans="1:4" x14ac:dyDescent="0.35">
      <c r="A14407" t="s">
        <v>65248</v>
      </c>
      <c r="B14407" t="s">
        <v>65882</v>
      </c>
      <c r="C14407" s="96" t="s">
        <v>65006</v>
      </c>
      <c r="D14407" s="98">
        <v>1760.9857999999999</v>
      </c>
    </row>
    <row r="14408" spans="1:4" x14ac:dyDescent="0.35">
      <c r="A14408" t="s">
        <v>65249</v>
      </c>
      <c r="B14408" t="s">
        <v>65883</v>
      </c>
      <c r="C14408" s="96" t="s">
        <v>65006</v>
      </c>
      <c r="D14408" s="98">
        <v>4854.5686000000005</v>
      </c>
    </row>
    <row r="14409" spans="1:4" x14ac:dyDescent="0.35">
      <c r="A14409" t="s">
        <v>65250</v>
      </c>
      <c r="B14409" t="s">
        <v>65884</v>
      </c>
      <c r="C14409" s="96" t="s">
        <v>65006</v>
      </c>
      <c r="D14409" s="98">
        <v>10089.902199999999</v>
      </c>
    </row>
    <row r="14410" spans="1:4" x14ac:dyDescent="0.35">
      <c r="A14410" t="s">
        <v>65251</v>
      </c>
      <c r="B14410" t="s">
        <v>65885</v>
      </c>
      <c r="C14410" s="96" t="s">
        <v>65006</v>
      </c>
      <c r="D14410" s="98">
        <v>218.92779999999999</v>
      </c>
    </row>
    <row r="14411" spans="1:4" x14ac:dyDescent="0.35">
      <c r="A14411" t="s">
        <v>65252</v>
      </c>
      <c r="B14411" t="s">
        <v>65886</v>
      </c>
      <c r="C14411" s="96" t="s">
        <v>65006</v>
      </c>
      <c r="D14411" s="98">
        <v>514.00859999999989</v>
      </c>
    </row>
    <row r="14412" spans="1:4" x14ac:dyDescent="0.35">
      <c r="A14412" t="s">
        <v>65253</v>
      </c>
      <c r="B14412" t="s">
        <v>65887</v>
      </c>
      <c r="C14412" s="96" t="s">
        <v>65006</v>
      </c>
      <c r="D14412" s="98">
        <v>3226.8586</v>
      </c>
    </row>
    <row r="14413" spans="1:4" x14ac:dyDescent="0.35">
      <c r="A14413" t="s">
        <v>65254</v>
      </c>
      <c r="B14413" t="s">
        <v>65888</v>
      </c>
      <c r="C14413" s="96" t="s">
        <v>65006</v>
      </c>
      <c r="D14413" s="98">
        <v>1627.7099999999998</v>
      </c>
    </row>
    <row r="14414" spans="1:4" x14ac:dyDescent="0.35">
      <c r="A14414" t="s">
        <v>65255</v>
      </c>
      <c r="B14414" t="s">
        <v>65889</v>
      </c>
      <c r="C14414" s="96" t="s">
        <v>65006</v>
      </c>
      <c r="D14414" s="98">
        <v>6758.3292000000001</v>
      </c>
    </row>
    <row r="14415" spans="1:4" x14ac:dyDescent="0.35">
      <c r="A14415" t="s">
        <v>65256</v>
      </c>
      <c r="B14415" t="s">
        <v>65890</v>
      </c>
      <c r="C14415" s="96" t="s">
        <v>65006</v>
      </c>
      <c r="D14415" s="98">
        <v>1227.9309000000001</v>
      </c>
    </row>
    <row r="14416" spans="1:4" x14ac:dyDescent="0.35">
      <c r="A14416" t="s">
        <v>65257</v>
      </c>
      <c r="B14416" t="s">
        <v>65891</v>
      </c>
      <c r="C14416" s="96" t="s">
        <v>65006</v>
      </c>
      <c r="D14416" s="98">
        <v>618.73910000000001</v>
      </c>
    </row>
    <row r="14417" spans="1:4" x14ac:dyDescent="0.35">
      <c r="A14417" t="s">
        <v>65258</v>
      </c>
      <c r="B14417" t="s">
        <v>65892</v>
      </c>
      <c r="C14417" s="96" t="s">
        <v>65006</v>
      </c>
      <c r="D14417" s="98">
        <v>3607.6236000000004</v>
      </c>
    </row>
    <row r="14418" spans="1:4" x14ac:dyDescent="0.35">
      <c r="A14418" t="s">
        <v>65259</v>
      </c>
      <c r="B14418" t="s">
        <v>65893</v>
      </c>
      <c r="C14418" s="96" t="s">
        <v>65006</v>
      </c>
      <c r="D14418" s="98">
        <v>180.86739999999998</v>
      </c>
    </row>
    <row r="14419" spans="1:4" x14ac:dyDescent="0.35">
      <c r="A14419" t="s">
        <v>65260</v>
      </c>
      <c r="B14419" t="s">
        <v>65894</v>
      </c>
      <c r="C14419" s="96" t="s">
        <v>65006</v>
      </c>
      <c r="D14419" s="98">
        <v>2446.3306000000002</v>
      </c>
    </row>
    <row r="14420" spans="1:4" x14ac:dyDescent="0.35">
      <c r="A14420" t="s">
        <v>65261</v>
      </c>
      <c r="B14420" t="s">
        <v>65895</v>
      </c>
      <c r="C14420" s="96" t="s">
        <v>65006</v>
      </c>
      <c r="D14420" s="98">
        <v>10437.823199999999</v>
      </c>
    </row>
    <row r="14421" spans="1:4" x14ac:dyDescent="0.35">
      <c r="A14421" t="s">
        <v>65262</v>
      </c>
      <c r="B14421" t="s">
        <v>65896</v>
      </c>
      <c r="C14421" s="96" t="s">
        <v>65006</v>
      </c>
      <c r="D14421" s="98">
        <v>364.34299999999996</v>
      </c>
    </row>
    <row r="14422" spans="1:4" x14ac:dyDescent="0.35">
      <c r="A14422" t="s">
        <v>65263</v>
      </c>
      <c r="B14422" t="s">
        <v>65897</v>
      </c>
      <c r="C14422" s="96" t="s">
        <v>65006</v>
      </c>
      <c r="D14422" s="98">
        <v>659.74579999999992</v>
      </c>
    </row>
    <row r="14423" spans="1:4" x14ac:dyDescent="0.35">
      <c r="A14423" t="s">
        <v>65264</v>
      </c>
      <c r="B14423" t="s">
        <v>65898</v>
      </c>
      <c r="C14423" s="96" t="s">
        <v>65006</v>
      </c>
      <c r="D14423" s="98">
        <v>187.09809999999999</v>
      </c>
    </row>
    <row r="14424" spans="1:4" x14ac:dyDescent="0.35">
      <c r="A14424" t="s">
        <v>65265</v>
      </c>
      <c r="B14424" t="s">
        <v>65899</v>
      </c>
      <c r="C14424" s="96" t="s">
        <v>65006</v>
      </c>
      <c r="D14424" s="98">
        <v>5021.9763999999996</v>
      </c>
    </row>
    <row r="14425" spans="1:4" x14ac:dyDescent="0.35">
      <c r="A14425" t="s">
        <v>65266</v>
      </c>
      <c r="B14425" t="s">
        <v>65900</v>
      </c>
      <c r="C14425" s="96" t="s">
        <v>65006</v>
      </c>
      <c r="D14425" s="98">
        <v>530.18909999999994</v>
      </c>
    </row>
    <row r="14426" spans="1:4" x14ac:dyDescent="0.35">
      <c r="A14426" t="s">
        <v>65267</v>
      </c>
      <c r="B14426" t="s">
        <v>65901</v>
      </c>
      <c r="C14426" s="96" t="s">
        <v>65006</v>
      </c>
      <c r="D14426" s="98">
        <v>530.18909999999994</v>
      </c>
    </row>
    <row r="14427" spans="1:4" x14ac:dyDescent="0.35">
      <c r="A14427" t="s">
        <v>65268</v>
      </c>
      <c r="B14427" t="s">
        <v>65902</v>
      </c>
      <c r="C14427" s="96" t="s">
        <v>65006</v>
      </c>
      <c r="D14427" s="98">
        <v>6659.2658999999994</v>
      </c>
    </row>
    <row r="14428" spans="1:4" x14ac:dyDescent="0.35">
      <c r="A14428" t="s">
        <v>65269</v>
      </c>
      <c r="B14428" t="s">
        <v>65903</v>
      </c>
      <c r="C14428" s="96" t="s">
        <v>65006</v>
      </c>
      <c r="D14428" s="98">
        <v>4241.5610999999999</v>
      </c>
    </row>
    <row r="14429" spans="1:4" x14ac:dyDescent="0.35">
      <c r="A14429" t="s">
        <v>65270</v>
      </c>
      <c r="B14429" t="s">
        <v>65904</v>
      </c>
      <c r="C14429" s="96" t="s">
        <v>65006</v>
      </c>
      <c r="D14429" s="98">
        <v>5662.4665999999997</v>
      </c>
    </row>
    <row r="14430" spans="1:4" x14ac:dyDescent="0.35">
      <c r="A14430" t="s">
        <v>65271</v>
      </c>
      <c r="B14430" t="s">
        <v>65905</v>
      </c>
      <c r="C14430" s="96" t="s">
        <v>65006</v>
      </c>
      <c r="D14430" s="98">
        <v>4952.0379999999996</v>
      </c>
    </row>
    <row r="14431" spans="1:4" x14ac:dyDescent="0.35">
      <c r="A14431" t="s">
        <v>65272</v>
      </c>
      <c r="B14431" t="s">
        <v>65906</v>
      </c>
      <c r="C14431" s="96" t="s">
        <v>65006</v>
      </c>
      <c r="D14431" s="98">
        <v>1963.5559999999998</v>
      </c>
    </row>
    <row r="14432" spans="1:4" x14ac:dyDescent="0.35">
      <c r="A14432" t="s">
        <v>65273</v>
      </c>
      <c r="B14432" t="s">
        <v>65907</v>
      </c>
      <c r="C14432" s="96" t="s">
        <v>65006</v>
      </c>
      <c r="D14432" s="98">
        <v>296.17559999999997</v>
      </c>
    </row>
    <row r="14433" spans="1:4" x14ac:dyDescent="0.35">
      <c r="A14433" t="s">
        <v>65274</v>
      </c>
      <c r="B14433" t="s">
        <v>65908</v>
      </c>
      <c r="C14433" s="96" t="s">
        <v>65006</v>
      </c>
      <c r="D14433" s="98">
        <v>7623.8491000000004</v>
      </c>
    </row>
    <row r="14434" spans="1:4" x14ac:dyDescent="0.35">
      <c r="A14434" t="s">
        <v>65275</v>
      </c>
      <c r="B14434" t="s">
        <v>65909</v>
      </c>
      <c r="C14434" s="96" t="s">
        <v>65006</v>
      </c>
      <c r="D14434" s="98">
        <v>4400.6451999999999</v>
      </c>
    </row>
    <row r="14435" spans="1:4" x14ac:dyDescent="0.35">
      <c r="A14435" t="s">
        <v>65276</v>
      </c>
      <c r="B14435" t="s">
        <v>65910</v>
      </c>
      <c r="C14435" s="96" t="s">
        <v>65006</v>
      </c>
      <c r="D14435" s="98">
        <v>296.17559999999997</v>
      </c>
    </row>
    <row r="14436" spans="1:4" x14ac:dyDescent="0.35">
      <c r="A14436" t="s">
        <v>63863</v>
      </c>
      <c r="B14436" t="s">
        <v>64958</v>
      </c>
      <c r="C14436" s="96" t="s">
        <v>65006</v>
      </c>
      <c r="D14436" s="98">
        <v>1963.5559999999998</v>
      </c>
    </row>
    <row r="14437" spans="1:4" x14ac:dyDescent="0.35">
      <c r="A14437" t="s">
        <v>7071</v>
      </c>
      <c r="B14437" t="s">
        <v>65911</v>
      </c>
      <c r="C14437" s="96" t="s">
        <v>65006</v>
      </c>
      <c r="D14437" s="98">
        <v>731.66449999999986</v>
      </c>
    </row>
    <row r="14438" spans="1:4" x14ac:dyDescent="0.35">
      <c r="A14438" t="s">
        <v>65277</v>
      </c>
      <c r="B14438" t="s">
        <v>65912</v>
      </c>
      <c r="C14438" s="96" t="s">
        <v>65006</v>
      </c>
      <c r="D14438" s="98">
        <v>2954.1084999999994</v>
      </c>
    </row>
    <row r="14439" spans="1:4" x14ac:dyDescent="0.35">
      <c r="A14439" t="s">
        <v>65278</v>
      </c>
      <c r="B14439" t="s">
        <v>65913</v>
      </c>
      <c r="C14439" s="96" t="s">
        <v>65006</v>
      </c>
      <c r="D14439" s="98">
        <v>869.51270000000011</v>
      </c>
    </row>
    <row r="14440" spans="1:4" x14ac:dyDescent="0.35">
      <c r="A14440" t="s">
        <v>65279</v>
      </c>
      <c r="B14440" t="s">
        <v>65914</v>
      </c>
      <c r="C14440" s="96" t="s">
        <v>65006</v>
      </c>
      <c r="D14440" s="98">
        <v>286.30629999999996</v>
      </c>
    </row>
    <row r="14441" spans="1:4" x14ac:dyDescent="0.35">
      <c r="A14441" t="s">
        <v>65280</v>
      </c>
      <c r="B14441" t="s">
        <v>65915</v>
      </c>
      <c r="C14441" s="96" t="s">
        <v>65006</v>
      </c>
      <c r="D14441" s="98">
        <v>672.28769999999997</v>
      </c>
    </row>
    <row r="14442" spans="1:4" x14ac:dyDescent="0.35">
      <c r="A14442" t="s">
        <v>65281</v>
      </c>
      <c r="B14442" t="s">
        <v>65916</v>
      </c>
      <c r="C14442" s="96" t="s">
        <v>65006</v>
      </c>
      <c r="D14442" s="98">
        <v>143.86959999999999</v>
      </c>
    </row>
    <row r="14443" spans="1:4" x14ac:dyDescent="0.35">
      <c r="A14443" t="s">
        <v>65282</v>
      </c>
      <c r="B14443" t="s">
        <v>65917</v>
      </c>
      <c r="C14443" s="96" t="s">
        <v>65006</v>
      </c>
      <c r="D14443" s="98">
        <v>1579.9895999999999</v>
      </c>
    </row>
    <row r="14444" spans="1:4" x14ac:dyDescent="0.35">
      <c r="A14444" t="s">
        <v>65283</v>
      </c>
      <c r="B14444" t="s">
        <v>65918</v>
      </c>
      <c r="C14444" s="96" t="s">
        <v>65006</v>
      </c>
      <c r="D14444" s="98">
        <v>1526.9561999999996</v>
      </c>
    </row>
    <row r="14445" spans="1:4" x14ac:dyDescent="0.35">
      <c r="A14445" t="s">
        <v>65284</v>
      </c>
      <c r="B14445" t="s">
        <v>65919</v>
      </c>
      <c r="C14445" s="96" t="s">
        <v>65006</v>
      </c>
      <c r="D14445" s="98">
        <v>4379.4092999999993</v>
      </c>
    </row>
    <row r="14446" spans="1:4" x14ac:dyDescent="0.35">
      <c r="A14446" t="s">
        <v>65285</v>
      </c>
      <c r="B14446" t="s">
        <v>65920</v>
      </c>
      <c r="C14446" s="96" t="s">
        <v>65006</v>
      </c>
      <c r="D14446" s="98">
        <v>38.076499999999996</v>
      </c>
    </row>
    <row r="14447" spans="1:4" x14ac:dyDescent="0.35">
      <c r="A14447" t="s">
        <v>65286</v>
      </c>
      <c r="B14447" t="s">
        <v>65921</v>
      </c>
      <c r="C14447" s="96" t="s">
        <v>65006</v>
      </c>
      <c r="D14447" s="98">
        <v>899.50700000000006</v>
      </c>
    </row>
    <row r="14448" spans="1:4" x14ac:dyDescent="0.35">
      <c r="A14448" t="s">
        <v>65287</v>
      </c>
      <c r="B14448" t="s">
        <v>65922</v>
      </c>
      <c r="C14448" s="96" t="s">
        <v>65006</v>
      </c>
      <c r="D14448" s="98">
        <v>986.15719999999988</v>
      </c>
    </row>
    <row r="14449" spans="1:4" x14ac:dyDescent="0.35">
      <c r="A14449" t="s">
        <v>65288</v>
      </c>
      <c r="B14449" t="s">
        <v>65923</v>
      </c>
      <c r="C14449" s="96" t="s">
        <v>65006</v>
      </c>
      <c r="D14449" s="98">
        <v>275.71249999999998</v>
      </c>
    </row>
    <row r="14450" spans="1:4" x14ac:dyDescent="0.35">
      <c r="A14450" t="s">
        <v>65289</v>
      </c>
      <c r="B14450" t="s">
        <v>65924</v>
      </c>
      <c r="C14450" s="96" t="s">
        <v>65006</v>
      </c>
      <c r="D14450" s="98">
        <v>986.15719999999988</v>
      </c>
    </row>
    <row r="14451" spans="1:4" x14ac:dyDescent="0.35">
      <c r="A14451" t="s">
        <v>65290</v>
      </c>
      <c r="B14451" t="s">
        <v>65925</v>
      </c>
      <c r="C14451" s="96" t="s">
        <v>65006</v>
      </c>
      <c r="D14451" s="98">
        <v>2150.0261999999998</v>
      </c>
    </row>
    <row r="14452" spans="1:4" x14ac:dyDescent="0.35">
      <c r="A14452" t="s">
        <v>65291</v>
      </c>
      <c r="B14452" t="s">
        <v>65926</v>
      </c>
      <c r="C14452" s="96" t="s">
        <v>65006</v>
      </c>
      <c r="D14452" s="98">
        <v>1537.5821999999998</v>
      </c>
    </row>
    <row r="14453" spans="1:4" x14ac:dyDescent="0.35">
      <c r="A14453" t="s">
        <v>65292</v>
      </c>
      <c r="B14453" t="s">
        <v>65927</v>
      </c>
      <c r="C14453" s="96" t="s">
        <v>65006</v>
      </c>
      <c r="D14453" s="98">
        <v>1219.4622999999997</v>
      </c>
    </row>
    <row r="14454" spans="1:4" x14ac:dyDescent="0.35">
      <c r="A14454" t="s">
        <v>65293</v>
      </c>
      <c r="B14454" t="s">
        <v>65928</v>
      </c>
      <c r="C14454" s="96" t="s">
        <v>65006</v>
      </c>
      <c r="D14454" s="98">
        <v>858.91890000000001</v>
      </c>
    </row>
    <row r="14455" spans="1:4" x14ac:dyDescent="0.35">
      <c r="A14455" t="s">
        <v>65294</v>
      </c>
      <c r="B14455" t="s">
        <v>65929</v>
      </c>
      <c r="C14455" s="96" t="s">
        <v>65006</v>
      </c>
      <c r="D14455" s="98">
        <v>180.27169999999998</v>
      </c>
    </row>
    <row r="14456" spans="1:4" x14ac:dyDescent="0.35">
      <c r="A14456" t="s">
        <v>65295</v>
      </c>
      <c r="B14456" t="s">
        <v>65930</v>
      </c>
      <c r="C14456" s="96" t="s">
        <v>65006</v>
      </c>
      <c r="D14456" s="98">
        <v>392.35699999999997</v>
      </c>
    </row>
    <row r="14457" spans="1:4" x14ac:dyDescent="0.35">
      <c r="A14457" t="s">
        <v>65296</v>
      </c>
      <c r="B14457" t="s">
        <v>65931</v>
      </c>
      <c r="C14457" s="96" t="s">
        <v>65006</v>
      </c>
      <c r="D14457" s="98">
        <v>68450.0677</v>
      </c>
    </row>
    <row r="14458" spans="1:4" x14ac:dyDescent="0.35">
      <c r="A14458" t="s">
        <v>65297</v>
      </c>
      <c r="B14458" t="s">
        <v>65932</v>
      </c>
      <c r="C14458" s="96" t="s">
        <v>65006</v>
      </c>
      <c r="D14458" s="98">
        <v>58943.114299999987</v>
      </c>
    </row>
    <row r="14459" spans="1:4" x14ac:dyDescent="0.35">
      <c r="A14459" t="s">
        <v>65298</v>
      </c>
      <c r="B14459" t="s">
        <v>65933</v>
      </c>
      <c r="C14459" s="96" t="s">
        <v>65006</v>
      </c>
      <c r="D14459" s="98">
        <v>18823.765800000001</v>
      </c>
    </row>
    <row r="14460" spans="1:4" x14ac:dyDescent="0.35">
      <c r="A14460" t="s">
        <v>65299</v>
      </c>
      <c r="B14460" t="s">
        <v>65934</v>
      </c>
      <c r="C14460" s="96" t="s">
        <v>65006</v>
      </c>
      <c r="D14460" s="98">
        <v>13499.866099999999</v>
      </c>
    </row>
    <row r="14461" spans="1:4" x14ac:dyDescent="0.35">
      <c r="A14461" t="s">
        <v>65300</v>
      </c>
      <c r="B14461" t="s">
        <v>65935</v>
      </c>
      <c r="C14461" s="96" t="s">
        <v>65006</v>
      </c>
      <c r="D14461" s="98">
        <v>9466.4619000000002</v>
      </c>
    </row>
    <row r="14462" spans="1:4" x14ac:dyDescent="0.35">
      <c r="A14462" t="s">
        <v>65301</v>
      </c>
      <c r="B14462" t="s">
        <v>65936</v>
      </c>
      <c r="C14462" s="96" t="s">
        <v>65006</v>
      </c>
      <c r="D14462" s="98">
        <v>869.51270000000011</v>
      </c>
    </row>
    <row r="14463" spans="1:4" x14ac:dyDescent="0.35">
      <c r="A14463" t="s">
        <v>65302</v>
      </c>
      <c r="B14463" t="s">
        <v>65937</v>
      </c>
      <c r="C14463" s="96" t="s">
        <v>65006</v>
      </c>
      <c r="D14463" s="98">
        <v>21141.779399999999</v>
      </c>
    </row>
    <row r="14464" spans="1:4" x14ac:dyDescent="0.35">
      <c r="A14464" t="s">
        <v>65303</v>
      </c>
      <c r="B14464" t="s">
        <v>65938</v>
      </c>
      <c r="C14464" s="96" t="s">
        <v>65006</v>
      </c>
      <c r="D14464" s="98">
        <v>14199.7009</v>
      </c>
    </row>
    <row r="14465" spans="1:4" x14ac:dyDescent="0.35">
      <c r="A14465" t="s">
        <v>65304</v>
      </c>
      <c r="B14465" t="s">
        <v>65939</v>
      </c>
      <c r="C14465" s="96" t="s">
        <v>65006</v>
      </c>
      <c r="D14465" s="98">
        <v>11990.8614</v>
      </c>
    </row>
    <row r="14466" spans="1:4" x14ac:dyDescent="0.35">
      <c r="A14466" t="s">
        <v>65305</v>
      </c>
      <c r="B14466" t="s">
        <v>65940</v>
      </c>
      <c r="C14466" s="96" t="s">
        <v>65006</v>
      </c>
      <c r="D14466" s="98">
        <v>52934.706999999995</v>
      </c>
    </row>
    <row r="14467" spans="1:4" x14ac:dyDescent="0.35">
      <c r="A14467" t="s">
        <v>65306</v>
      </c>
      <c r="B14467" t="s">
        <v>65941</v>
      </c>
      <c r="C14467" s="96" t="s">
        <v>65006</v>
      </c>
      <c r="D14467" s="98">
        <v>39775.259299999998</v>
      </c>
    </row>
    <row r="14468" spans="1:4" x14ac:dyDescent="0.35">
      <c r="A14468" t="s">
        <v>65307</v>
      </c>
      <c r="B14468" t="s">
        <v>65942</v>
      </c>
      <c r="C14468" s="96" t="s">
        <v>65006</v>
      </c>
      <c r="D14468" s="98">
        <v>36201.735499999995</v>
      </c>
    </row>
    <row r="14469" spans="1:4" x14ac:dyDescent="0.35">
      <c r="A14469" t="s">
        <v>65308</v>
      </c>
      <c r="B14469" t="s">
        <v>65943</v>
      </c>
      <c r="C14469" s="96" t="s">
        <v>65006</v>
      </c>
      <c r="D14469" s="98">
        <v>32076.834999999999</v>
      </c>
    </row>
    <row r="14470" spans="1:4" x14ac:dyDescent="0.35">
      <c r="A14470" t="s">
        <v>65309</v>
      </c>
      <c r="B14470" t="s">
        <v>65944</v>
      </c>
      <c r="C14470" s="96" t="s">
        <v>65006</v>
      </c>
      <c r="D14470" s="98">
        <v>151635.90189999997</v>
      </c>
    </row>
    <row r="14471" spans="1:4" x14ac:dyDescent="0.35">
      <c r="A14471" t="s">
        <v>65310</v>
      </c>
      <c r="B14471" t="s">
        <v>65945</v>
      </c>
      <c r="C14471" s="96" t="s">
        <v>65006</v>
      </c>
      <c r="D14471" s="98">
        <v>4241.5610999999999</v>
      </c>
    </row>
    <row r="14472" spans="1:4" x14ac:dyDescent="0.35">
      <c r="A14472" t="s">
        <v>65311</v>
      </c>
      <c r="B14472" t="s">
        <v>65946</v>
      </c>
      <c r="C14472" s="96" t="s">
        <v>65006</v>
      </c>
      <c r="D14472" s="98">
        <v>20507.954600000001</v>
      </c>
    </row>
    <row r="14473" spans="1:4" x14ac:dyDescent="0.35">
      <c r="A14473" t="s">
        <v>65312</v>
      </c>
      <c r="B14473" t="s">
        <v>65947</v>
      </c>
      <c r="C14473" s="96" t="s">
        <v>65006</v>
      </c>
      <c r="D14473" s="98">
        <v>16616.326999999997</v>
      </c>
    </row>
    <row r="14474" spans="1:4" x14ac:dyDescent="0.35">
      <c r="A14474" t="s">
        <v>65313</v>
      </c>
      <c r="B14474" t="s">
        <v>65948</v>
      </c>
      <c r="C14474" s="96" t="s">
        <v>65006</v>
      </c>
      <c r="D14474" s="98">
        <v>13148.853899999998</v>
      </c>
    </row>
    <row r="14475" spans="1:4" x14ac:dyDescent="0.35">
      <c r="A14475" t="s">
        <v>65314</v>
      </c>
      <c r="B14475" t="s">
        <v>65949</v>
      </c>
      <c r="C14475" s="96" t="s">
        <v>65006</v>
      </c>
      <c r="D14475" s="98">
        <v>10603.9108</v>
      </c>
    </row>
    <row r="14476" spans="1:4" x14ac:dyDescent="0.35">
      <c r="A14476" t="s">
        <v>65315</v>
      </c>
      <c r="B14476" t="s">
        <v>65950</v>
      </c>
      <c r="C14476" s="96" t="s">
        <v>65006</v>
      </c>
      <c r="D14476" s="98">
        <v>8843.6655999999984</v>
      </c>
    </row>
    <row r="14477" spans="1:4" x14ac:dyDescent="0.35">
      <c r="A14477" t="s">
        <v>65316</v>
      </c>
      <c r="B14477" t="s">
        <v>65951</v>
      </c>
      <c r="C14477" s="96" t="s">
        <v>65006</v>
      </c>
      <c r="D14477" s="98">
        <v>9543.5164999999997</v>
      </c>
    </row>
    <row r="14478" spans="1:4" x14ac:dyDescent="0.35">
      <c r="A14478" t="s">
        <v>65317</v>
      </c>
      <c r="B14478" t="s">
        <v>65952</v>
      </c>
      <c r="C14478" s="96" t="s">
        <v>65006</v>
      </c>
      <c r="D14478" s="98">
        <v>105198.0923</v>
      </c>
    </row>
    <row r="14479" spans="1:4" x14ac:dyDescent="0.35">
      <c r="A14479" t="s">
        <v>65318</v>
      </c>
      <c r="B14479" t="s">
        <v>65953</v>
      </c>
      <c r="C14479" s="96" t="s">
        <v>65006</v>
      </c>
      <c r="D14479" s="98">
        <v>21939.1158</v>
      </c>
    </row>
    <row r="14480" spans="1:4" x14ac:dyDescent="0.35">
      <c r="A14480" t="s">
        <v>65319</v>
      </c>
      <c r="B14480" t="s">
        <v>65954</v>
      </c>
      <c r="C14480" s="96" t="s">
        <v>65006</v>
      </c>
      <c r="D14480" s="98">
        <v>19745.217100000002</v>
      </c>
    </row>
    <row r="14481" spans="1:4" x14ac:dyDescent="0.35">
      <c r="A14481" t="s">
        <v>65320</v>
      </c>
      <c r="B14481" t="s">
        <v>65955</v>
      </c>
      <c r="C14481" s="96" t="s">
        <v>65006</v>
      </c>
      <c r="D14481" s="98">
        <v>18648.259699999999</v>
      </c>
    </row>
    <row r="14482" spans="1:4" x14ac:dyDescent="0.35">
      <c r="A14482" t="s">
        <v>65321</v>
      </c>
      <c r="B14482" t="s">
        <v>65956</v>
      </c>
      <c r="C14482" s="96" t="s">
        <v>65006</v>
      </c>
      <c r="D14482" s="98">
        <v>3912.8474000000001</v>
      </c>
    </row>
    <row r="14483" spans="1:4" x14ac:dyDescent="0.35">
      <c r="A14483" t="s">
        <v>65322</v>
      </c>
      <c r="B14483" t="s">
        <v>65957</v>
      </c>
      <c r="C14483" s="96" t="s">
        <v>65006</v>
      </c>
      <c r="D14483" s="98">
        <v>4390.0030999999999</v>
      </c>
    </row>
    <row r="14484" spans="1:4" x14ac:dyDescent="0.35">
      <c r="A14484" t="s">
        <v>22685</v>
      </c>
      <c r="B14484" t="s">
        <v>65958</v>
      </c>
      <c r="C14484" s="96" t="s">
        <v>65006</v>
      </c>
      <c r="D14484" s="98">
        <v>9193.5990999999995</v>
      </c>
    </row>
    <row r="14485" spans="1:4" x14ac:dyDescent="0.35">
      <c r="A14485" t="s">
        <v>65323</v>
      </c>
      <c r="B14485" t="s">
        <v>65959</v>
      </c>
      <c r="C14485" s="96" t="s">
        <v>65006</v>
      </c>
      <c r="D14485" s="98">
        <v>8483.1221999999998</v>
      </c>
    </row>
    <row r="14486" spans="1:4" x14ac:dyDescent="0.35">
      <c r="A14486" t="s">
        <v>65324</v>
      </c>
      <c r="B14486" t="s">
        <v>65960</v>
      </c>
      <c r="C14486" s="96" t="s">
        <v>65006</v>
      </c>
      <c r="D14486" s="98">
        <v>21160.278299999998</v>
      </c>
    </row>
    <row r="14487" spans="1:4" x14ac:dyDescent="0.35">
      <c r="A14487" t="s">
        <v>65325</v>
      </c>
      <c r="B14487" t="s">
        <v>65961</v>
      </c>
      <c r="C14487" s="96" t="s">
        <v>65006</v>
      </c>
      <c r="D14487" s="98">
        <v>34740.596099999995</v>
      </c>
    </row>
    <row r="14488" spans="1:4" x14ac:dyDescent="0.35">
      <c r="A14488" t="s">
        <v>65326</v>
      </c>
      <c r="B14488" t="s">
        <v>65962</v>
      </c>
      <c r="C14488" s="96" t="s">
        <v>65006</v>
      </c>
      <c r="D14488" s="98">
        <v>15025.7436</v>
      </c>
    </row>
    <row r="14489" spans="1:4" x14ac:dyDescent="0.35">
      <c r="A14489" t="s">
        <v>65327</v>
      </c>
      <c r="B14489" t="s">
        <v>65963</v>
      </c>
      <c r="C14489" s="96" t="s">
        <v>65006</v>
      </c>
      <c r="D14489" s="98">
        <v>12088.4596</v>
      </c>
    </row>
    <row r="14490" spans="1:4" x14ac:dyDescent="0.35">
      <c r="A14490" t="s">
        <v>65328</v>
      </c>
      <c r="B14490" t="s">
        <v>65964</v>
      </c>
      <c r="C14490" s="96" t="s">
        <v>65006</v>
      </c>
      <c r="D14490" s="98">
        <v>3711.3719999999998</v>
      </c>
    </row>
    <row r="14491" spans="1:4" x14ac:dyDescent="0.35">
      <c r="A14491" t="s">
        <v>65329</v>
      </c>
      <c r="B14491" t="s">
        <v>65965</v>
      </c>
      <c r="C14491" s="96" t="s">
        <v>65006</v>
      </c>
      <c r="D14491" s="98">
        <v>2796.5538999999999</v>
      </c>
    </row>
    <row r="14492" spans="1:4" x14ac:dyDescent="0.35">
      <c r="A14492" t="s">
        <v>63864</v>
      </c>
      <c r="B14492" t="s">
        <v>64959</v>
      </c>
      <c r="C14492" s="96" t="s">
        <v>65006</v>
      </c>
      <c r="D14492" s="98">
        <v>1683.8345999999997</v>
      </c>
    </row>
    <row r="14493" spans="1:4" x14ac:dyDescent="0.35">
      <c r="A14493" t="s">
        <v>63865</v>
      </c>
      <c r="B14493" t="s">
        <v>64960</v>
      </c>
      <c r="C14493" s="96" t="s">
        <v>65006</v>
      </c>
      <c r="D14493" s="98">
        <v>1408.1221</v>
      </c>
    </row>
    <row r="14494" spans="1:4" x14ac:dyDescent="0.35">
      <c r="A14494" t="s">
        <v>63866</v>
      </c>
      <c r="B14494" t="s">
        <v>64961</v>
      </c>
      <c r="C14494" s="96" t="s">
        <v>65006</v>
      </c>
      <c r="D14494" s="98">
        <v>836.99069999999995</v>
      </c>
    </row>
    <row r="14495" spans="1:4" x14ac:dyDescent="0.35">
      <c r="A14495" t="s">
        <v>63867</v>
      </c>
      <c r="B14495" t="s">
        <v>64962</v>
      </c>
      <c r="C14495" s="96" t="s">
        <v>65006</v>
      </c>
      <c r="D14495" s="98">
        <v>8360.1020999999982</v>
      </c>
    </row>
    <row r="14496" spans="1:4" x14ac:dyDescent="0.35">
      <c r="A14496" t="s">
        <v>65330</v>
      </c>
      <c r="B14496" t="s">
        <v>65966</v>
      </c>
      <c r="C14496" s="96" t="s">
        <v>65006</v>
      </c>
      <c r="D14496" s="98">
        <v>3338.1417999999999</v>
      </c>
    </row>
    <row r="14497" spans="1:4" x14ac:dyDescent="0.35">
      <c r="A14497" t="s">
        <v>65331</v>
      </c>
      <c r="B14497" t="s">
        <v>65967</v>
      </c>
      <c r="C14497" s="96" t="s">
        <v>65006</v>
      </c>
      <c r="D14497" s="98">
        <v>477.18789999999996</v>
      </c>
    </row>
    <row r="14498" spans="1:4" x14ac:dyDescent="0.35">
      <c r="A14498" t="s">
        <v>65332</v>
      </c>
      <c r="B14498" t="s">
        <v>65968</v>
      </c>
      <c r="C14498" s="96" t="s">
        <v>65006</v>
      </c>
      <c r="D14498" s="98">
        <v>7020.5176999999985</v>
      </c>
    </row>
    <row r="14499" spans="1:4" x14ac:dyDescent="0.35">
      <c r="A14499" t="s">
        <v>65333</v>
      </c>
      <c r="B14499" t="s">
        <v>65969</v>
      </c>
      <c r="C14499" s="96" t="s">
        <v>65006</v>
      </c>
      <c r="D14499" s="98">
        <v>3290.8721999999998</v>
      </c>
    </row>
    <row r="14500" spans="1:4" x14ac:dyDescent="0.35">
      <c r="A14500" t="s">
        <v>65334</v>
      </c>
      <c r="B14500" t="s">
        <v>65970</v>
      </c>
      <c r="C14500" s="96" t="s">
        <v>65006</v>
      </c>
      <c r="D14500" s="98">
        <v>13053.783399999998</v>
      </c>
    </row>
    <row r="14501" spans="1:4" x14ac:dyDescent="0.35">
      <c r="A14501" t="s">
        <v>65335</v>
      </c>
      <c r="B14501" t="s">
        <v>65970</v>
      </c>
      <c r="C14501" s="96" t="s">
        <v>65006</v>
      </c>
      <c r="D14501" s="98">
        <v>7020.5176999999985</v>
      </c>
    </row>
    <row r="14502" spans="1:4" x14ac:dyDescent="0.35">
      <c r="A14502" t="s">
        <v>65336</v>
      </c>
      <c r="B14502" t="s">
        <v>65970</v>
      </c>
      <c r="C14502" s="96" t="s">
        <v>65006</v>
      </c>
      <c r="D14502" s="98">
        <v>10859.8686</v>
      </c>
    </row>
    <row r="14503" spans="1:4" x14ac:dyDescent="0.35">
      <c r="A14503" t="s">
        <v>65337</v>
      </c>
      <c r="B14503" t="s">
        <v>65970</v>
      </c>
      <c r="C14503" s="96" t="s">
        <v>65006</v>
      </c>
      <c r="D14503" s="98">
        <v>10859.8686</v>
      </c>
    </row>
    <row r="14504" spans="1:4" x14ac:dyDescent="0.35">
      <c r="A14504" t="s">
        <v>65338</v>
      </c>
      <c r="B14504" t="s">
        <v>65970</v>
      </c>
      <c r="C14504" s="96" t="s">
        <v>65006</v>
      </c>
      <c r="D14504" s="98">
        <v>10859.8686</v>
      </c>
    </row>
    <row r="14505" spans="1:4" x14ac:dyDescent="0.35">
      <c r="A14505" t="s">
        <v>65339</v>
      </c>
      <c r="B14505" t="s">
        <v>65970</v>
      </c>
      <c r="C14505" s="96" t="s">
        <v>65006</v>
      </c>
      <c r="D14505" s="98">
        <v>11298.641899999999</v>
      </c>
    </row>
    <row r="14506" spans="1:4" x14ac:dyDescent="0.35">
      <c r="A14506" t="s">
        <v>65340</v>
      </c>
      <c r="B14506" t="s">
        <v>65971</v>
      </c>
      <c r="C14506" s="96" t="s">
        <v>65006</v>
      </c>
      <c r="D14506" s="98">
        <v>625.62989999999991</v>
      </c>
    </row>
    <row r="14507" spans="1:4" x14ac:dyDescent="0.35">
      <c r="A14507" t="s">
        <v>65341</v>
      </c>
      <c r="B14507" t="s">
        <v>65972</v>
      </c>
      <c r="C14507" s="96" t="s">
        <v>65006</v>
      </c>
      <c r="D14507" s="98">
        <v>551.39279999999997</v>
      </c>
    </row>
    <row r="14508" spans="1:4" x14ac:dyDescent="0.35">
      <c r="A14508" t="s">
        <v>65342</v>
      </c>
      <c r="B14508" t="s">
        <v>65973</v>
      </c>
      <c r="C14508" s="96" t="s">
        <v>65006</v>
      </c>
      <c r="D14508" s="98">
        <v>880.10649999999998</v>
      </c>
    </row>
    <row r="14509" spans="1:4" x14ac:dyDescent="0.35">
      <c r="A14509" t="s">
        <v>65343</v>
      </c>
      <c r="B14509" t="s">
        <v>65974</v>
      </c>
      <c r="C14509" s="96" t="s">
        <v>65006</v>
      </c>
      <c r="D14509" s="98">
        <v>487.7817</v>
      </c>
    </row>
    <row r="14510" spans="1:4" x14ac:dyDescent="0.35">
      <c r="A14510" t="s">
        <v>65344</v>
      </c>
      <c r="B14510" t="s">
        <v>65975</v>
      </c>
      <c r="C14510" s="96" t="s">
        <v>65006</v>
      </c>
      <c r="D14510" s="98">
        <v>318.11989999999997</v>
      </c>
    </row>
    <row r="14511" spans="1:4" x14ac:dyDescent="0.35">
      <c r="A14511" t="s">
        <v>65345</v>
      </c>
      <c r="B14511" t="s">
        <v>65976</v>
      </c>
      <c r="C14511" s="96" t="s">
        <v>65006</v>
      </c>
      <c r="D14511" s="98">
        <v>190.14099999999996</v>
      </c>
    </row>
    <row r="14512" spans="1:4" x14ac:dyDescent="0.35">
      <c r="A14512" t="s">
        <v>65346</v>
      </c>
      <c r="B14512" t="s">
        <v>65977</v>
      </c>
      <c r="C14512" s="96" t="s">
        <v>65006</v>
      </c>
      <c r="D14512" s="98">
        <v>318.11989999999997</v>
      </c>
    </row>
    <row r="14513" spans="1:4" x14ac:dyDescent="0.35">
      <c r="A14513" t="s">
        <v>22225</v>
      </c>
      <c r="B14513" t="s">
        <v>65978</v>
      </c>
      <c r="C14513" s="96" t="s">
        <v>65006</v>
      </c>
      <c r="D14513" s="98">
        <v>848.30899999999997</v>
      </c>
    </row>
    <row r="14514" spans="1:4" x14ac:dyDescent="0.35">
      <c r="A14514" t="s">
        <v>65347</v>
      </c>
      <c r="B14514" t="s">
        <v>65979</v>
      </c>
      <c r="C14514" s="96" t="s">
        <v>65006</v>
      </c>
      <c r="D14514" s="98">
        <v>165.07329999999999</v>
      </c>
    </row>
    <row r="14515" spans="1:4" x14ac:dyDescent="0.35">
      <c r="A14515" t="s">
        <v>65348</v>
      </c>
      <c r="B14515" t="s">
        <v>65980</v>
      </c>
      <c r="C14515" s="96" t="s">
        <v>65006</v>
      </c>
      <c r="D14515" s="98">
        <v>318.11989999999997</v>
      </c>
    </row>
    <row r="14516" spans="1:4" x14ac:dyDescent="0.35">
      <c r="A14516" t="s">
        <v>65349</v>
      </c>
      <c r="B14516" t="s">
        <v>65981</v>
      </c>
      <c r="C14516" s="96" t="s">
        <v>65006</v>
      </c>
      <c r="D14516" s="98">
        <v>508.98539999999991</v>
      </c>
    </row>
    <row r="14517" spans="1:4" x14ac:dyDescent="0.35">
      <c r="A14517" t="s">
        <v>8353</v>
      </c>
      <c r="B14517" t="s">
        <v>65982</v>
      </c>
      <c r="C14517" s="96" t="s">
        <v>65006</v>
      </c>
      <c r="D14517" s="98">
        <v>122.66589999999999</v>
      </c>
    </row>
    <row r="14518" spans="1:4" x14ac:dyDescent="0.35">
      <c r="A14518" t="s">
        <v>65350</v>
      </c>
      <c r="B14518" t="s">
        <v>65983</v>
      </c>
      <c r="C14518" s="96" t="s">
        <v>65006</v>
      </c>
      <c r="D14518" s="98">
        <v>263.2672</v>
      </c>
    </row>
    <row r="14519" spans="1:4" x14ac:dyDescent="0.35">
      <c r="A14519" t="s">
        <v>65351</v>
      </c>
      <c r="B14519" t="s">
        <v>65984</v>
      </c>
      <c r="C14519" s="96" t="s">
        <v>65006</v>
      </c>
      <c r="D14519" s="98">
        <v>57.541400000000003</v>
      </c>
    </row>
    <row r="14520" spans="1:4" x14ac:dyDescent="0.35">
      <c r="A14520" t="s">
        <v>65352</v>
      </c>
      <c r="B14520" t="s">
        <v>65985</v>
      </c>
      <c r="C14520" s="96" t="s">
        <v>65006</v>
      </c>
      <c r="D14520" s="98">
        <v>254.49269999999996</v>
      </c>
    </row>
    <row r="14521" spans="1:4" x14ac:dyDescent="0.35">
      <c r="A14521" t="s">
        <v>65353</v>
      </c>
      <c r="B14521" t="s">
        <v>65986</v>
      </c>
      <c r="C14521" s="96" t="s">
        <v>65006</v>
      </c>
      <c r="D14521" s="98">
        <v>254.49269999999996</v>
      </c>
    </row>
    <row r="14522" spans="1:4" x14ac:dyDescent="0.35">
      <c r="A14522" t="s">
        <v>65354</v>
      </c>
      <c r="B14522" t="s">
        <v>65987</v>
      </c>
      <c r="C14522" s="96" t="s">
        <v>65006</v>
      </c>
      <c r="D14522" s="98">
        <v>254.49269999999996</v>
      </c>
    </row>
    <row r="14523" spans="1:4" x14ac:dyDescent="0.35">
      <c r="A14523" t="s">
        <v>65355</v>
      </c>
      <c r="B14523" t="s">
        <v>65988</v>
      </c>
      <c r="C14523" s="96" t="s">
        <v>65006</v>
      </c>
      <c r="D14523" s="98">
        <v>254.49269999999996</v>
      </c>
    </row>
    <row r="14524" spans="1:4" x14ac:dyDescent="0.35">
      <c r="A14524" t="s">
        <v>65356</v>
      </c>
      <c r="B14524" t="s">
        <v>65989</v>
      </c>
      <c r="C14524" s="96" t="s">
        <v>65006</v>
      </c>
      <c r="D14524" s="98">
        <v>112.05599999999998</v>
      </c>
    </row>
    <row r="14525" spans="1:4" x14ac:dyDescent="0.35">
      <c r="A14525" t="s">
        <v>65357</v>
      </c>
      <c r="B14525" t="s">
        <v>65990</v>
      </c>
      <c r="C14525" s="96" t="s">
        <v>65006</v>
      </c>
      <c r="D14525" s="98">
        <v>78.745099999999994</v>
      </c>
    </row>
    <row r="14526" spans="1:4" x14ac:dyDescent="0.35">
      <c r="A14526" t="s">
        <v>65358</v>
      </c>
      <c r="B14526" t="s">
        <v>65991</v>
      </c>
      <c r="C14526" s="96" t="s">
        <v>65006</v>
      </c>
      <c r="D14526" s="98">
        <v>68.135199999999998</v>
      </c>
    </row>
    <row r="14527" spans="1:4" x14ac:dyDescent="0.35">
      <c r="A14527" t="s">
        <v>65359</v>
      </c>
      <c r="B14527" t="s">
        <v>65992</v>
      </c>
      <c r="C14527" s="96" t="s">
        <v>65006</v>
      </c>
      <c r="D14527" s="98">
        <v>24.9711</v>
      </c>
    </row>
    <row r="14528" spans="1:4" x14ac:dyDescent="0.35">
      <c r="A14528" t="s">
        <v>65360</v>
      </c>
      <c r="B14528" t="s">
        <v>65993</v>
      </c>
      <c r="C14528" s="96" t="s">
        <v>65006</v>
      </c>
      <c r="D14528" s="98">
        <v>35.581000000000003</v>
      </c>
    </row>
    <row r="14529" spans="1:4" x14ac:dyDescent="0.35">
      <c r="A14529" t="s">
        <v>65361</v>
      </c>
      <c r="B14529" t="s">
        <v>65994</v>
      </c>
      <c r="C14529" s="96" t="s">
        <v>65006</v>
      </c>
      <c r="D14529" s="98">
        <v>13.620600000000001</v>
      </c>
    </row>
    <row r="14530" spans="1:4" x14ac:dyDescent="0.35">
      <c r="A14530" t="s">
        <v>65362</v>
      </c>
      <c r="B14530" t="s">
        <v>65995</v>
      </c>
      <c r="C14530" s="96" t="s">
        <v>65006</v>
      </c>
      <c r="D14530" s="98">
        <v>57.541400000000003</v>
      </c>
    </row>
    <row r="14531" spans="1:4" x14ac:dyDescent="0.35">
      <c r="A14531" t="s">
        <v>65363</v>
      </c>
      <c r="B14531" t="s">
        <v>65996</v>
      </c>
      <c r="C14531" s="96" t="s">
        <v>65006</v>
      </c>
      <c r="D14531" s="98">
        <v>29.205400000000001</v>
      </c>
    </row>
    <row r="14532" spans="1:4" x14ac:dyDescent="0.35">
      <c r="A14532" t="s">
        <v>65364</v>
      </c>
      <c r="B14532" t="s">
        <v>65997</v>
      </c>
      <c r="C14532" s="96" t="s">
        <v>65006</v>
      </c>
      <c r="D14532" s="98">
        <v>29.205400000000001</v>
      </c>
    </row>
    <row r="14533" spans="1:4" x14ac:dyDescent="0.35">
      <c r="A14533" t="s">
        <v>65365</v>
      </c>
      <c r="B14533" t="s">
        <v>65998</v>
      </c>
      <c r="C14533" s="96" t="s">
        <v>65006</v>
      </c>
      <c r="D14533" s="98">
        <v>40.571999999999996</v>
      </c>
    </row>
    <row r="14534" spans="1:4" x14ac:dyDescent="0.35">
      <c r="A14534" t="s">
        <v>65366</v>
      </c>
      <c r="B14534" t="s">
        <v>65999</v>
      </c>
      <c r="C14534" s="96" t="s">
        <v>65006</v>
      </c>
      <c r="D14534" s="98">
        <v>275.69639999999998</v>
      </c>
    </row>
    <row r="14535" spans="1:4" x14ac:dyDescent="0.35">
      <c r="A14535" t="s">
        <v>65367</v>
      </c>
      <c r="B14535" t="s">
        <v>66000</v>
      </c>
      <c r="C14535" s="96" t="s">
        <v>65006</v>
      </c>
      <c r="D14535" s="98">
        <v>20.736799999999999</v>
      </c>
    </row>
    <row r="14536" spans="1:4" x14ac:dyDescent="0.35">
      <c r="A14536" t="s">
        <v>65368</v>
      </c>
      <c r="B14536" t="s">
        <v>66001</v>
      </c>
      <c r="C14536" s="96" t="s">
        <v>65006</v>
      </c>
      <c r="D14536" s="98">
        <v>1049.7843999999998</v>
      </c>
    </row>
    <row r="14537" spans="1:4" x14ac:dyDescent="0.35">
      <c r="A14537" t="s">
        <v>65369</v>
      </c>
      <c r="B14537" t="s">
        <v>66002</v>
      </c>
      <c r="C14537" s="96" t="s">
        <v>65006</v>
      </c>
      <c r="D14537" s="98">
        <v>816.49540000000002</v>
      </c>
    </row>
    <row r="14538" spans="1:4" x14ac:dyDescent="0.35">
      <c r="A14538" t="s">
        <v>65370</v>
      </c>
      <c r="B14538" t="s">
        <v>66003</v>
      </c>
      <c r="C14538" s="96" t="s">
        <v>65006</v>
      </c>
      <c r="D14538" s="98">
        <v>572.61259999999993</v>
      </c>
    </row>
    <row r="14539" spans="1:4" x14ac:dyDescent="0.35">
      <c r="A14539" t="s">
        <v>65371</v>
      </c>
      <c r="B14539" t="s">
        <v>66004</v>
      </c>
      <c r="C14539" s="96" t="s">
        <v>65006</v>
      </c>
      <c r="D14539" s="98">
        <v>434.76439999999997</v>
      </c>
    </row>
    <row r="14540" spans="1:4" x14ac:dyDescent="0.35">
      <c r="A14540" t="s">
        <v>65372</v>
      </c>
      <c r="B14540" t="s">
        <v>66005</v>
      </c>
      <c r="C14540" s="96" t="s">
        <v>65006</v>
      </c>
      <c r="D14540" s="98">
        <v>360.52730000000003</v>
      </c>
    </row>
    <row r="14541" spans="1:4" x14ac:dyDescent="0.35">
      <c r="A14541" t="s">
        <v>65373</v>
      </c>
      <c r="B14541" t="s">
        <v>66006</v>
      </c>
      <c r="C14541" s="96" t="s">
        <v>65006</v>
      </c>
      <c r="D14541" s="98">
        <v>320132.01360000001</v>
      </c>
    </row>
    <row r="14542" spans="1:4" x14ac:dyDescent="0.35">
      <c r="A14542" t="s">
        <v>65374</v>
      </c>
      <c r="B14542" t="s">
        <v>66007</v>
      </c>
      <c r="C14542" s="96" t="s">
        <v>65006</v>
      </c>
      <c r="D14542" s="98">
        <v>258735.372</v>
      </c>
    </row>
    <row r="14543" spans="1:4" x14ac:dyDescent="0.35">
      <c r="A14543" t="s">
        <v>65375</v>
      </c>
      <c r="B14543" t="s">
        <v>66008</v>
      </c>
      <c r="C14543" s="96" t="s">
        <v>65006</v>
      </c>
      <c r="D14543" s="98">
        <v>152696.29619999998</v>
      </c>
    </row>
    <row r="14544" spans="1:4" x14ac:dyDescent="0.35">
      <c r="A14544" t="s">
        <v>65376</v>
      </c>
      <c r="B14544" t="s">
        <v>66009</v>
      </c>
      <c r="C14544" s="96" t="s">
        <v>65006</v>
      </c>
      <c r="D14544" s="98">
        <v>117130.78439999997</v>
      </c>
    </row>
    <row r="14545" spans="1:4" x14ac:dyDescent="0.35">
      <c r="A14545" t="s">
        <v>65377</v>
      </c>
      <c r="B14545" t="s">
        <v>66010</v>
      </c>
      <c r="C14545" s="96" t="s">
        <v>65006</v>
      </c>
      <c r="D14545" s="98">
        <v>272117.51489999995</v>
      </c>
    </row>
    <row r="14546" spans="1:4" x14ac:dyDescent="0.35">
      <c r="A14546" t="s">
        <v>65378</v>
      </c>
      <c r="B14546" t="s">
        <v>66011</v>
      </c>
      <c r="C14546" s="96" t="s">
        <v>65006</v>
      </c>
      <c r="D14546" s="98">
        <v>206988.29759999999</v>
      </c>
    </row>
    <row r="14547" spans="1:4" x14ac:dyDescent="0.35">
      <c r="A14547" t="s">
        <v>65379</v>
      </c>
      <c r="B14547" t="s">
        <v>66012</v>
      </c>
      <c r="C14547" s="96" t="s">
        <v>65006</v>
      </c>
      <c r="D14547" s="98">
        <v>122157.02729999997</v>
      </c>
    </row>
    <row r="14548" spans="1:4" x14ac:dyDescent="0.35">
      <c r="A14548" t="s">
        <v>65380</v>
      </c>
      <c r="B14548" t="s">
        <v>66013</v>
      </c>
      <c r="C14548" s="96" t="s">
        <v>65006</v>
      </c>
      <c r="D14548" s="98">
        <v>27996.499299999999</v>
      </c>
    </row>
    <row r="14549" spans="1:4" x14ac:dyDescent="0.35">
      <c r="A14549" t="s">
        <v>65381</v>
      </c>
      <c r="B14549" t="s">
        <v>66014</v>
      </c>
      <c r="C14549" s="96" t="s">
        <v>65006</v>
      </c>
      <c r="D14549" s="98">
        <v>1420.9215999999999</v>
      </c>
    </row>
    <row r="14550" spans="1:4" x14ac:dyDescent="0.35">
      <c r="A14550" t="s">
        <v>65382</v>
      </c>
      <c r="B14550" t="s">
        <v>66015</v>
      </c>
      <c r="C14550" s="96" t="s">
        <v>65006</v>
      </c>
      <c r="D14550" s="98">
        <v>2195.0095999999999</v>
      </c>
    </row>
    <row r="14551" spans="1:4" x14ac:dyDescent="0.35">
      <c r="A14551" t="s">
        <v>65383</v>
      </c>
      <c r="B14551" t="s">
        <v>66016</v>
      </c>
      <c r="C14551" s="96" t="s">
        <v>65006</v>
      </c>
      <c r="D14551" s="98">
        <v>678.64719999999988</v>
      </c>
    </row>
    <row r="14552" spans="1:4" x14ac:dyDescent="0.35">
      <c r="A14552" t="s">
        <v>65384</v>
      </c>
      <c r="B14552" t="s">
        <v>66017</v>
      </c>
      <c r="C14552" s="96" t="s">
        <v>65006</v>
      </c>
      <c r="D14552" s="98">
        <v>9278.4138999999996</v>
      </c>
    </row>
    <row r="14553" spans="1:4" x14ac:dyDescent="0.35">
      <c r="A14553" t="s">
        <v>65385</v>
      </c>
      <c r="B14553" t="s">
        <v>66018</v>
      </c>
      <c r="C14553" s="96" t="s">
        <v>65006</v>
      </c>
      <c r="D14553" s="98">
        <v>2396.4850000000001</v>
      </c>
    </row>
    <row r="14554" spans="1:4" x14ac:dyDescent="0.35">
      <c r="A14554" t="s">
        <v>65386</v>
      </c>
      <c r="B14554" t="s">
        <v>66019</v>
      </c>
      <c r="C14554" s="96" t="s">
        <v>65006</v>
      </c>
      <c r="D14554" s="98">
        <v>4157.4708000000001</v>
      </c>
    </row>
    <row r="14555" spans="1:4" x14ac:dyDescent="0.35">
      <c r="A14555" t="s">
        <v>65387</v>
      </c>
      <c r="B14555" t="s">
        <v>66020</v>
      </c>
      <c r="C14555" s="96" t="s">
        <v>65006</v>
      </c>
      <c r="D14555" s="98">
        <v>3520.4903999999997</v>
      </c>
    </row>
    <row r="14556" spans="1:4" x14ac:dyDescent="0.35">
      <c r="A14556" t="s">
        <v>21515</v>
      </c>
      <c r="B14556" t="s">
        <v>66021</v>
      </c>
      <c r="C14556" s="96" t="s">
        <v>65006</v>
      </c>
      <c r="D14556" s="98">
        <v>5745.2044999999989</v>
      </c>
    </row>
    <row r="14557" spans="1:4" x14ac:dyDescent="0.35">
      <c r="A14557" t="s">
        <v>65388</v>
      </c>
      <c r="B14557" t="s">
        <v>66022</v>
      </c>
      <c r="C14557" s="96" t="s">
        <v>65006</v>
      </c>
      <c r="D14557" s="98">
        <v>6948.1320999999989</v>
      </c>
    </row>
    <row r="14558" spans="1:4" x14ac:dyDescent="0.35">
      <c r="A14558" t="s">
        <v>65389</v>
      </c>
      <c r="B14558" t="s">
        <v>66023</v>
      </c>
      <c r="C14558" s="96" t="s">
        <v>65006</v>
      </c>
      <c r="D14558" s="98">
        <v>339.32359999999994</v>
      </c>
    </row>
    <row r="14559" spans="1:4" x14ac:dyDescent="0.35">
      <c r="A14559" t="s">
        <v>22461</v>
      </c>
      <c r="B14559" t="s">
        <v>66024</v>
      </c>
      <c r="C14559" s="96" t="s">
        <v>65006</v>
      </c>
      <c r="D14559" s="98">
        <v>24.9711</v>
      </c>
    </row>
    <row r="14560" spans="1:4" x14ac:dyDescent="0.35">
      <c r="A14560" t="s">
        <v>22977</v>
      </c>
      <c r="B14560" t="s">
        <v>66025</v>
      </c>
      <c r="C14560" s="96" t="s">
        <v>65006</v>
      </c>
      <c r="D14560" s="98">
        <v>477.17179999999996</v>
      </c>
    </row>
    <row r="14561" spans="1:4" x14ac:dyDescent="0.35">
      <c r="A14561" t="s">
        <v>65390</v>
      </c>
      <c r="B14561" t="s">
        <v>66026</v>
      </c>
      <c r="C14561" s="96" t="s">
        <v>65006</v>
      </c>
      <c r="D14561" s="98">
        <v>170.56339999999997</v>
      </c>
    </row>
    <row r="14562" spans="1:4" x14ac:dyDescent="0.35">
      <c r="A14562" t="s">
        <v>21075</v>
      </c>
      <c r="B14562" t="s">
        <v>66027</v>
      </c>
      <c r="C14562" s="96" t="s">
        <v>65006</v>
      </c>
      <c r="D14562" s="98">
        <v>68.135199999999998</v>
      </c>
    </row>
    <row r="14563" spans="1:4" x14ac:dyDescent="0.35">
      <c r="A14563" t="s">
        <v>25804</v>
      </c>
      <c r="B14563" t="s">
        <v>66028</v>
      </c>
      <c r="C14563" s="96" t="s">
        <v>65006</v>
      </c>
      <c r="D14563" s="98">
        <v>68.135199999999998</v>
      </c>
    </row>
    <row r="14564" spans="1:4" x14ac:dyDescent="0.35">
      <c r="A14564" t="s">
        <v>65391</v>
      </c>
      <c r="B14564" t="s">
        <v>66029</v>
      </c>
      <c r="C14564" s="96" t="s">
        <v>65006</v>
      </c>
      <c r="D14564" s="98">
        <v>68.135199999999998</v>
      </c>
    </row>
    <row r="14565" spans="1:4" x14ac:dyDescent="0.35">
      <c r="A14565" t="s">
        <v>26561</v>
      </c>
      <c r="B14565" t="s">
        <v>66030</v>
      </c>
      <c r="C14565" s="96" t="s">
        <v>65006</v>
      </c>
      <c r="D14565" s="98">
        <v>233.28899999999999</v>
      </c>
    </row>
    <row r="14566" spans="1:4" x14ac:dyDescent="0.35">
      <c r="A14566" t="s">
        <v>23834</v>
      </c>
      <c r="B14566" t="s">
        <v>66031</v>
      </c>
      <c r="C14566" s="96" t="s">
        <v>65006</v>
      </c>
      <c r="D14566" s="98">
        <v>184.50599999999997</v>
      </c>
    </row>
    <row r="14567" spans="1:4" x14ac:dyDescent="0.35">
      <c r="A14567" t="s">
        <v>22533</v>
      </c>
      <c r="B14567" t="s">
        <v>66032</v>
      </c>
      <c r="C14567" s="96" t="s">
        <v>65006</v>
      </c>
      <c r="D14567" s="98">
        <v>201.47540000000001</v>
      </c>
    </row>
    <row r="14568" spans="1:4" x14ac:dyDescent="0.35">
      <c r="A14568" t="s">
        <v>65392</v>
      </c>
      <c r="B14568" t="s">
        <v>66033</v>
      </c>
      <c r="C14568" s="96" t="s">
        <v>65006</v>
      </c>
      <c r="D14568" s="98">
        <v>190.8655</v>
      </c>
    </row>
    <row r="14569" spans="1:4" x14ac:dyDescent="0.35">
      <c r="A14569" t="s">
        <v>65393</v>
      </c>
      <c r="B14569" t="s">
        <v>66034</v>
      </c>
      <c r="C14569" s="96" t="s">
        <v>65006</v>
      </c>
      <c r="D14569" s="98">
        <v>4544.3215999999993</v>
      </c>
    </row>
    <row r="14570" spans="1:4" x14ac:dyDescent="0.35">
      <c r="A14570" t="s">
        <v>65394</v>
      </c>
      <c r="B14570" t="s">
        <v>66035</v>
      </c>
      <c r="C14570" s="96" t="s">
        <v>65006</v>
      </c>
      <c r="D14570" s="98">
        <v>5466.4973999999993</v>
      </c>
    </row>
    <row r="14571" spans="1:4" x14ac:dyDescent="0.35">
      <c r="A14571" t="s">
        <v>65395</v>
      </c>
      <c r="B14571" t="s">
        <v>66035</v>
      </c>
      <c r="C14571" s="96" t="s">
        <v>65006</v>
      </c>
      <c r="D14571" s="98">
        <v>4544.3215999999993</v>
      </c>
    </row>
    <row r="14572" spans="1:4" x14ac:dyDescent="0.35">
      <c r="A14572" t="s">
        <v>65396</v>
      </c>
      <c r="B14572" t="s">
        <v>66035</v>
      </c>
      <c r="C14572" s="96" t="s">
        <v>65006</v>
      </c>
      <c r="D14572" s="98">
        <v>4544.3215999999993</v>
      </c>
    </row>
    <row r="14573" spans="1:4" x14ac:dyDescent="0.35">
      <c r="A14573" t="s">
        <v>65397</v>
      </c>
      <c r="B14573" t="s">
        <v>66036</v>
      </c>
      <c r="C14573" s="96" t="s">
        <v>65006</v>
      </c>
      <c r="D14573" s="98">
        <v>46.931499999999993</v>
      </c>
    </row>
    <row r="14574" spans="1:4" x14ac:dyDescent="0.35">
      <c r="A14574" t="s">
        <v>65398</v>
      </c>
      <c r="B14574" t="s">
        <v>66037</v>
      </c>
      <c r="C14574" s="96" t="s">
        <v>65006</v>
      </c>
      <c r="D14574" s="98">
        <v>68.135199999999998</v>
      </c>
    </row>
    <row r="14575" spans="1:4" x14ac:dyDescent="0.35">
      <c r="A14575" t="s">
        <v>65399</v>
      </c>
      <c r="B14575" t="s">
        <v>66038</v>
      </c>
      <c r="C14575" s="96" t="s">
        <v>65006</v>
      </c>
      <c r="D14575" s="98">
        <v>57.541400000000003</v>
      </c>
    </row>
    <row r="14576" spans="1:4" x14ac:dyDescent="0.35">
      <c r="A14576" t="s">
        <v>65400</v>
      </c>
      <c r="B14576" t="s">
        <v>66039</v>
      </c>
      <c r="C14576" s="96" t="s">
        <v>65006</v>
      </c>
      <c r="D14576" s="98">
        <v>143.86959999999999</v>
      </c>
    </row>
    <row r="14577" spans="1:4" x14ac:dyDescent="0.35">
      <c r="A14577" t="s">
        <v>65401</v>
      </c>
      <c r="B14577" t="s">
        <v>66040</v>
      </c>
      <c r="C14577" s="96" t="s">
        <v>65006</v>
      </c>
      <c r="D14577" s="98">
        <v>55.416200000000003</v>
      </c>
    </row>
    <row r="14578" spans="1:4" x14ac:dyDescent="0.35">
      <c r="A14578" t="s">
        <v>65389</v>
      </c>
      <c r="B14578" t="s">
        <v>66023</v>
      </c>
      <c r="C14578" s="96" t="s">
        <v>65006</v>
      </c>
      <c r="D14578" s="98">
        <v>339.32359999999994</v>
      </c>
    </row>
    <row r="14579" spans="1:4" x14ac:dyDescent="0.35">
      <c r="A14579" t="s">
        <v>65402</v>
      </c>
      <c r="B14579" t="s">
        <v>66041</v>
      </c>
      <c r="C14579" s="96" t="s">
        <v>65006</v>
      </c>
      <c r="D14579" s="98">
        <v>35.581000000000003</v>
      </c>
    </row>
    <row r="14580" spans="1:4" x14ac:dyDescent="0.35">
      <c r="A14580" t="s">
        <v>65403</v>
      </c>
      <c r="B14580" t="s">
        <v>66042</v>
      </c>
      <c r="C14580" s="96" t="s">
        <v>65006</v>
      </c>
      <c r="D14580" s="98">
        <v>190.8655</v>
      </c>
    </row>
    <row r="14581" spans="1:4" x14ac:dyDescent="0.35">
      <c r="A14581" t="s">
        <v>65404</v>
      </c>
      <c r="B14581" t="s">
        <v>66043</v>
      </c>
      <c r="C14581" s="96" t="s">
        <v>65006</v>
      </c>
      <c r="D14581" s="98">
        <v>68.135199999999998</v>
      </c>
    </row>
    <row r="14582" spans="1:4" x14ac:dyDescent="0.35">
      <c r="A14582" t="s">
        <v>65405</v>
      </c>
      <c r="B14582" t="s">
        <v>66044</v>
      </c>
      <c r="C14582" s="96" t="s">
        <v>65006</v>
      </c>
      <c r="D14582" s="98">
        <v>24.9711</v>
      </c>
    </row>
    <row r="14583" spans="1:4" x14ac:dyDescent="0.35">
      <c r="A14583" t="s">
        <v>65406</v>
      </c>
      <c r="B14583" t="s">
        <v>66045</v>
      </c>
      <c r="C14583" s="96" t="s">
        <v>65006</v>
      </c>
      <c r="D14583" s="98">
        <v>35.581000000000003</v>
      </c>
    </row>
    <row r="14584" spans="1:4" x14ac:dyDescent="0.35">
      <c r="A14584" t="s">
        <v>65407</v>
      </c>
      <c r="B14584" t="s">
        <v>66046</v>
      </c>
      <c r="C14584" s="96" t="s">
        <v>65006</v>
      </c>
      <c r="D14584" s="98">
        <v>35.581000000000003</v>
      </c>
    </row>
    <row r="14585" spans="1:4" x14ac:dyDescent="0.35">
      <c r="A14585" t="s">
        <v>65408</v>
      </c>
      <c r="B14585" t="s">
        <v>66047</v>
      </c>
      <c r="C14585" s="96" t="s">
        <v>65006</v>
      </c>
      <c r="D14585" s="98">
        <v>24.9711</v>
      </c>
    </row>
    <row r="14586" spans="1:4" x14ac:dyDescent="0.35">
      <c r="A14586" t="s">
        <v>65409</v>
      </c>
      <c r="B14586" t="s">
        <v>66048</v>
      </c>
      <c r="C14586" s="96" t="s">
        <v>65006</v>
      </c>
      <c r="D14586" s="98">
        <v>190.8655</v>
      </c>
    </row>
    <row r="14587" spans="1:4" x14ac:dyDescent="0.35">
      <c r="A14587" t="s">
        <v>65410</v>
      </c>
      <c r="B14587" t="s">
        <v>66049</v>
      </c>
      <c r="C14587" s="96" t="s">
        <v>65006</v>
      </c>
      <c r="D14587" s="98">
        <v>133.2758</v>
      </c>
    </row>
    <row r="14588" spans="1:4" x14ac:dyDescent="0.35">
      <c r="A14588" t="s">
        <v>65411</v>
      </c>
      <c r="B14588" t="s">
        <v>66050</v>
      </c>
      <c r="C14588" s="96" t="s">
        <v>65006</v>
      </c>
      <c r="D14588" s="98">
        <v>133.2758</v>
      </c>
    </row>
    <row r="14589" spans="1:4" x14ac:dyDescent="0.35">
      <c r="A14589" t="s">
        <v>65412</v>
      </c>
      <c r="B14589" t="s">
        <v>66051</v>
      </c>
      <c r="C14589" s="96" t="s">
        <v>65006</v>
      </c>
      <c r="D14589" s="98">
        <v>133.2758</v>
      </c>
    </row>
    <row r="14590" spans="1:4" x14ac:dyDescent="0.35">
      <c r="A14590" t="s">
        <v>65413</v>
      </c>
      <c r="B14590" t="s">
        <v>66052</v>
      </c>
      <c r="C14590" s="96" t="s">
        <v>65006</v>
      </c>
      <c r="D14590" s="98">
        <v>133.2758</v>
      </c>
    </row>
    <row r="14591" spans="1:4" x14ac:dyDescent="0.35">
      <c r="A14591" t="s">
        <v>65414</v>
      </c>
      <c r="B14591" t="s">
        <v>66053</v>
      </c>
      <c r="C14591" s="96" t="s">
        <v>65006</v>
      </c>
      <c r="D14591" s="98">
        <v>90.8523</v>
      </c>
    </row>
    <row r="14592" spans="1:4" x14ac:dyDescent="0.35">
      <c r="A14592" t="s">
        <v>65415</v>
      </c>
      <c r="B14592" t="s">
        <v>66053</v>
      </c>
      <c r="C14592" s="96" t="s">
        <v>65006</v>
      </c>
      <c r="D14592" s="98">
        <v>90.8523</v>
      </c>
    </row>
    <row r="14593" spans="1:4" x14ac:dyDescent="0.35">
      <c r="A14593" t="s">
        <v>65416</v>
      </c>
      <c r="B14593" t="s">
        <v>66054</v>
      </c>
      <c r="C14593" s="96" t="s">
        <v>65006</v>
      </c>
      <c r="D14593" s="98">
        <v>13.620600000000001</v>
      </c>
    </row>
    <row r="14594" spans="1:4" x14ac:dyDescent="0.35">
      <c r="A14594" t="s">
        <v>65417</v>
      </c>
      <c r="B14594" t="s">
        <v>66055</v>
      </c>
      <c r="C14594" s="96" t="s">
        <v>65006</v>
      </c>
      <c r="D14594" s="98">
        <v>13.620600000000001</v>
      </c>
    </row>
    <row r="14595" spans="1:4" x14ac:dyDescent="0.35">
      <c r="A14595" t="s">
        <v>65418</v>
      </c>
      <c r="B14595" t="s">
        <v>66056</v>
      </c>
      <c r="C14595" s="96" t="s">
        <v>65006</v>
      </c>
      <c r="D14595" s="98">
        <v>90.8523</v>
      </c>
    </row>
    <row r="14596" spans="1:4" x14ac:dyDescent="0.35">
      <c r="A14596" t="s">
        <v>65419</v>
      </c>
      <c r="B14596" t="s">
        <v>66057</v>
      </c>
      <c r="C14596" s="96" t="s">
        <v>65006</v>
      </c>
      <c r="D14596" s="98">
        <v>90.8523</v>
      </c>
    </row>
    <row r="14597" spans="1:4" x14ac:dyDescent="0.35">
      <c r="A14597" t="s">
        <v>65420</v>
      </c>
      <c r="B14597" t="s">
        <v>66057</v>
      </c>
      <c r="C14597" s="96" t="s">
        <v>65006</v>
      </c>
      <c r="D14597" s="98">
        <v>90.8523</v>
      </c>
    </row>
    <row r="14598" spans="1:4" x14ac:dyDescent="0.35">
      <c r="A14598" t="s">
        <v>65421</v>
      </c>
      <c r="B14598" t="s">
        <v>66058</v>
      </c>
      <c r="C14598" s="96" t="s">
        <v>65006</v>
      </c>
      <c r="D14598" s="98">
        <v>90.8523</v>
      </c>
    </row>
    <row r="14599" spans="1:4" x14ac:dyDescent="0.35">
      <c r="A14599" t="s">
        <v>65422</v>
      </c>
      <c r="B14599" t="s">
        <v>66059</v>
      </c>
      <c r="C14599" s="96" t="s">
        <v>65006</v>
      </c>
      <c r="D14599" s="98">
        <v>90.8523</v>
      </c>
    </row>
    <row r="14600" spans="1:4" x14ac:dyDescent="0.35">
      <c r="A14600" t="s">
        <v>65423</v>
      </c>
      <c r="B14600" t="s">
        <v>66059</v>
      </c>
      <c r="C14600" s="96" t="s">
        <v>65006</v>
      </c>
      <c r="D14600" s="98">
        <v>90.8523</v>
      </c>
    </row>
    <row r="14601" spans="1:4" x14ac:dyDescent="0.35">
      <c r="A14601" t="s">
        <v>65424</v>
      </c>
      <c r="B14601" t="s">
        <v>66059</v>
      </c>
      <c r="C14601" s="96" t="s">
        <v>65006</v>
      </c>
      <c r="D14601" s="98">
        <v>201.47540000000001</v>
      </c>
    </row>
    <row r="14602" spans="1:4" x14ac:dyDescent="0.35">
      <c r="A14602" t="s">
        <v>65425</v>
      </c>
      <c r="B14602" t="s">
        <v>66060</v>
      </c>
      <c r="C14602" s="96" t="s">
        <v>65006</v>
      </c>
      <c r="D14602" s="98">
        <v>133.2758</v>
      </c>
    </row>
    <row r="14603" spans="1:4" x14ac:dyDescent="0.35">
      <c r="A14603" t="s">
        <v>65426</v>
      </c>
      <c r="B14603" t="s">
        <v>66061</v>
      </c>
      <c r="C14603" s="96" t="s">
        <v>65006</v>
      </c>
      <c r="D14603" s="98">
        <v>90.8523</v>
      </c>
    </row>
    <row r="14604" spans="1:4" x14ac:dyDescent="0.35">
      <c r="A14604" t="s">
        <v>65427</v>
      </c>
      <c r="B14604" t="s">
        <v>66062</v>
      </c>
      <c r="C14604" s="96" t="s">
        <v>65006</v>
      </c>
      <c r="D14604" s="98">
        <v>90.8523</v>
      </c>
    </row>
    <row r="14605" spans="1:4" x14ac:dyDescent="0.35">
      <c r="A14605" t="s">
        <v>26258</v>
      </c>
      <c r="B14605" t="s">
        <v>66063</v>
      </c>
      <c r="C14605" s="96" t="s">
        <v>65006</v>
      </c>
      <c r="D14605" s="98">
        <v>133.2758</v>
      </c>
    </row>
    <row r="14606" spans="1:4" x14ac:dyDescent="0.35">
      <c r="A14606" t="s">
        <v>65428</v>
      </c>
      <c r="B14606" t="s">
        <v>66064</v>
      </c>
      <c r="C14606" s="96" t="s">
        <v>65006</v>
      </c>
      <c r="D14606" s="98">
        <v>90.8523</v>
      </c>
    </row>
    <row r="14607" spans="1:4" x14ac:dyDescent="0.35">
      <c r="A14607" t="s">
        <v>20818</v>
      </c>
      <c r="B14607" t="s">
        <v>66065</v>
      </c>
      <c r="C14607" s="96" t="s">
        <v>65006</v>
      </c>
      <c r="D14607" s="98">
        <v>90.8523</v>
      </c>
    </row>
    <row r="14608" spans="1:4" x14ac:dyDescent="0.35">
      <c r="A14608" t="s">
        <v>21118</v>
      </c>
      <c r="B14608" t="s">
        <v>66066</v>
      </c>
      <c r="C14608" s="96" t="s">
        <v>65006</v>
      </c>
      <c r="D14608" s="98">
        <v>53.290999999999997</v>
      </c>
    </row>
    <row r="14609" spans="1:4" x14ac:dyDescent="0.35">
      <c r="A14609" t="s">
        <v>21714</v>
      </c>
      <c r="B14609" t="s">
        <v>66067</v>
      </c>
      <c r="C14609" s="96" t="s">
        <v>65006</v>
      </c>
      <c r="D14609" s="98">
        <v>46.931499999999993</v>
      </c>
    </row>
    <row r="14610" spans="1:4" x14ac:dyDescent="0.35">
      <c r="A14610" t="s">
        <v>65429</v>
      </c>
      <c r="B14610" t="s">
        <v>66068</v>
      </c>
      <c r="C14610" s="96" t="s">
        <v>65006</v>
      </c>
      <c r="D14610" s="98">
        <v>339.32359999999994</v>
      </c>
    </row>
    <row r="14611" spans="1:4" x14ac:dyDescent="0.35">
      <c r="A14611" t="s">
        <v>65430</v>
      </c>
      <c r="B14611" t="s">
        <v>66069</v>
      </c>
      <c r="C14611" s="96" t="s">
        <v>65006</v>
      </c>
      <c r="D14611" s="98">
        <v>68.135199999999998</v>
      </c>
    </row>
    <row r="14612" spans="1:4" x14ac:dyDescent="0.35">
      <c r="A14612" t="s">
        <v>65431</v>
      </c>
      <c r="B14612" t="s">
        <v>66070</v>
      </c>
      <c r="C14612" s="96" t="s">
        <v>65006</v>
      </c>
      <c r="D14612" s="98">
        <v>68.135199999999998</v>
      </c>
    </row>
    <row r="14613" spans="1:4" x14ac:dyDescent="0.35">
      <c r="A14613" t="s">
        <v>25833</v>
      </c>
      <c r="B14613" t="s">
        <v>66071</v>
      </c>
      <c r="C14613" s="96" t="s">
        <v>65006</v>
      </c>
      <c r="D14613" s="98">
        <v>218.12279999999996</v>
      </c>
    </row>
    <row r="14614" spans="1:4" x14ac:dyDescent="0.35">
      <c r="A14614" t="s">
        <v>65432</v>
      </c>
      <c r="B14614" t="s">
        <v>66072</v>
      </c>
      <c r="C14614" s="96" t="s">
        <v>65006</v>
      </c>
      <c r="D14614" s="98">
        <v>122.66589999999999</v>
      </c>
    </row>
    <row r="14615" spans="1:4" x14ac:dyDescent="0.35">
      <c r="A14615" t="s">
        <v>65433</v>
      </c>
      <c r="B14615" t="s">
        <v>66073</v>
      </c>
      <c r="C14615" s="96" t="s">
        <v>65006</v>
      </c>
      <c r="D14615" s="98">
        <v>154.47949999999997</v>
      </c>
    </row>
    <row r="14616" spans="1:4" x14ac:dyDescent="0.35">
      <c r="A14616" t="s">
        <v>65434</v>
      </c>
      <c r="B14616" t="s">
        <v>66074</v>
      </c>
      <c r="C14616" s="96" t="s">
        <v>65006</v>
      </c>
      <c r="D14616" s="98">
        <v>250.999</v>
      </c>
    </row>
    <row r="14617" spans="1:4" x14ac:dyDescent="0.35">
      <c r="A14617" t="s">
        <v>65435</v>
      </c>
      <c r="B14617" t="s">
        <v>66075</v>
      </c>
      <c r="C14617" s="96" t="s">
        <v>65006</v>
      </c>
      <c r="D14617" s="98">
        <v>501.9819</v>
      </c>
    </row>
    <row r="14618" spans="1:4" x14ac:dyDescent="0.35">
      <c r="A14618" t="s">
        <v>65436</v>
      </c>
      <c r="B14618" t="s">
        <v>66076</v>
      </c>
      <c r="C14618" s="96" t="s">
        <v>65006</v>
      </c>
      <c r="D14618" s="98">
        <v>402.95080000000002</v>
      </c>
    </row>
    <row r="14619" spans="1:4" x14ac:dyDescent="0.35">
      <c r="A14619" t="s">
        <v>65437</v>
      </c>
      <c r="B14619" t="s">
        <v>66077</v>
      </c>
      <c r="C14619" s="96" t="s">
        <v>65006</v>
      </c>
      <c r="D14619" s="98">
        <v>339.69389999999999</v>
      </c>
    </row>
    <row r="14620" spans="1:4" x14ac:dyDescent="0.35">
      <c r="A14620" t="s">
        <v>65438</v>
      </c>
      <c r="B14620" t="s">
        <v>66078</v>
      </c>
      <c r="C14620" s="96" t="s">
        <v>65006</v>
      </c>
      <c r="D14620" s="98">
        <v>190.8655</v>
      </c>
    </row>
    <row r="14621" spans="1:4" x14ac:dyDescent="0.35">
      <c r="A14621" t="s">
        <v>65439</v>
      </c>
      <c r="B14621" t="s">
        <v>66079</v>
      </c>
      <c r="C14621" s="96" t="s">
        <v>65006</v>
      </c>
      <c r="D14621" s="98">
        <v>101.4622</v>
      </c>
    </row>
    <row r="14622" spans="1:4" x14ac:dyDescent="0.35">
      <c r="A14622" t="s">
        <v>65440</v>
      </c>
      <c r="B14622" t="s">
        <v>66080</v>
      </c>
      <c r="C14622" s="96" t="s">
        <v>65006</v>
      </c>
      <c r="D14622" s="98">
        <v>90.8523</v>
      </c>
    </row>
    <row r="14623" spans="1:4" x14ac:dyDescent="0.35">
      <c r="A14623" t="s">
        <v>24920</v>
      </c>
      <c r="B14623" t="s">
        <v>66081</v>
      </c>
      <c r="C14623" s="96" t="s">
        <v>65006</v>
      </c>
      <c r="D14623" s="98">
        <v>68.135199999999998</v>
      </c>
    </row>
    <row r="14624" spans="1:4" x14ac:dyDescent="0.35">
      <c r="A14624" t="s">
        <v>22875</v>
      </c>
      <c r="B14624" t="s">
        <v>66082</v>
      </c>
      <c r="C14624" s="96" t="s">
        <v>65006</v>
      </c>
      <c r="D14624" s="98">
        <v>68.135199999999998</v>
      </c>
    </row>
    <row r="14625" spans="1:4" x14ac:dyDescent="0.35">
      <c r="A14625" t="s">
        <v>65441</v>
      </c>
      <c r="B14625" t="s">
        <v>66083</v>
      </c>
      <c r="C14625" s="96" t="s">
        <v>65006</v>
      </c>
      <c r="D14625" s="98">
        <v>133.2758</v>
      </c>
    </row>
    <row r="14626" spans="1:4" x14ac:dyDescent="0.35">
      <c r="A14626" t="s">
        <v>65442</v>
      </c>
      <c r="B14626" t="s">
        <v>66084</v>
      </c>
      <c r="C14626" s="96" t="s">
        <v>65006</v>
      </c>
      <c r="D14626" s="98">
        <v>133.2758</v>
      </c>
    </row>
    <row r="14627" spans="1:4" x14ac:dyDescent="0.35">
      <c r="A14627" t="s">
        <v>65443</v>
      </c>
      <c r="B14627" t="s">
        <v>66085</v>
      </c>
      <c r="C14627" s="96" t="s">
        <v>65006</v>
      </c>
      <c r="D14627" s="98">
        <v>133.2758</v>
      </c>
    </row>
    <row r="14628" spans="1:4" x14ac:dyDescent="0.35">
      <c r="A14628" t="s">
        <v>65444</v>
      </c>
      <c r="B14628" t="s">
        <v>66086</v>
      </c>
      <c r="C14628" s="96" t="s">
        <v>65006</v>
      </c>
      <c r="D14628" s="98">
        <v>24.9711</v>
      </c>
    </row>
    <row r="14629" spans="1:4" x14ac:dyDescent="0.35">
      <c r="A14629" t="s">
        <v>65445</v>
      </c>
      <c r="B14629" t="s">
        <v>66087</v>
      </c>
      <c r="C14629" s="96" t="s">
        <v>65006</v>
      </c>
      <c r="D14629" s="98">
        <v>24.9711</v>
      </c>
    </row>
    <row r="14630" spans="1:4" x14ac:dyDescent="0.35">
      <c r="A14630" t="s">
        <v>65446</v>
      </c>
      <c r="B14630" t="s">
        <v>66088</v>
      </c>
      <c r="C14630" s="96" t="s">
        <v>65006</v>
      </c>
      <c r="D14630" s="98">
        <v>90.8523</v>
      </c>
    </row>
    <row r="14631" spans="1:4" x14ac:dyDescent="0.35">
      <c r="A14631" t="s">
        <v>65447</v>
      </c>
      <c r="B14631" t="s">
        <v>66089</v>
      </c>
      <c r="C14631" s="96" t="s">
        <v>65006</v>
      </c>
      <c r="D14631" s="98">
        <v>143.86959999999999</v>
      </c>
    </row>
    <row r="14632" spans="1:4" x14ac:dyDescent="0.35">
      <c r="A14632" t="s">
        <v>25949</v>
      </c>
      <c r="B14632" t="s">
        <v>66090</v>
      </c>
      <c r="C14632" s="96" t="s">
        <v>65006</v>
      </c>
      <c r="D14632" s="98">
        <v>243.88279999999997</v>
      </c>
    </row>
    <row r="14633" spans="1:4" x14ac:dyDescent="0.35">
      <c r="A14633" t="s">
        <v>65448</v>
      </c>
      <c r="B14633" t="s">
        <v>66091</v>
      </c>
      <c r="C14633" s="96" t="s">
        <v>65006</v>
      </c>
      <c r="D14633" s="98">
        <v>318.11989999999997</v>
      </c>
    </row>
    <row r="14634" spans="1:4" x14ac:dyDescent="0.35">
      <c r="A14634" t="s">
        <v>65449</v>
      </c>
      <c r="B14634" t="s">
        <v>66092</v>
      </c>
      <c r="C14634" s="96" t="s">
        <v>65006</v>
      </c>
      <c r="D14634" s="98">
        <v>880.12259999999992</v>
      </c>
    </row>
    <row r="14635" spans="1:4" x14ac:dyDescent="0.35">
      <c r="A14635" t="s">
        <v>65450</v>
      </c>
      <c r="B14635" t="s">
        <v>66093</v>
      </c>
      <c r="C14635" s="96" t="s">
        <v>65006</v>
      </c>
      <c r="D14635" s="98">
        <v>3615.9312</v>
      </c>
    </row>
    <row r="14636" spans="1:4" x14ac:dyDescent="0.35">
      <c r="A14636" t="s">
        <v>7047</v>
      </c>
      <c r="B14636" t="s">
        <v>66094</v>
      </c>
      <c r="C14636" s="96" t="s">
        <v>65006</v>
      </c>
      <c r="D14636" s="98">
        <v>1060.3942999999999</v>
      </c>
    </row>
    <row r="14637" spans="1:4" x14ac:dyDescent="0.35">
      <c r="A14637" t="s">
        <v>65451</v>
      </c>
      <c r="B14637" t="s">
        <v>66095</v>
      </c>
      <c r="C14637" s="96" t="s">
        <v>65006</v>
      </c>
      <c r="D14637" s="98">
        <v>699.85089999999991</v>
      </c>
    </row>
    <row r="14638" spans="1:4" x14ac:dyDescent="0.35">
      <c r="A14638" t="s">
        <v>65452</v>
      </c>
      <c r="B14638" t="s">
        <v>66096</v>
      </c>
      <c r="C14638" s="96" t="s">
        <v>65006</v>
      </c>
      <c r="D14638" s="98">
        <v>3053.9284999999995</v>
      </c>
    </row>
    <row r="14639" spans="1:4" x14ac:dyDescent="0.35">
      <c r="A14639" t="s">
        <v>65453</v>
      </c>
      <c r="B14639" t="s">
        <v>66097</v>
      </c>
      <c r="C14639" s="96" t="s">
        <v>65006</v>
      </c>
      <c r="D14639" s="98">
        <v>4698.6239999999998</v>
      </c>
    </row>
    <row r="14640" spans="1:4" x14ac:dyDescent="0.35">
      <c r="A14640" t="s">
        <v>65454</v>
      </c>
      <c r="B14640" t="s">
        <v>66098</v>
      </c>
      <c r="C14640" s="96" t="s">
        <v>65006</v>
      </c>
      <c r="D14640" s="98">
        <v>1802.6686999999999</v>
      </c>
    </row>
    <row r="14641" spans="1:4" x14ac:dyDescent="0.35">
      <c r="A14641" t="s">
        <v>65455</v>
      </c>
      <c r="B14641" t="s">
        <v>66099</v>
      </c>
      <c r="C14641" s="96" t="s">
        <v>65006</v>
      </c>
      <c r="D14641" s="98">
        <v>3213.1735999999996</v>
      </c>
    </row>
    <row r="14642" spans="1:4" x14ac:dyDescent="0.35">
      <c r="A14642" t="s">
        <v>65456</v>
      </c>
      <c r="B14642" t="s">
        <v>66100</v>
      </c>
      <c r="C14642" s="96" t="s">
        <v>65006</v>
      </c>
      <c r="D14642" s="98">
        <v>3181.1668</v>
      </c>
    </row>
    <row r="14643" spans="1:4" x14ac:dyDescent="0.35">
      <c r="A14643" t="s">
        <v>65457</v>
      </c>
      <c r="B14643" t="s">
        <v>66101</v>
      </c>
      <c r="C14643" s="96" t="s">
        <v>65006</v>
      </c>
      <c r="D14643" s="98">
        <v>827.10529999999994</v>
      </c>
    </row>
    <row r="14644" spans="1:4" x14ac:dyDescent="0.35">
      <c r="A14644" t="s">
        <v>65458</v>
      </c>
      <c r="B14644" t="s">
        <v>66102</v>
      </c>
      <c r="C14644" s="96" t="s">
        <v>65006</v>
      </c>
      <c r="D14644" s="98">
        <v>2449.5023000000001</v>
      </c>
    </row>
    <row r="14645" spans="1:4" x14ac:dyDescent="0.35">
      <c r="A14645" t="s">
        <v>23118</v>
      </c>
      <c r="B14645" t="s">
        <v>66103</v>
      </c>
      <c r="C14645" s="96" t="s">
        <v>65006</v>
      </c>
      <c r="D14645" s="98">
        <v>2301.0441999999998</v>
      </c>
    </row>
    <row r="14646" spans="1:4" x14ac:dyDescent="0.35">
      <c r="A14646" t="s">
        <v>65459</v>
      </c>
      <c r="B14646" t="s">
        <v>66104</v>
      </c>
      <c r="C14646" s="96" t="s">
        <v>65006</v>
      </c>
      <c r="D14646" s="98">
        <v>2216.2132999999999</v>
      </c>
    </row>
    <row r="14647" spans="1:4" x14ac:dyDescent="0.35">
      <c r="A14647" t="s">
        <v>65460</v>
      </c>
      <c r="B14647" t="s">
        <v>66105</v>
      </c>
      <c r="C14647" s="96" t="s">
        <v>65006</v>
      </c>
      <c r="D14647" s="98">
        <v>2449.5023000000001</v>
      </c>
    </row>
    <row r="14648" spans="1:4" x14ac:dyDescent="0.35">
      <c r="A14648" t="s">
        <v>65461</v>
      </c>
      <c r="B14648" t="s">
        <v>66106</v>
      </c>
      <c r="C14648" s="96" t="s">
        <v>65006</v>
      </c>
      <c r="D14648" s="98">
        <v>2067.7712999999994</v>
      </c>
    </row>
    <row r="14649" spans="1:4" x14ac:dyDescent="0.35">
      <c r="A14649" t="s">
        <v>65462</v>
      </c>
      <c r="B14649" t="s">
        <v>66106</v>
      </c>
      <c r="C14649" s="96" t="s">
        <v>65006</v>
      </c>
      <c r="D14649" s="98">
        <v>2195.0256999999997</v>
      </c>
    </row>
    <row r="14650" spans="1:4" x14ac:dyDescent="0.35">
      <c r="A14650" t="s">
        <v>65463</v>
      </c>
      <c r="B14650" t="s">
        <v>66107</v>
      </c>
      <c r="C14650" s="96" t="s">
        <v>65006</v>
      </c>
      <c r="D14650" s="98">
        <v>3181.1668</v>
      </c>
    </row>
    <row r="14651" spans="1:4" x14ac:dyDescent="0.35">
      <c r="A14651" t="s">
        <v>65464</v>
      </c>
      <c r="B14651" t="s">
        <v>66108</v>
      </c>
      <c r="C14651" s="96" t="s">
        <v>65006</v>
      </c>
      <c r="D14651" s="98">
        <v>1308.6723999999999</v>
      </c>
    </row>
    <row r="14652" spans="1:4" x14ac:dyDescent="0.35">
      <c r="A14652" t="s">
        <v>65465</v>
      </c>
      <c r="B14652" t="s">
        <v>65839</v>
      </c>
      <c r="C14652" s="96" t="s">
        <v>65006</v>
      </c>
      <c r="D14652" s="98">
        <v>1208.8524</v>
      </c>
    </row>
    <row r="14653" spans="1:4" x14ac:dyDescent="0.35">
      <c r="A14653" t="s">
        <v>65466</v>
      </c>
      <c r="B14653" t="s">
        <v>66109</v>
      </c>
      <c r="C14653" s="96" t="s">
        <v>65006</v>
      </c>
      <c r="D14653" s="98">
        <v>837.71519999999998</v>
      </c>
    </row>
    <row r="14654" spans="1:4" x14ac:dyDescent="0.35">
      <c r="A14654" t="s">
        <v>65467</v>
      </c>
      <c r="B14654" t="s">
        <v>66110</v>
      </c>
      <c r="C14654" s="96" t="s">
        <v>65006</v>
      </c>
      <c r="D14654" s="98">
        <v>2273.4809999999998</v>
      </c>
    </row>
    <row r="14655" spans="1:4" x14ac:dyDescent="0.35">
      <c r="A14655" t="s">
        <v>65468</v>
      </c>
      <c r="B14655" t="s">
        <v>66111</v>
      </c>
      <c r="C14655" s="96" t="s">
        <v>65006</v>
      </c>
      <c r="D14655" s="98">
        <v>2294.6846999999998</v>
      </c>
    </row>
    <row r="14656" spans="1:4" x14ac:dyDescent="0.35">
      <c r="A14656" t="s">
        <v>65469</v>
      </c>
      <c r="B14656" t="s">
        <v>66112</v>
      </c>
      <c r="C14656" s="96" t="s">
        <v>65006</v>
      </c>
      <c r="D14656" s="98">
        <v>2188.6500999999998</v>
      </c>
    </row>
    <row r="14657" spans="1:4" x14ac:dyDescent="0.35">
      <c r="A14657" t="s">
        <v>65470</v>
      </c>
      <c r="B14657" t="s">
        <v>66113</v>
      </c>
      <c r="C14657" s="96" t="s">
        <v>65006</v>
      </c>
      <c r="D14657" s="98">
        <v>2400.7192999999997</v>
      </c>
    </row>
    <row r="14658" spans="1:4" x14ac:dyDescent="0.35">
      <c r="A14658" t="s">
        <v>65471</v>
      </c>
      <c r="B14658" t="s">
        <v>66114</v>
      </c>
      <c r="C14658" s="96" t="s">
        <v>65006</v>
      </c>
      <c r="D14658" s="98">
        <v>2421.9390999999996</v>
      </c>
    </row>
    <row r="14659" spans="1:4" x14ac:dyDescent="0.35">
      <c r="A14659" t="s">
        <v>65472</v>
      </c>
      <c r="B14659" t="s">
        <v>66115</v>
      </c>
      <c r="C14659" s="96" t="s">
        <v>65006</v>
      </c>
      <c r="D14659" s="98">
        <v>2315.8883999999998</v>
      </c>
    </row>
    <row r="14660" spans="1:4" x14ac:dyDescent="0.35">
      <c r="A14660" t="s">
        <v>65473</v>
      </c>
      <c r="B14660" t="s">
        <v>66116</v>
      </c>
      <c r="C14660" s="96" t="s">
        <v>65006</v>
      </c>
      <c r="D14660" s="98">
        <v>2188.6500999999998</v>
      </c>
    </row>
    <row r="14661" spans="1:4" x14ac:dyDescent="0.35">
      <c r="A14661" t="s">
        <v>65474</v>
      </c>
      <c r="B14661" t="s">
        <v>66117</v>
      </c>
      <c r="C14661" s="96" t="s">
        <v>65006</v>
      </c>
      <c r="D14661" s="98">
        <v>2209.8537999999999</v>
      </c>
    </row>
    <row r="14662" spans="1:4" x14ac:dyDescent="0.35">
      <c r="A14662" t="s">
        <v>65475</v>
      </c>
      <c r="B14662" t="s">
        <v>66117</v>
      </c>
      <c r="C14662" s="96" t="s">
        <v>65006</v>
      </c>
      <c r="D14662" s="98">
        <v>2103.8191999999999</v>
      </c>
    </row>
    <row r="14663" spans="1:4" x14ac:dyDescent="0.35">
      <c r="A14663" t="s">
        <v>65476</v>
      </c>
      <c r="B14663" t="s">
        <v>66118</v>
      </c>
      <c r="C14663" s="96" t="s">
        <v>65006</v>
      </c>
      <c r="D14663" s="98">
        <v>2082.5994000000001</v>
      </c>
    </row>
    <row r="14664" spans="1:4" x14ac:dyDescent="0.35">
      <c r="A14664" t="s">
        <v>65477</v>
      </c>
      <c r="B14664" t="s">
        <v>66119</v>
      </c>
      <c r="C14664" s="96" t="s">
        <v>65006</v>
      </c>
      <c r="D14664" s="98">
        <v>2277.5864999999999</v>
      </c>
    </row>
    <row r="14665" spans="1:4" x14ac:dyDescent="0.35">
      <c r="A14665" t="s">
        <v>65478</v>
      </c>
      <c r="B14665" t="s">
        <v>66120</v>
      </c>
      <c r="C14665" s="96" t="s">
        <v>65006</v>
      </c>
      <c r="D14665" s="98">
        <v>1997.7684999999997</v>
      </c>
    </row>
    <row r="14666" spans="1:4" x14ac:dyDescent="0.35">
      <c r="A14666" t="s">
        <v>65479</v>
      </c>
      <c r="B14666" t="s">
        <v>66121</v>
      </c>
      <c r="C14666" s="96" t="s">
        <v>65006</v>
      </c>
      <c r="D14666" s="98">
        <v>2506.7699999999995</v>
      </c>
    </row>
    <row r="14667" spans="1:4" x14ac:dyDescent="0.35">
      <c r="A14667" t="s">
        <v>65480</v>
      </c>
      <c r="B14667" t="s">
        <v>66122</v>
      </c>
      <c r="C14667" s="96" t="s">
        <v>65006</v>
      </c>
      <c r="D14667" s="98">
        <v>2421.9390999999996</v>
      </c>
    </row>
    <row r="14668" spans="1:4" x14ac:dyDescent="0.35">
      <c r="A14668" t="s">
        <v>65481</v>
      </c>
      <c r="B14668" t="s">
        <v>66123</v>
      </c>
      <c r="C14668" s="96" t="s">
        <v>65006</v>
      </c>
      <c r="D14668" s="98">
        <v>2082.5994000000001</v>
      </c>
    </row>
    <row r="14669" spans="1:4" x14ac:dyDescent="0.35">
      <c r="A14669" t="s">
        <v>65482</v>
      </c>
      <c r="B14669" t="s">
        <v>66124</v>
      </c>
      <c r="C14669" s="96" t="s">
        <v>65006</v>
      </c>
      <c r="D14669" s="98">
        <v>1791.1088999999997</v>
      </c>
    </row>
    <row r="14670" spans="1:4" x14ac:dyDescent="0.35">
      <c r="A14670" t="s">
        <v>65483</v>
      </c>
      <c r="B14670" t="s">
        <v>66125</v>
      </c>
      <c r="C14670" s="96" t="s">
        <v>65006</v>
      </c>
      <c r="D14670" s="98">
        <v>1049.7843999999998</v>
      </c>
    </row>
    <row r="14671" spans="1:4" x14ac:dyDescent="0.35">
      <c r="A14671" t="s">
        <v>65484</v>
      </c>
      <c r="B14671" t="s">
        <v>66126</v>
      </c>
      <c r="C14671" s="96" t="s">
        <v>65006</v>
      </c>
      <c r="D14671" s="98">
        <v>975.5634</v>
      </c>
    </row>
    <row r="14672" spans="1:4" x14ac:dyDescent="0.35">
      <c r="A14672" t="s">
        <v>65485</v>
      </c>
      <c r="B14672" t="s">
        <v>66127</v>
      </c>
      <c r="C14672" s="96" t="s">
        <v>65006</v>
      </c>
      <c r="D14672" s="98">
        <v>1314.8869999999999</v>
      </c>
    </row>
    <row r="14673" spans="1:4" x14ac:dyDescent="0.35">
      <c r="A14673" t="s">
        <v>65486</v>
      </c>
      <c r="B14673" t="s">
        <v>66128</v>
      </c>
      <c r="C14673" s="96" t="s">
        <v>65006</v>
      </c>
      <c r="D14673" s="98">
        <v>4156.7302</v>
      </c>
    </row>
    <row r="14674" spans="1:4" x14ac:dyDescent="0.35">
      <c r="A14674" t="s">
        <v>65487</v>
      </c>
      <c r="B14674" t="s">
        <v>66129</v>
      </c>
      <c r="C14674" s="96" t="s">
        <v>65006</v>
      </c>
      <c r="D14674" s="98">
        <v>1102.8017</v>
      </c>
    </row>
    <row r="14675" spans="1:4" x14ac:dyDescent="0.35">
      <c r="A14675" t="s">
        <v>65488</v>
      </c>
      <c r="B14675" t="s">
        <v>66130</v>
      </c>
      <c r="C14675" s="96" t="s">
        <v>65006</v>
      </c>
      <c r="D14675" s="98">
        <v>943.74979999999994</v>
      </c>
    </row>
    <row r="14676" spans="1:4" x14ac:dyDescent="0.35">
      <c r="A14676" t="s">
        <v>65489</v>
      </c>
      <c r="B14676" t="s">
        <v>66131</v>
      </c>
      <c r="C14676" s="96" t="s">
        <v>65006</v>
      </c>
      <c r="D14676" s="98">
        <v>869.51270000000011</v>
      </c>
    </row>
    <row r="14677" spans="1:4" x14ac:dyDescent="0.35">
      <c r="A14677" t="s">
        <v>65490</v>
      </c>
      <c r="B14677" t="s">
        <v>66132</v>
      </c>
      <c r="C14677" s="96" t="s">
        <v>65006</v>
      </c>
      <c r="D14677" s="98">
        <v>1102.8017</v>
      </c>
    </row>
    <row r="14678" spans="1:4" x14ac:dyDescent="0.35">
      <c r="A14678" t="s">
        <v>65491</v>
      </c>
      <c r="B14678" t="s">
        <v>66133</v>
      </c>
      <c r="C14678" s="96" t="s">
        <v>65006</v>
      </c>
      <c r="D14678" s="98">
        <v>1768.2951999999998</v>
      </c>
    </row>
    <row r="14679" spans="1:4" x14ac:dyDescent="0.35">
      <c r="A14679" t="s">
        <v>65492</v>
      </c>
      <c r="B14679" t="s">
        <v>66134</v>
      </c>
      <c r="C14679" s="96" t="s">
        <v>65006</v>
      </c>
      <c r="D14679" s="98">
        <v>1692.2387999999996</v>
      </c>
    </row>
    <row r="14680" spans="1:4" x14ac:dyDescent="0.35">
      <c r="A14680" t="s">
        <v>65493</v>
      </c>
      <c r="B14680" t="s">
        <v>66135</v>
      </c>
      <c r="C14680" s="96" t="s">
        <v>65006</v>
      </c>
      <c r="D14680" s="98">
        <v>2165.9651999999996</v>
      </c>
    </row>
    <row r="14681" spans="1:4" x14ac:dyDescent="0.35">
      <c r="A14681" t="s">
        <v>65494</v>
      </c>
      <c r="B14681" t="s">
        <v>66136</v>
      </c>
      <c r="C14681" s="96" t="s">
        <v>65006</v>
      </c>
      <c r="D14681" s="98">
        <v>1616.1823999999999</v>
      </c>
    </row>
    <row r="14682" spans="1:4" x14ac:dyDescent="0.35">
      <c r="A14682" t="s">
        <v>65495</v>
      </c>
      <c r="B14682" t="s">
        <v>66137</v>
      </c>
      <c r="C14682" s="96" t="s">
        <v>65006</v>
      </c>
      <c r="D14682" s="98">
        <v>1781.4489000000001</v>
      </c>
    </row>
    <row r="14683" spans="1:4" x14ac:dyDescent="0.35">
      <c r="A14683" t="s">
        <v>65496</v>
      </c>
      <c r="B14683" t="s">
        <v>66138</v>
      </c>
      <c r="C14683" s="96" t="s">
        <v>65006</v>
      </c>
      <c r="D14683" s="98">
        <v>2205.6194999999998</v>
      </c>
    </row>
    <row r="14684" spans="1:4" x14ac:dyDescent="0.35">
      <c r="A14684" t="s">
        <v>65497</v>
      </c>
      <c r="B14684" t="s">
        <v>66139</v>
      </c>
      <c r="C14684" s="96" t="s">
        <v>65006</v>
      </c>
      <c r="D14684" s="98">
        <v>2295.9243999999999</v>
      </c>
    </row>
    <row r="14685" spans="1:4" x14ac:dyDescent="0.35">
      <c r="A14685" t="s">
        <v>65498</v>
      </c>
      <c r="B14685" t="s">
        <v>66140</v>
      </c>
      <c r="C14685" s="96" t="s">
        <v>65006</v>
      </c>
      <c r="D14685" s="98">
        <v>1696.6179999999999</v>
      </c>
    </row>
    <row r="14686" spans="1:4" x14ac:dyDescent="0.35">
      <c r="A14686" t="s">
        <v>65499</v>
      </c>
      <c r="B14686" t="s">
        <v>66141</v>
      </c>
      <c r="C14686" s="96" t="s">
        <v>65006</v>
      </c>
      <c r="D14686" s="98">
        <v>2407.0948999999996</v>
      </c>
    </row>
    <row r="14687" spans="1:4" x14ac:dyDescent="0.35">
      <c r="A14687" t="s">
        <v>65500</v>
      </c>
      <c r="B14687" t="s">
        <v>66142</v>
      </c>
      <c r="C14687" s="96" t="s">
        <v>65006</v>
      </c>
      <c r="D14687" s="98">
        <v>1940.0660999999998</v>
      </c>
    </row>
    <row r="14688" spans="1:4" x14ac:dyDescent="0.35">
      <c r="A14688" t="s">
        <v>65501</v>
      </c>
      <c r="B14688" t="s">
        <v>66143</v>
      </c>
      <c r="C14688" s="96" t="s">
        <v>65006</v>
      </c>
      <c r="D14688" s="98">
        <v>996.76710000000003</v>
      </c>
    </row>
    <row r="14689" spans="1:4" x14ac:dyDescent="0.35">
      <c r="A14689" t="s">
        <v>65502</v>
      </c>
      <c r="B14689" t="s">
        <v>66144</v>
      </c>
      <c r="C14689" s="96" t="s">
        <v>65006</v>
      </c>
      <c r="D14689" s="98">
        <v>763.47809999999981</v>
      </c>
    </row>
    <row r="14690" spans="1:4" x14ac:dyDescent="0.35">
      <c r="A14690" t="s">
        <v>65503</v>
      </c>
      <c r="B14690" t="s">
        <v>66145</v>
      </c>
      <c r="C14690" s="96" t="s">
        <v>65006</v>
      </c>
      <c r="D14690" s="98">
        <v>996.76710000000003</v>
      </c>
    </row>
    <row r="14691" spans="1:4" x14ac:dyDescent="0.35">
      <c r="A14691" t="s">
        <v>65504</v>
      </c>
      <c r="B14691" t="s">
        <v>66146</v>
      </c>
      <c r="C14691" s="96" t="s">
        <v>65006</v>
      </c>
      <c r="D14691" s="98">
        <v>2640.3677999999995</v>
      </c>
    </row>
    <row r="14692" spans="1:4" x14ac:dyDescent="0.35">
      <c r="A14692" t="s">
        <v>65505</v>
      </c>
      <c r="B14692" t="s">
        <v>66147</v>
      </c>
      <c r="C14692" s="96" t="s">
        <v>65006</v>
      </c>
      <c r="D14692" s="98">
        <v>2407.0948999999996</v>
      </c>
    </row>
    <row r="14693" spans="1:4" x14ac:dyDescent="0.35">
      <c r="A14693" t="s">
        <v>65506</v>
      </c>
      <c r="B14693" t="s">
        <v>66148</v>
      </c>
      <c r="C14693" s="96" t="s">
        <v>65006</v>
      </c>
      <c r="D14693" s="98">
        <v>2301.0441999999998</v>
      </c>
    </row>
    <row r="14694" spans="1:4" x14ac:dyDescent="0.35">
      <c r="A14694" t="s">
        <v>65507</v>
      </c>
      <c r="B14694" t="s">
        <v>66149</v>
      </c>
      <c r="C14694" s="96" t="s">
        <v>65006</v>
      </c>
      <c r="D14694" s="98">
        <v>2725.1986999999999</v>
      </c>
    </row>
    <row r="14695" spans="1:4" x14ac:dyDescent="0.35">
      <c r="A14695" t="s">
        <v>65508</v>
      </c>
      <c r="B14695" t="s">
        <v>66150</v>
      </c>
      <c r="C14695" s="96" t="s">
        <v>65006</v>
      </c>
      <c r="D14695" s="98">
        <v>2301.0441999999998</v>
      </c>
    </row>
    <row r="14696" spans="1:4" x14ac:dyDescent="0.35">
      <c r="A14696" t="s">
        <v>65509</v>
      </c>
      <c r="B14696" t="s">
        <v>66151</v>
      </c>
      <c r="C14696" s="96" t="s">
        <v>65006</v>
      </c>
      <c r="D14696" s="98">
        <v>1420.9215999999999</v>
      </c>
    </row>
    <row r="14697" spans="1:4" x14ac:dyDescent="0.35">
      <c r="A14697" t="s">
        <v>65510</v>
      </c>
      <c r="B14697" t="s">
        <v>66152</v>
      </c>
      <c r="C14697" s="96" t="s">
        <v>65006</v>
      </c>
      <c r="D14697" s="98">
        <v>1261.8696999999997</v>
      </c>
    </row>
    <row r="14698" spans="1:4" x14ac:dyDescent="0.35">
      <c r="A14698" t="s">
        <v>65511</v>
      </c>
      <c r="B14698" t="s">
        <v>66153</v>
      </c>
      <c r="C14698" s="96" t="s">
        <v>65006</v>
      </c>
      <c r="D14698" s="98">
        <v>1187.6325999999999</v>
      </c>
    </row>
    <row r="14699" spans="1:4" x14ac:dyDescent="0.35">
      <c r="A14699" t="s">
        <v>65512</v>
      </c>
      <c r="B14699" t="s">
        <v>66154</v>
      </c>
      <c r="C14699" s="96" t="s">
        <v>65006</v>
      </c>
      <c r="D14699" s="98">
        <v>2852.0827999999997</v>
      </c>
    </row>
    <row r="14700" spans="1:4" x14ac:dyDescent="0.35">
      <c r="A14700" t="s">
        <v>65513</v>
      </c>
      <c r="B14700" t="s">
        <v>66154</v>
      </c>
      <c r="C14700" s="96" t="s">
        <v>65006</v>
      </c>
      <c r="D14700" s="98">
        <v>3075.1321999999996</v>
      </c>
    </row>
    <row r="14701" spans="1:4" x14ac:dyDescent="0.35">
      <c r="A14701" t="s">
        <v>65514</v>
      </c>
      <c r="B14701" t="s">
        <v>66155</v>
      </c>
      <c r="C14701" s="96" t="s">
        <v>65006</v>
      </c>
      <c r="D14701" s="98">
        <v>2661.9418000000001</v>
      </c>
    </row>
    <row r="14702" spans="1:4" x14ac:dyDescent="0.35">
      <c r="A14702" t="s">
        <v>65515</v>
      </c>
      <c r="B14702" t="s">
        <v>66155</v>
      </c>
      <c r="C14702" s="96" t="s">
        <v>65006</v>
      </c>
      <c r="D14702" s="98">
        <v>2566.8712999999998</v>
      </c>
    </row>
    <row r="14703" spans="1:4" x14ac:dyDescent="0.35">
      <c r="A14703" t="s">
        <v>65516</v>
      </c>
      <c r="B14703" t="s">
        <v>66156</v>
      </c>
      <c r="C14703" s="96" t="s">
        <v>65006</v>
      </c>
      <c r="D14703" s="98">
        <v>2863.0630000000001</v>
      </c>
    </row>
    <row r="14704" spans="1:4" x14ac:dyDescent="0.35">
      <c r="A14704" t="s">
        <v>65517</v>
      </c>
      <c r="B14704" t="s">
        <v>66156</v>
      </c>
      <c r="C14704" s="96" t="s">
        <v>65006</v>
      </c>
      <c r="D14704" s="98">
        <v>2757.0122999999999</v>
      </c>
    </row>
    <row r="14705" spans="1:4" x14ac:dyDescent="0.35">
      <c r="A14705" t="s">
        <v>65518</v>
      </c>
      <c r="B14705" t="s">
        <v>66157</v>
      </c>
      <c r="C14705" s="96" t="s">
        <v>65006</v>
      </c>
      <c r="D14705" s="98">
        <v>3181.1668</v>
      </c>
    </row>
    <row r="14706" spans="1:4" x14ac:dyDescent="0.35">
      <c r="A14706" t="s">
        <v>65519</v>
      </c>
      <c r="B14706" t="s">
        <v>66158</v>
      </c>
      <c r="C14706" s="96" t="s">
        <v>65006</v>
      </c>
      <c r="D14706" s="98">
        <v>2757.0122999999999</v>
      </c>
    </row>
    <row r="14707" spans="1:4" x14ac:dyDescent="0.35">
      <c r="A14707" t="s">
        <v>65520</v>
      </c>
      <c r="B14707" t="s">
        <v>66159</v>
      </c>
      <c r="C14707" s="96" t="s">
        <v>65006</v>
      </c>
      <c r="D14707" s="98">
        <v>1526.9561999999996</v>
      </c>
    </row>
    <row r="14708" spans="1:4" x14ac:dyDescent="0.35">
      <c r="A14708" t="s">
        <v>65521</v>
      </c>
      <c r="B14708" t="s">
        <v>66160</v>
      </c>
      <c r="C14708" s="96" t="s">
        <v>65006</v>
      </c>
      <c r="D14708" s="98">
        <v>12811.575000000001</v>
      </c>
    </row>
    <row r="14709" spans="1:4" x14ac:dyDescent="0.35">
      <c r="A14709" t="s">
        <v>65522</v>
      </c>
      <c r="B14709" t="s">
        <v>66160</v>
      </c>
      <c r="C14709" s="96" t="s">
        <v>65006</v>
      </c>
      <c r="D14709" s="98">
        <v>11830.4571</v>
      </c>
    </row>
    <row r="14710" spans="1:4" x14ac:dyDescent="0.35">
      <c r="A14710" t="s">
        <v>65523</v>
      </c>
      <c r="B14710" t="s">
        <v>66160</v>
      </c>
      <c r="C14710" s="96" t="s">
        <v>65006</v>
      </c>
      <c r="D14710" s="98">
        <v>10457.6423</v>
      </c>
    </row>
    <row r="14711" spans="1:4" x14ac:dyDescent="0.35">
      <c r="A14711" t="s">
        <v>65524</v>
      </c>
      <c r="B14711" t="s">
        <v>66161</v>
      </c>
      <c r="C14711" s="96" t="s">
        <v>65006</v>
      </c>
      <c r="D14711" s="98">
        <v>2329.2031000000002</v>
      </c>
    </row>
    <row r="14712" spans="1:4" x14ac:dyDescent="0.35">
      <c r="A14712" t="s">
        <v>65525</v>
      </c>
      <c r="B14712" t="s">
        <v>66162</v>
      </c>
      <c r="C14712" s="96" t="s">
        <v>65006</v>
      </c>
      <c r="D14712" s="98">
        <v>2491.9258</v>
      </c>
    </row>
    <row r="14713" spans="1:4" x14ac:dyDescent="0.35">
      <c r="A14713" t="s">
        <v>65526</v>
      </c>
      <c r="B14713" t="s">
        <v>66163</v>
      </c>
      <c r="C14713" s="96" t="s">
        <v>65006</v>
      </c>
      <c r="D14713" s="98">
        <v>2619.1640999999995</v>
      </c>
    </row>
    <row r="14714" spans="1:4" x14ac:dyDescent="0.35">
      <c r="A14714" t="s">
        <v>65527</v>
      </c>
      <c r="B14714" t="s">
        <v>66164</v>
      </c>
      <c r="C14714" s="96" t="s">
        <v>65006</v>
      </c>
      <c r="D14714" s="98">
        <v>2253.1466999999998</v>
      </c>
    </row>
    <row r="14715" spans="1:4" x14ac:dyDescent="0.35">
      <c r="A14715" t="s">
        <v>65528</v>
      </c>
      <c r="B14715" t="s">
        <v>66164</v>
      </c>
      <c r="C14715" s="96" t="s">
        <v>65006</v>
      </c>
      <c r="D14715" s="98">
        <v>2407.0948999999996</v>
      </c>
    </row>
    <row r="14716" spans="1:4" x14ac:dyDescent="0.35">
      <c r="A14716" t="s">
        <v>65529</v>
      </c>
      <c r="B14716" t="s">
        <v>66165</v>
      </c>
      <c r="C14716" s="96" t="s">
        <v>65006</v>
      </c>
      <c r="D14716" s="98">
        <v>1420.9215999999999</v>
      </c>
    </row>
    <row r="14717" spans="1:4" x14ac:dyDescent="0.35">
      <c r="A14717" t="s">
        <v>65530</v>
      </c>
      <c r="B14717" t="s">
        <v>66166</v>
      </c>
      <c r="C14717" s="96" t="s">
        <v>65006</v>
      </c>
      <c r="D14717" s="98">
        <v>1521.1118999999999</v>
      </c>
    </row>
    <row r="14718" spans="1:4" x14ac:dyDescent="0.35">
      <c r="A14718" t="s">
        <v>65531</v>
      </c>
      <c r="B14718" t="s">
        <v>66167</v>
      </c>
      <c r="C14718" s="96" t="s">
        <v>65006</v>
      </c>
      <c r="D14718" s="98">
        <v>5089.8700999999992</v>
      </c>
    </row>
    <row r="14719" spans="1:4" x14ac:dyDescent="0.35">
      <c r="A14719" t="s">
        <v>65532</v>
      </c>
      <c r="B14719" t="s">
        <v>66168</v>
      </c>
      <c r="C14719" s="96" t="s">
        <v>65006</v>
      </c>
      <c r="D14719" s="98">
        <v>3509.8966</v>
      </c>
    </row>
    <row r="14720" spans="1:4" x14ac:dyDescent="0.35">
      <c r="A14720" t="s">
        <v>26381</v>
      </c>
      <c r="B14720" t="s">
        <v>66169</v>
      </c>
      <c r="C14720" s="96" t="s">
        <v>65006</v>
      </c>
      <c r="D14720" s="98">
        <v>901.3424</v>
      </c>
    </row>
    <row r="14721" spans="1:4" x14ac:dyDescent="0.35">
      <c r="A14721" t="s">
        <v>19993</v>
      </c>
      <c r="B14721" t="s">
        <v>66170</v>
      </c>
      <c r="C14721" s="96" t="s">
        <v>65006</v>
      </c>
      <c r="D14721" s="98">
        <v>795.30780000000004</v>
      </c>
    </row>
    <row r="14722" spans="1:4" x14ac:dyDescent="0.35">
      <c r="A14722" t="s">
        <v>65533</v>
      </c>
      <c r="B14722" t="s">
        <v>66171</v>
      </c>
      <c r="C14722" s="96" t="s">
        <v>65006</v>
      </c>
      <c r="D14722" s="98">
        <v>721.07069999999987</v>
      </c>
    </row>
    <row r="14723" spans="1:4" x14ac:dyDescent="0.35">
      <c r="A14723" t="s">
        <v>25986</v>
      </c>
      <c r="B14723" t="s">
        <v>66172</v>
      </c>
      <c r="C14723" s="96" t="s">
        <v>65006</v>
      </c>
      <c r="D14723" s="98">
        <v>604.42619999999999</v>
      </c>
    </row>
    <row r="14724" spans="1:4" x14ac:dyDescent="0.35">
      <c r="A14724" t="s">
        <v>65534</v>
      </c>
      <c r="B14724" t="s">
        <v>66173</v>
      </c>
      <c r="C14724" s="96" t="s">
        <v>65006</v>
      </c>
      <c r="D14724" s="98">
        <v>530.18909999999994</v>
      </c>
    </row>
    <row r="14725" spans="1:4" x14ac:dyDescent="0.35">
      <c r="A14725" t="s">
        <v>65535</v>
      </c>
      <c r="B14725" t="s">
        <v>66174</v>
      </c>
      <c r="C14725" s="96" t="s">
        <v>65006</v>
      </c>
      <c r="D14725" s="98">
        <v>3764.4053999999996</v>
      </c>
    </row>
    <row r="14726" spans="1:4" x14ac:dyDescent="0.35">
      <c r="A14726" t="s">
        <v>65536</v>
      </c>
      <c r="B14726" t="s">
        <v>66175</v>
      </c>
      <c r="C14726" s="96" t="s">
        <v>65006</v>
      </c>
      <c r="D14726" s="98">
        <v>4421.8327999999992</v>
      </c>
    </row>
    <row r="14727" spans="1:4" x14ac:dyDescent="0.35">
      <c r="A14727" t="s">
        <v>65537</v>
      </c>
      <c r="B14727" t="s">
        <v>66176</v>
      </c>
      <c r="C14727" s="96" t="s">
        <v>65006</v>
      </c>
      <c r="D14727" s="98">
        <v>15905.8662</v>
      </c>
    </row>
    <row r="14728" spans="1:4" x14ac:dyDescent="0.35">
      <c r="A14728" t="s">
        <v>65538</v>
      </c>
      <c r="B14728" t="s">
        <v>66177</v>
      </c>
      <c r="C14728" s="96" t="s">
        <v>65006</v>
      </c>
      <c r="D14728" s="98">
        <v>15004.556</v>
      </c>
    </row>
    <row r="14729" spans="1:4" x14ac:dyDescent="0.35">
      <c r="A14729" t="s">
        <v>65539</v>
      </c>
      <c r="B14729" t="s">
        <v>66178</v>
      </c>
      <c r="C14729" s="96" t="s">
        <v>65006</v>
      </c>
      <c r="D14729" s="98">
        <v>3279.8919999999998</v>
      </c>
    </row>
    <row r="14730" spans="1:4" x14ac:dyDescent="0.35">
      <c r="A14730" t="s">
        <v>65540</v>
      </c>
      <c r="B14730" t="s">
        <v>66179</v>
      </c>
      <c r="C14730" s="96" t="s">
        <v>65006</v>
      </c>
      <c r="D14730" s="98">
        <v>3389.5974000000001</v>
      </c>
    </row>
    <row r="14731" spans="1:4" x14ac:dyDescent="0.35">
      <c r="A14731" t="s">
        <v>65541</v>
      </c>
      <c r="B14731" t="s">
        <v>66180</v>
      </c>
      <c r="C14731" s="96" t="s">
        <v>65006</v>
      </c>
      <c r="D14731" s="98">
        <v>3279.8919999999998</v>
      </c>
    </row>
    <row r="14732" spans="1:4" x14ac:dyDescent="0.35">
      <c r="A14732" t="s">
        <v>23569</v>
      </c>
      <c r="B14732" t="s">
        <v>66181</v>
      </c>
      <c r="C14732" s="96" t="s">
        <v>65006</v>
      </c>
      <c r="D14732" s="98">
        <v>21610.031799999997</v>
      </c>
    </row>
    <row r="14733" spans="1:4" x14ac:dyDescent="0.35">
      <c r="A14733" t="s">
        <v>65542</v>
      </c>
      <c r="B14733" t="s">
        <v>66182</v>
      </c>
      <c r="C14733" s="96" t="s">
        <v>65006</v>
      </c>
      <c r="D14733" s="98">
        <v>21610.031799999997</v>
      </c>
    </row>
    <row r="14734" spans="1:4" x14ac:dyDescent="0.35">
      <c r="A14734" t="s">
        <v>65543</v>
      </c>
      <c r="B14734" t="s">
        <v>66183</v>
      </c>
      <c r="C14734" s="96" t="s">
        <v>65006</v>
      </c>
      <c r="D14734" s="98">
        <v>2106.1536999999998</v>
      </c>
    </row>
    <row r="14735" spans="1:4" x14ac:dyDescent="0.35">
      <c r="A14735" t="s">
        <v>65544</v>
      </c>
      <c r="B14735" t="s">
        <v>66184</v>
      </c>
      <c r="C14735" s="96" t="s">
        <v>65006</v>
      </c>
      <c r="D14735" s="98">
        <v>734.96499999999992</v>
      </c>
    </row>
    <row r="14736" spans="1:4" x14ac:dyDescent="0.35">
      <c r="A14736" t="s">
        <v>65545</v>
      </c>
      <c r="B14736" t="s">
        <v>66185</v>
      </c>
      <c r="C14736" s="96" t="s">
        <v>65006</v>
      </c>
      <c r="D14736" s="98">
        <v>691.07639999999992</v>
      </c>
    </row>
    <row r="14737" spans="1:4" x14ac:dyDescent="0.35">
      <c r="A14737" t="s">
        <v>21657</v>
      </c>
      <c r="B14737" t="s">
        <v>66186</v>
      </c>
      <c r="C14737" s="96" t="s">
        <v>65006</v>
      </c>
      <c r="D14737" s="98">
        <v>659.56870000000004</v>
      </c>
    </row>
    <row r="14738" spans="1:4" x14ac:dyDescent="0.35">
      <c r="A14738" t="s">
        <v>65546</v>
      </c>
      <c r="B14738" t="s">
        <v>66187</v>
      </c>
      <c r="C14738" s="96" t="s">
        <v>65006</v>
      </c>
      <c r="D14738" s="98">
        <v>3534.6422999999995</v>
      </c>
    </row>
    <row r="14739" spans="1:4" x14ac:dyDescent="0.35">
      <c r="A14739" t="s">
        <v>65547</v>
      </c>
      <c r="B14739" t="s">
        <v>66188</v>
      </c>
      <c r="C14739" s="96" t="s">
        <v>65006</v>
      </c>
      <c r="D14739" s="98">
        <v>1413.8697999999997</v>
      </c>
    </row>
    <row r="14740" spans="1:4" x14ac:dyDescent="0.35">
      <c r="A14740" t="s">
        <v>7049</v>
      </c>
      <c r="B14740" t="s">
        <v>66189</v>
      </c>
      <c r="C14740" s="96" t="s">
        <v>65006</v>
      </c>
      <c r="D14740" s="98">
        <v>498.39159999999993</v>
      </c>
    </row>
    <row r="14741" spans="1:4" x14ac:dyDescent="0.35">
      <c r="A14741" t="s">
        <v>26349</v>
      </c>
      <c r="B14741" t="s">
        <v>66190</v>
      </c>
      <c r="C14741" s="96" t="s">
        <v>65006</v>
      </c>
      <c r="D14741" s="98">
        <v>2004.1441</v>
      </c>
    </row>
    <row r="14742" spans="1:4" x14ac:dyDescent="0.35">
      <c r="A14742" t="s">
        <v>26011</v>
      </c>
      <c r="B14742" t="s">
        <v>66191</v>
      </c>
      <c r="C14742" s="96" t="s">
        <v>65006</v>
      </c>
      <c r="D14742" s="98">
        <v>1325.4807999999998</v>
      </c>
    </row>
    <row r="14743" spans="1:4" x14ac:dyDescent="0.35">
      <c r="A14743" t="s">
        <v>65548</v>
      </c>
      <c r="B14743" t="s">
        <v>66192</v>
      </c>
      <c r="C14743" s="96" t="s">
        <v>65006</v>
      </c>
      <c r="D14743" s="98">
        <v>625.95190000000002</v>
      </c>
    </row>
    <row r="14744" spans="1:4" x14ac:dyDescent="0.35">
      <c r="A14744" t="s">
        <v>65549</v>
      </c>
      <c r="B14744" t="s">
        <v>66193</v>
      </c>
      <c r="C14744" s="96" t="s">
        <v>65006</v>
      </c>
      <c r="D14744" s="98">
        <v>317.52420000000001</v>
      </c>
    </row>
    <row r="14745" spans="1:4" x14ac:dyDescent="0.35">
      <c r="A14745" t="s">
        <v>65550</v>
      </c>
      <c r="B14745" t="s">
        <v>66194</v>
      </c>
      <c r="C14745" s="96" t="s">
        <v>65006</v>
      </c>
      <c r="D14745" s="98">
        <v>3601.4572999999996</v>
      </c>
    </row>
    <row r="14746" spans="1:4" x14ac:dyDescent="0.35">
      <c r="A14746" t="s">
        <v>65551</v>
      </c>
      <c r="B14746" t="s">
        <v>66195</v>
      </c>
      <c r="C14746" s="96" t="s">
        <v>65006</v>
      </c>
      <c r="D14746" s="98">
        <v>9499.4990999999991</v>
      </c>
    </row>
    <row r="14747" spans="1:4" x14ac:dyDescent="0.35">
      <c r="A14747" t="s">
        <v>65552</v>
      </c>
      <c r="B14747" t="s">
        <v>66196</v>
      </c>
      <c r="C14747" s="96" t="s">
        <v>65006</v>
      </c>
      <c r="D14747" s="98">
        <v>1778.6314</v>
      </c>
    </row>
    <row r="14748" spans="1:4" x14ac:dyDescent="0.35">
      <c r="A14748" t="s">
        <v>65553</v>
      </c>
      <c r="B14748" t="s">
        <v>66197</v>
      </c>
      <c r="C14748" s="96" t="s">
        <v>65006</v>
      </c>
      <c r="D14748" s="98">
        <v>2324.3409000000001</v>
      </c>
    </row>
    <row r="14749" spans="1:4" x14ac:dyDescent="0.35">
      <c r="A14749" t="s">
        <v>65554</v>
      </c>
      <c r="B14749" t="s">
        <v>66198</v>
      </c>
      <c r="C14749" s="96" t="s">
        <v>65006</v>
      </c>
      <c r="D14749" s="98">
        <v>1805.2608</v>
      </c>
    </row>
    <row r="14750" spans="1:4" x14ac:dyDescent="0.35">
      <c r="A14750" t="s">
        <v>65555</v>
      </c>
      <c r="B14750" t="s">
        <v>66199</v>
      </c>
      <c r="C14750" s="96" t="s">
        <v>65006</v>
      </c>
      <c r="D14750" s="98">
        <v>81.643100000000004</v>
      </c>
    </row>
    <row r="14751" spans="1:4" x14ac:dyDescent="0.35">
      <c r="A14751" t="s">
        <v>65556</v>
      </c>
      <c r="B14751" t="s">
        <v>66200</v>
      </c>
      <c r="C14751" s="96" t="s">
        <v>65006</v>
      </c>
      <c r="D14751" s="98">
        <v>1242.8233999999998</v>
      </c>
    </row>
    <row r="14752" spans="1:4" x14ac:dyDescent="0.35">
      <c r="A14752" t="s">
        <v>65557</v>
      </c>
      <c r="B14752" t="s">
        <v>66201</v>
      </c>
      <c r="C14752" s="96" t="s">
        <v>65006</v>
      </c>
      <c r="D14752" s="98">
        <v>2930.6990999999998</v>
      </c>
    </row>
    <row r="14753" spans="1:4" x14ac:dyDescent="0.35">
      <c r="A14753" t="s">
        <v>65558</v>
      </c>
      <c r="B14753" t="s">
        <v>66202</v>
      </c>
      <c r="C14753" s="96" t="s">
        <v>65006</v>
      </c>
      <c r="D14753" s="98">
        <v>117904.92069999997</v>
      </c>
    </row>
    <row r="14754" spans="1:4" x14ac:dyDescent="0.35">
      <c r="A14754" t="s">
        <v>65559</v>
      </c>
      <c r="B14754" t="s">
        <v>66203</v>
      </c>
      <c r="C14754" s="96" t="s">
        <v>65006</v>
      </c>
      <c r="D14754" s="98">
        <v>96005.539699999994</v>
      </c>
    </row>
    <row r="14755" spans="1:4" x14ac:dyDescent="0.35">
      <c r="A14755" t="s">
        <v>65560</v>
      </c>
      <c r="B14755" t="s">
        <v>66204</v>
      </c>
      <c r="C14755" s="96" t="s">
        <v>65006</v>
      </c>
      <c r="D14755" s="98">
        <v>47396.419699999999</v>
      </c>
    </row>
    <row r="14756" spans="1:4" x14ac:dyDescent="0.35">
      <c r="A14756" t="s">
        <v>65561</v>
      </c>
      <c r="B14756" t="s">
        <v>66205</v>
      </c>
      <c r="C14756" s="96" t="s">
        <v>65006</v>
      </c>
      <c r="D14756" s="98">
        <v>4535.8368999999993</v>
      </c>
    </row>
    <row r="14757" spans="1:4" x14ac:dyDescent="0.35">
      <c r="A14757" t="s">
        <v>65562</v>
      </c>
      <c r="B14757" t="s">
        <v>66206</v>
      </c>
      <c r="C14757" s="96" t="s">
        <v>65006</v>
      </c>
      <c r="D14757" s="98">
        <v>4535.8368999999993</v>
      </c>
    </row>
    <row r="14758" spans="1:4" x14ac:dyDescent="0.35">
      <c r="A14758" t="s">
        <v>65563</v>
      </c>
      <c r="B14758" t="s">
        <v>66207</v>
      </c>
      <c r="C14758" s="96" t="s">
        <v>65006</v>
      </c>
      <c r="D14758" s="98">
        <v>4535.8368999999993</v>
      </c>
    </row>
    <row r="14759" spans="1:4" x14ac:dyDescent="0.35">
      <c r="A14759" t="s">
        <v>65564</v>
      </c>
      <c r="B14759" t="s">
        <v>66208</v>
      </c>
      <c r="C14759" s="96" t="s">
        <v>65006</v>
      </c>
      <c r="D14759" s="98">
        <v>33187.590099999994</v>
      </c>
    </row>
    <row r="14760" spans="1:4" x14ac:dyDescent="0.35">
      <c r="A14760" t="s">
        <v>65565</v>
      </c>
      <c r="B14760" t="s">
        <v>66209</v>
      </c>
      <c r="C14760" s="96" t="s">
        <v>65006</v>
      </c>
      <c r="D14760" s="98">
        <v>30459.010399999999</v>
      </c>
    </row>
    <row r="14761" spans="1:4" x14ac:dyDescent="0.35">
      <c r="A14761" t="s">
        <v>65566</v>
      </c>
      <c r="B14761" t="s">
        <v>66210</v>
      </c>
      <c r="C14761" s="96" t="s">
        <v>65006</v>
      </c>
      <c r="D14761" s="98">
        <v>26527.857299999996</v>
      </c>
    </row>
    <row r="14762" spans="1:4" x14ac:dyDescent="0.35">
      <c r="A14762" t="s">
        <v>65567</v>
      </c>
      <c r="B14762" t="s">
        <v>66211</v>
      </c>
      <c r="C14762" s="96" t="s">
        <v>65006</v>
      </c>
      <c r="D14762" s="98">
        <v>72762.098499999993</v>
      </c>
    </row>
    <row r="14763" spans="1:4" x14ac:dyDescent="0.35">
      <c r="A14763" t="s">
        <v>65568</v>
      </c>
      <c r="B14763" t="s">
        <v>66212</v>
      </c>
      <c r="C14763" s="96" t="s">
        <v>65006</v>
      </c>
      <c r="D14763" s="98">
        <v>62656.241199999989</v>
      </c>
    </row>
    <row r="14764" spans="1:4" x14ac:dyDescent="0.35">
      <c r="A14764" t="s">
        <v>65569</v>
      </c>
      <c r="B14764" t="s">
        <v>66213</v>
      </c>
      <c r="C14764" s="96" t="s">
        <v>65006</v>
      </c>
      <c r="D14764" s="98">
        <v>1980.7507999999998</v>
      </c>
    </row>
    <row r="14765" spans="1:4" x14ac:dyDescent="0.35">
      <c r="A14765" t="s">
        <v>65570</v>
      </c>
      <c r="B14765" t="s">
        <v>66214</v>
      </c>
      <c r="C14765" s="96" t="s">
        <v>65006</v>
      </c>
      <c r="D14765" s="98">
        <v>666.99079999999992</v>
      </c>
    </row>
    <row r="14766" spans="1:4" x14ac:dyDescent="0.35">
      <c r="A14766" t="s">
        <v>65571</v>
      </c>
      <c r="B14766" t="s">
        <v>66215</v>
      </c>
      <c r="C14766" s="96" t="s">
        <v>65006</v>
      </c>
      <c r="D14766" s="98">
        <v>323.38459999999998</v>
      </c>
    </row>
    <row r="14767" spans="1:4" x14ac:dyDescent="0.35">
      <c r="A14767" t="s">
        <v>65572</v>
      </c>
      <c r="B14767" t="s">
        <v>66216</v>
      </c>
      <c r="C14767" s="96" t="s">
        <v>65006</v>
      </c>
      <c r="D14767" s="98">
        <v>303.17910000000001</v>
      </c>
    </row>
    <row r="14768" spans="1:4" x14ac:dyDescent="0.35">
      <c r="A14768" t="s">
        <v>65573</v>
      </c>
      <c r="B14768" t="s">
        <v>66217</v>
      </c>
      <c r="C14768" s="96" t="s">
        <v>65006</v>
      </c>
      <c r="D14768" s="98">
        <v>33.906599999999997</v>
      </c>
    </row>
    <row r="14769" spans="1:4" x14ac:dyDescent="0.35">
      <c r="A14769" t="s">
        <v>65574</v>
      </c>
      <c r="B14769" t="s">
        <v>66218</v>
      </c>
      <c r="C14769" s="96" t="s">
        <v>65006</v>
      </c>
      <c r="D14769" s="98">
        <v>2283.9298999999996</v>
      </c>
    </row>
    <row r="14770" spans="1:4" x14ac:dyDescent="0.35">
      <c r="A14770" t="s">
        <v>65575</v>
      </c>
      <c r="B14770" t="s">
        <v>66219</v>
      </c>
      <c r="C14770" s="96" t="s">
        <v>65006</v>
      </c>
      <c r="D14770" s="98">
        <v>147.21839999999997</v>
      </c>
    </row>
    <row r="14771" spans="1:4" x14ac:dyDescent="0.35">
      <c r="A14771" t="s">
        <v>65576</v>
      </c>
      <c r="B14771" t="s">
        <v>66220</v>
      </c>
      <c r="C14771" s="96" t="s">
        <v>65006</v>
      </c>
      <c r="D14771" s="98">
        <v>1313.7599999999998</v>
      </c>
    </row>
    <row r="14772" spans="1:4" x14ac:dyDescent="0.35">
      <c r="A14772" t="s">
        <v>65577</v>
      </c>
      <c r="B14772" t="s">
        <v>66221</v>
      </c>
      <c r="C14772" s="96" t="s">
        <v>65006</v>
      </c>
      <c r="D14772" s="98">
        <v>169.77449999999999</v>
      </c>
    </row>
    <row r="14773" spans="1:4" x14ac:dyDescent="0.35">
      <c r="A14773" t="s">
        <v>65578</v>
      </c>
      <c r="B14773" t="s">
        <v>66222</v>
      </c>
      <c r="C14773" s="96" t="s">
        <v>65006</v>
      </c>
      <c r="D14773" s="98">
        <v>4244.4591</v>
      </c>
    </row>
    <row r="14774" spans="1:4" x14ac:dyDescent="0.35">
      <c r="A14774" t="s">
        <v>65579</v>
      </c>
      <c r="B14774" t="s">
        <v>65950</v>
      </c>
      <c r="C14774" s="96" t="s">
        <v>65006</v>
      </c>
      <c r="D14774" s="98">
        <v>8428.2694999999985</v>
      </c>
    </row>
    <row r="14775" spans="1:4" x14ac:dyDescent="0.35">
      <c r="A14775" t="s">
        <v>65580</v>
      </c>
      <c r="B14775" t="s">
        <v>66223</v>
      </c>
      <c r="C14775" s="96" t="s">
        <v>65006</v>
      </c>
      <c r="D14775" s="98">
        <v>6235.3206999999993</v>
      </c>
    </row>
    <row r="14776" spans="1:4" x14ac:dyDescent="0.35">
      <c r="A14776" t="s">
        <v>65581</v>
      </c>
      <c r="B14776" t="s">
        <v>66224</v>
      </c>
      <c r="C14776" s="96" t="s">
        <v>65006</v>
      </c>
      <c r="D14776" s="98">
        <v>5386.3999000000003</v>
      </c>
    </row>
    <row r="14777" spans="1:4" x14ac:dyDescent="0.35">
      <c r="A14777" t="s">
        <v>65582</v>
      </c>
      <c r="B14777" t="s">
        <v>66225</v>
      </c>
      <c r="C14777" s="96" t="s">
        <v>65006</v>
      </c>
      <c r="D14777" s="98">
        <v>1000.4861999999999</v>
      </c>
    </row>
    <row r="14778" spans="1:4" x14ac:dyDescent="0.35">
      <c r="A14778" t="s">
        <v>65583</v>
      </c>
      <c r="B14778" t="s">
        <v>66226</v>
      </c>
      <c r="C14778" s="96" t="s">
        <v>65006</v>
      </c>
      <c r="D14778" s="98">
        <v>778.16129999999987</v>
      </c>
    </row>
    <row r="14779" spans="1:4" x14ac:dyDescent="0.35">
      <c r="A14779" t="s">
        <v>65584</v>
      </c>
      <c r="B14779" t="s">
        <v>66227</v>
      </c>
      <c r="C14779" s="96" t="s">
        <v>65006</v>
      </c>
      <c r="D14779" s="98">
        <v>545.70949999999993</v>
      </c>
    </row>
    <row r="14780" spans="1:4" x14ac:dyDescent="0.35">
      <c r="A14780" t="s">
        <v>65585</v>
      </c>
      <c r="B14780" t="s">
        <v>66228</v>
      </c>
      <c r="C14780" s="96" t="s">
        <v>65006</v>
      </c>
      <c r="D14780" s="98">
        <v>414.33350000000002</v>
      </c>
    </row>
    <row r="14781" spans="1:4" x14ac:dyDescent="0.35">
      <c r="A14781" t="s">
        <v>65586</v>
      </c>
      <c r="B14781" t="s">
        <v>66229</v>
      </c>
      <c r="C14781" s="96" t="s">
        <v>65006</v>
      </c>
      <c r="D14781" s="98">
        <v>4595.0043999999998</v>
      </c>
    </row>
    <row r="14782" spans="1:4" x14ac:dyDescent="0.35">
      <c r="A14782" t="s">
        <v>65587</v>
      </c>
      <c r="B14782" t="s">
        <v>66230</v>
      </c>
      <c r="C14782" s="96" t="s">
        <v>65006</v>
      </c>
      <c r="D14782" s="98">
        <v>343.59010000000001</v>
      </c>
    </row>
    <row r="14783" spans="1:4" x14ac:dyDescent="0.35">
      <c r="A14783" t="s">
        <v>65588</v>
      </c>
      <c r="B14783" t="s">
        <v>65929</v>
      </c>
      <c r="C14783" s="96" t="s">
        <v>65006</v>
      </c>
      <c r="D14783" s="98">
        <v>171.80309999999997</v>
      </c>
    </row>
    <row r="14784" spans="1:4" x14ac:dyDescent="0.35">
      <c r="A14784" t="s">
        <v>65589</v>
      </c>
      <c r="B14784" t="s">
        <v>66231</v>
      </c>
      <c r="C14784" s="96" t="s">
        <v>65006</v>
      </c>
      <c r="D14784" s="98">
        <v>47992.667099999999</v>
      </c>
    </row>
    <row r="14785" spans="1:4" x14ac:dyDescent="0.35">
      <c r="A14785" t="s">
        <v>65590</v>
      </c>
      <c r="B14785" t="s">
        <v>66232</v>
      </c>
      <c r="C14785" s="96" t="s">
        <v>65006</v>
      </c>
      <c r="D14785" s="98">
        <v>4244.4591</v>
      </c>
    </row>
    <row r="14786" spans="1:4" x14ac:dyDescent="0.35">
      <c r="A14786" t="s">
        <v>65591</v>
      </c>
      <c r="B14786" t="s">
        <v>66233</v>
      </c>
      <c r="C14786" s="96" t="s">
        <v>65006</v>
      </c>
      <c r="D14786" s="98">
        <v>24243.9274</v>
      </c>
    </row>
    <row r="14787" spans="1:4" x14ac:dyDescent="0.35">
      <c r="A14787" t="s">
        <v>65592</v>
      </c>
      <c r="B14787" t="s">
        <v>66234</v>
      </c>
      <c r="C14787" s="96" t="s">
        <v>65006</v>
      </c>
      <c r="D14787" s="98">
        <v>939.83749999999998</v>
      </c>
    </row>
    <row r="14788" spans="1:4" x14ac:dyDescent="0.35">
      <c r="A14788" t="s">
        <v>65593</v>
      </c>
      <c r="B14788" t="s">
        <v>66235</v>
      </c>
      <c r="C14788" s="96" t="s">
        <v>65006</v>
      </c>
      <c r="D14788" s="98">
        <v>9071.6737999999987</v>
      </c>
    </row>
    <row r="14789" spans="1:4" x14ac:dyDescent="0.35">
      <c r="A14789" t="s">
        <v>65594</v>
      </c>
      <c r="B14789" t="s">
        <v>66236</v>
      </c>
      <c r="C14789" s="96" t="s">
        <v>65006</v>
      </c>
      <c r="D14789" s="98">
        <v>4535.8368999999993</v>
      </c>
    </row>
    <row r="14790" spans="1:4" x14ac:dyDescent="0.35">
      <c r="A14790" t="s">
        <v>65595</v>
      </c>
      <c r="B14790" t="s">
        <v>66237</v>
      </c>
      <c r="C14790" s="96" t="s">
        <v>65006</v>
      </c>
      <c r="D14790" s="98">
        <v>14514.6813</v>
      </c>
    </row>
    <row r="14791" spans="1:4" x14ac:dyDescent="0.35">
      <c r="A14791" t="s">
        <v>65596</v>
      </c>
      <c r="B14791" t="s">
        <v>66238</v>
      </c>
      <c r="C14791" s="96" t="s">
        <v>65006</v>
      </c>
      <c r="D14791" s="98">
        <v>5052.9206000000004</v>
      </c>
    </row>
    <row r="14792" spans="1:4" x14ac:dyDescent="0.35">
      <c r="A14792" t="s">
        <v>65597</v>
      </c>
      <c r="B14792" t="s">
        <v>66239</v>
      </c>
      <c r="C14792" s="96" t="s">
        <v>65006</v>
      </c>
      <c r="D14792" s="98">
        <v>4719.4413000000004</v>
      </c>
    </row>
    <row r="14793" spans="1:4" x14ac:dyDescent="0.35">
      <c r="A14793" t="s">
        <v>65598</v>
      </c>
      <c r="B14793" t="s">
        <v>66240</v>
      </c>
      <c r="C14793" s="96" t="s">
        <v>65006</v>
      </c>
      <c r="D14793" s="98">
        <v>1344.0602000000001</v>
      </c>
    </row>
    <row r="14794" spans="1:4" x14ac:dyDescent="0.35">
      <c r="A14794" t="s">
        <v>65599</v>
      </c>
      <c r="B14794" t="s">
        <v>66241</v>
      </c>
      <c r="C14794" s="96" t="s">
        <v>65006</v>
      </c>
      <c r="D14794" s="98">
        <v>60.906299999999995</v>
      </c>
    </row>
    <row r="14795" spans="1:4" x14ac:dyDescent="0.35">
      <c r="A14795" t="s">
        <v>65600</v>
      </c>
      <c r="B14795" t="s">
        <v>66242</v>
      </c>
      <c r="C14795" s="96" t="s">
        <v>65006</v>
      </c>
      <c r="D14795" s="98">
        <v>1354.1870999999999</v>
      </c>
    </row>
    <row r="14796" spans="1:4" x14ac:dyDescent="0.35">
      <c r="A14796" t="s">
        <v>65601</v>
      </c>
      <c r="B14796" t="s">
        <v>66243</v>
      </c>
      <c r="C14796" s="96" t="s">
        <v>65006</v>
      </c>
      <c r="D14796" s="98">
        <v>1354.1870999999999</v>
      </c>
    </row>
    <row r="14797" spans="1:4" x14ac:dyDescent="0.35">
      <c r="A14797" t="s">
        <v>65602</v>
      </c>
      <c r="B14797" t="s">
        <v>66244</v>
      </c>
      <c r="C14797" s="96" t="s">
        <v>65006</v>
      </c>
      <c r="D14797" s="98">
        <v>848.87249999999995</v>
      </c>
    </row>
    <row r="14798" spans="1:4" x14ac:dyDescent="0.35">
      <c r="A14798" t="s">
        <v>65603</v>
      </c>
      <c r="B14798" t="s">
        <v>66245</v>
      </c>
      <c r="C14798" s="96" t="s">
        <v>65006</v>
      </c>
      <c r="D14798" s="98">
        <v>505.29849999999999</v>
      </c>
    </row>
    <row r="14799" spans="1:4" x14ac:dyDescent="0.35">
      <c r="A14799" t="s">
        <v>65604</v>
      </c>
      <c r="B14799" t="s">
        <v>66246</v>
      </c>
      <c r="C14799" s="96" t="s">
        <v>65006</v>
      </c>
      <c r="D14799" s="98">
        <v>939.83749999999998</v>
      </c>
    </row>
    <row r="14800" spans="1:4" x14ac:dyDescent="0.35">
      <c r="A14800" t="s">
        <v>65605</v>
      </c>
      <c r="B14800" t="s">
        <v>66247</v>
      </c>
      <c r="C14800" s="96" t="s">
        <v>65006</v>
      </c>
      <c r="D14800" s="98">
        <v>939.83749999999998</v>
      </c>
    </row>
    <row r="14801" spans="1:4" x14ac:dyDescent="0.35">
      <c r="A14801" t="s">
        <v>65606</v>
      </c>
      <c r="B14801" t="s">
        <v>66248</v>
      </c>
      <c r="C14801" s="96" t="s">
        <v>65006</v>
      </c>
      <c r="D14801" s="98">
        <v>6063.5014999999994</v>
      </c>
    </row>
    <row r="14802" spans="1:4" x14ac:dyDescent="0.35">
      <c r="A14802" t="s">
        <v>65607</v>
      </c>
      <c r="B14802" t="s">
        <v>66249</v>
      </c>
      <c r="C14802" s="96" t="s">
        <v>65006</v>
      </c>
      <c r="D14802" s="98">
        <v>18493.699699999997</v>
      </c>
    </row>
    <row r="14803" spans="1:4" x14ac:dyDescent="0.35">
      <c r="A14803" t="s">
        <v>65608</v>
      </c>
      <c r="B14803" t="s">
        <v>66250</v>
      </c>
      <c r="C14803" s="96" t="s">
        <v>65006</v>
      </c>
      <c r="D14803" s="98">
        <v>11116.438199999999</v>
      </c>
    </row>
    <row r="14804" spans="1:4" x14ac:dyDescent="0.35">
      <c r="A14804" t="s">
        <v>65609</v>
      </c>
      <c r="B14804" t="s">
        <v>66251</v>
      </c>
      <c r="C14804" s="96" t="s">
        <v>65006</v>
      </c>
      <c r="D14804" s="98">
        <v>3082.2966999999999</v>
      </c>
    </row>
    <row r="14805" spans="1:4" x14ac:dyDescent="0.35">
      <c r="A14805" t="s">
        <v>65610</v>
      </c>
      <c r="B14805" t="s">
        <v>66252</v>
      </c>
      <c r="C14805" s="96" t="s">
        <v>65006</v>
      </c>
      <c r="D14805" s="98">
        <v>1859.4695000000002</v>
      </c>
    </row>
    <row r="14806" spans="1:4" x14ac:dyDescent="0.35">
      <c r="A14806" t="s">
        <v>65611</v>
      </c>
      <c r="B14806" t="s">
        <v>66253</v>
      </c>
      <c r="C14806" s="96" t="s">
        <v>65006</v>
      </c>
      <c r="D14806" s="98">
        <v>3638.1008999999999</v>
      </c>
    </row>
    <row r="14807" spans="1:4" x14ac:dyDescent="0.35">
      <c r="A14807" t="s">
        <v>65612</v>
      </c>
      <c r="B14807" t="s">
        <v>66254</v>
      </c>
      <c r="C14807" s="96" t="s">
        <v>65006</v>
      </c>
      <c r="D14807" s="98">
        <v>2223.2811999999999</v>
      </c>
    </row>
    <row r="14808" spans="1:4" x14ac:dyDescent="0.35">
      <c r="A14808" t="s">
        <v>65613</v>
      </c>
      <c r="B14808" t="s">
        <v>66255</v>
      </c>
      <c r="C14808" s="96" t="s">
        <v>65006</v>
      </c>
      <c r="D14808" s="98">
        <v>4588.0491999999995</v>
      </c>
    </row>
    <row r="14809" spans="1:4" x14ac:dyDescent="0.35">
      <c r="A14809" t="s">
        <v>65614</v>
      </c>
      <c r="B14809" t="s">
        <v>66256</v>
      </c>
      <c r="C14809" s="96" t="s">
        <v>65006</v>
      </c>
      <c r="D14809" s="98">
        <v>3739.1606000000002</v>
      </c>
    </row>
    <row r="14810" spans="1:4" x14ac:dyDescent="0.35">
      <c r="A14810" t="s">
        <v>65615</v>
      </c>
      <c r="B14810" t="s">
        <v>66257</v>
      </c>
      <c r="C14810" s="96" t="s">
        <v>65006</v>
      </c>
      <c r="D14810" s="98">
        <v>2364.7519000000002</v>
      </c>
    </row>
    <row r="14811" spans="1:4" x14ac:dyDescent="0.35">
      <c r="A14811" t="s">
        <v>65616</v>
      </c>
      <c r="B14811" t="s">
        <v>66258</v>
      </c>
      <c r="C14811" s="96" t="s">
        <v>65006</v>
      </c>
      <c r="D14811" s="98">
        <v>4689.0927999999994</v>
      </c>
    </row>
    <row r="14812" spans="1:4" x14ac:dyDescent="0.35">
      <c r="A14812" t="s">
        <v>65617</v>
      </c>
      <c r="B14812" t="s">
        <v>66259</v>
      </c>
      <c r="C14812" s="96" t="s">
        <v>65006</v>
      </c>
      <c r="D14812" s="98">
        <v>1657.3500999999999</v>
      </c>
    </row>
    <row r="14813" spans="1:4" x14ac:dyDescent="0.35">
      <c r="A14813" t="s">
        <v>65618</v>
      </c>
      <c r="B14813" t="s">
        <v>66260</v>
      </c>
      <c r="C14813" s="96" t="s">
        <v>65006</v>
      </c>
      <c r="D14813" s="98">
        <v>6467.7402999999995</v>
      </c>
    </row>
    <row r="14814" spans="1:4" x14ac:dyDescent="0.35">
      <c r="A14814" t="s">
        <v>65619</v>
      </c>
      <c r="B14814" t="s">
        <v>66261</v>
      </c>
      <c r="C14814" s="96" t="s">
        <v>65006</v>
      </c>
      <c r="D14814" s="98">
        <v>1354.171</v>
      </c>
    </row>
    <row r="14815" spans="1:4" x14ac:dyDescent="0.35">
      <c r="A14815" t="s">
        <v>65620</v>
      </c>
      <c r="B14815" t="s">
        <v>66262</v>
      </c>
      <c r="C14815" s="96" t="s">
        <v>65006</v>
      </c>
      <c r="D14815" s="98">
        <v>1111.6405999999999</v>
      </c>
    </row>
    <row r="14816" spans="1:4" x14ac:dyDescent="0.35">
      <c r="A14816" t="s">
        <v>65621</v>
      </c>
      <c r="B14816" t="s">
        <v>66263</v>
      </c>
      <c r="C14816" s="96" t="s">
        <v>65006</v>
      </c>
      <c r="D14816" s="98">
        <v>4648.6818000000003</v>
      </c>
    </row>
    <row r="14817" spans="1:4" x14ac:dyDescent="0.35">
      <c r="A14817" t="s">
        <v>65622</v>
      </c>
      <c r="B14817" t="s">
        <v>66264</v>
      </c>
      <c r="C14817" s="96" t="s">
        <v>65006</v>
      </c>
      <c r="D14817" s="98">
        <v>2364.7519000000002</v>
      </c>
    </row>
    <row r="14818" spans="1:4" x14ac:dyDescent="0.35">
      <c r="A14818" t="s">
        <v>65623</v>
      </c>
      <c r="B14818" t="s">
        <v>66265</v>
      </c>
      <c r="C14818" s="96" t="s">
        <v>65006</v>
      </c>
      <c r="D14818" s="98">
        <v>4719.4413000000004</v>
      </c>
    </row>
    <row r="14819" spans="1:4" x14ac:dyDescent="0.35">
      <c r="A14819" t="s">
        <v>65624</v>
      </c>
      <c r="B14819" t="s">
        <v>66266</v>
      </c>
      <c r="C14819" s="96" t="s">
        <v>65006</v>
      </c>
      <c r="D14819" s="98">
        <v>505.29849999999999</v>
      </c>
    </row>
    <row r="14820" spans="1:4" x14ac:dyDescent="0.35">
      <c r="A14820" t="s">
        <v>65625</v>
      </c>
      <c r="B14820" t="s">
        <v>66267</v>
      </c>
      <c r="C14820" s="96" t="s">
        <v>65006</v>
      </c>
      <c r="D14820" s="98">
        <v>3729.0658999999996</v>
      </c>
    </row>
    <row r="14821" spans="1:4" x14ac:dyDescent="0.35">
      <c r="A14821" t="s">
        <v>65626</v>
      </c>
      <c r="B14821" t="s">
        <v>66268</v>
      </c>
      <c r="C14821" s="96" t="s">
        <v>65006</v>
      </c>
      <c r="D14821" s="98">
        <v>596.24739999999986</v>
      </c>
    </row>
    <row r="14822" spans="1:4" x14ac:dyDescent="0.35">
      <c r="A14822" t="s">
        <v>65627</v>
      </c>
      <c r="B14822" t="s">
        <v>66269</v>
      </c>
      <c r="C14822" s="96" t="s">
        <v>65006</v>
      </c>
      <c r="D14822" s="98">
        <v>262.7681</v>
      </c>
    </row>
    <row r="14823" spans="1:4" x14ac:dyDescent="0.35">
      <c r="A14823" t="s">
        <v>65628</v>
      </c>
      <c r="B14823" t="s">
        <v>66270</v>
      </c>
      <c r="C14823" s="96" t="s">
        <v>65006</v>
      </c>
      <c r="D14823" s="98">
        <v>3638.1008999999999</v>
      </c>
    </row>
    <row r="14824" spans="1:4" x14ac:dyDescent="0.35">
      <c r="A14824" t="s">
        <v>65629</v>
      </c>
      <c r="B14824" t="s">
        <v>66271</v>
      </c>
      <c r="C14824" s="96" t="s">
        <v>65006</v>
      </c>
      <c r="D14824" s="98">
        <v>1576.5281</v>
      </c>
    </row>
    <row r="14825" spans="1:4" x14ac:dyDescent="0.35">
      <c r="A14825" t="s">
        <v>65630</v>
      </c>
      <c r="B14825" t="s">
        <v>66272</v>
      </c>
      <c r="C14825" s="96" t="s">
        <v>65006</v>
      </c>
      <c r="D14825" s="98">
        <v>848.87249999999995</v>
      </c>
    </row>
    <row r="14826" spans="1:4" x14ac:dyDescent="0.35">
      <c r="A14826" t="s">
        <v>65631</v>
      </c>
      <c r="B14826" t="s">
        <v>66273</v>
      </c>
      <c r="C14826" s="96" t="s">
        <v>65006</v>
      </c>
      <c r="D14826" s="98">
        <v>848.87249999999995</v>
      </c>
    </row>
    <row r="14827" spans="1:4" x14ac:dyDescent="0.35">
      <c r="A14827" t="s">
        <v>65632</v>
      </c>
      <c r="B14827" t="s">
        <v>66274</v>
      </c>
      <c r="C14827" s="96" t="s">
        <v>65006</v>
      </c>
      <c r="D14827" s="98">
        <v>1576.5281</v>
      </c>
    </row>
    <row r="14828" spans="1:4" x14ac:dyDescent="0.35">
      <c r="A14828" t="s">
        <v>65633</v>
      </c>
      <c r="B14828" t="s">
        <v>66275</v>
      </c>
      <c r="C14828" s="96" t="s">
        <v>65006</v>
      </c>
      <c r="D14828" s="98">
        <v>86.585800000000006</v>
      </c>
    </row>
    <row r="14829" spans="1:4" x14ac:dyDescent="0.35">
      <c r="A14829" t="s">
        <v>65634</v>
      </c>
      <c r="B14829" t="s">
        <v>66276</v>
      </c>
      <c r="C14829" s="96" t="s">
        <v>65006</v>
      </c>
      <c r="D14829" s="98">
        <v>454.76059999999995</v>
      </c>
    </row>
    <row r="14830" spans="1:4" x14ac:dyDescent="0.35">
      <c r="A14830" t="s">
        <v>65635</v>
      </c>
      <c r="B14830" t="s">
        <v>66277</v>
      </c>
      <c r="C14830" s="96" t="s">
        <v>65006</v>
      </c>
      <c r="D14830" s="98">
        <v>242.54649999999998</v>
      </c>
    </row>
    <row r="14831" spans="1:4" x14ac:dyDescent="0.35">
      <c r="A14831" t="s">
        <v>65636</v>
      </c>
      <c r="B14831" t="s">
        <v>66278</v>
      </c>
      <c r="C14831" s="96" t="s">
        <v>65006</v>
      </c>
      <c r="D14831" s="98">
        <v>323.38459999999998</v>
      </c>
    </row>
    <row r="14832" spans="1:4" x14ac:dyDescent="0.35">
      <c r="A14832" t="s">
        <v>65637</v>
      </c>
      <c r="B14832" t="s">
        <v>66279</v>
      </c>
      <c r="C14832" s="96" t="s">
        <v>65006</v>
      </c>
      <c r="D14832" s="98">
        <v>64.947400000000002</v>
      </c>
    </row>
    <row r="14833" spans="1:4" x14ac:dyDescent="0.35">
      <c r="A14833" t="s">
        <v>65638</v>
      </c>
      <c r="B14833" t="s">
        <v>66280</v>
      </c>
      <c r="C14833" s="96" t="s">
        <v>65006</v>
      </c>
      <c r="D14833" s="98">
        <v>323.38459999999998</v>
      </c>
    </row>
    <row r="14834" spans="1:4" x14ac:dyDescent="0.35">
      <c r="A14834" t="s">
        <v>65639</v>
      </c>
      <c r="B14834" t="s">
        <v>66281</v>
      </c>
      <c r="C14834" s="96" t="s">
        <v>65006</v>
      </c>
      <c r="D14834" s="98">
        <v>3638.1008999999999</v>
      </c>
    </row>
    <row r="14835" spans="1:4" x14ac:dyDescent="0.35">
      <c r="A14835" t="s">
        <v>65640</v>
      </c>
      <c r="B14835" t="s">
        <v>66282</v>
      </c>
      <c r="C14835" s="96" t="s">
        <v>65006</v>
      </c>
      <c r="D14835" s="98">
        <v>147.20230000000001</v>
      </c>
    </row>
    <row r="14836" spans="1:4" x14ac:dyDescent="0.35">
      <c r="A14836" t="s">
        <v>65641</v>
      </c>
      <c r="B14836" t="s">
        <v>66283</v>
      </c>
      <c r="C14836" s="96" t="s">
        <v>65006</v>
      </c>
      <c r="D14836" s="98">
        <v>222.32489999999999</v>
      </c>
    </row>
    <row r="14837" spans="1:4" x14ac:dyDescent="0.35">
      <c r="A14837" t="s">
        <v>65642</v>
      </c>
      <c r="B14837" t="s">
        <v>66284</v>
      </c>
      <c r="C14837" s="96" t="s">
        <v>65006</v>
      </c>
      <c r="D14837" s="98">
        <v>147.21839999999997</v>
      </c>
    </row>
    <row r="14838" spans="1:4" x14ac:dyDescent="0.35">
      <c r="A14838" t="s">
        <v>65643</v>
      </c>
      <c r="B14838" t="s">
        <v>66285</v>
      </c>
      <c r="C14838" s="96" t="s">
        <v>65006</v>
      </c>
      <c r="D14838" s="98">
        <v>44.725799999999992</v>
      </c>
    </row>
    <row r="14839" spans="1:4" x14ac:dyDescent="0.35">
      <c r="A14839" t="s">
        <v>65644</v>
      </c>
      <c r="B14839" t="s">
        <v>66286</v>
      </c>
      <c r="C14839" s="96" t="s">
        <v>65006</v>
      </c>
      <c r="D14839" s="98">
        <v>181.91389999999998</v>
      </c>
    </row>
    <row r="14840" spans="1:4" x14ac:dyDescent="0.35">
      <c r="A14840" t="s">
        <v>65645</v>
      </c>
      <c r="B14840" t="s">
        <v>66287</v>
      </c>
      <c r="C14840" s="96" t="s">
        <v>65006</v>
      </c>
      <c r="D14840" s="98">
        <v>3345.0325999999995</v>
      </c>
    </row>
    <row r="14841" spans="1:4" x14ac:dyDescent="0.35">
      <c r="A14841" t="s">
        <v>65646</v>
      </c>
      <c r="B14841" t="s">
        <v>66288</v>
      </c>
      <c r="C14841" s="96" t="s">
        <v>65006</v>
      </c>
      <c r="D14841" s="98">
        <v>3850.3310999999999</v>
      </c>
    </row>
    <row r="14842" spans="1:4" x14ac:dyDescent="0.35">
      <c r="A14842" t="s">
        <v>65647</v>
      </c>
      <c r="B14842" t="s">
        <v>66289</v>
      </c>
      <c r="C14842" s="96" t="s">
        <v>65006</v>
      </c>
      <c r="D14842" s="98">
        <v>154.22190000000001</v>
      </c>
    </row>
    <row r="14843" spans="1:4" x14ac:dyDescent="0.35">
      <c r="A14843" t="s">
        <v>65648</v>
      </c>
      <c r="B14843" t="s">
        <v>66290</v>
      </c>
      <c r="C14843" s="96" t="s">
        <v>65006</v>
      </c>
      <c r="D14843" s="98">
        <v>353.71699999999998</v>
      </c>
    </row>
    <row r="14844" spans="1:4" x14ac:dyDescent="0.35">
      <c r="A14844" t="s">
        <v>65649</v>
      </c>
      <c r="B14844" t="s">
        <v>66291</v>
      </c>
      <c r="C14844" s="96" t="s">
        <v>65006</v>
      </c>
      <c r="D14844" s="98">
        <v>212.2141</v>
      </c>
    </row>
    <row r="14845" spans="1:4" x14ac:dyDescent="0.35">
      <c r="A14845" t="s">
        <v>65650</v>
      </c>
      <c r="B14845" t="s">
        <v>66292</v>
      </c>
      <c r="C14845" s="96" t="s">
        <v>65006</v>
      </c>
      <c r="D14845" s="98">
        <v>454.77670000000001</v>
      </c>
    </row>
    <row r="14846" spans="1:4" x14ac:dyDescent="0.35">
      <c r="A14846" t="s">
        <v>65651</v>
      </c>
      <c r="B14846" t="s">
        <v>66293</v>
      </c>
      <c r="C14846" s="96" t="s">
        <v>65006</v>
      </c>
      <c r="D14846" s="98">
        <v>27.208999999999996</v>
      </c>
    </row>
    <row r="14847" spans="1:4" x14ac:dyDescent="0.35">
      <c r="A14847" t="s">
        <v>65652</v>
      </c>
      <c r="B14847" t="s">
        <v>66294</v>
      </c>
      <c r="C14847" s="96" t="s">
        <v>65006</v>
      </c>
      <c r="D14847" s="98">
        <v>408.23159999999996</v>
      </c>
    </row>
    <row r="14848" spans="1:4" x14ac:dyDescent="0.35">
      <c r="A14848" t="s">
        <v>65653</v>
      </c>
      <c r="B14848" t="s">
        <v>66295</v>
      </c>
      <c r="C14848" s="96" t="s">
        <v>65006</v>
      </c>
      <c r="D14848" s="98">
        <v>5805.8692999999994</v>
      </c>
    </row>
    <row r="14849" spans="1:4" x14ac:dyDescent="0.35">
      <c r="A14849" t="s">
        <v>65654</v>
      </c>
      <c r="B14849" t="s">
        <v>66296</v>
      </c>
      <c r="C14849" s="96" t="s">
        <v>65006</v>
      </c>
      <c r="D14849" s="98">
        <v>54.434100000000001</v>
      </c>
    </row>
    <row r="14850" spans="1:4" x14ac:dyDescent="0.35">
      <c r="A14850" t="s">
        <v>65655</v>
      </c>
      <c r="B14850" t="s">
        <v>66297</v>
      </c>
      <c r="C14850" s="96" t="s">
        <v>65006</v>
      </c>
      <c r="D14850" s="98">
        <v>81.643100000000004</v>
      </c>
    </row>
    <row r="14851" spans="1:4" x14ac:dyDescent="0.35">
      <c r="A14851" t="s">
        <v>65656</v>
      </c>
      <c r="B14851" t="s">
        <v>66298</v>
      </c>
      <c r="C14851" s="96" t="s">
        <v>65006</v>
      </c>
      <c r="D14851" s="98">
        <v>76158.007099999988</v>
      </c>
    </row>
    <row r="14852" spans="1:4" x14ac:dyDescent="0.35">
      <c r="A14852" t="s">
        <v>65657</v>
      </c>
      <c r="B14852" t="s">
        <v>66299</v>
      </c>
      <c r="C14852" s="96" t="s">
        <v>66421</v>
      </c>
      <c r="D14852" s="98">
        <v>270.62489999999997</v>
      </c>
    </row>
    <row r="14853" spans="1:4" x14ac:dyDescent="0.35">
      <c r="A14853" t="s">
        <v>7353</v>
      </c>
      <c r="B14853" t="s">
        <v>66300</v>
      </c>
      <c r="C14853" s="96" t="s">
        <v>66421</v>
      </c>
      <c r="D14853" s="98">
        <v>31.926299999999998</v>
      </c>
    </row>
    <row r="14854" spans="1:4" x14ac:dyDescent="0.35">
      <c r="A14854" t="s">
        <v>1883</v>
      </c>
      <c r="B14854" t="s">
        <v>66301</v>
      </c>
      <c r="C14854" s="96" t="s">
        <v>66421</v>
      </c>
      <c r="D14854" s="98">
        <v>108.56229999999999</v>
      </c>
    </row>
    <row r="14855" spans="1:4" x14ac:dyDescent="0.35">
      <c r="A14855" t="s">
        <v>4526</v>
      </c>
      <c r="B14855" t="s">
        <v>66302</v>
      </c>
      <c r="C14855" s="96" t="s">
        <v>66421</v>
      </c>
      <c r="D14855" s="98">
        <v>62.162099999999995</v>
      </c>
    </row>
    <row r="14856" spans="1:4" x14ac:dyDescent="0.35">
      <c r="A14856" t="s">
        <v>7084</v>
      </c>
      <c r="B14856" t="s">
        <v>66303</v>
      </c>
      <c r="C14856" s="96" t="s">
        <v>66421</v>
      </c>
      <c r="D14856" s="98">
        <v>42.423500000000004</v>
      </c>
    </row>
    <row r="14857" spans="1:4" x14ac:dyDescent="0.35">
      <c r="A14857" t="s">
        <v>7082</v>
      </c>
      <c r="B14857" t="s">
        <v>66304</v>
      </c>
      <c r="C14857" s="96" t="s">
        <v>66421</v>
      </c>
      <c r="D14857" s="98">
        <v>34.502299999999998</v>
      </c>
    </row>
    <row r="14858" spans="1:4" x14ac:dyDescent="0.35">
      <c r="A14858" t="s">
        <v>27071</v>
      </c>
      <c r="B14858" t="s">
        <v>66305</v>
      </c>
      <c r="C14858" s="96" t="s">
        <v>66421</v>
      </c>
      <c r="D14858" s="98">
        <v>49.008400000000002</v>
      </c>
    </row>
    <row r="14859" spans="1:4" x14ac:dyDescent="0.35">
      <c r="A14859" t="s">
        <v>23481</v>
      </c>
      <c r="B14859" t="s">
        <v>66306</v>
      </c>
      <c r="C14859" s="96" t="s">
        <v>66421</v>
      </c>
      <c r="D14859" s="98">
        <v>49.008400000000002</v>
      </c>
    </row>
    <row r="14860" spans="1:4" x14ac:dyDescent="0.35">
      <c r="A14860" t="s">
        <v>2263</v>
      </c>
      <c r="B14860" t="s">
        <v>66307</v>
      </c>
      <c r="C14860" s="96" t="s">
        <v>66421</v>
      </c>
      <c r="D14860" s="98">
        <v>10.5777</v>
      </c>
    </row>
    <row r="14861" spans="1:4" x14ac:dyDescent="0.35">
      <c r="A14861" t="s">
        <v>4864</v>
      </c>
      <c r="B14861" t="s">
        <v>66308</v>
      </c>
      <c r="C14861" s="96" t="s">
        <v>66421</v>
      </c>
      <c r="D14861" s="98">
        <v>6.5848999999999993</v>
      </c>
    </row>
    <row r="14862" spans="1:4" x14ac:dyDescent="0.35">
      <c r="A14862" t="s">
        <v>16707</v>
      </c>
      <c r="B14862" t="s">
        <v>66309</v>
      </c>
      <c r="C14862" s="96" t="s">
        <v>66421</v>
      </c>
      <c r="D14862" s="98">
        <v>8.1304999999999996</v>
      </c>
    </row>
    <row r="14863" spans="1:4" x14ac:dyDescent="0.35">
      <c r="A14863" t="s">
        <v>4769</v>
      </c>
      <c r="B14863" t="s">
        <v>66310</v>
      </c>
      <c r="C14863" s="96" t="s">
        <v>66421</v>
      </c>
      <c r="D14863" s="98">
        <v>11.221699999999998</v>
      </c>
    </row>
    <row r="14864" spans="1:4" x14ac:dyDescent="0.35">
      <c r="A14864" t="s">
        <v>4759</v>
      </c>
      <c r="B14864" t="s">
        <v>66311</v>
      </c>
      <c r="C14864" s="96" t="s">
        <v>66421</v>
      </c>
      <c r="D14864" s="98">
        <v>24.810099999999998</v>
      </c>
    </row>
    <row r="14865" spans="1:4" x14ac:dyDescent="0.35">
      <c r="A14865" t="s">
        <v>10836</v>
      </c>
      <c r="B14865" t="s">
        <v>66312</v>
      </c>
      <c r="C14865" s="96" t="s">
        <v>66421</v>
      </c>
      <c r="D14865" s="98">
        <v>308.12179999999995</v>
      </c>
    </row>
    <row r="14866" spans="1:4" x14ac:dyDescent="0.35">
      <c r="A14866" t="s">
        <v>16701</v>
      </c>
      <c r="B14866" t="s">
        <v>66313</v>
      </c>
      <c r="C14866" s="96" t="s">
        <v>66421</v>
      </c>
      <c r="D14866" s="98">
        <v>131.85899999999998</v>
      </c>
    </row>
    <row r="14867" spans="1:4" x14ac:dyDescent="0.35">
      <c r="A14867" t="s">
        <v>4528</v>
      </c>
      <c r="B14867" t="s">
        <v>4529</v>
      </c>
      <c r="C14867" s="96" t="s">
        <v>66421</v>
      </c>
      <c r="D14867" s="98">
        <v>34.260799999999996</v>
      </c>
    </row>
    <row r="14868" spans="1:4" x14ac:dyDescent="0.35">
      <c r="A14868" t="s">
        <v>8369</v>
      </c>
      <c r="B14868" t="s">
        <v>8370</v>
      </c>
      <c r="C14868" s="96" t="s">
        <v>66421</v>
      </c>
      <c r="D14868" s="98">
        <v>65.4465</v>
      </c>
    </row>
    <row r="14869" spans="1:4" x14ac:dyDescent="0.35">
      <c r="A14869" t="s">
        <v>2045</v>
      </c>
      <c r="B14869" t="s">
        <v>2046</v>
      </c>
      <c r="C14869" s="96" t="s">
        <v>66421</v>
      </c>
      <c r="D14869" s="98">
        <v>34.260799999999996</v>
      </c>
    </row>
    <row r="14870" spans="1:4" x14ac:dyDescent="0.35">
      <c r="A14870" t="s">
        <v>7086</v>
      </c>
      <c r="B14870" t="s">
        <v>7087</v>
      </c>
      <c r="C14870" s="96" t="s">
        <v>66421</v>
      </c>
      <c r="D14870" s="98">
        <v>43.663199999999996</v>
      </c>
    </row>
    <row r="14871" spans="1:4" x14ac:dyDescent="0.35">
      <c r="A14871" t="s">
        <v>8367</v>
      </c>
      <c r="B14871" t="s">
        <v>8368</v>
      </c>
      <c r="C14871" s="96" t="s">
        <v>66421</v>
      </c>
      <c r="D14871" s="98">
        <v>48.187299999999993</v>
      </c>
    </row>
    <row r="14872" spans="1:4" x14ac:dyDescent="0.35">
      <c r="A14872" t="s">
        <v>26970</v>
      </c>
      <c r="B14872" t="s">
        <v>66314</v>
      </c>
      <c r="C14872" s="96" t="s">
        <v>66421</v>
      </c>
      <c r="D14872" s="98">
        <v>87.020499999999984</v>
      </c>
    </row>
    <row r="14873" spans="1:4" x14ac:dyDescent="0.35">
      <c r="A14873" t="s">
        <v>7377</v>
      </c>
      <c r="B14873" t="s">
        <v>66315</v>
      </c>
      <c r="C14873" s="96" t="s">
        <v>66421</v>
      </c>
      <c r="D14873" s="98">
        <v>8.8066999999999993</v>
      </c>
    </row>
    <row r="14874" spans="1:4" x14ac:dyDescent="0.35">
      <c r="A14874" t="s">
        <v>7375</v>
      </c>
      <c r="B14874" t="s">
        <v>66316</v>
      </c>
      <c r="C14874" s="96" t="s">
        <v>66421</v>
      </c>
      <c r="D14874" s="98">
        <v>17.742199999999997</v>
      </c>
    </row>
    <row r="14875" spans="1:4" x14ac:dyDescent="0.35">
      <c r="A14875" t="s">
        <v>3683</v>
      </c>
      <c r="B14875" t="s">
        <v>66317</v>
      </c>
      <c r="C14875" s="96" t="s">
        <v>66421</v>
      </c>
      <c r="D14875" s="98">
        <v>10.819199999999999</v>
      </c>
    </row>
    <row r="14876" spans="1:4" x14ac:dyDescent="0.35">
      <c r="A14876" t="s">
        <v>6141</v>
      </c>
      <c r="B14876" t="s">
        <v>66318</v>
      </c>
      <c r="C14876" s="96" t="s">
        <v>66421</v>
      </c>
      <c r="D14876" s="98">
        <v>21.107099999999999</v>
      </c>
    </row>
    <row r="14877" spans="1:4" x14ac:dyDescent="0.35">
      <c r="A14877" t="s">
        <v>65658</v>
      </c>
      <c r="B14877" t="s">
        <v>66319</v>
      </c>
      <c r="C14877" s="96" t="s">
        <v>66421</v>
      </c>
      <c r="D14877" s="98">
        <v>21.928199999999997</v>
      </c>
    </row>
    <row r="14878" spans="1:4" x14ac:dyDescent="0.35">
      <c r="A14878" t="s">
        <v>2327</v>
      </c>
      <c r="B14878" t="s">
        <v>2328</v>
      </c>
      <c r="C14878" s="96" t="s">
        <v>66421</v>
      </c>
      <c r="D14878" s="98">
        <v>79.807699999999997</v>
      </c>
    </row>
    <row r="14879" spans="1:4" x14ac:dyDescent="0.35">
      <c r="A14879" t="s">
        <v>8778</v>
      </c>
      <c r="B14879" t="s">
        <v>66320</v>
      </c>
      <c r="C14879" s="96" t="s">
        <v>66421</v>
      </c>
      <c r="D14879" s="98">
        <v>124.50129999999999</v>
      </c>
    </row>
    <row r="14880" spans="1:4" x14ac:dyDescent="0.35">
      <c r="A14880" t="s">
        <v>65659</v>
      </c>
      <c r="B14880" t="s">
        <v>66321</v>
      </c>
      <c r="C14880" s="96" t="s">
        <v>66421</v>
      </c>
      <c r="D14880" s="98">
        <v>108.73939999999999</v>
      </c>
    </row>
    <row r="14881" spans="1:4" x14ac:dyDescent="0.35">
      <c r="A14881" t="s">
        <v>11189</v>
      </c>
      <c r="B14881" t="s">
        <v>66322</v>
      </c>
      <c r="C14881" s="96" t="s">
        <v>66421</v>
      </c>
      <c r="D14881" s="98">
        <v>975.3540999999999</v>
      </c>
    </row>
    <row r="14882" spans="1:4" x14ac:dyDescent="0.35">
      <c r="A14882" t="s">
        <v>6936</v>
      </c>
      <c r="B14882" t="s">
        <v>66323</v>
      </c>
      <c r="C14882" s="96" t="s">
        <v>66421</v>
      </c>
      <c r="D14882" s="98">
        <v>179.8048</v>
      </c>
    </row>
    <row r="14883" spans="1:4" x14ac:dyDescent="0.35">
      <c r="A14883" t="s">
        <v>16589</v>
      </c>
      <c r="B14883" t="s">
        <v>66324</v>
      </c>
      <c r="C14883" s="96" t="s">
        <v>66421</v>
      </c>
      <c r="D14883" s="98">
        <v>32.441499999999998</v>
      </c>
    </row>
    <row r="14884" spans="1:4" x14ac:dyDescent="0.35">
      <c r="A14884" t="s">
        <v>5836</v>
      </c>
      <c r="B14884" t="s">
        <v>66325</v>
      </c>
      <c r="C14884" s="96" t="s">
        <v>66421</v>
      </c>
      <c r="D14884" s="98">
        <v>29.495200000000001</v>
      </c>
    </row>
    <row r="14885" spans="1:4" x14ac:dyDescent="0.35">
      <c r="A14885" t="s">
        <v>9528</v>
      </c>
      <c r="B14885" t="s">
        <v>66326</v>
      </c>
      <c r="C14885" s="96" t="s">
        <v>66421</v>
      </c>
      <c r="D14885" s="98">
        <v>59.247999999999998</v>
      </c>
    </row>
    <row r="14886" spans="1:4" x14ac:dyDescent="0.35">
      <c r="A14886" t="s">
        <v>6975</v>
      </c>
      <c r="B14886" t="s">
        <v>66327</v>
      </c>
      <c r="C14886" s="96" t="s">
        <v>66421</v>
      </c>
      <c r="D14886" s="98">
        <v>23.956800000000001</v>
      </c>
    </row>
    <row r="14887" spans="1:4" x14ac:dyDescent="0.35">
      <c r="A14887" t="s">
        <v>4491</v>
      </c>
      <c r="B14887" t="s">
        <v>4492</v>
      </c>
      <c r="C14887" s="96" t="s">
        <v>66421</v>
      </c>
      <c r="D14887" s="98">
        <v>184.79579999999999</v>
      </c>
    </row>
    <row r="14888" spans="1:4" x14ac:dyDescent="0.35">
      <c r="A14888" t="s">
        <v>16831</v>
      </c>
      <c r="B14888" t="s">
        <v>66328</v>
      </c>
      <c r="C14888" s="96" t="s">
        <v>66421</v>
      </c>
      <c r="D14888" s="98">
        <v>27.643699999999999</v>
      </c>
    </row>
    <row r="14889" spans="1:4" x14ac:dyDescent="0.35">
      <c r="A14889" t="s">
        <v>16671</v>
      </c>
      <c r="B14889" t="s">
        <v>66329</v>
      </c>
      <c r="C14889" s="96" t="s">
        <v>66421</v>
      </c>
      <c r="D14889" s="98">
        <v>177.2449</v>
      </c>
    </row>
    <row r="14890" spans="1:4" x14ac:dyDescent="0.35">
      <c r="A14890" t="s">
        <v>5245</v>
      </c>
      <c r="B14890" t="s">
        <v>66330</v>
      </c>
      <c r="C14890" s="96" t="s">
        <v>66421</v>
      </c>
      <c r="D14890" s="98">
        <v>77.1995</v>
      </c>
    </row>
    <row r="14891" spans="1:4" x14ac:dyDescent="0.35">
      <c r="A14891" t="s">
        <v>6241</v>
      </c>
      <c r="B14891" t="s">
        <v>66331</v>
      </c>
      <c r="C14891" s="96" t="s">
        <v>66421</v>
      </c>
      <c r="D14891" s="98">
        <v>554.74159999999995</v>
      </c>
    </row>
    <row r="14892" spans="1:4" x14ac:dyDescent="0.35">
      <c r="A14892" t="s">
        <v>3839</v>
      </c>
      <c r="B14892" t="s">
        <v>66332</v>
      </c>
      <c r="C14892" s="96" t="s">
        <v>66421</v>
      </c>
      <c r="D14892" s="98">
        <v>66.090499999999992</v>
      </c>
    </row>
    <row r="14893" spans="1:4" x14ac:dyDescent="0.35">
      <c r="A14893" t="s">
        <v>8914</v>
      </c>
      <c r="B14893" t="s">
        <v>8915</v>
      </c>
      <c r="C14893" s="96" t="s">
        <v>66421</v>
      </c>
      <c r="D14893" s="98">
        <v>48.976199999999999</v>
      </c>
    </row>
    <row r="14894" spans="1:4" x14ac:dyDescent="0.35">
      <c r="A14894" t="s">
        <v>5236</v>
      </c>
      <c r="B14894" t="s">
        <v>5237</v>
      </c>
      <c r="C14894" s="96" t="s">
        <v>66421</v>
      </c>
      <c r="D14894" s="98">
        <v>75.718299999999999</v>
      </c>
    </row>
    <row r="14895" spans="1:4" x14ac:dyDescent="0.35">
      <c r="A14895" t="s">
        <v>16473</v>
      </c>
      <c r="B14895" t="s">
        <v>66333</v>
      </c>
      <c r="C14895" s="96" t="s">
        <v>66421</v>
      </c>
      <c r="D14895" s="98">
        <v>83.220899999999986</v>
      </c>
    </row>
    <row r="14896" spans="1:4" x14ac:dyDescent="0.35">
      <c r="A14896" t="s">
        <v>10246</v>
      </c>
      <c r="B14896" t="s">
        <v>66334</v>
      </c>
      <c r="C14896" s="96" t="s">
        <v>66421</v>
      </c>
      <c r="D14896" s="98">
        <v>24.391500000000001</v>
      </c>
    </row>
    <row r="14897" spans="1:4" x14ac:dyDescent="0.35">
      <c r="A14897" t="s">
        <v>10248</v>
      </c>
      <c r="B14897" t="s">
        <v>66335</v>
      </c>
      <c r="C14897" s="96" t="s">
        <v>66421</v>
      </c>
      <c r="D14897" s="98">
        <v>39.9602</v>
      </c>
    </row>
    <row r="14898" spans="1:4" x14ac:dyDescent="0.35">
      <c r="A14898" t="s">
        <v>2421</v>
      </c>
      <c r="B14898" t="s">
        <v>66336</v>
      </c>
      <c r="C14898" s="96" t="s">
        <v>66421</v>
      </c>
      <c r="D14898" s="98">
        <v>15.375500000000001</v>
      </c>
    </row>
    <row r="14899" spans="1:4" x14ac:dyDescent="0.35">
      <c r="A14899" t="s">
        <v>8935</v>
      </c>
      <c r="B14899" t="s">
        <v>66337</v>
      </c>
      <c r="C14899" s="96" t="s">
        <v>66421</v>
      </c>
      <c r="D14899" s="98">
        <v>166.97309999999999</v>
      </c>
    </row>
    <row r="14900" spans="1:4" x14ac:dyDescent="0.35">
      <c r="A14900" t="s">
        <v>6388</v>
      </c>
      <c r="B14900" t="s">
        <v>66338</v>
      </c>
      <c r="C14900" s="96" t="s">
        <v>66421</v>
      </c>
      <c r="D14900" s="98">
        <v>149.84269999999998</v>
      </c>
    </row>
    <row r="14901" spans="1:4" x14ac:dyDescent="0.35">
      <c r="A14901" t="s">
        <v>2417</v>
      </c>
      <c r="B14901" t="s">
        <v>66339</v>
      </c>
      <c r="C14901" s="96" t="s">
        <v>66421</v>
      </c>
      <c r="D14901" s="98">
        <v>475.88379999999995</v>
      </c>
    </row>
    <row r="14902" spans="1:4" x14ac:dyDescent="0.35">
      <c r="A14902" t="s">
        <v>16766</v>
      </c>
      <c r="B14902" t="s">
        <v>66340</v>
      </c>
      <c r="C14902" s="96" t="s">
        <v>66421</v>
      </c>
      <c r="D14902" s="98">
        <v>452.84469999999993</v>
      </c>
    </row>
    <row r="14903" spans="1:4" x14ac:dyDescent="0.35">
      <c r="A14903" t="s">
        <v>4973</v>
      </c>
      <c r="B14903" t="s">
        <v>66341</v>
      </c>
      <c r="C14903" s="96" t="s">
        <v>66421</v>
      </c>
      <c r="D14903" s="98">
        <v>368.49679999999995</v>
      </c>
    </row>
    <row r="14904" spans="1:4" x14ac:dyDescent="0.35">
      <c r="A14904" t="s">
        <v>11291</v>
      </c>
      <c r="B14904" t="s">
        <v>66342</v>
      </c>
      <c r="C14904" s="96" t="s">
        <v>66421</v>
      </c>
      <c r="D14904" s="98">
        <v>393.61279999999999</v>
      </c>
    </row>
    <row r="14905" spans="1:4" x14ac:dyDescent="0.35">
      <c r="A14905" t="s">
        <v>16654</v>
      </c>
      <c r="B14905" t="s">
        <v>66343</v>
      </c>
      <c r="C14905" s="96" t="s">
        <v>66421</v>
      </c>
      <c r="D14905" s="98">
        <v>642.74419999999998</v>
      </c>
    </row>
    <row r="14906" spans="1:4" x14ac:dyDescent="0.35">
      <c r="A14906" t="s">
        <v>16689</v>
      </c>
      <c r="B14906" t="s">
        <v>66344</v>
      </c>
      <c r="C14906" s="96" t="s">
        <v>66421</v>
      </c>
      <c r="D14906" s="98">
        <v>611.91269999999997</v>
      </c>
    </row>
    <row r="14907" spans="1:4" x14ac:dyDescent="0.35">
      <c r="A14907" t="s">
        <v>8933</v>
      </c>
      <c r="B14907" t="s">
        <v>66345</v>
      </c>
      <c r="C14907" s="96" t="s">
        <v>66421</v>
      </c>
      <c r="D14907" s="98">
        <v>386.41609999999991</v>
      </c>
    </row>
    <row r="14908" spans="1:4" x14ac:dyDescent="0.35">
      <c r="A14908" t="s">
        <v>16562</v>
      </c>
      <c r="B14908" t="s">
        <v>66346</v>
      </c>
      <c r="C14908" s="96" t="s">
        <v>66421</v>
      </c>
      <c r="D14908" s="98">
        <v>404.33539999999994</v>
      </c>
    </row>
    <row r="14909" spans="1:4" x14ac:dyDescent="0.35">
      <c r="A14909" t="s">
        <v>6386</v>
      </c>
      <c r="B14909" t="s">
        <v>66347</v>
      </c>
      <c r="C14909" s="96" t="s">
        <v>66421</v>
      </c>
      <c r="D14909" s="98">
        <v>339.87099999999998</v>
      </c>
    </row>
    <row r="14910" spans="1:4" x14ac:dyDescent="0.35">
      <c r="A14910" t="s">
        <v>7450</v>
      </c>
      <c r="B14910" t="s">
        <v>7451</v>
      </c>
      <c r="C14910" s="96" t="s">
        <v>66421</v>
      </c>
      <c r="D14910" s="98">
        <v>66.090499999999992</v>
      </c>
    </row>
    <row r="14911" spans="1:4" x14ac:dyDescent="0.35">
      <c r="A14911" t="s">
        <v>22535</v>
      </c>
      <c r="B14911" t="s">
        <v>66348</v>
      </c>
      <c r="C14911" s="96" t="s">
        <v>66421</v>
      </c>
      <c r="D14911" s="98">
        <v>109.07749999999999</v>
      </c>
    </row>
    <row r="14912" spans="1:4" x14ac:dyDescent="0.35">
      <c r="A14912" t="s">
        <v>10169</v>
      </c>
      <c r="B14912" t="s">
        <v>66349</v>
      </c>
      <c r="C14912" s="96" t="s">
        <v>66421</v>
      </c>
      <c r="D14912" s="98">
        <v>578.48910000000001</v>
      </c>
    </row>
    <row r="14913" spans="1:4" x14ac:dyDescent="0.35">
      <c r="A14913" t="s">
        <v>65660</v>
      </c>
      <c r="B14913" t="s">
        <v>66350</v>
      </c>
      <c r="C14913" s="96" t="s">
        <v>66421</v>
      </c>
      <c r="D14913" s="98">
        <v>238.71469999999999</v>
      </c>
    </row>
    <row r="14914" spans="1:4" x14ac:dyDescent="0.35">
      <c r="A14914" t="s">
        <v>65661</v>
      </c>
      <c r="B14914" t="s">
        <v>66351</v>
      </c>
      <c r="C14914" s="96" t="s">
        <v>66421</v>
      </c>
      <c r="D14914" s="98">
        <v>165.49190000000002</v>
      </c>
    </row>
    <row r="14915" spans="1:4" x14ac:dyDescent="0.35">
      <c r="A14915" t="s">
        <v>11287</v>
      </c>
      <c r="B14915" t="s">
        <v>66306</v>
      </c>
      <c r="C14915" s="96" t="s">
        <v>66421</v>
      </c>
      <c r="D14915" s="98">
        <v>90.079499999999996</v>
      </c>
    </row>
    <row r="14916" spans="1:4" x14ac:dyDescent="0.35">
      <c r="A14916" t="s">
        <v>10167</v>
      </c>
      <c r="B14916" t="s">
        <v>66352</v>
      </c>
      <c r="C14916" s="96" t="s">
        <v>66421</v>
      </c>
      <c r="D14916" s="98">
        <v>232.75769999999997</v>
      </c>
    </row>
    <row r="14917" spans="1:4" x14ac:dyDescent="0.35">
      <c r="A14917" t="s">
        <v>24389</v>
      </c>
      <c r="B14917" t="s">
        <v>66353</v>
      </c>
      <c r="C14917" s="96" t="s">
        <v>66421</v>
      </c>
      <c r="D14917" s="98">
        <v>230.18169999999998</v>
      </c>
    </row>
    <row r="14918" spans="1:4" x14ac:dyDescent="0.35">
      <c r="A14918" t="s">
        <v>65662</v>
      </c>
      <c r="B14918" t="s">
        <v>66354</v>
      </c>
      <c r="C14918" s="96" t="s">
        <v>66421</v>
      </c>
      <c r="D14918" s="98">
        <v>225.38389999999998</v>
      </c>
    </row>
    <row r="14919" spans="1:4" x14ac:dyDescent="0.35">
      <c r="A14919" t="s">
        <v>5817</v>
      </c>
      <c r="B14919" t="s">
        <v>66355</v>
      </c>
      <c r="C14919" s="96" t="s">
        <v>66421</v>
      </c>
      <c r="D14919" s="98">
        <v>10.432799999999999</v>
      </c>
    </row>
    <row r="14920" spans="1:4" x14ac:dyDescent="0.35">
      <c r="A14920" t="s">
        <v>2041</v>
      </c>
      <c r="B14920" t="s">
        <v>66356</v>
      </c>
      <c r="C14920" s="96" t="s">
        <v>66421</v>
      </c>
      <c r="D14920" s="98">
        <v>61.823999999999998</v>
      </c>
    </row>
    <row r="14921" spans="1:4" x14ac:dyDescent="0.35">
      <c r="A14921" t="s">
        <v>8363</v>
      </c>
      <c r="B14921" t="s">
        <v>66357</v>
      </c>
      <c r="C14921" s="96" t="s">
        <v>66421</v>
      </c>
      <c r="D14921" s="98">
        <v>53.113900000000001</v>
      </c>
    </row>
    <row r="14922" spans="1:4" x14ac:dyDescent="0.35">
      <c r="A14922" t="s">
        <v>65663</v>
      </c>
      <c r="B14922" t="s">
        <v>66358</v>
      </c>
      <c r="C14922" s="96" t="s">
        <v>66421</v>
      </c>
      <c r="D14922" s="98">
        <v>571.77539999999999</v>
      </c>
    </row>
    <row r="14923" spans="1:4" x14ac:dyDescent="0.35">
      <c r="A14923" t="s">
        <v>31325</v>
      </c>
      <c r="B14923" t="s">
        <v>66359</v>
      </c>
      <c r="C14923" s="96" t="s">
        <v>66421</v>
      </c>
      <c r="D14923" s="98">
        <v>373.19799999999998</v>
      </c>
    </row>
    <row r="14924" spans="1:4" x14ac:dyDescent="0.35">
      <c r="A14924" t="s">
        <v>5815</v>
      </c>
      <c r="B14924" t="s">
        <v>66360</v>
      </c>
      <c r="C14924" s="96" t="s">
        <v>66421</v>
      </c>
      <c r="D14924" s="98">
        <v>315.68880000000001</v>
      </c>
    </row>
    <row r="14925" spans="1:4" x14ac:dyDescent="0.35">
      <c r="A14925" t="s">
        <v>5813</v>
      </c>
      <c r="B14925" t="s">
        <v>66361</v>
      </c>
      <c r="C14925" s="96" t="s">
        <v>66421</v>
      </c>
      <c r="D14925" s="98">
        <v>496.68499999999995</v>
      </c>
    </row>
    <row r="14926" spans="1:4" x14ac:dyDescent="0.35">
      <c r="A14926" t="s">
        <v>8357</v>
      </c>
      <c r="B14926" t="s">
        <v>66362</v>
      </c>
      <c r="C14926" s="96" t="s">
        <v>66421</v>
      </c>
      <c r="D14926" s="98">
        <v>20.028399999999998</v>
      </c>
    </row>
    <row r="14927" spans="1:4" x14ac:dyDescent="0.35">
      <c r="A14927" t="s">
        <v>10165</v>
      </c>
      <c r="B14927" t="s">
        <v>66363</v>
      </c>
      <c r="C14927" s="96" t="s">
        <v>66421</v>
      </c>
      <c r="D14927" s="98">
        <v>67.0565</v>
      </c>
    </row>
    <row r="14928" spans="1:4" x14ac:dyDescent="0.35">
      <c r="A14928" t="s">
        <v>12204</v>
      </c>
      <c r="B14928" t="s">
        <v>66364</v>
      </c>
      <c r="C14928" s="96" t="s">
        <v>66421</v>
      </c>
      <c r="D14928" s="98">
        <v>46.60949999999999</v>
      </c>
    </row>
    <row r="14929" spans="1:4" x14ac:dyDescent="0.35">
      <c r="A14929" t="s">
        <v>3927</v>
      </c>
      <c r="B14929" t="s">
        <v>66365</v>
      </c>
      <c r="C14929" s="96" t="s">
        <v>66421</v>
      </c>
      <c r="D14929" s="98">
        <v>60.793599999999998</v>
      </c>
    </row>
    <row r="14930" spans="1:4" x14ac:dyDescent="0.35">
      <c r="A14930" t="s">
        <v>12202</v>
      </c>
      <c r="B14930" t="s">
        <v>66366</v>
      </c>
      <c r="C14930" s="96" t="s">
        <v>66421</v>
      </c>
      <c r="D14930" s="98">
        <v>27.482700000000001</v>
      </c>
    </row>
    <row r="14931" spans="1:4" x14ac:dyDescent="0.35">
      <c r="A14931" t="s">
        <v>12194</v>
      </c>
      <c r="B14931" t="s">
        <v>66367</v>
      </c>
      <c r="C14931" s="96" t="s">
        <v>66421</v>
      </c>
      <c r="D14931" s="98">
        <v>584.23680000000002</v>
      </c>
    </row>
    <row r="14932" spans="1:4" x14ac:dyDescent="0.35">
      <c r="A14932" t="s">
        <v>23116</v>
      </c>
      <c r="B14932" t="s">
        <v>66368</v>
      </c>
      <c r="C14932" s="96" t="s">
        <v>66421</v>
      </c>
      <c r="D14932" s="98">
        <v>437.24379999999991</v>
      </c>
    </row>
    <row r="14933" spans="1:4" x14ac:dyDescent="0.35">
      <c r="A14933" t="s">
        <v>12182</v>
      </c>
      <c r="B14933" t="s">
        <v>66369</v>
      </c>
      <c r="C14933" s="96" t="s">
        <v>66421</v>
      </c>
      <c r="D14933" s="98">
        <v>458.07719999999995</v>
      </c>
    </row>
    <row r="14934" spans="1:4" x14ac:dyDescent="0.35">
      <c r="A14934" t="s">
        <v>65664</v>
      </c>
      <c r="B14934" t="s">
        <v>66370</v>
      </c>
      <c r="C14934" s="96" t="s">
        <v>66421</v>
      </c>
      <c r="D14934" s="98">
        <v>204.69539999999998</v>
      </c>
    </row>
    <row r="14935" spans="1:4" x14ac:dyDescent="0.35">
      <c r="A14935" t="s">
        <v>11281</v>
      </c>
      <c r="B14935" t="s">
        <v>66371</v>
      </c>
      <c r="C14935" s="96" t="s">
        <v>66421</v>
      </c>
      <c r="D14935" s="98">
        <v>82.270999999999987</v>
      </c>
    </row>
    <row r="14936" spans="1:4" x14ac:dyDescent="0.35">
      <c r="A14936" t="s">
        <v>23197</v>
      </c>
      <c r="B14936" t="s">
        <v>66372</v>
      </c>
      <c r="C14936" s="96" t="s">
        <v>66421</v>
      </c>
      <c r="D14936" s="98">
        <v>130.4744</v>
      </c>
    </row>
    <row r="14937" spans="1:4" x14ac:dyDescent="0.35">
      <c r="A14937" t="s">
        <v>6380</v>
      </c>
      <c r="B14937" t="s">
        <v>66373</v>
      </c>
      <c r="C14937" s="96" t="s">
        <v>66421</v>
      </c>
      <c r="D14937" s="98">
        <v>149.74610000000001</v>
      </c>
    </row>
    <row r="14938" spans="1:4" x14ac:dyDescent="0.35">
      <c r="A14938" t="s">
        <v>27004</v>
      </c>
      <c r="B14938" t="s">
        <v>66374</v>
      </c>
      <c r="C14938" s="96" t="s">
        <v>66421</v>
      </c>
      <c r="D14938" s="98">
        <v>87.020499999999984</v>
      </c>
    </row>
    <row r="14939" spans="1:4" x14ac:dyDescent="0.35">
      <c r="A14939" t="s">
        <v>3925</v>
      </c>
      <c r="B14939" t="s">
        <v>66375</v>
      </c>
      <c r="C14939" s="96" t="s">
        <v>66421</v>
      </c>
      <c r="D14939" s="98">
        <v>833.06229999999994</v>
      </c>
    </row>
    <row r="14940" spans="1:4" x14ac:dyDescent="0.35">
      <c r="A14940" t="s">
        <v>12179</v>
      </c>
      <c r="B14940" t="s">
        <v>66376</v>
      </c>
      <c r="C14940" s="96" t="s">
        <v>66421</v>
      </c>
      <c r="D14940" s="98">
        <v>31.572099999999995</v>
      </c>
    </row>
    <row r="14941" spans="1:4" x14ac:dyDescent="0.35">
      <c r="A14941" t="s">
        <v>25730</v>
      </c>
      <c r="B14941" t="s">
        <v>66377</v>
      </c>
      <c r="C14941" s="96" t="s">
        <v>66421</v>
      </c>
      <c r="D14941" s="98">
        <v>24.697399999999998</v>
      </c>
    </row>
    <row r="14942" spans="1:4" x14ac:dyDescent="0.35">
      <c r="A14942" t="s">
        <v>28075</v>
      </c>
      <c r="B14942" t="s">
        <v>66378</v>
      </c>
      <c r="C14942" s="96" t="s">
        <v>66421</v>
      </c>
      <c r="D14942" s="98">
        <v>78.358699999999985</v>
      </c>
    </row>
    <row r="14943" spans="1:4" x14ac:dyDescent="0.35">
      <c r="A14943" t="s">
        <v>24224</v>
      </c>
      <c r="B14943" t="s">
        <v>66379</v>
      </c>
      <c r="C14943" s="96" t="s">
        <v>66421</v>
      </c>
      <c r="D14943" s="98">
        <v>52.212299999999992</v>
      </c>
    </row>
    <row r="14944" spans="1:4" x14ac:dyDescent="0.35">
      <c r="A14944" t="s">
        <v>20793</v>
      </c>
      <c r="B14944" t="s">
        <v>66380</v>
      </c>
      <c r="C14944" s="96" t="s">
        <v>66421</v>
      </c>
      <c r="D14944" s="98">
        <v>52.212299999999992</v>
      </c>
    </row>
    <row r="14945" spans="1:4" x14ac:dyDescent="0.35">
      <c r="A14945" t="s">
        <v>28055</v>
      </c>
      <c r="B14945" t="s">
        <v>66381</v>
      </c>
      <c r="C14945" s="96" t="s">
        <v>66421</v>
      </c>
      <c r="D14945" s="98">
        <v>66.750599999999991</v>
      </c>
    </row>
    <row r="14946" spans="1:4" x14ac:dyDescent="0.35">
      <c r="A14946" t="s">
        <v>2354</v>
      </c>
      <c r="B14946" t="s">
        <v>66382</v>
      </c>
      <c r="C14946" s="96" t="s">
        <v>66421</v>
      </c>
      <c r="D14946" s="98">
        <v>356.34130000000005</v>
      </c>
    </row>
    <row r="14947" spans="1:4" x14ac:dyDescent="0.35">
      <c r="A14947" t="s">
        <v>19229</v>
      </c>
      <c r="B14947" t="s">
        <v>66383</v>
      </c>
      <c r="C14947" s="96" t="s">
        <v>66421</v>
      </c>
      <c r="D14947" s="98">
        <v>278.24019999999996</v>
      </c>
    </row>
    <row r="14948" spans="1:4" x14ac:dyDescent="0.35">
      <c r="A14948" t="s">
        <v>2313</v>
      </c>
      <c r="B14948" t="s">
        <v>66384</v>
      </c>
      <c r="C14948" s="96" t="s">
        <v>66421</v>
      </c>
      <c r="D14948" s="98">
        <v>4.9265999999999996</v>
      </c>
    </row>
    <row r="14949" spans="1:4" x14ac:dyDescent="0.35">
      <c r="A14949" t="s">
        <v>2269</v>
      </c>
      <c r="B14949" t="s">
        <v>66385</v>
      </c>
      <c r="C14949" s="96" t="s">
        <v>66421</v>
      </c>
      <c r="D14949" s="98">
        <v>128.91269999999997</v>
      </c>
    </row>
    <row r="14950" spans="1:4" x14ac:dyDescent="0.35">
      <c r="A14950" t="s">
        <v>65665</v>
      </c>
      <c r="B14950" t="s">
        <v>66386</v>
      </c>
      <c r="C14950" s="96" t="s">
        <v>66421</v>
      </c>
      <c r="D14950" s="98">
        <v>48.670299999999997</v>
      </c>
    </row>
    <row r="14951" spans="1:4" x14ac:dyDescent="0.35">
      <c r="A14951" t="s">
        <v>6088</v>
      </c>
      <c r="B14951" t="s">
        <v>66387</v>
      </c>
      <c r="C14951" s="96" t="s">
        <v>66421</v>
      </c>
      <c r="D14951" s="98">
        <v>7.9855999999999998</v>
      </c>
    </row>
    <row r="14952" spans="1:4" x14ac:dyDescent="0.35">
      <c r="A14952" t="s">
        <v>12177</v>
      </c>
      <c r="B14952" t="s">
        <v>66388</v>
      </c>
      <c r="C14952" s="96" t="s">
        <v>66421</v>
      </c>
      <c r="D14952" s="98">
        <v>45.65959999999999</v>
      </c>
    </row>
    <row r="14953" spans="1:4" x14ac:dyDescent="0.35">
      <c r="A14953" t="s">
        <v>26953</v>
      </c>
      <c r="B14953" t="s">
        <v>66389</v>
      </c>
      <c r="C14953" s="96" t="s">
        <v>66421</v>
      </c>
      <c r="D14953" s="98">
        <v>257.51949999999999</v>
      </c>
    </row>
    <row r="14954" spans="1:4" x14ac:dyDescent="0.35">
      <c r="A14954" t="s">
        <v>27177</v>
      </c>
      <c r="B14954" t="s">
        <v>66390</v>
      </c>
      <c r="C14954" s="96" t="s">
        <v>66421</v>
      </c>
      <c r="D14954" s="98">
        <v>45.65959999999999</v>
      </c>
    </row>
    <row r="14955" spans="1:4" x14ac:dyDescent="0.35">
      <c r="A14955" t="s">
        <v>27181</v>
      </c>
      <c r="B14955" t="s">
        <v>66391</v>
      </c>
      <c r="C14955" s="96" t="s">
        <v>66421</v>
      </c>
      <c r="D14955" s="98">
        <v>235.0761</v>
      </c>
    </row>
    <row r="14956" spans="1:4" x14ac:dyDescent="0.35">
      <c r="A14956" t="s">
        <v>26951</v>
      </c>
      <c r="B14956" t="s">
        <v>66392</v>
      </c>
      <c r="C14956" s="96" t="s">
        <v>66421</v>
      </c>
      <c r="D14956" s="98">
        <v>85.635899999999992</v>
      </c>
    </row>
    <row r="14957" spans="1:4" x14ac:dyDescent="0.35">
      <c r="A14957" t="s">
        <v>11285</v>
      </c>
      <c r="B14957" t="s">
        <v>66393</v>
      </c>
      <c r="C14957" s="96" t="s">
        <v>66421</v>
      </c>
      <c r="D14957" s="98">
        <v>56.575399999999995</v>
      </c>
    </row>
    <row r="14958" spans="1:4" x14ac:dyDescent="0.35">
      <c r="A14958" t="s">
        <v>21577</v>
      </c>
      <c r="B14958" t="s">
        <v>66394</v>
      </c>
      <c r="C14958" s="96" t="s">
        <v>66421</v>
      </c>
      <c r="D14958" s="98">
        <v>74.043899999999994</v>
      </c>
    </row>
    <row r="14959" spans="1:4" x14ac:dyDescent="0.35">
      <c r="A14959" t="s">
        <v>8929</v>
      </c>
      <c r="B14959" t="s">
        <v>66395</v>
      </c>
      <c r="C14959" s="96" t="s">
        <v>66421</v>
      </c>
      <c r="D14959" s="98">
        <v>56.575399999999995</v>
      </c>
    </row>
    <row r="14960" spans="1:4" x14ac:dyDescent="0.35">
      <c r="A14960" t="s">
        <v>65666</v>
      </c>
      <c r="B14960" t="s">
        <v>66396</v>
      </c>
      <c r="C14960" s="96" t="s">
        <v>66421</v>
      </c>
      <c r="D14960" s="98">
        <v>160.7585</v>
      </c>
    </row>
    <row r="14961" spans="1:4" x14ac:dyDescent="0.35">
      <c r="A14961" t="s">
        <v>65667</v>
      </c>
      <c r="B14961" t="s">
        <v>66397</v>
      </c>
      <c r="C14961" s="96" t="s">
        <v>66421</v>
      </c>
      <c r="D14961" s="98">
        <v>131.58529999999999</v>
      </c>
    </row>
    <row r="14962" spans="1:4" x14ac:dyDescent="0.35">
      <c r="A14962" t="s">
        <v>11107</v>
      </c>
      <c r="B14962" t="s">
        <v>11108</v>
      </c>
      <c r="C14962" s="96" t="s">
        <v>66421</v>
      </c>
      <c r="D14962" s="98">
        <v>11.109</v>
      </c>
    </row>
    <row r="14963" spans="1:4" x14ac:dyDescent="0.35">
      <c r="A14963" t="s">
        <v>65668</v>
      </c>
      <c r="B14963" t="s">
        <v>66398</v>
      </c>
      <c r="C14963" s="96" t="s">
        <v>66421</v>
      </c>
      <c r="D14963" s="98">
        <v>7.6314000000000002</v>
      </c>
    </row>
    <row r="14964" spans="1:4" x14ac:dyDescent="0.35">
      <c r="A14964" t="s">
        <v>65669</v>
      </c>
      <c r="B14964" t="s">
        <v>66399</v>
      </c>
      <c r="C14964" s="96" t="s">
        <v>66421</v>
      </c>
      <c r="D14964" s="98">
        <v>36.144499999999994</v>
      </c>
    </row>
    <row r="14965" spans="1:4" x14ac:dyDescent="0.35">
      <c r="A14965" t="s">
        <v>65670</v>
      </c>
      <c r="B14965" t="s">
        <v>66400</v>
      </c>
      <c r="C14965" s="96" t="s">
        <v>66421</v>
      </c>
      <c r="D14965" s="98">
        <v>33.777799999999999</v>
      </c>
    </row>
    <row r="14966" spans="1:4" x14ac:dyDescent="0.35">
      <c r="A14966" t="s">
        <v>65671</v>
      </c>
      <c r="B14966" t="s">
        <v>66401</v>
      </c>
      <c r="C14966" s="96" t="s">
        <v>66421</v>
      </c>
      <c r="D14966" s="98">
        <v>30.074799999999996</v>
      </c>
    </row>
    <row r="14967" spans="1:4" x14ac:dyDescent="0.35">
      <c r="A14967" t="s">
        <v>8295</v>
      </c>
      <c r="B14967" t="s">
        <v>66402</v>
      </c>
      <c r="C14967" s="96" t="s">
        <v>66421</v>
      </c>
      <c r="D14967" s="98">
        <v>26.339599999999997</v>
      </c>
    </row>
    <row r="14968" spans="1:4" x14ac:dyDescent="0.35">
      <c r="A14968" t="s">
        <v>65672</v>
      </c>
      <c r="B14968" t="s">
        <v>66403</v>
      </c>
      <c r="C14968" s="96" t="s">
        <v>66421</v>
      </c>
      <c r="D14968" s="98">
        <v>23.972899999999999</v>
      </c>
    </row>
    <row r="14969" spans="1:4" x14ac:dyDescent="0.35">
      <c r="A14969" t="s">
        <v>7403</v>
      </c>
      <c r="B14969" t="s">
        <v>66404</v>
      </c>
      <c r="C14969" s="96" t="s">
        <v>66421</v>
      </c>
      <c r="D14969" s="98">
        <v>17.854899999999997</v>
      </c>
    </row>
    <row r="14970" spans="1:4" x14ac:dyDescent="0.35">
      <c r="A14970" t="s">
        <v>24247</v>
      </c>
      <c r="B14970" t="s">
        <v>66405</v>
      </c>
      <c r="C14970" s="96" t="s">
        <v>66421</v>
      </c>
      <c r="D14970" s="98">
        <v>5.7798999999999996</v>
      </c>
    </row>
    <row r="14971" spans="1:4" x14ac:dyDescent="0.35">
      <c r="A14971" t="s">
        <v>65673</v>
      </c>
      <c r="B14971" t="s">
        <v>66406</v>
      </c>
      <c r="C14971" s="96" t="s">
        <v>66421</v>
      </c>
      <c r="D14971" s="98">
        <v>5.7798999999999996</v>
      </c>
    </row>
    <row r="14972" spans="1:4" x14ac:dyDescent="0.35">
      <c r="A14972" t="s">
        <v>7371</v>
      </c>
      <c r="B14972" t="s">
        <v>7372</v>
      </c>
      <c r="C14972" s="96" t="s">
        <v>66421</v>
      </c>
      <c r="D14972" s="98">
        <v>46.60949999999999</v>
      </c>
    </row>
    <row r="14973" spans="1:4" x14ac:dyDescent="0.35">
      <c r="A14973" t="s">
        <v>6464</v>
      </c>
      <c r="B14973" t="s">
        <v>66407</v>
      </c>
      <c r="C14973" s="96" t="s">
        <v>66421</v>
      </c>
      <c r="D14973" s="98">
        <v>627.85169999999994</v>
      </c>
    </row>
    <row r="14974" spans="1:4" x14ac:dyDescent="0.35">
      <c r="A14974" t="s">
        <v>27242</v>
      </c>
      <c r="B14974" t="s">
        <v>66408</v>
      </c>
      <c r="C14974" s="96" t="s">
        <v>66421</v>
      </c>
      <c r="D14974" s="98">
        <v>461.40989999999994</v>
      </c>
    </row>
    <row r="14975" spans="1:4" x14ac:dyDescent="0.35">
      <c r="A14975" t="s">
        <v>9003</v>
      </c>
      <c r="B14975" t="s">
        <v>66409</v>
      </c>
      <c r="C14975" s="96" t="s">
        <v>66421</v>
      </c>
      <c r="D14975" s="98">
        <v>1008.7132999999999</v>
      </c>
    </row>
    <row r="14976" spans="1:4" x14ac:dyDescent="0.35">
      <c r="A14976" t="s">
        <v>22973</v>
      </c>
      <c r="B14976" t="s">
        <v>66410</v>
      </c>
      <c r="C14976" s="96" t="s">
        <v>66421</v>
      </c>
      <c r="D14976" s="98">
        <v>42.632799999999996</v>
      </c>
    </row>
    <row r="14977" spans="1:4" x14ac:dyDescent="0.35">
      <c r="A14977" t="s">
        <v>65674</v>
      </c>
      <c r="B14977" t="s">
        <v>66411</v>
      </c>
      <c r="C14977" s="96" t="s">
        <v>66421</v>
      </c>
      <c r="D14977" s="98">
        <v>1025.087</v>
      </c>
    </row>
    <row r="14978" spans="1:4" x14ac:dyDescent="0.35">
      <c r="A14978" t="s">
        <v>65675</v>
      </c>
      <c r="B14978" t="s">
        <v>66397</v>
      </c>
      <c r="C14978" s="96" t="s">
        <v>66422</v>
      </c>
      <c r="D14978" s="98">
        <v>127.78569999999999</v>
      </c>
    </row>
    <row r="14979" spans="1:4" x14ac:dyDescent="0.35">
      <c r="A14979" t="s">
        <v>65676</v>
      </c>
      <c r="B14979" t="s">
        <v>66412</v>
      </c>
      <c r="C14979" s="96" t="s">
        <v>66423</v>
      </c>
      <c r="D14979" s="98">
        <v>42.101499999999987</v>
      </c>
    </row>
    <row r="14980" spans="1:4" x14ac:dyDescent="0.35">
      <c r="A14980" t="s">
        <v>65677</v>
      </c>
      <c r="B14980" t="s">
        <v>66413</v>
      </c>
      <c r="C14980" s="96" t="s">
        <v>66424</v>
      </c>
      <c r="D14980" s="98">
        <v>4.4435999999999991</v>
      </c>
    </row>
    <row r="14981" spans="1:4" x14ac:dyDescent="0.35">
      <c r="A14981" t="s">
        <v>65678</v>
      </c>
      <c r="B14981" t="s">
        <v>66414</v>
      </c>
      <c r="C14981" s="96" t="s">
        <v>66424</v>
      </c>
      <c r="D14981" s="98">
        <v>2.9624000000000001</v>
      </c>
    </row>
    <row r="14982" spans="1:4" x14ac:dyDescent="0.35">
      <c r="A14982" t="s">
        <v>65679</v>
      </c>
      <c r="B14982" t="s">
        <v>66415</v>
      </c>
      <c r="C14982" s="96" t="s">
        <v>66424</v>
      </c>
      <c r="D14982" s="98">
        <v>3.3809999999999998</v>
      </c>
    </row>
    <row r="14983" spans="1:4" x14ac:dyDescent="0.35">
      <c r="A14983" t="s">
        <v>65680</v>
      </c>
      <c r="B14983" t="s">
        <v>66416</v>
      </c>
      <c r="C14983" s="96" t="s">
        <v>66424</v>
      </c>
      <c r="D14983" s="98">
        <v>7.1484000000000005</v>
      </c>
    </row>
    <row r="14984" spans="1:4" x14ac:dyDescent="0.35">
      <c r="A14984" t="s">
        <v>65681</v>
      </c>
      <c r="B14984" t="s">
        <v>66417</v>
      </c>
      <c r="C14984" s="96" t="s">
        <v>66424</v>
      </c>
      <c r="D14984" s="98">
        <v>7.0196000000000005</v>
      </c>
    </row>
    <row r="14985" spans="1:4" x14ac:dyDescent="0.35">
      <c r="A14985" t="s">
        <v>65682</v>
      </c>
      <c r="B14985" t="s">
        <v>66418</v>
      </c>
      <c r="C14985" s="96" t="s">
        <v>66424</v>
      </c>
      <c r="D14985" s="98">
        <v>6.3755999999999995</v>
      </c>
    </row>
    <row r="14986" spans="1:4" x14ac:dyDescent="0.35">
      <c r="A14986" t="s">
        <v>65683</v>
      </c>
      <c r="B14986" t="s">
        <v>66419</v>
      </c>
      <c r="C14986" s="96" t="s">
        <v>66424</v>
      </c>
      <c r="D14986" s="98">
        <v>4.9104999999999999</v>
      </c>
    </row>
    <row r="14987" spans="1:4" x14ac:dyDescent="0.35">
      <c r="A14987" t="s">
        <v>65684</v>
      </c>
      <c r="B14987" t="s">
        <v>66420</v>
      </c>
      <c r="C14987" s="96" t="s">
        <v>66424</v>
      </c>
      <c r="D14987" s="98">
        <v>7.1484000000000005</v>
      </c>
    </row>
    <row r="14988" spans="1:4" x14ac:dyDescent="0.35">
      <c r="A14988" t="s">
        <v>65677</v>
      </c>
      <c r="B14988" t="s">
        <v>66413</v>
      </c>
      <c r="C14988" s="96" t="s">
        <v>66424</v>
      </c>
      <c r="D14988" s="98">
        <v>4.4435999999999991</v>
      </c>
    </row>
    <row r="14989" spans="1:4" x14ac:dyDescent="0.35">
      <c r="A14989" t="s">
        <v>65678</v>
      </c>
      <c r="B14989" t="s">
        <v>66414</v>
      </c>
      <c r="C14989" s="96" t="s">
        <v>66424</v>
      </c>
      <c r="D14989" s="98">
        <v>2.9624000000000001</v>
      </c>
    </row>
    <row r="14990" spans="1:4" x14ac:dyDescent="0.35">
      <c r="A14990" t="s">
        <v>65679</v>
      </c>
      <c r="B14990" t="s">
        <v>66415</v>
      </c>
      <c r="C14990" s="96" t="s">
        <v>66424</v>
      </c>
      <c r="D14990" s="98">
        <v>3.3809999999999998</v>
      </c>
    </row>
    <row r="14991" spans="1:4" x14ac:dyDescent="0.35">
      <c r="A14991" t="s">
        <v>66425</v>
      </c>
      <c r="B14991" t="s">
        <v>66693</v>
      </c>
      <c r="C14991" s="96" t="s">
        <v>66972</v>
      </c>
      <c r="D14991" s="98">
        <v>2315.5663999999997</v>
      </c>
    </row>
    <row r="14992" spans="1:4" x14ac:dyDescent="0.35">
      <c r="A14992" t="s">
        <v>66426</v>
      </c>
      <c r="B14992" t="s">
        <v>66694</v>
      </c>
      <c r="C14992" s="96" t="s">
        <v>66972</v>
      </c>
      <c r="D14992" s="98">
        <v>1620.4489000000001</v>
      </c>
    </row>
    <row r="14993" spans="1:4" x14ac:dyDescent="0.35">
      <c r="A14993" t="s">
        <v>66427</v>
      </c>
      <c r="B14993" t="s">
        <v>66695</v>
      </c>
      <c r="C14993" s="96" t="s">
        <v>66972</v>
      </c>
      <c r="D14993" s="98">
        <v>196.79029999999997</v>
      </c>
    </row>
    <row r="14994" spans="1:4" x14ac:dyDescent="0.35">
      <c r="A14994" t="s">
        <v>66428</v>
      </c>
      <c r="B14994" t="s">
        <v>66696</v>
      </c>
      <c r="C14994" s="96" t="s">
        <v>66972</v>
      </c>
      <c r="D14994" s="98">
        <v>8063.395199999999</v>
      </c>
    </row>
    <row r="14995" spans="1:4" x14ac:dyDescent="0.35">
      <c r="A14995" t="s">
        <v>66429</v>
      </c>
      <c r="B14995" t="s">
        <v>66697</v>
      </c>
      <c r="C14995" s="96" t="s">
        <v>66972</v>
      </c>
      <c r="D14995" s="98">
        <v>8558.3574999999983</v>
      </c>
    </row>
    <row r="14996" spans="1:4" x14ac:dyDescent="0.35">
      <c r="A14996" t="s">
        <v>66430</v>
      </c>
      <c r="B14996" t="s">
        <v>66698</v>
      </c>
      <c r="C14996" s="96" t="s">
        <v>66972</v>
      </c>
      <c r="D14996" s="98">
        <v>5155.2361000000001</v>
      </c>
    </row>
    <row r="14997" spans="1:4" x14ac:dyDescent="0.35">
      <c r="A14997" t="s">
        <v>66431</v>
      </c>
      <c r="B14997" t="s">
        <v>66699</v>
      </c>
      <c r="C14997" s="96" t="s">
        <v>66972</v>
      </c>
      <c r="D14997" s="98">
        <v>4862.360999999999</v>
      </c>
    </row>
    <row r="14998" spans="1:4" x14ac:dyDescent="0.35">
      <c r="A14998" t="s">
        <v>66432</v>
      </c>
      <c r="B14998" t="s">
        <v>66700</v>
      </c>
      <c r="C14998" s="96" t="s">
        <v>66973</v>
      </c>
      <c r="D14998" s="98">
        <v>21.107099999999999</v>
      </c>
    </row>
    <row r="14999" spans="1:4" x14ac:dyDescent="0.35">
      <c r="A14999" t="s">
        <v>66433</v>
      </c>
      <c r="B14999" t="s">
        <v>66701</v>
      </c>
      <c r="C14999" s="96" t="s">
        <v>66973</v>
      </c>
      <c r="D14999" s="98">
        <v>11.6564</v>
      </c>
    </row>
    <row r="15000" spans="1:4" x14ac:dyDescent="0.35">
      <c r="A15000" t="s">
        <v>66434</v>
      </c>
      <c r="B15000" t="s">
        <v>66702</v>
      </c>
      <c r="C15000" s="96" t="s">
        <v>66973</v>
      </c>
      <c r="D15000" s="98">
        <v>6.6171000000000006</v>
      </c>
    </row>
    <row r="15001" spans="1:4" x14ac:dyDescent="0.35">
      <c r="A15001" t="s">
        <v>66435</v>
      </c>
      <c r="B15001" t="s">
        <v>66703</v>
      </c>
      <c r="C15001" s="96" t="s">
        <v>66973</v>
      </c>
      <c r="D15001" s="98">
        <v>11.6564</v>
      </c>
    </row>
    <row r="15002" spans="1:4" x14ac:dyDescent="0.35">
      <c r="A15002" t="s">
        <v>66436</v>
      </c>
      <c r="B15002" t="s">
        <v>66704</v>
      </c>
      <c r="C15002" s="96" t="s">
        <v>66973</v>
      </c>
      <c r="D15002" s="98">
        <v>3111.1317999999997</v>
      </c>
    </row>
    <row r="15003" spans="1:4" x14ac:dyDescent="0.35">
      <c r="A15003" t="s">
        <v>66437</v>
      </c>
      <c r="B15003" t="s">
        <v>66705</v>
      </c>
      <c r="C15003" s="96" t="s">
        <v>66973</v>
      </c>
      <c r="D15003" s="98">
        <v>18.772599999999997</v>
      </c>
    </row>
    <row r="15004" spans="1:4" x14ac:dyDescent="0.35">
      <c r="A15004" t="s">
        <v>66438</v>
      </c>
      <c r="B15004" t="s">
        <v>66706</v>
      </c>
      <c r="C15004" s="96" t="s">
        <v>66973</v>
      </c>
      <c r="D15004" s="98">
        <v>35.291199999999996</v>
      </c>
    </row>
    <row r="15005" spans="1:4" x14ac:dyDescent="0.35">
      <c r="A15005" t="s">
        <v>66439</v>
      </c>
      <c r="B15005" t="s">
        <v>66707</v>
      </c>
      <c r="C15005" s="96" t="s">
        <v>66973</v>
      </c>
      <c r="D15005" s="98">
        <v>30.783200000000001</v>
      </c>
    </row>
    <row r="15006" spans="1:4" x14ac:dyDescent="0.35">
      <c r="A15006" t="s">
        <v>66440</v>
      </c>
      <c r="B15006" t="s">
        <v>66708</v>
      </c>
      <c r="C15006" s="96" t="s">
        <v>66973</v>
      </c>
      <c r="D15006" s="98">
        <v>45.401999999999994</v>
      </c>
    </row>
    <row r="15007" spans="1:4" x14ac:dyDescent="0.35">
      <c r="A15007" t="s">
        <v>66441</v>
      </c>
      <c r="B15007" t="s">
        <v>66709</v>
      </c>
      <c r="C15007" s="96" t="s">
        <v>66973</v>
      </c>
      <c r="D15007" s="98">
        <v>11.6564</v>
      </c>
    </row>
    <row r="15008" spans="1:4" x14ac:dyDescent="0.35">
      <c r="A15008" t="s">
        <v>66442</v>
      </c>
      <c r="B15008" t="s">
        <v>66710</v>
      </c>
      <c r="C15008" s="96" t="s">
        <v>66973</v>
      </c>
      <c r="D15008" s="98">
        <v>11.6564</v>
      </c>
    </row>
    <row r="15009" spans="1:4" x14ac:dyDescent="0.35">
      <c r="A15009" t="s">
        <v>66443</v>
      </c>
      <c r="B15009" t="s">
        <v>66711</v>
      </c>
      <c r="C15009" s="96" t="s">
        <v>66973</v>
      </c>
      <c r="D15009" s="98">
        <v>92.848699999999994</v>
      </c>
    </row>
    <row r="15010" spans="1:4" x14ac:dyDescent="0.35">
      <c r="A15010" t="s">
        <v>66444</v>
      </c>
      <c r="B15010" t="s">
        <v>66712</v>
      </c>
      <c r="C15010" s="96" t="s">
        <v>66973</v>
      </c>
      <c r="D15010" s="98">
        <v>303.35619999999994</v>
      </c>
    </row>
    <row r="15011" spans="1:4" x14ac:dyDescent="0.35">
      <c r="A15011" t="s">
        <v>66445</v>
      </c>
      <c r="B15011" t="s">
        <v>66713</v>
      </c>
      <c r="C15011" s="96" t="s">
        <v>66973</v>
      </c>
      <c r="D15011" s="98">
        <v>25.421899999999997</v>
      </c>
    </row>
    <row r="15012" spans="1:4" x14ac:dyDescent="0.35">
      <c r="A15012" t="s">
        <v>66446</v>
      </c>
      <c r="B15012" t="s">
        <v>66714</v>
      </c>
      <c r="C15012" s="96" t="s">
        <v>66973</v>
      </c>
      <c r="D15012" s="98">
        <v>11.6564</v>
      </c>
    </row>
    <row r="15013" spans="1:4" x14ac:dyDescent="0.35">
      <c r="A15013" t="s">
        <v>66447</v>
      </c>
      <c r="B15013" t="s">
        <v>66715</v>
      </c>
      <c r="C15013" s="96" t="s">
        <v>66973</v>
      </c>
      <c r="D15013" s="98">
        <v>6.6171000000000006</v>
      </c>
    </row>
    <row r="15014" spans="1:4" x14ac:dyDescent="0.35">
      <c r="A15014" t="s">
        <v>66448</v>
      </c>
      <c r="B15014" t="s">
        <v>66716</v>
      </c>
      <c r="C15014" s="96" t="s">
        <v>66973</v>
      </c>
      <c r="D15014" s="98">
        <v>4280.4264999999996</v>
      </c>
    </row>
    <row r="15015" spans="1:4" x14ac:dyDescent="0.35">
      <c r="A15015" t="s">
        <v>5185</v>
      </c>
      <c r="B15015" t="s">
        <v>66717</v>
      </c>
      <c r="C15015" s="96" t="s">
        <v>66973</v>
      </c>
      <c r="D15015" s="98">
        <v>6.3755999999999995</v>
      </c>
    </row>
    <row r="15016" spans="1:4" x14ac:dyDescent="0.35">
      <c r="A15016" t="s">
        <v>66449</v>
      </c>
      <c r="B15016" t="s">
        <v>66718</v>
      </c>
      <c r="C15016" s="96" t="s">
        <v>66973</v>
      </c>
      <c r="D15016" s="98">
        <v>30.783200000000001</v>
      </c>
    </row>
    <row r="15017" spans="1:4" x14ac:dyDescent="0.35">
      <c r="A15017" t="s">
        <v>66450</v>
      </c>
      <c r="B15017" t="s">
        <v>66719</v>
      </c>
      <c r="C15017" s="96" t="s">
        <v>66973</v>
      </c>
      <c r="D15017" s="98">
        <v>16.035600000000002</v>
      </c>
    </row>
    <row r="15018" spans="1:4" x14ac:dyDescent="0.35">
      <c r="A15018" t="s">
        <v>66451</v>
      </c>
      <c r="B15018" t="s">
        <v>66720</v>
      </c>
      <c r="C15018" s="96" t="s">
        <v>66973</v>
      </c>
      <c r="D15018" s="98">
        <v>234.255</v>
      </c>
    </row>
    <row r="15019" spans="1:4" x14ac:dyDescent="0.35">
      <c r="A15019" t="s">
        <v>66452</v>
      </c>
      <c r="B15019" t="s">
        <v>66721</v>
      </c>
      <c r="C15019" s="96" t="s">
        <v>66973</v>
      </c>
      <c r="D15019" s="98">
        <v>294.9359</v>
      </c>
    </row>
    <row r="15020" spans="1:4" x14ac:dyDescent="0.35">
      <c r="A15020" t="s">
        <v>66453</v>
      </c>
      <c r="B15020" t="s">
        <v>66722</v>
      </c>
      <c r="C15020" s="96" t="s">
        <v>66973</v>
      </c>
      <c r="D15020" s="98">
        <v>252.8022</v>
      </c>
    </row>
    <row r="15021" spans="1:4" x14ac:dyDescent="0.35">
      <c r="A15021" t="s">
        <v>66454</v>
      </c>
      <c r="B15021" t="s">
        <v>66723</v>
      </c>
      <c r="C15021" s="96" t="s">
        <v>66973</v>
      </c>
      <c r="D15021" s="98">
        <v>16.035600000000002</v>
      </c>
    </row>
    <row r="15022" spans="1:4" x14ac:dyDescent="0.35">
      <c r="A15022" t="s">
        <v>66455</v>
      </c>
      <c r="B15022" t="s">
        <v>66724</v>
      </c>
      <c r="C15022" s="96" t="s">
        <v>66973</v>
      </c>
      <c r="D15022" s="98">
        <v>11.6564</v>
      </c>
    </row>
    <row r="15023" spans="1:4" x14ac:dyDescent="0.35">
      <c r="A15023" t="s">
        <v>66456</v>
      </c>
      <c r="B15023" t="s">
        <v>66725</v>
      </c>
      <c r="C15023" s="96" t="s">
        <v>66973</v>
      </c>
      <c r="D15023" s="98">
        <v>2797.6648</v>
      </c>
    </row>
    <row r="15024" spans="1:4" x14ac:dyDescent="0.35">
      <c r="A15024" t="s">
        <v>66457</v>
      </c>
      <c r="B15024" t="s">
        <v>66726</v>
      </c>
      <c r="C15024" s="96" t="s">
        <v>66974</v>
      </c>
      <c r="D15024" s="98">
        <v>198.64179999999996</v>
      </c>
    </row>
    <row r="15025" spans="1:4" x14ac:dyDescent="0.35">
      <c r="A15025" t="s">
        <v>66458</v>
      </c>
      <c r="B15025" t="s">
        <v>66727</v>
      </c>
      <c r="C15025" s="96" t="s">
        <v>66974</v>
      </c>
      <c r="D15025" s="98">
        <v>65.0762</v>
      </c>
    </row>
    <row r="15026" spans="1:4" x14ac:dyDescent="0.35">
      <c r="A15026" t="s">
        <v>66459</v>
      </c>
      <c r="B15026" t="s">
        <v>66728</v>
      </c>
      <c r="C15026" s="96" t="s">
        <v>66974</v>
      </c>
      <c r="D15026" s="98">
        <v>76.603799999999993</v>
      </c>
    </row>
    <row r="15027" spans="1:4" x14ac:dyDescent="0.35">
      <c r="A15027" t="s">
        <v>66460</v>
      </c>
      <c r="B15027" t="s">
        <v>66729</v>
      </c>
      <c r="C15027" s="96" t="s">
        <v>66974</v>
      </c>
      <c r="D15027" s="98">
        <v>1150.7635999999998</v>
      </c>
    </row>
    <row r="15028" spans="1:4" x14ac:dyDescent="0.35">
      <c r="A15028" t="s">
        <v>66461</v>
      </c>
      <c r="B15028" t="s">
        <v>66730</v>
      </c>
      <c r="C15028" s="96" t="s">
        <v>66974</v>
      </c>
      <c r="D15028" s="98">
        <v>659.40769999999986</v>
      </c>
    </row>
    <row r="15029" spans="1:4" x14ac:dyDescent="0.35">
      <c r="A15029" t="s">
        <v>66462</v>
      </c>
      <c r="B15029" t="s">
        <v>66731</v>
      </c>
      <c r="C15029" s="96" t="s">
        <v>66974</v>
      </c>
      <c r="D15029" s="98">
        <v>920.61409999999989</v>
      </c>
    </row>
    <row r="15030" spans="1:4" x14ac:dyDescent="0.35">
      <c r="A15030" t="s">
        <v>66463</v>
      </c>
      <c r="B15030" t="s">
        <v>66732</v>
      </c>
      <c r="C15030" s="96" t="s">
        <v>66974</v>
      </c>
      <c r="D15030" s="98">
        <v>811.97129999999993</v>
      </c>
    </row>
    <row r="15031" spans="1:4" x14ac:dyDescent="0.35">
      <c r="A15031" t="s">
        <v>66464</v>
      </c>
      <c r="B15031" t="s">
        <v>66733</v>
      </c>
      <c r="C15031" s="96" t="s">
        <v>66974</v>
      </c>
      <c r="D15031" s="98">
        <v>801.63509999999997</v>
      </c>
    </row>
    <row r="15032" spans="1:4" x14ac:dyDescent="0.35">
      <c r="A15032" t="s">
        <v>66465</v>
      </c>
      <c r="B15032" t="s">
        <v>66734</v>
      </c>
      <c r="C15032" s="96" t="s">
        <v>66974</v>
      </c>
      <c r="D15032" s="98">
        <v>592.1902</v>
      </c>
    </row>
    <row r="15033" spans="1:4" x14ac:dyDescent="0.35">
      <c r="A15033" t="s">
        <v>66466</v>
      </c>
      <c r="B15033" t="s">
        <v>66735</v>
      </c>
      <c r="C15033" s="96" t="s">
        <v>66974</v>
      </c>
      <c r="D15033" s="98">
        <v>760.2580999999999</v>
      </c>
    </row>
    <row r="15034" spans="1:4" x14ac:dyDescent="0.35">
      <c r="A15034" t="s">
        <v>66467</v>
      </c>
      <c r="B15034" t="s">
        <v>66736</v>
      </c>
      <c r="C15034" s="96" t="s">
        <v>66974</v>
      </c>
      <c r="D15034" s="98">
        <v>1342.1120999999998</v>
      </c>
    </row>
    <row r="15035" spans="1:4" x14ac:dyDescent="0.35">
      <c r="A15035" t="s">
        <v>66468</v>
      </c>
      <c r="B15035" t="s">
        <v>66737</v>
      </c>
      <c r="C15035" s="96" t="s">
        <v>66974</v>
      </c>
      <c r="D15035" s="98">
        <v>1269.7103999999999</v>
      </c>
    </row>
    <row r="15036" spans="1:4" x14ac:dyDescent="0.35">
      <c r="A15036" t="s">
        <v>66469</v>
      </c>
      <c r="B15036" t="s">
        <v>66738</v>
      </c>
      <c r="C15036" s="96" t="s">
        <v>66974</v>
      </c>
      <c r="D15036" s="98">
        <v>1179.1961999999999</v>
      </c>
    </row>
    <row r="15037" spans="1:4" x14ac:dyDescent="0.35">
      <c r="A15037" t="s">
        <v>66470</v>
      </c>
      <c r="B15037" t="s">
        <v>66739</v>
      </c>
      <c r="C15037" s="96" t="s">
        <v>66974</v>
      </c>
      <c r="D15037" s="98">
        <v>566.3175</v>
      </c>
    </row>
    <row r="15038" spans="1:4" x14ac:dyDescent="0.35">
      <c r="A15038" t="s">
        <v>66471</v>
      </c>
      <c r="B15038" t="s">
        <v>66740</v>
      </c>
      <c r="C15038" s="96" t="s">
        <v>66974</v>
      </c>
      <c r="D15038" s="98">
        <v>985.27170000000001</v>
      </c>
    </row>
    <row r="15039" spans="1:4" x14ac:dyDescent="0.35">
      <c r="A15039" t="s">
        <v>66472</v>
      </c>
      <c r="B15039" t="s">
        <v>66741</v>
      </c>
      <c r="C15039" s="96" t="s">
        <v>66974</v>
      </c>
      <c r="D15039" s="98">
        <v>876.62889999999993</v>
      </c>
    </row>
    <row r="15040" spans="1:4" x14ac:dyDescent="0.35">
      <c r="A15040" t="s">
        <v>66473</v>
      </c>
      <c r="B15040" t="s">
        <v>66742</v>
      </c>
      <c r="C15040" s="96" t="s">
        <v>66974</v>
      </c>
      <c r="D15040" s="98">
        <v>811.97129999999993</v>
      </c>
    </row>
    <row r="15041" spans="1:4" x14ac:dyDescent="0.35">
      <c r="A15041" t="s">
        <v>66474</v>
      </c>
      <c r="B15041" t="s">
        <v>66743</v>
      </c>
      <c r="C15041" s="96" t="s">
        <v>66974</v>
      </c>
      <c r="D15041" s="98">
        <v>610.28659999999991</v>
      </c>
    </row>
    <row r="15042" spans="1:4" x14ac:dyDescent="0.35">
      <c r="A15042" t="s">
        <v>66475</v>
      </c>
      <c r="B15042" t="s">
        <v>66744</v>
      </c>
      <c r="C15042" s="96" t="s">
        <v>66974</v>
      </c>
      <c r="D15042" s="98">
        <v>765.44229999999993</v>
      </c>
    </row>
    <row r="15043" spans="1:4" x14ac:dyDescent="0.35">
      <c r="A15043" t="s">
        <v>66476</v>
      </c>
      <c r="B15043" t="s">
        <v>66745</v>
      </c>
      <c r="C15043" s="96" t="s">
        <v>66974</v>
      </c>
      <c r="D15043" s="98">
        <v>584.41390000000001</v>
      </c>
    </row>
    <row r="15044" spans="1:4" x14ac:dyDescent="0.35">
      <c r="A15044" t="s">
        <v>66477</v>
      </c>
      <c r="B15044" t="s">
        <v>66746</v>
      </c>
      <c r="C15044" s="96" t="s">
        <v>66974</v>
      </c>
      <c r="D15044" s="98">
        <v>522.34839999999997</v>
      </c>
    </row>
    <row r="15045" spans="1:4" x14ac:dyDescent="0.35">
      <c r="A15045" t="s">
        <v>66478</v>
      </c>
      <c r="B15045" t="s">
        <v>66747</v>
      </c>
      <c r="C15045" s="96" t="s">
        <v>66974</v>
      </c>
      <c r="D15045" s="98">
        <v>1494.6756999999998</v>
      </c>
    </row>
    <row r="15046" spans="1:4" x14ac:dyDescent="0.35">
      <c r="A15046" t="s">
        <v>66479</v>
      </c>
      <c r="B15046" t="s">
        <v>66748</v>
      </c>
      <c r="C15046" s="96" t="s">
        <v>66974</v>
      </c>
      <c r="D15046" s="98">
        <v>1272.3024999999998</v>
      </c>
    </row>
    <row r="15047" spans="1:4" x14ac:dyDescent="0.35">
      <c r="A15047" t="s">
        <v>66480</v>
      </c>
      <c r="B15047" t="s">
        <v>66749</v>
      </c>
      <c r="C15047" s="96" t="s">
        <v>66974</v>
      </c>
      <c r="D15047" s="98">
        <v>1217.9811</v>
      </c>
    </row>
    <row r="15048" spans="1:4" x14ac:dyDescent="0.35">
      <c r="A15048" t="s">
        <v>66481</v>
      </c>
      <c r="B15048" t="s">
        <v>66750</v>
      </c>
      <c r="C15048" s="96" t="s">
        <v>66974</v>
      </c>
      <c r="D15048" s="98">
        <v>504.25199999999995</v>
      </c>
    </row>
    <row r="15049" spans="1:4" x14ac:dyDescent="0.35">
      <c r="A15049" t="s">
        <v>66482</v>
      </c>
      <c r="B15049" t="s">
        <v>66751</v>
      </c>
      <c r="C15049" s="96" t="s">
        <v>66974</v>
      </c>
      <c r="D15049" s="98">
        <v>1488.2196000000001</v>
      </c>
    </row>
    <row r="15050" spans="1:4" x14ac:dyDescent="0.35">
      <c r="A15050" t="s">
        <v>66483</v>
      </c>
      <c r="B15050" t="s">
        <v>66752</v>
      </c>
      <c r="C15050" s="96" t="s">
        <v>66974</v>
      </c>
      <c r="D15050" s="98">
        <v>489.71370000000002</v>
      </c>
    </row>
    <row r="15051" spans="1:4" x14ac:dyDescent="0.35">
      <c r="A15051" t="s">
        <v>66484</v>
      </c>
      <c r="B15051" t="s">
        <v>66753</v>
      </c>
      <c r="C15051" s="96" t="s">
        <v>66974</v>
      </c>
      <c r="D15051" s="98">
        <v>5008.7099999999991</v>
      </c>
    </row>
    <row r="15052" spans="1:4" x14ac:dyDescent="0.35">
      <c r="A15052" t="s">
        <v>66485</v>
      </c>
      <c r="B15052" t="s">
        <v>66754</v>
      </c>
      <c r="C15052" s="96" t="s">
        <v>66974</v>
      </c>
      <c r="D15052" s="98">
        <v>11773.704599999999</v>
      </c>
    </row>
    <row r="15053" spans="1:4" x14ac:dyDescent="0.35">
      <c r="A15053" t="s">
        <v>66486</v>
      </c>
      <c r="B15053" t="s">
        <v>66755</v>
      </c>
      <c r="C15053" s="96" t="s">
        <v>66974</v>
      </c>
      <c r="D15053" s="98">
        <v>14634.336499999998</v>
      </c>
    </row>
    <row r="15054" spans="1:4" x14ac:dyDescent="0.35">
      <c r="A15054" t="s">
        <v>66487</v>
      </c>
      <c r="B15054" t="s">
        <v>66756</v>
      </c>
      <c r="C15054" s="96" t="s">
        <v>66974</v>
      </c>
      <c r="D15054" s="98">
        <v>61.88839999999999</v>
      </c>
    </row>
    <row r="15055" spans="1:4" x14ac:dyDescent="0.35">
      <c r="A15055" t="s">
        <v>29941</v>
      </c>
      <c r="B15055" t="s">
        <v>66757</v>
      </c>
      <c r="C15055" s="96" t="s">
        <v>66974</v>
      </c>
      <c r="D15055" s="98">
        <v>135.23999999999998</v>
      </c>
    </row>
    <row r="15056" spans="1:4" x14ac:dyDescent="0.35">
      <c r="A15056" t="s">
        <v>66488</v>
      </c>
      <c r="B15056" t="s">
        <v>66758</v>
      </c>
      <c r="C15056" s="96" t="s">
        <v>66974</v>
      </c>
      <c r="D15056" s="98">
        <v>104.9237</v>
      </c>
    </row>
    <row r="15057" spans="1:4" x14ac:dyDescent="0.35">
      <c r="A15057" t="s">
        <v>66489</v>
      </c>
      <c r="B15057" t="s">
        <v>66759</v>
      </c>
      <c r="C15057" s="96" t="s">
        <v>66974</v>
      </c>
      <c r="D15057" s="98">
        <v>8302.5767999999989</v>
      </c>
    </row>
    <row r="15058" spans="1:4" x14ac:dyDescent="0.35">
      <c r="A15058" t="s">
        <v>21551</v>
      </c>
      <c r="B15058" t="s">
        <v>66760</v>
      </c>
      <c r="C15058" s="96" t="s">
        <v>66974</v>
      </c>
      <c r="D15058" s="98">
        <v>2691.9843999999998</v>
      </c>
    </row>
    <row r="15059" spans="1:4" x14ac:dyDescent="0.35">
      <c r="A15059" t="s">
        <v>66490</v>
      </c>
      <c r="B15059" t="s">
        <v>66761</v>
      </c>
      <c r="C15059" s="96" t="s">
        <v>66974</v>
      </c>
      <c r="D15059" s="98">
        <v>1992.7130999999999</v>
      </c>
    </row>
    <row r="15060" spans="1:4" x14ac:dyDescent="0.35">
      <c r="A15060" t="s">
        <v>24794</v>
      </c>
      <c r="B15060" t="s">
        <v>66762</v>
      </c>
      <c r="C15060" s="96" t="s">
        <v>66974</v>
      </c>
      <c r="D15060" s="98">
        <v>715.90260000000001</v>
      </c>
    </row>
    <row r="15061" spans="1:4" x14ac:dyDescent="0.35">
      <c r="A15061" t="s">
        <v>66491</v>
      </c>
      <c r="B15061" t="s">
        <v>66763</v>
      </c>
      <c r="C15061" s="96" t="s">
        <v>66974</v>
      </c>
      <c r="D15061" s="98">
        <v>134.6765</v>
      </c>
    </row>
    <row r="15062" spans="1:4" x14ac:dyDescent="0.35">
      <c r="A15062" t="s">
        <v>25689</v>
      </c>
      <c r="B15062" t="s">
        <v>66764</v>
      </c>
      <c r="C15062" s="96" t="s">
        <v>66974</v>
      </c>
      <c r="D15062" s="98">
        <v>73.238900000000001</v>
      </c>
    </row>
    <row r="15063" spans="1:4" x14ac:dyDescent="0.35">
      <c r="A15063" t="s">
        <v>66492</v>
      </c>
      <c r="B15063" t="s">
        <v>66765</v>
      </c>
      <c r="C15063" s="96" t="s">
        <v>66974</v>
      </c>
      <c r="D15063" s="98">
        <v>56.398299999999999</v>
      </c>
    </row>
    <row r="15064" spans="1:4" x14ac:dyDescent="0.35">
      <c r="A15064" t="s">
        <v>66493</v>
      </c>
      <c r="B15064" t="s">
        <v>66766</v>
      </c>
      <c r="C15064" s="96" t="s">
        <v>66974</v>
      </c>
      <c r="D15064" s="98">
        <v>56.398299999999999</v>
      </c>
    </row>
    <row r="15065" spans="1:4" x14ac:dyDescent="0.35">
      <c r="A15065" t="s">
        <v>66494</v>
      </c>
      <c r="B15065" t="s">
        <v>66767</v>
      </c>
      <c r="C15065" s="96" t="s">
        <v>66974</v>
      </c>
      <c r="D15065" s="98">
        <v>172.96229999999997</v>
      </c>
    </row>
    <row r="15066" spans="1:4" x14ac:dyDescent="0.35">
      <c r="A15066" t="s">
        <v>66495</v>
      </c>
      <c r="B15066" t="s">
        <v>66768</v>
      </c>
      <c r="C15066" s="96" t="s">
        <v>66974</v>
      </c>
      <c r="D15066" s="98">
        <v>872.73270000000002</v>
      </c>
    </row>
    <row r="15067" spans="1:4" x14ac:dyDescent="0.35">
      <c r="A15067" t="s">
        <v>66496</v>
      </c>
      <c r="B15067" t="s">
        <v>66769</v>
      </c>
      <c r="C15067" s="96" t="s">
        <v>66974</v>
      </c>
      <c r="D15067" s="98">
        <v>124.8716</v>
      </c>
    </row>
    <row r="15068" spans="1:4" x14ac:dyDescent="0.35">
      <c r="A15068" t="s">
        <v>66497</v>
      </c>
      <c r="B15068" t="s">
        <v>66770</v>
      </c>
      <c r="C15068" s="96" t="s">
        <v>66974</v>
      </c>
      <c r="D15068" s="98">
        <v>422.72160000000002</v>
      </c>
    </row>
    <row r="15069" spans="1:4" x14ac:dyDescent="0.35">
      <c r="A15069" t="s">
        <v>66497</v>
      </c>
      <c r="B15069" t="s">
        <v>66770</v>
      </c>
      <c r="C15069" s="96" t="s">
        <v>66974</v>
      </c>
      <c r="D15069" s="98">
        <v>422.72160000000002</v>
      </c>
    </row>
    <row r="15070" spans="1:4" x14ac:dyDescent="0.35">
      <c r="A15070" t="s">
        <v>66498</v>
      </c>
      <c r="B15070" t="s">
        <v>66771</v>
      </c>
      <c r="C15070" s="96" t="s">
        <v>66974</v>
      </c>
      <c r="D15070" s="98">
        <v>618.19169999999997</v>
      </c>
    </row>
    <row r="15071" spans="1:4" x14ac:dyDescent="0.35">
      <c r="A15071" t="s">
        <v>66499</v>
      </c>
      <c r="B15071" t="s">
        <v>66772</v>
      </c>
      <c r="C15071" s="96" t="s">
        <v>66974</v>
      </c>
      <c r="D15071" s="98">
        <v>2072.7462</v>
      </c>
    </row>
    <row r="15072" spans="1:4" x14ac:dyDescent="0.35">
      <c r="A15072" t="s">
        <v>66500</v>
      </c>
      <c r="B15072" t="s">
        <v>66773</v>
      </c>
      <c r="C15072" s="96" t="s">
        <v>66974</v>
      </c>
      <c r="D15072" s="98">
        <v>2072.7462</v>
      </c>
    </row>
    <row r="15073" spans="1:4" x14ac:dyDescent="0.35">
      <c r="A15073" t="s">
        <v>66501</v>
      </c>
      <c r="B15073" t="s">
        <v>66774</v>
      </c>
      <c r="C15073" s="96" t="s">
        <v>66974</v>
      </c>
      <c r="D15073" s="98">
        <v>2072.7462</v>
      </c>
    </row>
    <row r="15074" spans="1:4" x14ac:dyDescent="0.35">
      <c r="A15074" t="s">
        <v>66502</v>
      </c>
      <c r="B15074" t="s">
        <v>66775</v>
      </c>
      <c r="C15074" s="96" t="s">
        <v>66974</v>
      </c>
      <c r="D15074" s="98">
        <v>2072.7462</v>
      </c>
    </row>
    <row r="15075" spans="1:4" x14ac:dyDescent="0.35">
      <c r="A15075" t="s">
        <v>66503</v>
      </c>
      <c r="B15075" t="s">
        <v>66776</v>
      </c>
      <c r="C15075" s="96" t="s">
        <v>66974</v>
      </c>
      <c r="D15075" s="98">
        <v>1679.5520000000001</v>
      </c>
    </row>
    <row r="15076" spans="1:4" x14ac:dyDescent="0.35">
      <c r="A15076" t="s">
        <v>66504</v>
      </c>
      <c r="B15076" t="s">
        <v>66777</v>
      </c>
      <c r="C15076" s="96" t="s">
        <v>66974</v>
      </c>
      <c r="D15076" s="98">
        <v>1679.5520000000001</v>
      </c>
    </row>
    <row r="15077" spans="1:4" x14ac:dyDescent="0.35">
      <c r="A15077" t="s">
        <v>66505</v>
      </c>
      <c r="B15077" t="s">
        <v>66778</v>
      </c>
      <c r="C15077" s="96" t="s">
        <v>66974</v>
      </c>
      <c r="D15077" s="98">
        <v>1872.7358999999999</v>
      </c>
    </row>
    <row r="15078" spans="1:4" x14ac:dyDescent="0.35">
      <c r="A15078" t="s">
        <v>66506</v>
      </c>
      <c r="B15078" t="s">
        <v>66779</v>
      </c>
      <c r="C15078" s="96" t="s">
        <v>66974</v>
      </c>
      <c r="D15078" s="98">
        <v>1872.7358999999999</v>
      </c>
    </row>
    <row r="15079" spans="1:4" x14ac:dyDescent="0.35">
      <c r="A15079" t="s">
        <v>66507</v>
      </c>
      <c r="B15079" t="s">
        <v>66780</v>
      </c>
      <c r="C15079" s="96" t="s">
        <v>66974</v>
      </c>
      <c r="D15079" s="98">
        <v>1588.6352999999999</v>
      </c>
    </row>
    <row r="15080" spans="1:4" x14ac:dyDescent="0.35">
      <c r="A15080" t="s">
        <v>66508</v>
      </c>
      <c r="B15080" t="s">
        <v>66781</v>
      </c>
      <c r="C15080" s="96" t="s">
        <v>66974</v>
      </c>
      <c r="D15080" s="98">
        <v>1588.6352999999999</v>
      </c>
    </row>
    <row r="15081" spans="1:4" x14ac:dyDescent="0.35">
      <c r="A15081" t="s">
        <v>66509</v>
      </c>
      <c r="B15081" t="s">
        <v>66782</v>
      </c>
      <c r="C15081" s="96" t="s">
        <v>66974</v>
      </c>
      <c r="D15081" s="98">
        <v>1118.1932999999999</v>
      </c>
    </row>
    <row r="15082" spans="1:4" x14ac:dyDescent="0.35">
      <c r="A15082" t="s">
        <v>66510</v>
      </c>
      <c r="B15082" t="s">
        <v>66783</v>
      </c>
      <c r="C15082" s="96" t="s">
        <v>66974</v>
      </c>
      <c r="D15082" s="98">
        <v>1118.1932999999999</v>
      </c>
    </row>
    <row r="15083" spans="1:4" x14ac:dyDescent="0.35">
      <c r="A15083" t="s">
        <v>66511</v>
      </c>
      <c r="B15083" t="s">
        <v>66784</v>
      </c>
      <c r="C15083" s="96" t="s">
        <v>66974</v>
      </c>
      <c r="D15083" s="98">
        <v>663.64199999999994</v>
      </c>
    </row>
    <row r="15084" spans="1:4" x14ac:dyDescent="0.35">
      <c r="A15084" t="s">
        <v>66512</v>
      </c>
      <c r="B15084" t="s">
        <v>66785</v>
      </c>
      <c r="C15084" s="96" t="s">
        <v>66974</v>
      </c>
      <c r="D15084" s="98">
        <v>663.64199999999994</v>
      </c>
    </row>
    <row r="15085" spans="1:4" x14ac:dyDescent="0.35">
      <c r="A15085" t="s">
        <v>66513</v>
      </c>
      <c r="B15085" t="s">
        <v>66786</v>
      </c>
      <c r="C15085" s="96" t="s">
        <v>66974</v>
      </c>
      <c r="D15085" s="98">
        <v>115.11499999999999</v>
      </c>
    </row>
    <row r="15086" spans="1:4" x14ac:dyDescent="0.35">
      <c r="A15086" t="s">
        <v>66514</v>
      </c>
      <c r="B15086" t="s">
        <v>66787</v>
      </c>
      <c r="C15086" s="96" t="s">
        <v>66974</v>
      </c>
      <c r="D15086" s="98">
        <v>645.46510000000001</v>
      </c>
    </row>
    <row r="15087" spans="1:4" x14ac:dyDescent="0.35">
      <c r="A15087" t="s">
        <v>66515</v>
      </c>
      <c r="B15087" t="s">
        <v>66788</v>
      </c>
      <c r="C15087" s="96" t="s">
        <v>66974</v>
      </c>
      <c r="D15087" s="98">
        <v>68.441099999999992</v>
      </c>
    </row>
    <row r="15088" spans="1:4" x14ac:dyDescent="0.35">
      <c r="A15088" t="s">
        <v>66516</v>
      </c>
      <c r="B15088" t="s">
        <v>66789</v>
      </c>
      <c r="C15088" s="96" t="s">
        <v>66974</v>
      </c>
      <c r="D15088" s="98">
        <v>39.283999999999999</v>
      </c>
    </row>
    <row r="15089" spans="1:4" x14ac:dyDescent="0.35">
      <c r="A15089" t="s">
        <v>66517</v>
      </c>
      <c r="B15089" t="s">
        <v>66790</v>
      </c>
      <c r="C15089" s="96" t="s">
        <v>66974</v>
      </c>
      <c r="D15089" s="98">
        <v>68.441099999999992</v>
      </c>
    </row>
    <row r="15090" spans="1:4" x14ac:dyDescent="0.35">
      <c r="A15090" t="s">
        <v>66518</v>
      </c>
      <c r="B15090" t="s">
        <v>66791</v>
      </c>
      <c r="C15090" s="96" t="s">
        <v>66974</v>
      </c>
      <c r="D15090" s="98">
        <v>39.283999999999999</v>
      </c>
    </row>
    <row r="15091" spans="1:4" x14ac:dyDescent="0.35">
      <c r="A15091" t="s">
        <v>66519</v>
      </c>
      <c r="B15091" t="s">
        <v>66792</v>
      </c>
      <c r="C15091" s="96" t="s">
        <v>66974</v>
      </c>
      <c r="D15091" s="98">
        <v>1529.5643999999998</v>
      </c>
    </row>
    <row r="15092" spans="1:4" x14ac:dyDescent="0.35">
      <c r="A15092" t="s">
        <v>66520</v>
      </c>
      <c r="B15092" t="s">
        <v>66793</v>
      </c>
      <c r="C15092" s="96" t="s">
        <v>66974</v>
      </c>
      <c r="D15092" s="98">
        <v>1529.5643999999998</v>
      </c>
    </row>
    <row r="15093" spans="1:4" x14ac:dyDescent="0.35">
      <c r="A15093" t="s">
        <v>66521</v>
      </c>
      <c r="B15093" t="s">
        <v>66794</v>
      </c>
      <c r="C15093" s="96" t="s">
        <v>66974</v>
      </c>
      <c r="D15093" s="98">
        <v>413.62510000000003</v>
      </c>
    </row>
    <row r="15094" spans="1:4" x14ac:dyDescent="0.35">
      <c r="A15094" t="s">
        <v>66522</v>
      </c>
      <c r="B15094" t="s">
        <v>66795</v>
      </c>
      <c r="C15094" s="96" t="s">
        <v>66974</v>
      </c>
      <c r="D15094" s="98">
        <v>302.27749999999997</v>
      </c>
    </row>
    <row r="15095" spans="1:4" x14ac:dyDescent="0.35">
      <c r="A15095" t="s">
        <v>66523</v>
      </c>
      <c r="B15095" t="s">
        <v>66796</v>
      </c>
      <c r="C15095" s="96" t="s">
        <v>66974</v>
      </c>
      <c r="D15095" s="98">
        <v>547.73809999999992</v>
      </c>
    </row>
    <row r="15096" spans="1:4" x14ac:dyDescent="0.35">
      <c r="A15096" t="s">
        <v>66524</v>
      </c>
      <c r="B15096" t="s">
        <v>66797</v>
      </c>
      <c r="C15096" s="96" t="s">
        <v>66974</v>
      </c>
      <c r="D15096" s="98">
        <v>547.73809999999992</v>
      </c>
    </row>
    <row r="15097" spans="1:4" x14ac:dyDescent="0.35">
      <c r="A15097" t="s">
        <v>66519</v>
      </c>
      <c r="B15097" t="s">
        <v>66792</v>
      </c>
      <c r="C15097" s="96" t="s">
        <v>66974</v>
      </c>
      <c r="D15097" s="98">
        <v>1529.5643999999998</v>
      </c>
    </row>
    <row r="15098" spans="1:4" x14ac:dyDescent="0.35">
      <c r="A15098" t="s">
        <v>66520</v>
      </c>
      <c r="B15098" t="s">
        <v>66793</v>
      </c>
      <c r="C15098" s="96" t="s">
        <v>66974</v>
      </c>
      <c r="D15098" s="98">
        <v>1529.5643999999998</v>
      </c>
    </row>
    <row r="15099" spans="1:4" x14ac:dyDescent="0.35">
      <c r="A15099" t="s">
        <v>25580</v>
      </c>
      <c r="B15099" t="s">
        <v>824</v>
      </c>
      <c r="C15099" s="96" t="s">
        <v>66974</v>
      </c>
      <c r="D15099" s="98">
        <v>194.327</v>
      </c>
    </row>
    <row r="15100" spans="1:4" x14ac:dyDescent="0.35">
      <c r="A15100" t="s">
        <v>25534</v>
      </c>
      <c r="B15100" t="s">
        <v>66798</v>
      </c>
      <c r="C15100" s="96" t="s">
        <v>66974</v>
      </c>
      <c r="D15100" s="98">
        <v>259.08119999999997</v>
      </c>
    </row>
    <row r="15101" spans="1:4" x14ac:dyDescent="0.35">
      <c r="A15101" t="s">
        <v>66525</v>
      </c>
      <c r="B15101" t="s">
        <v>66799</v>
      </c>
      <c r="C15101" s="96" t="s">
        <v>66974</v>
      </c>
      <c r="D15101" s="98">
        <v>206.14439999999996</v>
      </c>
    </row>
    <row r="15102" spans="1:4" x14ac:dyDescent="0.35">
      <c r="A15102" t="s">
        <v>66526</v>
      </c>
      <c r="B15102" t="s">
        <v>66800</v>
      </c>
      <c r="C15102" s="96" t="s">
        <v>66974</v>
      </c>
      <c r="D15102" s="98">
        <v>254.54099999999997</v>
      </c>
    </row>
    <row r="15103" spans="1:4" x14ac:dyDescent="0.35">
      <c r="A15103" t="s">
        <v>66527</v>
      </c>
      <c r="B15103" t="s">
        <v>66801</v>
      </c>
      <c r="C15103" s="96" t="s">
        <v>66974</v>
      </c>
      <c r="D15103" s="98">
        <v>134.6765</v>
      </c>
    </row>
    <row r="15104" spans="1:4" x14ac:dyDescent="0.35">
      <c r="A15104" t="s">
        <v>66528</v>
      </c>
      <c r="B15104" t="s">
        <v>66802</v>
      </c>
      <c r="C15104" s="96" t="s">
        <v>66974</v>
      </c>
      <c r="D15104" s="98">
        <v>75.718299999999999</v>
      </c>
    </row>
    <row r="15105" spans="1:4" x14ac:dyDescent="0.35">
      <c r="A15105" t="s">
        <v>66529</v>
      </c>
      <c r="B15105" t="s">
        <v>66803</v>
      </c>
      <c r="C15105" s="96" t="s">
        <v>66974</v>
      </c>
      <c r="D15105" s="98">
        <v>194.327</v>
      </c>
    </row>
    <row r="15106" spans="1:4" x14ac:dyDescent="0.35">
      <c r="A15106" t="s">
        <v>66530</v>
      </c>
      <c r="B15106" t="s">
        <v>66804</v>
      </c>
      <c r="C15106" s="96" t="s">
        <v>66974</v>
      </c>
      <c r="D15106" s="98">
        <v>120.10599999999998</v>
      </c>
    </row>
    <row r="15107" spans="1:4" x14ac:dyDescent="0.35">
      <c r="A15107" t="s">
        <v>66531</v>
      </c>
      <c r="B15107" t="s">
        <v>66805</v>
      </c>
      <c r="C15107" s="96" t="s">
        <v>66974</v>
      </c>
      <c r="D15107" s="98">
        <v>161.48299999999998</v>
      </c>
    </row>
    <row r="15108" spans="1:4" x14ac:dyDescent="0.35">
      <c r="A15108" t="s">
        <v>24726</v>
      </c>
      <c r="B15108" t="s">
        <v>66806</v>
      </c>
      <c r="C15108" s="96" t="s">
        <v>66974</v>
      </c>
      <c r="D15108" s="98">
        <v>151.71029999999999</v>
      </c>
    </row>
    <row r="15109" spans="1:4" x14ac:dyDescent="0.35">
      <c r="A15109" t="s">
        <v>21512</v>
      </c>
      <c r="B15109" t="s">
        <v>66807</v>
      </c>
      <c r="C15109" s="96" t="s">
        <v>66974</v>
      </c>
      <c r="D15109" s="98">
        <v>212.51999999999998</v>
      </c>
    </row>
    <row r="15110" spans="1:4" x14ac:dyDescent="0.35">
      <c r="A15110" t="s">
        <v>66532</v>
      </c>
      <c r="B15110" t="s">
        <v>66808</v>
      </c>
      <c r="C15110" s="96" t="s">
        <v>66974</v>
      </c>
      <c r="D15110" s="98">
        <v>191.81539999999998</v>
      </c>
    </row>
    <row r="15111" spans="1:4" x14ac:dyDescent="0.35">
      <c r="A15111" t="s">
        <v>66533</v>
      </c>
      <c r="B15111" t="s">
        <v>66809</v>
      </c>
      <c r="C15111" s="96" t="s">
        <v>66974</v>
      </c>
      <c r="D15111" s="98">
        <v>406.81479999999999</v>
      </c>
    </row>
    <row r="15112" spans="1:4" x14ac:dyDescent="0.35">
      <c r="A15112" t="s">
        <v>66534</v>
      </c>
      <c r="B15112" t="s">
        <v>66810</v>
      </c>
      <c r="C15112" s="96" t="s">
        <v>66974</v>
      </c>
      <c r="D15112" s="98">
        <v>87.761099999999999</v>
      </c>
    </row>
    <row r="15113" spans="1:4" x14ac:dyDescent="0.35">
      <c r="A15113" t="s">
        <v>20857</v>
      </c>
      <c r="B15113" t="s">
        <v>66811</v>
      </c>
      <c r="C15113" s="96" t="s">
        <v>66974</v>
      </c>
      <c r="D15113" s="98">
        <v>120.10599999999998</v>
      </c>
    </row>
    <row r="15114" spans="1:4" x14ac:dyDescent="0.35">
      <c r="A15114" t="s">
        <v>66535</v>
      </c>
      <c r="B15114" t="s">
        <v>66812</v>
      </c>
      <c r="C15114" s="96" t="s">
        <v>66974</v>
      </c>
      <c r="D15114" s="98">
        <v>147.99119999999999</v>
      </c>
    </row>
    <row r="15115" spans="1:4" x14ac:dyDescent="0.35">
      <c r="A15115" t="s">
        <v>66536</v>
      </c>
      <c r="B15115" t="s">
        <v>66813</v>
      </c>
      <c r="C15115" s="96" t="s">
        <v>66974</v>
      </c>
      <c r="D15115" s="98">
        <v>252.27089999999998</v>
      </c>
    </row>
    <row r="15116" spans="1:4" x14ac:dyDescent="0.35">
      <c r="A15116" t="s">
        <v>66537</v>
      </c>
      <c r="B15116" t="s">
        <v>66814</v>
      </c>
      <c r="C15116" s="96" t="s">
        <v>66974</v>
      </c>
      <c r="D15116" s="98">
        <v>66.187099999999987</v>
      </c>
    </row>
    <row r="15117" spans="1:4" x14ac:dyDescent="0.35">
      <c r="A15117" t="s">
        <v>66538</v>
      </c>
      <c r="B15117" t="s">
        <v>66815</v>
      </c>
      <c r="C15117" s="96" t="s">
        <v>66974</v>
      </c>
      <c r="D15117" s="98">
        <v>46.528999999999996</v>
      </c>
    </row>
    <row r="15118" spans="1:4" x14ac:dyDescent="0.35">
      <c r="A15118" t="s">
        <v>66484</v>
      </c>
      <c r="B15118" t="s">
        <v>66753</v>
      </c>
      <c r="C15118" s="96" t="s">
        <v>66974</v>
      </c>
      <c r="D15118" s="98">
        <v>5008.7099999999991</v>
      </c>
    </row>
    <row r="15119" spans="1:4" x14ac:dyDescent="0.35">
      <c r="A15119" t="s">
        <v>66539</v>
      </c>
      <c r="B15119" t="s">
        <v>66816</v>
      </c>
      <c r="C15119" s="96" t="s">
        <v>66974</v>
      </c>
      <c r="D15119" s="98">
        <v>66.187099999999987</v>
      </c>
    </row>
    <row r="15120" spans="1:4" x14ac:dyDescent="0.35">
      <c r="A15120" t="s">
        <v>66540</v>
      </c>
      <c r="B15120" t="s">
        <v>66817</v>
      </c>
      <c r="C15120" s="96" t="s">
        <v>66974</v>
      </c>
      <c r="D15120" s="98">
        <v>147.154</v>
      </c>
    </row>
    <row r="15121" spans="1:4" x14ac:dyDescent="0.35">
      <c r="A15121" t="s">
        <v>66541</v>
      </c>
      <c r="B15121" t="s">
        <v>66818</v>
      </c>
      <c r="C15121" s="96" t="s">
        <v>66974</v>
      </c>
      <c r="D15121" s="98">
        <v>51.391200000000005</v>
      </c>
    </row>
    <row r="15122" spans="1:4" x14ac:dyDescent="0.35">
      <c r="A15122" t="s">
        <v>24794</v>
      </c>
      <c r="B15122" t="s">
        <v>66762</v>
      </c>
      <c r="C15122" s="96" t="s">
        <v>66974</v>
      </c>
      <c r="D15122" s="98">
        <v>715.90260000000001</v>
      </c>
    </row>
    <row r="15123" spans="1:4" x14ac:dyDescent="0.35">
      <c r="A15123" t="s">
        <v>66542</v>
      </c>
      <c r="B15123" t="s">
        <v>66819</v>
      </c>
      <c r="C15123" s="96" t="s">
        <v>66974</v>
      </c>
      <c r="D15123" s="98">
        <v>465.91789999999992</v>
      </c>
    </row>
    <row r="15124" spans="1:4" x14ac:dyDescent="0.35">
      <c r="A15124" t="s">
        <v>66543</v>
      </c>
      <c r="B15124" t="s">
        <v>66820</v>
      </c>
      <c r="C15124" s="96" t="s">
        <v>66974</v>
      </c>
      <c r="D15124" s="98">
        <v>343.17149999999998</v>
      </c>
    </row>
    <row r="15125" spans="1:4" x14ac:dyDescent="0.35">
      <c r="A15125" t="s">
        <v>66544</v>
      </c>
      <c r="B15125" t="s">
        <v>66821</v>
      </c>
      <c r="C15125" s="96" t="s">
        <v>66974</v>
      </c>
      <c r="D15125" s="98">
        <v>418.18139999999994</v>
      </c>
    </row>
    <row r="15126" spans="1:4" x14ac:dyDescent="0.35">
      <c r="A15126" t="s">
        <v>66545</v>
      </c>
      <c r="B15126" t="s">
        <v>66822</v>
      </c>
      <c r="C15126" s="96" t="s">
        <v>66974</v>
      </c>
      <c r="D15126" s="98">
        <v>363.63459999999998</v>
      </c>
    </row>
    <row r="15127" spans="1:4" x14ac:dyDescent="0.35">
      <c r="A15127" t="s">
        <v>66546</v>
      </c>
      <c r="B15127" t="s">
        <v>66823</v>
      </c>
      <c r="C15127" s="96" t="s">
        <v>66974</v>
      </c>
      <c r="D15127" s="98">
        <v>127.4315</v>
      </c>
    </row>
    <row r="15128" spans="1:4" x14ac:dyDescent="0.35">
      <c r="A15128" t="s">
        <v>66487</v>
      </c>
      <c r="B15128" t="s">
        <v>66756</v>
      </c>
      <c r="C15128" s="96" t="s">
        <v>66974</v>
      </c>
      <c r="D15128" s="98">
        <v>61.88839999999999</v>
      </c>
    </row>
    <row r="15129" spans="1:4" x14ac:dyDescent="0.35">
      <c r="A15129" t="s">
        <v>66547</v>
      </c>
      <c r="B15129" t="s">
        <v>66824</v>
      </c>
      <c r="C15129" s="96" t="s">
        <v>66974</v>
      </c>
      <c r="D15129" s="98">
        <v>456.83749999999998</v>
      </c>
    </row>
    <row r="15130" spans="1:4" x14ac:dyDescent="0.35">
      <c r="A15130" t="s">
        <v>66548</v>
      </c>
      <c r="B15130" t="s">
        <v>66825</v>
      </c>
      <c r="C15130" s="96" t="s">
        <v>66974</v>
      </c>
      <c r="D15130" s="98">
        <v>386.35169999999994</v>
      </c>
    </row>
    <row r="15131" spans="1:4" x14ac:dyDescent="0.35">
      <c r="A15131" t="s">
        <v>66549</v>
      </c>
      <c r="B15131" t="s">
        <v>66826</v>
      </c>
      <c r="C15131" s="96" t="s">
        <v>66974</v>
      </c>
      <c r="D15131" s="98">
        <v>847.74549999999977</v>
      </c>
    </row>
    <row r="15132" spans="1:4" x14ac:dyDescent="0.35">
      <c r="A15132" t="s">
        <v>66550</v>
      </c>
      <c r="B15132" t="s">
        <v>66827</v>
      </c>
      <c r="C15132" s="96" t="s">
        <v>66974</v>
      </c>
      <c r="D15132" s="98">
        <v>93.315599999999989</v>
      </c>
    </row>
    <row r="15133" spans="1:4" x14ac:dyDescent="0.35">
      <c r="A15133" t="s">
        <v>23450</v>
      </c>
      <c r="B15133" t="s">
        <v>66828</v>
      </c>
      <c r="C15133" s="96" t="s">
        <v>66974</v>
      </c>
      <c r="D15133" s="98">
        <v>156.71739999999997</v>
      </c>
    </row>
    <row r="15134" spans="1:4" x14ac:dyDescent="0.35">
      <c r="A15134" t="s">
        <v>66551</v>
      </c>
      <c r="B15134" t="s">
        <v>66829</v>
      </c>
      <c r="C15134" s="96" t="s">
        <v>66974</v>
      </c>
      <c r="D15134" s="98">
        <v>324.99459999999999</v>
      </c>
    </row>
    <row r="15135" spans="1:4" x14ac:dyDescent="0.35">
      <c r="A15135" t="s">
        <v>21129</v>
      </c>
      <c r="B15135" t="s">
        <v>66830</v>
      </c>
      <c r="C15135" s="96" t="s">
        <v>66974</v>
      </c>
      <c r="D15135" s="98">
        <v>156.71739999999997</v>
      </c>
    </row>
    <row r="15136" spans="1:4" x14ac:dyDescent="0.35">
      <c r="A15136" t="s">
        <v>24783</v>
      </c>
      <c r="B15136" t="s">
        <v>66831</v>
      </c>
      <c r="C15136" s="96" t="s">
        <v>66974</v>
      </c>
      <c r="D15136" s="98">
        <v>131.92339999999999</v>
      </c>
    </row>
    <row r="15137" spans="1:4" x14ac:dyDescent="0.35">
      <c r="A15137" t="s">
        <v>22472</v>
      </c>
      <c r="B15137" t="s">
        <v>66832</v>
      </c>
      <c r="C15137" s="96" t="s">
        <v>66974</v>
      </c>
      <c r="D15137" s="98">
        <v>191.81539999999998</v>
      </c>
    </row>
    <row r="15138" spans="1:4" x14ac:dyDescent="0.35">
      <c r="A15138" t="s">
        <v>66552</v>
      </c>
      <c r="B15138" t="s">
        <v>66833</v>
      </c>
      <c r="C15138" s="96" t="s">
        <v>66974</v>
      </c>
      <c r="D15138" s="98">
        <v>495.44529999999997</v>
      </c>
    </row>
    <row r="15139" spans="1:4" x14ac:dyDescent="0.35">
      <c r="A15139" t="s">
        <v>66553</v>
      </c>
      <c r="B15139" t="s">
        <v>66834</v>
      </c>
      <c r="C15139" s="96" t="s">
        <v>66974</v>
      </c>
      <c r="D15139" s="98">
        <v>540.89559999999994</v>
      </c>
    </row>
    <row r="15140" spans="1:4" x14ac:dyDescent="0.35">
      <c r="A15140" t="s">
        <v>66554</v>
      </c>
      <c r="B15140" t="s">
        <v>66835</v>
      </c>
      <c r="C15140" s="96" t="s">
        <v>66974</v>
      </c>
      <c r="D15140" s="98">
        <v>105.35839999999999</v>
      </c>
    </row>
    <row r="15141" spans="1:4" x14ac:dyDescent="0.35">
      <c r="A15141" t="s">
        <v>66555</v>
      </c>
      <c r="B15141" t="s">
        <v>66836</v>
      </c>
      <c r="C15141" s="96" t="s">
        <v>66974</v>
      </c>
      <c r="D15141" s="98">
        <v>119.63909999999998</v>
      </c>
    </row>
    <row r="15142" spans="1:4" x14ac:dyDescent="0.35">
      <c r="A15142" t="s">
        <v>66556</v>
      </c>
      <c r="B15142" t="s">
        <v>66837</v>
      </c>
      <c r="C15142" s="96" t="s">
        <v>66974</v>
      </c>
      <c r="D15142" s="98">
        <v>105.79309999999998</v>
      </c>
    </row>
    <row r="15143" spans="1:4" x14ac:dyDescent="0.35">
      <c r="A15143" t="s">
        <v>66557</v>
      </c>
      <c r="B15143" t="s">
        <v>66838</v>
      </c>
      <c r="C15143" s="96" t="s">
        <v>66974</v>
      </c>
      <c r="D15143" s="98">
        <v>53.677400000000006</v>
      </c>
    </row>
    <row r="15144" spans="1:4" x14ac:dyDescent="0.35">
      <c r="A15144" t="s">
        <v>66558</v>
      </c>
      <c r="B15144" t="s">
        <v>66839</v>
      </c>
      <c r="C15144" s="96" t="s">
        <v>66974</v>
      </c>
      <c r="D15144" s="98">
        <v>53.677400000000006</v>
      </c>
    </row>
    <row r="15145" spans="1:4" x14ac:dyDescent="0.35">
      <c r="A15145" t="s">
        <v>66559</v>
      </c>
      <c r="B15145" t="s">
        <v>66840</v>
      </c>
      <c r="C15145" s="96" t="s">
        <v>66974</v>
      </c>
      <c r="D15145" s="98">
        <v>53.677400000000006</v>
      </c>
    </row>
    <row r="15146" spans="1:4" x14ac:dyDescent="0.35">
      <c r="A15146" t="s">
        <v>66560</v>
      </c>
      <c r="B15146" t="s">
        <v>66841</v>
      </c>
      <c r="C15146" s="96" t="s">
        <v>66974</v>
      </c>
      <c r="D15146" s="98">
        <v>53.677400000000006</v>
      </c>
    </row>
    <row r="15147" spans="1:4" x14ac:dyDescent="0.35">
      <c r="A15147" t="s">
        <v>66561</v>
      </c>
      <c r="B15147" t="s">
        <v>66842</v>
      </c>
      <c r="C15147" s="96" t="s">
        <v>66974</v>
      </c>
      <c r="D15147" s="98">
        <v>53.677400000000006</v>
      </c>
    </row>
    <row r="15148" spans="1:4" x14ac:dyDescent="0.35">
      <c r="A15148" t="s">
        <v>66562</v>
      </c>
      <c r="B15148" t="s">
        <v>66843</v>
      </c>
      <c r="C15148" s="96" t="s">
        <v>66974</v>
      </c>
      <c r="D15148" s="98">
        <v>75.476800000000011</v>
      </c>
    </row>
    <row r="15149" spans="1:4" x14ac:dyDescent="0.35">
      <c r="A15149" t="s">
        <v>66563</v>
      </c>
      <c r="B15149" t="s">
        <v>66844</v>
      </c>
      <c r="C15149" s="96" t="s">
        <v>66974</v>
      </c>
      <c r="D15149" s="98">
        <v>100.56060000000001</v>
      </c>
    </row>
    <row r="15150" spans="1:4" x14ac:dyDescent="0.35">
      <c r="A15150" t="s">
        <v>66564</v>
      </c>
      <c r="B15150" t="s">
        <v>66845</v>
      </c>
      <c r="C15150" s="96" t="s">
        <v>66974</v>
      </c>
      <c r="D15150" s="98">
        <v>115.11499999999999</v>
      </c>
    </row>
    <row r="15151" spans="1:4" x14ac:dyDescent="0.35">
      <c r="A15151" t="s">
        <v>21009</v>
      </c>
      <c r="B15151" t="s">
        <v>66846</v>
      </c>
      <c r="C15151" s="96" t="s">
        <v>66974</v>
      </c>
      <c r="D15151" s="98">
        <v>570.45519999999988</v>
      </c>
    </row>
    <row r="15152" spans="1:4" x14ac:dyDescent="0.35">
      <c r="A15152" t="s">
        <v>25580</v>
      </c>
      <c r="B15152" t="s">
        <v>824</v>
      </c>
      <c r="C15152" s="96" t="s">
        <v>66974</v>
      </c>
      <c r="D15152" s="98">
        <v>194.327</v>
      </c>
    </row>
    <row r="15153" spans="1:4" x14ac:dyDescent="0.35">
      <c r="A15153" t="s">
        <v>66565</v>
      </c>
      <c r="B15153" t="s">
        <v>66847</v>
      </c>
      <c r="C15153" s="96" t="s">
        <v>66974</v>
      </c>
      <c r="D15153" s="98">
        <v>191.81539999999998</v>
      </c>
    </row>
    <row r="15154" spans="1:4" x14ac:dyDescent="0.35">
      <c r="A15154" t="s">
        <v>66566</v>
      </c>
      <c r="B15154" t="s">
        <v>66848</v>
      </c>
      <c r="C15154" s="96" t="s">
        <v>66974</v>
      </c>
      <c r="D15154" s="98">
        <v>173.5258</v>
      </c>
    </row>
    <row r="15155" spans="1:4" x14ac:dyDescent="0.35">
      <c r="A15155" t="s">
        <v>20985</v>
      </c>
      <c r="B15155" t="s">
        <v>66849</v>
      </c>
      <c r="C15155" s="96" t="s">
        <v>66974</v>
      </c>
      <c r="D15155" s="98">
        <v>152.61189999999999</v>
      </c>
    </row>
    <row r="15156" spans="1:4" x14ac:dyDescent="0.35">
      <c r="A15156" t="s">
        <v>66567</v>
      </c>
      <c r="B15156" t="s">
        <v>66850</v>
      </c>
      <c r="C15156" s="96" t="s">
        <v>66974</v>
      </c>
      <c r="D15156" s="98">
        <v>43.647099999999995</v>
      </c>
    </row>
    <row r="15157" spans="1:4" x14ac:dyDescent="0.35">
      <c r="A15157" t="s">
        <v>20562</v>
      </c>
      <c r="B15157" t="s">
        <v>66851</v>
      </c>
      <c r="C15157" s="96" t="s">
        <v>66974</v>
      </c>
      <c r="D15157" s="98">
        <v>46.528999999999996</v>
      </c>
    </row>
    <row r="15158" spans="1:4" x14ac:dyDescent="0.35">
      <c r="A15158" t="s">
        <v>66568</v>
      </c>
      <c r="B15158" t="s">
        <v>66852</v>
      </c>
      <c r="C15158" s="96" t="s">
        <v>66974</v>
      </c>
      <c r="D15158" s="98">
        <v>51.391200000000005</v>
      </c>
    </row>
    <row r="15159" spans="1:4" x14ac:dyDescent="0.35">
      <c r="A15159" t="s">
        <v>22272</v>
      </c>
      <c r="B15159" t="s">
        <v>66853</v>
      </c>
      <c r="C15159" s="96" t="s">
        <v>66974</v>
      </c>
      <c r="D15159" s="98">
        <v>96.020399999999995</v>
      </c>
    </row>
    <row r="15160" spans="1:4" x14ac:dyDescent="0.35">
      <c r="A15160" t="s">
        <v>21137</v>
      </c>
      <c r="B15160" t="s">
        <v>66854</v>
      </c>
      <c r="C15160" s="96" t="s">
        <v>66974</v>
      </c>
      <c r="D15160" s="98">
        <v>68.441099999999992</v>
      </c>
    </row>
    <row r="15161" spans="1:4" x14ac:dyDescent="0.35">
      <c r="A15161" t="s">
        <v>66569</v>
      </c>
      <c r="B15161" t="s">
        <v>66855</v>
      </c>
      <c r="C15161" s="96" t="s">
        <v>66974</v>
      </c>
      <c r="D15161" s="98">
        <v>189.5292</v>
      </c>
    </row>
    <row r="15162" spans="1:4" x14ac:dyDescent="0.35">
      <c r="A15162" t="s">
        <v>66570</v>
      </c>
      <c r="B15162" t="s">
        <v>66856</v>
      </c>
      <c r="C15162" s="96" t="s">
        <v>66974</v>
      </c>
      <c r="D15162" s="98">
        <v>338.6474</v>
      </c>
    </row>
    <row r="15163" spans="1:4" x14ac:dyDescent="0.35">
      <c r="A15163" t="s">
        <v>66571</v>
      </c>
      <c r="B15163" t="s">
        <v>66857</v>
      </c>
      <c r="C15163" s="96" t="s">
        <v>66974</v>
      </c>
      <c r="D15163" s="98">
        <v>66.187099999999987</v>
      </c>
    </row>
    <row r="15164" spans="1:4" x14ac:dyDescent="0.35">
      <c r="A15164" t="s">
        <v>66572</v>
      </c>
      <c r="B15164" t="s">
        <v>824</v>
      </c>
      <c r="C15164" s="96" t="s">
        <v>66974</v>
      </c>
      <c r="D15164" s="98">
        <v>216.36789999999996</v>
      </c>
    </row>
    <row r="15165" spans="1:4" x14ac:dyDescent="0.35">
      <c r="A15165" t="s">
        <v>66573</v>
      </c>
      <c r="B15165" t="s">
        <v>66858</v>
      </c>
      <c r="C15165" s="96" t="s">
        <v>66974</v>
      </c>
      <c r="D15165" s="98">
        <v>843.17309999999998</v>
      </c>
    </row>
    <row r="15166" spans="1:4" x14ac:dyDescent="0.35">
      <c r="A15166" t="s">
        <v>66574</v>
      </c>
      <c r="B15166" t="s">
        <v>66859</v>
      </c>
      <c r="C15166" s="96" t="s">
        <v>66974</v>
      </c>
      <c r="D15166" s="98">
        <v>270.44779999999997</v>
      </c>
    </row>
    <row r="15167" spans="1:4" x14ac:dyDescent="0.35">
      <c r="A15167" t="s">
        <v>66575</v>
      </c>
      <c r="B15167" t="s">
        <v>66860</v>
      </c>
      <c r="C15167" s="96" t="s">
        <v>66974</v>
      </c>
      <c r="D15167" s="98">
        <v>300.00739999999996</v>
      </c>
    </row>
    <row r="15168" spans="1:4" x14ac:dyDescent="0.35">
      <c r="A15168" t="s">
        <v>27785</v>
      </c>
      <c r="B15168" t="s">
        <v>66861</v>
      </c>
      <c r="C15168" s="96" t="s">
        <v>66974</v>
      </c>
      <c r="D15168" s="98">
        <v>256.63400000000001</v>
      </c>
    </row>
    <row r="15169" spans="1:4" x14ac:dyDescent="0.35">
      <c r="A15169" t="s">
        <v>23696</v>
      </c>
      <c r="B15169" t="s">
        <v>66862</v>
      </c>
      <c r="C15169" s="96" t="s">
        <v>66974</v>
      </c>
      <c r="D15169" s="98">
        <v>2304.5540000000001</v>
      </c>
    </row>
    <row r="15170" spans="1:4" x14ac:dyDescent="0.35">
      <c r="A15170" t="s">
        <v>22039</v>
      </c>
      <c r="B15170" t="s">
        <v>66863</v>
      </c>
      <c r="C15170" s="96" t="s">
        <v>66974</v>
      </c>
      <c r="D15170" s="98">
        <v>124.2115</v>
      </c>
    </row>
    <row r="15171" spans="1:4" x14ac:dyDescent="0.35">
      <c r="A15171" t="s">
        <v>23696</v>
      </c>
      <c r="B15171" t="s">
        <v>66862</v>
      </c>
      <c r="C15171" s="96" t="s">
        <v>66974</v>
      </c>
      <c r="D15171" s="98">
        <v>2304.5540000000001</v>
      </c>
    </row>
    <row r="15172" spans="1:4" x14ac:dyDescent="0.35">
      <c r="A15172" t="s">
        <v>66576</v>
      </c>
      <c r="B15172" t="s">
        <v>66864</v>
      </c>
      <c r="C15172" s="96" t="s">
        <v>66974</v>
      </c>
      <c r="D15172" s="98">
        <v>1375.0204999999999</v>
      </c>
    </row>
    <row r="15173" spans="1:4" x14ac:dyDescent="0.35">
      <c r="A15173" t="s">
        <v>66577</v>
      </c>
      <c r="B15173" t="s">
        <v>66865</v>
      </c>
      <c r="C15173" s="96" t="s">
        <v>66974</v>
      </c>
      <c r="D15173" s="98">
        <v>3004.5498000000002</v>
      </c>
    </row>
    <row r="15174" spans="1:4" x14ac:dyDescent="0.35">
      <c r="A15174" t="s">
        <v>66578</v>
      </c>
      <c r="B15174" t="s">
        <v>66866</v>
      </c>
      <c r="C15174" s="96" t="s">
        <v>66974</v>
      </c>
      <c r="D15174" s="98">
        <v>2913.6491999999998</v>
      </c>
    </row>
    <row r="15175" spans="1:4" x14ac:dyDescent="0.35">
      <c r="A15175" t="s">
        <v>66579</v>
      </c>
      <c r="B15175" t="s">
        <v>66867</v>
      </c>
      <c r="C15175" s="96" t="s">
        <v>66974</v>
      </c>
      <c r="D15175" s="98">
        <v>3004.5498000000002</v>
      </c>
    </row>
    <row r="15176" spans="1:4" x14ac:dyDescent="0.35">
      <c r="A15176" t="s">
        <v>66580</v>
      </c>
      <c r="B15176" t="s">
        <v>66867</v>
      </c>
      <c r="C15176" s="96" t="s">
        <v>66974</v>
      </c>
      <c r="D15176" s="98">
        <v>2438.6669999999999</v>
      </c>
    </row>
    <row r="15177" spans="1:4" x14ac:dyDescent="0.35">
      <c r="A15177" t="s">
        <v>66581</v>
      </c>
      <c r="B15177" t="s">
        <v>66868</v>
      </c>
      <c r="C15177" s="96" t="s">
        <v>66974</v>
      </c>
      <c r="D15177" s="98">
        <v>2913.6491999999998</v>
      </c>
    </row>
    <row r="15178" spans="1:4" x14ac:dyDescent="0.35">
      <c r="A15178" t="s">
        <v>66582</v>
      </c>
      <c r="B15178" t="s">
        <v>66868</v>
      </c>
      <c r="C15178" s="96" t="s">
        <v>66974</v>
      </c>
      <c r="D15178" s="98">
        <v>2352.2904999999996</v>
      </c>
    </row>
    <row r="15179" spans="1:4" x14ac:dyDescent="0.35">
      <c r="A15179" t="s">
        <v>66583</v>
      </c>
      <c r="B15179" t="s">
        <v>66869</v>
      </c>
      <c r="C15179" s="96" t="s">
        <v>66974</v>
      </c>
      <c r="D15179" s="98">
        <v>2740.9123</v>
      </c>
    </row>
    <row r="15180" spans="1:4" x14ac:dyDescent="0.35">
      <c r="A15180" t="s">
        <v>66584</v>
      </c>
      <c r="B15180" t="s">
        <v>66870</v>
      </c>
      <c r="C15180" s="96" t="s">
        <v>66974</v>
      </c>
      <c r="D15180" s="98">
        <v>2654.5679999999998</v>
      </c>
    </row>
    <row r="15181" spans="1:4" x14ac:dyDescent="0.35">
      <c r="A15181" t="s">
        <v>66585</v>
      </c>
      <c r="B15181" t="s">
        <v>66871</v>
      </c>
      <c r="C15181" s="96" t="s">
        <v>66974</v>
      </c>
      <c r="D15181" s="98">
        <v>2740.9123</v>
      </c>
    </row>
    <row r="15182" spans="1:4" x14ac:dyDescent="0.35">
      <c r="A15182" t="s">
        <v>66586</v>
      </c>
      <c r="B15182" t="s">
        <v>66871</v>
      </c>
      <c r="C15182" s="96" t="s">
        <v>66974</v>
      </c>
      <c r="D15182" s="98">
        <v>2175.0295000000001</v>
      </c>
    </row>
    <row r="15183" spans="1:4" x14ac:dyDescent="0.35">
      <c r="A15183" t="s">
        <v>66587</v>
      </c>
      <c r="B15183" t="s">
        <v>66761</v>
      </c>
      <c r="C15183" s="96" t="s">
        <v>66974</v>
      </c>
      <c r="D15183" s="98">
        <v>2654.5679999999998</v>
      </c>
    </row>
    <row r="15184" spans="1:4" x14ac:dyDescent="0.35">
      <c r="A15184" t="s">
        <v>66588</v>
      </c>
      <c r="B15184" t="s">
        <v>66872</v>
      </c>
      <c r="C15184" s="96" t="s">
        <v>66974</v>
      </c>
      <c r="D15184" s="98">
        <v>2425.0142000000001</v>
      </c>
    </row>
    <row r="15185" spans="1:4" x14ac:dyDescent="0.35">
      <c r="A15185" t="s">
        <v>66589</v>
      </c>
      <c r="B15185" t="s">
        <v>66872</v>
      </c>
      <c r="C15185" s="96" t="s">
        <v>66974</v>
      </c>
      <c r="D15185" s="98">
        <v>1863.6554999999998</v>
      </c>
    </row>
    <row r="15186" spans="1:4" x14ac:dyDescent="0.35">
      <c r="A15186" t="s">
        <v>66590</v>
      </c>
      <c r="B15186" t="s">
        <v>66873</v>
      </c>
      <c r="C15186" s="96" t="s">
        <v>66974</v>
      </c>
      <c r="D15186" s="98">
        <v>2161.3766999999998</v>
      </c>
    </row>
    <row r="15187" spans="1:4" x14ac:dyDescent="0.35">
      <c r="A15187" t="s">
        <v>66591</v>
      </c>
      <c r="B15187" t="s">
        <v>66873</v>
      </c>
      <c r="C15187" s="96" t="s">
        <v>66974</v>
      </c>
      <c r="D15187" s="98">
        <v>1602.2880999999998</v>
      </c>
    </row>
    <row r="15188" spans="1:4" x14ac:dyDescent="0.35">
      <c r="A15188" t="s">
        <v>66592</v>
      </c>
      <c r="B15188" t="s">
        <v>66874</v>
      </c>
      <c r="C15188" s="96" t="s">
        <v>66974</v>
      </c>
      <c r="D15188" s="98">
        <v>720.47500000000002</v>
      </c>
    </row>
    <row r="15189" spans="1:4" x14ac:dyDescent="0.35">
      <c r="A15189" t="s">
        <v>66593</v>
      </c>
      <c r="B15189" t="s">
        <v>66875</v>
      </c>
      <c r="C15189" s="96" t="s">
        <v>66974</v>
      </c>
      <c r="D15189" s="98">
        <v>1845.4625000000001</v>
      </c>
    </row>
    <row r="15190" spans="1:4" x14ac:dyDescent="0.35">
      <c r="A15190" t="s">
        <v>66594</v>
      </c>
      <c r="B15190" t="s">
        <v>66875</v>
      </c>
      <c r="C15190" s="96" t="s">
        <v>66974</v>
      </c>
      <c r="D15190" s="98">
        <v>2395.4546</v>
      </c>
    </row>
    <row r="15191" spans="1:4" x14ac:dyDescent="0.35">
      <c r="A15191" t="s">
        <v>66595</v>
      </c>
      <c r="B15191" t="s">
        <v>66876</v>
      </c>
      <c r="C15191" s="96" t="s">
        <v>66974</v>
      </c>
      <c r="D15191" s="98">
        <v>3754.5682999999999</v>
      </c>
    </row>
    <row r="15192" spans="1:4" x14ac:dyDescent="0.35">
      <c r="A15192" t="s">
        <v>66596</v>
      </c>
      <c r="B15192" t="s">
        <v>66877</v>
      </c>
      <c r="C15192" s="96" t="s">
        <v>66974</v>
      </c>
      <c r="D15192" s="98">
        <v>1161.3573999999999</v>
      </c>
    </row>
    <row r="15193" spans="1:4" x14ac:dyDescent="0.35">
      <c r="A15193" t="s">
        <v>66597</v>
      </c>
      <c r="B15193" t="s">
        <v>66878</v>
      </c>
      <c r="C15193" s="96" t="s">
        <v>66974</v>
      </c>
      <c r="D15193" s="98">
        <v>110.3494</v>
      </c>
    </row>
    <row r="15194" spans="1:4" x14ac:dyDescent="0.35">
      <c r="A15194" t="s">
        <v>66598</v>
      </c>
      <c r="B15194" t="s">
        <v>66879</v>
      </c>
      <c r="C15194" s="96" t="s">
        <v>66974</v>
      </c>
      <c r="D15194" s="98">
        <v>127.62469999999999</v>
      </c>
    </row>
    <row r="15195" spans="1:4" x14ac:dyDescent="0.35">
      <c r="A15195" t="s">
        <v>66599</v>
      </c>
      <c r="B15195" t="s">
        <v>66880</v>
      </c>
      <c r="C15195" s="96" t="s">
        <v>66974</v>
      </c>
      <c r="D15195" s="98">
        <v>1363.6538999999998</v>
      </c>
    </row>
    <row r="15196" spans="1:4" x14ac:dyDescent="0.35">
      <c r="A15196" t="s">
        <v>66600</v>
      </c>
      <c r="B15196" t="s">
        <v>66881</v>
      </c>
      <c r="C15196" s="96" t="s">
        <v>66974</v>
      </c>
      <c r="D15196" s="98">
        <v>984.11249999999995</v>
      </c>
    </row>
    <row r="15197" spans="1:4" x14ac:dyDescent="0.35">
      <c r="A15197" t="s">
        <v>66601</v>
      </c>
      <c r="B15197" t="s">
        <v>66881</v>
      </c>
      <c r="C15197" s="96" t="s">
        <v>66974</v>
      </c>
      <c r="D15197" s="98">
        <v>3154.5695999999998</v>
      </c>
    </row>
    <row r="15198" spans="1:4" x14ac:dyDescent="0.35">
      <c r="A15198" t="s">
        <v>66602</v>
      </c>
      <c r="B15198" t="s">
        <v>66882</v>
      </c>
      <c r="C15198" s="96" t="s">
        <v>66974</v>
      </c>
      <c r="D15198" s="98">
        <v>377.25519999999995</v>
      </c>
    </row>
    <row r="15199" spans="1:4" x14ac:dyDescent="0.35">
      <c r="A15199" t="s">
        <v>66603</v>
      </c>
      <c r="B15199" t="s">
        <v>66883</v>
      </c>
      <c r="C15199" s="96" t="s">
        <v>66974</v>
      </c>
      <c r="D15199" s="98">
        <v>854.55579999999986</v>
      </c>
    </row>
    <row r="15200" spans="1:4" x14ac:dyDescent="0.35">
      <c r="A15200" t="s">
        <v>66604</v>
      </c>
      <c r="B15200" t="s">
        <v>66884</v>
      </c>
      <c r="C15200" s="96" t="s">
        <v>66974</v>
      </c>
      <c r="D15200" s="98">
        <v>620.46179999999993</v>
      </c>
    </row>
    <row r="15201" spans="1:4" x14ac:dyDescent="0.35">
      <c r="A15201" t="s">
        <v>66605</v>
      </c>
      <c r="B15201" t="s">
        <v>66885</v>
      </c>
      <c r="C15201" s="96" t="s">
        <v>66974</v>
      </c>
      <c r="D15201" s="98">
        <v>2836.3852999999999</v>
      </c>
    </row>
    <row r="15202" spans="1:4" x14ac:dyDescent="0.35">
      <c r="A15202" t="s">
        <v>66596</v>
      </c>
      <c r="B15202" t="s">
        <v>66877</v>
      </c>
      <c r="C15202" s="96" t="s">
        <v>66974</v>
      </c>
      <c r="D15202" s="98">
        <v>1161.3573999999999</v>
      </c>
    </row>
    <row r="15203" spans="1:4" x14ac:dyDescent="0.35">
      <c r="A15203" t="s">
        <v>66606</v>
      </c>
      <c r="B15203" t="s">
        <v>66886</v>
      </c>
      <c r="C15203" s="96" t="s">
        <v>66974</v>
      </c>
      <c r="D15203" s="98">
        <v>7759.1373999999996</v>
      </c>
    </row>
    <row r="15204" spans="1:4" x14ac:dyDescent="0.35">
      <c r="A15204" t="s">
        <v>66607</v>
      </c>
      <c r="B15204" t="s">
        <v>66887</v>
      </c>
      <c r="C15204" s="96" t="s">
        <v>66974</v>
      </c>
      <c r="D15204" s="98">
        <v>7327.3354000000008</v>
      </c>
    </row>
    <row r="15205" spans="1:4" x14ac:dyDescent="0.35">
      <c r="A15205" t="s">
        <v>66608</v>
      </c>
      <c r="B15205" t="s">
        <v>66888</v>
      </c>
      <c r="C15205" s="96" t="s">
        <v>66974</v>
      </c>
      <c r="D15205" s="98">
        <v>7920.523799999999</v>
      </c>
    </row>
    <row r="15206" spans="1:4" x14ac:dyDescent="0.35">
      <c r="A15206" t="s">
        <v>66609</v>
      </c>
      <c r="B15206" t="s">
        <v>66889</v>
      </c>
      <c r="C15206" s="96" t="s">
        <v>66974</v>
      </c>
      <c r="D15206" s="98">
        <v>18759.2209</v>
      </c>
    </row>
    <row r="15207" spans="1:4" x14ac:dyDescent="0.35">
      <c r="A15207" t="s">
        <v>66610</v>
      </c>
      <c r="B15207" t="s">
        <v>66890</v>
      </c>
      <c r="C15207" s="96" t="s">
        <v>66974</v>
      </c>
      <c r="D15207" s="98">
        <v>26763.851099999996</v>
      </c>
    </row>
    <row r="15208" spans="1:4" x14ac:dyDescent="0.35">
      <c r="A15208" t="s">
        <v>66611</v>
      </c>
      <c r="B15208" t="s">
        <v>66891</v>
      </c>
      <c r="C15208" s="96" t="s">
        <v>66974</v>
      </c>
      <c r="D15208" s="98">
        <v>26763.851099999996</v>
      </c>
    </row>
    <row r="15209" spans="1:4" x14ac:dyDescent="0.35">
      <c r="A15209" t="s">
        <v>66612</v>
      </c>
      <c r="B15209" t="s">
        <v>66892</v>
      </c>
      <c r="C15209" s="96" t="s">
        <v>66974</v>
      </c>
      <c r="D15209" s="98">
        <v>26763.851099999996</v>
      </c>
    </row>
    <row r="15210" spans="1:4" x14ac:dyDescent="0.35">
      <c r="A15210" t="s">
        <v>66613</v>
      </c>
      <c r="B15210" t="s">
        <v>66893</v>
      </c>
      <c r="C15210" s="96" t="s">
        <v>66974</v>
      </c>
      <c r="D15210" s="98">
        <v>23006.996599999999</v>
      </c>
    </row>
    <row r="15211" spans="1:4" x14ac:dyDescent="0.35">
      <c r="A15211" t="s">
        <v>66614</v>
      </c>
      <c r="B15211" t="s">
        <v>66894</v>
      </c>
      <c r="C15211" s="96" t="s">
        <v>66974</v>
      </c>
      <c r="D15211" s="98">
        <v>23006.996599999999</v>
      </c>
    </row>
    <row r="15212" spans="1:4" x14ac:dyDescent="0.35">
      <c r="A15212" t="s">
        <v>66615</v>
      </c>
      <c r="B15212" t="s">
        <v>66895</v>
      </c>
      <c r="C15212" s="96" t="s">
        <v>66974</v>
      </c>
      <c r="D15212" s="98">
        <v>23006.996599999999</v>
      </c>
    </row>
    <row r="15213" spans="1:4" x14ac:dyDescent="0.35">
      <c r="A15213" t="s">
        <v>66616</v>
      </c>
      <c r="B15213" t="s">
        <v>66896</v>
      </c>
      <c r="C15213" s="96" t="s">
        <v>66974</v>
      </c>
      <c r="D15213" s="98">
        <v>18759.2209</v>
      </c>
    </row>
    <row r="15214" spans="1:4" x14ac:dyDescent="0.35">
      <c r="A15214" t="s">
        <v>66617</v>
      </c>
      <c r="B15214" t="s">
        <v>66897</v>
      </c>
      <c r="C15214" s="96" t="s">
        <v>66974</v>
      </c>
      <c r="D15214" s="98">
        <v>18759.2209</v>
      </c>
    </row>
    <row r="15215" spans="1:4" x14ac:dyDescent="0.35">
      <c r="A15215" t="s">
        <v>66618</v>
      </c>
      <c r="B15215" t="s">
        <v>66898</v>
      </c>
      <c r="C15215" s="96" t="s">
        <v>66974</v>
      </c>
      <c r="D15215" s="98">
        <v>91546.193899999998</v>
      </c>
    </row>
    <row r="15216" spans="1:4" x14ac:dyDescent="0.35">
      <c r="A15216" t="s">
        <v>66619</v>
      </c>
      <c r="B15216" t="s">
        <v>66899</v>
      </c>
      <c r="C15216" s="96" t="s">
        <v>66974</v>
      </c>
      <c r="D15216" s="98">
        <v>91546.193899999998</v>
      </c>
    </row>
    <row r="15217" spans="1:4" x14ac:dyDescent="0.35">
      <c r="A15217" t="s">
        <v>66620</v>
      </c>
      <c r="B15217" t="s">
        <v>66900</v>
      </c>
      <c r="C15217" s="96" t="s">
        <v>66974</v>
      </c>
      <c r="D15217" s="98">
        <v>91546.193899999998</v>
      </c>
    </row>
    <row r="15218" spans="1:4" x14ac:dyDescent="0.35">
      <c r="A15218" t="s">
        <v>66621</v>
      </c>
      <c r="B15218" t="s">
        <v>66901</v>
      </c>
      <c r="C15218" s="96" t="s">
        <v>66974</v>
      </c>
      <c r="D15218" s="98">
        <v>86239.328000000009</v>
      </c>
    </row>
    <row r="15219" spans="1:4" x14ac:dyDescent="0.35">
      <c r="A15219" t="s">
        <v>66622</v>
      </c>
      <c r="B15219" t="s">
        <v>66902</v>
      </c>
      <c r="C15219" s="96" t="s">
        <v>66974</v>
      </c>
      <c r="D15219" s="98">
        <v>86239.328000000009</v>
      </c>
    </row>
    <row r="15220" spans="1:4" x14ac:dyDescent="0.35">
      <c r="A15220" t="s">
        <v>66623</v>
      </c>
      <c r="B15220" t="s">
        <v>66903</v>
      </c>
      <c r="C15220" s="96" t="s">
        <v>66974</v>
      </c>
      <c r="D15220" s="98">
        <v>61032.282499999994</v>
      </c>
    </row>
    <row r="15221" spans="1:4" x14ac:dyDescent="0.35">
      <c r="A15221" t="s">
        <v>66624</v>
      </c>
      <c r="B15221" t="s">
        <v>66904</v>
      </c>
      <c r="C15221" s="96" t="s">
        <v>66974</v>
      </c>
      <c r="D15221" s="98">
        <v>61032.282499999994</v>
      </c>
    </row>
    <row r="15222" spans="1:4" x14ac:dyDescent="0.35">
      <c r="A15222" t="s">
        <v>66625</v>
      </c>
      <c r="B15222" t="s">
        <v>66905</v>
      </c>
      <c r="C15222" s="96" t="s">
        <v>66974</v>
      </c>
      <c r="D15222" s="98">
        <v>61032.282499999994</v>
      </c>
    </row>
    <row r="15223" spans="1:4" x14ac:dyDescent="0.35">
      <c r="A15223" t="s">
        <v>66626</v>
      </c>
      <c r="B15223" t="s">
        <v>66906</v>
      </c>
      <c r="C15223" s="96" t="s">
        <v>66974</v>
      </c>
      <c r="D15223" s="98">
        <v>157.89269999999996</v>
      </c>
    </row>
    <row r="15224" spans="1:4" x14ac:dyDescent="0.35">
      <c r="A15224" t="s">
        <v>66627</v>
      </c>
      <c r="B15224" t="s">
        <v>66907</v>
      </c>
      <c r="C15224" s="96" t="s">
        <v>66974</v>
      </c>
      <c r="D15224" s="98">
        <v>70.308700000000002</v>
      </c>
    </row>
    <row r="15225" spans="1:4" x14ac:dyDescent="0.35">
      <c r="A15225" t="s">
        <v>25689</v>
      </c>
      <c r="B15225" t="s">
        <v>66764</v>
      </c>
      <c r="C15225" s="96" t="s">
        <v>66974</v>
      </c>
      <c r="D15225" s="98">
        <v>73.238900000000001</v>
      </c>
    </row>
    <row r="15226" spans="1:4" x14ac:dyDescent="0.35">
      <c r="A15226" t="s">
        <v>66521</v>
      </c>
      <c r="B15226" t="s">
        <v>66794</v>
      </c>
      <c r="C15226" s="96" t="s">
        <v>66974</v>
      </c>
      <c r="D15226" s="98">
        <v>413.62510000000003</v>
      </c>
    </row>
    <row r="15227" spans="1:4" x14ac:dyDescent="0.35">
      <c r="A15227" t="s">
        <v>66522</v>
      </c>
      <c r="B15227" t="s">
        <v>66795</v>
      </c>
      <c r="C15227" s="96" t="s">
        <v>66974</v>
      </c>
      <c r="D15227" s="98">
        <v>302.27749999999997</v>
      </c>
    </row>
    <row r="15228" spans="1:4" x14ac:dyDescent="0.35">
      <c r="A15228" t="s">
        <v>66523</v>
      </c>
      <c r="B15228" t="s">
        <v>66796</v>
      </c>
      <c r="C15228" s="96" t="s">
        <v>66974</v>
      </c>
      <c r="D15228" s="98">
        <v>547.73809999999992</v>
      </c>
    </row>
    <row r="15229" spans="1:4" x14ac:dyDescent="0.35">
      <c r="A15229" t="s">
        <v>66524</v>
      </c>
      <c r="B15229" t="s">
        <v>66797</v>
      </c>
      <c r="C15229" s="96" t="s">
        <v>66974</v>
      </c>
      <c r="D15229" s="98">
        <v>547.73809999999992</v>
      </c>
    </row>
    <row r="15230" spans="1:4" x14ac:dyDescent="0.35">
      <c r="A15230" t="s">
        <v>25580</v>
      </c>
      <c r="B15230" t="s">
        <v>824</v>
      </c>
      <c r="C15230" s="96" t="s">
        <v>66974</v>
      </c>
      <c r="D15230" s="98">
        <v>194.327</v>
      </c>
    </row>
    <row r="15231" spans="1:4" x14ac:dyDescent="0.35">
      <c r="A15231" t="s">
        <v>25534</v>
      </c>
      <c r="B15231" t="s">
        <v>66798</v>
      </c>
      <c r="C15231" s="96" t="s">
        <v>66974</v>
      </c>
      <c r="D15231" s="98">
        <v>259.08119999999997</v>
      </c>
    </row>
    <row r="15232" spans="1:4" x14ac:dyDescent="0.35">
      <c r="A15232" t="s">
        <v>66525</v>
      </c>
      <c r="B15232" t="s">
        <v>66799</v>
      </c>
      <c r="C15232" s="96" t="s">
        <v>66974</v>
      </c>
      <c r="D15232" s="98">
        <v>206.14439999999996</v>
      </c>
    </row>
    <row r="15233" spans="1:4" x14ac:dyDescent="0.35">
      <c r="A15233" t="s">
        <v>66526</v>
      </c>
      <c r="B15233" t="s">
        <v>66800</v>
      </c>
      <c r="C15233" s="96" t="s">
        <v>66974</v>
      </c>
      <c r="D15233" s="98">
        <v>254.54099999999997</v>
      </c>
    </row>
    <row r="15234" spans="1:4" x14ac:dyDescent="0.35">
      <c r="A15234" t="s">
        <v>21512</v>
      </c>
      <c r="B15234" t="s">
        <v>66807</v>
      </c>
      <c r="C15234" s="96" t="s">
        <v>66974</v>
      </c>
      <c r="D15234" s="98">
        <v>212.51999999999998</v>
      </c>
    </row>
    <row r="15235" spans="1:4" x14ac:dyDescent="0.35">
      <c r="A15235" t="s">
        <v>66534</v>
      </c>
      <c r="B15235" t="s">
        <v>66810</v>
      </c>
      <c r="C15235" s="96" t="s">
        <v>66974</v>
      </c>
      <c r="D15235" s="98">
        <v>87.761099999999999</v>
      </c>
    </row>
    <row r="15236" spans="1:4" x14ac:dyDescent="0.35">
      <c r="A15236" t="s">
        <v>20857</v>
      </c>
      <c r="B15236" t="s">
        <v>66811</v>
      </c>
      <c r="C15236" s="96" t="s">
        <v>66974</v>
      </c>
      <c r="D15236" s="98">
        <v>120.10599999999998</v>
      </c>
    </row>
    <row r="15237" spans="1:4" x14ac:dyDescent="0.35">
      <c r="A15237" t="s">
        <v>66541</v>
      </c>
      <c r="B15237" t="s">
        <v>66818</v>
      </c>
      <c r="C15237" s="96" t="s">
        <v>66974</v>
      </c>
      <c r="D15237" s="98">
        <v>51.391200000000005</v>
      </c>
    </row>
    <row r="15238" spans="1:4" x14ac:dyDescent="0.35">
      <c r="A15238" t="s">
        <v>24794</v>
      </c>
      <c r="B15238" t="s">
        <v>66762</v>
      </c>
      <c r="C15238" s="96" t="s">
        <v>66974</v>
      </c>
      <c r="D15238" s="98">
        <v>715.90260000000001</v>
      </c>
    </row>
    <row r="15239" spans="1:4" x14ac:dyDescent="0.35">
      <c r="A15239" t="s">
        <v>66550</v>
      </c>
      <c r="B15239" t="s">
        <v>66827</v>
      </c>
      <c r="C15239" s="96" t="s">
        <v>66974</v>
      </c>
      <c r="D15239" s="98">
        <v>93.315599999999989</v>
      </c>
    </row>
    <row r="15240" spans="1:4" x14ac:dyDescent="0.35">
      <c r="A15240" t="s">
        <v>23450</v>
      </c>
      <c r="B15240" t="s">
        <v>66828</v>
      </c>
      <c r="C15240" s="96" t="s">
        <v>66974</v>
      </c>
      <c r="D15240" s="98">
        <v>156.71739999999997</v>
      </c>
    </row>
    <row r="15241" spans="1:4" x14ac:dyDescent="0.35">
      <c r="A15241" t="s">
        <v>21129</v>
      </c>
      <c r="B15241" t="s">
        <v>66830</v>
      </c>
      <c r="C15241" s="96" t="s">
        <v>66974</v>
      </c>
      <c r="D15241" s="98">
        <v>156.71739999999997</v>
      </c>
    </row>
    <row r="15242" spans="1:4" x14ac:dyDescent="0.35">
      <c r="A15242" t="s">
        <v>24783</v>
      </c>
      <c r="B15242" t="s">
        <v>66831</v>
      </c>
      <c r="C15242" s="96" t="s">
        <v>66974</v>
      </c>
      <c r="D15242" s="98">
        <v>131.92339999999999</v>
      </c>
    </row>
    <row r="15243" spans="1:4" x14ac:dyDescent="0.35">
      <c r="A15243" t="s">
        <v>22472</v>
      </c>
      <c r="B15243" t="s">
        <v>66832</v>
      </c>
      <c r="C15243" s="96" t="s">
        <v>66974</v>
      </c>
      <c r="D15243" s="98">
        <v>191.81539999999998</v>
      </c>
    </row>
    <row r="15244" spans="1:4" x14ac:dyDescent="0.35">
      <c r="A15244" t="s">
        <v>66552</v>
      </c>
      <c r="B15244" t="s">
        <v>66833</v>
      </c>
      <c r="C15244" s="96" t="s">
        <v>66974</v>
      </c>
      <c r="D15244" s="98">
        <v>495.44529999999997</v>
      </c>
    </row>
    <row r="15245" spans="1:4" x14ac:dyDescent="0.35">
      <c r="A15245" t="s">
        <v>66553</v>
      </c>
      <c r="B15245" t="s">
        <v>66834</v>
      </c>
      <c r="C15245" s="96" t="s">
        <v>66974</v>
      </c>
      <c r="D15245" s="98">
        <v>540.89559999999994</v>
      </c>
    </row>
    <row r="15246" spans="1:4" x14ac:dyDescent="0.35">
      <c r="A15246" t="s">
        <v>25580</v>
      </c>
      <c r="B15246" t="s">
        <v>824</v>
      </c>
      <c r="C15246" s="96" t="s">
        <v>66974</v>
      </c>
      <c r="D15246" s="98">
        <v>194.327</v>
      </c>
    </row>
    <row r="15247" spans="1:4" x14ac:dyDescent="0.35">
      <c r="A15247" t="s">
        <v>20985</v>
      </c>
      <c r="B15247" t="s">
        <v>66849</v>
      </c>
      <c r="C15247" s="96" t="s">
        <v>66974</v>
      </c>
      <c r="D15247" s="98">
        <v>152.61189999999999</v>
      </c>
    </row>
    <row r="15248" spans="1:4" x14ac:dyDescent="0.35">
      <c r="A15248" t="s">
        <v>66567</v>
      </c>
      <c r="B15248" t="s">
        <v>66850</v>
      </c>
      <c r="C15248" s="96" t="s">
        <v>66974</v>
      </c>
      <c r="D15248" s="98">
        <v>43.647099999999995</v>
      </c>
    </row>
    <row r="15249" spans="1:4" x14ac:dyDescent="0.35">
      <c r="A15249" t="s">
        <v>20562</v>
      </c>
      <c r="B15249" t="s">
        <v>66851</v>
      </c>
      <c r="C15249" s="96" t="s">
        <v>66974</v>
      </c>
      <c r="D15249" s="98">
        <v>46.528999999999996</v>
      </c>
    </row>
    <row r="15250" spans="1:4" x14ac:dyDescent="0.35">
      <c r="A15250" t="s">
        <v>66568</v>
      </c>
      <c r="B15250" t="s">
        <v>66852</v>
      </c>
      <c r="C15250" s="96" t="s">
        <v>66974</v>
      </c>
      <c r="D15250" s="98">
        <v>51.391200000000005</v>
      </c>
    </row>
    <row r="15251" spans="1:4" x14ac:dyDescent="0.35">
      <c r="A15251" t="s">
        <v>22272</v>
      </c>
      <c r="B15251" t="s">
        <v>66853</v>
      </c>
      <c r="C15251" s="96" t="s">
        <v>66974</v>
      </c>
      <c r="D15251" s="98">
        <v>96.020399999999995</v>
      </c>
    </row>
    <row r="15252" spans="1:4" x14ac:dyDescent="0.35">
      <c r="A15252" t="s">
        <v>21137</v>
      </c>
      <c r="B15252" t="s">
        <v>66854</v>
      </c>
      <c r="C15252" s="96" t="s">
        <v>66974</v>
      </c>
      <c r="D15252" s="98">
        <v>68.441099999999992</v>
      </c>
    </row>
    <row r="15253" spans="1:4" x14ac:dyDescent="0.35">
      <c r="A15253" t="s">
        <v>66601</v>
      </c>
      <c r="B15253" t="s">
        <v>66881</v>
      </c>
      <c r="C15253" s="96" t="s">
        <v>66974</v>
      </c>
      <c r="D15253" s="98">
        <v>3154.5695999999998</v>
      </c>
    </row>
    <row r="15254" spans="1:4" x14ac:dyDescent="0.35">
      <c r="A15254" t="s">
        <v>66602</v>
      </c>
      <c r="B15254" t="s">
        <v>66882</v>
      </c>
      <c r="C15254" s="96" t="s">
        <v>66974</v>
      </c>
      <c r="D15254" s="98">
        <v>377.25519999999995</v>
      </c>
    </row>
    <row r="15255" spans="1:4" x14ac:dyDescent="0.35">
      <c r="A15255" t="s">
        <v>66603</v>
      </c>
      <c r="B15255" t="s">
        <v>66883</v>
      </c>
      <c r="C15255" s="96" t="s">
        <v>66974</v>
      </c>
      <c r="D15255" s="98">
        <v>854.55579999999986</v>
      </c>
    </row>
    <row r="15256" spans="1:4" x14ac:dyDescent="0.35">
      <c r="A15256" t="s">
        <v>66605</v>
      </c>
      <c r="B15256" t="s">
        <v>66885</v>
      </c>
      <c r="C15256" s="96" t="s">
        <v>66974</v>
      </c>
      <c r="D15256" s="98">
        <v>2836.3852999999999</v>
      </c>
    </row>
    <row r="15257" spans="1:4" x14ac:dyDescent="0.35">
      <c r="A15257" t="s">
        <v>66628</v>
      </c>
      <c r="B15257" t="s">
        <v>66908</v>
      </c>
      <c r="C15257" s="96" t="s">
        <v>66974</v>
      </c>
      <c r="D15257" s="98">
        <v>1372.7343000000001</v>
      </c>
    </row>
    <row r="15258" spans="1:4" x14ac:dyDescent="0.35">
      <c r="A15258" t="s">
        <v>66552</v>
      </c>
      <c r="B15258" t="s">
        <v>66833</v>
      </c>
      <c r="C15258" s="96" t="s">
        <v>66974</v>
      </c>
      <c r="D15258" s="98">
        <v>495.44529999999997</v>
      </c>
    </row>
    <row r="15259" spans="1:4" x14ac:dyDescent="0.35">
      <c r="A15259" t="s">
        <v>66629</v>
      </c>
      <c r="B15259" t="s">
        <v>66808</v>
      </c>
      <c r="C15259" s="96" t="s">
        <v>66974</v>
      </c>
      <c r="D15259" s="98">
        <v>255.57139999999998</v>
      </c>
    </row>
    <row r="15260" spans="1:4" x14ac:dyDescent="0.35">
      <c r="A15260" t="s">
        <v>66626</v>
      </c>
      <c r="B15260" t="s">
        <v>66906</v>
      </c>
      <c r="C15260" s="96" t="s">
        <v>66974</v>
      </c>
      <c r="D15260" s="98">
        <v>157.89269999999996</v>
      </c>
    </row>
    <row r="15261" spans="1:4" x14ac:dyDescent="0.35">
      <c r="A15261" t="s">
        <v>26028</v>
      </c>
      <c r="B15261" t="s">
        <v>66909</v>
      </c>
      <c r="C15261" s="96" t="s">
        <v>66974</v>
      </c>
      <c r="D15261" s="98">
        <v>69.793499999999995</v>
      </c>
    </row>
    <row r="15262" spans="1:4" x14ac:dyDescent="0.35">
      <c r="A15262" t="s">
        <v>66630</v>
      </c>
      <c r="B15262" t="s">
        <v>66910</v>
      </c>
      <c r="C15262" s="96" t="s">
        <v>66974</v>
      </c>
      <c r="D15262" s="98">
        <v>385.53059999999994</v>
      </c>
    </row>
    <row r="15263" spans="1:4" x14ac:dyDescent="0.35">
      <c r="A15263" t="s">
        <v>66631</v>
      </c>
      <c r="B15263" t="s">
        <v>66911</v>
      </c>
      <c r="C15263" s="96" t="s">
        <v>66974</v>
      </c>
      <c r="D15263" s="98">
        <v>2458.3895000000002</v>
      </c>
    </row>
    <row r="15264" spans="1:4" x14ac:dyDescent="0.35">
      <c r="A15264" t="s">
        <v>66632</v>
      </c>
      <c r="B15264" t="s">
        <v>66912</v>
      </c>
      <c r="C15264" s="96" t="s">
        <v>66974</v>
      </c>
      <c r="D15264" s="98">
        <v>543.6647999999999</v>
      </c>
    </row>
    <row r="15265" spans="1:4" x14ac:dyDescent="0.35">
      <c r="A15265" t="s">
        <v>66633</v>
      </c>
      <c r="B15265" t="s">
        <v>66913</v>
      </c>
      <c r="C15265" s="96" t="s">
        <v>66974</v>
      </c>
      <c r="D15265" s="98">
        <v>543.6647999999999</v>
      </c>
    </row>
    <row r="15266" spans="1:4" x14ac:dyDescent="0.35">
      <c r="A15266" t="s">
        <v>66634</v>
      </c>
      <c r="B15266" t="s">
        <v>66914</v>
      </c>
      <c r="C15266" s="96" t="s">
        <v>66974</v>
      </c>
      <c r="D15266" s="98">
        <v>1.4651000000000001</v>
      </c>
    </row>
    <row r="15267" spans="1:4" x14ac:dyDescent="0.35">
      <c r="A15267" t="s">
        <v>66635</v>
      </c>
      <c r="B15267" t="s">
        <v>66915</v>
      </c>
      <c r="C15267" s="96" t="s">
        <v>66974</v>
      </c>
      <c r="D15267" s="98">
        <v>34.824299999999994</v>
      </c>
    </row>
    <row r="15268" spans="1:4" x14ac:dyDescent="0.35">
      <c r="A15268" t="s">
        <v>66636</v>
      </c>
      <c r="B15268" t="s">
        <v>66916</v>
      </c>
      <c r="C15268" s="96" t="s">
        <v>66974</v>
      </c>
      <c r="D15268" s="98">
        <v>208.38229999999999</v>
      </c>
    </row>
    <row r="15269" spans="1:4" x14ac:dyDescent="0.35">
      <c r="A15269" t="s">
        <v>66637</v>
      </c>
      <c r="B15269" t="s">
        <v>66917</v>
      </c>
      <c r="C15269" s="96" t="s">
        <v>66974</v>
      </c>
      <c r="D15269" s="98">
        <v>29.092699999999997</v>
      </c>
    </row>
    <row r="15270" spans="1:4" x14ac:dyDescent="0.35">
      <c r="A15270" t="s">
        <v>66638</v>
      </c>
      <c r="B15270" t="s">
        <v>66918</v>
      </c>
      <c r="C15270" s="96" t="s">
        <v>66974</v>
      </c>
      <c r="D15270" s="98">
        <v>16.132199999999997</v>
      </c>
    </row>
    <row r="15271" spans="1:4" x14ac:dyDescent="0.35">
      <c r="A15271" t="s">
        <v>66639</v>
      </c>
      <c r="B15271" t="s">
        <v>66919</v>
      </c>
      <c r="C15271" s="96" t="s">
        <v>66974</v>
      </c>
      <c r="D15271" s="98">
        <v>115.00230000000001</v>
      </c>
    </row>
    <row r="15272" spans="1:4" x14ac:dyDescent="0.35">
      <c r="A15272" t="s">
        <v>66601</v>
      </c>
      <c r="B15272" t="s">
        <v>66881</v>
      </c>
      <c r="C15272" s="96" t="s">
        <v>66974</v>
      </c>
      <c r="D15272" s="98">
        <v>3154.5695999999998</v>
      </c>
    </row>
    <row r="15273" spans="1:4" x14ac:dyDescent="0.35">
      <c r="A15273" t="s">
        <v>66602</v>
      </c>
      <c r="B15273" t="s">
        <v>66882</v>
      </c>
      <c r="C15273" s="96" t="s">
        <v>66974</v>
      </c>
      <c r="D15273" s="98">
        <v>377.25519999999995</v>
      </c>
    </row>
    <row r="15274" spans="1:4" x14ac:dyDescent="0.35">
      <c r="A15274" t="s">
        <v>66603</v>
      </c>
      <c r="B15274" t="s">
        <v>66883</v>
      </c>
      <c r="C15274" s="96" t="s">
        <v>66974</v>
      </c>
      <c r="D15274" s="98">
        <v>854.55579999999986</v>
      </c>
    </row>
    <row r="15275" spans="1:4" x14ac:dyDescent="0.35">
      <c r="A15275" t="s">
        <v>66640</v>
      </c>
      <c r="B15275" t="s">
        <v>66920</v>
      </c>
      <c r="C15275" s="96" t="s">
        <v>66974</v>
      </c>
      <c r="D15275" s="98">
        <v>681.15879999999993</v>
      </c>
    </row>
    <row r="15276" spans="1:4" x14ac:dyDescent="0.35">
      <c r="A15276" t="s">
        <v>66641</v>
      </c>
      <c r="B15276" t="s">
        <v>66921</v>
      </c>
      <c r="C15276" s="96" t="s">
        <v>66974</v>
      </c>
      <c r="D15276" s="98">
        <v>758.80909999999994</v>
      </c>
    </row>
    <row r="15277" spans="1:4" x14ac:dyDescent="0.35">
      <c r="A15277" t="s">
        <v>25534</v>
      </c>
      <c r="B15277" t="s">
        <v>66798</v>
      </c>
      <c r="C15277" s="96" t="s">
        <v>66974</v>
      </c>
      <c r="D15277" s="98">
        <v>259.08119999999997</v>
      </c>
    </row>
    <row r="15278" spans="1:4" x14ac:dyDescent="0.35">
      <c r="A15278" t="s">
        <v>25580</v>
      </c>
      <c r="B15278" t="s">
        <v>824</v>
      </c>
      <c r="C15278" s="96" t="s">
        <v>66974</v>
      </c>
      <c r="D15278" s="98">
        <v>194.327</v>
      </c>
    </row>
    <row r="15279" spans="1:4" x14ac:dyDescent="0.35">
      <c r="A15279" t="s">
        <v>66552</v>
      </c>
      <c r="B15279" t="s">
        <v>66833</v>
      </c>
      <c r="C15279" s="96" t="s">
        <v>66974</v>
      </c>
      <c r="D15279" s="98">
        <v>495.44529999999997</v>
      </c>
    </row>
    <row r="15280" spans="1:4" x14ac:dyDescent="0.35">
      <c r="A15280" t="s">
        <v>66627</v>
      </c>
      <c r="B15280" t="s">
        <v>66907</v>
      </c>
      <c r="C15280" s="96" t="s">
        <v>66974</v>
      </c>
      <c r="D15280" s="98">
        <v>70.308700000000002</v>
      </c>
    </row>
    <row r="15281" spans="1:4" x14ac:dyDescent="0.35">
      <c r="A15281" t="s">
        <v>66642</v>
      </c>
      <c r="B15281" t="s">
        <v>66922</v>
      </c>
      <c r="C15281" s="96" t="s">
        <v>66974</v>
      </c>
      <c r="D15281" s="98">
        <v>28907.034800000001</v>
      </c>
    </row>
    <row r="15282" spans="1:4" x14ac:dyDescent="0.35">
      <c r="A15282" t="s">
        <v>66643</v>
      </c>
      <c r="B15282" t="s">
        <v>66923</v>
      </c>
      <c r="C15282" s="96" t="s">
        <v>66974</v>
      </c>
      <c r="D15282" s="98">
        <v>23300.1937</v>
      </c>
    </row>
    <row r="15283" spans="1:4" x14ac:dyDescent="0.35">
      <c r="A15283" t="s">
        <v>66644</v>
      </c>
      <c r="B15283" t="s">
        <v>66924</v>
      </c>
      <c r="C15283" s="96" t="s">
        <v>66974</v>
      </c>
      <c r="D15283" s="98">
        <v>23300.1937</v>
      </c>
    </row>
    <row r="15284" spans="1:4" x14ac:dyDescent="0.35">
      <c r="A15284" t="s">
        <v>66645</v>
      </c>
      <c r="B15284" t="s">
        <v>66925</v>
      </c>
      <c r="C15284" s="96" t="s">
        <v>66974</v>
      </c>
      <c r="D15284" s="98">
        <v>11345.5412</v>
      </c>
    </row>
    <row r="15285" spans="1:4" x14ac:dyDescent="0.35">
      <c r="A15285" t="s">
        <v>66646</v>
      </c>
      <c r="B15285" t="s">
        <v>66926</v>
      </c>
      <c r="C15285" s="96" t="s">
        <v>66974</v>
      </c>
      <c r="D15285" s="98">
        <v>11345.5412</v>
      </c>
    </row>
    <row r="15286" spans="1:4" x14ac:dyDescent="0.35">
      <c r="A15286" t="s">
        <v>66647</v>
      </c>
      <c r="B15286" t="s">
        <v>66927</v>
      </c>
      <c r="C15286" s="96" t="s">
        <v>66974</v>
      </c>
      <c r="D15286" s="98">
        <v>28907.034800000001</v>
      </c>
    </row>
    <row r="15287" spans="1:4" x14ac:dyDescent="0.35">
      <c r="A15287" t="s">
        <v>66648</v>
      </c>
      <c r="B15287" t="s">
        <v>66928</v>
      </c>
      <c r="C15287" s="96" t="s">
        <v>66974</v>
      </c>
      <c r="D15287" s="98">
        <v>19561.516100000001</v>
      </c>
    </row>
    <row r="15288" spans="1:4" x14ac:dyDescent="0.35">
      <c r="A15288" t="s">
        <v>66649</v>
      </c>
      <c r="B15288" t="s">
        <v>66929</v>
      </c>
      <c r="C15288" s="96" t="s">
        <v>66974</v>
      </c>
      <c r="D15288" s="98">
        <v>19561.516100000001</v>
      </c>
    </row>
    <row r="15289" spans="1:4" x14ac:dyDescent="0.35">
      <c r="A15289" t="s">
        <v>66650</v>
      </c>
      <c r="B15289" t="s">
        <v>66930</v>
      </c>
      <c r="C15289" s="96" t="s">
        <v>66974</v>
      </c>
      <c r="D15289" s="98">
        <v>19561.516100000001</v>
      </c>
    </row>
    <row r="15290" spans="1:4" x14ac:dyDescent="0.35">
      <c r="A15290" t="s">
        <v>66651</v>
      </c>
      <c r="B15290" t="s">
        <v>66931</v>
      </c>
      <c r="C15290" s="96" t="s">
        <v>66974</v>
      </c>
      <c r="D15290" s="98">
        <v>11345.5412</v>
      </c>
    </row>
    <row r="15291" spans="1:4" x14ac:dyDescent="0.35">
      <c r="A15291" t="s">
        <v>66652</v>
      </c>
      <c r="B15291" t="s">
        <v>66932</v>
      </c>
      <c r="C15291" s="96" t="s">
        <v>66974</v>
      </c>
      <c r="D15291" s="98">
        <v>11345.5412</v>
      </c>
    </row>
    <row r="15292" spans="1:4" x14ac:dyDescent="0.35">
      <c r="A15292" t="s">
        <v>66653</v>
      </c>
      <c r="B15292" t="s">
        <v>66933</v>
      </c>
      <c r="C15292" s="96" t="s">
        <v>66974</v>
      </c>
      <c r="D15292" s="98">
        <v>19561.516100000001</v>
      </c>
    </row>
    <row r="15293" spans="1:4" x14ac:dyDescent="0.35">
      <c r="A15293" t="s">
        <v>66628</v>
      </c>
      <c r="B15293" t="s">
        <v>66908</v>
      </c>
      <c r="C15293" s="96" t="s">
        <v>66974</v>
      </c>
      <c r="D15293" s="98">
        <v>1372.7343000000001</v>
      </c>
    </row>
    <row r="15294" spans="1:4" x14ac:dyDescent="0.35">
      <c r="A15294" t="s">
        <v>66654</v>
      </c>
      <c r="B15294" t="s">
        <v>66934</v>
      </c>
      <c r="C15294" s="96" t="s">
        <v>66974</v>
      </c>
      <c r="D15294" s="98">
        <v>579.37459999999999</v>
      </c>
    </row>
    <row r="15295" spans="1:4" x14ac:dyDescent="0.35">
      <c r="A15295" t="s">
        <v>66655</v>
      </c>
      <c r="B15295" t="s">
        <v>66935</v>
      </c>
      <c r="C15295" s="96" t="s">
        <v>66974</v>
      </c>
      <c r="D15295" s="98">
        <v>291.6515</v>
      </c>
    </row>
    <row r="15296" spans="1:4" x14ac:dyDescent="0.35">
      <c r="A15296" t="s">
        <v>66656</v>
      </c>
      <c r="B15296" t="s">
        <v>66936</v>
      </c>
      <c r="C15296" s="96" t="s">
        <v>66974</v>
      </c>
      <c r="D15296" s="98">
        <v>75.702200000000005</v>
      </c>
    </row>
    <row r="15297" spans="1:4" x14ac:dyDescent="0.35">
      <c r="A15297" t="s">
        <v>66657</v>
      </c>
      <c r="B15297" t="s">
        <v>66937</v>
      </c>
      <c r="C15297" s="96" t="s">
        <v>66974</v>
      </c>
      <c r="D15297" s="98">
        <v>301.93939999999998</v>
      </c>
    </row>
    <row r="15298" spans="1:4" x14ac:dyDescent="0.35">
      <c r="A15298" t="s">
        <v>66658</v>
      </c>
      <c r="B15298" t="s">
        <v>66938</v>
      </c>
      <c r="C15298" s="96" t="s">
        <v>66974</v>
      </c>
      <c r="D15298" s="98">
        <v>3.5259</v>
      </c>
    </row>
    <row r="15299" spans="1:4" x14ac:dyDescent="0.35">
      <c r="A15299" t="s">
        <v>66659</v>
      </c>
      <c r="B15299" t="s">
        <v>66939</v>
      </c>
      <c r="C15299" s="96" t="s">
        <v>66974</v>
      </c>
      <c r="D15299" s="98">
        <v>628.36689999999999</v>
      </c>
    </row>
    <row r="15300" spans="1:4" x14ac:dyDescent="0.35">
      <c r="A15300" t="s">
        <v>66660</v>
      </c>
      <c r="B15300" t="s">
        <v>66940</v>
      </c>
      <c r="C15300" s="96" t="s">
        <v>66974</v>
      </c>
      <c r="D15300" s="98">
        <v>34.872599999999998</v>
      </c>
    </row>
    <row r="15301" spans="1:4" x14ac:dyDescent="0.35">
      <c r="A15301" t="s">
        <v>66661</v>
      </c>
      <c r="B15301" t="s">
        <v>66941</v>
      </c>
      <c r="C15301" s="96" t="s">
        <v>66974</v>
      </c>
      <c r="D15301" s="98">
        <v>303.38839999999999</v>
      </c>
    </row>
    <row r="15302" spans="1:4" x14ac:dyDescent="0.35">
      <c r="A15302" t="s">
        <v>66662</v>
      </c>
      <c r="B15302" t="s">
        <v>66942</v>
      </c>
      <c r="C15302" s="96" t="s">
        <v>66974</v>
      </c>
      <c r="D15302" s="98">
        <v>9867.0298999999995</v>
      </c>
    </row>
    <row r="15303" spans="1:4" x14ac:dyDescent="0.35">
      <c r="A15303" t="s">
        <v>66663</v>
      </c>
      <c r="B15303" t="s">
        <v>66943</v>
      </c>
      <c r="C15303" s="96" t="s">
        <v>66974</v>
      </c>
      <c r="D15303" s="98">
        <v>172.64029999999997</v>
      </c>
    </row>
    <row r="15304" spans="1:4" x14ac:dyDescent="0.35">
      <c r="A15304" t="s">
        <v>66664</v>
      </c>
      <c r="B15304" t="s">
        <v>66760</v>
      </c>
      <c r="C15304" s="96" t="s">
        <v>66974</v>
      </c>
      <c r="D15304" s="98">
        <v>232.91869999999997</v>
      </c>
    </row>
    <row r="15305" spans="1:4" x14ac:dyDescent="0.35">
      <c r="A15305" t="s">
        <v>66665</v>
      </c>
      <c r="B15305" t="s">
        <v>66944</v>
      </c>
      <c r="C15305" s="96" t="s">
        <v>66974</v>
      </c>
      <c r="D15305" s="98">
        <v>579.37459999999999</v>
      </c>
    </row>
    <row r="15306" spans="1:4" x14ac:dyDescent="0.35">
      <c r="A15306" t="s">
        <v>66666</v>
      </c>
      <c r="B15306" t="s">
        <v>66945</v>
      </c>
      <c r="C15306" s="96" t="s">
        <v>66974</v>
      </c>
      <c r="D15306" s="98">
        <v>3.2199999999999999E-2</v>
      </c>
    </row>
    <row r="15307" spans="1:4" x14ac:dyDescent="0.35">
      <c r="A15307" t="s">
        <v>66667</v>
      </c>
      <c r="B15307" t="s">
        <v>66946</v>
      </c>
      <c r="C15307" s="96" t="s">
        <v>66974</v>
      </c>
      <c r="D15307" s="98">
        <v>3.2199999999999999E-2</v>
      </c>
    </row>
    <row r="15308" spans="1:4" x14ac:dyDescent="0.35">
      <c r="A15308" t="s">
        <v>66668</v>
      </c>
      <c r="B15308" t="s">
        <v>66947</v>
      </c>
      <c r="C15308" s="96" t="s">
        <v>66974</v>
      </c>
      <c r="D15308" s="98">
        <v>3.2199999999999999E-2</v>
      </c>
    </row>
    <row r="15309" spans="1:4" x14ac:dyDescent="0.35">
      <c r="A15309" t="s">
        <v>66669</v>
      </c>
      <c r="B15309" t="s">
        <v>66948</v>
      </c>
      <c r="C15309" s="96" t="s">
        <v>66974</v>
      </c>
      <c r="D15309" s="98">
        <v>10567.766299999999</v>
      </c>
    </row>
    <row r="15310" spans="1:4" x14ac:dyDescent="0.35">
      <c r="A15310" t="s">
        <v>66670</v>
      </c>
      <c r="B15310" t="s">
        <v>66949</v>
      </c>
      <c r="C15310" s="96" t="s">
        <v>66974</v>
      </c>
      <c r="D15310" s="98">
        <v>3264.8706999999995</v>
      </c>
    </row>
    <row r="15311" spans="1:4" x14ac:dyDescent="0.35">
      <c r="A15311" t="s">
        <v>66671</v>
      </c>
      <c r="B15311" t="s">
        <v>66950</v>
      </c>
      <c r="C15311" s="96" t="s">
        <v>66974</v>
      </c>
      <c r="D15311" s="98">
        <v>3264.8706999999995</v>
      </c>
    </row>
    <row r="15312" spans="1:4" x14ac:dyDescent="0.35">
      <c r="A15312" t="s">
        <v>66672</v>
      </c>
      <c r="B15312" t="s">
        <v>66951</v>
      </c>
      <c r="C15312" s="96" t="s">
        <v>66974</v>
      </c>
      <c r="D15312" s="98">
        <v>871.02610000000004</v>
      </c>
    </row>
    <row r="15313" spans="1:4" x14ac:dyDescent="0.35">
      <c r="A15313" t="s">
        <v>66673</v>
      </c>
      <c r="B15313" t="s">
        <v>66952</v>
      </c>
      <c r="C15313" s="96" t="s">
        <v>66974</v>
      </c>
      <c r="D15313" s="98">
        <v>871.02610000000004</v>
      </c>
    </row>
    <row r="15314" spans="1:4" x14ac:dyDescent="0.35">
      <c r="A15314" t="s">
        <v>66674</v>
      </c>
      <c r="B15314" t="s">
        <v>66953</v>
      </c>
      <c r="C15314" s="96" t="s">
        <v>66974</v>
      </c>
      <c r="D15314" s="98">
        <v>303.38839999999999</v>
      </c>
    </row>
    <row r="15315" spans="1:4" x14ac:dyDescent="0.35">
      <c r="A15315" t="s">
        <v>66675</v>
      </c>
      <c r="B15315" t="s">
        <v>66954</v>
      </c>
      <c r="C15315" s="96" t="s">
        <v>66974</v>
      </c>
      <c r="D15315" s="98">
        <v>81.433799999999991</v>
      </c>
    </row>
    <row r="15316" spans="1:4" x14ac:dyDescent="0.35">
      <c r="A15316" t="s">
        <v>66676</v>
      </c>
      <c r="B15316" t="s">
        <v>66955</v>
      </c>
      <c r="C15316" s="96" t="s">
        <v>66974</v>
      </c>
      <c r="D15316" s="98">
        <v>185.7457</v>
      </c>
    </row>
    <row r="15317" spans="1:4" x14ac:dyDescent="0.35">
      <c r="A15317" t="s">
        <v>66677</v>
      </c>
      <c r="B15317" t="s">
        <v>66956</v>
      </c>
      <c r="C15317" s="96" t="s">
        <v>66974</v>
      </c>
      <c r="D15317" s="98">
        <v>3264.8706999999995</v>
      </c>
    </row>
    <row r="15318" spans="1:4" x14ac:dyDescent="0.35">
      <c r="A15318" t="s">
        <v>66678</v>
      </c>
      <c r="B15318" t="s">
        <v>66957</v>
      </c>
      <c r="C15318" s="96" t="s">
        <v>66974</v>
      </c>
      <c r="D15318" s="98">
        <v>49.893899999999995</v>
      </c>
    </row>
    <row r="15319" spans="1:4" x14ac:dyDescent="0.35">
      <c r="A15319" t="s">
        <v>66679</v>
      </c>
      <c r="B15319" t="s">
        <v>66958</v>
      </c>
      <c r="C15319" s="96" t="s">
        <v>66974</v>
      </c>
      <c r="D15319" s="98">
        <v>340.57939999999996</v>
      </c>
    </row>
    <row r="15320" spans="1:4" x14ac:dyDescent="0.35">
      <c r="A15320" t="s">
        <v>66680</v>
      </c>
      <c r="B15320" t="s">
        <v>66959</v>
      </c>
      <c r="C15320" s="96" t="s">
        <v>66974</v>
      </c>
      <c r="D15320" s="98">
        <v>91.206499999999991</v>
      </c>
    </row>
    <row r="15321" spans="1:4" x14ac:dyDescent="0.35">
      <c r="A15321" t="s">
        <v>66681</v>
      </c>
      <c r="B15321" t="s">
        <v>66960</v>
      </c>
      <c r="C15321" s="96" t="s">
        <v>66974</v>
      </c>
      <c r="D15321" s="98">
        <v>14.940799999999999</v>
      </c>
    </row>
    <row r="15322" spans="1:4" x14ac:dyDescent="0.35">
      <c r="A15322" t="s">
        <v>66682</v>
      </c>
      <c r="B15322" t="s">
        <v>66961</v>
      </c>
      <c r="C15322" s="96" t="s">
        <v>66974</v>
      </c>
      <c r="D15322" s="98">
        <v>4.2181999999999995</v>
      </c>
    </row>
    <row r="15323" spans="1:4" x14ac:dyDescent="0.35">
      <c r="A15323" t="s">
        <v>66683</v>
      </c>
      <c r="B15323" t="s">
        <v>66962</v>
      </c>
      <c r="C15323" s="96" t="s">
        <v>66974</v>
      </c>
      <c r="D15323" s="98">
        <v>77.907899999999998</v>
      </c>
    </row>
    <row r="15324" spans="1:4" x14ac:dyDescent="0.35">
      <c r="A15324" t="s">
        <v>66684</v>
      </c>
      <c r="B15324" t="s">
        <v>66963</v>
      </c>
      <c r="C15324" s="96" t="s">
        <v>66974</v>
      </c>
      <c r="D15324" s="98">
        <v>21.590099999999996</v>
      </c>
    </row>
    <row r="15325" spans="1:4" x14ac:dyDescent="0.35">
      <c r="A15325" t="s">
        <v>66685</v>
      </c>
      <c r="B15325" t="s">
        <v>66964</v>
      </c>
      <c r="C15325" s="96" t="s">
        <v>66974</v>
      </c>
      <c r="D15325" s="98">
        <v>12215.858899999999</v>
      </c>
    </row>
    <row r="15326" spans="1:4" x14ac:dyDescent="0.35">
      <c r="A15326" t="s">
        <v>66686</v>
      </c>
      <c r="B15326" t="s">
        <v>66965</v>
      </c>
      <c r="C15326" s="96" t="s">
        <v>66974</v>
      </c>
      <c r="D15326" s="98">
        <v>104.31190000000001</v>
      </c>
    </row>
    <row r="15327" spans="1:4" x14ac:dyDescent="0.35">
      <c r="A15327" t="s">
        <v>66687</v>
      </c>
      <c r="B15327" t="s">
        <v>66966</v>
      </c>
      <c r="C15327" s="96" t="s">
        <v>66974</v>
      </c>
      <c r="D15327" s="98">
        <v>28.223300000000002</v>
      </c>
    </row>
    <row r="15328" spans="1:4" x14ac:dyDescent="0.35">
      <c r="A15328" t="s">
        <v>66688</v>
      </c>
      <c r="B15328" t="s">
        <v>66967</v>
      </c>
      <c r="C15328" s="96" t="s">
        <v>66974</v>
      </c>
      <c r="D15328" s="98">
        <v>608.74099999999999</v>
      </c>
    </row>
    <row r="15329" spans="1:4" x14ac:dyDescent="0.35">
      <c r="A15329" t="s">
        <v>66689</v>
      </c>
      <c r="B15329" t="s">
        <v>66968</v>
      </c>
      <c r="C15329" s="96" t="s">
        <v>66974</v>
      </c>
      <c r="D15329" s="98">
        <v>162.85149999999999</v>
      </c>
    </row>
    <row r="15330" spans="1:4" x14ac:dyDescent="0.35">
      <c r="A15330" t="s">
        <v>66690</v>
      </c>
      <c r="B15330" t="s">
        <v>66969</v>
      </c>
      <c r="C15330" s="96" t="s">
        <v>66974</v>
      </c>
      <c r="D15330" s="98">
        <v>1.6582999999999999</v>
      </c>
    </row>
    <row r="15331" spans="1:4" x14ac:dyDescent="0.35">
      <c r="A15331" t="s">
        <v>66691</v>
      </c>
      <c r="B15331" t="s">
        <v>66970</v>
      </c>
      <c r="C15331" s="96" t="s">
        <v>66974</v>
      </c>
      <c r="D15331" s="98">
        <v>291.6515</v>
      </c>
    </row>
    <row r="15332" spans="1:4" x14ac:dyDescent="0.35">
      <c r="A15332" t="s">
        <v>66692</v>
      </c>
      <c r="B15332" t="s">
        <v>66971</v>
      </c>
      <c r="C15332" s="96" t="s">
        <v>66974</v>
      </c>
      <c r="D15332" s="98">
        <v>1140.4434999999999</v>
      </c>
    </row>
    <row r="15333" spans="1:4" x14ac:dyDescent="0.35">
      <c r="A15333" t="s">
        <v>66975</v>
      </c>
      <c r="B15333" t="s">
        <v>67020</v>
      </c>
      <c r="C15333" s="96" t="s">
        <v>66974</v>
      </c>
      <c r="D15333" s="98">
        <v>581.4514999999999</v>
      </c>
    </row>
    <row r="15334" spans="1:4" x14ac:dyDescent="0.35">
      <c r="A15334" t="s">
        <v>66640</v>
      </c>
      <c r="B15334" t="s">
        <v>66920</v>
      </c>
      <c r="C15334" s="96" t="s">
        <v>66974</v>
      </c>
      <c r="D15334" s="98">
        <v>681.15879999999993</v>
      </c>
    </row>
    <row r="15335" spans="1:4" x14ac:dyDescent="0.35">
      <c r="A15335" t="s">
        <v>66976</v>
      </c>
      <c r="B15335" t="s">
        <v>67021</v>
      </c>
      <c r="C15335" s="96" t="s">
        <v>66974</v>
      </c>
      <c r="D15335" s="98">
        <v>6550.0434999999998</v>
      </c>
    </row>
    <row r="15336" spans="1:4" x14ac:dyDescent="0.35">
      <c r="A15336" t="s">
        <v>66977</v>
      </c>
      <c r="B15336" t="s">
        <v>67022</v>
      </c>
      <c r="C15336" s="96" t="s">
        <v>66974</v>
      </c>
      <c r="D15336" s="98">
        <v>16793.330399999999</v>
      </c>
    </row>
    <row r="15337" spans="1:4" x14ac:dyDescent="0.35">
      <c r="A15337" t="s">
        <v>66978</v>
      </c>
      <c r="B15337" t="s">
        <v>67023</v>
      </c>
      <c r="C15337" s="96" t="s">
        <v>66974</v>
      </c>
      <c r="D15337" s="98">
        <v>13220.5633</v>
      </c>
    </row>
    <row r="15338" spans="1:4" x14ac:dyDescent="0.35">
      <c r="A15338" t="s">
        <v>66979</v>
      </c>
      <c r="B15338" t="s">
        <v>67024</v>
      </c>
      <c r="C15338" s="96" t="s">
        <v>66974</v>
      </c>
      <c r="D15338" s="98">
        <v>10684.185399999998</v>
      </c>
    </row>
    <row r="15339" spans="1:4" x14ac:dyDescent="0.35">
      <c r="A15339" t="s">
        <v>66980</v>
      </c>
      <c r="B15339" t="s">
        <v>67025</v>
      </c>
      <c r="C15339" s="96" t="s">
        <v>66974</v>
      </c>
      <c r="D15339" s="98">
        <v>7234.1324999999988</v>
      </c>
    </row>
    <row r="15340" spans="1:4" x14ac:dyDescent="0.35">
      <c r="A15340" t="s">
        <v>66981</v>
      </c>
      <c r="B15340" t="s">
        <v>67026</v>
      </c>
      <c r="C15340" s="96" t="s">
        <v>66974</v>
      </c>
      <c r="D15340" s="98">
        <v>10050.0708</v>
      </c>
    </row>
    <row r="15341" spans="1:4" x14ac:dyDescent="0.35">
      <c r="A15341" t="s">
        <v>66982</v>
      </c>
      <c r="B15341" t="s">
        <v>67027</v>
      </c>
      <c r="C15341" s="96" t="s">
        <v>66974</v>
      </c>
      <c r="D15341" s="98">
        <v>12559.175299999999</v>
      </c>
    </row>
    <row r="15342" spans="1:4" x14ac:dyDescent="0.35">
      <c r="A15342" t="s">
        <v>66983</v>
      </c>
      <c r="B15342" t="s">
        <v>67028</v>
      </c>
      <c r="C15342" s="96" t="s">
        <v>66974</v>
      </c>
      <c r="D15342" s="98">
        <v>16116.035599999997</v>
      </c>
    </row>
    <row r="15343" spans="1:4" x14ac:dyDescent="0.35">
      <c r="A15343" t="s">
        <v>66984</v>
      </c>
      <c r="B15343" t="s">
        <v>67029</v>
      </c>
      <c r="C15343" s="96" t="s">
        <v>66974</v>
      </c>
      <c r="D15343" s="98">
        <v>19775.163099999998</v>
      </c>
    </row>
    <row r="15344" spans="1:4" x14ac:dyDescent="0.35">
      <c r="A15344" t="s">
        <v>66985</v>
      </c>
      <c r="B15344" t="s">
        <v>67030</v>
      </c>
      <c r="C15344" s="96" t="s">
        <v>66974</v>
      </c>
      <c r="D15344" s="98">
        <v>372.85989999999998</v>
      </c>
    </row>
    <row r="15345" spans="1:4" x14ac:dyDescent="0.35">
      <c r="A15345" t="s">
        <v>66986</v>
      </c>
      <c r="B15345" t="s">
        <v>67031</v>
      </c>
      <c r="C15345" s="96" t="s">
        <v>66974</v>
      </c>
      <c r="D15345" s="98">
        <v>747.90940000000001</v>
      </c>
    </row>
    <row r="15346" spans="1:4" x14ac:dyDescent="0.35">
      <c r="A15346" t="s">
        <v>66987</v>
      </c>
      <c r="B15346" t="s">
        <v>66760</v>
      </c>
      <c r="C15346" s="96" t="s">
        <v>66974</v>
      </c>
      <c r="D15346" s="98">
        <v>148.18439999999998</v>
      </c>
    </row>
    <row r="15347" spans="1:4" x14ac:dyDescent="0.35">
      <c r="A15347" t="s">
        <v>66988</v>
      </c>
      <c r="B15347" t="s">
        <v>67032</v>
      </c>
      <c r="C15347" s="96" t="s">
        <v>66974</v>
      </c>
      <c r="D15347" s="98">
        <v>5556.8666999999987</v>
      </c>
    </row>
    <row r="15348" spans="1:4" x14ac:dyDescent="0.35">
      <c r="A15348" t="s">
        <v>66989</v>
      </c>
      <c r="B15348" t="s">
        <v>67033</v>
      </c>
      <c r="C15348" s="96" t="s">
        <v>66974</v>
      </c>
      <c r="D15348" s="98">
        <v>848.2124</v>
      </c>
    </row>
    <row r="15349" spans="1:4" x14ac:dyDescent="0.35">
      <c r="A15349" t="s">
        <v>66990</v>
      </c>
      <c r="B15349" t="s">
        <v>67034</v>
      </c>
      <c r="C15349" s="96" t="s">
        <v>66974</v>
      </c>
      <c r="D15349" s="98">
        <v>758.80909999999994</v>
      </c>
    </row>
    <row r="15350" spans="1:4" x14ac:dyDescent="0.35">
      <c r="A15350" t="s">
        <v>66991</v>
      </c>
      <c r="B15350" t="s">
        <v>67035</v>
      </c>
      <c r="C15350" s="96" t="s">
        <v>66974</v>
      </c>
      <c r="D15350" s="98">
        <v>65066.443400000004</v>
      </c>
    </row>
    <row r="15351" spans="1:4" x14ac:dyDescent="0.35">
      <c r="A15351" t="s">
        <v>66992</v>
      </c>
      <c r="B15351" t="s">
        <v>67036</v>
      </c>
      <c r="C15351" s="96" t="s">
        <v>66974</v>
      </c>
      <c r="D15351" s="98">
        <v>54234.508299999994</v>
      </c>
    </row>
    <row r="15352" spans="1:4" x14ac:dyDescent="0.35">
      <c r="A15352" t="s">
        <v>66993</v>
      </c>
      <c r="B15352" t="s">
        <v>67037</v>
      </c>
      <c r="C15352" s="96" t="s">
        <v>66974</v>
      </c>
      <c r="D15352" s="98">
        <v>25668.374899999995</v>
      </c>
    </row>
    <row r="15353" spans="1:4" x14ac:dyDescent="0.35">
      <c r="A15353" t="s">
        <v>66994</v>
      </c>
      <c r="B15353" t="s">
        <v>67038</v>
      </c>
      <c r="C15353" s="96" t="s">
        <v>66974</v>
      </c>
      <c r="D15353" s="98">
        <v>19602.442299999999</v>
      </c>
    </row>
    <row r="15354" spans="1:4" x14ac:dyDescent="0.35">
      <c r="A15354" t="s">
        <v>66995</v>
      </c>
      <c r="B15354" t="s">
        <v>67039</v>
      </c>
      <c r="C15354" s="96" t="s">
        <v>66974</v>
      </c>
      <c r="D15354" s="98">
        <v>1679.5520000000001</v>
      </c>
    </row>
    <row r="15355" spans="1:4" x14ac:dyDescent="0.35">
      <c r="A15355" t="s">
        <v>66996</v>
      </c>
      <c r="B15355" t="s">
        <v>67040</v>
      </c>
      <c r="C15355" s="96" t="s">
        <v>66974</v>
      </c>
      <c r="D15355" s="98">
        <v>33741.1564</v>
      </c>
    </row>
    <row r="15356" spans="1:4" x14ac:dyDescent="0.35">
      <c r="A15356" t="s">
        <v>66997</v>
      </c>
      <c r="B15356" t="s">
        <v>67041</v>
      </c>
      <c r="C15356" s="96" t="s">
        <v>66974</v>
      </c>
      <c r="D15356" s="98">
        <v>50116.30539999999</v>
      </c>
    </row>
    <row r="15357" spans="1:4" x14ac:dyDescent="0.35">
      <c r="A15357" t="s">
        <v>66998</v>
      </c>
      <c r="B15357" t="s">
        <v>67042</v>
      </c>
      <c r="C15357" s="96" t="s">
        <v>66974</v>
      </c>
      <c r="D15357" s="98">
        <v>25361.557199999999</v>
      </c>
    </row>
    <row r="15358" spans="1:4" x14ac:dyDescent="0.35">
      <c r="A15358" t="s">
        <v>66641</v>
      </c>
      <c r="B15358" t="s">
        <v>66921</v>
      </c>
      <c r="C15358" s="96" t="s">
        <v>66974</v>
      </c>
      <c r="D15358" s="98">
        <v>758.80909999999994</v>
      </c>
    </row>
    <row r="15359" spans="1:4" x14ac:dyDescent="0.35">
      <c r="A15359" t="s">
        <v>21298</v>
      </c>
      <c r="B15359" t="s">
        <v>67043</v>
      </c>
      <c r="C15359" s="96" t="s">
        <v>66974</v>
      </c>
      <c r="D15359" s="98">
        <v>11977.8043</v>
      </c>
    </row>
    <row r="15360" spans="1:4" x14ac:dyDescent="0.35">
      <c r="A15360" t="s">
        <v>66999</v>
      </c>
      <c r="B15360" t="s">
        <v>67044</v>
      </c>
      <c r="C15360" s="96" t="s">
        <v>66974</v>
      </c>
      <c r="D15360" s="98">
        <v>1945.4756999999997</v>
      </c>
    </row>
    <row r="15361" spans="1:4" x14ac:dyDescent="0.35">
      <c r="A15361" t="s">
        <v>67000</v>
      </c>
      <c r="B15361" t="s">
        <v>67045</v>
      </c>
      <c r="C15361" s="96" t="s">
        <v>66974</v>
      </c>
      <c r="D15361" s="98">
        <v>1790.9156999999998</v>
      </c>
    </row>
    <row r="15362" spans="1:4" x14ac:dyDescent="0.35">
      <c r="A15362" t="s">
        <v>67001</v>
      </c>
      <c r="B15362" t="s">
        <v>67046</v>
      </c>
      <c r="C15362" s="96" t="s">
        <v>66974</v>
      </c>
      <c r="D15362" s="98">
        <v>8786.4139999999989</v>
      </c>
    </row>
    <row r="15363" spans="1:4" x14ac:dyDescent="0.35">
      <c r="A15363" t="s">
        <v>67002</v>
      </c>
      <c r="B15363" t="s">
        <v>67047</v>
      </c>
      <c r="C15363" s="96" t="s">
        <v>66974</v>
      </c>
      <c r="D15363" s="98">
        <v>5543.2138999999997</v>
      </c>
    </row>
    <row r="15364" spans="1:4" x14ac:dyDescent="0.35">
      <c r="A15364" t="s">
        <v>67003</v>
      </c>
      <c r="B15364" t="s">
        <v>67048</v>
      </c>
      <c r="C15364" s="96" t="s">
        <v>66974</v>
      </c>
      <c r="D15364" s="98">
        <v>4127.2993999999999</v>
      </c>
    </row>
    <row r="15365" spans="1:4" x14ac:dyDescent="0.35">
      <c r="A15365" t="s">
        <v>67004</v>
      </c>
      <c r="B15365" t="s">
        <v>67049</v>
      </c>
      <c r="C15365" s="96" t="s">
        <v>66974</v>
      </c>
      <c r="D15365" s="98">
        <v>3656.8574000000003</v>
      </c>
    </row>
    <row r="15366" spans="1:4" x14ac:dyDescent="0.35">
      <c r="A15366" t="s">
        <v>67005</v>
      </c>
      <c r="B15366" t="s">
        <v>67050</v>
      </c>
      <c r="C15366" s="96" t="s">
        <v>66974</v>
      </c>
      <c r="D15366" s="98">
        <v>542.6665999999999</v>
      </c>
    </row>
    <row r="15367" spans="1:4" x14ac:dyDescent="0.35">
      <c r="A15367" t="s">
        <v>67006</v>
      </c>
      <c r="B15367" t="s">
        <v>67051</v>
      </c>
      <c r="C15367" s="96" t="s">
        <v>66974</v>
      </c>
      <c r="D15367" s="98">
        <v>243.17439999999999</v>
      </c>
    </row>
    <row r="15368" spans="1:4" x14ac:dyDescent="0.35">
      <c r="A15368" t="s">
        <v>67007</v>
      </c>
      <c r="B15368" t="s">
        <v>67052</v>
      </c>
      <c r="C15368" s="96" t="s">
        <v>66974</v>
      </c>
      <c r="D15368" s="98">
        <v>595.44239999999991</v>
      </c>
    </row>
    <row r="15369" spans="1:4" x14ac:dyDescent="0.35">
      <c r="A15369" t="s">
        <v>67008</v>
      </c>
      <c r="B15369" t="s">
        <v>67053</v>
      </c>
      <c r="C15369" s="96" t="s">
        <v>66974</v>
      </c>
      <c r="D15369" s="98">
        <v>173.5258</v>
      </c>
    </row>
    <row r="15370" spans="1:4" x14ac:dyDescent="0.35">
      <c r="A15370" t="s">
        <v>67009</v>
      </c>
      <c r="B15370" t="s">
        <v>67054</v>
      </c>
      <c r="C15370" s="96" t="s">
        <v>66974</v>
      </c>
      <c r="D15370" s="98">
        <v>1652.1498000000001</v>
      </c>
    </row>
    <row r="15371" spans="1:4" x14ac:dyDescent="0.35">
      <c r="A15371" t="s">
        <v>22251</v>
      </c>
      <c r="B15371" t="s">
        <v>67055</v>
      </c>
      <c r="C15371" s="96" t="s">
        <v>66974</v>
      </c>
      <c r="D15371" s="98">
        <v>77.328299999999984</v>
      </c>
    </row>
    <row r="15372" spans="1:4" x14ac:dyDescent="0.35">
      <c r="A15372" t="s">
        <v>67010</v>
      </c>
      <c r="B15372" t="s">
        <v>67056</v>
      </c>
      <c r="C15372" s="96" t="s">
        <v>66974</v>
      </c>
      <c r="D15372" s="98">
        <v>361.36449999999996</v>
      </c>
    </row>
    <row r="15373" spans="1:4" x14ac:dyDescent="0.35">
      <c r="A15373" t="s">
        <v>67011</v>
      </c>
      <c r="B15373" t="s">
        <v>67057</v>
      </c>
      <c r="C15373" s="96" t="s">
        <v>66974</v>
      </c>
      <c r="D15373" s="98">
        <v>263.63749999999999</v>
      </c>
    </row>
    <row r="15374" spans="1:4" x14ac:dyDescent="0.35">
      <c r="A15374" t="s">
        <v>67012</v>
      </c>
      <c r="B15374" t="s">
        <v>67058</v>
      </c>
      <c r="C15374" s="96" t="s">
        <v>66974</v>
      </c>
      <c r="D15374" s="98">
        <v>147.154</v>
      </c>
    </row>
    <row r="15375" spans="1:4" x14ac:dyDescent="0.35">
      <c r="A15375" t="s">
        <v>67013</v>
      </c>
      <c r="B15375" t="s">
        <v>67059</v>
      </c>
      <c r="C15375" s="96" t="s">
        <v>66974</v>
      </c>
      <c r="D15375" s="98">
        <v>347.74389999999994</v>
      </c>
    </row>
    <row r="15376" spans="1:4" x14ac:dyDescent="0.35">
      <c r="A15376" t="s">
        <v>23023</v>
      </c>
      <c r="B15376" t="s">
        <v>67060</v>
      </c>
      <c r="C15376" s="96" t="s">
        <v>66974</v>
      </c>
      <c r="D15376" s="98">
        <v>206.3698</v>
      </c>
    </row>
    <row r="15377" spans="1:4" x14ac:dyDescent="0.35">
      <c r="A15377" t="s">
        <v>22450</v>
      </c>
      <c r="B15377" t="s">
        <v>67061</v>
      </c>
      <c r="C15377" s="96" t="s">
        <v>66974</v>
      </c>
      <c r="D15377" s="98">
        <v>218.65409999999997</v>
      </c>
    </row>
    <row r="15378" spans="1:4" x14ac:dyDescent="0.35">
      <c r="A15378" t="s">
        <v>67014</v>
      </c>
      <c r="B15378" t="s">
        <v>67062</v>
      </c>
      <c r="C15378" s="96" t="s">
        <v>66974</v>
      </c>
      <c r="D15378" s="98">
        <v>91.270899999999983</v>
      </c>
    </row>
    <row r="15379" spans="1:4" x14ac:dyDescent="0.35">
      <c r="A15379" t="s">
        <v>67015</v>
      </c>
      <c r="B15379" t="s">
        <v>67063</v>
      </c>
      <c r="C15379" s="96" t="s">
        <v>66974</v>
      </c>
      <c r="D15379" s="98">
        <v>36059.363199999993</v>
      </c>
    </row>
    <row r="15380" spans="1:4" x14ac:dyDescent="0.35">
      <c r="A15380" t="s">
        <v>67016</v>
      </c>
      <c r="B15380" t="s">
        <v>67064</v>
      </c>
      <c r="C15380" s="96" t="s">
        <v>66974</v>
      </c>
      <c r="D15380" s="98">
        <v>3038.6656999999996</v>
      </c>
    </row>
    <row r="15381" spans="1:4" x14ac:dyDescent="0.35">
      <c r="A15381" t="s">
        <v>67017</v>
      </c>
      <c r="B15381" t="s">
        <v>67065</v>
      </c>
      <c r="C15381" s="96" t="s">
        <v>66974</v>
      </c>
      <c r="D15381" s="98">
        <v>1368.1779999999999</v>
      </c>
    </row>
    <row r="15382" spans="1:4" x14ac:dyDescent="0.35">
      <c r="A15382" t="s">
        <v>67018</v>
      </c>
      <c r="B15382" t="s">
        <v>67066</v>
      </c>
      <c r="C15382" s="96" t="s">
        <v>66974</v>
      </c>
      <c r="D15382" s="98">
        <v>2056.8393999999998</v>
      </c>
    </row>
    <row r="15383" spans="1:4" x14ac:dyDescent="0.35">
      <c r="A15383" t="s">
        <v>24823</v>
      </c>
      <c r="B15383" t="s">
        <v>67067</v>
      </c>
      <c r="C15383" s="96" t="s">
        <v>66974</v>
      </c>
      <c r="D15383" s="98">
        <v>130.10409999999999</v>
      </c>
    </row>
    <row r="15384" spans="1:4" x14ac:dyDescent="0.35">
      <c r="A15384" t="s">
        <v>67019</v>
      </c>
      <c r="B15384" t="s">
        <v>67068</v>
      </c>
      <c r="C15384" s="96" t="s">
        <v>66974</v>
      </c>
      <c r="D15384" s="98">
        <v>1850.0026999999998</v>
      </c>
    </row>
    <row r="15385" spans="1:4" x14ac:dyDescent="0.35">
      <c r="A15385" t="s">
        <v>23606</v>
      </c>
      <c r="B15385" t="s">
        <v>67069</v>
      </c>
      <c r="C15385" s="96" t="s">
        <v>66974</v>
      </c>
      <c r="D15385" s="98">
        <v>1902.2954999999997</v>
      </c>
    </row>
    <row r="15386" spans="1:4" x14ac:dyDescent="0.35">
      <c r="A15386" t="s">
        <v>20985</v>
      </c>
      <c r="B15386" t="s">
        <v>66849</v>
      </c>
      <c r="C15386" s="96" t="s">
        <v>66974</v>
      </c>
      <c r="D15386" s="98">
        <v>152.61189999999999</v>
      </c>
    </row>
    <row r="15387" spans="1:4" x14ac:dyDescent="0.35">
      <c r="A15387" t="s">
        <v>20985</v>
      </c>
      <c r="B15387" t="s">
        <v>66849</v>
      </c>
      <c r="C15387" s="96" t="s">
        <v>66974</v>
      </c>
      <c r="D15387" s="98">
        <v>152.61189999999999</v>
      </c>
    </row>
    <row r="15388" spans="1:4" x14ac:dyDescent="0.35">
      <c r="A15388" t="s">
        <v>66601</v>
      </c>
      <c r="B15388" t="s">
        <v>66881</v>
      </c>
      <c r="C15388" s="96" t="s">
        <v>66974</v>
      </c>
      <c r="D15388" s="98">
        <v>3154.5695999999998</v>
      </c>
    </row>
    <row r="15389" spans="1:4" x14ac:dyDescent="0.35">
      <c r="A15389" t="s">
        <v>66602</v>
      </c>
      <c r="B15389" t="s">
        <v>66882</v>
      </c>
      <c r="C15389" s="96" t="s">
        <v>66974</v>
      </c>
      <c r="D15389" s="98">
        <v>377.25519999999995</v>
      </c>
    </row>
    <row r="15390" spans="1:4" x14ac:dyDescent="0.35">
      <c r="A15390" t="s">
        <v>66603</v>
      </c>
      <c r="B15390" t="s">
        <v>66883</v>
      </c>
      <c r="C15390" s="96" t="s">
        <v>66974</v>
      </c>
      <c r="D15390" s="98">
        <v>854.55579999999986</v>
      </c>
    </row>
    <row r="15391" spans="1:4" x14ac:dyDescent="0.35">
      <c r="A15391" t="s">
        <v>66640</v>
      </c>
      <c r="B15391" t="s">
        <v>66920</v>
      </c>
      <c r="C15391" s="96" t="s">
        <v>66974</v>
      </c>
      <c r="D15391" s="98">
        <v>681.15879999999993</v>
      </c>
    </row>
    <row r="15392" spans="1:4" x14ac:dyDescent="0.35">
      <c r="A15392" t="s">
        <v>66641</v>
      </c>
      <c r="B15392" t="s">
        <v>66921</v>
      </c>
      <c r="C15392" s="96" t="s">
        <v>66974</v>
      </c>
      <c r="D15392" s="98">
        <v>758.80909999999994</v>
      </c>
    </row>
    <row r="15393" spans="1:4" x14ac:dyDescent="0.35">
      <c r="A15393" t="s">
        <v>66640</v>
      </c>
      <c r="B15393" t="s">
        <v>66920</v>
      </c>
      <c r="C15393" s="96" t="s">
        <v>66974</v>
      </c>
      <c r="D15393" s="98">
        <v>681.15879999999993</v>
      </c>
    </row>
    <row r="15394" spans="1:4" x14ac:dyDescent="0.35">
      <c r="A15394" t="s">
        <v>66641</v>
      </c>
      <c r="B15394" t="s">
        <v>66921</v>
      </c>
      <c r="C15394" s="96" t="s">
        <v>66974</v>
      </c>
      <c r="D15394" s="98">
        <v>758.80909999999994</v>
      </c>
    </row>
    <row r="15395" spans="1:4" x14ac:dyDescent="0.35">
      <c r="A15395" t="s">
        <v>21298</v>
      </c>
      <c r="B15395" t="s">
        <v>67043</v>
      </c>
      <c r="C15395" s="96" t="s">
        <v>66974</v>
      </c>
      <c r="D15395" s="98">
        <v>11977.8043</v>
      </c>
    </row>
    <row r="15396" spans="1:4" x14ac:dyDescent="0.35">
      <c r="A15396" t="s">
        <v>67009</v>
      </c>
      <c r="B15396" t="s">
        <v>67054</v>
      </c>
      <c r="C15396" s="96" t="s">
        <v>66974</v>
      </c>
      <c r="D15396" s="98">
        <v>1652.1498000000001</v>
      </c>
    </row>
    <row r="15397" spans="1:4" x14ac:dyDescent="0.35">
      <c r="A15397" t="s">
        <v>22251</v>
      </c>
      <c r="B15397" t="s">
        <v>67055</v>
      </c>
      <c r="C15397" s="96" t="s">
        <v>66974</v>
      </c>
      <c r="D15397" s="98">
        <v>77.328299999999984</v>
      </c>
    </row>
    <row r="15398" spans="1:4" x14ac:dyDescent="0.35">
      <c r="A15398" t="s">
        <v>67013</v>
      </c>
      <c r="B15398" t="s">
        <v>67059</v>
      </c>
      <c r="C15398" s="96" t="s">
        <v>66974</v>
      </c>
      <c r="D15398" s="98">
        <v>347.74389999999994</v>
      </c>
    </row>
    <row r="15399" spans="1:4" x14ac:dyDescent="0.35">
      <c r="A15399" t="s">
        <v>23023</v>
      </c>
      <c r="B15399" t="s">
        <v>67060</v>
      </c>
      <c r="C15399" s="96" t="s">
        <v>66974</v>
      </c>
      <c r="D15399" s="98">
        <v>206.3698</v>
      </c>
    </row>
    <row r="15400" spans="1:4" x14ac:dyDescent="0.35">
      <c r="A15400" t="s">
        <v>22450</v>
      </c>
      <c r="B15400" t="s">
        <v>67061</v>
      </c>
      <c r="C15400" s="96" t="s">
        <v>66974</v>
      </c>
      <c r="D15400" s="98">
        <v>218.65409999999997</v>
      </c>
    </row>
    <row r="15401" spans="1:4" x14ac:dyDescent="0.35">
      <c r="A15401" t="s">
        <v>67014</v>
      </c>
      <c r="B15401" t="s">
        <v>67062</v>
      </c>
      <c r="C15401" s="96" t="s">
        <v>66974</v>
      </c>
      <c r="D15401" s="98">
        <v>91.270899999999983</v>
      </c>
    </row>
    <row r="15402" spans="1:4" x14ac:dyDescent="0.35">
      <c r="A15402" t="s">
        <v>24823</v>
      </c>
      <c r="B15402" t="s">
        <v>67067</v>
      </c>
      <c r="C15402" s="96" t="s">
        <v>66974</v>
      </c>
      <c r="D15402" s="98">
        <v>130.10409999999999</v>
      </c>
    </row>
    <row r="15403" spans="1:4" x14ac:dyDescent="0.35">
      <c r="A15403" t="s">
        <v>67019</v>
      </c>
      <c r="B15403" t="s">
        <v>67068</v>
      </c>
      <c r="C15403" s="96" t="s">
        <v>66974</v>
      </c>
      <c r="D15403" s="98">
        <v>1850.0026999999998</v>
      </c>
    </row>
    <row r="15404" spans="1:4" x14ac:dyDescent="0.35">
      <c r="A15404" t="s">
        <v>23606</v>
      </c>
      <c r="B15404" t="s">
        <v>67069</v>
      </c>
      <c r="C15404" s="96" t="s">
        <v>66974</v>
      </c>
      <c r="D15404" s="98">
        <v>1902.2954999999997</v>
      </c>
    </row>
    <row r="15405" spans="1:4" x14ac:dyDescent="0.35">
      <c r="A15405" t="s">
        <v>67070</v>
      </c>
      <c r="B15405" t="s">
        <v>68240</v>
      </c>
      <c r="C15405" s="96" t="s">
        <v>69315</v>
      </c>
      <c r="D15405" s="98">
        <v>534.35899999999992</v>
      </c>
    </row>
    <row r="15406" spans="1:4" x14ac:dyDescent="0.35">
      <c r="A15406" t="s">
        <v>27883</v>
      </c>
      <c r="B15406" t="s">
        <v>68241</v>
      </c>
      <c r="C15406" s="96" t="s">
        <v>69315</v>
      </c>
      <c r="D15406" s="98">
        <v>44.9512</v>
      </c>
    </row>
    <row r="15407" spans="1:4" x14ac:dyDescent="0.35">
      <c r="A15407" t="s">
        <v>67071</v>
      </c>
      <c r="B15407" t="s">
        <v>68242</v>
      </c>
      <c r="C15407" s="96" t="s">
        <v>69315</v>
      </c>
      <c r="D15407" s="98">
        <v>780.99489999999992</v>
      </c>
    </row>
    <row r="15408" spans="1:4" x14ac:dyDescent="0.35">
      <c r="A15408" t="s">
        <v>27763</v>
      </c>
      <c r="B15408" t="s">
        <v>68243</v>
      </c>
      <c r="C15408" s="96" t="s">
        <v>69315</v>
      </c>
      <c r="D15408" s="98">
        <v>279.17399999999998</v>
      </c>
    </row>
    <row r="15409" spans="1:4" x14ac:dyDescent="0.35">
      <c r="A15409" t="s">
        <v>67072</v>
      </c>
      <c r="B15409" t="s">
        <v>68244</v>
      </c>
      <c r="C15409" s="96" t="s">
        <v>69315</v>
      </c>
      <c r="D15409" s="98">
        <v>522.38059999999996</v>
      </c>
    </row>
    <row r="15410" spans="1:4" x14ac:dyDescent="0.35">
      <c r="A15410" t="s">
        <v>67073</v>
      </c>
      <c r="B15410" t="s">
        <v>68245</v>
      </c>
      <c r="C15410" s="96" t="s">
        <v>69315</v>
      </c>
      <c r="D15410" s="98">
        <v>506.95679999999999</v>
      </c>
    </row>
    <row r="15411" spans="1:4" x14ac:dyDescent="0.35">
      <c r="A15411" t="s">
        <v>40241</v>
      </c>
      <c r="B15411" t="s">
        <v>68246</v>
      </c>
      <c r="C15411" s="96" t="s">
        <v>69315</v>
      </c>
      <c r="D15411" s="98">
        <v>174.7011</v>
      </c>
    </row>
    <row r="15412" spans="1:4" x14ac:dyDescent="0.35">
      <c r="A15412" t="s">
        <v>38983</v>
      </c>
      <c r="B15412" t="s">
        <v>68247</v>
      </c>
      <c r="C15412" s="96" t="s">
        <v>69315</v>
      </c>
      <c r="D15412" s="98">
        <v>184.97290000000001</v>
      </c>
    </row>
    <row r="15413" spans="1:4" x14ac:dyDescent="0.35">
      <c r="A15413" t="s">
        <v>27860</v>
      </c>
      <c r="B15413" t="s">
        <v>68248</v>
      </c>
      <c r="C15413" s="96" t="s">
        <v>69315</v>
      </c>
      <c r="D15413" s="98">
        <v>184.97290000000001</v>
      </c>
    </row>
    <row r="15414" spans="1:4" x14ac:dyDescent="0.35">
      <c r="A15414" t="s">
        <v>48636</v>
      </c>
      <c r="B15414" t="s">
        <v>68249</v>
      </c>
      <c r="C15414" s="96" t="s">
        <v>69315</v>
      </c>
      <c r="D15414" s="98">
        <v>195.24469999999999</v>
      </c>
    </row>
    <row r="15415" spans="1:4" x14ac:dyDescent="0.35">
      <c r="A15415" t="s">
        <v>67074</v>
      </c>
      <c r="B15415" t="s">
        <v>68250</v>
      </c>
      <c r="C15415" s="96" t="s">
        <v>69315</v>
      </c>
      <c r="D15415" s="98">
        <v>83.494599999999991</v>
      </c>
    </row>
    <row r="15416" spans="1:4" x14ac:dyDescent="0.35">
      <c r="A15416" t="s">
        <v>67075</v>
      </c>
      <c r="B15416" t="s">
        <v>68251</v>
      </c>
      <c r="C15416" s="96" t="s">
        <v>69315</v>
      </c>
      <c r="D15416" s="98">
        <v>389.05650000000003</v>
      </c>
    </row>
    <row r="15417" spans="1:4" x14ac:dyDescent="0.35">
      <c r="A15417" t="s">
        <v>67076</v>
      </c>
      <c r="B15417" t="s">
        <v>68252</v>
      </c>
      <c r="C15417" s="96" t="s">
        <v>69315</v>
      </c>
      <c r="D15417" s="98">
        <v>1898.5441999999998</v>
      </c>
    </row>
    <row r="15418" spans="1:4" x14ac:dyDescent="0.35">
      <c r="A15418" t="s">
        <v>67077</v>
      </c>
      <c r="B15418" t="s">
        <v>68253</v>
      </c>
      <c r="C15418" s="96" t="s">
        <v>69315</v>
      </c>
      <c r="D15418" s="98">
        <v>226.80069999999998</v>
      </c>
    </row>
    <row r="15419" spans="1:4" x14ac:dyDescent="0.35">
      <c r="A15419" t="s">
        <v>39178</v>
      </c>
      <c r="B15419" t="s">
        <v>68254</v>
      </c>
      <c r="C15419" s="96" t="s">
        <v>69315</v>
      </c>
      <c r="D15419" s="98">
        <v>149.64949999999999</v>
      </c>
    </row>
    <row r="15420" spans="1:4" x14ac:dyDescent="0.35">
      <c r="A15420" t="s">
        <v>67078</v>
      </c>
      <c r="B15420" t="s">
        <v>68255</v>
      </c>
      <c r="C15420" s="96" t="s">
        <v>69315</v>
      </c>
      <c r="D15420" s="98">
        <v>149.64949999999999</v>
      </c>
    </row>
    <row r="15421" spans="1:4" x14ac:dyDescent="0.35">
      <c r="A15421" t="s">
        <v>38597</v>
      </c>
      <c r="B15421" t="s">
        <v>68256</v>
      </c>
      <c r="C15421" s="96" t="s">
        <v>69315</v>
      </c>
      <c r="D15421" s="98">
        <v>142.72649999999999</v>
      </c>
    </row>
    <row r="15422" spans="1:4" x14ac:dyDescent="0.35">
      <c r="A15422" t="s">
        <v>67079</v>
      </c>
      <c r="B15422" t="s">
        <v>68257</v>
      </c>
      <c r="C15422" s="96" t="s">
        <v>69315</v>
      </c>
      <c r="D15422" s="98">
        <v>12.799499999999998</v>
      </c>
    </row>
    <row r="15423" spans="1:4" x14ac:dyDescent="0.35">
      <c r="A15423" t="s">
        <v>67080</v>
      </c>
      <c r="B15423" t="s">
        <v>68258</v>
      </c>
      <c r="C15423" s="96" t="s">
        <v>69315</v>
      </c>
      <c r="D15423" s="98">
        <v>144.75509999999997</v>
      </c>
    </row>
    <row r="15424" spans="1:4" x14ac:dyDescent="0.35">
      <c r="A15424" t="s">
        <v>67081</v>
      </c>
      <c r="B15424" t="s">
        <v>68259</v>
      </c>
      <c r="C15424" s="96" t="s">
        <v>69315</v>
      </c>
      <c r="D15424" s="98">
        <v>704.47159999999997</v>
      </c>
    </row>
    <row r="15425" spans="1:4" x14ac:dyDescent="0.35">
      <c r="A15425" t="s">
        <v>67082</v>
      </c>
      <c r="B15425" t="s">
        <v>68260</v>
      </c>
      <c r="C15425" s="96" t="s">
        <v>69315</v>
      </c>
      <c r="D15425" s="98">
        <v>26.162500000000001</v>
      </c>
    </row>
    <row r="15426" spans="1:4" x14ac:dyDescent="0.35">
      <c r="A15426" t="s">
        <v>67083</v>
      </c>
      <c r="B15426" t="s">
        <v>68261</v>
      </c>
      <c r="C15426" s="96" t="s">
        <v>69315</v>
      </c>
      <c r="D15426" s="98">
        <v>669.08379999999988</v>
      </c>
    </row>
    <row r="15427" spans="1:4" x14ac:dyDescent="0.35">
      <c r="A15427" t="s">
        <v>67084</v>
      </c>
      <c r="B15427" t="s">
        <v>68262</v>
      </c>
      <c r="C15427" s="96" t="s">
        <v>69315</v>
      </c>
      <c r="D15427" s="98">
        <v>426.71439999999996</v>
      </c>
    </row>
    <row r="15428" spans="1:4" x14ac:dyDescent="0.35">
      <c r="A15428" t="s">
        <v>67085</v>
      </c>
      <c r="B15428" t="s">
        <v>68263</v>
      </c>
      <c r="C15428" s="96" t="s">
        <v>69315</v>
      </c>
      <c r="D15428" s="98">
        <v>178.6456</v>
      </c>
    </row>
    <row r="15429" spans="1:4" x14ac:dyDescent="0.35">
      <c r="A15429" t="s">
        <v>67074</v>
      </c>
      <c r="B15429" t="s">
        <v>68250</v>
      </c>
      <c r="C15429" s="96" t="s">
        <v>69315</v>
      </c>
      <c r="D15429" s="98">
        <v>83.494599999999991</v>
      </c>
    </row>
    <row r="15430" spans="1:4" x14ac:dyDescent="0.35">
      <c r="A15430" t="s">
        <v>67086</v>
      </c>
      <c r="B15430" t="s">
        <v>68264</v>
      </c>
      <c r="C15430" s="96" t="s">
        <v>69315</v>
      </c>
      <c r="D15430" s="98">
        <v>41.360900000000001</v>
      </c>
    </row>
    <row r="15431" spans="1:4" x14ac:dyDescent="0.35">
      <c r="A15431" t="s">
        <v>67087</v>
      </c>
      <c r="B15431" t="s">
        <v>68265</v>
      </c>
      <c r="C15431" s="96" t="s">
        <v>69315</v>
      </c>
      <c r="D15431" s="98">
        <v>162.78710000000001</v>
      </c>
    </row>
    <row r="15432" spans="1:4" x14ac:dyDescent="0.35">
      <c r="A15432" t="s">
        <v>67088</v>
      </c>
      <c r="B15432" t="s">
        <v>68266</v>
      </c>
      <c r="C15432" s="96" t="s">
        <v>69315</v>
      </c>
      <c r="D15432" s="98">
        <v>259.54809999999998</v>
      </c>
    </row>
    <row r="15433" spans="1:4" x14ac:dyDescent="0.35">
      <c r="A15433" t="s">
        <v>47682</v>
      </c>
      <c r="B15433" t="s">
        <v>68267</v>
      </c>
      <c r="C15433" s="96" t="s">
        <v>69315</v>
      </c>
      <c r="D15433" s="98">
        <v>326.9588</v>
      </c>
    </row>
    <row r="15434" spans="1:4" x14ac:dyDescent="0.35">
      <c r="A15434" t="s">
        <v>27822</v>
      </c>
      <c r="B15434" t="s">
        <v>68268</v>
      </c>
      <c r="C15434" s="96" t="s">
        <v>69315</v>
      </c>
      <c r="D15434" s="98">
        <v>25.293099999999999</v>
      </c>
    </row>
    <row r="15435" spans="1:4" x14ac:dyDescent="0.35">
      <c r="A15435" t="s">
        <v>27814</v>
      </c>
      <c r="B15435" t="s">
        <v>68269</v>
      </c>
      <c r="C15435" s="96" t="s">
        <v>69315</v>
      </c>
      <c r="D15435" s="98">
        <v>198.8672</v>
      </c>
    </row>
    <row r="15436" spans="1:4" x14ac:dyDescent="0.35">
      <c r="A15436" t="s">
        <v>27893</v>
      </c>
      <c r="B15436" t="s">
        <v>68270</v>
      </c>
      <c r="C15436" s="96" t="s">
        <v>69315</v>
      </c>
      <c r="D15436" s="98">
        <v>105.64819999999999</v>
      </c>
    </row>
    <row r="15437" spans="1:4" x14ac:dyDescent="0.35">
      <c r="A15437" t="s">
        <v>27938</v>
      </c>
      <c r="B15437" t="s">
        <v>68271</v>
      </c>
      <c r="C15437" s="96" t="s">
        <v>69315</v>
      </c>
      <c r="D15437" s="98">
        <v>3.6064000000000003</v>
      </c>
    </row>
    <row r="15438" spans="1:4" x14ac:dyDescent="0.35">
      <c r="A15438" t="s">
        <v>67089</v>
      </c>
      <c r="B15438" t="s">
        <v>68272</v>
      </c>
      <c r="C15438" s="96" t="s">
        <v>69315</v>
      </c>
      <c r="D15438" s="98">
        <v>162.44899999999998</v>
      </c>
    </row>
    <row r="15439" spans="1:4" x14ac:dyDescent="0.35">
      <c r="A15439" t="s">
        <v>27968</v>
      </c>
      <c r="B15439" t="s">
        <v>68273</v>
      </c>
      <c r="C15439" s="96" t="s">
        <v>69315</v>
      </c>
      <c r="D15439" s="98">
        <v>198.8672</v>
      </c>
    </row>
    <row r="15440" spans="1:4" x14ac:dyDescent="0.35">
      <c r="A15440" t="s">
        <v>27649</v>
      </c>
      <c r="B15440" t="s">
        <v>68274</v>
      </c>
      <c r="C15440" s="96" t="s">
        <v>69315</v>
      </c>
      <c r="D15440" s="98">
        <v>394.36949999999996</v>
      </c>
    </row>
    <row r="15441" spans="1:4" x14ac:dyDescent="0.35">
      <c r="A15441" t="s">
        <v>27916</v>
      </c>
      <c r="B15441" t="s">
        <v>68275</v>
      </c>
      <c r="C15441" s="96" t="s">
        <v>69315</v>
      </c>
      <c r="D15441" s="98">
        <v>239.31039999999996</v>
      </c>
    </row>
    <row r="15442" spans="1:4" x14ac:dyDescent="0.35">
      <c r="A15442" t="s">
        <v>21296</v>
      </c>
      <c r="B15442" t="s">
        <v>68276</v>
      </c>
      <c r="C15442" s="96" t="s">
        <v>69315</v>
      </c>
      <c r="D15442" s="98">
        <v>2860.8412000000003</v>
      </c>
    </row>
    <row r="15443" spans="1:4" x14ac:dyDescent="0.35">
      <c r="A15443" t="s">
        <v>27853</v>
      </c>
      <c r="B15443" t="s">
        <v>68277</v>
      </c>
      <c r="C15443" s="96" t="s">
        <v>69315</v>
      </c>
      <c r="D15443" s="98">
        <v>19.577599999999997</v>
      </c>
    </row>
    <row r="15444" spans="1:4" x14ac:dyDescent="0.35">
      <c r="A15444" t="s">
        <v>27930</v>
      </c>
      <c r="B15444" t="s">
        <v>68278</v>
      </c>
      <c r="C15444" s="96" t="s">
        <v>69315</v>
      </c>
      <c r="D15444" s="98">
        <v>29.6723</v>
      </c>
    </row>
    <row r="15445" spans="1:4" x14ac:dyDescent="0.35">
      <c r="A15445" t="s">
        <v>27755</v>
      </c>
      <c r="B15445" t="s">
        <v>68279</v>
      </c>
      <c r="C15445" s="96" t="s">
        <v>69315</v>
      </c>
      <c r="D15445" s="98">
        <v>409.53570000000002</v>
      </c>
    </row>
    <row r="15446" spans="1:4" x14ac:dyDescent="0.35">
      <c r="A15446" t="s">
        <v>27940</v>
      </c>
      <c r="B15446" t="s">
        <v>68280</v>
      </c>
      <c r="C15446" s="96" t="s">
        <v>69315</v>
      </c>
      <c r="D15446" s="98">
        <v>829.18219999999985</v>
      </c>
    </row>
    <row r="15447" spans="1:4" x14ac:dyDescent="0.35">
      <c r="A15447" t="s">
        <v>27719</v>
      </c>
      <c r="B15447" t="s">
        <v>68281</v>
      </c>
      <c r="C15447" s="96" t="s">
        <v>69315</v>
      </c>
      <c r="D15447" s="98">
        <v>27.820799999999998</v>
      </c>
    </row>
    <row r="15448" spans="1:4" x14ac:dyDescent="0.35">
      <c r="A15448" t="s">
        <v>27713</v>
      </c>
      <c r="B15448" t="s">
        <v>68282</v>
      </c>
      <c r="C15448" s="96" t="s">
        <v>69315</v>
      </c>
      <c r="D15448" s="98">
        <v>28.657999999999998</v>
      </c>
    </row>
    <row r="15449" spans="1:4" x14ac:dyDescent="0.35">
      <c r="A15449" t="s">
        <v>27639</v>
      </c>
      <c r="B15449" t="s">
        <v>68283</v>
      </c>
      <c r="C15449" s="96" t="s">
        <v>69315</v>
      </c>
      <c r="D15449" s="98">
        <v>75.573399999999992</v>
      </c>
    </row>
    <row r="15450" spans="1:4" x14ac:dyDescent="0.35">
      <c r="A15450" t="s">
        <v>38983</v>
      </c>
      <c r="B15450" t="s">
        <v>68247</v>
      </c>
      <c r="C15450" s="96" t="s">
        <v>69315</v>
      </c>
      <c r="D15450" s="98">
        <v>184.97290000000001</v>
      </c>
    </row>
    <row r="15451" spans="1:4" x14ac:dyDescent="0.35">
      <c r="A15451" t="s">
        <v>67090</v>
      </c>
      <c r="B15451" t="s">
        <v>68284</v>
      </c>
      <c r="C15451" s="96" t="s">
        <v>69315</v>
      </c>
      <c r="D15451" s="98">
        <v>1238.1382999999998</v>
      </c>
    </row>
    <row r="15452" spans="1:4" x14ac:dyDescent="0.35">
      <c r="A15452" t="s">
        <v>67091</v>
      </c>
      <c r="B15452" t="s">
        <v>68285</v>
      </c>
      <c r="C15452" s="96" t="s">
        <v>69315</v>
      </c>
      <c r="D15452" s="98">
        <v>605.03800000000001</v>
      </c>
    </row>
    <row r="15453" spans="1:4" x14ac:dyDescent="0.35">
      <c r="A15453" t="s">
        <v>67092</v>
      </c>
      <c r="B15453" t="s">
        <v>68286</v>
      </c>
      <c r="C15453" s="96" t="s">
        <v>69315</v>
      </c>
      <c r="D15453" s="98">
        <v>906.71979999999985</v>
      </c>
    </row>
    <row r="15454" spans="1:4" x14ac:dyDescent="0.35">
      <c r="A15454" t="s">
        <v>67093</v>
      </c>
      <c r="B15454" t="s">
        <v>68287</v>
      </c>
      <c r="C15454" s="96" t="s">
        <v>69315</v>
      </c>
      <c r="D15454" s="98">
        <v>785.3741</v>
      </c>
    </row>
    <row r="15455" spans="1:4" x14ac:dyDescent="0.35">
      <c r="A15455" t="s">
        <v>67094</v>
      </c>
      <c r="B15455" t="s">
        <v>68288</v>
      </c>
      <c r="C15455" s="96" t="s">
        <v>69315</v>
      </c>
      <c r="D15455" s="98">
        <v>1547.1456000000001</v>
      </c>
    </row>
    <row r="15456" spans="1:4" x14ac:dyDescent="0.35">
      <c r="A15456" t="s">
        <v>67095</v>
      </c>
      <c r="B15456" t="s">
        <v>68289</v>
      </c>
      <c r="C15456" s="96" t="s">
        <v>69315</v>
      </c>
      <c r="D15456" s="98">
        <v>1026.375</v>
      </c>
    </row>
    <row r="15457" spans="1:4" x14ac:dyDescent="0.35">
      <c r="A15457" t="s">
        <v>67096</v>
      </c>
      <c r="B15457" t="s">
        <v>68290</v>
      </c>
      <c r="C15457" s="96" t="s">
        <v>69315</v>
      </c>
      <c r="D15457" s="98">
        <v>825.81729999999982</v>
      </c>
    </row>
    <row r="15458" spans="1:4" x14ac:dyDescent="0.35">
      <c r="A15458" t="s">
        <v>67097</v>
      </c>
      <c r="B15458" t="s">
        <v>68291</v>
      </c>
      <c r="C15458" s="96" t="s">
        <v>69315</v>
      </c>
      <c r="D15458" s="98">
        <v>525.82600000000002</v>
      </c>
    </row>
    <row r="15459" spans="1:4" x14ac:dyDescent="0.35">
      <c r="A15459" t="s">
        <v>67098</v>
      </c>
      <c r="B15459" t="s">
        <v>68290</v>
      </c>
      <c r="C15459" s="96" t="s">
        <v>69315</v>
      </c>
      <c r="D15459" s="98">
        <v>947.1629999999999</v>
      </c>
    </row>
    <row r="15460" spans="1:4" x14ac:dyDescent="0.35">
      <c r="A15460" t="s">
        <v>67099</v>
      </c>
      <c r="B15460" t="s">
        <v>68292</v>
      </c>
      <c r="C15460" s="96" t="s">
        <v>69315</v>
      </c>
      <c r="D15460" s="98">
        <v>964.01969999999983</v>
      </c>
    </row>
    <row r="15461" spans="1:4" x14ac:dyDescent="0.35">
      <c r="A15461" t="s">
        <v>67100</v>
      </c>
      <c r="B15461" t="s">
        <v>68293</v>
      </c>
      <c r="C15461" s="96" t="s">
        <v>69315</v>
      </c>
      <c r="D15461" s="98">
        <v>1065.1277</v>
      </c>
    </row>
    <row r="15462" spans="1:4" x14ac:dyDescent="0.35">
      <c r="A15462" t="s">
        <v>67101</v>
      </c>
      <c r="B15462" t="s">
        <v>68291</v>
      </c>
      <c r="C15462" s="96" t="s">
        <v>69315</v>
      </c>
      <c r="D15462" s="98">
        <v>643.80679999999995</v>
      </c>
    </row>
    <row r="15463" spans="1:4" x14ac:dyDescent="0.35">
      <c r="A15463" t="s">
        <v>67102</v>
      </c>
      <c r="B15463" t="s">
        <v>68294</v>
      </c>
      <c r="C15463" s="96" t="s">
        <v>69315</v>
      </c>
      <c r="D15463" s="98">
        <v>947.1629999999999</v>
      </c>
    </row>
    <row r="15464" spans="1:4" x14ac:dyDescent="0.35">
      <c r="A15464" t="s">
        <v>67103</v>
      </c>
      <c r="B15464" t="s">
        <v>68295</v>
      </c>
      <c r="C15464" s="96" t="s">
        <v>69315</v>
      </c>
      <c r="D15464" s="98">
        <v>825.81729999999982</v>
      </c>
    </row>
    <row r="15465" spans="1:4" x14ac:dyDescent="0.35">
      <c r="A15465" t="s">
        <v>67104</v>
      </c>
      <c r="B15465" t="s">
        <v>68296</v>
      </c>
      <c r="C15465" s="96" t="s">
        <v>69315</v>
      </c>
      <c r="D15465" s="98">
        <v>1087.0397999999998</v>
      </c>
    </row>
    <row r="15466" spans="1:4" x14ac:dyDescent="0.35">
      <c r="A15466" t="s">
        <v>67105</v>
      </c>
      <c r="B15466" t="s">
        <v>68285</v>
      </c>
      <c r="C15466" s="96" t="s">
        <v>69315</v>
      </c>
      <c r="D15466" s="98">
        <v>662.33789999999988</v>
      </c>
    </row>
    <row r="15467" spans="1:4" x14ac:dyDescent="0.35">
      <c r="A15467" t="s">
        <v>67106</v>
      </c>
      <c r="B15467" t="s">
        <v>68286</v>
      </c>
      <c r="C15467" s="96" t="s">
        <v>69315</v>
      </c>
      <c r="D15467" s="98">
        <v>964.01969999999983</v>
      </c>
    </row>
    <row r="15468" spans="1:4" x14ac:dyDescent="0.35">
      <c r="A15468" t="s">
        <v>67107</v>
      </c>
      <c r="B15468" t="s">
        <v>68287</v>
      </c>
      <c r="C15468" s="96" t="s">
        <v>69315</v>
      </c>
      <c r="D15468" s="98">
        <v>846.0388999999999</v>
      </c>
    </row>
    <row r="15469" spans="1:4" x14ac:dyDescent="0.35">
      <c r="A15469" t="s">
        <v>67108</v>
      </c>
      <c r="B15469" t="s">
        <v>68293</v>
      </c>
      <c r="C15469" s="96" t="s">
        <v>69315</v>
      </c>
      <c r="D15469" s="98">
        <v>1006.1534</v>
      </c>
    </row>
    <row r="15470" spans="1:4" x14ac:dyDescent="0.35">
      <c r="A15470" t="s">
        <v>67109</v>
      </c>
      <c r="B15470" t="s">
        <v>68290</v>
      </c>
      <c r="C15470" s="96" t="s">
        <v>69315</v>
      </c>
      <c r="D15470" s="98">
        <v>883.11719999999991</v>
      </c>
    </row>
    <row r="15471" spans="1:4" x14ac:dyDescent="0.35">
      <c r="A15471" t="s">
        <v>67110</v>
      </c>
      <c r="B15471" t="s">
        <v>68292</v>
      </c>
      <c r="C15471" s="96" t="s">
        <v>69315</v>
      </c>
      <c r="D15471" s="98">
        <v>906.71979999999985</v>
      </c>
    </row>
    <row r="15472" spans="1:4" x14ac:dyDescent="0.35">
      <c r="A15472" t="s">
        <v>67111</v>
      </c>
      <c r="B15472" t="s">
        <v>68291</v>
      </c>
      <c r="C15472" s="96" t="s">
        <v>69315</v>
      </c>
      <c r="D15472" s="98">
        <v>581.43539999999996</v>
      </c>
    </row>
    <row r="15473" spans="1:4" x14ac:dyDescent="0.35">
      <c r="A15473" t="s">
        <v>67112</v>
      </c>
      <c r="B15473" t="s">
        <v>68294</v>
      </c>
      <c r="C15473" s="96" t="s">
        <v>69315</v>
      </c>
      <c r="D15473" s="98">
        <v>883.11719999999991</v>
      </c>
    </row>
    <row r="15474" spans="1:4" x14ac:dyDescent="0.35">
      <c r="A15474" t="s">
        <v>67113</v>
      </c>
      <c r="B15474" t="s">
        <v>68295</v>
      </c>
      <c r="C15474" s="96" t="s">
        <v>69315</v>
      </c>
      <c r="D15474" s="98">
        <v>765.15249999999992</v>
      </c>
    </row>
    <row r="15475" spans="1:4" x14ac:dyDescent="0.35">
      <c r="A15475" t="s">
        <v>67114</v>
      </c>
      <c r="B15475" t="s">
        <v>68296</v>
      </c>
      <c r="C15475" s="96" t="s">
        <v>69315</v>
      </c>
      <c r="D15475" s="98">
        <v>1026.375</v>
      </c>
    </row>
    <row r="15476" spans="1:4" x14ac:dyDescent="0.35">
      <c r="A15476" t="s">
        <v>67115</v>
      </c>
      <c r="B15476" t="s">
        <v>68297</v>
      </c>
      <c r="C15476" s="96" t="s">
        <v>69315</v>
      </c>
      <c r="D15476" s="98">
        <v>1499.9565</v>
      </c>
    </row>
    <row r="15477" spans="1:4" x14ac:dyDescent="0.35">
      <c r="A15477" t="s">
        <v>67116</v>
      </c>
      <c r="B15477" t="s">
        <v>68298</v>
      </c>
      <c r="C15477" s="96" t="s">
        <v>69315</v>
      </c>
      <c r="D15477" s="98">
        <v>2330.8292000000001</v>
      </c>
    </row>
    <row r="15478" spans="1:4" x14ac:dyDescent="0.35">
      <c r="A15478" t="s">
        <v>67117</v>
      </c>
      <c r="B15478" t="s">
        <v>68299</v>
      </c>
      <c r="C15478" s="96" t="s">
        <v>69315</v>
      </c>
      <c r="D15478" s="98">
        <v>2399.9304000000002</v>
      </c>
    </row>
    <row r="15479" spans="1:4" x14ac:dyDescent="0.35">
      <c r="A15479" t="s">
        <v>67118</v>
      </c>
      <c r="B15479" t="s">
        <v>68300</v>
      </c>
      <c r="C15479" s="96" t="s">
        <v>69315</v>
      </c>
      <c r="D15479" s="98">
        <v>2750.4757</v>
      </c>
    </row>
    <row r="15480" spans="1:4" x14ac:dyDescent="0.35">
      <c r="A15480" t="s">
        <v>67119</v>
      </c>
      <c r="B15480" t="s">
        <v>68301</v>
      </c>
      <c r="C15480" s="96" t="s">
        <v>69315</v>
      </c>
      <c r="D15480" s="98">
        <v>2753.8405999999995</v>
      </c>
    </row>
    <row r="15481" spans="1:4" x14ac:dyDescent="0.35">
      <c r="A15481" t="s">
        <v>67120</v>
      </c>
      <c r="B15481" t="s">
        <v>68302</v>
      </c>
      <c r="C15481" s="96" t="s">
        <v>69315</v>
      </c>
      <c r="D15481" s="98">
        <v>1874.1043999999999</v>
      </c>
    </row>
    <row r="15482" spans="1:4" x14ac:dyDescent="0.35">
      <c r="A15482" t="s">
        <v>67121</v>
      </c>
      <c r="B15482" t="s">
        <v>68303</v>
      </c>
      <c r="C15482" s="96" t="s">
        <v>69315</v>
      </c>
      <c r="D15482" s="98">
        <v>2231.3955999999998</v>
      </c>
    </row>
    <row r="15483" spans="1:4" x14ac:dyDescent="0.35">
      <c r="A15483" t="s">
        <v>67122</v>
      </c>
      <c r="B15483" t="s">
        <v>68304</v>
      </c>
      <c r="C15483" s="96" t="s">
        <v>69315</v>
      </c>
      <c r="D15483" s="98">
        <v>1629.7224999999999</v>
      </c>
    </row>
    <row r="15484" spans="1:4" x14ac:dyDescent="0.35">
      <c r="A15484" t="s">
        <v>67123</v>
      </c>
      <c r="B15484" t="s">
        <v>68305</v>
      </c>
      <c r="C15484" s="96" t="s">
        <v>69315</v>
      </c>
      <c r="D15484" s="98">
        <v>1506.7023999999999</v>
      </c>
    </row>
    <row r="15485" spans="1:4" x14ac:dyDescent="0.35">
      <c r="A15485" t="s">
        <v>67124</v>
      </c>
      <c r="B15485" t="s">
        <v>68306</v>
      </c>
      <c r="C15485" s="96" t="s">
        <v>69315</v>
      </c>
      <c r="D15485" s="98">
        <v>1206.7110999999998</v>
      </c>
    </row>
    <row r="15486" spans="1:4" x14ac:dyDescent="0.35">
      <c r="A15486" t="s">
        <v>67125</v>
      </c>
      <c r="B15486" t="s">
        <v>68307</v>
      </c>
      <c r="C15486" s="96" t="s">
        <v>69315</v>
      </c>
      <c r="D15486" s="98">
        <v>1462.8781999999999</v>
      </c>
    </row>
    <row r="15487" spans="1:4" x14ac:dyDescent="0.35">
      <c r="A15487" t="s">
        <v>67126</v>
      </c>
      <c r="B15487" t="s">
        <v>68308</v>
      </c>
      <c r="C15487" s="96" t="s">
        <v>69315</v>
      </c>
      <c r="D15487" s="98">
        <v>1365.1189999999999</v>
      </c>
    </row>
    <row r="15488" spans="1:4" x14ac:dyDescent="0.35">
      <c r="A15488" t="s">
        <v>67127</v>
      </c>
      <c r="B15488" t="s">
        <v>68309</v>
      </c>
      <c r="C15488" s="96" t="s">
        <v>69315</v>
      </c>
      <c r="D15488" s="98">
        <v>1547.1456000000001</v>
      </c>
    </row>
    <row r="15489" spans="1:4" x14ac:dyDescent="0.35">
      <c r="A15489" t="s">
        <v>67128</v>
      </c>
      <c r="B15489" t="s">
        <v>68305</v>
      </c>
      <c r="C15489" s="96" t="s">
        <v>69315</v>
      </c>
      <c r="D15489" s="98">
        <v>1447.7119999999998</v>
      </c>
    </row>
    <row r="15490" spans="1:4" x14ac:dyDescent="0.35">
      <c r="A15490" t="s">
        <v>67129</v>
      </c>
      <c r="B15490" t="s">
        <v>68306</v>
      </c>
      <c r="C15490" s="96" t="s">
        <v>69315</v>
      </c>
      <c r="D15490" s="98">
        <v>1146.0301999999999</v>
      </c>
    </row>
    <row r="15491" spans="1:4" x14ac:dyDescent="0.35">
      <c r="A15491" t="s">
        <v>67130</v>
      </c>
      <c r="B15491" t="s">
        <v>68310</v>
      </c>
      <c r="C15491" s="96" t="s">
        <v>69315</v>
      </c>
      <c r="D15491" s="98">
        <v>883.11719999999991</v>
      </c>
    </row>
    <row r="15492" spans="1:4" x14ac:dyDescent="0.35">
      <c r="A15492" t="s">
        <v>67131</v>
      </c>
      <c r="B15492" t="s">
        <v>68311</v>
      </c>
      <c r="C15492" s="96" t="s">
        <v>69315</v>
      </c>
      <c r="D15492" s="98">
        <v>1752.7586999999999</v>
      </c>
    </row>
    <row r="15493" spans="1:4" x14ac:dyDescent="0.35">
      <c r="A15493" t="s">
        <v>67132</v>
      </c>
      <c r="B15493" t="s">
        <v>68312</v>
      </c>
      <c r="C15493" s="96" t="s">
        <v>69315</v>
      </c>
      <c r="D15493" s="98">
        <v>185.39150000000001</v>
      </c>
    </row>
    <row r="15494" spans="1:4" x14ac:dyDescent="0.35">
      <c r="A15494" t="s">
        <v>67133</v>
      </c>
      <c r="B15494" t="s">
        <v>68313</v>
      </c>
      <c r="C15494" s="96" t="s">
        <v>69315</v>
      </c>
      <c r="D15494" s="98">
        <v>1990.3946999999998</v>
      </c>
    </row>
    <row r="15495" spans="1:4" x14ac:dyDescent="0.35">
      <c r="A15495" t="s">
        <v>67134</v>
      </c>
      <c r="B15495" t="s">
        <v>68314</v>
      </c>
      <c r="C15495" s="96" t="s">
        <v>69315</v>
      </c>
      <c r="D15495" s="98">
        <v>364.03709999999995</v>
      </c>
    </row>
    <row r="15496" spans="1:4" x14ac:dyDescent="0.35">
      <c r="A15496" t="s">
        <v>67135</v>
      </c>
      <c r="B15496" t="s">
        <v>68315</v>
      </c>
      <c r="C15496" s="96" t="s">
        <v>69315</v>
      </c>
      <c r="D15496" s="98">
        <v>1705.5695999999998</v>
      </c>
    </row>
    <row r="15497" spans="1:4" x14ac:dyDescent="0.35">
      <c r="A15497" t="s">
        <v>67136</v>
      </c>
      <c r="B15497" t="s">
        <v>68316</v>
      </c>
      <c r="C15497" s="96" t="s">
        <v>69315</v>
      </c>
      <c r="D15497" s="98">
        <v>1331.4217000000001</v>
      </c>
    </row>
    <row r="15498" spans="1:4" x14ac:dyDescent="0.35">
      <c r="A15498" t="s">
        <v>67137</v>
      </c>
      <c r="B15498" t="s">
        <v>68317</v>
      </c>
      <c r="C15498" s="96" t="s">
        <v>69315</v>
      </c>
      <c r="D15498" s="98">
        <v>869.64149999999995</v>
      </c>
    </row>
    <row r="15499" spans="1:4" x14ac:dyDescent="0.35">
      <c r="A15499" t="s">
        <v>67138</v>
      </c>
      <c r="B15499" t="s">
        <v>68318</v>
      </c>
      <c r="C15499" s="96" t="s">
        <v>69315</v>
      </c>
      <c r="D15499" s="98">
        <v>566.26919999999996</v>
      </c>
    </row>
    <row r="15500" spans="1:4" x14ac:dyDescent="0.35">
      <c r="A15500" t="s">
        <v>67139</v>
      </c>
      <c r="B15500" t="s">
        <v>68319</v>
      </c>
      <c r="C15500" s="96" t="s">
        <v>69315</v>
      </c>
      <c r="D15500" s="98">
        <v>1670.1656999999998</v>
      </c>
    </row>
    <row r="15501" spans="1:4" x14ac:dyDescent="0.35">
      <c r="A15501" t="s">
        <v>67140</v>
      </c>
      <c r="B15501" t="s">
        <v>68320</v>
      </c>
      <c r="C15501" s="96" t="s">
        <v>69315</v>
      </c>
      <c r="D15501" s="98">
        <v>164.41319999999999</v>
      </c>
    </row>
    <row r="15502" spans="1:4" x14ac:dyDescent="0.35">
      <c r="A15502" t="s">
        <v>67141</v>
      </c>
      <c r="B15502" t="s">
        <v>68321</v>
      </c>
      <c r="C15502" s="96" t="s">
        <v>69315</v>
      </c>
      <c r="D15502" s="98">
        <v>110.54259999999999</v>
      </c>
    </row>
    <row r="15503" spans="1:4" x14ac:dyDescent="0.35">
      <c r="A15503" t="s">
        <v>67142</v>
      </c>
      <c r="B15503" t="s">
        <v>68322</v>
      </c>
      <c r="C15503" s="96" t="s">
        <v>69315</v>
      </c>
      <c r="D15503" s="98">
        <v>237.63599999999997</v>
      </c>
    </row>
    <row r="15504" spans="1:4" x14ac:dyDescent="0.35">
      <c r="A15504" t="s">
        <v>67143</v>
      </c>
      <c r="B15504" t="s">
        <v>68323</v>
      </c>
      <c r="C15504" s="96" t="s">
        <v>69315</v>
      </c>
      <c r="D15504" s="98">
        <v>185.39150000000001</v>
      </c>
    </row>
    <row r="15505" spans="1:4" x14ac:dyDescent="0.35">
      <c r="A15505" t="s">
        <v>27690</v>
      </c>
      <c r="B15505" t="s">
        <v>68324</v>
      </c>
      <c r="C15505" s="96" t="s">
        <v>69315</v>
      </c>
      <c r="D15505" s="98">
        <v>716.27289999999982</v>
      </c>
    </row>
    <row r="15506" spans="1:4" x14ac:dyDescent="0.35">
      <c r="A15506" t="s">
        <v>27696</v>
      </c>
      <c r="B15506" t="s">
        <v>68325</v>
      </c>
      <c r="C15506" s="96" t="s">
        <v>69315</v>
      </c>
      <c r="D15506" s="98">
        <v>196.96739999999997</v>
      </c>
    </row>
    <row r="15507" spans="1:4" x14ac:dyDescent="0.35">
      <c r="A15507" t="s">
        <v>39228</v>
      </c>
      <c r="B15507" t="s">
        <v>68326</v>
      </c>
      <c r="C15507" s="96" t="s">
        <v>69315</v>
      </c>
      <c r="D15507" s="98">
        <v>142.72649999999999</v>
      </c>
    </row>
    <row r="15508" spans="1:4" x14ac:dyDescent="0.35">
      <c r="A15508" t="s">
        <v>39204</v>
      </c>
      <c r="B15508" t="s">
        <v>68327</v>
      </c>
      <c r="C15508" s="96" t="s">
        <v>69315</v>
      </c>
      <c r="D15508" s="98">
        <v>140.5369</v>
      </c>
    </row>
    <row r="15509" spans="1:4" x14ac:dyDescent="0.35">
      <c r="A15509" t="s">
        <v>67144</v>
      </c>
      <c r="B15509" t="s">
        <v>68328</v>
      </c>
      <c r="C15509" s="96" t="s">
        <v>69315</v>
      </c>
      <c r="D15509" s="98">
        <v>234.255</v>
      </c>
    </row>
    <row r="15510" spans="1:4" x14ac:dyDescent="0.35">
      <c r="A15510" t="s">
        <v>23123</v>
      </c>
      <c r="B15510" t="s">
        <v>68329</v>
      </c>
      <c r="C15510" s="96" t="s">
        <v>69315</v>
      </c>
      <c r="D15510" s="98">
        <v>318.5224</v>
      </c>
    </row>
    <row r="15511" spans="1:4" x14ac:dyDescent="0.35">
      <c r="A15511" t="s">
        <v>37431</v>
      </c>
      <c r="B15511" t="s">
        <v>68330</v>
      </c>
      <c r="C15511" s="96" t="s">
        <v>69315</v>
      </c>
      <c r="D15511" s="98">
        <v>71.532299999999992</v>
      </c>
    </row>
    <row r="15512" spans="1:4" x14ac:dyDescent="0.35">
      <c r="A15512" t="s">
        <v>27830</v>
      </c>
      <c r="B15512" t="s">
        <v>68331</v>
      </c>
      <c r="C15512" s="96" t="s">
        <v>69315</v>
      </c>
      <c r="D15512" s="98">
        <v>80.966899999999995</v>
      </c>
    </row>
    <row r="15513" spans="1:4" x14ac:dyDescent="0.35">
      <c r="A15513" t="s">
        <v>27847</v>
      </c>
      <c r="B15513" t="s">
        <v>68332</v>
      </c>
      <c r="C15513" s="96" t="s">
        <v>69315</v>
      </c>
      <c r="D15513" s="98">
        <v>193.81179999999998</v>
      </c>
    </row>
    <row r="15514" spans="1:4" x14ac:dyDescent="0.35">
      <c r="A15514" t="s">
        <v>67145</v>
      </c>
      <c r="B15514" t="s">
        <v>68333</v>
      </c>
      <c r="C15514" s="96" t="s">
        <v>69315</v>
      </c>
      <c r="D15514" s="98">
        <v>237.63599999999997</v>
      </c>
    </row>
    <row r="15515" spans="1:4" x14ac:dyDescent="0.35">
      <c r="A15515" t="s">
        <v>27946</v>
      </c>
      <c r="B15515" t="s">
        <v>68334</v>
      </c>
      <c r="C15515" s="96" t="s">
        <v>69315</v>
      </c>
      <c r="D15515" s="98">
        <v>171.72259999999997</v>
      </c>
    </row>
    <row r="15516" spans="1:4" x14ac:dyDescent="0.35">
      <c r="A15516" t="s">
        <v>27874</v>
      </c>
      <c r="B15516" t="s">
        <v>68335</v>
      </c>
      <c r="C15516" s="96" t="s">
        <v>69315</v>
      </c>
      <c r="D15516" s="98">
        <v>109.7054</v>
      </c>
    </row>
    <row r="15517" spans="1:4" x14ac:dyDescent="0.35">
      <c r="A15517" t="s">
        <v>27759</v>
      </c>
      <c r="B15517" t="s">
        <v>68336</v>
      </c>
      <c r="C15517" s="96" t="s">
        <v>69315</v>
      </c>
      <c r="D15517" s="98">
        <v>70.517999999999986</v>
      </c>
    </row>
    <row r="15518" spans="1:4" x14ac:dyDescent="0.35">
      <c r="A15518" t="s">
        <v>67146</v>
      </c>
      <c r="B15518" t="s">
        <v>68337</v>
      </c>
      <c r="C15518" s="96" t="s">
        <v>69315</v>
      </c>
      <c r="D15518" s="98">
        <v>505.6044</v>
      </c>
    </row>
    <row r="15519" spans="1:4" x14ac:dyDescent="0.35">
      <c r="A15519" t="s">
        <v>67147</v>
      </c>
      <c r="B15519" t="s">
        <v>68338</v>
      </c>
      <c r="C15519" s="96" t="s">
        <v>69315</v>
      </c>
      <c r="D15519" s="98">
        <v>340.43449999999996</v>
      </c>
    </row>
    <row r="15520" spans="1:4" x14ac:dyDescent="0.35">
      <c r="A15520" t="s">
        <v>67148</v>
      </c>
      <c r="B15520" t="s">
        <v>68339</v>
      </c>
      <c r="C15520" s="96" t="s">
        <v>69315</v>
      </c>
      <c r="D15520" s="98">
        <v>185.39150000000001</v>
      </c>
    </row>
    <row r="15521" spans="1:4" x14ac:dyDescent="0.35">
      <c r="A15521" t="s">
        <v>27824</v>
      </c>
      <c r="B15521" t="s">
        <v>68340</v>
      </c>
      <c r="C15521" s="96" t="s">
        <v>69315</v>
      </c>
      <c r="D15521" s="98">
        <v>78.777299999999997</v>
      </c>
    </row>
    <row r="15522" spans="1:4" x14ac:dyDescent="0.35">
      <c r="A15522" t="s">
        <v>27668</v>
      </c>
      <c r="B15522" t="s">
        <v>68341</v>
      </c>
      <c r="C15522" s="96" t="s">
        <v>69315</v>
      </c>
      <c r="D15522" s="98">
        <v>113.9075</v>
      </c>
    </row>
    <row r="15523" spans="1:4" x14ac:dyDescent="0.35">
      <c r="A15523" t="s">
        <v>40007</v>
      </c>
      <c r="B15523" t="s">
        <v>68342</v>
      </c>
      <c r="C15523" s="96" t="s">
        <v>69315</v>
      </c>
      <c r="D15523" s="98">
        <v>34.856499999999997</v>
      </c>
    </row>
    <row r="15524" spans="1:4" x14ac:dyDescent="0.35">
      <c r="A15524" t="s">
        <v>27968</v>
      </c>
      <c r="B15524" t="s">
        <v>68273</v>
      </c>
      <c r="C15524" s="96" t="s">
        <v>69315</v>
      </c>
      <c r="D15524" s="98">
        <v>198.8672</v>
      </c>
    </row>
    <row r="15525" spans="1:4" x14ac:dyDescent="0.35">
      <c r="A15525" t="s">
        <v>67089</v>
      </c>
      <c r="B15525" t="s">
        <v>68272</v>
      </c>
      <c r="C15525" s="96" t="s">
        <v>69315</v>
      </c>
      <c r="D15525" s="98">
        <v>162.44899999999998</v>
      </c>
    </row>
    <row r="15526" spans="1:4" x14ac:dyDescent="0.35">
      <c r="A15526" t="s">
        <v>27816</v>
      </c>
      <c r="B15526" t="s">
        <v>68343</v>
      </c>
      <c r="C15526" s="96" t="s">
        <v>69315</v>
      </c>
      <c r="D15526" s="98">
        <v>205.61309999999997</v>
      </c>
    </row>
    <row r="15527" spans="1:4" x14ac:dyDescent="0.35">
      <c r="A15527" t="s">
        <v>67149</v>
      </c>
      <c r="B15527" t="s">
        <v>68344</v>
      </c>
      <c r="C15527" s="96" t="s">
        <v>69315</v>
      </c>
      <c r="D15527" s="98">
        <v>91.158199999999979</v>
      </c>
    </row>
    <row r="15528" spans="1:4" x14ac:dyDescent="0.35">
      <c r="A15528" t="s">
        <v>67150</v>
      </c>
      <c r="B15528" t="s">
        <v>68345</v>
      </c>
      <c r="C15528" s="96" t="s">
        <v>69315</v>
      </c>
      <c r="D15528" s="98">
        <v>97.276199999999989</v>
      </c>
    </row>
    <row r="15529" spans="1:4" x14ac:dyDescent="0.35">
      <c r="A15529" t="s">
        <v>67151</v>
      </c>
      <c r="B15529" t="s">
        <v>68346</v>
      </c>
      <c r="C15529" s="96" t="s">
        <v>69315</v>
      </c>
      <c r="D15529" s="98">
        <v>131.27940000000001</v>
      </c>
    </row>
    <row r="15530" spans="1:4" x14ac:dyDescent="0.35">
      <c r="A15530" t="s">
        <v>67080</v>
      </c>
      <c r="B15530" t="s">
        <v>68258</v>
      </c>
      <c r="C15530" s="96" t="s">
        <v>69315</v>
      </c>
      <c r="D15530" s="98">
        <v>144.75509999999997</v>
      </c>
    </row>
    <row r="15531" spans="1:4" x14ac:dyDescent="0.35">
      <c r="A15531" t="s">
        <v>67152</v>
      </c>
      <c r="B15531" t="s">
        <v>68347</v>
      </c>
      <c r="C15531" s="96" t="s">
        <v>69315</v>
      </c>
      <c r="D15531" s="98">
        <v>559.5394</v>
      </c>
    </row>
    <row r="15532" spans="1:4" x14ac:dyDescent="0.35">
      <c r="A15532" t="s">
        <v>67153</v>
      </c>
      <c r="B15532" t="s">
        <v>68348</v>
      </c>
      <c r="C15532" s="96" t="s">
        <v>69315</v>
      </c>
      <c r="D15532" s="98">
        <v>156.89449999999999</v>
      </c>
    </row>
    <row r="15533" spans="1:4" x14ac:dyDescent="0.35">
      <c r="A15533" t="s">
        <v>67154</v>
      </c>
      <c r="B15533" t="s">
        <v>68349</v>
      </c>
      <c r="C15533" s="96" t="s">
        <v>69315</v>
      </c>
      <c r="D15533" s="98">
        <v>185.39150000000001</v>
      </c>
    </row>
    <row r="15534" spans="1:4" x14ac:dyDescent="0.35">
      <c r="A15534" t="s">
        <v>27684</v>
      </c>
      <c r="B15534" t="s">
        <v>68350</v>
      </c>
      <c r="C15534" s="96" t="s">
        <v>69315</v>
      </c>
      <c r="D15534" s="98">
        <v>601.67309999999998</v>
      </c>
    </row>
    <row r="15535" spans="1:4" x14ac:dyDescent="0.35">
      <c r="A15535" t="s">
        <v>27948</v>
      </c>
      <c r="B15535" t="s">
        <v>68351</v>
      </c>
      <c r="C15535" s="96" t="s">
        <v>69315</v>
      </c>
      <c r="D15535" s="98">
        <v>409.53570000000002</v>
      </c>
    </row>
    <row r="15536" spans="1:4" x14ac:dyDescent="0.35">
      <c r="A15536" t="s">
        <v>67155</v>
      </c>
      <c r="B15536" t="s">
        <v>68352</v>
      </c>
      <c r="C15536" s="96" t="s">
        <v>69315</v>
      </c>
      <c r="D15536" s="98">
        <v>409.53570000000002</v>
      </c>
    </row>
    <row r="15537" spans="1:4" x14ac:dyDescent="0.35">
      <c r="A15537" t="s">
        <v>21814</v>
      </c>
      <c r="B15537" t="s">
        <v>68353</v>
      </c>
      <c r="C15537" s="96" t="s">
        <v>69315</v>
      </c>
      <c r="D15537" s="98">
        <v>409.53570000000002</v>
      </c>
    </row>
    <row r="15538" spans="1:4" x14ac:dyDescent="0.35">
      <c r="A15538" t="s">
        <v>27757</v>
      </c>
      <c r="B15538" t="s">
        <v>68354</v>
      </c>
      <c r="C15538" s="96" t="s">
        <v>69315</v>
      </c>
      <c r="D15538" s="98">
        <v>601.67309999999998</v>
      </c>
    </row>
    <row r="15539" spans="1:4" x14ac:dyDescent="0.35">
      <c r="A15539" t="s">
        <v>67156</v>
      </c>
      <c r="B15539" t="s">
        <v>68355</v>
      </c>
      <c r="C15539" s="96" t="s">
        <v>69315</v>
      </c>
      <c r="D15539" s="98">
        <v>409.53570000000002</v>
      </c>
    </row>
    <row r="15540" spans="1:4" x14ac:dyDescent="0.35">
      <c r="A15540" t="s">
        <v>67157</v>
      </c>
      <c r="B15540" t="s">
        <v>68356</v>
      </c>
      <c r="C15540" s="96" t="s">
        <v>69315</v>
      </c>
      <c r="D15540" s="98">
        <v>303.35619999999994</v>
      </c>
    </row>
    <row r="15541" spans="1:4" x14ac:dyDescent="0.35">
      <c r="A15541" t="s">
        <v>67158</v>
      </c>
      <c r="B15541" t="s">
        <v>68357</v>
      </c>
      <c r="C15541" s="96" t="s">
        <v>69315</v>
      </c>
      <c r="D15541" s="98">
        <v>364.03709999999995</v>
      </c>
    </row>
    <row r="15542" spans="1:4" x14ac:dyDescent="0.35">
      <c r="A15542" t="s">
        <v>67159</v>
      </c>
      <c r="B15542" t="s">
        <v>68358</v>
      </c>
      <c r="C15542" s="96" t="s">
        <v>69315</v>
      </c>
      <c r="D15542" s="98">
        <v>41.521899999999995</v>
      </c>
    </row>
    <row r="15543" spans="1:4" x14ac:dyDescent="0.35">
      <c r="A15543" t="s">
        <v>67160</v>
      </c>
      <c r="B15543" t="s">
        <v>68359</v>
      </c>
      <c r="C15543" s="96" t="s">
        <v>69315</v>
      </c>
      <c r="D15543" s="98">
        <v>724.69320000000005</v>
      </c>
    </row>
    <row r="15544" spans="1:4" x14ac:dyDescent="0.35">
      <c r="A15544" t="s">
        <v>67161</v>
      </c>
      <c r="B15544" t="s">
        <v>68360</v>
      </c>
      <c r="C15544" s="96" t="s">
        <v>69315</v>
      </c>
      <c r="D15544" s="98">
        <v>239.31039999999996</v>
      </c>
    </row>
    <row r="15545" spans="1:4" x14ac:dyDescent="0.35">
      <c r="A15545" t="s">
        <v>27755</v>
      </c>
      <c r="B15545" t="s">
        <v>68279</v>
      </c>
      <c r="C15545" s="96" t="s">
        <v>69315</v>
      </c>
      <c r="D15545" s="98">
        <v>409.53570000000002</v>
      </c>
    </row>
    <row r="15546" spans="1:4" x14ac:dyDescent="0.35">
      <c r="A15546" t="s">
        <v>67162</v>
      </c>
      <c r="B15546" t="s">
        <v>68361</v>
      </c>
      <c r="C15546" s="96" t="s">
        <v>69315</v>
      </c>
      <c r="D15546" s="98">
        <v>185.39150000000001</v>
      </c>
    </row>
    <row r="15547" spans="1:4" x14ac:dyDescent="0.35">
      <c r="A15547" t="s">
        <v>67163</v>
      </c>
      <c r="B15547" t="s">
        <v>68362</v>
      </c>
      <c r="C15547" s="96" t="s">
        <v>69315</v>
      </c>
      <c r="D15547" s="98">
        <v>421.33699999999993</v>
      </c>
    </row>
    <row r="15548" spans="1:4" x14ac:dyDescent="0.35">
      <c r="A15548" t="s">
        <v>67164</v>
      </c>
      <c r="B15548" t="s">
        <v>68363</v>
      </c>
      <c r="C15548" s="96" t="s">
        <v>69315</v>
      </c>
      <c r="D15548" s="98">
        <v>320.21289999999999</v>
      </c>
    </row>
    <row r="15549" spans="1:4" x14ac:dyDescent="0.35">
      <c r="A15549" t="s">
        <v>28000</v>
      </c>
      <c r="B15549" t="s">
        <v>68364</v>
      </c>
      <c r="C15549" s="96" t="s">
        <v>69315</v>
      </c>
      <c r="D15549" s="98">
        <v>32.763500000000001</v>
      </c>
    </row>
    <row r="15550" spans="1:4" x14ac:dyDescent="0.35">
      <c r="A15550" t="s">
        <v>27801</v>
      </c>
      <c r="B15550" t="s">
        <v>68365</v>
      </c>
      <c r="C15550" s="96" t="s">
        <v>69315</v>
      </c>
      <c r="D15550" s="98">
        <v>67.491199999999992</v>
      </c>
    </row>
    <row r="15551" spans="1:4" x14ac:dyDescent="0.35">
      <c r="A15551" t="s">
        <v>27938</v>
      </c>
      <c r="B15551" t="s">
        <v>68271</v>
      </c>
      <c r="C15551" s="96" t="s">
        <v>69315</v>
      </c>
      <c r="D15551" s="98">
        <v>3.6064000000000003</v>
      </c>
    </row>
    <row r="15552" spans="1:4" x14ac:dyDescent="0.35">
      <c r="A15552" t="s">
        <v>67165</v>
      </c>
      <c r="B15552" t="s">
        <v>68366</v>
      </c>
      <c r="C15552" s="96" t="s">
        <v>69315</v>
      </c>
      <c r="D15552" s="98">
        <v>3.8317999999999999</v>
      </c>
    </row>
    <row r="15553" spans="1:4" x14ac:dyDescent="0.35">
      <c r="A15553" t="s">
        <v>48622</v>
      </c>
      <c r="B15553" t="s">
        <v>68367</v>
      </c>
      <c r="C15553" s="96" t="s">
        <v>69315</v>
      </c>
      <c r="D15553" s="98">
        <v>11.720800000000001</v>
      </c>
    </row>
    <row r="15554" spans="1:4" x14ac:dyDescent="0.35">
      <c r="A15554" t="s">
        <v>27887</v>
      </c>
      <c r="B15554" t="s">
        <v>68368</v>
      </c>
      <c r="C15554" s="96" t="s">
        <v>69315</v>
      </c>
      <c r="D15554" s="98">
        <v>14.860300000000001</v>
      </c>
    </row>
    <row r="15555" spans="1:4" x14ac:dyDescent="0.35">
      <c r="A15555" t="s">
        <v>16720</v>
      </c>
      <c r="B15555" t="s">
        <v>68369</v>
      </c>
      <c r="C15555" s="96" t="s">
        <v>69315</v>
      </c>
      <c r="D15555" s="98">
        <v>1569.0576999999998</v>
      </c>
    </row>
    <row r="15556" spans="1:4" x14ac:dyDescent="0.35">
      <c r="A15556" t="s">
        <v>67166</v>
      </c>
      <c r="B15556" t="s">
        <v>68370</v>
      </c>
      <c r="C15556" s="96" t="s">
        <v>69315</v>
      </c>
      <c r="D15556" s="98">
        <v>45.57909999999999</v>
      </c>
    </row>
    <row r="15557" spans="1:4" x14ac:dyDescent="0.35">
      <c r="A15557" t="s">
        <v>67167</v>
      </c>
      <c r="B15557" t="s">
        <v>68371</v>
      </c>
      <c r="C15557" s="96" t="s">
        <v>69315</v>
      </c>
      <c r="D15557" s="98">
        <v>51.648799999999994</v>
      </c>
    </row>
    <row r="15558" spans="1:4" x14ac:dyDescent="0.35">
      <c r="A15558" t="s">
        <v>67168</v>
      </c>
      <c r="B15558" t="s">
        <v>68372</v>
      </c>
      <c r="C15558" s="96" t="s">
        <v>69315</v>
      </c>
      <c r="D15558" s="98">
        <v>1331.4217000000001</v>
      </c>
    </row>
    <row r="15559" spans="1:4" x14ac:dyDescent="0.35">
      <c r="A15559" t="s">
        <v>67169</v>
      </c>
      <c r="B15559" t="s">
        <v>68373</v>
      </c>
      <c r="C15559" s="96" t="s">
        <v>69315</v>
      </c>
      <c r="D15559" s="98">
        <v>259.54809999999998</v>
      </c>
    </row>
    <row r="15560" spans="1:4" x14ac:dyDescent="0.35">
      <c r="A15560" t="s">
        <v>27649</v>
      </c>
      <c r="B15560" t="s">
        <v>68274</v>
      </c>
      <c r="C15560" s="96" t="s">
        <v>69315</v>
      </c>
      <c r="D15560" s="98">
        <v>394.36949999999996</v>
      </c>
    </row>
    <row r="15561" spans="1:4" x14ac:dyDescent="0.35">
      <c r="A15561" t="s">
        <v>67079</v>
      </c>
      <c r="B15561" t="s">
        <v>68257</v>
      </c>
      <c r="C15561" s="96" t="s">
        <v>69315</v>
      </c>
      <c r="D15561" s="98">
        <v>12.799499999999998</v>
      </c>
    </row>
    <row r="15562" spans="1:4" x14ac:dyDescent="0.35">
      <c r="A15562" t="s">
        <v>27694</v>
      </c>
      <c r="B15562" t="s">
        <v>68374</v>
      </c>
      <c r="C15562" s="96" t="s">
        <v>69315</v>
      </c>
      <c r="D15562" s="98">
        <v>47.591599999999993</v>
      </c>
    </row>
    <row r="15563" spans="1:4" x14ac:dyDescent="0.35">
      <c r="A15563" t="s">
        <v>22357</v>
      </c>
      <c r="B15563" t="s">
        <v>68375</v>
      </c>
      <c r="C15563" s="96" t="s">
        <v>69315</v>
      </c>
      <c r="D15563" s="98">
        <v>171.89969999999997</v>
      </c>
    </row>
    <row r="15564" spans="1:4" x14ac:dyDescent="0.35">
      <c r="A15564" t="s">
        <v>27966</v>
      </c>
      <c r="B15564" t="s">
        <v>68376</v>
      </c>
      <c r="C15564" s="96" t="s">
        <v>69315</v>
      </c>
      <c r="D15564" s="98">
        <v>83.99369999999999</v>
      </c>
    </row>
    <row r="15565" spans="1:4" x14ac:dyDescent="0.35">
      <c r="A15565" t="s">
        <v>27891</v>
      </c>
      <c r="B15565" t="s">
        <v>68377</v>
      </c>
      <c r="C15565" s="96" t="s">
        <v>69315</v>
      </c>
      <c r="D15565" s="98">
        <v>26.130299999999998</v>
      </c>
    </row>
    <row r="15566" spans="1:4" x14ac:dyDescent="0.35">
      <c r="A15566" t="s">
        <v>27851</v>
      </c>
      <c r="B15566" t="s">
        <v>68378</v>
      </c>
      <c r="C15566" s="96" t="s">
        <v>69315</v>
      </c>
      <c r="D15566" s="98">
        <v>182.01049999999998</v>
      </c>
    </row>
    <row r="15567" spans="1:4" x14ac:dyDescent="0.35">
      <c r="A15567" t="s">
        <v>27820</v>
      </c>
      <c r="B15567" t="s">
        <v>68379</v>
      </c>
      <c r="C15567" s="96" t="s">
        <v>69315</v>
      </c>
      <c r="D15567" s="98">
        <v>39.847499999999997</v>
      </c>
    </row>
    <row r="15568" spans="1:4" x14ac:dyDescent="0.35">
      <c r="A15568" t="s">
        <v>67170</v>
      </c>
      <c r="B15568" t="s">
        <v>68380</v>
      </c>
      <c r="C15568" s="96" t="s">
        <v>69315</v>
      </c>
      <c r="D15568" s="98">
        <v>46.593399999999995</v>
      </c>
    </row>
    <row r="15569" spans="1:4" x14ac:dyDescent="0.35">
      <c r="A15569" t="s">
        <v>67171</v>
      </c>
      <c r="B15569" t="s">
        <v>68381</v>
      </c>
      <c r="C15569" s="96" t="s">
        <v>69315</v>
      </c>
      <c r="D15569" s="98">
        <v>66.299799999999991</v>
      </c>
    </row>
    <row r="15570" spans="1:4" x14ac:dyDescent="0.35">
      <c r="A15570" t="s">
        <v>27858</v>
      </c>
      <c r="B15570" t="s">
        <v>68382</v>
      </c>
      <c r="C15570" s="96" t="s">
        <v>69315</v>
      </c>
      <c r="D15570" s="98">
        <v>97.404999999999987</v>
      </c>
    </row>
    <row r="15571" spans="1:4" x14ac:dyDescent="0.35">
      <c r="A15571" t="s">
        <v>67172</v>
      </c>
      <c r="B15571" t="s">
        <v>68383</v>
      </c>
      <c r="C15571" s="96" t="s">
        <v>69315</v>
      </c>
      <c r="D15571" s="98">
        <v>306.73720000000003</v>
      </c>
    </row>
    <row r="15572" spans="1:4" x14ac:dyDescent="0.35">
      <c r="A15572" t="s">
        <v>67173</v>
      </c>
      <c r="B15572" t="s">
        <v>68384</v>
      </c>
      <c r="C15572" s="96" t="s">
        <v>69315</v>
      </c>
      <c r="D15572" s="98">
        <v>375.83839999999998</v>
      </c>
    </row>
    <row r="15573" spans="1:4" x14ac:dyDescent="0.35">
      <c r="A15573" t="s">
        <v>67174</v>
      </c>
      <c r="B15573" t="s">
        <v>68385</v>
      </c>
      <c r="C15573" s="96" t="s">
        <v>69315</v>
      </c>
      <c r="D15573" s="98">
        <v>81.804100000000005</v>
      </c>
    </row>
    <row r="15574" spans="1:4" x14ac:dyDescent="0.35">
      <c r="A15574" t="s">
        <v>67175</v>
      </c>
      <c r="B15574" t="s">
        <v>68386</v>
      </c>
      <c r="C15574" s="96" t="s">
        <v>69315</v>
      </c>
      <c r="D15574" s="98">
        <v>67.491199999999992</v>
      </c>
    </row>
    <row r="15575" spans="1:4" x14ac:dyDescent="0.35">
      <c r="A15575" t="s">
        <v>67176</v>
      </c>
      <c r="B15575" t="s">
        <v>68387</v>
      </c>
      <c r="C15575" s="96" t="s">
        <v>69315</v>
      </c>
      <c r="D15575" s="98">
        <v>165.99099999999999</v>
      </c>
    </row>
    <row r="15576" spans="1:4" x14ac:dyDescent="0.35">
      <c r="A15576" t="s">
        <v>67177</v>
      </c>
      <c r="B15576" t="s">
        <v>68388</v>
      </c>
      <c r="C15576" s="96" t="s">
        <v>69315</v>
      </c>
      <c r="D15576" s="98">
        <v>40.008499999999998</v>
      </c>
    </row>
    <row r="15577" spans="1:4" x14ac:dyDescent="0.35">
      <c r="A15577" t="s">
        <v>27814</v>
      </c>
      <c r="B15577" t="s">
        <v>68269</v>
      </c>
      <c r="C15577" s="96" t="s">
        <v>69315</v>
      </c>
      <c r="D15577" s="98">
        <v>198.8672</v>
      </c>
    </row>
    <row r="15578" spans="1:4" x14ac:dyDescent="0.35">
      <c r="A15578" t="s">
        <v>67178</v>
      </c>
      <c r="B15578" t="s">
        <v>68389</v>
      </c>
      <c r="C15578" s="96" t="s">
        <v>69315</v>
      </c>
      <c r="D15578" s="98">
        <v>301.68180000000001</v>
      </c>
    </row>
    <row r="15579" spans="1:4" x14ac:dyDescent="0.35">
      <c r="A15579" t="s">
        <v>67179</v>
      </c>
      <c r="B15579" t="s">
        <v>68390</v>
      </c>
      <c r="C15579" s="96" t="s">
        <v>69315</v>
      </c>
      <c r="D15579" s="98">
        <v>50.795500000000004</v>
      </c>
    </row>
    <row r="15580" spans="1:4" x14ac:dyDescent="0.35">
      <c r="A15580" t="s">
        <v>67180</v>
      </c>
      <c r="B15580" t="s">
        <v>68391</v>
      </c>
      <c r="C15580" s="96" t="s">
        <v>69315</v>
      </c>
      <c r="D15580" s="98">
        <v>803.90520000000004</v>
      </c>
    </row>
    <row r="15581" spans="1:4" x14ac:dyDescent="0.35">
      <c r="A15581" t="s">
        <v>67181</v>
      </c>
      <c r="B15581" t="s">
        <v>68392</v>
      </c>
      <c r="C15581" s="96" t="s">
        <v>69315</v>
      </c>
      <c r="D15581" s="98">
        <v>765.15249999999992</v>
      </c>
    </row>
    <row r="15582" spans="1:4" x14ac:dyDescent="0.35">
      <c r="A15582" t="s">
        <v>67182</v>
      </c>
      <c r="B15582" t="s">
        <v>68393</v>
      </c>
      <c r="C15582" s="96" t="s">
        <v>69315</v>
      </c>
      <c r="D15582" s="98">
        <v>264.60349999999994</v>
      </c>
    </row>
    <row r="15583" spans="1:4" x14ac:dyDescent="0.35">
      <c r="A15583" t="s">
        <v>27908</v>
      </c>
      <c r="B15583" t="s">
        <v>68394</v>
      </c>
      <c r="C15583" s="96" t="s">
        <v>69315</v>
      </c>
      <c r="D15583" s="98">
        <v>278.07920000000001</v>
      </c>
    </row>
    <row r="15584" spans="1:4" x14ac:dyDescent="0.35">
      <c r="A15584" t="s">
        <v>27868</v>
      </c>
      <c r="B15584" t="s">
        <v>68395</v>
      </c>
      <c r="C15584" s="96" t="s">
        <v>69315</v>
      </c>
      <c r="D15584" s="98">
        <v>67.491199999999992</v>
      </c>
    </row>
    <row r="15585" spans="1:4" x14ac:dyDescent="0.35">
      <c r="A15585" t="s">
        <v>67088</v>
      </c>
      <c r="B15585" t="s">
        <v>68266</v>
      </c>
      <c r="C15585" s="96" t="s">
        <v>69315</v>
      </c>
      <c r="D15585" s="98">
        <v>259.54809999999998</v>
      </c>
    </row>
    <row r="15586" spans="1:4" x14ac:dyDescent="0.35">
      <c r="A15586" t="s">
        <v>27899</v>
      </c>
      <c r="B15586" t="s">
        <v>68396</v>
      </c>
      <c r="C15586" s="96" t="s">
        <v>69315</v>
      </c>
      <c r="D15586" s="98">
        <v>48.943999999999996</v>
      </c>
    </row>
    <row r="15587" spans="1:4" x14ac:dyDescent="0.35">
      <c r="A15587" t="s">
        <v>27903</v>
      </c>
      <c r="B15587" t="s">
        <v>68397</v>
      </c>
      <c r="C15587" s="96" t="s">
        <v>69315</v>
      </c>
      <c r="D15587" s="98">
        <v>83.99369999999999</v>
      </c>
    </row>
    <row r="15588" spans="1:4" x14ac:dyDescent="0.35">
      <c r="A15588" t="s">
        <v>67183</v>
      </c>
      <c r="B15588" t="s">
        <v>68398</v>
      </c>
      <c r="C15588" s="96" t="s">
        <v>69315</v>
      </c>
      <c r="D15588" s="98">
        <v>176.95509999999999</v>
      </c>
    </row>
    <row r="15589" spans="1:4" x14ac:dyDescent="0.35">
      <c r="A15589" t="s">
        <v>67184</v>
      </c>
      <c r="B15589" t="s">
        <v>68399</v>
      </c>
      <c r="C15589" s="96" t="s">
        <v>69315</v>
      </c>
      <c r="D15589" s="98">
        <v>110.54259999999999</v>
      </c>
    </row>
    <row r="15590" spans="1:4" x14ac:dyDescent="0.35">
      <c r="A15590" t="s">
        <v>67185</v>
      </c>
      <c r="B15590" t="s">
        <v>68400</v>
      </c>
      <c r="C15590" s="96" t="s">
        <v>69315</v>
      </c>
      <c r="D15590" s="98">
        <v>20.768999999999998</v>
      </c>
    </row>
    <row r="15591" spans="1:4" x14ac:dyDescent="0.35">
      <c r="A15591" t="s">
        <v>67186</v>
      </c>
      <c r="B15591" t="s">
        <v>68401</v>
      </c>
      <c r="C15591" s="96" t="s">
        <v>69315</v>
      </c>
      <c r="D15591" s="98">
        <v>20.768999999999998</v>
      </c>
    </row>
    <row r="15592" spans="1:4" x14ac:dyDescent="0.35">
      <c r="A15592" t="s">
        <v>67187</v>
      </c>
      <c r="B15592" t="s">
        <v>68402</v>
      </c>
      <c r="C15592" s="96" t="s">
        <v>69315</v>
      </c>
      <c r="D15592" s="98">
        <v>110.54259999999999</v>
      </c>
    </row>
    <row r="15593" spans="1:4" x14ac:dyDescent="0.35">
      <c r="A15593" t="s">
        <v>67085</v>
      </c>
      <c r="B15593" t="s">
        <v>68263</v>
      </c>
      <c r="C15593" s="96" t="s">
        <v>69315</v>
      </c>
      <c r="D15593" s="98">
        <v>178.6456</v>
      </c>
    </row>
    <row r="15594" spans="1:4" x14ac:dyDescent="0.35">
      <c r="A15594" t="s">
        <v>27656</v>
      </c>
      <c r="B15594" t="s">
        <v>68403</v>
      </c>
      <c r="C15594" s="96" t="s">
        <v>69315</v>
      </c>
      <c r="D15594" s="98">
        <v>105.64819999999999</v>
      </c>
    </row>
    <row r="15595" spans="1:4" x14ac:dyDescent="0.35">
      <c r="A15595" t="s">
        <v>27893</v>
      </c>
      <c r="B15595" t="s">
        <v>68270</v>
      </c>
      <c r="C15595" s="96" t="s">
        <v>69315</v>
      </c>
      <c r="D15595" s="98">
        <v>105.64819999999999</v>
      </c>
    </row>
    <row r="15596" spans="1:4" x14ac:dyDescent="0.35">
      <c r="A15596" t="s">
        <v>27803</v>
      </c>
      <c r="B15596" t="s">
        <v>68404</v>
      </c>
      <c r="C15596" s="96" t="s">
        <v>69315</v>
      </c>
      <c r="D15596" s="98">
        <v>269.65890000000002</v>
      </c>
    </row>
    <row r="15597" spans="1:4" x14ac:dyDescent="0.35">
      <c r="A15597" t="s">
        <v>27632</v>
      </c>
      <c r="B15597" t="s">
        <v>68405</v>
      </c>
      <c r="C15597" s="96" t="s">
        <v>69315</v>
      </c>
      <c r="D15597" s="98">
        <v>269.65890000000002</v>
      </c>
    </row>
    <row r="15598" spans="1:4" x14ac:dyDescent="0.35">
      <c r="A15598" t="s">
        <v>40241</v>
      </c>
      <c r="B15598" t="s">
        <v>68246</v>
      </c>
      <c r="C15598" s="96" t="s">
        <v>69315</v>
      </c>
      <c r="D15598" s="98">
        <v>174.7011</v>
      </c>
    </row>
    <row r="15599" spans="1:4" x14ac:dyDescent="0.35">
      <c r="A15599" t="s">
        <v>67188</v>
      </c>
      <c r="B15599" t="s">
        <v>68406</v>
      </c>
      <c r="C15599" s="96" t="s">
        <v>69315</v>
      </c>
      <c r="D15599" s="98">
        <v>50.795500000000004</v>
      </c>
    </row>
    <row r="15600" spans="1:4" x14ac:dyDescent="0.35">
      <c r="A15600" t="s">
        <v>39701</v>
      </c>
      <c r="B15600" t="s">
        <v>68407</v>
      </c>
      <c r="C15600" s="96" t="s">
        <v>69315</v>
      </c>
      <c r="D15600" s="98">
        <v>48.943999999999996</v>
      </c>
    </row>
    <row r="15601" spans="1:4" x14ac:dyDescent="0.35">
      <c r="A15601" t="s">
        <v>27639</v>
      </c>
      <c r="B15601" t="s">
        <v>68283</v>
      </c>
      <c r="C15601" s="96" t="s">
        <v>69315</v>
      </c>
      <c r="D15601" s="98">
        <v>75.573399999999992</v>
      </c>
    </row>
    <row r="15602" spans="1:4" x14ac:dyDescent="0.35">
      <c r="A15602" t="s">
        <v>67189</v>
      </c>
      <c r="B15602" t="s">
        <v>68408</v>
      </c>
      <c r="C15602" s="96" t="s">
        <v>69315</v>
      </c>
      <c r="D15602" s="98">
        <v>101.4461</v>
      </c>
    </row>
    <row r="15603" spans="1:4" x14ac:dyDescent="0.35">
      <c r="A15603" t="s">
        <v>27651</v>
      </c>
      <c r="B15603" t="s">
        <v>68406</v>
      </c>
      <c r="C15603" s="96" t="s">
        <v>69315</v>
      </c>
      <c r="D15603" s="98">
        <v>109.7054</v>
      </c>
    </row>
    <row r="15604" spans="1:4" x14ac:dyDescent="0.35">
      <c r="A15604" t="s">
        <v>27860</v>
      </c>
      <c r="B15604" t="s">
        <v>68248</v>
      </c>
      <c r="C15604" s="96" t="s">
        <v>69315</v>
      </c>
      <c r="D15604" s="98">
        <v>184.97290000000001</v>
      </c>
    </row>
    <row r="15605" spans="1:4" x14ac:dyDescent="0.35">
      <c r="A15605" t="s">
        <v>27678</v>
      </c>
      <c r="B15605" t="s">
        <v>66906</v>
      </c>
      <c r="C15605" s="96" t="s">
        <v>69315</v>
      </c>
      <c r="D15605" s="98">
        <v>198.8672</v>
      </c>
    </row>
    <row r="15606" spans="1:4" x14ac:dyDescent="0.35">
      <c r="A15606" t="s">
        <v>47532</v>
      </c>
      <c r="B15606" t="s">
        <v>68409</v>
      </c>
      <c r="C15606" s="96" t="s">
        <v>69315</v>
      </c>
      <c r="D15606" s="98">
        <v>313.46699999999998</v>
      </c>
    </row>
    <row r="15607" spans="1:4" x14ac:dyDescent="0.35">
      <c r="A15607" t="s">
        <v>27981</v>
      </c>
      <c r="B15607" t="s">
        <v>68410</v>
      </c>
      <c r="C15607" s="96" t="s">
        <v>69315</v>
      </c>
      <c r="D15607" s="98">
        <v>261.22249999999997</v>
      </c>
    </row>
    <row r="15608" spans="1:4" x14ac:dyDescent="0.35">
      <c r="A15608" t="s">
        <v>39531</v>
      </c>
      <c r="B15608" t="s">
        <v>68411</v>
      </c>
      <c r="C15608" s="96" t="s">
        <v>69315</v>
      </c>
      <c r="D15608" s="98">
        <v>147.78190000000001</v>
      </c>
    </row>
    <row r="15609" spans="1:4" x14ac:dyDescent="0.35">
      <c r="A15609" t="s">
        <v>27932</v>
      </c>
      <c r="B15609" t="s">
        <v>68412</v>
      </c>
      <c r="C15609" s="96" t="s">
        <v>69315</v>
      </c>
      <c r="D15609" s="98">
        <v>185.39150000000001</v>
      </c>
    </row>
    <row r="15610" spans="1:4" x14ac:dyDescent="0.35">
      <c r="A15610" t="s">
        <v>27895</v>
      </c>
      <c r="B15610" t="s">
        <v>68412</v>
      </c>
      <c r="C15610" s="96" t="s">
        <v>69315</v>
      </c>
      <c r="D15610" s="98">
        <v>130.08799999999999</v>
      </c>
    </row>
    <row r="15611" spans="1:4" x14ac:dyDescent="0.35">
      <c r="A15611" t="s">
        <v>67190</v>
      </c>
      <c r="B15611" t="s">
        <v>68413</v>
      </c>
      <c r="C15611" s="96" t="s">
        <v>69315</v>
      </c>
      <c r="D15611" s="98">
        <v>203.92259999999999</v>
      </c>
    </row>
    <row r="15612" spans="1:4" x14ac:dyDescent="0.35">
      <c r="A15612" t="s">
        <v>39704</v>
      </c>
      <c r="B15612" t="s">
        <v>68267</v>
      </c>
      <c r="C15612" s="96" t="s">
        <v>69315</v>
      </c>
      <c r="D15612" s="98">
        <v>291.57099999999997</v>
      </c>
    </row>
    <row r="15613" spans="1:4" x14ac:dyDescent="0.35">
      <c r="A15613" t="s">
        <v>9568</v>
      </c>
      <c r="B15613" t="s">
        <v>68414</v>
      </c>
      <c r="C15613" s="96" t="s">
        <v>69315</v>
      </c>
      <c r="D15613" s="98">
        <v>244.38189999999997</v>
      </c>
    </row>
    <row r="15614" spans="1:4" x14ac:dyDescent="0.35">
      <c r="A15614" t="s">
        <v>25513</v>
      </c>
      <c r="B15614" t="s">
        <v>68415</v>
      </c>
      <c r="C15614" s="96" t="s">
        <v>69315</v>
      </c>
      <c r="D15614" s="98">
        <v>306.73720000000003</v>
      </c>
    </row>
    <row r="15615" spans="1:4" x14ac:dyDescent="0.35">
      <c r="A15615" t="s">
        <v>27853</v>
      </c>
      <c r="B15615" t="s">
        <v>68277</v>
      </c>
      <c r="C15615" s="96" t="s">
        <v>69315</v>
      </c>
      <c r="D15615" s="98">
        <v>19.577599999999997</v>
      </c>
    </row>
    <row r="15616" spans="1:4" x14ac:dyDescent="0.35">
      <c r="A15616" t="s">
        <v>27826</v>
      </c>
      <c r="B15616" t="s">
        <v>68416</v>
      </c>
      <c r="C15616" s="96" t="s">
        <v>69315</v>
      </c>
      <c r="D15616" s="98">
        <v>134.46719999999999</v>
      </c>
    </row>
    <row r="15617" spans="1:4" x14ac:dyDescent="0.35">
      <c r="A15617" t="s">
        <v>48636</v>
      </c>
      <c r="B15617" t="s">
        <v>68249</v>
      </c>
      <c r="C15617" s="96" t="s">
        <v>69315</v>
      </c>
      <c r="D15617" s="98">
        <v>195.24469999999999</v>
      </c>
    </row>
    <row r="15618" spans="1:4" x14ac:dyDescent="0.35">
      <c r="A15618" t="s">
        <v>24110</v>
      </c>
      <c r="B15618" t="s">
        <v>68417</v>
      </c>
      <c r="C15618" s="96" t="s">
        <v>69315</v>
      </c>
      <c r="D15618" s="98">
        <v>176.95509999999999</v>
      </c>
    </row>
    <row r="15619" spans="1:4" x14ac:dyDescent="0.35">
      <c r="A15619" t="s">
        <v>47682</v>
      </c>
      <c r="B15619" t="s">
        <v>68267</v>
      </c>
      <c r="C15619" s="96" t="s">
        <v>69315</v>
      </c>
      <c r="D15619" s="98">
        <v>326.9588</v>
      </c>
    </row>
    <row r="15620" spans="1:4" x14ac:dyDescent="0.35">
      <c r="A15620" t="s">
        <v>40092</v>
      </c>
      <c r="B15620" t="s">
        <v>68418</v>
      </c>
      <c r="C15620" s="96" t="s">
        <v>69315</v>
      </c>
      <c r="D15620" s="98">
        <v>161.43469999999999</v>
      </c>
    </row>
    <row r="15621" spans="1:4" x14ac:dyDescent="0.35">
      <c r="A15621" t="s">
        <v>27670</v>
      </c>
      <c r="B15621" t="s">
        <v>68419</v>
      </c>
      <c r="C15621" s="96" t="s">
        <v>69315</v>
      </c>
      <c r="D15621" s="98">
        <v>29.6723</v>
      </c>
    </row>
    <row r="15622" spans="1:4" x14ac:dyDescent="0.35">
      <c r="A15622" t="s">
        <v>21194</v>
      </c>
      <c r="B15622" t="s">
        <v>68420</v>
      </c>
      <c r="C15622" s="96" t="s">
        <v>69315</v>
      </c>
      <c r="D15622" s="98">
        <v>316.17179999999996</v>
      </c>
    </row>
    <row r="15623" spans="1:4" x14ac:dyDescent="0.35">
      <c r="A15623" t="s">
        <v>27680</v>
      </c>
      <c r="B15623" t="s">
        <v>68416</v>
      </c>
      <c r="C15623" s="96" t="s">
        <v>69315</v>
      </c>
      <c r="D15623" s="98">
        <v>128.4136</v>
      </c>
    </row>
    <row r="15624" spans="1:4" x14ac:dyDescent="0.35">
      <c r="A15624" t="s">
        <v>27843</v>
      </c>
      <c r="B15624" t="s">
        <v>68421</v>
      </c>
      <c r="C15624" s="96" t="s">
        <v>69315</v>
      </c>
      <c r="D15624" s="98">
        <v>475.27199999999993</v>
      </c>
    </row>
    <row r="15625" spans="1:4" x14ac:dyDescent="0.35">
      <c r="A15625" t="s">
        <v>40014</v>
      </c>
      <c r="B15625" t="s">
        <v>68414</v>
      </c>
      <c r="C15625" s="96" t="s">
        <v>69315</v>
      </c>
      <c r="D15625" s="98">
        <v>267.96839999999997</v>
      </c>
    </row>
    <row r="15626" spans="1:4" x14ac:dyDescent="0.35">
      <c r="A15626" t="s">
        <v>27930</v>
      </c>
      <c r="B15626" t="s">
        <v>68278</v>
      </c>
      <c r="C15626" s="96" t="s">
        <v>69315</v>
      </c>
      <c r="D15626" s="98">
        <v>29.6723</v>
      </c>
    </row>
    <row r="15627" spans="1:4" x14ac:dyDescent="0.35">
      <c r="A15627" t="s">
        <v>27957</v>
      </c>
      <c r="B15627" t="s">
        <v>68422</v>
      </c>
      <c r="C15627" s="96" t="s">
        <v>69315</v>
      </c>
      <c r="D15627" s="98">
        <v>6.3755999999999995</v>
      </c>
    </row>
    <row r="15628" spans="1:4" x14ac:dyDescent="0.35">
      <c r="A15628" t="s">
        <v>27822</v>
      </c>
      <c r="B15628" t="s">
        <v>68268</v>
      </c>
      <c r="C15628" s="96" t="s">
        <v>69315</v>
      </c>
      <c r="D15628" s="98">
        <v>25.293099999999999</v>
      </c>
    </row>
    <row r="15629" spans="1:4" x14ac:dyDescent="0.35">
      <c r="A15629" t="s">
        <v>67191</v>
      </c>
      <c r="B15629" t="s">
        <v>66722</v>
      </c>
      <c r="C15629" s="96" t="s">
        <v>69315</v>
      </c>
      <c r="D15629" s="98">
        <v>252.8022</v>
      </c>
    </row>
    <row r="15630" spans="1:4" x14ac:dyDescent="0.35">
      <c r="A15630" t="s">
        <v>27645</v>
      </c>
      <c r="B15630" t="s">
        <v>68423</v>
      </c>
      <c r="C15630" s="96" t="s">
        <v>69315</v>
      </c>
      <c r="D15630" s="98">
        <v>192.12129999999999</v>
      </c>
    </row>
    <row r="15631" spans="1:4" x14ac:dyDescent="0.35">
      <c r="A15631" t="s">
        <v>67192</v>
      </c>
      <c r="B15631" t="s">
        <v>68424</v>
      </c>
      <c r="C15631" s="96" t="s">
        <v>69315</v>
      </c>
      <c r="D15631" s="98">
        <v>88.211899999999986</v>
      </c>
    </row>
    <row r="15632" spans="1:4" x14ac:dyDescent="0.35">
      <c r="A15632" t="s">
        <v>67193</v>
      </c>
      <c r="B15632" t="s">
        <v>68425</v>
      </c>
      <c r="C15632" s="96" t="s">
        <v>69315</v>
      </c>
      <c r="D15632" s="98">
        <v>662.33789999999988</v>
      </c>
    </row>
    <row r="15633" spans="1:4" x14ac:dyDescent="0.35">
      <c r="A15633" t="s">
        <v>67194</v>
      </c>
      <c r="B15633" t="s">
        <v>68426</v>
      </c>
      <c r="C15633" s="96" t="s">
        <v>69315</v>
      </c>
      <c r="D15633" s="98">
        <v>350.54529999999994</v>
      </c>
    </row>
    <row r="15634" spans="1:4" x14ac:dyDescent="0.35">
      <c r="A15634" t="s">
        <v>14566</v>
      </c>
      <c r="B15634" t="s">
        <v>68427</v>
      </c>
      <c r="C15634" s="96" t="s">
        <v>69315</v>
      </c>
      <c r="D15634" s="98">
        <v>404.07779999999997</v>
      </c>
    </row>
    <row r="15635" spans="1:4" x14ac:dyDescent="0.35">
      <c r="A15635" t="s">
        <v>67073</v>
      </c>
      <c r="B15635" t="s">
        <v>68245</v>
      </c>
      <c r="C15635" s="96" t="s">
        <v>69315</v>
      </c>
      <c r="D15635" s="98">
        <v>506.95679999999999</v>
      </c>
    </row>
    <row r="15636" spans="1:4" x14ac:dyDescent="0.35">
      <c r="A15636" t="s">
        <v>27696</v>
      </c>
      <c r="B15636" t="s">
        <v>68325</v>
      </c>
      <c r="C15636" s="96" t="s">
        <v>69315</v>
      </c>
      <c r="D15636" s="98">
        <v>196.96739999999997</v>
      </c>
    </row>
    <row r="15637" spans="1:4" x14ac:dyDescent="0.35">
      <c r="A15637" t="s">
        <v>48622</v>
      </c>
      <c r="B15637" t="s">
        <v>68367</v>
      </c>
      <c r="C15637" s="96" t="s">
        <v>69315</v>
      </c>
      <c r="D15637" s="98">
        <v>11.720800000000001</v>
      </c>
    </row>
    <row r="15638" spans="1:4" x14ac:dyDescent="0.35">
      <c r="A15638" t="s">
        <v>67195</v>
      </c>
      <c r="B15638" t="s">
        <v>68428</v>
      </c>
      <c r="C15638" s="96" t="s">
        <v>69315</v>
      </c>
      <c r="D15638" s="98">
        <v>28.223300000000002</v>
      </c>
    </row>
    <row r="15639" spans="1:4" x14ac:dyDescent="0.35">
      <c r="A15639" t="s">
        <v>67196</v>
      </c>
      <c r="B15639" t="s">
        <v>68429</v>
      </c>
      <c r="C15639" s="96" t="s">
        <v>69315</v>
      </c>
      <c r="D15639" s="98">
        <v>117.6266</v>
      </c>
    </row>
    <row r="15640" spans="1:4" x14ac:dyDescent="0.35">
      <c r="A15640" t="s">
        <v>27994</v>
      </c>
      <c r="B15640" t="s">
        <v>68430</v>
      </c>
      <c r="C15640" s="96" t="s">
        <v>69315</v>
      </c>
      <c r="D15640" s="98">
        <v>623.56909999999993</v>
      </c>
    </row>
    <row r="15641" spans="1:4" x14ac:dyDescent="0.35">
      <c r="A15641" t="s">
        <v>16685</v>
      </c>
      <c r="B15641" t="s">
        <v>68431</v>
      </c>
      <c r="C15641" s="96" t="s">
        <v>69315</v>
      </c>
      <c r="D15641" s="98">
        <v>54.611199999999997</v>
      </c>
    </row>
    <row r="15642" spans="1:4" x14ac:dyDescent="0.35">
      <c r="A15642" t="s">
        <v>67197</v>
      </c>
      <c r="B15642" t="s">
        <v>68432</v>
      </c>
      <c r="C15642" s="96" t="s">
        <v>69315</v>
      </c>
      <c r="D15642" s="98">
        <v>219.08879999999999</v>
      </c>
    </row>
    <row r="15643" spans="1:4" x14ac:dyDescent="0.35">
      <c r="A15643" t="s">
        <v>67198</v>
      </c>
      <c r="B15643" t="s">
        <v>68433</v>
      </c>
      <c r="C15643" s="96" t="s">
        <v>69315</v>
      </c>
      <c r="D15643" s="98">
        <v>364.03709999999995</v>
      </c>
    </row>
    <row r="15644" spans="1:4" x14ac:dyDescent="0.35">
      <c r="A15644" t="s">
        <v>67199</v>
      </c>
      <c r="B15644" t="s">
        <v>68434</v>
      </c>
      <c r="C15644" s="96" t="s">
        <v>69315</v>
      </c>
      <c r="D15644" s="98">
        <v>402.78980000000001</v>
      </c>
    </row>
    <row r="15645" spans="1:4" x14ac:dyDescent="0.35">
      <c r="A15645" t="s">
        <v>27793</v>
      </c>
      <c r="B15645" t="s">
        <v>68435</v>
      </c>
      <c r="C15645" s="96" t="s">
        <v>69315</v>
      </c>
      <c r="D15645" s="98">
        <v>42.423500000000004</v>
      </c>
    </row>
    <row r="15646" spans="1:4" x14ac:dyDescent="0.35">
      <c r="A15646" t="s">
        <v>67200</v>
      </c>
      <c r="B15646" t="s">
        <v>68436</v>
      </c>
      <c r="C15646" s="96" t="s">
        <v>69315</v>
      </c>
      <c r="D15646" s="98">
        <v>55.367899999999999</v>
      </c>
    </row>
    <row r="15647" spans="1:4" x14ac:dyDescent="0.35">
      <c r="A15647" t="s">
        <v>67201</v>
      </c>
      <c r="B15647" t="s">
        <v>68437</v>
      </c>
      <c r="C15647" s="96" t="s">
        <v>69315</v>
      </c>
      <c r="D15647" s="98">
        <v>96.857599999999991</v>
      </c>
    </row>
    <row r="15648" spans="1:4" x14ac:dyDescent="0.35">
      <c r="A15648" t="s">
        <v>67202</v>
      </c>
      <c r="B15648" t="s">
        <v>68438</v>
      </c>
      <c r="C15648" s="96" t="s">
        <v>69315</v>
      </c>
      <c r="D15648" s="98">
        <v>859.53070000000002</v>
      </c>
    </row>
    <row r="15649" spans="1:4" x14ac:dyDescent="0.35">
      <c r="A15649" t="s">
        <v>67203</v>
      </c>
      <c r="B15649" t="s">
        <v>68439</v>
      </c>
      <c r="C15649" s="96" t="s">
        <v>69315</v>
      </c>
      <c r="D15649" s="98">
        <v>1129.3022999999998</v>
      </c>
    </row>
    <row r="15650" spans="1:4" x14ac:dyDescent="0.35">
      <c r="A15650" t="s">
        <v>67204</v>
      </c>
      <c r="B15650" t="s">
        <v>68440</v>
      </c>
      <c r="C15650" s="96" t="s">
        <v>69315</v>
      </c>
      <c r="D15650" s="98">
        <v>637.1092000000001</v>
      </c>
    </row>
    <row r="15651" spans="1:4" x14ac:dyDescent="0.35">
      <c r="A15651" t="s">
        <v>67205</v>
      </c>
      <c r="B15651" t="s">
        <v>68441</v>
      </c>
      <c r="C15651" s="96" t="s">
        <v>69315</v>
      </c>
      <c r="D15651" s="98">
        <v>26.387899999999998</v>
      </c>
    </row>
    <row r="15652" spans="1:4" x14ac:dyDescent="0.35">
      <c r="A15652" t="s">
        <v>27779</v>
      </c>
      <c r="B15652" t="s">
        <v>68442</v>
      </c>
      <c r="C15652" s="96" t="s">
        <v>69315</v>
      </c>
      <c r="D15652" s="98">
        <v>206.20880000000002</v>
      </c>
    </row>
    <row r="15653" spans="1:4" x14ac:dyDescent="0.35">
      <c r="A15653" t="s">
        <v>67206</v>
      </c>
      <c r="B15653" t="s">
        <v>68443</v>
      </c>
      <c r="C15653" s="96" t="s">
        <v>69315</v>
      </c>
      <c r="D15653" s="98">
        <v>37.158799999999999</v>
      </c>
    </row>
    <row r="15654" spans="1:4" x14ac:dyDescent="0.35">
      <c r="A15654" t="s">
        <v>27845</v>
      </c>
      <c r="B15654" t="s">
        <v>68407</v>
      </c>
      <c r="C15654" s="96" t="s">
        <v>69315</v>
      </c>
      <c r="D15654" s="98">
        <v>109.96299999999999</v>
      </c>
    </row>
    <row r="15655" spans="1:4" x14ac:dyDescent="0.35">
      <c r="A15655" t="s">
        <v>67207</v>
      </c>
      <c r="B15655" t="s">
        <v>68444</v>
      </c>
      <c r="C15655" s="96" t="s">
        <v>69315</v>
      </c>
      <c r="D15655" s="98">
        <v>3423.7615999999998</v>
      </c>
    </row>
    <row r="15656" spans="1:4" x14ac:dyDescent="0.35">
      <c r="A15656" t="s">
        <v>67208</v>
      </c>
      <c r="B15656" t="s">
        <v>68445</v>
      </c>
      <c r="C15656" s="96" t="s">
        <v>69315</v>
      </c>
      <c r="D15656" s="98">
        <v>1713.3136999999999</v>
      </c>
    </row>
    <row r="15657" spans="1:4" x14ac:dyDescent="0.35">
      <c r="A15657" t="s">
        <v>67209</v>
      </c>
      <c r="B15657" t="s">
        <v>68446</v>
      </c>
      <c r="C15657" s="96" t="s">
        <v>69315</v>
      </c>
      <c r="D15657" s="98">
        <v>856.66489999999999</v>
      </c>
    </row>
    <row r="15658" spans="1:4" x14ac:dyDescent="0.35">
      <c r="A15658" t="s">
        <v>67210</v>
      </c>
      <c r="B15658" t="s">
        <v>68447</v>
      </c>
      <c r="C15658" s="96" t="s">
        <v>69315</v>
      </c>
      <c r="D15658" s="98">
        <v>426.18309999999991</v>
      </c>
    </row>
    <row r="15659" spans="1:4" x14ac:dyDescent="0.35">
      <c r="A15659" t="s">
        <v>67211</v>
      </c>
      <c r="B15659" t="s">
        <v>68448</v>
      </c>
      <c r="C15659" s="96" t="s">
        <v>69315</v>
      </c>
      <c r="D15659" s="98">
        <v>258.13130000000001</v>
      </c>
    </row>
    <row r="15660" spans="1:4" x14ac:dyDescent="0.35">
      <c r="A15660" t="s">
        <v>67212</v>
      </c>
      <c r="B15660" t="s">
        <v>68449</v>
      </c>
      <c r="C15660" s="96" t="s">
        <v>69315</v>
      </c>
      <c r="D15660" s="98">
        <v>28.657999999999998</v>
      </c>
    </row>
    <row r="15661" spans="1:4" x14ac:dyDescent="0.35">
      <c r="A15661" t="s">
        <v>67186</v>
      </c>
      <c r="B15661" t="s">
        <v>68401</v>
      </c>
      <c r="C15661" s="96" t="s">
        <v>69315</v>
      </c>
      <c r="D15661" s="98">
        <v>20.768999999999998</v>
      </c>
    </row>
    <row r="15662" spans="1:4" x14ac:dyDescent="0.35">
      <c r="A15662" t="s">
        <v>67140</v>
      </c>
      <c r="B15662" t="s">
        <v>68320</v>
      </c>
      <c r="C15662" s="96" t="s">
        <v>69315</v>
      </c>
      <c r="D15662" s="98">
        <v>164.41319999999999</v>
      </c>
    </row>
    <row r="15663" spans="1:4" x14ac:dyDescent="0.35">
      <c r="A15663" t="s">
        <v>48622</v>
      </c>
      <c r="B15663" t="s">
        <v>68367</v>
      </c>
      <c r="C15663" s="96" t="s">
        <v>69315</v>
      </c>
      <c r="D15663" s="98">
        <v>11.720800000000001</v>
      </c>
    </row>
    <row r="15664" spans="1:4" x14ac:dyDescent="0.35">
      <c r="A15664" t="s">
        <v>67145</v>
      </c>
      <c r="B15664" t="s">
        <v>68333</v>
      </c>
      <c r="C15664" s="96" t="s">
        <v>69315</v>
      </c>
      <c r="D15664" s="98">
        <v>237.63599999999997</v>
      </c>
    </row>
    <row r="15665" spans="1:4" x14ac:dyDescent="0.35">
      <c r="A15665" t="s">
        <v>67213</v>
      </c>
      <c r="B15665" t="s">
        <v>68450</v>
      </c>
      <c r="C15665" s="96" t="s">
        <v>69315</v>
      </c>
      <c r="D15665" s="98">
        <v>226.9939</v>
      </c>
    </row>
    <row r="15666" spans="1:4" x14ac:dyDescent="0.35">
      <c r="A15666" t="s">
        <v>67214</v>
      </c>
      <c r="B15666" t="s">
        <v>68451</v>
      </c>
      <c r="C15666" s="96" t="s">
        <v>69315</v>
      </c>
      <c r="D15666" s="98">
        <v>1144.0820999999999</v>
      </c>
    </row>
    <row r="15667" spans="1:4" x14ac:dyDescent="0.35">
      <c r="A15667" t="s">
        <v>67215</v>
      </c>
      <c r="B15667" t="s">
        <v>68452</v>
      </c>
      <c r="C15667" s="96" t="s">
        <v>69315</v>
      </c>
      <c r="D15667" s="98">
        <v>229.50549999999998</v>
      </c>
    </row>
    <row r="15668" spans="1:4" x14ac:dyDescent="0.35">
      <c r="A15668" t="s">
        <v>67216</v>
      </c>
      <c r="B15668" t="s">
        <v>68453</v>
      </c>
      <c r="C15668" s="96" t="s">
        <v>69315</v>
      </c>
      <c r="D15668" s="98">
        <v>27.788600000000002</v>
      </c>
    </row>
    <row r="15669" spans="1:4" x14ac:dyDescent="0.35">
      <c r="A15669" t="s">
        <v>67217</v>
      </c>
      <c r="B15669" t="s">
        <v>68454</v>
      </c>
      <c r="C15669" s="96" t="s">
        <v>69315</v>
      </c>
      <c r="D15669" s="98">
        <v>43.4056</v>
      </c>
    </row>
    <row r="15670" spans="1:4" x14ac:dyDescent="0.35">
      <c r="A15670" t="s">
        <v>27696</v>
      </c>
      <c r="B15670" t="s">
        <v>68325</v>
      </c>
      <c r="C15670" s="96" t="s">
        <v>69315</v>
      </c>
      <c r="D15670" s="98">
        <v>196.96739999999997</v>
      </c>
    </row>
    <row r="15671" spans="1:4" x14ac:dyDescent="0.35">
      <c r="A15671" t="s">
        <v>67218</v>
      </c>
      <c r="B15671" t="s">
        <v>68455</v>
      </c>
      <c r="C15671" s="96" t="s">
        <v>69315</v>
      </c>
      <c r="D15671" s="98">
        <v>381.92419999999998</v>
      </c>
    </row>
    <row r="15672" spans="1:4" x14ac:dyDescent="0.35">
      <c r="A15672" t="s">
        <v>67219</v>
      </c>
      <c r="B15672" t="s">
        <v>68456</v>
      </c>
      <c r="C15672" s="96" t="s">
        <v>69315</v>
      </c>
      <c r="D15672" s="98">
        <v>649.11979999999994</v>
      </c>
    </row>
    <row r="15673" spans="1:4" x14ac:dyDescent="0.35">
      <c r="A15673" t="s">
        <v>67220</v>
      </c>
      <c r="B15673" t="s">
        <v>68457</v>
      </c>
      <c r="C15673" s="96" t="s">
        <v>69315</v>
      </c>
      <c r="D15673" s="98">
        <v>166.03929999999997</v>
      </c>
    </row>
    <row r="15674" spans="1:4" x14ac:dyDescent="0.35">
      <c r="A15674" t="s">
        <v>67221</v>
      </c>
      <c r="B15674" t="s">
        <v>68458</v>
      </c>
      <c r="C15674" s="96" t="s">
        <v>69315</v>
      </c>
      <c r="D15674" s="98">
        <v>183.2663</v>
      </c>
    </row>
    <row r="15675" spans="1:4" x14ac:dyDescent="0.35">
      <c r="A15675" t="s">
        <v>67222</v>
      </c>
      <c r="B15675" t="s">
        <v>68459</v>
      </c>
      <c r="C15675" s="96" t="s">
        <v>69315</v>
      </c>
      <c r="D15675" s="98">
        <v>183.2663</v>
      </c>
    </row>
    <row r="15676" spans="1:4" x14ac:dyDescent="0.35">
      <c r="A15676" t="s">
        <v>67223</v>
      </c>
      <c r="B15676" t="s">
        <v>68460</v>
      </c>
      <c r="C15676" s="96" t="s">
        <v>69315</v>
      </c>
      <c r="D15676" s="98">
        <v>286.01649999999995</v>
      </c>
    </row>
    <row r="15677" spans="1:4" x14ac:dyDescent="0.35">
      <c r="A15677" t="s">
        <v>67224</v>
      </c>
      <c r="B15677" t="s">
        <v>68461</v>
      </c>
      <c r="C15677" s="96" t="s">
        <v>69315</v>
      </c>
      <c r="D15677" s="98">
        <v>125.8698</v>
      </c>
    </row>
    <row r="15678" spans="1:4" x14ac:dyDescent="0.35">
      <c r="A15678" t="s">
        <v>27707</v>
      </c>
      <c r="B15678" t="s">
        <v>68461</v>
      </c>
      <c r="C15678" s="96" t="s">
        <v>69315</v>
      </c>
      <c r="D15678" s="98">
        <v>156.81399999999999</v>
      </c>
    </row>
    <row r="15679" spans="1:4" x14ac:dyDescent="0.35">
      <c r="A15679" t="s">
        <v>67225</v>
      </c>
      <c r="B15679" t="s">
        <v>68462</v>
      </c>
      <c r="C15679" s="96" t="s">
        <v>69315</v>
      </c>
      <c r="D15679" s="98">
        <v>89.628700000000009</v>
      </c>
    </row>
    <row r="15680" spans="1:4" x14ac:dyDescent="0.35">
      <c r="A15680" t="s">
        <v>67226</v>
      </c>
      <c r="B15680" t="s">
        <v>68463</v>
      </c>
      <c r="C15680" s="96" t="s">
        <v>69315</v>
      </c>
      <c r="D15680" s="98">
        <v>516.58460000000002</v>
      </c>
    </row>
    <row r="15681" spans="1:4" x14ac:dyDescent="0.35">
      <c r="A15681" t="s">
        <v>67227</v>
      </c>
      <c r="B15681" t="s">
        <v>68464</v>
      </c>
      <c r="C15681" s="96" t="s">
        <v>69315</v>
      </c>
      <c r="D15681" s="98">
        <v>393.58059999999995</v>
      </c>
    </row>
    <row r="15682" spans="1:4" x14ac:dyDescent="0.35">
      <c r="A15682" t="s">
        <v>67228</v>
      </c>
      <c r="B15682" t="s">
        <v>68465</v>
      </c>
      <c r="C15682" s="96" t="s">
        <v>69315</v>
      </c>
      <c r="D15682" s="98">
        <v>335.15369999999996</v>
      </c>
    </row>
    <row r="15683" spans="1:4" x14ac:dyDescent="0.35">
      <c r="A15683" t="s">
        <v>48636</v>
      </c>
      <c r="B15683" t="s">
        <v>68249</v>
      </c>
      <c r="C15683" s="96" t="s">
        <v>69315</v>
      </c>
      <c r="D15683" s="98">
        <v>195.24469999999999</v>
      </c>
    </row>
    <row r="15684" spans="1:4" x14ac:dyDescent="0.35">
      <c r="A15684" t="s">
        <v>21194</v>
      </c>
      <c r="B15684" t="s">
        <v>68420</v>
      </c>
      <c r="C15684" s="96" t="s">
        <v>69315</v>
      </c>
      <c r="D15684" s="98">
        <v>316.17179999999996</v>
      </c>
    </row>
    <row r="15685" spans="1:4" x14ac:dyDescent="0.35">
      <c r="A15685" t="s">
        <v>67229</v>
      </c>
      <c r="B15685" t="s">
        <v>68466</v>
      </c>
      <c r="C15685" s="96" t="s">
        <v>69315</v>
      </c>
      <c r="D15685" s="98">
        <v>1978.9637</v>
      </c>
    </row>
    <row r="15686" spans="1:4" x14ac:dyDescent="0.35">
      <c r="A15686" t="s">
        <v>67230</v>
      </c>
      <c r="B15686" t="s">
        <v>68467</v>
      </c>
      <c r="C15686" s="96" t="s">
        <v>69315</v>
      </c>
      <c r="D15686" s="98">
        <v>687.35730000000001</v>
      </c>
    </row>
    <row r="15687" spans="1:4" x14ac:dyDescent="0.35">
      <c r="A15687" t="s">
        <v>67231</v>
      </c>
      <c r="B15687" t="s">
        <v>68468</v>
      </c>
      <c r="C15687" s="96" t="s">
        <v>69315</v>
      </c>
      <c r="D15687" s="98">
        <v>687.35730000000001</v>
      </c>
    </row>
    <row r="15688" spans="1:4" x14ac:dyDescent="0.35">
      <c r="A15688" t="s">
        <v>67213</v>
      </c>
      <c r="B15688" t="s">
        <v>68450</v>
      </c>
      <c r="C15688" s="96" t="s">
        <v>69315</v>
      </c>
      <c r="D15688" s="98">
        <v>226.9939</v>
      </c>
    </row>
    <row r="15689" spans="1:4" x14ac:dyDescent="0.35">
      <c r="A15689" t="s">
        <v>67232</v>
      </c>
      <c r="B15689" t="s">
        <v>68469</v>
      </c>
      <c r="C15689" s="96" t="s">
        <v>69315</v>
      </c>
      <c r="D15689" s="98">
        <v>49.024499999999996</v>
      </c>
    </row>
    <row r="15690" spans="1:4" x14ac:dyDescent="0.35">
      <c r="A15690" t="s">
        <v>67233</v>
      </c>
      <c r="B15690" t="s">
        <v>68470</v>
      </c>
      <c r="C15690" s="96" t="s">
        <v>69315</v>
      </c>
      <c r="D15690" s="98">
        <v>322.90159999999997</v>
      </c>
    </row>
    <row r="15691" spans="1:4" x14ac:dyDescent="0.35">
      <c r="A15691" t="s">
        <v>27885</v>
      </c>
      <c r="B15691" t="s">
        <v>66906</v>
      </c>
      <c r="C15691" s="96" t="s">
        <v>69315</v>
      </c>
      <c r="D15691" s="98">
        <v>164.65469999999999</v>
      </c>
    </row>
    <row r="15692" spans="1:4" x14ac:dyDescent="0.35">
      <c r="A15692" t="s">
        <v>67234</v>
      </c>
      <c r="B15692" t="s">
        <v>68471</v>
      </c>
      <c r="C15692" s="96" t="s">
        <v>69315</v>
      </c>
      <c r="D15692" s="98">
        <v>765.68379999999991</v>
      </c>
    </row>
    <row r="15693" spans="1:4" x14ac:dyDescent="0.35">
      <c r="A15693" t="s">
        <v>67235</v>
      </c>
      <c r="B15693" t="s">
        <v>68472</v>
      </c>
      <c r="C15693" s="96" t="s">
        <v>69315</v>
      </c>
      <c r="D15693" s="98">
        <v>1202.0903999999998</v>
      </c>
    </row>
    <row r="15694" spans="1:4" x14ac:dyDescent="0.35">
      <c r="A15694" t="s">
        <v>67236</v>
      </c>
      <c r="B15694" t="s">
        <v>68473</v>
      </c>
      <c r="C15694" s="96" t="s">
        <v>69315</v>
      </c>
      <c r="D15694" s="98">
        <v>1086.9914999999999</v>
      </c>
    </row>
    <row r="15695" spans="1:4" x14ac:dyDescent="0.35">
      <c r="A15695" t="s">
        <v>67237</v>
      </c>
      <c r="B15695" t="s">
        <v>68474</v>
      </c>
      <c r="C15695" s="96" t="s">
        <v>69315</v>
      </c>
      <c r="D15695" s="98">
        <v>495.5419</v>
      </c>
    </row>
    <row r="15696" spans="1:4" x14ac:dyDescent="0.35">
      <c r="A15696" t="s">
        <v>67238</v>
      </c>
      <c r="B15696" t="s">
        <v>68475</v>
      </c>
      <c r="C15696" s="96" t="s">
        <v>69315</v>
      </c>
      <c r="D15696" s="98">
        <v>1697.6323</v>
      </c>
    </row>
    <row r="15697" spans="1:4" x14ac:dyDescent="0.35">
      <c r="A15697" t="s">
        <v>67239</v>
      </c>
      <c r="B15697" t="s">
        <v>68476</v>
      </c>
      <c r="C15697" s="96" t="s">
        <v>69315</v>
      </c>
      <c r="D15697" s="98">
        <v>391.43929999999995</v>
      </c>
    </row>
    <row r="15698" spans="1:4" x14ac:dyDescent="0.35">
      <c r="A15698" t="s">
        <v>67240</v>
      </c>
      <c r="B15698" t="s">
        <v>68477</v>
      </c>
      <c r="C15698" s="96" t="s">
        <v>69315</v>
      </c>
      <c r="D15698" s="98">
        <v>173.0428</v>
      </c>
    </row>
    <row r="15699" spans="1:4" x14ac:dyDescent="0.35">
      <c r="A15699" t="s">
        <v>67241</v>
      </c>
      <c r="B15699" t="s">
        <v>68478</v>
      </c>
      <c r="C15699" s="96" t="s">
        <v>69315</v>
      </c>
      <c r="D15699" s="98">
        <v>208.31789999999995</v>
      </c>
    </row>
    <row r="15700" spans="1:4" x14ac:dyDescent="0.35">
      <c r="A15700" t="s">
        <v>67242</v>
      </c>
      <c r="B15700" t="s">
        <v>68479</v>
      </c>
      <c r="C15700" s="96" t="s">
        <v>69315</v>
      </c>
      <c r="D15700" s="98">
        <v>411.59649999999999</v>
      </c>
    </row>
    <row r="15701" spans="1:4" x14ac:dyDescent="0.35">
      <c r="A15701" t="s">
        <v>67243</v>
      </c>
      <c r="B15701" t="s">
        <v>68480</v>
      </c>
      <c r="C15701" s="96" t="s">
        <v>69315</v>
      </c>
      <c r="D15701" s="98">
        <v>181.43089999999998</v>
      </c>
    </row>
    <row r="15702" spans="1:4" x14ac:dyDescent="0.35">
      <c r="A15702" t="s">
        <v>67244</v>
      </c>
      <c r="B15702" t="s">
        <v>68481</v>
      </c>
      <c r="C15702" s="96" t="s">
        <v>69315</v>
      </c>
      <c r="D15702" s="98">
        <v>248.63229999999999</v>
      </c>
    </row>
    <row r="15703" spans="1:4" x14ac:dyDescent="0.35">
      <c r="A15703" t="s">
        <v>27976</v>
      </c>
      <c r="B15703" t="s">
        <v>68482</v>
      </c>
      <c r="C15703" s="96" t="s">
        <v>69315</v>
      </c>
      <c r="D15703" s="98">
        <v>116.9504</v>
      </c>
    </row>
    <row r="15704" spans="1:4" x14ac:dyDescent="0.35">
      <c r="A15704" t="s">
        <v>67245</v>
      </c>
      <c r="B15704" t="s">
        <v>68483</v>
      </c>
      <c r="C15704" s="96" t="s">
        <v>69315</v>
      </c>
      <c r="D15704" s="98">
        <v>350.54529999999994</v>
      </c>
    </row>
    <row r="15705" spans="1:4" x14ac:dyDescent="0.35">
      <c r="A15705" t="s">
        <v>67246</v>
      </c>
      <c r="B15705" t="s">
        <v>68484</v>
      </c>
      <c r="C15705" s="96" t="s">
        <v>69315</v>
      </c>
      <c r="D15705" s="98">
        <v>350.54529999999994</v>
      </c>
    </row>
    <row r="15706" spans="1:4" x14ac:dyDescent="0.35">
      <c r="A15706" t="s">
        <v>67247</v>
      </c>
      <c r="B15706" t="s">
        <v>68485</v>
      </c>
      <c r="C15706" s="96" t="s">
        <v>69315</v>
      </c>
      <c r="D15706" s="98">
        <v>26.162500000000001</v>
      </c>
    </row>
    <row r="15707" spans="1:4" x14ac:dyDescent="0.35">
      <c r="A15707" t="s">
        <v>67082</v>
      </c>
      <c r="B15707" t="s">
        <v>68260</v>
      </c>
      <c r="C15707" s="96" t="s">
        <v>69315</v>
      </c>
      <c r="D15707" s="98">
        <v>26.162500000000001</v>
      </c>
    </row>
    <row r="15708" spans="1:4" x14ac:dyDescent="0.35">
      <c r="A15708" t="s">
        <v>67248</v>
      </c>
      <c r="B15708" t="s">
        <v>68486</v>
      </c>
      <c r="C15708" s="96" t="s">
        <v>69315</v>
      </c>
      <c r="D15708" s="98">
        <v>75.235299999999995</v>
      </c>
    </row>
    <row r="15709" spans="1:4" x14ac:dyDescent="0.35">
      <c r="A15709" t="s">
        <v>67249</v>
      </c>
      <c r="B15709" t="s">
        <v>68487</v>
      </c>
      <c r="C15709" s="96" t="s">
        <v>69315</v>
      </c>
      <c r="D15709" s="98">
        <v>118.96289999999999</v>
      </c>
    </row>
    <row r="15710" spans="1:4" x14ac:dyDescent="0.35">
      <c r="A15710" t="s">
        <v>67250</v>
      </c>
      <c r="B15710" t="s">
        <v>68488</v>
      </c>
      <c r="C15710" s="96" t="s">
        <v>69315</v>
      </c>
      <c r="D15710" s="98">
        <v>517.40569999999991</v>
      </c>
    </row>
    <row r="15711" spans="1:4" x14ac:dyDescent="0.35">
      <c r="A15711" t="s">
        <v>67251</v>
      </c>
      <c r="B15711" t="s">
        <v>68489</v>
      </c>
      <c r="C15711" s="96" t="s">
        <v>69315</v>
      </c>
      <c r="D15711" s="98">
        <v>22.153599999999997</v>
      </c>
    </row>
    <row r="15712" spans="1:4" x14ac:dyDescent="0.35">
      <c r="A15712" t="s">
        <v>67252</v>
      </c>
      <c r="B15712" t="s">
        <v>68490</v>
      </c>
      <c r="C15712" s="96" t="s">
        <v>69315</v>
      </c>
      <c r="D15712" s="98">
        <v>149.81049999999999</v>
      </c>
    </row>
    <row r="15713" spans="1:4" x14ac:dyDescent="0.35">
      <c r="A15713" t="s">
        <v>67253</v>
      </c>
      <c r="B15713" t="s">
        <v>68491</v>
      </c>
      <c r="C15713" s="96" t="s">
        <v>69315</v>
      </c>
      <c r="D15713" s="98">
        <v>53.500299999999989</v>
      </c>
    </row>
    <row r="15714" spans="1:4" x14ac:dyDescent="0.35">
      <c r="A15714" t="s">
        <v>67081</v>
      </c>
      <c r="B15714" t="s">
        <v>68259</v>
      </c>
      <c r="C15714" s="96" t="s">
        <v>69315</v>
      </c>
      <c r="D15714" s="98">
        <v>704.47159999999997</v>
      </c>
    </row>
    <row r="15715" spans="1:4" x14ac:dyDescent="0.35">
      <c r="A15715" t="s">
        <v>67254</v>
      </c>
      <c r="B15715" t="s">
        <v>68492</v>
      </c>
      <c r="C15715" s="96" t="s">
        <v>69315</v>
      </c>
      <c r="D15715" s="98">
        <v>54.17649999999999</v>
      </c>
    </row>
    <row r="15716" spans="1:4" x14ac:dyDescent="0.35">
      <c r="A15716" t="s">
        <v>67086</v>
      </c>
      <c r="B15716" t="s">
        <v>68264</v>
      </c>
      <c r="C15716" s="96" t="s">
        <v>69315</v>
      </c>
      <c r="D15716" s="98">
        <v>41.360900000000001</v>
      </c>
    </row>
    <row r="15717" spans="1:4" x14ac:dyDescent="0.35">
      <c r="A15717" t="s">
        <v>67255</v>
      </c>
      <c r="B15717" t="s">
        <v>68493</v>
      </c>
      <c r="C15717" s="96" t="s">
        <v>69315</v>
      </c>
      <c r="D15717" s="98">
        <v>75.235299999999995</v>
      </c>
    </row>
    <row r="15718" spans="1:4" x14ac:dyDescent="0.35">
      <c r="A15718" t="s">
        <v>67256</v>
      </c>
      <c r="B15718" t="s">
        <v>68494</v>
      </c>
      <c r="C15718" s="96" t="s">
        <v>69315</v>
      </c>
      <c r="D15718" s="98">
        <v>16.003399999999999</v>
      </c>
    </row>
    <row r="15719" spans="1:4" x14ac:dyDescent="0.35">
      <c r="A15719" t="s">
        <v>67074</v>
      </c>
      <c r="B15719" t="s">
        <v>68250</v>
      </c>
      <c r="C15719" s="96" t="s">
        <v>69315</v>
      </c>
      <c r="D15719" s="98">
        <v>83.494599999999991</v>
      </c>
    </row>
    <row r="15720" spans="1:4" x14ac:dyDescent="0.35">
      <c r="A15720" t="s">
        <v>67083</v>
      </c>
      <c r="B15720" t="s">
        <v>68261</v>
      </c>
      <c r="C15720" s="96" t="s">
        <v>69315</v>
      </c>
      <c r="D15720" s="98">
        <v>669.08379999999988</v>
      </c>
    </row>
    <row r="15721" spans="1:4" x14ac:dyDescent="0.35">
      <c r="A15721" t="s">
        <v>67257</v>
      </c>
      <c r="B15721" t="s">
        <v>68495</v>
      </c>
      <c r="C15721" s="96" t="s">
        <v>69315</v>
      </c>
      <c r="D15721" s="98">
        <v>178.6456</v>
      </c>
    </row>
    <row r="15722" spans="1:4" x14ac:dyDescent="0.35">
      <c r="A15722" t="s">
        <v>67258</v>
      </c>
      <c r="B15722" t="s">
        <v>68496</v>
      </c>
      <c r="C15722" s="96" t="s">
        <v>69315</v>
      </c>
      <c r="D15722" s="98">
        <v>269.65890000000002</v>
      </c>
    </row>
    <row r="15723" spans="1:4" x14ac:dyDescent="0.35">
      <c r="A15723" t="s">
        <v>67259</v>
      </c>
      <c r="B15723" t="s">
        <v>68497</v>
      </c>
      <c r="C15723" s="96" t="s">
        <v>69315</v>
      </c>
      <c r="D15723" s="98">
        <v>150.64769999999999</v>
      </c>
    </row>
    <row r="15724" spans="1:4" x14ac:dyDescent="0.35">
      <c r="A15724" t="s">
        <v>67260</v>
      </c>
      <c r="B15724" t="s">
        <v>68497</v>
      </c>
      <c r="C15724" s="96" t="s">
        <v>69315</v>
      </c>
      <c r="D15724" s="98">
        <v>77.424899999999994</v>
      </c>
    </row>
    <row r="15725" spans="1:4" x14ac:dyDescent="0.35">
      <c r="A15725" t="s">
        <v>67261</v>
      </c>
      <c r="B15725" t="s">
        <v>68498</v>
      </c>
      <c r="C15725" s="96" t="s">
        <v>69315</v>
      </c>
      <c r="D15725" s="98">
        <v>127.22219999999999</v>
      </c>
    </row>
    <row r="15726" spans="1:4" x14ac:dyDescent="0.35">
      <c r="A15726" t="s">
        <v>67262</v>
      </c>
      <c r="B15726" t="s">
        <v>68499</v>
      </c>
      <c r="C15726" s="96" t="s">
        <v>69315</v>
      </c>
      <c r="D15726" s="98">
        <v>172.89789999999999</v>
      </c>
    </row>
    <row r="15727" spans="1:4" x14ac:dyDescent="0.35">
      <c r="A15727" t="s">
        <v>67263</v>
      </c>
      <c r="B15727" t="s">
        <v>68500</v>
      </c>
      <c r="C15727" s="96" t="s">
        <v>69315</v>
      </c>
      <c r="D15727" s="98">
        <v>98.242199999999997</v>
      </c>
    </row>
    <row r="15728" spans="1:4" x14ac:dyDescent="0.35">
      <c r="A15728" t="s">
        <v>67264</v>
      </c>
      <c r="B15728" t="s">
        <v>68501</v>
      </c>
      <c r="C15728" s="96" t="s">
        <v>69315</v>
      </c>
      <c r="D15728" s="98">
        <v>145.93039999999999</v>
      </c>
    </row>
    <row r="15729" spans="1:4" x14ac:dyDescent="0.35">
      <c r="A15729" t="s">
        <v>67265</v>
      </c>
      <c r="B15729" t="s">
        <v>68502</v>
      </c>
      <c r="C15729" s="96" t="s">
        <v>69315</v>
      </c>
      <c r="D15729" s="98">
        <v>164.47759999999997</v>
      </c>
    </row>
    <row r="15730" spans="1:4" x14ac:dyDescent="0.35">
      <c r="A15730" t="s">
        <v>67087</v>
      </c>
      <c r="B15730" t="s">
        <v>68265</v>
      </c>
      <c r="C15730" s="96" t="s">
        <v>69315</v>
      </c>
      <c r="D15730" s="98">
        <v>162.78710000000001</v>
      </c>
    </row>
    <row r="15731" spans="1:4" x14ac:dyDescent="0.35">
      <c r="A15731" t="s">
        <v>67266</v>
      </c>
      <c r="B15731" t="s">
        <v>68503</v>
      </c>
      <c r="C15731" s="96" t="s">
        <v>69315</v>
      </c>
      <c r="D15731" s="98">
        <v>1678.6020999999996</v>
      </c>
    </row>
    <row r="15732" spans="1:4" x14ac:dyDescent="0.35">
      <c r="A15732" t="s">
        <v>67267</v>
      </c>
      <c r="B15732" t="s">
        <v>68504</v>
      </c>
      <c r="C15732" s="96" t="s">
        <v>69315</v>
      </c>
      <c r="D15732" s="98">
        <v>156.21829999999997</v>
      </c>
    </row>
    <row r="15733" spans="1:4" x14ac:dyDescent="0.35">
      <c r="A15733" t="s">
        <v>67268</v>
      </c>
      <c r="B15733" t="s">
        <v>68505</v>
      </c>
      <c r="C15733" s="96" t="s">
        <v>69315</v>
      </c>
      <c r="D15733" s="98">
        <v>652.22709999999995</v>
      </c>
    </row>
    <row r="15734" spans="1:4" x14ac:dyDescent="0.35">
      <c r="A15734" t="s">
        <v>67269</v>
      </c>
      <c r="B15734" t="s">
        <v>68506</v>
      </c>
      <c r="C15734" s="96" t="s">
        <v>69315</v>
      </c>
      <c r="D15734" s="98">
        <v>109.19019999999998</v>
      </c>
    </row>
    <row r="15735" spans="1:4" x14ac:dyDescent="0.35">
      <c r="A15735" t="s">
        <v>67270</v>
      </c>
      <c r="B15735" t="s">
        <v>68507</v>
      </c>
      <c r="C15735" s="96" t="s">
        <v>69315</v>
      </c>
      <c r="D15735" s="98">
        <v>115.77509999999999</v>
      </c>
    </row>
    <row r="15736" spans="1:4" x14ac:dyDescent="0.35">
      <c r="A15736" t="s">
        <v>67271</v>
      </c>
      <c r="B15736" t="s">
        <v>68508</v>
      </c>
      <c r="C15736" s="96" t="s">
        <v>69315</v>
      </c>
      <c r="D15736" s="98">
        <v>142.72649999999999</v>
      </c>
    </row>
    <row r="15737" spans="1:4" x14ac:dyDescent="0.35">
      <c r="A15737" t="s">
        <v>67272</v>
      </c>
      <c r="B15737" t="s">
        <v>68509</v>
      </c>
      <c r="C15737" s="96" t="s">
        <v>69315</v>
      </c>
      <c r="D15737" s="98">
        <v>125.03259999999999</v>
      </c>
    </row>
    <row r="15738" spans="1:4" x14ac:dyDescent="0.35">
      <c r="A15738" t="s">
        <v>67273</v>
      </c>
      <c r="B15738" t="s">
        <v>68510</v>
      </c>
      <c r="C15738" s="96" t="s">
        <v>69315</v>
      </c>
      <c r="D15738" s="98">
        <v>172.89789999999999</v>
      </c>
    </row>
    <row r="15739" spans="1:4" x14ac:dyDescent="0.35">
      <c r="A15739" t="s">
        <v>39178</v>
      </c>
      <c r="B15739" t="s">
        <v>68254</v>
      </c>
      <c r="C15739" s="96" t="s">
        <v>69315</v>
      </c>
      <c r="D15739" s="98">
        <v>149.64949999999999</v>
      </c>
    </row>
    <row r="15740" spans="1:4" x14ac:dyDescent="0.35">
      <c r="A15740" t="s">
        <v>39321</v>
      </c>
      <c r="B15740" t="s">
        <v>68511</v>
      </c>
      <c r="C15740" s="96" t="s">
        <v>69315</v>
      </c>
      <c r="D15740" s="98">
        <v>149.64949999999999</v>
      </c>
    </row>
    <row r="15741" spans="1:4" x14ac:dyDescent="0.35">
      <c r="A15741" t="s">
        <v>67078</v>
      </c>
      <c r="B15741" t="s">
        <v>68255</v>
      </c>
      <c r="C15741" s="96" t="s">
        <v>69315</v>
      </c>
      <c r="D15741" s="98">
        <v>149.64949999999999</v>
      </c>
    </row>
    <row r="15742" spans="1:4" x14ac:dyDescent="0.35">
      <c r="A15742" t="s">
        <v>67077</v>
      </c>
      <c r="B15742" t="s">
        <v>68253</v>
      </c>
      <c r="C15742" s="96" t="s">
        <v>69315</v>
      </c>
      <c r="D15742" s="98">
        <v>226.80069999999998</v>
      </c>
    </row>
    <row r="15743" spans="1:4" x14ac:dyDescent="0.35">
      <c r="A15743" t="s">
        <v>38597</v>
      </c>
      <c r="B15743" t="s">
        <v>68256</v>
      </c>
      <c r="C15743" s="96" t="s">
        <v>69315</v>
      </c>
      <c r="D15743" s="98">
        <v>142.72649999999999</v>
      </c>
    </row>
    <row r="15744" spans="1:4" x14ac:dyDescent="0.35">
      <c r="A15744" t="s">
        <v>67274</v>
      </c>
      <c r="B15744" t="s">
        <v>68512</v>
      </c>
      <c r="C15744" s="96" t="s">
        <v>69315</v>
      </c>
      <c r="D15744" s="98">
        <v>43.389499999999998</v>
      </c>
    </row>
    <row r="15745" spans="1:4" x14ac:dyDescent="0.35">
      <c r="A15745" t="s">
        <v>67275</v>
      </c>
      <c r="B15745" t="s">
        <v>68513</v>
      </c>
      <c r="C15745" s="96" t="s">
        <v>69315</v>
      </c>
      <c r="D15745" s="98">
        <v>43.389499999999998</v>
      </c>
    </row>
    <row r="15746" spans="1:4" x14ac:dyDescent="0.35">
      <c r="A15746" t="s">
        <v>39176</v>
      </c>
      <c r="B15746" t="s">
        <v>68514</v>
      </c>
      <c r="C15746" s="96" t="s">
        <v>69315</v>
      </c>
      <c r="D15746" s="98">
        <v>125.03259999999999</v>
      </c>
    </row>
    <row r="15747" spans="1:4" x14ac:dyDescent="0.35">
      <c r="A15747" t="s">
        <v>67276</v>
      </c>
      <c r="B15747" t="s">
        <v>68515</v>
      </c>
      <c r="C15747" s="96" t="s">
        <v>69315</v>
      </c>
      <c r="D15747" s="98">
        <v>64.7864</v>
      </c>
    </row>
    <row r="15748" spans="1:4" x14ac:dyDescent="0.35">
      <c r="A15748" t="s">
        <v>39164</v>
      </c>
      <c r="B15748" t="s">
        <v>68516</v>
      </c>
      <c r="C15748" s="96" t="s">
        <v>69315</v>
      </c>
      <c r="D15748" s="98">
        <v>113.5694</v>
      </c>
    </row>
    <row r="15749" spans="1:4" x14ac:dyDescent="0.35">
      <c r="A15749" t="s">
        <v>39303</v>
      </c>
      <c r="B15749" t="s">
        <v>68517</v>
      </c>
      <c r="C15749" s="96" t="s">
        <v>69315</v>
      </c>
      <c r="D15749" s="98">
        <v>113.5694</v>
      </c>
    </row>
    <row r="15750" spans="1:4" x14ac:dyDescent="0.35">
      <c r="A15750" t="s">
        <v>31315</v>
      </c>
      <c r="B15750" t="s">
        <v>68518</v>
      </c>
      <c r="C15750" s="96" t="s">
        <v>69315</v>
      </c>
      <c r="D15750" s="98">
        <v>118.12570000000001</v>
      </c>
    </row>
    <row r="15751" spans="1:4" x14ac:dyDescent="0.35">
      <c r="A15751" t="s">
        <v>27179</v>
      </c>
      <c r="B15751" t="s">
        <v>68519</v>
      </c>
      <c r="C15751" s="96" t="s">
        <v>69315</v>
      </c>
      <c r="D15751" s="98">
        <v>84.669900000000013</v>
      </c>
    </row>
    <row r="15752" spans="1:4" x14ac:dyDescent="0.35">
      <c r="A15752" t="s">
        <v>27881</v>
      </c>
      <c r="B15752" t="s">
        <v>68520</v>
      </c>
      <c r="C15752" s="96" t="s">
        <v>69315</v>
      </c>
      <c r="D15752" s="98">
        <v>28.191099999999999</v>
      </c>
    </row>
    <row r="15753" spans="1:4" x14ac:dyDescent="0.35">
      <c r="A15753" t="s">
        <v>67277</v>
      </c>
      <c r="B15753" t="s">
        <v>68521</v>
      </c>
      <c r="C15753" s="96" t="s">
        <v>69315</v>
      </c>
      <c r="D15753" s="98">
        <v>862.89560000000006</v>
      </c>
    </row>
    <row r="15754" spans="1:4" x14ac:dyDescent="0.35">
      <c r="A15754" t="s">
        <v>27713</v>
      </c>
      <c r="B15754" t="s">
        <v>68282</v>
      </c>
      <c r="C15754" s="96" t="s">
        <v>69315</v>
      </c>
      <c r="D15754" s="98">
        <v>28.657999999999998</v>
      </c>
    </row>
    <row r="15755" spans="1:4" x14ac:dyDescent="0.35">
      <c r="A15755" t="s">
        <v>27733</v>
      </c>
      <c r="B15755" t="s">
        <v>68522</v>
      </c>
      <c r="C15755" s="96" t="s">
        <v>69315</v>
      </c>
      <c r="D15755" s="98">
        <v>11.720800000000001</v>
      </c>
    </row>
    <row r="15756" spans="1:4" x14ac:dyDescent="0.35">
      <c r="A15756" t="s">
        <v>67278</v>
      </c>
      <c r="B15756" t="s">
        <v>68523</v>
      </c>
      <c r="C15756" s="96" t="s">
        <v>69315</v>
      </c>
      <c r="D15756" s="98">
        <v>259.54809999999998</v>
      </c>
    </row>
    <row r="15757" spans="1:4" x14ac:dyDescent="0.35">
      <c r="A15757" t="s">
        <v>27959</v>
      </c>
      <c r="B15757" t="s">
        <v>68524</v>
      </c>
      <c r="C15757" s="96" t="s">
        <v>69315</v>
      </c>
      <c r="D15757" s="98">
        <v>29.623999999999999</v>
      </c>
    </row>
    <row r="15758" spans="1:4" x14ac:dyDescent="0.35">
      <c r="A15758" t="s">
        <v>27889</v>
      </c>
      <c r="B15758" t="s">
        <v>68525</v>
      </c>
      <c r="C15758" s="96" t="s">
        <v>69315</v>
      </c>
      <c r="D15758" s="98">
        <v>193.81179999999998</v>
      </c>
    </row>
    <row r="15759" spans="1:4" x14ac:dyDescent="0.35">
      <c r="A15759" t="s">
        <v>24222</v>
      </c>
      <c r="B15759" t="s">
        <v>68526</v>
      </c>
      <c r="C15759" s="96" t="s">
        <v>69315</v>
      </c>
      <c r="D15759" s="98">
        <v>235.20489999999998</v>
      </c>
    </row>
    <row r="15760" spans="1:4" x14ac:dyDescent="0.35">
      <c r="A15760" t="s">
        <v>27883</v>
      </c>
      <c r="B15760" t="s">
        <v>68241</v>
      </c>
      <c r="C15760" s="96" t="s">
        <v>69315</v>
      </c>
      <c r="D15760" s="98">
        <v>44.9512</v>
      </c>
    </row>
    <row r="15761" spans="1:4" x14ac:dyDescent="0.35">
      <c r="A15761" t="s">
        <v>27804</v>
      </c>
      <c r="B15761" t="s">
        <v>68527</v>
      </c>
      <c r="C15761" s="96" t="s">
        <v>69315</v>
      </c>
      <c r="D15761" s="98">
        <v>132.6157</v>
      </c>
    </row>
    <row r="15762" spans="1:4" x14ac:dyDescent="0.35">
      <c r="A15762" t="s">
        <v>27818</v>
      </c>
      <c r="B15762" t="s">
        <v>68528</v>
      </c>
      <c r="C15762" s="96" t="s">
        <v>69315</v>
      </c>
      <c r="D15762" s="98">
        <v>32.361000000000004</v>
      </c>
    </row>
    <row r="15763" spans="1:4" x14ac:dyDescent="0.35">
      <c r="A15763" t="s">
        <v>27719</v>
      </c>
      <c r="B15763" t="s">
        <v>68281</v>
      </c>
      <c r="C15763" s="96" t="s">
        <v>69315</v>
      </c>
      <c r="D15763" s="98">
        <v>27.820799999999998</v>
      </c>
    </row>
    <row r="15764" spans="1:4" x14ac:dyDescent="0.35">
      <c r="A15764" t="s">
        <v>67279</v>
      </c>
      <c r="B15764" t="s">
        <v>68529</v>
      </c>
      <c r="C15764" s="96" t="s">
        <v>69315</v>
      </c>
      <c r="D15764" s="98">
        <v>68.151299999999992</v>
      </c>
    </row>
    <row r="15765" spans="1:4" x14ac:dyDescent="0.35">
      <c r="A15765" t="s">
        <v>67280</v>
      </c>
      <c r="B15765" t="s">
        <v>68530</v>
      </c>
      <c r="C15765" s="96" t="s">
        <v>69315</v>
      </c>
      <c r="D15765" s="98">
        <v>507.29489999999987</v>
      </c>
    </row>
    <row r="15766" spans="1:4" x14ac:dyDescent="0.35">
      <c r="A15766" t="s">
        <v>27810</v>
      </c>
      <c r="B15766" t="s">
        <v>68531</v>
      </c>
      <c r="C15766" s="96" t="s">
        <v>69315</v>
      </c>
      <c r="D15766" s="98">
        <v>409.53570000000002</v>
      </c>
    </row>
    <row r="15767" spans="1:4" x14ac:dyDescent="0.35">
      <c r="A15767" t="s">
        <v>26144</v>
      </c>
      <c r="B15767" t="s">
        <v>68532</v>
      </c>
      <c r="C15767" s="96" t="s">
        <v>69315</v>
      </c>
      <c r="D15767" s="98">
        <v>409.53570000000002</v>
      </c>
    </row>
    <row r="15768" spans="1:4" x14ac:dyDescent="0.35">
      <c r="A15768" t="s">
        <v>21454</v>
      </c>
      <c r="B15768" t="s">
        <v>68533</v>
      </c>
      <c r="C15768" s="96" t="s">
        <v>69315</v>
      </c>
      <c r="D15768" s="98">
        <v>409.53570000000002</v>
      </c>
    </row>
    <row r="15769" spans="1:4" x14ac:dyDescent="0.35">
      <c r="A15769" t="s">
        <v>67281</v>
      </c>
      <c r="B15769" t="s">
        <v>68534</v>
      </c>
      <c r="C15769" s="96" t="s">
        <v>69315</v>
      </c>
      <c r="D15769" s="98">
        <v>156.04119999999998</v>
      </c>
    </row>
    <row r="15770" spans="1:4" x14ac:dyDescent="0.35">
      <c r="A15770" t="s">
        <v>67282</v>
      </c>
      <c r="B15770" t="s">
        <v>68535</v>
      </c>
      <c r="C15770" s="96" t="s">
        <v>69315</v>
      </c>
      <c r="D15770" s="98">
        <v>51.697099999999992</v>
      </c>
    </row>
    <row r="15771" spans="1:4" x14ac:dyDescent="0.35">
      <c r="A15771" t="s">
        <v>67283</v>
      </c>
      <c r="B15771" t="s">
        <v>68536</v>
      </c>
      <c r="C15771" s="96" t="s">
        <v>69315</v>
      </c>
      <c r="D15771" s="98">
        <v>197.19280000000001</v>
      </c>
    </row>
    <row r="15772" spans="1:4" x14ac:dyDescent="0.35">
      <c r="A15772" t="s">
        <v>67284</v>
      </c>
      <c r="B15772" t="s">
        <v>68537</v>
      </c>
      <c r="C15772" s="96" t="s">
        <v>69315</v>
      </c>
      <c r="D15772" s="98">
        <v>303.35619999999994</v>
      </c>
    </row>
    <row r="15773" spans="1:4" x14ac:dyDescent="0.35">
      <c r="A15773" t="s">
        <v>67285</v>
      </c>
      <c r="B15773" t="s">
        <v>68538</v>
      </c>
      <c r="C15773" s="96" t="s">
        <v>69315</v>
      </c>
      <c r="D15773" s="98">
        <v>347.18039999999996</v>
      </c>
    </row>
    <row r="15774" spans="1:4" x14ac:dyDescent="0.35">
      <c r="A15774" t="s">
        <v>67286</v>
      </c>
      <c r="B15774" t="s">
        <v>68539</v>
      </c>
      <c r="C15774" s="96" t="s">
        <v>69315</v>
      </c>
      <c r="D15774" s="98">
        <v>623.56909999999993</v>
      </c>
    </row>
    <row r="15775" spans="1:4" x14ac:dyDescent="0.35">
      <c r="A15775" t="s">
        <v>67287</v>
      </c>
      <c r="B15775" t="s">
        <v>68540</v>
      </c>
      <c r="C15775" s="96" t="s">
        <v>69315</v>
      </c>
      <c r="D15775" s="98">
        <v>239.31039999999996</v>
      </c>
    </row>
    <row r="15776" spans="1:4" x14ac:dyDescent="0.35">
      <c r="A15776" t="s">
        <v>27940</v>
      </c>
      <c r="B15776" t="s">
        <v>68280</v>
      </c>
      <c r="C15776" s="96" t="s">
        <v>69315</v>
      </c>
      <c r="D15776" s="98">
        <v>829.18219999999985</v>
      </c>
    </row>
    <row r="15777" spans="1:4" x14ac:dyDescent="0.35">
      <c r="A15777" t="s">
        <v>27672</v>
      </c>
      <c r="B15777" t="s">
        <v>68541</v>
      </c>
      <c r="C15777" s="96" t="s">
        <v>69315</v>
      </c>
      <c r="D15777" s="98">
        <v>19.577599999999997</v>
      </c>
    </row>
    <row r="15778" spans="1:4" x14ac:dyDescent="0.35">
      <c r="A15778" t="s">
        <v>27877</v>
      </c>
      <c r="B15778" t="s">
        <v>68542</v>
      </c>
      <c r="C15778" s="96" t="s">
        <v>69315</v>
      </c>
      <c r="D15778" s="98">
        <v>14.860300000000001</v>
      </c>
    </row>
    <row r="15779" spans="1:4" x14ac:dyDescent="0.35">
      <c r="A15779" t="s">
        <v>67288</v>
      </c>
      <c r="B15779" t="s">
        <v>68543</v>
      </c>
      <c r="C15779" s="96" t="s">
        <v>69315</v>
      </c>
      <c r="D15779" s="98">
        <v>126.72309999999999</v>
      </c>
    </row>
    <row r="15780" spans="1:4" x14ac:dyDescent="0.35">
      <c r="A15780" t="s">
        <v>27692</v>
      </c>
      <c r="B15780" t="s">
        <v>68544</v>
      </c>
      <c r="C15780" s="96" t="s">
        <v>69315</v>
      </c>
      <c r="D15780" s="98">
        <v>1929.7137999999995</v>
      </c>
    </row>
    <row r="15781" spans="1:4" x14ac:dyDescent="0.35">
      <c r="A15781" t="s">
        <v>67289</v>
      </c>
      <c r="B15781" t="s">
        <v>68545</v>
      </c>
      <c r="C15781" s="96" t="s">
        <v>69315</v>
      </c>
      <c r="D15781" s="98">
        <v>662.33789999999988</v>
      </c>
    </row>
    <row r="15782" spans="1:4" x14ac:dyDescent="0.35">
      <c r="A15782" t="s">
        <v>67290</v>
      </c>
      <c r="B15782" t="s">
        <v>68546</v>
      </c>
      <c r="C15782" s="96" t="s">
        <v>69315</v>
      </c>
      <c r="D15782" s="98">
        <v>906.71979999999985</v>
      </c>
    </row>
    <row r="15783" spans="1:4" x14ac:dyDescent="0.35">
      <c r="A15783" t="s">
        <v>27872</v>
      </c>
      <c r="B15783" t="s">
        <v>68547</v>
      </c>
      <c r="C15783" s="96" t="s">
        <v>69315</v>
      </c>
      <c r="D15783" s="98">
        <v>939.49939999999992</v>
      </c>
    </row>
    <row r="15784" spans="1:4" x14ac:dyDescent="0.35">
      <c r="A15784" t="s">
        <v>27916</v>
      </c>
      <c r="B15784" t="s">
        <v>68275</v>
      </c>
      <c r="C15784" s="96" t="s">
        <v>69315</v>
      </c>
      <c r="D15784" s="98">
        <v>239.31039999999996</v>
      </c>
    </row>
    <row r="15785" spans="1:4" x14ac:dyDescent="0.35">
      <c r="A15785" t="s">
        <v>21586</v>
      </c>
      <c r="B15785" t="s">
        <v>68548</v>
      </c>
      <c r="C15785" s="96" t="s">
        <v>69315</v>
      </c>
      <c r="D15785" s="98">
        <v>986.39869999999996</v>
      </c>
    </row>
    <row r="15786" spans="1:4" x14ac:dyDescent="0.35">
      <c r="A15786" t="s">
        <v>21296</v>
      </c>
      <c r="B15786" t="s">
        <v>68276</v>
      </c>
      <c r="C15786" s="96" t="s">
        <v>69315</v>
      </c>
      <c r="D15786" s="98">
        <v>2860.8412000000003</v>
      </c>
    </row>
    <row r="15787" spans="1:4" x14ac:dyDescent="0.35">
      <c r="A15787" t="s">
        <v>27692</v>
      </c>
      <c r="B15787" t="s">
        <v>68544</v>
      </c>
      <c r="C15787" s="96" t="s">
        <v>69315</v>
      </c>
      <c r="D15787" s="98">
        <v>1929.7137999999995</v>
      </c>
    </row>
    <row r="15788" spans="1:4" x14ac:dyDescent="0.35">
      <c r="A15788" t="s">
        <v>16720</v>
      </c>
      <c r="B15788" t="s">
        <v>68369</v>
      </c>
      <c r="C15788" s="96" t="s">
        <v>69315</v>
      </c>
      <c r="D15788" s="98">
        <v>1569.0576999999998</v>
      </c>
    </row>
    <row r="15789" spans="1:4" x14ac:dyDescent="0.35">
      <c r="A15789" t="s">
        <v>67291</v>
      </c>
      <c r="B15789" t="s">
        <v>68549</v>
      </c>
      <c r="C15789" s="96" t="s">
        <v>69315</v>
      </c>
      <c r="D15789" s="98">
        <v>28.657999999999998</v>
      </c>
    </row>
    <row r="15790" spans="1:4" x14ac:dyDescent="0.35">
      <c r="A15790" t="s">
        <v>22357</v>
      </c>
      <c r="B15790" t="s">
        <v>68375</v>
      </c>
      <c r="C15790" s="96" t="s">
        <v>69315</v>
      </c>
      <c r="D15790" s="98">
        <v>171.89969999999997</v>
      </c>
    </row>
    <row r="15791" spans="1:4" x14ac:dyDescent="0.35">
      <c r="A15791" t="s">
        <v>27966</v>
      </c>
      <c r="B15791" t="s">
        <v>68376</v>
      </c>
      <c r="C15791" s="96" t="s">
        <v>69315</v>
      </c>
      <c r="D15791" s="98">
        <v>83.99369999999999</v>
      </c>
    </row>
    <row r="15792" spans="1:4" x14ac:dyDescent="0.35">
      <c r="A15792" t="s">
        <v>16685</v>
      </c>
      <c r="B15792" t="s">
        <v>68431</v>
      </c>
      <c r="C15792" s="96" t="s">
        <v>69315</v>
      </c>
      <c r="D15792" s="98">
        <v>54.611199999999997</v>
      </c>
    </row>
    <row r="15793" spans="1:4" x14ac:dyDescent="0.35">
      <c r="A15793" t="s">
        <v>27803</v>
      </c>
      <c r="B15793" t="s">
        <v>68404</v>
      </c>
      <c r="C15793" s="96" t="s">
        <v>69315</v>
      </c>
      <c r="D15793" s="98">
        <v>269.65890000000002</v>
      </c>
    </row>
    <row r="15794" spans="1:4" x14ac:dyDescent="0.35">
      <c r="A15794" t="s">
        <v>67239</v>
      </c>
      <c r="B15794" t="s">
        <v>68476</v>
      </c>
      <c r="C15794" s="96" t="s">
        <v>69315</v>
      </c>
      <c r="D15794" s="98">
        <v>391.43929999999995</v>
      </c>
    </row>
    <row r="15795" spans="1:4" x14ac:dyDescent="0.35">
      <c r="A15795" t="s">
        <v>67243</v>
      </c>
      <c r="B15795" t="s">
        <v>68480</v>
      </c>
      <c r="C15795" s="96" t="s">
        <v>69315</v>
      </c>
      <c r="D15795" s="98">
        <v>181.43089999999998</v>
      </c>
    </row>
    <row r="15796" spans="1:4" x14ac:dyDescent="0.35">
      <c r="A15796" t="s">
        <v>67292</v>
      </c>
      <c r="B15796" t="s">
        <v>68550</v>
      </c>
      <c r="C15796" s="96" t="s">
        <v>69315</v>
      </c>
      <c r="D15796" s="98">
        <v>8829.9483999999975</v>
      </c>
    </row>
    <row r="15797" spans="1:4" x14ac:dyDescent="0.35">
      <c r="A15797" t="s">
        <v>67293</v>
      </c>
      <c r="B15797" t="s">
        <v>68551</v>
      </c>
      <c r="C15797" s="96" t="s">
        <v>69315</v>
      </c>
      <c r="D15797" s="98">
        <v>2086.5277999999998</v>
      </c>
    </row>
    <row r="15798" spans="1:4" x14ac:dyDescent="0.35">
      <c r="A15798" t="s">
        <v>67294</v>
      </c>
      <c r="B15798" t="s">
        <v>68552</v>
      </c>
      <c r="C15798" s="96" t="s">
        <v>69315</v>
      </c>
      <c r="D15798" s="98">
        <v>1564.0505999999998</v>
      </c>
    </row>
    <row r="15799" spans="1:4" x14ac:dyDescent="0.35">
      <c r="A15799" t="s">
        <v>67295</v>
      </c>
      <c r="B15799" t="s">
        <v>68553</v>
      </c>
      <c r="C15799" s="96" t="s">
        <v>69315</v>
      </c>
      <c r="D15799" s="98">
        <v>426.71439999999996</v>
      </c>
    </row>
    <row r="15800" spans="1:4" x14ac:dyDescent="0.35">
      <c r="A15800" t="s">
        <v>67296</v>
      </c>
      <c r="B15800" t="s">
        <v>68554</v>
      </c>
      <c r="C15800" s="96" t="s">
        <v>69315</v>
      </c>
      <c r="D15800" s="98">
        <v>9671.6080999999995</v>
      </c>
    </row>
    <row r="15801" spans="1:4" x14ac:dyDescent="0.35">
      <c r="A15801" t="s">
        <v>67297</v>
      </c>
      <c r="B15801" t="s">
        <v>68555</v>
      </c>
      <c r="C15801" s="96" t="s">
        <v>69315</v>
      </c>
      <c r="D15801" s="98">
        <v>6948.3736000000008</v>
      </c>
    </row>
    <row r="15802" spans="1:4" x14ac:dyDescent="0.35">
      <c r="A15802" t="s">
        <v>67298</v>
      </c>
      <c r="B15802" t="s">
        <v>68556</v>
      </c>
      <c r="C15802" s="96" t="s">
        <v>69315</v>
      </c>
      <c r="D15802" s="98">
        <v>991.18039999999996</v>
      </c>
    </row>
    <row r="15803" spans="1:4" x14ac:dyDescent="0.35">
      <c r="A15803" t="s">
        <v>67299</v>
      </c>
      <c r="B15803" t="s">
        <v>68557</v>
      </c>
      <c r="C15803" s="96" t="s">
        <v>69315</v>
      </c>
      <c r="D15803" s="98">
        <v>332.64210000000003</v>
      </c>
    </row>
    <row r="15804" spans="1:4" x14ac:dyDescent="0.35">
      <c r="A15804" t="s">
        <v>67239</v>
      </c>
      <c r="B15804" t="s">
        <v>68476</v>
      </c>
      <c r="C15804" s="96" t="s">
        <v>69315</v>
      </c>
      <c r="D15804" s="98">
        <v>391.43929999999995</v>
      </c>
    </row>
    <row r="15805" spans="1:4" x14ac:dyDescent="0.35">
      <c r="A15805" t="s">
        <v>67240</v>
      </c>
      <c r="B15805" t="s">
        <v>68477</v>
      </c>
      <c r="C15805" s="96" t="s">
        <v>69315</v>
      </c>
      <c r="D15805" s="98">
        <v>173.0428</v>
      </c>
    </row>
    <row r="15806" spans="1:4" x14ac:dyDescent="0.35">
      <c r="A15806" t="s">
        <v>67241</v>
      </c>
      <c r="B15806" t="s">
        <v>68478</v>
      </c>
      <c r="C15806" s="96" t="s">
        <v>69315</v>
      </c>
      <c r="D15806" s="98">
        <v>208.31789999999995</v>
      </c>
    </row>
    <row r="15807" spans="1:4" x14ac:dyDescent="0.35">
      <c r="A15807" t="s">
        <v>67242</v>
      </c>
      <c r="B15807" t="s">
        <v>68479</v>
      </c>
      <c r="C15807" s="96" t="s">
        <v>69315</v>
      </c>
      <c r="D15807" s="98">
        <v>411.59649999999999</v>
      </c>
    </row>
    <row r="15808" spans="1:4" x14ac:dyDescent="0.35">
      <c r="A15808" t="s">
        <v>67243</v>
      </c>
      <c r="B15808" t="s">
        <v>68480</v>
      </c>
      <c r="C15808" s="96" t="s">
        <v>69315</v>
      </c>
      <c r="D15808" s="98">
        <v>181.43089999999998</v>
      </c>
    </row>
    <row r="15809" spans="1:4" x14ac:dyDescent="0.35">
      <c r="A15809" t="s">
        <v>67244</v>
      </c>
      <c r="B15809" t="s">
        <v>68481</v>
      </c>
      <c r="C15809" s="96" t="s">
        <v>69315</v>
      </c>
      <c r="D15809" s="98">
        <v>248.63229999999999</v>
      </c>
    </row>
    <row r="15810" spans="1:4" x14ac:dyDescent="0.35">
      <c r="A15810" t="s">
        <v>67300</v>
      </c>
      <c r="B15810" t="s">
        <v>68558</v>
      </c>
      <c r="C15810" s="96" t="s">
        <v>69315</v>
      </c>
      <c r="D15810" s="98">
        <v>883.66459999999995</v>
      </c>
    </row>
    <row r="15811" spans="1:4" x14ac:dyDescent="0.35">
      <c r="A15811" t="s">
        <v>67301</v>
      </c>
      <c r="B15811" t="s">
        <v>68559</v>
      </c>
      <c r="C15811" s="96" t="s">
        <v>69315</v>
      </c>
      <c r="D15811" s="98">
        <v>834.94599999999991</v>
      </c>
    </row>
    <row r="15812" spans="1:4" x14ac:dyDescent="0.35">
      <c r="A15812" t="s">
        <v>67084</v>
      </c>
      <c r="B15812" t="s">
        <v>68262</v>
      </c>
      <c r="C15812" s="96" t="s">
        <v>69315</v>
      </c>
      <c r="D15812" s="98">
        <v>426.71439999999996</v>
      </c>
    </row>
    <row r="15813" spans="1:4" x14ac:dyDescent="0.35">
      <c r="A15813" t="s">
        <v>67292</v>
      </c>
      <c r="B15813" t="s">
        <v>68550</v>
      </c>
      <c r="C15813" s="96" t="s">
        <v>69315</v>
      </c>
      <c r="D15813" s="98">
        <v>8829.9483999999975</v>
      </c>
    </row>
    <row r="15814" spans="1:4" x14ac:dyDescent="0.35">
      <c r="A15814" t="s">
        <v>67090</v>
      </c>
      <c r="B15814" t="s">
        <v>68284</v>
      </c>
      <c r="C15814" s="96" t="s">
        <v>69315</v>
      </c>
      <c r="D15814" s="98">
        <v>1238.1382999999998</v>
      </c>
    </row>
    <row r="15815" spans="1:4" x14ac:dyDescent="0.35">
      <c r="A15815" t="s">
        <v>67296</v>
      </c>
      <c r="B15815" t="s">
        <v>68554</v>
      </c>
      <c r="C15815" s="96" t="s">
        <v>69315</v>
      </c>
      <c r="D15815" s="98">
        <v>9671.6080999999995</v>
      </c>
    </row>
    <row r="15816" spans="1:4" x14ac:dyDescent="0.35">
      <c r="A15816" t="s">
        <v>67297</v>
      </c>
      <c r="B15816" t="s">
        <v>68555</v>
      </c>
      <c r="C15816" s="96" t="s">
        <v>69315</v>
      </c>
      <c r="D15816" s="98">
        <v>6948.3736000000008</v>
      </c>
    </row>
    <row r="15817" spans="1:4" x14ac:dyDescent="0.35">
      <c r="A15817" t="s">
        <v>67298</v>
      </c>
      <c r="B15817" t="s">
        <v>68556</v>
      </c>
      <c r="C15817" s="96" t="s">
        <v>69315</v>
      </c>
      <c r="D15817" s="98">
        <v>991.18039999999996</v>
      </c>
    </row>
    <row r="15818" spans="1:4" x14ac:dyDescent="0.35">
      <c r="A15818" t="s">
        <v>67302</v>
      </c>
      <c r="B15818" t="s">
        <v>68560</v>
      </c>
      <c r="C15818" s="96" t="s">
        <v>69315</v>
      </c>
      <c r="D15818" s="98">
        <v>1115.5046</v>
      </c>
    </row>
    <row r="15819" spans="1:4" x14ac:dyDescent="0.35">
      <c r="A15819" t="s">
        <v>67303</v>
      </c>
      <c r="B15819" t="s">
        <v>68561</v>
      </c>
      <c r="C15819" s="96" t="s">
        <v>69315</v>
      </c>
      <c r="D15819" s="98">
        <v>5303.6780999999992</v>
      </c>
    </row>
    <row r="15820" spans="1:4" x14ac:dyDescent="0.35">
      <c r="A15820" t="s">
        <v>67299</v>
      </c>
      <c r="B15820" t="s">
        <v>68557</v>
      </c>
      <c r="C15820" s="96" t="s">
        <v>69315</v>
      </c>
      <c r="D15820" s="98">
        <v>332.64210000000003</v>
      </c>
    </row>
    <row r="15821" spans="1:4" x14ac:dyDescent="0.35">
      <c r="A15821" t="s">
        <v>67304</v>
      </c>
      <c r="B15821" t="s">
        <v>68562</v>
      </c>
      <c r="C15821" s="96" t="s">
        <v>69315</v>
      </c>
      <c r="D15821" s="98">
        <v>1236.4639</v>
      </c>
    </row>
    <row r="15822" spans="1:4" x14ac:dyDescent="0.35">
      <c r="A15822" t="s">
        <v>67305</v>
      </c>
      <c r="B15822" t="s">
        <v>68563</v>
      </c>
      <c r="C15822" s="96" t="s">
        <v>69315</v>
      </c>
      <c r="D15822" s="98">
        <v>92.71990000000001</v>
      </c>
    </row>
    <row r="15823" spans="1:4" x14ac:dyDescent="0.35">
      <c r="A15823" t="s">
        <v>67239</v>
      </c>
      <c r="B15823" t="s">
        <v>68476</v>
      </c>
      <c r="C15823" s="96" t="s">
        <v>69315</v>
      </c>
      <c r="D15823" s="98">
        <v>391.43929999999995</v>
      </c>
    </row>
    <row r="15824" spans="1:4" x14ac:dyDescent="0.35">
      <c r="A15824" t="s">
        <v>67240</v>
      </c>
      <c r="B15824" t="s">
        <v>68477</v>
      </c>
      <c r="C15824" s="96" t="s">
        <v>69315</v>
      </c>
      <c r="D15824" s="98">
        <v>173.0428</v>
      </c>
    </row>
    <row r="15825" spans="1:4" x14ac:dyDescent="0.35">
      <c r="A15825" t="s">
        <v>67241</v>
      </c>
      <c r="B15825" t="s">
        <v>68478</v>
      </c>
      <c r="C15825" s="96" t="s">
        <v>69315</v>
      </c>
      <c r="D15825" s="98">
        <v>208.31789999999995</v>
      </c>
    </row>
    <row r="15826" spans="1:4" x14ac:dyDescent="0.35">
      <c r="A15826" t="s">
        <v>67242</v>
      </c>
      <c r="B15826" t="s">
        <v>68479</v>
      </c>
      <c r="C15826" s="96" t="s">
        <v>69315</v>
      </c>
      <c r="D15826" s="98">
        <v>411.59649999999999</v>
      </c>
    </row>
    <row r="15827" spans="1:4" x14ac:dyDescent="0.35">
      <c r="A15827" t="s">
        <v>67243</v>
      </c>
      <c r="B15827" t="s">
        <v>68480</v>
      </c>
      <c r="C15827" s="96" t="s">
        <v>69315</v>
      </c>
      <c r="D15827" s="98">
        <v>181.43089999999998</v>
      </c>
    </row>
    <row r="15828" spans="1:4" x14ac:dyDescent="0.35">
      <c r="A15828" t="s">
        <v>67244</v>
      </c>
      <c r="B15828" t="s">
        <v>68481</v>
      </c>
      <c r="C15828" s="96" t="s">
        <v>69315</v>
      </c>
      <c r="D15828" s="98">
        <v>248.63229999999999</v>
      </c>
    </row>
    <row r="15829" spans="1:4" x14ac:dyDescent="0.35">
      <c r="A15829" t="s">
        <v>67306</v>
      </c>
      <c r="B15829" t="s">
        <v>68564</v>
      </c>
      <c r="C15829" s="96" t="s">
        <v>69315</v>
      </c>
      <c r="D15829" s="98">
        <v>876.95090000000005</v>
      </c>
    </row>
    <row r="15830" spans="1:4" x14ac:dyDescent="0.35">
      <c r="A15830" t="s">
        <v>67307</v>
      </c>
      <c r="B15830" t="s">
        <v>68565</v>
      </c>
      <c r="C15830" s="96" t="s">
        <v>69315</v>
      </c>
      <c r="D15830" s="98">
        <v>945.82669999999996</v>
      </c>
    </row>
    <row r="15831" spans="1:4" x14ac:dyDescent="0.35">
      <c r="A15831" t="s">
        <v>67308</v>
      </c>
      <c r="B15831" t="s">
        <v>68566</v>
      </c>
      <c r="C15831" s="96" t="s">
        <v>69316</v>
      </c>
      <c r="D15831" s="98">
        <v>4554.5128999999997</v>
      </c>
    </row>
    <row r="15832" spans="1:4" x14ac:dyDescent="0.35">
      <c r="A15832" t="s">
        <v>67309</v>
      </c>
      <c r="B15832" t="s">
        <v>68567</v>
      </c>
      <c r="C15832" s="96" t="s">
        <v>69316</v>
      </c>
      <c r="D15832" s="98">
        <v>3170.4763999999996</v>
      </c>
    </row>
    <row r="15833" spans="1:4" x14ac:dyDescent="0.35">
      <c r="A15833" t="s">
        <v>67310</v>
      </c>
      <c r="B15833" t="s">
        <v>68568</v>
      </c>
      <c r="C15833" s="96" t="s">
        <v>69316</v>
      </c>
      <c r="D15833" s="98">
        <v>1136.3702000000001</v>
      </c>
    </row>
    <row r="15834" spans="1:4" x14ac:dyDescent="0.35">
      <c r="A15834" t="s">
        <v>67311</v>
      </c>
      <c r="B15834" t="s">
        <v>68569</v>
      </c>
      <c r="C15834" s="96" t="s">
        <v>69316</v>
      </c>
      <c r="D15834" s="98">
        <v>662.33789999999988</v>
      </c>
    </row>
    <row r="15835" spans="1:4" x14ac:dyDescent="0.35">
      <c r="A15835" t="s">
        <v>67312</v>
      </c>
      <c r="B15835" t="s">
        <v>68570</v>
      </c>
      <c r="C15835" s="96" t="s">
        <v>69316</v>
      </c>
      <c r="D15835" s="98">
        <v>1810.0585999999998</v>
      </c>
    </row>
    <row r="15836" spans="1:4" x14ac:dyDescent="0.35">
      <c r="A15836" t="s">
        <v>67313</v>
      </c>
      <c r="B15836" t="s">
        <v>68571</v>
      </c>
      <c r="C15836" s="96" t="s">
        <v>69316</v>
      </c>
      <c r="D15836" s="98">
        <v>1734.2114999999999</v>
      </c>
    </row>
    <row r="15837" spans="1:4" x14ac:dyDescent="0.35">
      <c r="A15837" t="s">
        <v>67314</v>
      </c>
      <c r="B15837" t="s">
        <v>68572</v>
      </c>
      <c r="C15837" s="96" t="s">
        <v>69316</v>
      </c>
      <c r="D15837" s="98">
        <v>1211.7664999999997</v>
      </c>
    </row>
    <row r="15838" spans="1:4" x14ac:dyDescent="0.35">
      <c r="A15838" t="s">
        <v>67315</v>
      </c>
      <c r="B15838" t="s">
        <v>68573</v>
      </c>
      <c r="C15838" s="96" t="s">
        <v>69316</v>
      </c>
      <c r="D15838" s="98">
        <v>785.3741</v>
      </c>
    </row>
    <row r="15839" spans="1:4" x14ac:dyDescent="0.35">
      <c r="A15839" t="s">
        <v>67316</v>
      </c>
      <c r="B15839" t="s">
        <v>68574</v>
      </c>
      <c r="C15839" s="96" t="s">
        <v>69316</v>
      </c>
      <c r="D15839" s="98">
        <v>765.15249999999992</v>
      </c>
    </row>
    <row r="15840" spans="1:4" x14ac:dyDescent="0.35">
      <c r="A15840" t="s">
        <v>67317</v>
      </c>
      <c r="B15840" t="s">
        <v>68575</v>
      </c>
      <c r="C15840" s="96" t="s">
        <v>69316</v>
      </c>
      <c r="D15840" s="98">
        <v>1634.7778999999998</v>
      </c>
    </row>
    <row r="15841" spans="1:4" x14ac:dyDescent="0.35">
      <c r="A15841" t="s">
        <v>67318</v>
      </c>
      <c r="B15841" t="s">
        <v>68576</v>
      </c>
      <c r="C15841" s="96" t="s">
        <v>69316</v>
      </c>
      <c r="D15841" s="98">
        <v>4520.4291999999996</v>
      </c>
    </row>
    <row r="15842" spans="1:4" x14ac:dyDescent="0.35">
      <c r="A15842" t="s">
        <v>67319</v>
      </c>
      <c r="B15842" t="s">
        <v>68577</v>
      </c>
      <c r="C15842" s="96" t="s">
        <v>69316</v>
      </c>
      <c r="D15842" s="98">
        <v>28.754599999999996</v>
      </c>
    </row>
    <row r="15843" spans="1:4" x14ac:dyDescent="0.35">
      <c r="A15843" t="s">
        <v>67320</v>
      </c>
      <c r="B15843" t="s">
        <v>68578</v>
      </c>
      <c r="C15843" s="96" t="s">
        <v>69316</v>
      </c>
      <c r="D15843" s="98">
        <v>12.3004</v>
      </c>
    </row>
    <row r="15844" spans="1:4" x14ac:dyDescent="0.35">
      <c r="A15844" t="s">
        <v>67321</v>
      </c>
      <c r="B15844" t="s">
        <v>68579</v>
      </c>
      <c r="C15844" s="96" t="s">
        <v>69316</v>
      </c>
      <c r="D15844" s="98">
        <v>24.632999999999999</v>
      </c>
    </row>
    <row r="15845" spans="1:4" x14ac:dyDescent="0.35">
      <c r="A15845" t="s">
        <v>67322</v>
      </c>
      <c r="B15845" t="s">
        <v>68580</v>
      </c>
      <c r="C15845" s="96" t="s">
        <v>69316</v>
      </c>
      <c r="D15845" s="98">
        <v>2515.5283999999997</v>
      </c>
    </row>
    <row r="15846" spans="1:4" x14ac:dyDescent="0.35">
      <c r="A15846" t="s">
        <v>67323</v>
      </c>
      <c r="B15846" t="s">
        <v>68581</v>
      </c>
      <c r="C15846" s="96" t="s">
        <v>69316</v>
      </c>
      <c r="D15846" s="98">
        <v>40443.489800000003</v>
      </c>
    </row>
    <row r="15847" spans="1:4" x14ac:dyDescent="0.35">
      <c r="A15847" t="s">
        <v>67324</v>
      </c>
      <c r="B15847" t="s">
        <v>68582</v>
      </c>
      <c r="C15847" s="96" t="s">
        <v>69316</v>
      </c>
      <c r="D15847" s="98">
        <v>34559.342299999997</v>
      </c>
    </row>
    <row r="15848" spans="1:4" x14ac:dyDescent="0.35">
      <c r="A15848" t="s">
        <v>67325</v>
      </c>
      <c r="B15848" t="s">
        <v>68583</v>
      </c>
      <c r="C15848" s="96" t="s">
        <v>69316</v>
      </c>
      <c r="D15848" s="98">
        <v>20584.268599999996</v>
      </c>
    </row>
    <row r="15849" spans="1:4" x14ac:dyDescent="0.35">
      <c r="A15849" t="s">
        <v>67326</v>
      </c>
      <c r="B15849" t="s">
        <v>68584</v>
      </c>
      <c r="C15849" s="96" t="s">
        <v>69316</v>
      </c>
      <c r="D15849" s="98">
        <v>13763.745099999998</v>
      </c>
    </row>
    <row r="15850" spans="1:4" x14ac:dyDescent="0.35">
      <c r="A15850" t="s">
        <v>67327</v>
      </c>
      <c r="B15850" t="s">
        <v>68585</v>
      </c>
      <c r="C15850" s="96" t="s">
        <v>69316</v>
      </c>
      <c r="D15850" s="98">
        <v>4695.4683999999997</v>
      </c>
    </row>
    <row r="15851" spans="1:4" x14ac:dyDescent="0.35">
      <c r="A15851" t="s">
        <v>67328</v>
      </c>
      <c r="B15851" t="s">
        <v>68586</v>
      </c>
      <c r="C15851" s="96" t="s">
        <v>69316</v>
      </c>
      <c r="D15851" s="98">
        <v>47495.821099999994</v>
      </c>
    </row>
    <row r="15852" spans="1:4" x14ac:dyDescent="0.35">
      <c r="A15852" t="s">
        <v>67329</v>
      </c>
      <c r="B15852" t="s">
        <v>68587</v>
      </c>
      <c r="C15852" s="96" t="s">
        <v>69316</v>
      </c>
      <c r="D15852" s="98">
        <v>5068.1994999999988</v>
      </c>
    </row>
    <row r="15853" spans="1:4" x14ac:dyDescent="0.35">
      <c r="A15853" t="s">
        <v>67330</v>
      </c>
      <c r="B15853" t="s">
        <v>68588</v>
      </c>
      <c r="C15853" s="96" t="s">
        <v>69316</v>
      </c>
      <c r="D15853" s="98">
        <v>1713.6356999999996</v>
      </c>
    </row>
    <row r="15854" spans="1:4" x14ac:dyDescent="0.35">
      <c r="A15854" t="s">
        <v>67331</v>
      </c>
      <c r="B15854" t="s">
        <v>68589</v>
      </c>
      <c r="C15854" s="96" t="s">
        <v>69316</v>
      </c>
      <c r="D15854" s="98">
        <v>14161.463400000001</v>
      </c>
    </row>
    <row r="15855" spans="1:4" x14ac:dyDescent="0.35">
      <c r="A15855" t="s">
        <v>67332</v>
      </c>
      <c r="B15855" t="s">
        <v>68590</v>
      </c>
      <c r="C15855" s="96" t="s">
        <v>69316</v>
      </c>
      <c r="D15855" s="98">
        <v>3036.3955999999998</v>
      </c>
    </row>
    <row r="15856" spans="1:4" x14ac:dyDescent="0.35">
      <c r="A15856" t="s">
        <v>67333</v>
      </c>
      <c r="B15856" t="s">
        <v>68591</v>
      </c>
      <c r="C15856" s="96" t="s">
        <v>69316</v>
      </c>
      <c r="D15856" s="98">
        <v>1313.6311999999998</v>
      </c>
    </row>
    <row r="15857" spans="1:4" x14ac:dyDescent="0.35">
      <c r="A15857" t="s">
        <v>67334</v>
      </c>
      <c r="B15857" t="s">
        <v>68592</v>
      </c>
      <c r="C15857" s="96" t="s">
        <v>69316</v>
      </c>
      <c r="D15857" s="98">
        <v>6522.7700999999988</v>
      </c>
    </row>
    <row r="15858" spans="1:4" x14ac:dyDescent="0.35">
      <c r="A15858" t="s">
        <v>67335</v>
      </c>
      <c r="B15858" t="s">
        <v>68593</v>
      </c>
      <c r="C15858" s="96" t="s">
        <v>69316</v>
      </c>
      <c r="D15858" s="98">
        <v>63657.339200000002</v>
      </c>
    </row>
    <row r="15859" spans="1:4" x14ac:dyDescent="0.35">
      <c r="A15859" t="s">
        <v>67336</v>
      </c>
      <c r="B15859" t="s">
        <v>68594</v>
      </c>
      <c r="C15859" s="96" t="s">
        <v>69316</v>
      </c>
      <c r="D15859" s="98">
        <v>9625.0629999999983</v>
      </c>
    </row>
    <row r="15860" spans="1:4" x14ac:dyDescent="0.35">
      <c r="A15860" t="s">
        <v>67337</v>
      </c>
      <c r="B15860" t="s">
        <v>68595</v>
      </c>
      <c r="C15860" s="96" t="s">
        <v>69316</v>
      </c>
      <c r="D15860" s="98">
        <v>947.74259999999992</v>
      </c>
    </row>
    <row r="15861" spans="1:4" x14ac:dyDescent="0.35">
      <c r="A15861" t="s">
        <v>67338</v>
      </c>
      <c r="B15861" t="s">
        <v>68596</v>
      </c>
      <c r="C15861" s="96" t="s">
        <v>69316</v>
      </c>
      <c r="D15861" s="98">
        <v>9802.3562000000002</v>
      </c>
    </row>
    <row r="15862" spans="1:4" x14ac:dyDescent="0.35">
      <c r="A15862" t="s">
        <v>67339</v>
      </c>
      <c r="B15862" t="s">
        <v>68597</v>
      </c>
      <c r="C15862" s="96" t="s">
        <v>69316</v>
      </c>
      <c r="D15862" s="98">
        <v>3043.1898000000001</v>
      </c>
    </row>
    <row r="15863" spans="1:4" x14ac:dyDescent="0.35">
      <c r="A15863" t="s">
        <v>67340</v>
      </c>
      <c r="B15863" t="s">
        <v>68598</v>
      </c>
      <c r="C15863" s="96" t="s">
        <v>69316</v>
      </c>
      <c r="D15863" s="98">
        <v>24111.569299999999</v>
      </c>
    </row>
    <row r="15864" spans="1:4" x14ac:dyDescent="0.35">
      <c r="A15864" t="s">
        <v>67341</v>
      </c>
      <c r="B15864" t="s">
        <v>68599</v>
      </c>
      <c r="C15864" s="96" t="s">
        <v>69316</v>
      </c>
      <c r="D15864" s="98">
        <v>6143.2286999999997</v>
      </c>
    </row>
    <row r="15865" spans="1:4" x14ac:dyDescent="0.35">
      <c r="A15865" t="s">
        <v>67342</v>
      </c>
      <c r="B15865" t="s">
        <v>68600</v>
      </c>
      <c r="C15865" s="96" t="s">
        <v>69316</v>
      </c>
      <c r="D15865" s="98">
        <v>2149.9939999999997</v>
      </c>
    </row>
    <row r="15866" spans="1:4" x14ac:dyDescent="0.35">
      <c r="A15866" t="s">
        <v>67343</v>
      </c>
      <c r="B15866" t="s">
        <v>68601</v>
      </c>
      <c r="C15866" s="96" t="s">
        <v>69316</v>
      </c>
      <c r="D15866" s="98">
        <v>16159.199699999999</v>
      </c>
    </row>
    <row r="15867" spans="1:4" x14ac:dyDescent="0.35">
      <c r="A15867" t="s">
        <v>67344</v>
      </c>
      <c r="B15867" t="s">
        <v>68602</v>
      </c>
      <c r="C15867" s="96" t="s">
        <v>69316</v>
      </c>
      <c r="D15867" s="98">
        <v>1959.0962999999999</v>
      </c>
    </row>
    <row r="15868" spans="1:4" x14ac:dyDescent="0.35">
      <c r="A15868" t="s">
        <v>67345</v>
      </c>
      <c r="B15868" t="s">
        <v>68603</v>
      </c>
      <c r="C15868" s="96" t="s">
        <v>69316</v>
      </c>
      <c r="D15868" s="98">
        <v>788.64239999999995</v>
      </c>
    </row>
    <row r="15869" spans="1:4" x14ac:dyDescent="0.35">
      <c r="A15869" t="s">
        <v>67346</v>
      </c>
      <c r="B15869" t="s">
        <v>68604</v>
      </c>
      <c r="C15869" s="96" t="s">
        <v>69316</v>
      </c>
      <c r="D15869" s="98">
        <v>5838.6971999999996</v>
      </c>
    </row>
    <row r="15870" spans="1:4" x14ac:dyDescent="0.35">
      <c r="A15870" t="s">
        <v>67347</v>
      </c>
      <c r="B15870" t="s">
        <v>68605</v>
      </c>
      <c r="C15870" s="96" t="s">
        <v>69316</v>
      </c>
      <c r="D15870" s="98">
        <v>1229.557</v>
      </c>
    </row>
    <row r="15871" spans="1:4" x14ac:dyDescent="0.35">
      <c r="A15871" t="s">
        <v>67348</v>
      </c>
      <c r="B15871" t="s">
        <v>68606</v>
      </c>
      <c r="C15871" s="96" t="s">
        <v>69316</v>
      </c>
      <c r="D15871" s="98">
        <v>609.09519999999986</v>
      </c>
    </row>
    <row r="15872" spans="1:4" x14ac:dyDescent="0.35">
      <c r="A15872" t="s">
        <v>67349</v>
      </c>
      <c r="B15872" t="s">
        <v>68607</v>
      </c>
      <c r="C15872" s="96" t="s">
        <v>69316</v>
      </c>
      <c r="D15872" s="98">
        <v>4452.2939999999999</v>
      </c>
    </row>
    <row r="15873" spans="1:4" x14ac:dyDescent="0.35">
      <c r="A15873" t="s">
        <v>67350</v>
      </c>
      <c r="B15873" t="s">
        <v>68608</v>
      </c>
      <c r="C15873" s="96" t="s">
        <v>69316</v>
      </c>
      <c r="D15873" s="98">
        <v>974.38810000000001</v>
      </c>
    </row>
    <row r="15874" spans="1:4" x14ac:dyDescent="0.35">
      <c r="A15874" t="s">
        <v>67351</v>
      </c>
      <c r="B15874" t="s">
        <v>68609</v>
      </c>
      <c r="C15874" s="96" t="s">
        <v>69316</v>
      </c>
      <c r="D15874" s="98">
        <v>974.38810000000001</v>
      </c>
    </row>
    <row r="15875" spans="1:4" x14ac:dyDescent="0.35">
      <c r="A15875" t="s">
        <v>67352</v>
      </c>
      <c r="B15875" t="s">
        <v>68610</v>
      </c>
      <c r="C15875" s="96" t="s">
        <v>69316</v>
      </c>
      <c r="D15875" s="98">
        <v>761.03089999999997</v>
      </c>
    </row>
    <row r="15876" spans="1:4" x14ac:dyDescent="0.35">
      <c r="A15876" t="s">
        <v>67353</v>
      </c>
      <c r="B15876" t="s">
        <v>68611</v>
      </c>
      <c r="C15876" s="96" t="s">
        <v>69316</v>
      </c>
      <c r="D15876" s="98">
        <v>114.39049999999997</v>
      </c>
    </row>
    <row r="15877" spans="1:4" x14ac:dyDescent="0.35">
      <c r="A15877" t="s">
        <v>67354</v>
      </c>
      <c r="B15877" t="s">
        <v>68612</v>
      </c>
      <c r="C15877" s="96" t="s">
        <v>69316</v>
      </c>
      <c r="D15877" s="98">
        <v>391.43929999999995</v>
      </c>
    </row>
    <row r="15878" spans="1:4" x14ac:dyDescent="0.35">
      <c r="A15878" t="s">
        <v>67355</v>
      </c>
      <c r="B15878" t="s">
        <v>68613</v>
      </c>
      <c r="C15878" s="96" t="s">
        <v>69316</v>
      </c>
      <c r="D15878" s="98">
        <v>887.0295000000001</v>
      </c>
    </row>
    <row r="15879" spans="1:4" x14ac:dyDescent="0.35">
      <c r="A15879" t="s">
        <v>67356</v>
      </c>
      <c r="B15879" t="s">
        <v>68614</v>
      </c>
      <c r="C15879" s="96" t="s">
        <v>69316</v>
      </c>
      <c r="D15879" s="98">
        <v>43.840299999999999</v>
      </c>
    </row>
    <row r="15880" spans="1:4" x14ac:dyDescent="0.35">
      <c r="A15880" t="s">
        <v>67357</v>
      </c>
      <c r="B15880" t="s">
        <v>68615</v>
      </c>
      <c r="C15880" s="96" t="s">
        <v>69316</v>
      </c>
      <c r="D15880" s="98">
        <v>3343.1488999999992</v>
      </c>
    </row>
    <row r="15881" spans="1:4" x14ac:dyDescent="0.35">
      <c r="A15881" t="s">
        <v>67358</v>
      </c>
      <c r="B15881" t="s">
        <v>68616</v>
      </c>
      <c r="C15881" s="96" t="s">
        <v>69316</v>
      </c>
      <c r="D15881" s="98">
        <v>493.91579999999993</v>
      </c>
    </row>
    <row r="15882" spans="1:4" x14ac:dyDescent="0.35">
      <c r="A15882" t="s">
        <v>67359</v>
      </c>
      <c r="B15882" t="s">
        <v>68617</v>
      </c>
      <c r="C15882" s="96" t="s">
        <v>69316</v>
      </c>
      <c r="D15882" s="98">
        <v>216.72210000000001</v>
      </c>
    </row>
    <row r="15883" spans="1:4" x14ac:dyDescent="0.35">
      <c r="A15883" t="s">
        <v>67360</v>
      </c>
      <c r="B15883" t="s">
        <v>68618</v>
      </c>
      <c r="C15883" s="96" t="s">
        <v>69316</v>
      </c>
      <c r="D15883" s="98">
        <v>320.87299999999999</v>
      </c>
    </row>
    <row r="15884" spans="1:4" x14ac:dyDescent="0.35">
      <c r="A15884" t="s">
        <v>67361</v>
      </c>
      <c r="B15884" t="s">
        <v>68619</v>
      </c>
      <c r="C15884" s="96" t="s">
        <v>69317</v>
      </c>
      <c r="D15884" s="98">
        <v>4773.4567999999999</v>
      </c>
    </row>
    <row r="15885" spans="1:4" x14ac:dyDescent="0.35">
      <c r="A15885" t="s">
        <v>67362</v>
      </c>
      <c r="B15885" t="s">
        <v>68620</v>
      </c>
      <c r="C15885" s="96" t="s">
        <v>69317</v>
      </c>
      <c r="D15885" s="98">
        <v>4545.8349999999991</v>
      </c>
    </row>
    <row r="15886" spans="1:4" x14ac:dyDescent="0.35">
      <c r="A15886" t="s">
        <v>67363</v>
      </c>
      <c r="B15886" t="s">
        <v>68621</v>
      </c>
      <c r="C15886" s="96" t="s">
        <v>69317</v>
      </c>
      <c r="D15886" s="98">
        <v>4612.1347999999998</v>
      </c>
    </row>
    <row r="15887" spans="1:4" x14ac:dyDescent="0.35">
      <c r="A15887" t="s">
        <v>67364</v>
      </c>
      <c r="B15887" t="s">
        <v>68622</v>
      </c>
      <c r="C15887" s="96" t="s">
        <v>69317</v>
      </c>
      <c r="D15887" s="98">
        <v>4387.4109999999991</v>
      </c>
    </row>
    <row r="15888" spans="1:4" x14ac:dyDescent="0.35">
      <c r="A15888" t="s">
        <v>67365</v>
      </c>
      <c r="B15888" t="s">
        <v>68623</v>
      </c>
      <c r="C15888" s="96" t="s">
        <v>69317</v>
      </c>
      <c r="D15888" s="98">
        <v>2249.8944999999999</v>
      </c>
    </row>
    <row r="15889" spans="1:4" x14ac:dyDescent="0.35">
      <c r="A15889" t="s">
        <v>67366</v>
      </c>
      <c r="B15889" t="s">
        <v>68568</v>
      </c>
      <c r="C15889" s="96" t="s">
        <v>69317</v>
      </c>
      <c r="D15889" s="98">
        <v>2091.4222</v>
      </c>
    </row>
    <row r="15890" spans="1:4" x14ac:dyDescent="0.35">
      <c r="A15890" t="s">
        <v>67367</v>
      </c>
      <c r="B15890" t="s">
        <v>68624</v>
      </c>
      <c r="C15890" s="96" t="s">
        <v>69317</v>
      </c>
      <c r="D15890" s="98">
        <v>76.668199999999985</v>
      </c>
    </row>
    <row r="15891" spans="1:4" x14ac:dyDescent="0.35">
      <c r="A15891" t="s">
        <v>67368</v>
      </c>
      <c r="B15891" t="s">
        <v>68625</v>
      </c>
      <c r="C15891" s="96" t="s">
        <v>69317</v>
      </c>
      <c r="D15891" s="98">
        <v>121.71599999999998</v>
      </c>
    </row>
    <row r="15892" spans="1:4" x14ac:dyDescent="0.35">
      <c r="A15892" t="s">
        <v>67369</v>
      </c>
      <c r="B15892" t="s">
        <v>68626</v>
      </c>
      <c r="C15892" s="96" t="s">
        <v>69317</v>
      </c>
      <c r="D15892" s="98">
        <v>5852.0440999999992</v>
      </c>
    </row>
    <row r="15893" spans="1:4" x14ac:dyDescent="0.35">
      <c r="A15893" t="s">
        <v>67370</v>
      </c>
      <c r="B15893" t="s">
        <v>68627</v>
      </c>
      <c r="C15893" s="96" t="s">
        <v>69317</v>
      </c>
      <c r="D15893" s="98">
        <v>3072.1376</v>
      </c>
    </row>
    <row r="15894" spans="1:4" x14ac:dyDescent="0.35">
      <c r="A15894" t="s">
        <v>67371</v>
      </c>
      <c r="B15894" t="s">
        <v>68628</v>
      </c>
      <c r="C15894" s="96" t="s">
        <v>69317</v>
      </c>
      <c r="D15894" s="98">
        <v>90.530299999999997</v>
      </c>
    </row>
    <row r="15895" spans="1:4" x14ac:dyDescent="0.35">
      <c r="A15895" t="s">
        <v>67372</v>
      </c>
      <c r="B15895" t="s">
        <v>68629</v>
      </c>
      <c r="C15895" s="96" t="s">
        <v>69317</v>
      </c>
      <c r="D15895" s="98">
        <v>68.907999999999987</v>
      </c>
    </row>
    <row r="15896" spans="1:4" x14ac:dyDescent="0.35">
      <c r="A15896" t="s">
        <v>67373</v>
      </c>
      <c r="B15896" t="s">
        <v>68630</v>
      </c>
      <c r="C15896" s="96" t="s">
        <v>69317</v>
      </c>
      <c r="D15896" s="98">
        <v>205.4682</v>
      </c>
    </row>
    <row r="15897" spans="1:4" x14ac:dyDescent="0.35">
      <c r="A15897" t="s">
        <v>67374</v>
      </c>
      <c r="B15897" t="s">
        <v>68631</v>
      </c>
      <c r="C15897" s="96" t="s">
        <v>69317</v>
      </c>
      <c r="D15897" s="98">
        <v>3559.0981999999995</v>
      </c>
    </row>
    <row r="15898" spans="1:4" x14ac:dyDescent="0.35">
      <c r="A15898" t="s">
        <v>67375</v>
      </c>
      <c r="B15898" t="s">
        <v>68632</v>
      </c>
      <c r="C15898" s="96" t="s">
        <v>69317</v>
      </c>
      <c r="D15898" s="98">
        <v>96.696600000000004</v>
      </c>
    </row>
    <row r="15899" spans="1:4" x14ac:dyDescent="0.35">
      <c r="A15899" t="s">
        <v>67376</v>
      </c>
      <c r="B15899" t="s">
        <v>68633</v>
      </c>
      <c r="C15899" s="96" t="s">
        <v>69317</v>
      </c>
      <c r="D15899" s="98">
        <v>55.255199999999995</v>
      </c>
    </row>
    <row r="15900" spans="1:4" x14ac:dyDescent="0.35">
      <c r="A15900" t="s">
        <v>67377</v>
      </c>
      <c r="B15900" t="s">
        <v>68634</v>
      </c>
      <c r="C15900" s="96" t="s">
        <v>69317</v>
      </c>
      <c r="D15900" s="98">
        <v>80.274599999999992</v>
      </c>
    </row>
    <row r="15901" spans="1:4" x14ac:dyDescent="0.35">
      <c r="A15901" t="s">
        <v>67378</v>
      </c>
      <c r="B15901" t="s">
        <v>68635</v>
      </c>
      <c r="C15901" s="96" t="s">
        <v>69317</v>
      </c>
      <c r="D15901" s="98">
        <v>286.3546</v>
      </c>
    </row>
    <row r="15902" spans="1:4" x14ac:dyDescent="0.35">
      <c r="A15902" t="s">
        <v>67379</v>
      </c>
      <c r="B15902" t="s">
        <v>68636</v>
      </c>
      <c r="C15902" s="96" t="s">
        <v>69317</v>
      </c>
      <c r="D15902" s="98">
        <v>128.52629999999999</v>
      </c>
    </row>
    <row r="15903" spans="1:4" x14ac:dyDescent="0.35">
      <c r="A15903" t="s">
        <v>67380</v>
      </c>
      <c r="B15903" t="s">
        <v>68637</v>
      </c>
      <c r="C15903" s="96" t="s">
        <v>69317</v>
      </c>
      <c r="D15903" s="98">
        <v>71.628900000000002</v>
      </c>
    </row>
    <row r="15904" spans="1:4" x14ac:dyDescent="0.35">
      <c r="A15904" t="s">
        <v>67381</v>
      </c>
      <c r="B15904" t="s">
        <v>68638</v>
      </c>
      <c r="C15904" s="96" t="s">
        <v>69317</v>
      </c>
      <c r="D15904" s="98">
        <v>141.48679999999999</v>
      </c>
    </row>
    <row r="15905" spans="1:4" x14ac:dyDescent="0.35">
      <c r="A15905" t="s">
        <v>67382</v>
      </c>
      <c r="B15905" t="s">
        <v>68639</v>
      </c>
      <c r="C15905" s="96" t="s">
        <v>69317</v>
      </c>
      <c r="D15905" s="98">
        <v>105.79309999999998</v>
      </c>
    </row>
    <row r="15906" spans="1:4" x14ac:dyDescent="0.35">
      <c r="A15906" t="s">
        <v>67383</v>
      </c>
      <c r="B15906" t="s">
        <v>68640</v>
      </c>
      <c r="C15906" s="96" t="s">
        <v>69317</v>
      </c>
      <c r="D15906" s="98">
        <v>118.3028</v>
      </c>
    </row>
    <row r="15907" spans="1:4" x14ac:dyDescent="0.35">
      <c r="A15907" t="s">
        <v>67384</v>
      </c>
      <c r="B15907" t="s">
        <v>68641</v>
      </c>
      <c r="C15907" s="96" t="s">
        <v>69317</v>
      </c>
      <c r="D15907" s="98">
        <v>365.92079999999999</v>
      </c>
    </row>
    <row r="15908" spans="1:4" x14ac:dyDescent="0.35">
      <c r="A15908" t="s">
        <v>67385</v>
      </c>
      <c r="B15908" t="s">
        <v>68642</v>
      </c>
      <c r="C15908" s="96" t="s">
        <v>69317</v>
      </c>
      <c r="D15908" s="98">
        <v>365.92079999999999</v>
      </c>
    </row>
    <row r="15909" spans="1:4" x14ac:dyDescent="0.35">
      <c r="A15909" t="s">
        <v>67386</v>
      </c>
      <c r="B15909" t="s">
        <v>68643</v>
      </c>
      <c r="C15909" s="96" t="s">
        <v>69317</v>
      </c>
      <c r="D15909" s="98">
        <v>73.238900000000001</v>
      </c>
    </row>
    <row r="15910" spans="1:4" x14ac:dyDescent="0.35">
      <c r="A15910" t="s">
        <v>67387</v>
      </c>
      <c r="B15910" t="s">
        <v>68644</v>
      </c>
      <c r="C15910" s="96" t="s">
        <v>69317</v>
      </c>
      <c r="D15910" s="98">
        <v>143.96619999999999</v>
      </c>
    </row>
    <row r="15911" spans="1:4" x14ac:dyDescent="0.35">
      <c r="A15911" t="s">
        <v>67388</v>
      </c>
      <c r="B15911" t="s">
        <v>68645</v>
      </c>
      <c r="C15911" s="96" t="s">
        <v>69317</v>
      </c>
      <c r="D15911" s="98">
        <v>60.278399999999998</v>
      </c>
    </row>
    <row r="15912" spans="1:4" x14ac:dyDescent="0.35">
      <c r="A15912" t="s">
        <v>67389</v>
      </c>
      <c r="B15912" t="s">
        <v>66804</v>
      </c>
      <c r="C15912" s="96" t="s">
        <v>69317</v>
      </c>
      <c r="D15912" s="98">
        <v>128.73559999999998</v>
      </c>
    </row>
    <row r="15913" spans="1:4" x14ac:dyDescent="0.35">
      <c r="A15913" t="s">
        <v>67390</v>
      </c>
      <c r="B15913" t="s">
        <v>68646</v>
      </c>
      <c r="C15913" s="96" t="s">
        <v>69317</v>
      </c>
      <c r="D15913" s="98">
        <v>103.74839999999999</v>
      </c>
    </row>
    <row r="15914" spans="1:4" x14ac:dyDescent="0.35">
      <c r="A15914" t="s">
        <v>67391</v>
      </c>
      <c r="B15914" t="s">
        <v>68647</v>
      </c>
      <c r="C15914" s="96" t="s">
        <v>69317</v>
      </c>
      <c r="D15914" s="98">
        <v>128.73559999999998</v>
      </c>
    </row>
    <row r="15915" spans="1:4" x14ac:dyDescent="0.35">
      <c r="A15915" t="s">
        <v>67392</v>
      </c>
      <c r="B15915" t="s">
        <v>68648</v>
      </c>
      <c r="C15915" s="96" t="s">
        <v>69317</v>
      </c>
      <c r="D15915" s="98">
        <v>133.2919</v>
      </c>
    </row>
    <row r="15916" spans="1:4" x14ac:dyDescent="0.35">
      <c r="A15916" t="s">
        <v>67393</v>
      </c>
      <c r="B15916" t="s">
        <v>68649</v>
      </c>
      <c r="C15916" s="96" t="s">
        <v>69317</v>
      </c>
      <c r="D15916" s="98">
        <v>153.755</v>
      </c>
    </row>
    <row r="15917" spans="1:4" x14ac:dyDescent="0.35">
      <c r="A15917" t="s">
        <v>67394</v>
      </c>
      <c r="B15917" t="s">
        <v>68650</v>
      </c>
      <c r="C15917" s="96" t="s">
        <v>69317</v>
      </c>
      <c r="D15917" s="98">
        <v>108.30469999999998</v>
      </c>
    </row>
    <row r="15918" spans="1:4" x14ac:dyDescent="0.35">
      <c r="A15918" t="s">
        <v>67395</v>
      </c>
      <c r="B15918" t="s">
        <v>68651</v>
      </c>
      <c r="C15918" s="96" t="s">
        <v>69317</v>
      </c>
      <c r="D15918" s="98">
        <v>53.001199999999997</v>
      </c>
    </row>
    <row r="15919" spans="1:4" x14ac:dyDescent="0.35">
      <c r="A15919" t="s">
        <v>67396</v>
      </c>
      <c r="B15919" t="s">
        <v>68652</v>
      </c>
      <c r="C15919" s="96" t="s">
        <v>69317</v>
      </c>
      <c r="D15919" s="98">
        <v>96.938099999999991</v>
      </c>
    </row>
    <row r="15920" spans="1:4" x14ac:dyDescent="0.35">
      <c r="A15920" t="s">
        <v>67397</v>
      </c>
      <c r="B15920" t="s">
        <v>68653</v>
      </c>
      <c r="C15920" s="96" t="s">
        <v>69317</v>
      </c>
      <c r="D15920" s="98">
        <v>103.74839999999999</v>
      </c>
    </row>
    <row r="15921" spans="1:4" x14ac:dyDescent="0.35">
      <c r="A15921" t="s">
        <v>67398</v>
      </c>
      <c r="B15921" t="s">
        <v>68654</v>
      </c>
      <c r="C15921" s="96" t="s">
        <v>69317</v>
      </c>
      <c r="D15921" s="98">
        <v>101.4622</v>
      </c>
    </row>
    <row r="15922" spans="1:4" x14ac:dyDescent="0.35">
      <c r="A15922" t="s">
        <v>67399</v>
      </c>
      <c r="B15922" t="s">
        <v>68639</v>
      </c>
      <c r="C15922" s="96" t="s">
        <v>69317</v>
      </c>
      <c r="D15922" s="98">
        <v>53.677400000000006</v>
      </c>
    </row>
    <row r="15923" spans="1:4" x14ac:dyDescent="0.35">
      <c r="A15923" t="s">
        <v>67400</v>
      </c>
      <c r="B15923" t="s">
        <v>68655</v>
      </c>
      <c r="C15923" s="96" t="s">
        <v>69317</v>
      </c>
      <c r="D15923" s="98">
        <v>143.96619999999999</v>
      </c>
    </row>
    <row r="15924" spans="1:4" x14ac:dyDescent="0.35">
      <c r="A15924" t="s">
        <v>67401</v>
      </c>
      <c r="B15924" t="s">
        <v>68656</v>
      </c>
      <c r="C15924" s="96" t="s">
        <v>69317</v>
      </c>
      <c r="D15924" s="98">
        <v>53.677400000000006</v>
      </c>
    </row>
    <row r="15925" spans="1:4" x14ac:dyDescent="0.35">
      <c r="A15925" t="s">
        <v>67402</v>
      </c>
      <c r="B15925" t="s">
        <v>68657</v>
      </c>
      <c r="C15925" s="96" t="s">
        <v>69317</v>
      </c>
      <c r="D15925" s="98">
        <v>78.906099999999981</v>
      </c>
    </row>
    <row r="15926" spans="1:4" x14ac:dyDescent="0.35">
      <c r="A15926" t="s">
        <v>67403</v>
      </c>
      <c r="B15926" t="s">
        <v>68658</v>
      </c>
      <c r="C15926" s="96" t="s">
        <v>69317</v>
      </c>
      <c r="D15926" s="98">
        <v>447.74100000000004</v>
      </c>
    </row>
    <row r="15927" spans="1:4" x14ac:dyDescent="0.35">
      <c r="A15927" t="s">
        <v>67404</v>
      </c>
      <c r="B15927" t="s">
        <v>68659</v>
      </c>
      <c r="C15927" s="96" t="s">
        <v>69317</v>
      </c>
      <c r="D15927" s="98">
        <v>53.677400000000006</v>
      </c>
    </row>
    <row r="15928" spans="1:4" x14ac:dyDescent="0.35">
      <c r="A15928" t="s">
        <v>67405</v>
      </c>
      <c r="B15928" t="s">
        <v>66804</v>
      </c>
      <c r="C15928" s="96" t="s">
        <v>69317</v>
      </c>
      <c r="D15928" s="98">
        <v>120.10599999999998</v>
      </c>
    </row>
    <row r="15929" spans="1:4" x14ac:dyDescent="0.35">
      <c r="A15929" t="s">
        <v>67406</v>
      </c>
      <c r="B15929" t="s">
        <v>68660</v>
      </c>
      <c r="C15929" s="96" t="s">
        <v>69317</v>
      </c>
      <c r="D15929" s="98">
        <v>194.327</v>
      </c>
    </row>
    <row r="15930" spans="1:4" x14ac:dyDescent="0.35">
      <c r="A15930" t="s">
        <v>67407</v>
      </c>
      <c r="B15930" t="s">
        <v>68661</v>
      </c>
      <c r="C15930" s="96" t="s">
        <v>69317</v>
      </c>
      <c r="D15930" s="98">
        <v>552.26219999999989</v>
      </c>
    </row>
    <row r="15931" spans="1:4" x14ac:dyDescent="0.35">
      <c r="A15931" t="s">
        <v>67408</v>
      </c>
      <c r="B15931" t="s">
        <v>68662</v>
      </c>
      <c r="C15931" s="96" t="s">
        <v>69317</v>
      </c>
      <c r="D15931" s="98">
        <v>79.807699999999997</v>
      </c>
    </row>
    <row r="15932" spans="1:4" x14ac:dyDescent="0.35">
      <c r="A15932" t="s">
        <v>67409</v>
      </c>
      <c r="B15932" t="s">
        <v>68663</v>
      </c>
      <c r="C15932" s="96" t="s">
        <v>69317</v>
      </c>
      <c r="D15932" s="98">
        <v>10889.041799999999</v>
      </c>
    </row>
    <row r="15933" spans="1:4" x14ac:dyDescent="0.35">
      <c r="A15933" t="s">
        <v>67410</v>
      </c>
      <c r="B15933" t="s">
        <v>68664</v>
      </c>
      <c r="C15933" s="96" t="s">
        <v>69317</v>
      </c>
      <c r="D15933" s="98">
        <v>2334.0974999999999</v>
      </c>
    </row>
    <row r="15934" spans="1:4" x14ac:dyDescent="0.35">
      <c r="A15934" t="s">
        <v>67411</v>
      </c>
      <c r="B15934" t="s">
        <v>68665</v>
      </c>
      <c r="C15934" s="96" t="s">
        <v>69317</v>
      </c>
      <c r="D15934" s="98">
        <v>4477.2972999999993</v>
      </c>
    </row>
    <row r="15935" spans="1:4" x14ac:dyDescent="0.35">
      <c r="A15935" t="s">
        <v>67412</v>
      </c>
      <c r="B15935" t="s">
        <v>68666</v>
      </c>
      <c r="C15935" s="96" t="s">
        <v>69317</v>
      </c>
      <c r="D15935" s="98">
        <v>2718.2112999999999</v>
      </c>
    </row>
    <row r="15936" spans="1:4" x14ac:dyDescent="0.35">
      <c r="A15936" t="s">
        <v>67413</v>
      </c>
      <c r="B15936" t="s">
        <v>68667</v>
      </c>
      <c r="C15936" s="96" t="s">
        <v>69317</v>
      </c>
      <c r="D15936" s="98">
        <v>2222.7337999999995</v>
      </c>
    </row>
    <row r="15937" spans="1:4" x14ac:dyDescent="0.35">
      <c r="A15937" t="s">
        <v>67414</v>
      </c>
      <c r="B15937" t="s">
        <v>68668</v>
      </c>
      <c r="C15937" s="96" t="s">
        <v>69317</v>
      </c>
      <c r="D15937" s="98">
        <v>2140.9135999999999</v>
      </c>
    </row>
    <row r="15938" spans="1:4" x14ac:dyDescent="0.35">
      <c r="A15938" t="s">
        <v>67415</v>
      </c>
      <c r="B15938" t="s">
        <v>68669</v>
      </c>
      <c r="C15938" s="96" t="s">
        <v>69317</v>
      </c>
      <c r="D15938" s="98">
        <v>1620.4810999999997</v>
      </c>
    </row>
    <row r="15939" spans="1:4" x14ac:dyDescent="0.35">
      <c r="A15939" t="s">
        <v>67416</v>
      </c>
      <c r="B15939" t="s">
        <v>68670</v>
      </c>
      <c r="C15939" s="96" t="s">
        <v>69317</v>
      </c>
      <c r="D15939" s="98">
        <v>3202.3060999999998</v>
      </c>
    </row>
    <row r="15940" spans="1:4" x14ac:dyDescent="0.35">
      <c r="A15940" t="s">
        <v>67417</v>
      </c>
      <c r="B15940" t="s">
        <v>68671</v>
      </c>
      <c r="C15940" s="96" t="s">
        <v>69317</v>
      </c>
      <c r="D15940" s="98">
        <v>2945.4789000000001</v>
      </c>
    </row>
    <row r="15941" spans="1:4" x14ac:dyDescent="0.35">
      <c r="A15941" t="s">
        <v>67418</v>
      </c>
      <c r="B15941" t="s">
        <v>68672</v>
      </c>
      <c r="C15941" s="96" t="s">
        <v>69317</v>
      </c>
      <c r="D15941" s="98">
        <v>2688.6516999999999</v>
      </c>
    </row>
    <row r="15942" spans="1:4" x14ac:dyDescent="0.35">
      <c r="A15942" t="s">
        <v>67419</v>
      </c>
      <c r="B15942" t="s">
        <v>68673</v>
      </c>
      <c r="C15942" s="96" t="s">
        <v>69317</v>
      </c>
      <c r="D15942" s="98">
        <v>3668.1918000000001</v>
      </c>
    </row>
    <row r="15943" spans="1:4" x14ac:dyDescent="0.35">
      <c r="A15943" t="s">
        <v>67420</v>
      </c>
      <c r="B15943" t="s">
        <v>68674</v>
      </c>
      <c r="C15943" s="96" t="s">
        <v>69317</v>
      </c>
      <c r="D15943" s="98">
        <v>3495.4709999999995</v>
      </c>
    </row>
    <row r="15944" spans="1:4" x14ac:dyDescent="0.35">
      <c r="A15944" t="s">
        <v>67421</v>
      </c>
      <c r="B15944" t="s">
        <v>68675</v>
      </c>
      <c r="C15944" s="96" t="s">
        <v>69317</v>
      </c>
      <c r="D15944" s="98">
        <v>1965.9387999999997</v>
      </c>
    </row>
    <row r="15945" spans="1:4" x14ac:dyDescent="0.35">
      <c r="A15945" t="s">
        <v>67422</v>
      </c>
      <c r="B15945" t="s">
        <v>68676</v>
      </c>
      <c r="C15945" s="96" t="s">
        <v>69317</v>
      </c>
      <c r="D15945" s="98">
        <v>1538.6608999999999</v>
      </c>
    </row>
    <row r="15946" spans="1:4" x14ac:dyDescent="0.35">
      <c r="A15946" t="s">
        <v>67423</v>
      </c>
      <c r="B15946" t="s">
        <v>68677</v>
      </c>
      <c r="C15946" s="96" t="s">
        <v>69317</v>
      </c>
      <c r="D15946" s="98">
        <v>1729.5746999999999</v>
      </c>
    </row>
    <row r="15947" spans="1:4" x14ac:dyDescent="0.35">
      <c r="A15947" t="s">
        <v>67424</v>
      </c>
      <c r="B15947" t="s">
        <v>68678</v>
      </c>
      <c r="C15947" s="96" t="s">
        <v>69317</v>
      </c>
      <c r="D15947" s="98">
        <v>1290.9141</v>
      </c>
    </row>
    <row r="15948" spans="1:4" x14ac:dyDescent="0.35">
      <c r="A15948" t="s">
        <v>67425</v>
      </c>
      <c r="B15948" t="s">
        <v>68679</v>
      </c>
      <c r="C15948" s="96" t="s">
        <v>69317</v>
      </c>
      <c r="D15948" s="98">
        <v>2818.2084</v>
      </c>
    </row>
    <row r="15949" spans="1:4" x14ac:dyDescent="0.35">
      <c r="A15949" t="s">
        <v>67426</v>
      </c>
      <c r="B15949" t="s">
        <v>68680</v>
      </c>
      <c r="C15949" s="96" t="s">
        <v>69317</v>
      </c>
      <c r="D15949" s="98">
        <v>5679.5808999999999</v>
      </c>
    </row>
    <row r="15950" spans="1:4" x14ac:dyDescent="0.35">
      <c r="A15950" t="s">
        <v>67427</v>
      </c>
      <c r="B15950" t="s">
        <v>68681</v>
      </c>
      <c r="C15950" s="96" t="s">
        <v>69317</v>
      </c>
      <c r="D15950" s="98">
        <v>4472.7570999999998</v>
      </c>
    </row>
    <row r="15951" spans="1:4" x14ac:dyDescent="0.35">
      <c r="A15951" t="s">
        <v>67428</v>
      </c>
      <c r="B15951" t="s">
        <v>68682</v>
      </c>
      <c r="C15951" s="96" t="s">
        <v>69317</v>
      </c>
      <c r="D15951" s="98">
        <v>9063.7042999999994</v>
      </c>
    </row>
    <row r="15952" spans="1:4" x14ac:dyDescent="0.35">
      <c r="A15952" t="s">
        <v>67429</v>
      </c>
      <c r="B15952" t="s">
        <v>68683</v>
      </c>
      <c r="C15952" s="96" t="s">
        <v>69317</v>
      </c>
      <c r="D15952" s="98">
        <v>4647.7801999999992</v>
      </c>
    </row>
    <row r="15953" spans="1:4" x14ac:dyDescent="0.35">
      <c r="A15953" t="s">
        <v>67430</v>
      </c>
      <c r="B15953" t="s">
        <v>67044</v>
      </c>
      <c r="C15953" s="96" t="s">
        <v>69317</v>
      </c>
      <c r="D15953" s="98">
        <v>1384.117</v>
      </c>
    </row>
    <row r="15954" spans="1:4" x14ac:dyDescent="0.35">
      <c r="A15954" t="s">
        <v>67431</v>
      </c>
      <c r="B15954" t="s">
        <v>68623</v>
      </c>
      <c r="C15954" s="96" t="s">
        <v>69317</v>
      </c>
      <c r="D15954" s="98">
        <v>1245.4638</v>
      </c>
    </row>
    <row r="15955" spans="1:4" x14ac:dyDescent="0.35">
      <c r="A15955" t="s">
        <v>67432</v>
      </c>
      <c r="B15955" t="s">
        <v>68619</v>
      </c>
      <c r="C15955" s="96" t="s">
        <v>69317</v>
      </c>
      <c r="D15955" s="98">
        <v>3586.3715999999999</v>
      </c>
    </row>
    <row r="15956" spans="1:4" x14ac:dyDescent="0.35">
      <c r="A15956" t="s">
        <v>67433</v>
      </c>
      <c r="B15956" t="s">
        <v>68620</v>
      </c>
      <c r="C15956" s="96" t="s">
        <v>69317</v>
      </c>
      <c r="D15956" s="98">
        <v>3415.9209000000001</v>
      </c>
    </row>
    <row r="15957" spans="1:4" x14ac:dyDescent="0.35">
      <c r="A15957" t="s">
        <v>67434</v>
      </c>
      <c r="B15957" t="s">
        <v>68621</v>
      </c>
      <c r="C15957" s="96" t="s">
        <v>69317</v>
      </c>
      <c r="D15957" s="98">
        <v>3465.9436000000001</v>
      </c>
    </row>
    <row r="15958" spans="1:4" x14ac:dyDescent="0.35">
      <c r="A15958" t="s">
        <v>67435</v>
      </c>
      <c r="B15958" t="s">
        <v>68622</v>
      </c>
      <c r="C15958" s="96" t="s">
        <v>69317</v>
      </c>
      <c r="D15958" s="98">
        <v>3293.2228</v>
      </c>
    </row>
    <row r="15959" spans="1:4" x14ac:dyDescent="0.35">
      <c r="A15959" t="s">
        <v>67436</v>
      </c>
      <c r="B15959" t="s">
        <v>68684</v>
      </c>
      <c r="C15959" s="96" t="s">
        <v>69317</v>
      </c>
      <c r="D15959" s="98">
        <v>3850.0090999999998</v>
      </c>
    </row>
    <row r="15960" spans="1:4" x14ac:dyDescent="0.35">
      <c r="A15960" t="s">
        <v>67437</v>
      </c>
      <c r="B15960" t="s">
        <v>68685</v>
      </c>
      <c r="C15960" s="96" t="s">
        <v>69317</v>
      </c>
      <c r="D15960" s="98">
        <v>3661.3815</v>
      </c>
    </row>
    <row r="15961" spans="1:4" x14ac:dyDescent="0.35">
      <c r="A15961" t="s">
        <v>67438</v>
      </c>
      <c r="B15961" t="s">
        <v>66753</v>
      </c>
      <c r="C15961" s="96" t="s">
        <v>69317</v>
      </c>
      <c r="D15961" s="98">
        <v>3586.3715999999999</v>
      </c>
    </row>
    <row r="15962" spans="1:4" x14ac:dyDescent="0.35">
      <c r="A15962" t="s">
        <v>67439</v>
      </c>
      <c r="B15962" t="s">
        <v>68686</v>
      </c>
      <c r="C15962" s="96" t="s">
        <v>69317</v>
      </c>
      <c r="D15962" s="98">
        <v>3415.9209000000001</v>
      </c>
    </row>
    <row r="15963" spans="1:4" x14ac:dyDescent="0.35">
      <c r="A15963" t="s">
        <v>67440</v>
      </c>
      <c r="B15963" t="s">
        <v>68687</v>
      </c>
      <c r="C15963" s="96" t="s">
        <v>69317</v>
      </c>
      <c r="D15963" s="98">
        <v>3343.1971999999996</v>
      </c>
    </row>
    <row r="15964" spans="1:4" x14ac:dyDescent="0.35">
      <c r="A15964" t="s">
        <v>67441</v>
      </c>
      <c r="B15964" t="s">
        <v>68688</v>
      </c>
      <c r="C15964" s="96" t="s">
        <v>69317</v>
      </c>
      <c r="D15964" s="98">
        <v>5070.4856999999993</v>
      </c>
    </row>
    <row r="15965" spans="1:4" x14ac:dyDescent="0.35">
      <c r="A15965" t="s">
        <v>67442</v>
      </c>
      <c r="B15965" t="s">
        <v>68689</v>
      </c>
      <c r="C15965" s="96" t="s">
        <v>69317</v>
      </c>
      <c r="D15965" s="98">
        <v>3995.4725999999996</v>
      </c>
    </row>
    <row r="15966" spans="1:4" x14ac:dyDescent="0.35">
      <c r="A15966" t="s">
        <v>67443</v>
      </c>
      <c r="B15966" t="s">
        <v>68690</v>
      </c>
      <c r="C15966" s="96" t="s">
        <v>69317</v>
      </c>
      <c r="D15966" s="98">
        <v>26122.926199999998</v>
      </c>
    </row>
    <row r="15967" spans="1:4" x14ac:dyDescent="0.35">
      <c r="A15967" t="s">
        <v>67444</v>
      </c>
      <c r="B15967" t="s">
        <v>68690</v>
      </c>
      <c r="C15967" s="96" t="s">
        <v>69317</v>
      </c>
      <c r="D15967" s="98">
        <v>26122.926199999998</v>
      </c>
    </row>
    <row r="15968" spans="1:4" x14ac:dyDescent="0.35">
      <c r="A15968" t="s">
        <v>67445</v>
      </c>
      <c r="B15968" t="s">
        <v>68690</v>
      </c>
      <c r="C15968" s="96" t="s">
        <v>69317</v>
      </c>
      <c r="D15968" s="98">
        <v>26122.926199999998</v>
      </c>
    </row>
    <row r="15969" spans="1:4" x14ac:dyDescent="0.35">
      <c r="A15969" t="s">
        <v>67446</v>
      </c>
      <c r="B15969" t="s">
        <v>68691</v>
      </c>
      <c r="C15969" s="96" t="s">
        <v>69317</v>
      </c>
      <c r="D15969" s="98">
        <v>22184.270499999999</v>
      </c>
    </row>
    <row r="15970" spans="1:4" x14ac:dyDescent="0.35">
      <c r="A15970" t="s">
        <v>67447</v>
      </c>
      <c r="B15970" t="s">
        <v>68691</v>
      </c>
      <c r="C15970" s="96" t="s">
        <v>69317</v>
      </c>
      <c r="D15970" s="98">
        <v>22184.270499999999</v>
      </c>
    </row>
    <row r="15971" spans="1:4" x14ac:dyDescent="0.35">
      <c r="A15971" t="s">
        <v>67448</v>
      </c>
      <c r="B15971" t="s">
        <v>68691</v>
      </c>
      <c r="C15971" s="96" t="s">
        <v>69317</v>
      </c>
      <c r="D15971" s="98">
        <v>22184.270499999999</v>
      </c>
    </row>
    <row r="15972" spans="1:4" x14ac:dyDescent="0.35">
      <c r="A15972" t="s">
        <v>67449</v>
      </c>
      <c r="B15972" t="s">
        <v>68692</v>
      </c>
      <c r="C15972" s="96" t="s">
        <v>69317</v>
      </c>
      <c r="D15972" s="98">
        <v>8711.4362999999994</v>
      </c>
    </row>
    <row r="15973" spans="1:4" x14ac:dyDescent="0.35">
      <c r="A15973" t="s">
        <v>67450</v>
      </c>
      <c r="B15973" t="s">
        <v>68693</v>
      </c>
      <c r="C15973" s="96" t="s">
        <v>69317</v>
      </c>
      <c r="D15973" s="98">
        <v>8531.8729999999996</v>
      </c>
    </row>
    <row r="15974" spans="1:4" x14ac:dyDescent="0.35">
      <c r="A15974" t="s">
        <v>67451</v>
      </c>
      <c r="B15974" t="s">
        <v>68694</v>
      </c>
      <c r="C15974" s="96" t="s">
        <v>69317</v>
      </c>
      <c r="D15974" s="98">
        <v>8059.1448</v>
      </c>
    </row>
    <row r="15975" spans="1:4" x14ac:dyDescent="0.35">
      <c r="A15975" t="s">
        <v>67452</v>
      </c>
      <c r="B15975" t="s">
        <v>68695</v>
      </c>
      <c r="C15975" s="96" t="s">
        <v>69317</v>
      </c>
      <c r="D15975" s="98">
        <v>20645.625700000001</v>
      </c>
    </row>
    <row r="15976" spans="1:4" x14ac:dyDescent="0.35">
      <c r="A15976" t="s">
        <v>67453</v>
      </c>
      <c r="B15976" t="s">
        <v>68696</v>
      </c>
      <c r="C15976" s="96" t="s">
        <v>69317</v>
      </c>
      <c r="D15976" s="98">
        <v>20645.625700000001</v>
      </c>
    </row>
    <row r="15977" spans="1:4" x14ac:dyDescent="0.35">
      <c r="A15977" t="s">
        <v>67454</v>
      </c>
      <c r="B15977" t="s">
        <v>68697</v>
      </c>
      <c r="C15977" s="96" t="s">
        <v>69317</v>
      </c>
      <c r="D15977" s="98">
        <v>20645.625700000001</v>
      </c>
    </row>
    <row r="15978" spans="1:4" x14ac:dyDescent="0.35">
      <c r="A15978" t="s">
        <v>67455</v>
      </c>
      <c r="B15978" t="s">
        <v>68698</v>
      </c>
      <c r="C15978" s="96" t="s">
        <v>69317</v>
      </c>
      <c r="D15978" s="98">
        <v>29434.309799999999</v>
      </c>
    </row>
    <row r="15979" spans="1:4" x14ac:dyDescent="0.35">
      <c r="A15979" t="s">
        <v>67456</v>
      </c>
      <c r="B15979" t="s">
        <v>68699</v>
      </c>
      <c r="C15979" s="96" t="s">
        <v>69317</v>
      </c>
      <c r="D15979" s="98">
        <v>29434.309799999999</v>
      </c>
    </row>
    <row r="15980" spans="1:4" x14ac:dyDescent="0.35">
      <c r="A15980" t="s">
        <v>67457</v>
      </c>
      <c r="B15980" t="s">
        <v>68700</v>
      </c>
      <c r="C15980" s="96" t="s">
        <v>69317</v>
      </c>
      <c r="D15980" s="98">
        <v>29434.309799999999</v>
      </c>
    </row>
    <row r="15981" spans="1:4" x14ac:dyDescent="0.35">
      <c r="A15981" t="s">
        <v>67458</v>
      </c>
      <c r="B15981" t="s">
        <v>68701</v>
      </c>
      <c r="C15981" s="96" t="s">
        <v>69317</v>
      </c>
      <c r="D15981" s="98">
        <v>25304.724199999997</v>
      </c>
    </row>
    <row r="15982" spans="1:4" x14ac:dyDescent="0.35">
      <c r="A15982" t="s">
        <v>67459</v>
      </c>
      <c r="B15982" t="s">
        <v>68702</v>
      </c>
      <c r="C15982" s="96" t="s">
        <v>69317</v>
      </c>
      <c r="D15982" s="98">
        <v>25304.724199999997</v>
      </c>
    </row>
    <row r="15983" spans="1:4" x14ac:dyDescent="0.35">
      <c r="A15983" t="s">
        <v>67460</v>
      </c>
      <c r="B15983" t="s">
        <v>68703</v>
      </c>
      <c r="C15983" s="96" t="s">
        <v>69317</v>
      </c>
      <c r="D15983" s="98">
        <v>25304.724199999997</v>
      </c>
    </row>
    <row r="15984" spans="1:4" x14ac:dyDescent="0.35">
      <c r="A15984" t="s">
        <v>67461</v>
      </c>
      <c r="B15984" t="s">
        <v>68704</v>
      </c>
      <c r="C15984" s="96" t="s">
        <v>69317</v>
      </c>
      <c r="D15984" s="98">
        <v>502.2878</v>
      </c>
    </row>
    <row r="15985" spans="1:4" x14ac:dyDescent="0.35">
      <c r="A15985" t="s">
        <v>67462</v>
      </c>
      <c r="B15985" t="s">
        <v>66771</v>
      </c>
      <c r="C15985" s="96" t="s">
        <v>69317</v>
      </c>
      <c r="D15985" s="98">
        <v>252.27089999999998</v>
      </c>
    </row>
    <row r="15986" spans="1:4" x14ac:dyDescent="0.35">
      <c r="A15986" t="s">
        <v>67463</v>
      </c>
      <c r="B15986" t="s">
        <v>68705</v>
      </c>
      <c r="C15986" s="96" t="s">
        <v>69317</v>
      </c>
      <c r="D15986" s="98">
        <v>146.4778</v>
      </c>
    </row>
    <row r="15987" spans="1:4" x14ac:dyDescent="0.35">
      <c r="A15987" t="s">
        <v>67464</v>
      </c>
      <c r="B15987" t="s">
        <v>68706</v>
      </c>
      <c r="C15987" s="96" t="s">
        <v>69317</v>
      </c>
      <c r="D15987" s="98">
        <v>502.2878</v>
      </c>
    </row>
    <row r="15988" spans="1:4" x14ac:dyDescent="0.35">
      <c r="A15988" t="s">
        <v>67465</v>
      </c>
      <c r="B15988" t="s">
        <v>68707</v>
      </c>
      <c r="C15988" s="96" t="s">
        <v>69317</v>
      </c>
      <c r="D15988" s="98">
        <v>252.27089999999998</v>
      </c>
    </row>
    <row r="15989" spans="1:4" x14ac:dyDescent="0.35">
      <c r="A15989" t="s">
        <v>67466</v>
      </c>
      <c r="B15989" t="s">
        <v>68708</v>
      </c>
      <c r="C15989" s="96" t="s">
        <v>69317</v>
      </c>
      <c r="D15989" s="98">
        <v>146.4778</v>
      </c>
    </row>
    <row r="15990" spans="1:4" x14ac:dyDescent="0.35">
      <c r="A15990" t="s">
        <v>67467</v>
      </c>
      <c r="B15990" t="s">
        <v>68709</v>
      </c>
      <c r="C15990" s="96" t="s">
        <v>69317</v>
      </c>
      <c r="D15990" s="98">
        <v>75659.679900000003</v>
      </c>
    </row>
    <row r="15991" spans="1:4" x14ac:dyDescent="0.35">
      <c r="A15991" t="s">
        <v>67468</v>
      </c>
      <c r="B15991" t="s">
        <v>68710</v>
      </c>
      <c r="C15991" s="96" t="s">
        <v>69317</v>
      </c>
      <c r="D15991" s="98">
        <v>75659.679900000003</v>
      </c>
    </row>
    <row r="15992" spans="1:4" x14ac:dyDescent="0.35">
      <c r="A15992" t="s">
        <v>67469</v>
      </c>
      <c r="B15992" t="s">
        <v>68711</v>
      </c>
      <c r="C15992" s="96" t="s">
        <v>69317</v>
      </c>
      <c r="D15992" s="98">
        <v>80966.561899999986</v>
      </c>
    </row>
    <row r="15993" spans="1:4" x14ac:dyDescent="0.35">
      <c r="A15993" t="s">
        <v>67470</v>
      </c>
      <c r="B15993" t="s">
        <v>68712</v>
      </c>
      <c r="C15993" s="96" t="s">
        <v>69317</v>
      </c>
      <c r="D15993" s="98">
        <v>80966.561899999986</v>
      </c>
    </row>
    <row r="15994" spans="1:4" x14ac:dyDescent="0.35">
      <c r="A15994" t="s">
        <v>67471</v>
      </c>
      <c r="B15994" t="s">
        <v>68713</v>
      </c>
      <c r="C15994" s="96" t="s">
        <v>69317</v>
      </c>
      <c r="D15994" s="98">
        <v>80966.561899999986</v>
      </c>
    </row>
    <row r="15995" spans="1:4" x14ac:dyDescent="0.35">
      <c r="A15995" t="s">
        <v>67472</v>
      </c>
      <c r="B15995" t="s">
        <v>68714</v>
      </c>
      <c r="C15995" s="96" t="s">
        <v>69317</v>
      </c>
      <c r="D15995" s="98">
        <v>906.71979999999985</v>
      </c>
    </row>
    <row r="15996" spans="1:4" x14ac:dyDescent="0.35">
      <c r="A15996" t="s">
        <v>67473</v>
      </c>
      <c r="B15996" t="s">
        <v>67030</v>
      </c>
      <c r="C15996" s="96" t="s">
        <v>69317</v>
      </c>
      <c r="D15996" s="98">
        <v>758.80909999999994</v>
      </c>
    </row>
    <row r="15997" spans="1:4" x14ac:dyDescent="0.35">
      <c r="A15997" t="s">
        <v>67474</v>
      </c>
      <c r="B15997" t="s">
        <v>67033</v>
      </c>
      <c r="C15997" s="96" t="s">
        <v>69317</v>
      </c>
      <c r="D15997" s="98">
        <v>848.2124</v>
      </c>
    </row>
    <row r="15998" spans="1:4" x14ac:dyDescent="0.35">
      <c r="A15998" t="s">
        <v>67475</v>
      </c>
      <c r="B15998" t="s">
        <v>68715</v>
      </c>
      <c r="C15998" s="96" t="s">
        <v>69317</v>
      </c>
      <c r="D15998" s="98">
        <v>1865.9255999999998</v>
      </c>
    </row>
    <row r="15999" spans="1:4" x14ac:dyDescent="0.35">
      <c r="A15999" t="s">
        <v>67476</v>
      </c>
      <c r="B15999" t="s">
        <v>68716</v>
      </c>
      <c r="C15999" s="96" t="s">
        <v>69317</v>
      </c>
      <c r="D15999" s="98">
        <v>224.32130000000001</v>
      </c>
    </row>
    <row r="16000" spans="1:4" x14ac:dyDescent="0.35">
      <c r="A16000" t="s">
        <v>67477</v>
      </c>
      <c r="B16000" t="s">
        <v>68717</v>
      </c>
      <c r="C16000" s="96" t="s">
        <v>69317</v>
      </c>
      <c r="D16000" s="98">
        <v>1163.6435999999999</v>
      </c>
    </row>
    <row r="16001" spans="1:4" x14ac:dyDescent="0.35">
      <c r="A16001" t="s">
        <v>67478</v>
      </c>
      <c r="B16001" t="s">
        <v>68718</v>
      </c>
      <c r="C16001" s="96" t="s">
        <v>69317</v>
      </c>
      <c r="D16001" s="98">
        <v>146.25239999999999</v>
      </c>
    </row>
    <row r="16002" spans="1:4" x14ac:dyDescent="0.35">
      <c r="A16002" t="s">
        <v>67479</v>
      </c>
      <c r="B16002" t="s">
        <v>66943</v>
      </c>
      <c r="C16002" s="96" t="s">
        <v>69317</v>
      </c>
      <c r="D16002" s="98">
        <v>309.6352</v>
      </c>
    </row>
    <row r="16003" spans="1:4" x14ac:dyDescent="0.35">
      <c r="A16003" t="s">
        <v>67480</v>
      </c>
      <c r="B16003" t="s">
        <v>66940</v>
      </c>
      <c r="C16003" s="96" t="s">
        <v>69317</v>
      </c>
      <c r="D16003" s="98">
        <v>67.394599999999997</v>
      </c>
    </row>
    <row r="16004" spans="1:4" x14ac:dyDescent="0.35">
      <c r="A16004" t="s">
        <v>67481</v>
      </c>
      <c r="B16004" t="s">
        <v>68719</v>
      </c>
      <c r="C16004" s="96" t="s">
        <v>69317</v>
      </c>
      <c r="D16004" s="98">
        <v>3.7191000000000001</v>
      </c>
    </row>
    <row r="16005" spans="1:4" x14ac:dyDescent="0.35">
      <c r="A16005" t="s">
        <v>67482</v>
      </c>
      <c r="B16005" t="s">
        <v>68720</v>
      </c>
      <c r="C16005" s="96" t="s">
        <v>69317</v>
      </c>
      <c r="D16005" s="98">
        <v>1692.0617</v>
      </c>
    </row>
    <row r="16006" spans="1:4" x14ac:dyDescent="0.35">
      <c r="A16006" t="s">
        <v>67483</v>
      </c>
      <c r="B16006" t="s">
        <v>68721</v>
      </c>
      <c r="C16006" s="96" t="s">
        <v>69317</v>
      </c>
      <c r="D16006" s="98">
        <v>1692.0617</v>
      </c>
    </row>
    <row r="16007" spans="1:4" x14ac:dyDescent="0.35">
      <c r="A16007" t="s">
        <v>67484</v>
      </c>
      <c r="B16007" t="s">
        <v>68722</v>
      </c>
      <c r="C16007" s="96" t="s">
        <v>69317</v>
      </c>
      <c r="D16007" s="98">
        <v>758.80909999999994</v>
      </c>
    </row>
    <row r="16008" spans="1:4" x14ac:dyDescent="0.35">
      <c r="A16008" t="s">
        <v>67485</v>
      </c>
      <c r="B16008" t="s">
        <v>66920</v>
      </c>
      <c r="C16008" s="96" t="s">
        <v>69317</v>
      </c>
      <c r="D16008" s="98">
        <v>758.80909999999994</v>
      </c>
    </row>
    <row r="16009" spans="1:4" x14ac:dyDescent="0.35">
      <c r="A16009" t="s">
        <v>67486</v>
      </c>
      <c r="B16009" t="s">
        <v>68723</v>
      </c>
      <c r="C16009" s="96" t="s">
        <v>69317</v>
      </c>
      <c r="D16009" s="98">
        <v>2285.1534999999994</v>
      </c>
    </row>
    <row r="16010" spans="1:4" x14ac:dyDescent="0.35">
      <c r="A16010" t="s">
        <v>67487</v>
      </c>
      <c r="B16010" t="s">
        <v>68724</v>
      </c>
      <c r="C16010" s="96" t="s">
        <v>69317</v>
      </c>
      <c r="D16010" s="98">
        <v>2058.3849999999998</v>
      </c>
    </row>
    <row r="16011" spans="1:4" x14ac:dyDescent="0.35">
      <c r="A16011" t="s">
        <v>67488</v>
      </c>
      <c r="B16011" t="s">
        <v>68725</v>
      </c>
      <c r="C16011" s="96" t="s">
        <v>69317</v>
      </c>
      <c r="D16011" s="98">
        <v>457.90010000000007</v>
      </c>
    </row>
    <row r="16012" spans="1:4" x14ac:dyDescent="0.35">
      <c r="A16012" t="s">
        <v>67489</v>
      </c>
      <c r="B16012" t="s">
        <v>67031</v>
      </c>
      <c r="C16012" s="96" t="s">
        <v>69317</v>
      </c>
      <c r="D16012" s="98">
        <v>1508.9081000000001</v>
      </c>
    </row>
    <row r="16013" spans="1:4" x14ac:dyDescent="0.35">
      <c r="A16013" t="s">
        <v>67490</v>
      </c>
      <c r="B16013" t="s">
        <v>66921</v>
      </c>
      <c r="C16013" s="96" t="s">
        <v>69317</v>
      </c>
      <c r="D16013" s="98">
        <v>758.80909999999994</v>
      </c>
    </row>
    <row r="16014" spans="1:4" x14ac:dyDescent="0.35">
      <c r="A16014" t="s">
        <v>67491</v>
      </c>
      <c r="B16014" t="s">
        <v>66760</v>
      </c>
      <c r="C16014" s="96" t="s">
        <v>69317</v>
      </c>
      <c r="D16014" s="98">
        <v>412.11169999999993</v>
      </c>
    </row>
    <row r="16015" spans="1:4" x14ac:dyDescent="0.35">
      <c r="A16015" t="s">
        <v>67492</v>
      </c>
      <c r="B16015" t="s">
        <v>68726</v>
      </c>
      <c r="C16015" s="96" t="s">
        <v>69317</v>
      </c>
      <c r="D16015" s="98">
        <v>2945.4789000000001</v>
      </c>
    </row>
    <row r="16016" spans="1:4" x14ac:dyDescent="0.35">
      <c r="A16016" t="s">
        <v>67493</v>
      </c>
      <c r="B16016" t="s">
        <v>67033</v>
      </c>
      <c r="C16016" s="96" t="s">
        <v>69317</v>
      </c>
      <c r="D16016" s="98">
        <v>771.18999999999994</v>
      </c>
    </row>
    <row r="16017" spans="1:4" x14ac:dyDescent="0.35">
      <c r="A16017" t="s">
        <v>67494</v>
      </c>
      <c r="B16017" t="s">
        <v>68727</v>
      </c>
      <c r="C16017" s="96" t="s">
        <v>69317</v>
      </c>
      <c r="D16017" s="98">
        <v>489.34339999999997</v>
      </c>
    </row>
    <row r="16018" spans="1:4" x14ac:dyDescent="0.35">
      <c r="A16018" t="s">
        <v>67495</v>
      </c>
      <c r="B16018" t="s">
        <v>68728</v>
      </c>
      <c r="C16018" s="96" t="s">
        <v>69317</v>
      </c>
      <c r="D16018" s="98">
        <v>234.88289999999998</v>
      </c>
    </row>
    <row r="16019" spans="1:4" x14ac:dyDescent="0.35">
      <c r="A16019" t="s">
        <v>67496</v>
      </c>
      <c r="B16019" t="s">
        <v>67033</v>
      </c>
      <c r="C16019" s="96" t="s">
        <v>69317</v>
      </c>
      <c r="D16019" s="98">
        <v>771.18999999999994</v>
      </c>
    </row>
    <row r="16020" spans="1:4" x14ac:dyDescent="0.35">
      <c r="A16020" t="s">
        <v>67497</v>
      </c>
      <c r="B16020" t="s">
        <v>66943</v>
      </c>
      <c r="C16020" s="96" t="s">
        <v>69317</v>
      </c>
      <c r="D16020" s="98">
        <v>176.72970000000001</v>
      </c>
    </row>
    <row r="16021" spans="1:4" x14ac:dyDescent="0.35">
      <c r="A16021" t="s">
        <v>67498</v>
      </c>
      <c r="B16021" t="s">
        <v>66940</v>
      </c>
      <c r="C16021" s="96" t="s">
        <v>69317</v>
      </c>
      <c r="D16021" s="98">
        <v>35.081899999999997</v>
      </c>
    </row>
    <row r="16022" spans="1:4" x14ac:dyDescent="0.35">
      <c r="A16022" t="s">
        <v>67499</v>
      </c>
      <c r="B16022" t="s">
        <v>68725</v>
      </c>
      <c r="C16022" s="96" t="s">
        <v>69317</v>
      </c>
      <c r="D16022" s="98">
        <v>416.90949999999998</v>
      </c>
    </row>
    <row r="16023" spans="1:4" x14ac:dyDescent="0.35">
      <c r="A16023" t="s">
        <v>67500</v>
      </c>
      <c r="B16023" t="s">
        <v>66943</v>
      </c>
      <c r="C16023" s="96" t="s">
        <v>69317</v>
      </c>
      <c r="D16023" s="98">
        <v>176.72970000000001</v>
      </c>
    </row>
    <row r="16024" spans="1:4" x14ac:dyDescent="0.35">
      <c r="A16024" t="s">
        <v>67501</v>
      </c>
      <c r="B16024" t="s">
        <v>67031</v>
      </c>
      <c r="C16024" s="96" t="s">
        <v>69317</v>
      </c>
      <c r="D16024" s="98">
        <v>1377.9828999999997</v>
      </c>
    </row>
    <row r="16025" spans="1:4" x14ac:dyDescent="0.35">
      <c r="A16025" t="s">
        <v>67502</v>
      </c>
      <c r="B16025" t="s">
        <v>66921</v>
      </c>
      <c r="C16025" s="96" t="s">
        <v>69317</v>
      </c>
      <c r="D16025" s="98">
        <v>688.98339999999996</v>
      </c>
    </row>
    <row r="16026" spans="1:4" x14ac:dyDescent="0.35">
      <c r="A16026" t="s">
        <v>67503</v>
      </c>
      <c r="B16026" t="s">
        <v>66760</v>
      </c>
      <c r="C16026" s="96" t="s">
        <v>69317</v>
      </c>
      <c r="D16026" s="98">
        <v>234.88289999999998</v>
      </c>
    </row>
    <row r="16027" spans="1:4" x14ac:dyDescent="0.35">
      <c r="A16027" t="s">
        <v>67504</v>
      </c>
      <c r="B16027" t="s">
        <v>68729</v>
      </c>
      <c r="C16027" s="96" t="s">
        <v>69317</v>
      </c>
      <c r="D16027" s="98">
        <v>27557.5972</v>
      </c>
    </row>
    <row r="16028" spans="1:4" x14ac:dyDescent="0.35">
      <c r="A16028" t="s">
        <v>67505</v>
      </c>
      <c r="B16028" t="s">
        <v>68728</v>
      </c>
      <c r="C16028" s="96" t="s">
        <v>69317</v>
      </c>
      <c r="D16028" s="98">
        <v>234.88289999999998</v>
      </c>
    </row>
    <row r="16029" spans="1:4" x14ac:dyDescent="0.35">
      <c r="A16029" t="s">
        <v>67506</v>
      </c>
      <c r="B16029" t="s">
        <v>67033</v>
      </c>
      <c r="C16029" s="96" t="s">
        <v>69317</v>
      </c>
      <c r="D16029" s="98">
        <v>771.18999999999994</v>
      </c>
    </row>
    <row r="16030" spans="1:4" x14ac:dyDescent="0.35">
      <c r="A16030" t="s">
        <v>67507</v>
      </c>
      <c r="B16030" t="s">
        <v>66920</v>
      </c>
      <c r="C16030" s="96" t="s">
        <v>69317</v>
      </c>
      <c r="D16030" s="98">
        <v>688.98339999999996</v>
      </c>
    </row>
    <row r="16031" spans="1:4" x14ac:dyDescent="0.35">
      <c r="A16031" t="s">
        <v>67508</v>
      </c>
      <c r="B16031" t="s">
        <v>68725</v>
      </c>
      <c r="C16031" s="96" t="s">
        <v>69317</v>
      </c>
      <c r="D16031" s="98">
        <v>416.90949999999998</v>
      </c>
    </row>
    <row r="16032" spans="1:4" x14ac:dyDescent="0.35">
      <c r="A16032" t="s">
        <v>67509</v>
      </c>
      <c r="B16032" t="s">
        <v>67031</v>
      </c>
      <c r="C16032" s="96" t="s">
        <v>69317</v>
      </c>
      <c r="D16032" s="98">
        <v>1377.9828999999997</v>
      </c>
    </row>
    <row r="16033" spans="1:4" x14ac:dyDescent="0.35">
      <c r="A16033" t="s">
        <v>67510</v>
      </c>
      <c r="B16033" t="s">
        <v>66921</v>
      </c>
      <c r="C16033" s="96" t="s">
        <v>69317</v>
      </c>
      <c r="D16033" s="98">
        <v>688.98339999999996</v>
      </c>
    </row>
    <row r="16034" spans="1:4" x14ac:dyDescent="0.35">
      <c r="A16034" t="s">
        <v>67511</v>
      </c>
      <c r="B16034" t="s">
        <v>66940</v>
      </c>
      <c r="C16034" s="96" t="s">
        <v>69317</v>
      </c>
      <c r="D16034" s="98">
        <v>35.081899999999997</v>
      </c>
    </row>
    <row r="16035" spans="1:4" x14ac:dyDescent="0.35">
      <c r="A16035" t="s">
        <v>67512</v>
      </c>
      <c r="B16035" t="s">
        <v>66760</v>
      </c>
      <c r="C16035" s="96" t="s">
        <v>69317</v>
      </c>
      <c r="D16035" s="98">
        <v>375.80619999999993</v>
      </c>
    </row>
    <row r="16036" spans="1:4" x14ac:dyDescent="0.35">
      <c r="A16036" t="s">
        <v>67513</v>
      </c>
      <c r="B16036" t="s">
        <v>68727</v>
      </c>
      <c r="C16036" s="96" t="s">
        <v>69317</v>
      </c>
      <c r="D16036" s="98">
        <v>489.34339999999997</v>
      </c>
    </row>
    <row r="16037" spans="1:4" x14ac:dyDescent="0.35">
      <c r="A16037" t="s">
        <v>67514</v>
      </c>
      <c r="B16037" t="s">
        <v>66943</v>
      </c>
      <c r="C16037" s="96" t="s">
        <v>69317</v>
      </c>
      <c r="D16037" s="98">
        <v>283.81079999999997</v>
      </c>
    </row>
    <row r="16038" spans="1:4" x14ac:dyDescent="0.35">
      <c r="A16038" t="s">
        <v>67515</v>
      </c>
      <c r="B16038" t="s">
        <v>66940</v>
      </c>
      <c r="C16038" s="96" t="s">
        <v>69317</v>
      </c>
      <c r="D16038" s="98">
        <v>56.156800000000004</v>
      </c>
    </row>
    <row r="16039" spans="1:4" x14ac:dyDescent="0.35">
      <c r="A16039" t="s">
        <v>67516</v>
      </c>
      <c r="B16039" t="s">
        <v>68730</v>
      </c>
      <c r="C16039" s="96" t="s">
        <v>69317</v>
      </c>
      <c r="D16039" s="98">
        <v>2082.6315999999997</v>
      </c>
    </row>
    <row r="16040" spans="1:4" x14ac:dyDescent="0.35">
      <c r="A16040" t="s">
        <v>67517</v>
      </c>
      <c r="B16040" t="s">
        <v>68731</v>
      </c>
      <c r="C16040" s="96" t="s">
        <v>69317</v>
      </c>
      <c r="D16040" s="98">
        <v>1965.1820999999998</v>
      </c>
    </row>
    <row r="16041" spans="1:4" x14ac:dyDescent="0.35">
      <c r="A16041" t="s">
        <v>67518</v>
      </c>
      <c r="B16041" t="s">
        <v>68731</v>
      </c>
      <c r="C16041" s="96" t="s">
        <v>69317</v>
      </c>
      <c r="D16041" s="98">
        <v>3928.4161000000004</v>
      </c>
    </row>
    <row r="16042" spans="1:4" x14ac:dyDescent="0.35">
      <c r="A16042" t="s">
        <v>67519</v>
      </c>
      <c r="B16042" t="s">
        <v>68731</v>
      </c>
      <c r="C16042" s="96" t="s">
        <v>69317</v>
      </c>
      <c r="D16042" s="98">
        <v>8835.5028999999995</v>
      </c>
    </row>
    <row r="16043" spans="1:4" x14ac:dyDescent="0.35">
      <c r="A16043" t="s">
        <v>67520</v>
      </c>
      <c r="B16043" t="s">
        <v>68732</v>
      </c>
      <c r="C16043" s="96" t="s">
        <v>69317</v>
      </c>
      <c r="D16043" s="98">
        <v>3885.3486000000003</v>
      </c>
    </row>
    <row r="16044" spans="1:4" x14ac:dyDescent="0.35">
      <c r="A16044" t="s">
        <v>67521</v>
      </c>
      <c r="B16044" t="s">
        <v>68733</v>
      </c>
      <c r="C16044" s="96" t="s">
        <v>69317</v>
      </c>
      <c r="D16044" s="98">
        <v>3.7191000000000001</v>
      </c>
    </row>
    <row r="16045" spans="1:4" x14ac:dyDescent="0.35">
      <c r="A16045" t="s">
        <v>67522</v>
      </c>
      <c r="B16045" t="s">
        <v>66920</v>
      </c>
      <c r="C16045" s="96" t="s">
        <v>69317</v>
      </c>
      <c r="D16045" s="98">
        <v>688.98339999999996</v>
      </c>
    </row>
    <row r="16046" spans="1:4" x14ac:dyDescent="0.35">
      <c r="A16046" t="s">
        <v>67523</v>
      </c>
      <c r="B16046" t="s">
        <v>68734</v>
      </c>
      <c r="C16046" s="96" t="s">
        <v>69317</v>
      </c>
      <c r="D16046" s="98">
        <v>3.7191000000000001</v>
      </c>
    </row>
    <row r="16047" spans="1:4" x14ac:dyDescent="0.35">
      <c r="A16047" t="s">
        <v>67524</v>
      </c>
      <c r="B16047" t="s">
        <v>66948</v>
      </c>
      <c r="C16047" s="96" t="s">
        <v>69317</v>
      </c>
      <c r="D16047" s="98">
        <v>10728.2672</v>
      </c>
    </row>
    <row r="16048" spans="1:4" x14ac:dyDescent="0.35">
      <c r="A16048" t="s">
        <v>67525</v>
      </c>
      <c r="B16048" t="s">
        <v>68725</v>
      </c>
      <c r="C16048" s="96" t="s">
        <v>69317</v>
      </c>
      <c r="D16048" s="98">
        <v>416.90949999999998</v>
      </c>
    </row>
    <row r="16049" spans="1:4" x14ac:dyDescent="0.35">
      <c r="A16049" t="s">
        <v>67526</v>
      </c>
      <c r="B16049" t="s">
        <v>68735</v>
      </c>
      <c r="C16049" s="96" t="s">
        <v>69317</v>
      </c>
      <c r="D16049" s="98">
        <v>27.885199999999998</v>
      </c>
    </row>
    <row r="16050" spans="1:4" x14ac:dyDescent="0.35">
      <c r="A16050" t="s">
        <v>67527</v>
      </c>
      <c r="B16050" t="s">
        <v>68736</v>
      </c>
      <c r="C16050" s="96" t="s">
        <v>69317</v>
      </c>
      <c r="D16050" s="98">
        <v>139.1523</v>
      </c>
    </row>
    <row r="16051" spans="1:4" x14ac:dyDescent="0.35">
      <c r="A16051" t="s">
        <v>67528</v>
      </c>
      <c r="B16051" t="s">
        <v>68737</v>
      </c>
      <c r="C16051" s="96" t="s">
        <v>69317</v>
      </c>
      <c r="D16051" s="98">
        <v>27.885199999999998</v>
      </c>
    </row>
    <row r="16052" spans="1:4" x14ac:dyDescent="0.35">
      <c r="A16052" t="s">
        <v>67529</v>
      </c>
      <c r="B16052" t="s">
        <v>68738</v>
      </c>
      <c r="C16052" s="96" t="s">
        <v>69317</v>
      </c>
      <c r="D16052" s="98">
        <v>81.433799999999991</v>
      </c>
    </row>
    <row r="16053" spans="1:4" x14ac:dyDescent="0.35">
      <c r="A16053" t="s">
        <v>67530</v>
      </c>
      <c r="B16053" t="s">
        <v>68739</v>
      </c>
      <c r="C16053" s="96" t="s">
        <v>69317</v>
      </c>
      <c r="D16053" s="98">
        <v>91.206499999999991</v>
      </c>
    </row>
    <row r="16054" spans="1:4" x14ac:dyDescent="0.35">
      <c r="A16054" t="s">
        <v>67531</v>
      </c>
      <c r="B16054" t="s">
        <v>68740</v>
      </c>
      <c r="C16054" s="96" t="s">
        <v>69317</v>
      </c>
      <c r="D16054" s="98">
        <v>33.182099999999991</v>
      </c>
    </row>
    <row r="16055" spans="1:4" x14ac:dyDescent="0.35">
      <c r="A16055" t="s">
        <v>67532</v>
      </c>
      <c r="B16055" t="s">
        <v>67031</v>
      </c>
      <c r="C16055" s="96" t="s">
        <v>69317</v>
      </c>
      <c r="D16055" s="98">
        <v>1377.9828999999997</v>
      </c>
    </row>
    <row r="16056" spans="1:4" x14ac:dyDescent="0.35">
      <c r="A16056" t="s">
        <v>67533</v>
      </c>
      <c r="B16056" t="s">
        <v>68741</v>
      </c>
      <c r="C16056" s="96" t="s">
        <v>69317</v>
      </c>
      <c r="D16056" s="98">
        <v>6.6171000000000006</v>
      </c>
    </row>
    <row r="16057" spans="1:4" x14ac:dyDescent="0.35">
      <c r="A16057" t="s">
        <v>67534</v>
      </c>
      <c r="B16057" t="s">
        <v>68742</v>
      </c>
      <c r="C16057" s="96" t="s">
        <v>69317</v>
      </c>
      <c r="D16057" s="98">
        <v>81.433799999999991</v>
      </c>
    </row>
    <row r="16058" spans="1:4" x14ac:dyDescent="0.35">
      <c r="A16058" t="s">
        <v>67535</v>
      </c>
      <c r="B16058" t="s">
        <v>68743</v>
      </c>
      <c r="C16058" s="96" t="s">
        <v>69317</v>
      </c>
      <c r="D16058" s="98">
        <v>246.6198</v>
      </c>
    </row>
    <row r="16059" spans="1:4" x14ac:dyDescent="0.35">
      <c r="A16059" t="s">
        <v>67536</v>
      </c>
      <c r="B16059" t="s">
        <v>68744</v>
      </c>
      <c r="C16059" s="96" t="s">
        <v>69317</v>
      </c>
      <c r="D16059" s="98">
        <v>49.893899999999995</v>
      </c>
    </row>
    <row r="16060" spans="1:4" x14ac:dyDescent="0.35">
      <c r="A16060" t="s">
        <v>67537</v>
      </c>
      <c r="B16060" t="s">
        <v>68745</v>
      </c>
      <c r="C16060" s="96" t="s">
        <v>69317</v>
      </c>
      <c r="D16060" s="98">
        <v>162.85149999999999</v>
      </c>
    </row>
    <row r="16061" spans="1:4" x14ac:dyDescent="0.35">
      <c r="A16061" t="s">
        <v>67538</v>
      </c>
      <c r="B16061" t="s">
        <v>68746</v>
      </c>
      <c r="C16061" s="96" t="s">
        <v>69317</v>
      </c>
      <c r="D16061" s="98">
        <v>44.806299999999993</v>
      </c>
    </row>
    <row r="16062" spans="1:4" x14ac:dyDescent="0.35">
      <c r="A16062" t="s">
        <v>67539</v>
      </c>
      <c r="B16062" t="s">
        <v>68747</v>
      </c>
      <c r="C16062" s="96" t="s">
        <v>69317</v>
      </c>
      <c r="D16062" s="98">
        <v>28.271599999999996</v>
      </c>
    </row>
    <row r="16063" spans="1:4" x14ac:dyDescent="0.35">
      <c r="A16063" t="s">
        <v>67540</v>
      </c>
      <c r="B16063" t="s">
        <v>68748</v>
      </c>
      <c r="C16063" s="96" t="s">
        <v>69317</v>
      </c>
      <c r="D16063" s="98">
        <v>28.271599999999996</v>
      </c>
    </row>
    <row r="16064" spans="1:4" x14ac:dyDescent="0.35">
      <c r="A16064" t="s">
        <v>67541</v>
      </c>
      <c r="B16064" t="s">
        <v>66921</v>
      </c>
      <c r="C16064" s="96" t="s">
        <v>69317</v>
      </c>
      <c r="D16064" s="98">
        <v>688.98339999999996</v>
      </c>
    </row>
    <row r="16065" spans="1:4" x14ac:dyDescent="0.35">
      <c r="A16065" t="s">
        <v>67542</v>
      </c>
      <c r="B16065" t="s">
        <v>68749</v>
      </c>
      <c r="C16065" s="96" t="s">
        <v>69317</v>
      </c>
      <c r="D16065" s="98">
        <v>28.271599999999996</v>
      </c>
    </row>
    <row r="16066" spans="1:4" x14ac:dyDescent="0.35">
      <c r="A16066" t="s">
        <v>67543</v>
      </c>
      <c r="B16066" t="s">
        <v>68750</v>
      </c>
      <c r="C16066" s="96" t="s">
        <v>69317</v>
      </c>
      <c r="D16066" s="98">
        <v>234.88289999999998</v>
      </c>
    </row>
    <row r="16067" spans="1:4" x14ac:dyDescent="0.35">
      <c r="A16067" t="s">
        <v>67544</v>
      </c>
      <c r="B16067" t="s">
        <v>68750</v>
      </c>
      <c r="C16067" s="96" t="s">
        <v>69317</v>
      </c>
      <c r="D16067" s="98">
        <v>234.88289999999998</v>
      </c>
    </row>
    <row r="16068" spans="1:4" x14ac:dyDescent="0.35">
      <c r="A16068" t="s">
        <v>67545</v>
      </c>
      <c r="B16068" t="s">
        <v>68750</v>
      </c>
      <c r="C16068" s="96" t="s">
        <v>69317</v>
      </c>
      <c r="D16068" s="98">
        <v>234.88289999999998</v>
      </c>
    </row>
    <row r="16069" spans="1:4" x14ac:dyDescent="0.35">
      <c r="A16069" t="s">
        <v>67546</v>
      </c>
      <c r="B16069" t="s">
        <v>68751</v>
      </c>
      <c r="C16069" s="96" t="s">
        <v>69317</v>
      </c>
      <c r="D16069" s="98">
        <v>27.852999999999998</v>
      </c>
    </row>
    <row r="16070" spans="1:4" x14ac:dyDescent="0.35">
      <c r="A16070" t="s">
        <v>67547</v>
      </c>
      <c r="B16070" t="s">
        <v>68752</v>
      </c>
      <c r="C16070" s="96" t="s">
        <v>69317</v>
      </c>
      <c r="D16070" s="98">
        <v>234.88289999999998</v>
      </c>
    </row>
    <row r="16071" spans="1:4" x14ac:dyDescent="0.35">
      <c r="A16071" t="s">
        <v>67548</v>
      </c>
      <c r="B16071" t="s">
        <v>68753</v>
      </c>
      <c r="C16071" s="96" t="s">
        <v>69317</v>
      </c>
      <c r="D16071" s="98">
        <v>469.76579999999996</v>
      </c>
    </row>
    <row r="16072" spans="1:4" x14ac:dyDescent="0.35">
      <c r="A16072" t="s">
        <v>67549</v>
      </c>
      <c r="B16072" t="s">
        <v>68754</v>
      </c>
      <c r="C16072" s="96" t="s">
        <v>69317</v>
      </c>
      <c r="D16072" s="98">
        <v>1060.8933999999999</v>
      </c>
    </row>
    <row r="16073" spans="1:4" x14ac:dyDescent="0.35">
      <c r="A16073" t="s">
        <v>67550</v>
      </c>
      <c r="B16073" t="s">
        <v>68730</v>
      </c>
      <c r="C16073" s="96" t="s">
        <v>69317</v>
      </c>
      <c r="D16073" s="98">
        <v>1178.3267999999998</v>
      </c>
    </row>
    <row r="16074" spans="1:4" x14ac:dyDescent="0.35">
      <c r="A16074" t="s">
        <v>67551</v>
      </c>
      <c r="B16074" t="s">
        <v>68728</v>
      </c>
      <c r="C16074" s="96" t="s">
        <v>69317</v>
      </c>
      <c r="D16074" s="98">
        <v>234.88289999999998</v>
      </c>
    </row>
    <row r="16075" spans="1:4" x14ac:dyDescent="0.35">
      <c r="A16075" t="s">
        <v>67552</v>
      </c>
      <c r="B16075" t="s">
        <v>66760</v>
      </c>
      <c r="C16075" s="96" t="s">
        <v>69317</v>
      </c>
      <c r="D16075" s="98">
        <v>234.88289999999998</v>
      </c>
    </row>
    <row r="16076" spans="1:4" x14ac:dyDescent="0.35">
      <c r="A16076" t="s">
        <v>67553</v>
      </c>
      <c r="B16076" t="s">
        <v>68755</v>
      </c>
      <c r="C16076" s="96" t="s">
        <v>69317</v>
      </c>
      <c r="D16076" s="98">
        <v>281.81439999999998</v>
      </c>
    </row>
    <row r="16077" spans="1:4" x14ac:dyDescent="0.35">
      <c r="A16077" t="s">
        <v>67554</v>
      </c>
      <c r="B16077" t="s">
        <v>68756</v>
      </c>
      <c r="C16077" s="96" t="s">
        <v>69317</v>
      </c>
      <c r="D16077" s="98">
        <v>741.37279999999998</v>
      </c>
    </row>
    <row r="16078" spans="1:4" x14ac:dyDescent="0.35">
      <c r="A16078" t="s">
        <v>67555</v>
      </c>
      <c r="B16078" t="s">
        <v>68757</v>
      </c>
      <c r="C16078" s="96" t="s">
        <v>69317</v>
      </c>
      <c r="D16078" s="98">
        <v>215.4341</v>
      </c>
    </row>
    <row r="16079" spans="1:4" x14ac:dyDescent="0.35">
      <c r="A16079" t="s">
        <v>67556</v>
      </c>
      <c r="B16079" t="s">
        <v>68758</v>
      </c>
      <c r="C16079" s="96" t="s">
        <v>69317</v>
      </c>
      <c r="D16079" s="98">
        <v>28447.9594</v>
      </c>
    </row>
    <row r="16080" spans="1:4" x14ac:dyDescent="0.35">
      <c r="A16080" t="s">
        <v>67557</v>
      </c>
      <c r="B16080" t="s">
        <v>68759</v>
      </c>
      <c r="C16080" s="96" t="s">
        <v>69317</v>
      </c>
      <c r="D16080" s="98">
        <v>19563.786199999999</v>
      </c>
    </row>
    <row r="16081" spans="1:4" x14ac:dyDescent="0.35">
      <c r="A16081" t="s">
        <v>67558</v>
      </c>
      <c r="B16081" t="s">
        <v>68760</v>
      </c>
      <c r="C16081" s="96" t="s">
        <v>69317</v>
      </c>
      <c r="D16081" s="98">
        <v>6888.6908999999996</v>
      </c>
    </row>
    <row r="16082" spans="1:4" x14ac:dyDescent="0.35">
      <c r="A16082" t="s">
        <v>67559</v>
      </c>
      <c r="B16082" t="s">
        <v>68761</v>
      </c>
      <c r="C16082" s="96" t="s">
        <v>69317</v>
      </c>
      <c r="D16082" s="98">
        <v>938.64609999999993</v>
      </c>
    </row>
    <row r="16083" spans="1:4" x14ac:dyDescent="0.35">
      <c r="A16083" t="s">
        <v>67560</v>
      </c>
      <c r="B16083" t="s">
        <v>68762</v>
      </c>
      <c r="C16083" s="96" t="s">
        <v>69317</v>
      </c>
      <c r="D16083" s="98">
        <v>2847.7518999999993</v>
      </c>
    </row>
    <row r="16084" spans="1:4" x14ac:dyDescent="0.35">
      <c r="A16084" t="s">
        <v>67561</v>
      </c>
      <c r="B16084" t="s">
        <v>68763</v>
      </c>
      <c r="C16084" s="96" t="s">
        <v>69317</v>
      </c>
      <c r="D16084" s="98">
        <v>50104.922699999996</v>
      </c>
    </row>
    <row r="16085" spans="1:4" x14ac:dyDescent="0.35">
      <c r="A16085" t="s">
        <v>67562</v>
      </c>
      <c r="B16085" t="s">
        <v>68764</v>
      </c>
      <c r="C16085" s="96" t="s">
        <v>69317</v>
      </c>
      <c r="D16085" s="98">
        <v>64218.697899999999</v>
      </c>
    </row>
    <row r="16086" spans="1:4" x14ac:dyDescent="0.35">
      <c r="A16086" t="s">
        <v>67563</v>
      </c>
      <c r="B16086" t="s">
        <v>68765</v>
      </c>
      <c r="C16086" s="96" t="s">
        <v>69317</v>
      </c>
      <c r="D16086" s="98">
        <v>4336.4062000000004</v>
      </c>
    </row>
    <row r="16087" spans="1:4" x14ac:dyDescent="0.35">
      <c r="A16087" t="s">
        <v>67564</v>
      </c>
      <c r="B16087" t="s">
        <v>68559</v>
      </c>
      <c r="C16087" s="96" t="s">
        <v>69317</v>
      </c>
      <c r="D16087" s="98">
        <v>772.78390000000002</v>
      </c>
    </row>
    <row r="16088" spans="1:4" x14ac:dyDescent="0.35">
      <c r="A16088" t="s">
        <v>67565</v>
      </c>
      <c r="B16088" t="s">
        <v>68766</v>
      </c>
      <c r="C16088" s="96" t="s">
        <v>69317</v>
      </c>
      <c r="D16088" s="98">
        <v>991.18039999999996</v>
      </c>
    </row>
    <row r="16089" spans="1:4" x14ac:dyDescent="0.35">
      <c r="A16089" t="s">
        <v>67566</v>
      </c>
      <c r="B16089" t="s">
        <v>68767</v>
      </c>
      <c r="C16089" s="96" t="s">
        <v>69317</v>
      </c>
      <c r="D16089" s="98">
        <v>495.59019999999998</v>
      </c>
    </row>
    <row r="16090" spans="1:4" x14ac:dyDescent="0.35">
      <c r="A16090" t="s">
        <v>67567</v>
      </c>
      <c r="B16090" t="s">
        <v>68768</v>
      </c>
      <c r="C16090" s="96" t="s">
        <v>69317</v>
      </c>
      <c r="D16090" s="98">
        <v>495.59019999999998</v>
      </c>
    </row>
    <row r="16091" spans="1:4" x14ac:dyDescent="0.35">
      <c r="A16091" t="s">
        <v>67568</v>
      </c>
      <c r="B16091" t="s">
        <v>68769</v>
      </c>
      <c r="C16091" s="96" t="s">
        <v>69317</v>
      </c>
      <c r="D16091" s="98">
        <v>477.10739999999993</v>
      </c>
    </row>
    <row r="16092" spans="1:4" x14ac:dyDescent="0.35">
      <c r="A16092" t="s">
        <v>67569</v>
      </c>
      <c r="B16092" t="s">
        <v>68770</v>
      </c>
      <c r="C16092" s="96" t="s">
        <v>69317</v>
      </c>
      <c r="D16092" s="98">
        <v>477.10739999999993</v>
      </c>
    </row>
    <row r="16093" spans="1:4" x14ac:dyDescent="0.35">
      <c r="A16093" t="s">
        <v>67570</v>
      </c>
      <c r="B16093" t="s">
        <v>68771</v>
      </c>
      <c r="C16093" s="96" t="s">
        <v>69317</v>
      </c>
      <c r="D16093" s="98">
        <v>1634.6169</v>
      </c>
    </row>
    <row r="16094" spans="1:4" x14ac:dyDescent="0.35">
      <c r="A16094" t="s">
        <v>67571</v>
      </c>
      <c r="B16094" t="s">
        <v>68772</v>
      </c>
      <c r="C16094" s="96" t="s">
        <v>69317</v>
      </c>
      <c r="D16094" s="98">
        <v>991.18039999999996</v>
      </c>
    </row>
    <row r="16095" spans="1:4" x14ac:dyDescent="0.35">
      <c r="A16095" t="s">
        <v>67572</v>
      </c>
      <c r="B16095" t="s">
        <v>68773</v>
      </c>
      <c r="C16095" s="96" t="s">
        <v>69317</v>
      </c>
      <c r="D16095" s="98">
        <v>991.18039999999996</v>
      </c>
    </row>
    <row r="16096" spans="1:4" x14ac:dyDescent="0.35">
      <c r="A16096" t="s">
        <v>67573</v>
      </c>
      <c r="B16096" t="s">
        <v>68774</v>
      </c>
      <c r="C16096" s="96" t="s">
        <v>69317</v>
      </c>
      <c r="D16096" s="98">
        <v>93.734199999999987</v>
      </c>
    </row>
    <row r="16097" spans="1:4" x14ac:dyDescent="0.35">
      <c r="A16097" t="s">
        <v>67574</v>
      </c>
      <c r="B16097" t="s">
        <v>68775</v>
      </c>
      <c r="C16097" s="96" t="s">
        <v>69317</v>
      </c>
      <c r="D16097" s="98">
        <v>93.734199999999987</v>
      </c>
    </row>
    <row r="16098" spans="1:4" x14ac:dyDescent="0.35">
      <c r="A16098" t="s">
        <v>67575</v>
      </c>
      <c r="B16098" t="s">
        <v>68776</v>
      </c>
      <c r="C16098" s="96" t="s">
        <v>69317</v>
      </c>
      <c r="D16098" s="98">
        <v>226.80069999999998</v>
      </c>
    </row>
    <row r="16099" spans="1:4" x14ac:dyDescent="0.35">
      <c r="A16099" t="s">
        <v>67576</v>
      </c>
      <c r="B16099" t="s">
        <v>68777</v>
      </c>
      <c r="C16099" s="96" t="s">
        <v>69317</v>
      </c>
      <c r="D16099" s="98">
        <v>216.72210000000001</v>
      </c>
    </row>
    <row r="16100" spans="1:4" x14ac:dyDescent="0.35">
      <c r="A16100" t="s">
        <v>67577</v>
      </c>
      <c r="B16100" t="s">
        <v>68778</v>
      </c>
      <c r="C16100" s="96" t="s">
        <v>69317</v>
      </c>
      <c r="D16100" s="98">
        <v>216.72210000000001</v>
      </c>
    </row>
    <row r="16101" spans="1:4" x14ac:dyDescent="0.35">
      <c r="A16101" t="s">
        <v>67578</v>
      </c>
      <c r="B16101" t="s">
        <v>68779</v>
      </c>
      <c r="C16101" s="96" t="s">
        <v>69317</v>
      </c>
      <c r="D16101" s="98">
        <v>216.72210000000001</v>
      </c>
    </row>
    <row r="16102" spans="1:4" x14ac:dyDescent="0.35">
      <c r="A16102" t="s">
        <v>67579</v>
      </c>
      <c r="B16102" t="s">
        <v>68780</v>
      </c>
      <c r="C16102" s="96" t="s">
        <v>69318</v>
      </c>
      <c r="D16102" s="98">
        <v>2.2378999999999998</v>
      </c>
    </row>
    <row r="16103" spans="1:4" x14ac:dyDescent="0.35">
      <c r="A16103" t="s">
        <v>67580</v>
      </c>
      <c r="B16103" t="s">
        <v>68781</v>
      </c>
      <c r="C16103" s="96" t="s">
        <v>69318</v>
      </c>
      <c r="D16103" s="98">
        <v>1.6421999999999999</v>
      </c>
    </row>
    <row r="16104" spans="1:4" x14ac:dyDescent="0.35">
      <c r="A16104" t="s">
        <v>67581</v>
      </c>
      <c r="B16104" t="s">
        <v>68782</v>
      </c>
      <c r="C16104" s="96" t="s">
        <v>69318</v>
      </c>
      <c r="D16104" s="98">
        <v>2.5759999999999996</v>
      </c>
    </row>
    <row r="16105" spans="1:4" x14ac:dyDescent="0.35">
      <c r="A16105" t="s">
        <v>67582</v>
      </c>
      <c r="B16105" t="s">
        <v>68783</v>
      </c>
      <c r="C16105" s="96" t="s">
        <v>69318</v>
      </c>
      <c r="D16105" s="98">
        <v>2.3506</v>
      </c>
    </row>
    <row r="16106" spans="1:4" x14ac:dyDescent="0.35">
      <c r="A16106" t="s">
        <v>67583</v>
      </c>
      <c r="B16106" t="s">
        <v>68784</v>
      </c>
      <c r="C16106" s="96" t="s">
        <v>69318</v>
      </c>
      <c r="D16106" s="98">
        <v>2.5759999999999996</v>
      </c>
    </row>
    <row r="16107" spans="1:4" x14ac:dyDescent="0.35">
      <c r="A16107" t="s">
        <v>67584</v>
      </c>
      <c r="B16107" t="s">
        <v>68785</v>
      </c>
      <c r="C16107" s="96" t="s">
        <v>69318</v>
      </c>
      <c r="D16107" s="98">
        <v>7.5347999999999997</v>
      </c>
    </row>
    <row r="16108" spans="1:4" x14ac:dyDescent="0.35">
      <c r="A16108" t="s">
        <v>67585</v>
      </c>
      <c r="B16108" t="s">
        <v>68786</v>
      </c>
      <c r="C16108" s="96" t="s">
        <v>69318</v>
      </c>
      <c r="D16108" s="98">
        <v>2.8980000000000001</v>
      </c>
    </row>
    <row r="16109" spans="1:4" x14ac:dyDescent="0.35">
      <c r="A16109" t="s">
        <v>67586</v>
      </c>
      <c r="B16109" t="s">
        <v>68787</v>
      </c>
      <c r="C16109" s="96" t="s">
        <v>69318</v>
      </c>
      <c r="D16109" s="98">
        <v>2.8980000000000001</v>
      </c>
    </row>
    <row r="16110" spans="1:4" x14ac:dyDescent="0.35">
      <c r="A16110" t="s">
        <v>67587</v>
      </c>
      <c r="B16110" t="s">
        <v>68788</v>
      </c>
      <c r="C16110" s="96" t="s">
        <v>69318</v>
      </c>
      <c r="D16110" s="98">
        <v>0.16099999999999998</v>
      </c>
    </row>
    <row r="16111" spans="1:4" x14ac:dyDescent="0.35">
      <c r="A16111" t="s">
        <v>67588</v>
      </c>
      <c r="B16111" t="s">
        <v>68789</v>
      </c>
      <c r="C16111" s="96" t="s">
        <v>69318</v>
      </c>
      <c r="D16111" s="98">
        <v>1.1430999999999998</v>
      </c>
    </row>
    <row r="16112" spans="1:4" x14ac:dyDescent="0.35">
      <c r="A16112" t="s">
        <v>67589</v>
      </c>
      <c r="B16112" t="s">
        <v>68790</v>
      </c>
      <c r="C16112" s="96" t="s">
        <v>69318</v>
      </c>
      <c r="D16112" s="98">
        <v>1.1430999999999998</v>
      </c>
    </row>
    <row r="16113" spans="1:4" x14ac:dyDescent="0.35">
      <c r="A16113" t="s">
        <v>67590</v>
      </c>
      <c r="B16113" t="s">
        <v>68791</v>
      </c>
      <c r="C16113" s="96" t="s">
        <v>69318</v>
      </c>
      <c r="D16113" s="98">
        <v>1.6743999999999999</v>
      </c>
    </row>
    <row r="16114" spans="1:4" x14ac:dyDescent="0.35">
      <c r="A16114" t="s">
        <v>67591</v>
      </c>
      <c r="B16114" t="s">
        <v>68792</v>
      </c>
      <c r="C16114" s="96" t="s">
        <v>69318</v>
      </c>
      <c r="D16114" s="98">
        <v>3.2843999999999998</v>
      </c>
    </row>
    <row r="16115" spans="1:4" x14ac:dyDescent="0.35">
      <c r="A16115" t="s">
        <v>67592</v>
      </c>
      <c r="B16115" t="s">
        <v>68793</v>
      </c>
      <c r="C16115" s="96" t="s">
        <v>69318</v>
      </c>
      <c r="D16115" s="98">
        <v>3.0428999999999999</v>
      </c>
    </row>
    <row r="16116" spans="1:4" x14ac:dyDescent="0.35">
      <c r="A16116" t="s">
        <v>67593</v>
      </c>
      <c r="B16116" t="s">
        <v>68794</v>
      </c>
      <c r="C16116" s="96" t="s">
        <v>69318</v>
      </c>
      <c r="D16116" s="98">
        <v>3.9605999999999999</v>
      </c>
    </row>
    <row r="16117" spans="1:4" x14ac:dyDescent="0.35">
      <c r="A16117" t="s">
        <v>67594</v>
      </c>
      <c r="B16117" t="s">
        <v>68795</v>
      </c>
      <c r="C16117" s="96" t="s">
        <v>69318</v>
      </c>
      <c r="D16117" s="98">
        <v>3.1233999999999997</v>
      </c>
    </row>
    <row r="16118" spans="1:4" x14ac:dyDescent="0.35">
      <c r="A16118" t="s">
        <v>67595</v>
      </c>
      <c r="B16118" t="s">
        <v>68796</v>
      </c>
      <c r="C16118" s="96" t="s">
        <v>69318</v>
      </c>
      <c r="D16118" s="98">
        <v>3.5903</v>
      </c>
    </row>
    <row r="16119" spans="1:4" x14ac:dyDescent="0.35">
      <c r="A16119" t="s">
        <v>67596</v>
      </c>
      <c r="B16119" t="s">
        <v>68797</v>
      </c>
      <c r="C16119" s="96" t="s">
        <v>69318</v>
      </c>
      <c r="D16119" s="98">
        <v>4.9748999999999999</v>
      </c>
    </row>
    <row r="16120" spans="1:4" x14ac:dyDescent="0.35">
      <c r="A16120" t="s">
        <v>67597</v>
      </c>
      <c r="B16120" t="s">
        <v>68798</v>
      </c>
      <c r="C16120" s="96" t="s">
        <v>69318</v>
      </c>
      <c r="D16120" s="98">
        <v>4.9748999999999999</v>
      </c>
    </row>
    <row r="16121" spans="1:4" x14ac:dyDescent="0.35">
      <c r="A16121" t="s">
        <v>67598</v>
      </c>
      <c r="B16121" t="s">
        <v>68799</v>
      </c>
      <c r="C16121" s="96" t="s">
        <v>69318</v>
      </c>
      <c r="D16121" s="98">
        <v>0.40249999999999997</v>
      </c>
    </row>
    <row r="16122" spans="1:4" x14ac:dyDescent="0.35">
      <c r="A16122" t="s">
        <v>67599</v>
      </c>
      <c r="B16122" t="s">
        <v>68799</v>
      </c>
      <c r="C16122" s="96" t="s">
        <v>69318</v>
      </c>
      <c r="D16122" s="98">
        <v>0.49909999999999999</v>
      </c>
    </row>
    <row r="16123" spans="1:4" x14ac:dyDescent="0.35">
      <c r="A16123" t="s">
        <v>67600</v>
      </c>
      <c r="B16123" t="s">
        <v>68800</v>
      </c>
      <c r="C16123" s="96" t="s">
        <v>69318</v>
      </c>
      <c r="D16123" s="98">
        <v>808.67079999999987</v>
      </c>
    </row>
    <row r="16124" spans="1:4" x14ac:dyDescent="0.35">
      <c r="A16124" t="s">
        <v>67601</v>
      </c>
      <c r="B16124" t="s">
        <v>68801</v>
      </c>
      <c r="C16124" s="96" t="s">
        <v>69318</v>
      </c>
      <c r="D16124" s="98">
        <v>2.0286</v>
      </c>
    </row>
    <row r="16125" spans="1:4" x14ac:dyDescent="0.35">
      <c r="A16125" t="s">
        <v>67602</v>
      </c>
      <c r="B16125" t="s">
        <v>68802</v>
      </c>
      <c r="C16125" s="96" t="s">
        <v>69319</v>
      </c>
      <c r="D16125" s="98">
        <v>52751.183099999995</v>
      </c>
    </row>
    <row r="16126" spans="1:4" x14ac:dyDescent="0.35">
      <c r="A16126" t="s">
        <v>67603</v>
      </c>
      <c r="B16126" t="s">
        <v>68803</v>
      </c>
      <c r="C16126" s="96" t="s">
        <v>69319</v>
      </c>
      <c r="D16126" s="98">
        <v>3836.4528999999998</v>
      </c>
    </row>
    <row r="16127" spans="1:4" x14ac:dyDescent="0.35">
      <c r="A16127" t="s">
        <v>67604</v>
      </c>
      <c r="B16127" t="s">
        <v>68804</v>
      </c>
      <c r="C16127" s="96" t="s">
        <v>69319</v>
      </c>
      <c r="D16127" s="98">
        <v>1806.5165999999997</v>
      </c>
    </row>
    <row r="16128" spans="1:4" x14ac:dyDescent="0.35">
      <c r="A16128" t="s">
        <v>67605</v>
      </c>
      <c r="B16128" t="s">
        <v>68805</v>
      </c>
      <c r="C16128" s="96" t="s">
        <v>69319</v>
      </c>
      <c r="D16128" s="98">
        <v>3974.3333000000002</v>
      </c>
    </row>
    <row r="16129" spans="1:4" x14ac:dyDescent="0.35">
      <c r="A16129" t="s">
        <v>67606</v>
      </c>
      <c r="B16129" t="s">
        <v>68806</v>
      </c>
      <c r="C16129" s="96" t="s">
        <v>69319</v>
      </c>
      <c r="D16129" s="98">
        <v>15897.333200000001</v>
      </c>
    </row>
    <row r="16130" spans="1:4" x14ac:dyDescent="0.35">
      <c r="A16130" t="s">
        <v>67607</v>
      </c>
      <c r="B16130" t="s">
        <v>68807</v>
      </c>
      <c r="C16130" s="96" t="s">
        <v>69319</v>
      </c>
      <c r="D16130" s="98">
        <v>7948.6666000000005</v>
      </c>
    </row>
    <row r="16131" spans="1:4" x14ac:dyDescent="0.35">
      <c r="A16131" t="s">
        <v>67608</v>
      </c>
      <c r="B16131" t="s">
        <v>68808</v>
      </c>
      <c r="C16131" s="96" t="s">
        <v>69319</v>
      </c>
      <c r="D16131" s="98">
        <v>34052.804099999994</v>
      </c>
    </row>
    <row r="16132" spans="1:4" x14ac:dyDescent="0.35">
      <c r="A16132" t="s">
        <v>67609</v>
      </c>
      <c r="B16132" t="s">
        <v>68809</v>
      </c>
      <c r="C16132" s="96" t="s">
        <v>69319</v>
      </c>
      <c r="D16132" s="98">
        <v>52751.183099999995</v>
      </c>
    </row>
    <row r="16133" spans="1:4" x14ac:dyDescent="0.35">
      <c r="A16133" t="s">
        <v>67610</v>
      </c>
      <c r="B16133" t="s">
        <v>68810</v>
      </c>
      <c r="C16133" s="96" t="s">
        <v>69319</v>
      </c>
      <c r="D16133" s="98">
        <v>57531.482399999986</v>
      </c>
    </row>
    <row r="16134" spans="1:4" x14ac:dyDescent="0.35">
      <c r="A16134" t="s">
        <v>67611</v>
      </c>
      <c r="B16134" t="s">
        <v>68810</v>
      </c>
      <c r="C16134" s="96" t="s">
        <v>69319</v>
      </c>
      <c r="D16134" s="98">
        <v>57816.629499999995</v>
      </c>
    </row>
    <row r="16135" spans="1:4" x14ac:dyDescent="0.35">
      <c r="A16135" t="s">
        <v>67612</v>
      </c>
      <c r="B16135" t="s">
        <v>68811</v>
      </c>
      <c r="C16135" s="96" t="s">
        <v>69319</v>
      </c>
      <c r="D16135" s="98">
        <v>58705.607100000001</v>
      </c>
    </row>
    <row r="16136" spans="1:4" x14ac:dyDescent="0.35">
      <c r="A16136" t="s">
        <v>67613</v>
      </c>
      <c r="B16136" t="s">
        <v>68812</v>
      </c>
      <c r="C16136" s="96" t="s">
        <v>69320</v>
      </c>
      <c r="D16136" s="98">
        <v>267.08289999999994</v>
      </c>
    </row>
    <row r="16137" spans="1:4" x14ac:dyDescent="0.35">
      <c r="A16137" t="s">
        <v>67614</v>
      </c>
      <c r="B16137" t="s">
        <v>68813</v>
      </c>
      <c r="C16137" s="96" t="s">
        <v>69320</v>
      </c>
      <c r="D16137" s="98">
        <v>311.98579999999998</v>
      </c>
    </row>
    <row r="16138" spans="1:4" x14ac:dyDescent="0.35">
      <c r="A16138" t="s">
        <v>67615</v>
      </c>
      <c r="B16138" t="s">
        <v>68814</v>
      </c>
      <c r="C16138" s="96" t="s">
        <v>69320</v>
      </c>
      <c r="D16138" s="98">
        <v>105.0686</v>
      </c>
    </row>
    <row r="16139" spans="1:4" x14ac:dyDescent="0.35">
      <c r="A16139" t="s">
        <v>67616</v>
      </c>
      <c r="B16139" t="s">
        <v>68815</v>
      </c>
      <c r="C16139" s="96" t="s">
        <v>69320</v>
      </c>
      <c r="D16139" s="98">
        <v>105.0686</v>
      </c>
    </row>
    <row r="16140" spans="1:4" x14ac:dyDescent="0.35">
      <c r="A16140" t="s">
        <v>67617</v>
      </c>
      <c r="B16140" t="s">
        <v>68816</v>
      </c>
      <c r="C16140" s="96" t="s">
        <v>69320</v>
      </c>
      <c r="D16140" s="98">
        <v>76.104699999999994</v>
      </c>
    </row>
    <row r="16141" spans="1:4" x14ac:dyDescent="0.35">
      <c r="A16141" t="s">
        <v>67618</v>
      </c>
      <c r="B16141" t="s">
        <v>68817</v>
      </c>
      <c r="C16141" s="96" t="s">
        <v>69320</v>
      </c>
      <c r="D16141" s="98">
        <v>25.3736</v>
      </c>
    </row>
    <row r="16142" spans="1:4" x14ac:dyDescent="0.35">
      <c r="A16142" t="s">
        <v>67619</v>
      </c>
      <c r="B16142" t="s">
        <v>68818</v>
      </c>
      <c r="C16142" s="96" t="s">
        <v>69321</v>
      </c>
      <c r="D16142" s="98">
        <v>1245.0613000000001</v>
      </c>
    </row>
    <row r="16143" spans="1:4" x14ac:dyDescent="0.35">
      <c r="A16143" t="s">
        <v>67620</v>
      </c>
      <c r="B16143" t="s">
        <v>68819</v>
      </c>
      <c r="C16143" s="96" t="s">
        <v>69320</v>
      </c>
      <c r="D16143" s="98">
        <v>1870.2726</v>
      </c>
    </row>
    <row r="16144" spans="1:4" x14ac:dyDescent="0.35">
      <c r="A16144" t="s">
        <v>67621</v>
      </c>
      <c r="B16144" t="s">
        <v>68820</v>
      </c>
      <c r="C16144" s="96" t="s">
        <v>69321</v>
      </c>
      <c r="D16144" s="98">
        <v>631.98940000000005</v>
      </c>
    </row>
    <row r="16145" spans="1:4" x14ac:dyDescent="0.35">
      <c r="A16145" t="s">
        <v>67622</v>
      </c>
      <c r="B16145" t="s">
        <v>68821</v>
      </c>
      <c r="C16145" s="96" t="s">
        <v>69321</v>
      </c>
      <c r="D16145" s="98">
        <v>370.4932</v>
      </c>
    </row>
    <row r="16146" spans="1:4" x14ac:dyDescent="0.35">
      <c r="A16146" t="s">
        <v>67623</v>
      </c>
      <c r="B16146" t="s">
        <v>68821</v>
      </c>
      <c r="C16146" s="96" t="s">
        <v>69321</v>
      </c>
      <c r="D16146" s="98">
        <v>370.4932</v>
      </c>
    </row>
    <row r="16147" spans="1:4" x14ac:dyDescent="0.35">
      <c r="A16147" t="s">
        <v>67624</v>
      </c>
      <c r="B16147" t="s">
        <v>68822</v>
      </c>
      <c r="C16147" s="96" t="s">
        <v>69321</v>
      </c>
      <c r="D16147" s="98">
        <v>552.18169999999998</v>
      </c>
    </row>
    <row r="16148" spans="1:4" x14ac:dyDescent="0.35">
      <c r="A16148" t="s">
        <v>67625</v>
      </c>
      <c r="B16148" t="s">
        <v>68823</v>
      </c>
      <c r="C16148" s="96" t="s">
        <v>69321</v>
      </c>
      <c r="D16148" s="98">
        <v>552.18169999999998</v>
      </c>
    </row>
    <row r="16149" spans="1:4" x14ac:dyDescent="0.35">
      <c r="A16149" t="s">
        <v>67626</v>
      </c>
      <c r="B16149" t="s">
        <v>68824</v>
      </c>
      <c r="C16149" s="96" t="s">
        <v>69321</v>
      </c>
      <c r="D16149" s="98">
        <v>2181.9847</v>
      </c>
    </row>
    <row r="16150" spans="1:4" x14ac:dyDescent="0.35">
      <c r="A16150" t="s">
        <v>67627</v>
      </c>
      <c r="B16150" t="s">
        <v>68824</v>
      </c>
      <c r="C16150" s="96" t="s">
        <v>69321</v>
      </c>
      <c r="D16150" s="98">
        <v>2139.1587</v>
      </c>
    </row>
    <row r="16151" spans="1:4" x14ac:dyDescent="0.35">
      <c r="A16151" t="s">
        <v>67628</v>
      </c>
      <c r="B16151" t="s">
        <v>68824</v>
      </c>
      <c r="C16151" s="96" t="s">
        <v>69321</v>
      </c>
      <c r="D16151" s="98">
        <v>2096.3487999999998</v>
      </c>
    </row>
    <row r="16152" spans="1:4" x14ac:dyDescent="0.35">
      <c r="A16152" t="s">
        <v>67629</v>
      </c>
      <c r="B16152" t="s">
        <v>68825</v>
      </c>
      <c r="C16152" s="96" t="s">
        <v>69321</v>
      </c>
      <c r="D16152" s="98">
        <v>2053.5228000000002</v>
      </c>
    </row>
    <row r="16153" spans="1:4" x14ac:dyDescent="0.35">
      <c r="A16153" t="s">
        <v>67630</v>
      </c>
      <c r="B16153" t="s">
        <v>68826</v>
      </c>
      <c r="C16153" s="96" t="s">
        <v>69321</v>
      </c>
      <c r="D16153" s="98">
        <v>1952.4792</v>
      </c>
    </row>
    <row r="16154" spans="1:4" x14ac:dyDescent="0.35">
      <c r="A16154" t="s">
        <v>67631</v>
      </c>
      <c r="B16154" t="s">
        <v>68827</v>
      </c>
      <c r="C16154" s="96" t="s">
        <v>69321</v>
      </c>
      <c r="D16154" s="98">
        <v>7121.4163999999992</v>
      </c>
    </row>
    <row r="16155" spans="1:4" x14ac:dyDescent="0.35">
      <c r="A16155" t="s">
        <v>67632</v>
      </c>
      <c r="B16155" t="s">
        <v>68828</v>
      </c>
      <c r="C16155" s="96" t="s">
        <v>69321</v>
      </c>
      <c r="D16155" s="98">
        <v>6386.6606999999995</v>
      </c>
    </row>
    <row r="16156" spans="1:4" x14ac:dyDescent="0.35">
      <c r="A16156" t="s">
        <v>67633</v>
      </c>
      <c r="B16156" t="s">
        <v>68829</v>
      </c>
      <c r="C16156" s="96" t="s">
        <v>69321</v>
      </c>
      <c r="D16156" s="98">
        <v>11303.826099999998</v>
      </c>
    </row>
    <row r="16157" spans="1:4" x14ac:dyDescent="0.35">
      <c r="A16157" t="s">
        <v>67634</v>
      </c>
      <c r="B16157" t="s">
        <v>68830</v>
      </c>
      <c r="C16157" s="96" t="s">
        <v>69321</v>
      </c>
      <c r="D16157" s="98">
        <v>254.33169999999998</v>
      </c>
    </row>
    <row r="16158" spans="1:4" x14ac:dyDescent="0.35">
      <c r="A16158" t="s">
        <v>67635</v>
      </c>
      <c r="B16158" t="s">
        <v>68831</v>
      </c>
      <c r="C16158" s="96" t="s">
        <v>69321</v>
      </c>
      <c r="D16158" s="98">
        <v>281.18649999999997</v>
      </c>
    </row>
    <row r="16159" spans="1:4" x14ac:dyDescent="0.35">
      <c r="A16159" t="s">
        <v>67636</v>
      </c>
      <c r="B16159" t="s">
        <v>68832</v>
      </c>
      <c r="C16159" s="96" t="s">
        <v>69321</v>
      </c>
      <c r="D16159" s="98">
        <v>336.31289999999996</v>
      </c>
    </row>
    <row r="16160" spans="1:4" x14ac:dyDescent="0.35">
      <c r="A16160" t="s">
        <v>67637</v>
      </c>
      <c r="B16160" t="s">
        <v>68833</v>
      </c>
      <c r="C16160" s="96" t="s">
        <v>69321</v>
      </c>
      <c r="D16160" s="98">
        <v>571.63049999999998</v>
      </c>
    </row>
    <row r="16161" spans="1:4" x14ac:dyDescent="0.35">
      <c r="A16161" t="s">
        <v>67638</v>
      </c>
      <c r="B16161" t="s">
        <v>68834</v>
      </c>
      <c r="C16161" s="96" t="s">
        <v>69321</v>
      </c>
      <c r="D16161" s="98">
        <v>269.75549999999998</v>
      </c>
    </row>
    <row r="16162" spans="1:4" x14ac:dyDescent="0.35">
      <c r="A16162" t="s">
        <v>67639</v>
      </c>
      <c r="B16162" t="s">
        <v>68835</v>
      </c>
      <c r="C16162" s="96" t="s">
        <v>69321</v>
      </c>
      <c r="D16162" s="98">
        <v>511.23939999999999</v>
      </c>
    </row>
    <row r="16163" spans="1:4" x14ac:dyDescent="0.35">
      <c r="A16163" t="s">
        <v>67640</v>
      </c>
      <c r="B16163" t="s">
        <v>68836</v>
      </c>
      <c r="C16163" s="96" t="s">
        <v>69321</v>
      </c>
      <c r="D16163" s="98">
        <v>230.6164</v>
      </c>
    </row>
    <row r="16164" spans="1:4" x14ac:dyDescent="0.35">
      <c r="A16164" t="s">
        <v>67641</v>
      </c>
      <c r="B16164" t="s">
        <v>68837</v>
      </c>
      <c r="C16164" s="96" t="s">
        <v>69321</v>
      </c>
      <c r="D16164" s="98">
        <v>190.2698</v>
      </c>
    </row>
    <row r="16165" spans="1:4" x14ac:dyDescent="0.35">
      <c r="A16165" t="s">
        <v>67642</v>
      </c>
      <c r="B16165" t="s">
        <v>68838</v>
      </c>
      <c r="C16165" s="96" t="s">
        <v>69321</v>
      </c>
      <c r="D16165" s="98">
        <v>1524.2996999999998</v>
      </c>
    </row>
    <row r="16166" spans="1:4" x14ac:dyDescent="0.35">
      <c r="A16166" t="s">
        <v>67643</v>
      </c>
      <c r="B16166" t="s">
        <v>68839</v>
      </c>
      <c r="C16166" s="96" t="s">
        <v>69321</v>
      </c>
      <c r="D16166" s="98">
        <v>519.24109999999996</v>
      </c>
    </row>
    <row r="16167" spans="1:4" x14ac:dyDescent="0.35">
      <c r="A16167" t="s">
        <v>67644</v>
      </c>
      <c r="B16167" t="s">
        <v>68840</v>
      </c>
      <c r="C16167" s="96" t="s">
        <v>69321</v>
      </c>
      <c r="D16167" s="98">
        <v>1884.4567</v>
      </c>
    </row>
    <row r="16168" spans="1:4" x14ac:dyDescent="0.35">
      <c r="A16168" t="s">
        <v>67645</v>
      </c>
      <c r="B16168" t="s">
        <v>68841</v>
      </c>
      <c r="C16168" s="96" t="s">
        <v>69321</v>
      </c>
      <c r="D16168" s="98">
        <v>1356.1029999999998</v>
      </c>
    </row>
    <row r="16169" spans="1:4" x14ac:dyDescent="0.35">
      <c r="A16169" t="s">
        <v>67646</v>
      </c>
      <c r="B16169" t="s">
        <v>68842</v>
      </c>
      <c r="C16169" s="96" t="s">
        <v>69321</v>
      </c>
      <c r="D16169" s="98">
        <v>3969.1812999999993</v>
      </c>
    </row>
    <row r="16170" spans="1:4" x14ac:dyDescent="0.35">
      <c r="A16170" t="s">
        <v>67647</v>
      </c>
      <c r="B16170" t="s">
        <v>68842</v>
      </c>
      <c r="C16170" s="96" t="s">
        <v>69321</v>
      </c>
      <c r="D16170" s="98">
        <v>6679.5357999999997</v>
      </c>
    </row>
    <row r="16171" spans="1:4" x14ac:dyDescent="0.35">
      <c r="A16171" t="s">
        <v>67648</v>
      </c>
      <c r="B16171" t="s">
        <v>68843</v>
      </c>
      <c r="C16171" s="96" t="s">
        <v>69321</v>
      </c>
      <c r="D16171" s="98">
        <v>75.863199999999992</v>
      </c>
    </row>
    <row r="16172" spans="1:4" x14ac:dyDescent="0.35">
      <c r="A16172" t="s">
        <v>67646</v>
      </c>
      <c r="B16172" t="s">
        <v>68842</v>
      </c>
      <c r="C16172" s="96" t="s">
        <v>69321</v>
      </c>
      <c r="D16172" s="98">
        <v>3969.1812999999993</v>
      </c>
    </row>
    <row r="16173" spans="1:4" x14ac:dyDescent="0.35">
      <c r="A16173" t="s">
        <v>67647</v>
      </c>
      <c r="B16173" t="s">
        <v>68842</v>
      </c>
      <c r="C16173" s="96" t="s">
        <v>69321</v>
      </c>
      <c r="D16173" s="98">
        <v>6679.5357999999997</v>
      </c>
    </row>
    <row r="16174" spans="1:4" x14ac:dyDescent="0.35">
      <c r="A16174" t="s">
        <v>67648</v>
      </c>
      <c r="B16174" t="s">
        <v>68843</v>
      </c>
      <c r="C16174" s="96" t="s">
        <v>69321</v>
      </c>
      <c r="D16174" s="98">
        <v>75.863199999999992</v>
      </c>
    </row>
    <row r="16175" spans="1:4" x14ac:dyDescent="0.35">
      <c r="A16175" t="s">
        <v>67649</v>
      </c>
      <c r="B16175" t="s">
        <v>68844</v>
      </c>
      <c r="C16175" s="96" t="s">
        <v>69321</v>
      </c>
      <c r="D16175" s="98">
        <v>11.430999999999999</v>
      </c>
    </row>
    <row r="16176" spans="1:4" x14ac:dyDescent="0.35">
      <c r="A16176" t="s">
        <v>67650</v>
      </c>
      <c r="B16176" t="s">
        <v>68845</v>
      </c>
      <c r="C16176" s="96" t="s">
        <v>69321</v>
      </c>
      <c r="D16176" s="98">
        <v>511.23939999999999</v>
      </c>
    </row>
    <row r="16177" spans="1:4" x14ac:dyDescent="0.35">
      <c r="A16177" t="s">
        <v>67651</v>
      </c>
      <c r="B16177" t="s">
        <v>68846</v>
      </c>
      <c r="C16177" s="96" t="s">
        <v>69321</v>
      </c>
      <c r="D16177" s="98">
        <v>3493.9092999999998</v>
      </c>
    </row>
    <row r="16178" spans="1:4" x14ac:dyDescent="0.35">
      <c r="A16178" t="s">
        <v>67652</v>
      </c>
      <c r="B16178" t="s">
        <v>68847</v>
      </c>
      <c r="C16178" s="96" t="s">
        <v>69321</v>
      </c>
      <c r="D16178" s="98">
        <v>3714.6724999999997</v>
      </c>
    </row>
    <row r="16179" spans="1:4" x14ac:dyDescent="0.35">
      <c r="A16179" t="s">
        <v>67653</v>
      </c>
      <c r="B16179" t="s">
        <v>68848</v>
      </c>
      <c r="C16179" s="96" t="s">
        <v>69321</v>
      </c>
      <c r="D16179" s="98">
        <v>3276.4948999999997</v>
      </c>
    </row>
    <row r="16180" spans="1:4" x14ac:dyDescent="0.35">
      <c r="A16180" t="s">
        <v>67654</v>
      </c>
      <c r="B16180" t="s">
        <v>68849</v>
      </c>
      <c r="C16180" s="96" t="s">
        <v>69321</v>
      </c>
      <c r="D16180" s="98">
        <v>342.54359999999997</v>
      </c>
    </row>
    <row r="16181" spans="1:4" x14ac:dyDescent="0.35">
      <c r="A16181" t="s">
        <v>67655</v>
      </c>
      <c r="B16181" t="s">
        <v>68850</v>
      </c>
      <c r="C16181" s="96" t="s">
        <v>69321</v>
      </c>
      <c r="D16181" s="98">
        <v>1870.2726</v>
      </c>
    </row>
    <row r="16182" spans="1:4" x14ac:dyDescent="0.35">
      <c r="A16182" t="s">
        <v>67656</v>
      </c>
      <c r="B16182" t="s">
        <v>68851</v>
      </c>
      <c r="C16182" s="96" t="s">
        <v>69321</v>
      </c>
      <c r="D16182" s="98">
        <v>3615.8507</v>
      </c>
    </row>
    <row r="16183" spans="1:4" x14ac:dyDescent="0.35">
      <c r="A16183" t="s">
        <v>67657</v>
      </c>
      <c r="B16183" t="s">
        <v>68852</v>
      </c>
      <c r="C16183" s="96" t="s">
        <v>69321</v>
      </c>
      <c r="D16183" s="98">
        <v>1661.8742</v>
      </c>
    </row>
    <row r="16184" spans="1:4" x14ac:dyDescent="0.35">
      <c r="A16184" t="s">
        <v>67658</v>
      </c>
      <c r="B16184" t="s">
        <v>68853</v>
      </c>
      <c r="C16184" s="96" t="s">
        <v>69321</v>
      </c>
      <c r="D16184" s="98">
        <v>1578.1541999999999</v>
      </c>
    </row>
    <row r="16185" spans="1:4" x14ac:dyDescent="0.35">
      <c r="A16185" t="s">
        <v>67659</v>
      </c>
      <c r="B16185" t="s">
        <v>68854</v>
      </c>
      <c r="C16185" s="96" t="s">
        <v>69321</v>
      </c>
      <c r="D16185" s="98">
        <v>2110.7260999999999</v>
      </c>
    </row>
    <row r="16186" spans="1:4" x14ac:dyDescent="0.35">
      <c r="A16186" t="s">
        <v>67660</v>
      </c>
      <c r="B16186" t="s">
        <v>68855</v>
      </c>
      <c r="C16186" s="96" t="s">
        <v>69321</v>
      </c>
      <c r="D16186" s="98">
        <v>1661.8742</v>
      </c>
    </row>
    <row r="16187" spans="1:4" x14ac:dyDescent="0.35">
      <c r="A16187" t="s">
        <v>67661</v>
      </c>
      <c r="B16187" t="s">
        <v>68856</v>
      </c>
      <c r="C16187" s="96" t="s">
        <v>69321</v>
      </c>
      <c r="D16187" s="98">
        <v>1795.4559000000002</v>
      </c>
    </row>
    <row r="16188" spans="1:4" x14ac:dyDescent="0.35">
      <c r="A16188" t="s">
        <v>67662</v>
      </c>
      <c r="B16188" t="s">
        <v>68857</v>
      </c>
      <c r="C16188" s="96" t="s">
        <v>69321</v>
      </c>
      <c r="D16188" s="98">
        <v>1795.4559000000002</v>
      </c>
    </row>
    <row r="16189" spans="1:4" x14ac:dyDescent="0.35">
      <c r="A16189" t="s">
        <v>67663</v>
      </c>
      <c r="B16189" t="s">
        <v>68858</v>
      </c>
      <c r="C16189" s="96" t="s">
        <v>69321</v>
      </c>
      <c r="D16189" s="98">
        <v>1706.3906999999997</v>
      </c>
    </row>
    <row r="16190" spans="1:4" x14ac:dyDescent="0.35">
      <c r="A16190" t="s">
        <v>67664</v>
      </c>
      <c r="B16190" t="s">
        <v>68858</v>
      </c>
      <c r="C16190" s="96" t="s">
        <v>69321</v>
      </c>
      <c r="D16190" s="98">
        <v>1706.3906999999997</v>
      </c>
    </row>
    <row r="16191" spans="1:4" x14ac:dyDescent="0.35">
      <c r="A16191" t="s">
        <v>67665</v>
      </c>
      <c r="B16191" t="s">
        <v>68859</v>
      </c>
      <c r="C16191" s="96" t="s">
        <v>69321</v>
      </c>
      <c r="D16191" s="98">
        <v>2251.4400999999998</v>
      </c>
    </row>
    <row r="16192" spans="1:4" x14ac:dyDescent="0.35">
      <c r="A16192" t="s">
        <v>67666</v>
      </c>
      <c r="B16192" t="s">
        <v>68859</v>
      </c>
      <c r="C16192" s="96" t="s">
        <v>69321</v>
      </c>
      <c r="D16192" s="98">
        <v>2251.4400999999998</v>
      </c>
    </row>
    <row r="16193" spans="1:4" x14ac:dyDescent="0.35">
      <c r="A16193" t="s">
        <v>67667</v>
      </c>
      <c r="B16193" t="s">
        <v>68860</v>
      </c>
      <c r="C16193" s="96" t="s">
        <v>69321</v>
      </c>
      <c r="D16193" s="98">
        <v>1578.1541999999999</v>
      </c>
    </row>
    <row r="16194" spans="1:4" x14ac:dyDescent="0.35">
      <c r="A16194" t="s">
        <v>67668</v>
      </c>
      <c r="B16194" t="s">
        <v>68854</v>
      </c>
      <c r="C16194" s="96" t="s">
        <v>69321</v>
      </c>
      <c r="D16194" s="98">
        <v>2110.7260999999999</v>
      </c>
    </row>
    <row r="16195" spans="1:4" x14ac:dyDescent="0.35">
      <c r="A16195" t="s">
        <v>67642</v>
      </c>
      <c r="B16195" t="s">
        <v>68838</v>
      </c>
      <c r="C16195" s="96" t="s">
        <v>69321</v>
      </c>
      <c r="D16195" s="98">
        <v>1524.2996999999998</v>
      </c>
    </row>
    <row r="16196" spans="1:4" x14ac:dyDescent="0.35">
      <c r="A16196" t="s">
        <v>67669</v>
      </c>
      <c r="B16196" t="s">
        <v>68861</v>
      </c>
      <c r="C16196" s="96" t="s">
        <v>69321</v>
      </c>
      <c r="D16196" s="98">
        <v>4168.3060999999998</v>
      </c>
    </row>
    <row r="16197" spans="1:4" x14ac:dyDescent="0.35">
      <c r="A16197" t="s">
        <v>67670</v>
      </c>
      <c r="B16197" t="s">
        <v>68862</v>
      </c>
      <c r="C16197" s="96" t="s">
        <v>69321</v>
      </c>
      <c r="D16197" s="98">
        <v>4268.0133999999998</v>
      </c>
    </row>
    <row r="16198" spans="1:4" x14ac:dyDescent="0.35">
      <c r="A16198" t="s">
        <v>67671</v>
      </c>
      <c r="B16198" t="s">
        <v>68863</v>
      </c>
      <c r="C16198" s="96" t="s">
        <v>69321</v>
      </c>
      <c r="D16198" s="98">
        <v>1018.1961999999999</v>
      </c>
    </row>
    <row r="16199" spans="1:4" x14ac:dyDescent="0.35">
      <c r="A16199" t="s">
        <v>67672</v>
      </c>
      <c r="B16199" t="s">
        <v>68864</v>
      </c>
      <c r="C16199" s="96" t="s">
        <v>69321</v>
      </c>
      <c r="D16199" s="98">
        <v>870.73630000000003</v>
      </c>
    </row>
    <row r="16200" spans="1:4" x14ac:dyDescent="0.35">
      <c r="A16200" t="s">
        <v>67673</v>
      </c>
      <c r="B16200" t="s">
        <v>68865</v>
      </c>
      <c r="C16200" s="96" t="s">
        <v>69321</v>
      </c>
      <c r="D16200" s="98">
        <v>1165.6560999999999</v>
      </c>
    </row>
    <row r="16201" spans="1:4" x14ac:dyDescent="0.35">
      <c r="A16201" t="s">
        <v>67674</v>
      </c>
      <c r="B16201" t="s">
        <v>68866</v>
      </c>
      <c r="C16201" s="96" t="s">
        <v>69321</v>
      </c>
      <c r="D16201" s="98">
        <v>345.48989999999998</v>
      </c>
    </row>
    <row r="16202" spans="1:4" x14ac:dyDescent="0.35">
      <c r="A16202" t="s">
        <v>67675</v>
      </c>
      <c r="B16202" t="s">
        <v>68867</v>
      </c>
      <c r="C16202" s="96" t="s">
        <v>69321</v>
      </c>
      <c r="D16202" s="98">
        <v>914.27069999999992</v>
      </c>
    </row>
    <row r="16203" spans="1:4" x14ac:dyDescent="0.35">
      <c r="A16203" t="s">
        <v>67676</v>
      </c>
      <c r="B16203" t="s">
        <v>68868</v>
      </c>
      <c r="C16203" s="96" t="s">
        <v>69321</v>
      </c>
      <c r="D16203" s="98">
        <v>26.307399999999998</v>
      </c>
    </row>
    <row r="16204" spans="1:4" x14ac:dyDescent="0.35">
      <c r="A16204" t="s">
        <v>67677</v>
      </c>
      <c r="B16204" t="s">
        <v>68869</v>
      </c>
      <c r="C16204" s="96" t="s">
        <v>69321</v>
      </c>
      <c r="D16204" s="98">
        <v>842.64179999999999</v>
      </c>
    </row>
    <row r="16205" spans="1:4" x14ac:dyDescent="0.35">
      <c r="A16205" t="s">
        <v>67678</v>
      </c>
      <c r="B16205" t="s">
        <v>68870</v>
      </c>
      <c r="C16205" s="96" t="s">
        <v>69321</v>
      </c>
      <c r="D16205" s="98">
        <v>345.48989999999998</v>
      </c>
    </row>
    <row r="16206" spans="1:4" x14ac:dyDescent="0.35">
      <c r="A16206" t="s">
        <v>67679</v>
      </c>
      <c r="B16206" t="s">
        <v>68871</v>
      </c>
      <c r="C16206" s="96" t="s">
        <v>69321</v>
      </c>
      <c r="D16206" s="98">
        <v>2985.7772</v>
      </c>
    </row>
    <row r="16207" spans="1:4" x14ac:dyDescent="0.35">
      <c r="A16207" t="s">
        <v>67680</v>
      </c>
      <c r="B16207" t="s">
        <v>68872</v>
      </c>
      <c r="C16207" s="96" t="s">
        <v>69321</v>
      </c>
      <c r="D16207" s="98">
        <v>1642.2804999999998</v>
      </c>
    </row>
    <row r="16208" spans="1:4" x14ac:dyDescent="0.35">
      <c r="A16208" t="s">
        <v>67681</v>
      </c>
      <c r="B16208" t="s">
        <v>68873</v>
      </c>
      <c r="C16208" s="96" t="s">
        <v>69321</v>
      </c>
      <c r="D16208" s="98">
        <v>1642.2804999999998</v>
      </c>
    </row>
    <row r="16209" spans="1:4" x14ac:dyDescent="0.35">
      <c r="A16209" t="s">
        <v>67682</v>
      </c>
      <c r="B16209" t="s">
        <v>68874</v>
      </c>
      <c r="C16209" s="96" t="s">
        <v>69321</v>
      </c>
      <c r="D16209" s="98">
        <v>27.724199999999996</v>
      </c>
    </row>
    <row r="16210" spans="1:4" x14ac:dyDescent="0.35">
      <c r="A16210" t="s">
        <v>67683</v>
      </c>
      <c r="B16210" t="s">
        <v>68875</v>
      </c>
      <c r="C16210" s="96" t="s">
        <v>69321</v>
      </c>
      <c r="D16210" s="98">
        <v>12.058899999999998</v>
      </c>
    </row>
    <row r="16211" spans="1:4" x14ac:dyDescent="0.35">
      <c r="A16211" t="s">
        <v>67684</v>
      </c>
      <c r="B16211" t="s">
        <v>68876</v>
      </c>
      <c r="C16211" s="96" t="s">
        <v>69321</v>
      </c>
      <c r="D16211" s="98">
        <v>8.6456999999999997</v>
      </c>
    </row>
    <row r="16212" spans="1:4" x14ac:dyDescent="0.35">
      <c r="A16212" t="s">
        <v>67685</v>
      </c>
      <c r="B16212" t="s">
        <v>68877</v>
      </c>
      <c r="C16212" s="96" t="s">
        <v>69321</v>
      </c>
      <c r="D16212" s="98">
        <v>96.680499999999995</v>
      </c>
    </row>
    <row r="16213" spans="1:4" x14ac:dyDescent="0.35">
      <c r="A16213" t="s">
        <v>67686</v>
      </c>
      <c r="B16213" t="s">
        <v>68878</v>
      </c>
      <c r="C16213" s="96" t="s">
        <v>69321</v>
      </c>
      <c r="D16213" s="98">
        <v>89.419399999999996</v>
      </c>
    </row>
    <row r="16214" spans="1:4" x14ac:dyDescent="0.35">
      <c r="A16214" t="s">
        <v>67687</v>
      </c>
      <c r="B16214" t="s">
        <v>68879</v>
      </c>
      <c r="C16214" s="96" t="s">
        <v>69321</v>
      </c>
      <c r="D16214" s="98">
        <v>91.914900000000003</v>
      </c>
    </row>
    <row r="16215" spans="1:4" x14ac:dyDescent="0.35">
      <c r="A16215" t="s">
        <v>67688</v>
      </c>
      <c r="B16215" t="s">
        <v>68880</v>
      </c>
      <c r="C16215" s="96" t="s">
        <v>69321</v>
      </c>
      <c r="D16215" s="98">
        <v>85.619799999999998</v>
      </c>
    </row>
    <row r="16216" spans="1:4" x14ac:dyDescent="0.35">
      <c r="A16216" t="s">
        <v>67689</v>
      </c>
      <c r="B16216" t="s">
        <v>68881</v>
      </c>
      <c r="C16216" s="96" t="s">
        <v>69321</v>
      </c>
      <c r="D16216" s="98">
        <v>17.468499999999999</v>
      </c>
    </row>
    <row r="16217" spans="1:4" x14ac:dyDescent="0.35">
      <c r="A16217" t="s">
        <v>67690</v>
      </c>
      <c r="B16217" t="s">
        <v>68882</v>
      </c>
      <c r="C16217" s="96" t="s">
        <v>69321</v>
      </c>
      <c r="D16217" s="98">
        <v>10.7065</v>
      </c>
    </row>
    <row r="16218" spans="1:4" x14ac:dyDescent="0.35">
      <c r="A16218" t="s">
        <v>67691</v>
      </c>
      <c r="B16218" t="s">
        <v>68883</v>
      </c>
      <c r="C16218" s="96" t="s">
        <v>69321</v>
      </c>
      <c r="D16218" s="98">
        <v>7.7762999999999991</v>
      </c>
    </row>
    <row r="16219" spans="1:4" x14ac:dyDescent="0.35">
      <c r="A16219" t="s">
        <v>67692</v>
      </c>
      <c r="B16219" t="s">
        <v>68884</v>
      </c>
      <c r="C16219" s="96" t="s">
        <v>69321</v>
      </c>
      <c r="D16219" s="98">
        <v>18.5472</v>
      </c>
    </row>
    <row r="16220" spans="1:4" x14ac:dyDescent="0.35">
      <c r="A16220" t="s">
        <v>67693</v>
      </c>
      <c r="B16220" t="s">
        <v>68885</v>
      </c>
      <c r="C16220" s="96" t="s">
        <v>69321</v>
      </c>
      <c r="D16220" s="98">
        <v>15.182299999999998</v>
      </c>
    </row>
    <row r="16221" spans="1:4" x14ac:dyDescent="0.35">
      <c r="A16221" t="s">
        <v>67694</v>
      </c>
      <c r="B16221" t="s">
        <v>68886</v>
      </c>
      <c r="C16221" s="96" t="s">
        <v>69321</v>
      </c>
      <c r="D16221" s="98">
        <v>10.0625</v>
      </c>
    </row>
    <row r="16222" spans="1:4" x14ac:dyDescent="0.35">
      <c r="A16222" t="s">
        <v>67695</v>
      </c>
      <c r="B16222" t="s">
        <v>68887</v>
      </c>
      <c r="C16222" s="96" t="s">
        <v>69321</v>
      </c>
      <c r="D16222" s="98">
        <v>7.4703999999999997</v>
      </c>
    </row>
    <row r="16223" spans="1:4" x14ac:dyDescent="0.35">
      <c r="A16223" t="s">
        <v>67696</v>
      </c>
      <c r="B16223" t="s">
        <v>68888</v>
      </c>
      <c r="C16223" s="96" t="s">
        <v>69321</v>
      </c>
      <c r="D16223" s="98">
        <v>3048.5993999999996</v>
      </c>
    </row>
    <row r="16224" spans="1:4" x14ac:dyDescent="0.35">
      <c r="A16224" t="s">
        <v>67697</v>
      </c>
      <c r="B16224" t="s">
        <v>68889</v>
      </c>
      <c r="C16224" s="96" t="s">
        <v>69321</v>
      </c>
      <c r="D16224" s="98">
        <v>2037.2618000000002</v>
      </c>
    </row>
    <row r="16225" spans="1:4" x14ac:dyDescent="0.35">
      <c r="A16225" t="s">
        <v>67698</v>
      </c>
      <c r="B16225" t="s">
        <v>68890</v>
      </c>
      <c r="C16225" s="96" t="s">
        <v>69321</v>
      </c>
      <c r="D16225" s="98">
        <v>852.92969999999991</v>
      </c>
    </row>
    <row r="16226" spans="1:4" x14ac:dyDescent="0.35">
      <c r="A16226" t="s">
        <v>67699</v>
      </c>
      <c r="B16226" t="s">
        <v>68891</v>
      </c>
      <c r="C16226" s="96" t="s">
        <v>69321</v>
      </c>
      <c r="D16226" s="98">
        <v>3797.0562</v>
      </c>
    </row>
    <row r="16227" spans="1:4" x14ac:dyDescent="0.35">
      <c r="A16227" t="s">
        <v>67700</v>
      </c>
      <c r="B16227" t="s">
        <v>68892</v>
      </c>
      <c r="C16227" s="96" t="s">
        <v>69321</v>
      </c>
      <c r="D16227" s="98">
        <v>1860.0007999999998</v>
      </c>
    </row>
    <row r="16228" spans="1:4" x14ac:dyDescent="0.35">
      <c r="A16228" t="s">
        <v>67701</v>
      </c>
      <c r="B16228" t="s">
        <v>68893</v>
      </c>
      <c r="C16228" s="96" t="s">
        <v>69321</v>
      </c>
      <c r="D16228" s="98">
        <v>430.33690000000001</v>
      </c>
    </row>
    <row r="16229" spans="1:4" x14ac:dyDescent="0.35">
      <c r="A16229" t="s">
        <v>67702</v>
      </c>
      <c r="B16229" t="s">
        <v>68894</v>
      </c>
      <c r="C16229" s="96" t="s">
        <v>69321</v>
      </c>
      <c r="D16229" s="98">
        <v>1233.1472999999999</v>
      </c>
    </row>
    <row r="16230" spans="1:4" x14ac:dyDescent="0.35">
      <c r="A16230" t="s">
        <v>67703</v>
      </c>
      <c r="B16230" t="s">
        <v>68895</v>
      </c>
      <c r="C16230" s="96" t="s">
        <v>69321</v>
      </c>
      <c r="D16230" s="98">
        <v>3172.7787000000003</v>
      </c>
    </row>
    <row r="16231" spans="1:4" x14ac:dyDescent="0.35">
      <c r="A16231" t="s">
        <v>67704</v>
      </c>
      <c r="B16231" t="s">
        <v>68896</v>
      </c>
      <c r="C16231" s="96" t="s">
        <v>69321</v>
      </c>
      <c r="D16231" s="98">
        <v>1069.5068999999999</v>
      </c>
    </row>
    <row r="16232" spans="1:4" x14ac:dyDescent="0.35">
      <c r="A16232" t="s">
        <v>67705</v>
      </c>
      <c r="B16232" t="s">
        <v>68897</v>
      </c>
      <c r="C16232" s="96" t="s">
        <v>69321</v>
      </c>
      <c r="D16232" s="98">
        <v>103.78059999999998</v>
      </c>
    </row>
    <row r="16233" spans="1:4" x14ac:dyDescent="0.35">
      <c r="A16233" t="s">
        <v>67706</v>
      </c>
      <c r="B16233" t="s">
        <v>68898</v>
      </c>
      <c r="C16233" s="96" t="s">
        <v>69321</v>
      </c>
      <c r="D16233" s="98">
        <v>103.78059999999998</v>
      </c>
    </row>
    <row r="16234" spans="1:4" x14ac:dyDescent="0.35">
      <c r="A16234" t="s">
        <v>67707</v>
      </c>
      <c r="B16234" t="s">
        <v>68899</v>
      </c>
      <c r="C16234" s="96" t="s">
        <v>69321</v>
      </c>
      <c r="D16234" s="98">
        <v>865.77749999999992</v>
      </c>
    </row>
    <row r="16235" spans="1:4" x14ac:dyDescent="0.35">
      <c r="A16235" t="s">
        <v>67708</v>
      </c>
      <c r="B16235" t="s">
        <v>68900</v>
      </c>
      <c r="C16235" s="96" t="s">
        <v>69321</v>
      </c>
      <c r="D16235" s="98">
        <v>592.1902</v>
      </c>
    </row>
    <row r="16236" spans="1:4" x14ac:dyDescent="0.35">
      <c r="A16236" t="s">
        <v>67709</v>
      </c>
      <c r="B16236" t="s">
        <v>68901</v>
      </c>
      <c r="C16236" s="96" t="s">
        <v>69321</v>
      </c>
      <c r="D16236" s="98">
        <v>1615.9408999999998</v>
      </c>
    </row>
    <row r="16237" spans="1:4" x14ac:dyDescent="0.35">
      <c r="A16237" t="s">
        <v>67710</v>
      </c>
      <c r="B16237" t="s">
        <v>68902</v>
      </c>
      <c r="C16237" s="96" t="s">
        <v>69321</v>
      </c>
      <c r="D16237" s="98">
        <v>262.04359999999997</v>
      </c>
    </row>
    <row r="16238" spans="1:4" x14ac:dyDescent="0.35">
      <c r="A16238" t="s">
        <v>67711</v>
      </c>
      <c r="B16238" t="s">
        <v>68903</v>
      </c>
      <c r="C16238" s="96" t="s">
        <v>69321</v>
      </c>
      <c r="D16238" s="98">
        <v>1877.1151000000002</v>
      </c>
    </row>
    <row r="16239" spans="1:4" x14ac:dyDescent="0.35">
      <c r="A16239" t="s">
        <v>67712</v>
      </c>
      <c r="B16239" t="s">
        <v>68903</v>
      </c>
      <c r="C16239" s="96" t="s">
        <v>69321</v>
      </c>
      <c r="D16239" s="98">
        <v>2169.9901999999997</v>
      </c>
    </row>
    <row r="16240" spans="1:4" x14ac:dyDescent="0.35">
      <c r="A16240" t="s">
        <v>67713</v>
      </c>
      <c r="B16240" t="s">
        <v>68904</v>
      </c>
      <c r="C16240" s="96" t="s">
        <v>69321</v>
      </c>
      <c r="D16240" s="98">
        <v>2063.8106999999995</v>
      </c>
    </row>
    <row r="16241" spans="1:4" x14ac:dyDescent="0.35">
      <c r="A16241" t="s">
        <v>67714</v>
      </c>
      <c r="B16241" t="s">
        <v>68904</v>
      </c>
      <c r="C16241" s="96" t="s">
        <v>69321</v>
      </c>
      <c r="D16241" s="98">
        <v>1877.1151000000002</v>
      </c>
    </row>
    <row r="16242" spans="1:4" x14ac:dyDescent="0.35">
      <c r="A16242" t="s">
        <v>67715</v>
      </c>
      <c r="B16242" t="s">
        <v>68904</v>
      </c>
      <c r="C16242" s="96" t="s">
        <v>69321</v>
      </c>
      <c r="D16242" s="98">
        <v>1743.5334</v>
      </c>
    </row>
    <row r="16243" spans="1:4" x14ac:dyDescent="0.35">
      <c r="A16243" t="s">
        <v>67716</v>
      </c>
      <c r="B16243" t="s">
        <v>68903</v>
      </c>
      <c r="C16243" s="96" t="s">
        <v>69321</v>
      </c>
      <c r="D16243" s="98">
        <v>1743.5334</v>
      </c>
    </row>
    <row r="16244" spans="1:4" x14ac:dyDescent="0.35">
      <c r="A16244" t="s">
        <v>67717</v>
      </c>
      <c r="B16244" t="s">
        <v>68905</v>
      </c>
      <c r="C16244" s="96" t="s">
        <v>69321</v>
      </c>
      <c r="D16244" s="98">
        <v>1978.1748</v>
      </c>
    </row>
    <row r="16245" spans="1:4" x14ac:dyDescent="0.35">
      <c r="A16245" t="s">
        <v>67718</v>
      </c>
      <c r="B16245" t="s">
        <v>68906</v>
      </c>
      <c r="C16245" s="96" t="s">
        <v>69321</v>
      </c>
      <c r="D16245" s="98">
        <v>1791.4792</v>
      </c>
    </row>
    <row r="16246" spans="1:4" x14ac:dyDescent="0.35">
      <c r="A16246" t="s">
        <v>67719</v>
      </c>
      <c r="B16246" t="s">
        <v>68907</v>
      </c>
      <c r="C16246" s="96" t="s">
        <v>69321</v>
      </c>
      <c r="D16246" s="98">
        <v>1657.8974999999998</v>
      </c>
    </row>
    <row r="16247" spans="1:4" x14ac:dyDescent="0.35">
      <c r="A16247" t="s">
        <v>67720</v>
      </c>
      <c r="B16247" t="s">
        <v>68908</v>
      </c>
      <c r="C16247" s="96" t="s">
        <v>69321</v>
      </c>
      <c r="D16247" s="98">
        <v>179.83699999999999</v>
      </c>
    </row>
    <row r="16248" spans="1:4" x14ac:dyDescent="0.35">
      <c r="A16248" t="s">
        <v>67721</v>
      </c>
      <c r="B16248" t="s">
        <v>68909</v>
      </c>
      <c r="C16248" s="96" t="s">
        <v>69321</v>
      </c>
      <c r="D16248" s="98">
        <v>190.10879999999997</v>
      </c>
    </row>
    <row r="16249" spans="1:4" x14ac:dyDescent="0.35">
      <c r="A16249" t="s">
        <v>67722</v>
      </c>
      <c r="B16249" t="s">
        <v>68910</v>
      </c>
      <c r="C16249" s="96" t="s">
        <v>69321</v>
      </c>
      <c r="D16249" s="98">
        <v>179.83699999999999</v>
      </c>
    </row>
    <row r="16250" spans="1:4" x14ac:dyDescent="0.35">
      <c r="A16250" t="s">
        <v>67723</v>
      </c>
      <c r="B16250" t="s">
        <v>68911</v>
      </c>
      <c r="C16250" s="96" t="s">
        <v>69321</v>
      </c>
      <c r="D16250" s="98">
        <v>190.10879999999997</v>
      </c>
    </row>
    <row r="16251" spans="1:4" x14ac:dyDescent="0.35">
      <c r="A16251" t="s">
        <v>67724</v>
      </c>
      <c r="B16251" t="s">
        <v>68912</v>
      </c>
      <c r="C16251" s="96" t="s">
        <v>69321</v>
      </c>
      <c r="D16251" s="98">
        <v>280.02729999999997</v>
      </c>
    </row>
    <row r="16252" spans="1:4" x14ac:dyDescent="0.35">
      <c r="A16252" t="s">
        <v>67725</v>
      </c>
      <c r="B16252" t="s">
        <v>68913</v>
      </c>
      <c r="C16252" s="96" t="s">
        <v>69321</v>
      </c>
      <c r="D16252" s="98">
        <v>220.94029999999998</v>
      </c>
    </row>
    <row r="16253" spans="1:4" x14ac:dyDescent="0.35">
      <c r="A16253" t="s">
        <v>67726</v>
      </c>
      <c r="B16253" t="s">
        <v>68914</v>
      </c>
      <c r="C16253" s="96" t="s">
        <v>69321</v>
      </c>
      <c r="D16253" s="98">
        <v>280.02729999999997</v>
      </c>
    </row>
    <row r="16254" spans="1:4" x14ac:dyDescent="0.35">
      <c r="A16254" t="s">
        <v>67727</v>
      </c>
      <c r="B16254" t="s">
        <v>68915</v>
      </c>
      <c r="C16254" s="96" t="s">
        <v>69321</v>
      </c>
      <c r="D16254" s="98">
        <v>220.94029999999998</v>
      </c>
    </row>
    <row r="16255" spans="1:4" x14ac:dyDescent="0.35">
      <c r="A16255" t="s">
        <v>67728</v>
      </c>
      <c r="B16255" t="s">
        <v>68916</v>
      </c>
      <c r="C16255" s="96" t="s">
        <v>69321</v>
      </c>
      <c r="D16255" s="98">
        <v>2084.3543</v>
      </c>
    </row>
    <row r="16256" spans="1:4" x14ac:dyDescent="0.35">
      <c r="A16256" t="s">
        <v>67729</v>
      </c>
      <c r="B16256" t="s">
        <v>68917</v>
      </c>
      <c r="C16256" s="96" t="s">
        <v>69321</v>
      </c>
      <c r="D16256" s="98">
        <v>1798.3377999999998</v>
      </c>
    </row>
    <row r="16257" spans="1:4" x14ac:dyDescent="0.35">
      <c r="A16257" t="s">
        <v>67730</v>
      </c>
      <c r="B16257" t="s">
        <v>68918</v>
      </c>
      <c r="C16257" s="96" t="s">
        <v>69321</v>
      </c>
      <c r="D16257" s="98">
        <v>1657.8974999999998</v>
      </c>
    </row>
    <row r="16258" spans="1:4" x14ac:dyDescent="0.35">
      <c r="A16258" t="s">
        <v>67731</v>
      </c>
      <c r="B16258" t="s">
        <v>68919</v>
      </c>
      <c r="C16258" s="96" t="s">
        <v>69321</v>
      </c>
      <c r="D16258" s="98">
        <v>2209.3869</v>
      </c>
    </row>
    <row r="16259" spans="1:4" x14ac:dyDescent="0.35">
      <c r="A16259" t="s">
        <v>67732</v>
      </c>
      <c r="B16259" t="s">
        <v>68920</v>
      </c>
      <c r="C16259" s="96" t="s">
        <v>69321</v>
      </c>
      <c r="D16259" s="98">
        <v>485.54379999999992</v>
      </c>
    </row>
    <row r="16260" spans="1:4" x14ac:dyDescent="0.35">
      <c r="A16260" t="s">
        <v>67733</v>
      </c>
      <c r="B16260" t="s">
        <v>68921</v>
      </c>
      <c r="C16260" s="96" t="s">
        <v>69321</v>
      </c>
      <c r="D16260" s="98">
        <v>2337.8326999999995</v>
      </c>
    </row>
    <row r="16261" spans="1:4" x14ac:dyDescent="0.35">
      <c r="A16261" t="s">
        <v>67734</v>
      </c>
      <c r="B16261" t="s">
        <v>68922</v>
      </c>
      <c r="C16261" s="96" t="s">
        <v>69321</v>
      </c>
      <c r="D16261" s="98">
        <v>2132.3161999999998</v>
      </c>
    </row>
    <row r="16262" spans="1:4" x14ac:dyDescent="0.35">
      <c r="A16262" t="s">
        <v>67735</v>
      </c>
      <c r="B16262" t="s">
        <v>68923</v>
      </c>
      <c r="C16262" s="96" t="s">
        <v>69321</v>
      </c>
      <c r="D16262" s="98">
        <v>3535.0125999999996</v>
      </c>
    </row>
    <row r="16263" spans="1:4" x14ac:dyDescent="0.35">
      <c r="A16263" t="s">
        <v>67736</v>
      </c>
      <c r="B16263" t="s">
        <v>68924</v>
      </c>
      <c r="C16263" s="96" t="s">
        <v>69321</v>
      </c>
      <c r="D16263" s="98">
        <v>3057.1645999999996</v>
      </c>
    </row>
    <row r="16264" spans="1:4" x14ac:dyDescent="0.35">
      <c r="A16264" t="s">
        <v>67737</v>
      </c>
      <c r="B16264" t="s">
        <v>68925</v>
      </c>
      <c r="C16264" s="96" t="s">
        <v>69321</v>
      </c>
      <c r="D16264" s="98">
        <v>2556.2130999999999</v>
      </c>
    </row>
    <row r="16265" spans="1:4" x14ac:dyDescent="0.35">
      <c r="A16265" t="s">
        <v>67738</v>
      </c>
      <c r="B16265" t="s">
        <v>68926</v>
      </c>
      <c r="C16265" s="96" t="s">
        <v>69321</v>
      </c>
      <c r="D16265" s="98">
        <v>6653.8401999999996</v>
      </c>
    </row>
    <row r="16266" spans="1:4" x14ac:dyDescent="0.35">
      <c r="A16266" t="s">
        <v>67739</v>
      </c>
      <c r="B16266" t="s">
        <v>68927</v>
      </c>
      <c r="C16266" s="96" t="s">
        <v>69321</v>
      </c>
      <c r="D16266" s="98">
        <v>1186.9081000000001</v>
      </c>
    </row>
    <row r="16267" spans="1:4" x14ac:dyDescent="0.35">
      <c r="A16267" t="s">
        <v>67740</v>
      </c>
      <c r="B16267" t="s">
        <v>68928</v>
      </c>
      <c r="C16267" s="96" t="s">
        <v>69321</v>
      </c>
      <c r="D16267" s="98">
        <v>1348.7452999999998</v>
      </c>
    </row>
    <row r="16268" spans="1:4" x14ac:dyDescent="0.35">
      <c r="A16268" t="s">
        <v>67741</v>
      </c>
      <c r="B16268" t="s">
        <v>68929</v>
      </c>
      <c r="C16268" s="96" t="s">
        <v>69321</v>
      </c>
      <c r="D16268" s="98">
        <v>917.15259999999989</v>
      </c>
    </row>
    <row r="16269" spans="1:4" x14ac:dyDescent="0.35">
      <c r="A16269" t="s">
        <v>67742</v>
      </c>
      <c r="B16269" t="s">
        <v>68930</v>
      </c>
      <c r="C16269" s="96" t="s">
        <v>69321</v>
      </c>
      <c r="D16269" s="98">
        <v>4196.1108000000004</v>
      </c>
    </row>
    <row r="16270" spans="1:4" x14ac:dyDescent="0.35">
      <c r="A16270" t="s">
        <v>67743</v>
      </c>
      <c r="B16270" t="s">
        <v>68930</v>
      </c>
      <c r="C16270" s="96" t="s">
        <v>69321</v>
      </c>
      <c r="D16270" s="98">
        <v>3348.3330999999998</v>
      </c>
    </row>
    <row r="16271" spans="1:4" x14ac:dyDescent="0.35">
      <c r="A16271" t="s">
        <v>67744</v>
      </c>
      <c r="B16271" t="s">
        <v>68931</v>
      </c>
      <c r="C16271" s="96" t="s">
        <v>69321</v>
      </c>
      <c r="D16271" s="98">
        <v>2748.8817999999997</v>
      </c>
    </row>
    <row r="16272" spans="1:4" x14ac:dyDescent="0.35">
      <c r="A16272" t="s">
        <v>67745</v>
      </c>
      <c r="B16272" t="s">
        <v>68932</v>
      </c>
      <c r="C16272" s="96" t="s">
        <v>69321</v>
      </c>
      <c r="D16272" s="98">
        <v>7198.6480999999994</v>
      </c>
    </row>
    <row r="16273" spans="1:4" x14ac:dyDescent="0.35">
      <c r="A16273" t="s">
        <v>67746</v>
      </c>
      <c r="B16273" t="s">
        <v>68933</v>
      </c>
      <c r="C16273" s="96" t="s">
        <v>69321</v>
      </c>
      <c r="D16273" s="98">
        <v>1197.1799000000001</v>
      </c>
    </row>
    <row r="16274" spans="1:4" x14ac:dyDescent="0.35">
      <c r="A16274" t="s">
        <v>67747</v>
      </c>
      <c r="B16274" t="s">
        <v>68934</v>
      </c>
      <c r="C16274" s="96" t="s">
        <v>69321</v>
      </c>
      <c r="D16274" s="98">
        <v>6333.5628999999999</v>
      </c>
    </row>
    <row r="16275" spans="1:4" x14ac:dyDescent="0.35">
      <c r="A16275" t="s">
        <v>67748</v>
      </c>
      <c r="B16275" t="s">
        <v>68935</v>
      </c>
      <c r="C16275" s="96" t="s">
        <v>69321</v>
      </c>
      <c r="D16275" s="98">
        <v>5581.4513999999999</v>
      </c>
    </row>
    <row r="16276" spans="1:4" x14ac:dyDescent="0.35">
      <c r="A16276" t="s">
        <v>67749</v>
      </c>
      <c r="B16276" t="s">
        <v>68936</v>
      </c>
      <c r="C16276" s="96" t="s">
        <v>69321</v>
      </c>
      <c r="D16276" s="98">
        <v>7612.9493999999995</v>
      </c>
    </row>
    <row r="16277" spans="1:4" x14ac:dyDescent="0.35">
      <c r="A16277" t="s">
        <v>67750</v>
      </c>
      <c r="B16277" t="s">
        <v>68937</v>
      </c>
      <c r="C16277" s="96" t="s">
        <v>69321</v>
      </c>
      <c r="D16277" s="98">
        <v>6807.9816000000001</v>
      </c>
    </row>
    <row r="16278" spans="1:4" x14ac:dyDescent="0.35">
      <c r="A16278" t="s">
        <v>67751</v>
      </c>
      <c r="B16278" t="s">
        <v>68938</v>
      </c>
      <c r="C16278" s="96" t="s">
        <v>69321</v>
      </c>
      <c r="D16278" s="98">
        <v>6169.1496999999999</v>
      </c>
    </row>
    <row r="16279" spans="1:4" x14ac:dyDescent="0.35">
      <c r="A16279" t="s">
        <v>67752</v>
      </c>
      <c r="B16279" t="s">
        <v>68939</v>
      </c>
      <c r="C16279" s="96" t="s">
        <v>69321</v>
      </c>
      <c r="D16279" s="98">
        <v>3430.5396999999998</v>
      </c>
    </row>
    <row r="16280" spans="1:4" x14ac:dyDescent="0.35">
      <c r="A16280" t="s">
        <v>67753</v>
      </c>
      <c r="B16280" t="s">
        <v>68939</v>
      </c>
      <c r="C16280" s="96" t="s">
        <v>69321</v>
      </c>
      <c r="D16280" s="98">
        <v>3064.0231999999996</v>
      </c>
    </row>
    <row r="16281" spans="1:4" x14ac:dyDescent="0.35">
      <c r="A16281" t="s">
        <v>67754</v>
      </c>
      <c r="B16281" t="s">
        <v>68939</v>
      </c>
      <c r="C16281" s="96" t="s">
        <v>69321</v>
      </c>
      <c r="D16281" s="98">
        <v>2707.7784999999994</v>
      </c>
    </row>
    <row r="16282" spans="1:4" x14ac:dyDescent="0.35">
      <c r="A16282" t="s">
        <v>67755</v>
      </c>
      <c r="B16282" t="s">
        <v>68940</v>
      </c>
      <c r="C16282" s="96" t="s">
        <v>69321</v>
      </c>
      <c r="D16282" s="98">
        <v>6987.8185999999996</v>
      </c>
    </row>
    <row r="16283" spans="1:4" x14ac:dyDescent="0.35">
      <c r="A16283" t="s">
        <v>67756</v>
      </c>
      <c r="B16283" t="s">
        <v>68940</v>
      </c>
      <c r="C16283" s="96" t="s">
        <v>69321</v>
      </c>
      <c r="D16283" s="98">
        <v>6352.3999000000003</v>
      </c>
    </row>
    <row r="16284" spans="1:4" x14ac:dyDescent="0.35">
      <c r="A16284" t="s">
        <v>67757</v>
      </c>
      <c r="B16284" t="s">
        <v>68941</v>
      </c>
      <c r="C16284" s="96" t="s">
        <v>69321</v>
      </c>
      <c r="D16284" s="98">
        <v>957.40259999999989</v>
      </c>
    </row>
    <row r="16285" spans="1:4" x14ac:dyDescent="0.35">
      <c r="A16285" t="s">
        <v>67758</v>
      </c>
      <c r="B16285" t="s">
        <v>68940</v>
      </c>
      <c r="C16285" s="96" t="s">
        <v>69321</v>
      </c>
      <c r="D16285" s="98">
        <v>5651.9049999999997</v>
      </c>
    </row>
    <row r="16286" spans="1:4" x14ac:dyDescent="0.35">
      <c r="A16286" t="s">
        <v>67759</v>
      </c>
      <c r="B16286" t="s">
        <v>68942</v>
      </c>
      <c r="C16286" s="96" t="s">
        <v>69321</v>
      </c>
      <c r="D16286" s="98">
        <v>7970.9007000000001</v>
      </c>
    </row>
    <row r="16287" spans="1:4" x14ac:dyDescent="0.35">
      <c r="A16287" t="s">
        <v>67760</v>
      </c>
      <c r="B16287" t="s">
        <v>68942</v>
      </c>
      <c r="C16287" s="96" t="s">
        <v>69321</v>
      </c>
      <c r="D16287" s="98">
        <v>7124.8295999999991</v>
      </c>
    </row>
    <row r="16288" spans="1:4" x14ac:dyDescent="0.35">
      <c r="A16288" t="s">
        <v>67761</v>
      </c>
      <c r="B16288" t="s">
        <v>68942</v>
      </c>
      <c r="C16288" s="96" t="s">
        <v>69321</v>
      </c>
      <c r="D16288" s="98">
        <v>6491.1336000000001</v>
      </c>
    </row>
    <row r="16289" spans="1:4" x14ac:dyDescent="0.35">
      <c r="A16289" t="s">
        <v>67762</v>
      </c>
      <c r="B16289" t="s">
        <v>68943</v>
      </c>
      <c r="C16289" s="96" t="s">
        <v>69321</v>
      </c>
      <c r="D16289" s="98">
        <v>108.91650000000001</v>
      </c>
    </row>
    <row r="16290" spans="1:4" x14ac:dyDescent="0.35">
      <c r="A16290" t="s">
        <v>67763</v>
      </c>
      <c r="B16290" t="s">
        <v>68944</v>
      </c>
      <c r="C16290" s="96" t="s">
        <v>69321</v>
      </c>
      <c r="D16290" s="98">
        <v>962.5385</v>
      </c>
    </row>
    <row r="16291" spans="1:4" x14ac:dyDescent="0.35">
      <c r="A16291" t="s">
        <v>67764</v>
      </c>
      <c r="B16291" t="s">
        <v>68945</v>
      </c>
      <c r="C16291" s="96" t="s">
        <v>69321</v>
      </c>
      <c r="D16291" s="98">
        <v>6396.932499999999</v>
      </c>
    </row>
    <row r="16292" spans="1:4" x14ac:dyDescent="0.35">
      <c r="A16292" t="s">
        <v>67765</v>
      </c>
      <c r="B16292" t="s">
        <v>68946</v>
      </c>
      <c r="C16292" s="96" t="s">
        <v>69321</v>
      </c>
      <c r="D16292" s="98">
        <v>5919.1005999999998</v>
      </c>
    </row>
    <row r="16293" spans="1:4" x14ac:dyDescent="0.35">
      <c r="A16293" t="s">
        <v>67766</v>
      </c>
      <c r="B16293" t="s">
        <v>68947</v>
      </c>
      <c r="C16293" s="96" t="s">
        <v>69321</v>
      </c>
      <c r="D16293" s="98">
        <v>5343.6221999999998</v>
      </c>
    </row>
    <row r="16294" spans="1:4" x14ac:dyDescent="0.35">
      <c r="A16294" t="s">
        <v>67767</v>
      </c>
      <c r="B16294" t="s">
        <v>68948</v>
      </c>
      <c r="C16294" s="96" t="s">
        <v>69321</v>
      </c>
      <c r="D16294" s="98">
        <v>6422.628099999999</v>
      </c>
    </row>
    <row r="16295" spans="1:4" x14ac:dyDescent="0.35">
      <c r="A16295" t="s">
        <v>67768</v>
      </c>
      <c r="B16295" t="s">
        <v>68949</v>
      </c>
      <c r="C16295" s="96" t="s">
        <v>69321</v>
      </c>
      <c r="D16295" s="98">
        <v>5369.3177999999998</v>
      </c>
    </row>
    <row r="16296" spans="1:4" x14ac:dyDescent="0.35">
      <c r="A16296" t="s">
        <v>67769</v>
      </c>
      <c r="B16296" t="s">
        <v>68950</v>
      </c>
      <c r="C16296" s="96" t="s">
        <v>69321</v>
      </c>
      <c r="D16296" s="98">
        <v>4971.1165000000001</v>
      </c>
    </row>
    <row r="16297" spans="1:4" x14ac:dyDescent="0.35">
      <c r="A16297" t="s">
        <v>67770</v>
      </c>
      <c r="B16297" t="s">
        <v>68951</v>
      </c>
      <c r="C16297" s="96" t="s">
        <v>69321</v>
      </c>
      <c r="D16297" s="98">
        <v>5960.2038999999986</v>
      </c>
    </row>
    <row r="16298" spans="1:4" x14ac:dyDescent="0.35">
      <c r="A16298" t="s">
        <v>67771</v>
      </c>
      <c r="B16298" t="s">
        <v>68952</v>
      </c>
      <c r="C16298" s="96" t="s">
        <v>69321</v>
      </c>
      <c r="D16298" s="98">
        <v>5985.8833999999997</v>
      </c>
    </row>
    <row r="16299" spans="1:4" x14ac:dyDescent="0.35">
      <c r="A16299" t="s">
        <v>67772</v>
      </c>
      <c r="B16299" t="s">
        <v>68953</v>
      </c>
      <c r="C16299" s="96" t="s">
        <v>69321</v>
      </c>
      <c r="D16299" s="98">
        <v>5562.0025999999998</v>
      </c>
    </row>
    <row r="16300" spans="1:4" x14ac:dyDescent="0.35">
      <c r="A16300" t="s">
        <v>67773</v>
      </c>
      <c r="B16300" t="s">
        <v>68954</v>
      </c>
      <c r="C16300" s="96" t="s">
        <v>69321</v>
      </c>
      <c r="D16300" s="98">
        <v>308.28279999999995</v>
      </c>
    </row>
    <row r="16301" spans="1:4" x14ac:dyDescent="0.35">
      <c r="A16301" t="s">
        <v>67774</v>
      </c>
      <c r="B16301" t="s">
        <v>68955</v>
      </c>
      <c r="C16301" s="96" t="s">
        <v>69321</v>
      </c>
      <c r="D16301" s="98">
        <v>228.65219999999999</v>
      </c>
    </row>
    <row r="16302" spans="1:4" x14ac:dyDescent="0.35">
      <c r="A16302" t="s">
        <v>67775</v>
      </c>
      <c r="B16302" t="s">
        <v>68956</v>
      </c>
      <c r="C16302" s="96" t="s">
        <v>69321</v>
      </c>
      <c r="D16302" s="98">
        <v>2196.5391</v>
      </c>
    </row>
    <row r="16303" spans="1:4" x14ac:dyDescent="0.35">
      <c r="A16303" t="s">
        <v>67776</v>
      </c>
      <c r="B16303" t="s">
        <v>68957</v>
      </c>
      <c r="C16303" s="96" t="s">
        <v>69321</v>
      </c>
      <c r="D16303" s="98">
        <v>1066.1580999999999</v>
      </c>
    </row>
    <row r="16304" spans="1:4" x14ac:dyDescent="0.35">
      <c r="A16304" t="s">
        <v>67777</v>
      </c>
      <c r="B16304" t="s">
        <v>68958</v>
      </c>
      <c r="C16304" s="96" t="s">
        <v>69321</v>
      </c>
      <c r="D16304" s="98">
        <v>942.84819999999991</v>
      </c>
    </row>
    <row r="16305" spans="1:4" x14ac:dyDescent="0.35">
      <c r="A16305" t="s">
        <v>67778</v>
      </c>
      <c r="B16305" t="s">
        <v>68959</v>
      </c>
      <c r="C16305" s="96" t="s">
        <v>69321</v>
      </c>
      <c r="D16305" s="98">
        <v>930.0003999999999</v>
      </c>
    </row>
    <row r="16306" spans="1:4" x14ac:dyDescent="0.35">
      <c r="A16306" t="s">
        <v>67779</v>
      </c>
      <c r="B16306" t="s">
        <v>68957</v>
      </c>
      <c r="C16306" s="96" t="s">
        <v>69321</v>
      </c>
      <c r="D16306" s="98">
        <v>847.79380000000003</v>
      </c>
    </row>
    <row r="16307" spans="1:4" x14ac:dyDescent="0.35">
      <c r="A16307" t="s">
        <v>67780</v>
      </c>
      <c r="B16307" t="s">
        <v>68960</v>
      </c>
      <c r="C16307" s="96" t="s">
        <v>69321</v>
      </c>
      <c r="D16307" s="98">
        <v>3969.1812999999993</v>
      </c>
    </row>
    <row r="16308" spans="1:4" x14ac:dyDescent="0.35">
      <c r="A16308" t="s">
        <v>67781</v>
      </c>
      <c r="B16308" t="s">
        <v>68961</v>
      </c>
      <c r="C16308" s="96" t="s">
        <v>69321</v>
      </c>
      <c r="D16308" s="98">
        <v>7165.0795999999991</v>
      </c>
    </row>
    <row r="16309" spans="1:4" x14ac:dyDescent="0.35">
      <c r="A16309" t="s">
        <v>67782</v>
      </c>
      <c r="B16309" t="s">
        <v>68962</v>
      </c>
      <c r="C16309" s="96" t="s">
        <v>69321</v>
      </c>
      <c r="D16309" s="98">
        <v>5395.0133999999998</v>
      </c>
    </row>
    <row r="16310" spans="1:4" x14ac:dyDescent="0.35">
      <c r="A16310" t="s">
        <v>67783</v>
      </c>
      <c r="B16310" t="s">
        <v>68962</v>
      </c>
      <c r="C16310" s="96" t="s">
        <v>69321</v>
      </c>
      <c r="D16310" s="98">
        <v>5395.0133999999998</v>
      </c>
    </row>
    <row r="16311" spans="1:4" x14ac:dyDescent="0.35">
      <c r="A16311" t="s">
        <v>67784</v>
      </c>
      <c r="B16311" t="s">
        <v>68960</v>
      </c>
      <c r="C16311" s="96" t="s">
        <v>69321</v>
      </c>
      <c r="D16311" s="98">
        <v>5271.6873999999998</v>
      </c>
    </row>
    <row r="16312" spans="1:4" x14ac:dyDescent="0.35">
      <c r="A16312" t="s">
        <v>67785</v>
      </c>
      <c r="B16312" t="s">
        <v>68963</v>
      </c>
      <c r="C16312" s="96" t="s">
        <v>69321</v>
      </c>
      <c r="D16312" s="98">
        <v>763.01119999999992</v>
      </c>
    </row>
    <row r="16313" spans="1:4" x14ac:dyDescent="0.35">
      <c r="A16313" t="s">
        <v>67786</v>
      </c>
      <c r="B16313" t="s">
        <v>68964</v>
      </c>
      <c r="C16313" s="96" t="s">
        <v>69321</v>
      </c>
      <c r="D16313" s="98">
        <v>4739.9043999999994</v>
      </c>
    </row>
    <row r="16314" spans="1:4" x14ac:dyDescent="0.35">
      <c r="A16314" t="s">
        <v>67787</v>
      </c>
      <c r="B16314" t="s">
        <v>68962</v>
      </c>
      <c r="C16314" s="96" t="s">
        <v>69321</v>
      </c>
      <c r="D16314" s="98">
        <v>3596.6755999999996</v>
      </c>
    </row>
    <row r="16315" spans="1:4" x14ac:dyDescent="0.35">
      <c r="A16315" t="s">
        <v>67788</v>
      </c>
      <c r="B16315" t="s">
        <v>68962</v>
      </c>
      <c r="C16315" s="96" t="s">
        <v>69321</v>
      </c>
      <c r="D16315" s="98">
        <v>3596.6755999999996</v>
      </c>
    </row>
    <row r="16316" spans="1:4" x14ac:dyDescent="0.35">
      <c r="A16316" t="s">
        <v>67789</v>
      </c>
      <c r="B16316" t="s">
        <v>68965</v>
      </c>
      <c r="C16316" s="96" t="s">
        <v>69321</v>
      </c>
      <c r="D16316" s="98">
        <v>3288.3927999999996</v>
      </c>
    </row>
    <row r="16317" spans="1:4" x14ac:dyDescent="0.35">
      <c r="A16317" t="s">
        <v>67790</v>
      </c>
      <c r="B16317" t="s">
        <v>68962</v>
      </c>
      <c r="C16317" s="96" t="s">
        <v>69321</v>
      </c>
      <c r="D16317" s="98">
        <v>2903.0231999999996</v>
      </c>
    </row>
    <row r="16318" spans="1:4" x14ac:dyDescent="0.35">
      <c r="A16318" t="s">
        <v>67791</v>
      </c>
      <c r="B16318" t="s">
        <v>68962</v>
      </c>
      <c r="C16318" s="96" t="s">
        <v>69321</v>
      </c>
      <c r="D16318" s="98">
        <v>2903.0231999999996</v>
      </c>
    </row>
    <row r="16319" spans="1:4" x14ac:dyDescent="0.35">
      <c r="A16319" t="s">
        <v>67792</v>
      </c>
      <c r="B16319" t="s">
        <v>68966</v>
      </c>
      <c r="C16319" s="96" t="s">
        <v>69321</v>
      </c>
      <c r="D16319" s="98">
        <v>513.81539999999995</v>
      </c>
    </row>
    <row r="16320" spans="1:4" x14ac:dyDescent="0.35">
      <c r="A16320" t="s">
        <v>67793</v>
      </c>
      <c r="B16320" t="s">
        <v>68967</v>
      </c>
      <c r="C16320" s="96" t="s">
        <v>69321</v>
      </c>
      <c r="D16320" s="98">
        <v>2286.4575999999997</v>
      </c>
    </row>
    <row r="16321" spans="1:4" x14ac:dyDescent="0.35">
      <c r="A16321" t="s">
        <v>67794</v>
      </c>
      <c r="B16321" t="s">
        <v>68962</v>
      </c>
      <c r="C16321" s="96" t="s">
        <v>69321</v>
      </c>
      <c r="D16321" s="98">
        <v>1759.7943999999998</v>
      </c>
    </row>
    <row r="16322" spans="1:4" x14ac:dyDescent="0.35">
      <c r="A16322" t="s">
        <v>67795</v>
      </c>
      <c r="B16322" t="s">
        <v>68962</v>
      </c>
      <c r="C16322" s="96" t="s">
        <v>69321</v>
      </c>
      <c r="D16322" s="98">
        <v>1759.7943999999998</v>
      </c>
    </row>
    <row r="16323" spans="1:4" x14ac:dyDescent="0.35">
      <c r="A16323" t="s">
        <v>67796</v>
      </c>
      <c r="B16323" t="s">
        <v>68968</v>
      </c>
      <c r="C16323" s="96" t="s">
        <v>69321</v>
      </c>
      <c r="D16323" s="98">
        <v>1351.3212999999998</v>
      </c>
    </row>
    <row r="16324" spans="1:4" x14ac:dyDescent="0.35">
      <c r="A16324" t="s">
        <v>67797</v>
      </c>
      <c r="B16324" t="s">
        <v>68969</v>
      </c>
      <c r="C16324" s="96" t="s">
        <v>69321</v>
      </c>
      <c r="D16324" s="98">
        <v>2723.1861999999996</v>
      </c>
    </row>
    <row r="16325" spans="1:4" x14ac:dyDescent="0.35">
      <c r="A16325" t="s">
        <v>67798</v>
      </c>
      <c r="B16325" t="s">
        <v>68970</v>
      </c>
      <c r="C16325" s="96" t="s">
        <v>69321</v>
      </c>
      <c r="D16325" s="98">
        <v>863.2014999999999</v>
      </c>
    </row>
    <row r="16326" spans="1:4" x14ac:dyDescent="0.35">
      <c r="A16326" t="s">
        <v>67799</v>
      </c>
      <c r="B16326" t="s">
        <v>68971</v>
      </c>
      <c r="C16326" s="96" t="s">
        <v>69321</v>
      </c>
      <c r="D16326" s="98">
        <v>1608.2289999999998</v>
      </c>
    </row>
    <row r="16327" spans="1:4" x14ac:dyDescent="0.35">
      <c r="A16327" t="s">
        <v>67800</v>
      </c>
      <c r="B16327" t="s">
        <v>68972</v>
      </c>
      <c r="C16327" s="96" t="s">
        <v>69321</v>
      </c>
      <c r="D16327" s="98">
        <v>2296.7293999999997</v>
      </c>
    </row>
    <row r="16328" spans="1:4" x14ac:dyDescent="0.35">
      <c r="A16328" t="s">
        <v>67801</v>
      </c>
      <c r="B16328" t="s">
        <v>68972</v>
      </c>
      <c r="C16328" s="96" t="s">
        <v>69321</v>
      </c>
      <c r="D16328" s="98">
        <v>2296.7293999999997</v>
      </c>
    </row>
    <row r="16329" spans="1:4" x14ac:dyDescent="0.35">
      <c r="A16329" t="s">
        <v>67802</v>
      </c>
      <c r="B16329" t="s">
        <v>68973</v>
      </c>
      <c r="C16329" s="96" t="s">
        <v>69321</v>
      </c>
      <c r="D16329" s="98">
        <v>6353.269299999999</v>
      </c>
    </row>
    <row r="16330" spans="1:4" x14ac:dyDescent="0.35">
      <c r="A16330" t="s">
        <v>67803</v>
      </c>
      <c r="B16330" t="s">
        <v>68974</v>
      </c>
      <c r="C16330" s="96" t="s">
        <v>69321</v>
      </c>
      <c r="D16330" s="98">
        <v>5035.3393999999998</v>
      </c>
    </row>
    <row r="16331" spans="1:4" x14ac:dyDescent="0.35">
      <c r="A16331" t="s">
        <v>67804</v>
      </c>
      <c r="B16331" t="s">
        <v>68975</v>
      </c>
      <c r="C16331" s="96" t="s">
        <v>69321</v>
      </c>
      <c r="D16331" s="98">
        <v>3008.3654999999999</v>
      </c>
    </row>
    <row r="16332" spans="1:4" x14ac:dyDescent="0.35">
      <c r="A16332" t="s">
        <v>67805</v>
      </c>
      <c r="B16332" t="s">
        <v>68976</v>
      </c>
      <c r="C16332" s="96" t="s">
        <v>69321</v>
      </c>
      <c r="D16332" s="98">
        <v>1546.5659999999998</v>
      </c>
    </row>
    <row r="16333" spans="1:4" x14ac:dyDescent="0.35">
      <c r="A16333" t="s">
        <v>67806</v>
      </c>
      <c r="B16333" t="s">
        <v>68977</v>
      </c>
      <c r="C16333" s="96" t="s">
        <v>69321</v>
      </c>
      <c r="D16333" s="98">
        <v>4847.806599999999</v>
      </c>
    </row>
    <row r="16334" spans="1:4" x14ac:dyDescent="0.35">
      <c r="A16334" t="s">
        <v>67807</v>
      </c>
      <c r="B16334" t="s">
        <v>68976</v>
      </c>
      <c r="C16334" s="96" t="s">
        <v>69321</v>
      </c>
      <c r="D16334" s="98">
        <v>3505.6944999999992</v>
      </c>
    </row>
    <row r="16335" spans="1:4" x14ac:dyDescent="0.35">
      <c r="A16335" t="s">
        <v>67646</v>
      </c>
      <c r="B16335" t="s">
        <v>68842</v>
      </c>
      <c r="C16335" s="96" t="s">
        <v>69321</v>
      </c>
      <c r="D16335" s="98">
        <v>3969.1812999999993</v>
      </c>
    </row>
    <row r="16336" spans="1:4" x14ac:dyDescent="0.35">
      <c r="A16336" t="s">
        <v>67647</v>
      </c>
      <c r="B16336" t="s">
        <v>68842</v>
      </c>
      <c r="C16336" s="96" t="s">
        <v>69321</v>
      </c>
      <c r="D16336" s="98">
        <v>6679.5357999999997</v>
      </c>
    </row>
    <row r="16337" spans="1:4" x14ac:dyDescent="0.35">
      <c r="A16337" t="s">
        <v>67808</v>
      </c>
      <c r="B16337" t="s">
        <v>68978</v>
      </c>
      <c r="C16337" s="96" t="s">
        <v>69321</v>
      </c>
      <c r="D16337" s="98">
        <v>756.41019999999992</v>
      </c>
    </row>
    <row r="16338" spans="1:4" x14ac:dyDescent="0.35">
      <c r="A16338" t="s">
        <v>67809</v>
      </c>
      <c r="B16338" t="s">
        <v>68979</v>
      </c>
      <c r="C16338" s="96" t="s">
        <v>69321</v>
      </c>
      <c r="D16338" s="98">
        <v>1771.1287999999997</v>
      </c>
    </row>
    <row r="16339" spans="1:4" x14ac:dyDescent="0.35">
      <c r="A16339" t="s">
        <v>67810</v>
      </c>
      <c r="B16339" t="s">
        <v>68980</v>
      </c>
      <c r="C16339" s="96" t="s">
        <v>69321</v>
      </c>
      <c r="D16339" s="98">
        <v>12.7029</v>
      </c>
    </row>
    <row r="16340" spans="1:4" x14ac:dyDescent="0.35">
      <c r="A16340" t="s">
        <v>67811</v>
      </c>
      <c r="B16340" t="s">
        <v>68981</v>
      </c>
      <c r="C16340" s="96" t="s">
        <v>69321</v>
      </c>
      <c r="D16340" s="98">
        <v>8.4524999999999988</v>
      </c>
    </row>
    <row r="16341" spans="1:4" x14ac:dyDescent="0.35">
      <c r="A16341" t="s">
        <v>67812</v>
      </c>
      <c r="B16341" t="s">
        <v>68982</v>
      </c>
      <c r="C16341" s="96" t="s">
        <v>69321</v>
      </c>
      <c r="D16341" s="98">
        <v>20.302099999999996</v>
      </c>
    </row>
    <row r="16342" spans="1:4" x14ac:dyDescent="0.35">
      <c r="A16342" t="s">
        <v>67813</v>
      </c>
      <c r="B16342" t="s">
        <v>68983</v>
      </c>
      <c r="C16342" s="96" t="s">
        <v>69321</v>
      </c>
      <c r="D16342" s="98">
        <v>25.3736</v>
      </c>
    </row>
    <row r="16343" spans="1:4" x14ac:dyDescent="0.35">
      <c r="A16343" t="s">
        <v>67814</v>
      </c>
      <c r="B16343" t="s">
        <v>68984</v>
      </c>
      <c r="C16343" s="96" t="s">
        <v>69321</v>
      </c>
      <c r="D16343" s="98">
        <v>16.904999999999998</v>
      </c>
    </row>
    <row r="16344" spans="1:4" x14ac:dyDescent="0.35">
      <c r="A16344" t="s">
        <v>67815</v>
      </c>
      <c r="B16344" t="s">
        <v>68985</v>
      </c>
      <c r="C16344" s="96" t="s">
        <v>69321</v>
      </c>
      <c r="D16344" s="98">
        <v>20.302099999999996</v>
      </c>
    </row>
    <row r="16345" spans="1:4" x14ac:dyDescent="0.35">
      <c r="A16345" t="s">
        <v>67816</v>
      </c>
      <c r="B16345" t="s">
        <v>68986</v>
      </c>
      <c r="C16345" s="96" t="s">
        <v>69321</v>
      </c>
      <c r="D16345" s="98">
        <v>3074.8584999999994</v>
      </c>
    </row>
    <row r="16346" spans="1:4" x14ac:dyDescent="0.35">
      <c r="A16346" t="s">
        <v>67817</v>
      </c>
      <c r="B16346" t="s">
        <v>68987</v>
      </c>
      <c r="C16346" s="96" t="s">
        <v>69321</v>
      </c>
      <c r="D16346" s="98">
        <v>1153.0819999999999</v>
      </c>
    </row>
    <row r="16347" spans="1:4" x14ac:dyDescent="0.35">
      <c r="A16347" t="s">
        <v>67818</v>
      </c>
      <c r="B16347" t="s">
        <v>68988</v>
      </c>
      <c r="C16347" s="96" t="s">
        <v>69321</v>
      </c>
      <c r="D16347" s="98">
        <v>461.2328</v>
      </c>
    </row>
    <row r="16348" spans="1:4" x14ac:dyDescent="0.35">
      <c r="A16348" t="s">
        <v>67819</v>
      </c>
      <c r="B16348" t="s">
        <v>68989</v>
      </c>
      <c r="C16348" s="96" t="s">
        <v>69321</v>
      </c>
      <c r="D16348" s="98">
        <v>230.6164</v>
      </c>
    </row>
    <row r="16349" spans="1:4" x14ac:dyDescent="0.35">
      <c r="A16349" t="s">
        <v>67820</v>
      </c>
      <c r="B16349" t="s">
        <v>68990</v>
      </c>
      <c r="C16349" s="96" t="s">
        <v>69321</v>
      </c>
      <c r="D16349" s="98">
        <v>230.6164</v>
      </c>
    </row>
    <row r="16350" spans="1:4" x14ac:dyDescent="0.35">
      <c r="A16350" t="s">
        <v>67821</v>
      </c>
      <c r="B16350" t="s">
        <v>68991</v>
      </c>
      <c r="C16350" s="96" t="s">
        <v>69321</v>
      </c>
      <c r="D16350" s="98">
        <v>1113.2505999999998</v>
      </c>
    </row>
    <row r="16351" spans="1:4" x14ac:dyDescent="0.35">
      <c r="A16351" t="s">
        <v>67822</v>
      </c>
      <c r="B16351" t="s">
        <v>68992</v>
      </c>
      <c r="C16351" s="96" t="s">
        <v>69321</v>
      </c>
      <c r="D16351" s="98">
        <v>461.2328</v>
      </c>
    </row>
    <row r="16352" spans="1:4" x14ac:dyDescent="0.35">
      <c r="A16352" t="s">
        <v>67823</v>
      </c>
      <c r="B16352" t="s">
        <v>68993</v>
      </c>
      <c r="C16352" s="96" t="s">
        <v>69321</v>
      </c>
      <c r="D16352" s="98">
        <v>5765.3777999999993</v>
      </c>
    </row>
    <row r="16353" spans="1:4" x14ac:dyDescent="0.35">
      <c r="A16353" t="s">
        <v>67824</v>
      </c>
      <c r="B16353" t="s">
        <v>68994</v>
      </c>
      <c r="C16353" s="96" t="s">
        <v>69321</v>
      </c>
      <c r="D16353" s="98">
        <v>230.6164</v>
      </c>
    </row>
    <row r="16354" spans="1:4" x14ac:dyDescent="0.35">
      <c r="A16354" t="s">
        <v>67825</v>
      </c>
      <c r="B16354" t="s">
        <v>68995</v>
      </c>
      <c r="C16354" s="96" t="s">
        <v>69321</v>
      </c>
      <c r="D16354" s="98">
        <v>115.3082</v>
      </c>
    </row>
    <row r="16355" spans="1:4" x14ac:dyDescent="0.35">
      <c r="A16355" t="s">
        <v>67826</v>
      </c>
      <c r="B16355" t="s">
        <v>68996</v>
      </c>
      <c r="C16355" s="96" t="s">
        <v>69321</v>
      </c>
      <c r="D16355" s="98">
        <v>461.2328</v>
      </c>
    </row>
    <row r="16356" spans="1:4" x14ac:dyDescent="0.35">
      <c r="A16356" t="s">
        <v>67827</v>
      </c>
      <c r="B16356" t="s">
        <v>68997</v>
      </c>
      <c r="C16356" s="96" t="s">
        <v>69321</v>
      </c>
      <c r="D16356" s="98">
        <v>5765.3777999999993</v>
      </c>
    </row>
    <row r="16357" spans="1:4" x14ac:dyDescent="0.35">
      <c r="A16357" t="s">
        <v>67828</v>
      </c>
      <c r="B16357" t="s">
        <v>68997</v>
      </c>
      <c r="C16357" s="96" t="s">
        <v>69321</v>
      </c>
      <c r="D16357" s="98">
        <v>5765.3777999999993</v>
      </c>
    </row>
    <row r="16358" spans="1:4" x14ac:dyDescent="0.35">
      <c r="A16358" t="s">
        <v>67829</v>
      </c>
      <c r="B16358" t="s">
        <v>68998</v>
      </c>
      <c r="C16358" s="96" t="s">
        <v>69321</v>
      </c>
      <c r="D16358" s="98">
        <v>3843.5852</v>
      </c>
    </row>
    <row r="16359" spans="1:4" x14ac:dyDescent="0.35">
      <c r="A16359" t="s">
        <v>67830</v>
      </c>
      <c r="B16359" t="s">
        <v>68999</v>
      </c>
      <c r="C16359" s="96" t="s">
        <v>69321</v>
      </c>
      <c r="D16359" s="98">
        <v>476.60829999999993</v>
      </c>
    </row>
    <row r="16360" spans="1:4" x14ac:dyDescent="0.35">
      <c r="A16360" t="s">
        <v>67831</v>
      </c>
      <c r="B16360" t="s">
        <v>69000</v>
      </c>
      <c r="C16360" s="96" t="s">
        <v>69321</v>
      </c>
      <c r="D16360" s="98">
        <v>768.7106</v>
      </c>
    </row>
    <row r="16361" spans="1:4" x14ac:dyDescent="0.35">
      <c r="A16361" t="s">
        <v>67832</v>
      </c>
      <c r="B16361" t="s">
        <v>69001</v>
      </c>
      <c r="C16361" s="96" t="s">
        <v>69321</v>
      </c>
      <c r="D16361" s="98">
        <v>1153.0819999999999</v>
      </c>
    </row>
    <row r="16362" spans="1:4" x14ac:dyDescent="0.35">
      <c r="A16362" t="s">
        <v>67833</v>
      </c>
      <c r="B16362" t="s">
        <v>69002</v>
      </c>
      <c r="C16362" s="96" t="s">
        <v>69321</v>
      </c>
      <c r="D16362" s="98">
        <v>1153.0819999999999</v>
      </c>
    </row>
    <row r="16363" spans="1:4" x14ac:dyDescent="0.35">
      <c r="A16363" t="s">
        <v>67834</v>
      </c>
      <c r="B16363" t="s">
        <v>69003</v>
      </c>
      <c r="C16363" s="96" t="s">
        <v>69321</v>
      </c>
      <c r="D16363" s="98">
        <v>461.2328</v>
      </c>
    </row>
    <row r="16364" spans="1:4" x14ac:dyDescent="0.35">
      <c r="A16364" t="s">
        <v>67835</v>
      </c>
      <c r="B16364" t="s">
        <v>69004</v>
      </c>
      <c r="C16364" s="96" t="s">
        <v>69321</v>
      </c>
      <c r="D16364" s="98">
        <v>461.2328</v>
      </c>
    </row>
    <row r="16365" spans="1:4" x14ac:dyDescent="0.35">
      <c r="A16365" t="s">
        <v>67836</v>
      </c>
      <c r="B16365" t="s">
        <v>69005</v>
      </c>
      <c r="C16365" s="96" t="s">
        <v>69321</v>
      </c>
      <c r="D16365" s="98">
        <v>1106.9554999999998</v>
      </c>
    </row>
    <row r="16366" spans="1:4" x14ac:dyDescent="0.35">
      <c r="A16366" t="s">
        <v>67837</v>
      </c>
      <c r="B16366" t="s">
        <v>69006</v>
      </c>
      <c r="C16366" s="96" t="s">
        <v>69321</v>
      </c>
      <c r="D16366" s="98">
        <v>768.7106</v>
      </c>
    </row>
    <row r="16367" spans="1:4" x14ac:dyDescent="0.35">
      <c r="A16367" t="s">
        <v>67838</v>
      </c>
      <c r="B16367" t="s">
        <v>69007</v>
      </c>
      <c r="C16367" s="96" t="s">
        <v>69321</v>
      </c>
      <c r="D16367" s="98">
        <v>3843.5852</v>
      </c>
    </row>
    <row r="16368" spans="1:4" x14ac:dyDescent="0.35">
      <c r="A16368" t="s">
        <v>67839</v>
      </c>
      <c r="B16368" t="s">
        <v>69008</v>
      </c>
      <c r="C16368" s="96" t="s">
        <v>69321</v>
      </c>
      <c r="D16368" s="98">
        <v>230.6164</v>
      </c>
    </row>
    <row r="16369" spans="1:4" x14ac:dyDescent="0.35">
      <c r="A16369" t="s">
        <v>67840</v>
      </c>
      <c r="B16369" t="s">
        <v>69009</v>
      </c>
      <c r="C16369" s="96" t="s">
        <v>69321</v>
      </c>
      <c r="D16369" s="98">
        <v>384.3553</v>
      </c>
    </row>
    <row r="16370" spans="1:4" x14ac:dyDescent="0.35">
      <c r="A16370" t="s">
        <v>67841</v>
      </c>
      <c r="B16370" t="s">
        <v>69010</v>
      </c>
      <c r="C16370" s="96" t="s">
        <v>69321</v>
      </c>
      <c r="D16370" s="98">
        <v>461.2328</v>
      </c>
    </row>
    <row r="16371" spans="1:4" x14ac:dyDescent="0.35">
      <c r="A16371" t="s">
        <v>67842</v>
      </c>
      <c r="B16371" t="s">
        <v>69011</v>
      </c>
      <c r="C16371" s="96" t="s">
        <v>69321</v>
      </c>
      <c r="D16371" s="98">
        <v>461.2328</v>
      </c>
    </row>
    <row r="16372" spans="1:4" x14ac:dyDescent="0.35">
      <c r="A16372" t="s">
        <v>67843</v>
      </c>
      <c r="B16372" t="s">
        <v>69012</v>
      </c>
      <c r="C16372" s="96" t="s">
        <v>69321</v>
      </c>
      <c r="D16372" s="98">
        <v>3074.8584999999994</v>
      </c>
    </row>
    <row r="16373" spans="1:4" x14ac:dyDescent="0.35">
      <c r="A16373" t="s">
        <v>67844</v>
      </c>
      <c r="B16373" t="s">
        <v>69013</v>
      </c>
      <c r="C16373" s="96" t="s">
        <v>69321</v>
      </c>
      <c r="D16373" s="98">
        <v>691.84919999999988</v>
      </c>
    </row>
    <row r="16374" spans="1:4" x14ac:dyDescent="0.35">
      <c r="A16374" t="s">
        <v>67845</v>
      </c>
      <c r="B16374" t="s">
        <v>69014</v>
      </c>
      <c r="C16374" s="96" t="s">
        <v>69321</v>
      </c>
      <c r="D16374" s="98">
        <v>307.49390000000005</v>
      </c>
    </row>
    <row r="16375" spans="1:4" x14ac:dyDescent="0.35">
      <c r="A16375" t="s">
        <v>67846</v>
      </c>
      <c r="B16375" t="s">
        <v>68997</v>
      </c>
      <c r="C16375" s="96" t="s">
        <v>69321</v>
      </c>
      <c r="D16375" s="98">
        <v>5765.3777999999993</v>
      </c>
    </row>
    <row r="16376" spans="1:4" x14ac:dyDescent="0.35">
      <c r="A16376" t="s">
        <v>67847</v>
      </c>
      <c r="B16376" t="s">
        <v>69015</v>
      </c>
      <c r="C16376" s="96" t="s">
        <v>69321</v>
      </c>
      <c r="D16376" s="98">
        <v>307.49390000000005</v>
      </c>
    </row>
    <row r="16377" spans="1:4" x14ac:dyDescent="0.35">
      <c r="A16377" t="s">
        <v>17631</v>
      </c>
      <c r="B16377" t="s">
        <v>69016</v>
      </c>
      <c r="C16377" s="96" t="s">
        <v>69321</v>
      </c>
      <c r="D16377" s="98">
        <v>858.06560000000002</v>
      </c>
    </row>
    <row r="16378" spans="1:4" x14ac:dyDescent="0.35">
      <c r="A16378" t="s">
        <v>67848</v>
      </c>
      <c r="B16378" t="s">
        <v>69017</v>
      </c>
      <c r="C16378" s="96" t="s">
        <v>69321</v>
      </c>
      <c r="D16378" s="98">
        <v>641.23079999999982</v>
      </c>
    </row>
    <row r="16379" spans="1:4" x14ac:dyDescent="0.35">
      <c r="A16379" t="s">
        <v>67849</v>
      </c>
      <c r="B16379" t="s">
        <v>69018</v>
      </c>
      <c r="C16379" s="96" t="s">
        <v>69321</v>
      </c>
      <c r="D16379" s="98">
        <v>534.35899999999992</v>
      </c>
    </row>
    <row r="16380" spans="1:4" x14ac:dyDescent="0.35">
      <c r="A16380" t="s">
        <v>67850</v>
      </c>
      <c r="B16380" t="s">
        <v>69018</v>
      </c>
      <c r="C16380" s="96" t="s">
        <v>69321</v>
      </c>
      <c r="D16380" s="98">
        <v>534.35899999999992</v>
      </c>
    </row>
    <row r="16381" spans="1:4" x14ac:dyDescent="0.35">
      <c r="A16381" t="s">
        <v>67851</v>
      </c>
      <c r="B16381" t="s">
        <v>69019</v>
      </c>
      <c r="C16381" s="96" t="s">
        <v>69321</v>
      </c>
      <c r="D16381" s="98">
        <v>881.70039999999995</v>
      </c>
    </row>
    <row r="16382" spans="1:4" x14ac:dyDescent="0.35">
      <c r="A16382" t="s">
        <v>67852</v>
      </c>
      <c r="B16382" t="s">
        <v>69019</v>
      </c>
      <c r="C16382" s="96" t="s">
        <v>69321</v>
      </c>
      <c r="D16382" s="98">
        <v>881.70039999999995</v>
      </c>
    </row>
    <row r="16383" spans="1:4" x14ac:dyDescent="0.35">
      <c r="A16383" t="s">
        <v>67853</v>
      </c>
      <c r="B16383" t="s">
        <v>69020</v>
      </c>
      <c r="C16383" s="96" t="s">
        <v>69321</v>
      </c>
      <c r="D16383" s="98">
        <v>468.46170000000001</v>
      </c>
    </row>
    <row r="16384" spans="1:4" x14ac:dyDescent="0.35">
      <c r="A16384" t="s">
        <v>67854</v>
      </c>
      <c r="B16384" t="s">
        <v>69020</v>
      </c>
      <c r="C16384" s="96" t="s">
        <v>69321</v>
      </c>
      <c r="D16384" s="98">
        <v>468.46170000000001</v>
      </c>
    </row>
    <row r="16385" spans="1:4" x14ac:dyDescent="0.35">
      <c r="A16385" t="s">
        <v>67855</v>
      </c>
      <c r="B16385" t="s">
        <v>69021</v>
      </c>
      <c r="C16385" s="96" t="s">
        <v>69321</v>
      </c>
      <c r="D16385" s="98">
        <v>808.67079999999987</v>
      </c>
    </row>
    <row r="16386" spans="1:4" x14ac:dyDescent="0.35">
      <c r="A16386" t="s">
        <v>67856</v>
      </c>
      <c r="B16386" t="s">
        <v>69022</v>
      </c>
      <c r="C16386" s="96" t="s">
        <v>69321</v>
      </c>
      <c r="D16386" s="98">
        <v>573.54639999999995</v>
      </c>
    </row>
    <row r="16387" spans="1:4" x14ac:dyDescent="0.35">
      <c r="A16387" t="s">
        <v>67857</v>
      </c>
      <c r="B16387" t="s">
        <v>69022</v>
      </c>
      <c r="C16387" s="96" t="s">
        <v>69321</v>
      </c>
      <c r="D16387" s="98">
        <v>573.54639999999995</v>
      </c>
    </row>
    <row r="16388" spans="1:4" x14ac:dyDescent="0.35">
      <c r="A16388" t="s">
        <v>67858</v>
      </c>
      <c r="B16388" t="s">
        <v>69017</v>
      </c>
      <c r="C16388" s="96" t="s">
        <v>69321</v>
      </c>
      <c r="D16388" s="98">
        <v>641.23079999999982</v>
      </c>
    </row>
    <row r="16389" spans="1:4" x14ac:dyDescent="0.35">
      <c r="A16389" t="s">
        <v>67859</v>
      </c>
      <c r="B16389" t="s">
        <v>69023</v>
      </c>
      <c r="C16389" s="96" t="s">
        <v>69321</v>
      </c>
      <c r="D16389" s="98">
        <v>577.10449999999992</v>
      </c>
    </row>
    <row r="16390" spans="1:4" x14ac:dyDescent="0.35">
      <c r="A16390" t="s">
        <v>67860</v>
      </c>
      <c r="B16390" t="s">
        <v>69024</v>
      </c>
      <c r="C16390" s="96" t="s">
        <v>69321</v>
      </c>
      <c r="D16390" s="98">
        <v>529.01379999999995</v>
      </c>
    </row>
    <row r="16391" spans="1:4" x14ac:dyDescent="0.35">
      <c r="A16391" t="s">
        <v>67861</v>
      </c>
      <c r="B16391" t="s">
        <v>69025</v>
      </c>
      <c r="C16391" s="96" t="s">
        <v>69321</v>
      </c>
      <c r="D16391" s="98">
        <v>1276.8104999999996</v>
      </c>
    </row>
    <row r="16392" spans="1:4" x14ac:dyDescent="0.35">
      <c r="A16392" t="s">
        <v>67648</v>
      </c>
      <c r="B16392" t="s">
        <v>68843</v>
      </c>
      <c r="C16392" s="96" t="s">
        <v>69321</v>
      </c>
      <c r="D16392" s="98">
        <v>75.863199999999992</v>
      </c>
    </row>
    <row r="16393" spans="1:4" x14ac:dyDescent="0.35">
      <c r="A16393" t="s">
        <v>67862</v>
      </c>
      <c r="B16393" t="s">
        <v>69026</v>
      </c>
      <c r="C16393" s="96" t="s">
        <v>69321</v>
      </c>
      <c r="D16393" s="98">
        <v>71.403499999999994</v>
      </c>
    </row>
    <row r="16394" spans="1:4" x14ac:dyDescent="0.35">
      <c r="A16394" t="s">
        <v>67863</v>
      </c>
      <c r="B16394" t="s">
        <v>69027</v>
      </c>
      <c r="C16394" s="96" t="s">
        <v>69321</v>
      </c>
      <c r="D16394" s="98">
        <v>605.61760000000004</v>
      </c>
    </row>
    <row r="16395" spans="1:4" x14ac:dyDescent="0.35">
      <c r="A16395" t="s">
        <v>67864</v>
      </c>
      <c r="B16395" t="s">
        <v>69028</v>
      </c>
      <c r="C16395" s="96" t="s">
        <v>69321</v>
      </c>
      <c r="D16395" s="98">
        <v>605.61760000000004</v>
      </c>
    </row>
    <row r="16396" spans="1:4" x14ac:dyDescent="0.35">
      <c r="A16396" t="s">
        <v>67865</v>
      </c>
      <c r="B16396" t="s">
        <v>69029</v>
      </c>
      <c r="C16396" s="96" t="s">
        <v>69321</v>
      </c>
      <c r="D16396" s="98">
        <v>3016.6248000000001</v>
      </c>
    </row>
    <row r="16397" spans="1:4" x14ac:dyDescent="0.35">
      <c r="A16397" t="s">
        <v>67866</v>
      </c>
      <c r="B16397" t="s">
        <v>69030</v>
      </c>
      <c r="C16397" s="96" t="s">
        <v>69321</v>
      </c>
      <c r="D16397" s="98">
        <v>324.55989999999997</v>
      </c>
    </row>
    <row r="16398" spans="1:4" x14ac:dyDescent="0.35">
      <c r="A16398" t="s">
        <v>67867</v>
      </c>
      <c r="B16398" t="s">
        <v>69031</v>
      </c>
      <c r="C16398" s="96" t="s">
        <v>69321</v>
      </c>
      <c r="D16398" s="98">
        <v>1507.0565999999999</v>
      </c>
    </row>
    <row r="16399" spans="1:4" x14ac:dyDescent="0.35">
      <c r="A16399" t="s">
        <v>67868</v>
      </c>
      <c r="B16399" t="s">
        <v>69032</v>
      </c>
      <c r="C16399" s="96" t="s">
        <v>69321</v>
      </c>
      <c r="D16399" s="98">
        <v>1129.6565000000001</v>
      </c>
    </row>
    <row r="16400" spans="1:4" x14ac:dyDescent="0.35">
      <c r="A16400" t="s">
        <v>67869</v>
      </c>
      <c r="B16400" t="s">
        <v>69033</v>
      </c>
      <c r="C16400" s="96" t="s">
        <v>69321</v>
      </c>
      <c r="D16400" s="98">
        <v>500.67780000000005</v>
      </c>
    </row>
    <row r="16401" spans="1:4" x14ac:dyDescent="0.35">
      <c r="A16401" t="s">
        <v>67643</v>
      </c>
      <c r="B16401" t="s">
        <v>68839</v>
      </c>
      <c r="C16401" s="96" t="s">
        <v>69321</v>
      </c>
      <c r="D16401" s="98">
        <v>519.24109999999996</v>
      </c>
    </row>
    <row r="16402" spans="1:4" x14ac:dyDescent="0.35">
      <c r="A16402" t="s">
        <v>67870</v>
      </c>
      <c r="B16402" t="s">
        <v>69034</v>
      </c>
      <c r="C16402" s="96" t="s">
        <v>69321</v>
      </c>
      <c r="D16402" s="98">
        <v>1356.1029999999998</v>
      </c>
    </row>
    <row r="16403" spans="1:4" x14ac:dyDescent="0.35">
      <c r="A16403" t="s">
        <v>67644</v>
      </c>
      <c r="B16403" t="s">
        <v>68840</v>
      </c>
      <c r="C16403" s="96" t="s">
        <v>69321</v>
      </c>
      <c r="D16403" s="98">
        <v>1884.4567</v>
      </c>
    </row>
    <row r="16404" spans="1:4" x14ac:dyDescent="0.35">
      <c r="A16404" t="s">
        <v>67645</v>
      </c>
      <c r="B16404" t="s">
        <v>68841</v>
      </c>
      <c r="C16404" s="96" t="s">
        <v>69321</v>
      </c>
      <c r="D16404" s="98">
        <v>1356.1029999999998</v>
      </c>
    </row>
    <row r="16405" spans="1:4" x14ac:dyDescent="0.35">
      <c r="A16405" t="s">
        <v>67871</v>
      </c>
      <c r="B16405" t="s">
        <v>69035</v>
      </c>
      <c r="C16405" s="96" t="s">
        <v>69321</v>
      </c>
      <c r="D16405" s="98">
        <v>307.49390000000005</v>
      </c>
    </row>
    <row r="16406" spans="1:4" x14ac:dyDescent="0.35">
      <c r="A16406" t="s">
        <v>67872</v>
      </c>
      <c r="B16406" t="s">
        <v>69036</v>
      </c>
      <c r="C16406" s="96" t="s">
        <v>69322</v>
      </c>
      <c r="D16406" s="98">
        <v>1665.7220999999997</v>
      </c>
    </row>
    <row r="16407" spans="1:4" x14ac:dyDescent="0.35">
      <c r="A16407" t="s">
        <v>67873</v>
      </c>
      <c r="B16407" t="s">
        <v>69037</v>
      </c>
      <c r="C16407" s="96" t="s">
        <v>69322</v>
      </c>
      <c r="D16407" s="98">
        <v>63.546699999999994</v>
      </c>
    </row>
    <row r="16408" spans="1:4" x14ac:dyDescent="0.35">
      <c r="A16408" t="s">
        <v>67874</v>
      </c>
      <c r="B16408" t="s">
        <v>69038</v>
      </c>
      <c r="C16408" s="96" t="s">
        <v>69322</v>
      </c>
      <c r="D16408" s="98">
        <v>1406.7053000000001</v>
      </c>
    </row>
    <row r="16409" spans="1:4" x14ac:dyDescent="0.35">
      <c r="A16409" t="s">
        <v>67875</v>
      </c>
      <c r="B16409" t="s">
        <v>69039</v>
      </c>
      <c r="C16409" s="96" t="s">
        <v>69322</v>
      </c>
      <c r="D16409" s="98">
        <v>55.705999999999996</v>
      </c>
    </row>
    <row r="16410" spans="1:4" x14ac:dyDescent="0.35">
      <c r="A16410" t="s">
        <v>67876</v>
      </c>
      <c r="B16410" t="s">
        <v>69040</v>
      </c>
      <c r="C16410" s="96" t="s">
        <v>69322</v>
      </c>
      <c r="D16410" s="98">
        <v>7178.8611999999994</v>
      </c>
    </row>
    <row r="16411" spans="1:4" x14ac:dyDescent="0.35">
      <c r="A16411" t="s">
        <v>67877</v>
      </c>
      <c r="B16411" t="s">
        <v>69041</v>
      </c>
      <c r="C16411" s="96" t="s">
        <v>69322</v>
      </c>
      <c r="D16411" s="98">
        <v>21804.938399999999</v>
      </c>
    </row>
    <row r="16412" spans="1:4" x14ac:dyDescent="0.35">
      <c r="A16412" t="s">
        <v>67878</v>
      </c>
      <c r="B16412" t="s">
        <v>69042</v>
      </c>
      <c r="C16412" s="96" t="s">
        <v>69323</v>
      </c>
      <c r="D16412" s="98">
        <v>227.62179999999998</v>
      </c>
    </row>
    <row r="16413" spans="1:4" x14ac:dyDescent="0.35">
      <c r="A16413" t="s">
        <v>67879</v>
      </c>
      <c r="B16413" t="s">
        <v>69043</v>
      </c>
      <c r="C16413" s="96" t="s">
        <v>69323</v>
      </c>
      <c r="D16413" s="98">
        <v>46.223099999999995</v>
      </c>
    </row>
    <row r="16414" spans="1:4" x14ac:dyDescent="0.35">
      <c r="A16414" t="s">
        <v>67880</v>
      </c>
      <c r="B16414" t="s">
        <v>69044</v>
      </c>
      <c r="C16414" s="96" t="s">
        <v>69323</v>
      </c>
      <c r="D16414" s="98">
        <v>68.972399999999993</v>
      </c>
    </row>
    <row r="16415" spans="1:4" x14ac:dyDescent="0.35">
      <c r="A16415" t="s">
        <v>67881</v>
      </c>
      <c r="B16415" t="s">
        <v>69045</v>
      </c>
      <c r="C16415" s="96" t="s">
        <v>69323</v>
      </c>
      <c r="D16415" s="98">
        <v>68.972399999999993</v>
      </c>
    </row>
    <row r="16416" spans="1:4" x14ac:dyDescent="0.35">
      <c r="A16416" t="s">
        <v>67882</v>
      </c>
      <c r="B16416" t="s">
        <v>69046</v>
      </c>
      <c r="C16416" s="96" t="s">
        <v>69323</v>
      </c>
      <c r="D16416" s="98">
        <v>977.91399999999987</v>
      </c>
    </row>
    <row r="16417" spans="1:4" x14ac:dyDescent="0.35">
      <c r="A16417" t="s">
        <v>67883</v>
      </c>
      <c r="B16417" t="s">
        <v>69047</v>
      </c>
      <c r="C16417" s="96" t="s">
        <v>69323</v>
      </c>
      <c r="D16417" s="98">
        <v>4378.7169999999996</v>
      </c>
    </row>
    <row r="16418" spans="1:4" x14ac:dyDescent="0.35">
      <c r="A16418" t="s">
        <v>19888</v>
      </c>
      <c r="B16418" t="s">
        <v>69048</v>
      </c>
      <c r="C16418" s="96" t="s">
        <v>69323</v>
      </c>
      <c r="D16418" s="98">
        <v>1421.6621999999998</v>
      </c>
    </row>
    <row r="16419" spans="1:4" x14ac:dyDescent="0.35">
      <c r="A16419" t="s">
        <v>67884</v>
      </c>
      <c r="B16419" t="s">
        <v>69049</v>
      </c>
      <c r="C16419" s="96" t="s">
        <v>69324</v>
      </c>
      <c r="D16419" s="98">
        <v>291.1524</v>
      </c>
    </row>
    <row r="16420" spans="1:4" x14ac:dyDescent="0.35">
      <c r="A16420" t="s">
        <v>67885</v>
      </c>
      <c r="B16420" t="s">
        <v>69050</v>
      </c>
      <c r="C16420" s="96" t="s">
        <v>69324</v>
      </c>
      <c r="D16420" s="98">
        <v>544.63079999999991</v>
      </c>
    </row>
    <row r="16421" spans="1:4" x14ac:dyDescent="0.35">
      <c r="A16421" t="s">
        <v>67886</v>
      </c>
      <c r="B16421" t="s">
        <v>69051</v>
      </c>
      <c r="C16421" s="96" t="s">
        <v>69324</v>
      </c>
      <c r="D16421" s="98">
        <v>4418.7737999999999</v>
      </c>
    </row>
    <row r="16422" spans="1:4" x14ac:dyDescent="0.35">
      <c r="A16422" t="s">
        <v>67887</v>
      </c>
      <c r="B16422" t="s">
        <v>69052</v>
      </c>
      <c r="C16422" s="96" t="s">
        <v>69325</v>
      </c>
      <c r="D16422" s="98">
        <v>544.63079999999991</v>
      </c>
    </row>
    <row r="16423" spans="1:4" x14ac:dyDescent="0.35">
      <c r="A16423" t="s">
        <v>67888</v>
      </c>
      <c r="B16423" t="s">
        <v>69053</v>
      </c>
      <c r="C16423" s="96" t="s">
        <v>69325</v>
      </c>
      <c r="D16423" s="98">
        <v>4418.7737999999999</v>
      </c>
    </row>
    <row r="16424" spans="1:4" x14ac:dyDescent="0.35">
      <c r="A16424" t="s">
        <v>67889</v>
      </c>
      <c r="B16424" t="s">
        <v>69054</v>
      </c>
      <c r="C16424" s="96" t="s">
        <v>69325</v>
      </c>
      <c r="D16424" s="98">
        <v>291.1524</v>
      </c>
    </row>
    <row r="16425" spans="1:4" x14ac:dyDescent="0.35">
      <c r="A16425" t="s">
        <v>67890</v>
      </c>
      <c r="B16425" t="s">
        <v>69055</v>
      </c>
      <c r="C16425" s="96" t="s">
        <v>69326</v>
      </c>
      <c r="D16425" s="98">
        <v>55.432299999999998</v>
      </c>
    </row>
    <row r="16426" spans="1:4" x14ac:dyDescent="0.35">
      <c r="A16426" t="s">
        <v>67891</v>
      </c>
      <c r="B16426" t="s">
        <v>69056</v>
      </c>
      <c r="C16426" s="96" t="s">
        <v>69326</v>
      </c>
      <c r="D16426" s="98">
        <v>207.41629999999998</v>
      </c>
    </row>
    <row r="16427" spans="1:4" x14ac:dyDescent="0.35">
      <c r="A16427" t="s">
        <v>67891</v>
      </c>
      <c r="B16427" t="s">
        <v>69056</v>
      </c>
      <c r="C16427" s="96" t="s">
        <v>69326</v>
      </c>
      <c r="D16427" s="98">
        <v>207.41629999999998</v>
      </c>
    </row>
    <row r="16428" spans="1:4" x14ac:dyDescent="0.35">
      <c r="A16428" t="s">
        <v>67891</v>
      </c>
      <c r="B16428" t="s">
        <v>69056</v>
      </c>
      <c r="C16428" s="96" t="s">
        <v>69326</v>
      </c>
      <c r="D16428" s="98">
        <v>207.41629999999998</v>
      </c>
    </row>
    <row r="16429" spans="1:4" x14ac:dyDescent="0.35">
      <c r="A16429" t="s">
        <v>67892</v>
      </c>
      <c r="B16429" t="s">
        <v>69057</v>
      </c>
      <c r="C16429" s="96" t="s">
        <v>69326</v>
      </c>
      <c r="D16429" s="98">
        <v>3887.8280000000004</v>
      </c>
    </row>
    <row r="16430" spans="1:4" x14ac:dyDescent="0.35">
      <c r="A16430" t="s">
        <v>67893</v>
      </c>
      <c r="B16430" t="s">
        <v>69058</v>
      </c>
      <c r="C16430" s="96" t="s">
        <v>69326</v>
      </c>
      <c r="D16430" s="98">
        <v>198.28759999999997</v>
      </c>
    </row>
    <row r="16431" spans="1:4" x14ac:dyDescent="0.35">
      <c r="A16431" t="s">
        <v>67894</v>
      </c>
      <c r="B16431" t="s">
        <v>69059</v>
      </c>
      <c r="C16431" s="96" t="s">
        <v>69326</v>
      </c>
      <c r="D16431" s="98">
        <v>119.04339999999999</v>
      </c>
    </row>
    <row r="16432" spans="1:4" x14ac:dyDescent="0.35">
      <c r="A16432" t="s">
        <v>67895</v>
      </c>
      <c r="B16432" t="s">
        <v>69060</v>
      </c>
      <c r="C16432" s="96" t="s">
        <v>69326</v>
      </c>
      <c r="D16432" s="98">
        <v>279.31889999999999</v>
      </c>
    </row>
    <row r="16433" spans="1:4" x14ac:dyDescent="0.35">
      <c r="A16433" t="s">
        <v>67896</v>
      </c>
      <c r="B16433" t="s">
        <v>69061</v>
      </c>
      <c r="C16433" s="96" t="s">
        <v>69326</v>
      </c>
      <c r="D16433" s="98">
        <v>186.58289999999997</v>
      </c>
    </row>
    <row r="16434" spans="1:4" x14ac:dyDescent="0.35">
      <c r="A16434" t="s">
        <v>67897</v>
      </c>
      <c r="B16434" t="s">
        <v>69062</v>
      </c>
      <c r="C16434" s="96" t="s">
        <v>69326</v>
      </c>
      <c r="D16434" s="98">
        <v>204.35730000000001</v>
      </c>
    </row>
    <row r="16435" spans="1:4" x14ac:dyDescent="0.35">
      <c r="A16435" t="s">
        <v>67898</v>
      </c>
      <c r="B16435" t="s">
        <v>69063</v>
      </c>
      <c r="C16435" s="96" t="s">
        <v>69326</v>
      </c>
      <c r="D16435" s="98">
        <v>196.64539999999997</v>
      </c>
    </row>
    <row r="16436" spans="1:4" x14ac:dyDescent="0.35">
      <c r="A16436" t="s">
        <v>67899</v>
      </c>
      <c r="B16436" t="s">
        <v>69064</v>
      </c>
      <c r="C16436" s="96" t="s">
        <v>69326</v>
      </c>
      <c r="D16436" s="98">
        <v>316.79970000000003</v>
      </c>
    </row>
    <row r="16437" spans="1:4" x14ac:dyDescent="0.35">
      <c r="A16437" t="s">
        <v>67900</v>
      </c>
      <c r="B16437" t="s">
        <v>69065</v>
      </c>
      <c r="C16437" s="96" t="s">
        <v>69326</v>
      </c>
      <c r="D16437" s="98">
        <v>327.37739999999997</v>
      </c>
    </row>
    <row r="16438" spans="1:4" x14ac:dyDescent="0.35">
      <c r="A16438" t="s">
        <v>67901</v>
      </c>
      <c r="B16438" t="s">
        <v>69066</v>
      </c>
      <c r="C16438" s="96" t="s">
        <v>69326</v>
      </c>
      <c r="D16438" s="98">
        <v>302.43849999999992</v>
      </c>
    </row>
    <row r="16439" spans="1:4" x14ac:dyDescent="0.35">
      <c r="A16439" t="s">
        <v>67902</v>
      </c>
      <c r="B16439" t="s">
        <v>69067</v>
      </c>
      <c r="C16439" s="96" t="s">
        <v>69326</v>
      </c>
      <c r="D16439" s="98">
        <v>238.3766</v>
      </c>
    </row>
    <row r="16440" spans="1:4" x14ac:dyDescent="0.35">
      <c r="A16440" t="s">
        <v>67903</v>
      </c>
      <c r="B16440" t="s">
        <v>69068</v>
      </c>
      <c r="C16440" s="96" t="s">
        <v>69326</v>
      </c>
      <c r="D16440" s="98">
        <v>198.56129999999996</v>
      </c>
    </row>
    <row r="16441" spans="1:4" x14ac:dyDescent="0.35">
      <c r="A16441" t="s">
        <v>67904</v>
      </c>
      <c r="B16441" t="s">
        <v>69069</v>
      </c>
      <c r="C16441" s="96" t="s">
        <v>69326</v>
      </c>
      <c r="D16441" s="98">
        <v>640.55460000000005</v>
      </c>
    </row>
    <row r="16442" spans="1:4" x14ac:dyDescent="0.35">
      <c r="A16442" t="s">
        <v>67905</v>
      </c>
      <c r="B16442" t="s">
        <v>69070</v>
      </c>
      <c r="C16442" s="96" t="s">
        <v>69326</v>
      </c>
      <c r="D16442" s="98">
        <v>236.34800000000001</v>
      </c>
    </row>
    <row r="16443" spans="1:4" x14ac:dyDescent="0.35">
      <c r="A16443" t="s">
        <v>23496</v>
      </c>
      <c r="B16443" t="s">
        <v>69071</v>
      </c>
      <c r="C16443" s="96" t="s">
        <v>69326</v>
      </c>
      <c r="D16443" s="98">
        <v>311.71209999999996</v>
      </c>
    </row>
    <row r="16444" spans="1:4" x14ac:dyDescent="0.35">
      <c r="A16444" t="s">
        <v>67906</v>
      </c>
      <c r="B16444" t="s">
        <v>69072</v>
      </c>
      <c r="C16444" s="96" t="s">
        <v>69326</v>
      </c>
      <c r="D16444" s="98">
        <v>186.42189999999999</v>
      </c>
    </row>
    <row r="16445" spans="1:4" x14ac:dyDescent="0.35">
      <c r="A16445" t="s">
        <v>67906</v>
      </c>
      <c r="B16445" t="s">
        <v>69072</v>
      </c>
      <c r="C16445" s="96" t="s">
        <v>69326</v>
      </c>
      <c r="D16445" s="98">
        <v>186.42189999999999</v>
      </c>
    </row>
    <row r="16446" spans="1:4" x14ac:dyDescent="0.35">
      <c r="A16446" t="s">
        <v>67907</v>
      </c>
      <c r="B16446" t="s">
        <v>69073</v>
      </c>
      <c r="C16446" s="96" t="s">
        <v>69326</v>
      </c>
      <c r="D16446" s="98">
        <v>275.88959999999997</v>
      </c>
    </row>
    <row r="16447" spans="1:4" x14ac:dyDescent="0.35">
      <c r="A16447" t="s">
        <v>67908</v>
      </c>
      <c r="B16447" t="s">
        <v>69074</v>
      </c>
      <c r="C16447" s="96" t="s">
        <v>69327</v>
      </c>
      <c r="D16447" s="98">
        <v>140.82669999999999</v>
      </c>
    </row>
    <row r="16448" spans="1:4" x14ac:dyDescent="0.35">
      <c r="A16448" t="s">
        <v>67909</v>
      </c>
      <c r="B16448" t="s">
        <v>69075</v>
      </c>
      <c r="C16448" s="96" t="s">
        <v>69327</v>
      </c>
      <c r="D16448" s="98">
        <v>135.36879999999999</v>
      </c>
    </row>
    <row r="16449" spans="1:4" x14ac:dyDescent="0.35">
      <c r="A16449" t="s">
        <v>67910</v>
      </c>
      <c r="B16449" t="s">
        <v>69076</v>
      </c>
      <c r="C16449" s="96" t="s">
        <v>69327</v>
      </c>
      <c r="D16449" s="98">
        <v>116.5157</v>
      </c>
    </row>
    <row r="16450" spans="1:4" x14ac:dyDescent="0.35">
      <c r="A16450" t="s">
        <v>67911</v>
      </c>
      <c r="B16450" t="s">
        <v>69077</v>
      </c>
      <c r="C16450" s="96" t="s">
        <v>69327</v>
      </c>
      <c r="D16450" s="98">
        <v>343.20369999999997</v>
      </c>
    </row>
    <row r="16451" spans="1:4" x14ac:dyDescent="0.35">
      <c r="A16451" t="s">
        <v>67912</v>
      </c>
      <c r="B16451" t="s">
        <v>69078</v>
      </c>
      <c r="C16451" s="96" t="s">
        <v>69328</v>
      </c>
      <c r="D16451" s="98">
        <v>58.185399999999994</v>
      </c>
    </row>
    <row r="16452" spans="1:4" x14ac:dyDescent="0.35">
      <c r="A16452" t="s">
        <v>67913</v>
      </c>
      <c r="B16452" t="s">
        <v>69079</v>
      </c>
      <c r="C16452" s="96" t="s">
        <v>69328</v>
      </c>
      <c r="D16452" s="98">
        <v>88.678799999999995</v>
      </c>
    </row>
    <row r="16453" spans="1:4" x14ac:dyDescent="0.35">
      <c r="A16453" t="s">
        <v>67914</v>
      </c>
      <c r="B16453" t="s">
        <v>69080</v>
      </c>
      <c r="C16453" s="96" t="s">
        <v>69328</v>
      </c>
      <c r="D16453" s="98">
        <v>51.294600000000003</v>
      </c>
    </row>
    <row r="16454" spans="1:4" x14ac:dyDescent="0.35">
      <c r="A16454" t="s">
        <v>67915</v>
      </c>
      <c r="B16454" t="s">
        <v>69081</v>
      </c>
      <c r="C16454" s="96" t="s">
        <v>69328</v>
      </c>
      <c r="D16454" s="98">
        <v>3128.1655999999998</v>
      </c>
    </row>
    <row r="16455" spans="1:4" x14ac:dyDescent="0.35">
      <c r="A16455" t="s">
        <v>67916</v>
      </c>
      <c r="B16455" t="s">
        <v>69082</v>
      </c>
      <c r="C16455" s="96" t="s">
        <v>69328</v>
      </c>
      <c r="D16455" s="98">
        <v>563.62879999999996</v>
      </c>
    </row>
    <row r="16456" spans="1:4" x14ac:dyDescent="0.35">
      <c r="A16456" t="s">
        <v>67915</v>
      </c>
      <c r="B16456" t="s">
        <v>69081</v>
      </c>
      <c r="C16456" s="96" t="s">
        <v>69328</v>
      </c>
      <c r="D16456" s="98">
        <v>3128.1655999999998</v>
      </c>
    </row>
    <row r="16457" spans="1:4" x14ac:dyDescent="0.35">
      <c r="A16457" t="s">
        <v>67917</v>
      </c>
      <c r="B16457" t="s">
        <v>69083</v>
      </c>
      <c r="C16457" s="96" t="s">
        <v>69328</v>
      </c>
      <c r="D16457" s="98">
        <v>641.27909999999997</v>
      </c>
    </row>
    <row r="16458" spans="1:4" x14ac:dyDescent="0.35">
      <c r="A16458" t="s">
        <v>67918</v>
      </c>
      <c r="B16458" t="s">
        <v>69084</v>
      </c>
      <c r="C16458" s="96" t="s">
        <v>69328</v>
      </c>
      <c r="D16458" s="98">
        <v>782.04139999999995</v>
      </c>
    </row>
    <row r="16459" spans="1:4" x14ac:dyDescent="0.35">
      <c r="A16459" t="s">
        <v>67912</v>
      </c>
      <c r="B16459" t="s">
        <v>69078</v>
      </c>
      <c r="C16459" s="96" t="s">
        <v>69328</v>
      </c>
      <c r="D16459" s="98">
        <v>58.185399999999994</v>
      </c>
    </row>
    <row r="16460" spans="1:4" x14ac:dyDescent="0.35">
      <c r="A16460" t="s">
        <v>67913</v>
      </c>
      <c r="B16460" t="s">
        <v>69079</v>
      </c>
      <c r="C16460" s="96" t="s">
        <v>69328</v>
      </c>
      <c r="D16460" s="98">
        <v>88.678799999999995</v>
      </c>
    </row>
    <row r="16461" spans="1:4" x14ac:dyDescent="0.35">
      <c r="A16461" t="s">
        <v>67914</v>
      </c>
      <c r="B16461" t="s">
        <v>69080</v>
      </c>
      <c r="C16461" s="96" t="s">
        <v>69328</v>
      </c>
      <c r="D16461" s="98">
        <v>51.294600000000003</v>
      </c>
    </row>
    <row r="16462" spans="1:4" x14ac:dyDescent="0.35">
      <c r="A16462" t="s">
        <v>67919</v>
      </c>
      <c r="B16462" t="s">
        <v>69085</v>
      </c>
      <c r="C16462" s="96" t="s">
        <v>69329</v>
      </c>
      <c r="D16462" s="98">
        <v>6142.15</v>
      </c>
    </row>
    <row r="16463" spans="1:4" x14ac:dyDescent="0.35">
      <c r="A16463" t="s">
        <v>67919</v>
      </c>
      <c r="B16463" t="s">
        <v>69085</v>
      </c>
      <c r="C16463" s="96" t="s">
        <v>69329</v>
      </c>
      <c r="D16463" s="98">
        <v>6142.15</v>
      </c>
    </row>
    <row r="16464" spans="1:4" x14ac:dyDescent="0.35">
      <c r="A16464" t="s">
        <v>67920</v>
      </c>
      <c r="B16464" t="s">
        <v>69086</v>
      </c>
      <c r="C16464" s="96" t="s">
        <v>69329</v>
      </c>
      <c r="D16464" s="98">
        <v>9496.6976999999988</v>
      </c>
    </row>
    <row r="16465" spans="1:4" x14ac:dyDescent="0.35">
      <c r="A16465" t="s">
        <v>67921</v>
      </c>
      <c r="B16465" t="s">
        <v>69087</v>
      </c>
      <c r="C16465" s="96" t="s">
        <v>69329</v>
      </c>
      <c r="D16465" s="98">
        <v>13079.2858</v>
      </c>
    </row>
    <row r="16466" spans="1:4" x14ac:dyDescent="0.35">
      <c r="A16466" t="s">
        <v>67922</v>
      </c>
      <c r="B16466" t="s">
        <v>69088</v>
      </c>
      <c r="C16466" s="96" t="s">
        <v>69329</v>
      </c>
      <c r="D16466" s="98">
        <v>86.328199999999995</v>
      </c>
    </row>
    <row r="16467" spans="1:4" x14ac:dyDescent="0.35">
      <c r="A16467" t="s">
        <v>67919</v>
      </c>
      <c r="B16467" t="s">
        <v>69085</v>
      </c>
      <c r="C16467" s="96" t="s">
        <v>69329</v>
      </c>
      <c r="D16467" s="98">
        <v>6142.15</v>
      </c>
    </row>
    <row r="16468" spans="1:4" x14ac:dyDescent="0.35">
      <c r="A16468" t="s">
        <v>67923</v>
      </c>
      <c r="B16468" t="s">
        <v>69089</v>
      </c>
      <c r="C16468" s="96" t="s">
        <v>69330</v>
      </c>
      <c r="D16468" s="98">
        <v>1.4329000000000001</v>
      </c>
    </row>
    <row r="16469" spans="1:4" x14ac:dyDescent="0.35">
      <c r="A16469" t="s">
        <v>67924</v>
      </c>
      <c r="B16469" t="s">
        <v>69090</v>
      </c>
      <c r="C16469" s="96" t="s">
        <v>69330</v>
      </c>
      <c r="D16469" s="98">
        <v>76.571600000000004</v>
      </c>
    </row>
    <row r="16470" spans="1:4" x14ac:dyDescent="0.35">
      <c r="A16470" t="s">
        <v>67925</v>
      </c>
      <c r="B16470" t="s">
        <v>69091</v>
      </c>
      <c r="C16470" s="96" t="s">
        <v>69330</v>
      </c>
      <c r="D16470" s="98">
        <v>106.90400000000001</v>
      </c>
    </row>
    <row r="16471" spans="1:4" x14ac:dyDescent="0.35">
      <c r="A16471" t="s">
        <v>67926</v>
      </c>
      <c r="B16471" t="s">
        <v>69092</v>
      </c>
      <c r="C16471" s="96" t="s">
        <v>69330</v>
      </c>
      <c r="D16471" s="98">
        <v>1640.6060999999997</v>
      </c>
    </row>
    <row r="16472" spans="1:4" x14ac:dyDescent="0.35">
      <c r="A16472" t="s">
        <v>67927</v>
      </c>
      <c r="B16472" t="s">
        <v>69093</v>
      </c>
      <c r="C16472" s="96" t="s">
        <v>69331</v>
      </c>
      <c r="D16472" s="98">
        <v>1951.3522</v>
      </c>
    </row>
    <row r="16473" spans="1:4" x14ac:dyDescent="0.35">
      <c r="A16473" t="s">
        <v>67927</v>
      </c>
      <c r="B16473" t="s">
        <v>69093</v>
      </c>
      <c r="C16473" s="96" t="s">
        <v>69331</v>
      </c>
      <c r="D16473" s="98">
        <v>1951.3522</v>
      </c>
    </row>
    <row r="16474" spans="1:4" x14ac:dyDescent="0.35">
      <c r="A16474" t="s">
        <v>67928</v>
      </c>
      <c r="B16474" t="s">
        <v>69094</v>
      </c>
      <c r="C16474" s="96" t="s">
        <v>69331</v>
      </c>
      <c r="D16474" s="98">
        <v>1826.3518000000001</v>
      </c>
    </row>
    <row r="16475" spans="1:4" x14ac:dyDescent="0.35">
      <c r="A16475" t="s">
        <v>67929</v>
      </c>
      <c r="B16475" t="s">
        <v>69095</v>
      </c>
      <c r="C16475" s="96" t="s">
        <v>69331</v>
      </c>
      <c r="D16475" s="98">
        <v>1394.6624999999999</v>
      </c>
    </row>
    <row r="16476" spans="1:4" x14ac:dyDescent="0.35">
      <c r="A16476" t="s">
        <v>67930</v>
      </c>
      <c r="B16476" t="s">
        <v>69096</v>
      </c>
      <c r="C16476" s="96" t="s">
        <v>69331</v>
      </c>
      <c r="D16476" s="98">
        <v>724.6771</v>
      </c>
    </row>
    <row r="16477" spans="1:4" x14ac:dyDescent="0.35">
      <c r="A16477" t="s">
        <v>67931</v>
      </c>
      <c r="B16477" t="s">
        <v>69097</v>
      </c>
      <c r="C16477" s="96" t="s">
        <v>69331</v>
      </c>
      <c r="D16477" s="98">
        <v>1394.6624999999999</v>
      </c>
    </row>
    <row r="16478" spans="1:4" x14ac:dyDescent="0.35">
      <c r="A16478" t="s">
        <v>67932</v>
      </c>
      <c r="B16478" t="s">
        <v>69098</v>
      </c>
      <c r="C16478" s="96" t="s">
        <v>69331</v>
      </c>
      <c r="D16478" s="98">
        <v>724.6771</v>
      </c>
    </row>
    <row r="16479" spans="1:4" x14ac:dyDescent="0.35">
      <c r="A16479" t="s">
        <v>67933</v>
      </c>
      <c r="B16479" t="s">
        <v>69099</v>
      </c>
      <c r="C16479" s="96" t="s">
        <v>69331</v>
      </c>
      <c r="D16479" s="98">
        <v>2.9269799999999999</v>
      </c>
    </row>
    <row r="16480" spans="1:4" x14ac:dyDescent="0.35">
      <c r="A16480" t="s">
        <v>67934</v>
      </c>
      <c r="B16480" t="s">
        <v>69100</v>
      </c>
      <c r="C16480" s="96" t="s">
        <v>69331</v>
      </c>
      <c r="D16480" s="98">
        <v>2.9269799999999999</v>
      </c>
    </row>
    <row r="16481" spans="1:4" x14ac:dyDescent="0.35">
      <c r="A16481" t="s">
        <v>67935</v>
      </c>
      <c r="B16481" t="s">
        <v>13095</v>
      </c>
      <c r="C16481" s="96" t="s">
        <v>69332</v>
      </c>
      <c r="D16481" s="98">
        <v>140.02170000000001</v>
      </c>
    </row>
    <row r="16482" spans="1:4" x14ac:dyDescent="0.35">
      <c r="A16482" t="s">
        <v>67936</v>
      </c>
      <c r="B16482" t="s">
        <v>12362</v>
      </c>
      <c r="C16482" s="96" t="s">
        <v>69332</v>
      </c>
      <c r="D16482" s="98">
        <v>140.02170000000001</v>
      </c>
    </row>
    <row r="16483" spans="1:4" x14ac:dyDescent="0.35">
      <c r="A16483" t="s">
        <v>67937</v>
      </c>
      <c r="B16483" t="s">
        <v>69101</v>
      </c>
      <c r="C16483" s="96" t="s">
        <v>69332</v>
      </c>
      <c r="D16483" s="98">
        <v>418.93809999999991</v>
      </c>
    </row>
    <row r="16484" spans="1:4" x14ac:dyDescent="0.35">
      <c r="A16484" t="s">
        <v>67938</v>
      </c>
      <c r="B16484" t="s">
        <v>69102</v>
      </c>
      <c r="C16484" s="96" t="s">
        <v>69332</v>
      </c>
      <c r="D16484" s="98">
        <v>418.93809999999991</v>
      </c>
    </row>
    <row r="16485" spans="1:4" x14ac:dyDescent="0.35">
      <c r="A16485" t="s">
        <v>67939</v>
      </c>
      <c r="B16485" t="s">
        <v>69103</v>
      </c>
      <c r="C16485" s="96" t="s">
        <v>69332</v>
      </c>
      <c r="D16485" s="98">
        <v>418.93809999999991</v>
      </c>
    </row>
    <row r="16486" spans="1:4" x14ac:dyDescent="0.35">
      <c r="A16486" t="s">
        <v>67940</v>
      </c>
      <c r="B16486" t="s">
        <v>69104</v>
      </c>
      <c r="C16486" s="96" t="s">
        <v>69332</v>
      </c>
      <c r="D16486" s="98">
        <v>418.93809999999991</v>
      </c>
    </row>
    <row r="16487" spans="1:4" x14ac:dyDescent="0.35">
      <c r="A16487" t="s">
        <v>67941</v>
      </c>
      <c r="B16487" t="s">
        <v>69105</v>
      </c>
      <c r="C16487" s="96" t="s">
        <v>69332</v>
      </c>
      <c r="D16487" s="98">
        <v>467.28640000000001</v>
      </c>
    </row>
    <row r="16488" spans="1:4" x14ac:dyDescent="0.35">
      <c r="A16488" t="s">
        <v>67942</v>
      </c>
      <c r="B16488" t="s">
        <v>69106</v>
      </c>
      <c r="C16488" s="96" t="s">
        <v>69332</v>
      </c>
      <c r="D16488" s="98">
        <v>467.28640000000001</v>
      </c>
    </row>
    <row r="16489" spans="1:4" x14ac:dyDescent="0.35">
      <c r="A16489" t="s">
        <v>67943</v>
      </c>
      <c r="B16489" t="s">
        <v>69107</v>
      </c>
      <c r="C16489" s="96" t="s">
        <v>69332</v>
      </c>
      <c r="D16489" s="98">
        <v>467.28640000000001</v>
      </c>
    </row>
    <row r="16490" spans="1:4" x14ac:dyDescent="0.35">
      <c r="A16490" t="s">
        <v>67944</v>
      </c>
      <c r="B16490" t="s">
        <v>69108</v>
      </c>
      <c r="C16490" s="96" t="s">
        <v>69332</v>
      </c>
      <c r="D16490" s="98">
        <v>133.30799999999999</v>
      </c>
    </row>
    <row r="16491" spans="1:4" x14ac:dyDescent="0.35">
      <c r="A16491" t="s">
        <v>67945</v>
      </c>
      <c r="B16491" t="s">
        <v>13218</v>
      </c>
      <c r="C16491" s="96" t="s">
        <v>69332</v>
      </c>
      <c r="D16491" s="98">
        <v>275.26169999999996</v>
      </c>
    </row>
    <row r="16492" spans="1:4" x14ac:dyDescent="0.35">
      <c r="A16492" t="s">
        <v>67946</v>
      </c>
      <c r="B16492" t="s">
        <v>69109</v>
      </c>
      <c r="C16492" s="96" t="s">
        <v>69332</v>
      </c>
      <c r="D16492" s="98">
        <v>467.28640000000001</v>
      </c>
    </row>
    <row r="16493" spans="1:4" x14ac:dyDescent="0.35">
      <c r="A16493" t="s">
        <v>67947</v>
      </c>
      <c r="B16493" t="s">
        <v>69110</v>
      </c>
      <c r="C16493" s="96" t="s">
        <v>69332</v>
      </c>
      <c r="D16493" s="98">
        <v>146.7354</v>
      </c>
    </row>
    <row r="16494" spans="1:4" x14ac:dyDescent="0.35">
      <c r="A16494" t="s">
        <v>67948</v>
      </c>
      <c r="B16494" t="s">
        <v>69111</v>
      </c>
      <c r="C16494" s="96" t="s">
        <v>69332</v>
      </c>
      <c r="D16494" s="98">
        <v>145.38299999999998</v>
      </c>
    </row>
    <row r="16495" spans="1:4" x14ac:dyDescent="0.35">
      <c r="A16495" t="s">
        <v>67949</v>
      </c>
      <c r="B16495" t="s">
        <v>69112</v>
      </c>
      <c r="C16495" s="96" t="s">
        <v>69332</v>
      </c>
      <c r="D16495" s="98">
        <v>140.02170000000001</v>
      </c>
    </row>
    <row r="16496" spans="1:4" x14ac:dyDescent="0.35">
      <c r="A16496" t="s">
        <v>67950</v>
      </c>
      <c r="B16496" t="s">
        <v>12559</v>
      </c>
      <c r="C16496" s="96" t="s">
        <v>69332</v>
      </c>
      <c r="D16496" s="98">
        <v>140.02170000000001</v>
      </c>
    </row>
    <row r="16497" spans="1:4" x14ac:dyDescent="0.35">
      <c r="A16497" t="s">
        <v>67951</v>
      </c>
      <c r="B16497" t="s">
        <v>69113</v>
      </c>
      <c r="C16497" s="96" t="s">
        <v>69332</v>
      </c>
      <c r="D16497" s="98">
        <v>140.02170000000001</v>
      </c>
    </row>
    <row r="16498" spans="1:4" x14ac:dyDescent="0.35">
      <c r="A16498" t="s">
        <v>67952</v>
      </c>
      <c r="B16498" t="s">
        <v>12761</v>
      </c>
      <c r="C16498" s="96" t="s">
        <v>69332</v>
      </c>
      <c r="D16498" s="98">
        <v>140.02170000000001</v>
      </c>
    </row>
    <row r="16499" spans="1:4" x14ac:dyDescent="0.35">
      <c r="A16499" t="s">
        <v>67953</v>
      </c>
      <c r="B16499" t="s">
        <v>12752</v>
      </c>
      <c r="C16499" s="96" t="s">
        <v>69332</v>
      </c>
      <c r="D16499" s="98">
        <v>1738.8643999999997</v>
      </c>
    </row>
    <row r="16500" spans="1:4" x14ac:dyDescent="0.35">
      <c r="A16500" t="s">
        <v>67954</v>
      </c>
      <c r="B16500" t="s">
        <v>69114</v>
      </c>
      <c r="C16500" s="96" t="s">
        <v>69332</v>
      </c>
      <c r="D16500" s="98">
        <v>1738.8643999999997</v>
      </c>
    </row>
    <row r="16501" spans="1:4" x14ac:dyDescent="0.35">
      <c r="A16501" t="s">
        <v>67955</v>
      </c>
      <c r="B16501" t="s">
        <v>69115</v>
      </c>
      <c r="C16501" s="96" t="s">
        <v>69332</v>
      </c>
      <c r="D16501" s="98">
        <v>1750.9555</v>
      </c>
    </row>
    <row r="16502" spans="1:4" x14ac:dyDescent="0.35">
      <c r="A16502" t="s">
        <v>67956</v>
      </c>
      <c r="B16502" t="s">
        <v>13077</v>
      </c>
      <c r="C16502" s="96" t="s">
        <v>69332</v>
      </c>
      <c r="D16502" s="98">
        <v>1738.8643999999997</v>
      </c>
    </row>
    <row r="16503" spans="1:4" x14ac:dyDescent="0.35">
      <c r="A16503" t="s">
        <v>67957</v>
      </c>
      <c r="B16503" t="s">
        <v>58587</v>
      </c>
      <c r="C16503" s="96" t="s">
        <v>69332</v>
      </c>
      <c r="D16503" s="98">
        <v>422.96309999999994</v>
      </c>
    </row>
    <row r="16504" spans="1:4" x14ac:dyDescent="0.35">
      <c r="A16504" t="s">
        <v>67958</v>
      </c>
      <c r="B16504" t="s">
        <v>13190</v>
      </c>
      <c r="C16504" s="96" t="s">
        <v>69332</v>
      </c>
      <c r="D16504" s="98">
        <v>422.96309999999994</v>
      </c>
    </row>
    <row r="16505" spans="1:4" x14ac:dyDescent="0.35">
      <c r="A16505" t="s">
        <v>67959</v>
      </c>
      <c r="B16505" t="s">
        <v>69116</v>
      </c>
      <c r="C16505" s="96" t="s">
        <v>69332</v>
      </c>
      <c r="D16505" s="98">
        <v>1738.8643999999997</v>
      </c>
    </row>
    <row r="16506" spans="1:4" x14ac:dyDescent="0.35">
      <c r="A16506" t="s">
        <v>67960</v>
      </c>
      <c r="B16506" t="s">
        <v>69117</v>
      </c>
      <c r="C16506" s="96" t="s">
        <v>69332</v>
      </c>
      <c r="D16506" s="98">
        <v>845.94229999999982</v>
      </c>
    </row>
    <row r="16507" spans="1:4" x14ac:dyDescent="0.35">
      <c r="A16507" t="s">
        <v>67961</v>
      </c>
      <c r="B16507" t="s">
        <v>69118</v>
      </c>
      <c r="C16507" s="96" t="s">
        <v>69332</v>
      </c>
      <c r="D16507" s="98">
        <v>843.25359999999989</v>
      </c>
    </row>
    <row r="16508" spans="1:4" x14ac:dyDescent="0.35">
      <c r="A16508" t="s">
        <v>67962</v>
      </c>
      <c r="B16508" t="s">
        <v>69119</v>
      </c>
      <c r="C16508" s="96" t="s">
        <v>69332</v>
      </c>
      <c r="D16508" s="98">
        <v>1738.8643999999997</v>
      </c>
    </row>
    <row r="16509" spans="1:4" x14ac:dyDescent="0.35">
      <c r="A16509" t="s">
        <v>67963</v>
      </c>
      <c r="B16509" t="s">
        <v>12968</v>
      </c>
      <c r="C16509" s="96" t="s">
        <v>69332</v>
      </c>
      <c r="D16509" s="98">
        <v>1738.8643999999997</v>
      </c>
    </row>
    <row r="16510" spans="1:4" x14ac:dyDescent="0.35">
      <c r="A16510" t="s">
        <v>67964</v>
      </c>
      <c r="B16510" t="s">
        <v>69120</v>
      </c>
      <c r="C16510" s="96" t="s">
        <v>69332</v>
      </c>
      <c r="D16510" s="98">
        <v>1604.5903999999998</v>
      </c>
    </row>
    <row r="16511" spans="1:4" x14ac:dyDescent="0.35">
      <c r="A16511" t="s">
        <v>67965</v>
      </c>
      <c r="B16511" t="s">
        <v>12652</v>
      </c>
      <c r="C16511" s="96" t="s">
        <v>69332</v>
      </c>
      <c r="D16511" s="98">
        <v>1604.5903999999998</v>
      </c>
    </row>
    <row r="16512" spans="1:4" x14ac:dyDescent="0.35">
      <c r="A16512" t="s">
        <v>67966</v>
      </c>
      <c r="B16512" t="s">
        <v>69121</v>
      </c>
      <c r="C16512" s="96" t="s">
        <v>69332</v>
      </c>
      <c r="D16512" s="98">
        <v>1604.5903999999998</v>
      </c>
    </row>
    <row r="16513" spans="1:4" x14ac:dyDescent="0.35">
      <c r="A16513" t="s">
        <v>67967</v>
      </c>
      <c r="B16513" t="s">
        <v>69122</v>
      </c>
      <c r="C16513" s="96" t="s">
        <v>69332</v>
      </c>
      <c r="D16513" s="98">
        <v>1470.3163999999997</v>
      </c>
    </row>
    <row r="16514" spans="1:4" x14ac:dyDescent="0.35">
      <c r="A16514" t="s">
        <v>67968</v>
      </c>
      <c r="B16514" t="s">
        <v>69123</v>
      </c>
      <c r="C16514" s="96" t="s">
        <v>69332</v>
      </c>
      <c r="D16514" s="98">
        <v>1738.8643999999997</v>
      </c>
    </row>
    <row r="16515" spans="1:4" x14ac:dyDescent="0.35">
      <c r="A16515" t="s">
        <v>67969</v>
      </c>
      <c r="B16515" t="s">
        <v>13081</v>
      </c>
      <c r="C16515" s="96" t="s">
        <v>69332</v>
      </c>
      <c r="D16515" s="98">
        <v>1201.7684000000002</v>
      </c>
    </row>
    <row r="16516" spans="1:4" x14ac:dyDescent="0.35">
      <c r="A16516" t="s">
        <v>67970</v>
      </c>
      <c r="B16516" t="s">
        <v>13080</v>
      </c>
      <c r="C16516" s="96" t="s">
        <v>69332</v>
      </c>
      <c r="D16516" s="98">
        <v>1201.7684000000002</v>
      </c>
    </row>
    <row r="16517" spans="1:4" x14ac:dyDescent="0.35">
      <c r="A16517" t="s">
        <v>67971</v>
      </c>
      <c r="B16517" t="s">
        <v>12435</v>
      </c>
      <c r="C16517" s="96" t="s">
        <v>69332</v>
      </c>
      <c r="D16517" s="98">
        <v>1201.7684000000002</v>
      </c>
    </row>
    <row r="16518" spans="1:4" x14ac:dyDescent="0.35">
      <c r="A16518" t="s">
        <v>67972</v>
      </c>
      <c r="B16518" t="s">
        <v>69124</v>
      </c>
      <c r="C16518" s="96" t="s">
        <v>69332</v>
      </c>
      <c r="D16518" s="98">
        <v>1443.4615999999996</v>
      </c>
    </row>
    <row r="16519" spans="1:4" x14ac:dyDescent="0.35">
      <c r="A16519" t="s">
        <v>67973</v>
      </c>
      <c r="B16519" t="s">
        <v>69125</v>
      </c>
      <c r="C16519" s="96" t="s">
        <v>69332</v>
      </c>
      <c r="D16519" s="98">
        <v>1443.4615999999996</v>
      </c>
    </row>
    <row r="16520" spans="1:4" x14ac:dyDescent="0.35">
      <c r="A16520" t="s">
        <v>67974</v>
      </c>
      <c r="B16520" t="s">
        <v>69126</v>
      </c>
      <c r="C16520" s="96" t="s">
        <v>69332</v>
      </c>
      <c r="D16520" s="98">
        <v>1443.4615999999996</v>
      </c>
    </row>
    <row r="16521" spans="1:4" x14ac:dyDescent="0.35">
      <c r="A16521" t="s">
        <v>67975</v>
      </c>
      <c r="B16521" t="s">
        <v>12358</v>
      </c>
      <c r="C16521" s="96" t="s">
        <v>69332</v>
      </c>
      <c r="D16521" s="98">
        <v>1443.4615999999996</v>
      </c>
    </row>
    <row r="16522" spans="1:4" x14ac:dyDescent="0.35">
      <c r="A16522" t="s">
        <v>67976</v>
      </c>
      <c r="B16522" t="s">
        <v>13207</v>
      </c>
      <c r="C16522" s="96" t="s">
        <v>69332</v>
      </c>
      <c r="D16522" s="98">
        <v>1443.4615999999996</v>
      </c>
    </row>
    <row r="16523" spans="1:4" x14ac:dyDescent="0.35">
      <c r="A16523" t="s">
        <v>67977</v>
      </c>
      <c r="B16523" t="s">
        <v>12864</v>
      </c>
      <c r="C16523" s="96" t="s">
        <v>69332</v>
      </c>
      <c r="D16523" s="98">
        <v>1443.4615999999996</v>
      </c>
    </row>
    <row r="16524" spans="1:4" x14ac:dyDescent="0.35">
      <c r="A16524" t="s">
        <v>67978</v>
      </c>
      <c r="B16524" t="s">
        <v>69127</v>
      </c>
      <c r="C16524" s="96" t="s">
        <v>69332</v>
      </c>
      <c r="D16524" s="98">
        <v>1443.4615999999996</v>
      </c>
    </row>
    <row r="16525" spans="1:4" x14ac:dyDescent="0.35">
      <c r="A16525" t="s">
        <v>67979</v>
      </c>
      <c r="B16525" t="s">
        <v>69128</v>
      </c>
      <c r="C16525" s="96" t="s">
        <v>69332</v>
      </c>
      <c r="D16525" s="98">
        <v>1738.8643999999997</v>
      </c>
    </row>
    <row r="16526" spans="1:4" x14ac:dyDescent="0.35">
      <c r="A16526" t="s">
        <v>67980</v>
      </c>
      <c r="B16526" t="s">
        <v>69129</v>
      </c>
      <c r="C16526" s="96" t="s">
        <v>69332</v>
      </c>
      <c r="D16526" s="98">
        <v>1873.1384</v>
      </c>
    </row>
    <row r="16527" spans="1:4" x14ac:dyDescent="0.35">
      <c r="A16527" t="s">
        <v>67981</v>
      </c>
      <c r="B16527" t="s">
        <v>69130</v>
      </c>
      <c r="C16527" s="96" t="s">
        <v>69332</v>
      </c>
      <c r="D16527" s="98">
        <v>1443.4615999999996</v>
      </c>
    </row>
    <row r="16528" spans="1:4" x14ac:dyDescent="0.35">
      <c r="A16528" t="s">
        <v>67982</v>
      </c>
      <c r="B16528" t="s">
        <v>69131</v>
      </c>
      <c r="C16528" s="96" t="s">
        <v>69332</v>
      </c>
      <c r="D16528" s="98">
        <v>1342.7560999999998</v>
      </c>
    </row>
    <row r="16529" spans="1:4" x14ac:dyDescent="0.35">
      <c r="A16529" t="s">
        <v>67983</v>
      </c>
      <c r="B16529" t="s">
        <v>69132</v>
      </c>
      <c r="C16529" s="96" t="s">
        <v>69332</v>
      </c>
      <c r="D16529" s="98">
        <v>126.59429999999999</v>
      </c>
    </row>
    <row r="16530" spans="1:4" x14ac:dyDescent="0.35">
      <c r="A16530" t="s">
        <v>67984</v>
      </c>
      <c r="B16530" t="s">
        <v>69133</v>
      </c>
      <c r="C16530" s="96" t="s">
        <v>69332</v>
      </c>
      <c r="D16530" s="98">
        <v>126.59429999999999</v>
      </c>
    </row>
    <row r="16531" spans="1:4" x14ac:dyDescent="0.35">
      <c r="A16531" t="s">
        <v>67985</v>
      </c>
      <c r="B16531" t="s">
        <v>69134</v>
      </c>
      <c r="C16531" s="96" t="s">
        <v>69332</v>
      </c>
      <c r="D16531" s="98">
        <v>126.59429999999999</v>
      </c>
    </row>
    <row r="16532" spans="1:4" x14ac:dyDescent="0.35">
      <c r="A16532" t="s">
        <v>67986</v>
      </c>
      <c r="B16532" t="s">
        <v>12452</v>
      </c>
      <c r="C16532" s="96" t="s">
        <v>69332</v>
      </c>
      <c r="D16532" s="98">
        <v>126.59429999999999</v>
      </c>
    </row>
    <row r="16533" spans="1:4" x14ac:dyDescent="0.35">
      <c r="A16533" t="s">
        <v>67987</v>
      </c>
      <c r="B16533" t="s">
        <v>69135</v>
      </c>
      <c r="C16533" s="96" t="s">
        <v>69332</v>
      </c>
      <c r="D16533" s="98">
        <v>126.59429999999999</v>
      </c>
    </row>
    <row r="16534" spans="1:4" x14ac:dyDescent="0.35">
      <c r="A16534" t="s">
        <v>67988</v>
      </c>
      <c r="B16534" t="s">
        <v>69136</v>
      </c>
      <c r="C16534" s="96" t="s">
        <v>69332</v>
      </c>
      <c r="D16534" s="98">
        <v>126.59429999999999</v>
      </c>
    </row>
    <row r="16535" spans="1:4" x14ac:dyDescent="0.35">
      <c r="A16535" t="s">
        <v>67989</v>
      </c>
      <c r="B16535" t="s">
        <v>69137</v>
      </c>
      <c r="C16535" s="96" t="s">
        <v>69332</v>
      </c>
      <c r="D16535" s="98">
        <v>1734.8393999999998</v>
      </c>
    </row>
    <row r="16536" spans="1:4" x14ac:dyDescent="0.35">
      <c r="A16536" t="s">
        <v>67990</v>
      </c>
      <c r="B16536" t="s">
        <v>69138</v>
      </c>
      <c r="C16536" s="96" t="s">
        <v>69332</v>
      </c>
      <c r="D16536" s="98">
        <v>1101.0628999999999</v>
      </c>
    </row>
    <row r="16537" spans="1:4" x14ac:dyDescent="0.35">
      <c r="A16537" t="s">
        <v>67991</v>
      </c>
      <c r="B16537" t="s">
        <v>69139</v>
      </c>
      <c r="C16537" s="96" t="s">
        <v>69332</v>
      </c>
      <c r="D16537" s="98">
        <v>1095.6854999999998</v>
      </c>
    </row>
    <row r="16538" spans="1:4" x14ac:dyDescent="0.35">
      <c r="A16538" t="s">
        <v>67992</v>
      </c>
      <c r="B16538" t="s">
        <v>69140</v>
      </c>
      <c r="C16538" s="96" t="s">
        <v>69332</v>
      </c>
      <c r="D16538" s="98">
        <v>86.312099999999987</v>
      </c>
    </row>
    <row r="16539" spans="1:4" x14ac:dyDescent="0.35">
      <c r="A16539" t="s">
        <v>67993</v>
      </c>
      <c r="B16539" t="s">
        <v>69141</v>
      </c>
      <c r="C16539" s="96" t="s">
        <v>69332</v>
      </c>
      <c r="D16539" s="98">
        <v>86.312099999999987</v>
      </c>
    </row>
    <row r="16540" spans="1:4" x14ac:dyDescent="0.35">
      <c r="A16540" t="s">
        <v>67994</v>
      </c>
      <c r="B16540" t="s">
        <v>69142</v>
      </c>
      <c r="C16540" s="96" t="s">
        <v>69332</v>
      </c>
      <c r="D16540" s="98">
        <v>530.38229999999999</v>
      </c>
    </row>
    <row r="16541" spans="1:4" x14ac:dyDescent="0.35">
      <c r="A16541" t="s">
        <v>67995</v>
      </c>
      <c r="B16541" t="s">
        <v>69143</v>
      </c>
      <c r="C16541" s="96" t="s">
        <v>69332</v>
      </c>
      <c r="D16541" s="98">
        <v>1729.4781</v>
      </c>
    </row>
    <row r="16542" spans="1:4" x14ac:dyDescent="0.35">
      <c r="A16542" t="s">
        <v>67996</v>
      </c>
      <c r="B16542" t="s">
        <v>69144</v>
      </c>
      <c r="C16542" s="96" t="s">
        <v>69332</v>
      </c>
      <c r="D16542" s="98">
        <v>516.95489999999995</v>
      </c>
    </row>
    <row r="16543" spans="1:4" x14ac:dyDescent="0.35">
      <c r="A16543" t="s">
        <v>67997</v>
      </c>
      <c r="B16543" t="s">
        <v>69145</v>
      </c>
      <c r="C16543" s="96" t="s">
        <v>69332</v>
      </c>
      <c r="D16543" s="98">
        <v>503.52749999999997</v>
      </c>
    </row>
    <row r="16544" spans="1:4" x14ac:dyDescent="0.35">
      <c r="A16544" t="s">
        <v>67998</v>
      </c>
      <c r="B16544" t="s">
        <v>69146</v>
      </c>
      <c r="C16544" s="96" t="s">
        <v>69332</v>
      </c>
      <c r="D16544" s="98">
        <v>490.10010000000005</v>
      </c>
    </row>
    <row r="16545" spans="1:4" x14ac:dyDescent="0.35">
      <c r="A16545" t="s">
        <v>67999</v>
      </c>
      <c r="B16545" t="s">
        <v>69147</v>
      </c>
      <c r="C16545" s="96" t="s">
        <v>69332</v>
      </c>
      <c r="D16545" s="98">
        <v>469.95899999999995</v>
      </c>
    </row>
    <row r="16546" spans="1:4" x14ac:dyDescent="0.35">
      <c r="A16546" t="s">
        <v>68000</v>
      </c>
      <c r="B16546" t="s">
        <v>69148</v>
      </c>
      <c r="C16546" s="96" t="s">
        <v>69332</v>
      </c>
      <c r="D16546" s="98">
        <v>469.95899999999995</v>
      </c>
    </row>
    <row r="16547" spans="1:4" x14ac:dyDescent="0.35">
      <c r="A16547" t="s">
        <v>68001</v>
      </c>
      <c r="B16547" t="s">
        <v>69149</v>
      </c>
      <c r="C16547" s="96" t="s">
        <v>69332</v>
      </c>
      <c r="D16547" s="98">
        <v>1000.3574</v>
      </c>
    </row>
    <row r="16548" spans="1:4" x14ac:dyDescent="0.35">
      <c r="A16548" t="s">
        <v>68002</v>
      </c>
      <c r="B16548" t="s">
        <v>12972</v>
      </c>
      <c r="C16548" s="96" t="s">
        <v>69332</v>
      </c>
      <c r="D16548" s="98">
        <v>1873.1384</v>
      </c>
    </row>
    <row r="16549" spans="1:4" x14ac:dyDescent="0.35">
      <c r="A16549" t="s">
        <v>68003</v>
      </c>
      <c r="B16549" t="s">
        <v>69150</v>
      </c>
      <c r="C16549" s="96" t="s">
        <v>69332</v>
      </c>
      <c r="D16549" s="98">
        <v>1873.1384</v>
      </c>
    </row>
    <row r="16550" spans="1:4" x14ac:dyDescent="0.35">
      <c r="A16550" t="s">
        <v>68004</v>
      </c>
      <c r="B16550" t="s">
        <v>69151</v>
      </c>
      <c r="C16550" s="96" t="s">
        <v>69332</v>
      </c>
      <c r="D16550" s="98">
        <v>1873.1384</v>
      </c>
    </row>
    <row r="16551" spans="1:4" x14ac:dyDescent="0.35">
      <c r="A16551" t="s">
        <v>68005</v>
      </c>
      <c r="B16551" t="s">
        <v>12754</v>
      </c>
      <c r="C16551" s="96" t="s">
        <v>69332</v>
      </c>
      <c r="D16551" s="98">
        <v>1873.1384</v>
      </c>
    </row>
    <row r="16552" spans="1:4" x14ac:dyDescent="0.35">
      <c r="A16552" t="s">
        <v>68006</v>
      </c>
      <c r="B16552" t="s">
        <v>69152</v>
      </c>
      <c r="C16552" s="96" t="s">
        <v>69332</v>
      </c>
      <c r="D16552" s="98">
        <v>51.294600000000003</v>
      </c>
    </row>
    <row r="16553" spans="1:4" x14ac:dyDescent="0.35">
      <c r="A16553" t="s">
        <v>68007</v>
      </c>
      <c r="B16553" t="s">
        <v>69153</v>
      </c>
      <c r="C16553" s="96" t="s">
        <v>69332</v>
      </c>
      <c r="D16553" s="98">
        <v>1201.7684000000002</v>
      </c>
    </row>
    <row r="16554" spans="1:4" x14ac:dyDescent="0.35">
      <c r="A16554" t="s">
        <v>68008</v>
      </c>
      <c r="B16554" t="s">
        <v>69154</v>
      </c>
      <c r="C16554" s="96" t="s">
        <v>69332</v>
      </c>
      <c r="D16554" s="98">
        <v>1201.7684000000002</v>
      </c>
    </row>
    <row r="16555" spans="1:4" x14ac:dyDescent="0.35">
      <c r="A16555" t="s">
        <v>68009</v>
      </c>
      <c r="B16555" t="s">
        <v>69155</v>
      </c>
      <c r="C16555" s="96" t="s">
        <v>69332</v>
      </c>
      <c r="D16555" s="98">
        <v>37.867199999999997</v>
      </c>
    </row>
    <row r="16556" spans="1:4" x14ac:dyDescent="0.35">
      <c r="A16556" t="s">
        <v>68010</v>
      </c>
      <c r="B16556" t="s">
        <v>13073</v>
      </c>
      <c r="C16556" s="96" t="s">
        <v>69332</v>
      </c>
      <c r="D16556" s="98">
        <v>1174.9135999999999</v>
      </c>
    </row>
    <row r="16557" spans="1:4" x14ac:dyDescent="0.35">
      <c r="A16557" t="s">
        <v>68011</v>
      </c>
      <c r="B16557" t="s">
        <v>69156</v>
      </c>
      <c r="C16557" s="96" t="s">
        <v>69332</v>
      </c>
      <c r="D16557" s="98">
        <v>97.050799999999995</v>
      </c>
    </row>
    <row r="16558" spans="1:4" x14ac:dyDescent="0.35">
      <c r="A16558" t="s">
        <v>68012</v>
      </c>
      <c r="B16558" t="s">
        <v>69157</v>
      </c>
      <c r="C16558" s="96" t="s">
        <v>69332</v>
      </c>
      <c r="D16558" s="98">
        <v>93.02579999999999</v>
      </c>
    </row>
    <row r="16559" spans="1:4" x14ac:dyDescent="0.35">
      <c r="A16559" t="s">
        <v>68013</v>
      </c>
      <c r="B16559" t="s">
        <v>69158</v>
      </c>
      <c r="C16559" s="96" t="s">
        <v>69332</v>
      </c>
      <c r="D16559" s="98">
        <v>93.02579999999999</v>
      </c>
    </row>
    <row r="16560" spans="1:4" x14ac:dyDescent="0.35">
      <c r="A16560" t="s">
        <v>68014</v>
      </c>
      <c r="B16560" t="s">
        <v>69159</v>
      </c>
      <c r="C16560" s="96" t="s">
        <v>69332</v>
      </c>
      <c r="D16560" s="98">
        <v>93.02579999999999</v>
      </c>
    </row>
    <row r="16561" spans="1:4" x14ac:dyDescent="0.35">
      <c r="A16561" t="s">
        <v>68015</v>
      </c>
      <c r="B16561" t="s">
        <v>69160</v>
      </c>
      <c r="C16561" s="96" t="s">
        <v>69332</v>
      </c>
      <c r="D16561" s="98">
        <v>93.02579999999999</v>
      </c>
    </row>
    <row r="16562" spans="1:4" x14ac:dyDescent="0.35">
      <c r="A16562" t="s">
        <v>68016</v>
      </c>
      <c r="B16562" t="s">
        <v>13072</v>
      </c>
      <c r="C16562" s="96" t="s">
        <v>69332</v>
      </c>
      <c r="D16562" s="98">
        <v>30.4451</v>
      </c>
    </row>
    <row r="16563" spans="1:4" x14ac:dyDescent="0.35">
      <c r="A16563" t="s">
        <v>68017</v>
      </c>
      <c r="B16563" t="s">
        <v>69161</v>
      </c>
      <c r="C16563" s="96" t="s">
        <v>69332</v>
      </c>
      <c r="D16563" s="98">
        <v>93.02579999999999</v>
      </c>
    </row>
    <row r="16564" spans="1:4" x14ac:dyDescent="0.35">
      <c r="A16564" t="s">
        <v>68018</v>
      </c>
      <c r="B16564" t="s">
        <v>12455</v>
      </c>
      <c r="C16564" s="96" t="s">
        <v>69332</v>
      </c>
      <c r="D16564" s="98">
        <v>86.312099999999987</v>
      </c>
    </row>
    <row r="16565" spans="1:4" x14ac:dyDescent="0.35">
      <c r="A16565" t="s">
        <v>68019</v>
      </c>
      <c r="B16565" t="s">
        <v>12351</v>
      </c>
      <c r="C16565" s="96" t="s">
        <v>69332</v>
      </c>
      <c r="D16565" s="98">
        <v>86.312099999999987</v>
      </c>
    </row>
    <row r="16566" spans="1:4" x14ac:dyDescent="0.35">
      <c r="A16566" t="s">
        <v>68020</v>
      </c>
      <c r="B16566" t="s">
        <v>12542</v>
      </c>
      <c r="C16566" s="96" t="s">
        <v>69332</v>
      </c>
      <c r="D16566" s="98">
        <v>30.4451</v>
      </c>
    </row>
    <row r="16567" spans="1:4" x14ac:dyDescent="0.35">
      <c r="A16567" t="s">
        <v>68021</v>
      </c>
      <c r="B16567" t="s">
        <v>69162</v>
      </c>
      <c r="C16567" s="96" t="s">
        <v>69332</v>
      </c>
      <c r="D16567" s="98">
        <v>79.501800000000003</v>
      </c>
    </row>
    <row r="16568" spans="1:4" x14ac:dyDescent="0.35">
      <c r="A16568" t="s">
        <v>68022</v>
      </c>
      <c r="B16568" t="s">
        <v>30881</v>
      </c>
      <c r="C16568" s="96" t="s">
        <v>69332</v>
      </c>
      <c r="D16568" s="98">
        <v>78.149399999999986</v>
      </c>
    </row>
    <row r="16569" spans="1:4" x14ac:dyDescent="0.35">
      <c r="A16569" t="s">
        <v>68023</v>
      </c>
      <c r="B16569" t="s">
        <v>69163</v>
      </c>
      <c r="C16569" s="96" t="s">
        <v>69332</v>
      </c>
      <c r="D16569" s="98">
        <v>78.149399999999986</v>
      </c>
    </row>
    <row r="16570" spans="1:4" x14ac:dyDescent="0.35">
      <c r="A16570" t="s">
        <v>68024</v>
      </c>
      <c r="B16570" t="s">
        <v>12539</v>
      </c>
      <c r="C16570" s="96" t="s">
        <v>69332</v>
      </c>
      <c r="D16570" s="98">
        <v>78.149399999999986</v>
      </c>
    </row>
    <row r="16571" spans="1:4" x14ac:dyDescent="0.35">
      <c r="A16571" t="s">
        <v>68025</v>
      </c>
      <c r="B16571" t="s">
        <v>69164</v>
      </c>
      <c r="C16571" s="96" t="s">
        <v>69332</v>
      </c>
      <c r="D16571" s="98">
        <v>214.83839999999998</v>
      </c>
    </row>
    <row r="16572" spans="1:4" x14ac:dyDescent="0.35">
      <c r="A16572" t="s">
        <v>68026</v>
      </c>
      <c r="B16572" t="s">
        <v>69164</v>
      </c>
      <c r="C16572" s="96" t="s">
        <v>69332</v>
      </c>
      <c r="D16572" s="98">
        <v>214.83839999999998</v>
      </c>
    </row>
    <row r="16573" spans="1:4" x14ac:dyDescent="0.35">
      <c r="A16573" t="s">
        <v>68027</v>
      </c>
      <c r="B16573" t="s">
        <v>69165</v>
      </c>
      <c r="C16573" s="96" t="s">
        <v>69332</v>
      </c>
      <c r="D16573" s="98">
        <v>370.60589999999996</v>
      </c>
    </row>
    <row r="16574" spans="1:4" x14ac:dyDescent="0.35">
      <c r="A16574" t="s">
        <v>68028</v>
      </c>
      <c r="B16574" t="s">
        <v>69166</v>
      </c>
      <c r="C16574" s="96" t="s">
        <v>69332</v>
      </c>
      <c r="D16574" s="98">
        <v>3190.3921</v>
      </c>
    </row>
    <row r="16575" spans="1:4" x14ac:dyDescent="0.35">
      <c r="A16575" t="s">
        <v>68029</v>
      </c>
      <c r="B16575" t="s">
        <v>13100</v>
      </c>
      <c r="C16575" s="96" t="s">
        <v>69332</v>
      </c>
      <c r="D16575" s="98">
        <v>167.84249999999997</v>
      </c>
    </row>
    <row r="16576" spans="1:4" x14ac:dyDescent="0.35">
      <c r="A16576" t="s">
        <v>68030</v>
      </c>
      <c r="B16576" t="s">
        <v>69167</v>
      </c>
      <c r="C16576" s="96" t="s">
        <v>69332</v>
      </c>
      <c r="D16576" s="98">
        <v>2218.2418999999995</v>
      </c>
    </row>
    <row r="16577" spans="1:4" x14ac:dyDescent="0.35">
      <c r="A16577" t="s">
        <v>68031</v>
      </c>
      <c r="B16577" t="s">
        <v>69168</v>
      </c>
      <c r="C16577" s="96" t="s">
        <v>69332</v>
      </c>
      <c r="D16577" s="98">
        <v>349.11239999999998</v>
      </c>
    </row>
    <row r="16578" spans="1:4" x14ac:dyDescent="0.35">
      <c r="A16578" t="s">
        <v>68032</v>
      </c>
      <c r="B16578" t="s">
        <v>69169</v>
      </c>
      <c r="C16578" s="96" t="s">
        <v>69332</v>
      </c>
      <c r="D16578" s="98">
        <v>418.93809999999991</v>
      </c>
    </row>
    <row r="16579" spans="1:4" x14ac:dyDescent="0.35">
      <c r="A16579" t="s">
        <v>68033</v>
      </c>
      <c r="B16579" t="s">
        <v>69170</v>
      </c>
      <c r="C16579" s="96" t="s">
        <v>69332</v>
      </c>
      <c r="D16579" s="98">
        <v>416.24940000000004</v>
      </c>
    </row>
    <row r="16580" spans="1:4" x14ac:dyDescent="0.35">
      <c r="A16580" t="s">
        <v>68034</v>
      </c>
      <c r="B16580" t="s">
        <v>69171</v>
      </c>
      <c r="C16580" s="96" t="s">
        <v>69332</v>
      </c>
      <c r="D16580" s="98">
        <v>400.14939999999996</v>
      </c>
    </row>
    <row r="16581" spans="1:4" x14ac:dyDescent="0.35">
      <c r="A16581" t="s">
        <v>68035</v>
      </c>
      <c r="B16581" t="s">
        <v>12658</v>
      </c>
      <c r="C16581" s="96" t="s">
        <v>69332</v>
      </c>
      <c r="D16581" s="98">
        <v>1738.8643999999997</v>
      </c>
    </row>
    <row r="16582" spans="1:4" x14ac:dyDescent="0.35">
      <c r="A16582" t="s">
        <v>68036</v>
      </c>
      <c r="B16582" t="s">
        <v>69172</v>
      </c>
      <c r="C16582" s="96" t="s">
        <v>69332</v>
      </c>
      <c r="D16582" s="98">
        <v>261.83429999999998</v>
      </c>
    </row>
    <row r="16583" spans="1:4" x14ac:dyDescent="0.35">
      <c r="A16583" t="s">
        <v>68037</v>
      </c>
      <c r="B16583" t="s">
        <v>12860</v>
      </c>
      <c r="C16583" s="96" t="s">
        <v>69332</v>
      </c>
      <c r="D16583" s="98">
        <v>1738.8643999999997</v>
      </c>
    </row>
    <row r="16584" spans="1:4" x14ac:dyDescent="0.35">
      <c r="A16584" t="s">
        <v>68038</v>
      </c>
      <c r="B16584" t="s">
        <v>69173</v>
      </c>
      <c r="C16584" s="96" t="s">
        <v>69332</v>
      </c>
      <c r="D16584" s="98">
        <v>261.83429999999998</v>
      </c>
    </row>
    <row r="16585" spans="1:4" x14ac:dyDescent="0.35">
      <c r="A16585" t="s">
        <v>68039</v>
      </c>
      <c r="B16585" t="s">
        <v>69174</v>
      </c>
      <c r="C16585" s="96" t="s">
        <v>69332</v>
      </c>
      <c r="D16585" s="98">
        <v>248.40689999999995</v>
      </c>
    </row>
    <row r="16586" spans="1:4" x14ac:dyDescent="0.35">
      <c r="A16586" t="s">
        <v>68040</v>
      </c>
      <c r="B16586" t="s">
        <v>12650</v>
      </c>
      <c r="C16586" s="96" t="s">
        <v>69332</v>
      </c>
      <c r="D16586" s="98">
        <v>1067.4943999999998</v>
      </c>
    </row>
    <row r="16587" spans="1:4" x14ac:dyDescent="0.35">
      <c r="A16587" t="s">
        <v>68041</v>
      </c>
      <c r="B16587" t="s">
        <v>69175</v>
      </c>
      <c r="C16587" s="96" t="s">
        <v>69332</v>
      </c>
      <c r="D16587" s="98">
        <v>1067.4943999999998</v>
      </c>
    </row>
    <row r="16588" spans="1:4" x14ac:dyDescent="0.35">
      <c r="A16588" t="s">
        <v>68042</v>
      </c>
      <c r="B16588" t="s">
        <v>69176</v>
      </c>
      <c r="C16588" s="96" t="s">
        <v>69332</v>
      </c>
      <c r="D16588" s="98">
        <v>1842.2585999999999</v>
      </c>
    </row>
    <row r="16589" spans="1:4" x14ac:dyDescent="0.35">
      <c r="A16589" t="s">
        <v>68043</v>
      </c>
      <c r="B16589" t="s">
        <v>28422</v>
      </c>
      <c r="C16589" s="96" t="s">
        <v>69332</v>
      </c>
      <c r="D16589" s="98">
        <v>933.22039999999993</v>
      </c>
    </row>
    <row r="16590" spans="1:4" x14ac:dyDescent="0.35">
      <c r="A16590" t="s">
        <v>68044</v>
      </c>
      <c r="B16590" t="s">
        <v>69177</v>
      </c>
      <c r="C16590" s="96" t="s">
        <v>69332</v>
      </c>
      <c r="D16590" s="98">
        <v>926.50670000000002</v>
      </c>
    </row>
    <row r="16591" spans="1:4" x14ac:dyDescent="0.35">
      <c r="A16591" t="s">
        <v>68045</v>
      </c>
      <c r="B16591" t="s">
        <v>28718</v>
      </c>
      <c r="C16591" s="96" t="s">
        <v>69332</v>
      </c>
      <c r="D16591" s="98">
        <v>684.81349999999998</v>
      </c>
    </row>
    <row r="16592" spans="1:4" x14ac:dyDescent="0.35">
      <c r="A16592" t="s">
        <v>68046</v>
      </c>
      <c r="B16592" t="s">
        <v>69178</v>
      </c>
      <c r="C16592" s="96" t="s">
        <v>69332</v>
      </c>
      <c r="D16592" s="98">
        <v>664.67239999999993</v>
      </c>
    </row>
    <row r="16593" spans="1:4" x14ac:dyDescent="0.35">
      <c r="A16593" t="s">
        <v>68047</v>
      </c>
      <c r="B16593" t="s">
        <v>12770</v>
      </c>
      <c r="C16593" s="96" t="s">
        <v>69332</v>
      </c>
      <c r="D16593" s="98">
        <v>664.67239999999993</v>
      </c>
    </row>
    <row r="16594" spans="1:4" x14ac:dyDescent="0.35">
      <c r="A16594" t="s">
        <v>68048</v>
      </c>
      <c r="B16594" t="s">
        <v>12765</v>
      </c>
      <c r="C16594" s="96" t="s">
        <v>69332</v>
      </c>
      <c r="D16594" s="98">
        <v>1443.4615999999996</v>
      </c>
    </row>
    <row r="16595" spans="1:4" x14ac:dyDescent="0.35">
      <c r="A16595" t="s">
        <v>68049</v>
      </c>
      <c r="B16595" t="s">
        <v>69179</v>
      </c>
      <c r="C16595" s="96" t="s">
        <v>69332</v>
      </c>
      <c r="D16595" s="98">
        <v>1443.4615999999996</v>
      </c>
    </row>
    <row r="16596" spans="1:4" x14ac:dyDescent="0.35">
      <c r="A16596" t="s">
        <v>68050</v>
      </c>
      <c r="B16596" t="s">
        <v>12660</v>
      </c>
      <c r="C16596" s="96" t="s">
        <v>69332</v>
      </c>
      <c r="D16596" s="98">
        <v>1443.4615999999996</v>
      </c>
    </row>
    <row r="16597" spans="1:4" x14ac:dyDescent="0.35">
      <c r="A16597" t="s">
        <v>68051</v>
      </c>
      <c r="B16597" t="s">
        <v>13197</v>
      </c>
      <c r="C16597" s="96" t="s">
        <v>69332</v>
      </c>
      <c r="D16597" s="98">
        <v>133.30799999999999</v>
      </c>
    </row>
    <row r="16598" spans="1:4" x14ac:dyDescent="0.35">
      <c r="A16598" t="s">
        <v>68052</v>
      </c>
      <c r="B16598" t="s">
        <v>13196</v>
      </c>
      <c r="C16598" s="96" t="s">
        <v>69332</v>
      </c>
      <c r="D16598" s="98">
        <v>133.30799999999999</v>
      </c>
    </row>
    <row r="16599" spans="1:4" x14ac:dyDescent="0.35">
      <c r="A16599" t="s">
        <v>68053</v>
      </c>
      <c r="B16599" t="s">
        <v>12863</v>
      </c>
      <c r="C16599" s="96" t="s">
        <v>69332</v>
      </c>
      <c r="D16599" s="98">
        <v>133.30799999999999</v>
      </c>
    </row>
    <row r="16600" spans="1:4" x14ac:dyDescent="0.35">
      <c r="A16600" t="s">
        <v>68054</v>
      </c>
      <c r="B16600" t="s">
        <v>69180</v>
      </c>
      <c r="C16600" s="96" t="s">
        <v>69332</v>
      </c>
      <c r="D16600" s="98">
        <v>129.26690000000002</v>
      </c>
    </row>
    <row r="16601" spans="1:4" x14ac:dyDescent="0.35">
      <c r="A16601" t="s">
        <v>68055</v>
      </c>
      <c r="B16601" t="s">
        <v>69181</v>
      </c>
      <c r="C16601" s="96" t="s">
        <v>69332</v>
      </c>
      <c r="D16601" s="98">
        <v>580.06690000000003</v>
      </c>
    </row>
    <row r="16602" spans="1:4" x14ac:dyDescent="0.35">
      <c r="A16602" t="s">
        <v>68056</v>
      </c>
      <c r="B16602" t="s">
        <v>69182</v>
      </c>
      <c r="C16602" s="96" t="s">
        <v>69332</v>
      </c>
      <c r="D16602" s="98">
        <v>577.37819999999999</v>
      </c>
    </row>
    <row r="16603" spans="1:4" x14ac:dyDescent="0.35">
      <c r="A16603" t="s">
        <v>68057</v>
      </c>
      <c r="B16603" t="s">
        <v>69183</v>
      </c>
      <c r="C16603" s="96" t="s">
        <v>69332</v>
      </c>
      <c r="D16603" s="98">
        <v>126.59429999999999</v>
      </c>
    </row>
    <row r="16604" spans="1:4" x14ac:dyDescent="0.35">
      <c r="A16604" t="s">
        <v>68058</v>
      </c>
      <c r="B16604" t="s">
        <v>69184</v>
      </c>
      <c r="C16604" s="96" t="s">
        <v>69332</v>
      </c>
      <c r="D16604" s="98">
        <v>126.59429999999999</v>
      </c>
    </row>
    <row r="16605" spans="1:4" x14ac:dyDescent="0.35">
      <c r="A16605" t="s">
        <v>68059</v>
      </c>
      <c r="B16605" t="s">
        <v>69185</v>
      </c>
      <c r="C16605" s="96" t="s">
        <v>69332</v>
      </c>
      <c r="D16605" s="98">
        <v>123.90559999999998</v>
      </c>
    </row>
    <row r="16606" spans="1:4" x14ac:dyDescent="0.35">
      <c r="A16606" t="s">
        <v>68060</v>
      </c>
      <c r="B16606" t="s">
        <v>69186</v>
      </c>
      <c r="C16606" s="96" t="s">
        <v>69332</v>
      </c>
      <c r="D16606" s="98">
        <v>118.5282</v>
      </c>
    </row>
    <row r="16607" spans="1:4" x14ac:dyDescent="0.35">
      <c r="A16607" t="s">
        <v>68061</v>
      </c>
      <c r="B16607" t="s">
        <v>69187</v>
      </c>
      <c r="C16607" s="96" t="s">
        <v>69332</v>
      </c>
      <c r="D16607" s="98">
        <v>328.97130000000004</v>
      </c>
    </row>
    <row r="16608" spans="1:4" x14ac:dyDescent="0.35">
      <c r="A16608" t="s">
        <v>68062</v>
      </c>
      <c r="B16608" t="s">
        <v>58580</v>
      </c>
      <c r="C16608" s="96" t="s">
        <v>69332</v>
      </c>
      <c r="D16608" s="98">
        <v>322.25759999999997</v>
      </c>
    </row>
    <row r="16609" spans="1:4" x14ac:dyDescent="0.35">
      <c r="A16609" t="s">
        <v>68063</v>
      </c>
      <c r="B16609" t="s">
        <v>69188</v>
      </c>
      <c r="C16609" s="96" t="s">
        <v>69332</v>
      </c>
      <c r="D16609" s="98">
        <v>315.54389999999995</v>
      </c>
    </row>
    <row r="16610" spans="1:4" x14ac:dyDescent="0.35">
      <c r="A16610" t="s">
        <v>68064</v>
      </c>
      <c r="B16610" t="s">
        <v>12769</v>
      </c>
      <c r="C16610" s="96" t="s">
        <v>69332</v>
      </c>
      <c r="D16610" s="98">
        <v>315.54389999999995</v>
      </c>
    </row>
    <row r="16611" spans="1:4" x14ac:dyDescent="0.35">
      <c r="A16611" t="s">
        <v>68065</v>
      </c>
      <c r="B16611" t="s">
        <v>69189</v>
      </c>
      <c r="C16611" s="96" t="s">
        <v>69332</v>
      </c>
      <c r="D16611" s="98">
        <v>1611.3040999999998</v>
      </c>
    </row>
    <row r="16612" spans="1:4" x14ac:dyDescent="0.35">
      <c r="A16612" t="s">
        <v>68066</v>
      </c>
      <c r="B16612" t="s">
        <v>12560</v>
      </c>
      <c r="C16612" s="96" t="s">
        <v>69332</v>
      </c>
      <c r="D16612" s="98">
        <v>126.59429999999999</v>
      </c>
    </row>
    <row r="16613" spans="1:4" x14ac:dyDescent="0.35">
      <c r="A16613" t="s">
        <v>68067</v>
      </c>
      <c r="B16613" t="s">
        <v>69190</v>
      </c>
      <c r="C16613" s="96" t="s">
        <v>69332</v>
      </c>
      <c r="D16613" s="98">
        <v>126.59429999999999</v>
      </c>
    </row>
    <row r="16614" spans="1:4" x14ac:dyDescent="0.35">
      <c r="A16614" t="s">
        <v>68068</v>
      </c>
      <c r="B16614" t="s">
        <v>12434</v>
      </c>
      <c r="C16614" s="96" t="s">
        <v>69332</v>
      </c>
      <c r="D16614" s="98">
        <v>342.39869999999996</v>
      </c>
    </row>
    <row r="16615" spans="1:4" x14ac:dyDescent="0.35">
      <c r="A16615" t="s">
        <v>68069</v>
      </c>
      <c r="B16615" t="s">
        <v>69191</v>
      </c>
      <c r="C16615" s="96" t="s">
        <v>69332</v>
      </c>
      <c r="D16615" s="98">
        <v>1117.1789999999999</v>
      </c>
    </row>
    <row r="16616" spans="1:4" x14ac:dyDescent="0.35">
      <c r="A16616" t="s">
        <v>68070</v>
      </c>
      <c r="B16616" t="s">
        <v>69192</v>
      </c>
      <c r="C16616" s="96" t="s">
        <v>69332</v>
      </c>
      <c r="D16616" s="98">
        <v>91.673399999999987</v>
      </c>
    </row>
    <row r="16617" spans="1:4" x14ac:dyDescent="0.35">
      <c r="A16617" t="s">
        <v>68071</v>
      </c>
      <c r="B16617" t="s">
        <v>69193</v>
      </c>
      <c r="C16617" s="96" t="s">
        <v>69332</v>
      </c>
      <c r="D16617" s="98">
        <v>86.312099999999987</v>
      </c>
    </row>
    <row r="16618" spans="1:4" x14ac:dyDescent="0.35">
      <c r="A16618" t="s">
        <v>68072</v>
      </c>
      <c r="B16618" t="s">
        <v>69194</v>
      </c>
      <c r="C16618" s="96" t="s">
        <v>69332</v>
      </c>
      <c r="D16618" s="98">
        <v>241.69319999999999</v>
      </c>
    </row>
    <row r="16619" spans="1:4" x14ac:dyDescent="0.35">
      <c r="A16619" t="s">
        <v>68073</v>
      </c>
      <c r="B16619" t="s">
        <v>69195</v>
      </c>
      <c r="C16619" s="96" t="s">
        <v>69332</v>
      </c>
      <c r="D16619" s="98">
        <v>234.97949999999997</v>
      </c>
    </row>
    <row r="16620" spans="1:4" x14ac:dyDescent="0.35">
      <c r="A16620" t="s">
        <v>68074</v>
      </c>
      <c r="B16620" t="s">
        <v>12865</v>
      </c>
      <c r="C16620" s="96" t="s">
        <v>69332</v>
      </c>
      <c r="D16620" s="98">
        <v>234.97949999999997</v>
      </c>
    </row>
    <row r="16621" spans="1:4" x14ac:dyDescent="0.35">
      <c r="A16621" t="s">
        <v>68075</v>
      </c>
      <c r="B16621" t="s">
        <v>69196</v>
      </c>
      <c r="C16621" s="96" t="s">
        <v>69332</v>
      </c>
      <c r="D16621" s="98">
        <v>1101.0628999999999</v>
      </c>
    </row>
    <row r="16622" spans="1:4" x14ac:dyDescent="0.35">
      <c r="A16622" t="s">
        <v>68076</v>
      </c>
      <c r="B16622" t="s">
        <v>69197</v>
      </c>
      <c r="C16622" s="96" t="s">
        <v>69332</v>
      </c>
      <c r="D16622" s="98">
        <v>221.5521</v>
      </c>
    </row>
    <row r="16623" spans="1:4" x14ac:dyDescent="0.35">
      <c r="A16623" t="s">
        <v>68077</v>
      </c>
      <c r="B16623" t="s">
        <v>69164</v>
      </c>
      <c r="C16623" s="96" t="s">
        <v>69332</v>
      </c>
      <c r="D16623" s="98">
        <v>201.41099999999997</v>
      </c>
    </row>
    <row r="16624" spans="1:4" x14ac:dyDescent="0.35">
      <c r="A16624" t="s">
        <v>68078</v>
      </c>
      <c r="B16624" t="s">
        <v>69198</v>
      </c>
      <c r="C16624" s="96" t="s">
        <v>69332</v>
      </c>
      <c r="D16624" s="98">
        <v>1201.7684000000002</v>
      </c>
    </row>
    <row r="16625" spans="1:4" x14ac:dyDescent="0.35">
      <c r="A16625" t="s">
        <v>68079</v>
      </c>
      <c r="B16625" t="s">
        <v>13083</v>
      </c>
      <c r="C16625" s="96" t="s">
        <v>69332</v>
      </c>
      <c r="D16625" s="98">
        <v>1201.7684000000002</v>
      </c>
    </row>
    <row r="16626" spans="1:4" x14ac:dyDescent="0.35">
      <c r="A16626" t="s">
        <v>68080</v>
      </c>
      <c r="B16626" t="s">
        <v>69199</v>
      </c>
      <c r="C16626" s="96" t="s">
        <v>69332</v>
      </c>
      <c r="D16626" s="98">
        <v>1201.7684000000002</v>
      </c>
    </row>
    <row r="16627" spans="1:4" x14ac:dyDescent="0.35">
      <c r="A16627" t="s">
        <v>68081</v>
      </c>
      <c r="B16627" t="s">
        <v>13082</v>
      </c>
      <c r="C16627" s="96" t="s">
        <v>69332</v>
      </c>
      <c r="D16627" s="98">
        <v>1201.7684000000002</v>
      </c>
    </row>
    <row r="16628" spans="1:4" x14ac:dyDescent="0.35">
      <c r="A16628" t="s">
        <v>68082</v>
      </c>
      <c r="B16628" t="s">
        <v>69200</v>
      </c>
      <c r="C16628" s="96" t="s">
        <v>69332</v>
      </c>
      <c r="D16628" s="98">
        <v>1201.7684000000002</v>
      </c>
    </row>
    <row r="16629" spans="1:4" x14ac:dyDescent="0.35">
      <c r="A16629" t="s">
        <v>68083</v>
      </c>
      <c r="B16629" t="s">
        <v>69201</v>
      </c>
      <c r="C16629" s="96" t="s">
        <v>69332</v>
      </c>
      <c r="D16629" s="98">
        <v>118.5282</v>
      </c>
    </row>
    <row r="16630" spans="1:4" x14ac:dyDescent="0.35">
      <c r="A16630" t="s">
        <v>68084</v>
      </c>
      <c r="B16630" t="s">
        <v>69202</v>
      </c>
      <c r="C16630" s="96" t="s">
        <v>69332</v>
      </c>
      <c r="D16630" s="98">
        <v>1067.4943999999998</v>
      </c>
    </row>
    <row r="16631" spans="1:4" x14ac:dyDescent="0.35">
      <c r="A16631" t="s">
        <v>68085</v>
      </c>
      <c r="B16631" t="s">
        <v>69203</v>
      </c>
      <c r="C16631" s="96" t="s">
        <v>69332</v>
      </c>
      <c r="D16631" s="98">
        <v>1067.4943999999998</v>
      </c>
    </row>
    <row r="16632" spans="1:4" x14ac:dyDescent="0.35">
      <c r="A16632" t="s">
        <v>68086</v>
      </c>
      <c r="B16632" t="s">
        <v>12858</v>
      </c>
      <c r="C16632" s="96" t="s">
        <v>69332</v>
      </c>
      <c r="D16632" s="98">
        <v>1067.4943999999998</v>
      </c>
    </row>
    <row r="16633" spans="1:4" x14ac:dyDescent="0.35">
      <c r="A16633" t="s">
        <v>68087</v>
      </c>
      <c r="B16633" t="s">
        <v>13089</v>
      </c>
      <c r="C16633" s="96" t="s">
        <v>69332</v>
      </c>
      <c r="D16633" s="98">
        <v>1067.4943999999998</v>
      </c>
    </row>
    <row r="16634" spans="1:4" x14ac:dyDescent="0.35">
      <c r="A16634" t="s">
        <v>68088</v>
      </c>
      <c r="B16634" t="s">
        <v>12975</v>
      </c>
      <c r="C16634" s="96" t="s">
        <v>69332</v>
      </c>
      <c r="D16634" s="98">
        <v>1067.4943999999998</v>
      </c>
    </row>
    <row r="16635" spans="1:4" x14ac:dyDescent="0.35">
      <c r="A16635" t="s">
        <v>68089</v>
      </c>
      <c r="B16635" t="s">
        <v>69204</v>
      </c>
      <c r="C16635" s="96" t="s">
        <v>69332</v>
      </c>
      <c r="D16635" s="98">
        <v>1067.4943999999998</v>
      </c>
    </row>
    <row r="16636" spans="1:4" x14ac:dyDescent="0.35">
      <c r="A16636" t="s">
        <v>68090</v>
      </c>
      <c r="B16636" t="s">
        <v>69205</v>
      </c>
      <c r="C16636" s="96" t="s">
        <v>69332</v>
      </c>
      <c r="D16636" s="98">
        <v>1067.4943999999998</v>
      </c>
    </row>
    <row r="16637" spans="1:4" x14ac:dyDescent="0.35">
      <c r="A16637" t="s">
        <v>68091</v>
      </c>
      <c r="B16637" t="s">
        <v>12554</v>
      </c>
      <c r="C16637" s="96" t="s">
        <v>69332</v>
      </c>
      <c r="D16637" s="98">
        <v>1067.4943999999998</v>
      </c>
    </row>
    <row r="16638" spans="1:4" x14ac:dyDescent="0.35">
      <c r="A16638" t="s">
        <v>68092</v>
      </c>
      <c r="B16638" t="s">
        <v>69206</v>
      </c>
      <c r="C16638" s="96" t="s">
        <v>69332</v>
      </c>
      <c r="D16638" s="98">
        <v>71.435699999999997</v>
      </c>
    </row>
    <row r="16639" spans="1:4" x14ac:dyDescent="0.35">
      <c r="A16639" t="s">
        <v>68093</v>
      </c>
      <c r="B16639" t="s">
        <v>69207</v>
      </c>
      <c r="C16639" s="96" t="s">
        <v>69332</v>
      </c>
      <c r="D16639" s="98">
        <v>71.435699999999997</v>
      </c>
    </row>
    <row r="16640" spans="1:4" x14ac:dyDescent="0.35">
      <c r="A16640" t="s">
        <v>68094</v>
      </c>
      <c r="B16640" t="s">
        <v>69208</v>
      </c>
      <c r="C16640" s="96" t="s">
        <v>69332</v>
      </c>
      <c r="D16640" s="98">
        <v>134.64429999999999</v>
      </c>
    </row>
    <row r="16641" spans="1:4" x14ac:dyDescent="0.35">
      <c r="A16641" t="s">
        <v>68095</v>
      </c>
      <c r="B16641" t="s">
        <v>69209</v>
      </c>
      <c r="C16641" s="96" t="s">
        <v>69332</v>
      </c>
      <c r="D16641" s="98">
        <v>133.30799999999999</v>
      </c>
    </row>
    <row r="16642" spans="1:4" x14ac:dyDescent="0.35">
      <c r="A16642" t="s">
        <v>68096</v>
      </c>
      <c r="B16642" t="s">
        <v>69210</v>
      </c>
      <c r="C16642" s="96" t="s">
        <v>69332</v>
      </c>
      <c r="D16642" s="98">
        <v>113.1669</v>
      </c>
    </row>
    <row r="16643" spans="1:4" x14ac:dyDescent="0.35">
      <c r="A16643" t="s">
        <v>68097</v>
      </c>
      <c r="B16643" t="s">
        <v>69211</v>
      </c>
      <c r="C16643" s="96" t="s">
        <v>69332</v>
      </c>
      <c r="D16643" s="98">
        <v>106.4532</v>
      </c>
    </row>
    <row r="16644" spans="1:4" x14ac:dyDescent="0.35">
      <c r="A16644" t="s">
        <v>68098</v>
      </c>
      <c r="B16644" t="s">
        <v>69212</v>
      </c>
      <c r="C16644" s="96" t="s">
        <v>69332</v>
      </c>
      <c r="D16644" s="98">
        <v>106.4532</v>
      </c>
    </row>
    <row r="16645" spans="1:4" x14ac:dyDescent="0.35">
      <c r="A16645" t="s">
        <v>68099</v>
      </c>
      <c r="B16645" t="s">
        <v>13198</v>
      </c>
      <c r="C16645" s="96" t="s">
        <v>69332</v>
      </c>
      <c r="D16645" s="98">
        <v>106.4532</v>
      </c>
    </row>
    <row r="16646" spans="1:4" x14ac:dyDescent="0.35">
      <c r="A16646" t="s">
        <v>68100</v>
      </c>
      <c r="B16646" t="s">
        <v>69213</v>
      </c>
      <c r="C16646" s="96" t="s">
        <v>69332</v>
      </c>
      <c r="D16646" s="98">
        <v>106.4532</v>
      </c>
    </row>
    <row r="16647" spans="1:4" x14ac:dyDescent="0.35">
      <c r="A16647" t="s">
        <v>68101</v>
      </c>
      <c r="B16647" t="s">
        <v>69214</v>
      </c>
      <c r="C16647" s="96" t="s">
        <v>69332</v>
      </c>
      <c r="D16647" s="98">
        <v>214.83839999999998</v>
      </c>
    </row>
    <row r="16648" spans="1:4" x14ac:dyDescent="0.35">
      <c r="A16648" t="s">
        <v>68102</v>
      </c>
      <c r="B16648" t="s">
        <v>13090</v>
      </c>
      <c r="C16648" s="96" t="s">
        <v>69332</v>
      </c>
      <c r="D16648" s="98">
        <v>6841.340799999999</v>
      </c>
    </row>
    <row r="16649" spans="1:4" x14ac:dyDescent="0.35">
      <c r="A16649" t="s">
        <v>68103</v>
      </c>
      <c r="B16649" t="s">
        <v>13192</v>
      </c>
      <c r="C16649" s="96" t="s">
        <v>69332</v>
      </c>
      <c r="D16649" s="98">
        <v>570.66449999999998</v>
      </c>
    </row>
    <row r="16650" spans="1:4" x14ac:dyDescent="0.35">
      <c r="A16650" t="s">
        <v>68104</v>
      </c>
      <c r="B16650" t="s">
        <v>58587</v>
      </c>
      <c r="C16650" s="96" t="s">
        <v>69332</v>
      </c>
      <c r="D16650" s="98">
        <v>557.23709999999994</v>
      </c>
    </row>
    <row r="16651" spans="1:4" x14ac:dyDescent="0.35">
      <c r="A16651" t="s">
        <v>68105</v>
      </c>
      <c r="B16651" t="s">
        <v>69215</v>
      </c>
      <c r="C16651" s="96" t="s">
        <v>69332</v>
      </c>
      <c r="D16651" s="98">
        <v>557.23709999999994</v>
      </c>
    </row>
    <row r="16652" spans="1:4" x14ac:dyDescent="0.35">
      <c r="A16652" t="s">
        <v>68106</v>
      </c>
      <c r="B16652" t="s">
        <v>69216</v>
      </c>
      <c r="C16652" s="96" t="s">
        <v>69332</v>
      </c>
      <c r="D16652" s="98">
        <v>543.80969999999991</v>
      </c>
    </row>
    <row r="16653" spans="1:4" x14ac:dyDescent="0.35">
      <c r="A16653" t="s">
        <v>68107</v>
      </c>
      <c r="B16653" t="s">
        <v>69217</v>
      </c>
      <c r="C16653" s="96" t="s">
        <v>69332</v>
      </c>
      <c r="D16653" s="98">
        <v>71.435699999999997</v>
      </c>
    </row>
    <row r="16654" spans="1:4" x14ac:dyDescent="0.35">
      <c r="A16654" t="s">
        <v>68108</v>
      </c>
      <c r="B16654" t="s">
        <v>69218</v>
      </c>
      <c r="C16654" s="96" t="s">
        <v>69332</v>
      </c>
      <c r="D16654" s="98">
        <v>71.435699999999997</v>
      </c>
    </row>
    <row r="16655" spans="1:4" x14ac:dyDescent="0.35">
      <c r="A16655" t="s">
        <v>68109</v>
      </c>
      <c r="B16655" t="s">
        <v>69219</v>
      </c>
      <c r="C16655" s="96" t="s">
        <v>69332</v>
      </c>
      <c r="D16655" s="98">
        <v>71.435699999999997</v>
      </c>
    </row>
    <row r="16656" spans="1:4" x14ac:dyDescent="0.35">
      <c r="A16656" t="s">
        <v>68110</v>
      </c>
      <c r="B16656" t="s">
        <v>69220</v>
      </c>
      <c r="C16656" s="96" t="s">
        <v>69332</v>
      </c>
      <c r="D16656" s="98">
        <v>64.722000000000008</v>
      </c>
    </row>
    <row r="16657" spans="1:4" x14ac:dyDescent="0.35">
      <c r="A16657" t="s">
        <v>68111</v>
      </c>
      <c r="B16657" t="s">
        <v>69221</v>
      </c>
      <c r="C16657" s="96" t="s">
        <v>69332</v>
      </c>
      <c r="D16657" s="98">
        <v>58.008299999999998</v>
      </c>
    </row>
    <row r="16658" spans="1:4" x14ac:dyDescent="0.35">
      <c r="A16658" t="s">
        <v>68112</v>
      </c>
      <c r="B16658" t="s">
        <v>69222</v>
      </c>
      <c r="C16658" s="96" t="s">
        <v>69332</v>
      </c>
      <c r="D16658" s="98">
        <v>58.008299999999998</v>
      </c>
    </row>
    <row r="16659" spans="1:4" x14ac:dyDescent="0.35">
      <c r="A16659" t="s">
        <v>68113</v>
      </c>
      <c r="B16659" t="s">
        <v>13088</v>
      </c>
      <c r="C16659" s="96" t="s">
        <v>69332</v>
      </c>
      <c r="D16659" s="98">
        <v>99.739500000000007</v>
      </c>
    </row>
    <row r="16660" spans="1:4" x14ac:dyDescent="0.35">
      <c r="A16660" t="s">
        <v>68114</v>
      </c>
      <c r="B16660" t="s">
        <v>12862</v>
      </c>
      <c r="C16660" s="96" t="s">
        <v>69332</v>
      </c>
      <c r="D16660" s="98">
        <v>288.6891</v>
      </c>
    </row>
    <row r="16661" spans="1:4" x14ac:dyDescent="0.35">
      <c r="A16661" t="s">
        <v>68115</v>
      </c>
      <c r="B16661" t="s">
        <v>69223</v>
      </c>
      <c r="C16661" s="96" t="s">
        <v>69332</v>
      </c>
      <c r="D16661" s="98">
        <v>664.67239999999993</v>
      </c>
    </row>
    <row r="16662" spans="1:4" x14ac:dyDescent="0.35">
      <c r="A16662" t="s">
        <v>68116</v>
      </c>
      <c r="B16662" t="s">
        <v>69224</v>
      </c>
      <c r="C16662" s="96" t="s">
        <v>69332</v>
      </c>
      <c r="D16662" s="98">
        <v>660.63130000000001</v>
      </c>
    </row>
    <row r="16663" spans="1:4" x14ac:dyDescent="0.35">
      <c r="A16663" t="s">
        <v>68117</v>
      </c>
      <c r="B16663" t="s">
        <v>69225</v>
      </c>
      <c r="C16663" s="96" t="s">
        <v>69332</v>
      </c>
      <c r="D16663" s="98">
        <v>819.08749999999998</v>
      </c>
    </row>
    <row r="16664" spans="1:4" x14ac:dyDescent="0.35">
      <c r="A16664" t="s">
        <v>68118</v>
      </c>
      <c r="B16664" t="s">
        <v>69226</v>
      </c>
      <c r="C16664" s="96" t="s">
        <v>69332</v>
      </c>
      <c r="D16664" s="98">
        <v>637.81760000000008</v>
      </c>
    </row>
    <row r="16665" spans="1:4" x14ac:dyDescent="0.35">
      <c r="A16665" t="s">
        <v>68119</v>
      </c>
      <c r="B16665" t="s">
        <v>69227</v>
      </c>
      <c r="C16665" s="96" t="s">
        <v>69332</v>
      </c>
      <c r="D16665" s="98">
        <v>637.81760000000008</v>
      </c>
    </row>
    <row r="16666" spans="1:4" x14ac:dyDescent="0.35">
      <c r="A16666" t="s">
        <v>68120</v>
      </c>
      <c r="B16666" t="s">
        <v>69228</v>
      </c>
      <c r="C16666" s="96" t="s">
        <v>69332</v>
      </c>
      <c r="D16666" s="98">
        <v>633.77649999999994</v>
      </c>
    </row>
    <row r="16667" spans="1:4" x14ac:dyDescent="0.35">
      <c r="A16667" t="s">
        <v>68121</v>
      </c>
      <c r="B16667" t="s">
        <v>69229</v>
      </c>
      <c r="C16667" s="96" t="s">
        <v>69332</v>
      </c>
      <c r="D16667" s="98">
        <v>631.10389999999995</v>
      </c>
    </row>
    <row r="16668" spans="1:4" x14ac:dyDescent="0.35">
      <c r="A16668" t="s">
        <v>68122</v>
      </c>
      <c r="B16668" t="s">
        <v>12641</v>
      </c>
      <c r="C16668" s="96" t="s">
        <v>69332</v>
      </c>
      <c r="D16668" s="98">
        <v>30.4451</v>
      </c>
    </row>
    <row r="16669" spans="1:4" x14ac:dyDescent="0.35">
      <c r="A16669" t="s">
        <v>68123</v>
      </c>
      <c r="B16669" t="s">
        <v>69230</v>
      </c>
      <c r="C16669" s="96" t="s">
        <v>69332</v>
      </c>
      <c r="D16669" s="98">
        <v>1336.0424</v>
      </c>
    </row>
    <row r="16670" spans="1:4" x14ac:dyDescent="0.35">
      <c r="A16670" t="s">
        <v>68124</v>
      </c>
      <c r="B16670" t="s">
        <v>69231</v>
      </c>
      <c r="C16670" s="96" t="s">
        <v>69332</v>
      </c>
      <c r="D16670" s="98">
        <v>201.41099999999997</v>
      </c>
    </row>
    <row r="16671" spans="1:4" x14ac:dyDescent="0.35">
      <c r="A16671" t="s">
        <v>68125</v>
      </c>
      <c r="B16671" t="s">
        <v>69232</v>
      </c>
      <c r="C16671" s="96" t="s">
        <v>69332</v>
      </c>
      <c r="D16671" s="98">
        <v>201.41099999999997</v>
      </c>
    </row>
    <row r="16672" spans="1:4" x14ac:dyDescent="0.35">
      <c r="A16672" t="s">
        <v>68126</v>
      </c>
      <c r="B16672" t="s">
        <v>29435</v>
      </c>
      <c r="C16672" s="96" t="s">
        <v>69332</v>
      </c>
      <c r="D16672" s="98">
        <v>201.41099999999997</v>
      </c>
    </row>
    <row r="16673" spans="1:4" x14ac:dyDescent="0.35">
      <c r="A16673" t="s">
        <v>68127</v>
      </c>
      <c r="B16673" t="s">
        <v>12561</v>
      </c>
      <c r="C16673" s="96" t="s">
        <v>69332</v>
      </c>
      <c r="D16673" s="98">
        <v>19.706399999999999</v>
      </c>
    </row>
    <row r="16674" spans="1:4" x14ac:dyDescent="0.35">
      <c r="A16674" t="s">
        <v>68128</v>
      </c>
      <c r="B16674" t="s">
        <v>69233</v>
      </c>
      <c r="C16674" s="96" t="s">
        <v>69332</v>
      </c>
      <c r="D16674" s="98">
        <v>1738.8643999999997</v>
      </c>
    </row>
    <row r="16675" spans="1:4" x14ac:dyDescent="0.35">
      <c r="A16675" t="s">
        <v>68129</v>
      </c>
      <c r="B16675" t="s">
        <v>69234</v>
      </c>
      <c r="C16675" s="96" t="s">
        <v>69332</v>
      </c>
      <c r="D16675" s="98">
        <v>19.706399999999999</v>
      </c>
    </row>
    <row r="16676" spans="1:4" x14ac:dyDescent="0.35">
      <c r="A16676" t="s">
        <v>68130</v>
      </c>
      <c r="B16676" t="s">
        <v>12545</v>
      </c>
      <c r="C16676" s="96" t="s">
        <v>69332</v>
      </c>
      <c r="D16676" s="98">
        <v>1738.8643999999997</v>
      </c>
    </row>
    <row r="16677" spans="1:4" x14ac:dyDescent="0.35">
      <c r="A16677" t="s">
        <v>68131</v>
      </c>
      <c r="B16677" t="s">
        <v>69235</v>
      </c>
      <c r="C16677" s="96" t="s">
        <v>69332</v>
      </c>
      <c r="D16677" s="98">
        <v>161.12879999999998</v>
      </c>
    </row>
    <row r="16678" spans="1:4" x14ac:dyDescent="0.35">
      <c r="A16678" t="s">
        <v>68132</v>
      </c>
      <c r="B16678" t="s">
        <v>69236</v>
      </c>
      <c r="C16678" s="96" t="s">
        <v>69332</v>
      </c>
      <c r="D16678" s="98">
        <v>161.4991</v>
      </c>
    </row>
    <row r="16679" spans="1:4" x14ac:dyDescent="0.35">
      <c r="A16679" t="s">
        <v>68133</v>
      </c>
      <c r="B16679" t="s">
        <v>69237</v>
      </c>
      <c r="C16679" s="96" t="s">
        <v>69332</v>
      </c>
      <c r="D16679" s="98">
        <v>798.94640000000004</v>
      </c>
    </row>
    <row r="16680" spans="1:4" x14ac:dyDescent="0.35">
      <c r="A16680" t="s">
        <v>68134</v>
      </c>
      <c r="B16680" t="s">
        <v>69238</v>
      </c>
      <c r="C16680" s="96" t="s">
        <v>69332</v>
      </c>
      <c r="D16680" s="98">
        <v>3.1233999999999997</v>
      </c>
    </row>
    <row r="16681" spans="1:4" x14ac:dyDescent="0.35">
      <c r="A16681" t="s">
        <v>68135</v>
      </c>
      <c r="B16681" t="s">
        <v>12354</v>
      </c>
      <c r="C16681" s="96" t="s">
        <v>69332</v>
      </c>
      <c r="D16681" s="98">
        <v>778.80529999999999</v>
      </c>
    </row>
    <row r="16682" spans="1:4" x14ac:dyDescent="0.35">
      <c r="A16682" t="s">
        <v>68136</v>
      </c>
      <c r="B16682" t="s">
        <v>69239</v>
      </c>
      <c r="C16682" s="96" t="s">
        <v>69332</v>
      </c>
      <c r="D16682" s="98">
        <v>772.09159999999997</v>
      </c>
    </row>
    <row r="16683" spans="1:4" x14ac:dyDescent="0.35">
      <c r="A16683" t="s">
        <v>68137</v>
      </c>
      <c r="B16683" t="s">
        <v>69240</v>
      </c>
      <c r="C16683" s="96" t="s">
        <v>69332</v>
      </c>
      <c r="D16683" s="98">
        <v>745.2367999999999</v>
      </c>
    </row>
    <row r="16684" spans="1:4" x14ac:dyDescent="0.35">
      <c r="A16684" t="s">
        <v>68138</v>
      </c>
      <c r="B16684" t="s">
        <v>69241</v>
      </c>
      <c r="C16684" s="96" t="s">
        <v>69332</v>
      </c>
      <c r="D16684" s="98">
        <v>738.5231</v>
      </c>
    </row>
    <row r="16685" spans="1:4" x14ac:dyDescent="0.35">
      <c r="A16685" t="s">
        <v>68139</v>
      </c>
      <c r="B16685" t="s">
        <v>69242</v>
      </c>
      <c r="C16685" s="96" t="s">
        <v>69332</v>
      </c>
      <c r="D16685" s="98">
        <v>731.80939999999998</v>
      </c>
    </row>
    <row r="16686" spans="1:4" x14ac:dyDescent="0.35">
      <c r="A16686" t="s">
        <v>68140</v>
      </c>
      <c r="B16686" t="s">
        <v>28773</v>
      </c>
      <c r="C16686" s="96" t="s">
        <v>69332</v>
      </c>
      <c r="D16686" s="98">
        <v>1873.1384</v>
      </c>
    </row>
    <row r="16687" spans="1:4" x14ac:dyDescent="0.35">
      <c r="A16687" t="s">
        <v>68141</v>
      </c>
      <c r="B16687" t="s">
        <v>69243</v>
      </c>
      <c r="C16687" s="96" t="s">
        <v>69332</v>
      </c>
      <c r="D16687" s="98">
        <v>597.51929999999993</v>
      </c>
    </row>
    <row r="16688" spans="1:4" x14ac:dyDescent="0.35">
      <c r="A16688" t="s">
        <v>68142</v>
      </c>
      <c r="B16688" t="s">
        <v>69244</v>
      </c>
      <c r="C16688" s="96" t="s">
        <v>69332</v>
      </c>
      <c r="D16688" s="98">
        <v>718.38199999999995</v>
      </c>
    </row>
    <row r="16689" spans="1:4" x14ac:dyDescent="0.35">
      <c r="A16689" t="s">
        <v>68143</v>
      </c>
      <c r="B16689" t="s">
        <v>69245</v>
      </c>
      <c r="C16689" s="96" t="s">
        <v>69332</v>
      </c>
      <c r="D16689" s="98">
        <v>711.66829999999982</v>
      </c>
    </row>
    <row r="16690" spans="1:4" x14ac:dyDescent="0.35">
      <c r="A16690" t="s">
        <v>68144</v>
      </c>
      <c r="B16690" t="s">
        <v>69246</v>
      </c>
      <c r="C16690" s="96" t="s">
        <v>69332</v>
      </c>
      <c r="D16690" s="98">
        <v>708.9796</v>
      </c>
    </row>
    <row r="16691" spans="1:4" x14ac:dyDescent="0.35">
      <c r="A16691" t="s">
        <v>68145</v>
      </c>
      <c r="B16691" t="s">
        <v>69247</v>
      </c>
      <c r="C16691" s="96" t="s">
        <v>69332</v>
      </c>
      <c r="D16691" s="98">
        <v>2304.1675999999998</v>
      </c>
    </row>
    <row r="16692" spans="1:4" x14ac:dyDescent="0.35">
      <c r="A16692" t="s">
        <v>68146</v>
      </c>
      <c r="B16692" t="s">
        <v>12446</v>
      </c>
      <c r="C16692" s="96" t="s">
        <v>69332</v>
      </c>
      <c r="D16692" s="98">
        <v>2255.8353999999999</v>
      </c>
    </row>
    <row r="16693" spans="1:4" x14ac:dyDescent="0.35">
      <c r="A16693" t="s">
        <v>68147</v>
      </c>
      <c r="B16693" t="s">
        <v>69248</v>
      </c>
      <c r="C16693" s="96" t="s">
        <v>69332</v>
      </c>
      <c r="D16693" s="98">
        <v>153.44909999999999</v>
      </c>
    </row>
    <row r="16694" spans="1:4" x14ac:dyDescent="0.35">
      <c r="A16694" t="s">
        <v>68148</v>
      </c>
      <c r="B16694" t="s">
        <v>69249</v>
      </c>
      <c r="C16694" s="96" t="s">
        <v>69332</v>
      </c>
      <c r="D16694" s="98">
        <v>58.008299999999998</v>
      </c>
    </row>
    <row r="16695" spans="1:4" x14ac:dyDescent="0.35">
      <c r="A16695" t="s">
        <v>68149</v>
      </c>
      <c r="B16695" t="s">
        <v>69250</v>
      </c>
      <c r="C16695" s="96" t="s">
        <v>69332</v>
      </c>
      <c r="D16695" s="98">
        <v>51.294600000000003</v>
      </c>
    </row>
    <row r="16696" spans="1:4" x14ac:dyDescent="0.35">
      <c r="A16696" t="s">
        <v>68150</v>
      </c>
      <c r="B16696" t="s">
        <v>69251</v>
      </c>
      <c r="C16696" s="96" t="s">
        <v>69332</v>
      </c>
      <c r="D16696" s="98">
        <v>879.5107999999999</v>
      </c>
    </row>
    <row r="16697" spans="1:4" x14ac:dyDescent="0.35">
      <c r="A16697" t="s">
        <v>68151</v>
      </c>
      <c r="B16697" t="s">
        <v>69252</v>
      </c>
      <c r="C16697" s="96" t="s">
        <v>69332</v>
      </c>
      <c r="D16697" s="98">
        <v>1134.6314</v>
      </c>
    </row>
    <row r="16698" spans="1:4" x14ac:dyDescent="0.35">
      <c r="A16698" t="s">
        <v>68152</v>
      </c>
      <c r="B16698" t="s">
        <v>69253</v>
      </c>
      <c r="C16698" s="96" t="s">
        <v>69332</v>
      </c>
      <c r="D16698" s="98">
        <v>1738.8643999999997</v>
      </c>
    </row>
    <row r="16699" spans="1:4" x14ac:dyDescent="0.35">
      <c r="A16699" t="s">
        <v>68153</v>
      </c>
      <c r="B16699" t="s">
        <v>12859</v>
      </c>
      <c r="C16699" s="96" t="s">
        <v>69332</v>
      </c>
      <c r="D16699" s="98">
        <v>1738.8643999999997</v>
      </c>
    </row>
    <row r="16700" spans="1:4" x14ac:dyDescent="0.35">
      <c r="A16700" t="s">
        <v>68154</v>
      </c>
      <c r="B16700" t="s">
        <v>69254</v>
      </c>
      <c r="C16700" s="96" t="s">
        <v>69332</v>
      </c>
      <c r="D16700" s="98">
        <v>1738.8643999999997</v>
      </c>
    </row>
    <row r="16701" spans="1:4" x14ac:dyDescent="0.35">
      <c r="A16701" t="s">
        <v>68155</v>
      </c>
      <c r="B16701" t="s">
        <v>69255</v>
      </c>
      <c r="C16701" s="96" t="s">
        <v>69332</v>
      </c>
      <c r="D16701" s="98">
        <v>1738.8643999999997</v>
      </c>
    </row>
    <row r="16702" spans="1:4" x14ac:dyDescent="0.35">
      <c r="A16702" t="s">
        <v>68156</v>
      </c>
      <c r="B16702" t="s">
        <v>69256</v>
      </c>
      <c r="C16702" s="96" t="s">
        <v>69332</v>
      </c>
      <c r="D16702" s="98">
        <v>1738.8643999999997</v>
      </c>
    </row>
    <row r="16703" spans="1:4" x14ac:dyDescent="0.35">
      <c r="A16703" t="s">
        <v>68157</v>
      </c>
      <c r="B16703" t="s">
        <v>12552</v>
      </c>
      <c r="C16703" s="96" t="s">
        <v>69332</v>
      </c>
      <c r="D16703" s="98">
        <v>1738.8643999999997</v>
      </c>
    </row>
    <row r="16704" spans="1:4" x14ac:dyDescent="0.35">
      <c r="A16704" t="s">
        <v>68158</v>
      </c>
      <c r="B16704" t="s">
        <v>12551</v>
      </c>
      <c r="C16704" s="96" t="s">
        <v>69332</v>
      </c>
      <c r="D16704" s="98">
        <v>1738.8643999999997</v>
      </c>
    </row>
    <row r="16705" spans="1:4" x14ac:dyDescent="0.35">
      <c r="A16705" t="s">
        <v>68159</v>
      </c>
      <c r="B16705" t="s">
        <v>12759</v>
      </c>
      <c r="C16705" s="96" t="s">
        <v>69332</v>
      </c>
      <c r="D16705" s="98">
        <v>1738.8643999999997</v>
      </c>
    </row>
    <row r="16706" spans="1:4" x14ac:dyDescent="0.35">
      <c r="A16706" t="s">
        <v>68160</v>
      </c>
      <c r="B16706" t="s">
        <v>69257</v>
      </c>
      <c r="C16706" s="96" t="s">
        <v>69332</v>
      </c>
      <c r="D16706" s="98">
        <v>1738.8643999999997</v>
      </c>
    </row>
    <row r="16707" spans="1:4" x14ac:dyDescent="0.35">
      <c r="A16707" t="s">
        <v>68161</v>
      </c>
      <c r="B16707" t="s">
        <v>69258</v>
      </c>
      <c r="C16707" s="96" t="s">
        <v>69332</v>
      </c>
      <c r="D16707" s="98">
        <v>1738.8643999999997</v>
      </c>
    </row>
    <row r="16708" spans="1:4" x14ac:dyDescent="0.35">
      <c r="A16708" t="s">
        <v>68162</v>
      </c>
      <c r="B16708" t="s">
        <v>12439</v>
      </c>
      <c r="C16708" s="96" t="s">
        <v>69332</v>
      </c>
      <c r="D16708" s="98">
        <v>1738.8643999999997</v>
      </c>
    </row>
    <row r="16709" spans="1:4" x14ac:dyDescent="0.35">
      <c r="A16709" t="s">
        <v>68163</v>
      </c>
      <c r="B16709" t="s">
        <v>58580</v>
      </c>
      <c r="C16709" s="96" t="s">
        <v>69332</v>
      </c>
      <c r="D16709" s="98">
        <v>456.53159999999997</v>
      </c>
    </row>
    <row r="16710" spans="1:4" x14ac:dyDescent="0.35">
      <c r="A16710" t="s">
        <v>68164</v>
      </c>
      <c r="B16710" t="s">
        <v>12869</v>
      </c>
      <c r="C16710" s="96" t="s">
        <v>69332</v>
      </c>
      <c r="D16710" s="98">
        <v>3081.6204999999995</v>
      </c>
    </row>
    <row r="16711" spans="1:4" x14ac:dyDescent="0.35">
      <c r="A16711" t="s">
        <v>68165</v>
      </c>
      <c r="B16711" t="s">
        <v>69259</v>
      </c>
      <c r="C16711" s="96" t="s">
        <v>69332</v>
      </c>
      <c r="D16711" s="98">
        <v>1315.9013</v>
      </c>
    </row>
    <row r="16712" spans="1:4" x14ac:dyDescent="0.35">
      <c r="A16712" t="s">
        <v>68166</v>
      </c>
      <c r="B16712" t="s">
        <v>13099</v>
      </c>
      <c r="C16712" s="96" t="s">
        <v>69332</v>
      </c>
      <c r="D16712" s="98">
        <v>1309.1876</v>
      </c>
    </row>
    <row r="16713" spans="1:4" x14ac:dyDescent="0.35">
      <c r="A16713" t="s">
        <v>68167</v>
      </c>
      <c r="B16713" t="s">
        <v>69260</v>
      </c>
      <c r="C16713" s="96" t="s">
        <v>69332</v>
      </c>
      <c r="D16713" s="98">
        <v>1268.9053999999999</v>
      </c>
    </row>
    <row r="16714" spans="1:4" x14ac:dyDescent="0.35">
      <c r="A16714" t="s">
        <v>68168</v>
      </c>
      <c r="B16714" t="s">
        <v>69261</v>
      </c>
      <c r="C16714" s="96" t="s">
        <v>69332</v>
      </c>
      <c r="D16714" s="98">
        <v>1242.0505999999998</v>
      </c>
    </row>
    <row r="16715" spans="1:4" x14ac:dyDescent="0.35">
      <c r="A16715" t="s">
        <v>68169</v>
      </c>
      <c r="B16715" t="s">
        <v>69262</v>
      </c>
      <c r="C16715" s="96" t="s">
        <v>69332</v>
      </c>
      <c r="D16715" s="98">
        <v>302.11649999999997</v>
      </c>
    </row>
    <row r="16716" spans="1:4" x14ac:dyDescent="0.35">
      <c r="A16716" t="s">
        <v>68170</v>
      </c>
      <c r="B16716" t="s">
        <v>69263</v>
      </c>
      <c r="C16716" s="96" t="s">
        <v>69332</v>
      </c>
      <c r="D16716" s="98">
        <v>302.11649999999997</v>
      </c>
    </row>
    <row r="16717" spans="1:4" x14ac:dyDescent="0.35">
      <c r="A16717" t="s">
        <v>68171</v>
      </c>
      <c r="B16717" t="s">
        <v>69264</v>
      </c>
      <c r="C16717" s="96" t="s">
        <v>69332</v>
      </c>
      <c r="D16717" s="98">
        <v>300.78019999999998</v>
      </c>
    </row>
    <row r="16718" spans="1:4" x14ac:dyDescent="0.35">
      <c r="A16718" t="s">
        <v>68172</v>
      </c>
      <c r="B16718" t="s">
        <v>69265</v>
      </c>
      <c r="C16718" s="96" t="s">
        <v>69332</v>
      </c>
      <c r="D16718" s="98">
        <v>295.40279999999996</v>
      </c>
    </row>
    <row r="16719" spans="1:4" x14ac:dyDescent="0.35">
      <c r="A16719" t="s">
        <v>68173</v>
      </c>
      <c r="B16719" t="s">
        <v>69266</v>
      </c>
      <c r="C16719" s="96" t="s">
        <v>69332</v>
      </c>
      <c r="D16719" s="98">
        <v>451.1703</v>
      </c>
    </row>
    <row r="16720" spans="1:4" x14ac:dyDescent="0.35">
      <c r="A16720" t="s">
        <v>68174</v>
      </c>
      <c r="B16720" t="s">
        <v>69267</v>
      </c>
      <c r="C16720" s="96" t="s">
        <v>69332</v>
      </c>
      <c r="D16720" s="98">
        <v>451.1703</v>
      </c>
    </row>
    <row r="16721" spans="1:4" x14ac:dyDescent="0.35">
      <c r="A16721" t="s">
        <v>68175</v>
      </c>
      <c r="B16721" t="s">
        <v>69268</v>
      </c>
      <c r="C16721" s="96" t="s">
        <v>69332</v>
      </c>
      <c r="D16721" s="98">
        <v>436.39049999999997</v>
      </c>
    </row>
    <row r="16722" spans="1:4" x14ac:dyDescent="0.35">
      <c r="A16722" t="s">
        <v>68176</v>
      </c>
      <c r="B16722" t="s">
        <v>12748</v>
      </c>
      <c r="C16722" s="96" t="s">
        <v>69332</v>
      </c>
      <c r="D16722" s="98">
        <v>436.39049999999997</v>
      </c>
    </row>
    <row r="16723" spans="1:4" x14ac:dyDescent="0.35">
      <c r="A16723" t="s">
        <v>68177</v>
      </c>
      <c r="B16723" t="s">
        <v>69269</v>
      </c>
      <c r="C16723" s="96" t="s">
        <v>69332</v>
      </c>
      <c r="D16723" s="98">
        <v>429.67679999999996</v>
      </c>
    </row>
    <row r="16724" spans="1:4" x14ac:dyDescent="0.35">
      <c r="A16724" t="s">
        <v>68178</v>
      </c>
      <c r="B16724" t="s">
        <v>69270</v>
      </c>
      <c r="C16724" s="96" t="s">
        <v>69332</v>
      </c>
      <c r="D16724" s="98">
        <v>429.67679999999996</v>
      </c>
    </row>
    <row r="16725" spans="1:4" x14ac:dyDescent="0.35">
      <c r="A16725" t="s">
        <v>68179</v>
      </c>
      <c r="B16725" t="s">
        <v>28344</v>
      </c>
      <c r="C16725" s="96" t="s">
        <v>69332</v>
      </c>
      <c r="D16725" s="98">
        <v>429.67679999999996</v>
      </c>
    </row>
    <row r="16726" spans="1:4" x14ac:dyDescent="0.35">
      <c r="A16726" t="s">
        <v>68180</v>
      </c>
      <c r="B16726" t="s">
        <v>12879</v>
      </c>
      <c r="C16726" s="96" t="s">
        <v>69332</v>
      </c>
      <c r="D16726" s="98">
        <v>2007.4284999999995</v>
      </c>
    </row>
    <row r="16727" spans="1:4" x14ac:dyDescent="0.35">
      <c r="A16727" t="s">
        <v>68181</v>
      </c>
      <c r="B16727" t="s">
        <v>69271</v>
      </c>
      <c r="C16727" s="96" t="s">
        <v>69332</v>
      </c>
      <c r="D16727" s="98">
        <v>2007.4284999999995</v>
      </c>
    </row>
    <row r="16728" spans="1:4" x14ac:dyDescent="0.35">
      <c r="A16728" t="s">
        <v>68182</v>
      </c>
      <c r="B16728" t="s">
        <v>69272</v>
      </c>
      <c r="C16728" s="96" t="s">
        <v>69332</v>
      </c>
      <c r="D16728" s="98">
        <v>290.04149999999998</v>
      </c>
    </row>
    <row r="16729" spans="1:4" x14ac:dyDescent="0.35">
      <c r="A16729" t="s">
        <v>68183</v>
      </c>
      <c r="B16729" t="s">
        <v>69273</v>
      </c>
      <c r="C16729" s="96" t="s">
        <v>69332</v>
      </c>
      <c r="D16729" s="98">
        <v>290.04149999999998</v>
      </c>
    </row>
    <row r="16730" spans="1:4" x14ac:dyDescent="0.35">
      <c r="A16730" t="s">
        <v>68184</v>
      </c>
      <c r="B16730" t="s">
        <v>69274</v>
      </c>
      <c r="C16730" s="96" t="s">
        <v>69332</v>
      </c>
      <c r="D16730" s="98">
        <v>1094.3491999999999</v>
      </c>
    </row>
    <row r="16731" spans="1:4" x14ac:dyDescent="0.35">
      <c r="A16731" t="s">
        <v>68185</v>
      </c>
      <c r="B16731" t="s">
        <v>13071</v>
      </c>
      <c r="C16731" s="96" t="s">
        <v>69332</v>
      </c>
      <c r="D16731" s="98">
        <v>1094.3491999999999</v>
      </c>
    </row>
    <row r="16732" spans="1:4" x14ac:dyDescent="0.35">
      <c r="A16732" t="s">
        <v>68186</v>
      </c>
      <c r="B16732" t="s">
        <v>69275</v>
      </c>
      <c r="C16732" s="96" t="s">
        <v>69332</v>
      </c>
      <c r="D16732" s="98">
        <v>1067.4943999999998</v>
      </c>
    </row>
    <row r="16733" spans="1:4" x14ac:dyDescent="0.35">
      <c r="A16733" t="s">
        <v>68187</v>
      </c>
      <c r="B16733" t="s">
        <v>12651</v>
      </c>
      <c r="C16733" s="96" t="s">
        <v>69332</v>
      </c>
      <c r="D16733" s="98">
        <v>1067.4943999999998</v>
      </c>
    </row>
    <row r="16734" spans="1:4" x14ac:dyDescent="0.35">
      <c r="A16734" t="s">
        <v>68188</v>
      </c>
      <c r="B16734" t="s">
        <v>69276</v>
      </c>
      <c r="C16734" s="96" t="s">
        <v>69332</v>
      </c>
      <c r="D16734" s="98">
        <v>181.26990000000001</v>
      </c>
    </row>
    <row r="16735" spans="1:4" x14ac:dyDescent="0.35">
      <c r="A16735" t="s">
        <v>68189</v>
      </c>
      <c r="B16735" t="s">
        <v>69277</v>
      </c>
      <c r="C16735" s="96" t="s">
        <v>69332</v>
      </c>
      <c r="D16735" s="98">
        <v>177.2449</v>
      </c>
    </row>
    <row r="16736" spans="1:4" x14ac:dyDescent="0.35">
      <c r="A16736" t="s">
        <v>68190</v>
      </c>
      <c r="B16736" t="s">
        <v>69278</v>
      </c>
      <c r="C16736" s="96" t="s">
        <v>69332</v>
      </c>
      <c r="D16736" s="98">
        <v>177.2449</v>
      </c>
    </row>
    <row r="16737" spans="1:4" x14ac:dyDescent="0.35">
      <c r="A16737" t="s">
        <v>68191</v>
      </c>
      <c r="B16737" t="s">
        <v>69279</v>
      </c>
      <c r="C16737" s="96" t="s">
        <v>69332</v>
      </c>
      <c r="D16737" s="98">
        <v>174.55619999999999</v>
      </c>
    </row>
    <row r="16738" spans="1:4" x14ac:dyDescent="0.35">
      <c r="A16738" t="s">
        <v>68192</v>
      </c>
      <c r="B16738" t="s">
        <v>69280</v>
      </c>
      <c r="C16738" s="96" t="s">
        <v>69332</v>
      </c>
      <c r="D16738" s="98">
        <v>167.84249999999997</v>
      </c>
    </row>
    <row r="16739" spans="1:4" x14ac:dyDescent="0.35">
      <c r="A16739" t="s">
        <v>68193</v>
      </c>
      <c r="B16739" t="s">
        <v>69281</v>
      </c>
      <c r="C16739" s="96" t="s">
        <v>69332</v>
      </c>
      <c r="D16739" s="98">
        <v>1052.7146</v>
      </c>
    </row>
    <row r="16740" spans="1:4" x14ac:dyDescent="0.35">
      <c r="A16740" t="s">
        <v>68194</v>
      </c>
      <c r="B16740" t="s">
        <v>12855</v>
      </c>
      <c r="C16740" s="96" t="s">
        <v>69332</v>
      </c>
      <c r="D16740" s="98">
        <v>1201.7684000000002</v>
      </c>
    </row>
    <row r="16741" spans="1:4" x14ac:dyDescent="0.35">
      <c r="A16741" t="s">
        <v>68195</v>
      </c>
      <c r="B16741" t="s">
        <v>69282</v>
      </c>
      <c r="C16741" s="96" t="s">
        <v>69332</v>
      </c>
      <c r="D16741" s="98">
        <v>1027.2121999999999</v>
      </c>
    </row>
    <row r="16742" spans="1:4" x14ac:dyDescent="0.35">
      <c r="A16742" t="s">
        <v>68196</v>
      </c>
      <c r="B16742" t="s">
        <v>69283</v>
      </c>
      <c r="C16742" s="96" t="s">
        <v>69332</v>
      </c>
      <c r="D16742" s="98">
        <v>1009.7597999999999</v>
      </c>
    </row>
    <row r="16743" spans="1:4" x14ac:dyDescent="0.35">
      <c r="A16743" t="s">
        <v>68197</v>
      </c>
      <c r="B16743" t="s">
        <v>69284</v>
      </c>
      <c r="C16743" s="96" t="s">
        <v>69332</v>
      </c>
      <c r="D16743" s="98">
        <v>1009.7597999999999</v>
      </c>
    </row>
    <row r="16744" spans="1:4" x14ac:dyDescent="0.35">
      <c r="A16744" t="s">
        <v>68198</v>
      </c>
      <c r="B16744" t="s">
        <v>69285</v>
      </c>
      <c r="C16744" s="96" t="s">
        <v>69332</v>
      </c>
      <c r="D16744" s="98">
        <v>1000.3574</v>
      </c>
    </row>
    <row r="16745" spans="1:4" x14ac:dyDescent="0.35">
      <c r="A16745" t="s">
        <v>68199</v>
      </c>
      <c r="B16745" t="s">
        <v>69286</v>
      </c>
      <c r="C16745" s="96" t="s">
        <v>69332</v>
      </c>
      <c r="D16745" s="98">
        <v>1201.7684000000002</v>
      </c>
    </row>
    <row r="16746" spans="1:4" x14ac:dyDescent="0.35">
      <c r="A16746" t="s">
        <v>68200</v>
      </c>
      <c r="B16746" t="s">
        <v>69287</v>
      </c>
      <c r="C16746" s="96" t="s">
        <v>69332</v>
      </c>
      <c r="D16746" s="98">
        <v>1873.1384</v>
      </c>
    </row>
    <row r="16747" spans="1:4" x14ac:dyDescent="0.35">
      <c r="A16747" t="s">
        <v>68201</v>
      </c>
      <c r="B16747" t="s">
        <v>28468</v>
      </c>
      <c r="C16747" s="96" t="s">
        <v>69332</v>
      </c>
      <c r="D16747" s="98">
        <v>1873.1384</v>
      </c>
    </row>
    <row r="16748" spans="1:4" x14ac:dyDescent="0.35">
      <c r="A16748" t="s">
        <v>68202</v>
      </c>
      <c r="B16748" t="s">
        <v>69288</v>
      </c>
      <c r="C16748" s="96" t="s">
        <v>69332</v>
      </c>
      <c r="D16748" s="98">
        <v>1873.1384</v>
      </c>
    </row>
    <row r="16749" spans="1:4" x14ac:dyDescent="0.35">
      <c r="A16749" t="s">
        <v>68203</v>
      </c>
      <c r="B16749" t="s">
        <v>69289</v>
      </c>
      <c r="C16749" s="96" t="s">
        <v>69332</v>
      </c>
      <c r="D16749" s="98">
        <v>1873.1384</v>
      </c>
    </row>
    <row r="16750" spans="1:4" x14ac:dyDescent="0.35">
      <c r="A16750" t="s">
        <v>68204</v>
      </c>
      <c r="B16750" t="s">
        <v>69290</v>
      </c>
      <c r="C16750" s="96" t="s">
        <v>69332</v>
      </c>
      <c r="D16750" s="98">
        <v>133.30799999999999</v>
      </c>
    </row>
    <row r="16751" spans="1:4" x14ac:dyDescent="0.35">
      <c r="A16751" t="s">
        <v>68205</v>
      </c>
      <c r="B16751" t="s">
        <v>28314</v>
      </c>
      <c r="C16751" s="96" t="s">
        <v>69332</v>
      </c>
      <c r="D16751" s="98">
        <v>1873.1384</v>
      </c>
    </row>
    <row r="16752" spans="1:4" x14ac:dyDescent="0.35">
      <c r="A16752" t="s">
        <v>68206</v>
      </c>
      <c r="B16752" t="s">
        <v>13191</v>
      </c>
      <c r="C16752" s="96" t="s">
        <v>69332</v>
      </c>
      <c r="D16752" s="98">
        <v>396.10829999999999</v>
      </c>
    </row>
    <row r="16753" spans="1:4" x14ac:dyDescent="0.35">
      <c r="A16753" t="s">
        <v>68207</v>
      </c>
      <c r="B16753" t="s">
        <v>69291</v>
      </c>
      <c r="C16753" s="96" t="s">
        <v>69332</v>
      </c>
      <c r="D16753" s="98">
        <v>381.34459999999996</v>
      </c>
    </row>
    <row r="16754" spans="1:4" x14ac:dyDescent="0.35">
      <c r="A16754" t="s">
        <v>68208</v>
      </c>
      <c r="B16754" t="s">
        <v>69292</v>
      </c>
      <c r="C16754" s="96" t="s">
        <v>69332</v>
      </c>
      <c r="D16754" s="98">
        <v>375.96719999999999</v>
      </c>
    </row>
    <row r="16755" spans="1:4" x14ac:dyDescent="0.35">
      <c r="A16755" t="s">
        <v>68209</v>
      </c>
      <c r="B16755" t="s">
        <v>69293</v>
      </c>
      <c r="C16755" s="96" t="s">
        <v>69332</v>
      </c>
      <c r="D16755" s="98">
        <v>375.96719999999999</v>
      </c>
    </row>
    <row r="16756" spans="1:4" x14ac:dyDescent="0.35">
      <c r="A16756" t="s">
        <v>68210</v>
      </c>
      <c r="B16756" t="s">
        <v>69294</v>
      </c>
      <c r="C16756" s="96" t="s">
        <v>69332</v>
      </c>
      <c r="D16756" s="98">
        <v>1697.2458999999999</v>
      </c>
    </row>
    <row r="16757" spans="1:4" x14ac:dyDescent="0.35">
      <c r="A16757" t="s">
        <v>68211</v>
      </c>
      <c r="B16757" t="s">
        <v>69295</v>
      </c>
      <c r="C16757" s="96" t="s">
        <v>69332</v>
      </c>
      <c r="D16757" s="98">
        <v>1873.1384</v>
      </c>
    </row>
    <row r="16758" spans="1:4" x14ac:dyDescent="0.35">
      <c r="A16758" t="s">
        <v>68212</v>
      </c>
      <c r="B16758" t="s">
        <v>69296</v>
      </c>
      <c r="C16758" s="96" t="s">
        <v>69332</v>
      </c>
      <c r="D16758" s="98">
        <v>3088.3341999999998</v>
      </c>
    </row>
    <row r="16759" spans="1:4" x14ac:dyDescent="0.35">
      <c r="A16759" t="s">
        <v>68213</v>
      </c>
      <c r="B16759" t="s">
        <v>69297</v>
      </c>
      <c r="C16759" s="96" t="s">
        <v>69332</v>
      </c>
      <c r="D16759" s="98">
        <v>3367.6369999999997</v>
      </c>
    </row>
    <row r="16760" spans="1:4" x14ac:dyDescent="0.35">
      <c r="A16760" t="s">
        <v>68214</v>
      </c>
      <c r="B16760" t="s">
        <v>69298</v>
      </c>
      <c r="C16760" s="96" t="s">
        <v>69332</v>
      </c>
      <c r="D16760" s="98">
        <v>9125.3833999999988</v>
      </c>
    </row>
    <row r="16761" spans="1:4" x14ac:dyDescent="0.35">
      <c r="A16761" t="s">
        <v>68215</v>
      </c>
      <c r="B16761" t="s">
        <v>69298</v>
      </c>
      <c r="C16761" s="96" t="s">
        <v>69332</v>
      </c>
      <c r="D16761" s="98">
        <v>9071.6737999999987</v>
      </c>
    </row>
    <row r="16762" spans="1:4" x14ac:dyDescent="0.35">
      <c r="A16762" t="s">
        <v>68216</v>
      </c>
      <c r="B16762" t="s">
        <v>69299</v>
      </c>
      <c r="C16762" s="96" t="s">
        <v>69332</v>
      </c>
      <c r="D16762" s="98">
        <v>8733.3000999999986</v>
      </c>
    </row>
    <row r="16763" spans="1:4" x14ac:dyDescent="0.35">
      <c r="A16763" t="s">
        <v>68217</v>
      </c>
      <c r="B16763" t="s">
        <v>69298</v>
      </c>
      <c r="C16763" s="96" t="s">
        <v>69332</v>
      </c>
      <c r="D16763" s="98">
        <v>9060.9189999999981</v>
      </c>
    </row>
    <row r="16764" spans="1:4" x14ac:dyDescent="0.35">
      <c r="A16764" t="s">
        <v>68218</v>
      </c>
      <c r="B16764" t="s">
        <v>69300</v>
      </c>
      <c r="C16764" s="96" t="s">
        <v>69332</v>
      </c>
      <c r="D16764" s="98">
        <v>2862.7570999999998</v>
      </c>
    </row>
    <row r="16765" spans="1:4" x14ac:dyDescent="0.35">
      <c r="A16765" t="s">
        <v>68219</v>
      </c>
      <c r="B16765" t="s">
        <v>69301</v>
      </c>
      <c r="C16765" s="96" t="s">
        <v>69332</v>
      </c>
      <c r="D16765" s="98">
        <v>7642.9758999999985</v>
      </c>
    </row>
    <row r="16766" spans="1:4" x14ac:dyDescent="0.35">
      <c r="A16766" t="s">
        <v>68220</v>
      </c>
      <c r="B16766" t="s">
        <v>69302</v>
      </c>
      <c r="C16766" s="96" t="s">
        <v>69332</v>
      </c>
      <c r="D16766" s="98">
        <v>7551.6727999999985</v>
      </c>
    </row>
    <row r="16767" spans="1:4" x14ac:dyDescent="0.35">
      <c r="A16767" t="s">
        <v>68221</v>
      </c>
      <c r="B16767" t="s">
        <v>69303</v>
      </c>
      <c r="C16767" s="96" t="s">
        <v>69332</v>
      </c>
      <c r="D16767" s="98">
        <v>1541.4784</v>
      </c>
    </row>
    <row r="16768" spans="1:4" x14ac:dyDescent="0.35">
      <c r="A16768" t="s">
        <v>68222</v>
      </c>
      <c r="B16768" t="s">
        <v>69304</v>
      </c>
      <c r="C16768" s="96" t="s">
        <v>69332</v>
      </c>
      <c r="D16768" s="98">
        <v>3399.8691999999992</v>
      </c>
    </row>
    <row r="16769" spans="1:4" x14ac:dyDescent="0.35">
      <c r="A16769" t="s">
        <v>68223</v>
      </c>
      <c r="B16769" t="s">
        <v>69305</v>
      </c>
      <c r="C16769" s="96" t="s">
        <v>69332</v>
      </c>
      <c r="D16769" s="98">
        <v>4044.3843999999999</v>
      </c>
    </row>
    <row r="16770" spans="1:4" x14ac:dyDescent="0.35">
      <c r="A16770" t="s">
        <v>68224</v>
      </c>
      <c r="B16770" t="s">
        <v>69306</v>
      </c>
      <c r="C16770" s="96" t="s">
        <v>69332</v>
      </c>
      <c r="D16770" s="98">
        <v>6794.3449000000001</v>
      </c>
    </row>
    <row r="16771" spans="1:4" x14ac:dyDescent="0.35">
      <c r="A16771" t="s">
        <v>68225</v>
      </c>
      <c r="B16771" t="s">
        <v>69307</v>
      </c>
      <c r="C16771" s="96" t="s">
        <v>69332</v>
      </c>
      <c r="D16771" s="98">
        <v>73154.954599999997</v>
      </c>
    </row>
    <row r="16772" spans="1:4" x14ac:dyDescent="0.35">
      <c r="A16772" t="s">
        <v>68226</v>
      </c>
      <c r="B16772" t="s">
        <v>69301</v>
      </c>
      <c r="C16772" s="96" t="s">
        <v>69332</v>
      </c>
      <c r="D16772" s="98">
        <v>54867.415399999991</v>
      </c>
    </row>
    <row r="16773" spans="1:4" x14ac:dyDescent="0.35">
      <c r="A16773" t="s">
        <v>68227</v>
      </c>
      <c r="B16773" t="s">
        <v>69307</v>
      </c>
      <c r="C16773" s="96" t="s">
        <v>69332</v>
      </c>
      <c r="D16773" s="98">
        <v>39627.010499999997</v>
      </c>
    </row>
    <row r="16774" spans="1:4" x14ac:dyDescent="0.35">
      <c r="A16774" t="s">
        <v>68228</v>
      </c>
      <c r="B16774" t="s">
        <v>69308</v>
      </c>
      <c r="C16774" s="96" t="s">
        <v>69332</v>
      </c>
      <c r="D16774" s="98">
        <v>36579.8923</v>
      </c>
    </row>
    <row r="16775" spans="1:4" x14ac:dyDescent="0.35">
      <c r="A16775" t="s">
        <v>68229</v>
      </c>
      <c r="B16775" t="s">
        <v>69308</v>
      </c>
      <c r="C16775" s="96" t="s">
        <v>69332</v>
      </c>
      <c r="D16775" s="98">
        <v>5097.0990000000002</v>
      </c>
    </row>
    <row r="16776" spans="1:4" x14ac:dyDescent="0.35">
      <c r="A16776" t="s">
        <v>68230</v>
      </c>
      <c r="B16776" t="s">
        <v>69301</v>
      </c>
      <c r="C16776" s="96" t="s">
        <v>69332</v>
      </c>
      <c r="D16776" s="98">
        <v>29719.054399999997</v>
      </c>
    </row>
    <row r="16777" spans="1:4" x14ac:dyDescent="0.35">
      <c r="A16777" t="s">
        <v>68231</v>
      </c>
      <c r="B16777" t="s">
        <v>69309</v>
      </c>
      <c r="C16777" s="96" t="s">
        <v>69332</v>
      </c>
      <c r="D16777" s="98">
        <v>19815.912199999999</v>
      </c>
    </row>
    <row r="16778" spans="1:4" x14ac:dyDescent="0.35">
      <c r="A16778" t="s">
        <v>68232</v>
      </c>
      <c r="B16778" t="s">
        <v>69306</v>
      </c>
      <c r="C16778" s="96" t="s">
        <v>69332</v>
      </c>
      <c r="D16778" s="98">
        <v>17072.536599999996</v>
      </c>
    </row>
    <row r="16779" spans="1:4" x14ac:dyDescent="0.35">
      <c r="A16779" t="s">
        <v>68233</v>
      </c>
      <c r="B16779" t="s">
        <v>69301</v>
      </c>
      <c r="C16779" s="96" t="s">
        <v>69332</v>
      </c>
      <c r="D16779" s="98">
        <v>14265.453300000001</v>
      </c>
    </row>
    <row r="16780" spans="1:4" x14ac:dyDescent="0.35">
      <c r="A16780" t="s">
        <v>68234</v>
      </c>
      <c r="B16780" t="s">
        <v>69306</v>
      </c>
      <c r="C16780" s="96" t="s">
        <v>69332</v>
      </c>
      <c r="D16780" s="98">
        <v>10188.8367</v>
      </c>
    </row>
    <row r="16781" spans="1:4" x14ac:dyDescent="0.35">
      <c r="A16781" t="s">
        <v>68235</v>
      </c>
      <c r="B16781" t="s">
        <v>69310</v>
      </c>
      <c r="C16781" s="96" t="s">
        <v>69332</v>
      </c>
      <c r="D16781" s="98">
        <v>10065.3014</v>
      </c>
    </row>
    <row r="16782" spans="1:4" x14ac:dyDescent="0.35">
      <c r="A16782" t="s">
        <v>68236</v>
      </c>
      <c r="B16782" t="s">
        <v>69311</v>
      </c>
      <c r="C16782" s="96" t="s">
        <v>69332</v>
      </c>
      <c r="D16782" s="98">
        <v>5097.0990000000002</v>
      </c>
    </row>
    <row r="16783" spans="1:4" x14ac:dyDescent="0.35">
      <c r="A16783" t="s">
        <v>68237</v>
      </c>
      <c r="B16783" t="s">
        <v>69312</v>
      </c>
      <c r="C16783" s="96" t="s">
        <v>69332</v>
      </c>
      <c r="D16783" s="98">
        <v>9512.0892999999996</v>
      </c>
    </row>
    <row r="16784" spans="1:4" x14ac:dyDescent="0.35">
      <c r="A16784" t="s">
        <v>68238</v>
      </c>
      <c r="B16784" t="s">
        <v>69313</v>
      </c>
      <c r="C16784" s="96" t="s">
        <v>69332</v>
      </c>
      <c r="D16784" s="98">
        <v>469.95899999999995</v>
      </c>
    </row>
    <row r="16785" spans="1:4" x14ac:dyDescent="0.35">
      <c r="A16785" t="s">
        <v>68239</v>
      </c>
      <c r="B16785" t="s">
        <v>69314</v>
      </c>
      <c r="C16785" s="96" t="s">
        <v>69332</v>
      </c>
      <c r="D16785" s="98">
        <v>939.93409999999983</v>
      </c>
    </row>
    <row r="16786" spans="1:4" x14ac:dyDescent="0.35">
      <c r="A16786" t="s">
        <v>69333</v>
      </c>
      <c r="B16786" t="s">
        <v>12424</v>
      </c>
      <c r="C16786" s="96" t="s">
        <v>69332</v>
      </c>
      <c r="D16786" s="98">
        <v>4820.5010000000002</v>
      </c>
    </row>
    <row r="16787" spans="1:4" x14ac:dyDescent="0.35">
      <c r="A16787" t="s">
        <v>69334</v>
      </c>
      <c r="B16787" t="s">
        <v>12956</v>
      </c>
      <c r="C16787" s="96" t="s">
        <v>69332</v>
      </c>
      <c r="D16787" s="98">
        <v>4498.2433999999994</v>
      </c>
    </row>
    <row r="16788" spans="1:4" x14ac:dyDescent="0.35">
      <c r="A16788" t="s">
        <v>69335</v>
      </c>
      <c r="B16788" t="s">
        <v>12904</v>
      </c>
      <c r="C16788" s="96" t="s">
        <v>69332</v>
      </c>
      <c r="D16788" s="98">
        <v>8049.822900000001</v>
      </c>
    </row>
    <row r="16789" spans="1:4" x14ac:dyDescent="0.35">
      <c r="A16789" t="s">
        <v>69336</v>
      </c>
      <c r="B16789" t="s">
        <v>13231</v>
      </c>
      <c r="C16789" s="96" t="s">
        <v>69332</v>
      </c>
      <c r="D16789" s="98">
        <v>7915.5488999999989</v>
      </c>
    </row>
    <row r="16790" spans="1:4" x14ac:dyDescent="0.35">
      <c r="A16790" t="s">
        <v>69337</v>
      </c>
      <c r="B16790" t="s">
        <v>70039</v>
      </c>
      <c r="C16790" s="96" t="s">
        <v>69332</v>
      </c>
      <c r="D16790" s="98">
        <v>7915.5488999999989</v>
      </c>
    </row>
    <row r="16791" spans="1:4" x14ac:dyDescent="0.35">
      <c r="A16791" t="s">
        <v>69338</v>
      </c>
      <c r="B16791" t="s">
        <v>13237</v>
      </c>
      <c r="C16791" s="96" t="s">
        <v>69332</v>
      </c>
      <c r="D16791" s="98">
        <v>7814.8433999999988</v>
      </c>
    </row>
    <row r="16792" spans="1:4" x14ac:dyDescent="0.35">
      <c r="A16792" t="s">
        <v>69339</v>
      </c>
      <c r="B16792" t="s">
        <v>28307</v>
      </c>
      <c r="C16792" s="96" t="s">
        <v>69332</v>
      </c>
      <c r="D16792" s="98">
        <v>7673.8557000000001</v>
      </c>
    </row>
    <row r="16793" spans="1:4" x14ac:dyDescent="0.35">
      <c r="A16793" t="s">
        <v>69340</v>
      </c>
      <c r="B16793" t="s">
        <v>30948</v>
      </c>
      <c r="C16793" s="96" t="s">
        <v>69332</v>
      </c>
      <c r="D16793" s="98">
        <v>7579.8638999999994</v>
      </c>
    </row>
    <row r="16794" spans="1:4" x14ac:dyDescent="0.35">
      <c r="A16794" t="s">
        <v>69341</v>
      </c>
      <c r="B16794" t="s">
        <v>30442</v>
      </c>
      <c r="C16794" s="96" t="s">
        <v>69332</v>
      </c>
      <c r="D16794" s="98">
        <v>7445.589899999999</v>
      </c>
    </row>
    <row r="16795" spans="1:4" x14ac:dyDescent="0.35">
      <c r="A16795" t="s">
        <v>69342</v>
      </c>
      <c r="B16795" t="s">
        <v>70040</v>
      </c>
      <c r="C16795" s="96" t="s">
        <v>69332</v>
      </c>
      <c r="D16795" s="98">
        <v>7412.0213999999987</v>
      </c>
    </row>
    <row r="16796" spans="1:4" x14ac:dyDescent="0.35">
      <c r="A16796" t="s">
        <v>69343</v>
      </c>
      <c r="B16796" t="s">
        <v>12896</v>
      </c>
      <c r="C16796" s="96" t="s">
        <v>69332</v>
      </c>
      <c r="D16796" s="98">
        <v>7378.4529000000002</v>
      </c>
    </row>
    <row r="16797" spans="1:4" x14ac:dyDescent="0.35">
      <c r="A16797" t="s">
        <v>69344</v>
      </c>
      <c r="B16797" t="s">
        <v>28318</v>
      </c>
      <c r="C16797" s="96" t="s">
        <v>69332</v>
      </c>
      <c r="D16797" s="98">
        <v>6707.0667999999996</v>
      </c>
    </row>
    <row r="16798" spans="1:4" x14ac:dyDescent="0.35">
      <c r="A16798" t="s">
        <v>69345</v>
      </c>
      <c r="B16798" t="s">
        <v>29550</v>
      </c>
      <c r="C16798" s="96" t="s">
        <v>69332</v>
      </c>
      <c r="D16798" s="98">
        <v>6707.0667999999996</v>
      </c>
    </row>
    <row r="16799" spans="1:4" x14ac:dyDescent="0.35">
      <c r="A16799" t="s">
        <v>69346</v>
      </c>
      <c r="B16799" t="s">
        <v>28890</v>
      </c>
      <c r="C16799" s="96" t="s">
        <v>69332</v>
      </c>
      <c r="D16799" s="98">
        <v>704.95460000000003</v>
      </c>
    </row>
    <row r="16800" spans="1:4" x14ac:dyDescent="0.35">
      <c r="A16800" t="s">
        <v>69347</v>
      </c>
      <c r="B16800" t="s">
        <v>70041</v>
      </c>
      <c r="C16800" s="96" t="s">
        <v>69332</v>
      </c>
      <c r="D16800" s="98">
        <v>704.95460000000003</v>
      </c>
    </row>
    <row r="16801" spans="1:4" x14ac:dyDescent="0.35">
      <c r="A16801" t="s">
        <v>69348</v>
      </c>
      <c r="B16801" t="s">
        <v>30216</v>
      </c>
      <c r="C16801" s="96" t="s">
        <v>69332</v>
      </c>
      <c r="D16801" s="98">
        <v>704.95460000000003</v>
      </c>
    </row>
    <row r="16802" spans="1:4" x14ac:dyDescent="0.35">
      <c r="A16802" t="s">
        <v>69349</v>
      </c>
      <c r="B16802" t="s">
        <v>29521</v>
      </c>
      <c r="C16802" s="96" t="s">
        <v>69332</v>
      </c>
      <c r="D16802" s="98">
        <v>704.95460000000003</v>
      </c>
    </row>
    <row r="16803" spans="1:4" x14ac:dyDescent="0.35">
      <c r="A16803" t="s">
        <v>69350</v>
      </c>
      <c r="B16803" t="s">
        <v>28512</v>
      </c>
      <c r="C16803" s="96" t="s">
        <v>69332</v>
      </c>
      <c r="D16803" s="98">
        <v>704.95460000000003</v>
      </c>
    </row>
    <row r="16804" spans="1:4" x14ac:dyDescent="0.35">
      <c r="A16804" t="s">
        <v>69351</v>
      </c>
      <c r="B16804" t="s">
        <v>28477</v>
      </c>
      <c r="C16804" s="96" t="s">
        <v>69332</v>
      </c>
      <c r="D16804" s="98">
        <v>704.95460000000003</v>
      </c>
    </row>
    <row r="16805" spans="1:4" x14ac:dyDescent="0.35">
      <c r="A16805" t="s">
        <v>69352</v>
      </c>
      <c r="B16805" t="s">
        <v>29655</v>
      </c>
      <c r="C16805" s="96" t="s">
        <v>69332</v>
      </c>
      <c r="D16805" s="98">
        <v>704.95460000000003</v>
      </c>
    </row>
    <row r="16806" spans="1:4" x14ac:dyDescent="0.35">
      <c r="A16806" t="s">
        <v>69353</v>
      </c>
      <c r="B16806" t="s">
        <v>30685</v>
      </c>
      <c r="C16806" s="96" t="s">
        <v>69332</v>
      </c>
      <c r="D16806" s="98">
        <v>704.95460000000003</v>
      </c>
    </row>
    <row r="16807" spans="1:4" x14ac:dyDescent="0.35">
      <c r="A16807" t="s">
        <v>69354</v>
      </c>
      <c r="B16807" t="s">
        <v>29443</v>
      </c>
      <c r="C16807" s="96" t="s">
        <v>69332</v>
      </c>
      <c r="D16807" s="98">
        <v>704.95460000000003</v>
      </c>
    </row>
    <row r="16808" spans="1:4" x14ac:dyDescent="0.35">
      <c r="A16808" t="s">
        <v>69355</v>
      </c>
      <c r="B16808" t="s">
        <v>70042</v>
      </c>
      <c r="C16808" s="96" t="s">
        <v>69332</v>
      </c>
      <c r="D16808" s="98">
        <v>1779.1465999999998</v>
      </c>
    </row>
    <row r="16809" spans="1:4" x14ac:dyDescent="0.35">
      <c r="A16809" t="s">
        <v>69356</v>
      </c>
      <c r="B16809" t="s">
        <v>30671</v>
      </c>
      <c r="C16809" s="96" t="s">
        <v>69332</v>
      </c>
      <c r="D16809" s="98">
        <v>1765.7192</v>
      </c>
    </row>
    <row r="16810" spans="1:4" x14ac:dyDescent="0.35">
      <c r="A16810" t="s">
        <v>69357</v>
      </c>
      <c r="B16810" t="s">
        <v>70043</v>
      </c>
      <c r="C16810" s="96" t="s">
        <v>69332</v>
      </c>
      <c r="D16810" s="98">
        <v>1765.7192</v>
      </c>
    </row>
    <row r="16811" spans="1:4" x14ac:dyDescent="0.35">
      <c r="A16811" t="s">
        <v>69358</v>
      </c>
      <c r="B16811" t="s">
        <v>58594</v>
      </c>
      <c r="C16811" s="96" t="s">
        <v>69332</v>
      </c>
      <c r="D16811" s="98">
        <v>1738.8643999999997</v>
      </c>
    </row>
    <row r="16812" spans="1:4" x14ac:dyDescent="0.35">
      <c r="A16812" t="s">
        <v>69359</v>
      </c>
      <c r="B16812" t="s">
        <v>70044</v>
      </c>
      <c r="C16812" s="96" t="s">
        <v>69332</v>
      </c>
      <c r="D16812" s="98">
        <v>1738.8643999999997</v>
      </c>
    </row>
    <row r="16813" spans="1:4" x14ac:dyDescent="0.35">
      <c r="A16813" t="s">
        <v>69360</v>
      </c>
      <c r="B16813" t="s">
        <v>70045</v>
      </c>
      <c r="C16813" s="96" t="s">
        <v>69332</v>
      </c>
      <c r="D16813" s="98">
        <v>3001.0560999999998</v>
      </c>
    </row>
    <row r="16814" spans="1:4" x14ac:dyDescent="0.35">
      <c r="A16814" t="s">
        <v>69361</v>
      </c>
      <c r="B16814" t="s">
        <v>70046</v>
      </c>
      <c r="C16814" s="96" t="s">
        <v>69332</v>
      </c>
      <c r="D16814" s="98">
        <v>866.08339999999998</v>
      </c>
    </row>
    <row r="16815" spans="1:4" x14ac:dyDescent="0.35">
      <c r="A16815" t="s">
        <v>69362</v>
      </c>
      <c r="B16815" t="s">
        <v>31286</v>
      </c>
      <c r="C16815" s="96" t="s">
        <v>69332</v>
      </c>
      <c r="D16815" s="98">
        <v>839.22859999999991</v>
      </c>
    </row>
    <row r="16816" spans="1:4" x14ac:dyDescent="0.35">
      <c r="A16816" t="s">
        <v>69363</v>
      </c>
      <c r="B16816" t="s">
        <v>70047</v>
      </c>
      <c r="C16816" s="96" t="s">
        <v>69332</v>
      </c>
      <c r="D16816" s="98">
        <v>839.22859999999991</v>
      </c>
    </row>
    <row r="16817" spans="1:4" x14ac:dyDescent="0.35">
      <c r="A16817" t="s">
        <v>69364</v>
      </c>
      <c r="B16817" t="s">
        <v>28957</v>
      </c>
      <c r="C16817" s="96" t="s">
        <v>69332</v>
      </c>
      <c r="D16817" s="98">
        <v>1900.0092999999999</v>
      </c>
    </row>
    <row r="16818" spans="1:4" x14ac:dyDescent="0.35">
      <c r="A16818" t="s">
        <v>69365</v>
      </c>
      <c r="B16818" t="s">
        <v>70048</v>
      </c>
      <c r="C16818" s="96" t="s">
        <v>69332</v>
      </c>
      <c r="D16818" s="98">
        <v>1900.0092999999999</v>
      </c>
    </row>
    <row r="16819" spans="1:4" x14ac:dyDescent="0.35">
      <c r="A16819" t="s">
        <v>69366</v>
      </c>
      <c r="B16819" t="s">
        <v>13098</v>
      </c>
      <c r="C16819" s="96" t="s">
        <v>69332</v>
      </c>
      <c r="D16819" s="98">
        <v>1873.1384</v>
      </c>
    </row>
    <row r="16820" spans="1:4" x14ac:dyDescent="0.35">
      <c r="A16820" t="s">
        <v>69367</v>
      </c>
      <c r="B16820" t="s">
        <v>58593</v>
      </c>
      <c r="C16820" s="96" t="s">
        <v>69332</v>
      </c>
      <c r="D16820" s="98">
        <v>1873.1384</v>
      </c>
    </row>
    <row r="16821" spans="1:4" x14ac:dyDescent="0.35">
      <c r="A16821" t="s">
        <v>69368</v>
      </c>
      <c r="B16821" t="s">
        <v>70049</v>
      </c>
      <c r="C16821" s="96" t="s">
        <v>69332</v>
      </c>
      <c r="D16821" s="98">
        <v>1873.1384</v>
      </c>
    </row>
    <row r="16822" spans="1:4" x14ac:dyDescent="0.35">
      <c r="A16822" t="s">
        <v>69369</v>
      </c>
      <c r="B16822" t="s">
        <v>12526</v>
      </c>
      <c r="C16822" s="96" t="s">
        <v>69332</v>
      </c>
      <c r="D16822" s="98">
        <v>3350.1846</v>
      </c>
    </row>
    <row r="16823" spans="1:4" x14ac:dyDescent="0.35">
      <c r="A16823" t="s">
        <v>69370</v>
      </c>
      <c r="B16823" t="s">
        <v>12735</v>
      </c>
      <c r="C16823" s="96" t="s">
        <v>69332</v>
      </c>
      <c r="D16823" s="98">
        <v>3350.1846</v>
      </c>
    </row>
    <row r="16824" spans="1:4" x14ac:dyDescent="0.35">
      <c r="A16824" t="s">
        <v>69371</v>
      </c>
      <c r="B16824" t="s">
        <v>12796</v>
      </c>
      <c r="C16824" s="96" t="s">
        <v>69332</v>
      </c>
      <c r="D16824" s="98">
        <v>3350.1846</v>
      </c>
    </row>
    <row r="16825" spans="1:4" x14ac:dyDescent="0.35">
      <c r="A16825" t="s">
        <v>69372</v>
      </c>
      <c r="B16825" t="s">
        <v>12570</v>
      </c>
      <c r="C16825" s="96" t="s">
        <v>69332</v>
      </c>
      <c r="D16825" s="98">
        <v>3350.1846</v>
      </c>
    </row>
    <row r="16826" spans="1:4" x14ac:dyDescent="0.35">
      <c r="A16826" t="s">
        <v>69373</v>
      </c>
      <c r="B16826" t="s">
        <v>12755</v>
      </c>
      <c r="C16826" s="96" t="s">
        <v>69332</v>
      </c>
      <c r="D16826" s="98">
        <v>1604.5903999999998</v>
      </c>
    </row>
    <row r="16827" spans="1:4" x14ac:dyDescent="0.35">
      <c r="A16827" t="s">
        <v>69374</v>
      </c>
      <c r="B16827" t="s">
        <v>70050</v>
      </c>
      <c r="C16827" s="96" t="s">
        <v>69332</v>
      </c>
      <c r="D16827" s="98">
        <v>2967.4875999999999</v>
      </c>
    </row>
    <row r="16828" spans="1:4" x14ac:dyDescent="0.35">
      <c r="A16828" t="s">
        <v>69375</v>
      </c>
      <c r="B16828" t="s">
        <v>12949</v>
      </c>
      <c r="C16828" s="96" t="s">
        <v>69332</v>
      </c>
      <c r="D16828" s="98">
        <v>3209.1968999999999</v>
      </c>
    </row>
    <row r="16829" spans="1:4" x14ac:dyDescent="0.35">
      <c r="A16829" t="s">
        <v>69376</v>
      </c>
      <c r="B16829" t="s">
        <v>12825</v>
      </c>
      <c r="C16829" s="96" t="s">
        <v>69332</v>
      </c>
      <c r="D16829" s="98">
        <v>3209.1968999999999</v>
      </c>
    </row>
    <row r="16830" spans="1:4" x14ac:dyDescent="0.35">
      <c r="A16830" t="s">
        <v>69377</v>
      </c>
      <c r="B16830" t="s">
        <v>16588</v>
      </c>
      <c r="C16830" s="96" t="s">
        <v>69332</v>
      </c>
      <c r="D16830" s="98">
        <v>3209.1968999999999</v>
      </c>
    </row>
    <row r="16831" spans="1:4" x14ac:dyDescent="0.35">
      <c r="A16831" t="s">
        <v>69378</v>
      </c>
      <c r="B16831" t="s">
        <v>16826</v>
      </c>
      <c r="C16831" s="96" t="s">
        <v>69332</v>
      </c>
      <c r="D16831" s="98">
        <v>3209.1968999999999</v>
      </c>
    </row>
    <row r="16832" spans="1:4" x14ac:dyDescent="0.35">
      <c r="A16832" t="s">
        <v>69379</v>
      </c>
      <c r="B16832" t="s">
        <v>16620</v>
      </c>
      <c r="C16832" s="96" t="s">
        <v>69332</v>
      </c>
      <c r="D16832" s="98">
        <v>3209.1968999999999</v>
      </c>
    </row>
    <row r="16833" spans="1:4" x14ac:dyDescent="0.35">
      <c r="A16833" t="s">
        <v>69380</v>
      </c>
      <c r="B16833" t="s">
        <v>12438</v>
      </c>
      <c r="C16833" s="96" t="s">
        <v>69332</v>
      </c>
      <c r="D16833" s="98">
        <v>1873.1384</v>
      </c>
    </row>
    <row r="16834" spans="1:4" x14ac:dyDescent="0.35">
      <c r="A16834" t="s">
        <v>69381</v>
      </c>
      <c r="B16834" t="s">
        <v>12856</v>
      </c>
      <c r="C16834" s="96" t="s">
        <v>69332</v>
      </c>
      <c r="D16834" s="98">
        <v>1873.1384</v>
      </c>
    </row>
    <row r="16835" spans="1:4" x14ac:dyDescent="0.35">
      <c r="A16835" t="s">
        <v>69382</v>
      </c>
      <c r="B16835" t="s">
        <v>12790</v>
      </c>
      <c r="C16835" s="96" t="s">
        <v>69332</v>
      </c>
      <c r="D16835" s="98">
        <v>8815.2007999999987</v>
      </c>
    </row>
    <row r="16836" spans="1:4" x14ac:dyDescent="0.35">
      <c r="A16836" t="s">
        <v>69383</v>
      </c>
      <c r="B16836" t="s">
        <v>13110</v>
      </c>
      <c r="C16836" s="96" t="s">
        <v>69332</v>
      </c>
      <c r="D16836" s="98">
        <v>8788.3459999999995</v>
      </c>
    </row>
    <row r="16837" spans="1:4" x14ac:dyDescent="0.35">
      <c r="A16837" t="s">
        <v>69384</v>
      </c>
      <c r="B16837" t="s">
        <v>16854</v>
      </c>
      <c r="C16837" s="96" t="s">
        <v>69332</v>
      </c>
      <c r="D16837" s="98">
        <v>5538.8669</v>
      </c>
    </row>
    <row r="16838" spans="1:4" x14ac:dyDescent="0.35">
      <c r="A16838" t="s">
        <v>69385</v>
      </c>
      <c r="B16838" t="s">
        <v>13291</v>
      </c>
      <c r="C16838" s="96" t="s">
        <v>69332</v>
      </c>
      <c r="D16838" s="98">
        <v>5498.5846999999994</v>
      </c>
    </row>
    <row r="16839" spans="1:4" x14ac:dyDescent="0.35">
      <c r="A16839" t="s">
        <v>69386</v>
      </c>
      <c r="B16839" t="s">
        <v>70051</v>
      </c>
      <c r="C16839" s="96" t="s">
        <v>69332</v>
      </c>
      <c r="D16839" s="98">
        <v>5498.5846999999994</v>
      </c>
    </row>
    <row r="16840" spans="1:4" x14ac:dyDescent="0.35">
      <c r="A16840" t="s">
        <v>69387</v>
      </c>
      <c r="B16840" t="s">
        <v>70052</v>
      </c>
      <c r="C16840" s="96" t="s">
        <v>69332</v>
      </c>
      <c r="D16840" s="98">
        <v>5498.5846999999994</v>
      </c>
    </row>
    <row r="16841" spans="1:4" x14ac:dyDescent="0.35">
      <c r="A16841" t="s">
        <v>69388</v>
      </c>
      <c r="B16841" t="s">
        <v>70053</v>
      </c>
      <c r="C16841" s="96" t="s">
        <v>69332</v>
      </c>
      <c r="D16841" s="98">
        <v>5498.5846999999994</v>
      </c>
    </row>
    <row r="16842" spans="1:4" x14ac:dyDescent="0.35">
      <c r="A16842" t="s">
        <v>69389</v>
      </c>
      <c r="B16842" t="s">
        <v>70054</v>
      </c>
      <c r="C16842" s="96" t="s">
        <v>69332</v>
      </c>
      <c r="D16842" s="98">
        <v>5498.5846999999994</v>
      </c>
    </row>
    <row r="16843" spans="1:4" x14ac:dyDescent="0.35">
      <c r="A16843" t="s">
        <v>69390</v>
      </c>
      <c r="B16843" t="s">
        <v>70055</v>
      </c>
      <c r="C16843" s="96" t="s">
        <v>69332</v>
      </c>
      <c r="D16843" s="98">
        <v>5498.5846999999994</v>
      </c>
    </row>
    <row r="16844" spans="1:4" x14ac:dyDescent="0.35">
      <c r="A16844" t="s">
        <v>69391</v>
      </c>
      <c r="B16844" t="s">
        <v>70056</v>
      </c>
      <c r="C16844" s="96" t="s">
        <v>69332</v>
      </c>
      <c r="D16844" s="98">
        <v>5498.5846999999994</v>
      </c>
    </row>
    <row r="16845" spans="1:4" x14ac:dyDescent="0.35">
      <c r="A16845" t="s">
        <v>69392</v>
      </c>
      <c r="B16845" t="s">
        <v>12958</v>
      </c>
      <c r="C16845" s="96" t="s">
        <v>69332</v>
      </c>
      <c r="D16845" s="98">
        <v>5371.0243999999993</v>
      </c>
    </row>
    <row r="16846" spans="1:4" x14ac:dyDescent="0.35">
      <c r="A16846" t="s">
        <v>69393</v>
      </c>
      <c r="B16846" t="s">
        <v>70057</v>
      </c>
      <c r="C16846" s="96" t="s">
        <v>69332</v>
      </c>
      <c r="D16846" s="98">
        <v>5364.3106999999991</v>
      </c>
    </row>
    <row r="16847" spans="1:4" x14ac:dyDescent="0.35">
      <c r="A16847" t="s">
        <v>69394</v>
      </c>
      <c r="B16847" t="s">
        <v>12428</v>
      </c>
      <c r="C16847" s="96" t="s">
        <v>69332</v>
      </c>
      <c r="D16847" s="98">
        <v>5364.3106999999991</v>
      </c>
    </row>
    <row r="16848" spans="1:4" x14ac:dyDescent="0.35">
      <c r="A16848" t="s">
        <v>69395</v>
      </c>
      <c r="B16848" t="s">
        <v>13239</v>
      </c>
      <c r="C16848" s="96" t="s">
        <v>69332</v>
      </c>
      <c r="D16848" s="98">
        <v>8654.0719999999983</v>
      </c>
    </row>
    <row r="16849" spans="1:4" x14ac:dyDescent="0.35">
      <c r="A16849" t="s">
        <v>69396</v>
      </c>
      <c r="B16849" t="s">
        <v>13106</v>
      </c>
      <c r="C16849" s="96" t="s">
        <v>69332</v>
      </c>
      <c r="D16849" s="98">
        <v>8647.3582999999999</v>
      </c>
    </row>
    <row r="16850" spans="1:4" x14ac:dyDescent="0.35">
      <c r="A16850" t="s">
        <v>69397</v>
      </c>
      <c r="B16850" t="s">
        <v>12697</v>
      </c>
      <c r="C16850" s="96" t="s">
        <v>69332</v>
      </c>
      <c r="D16850" s="98">
        <v>8513.0843000000004</v>
      </c>
    </row>
    <row r="16851" spans="1:4" x14ac:dyDescent="0.35">
      <c r="A16851" t="s">
        <v>69398</v>
      </c>
      <c r="B16851" t="s">
        <v>70058</v>
      </c>
      <c r="C16851" s="96" t="s">
        <v>69332</v>
      </c>
      <c r="D16851" s="98">
        <v>1201.7684000000002</v>
      </c>
    </row>
    <row r="16852" spans="1:4" x14ac:dyDescent="0.35">
      <c r="A16852" t="s">
        <v>69399</v>
      </c>
      <c r="B16852" t="s">
        <v>70059</v>
      </c>
      <c r="C16852" s="96" t="s">
        <v>69332</v>
      </c>
      <c r="D16852" s="98">
        <v>1134.6314</v>
      </c>
    </row>
    <row r="16853" spans="1:4" x14ac:dyDescent="0.35">
      <c r="A16853" t="s">
        <v>69400</v>
      </c>
      <c r="B16853" t="s">
        <v>70060</v>
      </c>
      <c r="C16853" s="96" t="s">
        <v>69332</v>
      </c>
      <c r="D16853" s="98">
        <v>99.739500000000007</v>
      </c>
    </row>
    <row r="16854" spans="1:4" x14ac:dyDescent="0.35">
      <c r="A16854" t="s">
        <v>69401</v>
      </c>
      <c r="B16854" t="s">
        <v>70061</v>
      </c>
      <c r="C16854" s="96" t="s">
        <v>69332</v>
      </c>
      <c r="D16854" s="98">
        <v>3081.6204999999995</v>
      </c>
    </row>
    <row r="16855" spans="1:4" x14ac:dyDescent="0.35">
      <c r="A16855" t="s">
        <v>69402</v>
      </c>
      <c r="B16855" t="s">
        <v>31071</v>
      </c>
      <c r="C16855" s="96" t="s">
        <v>69332</v>
      </c>
      <c r="D16855" s="98">
        <v>7042.7678999999998</v>
      </c>
    </row>
    <row r="16856" spans="1:4" x14ac:dyDescent="0.35">
      <c r="A16856" t="s">
        <v>69403</v>
      </c>
      <c r="B16856" t="s">
        <v>12792</v>
      </c>
      <c r="C16856" s="96" t="s">
        <v>69332</v>
      </c>
      <c r="D16856" s="98">
        <v>7009.1993999999995</v>
      </c>
    </row>
    <row r="16857" spans="1:4" x14ac:dyDescent="0.35">
      <c r="A16857" t="s">
        <v>69404</v>
      </c>
      <c r="B16857" t="s">
        <v>12898</v>
      </c>
      <c r="C16857" s="96" t="s">
        <v>69332</v>
      </c>
      <c r="D16857" s="98">
        <v>6975.6308999999983</v>
      </c>
    </row>
    <row r="16858" spans="1:4" x14ac:dyDescent="0.35">
      <c r="A16858" t="s">
        <v>69405</v>
      </c>
      <c r="B16858" t="s">
        <v>12780</v>
      </c>
      <c r="C16858" s="96" t="s">
        <v>69332</v>
      </c>
      <c r="D16858" s="98">
        <v>6975.6308999999983</v>
      </c>
    </row>
    <row r="16859" spans="1:4" x14ac:dyDescent="0.35">
      <c r="A16859" t="s">
        <v>69406</v>
      </c>
      <c r="B16859" t="s">
        <v>70062</v>
      </c>
      <c r="C16859" s="96" t="s">
        <v>69332</v>
      </c>
      <c r="D16859" s="98">
        <v>6707.0667999999996</v>
      </c>
    </row>
    <row r="16860" spans="1:4" x14ac:dyDescent="0.35">
      <c r="A16860" t="s">
        <v>69407</v>
      </c>
      <c r="B16860" t="s">
        <v>70063</v>
      </c>
      <c r="C16860" s="96" t="s">
        <v>69332</v>
      </c>
      <c r="D16860" s="98">
        <v>6707.0667999999996</v>
      </c>
    </row>
    <row r="16861" spans="1:4" x14ac:dyDescent="0.35">
      <c r="A16861" t="s">
        <v>69408</v>
      </c>
      <c r="B16861" t="s">
        <v>70064</v>
      </c>
      <c r="C16861" s="96" t="s">
        <v>69332</v>
      </c>
      <c r="D16861" s="98">
        <v>6707.0667999999996</v>
      </c>
    </row>
    <row r="16862" spans="1:4" x14ac:dyDescent="0.35">
      <c r="A16862" t="s">
        <v>69409</v>
      </c>
      <c r="B16862" t="s">
        <v>70065</v>
      </c>
      <c r="C16862" s="96" t="s">
        <v>69332</v>
      </c>
      <c r="D16862" s="98">
        <v>6707.0667999999996</v>
      </c>
    </row>
    <row r="16863" spans="1:4" x14ac:dyDescent="0.35">
      <c r="A16863" t="s">
        <v>69410</v>
      </c>
      <c r="B16863" t="s">
        <v>70066</v>
      </c>
      <c r="C16863" s="96" t="s">
        <v>69332</v>
      </c>
      <c r="D16863" s="98">
        <v>6707.0667999999996</v>
      </c>
    </row>
    <row r="16864" spans="1:4" x14ac:dyDescent="0.35">
      <c r="A16864" t="s">
        <v>69411</v>
      </c>
      <c r="B16864" t="s">
        <v>70067</v>
      </c>
      <c r="C16864" s="96" t="s">
        <v>69332</v>
      </c>
      <c r="D16864" s="98">
        <v>6653.3572000000004</v>
      </c>
    </row>
    <row r="16865" spans="1:4" x14ac:dyDescent="0.35">
      <c r="A16865" t="s">
        <v>69412</v>
      </c>
      <c r="B16865" t="s">
        <v>29540</v>
      </c>
      <c r="C16865" s="96" t="s">
        <v>69332</v>
      </c>
      <c r="D16865" s="98">
        <v>6639.9297999999999</v>
      </c>
    </row>
    <row r="16866" spans="1:4" x14ac:dyDescent="0.35">
      <c r="A16866" t="s">
        <v>69413</v>
      </c>
      <c r="B16866" t="s">
        <v>12842</v>
      </c>
      <c r="C16866" s="96" t="s">
        <v>69332</v>
      </c>
      <c r="D16866" s="98">
        <v>6633.2160999999996</v>
      </c>
    </row>
    <row r="16867" spans="1:4" x14ac:dyDescent="0.35">
      <c r="A16867" t="s">
        <v>69414</v>
      </c>
      <c r="B16867" t="s">
        <v>70068</v>
      </c>
      <c r="C16867" s="96" t="s">
        <v>69332</v>
      </c>
      <c r="D16867" s="98">
        <v>3209.1968999999999</v>
      </c>
    </row>
    <row r="16868" spans="1:4" x14ac:dyDescent="0.35">
      <c r="A16868" t="s">
        <v>69415</v>
      </c>
      <c r="B16868" t="s">
        <v>16725</v>
      </c>
      <c r="C16868" s="96" t="s">
        <v>69332</v>
      </c>
      <c r="D16868" s="98">
        <v>3209.1968999999999</v>
      </c>
    </row>
    <row r="16869" spans="1:4" x14ac:dyDescent="0.35">
      <c r="A16869" t="s">
        <v>69416</v>
      </c>
      <c r="B16869" t="s">
        <v>70069</v>
      </c>
      <c r="C16869" s="96" t="s">
        <v>69332</v>
      </c>
      <c r="D16869" s="98">
        <v>3209.1968999999999</v>
      </c>
    </row>
    <row r="16870" spans="1:4" x14ac:dyDescent="0.35">
      <c r="A16870" t="s">
        <v>69417</v>
      </c>
      <c r="B16870" t="s">
        <v>70070</v>
      </c>
      <c r="C16870" s="96" t="s">
        <v>69332</v>
      </c>
      <c r="D16870" s="98">
        <v>3209.1968999999999</v>
      </c>
    </row>
    <row r="16871" spans="1:4" x14ac:dyDescent="0.35">
      <c r="A16871" t="s">
        <v>69418</v>
      </c>
      <c r="B16871" t="s">
        <v>12727</v>
      </c>
      <c r="C16871" s="96" t="s">
        <v>69332</v>
      </c>
      <c r="D16871" s="98">
        <v>1201.7684000000002</v>
      </c>
    </row>
    <row r="16872" spans="1:4" x14ac:dyDescent="0.35">
      <c r="A16872" t="s">
        <v>69419</v>
      </c>
      <c r="B16872" t="s">
        <v>16849</v>
      </c>
      <c r="C16872" s="96" t="s">
        <v>69332</v>
      </c>
      <c r="D16872" s="98">
        <v>1201.7684000000002</v>
      </c>
    </row>
    <row r="16873" spans="1:4" x14ac:dyDescent="0.35">
      <c r="A16873" t="s">
        <v>69420</v>
      </c>
      <c r="B16873" t="s">
        <v>16698</v>
      </c>
      <c r="C16873" s="96" t="s">
        <v>69332</v>
      </c>
      <c r="D16873" s="98">
        <v>1201.7684000000002</v>
      </c>
    </row>
    <row r="16874" spans="1:4" x14ac:dyDescent="0.35">
      <c r="A16874" t="s">
        <v>69421</v>
      </c>
      <c r="B16874" t="s">
        <v>70071</v>
      </c>
      <c r="C16874" s="96" t="s">
        <v>69332</v>
      </c>
      <c r="D16874" s="98">
        <v>167.84249999999997</v>
      </c>
    </row>
    <row r="16875" spans="1:4" x14ac:dyDescent="0.35">
      <c r="A16875" t="s">
        <v>69422</v>
      </c>
      <c r="B16875" t="s">
        <v>12671</v>
      </c>
      <c r="C16875" s="96" t="s">
        <v>69332</v>
      </c>
      <c r="D16875" s="98">
        <v>2168.5572999999999</v>
      </c>
    </row>
    <row r="16876" spans="1:4" x14ac:dyDescent="0.35">
      <c r="A16876" t="s">
        <v>69423</v>
      </c>
      <c r="B16876" t="s">
        <v>70072</v>
      </c>
      <c r="C16876" s="96" t="s">
        <v>69332</v>
      </c>
      <c r="D16876" s="98">
        <v>2168.5572999999999</v>
      </c>
    </row>
    <row r="16877" spans="1:4" x14ac:dyDescent="0.35">
      <c r="A16877" t="s">
        <v>69424</v>
      </c>
      <c r="B16877" t="s">
        <v>12626</v>
      </c>
      <c r="C16877" s="96" t="s">
        <v>69332</v>
      </c>
      <c r="D16877" s="98">
        <v>8513.0843000000004</v>
      </c>
    </row>
    <row r="16878" spans="1:4" x14ac:dyDescent="0.35">
      <c r="A16878" t="s">
        <v>69425</v>
      </c>
      <c r="B16878" t="s">
        <v>12907</v>
      </c>
      <c r="C16878" s="96" t="s">
        <v>69332</v>
      </c>
      <c r="D16878" s="98">
        <v>8452.6610000000001</v>
      </c>
    </row>
    <row r="16879" spans="1:4" x14ac:dyDescent="0.35">
      <c r="A16879" t="s">
        <v>69426</v>
      </c>
      <c r="B16879" t="s">
        <v>12681</v>
      </c>
      <c r="C16879" s="96" t="s">
        <v>69332</v>
      </c>
      <c r="D16879" s="98">
        <v>6975.6308999999983</v>
      </c>
    </row>
    <row r="16880" spans="1:4" x14ac:dyDescent="0.35">
      <c r="A16880" t="s">
        <v>69427</v>
      </c>
      <c r="B16880" t="s">
        <v>12829</v>
      </c>
      <c r="C16880" s="96" t="s">
        <v>69332</v>
      </c>
      <c r="D16880" s="98">
        <v>3350.1846</v>
      </c>
    </row>
    <row r="16881" spans="1:4" x14ac:dyDescent="0.35">
      <c r="A16881" t="s">
        <v>69428</v>
      </c>
      <c r="B16881" t="s">
        <v>12679</v>
      </c>
      <c r="C16881" s="96" t="s">
        <v>69332</v>
      </c>
      <c r="D16881" s="98">
        <v>6975.6308999999983</v>
      </c>
    </row>
    <row r="16882" spans="1:4" x14ac:dyDescent="0.35">
      <c r="A16882" t="s">
        <v>69429</v>
      </c>
      <c r="B16882" t="s">
        <v>70073</v>
      </c>
      <c r="C16882" s="96" t="s">
        <v>69332</v>
      </c>
      <c r="D16882" s="98">
        <v>6975.6308999999983</v>
      </c>
    </row>
    <row r="16883" spans="1:4" x14ac:dyDescent="0.35">
      <c r="A16883" t="s">
        <v>69430</v>
      </c>
      <c r="B16883" t="s">
        <v>70074</v>
      </c>
      <c r="C16883" s="96" t="s">
        <v>69332</v>
      </c>
      <c r="D16883" s="98">
        <v>6975.6308999999983</v>
      </c>
    </row>
    <row r="16884" spans="1:4" x14ac:dyDescent="0.35">
      <c r="A16884" t="s">
        <v>69431</v>
      </c>
      <c r="B16884" t="s">
        <v>70074</v>
      </c>
      <c r="C16884" s="96" t="s">
        <v>69332</v>
      </c>
      <c r="D16884" s="98">
        <v>6975.6308999999983</v>
      </c>
    </row>
    <row r="16885" spans="1:4" x14ac:dyDescent="0.35">
      <c r="A16885" t="s">
        <v>69432</v>
      </c>
      <c r="B16885" t="s">
        <v>12758</v>
      </c>
      <c r="C16885" s="96" t="s">
        <v>69332</v>
      </c>
      <c r="D16885" s="98">
        <v>6975.6308999999983</v>
      </c>
    </row>
    <row r="16886" spans="1:4" x14ac:dyDescent="0.35">
      <c r="A16886" t="s">
        <v>69433</v>
      </c>
      <c r="B16886" t="s">
        <v>70067</v>
      </c>
      <c r="C16886" s="96" t="s">
        <v>69332</v>
      </c>
      <c r="D16886" s="98">
        <v>6968.9171999999999</v>
      </c>
    </row>
    <row r="16887" spans="1:4" x14ac:dyDescent="0.35">
      <c r="A16887" t="s">
        <v>69434</v>
      </c>
      <c r="B16887" t="s">
        <v>70075</v>
      </c>
      <c r="C16887" s="96" t="s">
        <v>69332</v>
      </c>
      <c r="D16887" s="98">
        <v>6915.2075999999988</v>
      </c>
    </row>
    <row r="16888" spans="1:4" x14ac:dyDescent="0.35">
      <c r="A16888" t="s">
        <v>69435</v>
      </c>
      <c r="B16888" t="s">
        <v>29836</v>
      </c>
      <c r="C16888" s="96" t="s">
        <v>69332</v>
      </c>
      <c r="D16888" s="98">
        <v>6834.6270999999997</v>
      </c>
    </row>
    <row r="16889" spans="1:4" x14ac:dyDescent="0.35">
      <c r="A16889" t="s">
        <v>69436</v>
      </c>
      <c r="B16889" t="s">
        <v>16780</v>
      </c>
      <c r="C16889" s="96" t="s">
        <v>69332</v>
      </c>
      <c r="D16889" s="98">
        <v>6834.6270999999997</v>
      </c>
    </row>
    <row r="16890" spans="1:4" x14ac:dyDescent="0.35">
      <c r="A16890" t="s">
        <v>69437</v>
      </c>
      <c r="B16890" t="s">
        <v>70076</v>
      </c>
      <c r="C16890" s="96" t="s">
        <v>69332</v>
      </c>
      <c r="D16890" s="98">
        <v>6834.6270999999997</v>
      </c>
    </row>
    <row r="16891" spans="1:4" x14ac:dyDescent="0.35">
      <c r="A16891" t="s">
        <v>69438</v>
      </c>
      <c r="B16891" t="s">
        <v>12827</v>
      </c>
      <c r="C16891" s="96" t="s">
        <v>69332</v>
      </c>
      <c r="D16891" s="98">
        <v>3350.1846</v>
      </c>
    </row>
    <row r="16892" spans="1:4" x14ac:dyDescent="0.35">
      <c r="A16892" t="s">
        <v>69439</v>
      </c>
      <c r="B16892" t="s">
        <v>13035</v>
      </c>
      <c r="C16892" s="96" t="s">
        <v>69332</v>
      </c>
      <c r="D16892" s="98">
        <v>6801.0586000000003</v>
      </c>
    </row>
    <row r="16893" spans="1:4" x14ac:dyDescent="0.35">
      <c r="A16893" t="s">
        <v>69440</v>
      </c>
      <c r="B16893" t="s">
        <v>12683</v>
      </c>
      <c r="C16893" s="96" t="s">
        <v>69332</v>
      </c>
      <c r="D16893" s="98">
        <v>7324.7432999999992</v>
      </c>
    </row>
    <row r="16894" spans="1:4" x14ac:dyDescent="0.35">
      <c r="A16894" t="s">
        <v>69441</v>
      </c>
      <c r="B16894" t="s">
        <v>70077</v>
      </c>
      <c r="C16894" s="96" t="s">
        <v>69332</v>
      </c>
      <c r="D16894" s="98">
        <v>2947.3464999999997</v>
      </c>
    </row>
    <row r="16895" spans="1:4" x14ac:dyDescent="0.35">
      <c r="A16895" t="s">
        <v>69442</v>
      </c>
      <c r="B16895" t="s">
        <v>12823</v>
      </c>
      <c r="C16895" s="96" t="s">
        <v>69332</v>
      </c>
      <c r="D16895" s="98">
        <v>2947.3464999999997</v>
      </c>
    </row>
    <row r="16896" spans="1:4" x14ac:dyDescent="0.35">
      <c r="A16896" t="s">
        <v>69443</v>
      </c>
      <c r="B16896" t="s">
        <v>12918</v>
      </c>
      <c r="C16896" s="96" t="s">
        <v>69332</v>
      </c>
      <c r="D16896" s="98">
        <v>2947.3464999999997</v>
      </c>
    </row>
    <row r="16897" spans="1:4" x14ac:dyDescent="0.35">
      <c r="A16897" t="s">
        <v>69444</v>
      </c>
      <c r="B16897" t="s">
        <v>12568</v>
      </c>
      <c r="C16897" s="96" t="s">
        <v>69332</v>
      </c>
      <c r="D16897" s="98">
        <v>2947.3464999999997</v>
      </c>
    </row>
    <row r="16898" spans="1:4" x14ac:dyDescent="0.35">
      <c r="A16898" t="s">
        <v>69445</v>
      </c>
      <c r="B16898" t="s">
        <v>12496</v>
      </c>
      <c r="C16898" s="96" t="s">
        <v>69332</v>
      </c>
      <c r="D16898" s="98">
        <v>2947.3464999999997</v>
      </c>
    </row>
    <row r="16899" spans="1:4" x14ac:dyDescent="0.35">
      <c r="A16899" t="s">
        <v>69446</v>
      </c>
      <c r="B16899" t="s">
        <v>13127</v>
      </c>
      <c r="C16899" s="96" t="s">
        <v>69332</v>
      </c>
      <c r="D16899" s="98">
        <v>2947.3464999999997</v>
      </c>
    </row>
    <row r="16900" spans="1:4" x14ac:dyDescent="0.35">
      <c r="A16900" t="s">
        <v>69447</v>
      </c>
      <c r="B16900" t="s">
        <v>70078</v>
      </c>
      <c r="C16900" s="96" t="s">
        <v>69332</v>
      </c>
      <c r="D16900" s="98">
        <v>2947.3464999999997</v>
      </c>
    </row>
    <row r="16901" spans="1:4" x14ac:dyDescent="0.35">
      <c r="A16901" t="s">
        <v>69448</v>
      </c>
      <c r="B16901" t="s">
        <v>70079</v>
      </c>
      <c r="C16901" s="96" t="s">
        <v>69332</v>
      </c>
      <c r="D16901" s="98">
        <v>2947.3464999999997</v>
      </c>
    </row>
    <row r="16902" spans="1:4" x14ac:dyDescent="0.35">
      <c r="A16902" t="s">
        <v>69449</v>
      </c>
      <c r="B16902" t="s">
        <v>13123</v>
      </c>
      <c r="C16902" s="96" t="s">
        <v>69332</v>
      </c>
      <c r="D16902" s="98">
        <v>2947.3464999999997</v>
      </c>
    </row>
    <row r="16903" spans="1:4" x14ac:dyDescent="0.35">
      <c r="A16903" t="s">
        <v>69450</v>
      </c>
      <c r="B16903" t="s">
        <v>12926</v>
      </c>
      <c r="C16903" s="96" t="s">
        <v>69332</v>
      </c>
      <c r="D16903" s="98">
        <v>2141.7024999999999</v>
      </c>
    </row>
    <row r="16904" spans="1:4" x14ac:dyDescent="0.35">
      <c r="A16904" t="s">
        <v>69451</v>
      </c>
      <c r="B16904" t="s">
        <v>12805</v>
      </c>
      <c r="C16904" s="96" t="s">
        <v>69332</v>
      </c>
      <c r="D16904" s="98">
        <v>2141.7024999999999</v>
      </c>
    </row>
    <row r="16905" spans="1:4" x14ac:dyDescent="0.35">
      <c r="A16905" t="s">
        <v>69452</v>
      </c>
      <c r="B16905" t="s">
        <v>12711</v>
      </c>
      <c r="C16905" s="96" t="s">
        <v>69332</v>
      </c>
      <c r="D16905" s="98">
        <v>2141.7024999999999</v>
      </c>
    </row>
    <row r="16906" spans="1:4" x14ac:dyDescent="0.35">
      <c r="A16906" t="s">
        <v>69453</v>
      </c>
      <c r="B16906" t="s">
        <v>13133</v>
      </c>
      <c r="C16906" s="96" t="s">
        <v>69332</v>
      </c>
      <c r="D16906" s="98">
        <v>2141.7024999999999</v>
      </c>
    </row>
    <row r="16907" spans="1:4" x14ac:dyDescent="0.35">
      <c r="A16907" t="s">
        <v>69454</v>
      </c>
      <c r="B16907" t="s">
        <v>70080</v>
      </c>
      <c r="C16907" s="96" t="s">
        <v>69332</v>
      </c>
      <c r="D16907" s="98">
        <v>2141.7024999999999</v>
      </c>
    </row>
    <row r="16908" spans="1:4" x14ac:dyDescent="0.35">
      <c r="A16908" t="s">
        <v>69455</v>
      </c>
      <c r="B16908" t="s">
        <v>31106</v>
      </c>
      <c r="C16908" s="96" t="s">
        <v>69332</v>
      </c>
      <c r="D16908" s="98">
        <v>2141.7024999999999</v>
      </c>
    </row>
    <row r="16909" spans="1:4" x14ac:dyDescent="0.35">
      <c r="A16909" t="s">
        <v>69456</v>
      </c>
      <c r="B16909" t="s">
        <v>12805</v>
      </c>
      <c r="C16909" s="96" t="s">
        <v>69332</v>
      </c>
      <c r="D16909" s="98">
        <v>2141.7024999999999</v>
      </c>
    </row>
    <row r="16910" spans="1:4" x14ac:dyDescent="0.35">
      <c r="A16910" t="s">
        <v>69457</v>
      </c>
      <c r="B16910" t="s">
        <v>70081</v>
      </c>
      <c r="C16910" s="96" t="s">
        <v>69332</v>
      </c>
      <c r="D16910" s="98">
        <v>2141.7024999999999</v>
      </c>
    </row>
    <row r="16911" spans="1:4" x14ac:dyDescent="0.35">
      <c r="A16911" t="s">
        <v>69458</v>
      </c>
      <c r="B16911" t="s">
        <v>13289</v>
      </c>
      <c r="C16911" s="96" t="s">
        <v>69332</v>
      </c>
      <c r="D16911" s="98">
        <v>6102.8338000000003</v>
      </c>
    </row>
    <row r="16912" spans="1:4" x14ac:dyDescent="0.35">
      <c r="A16912" t="s">
        <v>69459</v>
      </c>
      <c r="B16912" t="s">
        <v>70082</v>
      </c>
      <c r="C16912" s="96" t="s">
        <v>69332</v>
      </c>
      <c r="D16912" s="98">
        <v>5981.9871999999996</v>
      </c>
    </row>
    <row r="16913" spans="1:4" x14ac:dyDescent="0.35">
      <c r="A16913" t="s">
        <v>69460</v>
      </c>
      <c r="B16913" t="s">
        <v>12512</v>
      </c>
      <c r="C16913" s="96" t="s">
        <v>69332</v>
      </c>
      <c r="D16913" s="98">
        <v>5934.9912999999988</v>
      </c>
    </row>
    <row r="16914" spans="1:4" x14ac:dyDescent="0.35">
      <c r="A16914" t="s">
        <v>69461</v>
      </c>
      <c r="B16914" t="s">
        <v>12416</v>
      </c>
      <c r="C16914" s="96" t="s">
        <v>69332</v>
      </c>
      <c r="D16914" s="98">
        <v>5934.9912999999988</v>
      </c>
    </row>
    <row r="16915" spans="1:4" x14ac:dyDescent="0.35">
      <c r="A16915" t="s">
        <v>69462</v>
      </c>
      <c r="B16915" t="s">
        <v>13265</v>
      </c>
      <c r="C16915" s="96" t="s">
        <v>69332</v>
      </c>
      <c r="D16915" s="98">
        <v>5934.9912999999988</v>
      </c>
    </row>
    <row r="16916" spans="1:4" x14ac:dyDescent="0.35">
      <c r="A16916" t="s">
        <v>69463</v>
      </c>
      <c r="B16916" t="s">
        <v>12809</v>
      </c>
      <c r="C16916" s="96" t="s">
        <v>69332</v>
      </c>
      <c r="D16916" s="98">
        <v>2678.7984999999999</v>
      </c>
    </row>
    <row r="16917" spans="1:4" x14ac:dyDescent="0.35">
      <c r="A16917" t="s">
        <v>69464</v>
      </c>
      <c r="B16917" t="s">
        <v>12582</v>
      </c>
      <c r="C16917" s="96" t="s">
        <v>69332</v>
      </c>
      <c r="D16917" s="98">
        <v>2544.5245</v>
      </c>
    </row>
    <row r="16918" spans="1:4" x14ac:dyDescent="0.35">
      <c r="A16918" t="s">
        <v>69465</v>
      </c>
      <c r="B16918" t="s">
        <v>13012</v>
      </c>
      <c r="C16918" s="96" t="s">
        <v>69332</v>
      </c>
      <c r="D16918" s="98">
        <v>2678.7984999999999</v>
      </c>
    </row>
    <row r="16919" spans="1:4" x14ac:dyDescent="0.35">
      <c r="A16919" t="s">
        <v>69466</v>
      </c>
      <c r="B16919" t="s">
        <v>12516</v>
      </c>
      <c r="C16919" s="96" t="s">
        <v>69332</v>
      </c>
      <c r="D16919" s="98">
        <v>933.22039999999993</v>
      </c>
    </row>
    <row r="16920" spans="1:4" x14ac:dyDescent="0.35">
      <c r="A16920" t="s">
        <v>69467</v>
      </c>
      <c r="B16920" t="s">
        <v>70083</v>
      </c>
      <c r="C16920" s="96" t="s">
        <v>69332</v>
      </c>
      <c r="D16920" s="98">
        <v>933.22039999999993</v>
      </c>
    </row>
    <row r="16921" spans="1:4" x14ac:dyDescent="0.35">
      <c r="A16921" t="s">
        <v>69468</v>
      </c>
      <c r="B16921" t="s">
        <v>12934</v>
      </c>
      <c r="C16921" s="96" t="s">
        <v>69332</v>
      </c>
      <c r="D16921" s="98">
        <v>2544.5245</v>
      </c>
    </row>
    <row r="16922" spans="1:4" x14ac:dyDescent="0.35">
      <c r="A16922" t="s">
        <v>69469</v>
      </c>
      <c r="B16922" t="s">
        <v>70084</v>
      </c>
      <c r="C16922" s="96" t="s">
        <v>69332</v>
      </c>
      <c r="D16922" s="98">
        <v>704.95460000000003</v>
      </c>
    </row>
    <row r="16923" spans="1:4" x14ac:dyDescent="0.35">
      <c r="A16923" t="s">
        <v>69470</v>
      </c>
      <c r="B16923" t="s">
        <v>70085</v>
      </c>
      <c r="C16923" s="96" t="s">
        <v>69332</v>
      </c>
      <c r="D16923" s="98">
        <v>704.95460000000003</v>
      </c>
    </row>
    <row r="16924" spans="1:4" x14ac:dyDescent="0.35">
      <c r="A16924" t="s">
        <v>69471</v>
      </c>
      <c r="B16924" t="s">
        <v>13255</v>
      </c>
      <c r="C16924" s="96" t="s">
        <v>69332</v>
      </c>
      <c r="D16924" s="98">
        <v>2544.5245</v>
      </c>
    </row>
    <row r="16925" spans="1:4" x14ac:dyDescent="0.35">
      <c r="A16925" t="s">
        <v>69472</v>
      </c>
      <c r="B16925" t="s">
        <v>12989</v>
      </c>
      <c r="C16925" s="96" t="s">
        <v>69332</v>
      </c>
      <c r="D16925" s="98">
        <v>8452.6610000000001</v>
      </c>
    </row>
    <row r="16926" spans="1:4" x14ac:dyDescent="0.35">
      <c r="A16926" t="s">
        <v>69473</v>
      </c>
      <c r="B16926" t="s">
        <v>12477</v>
      </c>
      <c r="C16926" s="96" t="s">
        <v>69332</v>
      </c>
      <c r="D16926" s="98">
        <v>8452.6610000000001</v>
      </c>
    </row>
    <row r="16927" spans="1:4" x14ac:dyDescent="0.35">
      <c r="A16927" t="s">
        <v>69474</v>
      </c>
      <c r="B16927" t="s">
        <v>12907</v>
      </c>
      <c r="C16927" s="96" t="s">
        <v>69332</v>
      </c>
      <c r="D16927" s="98">
        <v>8452.6610000000001</v>
      </c>
    </row>
    <row r="16928" spans="1:4" x14ac:dyDescent="0.35">
      <c r="A16928" t="s">
        <v>69475</v>
      </c>
      <c r="B16928" t="s">
        <v>70086</v>
      </c>
      <c r="C16928" s="96" t="s">
        <v>69332</v>
      </c>
      <c r="D16928" s="98">
        <v>8445.9472999999998</v>
      </c>
    </row>
    <row r="16929" spans="1:4" x14ac:dyDescent="0.35">
      <c r="A16929" t="s">
        <v>69476</v>
      </c>
      <c r="B16929" t="s">
        <v>70087</v>
      </c>
      <c r="C16929" s="96" t="s">
        <v>69332</v>
      </c>
      <c r="D16929" s="98">
        <v>7311.3158999999996</v>
      </c>
    </row>
    <row r="16930" spans="1:4" x14ac:dyDescent="0.35">
      <c r="A16930" t="s">
        <v>69477</v>
      </c>
      <c r="B16930" t="s">
        <v>70088</v>
      </c>
      <c r="C16930" s="96" t="s">
        <v>69332</v>
      </c>
      <c r="D16930" s="98">
        <v>7311.3158999999996</v>
      </c>
    </row>
    <row r="16931" spans="1:4" x14ac:dyDescent="0.35">
      <c r="A16931" t="s">
        <v>69478</v>
      </c>
      <c r="B16931" t="s">
        <v>13253</v>
      </c>
      <c r="C16931" s="96" t="s">
        <v>69332</v>
      </c>
      <c r="D16931" s="98">
        <v>2544.5245</v>
      </c>
    </row>
    <row r="16932" spans="1:4" x14ac:dyDescent="0.35">
      <c r="A16932" t="s">
        <v>69479</v>
      </c>
      <c r="B16932" t="s">
        <v>70088</v>
      </c>
      <c r="C16932" s="96" t="s">
        <v>69332</v>
      </c>
      <c r="D16932" s="98">
        <v>7311.3158999999996</v>
      </c>
    </row>
    <row r="16933" spans="1:4" x14ac:dyDescent="0.35">
      <c r="A16933" t="s">
        <v>69480</v>
      </c>
      <c r="B16933" t="s">
        <v>12473</v>
      </c>
      <c r="C16933" s="96" t="s">
        <v>69332</v>
      </c>
      <c r="D16933" s="98">
        <v>7109.9048999999995</v>
      </c>
    </row>
    <row r="16934" spans="1:4" x14ac:dyDescent="0.35">
      <c r="A16934" t="s">
        <v>69481</v>
      </c>
      <c r="B16934" t="s">
        <v>12685</v>
      </c>
      <c r="C16934" s="96" t="s">
        <v>69332</v>
      </c>
      <c r="D16934" s="98">
        <v>7109.9048999999995</v>
      </c>
    </row>
    <row r="16935" spans="1:4" x14ac:dyDescent="0.35">
      <c r="A16935" t="s">
        <v>69482</v>
      </c>
      <c r="B16935" t="s">
        <v>13253</v>
      </c>
      <c r="C16935" s="96" t="s">
        <v>69332</v>
      </c>
      <c r="D16935" s="98">
        <v>2544.5245</v>
      </c>
    </row>
    <row r="16936" spans="1:4" x14ac:dyDescent="0.35">
      <c r="A16936" t="s">
        <v>69483</v>
      </c>
      <c r="B16936" t="s">
        <v>70089</v>
      </c>
      <c r="C16936" s="96" t="s">
        <v>69332</v>
      </c>
      <c r="D16936" s="98">
        <v>570.66449999999998</v>
      </c>
    </row>
    <row r="16937" spans="1:4" x14ac:dyDescent="0.35">
      <c r="A16937" t="s">
        <v>69484</v>
      </c>
      <c r="B16937" t="s">
        <v>70090</v>
      </c>
      <c r="C16937" s="96" t="s">
        <v>69332</v>
      </c>
      <c r="D16937" s="98">
        <v>570.66449999999998</v>
      </c>
    </row>
    <row r="16938" spans="1:4" x14ac:dyDescent="0.35">
      <c r="A16938" t="s">
        <v>69485</v>
      </c>
      <c r="B16938" t="s">
        <v>12930</v>
      </c>
      <c r="C16938" s="96" t="s">
        <v>69332</v>
      </c>
      <c r="D16938" s="98">
        <v>2544.5245</v>
      </c>
    </row>
    <row r="16939" spans="1:4" x14ac:dyDescent="0.35">
      <c r="A16939" t="s">
        <v>69486</v>
      </c>
      <c r="B16939" t="s">
        <v>12576</v>
      </c>
      <c r="C16939" s="96" t="s">
        <v>69332</v>
      </c>
      <c r="D16939" s="98">
        <v>2544.5245</v>
      </c>
    </row>
    <row r="16940" spans="1:4" x14ac:dyDescent="0.35">
      <c r="A16940" t="s">
        <v>69487</v>
      </c>
      <c r="B16940" t="s">
        <v>70091</v>
      </c>
      <c r="C16940" s="96" t="s">
        <v>69332</v>
      </c>
      <c r="D16940" s="98">
        <v>2651.9436999999998</v>
      </c>
    </row>
    <row r="16941" spans="1:4" x14ac:dyDescent="0.35">
      <c r="A16941" t="s">
        <v>69488</v>
      </c>
      <c r="B16941" t="s">
        <v>70092</v>
      </c>
      <c r="C16941" s="96" t="s">
        <v>69332</v>
      </c>
      <c r="D16941" s="98">
        <v>2618.3751999999999</v>
      </c>
    </row>
    <row r="16942" spans="1:4" x14ac:dyDescent="0.35">
      <c r="A16942" t="s">
        <v>69489</v>
      </c>
      <c r="B16942" t="s">
        <v>70093</v>
      </c>
      <c r="C16942" s="96" t="s">
        <v>69332</v>
      </c>
      <c r="D16942" s="98">
        <v>2544.5245</v>
      </c>
    </row>
    <row r="16943" spans="1:4" x14ac:dyDescent="0.35">
      <c r="A16943" t="s">
        <v>69490</v>
      </c>
      <c r="B16943" t="s">
        <v>13129</v>
      </c>
      <c r="C16943" s="96" t="s">
        <v>69332</v>
      </c>
      <c r="D16943" s="98">
        <v>3551.5956000000001</v>
      </c>
    </row>
    <row r="16944" spans="1:4" x14ac:dyDescent="0.35">
      <c r="A16944" t="s">
        <v>69491</v>
      </c>
      <c r="B16944" t="s">
        <v>16740</v>
      </c>
      <c r="C16944" s="96" t="s">
        <v>69332</v>
      </c>
      <c r="D16944" s="98">
        <v>3544.8818999999999</v>
      </c>
    </row>
    <row r="16945" spans="1:4" x14ac:dyDescent="0.35">
      <c r="A16945" t="s">
        <v>69492</v>
      </c>
      <c r="B16945" t="s">
        <v>70094</v>
      </c>
      <c r="C16945" s="96" t="s">
        <v>69332</v>
      </c>
      <c r="D16945" s="98">
        <v>3544.8818999999999</v>
      </c>
    </row>
    <row r="16946" spans="1:4" x14ac:dyDescent="0.35">
      <c r="A16946" t="s">
        <v>69493</v>
      </c>
      <c r="B16946" t="s">
        <v>12973</v>
      </c>
      <c r="C16946" s="96" t="s">
        <v>69332</v>
      </c>
      <c r="D16946" s="98">
        <v>1738.8643999999997</v>
      </c>
    </row>
    <row r="16947" spans="1:4" x14ac:dyDescent="0.35">
      <c r="A16947" t="s">
        <v>69494</v>
      </c>
      <c r="B16947" t="s">
        <v>12922</v>
      </c>
      <c r="C16947" s="96" t="s">
        <v>69332</v>
      </c>
      <c r="D16947" s="98">
        <v>8398.9513999999981</v>
      </c>
    </row>
    <row r="16948" spans="1:4" x14ac:dyDescent="0.35">
      <c r="A16948" t="s">
        <v>69495</v>
      </c>
      <c r="B16948" t="s">
        <v>13007</v>
      </c>
      <c r="C16948" s="96" t="s">
        <v>69332</v>
      </c>
      <c r="D16948" s="98">
        <v>8398.9513999999981</v>
      </c>
    </row>
    <row r="16949" spans="1:4" x14ac:dyDescent="0.35">
      <c r="A16949" t="s">
        <v>69496</v>
      </c>
      <c r="B16949" t="s">
        <v>12404</v>
      </c>
      <c r="C16949" s="96" t="s">
        <v>69332</v>
      </c>
      <c r="D16949" s="98">
        <v>8398.9513999999981</v>
      </c>
    </row>
    <row r="16950" spans="1:4" x14ac:dyDescent="0.35">
      <c r="A16950" t="s">
        <v>69497</v>
      </c>
      <c r="B16950" t="s">
        <v>12428</v>
      </c>
      <c r="C16950" s="96" t="s">
        <v>69332</v>
      </c>
      <c r="D16950" s="98">
        <v>5364.3106999999991</v>
      </c>
    </row>
    <row r="16951" spans="1:4" x14ac:dyDescent="0.35">
      <c r="A16951" t="s">
        <v>69498</v>
      </c>
      <c r="B16951" t="s">
        <v>13168</v>
      </c>
      <c r="C16951" s="96" t="s">
        <v>69332</v>
      </c>
      <c r="D16951" s="98">
        <v>5364.3106999999991</v>
      </c>
    </row>
    <row r="16952" spans="1:4" x14ac:dyDescent="0.35">
      <c r="A16952" t="s">
        <v>69499</v>
      </c>
      <c r="B16952" t="s">
        <v>70095</v>
      </c>
      <c r="C16952" s="96" t="s">
        <v>69332</v>
      </c>
      <c r="D16952" s="98">
        <v>1127.9177</v>
      </c>
    </row>
    <row r="16953" spans="1:4" x14ac:dyDescent="0.35">
      <c r="A16953" t="s">
        <v>69500</v>
      </c>
      <c r="B16953" t="s">
        <v>12831</v>
      </c>
      <c r="C16953" s="96" t="s">
        <v>69332</v>
      </c>
      <c r="D16953" s="98">
        <v>5364.3106999999991</v>
      </c>
    </row>
    <row r="16954" spans="1:4" x14ac:dyDescent="0.35">
      <c r="A16954" t="s">
        <v>69501</v>
      </c>
      <c r="B16954" t="s">
        <v>70096</v>
      </c>
      <c r="C16954" s="96" t="s">
        <v>69332</v>
      </c>
      <c r="D16954" s="98">
        <v>5364.3106999999991</v>
      </c>
    </row>
    <row r="16955" spans="1:4" x14ac:dyDescent="0.35">
      <c r="A16955" t="s">
        <v>69502</v>
      </c>
      <c r="B16955" t="s">
        <v>70097</v>
      </c>
      <c r="C16955" s="96" t="s">
        <v>69332</v>
      </c>
      <c r="D16955" s="98">
        <v>5364.3106999999991</v>
      </c>
    </row>
    <row r="16956" spans="1:4" x14ac:dyDescent="0.35">
      <c r="A16956" t="s">
        <v>69503</v>
      </c>
      <c r="B16956" t="s">
        <v>70098</v>
      </c>
      <c r="C16956" s="96" t="s">
        <v>69332</v>
      </c>
      <c r="D16956" s="98">
        <v>5364.3106999999991</v>
      </c>
    </row>
    <row r="16957" spans="1:4" x14ac:dyDescent="0.35">
      <c r="A16957" t="s">
        <v>69504</v>
      </c>
      <c r="B16957" t="s">
        <v>12549</v>
      </c>
      <c r="C16957" s="96" t="s">
        <v>69332</v>
      </c>
      <c r="D16957" s="98">
        <v>5364.3106999999991</v>
      </c>
    </row>
    <row r="16958" spans="1:4" x14ac:dyDescent="0.35">
      <c r="A16958" t="s">
        <v>69505</v>
      </c>
      <c r="B16958" t="s">
        <v>12443</v>
      </c>
      <c r="C16958" s="96" t="s">
        <v>69332</v>
      </c>
      <c r="D16958" s="98">
        <v>5364.3106999999991</v>
      </c>
    </row>
    <row r="16959" spans="1:4" x14ac:dyDescent="0.35">
      <c r="A16959" t="s">
        <v>69506</v>
      </c>
      <c r="B16959" t="s">
        <v>13033</v>
      </c>
      <c r="C16959" s="96" t="s">
        <v>69332</v>
      </c>
      <c r="D16959" s="98">
        <v>5357.5969999999998</v>
      </c>
    </row>
    <row r="16960" spans="1:4" x14ac:dyDescent="0.35">
      <c r="A16960" t="s">
        <v>69507</v>
      </c>
      <c r="B16960" t="s">
        <v>13040</v>
      </c>
      <c r="C16960" s="96" t="s">
        <v>69332</v>
      </c>
      <c r="D16960" s="98">
        <v>5236.7503999999999</v>
      </c>
    </row>
    <row r="16961" spans="1:4" x14ac:dyDescent="0.35">
      <c r="A16961" t="s">
        <v>69508</v>
      </c>
      <c r="B16961" t="s">
        <v>70099</v>
      </c>
      <c r="C16961" s="96" t="s">
        <v>69332</v>
      </c>
      <c r="D16961" s="98">
        <v>1127.9177</v>
      </c>
    </row>
    <row r="16962" spans="1:4" x14ac:dyDescent="0.35">
      <c r="A16962" t="s">
        <v>69509</v>
      </c>
      <c r="B16962" t="s">
        <v>70100</v>
      </c>
      <c r="C16962" s="96" t="s">
        <v>69332</v>
      </c>
      <c r="D16962" s="98">
        <v>1604.5903999999998</v>
      </c>
    </row>
    <row r="16963" spans="1:4" x14ac:dyDescent="0.35">
      <c r="A16963" t="s">
        <v>69510</v>
      </c>
      <c r="B16963" t="s">
        <v>70101</v>
      </c>
      <c r="C16963" s="96" t="s">
        <v>69332</v>
      </c>
      <c r="D16963" s="98">
        <v>221.5521</v>
      </c>
    </row>
    <row r="16964" spans="1:4" x14ac:dyDescent="0.35">
      <c r="A16964" t="s">
        <v>69511</v>
      </c>
      <c r="B16964" t="s">
        <v>70102</v>
      </c>
      <c r="C16964" s="96" t="s">
        <v>69332</v>
      </c>
      <c r="D16964" s="98">
        <v>6613.0749999999998</v>
      </c>
    </row>
    <row r="16965" spans="1:4" x14ac:dyDescent="0.35">
      <c r="A16965" t="s">
        <v>69512</v>
      </c>
      <c r="B16965" t="s">
        <v>13267</v>
      </c>
      <c r="C16965" s="96" t="s">
        <v>69332</v>
      </c>
      <c r="D16965" s="98">
        <v>6606.3612999999996</v>
      </c>
    </row>
    <row r="16966" spans="1:4" x14ac:dyDescent="0.35">
      <c r="A16966" t="s">
        <v>69513</v>
      </c>
      <c r="B16966" t="s">
        <v>29020</v>
      </c>
      <c r="C16966" s="96" t="s">
        <v>69332</v>
      </c>
      <c r="D16966" s="98">
        <v>6572.7927999999993</v>
      </c>
    </row>
    <row r="16967" spans="1:4" x14ac:dyDescent="0.35">
      <c r="A16967" t="s">
        <v>69514</v>
      </c>
      <c r="B16967" t="s">
        <v>28663</v>
      </c>
      <c r="C16967" s="96" t="s">
        <v>69332</v>
      </c>
      <c r="D16967" s="98">
        <v>6572.7927999999993</v>
      </c>
    </row>
    <row r="16968" spans="1:4" x14ac:dyDescent="0.35">
      <c r="A16968" t="s">
        <v>69515</v>
      </c>
      <c r="B16968" t="s">
        <v>13189</v>
      </c>
      <c r="C16968" s="96" t="s">
        <v>69332</v>
      </c>
      <c r="D16968" s="98">
        <v>6572.7927999999993</v>
      </c>
    </row>
    <row r="16969" spans="1:4" x14ac:dyDescent="0.35">
      <c r="A16969" t="s">
        <v>69516</v>
      </c>
      <c r="B16969" t="s">
        <v>29765</v>
      </c>
      <c r="C16969" s="96" t="s">
        <v>69332</v>
      </c>
      <c r="D16969" s="98">
        <v>6572.7927999999993</v>
      </c>
    </row>
    <row r="16970" spans="1:4" x14ac:dyDescent="0.35">
      <c r="A16970" t="s">
        <v>69517</v>
      </c>
      <c r="B16970" t="s">
        <v>70103</v>
      </c>
      <c r="C16970" s="96" t="s">
        <v>69332</v>
      </c>
      <c r="D16970" s="98">
        <v>6572.7927999999993</v>
      </c>
    </row>
    <row r="16971" spans="1:4" x14ac:dyDescent="0.35">
      <c r="A16971" t="s">
        <v>69518</v>
      </c>
      <c r="B16971" t="s">
        <v>28722</v>
      </c>
      <c r="C16971" s="96" t="s">
        <v>69332</v>
      </c>
      <c r="D16971" s="98">
        <v>6438.5187999999998</v>
      </c>
    </row>
    <row r="16972" spans="1:4" x14ac:dyDescent="0.35">
      <c r="A16972" t="s">
        <v>69519</v>
      </c>
      <c r="B16972" t="s">
        <v>28722</v>
      </c>
      <c r="C16972" s="96" t="s">
        <v>69332</v>
      </c>
      <c r="D16972" s="98">
        <v>6438.5187999999998</v>
      </c>
    </row>
    <row r="16973" spans="1:4" x14ac:dyDescent="0.35">
      <c r="A16973" t="s">
        <v>69520</v>
      </c>
      <c r="B16973" t="s">
        <v>70104</v>
      </c>
      <c r="C16973" s="96" t="s">
        <v>69332</v>
      </c>
      <c r="D16973" s="98">
        <v>3746.2928999999995</v>
      </c>
    </row>
    <row r="16974" spans="1:4" x14ac:dyDescent="0.35">
      <c r="A16974" t="s">
        <v>69521</v>
      </c>
      <c r="B16974" t="s">
        <v>29626</v>
      </c>
      <c r="C16974" s="96" t="s">
        <v>69332</v>
      </c>
      <c r="D16974" s="98">
        <v>6438.5187999999998</v>
      </c>
    </row>
    <row r="16975" spans="1:4" x14ac:dyDescent="0.35">
      <c r="A16975" t="s">
        <v>69522</v>
      </c>
      <c r="B16975" t="s">
        <v>70105</v>
      </c>
      <c r="C16975" s="96" t="s">
        <v>69332</v>
      </c>
      <c r="D16975" s="98">
        <v>6438.5187999999998</v>
      </c>
    </row>
    <row r="16976" spans="1:4" x14ac:dyDescent="0.35">
      <c r="A16976" t="s">
        <v>69523</v>
      </c>
      <c r="B16976" t="s">
        <v>70106</v>
      </c>
      <c r="C16976" s="96" t="s">
        <v>69332</v>
      </c>
      <c r="D16976" s="98">
        <v>6438.5187999999998</v>
      </c>
    </row>
    <row r="16977" spans="1:4" x14ac:dyDescent="0.35">
      <c r="A16977" t="s">
        <v>69524</v>
      </c>
      <c r="B16977" t="s">
        <v>70107</v>
      </c>
      <c r="C16977" s="96" t="s">
        <v>69332</v>
      </c>
      <c r="D16977" s="98">
        <v>1738.8643999999997</v>
      </c>
    </row>
    <row r="16978" spans="1:4" x14ac:dyDescent="0.35">
      <c r="A16978" t="s">
        <v>69525</v>
      </c>
      <c r="B16978" t="s">
        <v>12343</v>
      </c>
      <c r="C16978" s="96" t="s">
        <v>69332</v>
      </c>
      <c r="D16978" s="98">
        <v>1738.8643999999997</v>
      </c>
    </row>
    <row r="16979" spans="1:4" x14ac:dyDescent="0.35">
      <c r="A16979" t="s">
        <v>69526</v>
      </c>
      <c r="B16979" t="s">
        <v>12439</v>
      </c>
      <c r="C16979" s="96" t="s">
        <v>69332</v>
      </c>
      <c r="D16979" s="98">
        <v>1738.8643999999997</v>
      </c>
    </row>
    <row r="16980" spans="1:4" x14ac:dyDescent="0.35">
      <c r="A16980" t="s">
        <v>69527</v>
      </c>
      <c r="B16980" t="s">
        <v>12653</v>
      </c>
      <c r="C16980" s="96" t="s">
        <v>69332</v>
      </c>
      <c r="D16980" s="98">
        <v>1738.8643999999997</v>
      </c>
    </row>
    <row r="16981" spans="1:4" x14ac:dyDescent="0.35">
      <c r="A16981" t="s">
        <v>69528</v>
      </c>
      <c r="B16981" t="s">
        <v>70108</v>
      </c>
      <c r="C16981" s="96" t="s">
        <v>69332</v>
      </c>
      <c r="D16981" s="98">
        <v>1604.5903999999998</v>
      </c>
    </row>
    <row r="16982" spans="1:4" x14ac:dyDescent="0.35">
      <c r="A16982" t="s">
        <v>69529</v>
      </c>
      <c r="B16982" t="s">
        <v>28197</v>
      </c>
      <c r="C16982" s="96" t="s">
        <v>69332</v>
      </c>
      <c r="D16982" s="98">
        <v>6908.4938999999995</v>
      </c>
    </row>
    <row r="16983" spans="1:4" x14ac:dyDescent="0.35">
      <c r="A16983" t="s">
        <v>69530</v>
      </c>
      <c r="B16983" t="s">
        <v>12471</v>
      </c>
      <c r="C16983" s="96" t="s">
        <v>69332</v>
      </c>
      <c r="D16983" s="98">
        <v>6908.4938999999995</v>
      </c>
    </row>
    <row r="16984" spans="1:4" x14ac:dyDescent="0.35">
      <c r="A16984" t="s">
        <v>69531</v>
      </c>
      <c r="B16984" t="s">
        <v>70092</v>
      </c>
      <c r="C16984" s="96" t="s">
        <v>69332</v>
      </c>
      <c r="D16984" s="98">
        <v>2484.1011999999996</v>
      </c>
    </row>
    <row r="16985" spans="1:4" x14ac:dyDescent="0.35">
      <c r="A16985" t="s">
        <v>69532</v>
      </c>
      <c r="B16985" t="s">
        <v>29360</v>
      </c>
      <c r="C16985" s="96" t="s">
        <v>69332</v>
      </c>
      <c r="D16985" s="98">
        <v>6774.2037999999993</v>
      </c>
    </row>
    <row r="16986" spans="1:4" x14ac:dyDescent="0.35">
      <c r="A16986" t="s">
        <v>69533</v>
      </c>
      <c r="B16986" t="s">
        <v>28486</v>
      </c>
      <c r="C16986" s="96" t="s">
        <v>69332</v>
      </c>
      <c r="D16986" s="98">
        <v>6774.2037999999993</v>
      </c>
    </row>
    <row r="16987" spans="1:4" x14ac:dyDescent="0.35">
      <c r="A16987" t="s">
        <v>69534</v>
      </c>
      <c r="B16987" t="s">
        <v>31208</v>
      </c>
      <c r="C16987" s="96" t="s">
        <v>69332</v>
      </c>
      <c r="D16987" s="98">
        <v>6841.340799999999</v>
      </c>
    </row>
    <row r="16988" spans="1:4" x14ac:dyDescent="0.35">
      <c r="A16988" t="s">
        <v>69535</v>
      </c>
      <c r="B16988" t="s">
        <v>70109</v>
      </c>
      <c r="C16988" s="96" t="s">
        <v>69332</v>
      </c>
      <c r="D16988" s="98">
        <v>6747.3489999999993</v>
      </c>
    </row>
    <row r="16989" spans="1:4" x14ac:dyDescent="0.35">
      <c r="A16989" t="s">
        <v>69536</v>
      </c>
      <c r="B16989" t="s">
        <v>28762</v>
      </c>
      <c r="C16989" s="96" t="s">
        <v>69332</v>
      </c>
      <c r="D16989" s="98">
        <v>6707.0667999999996</v>
      </c>
    </row>
    <row r="16990" spans="1:4" x14ac:dyDescent="0.35">
      <c r="A16990" t="s">
        <v>69537</v>
      </c>
      <c r="B16990" t="s">
        <v>28669</v>
      </c>
      <c r="C16990" s="96" t="s">
        <v>69332</v>
      </c>
      <c r="D16990" s="98">
        <v>6707.0667999999996</v>
      </c>
    </row>
    <row r="16991" spans="1:4" x14ac:dyDescent="0.35">
      <c r="A16991" t="s">
        <v>69538</v>
      </c>
      <c r="B16991" t="s">
        <v>28835</v>
      </c>
      <c r="C16991" s="96" t="s">
        <v>69332</v>
      </c>
      <c r="D16991" s="98">
        <v>6707.0667999999996</v>
      </c>
    </row>
    <row r="16992" spans="1:4" x14ac:dyDescent="0.35">
      <c r="A16992" t="s">
        <v>69539</v>
      </c>
      <c r="B16992" t="s">
        <v>30247</v>
      </c>
      <c r="C16992" s="96" t="s">
        <v>69332</v>
      </c>
      <c r="D16992" s="98">
        <v>6707.0667999999996</v>
      </c>
    </row>
    <row r="16993" spans="1:4" x14ac:dyDescent="0.35">
      <c r="A16993" t="s">
        <v>69540</v>
      </c>
      <c r="B16993" t="s">
        <v>58592</v>
      </c>
      <c r="C16993" s="96" t="s">
        <v>69332</v>
      </c>
      <c r="D16993" s="98">
        <v>1779.1465999999998</v>
      </c>
    </row>
    <row r="16994" spans="1:4" x14ac:dyDescent="0.35">
      <c r="A16994" t="s">
        <v>69541</v>
      </c>
      <c r="B16994" t="s">
        <v>12784</v>
      </c>
      <c r="C16994" s="96" t="s">
        <v>69332</v>
      </c>
      <c r="D16994" s="98">
        <v>7109.9048999999995</v>
      </c>
    </row>
    <row r="16995" spans="1:4" x14ac:dyDescent="0.35">
      <c r="A16995" t="s">
        <v>69542</v>
      </c>
      <c r="B16995" t="s">
        <v>12894</v>
      </c>
      <c r="C16995" s="96" t="s">
        <v>69332</v>
      </c>
      <c r="D16995" s="98">
        <v>7109.9048999999995</v>
      </c>
    </row>
    <row r="16996" spans="1:4" x14ac:dyDescent="0.35">
      <c r="A16996" t="s">
        <v>69543</v>
      </c>
      <c r="B16996" t="s">
        <v>13060</v>
      </c>
      <c r="C16996" s="96" t="s">
        <v>69332</v>
      </c>
      <c r="D16996" s="98">
        <v>7109.9048999999995</v>
      </c>
    </row>
    <row r="16997" spans="1:4" x14ac:dyDescent="0.35">
      <c r="A16997" t="s">
        <v>69544</v>
      </c>
      <c r="B16997" t="s">
        <v>70110</v>
      </c>
      <c r="C16997" s="96" t="s">
        <v>69332</v>
      </c>
      <c r="D16997" s="98">
        <v>6841.340799999999</v>
      </c>
    </row>
    <row r="16998" spans="1:4" x14ac:dyDescent="0.35">
      <c r="A16998" t="s">
        <v>69545</v>
      </c>
      <c r="B16998" t="s">
        <v>29767</v>
      </c>
      <c r="C16998" s="96" t="s">
        <v>69332</v>
      </c>
      <c r="D16998" s="98">
        <v>704.95460000000003</v>
      </c>
    </row>
    <row r="16999" spans="1:4" x14ac:dyDescent="0.35">
      <c r="A16999" t="s">
        <v>69546</v>
      </c>
      <c r="B16999" t="s">
        <v>29608</v>
      </c>
      <c r="C16999" s="96" t="s">
        <v>69332</v>
      </c>
      <c r="D16999" s="98">
        <v>704.95460000000003</v>
      </c>
    </row>
    <row r="17000" spans="1:4" x14ac:dyDescent="0.35">
      <c r="A17000" t="s">
        <v>69547</v>
      </c>
      <c r="B17000" t="s">
        <v>30982</v>
      </c>
      <c r="C17000" s="96" t="s">
        <v>69332</v>
      </c>
      <c r="D17000" s="98">
        <v>704.95460000000003</v>
      </c>
    </row>
    <row r="17001" spans="1:4" x14ac:dyDescent="0.35">
      <c r="A17001" t="s">
        <v>69548</v>
      </c>
      <c r="B17001" t="s">
        <v>30968</v>
      </c>
      <c r="C17001" s="96" t="s">
        <v>69332</v>
      </c>
      <c r="D17001" s="98">
        <v>704.95460000000003</v>
      </c>
    </row>
    <row r="17002" spans="1:4" x14ac:dyDescent="0.35">
      <c r="A17002" t="s">
        <v>69549</v>
      </c>
      <c r="B17002" t="s">
        <v>28687</v>
      </c>
      <c r="C17002" s="96" t="s">
        <v>69332</v>
      </c>
      <c r="D17002" s="98">
        <v>704.95460000000003</v>
      </c>
    </row>
    <row r="17003" spans="1:4" x14ac:dyDescent="0.35">
      <c r="A17003" t="s">
        <v>69550</v>
      </c>
      <c r="B17003" t="s">
        <v>70111</v>
      </c>
      <c r="C17003" s="96" t="s">
        <v>69332</v>
      </c>
      <c r="D17003" s="98">
        <v>6841.340799999999</v>
      </c>
    </row>
    <row r="17004" spans="1:4" x14ac:dyDescent="0.35">
      <c r="A17004" t="s">
        <v>69551</v>
      </c>
      <c r="B17004" t="s">
        <v>28512</v>
      </c>
      <c r="C17004" s="96" t="s">
        <v>69332</v>
      </c>
      <c r="D17004" s="98">
        <v>704.95460000000003</v>
      </c>
    </row>
    <row r="17005" spans="1:4" x14ac:dyDescent="0.35">
      <c r="A17005" t="s">
        <v>69552</v>
      </c>
      <c r="B17005" t="s">
        <v>29797</v>
      </c>
      <c r="C17005" s="96" t="s">
        <v>69332</v>
      </c>
      <c r="D17005" s="98">
        <v>704.95460000000003</v>
      </c>
    </row>
    <row r="17006" spans="1:4" x14ac:dyDescent="0.35">
      <c r="A17006" t="s">
        <v>69553</v>
      </c>
      <c r="B17006" t="s">
        <v>70112</v>
      </c>
      <c r="C17006" s="96" t="s">
        <v>69332</v>
      </c>
      <c r="D17006" s="98">
        <v>704.95460000000003</v>
      </c>
    </row>
    <row r="17007" spans="1:4" x14ac:dyDescent="0.35">
      <c r="A17007" t="s">
        <v>69554</v>
      </c>
      <c r="B17007" t="s">
        <v>70113</v>
      </c>
      <c r="C17007" s="96" t="s">
        <v>69332</v>
      </c>
      <c r="D17007" s="98">
        <v>6841.340799999999</v>
      </c>
    </row>
    <row r="17008" spans="1:4" x14ac:dyDescent="0.35">
      <c r="A17008" t="s">
        <v>69555</v>
      </c>
      <c r="B17008" t="s">
        <v>12953</v>
      </c>
      <c r="C17008" s="96" t="s">
        <v>69332</v>
      </c>
      <c r="D17008" s="98">
        <v>5834.2858000000006</v>
      </c>
    </row>
    <row r="17009" spans="1:4" x14ac:dyDescent="0.35">
      <c r="A17009" t="s">
        <v>69556</v>
      </c>
      <c r="B17009" t="s">
        <v>70114</v>
      </c>
      <c r="C17009" s="96" t="s">
        <v>69332</v>
      </c>
      <c r="D17009" s="98">
        <v>5767.148799999999</v>
      </c>
    </row>
    <row r="17010" spans="1:4" x14ac:dyDescent="0.35">
      <c r="A17010" t="s">
        <v>69557</v>
      </c>
      <c r="B17010" t="s">
        <v>70096</v>
      </c>
      <c r="C17010" s="96" t="s">
        <v>69332</v>
      </c>
      <c r="D17010" s="98">
        <v>5767.148799999999</v>
      </c>
    </row>
    <row r="17011" spans="1:4" x14ac:dyDescent="0.35">
      <c r="A17011" t="s">
        <v>69558</v>
      </c>
      <c r="B17011" t="s">
        <v>70115</v>
      </c>
      <c r="C17011" s="96" t="s">
        <v>69332</v>
      </c>
      <c r="D17011" s="98">
        <v>5767.148799999999</v>
      </c>
    </row>
    <row r="17012" spans="1:4" x14ac:dyDescent="0.35">
      <c r="A17012" t="s">
        <v>69559</v>
      </c>
      <c r="B17012" t="s">
        <v>12940</v>
      </c>
      <c r="C17012" s="96" t="s">
        <v>69332</v>
      </c>
      <c r="D17012" s="98">
        <v>5767.148799999999</v>
      </c>
    </row>
    <row r="17013" spans="1:4" x14ac:dyDescent="0.35">
      <c r="A17013" t="s">
        <v>69560</v>
      </c>
      <c r="B17013" t="s">
        <v>13020</v>
      </c>
      <c r="C17013" s="96" t="s">
        <v>69332</v>
      </c>
      <c r="D17013" s="98">
        <v>5767.148799999999</v>
      </c>
    </row>
    <row r="17014" spans="1:4" x14ac:dyDescent="0.35">
      <c r="A17014" t="s">
        <v>69561</v>
      </c>
      <c r="B17014" t="s">
        <v>70116</v>
      </c>
      <c r="C17014" s="96" t="s">
        <v>69332</v>
      </c>
      <c r="D17014" s="98">
        <v>6841.340799999999</v>
      </c>
    </row>
    <row r="17015" spans="1:4" x14ac:dyDescent="0.35">
      <c r="A17015" t="s">
        <v>69562</v>
      </c>
      <c r="B17015" t="s">
        <v>70117</v>
      </c>
      <c r="C17015" s="96" t="s">
        <v>69332</v>
      </c>
      <c r="D17015" s="98">
        <v>5767.148799999999</v>
      </c>
    </row>
    <row r="17016" spans="1:4" x14ac:dyDescent="0.35">
      <c r="A17016" t="s">
        <v>69563</v>
      </c>
      <c r="B17016" t="s">
        <v>13037</v>
      </c>
      <c r="C17016" s="96" t="s">
        <v>69332</v>
      </c>
      <c r="D17016" s="98">
        <v>5760.4350999999997</v>
      </c>
    </row>
    <row r="17017" spans="1:4" x14ac:dyDescent="0.35">
      <c r="A17017" t="s">
        <v>69564</v>
      </c>
      <c r="B17017" t="s">
        <v>12532</v>
      </c>
      <c r="C17017" s="96" t="s">
        <v>69332</v>
      </c>
      <c r="D17017" s="98">
        <v>5760.4350999999997</v>
      </c>
    </row>
    <row r="17018" spans="1:4" x14ac:dyDescent="0.35">
      <c r="A17018" t="s">
        <v>69565</v>
      </c>
      <c r="B17018" t="s">
        <v>16602</v>
      </c>
      <c r="C17018" s="96" t="s">
        <v>69332</v>
      </c>
      <c r="D17018" s="98">
        <v>5700.0118000000002</v>
      </c>
    </row>
    <row r="17019" spans="1:4" x14ac:dyDescent="0.35">
      <c r="A17019" t="s">
        <v>69566</v>
      </c>
      <c r="B17019" t="s">
        <v>70118</v>
      </c>
      <c r="C17019" s="96" t="s">
        <v>69332</v>
      </c>
      <c r="D17019" s="98">
        <v>5700.0118000000002</v>
      </c>
    </row>
    <row r="17020" spans="1:4" x14ac:dyDescent="0.35">
      <c r="A17020" t="s">
        <v>69567</v>
      </c>
      <c r="B17020" t="s">
        <v>70119</v>
      </c>
      <c r="C17020" s="96" t="s">
        <v>69332</v>
      </c>
      <c r="D17020" s="98">
        <v>5700.0118000000002</v>
      </c>
    </row>
    <row r="17021" spans="1:4" x14ac:dyDescent="0.35">
      <c r="A17021" t="s">
        <v>69568</v>
      </c>
      <c r="B17021" t="s">
        <v>12347</v>
      </c>
      <c r="C17021" s="96" t="s">
        <v>69332</v>
      </c>
      <c r="D17021" s="98">
        <v>6841.340799999999</v>
      </c>
    </row>
    <row r="17022" spans="1:4" x14ac:dyDescent="0.35">
      <c r="A17022" t="s">
        <v>69569</v>
      </c>
      <c r="B17022" t="s">
        <v>12440</v>
      </c>
      <c r="C17022" s="96" t="s">
        <v>69332</v>
      </c>
      <c r="D17022" s="98">
        <v>651.24499999999989</v>
      </c>
    </row>
    <row r="17023" spans="1:4" x14ac:dyDescent="0.35">
      <c r="A17023" t="s">
        <v>69570</v>
      </c>
      <c r="B17023" t="s">
        <v>13205</v>
      </c>
      <c r="C17023" s="96" t="s">
        <v>69332</v>
      </c>
      <c r="D17023" s="98">
        <v>6841.340799999999</v>
      </c>
    </row>
    <row r="17024" spans="1:4" x14ac:dyDescent="0.35">
      <c r="A17024" t="s">
        <v>69571</v>
      </c>
      <c r="B17024" t="s">
        <v>12966</v>
      </c>
      <c r="C17024" s="96" t="s">
        <v>69332</v>
      </c>
      <c r="D17024" s="98">
        <v>637.81760000000008</v>
      </c>
    </row>
    <row r="17025" spans="1:4" x14ac:dyDescent="0.35">
      <c r="A17025" t="s">
        <v>69572</v>
      </c>
      <c r="B17025" t="s">
        <v>12945</v>
      </c>
      <c r="C17025" s="96" t="s">
        <v>69332</v>
      </c>
      <c r="D17025" s="98">
        <v>798.94640000000004</v>
      </c>
    </row>
    <row r="17026" spans="1:4" x14ac:dyDescent="0.35">
      <c r="A17026" t="s">
        <v>69573</v>
      </c>
      <c r="B17026" t="s">
        <v>13156</v>
      </c>
      <c r="C17026" s="96" t="s">
        <v>69332</v>
      </c>
      <c r="D17026" s="98">
        <v>798.94640000000004</v>
      </c>
    </row>
    <row r="17027" spans="1:4" x14ac:dyDescent="0.35">
      <c r="A17027" t="s">
        <v>69574</v>
      </c>
      <c r="B17027" t="s">
        <v>70120</v>
      </c>
      <c r="C17027" s="96" t="s">
        <v>69332</v>
      </c>
      <c r="D17027" s="98">
        <v>798.94640000000004</v>
      </c>
    </row>
    <row r="17028" spans="1:4" x14ac:dyDescent="0.35">
      <c r="A17028" t="s">
        <v>69575</v>
      </c>
      <c r="B17028" t="s">
        <v>70121</v>
      </c>
      <c r="C17028" s="96" t="s">
        <v>69332</v>
      </c>
      <c r="D17028" s="98">
        <v>798.94640000000004</v>
      </c>
    </row>
    <row r="17029" spans="1:4" x14ac:dyDescent="0.35">
      <c r="A17029" t="s">
        <v>69576</v>
      </c>
      <c r="B17029" t="s">
        <v>70122</v>
      </c>
      <c r="C17029" s="96" t="s">
        <v>69332</v>
      </c>
      <c r="D17029" s="98">
        <v>7109.9048999999995</v>
      </c>
    </row>
    <row r="17030" spans="1:4" x14ac:dyDescent="0.35">
      <c r="A17030" t="s">
        <v>69577</v>
      </c>
      <c r="B17030" t="s">
        <v>70123</v>
      </c>
      <c r="C17030" s="96" t="s">
        <v>69332</v>
      </c>
      <c r="D17030" s="98">
        <v>7109.9048999999995</v>
      </c>
    </row>
    <row r="17031" spans="1:4" x14ac:dyDescent="0.35">
      <c r="A17031" t="s">
        <v>69578</v>
      </c>
      <c r="B17031" t="s">
        <v>70122</v>
      </c>
      <c r="C17031" s="96" t="s">
        <v>69332</v>
      </c>
      <c r="D17031" s="98">
        <v>7109.9048999999995</v>
      </c>
    </row>
    <row r="17032" spans="1:4" x14ac:dyDescent="0.35">
      <c r="A17032" t="s">
        <v>69579</v>
      </c>
      <c r="B17032" t="s">
        <v>70124</v>
      </c>
      <c r="C17032" s="96" t="s">
        <v>69332</v>
      </c>
      <c r="D17032" s="98">
        <v>6841.340799999999</v>
      </c>
    </row>
    <row r="17033" spans="1:4" x14ac:dyDescent="0.35">
      <c r="A17033" t="s">
        <v>69580</v>
      </c>
      <c r="B17033" t="s">
        <v>12977</v>
      </c>
      <c r="C17033" s="96" t="s">
        <v>69332</v>
      </c>
      <c r="D17033" s="98">
        <v>6841.340799999999</v>
      </c>
    </row>
    <row r="17034" spans="1:4" x14ac:dyDescent="0.35">
      <c r="A17034" t="s">
        <v>69581</v>
      </c>
      <c r="B17034" t="s">
        <v>12547</v>
      </c>
      <c r="C17034" s="96" t="s">
        <v>69332</v>
      </c>
      <c r="D17034" s="98">
        <v>6841.340799999999</v>
      </c>
    </row>
    <row r="17035" spans="1:4" x14ac:dyDescent="0.35">
      <c r="A17035" t="s">
        <v>69582</v>
      </c>
      <c r="B17035" t="s">
        <v>70125</v>
      </c>
      <c r="C17035" s="96" t="s">
        <v>69332</v>
      </c>
      <c r="D17035" s="98">
        <v>6841.340799999999</v>
      </c>
    </row>
    <row r="17036" spans="1:4" x14ac:dyDescent="0.35">
      <c r="A17036" t="s">
        <v>69583</v>
      </c>
      <c r="B17036" t="s">
        <v>13203</v>
      </c>
      <c r="C17036" s="96" t="s">
        <v>69332</v>
      </c>
      <c r="D17036" s="98">
        <v>6841.340799999999</v>
      </c>
    </row>
    <row r="17037" spans="1:4" x14ac:dyDescent="0.35">
      <c r="A17037" t="s">
        <v>69584</v>
      </c>
      <c r="B17037" t="s">
        <v>70126</v>
      </c>
      <c r="C17037" s="96" t="s">
        <v>69332</v>
      </c>
      <c r="D17037" s="98">
        <v>6841.340799999999</v>
      </c>
    </row>
    <row r="17038" spans="1:4" x14ac:dyDescent="0.35">
      <c r="A17038" t="s">
        <v>69585</v>
      </c>
      <c r="B17038" t="s">
        <v>70127</v>
      </c>
      <c r="C17038" s="96" t="s">
        <v>69332</v>
      </c>
      <c r="D17038" s="98">
        <v>6841.340799999999</v>
      </c>
    </row>
    <row r="17039" spans="1:4" x14ac:dyDescent="0.35">
      <c r="A17039" t="s">
        <v>69586</v>
      </c>
      <c r="B17039" t="s">
        <v>70128</v>
      </c>
      <c r="C17039" s="96" t="s">
        <v>69332</v>
      </c>
      <c r="D17039" s="98">
        <v>6841.340799999999</v>
      </c>
    </row>
    <row r="17040" spans="1:4" x14ac:dyDescent="0.35">
      <c r="A17040" t="s">
        <v>69587</v>
      </c>
      <c r="B17040" t="s">
        <v>12655</v>
      </c>
      <c r="C17040" s="96" t="s">
        <v>69332</v>
      </c>
      <c r="D17040" s="98">
        <v>6841.340799999999</v>
      </c>
    </row>
    <row r="17041" spans="1:4" x14ac:dyDescent="0.35">
      <c r="A17041" t="s">
        <v>69588</v>
      </c>
      <c r="B17041" t="s">
        <v>12857</v>
      </c>
      <c r="C17041" s="96" t="s">
        <v>69332</v>
      </c>
      <c r="D17041" s="98">
        <v>6841.340799999999</v>
      </c>
    </row>
    <row r="17042" spans="1:4" x14ac:dyDescent="0.35">
      <c r="A17042" t="s">
        <v>69589</v>
      </c>
      <c r="B17042" t="s">
        <v>13078</v>
      </c>
      <c r="C17042" s="96" t="s">
        <v>69332</v>
      </c>
      <c r="D17042" s="98">
        <v>6841.340799999999</v>
      </c>
    </row>
    <row r="17043" spans="1:4" x14ac:dyDescent="0.35">
      <c r="A17043" t="s">
        <v>69590</v>
      </c>
      <c r="B17043" t="s">
        <v>70129</v>
      </c>
      <c r="C17043" s="96" t="s">
        <v>69332</v>
      </c>
      <c r="D17043" s="98">
        <v>6841.340799999999</v>
      </c>
    </row>
    <row r="17044" spans="1:4" x14ac:dyDescent="0.35">
      <c r="A17044" t="s">
        <v>69591</v>
      </c>
      <c r="B17044" t="s">
        <v>70130</v>
      </c>
      <c r="C17044" s="96" t="s">
        <v>69332</v>
      </c>
      <c r="D17044" s="98">
        <v>6841.340799999999</v>
      </c>
    </row>
    <row r="17045" spans="1:4" x14ac:dyDescent="0.35">
      <c r="A17045" t="s">
        <v>69592</v>
      </c>
      <c r="B17045" t="s">
        <v>70131</v>
      </c>
      <c r="C17045" s="96" t="s">
        <v>69332</v>
      </c>
      <c r="D17045" s="98">
        <v>6841.340799999999</v>
      </c>
    </row>
    <row r="17046" spans="1:4" x14ac:dyDescent="0.35">
      <c r="A17046" t="s">
        <v>69593</v>
      </c>
      <c r="B17046" t="s">
        <v>28535</v>
      </c>
      <c r="C17046" s="96" t="s">
        <v>69332</v>
      </c>
      <c r="D17046" s="98">
        <v>637.81760000000008</v>
      </c>
    </row>
    <row r="17047" spans="1:4" x14ac:dyDescent="0.35">
      <c r="A17047" t="s">
        <v>69594</v>
      </c>
      <c r="B17047" t="s">
        <v>28535</v>
      </c>
      <c r="C17047" s="96" t="s">
        <v>69332</v>
      </c>
      <c r="D17047" s="98">
        <v>637.81760000000008</v>
      </c>
    </row>
    <row r="17048" spans="1:4" x14ac:dyDescent="0.35">
      <c r="A17048" t="s">
        <v>69595</v>
      </c>
      <c r="B17048" t="s">
        <v>28535</v>
      </c>
      <c r="C17048" s="96" t="s">
        <v>69332</v>
      </c>
      <c r="D17048" s="98">
        <v>637.81760000000008</v>
      </c>
    </row>
    <row r="17049" spans="1:4" x14ac:dyDescent="0.35">
      <c r="A17049" t="s">
        <v>69596</v>
      </c>
      <c r="B17049" t="s">
        <v>58738</v>
      </c>
      <c r="C17049" s="96" t="s">
        <v>69332</v>
      </c>
      <c r="D17049" s="98">
        <v>637.81760000000008</v>
      </c>
    </row>
    <row r="17050" spans="1:4" x14ac:dyDescent="0.35">
      <c r="A17050" t="s">
        <v>69597</v>
      </c>
      <c r="B17050" t="s">
        <v>13186</v>
      </c>
      <c r="C17050" s="96" t="s">
        <v>69332</v>
      </c>
      <c r="D17050" s="98">
        <v>6707.0667999999996</v>
      </c>
    </row>
    <row r="17051" spans="1:4" x14ac:dyDescent="0.35">
      <c r="A17051" t="s">
        <v>69598</v>
      </c>
      <c r="B17051" t="s">
        <v>70132</v>
      </c>
      <c r="C17051" s="96" t="s">
        <v>69332</v>
      </c>
      <c r="D17051" s="98">
        <v>1329.3286999999998</v>
      </c>
    </row>
    <row r="17052" spans="1:4" x14ac:dyDescent="0.35">
      <c r="A17052" t="s">
        <v>69599</v>
      </c>
      <c r="B17052" t="s">
        <v>70133</v>
      </c>
      <c r="C17052" s="96" t="s">
        <v>69332</v>
      </c>
      <c r="D17052" s="98">
        <v>1329.3286999999998</v>
      </c>
    </row>
    <row r="17053" spans="1:4" x14ac:dyDescent="0.35">
      <c r="A17053" t="s">
        <v>69600</v>
      </c>
      <c r="B17053" t="s">
        <v>70134</v>
      </c>
      <c r="C17053" s="96" t="s">
        <v>69332</v>
      </c>
      <c r="D17053" s="98">
        <v>201.41099999999997</v>
      </c>
    </row>
    <row r="17054" spans="1:4" x14ac:dyDescent="0.35">
      <c r="A17054" t="s">
        <v>69601</v>
      </c>
      <c r="B17054" t="s">
        <v>12438</v>
      </c>
      <c r="C17054" s="96" t="s">
        <v>69332</v>
      </c>
      <c r="D17054" s="98">
        <v>1738.8643999999997</v>
      </c>
    </row>
    <row r="17055" spans="1:4" x14ac:dyDescent="0.35">
      <c r="A17055" t="s">
        <v>69602</v>
      </c>
      <c r="B17055" t="s">
        <v>12856</v>
      </c>
      <c r="C17055" s="96" t="s">
        <v>69332</v>
      </c>
      <c r="D17055" s="98">
        <v>1738.8643999999997</v>
      </c>
    </row>
    <row r="17056" spans="1:4" x14ac:dyDescent="0.35">
      <c r="A17056" t="s">
        <v>69603</v>
      </c>
      <c r="B17056" t="s">
        <v>12342</v>
      </c>
      <c r="C17056" s="96" t="s">
        <v>69332</v>
      </c>
      <c r="D17056" s="98">
        <v>1738.8643999999997</v>
      </c>
    </row>
    <row r="17057" spans="1:4" x14ac:dyDescent="0.35">
      <c r="A17057" t="s">
        <v>69604</v>
      </c>
      <c r="B17057" t="s">
        <v>12757</v>
      </c>
      <c r="C17057" s="96" t="s">
        <v>69332</v>
      </c>
      <c r="D17057" s="98">
        <v>1738.8643999999997</v>
      </c>
    </row>
    <row r="17058" spans="1:4" x14ac:dyDescent="0.35">
      <c r="A17058" t="s">
        <v>69605</v>
      </c>
      <c r="B17058" t="s">
        <v>70135</v>
      </c>
      <c r="C17058" s="96" t="s">
        <v>69332</v>
      </c>
      <c r="D17058" s="98">
        <v>1738.8643999999997</v>
      </c>
    </row>
    <row r="17059" spans="1:4" x14ac:dyDescent="0.35">
      <c r="A17059" t="s">
        <v>69606</v>
      </c>
      <c r="B17059" t="s">
        <v>12624</v>
      </c>
      <c r="C17059" s="96" t="s">
        <v>69332</v>
      </c>
      <c r="D17059" s="98">
        <v>8385.5239999999994</v>
      </c>
    </row>
    <row r="17060" spans="1:4" x14ac:dyDescent="0.35">
      <c r="A17060" t="s">
        <v>69607</v>
      </c>
      <c r="B17060" t="s">
        <v>13235</v>
      </c>
      <c r="C17060" s="96" t="s">
        <v>69332</v>
      </c>
      <c r="D17060" s="98">
        <v>8318.3869999999988</v>
      </c>
    </row>
    <row r="17061" spans="1:4" x14ac:dyDescent="0.35">
      <c r="A17061" t="s">
        <v>69608</v>
      </c>
      <c r="B17061" t="s">
        <v>13229</v>
      </c>
      <c r="C17061" s="96" t="s">
        <v>69332</v>
      </c>
      <c r="D17061" s="98">
        <v>8318.3869999999988</v>
      </c>
    </row>
    <row r="17062" spans="1:4" x14ac:dyDescent="0.35">
      <c r="A17062" t="s">
        <v>69609</v>
      </c>
      <c r="B17062" t="s">
        <v>12640</v>
      </c>
      <c r="C17062" s="96" t="s">
        <v>69332</v>
      </c>
      <c r="D17062" s="98">
        <v>8318.3869999999988</v>
      </c>
    </row>
    <row r="17063" spans="1:4" x14ac:dyDescent="0.35">
      <c r="A17063" t="s">
        <v>69610</v>
      </c>
      <c r="B17063" t="s">
        <v>13066</v>
      </c>
      <c r="C17063" s="96" t="s">
        <v>69332</v>
      </c>
      <c r="D17063" s="98">
        <v>8318.3869999999988</v>
      </c>
    </row>
    <row r="17064" spans="1:4" x14ac:dyDescent="0.35">
      <c r="A17064" t="s">
        <v>69611</v>
      </c>
      <c r="B17064" t="s">
        <v>12628</v>
      </c>
      <c r="C17064" s="96" t="s">
        <v>69332</v>
      </c>
      <c r="D17064" s="98">
        <v>8311.6732999999986</v>
      </c>
    </row>
    <row r="17065" spans="1:4" x14ac:dyDescent="0.35">
      <c r="A17065" t="s">
        <v>69612</v>
      </c>
      <c r="B17065" t="s">
        <v>70136</v>
      </c>
      <c r="C17065" s="96" t="s">
        <v>69332</v>
      </c>
      <c r="D17065" s="98">
        <v>3283.0475999999999</v>
      </c>
    </row>
    <row r="17066" spans="1:4" x14ac:dyDescent="0.35">
      <c r="A17066" t="s">
        <v>69613</v>
      </c>
      <c r="B17066" t="s">
        <v>70137</v>
      </c>
      <c r="C17066" s="96" t="s">
        <v>69332</v>
      </c>
      <c r="D17066" s="98">
        <v>3283.0475999999999</v>
      </c>
    </row>
    <row r="17067" spans="1:4" x14ac:dyDescent="0.35">
      <c r="A17067" t="s">
        <v>69614</v>
      </c>
      <c r="B17067" t="s">
        <v>70138</v>
      </c>
      <c r="C17067" s="96" t="s">
        <v>69332</v>
      </c>
      <c r="D17067" s="98">
        <v>3283.0475999999999</v>
      </c>
    </row>
    <row r="17068" spans="1:4" x14ac:dyDescent="0.35">
      <c r="A17068" t="s">
        <v>69615</v>
      </c>
      <c r="B17068" t="s">
        <v>12803</v>
      </c>
      <c r="C17068" s="96" t="s">
        <v>69332</v>
      </c>
      <c r="D17068" s="98">
        <v>2403.5368000000003</v>
      </c>
    </row>
    <row r="17069" spans="1:4" x14ac:dyDescent="0.35">
      <c r="A17069" t="s">
        <v>69616</v>
      </c>
      <c r="B17069" t="s">
        <v>12500</v>
      </c>
      <c r="C17069" s="96" t="s">
        <v>69332</v>
      </c>
      <c r="D17069" s="98">
        <v>2403.5368000000003</v>
      </c>
    </row>
    <row r="17070" spans="1:4" x14ac:dyDescent="0.35">
      <c r="A17070" t="s">
        <v>69617</v>
      </c>
      <c r="B17070" t="s">
        <v>70139</v>
      </c>
      <c r="C17070" s="96" t="s">
        <v>69332</v>
      </c>
      <c r="D17070" s="98">
        <v>2403.5368000000003</v>
      </c>
    </row>
    <row r="17071" spans="1:4" x14ac:dyDescent="0.35">
      <c r="A17071" t="s">
        <v>69618</v>
      </c>
      <c r="B17071" t="s">
        <v>12518</v>
      </c>
      <c r="C17071" s="96" t="s">
        <v>69332</v>
      </c>
      <c r="D17071" s="98">
        <v>866.08339999999998</v>
      </c>
    </row>
    <row r="17072" spans="1:4" x14ac:dyDescent="0.35">
      <c r="A17072" t="s">
        <v>69619</v>
      </c>
      <c r="B17072" t="s">
        <v>13158</v>
      </c>
      <c r="C17072" s="96" t="s">
        <v>69332</v>
      </c>
      <c r="D17072" s="98">
        <v>866.08339999999998</v>
      </c>
    </row>
    <row r="17073" spans="1:4" x14ac:dyDescent="0.35">
      <c r="A17073" t="s">
        <v>69620</v>
      </c>
      <c r="B17073" t="s">
        <v>12580</v>
      </c>
      <c r="C17073" s="96" t="s">
        <v>69332</v>
      </c>
      <c r="D17073" s="98">
        <v>2806.3588</v>
      </c>
    </row>
    <row r="17074" spans="1:4" x14ac:dyDescent="0.35">
      <c r="A17074" t="s">
        <v>69621</v>
      </c>
      <c r="B17074" t="s">
        <v>12807</v>
      </c>
      <c r="C17074" s="96" t="s">
        <v>69332</v>
      </c>
      <c r="D17074" s="98">
        <v>2806.3588</v>
      </c>
    </row>
    <row r="17075" spans="1:4" x14ac:dyDescent="0.35">
      <c r="A17075" t="s">
        <v>69622</v>
      </c>
      <c r="B17075" t="s">
        <v>12932</v>
      </c>
      <c r="C17075" s="96" t="s">
        <v>69332</v>
      </c>
      <c r="D17075" s="98">
        <v>2806.3588</v>
      </c>
    </row>
    <row r="17076" spans="1:4" x14ac:dyDescent="0.35">
      <c r="A17076" t="s">
        <v>69623</v>
      </c>
      <c r="B17076" t="s">
        <v>12928</v>
      </c>
      <c r="C17076" s="96" t="s">
        <v>69332</v>
      </c>
      <c r="D17076" s="98">
        <v>2806.3588</v>
      </c>
    </row>
    <row r="17077" spans="1:4" x14ac:dyDescent="0.35">
      <c r="A17077" t="s">
        <v>69624</v>
      </c>
      <c r="B17077" t="s">
        <v>70045</v>
      </c>
      <c r="C17077" s="96" t="s">
        <v>69332</v>
      </c>
      <c r="D17077" s="98">
        <v>2786.2176999999997</v>
      </c>
    </row>
    <row r="17078" spans="1:4" x14ac:dyDescent="0.35">
      <c r="A17078" t="s">
        <v>69625</v>
      </c>
      <c r="B17078" t="s">
        <v>70140</v>
      </c>
      <c r="C17078" s="96" t="s">
        <v>69332</v>
      </c>
      <c r="D17078" s="98">
        <v>6438.5187999999998</v>
      </c>
    </row>
    <row r="17079" spans="1:4" x14ac:dyDescent="0.35">
      <c r="A17079" t="s">
        <v>69626</v>
      </c>
      <c r="B17079" t="s">
        <v>12815</v>
      </c>
      <c r="C17079" s="96" t="s">
        <v>69332</v>
      </c>
      <c r="D17079" s="98">
        <v>866.08339999999998</v>
      </c>
    </row>
    <row r="17080" spans="1:4" x14ac:dyDescent="0.35">
      <c r="A17080" t="s">
        <v>69627</v>
      </c>
      <c r="B17080" t="s">
        <v>16584</v>
      </c>
      <c r="C17080" s="96" t="s">
        <v>69332</v>
      </c>
      <c r="D17080" s="98">
        <v>899.65189999999996</v>
      </c>
    </row>
    <row r="17081" spans="1:4" x14ac:dyDescent="0.35">
      <c r="A17081" t="s">
        <v>69628</v>
      </c>
      <c r="B17081" t="s">
        <v>12964</v>
      </c>
      <c r="C17081" s="96" t="s">
        <v>69332</v>
      </c>
      <c r="D17081" s="98">
        <v>899.65189999999996</v>
      </c>
    </row>
    <row r="17082" spans="1:4" x14ac:dyDescent="0.35">
      <c r="A17082" t="s">
        <v>69629</v>
      </c>
      <c r="B17082" t="s">
        <v>12420</v>
      </c>
      <c r="C17082" s="96" t="s">
        <v>69332</v>
      </c>
      <c r="D17082" s="98">
        <v>866.08339999999998</v>
      </c>
    </row>
    <row r="17083" spans="1:4" x14ac:dyDescent="0.35">
      <c r="A17083" t="s">
        <v>69630</v>
      </c>
      <c r="B17083" t="s">
        <v>12593</v>
      </c>
      <c r="C17083" s="96" t="s">
        <v>69332</v>
      </c>
      <c r="D17083" s="98">
        <v>866.08339999999998</v>
      </c>
    </row>
    <row r="17084" spans="1:4" x14ac:dyDescent="0.35">
      <c r="A17084" t="s">
        <v>69631</v>
      </c>
      <c r="B17084" t="s">
        <v>12591</v>
      </c>
      <c r="C17084" s="96" t="s">
        <v>69332</v>
      </c>
      <c r="D17084" s="98">
        <v>866.08339999999998</v>
      </c>
    </row>
    <row r="17085" spans="1:4" x14ac:dyDescent="0.35">
      <c r="A17085" t="s">
        <v>69632</v>
      </c>
      <c r="B17085" t="s">
        <v>13027</v>
      </c>
      <c r="C17085" s="96" t="s">
        <v>69332</v>
      </c>
      <c r="D17085" s="98">
        <v>866.08339999999998</v>
      </c>
    </row>
    <row r="17086" spans="1:4" x14ac:dyDescent="0.35">
      <c r="A17086" t="s">
        <v>69633</v>
      </c>
      <c r="B17086" t="s">
        <v>12947</v>
      </c>
      <c r="C17086" s="96" t="s">
        <v>69332</v>
      </c>
      <c r="D17086" s="98">
        <v>866.08339999999998</v>
      </c>
    </row>
    <row r="17087" spans="1:4" x14ac:dyDescent="0.35">
      <c r="A17087" t="s">
        <v>69634</v>
      </c>
      <c r="B17087" t="s">
        <v>70141</v>
      </c>
      <c r="C17087" s="96" t="s">
        <v>69332</v>
      </c>
      <c r="D17087" s="98">
        <v>866.08339999999998</v>
      </c>
    </row>
    <row r="17088" spans="1:4" x14ac:dyDescent="0.35">
      <c r="A17088" t="s">
        <v>69635</v>
      </c>
      <c r="B17088" t="s">
        <v>12725</v>
      </c>
      <c r="C17088" s="96" t="s">
        <v>69332</v>
      </c>
      <c r="D17088" s="98">
        <v>866.08339999999998</v>
      </c>
    </row>
    <row r="17089" spans="1:4" x14ac:dyDescent="0.35">
      <c r="A17089" t="s">
        <v>69636</v>
      </c>
      <c r="B17089" t="s">
        <v>13160</v>
      </c>
      <c r="C17089" s="96" t="s">
        <v>69332</v>
      </c>
      <c r="D17089" s="98">
        <v>866.08339999999998</v>
      </c>
    </row>
    <row r="17090" spans="1:4" x14ac:dyDescent="0.35">
      <c r="A17090" t="s">
        <v>69637</v>
      </c>
      <c r="B17090" t="s">
        <v>70142</v>
      </c>
      <c r="C17090" s="96" t="s">
        <v>69332</v>
      </c>
      <c r="D17090" s="98">
        <v>2074.5654999999997</v>
      </c>
    </row>
    <row r="17091" spans="1:4" x14ac:dyDescent="0.35">
      <c r="A17091" t="s">
        <v>69638</v>
      </c>
      <c r="B17091" t="s">
        <v>58636</v>
      </c>
      <c r="C17091" s="96" t="s">
        <v>69332</v>
      </c>
      <c r="D17091" s="98">
        <v>2034.2832999999996</v>
      </c>
    </row>
    <row r="17092" spans="1:4" x14ac:dyDescent="0.35">
      <c r="A17092" t="s">
        <v>69639</v>
      </c>
      <c r="B17092" t="s">
        <v>70143</v>
      </c>
      <c r="C17092" s="96" t="s">
        <v>69332</v>
      </c>
      <c r="D17092" s="98">
        <v>2034.2832999999996</v>
      </c>
    </row>
    <row r="17093" spans="1:4" x14ac:dyDescent="0.35">
      <c r="A17093" t="s">
        <v>69640</v>
      </c>
      <c r="B17093" t="s">
        <v>12670</v>
      </c>
      <c r="C17093" s="96" t="s">
        <v>69332</v>
      </c>
      <c r="D17093" s="98">
        <v>2007.4284999999995</v>
      </c>
    </row>
    <row r="17094" spans="1:4" x14ac:dyDescent="0.35">
      <c r="A17094" t="s">
        <v>69641</v>
      </c>
      <c r="B17094" t="s">
        <v>13154</v>
      </c>
      <c r="C17094" s="96" t="s">
        <v>69332</v>
      </c>
      <c r="D17094" s="98">
        <v>866.08339999999998</v>
      </c>
    </row>
    <row r="17095" spans="1:4" x14ac:dyDescent="0.35">
      <c r="A17095" t="s">
        <v>69642</v>
      </c>
      <c r="B17095" t="s">
        <v>13257</v>
      </c>
      <c r="C17095" s="96" t="s">
        <v>69332</v>
      </c>
      <c r="D17095" s="98">
        <v>2477.3874999999998</v>
      </c>
    </row>
    <row r="17096" spans="1:4" x14ac:dyDescent="0.35">
      <c r="A17096" t="s">
        <v>69643</v>
      </c>
      <c r="B17096" t="s">
        <v>12502</v>
      </c>
      <c r="C17096" s="96" t="s">
        <v>69332</v>
      </c>
      <c r="D17096" s="98">
        <v>2477.3874999999998</v>
      </c>
    </row>
    <row r="17097" spans="1:4" x14ac:dyDescent="0.35">
      <c r="A17097" t="s">
        <v>69644</v>
      </c>
      <c r="B17097" t="s">
        <v>12713</v>
      </c>
      <c r="C17097" s="96" t="s">
        <v>69332</v>
      </c>
      <c r="D17097" s="98">
        <v>2477.3874999999998</v>
      </c>
    </row>
    <row r="17098" spans="1:4" x14ac:dyDescent="0.35">
      <c r="A17098" t="s">
        <v>69645</v>
      </c>
      <c r="B17098" t="s">
        <v>70144</v>
      </c>
      <c r="C17098" s="96" t="s">
        <v>69332</v>
      </c>
      <c r="D17098" s="98">
        <v>2477.3874999999998</v>
      </c>
    </row>
    <row r="17099" spans="1:4" x14ac:dyDescent="0.35">
      <c r="A17099" t="s">
        <v>69646</v>
      </c>
      <c r="B17099" t="s">
        <v>13137</v>
      </c>
      <c r="C17099" s="96" t="s">
        <v>69332</v>
      </c>
      <c r="D17099" s="98">
        <v>2403.5368000000003</v>
      </c>
    </row>
    <row r="17100" spans="1:4" x14ac:dyDescent="0.35">
      <c r="A17100" t="s">
        <v>69647</v>
      </c>
      <c r="B17100" t="s">
        <v>12578</v>
      </c>
      <c r="C17100" s="96" t="s">
        <v>69332</v>
      </c>
      <c r="D17100" s="98">
        <v>2403.5368000000003</v>
      </c>
    </row>
    <row r="17101" spans="1:4" x14ac:dyDescent="0.35">
      <c r="A17101" t="s">
        <v>69648</v>
      </c>
      <c r="B17101" t="s">
        <v>31037</v>
      </c>
      <c r="C17101" s="96" t="s">
        <v>69332</v>
      </c>
      <c r="D17101" s="98">
        <v>10701.7827</v>
      </c>
    </row>
    <row r="17102" spans="1:4" x14ac:dyDescent="0.35">
      <c r="A17102" t="s">
        <v>69649</v>
      </c>
      <c r="B17102" t="s">
        <v>70145</v>
      </c>
      <c r="C17102" s="96" t="s">
        <v>69332</v>
      </c>
      <c r="D17102" s="98">
        <v>1134.6314</v>
      </c>
    </row>
    <row r="17103" spans="1:4" x14ac:dyDescent="0.35">
      <c r="A17103" t="s">
        <v>69650</v>
      </c>
      <c r="B17103" t="s">
        <v>70146</v>
      </c>
      <c r="C17103" s="96" t="s">
        <v>69332</v>
      </c>
      <c r="D17103" s="98">
        <v>1134.6314</v>
      </c>
    </row>
    <row r="17104" spans="1:4" x14ac:dyDescent="0.35">
      <c r="A17104" t="s">
        <v>69651</v>
      </c>
      <c r="B17104" t="s">
        <v>29270</v>
      </c>
      <c r="C17104" s="96" t="s">
        <v>69332</v>
      </c>
      <c r="D17104" s="98">
        <v>6438.5187999999998</v>
      </c>
    </row>
    <row r="17105" spans="1:4" x14ac:dyDescent="0.35">
      <c r="A17105" t="s">
        <v>69652</v>
      </c>
      <c r="B17105" t="s">
        <v>13186</v>
      </c>
      <c r="C17105" s="96" t="s">
        <v>69332</v>
      </c>
      <c r="D17105" s="98">
        <v>6438.5187999999998</v>
      </c>
    </row>
    <row r="17106" spans="1:4" x14ac:dyDescent="0.35">
      <c r="A17106" t="s">
        <v>69653</v>
      </c>
      <c r="B17106" t="s">
        <v>12840</v>
      </c>
      <c r="C17106" s="96" t="s">
        <v>69332</v>
      </c>
      <c r="D17106" s="98">
        <v>6398.2365999999993</v>
      </c>
    </row>
    <row r="17107" spans="1:4" x14ac:dyDescent="0.35">
      <c r="A17107" t="s">
        <v>69654</v>
      </c>
      <c r="B17107" t="s">
        <v>70147</v>
      </c>
      <c r="C17107" s="96" t="s">
        <v>69332</v>
      </c>
      <c r="D17107" s="98">
        <v>6304.2447999999995</v>
      </c>
    </row>
    <row r="17108" spans="1:4" x14ac:dyDescent="0.35">
      <c r="A17108" t="s">
        <v>69655</v>
      </c>
      <c r="B17108" t="s">
        <v>30264</v>
      </c>
      <c r="C17108" s="96" t="s">
        <v>69332</v>
      </c>
      <c r="D17108" s="98">
        <v>6304.2447999999995</v>
      </c>
    </row>
    <row r="17109" spans="1:4" x14ac:dyDescent="0.35">
      <c r="A17109" t="s">
        <v>69656</v>
      </c>
      <c r="B17109" t="s">
        <v>70148</v>
      </c>
      <c r="C17109" s="96" t="s">
        <v>69332</v>
      </c>
      <c r="D17109" s="98">
        <v>6304.2447999999995</v>
      </c>
    </row>
    <row r="17110" spans="1:4" x14ac:dyDescent="0.35">
      <c r="A17110" t="s">
        <v>69657</v>
      </c>
      <c r="B17110" t="s">
        <v>70149</v>
      </c>
      <c r="C17110" s="96" t="s">
        <v>69332</v>
      </c>
      <c r="D17110" s="98">
        <v>6304.2447999999995</v>
      </c>
    </row>
    <row r="17111" spans="1:4" x14ac:dyDescent="0.35">
      <c r="A17111" t="s">
        <v>69658</v>
      </c>
      <c r="B17111" t="s">
        <v>28598</v>
      </c>
      <c r="C17111" s="96" t="s">
        <v>69332</v>
      </c>
      <c r="D17111" s="98">
        <v>10567.4926</v>
      </c>
    </row>
    <row r="17112" spans="1:4" x14ac:dyDescent="0.35">
      <c r="A17112" t="s">
        <v>69659</v>
      </c>
      <c r="B17112" t="s">
        <v>70150</v>
      </c>
      <c r="C17112" s="96" t="s">
        <v>69332</v>
      </c>
      <c r="D17112" s="98">
        <v>6304.2447999999995</v>
      </c>
    </row>
    <row r="17113" spans="1:4" x14ac:dyDescent="0.35">
      <c r="A17113" t="s">
        <v>69660</v>
      </c>
      <c r="B17113" t="s">
        <v>70082</v>
      </c>
      <c r="C17113" s="96" t="s">
        <v>69332</v>
      </c>
      <c r="D17113" s="98">
        <v>6297.5310999999992</v>
      </c>
    </row>
    <row r="17114" spans="1:4" x14ac:dyDescent="0.35">
      <c r="A17114" t="s">
        <v>69661</v>
      </c>
      <c r="B17114" t="s">
        <v>13220</v>
      </c>
      <c r="C17114" s="96" t="s">
        <v>69332</v>
      </c>
      <c r="D17114" s="98">
        <v>10366.081600000001</v>
      </c>
    </row>
    <row r="17115" spans="1:4" x14ac:dyDescent="0.35">
      <c r="A17115" t="s">
        <v>69662</v>
      </c>
      <c r="B17115" t="s">
        <v>12757</v>
      </c>
      <c r="C17115" s="96" t="s">
        <v>69332</v>
      </c>
      <c r="D17115" s="98">
        <v>1738.8643999999997</v>
      </c>
    </row>
    <row r="17116" spans="1:4" x14ac:dyDescent="0.35">
      <c r="A17116" t="s">
        <v>69663</v>
      </c>
      <c r="B17116" t="s">
        <v>70151</v>
      </c>
      <c r="C17116" s="96" t="s">
        <v>69332</v>
      </c>
      <c r="D17116" s="98">
        <v>17630.401599999997</v>
      </c>
    </row>
    <row r="17117" spans="1:4" x14ac:dyDescent="0.35">
      <c r="A17117" t="s">
        <v>69664</v>
      </c>
      <c r="B17117" t="s">
        <v>70152</v>
      </c>
      <c r="C17117" s="96" t="s">
        <v>69332</v>
      </c>
      <c r="D17117" s="98">
        <v>14273.5033</v>
      </c>
    </row>
    <row r="17118" spans="1:4" x14ac:dyDescent="0.35">
      <c r="A17118" t="s">
        <v>69665</v>
      </c>
      <c r="B17118" t="s">
        <v>70153</v>
      </c>
      <c r="C17118" s="96" t="s">
        <v>69332</v>
      </c>
      <c r="D17118" s="98">
        <v>10258.662399999999</v>
      </c>
    </row>
    <row r="17119" spans="1:4" x14ac:dyDescent="0.35">
      <c r="A17119" t="s">
        <v>69666</v>
      </c>
      <c r="B17119" t="s">
        <v>70154</v>
      </c>
      <c r="C17119" s="96" t="s">
        <v>69332</v>
      </c>
      <c r="D17119" s="98">
        <v>13776.6895</v>
      </c>
    </row>
    <row r="17120" spans="1:4" x14ac:dyDescent="0.35">
      <c r="A17120" t="s">
        <v>69667</v>
      </c>
      <c r="B17120" t="s">
        <v>70155</v>
      </c>
      <c r="C17120" s="96" t="s">
        <v>69332</v>
      </c>
      <c r="D17120" s="98">
        <v>13776.6895</v>
      </c>
    </row>
    <row r="17121" spans="1:4" x14ac:dyDescent="0.35">
      <c r="A17121" t="s">
        <v>69668</v>
      </c>
      <c r="B17121" t="s">
        <v>70156</v>
      </c>
      <c r="C17121" s="96" t="s">
        <v>69332</v>
      </c>
      <c r="D17121" s="98">
        <v>13709.552499999998</v>
      </c>
    </row>
    <row r="17122" spans="1:4" x14ac:dyDescent="0.35">
      <c r="A17122" t="s">
        <v>69669</v>
      </c>
      <c r="B17122" t="s">
        <v>70157</v>
      </c>
      <c r="C17122" s="96" t="s">
        <v>69332</v>
      </c>
      <c r="D17122" s="98">
        <v>13373.867499999998</v>
      </c>
    </row>
    <row r="17123" spans="1:4" x14ac:dyDescent="0.35">
      <c r="A17123" t="s">
        <v>69670</v>
      </c>
      <c r="B17123" t="s">
        <v>12782</v>
      </c>
      <c r="C17123" s="96" t="s">
        <v>69332</v>
      </c>
      <c r="D17123" s="98">
        <v>12702.481399999999</v>
      </c>
    </row>
    <row r="17124" spans="1:4" x14ac:dyDescent="0.35">
      <c r="A17124" t="s">
        <v>69671</v>
      </c>
      <c r="B17124" t="s">
        <v>70158</v>
      </c>
      <c r="C17124" s="96" t="s">
        <v>69332</v>
      </c>
      <c r="D17124" s="98">
        <v>12433.933399999998</v>
      </c>
    </row>
    <row r="17125" spans="1:4" x14ac:dyDescent="0.35">
      <c r="A17125" t="s">
        <v>69672</v>
      </c>
      <c r="B17125" t="s">
        <v>30323</v>
      </c>
      <c r="C17125" s="96" t="s">
        <v>69332</v>
      </c>
      <c r="D17125" s="98">
        <v>12178.8128</v>
      </c>
    </row>
    <row r="17126" spans="1:4" x14ac:dyDescent="0.35">
      <c r="A17126" t="s">
        <v>69673</v>
      </c>
      <c r="B17126" t="s">
        <v>12386</v>
      </c>
      <c r="C17126" s="96" t="s">
        <v>69332</v>
      </c>
      <c r="D17126" s="98">
        <v>12044.538799999998</v>
      </c>
    </row>
    <row r="17127" spans="1:4" x14ac:dyDescent="0.35">
      <c r="A17127" t="s">
        <v>69674</v>
      </c>
      <c r="B17127" t="s">
        <v>70159</v>
      </c>
      <c r="C17127" s="96" t="s">
        <v>69332</v>
      </c>
      <c r="D17127" s="98">
        <v>5666.4432999999999</v>
      </c>
    </row>
    <row r="17128" spans="1:4" x14ac:dyDescent="0.35">
      <c r="A17128" t="s">
        <v>69675</v>
      </c>
      <c r="B17128" t="s">
        <v>16763</v>
      </c>
      <c r="C17128" s="96" t="s">
        <v>69332</v>
      </c>
      <c r="D17128" s="98">
        <v>5639.5723999999991</v>
      </c>
    </row>
    <row r="17129" spans="1:4" x14ac:dyDescent="0.35">
      <c r="A17129" t="s">
        <v>69676</v>
      </c>
      <c r="B17129" t="s">
        <v>13174</v>
      </c>
      <c r="C17129" s="96" t="s">
        <v>69332</v>
      </c>
      <c r="D17129" s="98">
        <v>5626.1449999999995</v>
      </c>
    </row>
    <row r="17130" spans="1:4" x14ac:dyDescent="0.35">
      <c r="A17130" t="s">
        <v>69677</v>
      </c>
      <c r="B17130" t="s">
        <v>70160</v>
      </c>
      <c r="C17130" s="96" t="s">
        <v>69332</v>
      </c>
      <c r="D17130" s="98">
        <v>146.7354</v>
      </c>
    </row>
    <row r="17131" spans="1:4" x14ac:dyDescent="0.35">
      <c r="A17131" t="s">
        <v>69678</v>
      </c>
      <c r="B17131" t="s">
        <v>13125</v>
      </c>
      <c r="C17131" s="96" t="s">
        <v>69332</v>
      </c>
      <c r="D17131" s="98">
        <v>3014.4834999999994</v>
      </c>
    </row>
    <row r="17132" spans="1:4" x14ac:dyDescent="0.35">
      <c r="A17132" t="s">
        <v>69679</v>
      </c>
      <c r="B17132" t="s">
        <v>13277</v>
      </c>
      <c r="C17132" s="96" t="s">
        <v>69332</v>
      </c>
      <c r="D17132" s="98">
        <v>1268.9053999999999</v>
      </c>
    </row>
    <row r="17133" spans="1:4" x14ac:dyDescent="0.35">
      <c r="A17133" t="s">
        <v>69680</v>
      </c>
      <c r="B17133" t="s">
        <v>70161</v>
      </c>
      <c r="C17133" s="96" t="s">
        <v>69332</v>
      </c>
      <c r="D17133" s="98">
        <v>1268.9053999999999</v>
      </c>
    </row>
    <row r="17134" spans="1:4" x14ac:dyDescent="0.35">
      <c r="A17134" t="s">
        <v>69681</v>
      </c>
      <c r="B17134" t="s">
        <v>13273</v>
      </c>
      <c r="C17134" s="96" t="s">
        <v>69332</v>
      </c>
      <c r="D17134" s="98">
        <v>1268.9053999999999</v>
      </c>
    </row>
    <row r="17135" spans="1:4" x14ac:dyDescent="0.35">
      <c r="A17135" t="s">
        <v>69682</v>
      </c>
      <c r="B17135" t="s">
        <v>13064</v>
      </c>
      <c r="C17135" s="96" t="s">
        <v>69332</v>
      </c>
      <c r="D17135" s="98">
        <v>9788.7033999999985</v>
      </c>
    </row>
    <row r="17136" spans="1:4" x14ac:dyDescent="0.35">
      <c r="A17136" t="s">
        <v>69683</v>
      </c>
      <c r="B17136" t="s">
        <v>70162</v>
      </c>
      <c r="C17136" s="96" t="s">
        <v>69332</v>
      </c>
      <c r="D17136" s="98">
        <v>436.39049999999997</v>
      </c>
    </row>
    <row r="17137" spans="1:4" x14ac:dyDescent="0.35">
      <c r="A17137" t="s">
        <v>69684</v>
      </c>
      <c r="B17137" t="s">
        <v>70163</v>
      </c>
      <c r="C17137" s="96" t="s">
        <v>69332</v>
      </c>
      <c r="D17137" s="98">
        <v>436.39049999999997</v>
      </c>
    </row>
    <row r="17138" spans="1:4" x14ac:dyDescent="0.35">
      <c r="A17138" t="s">
        <v>69685</v>
      </c>
      <c r="B17138" t="s">
        <v>70164</v>
      </c>
      <c r="C17138" s="96" t="s">
        <v>69332</v>
      </c>
      <c r="D17138" s="98">
        <v>2007.4284999999995</v>
      </c>
    </row>
    <row r="17139" spans="1:4" x14ac:dyDescent="0.35">
      <c r="A17139" t="s">
        <v>69686</v>
      </c>
      <c r="B17139" t="s">
        <v>70091</v>
      </c>
      <c r="C17139" s="96" t="s">
        <v>69332</v>
      </c>
      <c r="D17139" s="98">
        <v>2517.6696999999999</v>
      </c>
    </row>
    <row r="17140" spans="1:4" x14ac:dyDescent="0.35">
      <c r="A17140" t="s">
        <v>69687</v>
      </c>
      <c r="B17140" t="s">
        <v>28867</v>
      </c>
      <c r="C17140" s="96" t="s">
        <v>69332</v>
      </c>
      <c r="D17140" s="98">
        <v>1967.1462999999999</v>
      </c>
    </row>
    <row r="17141" spans="1:4" x14ac:dyDescent="0.35">
      <c r="A17141" t="s">
        <v>69688</v>
      </c>
      <c r="B17141" t="s">
        <v>70165</v>
      </c>
      <c r="C17141" s="96" t="s">
        <v>69332</v>
      </c>
      <c r="D17141" s="98">
        <v>1940.2915</v>
      </c>
    </row>
    <row r="17142" spans="1:4" x14ac:dyDescent="0.35">
      <c r="A17142" t="s">
        <v>69689</v>
      </c>
      <c r="B17142" t="s">
        <v>70166</v>
      </c>
      <c r="C17142" s="96" t="s">
        <v>69332</v>
      </c>
      <c r="D17142" s="98">
        <v>1094.3491999999999</v>
      </c>
    </row>
    <row r="17143" spans="1:4" x14ac:dyDescent="0.35">
      <c r="A17143" t="s">
        <v>69690</v>
      </c>
      <c r="B17143" t="s">
        <v>70091</v>
      </c>
      <c r="C17143" s="96" t="s">
        <v>69332</v>
      </c>
      <c r="D17143" s="98">
        <v>2517.6696999999999</v>
      </c>
    </row>
    <row r="17144" spans="1:4" x14ac:dyDescent="0.35">
      <c r="A17144" t="s">
        <v>69691</v>
      </c>
      <c r="B17144" t="s">
        <v>12943</v>
      </c>
      <c r="C17144" s="96" t="s">
        <v>69332</v>
      </c>
      <c r="D17144" s="98">
        <v>1067.4943999999998</v>
      </c>
    </row>
    <row r="17145" spans="1:4" x14ac:dyDescent="0.35">
      <c r="A17145" t="s">
        <v>69692</v>
      </c>
      <c r="B17145" t="s">
        <v>13025</v>
      </c>
      <c r="C17145" s="96" t="s">
        <v>69332</v>
      </c>
      <c r="D17145" s="98">
        <v>1067.4943999999998</v>
      </c>
    </row>
    <row r="17146" spans="1:4" x14ac:dyDescent="0.35">
      <c r="A17146" t="s">
        <v>69693</v>
      </c>
      <c r="B17146" t="s">
        <v>12943</v>
      </c>
      <c r="C17146" s="96" t="s">
        <v>69332</v>
      </c>
      <c r="D17146" s="98">
        <v>1067.4943999999998</v>
      </c>
    </row>
    <row r="17147" spans="1:4" x14ac:dyDescent="0.35">
      <c r="A17147" t="s">
        <v>69694</v>
      </c>
      <c r="B17147" t="s">
        <v>13025</v>
      </c>
      <c r="C17147" s="96" t="s">
        <v>69332</v>
      </c>
      <c r="D17147" s="98">
        <v>1067.4943999999998</v>
      </c>
    </row>
    <row r="17148" spans="1:4" x14ac:dyDescent="0.35">
      <c r="A17148" t="s">
        <v>69695</v>
      </c>
      <c r="B17148" t="s">
        <v>70092</v>
      </c>
      <c r="C17148" s="96" t="s">
        <v>69332</v>
      </c>
      <c r="D17148" s="98">
        <v>2484.1011999999996</v>
      </c>
    </row>
    <row r="17149" spans="1:4" x14ac:dyDescent="0.35">
      <c r="A17149" t="s">
        <v>69696</v>
      </c>
      <c r="B17149" t="s">
        <v>70167</v>
      </c>
      <c r="C17149" s="96" t="s">
        <v>69332</v>
      </c>
      <c r="D17149" s="98">
        <v>1913.4367</v>
      </c>
    </row>
    <row r="17150" spans="1:4" x14ac:dyDescent="0.35">
      <c r="A17150" t="s">
        <v>69697</v>
      </c>
      <c r="B17150" t="s">
        <v>30821</v>
      </c>
      <c r="C17150" s="96" t="s">
        <v>69332</v>
      </c>
      <c r="D17150" s="98">
        <v>1900.0092999999999</v>
      </c>
    </row>
    <row r="17151" spans="1:4" x14ac:dyDescent="0.35">
      <c r="A17151" t="s">
        <v>69698</v>
      </c>
      <c r="B17151" t="s">
        <v>70168</v>
      </c>
      <c r="C17151" s="96" t="s">
        <v>69332</v>
      </c>
      <c r="D17151" s="98">
        <v>1060.7806999999998</v>
      </c>
    </row>
    <row r="17152" spans="1:4" x14ac:dyDescent="0.35">
      <c r="A17152" t="s">
        <v>69699</v>
      </c>
      <c r="B17152" t="s">
        <v>70169</v>
      </c>
      <c r="C17152" s="96" t="s">
        <v>69332</v>
      </c>
      <c r="D17152" s="98">
        <v>1060.7806999999998</v>
      </c>
    </row>
    <row r="17153" spans="1:4" x14ac:dyDescent="0.35">
      <c r="A17153" t="s">
        <v>69700</v>
      </c>
      <c r="B17153" t="s">
        <v>13029</v>
      </c>
      <c r="C17153" s="96" t="s">
        <v>69332</v>
      </c>
      <c r="D17153" s="98">
        <v>1000.3574</v>
      </c>
    </row>
    <row r="17154" spans="1:4" x14ac:dyDescent="0.35">
      <c r="A17154" t="s">
        <v>69701</v>
      </c>
      <c r="B17154" t="s">
        <v>13151</v>
      </c>
      <c r="C17154" s="96" t="s">
        <v>69332</v>
      </c>
      <c r="D17154" s="98">
        <v>6270.6762999999992</v>
      </c>
    </row>
    <row r="17155" spans="1:4" x14ac:dyDescent="0.35">
      <c r="A17155" t="s">
        <v>69702</v>
      </c>
      <c r="B17155" t="s">
        <v>70170</v>
      </c>
      <c r="C17155" s="96" t="s">
        <v>69332</v>
      </c>
      <c r="D17155" s="98">
        <v>6243.8215</v>
      </c>
    </row>
    <row r="17156" spans="1:4" x14ac:dyDescent="0.35">
      <c r="A17156" t="s">
        <v>69703</v>
      </c>
      <c r="B17156" t="s">
        <v>70045</v>
      </c>
      <c r="C17156" s="96" t="s">
        <v>69332</v>
      </c>
      <c r="D17156" s="98">
        <v>2786.2176999999997</v>
      </c>
    </row>
    <row r="17157" spans="1:4" x14ac:dyDescent="0.35">
      <c r="A17157" t="s">
        <v>69704</v>
      </c>
      <c r="B17157" t="s">
        <v>70050</v>
      </c>
      <c r="C17157" s="96" t="s">
        <v>69332</v>
      </c>
      <c r="D17157" s="98">
        <v>2752.6491999999998</v>
      </c>
    </row>
    <row r="17158" spans="1:4" x14ac:dyDescent="0.35">
      <c r="A17158" t="s">
        <v>69705</v>
      </c>
      <c r="B17158" t="s">
        <v>70050</v>
      </c>
      <c r="C17158" s="96" t="s">
        <v>69332</v>
      </c>
      <c r="D17158" s="98">
        <v>2752.6491999999998</v>
      </c>
    </row>
    <row r="17159" spans="1:4" x14ac:dyDescent="0.35">
      <c r="A17159" t="s">
        <v>69706</v>
      </c>
      <c r="B17159" t="s">
        <v>13010</v>
      </c>
      <c r="C17159" s="96" t="s">
        <v>69332</v>
      </c>
      <c r="D17159" s="98">
        <v>2745.9355</v>
      </c>
    </row>
    <row r="17160" spans="1:4" x14ac:dyDescent="0.35">
      <c r="A17160" t="s">
        <v>69707</v>
      </c>
      <c r="B17160" t="s">
        <v>13135</v>
      </c>
      <c r="C17160" s="96" t="s">
        <v>69332</v>
      </c>
      <c r="D17160" s="98">
        <v>2739.2217999999998</v>
      </c>
    </row>
    <row r="17161" spans="1:4" x14ac:dyDescent="0.35">
      <c r="A17161" t="s">
        <v>69708</v>
      </c>
      <c r="B17161" t="s">
        <v>13251</v>
      </c>
      <c r="C17161" s="96" t="s">
        <v>69332</v>
      </c>
      <c r="D17161" s="98">
        <v>2739.2217999999998</v>
      </c>
    </row>
    <row r="17162" spans="1:4" x14ac:dyDescent="0.35">
      <c r="A17162" t="s">
        <v>69709</v>
      </c>
      <c r="B17162" t="s">
        <v>13135</v>
      </c>
      <c r="C17162" s="96" t="s">
        <v>69332</v>
      </c>
      <c r="D17162" s="98">
        <v>2739.2217999999998</v>
      </c>
    </row>
    <row r="17163" spans="1:4" x14ac:dyDescent="0.35">
      <c r="A17163" t="s">
        <v>69710</v>
      </c>
      <c r="B17163" t="s">
        <v>70171</v>
      </c>
      <c r="C17163" s="96" t="s">
        <v>69332</v>
      </c>
      <c r="D17163" s="98">
        <v>2739.2217999999998</v>
      </c>
    </row>
    <row r="17164" spans="1:4" x14ac:dyDescent="0.35">
      <c r="A17164" t="s">
        <v>69711</v>
      </c>
      <c r="B17164" t="s">
        <v>12605</v>
      </c>
      <c r="C17164" s="96" t="s">
        <v>69332</v>
      </c>
      <c r="D17164" s="98">
        <v>6237.1077999999998</v>
      </c>
    </row>
    <row r="17165" spans="1:4" x14ac:dyDescent="0.35">
      <c r="A17165" t="s">
        <v>69712</v>
      </c>
      <c r="B17165" t="s">
        <v>70172</v>
      </c>
      <c r="C17165" s="96" t="s">
        <v>69332</v>
      </c>
      <c r="D17165" s="98">
        <v>6237.1077999999998</v>
      </c>
    </row>
    <row r="17166" spans="1:4" x14ac:dyDescent="0.35">
      <c r="A17166" t="s">
        <v>69713</v>
      </c>
      <c r="B17166" t="s">
        <v>16706</v>
      </c>
      <c r="C17166" s="96" t="s">
        <v>69332</v>
      </c>
      <c r="D17166" s="98">
        <v>5626.1449999999995</v>
      </c>
    </row>
    <row r="17167" spans="1:4" x14ac:dyDescent="0.35">
      <c r="A17167" t="s">
        <v>69714</v>
      </c>
      <c r="B17167" t="s">
        <v>58742</v>
      </c>
      <c r="C17167" s="96" t="s">
        <v>69332</v>
      </c>
      <c r="D17167" s="98">
        <v>12031.1114</v>
      </c>
    </row>
    <row r="17168" spans="1:4" x14ac:dyDescent="0.35">
      <c r="A17168" t="s">
        <v>69715</v>
      </c>
      <c r="B17168" t="s">
        <v>28581</v>
      </c>
      <c r="C17168" s="96" t="s">
        <v>69332</v>
      </c>
      <c r="D17168" s="98">
        <v>11910.2487</v>
      </c>
    </row>
    <row r="17169" spans="1:4" x14ac:dyDescent="0.35">
      <c r="A17169" t="s">
        <v>69716</v>
      </c>
      <c r="B17169" t="s">
        <v>12483</v>
      </c>
      <c r="C17169" s="96" t="s">
        <v>69332</v>
      </c>
      <c r="D17169" s="98">
        <v>11836.398000000001</v>
      </c>
    </row>
    <row r="17170" spans="1:4" x14ac:dyDescent="0.35">
      <c r="A17170" t="s">
        <v>69717</v>
      </c>
      <c r="B17170" t="s">
        <v>70173</v>
      </c>
      <c r="C17170" s="96" t="s">
        <v>69332</v>
      </c>
      <c r="D17170" s="98">
        <v>11775.974699999999</v>
      </c>
    </row>
    <row r="17171" spans="1:4" x14ac:dyDescent="0.35">
      <c r="A17171" t="s">
        <v>69718</v>
      </c>
      <c r="B17171" t="s">
        <v>12621</v>
      </c>
      <c r="C17171" s="96" t="s">
        <v>69332</v>
      </c>
      <c r="D17171" s="98">
        <v>11708.837699999998</v>
      </c>
    </row>
    <row r="17172" spans="1:4" x14ac:dyDescent="0.35">
      <c r="A17172" t="s">
        <v>69719</v>
      </c>
      <c r="B17172" t="s">
        <v>12390</v>
      </c>
      <c r="C17172" s="96" t="s">
        <v>69332</v>
      </c>
      <c r="D17172" s="98">
        <v>11574.563699999999</v>
      </c>
    </row>
    <row r="17173" spans="1:4" x14ac:dyDescent="0.35">
      <c r="A17173" t="s">
        <v>69720</v>
      </c>
      <c r="B17173" t="s">
        <v>28574</v>
      </c>
      <c r="C17173" s="96" t="s">
        <v>69332</v>
      </c>
      <c r="D17173" s="98">
        <v>11440.289699999999</v>
      </c>
    </row>
    <row r="17174" spans="1:4" x14ac:dyDescent="0.35">
      <c r="A17174" t="s">
        <v>69721</v>
      </c>
      <c r="B17174" t="s">
        <v>29748</v>
      </c>
      <c r="C17174" s="96" t="s">
        <v>69332</v>
      </c>
      <c r="D17174" s="98">
        <v>11373.152699999999</v>
      </c>
    </row>
    <row r="17175" spans="1:4" x14ac:dyDescent="0.35">
      <c r="A17175" t="s">
        <v>69722</v>
      </c>
      <c r="B17175" t="s">
        <v>28618</v>
      </c>
      <c r="C17175" s="96" t="s">
        <v>69332</v>
      </c>
      <c r="D17175" s="98">
        <v>11373.152699999999</v>
      </c>
    </row>
    <row r="17176" spans="1:4" x14ac:dyDescent="0.35">
      <c r="A17176" t="s">
        <v>69723</v>
      </c>
      <c r="B17176" t="s">
        <v>30369</v>
      </c>
      <c r="C17176" s="96" t="s">
        <v>69332</v>
      </c>
      <c r="D17176" s="98">
        <v>11373.152699999999</v>
      </c>
    </row>
    <row r="17177" spans="1:4" x14ac:dyDescent="0.35">
      <c r="A17177" t="s">
        <v>69724</v>
      </c>
      <c r="B17177" t="s">
        <v>28785</v>
      </c>
      <c r="C17177" s="96" t="s">
        <v>69332</v>
      </c>
      <c r="D17177" s="98">
        <v>11238.878699999999</v>
      </c>
    </row>
    <row r="17178" spans="1:4" x14ac:dyDescent="0.35">
      <c r="A17178" t="s">
        <v>69725</v>
      </c>
      <c r="B17178" t="s">
        <v>12995</v>
      </c>
      <c r="C17178" s="96" t="s">
        <v>69332</v>
      </c>
      <c r="D17178" s="98">
        <v>11158.3143</v>
      </c>
    </row>
    <row r="17179" spans="1:4" x14ac:dyDescent="0.35">
      <c r="A17179" t="s">
        <v>69726</v>
      </c>
      <c r="B17179" t="s">
        <v>28696</v>
      </c>
      <c r="C17179" s="96" t="s">
        <v>69332</v>
      </c>
      <c r="D17179" s="98">
        <v>10970.330699999999</v>
      </c>
    </row>
    <row r="17180" spans="1:4" x14ac:dyDescent="0.35">
      <c r="A17180" t="s">
        <v>69727</v>
      </c>
      <c r="B17180" t="s">
        <v>30753</v>
      </c>
      <c r="C17180" s="96" t="s">
        <v>69332</v>
      </c>
      <c r="D17180" s="98">
        <v>10970.330699999999</v>
      </c>
    </row>
    <row r="17181" spans="1:4" x14ac:dyDescent="0.35">
      <c r="A17181" t="s">
        <v>69728</v>
      </c>
      <c r="B17181" t="s">
        <v>30358</v>
      </c>
      <c r="C17181" s="96" t="s">
        <v>69332</v>
      </c>
      <c r="D17181" s="98">
        <v>10970.330699999999</v>
      </c>
    </row>
    <row r="17182" spans="1:4" x14ac:dyDescent="0.35">
      <c r="A17182" t="s">
        <v>69729</v>
      </c>
      <c r="B17182" t="s">
        <v>12991</v>
      </c>
      <c r="C17182" s="96" t="s">
        <v>69332</v>
      </c>
      <c r="D17182" s="98">
        <v>10869.625199999999</v>
      </c>
    </row>
    <row r="17183" spans="1:4" x14ac:dyDescent="0.35">
      <c r="A17183" t="s">
        <v>69730</v>
      </c>
      <c r="B17183" t="s">
        <v>12993</v>
      </c>
      <c r="C17183" s="96" t="s">
        <v>69332</v>
      </c>
      <c r="D17183" s="98">
        <v>8251.2499999999982</v>
      </c>
    </row>
    <row r="17184" spans="1:4" x14ac:dyDescent="0.35">
      <c r="A17184" t="s">
        <v>69731</v>
      </c>
      <c r="B17184" t="s">
        <v>70174</v>
      </c>
      <c r="C17184" s="96" t="s">
        <v>69332</v>
      </c>
      <c r="D17184" s="98">
        <v>8251.2499999999982</v>
      </c>
    </row>
    <row r="17185" spans="1:4" x14ac:dyDescent="0.35">
      <c r="A17185" t="s">
        <v>69732</v>
      </c>
      <c r="B17185" t="s">
        <v>12617</v>
      </c>
      <c r="C17185" s="96" t="s">
        <v>69332</v>
      </c>
      <c r="D17185" s="98">
        <v>8177.3993</v>
      </c>
    </row>
    <row r="17186" spans="1:4" x14ac:dyDescent="0.35">
      <c r="A17186" t="s">
        <v>69733</v>
      </c>
      <c r="B17186" t="s">
        <v>13068</v>
      </c>
      <c r="C17186" s="96" t="s">
        <v>69332</v>
      </c>
      <c r="D17186" s="98">
        <v>8049.822900000001</v>
      </c>
    </row>
    <row r="17187" spans="1:4" x14ac:dyDescent="0.35">
      <c r="A17187" t="s">
        <v>69734</v>
      </c>
      <c r="B17187" t="s">
        <v>70175</v>
      </c>
      <c r="C17187" s="96" t="s">
        <v>69332</v>
      </c>
      <c r="D17187" s="98">
        <v>8049.822900000001</v>
      </c>
    </row>
    <row r="17188" spans="1:4" x14ac:dyDescent="0.35">
      <c r="A17188" t="s">
        <v>69735</v>
      </c>
      <c r="B17188" t="s">
        <v>70176</v>
      </c>
      <c r="C17188" s="96" t="s">
        <v>69332</v>
      </c>
      <c r="D17188" s="98">
        <v>8049.822900000001</v>
      </c>
    </row>
    <row r="17189" spans="1:4" x14ac:dyDescent="0.35">
      <c r="A17189" t="s">
        <v>69736</v>
      </c>
      <c r="B17189" t="s">
        <v>12528</v>
      </c>
      <c r="C17189" s="96" t="s">
        <v>69332</v>
      </c>
      <c r="D17189" s="98">
        <v>5089.049</v>
      </c>
    </row>
    <row r="17190" spans="1:4" x14ac:dyDescent="0.35">
      <c r="A17190" t="s">
        <v>69737</v>
      </c>
      <c r="B17190" t="s">
        <v>12522</v>
      </c>
      <c r="C17190" s="96" t="s">
        <v>69332</v>
      </c>
      <c r="D17190" s="98">
        <v>4954.7749999999996</v>
      </c>
    </row>
    <row r="17191" spans="1:4" x14ac:dyDescent="0.35">
      <c r="A17191" t="s">
        <v>69738</v>
      </c>
      <c r="B17191" t="s">
        <v>12607</v>
      </c>
      <c r="C17191" s="96" t="s">
        <v>69332</v>
      </c>
      <c r="D17191" s="98">
        <v>4833.9283999999998</v>
      </c>
    </row>
    <row r="17192" spans="1:4" x14ac:dyDescent="0.35">
      <c r="A17192" t="s">
        <v>69739</v>
      </c>
      <c r="B17192" t="s">
        <v>70177</v>
      </c>
      <c r="C17192" s="96" t="s">
        <v>69332</v>
      </c>
      <c r="D17192" s="98">
        <v>133.30799999999999</v>
      </c>
    </row>
    <row r="17193" spans="1:4" x14ac:dyDescent="0.35">
      <c r="A17193" t="s">
        <v>69740</v>
      </c>
      <c r="B17193" t="s">
        <v>12741</v>
      </c>
      <c r="C17193" s="96" t="s">
        <v>69332</v>
      </c>
      <c r="D17193" s="98">
        <v>6169.9708000000001</v>
      </c>
    </row>
    <row r="17194" spans="1:4" x14ac:dyDescent="0.35">
      <c r="A17194" t="s">
        <v>69741</v>
      </c>
      <c r="B17194" t="s">
        <v>12524</v>
      </c>
      <c r="C17194" s="96" t="s">
        <v>69332</v>
      </c>
      <c r="D17194" s="98">
        <v>3484.4585999999999</v>
      </c>
    </row>
    <row r="17195" spans="1:4" x14ac:dyDescent="0.35">
      <c r="A17195" t="s">
        <v>69742</v>
      </c>
      <c r="B17195" t="s">
        <v>12479</v>
      </c>
      <c r="C17195" s="96" t="s">
        <v>69332</v>
      </c>
      <c r="D17195" s="98">
        <v>8721.2089999999989</v>
      </c>
    </row>
    <row r="17196" spans="1:4" x14ac:dyDescent="0.35">
      <c r="A17196" t="s">
        <v>69743</v>
      </c>
      <c r="B17196" t="s">
        <v>13233</v>
      </c>
      <c r="C17196" s="96" t="s">
        <v>69332</v>
      </c>
      <c r="D17196" s="98">
        <v>8694.3541999999998</v>
      </c>
    </row>
    <row r="17197" spans="1:4" x14ac:dyDescent="0.35">
      <c r="A17197" t="s">
        <v>69744</v>
      </c>
      <c r="B17197" t="s">
        <v>12799</v>
      </c>
      <c r="C17197" s="96" t="s">
        <v>69332</v>
      </c>
      <c r="D17197" s="98">
        <v>8660.7857000000004</v>
      </c>
    </row>
    <row r="17198" spans="1:4" x14ac:dyDescent="0.35">
      <c r="A17198" t="s">
        <v>69745</v>
      </c>
      <c r="B17198" t="s">
        <v>12481</v>
      </c>
      <c r="C17198" s="96" t="s">
        <v>69332</v>
      </c>
      <c r="D17198" s="98">
        <v>9056.8939999999984</v>
      </c>
    </row>
    <row r="17199" spans="1:4" x14ac:dyDescent="0.35">
      <c r="A17199" t="s">
        <v>69746</v>
      </c>
      <c r="B17199" t="s">
        <v>70178</v>
      </c>
      <c r="C17199" s="96" t="s">
        <v>69332</v>
      </c>
      <c r="D17199" s="98">
        <v>9043.4665999999997</v>
      </c>
    </row>
    <row r="17200" spans="1:4" x14ac:dyDescent="0.35">
      <c r="A17200" t="s">
        <v>69747</v>
      </c>
      <c r="B17200" t="s">
        <v>70179</v>
      </c>
      <c r="C17200" s="96" t="s">
        <v>69332</v>
      </c>
      <c r="D17200" s="98">
        <v>1460.9139999999998</v>
      </c>
    </row>
    <row r="17201" spans="1:4" x14ac:dyDescent="0.35">
      <c r="A17201" t="s">
        <v>69748</v>
      </c>
      <c r="B17201" t="s">
        <v>70180</v>
      </c>
      <c r="C17201" s="96" t="s">
        <v>69332</v>
      </c>
      <c r="D17201" s="98">
        <v>166.50619999999998</v>
      </c>
    </row>
    <row r="17202" spans="1:4" x14ac:dyDescent="0.35">
      <c r="A17202" t="s">
        <v>69749</v>
      </c>
      <c r="B17202" t="s">
        <v>70181</v>
      </c>
      <c r="C17202" s="96" t="s">
        <v>69332</v>
      </c>
      <c r="D17202" s="98">
        <v>166.50619999999998</v>
      </c>
    </row>
    <row r="17203" spans="1:4" x14ac:dyDescent="0.35">
      <c r="A17203" t="s">
        <v>69750</v>
      </c>
      <c r="B17203" t="s">
        <v>70182</v>
      </c>
      <c r="C17203" s="96" t="s">
        <v>69332</v>
      </c>
      <c r="D17203" s="98">
        <v>316.8963</v>
      </c>
    </row>
    <row r="17204" spans="1:4" x14ac:dyDescent="0.35">
      <c r="A17204" t="s">
        <v>69751</v>
      </c>
      <c r="B17204" t="s">
        <v>70183</v>
      </c>
      <c r="C17204" s="96" t="s">
        <v>69332</v>
      </c>
      <c r="D17204" s="98">
        <v>316.8963</v>
      </c>
    </row>
    <row r="17205" spans="1:4" x14ac:dyDescent="0.35">
      <c r="A17205" t="s">
        <v>69752</v>
      </c>
      <c r="B17205" t="s">
        <v>70184</v>
      </c>
      <c r="C17205" s="96" t="s">
        <v>69332</v>
      </c>
      <c r="D17205" s="98">
        <v>134.64429999999999</v>
      </c>
    </row>
    <row r="17206" spans="1:4" x14ac:dyDescent="0.35">
      <c r="A17206" t="s">
        <v>69753</v>
      </c>
      <c r="B17206" t="s">
        <v>70185</v>
      </c>
      <c r="C17206" s="96" t="s">
        <v>69332</v>
      </c>
      <c r="D17206" s="98">
        <v>134.64429999999999</v>
      </c>
    </row>
    <row r="17207" spans="1:4" x14ac:dyDescent="0.35">
      <c r="A17207" t="s">
        <v>69754</v>
      </c>
      <c r="B17207" t="s">
        <v>70186</v>
      </c>
      <c r="C17207" s="96" t="s">
        <v>69332</v>
      </c>
      <c r="D17207" s="98">
        <v>182.6223</v>
      </c>
    </row>
    <row r="17208" spans="1:4" x14ac:dyDescent="0.35">
      <c r="A17208" t="s">
        <v>69755</v>
      </c>
      <c r="B17208" t="s">
        <v>70187</v>
      </c>
      <c r="C17208" s="96" t="s">
        <v>69332</v>
      </c>
      <c r="D17208" s="98">
        <v>182.6223</v>
      </c>
    </row>
    <row r="17209" spans="1:4" x14ac:dyDescent="0.35">
      <c r="A17209" t="s">
        <v>69756</v>
      </c>
      <c r="B17209" t="s">
        <v>70188</v>
      </c>
      <c r="C17209" s="96" t="s">
        <v>69332</v>
      </c>
      <c r="D17209" s="98">
        <v>161.12879999999998</v>
      </c>
    </row>
    <row r="17210" spans="1:4" x14ac:dyDescent="0.35">
      <c r="A17210" t="s">
        <v>69757</v>
      </c>
      <c r="B17210" t="s">
        <v>70189</v>
      </c>
      <c r="C17210" s="96" t="s">
        <v>69332</v>
      </c>
      <c r="D17210" s="98">
        <v>161.12879999999998</v>
      </c>
    </row>
    <row r="17211" spans="1:4" x14ac:dyDescent="0.35">
      <c r="A17211" t="s">
        <v>69758</v>
      </c>
      <c r="B17211" t="s">
        <v>70190</v>
      </c>
      <c r="C17211" s="96" t="s">
        <v>69332</v>
      </c>
      <c r="D17211" s="98">
        <v>161.4991</v>
      </c>
    </row>
    <row r="17212" spans="1:4" x14ac:dyDescent="0.35">
      <c r="A17212" t="s">
        <v>69759</v>
      </c>
      <c r="B17212" t="s">
        <v>70191</v>
      </c>
      <c r="C17212" s="96" t="s">
        <v>69332</v>
      </c>
      <c r="D17212" s="98">
        <v>161.4991</v>
      </c>
    </row>
    <row r="17213" spans="1:4" x14ac:dyDescent="0.35">
      <c r="A17213" t="s">
        <v>69760</v>
      </c>
      <c r="B17213" t="s">
        <v>70192</v>
      </c>
      <c r="C17213" s="96" t="s">
        <v>69332</v>
      </c>
      <c r="D17213" s="98">
        <v>288.6891</v>
      </c>
    </row>
    <row r="17214" spans="1:4" x14ac:dyDescent="0.35">
      <c r="A17214" t="s">
        <v>69761</v>
      </c>
      <c r="B17214" t="s">
        <v>70193</v>
      </c>
      <c r="C17214" s="96" t="s">
        <v>69332</v>
      </c>
      <c r="D17214" s="98">
        <v>1235.3368999999998</v>
      </c>
    </row>
    <row r="17215" spans="1:4" x14ac:dyDescent="0.35">
      <c r="A17215" t="s">
        <v>69762</v>
      </c>
      <c r="B17215" t="s">
        <v>70194</v>
      </c>
      <c r="C17215" s="96" t="s">
        <v>69332</v>
      </c>
      <c r="D17215" s="98">
        <v>133.30799999999999</v>
      </c>
    </row>
    <row r="17216" spans="1:4" x14ac:dyDescent="0.35">
      <c r="A17216" t="s">
        <v>69763</v>
      </c>
      <c r="B17216" t="s">
        <v>70195</v>
      </c>
      <c r="C17216" s="96" t="s">
        <v>69332</v>
      </c>
      <c r="D17216" s="98">
        <v>306.14149999999995</v>
      </c>
    </row>
    <row r="17217" spans="1:4" x14ac:dyDescent="0.35">
      <c r="A17217" t="s">
        <v>69764</v>
      </c>
      <c r="B17217" t="s">
        <v>70196</v>
      </c>
      <c r="C17217" s="96" t="s">
        <v>69332</v>
      </c>
      <c r="D17217" s="98">
        <v>306.14149999999995</v>
      </c>
    </row>
    <row r="17218" spans="1:4" x14ac:dyDescent="0.35">
      <c r="A17218" t="s">
        <v>69765</v>
      </c>
      <c r="B17218" t="s">
        <v>70197</v>
      </c>
      <c r="C17218" s="96" t="s">
        <v>69332</v>
      </c>
      <c r="D17218" s="98">
        <v>273.92539999999997</v>
      </c>
    </row>
    <row r="17219" spans="1:4" x14ac:dyDescent="0.35">
      <c r="A17219" t="s">
        <v>69766</v>
      </c>
      <c r="B17219" t="s">
        <v>70198</v>
      </c>
      <c r="C17219" s="96" t="s">
        <v>69332</v>
      </c>
      <c r="D17219" s="98">
        <v>273.92539999999997</v>
      </c>
    </row>
    <row r="17220" spans="1:4" x14ac:dyDescent="0.35">
      <c r="A17220" t="s">
        <v>69767</v>
      </c>
      <c r="B17220" t="s">
        <v>70199</v>
      </c>
      <c r="C17220" s="96" t="s">
        <v>69332</v>
      </c>
      <c r="D17220" s="98">
        <v>1738.8643999999997</v>
      </c>
    </row>
    <row r="17221" spans="1:4" x14ac:dyDescent="0.35">
      <c r="A17221" t="s">
        <v>69768</v>
      </c>
      <c r="B17221" t="s">
        <v>12538</v>
      </c>
      <c r="C17221" s="96" t="s">
        <v>69332</v>
      </c>
      <c r="D17221" s="98">
        <v>483.38639999999998</v>
      </c>
    </row>
    <row r="17222" spans="1:4" x14ac:dyDescent="0.35">
      <c r="A17222" t="s">
        <v>69769</v>
      </c>
      <c r="B17222" t="s">
        <v>70200</v>
      </c>
      <c r="C17222" s="96" t="s">
        <v>69332</v>
      </c>
      <c r="D17222" s="98">
        <v>86.312099999999987</v>
      </c>
    </row>
    <row r="17223" spans="1:4" x14ac:dyDescent="0.35">
      <c r="A17223" t="s">
        <v>69770</v>
      </c>
      <c r="B17223" t="s">
        <v>70201</v>
      </c>
      <c r="C17223" s="96" t="s">
        <v>69332</v>
      </c>
      <c r="D17223" s="98">
        <v>79.501800000000003</v>
      </c>
    </row>
    <row r="17224" spans="1:4" x14ac:dyDescent="0.35">
      <c r="A17224" t="s">
        <v>69771</v>
      </c>
      <c r="B17224" t="s">
        <v>70202</v>
      </c>
      <c r="C17224" s="96" t="s">
        <v>69332</v>
      </c>
      <c r="D17224" s="98">
        <v>209.47710000000001</v>
      </c>
    </row>
    <row r="17225" spans="1:4" x14ac:dyDescent="0.35">
      <c r="A17225" t="s">
        <v>69772</v>
      </c>
      <c r="B17225" t="s">
        <v>70203</v>
      </c>
      <c r="C17225" s="96" t="s">
        <v>69332</v>
      </c>
      <c r="D17225" s="98">
        <v>370.60589999999996</v>
      </c>
    </row>
    <row r="17226" spans="1:4" x14ac:dyDescent="0.35">
      <c r="A17226" t="s">
        <v>69773</v>
      </c>
      <c r="B17226" t="s">
        <v>70204</v>
      </c>
      <c r="C17226" s="96" t="s">
        <v>69332</v>
      </c>
      <c r="D17226" s="98">
        <v>370.60589999999996</v>
      </c>
    </row>
    <row r="17227" spans="1:4" x14ac:dyDescent="0.35">
      <c r="A17227" t="s">
        <v>69774</v>
      </c>
      <c r="B17227" t="s">
        <v>70205</v>
      </c>
      <c r="C17227" s="96" t="s">
        <v>69332</v>
      </c>
      <c r="D17227" s="98">
        <v>166.50619999999998</v>
      </c>
    </row>
    <row r="17228" spans="1:4" x14ac:dyDescent="0.35">
      <c r="A17228" t="s">
        <v>69775</v>
      </c>
      <c r="B17228" t="s">
        <v>70206</v>
      </c>
      <c r="C17228" s="96" t="s">
        <v>69332</v>
      </c>
      <c r="D17228" s="98">
        <v>261.83429999999998</v>
      </c>
    </row>
    <row r="17229" spans="1:4" x14ac:dyDescent="0.35">
      <c r="A17229" t="s">
        <v>69776</v>
      </c>
      <c r="B17229" t="s">
        <v>70207</v>
      </c>
      <c r="C17229" s="96" t="s">
        <v>69332</v>
      </c>
      <c r="D17229" s="98">
        <v>960.07520000000011</v>
      </c>
    </row>
    <row r="17230" spans="1:4" x14ac:dyDescent="0.35">
      <c r="A17230" t="s">
        <v>69777</v>
      </c>
      <c r="B17230" t="s">
        <v>70208</v>
      </c>
      <c r="C17230" s="96" t="s">
        <v>69332</v>
      </c>
      <c r="D17230" s="98">
        <v>960.07520000000011</v>
      </c>
    </row>
    <row r="17231" spans="1:4" x14ac:dyDescent="0.35">
      <c r="A17231" t="s">
        <v>69778</v>
      </c>
      <c r="B17231" t="s">
        <v>70209</v>
      </c>
      <c r="C17231" s="96" t="s">
        <v>69332</v>
      </c>
      <c r="D17231" s="98">
        <v>129.26690000000002</v>
      </c>
    </row>
    <row r="17232" spans="1:4" x14ac:dyDescent="0.35">
      <c r="A17232" t="s">
        <v>69779</v>
      </c>
      <c r="B17232" t="s">
        <v>70210</v>
      </c>
      <c r="C17232" s="96" t="s">
        <v>69332</v>
      </c>
      <c r="D17232" s="98">
        <v>129.26690000000002</v>
      </c>
    </row>
    <row r="17233" spans="1:4" x14ac:dyDescent="0.35">
      <c r="A17233" t="s">
        <v>69780</v>
      </c>
      <c r="B17233" t="s">
        <v>70211</v>
      </c>
      <c r="C17233" s="96" t="s">
        <v>69332</v>
      </c>
      <c r="D17233" s="98">
        <v>585.44429999999988</v>
      </c>
    </row>
    <row r="17234" spans="1:4" x14ac:dyDescent="0.35">
      <c r="A17234" t="s">
        <v>69781</v>
      </c>
      <c r="B17234" t="s">
        <v>70212</v>
      </c>
      <c r="C17234" s="96" t="s">
        <v>69332</v>
      </c>
      <c r="D17234" s="98">
        <v>328.97130000000004</v>
      </c>
    </row>
    <row r="17235" spans="1:4" x14ac:dyDescent="0.35">
      <c r="A17235" t="s">
        <v>69782</v>
      </c>
      <c r="B17235" t="s">
        <v>70213</v>
      </c>
      <c r="C17235" s="96" t="s">
        <v>69332</v>
      </c>
      <c r="D17235" s="98">
        <v>322.25759999999997</v>
      </c>
    </row>
    <row r="17236" spans="1:4" x14ac:dyDescent="0.35">
      <c r="A17236" t="s">
        <v>69783</v>
      </c>
      <c r="B17236" t="s">
        <v>70214</v>
      </c>
      <c r="C17236" s="96" t="s">
        <v>69332</v>
      </c>
      <c r="D17236" s="98">
        <v>349.11239999999998</v>
      </c>
    </row>
    <row r="17237" spans="1:4" x14ac:dyDescent="0.35">
      <c r="A17237" t="s">
        <v>69784</v>
      </c>
      <c r="B17237" t="s">
        <v>70215</v>
      </c>
      <c r="C17237" s="96" t="s">
        <v>69332</v>
      </c>
      <c r="D17237" s="98">
        <v>3753.0065999999997</v>
      </c>
    </row>
    <row r="17238" spans="1:4" x14ac:dyDescent="0.35">
      <c r="A17238" t="s">
        <v>69785</v>
      </c>
      <c r="B17238" t="s">
        <v>70216</v>
      </c>
      <c r="C17238" s="96" t="s">
        <v>69332</v>
      </c>
      <c r="D17238" s="98">
        <v>1604.5903999999998</v>
      </c>
    </row>
    <row r="17239" spans="1:4" x14ac:dyDescent="0.35">
      <c r="A17239" t="s">
        <v>69786</v>
      </c>
      <c r="B17239" t="s">
        <v>28533</v>
      </c>
      <c r="C17239" s="96" t="s">
        <v>69332</v>
      </c>
      <c r="D17239" s="98">
        <v>140.02170000000001</v>
      </c>
    </row>
    <row r="17240" spans="1:4" x14ac:dyDescent="0.35">
      <c r="A17240" t="s">
        <v>69787</v>
      </c>
      <c r="B17240" t="s">
        <v>70217</v>
      </c>
      <c r="C17240" s="96" t="s">
        <v>69332</v>
      </c>
      <c r="D17240" s="98">
        <v>140.02170000000001</v>
      </c>
    </row>
    <row r="17241" spans="1:4" x14ac:dyDescent="0.35">
      <c r="A17241" t="s">
        <v>69788</v>
      </c>
      <c r="B17241" t="s">
        <v>70218</v>
      </c>
      <c r="C17241" s="96" t="s">
        <v>69332</v>
      </c>
      <c r="D17241" s="98">
        <v>134.64429999999999</v>
      </c>
    </row>
    <row r="17242" spans="1:4" x14ac:dyDescent="0.35">
      <c r="A17242" t="s">
        <v>69789</v>
      </c>
      <c r="B17242" t="s">
        <v>70219</v>
      </c>
      <c r="C17242" s="96" t="s">
        <v>69332</v>
      </c>
      <c r="D17242" s="98">
        <v>113.1669</v>
      </c>
    </row>
    <row r="17243" spans="1:4" x14ac:dyDescent="0.35">
      <c r="A17243" t="s">
        <v>69790</v>
      </c>
      <c r="B17243" t="s">
        <v>70220</v>
      </c>
      <c r="C17243" s="96" t="s">
        <v>69332</v>
      </c>
      <c r="D17243" s="98">
        <v>113.1669</v>
      </c>
    </row>
    <row r="17244" spans="1:4" x14ac:dyDescent="0.35">
      <c r="A17244" t="s">
        <v>69791</v>
      </c>
      <c r="B17244" t="s">
        <v>70221</v>
      </c>
      <c r="C17244" s="96" t="s">
        <v>69332</v>
      </c>
      <c r="D17244" s="98">
        <v>263.18669999999997</v>
      </c>
    </row>
    <row r="17245" spans="1:4" x14ac:dyDescent="0.35">
      <c r="A17245" t="s">
        <v>69792</v>
      </c>
      <c r="B17245" t="s">
        <v>70222</v>
      </c>
      <c r="C17245" s="96" t="s">
        <v>69332</v>
      </c>
      <c r="D17245" s="98">
        <v>263.18669999999997</v>
      </c>
    </row>
    <row r="17246" spans="1:4" x14ac:dyDescent="0.35">
      <c r="A17246" t="s">
        <v>69793</v>
      </c>
      <c r="B17246" t="s">
        <v>70223</v>
      </c>
      <c r="C17246" s="96" t="s">
        <v>69332</v>
      </c>
      <c r="D17246" s="98">
        <v>161.4991</v>
      </c>
    </row>
    <row r="17247" spans="1:4" x14ac:dyDescent="0.35">
      <c r="A17247" t="s">
        <v>69794</v>
      </c>
      <c r="B17247" t="s">
        <v>70224</v>
      </c>
      <c r="C17247" s="96" t="s">
        <v>69332</v>
      </c>
      <c r="D17247" s="98">
        <v>907.70189999999991</v>
      </c>
    </row>
    <row r="17248" spans="1:4" x14ac:dyDescent="0.35">
      <c r="A17248" t="s">
        <v>69795</v>
      </c>
      <c r="B17248" t="s">
        <v>70225</v>
      </c>
      <c r="C17248" s="96" t="s">
        <v>69332</v>
      </c>
      <c r="D17248" s="98">
        <v>1027.2121999999999</v>
      </c>
    </row>
    <row r="17249" spans="1:4" x14ac:dyDescent="0.35">
      <c r="A17249" t="s">
        <v>69796</v>
      </c>
      <c r="B17249" t="s">
        <v>70226</v>
      </c>
      <c r="C17249" s="96" t="s">
        <v>69332</v>
      </c>
      <c r="D17249" s="98">
        <v>1027.2121999999999</v>
      </c>
    </row>
    <row r="17250" spans="1:4" x14ac:dyDescent="0.35">
      <c r="A17250" t="s">
        <v>69797</v>
      </c>
      <c r="B17250" t="s">
        <v>12648</v>
      </c>
      <c r="C17250" s="96" t="s">
        <v>69332</v>
      </c>
      <c r="D17250" s="98">
        <v>160.1628</v>
      </c>
    </row>
    <row r="17251" spans="1:4" x14ac:dyDescent="0.35">
      <c r="A17251" t="s">
        <v>69798</v>
      </c>
      <c r="B17251" t="s">
        <v>70227</v>
      </c>
      <c r="C17251" s="96" t="s">
        <v>69332</v>
      </c>
      <c r="D17251" s="98">
        <v>1940.2915</v>
      </c>
    </row>
    <row r="17252" spans="1:4" x14ac:dyDescent="0.35">
      <c r="A17252" t="s">
        <v>69799</v>
      </c>
      <c r="B17252" t="s">
        <v>70228</v>
      </c>
      <c r="C17252" s="96" t="s">
        <v>69332</v>
      </c>
      <c r="D17252" s="98">
        <v>1336.0424</v>
      </c>
    </row>
    <row r="17253" spans="1:4" x14ac:dyDescent="0.35">
      <c r="A17253" t="s">
        <v>69800</v>
      </c>
      <c r="B17253" t="s">
        <v>70229</v>
      </c>
      <c r="C17253" s="96" t="s">
        <v>69332</v>
      </c>
      <c r="D17253" s="98">
        <v>1336.0424</v>
      </c>
    </row>
    <row r="17254" spans="1:4" x14ac:dyDescent="0.35">
      <c r="A17254" t="s">
        <v>69801</v>
      </c>
      <c r="B17254" t="s">
        <v>70230</v>
      </c>
      <c r="C17254" s="96" t="s">
        <v>69332</v>
      </c>
      <c r="D17254" s="98">
        <v>396.10829999999999</v>
      </c>
    </row>
    <row r="17255" spans="1:4" x14ac:dyDescent="0.35">
      <c r="A17255" t="s">
        <v>69802</v>
      </c>
      <c r="B17255" t="s">
        <v>70231</v>
      </c>
      <c r="C17255" s="96" t="s">
        <v>69332</v>
      </c>
      <c r="D17255" s="98">
        <v>4021.5545999999999</v>
      </c>
    </row>
    <row r="17256" spans="1:4" x14ac:dyDescent="0.35">
      <c r="A17256" t="s">
        <v>69803</v>
      </c>
      <c r="B17256" t="s">
        <v>70232</v>
      </c>
      <c r="C17256" s="96" t="s">
        <v>69332</v>
      </c>
      <c r="D17256" s="98">
        <v>4021.5545999999999</v>
      </c>
    </row>
    <row r="17257" spans="1:4" x14ac:dyDescent="0.35">
      <c r="A17257" t="s">
        <v>69804</v>
      </c>
      <c r="B17257" t="s">
        <v>70233</v>
      </c>
      <c r="C17257" s="96" t="s">
        <v>69332</v>
      </c>
      <c r="D17257" s="98">
        <v>4021.5545999999999</v>
      </c>
    </row>
    <row r="17258" spans="1:4" x14ac:dyDescent="0.35">
      <c r="A17258" t="s">
        <v>69805</v>
      </c>
      <c r="B17258" t="s">
        <v>70234</v>
      </c>
      <c r="C17258" s="96" t="s">
        <v>69332</v>
      </c>
      <c r="D17258" s="98">
        <v>335.68499999999995</v>
      </c>
    </row>
    <row r="17259" spans="1:4" x14ac:dyDescent="0.35">
      <c r="A17259" t="s">
        <v>69806</v>
      </c>
      <c r="B17259" t="s">
        <v>70235</v>
      </c>
      <c r="C17259" s="96" t="s">
        <v>69332</v>
      </c>
      <c r="D17259" s="98">
        <v>657.95870000000002</v>
      </c>
    </row>
    <row r="17260" spans="1:4" x14ac:dyDescent="0.35">
      <c r="A17260" t="s">
        <v>69807</v>
      </c>
      <c r="B17260" t="s">
        <v>70236</v>
      </c>
      <c r="C17260" s="96" t="s">
        <v>69332</v>
      </c>
      <c r="D17260" s="98">
        <v>597.51929999999993</v>
      </c>
    </row>
    <row r="17261" spans="1:4" x14ac:dyDescent="0.35">
      <c r="A17261" t="s">
        <v>69808</v>
      </c>
      <c r="B17261" t="s">
        <v>70237</v>
      </c>
      <c r="C17261" s="96" t="s">
        <v>69332</v>
      </c>
      <c r="D17261" s="98">
        <v>597.51929999999993</v>
      </c>
    </row>
    <row r="17262" spans="1:4" x14ac:dyDescent="0.35">
      <c r="A17262" t="s">
        <v>69809</v>
      </c>
      <c r="B17262" t="s">
        <v>70238</v>
      </c>
      <c r="C17262" s="96" t="s">
        <v>69332</v>
      </c>
      <c r="D17262" s="98">
        <v>335.68499999999995</v>
      </c>
    </row>
    <row r="17263" spans="1:4" x14ac:dyDescent="0.35">
      <c r="A17263" t="s">
        <v>69810</v>
      </c>
      <c r="B17263" t="s">
        <v>70239</v>
      </c>
      <c r="C17263" s="96" t="s">
        <v>69332</v>
      </c>
      <c r="D17263" s="98">
        <v>335.68499999999995</v>
      </c>
    </row>
    <row r="17264" spans="1:4" x14ac:dyDescent="0.35">
      <c r="A17264" t="s">
        <v>69811</v>
      </c>
      <c r="B17264" t="s">
        <v>70240</v>
      </c>
      <c r="C17264" s="96" t="s">
        <v>69332</v>
      </c>
      <c r="D17264" s="98">
        <v>335.68499999999995</v>
      </c>
    </row>
    <row r="17265" spans="1:4" x14ac:dyDescent="0.35">
      <c r="A17265" t="s">
        <v>69812</v>
      </c>
      <c r="B17265" t="s">
        <v>70241</v>
      </c>
      <c r="C17265" s="96" t="s">
        <v>69332</v>
      </c>
      <c r="D17265" s="98">
        <v>335.68499999999995</v>
      </c>
    </row>
    <row r="17266" spans="1:4" x14ac:dyDescent="0.35">
      <c r="A17266" t="s">
        <v>69813</v>
      </c>
      <c r="B17266" t="s">
        <v>70242</v>
      </c>
      <c r="C17266" s="96" t="s">
        <v>69332</v>
      </c>
      <c r="D17266" s="98">
        <v>335.68499999999995</v>
      </c>
    </row>
    <row r="17267" spans="1:4" x14ac:dyDescent="0.35">
      <c r="A17267" t="s">
        <v>69814</v>
      </c>
      <c r="B17267" t="s">
        <v>70243</v>
      </c>
      <c r="C17267" s="96" t="s">
        <v>69332</v>
      </c>
      <c r="D17267" s="98">
        <v>396.10829999999999</v>
      </c>
    </row>
    <row r="17268" spans="1:4" x14ac:dyDescent="0.35">
      <c r="A17268" t="s">
        <v>69815</v>
      </c>
      <c r="B17268" t="s">
        <v>70244</v>
      </c>
      <c r="C17268" s="96" t="s">
        <v>69332</v>
      </c>
      <c r="D17268" s="98">
        <v>396.10829999999999</v>
      </c>
    </row>
    <row r="17269" spans="1:4" x14ac:dyDescent="0.35">
      <c r="A17269" t="s">
        <v>69816</v>
      </c>
      <c r="B17269" t="s">
        <v>70245</v>
      </c>
      <c r="C17269" s="96" t="s">
        <v>69332</v>
      </c>
      <c r="D17269" s="98">
        <v>1869.1134</v>
      </c>
    </row>
    <row r="17270" spans="1:4" x14ac:dyDescent="0.35">
      <c r="A17270" t="s">
        <v>69817</v>
      </c>
      <c r="B17270" t="s">
        <v>70246</v>
      </c>
      <c r="C17270" s="96" t="s">
        <v>69332</v>
      </c>
      <c r="D17270" s="98">
        <v>961.41149999999982</v>
      </c>
    </row>
    <row r="17271" spans="1:4" x14ac:dyDescent="0.35">
      <c r="A17271" t="s">
        <v>69818</v>
      </c>
      <c r="B17271" t="s">
        <v>70247</v>
      </c>
      <c r="C17271" s="96" t="s">
        <v>69332</v>
      </c>
      <c r="D17271" s="98">
        <v>2400.8481000000002</v>
      </c>
    </row>
    <row r="17272" spans="1:4" x14ac:dyDescent="0.35">
      <c r="A17272" t="s">
        <v>69819</v>
      </c>
      <c r="B17272" t="s">
        <v>30720</v>
      </c>
      <c r="C17272" s="96" t="s">
        <v>69332</v>
      </c>
      <c r="D17272" s="98">
        <v>2275.9764999999998</v>
      </c>
    </row>
    <row r="17273" spans="1:4" x14ac:dyDescent="0.35">
      <c r="A17273" t="s">
        <v>69820</v>
      </c>
      <c r="B17273" t="s">
        <v>70248</v>
      </c>
      <c r="C17273" s="96" t="s">
        <v>69332</v>
      </c>
      <c r="D17273" s="98">
        <v>1659.6523999999997</v>
      </c>
    </row>
    <row r="17274" spans="1:4" x14ac:dyDescent="0.35">
      <c r="A17274" t="s">
        <v>69821</v>
      </c>
      <c r="B17274" t="s">
        <v>70249</v>
      </c>
      <c r="C17274" s="96" t="s">
        <v>69332</v>
      </c>
      <c r="D17274" s="98">
        <v>1697.2458999999999</v>
      </c>
    </row>
    <row r="17275" spans="1:4" x14ac:dyDescent="0.35">
      <c r="A17275" t="s">
        <v>69822</v>
      </c>
      <c r="B17275" t="s">
        <v>70250</v>
      </c>
      <c r="C17275" s="96" t="s">
        <v>69332</v>
      </c>
      <c r="D17275" s="98">
        <v>1133.2950999999998</v>
      </c>
    </row>
    <row r="17276" spans="1:4" x14ac:dyDescent="0.35">
      <c r="A17276" t="s">
        <v>69823</v>
      </c>
      <c r="B17276" t="s">
        <v>70249</v>
      </c>
      <c r="C17276" s="96" t="s">
        <v>69332</v>
      </c>
      <c r="D17276" s="98">
        <v>1648.9137000000001</v>
      </c>
    </row>
    <row r="17277" spans="1:4" x14ac:dyDescent="0.35">
      <c r="A17277" t="s">
        <v>69824</v>
      </c>
      <c r="B17277" t="s">
        <v>70249</v>
      </c>
      <c r="C17277" s="96" t="s">
        <v>69332</v>
      </c>
      <c r="D17277" s="98">
        <v>1648.9137000000001</v>
      </c>
    </row>
    <row r="17278" spans="1:4" x14ac:dyDescent="0.35">
      <c r="A17278" t="s">
        <v>69825</v>
      </c>
      <c r="B17278" t="s">
        <v>70249</v>
      </c>
      <c r="C17278" s="96" t="s">
        <v>69332</v>
      </c>
      <c r="D17278" s="98">
        <v>1648.9137000000001</v>
      </c>
    </row>
    <row r="17279" spans="1:4" x14ac:dyDescent="0.35">
      <c r="A17279" t="s">
        <v>69826</v>
      </c>
      <c r="B17279" t="s">
        <v>70251</v>
      </c>
      <c r="C17279" s="96" t="s">
        <v>69332</v>
      </c>
      <c r="D17279" s="98">
        <v>1074.2080999999998</v>
      </c>
    </row>
    <row r="17280" spans="1:4" x14ac:dyDescent="0.35">
      <c r="A17280" t="s">
        <v>69827</v>
      </c>
      <c r="B17280" t="s">
        <v>70252</v>
      </c>
      <c r="C17280" s="96" t="s">
        <v>69332</v>
      </c>
      <c r="D17280" s="98">
        <v>1074.2080999999998</v>
      </c>
    </row>
    <row r="17281" spans="1:4" x14ac:dyDescent="0.35">
      <c r="A17281" t="s">
        <v>69828</v>
      </c>
      <c r="B17281" t="s">
        <v>70253</v>
      </c>
      <c r="C17281" s="96" t="s">
        <v>69332</v>
      </c>
      <c r="D17281" s="98">
        <v>1074.2080999999998</v>
      </c>
    </row>
    <row r="17282" spans="1:4" x14ac:dyDescent="0.35">
      <c r="A17282" t="s">
        <v>69829</v>
      </c>
      <c r="B17282" t="s">
        <v>12774</v>
      </c>
      <c r="C17282" s="96" t="s">
        <v>69332</v>
      </c>
      <c r="D17282" s="98">
        <v>3108.4753000000001</v>
      </c>
    </row>
    <row r="17283" spans="1:4" x14ac:dyDescent="0.35">
      <c r="A17283" t="s">
        <v>69830</v>
      </c>
      <c r="B17283" t="s">
        <v>12460</v>
      </c>
      <c r="C17283" s="96" t="s">
        <v>69332</v>
      </c>
      <c r="D17283" s="98">
        <v>3108.4753000000001</v>
      </c>
    </row>
    <row r="17284" spans="1:4" x14ac:dyDescent="0.35">
      <c r="A17284" t="s">
        <v>69831</v>
      </c>
      <c r="B17284" t="s">
        <v>12881</v>
      </c>
      <c r="C17284" s="96" t="s">
        <v>69332</v>
      </c>
      <c r="D17284" s="98">
        <v>3484.4585999999999</v>
      </c>
    </row>
    <row r="17285" spans="1:4" x14ac:dyDescent="0.35">
      <c r="A17285" t="s">
        <v>69832</v>
      </c>
      <c r="B17285" t="s">
        <v>12874</v>
      </c>
      <c r="C17285" s="96" t="s">
        <v>69332</v>
      </c>
      <c r="D17285" s="98">
        <v>3108.4753000000001</v>
      </c>
    </row>
    <row r="17286" spans="1:4" x14ac:dyDescent="0.35">
      <c r="A17286" t="s">
        <v>69833</v>
      </c>
      <c r="B17286" t="s">
        <v>70254</v>
      </c>
      <c r="C17286" s="96" t="s">
        <v>69332</v>
      </c>
      <c r="D17286" s="98">
        <v>4692.9406999999992</v>
      </c>
    </row>
    <row r="17287" spans="1:4" x14ac:dyDescent="0.35">
      <c r="A17287" t="s">
        <v>69834</v>
      </c>
      <c r="B17287" t="s">
        <v>12880</v>
      </c>
      <c r="C17287" s="96" t="s">
        <v>69332</v>
      </c>
      <c r="D17287" s="98">
        <v>3484.4585999999999</v>
      </c>
    </row>
    <row r="17288" spans="1:4" x14ac:dyDescent="0.35">
      <c r="A17288" t="s">
        <v>69835</v>
      </c>
      <c r="B17288" t="s">
        <v>70255</v>
      </c>
      <c r="C17288" s="96" t="s">
        <v>69332</v>
      </c>
      <c r="D17288" s="98">
        <v>1738.8643999999997</v>
      </c>
    </row>
    <row r="17289" spans="1:4" x14ac:dyDescent="0.35">
      <c r="A17289" t="s">
        <v>69836</v>
      </c>
      <c r="B17289" t="s">
        <v>70256</v>
      </c>
      <c r="C17289" s="96" t="s">
        <v>69332</v>
      </c>
      <c r="D17289" s="98">
        <v>1738.8643999999997</v>
      </c>
    </row>
    <row r="17290" spans="1:4" x14ac:dyDescent="0.35">
      <c r="A17290" t="s">
        <v>69837</v>
      </c>
      <c r="B17290" t="s">
        <v>12882</v>
      </c>
      <c r="C17290" s="96" t="s">
        <v>69332</v>
      </c>
      <c r="D17290" s="98">
        <v>3242.7653999999998</v>
      </c>
    </row>
    <row r="17291" spans="1:4" x14ac:dyDescent="0.35">
      <c r="A17291" t="s">
        <v>69838</v>
      </c>
      <c r="B17291" t="s">
        <v>70257</v>
      </c>
      <c r="C17291" s="96" t="s">
        <v>69332</v>
      </c>
      <c r="D17291" s="98">
        <v>3014.4834999999994</v>
      </c>
    </row>
    <row r="17292" spans="1:4" x14ac:dyDescent="0.35">
      <c r="A17292" t="s">
        <v>69839</v>
      </c>
      <c r="B17292" t="s">
        <v>30672</v>
      </c>
      <c r="C17292" s="96" t="s">
        <v>69332</v>
      </c>
      <c r="D17292" s="98">
        <v>3350.1846</v>
      </c>
    </row>
    <row r="17293" spans="1:4" x14ac:dyDescent="0.35">
      <c r="A17293" t="s">
        <v>69840</v>
      </c>
      <c r="B17293" t="s">
        <v>70258</v>
      </c>
      <c r="C17293" s="96" t="s">
        <v>69332</v>
      </c>
      <c r="D17293" s="98">
        <v>3350.1846</v>
      </c>
    </row>
    <row r="17294" spans="1:4" x14ac:dyDescent="0.35">
      <c r="A17294" t="s">
        <v>69841</v>
      </c>
      <c r="B17294" t="s">
        <v>70259</v>
      </c>
      <c r="C17294" s="96" t="s">
        <v>69332</v>
      </c>
      <c r="D17294" s="98">
        <v>3350.1846</v>
      </c>
    </row>
    <row r="17295" spans="1:4" x14ac:dyDescent="0.35">
      <c r="A17295" t="s">
        <v>69842</v>
      </c>
      <c r="B17295" t="s">
        <v>20632</v>
      </c>
      <c r="C17295" s="96" t="s">
        <v>69332</v>
      </c>
      <c r="D17295" s="98">
        <v>3350.1846</v>
      </c>
    </row>
    <row r="17296" spans="1:4" x14ac:dyDescent="0.35">
      <c r="A17296" t="s">
        <v>69843</v>
      </c>
      <c r="B17296" t="s">
        <v>28821</v>
      </c>
      <c r="C17296" s="96" t="s">
        <v>69332</v>
      </c>
      <c r="D17296" s="98">
        <v>3350.1846</v>
      </c>
    </row>
    <row r="17297" spans="1:4" x14ac:dyDescent="0.35">
      <c r="A17297" t="s">
        <v>69844</v>
      </c>
      <c r="B17297" t="s">
        <v>70260</v>
      </c>
      <c r="C17297" s="96" t="s">
        <v>69332</v>
      </c>
      <c r="D17297" s="98">
        <v>1564.3081999999999</v>
      </c>
    </row>
    <row r="17298" spans="1:4" x14ac:dyDescent="0.35">
      <c r="A17298" t="s">
        <v>69845</v>
      </c>
      <c r="B17298" t="s">
        <v>70261</v>
      </c>
      <c r="C17298" s="96" t="s">
        <v>69332</v>
      </c>
      <c r="D17298" s="98">
        <v>1537.4533999999999</v>
      </c>
    </row>
    <row r="17299" spans="1:4" x14ac:dyDescent="0.35">
      <c r="A17299" t="s">
        <v>69846</v>
      </c>
      <c r="B17299" t="s">
        <v>12890</v>
      </c>
      <c r="C17299" s="96" t="s">
        <v>69332</v>
      </c>
      <c r="D17299" s="98">
        <v>2974.2012999999997</v>
      </c>
    </row>
    <row r="17300" spans="1:4" x14ac:dyDescent="0.35">
      <c r="A17300" t="s">
        <v>69847</v>
      </c>
      <c r="B17300" t="s">
        <v>70262</v>
      </c>
      <c r="C17300" s="96" t="s">
        <v>69332</v>
      </c>
      <c r="D17300" s="98">
        <v>2974.2012999999997</v>
      </c>
    </row>
    <row r="17301" spans="1:4" x14ac:dyDescent="0.35">
      <c r="A17301" t="s">
        <v>69848</v>
      </c>
      <c r="B17301" t="s">
        <v>70263</v>
      </c>
      <c r="C17301" s="96" t="s">
        <v>69332</v>
      </c>
      <c r="D17301" s="98">
        <v>2967.4875999999999</v>
      </c>
    </row>
    <row r="17302" spans="1:4" x14ac:dyDescent="0.35">
      <c r="A17302" t="s">
        <v>69849</v>
      </c>
      <c r="B17302" t="s">
        <v>70264</v>
      </c>
      <c r="C17302" s="96" t="s">
        <v>69332</v>
      </c>
      <c r="D17302" s="98">
        <v>1181.6272999999999</v>
      </c>
    </row>
    <row r="17303" spans="1:4" x14ac:dyDescent="0.35">
      <c r="A17303" t="s">
        <v>69850</v>
      </c>
      <c r="B17303" t="s">
        <v>70265</v>
      </c>
      <c r="C17303" s="96" t="s">
        <v>69332</v>
      </c>
      <c r="D17303" s="98">
        <v>1141.3451</v>
      </c>
    </row>
    <row r="17304" spans="1:4" x14ac:dyDescent="0.35">
      <c r="A17304" t="s">
        <v>69851</v>
      </c>
      <c r="B17304" t="s">
        <v>12370</v>
      </c>
      <c r="C17304" s="96" t="s">
        <v>69332</v>
      </c>
      <c r="D17304" s="98">
        <v>3712.7243999999996</v>
      </c>
    </row>
    <row r="17305" spans="1:4" x14ac:dyDescent="0.35">
      <c r="A17305" t="s">
        <v>69852</v>
      </c>
      <c r="B17305" t="s">
        <v>70266</v>
      </c>
      <c r="C17305" s="96" t="s">
        <v>69332</v>
      </c>
      <c r="D17305" s="98">
        <v>1208.4820999999999</v>
      </c>
    </row>
    <row r="17306" spans="1:4" x14ac:dyDescent="0.35">
      <c r="A17306" t="s">
        <v>69853</v>
      </c>
      <c r="B17306" t="s">
        <v>70267</v>
      </c>
      <c r="C17306" s="96" t="s">
        <v>69332</v>
      </c>
      <c r="D17306" s="98">
        <v>1208.4820999999999</v>
      </c>
    </row>
    <row r="17307" spans="1:4" x14ac:dyDescent="0.35">
      <c r="A17307" t="s">
        <v>69854</v>
      </c>
      <c r="B17307" t="s">
        <v>70268</v>
      </c>
      <c r="C17307" s="96" t="s">
        <v>69332</v>
      </c>
      <c r="D17307" s="98">
        <v>3484.4585999999999</v>
      </c>
    </row>
    <row r="17308" spans="1:4" x14ac:dyDescent="0.35">
      <c r="A17308" t="s">
        <v>69855</v>
      </c>
      <c r="B17308" t="s">
        <v>70269</v>
      </c>
      <c r="C17308" s="96" t="s">
        <v>69332</v>
      </c>
      <c r="D17308" s="98">
        <v>3430.7489999999998</v>
      </c>
    </row>
    <row r="17309" spans="1:4" x14ac:dyDescent="0.35">
      <c r="A17309" t="s">
        <v>69856</v>
      </c>
      <c r="B17309" t="s">
        <v>12984</v>
      </c>
      <c r="C17309" s="96" t="s">
        <v>69332</v>
      </c>
      <c r="D17309" s="98">
        <v>3377.0393999999997</v>
      </c>
    </row>
    <row r="17310" spans="1:4" x14ac:dyDescent="0.35">
      <c r="A17310" t="s">
        <v>69857</v>
      </c>
      <c r="B17310" t="s">
        <v>12886</v>
      </c>
      <c r="C17310" s="96" t="s">
        <v>69332</v>
      </c>
      <c r="D17310" s="98">
        <v>3377.0393999999997</v>
      </c>
    </row>
    <row r="17311" spans="1:4" x14ac:dyDescent="0.35">
      <c r="A17311" t="s">
        <v>69858</v>
      </c>
      <c r="B17311" t="s">
        <v>13086</v>
      </c>
      <c r="C17311" s="96" t="s">
        <v>69332</v>
      </c>
      <c r="D17311" s="98">
        <v>3377.0393999999997</v>
      </c>
    </row>
    <row r="17312" spans="1:4" x14ac:dyDescent="0.35">
      <c r="A17312" t="s">
        <v>69859</v>
      </c>
      <c r="B17312" t="s">
        <v>24021</v>
      </c>
      <c r="C17312" s="96" t="s">
        <v>69332</v>
      </c>
      <c r="D17312" s="98">
        <v>3377.0393999999997</v>
      </c>
    </row>
    <row r="17313" spans="1:4" x14ac:dyDescent="0.35">
      <c r="A17313" t="s">
        <v>69860</v>
      </c>
      <c r="B17313" t="s">
        <v>12562</v>
      </c>
      <c r="C17313" s="96" t="s">
        <v>69332</v>
      </c>
      <c r="D17313" s="98">
        <v>3377.0393999999997</v>
      </c>
    </row>
    <row r="17314" spans="1:4" x14ac:dyDescent="0.35">
      <c r="A17314" t="s">
        <v>69861</v>
      </c>
      <c r="B17314" t="s">
        <v>13201</v>
      </c>
      <c r="C17314" s="96" t="s">
        <v>69332</v>
      </c>
      <c r="D17314" s="98">
        <v>3377.0393999999997</v>
      </c>
    </row>
    <row r="17315" spans="1:4" x14ac:dyDescent="0.35">
      <c r="A17315" t="s">
        <v>69862</v>
      </c>
      <c r="B17315" t="s">
        <v>12887</v>
      </c>
      <c r="C17315" s="96" t="s">
        <v>69332</v>
      </c>
      <c r="D17315" s="98">
        <v>3377.0393999999997</v>
      </c>
    </row>
    <row r="17316" spans="1:4" x14ac:dyDescent="0.35">
      <c r="A17316" t="s">
        <v>69863</v>
      </c>
      <c r="B17316" t="s">
        <v>12875</v>
      </c>
      <c r="C17316" s="96" t="s">
        <v>69332</v>
      </c>
      <c r="D17316" s="98">
        <v>3377.0393999999997</v>
      </c>
    </row>
    <row r="17317" spans="1:4" x14ac:dyDescent="0.35">
      <c r="A17317" t="s">
        <v>69864</v>
      </c>
      <c r="B17317" t="s">
        <v>70270</v>
      </c>
      <c r="C17317" s="96" t="s">
        <v>69332</v>
      </c>
      <c r="D17317" s="98">
        <v>1671.7273999999998</v>
      </c>
    </row>
    <row r="17318" spans="1:4" x14ac:dyDescent="0.35">
      <c r="A17318" t="s">
        <v>69865</v>
      </c>
      <c r="B17318" t="s">
        <v>70271</v>
      </c>
      <c r="C17318" s="96" t="s">
        <v>69332</v>
      </c>
      <c r="D17318" s="98">
        <v>4021.5545999999999</v>
      </c>
    </row>
    <row r="17319" spans="1:4" x14ac:dyDescent="0.35">
      <c r="A17319" t="s">
        <v>69866</v>
      </c>
      <c r="B17319" t="s">
        <v>13249</v>
      </c>
      <c r="C17319" s="96" t="s">
        <v>69332</v>
      </c>
      <c r="D17319" s="98">
        <v>3914.1353999999992</v>
      </c>
    </row>
    <row r="17320" spans="1:4" x14ac:dyDescent="0.35">
      <c r="A17320" t="s">
        <v>69867</v>
      </c>
      <c r="B17320" t="s">
        <v>12672</v>
      </c>
      <c r="C17320" s="96" t="s">
        <v>69332</v>
      </c>
      <c r="D17320" s="98">
        <v>3914.1353999999992</v>
      </c>
    </row>
    <row r="17321" spans="1:4" x14ac:dyDescent="0.35">
      <c r="A17321" t="s">
        <v>69868</v>
      </c>
      <c r="B17321" t="s">
        <v>13097</v>
      </c>
      <c r="C17321" s="96" t="s">
        <v>69332</v>
      </c>
      <c r="D17321" s="98">
        <v>3081.6204999999995</v>
      </c>
    </row>
    <row r="17322" spans="1:4" x14ac:dyDescent="0.35">
      <c r="A17322" t="s">
        <v>69869</v>
      </c>
      <c r="B17322" t="s">
        <v>70272</v>
      </c>
      <c r="C17322" s="96" t="s">
        <v>69332</v>
      </c>
      <c r="D17322" s="98">
        <v>3081.6204999999995</v>
      </c>
    </row>
    <row r="17323" spans="1:4" x14ac:dyDescent="0.35">
      <c r="A17323" t="s">
        <v>69870</v>
      </c>
      <c r="B17323" t="s">
        <v>70273</v>
      </c>
      <c r="C17323" s="96" t="s">
        <v>69332</v>
      </c>
      <c r="D17323" s="98">
        <v>3081.6204999999995</v>
      </c>
    </row>
    <row r="17324" spans="1:4" x14ac:dyDescent="0.35">
      <c r="A17324" t="s">
        <v>69871</v>
      </c>
      <c r="B17324" t="s">
        <v>70274</v>
      </c>
      <c r="C17324" s="96" t="s">
        <v>69332</v>
      </c>
      <c r="D17324" s="98">
        <v>3081.6204999999995</v>
      </c>
    </row>
    <row r="17325" spans="1:4" x14ac:dyDescent="0.35">
      <c r="A17325" t="s">
        <v>69872</v>
      </c>
      <c r="B17325" t="s">
        <v>70275</v>
      </c>
      <c r="C17325" s="96" t="s">
        <v>69332</v>
      </c>
      <c r="D17325" s="98">
        <v>3081.6204999999995</v>
      </c>
    </row>
    <row r="17326" spans="1:4" x14ac:dyDescent="0.35">
      <c r="A17326" t="s">
        <v>69873</v>
      </c>
      <c r="B17326" t="s">
        <v>30980</v>
      </c>
      <c r="C17326" s="96" t="s">
        <v>69332</v>
      </c>
      <c r="D17326" s="98">
        <v>3081.6204999999995</v>
      </c>
    </row>
    <row r="17327" spans="1:4" x14ac:dyDescent="0.35">
      <c r="A17327" t="s">
        <v>69874</v>
      </c>
      <c r="B17327" t="s">
        <v>70276</v>
      </c>
      <c r="C17327" s="96" t="s">
        <v>69332</v>
      </c>
      <c r="D17327" s="98">
        <v>3081.6204999999995</v>
      </c>
    </row>
    <row r="17328" spans="1:4" x14ac:dyDescent="0.35">
      <c r="A17328" t="s">
        <v>69875</v>
      </c>
      <c r="B17328" t="s">
        <v>70277</v>
      </c>
      <c r="C17328" s="96" t="s">
        <v>69332</v>
      </c>
      <c r="D17328" s="98">
        <v>3081.6204999999995</v>
      </c>
    </row>
    <row r="17329" spans="1:4" x14ac:dyDescent="0.35">
      <c r="A17329" t="s">
        <v>69876</v>
      </c>
      <c r="B17329" t="s">
        <v>70278</v>
      </c>
      <c r="C17329" s="96" t="s">
        <v>69332</v>
      </c>
      <c r="D17329" s="98">
        <v>3081.6204999999995</v>
      </c>
    </row>
    <row r="17330" spans="1:4" x14ac:dyDescent="0.35">
      <c r="A17330" t="s">
        <v>69877</v>
      </c>
      <c r="B17330" t="s">
        <v>70279</v>
      </c>
      <c r="C17330" s="96" t="s">
        <v>69332</v>
      </c>
      <c r="D17330" s="98">
        <v>3081.6204999999995</v>
      </c>
    </row>
    <row r="17331" spans="1:4" x14ac:dyDescent="0.35">
      <c r="A17331" t="s">
        <v>69878</v>
      </c>
      <c r="B17331" t="s">
        <v>70280</v>
      </c>
      <c r="C17331" s="96" t="s">
        <v>69332</v>
      </c>
      <c r="D17331" s="98">
        <v>3081.6204999999995</v>
      </c>
    </row>
    <row r="17332" spans="1:4" x14ac:dyDescent="0.35">
      <c r="A17332" t="s">
        <v>69879</v>
      </c>
      <c r="B17332" t="s">
        <v>70281</v>
      </c>
      <c r="C17332" s="96" t="s">
        <v>69332</v>
      </c>
      <c r="D17332" s="98">
        <v>2678.7984999999999</v>
      </c>
    </row>
    <row r="17333" spans="1:4" x14ac:dyDescent="0.35">
      <c r="A17333" t="s">
        <v>69880</v>
      </c>
      <c r="B17333" t="s">
        <v>12466</v>
      </c>
      <c r="C17333" s="96" t="s">
        <v>69332</v>
      </c>
      <c r="D17333" s="98">
        <v>3846.9983999999999</v>
      </c>
    </row>
    <row r="17334" spans="1:4" x14ac:dyDescent="0.35">
      <c r="A17334" t="s">
        <v>69881</v>
      </c>
      <c r="B17334" t="s">
        <v>12674</v>
      </c>
      <c r="C17334" s="96" t="s">
        <v>69332</v>
      </c>
      <c r="D17334" s="98">
        <v>3846.9983999999999</v>
      </c>
    </row>
    <row r="17335" spans="1:4" x14ac:dyDescent="0.35">
      <c r="A17335" t="s">
        <v>69882</v>
      </c>
      <c r="B17335" t="s">
        <v>70282</v>
      </c>
      <c r="C17335" s="96" t="s">
        <v>69332</v>
      </c>
      <c r="D17335" s="98">
        <v>2678.7984999999999</v>
      </c>
    </row>
    <row r="17336" spans="1:4" x14ac:dyDescent="0.35">
      <c r="A17336" t="s">
        <v>69883</v>
      </c>
      <c r="B17336" t="s">
        <v>70283</v>
      </c>
      <c r="C17336" s="96" t="s">
        <v>69332</v>
      </c>
      <c r="D17336" s="98">
        <v>2618.3751999999999</v>
      </c>
    </row>
    <row r="17337" spans="1:4" x14ac:dyDescent="0.35">
      <c r="A17337" t="s">
        <v>69884</v>
      </c>
      <c r="B17337" t="s">
        <v>70284</v>
      </c>
      <c r="C17337" s="96" t="s">
        <v>69332</v>
      </c>
      <c r="D17337" s="98">
        <v>2571.3793000000001</v>
      </c>
    </row>
    <row r="17338" spans="1:4" x14ac:dyDescent="0.35">
      <c r="A17338" t="s">
        <v>69885</v>
      </c>
      <c r="B17338" t="s">
        <v>70285</v>
      </c>
      <c r="C17338" s="96" t="s">
        <v>69332</v>
      </c>
      <c r="D17338" s="98">
        <v>2557.9518999999996</v>
      </c>
    </row>
    <row r="17339" spans="1:4" x14ac:dyDescent="0.35">
      <c r="A17339" t="s">
        <v>69886</v>
      </c>
      <c r="B17339" t="s">
        <v>13274</v>
      </c>
      <c r="C17339" s="96" t="s">
        <v>69332</v>
      </c>
      <c r="D17339" s="98">
        <v>3618.7325999999998</v>
      </c>
    </row>
    <row r="17340" spans="1:4" x14ac:dyDescent="0.35">
      <c r="A17340" t="s">
        <v>69887</v>
      </c>
      <c r="B17340" t="s">
        <v>13084</v>
      </c>
      <c r="C17340" s="96" t="s">
        <v>69332</v>
      </c>
      <c r="D17340" s="98">
        <v>3618.7325999999998</v>
      </c>
    </row>
    <row r="17341" spans="1:4" x14ac:dyDescent="0.35">
      <c r="A17341" t="s">
        <v>69888</v>
      </c>
      <c r="B17341" t="s">
        <v>28247</v>
      </c>
      <c r="C17341" s="96" t="s">
        <v>69332</v>
      </c>
      <c r="D17341" s="98">
        <v>3618.7325999999998</v>
      </c>
    </row>
    <row r="17342" spans="1:4" x14ac:dyDescent="0.35">
      <c r="A17342" t="s">
        <v>69889</v>
      </c>
      <c r="B17342" t="s">
        <v>70286</v>
      </c>
      <c r="C17342" s="96" t="s">
        <v>69332</v>
      </c>
      <c r="D17342" s="98">
        <v>3618.7325999999998</v>
      </c>
    </row>
    <row r="17343" spans="1:4" x14ac:dyDescent="0.35">
      <c r="A17343" t="s">
        <v>69890</v>
      </c>
      <c r="B17343" t="s">
        <v>70287</v>
      </c>
      <c r="C17343" s="96" t="s">
        <v>69332</v>
      </c>
      <c r="D17343" s="98">
        <v>3618.7325999999998</v>
      </c>
    </row>
    <row r="17344" spans="1:4" x14ac:dyDescent="0.35">
      <c r="A17344" t="s">
        <v>69891</v>
      </c>
      <c r="B17344" t="s">
        <v>70288</v>
      </c>
      <c r="C17344" s="96" t="s">
        <v>69332</v>
      </c>
      <c r="D17344" s="98">
        <v>3618.7325999999998</v>
      </c>
    </row>
    <row r="17345" spans="1:4" x14ac:dyDescent="0.35">
      <c r="A17345" t="s">
        <v>69892</v>
      </c>
      <c r="B17345" t="s">
        <v>30742</v>
      </c>
      <c r="C17345" s="96" t="s">
        <v>69332</v>
      </c>
      <c r="D17345" s="98">
        <v>3578.4503999999993</v>
      </c>
    </row>
    <row r="17346" spans="1:4" x14ac:dyDescent="0.35">
      <c r="A17346" t="s">
        <v>69893</v>
      </c>
      <c r="B17346" t="s">
        <v>70289</v>
      </c>
      <c r="C17346" s="96" t="s">
        <v>69332</v>
      </c>
      <c r="D17346" s="98">
        <v>3558.3092999999999</v>
      </c>
    </row>
    <row r="17347" spans="1:4" x14ac:dyDescent="0.35">
      <c r="A17347" t="s">
        <v>69894</v>
      </c>
      <c r="B17347" t="s">
        <v>70290</v>
      </c>
      <c r="C17347" s="96" t="s">
        <v>69332</v>
      </c>
      <c r="D17347" s="98">
        <v>3551.5956000000001</v>
      </c>
    </row>
    <row r="17348" spans="1:4" x14ac:dyDescent="0.35">
      <c r="A17348" t="s">
        <v>69895</v>
      </c>
      <c r="B17348" t="s">
        <v>70291</v>
      </c>
      <c r="C17348" s="96" t="s">
        <v>69332</v>
      </c>
      <c r="D17348" s="98">
        <v>1806.0013999999999</v>
      </c>
    </row>
    <row r="17349" spans="1:4" x14ac:dyDescent="0.35">
      <c r="A17349" t="s">
        <v>69896</v>
      </c>
      <c r="B17349" t="s">
        <v>70292</v>
      </c>
      <c r="C17349" s="96" t="s">
        <v>69332</v>
      </c>
      <c r="D17349" s="98">
        <v>1631.4451999999999</v>
      </c>
    </row>
    <row r="17350" spans="1:4" x14ac:dyDescent="0.35">
      <c r="A17350" t="s">
        <v>69897</v>
      </c>
      <c r="B17350" t="s">
        <v>13096</v>
      </c>
      <c r="C17350" s="96" t="s">
        <v>69332</v>
      </c>
      <c r="D17350" s="98">
        <v>2947.3464999999997</v>
      </c>
    </row>
    <row r="17351" spans="1:4" x14ac:dyDescent="0.35">
      <c r="A17351" t="s">
        <v>69898</v>
      </c>
      <c r="B17351" t="s">
        <v>70293</v>
      </c>
      <c r="C17351" s="96" t="s">
        <v>69332</v>
      </c>
      <c r="D17351" s="98">
        <v>2947.3464999999997</v>
      </c>
    </row>
    <row r="17352" spans="1:4" x14ac:dyDescent="0.35">
      <c r="A17352" t="s">
        <v>69899</v>
      </c>
      <c r="B17352" t="s">
        <v>70294</v>
      </c>
      <c r="C17352" s="96" t="s">
        <v>69332</v>
      </c>
      <c r="D17352" s="98">
        <v>2947.3464999999997</v>
      </c>
    </row>
    <row r="17353" spans="1:4" x14ac:dyDescent="0.35">
      <c r="A17353" t="s">
        <v>69900</v>
      </c>
      <c r="B17353" t="s">
        <v>12888</v>
      </c>
      <c r="C17353" s="96" t="s">
        <v>69332</v>
      </c>
      <c r="D17353" s="98">
        <v>3712.7243999999996</v>
      </c>
    </row>
    <row r="17354" spans="1:4" x14ac:dyDescent="0.35">
      <c r="A17354" t="s">
        <v>69901</v>
      </c>
      <c r="B17354" t="s">
        <v>12773</v>
      </c>
      <c r="C17354" s="96" t="s">
        <v>69332</v>
      </c>
      <c r="D17354" s="98">
        <v>3712.7243999999996</v>
      </c>
    </row>
    <row r="17355" spans="1:4" x14ac:dyDescent="0.35">
      <c r="A17355" t="s">
        <v>69902</v>
      </c>
      <c r="B17355" t="s">
        <v>70295</v>
      </c>
      <c r="C17355" s="96" t="s">
        <v>69332</v>
      </c>
      <c r="D17355" s="98">
        <v>1604.5903999999998</v>
      </c>
    </row>
    <row r="17356" spans="1:4" x14ac:dyDescent="0.35">
      <c r="A17356" t="s">
        <v>69903</v>
      </c>
      <c r="B17356" t="s">
        <v>12463</v>
      </c>
      <c r="C17356" s="96" t="s">
        <v>69332</v>
      </c>
      <c r="D17356" s="98">
        <v>3779.8613999999993</v>
      </c>
    </row>
    <row r="17357" spans="1:4" x14ac:dyDescent="0.35">
      <c r="A17357" t="s">
        <v>69904</v>
      </c>
      <c r="B17357" t="s">
        <v>12876</v>
      </c>
      <c r="C17357" s="96" t="s">
        <v>69332</v>
      </c>
      <c r="D17357" s="98">
        <v>3779.8613999999993</v>
      </c>
    </row>
    <row r="17358" spans="1:4" x14ac:dyDescent="0.35">
      <c r="A17358" t="s">
        <v>69905</v>
      </c>
      <c r="B17358" t="s">
        <v>13194</v>
      </c>
      <c r="C17358" s="96" t="s">
        <v>69332</v>
      </c>
      <c r="D17358" s="98">
        <v>3779.8613999999993</v>
      </c>
    </row>
    <row r="17359" spans="1:4" x14ac:dyDescent="0.35">
      <c r="A17359" t="s">
        <v>69906</v>
      </c>
      <c r="B17359" t="s">
        <v>12462</v>
      </c>
      <c r="C17359" s="96" t="s">
        <v>69332</v>
      </c>
      <c r="D17359" s="98">
        <v>3753.0065999999997</v>
      </c>
    </row>
    <row r="17360" spans="1:4" x14ac:dyDescent="0.35">
      <c r="A17360" t="s">
        <v>69907</v>
      </c>
      <c r="B17360" t="s">
        <v>12775</v>
      </c>
      <c r="C17360" s="96" t="s">
        <v>69332</v>
      </c>
      <c r="D17360" s="98">
        <v>3753.0065999999997</v>
      </c>
    </row>
    <row r="17361" spans="1:4" x14ac:dyDescent="0.35">
      <c r="A17361" t="s">
        <v>69908</v>
      </c>
      <c r="B17361" t="s">
        <v>70296</v>
      </c>
      <c r="C17361" s="96" t="s">
        <v>69332</v>
      </c>
      <c r="D17361" s="98">
        <v>2947.3464999999997</v>
      </c>
    </row>
    <row r="17362" spans="1:4" x14ac:dyDescent="0.35">
      <c r="A17362" t="s">
        <v>69909</v>
      </c>
      <c r="B17362" t="s">
        <v>12978</v>
      </c>
      <c r="C17362" s="96" t="s">
        <v>69332</v>
      </c>
      <c r="D17362" s="98">
        <v>3645.5873999999999</v>
      </c>
    </row>
    <row r="17363" spans="1:4" x14ac:dyDescent="0.35">
      <c r="A17363" t="s">
        <v>69910</v>
      </c>
      <c r="B17363" t="s">
        <v>12566</v>
      </c>
      <c r="C17363" s="96" t="s">
        <v>69332</v>
      </c>
      <c r="D17363" s="98">
        <v>3645.5873999999999</v>
      </c>
    </row>
    <row r="17364" spans="1:4" x14ac:dyDescent="0.35">
      <c r="A17364" t="s">
        <v>69911</v>
      </c>
      <c r="B17364" t="s">
        <v>13248</v>
      </c>
      <c r="C17364" s="96" t="s">
        <v>69332</v>
      </c>
      <c r="D17364" s="98">
        <v>3645.5873999999999</v>
      </c>
    </row>
    <row r="17365" spans="1:4" x14ac:dyDescent="0.35">
      <c r="A17365" t="s">
        <v>69912</v>
      </c>
      <c r="B17365" t="s">
        <v>70297</v>
      </c>
      <c r="C17365" s="96" t="s">
        <v>69332</v>
      </c>
      <c r="D17365" s="98">
        <v>2557.9518999999996</v>
      </c>
    </row>
    <row r="17366" spans="1:4" x14ac:dyDescent="0.35">
      <c r="A17366" t="s">
        <v>69913</v>
      </c>
      <c r="B17366" t="s">
        <v>13212</v>
      </c>
      <c r="C17366" s="96" t="s">
        <v>69332</v>
      </c>
      <c r="D17366" s="98">
        <v>3242.7653999999998</v>
      </c>
    </row>
    <row r="17367" spans="1:4" x14ac:dyDescent="0.35">
      <c r="A17367" t="s">
        <v>69914</v>
      </c>
      <c r="B17367" t="s">
        <v>31249</v>
      </c>
      <c r="C17367" s="96" t="s">
        <v>69332</v>
      </c>
      <c r="D17367" s="98">
        <v>3242.7653999999998</v>
      </c>
    </row>
    <row r="17368" spans="1:4" x14ac:dyDescent="0.35">
      <c r="A17368" t="s">
        <v>69915</v>
      </c>
      <c r="B17368" t="s">
        <v>12669</v>
      </c>
      <c r="C17368" s="96" t="s">
        <v>69332</v>
      </c>
      <c r="D17368" s="98">
        <v>3242.7653999999998</v>
      </c>
    </row>
    <row r="17369" spans="1:4" x14ac:dyDescent="0.35">
      <c r="A17369" t="s">
        <v>69916</v>
      </c>
      <c r="B17369" t="s">
        <v>12371</v>
      </c>
      <c r="C17369" s="96" t="s">
        <v>69332</v>
      </c>
      <c r="D17369" s="98">
        <v>3242.7653999999998</v>
      </c>
    </row>
    <row r="17370" spans="1:4" x14ac:dyDescent="0.35">
      <c r="A17370" t="s">
        <v>69917</v>
      </c>
      <c r="B17370" t="s">
        <v>70298</v>
      </c>
      <c r="C17370" s="96" t="s">
        <v>69332</v>
      </c>
      <c r="D17370" s="98">
        <v>3229.3379999999997</v>
      </c>
    </row>
    <row r="17371" spans="1:4" x14ac:dyDescent="0.35">
      <c r="A17371" t="s">
        <v>69918</v>
      </c>
      <c r="B17371" t="s">
        <v>70299</v>
      </c>
      <c r="C17371" s="96" t="s">
        <v>69332</v>
      </c>
      <c r="D17371" s="98">
        <v>3229.3379999999997</v>
      </c>
    </row>
    <row r="17372" spans="1:4" x14ac:dyDescent="0.35">
      <c r="A17372" t="s">
        <v>69919</v>
      </c>
      <c r="B17372" t="s">
        <v>12984</v>
      </c>
      <c r="C17372" s="96" t="s">
        <v>69332</v>
      </c>
      <c r="D17372" s="98">
        <v>3215.9106000000002</v>
      </c>
    </row>
    <row r="17373" spans="1:4" x14ac:dyDescent="0.35">
      <c r="A17373" t="s">
        <v>69920</v>
      </c>
      <c r="B17373" t="s">
        <v>70300</v>
      </c>
      <c r="C17373" s="96" t="s">
        <v>69332</v>
      </c>
      <c r="D17373" s="98">
        <v>3215.9106000000002</v>
      </c>
    </row>
    <row r="17374" spans="1:4" x14ac:dyDescent="0.35">
      <c r="A17374" t="s">
        <v>69921</v>
      </c>
      <c r="B17374" t="s">
        <v>13227</v>
      </c>
      <c r="C17374" s="96" t="s">
        <v>69332</v>
      </c>
      <c r="D17374" s="98">
        <v>3215.9106000000002</v>
      </c>
    </row>
    <row r="17375" spans="1:4" x14ac:dyDescent="0.35">
      <c r="A17375" t="s">
        <v>69922</v>
      </c>
      <c r="B17375" t="s">
        <v>13085</v>
      </c>
      <c r="C17375" s="96" t="s">
        <v>69332</v>
      </c>
      <c r="D17375" s="98">
        <v>3215.9106000000002</v>
      </c>
    </row>
    <row r="17376" spans="1:4" x14ac:dyDescent="0.35">
      <c r="A17376" t="s">
        <v>69923</v>
      </c>
      <c r="B17376" t="s">
        <v>70301</v>
      </c>
      <c r="C17376" s="96" t="s">
        <v>69332</v>
      </c>
      <c r="D17376" s="98">
        <v>3175.6283999999996</v>
      </c>
    </row>
    <row r="17377" spans="1:4" x14ac:dyDescent="0.35">
      <c r="A17377" t="s">
        <v>69924</v>
      </c>
      <c r="B17377" t="s">
        <v>70302</v>
      </c>
      <c r="C17377" s="96" t="s">
        <v>69332</v>
      </c>
      <c r="D17377" s="98">
        <v>3215.9106000000002</v>
      </c>
    </row>
    <row r="17378" spans="1:4" x14ac:dyDescent="0.35">
      <c r="A17378" t="s">
        <v>69925</v>
      </c>
      <c r="B17378" t="s">
        <v>70303</v>
      </c>
      <c r="C17378" s="96" t="s">
        <v>69332</v>
      </c>
      <c r="D17378" s="98">
        <v>3215.9106000000002</v>
      </c>
    </row>
    <row r="17379" spans="1:4" x14ac:dyDescent="0.35">
      <c r="A17379" t="s">
        <v>69926</v>
      </c>
      <c r="B17379" t="s">
        <v>70304</v>
      </c>
      <c r="C17379" s="96" t="s">
        <v>69332</v>
      </c>
      <c r="D17379" s="98">
        <v>3350.1846</v>
      </c>
    </row>
    <row r="17380" spans="1:4" x14ac:dyDescent="0.35">
      <c r="A17380" t="s">
        <v>69927</v>
      </c>
      <c r="B17380" t="s">
        <v>70305</v>
      </c>
      <c r="C17380" s="96" t="s">
        <v>69332</v>
      </c>
      <c r="D17380" s="98">
        <v>3350.1846</v>
      </c>
    </row>
    <row r="17381" spans="1:4" x14ac:dyDescent="0.35">
      <c r="A17381" t="s">
        <v>69928</v>
      </c>
      <c r="B17381" t="s">
        <v>70306</v>
      </c>
      <c r="C17381" s="96" t="s">
        <v>69332</v>
      </c>
      <c r="D17381" s="98">
        <v>3350.1846</v>
      </c>
    </row>
    <row r="17382" spans="1:4" x14ac:dyDescent="0.35">
      <c r="A17382" t="s">
        <v>69929</v>
      </c>
      <c r="B17382" t="s">
        <v>70307</v>
      </c>
      <c r="C17382" s="96" t="s">
        <v>69332</v>
      </c>
      <c r="D17382" s="98">
        <v>3289.7612999999997</v>
      </c>
    </row>
    <row r="17383" spans="1:4" x14ac:dyDescent="0.35">
      <c r="A17383" t="s">
        <v>69930</v>
      </c>
      <c r="B17383" t="s">
        <v>70308</v>
      </c>
      <c r="C17383" s="96" t="s">
        <v>69332</v>
      </c>
      <c r="D17383" s="98">
        <v>2356.5409</v>
      </c>
    </row>
    <row r="17384" spans="1:4" x14ac:dyDescent="0.35">
      <c r="A17384" t="s">
        <v>69931</v>
      </c>
      <c r="B17384" t="s">
        <v>70309</v>
      </c>
      <c r="C17384" s="96" t="s">
        <v>69332</v>
      </c>
      <c r="D17384" s="98">
        <v>2296.1176</v>
      </c>
    </row>
    <row r="17385" spans="1:4" x14ac:dyDescent="0.35">
      <c r="A17385" t="s">
        <v>69932</v>
      </c>
      <c r="B17385" t="s">
        <v>70310</v>
      </c>
      <c r="C17385" s="96" t="s">
        <v>69332</v>
      </c>
      <c r="D17385" s="98">
        <v>2296.1176</v>
      </c>
    </row>
    <row r="17386" spans="1:4" x14ac:dyDescent="0.35">
      <c r="A17386" t="s">
        <v>69933</v>
      </c>
      <c r="B17386" t="s">
        <v>70311</v>
      </c>
      <c r="C17386" s="96" t="s">
        <v>69332</v>
      </c>
      <c r="D17386" s="98">
        <v>2275.9764999999998</v>
      </c>
    </row>
    <row r="17387" spans="1:4" x14ac:dyDescent="0.35">
      <c r="A17387" t="s">
        <v>69934</v>
      </c>
      <c r="B17387" t="s">
        <v>70312</v>
      </c>
      <c r="C17387" s="96" t="s">
        <v>69332</v>
      </c>
      <c r="D17387" s="98">
        <v>2813.0724999999998</v>
      </c>
    </row>
    <row r="17388" spans="1:4" x14ac:dyDescent="0.35">
      <c r="A17388" t="s">
        <v>69935</v>
      </c>
      <c r="B17388" t="s">
        <v>28879</v>
      </c>
      <c r="C17388" s="96" t="s">
        <v>69332</v>
      </c>
      <c r="D17388" s="98">
        <v>3108.4753000000001</v>
      </c>
    </row>
    <row r="17389" spans="1:4" x14ac:dyDescent="0.35">
      <c r="A17389" t="s">
        <v>69936</v>
      </c>
      <c r="B17389" t="s">
        <v>12889</v>
      </c>
      <c r="C17389" s="96" t="s">
        <v>69332</v>
      </c>
      <c r="D17389" s="98">
        <v>3242.7653999999998</v>
      </c>
    </row>
    <row r="17390" spans="1:4" x14ac:dyDescent="0.35">
      <c r="A17390" t="s">
        <v>69937</v>
      </c>
      <c r="B17390" t="s">
        <v>12778</v>
      </c>
      <c r="C17390" s="96" t="s">
        <v>69332</v>
      </c>
      <c r="D17390" s="98">
        <v>3242.7653999999998</v>
      </c>
    </row>
    <row r="17391" spans="1:4" x14ac:dyDescent="0.35">
      <c r="A17391" t="s">
        <v>69938</v>
      </c>
      <c r="B17391" t="s">
        <v>12464</v>
      </c>
      <c r="C17391" s="96" t="s">
        <v>69332</v>
      </c>
      <c r="D17391" s="98">
        <v>3242.7653999999998</v>
      </c>
    </row>
    <row r="17392" spans="1:4" x14ac:dyDescent="0.35">
      <c r="A17392" t="s">
        <v>69939</v>
      </c>
      <c r="B17392" t="s">
        <v>70313</v>
      </c>
      <c r="C17392" s="96" t="s">
        <v>69332</v>
      </c>
      <c r="D17392" s="98">
        <v>2437.1052999999997</v>
      </c>
    </row>
    <row r="17393" spans="1:4" x14ac:dyDescent="0.35">
      <c r="A17393" t="s">
        <v>69940</v>
      </c>
      <c r="B17393" t="s">
        <v>70314</v>
      </c>
      <c r="C17393" s="96" t="s">
        <v>69332</v>
      </c>
      <c r="D17393" s="98">
        <v>2410.2505000000001</v>
      </c>
    </row>
    <row r="17394" spans="1:4" x14ac:dyDescent="0.35">
      <c r="A17394" t="s">
        <v>69941</v>
      </c>
      <c r="B17394" t="s">
        <v>70315</v>
      </c>
      <c r="C17394" s="96" t="s">
        <v>69332</v>
      </c>
      <c r="D17394" s="98">
        <v>3618.7325999999998</v>
      </c>
    </row>
    <row r="17395" spans="1:4" x14ac:dyDescent="0.35">
      <c r="A17395" t="s">
        <v>69942</v>
      </c>
      <c r="B17395" t="s">
        <v>70316</v>
      </c>
      <c r="C17395" s="96" t="s">
        <v>69332</v>
      </c>
      <c r="D17395" s="98">
        <v>3041.3382999999999</v>
      </c>
    </row>
    <row r="17396" spans="1:4" x14ac:dyDescent="0.35">
      <c r="A17396" t="s">
        <v>69943</v>
      </c>
      <c r="B17396" t="s">
        <v>70317</v>
      </c>
      <c r="C17396" s="96" t="s">
        <v>69332</v>
      </c>
      <c r="D17396" s="98">
        <v>3027.9108999999999</v>
      </c>
    </row>
    <row r="17397" spans="1:4" x14ac:dyDescent="0.35">
      <c r="A17397" t="s">
        <v>69944</v>
      </c>
      <c r="B17397" t="s">
        <v>70318</v>
      </c>
      <c r="C17397" s="96" t="s">
        <v>69332</v>
      </c>
      <c r="D17397" s="98">
        <v>1282.3327999999999</v>
      </c>
    </row>
    <row r="17398" spans="1:4" x14ac:dyDescent="0.35">
      <c r="A17398" t="s">
        <v>69945</v>
      </c>
      <c r="B17398" t="s">
        <v>70319</v>
      </c>
      <c r="C17398" s="96" t="s">
        <v>69332</v>
      </c>
      <c r="D17398" s="98">
        <v>1248.7642999999998</v>
      </c>
    </row>
    <row r="17399" spans="1:4" x14ac:dyDescent="0.35">
      <c r="A17399" t="s">
        <v>69946</v>
      </c>
      <c r="B17399" t="s">
        <v>29645</v>
      </c>
      <c r="C17399" s="96" t="s">
        <v>69332</v>
      </c>
      <c r="D17399" s="98">
        <v>3511.3134</v>
      </c>
    </row>
    <row r="17400" spans="1:4" x14ac:dyDescent="0.35">
      <c r="A17400" t="s">
        <v>69947</v>
      </c>
      <c r="B17400" t="s">
        <v>12368</v>
      </c>
      <c r="C17400" s="96" t="s">
        <v>69332</v>
      </c>
      <c r="D17400" s="98">
        <v>3511.3134</v>
      </c>
    </row>
    <row r="17401" spans="1:4" x14ac:dyDescent="0.35">
      <c r="A17401" t="s">
        <v>69948</v>
      </c>
      <c r="B17401" t="s">
        <v>12465</v>
      </c>
      <c r="C17401" s="96" t="s">
        <v>69332</v>
      </c>
      <c r="D17401" s="98">
        <v>3511.3134</v>
      </c>
    </row>
    <row r="17402" spans="1:4" x14ac:dyDescent="0.35">
      <c r="A17402" t="s">
        <v>69949</v>
      </c>
      <c r="B17402" t="s">
        <v>12885</v>
      </c>
      <c r="C17402" s="96" t="s">
        <v>69332</v>
      </c>
      <c r="D17402" s="98">
        <v>3108.4753000000001</v>
      </c>
    </row>
    <row r="17403" spans="1:4" x14ac:dyDescent="0.35">
      <c r="A17403" t="s">
        <v>69950</v>
      </c>
      <c r="B17403" t="s">
        <v>70320</v>
      </c>
      <c r="C17403" s="96" t="s">
        <v>69332</v>
      </c>
      <c r="D17403" s="98">
        <v>2745.9355</v>
      </c>
    </row>
    <row r="17404" spans="1:4" x14ac:dyDescent="0.35">
      <c r="A17404" t="s">
        <v>69951</v>
      </c>
      <c r="B17404" t="s">
        <v>70321</v>
      </c>
      <c r="C17404" s="96" t="s">
        <v>69332</v>
      </c>
      <c r="D17404" s="98">
        <v>2705.6532999999995</v>
      </c>
    </row>
    <row r="17405" spans="1:4" x14ac:dyDescent="0.35">
      <c r="A17405" t="s">
        <v>69952</v>
      </c>
      <c r="B17405" t="s">
        <v>70322</v>
      </c>
      <c r="C17405" s="96" t="s">
        <v>69332</v>
      </c>
      <c r="D17405" s="98">
        <v>2705.6532999999995</v>
      </c>
    </row>
    <row r="17406" spans="1:4" x14ac:dyDescent="0.35">
      <c r="A17406" t="s">
        <v>69953</v>
      </c>
      <c r="B17406" t="s">
        <v>12883</v>
      </c>
      <c r="C17406" s="96" t="s">
        <v>69332</v>
      </c>
      <c r="D17406" s="98">
        <v>3511.3134</v>
      </c>
    </row>
    <row r="17407" spans="1:4" x14ac:dyDescent="0.35">
      <c r="A17407" t="s">
        <v>69954</v>
      </c>
      <c r="B17407" t="s">
        <v>12461</v>
      </c>
      <c r="C17407" s="96" t="s">
        <v>69332</v>
      </c>
      <c r="D17407" s="98">
        <v>3511.3134</v>
      </c>
    </row>
    <row r="17408" spans="1:4" x14ac:dyDescent="0.35">
      <c r="A17408" t="s">
        <v>69955</v>
      </c>
      <c r="B17408" t="s">
        <v>12772</v>
      </c>
      <c r="C17408" s="96" t="s">
        <v>69332</v>
      </c>
      <c r="D17408" s="98">
        <v>3511.3134</v>
      </c>
    </row>
    <row r="17409" spans="1:4" x14ac:dyDescent="0.35">
      <c r="A17409" t="s">
        <v>69956</v>
      </c>
      <c r="B17409" t="s">
        <v>70323</v>
      </c>
      <c r="C17409" s="96" t="s">
        <v>69332</v>
      </c>
      <c r="D17409" s="98">
        <v>4887.6379999999999</v>
      </c>
    </row>
    <row r="17410" spans="1:4" x14ac:dyDescent="0.35">
      <c r="A17410" t="s">
        <v>69957</v>
      </c>
      <c r="B17410" t="s">
        <v>70324</v>
      </c>
      <c r="C17410" s="96" t="s">
        <v>69332</v>
      </c>
      <c r="D17410" s="98">
        <v>3484.4585999999999</v>
      </c>
    </row>
    <row r="17411" spans="1:4" x14ac:dyDescent="0.35">
      <c r="A17411" t="s">
        <v>69958</v>
      </c>
      <c r="B17411" t="s">
        <v>12673</v>
      </c>
      <c r="C17411" s="96" t="s">
        <v>69332</v>
      </c>
      <c r="D17411" s="98">
        <v>3484.4585999999999</v>
      </c>
    </row>
    <row r="17412" spans="1:4" x14ac:dyDescent="0.35">
      <c r="A17412" t="s">
        <v>69959</v>
      </c>
      <c r="B17412" t="s">
        <v>19728</v>
      </c>
      <c r="C17412" s="96" t="s">
        <v>69332</v>
      </c>
      <c r="D17412" s="98">
        <v>3108.4753000000001</v>
      </c>
    </row>
    <row r="17413" spans="1:4" x14ac:dyDescent="0.35">
      <c r="A17413" t="s">
        <v>69960</v>
      </c>
      <c r="B17413" t="s">
        <v>70325</v>
      </c>
      <c r="C17413" s="96" t="s">
        <v>69332</v>
      </c>
      <c r="D17413" s="98">
        <v>3014.4834999999994</v>
      </c>
    </row>
    <row r="17414" spans="1:4" x14ac:dyDescent="0.35">
      <c r="A17414" t="s">
        <v>69961</v>
      </c>
      <c r="B17414" t="s">
        <v>70326</v>
      </c>
      <c r="C17414" s="96" t="s">
        <v>69332</v>
      </c>
      <c r="D17414" s="98">
        <v>3175.6283999999996</v>
      </c>
    </row>
    <row r="17415" spans="1:4" x14ac:dyDescent="0.35">
      <c r="A17415" t="s">
        <v>69962</v>
      </c>
      <c r="B17415" t="s">
        <v>70327</v>
      </c>
      <c r="C17415" s="96" t="s">
        <v>69332</v>
      </c>
      <c r="D17415" s="98">
        <v>2678.7984999999999</v>
      </c>
    </row>
    <row r="17416" spans="1:4" x14ac:dyDescent="0.35">
      <c r="A17416" t="s">
        <v>69963</v>
      </c>
      <c r="B17416" t="s">
        <v>70328</v>
      </c>
      <c r="C17416" s="96" t="s">
        <v>69332</v>
      </c>
      <c r="D17416" s="98">
        <v>2571.3793000000001</v>
      </c>
    </row>
    <row r="17417" spans="1:4" x14ac:dyDescent="0.35">
      <c r="A17417" t="s">
        <v>69964</v>
      </c>
      <c r="B17417" t="s">
        <v>70329</v>
      </c>
      <c r="C17417" s="96" t="s">
        <v>69332</v>
      </c>
      <c r="D17417" s="98">
        <v>2880.2094999999999</v>
      </c>
    </row>
    <row r="17418" spans="1:4" x14ac:dyDescent="0.35">
      <c r="A17418" t="s">
        <v>69965</v>
      </c>
      <c r="B17418" t="s">
        <v>70329</v>
      </c>
      <c r="C17418" s="96" t="s">
        <v>69332</v>
      </c>
      <c r="D17418" s="98">
        <v>2880.2094999999999</v>
      </c>
    </row>
    <row r="17419" spans="1:4" x14ac:dyDescent="0.35">
      <c r="A17419" t="s">
        <v>69966</v>
      </c>
      <c r="B17419" t="s">
        <v>70330</v>
      </c>
      <c r="C17419" s="96" t="s">
        <v>69332</v>
      </c>
      <c r="D17419" s="98">
        <v>2275.9764999999998</v>
      </c>
    </row>
    <row r="17420" spans="1:4" x14ac:dyDescent="0.35">
      <c r="A17420" t="s">
        <v>69967</v>
      </c>
      <c r="B17420" t="s">
        <v>70331</v>
      </c>
      <c r="C17420" s="96" t="s">
        <v>69332</v>
      </c>
      <c r="D17420" s="98">
        <v>2839.9272999999998</v>
      </c>
    </row>
    <row r="17421" spans="1:4" x14ac:dyDescent="0.35">
      <c r="A17421" t="s">
        <v>69968</v>
      </c>
      <c r="B17421" t="s">
        <v>70332</v>
      </c>
      <c r="C17421" s="96" t="s">
        <v>69332</v>
      </c>
      <c r="D17421" s="98">
        <v>2437.1052999999997</v>
      </c>
    </row>
    <row r="17422" spans="1:4" x14ac:dyDescent="0.35">
      <c r="A17422" t="s">
        <v>69969</v>
      </c>
      <c r="B17422" t="s">
        <v>70333</v>
      </c>
      <c r="C17422" s="96" t="s">
        <v>69332</v>
      </c>
      <c r="D17422" s="98">
        <v>2410.2505000000001</v>
      </c>
    </row>
    <row r="17423" spans="1:4" x14ac:dyDescent="0.35">
      <c r="A17423" t="s">
        <v>69970</v>
      </c>
      <c r="B17423" t="s">
        <v>70334</v>
      </c>
      <c r="C17423" s="96" t="s">
        <v>69332</v>
      </c>
      <c r="D17423" s="98">
        <v>3041.3382999999999</v>
      </c>
    </row>
    <row r="17424" spans="1:4" x14ac:dyDescent="0.35">
      <c r="A17424" t="s">
        <v>69971</v>
      </c>
      <c r="B17424" t="s">
        <v>70335</v>
      </c>
      <c r="C17424" s="96" t="s">
        <v>69332</v>
      </c>
      <c r="D17424" s="98">
        <v>2544.5245</v>
      </c>
    </row>
    <row r="17425" spans="1:4" x14ac:dyDescent="0.35">
      <c r="A17425" t="s">
        <v>69972</v>
      </c>
      <c r="B17425" t="s">
        <v>70336</v>
      </c>
      <c r="C17425" s="96" t="s">
        <v>69332</v>
      </c>
      <c r="D17425" s="98">
        <v>2705.6532999999995</v>
      </c>
    </row>
    <row r="17426" spans="1:4" x14ac:dyDescent="0.35">
      <c r="A17426" t="s">
        <v>69973</v>
      </c>
      <c r="B17426" t="s">
        <v>70337</v>
      </c>
      <c r="C17426" s="96" t="s">
        <v>69332</v>
      </c>
      <c r="D17426" s="98">
        <v>3834.9072999999999</v>
      </c>
    </row>
    <row r="17427" spans="1:4" x14ac:dyDescent="0.35">
      <c r="A17427" t="s">
        <v>69974</v>
      </c>
      <c r="B17427" t="s">
        <v>70338</v>
      </c>
      <c r="C17427" s="96" t="s">
        <v>69332</v>
      </c>
      <c r="D17427" s="98">
        <v>3539.5044999999996</v>
      </c>
    </row>
    <row r="17428" spans="1:4" x14ac:dyDescent="0.35">
      <c r="A17428" t="s">
        <v>69975</v>
      </c>
      <c r="B17428" t="s">
        <v>12872</v>
      </c>
      <c r="C17428" s="96" t="s">
        <v>69332</v>
      </c>
      <c r="D17428" s="98">
        <v>819.08749999999998</v>
      </c>
    </row>
    <row r="17429" spans="1:4" x14ac:dyDescent="0.35">
      <c r="A17429" t="s">
        <v>69976</v>
      </c>
      <c r="B17429" t="s">
        <v>69274</v>
      </c>
      <c r="C17429" s="96" t="s">
        <v>69332</v>
      </c>
      <c r="D17429" s="98">
        <v>1094.3491999999999</v>
      </c>
    </row>
    <row r="17430" spans="1:4" x14ac:dyDescent="0.35">
      <c r="A17430" t="s">
        <v>69977</v>
      </c>
      <c r="B17430" t="s">
        <v>70339</v>
      </c>
      <c r="C17430" s="96" t="s">
        <v>69332</v>
      </c>
      <c r="D17430" s="98">
        <v>93.02579999999999</v>
      </c>
    </row>
    <row r="17431" spans="1:4" x14ac:dyDescent="0.35">
      <c r="A17431" t="s">
        <v>69978</v>
      </c>
      <c r="B17431" t="s">
        <v>70340</v>
      </c>
      <c r="C17431" s="96" t="s">
        <v>69332</v>
      </c>
      <c r="D17431" s="98">
        <v>698.2408999999999</v>
      </c>
    </row>
    <row r="17432" spans="1:4" x14ac:dyDescent="0.35">
      <c r="A17432" t="s">
        <v>69979</v>
      </c>
      <c r="B17432" t="s">
        <v>70341</v>
      </c>
      <c r="C17432" s="96" t="s">
        <v>69332</v>
      </c>
      <c r="D17432" s="98">
        <v>3887.2805999999996</v>
      </c>
    </row>
    <row r="17433" spans="1:4" x14ac:dyDescent="0.35">
      <c r="A17433" t="s">
        <v>69980</v>
      </c>
      <c r="B17433" t="s">
        <v>70342</v>
      </c>
      <c r="C17433" s="96" t="s">
        <v>69332</v>
      </c>
      <c r="D17433" s="98">
        <v>133.30799999999999</v>
      </c>
    </row>
    <row r="17434" spans="1:4" x14ac:dyDescent="0.35">
      <c r="A17434" t="s">
        <v>69981</v>
      </c>
      <c r="B17434" t="s">
        <v>70343</v>
      </c>
      <c r="C17434" s="96" t="s">
        <v>69332</v>
      </c>
      <c r="D17434" s="98">
        <v>126.59429999999999</v>
      </c>
    </row>
    <row r="17435" spans="1:4" x14ac:dyDescent="0.35">
      <c r="A17435" t="s">
        <v>69982</v>
      </c>
      <c r="B17435" t="s">
        <v>12986</v>
      </c>
      <c r="C17435" s="96" t="s">
        <v>69332</v>
      </c>
      <c r="D17435" s="98">
        <v>3753.0065999999997</v>
      </c>
    </row>
    <row r="17436" spans="1:4" x14ac:dyDescent="0.35">
      <c r="A17436" t="s">
        <v>69983</v>
      </c>
      <c r="B17436" t="s">
        <v>70344</v>
      </c>
      <c r="C17436" s="96" t="s">
        <v>69332</v>
      </c>
      <c r="D17436" s="98">
        <v>58.008299999999998</v>
      </c>
    </row>
    <row r="17437" spans="1:4" x14ac:dyDescent="0.35">
      <c r="A17437" t="s">
        <v>69984</v>
      </c>
      <c r="B17437" t="s">
        <v>70345</v>
      </c>
      <c r="C17437" s="96" t="s">
        <v>69332</v>
      </c>
      <c r="D17437" s="98">
        <v>335.68499999999995</v>
      </c>
    </row>
    <row r="17438" spans="1:4" x14ac:dyDescent="0.35">
      <c r="A17438" t="s">
        <v>69985</v>
      </c>
      <c r="B17438" t="s">
        <v>70346</v>
      </c>
      <c r="C17438" s="96" t="s">
        <v>69332</v>
      </c>
      <c r="D17438" s="98">
        <v>386.72199999999998</v>
      </c>
    </row>
    <row r="17439" spans="1:4" x14ac:dyDescent="0.35">
      <c r="A17439" t="s">
        <v>69986</v>
      </c>
      <c r="B17439" t="s">
        <v>70347</v>
      </c>
      <c r="C17439" s="96" t="s">
        <v>69332</v>
      </c>
      <c r="D17439" s="98">
        <v>86.312099999999987</v>
      </c>
    </row>
    <row r="17440" spans="1:4" x14ac:dyDescent="0.35">
      <c r="A17440" t="s">
        <v>69987</v>
      </c>
      <c r="B17440" t="s">
        <v>70348</v>
      </c>
      <c r="C17440" s="96" t="s">
        <v>69332</v>
      </c>
      <c r="D17440" s="98">
        <v>86.312099999999987</v>
      </c>
    </row>
    <row r="17441" spans="1:4" x14ac:dyDescent="0.35">
      <c r="A17441" t="s">
        <v>69988</v>
      </c>
      <c r="B17441" t="s">
        <v>70349</v>
      </c>
      <c r="C17441" s="96" t="s">
        <v>69332</v>
      </c>
      <c r="D17441" s="98">
        <v>4796.3348999999998</v>
      </c>
    </row>
    <row r="17442" spans="1:4" x14ac:dyDescent="0.35">
      <c r="A17442" t="s">
        <v>69989</v>
      </c>
      <c r="B17442" t="s">
        <v>70350</v>
      </c>
      <c r="C17442" s="96" t="s">
        <v>69332</v>
      </c>
      <c r="D17442" s="98">
        <v>4414.9902999999995</v>
      </c>
    </row>
    <row r="17443" spans="1:4" x14ac:dyDescent="0.35">
      <c r="A17443" t="s">
        <v>69990</v>
      </c>
      <c r="B17443" t="s">
        <v>70351</v>
      </c>
      <c r="C17443" s="96" t="s">
        <v>69332</v>
      </c>
      <c r="D17443" s="98">
        <v>4302.1936999999998</v>
      </c>
    </row>
    <row r="17444" spans="1:4" x14ac:dyDescent="0.35">
      <c r="A17444" t="s">
        <v>69991</v>
      </c>
      <c r="B17444" t="s">
        <v>70352</v>
      </c>
      <c r="C17444" s="96" t="s">
        <v>69332</v>
      </c>
      <c r="D17444" s="98">
        <v>4108.8326999999999</v>
      </c>
    </row>
    <row r="17445" spans="1:4" x14ac:dyDescent="0.35">
      <c r="A17445" t="s">
        <v>69992</v>
      </c>
      <c r="B17445" t="s">
        <v>70353</v>
      </c>
      <c r="C17445" s="96" t="s">
        <v>69332</v>
      </c>
      <c r="D17445" s="98">
        <v>6010.1783000000005</v>
      </c>
    </row>
    <row r="17446" spans="1:4" x14ac:dyDescent="0.35">
      <c r="A17446" t="s">
        <v>69993</v>
      </c>
      <c r="B17446" t="s">
        <v>70354</v>
      </c>
      <c r="C17446" s="96" t="s">
        <v>69332</v>
      </c>
      <c r="D17446" s="98">
        <v>5854.4268999999995</v>
      </c>
    </row>
    <row r="17447" spans="1:4" x14ac:dyDescent="0.35">
      <c r="A17447" t="s">
        <v>69994</v>
      </c>
      <c r="B17447" t="s">
        <v>70355</v>
      </c>
      <c r="C17447" s="96" t="s">
        <v>69332</v>
      </c>
      <c r="D17447" s="98">
        <v>5242.1277999999993</v>
      </c>
    </row>
    <row r="17448" spans="1:4" x14ac:dyDescent="0.35">
      <c r="A17448" t="s">
        <v>69995</v>
      </c>
      <c r="B17448" t="s">
        <v>70356</v>
      </c>
      <c r="C17448" s="96" t="s">
        <v>69332</v>
      </c>
      <c r="D17448" s="98">
        <v>3808.0524999999998</v>
      </c>
    </row>
    <row r="17449" spans="1:4" x14ac:dyDescent="0.35">
      <c r="A17449" t="s">
        <v>69996</v>
      </c>
      <c r="B17449" t="s">
        <v>70357</v>
      </c>
      <c r="C17449" s="96" t="s">
        <v>69332</v>
      </c>
      <c r="D17449" s="98">
        <v>6235.7714999999998</v>
      </c>
    </row>
    <row r="17450" spans="1:4" x14ac:dyDescent="0.35">
      <c r="A17450" t="s">
        <v>69997</v>
      </c>
      <c r="B17450" t="s">
        <v>70358</v>
      </c>
      <c r="C17450" s="96" t="s">
        <v>69332</v>
      </c>
      <c r="D17450" s="98">
        <v>5548.269299999999</v>
      </c>
    </row>
    <row r="17451" spans="1:4" x14ac:dyDescent="0.35">
      <c r="A17451" t="s">
        <v>69998</v>
      </c>
      <c r="B17451" t="s">
        <v>70359</v>
      </c>
      <c r="C17451" s="96" t="s">
        <v>69332</v>
      </c>
      <c r="D17451" s="98">
        <v>422.96309999999994</v>
      </c>
    </row>
    <row r="17452" spans="1:4" x14ac:dyDescent="0.35">
      <c r="A17452" t="s">
        <v>69999</v>
      </c>
      <c r="B17452" t="s">
        <v>70360</v>
      </c>
      <c r="C17452" s="96" t="s">
        <v>69332</v>
      </c>
      <c r="D17452" s="98">
        <v>119.88059999999999</v>
      </c>
    </row>
    <row r="17453" spans="1:4" x14ac:dyDescent="0.35">
      <c r="A17453" t="s">
        <v>70000</v>
      </c>
      <c r="B17453" t="s">
        <v>70361</v>
      </c>
      <c r="C17453" s="96" t="s">
        <v>69332</v>
      </c>
      <c r="D17453" s="98">
        <v>342.39869999999996</v>
      </c>
    </row>
    <row r="17454" spans="1:4" x14ac:dyDescent="0.35">
      <c r="A17454" t="s">
        <v>70001</v>
      </c>
      <c r="B17454" t="s">
        <v>70362</v>
      </c>
      <c r="C17454" s="96" t="s">
        <v>69332</v>
      </c>
      <c r="D17454" s="98">
        <v>234.97949999999997</v>
      </c>
    </row>
    <row r="17455" spans="1:4" x14ac:dyDescent="0.35">
      <c r="A17455" t="s">
        <v>70002</v>
      </c>
      <c r="B17455" t="s">
        <v>70363</v>
      </c>
      <c r="C17455" s="96" t="s">
        <v>69332</v>
      </c>
      <c r="D17455" s="98">
        <v>302.11649999999997</v>
      </c>
    </row>
    <row r="17456" spans="1:4" x14ac:dyDescent="0.35">
      <c r="A17456" t="s">
        <v>70003</v>
      </c>
      <c r="B17456" t="s">
        <v>70364</v>
      </c>
      <c r="C17456" s="96" t="s">
        <v>69332</v>
      </c>
      <c r="D17456" s="98">
        <v>106.4532</v>
      </c>
    </row>
    <row r="17457" spans="1:4" x14ac:dyDescent="0.35">
      <c r="A17457" t="s">
        <v>70004</v>
      </c>
      <c r="B17457" t="s">
        <v>70365</v>
      </c>
      <c r="C17457" s="96" t="s">
        <v>69332</v>
      </c>
      <c r="D17457" s="98">
        <v>214.83839999999998</v>
      </c>
    </row>
    <row r="17458" spans="1:4" x14ac:dyDescent="0.35">
      <c r="A17458" t="s">
        <v>70005</v>
      </c>
      <c r="B17458" t="s">
        <v>70366</v>
      </c>
      <c r="C17458" s="96" t="s">
        <v>69332</v>
      </c>
      <c r="D17458" s="98">
        <v>530.38229999999999</v>
      </c>
    </row>
    <row r="17459" spans="1:4" x14ac:dyDescent="0.35">
      <c r="A17459" t="s">
        <v>70006</v>
      </c>
      <c r="B17459" t="s">
        <v>70367</v>
      </c>
      <c r="C17459" s="96" t="s">
        <v>69332</v>
      </c>
      <c r="D17459" s="98">
        <v>99.739500000000007</v>
      </c>
    </row>
    <row r="17460" spans="1:4" x14ac:dyDescent="0.35">
      <c r="A17460" t="s">
        <v>70007</v>
      </c>
      <c r="B17460" t="s">
        <v>70368</v>
      </c>
      <c r="C17460" s="96" t="s">
        <v>69332</v>
      </c>
      <c r="D17460" s="98">
        <v>302.11649999999997</v>
      </c>
    </row>
    <row r="17461" spans="1:4" x14ac:dyDescent="0.35">
      <c r="A17461" t="s">
        <v>70008</v>
      </c>
      <c r="B17461" t="s">
        <v>12645</v>
      </c>
      <c r="C17461" s="96" t="s">
        <v>69332</v>
      </c>
      <c r="D17461" s="98">
        <v>140.02170000000001</v>
      </c>
    </row>
    <row r="17462" spans="1:4" x14ac:dyDescent="0.35">
      <c r="A17462" t="s">
        <v>70009</v>
      </c>
      <c r="B17462" t="s">
        <v>70369</v>
      </c>
      <c r="C17462" s="96" t="s">
        <v>69332</v>
      </c>
      <c r="D17462" s="98">
        <v>214.83839999999998</v>
      </c>
    </row>
    <row r="17463" spans="1:4" x14ac:dyDescent="0.35">
      <c r="A17463" t="s">
        <v>70010</v>
      </c>
      <c r="B17463" t="s">
        <v>70370</v>
      </c>
      <c r="C17463" s="96" t="s">
        <v>69332</v>
      </c>
      <c r="D17463" s="98">
        <v>918.44060000000002</v>
      </c>
    </row>
    <row r="17464" spans="1:4" x14ac:dyDescent="0.35">
      <c r="A17464" t="s">
        <v>70011</v>
      </c>
      <c r="B17464" t="s">
        <v>70371</v>
      </c>
      <c r="C17464" s="96" t="s">
        <v>69332</v>
      </c>
      <c r="D17464" s="98">
        <v>133.30799999999999</v>
      </c>
    </row>
    <row r="17465" spans="1:4" x14ac:dyDescent="0.35">
      <c r="A17465" t="s">
        <v>70012</v>
      </c>
      <c r="B17465" t="s">
        <v>70372</v>
      </c>
      <c r="C17465" s="96" t="s">
        <v>69332</v>
      </c>
      <c r="D17465" s="98">
        <v>241.69319999999999</v>
      </c>
    </row>
    <row r="17466" spans="1:4" x14ac:dyDescent="0.35">
      <c r="A17466" t="s">
        <v>70013</v>
      </c>
      <c r="B17466" t="s">
        <v>70373</v>
      </c>
      <c r="C17466" s="96" t="s">
        <v>69332</v>
      </c>
      <c r="D17466" s="98">
        <v>530.38229999999999</v>
      </c>
    </row>
    <row r="17467" spans="1:4" x14ac:dyDescent="0.35">
      <c r="A17467" t="s">
        <v>70014</v>
      </c>
      <c r="B17467" t="s">
        <v>12868</v>
      </c>
      <c r="C17467" s="96" t="s">
        <v>69332</v>
      </c>
      <c r="D17467" s="98">
        <v>161.12879999999998</v>
      </c>
    </row>
    <row r="17468" spans="1:4" x14ac:dyDescent="0.35">
      <c r="A17468" t="s">
        <v>70015</v>
      </c>
      <c r="B17468" t="s">
        <v>70374</v>
      </c>
      <c r="C17468" s="96" t="s">
        <v>69332</v>
      </c>
      <c r="D17468" s="98">
        <v>295.40279999999996</v>
      </c>
    </row>
    <row r="17469" spans="1:4" x14ac:dyDescent="0.35">
      <c r="A17469" t="s">
        <v>70016</v>
      </c>
      <c r="B17469" t="s">
        <v>12433</v>
      </c>
      <c r="C17469" s="96" t="s">
        <v>69332</v>
      </c>
      <c r="D17469" s="98">
        <v>429.67679999999996</v>
      </c>
    </row>
    <row r="17470" spans="1:4" x14ac:dyDescent="0.35">
      <c r="A17470" t="s">
        <v>70017</v>
      </c>
      <c r="B17470" t="s">
        <v>12969</v>
      </c>
      <c r="C17470" s="96" t="s">
        <v>69332</v>
      </c>
      <c r="D17470" s="98">
        <v>133.30799999999999</v>
      </c>
    </row>
    <row r="17471" spans="1:4" x14ac:dyDescent="0.35">
      <c r="A17471" t="s">
        <v>70018</v>
      </c>
      <c r="B17471" t="s">
        <v>70375</v>
      </c>
      <c r="C17471" s="96" t="s">
        <v>69332</v>
      </c>
      <c r="D17471" s="98">
        <v>866.08339999999998</v>
      </c>
    </row>
    <row r="17472" spans="1:4" x14ac:dyDescent="0.35">
      <c r="A17472" t="s">
        <v>70019</v>
      </c>
      <c r="B17472" t="s">
        <v>70376</v>
      </c>
      <c r="C17472" s="96" t="s">
        <v>69332</v>
      </c>
      <c r="D17472" s="98">
        <v>1000.3574</v>
      </c>
    </row>
    <row r="17473" spans="1:4" x14ac:dyDescent="0.35">
      <c r="A17473" t="s">
        <v>70020</v>
      </c>
      <c r="B17473" t="s">
        <v>70377</v>
      </c>
      <c r="C17473" s="96" t="s">
        <v>69332</v>
      </c>
      <c r="D17473" s="98">
        <v>926.50670000000002</v>
      </c>
    </row>
    <row r="17474" spans="1:4" x14ac:dyDescent="0.35">
      <c r="A17474" t="s">
        <v>70021</v>
      </c>
      <c r="B17474" t="s">
        <v>70378</v>
      </c>
      <c r="C17474" s="96" t="s">
        <v>69332</v>
      </c>
      <c r="D17474" s="98">
        <v>926.50670000000002</v>
      </c>
    </row>
    <row r="17475" spans="1:4" x14ac:dyDescent="0.35">
      <c r="A17475" t="s">
        <v>70022</v>
      </c>
      <c r="B17475" t="s">
        <v>70379</v>
      </c>
      <c r="C17475" s="96" t="s">
        <v>69332</v>
      </c>
      <c r="D17475" s="98">
        <v>230.9545</v>
      </c>
    </row>
    <row r="17476" spans="1:4" x14ac:dyDescent="0.35">
      <c r="A17476" t="s">
        <v>70023</v>
      </c>
      <c r="B17476" t="s">
        <v>70380</v>
      </c>
      <c r="C17476" s="96" t="s">
        <v>69332</v>
      </c>
      <c r="D17476" s="98">
        <v>230.9545</v>
      </c>
    </row>
    <row r="17477" spans="1:4" x14ac:dyDescent="0.35">
      <c r="A17477" t="s">
        <v>70024</v>
      </c>
      <c r="B17477" t="s">
        <v>70381</v>
      </c>
      <c r="C17477" s="96" t="s">
        <v>69332</v>
      </c>
      <c r="D17477" s="98">
        <v>209.47710000000001</v>
      </c>
    </row>
    <row r="17478" spans="1:4" x14ac:dyDescent="0.35">
      <c r="A17478" t="s">
        <v>70025</v>
      </c>
      <c r="B17478" t="s">
        <v>70382</v>
      </c>
      <c r="C17478" s="96" t="s">
        <v>69332</v>
      </c>
      <c r="D17478" s="98">
        <v>1067.4943999999998</v>
      </c>
    </row>
    <row r="17479" spans="1:4" x14ac:dyDescent="0.35">
      <c r="A17479" t="s">
        <v>70026</v>
      </c>
      <c r="B17479" t="s">
        <v>70383</v>
      </c>
      <c r="C17479" s="96" t="s">
        <v>69332</v>
      </c>
      <c r="D17479" s="98">
        <v>537.096</v>
      </c>
    </row>
    <row r="17480" spans="1:4" x14ac:dyDescent="0.35">
      <c r="A17480" t="s">
        <v>70027</v>
      </c>
      <c r="B17480" t="s">
        <v>70384</v>
      </c>
      <c r="C17480" s="96" t="s">
        <v>69332</v>
      </c>
      <c r="D17480" s="98">
        <v>273.92539999999997</v>
      </c>
    </row>
    <row r="17481" spans="1:4" x14ac:dyDescent="0.35">
      <c r="A17481" t="s">
        <v>70028</v>
      </c>
      <c r="B17481" t="s">
        <v>70385</v>
      </c>
      <c r="C17481" s="96" t="s">
        <v>69332</v>
      </c>
      <c r="D17481" s="98">
        <v>738.5231</v>
      </c>
    </row>
    <row r="17482" spans="1:4" x14ac:dyDescent="0.35">
      <c r="A17482" t="s">
        <v>70029</v>
      </c>
      <c r="B17482" t="s">
        <v>70386</v>
      </c>
      <c r="C17482" s="96" t="s">
        <v>69332</v>
      </c>
      <c r="D17482" s="98">
        <v>335.68499999999995</v>
      </c>
    </row>
    <row r="17483" spans="1:4" x14ac:dyDescent="0.35">
      <c r="A17483" t="s">
        <v>70030</v>
      </c>
      <c r="B17483" t="s">
        <v>70387</v>
      </c>
      <c r="C17483" s="96" t="s">
        <v>69332</v>
      </c>
      <c r="D17483" s="98">
        <v>328.97130000000004</v>
      </c>
    </row>
    <row r="17484" spans="1:4" x14ac:dyDescent="0.35">
      <c r="A17484" t="s">
        <v>70031</v>
      </c>
      <c r="B17484" t="s">
        <v>70388</v>
      </c>
      <c r="C17484" s="96" t="s">
        <v>69332</v>
      </c>
      <c r="D17484" s="98">
        <v>913.07929999999999</v>
      </c>
    </row>
    <row r="17485" spans="1:4" x14ac:dyDescent="0.35">
      <c r="A17485" t="s">
        <v>70032</v>
      </c>
      <c r="B17485" t="s">
        <v>70389</v>
      </c>
      <c r="C17485" s="96" t="s">
        <v>69332</v>
      </c>
      <c r="D17485" s="98">
        <v>302.11649999999997</v>
      </c>
    </row>
    <row r="17486" spans="1:4" x14ac:dyDescent="0.35">
      <c r="A17486" t="s">
        <v>70033</v>
      </c>
      <c r="B17486" t="s">
        <v>70389</v>
      </c>
      <c r="C17486" s="96" t="s">
        <v>69332</v>
      </c>
      <c r="D17486" s="98">
        <v>181.26990000000001</v>
      </c>
    </row>
    <row r="17487" spans="1:4" x14ac:dyDescent="0.35">
      <c r="A17487" t="s">
        <v>9514</v>
      </c>
      <c r="B17487" t="s">
        <v>70390</v>
      </c>
      <c r="C17487" s="96" t="s">
        <v>70914</v>
      </c>
      <c r="D17487" s="98">
        <v>73.754099999999994</v>
      </c>
    </row>
    <row r="17488" spans="1:4" x14ac:dyDescent="0.35">
      <c r="A17488" t="s">
        <v>70034</v>
      </c>
      <c r="B17488" t="s">
        <v>70391</v>
      </c>
      <c r="C17488" s="96" t="s">
        <v>70914</v>
      </c>
      <c r="D17488" s="98">
        <v>2083.9517999999998</v>
      </c>
    </row>
    <row r="17489" spans="1:4" x14ac:dyDescent="0.35">
      <c r="A17489" t="s">
        <v>22861</v>
      </c>
      <c r="B17489" t="s">
        <v>70392</v>
      </c>
      <c r="C17489" s="96" t="s">
        <v>70914</v>
      </c>
      <c r="D17489" s="98">
        <v>300.78019999999998</v>
      </c>
    </row>
    <row r="17490" spans="1:4" x14ac:dyDescent="0.35">
      <c r="A17490" t="s">
        <v>26117</v>
      </c>
      <c r="B17490" t="s">
        <v>70393</v>
      </c>
      <c r="C17490" s="96" t="s">
        <v>70914</v>
      </c>
      <c r="D17490" s="98">
        <v>682.12479999999994</v>
      </c>
    </row>
    <row r="17491" spans="1:4" x14ac:dyDescent="0.35">
      <c r="A17491" t="s">
        <v>21644</v>
      </c>
      <c r="B17491" t="s">
        <v>70394</v>
      </c>
      <c r="C17491" s="96" t="s">
        <v>70914</v>
      </c>
      <c r="D17491" s="98">
        <v>370.60589999999996</v>
      </c>
    </row>
    <row r="17492" spans="1:4" x14ac:dyDescent="0.35">
      <c r="A17492" t="s">
        <v>6883</v>
      </c>
      <c r="B17492" t="s">
        <v>70394</v>
      </c>
      <c r="C17492" s="96" t="s">
        <v>70914</v>
      </c>
      <c r="D17492" s="98">
        <v>370.60589999999996</v>
      </c>
    </row>
    <row r="17493" spans="1:4" x14ac:dyDescent="0.35">
      <c r="A17493" t="s">
        <v>25170</v>
      </c>
      <c r="B17493" t="s">
        <v>70394</v>
      </c>
      <c r="C17493" s="96" t="s">
        <v>70914</v>
      </c>
      <c r="D17493" s="98">
        <v>408.19939999999997</v>
      </c>
    </row>
    <row r="17494" spans="1:4" x14ac:dyDescent="0.35">
      <c r="A17494" t="s">
        <v>23429</v>
      </c>
      <c r="B17494" t="s">
        <v>70394</v>
      </c>
      <c r="C17494" s="96" t="s">
        <v>70914</v>
      </c>
      <c r="D17494" s="98">
        <v>370.60589999999996</v>
      </c>
    </row>
    <row r="17495" spans="1:4" x14ac:dyDescent="0.35">
      <c r="A17495" t="s">
        <v>23108</v>
      </c>
      <c r="B17495" t="s">
        <v>70394</v>
      </c>
      <c r="C17495" s="96" t="s">
        <v>70914</v>
      </c>
      <c r="D17495" s="98">
        <v>370.60589999999996</v>
      </c>
    </row>
    <row r="17496" spans="1:4" x14ac:dyDescent="0.35">
      <c r="A17496" t="s">
        <v>22963</v>
      </c>
      <c r="B17496" t="s">
        <v>70395</v>
      </c>
      <c r="C17496" s="96" t="s">
        <v>70914</v>
      </c>
      <c r="D17496" s="98">
        <v>161.4991</v>
      </c>
    </row>
    <row r="17497" spans="1:4" x14ac:dyDescent="0.35">
      <c r="A17497" t="s">
        <v>23766</v>
      </c>
      <c r="B17497" t="s">
        <v>70396</v>
      </c>
      <c r="C17497" s="96" t="s">
        <v>70914</v>
      </c>
      <c r="D17497" s="98">
        <v>1283.6690999999998</v>
      </c>
    </row>
    <row r="17498" spans="1:4" x14ac:dyDescent="0.35">
      <c r="A17498" t="s">
        <v>23079</v>
      </c>
      <c r="B17498" t="s">
        <v>70397</v>
      </c>
      <c r="C17498" s="96" t="s">
        <v>70914</v>
      </c>
      <c r="D17498" s="98">
        <v>751.95050000000003</v>
      </c>
    </row>
    <row r="17499" spans="1:4" x14ac:dyDescent="0.35">
      <c r="A17499" t="s">
        <v>22309</v>
      </c>
      <c r="B17499" t="s">
        <v>70398</v>
      </c>
      <c r="C17499" s="96" t="s">
        <v>70914</v>
      </c>
      <c r="D17499" s="98">
        <v>306.14149999999995</v>
      </c>
    </row>
    <row r="17500" spans="1:4" x14ac:dyDescent="0.35">
      <c r="A17500" t="s">
        <v>24807</v>
      </c>
      <c r="B17500" t="s">
        <v>70398</v>
      </c>
      <c r="C17500" s="96" t="s">
        <v>70914</v>
      </c>
      <c r="D17500" s="98">
        <v>306.14149999999995</v>
      </c>
    </row>
    <row r="17501" spans="1:4" x14ac:dyDescent="0.35">
      <c r="A17501" t="s">
        <v>24524</v>
      </c>
      <c r="B17501" t="s">
        <v>70399</v>
      </c>
      <c r="C17501" s="96" t="s">
        <v>70914</v>
      </c>
      <c r="D17501" s="98">
        <v>161.4991</v>
      </c>
    </row>
    <row r="17502" spans="1:4" x14ac:dyDescent="0.35">
      <c r="A17502" t="s">
        <v>25060</v>
      </c>
      <c r="B17502" t="s">
        <v>70398</v>
      </c>
      <c r="C17502" s="96" t="s">
        <v>70914</v>
      </c>
      <c r="D17502" s="98">
        <v>349.11239999999998</v>
      </c>
    </row>
    <row r="17503" spans="1:4" x14ac:dyDescent="0.35">
      <c r="A17503" t="s">
        <v>23126</v>
      </c>
      <c r="B17503" t="s">
        <v>70400</v>
      </c>
      <c r="C17503" s="96" t="s">
        <v>70914</v>
      </c>
      <c r="D17503" s="98">
        <v>467.28640000000001</v>
      </c>
    </row>
    <row r="17504" spans="1:4" x14ac:dyDescent="0.35">
      <c r="A17504" t="s">
        <v>24268</v>
      </c>
      <c r="B17504" t="s">
        <v>70398</v>
      </c>
      <c r="C17504" s="96" t="s">
        <v>70914</v>
      </c>
      <c r="D17504" s="98">
        <v>349.11239999999998</v>
      </c>
    </row>
    <row r="17505" spans="1:4" x14ac:dyDescent="0.35">
      <c r="A17505" t="s">
        <v>25688</v>
      </c>
      <c r="B17505" t="s">
        <v>70398</v>
      </c>
      <c r="C17505" s="96" t="s">
        <v>70914</v>
      </c>
      <c r="D17505" s="98">
        <v>306.14149999999995</v>
      </c>
    </row>
    <row r="17506" spans="1:4" x14ac:dyDescent="0.35">
      <c r="A17506" t="s">
        <v>19838</v>
      </c>
      <c r="B17506" t="s">
        <v>70399</v>
      </c>
      <c r="C17506" s="96" t="s">
        <v>70914</v>
      </c>
      <c r="D17506" s="98">
        <v>161.4991</v>
      </c>
    </row>
    <row r="17507" spans="1:4" x14ac:dyDescent="0.35">
      <c r="A17507" t="s">
        <v>20832</v>
      </c>
      <c r="B17507" t="s">
        <v>70401</v>
      </c>
      <c r="C17507" s="96" t="s">
        <v>70914</v>
      </c>
      <c r="D17507" s="98">
        <v>682.12479999999994</v>
      </c>
    </row>
    <row r="17508" spans="1:4" x14ac:dyDescent="0.35">
      <c r="A17508" t="s">
        <v>22865</v>
      </c>
      <c r="B17508" t="s">
        <v>70402</v>
      </c>
      <c r="C17508" s="96" t="s">
        <v>70914</v>
      </c>
      <c r="D17508" s="98">
        <v>300.78019999999998</v>
      </c>
    </row>
    <row r="17509" spans="1:4" x14ac:dyDescent="0.35">
      <c r="A17509" t="s">
        <v>4476</v>
      </c>
      <c r="B17509" t="s">
        <v>70403</v>
      </c>
      <c r="C17509" s="96" t="s">
        <v>70914</v>
      </c>
      <c r="D17509" s="98">
        <v>553.21209999999996</v>
      </c>
    </row>
    <row r="17510" spans="1:4" x14ac:dyDescent="0.35">
      <c r="A17510" t="s">
        <v>20934</v>
      </c>
      <c r="B17510" t="s">
        <v>70404</v>
      </c>
      <c r="C17510" s="96" t="s">
        <v>70914</v>
      </c>
      <c r="D17510" s="98">
        <v>102.41209999999998</v>
      </c>
    </row>
    <row r="17511" spans="1:4" x14ac:dyDescent="0.35">
      <c r="A17511" t="s">
        <v>20646</v>
      </c>
      <c r="B17511" t="s">
        <v>70405</v>
      </c>
      <c r="C17511" s="96" t="s">
        <v>70914</v>
      </c>
      <c r="D17511" s="98">
        <v>145.38299999999998</v>
      </c>
    </row>
    <row r="17512" spans="1:4" x14ac:dyDescent="0.35">
      <c r="A17512" t="s">
        <v>26197</v>
      </c>
      <c r="B17512" t="s">
        <v>70394</v>
      </c>
      <c r="C17512" s="96" t="s">
        <v>70914</v>
      </c>
      <c r="D17512" s="98">
        <v>853.99229999999989</v>
      </c>
    </row>
    <row r="17513" spans="1:4" x14ac:dyDescent="0.35">
      <c r="A17513" t="s">
        <v>22399</v>
      </c>
      <c r="B17513" t="s">
        <v>70395</v>
      </c>
      <c r="C17513" s="96" t="s">
        <v>70914</v>
      </c>
      <c r="D17513" s="98">
        <v>161.4991</v>
      </c>
    </row>
    <row r="17514" spans="1:4" x14ac:dyDescent="0.35">
      <c r="A17514" t="s">
        <v>25773</v>
      </c>
      <c r="B17514" t="s">
        <v>70394</v>
      </c>
      <c r="C17514" s="96" t="s">
        <v>70914</v>
      </c>
      <c r="D17514" s="98">
        <v>370.60589999999996</v>
      </c>
    </row>
    <row r="17515" spans="1:4" x14ac:dyDescent="0.35">
      <c r="A17515" t="s">
        <v>23131</v>
      </c>
      <c r="B17515" t="s">
        <v>70395</v>
      </c>
      <c r="C17515" s="96" t="s">
        <v>70914</v>
      </c>
      <c r="D17515" s="98">
        <v>161.4991</v>
      </c>
    </row>
    <row r="17516" spans="1:4" x14ac:dyDescent="0.35">
      <c r="A17516" t="s">
        <v>23590</v>
      </c>
      <c r="B17516" t="s">
        <v>70406</v>
      </c>
      <c r="C17516" s="96" t="s">
        <v>70914</v>
      </c>
      <c r="D17516" s="98">
        <v>284.66409999999996</v>
      </c>
    </row>
    <row r="17517" spans="1:4" x14ac:dyDescent="0.35">
      <c r="A17517" t="s">
        <v>21495</v>
      </c>
      <c r="B17517" t="s">
        <v>70407</v>
      </c>
      <c r="C17517" s="96" t="s">
        <v>70914</v>
      </c>
      <c r="D17517" s="98">
        <v>1090.3242</v>
      </c>
    </row>
    <row r="17518" spans="1:4" x14ac:dyDescent="0.35">
      <c r="A17518" t="s">
        <v>24384</v>
      </c>
      <c r="B17518" t="s">
        <v>70408</v>
      </c>
      <c r="C17518" s="96" t="s">
        <v>70914</v>
      </c>
      <c r="D17518" s="98">
        <v>2873.4958000000001</v>
      </c>
    </row>
    <row r="17519" spans="1:4" x14ac:dyDescent="0.35">
      <c r="A17519" t="s">
        <v>25062</v>
      </c>
      <c r="B17519" t="s">
        <v>70409</v>
      </c>
      <c r="C17519" s="96" t="s">
        <v>70914</v>
      </c>
      <c r="D17519" s="98">
        <v>2873.4958000000001</v>
      </c>
    </row>
    <row r="17520" spans="1:4" x14ac:dyDescent="0.35">
      <c r="A17520" t="s">
        <v>24342</v>
      </c>
      <c r="B17520" t="s">
        <v>70407</v>
      </c>
      <c r="C17520" s="96" t="s">
        <v>70914</v>
      </c>
      <c r="D17520" s="98">
        <v>1090.3242</v>
      </c>
    </row>
    <row r="17521" spans="1:4" x14ac:dyDescent="0.35">
      <c r="A17521" t="s">
        <v>22854</v>
      </c>
      <c r="B17521" t="s">
        <v>70410</v>
      </c>
      <c r="C17521" s="96" t="s">
        <v>70914</v>
      </c>
      <c r="D17521" s="98">
        <v>2245.0966999999996</v>
      </c>
    </row>
    <row r="17522" spans="1:4" x14ac:dyDescent="0.35">
      <c r="A17522" t="s">
        <v>21286</v>
      </c>
      <c r="B17522" t="s">
        <v>70411</v>
      </c>
      <c r="C17522" s="96" t="s">
        <v>70914</v>
      </c>
      <c r="D17522" s="98">
        <v>2610.3251999999998</v>
      </c>
    </row>
    <row r="17523" spans="1:4" x14ac:dyDescent="0.35">
      <c r="A17523" t="s">
        <v>20711</v>
      </c>
      <c r="B17523" t="s">
        <v>70412</v>
      </c>
      <c r="C17523" s="96" t="s">
        <v>70914</v>
      </c>
      <c r="D17523" s="98">
        <v>1665.0137</v>
      </c>
    </row>
    <row r="17524" spans="1:4" x14ac:dyDescent="0.35">
      <c r="A17524" t="s">
        <v>24632</v>
      </c>
      <c r="B17524" t="s">
        <v>70413</v>
      </c>
      <c r="C17524" s="96" t="s">
        <v>70914</v>
      </c>
      <c r="D17524" s="98">
        <v>1197.7434000000001</v>
      </c>
    </row>
    <row r="17525" spans="1:4" x14ac:dyDescent="0.35">
      <c r="A17525" t="s">
        <v>20713</v>
      </c>
      <c r="B17525" t="s">
        <v>70412</v>
      </c>
      <c r="C17525" s="96" t="s">
        <v>70914</v>
      </c>
      <c r="D17525" s="98">
        <v>1579.088</v>
      </c>
    </row>
    <row r="17526" spans="1:4" x14ac:dyDescent="0.35">
      <c r="A17526" t="s">
        <v>22296</v>
      </c>
      <c r="B17526" t="s">
        <v>70414</v>
      </c>
      <c r="C17526" s="96" t="s">
        <v>70914</v>
      </c>
      <c r="D17526" s="98">
        <v>1144.0337999999999</v>
      </c>
    </row>
    <row r="17527" spans="1:4" x14ac:dyDescent="0.35">
      <c r="A17527" t="s">
        <v>21127</v>
      </c>
      <c r="B17527" t="s">
        <v>70415</v>
      </c>
      <c r="C17527" s="96" t="s">
        <v>70914</v>
      </c>
      <c r="D17527" s="98">
        <v>2830.5248999999994</v>
      </c>
    </row>
    <row r="17528" spans="1:4" x14ac:dyDescent="0.35">
      <c r="A17528" t="s">
        <v>23223</v>
      </c>
      <c r="B17528" t="s">
        <v>70416</v>
      </c>
      <c r="C17528" s="96" t="s">
        <v>70914</v>
      </c>
      <c r="D17528" s="98">
        <v>2196.7483999999999</v>
      </c>
    </row>
    <row r="17529" spans="1:4" x14ac:dyDescent="0.35">
      <c r="A17529" t="s">
        <v>23312</v>
      </c>
      <c r="B17529" t="s">
        <v>70417</v>
      </c>
      <c r="C17529" s="96" t="s">
        <v>70914</v>
      </c>
      <c r="D17529" s="98">
        <v>1015.1211</v>
      </c>
    </row>
    <row r="17530" spans="1:4" x14ac:dyDescent="0.35">
      <c r="A17530" t="s">
        <v>21547</v>
      </c>
      <c r="B17530" t="s">
        <v>70418</v>
      </c>
      <c r="C17530" s="96" t="s">
        <v>70914</v>
      </c>
      <c r="D17530" s="98">
        <v>5188.4182000000001</v>
      </c>
    </row>
    <row r="17531" spans="1:4" x14ac:dyDescent="0.35">
      <c r="A17531" t="s">
        <v>26480</v>
      </c>
      <c r="B17531" t="s">
        <v>70419</v>
      </c>
      <c r="C17531" s="96" t="s">
        <v>70914</v>
      </c>
      <c r="D17531" s="98">
        <v>880.84709999999995</v>
      </c>
    </row>
    <row r="17532" spans="1:4" x14ac:dyDescent="0.35">
      <c r="A17532" t="s">
        <v>25049</v>
      </c>
      <c r="B17532" t="s">
        <v>70420</v>
      </c>
      <c r="C17532" s="96" t="s">
        <v>70914</v>
      </c>
      <c r="D17532" s="98">
        <v>880.84709999999995</v>
      </c>
    </row>
    <row r="17533" spans="1:4" x14ac:dyDescent="0.35">
      <c r="A17533" t="s">
        <v>24318</v>
      </c>
      <c r="B17533" t="s">
        <v>70421</v>
      </c>
      <c r="C17533" s="96" t="s">
        <v>70914</v>
      </c>
      <c r="D17533" s="98">
        <v>907.70189999999991</v>
      </c>
    </row>
    <row r="17534" spans="1:4" x14ac:dyDescent="0.35">
      <c r="A17534" t="s">
        <v>24144</v>
      </c>
      <c r="B17534" t="s">
        <v>70422</v>
      </c>
      <c r="C17534" s="96" t="s">
        <v>70914</v>
      </c>
      <c r="D17534" s="98">
        <v>907.70189999999991</v>
      </c>
    </row>
    <row r="17535" spans="1:4" x14ac:dyDescent="0.35">
      <c r="A17535" t="s">
        <v>22287</v>
      </c>
      <c r="B17535" t="s">
        <v>70423</v>
      </c>
      <c r="C17535" s="96" t="s">
        <v>70914</v>
      </c>
      <c r="D17535" s="98">
        <v>41.892199999999995</v>
      </c>
    </row>
    <row r="17536" spans="1:4" x14ac:dyDescent="0.35">
      <c r="A17536" t="s">
        <v>8752</v>
      </c>
      <c r="B17536" t="s">
        <v>70424</v>
      </c>
      <c r="C17536" s="96" t="s">
        <v>70914</v>
      </c>
      <c r="D17536" s="98">
        <v>1272.9304</v>
      </c>
    </row>
    <row r="17537" spans="1:4" x14ac:dyDescent="0.35">
      <c r="A17537" t="s">
        <v>1964</v>
      </c>
      <c r="B17537" t="s">
        <v>70425</v>
      </c>
      <c r="C17537" s="96" t="s">
        <v>70914</v>
      </c>
      <c r="D17537" s="98">
        <v>483.38639999999998</v>
      </c>
    </row>
    <row r="17538" spans="1:4" x14ac:dyDescent="0.35">
      <c r="A17538" t="s">
        <v>20872</v>
      </c>
      <c r="B17538" t="s">
        <v>70426</v>
      </c>
      <c r="C17538" s="96" t="s">
        <v>70914</v>
      </c>
      <c r="D17538" s="98">
        <v>2610.3251999999998</v>
      </c>
    </row>
    <row r="17539" spans="1:4" x14ac:dyDescent="0.35">
      <c r="A17539" t="s">
        <v>19630</v>
      </c>
      <c r="B17539" t="s">
        <v>70427</v>
      </c>
      <c r="C17539" s="96" t="s">
        <v>70914</v>
      </c>
      <c r="D17539" s="98">
        <v>2245.0966999999996</v>
      </c>
    </row>
    <row r="17540" spans="1:4" x14ac:dyDescent="0.35">
      <c r="A17540" t="s">
        <v>24315</v>
      </c>
      <c r="B17540" t="s">
        <v>70428</v>
      </c>
      <c r="C17540" s="96" t="s">
        <v>70914</v>
      </c>
      <c r="D17540" s="98">
        <v>5666.4432999999999</v>
      </c>
    </row>
    <row r="17541" spans="1:4" x14ac:dyDescent="0.35">
      <c r="A17541" t="s">
        <v>1974</v>
      </c>
      <c r="B17541" t="s">
        <v>70429</v>
      </c>
      <c r="C17541" s="96" t="s">
        <v>70914</v>
      </c>
      <c r="D17541" s="98">
        <v>1235.3368999999998</v>
      </c>
    </row>
    <row r="17542" spans="1:4" x14ac:dyDescent="0.35">
      <c r="A17542" t="s">
        <v>24043</v>
      </c>
      <c r="B17542" t="s">
        <v>70430</v>
      </c>
      <c r="C17542" s="96" t="s">
        <v>70914</v>
      </c>
      <c r="D17542" s="98">
        <v>746.57309999999995</v>
      </c>
    </row>
    <row r="17543" spans="1:4" x14ac:dyDescent="0.35">
      <c r="A17543" t="s">
        <v>24330</v>
      </c>
      <c r="B17543" t="s">
        <v>70431</v>
      </c>
      <c r="C17543" s="96" t="s">
        <v>70914</v>
      </c>
      <c r="D17543" s="98">
        <v>198.72229999999999</v>
      </c>
    </row>
    <row r="17544" spans="1:4" x14ac:dyDescent="0.35">
      <c r="A17544" t="s">
        <v>20474</v>
      </c>
      <c r="B17544" t="s">
        <v>70432</v>
      </c>
      <c r="C17544" s="96" t="s">
        <v>70914</v>
      </c>
      <c r="D17544" s="98">
        <v>295.40279999999996</v>
      </c>
    </row>
    <row r="17545" spans="1:4" x14ac:dyDescent="0.35">
      <c r="A17545" t="s">
        <v>19589</v>
      </c>
      <c r="B17545" t="s">
        <v>70433</v>
      </c>
      <c r="C17545" s="96" t="s">
        <v>70914</v>
      </c>
      <c r="D17545" s="98">
        <v>2610.3251999999998</v>
      </c>
    </row>
    <row r="17546" spans="1:4" x14ac:dyDescent="0.35">
      <c r="A17546" t="s">
        <v>24623</v>
      </c>
      <c r="B17546" t="s">
        <v>70434</v>
      </c>
      <c r="C17546" s="96" t="s">
        <v>70914</v>
      </c>
      <c r="D17546" s="98">
        <v>214.83839999999998</v>
      </c>
    </row>
    <row r="17547" spans="1:4" x14ac:dyDescent="0.35">
      <c r="A17547" t="s">
        <v>22206</v>
      </c>
      <c r="B17547" t="s">
        <v>70435</v>
      </c>
      <c r="C17547" s="96" t="s">
        <v>70914</v>
      </c>
      <c r="D17547" s="98">
        <v>1503.8848999999998</v>
      </c>
    </row>
    <row r="17548" spans="1:4" x14ac:dyDescent="0.35">
      <c r="A17548" t="s">
        <v>22359</v>
      </c>
      <c r="B17548" t="s">
        <v>70436</v>
      </c>
      <c r="C17548" s="96" t="s">
        <v>70914</v>
      </c>
      <c r="D17548" s="98">
        <v>542.47339999999997</v>
      </c>
    </row>
    <row r="17549" spans="1:4" x14ac:dyDescent="0.35">
      <c r="A17549" t="s">
        <v>22339</v>
      </c>
      <c r="B17549" t="s">
        <v>70437</v>
      </c>
      <c r="C17549" s="96" t="s">
        <v>70914</v>
      </c>
      <c r="D17549" s="98">
        <v>354.4898</v>
      </c>
    </row>
    <row r="17550" spans="1:4" x14ac:dyDescent="0.35">
      <c r="A17550" t="s">
        <v>25797</v>
      </c>
      <c r="B17550" t="s">
        <v>70438</v>
      </c>
      <c r="C17550" s="96" t="s">
        <v>70914</v>
      </c>
      <c r="D17550" s="98">
        <v>204.09969999999998</v>
      </c>
    </row>
    <row r="17551" spans="1:4" x14ac:dyDescent="0.35">
      <c r="A17551" t="s">
        <v>23088</v>
      </c>
      <c r="B17551" t="s">
        <v>70439</v>
      </c>
      <c r="C17551" s="96" t="s">
        <v>70914</v>
      </c>
      <c r="D17551" s="98">
        <v>204.09969999999998</v>
      </c>
    </row>
    <row r="17552" spans="1:4" x14ac:dyDescent="0.35">
      <c r="A17552" t="s">
        <v>22698</v>
      </c>
      <c r="B17552" t="s">
        <v>70440</v>
      </c>
      <c r="C17552" s="96" t="s">
        <v>70914</v>
      </c>
      <c r="D17552" s="98">
        <v>2579.4454000000001</v>
      </c>
    </row>
    <row r="17553" spans="1:4" x14ac:dyDescent="0.35">
      <c r="A17553" t="s">
        <v>22494</v>
      </c>
      <c r="B17553" t="s">
        <v>70441</v>
      </c>
      <c r="C17553" s="96" t="s">
        <v>70914</v>
      </c>
      <c r="D17553" s="98">
        <v>639.15389999999991</v>
      </c>
    </row>
    <row r="17554" spans="1:4" x14ac:dyDescent="0.35">
      <c r="A17554" t="s">
        <v>23825</v>
      </c>
      <c r="B17554" t="s">
        <v>70442</v>
      </c>
      <c r="C17554" s="96" t="s">
        <v>70914</v>
      </c>
      <c r="D17554" s="98">
        <v>977.52759999999989</v>
      </c>
    </row>
    <row r="17555" spans="1:4" x14ac:dyDescent="0.35">
      <c r="A17555" t="s">
        <v>24625</v>
      </c>
      <c r="B17555" t="s">
        <v>70443</v>
      </c>
      <c r="C17555" s="96" t="s">
        <v>70914</v>
      </c>
      <c r="D17555" s="98">
        <v>129.26690000000002</v>
      </c>
    </row>
    <row r="17556" spans="1:4" x14ac:dyDescent="0.35">
      <c r="A17556" t="s">
        <v>21152</v>
      </c>
      <c r="B17556" t="s">
        <v>70444</v>
      </c>
      <c r="C17556" s="96" t="s">
        <v>70914</v>
      </c>
      <c r="D17556" s="98">
        <v>316.8963</v>
      </c>
    </row>
    <row r="17557" spans="1:4" x14ac:dyDescent="0.35">
      <c r="A17557" t="s">
        <v>70035</v>
      </c>
      <c r="B17557" t="s">
        <v>70445</v>
      </c>
      <c r="C17557" s="96" t="s">
        <v>70914</v>
      </c>
      <c r="D17557" s="98">
        <v>386.72199999999998</v>
      </c>
    </row>
    <row r="17558" spans="1:4" x14ac:dyDescent="0.35">
      <c r="A17558" t="s">
        <v>23231</v>
      </c>
      <c r="B17558" t="s">
        <v>70446</v>
      </c>
      <c r="C17558" s="96" t="s">
        <v>70914</v>
      </c>
      <c r="D17558" s="98">
        <v>3099.0889999999999</v>
      </c>
    </row>
    <row r="17559" spans="1:4" x14ac:dyDescent="0.35">
      <c r="A17559" t="s">
        <v>22321</v>
      </c>
      <c r="B17559" t="s">
        <v>70447</v>
      </c>
      <c r="C17559" s="96" t="s">
        <v>70914</v>
      </c>
      <c r="D17559" s="98">
        <v>2610.3251999999998</v>
      </c>
    </row>
    <row r="17560" spans="1:4" x14ac:dyDescent="0.35">
      <c r="A17560" t="s">
        <v>1976</v>
      </c>
      <c r="B17560" t="s">
        <v>70448</v>
      </c>
      <c r="C17560" s="96" t="s">
        <v>70914</v>
      </c>
      <c r="D17560" s="98">
        <v>741.19569999999987</v>
      </c>
    </row>
    <row r="17561" spans="1:4" x14ac:dyDescent="0.35">
      <c r="A17561" t="s">
        <v>24237</v>
      </c>
      <c r="B17561" t="s">
        <v>70449</v>
      </c>
      <c r="C17561" s="96" t="s">
        <v>70914</v>
      </c>
      <c r="D17561" s="98">
        <v>1294.4239</v>
      </c>
    </row>
    <row r="17562" spans="1:4" x14ac:dyDescent="0.35">
      <c r="A17562" t="s">
        <v>22119</v>
      </c>
      <c r="B17562" t="s">
        <v>70450</v>
      </c>
      <c r="C17562" s="96" t="s">
        <v>70914</v>
      </c>
      <c r="D17562" s="98">
        <v>4866.1444999999994</v>
      </c>
    </row>
    <row r="17563" spans="1:4" x14ac:dyDescent="0.35">
      <c r="A17563" t="s">
        <v>21557</v>
      </c>
      <c r="B17563" t="s">
        <v>70451</v>
      </c>
      <c r="C17563" s="96" t="s">
        <v>70914</v>
      </c>
      <c r="D17563" s="98">
        <v>161.4991</v>
      </c>
    </row>
    <row r="17564" spans="1:4" x14ac:dyDescent="0.35">
      <c r="A17564" t="s">
        <v>25064</v>
      </c>
      <c r="B17564" t="s">
        <v>70452</v>
      </c>
      <c r="C17564" s="96" t="s">
        <v>70914</v>
      </c>
      <c r="D17564" s="98">
        <v>41.892199999999995</v>
      </c>
    </row>
    <row r="17565" spans="1:4" x14ac:dyDescent="0.35">
      <c r="A17565" t="s">
        <v>3172</v>
      </c>
      <c r="B17565" t="s">
        <v>70453</v>
      </c>
      <c r="C17565" s="96" t="s">
        <v>70914</v>
      </c>
      <c r="D17565" s="98">
        <v>161.12879999999998</v>
      </c>
    </row>
    <row r="17566" spans="1:4" x14ac:dyDescent="0.35">
      <c r="A17566" t="s">
        <v>10606</v>
      </c>
      <c r="B17566" t="s">
        <v>70454</v>
      </c>
      <c r="C17566" s="96" t="s">
        <v>70914</v>
      </c>
      <c r="D17566" s="98">
        <v>2014.1421999999998</v>
      </c>
    </row>
    <row r="17567" spans="1:4" x14ac:dyDescent="0.35">
      <c r="A17567" t="s">
        <v>24467</v>
      </c>
      <c r="B17567" t="s">
        <v>70455</v>
      </c>
      <c r="C17567" s="96" t="s">
        <v>70914</v>
      </c>
      <c r="D17567" s="98">
        <v>435.05419999999998</v>
      </c>
    </row>
    <row r="17568" spans="1:4" x14ac:dyDescent="0.35">
      <c r="A17568" t="s">
        <v>21070</v>
      </c>
      <c r="B17568" t="s">
        <v>70456</v>
      </c>
      <c r="C17568" s="96" t="s">
        <v>70914</v>
      </c>
      <c r="D17568" s="98">
        <v>236.33189999999996</v>
      </c>
    </row>
    <row r="17569" spans="1:4" x14ac:dyDescent="0.35">
      <c r="A17569" t="s">
        <v>5687</v>
      </c>
      <c r="B17569" t="s">
        <v>70457</v>
      </c>
      <c r="C17569" s="96" t="s">
        <v>70914</v>
      </c>
      <c r="D17569" s="98">
        <v>2105.4452999999999</v>
      </c>
    </row>
    <row r="17570" spans="1:4" x14ac:dyDescent="0.35">
      <c r="A17570" t="s">
        <v>8754</v>
      </c>
      <c r="B17570" t="s">
        <v>70458</v>
      </c>
      <c r="C17570" s="96" t="s">
        <v>70914</v>
      </c>
      <c r="D17570" s="98">
        <v>193.36099999999999</v>
      </c>
    </row>
    <row r="17571" spans="1:4" x14ac:dyDescent="0.35">
      <c r="A17571" t="s">
        <v>21750</v>
      </c>
      <c r="B17571" t="s">
        <v>70459</v>
      </c>
      <c r="C17571" s="96" t="s">
        <v>70914</v>
      </c>
      <c r="D17571" s="98">
        <v>129.26690000000002</v>
      </c>
    </row>
    <row r="17572" spans="1:4" x14ac:dyDescent="0.35">
      <c r="A17572" t="s">
        <v>8258</v>
      </c>
      <c r="B17572" t="s">
        <v>70460</v>
      </c>
      <c r="C17572" s="96" t="s">
        <v>70914</v>
      </c>
      <c r="D17572" s="98">
        <v>252.43189999999996</v>
      </c>
    </row>
    <row r="17573" spans="1:4" x14ac:dyDescent="0.35">
      <c r="A17573" t="s">
        <v>1978</v>
      </c>
      <c r="B17573" t="s">
        <v>70461</v>
      </c>
      <c r="C17573" s="96" t="s">
        <v>70914</v>
      </c>
      <c r="D17573" s="98">
        <v>1820.7811999999999</v>
      </c>
    </row>
    <row r="17574" spans="1:4" x14ac:dyDescent="0.35">
      <c r="A17574" t="s">
        <v>1954</v>
      </c>
      <c r="B17574" t="s">
        <v>70462</v>
      </c>
      <c r="C17574" s="96" t="s">
        <v>70914</v>
      </c>
      <c r="D17574" s="98">
        <v>230.9545</v>
      </c>
    </row>
    <row r="17575" spans="1:4" x14ac:dyDescent="0.35">
      <c r="A17575" t="s">
        <v>25976</v>
      </c>
      <c r="B17575" t="s">
        <v>70463</v>
      </c>
      <c r="C17575" s="96" t="s">
        <v>70914</v>
      </c>
      <c r="D17575" s="98">
        <v>52.63089999999999</v>
      </c>
    </row>
    <row r="17576" spans="1:4" x14ac:dyDescent="0.35">
      <c r="A17576" t="s">
        <v>9575</v>
      </c>
      <c r="B17576" t="s">
        <v>70464</v>
      </c>
      <c r="C17576" s="96" t="s">
        <v>70914</v>
      </c>
      <c r="D17576" s="98">
        <v>2218.2418999999995</v>
      </c>
    </row>
    <row r="17577" spans="1:4" x14ac:dyDescent="0.35">
      <c r="A17577" t="s">
        <v>24206</v>
      </c>
      <c r="B17577" t="s">
        <v>70465</v>
      </c>
      <c r="C17577" s="96" t="s">
        <v>70914</v>
      </c>
      <c r="D17577" s="98">
        <v>2169.8935999999999</v>
      </c>
    </row>
    <row r="17578" spans="1:4" x14ac:dyDescent="0.35">
      <c r="A17578" t="s">
        <v>21808</v>
      </c>
      <c r="B17578" t="s">
        <v>70466</v>
      </c>
      <c r="C17578" s="96" t="s">
        <v>70914</v>
      </c>
      <c r="D17578" s="98">
        <v>1815.4037999999998</v>
      </c>
    </row>
    <row r="17579" spans="1:4" x14ac:dyDescent="0.35">
      <c r="A17579" t="s">
        <v>9573</v>
      </c>
      <c r="B17579" t="s">
        <v>70467</v>
      </c>
      <c r="C17579" s="96" t="s">
        <v>70914</v>
      </c>
      <c r="D17579" s="98">
        <v>988.2663</v>
      </c>
    </row>
    <row r="17580" spans="1:4" x14ac:dyDescent="0.35">
      <c r="A17580" t="s">
        <v>25522</v>
      </c>
      <c r="B17580" t="s">
        <v>70468</v>
      </c>
      <c r="C17580" s="96" t="s">
        <v>70914</v>
      </c>
      <c r="D17580" s="98">
        <v>574.70559999999989</v>
      </c>
    </row>
    <row r="17581" spans="1:4" x14ac:dyDescent="0.35">
      <c r="A17581" t="s">
        <v>25213</v>
      </c>
      <c r="B17581" t="s">
        <v>70469</v>
      </c>
      <c r="C17581" s="96" t="s">
        <v>70914</v>
      </c>
      <c r="D17581" s="98">
        <v>225.5771</v>
      </c>
    </row>
    <row r="17582" spans="1:4" x14ac:dyDescent="0.35">
      <c r="A17582" t="s">
        <v>25428</v>
      </c>
      <c r="B17582" t="s">
        <v>70470</v>
      </c>
      <c r="C17582" s="96" t="s">
        <v>70914</v>
      </c>
      <c r="D17582" s="98">
        <v>4962.8249999999998</v>
      </c>
    </row>
    <row r="17583" spans="1:4" x14ac:dyDescent="0.35">
      <c r="A17583" t="s">
        <v>19686</v>
      </c>
      <c r="B17583" t="s">
        <v>70471</v>
      </c>
      <c r="C17583" s="96" t="s">
        <v>70914</v>
      </c>
      <c r="D17583" s="98">
        <v>3152.7985999999996</v>
      </c>
    </row>
    <row r="17584" spans="1:4" x14ac:dyDescent="0.35">
      <c r="A17584" t="s">
        <v>22057</v>
      </c>
      <c r="B17584" t="s">
        <v>70472</v>
      </c>
      <c r="C17584" s="96" t="s">
        <v>70914</v>
      </c>
      <c r="D17584" s="98">
        <v>2696.2509</v>
      </c>
    </row>
    <row r="17585" spans="1:4" x14ac:dyDescent="0.35">
      <c r="A17585" t="s">
        <v>24025</v>
      </c>
      <c r="B17585" t="s">
        <v>70473</v>
      </c>
      <c r="C17585" s="96" t="s">
        <v>70914</v>
      </c>
      <c r="D17585" s="98">
        <v>880.84709999999995</v>
      </c>
    </row>
    <row r="17586" spans="1:4" x14ac:dyDescent="0.35">
      <c r="A17586" t="s">
        <v>21450</v>
      </c>
      <c r="B17586" t="s">
        <v>70474</v>
      </c>
      <c r="C17586" s="96" t="s">
        <v>70914</v>
      </c>
      <c r="D17586" s="98">
        <v>134.64429999999999</v>
      </c>
    </row>
    <row r="17587" spans="1:4" x14ac:dyDescent="0.35">
      <c r="A17587" t="s">
        <v>24265</v>
      </c>
      <c r="B17587" t="s">
        <v>70475</v>
      </c>
      <c r="C17587" s="96" t="s">
        <v>70914</v>
      </c>
      <c r="D17587" s="98">
        <v>880.84709999999995</v>
      </c>
    </row>
    <row r="17588" spans="1:4" x14ac:dyDescent="0.35">
      <c r="A17588" t="s">
        <v>24556</v>
      </c>
      <c r="B17588" t="s">
        <v>70476</v>
      </c>
      <c r="C17588" s="96" t="s">
        <v>70914</v>
      </c>
      <c r="D17588" s="98">
        <v>880.84709999999995</v>
      </c>
    </row>
    <row r="17589" spans="1:4" x14ac:dyDescent="0.35">
      <c r="A17589" t="s">
        <v>24505</v>
      </c>
      <c r="B17589" t="s">
        <v>70477</v>
      </c>
      <c r="C17589" s="96" t="s">
        <v>70914</v>
      </c>
      <c r="D17589" s="98">
        <v>30.4451</v>
      </c>
    </row>
    <row r="17590" spans="1:4" x14ac:dyDescent="0.35">
      <c r="A17590" t="s">
        <v>25162</v>
      </c>
      <c r="B17590" t="s">
        <v>70478</v>
      </c>
      <c r="C17590" s="96" t="s">
        <v>70914</v>
      </c>
      <c r="D17590" s="98">
        <v>4962.8249999999998</v>
      </c>
    </row>
    <row r="17591" spans="1:4" x14ac:dyDescent="0.35">
      <c r="A17591" t="s">
        <v>24403</v>
      </c>
      <c r="B17591" t="s">
        <v>70479</v>
      </c>
      <c r="C17591" s="96" t="s">
        <v>70914</v>
      </c>
      <c r="D17591" s="98">
        <v>1385.7270000000001</v>
      </c>
    </row>
    <row r="17592" spans="1:4" x14ac:dyDescent="0.35">
      <c r="A17592" t="s">
        <v>26445</v>
      </c>
      <c r="B17592" t="s">
        <v>70480</v>
      </c>
      <c r="C17592" s="96" t="s">
        <v>70914</v>
      </c>
      <c r="D17592" s="98">
        <v>1321.2786999999998</v>
      </c>
    </row>
    <row r="17593" spans="1:4" x14ac:dyDescent="0.35">
      <c r="A17593" t="s">
        <v>24886</v>
      </c>
      <c r="B17593" t="s">
        <v>70481</v>
      </c>
      <c r="C17593" s="96" t="s">
        <v>70914</v>
      </c>
      <c r="D17593" s="98">
        <v>1122.5402999999999</v>
      </c>
    </row>
    <row r="17594" spans="1:4" x14ac:dyDescent="0.35">
      <c r="A17594" t="s">
        <v>22083</v>
      </c>
      <c r="B17594" t="s">
        <v>70482</v>
      </c>
      <c r="C17594" s="96" t="s">
        <v>70914</v>
      </c>
      <c r="D17594" s="98">
        <v>692.86350000000004</v>
      </c>
    </row>
    <row r="17595" spans="1:4" x14ac:dyDescent="0.35">
      <c r="A17595" t="s">
        <v>26082</v>
      </c>
      <c r="B17595" t="s">
        <v>70483</v>
      </c>
      <c r="C17595" s="96" t="s">
        <v>70914</v>
      </c>
      <c r="D17595" s="98">
        <v>1874.4908</v>
      </c>
    </row>
    <row r="17596" spans="1:4" x14ac:dyDescent="0.35">
      <c r="A17596" t="s">
        <v>20842</v>
      </c>
      <c r="B17596" t="s">
        <v>70484</v>
      </c>
      <c r="C17596" s="96" t="s">
        <v>70914</v>
      </c>
      <c r="D17596" s="98">
        <v>107.7895</v>
      </c>
    </row>
    <row r="17597" spans="1:4" x14ac:dyDescent="0.35">
      <c r="A17597" t="s">
        <v>26277</v>
      </c>
      <c r="B17597" t="s">
        <v>70485</v>
      </c>
      <c r="C17597" s="96" t="s">
        <v>70914</v>
      </c>
      <c r="D17597" s="98">
        <v>1176.2499</v>
      </c>
    </row>
    <row r="17598" spans="1:4" x14ac:dyDescent="0.35">
      <c r="A17598" t="s">
        <v>9557</v>
      </c>
      <c r="B17598" t="s">
        <v>70486</v>
      </c>
      <c r="C17598" s="96" t="s">
        <v>70914</v>
      </c>
      <c r="D17598" s="98">
        <v>306.14149999999995</v>
      </c>
    </row>
    <row r="17599" spans="1:4" x14ac:dyDescent="0.35">
      <c r="A17599" t="s">
        <v>25142</v>
      </c>
      <c r="B17599" t="s">
        <v>70487</v>
      </c>
      <c r="C17599" s="96" t="s">
        <v>70914</v>
      </c>
      <c r="D17599" s="98">
        <v>1283.6690999999998</v>
      </c>
    </row>
    <row r="17600" spans="1:4" x14ac:dyDescent="0.35">
      <c r="A17600" t="s">
        <v>23137</v>
      </c>
      <c r="B17600" t="s">
        <v>70488</v>
      </c>
      <c r="C17600" s="96" t="s">
        <v>70914</v>
      </c>
      <c r="D17600" s="98">
        <v>692.86350000000004</v>
      </c>
    </row>
    <row r="17601" spans="1:4" x14ac:dyDescent="0.35">
      <c r="A17601" t="s">
        <v>3135</v>
      </c>
      <c r="B17601" t="s">
        <v>70489</v>
      </c>
      <c r="C17601" s="96" t="s">
        <v>70914</v>
      </c>
      <c r="D17601" s="98">
        <v>682.12479999999994</v>
      </c>
    </row>
    <row r="17602" spans="1:4" x14ac:dyDescent="0.35">
      <c r="A17602" t="s">
        <v>20371</v>
      </c>
      <c r="B17602" t="s">
        <v>70490</v>
      </c>
      <c r="C17602" s="96" t="s">
        <v>70914</v>
      </c>
      <c r="D17602" s="98">
        <v>1068.8307</v>
      </c>
    </row>
    <row r="17603" spans="1:4" x14ac:dyDescent="0.35">
      <c r="A17603" t="s">
        <v>23627</v>
      </c>
      <c r="B17603" t="s">
        <v>70491</v>
      </c>
      <c r="C17603" s="96" t="s">
        <v>70914</v>
      </c>
      <c r="D17603" s="98">
        <v>375.96719999999999</v>
      </c>
    </row>
    <row r="17604" spans="1:4" x14ac:dyDescent="0.35">
      <c r="A17604" t="s">
        <v>25280</v>
      </c>
      <c r="B17604" t="s">
        <v>70492</v>
      </c>
      <c r="C17604" s="96" t="s">
        <v>70914</v>
      </c>
      <c r="D17604" s="98">
        <v>1385.7270000000001</v>
      </c>
    </row>
    <row r="17605" spans="1:4" x14ac:dyDescent="0.35">
      <c r="A17605" t="s">
        <v>21043</v>
      </c>
      <c r="B17605" t="s">
        <v>70493</v>
      </c>
      <c r="C17605" s="96" t="s">
        <v>70914</v>
      </c>
      <c r="D17605" s="98">
        <v>1208.4820999999999</v>
      </c>
    </row>
    <row r="17606" spans="1:4" x14ac:dyDescent="0.35">
      <c r="A17606" t="s">
        <v>20394</v>
      </c>
      <c r="B17606" t="s">
        <v>70494</v>
      </c>
      <c r="C17606" s="96" t="s">
        <v>70914</v>
      </c>
      <c r="D17606" s="98">
        <v>394.77199999999999</v>
      </c>
    </row>
    <row r="17607" spans="1:4" x14ac:dyDescent="0.35">
      <c r="A17607" t="s">
        <v>20105</v>
      </c>
      <c r="B17607" t="s">
        <v>70495</v>
      </c>
      <c r="C17607" s="96" t="s">
        <v>70914</v>
      </c>
      <c r="D17607" s="98">
        <v>107.7895</v>
      </c>
    </row>
    <row r="17608" spans="1:4" x14ac:dyDescent="0.35">
      <c r="A17608" t="s">
        <v>22603</v>
      </c>
      <c r="B17608" t="s">
        <v>70496</v>
      </c>
      <c r="C17608" s="96" t="s">
        <v>70914</v>
      </c>
      <c r="D17608" s="98">
        <v>671.38609999999994</v>
      </c>
    </row>
    <row r="17609" spans="1:4" x14ac:dyDescent="0.35">
      <c r="A17609" t="s">
        <v>25774</v>
      </c>
      <c r="B17609" t="s">
        <v>70497</v>
      </c>
      <c r="C17609" s="96" t="s">
        <v>70914</v>
      </c>
      <c r="D17609" s="98">
        <v>628.41519999999991</v>
      </c>
    </row>
    <row r="17610" spans="1:4" x14ac:dyDescent="0.35">
      <c r="A17610" t="s">
        <v>4474</v>
      </c>
      <c r="B17610" t="s">
        <v>70498</v>
      </c>
      <c r="C17610" s="96" t="s">
        <v>70914</v>
      </c>
      <c r="D17610" s="98">
        <v>542.47339999999997</v>
      </c>
    </row>
    <row r="17611" spans="1:4" x14ac:dyDescent="0.35">
      <c r="A17611" t="s">
        <v>24820</v>
      </c>
      <c r="B17611" t="s">
        <v>70499</v>
      </c>
      <c r="C17611" s="96" t="s">
        <v>70914</v>
      </c>
      <c r="D17611" s="98">
        <v>1321.2786999999998</v>
      </c>
    </row>
    <row r="17612" spans="1:4" x14ac:dyDescent="0.35">
      <c r="A17612" t="s">
        <v>20976</v>
      </c>
      <c r="B17612" t="s">
        <v>70500</v>
      </c>
      <c r="C17612" s="96" t="s">
        <v>70914</v>
      </c>
      <c r="D17612" s="98">
        <v>198.72229999999999</v>
      </c>
    </row>
    <row r="17613" spans="1:4" x14ac:dyDescent="0.35">
      <c r="A17613" t="s">
        <v>3230</v>
      </c>
      <c r="B17613" t="s">
        <v>70501</v>
      </c>
      <c r="C17613" s="96" t="s">
        <v>70914</v>
      </c>
      <c r="D17613" s="98">
        <v>7036.0541999999996</v>
      </c>
    </row>
    <row r="17614" spans="1:4" x14ac:dyDescent="0.35">
      <c r="A17614" t="s">
        <v>23775</v>
      </c>
      <c r="B17614" t="s">
        <v>70502</v>
      </c>
      <c r="C17614" s="96" t="s">
        <v>70914</v>
      </c>
      <c r="D17614" s="98">
        <v>354.4898</v>
      </c>
    </row>
    <row r="17615" spans="1:4" x14ac:dyDescent="0.35">
      <c r="A17615" t="s">
        <v>25231</v>
      </c>
      <c r="B17615" t="s">
        <v>70503</v>
      </c>
      <c r="C17615" s="96" t="s">
        <v>70914</v>
      </c>
      <c r="D17615" s="98">
        <v>145.38299999999998</v>
      </c>
    </row>
    <row r="17616" spans="1:4" x14ac:dyDescent="0.35">
      <c r="A17616" t="s">
        <v>19876</v>
      </c>
      <c r="B17616" t="s">
        <v>70504</v>
      </c>
      <c r="C17616" s="96" t="s">
        <v>70914</v>
      </c>
      <c r="D17616" s="98">
        <v>1047.3532999999998</v>
      </c>
    </row>
    <row r="17617" spans="1:4" x14ac:dyDescent="0.35">
      <c r="A17617" t="s">
        <v>8458</v>
      </c>
      <c r="B17617" t="s">
        <v>70505</v>
      </c>
      <c r="C17617" s="96" t="s">
        <v>70914</v>
      </c>
      <c r="D17617" s="98">
        <v>107.7895</v>
      </c>
    </row>
    <row r="17618" spans="1:4" x14ac:dyDescent="0.35">
      <c r="A17618" t="s">
        <v>8260</v>
      </c>
      <c r="B17618" t="s">
        <v>70506</v>
      </c>
      <c r="C17618" s="96" t="s">
        <v>70914</v>
      </c>
      <c r="D17618" s="98">
        <v>682.12479999999994</v>
      </c>
    </row>
    <row r="17619" spans="1:4" x14ac:dyDescent="0.35">
      <c r="A17619" t="s">
        <v>3137</v>
      </c>
      <c r="B17619" t="s">
        <v>70507</v>
      </c>
      <c r="C17619" s="96" t="s">
        <v>70914</v>
      </c>
      <c r="D17619" s="98">
        <v>639.15389999999991</v>
      </c>
    </row>
    <row r="17620" spans="1:4" x14ac:dyDescent="0.35">
      <c r="A17620" t="s">
        <v>19662</v>
      </c>
      <c r="B17620" t="s">
        <v>70508</v>
      </c>
      <c r="C17620" s="96" t="s">
        <v>70914</v>
      </c>
      <c r="D17620" s="98">
        <v>725.09569999999985</v>
      </c>
    </row>
    <row r="17621" spans="1:4" x14ac:dyDescent="0.35">
      <c r="A17621" t="s">
        <v>26160</v>
      </c>
      <c r="B17621" t="s">
        <v>70509</v>
      </c>
      <c r="C17621" s="96" t="s">
        <v>70914</v>
      </c>
      <c r="D17621" s="98">
        <v>198.72229999999999</v>
      </c>
    </row>
    <row r="17622" spans="1:4" x14ac:dyDescent="0.35">
      <c r="A17622" t="s">
        <v>24690</v>
      </c>
      <c r="B17622" t="s">
        <v>70510</v>
      </c>
      <c r="C17622" s="96" t="s">
        <v>70914</v>
      </c>
      <c r="D17622" s="98">
        <v>3238.7243000000003</v>
      </c>
    </row>
    <row r="17623" spans="1:4" x14ac:dyDescent="0.35">
      <c r="A17623" t="s">
        <v>22123</v>
      </c>
      <c r="B17623" t="s">
        <v>70511</v>
      </c>
      <c r="C17623" s="96" t="s">
        <v>70914</v>
      </c>
      <c r="D17623" s="98">
        <v>1423.3204999999998</v>
      </c>
    </row>
    <row r="17624" spans="1:4" x14ac:dyDescent="0.35">
      <c r="A17624" t="s">
        <v>23613</v>
      </c>
      <c r="B17624" t="s">
        <v>70512</v>
      </c>
      <c r="C17624" s="96" t="s">
        <v>70914</v>
      </c>
      <c r="D17624" s="98">
        <v>1417.9592</v>
      </c>
    </row>
    <row r="17625" spans="1:4" x14ac:dyDescent="0.35">
      <c r="A17625" t="s">
        <v>25519</v>
      </c>
      <c r="B17625" t="s">
        <v>70513</v>
      </c>
      <c r="C17625" s="96" t="s">
        <v>70914</v>
      </c>
      <c r="D17625" s="98">
        <v>880.84709999999995</v>
      </c>
    </row>
    <row r="17626" spans="1:4" x14ac:dyDescent="0.35">
      <c r="A17626" t="s">
        <v>20357</v>
      </c>
      <c r="B17626" t="s">
        <v>70514</v>
      </c>
      <c r="C17626" s="96" t="s">
        <v>70914</v>
      </c>
      <c r="D17626" s="98">
        <v>853.99229999999989</v>
      </c>
    </row>
    <row r="17627" spans="1:4" x14ac:dyDescent="0.35">
      <c r="A17627" t="s">
        <v>25071</v>
      </c>
      <c r="B17627" t="s">
        <v>70515</v>
      </c>
      <c r="C17627" s="96" t="s">
        <v>70914</v>
      </c>
      <c r="D17627" s="98">
        <v>79.501800000000003</v>
      </c>
    </row>
    <row r="17628" spans="1:4" x14ac:dyDescent="0.35">
      <c r="A17628" t="s">
        <v>24542</v>
      </c>
      <c r="B17628" t="s">
        <v>70516</v>
      </c>
      <c r="C17628" s="96" t="s">
        <v>70914</v>
      </c>
      <c r="D17628" s="98">
        <v>1133.279</v>
      </c>
    </row>
    <row r="17629" spans="1:4" x14ac:dyDescent="0.35">
      <c r="A17629" t="s">
        <v>21116</v>
      </c>
      <c r="B17629" t="s">
        <v>70517</v>
      </c>
      <c r="C17629" s="96" t="s">
        <v>70914</v>
      </c>
      <c r="D17629" s="98">
        <v>13991.527899999997</v>
      </c>
    </row>
    <row r="17630" spans="1:4" x14ac:dyDescent="0.35">
      <c r="A17630" t="s">
        <v>22735</v>
      </c>
      <c r="B17630" t="s">
        <v>70518</v>
      </c>
      <c r="C17630" s="96" t="s">
        <v>70914</v>
      </c>
      <c r="D17630" s="98">
        <v>1369.6108999999999</v>
      </c>
    </row>
    <row r="17631" spans="1:4" x14ac:dyDescent="0.35">
      <c r="A17631" t="s">
        <v>5675</v>
      </c>
      <c r="B17631" t="s">
        <v>70519</v>
      </c>
      <c r="C17631" s="96" t="s">
        <v>70914</v>
      </c>
      <c r="D17631" s="98">
        <v>956.05020000000013</v>
      </c>
    </row>
    <row r="17632" spans="1:4" x14ac:dyDescent="0.35">
      <c r="A17632" t="s">
        <v>6996</v>
      </c>
      <c r="B17632" t="s">
        <v>70520</v>
      </c>
      <c r="C17632" s="96" t="s">
        <v>70914</v>
      </c>
      <c r="D17632" s="98">
        <v>956.05020000000013</v>
      </c>
    </row>
    <row r="17633" spans="1:4" x14ac:dyDescent="0.35">
      <c r="A17633" t="s">
        <v>6994</v>
      </c>
      <c r="B17633" t="s">
        <v>70521</v>
      </c>
      <c r="C17633" s="96" t="s">
        <v>70914</v>
      </c>
      <c r="D17633" s="98">
        <v>660.63130000000001</v>
      </c>
    </row>
    <row r="17634" spans="1:4" x14ac:dyDescent="0.35">
      <c r="A17634" t="s">
        <v>25917</v>
      </c>
      <c r="B17634" t="s">
        <v>70522</v>
      </c>
      <c r="C17634" s="96" t="s">
        <v>70914</v>
      </c>
      <c r="D17634" s="98">
        <v>3227.9856</v>
      </c>
    </row>
    <row r="17635" spans="1:4" x14ac:dyDescent="0.35">
      <c r="A17635" t="s">
        <v>26405</v>
      </c>
      <c r="B17635" t="s">
        <v>70523</v>
      </c>
      <c r="C17635" s="96" t="s">
        <v>70914</v>
      </c>
      <c r="D17635" s="98">
        <v>1074.2080999999998</v>
      </c>
    </row>
    <row r="17636" spans="1:4" x14ac:dyDescent="0.35">
      <c r="A17636" t="s">
        <v>23799</v>
      </c>
      <c r="B17636" t="s">
        <v>70523</v>
      </c>
      <c r="C17636" s="96" t="s">
        <v>70914</v>
      </c>
      <c r="D17636" s="98">
        <v>1074.2080999999998</v>
      </c>
    </row>
    <row r="17637" spans="1:4" x14ac:dyDescent="0.35">
      <c r="A17637" t="s">
        <v>21520</v>
      </c>
      <c r="B17637" t="s">
        <v>70524</v>
      </c>
      <c r="C17637" s="96" t="s">
        <v>70914</v>
      </c>
      <c r="D17637" s="98">
        <v>3496.5335999999998</v>
      </c>
    </row>
    <row r="17638" spans="1:4" x14ac:dyDescent="0.35">
      <c r="A17638" t="s">
        <v>8254</v>
      </c>
      <c r="B17638" t="s">
        <v>70525</v>
      </c>
      <c r="C17638" s="96" t="s">
        <v>70914</v>
      </c>
      <c r="D17638" s="98">
        <v>1127.9177</v>
      </c>
    </row>
    <row r="17639" spans="1:4" x14ac:dyDescent="0.35">
      <c r="A17639" t="s">
        <v>1956</v>
      </c>
      <c r="B17639" t="s">
        <v>70526</v>
      </c>
      <c r="C17639" s="96" t="s">
        <v>70914</v>
      </c>
      <c r="D17639" s="98">
        <v>1127.9177</v>
      </c>
    </row>
    <row r="17640" spans="1:4" x14ac:dyDescent="0.35">
      <c r="A17640" t="s">
        <v>10575</v>
      </c>
      <c r="B17640" t="s">
        <v>70527</v>
      </c>
      <c r="C17640" s="96" t="s">
        <v>70914</v>
      </c>
      <c r="D17640" s="98">
        <v>660.63130000000001</v>
      </c>
    </row>
    <row r="17641" spans="1:4" x14ac:dyDescent="0.35">
      <c r="A17641" t="s">
        <v>25146</v>
      </c>
      <c r="B17641" t="s">
        <v>70528</v>
      </c>
      <c r="C17641" s="96" t="s">
        <v>70914</v>
      </c>
      <c r="D17641" s="98">
        <v>2653.2961</v>
      </c>
    </row>
    <row r="17642" spans="1:4" x14ac:dyDescent="0.35">
      <c r="A17642" t="s">
        <v>6997</v>
      </c>
      <c r="B17642" t="s">
        <v>70529</v>
      </c>
      <c r="C17642" s="96" t="s">
        <v>70914</v>
      </c>
      <c r="D17642" s="98">
        <v>1820.7811999999999</v>
      </c>
    </row>
    <row r="17643" spans="1:4" x14ac:dyDescent="0.35">
      <c r="A17643" t="s">
        <v>25846</v>
      </c>
      <c r="B17643" t="s">
        <v>70530</v>
      </c>
      <c r="C17643" s="96" t="s">
        <v>70914</v>
      </c>
      <c r="D17643" s="98">
        <v>1262.1917000000001</v>
      </c>
    </row>
    <row r="17644" spans="1:4" x14ac:dyDescent="0.35">
      <c r="A17644" t="s">
        <v>4373</v>
      </c>
      <c r="B17644" t="s">
        <v>70531</v>
      </c>
      <c r="C17644" s="96" t="s">
        <v>70914</v>
      </c>
      <c r="D17644" s="98">
        <v>875.48579999999993</v>
      </c>
    </row>
    <row r="17645" spans="1:4" x14ac:dyDescent="0.35">
      <c r="A17645" t="s">
        <v>20970</v>
      </c>
      <c r="B17645" t="s">
        <v>70532</v>
      </c>
      <c r="C17645" s="96" t="s">
        <v>70914</v>
      </c>
      <c r="D17645" s="98">
        <v>2207.4870999999994</v>
      </c>
    </row>
    <row r="17646" spans="1:4" x14ac:dyDescent="0.35">
      <c r="A17646" t="s">
        <v>5676</v>
      </c>
      <c r="B17646" t="s">
        <v>70533</v>
      </c>
      <c r="C17646" s="96" t="s">
        <v>70914</v>
      </c>
      <c r="D17646" s="98">
        <v>1820.7811999999999</v>
      </c>
    </row>
    <row r="17647" spans="1:4" x14ac:dyDescent="0.35">
      <c r="A17647" t="s">
        <v>4371</v>
      </c>
      <c r="B17647" t="s">
        <v>70534</v>
      </c>
      <c r="C17647" s="96" t="s">
        <v>70914</v>
      </c>
      <c r="D17647" s="98">
        <v>875.48579999999993</v>
      </c>
    </row>
    <row r="17648" spans="1:4" x14ac:dyDescent="0.35">
      <c r="A17648" t="s">
        <v>26551</v>
      </c>
      <c r="B17648" t="s">
        <v>70535</v>
      </c>
      <c r="C17648" s="96" t="s">
        <v>70914</v>
      </c>
      <c r="D17648" s="98">
        <v>1219.2208000000001</v>
      </c>
    </row>
    <row r="17649" spans="1:4" x14ac:dyDescent="0.35">
      <c r="A17649" t="s">
        <v>22041</v>
      </c>
      <c r="B17649" t="s">
        <v>70536</v>
      </c>
      <c r="C17649" s="96" t="s">
        <v>70914</v>
      </c>
      <c r="D17649" s="98">
        <v>1477.0300999999997</v>
      </c>
    </row>
    <row r="17650" spans="1:4" x14ac:dyDescent="0.35">
      <c r="A17650" t="s">
        <v>23920</v>
      </c>
      <c r="B17650" t="s">
        <v>70537</v>
      </c>
      <c r="C17650" s="96" t="s">
        <v>70914</v>
      </c>
      <c r="D17650" s="98">
        <v>1219.2208000000001</v>
      </c>
    </row>
    <row r="17651" spans="1:4" x14ac:dyDescent="0.35">
      <c r="A17651" t="s">
        <v>26331</v>
      </c>
      <c r="B17651" t="s">
        <v>70538</v>
      </c>
      <c r="C17651" s="96" t="s">
        <v>70914</v>
      </c>
      <c r="D17651" s="98">
        <v>1477.0300999999997</v>
      </c>
    </row>
    <row r="17652" spans="1:4" x14ac:dyDescent="0.35">
      <c r="A17652" t="s">
        <v>21471</v>
      </c>
      <c r="B17652" t="s">
        <v>70539</v>
      </c>
      <c r="C17652" s="96" t="s">
        <v>70914</v>
      </c>
      <c r="D17652" s="98">
        <v>2255.8353999999999</v>
      </c>
    </row>
    <row r="17653" spans="1:4" x14ac:dyDescent="0.35">
      <c r="A17653" t="s">
        <v>21166</v>
      </c>
      <c r="B17653" t="s">
        <v>70540</v>
      </c>
      <c r="C17653" s="96" t="s">
        <v>70914</v>
      </c>
      <c r="D17653" s="98">
        <v>1477.0300999999997</v>
      </c>
    </row>
    <row r="17654" spans="1:4" x14ac:dyDescent="0.35">
      <c r="A17654" t="s">
        <v>26184</v>
      </c>
      <c r="B17654" t="s">
        <v>70541</v>
      </c>
      <c r="C17654" s="96" t="s">
        <v>70914</v>
      </c>
      <c r="D17654" s="98">
        <v>2164.5322999999999</v>
      </c>
    </row>
    <row r="17655" spans="1:4" x14ac:dyDescent="0.35">
      <c r="A17655" t="s">
        <v>22383</v>
      </c>
      <c r="B17655" t="s">
        <v>70542</v>
      </c>
      <c r="C17655" s="96" t="s">
        <v>70914</v>
      </c>
      <c r="D17655" s="98">
        <v>3002.4084999999995</v>
      </c>
    </row>
    <row r="17656" spans="1:4" x14ac:dyDescent="0.35">
      <c r="A17656" t="s">
        <v>25628</v>
      </c>
      <c r="B17656" t="s">
        <v>70543</v>
      </c>
      <c r="C17656" s="96" t="s">
        <v>70914</v>
      </c>
      <c r="D17656" s="98">
        <v>1546.8557999999998</v>
      </c>
    </row>
    <row r="17657" spans="1:4" x14ac:dyDescent="0.35">
      <c r="A17657" t="s">
        <v>25590</v>
      </c>
      <c r="B17657" t="s">
        <v>70544</v>
      </c>
      <c r="C17657" s="96" t="s">
        <v>70914</v>
      </c>
      <c r="D17657" s="98">
        <v>284.66409999999996</v>
      </c>
    </row>
    <row r="17658" spans="1:4" x14ac:dyDescent="0.35">
      <c r="A17658" t="s">
        <v>25815</v>
      </c>
      <c r="B17658" t="s">
        <v>70545</v>
      </c>
      <c r="C17658" s="96" t="s">
        <v>70914</v>
      </c>
      <c r="D17658" s="98">
        <v>193.36099999999999</v>
      </c>
    </row>
    <row r="17659" spans="1:4" x14ac:dyDescent="0.35">
      <c r="A17659" t="s">
        <v>23387</v>
      </c>
      <c r="B17659" t="s">
        <v>70546</v>
      </c>
      <c r="C17659" s="96" t="s">
        <v>70914</v>
      </c>
      <c r="D17659" s="98">
        <v>558.58949999999993</v>
      </c>
    </row>
    <row r="17660" spans="1:4" x14ac:dyDescent="0.35">
      <c r="A17660" t="s">
        <v>23847</v>
      </c>
      <c r="B17660" t="s">
        <v>70547</v>
      </c>
      <c r="C17660" s="96" t="s">
        <v>70914</v>
      </c>
      <c r="D17660" s="98">
        <v>1133.279</v>
      </c>
    </row>
    <row r="17661" spans="1:4" x14ac:dyDescent="0.35">
      <c r="A17661" t="s">
        <v>24320</v>
      </c>
      <c r="B17661" t="s">
        <v>70548</v>
      </c>
      <c r="C17661" s="96" t="s">
        <v>70914</v>
      </c>
      <c r="D17661" s="98">
        <v>574.70559999999989</v>
      </c>
    </row>
    <row r="17662" spans="1:4" x14ac:dyDescent="0.35">
      <c r="A17662" t="s">
        <v>20168</v>
      </c>
      <c r="B17662" t="s">
        <v>70549</v>
      </c>
      <c r="C17662" s="96" t="s">
        <v>70914</v>
      </c>
      <c r="D17662" s="98">
        <v>666.00870000000009</v>
      </c>
    </row>
    <row r="17663" spans="1:4" x14ac:dyDescent="0.35">
      <c r="A17663" t="s">
        <v>4434</v>
      </c>
      <c r="B17663" t="s">
        <v>70550</v>
      </c>
      <c r="C17663" s="96" t="s">
        <v>70914</v>
      </c>
      <c r="D17663" s="98">
        <v>1074.2080999999998</v>
      </c>
    </row>
    <row r="17664" spans="1:4" x14ac:dyDescent="0.35">
      <c r="A17664" t="s">
        <v>24492</v>
      </c>
      <c r="B17664" t="s">
        <v>70551</v>
      </c>
      <c r="C17664" s="96" t="s">
        <v>70914</v>
      </c>
      <c r="D17664" s="98">
        <v>1090.3242</v>
      </c>
    </row>
    <row r="17665" spans="1:4" x14ac:dyDescent="0.35">
      <c r="A17665" t="s">
        <v>21156</v>
      </c>
      <c r="B17665" t="s">
        <v>70552</v>
      </c>
      <c r="C17665" s="96" t="s">
        <v>70914</v>
      </c>
      <c r="D17665" s="98">
        <v>574.70559999999989</v>
      </c>
    </row>
    <row r="17666" spans="1:4" x14ac:dyDescent="0.35">
      <c r="A17666" t="s">
        <v>8289</v>
      </c>
      <c r="B17666" t="s">
        <v>70553</v>
      </c>
      <c r="C17666" s="96" t="s">
        <v>70914</v>
      </c>
      <c r="D17666" s="98">
        <v>2943.3215</v>
      </c>
    </row>
    <row r="17667" spans="1:4" x14ac:dyDescent="0.35">
      <c r="A17667" t="s">
        <v>22971</v>
      </c>
      <c r="B17667" t="s">
        <v>70554</v>
      </c>
      <c r="C17667" s="96" t="s">
        <v>70914</v>
      </c>
      <c r="D17667" s="98">
        <v>284.66409999999996</v>
      </c>
    </row>
    <row r="17668" spans="1:4" x14ac:dyDescent="0.35">
      <c r="A17668" t="s">
        <v>20738</v>
      </c>
      <c r="B17668" t="s">
        <v>70555</v>
      </c>
      <c r="C17668" s="96" t="s">
        <v>70914</v>
      </c>
      <c r="D17668" s="98">
        <v>214.83839999999998</v>
      </c>
    </row>
    <row r="17669" spans="1:4" x14ac:dyDescent="0.35">
      <c r="A17669" t="s">
        <v>26246</v>
      </c>
      <c r="B17669" t="s">
        <v>70556</v>
      </c>
      <c r="C17669" s="96" t="s">
        <v>70914</v>
      </c>
      <c r="D17669" s="98">
        <v>220.2158</v>
      </c>
    </row>
    <row r="17670" spans="1:4" x14ac:dyDescent="0.35">
      <c r="A17670" t="s">
        <v>24987</v>
      </c>
      <c r="B17670" t="s">
        <v>70557</v>
      </c>
      <c r="C17670" s="96" t="s">
        <v>70914</v>
      </c>
      <c r="D17670" s="98">
        <v>47.269599999999997</v>
      </c>
    </row>
    <row r="17671" spans="1:4" x14ac:dyDescent="0.35">
      <c r="A17671" t="s">
        <v>25233</v>
      </c>
      <c r="B17671" t="s">
        <v>70558</v>
      </c>
      <c r="C17671" s="96" t="s">
        <v>70914</v>
      </c>
      <c r="D17671" s="98">
        <v>47.269599999999997</v>
      </c>
    </row>
    <row r="17672" spans="1:4" x14ac:dyDescent="0.35">
      <c r="A17672" t="s">
        <v>23867</v>
      </c>
      <c r="B17672" t="s">
        <v>70559</v>
      </c>
      <c r="C17672" s="96" t="s">
        <v>70914</v>
      </c>
      <c r="D17672" s="98">
        <v>47.269599999999997</v>
      </c>
    </row>
    <row r="17673" spans="1:4" x14ac:dyDescent="0.35">
      <c r="A17673" t="s">
        <v>23431</v>
      </c>
      <c r="B17673" t="s">
        <v>70560</v>
      </c>
      <c r="C17673" s="96" t="s">
        <v>70914</v>
      </c>
      <c r="D17673" s="98">
        <v>47.269599999999997</v>
      </c>
    </row>
    <row r="17674" spans="1:4" x14ac:dyDescent="0.35">
      <c r="A17674" t="s">
        <v>19997</v>
      </c>
      <c r="B17674" t="s">
        <v>70561</v>
      </c>
      <c r="C17674" s="96" t="s">
        <v>70914</v>
      </c>
      <c r="D17674" s="98">
        <v>47.269599999999997</v>
      </c>
    </row>
    <row r="17675" spans="1:4" x14ac:dyDescent="0.35">
      <c r="A17675" t="s">
        <v>23537</v>
      </c>
      <c r="B17675" t="s">
        <v>70562</v>
      </c>
      <c r="C17675" s="96" t="s">
        <v>70914</v>
      </c>
      <c r="D17675" s="98">
        <v>47.269599999999997</v>
      </c>
    </row>
    <row r="17676" spans="1:4" x14ac:dyDescent="0.35">
      <c r="A17676" t="s">
        <v>21522</v>
      </c>
      <c r="B17676" t="s">
        <v>70563</v>
      </c>
      <c r="C17676" s="96" t="s">
        <v>70914</v>
      </c>
      <c r="D17676" s="98">
        <v>47.269599999999997</v>
      </c>
    </row>
    <row r="17677" spans="1:4" x14ac:dyDescent="0.35">
      <c r="A17677" t="s">
        <v>20773</v>
      </c>
      <c r="B17677" t="s">
        <v>70564</v>
      </c>
      <c r="C17677" s="96" t="s">
        <v>70914</v>
      </c>
      <c r="D17677" s="98">
        <v>47.269599999999997</v>
      </c>
    </row>
    <row r="17678" spans="1:4" x14ac:dyDescent="0.35">
      <c r="A17678" t="s">
        <v>20131</v>
      </c>
      <c r="B17678" t="s">
        <v>70565</v>
      </c>
      <c r="C17678" s="96" t="s">
        <v>70914</v>
      </c>
      <c r="D17678" s="98">
        <v>1600.5653999999997</v>
      </c>
    </row>
    <row r="17679" spans="1:4" x14ac:dyDescent="0.35">
      <c r="A17679" t="s">
        <v>21067</v>
      </c>
      <c r="B17679" t="s">
        <v>70566</v>
      </c>
      <c r="C17679" s="96" t="s">
        <v>70914</v>
      </c>
      <c r="D17679" s="98">
        <v>666.00870000000009</v>
      </c>
    </row>
    <row r="17680" spans="1:4" x14ac:dyDescent="0.35">
      <c r="A17680" t="s">
        <v>1904</v>
      </c>
      <c r="B17680" t="s">
        <v>70567</v>
      </c>
      <c r="C17680" s="96" t="s">
        <v>70914</v>
      </c>
      <c r="D17680" s="98">
        <v>2988.9811</v>
      </c>
    </row>
    <row r="17681" spans="1:4" x14ac:dyDescent="0.35">
      <c r="A17681" t="s">
        <v>23998</v>
      </c>
      <c r="B17681" t="s">
        <v>70568</v>
      </c>
      <c r="C17681" s="96" t="s">
        <v>70914</v>
      </c>
      <c r="D17681" s="98">
        <v>2014.1421999999998</v>
      </c>
    </row>
    <row r="17682" spans="1:4" x14ac:dyDescent="0.35">
      <c r="A17682" t="s">
        <v>19781</v>
      </c>
      <c r="B17682" t="s">
        <v>70569</v>
      </c>
      <c r="C17682" s="96" t="s">
        <v>70914</v>
      </c>
      <c r="D17682" s="98">
        <v>193.36099999999999</v>
      </c>
    </row>
    <row r="17683" spans="1:4" x14ac:dyDescent="0.35">
      <c r="A17683" t="s">
        <v>26021</v>
      </c>
      <c r="B17683" t="s">
        <v>70570</v>
      </c>
      <c r="C17683" s="96" t="s">
        <v>70914</v>
      </c>
      <c r="D17683" s="98">
        <v>187.9836</v>
      </c>
    </row>
    <row r="17684" spans="1:4" x14ac:dyDescent="0.35">
      <c r="A17684" t="s">
        <v>24874</v>
      </c>
      <c r="B17684" t="s">
        <v>70571</v>
      </c>
      <c r="C17684" s="96" t="s">
        <v>70914</v>
      </c>
      <c r="D17684" s="98">
        <v>182.6223</v>
      </c>
    </row>
    <row r="17685" spans="1:4" x14ac:dyDescent="0.35">
      <c r="A17685" t="s">
        <v>22325</v>
      </c>
      <c r="B17685" t="s">
        <v>70572</v>
      </c>
      <c r="C17685" s="96" t="s">
        <v>70914</v>
      </c>
      <c r="D17685" s="98">
        <v>2970.1762999999996</v>
      </c>
    </row>
    <row r="17686" spans="1:4" x14ac:dyDescent="0.35">
      <c r="A17686" t="s">
        <v>23686</v>
      </c>
      <c r="B17686" t="s">
        <v>70573</v>
      </c>
      <c r="C17686" s="96" t="s">
        <v>70914</v>
      </c>
      <c r="D17686" s="98">
        <v>4581.4803999999995</v>
      </c>
    </row>
    <row r="17687" spans="1:4" x14ac:dyDescent="0.35">
      <c r="A17687" t="s">
        <v>24793</v>
      </c>
      <c r="B17687" t="s">
        <v>70574</v>
      </c>
      <c r="C17687" s="96" t="s">
        <v>70914</v>
      </c>
      <c r="D17687" s="98">
        <v>2207.4870999999994</v>
      </c>
    </row>
    <row r="17688" spans="1:4" x14ac:dyDescent="0.35">
      <c r="A17688" t="s">
        <v>4478</v>
      </c>
      <c r="B17688" t="s">
        <v>70575</v>
      </c>
      <c r="C17688" s="96" t="s">
        <v>70914</v>
      </c>
      <c r="D17688" s="98">
        <v>1718.7232999999999</v>
      </c>
    </row>
    <row r="17689" spans="1:4" x14ac:dyDescent="0.35">
      <c r="A17689" t="s">
        <v>20216</v>
      </c>
      <c r="B17689" t="s">
        <v>70576</v>
      </c>
      <c r="C17689" s="96" t="s">
        <v>70914</v>
      </c>
      <c r="D17689" s="98">
        <v>6660.0708999999988</v>
      </c>
    </row>
    <row r="17690" spans="1:4" x14ac:dyDescent="0.35">
      <c r="A17690" t="s">
        <v>25158</v>
      </c>
      <c r="B17690" t="s">
        <v>70577</v>
      </c>
      <c r="C17690" s="96" t="s">
        <v>70914</v>
      </c>
      <c r="D17690" s="98">
        <v>6069.2652999999991</v>
      </c>
    </row>
    <row r="17691" spans="1:4" x14ac:dyDescent="0.35">
      <c r="A17691" t="s">
        <v>23805</v>
      </c>
      <c r="B17691" t="s">
        <v>70578</v>
      </c>
      <c r="C17691" s="96" t="s">
        <v>70914</v>
      </c>
      <c r="D17691" s="98">
        <v>2250.4579999999996</v>
      </c>
    </row>
    <row r="17692" spans="1:4" x14ac:dyDescent="0.35">
      <c r="A17692" t="s">
        <v>25512</v>
      </c>
      <c r="B17692" t="s">
        <v>70579</v>
      </c>
      <c r="C17692" s="96" t="s">
        <v>70914</v>
      </c>
      <c r="D17692" s="98">
        <v>3791.9524999999999</v>
      </c>
    </row>
    <row r="17693" spans="1:4" x14ac:dyDescent="0.35">
      <c r="A17693" t="s">
        <v>20084</v>
      </c>
      <c r="B17693" t="s">
        <v>70578</v>
      </c>
      <c r="C17693" s="96" t="s">
        <v>70914</v>
      </c>
      <c r="D17693" s="98">
        <v>2100.0679</v>
      </c>
    </row>
    <row r="17694" spans="1:4" x14ac:dyDescent="0.35">
      <c r="A17694" t="s">
        <v>3993</v>
      </c>
      <c r="B17694" t="s">
        <v>70580</v>
      </c>
      <c r="C17694" s="96" t="s">
        <v>70914</v>
      </c>
      <c r="D17694" s="98">
        <v>2741.9105</v>
      </c>
    </row>
    <row r="17695" spans="1:4" x14ac:dyDescent="0.35">
      <c r="A17695" t="s">
        <v>4374</v>
      </c>
      <c r="B17695" t="s">
        <v>70581</v>
      </c>
      <c r="C17695" s="96" t="s">
        <v>70914</v>
      </c>
      <c r="D17695" s="98">
        <v>4141.0648999999994</v>
      </c>
    </row>
    <row r="17696" spans="1:4" x14ac:dyDescent="0.35">
      <c r="A17696" t="s">
        <v>70036</v>
      </c>
      <c r="B17696" t="s">
        <v>70582</v>
      </c>
      <c r="C17696" s="96" t="s">
        <v>70914</v>
      </c>
      <c r="D17696" s="98">
        <v>5849.0494999999992</v>
      </c>
    </row>
    <row r="17697" spans="1:4" x14ac:dyDescent="0.35">
      <c r="A17697" t="s">
        <v>5678</v>
      </c>
      <c r="B17697" t="s">
        <v>70583</v>
      </c>
      <c r="C17697" s="96" t="s">
        <v>70914</v>
      </c>
      <c r="D17697" s="98">
        <v>4334.4259000000002</v>
      </c>
    </row>
    <row r="17698" spans="1:4" x14ac:dyDescent="0.35">
      <c r="A17698" t="s">
        <v>22932</v>
      </c>
      <c r="B17698" t="s">
        <v>70583</v>
      </c>
      <c r="C17698" s="96" t="s">
        <v>70914</v>
      </c>
      <c r="D17698" s="98">
        <v>6042.410499999999</v>
      </c>
    </row>
    <row r="17699" spans="1:4" x14ac:dyDescent="0.35">
      <c r="A17699" t="s">
        <v>22077</v>
      </c>
      <c r="B17699" t="s">
        <v>70583</v>
      </c>
      <c r="C17699" s="96" t="s">
        <v>70914</v>
      </c>
      <c r="D17699" s="98">
        <v>4624.4512999999997</v>
      </c>
    </row>
    <row r="17700" spans="1:4" x14ac:dyDescent="0.35">
      <c r="A17700" t="s">
        <v>25467</v>
      </c>
      <c r="B17700" t="s">
        <v>70583</v>
      </c>
      <c r="C17700" s="96" t="s">
        <v>70914</v>
      </c>
      <c r="D17700" s="98">
        <v>5757.7463999999991</v>
      </c>
    </row>
    <row r="17701" spans="1:4" x14ac:dyDescent="0.35">
      <c r="A17701" t="s">
        <v>6998</v>
      </c>
      <c r="B17701" t="s">
        <v>70583</v>
      </c>
      <c r="C17701" s="96" t="s">
        <v>70914</v>
      </c>
      <c r="D17701" s="98">
        <v>4334.4259000000002</v>
      </c>
    </row>
    <row r="17702" spans="1:4" x14ac:dyDescent="0.35">
      <c r="A17702" t="s">
        <v>21926</v>
      </c>
      <c r="B17702" t="s">
        <v>70582</v>
      </c>
      <c r="C17702" s="96" t="s">
        <v>70914</v>
      </c>
      <c r="D17702" s="98">
        <v>5849.0494999999992</v>
      </c>
    </row>
    <row r="17703" spans="1:4" x14ac:dyDescent="0.35">
      <c r="A17703" t="s">
        <v>25118</v>
      </c>
      <c r="B17703" t="s">
        <v>70582</v>
      </c>
      <c r="C17703" s="96" t="s">
        <v>70914</v>
      </c>
      <c r="D17703" s="98">
        <v>4425.7290000000003</v>
      </c>
    </row>
    <row r="17704" spans="1:4" x14ac:dyDescent="0.35">
      <c r="A17704" t="s">
        <v>26252</v>
      </c>
      <c r="B17704" t="s">
        <v>70582</v>
      </c>
      <c r="C17704" s="96" t="s">
        <v>70914</v>
      </c>
      <c r="D17704" s="98">
        <v>4425.7290000000003</v>
      </c>
    </row>
    <row r="17705" spans="1:4" x14ac:dyDescent="0.35">
      <c r="A17705" t="s">
        <v>19840</v>
      </c>
      <c r="B17705" t="s">
        <v>70581</v>
      </c>
      <c r="C17705" s="96" t="s">
        <v>70914</v>
      </c>
      <c r="D17705" s="98">
        <v>5559.0079999999998</v>
      </c>
    </row>
    <row r="17706" spans="1:4" x14ac:dyDescent="0.35">
      <c r="A17706" t="s">
        <v>1958</v>
      </c>
      <c r="B17706" t="s">
        <v>70581</v>
      </c>
      <c r="C17706" s="96" t="s">
        <v>70914</v>
      </c>
      <c r="D17706" s="98">
        <v>4141.0648999999994</v>
      </c>
    </row>
    <row r="17707" spans="1:4" x14ac:dyDescent="0.35">
      <c r="A17707" t="s">
        <v>25838</v>
      </c>
      <c r="B17707" t="s">
        <v>70584</v>
      </c>
      <c r="C17707" s="96" t="s">
        <v>70914</v>
      </c>
      <c r="D17707" s="98">
        <v>1627.4201999999998</v>
      </c>
    </row>
    <row r="17708" spans="1:4" x14ac:dyDescent="0.35">
      <c r="A17708" t="s">
        <v>4377</v>
      </c>
      <c r="B17708" t="s">
        <v>70585</v>
      </c>
      <c r="C17708" s="96" t="s">
        <v>70914</v>
      </c>
      <c r="D17708" s="98">
        <v>966.7888999999999</v>
      </c>
    </row>
    <row r="17709" spans="1:4" x14ac:dyDescent="0.35">
      <c r="A17709" t="s">
        <v>22195</v>
      </c>
      <c r="B17709" t="s">
        <v>70586</v>
      </c>
      <c r="C17709" s="96" t="s">
        <v>70914</v>
      </c>
      <c r="D17709" s="98">
        <v>4656.6834999999992</v>
      </c>
    </row>
    <row r="17710" spans="1:4" x14ac:dyDescent="0.35">
      <c r="A17710" t="s">
        <v>19999</v>
      </c>
      <c r="B17710" t="s">
        <v>70587</v>
      </c>
      <c r="C17710" s="96" t="s">
        <v>70914</v>
      </c>
      <c r="D17710" s="98">
        <v>4243.1066999999994</v>
      </c>
    </row>
    <row r="17711" spans="1:4" x14ac:dyDescent="0.35">
      <c r="A17711" t="s">
        <v>20834</v>
      </c>
      <c r="B17711" t="s">
        <v>70586</v>
      </c>
      <c r="C17711" s="96" t="s">
        <v>70914</v>
      </c>
      <c r="D17711" s="98">
        <v>3512.6496999999995</v>
      </c>
    </row>
    <row r="17712" spans="1:4" x14ac:dyDescent="0.35">
      <c r="A17712" t="s">
        <v>10576</v>
      </c>
      <c r="B17712" t="s">
        <v>70588</v>
      </c>
      <c r="C17712" s="96" t="s">
        <v>70914</v>
      </c>
      <c r="D17712" s="98">
        <v>601.56039999999996</v>
      </c>
    </row>
    <row r="17713" spans="1:4" x14ac:dyDescent="0.35">
      <c r="A17713" t="s">
        <v>8256</v>
      </c>
      <c r="B17713" t="s">
        <v>70589</v>
      </c>
      <c r="C17713" s="96" t="s">
        <v>70914</v>
      </c>
      <c r="D17713" s="98">
        <v>601.56039999999996</v>
      </c>
    </row>
    <row r="17714" spans="1:4" x14ac:dyDescent="0.35">
      <c r="A17714" t="s">
        <v>21883</v>
      </c>
      <c r="B17714" t="s">
        <v>70590</v>
      </c>
      <c r="C17714" s="96" t="s">
        <v>70914</v>
      </c>
      <c r="D17714" s="98">
        <v>4688.9156999999996</v>
      </c>
    </row>
    <row r="17715" spans="1:4" x14ac:dyDescent="0.35">
      <c r="A17715" t="s">
        <v>25539</v>
      </c>
      <c r="B17715" t="s">
        <v>70591</v>
      </c>
      <c r="C17715" s="96" t="s">
        <v>70914</v>
      </c>
      <c r="D17715" s="98">
        <v>3587.8527999999997</v>
      </c>
    </row>
    <row r="17716" spans="1:4" x14ac:dyDescent="0.35">
      <c r="A17716" t="s">
        <v>3133</v>
      </c>
      <c r="B17716" t="s">
        <v>70587</v>
      </c>
      <c r="C17716" s="96" t="s">
        <v>70914</v>
      </c>
      <c r="D17716" s="98">
        <v>4656.6834999999992</v>
      </c>
    </row>
    <row r="17717" spans="1:4" x14ac:dyDescent="0.35">
      <c r="A17717" t="s">
        <v>23341</v>
      </c>
      <c r="B17717" t="s">
        <v>70583</v>
      </c>
      <c r="C17717" s="96" t="s">
        <v>70914</v>
      </c>
      <c r="D17717" s="98">
        <v>6042.410499999999</v>
      </c>
    </row>
    <row r="17718" spans="1:4" x14ac:dyDescent="0.35">
      <c r="A17718" t="s">
        <v>20028</v>
      </c>
      <c r="B17718" t="s">
        <v>70583</v>
      </c>
      <c r="C17718" s="96" t="s">
        <v>70914</v>
      </c>
      <c r="D17718" s="98">
        <v>4624.4512999999997</v>
      </c>
    </row>
    <row r="17719" spans="1:4" x14ac:dyDescent="0.35">
      <c r="A17719" t="s">
        <v>26010</v>
      </c>
      <c r="B17719" t="s">
        <v>70583</v>
      </c>
      <c r="C17719" s="96" t="s">
        <v>70914</v>
      </c>
      <c r="D17719" s="98">
        <v>5757.7463999999991</v>
      </c>
    </row>
    <row r="17720" spans="1:4" x14ac:dyDescent="0.35">
      <c r="A17720" t="s">
        <v>26560</v>
      </c>
      <c r="B17720" t="s">
        <v>70592</v>
      </c>
      <c r="C17720" s="96" t="s">
        <v>70914</v>
      </c>
      <c r="D17720" s="98">
        <v>6042.410499999999</v>
      </c>
    </row>
    <row r="17721" spans="1:4" x14ac:dyDescent="0.35">
      <c r="A17721" t="s">
        <v>20188</v>
      </c>
      <c r="B17721" t="s">
        <v>70592</v>
      </c>
      <c r="C17721" s="96" t="s">
        <v>70914</v>
      </c>
      <c r="D17721" s="98">
        <v>4624.4512999999997</v>
      </c>
    </row>
    <row r="17722" spans="1:4" x14ac:dyDescent="0.35">
      <c r="A17722" t="s">
        <v>7000</v>
      </c>
      <c r="B17722" t="s">
        <v>70593</v>
      </c>
      <c r="C17722" s="96" t="s">
        <v>70914</v>
      </c>
      <c r="D17722" s="98">
        <v>5757.7463999999991</v>
      </c>
    </row>
    <row r="17723" spans="1:4" x14ac:dyDescent="0.35">
      <c r="A17723" t="s">
        <v>6999</v>
      </c>
      <c r="B17723" t="s">
        <v>70593</v>
      </c>
      <c r="C17723" s="96" t="s">
        <v>70914</v>
      </c>
      <c r="D17723" s="98">
        <v>4334.4259000000002</v>
      </c>
    </row>
    <row r="17724" spans="1:4" x14ac:dyDescent="0.35">
      <c r="A17724" t="s">
        <v>22056</v>
      </c>
      <c r="B17724" t="s">
        <v>70592</v>
      </c>
      <c r="C17724" s="96" t="s">
        <v>70914</v>
      </c>
      <c r="D17724" s="98">
        <v>6042.410499999999</v>
      </c>
    </row>
    <row r="17725" spans="1:4" x14ac:dyDescent="0.35">
      <c r="A17725" t="s">
        <v>24564</v>
      </c>
      <c r="B17725" t="s">
        <v>70592</v>
      </c>
      <c r="C17725" s="96" t="s">
        <v>70914</v>
      </c>
      <c r="D17725" s="98">
        <v>4624.4512999999997</v>
      </c>
    </row>
    <row r="17726" spans="1:4" x14ac:dyDescent="0.35">
      <c r="A17726" t="s">
        <v>23779</v>
      </c>
      <c r="B17726" t="s">
        <v>70593</v>
      </c>
      <c r="C17726" s="96" t="s">
        <v>70914</v>
      </c>
      <c r="D17726" s="98">
        <v>5757.7463999999991</v>
      </c>
    </row>
    <row r="17727" spans="1:4" x14ac:dyDescent="0.35">
      <c r="A17727" t="s">
        <v>4375</v>
      </c>
      <c r="B17727" t="s">
        <v>70593</v>
      </c>
      <c r="C17727" s="96" t="s">
        <v>70914</v>
      </c>
      <c r="D17727" s="98">
        <v>4334.4259000000002</v>
      </c>
    </row>
    <row r="17728" spans="1:4" x14ac:dyDescent="0.35">
      <c r="A17728" t="s">
        <v>20730</v>
      </c>
      <c r="B17728" t="s">
        <v>70581</v>
      </c>
      <c r="C17728" s="96" t="s">
        <v>70914</v>
      </c>
      <c r="D17728" s="98">
        <v>5559.0079999999998</v>
      </c>
    </row>
    <row r="17729" spans="1:4" x14ac:dyDescent="0.35">
      <c r="A17729" t="s">
        <v>20888</v>
      </c>
      <c r="B17729" t="s">
        <v>70594</v>
      </c>
      <c r="C17729" s="96" t="s">
        <v>70914</v>
      </c>
      <c r="D17729" s="98">
        <v>1831.5198999999998</v>
      </c>
    </row>
    <row r="17730" spans="1:4" x14ac:dyDescent="0.35">
      <c r="A17730" t="s">
        <v>25034</v>
      </c>
      <c r="B17730" t="s">
        <v>70595</v>
      </c>
      <c r="C17730" s="96" t="s">
        <v>70914</v>
      </c>
      <c r="D17730" s="98">
        <v>1976.5326</v>
      </c>
    </row>
    <row r="17731" spans="1:4" x14ac:dyDescent="0.35">
      <c r="A17731" t="s">
        <v>7005</v>
      </c>
      <c r="B17731" t="s">
        <v>70596</v>
      </c>
      <c r="C17731" s="96" t="s">
        <v>70914</v>
      </c>
      <c r="D17731" s="98">
        <v>2282.6902</v>
      </c>
    </row>
    <row r="17732" spans="1:4" x14ac:dyDescent="0.35">
      <c r="A17732" t="s">
        <v>23871</v>
      </c>
      <c r="B17732" t="s">
        <v>70597</v>
      </c>
      <c r="C17732" s="96" t="s">
        <v>70914</v>
      </c>
      <c r="D17732" s="98">
        <v>837.87619999999981</v>
      </c>
    </row>
    <row r="17733" spans="1:4" x14ac:dyDescent="0.35">
      <c r="A17733" t="s">
        <v>23085</v>
      </c>
      <c r="B17733" t="s">
        <v>70598</v>
      </c>
      <c r="C17733" s="96" t="s">
        <v>70914</v>
      </c>
      <c r="D17733" s="98">
        <v>1600.5653999999997</v>
      </c>
    </row>
    <row r="17734" spans="1:4" x14ac:dyDescent="0.35">
      <c r="A17734" t="s">
        <v>1968</v>
      </c>
      <c r="B17734" t="s">
        <v>70599</v>
      </c>
      <c r="C17734" s="96" t="s">
        <v>70914</v>
      </c>
      <c r="D17734" s="98">
        <v>1203.1046999999999</v>
      </c>
    </row>
    <row r="17735" spans="1:4" x14ac:dyDescent="0.35">
      <c r="A17735" t="s">
        <v>6882</v>
      </c>
      <c r="B17735" t="s">
        <v>70600</v>
      </c>
      <c r="C17735" s="96" t="s">
        <v>70914</v>
      </c>
      <c r="D17735" s="98">
        <v>1503.8848999999998</v>
      </c>
    </row>
    <row r="17736" spans="1:4" x14ac:dyDescent="0.35">
      <c r="A17736" t="s">
        <v>21142</v>
      </c>
      <c r="B17736" t="s">
        <v>70601</v>
      </c>
      <c r="C17736" s="96" t="s">
        <v>70914</v>
      </c>
      <c r="D17736" s="98">
        <v>2180.6323000000002</v>
      </c>
    </row>
    <row r="17737" spans="1:4" x14ac:dyDescent="0.35">
      <c r="A17737" t="s">
        <v>20569</v>
      </c>
      <c r="B17737" t="s">
        <v>70602</v>
      </c>
      <c r="C17737" s="96" t="s">
        <v>70914</v>
      </c>
      <c r="D17737" s="98">
        <v>2282.6902</v>
      </c>
    </row>
    <row r="17738" spans="1:4" x14ac:dyDescent="0.35">
      <c r="A17738" t="s">
        <v>20652</v>
      </c>
      <c r="B17738" t="s">
        <v>70603</v>
      </c>
      <c r="C17738" s="96" t="s">
        <v>70914</v>
      </c>
      <c r="D17738" s="98">
        <v>1718.7232999999999</v>
      </c>
    </row>
    <row r="17739" spans="1:4" x14ac:dyDescent="0.35">
      <c r="A17739" t="s">
        <v>20473</v>
      </c>
      <c r="B17739" t="s">
        <v>70604</v>
      </c>
      <c r="C17739" s="96" t="s">
        <v>70914</v>
      </c>
      <c r="D17739" s="98">
        <v>5934.9912999999988</v>
      </c>
    </row>
    <row r="17740" spans="1:4" x14ac:dyDescent="0.35">
      <c r="A17740" t="s">
        <v>25153</v>
      </c>
      <c r="B17740" t="s">
        <v>70605</v>
      </c>
      <c r="C17740" s="96" t="s">
        <v>70914</v>
      </c>
      <c r="D17740" s="98">
        <v>6246.5101999999997</v>
      </c>
    </row>
    <row r="17741" spans="1:4" x14ac:dyDescent="0.35">
      <c r="A17741" t="s">
        <v>24789</v>
      </c>
      <c r="B17741" t="s">
        <v>70606</v>
      </c>
      <c r="C17741" s="96" t="s">
        <v>70914</v>
      </c>
      <c r="D17741" s="98">
        <v>1681.1298000000002</v>
      </c>
    </row>
    <row r="17742" spans="1:4" x14ac:dyDescent="0.35">
      <c r="A17742" t="s">
        <v>19530</v>
      </c>
      <c r="B17742" t="s">
        <v>70607</v>
      </c>
      <c r="C17742" s="96" t="s">
        <v>70914</v>
      </c>
      <c r="D17742" s="98">
        <v>2100.0679</v>
      </c>
    </row>
    <row r="17743" spans="1:4" x14ac:dyDescent="0.35">
      <c r="A17743" t="s">
        <v>26440</v>
      </c>
      <c r="B17743" t="s">
        <v>70608</v>
      </c>
      <c r="C17743" s="96" t="s">
        <v>70914</v>
      </c>
      <c r="D17743" s="98">
        <v>1530.7397000000001</v>
      </c>
    </row>
    <row r="17744" spans="1:4" x14ac:dyDescent="0.35">
      <c r="A17744" t="s">
        <v>19905</v>
      </c>
      <c r="B17744" t="s">
        <v>70609</v>
      </c>
      <c r="C17744" s="96" t="s">
        <v>70914</v>
      </c>
      <c r="D17744" s="98">
        <v>1530.7397000000001</v>
      </c>
    </row>
    <row r="17745" spans="1:4" x14ac:dyDescent="0.35">
      <c r="A17745" t="s">
        <v>10577</v>
      </c>
      <c r="B17745" t="s">
        <v>70610</v>
      </c>
      <c r="C17745" s="96" t="s">
        <v>70914</v>
      </c>
      <c r="D17745" s="98">
        <v>880.84709999999995</v>
      </c>
    </row>
    <row r="17746" spans="1:4" x14ac:dyDescent="0.35">
      <c r="A17746" t="s">
        <v>8338</v>
      </c>
      <c r="B17746" t="s">
        <v>70611</v>
      </c>
      <c r="C17746" s="96" t="s">
        <v>70914</v>
      </c>
      <c r="D17746" s="98">
        <v>2266.5740999999998</v>
      </c>
    </row>
    <row r="17747" spans="1:4" x14ac:dyDescent="0.35">
      <c r="A17747" t="s">
        <v>24518</v>
      </c>
      <c r="B17747" t="s">
        <v>70612</v>
      </c>
      <c r="C17747" s="96" t="s">
        <v>70914</v>
      </c>
      <c r="D17747" s="98">
        <v>1654.2750000000001</v>
      </c>
    </row>
    <row r="17748" spans="1:4" x14ac:dyDescent="0.35">
      <c r="A17748" t="s">
        <v>5680</v>
      </c>
      <c r="B17748" t="s">
        <v>70613</v>
      </c>
      <c r="C17748" s="96" t="s">
        <v>70914</v>
      </c>
      <c r="D17748" s="98">
        <v>1047.3532999999998</v>
      </c>
    </row>
    <row r="17749" spans="1:4" x14ac:dyDescent="0.35">
      <c r="A17749" t="s">
        <v>1966</v>
      </c>
      <c r="B17749" t="s">
        <v>70614</v>
      </c>
      <c r="C17749" s="96" t="s">
        <v>70914</v>
      </c>
      <c r="D17749" s="98">
        <v>660.63130000000001</v>
      </c>
    </row>
    <row r="17750" spans="1:4" x14ac:dyDescent="0.35">
      <c r="A17750" t="s">
        <v>7649</v>
      </c>
      <c r="B17750" t="s">
        <v>70615</v>
      </c>
      <c r="C17750" s="96" t="s">
        <v>70914</v>
      </c>
      <c r="D17750" s="98">
        <v>118.5282</v>
      </c>
    </row>
    <row r="17751" spans="1:4" x14ac:dyDescent="0.35">
      <c r="A17751" t="s">
        <v>23120</v>
      </c>
      <c r="B17751" t="s">
        <v>70616</v>
      </c>
      <c r="C17751" s="96" t="s">
        <v>70914</v>
      </c>
      <c r="D17751" s="98">
        <v>225.5771</v>
      </c>
    </row>
    <row r="17752" spans="1:4" x14ac:dyDescent="0.35">
      <c r="A17752" t="s">
        <v>23457</v>
      </c>
      <c r="B17752" t="s">
        <v>70617</v>
      </c>
      <c r="C17752" s="96" t="s">
        <v>70914</v>
      </c>
      <c r="D17752" s="98">
        <v>687.48609999999996</v>
      </c>
    </row>
    <row r="17753" spans="1:4" x14ac:dyDescent="0.35">
      <c r="A17753" t="s">
        <v>8916</v>
      </c>
      <c r="B17753" t="s">
        <v>70618</v>
      </c>
      <c r="C17753" s="96" t="s">
        <v>70914</v>
      </c>
      <c r="D17753" s="98">
        <v>118.5282</v>
      </c>
    </row>
    <row r="17754" spans="1:4" x14ac:dyDescent="0.35">
      <c r="A17754" t="s">
        <v>20785</v>
      </c>
      <c r="B17754" t="s">
        <v>70619</v>
      </c>
      <c r="C17754" s="96" t="s">
        <v>70914</v>
      </c>
      <c r="D17754" s="98">
        <v>311.51889999999997</v>
      </c>
    </row>
    <row r="17755" spans="1:4" x14ac:dyDescent="0.35">
      <c r="A17755" t="s">
        <v>3988</v>
      </c>
      <c r="B17755" t="s">
        <v>70620</v>
      </c>
      <c r="C17755" s="96" t="s">
        <v>70914</v>
      </c>
      <c r="D17755" s="98">
        <v>116.9987</v>
      </c>
    </row>
    <row r="17756" spans="1:4" x14ac:dyDescent="0.35">
      <c r="A17756" t="s">
        <v>21085</v>
      </c>
      <c r="B17756" t="s">
        <v>70621</v>
      </c>
      <c r="C17756" s="96" t="s">
        <v>70914</v>
      </c>
      <c r="D17756" s="98">
        <v>263.18669999999997</v>
      </c>
    </row>
    <row r="17757" spans="1:4" x14ac:dyDescent="0.35">
      <c r="A17757" t="s">
        <v>22994</v>
      </c>
      <c r="B17757" t="s">
        <v>70622</v>
      </c>
      <c r="C17757" s="96" t="s">
        <v>70914</v>
      </c>
      <c r="D17757" s="98">
        <v>263.18669999999997</v>
      </c>
    </row>
    <row r="17758" spans="1:4" x14ac:dyDescent="0.35">
      <c r="A17758" t="s">
        <v>22381</v>
      </c>
      <c r="B17758" t="s">
        <v>70623</v>
      </c>
      <c r="C17758" s="96" t="s">
        <v>70914</v>
      </c>
      <c r="D17758" s="98">
        <v>370.60589999999996</v>
      </c>
    </row>
    <row r="17759" spans="1:4" x14ac:dyDescent="0.35">
      <c r="A17759" t="s">
        <v>8305</v>
      </c>
      <c r="B17759" t="s">
        <v>70624</v>
      </c>
      <c r="C17759" s="96" t="s">
        <v>70914</v>
      </c>
      <c r="D17759" s="98">
        <v>182.6223</v>
      </c>
    </row>
    <row r="17760" spans="1:4" x14ac:dyDescent="0.35">
      <c r="A17760" t="s">
        <v>5697</v>
      </c>
      <c r="B17760" t="s">
        <v>70625</v>
      </c>
      <c r="C17760" s="96" t="s">
        <v>70914</v>
      </c>
      <c r="D17760" s="98">
        <v>220.2158</v>
      </c>
    </row>
    <row r="17761" spans="1:4" x14ac:dyDescent="0.35">
      <c r="A17761" t="s">
        <v>21970</v>
      </c>
      <c r="B17761" t="s">
        <v>70626</v>
      </c>
      <c r="C17761" s="96" t="s">
        <v>70914</v>
      </c>
      <c r="D17761" s="98">
        <v>273.92539999999997</v>
      </c>
    </row>
    <row r="17762" spans="1:4" x14ac:dyDescent="0.35">
      <c r="A17762" t="s">
        <v>20575</v>
      </c>
      <c r="B17762" t="s">
        <v>70627</v>
      </c>
      <c r="C17762" s="96" t="s">
        <v>70914</v>
      </c>
      <c r="D17762" s="98">
        <v>257.80930000000001</v>
      </c>
    </row>
    <row r="17763" spans="1:4" x14ac:dyDescent="0.35">
      <c r="A17763" t="s">
        <v>7138</v>
      </c>
      <c r="B17763" t="s">
        <v>70628</v>
      </c>
      <c r="C17763" s="96" t="s">
        <v>70914</v>
      </c>
      <c r="D17763" s="98">
        <v>332.99630000000002</v>
      </c>
    </row>
    <row r="17764" spans="1:4" x14ac:dyDescent="0.35">
      <c r="A17764" t="s">
        <v>4472</v>
      </c>
      <c r="B17764" t="s">
        <v>70629</v>
      </c>
      <c r="C17764" s="96" t="s">
        <v>70914</v>
      </c>
      <c r="D17764" s="98">
        <v>327.63499999999999</v>
      </c>
    </row>
    <row r="17765" spans="1:4" x14ac:dyDescent="0.35">
      <c r="A17765" t="s">
        <v>1962</v>
      </c>
      <c r="B17765" t="s">
        <v>70630</v>
      </c>
      <c r="C17765" s="96" t="s">
        <v>70914</v>
      </c>
      <c r="D17765" s="98">
        <v>187.9836</v>
      </c>
    </row>
    <row r="17766" spans="1:4" x14ac:dyDescent="0.35">
      <c r="A17766" t="s">
        <v>8307</v>
      </c>
      <c r="B17766" t="s">
        <v>70631</v>
      </c>
      <c r="C17766" s="96" t="s">
        <v>70914</v>
      </c>
      <c r="D17766" s="98">
        <v>338.37369999999993</v>
      </c>
    </row>
    <row r="17767" spans="1:4" x14ac:dyDescent="0.35">
      <c r="A17767" t="s">
        <v>25448</v>
      </c>
      <c r="B17767" t="s">
        <v>70632</v>
      </c>
      <c r="C17767" s="96" t="s">
        <v>70914</v>
      </c>
      <c r="D17767" s="98">
        <v>5328.0534999999991</v>
      </c>
    </row>
    <row r="17768" spans="1:4" x14ac:dyDescent="0.35">
      <c r="A17768" t="s">
        <v>7027</v>
      </c>
      <c r="B17768" t="s">
        <v>70633</v>
      </c>
      <c r="C17768" s="96" t="s">
        <v>70914</v>
      </c>
      <c r="D17768" s="98">
        <v>3496.5335999999998</v>
      </c>
    </row>
    <row r="17769" spans="1:4" x14ac:dyDescent="0.35">
      <c r="A17769" t="s">
        <v>9607</v>
      </c>
      <c r="B17769" t="s">
        <v>70634</v>
      </c>
      <c r="C17769" s="96" t="s">
        <v>70914</v>
      </c>
      <c r="D17769" s="98">
        <v>5525.3106999999991</v>
      </c>
    </row>
    <row r="17770" spans="1:4" x14ac:dyDescent="0.35">
      <c r="A17770" t="s">
        <v>23821</v>
      </c>
      <c r="B17770" t="s">
        <v>70635</v>
      </c>
      <c r="C17770" s="96" t="s">
        <v>70914</v>
      </c>
      <c r="D17770" s="98">
        <v>7116.3770999999997</v>
      </c>
    </row>
    <row r="17771" spans="1:4" x14ac:dyDescent="0.35">
      <c r="A17771" t="s">
        <v>23270</v>
      </c>
      <c r="B17771" t="s">
        <v>70636</v>
      </c>
      <c r="C17771" s="96" t="s">
        <v>70914</v>
      </c>
      <c r="D17771" s="98">
        <v>303.74259999999998</v>
      </c>
    </row>
    <row r="17772" spans="1:4" x14ac:dyDescent="0.35">
      <c r="A17772" t="s">
        <v>24914</v>
      </c>
      <c r="B17772" t="s">
        <v>70637</v>
      </c>
      <c r="C17772" s="96" t="s">
        <v>70914</v>
      </c>
      <c r="D17772" s="98">
        <v>3372.9982999999997</v>
      </c>
    </row>
    <row r="17773" spans="1:4" x14ac:dyDescent="0.35">
      <c r="A17773" t="s">
        <v>1785</v>
      </c>
      <c r="B17773" t="s">
        <v>70638</v>
      </c>
      <c r="C17773" s="96" t="s">
        <v>70914</v>
      </c>
      <c r="D17773" s="98">
        <v>2270.8727999999996</v>
      </c>
    </row>
    <row r="17774" spans="1:4" x14ac:dyDescent="0.35">
      <c r="A17774" t="s">
        <v>22983</v>
      </c>
      <c r="B17774" t="s">
        <v>70639</v>
      </c>
      <c r="C17774" s="96" t="s">
        <v>70914</v>
      </c>
      <c r="D17774" s="98">
        <v>7193.5122000000001</v>
      </c>
    </row>
    <row r="17775" spans="1:4" x14ac:dyDescent="0.35">
      <c r="A17775" t="s">
        <v>25532</v>
      </c>
      <c r="B17775" t="s">
        <v>70640</v>
      </c>
      <c r="C17775" s="96" t="s">
        <v>70914</v>
      </c>
      <c r="D17775" s="98">
        <v>3596.7561000000001</v>
      </c>
    </row>
    <row r="17776" spans="1:4" x14ac:dyDescent="0.35">
      <c r="A17776" t="s">
        <v>22653</v>
      </c>
      <c r="B17776" t="s">
        <v>70641</v>
      </c>
      <c r="C17776" s="96" t="s">
        <v>70914</v>
      </c>
      <c r="D17776" s="98">
        <v>1701.9470999999996</v>
      </c>
    </row>
    <row r="17777" spans="1:4" x14ac:dyDescent="0.35">
      <c r="A17777" t="s">
        <v>22049</v>
      </c>
      <c r="B17777" t="s">
        <v>70642</v>
      </c>
      <c r="C17777" s="96" t="s">
        <v>70914</v>
      </c>
      <c r="D17777" s="98">
        <v>1210.1725999999999</v>
      </c>
    </row>
    <row r="17778" spans="1:4" x14ac:dyDescent="0.35">
      <c r="A17778" t="s">
        <v>21209</v>
      </c>
      <c r="B17778" t="s">
        <v>70643</v>
      </c>
      <c r="C17778" s="96" t="s">
        <v>70914</v>
      </c>
      <c r="D17778" s="98">
        <v>2420.3451999999997</v>
      </c>
    </row>
    <row r="17779" spans="1:4" x14ac:dyDescent="0.35">
      <c r="A17779" t="s">
        <v>20617</v>
      </c>
      <c r="B17779" t="s">
        <v>70644</v>
      </c>
      <c r="C17779" s="96" t="s">
        <v>70914</v>
      </c>
      <c r="D17779" s="98">
        <v>1036.5985000000001</v>
      </c>
    </row>
    <row r="17780" spans="1:4" x14ac:dyDescent="0.35">
      <c r="A17780" t="s">
        <v>26279</v>
      </c>
      <c r="B17780" t="s">
        <v>70645</v>
      </c>
      <c r="C17780" s="96" t="s">
        <v>70914</v>
      </c>
      <c r="D17780" s="98">
        <v>3394.2663999999995</v>
      </c>
    </row>
    <row r="17781" spans="1:4" x14ac:dyDescent="0.35">
      <c r="A17781" t="s">
        <v>20137</v>
      </c>
      <c r="B17781" t="s">
        <v>70646</v>
      </c>
      <c r="C17781" s="96" t="s">
        <v>70914</v>
      </c>
      <c r="D17781" s="98">
        <v>1186.0547999999999</v>
      </c>
    </row>
    <row r="17782" spans="1:4" x14ac:dyDescent="0.35">
      <c r="A17782" t="s">
        <v>20365</v>
      </c>
      <c r="B17782" t="s">
        <v>70647</v>
      </c>
      <c r="C17782" s="96" t="s">
        <v>70914</v>
      </c>
      <c r="D17782" s="98">
        <v>6619.7725999999993</v>
      </c>
    </row>
    <row r="17783" spans="1:4" x14ac:dyDescent="0.35">
      <c r="A17783" t="s">
        <v>25908</v>
      </c>
      <c r="B17783" t="s">
        <v>70648</v>
      </c>
      <c r="C17783" s="96" t="s">
        <v>70914</v>
      </c>
      <c r="D17783" s="98">
        <v>2299.8044999999997</v>
      </c>
    </row>
    <row r="17784" spans="1:4" x14ac:dyDescent="0.35">
      <c r="A17784" t="s">
        <v>23366</v>
      </c>
      <c r="B17784" t="s">
        <v>70649</v>
      </c>
      <c r="C17784" s="96" t="s">
        <v>70914</v>
      </c>
      <c r="D17784" s="98">
        <v>7685.3027999999995</v>
      </c>
    </row>
    <row r="17785" spans="1:4" x14ac:dyDescent="0.35">
      <c r="A17785" t="s">
        <v>21292</v>
      </c>
      <c r="B17785" t="s">
        <v>70650</v>
      </c>
      <c r="C17785" s="96" t="s">
        <v>70914</v>
      </c>
      <c r="D17785" s="98">
        <v>2651.7665999999995</v>
      </c>
    </row>
    <row r="17786" spans="1:4" x14ac:dyDescent="0.35">
      <c r="A17786" t="s">
        <v>21311</v>
      </c>
      <c r="B17786" t="s">
        <v>70651</v>
      </c>
      <c r="C17786" s="96" t="s">
        <v>70914</v>
      </c>
      <c r="D17786" s="98">
        <v>882.31219999999996</v>
      </c>
    </row>
    <row r="17787" spans="1:4" x14ac:dyDescent="0.35">
      <c r="A17787" t="s">
        <v>24961</v>
      </c>
      <c r="B17787" t="s">
        <v>70652</v>
      </c>
      <c r="C17787" s="96" t="s">
        <v>70914</v>
      </c>
      <c r="D17787" s="98">
        <v>2024.9775</v>
      </c>
    </row>
    <row r="17788" spans="1:4" x14ac:dyDescent="0.35">
      <c r="A17788" t="s">
        <v>25403</v>
      </c>
      <c r="B17788" t="s">
        <v>70653</v>
      </c>
      <c r="C17788" s="96" t="s">
        <v>70914</v>
      </c>
      <c r="D17788" s="98">
        <v>703.92419999999993</v>
      </c>
    </row>
    <row r="17789" spans="1:4" x14ac:dyDescent="0.35">
      <c r="A17789" t="s">
        <v>26425</v>
      </c>
      <c r="B17789" t="s">
        <v>70654</v>
      </c>
      <c r="C17789" s="96" t="s">
        <v>70914</v>
      </c>
      <c r="D17789" s="98">
        <v>11477.8832</v>
      </c>
    </row>
    <row r="17790" spans="1:4" x14ac:dyDescent="0.35">
      <c r="A17790" t="s">
        <v>24162</v>
      </c>
      <c r="B17790" t="s">
        <v>70655</v>
      </c>
      <c r="C17790" s="96" t="s">
        <v>70914</v>
      </c>
      <c r="D17790" s="98">
        <v>1914.0968</v>
      </c>
    </row>
    <row r="17791" spans="1:4" x14ac:dyDescent="0.35">
      <c r="A17791" t="s">
        <v>21231</v>
      </c>
      <c r="B17791" t="s">
        <v>70656</v>
      </c>
      <c r="C17791" s="96" t="s">
        <v>70914</v>
      </c>
      <c r="D17791" s="98">
        <v>7116.3770999999997</v>
      </c>
    </row>
    <row r="17792" spans="1:4" x14ac:dyDescent="0.35">
      <c r="A17792" t="s">
        <v>21878</v>
      </c>
      <c r="B17792" t="s">
        <v>70657</v>
      </c>
      <c r="C17792" s="96" t="s">
        <v>70914</v>
      </c>
      <c r="D17792" s="98">
        <v>3447.2997999999993</v>
      </c>
    </row>
    <row r="17793" spans="1:4" x14ac:dyDescent="0.35">
      <c r="A17793" t="s">
        <v>23556</v>
      </c>
      <c r="B17793" t="s">
        <v>70658</v>
      </c>
      <c r="C17793" s="96" t="s">
        <v>70914</v>
      </c>
      <c r="D17793" s="98">
        <v>7116.3770999999997</v>
      </c>
    </row>
    <row r="17794" spans="1:4" x14ac:dyDescent="0.35">
      <c r="A17794" t="s">
        <v>26303</v>
      </c>
      <c r="B17794" t="s">
        <v>70659</v>
      </c>
      <c r="C17794" s="96" t="s">
        <v>70914</v>
      </c>
      <c r="D17794" s="98">
        <v>3606.4</v>
      </c>
    </row>
    <row r="17795" spans="1:4" x14ac:dyDescent="0.35">
      <c r="A17795" t="s">
        <v>23363</v>
      </c>
      <c r="B17795" t="s">
        <v>70660</v>
      </c>
      <c r="C17795" s="96" t="s">
        <v>70914</v>
      </c>
      <c r="D17795" s="98">
        <v>1803.2</v>
      </c>
    </row>
    <row r="17796" spans="1:4" x14ac:dyDescent="0.35">
      <c r="A17796" t="s">
        <v>24233</v>
      </c>
      <c r="B17796" t="s">
        <v>70661</v>
      </c>
      <c r="C17796" s="96" t="s">
        <v>70914</v>
      </c>
      <c r="D17796" s="98">
        <v>9173.7155999999995</v>
      </c>
    </row>
    <row r="17797" spans="1:4" x14ac:dyDescent="0.35">
      <c r="A17797" t="s">
        <v>25717</v>
      </c>
      <c r="B17797" t="s">
        <v>70662</v>
      </c>
      <c r="C17797" s="96" t="s">
        <v>70914</v>
      </c>
      <c r="D17797" s="98">
        <v>453.21499999999997</v>
      </c>
    </row>
    <row r="17798" spans="1:4" x14ac:dyDescent="0.35">
      <c r="A17798" t="s">
        <v>24918</v>
      </c>
      <c r="B17798" t="s">
        <v>70663</v>
      </c>
      <c r="C17798" s="96" t="s">
        <v>70914</v>
      </c>
      <c r="D17798" s="98">
        <v>665.34859999999992</v>
      </c>
    </row>
    <row r="17799" spans="1:4" x14ac:dyDescent="0.35">
      <c r="A17799" t="s">
        <v>19617</v>
      </c>
      <c r="B17799" t="s">
        <v>70664</v>
      </c>
      <c r="C17799" s="96" t="s">
        <v>70914</v>
      </c>
      <c r="D17799" s="98">
        <v>1726.0648999999996</v>
      </c>
    </row>
    <row r="17800" spans="1:4" x14ac:dyDescent="0.35">
      <c r="A17800" t="s">
        <v>25726</v>
      </c>
      <c r="B17800" t="s">
        <v>70665</v>
      </c>
      <c r="C17800" s="96" t="s">
        <v>70914</v>
      </c>
      <c r="D17800" s="98">
        <v>488.76379999999995</v>
      </c>
    </row>
    <row r="17801" spans="1:4" x14ac:dyDescent="0.35">
      <c r="A17801" t="s">
        <v>8287</v>
      </c>
      <c r="B17801" t="s">
        <v>70666</v>
      </c>
      <c r="C17801" s="96" t="s">
        <v>70914</v>
      </c>
      <c r="D17801" s="98">
        <v>3356.8982999999998</v>
      </c>
    </row>
    <row r="17802" spans="1:4" x14ac:dyDescent="0.35">
      <c r="A17802" t="s">
        <v>21767</v>
      </c>
      <c r="B17802" t="s">
        <v>70667</v>
      </c>
      <c r="C17802" s="96" t="s">
        <v>70914</v>
      </c>
      <c r="D17802" s="98">
        <v>10737.234899999999</v>
      </c>
    </row>
    <row r="17803" spans="1:4" x14ac:dyDescent="0.35">
      <c r="A17803" t="s">
        <v>24158</v>
      </c>
      <c r="B17803" t="s">
        <v>70668</v>
      </c>
      <c r="C17803" s="96" t="s">
        <v>70914</v>
      </c>
      <c r="D17803" s="98">
        <v>3447.2997999999993</v>
      </c>
    </row>
    <row r="17804" spans="1:4" x14ac:dyDescent="0.35">
      <c r="A17804" t="s">
        <v>23379</v>
      </c>
      <c r="B17804" t="s">
        <v>70669</v>
      </c>
      <c r="C17804" s="96" t="s">
        <v>70914</v>
      </c>
      <c r="D17804" s="98">
        <v>40350.222499999996</v>
      </c>
    </row>
    <row r="17805" spans="1:4" x14ac:dyDescent="0.35">
      <c r="A17805" t="s">
        <v>26336</v>
      </c>
      <c r="B17805" t="s">
        <v>70670</v>
      </c>
      <c r="C17805" s="96" t="s">
        <v>70914</v>
      </c>
      <c r="D17805" s="98">
        <v>7858.8607999999995</v>
      </c>
    </row>
    <row r="17806" spans="1:4" x14ac:dyDescent="0.35">
      <c r="A17806" t="s">
        <v>20145</v>
      </c>
      <c r="B17806" t="s">
        <v>70671</v>
      </c>
      <c r="C17806" s="96" t="s">
        <v>70914</v>
      </c>
      <c r="D17806" s="98">
        <v>10737.234899999999</v>
      </c>
    </row>
    <row r="17807" spans="1:4" x14ac:dyDescent="0.35">
      <c r="A17807" t="s">
        <v>26165</v>
      </c>
      <c r="B17807" t="s">
        <v>70672</v>
      </c>
      <c r="C17807" s="96" t="s">
        <v>70914</v>
      </c>
      <c r="D17807" s="98">
        <v>742.49979999999994</v>
      </c>
    </row>
    <row r="17808" spans="1:4" x14ac:dyDescent="0.35">
      <c r="A17808" t="s">
        <v>8291</v>
      </c>
      <c r="B17808" t="s">
        <v>70673</v>
      </c>
      <c r="C17808" s="96" t="s">
        <v>70914</v>
      </c>
      <c r="D17808" s="98">
        <v>582.57849999999996</v>
      </c>
    </row>
    <row r="17809" spans="1:4" x14ac:dyDescent="0.35">
      <c r="A17809" t="s">
        <v>23829</v>
      </c>
      <c r="B17809" t="s">
        <v>70674</v>
      </c>
      <c r="C17809" s="96" t="s">
        <v>70914</v>
      </c>
      <c r="D17809" s="98">
        <v>1726.0648999999996</v>
      </c>
    </row>
    <row r="17810" spans="1:4" x14ac:dyDescent="0.35">
      <c r="A17810" t="s">
        <v>21354</v>
      </c>
      <c r="B17810" t="s">
        <v>70675</v>
      </c>
      <c r="C17810" s="96" t="s">
        <v>70914</v>
      </c>
      <c r="D17810" s="98">
        <v>7685.3027999999995</v>
      </c>
    </row>
    <row r="17811" spans="1:4" x14ac:dyDescent="0.35">
      <c r="A17811" t="s">
        <v>24008</v>
      </c>
      <c r="B17811" t="s">
        <v>70676</v>
      </c>
      <c r="C17811" s="96" t="s">
        <v>70914</v>
      </c>
      <c r="D17811" s="98">
        <v>2791.5790000000002</v>
      </c>
    </row>
    <row r="17812" spans="1:4" x14ac:dyDescent="0.35">
      <c r="A17812" t="s">
        <v>20513</v>
      </c>
      <c r="B17812" t="s">
        <v>70677</v>
      </c>
      <c r="C17812" s="96" t="s">
        <v>70914</v>
      </c>
      <c r="D17812" s="98">
        <v>10592.592499999999</v>
      </c>
    </row>
    <row r="17813" spans="1:4" x14ac:dyDescent="0.35">
      <c r="A17813" t="s">
        <v>22096</v>
      </c>
      <c r="B17813" t="s">
        <v>70678</v>
      </c>
      <c r="C17813" s="96" t="s">
        <v>70914</v>
      </c>
      <c r="D17813" s="98">
        <v>2024.9775</v>
      </c>
    </row>
    <row r="17814" spans="1:4" x14ac:dyDescent="0.35">
      <c r="A17814" t="s">
        <v>24370</v>
      </c>
      <c r="B17814" t="s">
        <v>70679</v>
      </c>
      <c r="C17814" s="96" t="s">
        <v>70914</v>
      </c>
      <c r="D17814" s="98">
        <v>3447.2997999999993</v>
      </c>
    </row>
    <row r="17815" spans="1:4" x14ac:dyDescent="0.35">
      <c r="A17815" t="s">
        <v>3186</v>
      </c>
      <c r="B17815" t="s">
        <v>70680</v>
      </c>
      <c r="C17815" s="96" t="s">
        <v>70914</v>
      </c>
      <c r="D17815" s="98">
        <v>1263.2060000000001</v>
      </c>
    </row>
    <row r="17816" spans="1:4" x14ac:dyDescent="0.35">
      <c r="A17816" t="s">
        <v>3184</v>
      </c>
      <c r="B17816" t="s">
        <v>70681</v>
      </c>
      <c r="C17816" s="96" t="s">
        <v>70914</v>
      </c>
      <c r="D17816" s="98">
        <v>872.66829999999982</v>
      </c>
    </row>
    <row r="17817" spans="1:4" x14ac:dyDescent="0.35">
      <c r="A17817" t="s">
        <v>25372</v>
      </c>
      <c r="B17817" t="s">
        <v>70682</v>
      </c>
      <c r="C17817" s="96" t="s">
        <v>70914</v>
      </c>
      <c r="D17817" s="98">
        <v>4811.7425999999996</v>
      </c>
    </row>
    <row r="17818" spans="1:4" x14ac:dyDescent="0.35">
      <c r="A17818" t="s">
        <v>22841</v>
      </c>
      <c r="B17818" t="s">
        <v>70683</v>
      </c>
      <c r="C17818" s="96" t="s">
        <v>70914</v>
      </c>
      <c r="D17818" s="98">
        <v>901.6</v>
      </c>
    </row>
    <row r="17819" spans="1:4" x14ac:dyDescent="0.35">
      <c r="A17819" t="s">
        <v>22717</v>
      </c>
      <c r="B17819" t="s">
        <v>70684</v>
      </c>
      <c r="C17819" s="96" t="s">
        <v>70914</v>
      </c>
      <c r="D17819" s="98">
        <v>274.82699999999994</v>
      </c>
    </row>
    <row r="17820" spans="1:4" x14ac:dyDescent="0.35">
      <c r="A17820" t="s">
        <v>20699</v>
      </c>
      <c r="B17820" t="s">
        <v>70685</v>
      </c>
      <c r="C17820" s="96" t="s">
        <v>70914</v>
      </c>
      <c r="D17820" s="98">
        <v>3389.4363999999991</v>
      </c>
    </row>
    <row r="17821" spans="1:4" x14ac:dyDescent="0.35">
      <c r="A17821" t="s">
        <v>19945</v>
      </c>
      <c r="B17821" t="s">
        <v>70686</v>
      </c>
      <c r="C17821" s="96" t="s">
        <v>70914</v>
      </c>
      <c r="D17821" s="98">
        <v>853.38049999999998</v>
      </c>
    </row>
    <row r="17822" spans="1:4" x14ac:dyDescent="0.35">
      <c r="A17822" t="s">
        <v>23176</v>
      </c>
      <c r="B17822" t="s">
        <v>70687</v>
      </c>
      <c r="C17822" s="96" t="s">
        <v>70914</v>
      </c>
      <c r="D17822" s="98">
        <v>520.70619999999997</v>
      </c>
    </row>
    <row r="17823" spans="1:4" x14ac:dyDescent="0.35">
      <c r="A17823" t="s">
        <v>9610</v>
      </c>
      <c r="B17823" t="s">
        <v>70688</v>
      </c>
      <c r="C17823" s="96" t="s">
        <v>70914</v>
      </c>
      <c r="D17823" s="98">
        <v>482.14670000000001</v>
      </c>
    </row>
    <row r="17824" spans="1:4" x14ac:dyDescent="0.35">
      <c r="A17824" t="s">
        <v>19896</v>
      </c>
      <c r="B17824" t="s">
        <v>70689</v>
      </c>
      <c r="C17824" s="96" t="s">
        <v>70914</v>
      </c>
      <c r="D17824" s="98">
        <v>766.60149999999987</v>
      </c>
    </row>
    <row r="17825" spans="1:4" x14ac:dyDescent="0.35">
      <c r="A17825" t="s">
        <v>21735</v>
      </c>
      <c r="B17825" t="s">
        <v>70690</v>
      </c>
      <c r="C17825" s="96" t="s">
        <v>70914</v>
      </c>
      <c r="D17825" s="98">
        <v>3389.4363999999991</v>
      </c>
    </row>
    <row r="17826" spans="1:4" x14ac:dyDescent="0.35">
      <c r="A17826" t="s">
        <v>26195</v>
      </c>
      <c r="B17826" t="s">
        <v>70691</v>
      </c>
      <c r="C17826" s="96" t="s">
        <v>70914</v>
      </c>
      <c r="D17826" s="98">
        <v>954.63339999999994</v>
      </c>
    </row>
    <row r="17827" spans="1:4" x14ac:dyDescent="0.35">
      <c r="A17827" t="s">
        <v>25686</v>
      </c>
      <c r="B17827" t="s">
        <v>70692</v>
      </c>
      <c r="C17827" s="96" t="s">
        <v>70914</v>
      </c>
      <c r="D17827" s="98">
        <v>1600.6941999999999</v>
      </c>
    </row>
    <row r="17828" spans="1:4" x14ac:dyDescent="0.35">
      <c r="A17828" t="s">
        <v>24719</v>
      </c>
      <c r="B17828" t="s">
        <v>70693</v>
      </c>
      <c r="C17828" s="96" t="s">
        <v>70914</v>
      </c>
      <c r="D17828" s="98">
        <v>40350.222499999996</v>
      </c>
    </row>
    <row r="17829" spans="1:4" x14ac:dyDescent="0.35">
      <c r="A17829" t="s">
        <v>19718</v>
      </c>
      <c r="B17829" t="s">
        <v>70694</v>
      </c>
      <c r="C17829" s="96" t="s">
        <v>70914</v>
      </c>
      <c r="D17829" s="98">
        <v>303.74259999999998</v>
      </c>
    </row>
    <row r="17830" spans="1:4" x14ac:dyDescent="0.35">
      <c r="A17830" t="s">
        <v>24608</v>
      </c>
      <c r="B17830" t="s">
        <v>70695</v>
      </c>
      <c r="C17830" s="96" t="s">
        <v>70914</v>
      </c>
      <c r="D17830" s="98">
        <v>1195.6986999999999</v>
      </c>
    </row>
    <row r="17831" spans="1:4" x14ac:dyDescent="0.35">
      <c r="A17831" t="s">
        <v>1781</v>
      </c>
      <c r="B17831" t="s">
        <v>70696</v>
      </c>
      <c r="C17831" s="96" t="s">
        <v>70914</v>
      </c>
      <c r="D17831" s="98">
        <v>689.46639999999991</v>
      </c>
    </row>
    <row r="17832" spans="1:4" x14ac:dyDescent="0.35">
      <c r="A17832" t="s">
        <v>4436</v>
      </c>
      <c r="B17832" t="s">
        <v>70697</v>
      </c>
      <c r="C17832" s="96" t="s">
        <v>70914</v>
      </c>
      <c r="D17832" s="98">
        <v>448.38499999999999</v>
      </c>
    </row>
    <row r="17833" spans="1:4" x14ac:dyDescent="0.35">
      <c r="A17833" t="s">
        <v>24997</v>
      </c>
      <c r="B17833" t="s">
        <v>70698</v>
      </c>
      <c r="C17833" s="96" t="s">
        <v>70914</v>
      </c>
      <c r="D17833" s="98">
        <v>1836.9456</v>
      </c>
    </row>
    <row r="17834" spans="1:4" x14ac:dyDescent="0.35">
      <c r="A17834" t="s">
        <v>26185</v>
      </c>
      <c r="B17834" t="s">
        <v>70699</v>
      </c>
      <c r="C17834" s="96" t="s">
        <v>70914</v>
      </c>
      <c r="D17834" s="98">
        <v>6103.8802999999998</v>
      </c>
    </row>
    <row r="17835" spans="1:4" x14ac:dyDescent="0.35">
      <c r="A17835" t="s">
        <v>22094</v>
      </c>
      <c r="B17835" t="s">
        <v>70700</v>
      </c>
      <c r="C17835" s="96" t="s">
        <v>70914</v>
      </c>
      <c r="D17835" s="98">
        <v>2984.4408999999996</v>
      </c>
    </row>
    <row r="17836" spans="1:4" x14ac:dyDescent="0.35">
      <c r="A17836" t="s">
        <v>20341</v>
      </c>
      <c r="B17836" t="s">
        <v>70701</v>
      </c>
      <c r="C17836" s="96" t="s">
        <v>70914</v>
      </c>
      <c r="D17836" s="98">
        <v>4266.9346999999998</v>
      </c>
    </row>
    <row r="17837" spans="1:4" x14ac:dyDescent="0.35">
      <c r="A17837" t="s">
        <v>24837</v>
      </c>
      <c r="B17837" t="s">
        <v>70702</v>
      </c>
      <c r="C17837" s="96" t="s">
        <v>70914</v>
      </c>
      <c r="D17837" s="98">
        <v>2058.7392</v>
      </c>
    </row>
    <row r="17838" spans="1:4" x14ac:dyDescent="0.35">
      <c r="A17838" t="s">
        <v>24814</v>
      </c>
      <c r="B17838" t="s">
        <v>70703</v>
      </c>
      <c r="C17838" s="96" t="s">
        <v>70914</v>
      </c>
      <c r="D17838" s="98">
        <v>2579.4454000000001</v>
      </c>
    </row>
    <row r="17839" spans="1:4" x14ac:dyDescent="0.35">
      <c r="A17839" t="s">
        <v>25061</v>
      </c>
      <c r="B17839" t="s">
        <v>70704</v>
      </c>
      <c r="C17839" s="96" t="s">
        <v>70914</v>
      </c>
      <c r="D17839" s="98">
        <v>4117.4622999999992</v>
      </c>
    </row>
    <row r="17840" spans="1:4" x14ac:dyDescent="0.35">
      <c r="A17840" t="s">
        <v>23138</v>
      </c>
      <c r="B17840" t="s">
        <v>70705</v>
      </c>
      <c r="C17840" s="96" t="s">
        <v>70914</v>
      </c>
      <c r="D17840" s="98">
        <v>2058.7392</v>
      </c>
    </row>
    <row r="17841" spans="1:4" x14ac:dyDescent="0.35">
      <c r="A17841" t="s">
        <v>22503</v>
      </c>
      <c r="B17841" t="s">
        <v>70706</v>
      </c>
      <c r="C17841" s="96" t="s">
        <v>70914</v>
      </c>
      <c r="D17841" s="98">
        <v>2352.8379</v>
      </c>
    </row>
    <row r="17842" spans="1:4" x14ac:dyDescent="0.35">
      <c r="A17842" t="s">
        <v>21484</v>
      </c>
      <c r="B17842" t="s">
        <v>70707</v>
      </c>
      <c r="C17842" s="96" t="s">
        <v>70914</v>
      </c>
      <c r="D17842" s="98">
        <v>3895.6847999999995</v>
      </c>
    </row>
    <row r="17843" spans="1:4" x14ac:dyDescent="0.35">
      <c r="A17843" t="s">
        <v>20276</v>
      </c>
      <c r="B17843" t="s">
        <v>70708</v>
      </c>
      <c r="C17843" s="96" t="s">
        <v>70914</v>
      </c>
      <c r="D17843" s="98">
        <v>1836.9456</v>
      </c>
    </row>
    <row r="17844" spans="1:4" x14ac:dyDescent="0.35">
      <c r="A17844" t="s">
        <v>20828</v>
      </c>
      <c r="B17844" t="s">
        <v>70709</v>
      </c>
      <c r="C17844" s="96" t="s">
        <v>70914</v>
      </c>
      <c r="D17844" s="98">
        <v>25673.897199999999</v>
      </c>
    </row>
    <row r="17845" spans="1:4" x14ac:dyDescent="0.35">
      <c r="A17845" t="s">
        <v>22898</v>
      </c>
      <c r="B17845" t="s">
        <v>70710</v>
      </c>
      <c r="C17845" s="96" t="s">
        <v>70914</v>
      </c>
      <c r="D17845" s="98">
        <v>18345.386499999997</v>
      </c>
    </row>
    <row r="17846" spans="1:4" x14ac:dyDescent="0.35">
      <c r="A17846" t="s">
        <v>23365</v>
      </c>
      <c r="B17846" t="s">
        <v>70711</v>
      </c>
      <c r="C17846" s="96" t="s">
        <v>70914</v>
      </c>
      <c r="D17846" s="98">
        <v>303.74259999999998</v>
      </c>
    </row>
    <row r="17847" spans="1:4" x14ac:dyDescent="0.35">
      <c r="A17847" t="s">
        <v>20801</v>
      </c>
      <c r="B17847" t="s">
        <v>70712</v>
      </c>
      <c r="C17847" s="96" t="s">
        <v>70914</v>
      </c>
      <c r="D17847" s="98">
        <v>602.67129999999986</v>
      </c>
    </row>
    <row r="17848" spans="1:4" x14ac:dyDescent="0.35">
      <c r="A17848" t="s">
        <v>20629</v>
      </c>
      <c r="B17848" t="s">
        <v>70713</v>
      </c>
      <c r="C17848" s="96" t="s">
        <v>70914</v>
      </c>
      <c r="D17848" s="98">
        <v>1195.6986999999999</v>
      </c>
    </row>
    <row r="17849" spans="1:4" x14ac:dyDescent="0.35">
      <c r="A17849" t="s">
        <v>5693</v>
      </c>
      <c r="B17849" t="s">
        <v>70714</v>
      </c>
      <c r="C17849" s="96" t="s">
        <v>70914</v>
      </c>
      <c r="D17849" s="98">
        <v>1595.8803</v>
      </c>
    </row>
    <row r="17850" spans="1:4" x14ac:dyDescent="0.35">
      <c r="A17850" t="s">
        <v>3180</v>
      </c>
      <c r="B17850" t="s">
        <v>70715</v>
      </c>
      <c r="C17850" s="96" t="s">
        <v>70914</v>
      </c>
      <c r="D17850" s="98">
        <v>848.56659999999988</v>
      </c>
    </row>
    <row r="17851" spans="1:4" x14ac:dyDescent="0.35">
      <c r="A17851" t="s">
        <v>21673</v>
      </c>
      <c r="B17851" t="s">
        <v>70716</v>
      </c>
      <c r="C17851" s="96" t="s">
        <v>70914</v>
      </c>
      <c r="D17851" s="98">
        <v>2352.8379</v>
      </c>
    </row>
    <row r="17852" spans="1:4" x14ac:dyDescent="0.35">
      <c r="A17852" t="s">
        <v>24444</v>
      </c>
      <c r="B17852" t="s">
        <v>70717</v>
      </c>
      <c r="C17852" s="96" t="s">
        <v>70914</v>
      </c>
      <c r="D17852" s="98">
        <v>1836.9456</v>
      </c>
    </row>
    <row r="17853" spans="1:4" x14ac:dyDescent="0.35">
      <c r="A17853" t="s">
        <v>25264</v>
      </c>
      <c r="B17853" t="s">
        <v>70718</v>
      </c>
      <c r="C17853" s="96" t="s">
        <v>70914</v>
      </c>
      <c r="D17853" s="98">
        <v>1104.1057999999998</v>
      </c>
    </row>
    <row r="17854" spans="1:4" x14ac:dyDescent="0.35">
      <c r="A17854" t="s">
        <v>4438</v>
      </c>
      <c r="B17854" t="s">
        <v>70719</v>
      </c>
      <c r="C17854" s="96" t="s">
        <v>70914</v>
      </c>
      <c r="D17854" s="98">
        <v>1808.0138999999999</v>
      </c>
    </row>
    <row r="17855" spans="1:4" x14ac:dyDescent="0.35">
      <c r="A17855" t="s">
        <v>10611</v>
      </c>
      <c r="B17855" t="s">
        <v>70720</v>
      </c>
      <c r="C17855" s="96" t="s">
        <v>70914</v>
      </c>
      <c r="D17855" s="98">
        <v>1378.9167</v>
      </c>
    </row>
    <row r="17856" spans="1:4" x14ac:dyDescent="0.35">
      <c r="A17856" t="s">
        <v>1787</v>
      </c>
      <c r="B17856" t="s">
        <v>70721</v>
      </c>
      <c r="C17856" s="96" t="s">
        <v>70914</v>
      </c>
      <c r="D17856" s="98">
        <v>535.18010000000004</v>
      </c>
    </row>
    <row r="17857" spans="1:4" x14ac:dyDescent="0.35">
      <c r="A17857" t="s">
        <v>25889</v>
      </c>
      <c r="B17857" t="s">
        <v>70722</v>
      </c>
      <c r="C17857" s="96" t="s">
        <v>70914</v>
      </c>
      <c r="D17857" s="98">
        <v>10737.234899999999</v>
      </c>
    </row>
    <row r="17858" spans="1:4" x14ac:dyDescent="0.35">
      <c r="A17858" t="s">
        <v>3182</v>
      </c>
      <c r="B17858" t="s">
        <v>70723</v>
      </c>
      <c r="C17858" s="96" t="s">
        <v>70914</v>
      </c>
      <c r="D17858" s="98">
        <v>2280.5167000000001</v>
      </c>
    </row>
    <row r="17859" spans="1:4" x14ac:dyDescent="0.35">
      <c r="A17859" t="s">
        <v>1783</v>
      </c>
      <c r="B17859" t="s">
        <v>70724</v>
      </c>
      <c r="C17859" s="96" t="s">
        <v>70914</v>
      </c>
      <c r="D17859" s="98">
        <v>1692.3031999999998</v>
      </c>
    </row>
    <row r="17860" spans="1:4" x14ac:dyDescent="0.35">
      <c r="A17860" t="s">
        <v>4442</v>
      </c>
      <c r="B17860" t="s">
        <v>70725</v>
      </c>
      <c r="C17860" s="96" t="s">
        <v>70914</v>
      </c>
      <c r="D17860" s="98">
        <v>2762.6633999999999</v>
      </c>
    </row>
    <row r="17861" spans="1:4" x14ac:dyDescent="0.35">
      <c r="A17861" t="s">
        <v>19592</v>
      </c>
      <c r="B17861" t="s">
        <v>70726</v>
      </c>
      <c r="C17861" s="96" t="s">
        <v>70914</v>
      </c>
      <c r="D17861" s="98">
        <v>1918.9106999999997</v>
      </c>
    </row>
    <row r="17862" spans="1:4" x14ac:dyDescent="0.35">
      <c r="A17862" t="s">
        <v>22102</v>
      </c>
      <c r="B17862" t="s">
        <v>70727</v>
      </c>
      <c r="C17862" s="96" t="s">
        <v>70914</v>
      </c>
      <c r="D17862" s="98">
        <v>891.95609999999988</v>
      </c>
    </row>
    <row r="17863" spans="1:4" x14ac:dyDescent="0.35">
      <c r="A17863" t="s">
        <v>21864</v>
      </c>
      <c r="B17863" t="s">
        <v>70728</v>
      </c>
      <c r="C17863" s="96" t="s">
        <v>70914</v>
      </c>
      <c r="D17863" s="98">
        <v>1036.5985000000001</v>
      </c>
    </row>
    <row r="17864" spans="1:4" x14ac:dyDescent="0.35">
      <c r="A17864" t="s">
        <v>19606</v>
      </c>
      <c r="B17864" t="s">
        <v>70729</v>
      </c>
      <c r="C17864" s="96" t="s">
        <v>70914</v>
      </c>
      <c r="D17864" s="98">
        <v>303.74259999999998</v>
      </c>
    </row>
    <row r="17865" spans="1:4" x14ac:dyDescent="0.35">
      <c r="A17865" t="s">
        <v>24362</v>
      </c>
      <c r="B17865" t="s">
        <v>70730</v>
      </c>
      <c r="C17865" s="96" t="s">
        <v>70914</v>
      </c>
      <c r="D17865" s="98">
        <v>1195.6986999999999</v>
      </c>
    </row>
    <row r="17866" spans="1:4" x14ac:dyDescent="0.35">
      <c r="A17866" t="s">
        <v>21853</v>
      </c>
      <c r="B17866" t="s">
        <v>70731</v>
      </c>
      <c r="C17866" s="96" t="s">
        <v>70914</v>
      </c>
      <c r="D17866" s="98">
        <v>303.74259999999998</v>
      </c>
    </row>
    <row r="17867" spans="1:4" x14ac:dyDescent="0.35">
      <c r="A17867" t="s">
        <v>24297</v>
      </c>
      <c r="B17867" t="s">
        <v>70732</v>
      </c>
      <c r="C17867" s="96" t="s">
        <v>70914</v>
      </c>
      <c r="D17867" s="98">
        <v>1195.6986999999999</v>
      </c>
    </row>
    <row r="17868" spans="1:4" x14ac:dyDescent="0.35">
      <c r="A17868" t="s">
        <v>23730</v>
      </c>
      <c r="B17868" t="s">
        <v>70733</v>
      </c>
      <c r="C17868" s="96" t="s">
        <v>70914</v>
      </c>
      <c r="D17868" s="98">
        <v>1697.1331999999998</v>
      </c>
    </row>
    <row r="17869" spans="1:4" x14ac:dyDescent="0.35">
      <c r="A17869" t="s">
        <v>19742</v>
      </c>
      <c r="B17869" t="s">
        <v>70734</v>
      </c>
      <c r="C17869" s="96" t="s">
        <v>70914</v>
      </c>
      <c r="D17869" s="98">
        <v>3095.3377</v>
      </c>
    </row>
    <row r="17870" spans="1:4" x14ac:dyDescent="0.35">
      <c r="A17870" t="s">
        <v>23448</v>
      </c>
      <c r="B17870" t="s">
        <v>70735</v>
      </c>
      <c r="C17870" s="96" t="s">
        <v>70914</v>
      </c>
      <c r="D17870" s="98">
        <v>1036.5985000000001</v>
      </c>
    </row>
    <row r="17871" spans="1:4" x14ac:dyDescent="0.35">
      <c r="A17871" t="s">
        <v>22276</v>
      </c>
      <c r="B17871" t="s">
        <v>70736</v>
      </c>
      <c r="C17871" s="96" t="s">
        <v>70914</v>
      </c>
      <c r="D17871" s="98">
        <v>1836.9456</v>
      </c>
    </row>
    <row r="17872" spans="1:4" x14ac:dyDescent="0.35">
      <c r="A17872" t="s">
        <v>25579</v>
      </c>
      <c r="B17872" t="s">
        <v>70737</v>
      </c>
      <c r="C17872" s="96" t="s">
        <v>70914</v>
      </c>
      <c r="D17872" s="98">
        <v>824.46490000000006</v>
      </c>
    </row>
    <row r="17873" spans="1:4" x14ac:dyDescent="0.35">
      <c r="A17873" t="s">
        <v>24218</v>
      </c>
      <c r="B17873" t="s">
        <v>70738</v>
      </c>
      <c r="C17873" s="96" t="s">
        <v>70914</v>
      </c>
      <c r="D17873" s="98">
        <v>1036.5985000000001</v>
      </c>
    </row>
    <row r="17874" spans="1:4" x14ac:dyDescent="0.35">
      <c r="A17874" t="s">
        <v>23574</v>
      </c>
      <c r="B17874" t="s">
        <v>70739</v>
      </c>
      <c r="C17874" s="96" t="s">
        <v>70914</v>
      </c>
      <c r="D17874" s="98">
        <v>303.74259999999998</v>
      </c>
    </row>
    <row r="17875" spans="1:4" x14ac:dyDescent="0.35">
      <c r="A17875" t="s">
        <v>25922</v>
      </c>
      <c r="B17875" t="s">
        <v>70740</v>
      </c>
      <c r="C17875" s="96" t="s">
        <v>70914</v>
      </c>
      <c r="D17875" s="98">
        <v>1195.6986999999999</v>
      </c>
    </row>
    <row r="17876" spans="1:4" x14ac:dyDescent="0.35">
      <c r="A17876" t="s">
        <v>23297</v>
      </c>
      <c r="B17876" t="s">
        <v>70741</v>
      </c>
      <c r="C17876" s="96" t="s">
        <v>70914</v>
      </c>
      <c r="D17876" s="98">
        <v>665.34859999999992</v>
      </c>
    </row>
    <row r="17877" spans="1:4" x14ac:dyDescent="0.35">
      <c r="A17877" t="s">
        <v>5691</v>
      </c>
      <c r="B17877" t="s">
        <v>70742</v>
      </c>
      <c r="C17877" s="96" t="s">
        <v>70914</v>
      </c>
      <c r="D17877" s="98">
        <v>641.24689999999998</v>
      </c>
    </row>
    <row r="17878" spans="1:4" x14ac:dyDescent="0.35">
      <c r="A17878" t="s">
        <v>26015</v>
      </c>
      <c r="B17878" t="s">
        <v>70743</v>
      </c>
      <c r="C17878" s="96" t="s">
        <v>70914</v>
      </c>
      <c r="D17878" s="98">
        <v>303.74259999999998</v>
      </c>
    </row>
    <row r="17879" spans="1:4" x14ac:dyDescent="0.35">
      <c r="A17879" t="s">
        <v>22681</v>
      </c>
      <c r="B17879" t="s">
        <v>70744</v>
      </c>
      <c r="C17879" s="96" t="s">
        <v>70914</v>
      </c>
      <c r="D17879" s="98">
        <v>1195.6986999999999</v>
      </c>
    </row>
    <row r="17880" spans="1:4" x14ac:dyDescent="0.35">
      <c r="A17880" t="s">
        <v>20552</v>
      </c>
      <c r="B17880" t="s">
        <v>70745</v>
      </c>
      <c r="C17880" s="96" t="s">
        <v>70914</v>
      </c>
      <c r="D17880" s="98">
        <v>2405.8712999999998</v>
      </c>
    </row>
    <row r="17881" spans="1:4" x14ac:dyDescent="0.35">
      <c r="A17881" t="s">
        <v>19801</v>
      </c>
      <c r="B17881" t="s">
        <v>70746</v>
      </c>
      <c r="C17881" s="96" t="s">
        <v>70914</v>
      </c>
      <c r="D17881" s="98">
        <v>2357.6679000000004</v>
      </c>
    </row>
    <row r="17882" spans="1:4" x14ac:dyDescent="0.35">
      <c r="A17882" t="s">
        <v>21630</v>
      </c>
      <c r="B17882" t="s">
        <v>70747</v>
      </c>
      <c r="C17882" s="96" t="s">
        <v>70914</v>
      </c>
      <c r="D17882" s="98">
        <v>1036.5985000000001</v>
      </c>
    </row>
    <row r="17883" spans="1:4" x14ac:dyDescent="0.35">
      <c r="A17883" t="s">
        <v>22255</v>
      </c>
      <c r="B17883" t="s">
        <v>70748</v>
      </c>
      <c r="C17883" s="96" t="s">
        <v>70914</v>
      </c>
      <c r="D17883" s="98">
        <v>1181.2409</v>
      </c>
    </row>
    <row r="17884" spans="1:4" x14ac:dyDescent="0.35">
      <c r="A17884" t="s">
        <v>22776</v>
      </c>
      <c r="B17884" t="s">
        <v>70749</v>
      </c>
      <c r="C17884" s="96" t="s">
        <v>70914</v>
      </c>
      <c r="D17884" s="98">
        <v>1036.5985000000001</v>
      </c>
    </row>
    <row r="17885" spans="1:4" x14ac:dyDescent="0.35">
      <c r="A17885" t="s">
        <v>22240</v>
      </c>
      <c r="B17885" t="s">
        <v>70750</v>
      </c>
      <c r="C17885" s="96" t="s">
        <v>70914</v>
      </c>
      <c r="D17885" s="98">
        <v>10737.234899999999</v>
      </c>
    </row>
    <row r="17886" spans="1:4" x14ac:dyDescent="0.35">
      <c r="A17886" t="s">
        <v>23918</v>
      </c>
      <c r="B17886" t="s">
        <v>70751</v>
      </c>
      <c r="C17886" s="96" t="s">
        <v>70914</v>
      </c>
      <c r="D17886" s="98">
        <v>4533.1481999999996</v>
      </c>
    </row>
    <row r="17887" spans="1:4" x14ac:dyDescent="0.35">
      <c r="A17887" t="s">
        <v>19670</v>
      </c>
      <c r="B17887" t="s">
        <v>70752</v>
      </c>
      <c r="C17887" s="96" t="s">
        <v>70914</v>
      </c>
      <c r="D17887" s="98">
        <v>1181.2409</v>
      </c>
    </row>
    <row r="17888" spans="1:4" x14ac:dyDescent="0.35">
      <c r="A17888" t="s">
        <v>19903</v>
      </c>
      <c r="B17888" t="s">
        <v>70753</v>
      </c>
      <c r="C17888" s="96" t="s">
        <v>70914</v>
      </c>
      <c r="D17888" s="98">
        <v>10737.234899999999</v>
      </c>
    </row>
    <row r="17889" spans="1:4" x14ac:dyDescent="0.35">
      <c r="A17889" t="s">
        <v>25333</v>
      </c>
      <c r="B17889" t="s">
        <v>70754</v>
      </c>
      <c r="C17889" s="96" t="s">
        <v>70914</v>
      </c>
      <c r="D17889" s="98">
        <v>14507.146499999997</v>
      </c>
    </row>
    <row r="17890" spans="1:4" x14ac:dyDescent="0.35">
      <c r="A17890" t="s">
        <v>23539</v>
      </c>
      <c r="B17890" t="s">
        <v>70755</v>
      </c>
      <c r="C17890" s="96" t="s">
        <v>70914</v>
      </c>
      <c r="D17890" s="98">
        <v>1460.8817999999999</v>
      </c>
    </row>
    <row r="17891" spans="1:4" x14ac:dyDescent="0.35">
      <c r="A17891" t="s">
        <v>22581</v>
      </c>
      <c r="B17891" t="s">
        <v>70756</v>
      </c>
      <c r="C17891" s="96" t="s">
        <v>70914</v>
      </c>
      <c r="D17891" s="98">
        <v>3519.6209999999992</v>
      </c>
    </row>
    <row r="17892" spans="1:4" x14ac:dyDescent="0.35">
      <c r="A17892" t="s">
        <v>21802</v>
      </c>
      <c r="B17892" t="s">
        <v>70757</v>
      </c>
      <c r="C17892" s="96" t="s">
        <v>70914</v>
      </c>
      <c r="D17892" s="98">
        <v>40350.222499999996</v>
      </c>
    </row>
    <row r="17893" spans="1:4" x14ac:dyDescent="0.35">
      <c r="A17893" t="s">
        <v>19799</v>
      </c>
      <c r="B17893" t="s">
        <v>70758</v>
      </c>
      <c r="C17893" s="96" t="s">
        <v>70914</v>
      </c>
      <c r="D17893" s="98">
        <v>40350.222499999996</v>
      </c>
    </row>
    <row r="17894" spans="1:4" x14ac:dyDescent="0.35">
      <c r="A17894" t="s">
        <v>22152</v>
      </c>
      <c r="B17894" t="s">
        <v>70759</v>
      </c>
      <c r="C17894" s="96" t="s">
        <v>70914</v>
      </c>
      <c r="D17894" s="98">
        <v>18345.386499999997</v>
      </c>
    </row>
    <row r="17895" spans="1:4" x14ac:dyDescent="0.35">
      <c r="A17895" t="s">
        <v>26153</v>
      </c>
      <c r="B17895" t="s">
        <v>70760</v>
      </c>
      <c r="C17895" s="96" t="s">
        <v>70914</v>
      </c>
      <c r="D17895" s="98">
        <v>40350.222499999996</v>
      </c>
    </row>
    <row r="17896" spans="1:4" x14ac:dyDescent="0.35">
      <c r="A17896" t="s">
        <v>7029</v>
      </c>
      <c r="B17896" t="s">
        <v>70761</v>
      </c>
      <c r="C17896" s="96" t="s">
        <v>70914</v>
      </c>
      <c r="D17896" s="98">
        <v>8601.3606</v>
      </c>
    </row>
    <row r="17897" spans="1:4" x14ac:dyDescent="0.35">
      <c r="A17897" t="s">
        <v>21793</v>
      </c>
      <c r="B17897" t="s">
        <v>70762</v>
      </c>
      <c r="C17897" s="96" t="s">
        <v>70914</v>
      </c>
      <c r="D17897" s="98">
        <v>5684.4269999999997</v>
      </c>
    </row>
    <row r="17898" spans="1:4" x14ac:dyDescent="0.35">
      <c r="A17898" t="s">
        <v>24481</v>
      </c>
      <c r="B17898" t="s">
        <v>70763</v>
      </c>
      <c r="C17898" s="96" t="s">
        <v>70914</v>
      </c>
      <c r="D17898" s="98">
        <v>443.57109999999994</v>
      </c>
    </row>
    <row r="17899" spans="1:4" x14ac:dyDescent="0.35">
      <c r="A17899" t="s">
        <v>8293</v>
      </c>
      <c r="B17899" t="s">
        <v>70764</v>
      </c>
      <c r="C17899" s="96" t="s">
        <v>70914</v>
      </c>
      <c r="D17899" s="98">
        <v>3452.1136999999999</v>
      </c>
    </row>
    <row r="17900" spans="1:4" x14ac:dyDescent="0.35">
      <c r="A17900" t="s">
        <v>24754</v>
      </c>
      <c r="B17900" t="s">
        <v>70765</v>
      </c>
      <c r="C17900" s="96" t="s">
        <v>70914</v>
      </c>
      <c r="D17900" s="98">
        <v>1036.5985000000001</v>
      </c>
    </row>
    <row r="17901" spans="1:4" x14ac:dyDescent="0.35">
      <c r="A17901" t="s">
        <v>20822</v>
      </c>
      <c r="B17901" t="s">
        <v>70766</v>
      </c>
      <c r="C17901" s="96" t="s">
        <v>70914</v>
      </c>
      <c r="D17901" s="98">
        <v>2275.7028</v>
      </c>
    </row>
    <row r="17902" spans="1:4" x14ac:dyDescent="0.35">
      <c r="A17902" t="s">
        <v>21426</v>
      </c>
      <c r="B17902" t="s">
        <v>70767</v>
      </c>
      <c r="C17902" s="96" t="s">
        <v>70914</v>
      </c>
      <c r="D17902" s="98">
        <v>665.34859999999992</v>
      </c>
    </row>
    <row r="17903" spans="1:4" x14ac:dyDescent="0.35">
      <c r="A17903" t="s">
        <v>19701</v>
      </c>
      <c r="B17903" t="s">
        <v>70768</v>
      </c>
      <c r="C17903" s="96" t="s">
        <v>70914</v>
      </c>
      <c r="D17903" s="98">
        <v>6417.2668000000003</v>
      </c>
    </row>
    <row r="17904" spans="1:4" x14ac:dyDescent="0.35">
      <c r="A17904" t="s">
        <v>24261</v>
      </c>
      <c r="B17904" t="s">
        <v>70769</v>
      </c>
      <c r="C17904" s="96" t="s">
        <v>70914</v>
      </c>
      <c r="D17904" s="98">
        <v>303.74259999999998</v>
      </c>
    </row>
    <row r="17905" spans="1:4" x14ac:dyDescent="0.35">
      <c r="A17905" t="s">
        <v>4440</v>
      </c>
      <c r="B17905" t="s">
        <v>70769</v>
      </c>
      <c r="C17905" s="96" t="s">
        <v>70914</v>
      </c>
      <c r="D17905" s="98">
        <v>303.74259999999998</v>
      </c>
    </row>
    <row r="17906" spans="1:4" x14ac:dyDescent="0.35">
      <c r="A17906" t="s">
        <v>26026</v>
      </c>
      <c r="B17906" t="s">
        <v>70770</v>
      </c>
      <c r="C17906" s="96" t="s">
        <v>70914</v>
      </c>
      <c r="D17906" s="98">
        <v>5829.0533000000005</v>
      </c>
    </row>
    <row r="17907" spans="1:4" x14ac:dyDescent="0.35">
      <c r="A17907" t="s">
        <v>24398</v>
      </c>
      <c r="B17907" t="s">
        <v>70771</v>
      </c>
      <c r="C17907" s="96" t="s">
        <v>70914</v>
      </c>
      <c r="D17907" s="98">
        <v>4093.3606</v>
      </c>
    </row>
    <row r="17908" spans="1:4" x14ac:dyDescent="0.35">
      <c r="A17908" t="s">
        <v>26588</v>
      </c>
      <c r="B17908" t="s">
        <v>70772</v>
      </c>
      <c r="C17908" s="96" t="s">
        <v>70914</v>
      </c>
      <c r="D17908" s="98">
        <v>2049.0953</v>
      </c>
    </row>
    <row r="17909" spans="1:4" x14ac:dyDescent="0.35">
      <c r="A17909" t="s">
        <v>22610</v>
      </c>
      <c r="B17909" t="s">
        <v>70773</v>
      </c>
      <c r="C17909" s="96" t="s">
        <v>70914</v>
      </c>
      <c r="D17909" s="98">
        <v>10852.945599999999</v>
      </c>
    </row>
    <row r="17910" spans="1:4" x14ac:dyDescent="0.35">
      <c r="A17910" t="s">
        <v>21485</v>
      </c>
      <c r="B17910" t="s">
        <v>70774</v>
      </c>
      <c r="C17910" s="96" t="s">
        <v>70914</v>
      </c>
      <c r="D17910" s="98">
        <v>3840.2846999999997</v>
      </c>
    </row>
    <row r="17911" spans="1:4" x14ac:dyDescent="0.35">
      <c r="A17911" t="s">
        <v>19597</v>
      </c>
      <c r="B17911" t="s">
        <v>70775</v>
      </c>
      <c r="C17911" s="96" t="s">
        <v>70914</v>
      </c>
      <c r="D17911" s="98">
        <v>3447.2997999999993</v>
      </c>
    </row>
    <row r="17912" spans="1:4" x14ac:dyDescent="0.35">
      <c r="A17912" t="s">
        <v>26453</v>
      </c>
      <c r="B17912" t="s">
        <v>70776</v>
      </c>
      <c r="C17912" s="96" t="s">
        <v>70914</v>
      </c>
      <c r="D17912" s="98">
        <v>2984.4408999999996</v>
      </c>
    </row>
    <row r="17913" spans="1:4" x14ac:dyDescent="0.35">
      <c r="A17913" t="s">
        <v>24387</v>
      </c>
      <c r="B17913" t="s">
        <v>70777</v>
      </c>
      <c r="C17913" s="96" t="s">
        <v>70914</v>
      </c>
      <c r="D17913" s="98">
        <v>3840.2846999999997</v>
      </c>
    </row>
    <row r="17914" spans="1:4" x14ac:dyDescent="0.35">
      <c r="A17914" t="s">
        <v>9608</v>
      </c>
      <c r="B17914" t="s">
        <v>70778</v>
      </c>
      <c r="C17914" s="96" t="s">
        <v>70914</v>
      </c>
      <c r="D17914" s="98">
        <v>1084.8179999999998</v>
      </c>
    </row>
    <row r="17915" spans="1:4" x14ac:dyDescent="0.35">
      <c r="A17915" t="s">
        <v>23978</v>
      </c>
      <c r="B17915" t="s">
        <v>70779</v>
      </c>
      <c r="C17915" s="96" t="s">
        <v>70914</v>
      </c>
      <c r="D17915" s="98">
        <v>3840.2846999999997</v>
      </c>
    </row>
    <row r="17916" spans="1:4" x14ac:dyDescent="0.35">
      <c r="A17916" t="s">
        <v>24945</v>
      </c>
      <c r="B17916" t="s">
        <v>70780</v>
      </c>
      <c r="C17916" s="96" t="s">
        <v>70914</v>
      </c>
      <c r="D17916" s="98">
        <v>1504.2712999999999</v>
      </c>
    </row>
    <row r="17917" spans="1:4" x14ac:dyDescent="0.35">
      <c r="A17917" t="s">
        <v>21289</v>
      </c>
      <c r="B17917" t="s">
        <v>70781</v>
      </c>
      <c r="C17917" s="96" t="s">
        <v>70914</v>
      </c>
      <c r="D17917" s="98">
        <v>3840.2846999999997</v>
      </c>
    </row>
    <row r="17918" spans="1:4" x14ac:dyDescent="0.35">
      <c r="A17918" t="s">
        <v>23498</v>
      </c>
      <c r="B17918" t="s">
        <v>70782</v>
      </c>
      <c r="C17918" s="96" t="s">
        <v>70914</v>
      </c>
      <c r="D17918" s="98">
        <v>443.57109999999994</v>
      </c>
    </row>
    <row r="17919" spans="1:4" x14ac:dyDescent="0.35">
      <c r="A17919" t="s">
        <v>9507</v>
      </c>
      <c r="B17919" t="s">
        <v>70783</v>
      </c>
      <c r="C17919" s="96" t="s">
        <v>70914</v>
      </c>
      <c r="D17919" s="98">
        <v>9879.0244000000002</v>
      </c>
    </row>
    <row r="17920" spans="1:4" x14ac:dyDescent="0.35">
      <c r="A17920" t="s">
        <v>5689</v>
      </c>
      <c r="B17920" t="s">
        <v>70784</v>
      </c>
      <c r="C17920" s="96" t="s">
        <v>70914</v>
      </c>
      <c r="D17920" s="98">
        <v>998.02289999999994</v>
      </c>
    </row>
    <row r="17921" spans="1:4" x14ac:dyDescent="0.35">
      <c r="A17921" t="s">
        <v>24554</v>
      </c>
      <c r="B17921" t="s">
        <v>70785</v>
      </c>
      <c r="C17921" s="96" t="s">
        <v>70914</v>
      </c>
      <c r="D17921" s="98">
        <v>1654.2750000000001</v>
      </c>
    </row>
    <row r="17922" spans="1:4" x14ac:dyDescent="0.35">
      <c r="A17922" t="s">
        <v>25960</v>
      </c>
      <c r="B17922" t="s">
        <v>70786</v>
      </c>
      <c r="C17922" s="96" t="s">
        <v>70914</v>
      </c>
      <c r="D17922" s="98">
        <v>1278.3077999999998</v>
      </c>
    </row>
    <row r="17923" spans="1:4" x14ac:dyDescent="0.35">
      <c r="A17923" t="s">
        <v>25648</v>
      </c>
      <c r="B17923" t="s">
        <v>70787</v>
      </c>
      <c r="C17923" s="96" t="s">
        <v>70914</v>
      </c>
      <c r="D17923" s="98">
        <v>1536.1170999999999</v>
      </c>
    </row>
    <row r="17924" spans="1:4" x14ac:dyDescent="0.35">
      <c r="A17924" t="s">
        <v>4399</v>
      </c>
      <c r="B17924" t="s">
        <v>70788</v>
      </c>
      <c r="C17924" s="96" t="s">
        <v>70914</v>
      </c>
      <c r="D17924" s="98">
        <v>3013.1471999999994</v>
      </c>
    </row>
    <row r="17925" spans="1:4" x14ac:dyDescent="0.35">
      <c r="A17925" t="s">
        <v>40306</v>
      </c>
      <c r="B17925" t="s">
        <v>70789</v>
      </c>
      <c r="C17925" s="96" t="s">
        <v>70914</v>
      </c>
      <c r="D17925" s="98">
        <v>3856.4008000000003</v>
      </c>
    </row>
    <row r="17926" spans="1:4" x14ac:dyDescent="0.35">
      <c r="A17926" t="s">
        <v>70037</v>
      </c>
      <c r="B17926" t="s">
        <v>70790</v>
      </c>
      <c r="C17926" s="96" t="s">
        <v>70914</v>
      </c>
      <c r="D17926" s="98">
        <v>4114.2100999999993</v>
      </c>
    </row>
    <row r="17927" spans="1:4" x14ac:dyDescent="0.35">
      <c r="A17927" t="s">
        <v>23970</v>
      </c>
      <c r="B17927" t="s">
        <v>70791</v>
      </c>
      <c r="C17927" s="96" t="s">
        <v>70914</v>
      </c>
      <c r="D17927" s="98">
        <v>1520.001</v>
      </c>
    </row>
    <row r="17928" spans="1:4" x14ac:dyDescent="0.35">
      <c r="A17928" t="s">
        <v>24014</v>
      </c>
      <c r="B17928" t="s">
        <v>70792</v>
      </c>
      <c r="C17928" s="96" t="s">
        <v>70914</v>
      </c>
      <c r="D17928" s="98">
        <v>811.02139999999997</v>
      </c>
    </row>
    <row r="17929" spans="1:4" x14ac:dyDescent="0.35">
      <c r="A17929" t="s">
        <v>26541</v>
      </c>
      <c r="B17929" t="s">
        <v>70792</v>
      </c>
      <c r="C17929" s="96" t="s">
        <v>70914</v>
      </c>
      <c r="D17929" s="98">
        <v>811.02139999999997</v>
      </c>
    </row>
    <row r="17930" spans="1:4" x14ac:dyDescent="0.35">
      <c r="A17930" t="s">
        <v>7010</v>
      </c>
      <c r="B17930" t="s">
        <v>70793</v>
      </c>
      <c r="C17930" s="96" t="s">
        <v>70914</v>
      </c>
      <c r="D17930" s="98">
        <v>3582.4753999999994</v>
      </c>
    </row>
    <row r="17931" spans="1:4" x14ac:dyDescent="0.35">
      <c r="A17931" t="s">
        <v>6934</v>
      </c>
      <c r="B17931" t="s">
        <v>70794</v>
      </c>
      <c r="C17931" s="96" t="s">
        <v>70914</v>
      </c>
      <c r="D17931" s="98">
        <v>1503.8848999999998</v>
      </c>
    </row>
    <row r="17932" spans="1:4" x14ac:dyDescent="0.35">
      <c r="A17932" t="s">
        <v>21876</v>
      </c>
      <c r="B17932" t="s">
        <v>70795</v>
      </c>
      <c r="C17932" s="96" t="s">
        <v>70914</v>
      </c>
      <c r="D17932" s="98">
        <v>97.050799999999995</v>
      </c>
    </row>
    <row r="17933" spans="1:4" x14ac:dyDescent="0.35">
      <c r="A17933" t="s">
        <v>9606</v>
      </c>
      <c r="B17933" t="s">
        <v>70796</v>
      </c>
      <c r="C17933" s="96" t="s">
        <v>70914</v>
      </c>
      <c r="D17933" s="98">
        <v>1536.1170999999999</v>
      </c>
    </row>
    <row r="17934" spans="1:4" x14ac:dyDescent="0.35">
      <c r="A17934" t="s">
        <v>24728</v>
      </c>
      <c r="B17934" t="s">
        <v>70797</v>
      </c>
      <c r="C17934" s="96" t="s">
        <v>70914</v>
      </c>
      <c r="D17934" s="98">
        <v>639.15389999999991</v>
      </c>
    </row>
    <row r="17935" spans="1:4" x14ac:dyDescent="0.35">
      <c r="A17935" t="s">
        <v>20083</v>
      </c>
      <c r="B17935" t="s">
        <v>70798</v>
      </c>
      <c r="C17935" s="96" t="s">
        <v>70914</v>
      </c>
      <c r="D17935" s="98">
        <v>273.92539999999997</v>
      </c>
    </row>
    <row r="17936" spans="1:4" x14ac:dyDescent="0.35">
      <c r="A17936" t="s">
        <v>24788</v>
      </c>
      <c r="B17936" t="s">
        <v>70799</v>
      </c>
      <c r="C17936" s="96" t="s">
        <v>70914</v>
      </c>
      <c r="D17936" s="98">
        <v>2051.7356999999997</v>
      </c>
    </row>
    <row r="17937" spans="1:4" x14ac:dyDescent="0.35">
      <c r="A17937" t="s">
        <v>24627</v>
      </c>
      <c r="B17937" t="s">
        <v>70800</v>
      </c>
      <c r="C17937" s="96" t="s">
        <v>70914</v>
      </c>
      <c r="D17937" s="98">
        <v>161.12879999999998</v>
      </c>
    </row>
    <row r="17938" spans="1:4" x14ac:dyDescent="0.35">
      <c r="A17938" t="s">
        <v>5695</v>
      </c>
      <c r="B17938" t="s">
        <v>70801</v>
      </c>
      <c r="C17938" s="96" t="s">
        <v>70914</v>
      </c>
      <c r="D17938" s="98">
        <v>370.60589999999996</v>
      </c>
    </row>
    <row r="17939" spans="1:4" x14ac:dyDescent="0.35">
      <c r="A17939" t="s">
        <v>20686</v>
      </c>
      <c r="B17939" t="s">
        <v>70802</v>
      </c>
      <c r="C17939" s="96" t="s">
        <v>70914</v>
      </c>
      <c r="D17939" s="98">
        <v>848.61490000000003</v>
      </c>
    </row>
    <row r="17940" spans="1:4" x14ac:dyDescent="0.35">
      <c r="A17940" t="s">
        <v>1980</v>
      </c>
      <c r="B17940" t="s">
        <v>70803</v>
      </c>
      <c r="C17940" s="96" t="s">
        <v>70914</v>
      </c>
      <c r="D17940" s="98">
        <v>322.25759999999997</v>
      </c>
    </row>
    <row r="17941" spans="1:4" x14ac:dyDescent="0.35">
      <c r="A17941" t="s">
        <v>22956</v>
      </c>
      <c r="B17941" t="s">
        <v>70804</v>
      </c>
      <c r="C17941" s="96" t="s">
        <v>70914</v>
      </c>
      <c r="D17941" s="98">
        <v>4184.0357999999997</v>
      </c>
    </row>
    <row r="17942" spans="1:4" x14ac:dyDescent="0.35">
      <c r="A17942" t="s">
        <v>6879</v>
      </c>
      <c r="B17942" t="s">
        <v>70805</v>
      </c>
      <c r="C17942" s="96" t="s">
        <v>70914</v>
      </c>
      <c r="D17942" s="98">
        <v>612.29909999999995</v>
      </c>
    </row>
    <row r="17943" spans="1:4" x14ac:dyDescent="0.35">
      <c r="A17943" t="s">
        <v>19634</v>
      </c>
      <c r="B17943" t="s">
        <v>70806</v>
      </c>
      <c r="C17943" s="96" t="s">
        <v>70914</v>
      </c>
      <c r="D17943" s="98">
        <v>241.69319999999999</v>
      </c>
    </row>
    <row r="17944" spans="1:4" x14ac:dyDescent="0.35">
      <c r="A17944" t="s">
        <v>25330</v>
      </c>
      <c r="B17944" t="s">
        <v>70807</v>
      </c>
      <c r="C17944" s="96" t="s">
        <v>70914</v>
      </c>
      <c r="D17944" s="98">
        <v>848.61490000000003</v>
      </c>
    </row>
    <row r="17945" spans="1:4" x14ac:dyDescent="0.35">
      <c r="A17945" t="s">
        <v>3176</v>
      </c>
      <c r="B17945" t="s">
        <v>70808</v>
      </c>
      <c r="C17945" s="96" t="s">
        <v>70914</v>
      </c>
      <c r="D17945" s="98">
        <v>129.26690000000002</v>
      </c>
    </row>
    <row r="17946" spans="1:4" x14ac:dyDescent="0.35">
      <c r="A17946" t="s">
        <v>3174</v>
      </c>
      <c r="B17946" t="s">
        <v>70809</v>
      </c>
      <c r="C17946" s="96" t="s">
        <v>70914</v>
      </c>
      <c r="D17946" s="98">
        <v>1536.1170999999999</v>
      </c>
    </row>
    <row r="17947" spans="1:4" x14ac:dyDescent="0.35">
      <c r="A17947" t="s">
        <v>26431</v>
      </c>
      <c r="B17947" t="s">
        <v>70810</v>
      </c>
      <c r="C17947" s="96" t="s">
        <v>70914</v>
      </c>
      <c r="D17947" s="98">
        <v>859.36969999999985</v>
      </c>
    </row>
    <row r="17948" spans="1:4" x14ac:dyDescent="0.35">
      <c r="A17948" t="s">
        <v>19761</v>
      </c>
      <c r="B17948" t="s">
        <v>70811</v>
      </c>
      <c r="C17948" s="96" t="s">
        <v>70914</v>
      </c>
      <c r="D17948" s="98">
        <v>1536.1170999999999</v>
      </c>
    </row>
    <row r="17949" spans="1:4" x14ac:dyDescent="0.35">
      <c r="A17949" t="s">
        <v>21843</v>
      </c>
      <c r="B17949" t="s">
        <v>70812</v>
      </c>
      <c r="C17949" s="96" t="s">
        <v>70914</v>
      </c>
      <c r="D17949" s="98">
        <v>145.38299999999998</v>
      </c>
    </row>
    <row r="17950" spans="1:4" x14ac:dyDescent="0.35">
      <c r="A17950" t="s">
        <v>4433</v>
      </c>
      <c r="B17950" t="s">
        <v>70813</v>
      </c>
      <c r="C17950" s="96" t="s">
        <v>70914</v>
      </c>
      <c r="D17950" s="98">
        <v>1536.1170999999999</v>
      </c>
    </row>
    <row r="17951" spans="1:4" x14ac:dyDescent="0.35">
      <c r="A17951" t="s">
        <v>25437</v>
      </c>
      <c r="B17951" t="s">
        <v>70814</v>
      </c>
      <c r="C17951" s="96" t="s">
        <v>70914</v>
      </c>
      <c r="D17951" s="98">
        <v>257.80930000000001</v>
      </c>
    </row>
    <row r="17952" spans="1:4" x14ac:dyDescent="0.35">
      <c r="A17952" t="s">
        <v>20759</v>
      </c>
      <c r="B17952" t="s">
        <v>70815</v>
      </c>
      <c r="C17952" s="96" t="s">
        <v>70914</v>
      </c>
      <c r="D17952" s="98">
        <v>741.19569999999987</v>
      </c>
    </row>
    <row r="17953" spans="1:4" x14ac:dyDescent="0.35">
      <c r="A17953" t="s">
        <v>24615</v>
      </c>
      <c r="B17953" t="s">
        <v>70816</v>
      </c>
      <c r="C17953" s="96" t="s">
        <v>70914</v>
      </c>
      <c r="D17953" s="98">
        <v>4184.0357999999997</v>
      </c>
    </row>
    <row r="17954" spans="1:4" x14ac:dyDescent="0.35">
      <c r="A17954" t="s">
        <v>23045</v>
      </c>
      <c r="B17954" t="s">
        <v>70817</v>
      </c>
      <c r="C17954" s="96" t="s">
        <v>70914</v>
      </c>
      <c r="D17954" s="98">
        <v>880.84709999999995</v>
      </c>
    </row>
    <row r="17955" spans="1:4" x14ac:dyDescent="0.35">
      <c r="A17955" t="s">
        <v>25675</v>
      </c>
      <c r="B17955" t="s">
        <v>70818</v>
      </c>
      <c r="C17955" s="96" t="s">
        <v>70914</v>
      </c>
      <c r="D17955" s="98">
        <v>126.59429999999999</v>
      </c>
    </row>
    <row r="17956" spans="1:4" x14ac:dyDescent="0.35">
      <c r="A17956" t="s">
        <v>23441</v>
      </c>
      <c r="B17956" t="s">
        <v>70819</v>
      </c>
      <c r="C17956" s="96" t="s">
        <v>70914</v>
      </c>
      <c r="D17956" s="98">
        <v>1380.3495999999998</v>
      </c>
    </row>
    <row r="17957" spans="1:4" x14ac:dyDescent="0.35">
      <c r="A17957" t="s">
        <v>24533</v>
      </c>
      <c r="B17957" t="s">
        <v>70820</v>
      </c>
      <c r="C17957" s="96" t="s">
        <v>70914</v>
      </c>
      <c r="D17957" s="98">
        <v>241.69319999999999</v>
      </c>
    </row>
    <row r="17958" spans="1:4" x14ac:dyDescent="0.35">
      <c r="A17958" t="s">
        <v>19852</v>
      </c>
      <c r="B17958" t="s">
        <v>70821</v>
      </c>
      <c r="C17958" s="96" t="s">
        <v>70914</v>
      </c>
      <c r="D17958" s="98">
        <v>300.78019999999998</v>
      </c>
    </row>
    <row r="17959" spans="1:4" x14ac:dyDescent="0.35">
      <c r="A17959" t="s">
        <v>19740</v>
      </c>
      <c r="B17959" t="s">
        <v>70822</v>
      </c>
      <c r="C17959" s="96" t="s">
        <v>70914</v>
      </c>
      <c r="D17959" s="98">
        <v>719.71829999999989</v>
      </c>
    </row>
    <row r="17960" spans="1:4" x14ac:dyDescent="0.35">
      <c r="A17960" t="s">
        <v>22793</v>
      </c>
      <c r="B17960" t="s">
        <v>70823</v>
      </c>
      <c r="C17960" s="96" t="s">
        <v>70914</v>
      </c>
      <c r="D17960" s="98">
        <v>241.69319999999999</v>
      </c>
    </row>
    <row r="17961" spans="1:4" x14ac:dyDescent="0.35">
      <c r="A17961" t="s">
        <v>22090</v>
      </c>
      <c r="B17961" t="s">
        <v>70824</v>
      </c>
      <c r="C17961" s="96" t="s">
        <v>70914</v>
      </c>
      <c r="D17961" s="98">
        <v>209.47710000000001</v>
      </c>
    </row>
    <row r="17962" spans="1:4" x14ac:dyDescent="0.35">
      <c r="A17962" t="s">
        <v>24010</v>
      </c>
      <c r="B17962" t="s">
        <v>70825</v>
      </c>
      <c r="C17962" s="96" t="s">
        <v>70914</v>
      </c>
      <c r="D17962" s="98">
        <v>2051.7356999999997</v>
      </c>
    </row>
    <row r="17963" spans="1:4" x14ac:dyDescent="0.35">
      <c r="A17963" t="s">
        <v>26201</v>
      </c>
      <c r="B17963" t="s">
        <v>70826</v>
      </c>
      <c r="C17963" s="96" t="s">
        <v>70914</v>
      </c>
      <c r="D17963" s="98">
        <v>327.63499999999999</v>
      </c>
    </row>
    <row r="17964" spans="1:4" x14ac:dyDescent="0.35">
      <c r="A17964" t="s">
        <v>22894</v>
      </c>
      <c r="B17964" t="s">
        <v>70827</v>
      </c>
      <c r="C17964" s="96" t="s">
        <v>70914</v>
      </c>
      <c r="D17964" s="98">
        <v>1584.4493</v>
      </c>
    </row>
    <row r="17965" spans="1:4" x14ac:dyDescent="0.35">
      <c r="A17965" t="s">
        <v>22181</v>
      </c>
      <c r="B17965" t="s">
        <v>70828</v>
      </c>
      <c r="C17965" s="96" t="s">
        <v>70914</v>
      </c>
      <c r="D17965" s="98">
        <v>1315.9013</v>
      </c>
    </row>
    <row r="17966" spans="1:4" x14ac:dyDescent="0.35">
      <c r="A17966" t="s">
        <v>25835</v>
      </c>
      <c r="B17966" t="s">
        <v>70829</v>
      </c>
      <c r="C17966" s="96" t="s">
        <v>70914</v>
      </c>
      <c r="D17966" s="98">
        <v>762.68919999999991</v>
      </c>
    </row>
    <row r="17967" spans="1:4" x14ac:dyDescent="0.35">
      <c r="A17967" t="s">
        <v>26464</v>
      </c>
      <c r="B17967" t="s">
        <v>70830</v>
      </c>
      <c r="C17967" s="96" t="s">
        <v>70914</v>
      </c>
      <c r="D17967" s="98">
        <v>3571.7366999999995</v>
      </c>
    </row>
    <row r="17968" spans="1:4" x14ac:dyDescent="0.35">
      <c r="A17968" t="s">
        <v>25756</v>
      </c>
      <c r="B17968" t="s">
        <v>70831</v>
      </c>
      <c r="C17968" s="96" t="s">
        <v>70914</v>
      </c>
      <c r="D17968" s="98">
        <v>3120.5664000000002</v>
      </c>
    </row>
    <row r="17969" spans="1:4" x14ac:dyDescent="0.35">
      <c r="A17969" t="s">
        <v>26096</v>
      </c>
      <c r="B17969" t="s">
        <v>70832</v>
      </c>
      <c r="C17969" s="96" t="s">
        <v>70914</v>
      </c>
      <c r="D17969" s="98">
        <v>2567.3543</v>
      </c>
    </row>
    <row r="17970" spans="1:4" x14ac:dyDescent="0.35">
      <c r="A17970" t="s">
        <v>26061</v>
      </c>
      <c r="B17970" t="s">
        <v>70833</v>
      </c>
      <c r="C17970" s="96" t="s">
        <v>70914</v>
      </c>
      <c r="D17970" s="98">
        <v>3018.5245999999997</v>
      </c>
    </row>
    <row r="17971" spans="1:4" x14ac:dyDescent="0.35">
      <c r="A17971" t="s">
        <v>26531</v>
      </c>
      <c r="B17971" t="s">
        <v>70834</v>
      </c>
      <c r="C17971" s="96" t="s">
        <v>70914</v>
      </c>
      <c r="D17971" s="98">
        <v>2755.3379</v>
      </c>
    </row>
    <row r="17972" spans="1:4" x14ac:dyDescent="0.35">
      <c r="A17972" t="s">
        <v>24511</v>
      </c>
      <c r="B17972" t="s">
        <v>70835</v>
      </c>
      <c r="C17972" s="96" t="s">
        <v>70914</v>
      </c>
      <c r="D17972" s="98">
        <v>1998.0261</v>
      </c>
    </row>
    <row r="17973" spans="1:4" x14ac:dyDescent="0.35">
      <c r="A17973" t="s">
        <v>8252</v>
      </c>
      <c r="B17973" t="s">
        <v>70836</v>
      </c>
      <c r="C17973" s="96" t="s">
        <v>70914</v>
      </c>
      <c r="D17973" s="98">
        <v>1111.8015999999998</v>
      </c>
    </row>
    <row r="17974" spans="1:4" x14ac:dyDescent="0.35">
      <c r="A17974" t="s">
        <v>24228</v>
      </c>
      <c r="B17974" t="s">
        <v>70837</v>
      </c>
      <c r="C17974" s="96" t="s">
        <v>70914</v>
      </c>
      <c r="D17974" s="98">
        <v>440.4316</v>
      </c>
    </row>
    <row r="17975" spans="1:4" x14ac:dyDescent="0.35">
      <c r="A17975" t="s">
        <v>24778</v>
      </c>
      <c r="B17975" t="s">
        <v>70838</v>
      </c>
      <c r="C17975" s="96" t="s">
        <v>70914</v>
      </c>
      <c r="D17975" s="98">
        <v>1047.3532999999998</v>
      </c>
    </row>
    <row r="17976" spans="1:4" x14ac:dyDescent="0.35">
      <c r="A17976" t="s">
        <v>23682</v>
      </c>
      <c r="B17976" t="s">
        <v>70839</v>
      </c>
      <c r="C17976" s="96" t="s">
        <v>70914</v>
      </c>
      <c r="D17976" s="98">
        <v>2218.2418999999995</v>
      </c>
    </row>
    <row r="17977" spans="1:4" x14ac:dyDescent="0.35">
      <c r="A17977" t="s">
        <v>23242</v>
      </c>
      <c r="B17977" t="s">
        <v>70840</v>
      </c>
      <c r="C17977" s="96" t="s">
        <v>70914</v>
      </c>
      <c r="D17977" s="98">
        <v>1665.0137</v>
      </c>
    </row>
    <row r="17978" spans="1:4" x14ac:dyDescent="0.35">
      <c r="A17978" t="s">
        <v>24499</v>
      </c>
      <c r="B17978" t="s">
        <v>70841</v>
      </c>
      <c r="C17978" s="96" t="s">
        <v>70914</v>
      </c>
      <c r="D17978" s="98">
        <v>934.55669999999998</v>
      </c>
    </row>
    <row r="17979" spans="1:4" x14ac:dyDescent="0.35">
      <c r="A17979" t="s">
        <v>24375</v>
      </c>
      <c r="B17979" t="s">
        <v>70842</v>
      </c>
      <c r="C17979" s="96" t="s">
        <v>70914</v>
      </c>
      <c r="D17979" s="98">
        <v>1439.4365999999998</v>
      </c>
    </row>
    <row r="17980" spans="1:4" x14ac:dyDescent="0.35">
      <c r="A17980" t="s">
        <v>23229</v>
      </c>
      <c r="B17980" t="s">
        <v>70843</v>
      </c>
      <c r="C17980" s="96" t="s">
        <v>70914</v>
      </c>
      <c r="D17980" s="98">
        <v>7471.1083999999992</v>
      </c>
    </row>
    <row r="17981" spans="1:4" x14ac:dyDescent="0.35">
      <c r="A17981" t="s">
        <v>19848</v>
      </c>
      <c r="B17981" t="s">
        <v>70844</v>
      </c>
      <c r="C17981" s="96" t="s">
        <v>70914</v>
      </c>
      <c r="D17981" s="98">
        <v>4984.3184999999994</v>
      </c>
    </row>
    <row r="17982" spans="1:4" x14ac:dyDescent="0.35">
      <c r="A17982" t="s">
        <v>23649</v>
      </c>
      <c r="B17982" t="s">
        <v>70845</v>
      </c>
      <c r="C17982" s="96" t="s">
        <v>70914</v>
      </c>
      <c r="D17982" s="98">
        <v>3324.6661000000004</v>
      </c>
    </row>
    <row r="17983" spans="1:4" x14ac:dyDescent="0.35">
      <c r="A17983" t="s">
        <v>26612</v>
      </c>
      <c r="B17983" t="s">
        <v>70846</v>
      </c>
      <c r="C17983" s="96" t="s">
        <v>70914</v>
      </c>
      <c r="D17983" s="98">
        <v>848.61490000000003</v>
      </c>
    </row>
    <row r="17984" spans="1:4" x14ac:dyDescent="0.35">
      <c r="A17984" t="s">
        <v>5648</v>
      </c>
      <c r="B17984" t="s">
        <v>70847</v>
      </c>
      <c r="C17984" s="96" t="s">
        <v>70914</v>
      </c>
      <c r="D17984" s="98">
        <v>574.70559999999989</v>
      </c>
    </row>
    <row r="17985" spans="1:4" x14ac:dyDescent="0.35">
      <c r="A17985" t="s">
        <v>20095</v>
      </c>
      <c r="B17985" t="s">
        <v>70848</v>
      </c>
      <c r="C17985" s="96" t="s">
        <v>70914</v>
      </c>
      <c r="D17985" s="98">
        <v>999.00499999999988</v>
      </c>
    </row>
    <row r="17986" spans="1:4" x14ac:dyDescent="0.35">
      <c r="A17986" t="s">
        <v>25885</v>
      </c>
      <c r="B17986" t="s">
        <v>70849</v>
      </c>
      <c r="C17986" s="96" t="s">
        <v>70914</v>
      </c>
      <c r="D17986" s="98">
        <v>300.78019999999998</v>
      </c>
    </row>
    <row r="17987" spans="1:4" x14ac:dyDescent="0.35">
      <c r="A17987" t="s">
        <v>19827</v>
      </c>
      <c r="B17987" t="s">
        <v>70850</v>
      </c>
      <c r="C17987" s="96" t="s">
        <v>70914</v>
      </c>
      <c r="D17987" s="98">
        <v>338.37369999999993</v>
      </c>
    </row>
    <row r="17988" spans="1:4" x14ac:dyDescent="0.35">
      <c r="A17988" t="s">
        <v>70038</v>
      </c>
      <c r="B17988" t="s">
        <v>70851</v>
      </c>
      <c r="C17988" s="96" t="s">
        <v>70914</v>
      </c>
      <c r="D17988" s="98">
        <v>1659.6523999999997</v>
      </c>
    </row>
    <row r="17989" spans="1:4" x14ac:dyDescent="0.35">
      <c r="A17989" t="s">
        <v>22442</v>
      </c>
      <c r="B17989" t="s">
        <v>70852</v>
      </c>
      <c r="C17989" s="96" t="s">
        <v>70914</v>
      </c>
      <c r="D17989" s="98">
        <v>1423.3204999999998</v>
      </c>
    </row>
    <row r="17990" spans="1:4" x14ac:dyDescent="0.35">
      <c r="A17990" t="s">
        <v>26354</v>
      </c>
      <c r="B17990" t="s">
        <v>70853</v>
      </c>
      <c r="C17990" s="96" t="s">
        <v>70914</v>
      </c>
      <c r="D17990" s="98">
        <v>644.53129999999999</v>
      </c>
    </row>
    <row r="17991" spans="1:4" x14ac:dyDescent="0.35">
      <c r="A17991" t="s">
        <v>20017</v>
      </c>
      <c r="B17991" t="s">
        <v>70854</v>
      </c>
      <c r="C17991" s="96" t="s">
        <v>70914</v>
      </c>
      <c r="D17991" s="98">
        <v>7707.4242000000004</v>
      </c>
    </row>
    <row r="17992" spans="1:4" x14ac:dyDescent="0.35">
      <c r="A17992" t="s">
        <v>20496</v>
      </c>
      <c r="B17992" t="s">
        <v>70855</v>
      </c>
      <c r="C17992" s="96" t="s">
        <v>70914</v>
      </c>
      <c r="D17992" s="98">
        <v>5107.853799999999</v>
      </c>
    </row>
    <row r="17993" spans="1:4" x14ac:dyDescent="0.35">
      <c r="A17993" t="s">
        <v>23035</v>
      </c>
      <c r="B17993" t="s">
        <v>70856</v>
      </c>
      <c r="C17993" s="96" t="s">
        <v>70914</v>
      </c>
      <c r="D17993" s="98">
        <v>6810.4610000000002</v>
      </c>
    </row>
    <row r="17994" spans="1:4" x14ac:dyDescent="0.35">
      <c r="A17994" t="s">
        <v>22512</v>
      </c>
      <c r="B17994" t="s">
        <v>70857</v>
      </c>
      <c r="C17994" s="96" t="s">
        <v>70914</v>
      </c>
      <c r="D17994" s="98">
        <v>3190.3921</v>
      </c>
    </row>
    <row r="17995" spans="1:4" x14ac:dyDescent="0.35">
      <c r="A17995" t="s">
        <v>23750</v>
      </c>
      <c r="B17995" t="s">
        <v>70858</v>
      </c>
      <c r="C17995" s="96" t="s">
        <v>70914</v>
      </c>
      <c r="D17995" s="98">
        <v>2094.7065999999995</v>
      </c>
    </row>
    <row r="17996" spans="1:4" x14ac:dyDescent="0.35">
      <c r="A17996" t="s">
        <v>25290</v>
      </c>
      <c r="B17996" t="s">
        <v>70859</v>
      </c>
      <c r="C17996" s="96" t="s">
        <v>70914</v>
      </c>
      <c r="D17996" s="98">
        <v>6466.7259999999997</v>
      </c>
    </row>
    <row r="17997" spans="1:4" x14ac:dyDescent="0.35">
      <c r="A17997" t="s">
        <v>9626</v>
      </c>
      <c r="B17997" t="s">
        <v>70860</v>
      </c>
      <c r="C17997" s="96" t="s">
        <v>70914</v>
      </c>
      <c r="D17997" s="98">
        <v>4167.9196999999995</v>
      </c>
    </row>
    <row r="17998" spans="1:4" x14ac:dyDescent="0.35">
      <c r="A17998" t="s">
        <v>8310</v>
      </c>
      <c r="B17998" t="s">
        <v>70861</v>
      </c>
      <c r="C17998" s="96" t="s">
        <v>70914</v>
      </c>
      <c r="D17998" s="98">
        <v>4162.5422999999992</v>
      </c>
    </row>
    <row r="17999" spans="1:4" x14ac:dyDescent="0.35">
      <c r="A17999" t="s">
        <v>20813</v>
      </c>
      <c r="B17999" t="s">
        <v>70861</v>
      </c>
      <c r="C17999" s="96" t="s">
        <v>70914</v>
      </c>
      <c r="D17999" s="98">
        <v>8781.6323000000011</v>
      </c>
    </row>
    <row r="18000" spans="1:4" x14ac:dyDescent="0.35">
      <c r="A18000" t="s">
        <v>8308</v>
      </c>
      <c r="B18000" t="s">
        <v>70862</v>
      </c>
      <c r="C18000" s="96" t="s">
        <v>70914</v>
      </c>
      <c r="D18000" s="98">
        <v>3915.4877999999999</v>
      </c>
    </row>
    <row r="18001" spans="1:4" x14ac:dyDescent="0.35">
      <c r="A18001" t="s">
        <v>19859</v>
      </c>
      <c r="B18001" t="s">
        <v>70862</v>
      </c>
      <c r="C18001" s="96" t="s">
        <v>70914</v>
      </c>
      <c r="D18001" s="98">
        <v>7358.3118000000004</v>
      </c>
    </row>
    <row r="18002" spans="1:4" x14ac:dyDescent="0.35">
      <c r="A18002" t="s">
        <v>22597</v>
      </c>
      <c r="B18002" t="s">
        <v>70863</v>
      </c>
      <c r="C18002" s="96" t="s">
        <v>70914</v>
      </c>
      <c r="D18002" s="98">
        <v>2535.1220999999996</v>
      </c>
    </row>
    <row r="18003" spans="1:4" x14ac:dyDescent="0.35">
      <c r="A18003" t="s">
        <v>24871</v>
      </c>
      <c r="B18003" t="s">
        <v>70864</v>
      </c>
      <c r="C18003" s="96" t="s">
        <v>70914</v>
      </c>
      <c r="D18003" s="98">
        <v>4060.5005000000001</v>
      </c>
    </row>
    <row r="18004" spans="1:4" x14ac:dyDescent="0.35">
      <c r="A18004" t="s">
        <v>21376</v>
      </c>
      <c r="B18004" t="s">
        <v>70863</v>
      </c>
      <c r="C18004" s="96" t="s">
        <v>70914</v>
      </c>
      <c r="D18004" s="98">
        <v>2379.3706999999995</v>
      </c>
    </row>
    <row r="18005" spans="1:4" x14ac:dyDescent="0.35">
      <c r="A18005" t="s">
        <v>11269</v>
      </c>
      <c r="B18005" t="s">
        <v>70865</v>
      </c>
      <c r="C18005" s="96" t="s">
        <v>70914</v>
      </c>
      <c r="D18005" s="98">
        <v>5967.2074000000002</v>
      </c>
    </row>
    <row r="18006" spans="1:4" x14ac:dyDescent="0.35">
      <c r="A18006" t="s">
        <v>2656</v>
      </c>
      <c r="B18006" t="s">
        <v>70866</v>
      </c>
      <c r="C18006" s="96" t="s">
        <v>70914</v>
      </c>
      <c r="D18006" s="98">
        <v>3571.7366999999995</v>
      </c>
    </row>
    <row r="18007" spans="1:4" x14ac:dyDescent="0.35">
      <c r="A18007" t="s">
        <v>2654</v>
      </c>
      <c r="B18007" t="s">
        <v>70867</v>
      </c>
      <c r="C18007" s="96" t="s">
        <v>70914</v>
      </c>
      <c r="D18007" s="98">
        <v>5787.2898999999998</v>
      </c>
    </row>
    <row r="18008" spans="1:4" x14ac:dyDescent="0.35">
      <c r="A18008" t="s">
        <v>6442</v>
      </c>
      <c r="B18008" t="s">
        <v>70868</v>
      </c>
      <c r="C18008" s="96" t="s">
        <v>70914</v>
      </c>
      <c r="D18008" s="98">
        <v>5929.6138999999994</v>
      </c>
    </row>
    <row r="18009" spans="1:4" x14ac:dyDescent="0.35">
      <c r="A18009" t="s">
        <v>8950</v>
      </c>
      <c r="B18009" t="s">
        <v>70869</v>
      </c>
      <c r="C18009" s="96" t="s">
        <v>70914</v>
      </c>
      <c r="D18009" s="98">
        <v>3104.4503</v>
      </c>
    </row>
    <row r="18010" spans="1:4" x14ac:dyDescent="0.35">
      <c r="A18010" t="s">
        <v>26249</v>
      </c>
      <c r="B18010" t="s">
        <v>70870</v>
      </c>
      <c r="C18010" s="96" t="s">
        <v>70914</v>
      </c>
      <c r="D18010" s="98">
        <v>5038.0280999999995</v>
      </c>
    </row>
    <row r="18011" spans="1:4" x14ac:dyDescent="0.35">
      <c r="A18011" t="s">
        <v>23140</v>
      </c>
      <c r="B18011" t="s">
        <v>70871</v>
      </c>
      <c r="C18011" s="96" t="s">
        <v>70914</v>
      </c>
      <c r="D18011" s="98">
        <v>5338.8082999999997</v>
      </c>
    </row>
    <row r="18012" spans="1:4" x14ac:dyDescent="0.35">
      <c r="A18012" t="s">
        <v>10191</v>
      </c>
      <c r="B18012" t="s">
        <v>70868</v>
      </c>
      <c r="C18012" s="96" t="s">
        <v>70914</v>
      </c>
      <c r="D18012" s="98">
        <v>3501.9110000000001</v>
      </c>
    </row>
    <row r="18013" spans="1:4" x14ac:dyDescent="0.35">
      <c r="A18013" t="s">
        <v>26276</v>
      </c>
      <c r="B18013" t="s">
        <v>70872</v>
      </c>
      <c r="C18013" s="96" t="s">
        <v>70914</v>
      </c>
      <c r="D18013" s="98">
        <v>2433.0802999999996</v>
      </c>
    </row>
    <row r="18014" spans="1:4" x14ac:dyDescent="0.35">
      <c r="A18014" t="s">
        <v>24929</v>
      </c>
      <c r="B18014" t="s">
        <v>70873</v>
      </c>
      <c r="C18014" s="96" t="s">
        <v>70914</v>
      </c>
      <c r="D18014" s="98">
        <v>2535.1220999999996</v>
      </c>
    </row>
    <row r="18015" spans="1:4" x14ac:dyDescent="0.35">
      <c r="A18015" t="s">
        <v>26134</v>
      </c>
      <c r="B18015" t="s">
        <v>70874</v>
      </c>
      <c r="C18015" s="96" t="s">
        <v>70914</v>
      </c>
      <c r="D18015" s="98">
        <v>4060.5005000000001</v>
      </c>
    </row>
    <row r="18016" spans="1:4" x14ac:dyDescent="0.35">
      <c r="A18016" t="s">
        <v>8311</v>
      </c>
      <c r="B18016" t="s">
        <v>70873</v>
      </c>
      <c r="C18016" s="96" t="s">
        <v>70914</v>
      </c>
      <c r="D18016" s="98">
        <v>4275.3388999999988</v>
      </c>
    </row>
    <row r="18017" spans="1:4" x14ac:dyDescent="0.35">
      <c r="A18017" t="s">
        <v>23164</v>
      </c>
      <c r="B18017" t="s">
        <v>70875</v>
      </c>
      <c r="C18017" s="96" t="s">
        <v>70914</v>
      </c>
      <c r="D18017" s="98">
        <v>8926.6449999999986</v>
      </c>
    </row>
    <row r="18018" spans="1:4" x14ac:dyDescent="0.35">
      <c r="A18018" t="s">
        <v>6881</v>
      </c>
      <c r="B18018" t="s">
        <v>70876</v>
      </c>
      <c r="C18018" s="96" t="s">
        <v>70914</v>
      </c>
      <c r="D18018" s="98">
        <v>4425.7290000000003</v>
      </c>
    </row>
    <row r="18019" spans="1:4" x14ac:dyDescent="0.35">
      <c r="A18019" t="s">
        <v>21430</v>
      </c>
      <c r="B18019" t="s">
        <v>70877</v>
      </c>
      <c r="C18019" s="96" t="s">
        <v>70914</v>
      </c>
      <c r="D18019" s="98">
        <v>5148.1359999999995</v>
      </c>
    </row>
    <row r="18020" spans="1:4" x14ac:dyDescent="0.35">
      <c r="A18020" t="s">
        <v>20996</v>
      </c>
      <c r="B18020" t="s">
        <v>70878</v>
      </c>
      <c r="C18020" s="96" t="s">
        <v>70914</v>
      </c>
      <c r="D18020" s="98">
        <v>2373.9932999999996</v>
      </c>
    </row>
    <row r="18021" spans="1:4" x14ac:dyDescent="0.35">
      <c r="A18021" t="s">
        <v>24896</v>
      </c>
      <c r="B18021" t="s">
        <v>70879</v>
      </c>
      <c r="C18021" s="96" t="s">
        <v>70914</v>
      </c>
      <c r="D18021" s="98">
        <v>7197.183</v>
      </c>
    </row>
    <row r="18022" spans="1:4" x14ac:dyDescent="0.35">
      <c r="A18022" t="s">
        <v>21931</v>
      </c>
      <c r="B18022" t="s">
        <v>70879</v>
      </c>
      <c r="C18022" s="96" t="s">
        <v>70914</v>
      </c>
      <c r="D18022" s="98">
        <v>5773.8625000000002</v>
      </c>
    </row>
    <row r="18023" spans="1:4" x14ac:dyDescent="0.35">
      <c r="A18023" t="s">
        <v>21318</v>
      </c>
      <c r="B18023" t="s">
        <v>70879</v>
      </c>
      <c r="C18023" s="96" t="s">
        <v>70914</v>
      </c>
      <c r="D18023" s="98">
        <v>6831.9544999999989</v>
      </c>
    </row>
    <row r="18024" spans="1:4" x14ac:dyDescent="0.35">
      <c r="A18024" t="s">
        <v>7009</v>
      </c>
      <c r="B18024" t="s">
        <v>70879</v>
      </c>
      <c r="C18024" s="96" t="s">
        <v>70914</v>
      </c>
      <c r="D18024" s="98">
        <v>7030.6767999999993</v>
      </c>
    </row>
    <row r="18025" spans="1:4" x14ac:dyDescent="0.35">
      <c r="A18025" t="s">
        <v>26572</v>
      </c>
      <c r="B18025" t="s">
        <v>70879</v>
      </c>
      <c r="C18025" s="96" t="s">
        <v>70914</v>
      </c>
      <c r="D18025" s="98">
        <v>9340.2217999999993</v>
      </c>
    </row>
    <row r="18026" spans="1:4" x14ac:dyDescent="0.35">
      <c r="A18026" t="s">
        <v>25009</v>
      </c>
      <c r="B18026" t="s">
        <v>70879</v>
      </c>
      <c r="C18026" s="96" t="s">
        <v>70914</v>
      </c>
      <c r="D18026" s="98">
        <v>7497.9632000000001</v>
      </c>
    </row>
    <row r="18027" spans="1:4" x14ac:dyDescent="0.35">
      <c r="A18027" t="s">
        <v>9572</v>
      </c>
      <c r="B18027" t="s">
        <v>70879</v>
      </c>
      <c r="C18027" s="96" t="s">
        <v>70914</v>
      </c>
      <c r="D18027" s="98">
        <v>5413.9953000000005</v>
      </c>
    </row>
    <row r="18028" spans="1:4" x14ac:dyDescent="0.35">
      <c r="A18028" t="s">
        <v>20320</v>
      </c>
      <c r="B18028" t="s">
        <v>70879</v>
      </c>
      <c r="C18028" s="96" t="s">
        <v>70914</v>
      </c>
      <c r="D18028" s="98">
        <v>7197.183</v>
      </c>
    </row>
    <row r="18029" spans="1:4" x14ac:dyDescent="0.35">
      <c r="A18029" t="s">
        <v>25083</v>
      </c>
      <c r="B18029" t="s">
        <v>70879</v>
      </c>
      <c r="C18029" s="96" t="s">
        <v>70914</v>
      </c>
      <c r="D18029" s="98">
        <v>5773.8625000000002</v>
      </c>
    </row>
    <row r="18030" spans="1:4" x14ac:dyDescent="0.35">
      <c r="A18030" t="s">
        <v>25672</v>
      </c>
      <c r="B18030" t="s">
        <v>70879</v>
      </c>
      <c r="C18030" s="96" t="s">
        <v>70914</v>
      </c>
      <c r="D18030" s="98">
        <v>6831.9544999999989</v>
      </c>
    </row>
    <row r="18031" spans="1:4" x14ac:dyDescent="0.35">
      <c r="A18031" t="s">
        <v>3143</v>
      </c>
      <c r="B18031" t="s">
        <v>70879</v>
      </c>
      <c r="C18031" s="96" t="s">
        <v>70914</v>
      </c>
      <c r="D18031" s="98">
        <v>5413.9953000000005</v>
      </c>
    </row>
    <row r="18032" spans="1:4" x14ac:dyDescent="0.35">
      <c r="A18032" t="s">
        <v>20735</v>
      </c>
      <c r="B18032" t="s">
        <v>70879</v>
      </c>
      <c r="C18032" s="96" t="s">
        <v>70914</v>
      </c>
      <c r="D18032" s="98">
        <v>9340.2217999999993</v>
      </c>
    </row>
    <row r="18033" spans="1:4" x14ac:dyDescent="0.35">
      <c r="A18033" t="s">
        <v>23025</v>
      </c>
      <c r="B18033" t="s">
        <v>70879</v>
      </c>
      <c r="C18033" s="96" t="s">
        <v>70914</v>
      </c>
      <c r="D18033" s="98">
        <v>7497.9632000000001</v>
      </c>
    </row>
    <row r="18034" spans="1:4" x14ac:dyDescent="0.35">
      <c r="A18034" t="s">
        <v>26207</v>
      </c>
      <c r="B18034" t="s">
        <v>70879</v>
      </c>
      <c r="C18034" s="96" t="s">
        <v>70914</v>
      </c>
      <c r="D18034" s="98">
        <v>8872.9353999999985</v>
      </c>
    </row>
    <row r="18035" spans="1:4" x14ac:dyDescent="0.35">
      <c r="A18035" t="s">
        <v>22320</v>
      </c>
      <c r="B18035" t="s">
        <v>70879</v>
      </c>
      <c r="C18035" s="96" t="s">
        <v>70914</v>
      </c>
      <c r="D18035" s="98">
        <v>8872.9353999999985</v>
      </c>
    </row>
    <row r="18036" spans="1:4" x14ac:dyDescent="0.35">
      <c r="A18036" t="s">
        <v>1972</v>
      </c>
      <c r="B18036" t="s">
        <v>70879</v>
      </c>
      <c r="C18036" s="96" t="s">
        <v>70914</v>
      </c>
      <c r="D18036" s="98">
        <v>7030.6767999999993</v>
      </c>
    </row>
    <row r="18037" spans="1:4" x14ac:dyDescent="0.35">
      <c r="A18037" t="s">
        <v>19655</v>
      </c>
      <c r="B18037" t="s">
        <v>70880</v>
      </c>
      <c r="C18037" s="96" t="s">
        <v>70914</v>
      </c>
      <c r="D18037" s="98">
        <v>7197.183</v>
      </c>
    </row>
    <row r="18038" spans="1:4" x14ac:dyDescent="0.35">
      <c r="A18038" t="s">
        <v>25205</v>
      </c>
      <c r="B18038" t="s">
        <v>70880</v>
      </c>
      <c r="C18038" s="96" t="s">
        <v>70914</v>
      </c>
      <c r="D18038" s="98">
        <v>5773.8625000000002</v>
      </c>
    </row>
    <row r="18039" spans="1:4" x14ac:dyDescent="0.35">
      <c r="A18039" t="s">
        <v>26547</v>
      </c>
      <c r="B18039" t="s">
        <v>70880</v>
      </c>
      <c r="C18039" s="96" t="s">
        <v>70914</v>
      </c>
      <c r="D18039" s="98">
        <v>6831.9544999999989</v>
      </c>
    </row>
    <row r="18040" spans="1:4" x14ac:dyDescent="0.35">
      <c r="A18040" t="s">
        <v>4398</v>
      </c>
      <c r="B18040" t="s">
        <v>70880</v>
      </c>
      <c r="C18040" s="96" t="s">
        <v>70914</v>
      </c>
      <c r="D18040" s="98">
        <v>5413.9953000000005</v>
      </c>
    </row>
    <row r="18041" spans="1:4" x14ac:dyDescent="0.35">
      <c r="A18041" t="s">
        <v>25970</v>
      </c>
      <c r="B18041" t="s">
        <v>70880</v>
      </c>
      <c r="C18041" s="96" t="s">
        <v>70914</v>
      </c>
      <c r="D18041" s="98">
        <v>7197.183</v>
      </c>
    </row>
    <row r="18042" spans="1:4" x14ac:dyDescent="0.35">
      <c r="A18042" t="s">
        <v>21625</v>
      </c>
      <c r="B18042" t="s">
        <v>70880</v>
      </c>
      <c r="C18042" s="96" t="s">
        <v>70914</v>
      </c>
      <c r="D18042" s="98">
        <v>5773.8625000000002</v>
      </c>
    </row>
    <row r="18043" spans="1:4" x14ac:dyDescent="0.35">
      <c r="A18043" t="s">
        <v>19596</v>
      </c>
      <c r="B18043" t="s">
        <v>70880</v>
      </c>
      <c r="C18043" s="96" t="s">
        <v>70914</v>
      </c>
      <c r="D18043" s="98">
        <v>6831.9544999999989</v>
      </c>
    </row>
    <row r="18044" spans="1:4" x14ac:dyDescent="0.35">
      <c r="A18044" t="s">
        <v>8280</v>
      </c>
      <c r="B18044" t="s">
        <v>70880</v>
      </c>
      <c r="C18044" s="96" t="s">
        <v>70914</v>
      </c>
      <c r="D18044" s="98">
        <v>7030.6767999999993</v>
      </c>
    </row>
    <row r="18045" spans="1:4" x14ac:dyDescent="0.35">
      <c r="A18045" t="s">
        <v>25066</v>
      </c>
      <c r="B18045" t="s">
        <v>70881</v>
      </c>
      <c r="C18045" s="96" t="s">
        <v>70914</v>
      </c>
      <c r="D18045" s="98">
        <v>6950.1124</v>
      </c>
    </row>
    <row r="18046" spans="1:4" x14ac:dyDescent="0.35">
      <c r="A18046" t="s">
        <v>25888</v>
      </c>
      <c r="B18046" t="s">
        <v>70881</v>
      </c>
      <c r="C18046" s="96" t="s">
        <v>70914</v>
      </c>
      <c r="D18046" s="98">
        <v>5532.1531999999988</v>
      </c>
    </row>
    <row r="18047" spans="1:4" x14ac:dyDescent="0.35">
      <c r="A18047" t="s">
        <v>3141</v>
      </c>
      <c r="B18047" t="s">
        <v>70880</v>
      </c>
      <c r="C18047" s="96" t="s">
        <v>70914</v>
      </c>
      <c r="D18047" s="98">
        <v>5413.9953000000005</v>
      </c>
    </row>
    <row r="18048" spans="1:4" x14ac:dyDescent="0.35">
      <c r="A18048" t="s">
        <v>25803</v>
      </c>
      <c r="B18048" t="s">
        <v>70880</v>
      </c>
      <c r="C18048" s="96" t="s">
        <v>70914</v>
      </c>
      <c r="D18048" s="98">
        <v>9340.2217999999993</v>
      </c>
    </row>
    <row r="18049" spans="1:4" x14ac:dyDescent="0.35">
      <c r="A18049" t="s">
        <v>20945</v>
      </c>
      <c r="B18049" t="s">
        <v>70880</v>
      </c>
      <c r="C18049" s="96" t="s">
        <v>70914</v>
      </c>
      <c r="D18049" s="98">
        <v>7497.9632000000001</v>
      </c>
    </row>
    <row r="18050" spans="1:4" x14ac:dyDescent="0.35">
      <c r="A18050" t="s">
        <v>23562</v>
      </c>
      <c r="B18050" t="s">
        <v>70880</v>
      </c>
      <c r="C18050" s="96" t="s">
        <v>70914</v>
      </c>
      <c r="D18050" s="98">
        <v>8872.9353999999985</v>
      </c>
    </row>
    <row r="18051" spans="1:4" x14ac:dyDescent="0.35">
      <c r="A18051" t="s">
        <v>4397</v>
      </c>
      <c r="B18051" t="s">
        <v>70880</v>
      </c>
      <c r="C18051" s="96" t="s">
        <v>70914</v>
      </c>
      <c r="D18051" s="98">
        <v>7030.6767999999993</v>
      </c>
    </row>
    <row r="18052" spans="1:4" x14ac:dyDescent="0.35">
      <c r="A18052" t="s">
        <v>26465</v>
      </c>
      <c r="B18052" t="s">
        <v>70880</v>
      </c>
      <c r="C18052" s="96" t="s">
        <v>70914</v>
      </c>
      <c r="D18052" s="98">
        <v>9340.2217999999993</v>
      </c>
    </row>
    <row r="18053" spans="1:4" x14ac:dyDescent="0.35">
      <c r="A18053" t="s">
        <v>21291</v>
      </c>
      <c r="B18053" t="s">
        <v>70880</v>
      </c>
      <c r="C18053" s="96" t="s">
        <v>70914</v>
      </c>
      <c r="D18053" s="98">
        <v>7497.9632000000001</v>
      </c>
    </row>
    <row r="18054" spans="1:4" x14ac:dyDescent="0.35">
      <c r="A18054" t="s">
        <v>24600</v>
      </c>
      <c r="B18054" t="s">
        <v>70880</v>
      </c>
      <c r="C18054" s="96" t="s">
        <v>70914</v>
      </c>
      <c r="D18054" s="98">
        <v>8872.9353999999985</v>
      </c>
    </row>
    <row r="18055" spans="1:4" x14ac:dyDescent="0.35">
      <c r="A18055" t="s">
        <v>20087</v>
      </c>
      <c r="B18055" t="s">
        <v>70882</v>
      </c>
      <c r="C18055" s="96" t="s">
        <v>70914</v>
      </c>
      <c r="D18055" s="98">
        <v>6590.2452000000003</v>
      </c>
    </row>
    <row r="18056" spans="1:4" x14ac:dyDescent="0.35">
      <c r="A18056" t="s">
        <v>1960</v>
      </c>
      <c r="B18056" t="s">
        <v>70882</v>
      </c>
      <c r="C18056" s="96" t="s">
        <v>70914</v>
      </c>
      <c r="D18056" s="98">
        <v>5177.6794999999984</v>
      </c>
    </row>
    <row r="18057" spans="1:4" x14ac:dyDescent="0.35">
      <c r="A18057" t="s">
        <v>24180</v>
      </c>
      <c r="B18057" t="s">
        <v>70881</v>
      </c>
      <c r="C18057" s="96" t="s">
        <v>70914</v>
      </c>
      <c r="D18057" s="98">
        <v>6950.1124</v>
      </c>
    </row>
    <row r="18058" spans="1:4" x14ac:dyDescent="0.35">
      <c r="A18058" t="s">
        <v>21494</v>
      </c>
      <c r="B18058" t="s">
        <v>70881</v>
      </c>
      <c r="C18058" s="96" t="s">
        <v>70914</v>
      </c>
      <c r="D18058" s="98">
        <v>5532.1531999999988</v>
      </c>
    </row>
    <row r="18059" spans="1:4" x14ac:dyDescent="0.35">
      <c r="A18059" t="s">
        <v>25108</v>
      </c>
      <c r="B18059" t="s">
        <v>70882</v>
      </c>
      <c r="C18059" s="96" t="s">
        <v>70914</v>
      </c>
      <c r="D18059" s="98">
        <v>6590.2452000000003</v>
      </c>
    </row>
    <row r="18060" spans="1:4" x14ac:dyDescent="0.35">
      <c r="A18060" t="s">
        <v>7008</v>
      </c>
      <c r="B18060" t="s">
        <v>70882</v>
      </c>
      <c r="C18060" s="96" t="s">
        <v>70914</v>
      </c>
      <c r="D18060" s="98">
        <v>5177.6794999999984</v>
      </c>
    </row>
    <row r="18061" spans="1:4" x14ac:dyDescent="0.35">
      <c r="A18061" t="s">
        <v>25113</v>
      </c>
      <c r="B18061" t="s">
        <v>70883</v>
      </c>
      <c r="C18061" s="96" t="s">
        <v>70914</v>
      </c>
      <c r="D18061" s="98">
        <v>9028.7029000000002</v>
      </c>
    </row>
    <row r="18062" spans="1:4" x14ac:dyDescent="0.35">
      <c r="A18062" t="s">
        <v>21944</v>
      </c>
      <c r="B18062" t="s">
        <v>70883</v>
      </c>
      <c r="C18062" s="96" t="s">
        <v>70914</v>
      </c>
      <c r="D18062" s="98">
        <v>7186.4442999999992</v>
      </c>
    </row>
    <row r="18063" spans="1:4" x14ac:dyDescent="0.35">
      <c r="A18063" t="s">
        <v>24391</v>
      </c>
      <c r="B18063" t="s">
        <v>70884</v>
      </c>
      <c r="C18063" s="96" t="s">
        <v>70914</v>
      </c>
      <c r="D18063" s="98">
        <v>8561.4164999999994</v>
      </c>
    </row>
    <row r="18064" spans="1:4" x14ac:dyDescent="0.35">
      <c r="A18064" t="s">
        <v>4396</v>
      </c>
      <c r="B18064" t="s">
        <v>70884</v>
      </c>
      <c r="C18064" s="96" t="s">
        <v>70914</v>
      </c>
      <c r="D18064" s="98">
        <v>6713.7804999999998</v>
      </c>
    </row>
    <row r="18065" spans="1:4" x14ac:dyDescent="0.35">
      <c r="A18065" t="s">
        <v>25480</v>
      </c>
      <c r="B18065" t="s">
        <v>70883</v>
      </c>
      <c r="C18065" s="96" t="s">
        <v>70914</v>
      </c>
      <c r="D18065" s="98">
        <v>9028.7029000000002</v>
      </c>
    </row>
    <row r="18066" spans="1:4" x14ac:dyDescent="0.35">
      <c r="A18066" t="s">
        <v>25772</v>
      </c>
      <c r="B18066" t="s">
        <v>70883</v>
      </c>
      <c r="C18066" s="96" t="s">
        <v>70914</v>
      </c>
      <c r="D18066" s="98">
        <v>7186.4442999999992</v>
      </c>
    </row>
    <row r="18067" spans="1:4" x14ac:dyDescent="0.35">
      <c r="A18067" t="s">
        <v>23358</v>
      </c>
      <c r="B18067" t="s">
        <v>70884</v>
      </c>
      <c r="C18067" s="96" t="s">
        <v>70914</v>
      </c>
      <c r="D18067" s="98">
        <v>8561.4164999999994</v>
      </c>
    </row>
    <row r="18068" spans="1:4" x14ac:dyDescent="0.35">
      <c r="A18068" t="s">
        <v>7007</v>
      </c>
      <c r="B18068" t="s">
        <v>70884</v>
      </c>
      <c r="C18068" s="96" t="s">
        <v>70914</v>
      </c>
      <c r="D18068" s="98">
        <v>6713.7804999999998</v>
      </c>
    </row>
    <row r="18069" spans="1:4" x14ac:dyDescent="0.35">
      <c r="A18069" t="s">
        <v>24271</v>
      </c>
      <c r="B18069" t="s">
        <v>70885</v>
      </c>
      <c r="C18069" s="96" t="s">
        <v>70914</v>
      </c>
      <c r="D18069" s="98">
        <v>6740.6352999999981</v>
      </c>
    </row>
    <row r="18070" spans="1:4" x14ac:dyDescent="0.35">
      <c r="A18070" t="s">
        <v>22572</v>
      </c>
      <c r="B18070" t="s">
        <v>70886</v>
      </c>
      <c r="C18070" s="96" t="s">
        <v>70914</v>
      </c>
      <c r="D18070" s="98">
        <v>3727.4880999999996</v>
      </c>
    </row>
    <row r="18071" spans="1:4" x14ac:dyDescent="0.35">
      <c r="A18071" t="s">
        <v>21826</v>
      </c>
      <c r="B18071" t="s">
        <v>70887</v>
      </c>
      <c r="C18071" s="96" t="s">
        <v>70914</v>
      </c>
      <c r="D18071" s="98">
        <v>10194.214099999999</v>
      </c>
    </row>
    <row r="18072" spans="1:4" x14ac:dyDescent="0.35">
      <c r="A18072" t="s">
        <v>3178</v>
      </c>
      <c r="B18072" t="s">
        <v>70888</v>
      </c>
      <c r="C18072" s="96" t="s">
        <v>70914</v>
      </c>
      <c r="D18072" s="98">
        <v>322.25759999999997</v>
      </c>
    </row>
    <row r="18073" spans="1:4" x14ac:dyDescent="0.35">
      <c r="A18073" t="s">
        <v>19797</v>
      </c>
      <c r="B18073" t="s">
        <v>70889</v>
      </c>
      <c r="C18073" s="96" t="s">
        <v>70914</v>
      </c>
      <c r="D18073" s="98">
        <v>4329.048499999999</v>
      </c>
    </row>
    <row r="18074" spans="1:4" x14ac:dyDescent="0.35">
      <c r="A18074" t="s">
        <v>19833</v>
      </c>
      <c r="B18074" t="s">
        <v>70890</v>
      </c>
      <c r="C18074" s="96" t="s">
        <v>70914</v>
      </c>
      <c r="D18074" s="98">
        <v>2293.4288999999999</v>
      </c>
    </row>
    <row r="18075" spans="1:4" x14ac:dyDescent="0.35">
      <c r="A18075" t="s">
        <v>22454</v>
      </c>
      <c r="B18075" t="s">
        <v>70891</v>
      </c>
      <c r="C18075" s="96" t="s">
        <v>70914</v>
      </c>
      <c r="D18075" s="98">
        <v>1858.3746999999998</v>
      </c>
    </row>
    <row r="18076" spans="1:4" x14ac:dyDescent="0.35">
      <c r="A18076" t="s">
        <v>5727</v>
      </c>
      <c r="B18076" t="s">
        <v>70892</v>
      </c>
      <c r="C18076" s="96" t="s">
        <v>70914</v>
      </c>
      <c r="D18076" s="98">
        <v>6208.9166999999989</v>
      </c>
    </row>
    <row r="18077" spans="1:4" x14ac:dyDescent="0.35">
      <c r="A18077" t="s">
        <v>20345</v>
      </c>
      <c r="B18077" t="s">
        <v>70893</v>
      </c>
      <c r="C18077" s="96" t="s">
        <v>70914</v>
      </c>
      <c r="D18077" s="98">
        <v>2379.3706999999995</v>
      </c>
    </row>
    <row r="18078" spans="1:4" x14ac:dyDescent="0.35">
      <c r="A18078" t="s">
        <v>20065</v>
      </c>
      <c r="B18078" t="s">
        <v>70894</v>
      </c>
      <c r="C18078" s="96" t="s">
        <v>70914</v>
      </c>
      <c r="D18078" s="98">
        <v>1600.5653999999997</v>
      </c>
    </row>
    <row r="18079" spans="1:4" x14ac:dyDescent="0.35">
      <c r="A18079" t="s">
        <v>22874</v>
      </c>
      <c r="B18079" t="s">
        <v>70895</v>
      </c>
      <c r="C18079" s="96" t="s">
        <v>70914</v>
      </c>
      <c r="D18079" s="98">
        <v>1906.7229999999997</v>
      </c>
    </row>
    <row r="18080" spans="1:4" x14ac:dyDescent="0.35">
      <c r="A18080" t="s">
        <v>26257</v>
      </c>
      <c r="B18080" t="s">
        <v>70896</v>
      </c>
      <c r="C18080" s="96" t="s">
        <v>70914</v>
      </c>
      <c r="D18080" s="98">
        <v>2433.0802999999996</v>
      </c>
    </row>
    <row r="18081" spans="1:4" x14ac:dyDescent="0.35">
      <c r="A18081" t="s">
        <v>22391</v>
      </c>
      <c r="B18081" t="s">
        <v>70897</v>
      </c>
      <c r="C18081" s="96" t="s">
        <v>70914</v>
      </c>
      <c r="D18081" s="98">
        <v>1906.7229999999997</v>
      </c>
    </row>
    <row r="18082" spans="1:4" x14ac:dyDescent="0.35">
      <c r="A18082" t="s">
        <v>23765</v>
      </c>
      <c r="B18082" t="s">
        <v>70898</v>
      </c>
      <c r="C18082" s="96" t="s">
        <v>70914</v>
      </c>
      <c r="D18082" s="98">
        <v>2282.6902</v>
      </c>
    </row>
    <row r="18083" spans="1:4" x14ac:dyDescent="0.35">
      <c r="A18083" t="s">
        <v>21032</v>
      </c>
      <c r="B18083" t="s">
        <v>70899</v>
      </c>
      <c r="C18083" s="96" t="s">
        <v>70914</v>
      </c>
      <c r="D18083" s="98">
        <v>3330.0434999999998</v>
      </c>
    </row>
    <row r="18084" spans="1:4" x14ac:dyDescent="0.35">
      <c r="A18084" t="s">
        <v>25671</v>
      </c>
      <c r="B18084" t="s">
        <v>70900</v>
      </c>
      <c r="C18084" s="96" t="s">
        <v>70914</v>
      </c>
      <c r="D18084" s="98">
        <v>1772.4329</v>
      </c>
    </row>
    <row r="18085" spans="1:4" x14ac:dyDescent="0.35">
      <c r="A18085" t="s">
        <v>21352</v>
      </c>
      <c r="B18085" t="s">
        <v>70901</v>
      </c>
      <c r="C18085" s="96" t="s">
        <v>70914</v>
      </c>
      <c r="D18085" s="98">
        <v>3281.6951999999997</v>
      </c>
    </row>
    <row r="18086" spans="1:4" x14ac:dyDescent="0.35">
      <c r="A18086" t="s">
        <v>26469</v>
      </c>
      <c r="B18086" t="s">
        <v>70902</v>
      </c>
      <c r="C18086" s="96" t="s">
        <v>70914</v>
      </c>
      <c r="D18086" s="98">
        <v>2282.6902</v>
      </c>
    </row>
    <row r="18087" spans="1:4" x14ac:dyDescent="0.35">
      <c r="A18087" t="s">
        <v>26027</v>
      </c>
      <c r="B18087" t="s">
        <v>70903</v>
      </c>
      <c r="C18087" s="96" t="s">
        <v>70914</v>
      </c>
      <c r="D18087" s="98">
        <v>2594.2091</v>
      </c>
    </row>
    <row r="18088" spans="1:4" x14ac:dyDescent="0.35">
      <c r="A18088" t="s">
        <v>24123</v>
      </c>
      <c r="B18088" t="s">
        <v>70904</v>
      </c>
      <c r="C18088" s="96" t="s">
        <v>70914</v>
      </c>
      <c r="D18088" s="98">
        <v>3281.6951999999997</v>
      </c>
    </row>
    <row r="18089" spans="1:4" x14ac:dyDescent="0.35">
      <c r="A18089" t="s">
        <v>22006</v>
      </c>
      <c r="B18089" t="s">
        <v>70905</v>
      </c>
      <c r="C18089" s="96" t="s">
        <v>70914</v>
      </c>
      <c r="D18089" s="98">
        <v>2594.2091</v>
      </c>
    </row>
    <row r="18090" spans="1:4" x14ac:dyDescent="0.35">
      <c r="A18090" t="s">
        <v>26158</v>
      </c>
      <c r="B18090" t="s">
        <v>70906</v>
      </c>
      <c r="C18090" s="96" t="s">
        <v>70914</v>
      </c>
      <c r="D18090" s="98">
        <v>1858.3746999999998</v>
      </c>
    </row>
    <row r="18091" spans="1:4" x14ac:dyDescent="0.35">
      <c r="A18091" t="s">
        <v>20061</v>
      </c>
      <c r="B18091" t="s">
        <v>70907</v>
      </c>
      <c r="C18091" s="96" t="s">
        <v>70914</v>
      </c>
      <c r="D18091" s="98">
        <v>1772.4329</v>
      </c>
    </row>
    <row r="18092" spans="1:4" x14ac:dyDescent="0.35">
      <c r="A18092" t="s">
        <v>23877</v>
      </c>
      <c r="B18092" t="s">
        <v>70908</v>
      </c>
      <c r="C18092" s="96" t="s">
        <v>70914</v>
      </c>
      <c r="D18092" s="98">
        <v>2379.3706999999995</v>
      </c>
    </row>
    <row r="18093" spans="1:4" x14ac:dyDescent="0.35">
      <c r="A18093" t="s">
        <v>20512</v>
      </c>
      <c r="B18093" t="s">
        <v>70909</v>
      </c>
      <c r="C18093" s="96" t="s">
        <v>70914</v>
      </c>
      <c r="D18093" s="98">
        <v>2293.4288999999999</v>
      </c>
    </row>
    <row r="18094" spans="1:4" x14ac:dyDescent="0.35">
      <c r="A18094" t="s">
        <v>25006</v>
      </c>
      <c r="B18094" t="s">
        <v>70910</v>
      </c>
      <c r="C18094" s="96" t="s">
        <v>70914</v>
      </c>
      <c r="D18094" s="98">
        <v>5285.0986999999996</v>
      </c>
    </row>
    <row r="18095" spans="1:4" x14ac:dyDescent="0.35">
      <c r="A18095" t="s">
        <v>20905</v>
      </c>
      <c r="B18095" t="s">
        <v>70911</v>
      </c>
      <c r="C18095" s="96" t="s">
        <v>70914</v>
      </c>
      <c r="D18095" s="98">
        <v>2809.0474999999997</v>
      </c>
    </row>
    <row r="18096" spans="1:4" x14ac:dyDescent="0.35">
      <c r="A18096" t="s">
        <v>21365</v>
      </c>
      <c r="B18096" t="s">
        <v>70912</v>
      </c>
      <c r="C18096" s="96" t="s">
        <v>70914</v>
      </c>
      <c r="D18096" s="98">
        <v>3093.7115999999996</v>
      </c>
    </row>
    <row r="18097" spans="1:4" x14ac:dyDescent="0.35">
      <c r="A18097" t="s">
        <v>20541</v>
      </c>
      <c r="B18097" t="s">
        <v>70913</v>
      </c>
      <c r="C18097" s="96" t="s">
        <v>70914</v>
      </c>
      <c r="D18097" s="98">
        <v>4946.7250000000004</v>
      </c>
    </row>
    <row r="18098" spans="1:4" x14ac:dyDescent="0.35">
      <c r="A18098" t="s">
        <v>70915</v>
      </c>
      <c r="B18098" t="s">
        <v>71115</v>
      </c>
      <c r="C18098" s="96" t="s">
        <v>71268</v>
      </c>
      <c r="D18098" s="98">
        <v>1.7065999999999999</v>
      </c>
    </row>
    <row r="18099" spans="1:4" x14ac:dyDescent="0.35">
      <c r="A18099" t="s">
        <v>70916</v>
      </c>
      <c r="B18099" t="s">
        <v>71116</v>
      </c>
      <c r="C18099" s="96" t="s">
        <v>71268</v>
      </c>
      <c r="D18099" s="98">
        <v>2.9462999999999999</v>
      </c>
    </row>
    <row r="18100" spans="1:4" x14ac:dyDescent="0.35">
      <c r="A18100" t="s">
        <v>70917</v>
      </c>
      <c r="B18100" t="s">
        <v>71117</v>
      </c>
      <c r="C18100" s="96" t="s">
        <v>71268</v>
      </c>
      <c r="D18100" s="98">
        <v>15.552599999999998</v>
      </c>
    </row>
    <row r="18101" spans="1:4" x14ac:dyDescent="0.35">
      <c r="A18101" t="s">
        <v>70918</v>
      </c>
      <c r="B18101" t="s">
        <v>71118</v>
      </c>
      <c r="C18101" s="96" t="s">
        <v>71269</v>
      </c>
      <c r="D18101" s="98">
        <v>1153.6938</v>
      </c>
    </row>
    <row r="18102" spans="1:4" x14ac:dyDescent="0.35">
      <c r="A18102" t="s">
        <v>70919</v>
      </c>
      <c r="B18102" t="s">
        <v>71119</v>
      </c>
      <c r="C18102" s="96" t="s">
        <v>71269</v>
      </c>
      <c r="D18102" s="98">
        <v>1150.9406999999999</v>
      </c>
    </row>
    <row r="18103" spans="1:4" x14ac:dyDescent="0.35">
      <c r="A18103" t="s">
        <v>70920</v>
      </c>
      <c r="B18103" t="s">
        <v>71120</v>
      </c>
      <c r="C18103" s="96" t="s">
        <v>71269</v>
      </c>
      <c r="D18103" s="98">
        <v>383.64690000000002</v>
      </c>
    </row>
    <row r="18104" spans="1:4" x14ac:dyDescent="0.35">
      <c r="A18104" t="s">
        <v>70921</v>
      </c>
      <c r="B18104" t="s">
        <v>71121</v>
      </c>
      <c r="C18104" s="96" t="s">
        <v>71269</v>
      </c>
      <c r="D18104" s="98">
        <v>1726.4029999999998</v>
      </c>
    </row>
    <row r="18105" spans="1:4" x14ac:dyDescent="0.35">
      <c r="A18105" t="s">
        <v>70922</v>
      </c>
      <c r="B18105" t="s">
        <v>71122</v>
      </c>
      <c r="C18105" s="96" t="s">
        <v>71269</v>
      </c>
      <c r="D18105" s="98">
        <v>1150.9406999999999</v>
      </c>
    </row>
    <row r="18106" spans="1:4" x14ac:dyDescent="0.35">
      <c r="A18106" t="s">
        <v>70923</v>
      </c>
      <c r="B18106" t="s">
        <v>71123</v>
      </c>
      <c r="C18106" s="96" t="s">
        <v>71269</v>
      </c>
      <c r="D18106" s="98">
        <v>0.59570000000000001</v>
      </c>
    </row>
    <row r="18107" spans="1:4" x14ac:dyDescent="0.35">
      <c r="A18107" t="s">
        <v>70924</v>
      </c>
      <c r="B18107" t="s">
        <v>71124</v>
      </c>
      <c r="C18107" s="96" t="s">
        <v>71269</v>
      </c>
      <c r="D18107" s="98">
        <v>432.2045</v>
      </c>
    </row>
    <row r="18108" spans="1:4" x14ac:dyDescent="0.35">
      <c r="A18108" t="s">
        <v>70925</v>
      </c>
      <c r="B18108" t="s">
        <v>71125</v>
      </c>
      <c r="C18108" s="96" t="s">
        <v>71269</v>
      </c>
      <c r="D18108" s="98">
        <v>170.821</v>
      </c>
    </row>
    <row r="18109" spans="1:4" x14ac:dyDescent="0.35">
      <c r="A18109" t="s">
        <v>70926</v>
      </c>
      <c r="B18109" t="s">
        <v>71126</v>
      </c>
      <c r="C18109" s="96" t="s">
        <v>71269</v>
      </c>
      <c r="D18109" s="98">
        <v>199.73660000000001</v>
      </c>
    </row>
    <row r="18110" spans="1:4" x14ac:dyDescent="0.35">
      <c r="A18110" t="s">
        <v>70927</v>
      </c>
      <c r="B18110" t="s">
        <v>71127</v>
      </c>
      <c r="C18110" s="96" t="s">
        <v>71269</v>
      </c>
      <c r="D18110" s="98">
        <v>136.65679999999998</v>
      </c>
    </row>
    <row r="18111" spans="1:4" x14ac:dyDescent="0.35">
      <c r="A18111" t="s">
        <v>70928</v>
      </c>
      <c r="B18111" t="s">
        <v>71128</v>
      </c>
      <c r="C18111" s="96" t="s">
        <v>71269</v>
      </c>
      <c r="D18111" s="98">
        <v>1136.4667999999999</v>
      </c>
    </row>
    <row r="18112" spans="1:4" x14ac:dyDescent="0.35">
      <c r="A18112" t="s">
        <v>70929</v>
      </c>
      <c r="B18112" t="s">
        <v>71129</v>
      </c>
      <c r="C18112" s="96" t="s">
        <v>71269</v>
      </c>
      <c r="D18112" s="98">
        <v>7059.8982999999989</v>
      </c>
    </row>
    <row r="18113" spans="1:4" x14ac:dyDescent="0.35">
      <c r="A18113" t="s">
        <v>70930</v>
      </c>
      <c r="B18113" t="s">
        <v>71130</v>
      </c>
      <c r="C18113" s="96" t="s">
        <v>71269</v>
      </c>
      <c r="D18113" s="98">
        <v>14765.503200000001</v>
      </c>
    </row>
    <row r="18114" spans="1:4" x14ac:dyDescent="0.35">
      <c r="A18114" t="s">
        <v>70931</v>
      </c>
      <c r="B18114" t="s">
        <v>71131</v>
      </c>
      <c r="C18114" s="96" t="s">
        <v>71269</v>
      </c>
      <c r="D18114" s="98">
        <v>12535.620999999999</v>
      </c>
    </row>
    <row r="18115" spans="1:4" x14ac:dyDescent="0.35">
      <c r="A18115" t="s">
        <v>70932</v>
      </c>
      <c r="B18115" t="s">
        <v>71132</v>
      </c>
      <c r="C18115" s="96" t="s">
        <v>71269</v>
      </c>
      <c r="D18115" s="98">
        <v>11740.087799999999</v>
      </c>
    </row>
    <row r="18116" spans="1:4" x14ac:dyDescent="0.35">
      <c r="A18116" t="s">
        <v>70933</v>
      </c>
      <c r="B18116" t="s">
        <v>71129</v>
      </c>
      <c r="C18116" s="96" t="s">
        <v>71269</v>
      </c>
      <c r="D18116" s="98">
        <v>10555.401499999998</v>
      </c>
    </row>
    <row r="18117" spans="1:4" x14ac:dyDescent="0.35">
      <c r="A18117" t="s">
        <v>70934</v>
      </c>
      <c r="B18117" t="s">
        <v>71130</v>
      </c>
      <c r="C18117" s="96" t="s">
        <v>71269</v>
      </c>
      <c r="D18117" s="98">
        <v>13904.5396</v>
      </c>
    </row>
    <row r="18118" spans="1:4" x14ac:dyDescent="0.35">
      <c r="A18118" t="s">
        <v>70935</v>
      </c>
      <c r="B18118" t="s">
        <v>71131</v>
      </c>
      <c r="C18118" s="96" t="s">
        <v>71269</v>
      </c>
      <c r="D18118" s="98">
        <v>11674.6574</v>
      </c>
    </row>
    <row r="18119" spans="1:4" x14ac:dyDescent="0.35">
      <c r="A18119" t="s">
        <v>70936</v>
      </c>
      <c r="B18119" t="s">
        <v>71133</v>
      </c>
      <c r="C18119" s="96" t="s">
        <v>71269</v>
      </c>
      <c r="D18119" s="98">
        <v>10879.1242</v>
      </c>
    </row>
    <row r="18120" spans="1:4" x14ac:dyDescent="0.35">
      <c r="A18120" t="s">
        <v>70937</v>
      </c>
      <c r="B18120" t="s">
        <v>71129</v>
      </c>
      <c r="C18120" s="96" t="s">
        <v>71269</v>
      </c>
      <c r="D18120" s="98">
        <v>9694.4379000000008</v>
      </c>
    </row>
    <row r="18121" spans="1:4" x14ac:dyDescent="0.35">
      <c r="A18121" t="s">
        <v>70938</v>
      </c>
      <c r="B18121" t="s">
        <v>71134</v>
      </c>
      <c r="C18121" s="96" t="s">
        <v>71269</v>
      </c>
      <c r="D18121" s="98">
        <v>510.24119999999999</v>
      </c>
    </row>
    <row r="18122" spans="1:4" x14ac:dyDescent="0.35">
      <c r="A18122" t="s">
        <v>70939</v>
      </c>
      <c r="B18122" t="s">
        <v>71135</v>
      </c>
      <c r="C18122" s="96" t="s">
        <v>71269</v>
      </c>
      <c r="D18122" s="98">
        <v>2152.4090000000001</v>
      </c>
    </row>
    <row r="18123" spans="1:4" x14ac:dyDescent="0.35">
      <c r="A18123" t="s">
        <v>70940</v>
      </c>
      <c r="B18123" t="s">
        <v>71136</v>
      </c>
      <c r="C18123" s="96" t="s">
        <v>71269</v>
      </c>
      <c r="D18123" s="98">
        <v>700.15679999999998</v>
      </c>
    </row>
    <row r="18124" spans="1:4" x14ac:dyDescent="0.35">
      <c r="A18124" t="s">
        <v>70941</v>
      </c>
      <c r="B18124" t="s">
        <v>71137</v>
      </c>
      <c r="C18124" s="96" t="s">
        <v>71269</v>
      </c>
      <c r="D18124" s="98">
        <v>14.779799999999998</v>
      </c>
    </row>
    <row r="18125" spans="1:4" x14ac:dyDescent="0.35">
      <c r="A18125" t="s">
        <v>70942</v>
      </c>
      <c r="B18125" t="s">
        <v>71138</v>
      </c>
      <c r="C18125" s="96" t="s">
        <v>71269</v>
      </c>
      <c r="D18125" s="98">
        <v>12.541899999999998</v>
      </c>
    </row>
    <row r="18126" spans="1:4" x14ac:dyDescent="0.35">
      <c r="A18126" t="s">
        <v>70943</v>
      </c>
      <c r="B18126" t="s">
        <v>71139</v>
      </c>
      <c r="C18126" s="96" t="s">
        <v>71269</v>
      </c>
      <c r="D18126" s="98">
        <v>11.2539</v>
      </c>
    </row>
    <row r="18127" spans="1:4" x14ac:dyDescent="0.35">
      <c r="A18127" t="s">
        <v>70944</v>
      </c>
      <c r="B18127" t="s">
        <v>71140</v>
      </c>
      <c r="C18127" s="96" t="s">
        <v>71269</v>
      </c>
      <c r="D18127" s="98">
        <v>7.325499999999999</v>
      </c>
    </row>
    <row r="18128" spans="1:4" x14ac:dyDescent="0.35">
      <c r="A18128" t="s">
        <v>70945</v>
      </c>
      <c r="B18128" t="s">
        <v>71141</v>
      </c>
      <c r="C18128" s="96" t="s">
        <v>71269</v>
      </c>
      <c r="D18128" s="98">
        <v>8.3236999999999988</v>
      </c>
    </row>
    <row r="18129" spans="1:4" x14ac:dyDescent="0.35">
      <c r="A18129" t="s">
        <v>70946</v>
      </c>
      <c r="B18129" t="s">
        <v>71142</v>
      </c>
      <c r="C18129" s="96" t="s">
        <v>71269</v>
      </c>
      <c r="D18129" s="98">
        <v>8.9837999999999987</v>
      </c>
    </row>
    <row r="18130" spans="1:4" x14ac:dyDescent="0.35">
      <c r="A18130" t="s">
        <v>70947</v>
      </c>
      <c r="B18130" t="s">
        <v>71143</v>
      </c>
      <c r="C18130" s="96" t="s">
        <v>71269</v>
      </c>
      <c r="D18130" s="98">
        <v>8.0660999999999987</v>
      </c>
    </row>
    <row r="18131" spans="1:4" x14ac:dyDescent="0.35">
      <c r="A18131" t="s">
        <v>70948</v>
      </c>
      <c r="B18131" t="s">
        <v>71144</v>
      </c>
      <c r="C18131" s="96" t="s">
        <v>71269</v>
      </c>
      <c r="D18131" s="98">
        <v>7.389899999999999</v>
      </c>
    </row>
    <row r="18132" spans="1:4" x14ac:dyDescent="0.35">
      <c r="A18132" t="s">
        <v>70949</v>
      </c>
      <c r="B18132" t="s">
        <v>71145</v>
      </c>
      <c r="C18132" s="96" t="s">
        <v>71269</v>
      </c>
      <c r="D18132" s="98">
        <v>8.8389000000000006</v>
      </c>
    </row>
    <row r="18133" spans="1:4" x14ac:dyDescent="0.35">
      <c r="A18133" t="s">
        <v>70950</v>
      </c>
      <c r="B18133" t="s">
        <v>71146</v>
      </c>
      <c r="C18133" s="96" t="s">
        <v>71269</v>
      </c>
      <c r="D18133" s="98">
        <v>860.96360000000004</v>
      </c>
    </row>
    <row r="18134" spans="1:4" x14ac:dyDescent="0.35">
      <c r="A18134" t="s">
        <v>70951</v>
      </c>
      <c r="B18134" t="s">
        <v>71145</v>
      </c>
      <c r="C18134" s="96" t="s">
        <v>71269</v>
      </c>
      <c r="D18134" s="98">
        <v>8.0338999999999992</v>
      </c>
    </row>
    <row r="18135" spans="1:4" x14ac:dyDescent="0.35">
      <c r="A18135" t="s">
        <v>70952</v>
      </c>
      <c r="B18135" t="s">
        <v>71147</v>
      </c>
      <c r="C18135" s="96" t="s">
        <v>71269</v>
      </c>
      <c r="D18135" s="98">
        <v>8.0338999999999992</v>
      </c>
    </row>
    <row r="18136" spans="1:4" x14ac:dyDescent="0.35">
      <c r="A18136" t="s">
        <v>70953</v>
      </c>
      <c r="B18136" t="s">
        <v>71148</v>
      </c>
      <c r="C18136" s="96" t="s">
        <v>71269</v>
      </c>
      <c r="D18136" s="98">
        <v>4.3630999999999993</v>
      </c>
    </row>
    <row r="18137" spans="1:4" x14ac:dyDescent="0.35">
      <c r="A18137" t="s">
        <v>70954</v>
      </c>
      <c r="B18137" t="s">
        <v>71149</v>
      </c>
      <c r="C18137" s="96" t="s">
        <v>71269</v>
      </c>
      <c r="D18137" s="98">
        <v>4.3630999999999993</v>
      </c>
    </row>
    <row r="18138" spans="1:4" x14ac:dyDescent="0.35">
      <c r="A18138" t="s">
        <v>70955</v>
      </c>
      <c r="B18138" t="s">
        <v>71150</v>
      </c>
      <c r="C18138" s="96" t="s">
        <v>71269</v>
      </c>
      <c r="D18138" s="98">
        <v>5.2002999999999995</v>
      </c>
    </row>
    <row r="18139" spans="1:4" x14ac:dyDescent="0.35">
      <c r="A18139" t="s">
        <v>70956</v>
      </c>
      <c r="B18139" t="s">
        <v>71151</v>
      </c>
      <c r="C18139" s="96" t="s">
        <v>71269</v>
      </c>
      <c r="D18139" s="98">
        <v>12.1716</v>
      </c>
    </row>
    <row r="18140" spans="1:4" x14ac:dyDescent="0.35">
      <c r="A18140" t="s">
        <v>70957</v>
      </c>
      <c r="B18140" t="s">
        <v>71152</v>
      </c>
      <c r="C18140" s="96" t="s">
        <v>71269</v>
      </c>
      <c r="D18140" s="98">
        <v>7.4382000000000001</v>
      </c>
    </row>
    <row r="18141" spans="1:4" x14ac:dyDescent="0.35">
      <c r="A18141" t="s">
        <v>70958</v>
      </c>
      <c r="B18141" t="s">
        <v>71152</v>
      </c>
      <c r="C18141" s="96" t="s">
        <v>71269</v>
      </c>
      <c r="D18141" s="98">
        <v>11.157299999999998</v>
      </c>
    </row>
    <row r="18142" spans="1:4" x14ac:dyDescent="0.35">
      <c r="A18142" t="s">
        <v>70959</v>
      </c>
      <c r="B18142" t="s">
        <v>71153</v>
      </c>
      <c r="C18142" s="96" t="s">
        <v>71269</v>
      </c>
      <c r="D18142" s="98">
        <v>15.246700000000001</v>
      </c>
    </row>
    <row r="18143" spans="1:4" x14ac:dyDescent="0.35">
      <c r="A18143" t="s">
        <v>70960</v>
      </c>
      <c r="B18143" t="s">
        <v>71154</v>
      </c>
      <c r="C18143" s="96" t="s">
        <v>71269</v>
      </c>
      <c r="D18143" s="98">
        <v>15.246700000000001</v>
      </c>
    </row>
    <row r="18144" spans="1:4" x14ac:dyDescent="0.35">
      <c r="A18144" t="s">
        <v>70961</v>
      </c>
      <c r="B18144" t="s">
        <v>71155</v>
      </c>
      <c r="C18144" s="96" t="s">
        <v>71269</v>
      </c>
      <c r="D18144" s="98">
        <v>959.1092000000001</v>
      </c>
    </row>
    <row r="18145" spans="1:4" x14ac:dyDescent="0.35">
      <c r="A18145" t="s">
        <v>70962</v>
      </c>
      <c r="B18145" t="s">
        <v>71156</v>
      </c>
      <c r="C18145" s="96" t="s">
        <v>71269</v>
      </c>
      <c r="D18145" s="98">
        <v>10.2879</v>
      </c>
    </row>
    <row r="18146" spans="1:4" x14ac:dyDescent="0.35">
      <c r="A18146" t="s">
        <v>70963</v>
      </c>
      <c r="B18146" t="s">
        <v>71156</v>
      </c>
      <c r="C18146" s="96" t="s">
        <v>71269</v>
      </c>
      <c r="D18146" s="98">
        <v>10.2879</v>
      </c>
    </row>
    <row r="18147" spans="1:4" x14ac:dyDescent="0.35">
      <c r="A18147" t="s">
        <v>70964</v>
      </c>
      <c r="B18147" t="s">
        <v>71157</v>
      </c>
      <c r="C18147" s="96" t="s">
        <v>71269</v>
      </c>
      <c r="D18147" s="98">
        <v>11.286099999999998</v>
      </c>
    </row>
    <row r="18148" spans="1:4" x14ac:dyDescent="0.35">
      <c r="A18148" t="s">
        <v>70965</v>
      </c>
      <c r="B18148" t="s">
        <v>71157</v>
      </c>
      <c r="C18148" s="96" t="s">
        <v>71269</v>
      </c>
      <c r="D18148" s="98">
        <v>11.286099999999998</v>
      </c>
    </row>
    <row r="18149" spans="1:4" x14ac:dyDescent="0.35">
      <c r="A18149" t="s">
        <v>70966</v>
      </c>
      <c r="B18149" t="s">
        <v>71158</v>
      </c>
      <c r="C18149" s="96" t="s">
        <v>71269</v>
      </c>
      <c r="D18149" s="98">
        <v>5.7476999999999991</v>
      </c>
    </row>
    <row r="18150" spans="1:4" x14ac:dyDescent="0.35">
      <c r="A18150" t="s">
        <v>70967</v>
      </c>
      <c r="B18150" t="s">
        <v>71159</v>
      </c>
      <c r="C18150" s="96" t="s">
        <v>71269</v>
      </c>
      <c r="D18150" s="98">
        <v>5.7316000000000003</v>
      </c>
    </row>
    <row r="18151" spans="1:4" x14ac:dyDescent="0.35">
      <c r="A18151" t="s">
        <v>70968</v>
      </c>
      <c r="B18151" t="s">
        <v>71160</v>
      </c>
      <c r="C18151" s="96" t="s">
        <v>71269</v>
      </c>
      <c r="D18151" s="98">
        <v>5.5545</v>
      </c>
    </row>
    <row r="18152" spans="1:4" x14ac:dyDescent="0.35">
      <c r="A18152" t="s">
        <v>70969</v>
      </c>
      <c r="B18152" t="s">
        <v>71160</v>
      </c>
      <c r="C18152" s="96" t="s">
        <v>71269</v>
      </c>
      <c r="D18152" s="98">
        <v>8.3559000000000001</v>
      </c>
    </row>
    <row r="18153" spans="1:4" x14ac:dyDescent="0.35">
      <c r="A18153" t="s">
        <v>70970</v>
      </c>
      <c r="B18153" t="s">
        <v>71161</v>
      </c>
      <c r="C18153" s="96" t="s">
        <v>71269</v>
      </c>
      <c r="D18153" s="98">
        <v>10.625999999999998</v>
      </c>
    </row>
    <row r="18154" spans="1:4" x14ac:dyDescent="0.35">
      <c r="A18154" t="s">
        <v>70971</v>
      </c>
      <c r="B18154" t="s">
        <v>71161</v>
      </c>
      <c r="C18154" s="96" t="s">
        <v>71269</v>
      </c>
      <c r="D18154" s="98">
        <v>10.625999999999998</v>
      </c>
    </row>
    <row r="18155" spans="1:4" x14ac:dyDescent="0.35">
      <c r="A18155" t="s">
        <v>70972</v>
      </c>
      <c r="B18155" t="s">
        <v>71162</v>
      </c>
      <c r="C18155" s="96" t="s">
        <v>71269</v>
      </c>
      <c r="D18155" s="98">
        <v>796.06449999999984</v>
      </c>
    </row>
    <row r="18156" spans="1:4" x14ac:dyDescent="0.35">
      <c r="A18156" t="s">
        <v>70973</v>
      </c>
      <c r="B18156" t="s">
        <v>71163</v>
      </c>
      <c r="C18156" s="96" t="s">
        <v>71269</v>
      </c>
      <c r="D18156" s="98">
        <v>502.23949999999996</v>
      </c>
    </row>
    <row r="18157" spans="1:4" x14ac:dyDescent="0.35">
      <c r="A18157" t="s">
        <v>70974</v>
      </c>
      <c r="B18157" t="s">
        <v>71164</v>
      </c>
      <c r="C18157" s="96" t="s">
        <v>71269</v>
      </c>
      <c r="D18157" s="98">
        <v>1578.444</v>
      </c>
    </row>
    <row r="18158" spans="1:4" x14ac:dyDescent="0.35">
      <c r="A18158" t="s">
        <v>70975</v>
      </c>
      <c r="B18158" t="s">
        <v>71165</v>
      </c>
      <c r="C18158" s="96" t="s">
        <v>71269</v>
      </c>
      <c r="D18158" s="98">
        <v>286.99859999999995</v>
      </c>
    </row>
    <row r="18159" spans="1:4" x14ac:dyDescent="0.35">
      <c r="A18159" t="s">
        <v>70976</v>
      </c>
      <c r="B18159" t="s">
        <v>71166</v>
      </c>
      <c r="C18159" s="96" t="s">
        <v>71269</v>
      </c>
      <c r="D18159" s="98">
        <v>2169.6198999999997</v>
      </c>
    </row>
    <row r="18160" spans="1:4" x14ac:dyDescent="0.35">
      <c r="A18160" t="s">
        <v>70977</v>
      </c>
      <c r="B18160" t="s">
        <v>71167</v>
      </c>
      <c r="C18160" s="96" t="s">
        <v>71269</v>
      </c>
      <c r="D18160" s="98">
        <v>2169.6198999999997</v>
      </c>
    </row>
    <row r="18161" spans="1:4" x14ac:dyDescent="0.35">
      <c r="A18161" t="s">
        <v>70978</v>
      </c>
      <c r="B18161" t="s">
        <v>71168</v>
      </c>
      <c r="C18161" s="96" t="s">
        <v>71269</v>
      </c>
      <c r="D18161" s="98">
        <v>1127.8532999999998</v>
      </c>
    </row>
    <row r="18162" spans="1:4" x14ac:dyDescent="0.35">
      <c r="A18162" t="s">
        <v>70979</v>
      </c>
      <c r="B18162" t="s">
        <v>71167</v>
      </c>
      <c r="C18162" s="96" t="s">
        <v>71269</v>
      </c>
      <c r="D18162" s="98">
        <v>1127.8532999999998</v>
      </c>
    </row>
    <row r="18163" spans="1:4" x14ac:dyDescent="0.35">
      <c r="A18163" t="s">
        <v>70980</v>
      </c>
      <c r="B18163" t="s">
        <v>71169</v>
      </c>
      <c r="C18163" s="96" t="s">
        <v>71269</v>
      </c>
      <c r="D18163" s="98">
        <v>2169.6198999999997</v>
      </c>
    </row>
    <row r="18164" spans="1:4" x14ac:dyDescent="0.35">
      <c r="A18164" t="s">
        <v>70981</v>
      </c>
      <c r="B18164" t="s">
        <v>71169</v>
      </c>
      <c r="C18164" s="96" t="s">
        <v>71269</v>
      </c>
      <c r="D18164" s="98">
        <v>1127.8532999999998</v>
      </c>
    </row>
    <row r="18165" spans="1:4" x14ac:dyDescent="0.35">
      <c r="A18165" t="s">
        <v>70982</v>
      </c>
      <c r="B18165" t="s">
        <v>71170</v>
      </c>
      <c r="C18165" s="96" t="s">
        <v>71269</v>
      </c>
      <c r="D18165" s="98">
        <v>2169.6198999999997</v>
      </c>
    </row>
    <row r="18166" spans="1:4" x14ac:dyDescent="0.35">
      <c r="A18166" t="s">
        <v>70983</v>
      </c>
      <c r="B18166" t="s">
        <v>71162</v>
      </c>
      <c r="C18166" s="96" t="s">
        <v>71269</v>
      </c>
      <c r="D18166" s="98">
        <v>316.50990000000002</v>
      </c>
    </row>
    <row r="18167" spans="1:4" x14ac:dyDescent="0.35">
      <c r="A18167" t="s">
        <v>70984</v>
      </c>
      <c r="B18167" t="s">
        <v>71171</v>
      </c>
      <c r="C18167" s="96" t="s">
        <v>71269</v>
      </c>
      <c r="D18167" s="98">
        <v>2169.6198999999997</v>
      </c>
    </row>
    <row r="18168" spans="1:4" x14ac:dyDescent="0.35">
      <c r="A18168" t="s">
        <v>70985</v>
      </c>
      <c r="B18168" t="s">
        <v>71172</v>
      </c>
      <c r="C18168" s="96" t="s">
        <v>71269</v>
      </c>
      <c r="D18168" s="98">
        <v>2169.6198999999997</v>
      </c>
    </row>
    <row r="18169" spans="1:4" x14ac:dyDescent="0.35">
      <c r="A18169" t="s">
        <v>70986</v>
      </c>
      <c r="B18169" t="s">
        <v>71173</v>
      </c>
      <c r="C18169" s="96" t="s">
        <v>71269</v>
      </c>
      <c r="D18169" s="98">
        <v>2169.6198999999997</v>
      </c>
    </row>
    <row r="18170" spans="1:4" x14ac:dyDescent="0.35">
      <c r="A18170" t="s">
        <v>70987</v>
      </c>
      <c r="B18170" t="s">
        <v>71174</v>
      </c>
      <c r="C18170" s="96" t="s">
        <v>71269</v>
      </c>
      <c r="D18170" s="98">
        <v>2169.6198999999997</v>
      </c>
    </row>
    <row r="18171" spans="1:4" x14ac:dyDescent="0.35">
      <c r="A18171" t="s">
        <v>70988</v>
      </c>
      <c r="B18171" t="s">
        <v>71175</v>
      </c>
      <c r="C18171" s="96" t="s">
        <v>71269</v>
      </c>
      <c r="D18171" s="98">
        <v>2169.6198999999997</v>
      </c>
    </row>
    <row r="18172" spans="1:4" x14ac:dyDescent="0.35">
      <c r="A18172" t="s">
        <v>70989</v>
      </c>
      <c r="B18172" t="s">
        <v>71176</v>
      </c>
      <c r="C18172" s="96" t="s">
        <v>71269</v>
      </c>
      <c r="D18172" s="98">
        <v>30133.693800000001</v>
      </c>
    </row>
    <row r="18173" spans="1:4" x14ac:dyDescent="0.35">
      <c r="A18173" t="s">
        <v>70990</v>
      </c>
      <c r="B18173" t="s">
        <v>71176</v>
      </c>
      <c r="C18173" s="96" t="s">
        <v>71269</v>
      </c>
      <c r="D18173" s="98">
        <v>30133.693800000001</v>
      </c>
    </row>
    <row r="18174" spans="1:4" x14ac:dyDescent="0.35">
      <c r="A18174" t="s">
        <v>70991</v>
      </c>
      <c r="B18174" t="s">
        <v>71177</v>
      </c>
      <c r="C18174" s="96" t="s">
        <v>71269</v>
      </c>
      <c r="D18174" s="98">
        <v>9470.5835000000006</v>
      </c>
    </row>
    <row r="18175" spans="1:4" x14ac:dyDescent="0.35">
      <c r="A18175" t="s">
        <v>70992</v>
      </c>
      <c r="B18175" t="s">
        <v>71177</v>
      </c>
      <c r="C18175" s="96" t="s">
        <v>71269</v>
      </c>
      <c r="D18175" s="98">
        <v>9470.5835000000006</v>
      </c>
    </row>
    <row r="18176" spans="1:4" x14ac:dyDescent="0.35">
      <c r="A18176" t="s">
        <v>70993</v>
      </c>
      <c r="B18176" t="s">
        <v>71178</v>
      </c>
      <c r="C18176" s="96" t="s">
        <v>71269</v>
      </c>
      <c r="D18176" s="98">
        <v>2292.2857999999997</v>
      </c>
    </row>
    <row r="18177" spans="1:4" x14ac:dyDescent="0.35">
      <c r="A18177" t="s">
        <v>70994</v>
      </c>
      <c r="B18177" t="s">
        <v>71179</v>
      </c>
      <c r="C18177" s="96" t="s">
        <v>71269</v>
      </c>
      <c r="D18177" s="98">
        <v>275.50319999999999</v>
      </c>
    </row>
    <row r="18178" spans="1:4" x14ac:dyDescent="0.35">
      <c r="A18178" t="s">
        <v>70995</v>
      </c>
      <c r="B18178" t="s">
        <v>71178</v>
      </c>
      <c r="C18178" s="96" t="s">
        <v>71269</v>
      </c>
      <c r="D18178" s="98">
        <v>2292.2857999999997</v>
      </c>
    </row>
    <row r="18179" spans="1:4" x14ac:dyDescent="0.35">
      <c r="A18179" t="s">
        <v>70996</v>
      </c>
      <c r="B18179" t="s">
        <v>71180</v>
      </c>
      <c r="C18179" s="96" t="s">
        <v>71269</v>
      </c>
      <c r="D18179" s="98">
        <v>1360.3211999999999</v>
      </c>
    </row>
    <row r="18180" spans="1:4" x14ac:dyDescent="0.35">
      <c r="A18180" t="s">
        <v>70997</v>
      </c>
      <c r="B18180" t="s">
        <v>71181</v>
      </c>
      <c r="C18180" s="96" t="s">
        <v>71269</v>
      </c>
      <c r="D18180" s="98">
        <v>122.74639999999999</v>
      </c>
    </row>
    <row r="18181" spans="1:4" x14ac:dyDescent="0.35">
      <c r="A18181" t="s">
        <v>70998</v>
      </c>
      <c r="B18181" t="s">
        <v>71182</v>
      </c>
      <c r="C18181" s="96" t="s">
        <v>71269</v>
      </c>
      <c r="D18181" s="98">
        <v>1063.2922999999998</v>
      </c>
    </row>
    <row r="18182" spans="1:4" x14ac:dyDescent="0.35">
      <c r="A18182" t="s">
        <v>70999</v>
      </c>
      <c r="B18182" t="s">
        <v>71183</v>
      </c>
      <c r="C18182" s="96" t="s">
        <v>71269</v>
      </c>
      <c r="D18182" s="98">
        <v>1420.5835</v>
      </c>
    </row>
    <row r="18183" spans="1:4" x14ac:dyDescent="0.35">
      <c r="A18183" t="s">
        <v>71000</v>
      </c>
      <c r="B18183" t="s">
        <v>71183</v>
      </c>
      <c r="C18183" s="96" t="s">
        <v>71269</v>
      </c>
      <c r="D18183" s="98">
        <v>1420.5835</v>
      </c>
    </row>
    <row r="18184" spans="1:4" x14ac:dyDescent="0.35">
      <c r="A18184" t="s">
        <v>71001</v>
      </c>
      <c r="B18184" t="s">
        <v>71184</v>
      </c>
      <c r="C18184" s="96" t="s">
        <v>71269</v>
      </c>
      <c r="D18184" s="98">
        <v>1420.5835</v>
      </c>
    </row>
    <row r="18185" spans="1:4" x14ac:dyDescent="0.35">
      <c r="A18185" t="s">
        <v>71002</v>
      </c>
      <c r="B18185" t="s">
        <v>71180</v>
      </c>
      <c r="C18185" s="96" t="s">
        <v>71269</v>
      </c>
      <c r="D18185" s="98">
        <v>1360.3211999999999</v>
      </c>
    </row>
    <row r="18186" spans="1:4" x14ac:dyDescent="0.35">
      <c r="A18186" t="s">
        <v>71003</v>
      </c>
      <c r="B18186" t="s">
        <v>71170</v>
      </c>
      <c r="C18186" s="96" t="s">
        <v>71269</v>
      </c>
      <c r="D18186" s="98">
        <v>1127.8532999999998</v>
      </c>
    </row>
    <row r="18187" spans="1:4" x14ac:dyDescent="0.35">
      <c r="A18187" t="s">
        <v>71004</v>
      </c>
      <c r="B18187" t="s">
        <v>71171</v>
      </c>
      <c r="C18187" s="96" t="s">
        <v>71269</v>
      </c>
      <c r="D18187" s="98">
        <v>1127.8532999999998</v>
      </c>
    </row>
    <row r="18188" spans="1:4" x14ac:dyDescent="0.35">
      <c r="A18188" t="s">
        <v>71005</v>
      </c>
      <c r="B18188" t="s">
        <v>71185</v>
      </c>
      <c r="C18188" s="96" t="s">
        <v>71269</v>
      </c>
      <c r="D18188" s="98">
        <v>275.50319999999999</v>
      </c>
    </row>
    <row r="18189" spans="1:4" x14ac:dyDescent="0.35">
      <c r="A18189" t="s">
        <v>71006</v>
      </c>
      <c r="B18189" t="s">
        <v>71172</v>
      </c>
      <c r="C18189" s="96" t="s">
        <v>71269</v>
      </c>
      <c r="D18189" s="98">
        <v>1179.5182</v>
      </c>
    </row>
    <row r="18190" spans="1:4" x14ac:dyDescent="0.35">
      <c r="A18190" t="s">
        <v>71007</v>
      </c>
      <c r="B18190" t="s">
        <v>71186</v>
      </c>
      <c r="C18190" s="96" t="s">
        <v>71269</v>
      </c>
      <c r="D18190" s="98">
        <v>275.50319999999999</v>
      </c>
    </row>
    <row r="18191" spans="1:4" x14ac:dyDescent="0.35">
      <c r="A18191" t="s">
        <v>71008</v>
      </c>
      <c r="B18191" t="s">
        <v>71187</v>
      </c>
      <c r="C18191" s="96" t="s">
        <v>71269</v>
      </c>
      <c r="D18191" s="98">
        <v>275.50319999999999</v>
      </c>
    </row>
    <row r="18192" spans="1:4" x14ac:dyDescent="0.35">
      <c r="A18192" t="s">
        <v>71009</v>
      </c>
      <c r="B18192" t="s">
        <v>71188</v>
      </c>
      <c r="C18192" s="96" t="s">
        <v>71269</v>
      </c>
      <c r="D18192" s="98">
        <v>49.9422</v>
      </c>
    </row>
    <row r="18193" spans="1:4" x14ac:dyDescent="0.35">
      <c r="A18193" t="s">
        <v>71010</v>
      </c>
      <c r="B18193" t="s">
        <v>71189</v>
      </c>
      <c r="C18193" s="96" t="s">
        <v>71269</v>
      </c>
      <c r="D18193" s="98">
        <v>49.9422</v>
      </c>
    </row>
    <row r="18194" spans="1:4" x14ac:dyDescent="0.35">
      <c r="A18194" t="s">
        <v>71011</v>
      </c>
      <c r="B18194" t="s">
        <v>71190</v>
      </c>
      <c r="C18194" s="96" t="s">
        <v>71269</v>
      </c>
      <c r="D18194" s="98">
        <v>602.67129999999986</v>
      </c>
    </row>
    <row r="18195" spans="1:4" x14ac:dyDescent="0.35">
      <c r="A18195" t="s">
        <v>71012</v>
      </c>
      <c r="B18195" t="s">
        <v>71191</v>
      </c>
      <c r="C18195" s="96" t="s">
        <v>71269</v>
      </c>
      <c r="D18195" s="98">
        <v>579.3101999999999</v>
      </c>
    </row>
    <row r="18196" spans="1:4" x14ac:dyDescent="0.35">
      <c r="A18196" t="s">
        <v>71013</v>
      </c>
      <c r="B18196" t="s">
        <v>71190</v>
      </c>
      <c r="C18196" s="96" t="s">
        <v>71269</v>
      </c>
      <c r="D18196" s="98">
        <v>397.76659999999993</v>
      </c>
    </row>
    <row r="18197" spans="1:4" x14ac:dyDescent="0.35">
      <c r="A18197" t="s">
        <v>71014</v>
      </c>
      <c r="B18197" t="s">
        <v>71173</v>
      </c>
      <c r="C18197" s="96" t="s">
        <v>71269</v>
      </c>
      <c r="D18197" s="98">
        <v>1179.5182</v>
      </c>
    </row>
    <row r="18198" spans="1:4" x14ac:dyDescent="0.35">
      <c r="A18198" t="s">
        <v>71015</v>
      </c>
      <c r="B18198" t="s">
        <v>71192</v>
      </c>
      <c r="C18198" s="96" t="s">
        <v>71269</v>
      </c>
      <c r="D18198" s="98">
        <v>212.40729999999999</v>
      </c>
    </row>
    <row r="18199" spans="1:4" x14ac:dyDescent="0.35">
      <c r="A18199" t="s">
        <v>71016</v>
      </c>
      <c r="B18199" t="s">
        <v>71192</v>
      </c>
      <c r="C18199" s="96" t="s">
        <v>71269</v>
      </c>
      <c r="D18199" s="98">
        <v>212.40729999999999</v>
      </c>
    </row>
    <row r="18200" spans="1:4" x14ac:dyDescent="0.35">
      <c r="A18200" t="s">
        <v>71017</v>
      </c>
      <c r="B18200" t="s">
        <v>71192</v>
      </c>
      <c r="C18200" s="96" t="s">
        <v>71269</v>
      </c>
      <c r="D18200" s="98">
        <v>212.40729999999999</v>
      </c>
    </row>
    <row r="18201" spans="1:4" x14ac:dyDescent="0.35">
      <c r="A18201" t="s">
        <v>71018</v>
      </c>
      <c r="B18201" t="s">
        <v>71192</v>
      </c>
      <c r="C18201" s="96" t="s">
        <v>71269</v>
      </c>
      <c r="D18201" s="98">
        <v>212.40729999999999</v>
      </c>
    </row>
    <row r="18202" spans="1:4" x14ac:dyDescent="0.35">
      <c r="A18202" t="s">
        <v>71019</v>
      </c>
      <c r="B18202" t="s">
        <v>71193</v>
      </c>
      <c r="C18202" s="96" t="s">
        <v>71269</v>
      </c>
      <c r="D18202" s="98">
        <v>831.69380000000001</v>
      </c>
    </row>
    <row r="18203" spans="1:4" x14ac:dyDescent="0.35">
      <c r="A18203" t="s">
        <v>71020</v>
      </c>
      <c r="B18203" t="s">
        <v>71194</v>
      </c>
      <c r="C18203" s="96" t="s">
        <v>71269</v>
      </c>
      <c r="D18203" s="98">
        <v>506.24839999999995</v>
      </c>
    </row>
    <row r="18204" spans="1:4" x14ac:dyDescent="0.35">
      <c r="A18204" t="s">
        <v>71021</v>
      </c>
      <c r="B18204" t="s">
        <v>71195</v>
      </c>
      <c r="C18204" s="96" t="s">
        <v>71269</v>
      </c>
      <c r="D18204" s="98">
        <v>563.95079999999996</v>
      </c>
    </row>
    <row r="18205" spans="1:4" x14ac:dyDescent="0.35">
      <c r="A18205" t="s">
        <v>71022</v>
      </c>
      <c r="B18205" t="s">
        <v>71196</v>
      </c>
      <c r="C18205" s="96" t="s">
        <v>71269</v>
      </c>
      <c r="D18205" s="98">
        <v>440.81799999999998</v>
      </c>
    </row>
    <row r="18206" spans="1:4" x14ac:dyDescent="0.35">
      <c r="A18206" t="s">
        <v>71023</v>
      </c>
      <c r="B18206" t="s">
        <v>71197</v>
      </c>
      <c r="C18206" s="96" t="s">
        <v>71269</v>
      </c>
      <c r="D18206" s="98">
        <v>263.46039999999999</v>
      </c>
    </row>
    <row r="18207" spans="1:4" x14ac:dyDescent="0.35">
      <c r="A18207" t="s">
        <v>71024</v>
      </c>
      <c r="B18207" t="s">
        <v>71174</v>
      </c>
      <c r="C18207" s="96" t="s">
        <v>71269</v>
      </c>
      <c r="D18207" s="98">
        <v>1179.5182</v>
      </c>
    </row>
    <row r="18208" spans="1:4" x14ac:dyDescent="0.35">
      <c r="A18208" t="s">
        <v>71025</v>
      </c>
      <c r="B18208" t="s">
        <v>71198</v>
      </c>
      <c r="C18208" s="96" t="s">
        <v>71269</v>
      </c>
      <c r="D18208" s="98">
        <v>803.72809999999981</v>
      </c>
    </row>
    <row r="18209" spans="1:4" x14ac:dyDescent="0.35">
      <c r="A18209" t="s">
        <v>71026</v>
      </c>
      <c r="B18209" t="s">
        <v>71199</v>
      </c>
      <c r="C18209" s="96" t="s">
        <v>71269</v>
      </c>
      <c r="D18209" s="98">
        <v>394.32119999999998</v>
      </c>
    </row>
    <row r="18210" spans="1:4" x14ac:dyDescent="0.35">
      <c r="A18210" t="s">
        <v>71027</v>
      </c>
      <c r="B18210" t="s">
        <v>71200</v>
      </c>
      <c r="C18210" s="96" t="s">
        <v>71269</v>
      </c>
      <c r="D18210" s="98">
        <v>380.53960000000001</v>
      </c>
    </row>
    <row r="18211" spans="1:4" x14ac:dyDescent="0.35">
      <c r="A18211" t="s">
        <v>71028</v>
      </c>
      <c r="B18211" t="s">
        <v>71201</v>
      </c>
      <c r="C18211" s="96" t="s">
        <v>71269</v>
      </c>
      <c r="D18211" s="98">
        <v>421.86829999999992</v>
      </c>
    </row>
    <row r="18212" spans="1:4" x14ac:dyDescent="0.35">
      <c r="A18212" t="s">
        <v>71029</v>
      </c>
      <c r="B18212" t="s">
        <v>71202</v>
      </c>
      <c r="C18212" s="96" t="s">
        <v>71269</v>
      </c>
      <c r="D18212" s="98">
        <v>203.18200000000002</v>
      </c>
    </row>
    <row r="18213" spans="1:4" x14ac:dyDescent="0.35">
      <c r="A18213" t="s">
        <v>71030</v>
      </c>
      <c r="B18213" t="s">
        <v>71203</v>
      </c>
      <c r="C18213" s="96" t="s">
        <v>71269</v>
      </c>
      <c r="D18213" s="98">
        <v>212.40729999999999</v>
      </c>
    </row>
    <row r="18214" spans="1:4" x14ac:dyDescent="0.35">
      <c r="A18214" t="s">
        <v>71031</v>
      </c>
      <c r="B18214" t="s">
        <v>71203</v>
      </c>
      <c r="C18214" s="96" t="s">
        <v>71269</v>
      </c>
      <c r="D18214" s="98">
        <v>212.40729999999999</v>
      </c>
    </row>
    <row r="18215" spans="1:4" x14ac:dyDescent="0.35">
      <c r="A18215" t="s">
        <v>71032</v>
      </c>
      <c r="B18215" t="s">
        <v>71203</v>
      </c>
      <c r="C18215" s="96" t="s">
        <v>71269</v>
      </c>
      <c r="D18215" s="98">
        <v>212.40729999999999</v>
      </c>
    </row>
    <row r="18216" spans="1:4" x14ac:dyDescent="0.35">
      <c r="A18216" t="s">
        <v>71033</v>
      </c>
      <c r="B18216" t="s">
        <v>71203</v>
      </c>
      <c r="C18216" s="96" t="s">
        <v>71269</v>
      </c>
      <c r="D18216" s="98">
        <v>212.40729999999999</v>
      </c>
    </row>
    <row r="18217" spans="1:4" x14ac:dyDescent="0.35">
      <c r="A18217" t="s">
        <v>71034</v>
      </c>
      <c r="B18217" t="s">
        <v>71204</v>
      </c>
      <c r="C18217" s="96" t="s">
        <v>71269</v>
      </c>
      <c r="D18217" s="98">
        <v>1072.7590999999998</v>
      </c>
    </row>
    <row r="18218" spans="1:4" x14ac:dyDescent="0.35">
      <c r="A18218" t="s">
        <v>71035</v>
      </c>
      <c r="B18218" t="s">
        <v>71175</v>
      </c>
      <c r="C18218" s="96" t="s">
        <v>71269</v>
      </c>
      <c r="D18218" s="98">
        <v>1127.8532999999998</v>
      </c>
    </row>
    <row r="18219" spans="1:4" x14ac:dyDescent="0.35">
      <c r="A18219" t="s">
        <v>71036</v>
      </c>
      <c r="B18219" t="s">
        <v>71205</v>
      </c>
      <c r="C18219" s="96" t="s">
        <v>71269</v>
      </c>
      <c r="D18219" s="98">
        <v>542.40899999999988</v>
      </c>
    </row>
    <row r="18220" spans="1:4" x14ac:dyDescent="0.35">
      <c r="A18220" t="s">
        <v>71037</v>
      </c>
      <c r="B18220" t="s">
        <v>71206</v>
      </c>
      <c r="C18220" s="96" t="s">
        <v>71269</v>
      </c>
      <c r="D18220" s="98">
        <v>532.62019999999995</v>
      </c>
    </row>
    <row r="18221" spans="1:4" x14ac:dyDescent="0.35">
      <c r="A18221" t="s">
        <v>71038</v>
      </c>
      <c r="B18221" t="s">
        <v>71207</v>
      </c>
      <c r="C18221" s="96" t="s">
        <v>71269</v>
      </c>
      <c r="D18221" s="98">
        <v>183.5078</v>
      </c>
    </row>
    <row r="18222" spans="1:4" x14ac:dyDescent="0.35">
      <c r="A18222" t="s">
        <v>71039</v>
      </c>
      <c r="B18222" t="s">
        <v>71208</v>
      </c>
      <c r="C18222" s="96" t="s">
        <v>71269</v>
      </c>
      <c r="D18222" s="98">
        <v>454.58350000000002</v>
      </c>
    </row>
    <row r="18223" spans="1:4" x14ac:dyDescent="0.35">
      <c r="A18223" t="s">
        <v>71040</v>
      </c>
      <c r="B18223" t="s">
        <v>71209</v>
      </c>
      <c r="C18223" s="96" t="s">
        <v>71269</v>
      </c>
      <c r="D18223" s="98">
        <v>162.40069999999997</v>
      </c>
    </row>
    <row r="18224" spans="1:4" x14ac:dyDescent="0.35">
      <c r="A18224" t="s">
        <v>71041</v>
      </c>
      <c r="B18224" t="s">
        <v>71210</v>
      </c>
      <c r="C18224" s="96" t="s">
        <v>71269</v>
      </c>
      <c r="D18224" s="98">
        <v>1070.1831</v>
      </c>
    </row>
    <row r="18225" spans="1:4" x14ac:dyDescent="0.35">
      <c r="A18225" t="s">
        <v>71042</v>
      </c>
      <c r="B18225" t="s">
        <v>71210</v>
      </c>
      <c r="C18225" s="96" t="s">
        <v>71269</v>
      </c>
      <c r="D18225" s="98">
        <v>793.1182</v>
      </c>
    </row>
    <row r="18226" spans="1:4" x14ac:dyDescent="0.35">
      <c r="A18226" t="s">
        <v>71043</v>
      </c>
      <c r="B18226" t="s">
        <v>71211</v>
      </c>
      <c r="C18226" s="96" t="s">
        <v>71269</v>
      </c>
      <c r="D18226" s="98">
        <v>796.06449999999984</v>
      </c>
    </row>
    <row r="18227" spans="1:4" x14ac:dyDescent="0.35">
      <c r="A18227" t="s">
        <v>71044</v>
      </c>
      <c r="B18227" t="s">
        <v>71211</v>
      </c>
      <c r="C18227" s="96" t="s">
        <v>71269</v>
      </c>
      <c r="D18227" s="98">
        <v>796.06449999999984</v>
      </c>
    </row>
    <row r="18228" spans="1:4" x14ac:dyDescent="0.35">
      <c r="A18228" t="s">
        <v>71045</v>
      </c>
      <c r="B18228" t="s">
        <v>71211</v>
      </c>
      <c r="C18228" s="96" t="s">
        <v>71269</v>
      </c>
      <c r="D18228" s="98">
        <v>796.06449999999984</v>
      </c>
    </row>
    <row r="18229" spans="1:4" x14ac:dyDescent="0.35">
      <c r="A18229" t="s">
        <v>71046</v>
      </c>
      <c r="B18229" t="s">
        <v>71212</v>
      </c>
      <c r="C18229" s="96" t="s">
        <v>71269</v>
      </c>
      <c r="D18229" s="98">
        <v>875.34090000000003</v>
      </c>
    </row>
    <row r="18230" spans="1:4" x14ac:dyDescent="0.35">
      <c r="A18230" t="s">
        <v>71047</v>
      </c>
      <c r="B18230" t="s">
        <v>71211</v>
      </c>
      <c r="C18230" s="96" t="s">
        <v>71269</v>
      </c>
      <c r="D18230" s="98">
        <v>796.06449999999984</v>
      </c>
    </row>
    <row r="18231" spans="1:4" x14ac:dyDescent="0.35">
      <c r="A18231" t="s">
        <v>71048</v>
      </c>
      <c r="B18231" t="s">
        <v>71213</v>
      </c>
      <c r="C18231" s="96" t="s">
        <v>71269</v>
      </c>
      <c r="D18231" s="98">
        <v>437.37260000000003</v>
      </c>
    </row>
    <row r="18232" spans="1:4" x14ac:dyDescent="0.35">
      <c r="A18232" t="s">
        <v>71049</v>
      </c>
      <c r="B18232" t="s">
        <v>71213</v>
      </c>
      <c r="C18232" s="96" t="s">
        <v>71269</v>
      </c>
      <c r="D18232" s="98">
        <v>437.37260000000003</v>
      </c>
    </row>
    <row r="18233" spans="1:4" x14ac:dyDescent="0.35">
      <c r="A18233" t="s">
        <v>71050</v>
      </c>
      <c r="B18233" t="s">
        <v>71213</v>
      </c>
      <c r="C18233" s="96" t="s">
        <v>71269</v>
      </c>
      <c r="D18233" s="98">
        <v>437.37260000000003</v>
      </c>
    </row>
    <row r="18234" spans="1:4" x14ac:dyDescent="0.35">
      <c r="A18234" t="s">
        <v>71051</v>
      </c>
      <c r="B18234" t="s">
        <v>71213</v>
      </c>
      <c r="C18234" s="96" t="s">
        <v>71269</v>
      </c>
      <c r="D18234" s="98">
        <v>487.23429999999996</v>
      </c>
    </row>
    <row r="18235" spans="1:4" x14ac:dyDescent="0.35">
      <c r="A18235" t="s">
        <v>71052</v>
      </c>
      <c r="B18235" t="s">
        <v>71214</v>
      </c>
      <c r="C18235" s="96" t="s">
        <v>71269</v>
      </c>
      <c r="D18235" s="98">
        <v>437.37260000000003</v>
      </c>
    </row>
    <row r="18236" spans="1:4" x14ac:dyDescent="0.35">
      <c r="A18236" t="s">
        <v>71053</v>
      </c>
      <c r="B18236" t="s">
        <v>71214</v>
      </c>
      <c r="C18236" s="96" t="s">
        <v>71269</v>
      </c>
      <c r="D18236" s="98">
        <v>437.37260000000003</v>
      </c>
    </row>
    <row r="18237" spans="1:4" x14ac:dyDescent="0.35">
      <c r="A18237" t="s">
        <v>71054</v>
      </c>
      <c r="B18237" t="s">
        <v>71214</v>
      </c>
      <c r="C18237" s="96" t="s">
        <v>71269</v>
      </c>
      <c r="D18237" s="98">
        <v>437.37260000000003</v>
      </c>
    </row>
    <row r="18238" spans="1:4" x14ac:dyDescent="0.35">
      <c r="A18238" t="s">
        <v>71055</v>
      </c>
      <c r="B18238" t="s">
        <v>71214</v>
      </c>
      <c r="C18238" s="96" t="s">
        <v>71269</v>
      </c>
      <c r="D18238" s="98">
        <v>437.37260000000003</v>
      </c>
    </row>
    <row r="18239" spans="1:4" x14ac:dyDescent="0.35">
      <c r="A18239" t="s">
        <v>71056</v>
      </c>
      <c r="B18239" t="s">
        <v>71215</v>
      </c>
      <c r="C18239" s="96" t="s">
        <v>71269</v>
      </c>
      <c r="D18239" s="98">
        <v>792.0877999999999</v>
      </c>
    </row>
    <row r="18240" spans="1:4" x14ac:dyDescent="0.35">
      <c r="A18240" t="s">
        <v>71057</v>
      </c>
      <c r="B18240" t="s">
        <v>71216</v>
      </c>
      <c r="C18240" s="96" t="s">
        <v>71269</v>
      </c>
      <c r="D18240" s="98">
        <v>731.82550000000003</v>
      </c>
    </row>
    <row r="18241" spans="1:4" x14ac:dyDescent="0.35">
      <c r="A18241" t="s">
        <v>71058</v>
      </c>
      <c r="B18241" t="s">
        <v>71215</v>
      </c>
      <c r="C18241" s="96" t="s">
        <v>71269</v>
      </c>
      <c r="D18241" s="98">
        <v>792.0877999999999</v>
      </c>
    </row>
    <row r="18242" spans="1:4" x14ac:dyDescent="0.35">
      <c r="A18242" t="s">
        <v>71059</v>
      </c>
      <c r="B18242" t="s">
        <v>71217</v>
      </c>
      <c r="C18242" s="96" t="s">
        <v>71269</v>
      </c>
      <c r="D18242" s="98">
        <v>767.29380000000003</v>
      </c>
    </row>
    <row r="18243" spans="1:4" x14ac:dyDescent="0.35">
      <c r="A18243" t="s">
        <v>71060</v>
      </c>
      <c r="B18243" t="s">
        <v>71217</v>
      </c>
      <c r="C18243" s="96" t="s">
        <v>71269</v>
      </c>
      <c r="D18243" s="98">
        <v>767.29380000000003</v>
      </c>
    </row>
    <row r="18244" spans="1:4" x14ac:dyDescent="0.35">
      <c r="A18244" t="s">
        <v>71061</v>
      </c>
      <c r="B18244" t="s">
        <v>71218</v>
      </c>
      <c r="C18244" s="96" t="s">
        <v>71269</v>
      </c>
      <c r="D18244" s="98">
        <v>645.72269999999992</v>
      </c>
    </row>
    <row r="18245" spans="1:4" x14ac:dyDescent="0.35">
      <c r="A18245" t="s">
        <v>71062</v>
      </c>
      <c r="B18245" t="s">
        <v>71219</v>
      </c>
      <c r="C18245" s="96" t="s">
        <v>71269</v>
      </c>
      <c r="D18245" s="98">
        <v>202.57019999999997</v>
      </c>
    </row>
    <row r="18246" spans="1:4" x14ac:dyDescent="0.35">
      <c r="A18246" t="s">
        <v>71063</v>
      </c>
      <c r="B18246" t="s">
        <v>71220</v>
      </c>
      <c r="C18246" s="96" t="s">
        <v>71269</v>
      </c>
      <c r="D18246" s="98">
        <v>1050.8631</v>
      </c>
    </row>
    <row r="18247" spans="1:4" x14ac:dyDescent="0.35">
      <c r="A18247" t="s">
        <v>71064</v>
      </c>
      <c r="B18247" t="s">
        <v>71221</v>
      </c>
      <c r="C18247" s="96" t="s">
        <v>71269</v>
      </c>
      <c r="D18247" s="98">
        <v>700.15679999999998</v>
      </c>
    </row>
    <row r="18248" spans="1:4" x14ac:dyDescent="0.35">
      <c r="A18248" t="s">
        <v>71065</v>
      </c>
      <c r="B18248" t="s">
        <v>71221</v>
      </c>
      <c r="C18248" s="96" t="s">
        <v>71269</v>
      </c>
      <c r="D18248" s="98">
        <v>628.49569999999994</v>
      </c>
    </row>
    <row r="18249" spans="1:4" x14ac:dyDescent="0.35">
      <c r="A18249" t="s">
        <v>71066</v>
      </c>
      <c r="B18249" t="s">
        <v>71222</v>
      </c>
      <c r="C18249" s="96" t="s">
        <v>71269</v>
      </c>
      <c r="D18249" s="98">
        <v>366.08179999999999</v>
      </c>
    </row>
    <row r="18250" spans="1:4" x14ac:dyDescent="0.35">
      <c r="A18250" t="s">
        <v>71067</v>
      </c>
      <c r="B18250" t="s">
        <v>71223</v>
      </c>
      <c r="C18250" s="96" t="s">
        <v>71269</v>
      </c>
      <c r="D18250" s="98">
        <v>405.60730000000001</v>
      </c>
    </row>
    <row r="18251" spans="1:4" x14ac:dyDescent="0.35">
      <c r="A18251" t="s">
        <v>71068</v>
      </c>
      <c r="B18251" t="s">
        <v>71224</v>
      </c>
      <c r="C18251" s="96" t="s">
        <v>71269</v>
      </c>
      <c r="D18251" s="98">
        <v>1018.8079999999998</v>
      </c>
    </row>
    <row r="18252" spans="1:4" x14ac:dyDescent="0.35">
      <c r="A18252" t="s">
        <v>71069</v>
      </c>
      <c r="B18252" t="s">
        <v>71225</v>
      </c>
      <c r="C18252" s="96" t="s">
        <v>71269</v>
      </c>
      <c r="D18252" s="98">
        <v>352.99250000000001</v>
      </c>
    </row>
    <row r="18253" spans="1:4" x14ac:dyDescent="0.35">
      <c r="A18253" t="s">
        <v>71070</v>
      </c>
      <c r="B18253" t="s">
        <v>71226</v>
      </c>
      <c r="C18253" s="96" t="s">
        <v>71269</v>
      </c>
      <c r="D18253" s="98">
        <v>4488.6477999999997</v>
      </c>
    </row>
    <row r="18254" spans="1:4" x14ac:dyDescent="0.35">
      <c r="A18254" t="s">
        <v>71071</v>
      </c>
      <c r="B18254" t="s">
        <v>71226</v>
      </c>
      <c r="C18254" s="96" t="s">
        <v>71269</v>
      </c>
      <c r="D18254" s="98">
        <v>5275.1166999999987</v>
      </c>
    </row>
    <row r="18255" spans="1:4" x14ac:dyDescent="0.35">
      <c r="A18255" t="s">
        <v>71072</v>
      </c>
      <c r="B18255" t="s">
        <v>71227</v>
      </c>
      <c r="C18255" s="96" t="s">
        <v>71269</v>
      </c>
      <c r="D18255" s="98">
        <v>1822.3106999999995</v>
      </c>
    </row>
    <row r="18256" spans="1:4" x14ac:dyDescent="0.35">
      <c r="A18256" t="s">
        <v>71073</v>
      </c>
      <c r="B18256" t="s">
        <v>71228</v>
      </c>
      <c r="C18256" s="96" t="s">
        <v>71269</v>
      </c>
      <c r="D18256" s="98">
        <v>315.68880000000001</v>
      </c>
    </row>
    <row r="18257" spans="1:4" x14ac:dyDescent="0.35">
      <c r="A18257" t="s">
        <v>71074</v>
      </c>
      <c r="B18257" t="s">
        <v>71229</v>
      </c>
      <c r="C18257" s="96" t="s">
        <v>71269</v>
      </c>
      <c r="D18257" s="98">
        <v>740.43899999999985</v>
      </c>
    </row>
    <row r="18258" spans="1:4" x14ac:dyDescent="0.35">
      <c r="A18258" t="s">
        <v>71075</v>
      </c>
      <c r="B18258" t="s">
        <v>71230</v>
      </c>
      <c r="C18258" s="96" t="s">
        <v>71269</v>
      </c>
      <c r="D18258" s="98">
        <v>172.18949999999998</v>
      </c>
    </row>
    <row r="18259" spans="1:4" x14ac:dyDescent="0.35">
      <c r="A18259" t="s">
        <v>71076</v>
      </c>
      <c r="B18259" t="s">
        <v>71231</v>
      </c>
      <c r="C18259" s="96" t="s">
        <v>71269</v>
      </c>
      <c r="D18259" s="98">
        <v>4810.9053999999996</v>
      </c>
    </row>
    <row r="18260" spans="1:4" x14ac:dyDescent="0.35">
      <c r="A18260" t="s">
        <v>71077</v>
      </c>
      <c r="B18260" t="s">
        <v>71232</v>
      </c>
      <c r="C18260" s="96" t="s">
        <v>71269</v>
      </c>
      <c r="D18260" s="98">
        <v>7049.4816000000001</v>
      </c>
    </row>
    <row r="18261" spans="1:4" x14ac:dyDescent="0.35">
      <c r="A18261" t="s">
        <v>71078</v>
      </c>
      <c r="B18261" t="s">
        <v>71233</v>
      </c>
      <c r="C18261" s="96" t="s">
        <v>71269</v>
      </c>
      <c r="D18261" s="98">
        <v>1033.1531</v>
      </c>
    </row>
    <row r="18262" spans="1:4" x14ac:dyDescent="0.35">
      <c r="A18262" t="s">
        <v>71079</v>
      </c>
      <c r="B18262" t="s">
        <v>71234</v>
      </c>
      <c r="C18262" s="96" t="s">
        <v>71269</v>
      </c>
      <c r="D18262" s="98">
        <v>1420.5835</v>
      </c>
    </row>
    <row r="18263" spans="1:4" x14ac:dyDescent="0.35">
      <c r="A18263" t="s">
        <v>71080</v>
      </c>
      <c r="B18263" t="s">
        <v>71235</v>
      </c>
      <c r="C18263" s="96" t="s">
        <v>71269</v>
      </c>
      <c r="D18263" s="98">
        <v>258.29230000000001</v>
      </c>
    </row>
    <row r="18264" spans="1:4" x14ac:dyDescent="0.35">
      <c r="A18264" t="s">
        <v>71081</v>
      </c>
      <c r="B18264" t="s">
        <v>71236</v>
      </c>
      <c r="C18264" s="96" t="s">
        <v>71269</v>
      </c>
      <c r="D18264" s="98">
        <v>172.18949999999998</v>
      </c>
    </row>
    <row r="18265" spans="1:4" x14ac:dyDescent="0.35">
      <c r="A18265" t="s">
        <v>71082</v>
      </c>
      <c r="B18265" t="s">
        <v>71237</v>
      </c>
      <c r="C18265" s="96" t="s">
        <v>71269</v>
      </c>
      <c r="D18265" s="98">
        <v>1894.1167</v>
      </c>
    </row>
    <row r="18266" spans="1:4" x14ac:dyDescent="0.35">
      <c r="A18266" t="s">
        <v>71083</v>
      </c>
      <c r="B18266" t="s">
        <v>71238</v>
      </c>
      <c r="C18266" s="96" t="s">
        <v>71269</v>
      </c>
      <c r="D18266" s="98">
        <v>5467.1091999999999</v>
      </c>
    </row>
    <row r="18267" spans="1:4" x14ac:dyDescent="0.35">
      <c r="A18267" t="s">
        <v>71084</v>
      </c>
      <c r="B18267" t="s">
        <v>71239</v>
      </c>
      <c r="C18267" s="96" t="s">
        <v>71269</v>
      </c>
      <c r="D18267" s="98">
        <v>7051.2847999999994</v>
      </c>
    </row>
    <row r="18268" spans="1:4" x14ac:dyDescent="0.35">
      <c r="A18268" t="s">
        <v>71085</v>
      </c>
      <c r="B18268" t="s">
        <v>71240</v>
      </c>
      <c r="C18268" s="96" t="s">
        <v>71269</v>
      </c>
      <c r="D18268" s="98">
        <v>6448.6134999999995</v>
      </c>
    </row>
    <row r="18269" spans="1:4" x14ac:dyDescent="0.35">
      <c r="A18269" t="s">
        <v>71086</v>
      </c>
      <c r="B18269" t="s">
        <v>71241</v>
      </c>
      <c r="C18269" s="96" t="s">
        <v>71269</v>
      </c>
      <c r="D18269" s="98">
        <v>5467.1091999999999</v>
      </c>
    </row>
    <row r="18270" spans="1:4" x14ac:dyDescent="0.35">
      <c r="A18270" t="s">
        <v>71087</v>
      </c>
      <c r="B18270" t="s">
        <v>71242</v>
      </c>
      <c r="C18270" s="96" t="s">
        <v>71269</v>
      </c>
      <c r="D18270" s="98">
        <v>1721.9272000000001</v>
      </c>
    </row>
    <row r="18271" spans="1:4" x14ac:dyDescent="0.35">
      <c r="A18271" t="s">
        <v>71088</v>
      </c>
      <c r="B18271" t="s">
        <v>71243</v>
      </c>
      <c r="C18271" s="96" t="s">
        <v>71269</v>
      </c>
      <c r="D18271" s="98">
        <v>7051.2847999999994</v>
      </c>
    </row>
    <row r="18272" spans="1:4" x14ac:dyDescent="0.35">
      <c r="A18272" t="s">
        <v>71089</v>
      </c>
      <c r="B18272" t="s">
        <v>71244</v>
      </c>
      <c r="C18272" s="96" t="s">
        <v>71269</v>
      </c>
      <c r="D18272" s="98">
        <v>7183.7555999999995</v>
      </c>
    </row>
    <row r="18273" spans="1:4" x14ac:dyDescent="0.35">
      <c r="A18273" t="s">
        <v>71090</v>
      </c>
      <c r="B18273" t="s">
        <v>71245</v>
      </c>
      <c r="C18273" s="96" t="s">
        <v>71269</v>
      </c>
      <c r="D18273" s="98">
        <v>1136.4667999999999</v>
      </c>
    </row>
    <row r="18274" spans="1:4" x14ac:dyDescent="0.35">
      <c r="A18274" t="s">
        <v>71091</v>
      </c>
      <c r="B18274" t="s">
        <v>71246</v>
      </c>
      <c r="C18274" s="96" t="s">
        <v>71269</v>
      </c>
      <c r="D18274" s="98">
        <v>4029.2986999999998</v>
      </c>
    </row>
    <row r="18275" spans="1:4" x14ac:dyDescent="0.35">
      <c r="A18275" t="s">
        <v>71092</v>
      </c>
      <c r="B18275" t="s">
        <v>71247</v>
      </c>
      <c r="C18275" s="96" t="s">
        <v>71269</v>
      </c>
      <c r="D18275" s="98">
        <v>287.73919999999998</v>
      </c>
    </row>
    <row r="18276" spans="1:4" x14ac:dyDescent="0.35">
      <c r="A18276" t="s">
        <v>71093</v>
      </c>
      <c r="B18276" t="s">
        <v>71248</v>
      </c>
      <c r="C18276" s="96" t="s">
        <v>71269</v>
      </c>
      <c r="D18276" s="98">
        <v>6.8103000000000007</v>
      </c>
    </row>
    <row r="18277" spans="1:4" x14ac:dyDescent="0.35">
      <c r="A18277" t="s">
        <v>71094</v>
      </c>
      <c r="B18277" t="s">
        <v>71249</v>
      </c>
      <c r="C18277" s="96" t="s">
        <v>71269</v>
      </c>
      <c r="D18277" s="98">
        <v>4700.8618999999999</v>
      </c>
    </row>
    <row r="18278" spans="1:4" x14ac:dyDescent="0.35">
      <c r="A18278" t="s">
        <v>71095</v>
      </c>
      <c r="B18278" t="s">
        <v>71250</v>
      </c>
      <c r="C18278" s="96" t="s">
        <v>71269</v>
      </c>
      <c r="D18278" s="98">
        <v>4700.8618999999999</v>
      </c>
    </row>
    <row r="18279" spans="1:4" x14ac:dyDescent="0.35">
      <c r="A18279" t="s">
        <v>71096</v>
      </c>
      <c r="B18279" t="s">
        <v>71251</v>
      </c>
      <c r="C18279" s="96" t="s">
        <v>71269</v>
      </c>
      <c r="D18279" s="98">
        <v>1762.8534</v>
      </c>
    </row>
    <row r="18280" spans="1:4" x14ac:dyDescent="0.35">
      <c r="A18280" t="s">
        <v>71097</v>
      </c>
      <c r="B18280" t="s">
        <v>71252</v>
      </c>
      <c r="C18280" s="96" t="s">
        <v>71269</v>
      </c>
      <c r="D18280" s="98">
        <v>1420.5835</v>
      </c>
    </row>
    <row r="18281" spans="1:4" x14ac:dyDescent="0.35">
      <c r="A18281" t="s">
        <v>71098</v>
      </c>
      <c r="B18281" t="s">
        <v>71253</v>
      </c>
      <c r="C18281" s="96" t="s">
        <v>71269</v>
      </c>
      <c r="D18281" s="98">
        <v>2066.3062</v>
      </c>
    </row>
    <row r="18282" spans="1:4" x14ac:dyDescent="0.35">
      <c r="A18282" t="s">
        <v>71099</v>
      </c>
      <c r="B18282" t="s">
        <v>71254</v>
      </c>
      <c r="C18282" s="96" t="s">
        <v>71269</v>
      </c>
      <c r="D18282" s="98">
        <v>1582.4528999999998</v>
      </c>
    </row>
    <row r="18283" spans="1:4" x14ac:dyDescent="0.35">
      <c r="A18283" t="s">
        <v>71100</v>
      </c>
      <c r="B18283" t="s">
        <v>71255</v>
      </c>
      <c r="C18283" s="96" t="s">
        <v>71269</v>
      </c>
      <c r="D18283" s="98">
        <v>5940.6423999999997</v>
      </c>
    </row>
    <row r="18284" spans="1:4" x14ac:dyDescent="0.35">
      <c r="A18284" t="s">
        <v>71101</v>
      </c>
      <c r="B18284" t="s">
        <v>71256</v>
      </c>
      <c r="C18284" s="96" t="s">
        <v>71269</v>
      </c>
      <c r="D18284" s="98">
        <v>1136.4667999999999</v>
      </c>
    </row>
    <row r="18285" spans="1:4" x14ac:dyDescent="0.35">
      <c r="A18285" t="s">
        <v>71102</v>
      </c>
      <c r="B18285" t="s">
        <v>71257</v>
      </c>
      <c r="C18285" s="96" t="s">
        <v>71269</v>
      </c>
      <c r="D18285" s="98">
        <v>275.50319999999999</v>
      </c>
    </row>
    <row r="18286" spans="1:4" x14ac:dyDescent="0.35">
      <c r="A18286" t="s">
        <v>71103</v>
      </c>
      <c r="B18286" t="s">
        <v>71251</v>
      </c>
      <c r="C18286" s="96" t="s">
        <v>71269</v>
      </c>
      <c r="D18286" s="98">
        <v>1764.7693000000002</v>
      </c>
    </row>
    <row r="18287" spans="1:4" x14ac:dyDescent="0.35">
      <c r="A18287" t="s">
        <v>71104</v>
      </c>
      <c r="B18287" t="s">
        <v>71254</v>
      </c>
      <c r="C18287" s="96" t="s">
        <v>71269</v>
      </c>
      <c r="D18287" s="98">
        <v>1584.1755999999998</v>
      </c>
    </row>
    <row r="18288" spans="1:4" x14ac:dyDescent="0.35">
      <c r="A18288" t="s">
        <v>71105</v>
      </c>
      <c r="B18288" t="s">
        <v>71258</v>
      </c>
      <c r="C18288" s="96" t="s">
        <v>71270</v>
      </c>
      <c r="D18288" s="98">
        <v>115.24379999999999</v>
      </c>
    </row>
    <row r="18289" spans="1:4" x14ac:dyDescent="0.35">
      <c r="A18289" t="s">
        <v>71106</v>
      </c>
      <c r="B18289" t="s">
        <v>71259</v>
      </c>
      <c r="C18289" s="96" t="s">
        <v>71270</v>
      </c>
      <c r="D18289" s="98">
        <v>161.22540000000001</v>
      </c>
    </row>
    <row r="18290" spans="1:4" x14ac:dyDescent="0.35">
      <c r="A18290" t="s">
        <v>71107</v>
      </c>
      <c r="B18290" t="s">
        <v>71260</v>
      </c>
      <c r="C18290" s="96" t="s">
        <v>71270</v>
      </c>
      <c r="D18290" s="98">
        <v>45.257100000000001</v>
      </c>
    </row>
    <row r="18291" spans="1:4" x14ac:dyDescent="0.35">
      <c r="A18291" t="s">
        <v>71108</v>
      </c>
      <c r="B18291" t="s">
        <v>71261</v>
      </c>
      <c r="C18291" s="96" t="s">
        <v>71270</v>
      </c>
      <c r="D18291" s="98">
        <v>187.03370000000001</v>
      </c>
    </row>
    <row r="18292" spans="1:4" x14ac:dyDescent="0.35">
      <c r="A18292" t="s">
        <v>71107</v>
      </c>
      <c r="B18292" t="s">
        <v>71260</v>
      </c>
      <c r="C18292" s="96" t="s">
        <v>71270</v>
      </c>
      <c r="D18292" s="98">
        <v>45.257100000000001</v>
      </c>
    </row>
    <row r="18293" spans="1:4" x14ac:dyDescent="0.35">
      <c r="A18293" t="s">
        <v>71108</v>
      </c>
      <c r="B18293" t="s">
        <v>71261</v>
      </c>
      <c r="C18293" s="96" t="s">
        <v>71270</v>
      </c>
      <c r="D18293" s="98">
        <v>187.03370000000001</v>
      </c>
    </row>
    <row r="18294" spans="1:4" x14ac:dyDescent="0.35">
      <c r="A18294" t="s">
        <v>71109</v>
      </c>
      <c r="B18294" t="s">
        <v>71262</v>
      </c>
      <c r="C18294" s="96" t="s">
        <v>71270</v>
      </c>
      <c r="D18294" s="98">
        <v>130.18459999999999</v>
      </c>
    </row>
    <row r="18295" spans="1:4" x14ac:dyDescent="0.35">
      <c r="A18295" t="s">
        <v>71110</v>
      </c>
      <c r="B18295" t="s">
        <v>71263</v>
      </c>
      <c r="C18295" s="96" t="s">
        <v>71270</v>
      </c>
      <c r="D18295" s="98">
        <v>863.23369999999989</v>
      </c>
    </row>
    <row r="18296" spans="1:4" x14ac:dyDescent="0.35">
      <c r="A18296" t="s">
        <v>71111</v>
      </c>
      <c r="B18296" t="s">
        <v>71264</v>
      </c>
      <c r="C18296" s="96" t="s">
        <v>71270</v>
      </c>
      <c r="D18296" s="98">
        <v>145.38299999999998</v>
      </c>
    </row>
    <row r="18297" spans="1:4" x14ac:dyDescent="0.35">
      <c r="A18297" t="s">
        <v>71105</v>
      </c>
      <c r="B18297" t="s">
        <v>71258</v>
      </c>
      <c r="C18297" s="96" t="s">
        <v>71270</v>
      </c>
      <c r="D18297" s="98">
        <v>115.24379999999999</v>
      </c>
    </row>
    <row r="18298" spans="1:4" x14ac:dyDescent="0.35">
      <c r="A18298" t="s">
        <v>71106</v>
      </c>
      <c r="B18298" t="s">
        <v>71259</v>
      </c>
      <c r="C18298" s="96" t="s">
        <v>71270</v>
      </c>
      <c r="D18298" s="98">
        <v>161.22540000000001</v>
      </c>
    </row>
    <row r="18299" spans="1:4" x14ac:dyDescent="0.35">
      <c r="A18299" t="s">
        <v>71112</v>
      </c>
      <c r="B18299" t="s">
        <v>71265</v>
      </c>
      <c r="C18299" s="96" t="s">
        <v>71270</v>
      </c>
      <c r="D18299" s="98">
        <v>152.20939999999999</v>
      </c>
    </row>
    <row r="18300" spans="1:4" x14ac:dyDescent="0.35">
      <c r="A18300" t="s">
        <v>71113</v>
      </c>
      <c r="B18300" t="s">
        <v>71266</v>
      </c>
      <c r="C18300" s="96" t="s">
        <v>71270</v>
      </c>
      <c r="D18300" s="98">
        <v>223.82220000000001</v>
      </c>
    </row>
    <row r="18301" spans="1:4" x14ac:dyDescent="0.35">
      <c r="A18301" t="s">
        <v>71114</v>
      </c>
      <c r="B18301" t="s">
        <v>71267</v>
      </c>
      <c r="C18301" s="96" t="s">
        <v>71270</v>
      </c>
      <c r="D18301" s="98">
        <v>175.73150000000001</v>
      </c>
    </row>
    <row r="18302" spans="1:4" x14ac:dyDescent="0.35">
      <c r="A18302" t="s">
        <v>14362</v>
      </c>
      <c r="B18302" t="s">
        <v>13894</v>
      </c>
      <c r="C18302" s="96" t="s">
        <v>71271</v>
      </c>
      <c r="D18302" s="98">
        <v>2091.1484999999993</v>
      </c>
    </row>
    <row r="18303" spans="1:4" x14ac:dyDescent="0.35">
      <c r="A18303" t="s">
        <v>71272</v>
      </c>
      <c r="B18303" t="s">
        <v>71745</v>
      </c>
      <c r="C18303" s="96" t="s">
        <v>72206</v>
      </c>
      <c r="D18303" s="98">
        <v>11.7852</v>
      </c>
    </row>
    <row r="18304" spans="1:4" x14ac:dyDescent="0.35">
      <c r="A18304" t="s">
        <v>71273</v>
      </c>
      <c r="B18304" t="s">
        <v>71746</v>
      </c>
      <c r="C18304" s="96" t="s">
        <v>72206</v>
      </c>
      <c r="D18304" s="98">
        <v>8.6778999999999993</v>
      </c>
    </row>
    <row r="18305" spans="1:4" x14ac:dyDescent="0.35">
      <c r="A18305" t="s">
        <v>71274</v>
      </c>
      <c r="B18305" t="s">
        <v>71747</v>
      </c>
      <c r="C18305" s="96" t="s">
        <v>72206</v>
      </c>
      <c r="D18305" s="98">
        <v>75.99199999999999</v>
      </c>
    </row>
    <row r="18306" spans="1:4" x14ac:dyDescent="0.35">
      <c r="A18306" t="s">
        <v>71275</v>
      </c>
      <c r="B18306" t="s">
        <v>71748</v>
      </c>
      <c r="C18306" s="96" t="s">
        <v>72206</v>
      </c>
      <c r="D18306" s="98">
        <v>76.330099999999987</v>
      </c>
    </row>
    <row r="18307" spans="1:4" x14ac:dyDescent="0.35">
      <c r="A18307" t="s">
        <v>71276</v>
      </c>
      <c r="B18307" t="s">
        <v>71749</v>
      </c>
      <c r="C18307" s="96" t="s">
        <v>72206</v>
      </c>
      <c r="D18307" s="98">
        <v>193.13559999999998</v>
      </c>
    </row>
    <row r="18308" spans="1:4" x14ac:dyDescent="0.35">
      <c r="A18308" t="s">
        <v>71277</v>
      </c>
      <c r="B18308" t="s">
        <v>71750</v>
      </c>
      <c r="C18308" s="96" t="s">
        <v>72206</v>
      </c>
      <c r="D18308" s="98">
        <v>2898.7888999999996</v>
      </c>
    </row>
    <row r="18309" spans="1:4" x14ac:dyDescent="0.35">
      <c r="A18309" t="s">
        <v>71278</v>
      </c>
      <c r="B18309" t="s">
        <v>71751</v>
      </c>
      <c r="C18309" s="96" t="s">
        <v>72206</v>
      </c>
      <c r="D18309" s="98">
        <v>466.49749999999995</v>
      </c>
    </row>
    <row r="18310" spans="1:4" x14ac:dyDescent="0.35">
      <c r="A18310" t="s">
        <v>71279</v>
      </c>
      <c r="B18310" t="s">
        <v>71752</v>
      </c>
      <c r="C18310" s="96" t="s">
        <v>72206</v>
      </c>
      <c r="D18310" s="98">
        <v>10.4489</v>
      </c>
    </row>
    <row r="18311" spans="1:4" x14ac:dyDescent="0.35">
      <c r="A18311" t="s">
        <v>71280</v>
      </c>
      <c r="B18311" t="s">
        <v>71753</v>
      </c>
      <c r="C18311" s="96" t="s">
        <v>72206</v>
      </c>
      <c r="D18311" s="98">
        <v>13.475699999999998</v>
      </c>
    </row>
    <row r="18312" spans="1:4" x14ac:dyDescent="0.35">
      <c r="A18312" t="s">
        <v>71281</v>
      </c>
      <c r="B18312" t="s">
        <v>71754</v>
      </c>
      <c r="C18312" s="96" t="s">
        <v>72206</v>
      </c>
      <c r="D18312" s="98">
        <v>33.439699999999995</v>
      </c>
    </row>
    <row r="18313" spans="1:4" x14ac:dyDescent="0.35">
      <c r="A18313" t="s">
        <v>71282</v>
      </c>
      <c r="B18313" t="s">
        <v>71755</v>
      </c>
      <c r="C18313" s="96" t="s">
        <v>72206</v>
      </c>
      <c r="D18313" s="98">
        <v>3.2039</v>
      </c>
    </row>
    <row r="18314" spans="1:4" x14ac:dyDescent="0.35">
      <c r="A18314" t="s">
        <v>71283</v>
      </c>
      <c r="B18314" t="s">
        <v>71756</v>
      </c>
      <c r="C18314" s="96" t="s">
        <v>72206</v>
      </c>
      <c r="D18314" s="98">
        <v>97.06689999999999</v>
      </c>
    </row>
    <row r="18315" spans="1:4" x14ac:dyDescent="0.35">
      <c r="A18315" t="s">
        <v>71284</v>
      </c>
      <c r="B18315" t="s">
        <v>71757</v>
      </c>
      <c r="C18315" s="96" t="s">
        <v>72206</v>
      </c>
      <c r="D18315" s="98">
        <v>127.0612</v>
      </c>
    </row>
    <row r="18316" spans="1:4" x14ac:dyDescent="0.35">
      <c r="A18316" t="s">
        <v>71285</v>
      </c>
      <c r="B18316" t="s">
        <v>71758</v>
      </c>
      <c r="C18316" s="96" t="s">
        <v>72206</v>
      </c>
      <c r="D18316" s="98">
        <v>968.06079999999986</v>
      </c>
    </row>
    <row r="18317" spans="1:4" x14ac:dyDescent="0.35">
      <c r="A18317" t="s">
        <v>71286</v>
      </c>
      <c r="B18317" t="s">
        <v>71759</v>
      </c>
      <c r="C18317" s="96" t="s">
        <v>72206</v>
      </c>
      <c r="D18317" s="98">
        <v>56.446600000000004</v>
      </c>
    </row>
    <row r="18318" spans="1:4" x14ac:dyDescent="0.35">
      <c r="A18318" t="s">
        <v>71287</v>
      </c>
      <c r="B18318" t="s">
        <v>71760</v>
      </c>
      <c r="C18318" s="96" t="s">
        <v>72206</v>
      </c>
      <c r="D18318" s="98">
        <v>173.59019999999998</v>
      </c>
    </row>
    <row r="18319" spans="1:4" x14ac:dyDescent="0.35">
      <c r="A18319" t="s">
        <v>71288</v>
      </c>
      <c r="B18319" t="s">
        <v>71761</v>
      </c>
      <c r="C18319" s="96" t="s">
        <v>72206</v>
      </c>
      <c r="D18319" s="98">
        <v>52.9529</v>
      </c>
    </row>
    <row r="18320" spans="1:4" x14ac:dyDescent="0.35">
      <c r="A18320" t="s">
        <v>71289</v>
      </c>
      <c r="B18320" t="s">
        <v>71762</v>
      </c>
      <c r="C18320" s="96" t="s">
        <v>72206</v>
      </c>
      <c r="D18320" s="98">
        <v>86.440899999999999</v>
      </c>
    </row>
    <row r="18321" spans="1:4" x14ac:dyDescent="0.35">
      <c r="A18321" t="s">
        <v>71290</v>
      </c>
      <c r="B18321" t="s">
        <v>71763</v>
      </c>
      <c r="C18321" s="96" t="s">
        <v>72206</v>
      </c>
      <c r="D18321" s="98">
        <v>1008.8421000000001</v>
      </c>
    </row>
    <row r="18322" spans="1:4" x14ac:dyDescent="0.35">
      <c r="A18322" t="s">
        <v>71291</v>
      </c>
      <c r="B18322" t="s">
        <v>71764</v>
      </c>
      <c r="C18322" s="96" t="s">
        <v>72206</v>
      </c>
      <c r="D18322" s="98">
        <v>25.695600000000002</v>
      </c>
    </row>
    <row r="18323" spans="1:4" x14ac:dyDescent="0.35">
      <c r="A18323" t="s">
        <v>71292</v>
      </c>
      <c r="B18323" t="s">
        <v>71765</v>
      </c>
      <c r="C18323" s="96" t="s">
        <v>72206</v>
      </c>
      <c r="D18323" s="98">
        <v>320.21289999999999</v>
      </c>
    </row>
    <row r="18324" spans="1:4" x14ac:dyDescent="0.35">
      <c r="A18324" t="s">
        <v>71293</v>
      </c>
      <c r="B18324" t="s">
        <v>71766</v>
      </c>
      <c r="C18324" s="96" t="s">
        <v>72206</v>
      </c>
      <c r="D18324" s="98">
        <v>168.53479999999999</v>
      </c>
    </row>
    <row r="18325" spans="1:4" x14ac:dyDescent="0.35">
      <c r="A18325" t="s">
        <v>71294</v>
      </c>
      <c r="B18325" t="s">
        <v>71767</v>
      </c>
      <c r="C18325" s="96" t="s">
        <v>72206</v>
      </c>
      <c r="D18325" s="98">
        <v>153.4008</v>
      </c>
    </row>
    <row r="18326" spans="1:4" x14ac:dyDescent="0.35">
      <c r="A18326" t="s">
        <v>71295</v>
      </c>
      <c r="B18326" t="s">
        <v>71768</v>
      </c>
      <c r="C18326" s="96" t="s">
        <v>72206</v>
      </c>
      <c r="D18326" s="98">
        <v>12.799499999999998</v>
      </c>
    </row>
    <row r="18327" spans="1:4" x14ac:dyDescent="0.35">
      <c r="A18327" t="s">
        <v>71296</v>
      </c>
      <c r="B18327" t="s">
        <v>71769</v>
      </c>
      <c r="C18327" s="96" t="s">
        <v>72206</v>
      </c>
      <c r="D18327" s="98">
        <v>11.109</v>
      </c>
    </row>
    <row r="18328" spans="1:4" x14ac:dyDescent="0.35">
      <c r="A18328" t="s">
        <v>71297</v>
      </c>
      <c r="B18328" t="s">
        <v>71770</v>
      </c>
      <c r="C18328" s="96" t="s">
        <v>72206</v>
      </c>
      <c r="D18328" s="98">
        <v>22.314599999999995</v>
      </c>
    </row>
    <row r="18329" spans="1:4" x14ac:dyDescent="0.35">
      <c r="A18329" t="s">
        <v>71298</v>
      </c>
      <c r="B18329" t="s">
        <v>71771</v>
      </c>
      <c r="C18329" s="96" t="s">
        <v>72206</v>
      </c>
      <c r="D18329" s="98">
        <v>137.84819999999999</v>
      </c>
    </row>
    <row r="18330" spans="1:4" x14ac:dyDescent="0.35">
      <c r="A18330" t="s">
        <v>71299</v>
      </c>
      <c r="B18330" t="s">
        <v>71772</v>
      </c>
      <c r="C18330" s="96" t="s">
        <v>72206</v>
      </c>
      <c r="D18330" s="98">
        <v>225.1585</v>
      </c>
    </row>
    <row r="18331" spans="1:4" x14ac:dyDescent="0.35">
      <c r="A18331" t="s">
        <v>71300</v>
      </c>
      <c r="B18331" t="s">
        <v>71773</v>
      </c>
      <c r="C18331" s="96" t="s">
        <v>72206</v>
      </c>
      <c r="D18331" s="98">
        <v>287.17570000000001</v>
      </c>
    </row>
    <row r="18332" spans="1:4" x14ac:dyDescent="0.35">
      <c r="A18332" t="s">
        <v>71301</v>
      </c>
      <c r="B18332" t="s">
        <v>71774</v>
      </c>
      <c r="C18332" s="96" t="s">
        <v>72206</v>
      </c>
      <c r="D18332" s="98">
        <v>68.924099999999996</v>
      </c>
    </row>
    <row r="18333" spans="1:4" x14ac:dyDescent="0.35">
      <c r="A18333" t="s">
        <v>71302</v>
      </c>
      <c r="B18333" t="s">
        <v>71775</v>
      </c>
      <c r="C18333" s="96" t="s">
        <v>72206</v>
      </c>
      <c r="D18333" s="98">
        <v>408.18330000000003</v>
      </c>
    </row>
    <row r="18334" spans="1:4" x14ac:dyDescent="0.35">
      <c r="A18334" t="s">
        <v>71303</v>
      </c>
      <c r="B18334" t="s">
        <v>71776</v>
      </c>
      <c r="C18334" s="96" t="s">
        <v>72206</v>
      </c>
      <c r="D18334" s="98">
        <v>613.12019999999984</v>
      </c>
    </row>
    <row r="18335" spans="1:4" x14ac:dyDescent="0.35">
      <c r="A18335" t="s">
        <v>71304</v>
      </c>
      <c r="B18335" t="s">
        <v>71777</v>
      </c>
      <c r="C18335" s="96" t="s">
        <v>72206</v>
      </c>
      <c r="D18335" s="98">
        <v>1344.8973999999998</v>
      </c>
    </row>
    <row r="18336" spans="1:4" x14ac:dyDescent="0.35">
      <c r="A18336" t="s">
        <v>71305</v>
      </c>
      <c r="B18336" t="s">
        <v>71778</v>
      </c>
      <c r="C18336" s="96" t="s">
        <v>72206</v>
      </c>
      <c r="D18336" s="98">
        <v>2885.9571999999998</v>
      </c>
    </row>
    <row r="18337" spans="1:4" x14ac:dyDescent="0.35">
      <c r="A18337" t="s">
        <v>71306</v>
      </c>
      <c r="B18337" t="s">
        <v>71779</v>
      </c>
      <c r="C18337" s="96" t="s">
        <v>72206</v>
      </c>
      <c r="D18337" s="98">
        <v>636.38469999999995</v>
      </c>
    </row>
    <row r="18338" spans="1:4" x14ac:dyDescent="0.35">
      <c r="A18338" t="s">
        <v>71307</v>
      </c>
      <c r="B18338" t="s">
        <v>71780</v>
      </c>
      <c r="C18338" s="96" t="s">
        <v>72206</v>
      </c>
      <c r="D18338" s="98">
        <v>321.22719999999998</v>
      </c>
    </row>
    <row r="18339" spans="1:4" x14ac:dyDescent="0.35">
      <c r="A18339" t="s">
        <v>71308</v>
      </c>
      <c r="B18339" t="s">
        <v>71781</v>
      </c>
      <c r="C18339" s="96" t="s">
        <v>72206</v>
      </c>
      <c r="D18339" s="98">
        <v>157.73169999999999</v>
      </c>
    </row>
    <row r="18340" spans="1:4" x14ac:dyDescent="0.35">
      <c r="A18340" t="s">
        <v>71309</v>
      </c>
      <c r="B18340" t="s">
        <v>71782</v>
      </c>
      <c r="C18340" s="96" t="s">
        <v>72206</v>
      </c>
      <c r="D18340" s="98">
        <v>556.49649999999986</v>
      </c>
    </row>
    <row r="18341" spans="1:4" x14ac:dyDescent="0.35">
      <c r="A18341" t="s">
        <v>71310</v>
      </c>
      <c r="B18341" t="s">
        <v>71783</v>
      </c>
      <c r="C18341" s="96" t="s">
        <v>72206</v>
      </c>
      <c r="D18341" s="98">
        <v>68.924099999999996</v>
      </c>
    </row>
    <row r="18342" spans="1:4" x14ac:dyDescent="0.35">
      <c r="A18342" t="s">
        <v>71311</v>
      </c>
      <c r="B18342" t="s">
        <v>71784</v>
      </c>
      <c r="C18342" s="96" t="s">
        <v>72206</v>
      </c>
      <c r="D18342" s="98">
        <v>227.52519999999998</v>
      </c>
    </row>
    <row r="18343" spans="1:4" x14ac:dyDescent="0.35">
      <c r="A18343" t="s">
        <v>71312</v>
      </c>
      <c r="B18343" t="s">
        <v>71785</v>
      </c>
      <c r="C18343" s="96" t="s">
        <v>72206</v>
      </c>
      <c r="D18343" s="98">
        <v>34.792099999999998</v>
      </c>
    </row>
    <row r="18344" spans="1:4" x14ac:dyDescent="0.35">
      <c r="A18344" t="s">
        <v>71313</v>
      </c>
      <c r="B18344" t="s">
        <v>71786</v>
      </c>
      <c r="C18344" s="96" t="s">
        <v>72206</v>
      </c>
      <c r="D18344" s="98">
        <v>90.320999999999998</v>
      </c>
    </row>
    <row r="18345" spans="1:4" x14ac:dyDescent="0.35">
      <c r="A18345" t="s">
        <v>71314</v>
      </c>
      <c r="B18345" t="s">
        <v>71787</v>
      </c>
      <c r="C18345" s="96" t="s">
        <v>72206</v>
      </c>
      <c r="D18345" s="98">
        <v>104.47289999999998</v>
      </c>
    </row>
    <row r="18346" spans="1:4" x14ac:dyDescent="0.35">
      <c r="A18346" t="s">
        <v>71315</v>
      </c>
      <c r="B18346" t="s">
        <v>71788</v>
      </c>
      <c r="C18346" s="96" t="s">
        <v>72206</v>
      </c>
      <c r="D18346" s="98">
        <v>444.26339999999999</v>
      </c>
    </row>
    <row r="18347" spans="1:4" x14ac:dyDescent="0.35">
      <c r="A18347" t="s">
        <v>71316</v>
      </c>
      <c r="B18347" t="s">
        <v>71789</v>
      </c>
      <c r="C18347" s="96" t="s">
        <v>72206</v>
      </c>
      <c r="D18347" s="98">
        <v>37.512999999999998</v>
      </c>
    </row>
    <row r="18348" spans="1:4" x14ac:dyDescent="0.35">
      <c r="A18348" t="s">
        <v>71317</v>
      </c>
      <c r="B18348" t="s">
        <v>71790</v>
      </c>
      <c r="C18348" s="96" t="s">
        <v>72206</v>
      </c>
      <c r="D18348" s="98">
        <v>30.074799999999996</v>
      </c>
    </row>
    <row r="18349" spans="1:4" x14ac:dyDescent="0.35">
      <c r="A18349" t="s">
        <v>71318</v>
      </c>
      <c r="B18349" t="s">
        <v>71791</v>
      </c>
      <c r="C18349" s="96" t="s">
        <v>72206</v>
      </c>
      <c r="D18349" s="98">
        <v>51.391200000000005</v>
      </c>
    </row>
    <row r="18350" spans="1:4" x14ac:dyDescent="0.35">
      <c r="A18350" t="s">
        <v>71319</v>
      </c>
      <c r="B18350" t="s">
        <v>71792</v>
      </c>
      <c r="C18350" s="96" t="s">
        <v>72206</v>
      </c>
      <c r="D18350" s="98">
        <v>1033.4429</v>
      </c>
    </row>
    <row r="18351" spans="1:4" x14ac:dyDescent="0.35">
      <c r="A18351" t="s">
        <v>71320</v>
      </c>
      <c r="B18351" t="s">
        <v>71793</v>
      </c>
      <c r="C18351" s="96" t="s">
        <v>72206</v>
      </c>
      <c r="D18351" s="98">
        <v>108.85209999999999</v>
      </c>
    </row>
    <row r="18352" spans="1:4" x14ac:dyDescent="0.35">
      <c r="A18352" t="s">
        <v>71321</v>
      </c>
      <c r="B18352" t="s">
        <v>71794</v>
      </c>
      <c r="C18352" s="96" t="s">
        <v>72206</v>
      </c>
      <c r="D18352" s="98">
        <v>20.978299999999997</v>
      </c>
    </row>
    <row r="18353" spans="1:4" x14ac:dyDescent="0.35">
      <c r="A18353" t="s">
        <v>71322</v>
      </c>
      <c r="B18353" t="s">
        <v>71795</v>
      </c>
      <c r="C18353" s="96" t="s">
        <v>72206</v>
      </c>
      <c r="D18353" s="98">
        <v>109.52829999999999</v>
      </c>
    </row>
    <row r="18354" spans="1:4" x14ac:dyDescent="0.35">
      <c r="A18354" t="s">
        <v>71323</v>
      </c>
      <c r="B18354" t="s">
        <v>71796</v>
      </c>
      <c r="C18354" s="96" t="s">
        <v>72206</v>
      </c>
      <c r="D18354" s="98">
        <v>14.828099999999999</v>
      </c>
    </row>
    <row r="18355" spans="1:4" x14ac:dyDescent="0.35">
      <c r="A18355" t="s">
        <v>71324</v>
      </c>
      <c r="B18355" t="s">
        <v>71797</v>
      </c>
      <c r="C18355" s="96" t="s">
        <v>72206</v>
      </c>
      <c r="D18355" s="98">
        <v>10.110799999999999</v>
      </c>
    </row>
    <row r="18356" spans="1:4" x14ac:dyDescent="0.35">
      <c r="A18356" t="s">
        <v>71325</v>
      </c>
      <c r="B18356" t="s">
        <v>71798</v>
      </c>
      <c r="C18356" s="96" t="s">
        <v>72206</v>
      </c>
      <c r="D18356" s="98">
        <v>290.89479999999998</v>
      </c>
    </row>
    <row r="18357" spans="1:4" x14ac:dyDescent="0.35">
      <c r="A18357" t="s">
        <v>71326</v>
      </c>
      <c r="B18357" t="s">
        <v>71799</v>
      </c>
      <c r="C18357" s="96" t="s">
        <v>72206</v>
      </c>
      <c r="D18357" s="98">
        <v>104.81099999999998</v>
      </c>
    </row>
    <row r="18358" spans="1:4" x14ac:dyDescent="0.35">
      <c r="A18358" t="s">
        <v>71327</v>
      </c>
      <c r="B18358" t="s">
        <v>71800</v>
      </c>
      <c r="C18358" s="96" t="s">
        <v>72206</v>
      </c>
      <c r="D18358" s="98">
        <v>64.206800000000001</v>
      </c>
    </row>
    <row r="18359" spans="1:4" x14ac:dyDescent="0.35">
      <c r="A18359" t="s">
        <v>71328</v>
      </c>
      <c r="B18359" t="s">
        <v>71801</v>
      </c>
      <c r="C18359" s="96" t="s">
        <v>72206</v>
      </c>
      <c r="D18359" s="98">
        <v>202.2482</v>
      </c>
    </row>
    <row r="18360" spans="1:4" x14ac:dyDescent="0.35">
      <c r="A18360" t="s">
        <v>71329</v>
      </c>
      <c r="B18360" t="s">
        <v>71802</v>
      </c>
      <c r="C18360" s="96" t="s">
        <v>72206</v>
      </c>
      <c r="D18360" s="98">
        <v>3724.6062000000002</v>
      </c>
    </row>
    <row r="18361" spans="1:4" x14ac:dyDescent="0.35">
      <c r="A18361" t="s">
        <v>71330</v>
      </c>
      <c r="B18361" t="s">
        <v>71803</v>
      </c>
      <c r="C18361" s="96" t="s">
        <v>72206</v>
      </c>
      <c r="D18361" s="98">
        <v>2662.8434000000002</v>
      </c>
    </row>
    <row r="18362" spans="1:4" x14ac:dyDescent="0.35">
      <c r="A18362" t="s">
        <v>71331</v>
      </c>
      <c r="B18362" t="s">
        <v>71804</v>
      </c>
      <c r="C18362" s="96" t="s">
        <v>72206</v>
      </c>
      <c r="D18362" s="98">
        <v>549.75059999999985</v>
      </c>
    </row>
    <row r="18363" spans="1:4" x14ac:dyDescent="0.35">
      <c r="A18363" t="s">
        <v>71332</v>
      </c>
      <c r="B18363" t="s">
        <v>71805</v>
      </c>
      <c r="C18363" s="96" t="s">
        <v>72206</v>
      </c>
      <c r="D18363" s="98">
        <v>61.502000000000002</v>
      </c>
    </row>
    <row r="18364" spans="1:4" x14ac:dyDescent="0.35">
      <c r="A18364" t="s">
        <v>71333</v>
      </c>
      <c r="B18364" t="s">
        <v>71806</v>
      </c>
      <c r="C18364" s="96" t="s">
        <v>72206</v>
      </c>
      <c r="D18364" s="98">
        <v>515.37710000000004</v>
      </c>
    </row>
    <row r="18365" spans="1:4" x14ac:dyDescent="0.35">
      <c r="A18365" t="s">
        <v>71334</v>
      </c>
      <c r="B18365" t="s">
        <v>71807</v>
      </c>
      <c r="C18365" s="96" t="s">
        <v>72206</v>
      </c>
      <c r="D18365" s="98">
        <v>310.4402</v>
      </c>
    </row>
    <row r="18366" spans="1:4" x14ac:dyDescent="0.35">
      <c r="A18366" t="s">
        <v>71335</v>
      </c>
      <c r="B18366" t="s">
        <v>71808</v>
      </c>
      <c r="C18366" s="96" t="s">
        <v>72206</v>
      </c>
      <c r="D18366" s="98">
        <v>274.37619999999998</v>
      </c>
    </row>
    <row r="18367" spans="1:4" x14ac:dyDescent="0.35">
      <c r="A18367" t="s">
        <v>71336</v>
      </c>
      <c r="B18367" t="s">
        <v>71809</v>
      </c>
      <c r="C18367" s="96" t="s">
        <v>72206</v>
      </c>
      <c r="D18367" s="98">
        <v>209.9923</v>
      </c>
    </row>
    <row r="18368" spans="1:4" x14ac:dyDescent="0.35">
      <c r="A18368" t="s">
        <v>71337</v>
      </c>
      <c r="B18368" t="s">
        <v>71810</v>
      </c>
      <c r="C18368" s="96" t="s">
        <v>72206</v>
      </c>
      <c r="D18368" s="98">
        <v>35.806399999999996</v>
      </c>
    </row>
    <row r="18369" spans="1:4" x14ac:dyDescent="0.35">
      <c r="A18369" t="s">
        <v>71338</v>
      </c>
      <c r="B18369" t="s">
        <v>71811</v>
      </c>
      <c r="C18369" s="96" t="s">
        <v>72206</v>
      </c>
      <c r="D18369" s="98">
        <v>36.144499999999994</v>
      </c>
    </row>
    <row r="18370" spans="1:4" x14ac:dyDescent="0.35">
      <c r="A18370" t="s">
        <v>71339</v>
      </c>
      <c r="B18370" t="s">
        <v>71812</v>
      </c>
      <c r="C18370" s="96" t="s">
        <v>72206</v>
      </c>
      <c r="D18370" s="98">
        <v>154.36680000000001</v>
      </c>
    </row>
    <row r="18371" spans="1:4" x14ac:dyDescent="0.35">
      <c r="A18371" t="s">
        <v>71340</v>
      </c>
      <c r="B18371" t="s">
        <v>71813</v>
      </c>
      <c r="C18371" s="96" t="s">
        <v>72206</v>
      </c>
      <c r="D18371" s="98">
        <v>102.46039999999999</v>
      </c>
    </row>
    <row r="18372" spans="1:4" x14ac:dyDescent="0.35">
      <c r="A18372" t="s">
        <v>71341</v>
      </c>
      <c r="B18372" t="s">
        <v>71814</v>
      </c>
      <c r="C18372" s="96" t="s">
        <v>72206</v>
      </c>
      <c r="D18372" s="98">
        <v>46.335799999999999</v>
      </c>
    </row>
    <row r="18373" spans="1:4" x14ac:dyDescent="0.35">
      <c r="A18373" t="s">
        <v>71342</v>
      </c>
      <c r="B18373" t="s">
        <v>71815</v>
      </c>
      <c r="C18373" s="96" t="s">
        <v>72206</v>
      </c>
      <c r="D18373" s="98">
        <v>157.39359999999999</v>
      </c>
    </row>
    <row r="18374" spans="1:4" x14ac:dyDescent="0.35">
      <c r="A18374" t="s">
        <v>71343</v>
      </c>
      <c r="B18374" t="s">
        <v>71816</v>
      </c>
      <c r="C18374" s="96" t="s">
        <v>72206</v>
      </c>
      <c r="D18374" s="98">
        <v>345.48989999999998</v>
      </c>
    </row>
    <row r="18375" spans="1:4" x14ac:dyDescent="0.35">
      <c r="A18375" t="s">
        <v>71344</v>
      </c>
      <c r="B18375" t="s">
        <v>71817</v>
      </c>
      <c r="C18375" s="96" t="s">
        <v>72206</v>
      </c>
      <c r="D18375" s="98">
        <v>190.10879999999997</v>
      </c>
    </row>
    <row r="18376" spans="1:4" x14ac:dyDescent="0.35">
      <c r="A18376" t="s">
        <v>71345</v>
      </c>
      <c r="B18376" t="s">
        <v>71818</v>
      </c>
      <c r="C18376" s="96" t="s">
        <v>72206</v>
      </c>
      <c r="D18376" s="98">
        <v>27.708100000000002</v>
      </c>
    </row>
    <row r="18377" spans="1:4" x14ac:dyDescent="0.35">
      <c r="A18377" t="s">
        <v>71346</v>
      </c>
      <c r="B18377" t="s">
        <v>71819</v>
      </c>
      <c r="C18377" s="96" t="s">
        <v>72206</v>
      </c>
      <c r="D18377" s="98">
        <v>467.84989999999993</v>
      </c>
    </row>
    <row r="18378" spans="1:4" x14ac:dyDescent="0.35">
      <c r="A18378" t="s">
        <v>71347</v>
      </c>
      <c r="B18378" t="s">
        <v>71820</v>
      </c>
      <c r="C18378" s="96" t="s">
        <v>72206</v>
      </c>
      <c r="D18378" s="98">
        <v>20.6402</v>
      </c>
    </row>
    <row r="18379" spans="1:4" x14ac:dyDescent="0.35">
      <c r="A18379" t="s">
        <v>71348</v>
      </c>
      <c r="B18379" t="s">
        <v>71821</v>
      </c>
      <c r="C18379" s="96" t="s">
        <v>72206</v>
      </c>
      <c r="D18379" s="98">
        <v>3.8801000000000001</v>
      </c>
    </row>
    <row r="18380" spans="1:4" x14ac:dyDescent="0.35">
      <c r="A18380" t="s">
        <v>71349</v>
      </c>
      <c r="B18380" t="s">
        <v>71822</v>
      </c>
      <c r="C18380" s="96" t="s">
        <v>72206</v>
      </c>
      <c r="D18380" s="98">
        <v>51.391200000000005</v>
      </c>
    </row>
    <row r="18381" spans="1:4" x14ac:dyDescent="0.35">
      <c r="A18381" t="s">
        <v>71350</v>
      </c>
      <c r="B18381" t="s">
        <v>71823</v>
      </c>
      <c r="C18381" s="96" t="s">
        <v>72206</v>
      </c>
      <c r="D18381" s="98">
        <v>187.0659</v>
      </c>
    </row>
    <row r="18382" spans="1:4" x14ac:dyDescent="0.35">
      <c r="A18382" t="s">
        <v>71351</v>
      </c>
      <c r="B18382" t="s">
        <v>71824</v>
      </c>
      <c r="C18382" s="96" t="s">
        <v>72206</v>
      </c>
      <c r="D18382" s="98">
        <v>22.990799999999997</v>
      </c>
    </row>
    <row r="18383" spans="1:4" x14ac:dyDescent="0.35">
      <c r="A18383" t="s">
        <v>71352</v>
      </c>
      <c r="B18383" t="s">
        <v>71825</v>
      </c>
      <c r="C18383" s="96" t="s">
        <v>72206</v>
      </c>
      <c r="D18383" s="98">
        <v>124.69449999999999</v>
      </c>
    </row>
    <row r="18384" spans="1:4" x14ac:dyDescent="0.35">
      <c r="A18384" t="s">
        <v>71353</v>
      </c>
      <c r="B18384" t="s">
        <v>71826</v>
      </c>
      <c r="C18384" s="96" t="s">
        <v>72206</v>
      </c>
      <c r="D18384" s="98">
        <v>142.90359999999998</v>
      </c>
    </row>
    <row r="18385" spans="1:4" x14ac:dyDescent="0.35">
      <c r="A18385" t="s">
        <v>71354</v>
      </c>
      <c r="B18385" t="s">
        <v>71827</v>
      </c>
      <c r="C18385" s="96" t="s">
        <v>72206</v>
      </c>
      <c r="D18385" s="98">
        <v>3.5419999999999998</v>
      </c>
    </row>
    <row r="18386" spans="1:4" x14ac:dyDescent="0.35">
      <c r="A18386" t="s">
        <v>71355</v>
      </c>
      <c r="B18386" t="s">
        <v>71828</v>
      </c>
      <c r="C18386" s="96" t="s">
        <v>72206</v>
      </c>
      <c r="D18386" s="98">
        <v>267.29219999999998</v>
      </c>
    </row>
    <row r="18387" spans="1:4" x14ac:dyDescent="0.35">
      <c r="A18387" t="s">
        <v>71356</v>
      </c>
      <c r="B18387" t="s">
        <v>71829</v>
      </c>
      <c r="C18387" s="96" t="s">
        <v>72206</v>
      </c>
      <c r="D18387" s="98">
        <v>590.88609999999994</v>
      </c>
    </row>
    <row r="18388" spans="1:4" x14ac:dyDescent="0.35">
      <c r="A18388" t="s">
        <v>71357</v>
      </c>
      <c r="B18388" t="s">
        <v>71830</v>
      </c>
      <c r="C18388" s="96" t="s">
        <v>72206</v>
      </c>
      <c r="D18388" s="98">
        <v>808.30050000000006</v>
      </c>
    </row>
    <row r="18389" spans="1:4" x14ac:dyDescent="0.35">
      <c r="A18389" t="s">
        <v>71358</v>
      </c>
      <c r="B18389" t="s">
        <v>71831</v>
      </c>
      <c r="C18389" s="96" t="s">
        <v>72206</v>
      </c>
      <c r="D18389" s="98">
        <v>214.70960000000002</v>
      </c>
    </row>
    <row r="18390" spans="1:4" x14ac:dyDescent="0.35">
      <c r="A18390" t="s">
        <v>71359</v>
      </c>
      <c r="B18390" t="s">
        <v>71832</v>
      </c>
      <c r="C18390" s="96" t="s">
        <v>72206</v>
      </c>
      <c r="D18390" s="98">
        <v>68.924099999999996</v>
      </c>
    </row>
    <row r="18391" spans="1:4" x14ac:dyDescent="0.35">
      <c r="A18391" t="s">
        <v>71360</v>
      </c>
      <c r="B18391" t="s">
        <v>71833</v>
      </c>
      <c r="C18391" s="96" t="s">
        <v>72206</v>
      </c>
      <c r="D18391" s="98">
        <v>220.10310000000001</v>
      </c>
    </row>
    <row r="18392" spans="1:4" x14ac:dyDescent="0.35">
      <c r="A18392" t="s">
        <v>71361</v>
      </c>
      <c r="B18392" t="s">
        <v>71834</v>
      </c>
      <c r="C18392" s="96" t="s">
        <v>72206</v>
      </c>
      <c r="D18392" s="98">
        <v>133.46899999999999</v>
      </c>
    </row>
    <row r="18393" spans="1:4" x14ac:dyDescent="0.35">
      <c r="A18393" t="s">
        <v>71362</v>
      </c>
      <c r="B18393" t="s">
        <v>71835</v>
      </c>
      <c r="C18393" s="96" t="s">
        <v>72206</v>
      </c>
      <c r="D18393" s="98">
        <v>20.978299999999997</v>
      </c>
    </row>
    <row r="18394" spans="1:4" x14ac:dyDescent="0.35">
      <c r="A18394" t="s">
        <v>71363</v>
      </c>
      <c r="B18394" t="s">
        <v>71836</v>
      </c>
      <c r="C18394" s="96" t="s">
        <v>72206</v>
      </c>
      <c r="D18394" s="98">
        <v>5.9730999999999996</v>
      </c>
    </row>
    <row r="18395" spans="1:4" x14ac:dyDescent="0.35">
      <c r="A18395" t="s">
        <v>71364</v>
      </c>
      <c r="B18395" t="s">
        <v>71837</v>
      </c>
      <c r="C18395" s="96" t="s">
        <v>72206</v>
      </c>
      <c r="D18395" s="98">
        <v>119.30099999999997</v>
      </c>
    </row>
    <row r="18396" spans="1:4" x14ac:dyDescent="0.35">
      <c r="A18396" t="s">
        <v>71365</v>
      </c>
      <c r="B18396" t="s">
        <v>71838</v>
      </c>
      <c r="C18396" s="96" t="s">
        <v>72206</v>
      </c>
      <c r="D18396" s="98">
        <v>289.88049999999998</v>
      </c>
    </row>
    <row r="18397" spans="1:4" x14ac:dyDescent="0.35">
      <c r="A18397" t="s">
        <v>71366</v>
      </c>
      <c r="B18397" t="s">
        <v>71839</v>
      </c>
      <c r="C18397" s="96" t="s">
        <v>72206</v>
      </c>
      <c r="D18397" s="98">
        <v>257.1814</v>
      </c>
    </row>
    <row r="18398" spans="1:4" x14ac:dyDescent="0.35">
      <c r="A18398" t="s">
        <v>71367</v>
      </c>
      <c r="B18398" t="s">
        <v>71840</v>
      </c>
      <c r="C18398" s="96" t="s">
        <v>72206</v>
      </c>
      <c r="D18398" s="98">
        <v>307.73539999999991</v>
      </c>
    </row>
    <row r="18399" spans="1:4" x14ac:dyDescent="0.35">
      <c r="A18399" t="s">
        <v>71368</v>
      </c>
      <c r="B18399" t="s">
        <v>71841</v>
      </c>
      <c r="C18399" s="96" t="s">
        <v>72206</v>
      </c>
      <c r="D18399" s="98">
        <v>426.39239999999995</v>
      </c>
    </row>
    <row r="18400" spans="1:4" x14ac:dyDescent="0.35">
      <c r="A18400" t="s">
        <v>71369</v>
      </c>
      <c r="B18400" t="s">
        <v>71842</v>
      </c>
      <c r="C18400" s="96" t="s">
        <v>72206</v>
      </c>
      <c r="D18400" s="98">
        <v>2527.0076999999997</v>
      </c>
    </row>
    <row r="18401" spans="1:4" x14ac:dyDescent="0.35">
      <c r="A18401" t="s">
        <v>71370</v>
      </c>
      <c r="B18401" t="s">
        <v>71843</v>
      </c>
      <c r="C18401" s="96" t="s">
        <v>72206</v>
      </c>
      <c r="D18401" s="98">
        <v>5864.9884999999995</v>
      </c>
    </row>
    <row r="18402" spans="1:4" x14ac:dyDescent="0.35">
      <c r="A18402" t="s">
        <v>71371</v>
      </c>
      <c r="B18402" t="s">
        <v>71844</v>
      </c>
      <c r="C18402" s="96" t="s">
        <v>72206</v>
      </c>
      <c r="D18402" s="98">
        <v>638.0752</v>
      </c>
    </row>
    <row r="18403" spans="1:4" x14ac:dyDescent="0.35">
      <c r="A18403" t="s">
        <v>71372</v>
      </c>
      <c r="B18403" t="s">
        <v>71845</v>
      </c>
      <c r="C18403" s="96" t="s">
        <v>72206</v>
      </c>
      <c r="D18403" s="98">
        <v>95.038299999999992</v>
      </c>
    </row>
    <row r="18404" spans="1:4" x14ac:dyDescent="0.35">
      <c r="A18404" t="s">
        <v>71373</v>
      </c>
      <c r="B18404" t="s">
        <v>71846</v>
      </c>
      <c r="C18404" s="96" t="s">
        <v>72206</v>
      </c>
      <c r="D18404" s="98">
        <v>197.85289999999998</v>
      </c>
    </row>
    <row r="18405" spans="1:4" x14ac:dyDescent="0.35">
      <c r="A18405" t="s">
        <v>71374</v>
      </c>
      <c r="B18405" t="s">
        <v>71847</v>
      </c>
      <c r="C18405" s="96" t="s">
        <v>72206</v>
      </c>
      <c r="D18405" s="98">
        <v>3176.7714999999998</v>
      </c>
    </row>
    <row r="18406" spans="1:4" x14ac:dyDescent="0.35">
      <c r="A18406" t="s">
        <v>71375</v>
      </c>
      <c r="B18406" t="s">
        <v>71848</v>
      </c>
      <c r="C18406" s="96" t="s">
        <v>72206</v>
      </c>
      <c r="D18406" s="98">
        <v>5.6349999999999998</v>
      </c>
    </row>
    <row r="18407" spans="1:4" x14ac:dyDescent="0.35">
      <c r="A18407" t="s">
        <v>71376</v>
      </c>
      <c r="B18407" t="s">
        <v>71788</v>
      </c>
      <c r="C18407" s="96" t="s">
        <v>72206</v>
      </c>
      <c r="D18407" s="98">
        <v>444.26339999999999</v>
      </c>
    </row>
    <row r="18408" spans="1:4" x14ac:dyDescent="0.35">
      <c r="A18408" t="s">
        <v>71377</v>
      </c>
      <c r="B18408" t="s">
        <v>71849</v>
      </c>
      <c r="C18408" s="96" t="s">
        <v>72206</v>
      </c>
      <c r="D18408" s="98">
        <v>277.06489999999997</v>
      </c>
    </row>
    <row r="18409" spans="1:4" x14ac:dyDescent="0.35">
      <c r="A18409" t="s">
        <v>71378</v>
      </c>
      <c r="B18409" t="s">
        <v>71773</v>
      </c>
      <c r="C18409" s="96" t="s">
        <v>72206</v>
      </c>
      <c r="D18409" s="98">
        <v>287.17570000000001</v>
      </c>
    </row>
    <row r="18410" spans="1:4" x14ac:dyDescent="0.35">
      <c r="A18410" t="s">
        <v>71379</v>
      </c>
      <c r="B18410" t="s">
        <v>71850</v>
      </c>
      <c r="C18410" s="96" t="s">
        <v>72206</v>
      </c>
      <c r="D18410" s="98">
        <v>56.446600000000004</v>
      </c>
    </row>
    <row r="18411" spans="1:4" x14ac:dyDescent="0.35">
      <c r="A18411" t="s">
        <v>71380</v>
      </c>
      <c r="B18411" t="s">
        <v>71851</v>
      </c>
      <c r="C18411" s="96" t="s">
        <v>72206</v>
      </c>
      <c r="D18411" s="98">
        <v>227.52519999999998</v>
      </c>
    </row>
    <row r="18412" spans="1:4" x14ac:dyDescent="0.35">
      <c r="A18412" t="s">
        <v>71381</v>
      </c>
      <c r="B18412" t="s">
        <v>71815</v>
      </c>
      <c r="C18412" s="96" t="s">
        <v>72206</v>
      </c>
      <c r="D18412" s="98">
        <v>115.598</v>
      </c>
    </row>
    <row r="18413" spans="1:4" x14ac:dyDescent="0.35">
      <c r="A18413" t="s">
        <v>71382</v>
      </c>
      <c r="B18413" t="s">
        <v>71852</v>
      </c>
      <c r="C18413" s="96" t="s">
        <v>72206</v>
      </c>
      <c r="D18413" s="98">
        <v>173.3809</v>
      </c>
    </row>
    <row r="18414" spans="1:4" x14ac:dyDescent="0.35">
      <c r="A18414" t="s">
        <v>71383</v>
      </c>
      <c r="B18414" t="s">
        <v>71853</v>
      </c>
      <c r="C18414" s="96" t="s">
        <v>72206</v>
      </c>
      <c r="D18414" s="98">
        <v>257.1814</v>
      </c>
    </row>
    <row r="18415" spans="1:4" x14ac:dyDescent="0.35">
      <c r="A18415" t="s">
        <v>71384</v>
      </c>
      <c r="B18415" t="s">
        <v>71854</v>
      </c>
      <c r="C18415" s="96" t="s">
        <v>72206</v>
      </c>
      <c r="D18415" s="98">
        <v>169.21099999999998</v>
      </c>
    </row>
    <row r="18416" spans="1:4" x14ac:dyDescent="0.35">
      <c r="A18416" t="s">
        <v>71385</v>
      </c>
      <c r="B18416" t="s">
        <v>71855</v>
      </c>
      <c r="C18416" s="96" t="s">
        <v>72206</v>
      </c>
      <c r="D18416" s="98">
        <v>16.502499999999998</v>
      </c>
    </row>
    <row r="18417" spans="1:4" x14ac:dyDescent="0.35">
      <c r="A18417" t="s">
        <v>71386</v>
      </c>
      <c r="B18417" t="s">
        <v>71856</v>
      </c>
      <c r="C18417" s="96" t="s">
        <v>72206</v>
      </c>
      <c r="D18417" s="98">
        <v>70.807799999999986</v>
      </c>
    </row>
    <row r="18418" spans="1:4" x14ac:dyDescent="0.35">
      <c r="A18418" t="s">
        <v>71387</v>
      </c>
      <c r="B18418" t="s">
        <v>71857</v>
      </c>
      <c r="C18418" s="96" t="s">
        <v>72206</v>
      </c>
      <c r="D18418" s="98">
        <v>92.333499999999987</v>
      </c>
    </row>
    <row r="18419" spans="1:4" x14ac:dyDescent="0.35">
      <c r="A18419" t="s">
        <v>71388</v>
      </c>
      <c r="B18419" t="s">
        <v>71858</v>
      </c>
      <c r="C18419" s="96" t="s">
        <v>72206</v>
      </c>
      <c r="D18419" s="98">
        <v>27.031899999999997</v>
      </c>
    </row>
    <row r="18420" spans="1:4" x14ac:dyDescent="0.35">
      <c r="A18420" t="s">
        <v>71389</v>
      </c>
      <c r="B18420" t="s">
        <v>71859</v>
      </c>
      <c r="C18420" s="96" t="s">
        <v>72206</v>
      </c>
      <c r="D18420" s="98">
        <v>24.3432</v>
      </c>
    </row>
    <row r="18421" spans="1:4" x14ac:dyDescent="0.35">
      <c r="A18421" t="s">
        <v>71390</v>
      </c>
      <c r="B18421" t="s">
        <v>71860</v>
      </c>
      <c r="C18421" s="96" t="s">
        <v>72206</v>
      </c>
      <c r="D18421" s="98">
        <v>50.8277</v>
      </c>
    </row>
    <row r="18422" spans="1:4" x14ac:dyDescent="0.35">
      <c r="A18422" t="s">
        <v>71391</v>
      </c>
      <c r="B18422" t="s">
        <v>71861</v>
      </c>
      <c r="C18422" s="96" t="s">
        <v>72206</v>
      </c>
      <c r="D18422" s="98">
        <v>7120.2250000000004</v>
      </c>
    </row>
    <row r="18423" spans="1:4" x14ac:dyDescent="0.35">
      <c r="A18423" t="s">
        <v>71392</v>
      </c>
      <c r="B18423" t="s">
        <v>71862</v>
      </c>
      <c r="C18423" s="96" t="s">
        <v>72206</v>
      </c>
      <c r="D18423" s="98">
        <v>257.1814</v>
      </c>
    </row>
    <row r="18424" spans="1:4" x14ac:dyDescent="0.35">
      <c r="A18424" t="s">
        <v>71393</v>
      </c>
      <c r="B18424" t="s">
        <v>71863</v>
      </c>
      <c r="C18424" s="96" t="s">
        <v>72206</v>
      </c>
      <c r="D18424" s="98">
        <v>311.4545</v>
      </c>
    </row>
    <row r="18425" spans="1:4" x14ac:dyDescent="0.35">
      <c r="A18425" t="s">
        <v>71394</v>
      </c>
      <c r="B18425" t="s">
        <v>71864</v>
      </c>
      <c r="C18425" s="96" t="s">
        <v>72206</v>
      </c>
      <c r="D18425" s="98">
        <v>578.52129999999988</v>
      </c>
    </row>
    <row r="18426" spans="1:4" x14ac:dyDescent="0.35">
      <c r="A18426" t="s">
        <v>71395</v>
      </c>
      <c r="B18426" t="s">
        <v>71865</v>
      </c>
      <c r="C18426" s="96" t="s">
        <v>72206</v>
      </c>
      <c r="D18426" s="98">
        <v>50.376899999999999</v>
      </c>
    </row>
    <row r="18427" spans="1:4" x14ac:dyDescent="0.35">
      <c r="A18427" t="s">
        <v>71396</v>
      </c>
      <c r="B18427" t="s">
        <v>71866</v>
      </c>
      <c r="C18427" s="96" t="s">
        <v>72206</v>
      </c>
      <c r="D18427" s="98">
        <v>166.49009999999996</v>
      </c>
    </row>
    <row r="18428" spans="1:4" x14ac:dyDescent="0.35">
      <c r="A18428" t="s">
        <v>71397</v>
      </c>
      <c r="B18428" t="s">
        <v>71867</v>
      </c>
      <c r="C18428" s="96" t="s">
        <v>72206</v>
      </c>
      <c r="D18428" s="98">
        <v>825.81729999999982</v>
      </c>
    </row>
    <row r="18429" spans="1:4" x14ac:dyDescent="0.35">
      <c r="A18429" t="s">
        <v>71398</v>
      </c>
      <c r="B18429" t="s">
        <v>71868</v>
      </c>
      <c r="C18429" s="96" t="s">
        <v>72206</v>
      </c>
      <c r="D18429" s="98">
        <v>1432.5457999999996</v>
      </c>
    </row>
    <row r="18430" spans="1:4" x14ac:dyDescent="0.35">
      <c r="A18430" t="s">
        <v>71399</v>
      </c>
      <c r="B18430" t="s">
        <v>71869</v>
      </c>
      <c r="C18430" s="96" t="s">
        <v>72206</v>
      </c>
      <c r="D18430" s="98">
        <v>14.828099999999999</v>
      </c>
    </row>
    <row r="18431" spans="1:4" x14ac:dyDescent="0.35">
      <c r="A18431" t="s">
        <v>71400</v>
      </c>
      <c r="B18431" t="s">
        <v>71870</v>
      </c>
      <c r="C18431" s="96" t="s">
        <v>72206</v>
      </c>
      <c r="D18431" s="98">
        <v>122.34389999999998</v>
      </c>
    </row>
    <row r="18432" spans="1:4" x14ac:dyDescent="0.35">
      <c r="A18432" t="s">
        <v>71401</v>
      </c>
      <c r="B18432" t="s">
        <v>71871</v>
      </c>
      <c r="C18432" s="96" t="s">
        <v>72206</v>
      </c>
      <c r="D18432" s="98">
        <v>287.75529999999998</v>
      </c>
    </row>
    <row r="18433" spans="1:4" x14ac:dyDescent="0.35">
      <c r="A18433" t="s">
        <v>71402</v>
      </c>
      <c r="B18433" t="s">
        <v>71872</v>
      </c>
      <c r="C18433" s="96" t="s">
        <v>72206</v>
      </c>
      <c r="D18433" s="98">
        <v>5501.2894999999999</v>
      </c>
    </row>
    <row r="18434" spans="1:4" x14ac:dyDescent="0.35">
      <c r="A18434" t="s">
        <v>71403</v>
      </c>
      <c r="B18434" t="s">
        <v>71873</v>
      </c>
      <c r="C18434" s="96" t="s">
        <v>72206</v>
      </c>
      <c r="D18434" s="98">
        <v>126.38499999999999</v>
      </c>
    </row>
    <row r="18435" spans="1:4" x14ac:dyDescent="0.35">
      <c r="A18435" t="s">
        <v>71404</v>
      </c>
      <c r="B18435" t="s">
        <v>71874</v>
      </c>
      <c r="C18435" s="96" t="s">
        <v>72206</v>
      </c>
      <c r="D18435" s="98">
        <v>193.13559999999998</v>
      </c>
    </row>
    <row r="18436" spans="1:4" x14ac:dyDescent="0.35">
      <c r="A18436" t="s">
        <v>71405</v>
      </c>
      <c r="B18436" t="s">
        <v>71875</v>
      </c>
      <c r="C18436" s="96" t="s">
        <v>72206</v>
      </c>
      <c r="D18436" s="98">
        <v>166.82819999999998</v>
      </c>
    </row>
    <row r="18437" spans="1:4" x14ac:dyDescent="0.35">
      <c r="A18437" t="s">
        <v>71406</v>
      </c>
      <c r="B18437" t="s">
        <v>71876</v>
      </c>
      <c r="C18437" s="96" t="s">
        <v>72206</v>
      </c>
      <c r="D18437" s="98">
        <v>1144.6777999999999</v>
      </c>
    </row>
    <row r="18438" spans="1:4" x14ac:dyDescent="0.35">
      <c r="A18438" t="s">
        <v>71407</v>
      </c>
      <c r="B18438" t="s">
        <v>71877</v>
      </c>
      <c r="C18438" s="96" t="s">
        <v>72206</v>
      </c>
      <c r="D18438" s="98">
        <v>310.4402</v>
      </c>
    </row>
    <row r="18439" spans="1:4" x14ac:dyDescent="0.35">
      <c r="A18439" t="s">
        <v>71408</v>
      </c>
      <c r="B18439" t="s">
        <v>71878</v>
      </c>
      <c r="C18439" s="96" t="s">
        <v>72206</v>
      </c>
      <c r="D18439" s="98">
        <v>1639.1571000000001</v>
      </c>
    </row>
    <row r="18440" spans="1:4" x14ac:dyDescent="0.35">
      <c r="A18440" t="s">
        <v>71409</v>
      </c>
      <c r="B18440" t="s">
        <v>71879</v>
      </c>
      <c r="C18440" s="96" t="s">
        <v>72206</v>
      </c>
      <c r="D18440" s="98">
        <v>1347.2801999999999</v>
      </c>
    </row>
    <row r="18441" spans="1:4" x14ac:dyDescent="0.35">
      <c r="A18441" t="s">
        <v>71410</v>
      </c>
      <c r="B18441" t="s">
        <v>71880</v>
      </c>
      <c r="C18441" s="96" t="s">
        <v>72206</v>
      </c>
      <c r="D18441" s="98">
        <v>1739.8303999999998</v>
      </c>
    </row>
    <row r="18442" spans="1:4" x14ac:dyDescent="0.35">
      <c r="A18442" t="s">
        <v>71411</v>
      </c>
      <c r="B18442" t="s">
        <v>71881</v>
      </c>
      <c r="C18442" s="96" t="s">
        <v>72206</v>
      </c>
      <c r="D18442" s="98">
        <v>900.92380000000003</v>
      </c>
    </row>
    <row r="18443" spans="1:4" x14ac:dyDescent="0.35">
      <c r="A18443" t="s">
        <v>71412</v>
      </c>
      <c r="B18443" t="s">
        <v>71882</v>
      </c>
      <c r="C18443" s="96" t="s">
        <v>72206</v>
      </c>
      <c r="D18443" s="98">
        <v>166.82819999999998</v>
      </c>
    </row>
    <row r="18444" spans="1:4" x14ac:dyDescent="0.35">
      <c r="A18444" t="s">
        <v>71413</v>
      </c>
      <c r="B18444" t="s">
        <v>71883</v>
      </c>
      <c r="C18444" s="96" t="s">
        <v>72206</v>
      </c>
      <c r="D18444" s="98">
        <v>173.25209999999998</v>
      </c>
    </row>
    <row r="18445" spans="1:4" x14ac:dyDescent="0.35">
      <c r="A18445" t="s">
        <v>71414</v>
      </c>
      <c r="B18445" t="s">
        <v>71884</v>
      </c>
      <c r="C18445" s="96" t="s">
        <v>72206</v>
      </c>
      <c r="D18445" s="98">
        <v>105.1491</v>
      </c>
    </row>
    <row r="18446" spans="1:4" x14ac:dyDescent="0.35">
      <c r="A18446" t="s">
        <v>71415</v>
      </c>
      <c r="B18446" t="s">
        <v>71885</v>
      </c>
      <c r="C18446" s="96" t="s">
        <v>72206</v>
      </c>
      <c r="D18446" s="98">
        <v>10.899699999999998</v>
      </c>
    </row>
    <row r="18447" spans="1:4" x14ac:dyDescent="0.35">
      <c r="A18447" t="s">
        <v>71416</v>
      </c>
      <c r="B18447" t="s">
        <v>71886</v>
      </c>
      <c r="C18447" s="96" t="s">
        <v>72206</v>
      </c>
      <c r="D18447" s="98">
        <v>8.3397999999999985</v>
      </c>
    </row>
    <row r="18448" spans="1:4" x14ac:dyDescent="0.35">
      <c r="A18448" t="s">
        <v>71417</v>
      </c>
      <c r="B18448" t="s">
        <v>71887</v>
      </c>
      <c r="C18448" s="96" t="s">
        <v>72206</v>
      </c>
      <c r="D18448" s="98">
        <v>16.647399999999998</v>
      </c>
    </row>
    <row r="18449" spans="1:4" x14ac:dyDescent="0.35">
      <c r="A18449" t="s">
        <v>71418</v>
      </c>
      <c r="B18449" t="s">
        <v>71888</v>
      </c>
      <c r="C18449" s="96" t="s">
        <v>72206</v>
      </c>
      <c r="D18449" s="98">
        <v>106.16339999999998</v>
      </c>
    </row>
    <row r="18450" spans="1:4" x14ac:dyDescent="0.35">
      <c r="A18450" t="s">
        <v>71419</v>
      </c>
      <c r="B18450" t="s">
        <v>71889</v>
      </c>
      <c r="C18450" s="96" t="s">
        <v>72206</v>
      </c>
      <c r="D18450" s="98">
        <v>613.12019999999984</v>
      </c>
    </row>
    <row r="18451" spans="1:4" x14ac:dyDescent="0.35">
      <c r="A18451" t="s">
        <v>71420</v>
      </c>
      <c r="B18451" t="s">
        <v>71890</v>
      </c>
      <c r="C18451" s="96" t="s">
        <v>72206</v>
      </c>
      <c r="D18451" s="98">
        <v>645.14309999999989</v>
      </c>
    </row>
    <row r="18452" spans="1:4" x14ac:dyDescent="0.35">
      <c r="A18452" t="s">
        <v>71421</v>
      </c>
      <c r="B18452" t="s">
        <v>71891</v>
      </c>
      <c r="C18452" s="96" t="s">
        <v>72206</v>
      </c>
      <c r="D18452" s="98">
        <v>2.8336000000000001</v>
      </c>
    </row>
    <row r="18453" spans="1:4" x14ac:dyDescent="0.35">
      <c r="A18453" t="s">
        <v>71422</v>
      </c>
      <c r="B18453" t="s">
        <v>71892</v>
      </c>
      <c r="C18453" s="96" t="s">
        <v>72206</v>
      </c>
      <c r="D18453" s="98">
        <v>3.8801000000000001</v>
      </c>
    </row>
    <row r="18454" spans="1:4" x14ac:dyDescent="0.35">
      <c r="A18454" t="s">
        <v>71423</v>
      </c>
      <c r="B18454" t="s">
        <v>71893</v>
      </c>
      <c r="C18454" s="96" t="s">
        <v>72206</v>
      </c>
      <c r="D18454" s="98">
        <v>191.12309999999999</v>
      </c>
    </row>
    <row r="18455" spans="1:4" x14ac:dyDescent="0.35">
      <c r="A18455" t="s">
        <v>71424</v>
      </c>
      <c r="B18455" t="s">
        <v>71894</v>
      </c>
      <c r="C18455" s="96" t="s">
        <v>72206</v>
      </c>
      <c r="D18455" s="98">
        <v>99.41749999999999</v>
      </c>
    </row>
    <row r="18456" spans="1:4" x14ac:dyDescent="0.35">
      <c r="A18456" t="s">
        <v>71425</v>
      </c>
      <c r="B18456" t="s">
        <v>71895</v>
      </c>
      <c r="C18456" s="96" t="s">
        <v>72206</v>
      </c>
      <c r="D18456" s="98">
        <v>97.06689999999999</v>
      </c>
    </row>
    <row r="18457" spans="1:4" x14ac:dyDescent="0.35">
      <c r="A18457" t="s">
        <v>71426</v>
      </c>
      <c r="B18457" t="s">
        <v>71896</v>
      </c>
      <c r="C18457" s="96" t="s">
        <v>72206</v>
      </c>
      <c r="D18457" s="98">
        <v>319.19859999999994</v>
      </c>
    </row>
    <row r="18458" spans="1:4" x14ac:dyDescent="0.35">
      <c r="A18458" t="s">
        <v>71427</v>
      </c>
      <c r="B18458" t="s">
        <v>71897</v>
      </c>
      <c r="C18458" s="96" t="s">
        <v>72206</v>
      </c>
      <c r="D18458" s="98">
        <v>193.13559999999998</v>
      </c>
    </row>
    <row r="18459" spans="1:4" x14ac:dyDescent="0.35">
      <c r="A18459" t="s">
        <v>71428</v>
      </c>
      <c r="B18459" t="s">
        <v>13894</v>
      </c>
      <c r="C18459" s="96" t="s">
        <v>72206</v>
      </c>
      <c r="D18459" s="98">
        <v>68.924099999999996</v>
      </c>
    </row>
    <row r="18460" spans="1:4" x14ac:dyDescent="0.35">
      <c r="A18460" t="s">
        <v>71429</v>
      </c>
      <c r="B18460" t="s">
        <v>71898</v>
      </c>
      <c r="C18460" s="96" t="s">
        <v>72206</v>
      </c>
      <c r="D18460" s="98">
        <v>25.695600000000002</v>
      </c>
    </row>
    <row r="18461" spans="1:4" x14ac:dyDescent="0.35">
      <c r="A18461" t="s">
        <v>71430</v>
      </c>
      <c r="B18461" t="s">
        <v>71899</v>
      </c>
      <c r="C18461" s="96" t="s">
        <v>72206</v>
      </c>
      <c r="D18461" s="98">
        <v>8.0016999999999996</v>
      </c>
    </row>
    <row r="18462" spans="1:4" x14ac:dyDescent="0.35">
      <c r="A18462" t="s">
        <v>71431</v>
      </c>
      <c r="B18462" t="s">
        <v>71900</v>
      </c>
      <c r="C18462" s="96" t="s">
        <v>72206</v>
      </c>
      <c r="D18462" s="98">
        <v>38.237499999999997</v>
      </c>
    </row>
    <row r="18463" spans="1:4" x14ac:dyDescent="0.35">
      <c r="A18463" t="s">
        <v>71432</v>
      </c>
      <c r="B18463" t="s">
        <v>71901</v>
      </c>
      <c r="C18463" s="96" t="s">
        <v>72206</v>
      </c>
      <c r="D18463" s="98">
        <v>35.468299999999999</v>
      </c>
    </row>
    <row r="18464" spans="1:4" x14ac:dyDescent="0.35">
      <c r="A18464" t="s">
        <v>71433</v>
      </c>
      <c r="B18464" t="s">
        <v>71902</v>
      </c>
      <c r="C18464" s="96" t="s">
        <v>72206</v>
      </c>
      <c r="D18464" s="98">
        <v>165.15379999999999</v>
      </c>
    </row>
    <row r="18465" spans="1:4" x14ac:dyDescent="0.35">
      <c r="A18465" t="s">
        <v>71434</v>
      </c>
      <c r="B18465" t="s">
        <v>71903</v>
      </c>
      <c r="C18465" s="96" t="s">
        <v>72206</v>
      </c>
      <c r="D18465" s="98">
        <v>10.110799999999999</v>
      </c>
    </row>
    <row r="18466" spans="1:4" x14ac:dyDescent="0.35">
      <c r="A18466" t="s">
        <v>71435</v>
      </c>
      <c r="B18466" t="s">
        <v>71904</v>
      </c>
      <c r="C18466" s="96" t="s">
        <v>72206</v>
      </c>
      <c r="D18466" s="98">
        <v>139.52259999999998</v>
      </c>
    </row>
    <row r="18467" spans="1:4" x14ac:dyDescent="0.35">
      <c r="A18467" t="s">
        <v>71436</v>
      </c>
      <c r="B18467" t="s">
        <v>71905</v>
      </c>
      <c r="C18467" s="96" t="s">
        <v>72206</v>
      </c>
      <c r="D18467" s="98">
        <v>1254.5119999999999</v>
      </c>
    </row>
    <row r="18468" spans="1:4" x14ac:dyDescent="0.35">
      <c r="A18468" t="s">
        <v>71437</v>
      </c>
      <c r="B18468" t="s">
        <v>71906</v>
      </c>
      <c r="C18468" s="96" t="s">
        <v>72206</v>
      </c>
      <c r="D18468" s="98">
        <v>1730.5568000000001</v>
      </c>
    </row>
    <row r="18469" spans="1:4" x14ac:dyDescent="0.35">
      <c r="A18469" t="s">
        <v>71438</v>
      </c>
      <c r="B18469" t="s">
        <v>71907</v>
      </c>
      <c r="C18469" s="96" t="s">
        <v>72206</v>
      </c>
      <c r="D18469" s="98">
        <v>166.82819999999998</v>
      </c>
    </row>
    <row r="18470" spans="1:4" x14ac:dyDescent="0.35">
      <c r="A18470" t="s">
        <v>71439</v>
      </c>
      <c r="B18470" t="s">
        <v>71908</v>
      </c>
      <c r="C18470" s="96" t="s">
        <v>72206</v>
      </c>
      <c r="D18470" s="98">
        <v>1648.9298000000001</v>
      </c>
    </row>
    <row r="18471" spans="1:4" x14ac:dyDescent="0.35">
      <c r="A18471" t="s">
        <v>71440</v>
      </c>
      <c r="B18471" t="s">
        <v>71909</v>
      </c>
      <c r="C18471" s="96" t="s">
        <v>72206</v>
      </c>
      <c r="D18471" s="98">
        <v>26.371799999999997</v>
      </c>
    </row>
    <row r="18472" spans="1:4" x14ac:dyDescent="0.35">
      <c r="A18472" t="s">
        <v>71441</v>
      </c>
      <c r="B18472" t="s">
        <v>71910</v>
      </c>
      <c r="C18472" s="96" t="s">
        <v>72206</v>
      </c>
      <c r="D18472" s="98">
        <v>526.84030000000007</v>
      </c>
    </row>
    <row r="18473" spans="1:4" x14ac:dyDescent="0.35">
      <c r="A18473" t="s">
        <v>71442</v>
      </c>
      <c r="B18473" t="s">
        <v>71911</v>
      </c>
      <c r="C18473" s="96" t="s">
        <v>72206</v>
      </c>
      <c r="D18473" s="98">
        <v>432.80019999999996</v>
      </c>
    </row>
    <row r="18474" spans="1:4" x14ac:dyDescent="0.35">
      <c r="A18474" t="s">
        <v>71443</v>
      </c>
      <c r="B18474" t="s">
        <v>71912</v>
      </c>
      <c r="C18474" s="96" t="s">
        <v>72206</v>
      </c>
      <c r="D18474" s="98">
        <v>466.49749999999995</v>
      </c>
    </row>
    <row r="18475" spans="1:4" x14ac:dyDescent="0.35">
      <c r="A18475" t="s">
        <v>71444</v>
      </c>
      <c r="B18475" t="s">
        <v>71913</v>
      </c>
      <c r="C18475" s="96" t="s">
        <v>72206</v>
      </c>
      <c r="D18475" s="98">
        <v>227.52519999999998</v>
      </c>
    </row>
    <row r="18476" spans="1:4" x14ac:dyDescent="0.35">
      <c r="A18476" t="s">
        <v>71416</v>
      </c>
      <c r="B18476" t="s">
        <v>71886</v>
      </c>
      <c r="C18476" s="96" t="s">
        <v>72206</v>
      </c>
      <c r="D18476" s="98">
        <v>8.3397999999999985</v>
      </c>
    </row>
    <row r="18477" spans="1:4" x14ac:dyDescent="0.35">
      <c r="A18477" t="s">
        <v>71438</v>
      </c>
      <c r="B18477" t="s">
        <v>71907</v>
      </c>
      <c r="C18477" s="96" t="s">
        <v>72206</v>
      </c>
      <c r="D18477" s="98">
        <v>166.82819999999998</v>
      </c>
    </row>
    <row r="18478" spans="1:4" x14ac:dyDescent="0.35">
      <c r="A18478" t="s">
        <v>71274</v>
      </c>
      <c r="B18478" t="s">
        <v>71747</v>
      </c>
      <c r="C18478" s="96" t="s">
        <v>72206</v>
      </c>
      <c r="D18478" s="98">
        <v>75.99199999999999</v>
      </c>
    </row>
    <row r="18479" spans="1:4" x14ac:dyDescent="0.35">
      <c r="A18479" t="s">
        <v>71445</v>
      </c>
      <c r="B18479" t="s">
        <v>71914</v>
      </c>
      <c r="C18479" s="96" t="s">
        <v>72206</v>
      </c>
      <c r="D18479" s="98">
        <v>381.5539</v>
      </c>
    </row>
    <row r="18480" spans="1:4" x14ac:dyDescent="0.35">
      <c r="A18480" t="s">
        <v>71446</v>
      </c>
      <c r="B18480" t="s">
        <v>71815</v>
      </c>
      <c r="C18480" s="96" t="s">
        <v>72206</v>
      </c>
      <c r="D18480" s="98">
        <v>133.1309</v>
      </c>
    </row>
    <row r="18481" spans="1:4" x14ac:dyDescent="0.35">
      <c r="A18481" t="s">
        <v>71426</v>
      </c>
      <c r="B18481" t="s">
        <v>71896</v>
      </c>
      <c r="C18481" s="96" t="s">
        <v>72206</v>
      </c>
      <c r="D18481" s="98">
        <v>319.19859999999994</v>
      </c>
    </row>
    <row r="18482" spans="1:4" x14ac:dyDescent="0.35">
      <c r="A18482" t="s">
        <v>71447</v>
      </c>
      <c r="B18482" t="s">
        <v>71915</v>
      </c>
      <c r="C18482" s="96" t="s">
        <v>72206</v>
      </c>
      <c r="D18482" s="98">
        <v>1432.5457999999996</v>
      </c>
    </row>
    <row r="18483" spans="1:4" x14ac:dyDescent="0.35">
      <c r="A18483" t="s">
        <v>71432</v>
      </c>
      <c r="B18483" t="s">
        <v>71901</v>
      </c>
      <c r="C18483" s="96" t="s">
        <v>72206</v>
      </c>
      <c r="D18483" s="98">
        <v>35.468299999999999</v>
      </c>
    </row>
    <row r="18484" spans="1:4" x14ac:dyDescent="0.35">
      <c r="A18484" t="s">
        <v>71448</v>
      </c>
      <c r="B18484" t="s">
        <v>71916</v>
      </c>
      <c r="C18484" s="96" t="s">
        <v>72206</v>
      </c>
      <c r="D18484" s="98">
        <v>14.828099999999999</v>
      </c>
    </row>
    <row r="18485" spans="1:4" x14ac:dyDescent="0.35">
      <c r="A18485" t="s">
        <v>71449</v>
      </c>
      <c r="B18485" t="s">
        <v>71917</v>
      </c>
      <c r="C18485" s="96" t="s">
        <v>72206</v>
      </c>
      <c r="D18485" s="98">
        <v>1.5133999999999999</v>
      </c>
    </row>
    <row r="18486" spans="1:4" x14ac:dyDescent="0.35">
      <c r="A18486" t="s">
        <v>71450</v>
      </c>
      <c r="B18486" t="s">
        <v>71918</v>
      </c>
      <c r="C18486" s="96" t="s">
        <v>72206</v>
      </c>
      <c r="D18486" s="98">
        <v>5.6349999999999998</v>
      </c>
    </row>
    <row r="18487" spans="1:4" x14ac:dyDescent="0.35">
      <c r="A18487" t="s">
        <v>71451</v>
      </c>
      <c r="B18487" t="s">
        <v>71919</v>
      </c>
      <c r="C18487" s="96" t="s">
        <v>72206</v>
      </c>
      <c r="D18487" s="98">
        <v>321.22719999999998</v>
      </c>
    </row>
    <row r="18488" spans="1:4" x14ac:dyDescent="0.35">
      <c r="A18488" t="s">
        <v>71452</v>
      </c>
      <c r="B18488" t="s">
        <v>71920</v>
      </c>
      <c r="C18488" s="96" t="s">
        <v>72206</v>
      </c>
      <c r="D18488" s="98">
        <v>66.219300000000004</v>
      </c>
    </row>
    <row r="18489" spans="1:4" x14ac:dyDescent="0.35">
      <c r="A18489" t="s">
        <v>71453</v>
      </c>
      <c r="B18489" t="s">
        <v>71921</v>
      </c>
      <c r="C18489" s="96" t="s">
        <v>72206</v>
      </c>
      <c r="D18489" s="98">
        <v>739.52129999999988</v>
      </c>
    </row>
    <row r="18490" spans="1:4" x14ac:dyDescent="0.35">
      <c r="A18490" t="s">
        <v>71454</v>
      </c>
      <c r="B18490" t="s">
        <v>71922</v>
      </c>
      <c r="C18490" s="96" t="s">
        <v>72206</v>
      </c>
      <c r="D18490" s="98">
        <v>157.39359999999999</v>
      </c>
    </row>
    <row r="18491" spans="1:4" x14ac:dyDescent="0.35">
      <c r="A18491" t="s">
        <v>71455</v>
      </c>
      <c r="B18491" t="s">
        <v>71923</v>
      </c>
      <c r="C18491" s="96" t="s">
        <v>72206</v>
      </c>
      <c r="D18491" s="98">
        <v>290.89479999999998</v>
      </c>
    </row>
    <row r="18492" spans="1:4" x14ac:dyDescent="0.35">
      <c r="A18492" t="s">
        <v>71456</v>
      </c>
      <c r="B18492" t="s">
        <v>71924</v>
      </c>
      <c r="C18492" s="96" t="s">
        <v>72206</v>
      </c>
      <c r="D18492" s="98">
        <v>346.16609999999991</v>
      </c>
    </row>
    <row r="18493" spans="1:4" x14ac:dyDescent="0.35">
      <c r="A18493" t="s">
        <v>71457</v>
      </c>
      <c r="B18493" t="s">
        <v>71925</v>
      </c>
      <c r="C18493" s="96" t="s">
        <v>72206</v>
      </c>
      <c r="D18493" s="98">
        <v>300.32939999999996</v>
      </c>
    </row>
    <row r="18494" spans="1:4" x14ac:dyDescent="0.35">
      <c r="A18494" t="s">
        <v>71458</v>
      </c>
      <c r="B18494" t="s">
        <v>71926</v>
      </c>
      <c r="C18494" s="96" t="s">
        <v>72206</v>
      </c>
      <c r="D18494" s="98">
        <v>257.1814</v>
      </c>
    </row>
    <row r="18495" spans="1:4" x14ac:dyDescent="0.35">
      <c r="A18495" t="s">
        <v>71459</v>
      </c>
      <c r="B18495" t="s">
        <v>71927</v>
      </c>
      <c r="C18495" s="96" t="s">
        <v>72206</v>
      </c>
      <c r="D18495" s="98">
        <v>137.51009999999997</v>
      </c>
    </row>
    <row r="18496" spans="1:4" x14ac:dyDescent="0.35">
      <c r="A18496" t="s">
        <v>71460</v>
      </c>
      <c r="B18496" t="s">
        <v>71928</v>
      </c>
      <c r="C18496" s="96" t="s">
        <v>72206</v>
      </c>
      <c r="D18496" s="98">
        <v>71.612799999999993</v>
      </c>
    </row>
    <row r="18497" spans="1:4" x14ac:dyDescent="0.35">
      <c r="A18497" t="s">
        <v>71461</v>
      </c>
      <c r="B18497" t="s">
        <v>71929</v>
      </c>
      <c r="C18497" s="96" t="s">
        <v>72206</v>
      </c>
      <c r="D18497" s="98">
        <v>453.35989999999993</v>
      </c>
    </row>
    <row r="18498" spans="1:4" x14ac:dyDescent="0.35">
      <c r="A18498" t="s">
        <v>71462</v>
      </c>
      <c r="B18498" t="s">
        <v>71930</v>
      </c>
      <c r="C18498" s="96" t="s">
        <v>72206</v>
      </c>
      <c r="D18498" s="98">
        <v>51.729300000000002</v>
      </c>
    </row>
    <row r="18499" spans="1:4" x14ac:dyDescent="0.35">
      <c r="A18499" t="s">
        <v>71463</v>
      </c>
      <c r="B18499" t="s">
        <v>71931</v>
      </c>
      <c r="C18499" s="96" t="s">
        <v>72206</v>
      </c>
      <c r="D18499" s="98">
        <v>126.38499999999999</v>
      </c>
    </row>
    <row r="18500" spans="1:4" x14ac:dyDescent="0.35">
      <c r="A18500" t="s">
        <v>71438</v>
      </c>
      <c r="B18500" t="s">
        <v>71907</v>
      </c>
      <c r="C18500" s="96" t="s">
        <v>72206</v>
      </c>
      <c r="D18500" s="98">
        <v>166.82819999999998</v>
      </c>
    </row>
    <row r="18501" spans="1:4" x14ac:dyDescent="0.35">
      <c r="A18501" t="s">
        <v>71464</v>
      </c>
      <c r="B18501" t="s">
        <v>71932</v>
      </c>
      <c r="C18501" s="96" t="s">
        <v>72206</v>
      </c>
      <c r="D18501" s="98">
        <v>410.50169999999997</v>
      </c>
    </row>
    <row r="18502" spans="1:4" x14ac:dyDescent="0.35">
      <c r="A18502" t="s">
        <v>71465</v>
      </c>
      <c r="B18502" t="s">
        <v>71933</v>
      </c>
      <c r="C18502" s="96" t="s">
        <v>72206</v>
      </c>
      <c r="D18502" s="98">
        <v>4491.2076999999999</v>
      </c>
    </row>
    <row r="18503" spans="1:4" x14ac:dyDescent="0.35">
      <c r="A18503" t="s">
        <v>71466</v>
      </c>
      <c r="B18503" t="s">
        <v>71934</v>
      </c>
      <c r="C18503" s="96" t="s">
        <v>72206</v>
      </c>
      <c r="D18503" s="98">
        <v>2593.1143000000002</v>
      </c>
    </row>
    <row r="18504" spans="1:4" x14ac:dyDescent="0.35">
      <c r="A18504" t="s">
        <v>71275</v>
      </c>
      <c r="B18504" t="s">
        <v>71748</v>
      </c>
      <c r="C18504" s="96" t="s">
        <v>72206</v>
      </c>
      <c r="D18504" s="98">
        <v>76.330099999999987</v>
      </c>
    </row>
    <row r="18505" spans="1:4" x14ac:dyDescent="0.35">
      <c r="A18505" t="s">
        <v>71284</v>
      </c>
      <c r="B18505" t="s">
        <v>71757</v>
      </c>
      <c r="C18505" s="96" t="s">
        <v>72206</v>
      </c>
      <c r="D18505" s="98">
        <v>127.0612</v>
      </c>
    </row>
    <row r="18506" spans="1:4" x14ac:dyDescent="0.35">
      <c r="A18506" t="s">
        <v>71290</v>
      </c>
      <c r="B18506" t="s">
        <v>71763</v>
      </c>
      <c r="C18506" s="96" t="s">
        <v>72206</v>
      </c>
      <c r="D18506" s="98">
        <v>1008.8421000000001</v>
      </c>
    </row>
    <row r="18507" spans="1:4" x14ac:dyDescent="0.35">
      <c r="A18507" t="s">
        <v>71297</v>
      </c>
      <c r="B18507" t="s">
        <v>71770</v>
      </c>
      <c r="C18507" s="96" t="s">
        <v>72206</v>
      </c>
      <c r="D18507" s="98">
        <v>22.314599999999995</v>
      </c>
    </row>
    <row r="18508" spans="1:4" x14ac:dyDescent="0.35">
      <c r="A18508" t="s">
        <v>71300</v>
      </c>
      <c r="B18508" t="s">
        <v>71773</v>
      </c>
      <c r="C18508" s="96" t="s">
        <v>72206</v>
      </c>
      <c r="D18508" s="98">
        <v>287.17570000000001</v>
      </c>
    </row>
    <row r="18509" spans="1:4" x14ac:dyDescent="0.35">
      <c r="A18509" t="s">
        <v>71311</v>
      </c>
      <c r="B18509" t="s">
        <v>71784</v>
      </c>
      <c r="C18509" s="96" t="s">
        <v>72206</v>
      </c>
      <c r="D18509" s="98">
        <v>227.52519999999998</v>
      </c>
    </row>
    <row r="18510" spans="1:4" x14ac:dyDescent="0.35">
      <c r="A18510" t="s">
        <v>71315</v>
      </c>
      <c r="B18510" t="s">
        <v>71788</v>
      </c>
      <c r="C18510" s="96" t="s">
        <v>72206</v>
      </c>
      <c r="D18510" s="98">
        <v>444.26339999999999</v>
      </c>
    </row>
    <row r="18511" spans="1:4" x14ac:dyDescent="0.35">
      <c r="A18511" t="s">
        <v>71467</v>
      </c>
      <c r="B18511" t="s">
        <v>71935</v>
      </c>
      <c r="C18511" s="96" t="s">
        <v>72206</v>
      </c>
      <c r="D18511" s="98">
        <v>359.99599999999998</v>
      </c>
    </row>
    <row r="18512" spans="1:4" x14ac:dyDescent="0.35">
      <c r="A18512" t="s">
        <v>71327</v>
      </c>
      <c r="B18512" t="s">
        <v>71800</v>
      </c>
      <c r="C18512" s="96" t="s">
        <v>72206</v>
      </c>
      <c r="D18512" s="98">
        <v>64.206800000000001</v>
      </c>
    </row>
    <row r="18513" spans="1:4" x14ac:dyDescent="0.35">
      <c r="A18513" t="s">
        <v>71333</v>
      </c>
      <c r="B18513" t="s">
        <v>71806</v>
      </c>
      <c r="C18513" s="96" t="s">
        <v>72206</v>
      </c>
      <c r="D18513" s="98">
        <v>515.37710000000004</v>
      </c>
    </row>
    <row r="18514" spans="1:4" x14ac:dyDescent="0.35">
      <c r="A18514" t="s">
        <v>71336</v>
      </c>
      <c r="B18514" t="s">
        <v>71809</v>
      </c>
      <c r="C18514" s="96" t="s">
        <v>72206</v>
      </c>
      <c r="D18514" s="98">
        <v>209.9923</v>
      </c>
    </row>
    <row r="18515" spans="1:4" x14ac:dyDescent="0.35">
      <c r="A18515" t="s">
        <v>71396</v>
      </c>
      <c r="B18515" t="s">
        <v>71866</v>
      </c>
      <c r="C18515" s="96" t="s">
        <v>72206</v>
      </c>
      <c r="D18515" s="98">
        <v>166.49009999999996</v>
      </c>
    </row>
    <row r="18516" spans="1:4" x14ac:dyDescent="0.35">
      <c r="A18516" t="s">
        <v>71468</v>
      </c>
      <c r="B18516" t="s">
        <v>71936</v>
      </c>
      <c r="C18516" s="96" t="s">
        <v>72206</v>
      </c>
      <c r="D18516" s="98">
        <v>133.80709999999999</v>
      </c>
    </row>
    <row r="18517" spans="1:4" x14ac:dyDescent="0.35">
      <c r="A18517" t="s">
        <v>71469</v>
      </c>
      <c r="B18517" t="s">
        <v>71937</v>
      </c>
      <c r="C18517" s="96" t="s">
        <v>72206</v>
      </c>
      <c r="D18517" s="98">
        <v>44.307199999999995</v>
      </c>
    </row>
    <row r="18518" spans="1:4" x14ac:dyDescent="0.35">
      <c r="A18518" t="s">
        <v>71470</v>
      </c>
      <c r="B18518" t="s">
        <v>71938</v>
      </c>
      <c r="C18518" s="96" t="s">
        <v>72206</v>
      </c>
      <c r="D18518" s="98">
        <v>153.01440000000002</v>
      </c>
    </row>
    <row r="18519" spans="1:4" x14ac:dyDescent="0.35">
      <c r="A18519" t="s">
        <v>71471</v>
      </c>
      <c r="B18519" t="s">
        <v>71939</v>
      </c>
      <c r="C18519" s="96" t="s">
        <v>72206</v>
      </c>
      <c r="D18519" s="98">
        <v>432.80019999999996</v>
      </c>
    </row>
    <row r="18520" spans="1:4" x14ac:dyDescent="0.35">
      <c r="A18520" t="s">
        <v>71472</v>
      </c>
      <c r="B18520" t="s">
        <v>71939</v>
      </c>
      <c r="C18520" s="96" t="s">
        <v>72206</v>
      </c>
      <c r="D18520" s="98">
        <v>411.56429999999995</v>
      </c>
    </row>
    <row r="18521" spans="1:4" x14ac:dyDescent="0.35">
      <c r="A18521" t="s">
        <v>71473</v>
      </c>
      <c r="B18521" t="s">
        <v>71940</v>
      </c>
      <c r="C18521" s="96" t="s">
        <v>72206</v>
      </c>
      <c r="D18521" s="98">
        <v>166.82819999999998</v>
      </c>
    </row>
    <row r="18522" spans="1:4" x14ac:dyDescent="0.35">
      <c r="A18522" t="s">
        <v>71474</v>
      </c>
      <c r="B18522" t="s">
        <v>71941</v>
      </c>
      <c r="C18522" s="96" t="s">
        <v>72206</v>
      </c>
      <c r="D18522" s="98">
        <v>149.64949999999999</v>
      </c>
    </row>
    <row r="18523" spans="1:4" x14ac:dyDescent="0.35">
      <c r="A18523" t="s">
        <v>71475</v>
      </c>
      <c r="B18523" t="s">
        <v>71942</v>
      </c>
      <c r="C18523" s="96" t="s">
        <v>72206</v>
      </c>
      <c r="D18523" s="98">
        <v>102.46039999999999</v>
      </c>
    </row>
    <row r="18524" spans="1:4" x14ac:dyDescent="0.35">
      <c r="A18524" t="s">
        <v>71476</v>
      </c>
      <c r="B18524" t="s">
        <v>71943</v>
      </c>
      <c r="C18524" s="96" t="s">
        <v>72206</v>
      </c>
      <c r="D18524" s="98">
        <v>217.7525</v>
      </c>
    </row>
    <row r="18525" spans="1:4" x14ac:dyDescent="0.35">
      <c r="A18525" t="s">
        <v>71477</v>
      </c>
      <c r="B18525" t="s">
        <v>71944</v>
      </c>
      <c r="C18525" s="96" t="s">
        <v>72206</v>
      </c>
      <c r="D18525" s="98">
        <v>181.01229999999998</v>
      </c>
    </row>
    <row r="18526" spans="1:4" x14ac:dyDescent="0.35">
      <c r="A18526" t="s">
        <v>71478</v>
      </c>
      <c r="B18526" t="s">
        <v>71945</v>
      </c>
      <c r="C18526" s="96" t="s">
        <v>72206</v>
      </c>
      <c r="D18526" s="98">
        <v>171.8836</v>
      </c>
    </row>
    <row r="18527" spans="1:4" x14ac:dyDescent="0.35">
      <c r="A18527" t="s">
        <v>71479</v>
      </c>
      <c r="B18527" t="s">
        <v>71946</v>
      </c>
      <c r="C18527" s="96" t="s">
        <v>72206</v>
      </c>
      <c r="D18527" s="98">
        <v>102.46039999999999</v>
      </c>
    </row>
    <row r="18528" spans="1:4" x14ac:dyDescent="0.35">
      <c r="A18528" t="s">
        <v>71480</v>
      </c>
      <c r="B18528" t="s">
        <v>71947</v>
      </c>
      <c r="C18528" s="96" t="s">
        <v>72206</v>
      </c>
      <c r="D18528" s="98">
        <v>68.924099999999996</v>
      </c>
    </row>
    <row r="18529" spans="1:4" x14ac:dyDescent="0.35">
      <c r="A18529" t="s">
        <v>71481</v>
      </c>
      <c r="B18529" t="s">
        <v>71948</v>
      </c>
      <c r="C18529" s="96" t="s">
        <v>72206</v>
      </c>
      <c r="D18529" s="98">
        <v>80.709299999999999</v>
      </c>
    </row>
    <row r="18530" spans="1:4" x14ac:dyDescent="0.35">
      <c r="A18530" t="s">
        <v>71482</v>
      </c>
      <c r="B18530" t="s">
        <v>71949</v>
      </c>
      <c r="C18530" s="96" t="s">
        <v>72206</v>
      </c>
      <c r="D18530" s="98">
        <v>482.00179999999995</v>
      </c>
    </row>
    <row r="18531" spans="1:4" x14ac:dyDescent="0.35">
      <c r="A18531" t="s">
        <v>71483</v>
      </c>
      <c r="B18531" t="s">
        <v>71949</v>
      </c>
      <c r="C18531" s="96" t="s">
        <v>72206</v>
      </c>
      <c r="D18531" s="98">
        <v>482.00179999999995</v>
      </c>
    </row>
    <row r="18532" spans="1:4" x14ac:dyDescent="0.35">
      <c r="A18532" t="s">
        <v>71484</v>
      </c>
      <c r="B18532" t="s">
        <v>71950</v>
      </c>
      <c r="C18532" s="96" t="s">
        <v>72206</v>
      </c>
      <c r="D18532" s="98">
        <v>482.00179999999995</v>
      </c>
    </row>
    <row r="18533" spans="1:4" x14ac:dyDescent="0.35">
      <c r="A18533" t="s">
        <v>71485</v>
      </c>
      <c r="B18533" t="s">
        <v>71951</v>
      </c>
      <c r="C18533" s="96" t="s">
        <v>72206</v>
      </c>
      <c r="D18533" s="98">
        <v>482.00179999999995</v>
      </c>
    </row>
    <row r="18534" spans="1:4" x14ac:dyDescent="0.35">
      <c r="A18534" t="s">
        <v>71486</v>
      </c>
      <c r="B18534" t="s">
        <v>71952</v>
      </c>
      <c r="C18534" s="96" t="s">
        <v>72206</v>
      </c>
      <c r="D18534" s="98">
        <v>104.81099999999998</v>
      </c>
    </row>
    <row r="18535" spans="1:4" x14ac:dyDescent="0.35">
      <c r="A18535" t="s">
        <v>71487</v>
      </c>
      <c r="B18535" t="s">
        <v>71953</v>
      </c>
      <c r="C18535" s="96" t="s">
        <v>72206</v>
      </c>
      <c r="D18535" s="98">
        <v>88.469499999999996</v>
      </c>
    </row>
    <row r="18536" spans="1:4" x14ac:dyDescent="0.35">
      <c r="A18536" t="s">
        <v>71488</v>
      </c>
      <c r="B18536" t="s">
        <v>71954</v>
      </c>
      <c r="C18536" s="96" t="s">
        <v>72206</v>
      </c>
      <c r="D18536" s="98">
        <v>102.46039999999999</v>
      </c>
    </row>
    <row r="18537" spans="1:4" x14ac:dyDescent="0.35">
      <c r="A18537" t="s">
        <v>71489</v>
      </c>
      <c r="B18537" t="s">
        <v>71955</v>
      </c>
      <c r="C18537" s="96" t="s">
        <v>72206</v>
      </c>
      <c r="D18537" s="98">
        <v>225.4966</v>
      </c>
    </row>
    <row r="18538" spans="1:4" x14ac:dyDescent="0.35">
      <c r="A18538" t="s">
        <v>71490</v>
      </c>
      <c r="B18538" t="s">
        <v>71956</v>
      </c>
      <c r="C18538" s="96" t="s">
        <v>72206</v>
      </c>
      <c r="D18538" s="98">
        <v>78.358699999999985</v>
      </c>
    </row>
    <row r="18539" spans="1:4" x14ac:dyDescent="0.35">
      <c r="A18539" t="s">
        <v>71491</v>
      </c>
      <c r="B18539" t="s">
        <v>71957</v>
      </c>
      <c r="C18539" s="96" t="s">
        <v>72206</v>
      </c>
      <c r="D18539" s="98">
        <v>56.446600000000004</v>
      </c>
    </row>
    <row r="18540" spans="1:4" x14ac:dyDescent="0.35">
      <c r="A18540" t="s">
        <v>71492</v>
      </c>
      <c r="B18540" t="s">
        <v>71958</v>
      </c>
      <c r="C18540" s="96" t="s">
        <v>72206</v>
      </c>
      <c r="D18540" s="98">
        <v>217.7525</v>
      </c>
    </row>
    <row r="18541" spans="1:4" x14ac:dyDescent="0.35">
      <c r="A18541" t="s">
        <v>71407</v>
      </c>
      <c r="B18541" t="s">
        <v>71877</v>
      </c>
      <c r="C18541" s="96" t="s">
        <v>72206</v>
      </c>
      <c r="D18541" s="98">
        <v>310.4402</v>
      </c>
    </row>
    <row r="18542" spans="1:4" x14ac:dyDescent="0.35">
      <c r="A18542" t="s">
        <v>71493</v>
      </c>
      <c r="B18542" t="s">
        <v>71959</v>
      </c>
      <c r="C18542" s="96" t="s">
        <v>72206</v>
      </c>
      <c r="D18542" s="98">
        <v>92.333499999999987</v>
      </c>
    </row>
    <row r="18543" spans="1:4" x14ac:dyDescent="0.35">
      <c r="A18543" t="s">
        <v>71494</v>
      </c>
      <c r="B18543" t="s">
        <v>71960</v>
      </c>
      <c r="C18543" s="96" t="s">
        <v>72206</v>
      </c>
      <c r="D18543" s="98">
        <v>118.96289999999999</v>
      </c>
    </row>
    <row r="18544" spans="1:4" x14ac:dyDescent="0.35">
      <c r="A18544" t="s">
        <v>71495</v>
      </c>
      <c r="B18544" t="s">
        <v>71961</v>
      </c>
      <c r="C18544" s="96" t="s">
        <v>72206</v>
      </c>
      <c r="D18544" s="98">
        <v>92.333499999999987</v>
      </c>
    </row>
    <row r="18545" spans="1:4" x14ac:dyDescent="0.35">
      <c r="A18545" t="s">
        <v>71496</v>
      </c>
      <c r="B18545" t="s">
        <v>71962</v>
      </c>
      <c r="C18545" s="96" t="s">
        <v>72206</v>
      </c>
      <c r="D18545" s="98">
        <v>104.81099999999998</v>
      </c>
    </row>
    <row r="18546" spans="1:4" x14ac:dyDescent="0.35">
      <c r="A18546" t="s">
        <v>71497</v>
      </c>
      <c r="B18546" t="s">
        <v>71963</v>
      </c>
      <c r="C18546" s="96" t="s">
        <v>72206</v>
      </c>
      <c r="D18546" s="98">
        <v>99.079399999999993</v>
      </c>
    </row>
    <row r="18547" spans="1:4" x14ac:dyDescent="0.35">
      <c r="A18547" t="s">
        <v>71498</v>
      </c>
      <c r="B18547" t="s">
        <v>71964</v>
      </c>
      <c r="C18547" s="96" t="s">
        <v>72206</v>
      </c>
      <c r="D18547" s="98">
        <v>322.91769999999991</v>
      </c>
    </row>
    <row r="18548" spans="1:4" x14ac:dyDescent="0.35">
      <c r="A18548" t="s">
        <v>71432</v>
      </c>
      <c r="B18548" t="s">
        <v>71901</v>
      </c>
      <c r="C18548" s="96" t="s">
        <v>72206</v>
      </c>
      <c r="D18548" s="98">
        <v>35.468299999999999</v>
      </c>
    </row>
    <row r="18549" spans="1:4" x14ac:dyDescent="0.35">
      <c r="A18549" t="s">
        <v>71499</v>
      </c>
      <c r="B18549" t="s">
        <v>71965</v>
      </c>
      <c r="C18549" s="96" t="s">
        <v>72206</v>
      </c>
      <c r="D18549" s="98">
        <v>80.709299999999999</v>
      </c>
    </row>
    <row r="18550" spans="1:4" x14ac:dyDescent="0.35">
      <c r="A18550" t="s">
        <v>71500</v>
      </c>
      <c r="B18550" t="s">
        <v>71966</v>
      </c>
      <c r="C18550" s="96" t="s">
        <v>72206</v>
      </c>
      <c r="D18550" s="98">
        <v>76.330099999999987</v>
      </c>
    </row>
    <row r="18551" spans="1:4" x14ac:dyDescent="0.35">
      <c r="A18551" t="s">
        <v>71442</v>
      </c>
      <c r="B18551" t="s">
        <v>71911</v>
      </c>
      <c r="C18551" s="96" t="s">
        <v>72206</v>
      </c>
      <c r="D18551" s="98">
        <v>432.80019999999996</v>
      </c>
    </row>
    <row r="18552" spans="1:4" x14ac:dyDescent="0.35">
      <c r="A18552" t="s">
        <v>71501</v>
      </c>
      <c r="B18552" t="s">
        <v>71967</v>
      </c>
      <c r="C18552" s="96" t="s">
        <v>72206</v>
      </c>
      <c r="D18552" s="98">
        <v>403.12789999999995</v>
      </c>
    </row>
    <row r="18553" spans="1:4" x14ac:dyDescent="0.35">
      <c r="A18553" t="s">
        <v>71444</v>
      </c>
      <c r="B18553" t="s">
        <v>71913</v>
      </c>
      <c r="C18553" s="96" t="s">
        <v>72206</v>
      </c>
      <c r="D18553" s="98">
        <v>227.52519999999998</v>
      </c>
    </row>
    <row r="18554" spans="1:4" x14ac:dyDescent="0.35">
      <c r="A18554" t="s">
        <v>71400</v>
      </c>
      <c r="B18554" t="s">
        <v>71870</v>
      </c>
      <c r="C18554" s="96" t="s">
        <v>72206</v>
      </c>
      <c r="D18554" s="98">
        <v>122.34389999999998</v>
      </c>
    </row>
    <row r="18555" spans="1:4" x14ac:dyDescent="0.35">
      <c r="A18555" t="s">
        <v>71285</v>
      </c>
      <c r="B18555" t="s">
        <v>71758</v>
      </c>
      <c r="C18555" s="96" t="s">
        <v>72206</v>
      </c>
      <c r="D18555" s="98">
        <v>968.06079999999986</v>
      </c>
    </row>
    <row r="18556" spans="1:4" x14ac:dyDescent="0.35">
      <c r="A18556" t="s">
        <v>71305</v>
      </c>
      <c r="B18556" t="s">
        <v>71778</v>
      </c>
      <c r="C18556" s="96" t="s">
        <v>72206</v>
      </c>
      <c r="D18556" s="98">
        <v>2885.9571999999998</v>
      </c>
    </row>
    <row r="18557" spans="1:4" x14ac:dyDescent="0.35">
      <c r="A18557" t="s">
        <v>71374</v>
      </c>
      <c r="B18557" t="s">
        <v>71847</v>
      </c>
      <c r="C18557" s="96" t="s">
        <v>72206</v>
      </c>
      <c r="D18557" s="98">
        <v>3176.7714999999998</v>
      </c>
    </row>
    <row r="18558" spans="1:4" x14ac:dyDescent="0.35">
      <c r="A18558" t="s">
        <v>71391</v>
      </c>
      <c r="B18558" t="s">
        <v>71861</v>
      </c>
      <c r="C18558" s="96" t="s">
        <v>72206</v>
      </c>
      <c r="D18558" s="98">
        <v>7120.2250000000004</v>
      </c>
    </row>
    <row r="18559" spans="1:4" x14ac:dyDescent="0.35">
      <c r="A18559" t="s">
        <v>71394</v>
      </c>
      <c r="B18559" t="s">
        <v>71864</v>
      </c>
      <c r="C18559" s="96" t="s">
        <v>72206</v>
      </c>
      <c r="D18559" s="98">
        <v>578.52129999999988</v>
      </c>
    </row>
    <row r="18560" spans="1:4" x14ac:dyDescent="0.35">
      <c r="A18560" t="s">
        <v>71401</v>
      </c>
      <c r="B18560" t="s">
        <v>71871</v>
      </c>
      <c r="C18560" s="96" t="s">
        <v>72206</v>
      </c>
      <c r="D18560" s="98">
        <v>287.75529999999998</v>
      </c>
    </row>
    <row r="18561" spans="1:4" x14ac:dyDescent="0.35">
      <c r="A18561" t="s">
        <v>71402</v>
      </c>
      <c r="B18561" t="s">
        <v>71872</v>
      </c>
      <c r="C18561" s="96" t="s">
        <v>72206</v>
      </c>
      <c r="D18561" s="98">
        <v>5501.2894999999999</v>
      </c>
    </row>
    <row r="18562" spans="1:4" x14ac:dyDescent="0.35">
      <c r="A18562" t="s">
        <v>71331</v>
      </c>
      <c r="B18562" t="s">
        <v>71804</v>
      </c>
      <c r="C18562" s="96" t="s">
        <v>72206</v>
      </c>
      <c r="D18562" s="98">
        <v>549.75059999999985</v>
      </c>
    </row>
    <row r="18563" spans="1:4" x14ac:dyDescent="0.35">
      <c r="A18563" t="s">
        <v>71333</v>
      </c>
      <c r="B18563" t="s">
        <v>71806</v>
      </c>
      <c r="C18563" s="96" t="s">
        <v>72206</v>
      </c>
      <c r="D18563" s="98">
        <v>515.37710000000004</v>
      </c>
    </row>
    <row r="18564" spans="1:4" x14ac:dyDescent="0.35">
      <c r="A18564" t="s">
        <v>71335</v>
      </c>
      <c r="B18564" t="s">
        <v>71808</v>
      </c>
      <c r="C18564" s="96" t="s">
        <v>72206</v>
      </c>
      <c r="D18564" s="98">
        <v>274.37619999999998</v>
      </c>
    </row>
    <row r="18565" spans="1:4" x14ac:dyDescent="0.35">
      <c r="A18565" t="s">
        <v>71502</v>
      </c>
      <c r="B18565" t="s">
        <v>71968</v>
      </c>
      <c r="C18565" s="96" t="s">
        <v>72206</v>
      </c>
      <c r="D18565" s="98">
        <v>341.44879999999995</v>
      </c>
    </row>
    <row r="18566" spans="1:4" x14ac:dyDescent="0.35">
      <c r="A18566" t="s">
        <v>71367</v>
      </c>
      <c r="B18566" t="s">
        <v>71840</v>
      </c>
      <c r="C18566" s="96" t="s">
        <v>72206</v>
      </c>
      <c r="D18566" s="98">
        <v>307.73539999999991</v>
      </c>
    </row>
    <row r="18567" spans="1:4" x14ac:dyDescent="0.35">
      <c r="A18567" t="s">
        <v>71368</v>
      </c>
      <c r="B18567" t="s">
        <v>71841</v>
      </c>
      <c r="C18567" s="96" t="s">
        <v>72206</v>
      </c>
      <c r="D18567" s="98">
        <v>426.39239999999995</v>
      </c>
    </row>
    <row r="18568" spans="1:4" x14ac:dyDescent="0.35">
      <c r="A18568" t="s">
        <v>71278</v>
      </c>
      <c r="B18568" t="s">
        <v>71751</v>
      </c>
      <c r="C18568" s="96" t="s">
        <v>72206</v>
      </c>
      <c r="D18568" s="98">
        <v>466.49749999999995</v>
      </c>
    </row>
    <row r="18569" spans="1:4" x14ac:dyDescent="0.35">
      <c r="A18569" t="s">
        <v>71298</v>
      </c>
      <c r="B18569" t="s">
        <v>71771</v>
      </c>
      <c r="C18569" s="96" t="s">
        <v>72206</v>
      </c>
      <c r="D18569" s="98">
        <v>137.84819999999999</v>
      </c>
    </row>
    <row r="18570" spans="1:4" x14ac:dyDescent="0.35">
      <c r="A18570" t="s">
        <v>71299</v>
      </c>
      <c r="B18570" t="s">
        <v>71772</v>
      </c>
      <c r="C18570" s="96" t="s">
        <v>72206</v>
      </c>
      <c r="D18570" s="98">
        <v>225.1585</v>
      </c>
    </row>
    <row r="18571" spans="1:4" x14ac:dyDescent="0.35">
      <c r="A18571" t="s">
        <v>71320</v>
      </c>
      <c r="B18571" t="s">
        <v>71793</v>
      </c>
      <c r="C18571" s="96" t="s">
        <v>72206</v>
      </c>
      <c r="D18571" s="98">
        <v>108.85209999999999</v>
      </c>
    </row>
    <row r="18572" spans="1:4" x14ac:dyDescent="0.35">
      <c r="A18572" t="s">
        <v>71325</v>
      </c>
      <c r="B18572" t="s">
        <v>71798</v>
      </c>
      <c r="C18572" s="96" t="s">
        <v>72206</v>
      </c>
      <c r="D18572" s="98">
        <v>290.89479999999998</v>
      </c>
    </row>
    <row r="18573" spans="1:4" x14ac:dyDescent="0.35">
      <c r="A18573" t="s">
        <v>71454</v>
      </c>
      <c r="B18573" t="s">
        <v>71922</v>
      </c>
      <c r="C18573" s="96" t="s">
        <v>72206</v>
      </c>
      <c r="D18573" s="98">
        <v>157.39359999999999</v>
      </c>
    </row>
    <row r="18574" spans="1:4" x14ac:dyDescent="0.35">
      <c r="A18574" t="s">
        <v>71342</v>
      </c>
      <c r="B18574" t="s">
        <v>71815</v>
      </c>
      <c r="C18574" s="96" t="s">
        <v>72206</v>
      </c>
      <c r="D18574" s="98">
        <v>157.39359999999999</v>
      </c>
    </row>
    <row r="18575" spans="1:4" x14ac:dyDescent="0.35">
      <c r="A18575" t="s">
        <v>71343</v>
      </c>
      <c r="B18575" t="s">
        <v>71816</v>
      </c>
      <c r="C18575" s="96" t="s">
        <v>72206</v>
      </c>
      <c r="D18575" s="98">
        <v>345.48989999999998</v>
      </c>
    </row>
    <row r="18576" spans="1:4" x14ac:dyDescent="0.35">
      <c r="A18576" t="s">
        <v>71344</v>
      </c>
      <c r="B18576" t="s">
        <v>71817</v>
      </c>
      <c r="C18576" s="96" t="s">
        <v>72206</v>
      </c>
      <c r="D18576" s="98">
        <v>190.10879999999997</v>
      </c>
    </row>
    <row r="18577" spans="1:4" x14ac:dyDescent="0.35">
      <c r="A18577" t="s">
        <v>71346</v>
      </c>
      <c r="B18577" t="s">
        <v>71819</v>
      </c>
      <c r="C18577" s="96" t="s">
        <v>72206</v>
      </c>
      <c r="D18577" s="98">
        <v>467.84989999999993</v>
      </c>
    </row>
    <row r="18578" spans="1:4" x14ac:dyDescent="0.35">
      <c r="A18578" t="s">
        <v>71458</v>
      </c>
      <c r="B18578" t="s">
        <v>71926</v>
      </c>
      <c r="C18578" s="96" t="s">
        <v>72206</v>
      </c>
      <c r="D18578" s="98">
        <v>257.1814</v>
      </c>
    </row>
    <row r="18579" spans="1:4" x14ac:dyDescent="0.35">
      <c r="A18579" t="s">
        <v>71381</v>
      </c>
      <c r="B18579" t="s">
        <v>71815</v>
      </c>
      <c r="C18579" s="96" t="s">
        <v>72206</v>
      </c>
      <c r="D18579" s="98">
        <v>115.598</v>
      </c>
    </row>
    <row r="18580" spans="1:4" x14ac:dyDescent="0.35">
      <c r="A18580" t="s">
        <v>71418</v>
      </c>
      <c r="B18580" t="s">
        <v>71888</v>
      </c>
      <c r="C18580" s="96" t="s">
        <v>72206</v>
      </c>
      <c r="D18580" s="98">
        <v>106.16339999999998</v>
      </c>
    </row>
    <row r="18581" spans="1:4" x14ac:dyDescent="0.35">
      <c r="A18581" t="s">
        <v>71424</v>
      </c>
      <c r="B18581" t="s">
        <v>71894</v>
      </c>
      <c r="C18581" s="96" t="s">
        <v>72206</v>
      </c>
      <c r="D18581" s="98">
        <v>99.41749999999999</v>
      </c>
    </row>
    <row r="18582" spans="1:4" x14ac:dyDescent="0.35">
      <c r="A18582" t="s">
        <v>71445</v>
      </c>
      <c r="B18582" t="s">
        <v>71914</v>
      </c>
      <c r="C18582" s="96" t="s">
        <v>72206</v>
      </c>
      <c r="D18582" s="98">
        <v>381.5539</v>
      </c>
    </row>
    <row r="18583" spans="1:4" x14ac:dyDescent="0.35">
      <c r="A18583" t="s">
        <v>71446</v>
      </c>
      <c r="B18583" t="s">
        <v>71815</v>
      </c>
      <c r="C18583" s="96" t="s">
        <v>72206</v>
      </c>
      <c r="D18583" s="98">
        <v>133.1309</v>
      </c>
    </row>
    <row r="18584" spans="1:4" x14ac:dyDescent="0.35">
      <c r="A18584" t="s">
        <v>71503</v>
      </c>
      <c r="B18584" t="s">
        <v>71969</v>
      </c>
      <c r="C18584" s="96" t="s">
        <v>72206</v>
      </c>
      <c r="D18584" s="98">
        <v>225.1585</v>
      </c>
    </row>
    <row r="18585" spans="1:4" x14ac:dyDescent="0.35">
      <c r="A18585" t="s">
        <v>71443</v>
      </c>
      <c r="B18585" t="s">
        <v>71912</v>
      </c>
      <c r="C18585" s="96" t="s">
        <v>72206</v>
      </c>
      <c r="D18585" s="98">
        <v>466.49749999999995</v>
      </c>
    </row>
    <row r="18586" spans="1:4" x14ac:dyDescent="0.35">
      <c r="A18586" t="s">
        <v>71283</v>
      </c>
      <c r="B18586" t="s">
        <v>71756</v>
      </c>
      <c r="C18586" s="96" t="s">
        <v>72206</v>
      </c>
      <c r="D18586" s="98">
        <v>97.06689999999999</v>
      </c>
    </row>
    <row r="18587" spans="1:4" x14ac:dyDescent="0.35">
      <c r="A18587" t="s">
        <v>71451</v>
      </c>
      <c r="B18587" t="s">
        <v>71919</v>
      </c>
      <c r="C18587" s="96" t="s">
        <v>72206</v>
      </c>
      <c r="D18587" s="98">
        <v>321.22719999999998</v>
      </c>
    </row>
    <row r="18588" spans="1:4" x14ac:dyDescent="0.35">
      <c r="A18588" t="s">
        <v>71292</v>
      </c>
      <c r="B18588" t="s">
        <v>71765</v>
      </c>
      <c r="C18588" s="96" t="s">
        <v>72206</v>
      </c>
      <c r="D18588" s="98">
        <v>320.21289999999999</v>
      </c>
    </row>
    <row r="18589" spans="1:4" x14ac:dyDescent="0.35">
      <c r="A18589" t="s">
        <v>71304</v>
      </c>
      <c r="B18589" t="s">
        <v>71777</v>
      </c>
      <c r="C18589" s="96" t="s">
        <v>72206</v>
      </c>
      <c r="D18589" s="98">
        <v>1344.8973999999998</v>
      </c>
    </row>
    <row r="18590" spans="1:4" x14ac:dyDescent="0.35">
      <c r="A18590" t="s">
        <v>71328</v>
      </c>
      <c r="B18590" t="s">
        <v>71801</v>
      </c>
      <c r="C18590" s="96" t="s">
        <v>72206</v>
      </c>
      <c r="D18590" s="98">
        <v>202.2482</v>
      </c>
    </row>
    <row r="18591" spans="1:4" x14ac:dyDescent="0.35">
      <c r="A18591" t="s">
        <v>71329</v>
      </c>
      <c r="B18591" t="s">
        <v>71802</v>
      </c>
      <c r="C18591" s="96" t="s">
        <v>72206</v>
      </c>
      <c r="D18591" s="98">
        <v>3724.6062000000002</v>
      </c>
    </row>
    <row r="18592" spans="1:4" x14ac:dyDescent="0.35">
      <c r="A18592" t="s">
        <v>71330</v>
      </c>
      <c r="B18592" t="s">
        <v>71803</v>
      </c>
      <c r="C18592" s="96" t="s">
        <v>72206</v>
      </c>
      <c r="D18592" s="98">
        <v>2662.8434000000002</v>
      </c>
    </row>
    <row r="18593" spans="1:4" x14ac:dyDescent="0.35">
      <c r="A18593" t="s">
        <v>71360</v>
      </c>
      <c r="B18593" t="s">
        <v>71833</v>
      </c>
      <c r="C18593" s="96" t="s">
        <v>72206</v>
      </c>
      <c r="D18593" s="98">
        <v>220.10310000000001</v>
      </c>
    </row>
    <row r="18594" spans="1:4" x14ac:dyDescent="0.35">
      <c r="A18594" t="s">
        <v>71361</v>
      </c>
      <c r="B18594" t="s">
        <v>71834</v>
      </c>
      <c r="C18594" s="96" t="s">
        <v>72206</v>
      </c>
      <c r="D18594" s="98">
        <v>133.46899999999999</v>
      </c>
    </row>
    <row r="18595" spans="1:4" x14ac:dyDescent="0.35">
      <c r="A18595" t="s">
        <v>71369</v>
      </c>
      <c r="B18595" t="s">
        <v>71842</v>
      </c>
      <c r="C18595" s="96" t="s">
        <v>72206</v>
      </c>
      <c r="D18595" s="98">
        <v>2527.0076999999997</v>
      </c>
    </row>
    <row r="18596" spans="1:4" x14ac:dyDescent="0.35">
      <c r="A18596" t="s">
        <v>71370</v>
      </c>
      <c r="B18596" t="s">
        <v>71843</v>
      </c>
      <c r="C18596" s="96" t="s">
        <v>72206</v>
      </c>
      <c r="D18596" s="98">
        <v>5864.9884999999995</v>
      </c>
    </row>
    <row r="18597" spans="1:4" x14ac:dyDescent="0.35">
      <c r="A18597" t="s">
        <v>71393</v>
      </c>
      <c r="B18597" t="s">
        <v>71863</v>
      </c>
      <c r="C18597" s="96" t="s">
        <v>72206</v>
      </c>
      <c r="D18597" s="98">
        <v>311.4545</v>
      </c>
    </row>
    <row r="18598" spans="1:4" x14ac:dyDescent="0.35">
      <c r="A18598" t="s">
        <v>71426</v>
      </c>
      <c r="B18598" t="s">
        <v>71896</v>
      </c>
      <c r="C18598" s="96" t="s">
        <v>72206</v>
      </c>
      <c r="D18598" s="98">
        <v>319.19859999999994</v>
      </c>
    </row>
    <row r="18599" spans="1:4" x14ac:dyDescent="0.35">
      <c r="A18599" t="s">
        <v>71504</v>
      </c>
      <c r="B18599" t="s">
        <v>71970</v>
      </c>
      <c r="C18599" s="96" t="s">
        <v>72206</v>
      </c>
      <c r="D18599" s="98">
        <v>128.4136</v>
      </c>
    </row>
    <row r="18600" spans="1:4" x14ac:dyDescent="0.35">
      <c r="A18600" t="s">
        <v>71272</v>
      </c>
      <c r="B18600" t="s">
        <v>71745</v>
      </c>
      <c r="C18600" s="96" t="s">
        <v>72206</v>
      </c>
      <c r="D18600" s="98">
        <v>11.7852</v>
      </c>
    </row>
    <row r="18601" spans="1:4" x14ac:dyDescent="0.35">
      <c r="A18601" t="s">
        <v>71273</v>
      </c>
      <c r="B18601" t="s">
        <v>71746</v>
      </c>
      <c r="C18601" s="96" t="s">
        <v>72206</v>
      </c>
      <c r="D18601" s="98">
        <v>8.6778999999999993</v>
      </c>
    </row>
    <row r="18602" spans="1:4" x14ac:dyDescent="0.35">
      <c r="A18602" t="s">
        <v>71277</v>
      </c>
      <c r="B18602" t="s">
        <v>71750</v>
      </c>
      <c r="C18602" s="96" t="s">
        <v>72206</v>
      </c>
      <c r="D18602" s="98">
        <v>2898.7888999999996</v>
      </c>
    </row>
    <row r="18603" spans="1:4" x14ac:dyDescent="0.35">
      <c r="A18603" t="s">
        <v>71280</v>
      </c>
      <c r="B18603" t="s">
        <v>71753</v>
      </c>
      <c r="C18603" s="96" t="s">
        <v>72206</v>
      </c>
      <c r="D18603" s="98">
        <v>13.475699999999998</v>
      </c>
    </row>
    <row r="18604" spans="1:4" x14ac:dyDescent="0.35">
      <c r="A18604" t="s">
        <v>71281</v>
      </c>
      <c r="B18604" t="s">
        <v>71754</v>
      </c>
      <c r="C18604" s="96" t="s">
        <v>72206</v>
      </c>
      <c r="D18604" s="98">
        <v>33.439699999999995</v>
      </c>
    </row>
    <row r="18605" spans="1:4" x14ac:dyDescent="0.35">
      <c r="A18605" t="s">
        <v>71282</v>
      </c>
      <c r="B18605" t="s">
        <v>71755</v>
      </c>
      <c r="C18605" s="96" t="s">
        <v>72206</v>
      </c>
      <c r="D18605" s="98">
        <v>3.2039</v>
      </c>
    </row>
    <row r="18606" spans="1:4" x14ac:dyDescent="0.35">
      <c r="A18606" t="s">
        <v>71450</v>
      </c>
      <c r="B18606" t="s">
        <v>71918</v>
      </c>
      <c r="C18606" s="96" t="s">
        <v>72206</v>
      </c>
      <c r="D18606" s="98">
        <v>5.6349999999999998</v>
      </c>
    </row>
    <row r="18607" spans="1:4" x14ac:dyDescent="0.35">
      <c r="A18607" t="s">
        <v>71288</v>
      </c>
      <c r="B18607" t="s">
        <v>71761</v>
      </c>
      <c r="C18607" s="96" t="s">
        <v>72206</v>
      </c>
      <c r="D18607" s="98">
        <v>52.9529</v>
      </c>
    </row>
    <row r="18608" spans="1:4" x14ac:dyDescent="0.35">
      <c r="A18608" t="s">
        <v>71293</v>
      </c>
      <c r="B18608" t="s">
        <v>71766</v>
      </c>
      <c r="C18608" s="96" t="s">
        <v>72206</v>
      </c>
      <c r="D18608" s="98">
        <v>168.53479999999999</v>
      </c>
    </row>
    <row r="18609" spans="1:4" x14ac:dyDescent="0.35">
      <c r="A18609" t="s">
        <v>71295</v>
      </c>
      <c r="B18609" t="s">
        <v>71768</v>
      </c>
      <c r="C18609" s="96" t="s">
        <v>72206</v>
      </c>
      <c r="D18609" s="98">
        <v>12.799499999999998</v>
      </c>
    </row>
    <row r="18610" spans="1:4" x14ac:dyDescent="0.35">
      <c r="A18610" t="s">
        <v>71296</v>
      </c>
      <c r="B18610" t="s">
        <v>71769</v>
      </c>
      <c r="C18610" s="96" t="s">
        <v>72206</v>
      </c>
      <c r="D18610" s="98">
        <v>11.109</v>
      </c>
    </row>
    <row r="18611" spans="1:4" x14ac:dyDescent="0.35">
      <c r="A18611" t="s">
        <v>71297</v>
      </c>
      <c r="B18611" t="s">
        <v>71770</v>
      </c>
      <c r="C18611" s="96" t="s">
        <v>72206</v>
      </c>
      <c r="D18611" s="98">
        <v>22.314599999999995</v>
      </c>
    </row>
    <row r="18612" spans="1:4" x14ac:dyDescent="0.35">
      <c r="A18612" t="s">
        <v>71306</v>
      </c>
      <c r="B18612" t="s">
        <v>71779</v>
      </c>
      <c r="C18612" s="96" t="s">
        <v>72206</v>
      </c>
      <c r="D18612" s="98">
        <v>636.38469999999995</v>
      </c>
    </row>
    <row r="18613" spans="1:4" x14ac:dyDescent="0.35">
      <c r="A18613" t="s">
        <v>71505</v>
      </c>
      <c r="B18613" t="s">
        <v>71971</v>
      </c>
      <c r="C18613" s="96" t="s">
        <v>72206</v>
      </c>
      <c r="D18613" s="98">
        <v>38.237499999999997</v>
      </c>
    </row>
    <row r="18614" spans="1:4" x14ac:dyDescent="0.35">
      <c r="A18614" t="s">
        <v>71506</v>
      </c>
      <c r="B18614" t="s">
        <v>71972</v>
      </c>
      <c r="C18614" s="96" t="s">
        <v>72206</v>
      </c>
      <c r="D18614" s="98">
        <v>7.6635999999999997</v>
      </c>
    </row>
    <row r="18615" spans="1:4" x14ac:dyDescent="0.35">
      <c r="A18615" t="s">
        <v>71323</v>
      </c>
      <c r="B18615" t="s">
        <v>71796</v>
      </c>
      <c r="C18615" s="96" t="s">
        <v>72206</v>
      </c>
      <c r="D18615" s="98">
        <v>14.828099999999999</v>
      </c>
    </row>
    <row r="18616" spans="1:4" x14ac:dyDescent="0.35">
      <c r="A18616" t="s">
        <v>71324</v>
      </c>
      <c r="B18616" t="s">
        <v>71797</v>
      </c>
      <c r="C18616" s="96" t="s">
        <v>72206</v>
      </c>
      <c r="D18616" s="98">
        <v>10.110799999999999</v>
      </c>
    </row>
    <row r="18617" spans="1:4" x14ac:dyDescent="0.35">
      <c r="A18617" t="s">
        <v>71345</v>
      </c>
      <c r="B18617" t="s">
        <v>71818</v>
      </c>
      <c r="C18617" s="96" t="s">
        <v>72206</v>
      </c>
      <c r="D18617" s="98">
        <v>27.708100000000002</v>
      </c>
    </row>
    <row r="18618" spans="1:4" x14ac:dyDescent="0.35">
      <c r="A18618" t="s">
        <v>71347</v>
      </c>
      <c r="B18618" t="s">
        <v>71820</v>
      </c>
      <c r="C18618" s="96" t="s">
        <v>72206</v>
      </c>
      <c r="D18618" s="98">
        <v>20.6402</v>
      </c>
    </row>
    <row r="18619" spans="1:4" x14ac:dyDescent="0.35">
      <c r="A18619" t="s">
        <v>71348</v>
      </c>
      <c r="B18619" t="s">
        <v>71821</v>
      </c>
      <c r="C18619" s="96" t="s">
        <v>72206</v>
      </c>
      <c r="D18619" s="98">
        <v>3.8801000000000001</v>
      </c>
    </row>
    <row r="18620" spans="1:4" x14ac:dyDescent="0.35">
      <c r="A18620" t="s">
        <v>71354</v>
      </c>
      <c r="B18620" t="s">
        <v>71827</v>
      </c>
      <c r="C18620" s="96" t="s">
        <v>72206</v>
      </c>
      <c r="D18620" s="98">
        <v>3.5419999999999998</v>
      </c>
    </row>
    <row r="18621" spans="1:4" x14ac:dyDescent="0.35">
      <c r="A18621" t="s">
        <v>71359</v>
      </c>
      <c r="B18621" t="s">
        <v>71832</v>
      </c>
      <c r="C18621" s="96" t="s">
        <v>72206</v>
      </c>
      <c r="D18621" s="98">
        <v>68.924099999999996</v>
      </c>
    </row>
    <row r="18622" spans="1:4" x14ac:dyDescent="0.35">
      <c r="A18622" t="s">
        <v>71362</v>
      </c>
      <c r="B18622" t="s">
        <v>71835</v>
      </c>
      <c r="C18622" s="96" t="s">
        <v>72206</v>
      </c>
      <c r="D18622" s="98">
        <v>20.978299999999997</v>
      </c>
    </row>
    <row r="18623" spans="1:4" x14ac:dyDescent="0.35">
      <c r="A18623" t="s">
        <v>71363</v>
      </c>
      <c r="B18623" t="s">
        <v>71836</v>
      </c>
      <c r="C18623" s="96" t="s">
        <v>72206</v>
      </c>
      <c r="D18623" s="98">
        <v>5.9730999999999996</v>
      </c>
    </row>
    <row r="18624" spans="1:4" x14ac:dyDescent="0.35">
      <c r="A18624" t="s">
        <v>71375</v>
      </c>
      <c r="B18624" t="s">
        <v>71848</v>
      </c>
      <c r="C18624" s="96" t="s">
        <v>72206</v>
      </c>
      <c r="D18624" s="98">
        <v>5.6349999999999998</v>
      </c>
    </row>
    <row r="18625" spans="1:4" x14ac:dyDescent="0.35">
      <c r="A18625" t="s">
        <v>71384</v>
      </c>
      <c r="B18625" t="s">
        <v>71854</v>
      </c>
      <c r="C18625" s="96" t="s">
        <v>72206</v>
      </c>
      <c r="D18625" s="98">
        <v>169.21099999999998</v>
      </c>
    </row>
    <row r="18626" spans="1:4" x14ac:dyDescent="0.35">
      <c r="A18626" t="s">
        <v>71389</v>
      </c>
      <c r="B18626" t="s">
        <v>71859</v>
      </c>
      <c r="C18626" s="96" t="s">
        <v>72206</v>
      </c>
      <c r="D18626" s="98">
        <v>24.3432</v>
      </c>
    </row>
    <row r="18627" spans="1:4" x14ac:dyDescent="0.35">
      <c r="A18627" t="s">
        <v>71395</v>
      </c>
      <c r="B18627" t="s">
        <v>71865</v>
      </c>
      <c r="C18627" s="96" t="s">
        <v>72206</v>
      </c>
      <c r="D18627" s="98">
        <v>50.376899999999999</v>
      </c>
    </row>
    <row r="18628" spans="1:4" x14ac:dyDescent="0.35">
      <c r="A18628" t="s">
        <v>71507</v>
      </c>
      <c r="B18628" t="s">
        <v>71973</v>
      </c>
      <c r="C18628" s="96" t="s">
        <v>72206</v>
      </c>
      <c r="D18628" s="98">
        <v>8.0016999999999996</v>
      </c>
    </row>
    <row r="18629" spans="1:4" x14ac:dyDescent="0.35">
      <c r="A18629" t="s">
        <v>71421</v>
      </c>
      <c r="B18629" t="s">
        <v>71891</v>
      </c>
      <c r="C18629" s="96" t="s">
        <v>72206</v>
      </c>
      <c r="D18629" s="98">
        <v>2.8336000000000001</v>
      </c>
    </row>
    <row r="18630" spans="1:4" x14ac:dyDescent="0.35">
      <c r="A18630" t="s">
        <v>71422</v>
      </c>
      <c r="B18630" t="s">
        <v>71892</v>
      </c>
      <c r="C18630" s="96" t="s">
        <v>72206</v>
      </c>
      <c r="D18630" s="98">
        <v>3.8801000000000001</v>
      </c>
    </row>
    <row r="18631" spans="1:4" x14ac:dyDescent="0.35">
      <c r="A18631" t="s">
        <v>71508</v>
      </c>
      <c r="B18631" t="s">
        <v>71974</v>
      </c>
      <c r="C18631" s="96" t="s">
        <v>72206</v>
      </c>
      <c r="D18631" s="98">
        <v>5.6349999999999998</v>
      </c>
    </row>
    <row r="18632" spans="1:4" x14ac:dyDescent="0.35">
      <c r="A18632" t="s">
        <v>71427</v>
      </c>
      <c r="B18632" t="s">
        <v>71897</v>
      </c>
      <c r="C18632" s="96" t="s">
        <v>72206</v>
      </c>
      <c r="D18632" s="98">
        <v>193.13559999999998</v>
      </c>
    </row>
    <row r="18633" spans="1:4" x14ac:dyDescent="0.35">
      <c r="A18633" t="s">
        <v>71434</v>
      </c>
      <c r="B18633" t="s">
        <v>71903</v>
      </c>
      <c r="C18633" s="96" t="s">
        <v>72206</v>
      </c>
      <c r="D18633" s="98">
        <v>10.110799999999999</v>
      </c>
    </row>
    <row r="18634" spans="1:4" x14ac:dyDescent="0.35">
      <c r="A18634" t="s">
        <v>71274</v>
      </c>
      <c r="B18634" t="s">
        <v>71747</v>
      </c>
      <c r="C18634" s="96" t="s">
        <v>72206</v>
      </c>
      <c r="D18634" s="98">
        <v>75.99199999999999</v>
      </c>
    </row>
    <row r="18635" spans="1:4" x14ac:dyDescent="0.35">
      <c r="A18635" t="s">
        <v>71289</v>
      </c>
      <c r="B18635" t="s">
        <v>71762</v>
      </c>
      <c r="C18635" s="96" t="s">
        <v>72206</v>
      </c>
      <c r="D18635" s="98">
        <v>86.440899999999999</v>
      </c>
    </row>
    <row r="18636" spans="1:4" x14ac:dyDescent="0.35">
      <c r="A18636" t="s">
        <v>71452</v>
      </c>
      <c r="B18636" t="s">
        <v>71920</v>
      </c>
      <c r="C18636" s="96" t="s">
        <v>72206</v>
      </c>
      <c r="D18636" s="98">
        <v>66.219300000000004</v>
      </c>
    </row>
    <row r="18637" spans="1:4" x14ac:dyDescent="0.35">
      <c r="A18637" t="s">
        <v>71290</v>
      </c>
      <c r="B18637" t="s">
        <v>71763</v>
      </c>
      <c r="C18637" s="96" t="s">
        <v>72206</v>
      </c>
      <c r="D18637" s="98">
        <v>1008.8421000000001</v>
      </c>
    </row>
    <row r="18638" spans="1:4" x14ac:dyDescent="0.35">
      <c r="A18638" t="s">
        <v>71313</v>
      </c>
      <c r="B18638" t="s">
        <v>71786</v>
      </c>
      <c r="C18638" s="96" t="s">
        <v>72206</v>
      </c>
      <c r="D18638" s="98">
        <v>90.320999999999998</v>
      </c>
    </row>
    <row r="18639" spans="1:4" x14ac:dyDescent="0.35">
      <c r="A18639" t="s">
        <v>71314</v>
      </c>
      <c r="B18639" t="s">
        <v>71787</v>
      </c>
      <c r="C18639" s="96" t="s">
        <v>72206</v>
      </c>
      <c r="D18639" s="98">
        <v>104.47289999999998</v>
      </c>
    </row>
    <row r="18640" spans="1:4" x14ac:dyDescent="0.35">
      <c r="A18640" t="s">
        <v>71319</v>
      </c>
      <c r="B18640" t="s">
        <v>71792</v>
      </c>
      <c r="C18640" s="96" t="s">
        <v>72206</v>
      </c>
      <c r="D18640" s="98">
        <v>1033.4429</v>
      </c>
    </row>
    <row r="18641" spans="1:4" x14ac:dyDescent="0.35">
      <c r="A18641" t="s">
        <v>71321</v>
      </c>
      <c r="B18641" t="s">
        <v>71794</v>
      </c>
      <c r="C18641" s="96" t="s">
        <v>72206</v>
      </c>
      <c r="D18641" s="98">
        <v>20.978299999999997</v>
      </c>
    </row>
    <row r="18642" spans="1:4" x14ac:dyDescent="0.35">
      <c r="A18642" t="s">
        <v>71336</v>
      </c>
      <c r="B18642" t="s">
        <v>71809</v>
      </c>
      <c r="C18642" s="96" t="s">
        <v>72206</v>
      </c>
      <c r="D18642" s="98">
        <v>209.9923</v>
      </c>
    </row>
    <row r="18643" spans="1:4" x14ac:dyDescent="0.35">
      <c r="A18643" t="s">
        <v>71357</v>
      </c>
      <c r="B18643" t="s">
        <v>71830</v>
      </c>
      <c r="C18643" s="96" t="s">
        <v>72206</v>
      </c>
      <c r="D18643" s="98">
        <v>808.30050000000006</v>
      </c>
    </row>
    <row r="18644" spans="1:4" x14ac:dyDescent="0.35">
      <c r="A18644" t="s">
        <v>71358</v>
      </c>
      <c r="B18644" t="s">
        <v>71831</v>
      </c>
      <c r="C18644" s="96" t="s">
        <v>72206</v>
      </c>
      <c r="D18644" s="98">
        <v>214.70960000000002</v>
      </c>
    </row>
    <row r="18645" spans="1:4" x14ac:dyDescent="0.35">
      <c r="A18645" t="s">
        <v>71372</v>
      </c>
      <c r="B18645" t="s">
        <v>71845</v>
      </c>
      <c r="C18645" s="96" t="s">
        <v>72206</v>
      </c>
      <c r="D18645" s="98">
        <v>95.038299999999992</v>
      </c>
    </row>
    <row r="18646" spans="1:4" x14ac:dyDescent="0.35">
      <c r="A18646" t="s">
        <v>71405</v>
      </c>
      <c r="B18646" t="s">
        <v>71875</v>
      </c>
      <c r="C18646" s="96" t="s">
        <v>72206</v>
      </c>
      <c r="D18646" s="98">
        <v>166.82819999999998</v>
      </c>
    </row>
    <row r="18647" spans="1:4" x14ac:dyDescent="0.35">
      <c r="A18647" t="s">
        <v>71409</v>
      </c>
      <c r="B18647" t="s">
        <v>71879</v>
      </c>
      <c r="C18647" s="96" t="s">
        <v>72206</v>
      </c>
      <c r="D18647" s="98">
        <v>1347.2801999999999</v>
      </c>
    </row>
    <row r="18648" spans="1:4" x14ac:dyDescent="0.35">
      <c r="A18648" t="s">
        <v>71414</v>
      </c>
      <c r="B18648" t="s">
        <v>71884</v>
      </c>
      <c r="C18648" s="96" t="s">
        <v>72206</v>
      </c>
      <c r="D18648" s="98">
        <v>105.1491</v>
      </c>
    </row>
    <row r="18649" spans="1:4" x14ac:dyDescent="0.35">
      <c r="A18649" t="s">
        <v>71438</v>
      </c>
      <c r="B18649" t="s">
        <v>71907</v>
      </c>
      <c r="C18649" s="96" t="s">
        <v>72206</v>
      </c>
      <c r="D18649" s="98">
        <v>166.82819999999998</v>
      </c>
    </row>
    <row r="18650" spans="1:4" x14ac:dyDescent="0.35">
      <c r="A18650" t="s">
        <v>71322</v>
      </c>
      <c r="B18650" t="s">
        <v>71795</v>
      </c>
      <c r="C18650" s="96" t="s">
        <v>72206</v>
      </c>
      <c r="D18650" s="98">
        <v>109.52829999999999</v>
      </c>
    </row>
    <row r="18651" spans="1:4" x14ac:dyDescent="0.35">
      <c r="A18651" t="s">
        <v>71366</v>
      </c>
      <c r="B18651" t="s">
        <v>71839</v>
      </c>
      <c r="C18651" s="96" t="s">
        <v>72206</v>
      </c>
      <c r="D18651" s="98">
        <v>257.1814</v>
      </c>
    </row>
    <row r="18652" spans="1:4" x14ac:dyDescent="0.35">
      <c r="A18652" t="s">
        <v>71425</v>
      </c>
      <c r="B18652" t="s">
        <v>71895</v>
      </c>
      <c r="C18652" s="96" t="s">
        <v>72206</v>
      </c>
      <c r="D18652" s="98">
        <v>97.06689999999999</v>
      </c>
    </row>
    <row r="18653" spans="1:4" x14ac:dyDescent="0.35">
      <c r="A18653" t="s">
        <v>71509</v>
      </c>
      <c r="B18653" t="s">
        <v>71975</v>
      </c>
      <c r="C18653" s="96" t="s">
        <v>72206</v>
      </c>
      <c r="D18653" s="98">
        <v>172.91399999999999</v>
      </c>
    </row>
    <row r="18654" spans="1:4" x14ac:dyDescent="0.35">
      <c r="A18654" t="s">
        <v>71428</v>
      </c>
      <c r="B18654" t="s">
        <v>13894</v>
      </c>
      <c r="C18654" s="96" t="s">
        <v>72206</v>
      </c>
      <c r="D18654" s="98">
        <v>68.924099999999996</v>
      </c>
    </row>
    <row r="18655" spans="1:4" x14ac:dyDescent="0.35">
      <c r="A18655" t="s">
        <v>71510</v>
      </c>
      <c r="B18655" t="s">
        <v>71976</v>
      </c>
      <c r="C18655" s="96" t="s">
        <v>72206</v>
      </c>
      <c r="D18655" s="98">
        <v>57.460899999999995</v>
      </c>
    </row>
    <row r="18656" spans="1:4" x14ac:dyDescent="0.35">
      <c r="A18656" t="s">
        <v>71511</v>
      </c>
      <c r="B18656" t="s">
        <v>71977</v>
      </c>
      <c r="C18656" s="96" t="s">
        <v>72206</v>
      </c>
      <c r="D18656" s="98">
        <v>12.461400000000001</v>
      </c>
    </row>
    <row r="18657" spans="1:4" x14ac:dyDescent="0.35">
      <c r="A18657" t="s">
        <v>71430</v>
      </c>
      <c r="B18657" t="s">
        <v>71899</v>
      </c>
      <c r="C18657" s="96" t="s">
        <v>72206</v>
      </c>
      <c r="D18657" s="98">
        <v>8.0016999999999996</v>
      </c>
    </row>
    <row r="18658" spans="1:4" x14ac:dyDescent="0.35">
      <c r="A18658" t="s">
        <v>71431</v>
      </c>
      <c r="B18658" t="s">
        <v>71900</v>
      </c>
      <c r="C18658" s="96" t="s">
        <v>72206</v>
      </c>
      <c r="D18658" s="98">
        <v>38.237499999999997</v>
      </c>
    </row>
    <row r="18659" spans="1:4" x14ac:dyDescent="0.35">
      <c r="A18659" t="s">
        <v>71512</v>
      </c>
      <c r="B18659" t="s">
        <v>71978</v>
      </c>
      <c r="C18659" s="96" t="s">
        <v>72206</v>
      </c>
      <c r="D18659" s="98">
        <v>27.708100000000002</v>
      </c>
    </row>
    <row r="18660" spans="1:4" x14ac:dyDescent="0.35">
      <c r="A18660" t="s">
        <v>71513</v>
      </c>
      <c r="B18660" t="s">
        <v>71979</v>
      </c>
      <c r="C18660" s="96" t="s">
        <v>72206</v>
      </c>
      <c r="D18660" s="98">
        <v>14.828099999999999</v>
      </c>
    </row>
    <row r="18661" spans="1:4" x14ac:dyDescent="0.35">
      <c r="A18661" t="s">
        <v>71514</v>
      </c>
      <c r="B18661" t="s">
        <v>71980</v>
      </c>
      <c r="C18661" s="96" t="s">
        <v>72206</v>
      </c>
      <c r="D18661" s="98">
        <v>86.537499999999994</v>
      </c>
    </row>
    <row r="18662" spans="1:4" x14ac:dyDescent="0.35">
      <c r="A18662" t="s">
        <v>71515</v>
      </c>
      <c r="B18662" t="s">
        <v>71981</v>
      </c>
      <c r="C18662" s="96" t="s">
        <v>72206</v>
      </c>
      <c r="D18662" s="98">
        <v>139.52259999999998</v>
      </c>
    </row>
    <row r="18663" spans="1:4" x14ac:dyDescent="0.35">
      <c r="A18663" t="s">
        <v>71351</v>
      </c>
      <c r="B18663" t="s">
        <v>71824</v>
      </c>
      <c r="C18663" s="96" t="s">
        <v>72206</v>
      </c>
      <c r="D18663" s="98">
        <v>22.990799999999997</v>
      </c>
    </row>
    <row r="18664" spans="1:4" x14ac:dyDescent="0.35">
      <c r="A18664" t="s">
        <v>71516</v>
      </c>
      <c r="B18664" t="s">
        <v>71982</v>
      </c>
      <c r="C18664" s="96" t="s">
        <v>72206</v>
      </c>
      <c r="D18664" s="98">
        <v>224.48230000000001</v>
      </c>
    </row>
    <row r="18665" spans="1:4" x14ac:dyDescent="0.35">
      <c r="A18665" t="s">
        <v>71435</v>
      </c>
      <c r="B18665" t="s">
        <v>71904</v>
      </c>
      <c r="C18665" s="96" t="s">
        <v>72206</v>
      </c>
      <c r="D18665" s="98">
        <v>139.52259999999998</v>
      </c>
    </row>
    <row r="18666" spans="1:4" x14ac:dyDescent="0.35">
      <c r="A18666" t="s">
        <v>71340</v>
      </c>
      <c r="B18666" t="s">
        <v>71813</v>
      </c>
      <c r="C18666" s="96" t="s">
        <v>72206</v>
      </c>
      <c r="D18666" s="98">
        <v>102.46039999999999</v>
      </c>
    </row>
    <row r="18667" spans="1:4" x14ac:dyDescent="0.35">
      <c r="A18667" t="s">
        <v>71279</v>
      </c>
      <c r="B18667" t="s">
        <v>71752</v>
      </c>
      <c r="C18667" s="96" t="s">
        <v>72206</v>
      </c>
      <c r="D18667" s="98">
        <v>10.4489</v>
      </c>
    </row>
    <row r="18668" spans="1:4" x14ac:dyDescent="0.35">
      <c r="A18668" t="s">
        <v>71399</v>
      </c>
      <c r="B18668" t="s">
        <v>71869</v>
      </c>
      <c r="C18668" s="96" t="s">
        <v>72206</v>
      </c>
      <c r="D18668" s="98">
        <v>14.828099999999999</v>
      </c>
    </row>
    <row r="18669" spans="1:4" x14ac:dyDescent="0.35">
      <c r="A18669" t="s">
        <v>71350</v>
      </c>
      <c r="B18669" t="s">
        <v>71823</v>
      </c>
      <c r="C18669" s="96" t="s">
        <v>72206</v>
      </c>
      <c r="D18669" s="98">
        <v>187.0659</v>
      </c>
    </row>
    <row r="18670" spans="1:4" x14ac:dyDescent="0.35">
      <c r="A18670" t="s">
        <v>71341</v>
      </c>
      <c r="B18670" t="s">
        <v>71814</v>
      </c>
      <c r="C18670" s="96" t="s">
        <v>72206</v>
      </c>
      <c r="D18670" s="98">
        <v>46.335799999999999</v>
      </c>
    </row>
    <row r="18671" spans="1:4" x14ac:dyDescent="0.35">
      <c r="A18671" t="s">
        <v>71388</v>
      </c>
      <c r="B18671" t="s">
        <v>71858</v>
      </c>
      <c r="C18671" s="96" t="s">
        <v>72206</v>
      </c>
      <c r="D18671" s="98">
        <v>27.031899999999997</v>
      </c>
    </row>
    <row r="18672" spans="1:4" x14ac:dyDescent="0.35">
      <c r="A18672" t="s">
        <v>71339</v>
      </c>
      <c r="B18672" t="s">
        <v>71812</v>
      </c>
      <c r="C18672" s="96" t="s">
        <v>72206</v>
      </c>
      <c r="D18672" s="98">
        <v>154.36680000000001</v>
      </c>
    </row>
    <row r="18673" spans="1:4" x14ac:dyDescent="0.35">
      <c r="A18673" t="s">
        <v>71415</v>
      </c>
      <c r="B18673" t="s">
        <v>71885</v>
      </c>
      <c r="C18673" s="96" t="s">
        <v>72206</v>
      </c>
      <c r="D18673" s="98">
        <v>10.899699999999998</v>
      </c>
    </row>
    <row r="18674" spans="1:4" x14ac:dyDescent="0.35">
      <c r="A18674" t="s">
        <v>71416</v>
      </c>
      <c r="B18674" t="s">
        <v>71886</v>
      </c>
      <c r="C18674" s="96" t="s">
        <v>72206</v>
      </c>
      <c r="D18674" s="98">
        <v>8.3397999999999985</v>
      </c>
    </row>
    <row r="18675" spans="1:4" x14ac:dyDescent="0.35">
      <c r="A18675" t="s">
        <v>71286</v>
      </c>
      <c r="B18675" t="s">
        <v>71759</v>
      </c>
      <c r="C18675" s="96" t="s">
        <v>72206</v>
      </c>
      <c r="D18675" s="98">
        <v>56.446600000000004</v>
      </c>
    </row>
    <row r="18676" spans="1:4" x14ac:dyDescent="0.35">
      <c r="A18676" t="s">
        <v>71291</v>
      </c>
      <c r="B18676" t="s">
        <v>71764</v>
      </c>
      <c r="C18676" s="96" t="s">
        <v>72206</v>
      </c>
      <c r="D18676" s="98">
        <v>25.695600000000002</v>
      </c>
    </row>
    <row r="18677" spans="1:4" x14ac:dyDescent="0.35">
      <c r="A18677" t="s">
        <v>71308</v>
      </c>
      <c r="B18677" t="s">
        <v>71781</v>
      </c>
      <c r="C18677" s="96" t="s">
        <v>72206</v>
      </c>
      <c r="D18677" s="98">
        <v>157.73169999999999</v>
      </c>
    </row>
    <row r="18678" spans="1:4" x14ac:dyDescent="0.35">
      <c r="A18678" t="s">
        <v>71317</v>
      </c>
      <c r="B18678" t="s">
        <v>71790</v>
      </c>
      <c r="C18678" s="96" t="s">
        <v>72206</v>
      </c>
      <c r="D18678" s="98">
        <v>30.074799999999996</v>
      </c>
    </row>
    <row r="18679" spans="1:4" x14ac:dyDescent="0.35">
      <c r="A18679" t="s">
        <v>71326</v>
      </c>
      <c r="B18679" t="s">
        <v>71799</v>
      </c>
      <c r="C18679" s="96" t="s">
        <v>72206</v>
      </c>
      <c r="D18679" s="98">
        <v>104.81099999999998</v>
      </c>
    </row>
    <row r="18680" spans="1:4" x14ac:dyDescent="0.35">
      <c r="A18680" t="s">
        <v>71352</v>
      </c>
      <c r="B18680" t="s">
        <v>71825</v>
      </c>
      <c r="C18680" s="96" t="s">
        <v>72206</v>
      </c>
      <c r="D18680" s="98">
        <v>124.69449999999999</v>
      </c>
    </row>
    <row r="18681" spans="1:4" x14ac:dyDescent="0.35">
      <c r="A18681" t="s">
        <v>71429</v>
      </c>
      <c r="B18681" t="s">
        <v>71898</v>
      </c>
      <c r="C18681" s="96" t="s">
        <v>72206</v>
      </c>
      <c r="D18681" s="98">
        <v>25.695600000000002</v>
      </c>
    </row>
    <row r="18682" spans="1:4" x14ac:dyDescent="0.35">
      <c r="A18682" t="s">
        <v>71303</v>
      </c>
      <c r="B18682" t="s">
        <v>71776</v>
      </c>
      <c r="C18682" s="96" t="s">
        <v>72206</v>
      </c>
      <c r="D18682" s="98">
        <v>613.12019999999984</v>
      </c>
    </row>
    <row r="18683" spans="1:4" x14ac:dyDescent="0.35">
      <c r="A18683" t="s">
        <v>71338</v>
      </c>
      <c r="B18683" t="s">
        <v>71811</v>
      </c>
      <c r="C18683" s="96" t="s">
        <v>72206</v>
      </c>
      <c r="D18683" s="98">
        <v>36.144499999999994</v>
      </c>
    </row>
    <row r="18684" spans="1:4" x14ac:dyDescent="0.35">
      <c r="A18684" t="s">
        <v>71355</v>
      </c>
      <c r="B18684" t="s">
        <v>71828</v>
      </c>
      <c r="C18684" s="96" t="s">
        <v>72206</v>
      </c>
      <c r="D18684" s="98">
        <v>267.29219999999998</v>
      </c>
    </row>
    <row r="18685" spans="1:4" x14ac:dyDescent="0.35">
      <c r="A18685" t="s">
        <v>71398</v>
      </c>
      <c r="B18685" t="s">
        <v>71868</v>
      </c>
      <c r="C18685" s="96" t="s">
        <v>72206</v>
      </c>
      <c r="D18685" s="98">
        <v>1432.5457999999996</v>
      </c>
    </row>
    <row r="18686" spans="1:4" x14ac:dyDescent="0.35">
      <c r="A18686" t="s">
        <v>71419</v>
      </c>
      <c r="B18686" t="s">
        <v>71889</v>
      </c>
      <c r="C18686" s="96" t="s">
        <v>72206</v>
      </c>
      <c r="D18686" s="98">
        <v>613.12019999999984</v>
      </c>
    </row>
    <row r="18687" spans="1:4" x14ac:dyDescent="0.35">
      <c r="A18687" t="s">
        <v>71389</v>
      </c>
      <c r="B18687" t="s">
        <v>71859</v>
      </c>
      <c r="C18687" s="96" t="s">
        <v>72206</v>
      </c>
      <c r="D18687" s="98">
        <v>24.3432</v>
      </c>
    </row>
    <row r="18688" spans="1:4" x14ac:dyDescent="0.35">
      <c r="A18688" t="s">
        <v>71287</v>
      </c>
      <c r="B18688" t="s">
        <v>71760</v>
      </c>
      <c r="C18688" s="96" t="s">
        <v>72206</v>
      </c>
      <c r="D18688" s="98">
        <v>173.59019999999998</v>
      </c>
    </row>
    <row r="18689" spans="1:4" x14ac:dyDescent="0.35">
      <c r="A18689" t="s">
        <v>71397</v>
      </c>
      <c r="B18689" t="s">
        <v>71867</v>
      </c>
      <c r="C18689" s="96" t="s">
        <v>72206</v>
      </c>
      <c r="D18689" s="98">
        <v>825.81729999999982</v>
      </c>
    </row>
    <row r="18690" spans="1:4" x14ac:dyDescent="0.35">
      <c r="A18690" t="s">
        <v>71423</v>
      </c>
      <c r="B18690" t="s">
        <v>71893</v>
      </c>
      <c r="C18690" s="96" t="s">
        <v>72206</v>
      </c>
      <c r="D18690" s="98">
        <v>191.12309999999999</v>
      </c>
    </row>
    <row r="18691" spans="1:4" x14ac:dyDescent="0.35">
      <c r="A18691" t="s">
        <v>71432</v>
      </c>
      <c r="B18691" t="s">
        <v>71901</v>
      </c>
      <c r="C18691" s="96" t="s">
        <v>72206</v>
      </c>
      <c r="D18691" s="98">
        <v>35.468299999999999</v>
      </c>
    </row>
    <row r="18692" spans="1:4" x14ac:dyDescent="0.35">
      <c r="A18692" t="s">
        <v>71433</v>
      </c>
      <c r="B18692" t="s">
        <v>71902</v>
      </c>
      <c r="C18692" s="96" t="s">
        <v>72206</v>
      </c>
      <c r="D18692" s="98">
        <v>165.15379999999999</v>
      </c>
    </row>
    <row r="18693" spans="1:4" x14ac:dyDescent="0.35">
      <c r="A18693" t="s">
        <v>71403</v>
      </c>
      <c r="B18693" t="s">
        <v>71873</v>
      </c>
      <c r="C18693" s="96" t="s">
        <v>72206</v>
      </c>
      <c r="D18693" s="98">
        <v>126.38499999999999</v>
      </c>
    </row>
    <row r="18694" spans="1:4" x14ac:dyDescent="0.35">
      <c r="A18694" t="s">
        <v>71383</v>
      </c>
      <c r="B18694" t="s">
        <v>71853</v>
      </c>
      <c r="C18694" s="96" t="s">
        <v>72206</v>
      </c>
      <c r="D18694" s="98">
        <v>257.1814</v>
      </c>
    </row>
    <row r="18695" spans="1:4" x14ac:dyDescent="0.35">
      <c r="A18695" t="s">
        <v>71396</v>
      </c>
      <c r="B18695" t="s">
        <v>71866</v>
      </c>
      <c r="C18695" s="96" t="s">
        <v>72206</v>
      </c>
      <c r="D18695" s="98">
        <v>166.49009999999996</v>
      </c>
    </row>
    <row r="18696" spans="1:4" x14ac:dyDescent="0.35">
      <c r="A18696" t="s">
        <v>71404</v>
      </c>
      <c r="B18696" t="s">
        <v>71874</v>
      </c>
      <c r="C18696" s="96" t="s">
        <v>72206</v>
      </c>
      <c r="D18696" s="98">
        <v>193.13559999999998</v>
      </c>
    </row>
    <row r="18697" spans="1:4" x14ac:dyDescent="0.35">
      <c r="A18697" t="s">
        <v>71284</v>
      </c>
      <c r="B18697" t="s">
        <v>71757</v>
      </c>
      <c r="C18697" s="96" t="s">
        <v>72206</v>
      </c>
      <c r="D18697" s="98">
        <v>127.0612</v>
      </c>
    </row>
    <row r="18698" spans="1:4" x14ac:dyDescent="0.35">
      <c r="A18698" t="s">
        <v>71365</v>
      </c>
      <c r="B18698" t="s">
        <v>71838</v>
      </c>
      <c r="C18698" s="96" t="s">
        <v>72206</v>
      </c>
      <c r="D18698" s="98">
        <v>289.88049999999998</v>
      </c>
    </row>
    <row r="18699" spans="1:4" x14ac:dyDescent="0.35">
      <c r="A18699" t="s">
        <v>71275</v>
      </c>
      <c r="B18699" t="s">
        <v>71748</v>
      </c>
      <c r="C18699" s="96" t="s">
        <v>72206</v>
      </c>
      <c r="D18699" s="98">
        <v>76.330099999999987</v>
      </c>
    </row>
    <row r="18700" spans="1:4" x14ac:dyDescent="0.35">
      <c r="A18700" t="s">
        <v>71332</v>
      </c>
      <c r="B18700" t="s">
        <v>71805</v>
      </c>
      <c r="C18700" s="96" t="s">
        <v>72206</v>
      </c>
      <c r="D18700" s="98">
        <v>61.502000000000002</v>
      </c>
    </row>
    <row r="18701" spans="1:4" x14ac:dyDescent="0.35">
      <c r="A18701" t="s">
        <v>71392</v>
      </c>
      <c r="B18701" t="s">
        <v>71862</v>
      </c>
      <c r="C18701" s="96" t="s">
        <v>72206</v>
      </c>
      <c r="D18701" s="98">
        <v>257.1814</v>
      </c>
    </row>
    <row r="18702" spans="1:4" x14ac:dyDescent="0.35">
      <c r="A18702" t="s">
        <v>71420</v>
      </c>
      <c r="B18702" t="s">
        <v>71890</v>
      </c>
      <c r="C18702" s="96" t="s">
        <v>72206</v>
      </c>
      <c r="D18702" s="98">
        <v>645.14309999999989</v>
      </c>
    </row>
    <row r="18703" spans="1:4" x14ac:dyDescent="0.35">
      <c r="A18703" t="s">
        <v>71517</v>
      </c>
      <c r="B18703" t="s">
        <v>71983</v>
      </c>
      <c r="C18703" s="96" t="s">
        <v>72206</v>
      </c>
      <c r="D18703" s="98">
        <v>669.76</v>
      </c>
    </row>
    <row r="18704" spans="1:4" x14ac:dyDescent="0.35">
      <c r="A18704" t="s">
        <v>71518</v>
      </c>
      <c r="B18704" t="s">
        <v>71984</v>
      </c>
      <c r="C18704" s="96" t="s">
        <v>72206</v>
      </c>
      <c r="D18704" s="98">
        <v>50.376899999999999</v>
      </c>
    </row>
    <row r="18705" spans="1:4" x14ac:dyDescent="0.35">
      <c r="A18705" t="s">
        <v>71519</v>
      </c>
      <c r="B18705" t="s">
        <v>71985</v>
      </c>
      <c r="C18705" s="96" t="s">
        <v>72206</v>
      </c>
      <c r="D18705" s="98">
        <v>86.537499999999994</v>
      </c>
    </row>
    <row r="18706" spans="1:4" x14ac:dyDescent="0.35">
      <c r="A18706" t="s">
        <v>71390</v>
      </c>
      <c r="B18706" t="s">
        <v>71860</v>
      </c>
      <c r="C18706" s="96" t="s">
        <v>72206</v>
      </c>
      <c r="D18706" s="98">
        <v>50.8277</v>
      </c>
    </row>
    <row r="18707" spans="1:4" x14ac:dyDescent="0.35">
      <c r="A18707" t="s">
        <v>71520</v>
      </c>
      <c r="B18707" t="s">
        <v>71797</v>
      </c>
      <c r="C18707" s="96" t="s">
        <v>72206</v>
      </c>
      <c r="D18707" s="98">
        <v>27.836899999999996</v>
      </c>
    </row>
    <row r="18708" spans="1:4" x14ac:dyDescent="0.35">
      <c r="A18708" t="s">
        <v>71521</v>
      </c>
      <c r="B18708" t="s">
        <v>71986</v>
      </c>
      <c r="C18708" s="96" t="s">
        <v>72206</v>
      </c>
      <c r="D18708" s="98">
        <v>16.647399999999998</v>
      </c>
    </row>
    <row r="18709" spans="1:4" x14ac:dyDescent="0.35">
      <c r="A18709" t="s">
        <v>71522</v>
      </c>
      <c r="B18709" t="s">
        <v>71987</v>
      </c>
      <c r="C18709" s="96" t="s">
        <v>72206</v>
      </c>
      <c r="D18709" s="98">
        <v>13.620600000000001</v>
      </c>
    </row>
    <row r="18710" spans="1:4" x14ac:dyDescent="0.35">
      <c r="A18710" t="s">
        <v>71523</v>
      </c>
      <c r="B18710" t="s">
        <v>71988</v>
      </c>
      <c r="C18710" s="96" t="s">
        <v>72206</v>
      </c>
      <c r="D18710" s="98">
        <v>40.845700000000001</v>
      </c>
    </row>
    <row r="18711" spans="1:4" x14ac:dyDescent="0.35">
      <c r="A18711" t="s">
        <v>71524</v>
      </c>
      <c r="B18711" t="s">
        <v>71989</v>
      </c>
      <c r="C18711" s="96" t="s">
        <v>72206</v>
      </c>
      <c r="D18711" s="98">
        <v>12.7029</v>
      </c>
    </row>
    <row r="18712" spans="1:4" x14ac:dyDescent="0.35">
      <c r="A18712" t="s">
        <v>71525</v>
      </c>
      <c r="B18712" t="s">
        <v>71990</v>
      </c>
      <c r="C18712" s="96" t="s">
        <v>72206</v>
      </c>
      <c r="D18712" s="98">
        <v>12.107199999999999</v>
      </c>
    </row>
    <row r="18713" spans="1:4" x14ac:dyDescent="0.35">
      <c r="A18713" t="s">
        <v>71417</v>
      </c>
      <c r="B18713" t="s">
        <v>71887</v>
      </c>
      <c r="C18713" s="96" t="s">
        <v>72206</v>
      </c>
      <c r="D18713" s="98">
        <v>16.647399999999998</v>
      </c>
    </row>
    <row r="18714" spans="1:4" x14ac:dyDescent="0.35">
      <c r="A18714" t="s">
        <v>71440</v>
      </c>
      <c r="B18714" t="s">
        <v>71909</v>
      </c>
      <c r="C18714" s="96" t="s">
        <v>72206</v>
      </c>
      <c r="D18714" s="98">
        <v>26.371799999999997</v>
      </c>
    </row>
    <row r="18715" spans="1:4" x14ac:dyDescent="0.35">
      <c r="A18715" t="s">
        <v>71526</v>
      </c>
      <c r="B18715" t="s">
        <v>71991</v>
      </c>
      <c r="C18715" s="96" t="s">
        <v>72206</v>
      </c>
      <c r="D18715" s="98">
        <v>1357.0367999999999</v>
      </c>
    </row>
    <row r="18716" spans="1:4" x14ac:dyDescent="0.35">
      <c r="A18716" t="s">
        <v>71527</v>
      </c>
      <c r="B18716" t="s">
        <v>71992</v>
      </c>
      <c r="C18716" s="96" t="s">
        <v>72206</v>
      </c>
      <c r="D18716" s="98">
        <v>394.36949999999996</v>
      </c>
    </row>
    <row r="18717" spans="1:4" x14ac:dyDescent="0.35">
      <c r="A18717" t="s">
        <v>71528</v>
      </c>
      <c r="B18717" t="s">
        <v>71993</v>
      </c>
      <c r="C18717" s="96" t="s">
        <v>72206</v>
      </c>
      <c r="D18717" s="98">
        <v>207.96369999999996</v>
      </c>
    </row>
    <row r="18718" spans="1:4" x14ac:dyDescent="0.35">
      <c r="A18718" t="s">
        <v>71529</v>
      </c>
      <c r="B18718" t="s">
        <v>71994</v>
      </c>
      <c r="C18718" s="96" t="s">
        <v>72206</v>
      </c>
      <c r="D18718" s="98">
        <v>144.5941</v>
      </c>
    </row>
    <row r="18719" spans="1:4" x14ac:dyDescent="0.35">
      <c r="A18719" t="s">
        <v>71530</v>
      </c>
      <c r="B18719" t="s">
        <v>71995</v>
      </c>
      <c r="C18719" s="96" t="s">
        <v>72206</v>
      </c>
      <c r="D18719" s="98">
        <v>95.37639999999999</v>
      </c>
    </row>
    <row r="18720" spans="1:4" x14ac:dyDescent="0.35">
      <c r="A18720" t="s">
        <v>71531</v>
      </c>
      <c r="B18720" t="s">
        <v>71996</v>
      </c>
      <c r="C18720" s="96" t="s">
        <v>72206</v>
      </c>
      <c r="D18720" s="98">
        <v>58.813299999999998</v>
      </c>
    </row>
    <row r="18721" spans="1:4" x14ac:dyDescent="0.35">
      <c r="A18721" t="s">
        <v>71532</v>
      </c>
      <c r="B18721" t="s">
        <v>71997</v>
      </c>
      <c r="C18721" s="96" t="s">
        <v>72206</v>
      </c>
      <c r="D18721" s="98">
        <v>16.164399999999997</v>
      </c>
    </row>
    <row r="18722" spans="1:4" x14ac:dyDescent="0.35">
      <c r="A18722" t="s">
        <v>71533</v>
      </c>
      <c r="B18722" t="s">
        <v>71998</v>
      </c>
      <c r="C18722" s="96" t="s">
        <v>72206</v>
      </c>
      <c r="D18722" s="98">
        <v>31.089099999999995</v>
      </c>
    </row>
    <row r="18723" spans="1:4" x14ac:dyDescent="0.35">
      <c r="A18723" t="s">
        <v>71516</v>
      </c>
      <c r="B18723" t="s">
        <v>71982</v>
      </c>
      <c r="C18723" s="96" t="s">
        <v>72206</v>
      </c>
      <c r="D18723" s="98">
        <v>224.48230000000001</v>
      </c>
    </row>
    <row r="18724" spans="1:4" x14ac:dyDescent="0.35">
      <c r="A18724" t="s">
        <v>71291</v>
      </c>
      <c r="B18724" t="s">
        <v>71764</v>
      </c>
      <c r="C18724" s="96" t="s">
        <v>72206</v>
      </c>
      <c r="D18724" s="98">
        <v>25.695600000000002</v>
      </c>
    </row>
    <row r="18725" spans="1:4" x14ac:dyDescent="0.35">
      <c r="A18725" t="s">
        <v>71317</v>
      </c>
      <c r="B18725" t="s">
        <v>71790</v>
      </c>
      <c r="C18725" s="96" t="s">
        <v>72206</v>
      </c>
      <c r="D18725" s="98">
        <v>30.074799999999996</v>
      </c>
    </row>
    <row r="18726" spans="1:4" x14ac:dyDescent="0.35">
      <c r="A18726" t="s">
        <v>71338</v>
      </c>
      <c r="B18726" t="s">
        <v>71811</v>
      </c>
      <c r="C18726" s="96" t="s">
        <v>72206</v>
      </c>
      <c r="D18726" s="98">
        <v>36.144499999999994</v>
      </c>
    </row>
    <row r="18727" spans="1:4" x14ac:dyDescent="0.35">
      <c r="A18727" t="s">
        <v>71349</v>
      </c>
      <c r="B18727" t="s">
        <v>71822</v>
      </c>
      <c r="C18727" s="96" t="s">
        <v>72206</v>
      </c>
      <c r="D18727" s="98">
        <v>51.391200000000005</v>
      </c>
    </row>
    <row r="18728" spans="1:4" x14ac:dyDescent="0.35">
      <c r="A18728" t="s">
        <v>71442</v>
      </c>
      <c r="B18728" t="s">
        <v>71911</v>
      </c>
      <c r="C18728" s="96" t="s">
        <v>72206</v>
      </c>
      <c r="D18728" s="98">
        <v>432.80019999999996</v>
      </c>
    </row>
    <row r="18729" spans="1:4" x14ac:dyDescent="0.35">
      <c r="A18729" t="s">
        <v>71447</v>
      </c>
      <c r="B18729" t="s">
        <v>71915</v>
      </c>
      <c r="C18729" s="96" t="s">
        <v>72206</v>
      </c>
      <c r="D18729" s="98">
        <v>1432.5457999999996</v>
      </c>
    </row>
    <row r="18730" spans="1:4" x14ac:dyDescent="0.35">
      <c r="A18730" t="s">
        <v>71534</v>
      </c>
      <c r="B18730" t="s">
        <v>71999</v>
      </c>
      <c r="C18730" s="96" t="s">
        <v>72206</v>
      </c>
      <c r="D18730" s="98">
        <v>60.8902</v>
      </c>
    </row>
    <row r="18731" spans="1:4" x14ac:dyDescent="0.35">
      <c r="A18731" t="s">
        <v>71535</v>
      </c>
      <c r="B18731" t="s">
        <v>72000</v>
      </c>
      <c r="C18731" s="96" t="s">
        <v>72206</v>
      </c>
      <c r="D18731" s="98">
        <v>262.80029999999994</v>
      </c>
    </row>
    <row r="18732" spans="1:4" x14ac:dyDescent="0.35">
      <c r="A18732" t="s">
        <v>71536</v>
      </c>
      <c r="B18732" t="s">
        <v>72001</v>
      </c>
      <c r="C18732" s="96" t="s">
        <v>72206</v>
      </c>
      <c r="D18732" s="98">
        <v>916.91109999999992</v>
      </c>
    </row>
    <row r="18733" spans="1:4" x14ac:dyDescent="0.35">
      <c r="A18733" t="s">
        <v>71537</v>
      </c>
      <c r="B18733" t="s">
        <v>72002</v>
      </c>
      <c r="C18733" s="96" t="s">
        <v>72206</v>
      </c>
      <c r="D18733" s="98">
        <v>215.80439999999999</v>
      </c>
    </row>
    <row r="18734" spans="1:4" x14ac:dyDescent="0.35">
      <c r="A18734" t="s">
        <v>71538</v>
      </c>
      <c r="B18734" t="s">
        <v>72003</v>
      </c>
      <c r="C18734" s="96" t="s">
        <v>72206</v>
      </c>
      <c r="D18734" s="98">
        <v>468.04309999999998</v>
      </c>
    </row>
    <row r="18735" spans="1:4" x14ac:dyDescent="0.35">
      <c r="A18735" t="s">
        <v>71539</v>
      </c>
      <c r="B18735" t="s">
        <v>72004</v>
      </c>
      <c r="C18735" s="96" t="s">
        <v>72206</v>
      </c>
      <c r="D18735" s="98">
        <v>442.47629999999992</v>
      </c>
    </row>
    <row r="18736" spans="1:4" x14ac:dyDescent="0.35">
      <c r="A18736" t="s">
        <v>71540</v>
      </c>
      <c r="B18736" t="s">
        <v>72005</v>
      </c>
      <c r="C18736" s="96" t="s">
        <v>72206</v>
      </c>
      <c r="D18736" s="98">
        <v>319.39179999999999</v>
      </c>
    </row>
    <row r="18737" spans="1:4" x14ac:dyDescent="0.35">
      <c r="A18737" t="s">
        <v>71541</v>
      </c>
      <c r="B18737" t="s">
        <v>72006</v>
      </c>
      <c r="C18737" s="96" t="s">
        <v>72206</v>
      </c>
      <c r="D18737" s="98">
        <v>92.381799999999998</v>
      </c>
    </row>
    <row r="18738" spans="1:4" x14ac:dyDescent="0.35">
      <c r="A18738" t="s">
        <v>71542</v>
      </c>
      <c r="B18738" t="s">
        <v>72007</v>
      </c>
      <c r="C18738" s="96" t="s">
        <v>72206</v>
      </c>
      <c r="D18738" s="98">
        <v>8.2271000000000001</v>
      </c>
    </row>
    <row r="18739" spans="1:4" x14ac:dyDescent="0.35">
      <c r="A18739" t="s">
        <v>71543</v>
      </c>
      <c r="B18739" t="s">
        <v>72008</v>
      </c>
      <c r="C18739" s="96" t="s">
        <v>72206</v>
      </c>
      <c r="D18739" s="98">
        <v>87.584000000000003</v>
      </c>
    </row>
    <row r="18740" spans="1:4" x14ac:dyDescent="0.35">
      <c r="A18740" t="s">
        <v>71544</v>
      </c>
      <c r="B18740" t="s">
        <v>72009</v>
      </c>
      <c r="C18740" s="96" t="s">
        <v>72206</v>
      </c>
      <c r="D18740" s="98">
        <v>10.046399999999998</v>
      </c>
    </row>
    <row r="18741" spans="1:4" x14ac:dyDescent="0.35">
      <c r="A18741" t="s">
        <v>71545</v>
      </c>
      <c r="B18741" t="s">
        <v>72010</v>
      </c>
      <c r="C18741" s="96" t="s">
        <v>72206</v>
      </c>
      <c r="D18741" s="98">
        <v>101.6554</v>
      </c>
    </row>
    <row r="18742" spans="1:4" x14ac:dyDescent="0.35">
      <c r="A18742" t="s">
        <v>71546</v>
      </c>
      <c r="B18742" t="s">
        <v>72011</v>
      </c>
      <c r="C18742" s="96" t="s">
        <v>72206</v>
      </c>
      <c r="D18742" s="98">
        <v>6.3111999999999995</v>
      </c>
    </row>
    <row r="18743" spans="1:4" x14ac:dyDescent="0.35">
      <c r="A18743" t="s">
        <v>71547</v>
      </c>
      <c r="B18743" t="s">
        <v>72012</v>
      </c>
      <c r="C18743" s="96" t="s">
        <v>72206</v>
      </c>
      <c r="D18743" s="98">
        <v>6.6331999999999995</v>
      </c>
    </row>
    <row r="18744" spans="1:4" x14ac:dyDescent="0.35">
      <c r="A18744" t="s">
        <v>71548</v>
      </c>
      <c r="B18744" t="s">
        <v>72013</v>
      </c>
      <c r="C18744" s="96" t="s">
        <v>72206</v>
      </c>
      <c r="D18744" s="98">
        <v>5992.5326999999997</v>
      </c>
    </row>
    <row r="18745" spans="1:4" x14ac:dyDescent="0.35">
      <c r="A18745" t="s">
        <v>71294</v>
      </c>
      <c r="B18745" t="s">
        <v>71767</v>
      </c>
      <c r="C18745" s="96" t="s">
        <v>72206</v>
      </c>
      <c r="D18745" s="98">
        <v>153.4008</v>
      </c>
    </row>
    <row r="18746" spans="1:4" x14ac:dyDescent="0.35">
      <c r="A18746" t="s">
        <v>71382</v>
      </c>
      <c r="B18746" t="s">
        <v>71852</v>
      </c>
      <c r="C18746" s="96" t="s">
        <v>72206</v>
      </c>
      <c r="D18746" s="98">
        <v>173.3809</v>
      </c>
    </row>
    <row r="18747" spans="1:4" x14ac:dyDescent="0.35">
      <c r="A18747" t="s">
        <v>71386</v>
      </c>
      <c r="B18747" t="s">
        <v>71856</v>
      </c>
      <c r="C18747" s="96" t="s">
        <v>72206</v>
      </c>
      <c r="D18747" s="98">
        <v>70.807799999999986</v>
      </c>
    </row>
    <row r="18748" spans="1:4" x14ac:dyDescent="0.35">
      <c r="A18748" t="s">
        <v>71307</v>
      </c>
      <c r="B18748" t="s">
        <v>71780</v>
      </c>
      <c r="C18748" s="96" t="s">
        <v>72206</v>
      </c>
      <c r="D18748" s="98">
        <v>321.22719999999998</v>
      </c>
    </row>
    <row r="18749" spans="1:4" x14ac:dyDescent="0.35">
      <c r="A18749" t="s">
        <v>71309</v>
      </c>
      <c r="B18749" t="s">
        <v>71782</v>
      </c>
      <c r="C18749" s="96" t="s">
        <v>72206</v>
      </c>
      <c r="D18749" s="98">
        <v>556.49649999999986</v>
      </c>
    </row>
    <row r="18750" spans="1:4" x14ac:dyDescent="0.35">
      <c r="A18750" t="s">
        <v>71356</v>
      </c>
      <c r="B18750" t="s">
        <v>71829</v>
      </c>
      <c r="C18750" s="96" t="s">
        <v>72206</v>
      </c>
      <c r="D18750" s="98">
        <v>590.88609999999994</v>
      </c>
    </row>
    <row r="18751" spans="1:4" x14ac:dyDescent="0.35">
      <c r="A18751" t="s">
        <v>71371</v>
      </c>
      <c r="B18751" t="s">
        <v>71844</v>
      </c>
      <c r="C18751" s="96" t="s">
        <v>72206</v>
      </c>
      <c r="D18751" s="98">
        <v>638.0752</v>
      </c>
    </row>
    <row r="18752" spans="1:4" x14ac:dyDescent="0.35">
      <c r="A18752" t="s">
        <v>71420</v>
      </c>
      <c r="B18752" t="s">
        <v>71890</v>
      </c>
      <c r="C18752" s="96" t="s">
        <v>72206</v>
      </c>
      <c r="D18752" s="98">
        <v>645.14309999999989</v>
      </c>
    </row>
    <row r="18753" spans="1:4" x14ac:dyDescent="0.35">
      <c r="A18753" t="s">
        <v>71327</v>
      </c>
      <c r="B18753" t="s">
        <v>71800</v>
      </c>
      <c r="C18753" s="96" t="s">
        <v>72206</v>
      </c>
      <c r="D18753" s="98">
        <v>64.206800000000001</v>
      </c>
    </row>
    <row r="18754" spans="1:4" x14ac:dyDescent="0.35">
      <c r="A18754" t="s">
        <v>71379</v>
      </c>
      <c r="B18754" t="s">
        <v>71850</v>
      </c>
      <c r="C18754" s="96" t="s">
        <v>72206</v>
      </c>
      <c r="D18754" s="98">
        <v>56.446600000000004</v>
      </c>
    </row>
    <row r="18755" spans="1:4" x14ac:dyDescent="0.35">
      <c r="A18755" t="s">
        <v>71302</v>
      </c>
      <c r="B18755" t="s">
        <v>71775</v>
      </c>
      <c r="C18755" s="96" t="s">
        <v>72206</v>
      </c>
      <c r="D18755" s="98">
        <v>408.18330000000003</v>
      </c>
    </row>
    <row r="18756" spans="1:4" x14ac:dyDescent="0.35">
      <c r="A18756" t="s">
        <v>71364</v>
      </c>
      <c r="B18756" t="s">
        <v>71837</v>
      </c>
      <c r="C18756" s="96" t="s">
        <v>72206</v>
      </c>
      <c r="D18756" s="98">
        <v>119.30099999999997</v>
      </c>
    </row>
    <row r="18757" spans="1:4" x14ac:dyDescent="0.35">
      <c r="A18757" t="s">
        <v>71276</v>
      </c>
      <c r="B18757" t="s">
        <v>71749</v>
      </c>
      <c r="C18757" s="96" t="s">
        <v>72206</v>
      </c>
      <c r="D18757" s="98">
        <v>193.13559999999998</v>
      </c>
    </row>
    <row r="18758" spans="1:4" x14ac:dyDescent="0.35">
      <c r="A18758" t="s">
        <v>71337</v>
      </c>
      <c r="B18758" t="s">
        <v>71810</v>
      </c>
      <c r="C18758" s="96" t="s">
        <v>72206</v>
      </c>
      <c r="D18758" s="98">
        <v>35.806399999999996</v>
      </c>
    </row>
    <row r="18759" spans="1:4" x14ac:dyDescent="0.35">
      <c r="A18759" t="s">
        <v>71385</v>
      </c>
      <c r="B18759" t="s">
        <v>71855</v>
      </c>
      <c r="C18759" s="96" t="s">
        <v>72206</v>
      </c>
      <c r="D18759" s="98">
        <v>16.502499999999998</v>
      </c>
    </row>
    <row r="18760" spans="1:4" x14ac:dyDescent="0.35">
      <c r="A18760" t="s">
        <v>71549</v>
      </c>
      <c r="B18760" t="s">
        <v>72014</v>
      </c>
      <c r="C18760" s="96" t="s">
        <v>72206</v>
      </c>
      <c r="D18760" s="98">
        <v>134.46719999999999</v>
      </c>
    </row>
    <row r="18761" spans="1:4" x14ac:dyDescent="0.35">
      <c r="A18761" t="s">
        <v>71400</v>
      </c>
      <c r="B18761" t="s">
        <v>71870</v>
      </c>
      <c r="C18761" s="96" t="s">
        <v>72206</v>
      </c>
      <c r="D18761" s="98">
        <v>122.34389999999998</v>
      </c>
    </row>
    <row r="18762" spans="1:4" x14ac:dyDescent="0.35">
      <c r="A18762" t="s">
        <v>71285</v>
      </c>
      <c r="B18762" t="s">
        <v>71758</v>
      </c>
      <c r="C18762" s="96" t="s">
        <v>72206</v>
      </c>
      <c r="D18762" s="98">
        <v>968.06079999999986</v>
      </c>
    </row>
    <row r="18763" spans="1:4" x14ac:dyDescent="0.35">
      <c r="A18763" t="s">
        <v>71305</v>
      </c>
      <c r="B18763" t="s">
        <v>71778</v>
      </c>
      <c r="C18763" s="96" t="s">
        <v>72206</v>
      </c>
      <c r="D18763" s="98">
        <v>2885.9571999999998</v>
      </c>
    </row>
    <row r="18764" spans="1:4" x14ac:dyDescent="0.35">
      <c r="A18764" t="s">
        <v>71374</v>
      </c>
      <c r="B18764" t="s">
        <v>71847</v>
      </c>
      <c r="C18764" s="96" t="s">
        <v>72206</v>
      </c>
      <c r="D18764" s="98">
        <v>3176.7714999999998</v>
      </c>
    </row>
    <row r="18765" spans="1:4" x14ac:dyDescent="0.35">
      <c r="A18765" t="s">
        <v>71391</v>
      </c>
      <c r="B18765" t="s">
        <v>71861</v>
      </c>
      <c r="C18765" s="96" t="s">
        <v>72206</v>
      </c>
      <c r="D18765" s="98">
        <v>7120.2250000000004</v>
      </c>
    </row>
    <row r="18766" spans="1:4" x14ac:dyDescent="0.35">
      <c r="A18766" t="s">
        <v>71394</v>
      </c>
      <c r="B18766" t="s">
        <v>71864</v>
      </c>
      <c r="C18766" s="96" t="s">
        <v>72206</v>
      </c>
      <c r="D18766" s="98">
        <v>578.52129999999988</v>
      </c>
    </row>
    <row r="18767" spans="1:4" x14ac:dyDescent="0.35">
      <c r="A18767" t="s">
        <v>71401</v>
      </c>
      <c r="B18767" t="s">
        <v>71871</v>
      </c>
      <c r="C18767" s="96" t="s">
        <v>72206</v>
      </c>
      <c r="D18767" s="98">
        <v>287.75529999999998</v>
      </c>
    </row>
    <row r="18768" spans="1:4" x14ac:dyDescent="0.35">
      <c r="A18768" t="s">
        <v>71402</v>
      </c>
      <c r="B18768" t="s">
        <v>71872</v>
      </c>
      <c r="C18768" s="96" t="s">
        <v>72206</v>
      </c>
      <c r="D18768" s="98">
        <v>5501.2894999999999</v>
      </c>
    </row>
    <row r="18769" spans="1:4" x14ac:dyDescent="0.35">
      <c r="A18769" t="s">
        <v>71331</v>
      </c>
      <c r="B18769" t="s">
        <v>71804</v>
      </c>
      <c r="C18769" s="96" t="s">
        <v>72206</v>
      </c>
      <c r="D18769" s="98">
        <v>549.75059999999985</v>
      </c>
    </row>
    <row r="18770" spans="1:4" x14ac:dyDescent="0.35">
      <c r="A18770" t="s">
        <v>71333</v>
      </c>
      <c r="B18770" t="s">
        <v>71806</v>
      </c>
      <c r="C18770" s="96" t="s">
        <v>72206</v>
      </c>
      <c r="D18770" s="98">
        <v>515.37710000000004</v>
      </c>
    </row>
    <row r="18771" spans="1:4" x14ac:dyDescent="0.35">
      <c r="A18771" t="s">
        <v>71335</v>
      </c>
      <c r="B18771" t="s">
        <v>71808</v>
      </c>
      <c r="C18771" s="96" t="s">
        <v>72206</v>
      </c>
      <c r="D18771" s="98">
        <v>274.37619999999998</v>
      </c>
    </row>
    <row r="18772" spans="1:4" x14ac:dyDescent="0.35">
      <c r="A18772" t="s">
        <v>71367</v>
      </c>
      <c r="B18772" t="s">
        <v>71840</v>
      </c>
      <c r="C18772" s="96" t="s">
        <v>72206</v>
      </c>
      <c r="D18772" s="98">
        <v>307.73539999999991</v>
      </c>
    </row>
    <row r="18773" spans="1:4" x14ac:dyDescent="0.35">
      <c r="A18773" t="s">
        <v>71368</v>
      </c>
      <c r="B18773" t="s">
        <v>71841</v>
      </c>
      <c r="C18773" s="96" t="s">
        <v>72206</v>
      </c>
      <c r="D18773" s="98">
        <v>426.39239999999995</v>
      </c>
    </row>
    <row r="18774" spans="1:4" x14ac:dyDescent="0.35">
      <c r="A18774" t="s">
        <v>71406</v>
      </c>
      <c r="B18774" t="s">
        <v>71876</v>
      </c>
      <c r="C18774" s="96" t="s">
        <v>72206</v>
      </c>
      <c r="D18774" s="98">
        <v>1144.6777999999999</v>
      </c>
    </row>
    <row r="18775" spans="1:4" x14ac:dyDescent="0.35">
      <c r="A18775" t="s">
        <v>71410</v>
      </c>
      <c r="B18775" t="s">
        <v>71880</v>
      </c>
      <c r="C18775" s="96" t="s">
        <v>72206</v>
      </c>
      <c r="D18775" s="98">
        <v>1739.8303999999998</v>
      </c>
    </row>
    <row r="18776" spans="1:4" x14ac:dyDescent="0.35">
      <c r="A18776" t="s">
        <v>71439</v>
      </c>
      <c r="B18776" t="s">
        <v>71908</v>
      </c>
      <c r="C18776" s="96" t="s">
        <v>72206</v>
      </c>
      <c r="D18776" s="98">
        <v>1648.9298000000001</v>
      </c>
    </row>
    <row r="18777" spans="1:4" x14ac:dyDescent="0.35">
      <c r="A18777" t="s">
        <v>71550</v>
      </c>
      <c r="B18777" t="s">
        <v>72015</v>
      </c>
      <c r="C18777" s="96" t="s">
        <v>72206</v>
      </c>
      <c r="D18777" s="98">
        <v>2524.0613999999996</v>
      </c>
    </row>
    <row r="18778" spans="1:4" x14ac:dyDescent="0.35">
      <c r="A18778" t="s">
        <v>71278</v>
      </c>
      <c r="B18778" t="s">
        <v>71751</v>
      </c>
      <c r="C18778" s="96" t="s">
        <v>72206</v>
      </c>
      <c r="D18778" s="98">
        <v>466.49749999999995</v>
      </c>
    </row>
    <row r="18779" spans="1:4" x14ac:dyDescent="0.35">
      <c r="A18779" t="s">
        <v>71298</v>
      </c>
      <c r="B18779" t="s">
        <v>71771</v>
      </c>
      <c r="C18779" s="96" t="s">
        <v>72206</v>
      </c>
      <c r="D18779" s="98">
        <v>137.84819999999999</v>
      </c>
    </row>
    <row r="18780" spans="1:4" x14ac:dyDescent="0.35">
      <c r="A18780" t="s">
        <v>71299</v>
      </c>
      <c r="B18780" t="s">
        <v>71772</v>
      </c>
      <c r="C18780" s="96" t="s">
        <v>72206</v>
      </c>
      <c r="D18780" s="98">
        <v>225.1585</v>
      </c>
    </row>
    <row r="18781" spans="1:4" x14ac:dyDescent="0.35">
      <c r="A18781" t="s">
        <v>71320</v>
      </c>
      <c r="B18781" t="s">
        <v>71793</v>
      </c>
      <c r="C18781" s="96" t="s">
        <v>72206</v>
      </c>
      <c r="D18781" s="98">
        <v>108.85209999999999</v>
      </c>
    </row>
    <row r="18782" spans="1:4" x14ac:dyDescent="0.35">
      <c r="A18782" t="s">
        <v>71325</v>
      </c>
      <c r="B18782" t="s">
        <v>71798</v>
      </c>
      <c r="C18782" s="96" t="s">
        <v>72206</v>
      </c>
      <c r="D18782" s="98">
        <v>290.89479999999998</v>
      </c>
    </row>
    <row r="18783" spans="1:4" x14ac:dyDescent="0.35">
      <c r="A18783" t="s">
        <v>71342</v>
      </c>
      <c r="B18783" t="s">
        <v>71815</v>
      </c>
      <c r="C18783" s="96" t="s">
        <v>72206</v>
      </c>
      <c r="D18783" s="98">
        <v>157.39359999999999</v>
      </c>
    </row>
    <row r="18784" spans="1:4" x14ac:dyDescent="0.35">
      <c r="A18784" t="s">
        <v>71343</v>
      </c>
      <c r="B18784" t="s">
        <v>71816</v>
      </c>
      <c r="C18784" s="96" t="s">
        <v>72206</v>
      </c>
      <c r="D18784" s="98">
        <v>345.48989999999998</v>
      </c>
    </row>
    <row r="18785" spans="1:4" x14ac:dyDescent="0.35">
      <c r="A18785" t="s">
        <v>71344</v>
      </c>
      <c r="B18785" t="s">
        <v>71817</v>
      </c>
      <c r="C18785" s="96" t="s">
        <v>72206</v>
      </c>
      <c r="D18785" s="98">
        <v>190.10879999999997</v>
      </c>
    </row>
    <row r="18786" spans="1:4" x14ac:dyDescent="0.35">
      <c r="A18786" t="s">
        <v>71346</v>
      </c>
      <c r="B18786" t="s">
        <v>71819</v>
      </c>
      <c r="C18786" s="96" t="s">
        <v>72206</v>
      </c>
      <c r="D18786" s="98">
        <v>467.84989999999993</v>
      </c>
    </row>
    <row r="18787" spans="1:4" x14ac:dyDescent="0.35">
      <c r="A18787" t="s">
        <v>71381</v>
      </c>
      <c r="B18787" t="s">
        <v>71815</v>
      </c>
      <c r="C18787" s="96" t="s">
        <v>72206</v>
      </c>
      <c r="D18787" s="98">
        <v>115.598</v>
      </c>
    </row>
    <row r="18788" spans="1:4" x14ac:dyDescent="0.35">
      <c r="A18788" t="s">
        <v>71418</v>
      </c>
      <c r="B18788" t="s">
        <v>71888</v>
      </c>
      <c r="C18788" s="96" t="s">
        <v>72206</v>
      </c>
      <c r="D18788" s="98">
        <v>106.16339999999998</v>
      </c>
    </row>
    <row r="18789" spans="1:4" x14ac:dyDescent="0.35">
      <c r="A18789" t="s">
        <v>71424</v>
      </c>
      <c r="B18789" t="s">
        <v>71894</v>
      </c>
      <c r="C18789" s="96" t="s">
        <v>72206</v>
      </c>
      <c r="D18789" s="98">
        <v>99.41749999999999</v>
      </c>
    </row>
    <row r="18790" spans="1:4" x14ac:dyDescent="0.35">
      <c r="A18790" t="s">
        <v>71443</v>
      </c>
      <c r="B18790" t="s">
        <v>71912</v>
      </c>
      <c r="C18790" s="96" t="s">
        <v>72206</v>
      </c>
      <c r="D18790" s="98">
        <v>466.49749999999995</v>
      </c>
    </row>
    <row r="18791" spans="1:4" x14ac:dyDescent="0.35">
      <c r="A18791" t="s">
        <v>71283</v>
      </c>
      <c r="B18791" t="s">
        <v>71756</v>
      </c>
      <c r="C18791" s="96" t="s">
        <v>72206</v>
      </c>
      <c r="D18791" s="98">
        <v>97.06689999999999</v>
      </c>
    </row>
    <row r="18792" spans="1:4" x14ac:dyDescent="0.35">
      <c r="A18792" t="s">
        <v>71292</v>
      </c>
      <c r="B18792" t="s">
        <v>71765</v>
      </c>
      <c r="C18792" s="96" t="s">
        <v>72206</v>
      </c>
      <c r="D18792" s="98">
        <v>320.21289999999999</v>
      </c>
    </row>
    <row r="18793" spans="1:4" x14ac:dyDescent="0.35">
      <c r="A18793" t="s">
        <v>71304</v>
      </c>
      <c r="B18793" t="s">
        <v>71777</v>
      </c>
      <c r="C18793" s="96" t="s">
        <v>72206</v>
      </c>
      <c r="D18793" s="98">
        <v>1344.8973999999998</v>
      </c>
    </row>
    <row r="18794" spans="1:4" x14ac:dyDescent="0.35">
      <c r="A18794" t="s">
        <v>71328</v>
      </c>
      <c r="B18794" t="s">
        <v>71801</v>
      </c>
      <c r="C18794" s="96" t="s">
        <v>72206</v>
      </c>
      <c r="D18794" s="98">
        <v>202.2482</v>
      </c>
    </row>
    <row r="18795" spans="1:4" x14ac:dyDescent="0.35">
      <c r="A18795" t="s">
        <v>71329</v>
      </c>
      <c r="B18795" t="s">
        <v>71802</v>
      </c>
      <c r="C18795" s="96" t="s">
        <v>72206</v>
      </c>
      <c r="D18795" s="98">
        <v>3724.6062000000002</v>
      </c>
    </row>
    <row r="18796" spans="1:4" x14ac:dyDescent="0.35">
      <c r="A18796" t="s">
        <v>71330</v>
      </c>
      <c r="B18796" t="s">
        <v>71803</v>
      </c>
      <c r="C18796" s="96" t="s">
        <v>72206</v>
      </c>
      <c r="D18796" s="98">
        <v>2662.8434000000002</v>
      </c>
    </row>
    <row r="18797" spans="1:4" x14ac:dyDescent="0.35">
      <c r="A18797" t="s">
        <v>71360</v>
      </c>
      <c r="B18797" t="s">
        <v>71833</v>
      </c>
      <c r="C18797" s="96" t="s">
        <v>72206</v>
      </c>
      <c r="D18797" s="98">
        <v>220.10310000000001</v>
      </c>
    </row>
    <row r="18798" spans="1:4" x14ac:dyDescent="0.35">
      <c r="A18798" t="s">
        <v>71361</v>
      </c>
      <c r="B18798" t="s">
        <v>71834</v>
      </c>
      <c r="C18798" s="96" t="s">
        <v>72206</v>
      </c>
      <c r="D18798" s="98">
        <v>133.46899999999999</v>
      </c>
    </row>
    <row r="18799" spans="1:4" x14ac:dyDescent="0.35">
      <c r="A18799" t="s">
        <v>71369</v>
      </c>
      <c r="B18799" t="s">
        <v>71842</v>
      </c>
      <c r="C18799" s="96" t="s">
        <v>72206</v>
      </c>
      <c r="D18799" s="98">
        <v>2527.0076999999997</v>
      </c>
    </row>
    <row r="18800" spans="1:4" x14ac:dyDescent="0.35">
      <c r="A18800" t="s">
        <v>71370</v>
      </c>
      <c r="B18800" t="s">
        <v>71843</v>
      </c>
      <c r="C18800" s="96" t="s">
        <v>72206</v>
      </c>
      <c r="D18800" s="98">
        <v>5864.9884999999995</v>
      </c>
    </row>
    <row r="18801" spans="1:4" x14ac:dyDescent="0.35">
      <c r="A18801" t="s">
        <v>71393</v>
      </c>
      <c r="B18801" t="s">
        <v>71863</v>
      </c>
      <c r="C18801" s="96" t="s">
        <v>72206</v>
      </c>
      <c r="D18801" s="98">
        <v>311.4545</v>
      </c>
    </row>
    <row r="18802" spans="1:4" x14ac:dyDescent="0.35">
      <c r="A18802" t="s">
        <v>71426</v>
      </c>
      <c r="B18802" t="s">
        <v>71896</v>
      </c>
      <c r="C18802" s="96" t="s">
        <v>72206</v>
      </c>
      <c r="D18802" s="98">
        <v>319.19859999999994</v>
      </c>
    </row>
    <row r="18803" spans="1:4" x14ac:dyDescent="0.35">
      <c r="A18803" t="s">
        <v>71301</v>
      </c>
      <c r="B18803" t="s">
        <v>71774</v>
      </c>
      <c r="C18803" s="96" t="s">
        <v>72206</v>
      </c>
      <c r="D18803" s="98">
        <v>68.924099999999996</v>
      </c>
    </row>
    <row r="18804" spans="1:4" x14ac:dyDescent="0.35">
      <c r="A18804" t="s">
        <v>71310</v>
      </c>
      <c r="B18804" t="s">
        <v>71783</v>
      </c>
      <c r="C18804" s="96" t="s">
        <v>72206</v>
      </c>
      <c r="D18804" s="98">
        <v>68.924099999999996</v>
      </c>
    </row>
    <row r="18805" spans="1:4" x14ac:dyDescent="0.35">
      <c r="A18805" t="s">
        <v>71312</v>
      </c>
      <c r="B18805" t="s">
        <v>71785</v>
      </c>
      <c r="C18805" s="96" t="s">
        <v>72206</v>
      </c>
      <c r="D18805" s="98">
        <v>34.792099999999998</v>
      </c>
    </row>
    <row r="18806" spans="1:4" x14ac:dyDescent="0.35">
      <c r="A18806" t="s">
        <v>71316</v>
      </c>
      <c r="B18806" t="s">
        <v>71789</v>
      </c>
      <c r="C18806" s="96" t="s">
        <v>72206</v>
      </c>
      <c r="D18806" s="98">
        <v>37.512999999999998</v>
      </c>
    </row>
    <row r="18807" spans="1:4" x14ac:dyDescent="0.35">
      <c r="A18807" t="s">
        <v>71318</v>
      </c>
      <c r="B18807" t="s">
        <v>71791</v>
      </c>
      <c r="C18807" s="96" t="s">
        <v>72206</v>
      </c>
      <c r="D18807" s="98">
        <v>51.391200000000005</v>
      </c>
    </row>
    <row r="18808" spans="1:4" x14ac:dyDescent="0.35">
      <c r="A18808" t="s">
        <v>71334</v>
      </c>
      <c r="B18808" t="s">
        <v>71807</v>
      </c>
      <c r="C18808" s="96" t="s">
        <v>72206</v>
      </c>
      <c r="D18808" s="98">
        <v>310.4402</v>
      </c>
    </row>
    <row r="18809" spans="1:4" x14ac:dyDescent="0.35">
      <c r="A18809" t="s">
        <v>71349</v>
      </c>
      <c r="B18809" t="s">
        <v>71822</v>
      </c>
      <c r="C18809" s="96" t="s">
        <v>72206</v>
      </c>
      <c r="D18809" s="98">
        <v>51.391200000000005</v>
      </c>
    </row>
    <row r="18810" spans="1:4" x14ac:dyDescent="0.35">
      <c r="A18810" t="s">
        <v>71373</v>
      </c>
      <c r="B18810" t="s">
        <v>71846</v>
      </c>
      <c r="C18810" s="96" t="s">
        <v>72206</v>
      </c>
      <c r="D18810" s="98">
        <v>197.85289999999998</v>
      </c>
    </row>
    <row r="18811" spans="1:4" x14ac:dyDescent="0.35">
      <c r="A18811" t="s">
        <v>71376</v>
      </c>
      <c r="B18811" t="s">
        <v>71788</v>
      </c>
      <c r="C18811" s="96" t="s">
        <v>72206</v>
      </c>
      <c r="D18811" s="98">
        <v>444.26339999999999</v>
      </c>
    </row>
    <row r="18812" spans="1:4" x14ac:dyDescent="0.35">
      <c r="A18812" t="s">
        <v>71377</v>
      </c>
      <c r="B18812" t="s">
        <v>71849</v>
      </c>
      <c r="C18812" s="96" t="s">
        <v>72206</v>
      </c>
      <c r="D18812" s="98">
        <v>277.06489999999997</v>
      </c>
    </row>
    <row r="18813" spans="1:4" x14ac:dyDescent="0.35">
      <c r="A18813" t="s">
        <v>71378</v>
      </c>
      <c r="B18813" t="s">
        <v>71773</v>
      </c>
      <c r="C18813" s="96" t="s">
        <v>72206</v>
      </c>
      <c r="D18813" s="98">
        <v>287.17570000000001</v>
      </c>
    </row>
    <row r="18814" spans="1:4" x14ac:dyDescent="0.35">
      <c r="A18814" t="s">
        <v>71380</v>
      </c>
      <c r="B18814" t="s">
        <v>71851</v>
      </c>
      <c r="C18814" s="96" t="s">
        <v>72206</v>
      </c>
      <c r="D18814" s="98">
        <v>227.52519999999998</v>
      </c>
    </row>
    <row r="18815" spans="1:4" x14ac:dyDescent="0.35">
      <c r="A18815" t="s">
        <v>71387</v>
      </c>
      <c r="B18815" t="s">
        <v>71857</v>
      </c>
      <c r="C18815" s="96" t="s">
        <v>72206</v>
      </c>
      <c r="D18815" s="98">
        <v>92.333499999999987</v>
      </c>
    </row>
    <row r="18816" spans="1:4" x14ac:dyDescent="0.35">
      <c r="A18816" t="s">
        <v>71441</v>
      </c>
      <c r="B18816" t="s">
        <v>71910</v>
      </c>
      <c r="C18816" s="96" t="s">
        <v>72206</v>
      </c>
      <c r="D18816" s="98">
        <v>526.84030000000007</v>
      </c>
    </row>
    <row r="18817" spans="1:4" x14ac:dyDescent="0.35">
      <c r="A18817" t="s">
        <v>71442</v>
      </c>
      <c r="B18817" t="s">
        <v>71911</v>
      </c>
      <c r="C18817" s="96" t="s">
        <v>72206</v>
      </c>
      <c r="D18817" s="98">
        <v>432.80019999999996</v>
      </c>
    </row>
    <row r="18818" spans="1:4" x14ac:dyDescent="0.35">
      <c r="A18818" t="s">
        <v>71273</v>
      </c>
      <c r="B18818" t="s">
        <v>71746</v>
      </c>
      <c r="C18818" s="96" t="s">
        <v>72206</v>
      </c>
      <c r="D18818" s="98">
        <v>8.6778999999999993</v>
      </c>
    </row>
    <row r="18819" spans="1:4" x14ac:dyDescent="0.35">
      <c r="A18819" t="s">
        <v>71277</v>
      </c>
      <c r="B18819" t="s">
        <v>71750</v>
      </c>
      <c r="C18819" s="96" t="s">
        <v>72206</v>
      </c>
      <c r="D18819" s="98">
        <v>2898.7888999999996</v>
      </c>
    </row>
    <row r="18820" spans="1:4" x14ac:dyDescent="0.35">
      <c r="A18820" t="s">
        <v>71280</v>
      </c>
      <c r="B18820" t="s">
        <v>71753</v>
      </c>
      <c r="C18820" s="96" t="s">
        <v>72206</v>
      </c>
      <c r="D18820" s="98">
        <v>13.475699999999998</v>
      </c>
    </row>
    <row r="18821" spans="1:4" x14ac:dyDescent="0.35">
      <c r="A18821" t="s">
        <v>71281</v>
      </c>
      <c r="B18821" t="s">
        <v>71754</v>
      </c>
      <c r="C18821" s="96" t="s">
        <v>72206</v>
      </c>
      <c r="D18821" s="98">
        <v>33.439699999999995</v>
      </c>
    </row>
    <row r="18822" spans="1:4" x14ac:dyDescent="0.35">
      <c r="A18822" t="s">
        <v>71282</v>
      </c>
      <c r="B18822" t="s">
        <v>71755</v>
      </c>
      <c r="C18822" s="96" t="s">
        <v>72206</v>
      </c>
      <c r="D18822" s="98">
        <v>3.2039</v>
      </c>
    </row>
    <row r="18823" spans="1:4" x14ac:dyDescent="0.35">
      <c r="A18823" t="s">
        <v>71288</v>
      </c>
      <c r="B18823" t="s">
        <v>71761</v>
      </c>
      <c r="C18823" s="96" t="s">
        <v>72206</v>
      </c>
      <c r="D18823" s="98">
        <v>52.9529</v>
      </c>
    </row>
    <row r="18824" spans="1:4" x14ac:dyDescent="0.35">
      <c r="A18824" t="s">
        <v>71293</v>
      </c>
      <c r="B18824" t="s">
        <v>71766</v>
      </c>
      <c r="C18824" s="96" t="s">
        <v>72206</v>
      </c>
      <c r="D18824" s="98">
        <v>168.53479999999999</v>
      </c>
    </row>
    <row r="18825" spans="1:4" x14ac:dyDescent="0.35">
      <c r="A18825" t="s">
        <v>71295</v>
      </c>
      <c r="B18825" t="s">
        <v>71768</v>
      </c>
      <c r="C18825" s="96" t="s">
        <v>72206</v>
      </c>
      <c r="D18825" s="98">
        <v>12.799499999999998</v>
      </c>
    </row>
    <row r="18826" spans="1:4" x14ac:dyDescent="0.35">
      <c r="A18826" t="s">
        <v>71296</v>
      </c>
      <c r="B18826" t="s">
        <v>71769</v>
      </c>
      <c r="C18826" s="96" t="s">
        <v>72206</v>
      </c>
      <c r="D18826" s="98">
        <v>11.109</v>
      </c>
    </row>
    <row r="18827" spans="1:4" x14ac:dyDescent="0.35">
      <c r="A18827" t="s">
        <v>71297</v>
      </c>
      <c r="B18827" t="s">
        <v>71770</v>
      </c>
      <c r="C18827" s="96" t="s">
        <v>72206</v>
      </c>
      <c r="D18827" s="98">
        <v>22.314599999999995</v>
      </c>
    </row>
    <row r="18828" spans="1:4" x14ac:dyDescent="0.35">
      <c r="A18828" t="s">
        <v>71306</v>
      </c>
      <c r="B18828" t="s">
        <v>71779</v>
      </c>
      <c r="C18828" s="96" t="s">
        <v>72206</v>
      </c>
      <c r="D18828" s="98">
        <v>636.38469999999995</v>
      </c>
    </row>
    <row r="18829" spans="1:4" x14ac:dyDescent="0.35">
      <c r="A18829" t="s">
        <v>71323</v>
      </c>
      <c r="B18829" t="s">
        <v>71796</v>
      </c>
      <c r="C18829" s="96" t="s">
        <v>72206</v>
      </c>
      <c r="D18829" s="98">
        <v>14.828099999999999</v>
      </c>
    </row>
    <row r="18830" spans="1:4" x14ac:dyDescent="0.35">
      <c r="A18830" t="s">
        <v>71324</v>
      </c>
      <c r="B18830" t="s">
        <v>71797</v>
      </c>
      <c r="C18830" s="96" t="s">
        <v>72206</v>
      </c>
      <c r="D18830" s="98">
        <v>10.110799999999999</v>
      </c>
    </row>
    <row r="18831" spans="1:4" x14ac:dyDescent="0.35">
      <c r="A18831" t="s">
        <v>71345</v>
      </c>
      <c r="B18831" t="s">
        <v>71818</v>
      </c>
      <c r="C18831" s="96" t="s">
        <v>72206</v>
      </c>
      <c r="D18831" s="98">
        <v>27.708100000000002</v>
      </c>
    </row>
    <row r="18832" spans="1:4" x14ac:dyDescent="0.35">
      <c r="A18832" t="s">
        <v>71347</v>
      </c>
      <c r="B18832" t="s">
        <v>71820</v>
      </c>
      <c r="C18832" s="96" t="s">
        <v>72206</v>
      </c>
      <c r="D18832" s="98">
        <v>20.6402</v>
      </c>
    </row>
    <row r="18833" spans="1:4" x14ac:dyDescent="0.35">
      <c r="A18833" t="s">
        <v>71348</v>
      </c>
      <c r="B18833" t="s">
        <v>71821</v>
      </c>
      <c r="C18833" s="96" t="s">
        <v>72206</v>
      </c>
      <c r="D18833" s="98">
        <v>3.8801000000000001</v>
      </c>
    </row>
    <row r="18834" spans="1:4" x14ac:dyDescent="0.35">
      <c r="A18834" t="s">
        <v>71354</v>
      </c>
      <c r="B18834" t="s">
        <v>71827</v>
      </c>
      <c r="C18834" s="96" t="s">
        <v>72206</v>
      </c>
      <c r="D18834" s="98">
        <v>3.5419999999999998</v>
      </c>
    </row>
    <row r="18835" spans="1:4" x14ac:dyDescent="0.35">
      <c r="A18835" t="s">
        <v>71359</v>
      </c>
      <c r="B18835" t="s">
        <v>71832</v>
      </c>
      <c r="C18835" s="96" t="s">
        <v>72206</v>
      </c>
      <c r="D18835" s="98">
        <v>68.924099999999996</v>
      </c>
    </row>
    <row r="18836" spans="1:4" x14ac:dyDescent="0.35">
      <c r="A18836" t="s">
        <v>71362</v>
      </c>
      <c r="B18836" t="s">
        <v>71835</v>
      </c>
      <c r="C18836" s="96" t="s">
        <v>72206</v>
      </c>
      <c r="D18836" s="98">
        <v>20.978299999999997</v>
      </c>
    </row>
    <row r="18837" spans="1:4" x14ac:dyDescent="0.35">
      <c r="A18837" t="s">
        <v>71363</v>
      </c>
      <c r="B18837" t="s">
        <v>71836</v>
      </c>
      <c r="C18837" s="96" t="s">
        <v>72206</v>
      </c>
      <c r="D18837" s="98">
        <v>5.9730999999999996</v>
      </c>
    </row>
    <row r="18838" spans="1:4" x14ac:dyDescent="0.35">
      <c r="A18838" t="s">
        <v>71375</v>
      </c>
      <c r="B18838" t="s">
        <v>71848</v>
      </c>
      <c r="C18838" s="96" t="s">
        <v>72206</v>
      </c>
      <c r="D18838" s="98">
        <v>5.6349999999999998</v>
      </c>
    </row>
    <row r="18839" spans="1:4" x14ac:dyDescent="0.35">
      <c r="A18839" t="s">
        <v>71384</v>
      </c>
      <c r="B18839" t="s">
        <v>71854</v>
      </c>
      <c r="C18839" s="96" t="s">
        <v>72206</v>
      </c>
      <c r="D18839" s="98">
        <v>169.21099999999998</v>
      </c>
    </row>
    <row r="18840" spans="1:4" x14ac:dyDescent="0.35">
      <c r="A18840" t="s">
        <v>71390</v>
      </c>
      <c r="B18840" t="s">
        <v>71860</v>
      </c>
      <c r="C18840" s="96" t="s">
        <v>72206</v>
      </c>
      <c r="D18840" s="98">
        <v>50.8277</v>
      </c>
    </row>
    <row r="18841" spans="1:4" x14ac:dyDescent="0.35">
      <c r="A18841" t="s">
        <v>71395</v>
      </c>
      <c r="B18841" t="s">
        <v>71865</v>
      </c>
      <c r="C18841" s="96" t="s">
        <v>72206</v>
      </c>
      <c r="D18841" s="98">
        <v>50.376899999999999</v>
      </c>
    </row>
    <row r="18842" spans="1:4" x14ac:dyDescent="0.35">
      <c r="A18842" t="s">
        <v>71417</v>
      </c>
      <c r="B18842" t="s">
        <v>71887</v>
      </c>
      <c r="C18842" s="96" t="s">
        <v>72206</v>
      </c>
      <c r="D18842" s="98">
        <v>16.647399999999998</v>
      </c>
    </row>
    <row r="18843" spans="1:4" x14ac:dyDescent="0.35">
      <c r="A18843" t="s">
        <v>71421</v>
      </c>
      <c r="B18843" t="s">
        <v>71891</v>
      </c>
      <c r="C18843" s="96" t="s">
        <v>72206</v>
      </c>
      <c r="D18843" s="98">
        <v>2.8336000000000001</v>
      </c>
    </row>
    <row r="18844" spans="1:4" x14ac:dyDescent="0.35">
      <c r="A18844" t="s">
        <v>71422</v>
      </c>
      <c r="B18844" t="s">
        <v>71892</v>
      </c>
      <c r="C18844" s="96" t="s">
        <v>72206</v>
      </c>
      <c r="D18844" s="98">
        <v>3.8801000000000001</v>
      </c>
    </row>
    <row r="18845" spans="1:4" x14ac:dyDescent="0.35">
      <c r="A18845" t="s">
        <v>71427</v>
      </c>
      <c r="B18845" t="s">
        <v>71897</v>
      </c>
      <c r="C18845" s="96" t="s">
        <v>72206</v>
      </c>
      <c r="D18845" s="98">
        <v>193.13559999999998</v>
      </c>
    </row>
    <row r="18846" spans="1:4" x14ac:dyDescent="0.35">
      <c r="A18846" t="s">
        <v>71434</v>
      </c>
      <c r="B18846" t="s">
        <v>71903</v>
      </c>
      <c r="C18846" s="96" t="s">
        <v>72206</v>
      </c>
      <c r="D18846" s="98">
        <v>10.110799999999999</v>
      </c>
    </row>
    <row r="18847" spans="1:4" x14ac:dyDescent="0.35">
      <c r="A18847" t="s">
        <v>71274</v>
      </c>
      <c r="B18847" t="s">
        <v>71747</v>
      </c>
      <c r="C18847" s="96" t="s">
        <v>72206</v>
      </c>
      <c r="D18847" s="98">
        <v>75.99199999999999</v>
      </c>
    </row>
    <row r="18848" spans="1:4" x14ac:dyDescent="0.35">
      <c r="A18848" t="s">
        <v>71289</v>
      </c>
      <c r="B18848" t="s">
        <v>71762</v>
      </c>
      <c r="C18848" s="96" t="s">
        <v>72206</v>
      </c>
      <c r="D18848" s="98">
        <v>86.440899999999999</v>
      </c>
    </row>
    <row r="18849" spans="1:4" x14ac:dyDescent="0.35">
      <c r="A18849" t="s">
        <v>71290</v>
      </c>
      <c r="B18849" t="s">
        <v>71763</v>
      </c>
      <c r="C18849" s="96" t="s">
        <v>72206</v>
      </c>
      <c r="D18849" s="98">
        <v>1008.8421000000001</v>
      </c>
    </row>
    <row r="18850" spans="1:4" x14ac:dyDescent="0.35">
      <c r="A18850" t="s">
        <v>71313</v>
      </c>
      <c r="B18850" t="s">
        <v>71786</v>
      </c>
      <c r="C18850" s="96" t="s">
        <v>72206</v>
      </c>
      <c r="D18850" s="98">
        <v>90.320999999999998</v>
      </c>
    </row>
    <row r="18851" spans="1:4" x14ac:dyDescent="0.35">
      <c r="A18851" t="s">
        <v>71314</v>
      </c>
      <c r="B18851" t="s">
        <v>71787</v>
      </c>
      <c r="C18851" s="96" t="s">
        <v>72206</v>
      </c>
      <c r="D18851" s="98">
        <v>104.47289999999998</v>
      </c>
    </row>
    <row r="18852" spans="1:4" x14ac:dyDescent="0.35">
      <c r="A18852" t="s">
        <v>71319</v>
      </c>
      <c r="B18852" t="s">
        <v>71792</v>
      </c>
      <c r="C18852" s="96" t="s">
        <v>72206</v>
      </c>
      <c r="D18852" s="98">
        <v>1033.4429</v>
      </c>
    </row>
    <row r="18853" spans="1:4" x14ac:dyDescent="0.35">
      <c r="A18853" t="s">
        <v>71321</v>
      </c>
      <c r="B18853" t="s">
        <v>71794</v>
      </c>
      <c r="C18853" s="96" t="s">
        <v>72206</v>
      </c>
      <c r="D18853" s="98">
        <v>20.978299999999997</v>
      </c>
    </row>
    <row r="18854" spans="1:4" x14ac:dyDescent="0.35">
      <c r="A18854" t="s">
        <v>71336</v>
      </c>
      <c r="B18854" t="s">
        <v>71809</v>
      </c>
      <c r="C18854" s="96" t="s">
        <v>72206</v>
      </c>
      <c r="D18854" s="98">
        <v>209.9923</v>
      </c>
    </row>
    <row r="18855" spans="1:4" x14ac:dyDescent="0.35">
      <c r="A18855" t="s">
        <v>71353</v>
      </c>
      <c r="B18855" t="s">
        <v>71826</v>
      </c>
      <c r="C18855" s="96" t="s">
        <v>72206</v>
      </c>
      <c r="D18855" s="98">
        <v>142.90359999999998</v>
      </c>
    </row>
    <row r="18856" spans="1:4" x14ac:dyDescent="0.35">
      <c r="A18856" t="s">
        <v>71357</v>
      </c>
      <c r="B18856" t="s">
        <v>71830</v>
      </c>
      <c r="C18856" s="96" t="s">
        <v>72206</v>
      </c>
      <c r="D18856" s="98">
        <v>808.30050000000006</v>
      </c>
    </row>
    <row r="18857" spans="1:4" x14ac:dyDescent="0.35">
      <c r="A18857" t="s">
        <v>71358</v>
      </c>
      <c r="B18857" t="s">
        <v>71831</v>
      </c>
      <c r="C18857" s="96" t="s">
        <v>72206</v>
      </c>
      <c r="D18857" s="98">
        <v>214.70960000000002</v>
      </c>
    </row>
    <row r="18858" spans="1:4" x14ac:dyDescent="0.35">
      <c r="A18858" t="s">
        <v>71372</v>
      </c>
      <c r="B18858" t="s">
        <v>71845</v>
      </c>
      <c r="C18858" s="96" t="s">
        <v>72206</v>
      </c>
      <c r="D18858" s="98">
        <v>95.038299999999992</v>
      </c>
    </row>
    <row r="18859" spans="1:4" x14ac:dyDescent="0.35">
      <c r="A18859" t="s">
        <v>71405</v>
      </c>
      <c r="B18859" t="s">
        <v>71875</v>
      </c>
      <c r="C18859" s="96" t="s">
        <v>72206</v>
      </c>
      <c r="D18859" s="98">
        <v>166.82819999999998</v>
      </c>
    </row>
    <row r="18860" spans="1:4" x14ac:dyDescent="0.35">
      <c r="A18860" t="s">
        <v>71409</v>
      </c>
      <c r="B18860" t="s">
        <v>71879</v>
      </c>
      <c r="C18860" s="96" t="s">
        <v>72206</v>
      </c>
      <c r="D18860" s="98">
        <v>1347.2801999999999</v>
      </c>
    </row>
    <row r="18861" spans="1:4" x14ac:dyDescent="0.35">
      <c r="A18861" t="s">
        <v>71414</v>
      </c>
      <c r="B18861" t="s">
        <v>71884</v>
      </c>
      <c r="C18861" s="96" t="s">
        <v>72206</v>
      </c>
      <c r="D18861" s="98">
        <v>105.1491</v>
      </c>
    </row>
    <row r="18862" spans="1:4" x14ac:dyDescent="0.35">
      <c r="A18862" t="s">
        <v>71438</v>
      </c>
      <c r="B18862" t="s">
        <v>71907</v>
      </c>
      <c r="C18862" s="96" t="s">
        <v>72206</v>
      </c>
      <c r="D18862" s="98">
        <v>166.82819999999998</v>
      </c>
    </row>
    <row r="18863" spans="1:4" x14ac:dyDescent="0.35">
      <c r="A18863" t="s">
        <v>71322</v>
      </c>
      <c r="B18863" t="s">
        <v>71795</v>
      </c>
      <c r="C18863" s="96" t="s">
        <v>72206</v>
      </c>
      <c r="D18863" s="98">
        <v>109.52829999999999</v>
      </c>
    </row>
    <row r="18864" spans="1:4" x14ac:dyDescent="0.35">
      <c r="A18864" t="s">
        <v>71366</v>
      </c>
      <c r="B18864" t="s">
        <v>71839</v>
      </c>
      <c r="C18864" s="96" t="s">
        <v>72206</v>
      </c>
      <c r="D18864" s="98">
        <v>257.1814</v>
      </c>
    </row>
    <row r="18865" spans="1:4" x14ac:dyDescent="0.35">
      <c r="A18865" t="s">
        <v>71425</v>
      </c>
      <c r="B18865" t="s">
        <v>71895</v>
      </c>
      <c r="C18865" s="96" t="s">
        <v>72206</v>
      </c>
      <c r="D18865" s="98">
        <v>97.06689999999999</v>
      </c>
    </row>
    <row r="18866" spans="1:4" x14ac:dyDescent="0.35">
      <c r="A18866" t="s">
        <v>71428</v>
      </c>
      <c r="B18866" t="s">
        <v>13894</v>
      </c>
      <c r="C18866" s="96" t="s">
        <v>72206</v>
      </c>
      <c r="D18866" s="98">
        <v>68.924099999999996</v>
      </c>
    </row>
    <row r="18867" spans="1:4" x14ac:dyDescent="0.35">
      <c r="A18867" t="s">
        <v>71430</v>
      </c>
      <c r="B18867" t="s">
        <v>71899</v>
      </c>
      <c r="C18867" s="96" t="s">
        <v>72206</v>
      </c>
      <c r="D18867" s="98">
        <v>8.0016999999999996</v>
      </c>
    </row>
    <row r="18868" spans="1:4" x14ac:dyDescent="0.35">
      <c r="A18868" t="s">
        <v>71431</v>
      </c>
      <c r="B18868" t="s">
        <v>71900</v>
      </c>
      <c r="C18868" s="96" t="s">
        <v>72206</v>
      </c>
      <c r="D18868" s="98">
        <v>38.237499999999997</v>
      </c>
    </row>
    <row r="18869" spans="1:4" x14ac:dyDescent="0.35">
      <c r="A18869" t="s">
        <v>71351</v>
      </c>
      <c r="B18869" t="s">
        <v>71824</v>
      </c>
      <c r="C18869" s="96" t="s">
        <v>72206</v>
      </c>
      <c r="D18869" s="98">
        <v>22.990799999999997</v>
      </c>
    </row>
    <row r="18870" spans="1:4" x14ac:dyDescent="0.35">
      <c r="A18870" t="s">
        <v>71516</v>
      </c>
      <c r="B18870" t="s">
        <v>71982</v>
      </c>
      <c r="C18870" s="96" t="s">
        <v>72206</v>
      </c>
      <c r="D18870" s="98">
        <v>224.48230000000001</v>
      </c>
    </row>
    <row r="18871" spans="1:4" x14ac:dyDescent="0.35">
      <c r="A18871" t="s">
        <v>71435</v>
      </c>
      <c r="B18871" t="s">
        <v>71904</v>
      </c>
      <c r="C18871" s="96" t="s">
        <v>72206</v>
      </c>
      <c r="D18871" s="98">
        <v>139.52259999999998</v>
      </c>
    </row>
    <row r="18872" spans="1:4" x14ac:dyDescent="0.35">
      <c r="A18872" t="s">
        <v>71340</v>
      </c>
      <c r="B18872" t="s">
        <v>71813</v>
      </c>
      <c r="C18872" s="96" t="s">
        <v>72206</v>
      </c>
      <c r="D18872" s="98">
        <v>102.46039999999999</v>
      </c>
    </row>
    <row r="18873" spans="1:4" x14ac:dyDescent="0.35">
      <c r="A18873" t="s">
        <v>71279</v>
      </c>
      <c r="B18873" t="s">
        <v>71752</v>
      </c>
      <c r="C18873" s="96" t="s">
        <v>72206</v>
      </c>
      <c r="D18873" s="98">
        <v>10.4489</v>
      </c>
    </row>
    <row r="18874" spans="1:4" x14ac:dyDescent="0.35">
      <c r="A18874" t="s">
        <v>71399</v>
      </c>
      <c r="B18874" t="s">
        <v>71869</v>
      </c>
      <c r="C18874" s="96" t="s">
        <v>72206</v>
      </c>
      <c r="D18874" s="98">
        <v>14.828099999999999</v>
      </c>
    </row>
    <row r="18875" spans="1:4" x14ac:dyDescent="0.35">
      <c r="A18875" t="s">
        <v>71350</v>
      </c>
      <c r="B18875" t="s">
        <v>71823</v>
      </c>
      <c r="C18875" s="96" t="s">
        <v>72206</v>
      </c>
      <c r="D18875" s="98">
        <v>187.0659</v>
      </c>
    </row>
    <row r="18876" spans="1:4" x14ac:dyDescent="0.35">
      <c r="A18876" t="s">
        <v>71341</v>
      </c>
      <c r="B18876" t="s">
        <v>71814</v>
      </c>
      <c r="C18876" s="96" t="s">
        <v>72206</v>
      </c>
      <c r="D18876" s="98">
        <v>46.335799999999999</v>
      </c>
    </row>
    <row r="18877" spans="1:4" x14ac:dyDescent="0.35">
      <c r="A18877" t="s">
        <v>71388</v>
      </c>
      <c r="B18877" t="s">
        <v>71858</v>
      </c>
      <c r="C18877" s="96" t="s">
        <v>72206</v>
      </c>
      <c r="D18877" s="98">
        <v>27.031899999999997</v>
      </c>
    </row>
    <row r="18878" spans="1:4" x14ac:dyDescent="0.35">
      <c r="A18878" t="s">
        <v>71339</v>
      </c>
      <c r="B18878" t="s">
        <v>71812</v>
      </c>
      <c r="C18878" s="96" t="s">
        <v>72206</v>
      </c>
      <c r="D18878" s="98">
        <v>154.36680000000001</v>
      </c>
    </row>
    <row r="18879" spans="1:4" x14ac:dyDescent="0.35">
      <c r="A18879" t="s">
        <v>71551</v>
      </c>
      <c r="B18879" t="s">
        <v>72016</v>
      </c>
      <c r="C18879" s="96" t="s">
        <v>72206</v>
      </c>
      <c r="D18879" s="98">
        <v>133.14699999999999</v>
      </c>
    </row>
    <row r="18880" spans="1:4" x14ac:dyDescent="0.35">
      <c r="A18880" t="s">
        <v>71552</v>
      </c>
      <c r="B18880" t="s">
        <v>72017</v>
      </c>
      <c r="C18880" s="96" t="s">
        <v>72206</v>
      </c>
      <c r="D18880" s="98">
        <v>2581.9248000000002</v>
      </c>
    </row>
    <row r="18881" spans="1:4" x14ac:dyDescent="0.35">
      <c r="A18881" t="s">
        <v>71553</v>
      </c>
      <c r="B18881" t="s">
        <v>72018</v>
      </c>
      <c r="C18881" s="96" t="s">
        <v>72206</v>
      </c>
      <c r="D18881" s="98">
        <v>2475.4715999999999</v>
      </c>
    </row>
    <row r="18882" spans="1:4" x14ac:dyDescent="0.35">
      <c r="A18882" t="s">
        <v>71554</v>
      </c>
      <c r="B18882" t="s">
        <v>72019</v>
      </c>
      <c r="C18882" s="96" t="s">
        <v>72206</v>
      </c>
      <c r="D18882" s="98">
        <v>679.69370000000004</v>
      </c>
    </row>
    <row r="18883" spans="1:4" x14ac:dyDescent="0.35">
      <c r="A18883" t="s">
        <v>71555</v>
      </c>
      <c r="B18883" t="s">
        <v>72020</v>
      </c>
      <c r="C18883" s="96" t="s">
        <v>72206</v>
      </c>
      <c r="D18883" s="98">
        <v>46.512899999999995</v>
      </c>
    </row>
    <row r="18884" spans="1:4" x14ac:dyDescent="0.35">
      <c r="A18884" t="s">
        <v>71556</v>
      </c>
      <c r="B18884" t="s">
        <v>72021</v>
      </c>
      <c r="C18884" s="96" t="s">
        <v>72206</v>
      </c>
      <c r="D18884" s="98">
        <v>37.2393</v>
      </c>
    </row>
    <row r="18885" spans="1:4" x14ac:dyDescent="0.35">
      <c r="A18885" t="s">
        <v>71557</v>
      </c>
      <c r="B18885" t="s">
        <v>71864</v>
      </c>
      <c r="C18885" s="96" t="s">
        <v>72206</v>
      </c>
      <c r="D18885" s="98">
        <v>611.26869999999997</v>
      </c>
    </row>
    <row r="18886" spans="1:4" x14ac:dyDescent="0.35">
      <c r="A18886" t="s">
        <v>71558</v>
      </c>
      <c r="B18886" t="s">
        <v>71861</v>
      </c>
      <c r="C18886" s="96" t="s">
        <v>72206</v>
      </c>
      <c r="D18886" s="98">
        <v>6753.4348</v>
      </c>
    </row>
    <row r="18887" spans="1:4" x14ac:dyDescent="0.35">
      <c r="A18887" t="s">
        <v>71559</v>
      </c>
      <c r="B18887" t="s">
        <v>71758</v>
      </c>
      <c r="C18887" s="96" t="s">
        <v>72206</v>
      </c>
      <c r="D18887" s="98">
        <v>918.18299999999977</v>
      </c>
    </row>
    <row r="18888" spans="1:4" x14ac:dyDescent="0.35">
      <c r="A18888" t="s">
        <v>71406</v>
      </c>
      <c r="B18888" t="s">
        <v>71876</v>
      </c>
      <c r="C18888" s="96" t="s">
        <v>72206</v>
      </c>
      <c r="D18888" s="98">
        <v>1144.6777999999999</v>
      </c>
    </row>
    <row r="18889" spans="1:4" x14ac:dyDescent="0.35">
      <c r="A18889" t="s">
        <v>71560</v>
      </c>
      <c r="B18889" t="s">
        <v>72022</v>
      </c>
      <c r="C18889" s="96" t="s">
        <v>72206</v>
      </c>
      <c r="D18889" s="98">
        <v>1772.6421999999998</v>
      </c>
    </row>
    <row r="18890" spans="1:4" x14ac:dyDescent="0.35">
      <c r="A18890" t="s">
        <v>71561</v>
      </c>
      <c r="B18890" t="s">
        <v>72023</v>
      </c>
      <c r="C18890" s="96" t="s">
        <v>72206</v>
      </c>
      <c r="D18890" s="98">
        <v>132.11660000000001</v>
      </c>
    </row>
    <row r="18891" spans="1:4" x14ac:dyDescent="0.35">
      <c r="A18891" t="s">
        <v>71549</v>
      </c>
      <c r="B18891" t="s">
        <v>72014</v>
      </c>
      <c r="C18891" s="96" t="s">
        <v>72206</v>
      </c>
      <c r="D18891" s="98">
        <v>134.46719999999999</v>
      </c>
    </row>
    <row r="18892" spans="1:4" x14ac:dyDescent="0.35">
      <c r="A18892" t="s">
        <v>71562</v>
      </c>
      <c r="B18892" t="s">
        <v>72024</v>
      </c>
      <c r="C18892" s="96" t="s">
        <v>72206</v>
      </c>
      <c r="D18892" s="98">
        <v>469.87850000000003</v>
      </c>
    </row>
    <row r="18893" spans="1:4" x14ac:dyDescent="0.35">
      <c r="A18893" t="s">
        <v>71563</v>
      </c>
      <c r="B18893" t="s">
        <v>72025</v>
      </c>
      <c r="C18893" s="96" t="s">
        <v>72206</v>
      </c>
      <c r="D18893" s="98">
        <v>16.502499999999998</v>
      </c>
    </row>
    <row r="18894" spans="1:4" x14ac:dyDescent="0.35">
      <c r="A18894" t="s">
        <v>71564</v>
      </c>
      <c r="B18894" t="s">
        <v>72026</v>
      </c>
      <c r="C18894" s="96" t="s">
        <v>72206</v>
      </c>
      <c r="D18894" s="98">
        <v>10.770899999999999</v>
      </c>
    </row>
    <row r="18895" spans="1:4" x14ac:dyDescent="0.35">
      <c r="A18895" t="s">
        <v>71565</v>
      </c>
      <c r="B18895" t="s">
        <v>72027</v>
      </c>
      <c r="C18895" s="96" t="s">
        <v>72206</v>
      </c>
      <c r="D18895" s="98">
        <v>224.48230000000001</v>
      </c>
    </row>
    <row r="18896" spans="1:4" x14ac:dyDescent="0.35">
      <c r="A18896" t="s">
        <v>71566</v>
      </c>
      <c r="B18896" t="s">
        <v>72028</v>
      </c>
      <c r="C18896" s="96" t="s">
        <v>72206</v>
      </c>
      <c r="D18896" s="98">
        <v>432.80019999999996</v>
      </c>
    </row>
    <row r="18897" spans="1:4" x14ac:dyDescent="0.35">
      <c r="A18897" t="s">
        <v>71567</v>
      </c>
      <c r="B18897" t="s">
        <v>72029</v>
      </c>
      <c r="C18897" s="96" t="s">
        <v>72206</v>
      </c>
      <c r="D18897" s="98">
        <v>411.56429999999995</v>
      </c>
    </row>
    <row r="18898" spans="1:4" x14ac:dyDescent="0.35">
      <c r="A18898" t="s">
        <v>71568</v>
      </c>
      <c r="B18898" t="s">
        <v>72030</v>
      </c>
      <c r="C18898" s="96" t="s">
        <v>72206</v>
      </c>
      <c r="D18898" s="98">
        <v>490.43819999999994</v>
      </c>
    </row>
    <row r="18899" spans="1:4" x14ac:dyDescent="0.35">
      <c r="A18899" t="s">
        <v>71471</v>
      </c>
      <c r="B18899" t="s">
        <v>71939</v>
      </c>
      <c r="C18899" s="96" t="s">
        <v>72206</v>
      </c>
      <c r="D18899" s="98">
        <v>432.80019999999996</v>
      </c>
    </row>
    <row r="18900" spans="1:4" x14ac:dyDescent="0.35">
      <c r="A18900" t="s">
        <v>71472</v>
      </c>
      <c r="B18900" t="s">
        <v>71939</v>
      </c>
      <c r="C18900" s="96" t="s">
        <v>72206</v>
      </c>
      <c r="D18900" s="98">
        <v>411.56429999999995</v>
      </c>
    </row>
    <row r="18901" spans="1:4" x14ac:dyDescent="0.35">
      <c r="A18901" t="s">
        <v>71569</v>
      </c>
      <c r="B18901" t="s">
        <v>72031</v>
      </c>
      <c r="C18901" s="96" t="s">
        <v>72206</v>
      </c>
      <c r="D18901" s="98">
        <v>224.48230000000001</v>
      </c>
    </row>
    <row r="18902" spans="1:4" x14ac:dyDescent="0.35">
      <c r="A18902" t="s">
        <v>71570</v>
      </c>
      <c r="B18902" t="s">
        <v>72032</v>
      </c>
      <c r="C18902" s="96" t="s">
        <v>72206</v>
      </c>
      <c r="D18902" s="98">
        <v>1164.5773999999999</v>
      </c>
    </row>
    <row r="18903" spans="1:4" x14ac:dyDescent="0.35">
      <c r="A18903" t="s">
        <v>71571</v>
      </c>
      <c r="B18903" t="s">
        <v>72033</v>
      </c>
      <c r="C18903" s="96" t="s">
        <v>72206</v>
      </c>
      <c r="D18903" s="98">
        <v>99.755600000000001</v>
      </c>
    </row>
    <row r="18904" spans="1:4" x14ac:dyDescent="0.35">
      <c r="A18904" t="s">
        <v>71572</v>
      </c>
      <c r="B18904" t="s">
        <v>72034</v>
      </c>
      <c r="C18904" s="96" t="s">
        <v>72206</v>
      </c>
      <c r="D18904" s="98">
        <v>162.11089999999999</v>
      </c>
    </row>
    <row r="18905" spans="1:4" x14ac:dyDescent="0.35">
      <c r="A18905" t="s">
        <v>71573</v>
      </c>
      <c r="B18905" t="s">
        <v>72035</v>
      </c>
      <c r="C18905" s="96" t="s">
        <v>72206</v>
      </c>
      <c r="D18905" s="98">
        <v>189.43259999999998</v>
      </c>
    </row>
    <row r="18906" spans="1:4" x14ac:dyDescent="0.35">
      <c r="A18906" t="s">
        <v>71574</v>
      </c>
      <c r="B18906" t="s">
        <v>72036</v>
      </c>
      <c r="C18906" s="96" t="s">
        <v>72206</v>
      </c>
      <c r="D18906" s="98">
        <v>244.7039</v>
      </c>
    </row>
    <row r="18907" spans="1:4" x14ac:dyDescent="0.35">
      <c r="A18907" t="s">
        <v>71575</v>
      </c>
      <c r="B18907" t="s">
        <v>72037</v>
      </c>
      <c r="C18907" s="96" t="s">
        <v>72206</v>
      </c>
      <c r="D18907" s="98">
        <v>4682.0409999999993</v>
      </c>
    </row>
    <row r="18908" spans="1:4" x14ac:dyDescent="0.35">
      <c r="A18908" t="s">
        <v>71576</v>
      </c>
      <c r="B18908" t="s">
        <v>72038</v>
      </c>
      <c r="C18908" s="96" t="s">
        <v>72206</v>
      </c>
      <c r="D18908" s="98">
        <v>1572.4225999999999</v>
      </c>
    </row>
    <row r="18909" spans="1:4" x14ac:dyDescent="0.35">
      <c r="A18909" t="s">
        <v>71577</v>
      </c>
      <c r="B18909" t="s">
        <v>72039</v>
      </c>
      <c r="C18909" s="96" t="s">
        <v>72206</v>
      </c>
      <c r="D18909" s="98">
        <v>1372.2029999999997</v>
      </c>
    </row>
    <row r="18910" spans="1:4" x14ac:dyDescent="0.35">
      <c r="A18910" t="s">
        <v>71578</v>
      </c>
      <c r="B18910" t="s">
        <v>72039</v>
      </c>
      <c r="C18910" s="96" t="s">
        <v>72206</v>
      </c>
      <c r="D18910" s="98">
        <v>1125.1324</v>
      </c>
    </row>
    <row r="18911" spans="1:4" x14ac:dyDescent="0.35">
      <c r="A18911" t="s">
        <v>71579</v>
      </c>
      <c r="B18911" t="s">
        <v>72040</v>
      </c>
      <c r="C18911" s="96" t="s">
        <v>72206</v>
      </c>
      <c r="D18911" s="98">
        <v>1025.3607</v>
      </c>
    </row>
    <row r="18912" spans="1:4" x14ac:dyDescent="0.35">
      <c r="A18912" t="s">
        <v>71580</v>
      </c>
      <c r="B18912" t="s">
        <v>72041</v>
      </c>
      <c r="C18912" s="96" t="s">
        <v>72206</v>
      </c>
      <c r="D18912" s="98">
        <v>2683.0650000000001</v>
      </c>
    </row>
    <row r="18913" spans="1:4" x14ac:dyDescent="0.35">
      <c r="A18913" t="s">
        <v>71581</v>
      </c>
      <c r="B18913" t="s">
        <v>72042</v>
      </c>
      <c r="C18913" s="96" t="s">
        <v>72206</v>
      </c>
      <c r="D18913" s="98">
        <v>1936.1215999999997</v>
      </c>
    </row>
    <row r="18914" spans="1:4" x14ac:dyDescent="0.35">
      <c r="A18914" t="s">
        <v>71582</v>
      </c>
      <c r="B18914" t="s">
        <v>72043</v>
      </c>
      <c r="C18914" s="96" t="s">
        <v>72206</v>
      </c>
      <c r="D18914" s="98">
        <v>1503.3213999999998</v>
      </c>
    </row>
    <row r="18915" spans="1:4" x14ac:dyDescent="0.35">
      <c r="A18915" t="s">
        <v>71583</v>
      </c>
      <c r="B18915" t="s">
        <v>72044</v>
      </c>
      <c r="C18915" s="96" t="s">
        <v>72206</v>
      </c>
      <c r="D18915" s="98">
        <v>2153.5359999999996</v>
      </c>
    </row>
    <row r="18916" spans="1:4" x14ac:dyDescent="0.35">
      <c r="A18916" t="s">
        <v>71584</v>
      </c>
      <c r="B18916" t="s">
        <v>72044</v>
      </c>
      <c r="C18916" s="96" t="s">
        <v>72206</v>
      </c>
      <c r="D18916" s="98">
        <v>1420.7445</v>
      </c>
    </row>
    <row r="18917" spans="1:4" x14ac:dyDescent="0.35">
      <c r="A18917" t="s">
        <v>71585</v>
      </c>
      <c r="B18917" t="s">
        <v>72045</v>
      </c>
      <c r="C18917" s="96" t="s">
        <v>72206</v>
      </c>
      <c r="D18917" s="98">
        <v>1699.838</v>
      </c>
    </row>
    <row r="18918" spans="1:4" x14ac:dyDescent="0.35">
      <c r="A18918" t="s">
        <v>71586</v>
      </c>
      <c r="B18918" t="s">
        <v>72046</v>
      </c>
      <c r="C18918" s="96" t="s">
        <v>72206</v>
      </c>
      <c r="D18918" s="98">
        <v>4744.9115000000002</v>
      </c>
    </row>
    <row r="18919" spans="1:4" x14ac:dyDescent="0.35">
      <c r="A18919" t="s">
        <v>71587</v>
      </c>
      <c r="B18919" t="s">
        <v>72047</v>
      </c>
      <c r="C18919" s="96" t="s">
        <v>72206</v>
      </c>
      <c r="D18919" s="98">
        <v>1807.3537999999999</v>
      </c>
    </row>
    <row r="18920" spans="1:4" x14ac:dyDescent="0.35">
      <c r="A18920" t="s">
        <v>71588</v>
      </c>
      <c r="B18920" t="s">
        <v>72048</v>
      </c>
      <c r="C18920" s="96" t="s">
        <v>72206</v>
      </c>
      <c r="D18920" s="98">
        <v>1708.2743999999998</v>
      </c>
    </row>
    <row r="18921" spans="1:4" x14ac:dyDescent="0.35">
      <c r="A18921" t="s">
        <v>71589</v>
      </c>
      <c r="B18921" t="s">
        <v>72049</v>
      </c>
      <c r="C18921" s="96" t="s">
        <v>72206</v>
      </c>
      <c r="D18921" s="98">
        <v>1209.0617</v>
      </c>
    </row>
    <row r="18922" spans="1:4" x14ac:dyDescent="0.35">
      <c r="A18922" t="s">
        <v>71590</v>
      </c>
      <c r="B18922" t="s">
        <v>72050</v>
      </c>
      <c r="C18922" s="96" t="s">
        <v>72206</v>
      </c>
      <c r="D18922" s="98">
        <v>1075.5926999999999</v>
      </c>
    </row>
    <row r="18923" spans="1:4" x14ac:dyDescent="0.35">
      <c r="A18923" t="s">
        <v>71591</v>
      </c>
      <c r="B18923" t="s">
        <v>72051</v>
      </c>
      <c r="C18923" s="96" t="s">
        <v>72206</v>
      </c>
      <c r="D18923" s="98">
        <v>2019.0526999999997</v>
      </c>
    </row>
    <row r="18924" spans="1:4" x14ac:dyDescent="0.35">
      <c r="A18924" t="s">
        <v>71592</v>
      </c>
      <c r="B18924" t="s">
        <v>72052</v>
      </c>
      <c r="C18924" s="96" t="s">
        <v>72206</v>
      </c>
      <c r="D18924" s="98">
        <v>1217.4981</v>
      </c>
    </row>
    <row r="18925" spans="1:4" x14ac:dyDescent="0.35">
      <c r="A18925" t="s">
        <v>71593</v>
      </c>
      <c r="B18925" t="s">
        <v>72053</v>
      </c>
      <c r="C18925" s="96" t="s">
        <v>72206</v>
      </c>
      <c r="D18925" s="98">
        <v>1584.5619999999999</v>
      </c>
    </row>
    <row r="18926" spans="1:4" x14ac:dyDescent="0.35">
      <c r="A18926" t="s">
        <v>71594</v>
      </c>
      <c r="B18926" t="s">
        <v>72054</v>
      </c>
      <c r="C18926" s="96" t="s">
        <v>72206</v>
      </c>
      <c r="D18926" s="98">
        <v>1021.6577</v>
      </c>
    </row>
    <row r="18927" spans="1:4" x14ac:dyDescent="0.35">
      <c r="A18927" t="s">
        <v>71595</v>
      </c>
      <c r="B18927" t="s">
        <v>72055</v>
      </c>
      <c r="C18927" s="96" t="s">
        <v>72206</v>
      </c>
      <c r="D18927" s="98">
        <v>747.28149999999994</v>
      </c>
    </row>
    <row r="18928" spans="1:4" x14ac:dyDescent="0.35">
      <c r="A18928" t="s">
        <v>71596</v>
      </c>
      <c r="B18928" t="s">
        <v>72056</v>
      </c>
      <c r="C18928" s="96" t="s">
        <v>72206</v>
      </c>
      <c r="D18928" s="98">
        <v>647.50980000000004</v>
      </c>
    </row>
    <row r="18929" spans="1:4" x14ac:dyDescent="0.35">
      <c r="A18929" t="s">
        <v>71597</v>
      </c>
      <c r="B18929" t="s">
        <v>72057</v>
      </c>
      <c r="C18929" s="96" t="s">
        <v>72206</v>
      </c>
      <c r="D18929" s="98">
        <v>742.56419999999991</v>
      </c>
    </row>
    <row r="18930" spans="1:4" x14ac:dyDescent="0.35">
      <c r="A18930" t="s">
        <v>71598</v>
      </c>
      <c r="B18930" t="s">
        <v>72058</v>
      </c>
      <c r="C18930" s="96" t="s">
        <v>72206</v>
      </c>
      <c r="D18930" s="98">
        <v>484.36849999999998</v>
      </c>
    </row>
    <row r="18931" spans="1:4" x14ac:dyDescent="0.35">
      <c r="A18931" t="s">
        <v>71599</v>
      </c>
      <c r="B18931" t="s">
        <v>72059</v>
      </c>
      <c r="C18931" s="96" t="s">
        <v>72206</v>
      </c>
      <c r="D18931" s="98">
        <v>417.63399999999996</v>
      </c>
    </row>
    <row r="18932" spans="1:4" x14ac:dyDescent="0.35">
      <c r="A18932" t="s">
        <v>71600</v>
      </c>
      <c r="B18932" t="s">
        <v>72060</v>
      </c>
      <c r="C18932" s="96" t="s">
        <v>72206</v>
      </c>
      <c r="D18932" s="98">
        <v>394.03139999999996</v>
      </c>
    </row>
    <row r="18933" spans="1:4" x14ac:dyDescent="0.35">
      <c r="A18933" t="s">
        <v>71601</v>
      </c>
      <c r="B18933" t="s">
        <v>72061</v>
      </c>
      <c r="C18933" s="96" t="s">
        <v>72206</v>
      </c>
      <c r="D18933" s="98">
        <v>237.29789999999997</v>
      </c>
    </row>
    <row r="18934" spans="1:4" x14ac:dyDescent="0.35">
      <c r="A18934" t="s">
        <v>71602</v>
      </c>
      <c r="B18934" t="s">
        <v>72062</v>
      </c>
      <c r="C18934" s="96" t="s">
        <v>72206</v>
      </c>
      <c r="D18934" s="98">
        <v>205.61309999999997</v>
      </c>
    </row>
    <row r="18935" spans="1:4" x14ac:dyDescent="0.35">
      <c r="A18935" t="s">
        <v>71603</v>
      </c>
      <c r="B18935" t="s">
        <v>72063</v>
      </c>
      <c r="C18935" s="96" t="s">
        <v>72206</v>
      </c>
      <c r="D18935" s="98">
        <v>182.68669999999997</v>
      </c>
    </row>
    <row r="18936" spans="1:4" x14ac:dyDescent="0.35">
      <c r="A18936" t="s">
        <v>71604</v>
      </c>
      <c r="B18936" t="s">
        <v>72064</v>
      </c>
      <c r="C18936" s="96" t="s">
        <v>72206</v>
      </c>
      <c r="D18936" s="98">
        <v>205.61309999999997</v>
      </c>
    </row>
    <row r="18937" spans="1:4" x14ac:dyDescent="0.35">
      <c r="A18937" t="s">
        <v>71605</v>
      </c>
      <c r="B18937" t="s">
        <v>72065</v>
      </c>
      <c r="C18937" s="96" t="s">
        <v>72206</v>
      </c>
      <c r="D18937" s="98">
        <v>173.25209999999998</v>
      </c>
    </row>
    <row r="18938" spans="1:4" x14ac:dyDescent="0.35">
      <c r="A18938" t="s">
        <v>71606</v>
      </c>
      <c r="B18938" t="s">
        <v>72066</v>
      </c>
      <c r="C18938" s="96" t="s">
        <v>72206</v>
      </c>
      <c r="D18938" s="98">
        <v>449.97890000000001</v>
      </c>
    </row>
    <row r="18939" spans="1:4" x14ac:dyDescent="0.35">
      <c r="A18939" t="s">
        <v>71607</v>
      </c>
      <c r="B18939" t="s">
        <v>72067</v>
      </c>
      <c r="C18939" s="96" t="s">
        <v>72206</v>
      </c>
      <c r="D18939" s="98">
        <v>449.97890000000001</v>
      </c>
    </row>
    <row r="18940" spans="1:4" x14ac:dyDescent="0.35">
      <c r="A18940" t="s">
        <v>71608</v>
      </c>
      <c r="B18940" t="s">
        <v>72068</v>
      </c>
      <c r="C18940" s="96" t="s">
        <v>72206</v>
      </c>
      <c r="D18940" s="98">
        <v>156.71739999999997</v>
      </c>
    </row>
    <row r="18941" spans="1:4" x14ac:dyDescent="0.35">
      <c r="A18941" t="s">
        <v>71609</v>
      </c>
      <c r="B18941" t="s">
        <v>72069</v>
      </c>
      <c r="C18941" s="96" t="s">
        <v>72206</v>
      </c>
      <c r="D18941" s="98">
        <v>2857.3314</v>
      </c>
    </row>
    <row r="18942" spans="1:4" x14ac:dyDescent="0.35">
      <c r="A18942" t="s">
        <v>71610</v>
      </c>
      <c r="B18942" t="s">
        <v>72069</v>
      </c>
      <c r="C18942" s="96" t="s">
        <v>72206</v>
      </c>
      <c r="D18942" s="98">
        <v>2857.3314</v>
      </c>
    </row>
    <row r="18943" spans="1:4" x14ac:dyDescent="0.35">
      <c r="A18943" t="s">
        <v>71611</v>
      </c>
      <c r="B18943" t="s">
        <v>72070</v>
      </c>
      <c r="C18943" s="96" t="s">
        <v>72206</v>
      </c>
      <c r="D18943" s="98">
        <v>2741.0250000000001</v>
      </c>
    </row>
    <row r="18944" spans="1:4" x14ac:dyDescent="0.35">
      <c r="A18944" t="s">
        <v>71612</v>
      </c>
      <c r="B18944" t="s">
        <v>72071</v>
      </c>
      <c r="C18944" s="96" t="s">
        <v>72206</v>
      </c>
      <c r="D18944" s="98">
        <v>2419.8138999999996</v>
      </c>
    </row>
    <row r="18945" spans="1:4" x14ac:dyDescent="0.35">
      <c r="A18945" t="s">
        <v>71613</v>
      </c>
      <c r="B18945" t="s">
        <v>72072</v>
      </c>
      <c r="C18945" s="96" t="s">
        <v>72206</v>
      </c>
      <c r="D18945" s="98">
        <v>4205.9318000000003</v>
      </c>
    </row>
    <row r="18946" spans="1:4" x14ac:dyDescent="0.35">
      <c r="A18946" t="s">
        <v>71614</v>
      </c>
      <c r="B18946" t="s">
        <v>72073</v>
      </c>
      <c r="C18946" s="96" t="s">
        <v>72206</v>
      </c>
      <c r="D18946" s="98">
        <v>1636.8064999999999</v>
      </c>
    </row>
    <row r="18947" spans="1:4" x14ac:dyDescent="0.35">
      <c r="A18947" t="s">
        <v>71615</v>
      </c>
      <c r="B18947" t="s">
        <v>72074</v>
      </c>
      <c r="C18947" s="96" t="s">
        <v>72206</v>
      </c>
      <c r="D18947" s="98">
        <v>1406.9306999999999</v>
      </c>
    </row>
    <row r="18948" spans="1:4" x14ac:dyDescent="0.35">
      <c r="A18948" t="s">
        <v>71616</v>
      </c>
      <c r="B18948" t="s">
        <v>72075</v>
      </c>
      <c r="C18948" s="96" t="s">
        <v>72206</v>
      </c>
      <c r="D18948" s="98">
        <v>1458.8370999999997</v>
      </c>
    </row>
    <row r="18949" spans="1:4" x14ac:dyDescent="0.35">
      <c r="A18949" t="s">
        <v>71617</v>
      </c>
      <c r="B18949" t="s">
        <v>72076</v>
      </c>
      <c r="C18949" s="96" t="s">
        <v>72206</v>
      </c>
      <c r="D18949" s="98">
        <v>1500.6326999999999</v>
      </c>
    </row>
    <row r="18950" spans="1:4" x14ac:dyDescent="0.35">
      <c r="A18950" t="s">
        <v>71618</v>
      </c>
      <c r="B18950" t="s">
        <v>72077</v>
      </c>
      <c r="C18950" s="96" t="s">
        <v>72206</v>
      </c>
      <c r="D18950" s="98">
        <v>818.39519999999993</v>
      </c>
    </row>
    <row r="18951" spans="1:4" x14ac:dyDescent="0.35">
      <c r="A18951" t="s">
        <v>71619</v>
      </c>
      <c r="B18951" t="s">
        <v>72078</v>
      </c>
      <c r="C18951" s="96" t="s">
        <v>72206</v>
      </c>
      <c r="D18951" s="98">
        <v>691.99409999999989</v>
      </c>
    </row>
    <row r="18952" spans="1:4" x14ac:dyDescent="0.35">
      <c r="A18952" t="s">
        <v>71620</v>
      </c>
      <c r="B18952" t="s">
        <v>72079</v>
      </c>
      <c r="C18952" s="96" t="s">
        <v>72206</v>
      </c>
      <c r="D18952" s="98">
        <v>1030.7542000000001</v>
      </c>
    </row>
    <row r="18953" spans="1:4" x14ac:dyDescent="0.35">
      <c r="A18953" t="s">
        <v>71621</v>
      </c>
      <c r="B18953" t="s">
        <v>72080</v>
      </c>
      <c r="C18953" s="96" t="s">
        <v>72206</v>
      </c>
      <c r="D18953" s="98">
        <v>803.56709999999998</v>
      </c>
    </row>
    <row r="18954" spans="1:4" x14ac:dyDescent="0.35">
      <c r="A18954" t="s">
        <v>71622</v>
      </c>
      <c r="B18954" t="s">
        <v>72081</v>
      </c>
      <c r="C18954" s="96" t="s">
        <v>72206</v>
      </c>
      <c r="D18954" s="98">
        <v>771.54420000000005</v>
      </c>
    </row>
    <row r="18955" spans="1:4" x14ac:dyDescent="0.35">
      <c r="A18955" t="s">
        <v>71623</v>
      </c>
      <c r="B18955" t="s">
        <v>72082</v>
      </c>
      <c r="C18955" s="96" t="s">
        <v>72206</v>
      </c>
      <c r="D18955" s="98">
        <v>551.44110000000001</v>
      </c>
    </row>
    <row r="18956" spans="1:4" x14ac:dyDescent="0.35">
      <c r="A18956" t="s">
        <v>71624</v>
      </c>
      <c r="B18956" t="s">
        <v>72083</v>
      </c>
      <c r="C18956" s="96" t="s">
        <v>72206</v>
      </c>
      <c r="D18956" s="98">
        <v>422.68939999999998</v>
      </c>
    </row>
    <row r="18957" spans="1:4" x14ac:dyDescent="0.35">
      <c r="A18957" t="s">
        <v>71625</v>
      </c>
      <c r="B18957" t="s">
        <v>72084</v>
      </c>
      <c r="C18957" s="96" t="s">
        <v>72206</v>
      </c>
      <c r="D18957" s="98">
        <v>517.40569999999991</v>
      </c>
    </row>
    <row r="18958" spans="1:4" x14ac:dyDescent="0.35">
      <c r="A18958" t="s">
        <v>71626</v>
      </c>
      <c r="B18958" t="s">
        <v>72085</v>
      </c>
      <c r="C18958" s="96" t="s">
        <v>72206</v>
      </c>
      <c r="D18958" s="98">
        <v>549.75059999999985</v>
      </c>
    </row>
    <row r="18959" spans="1:4" x14ac:dyDescent="0.35">
      <c r="A18959" t="s">
        <v>71627</v>
      </c>
      <c r="B18959" t="s">
        <v>72086</v>
      </c>
      <c r="C18959" s="96" t="s">
        <v>72206</v>
      </c>
      <c r="D18959" s="98">
        <v>483.35419999999999</v>
      </c>
    </row>
    <row r="18960" spans="1:4" x14ac:dyDescent="0.35">
      <c r="A18960" t="s">
        <v>71628</v>
      </c>
      <c r="B18960" t="s">
        <v>72087</v>
      </c>
      <c r="C18960" s="96" t="s">
        <v>72206</v>
      </c>
      <c r="D18960" s="98">
        <v>583.46399999999994</v>
      </c>
    </row>
    <row r="18961" spans="1:4" x14ac:dyDescent="0.35">
      <c r="A18961" t="s">
        <v>71629</v>
      </c>
      <c r="B18961" t="s">
        <v>72088</v>
      </c>
      <c r="C18961" s="96" t="s">
        <v>72206</v>
      </c>
      <c r="D18961" s="98">
        <v>275.72859999999997</v>
      </c>
    </row>
    <row r="18962" spans="1:4" x14ac:dyDescent="0.35">
      <c r="A18962" t="s">
        <v>71630</v>
      </c>
      <c r="B18962" t="s">
        <v>72089</v>
      </c>
      <c r="C18962" s="96" t="s">
        <v>72206</v>
      </c>
      <c r="D18962" s="98">
        <v>1260.9680999999998</v>
      </c>
    </row>
    <row r="18963" spans="1:4" x14ac:dyDescent="0.35">
      <c r="A18963" t="s">
        <v>71631</v>
      </c>
      <c r="B18963" t="s">
        <v>72090</v>
      </c>
      <c r="C18963" s="96" t="s">
        <v>72206</v>
      </c>
      <c r="D18963" s="98">
        <v>241.00089999999997</v>
      </c>
    </row>
    <row r="18964" spans="1:4" x14ac:dyDescent="0.35">
      <c r="A18964" t="s">
        <v>71632</v>
      </c>
      <c r="B18964" t="s">
        <v>72091</v>
      </c>
      <c r="C18964" s="96" t="s">
        <v>72206</v>
      </c>
      <c r="D18964" s="98">
        <v>1720.7357999999999</v>
      </c>
    </row>
    <row r="18965" spans="1:4" x14ac:dyDescent="0.35">
      <c r="A18965" t="s">
        <v>71633</v>
      </c>
      <c r="B18965" t="s">
        <v>72051</v>
      </c>
      <c r="C18965" s="96" t="s">
        <v>72206</v>
      </c>
      <c r="D18965" s="98">
        <v>2019.0365999999997</v>
      </c>
    </row>
    <row r="18966" spans="1:4" x14ac:dyDescent="0.35">
      <c r="A18966" t="s">
        <v>71634</v>
      </c>
      <c r="B18966" t="s">
        <v>72092</v>
      </c>
      <c r="C18966" s="96" t="s">
        <v>72206</v>
      </c>
      <c r="D18966" s="98">
        <v>516.72949999999992</v>
      </c>
    </row>
    <row r="18967" spans="1:4" x14ac:dyDescent="0.35">
      <c r="A18967" t="s">
        <v>71635</v>
      </c>
      <c r="B18967" t="s">
        <v>72093</v>
      </c>
      <c r="C18967" s="96" t="s">
        <v>72206</v>
      </c>
      <c r="D18967" s="98">
        <v>516.72949999999992</v>
      </c>
    </row>
    <row r="18968" spans="1:4" x14ac:dyDescent="0.35">
      <c r="A18968" t="s">
        <v>71636</v>
      </c>
      <c r="B18968" t="s">
        <v>72094</v>
      </c>
      <c r="C18968" s="96" t="s">
        <v>72206</v>
      </c>
      <c r="D18968" s="98">
        <v>1034.7953</v>
      </c>
    </row>
    <row r="18969" spans="1:4" x14ac:dyDescent="0.35">
      <c r="A18969" t="s">
        <v>71637</v>
      </c>
      <c r="B18969" t="s">
        <v>72095</v>
      </c>
      <c r="C18969" s="96" t="s">
        <v>72206</v>
      </c>
      <c r="D18969" s="98">
        <v>1411.9860999999999</v>
      </c>
    </row>
    <row r="18970" spans="1:4" x14ac:dyDescent="0.35">
      <c r="A18970" t="s">
        <v>71638</v>
      </c>
      <c r="B18970" t="s">
        <v>72096</v>
      </c>
      <c r="C18970" s="96" t="s">
        <v>72206</v>
      </c>
      <c r="D18970" s="98">
        <v>793.45629999999994</v>
      </c>
    </row>
    <row r="18971" spans="1:4" x14ac:dyDescent="0.35">
      <c r="A18971" t="s">
        <v>71639</v>
      </c>
      <c r="B18971" t="s">
        <v>72097</v>
      </c>
      <c r="C18971" s="96" t="s">
        <v>72206</v>
      </c>
      <c r="D18971" s="98">
        <v>504.59010000000001</v>
      </c>
    </row>
    <row r="18972" spans="1:4" x14ac:dyDescent="0.35">
      <c r="A18972" t="s">
        <v>71640</v>
      </c>
      <c r="B18972" t="s">
        <v>72098</v>
      </c>
      <c r="C18972" s="96" t="s">
        <v>72206</v>
      </c>
      <c r="D18972" s="98">
        <v>633.01980000000003</v>
      </c>
    </row>
    <row r="18973" spans="1:4" x14ac:dyDescent="0.35">
      <c r="A18973" t="s">
        <v>71641</v>
      </c>
      <c r="B18973" t="s">
        <v>72099</v>
      </c>
      <c r="C18973" s="96" t="s">
        <v>72206</v>
      </c>
      <c r="D18973" s="98">
        <v>1847.1369</v>
      </c>
    </row>
    <row r="18974" spans="1:4" x14ac:dyDescent="0.35">
      <c r="A18974" t="s">
        <v>71560</v>
      </c>
      <c r="B18974" t="s">
        <v>72022</v>
      </c>
      <c r="C18974" s="96" t="s">
        <v>72206</v>
      </c>
      <c r="D18974" s="98">
        <v>1772.6421999999998</v>
      </c>
    </row>
    <row r="18975" spans="1:4" x14ac:dyDescent="0.35">
      <c r="A18975" t="s">
        <v>71642</v>
      </c>
      <c r="B18975" t="s">
        <v>72100</v>
      </c>
      <c r="C18975" s="96" t="s">
        <v>72206</v>
      </c>
      <c r="D18975" s="98">
        <v>1270.7408</v>
      </c>
    </row>
    <row r="18976" spans="1:4" x14ac:dyDescent="0.35">
      <c r="A18976" t="s">
        <v>71643</v>
      </c>
      <c r="B18976" t="s">
        <v>72101</v>
      </c>
      <c r="C18976" s="96" t="s">
        <v>72206</v>
      </c>
      <c r="D18976" s="98">
        <v>897.60719999999992</v>
      </c>
    </row>
    <row r="18977" spans="1:4" x14ac:dyDescent="0.35">
      <c r="A18977" t="s">
        <v>71644</v>
      </c>
      <c r="B18977" t="s">
        <v>72102</v>
      </c>
      <c r="C18977" s="96" t="s">
        <v>72206</v>
      </c>
      <c r="D18977" s="98">
        <v>308.74970000000002</v>
      </c>
    </row>
    <row r="18978" spans="1:4" x14ac:dyDescent="0.35">
      <c r="A18978" t="s">
        <v>71645</v>
      </c>
      <c r="B18978" t="s">
        <v>72103</v>
      </c>
      <c r="C18978" s="96" t="s">
        <v>72206</v>
      </c>
      <c r="D18978" s="98">
        <v>285.83939999999996</v>
      </c>
    </row>
    <row r="18979" spans="1:4" x14ac:dyDescent="0.35">
      <c r="A18979" t="s">
        <v>71406</v>
      </c>
      <c r="B18979" t="s">
        <v>71876</v>
      </c>
      <c r="C18979" s="96" t="s">
        <v>72206</v>
      </c>
      <c r="D18979" s="98">
        <v>1144.6777999999999</v>
      </c>
    </row>
    <row r="18980" spans="1:4" x14ac:dyDescent="0.35">
      <c r="A18980" t="s">
        <v>71408</v>
      </c>
      <c r="B18980" t="s">
        <v>71878</v>
      </c>
      <c r="C18980" s="96" t="s">
        <v>72206</v>
      </c>
      <c r="D18980" s="98">
        <v>1639.1571000000001</v>
      </c>
    </row>
    <row r="18981" spans="1:4" x14ac:dyDescent="0.35">
      <c r="A18981" t="s">
        <v>71439</v>
      </c>
      <c r="B18981" t="s">
        <v>71908</v>
      </c>
      <c r="C18981" s="96" t="s">
        <v>72206</v>
      </c>
      <c r="D18981" s="98">
        <v>1648.9298000000001</v>
      </c>
    </row>
    <row r="18982" spans="1:4" x14ac:dyDescent="0.35">
      <c r="A18982" t="s">
        <v>71646</v>
      </c>
      <c r="B18982" t="s">
        <v>72104</v>
      </c>
      <c r="C18982" s="96" t="s">
        <v>72206</v>
      </c>
      <c r="D18982" s="98">
        <v>1342.5468000000001</v>
      </c>
    </row>
    <row r="18983" spans="1:4" x14ac:dyDescent="0.35">
      <c r="A18983" t="s">
        <v>71647</v>
      </c>
      <c r="B18983" t="s">
        <v>72105</v>
      </c>
      <c r="C18983" s="96" t="s">
        <v>72206</v>
      </c>
      <c r="D18983" s="98">
        <v>142.22739999999999</v>
      </c>
    </row>
    <row r="18984" spans="1:4" x14ac:dyDescent="0.35">
      <c r="A18984" t="s">
        <v>71648</v>
      </c>
      <c r="B18984" t="s">
        <v>72106</v>
      </c>
      <c r="C18984" s="96" t="s">
        <v>72206</v>
      </c>
      <c r="D18984" s="98">
        <v>441.75179999999995</v>
      </c>
    </row>
    <row r="18985" spans="1:4" x14ac:dyDescent="0.35">
      <c r="A18985" t="s">
        <v>71551</v>
      </c>
      <c r="B18985" t="s">
        <v>72016</v>
      </c>
      <c r="C18985" s="96" t="s">
        <v>72206</v>
      </c>
      <c r="D18985" s="98">
        <v>133.14699999999999</v>
      </c>
    </row>
    <row r="18986" spans="1:4" x14ac:dyDescent="0.35">
      <c r="A18986" t="s">
        <v>71300</v>
      </c>
      <c r="B18986" t="s">
        <v>71773</v>
      </c>
      <c r="C18986" s="96" t="s">
        <v>72206</v>
      </c>
      <c r="D18986" s="98">
        <v>287.17570000000001</v>
      </c>
    </row>
    <row r="18987" spans="1:4" x14ac:dyDescent="0.35">
      <c r="A18987" t="s">
        <v>71311</v>
      </c>
      <c r="B18987" t="s">
        <v>71784</v>
      </c>
      <c r="C18987" s="96" t="s">
        <v>72206</v>
      </c>
      <c r="D18987" s="98">
        <v>227.52519999999998</v>
      </c>
    </row>
    <row r="18988" spans="1:4" x14ac:dyDescent="0.35">
      <c r="A18988" t="s">
        <v>71315</v>
      </c>
      <c r="B18988" t="s">
        <v>71788</v>
      </c>
      <c r="C18988" s="96" t="s">
        <v>72206</v>
      </c>
      <c r="D18988" s="98">
        <v>444.26339999999999</v>
      </c>
    </row>
    <row r="18989" spans="1:4" x14ac:dyDescent="0.35">
      <c r="A18989" t="s">
        <v>71467</v>
      </c>
      <c r="B18989" t="s">
        <v>71935</v>
      </c>
      <c r="C18989" s="96" t="s">
        <v>72206</v>
      </c>
      <c r="D18989" s="98">
        <v>359.99599999999998</v>
      </c>
    </row>
    <row r="18990" spans="1:4" x14ac:dyDescent="0.35">
      <c r="A18990" t="s">
        <v>71334</v>
      </c>
      <c r="B18990" t="s">
        <v>71807</v>
      </c>
      <c r="C18990" s="96" t="s">
        <v>72206</v>
      </c>
      <c r="D18990" s="98">
        <v>310.4402</v>
      </c>
    </row>
    <row r="18991" spans="1:4" x14ac:dyDescent="0.35">
      <c r="A18991" t="s">
        <v>71649</v>
      </c>
      <c r="B18991" t="s">
        <v>72107</v>
      </c>
      <c r="C18991" s="96" t="s">
        <v>72206</v>
      </c>
      <c r="D18991" s="98">
        <v>444.26339999999999</v>
      </c>
    </row>
    <row r="18992" spans="1:4" x14ac:dyDescent="0.35">
      <c r="A18992" t="s">
        <v>71376</v>
      </c>
      <c r="B18992" t="s">
        <v>71788</v>
      </c>
      <c r="C18992" s="96" t="s">
        <v>72206</v>
      </c>
      <c r="D18992" s="98">
        <v>444.26339999999999</v>
      </c>
    </row>
    <row r="18993" spans="1:4" x14ac:dyDescent="0.35">
      <c r="A18993" t="s">
        <v>71377</v>
      </c>
      <c r="B18993" t="s">
        <v>71849</v>
      </c>
      <c r="C18993" s="96" t="s">
        <v>72206</v>
      </c>
      <c r="D18993" s="98">
        <v>277.06489999999997</v>
      </c>
    </row>
    <row r="18994" spans="1:4" x14ac:dyDescent="0.35">
      <c r="A18994" t="s">
        <v>71650</v>
      </c>
      <c r="B18994" t="s">
        <v>72108</v>
      </c>
      <c r="C18994" s="96" t="s">
        <v>72206</v>
      </c>
      <c r="D18994" s="98">
        <v>227.52519999999998</v>
      </c>
    </row>
    <row r="18995" spans="1:4" x14ac:dyDescent="0.35">
      <c r="A18995" t="s">
        <v>71378</v>
      </c>
      <c r="B18995" t="s">
        <v>71773</v>
      </c>
      <c r="C18995" s="96" t="s">
        <v>72206</v>
      </c>
      <c r="D18995" s="98">
        <v>287.17570000000001</v>
      </c>
    </row>
    <row r="18996" spans="1:4" x14ac:dyDescent="0.35">
      <c r="A18996" t="s">
        <v>71380</v>
      </c>
      <c r="B18996" t="s">
        <v>71851</v>
      </c>
      <c r="C18996" s="96" t="s">
        <v>72206</v>
      </c>
      <c r="D18996" s="98">
        <v>227.52519999999998</v>
      </c>
    </row>
    <row r="18997" spans="1:4" x14ac:dyDescent="0.35">
      <c r="A18997" t="s">
        <v>71651</v>
      </c>
      <c r="B18997" t="s">
        <v>72109</v>
      </c>
      <c r="C18997" s="96" t="s">
        <v>72206</v>
      </c>
      <c r="D18997" s="98">
        <v>1137.2718</v>
      </c>
    </row>
    <row r="18998" spans="1:4" x14ac:dyDescent="0.35">
      <c r="A18998" t="s">
        <v>71652</v>
      </c>
      <c r="B18998" t="s">
        <v>72110</v>
      </c>
      <c r="C18998" s="96" t="s">
        <v>72206</v>
      </c>
      <c r="D18998" s="98">
        <v>516.72949999999992</v>
      </c>
    </row>
    <row r="18999" spans="1:4" x14ac:dyDescent="0.35">
      <c r="A18999" t="s">
        <v>71653</v>
      </c>
      <c r="B18999" t="s">
        <v>72111</v>
      </c>
      <c r="C18999" s="96" t="s">
        <v>72206</v>
      </c>
      <c r="D18999" s="98">
        <v>748.97199999999998</v>
      </c>
    </row>
    <row r="19000" spans="1:4" x14ac:dyDescent="0.35">
      <c r="A19000" t="s">
        <v>71654</v>
      </c>
      <c r="B19000" t="s">
        <v>72112</v>
      </c>
      <c r="C19000" s="96" t="s">
        <v>72206</v>
      </c>
      <c r="D19000" s="98">
        <v>1182.0942</v>
      </c>
    </row>
    <row r="19001" spans="1:4" x14ac:dyDescent="0.35">
      <c r="A19001" t="s">
        <v>71655</v>
      </c>
      <c r="B19001" t="s">
        <v>72113</v>
      </c>
      <c r="C19001" s="96" t="s">
        <v>72206</v>
      </c>
      <c r="D19001" s="98">
        <v>39.589899999999993</v>
      </c>
    </row>
    <row r="19002" spans="1:4" x14ac:dyDescent="0.35">
      <c r="A19002" t="s">
        <v>71656</v>
      </c>
      <c r="B19002" t="s">
        <v>72114</v>
      </c>
      <c r="C19002" s="96" t="s">
        <v>72206</v>
      </c>
      <c r="D19002" s="98">
        <v>39.589899999999993</v>
      </c>
    </row>
    <row r="19003" spans="1:4" x14ac:dyDescent="0.35">
      <c r="A19003" t="s">
        <v>71657</v>
      </c>
      <c r="B19003" t="s">
        <v>72115</v>
      </c>
      <c r="C19003" s="96" t="s">
        <v>72206</v>
      </c>
      <c r="D19003" s="98">
        <v>30.412899999999997</v>
      </c>
    </row>
    <row r="19004" spans="1:4" x14ac:dyDescent="0.35">
      <c r="A19004" t="s">
        <v>71658</v>
      </c>
      <c r="B19004" t="s">
        <v>72116</v>
      </c>
      <c r="C19004" s="96" t="s">
        <v>72206</v>
      </c>
      <c r="D19004" s="98">
        <v>162.11089999999999</v>
      </c>
    </row>
    <row r="19005" spans="1:4" x14ac:dyDescent="0.35">
      <c r="A19005" t="s">
        <v>71659</v>
      </c>
      <c r="B19005" t="s">
        <v>72117</v>
      </c>
      <c r="C19005" s="96" t="s">
        <v>72206</v>
      </c>
      <c r="D19005" s="98">
        <v>92.333499999999987</v>
      </c>
    </row>
    <row r="19006" spans="1:4" x14ac:dyDescent="0.35">
      <c r="A19006" t="s">
        <v>71660</v>
      </c>
      <c r="B19006" t="s">
        <v>72118</v>
      </c>
      <c r="C19006" s="96" t="s">
        <v>72206</v>
      </c>
      <c r="D19006" s="98">
        <v>32.425399999999996</v>
      </c>
    </row>
    <row r="19007" spans="1:4" x14ac:dyDescent="0.35">
      <c r="A19007" t="s">
        <v>71661</v>
      </c>
      <c r="B19007" t="s">
        <v>72119</v>
      </c>
      <c r="C19007" s="96" t="s">
        <v>72206</v>
      </c>
      <c r="D19007" s="98">
        <v>32.425399999999996</v>
      </c>
    </row>
    <row r="19008" spans="1:4" x14ac:dyDescent="0.35">
      <c r="A19008" t="s">
        <v>71662</v>
      </c>
      <c r="B19008" t="s">
        <v>72120</v>
      </c>
      <c r="C19008" s="96" t="s">
        <v>72206</v>
      </c>
      <c r="D19008" s="98">
        <v>593.57479999999987</v>
      </c>
    </row>
    <row r="19009" spans="1:4" x14ac:dyDescent="0.35">
      <c r="A19009" t="s">
        <v>71663</v>
      </c>
      <c r="B19009" t="s">
        <v>72121</v>
      </c>
      <c r="C19009" s="96" t="s">
        <v>72206</v>
      </c>
      <c r="D19009" s="98">
        <v>568.97399999999993</v>
      </c>
    </row>
    <row r="19010" spans="1:4" x14ac:dyDescent="0.35">
      <c r="A19010" t="s">
        <v>71490</v>
      </c>
      <c r="B19010" t="s">
        <v>71956</v>
      </c>
      <c r="C19010" s="96" t="s">
        <v>72206</v>
      </c>
      <c r="D19010" s="98">
        <v>78.358699999999985</v>
      </c>
    </row>
    <row r="19011" spans="1:4" x14ac:dyDescent="0.35">
      <c r="A19011" t="s">
        <v>71407</v>
      </c>
      <c r="B19011" t="s">
        <v>71877</v>
      </c>
      <c r="C19011" s="96" t="s">
        <v>72206</v>
      </c>
      <c r="D19011" s="98">
        <v>310.4402</v>
      </c>
    </row>
    <row r="19012" spans="1:4" x14ac:dyDescent="0.35">
      <c r="A19012" t="s">
        <v>71441</v>
      </c>
      <c r="B19012" t="s">
        <v>71910</v>
      </c>
      <c r="C19012" s="96" t="s">
        <v>72206</v>
      </c>
      <c r="D19012" s="98">
        <v>526.84030000000007</v>
      </c>
    </row>
    <row r="19013" spans="1:4" x14ac:dyDescent="0.35">
      <c r="A19013" t="s">
        <v>71442</v>
      </c>
      <c r="B19013" t="s">
        <v>71911</v>
      </c>
      <c r="C19013" s="96" t="s">
        <v>72206</v>
      </c>
      <c r="D19013" s="98">
        <v>432.80019999999996</v>
      </c>
    </row>
    <row r="19014" spans="1:4" x14ac:dyDescent="0.35">
      <c r="A19014" t="s">
        <v>71664</v>
      </c>
      <c r="B19014" t="s">
        <v>71911</v>
      </c>
      <c r="C19014" s="96" t="s">
        <v>72206</v>
      </c>
      <c r="D19014" s="98">
        <v>432.80019999999996</v>
      </c>
    </row>
    <row r="19015" spans="1:4" x14ac:dyDescent="0.35">
      <c r="A19015" t="s">
        <v>71665</v>
      </c>
      <c r="B19015" t="s">
        <v>71910</v>
      </c>
      <c r="C19015" s="96" t="s">
        <v>72206</v>
      </c>
      <c r="D19015" s="98">
        <v>526.84030000000007</v>
      </c>
    </row>
    <row r="19016" spans="1:4" x14ac:dyDescent="0.35">
      <c r="A19016" t="s">
        <v>71444</v>
      </c>
      <c r="B19016" t="s">
        <v>71913</v>
      </c>
      <c r="C19016" s="96" t="s">
        <v>72206</v>
      </c>
      <c r="D19016" s="98">
        <v>227.52519999999998</v>
      </c>
    </row>
    <row r="19017" spans="1:4" x14ac:dyDescent="0.35">
      <c r="A19017" t="s">
        <v>71301</v>
      </c>
      <c r="B19017" t="s">
        <v>71774</v>
      </c>
      <c r="C19017" s="96" t="s">
        <v>72206</v>
      </c>
      <c r="D19017" s="98">
        <v>68.924099999999996</v>
      </c>
    </row>
    <row r="19018" spans="1:4" x14ac:dyDescent="0.35">
      <c r="A19018" t="s">
        <v>71310</v>
      </c>
      <c r="B19018" t="s">
        <v>71783</v>
      </c>
      <c r="C19018" s="96" t="s">
        <v>72206</v>
      </c>
      <c r="D19018" s="98">
        <v>68.924099999999996</v>
      </c>
    </row>
    <row r="19019" spans="1:4" x14ac:dyDescent="0.35">
      <c r="A19019" t="s">
        <v>71312</v>
      </c>
      <c r="B19019" t="s">
        <v>71785</v>
      </c>
      <c r="C19019" s="96" t="s">
        <v>72206</v>
      </c>
      <c r="D19019" s="98">
        <v>34.792099999999998</v>
      </c>
    </row>
    <row r="19020" spans="1:4" x14ac:dyDescent="0.35">
      <c r="A19020" t="s">
        <v>71316</v>
      </c>
      <c r="B19020" t="s">
        <v>71789</v>
      </c>
      <c r="C19020" s="96" t="s">
        <v>72206</v>
      </c>
      <c r="D19020" s="98">
        <v>37.512999999999998</v>
      </c>
    </row>
    <row r="19021" spans="1:4" x14ac:dyDescent="0.35">
      <c r="A19021" t="s">
        <v>71318</v>
      </c>
      <c r="B19021" t="s">
        <v>71791</v>
      </c>
      <c r="C19021" s="96" t="s">
        <v>72206</v>
      </c>
      <c r="D19021" s="98">
        <v>51.391200000000005</v>
      </c>
    </row>
    <row r="19022" spans="1:4" x14ac:dyDescent="0.35">
      <c r="A19022" t="s">
        <v>71349</v>
      </c>
      <c r="B19022" t="s">
        <v>71822</v>
      </c>
      <c r="C19022" s="96" t="s">
        <v>72206</v>
      </c>
      <c r="D19022" s="98">
        <v>51.391200000000005</v>
      </c>
    </row>
    <row r="19023" spans="1:4" x14ac:dyDescent="0.35">
      <c r="A19023" t="s">
        <v>71666</v>
      </c>
      <c r="B19023" t="s">
        <v>72122</v>
      </c>
      <c r="C19023" s="96" t="s">
        <v>72206</v>
      </c>
      <c r="D19023" s="98">
        <v>100.0937</v>
      </c>
    </row>
    <row r="19024" spans="1:4" x14ac:dyDescent="0.35">
      <c r="A19024" t="s">
        <v>71353</v>
      </c>
      <c r="B19024" t="s">
        <v>71826</v>
      </c>
      <c r="C19024" s="96" t="s">
        <v>72206</v>
      </c>
      <c r="D19024" s="98">
        <v>142.90359999999998</v>
      </c>
    </row>
    <row r="19025" spans="1:4" x14ac:dyDescent="0.35">
      <c r="A19025" t="s">
        <v>71373</v>
      </c>
      <c r="B19025" t="s">
        <v>71846</v>
      </c>
      <c r="C19025" s="96" t="s">
        <v>72206</v>
      </c>
      <c r="D19025" s="98">
        <v>197.85289999999998</v>
      </c>
    </row>
    <row r="19026" spans="1:4" x14ac:dyDescent="0.35">
      <c r="A19026" t="s">
        <v>71462</v>
      </c>
      <c r="B19026" t="s">
        <v>71930</v>
      </c>
      <c r="C19026" s="96" t="s">
        <v>72206</v>
      </c>
      <c r="D19026" s="98">
        <v>51.729300000000002</v>
      </c>
    </row>
    <row r="19027" spans="1:4" x14ac:dyDescent="0.35">
      <c r="A19027" t="s">
        <v>71387</v>
      </c>
      <c r="B19027" t="s">
        <v>71857</v>
      </c>
      <c r="C19027" s="96" t="s">
        <v>72206</v>
      </c>
      <c r="D19027" s="98">
        <v>92.333499999999987</v>
      </c>
    </row>
    <row r="19028" spans="1:4" x14ac:dyDescent="0.35">
      <c r="A19028" t="s">
        <v>71667</v>
      </c>
      <c r="B19028" t="s">
        <v>72123</v>
      </c>
      <c r="C19028" s="96" t="s">
        <v>72206</v>
      </c>
      <c r="D19028" s="98">
        <v>133.46899999999999</v>
      </c>
    </row>
    <row r="19029" spans="1:4" x14ac:dyDescent="0.35">
      <c r="A19029" t="s">
        <v>71668</v>
      </c>
      <c r="B19029" t="s">
        <v>72124</v>
      </c>
      <c r="C19029" s="96" t="s">
        <v>72206</v>
      </c>
      <c r="D19029" s="98">
        <v>2644.2961999999998</v>
      </c>
    </row>
    <row r="19030" spans="1:4" x14ac:dyDescent="0.35">
      <c r="A19030" t="s">
        <v>71669</v>
      </c>
      <c r="B19030" t="s">
        <v>72125</v>
      </c>
      <c r="C19030" s="96" t="s">
        <v>72206</v>
      </c>
      <c r="D19030" s="98">
        <v>2294.0889999999999</v>
      </c>
    </row>
    <row r="19031" spans="1:4" x14ac:dyDescent="0.35">
      <c r="A19031" t="s">
        <v>71670</v>
      </c>
      <c r="B19031" t="s">
        <v>72126</v>
      </c>
      <c r="C19031" s="96" t="s">
        <v>72206</v>
      </c>
      <c r="D19031" s="98">
        <v>1513.4321999999997</v>
      </c>
    </row>
    <row r="19032" spans="1:4" x14ac:dyDescent="0.35">
      <c r="A19032" t="s">
        <v>71671</v>
      </c>
      <c r="B19032" t="s">
        <v>72127</v>
      </c>
      <c r="C19032" s="96" t="s">
        <v>72206</v>
      </c>
      <c r="D19032" s="98">
        <v>638.0752</v>
      </c>
    </row>
    <row r="19033" spans="1:4" x14ac:dyDescent="0.35">
      <c r="A19033" t="s">
        <v>71672</v>
      </c>
      <c r="B19033" t="s">
        <v>72128</v>
      </c>
      <c r="C19033" s="96" t="s">
        <v>72206</v>
      </c>
      <c r="D19033" s="98">
        <v>1513.4483</v>
      </c>
    </row>
    <row r="19034" spans="1:4" x14ac:dyDescent="0.35">
      <c r="A19034" t="s">
        <v>71673</v>
      </c>
      <c r="B19034" t="s">
        <v>72129</v>
      </c>
      <c r="C19034" s="96" t="s">
        <v>72206</v>
      </c>
      <c r="D19034" s="98">
        <v>716.61099999999999</v>
      </c>
    </row>
    <row r="19035" spans="1:4" x14ac:dyDescent="0.35">
      <c r="A19035" t="s">
        <v>71674</v>
      </c>
      <c r="B19035" t="s">
        <v>72130</v>
      </c>
      <c r="C19035" s="96" t="s">
        <v>72206</v>
      </c>
      <c r="D19035" s="98">
        <v>623.24709999999993</v>
      </c>
    </row>
    <row r="19036" spans="1:4" x14ac:dyDescent="0.35">
      <c r="A19036" t="s">
        <v>71675</v>
      </c>
      <c r="B19036" t="s">
        <v>72131</v>
      </c>
      <c r="C19036" s="96" t="s">
        <v>72206</v>
      </c>
      <c r="D19036" s="98">
        <v>19.545399999999997</v>
      </c>
    </row>
    <row r="19037" spans="1:4" x14ac:dyDescent="0.35">
      <c r="A19037" t="s">
        <v>71676</v>
      </c>
      <c r="B19037" t="s">
        <v>72132</v>
      </c>
      <c r="C19037" s="96" t="s">
        <v>72206</v>
      </c>
      <c r="D19037" s="98">
        <v>84.766499999999994</v>
      </c>
    </row>
    <row r="19038" spans="1:4" x14ac:dyDescent="0.35">
      <c r="A19038" t="s">
        <v>71677</v>
      </c>
      <c r="B19038" t="s">
        <v>72133</v>
      </c>
      <c r="C19038" s="96" t="s">
        <v>72206</v>
      </c>
      <c r="D19038" s="98">
        <v>5.9730999999999996</v>
      </c>
    </row>
    <row r="19039" spans="1:4" x14ac:dyDescent="0.35">
      <c r="A19039" t="s">
        <v>71678</v>
      </c>
      <c r="B19039" t="s">
        <v>72134</v>
      </c>
      <c r="C19039" s="96" t="s">
        <v>72206</v>
      </c>
      <c r="D19039" s="98">
        <v>137.51009999999997</v>
      </c>
    </row>
    <row r="19040" spans="1:4" x14ac:dyDescent="0.35">
      <c r="A19040" t="s">
        <v>71679</v>
      </c>
      <c r="B19040" t="s">
        <v>72135</v>
      </c>
      <c r="C19040" s="96" t="s">
        <v>72206</v>
      </c>
      <c r="D19040" s="98">
        <v>316.84799999999996</v>
      </c>
    </row>
    <row r="19041" spans="1:4" x14ac:dyDescent="0.35">
      <c r="A19041" t="s">
        <v>71680</v>
      </c>
      <c r="B19041" t="s">
        <v>72136</v>
      </c>
      <c r="C19041" s="96" t="s">
        <v>72206</v>
      </c>
      <c r="D19041" s="98">
        <v>12.1233</v>
      </c>
    </row>
    <row r="19042" spans="1:4" x14ac:dyDescent="0.35">
      <c r="A19042" t="s">
        <v>71681</v>
      </c>
      <c r="B19042" t="s">
        <v>72137</v>
      </c>
      <c r="C19042" s="96" t="s">
        <v>72206</v>
      </c>
      <c r="D19042" s="98">
        <v>209.9923</v>
      </c>
    </row>
    <row r="19043" spans="1:4" x14ac:dyDescent="0.35">
      <c r="A19043" t="s">
        <v>71682</v>
      </c>
      <c r="B19043" t="s">
        <v>72138</v>
      </c>
      <c r="C19043" s="96" t="s">
        <v>72206</v>
      </c>
      <c r="D19043" s="98">
        <v>5.9730999999999996</v>
      </c>
    </row>
    <row r="19044" spans="1:4" x14ac:dyDescent="0.35">
      <c r="A19044" t="s">
        <v>71683</v>
      </c>
      <c r="B19044" t="s">
        <v>72139</v>
      </c>
      <c r="C19044" s="96" t="s">
        <v>72206</v>
      </c>
      <c r="D19044" s="98">
        <v>758.74469999999985</v>
      </c>
    </row>
    <row r="19045" spans="1:4" x14ac:dyDescent="0.35">
      <c r="A19045" t="s">
        <v>71684</v>
      </c>
      <c r="B19045" t="s">
        <v>72140</v>
      </c>
      <c r="C19045" s="96" t="s">
        <v>72206</v>
      </c>
      <c r="D19045" s="98">
        <v>633.01980000000003</v>
      </c>
    </row>
    <row r="19046" spans="1:4" x14ac:dyDescent="0.35">
      <c r="A19046" t="s">
        <v>71685</v>
      </c>
      <c r="B19046" t="s">
        <v>72141</v>
      </c>
      <c r="C19046" s="96" t="s">
        <v>72206</v>
      </c>
      <c r="D19046" s="98">
        <v>758.74469999999985</v>
      </c>
    </row>
    <row r="19047" spans="1:4" x14ac:dyDescent="0.35">
      <c r="A19047" t="s">
        <v>71686</v>
      </c>
      <c r="B19047" t="s">
        <v>72142</v>
      </c>
      <c r="C19047" s="96" t="s">
        <v>72206</v>
      </c>
      <c r="D19047" s="98">
        <v>714.92049999999995</v>
      </c>
    </row>
    <row r="19048" spans="1:4" x14ac:dyDescent="0.35">
      <c r="A19048" t="s">
        <v>71687</v>
      </c>
      <c r="B19048" t="s">
        <v>72143</v>
      </c>
      <c r="C19048" s="96" t="s">
        <v>72206</v>
      </c>
      <c r="D19048" s="98">
        <v>145.59229999999999</v>
      </c>
    </row>
    <row r="19049" spans="1:4" x14ac:dyDescent="0.35">
      <c r="A19049" t="s">
        <v>71688</v>
      </c>
      <c r="B19049" t="s">
        <v>72144</v>
      </c>
      <c r="C19049" s="96" t="s">
        <v>72206</v>
      </c>
      <c r="D19049" s="98">
        <v>319.19859999999994</v>
      </c>
    </row>
    <row r="19050" spans="1:4" x14ac:dyDescent="0.35">
      <c r="A19050" t="s">
        <v>71689</v>
      </c>
      <c r="B19050" t="s">
        <v>72145</v>
      </c>
      <c r="C19050" s="96" t="s">
        <v>72206</v>
      </c>
      <c r="D19050" s="98">
        <v>43.308999999999997</v>
      </c>
    </row>
    <row r="19051" spans="1:4" x14ac:dyDescent="0.35">
      <c r="A19051" t="s">
        <v>71690</v>
      </c>
      <c r="B19051" t="s">
        <v>72146</v>
      </c>
      <c r="C19051" s="96" t="s">
        <v>72206</v>
      </c>
      <c r="D19051" s="98">
        <v>739.52129999999988</v>
      </c>
    </row>
    <row r="19052" spans="1:4" x14ac:dyDescent="0.35">
      <c r="A19052" t="s">
        <v>71691</v>
      </c>
      <c r="B19052" t="s">
        <v>72146</v>
      </c>
      <c r="C19052" s="96" t="s">
        <v>72206</v>
      </c>
      <c r="D19052" s="98">
        <v>657.62059999999997</v>
      </c>
    </row>
    <row r="19053" spans="1:4" x14ac:dyDescent="0.35">
      <c r="A19053" t="s">
        <v>71692</v>
      </c>
      <c r="B19053" t="s">
        <v>72147</v>
      </c>
      <c r="C19053" s="96" t="s">
        <v>72206</v>
      </c>
      <c r="D19053" s="98">
        <v>548.75239999999997</v>
      </c>
    </row>
    <row r="19054" spans="1:4" x14ac:dyDescent="0.35">
      <c r="A19054" t="s">
        <v>71693</v>
      </c>
      <c r="B19054" t="s">
        <v>72148</v>
      </c>
      <c r="C19054" s="96" t="s">
        <v>72206</v>
      </c>
      <c r="D19054" s="98">
        <v>2123.8636999999999</v>
      </c>
    </row>
    <row r="19055" spans="1:4" x14ac:dyDescent="0.35">
      <c r="A19055" t="s">
        <v>71694</v>
      </c>
      <c r="B19055" t="s">
        <v>72149</v>
      </c>
      <c r="C19055" s="96" t="s">
        <v>72206</v>
      </c>
      <c r="D19055" s="98">
        <v>212.69710000000001</v>
      </c>
    </row>
    <row r="19056" spans="1:4" x14ac:dyDescent="0.35">
      <c r="A19056" t="s">
        <v>71695</v>
      </c>
      <c r="B19056" t="s">
        <v>72020</v>
      </c>
      <c r="C19056" s="96" t="s">
        <v>72206</v>
      </c>
      <c r="D19056" s="98">
        <v>61.502000000000002</v>
      </c>
    </row>
    <row r="19057" spans="1:4" x14ac:dyDescent="0.35">
      <c r="A19057" t="s">
        <v>71696</v>
      </c>
      <c r="B19057" t="s">
        <v>72150</v>
      </c>
      <c r="C19057" s="96" t="s">
        <v>72206</v>
      </c>
      <c r="D19057" s="98">
        <v>51.729300000000002</v>
      </c>
    </row>
    <row r="19058" spans="1:4" x14ac:dyDescent="0.35">
      <c r="A19058" t="s">
        <v>71697</v>
      </c>
      <c r="B19058" t="s">
        <v>72131</v>
      </c>
      <c r="C19058" s="96" t="s">
        <v>72206</v>
      </c>
      <c r="D19058" s="98">
        <v>19.545399999999997</v>
      </c>
    </row>
    <row r="19059" spans="1:4" x14ac:dyDescent="0.35">
      <c r="A19059" t="s">
        <v>71698</v>
      </c>
      <c r="B19059" t="s">
        <v>72151</v>
      </c>
      <c r="C19059" s="96" t="s">
        <v>72206</v>
      </c>
      <c r="D19059" s="98">
        <v>20.978299999999997</v>
      </c>
    </row>
    <row r="19060" spans="1:4" x14ac:dyDescent="0.35">
      <c r="A19060" t="s">
        <v>71699</v>
      </c>
      <c r="B19060" t="s">
        <v>72152</v>
      </c>
      <c r="C19060" s="96" t="s">
        <v>72206</v>
      </c>
      <c r="D19060" s="98">
        <v>58.475200000000001</v>
      </c>
    </row>
    <row r="19061" spans="1:4" x14ac:dyDescent="0.35">
      <c r="A19061" t="s">
        <v>71700</v>
      </c>
      <c r="B19061" t="s">
        <v>72153</v>
      </c>
      <c r="C19061" s="96" t="s">
        <v>72206</v>
      </c>
      <c r="D19061" s="98">
        <v>42.9709</v>
      </c>
    </row>
    <row r="19062" spans="1:4" x14ac:dyDescent="0.35">
      <c r="A19062" t="s">
        <v>71701</v>
      </c>
      <c r="B19062" t="s">
        <v>72154</v>
      </c>
      <c r="C19062" s="96" t="s">
        <v>72206</v>
      </c>
      <c r="D19062" s="98">
        <v>8.3397999999999985</v>
      </c>
    </row>
    <row r="19063" spans="1:4" x14ac:dyDescent="0.35">
      <c r="A19063" t="s">
        <v>71702</v>
      </c>
      <c r="B19063" t="s">
        <v>72155</v>
      </c>
      <c r="C19063" s="96" t="s">
        <v>72206</v>
      </c>
      <c r="D19063" s="98">
        <v>73.979500000000002</v>
      </c>
    </row>
    <row r="19064" spans="1:4" x14ac:dyDescent="0.35">
      <c r="A19064" t="s">
        <v>71703</v>
      </c>
      <c r="B19064" t="s">
        <v>72126</v>
      </c>
      <c r="C19064" s="96" t="s">
        <v>72206</v>
      </c>
      <c r="D19064" s="98">
        <v>1513.4321999999997</v>
      </c>
    </row>
    <row r="19065" spans="1:4" x14ac:dyDescent="0.35">
      <c r="A19065" t="s">
        <v>71704</v>
      </c>
      <c r="B19065" t="s">
        <v>72156</v>
      </c>
      <c r="C19065" s="96" t="s">
        <v>72206</v>
      </c>
      <c r="D19065" s="98">
        <v>100.0937</v>
      </c>
    </row>
    <row r="19066" spans="1:4" x14ac:dyDescent="0.35">
      <c r="A19066" t="s">
        <v>71705</v>
      </c>
      <c r="B19066" t="s">
        <v>72157</v>
      </c>
      <c r="C19066" s="96" t="s">
        <v>72206</v>
      </c>
      <c r="D19066" s="98">
        <v>95.37639999999999</v>
      </c>
    </row>
    <row r="19067" spans="1:4" x14ac:dyDescent="0.35">
      <c r="A19067" t="s">
        <v>71706</v>
      </c>
      <c r="B19067" t="s">
        <v>72158</v>
      </c>
      <c r="C19067" s="96" t="s">
        <v>72206</v>
      </c>
      <c r="D19067" s="98">
        <v>68.924099999999996</v>
      </c>
    </row>
    <row r="19068" spans="1:4" x14ac:dyDescent="0.35">
      <c r="A19068" t="s">
        <v>71707</v>
      </c>
      <c r="B19068" t="s">
        <v>72159</v>
      </c>
      <c r="C19068" s="96" t="s">
        <v>72206</v>
      </c>
      <c r="D19068" s="98">
        <v>73.979500000000002</v>
      </c>
    </row>
    <row r="19069" spans="1:4" x14ac:dyDescent="0.35">
      <c r="A19069" t="s">
        <v>71708</v>
      </c>
      <c r="B19069" t="s">
        <v>72160</v>
      </c>
      <c r="C19069" s="96" t="s">
        <v>72206</v>
      </c>
      <c r="D19069" s="98">
        <v>840.30729999999983</v>
      </c>
    </row>
    <row r="19070" spans="1:4" x14ac:dyDescent="0.35">
      <c r="A19070" t="s">
        <v>71709</v>
      </c>
      <c r="B19070" t="s">
        <v>71972</v>
      </c>
      <c r="C19070" s="96" t="s">
        <v>72206</v>
      </c>
      <c r="D19070" s="98">
        <v>10.4489</v>
      </c>
    </row>
    <row r="19071" spans="1:4" x14ac:dyDescent="0.35">
      <c r="A19071" t="s">
        <v>71448</v>
      </c>
      <c r="B19071" t="s">
        <v>71916</v>
      </c>
      <c r="C19071" s="96" t="s">
        <v>72206</v>
      </c>
      <c r="D19071" s="98">
        <v>14.828099999999999</v>
      </c>
    </row>
    <row r="19072" spans="1:4" x14ac:dyDescent="0.35">
      <c r="A19072" t="s">
        <v>71710</v>
      </c>
      <c r="B19072" t="s">
        <v>72161</v>
      </c>
      <c r="C19072" s="96" t="s">
        <v>72206</v>
      </c>
      <c r="D19072" s="98">
        <v>281.0899</v>
      </c>
    </row>
    <row r="19073" spans="1:4" x14ac:dyDescent="0.35">
      <c r="A19073" t="s">
        <v>71711</v>
      </c>
      <c r="B19073" t="s">
        <v>72162</v>
      </c>
      <c r="C19073" s="96" t="s">
        <v>72206</v>
      </c>
      <c r="D19073" s="98">
        <v>66.895499999999998</v>
      </c>
    </row>
    <row r="19074" spans="1:4" x14ac:dyDescent="0.35">
      <c r="A19074" t="s">
        <v>71712</v>
      </c>
      <c r="B19074" t="s">
        <v>72163</v>
      </c>
      <c r="C19074" s="96" t="s">
        <v>72206</v>
      </c>
      <c r="D19074" s="98">
        <v>531.89569999999992</v>
      </c>
    </row>
    <row r="19075" spans="1:4" x14ac:dyDescent="0.35">
      <c r="A19075" t="s">
        <v>71713</v>
      </c>
      <c r="B19075" t="s">
        <v>72164</v>
      </c>
      <c r="C19075" s="96" t="s">
        <v>72206</v>
      </c>
      <c r="D19075" s="98">
        <v>15.166199999999998</v>
      </c>
    </row>
    <row r="19076" spans="1:4" x14ac:dyDescent="0.35">
      <c r="A19076" t="s">
        <v>71412</v>
      </c>
      <c r="B19076" t="s">
        <v>71882</v>
      </c>
      <c r="C19076" s="96" t="s">
        <v>72206</v>
      </c>
      <c r="D19076" s="98">
        <v>166.82819999999998</v>
      </c>
    </row>
    <row r="19077" spans="1:4" x14ac:dyDescent="0.35">
      <c r="A19077" t="s">
        <v>71413</v>
      </c>
      <c r="B19077" t="s">
        <v>71883</v>
      </c>
      <c r="C19077" s="96" t="s">
        <v>72206</v>
      </c>
      <c r="D19077" s="98">
        <v>173.25209999999998</v>
      </c>
    </row>
    <row r="19078" spans="1:4" x14ac:dyDescent="0.35">
      <c r="A19078" t="s">
        <v>71714</v>
      </c>
      <c r="B19078" t="s">
        <v>72165</v>
      </c>
      <c r="C19078" s="96" t="s">
        <v>72206</v>
      </c>
      <c r="D19078" s="98">
        <v>166.82819999999998</v>
      </c>
    </row>
    <row r="19079" spans="1:4" x14ac:dyDescent="0.35">
      <c r="A19079" t="s">
        <v>71515</v>
      </c>
      <c r="B19079" t="s">
        <v>71981</v>
      </c>
      <c r="C19079" s="96" t="s">
        <v>72206</v>
      </c>
      <c r="D19079" s="98">
        <v>139.52259999999998</v>
      </c>
    </row>
    <row r="19080" spans="1:4" x14ac:dyDescent="0.35">
      <c r="A19080" t="s">
        <v>71715</v>
      </c>
      <c r="B19080" t="s">
        <v>72166</v>
      </c>
      <c r="C19080" s="96" t="s">
        <v>72206</v>
      </c>
      <c r="D19080" s="98">
        <v>127.0612</v>
      </c>
    </row>
    <row r="19081" spans="1:4" x14ac:dyDescent="0.35">
      <c r="A19081" t="s">
        <v>71468</v>
      </c>
      <c r="B19081" t="s">
        <v>71936</v>
      </c>
      <c r="C19081" s="96" t="s">
        <v>72206</v>
      </c>
      <c r="D19081" s="98">
        <v>133.80709999999999</v>
      </c>
    </row>
    <row r="19082" spans="1:4" x14ac:dyDescent="0.35">
      <c r="A19082" t="s">
        <v>71716</v>
      </c>
      <c r="B19082" t="s">
        <v>72167</v>
      </c>
      <c r="C19082" s="96" t="s">
        <v>72206</v>
      </c>
      <c r="D19082" s="98">
        <v>1161.8725999999997</v>
      </c>
    </row>
    <row r="19083" spans="1:4" x14ac:dyDescent="0.35">
      <c r="A19083" t="s">
        <v>71717</v>
      </c>
      <c r="B19083" t="s">
        <v>72168</v>
      </c>
      <c r="C19083" s="96" t="s">
        <v>72206</v>
      </c>
      <c r="D19083" s="98">
        <v>66.219300000000004</v>
      </c>
    </row>
    <row r="19084" spans="1:4" x14ac:dyDescent="0.35">
      <c r="A19084" t="s">
        <v>71718</v>
      </c>
      <c r="B19084" t="s">
        <v>72169</v>
      </c>
      <c r="C19084" s="96" t="s">
        <v>72206</v>
      </c>
      <c r="D19084" s="98">
        <v>49.024499999999996</v>
      </c>
    </row>
    <row r="19085" spans="1:4" x14ac:dyDescent="0.35">
      <c r="A19085" t="s">
        <v>71719</v>
      </c>
      <c r="B19085" t="s">
        <v>72170</v>
      </c>
      <c r="C19085" s="96" t="s">
        <v>72206</v>
      </c>
      <c r="D19085" s="98">
        <v>18.869200000000003</v>
      </c>
    </row>
    <row r="19086" spans="1:4" x14ac:dyDescent="0.35">
      <c r="A19086" t="s">
        <v>71720</v>
      </c>
      <c r="B19086" t="s">
        <v>72171</v>
      </c>
      <c r="C19086" s="96" t="s">
        <v>72206</v>
      </c>
      <c r="D19086" s="98">
        <v>90.320999999999998</v>
      </c>
    </row>
    <row r="19087" spans="1:4" x14ac:dyDescent="0.35">
      <c r="A19087" t="s">
        <v>71491</v>
      </c>
      <c r="B19087" t="s">
        <v>71957</v>
      </c>
      <c r="C19087" s="96" t="s">
        <v>72206</v>
      </c>
      <c r="D19087" s="98">
        <v>56.446600000000004</v>
      </c>
    </row>
    <row r="19088" spans="1:4" x14ac:dyDescent="0.35">
      <c r="A19088" t="s">
        <v>71721</v>
      </c>
      <c r="B19088" t="s">
        <v>72008</v>
      </c>
      <c r="C19088" s="96" t="s">
        <v>72206</v>
      </c>
      <c r="D19088" s="98">
        <v>284.48699999999997</v>
      </c>
    </row>
    <row r="19089" spans="1:4" x14ac:dyDescent="0.35">
      <c r="A19089" t="s">
        <v>71722</v>
      </c>
      <c r="B19089" t="s">
        <v>72172</v>
      </c>
      <c r="C19089" s="96" t="s">
        <v>72206</v>
      </c>
      <c r="D19089" s="98">
        <v>484.36849999999998</v>
      </c>
    </row>
    <row r="19090" spans="1:4" x14ac:dyDescent="0.35">
      <c r="A19090" t="s">
        <v>71723</v>
      </c>
      <c r="B19090" t="s">
        <v>72173</v>
      </c>
      <c r="C19090" s="96" t="s">
        <v>72206</v>
      </c>
      <c r="D19090" s="98">
        <v>61.502000000000002</v>
      </c>
    </row>
    <row r="19091" spans="1:4" x14ac:dyDescent="0.35">
      <c r="A19091" t="s">
        <v>71724</v>
      </c>
      <c r="B19091" t="s">
        <v>72174</v>
      </c>
      <c r="C19091" s="96" t="s">
        <v>72206</v>
      </c>
      <c r="D19091" s="98">
        <v>966.70839999999998</v>
      </c>
    </row>
    <row r="19092" spans="1:4" x14ac:dyDescent="0.35">
      <c r="A19092" t="s">
        <v>71725</v>
      </c>
      <c r="B19092" t="s">
        <v>72175</v>
      </c>
      <c r="C19092" s="96" t="s">
        <v>72206</v>
      </c>
      <c r="D19092" s="98">
        <v>739.52129999999988</v>
      </c>
    </row>
    <row r="19093" spans="1:4" x14ac:dyDescent="0.35">
      <c r="A19093" t="s">
        <v>71447</v>
      </c>
      <c r="B19093" t="s">
        <v>71915</v>
      </c>
      <c r="C19093" s="96" t="s">
        <v>72206</v>
      </c>
      <c r="D19093" s="98">
        <v>1432.5457999999996</v>
      </c>
    </row>
    <row r="19094" spans="1:4" x14ac:dyDescent="0.35">
      <c r="A19094" t="s">
        <v>71726</v>
      </c>
      <c r="B19094" t="s">
        <v>72176</v>
      </c>
      <c r="C19094" s="96" t="s">
        <v>72206</v>
      </c>
      <c r="D19094" s="98">
        <v>12269.278700000001</v>
      </c>
    </row>
    <row r="19095" spans="1:4" x14ac:dyDescent="0.35">
      <c r="A19095" t="s">
        <v>71727</v>
      </c>
      <c r="B19095" t="s">
        <v>72177</v>
      </c>
      <c r="C19095" s="96" t="s">
        <v>72206</v>
      </c>
      <c r="D19095" s="98">
        <v>126.38499999999999</v>
      </c>
    </row>
    <row r="19096" spans="1:4" x14ac:dyDescent="0.35">
      <c r="A19096" t="s">
        <v>71480</v>
      </c>
      <c r="B19096" t="s">
        <v>71947</v>
      </c>
      <c r="C19096" s="96" t="s">
        <v>72206</v>
      </c>
      <c r="D19096" s="98">
        <v>68.924099999999996</v>
      </c>
    </row>
    <row r="19097" spans="1:4" x14ac:dyDescent="0.35">
      <c r="A19097" t="s">
        <v>71481</v>
      </c>
      <c r="B19097" t="s">
        <v>71948</v>
      </c>
      <c r="C19097" s="96" t="s">
        <v>72206</v>
      </c>
      <c r="D19097" s="98">
        <v>80.709299999999999</v>
      </c>
    </row>
    <row r="19098" spans="1:4" x14ac:dyDescent="0.35">
      <c r="A19098" t="s">
        <v>71728</v>
      </c>
      <c r="B19098" t="s">
        <v>72178</v>
      </c>
      <c r="C19098" s="96" t="s">
        <v>72206</v>
      </c>
      <c r="D19098" s="98">
        <v>432.80019999999996</v>
      </c>
    </row>
    <row r="19099" spans="1:4" x14ac:dyDescent="0.35">
      <c r="A19099" t="s">
        <v>71482</v>
      </c>
      <c r="B19099" t="s">
        <v>71949</v>
      </c>
      <c r="C19099" s="96" t="s">
        <v>72206</v>
      </c>
      <c r="D19099" s="98">
        <v>482.00179999999995</v>
      </c>
    </row>
    <row r="19100" spans="1:4" x14ac:dyDescent="0.35">
      <c r="A19100" t="s">
        <v>71483</v>
      </c>
      <c r="B19100" t="s">
        <v>71949</v>
      </c>
      <c r="C19100" s="96" t="s">
        <v>72206</v>
      </c>
      <c r="D19100" s="98">
        <v>482.00179999999995</v>
      </c>
    </row>
    <row r="19101" spans="1:4" x14ac:dyDescent="0.35">
      <c r="A19101" t="s">
        <v>71484</v>
      </c>
      <c r="B19101" t="s">
        <v>71950</v>
      </c>
      <c r="C19101" s="96" t="s">
        <v>72206</v>
      </c>
      <c r="D19101" s="98">
        <v>482.00179999999995</v>
      </c>
    </row>
    <row r="19102" spans="1:4" x14ac:dyDescent="0.35">
      <c r="A19102" t="s">
        <v>71485</v>
      </c>
      <c r="B19102" t="s">
        <v>71951</v>
      </c>
      <c r="C19102" s="96" t="s">
        <v>72206</v>
      </c>
      <c r="D19102" s="98">
        <v>482.00179999999995</v>
      </c>
    </row>
    <row r="19103" spans="1:4" x14ac:dyDescent="0.35">
      <c r="A19103" t="s">
        <v>71498</v>
      </c>
      <c r="B19103" t="s">
        <v>71964</v>
      </c>
      <c r="C19103" s="96" t="s">
        <v>72206</v>
      </c>
      <c r="D19103" s="98">
        <v>322.91769999999991</v>
      </c>
    </row>
    <row r="19104" spans="1:4" x14ac:dyDescent="0.35">
      <c r="A19104" t="s">
        <v>71501</v>
      </c>
      <c r="B19104" t="s">
        <v>71967</v>
      </c>
      <c r="C19104" s="96" t="s">
        <v>72206</v>
      </c>
      <c r="D19104" s="98">
        <v>403.12789999999995</v>
      </c>
    </row>
    <row r="19105" spans="1:4" x14ac:dyDescent="0.35">
      <c r="A19105" t="s">
        <v>71729</v>
      </c>
      <c r="B19105" t="s">
        <v>72179</v>
      </c>
      <c r="C19105" s="96" t="s">
        <v>72206</v>
      </c>
      <c r="D19105" s="98">
        <v>257.1814</v>
      </c>
    </row>
    <row r="19106" spans="1:4" x14ac:dyDescent="0.35">
      <c r="A19106" t="s">
        <v>71488</v>
      </c>
      <c r="B19106" t="s">
        <v>71954</v>
      </c>
      <c r="C19106" s="96" t="s">
        <v>72206</v>
      </c>
      <c r="D19106" s="98">
        <v>102.46039999999999</v>
      </c>
    </row>
    <row r="19107" spans="1:4" x14ac:dyDescent="0.35">
      <c r="A19107" t="s">
        <v>71492</v>
      </c>
      <c r="B19107" t="s">
        <v>71958</v>
      </c>
      <c r="C19107" s="96" t="s">
        <v>72206</v>
      </c>
      <c r="D19107" s="98">
        <v>217.7525</v>
      </c>
    </row>
    <row r="19108" spans="1:4" x14ac:dyDescent="0.35">
      <c r="A19108" t="s">
        <v>71730</v>
      </c>
      <c r="B19108" t="s">
        <v>72180</v>
      </c>
      <c r="C19108" s="96" t="s">
        <v>72206</v>
      </c>
      <c r="D19108" s="98">
        <v>75.99199999999999</v>
      </c>
    </row>
    <row r="19109" spans="1:4" x14ac:dyDescent="0.35">
      <c r="A19109" t="s">
        <v>71469</v>
      </c>
      <c r="B19109" t="s">
        <v>71937</v>
      </c>
      <c r="C19109" s="96" t="s">
        <v>72206</v>
      </c>
      <c r="D19109" s="98">
        <v>44.307199999999995</v>
      </c>
    </row>
    <row r="19110" spans="1:4" x14ac:dyDescent="0.35">
      <c r="A19110" t="s">
        <v>71474</v>
      </c>
      <c r="B19110" t="s">
        <v>71941</v>
      </c>
      <c r="C19110" s="96" t="s">
        <v>72206</v>
      </c>
      <c r="D19110" s="98">
        <v>149.64949999999999</v>
      </c>
    </row>
    <row r="19111" spans="1:4" x14ac:dyDescent="0.35">
      <c r="A19111" t="s">
        <v>71475</v>
      </c>
      <c r="B19111" t="s">
        <v>71942</v>
      </c>
      <c r="C19111" s="96" t="s">
        <v>72206</v>
      </c>
      <c r="D19111" s="98">
        <v>102.46039999999999</v>
      </c>
    </row>
    <row r="19112" spans="1:4" x14ac:dyDescent="0.35">
      <c r="A19112" t="s">
        <v>71476</v>
      </c>
      <c r="B19112" t="s">
        <v>71943</v>
      </c>
      <c r="C19112" s="96" t="s">
        <v>72206</v>
      </c>
      <c r="D19112" s="98">
        <v>217.7525</v>
      </c>
    </row>
    <row r="19113" spans="1:4" x14ac:dyDescent="0.35">
      <c r="A19113" t="s">
        <v>71477</v>
      </c>
      <c r="B19113" t="s">
        <v>71944</v>
      </c>
      <c r="C19113" s="96" t="s">
        <v>72206</v>
      </c>
      <c r="D19113" s="98">
        <v>181.01229999999998</v>
      </c>
    </row>
    <row r="19114" spans="1:4" x14ac:dyDescent="0.35">
      <c r="A19114" t="s">
        <v>71478</v>
      </c>
      <c r="B19114" t="s">
        <v>71945</v>
      </c>
      <c r="C19114" s="96" t="s">
        <v>72206</v>
      </c>
      <c r="D19114" s="98">
        <v>171.8836</v>
      </c>
    </row>
    <row r="19115" spans="1:4" x14ac:dyDescent="0.35">
      <c r="A19115" t="s">
        <v>71479</v>
      </c>
      <c r="B19115" t="s">
        <v>71946</v>
      </c>
      <c r="C19115" s="96" t="s">
        <v>72206</v>
      </c>
      <c r="D19115" s="98">
        <v>102.46039999999999</v>
      </c>
    </row>
    <row r="19116" spans="1:4" x14ac:dyDescent="0.35">
      <c r="A19116" t="s">
        <v>71731</v>
      </c>
      <c r="B19116" t="s">
        <v>72181</v>
      </c>
      <c r="C19116" s="96" t="s">
        <v>72206</v>
      </c>
      <c r="D19116" s="98">
        <v>224.14419999999998</v>
      </c>
    </row>
    <row r="19117" spans="1:4" x14ac:dyDescent="0.35">
      <c r="A19117" t="s">
        <v>71487</v>
      </c>
      <c r="B19117" t="s">
        <v>71953</v>
      </c>
      <c r="C19117" s="96" t="s">
        <v>72206</v>
      </c>
      <c r="D19117" s="98">
        <v>88.469499999999996</v>
      </c>
    </row>
    <row r="19118" spans="1:4" x14ac:dyDescent="0.35">
      <c r="A19118" t="s">
        <v>71499</v>
      </c>
      <c r="B19118" t="s">
        <v>71965</v>
      </c>
      <c r="C19118" s="96" t="s">
        <v>72206</v>
      </c>
      <c r="D19118" s="98">
        <v>80.709299999999999</v>
      </c>
    </row>
    <row r="19119" spans="1:4" x14ac:dyDescent="0.35">
      <c r="A19119" t="s">
        <v>71470</v>
      </c>
      <c r="B19119" t="s">
        <v>71938</v>
      </c>
      <c r="C19119" s="96" t="s">
        <v>72206</v>
      </c>
      <c r="D19119" s="98">
        <v>153.01440000000002</v>
      </c>
    </row>
    <row r="19120" spans="1:4" x14ac:dyDescent="0.35">
      <c r="A19120" t="s">
        <v>71473</v>
      </c>
      <c r="B19120" t="s">
        <v>71940</v>
      </c>
      <c r="C19120" s="96" t="s">
        <v>72206</v>
      </c>
      <c r="D19120" s="98">
        <v>166.82819999999998</v>
      </c>
    </row>
    <row r="19121" spans="1:4" x14ac:dyDescent="0.35">
      <c r="A19121" t="s">
        <v>71486</v>
      </c>
      <c r="B19121" t="s">
        <v>71952</v>
      </c>
      <c r="C19121" s="96" t="s">
        <v>72206</v>
      </c>
      <c r="D19121" s="98">
        <v>104.81099999999998</v>
      </c>
    </row>
    <row r="19122" spans="1:4" x14ac:dyDescent="0.35">
      <c r="A19122" t="s">
        <v>71294</v>
      </c>
      <c r="B19122" t="s">
        <v>71767</v>
      </c>
      <c r="C19122" s="96" t="s">
        <v>72206</v>
      </c>
      <c r="D19122" s="98">
        <v>153.4008</v>
      </c>
    </row>
    <row r="19123" spans="1:4" x14ac:dyDescent="0.35">
      <c r="A19123" t="s">
        <v>71382</v>
      </c>
      <c r="B19123" t="s">
        <v>71852</v>
      </c>
      <c r="C19123" s="96" t="s">
        <v>72206</v>
      </c>
      <c r="D19123" s="98">
        <v>173.3809</v>
      </c>
    </row>
    <row r="19124" spans="1:4" x14ac:dyDescent="0.35">
      <c r="A19124" t="s">
        <v>71386</v>
      </c>
      <c r="B19124" t="s">
        <v>71856</v>
      </c>
      <c r="C19124" s="96" t="s">
        <v>72206</v>
      </c>
      <c r="D19124" s="98">
        <v>70.807799999999986</v>
      </c>
    </row>
    <row r="19125" spans="1:4" x14ac:dyDescent="0.35">
      <c r="A19125" t="s">
        <v>71307</v>
      </c>
      <c r="B19125" t="s">
        <v>71780</v>
      </c>
      <c r="C19125" s="96" t="s">
        <v>72206</v>
      </c>
      <c r="D19125" s="98">
        <v>321.22719999999998</v>
      </c>
    </row>
    <row r="19126" spans="1:4" x14ac:dyDescent="0.35">
      <c r="A19126" t="s">
        <v>71309</v>
      </c>
      <c r="B19126" t="s">
        <v>71782</v>
      </c>
      <c r="C19126" s="96" t="s">
        <v>72206</v>
      </c>
      <c r="D19126" s="98">
        <v>556.49649999999986</v>
      </c>
    </row>
    <row r="19127" spans="1:4" x14ac:dyDescent="0.35">
      <c r="A19127" t="s">
        <v>71356</v>
      </c>
      <c r="B19127" t="s">
        <v>71829</v>
      </c>
      <c r="C19127" s="96" t="s">
        <v>72206</v>
      </c>
      <c r="D19127" s="98">
        <v>590.88609999999994</v>
      </c>
    </row>
    <row r="19128" spans="1:4" x14ac:dyDescent="0.35">
      <c r="A19128" t="s">
        <v>71371</v>
      </c>
      <c r="B19128" t="s">
        <v>71844</v>
      </c>
      <c r="C19128" s="96" t="s">
        <v>72206</v>
      </c>
      <c r="D19128" s="98">
        <v>638.0752</v>
      </c>
    </row>
    <row r="19129" spans="1:4" x14ac:dyDescent="0.35">
      <c r="A19129" t="s">
        <v>71420</v>
      </c>
      <c r="B19129" t="s">
        <v>71890</v>
      </c>
      <c r="C19129" s="96" t="s">
        <v>72206</v>
      </c>
      <c r="D19129" s="98">
        <v>645.14309999999989</v>
      </c>
    </row>
    <row r="19130" spans="1:4" x14ac:dyDescent="0.35">
      <c r="A19130" t="s">
        <v>71327</v>
      </c>
      <c r="B19130" t="s">
        <v>71800</v>
      </c>
      <c r="C19130" s="96" t="s">
        <v>72206</v>
      </c>
      <c r="D19130" s="98">
        <v>64.206800000000001</v>
      </c>
    </row>
    <row r="19131" spans="1:4" x14ac:dyDescent="0.35">
      <c r="A19131" t="s">
        <v>71379</v>
      </c>
      <c r="B19131" t="s">
        <v>71850</v>
      </c>
      <c r="C19131" s="96" t="s">
        <v>72206</v>
      </c>
      <c r="D19131" s="98">
        <v>56.446600000000004</v>
      </c>
    </row>
    <row r="19132" spans="1:4" x14ac:dyDescent="0.35">
      <c r="A19132" t="s">
        <v>71302</v>
      </c>
      <c r="B19132" t="s">
        <v>71775</v>
      </c>
      <c r="C19132" s="96" t="s">
        <v>72206</v>
      </c>
      <c r="D19132" s="98">
        <v>408.18330000000003</v>
      </c>
    </row>
    <row r="19133" spans="1:4" x14ac:dyDescent="0.35">
      <c r="A19133" t="s">
        <v>71364</v>
      </c>
      <c r="B19133" t="s">
        <v>71837</v>
      </c>
      <c r="C19133" s="96" t="s">
        <v>72206</v>
      </c>
      <c r="D19133" s="98">
        <v>119.30099999999997</v>
      </c>
    </row>
    <row r="19134" spans="1:4" x14ac:dyDescent="0.35">
      <c r="A19134" t="s">
        <v>71276</v>
      </c>
      <c r="B19134" t="s">
        <v>71749</v>
      </c>
      <c r="C19134" s="96" t="s">
        <v>72206</v>
      </c>
      <c r="D19134" s="98">
        <v>193.13559999999998</v>
      </c>
    </row>
    <row r="19135" spans="1:4" x14ac:dyDescent="0.35">
      <c r="A19135" t="s">
        <v>71337</v>
      </c>
      <c r="B19135" t="s">
        <v>71810</v>
      </c>
      <c r="C19135" s="96" t="s">
        <v>72206</v>
      </c>
      <c r="D19135" s="98">
        <v>35.806399999999996</v>
      </c>
    </row>
    <row r="19136" spans="1:4" x14ac:dyDescent="0.35">
      <c r="A19136" t="s">
        <v>71385</v>
      </c>
      <c r="B19136" t="s">
        <v>71855</v>
      </c>
      <c r="C19136" s="96" t="s">
        <v>72206</v>
      </c>
      <c r="D19136" s="98">
        <v>16.502499999999998</v>
      </c>
    </row>
    <row r="19137" spans="1:4" x14ac:dyDescent="0.35">
      <c r="A19137" t="s">
        <v>71415</v>
      </c>
      <c r="B19137" t="s">
        <v>71885</v>
      </c>
      <c r="C19137" s="96" t="s">
        <v>72206</v>
      </c>
      <c r="D19137" s="98">
        <v>10.899699999999998</v>
      </c>
    </row>
    <row r="19138" spans="1:4" x14ac:dyDescent="0.35">
      <c r="A19138" t="s">
        <v>71416</v>
      </c>
      <c r="B19138" t="s">
        <v>71886</v>
      </c>
      <c r="C19138" s="96" t="s">
        <v>72206</v>
      </c>
      <c r="D19138" s="98">
        <v>8.3397999999999985</v>
      </c>
    </row>
    <row r="19139" spans="1:4" x14ac:dyDescent="0.35">
      <c r="A19139" t="s">
        <v>71286</v>
      </c>
      <c r="B19139" t="s">
        <v>71759</v>
      </c>
      <c r="C19139" s="96" t="s">
        <v>72206</v>
      </c>
      <c r="D19139" s="98">
        <v>56.446600000000004</v>
      </c>
    </row>
    <row r="19140" spans="1:4" x14ac:dyDescent="0.35">
      <c r="A19140" t="s">
        <v>71291</v>
      </c>
      <c r="B19140" t="s">
        <v>71764</v>
      </c>
      <c r="C19140" s="96" t="s">
        <v>72206</v>
      </c>
      <c r="D19140" s="98">
        <v>25.695600000000002</v>
      </c>
    </row>
    <row r="19141" spans="1:4" x14ac:dyDescent="0.35">
      <c r="A19141" t="s">
        <v>71308</v>
      </c>
      <c r="B19141" t="s">
        <v>71781</v>
      </c>
      <c r="C19141" s="96" t="s">
        <v>72206</v>
      </c>
      <c r="D19141" s="98">
        <v>157.73169999999999</v>
      </c>
    </row>
    <row r="19142" spans="1:4" x14ac:dyDescent="0.35">
      <c r="A19142" t="s">
        <v>71317</v>
      </c>
      <c r="B19142" t="s">
        <v>71790</v>
      </c>
      <c r="C19142" s="96" t="s">
        <v>72206</v>
      </c>
      <c r="D19142" s="98">
        <v>30.074799999999996</v>
      </c>
    </row>
    <row r="19143" spans="1:4" x14ac:dyDescent="0.35">
      <c r="A19143" t="s">
        <v>71326</v>
      </c>
      <c r="B19143" t="s">
        <v>71799</v>
      </c>
      <c r="C19143" s="96" t="s">
        <v>72206</v>
      </c>
      <c r="D19143" s="98">
        <v>104.81099999999998</v>
      </c>
    </row>
    <row r="19144" spans="1:4" x14ac:dyDescent="0.35">
      <c r="A19144" t="s">
        <v>71352</v>
      </c>
      <c r="B19144" t="s">
        <v>71825</v>
      </c>
      <c r="C19144" s="96" t="s">
        <v>72206</v>
      </c>
      <c r="D19144" s="98">
        <v>124.69449999999999</v>
      </c>
    </row>
    <row r="19145" spans="1:4" x14ac:dyDescent="0.35">
      <c r="A19145" t="s">
        <v>71732</v>
      </c>
      <c r="B19145" t="s">
        <v>72182</v>
      </c>
      <c r="C19145" s="96" t="s">
        <v>72206</v>
      </c>
      <c r="D19145" s="98">
        <v>17.854899999999997</v>
      </c>
    </row>
    <row r="19146" spans="1:4" x14ac:dyDescent="0.35">
      <c r="A19146" t="s">
        <v>71733</v>
      </c>
      <c r="B19146" t="s">
        <v>72183</v>
      </c>
      <c r="C19146" s="96" t="s">
        <v>72206</v>
      </c>
      <c r="D19146" s="98">
        <v>28.046200000000002</v>
      </c>
    </row>
    <row r="19147" spans="1:4" x14ac:dyDescent="0.35">
      <c r="A19147" t="s">
        <v>71429</v>
      </c>
      <c r="B19147" t="s">
        <v>71898</v>
      </c>
      <c r="C19147" s="96" t="s">
        <v>72206</v>
      </c>
      <c r="D19147" s="98">
        <v>25.695600000000002</v>
      </c>
    </row>
    <row r="19148" spans="1:4" x14ac:dyDescent="0.35">
      <c r="A19148" t="s">
        <v>71303</v>
      </c>
      <c r="B19148" t="s">
        <v>71776</v>
      </c>
      <c r="C19148" s="96" t="s">
        <v>72206</v>
      </c>
      <c r="D19148" s="98">
        <v>613.12019999999984</v>
      </c>
    </row>
    <row r="19149" spans="1:4" x14ac:dyDescent="0.35">
      <c r="A19149" t="s">
        <v>71453</v>
      </c>
      <c r="B19149" t="s">
        <v>71921</v>
      </c>
      <c r="C19149" s="96" t="s">
        <v>72206</v>
      </c>
      <c r="D19149" s="98">
        <v>739.52129999999988</v>
      </c>
    </row>
    <row r="19150" spans="1:4" x14ac:dyDescent="0.35">
      <c r="A19150" t="s">
        <v>71338</v>
      </c>
      <c r="B19150" t="s">
        <v>71811</v>
      </c>
      <c r="C19150" s="96" t="s">
        <v>72206</v>
      </c>
      <c r="D19150" s="98">
        <v>36.144499999999994</v>
      </c>
    </row>
    <row r="19151" spans="1:4" x14ac:dyDescent="0.35">
      <c r="A19151" t="s">
        <v>71355</v>
      </c>
      <c r="B19151" t="s">
        <v>71828</v>
      </c>
      <c r="C19151" s="96" t="s">
        <v>72206</v>
      </c>
      <c r="D19151" s="98">
        <v>267.29219999999998</v>
      </c>
    </row>
    <row r="19152" spans="1:4" x14ac:dyDescent="0.35">
      <c r="A19152" t="s">
        <v>71398</v>
      </c>
      <c r="B19152" t="s">
        <v>71868</v>
      </c>
      <c r="C19152" s="96" t="s">
        <v>72206</v>
      </c>
      <c r="D19152" s="98">
        <v>1432.5457999999996</v>
      </c>
    </row>
    <row r="19153" spans="1:4" x14ac:dyDescent="0.35">
      <c r="A19153" t="s">
        <v>71419</v>
      </c>
      <c r="B19153" t="s">
        <v>71889</v>
      </c>
      <c r="C19153" s="96" t="s">
        <v>72206</v>
      </c>
      <c r="D19153" s="98">
        <v>613.12019999999984</v>
      </c>
    </row>
    <row r="19154" spans="1:4" x14ac:dyDescent="0.35">
      <c r="A19154" t="s">
        <v>71389</v>
      </c>
      <c r="B19154" t="s">
        <v>71859</v>
      </c>
      <c r="C19154" s="96" t="s">
        <v>72206</v>
      </c>
      <c r="D19154" s="98">
        <v>24.3432</v>
      </c>
    </row>
    <row r="19155" spans="1:4" x14ac:dyDescent="0.35">
      <c r="A19155" t="s">
        <v>71287</v>
      </c>
      <c r="B19155" t="s">
        <v>71760</v>
      </c>
      <c r="C19155" s="96" t="s">
        <v>72206</v>
      </c>
      <c r="D19155" s="98">
        <v>173.59019999999998</v>
      </c>
    </row>
    <row r="19156" spans="1:4" x14ac:dyDescent="0.35">
      <c r="A19156" t="s">
        <v>71397</v>
      </c>
      <c r="B19156" t="s">
        <v>71867</v>
      </c>
      <c r="C19156" s="96" t="s">
        <v>72206</v>
      </c>
      <c r="D19156" s="98">
        <v>825.81729999999982</v>
      </c>
    </row>
    <row r="19157" spans="1:4" x14ac:dyDescent="0.35">
      <c r="A19157" t="s">
        <v>71734</v>
      </c>
      <c r="B19157" t="s">
        <v>72184</v>
      </c>
      <c r="C19157" s="96" t="s">
        <v>72206</v>
      </c>
      <c r="D19157" s="98">
        <v>45.65959999999999</v>
      </c>
    </row>
    <row r="19158" spans="1:4" x14ac:dyDescent="0.35">
      <c r="A19158" t="s">
        <v>71735</v>
      </c>
      <c r="B19158" t="s">
        <v>72185</v>
      </c>
      <c r="C19158" s="96" t="s">
        <v>72206</v>
      </c>
      <c r="D19158" s="98">
        <v>38.913699999999999</v>
      </c>
    </row>
    <row r="19159" spans="1:4" x14ac:dyDescent="0.35">
      <c r="A19159" t="s">
        <v>71423</v>
      </c>
      <c r="B19159" t="s">
        <v>71893</v>
      </c>
      <c r="C19159" s="96" t="s">
        <v>72206</v>
      </c>
      <c r="D19159" s="98">
        <v>191.12309999999999</v>
      </c>
    </row>
    <row r="19160" spans="1:4" x14ac:dyDescent="0.35">
      <c r="A19160" t="s">
        <v>71432</v>
      </c>
      <c r="B19160" t="s">
        <v>71901</v>
      </c>
      <c r="C19160" s="96" t="s">
        <v>72206</v>
      </c>
      <c r="D19160" s="98">
        <v>35.468299999999999</v>
      </c>
    </row>
    <row r="19161" spans="1:4" x14ac:dyDescent="0.35">
      <c r="A19161" t="s">
        <v>71433</v>
      </c>
      <c r="B19161" t="s">
        <v>71902</v>
      </c>
      <c r="C19161" s="96" t="s">
        <v>72206</v>
      </c>
      <c r="D19161" s="98">
        <v>165.15379999999999</v>
      </c>
    </row>
    <row r="19162" spans="1:4" x14ac:dyDescent="0.35">
      <c r="A19162" t="s">
        <v>71736</v>
      </c>
      <c r="B19162" t="s">
        <v>72186</v>
      </c>
      <c r="C19162" s="96" t="s">
        <v>72206</v>
      </c>
      <c r="D19162" s="98">
        <v>126.38499999999999</v>
      </c>
    </row>
    <row r="19163" spans="1:4" x14ac:dyDescent="0.35">
      <c r="A19163" t="s">
        <v>71463</v>
      </c>
      <c r="B19163" t="s">
        <v>71931</v>
      </c>
      <c r="C19163" s="96" t="s">
        <v>72206</v>
      </c>
      <c r="D19163" s="98">
        <v>126.38499999999999</v>
      </c>
    </row>
    <row r="19164" spans="1:4" x14ac:dyDescent="0.35">
      <c r="A19164" t="s">
        <v>71403</v>
      </c>
      <c r="B19164" t="s">
        <v>71873</v>
      </c>
      <c r="C19164" s="96" t="s">
        <v>72206</v>
      </c>
      <c r="D19164" s="98">
        <v>126.38499999999999</v>
      </c>
    </row>
    <row r="19165" spans="1:4" x14ac:dyDescent="0.35">
      <c r="A19165" t="s">
        <v>71489</v>
      </c>
      <c r="B19165" t="s">
        <v>71955</v>
      </c>
      <c r="C19165" s="96" t="s">
        <v>72206</v>
      </c>
      <c r="D19165" s="98">
        <v>225.4966</v>
      </c>
    </row>
    <row r="19166" spans="1:4" x14ac:dyDescent="0.35">
      <c r="A19166" t="s">
        <v>71449</v>
      </c>
      <c r="B19166" t="s">
        <v>71917</v>
      </c>
      <c r="C19166" s="96" t="s">
        <v>72206</v>
      </c>
      <c r="D19166" s="98">
        <v>1.5133999999999999</v>
      </c>
    </row>
    <row r="19167" spans="1:4" x14ac:dyDescent="0.35">
      <c r="A19167" t="s">
        <v>71493</v>
      </c>
      <c r="B19167" t="s">
        <v>71959</v>
      </c>
      <c r="C19167" s="96" t="s">
        <v>72206</v>
      </c>
      <c r="D19167" s="98">
        <v>92.333499999999987</v>
      </c>
    </row>
    <row r="19168" spans="1:4" x14ac:dyDescent="0.35">
      <c r="A19168" t="s">
        <v>71494</v>
      </c>
      <c r="B19168" t="s">
        <v>71960</v>
      </c>
      <c r="C19168" s="96" t="s">
        <v>72206</v>
      </c>
      <c r="D19168" s="98">
        <v>118.96289999999999</v>
      </c>
    </row>
    <row r="19169" spans="1:4" x14ac:dyDescent="0.35">
      <c r="A19169" t="s">
        <v>71495</v>
      </c>
      <c r="B19169" t="s">
        <v>71961</v>
      </c>
      <c r="C19169" s="96" t="s">
        <v>72206</v>
      </c>
      <c r="D19169" s="98">
        <v>92.333499999999987</v>
      </c>
    </row>
    <row r="19170" spans="1:4" x14ac:dyDescent="0.35">
      <c r="A19170" t="s">
        <v>71496</v>
      </c>
      <c r="B19170" t="s">
        <v>71962</v>
      </c>
      <c r="C19170" s="96" t="s">
        <v>72206</v>
      </c>
      <c r="D19170" s="98">
        <v>104.81099999999998</v>
      </c>
    </row>
    <row r="19171" spans="1:4" x14ac:dyDescent="0.35">
      <c r="A19171" t="s">
        <v>71497</v>
      </c>
      <c r="B19171" t="s">
        <v>71963</v>
      </c>
      <c r="C19171" s="96" t="s">
        <v>72206</v>
      </c>
      <c r="D19171" s="98">
        <v>99.079399999999993</v>
      </c>
    </row>
    <row r="19172" spans="1:4" x14ac:dyDescent="0.35">
      <c r="A19172" t="s">
        <v>71455</v>
      </c>
      <c r="B19172" t="s">
        <v>71923</v>
      </c>
      <c r="C19172" s="96" t="s">
        <v>72206</v>
      </c>
      <c r="D19172" s="98">
        <v>290.89479999999998</v>
      </c>
    </row>
    <row r="19173" spans="1:4" x14ac:dyDescent="0.35">
      <c r="A19173" t="s">
        <v>71456</v>
      </c>
      <c r="B19173" t="s">
        <v>71924</v>
      </c>
      <c r="C19173" s="96" t="s">
        <v>72206</v>
      </c>
      <c r="D19173" s="98">
        <v>346.16609999999991</v>
      </c>
    </row>
    <row r="19174" spans="1:4" x14ac:dyDescent="0.35">
      <c r="A19174" t="s">
        <v>71457</v>
      </c>
      <c r="B19174" t="s">
        <v>71925</v>
      </c>
      <c r="C19174" s="96" t="s">
        <v>72206</v>
      </c>
      <c r="D19174" s="98">
        <v>300.32939999999996</v>
      </c>
    </row>
    <row r="19175" spans="1:4" x14ac:dyDescent="0.35">
      <c r="A19175" t="s">
        <v>71383</v>
      </c>
      <c r="B19175" t="s">
        <v>71853</v>
      </c>
      <c r="C19175" s="96" t="s">
        <v>72206</v>
      </c>
      <c r="D19175" s="98">
        <v>257.1814</v>
      </c>
    </row>
    <row r="19176" spans="1:4" x14ac:dyDescent="0.35">
      <c r="A19176" t="s">
        <v>71396</v>
      </c>
      <c r="B19176" t="s">
        <v>71866</v>
      </c>
      <c r="C19176" s="96" t="s">
        <v>72206</v>
      </c>
      <c r="D19176" s="98">
        <v>166.49009999999996</v>
      </c>
    </row>
    <row r="19177" spans="1:4" x14ac:dyDescent="0.35">
      <c r="A19177" t="s">
        <v>71404</v>
      </c>
      <c r="B19177" t="s">
        <v>71874</v>
      </c>
      <c r="C19177" s="96" t="s">
        <v>72206</v>
      </c>
      <c r="D19177" s="98">
        <v>193.13559999999998</v>
      </c>
    </row>
    <row r="19178" spans="1:4" x14ac:dyDescent="0.35">
      <c r="A19178" t="s">
        <v>71461</v>
      </c>
      <c r="B19178" t="s">
        <v>71929</v>
      </c>
      <c r="C19178" s="96" t="s">
        <v>72206</v>
      </c>
      <c r="D19178" s="98">
        <v>453.35989999999993</v>
      </c>
    </row>
    <row r="19179" spans="1:4" x14ac:dyDescent="0.35">
      <c r="A19179" t="s">
        <v>71284</v>
      </c>
      <c r="B19179" t="s">
        <v>71757</v>
      </c>
      <c r="C19179" s="96" t="s">
        <v>72206</v>
      </c>
      <c r="D19179" s="98">
        <v>127.0612</v>
      </c>
    </row>
    <row r="19180" spans="1:4" x14ac:dyDescent="0.35">
      <c r="A19180" t="s">
        <v>71365</v>
      </c>
      <c r="B19180" t="s">
        <v>71838</v>
      </c>
      <c r="C19180" s="96" t="s">
        <v>72206</v>
      </c>
      <c r="D19180" s="98">
        <v>289.88049999999998</v>
      </c>
    </row>
    <row r="19181" spans="1:4" x14ac:dyDescent="0.35">
      <c r="A19181" t="s">
        <v>71275</v>
      </c>
      <c r="B19181" t="s">
        <v>71748</v>
      </c>
      <c r="C19181" s="96" t="s">
        <v>72206</v>
      </c>
      <c r="D19181" s="98">
        <v>76.330099999999987</v>
      </c>
    </row>
    <row r="19182" spans="1:4" x14ac:dyDescent="0.35">
      <c r="A19182" t="s">
        <v>71459</v>
      </c>
      <c r="B19182" t="s">
        <v>71927</v>
      </c>
      <c r="C19182" s="96" t="s">
        <v>72206</v>
      </c>
      <c r="D19182" s="98">
        <v>137.51009999999997</v>
      </c>
    </row>
    <row r="19183" spans="1:4" x14ac:dyDescent="0.35">
      <c r="A19183" t="s">
        <v>71460</v>
      </c>
      <c r="B19183" t="s">
        <v>71928</v>
      </c>
      <c r="C19183" s="96" t="s">
        <v>72206</v>
      </c>
      <c r="D19183" s="98">
        <v>71.612799999999993</v>
      </c>
    </row>
    <row r="19184" spans="1:4" x14ac:dyDescent="0.35">
      <c r="A19184" t="s">
        <v>71500</v>
      </c>
      <c r="B19184" t="s">
        <v>71966</v>
      </c>
      <c r="C19184" s="96" t="s">
        <v>72206</v>
      </c>
      <c r="D19184" s="98">
        <v>76.330099999999987</v>
      </c>
    </row>
    <row r="19185" spans="1:4" x14ac:dyDescent="0.35">
      <c r="A19185" t="s">
        <v>71332</v>
      </c>
      <c r="B19185" t="s">
        <v>71805</v>
      </c>
      <c r="C19185" s="96" t="s">
        <v>72206</v>
      </c>
      <c r="D19185" s="98">
        <v>61.502000000000002</v>
      </c>
    </row>
    <row r="19186" spans="1:4" x14ac:dyDescent="0.35">
      <c r="A19186" t="s">
        <v>71392</v>
      </c>
      <c r="B19186" t="s">
        <v>71862</v>
      </c>
      <c r="C19186" s="96" t="s">
        <v>72206</v>
      </c>
      <c r="D19186" s="98">
        <v>257.1814</v>
      </c>
    </row>
    <row r="19187" spans="1:4" x14ac:dyDescent="0.35">
      <c r="A19187" t="s">
        <v>71473</v>
      </c>
      <c r="B19187" t="s">
        <v>71940</v>
      </c>
      <c r="C19187" s="96" t="s">
        <v>72206</v>
      </c>
      <c r="D19187" s="98">
        <v>166.82819999999998</v>
      </c>
    </row>
    <row r="19188" spans="1:4" x14ac:dyDescent="0.35">
      <c r="A19188" t="s">
        <v>71343</v>
      </c>
      <c r="B19188" t="s">
        <v>71816</v>
      </c>
      <c r="C19188" s="96" t="s">
        <v>72206</v>
      </c>
      <c r="D19188" s="98">
        <v>345.48989999999998</v>
      </c>
    </row>
    <row r="19189" spans="1:4" x14ac:dyDescent="0.35">
      <c r="A19189" t="s">
        <v>71737</v>
      </c>
      <c r="B19189" t="s">
        <v>72187</v>
      </c>
      <c r="C19189" s="96" t="s">
        <v>72207</v>
      </c>
      <c r="D19189" s="98">
        <v>564.90069999999992</v>
      </c>
    </row>
    <row r="19190" spans="1:4" x14ac:dyDescent="0.35">
      <c r="A19190" t="s">
        <v>71738</v>
      </c>
      <c r="B19190" t="s">
        <v>72188</v>
      </c>
      <c r="C19190" s="96" t="s">
        <v>72207</v>
      </c>
      <c r="D19190" s="98">
        <v>564.90069999999992</v>
      </c>
    </row>
    <row r="19191" spans="1:4" x14ac:dyDescent="0.35">
      <c r="A19191" t="s">
        <v>71739</v>
      </c>
      <c r="B19191" t="s">
        <v>72188</v>
      </c>
      <c r="C19191" s="96" t="s">
        <v>72207</v>
      </c>
      <c r="D19191" s="98">
        <v>564.90069999999992</v>
      </c>
    </row>
    <row r="19192" spans="1:4" x14ac:dyDescent="0.35">
      <c r="A19192" t="s">
        <v>71740</v>
      </c>
      <c r="B19192" t="s">
        <v>72189</v>
      </c>
      <c r="C19192" s="96" t="s">
        <v>72207</v>
      </c>
      <c r="D19192" s="98">
        <v>192.53989999999999</v>
      </c>
    </row>
    <row r="19193" spans="1:4" x14ac:dyDescent="0.35">
      <c r="A19193" t="s">
        <v>24548</v>
      </c>
      <c r="B19193" t="s">
        <v>72190</v>
      </c>
      <c r="C19193" s="96" t="s">
        <v>72207</v>
      </c>
      <c r="D19193" s="98">
        <v>1645.8546999999999</v>
      </c>
    </row>
    <row r="19194" spans="1:4" x14ac:dyDescent="0.35">
      <c r="A19194" t="s">
        <v>21038</v>
      </c>
      <c r="B19194" t="s">
        <v>72191</v>
      </c>
      <c r="C19194" s="96" t="s">
        <v>72207</v>
      </c>
      <c r="D19194" s="98">
        <v>448.30449999999996</v>
      </c>
    </row>
    <row r="19195" spans="1:4" x14ac:dyDescent="0.35">
      <c r="A19195" t="s">
        <v>26466</v>
      </c>
      <c r="B19195" t="s">
        <v>72192</v>
      </c>
      <c r="C19195" s="96" t="s">
        <v>72207</v>
      </c>
      <c r="D19195" s="98">
        <v>469.15399999999988</v>
      </c>
    </row>
    <row r="19196" spans="1:4" x14ac:dyDescent="0.35">
      <c r="A19196" t="s">
        <v>20853</v>
      </c>
      <c r="B19196" t="s">
        <v>72193</v>
      </c>
      <c r="C19196" s="96" t="s">
        <v>72207</v>
      </c>
      <c r="D19196" s="98">
        <v>517.92089999999996</v>
      </c>
    </row>
    <row r="19197" spans="1:4" x14ac:dyDescent="0.35">
      <c r="A19197" t="s">
        <v>19818</v>
      </c>
      <c r="B19197" t="s">
        <v>72194</v>
      </c>
      <c r="C19197" s="96" t="s">
        <v>72207</v>
      </c>
      <c r="D19197" s="98">
        <v>1274.3954999999999</v>
      </c>
    </row>
    <row r="19198" spans="1:4" x14ac:dyDescent="0.35">
      <c r="A19198" t="s">
        <v>25492</v>
      </c>
      <c r="B19198" t="s">
        <v>72195</v>
      </c>
      <c r="C19198" s="96" t="s">
        <v>72207</v>
      </c>
      <c r="D19198" s="98">
        <v>5827.4916000000003</v>
      </c>
    </row>
    <row r="19199" spans="1:4" x14ac:dyDescent="0.35">
      <c r="A19199" t="s">
        <v>22640</v>
      </c>
      <c r="B19199" t="s">
        <v>72196</v>
      </c>
      <c r="C19199" s="96" t="s">
        <v>72207</v>
      </c>
      <c r="D19199" s="98">
        <v>4430.2530999999999</v>
      </c>
    </row>
    <row r="19200" spans="1:4" x14ac:dyDescent="0.35">
      <c r="A19200" t="s">
        <v>23748</v>
      </c>
      <c r="B19200" t="s">
        <v>72197</v>
      </c>
      <c r="C19200" s="96" t="s">
        <v>72207</v>
      </c>
      <c r="D19200" s="98">
        <v>3032.9984999999997</v>
      </c>
    </row>
    <row r="19201" spans="1:4" x14ac:dyDescent="0.35">
      <c r="A19201" t="s">
        <v>22822</v>
      </c>
      <c r="B19201" t="s">
        <v>72198</v>
      </c>
      <c r="C19201" s="96" t="s">
        <v>72207</v>
      </c>
      <c r="D19201" s="98">
        <v>8862.9050999999981</v>
      </c>
    </row>
    <row r="19202" spans="1:4" x14ac:dyDescent="0.35">
      <c r="A19202" t="s">
        <v>23964</v>
      </c>
      <c r="B19202" t="s">
        <v>72199</v>
      </c>
      <c r="C19202" s="96" t="s">
        <v>72207</v>
      </c>
      <c r="D19202" s="98">
        <v>4430.2530999999999</v>
      </c>
    </row>
    <row r="19203" spans="1:4" x14ac:dyDescent="0.35">
      <c r="A19203" t="s">
        <v>22518</v>
      </c>
      <c r="B19203" t="s">
        <v>72200</v>
      </c>
      <c r="C19203" s="96" t="s">
        <v>72207</v>
      </c>
      <c r="D19203" s="98">
        <v>1924.8354999999997</v>
      </c>
    </row>
    <row r="19204" spans="1:4" x14ac:dyDescent="0.35">
      <c r="A19204" t="s">
        <v>23050</v>
      </c>
      <c r="B19204" t="s">
        <v>72201</v>
      </c>
      <c r="C19204" s="96" t="s">
        <v>72207</v>
      </c>
      <c r="D19204" s="98">
        <v>4526.6116000000002</v>
      </c>
    </row>
    <row r="19205" spans="1:4" x14ac:dyDescent="0.35">
      <c r="A19205" t="s">
        <v>71741</v>
      </c>
      <c r="B19205" t="s">
        <v>72202</v>
      </c>
      <c r="C19205" s="96" t="s">
        <v>72207</v>
      </c>
      <c r="D19205" s="98">
        <v>399.19949999999994</v>
      </c>
    </row>
    <row r="19206" spans="1:4" x14ac:dyDescent="0.35">
      <c r="A19206" t="s">
        <v>71742</v>
      </c>
      <c r="B19206" t="s">
        <v>72203</v>
      </c>
      <c r="C19206" s="96" t="s">
        <v>72207</v>
      </c>
      <c r="D19206" s="98">
        <v>177.79230000000001</v>
      </c>
    </row>
    <row r="19207" spans="1:4" x14ac:dyDescent="0.35">
      <c r="A19207" t="s">
        <v>71743</v>
      </c>
      <c r="B19207" t="s">
        <v>72204</v>
      </c>
      <c r="C19207" s="96" t="s">
        <v>72207</v>
      </c>
      <c r="D19207" s="98">
        <v>415.97569999999996</v>
      </c>
    </row>
    <row r="19208" spans="1:4" x14ac:dyDescent="0.35">
      <c r="A19208" t="s">
        <v>71744</v>
      </c>
      <c r="B19208" t="s">
        <v>72205</v>
      </c>
      <c r="C19208" s="96" t="s">
        <v>72207</v>
      </c>
      <c r="D19208" s="98">
        <v>164.49369999999999</v>
      </c>
    </row>
    <row r="19209" spans="1:4" x14ac:dyDescent="0.35">
      <c r="A19209" t="s">
        <v>72208</v>
      </c>
      <c r="B19209" t="s">
        <v>72266</v>
      </c>
      <c r="C19209" s="96" t="s">
        <v>72425</v>
      </c>
      <c r="D19209" s="98">
        <v>1915.8195000000001</v>
      </c>
    </row>
    <row r="19210" spans="1:4" x14ac:dyDescent="0.35">
      <c r="A19210" t="s">
        <v>72209</v>
      </c>
      <c r="B19210" t="s">
        <v>72267</v>
      </c>
      <c r="C19210" s="96" t="s">
        <v>72425</v>
      </c>
      <c r="D19210" s="98">
        <v>30188.9329</v>
      </c>
    </row>
    <row r="19211" spans="1:4" x14ac:dyDescent="0.35">
      <c r="A19211" t="s">
        <v>72210</v>
      </c>
      <c r="B19211" t="s">
        <v>72268</v>
      </c>
      <c r="C19211" s="96" t="s">
        <v>72425</v>
      </c>
      <c r="D19211" s="98">
        <v>17609.165699999998</v>
      </c>
    </row>
    <row r="19212" spans="1:4" x14ac:dyDescent="0.35">
      <c r="A19212" t="s">
        <v>72211</v>
      </c>
      <c r="B19212" t="s">
        <v>72269</v>
      </c>
      <c r="C19212" s="96" t="s">
        <v>72425</v>
      </c>
      <c r="D19212" s="98">
        <v>10061.3086</v>
      </c>
    </row>
    <row r="19213" spans="1:4" x14ac:dyDescent="0.35">
      <c r="A19213" t="s">
        <v>72212</v>
      </c>
      <c r="B19213" t="s">
        <v>72270</v>
      </c>
      <c r="C19213" s="96" t="s">
        <v>72425</v>
      </c>
      <c r="D19213" s="98">
        <v>5029.3984999999993</v>
      </c>
    </row>
    <row r="19214" spans="1:4" x14ac:dyDescent="0.35">
      <c r="A19214" t="s">
        <v>72213</v>
      </c>
      <c r="B19214" t="s">
        <v>72271</v>
      </c>
      <c r="C19214" s="96" t="s">
        <v>72425</v>
      </c>
      <c r="D19214" s="98">
        <v>4274.6143999999995</v>
      </c>
    </row>
    <row r="19215" spans="1:4" x14ac:dyDescent="0.35">
      <c r="A19215" t="s">
        <v>72214</v>
      </c>
      <c r="B19215" t="s">
        <v>72272</v>
      </c>
      <c r="C19215" s="96" t="s">
        <v>72425</v>
      </c>
      <c r="D19215" s="98">
        <v>3519.8141999999998</v>
      </c>
    </row>
    <row r="19216" spans="1:4" x14ac:dyDescent="0.35">
      <c r="A19216" t="s">
        <v>72215</v>
      </c>
      <c r="B19216" t="s">
        <v>72273</v>
      </c>
      <c r="C19216" s="96" t="s">
        <v>72425</v>
      </c>
      <c r="D19216" s="98">
        <v>2010.2459999999996</v>
      </c>
    </row>
    <row r="19217" spans="1:4" x14ac:dyDescent="0.35">
      <c r="A19217" t="s">
        <v>72216</v>
      </c>
      <c r="B19217" t="s">
        <v>72274</v>
      </c>
      <c r="C19217" s="96" t="s">
        <v>72425</v>
      </c>
      <c r="D19217" s="98">
        <v>2765.0300999999999</v>
      </c>
    </row>
    <row r="19218" spans="1:4" x14ac:dyDescent="0.35">
      <c r="A19218" t="s">
        <v>72217</v>
      </c>
      <c r="B19218" t="s">
        <v>72275</v>
      </c>
      <c r="C19218" s="96" t="s">
        <v>72425</v>
      </c>
      <c r="D19218" s="98">
        <v>2639.2407999999996</v>
      </c>
    </row>
    <row r="19219" spans="1:4" x14ac:dyDescent="0.35">
      <c r="A19219" t="s">
        <v>72218</v>
      </c>
      <c r="B19219" t="s">
        <v>72276</v>
      </c>
      <c r="C19219" s="96" t="s">
        <v>72425</v>
      </c>
      <c r="D19219" s="98">
        <v>2261.8406999999997</v>
      </c>
    </row>
    <row r="19220" spans="1:4" x14ac:dyDescent="0.35">
      <c r="A19220" t="s">
        <v>72219</v>
      </c>
      <c r="B19220" t="s">
        <v>72277</v>
      </c>
      <c r="C19220" s="96" t="s">
        <v>72425</v>
      </c>
      <c r="D19220" s="98">
        <v>1758.6512999999998</v>
      </c>
    </row>
    <row r="19221" spans="1:4" x14ac:dyDescent="0.35">
      <c r="A19221" t="s">
        <v>72220</v>
      </c>
      <c r="B19221" t="s">
        <v>72278</v>
      </c>
      <c r="C19221" s="96" t="s">
        <v>72425</v>
      </c>
      <c r="D19221" s="98">
        <v>1985.0817</v>
      </c>
    </row>
    <row r="19222" spans="1:4" x14ac:dyDescent="0.35">
      <c r="A19222" t="s">
        <v>72221</v>
      </c>
      <c r="B19222" t="s">
        <v>72279</v>
      </c>
      <c r="C19222" s="96" t="s">
        <v>72425</v>
      </c>
      <c r="D19222" s="98">
        <v>106.66249999999999</v>
      </c>
    </row>
    <row r="19223" spans="1:4" x14ac:dyDescent="0.35">
      <c r="A19223" t="s">
        <v>72222</v>
      </c>
      <c r="B19223" t="s">
        <v>72280</v>
      </c>
      <c r="C19223" s="96" t="s">
        <v>72425</v>
      </c>
      <c r="D19223" s="98">
        <v>126.78749999999999</v>
      </c>
    </row>
    <row r="19224" spans="1:4" x14ac:dyDescent="0.35">
      <c r="A19224" t="s">
        <v>72223</v>
      </c>
      <c r="B19224" t="s">
        <v>72281</v>
      </c>
      <c r="C19224" s="96" t="s">
        <v>72425</v>
      </c>
      <c r="D19224" s="98">
        <v>80.000899999999987</v>
      </c>
    </row>
    <row r="19225" spans="1:4" x14ac:dyDescent="0.35">
      <c r="A19225" t="s">
        <v>72224</v>
      </c>
      <c r="B19225" t="s">
        <v>72282</v>
      </c>
      <c r="C19225" s="96" t="s">
        <v>72425</v>
      </c>
      <c r="D19225" s="98">
        <v>80.000899999999987</v>
      </c>
    </row>
    <row r="19226" spans="1:4" x14ac:dyDescent="0.35">
      <c r="A19226" t="s">
        <v>72225</v>
      </c>
      <c r="B19226" t="s">
        <v>72283</v>
      </c>
      <c r="C19226" s="96" t="s">
        <v>72425</v>
      </c>
      <c r="D19226" s="98">
        <v>188.69199999999998</v>
      </c>
    </row>
    <row r="19227" spans="1:4" x14ac:dyDescent="0.35">
      <c r="A19227" t="s">
        <v>72226</v>
      </c>
      <c r="B19227" t="s">
        <v>72284</v>
      </c>
      <c r="C19227" s="96" t="s">
        <v>72425</v>
      </c>
      <c r="D19227" s="98">
        <v>144.40089999999998</v>
      </c>
    </row>
    <row r="19228" spans="1:4" x14ac:dyDescent="0.35">
      <c r="A19228" t="s">
        <v>72227</v>
      </c>
      <c r="B19228" t="s">
        <v>72285</v>
      </c>
      <c r="C19228" s="96" t="s">
        <v>72425</v>
      </c>
      <c r="D19228" s="98">
        <v>106.66249999999999</v>
      </c>
    </row>
    <row r="19229" spans="1:4" x14ac:dyDescent="0.35">
      <c r="A19229" t="s">
        <v>72228</v>
      </c>
      <c r="B19229" t="s">
        <v>72286</v>
      </c>
      <c r="C19229" s="96" t="s">
        <v>72425</v>
      </c>
      <c r="D19229" s="98">
        <v>106.66249999999999</v>
      </c>
    </row>
    <row r="19230" spans="1:4" x14ac:dyDescent="0.35">
      <c r="A19230" t="s">
        <v>72229</v>
      </c>
      <c r="B19230" t="s">
        <v>72287</v>
      </c>
      <c r="C19230" s="96" t="s">
        <v>72425</v>
      </c>
      <c r="D19230" s="98">
        <v>106.66249999999999</v>
      </c>
    </row>
    <row r="19231" spans="1:4" x14ac:dyDescent="0.35">
      <c r="A19231" t="s">
        <v>72230</v>
      </c>
      <c r="B19231" t="s">
        <v>72288</v>
      </c>
      <c r="C19231" s="96" t="s">
        <v>72425</v>
      </c>
      <c r="D19231" s="98">
        <v>80.000899999999987</v>
      </c>
    </row>
    <row r="19232" spans="1:4" x14ac:dyDescent="0.35">
      <c r="A19232" t="s">
        <v>72231</v>
      </c>
      <c r="B19232" t="s">
        <v>72289</v>
      </c>
      <c r="C19232" s="96" t="s">
        <v>72425</v>
      </c>
      <c r="D19232" s="98">
        <v>106.66249999999999</v>
      </c>
    </row>
    <row r="19233" spans="1:4" x14ac:dyDescent="0.35">
      <c r="A19233" t="s">
        <v>72232</v>
      </c>
      <c r="B19233" t="s">
        <v>72290</v>
      </c>
      <c r="C19233" s="96" t="s">
        <v>72425</v>
      </c>
      <c r="D19233" s="98">
        <v>80.000899999999987</v>
      </c>
    </row>
    <row r="19234" spans="1:4" x14ac:dyDescent="0.35">
      <c r="A19234" t="s">
        <v>72233</v>
      </c>
      <c r="B19234" t="s">
        <v>72291</v>
      </c>
      <c r="C19234" s="96" t="s">
        <v>72425</v>
      </c>
      <c r="D19234" s="98">
        <v>80.000899999999987</v>
      </c>
    </row>
    <row r="19235" spans="1:4" x14ac:dyDescent="0.35">
      <c r="A19235" t="s">
        <v>72234</v>
      </c>
      <c r="B19235" t="s">
        <v>72292</v>
      </c>
      <c r="C19235" s="96" t="s">
        <v>72425</v>
      </c>
      <c r="D19235" s="98">
        <v>106.66249999999999</v>
      </c>
    </row>
    <row r="19236" spans="1:4" x14ac:dyDescent="0.35">
      <c r="A19236" t="s">
        <v>72235</v>
      </c>
      <c r="B19236" t="s">
        <v>72293</v>
      </c>
      <c r="C19236" s="96" t="s">
        <v>72425</v>
      </c>
      <c r="D19236" s="98">
        <v>131.82679999999999</v>
      </c>
    </row>
    <row r="19237" spans="1:4" x14ac:dyDescent="0.35">
      <c r="A19237" t="s">
        <v>72236</v>
      </c>
      <c r="B19237" t="s">
        <v>72294</v>
      </c>
      <c r="C19237" s="96" t="s">
        <v>72425</v>
      </c>
      <c r="D19237" s="98">
        <v>106.66249999999999</v>
      </c>
    </row>
    <row r="19238" spans="1:4" x14ac:dyDescent="0.35">
      <c r="A19238" t="s">
        <v>72237</v>
      </c>
      <c r="B19238" t="s">
        <v>72295</v>
      </c>
      <c r="C19238" s="96" t="s">
        <v>72425</v>
      </c>
      <c r="D19238" s="98">
        <v>3771.4088999999994</v>
      </c>
    </row>
    <row r="19239" spans="1:4" x14ac:dyDescent="0.35">
      <c r="A19239" t="s">
        <v>72238</v>
      </c>
      <c r="B19239" t="s">
        <v>72296</v>
      </c>
      <c r="C19239" s="96" t="s">
        <v>72425</v>
      </c>
      <c r="D19239" s="98">
        <v>3268.2194999999997</v>
      </c>
    </row>
    <row r="19240" spans="1:4" x14ac:dyDescent="0.35">
      <c r="A19240" t="s">
        <v>72239</v>
      </c>
      <c r="B19240" t="s">
        <v>72297</v>
      </c>
      <c r="C19240" s="96" t="s">
        <v>72425</v>
      </c>
      <c r="D19240" s="98">
        <v>1884.4567</v>
      </c>
    </row>
    <row r="19241" spans="1:4" x14ac:dyDescent="0.35">
      <c r="A19241" t="s">
        <v>72240</v>
      </c>
      <c r="B19241" t="s">
        <v>72298</v>
      </c>
      <c r="C19241" s="96" t="s">
        <v>72425</v>
      </c>
      <c r="D19241" s="98">
        <v>1507.0565999999999</v>
      </c>
    </row>
    <row r="19242" spans="1:4" x14ac:dyDescent="0.35">
      <c r="A19242" t="s">
        <v>72209</v>
      </c>
      <c r="B19242" t="s">
        <v>72267</v>
      </c>
      <c r="C19242" s="96" t="s">
        <v>72425</v>
      </c>
      <c r="D19242" s="98">
        <v>30188.9329</v>
      </c>
    </row>
    <row r="19243" spans="1:4" x14ac:dyDescent="0.35">
      <c r="A19243" t="s">
        <v>72210</v>
      </c>
      <c r="B19243" t="s">
        <v>72268</v>
      </c>
      <c r="C19243" s="96" t="s">
        <v>72425</v>
      </c>
      <c r="D19243" s="98">
        <v>17609.165699999998</v>
      </c>
    </row>
    <row r="19244" spans="1:4" x14ac:dyDescent="0.35">
      <c r="A19244" t="s">
        <v>72211</v>
      </c>
      <c r="B19244" t="s">
        <v>72269</v>
      </c>
      <c r="C19244" s="96" t="s">
        <v>72425</v>
      </c>
      <c r="D19244" s="98">
        <v>10061.3086</v>
      </c>
    </row>
    <row r="19245" spans="1:4" x14ac:dyDescent="0.35">
      <c r="A19245" t="s">
        <v>72212</v>
      </c>
      <c r="B19245" t="s">
        <v>72270</v>
      </c>
      <c r="C19245" s="96" t="s">
        <v>72425</v>
      </c>
      <c r="D19245" s="98">
        <v>5029.3984999999993</v>
      </c>
    </row>
    <row r="19246" spans="1:4" x14ac:dyDescent="0.35">
      <c r="A19246" t="s">
        <v>72213</v>
      </c>
      <c r="B19246" t="s">
        <v>72271</v>
      </c>
      <c r="C19246" s="96" t="s">
        <v>72425</v>
      </c>
      <c r="D19246" s="98">
        <v>4274.6143999999995</v>
      </c>
    </row>
    <row r="19247" spans="1:4" x14ac:dyDescent="0.35">
      <c r="A19247" t="s">
        <v>72214</v>
      </c>
      <c r="B19247" t="s">
        <v>72272</v>
      </c>
      <c r="C19247" s="96" t="s">
        <v>72425</v>
      </c>
      <c r="D19247" s="98">
        <v>3519.8141999999998</v>
      </c>
    </row>
    <row r="19248" spans="1:4" x14ac:dyDescent="0.35">
      <c r="A19248" t="s">
        <v>72215</v>
      </c>
      <c r="B19248" t="s">
        <v>72273</v>
      </c>
      <c r="C19248" s="96" t="s">
        <v>72425</v>
      </c>
      <c r="D19248" s="98">
        <v>2010.2459999999996</v>
      </c>
    </row>
    <row r="19249" spans="1:4" x14ac:dyDescent="0.35">
      <c r="A19249" t="s">
        <v>72241</v>
      </c>
      <c r="B19249" t="s">
        <v>72299</v>
      </c>
      <c r="C19249" s="96" t="s">
        <v>72425</v>
      </c>
      <c r="D19249" s="98">
        <v>2639.2407999999996</v>
      </c>
    </row>
    <row r="19250" spans="1:4" x14ac:dyDescent="0.35">
      <c r="A19250" t="s">
        <v>72242</v>
      </c>
      <c r="B19250" t="s">
        <v>72300</v>
      </c>
      <c r="C19250" s="96" t="s">
        <v>72425</v>
      </c>
      <c r="D19250" s="98">
        <v>2010.2459999999996</v>
      </c>
    </row>
    <row r="19251" spans="1:4" x14ac:dyDescent="0.35">
      <c r="A19251" t="s">
        <v>72243</v>
      </c>
      <c r="B19251" t="s">
        <v>72301</v>
      </c>
      <c r="C19251" s="96" t="s">
        <v>72425</v>
      </c>
      <c r="D19251" s="98">
        <v>1632.8619999999999</v>
      </c>
    </row>
    <row r="19252" spans="1:4" x14ac:dyDescent="0.35">
      <c r="A19252" t="s">
        <v>72216</v>
      </c>
      <c r="B19252" t="s">
        <v>72274</v>
      </c>
      <c r="C19252" s="96" t="s">
        <v>72425</v>
      </c>
      <c r="D19252" s="98">
        <v>2765.0300999999999</v>
      </c>
    </row>
    <row r="19253" spans="1:4" x14ac:dyDescent="0.35">
      <c r="A19253" t="s">
        <v>72217</v>
      </c>
      <c r="B19253" t="s">
        <v>72275</v>
      </c>
      <c r="C19253" s="96" t="s">
        <v>72425</v>
      </c>
      <c r="D19253" s="98">
        <v>2639.2407999999996</v>
      </c>
    </row>
    <row r="19254" spans="1:4" x14ac:dyDescent="0.35">
      <c r="A19254" t="s">
        <v>72218</v>
      </c>
      <c r="B19254" t="s">
        <v>72276</v>
      </c>
      <c r="C19254" s="96" t="s">
        <v>72425</v>
      </c>
      <c r="D19254" s="98">
        <v>2261.8406999999997</v>
      </c>
    </row>
    <row r="19255" spans="1:4" x14ac:dyDescent="0.35">
      <c r="A19255" t="s">
        <v>72219</v>
      </c>
      <c r="B19255" t="s">
        <v>72277</v>
      </c>
      <c r="C19255" s="96" t="s">
        <v>72425</v>
      </c>
      <c r="D19255" s="98">
        <v>1758.6512999999998</v>
      </c>
    </row>
    <row r="19256" spans="1:4" x14ac:dyDescent="0.35">
      <c r="A19256" t="s">
        <v>72220</v>
      </c>
      <c r="B19256" t="s">
        <v>72278</v>
      </c>
      <c r="C19256" s="96" t="s">
        <v>72425</v>
      </c>
      <c r="D19256" s="98">
        <v>1985.0817</v>
      </c>
    </row>
    <row r="19257" spans="1:4" x14ac:dyDescent="0.35">
      <c r="A19257" t="s">
        <v>72244</v>
      </c>
      <c r="B19257" t="s">
        <v>72302</v>
      </c>
      <c r="C19257" s="96" t="s">
        <v>72425</v>
      </c>
      <c r="D19257" s="98">
        <v>450.3492</v>
      </c>
    </row>
    <row r="19258" spans="1:4" x14ac:dyDescent="0.35">
      <c r="A19258" t="s">
        <v>72245</v>
      </c>
      <c r="B19258" t="s">
        <v>72303</v>
      </c>
      <c r="C19258" s="96" t="s">
        <v>72425</v>
      </c>
      <c r="D19258" s="98">
        <v>425.20100000000002</v>
      </c>
    </row>
    <row r="19259" spans="1:4" x14ac:dyDescent="0.35">
      <c r="A19259" t="s">
        <v>72246</v>
      </c>
      <c r="B19259" t="s">
        <v>72304</v>
      </c>
      <c r="C19259" s="96" t="s">
        <v>72425</v>
      </c>
      <c r="D19259" s="98">
        <v>106.66249999999999</v>
      </c>
    </row>
    <row r="19260" spans="1:4" x14ac:dyDescent="0.35">
      <c r="A19260" t="s">
        <v>72247</v>
      </c>
      <c r="B19260" t="s">
        <v>72305</v>
      </c>
      <c r="C19260" s="96" t="s">
        <v>72425</v>
      </c>
      <c r="D19260" s="98">
        <v>106.66249999999999</v>
      </c>
    </row>
    <row r="19261" spans="1:4" x14ac:dyDescent="0.35">
      <c r="A19261" t="s">
        <v>72248</v>
      </c>
      <c r="B19261" t="s">
        <v>72306</v>
      </c>
      <c r="C19261" s="96" t="s">
        <v>72425</v>
      </c>
      <c r="D19261" s="98">
        <v>701.94389999999999</v>
      </c>
    </row>
    <row r="19262" spans="1:4" x14ac:dyDescent="0.35">
      <c r="A19262" t="s">
        <v>72249</v>
      </c>
      <c r="B19262" t="s">
        <v>72307</v>
      </c>
      <c r="C19262" s="96" t="s">
        <v>72425</v>
      </c>
      <c r="D19262" s="98">
        <v>701.94389999999999</v>
      </c>
    </row>
    <row r="19263" spans="1:4" x14ac:dyDescent="0.35">
      <c r="A19263" t="s">
        <v>72250</v>
      </c>
      <c r="B19263" t="s">
        <v>72308</v>
      </c>
      <c r="C19263" s="96" t="s">
        <v>72425</v>
      </c>
      <c r="D19263" s="98">
        <v>626.46710000000007</v>
      </c>
    </row>
    <row r="19264" spans="1:4" x14ac:dyDescent="0.35">
      <c r="A19264" t="s">
        <v>72251</v>
      </c>
      <c r="B19264" t="s">
        <v>72309</v>
      </c>
      <c r="C19264" s="96" t="s">
        <v>72425</v>
      </c>
      <c r="D19264" s="98">
        <v>550.99030000000005</v>
      </c>
    </row>
    <row r="19265" spans="1:4" x14ac:dyDescent="0.35">
      <c r="A19265" t="s">
        <v>72252</v>
      </c>
      <c r="B19265" t="s">
        <v>72310</v>
      </c>
      <c r="C19265" s="96" t="s">
        <v>72425</v>
      </c>
      <c r="D19265" s="98">
        <v>425.20100000000002</v>
      </c>
    </row>
    <row r="19266" spans="1:4" x14ac:dyDescent="0.35">
      <c r="A19266" t="s">
        <v>72253</v>
      </c>
      <c r="B19266" t="s">
        <v>72311</v>
      </c>
      <c r="C19266" s="96" t="s">
        <v>72425</v>
      </c>
      <c r="D19266" s="98">
        <v>727.1081999999999</v>
      </c>
    </row>
    <row r="19267" spans="1:4" x14ac:dyDescent="0.35">
      <c r="A19267" t="s">
        <v>72254</v>
      </c>
      <c r="B19267" t="s">
        <v>72312</v>
      </c>
      <c r="C19267" s="96" t="s">
        <v>72425</v>
      </c>
      <c r="D19267" s="98">
        <v>651.63139999999999</v>
      </c>
    </row>
    <row r="19268" spans="1:4" x14ac:dyDescent="0.35">
      <c r="A19268" t="s">
        <v>72255</v>
      </c>
      <c r="B19268" t="s">
        <v>72313</v>
      </c>
      <c r="C19268" s="96" t="s">
        <v>72425</v>
      </c>
      <c r="D19268" s="98">
        <v>550.99030000000005</v>
      </c>
    </row>
    <row r="19269" spans="1:4" x14ac:dyDescent="0.35">
      <c r="A19269" t="s">
        <v>72256</v>
      </c>
      <c r="B19269" t="s">
        <v>72314</v>
      </c>
      <c r="C19269" s="96" t="s">
        <v>72425</v>
      </c>
      <c r="D19269" s="98">
        <v>425.20100000000002</v>
      </c>
    </row>
    <row r="19270" spans="1:4" x14ac:dyDescent="0.35">
      <c r="A19270" t="s">
        <v>72257</v>
      </c>
      <c r="B19270" t="s">
        <v>72315</v>
      </c>
      <c r="C19270" s="96" t="s">
        <v>72425</v>
      </c>
      <c r="D19270" s="98">
        <v>450.3492</v>
      </c>
    </row>
    <row r="19271" spans="1:4" x14ac:dyDescent="0.35">
      <c r="A19271" t="s">
        <v>72258</v>
      </c>
      <c r="B19271" t="s">
        <v>72316</v>
      </c>
      <c r="C19271" s="96" t="s">
        <v>72425</v>
      </c>
      <c r="D19271" s="98">
        <v>4526.2091</v>
      </c>
    </row>
    <row r="19272" spans="1:4" x14ac:dyDescent="0.35">
      <c r="A19272" t="s">
        <v>72259</v>
      </c>
      <c r="B19272" t="s">
        <v>72317</v>
      </c>
      <c r="C19272" s="96" t="s">
        <v>72425</v>
      </c>
      <c r="D19272" s="98">
        <v>2261.8406999999997</v>
      </c>
    </row>
    <row r="19273" spans="1:4" x14ac:dyDescent="0.35">
      <c r="A19273" t="s">
        <v>72260</v>
      </c>
      <c r="B19273" t="s">
        <v>72318</v>
      </c>
      <c r="C19273" s="96" t="s">
        <v>72425</v>
      </c>
      <c r="D19273" s="98">
        <v>3758.4644999999996</v>
      </c>
    </row>
    <row r="19274" spans="1:4" x14ac:dyDescent="0.35">
      <c r="A19274" t="s">
        <v>72261</v>
      </c>
      <c r="B19274" t="s">
        <v>72319</v>
      </c>
      <c r="C19274" s="96" t="s">
        <v>72425</v>
      </c>
      <c r="D19274" s="98">
        <v>1443.7836</v>
      </c>
    </row>
    <row r="19275" spans="1:4" x14ac:dyDescent="0.35">
      <c r="A19275" t="s">
        <v>72262</v>
      </c>
      <c r="B19275" t="s">
        <v>72320</v>
      </c>
      <c r="C19275" s="96" t="s">
        <v>72425</v>
      </c>
      <c r="D19275" s="98">
        <v>1255.4618999999998</v>
      </c>
    </row>
    <row r="19276" spans="1:4" x14ac:dyDescent="0.35">
      <c r="A19276" t="s">
        <v>72263</v>
      </c>
      <c r="B19276" t="s">
        <v>72321</v>
      </c>
      <c r="C19276" s="96" t="s">
        <v>72425</v>
      </c>
      <c r="D19276" s="98">
        <v>2010.2459999999996</v>
      </c>
    </row>
    <row r="19277" spans="1:4" x14ac:dyDescent="0.35">
      <c r="A19277" t="s">
        <v>72264</v>
      </c>
      <c r="B19277" t="s">
        <v>72322</v>
      </c>
      <c r="C19277" s="96" t="s">
        <v>72426</v>
      </c>
      <c r="D19277" s="98">
        <v>450.3492</v>
      </c>
    </row>
    <row r="19278" spans="1:4" x14ac:dyDescent="0.35">
      <c r="A19278" t="s">
        <v>72265</v>
      </c>
      <c r="B19278" t="s">
        <v>72323</v>
      </c>
      <c r="C19278" s="96" t="s">
        <v>72427</v>
      </c>
      <c r="D19278" s="98">
        <v>27.498799999999996</v>
      </c>
    </row>
    <row r="19279" spans="1:4" x14ac:dyDescent="0.35">
      <c r="A19279" t="s">
        <v>43704</v>
      </c>
      <c r="B19279" t="s">
        <v>72324</v>
      </c>
      <c r="C19279" s="96" t="s">
        <v>72428</v>
      </c>
      <c r="D19279" s="98">
        <v>145.70499999999998</v>
      </c>
    </row>
    <row r="19280" spans="1:4" x14ac:dyDescent="0.35">
      <c r="A19280" t="s">
        <v>42350</v>
      </c>
      <c r="B19280" t="s">
        <v>72325</v>
      </c>
      <c r="C19280" s="96" t="s">
        <v>72428</v>
      </c>
      <c r="D19280" s="98">
        <v>215.8366</v>
      </c>
    </row>
    <row r="19281" spans="1:4" x14ac:dyDescent="0.35">
      <c r="A19281" t="s">
        <v>40517</v>
      </c>
      <c r="B19281" t="s">
        <v>72326</v>
      </c>
      <c r="C19281" s="96" t="s">
        <v>72428</v>
      </c>
      <c r="D19281" s="98">
        <v>197.33769999999998</v>
      </c>
    </row>
    <row r="19282" spans="1:4" x14ac:dyDescent="0.35">
      <c r="A19282" t="s">
        <v>44722</v>
      </c>
      <c r="B19282" t="s">
        <v>72327</v>
      </c>
      <c r="C19282" s="96" t="s">
        <v>72428</v>
      </c>
      <c r="D19282" s="98">
        <v>133.74269999999999</v>
      </c>
    </row>
    <row r="19283" spans="1:4" x14ac:dyDescent="0.35">
      <c r="A19283" t="s">
        <v>42893</v>
      </c>
      <c r="B19283" t="s">
        <v>72328</v>
      </c>
      <c r="C19283" s="96" t="s">
        <v>72428</v>
      </c>
      <c r="D19283" s="98">
        <v>197.33769999999998</v>
      </c>
    </row>
    <row r="19284" spans="1:4" x14ac:dyDescent="0.35">
      <c r="A19284" t="s">
        <v>42764</v>
      </c>
      <c r="B19284" t="s">
        <v>72329</v>
      </c>
      <c r="C19284" s="96" t="s">
        <v>72428</v>
      </c>
      <c r="D19284" s="98">
        <v>197.33769999999998</v>
      </c>
    </row>
    <row r="19285" spans="1:4" x14ac:dyDescent="0.35">
      <c r="A19285" t="s">
        <v>46392</v>
      </c>
      <c r="B19285" t="s">
        <v>72330</v>
      </c>
      <c r="C19285" s="96" t="s">
        <v>72428</v>
      </c>
      <c r="D19285" s="98">
        <v>116.91820000000001</v>
      </c>
    </row>
    <row r="19286" spans="1:4" x14ac:dyDescent="0.35">
      <c r="A19286" t="s">
        <v>41440</v>
      </c>
      <c r="B19286" t="s">
        <v>72331</v>
      </c>
      <c r="C19286" s="96" t="s">
        <v>72428</v>
      </c>
      <c r="D19286" s="98">
        <v>215.8366</v>
      </c>
    </row>
    <row r="19287" spans="1:4" x14ac:dyDescent="0.35">
      <c r="A19287" t="s">
        <v>41032</v>
      </c>
      <c r="B19287" t="s">
        <v>72332</v>
      </c>
      <c r="C19287" s="96" t="s">
        <v>72428</v>
      </c>
      <c r="D19287" s="98">
        <v>215.8366</v>
      </c>
    </row>
    <row r="19288" spans="1:4" x14ac:dyDescent="0.35">
      <c r="A19288" t="s">
        <v>46883</v>
      </c>
      <c r="B19288" t="s">
        <v>72333</v>
      </c>
      <c r="C19288" s="96" t="s">
        <v>72428</v>
      </c>
      <c r="D19288" s="98">
        <v>145.70499999999998</v>
      </c>
    </row>
    <row r="19289" spans="1:4" x14ac:dyDescent="0.35">
      <c r="A19289" t="s">
        <v>41697</v>
      </c>
      <c r="B19289" t="s">
        <v>72334</v>
      </c>
      <c r="C19289" s="96" t="s">
        <v>72428</v>
      </c>
      <c r="D19289" s="98">
        <v>135.41709999999998</v>
      </c>
    </row>
    <row r="19290" spans="1:4" x14ac:dyDescent="0.35">
      <c r="A19290" t="s">
        <v>46154</v>
      </c>
      <c r="B19290" t="s">
        <v>72335</v>
      </c>
      <c r="C19290" s="96" t="s">
        <v>72428</v>
      </c>
      <c r="D19290" s="98">
        <v>144.03059999999999</v>
      </c>
    </row>
    <row r="19291" spans="1:4" x14ac:dyDescent="0.35">
      <c r="A19291" t="s">
        <v>46092</v>
      </c>
      <c r="B19291" t="s">
        <v>72336</v>
      </c>
      <c r="C19291" s="96" t="s">
        <v>72428</v>
      </c>
      <c r="D19291" s="98">
        <v>115.22769999999997</v>
      </c>
    </row>
    <row r="19292" spans="1:4" x14ac:dyDescent="0.35">
      <c r="A19292" t="s">
        <v>45118</v>
      </c>
      <c r="B19292" t="s">
        <v>72337</v>
      </c>
      <c r="C19292" s="96" t="s">
        <v>72428</v>
      </c>
      <c r="D19292" s="98">
        <v>115.22769999999997</v>
      </c>
    </row>
    <row r="19293" spans="1:4" x14ac:dyDescent="0.35">
      <c r="A19293" t="s">
        <v>45888</v>
      </c>
      <c r="B19293" t="s">
        <v>72338</v>
      </c>
      <c r="C19293" s="96" t="s">
        <v>72428</v>
      </c>
      <c r="D19293" s="98">
        <v>254.31560000000002</v>
      </c>
    </row>
    <row r="19294" spans="1:4" x14ac:dyDescent="0.35">
      <c r="A19294" t="s">
        <v>44111</v>
      </c>
      <c r="B19294" t="s">
        <v>72339</v>
      </c>
      <c r="C19294" s="96" t="s">
        <v>72428</v>
      </c>
      <c r="D19294" s="98">
        <v>149.40799999999999</v>
      </c>
    </row>
    <row r="19295" spans="1:4" x14ac:dyDescent="0.35">
      <c r="A19295" t="s">
        <v>42554</v>
      </c>
      <c r="B19295" t="s">
        <v>72340</v>
      </c>
      <c r="C19295" s="96" t="s">
        <v>72428</v>
      </c>
      <c r="D19295" s="98">
        <v>254.31560000000002</v>
      </c>
    </row>
    <row r="19296" spans="1:4" x14ac:dyDescent="0.35">
      <c r="A19296" t="s">
        <v>41177</v>
      </c>
      <c r="B19296" t="s">
        <v>72341</v>
      </c>
      <c r="C19296" s="96" t="s">
        <v>72428</v>
      </c>
      <c r="D19296" s="98">
        <v>167.90690000000001</v>
      </c>
    </row>
    <row r="19297" spans="1:4" x14ac:dyDescent="0.35">
      <c r="A19297" t="s">
        <v>43447</v>
      </c>
      <c r="B19297" t="s">
        <v>72342</v>
      </c>
      <c r="C19297" s="96" t="s">
        <v>72428</v>
      </c>
      <c r="D19297" s="98">
        <v>149.40799999999999</v>
      </c>
    </row>
    <row r="19298" spans="1:4" x14ac:dyDescent="0.35">
      <c r="A19298" t="s">
        <v>44648</v>
      </c>
      <c r="B19298" t="s">
        <v>72343</v>
      </c>
      <c r="C19298" s="96" t="s">
        <v>72428</v>
      </c>
      <c r="D19298" s="98">
        <v>81.836299999999994</v>
      </c>
    </row>
    <row r="19299" spans="1:4" x14ac:dyDescent="0.35">
      <c r="A19299" t="s">
        <v>42031</v>
      </c>
      <c r="B19299" t="s">
        <v>72344</v>
      </c>
      <c r="C19299" s="96" t="s">
        <v>72428</v>
      </c>
      <c r="D19299" s="98">
        <v>81.836299999999994</v>
      </c>
    </row>
    <row r="19300" spans="1:4" x14ac:dyDescent="0.35">
      <c r="A19300" t="s">
        <v>47534</v>
      </c>
      <c r="B19300" t="s">
        <v>72345</v>
      </c>
      <c r="C19300" s="96" t="s">
        <v>72428</v>
      </c>
      <c r="D19300" s="98">
        <v>154.4151</v>
      </c>
    </row>
    <row r="19301" spans="1:4" x14ac:dyDescent="0.35">
      <c r="A19301" t="s">
        <v>40941</v>
      </c>
      <c r="B19301" t="s">
        <v>72346</v>
      </c>
      <c r="C19301" s="96" t="s">
        <v>72428</v>
      </c>
      <c r="D19301" s="98">
        <v>154.4151</v>
      </c>
    </row>
    <row r="19302" spans="1:4" x14ac:dyDescent="0.35">
      <c r="A19302" t="s">
        <v>41636</v>
      </c>
      <c r="B19302" t="s">
        <v>72347</v>
      </c>
      <c r="C19302" s="96" t="s">
        <v>72428</v>
      </c>
      <c r="D19302" s="98">
        <v>70.711200000000005</v>
      </c>
    </row>
    <row r="19303" spans="1:4" x14ac:dyDescent="0.35">
      <c r="A19303" t="s">
        <v>44536</v>
      </c>
      <c r="B19303" t="s">
        <v>72348</v>
      </c>
      <c r="C19303" s="96" t="s">
        <v>72428</v>
      </c>
      <c r="D19303" s="98">
        <v>70.711200000000005</v>
      </c>
    </row>
    <row r="19304" spans="1:4" x14ac:dyDescent="0.35">
      <c r="A19304" t="s">
        <v>43424</v>
      </c>
      <c r="B19304" t="s">
        <v>72349</v>
      </c>
      <c r="C19304" s="96" t="s">
        <v>72428</v>
      </c>
      <c r="D19304" s="98">
        <v>87.181499999999986</v>
      </c>
    </row>
    <row r="19305" spans="1:4" x14ac:dyDescent="0.35">
      <c r="A19305" t="s">
        <v>42626</v>
      </c>
      <c r="B19305" t="s">
        <v>72350</v>
      </c>
      <c r="C19305" s="96" t="s">
        <v>72428</v>
      </c>
      <c r="D19305" s="98">
        <v>87.181499999999986</v>
      </c>
    </row>
    <row r="19306" spans="1:4" x14ac:dyDescent="0.35">
      <c r="A19306" t="s">
        <v>42241</v>
      </c>
      <c r="B19306" t="s">
        <v>72351</v>
      </c>
      <c r="C19306" s="96" t="s">
        <v>72428</v>
      </c>
      <c r="D19306" s="98">
        <v>80.419499999999985</v>
      </c>
    </row>
    <row r="19307" spans="1:4" x14ac:dyDescent="0.35">
      <c r="A19307" t="s">
        <v>40892</v>
      </c>
      <c r="B19307" t="s">
        <v>72352</v>
      </c>
      <c r="C19307" s="96" t="s">
        <v>72428</v>
      </c>
      <c r="D19307" s="98">
        <v>80.419499999999985</v>
      </c>
    </row>
    <row r="19308" spans="1:4" x14ac:dyDescent="0.35">
      <c r="A19308" t="s">
        <v>45359</v>
      </c>
      <c r="B19308" t="s">
        <v>72353</v>
      </c>
      <c r="C19308" s="96" t="s">
        <v>72428</v>
      </c>
      <c r="D19308" s="98">
        <v>167.90690000000001</v>
      </c>
    </row>
    <row r="19309" spans="1:4" x14ac:dyDescent="0.35">
      <c r="A19309" t="s">
        <v>42493</v>
      </c>
      <c r="B19309" t="s">
        <v>72354</v>
      </c>
      <c r="C19309" s="96" t="s">
        <v>72428</v>
      </c>
      <c r="D19309" s="98">
        <v>167.90690000000001</v>
      </c>
    </row>
    <row r="19310" spans="1:4" x14ac:dyDescent="0.35">
      <c r="A19310" t="s">
        <v>40496</v>
      </c>
      <c r="B19310" t="s">
        <v>72355</v>
      </c>
      <c r="C19310" s="96" t="s">
        <v>72428</v>
      </c>
      <c r="D19310" s="98">
        <v>167.90690000000001</v>
      </c>
    </row>
    <row r="19311" spans="1:4" x14ac:dyDescent="0.35">
      <c r="A19311" t="s">
        <v>41290</v>
      </c>
      <c r="B19311" t="s">
        <v>72356</v>
      </c>
      <c r="C19311" s="96" t="s">
        <v>72428</v>
      </c>
      <c r="D19311" s="98">
        <v>167.90690000000001</v>
      </c>
    </row>
    <row r="19312" spans="1:4" x14ac:dyDescent="0.35">
      <c r="A19312" t="s">
        <v>42027</v>
      </c>
      <c r="B19312" t="s">
        <v>72357</v>
      </c>
      <c r="C19312" s="96" t="s">
        <v>72428</v>
      </c>
      <c r="D19312" s="98">
        <v>167.90690000000001</v>
      </c>
    </row>
    <row r="19313" spans="1:4" x14ac:dyDescent="0.35">
      <c r="A19313" t="s">
        <v>45194</v>
      </c>
      <c r="B19313" t="s">
        <v>72358</v>
      </c>
      <c r="C19313" s="96" t="s">
        <v>72428</v>
      </c>
      <c r="D19313" s="98">
        <v>161.43469999999999</v>
      </c>
    </row>
    <row r="19314" spans="1:4" x14ac:dyDescent="0.35">
      <c r="A19314" t="s">
        <v>43517</v>
      </c>
      <c r="B19314" t="s">
        <v>72359</v>
      </c>
      <c r="C19314" s="96" t="s">
        <v>72428</v>
      </c>
      <c r="D19314" s="98">
        <v>161.43469999999999</v>
      </c>
    </row>
    <row r="19315" spans="1:4" x14ac:dyDescent="0.35">
      <c r="A19315" t="s">
        <v>41487</v>
      </c>
      <c r="B19315" t="s">
        <v>72360</v>
      </c>
      <c r="C19315" s="96" t="s">
        <v>72428</v>
      </c>
      <c r="D19315" s="98">
        <v>283.18289999999996</v>
      </c>
    </row>
    <row r="19316" spans="1:4" x14ac:dyDescent="0.35">
      <c r="A19316" t="s">
        <v>44843</v>
      </c>
      <c r="B19316" t="s">
        <v>72361</v>
      </c>
      <c r="C19316" s="96" t="s">
        <v>72428</v>
      </c>
      <c r="D19316" s="98">
        <v>273.50679999999994</v>
      </c>
    </row>
    <row r="19317" spans="1:4" x14ac:dyDescent="0.35">
      <c r="A19317" t="s">
        <v>46475</v>
      </c>
      <c r="B19317" t="s">
        <v>72362</v>
      </c>
      <c r="C19317" s="96" t="s">
        <v>72428</v>
      </c>
      <c r="D19317" s="98">
        <v>273.50679999999994</v>
      </c>
    </row>
    <row r="19318" spans="1:4" x14ac:dyDescent="0.35">
      <c r="A19318" t="s">
        <v>46295</v>
      </c>
      <c r="B19318" t="s">
        <v>72363</v>
      </c>
      <c r="C19318" s="96" t="s">
        <v>72428</v>
      </c>
      <c r="D19318" s="98">
        <v>273.50679999999994</v>
      </c>
    </row>
    <row r="19319" spans="1:4" x14ac:dyDescent="0.35">
      <c r="A19319" t="s">
        <v>42630</v>
      </c>
      <c r="B19319" t="s">
        <v>72364</v>
      </c>
      <c r="C19319" s="96" t="s">
        <v>72428</v>
      </c>
      <c r="D19319" s="98">
        <v>273.50679999999994</v>
      </c>
    </row>
    <row r="19320" spans="1:4" x14ac:dyDescent="0.35">
      <c r="A19320" t="s">
        <v>45930</v>
      </c>
      <c r="B19320" t="s">
        <v>72365</v>
      </c>
      <c r="C19320" s="96" t="s">
        <v>72428</v>
      </c>
      <c r="D19320" s="98">
        <v>173.6224</v>
      </c>
    </row>
    <row r="19321" spans="1:4" x14ac:dyDescent="0.35">
      <c r="A19321" t="s">
        <v>47370</v>
      </c>
      <c r="B19321" t="s">
        <v>72366</v>
      </c>
      <c r="C19321" s="96" t="s">
        <v>72428</v>
      </c>
      <c r="D19321" s="98">
        <v>173.6224</v>
      </c>
    </row>
    <row r="19322" spans="1:4" x14ac:dyDescent="0.35">
      <c r="A19322" t="s">
        <v>46671</v>
      </c>
      <c r="B19322" t="s">
        <v>72367</v>
      </c>
      <c r="C19322" s="96" t="s">
        <v>72428</v>
      </c>
      <c r="D19322" s="98">
        <v>173.6224</v>
      </c>
    </row>
    <row r="19323" spans="1:4" x14ac:dyDescent="0.35">
      <c r="A19323" t="s">
        <v>41359</v>
      </c>
      <c r="B19323" t="s">
        <v>72368</v>
      </c>
      <c r="C19323" s="96" t="s">
        <v>72428</v>
      </c>
      <c r="D19323" s="98">
        <v>173.6224</v>
      </c>
    </row>
    <row r="19324" spans="1:4" x14ac:dyDescent="0.35">
      <c r="A19324" t="s">
        <v>46984</v>
      </c>
      <c r="B19324" t="s">
        <v>72369</v>
      </c>
      <c r="C19324" s="96" t="s">
        <v>72428</v>
      </c>
      <c r="D19324" s="98">
        <v>254.28339999999997</v>
      </c>
    </row>
    <row r="19325" spans="1:4" x14ac:dyDescent="0.35">
      <c r="A19325" t="s">
        <v>44021</v>
      </c>
      <c r="B19325" t="s">
        <v>72370</v>
      </c>
      <c r="C19325" s="96" t="s">
        <v>72428</v>
      </c>
      <c r="D19325" s="98">
        <v>263.95949999999999</v>
      </c>
    </row>
    <row r="19326" spans="1:4" x14ac:dyDescent="0.35">
      <c r="A19326" t="s">
        <v>40719</v>
      </c>
      <c r="B19326" t="s">
        <v>72371</v>
      </c>
      <c r="C19326" s="96" t="s">
        <v>72428</v>
      </c>
      <c r="D19326" s="98">
        <v>254.28339999999997</v>
      </c>
    </row>
    <row r="19327" spans="1:4" x14ac:dyDescent="0.35">
      <c r="A19327" t="s">
        <v>47561</v>
      </c>
      <c r="B19327" t="s">
        <v>72372</v>
      </c>
      <c r="C19327" s="96" t="s">
        <v>72428</v>
      </c>
      <c r="D19327" s="98">
        <v>154.44729999999998</v>
      </c>
    </row>
    <row r="19328" spans="1:4" x14ac:dyDescent="0.35">
      <c r="A19328" t="s">
        <v>47542</v>
      </c>
      <c r="B19328" t="s">
        <v>72373</v>
      </c>
      <c r="C19328" s="96" t="s">
        <v>72428</v>
      </c>
      <c r="D19328" s="98">
        <v>154.44729999999998</v>
      </c>
    </row>
    <row r="19329" spans="1:4" x14ac:dyDescent="0.35">
      <c r="A19329" t="s">
        <v>44635</v>
      </c>
      <c r="B19329" t="s">
        <v>72374</v>
      </c>
      <c r="C19329" s="96" t="s">
        <v>72428</v>
      </c>
      <c r="D19329" s="98">
        <v>263.92729999999995</v>
      </c>
    </row>
    <row r="19330" spans="1:4" x14ac:dyDescent="0.35">
      <c r="A19330" t="s">
        <v>41383</v>
      </c>
      <c r="B19330" t="s">
        <v>72375</v>
      </c>
      <c r="C19330" s="96" t="s">
        <v>72428</v>
      </c>
      <c r="D19330" s="98">
        <v>263.92729999999995</v>
      </c>
    </row>
    <row r="19331" spans="1:4" x14ac:dyDescent="0.35">
      <c r="A19331" t="s">
        <v>41414</v>
      </c>
      <c r="B19331" t="s">
        <v>72376</v>
      </c>
      <c r="C19331" s="96" t="s">
        <v>72428</v>
      </c>
      <c r="D19331" s="98">
        <v>174.6206</v>
      </c>
    </row>
    <row r="19332" spans="1:4" x14ac:dyDescent="0.35">
      <c r="A19332" t="s">
        <v>40919</v>
      </c>
      <c r="B19332" t="s">
        <v>72377</v>
      </c>
      <c r="C19332" s="96" t="s">
        <v>72428</v>
      </c>
      <c r="D19332" s="98">
        <v>161.43469999999999</v>
      </c>
    </row>
    <row r="19333" spans="1:4" x14ac:dyDescent="0.35">
      <c r="A19333" t="s">
        <v>45609</v>
      </c>
      <c r="B19333" t="s">
        <v>72378</v>
      </c>
      <c r="C19333" s="96" t="s">
        <v>72428</v>
      </c>
      <c r="D19333" s="98">
        <v>283.18289999999996</v>
      </c>
    </row>
    <row r="19334" spans="1:4" x14ac:dyDescent="0.35">
      <c r="A19334" t="s">
        <v>40717</v>
      </c>
      <c r="B19334" t="s">
        <v>72379</v>
      </c>
      <c r="C19334" s="96" t="s">
        <v>72428</v>
      </c>
      <c r="D19334" s="98">
        <v>283.18289999999996</v>
      </c>
    </row>
    <row r="19335" spans="1:4" x14ac:dyDescent="0.35">
      <c r="A19335" t="s">
        <v>40752</v>
      </c>
      <c r="B19335" t="s">
        <v>72380</v>
      </c>
      <c r="C19335" s="96" t="s">
        <v>72428</v>
      </c>
      <c r="D19335" s="98">
        <v>283.18289999999996</v>
      </c>
    </row>
    <row r="19336" spans="1:4" x14ac:dyDescent="0.35">
      <c r="A19336" t="s">
        <v>45681</v>
      </c>
      <c r="B19336" t="s">
        <v>72381</v>
      </c>
      <c r="C19336" s="96" t="s">
        <v>72428</v>
      </c>
      <c r="D19336" s="98">
        <v>174.6206</v>
      </c>
    </row>
    <row r="19337" spans="1:4" x14ac:dyDescent="0.35">
      <c r="A19337" t="s">
        <v>42582</v>
      </c>
      <c r="B19337" t="s">
        <v>72382</v>
      </c>
      <c r="C19337" s="96" t="s">
        <v>72428</v>
      </c>
      <c r="D19337" s="98">
        <v>174.6206</v>
      </c>
    </row>
    <row r="19338" spans="1:4" x14ac:dyDescent="0.35">
      <c r="A19338" t="s">
        <v>45671</v>
      </c>
      <c r="B19338" t="s">
        <v>72383</v>
      </c>
      <c r="C19338" s="96" t="s">
        <v>72428</v>
      </c>
      <c r="D19338" s="98">
        <v>174.6206</v>
      </c>
    </row>
    <row r="19339" spans="1:4" x14ac:dyDescent="0.35">
      <c r="A19339" t="s">
        <v>46338</v>
      </c>
      <c r="B19339" t="s">
        <v>72384</v>
      </c>
      <c r="C19339" s="96" t="s">
        <v>72428</v>
      </c>
      <c r="D19339" s="98">
        <v>215.8366</v>
      </c>
    </row>
    <row r="19340" spans="1:4" x14ac:dyDescent="0.35">
      <c r="A19340" t="s">
        <v>44029</v>
      </c>
      <c r="B19340" t="s">
        <v>72385</v>
      </c>
      <c r="C19340" s="96" t="s">
        <v>72428</v>
      </c>
      <c r="D19340" s="98">
        <v>226.12449999999995</v>
      </c>
    </row>
    <row r="19341" spans="1:4" x14ac:dyDescent="0.35">
      <c r="A19341" t="s">
        <v>42925</v>
      </c>
      <c r="B19341" t="s">
        <v>72386</v>
      </c>
      <c r="C19341" s="96" t="s">
        <v>72428</v>
      </c>
      <c r="D19341" s="98">
        <v>226.12449999999995</v>
      </c>
    </row>
    <row r="19342" spans="1:4" x14ac:dyDescent="0.35">
      <c r="A19342" t="s">
        <v>45630</v>
      </c>
      <c r="B19342" t="s">
        <v>72387</v>
      </c>
      <c r="C19342" s="96" t="s">
        <v>72428</v>
      </c>
      <c r="D19342" s="98">
        <v>226.12449999999995</v>
      </c>
    </row>
    <row r="19343" spans="1:4" x14ac:dyDescent="0.35">
      <c r="A19343" t="s">
        <v>46684</v>
      </c>
      <c r="B19343" t="s">
        <v>72388</v>
      </c>
      <c r="C19343" s="96" t="s">
        <v>72428</v>
      </c>
      <c r="D19343" s="98">
        <v>215.8366</v>
      </c>
    </row>
    <row r="19344" spans="1:4" x14ac:dyDescent="0.35">
      <c r="A19344" t="s">
        <v>45140</v>
      </c>
      <c r="B19344" t="s">
        <v>72389</v>
      </c>
      <c r="C19344" s="96" t="s">
        <v>72428</v>
      </c>
      <c r="D19344" s="98">
        <v>226.12449999999995</v>
      </c>
    </row>
    <row r="19345" spans="1:4" x14ac:dyDescent="0.35">
      <c r="A19345" t="s">
        <v>44079</v>
      </c>
      <c r="B19345" t="s">
        <v>72390</v>
      </c>
      <c r="C19345" s="96" t="s">
        <v>72428</v>
      </c>
      <c r="D19345" s="98">
        <v>226.12449999999995</v>
      </c>
    </row>
    <row r="19346" spans="1:4" x14ac:dyDescent="0.35">
      <c r="A19346" t="s">
        <v>45575</v>
      </c>
      <c r="B19346" t="s">
        <v>72391</v>
      </c>
      <c r="C19346" s="96" t="s">
        <v>72428</v>
      </c>
      <c r="D19346" s="98">
        <v>226.12449999999995</v>
      </c>
    </row>
    <row r="19347" spans="1:4" x14ac:dyDescent="0.35">
      <c r="A19347" t="s">
        <v>42442</v>
      </c>
      <c r="B19347" t="s">
        <v>72392</v>
      </c>
      <c r="C19347" s="96" t="s">
        <v>72428</v>
      </c>
      <c r="D19347" s="98">
        <v>215.8366</v>
      </c>
    </row>
    <row r="19348" spans="1:4" x14ac:dyDescent="0.35">
      <c r="A19348" t="s">
        <v>46323</v>
      </c>
      <c r="B19348" t="s">
        <v>72393</v>
      </c>
      <c r="C19348" s="96" t="s">
        <v>72428</v>
      </c>
      <c r="D19348" s="98">
        <v>226.12449999999995</v>
      </c>
    </row>
    <row r="19349" spans="1:4" x14ac:dyDescent="0.35">
      <c r="A19349" t="s">
        <v>45134</v>
      </c>
      <c r="B19349" t="s">
        <v>72394</v>
      </c>
      <c r="C19349" s="96" t="s">
        <v>72428</v>
      </c>
      <c r="D19349" s="98">
        <v>215.8366</v>
      </c>
    </row>
    <row r="19350" spans="1:4" x14ac:dyDescent="0.35">
      <c r="A19350" t="s">
        <v>45099</v>
      </c>
      <c r="B19350" t="s">
        <v>72395</v>
      </c>
      <c r="C19350" s="96" t="s">
        <v>72428</v>
      </c>
      <c r="D19350" s="98">
        <v>135.41709999999998</v>
      </c>
    </row>
    <row r="19351" spans="1:4" x14ac:dyDescent="0.35">
      <c r="A19351" t="s">
        <v>42015</v>
      </c>
      <c r="B19351" t="s">
        <v>72396</v>
      </c>
      <c r="C19351" s="96" t="s">
        <v>72428</v>
      </c>
      <c r="D19351" s="98">
        <v>135.41709999999998</v>
      </c>
    </row>
    <row r="19352" spans="1:4" x14ac:dyDescent="0.35">
      <c r="A19352" t="s">
        <v>44892</v>
      </c>
      <c r="B19352" t="s">
        <v>72397</v>
      </c>
      <c r="C19352" s="96" t="s">
        <v>72428</v>
      </c>
      <c r="D19352" s="98">
        <v>145.70499999999998</v>
      </c>
    </row>
    <row r="19353" spans="1:4" x14ac:dyDescent="0.35">
      <c r="A19353" t="s">
        <v>43144</v>
      </c>
      <c r="B19353" t="s">
        <v>72398</v>
      </c>
      <c r="C19353" s="96" t="s">
        <v>72428</v>
      </c>
      <c r="D19353" s="98">
        <v>145.70499999999998</v>
      </c>
    </row>
    <row r="19354" spans="1:4" x14ac:dyDescent="0.35">
      <c r="A19354" t="s">
        <v>42177</v>
      </c>
      <c r="B19354" t="s">
        <v>72399</v>
      </c>
      <c r="C19354" s="96" t="s">
        <v>72428</v>
      </c>
      <c r="D19354" s="98">
        <v>145.70499999999998</v>
      </c>
    </row>
    <row r="19355" spans="1:4" x14ac:dyDescent="0.35">
      <c r="A19355" t="s">
        <v>43920</v>
      </c>
      <c r="B19355" t="s">
        <v>72400</v>
      </c>
      <c r="C19355" s="96" t="s">
        <v>72428</v>
      </c>
      <c r="D19355" s="98">
        <v>145.70499999999998</v>
      </c>
    </row>
    <row r="19356" spans="1:4" x14ac:dyDescent="0.35">
      <c r="A19356" t="s">
        <v>40845</v>
      </c>
      <c r="B19356" t="s">
        <v>72401</v>
      </c>
      <c r="C19356" s="96" t="s">
        <v>72428</v>
      </c>
      <c r="D19356" s="98">
        <v>145.70499999999998</v>
      </c>
    </row>
    <row r="19357" spans="1:4" x14ac:dyDescent="0.35">
      <c r="A19357" t="s">
        <v>45246</v>
      </c>
      <c r="B19357" t="s">
        <v>72402</v>
      </c>
      <c r="C19357" s="96" t="s">
        <v>72428</v>
      </c>
      <c r="D19357" s="98">
        <v>135.41709999999998</v>
      </c>
    </row>
    <row r="19358" spans="1:4" x14ac:dyDescent="0.35">
      <c r="A19358" t="s">
        <v>40793</v>
      </c>
      <c r="B19358" t="s">
        <v>72403</v>
      </c>
      <c r="C19358" s="96" t="s">
        <v>72428</v>
      </c>
      <c r="D19358" s="98">
        <v>145.70499999999998</v>
      </c>
    </row>
    <row r="19359" spans="1:4" x14ac:dyDescent="0.35">
      <c r="A19359" t="s">
        <v>46916</v>
      </c>
      <c r="B19359" t="s">
        <v>72404</v>
      </c>
      <c r="C19359" s="96" t="s">
        <v>72428</v>
      </c>
      <c r="D19359" s="98">
        <v>133.74269999999999</v>
      </c>
    </row>
    <row r="19360" spans="1:4" x14ac:dyDescent="0.35">
      <c r="A19360" t="s">
        <v>43683</v>
      </c>
      <c r="B19360" t="s">
        <v>72405</v>
      </c>
      <c r="C19360" s="96" t="s">
        <v>72428</v>
      </c>
      <c r="D19360" s="98">
        <v>144.03059999999999</v>
      </c>
    </row>
    <row r="19361" spans="1:4" x14ac:dyDescent="0.35">
      <c r="A19361" t="s">
        <v>45839</v>
      </c>
      <c r="B19361" t="s">
        <v>72406</v>
      </c>
      <c r="C19361" s="96" t="s">
        <v>72428</v>
      </c>
      <c r="D19361" s="98">
        <v>144.03059999999999</v>
      </c>
    </row>
    <row r="19362" spans="1:4" x14ac:dyDescent="0.35">
      <c r="A19362" t="s">
        <v>44631</v>
      </c>
      <c r="B19362" t="s">
        <v>72407</v>
      </c>
      <c r="C19362" s="96" t="s">
        <v>72428</v>
      </c>
      <c r="D19362" s="98">
        <v>144.03059999999999</v>
      </c>
    </row>
    <row r="19363" spans="1:4" x14ac:dyDescent="0.35">
      <c r="A19363" t="s">
        <v>42111</v>
      </c>
      <c r="B19363" t="s">
        <v>72408</v>
      </c>
      <c r="C19363" s="96" t="s">
        <v>72428</v>
      </c>
      <c r="D19363" s="98">
        <v>144.03059999999999</v>
      </c>
    </row>
    <row r="19364" spans="1:4" x14ac:dyDescent="0.35">
      <c r="A19364" t="s">
        <v>40541</v>
      </c>
      <c r="B19364" t="s">
        <v>72409</v>
      </c>
      <c r="C19364" s="96" t="s">
        <v>72428</v>
      </c>
      <c r="D19364" s="98">
        <v>133.74269999999999</v>
      </c>
    </row>
    <row r="19365" spans="1:4" x14ac:dyDescent="0.35">
      <c r="A19365" t="s">
        <v>44702</v>
      </c>
      <c r="B19365" t="s">
        <v>72410</v>
      </c>
      <c r="C19365" s="96" t="s">
        <v>72428</v>
      </c>
      <c r="D19365" s="98">
        <v>133.74269999999999</v>
      </c>
    </row>
    <row r="19366" spans="1:4" x14ac:dyDescent="0.35">
      <c r="A19366" t="s">
        <v>43242</v>
      </c>
      <c r="B19366" t="s">
        <v>72411</v>
      </c>
      <c r="C19366" s="96" t="s">
        <v>72428</v>
      </c>
      <c r="D19366" s="98">
        <v>144.03059999999999</v>
      </c>
    </row>
    <row r="19367" spans="1:4" x14ac:dyDescent="0.35">
      <c r="A19367" t="s">
        <v>44470</v>
      </c>
      <c r="B19367" t="s">
        <v>72412</v>
      </c>
      <c r="C19367" s="96" t="s">
        <v>72428</v>
      </c>
      <c r="D19367" s="98">
        <v>133.74269999999999</v>
      </c>
    </row>
    <row r="19368" spans="1:4" x14ac:dyDescent="0.35">
      <c r="A19368" t="s">
        <v>44751</v>
      </c>
      <c r="B19368" t="s">
        <v>72413</v>
      </c>
      <c r="C19368" s="96" t="s">
        <v>72428</v>
      </c>
      <c r="D19368" s="98">
        <v>144.03059999999999</v>
      </c>
    </row>
    <row r="19369" spans="1:4" x14ac:dyDescent="0.35">
      <c r="A19369" t="s">
        <v>45316</v>
      </c>
      <c r="B19369" t="s">
        <v>72414</v>
      </c>
      <c r="C19369" s="96" t="s">
        <v>72428</v>
      </c>
      <c r="D19369" s="98">
        <v>144.03059999999999</v>
      </c>
    </row>
    <row r="19370" spans="1:4" x14ac:dyDescent="0.35">
      <c r="A19370" t="s">
        <v>41310</v>
      </c>
      <c r="B19370" t="s">
        <v>72415</v>
      </c>
      <c r="C19370" s="96" t="s">
        <v>72428</v>
      </c>
      <c r="D19370" s="98">
        <v>133.74269999999999</v>
      </c>
    </row>
    <row r="19371" spans="1:4" x14ac:dyDescent="0.35">
      <c r="A19371" t="s">
        <v>42974</v>
      </c>
      <c r="B19371" t="s">
        <v>72416</v>
      </c>
      <c r="C19371" s="96" t="s">
        <v>72428</v>
      </c>
      <c r="D19371" s="98">
        <v>100.44789999999999</v>
      </c>
    </row>
    <row r="19372" spans="1:4" x14ac:dyDescent="0.35">
      <c r="A19372" t="s">
        <v>40655</v>
      </c>
      <c r="B19372" t="s">
        <v>72417</v>
      </c>
      <c r="C19372" s="96" t="s">
        <v>72428</v>
      </c>
      <c r="D19372" s="98">
        <v>107.19379999999998</v>
      </c>
    </row>
    <row r="19373" spans="1:4" x14ac:dyDescent="0.35">
      <c r="A19373" t="s">
        <v>41850</v>
      </c>
      <c r="B19373" t="s">
        <v>72418</v>
      </c>
      <c r="C19373" s="96" t="s">
        <v>72428</v>
      </c>
      <c r="D19373" s="98">
        <v>107.19379999999998</v>
      </c>
    </row>
    <row r="19374" spans="1:4" x14ac:dyDescent="0.35">
      <c r="A19374" t="s">
        <v>47440</v>
      </c>
      <c r="B19374" t="s">
        <v>72419</v>
      </c>
      <c r="C19374" s="96" t="s">
        <v>72428</v>
      </c>
      <c r="D19374" s="98">
        <v>100.44789999999999</v>
      </c>
    </row>
    <row r="19375" spans="1:4" x14ac:dyDescent="0.35">
      <c r="A19375" t="s">
        <v>41677</v>
      </c>
      <c r="B19375" t="s">
        <v>72420</v>
      </c>
      <c r="C19375" s="96" t="s">
        <v>72428</v>
      </c>
      <c r="D19375" s="98">
        <v>100.44789999999999</v>
      </c>
    </row>
    <row r="19376" spans="1:4" x14ac:dyDescent="0.35">
      <c r="A19376" t="s">
        <v>46904</v>
      </c>
      <c r="B19376" t="s">
        <v>72421</v>
      </c>
      <c r="C19376" s="96" t="s">
        <v>72428</v>
      </c>
      <c r="D19376" s="98">
        <v>107.19379999999998</v>
      </c>
    </row>
    <row r="19377" spans="1:4" x14ac:dyDescent="0.35">
      <c r="A19377" t="s">
        <v>41010</v>
      </c>
      <c r="B19377" t="s">
        <v>72422</v>
      </c>
      <c r="C19377" s="96" t="s">
        <v>72428</v>
      </c>
      <c r="D19377" s="98">
        <v>107.19379999999998</v>
      </c>
    </row>
    <row r="19378" spans="1:4" x14ac:dyDescent="0.35">
      <c r="A19378" t="s">
        <v>44961</v>
      </c>
      <c r="B19378" t="s">
        <v>72423</v>
      </c>
      <c r="C19378" s="96" t="s">
        <v>72428</v>
      </c>
      <c r="D19378" s="98">
        <v>100.44789999999999</v>
      </c>
    </row>
    <row r="19379" spans="1:4" x14ac:dyDescent="0.35">
      <c r="A19379" t="s">
        <v>41701</v>
      </c>
      <c r="B19379" t="s">
        <v>72424</v>
      </c>
      <c r="C19379" s="96" t="s">
        <v>72428</v>
      </c>
      <c r="D19379" s="98">
        <v>117.48169999999999</v>
      </c>
    </row>
    <row r="19380" spans="1:4" x14ac:dyDescent="0.35">
      <c r="A19380" t="s">
        <v>72429</v>
      </c>
      <c r="B19380" t="s">
        <v>72531</v>
      </c>
      <c r="C19380" s="96" t="s">
        <v>72635</v>
      </c>
      <c r="D19380" s="98">
        <v>203.11759999999998</v>
      </c>
    </row>
    <row r="19381" spans="1:4" x14ac:dyDescent="0.35">
      <c r="A19381" t="s">
        <v>72430</v>
      </c>
      <c r="B19381" t="s">
        <v>72532</v>
      </c>
      <c r="C19381" s="96" t="s">
        <v>72635</v>
      </c>
      <c r="D19381" s="98">
        <v>22.153599999999997</v>
      </c>
    </row>
    <row r="19382" spans="1:4" x14ac:dyDescent="0.35">
      <c r="A19382" t="s">
        <v>72431</v>
      </c>
      <c r="B19382" t="s">
        <v>72533</v>
      </c>
      <c r="C19382" s="96" t="s">
        <v>72635</v>
      </c>
      <c r="D19382" s="98">
        <v>310.00549999999998</v>
      </c>
    </row>
    <row r="19383" spans="1:4" x14ac:dyDescent="0.35">
      <c r="A19383" t="s">
        <v>72432</v>
      </c>
      <c r="B19383" t="s">
        <v>72534</v>
      </c>
      <c r="C19383" s="96" t="s">
        <v>72635</v>
      </c>
      <c r="D19383" s="98">
        <v>217.35</v>
      </c>
    </row>
    <row r="19384" spans="1:4" x14ac:dyDescent="0.35">
      <c r="A19384" t="s">
        <v>72433</v>
      </c>
      <c r="B19384" t="s">
        <v>72535</v>
      </c>
      <c r="C19384" s="96" t="s">
        <v>72635</v>
      </c>
      <c r="D19384" s="98">
        <v>165.50799999999998</v>
      </c>
    </row>
    <row r="19385" spans="1:4" x14ac:dyDescent="0.35">
      <c r="A19385" t="s">
        <v>72434</v>
      </c>
      <c r="B19385" t="s">
        <v>72536</v>
      </c>
      <c r="C19385" s="96" t="s">
        <v>72635</v>
      </c>
      <c r="D19385" s="98">
        <v>147.1379</v>
      </c>
    </row>
    <row r="19386" spans="1:4" x14ac:dyDescent="0.35">
      <c r="A19386" t="s">
        <v>72435</v>
      </c>
      <c r="B19386" t="s">
        <v>72537</v>
      </c>
      <c r="C19386" s="96" t="s">
        <v>72635</v>
      </c>
      <c r="D19386" s="98">
        <v>147.1379</v>
      </c>
    </row>
    <row r="19387" spans="1:4" x14ac:dyDescent="0.35">
      <c r="A19387" t="s">
        <v>72436</v>
      </c>
      <c r="B19387" t="s">
        <v>72538</v>
      </c>
      <c r="C19387" s="96" t="s">
        <v>72635</v>
      </c>
      <c r="D19387" s="98">
        <v>28.368199999999998</v>
      </c>
    </row>
    <row r="19388" spans="1:4" x14ac:dyDescent="0.35">
      <c r="A19388" t="s">
        <v>72437</v>
      </c>
      <c r="B19388" t="s">
        <v>72539</v>
      </c>
      <c r="C19388" s="96" t="s">
        <v>72635</v>
      </c>
      <c r="D19388" s="98">
        <v>480.74600000000004</v>
      </c>
    </row>
    <row r="19389" spans="1:4" x14ac:dyDescent="0.35">
      <c r="A19389" t="s">
        <v>72438</v>
      </c>
      <c r="B19389" t="s">
        <v>41190</v>
      </c>
      <c r="C19389" s="96" t="s">
        <v>72635</v>
      </c>
      <c r="D19389" s="98">
        <v>204.2124</v>
      </c>
    </row>
    <row r="19390" spans="1:4" x14ac:dyDescent="0.35">
      <c r="A19390" t="s">
        <v>72439</v>
      </c>
      <c r="B19390" t="s">
        <v>72540</v>
      </c>
      <c r="C19390" s="96" t="s">
        <v>72635</v>
      </c>
      <c r="D19390" s="98">
        <v>269.40129999999999</v>
      </c>
    </row>
    <row r="19391" spans="1:4" x14ac:dyDescent="0.35">
      <c r="A19391" t="s">
        <v>72431</v>
      </c>
      <c r="B19391" t="s">
        <v>72533</v>
      </c>
      <c r="C19391" s="96" t="s">
        <v>72635</v>
      </c>
      <c r="D19391" s="98">
        <v>310.00549999999998</v>
      </c>
    </row>
    <row r="19392" spans="1:4" x14ac:dyDescent="0.35">
      <c r="A19392" t="s">
        <v>72432</v>
      </c>
      <c r="B19392" t="s">
        <v>72534</v>
      </c>
      <c r="C19392" s="96" t="s">
        <v>72635</v>
      </c>
      <c r="D19392" s="98">
        <v>217.35</v>
      </c>
    </row>
    <row r="19393" spans="1:4" x14ac:dyDescent="0.35">
      <c r="A19393" t="s">
        <v>72433</v>
      </c>
      <c r="B19393" t="s">
        <v>72535</v>
      </c>
      <c r="C19393" s="96" t="s">
        <v>72635</v>
      </c>
      <c r="D19393" s="98">
        <v>165.50799999999998</v>
      </c>
    </row>
    <row r="19394" spans="1:4" x14ac:dyDescent="0.35">
      <c r="A19394" t="s">
        <v>72434</v>
      </c>
      <c r="B19394" t="s">
        <v>72536</v>
      </c>
      <c r="C19394" s="96" t="s">
        <v>72635</v>
      </c>
      <c r="D19394" s="98">
        <v>147.1379</v>
      </c>
    </row>
    <row r="19395" spans="1:4" x14ac:dyDescent="0.35">
      <c r="A19395" t="s">
        <v>72435</v>
      </c>
      <c r="B19395" t="s">
        <v>72537</v>
      </c>
      <c r="C19395" s="96" t="s">
        <v>72635</v>
      </c>
      <c r="D19395" s="98">
        <v>147.1379</v>
      </c>
    </row>
    <row r="19396" spans="1:4" x14ac:dyDescent="0.35">
      <c r="A19396" t="s">
        <v>72436</v>
      </c>
      <c r="B19396" t="s">
        <v>72538</v>
      </c>
      <c r="C19396" s="96" t="s">
        <v>72635</v>
      </c>
      <c r="D19396" s="98">
        <v>28.368199999999998</v>
      </c>
    </row>
    <row r="19397" spans="1:4" x14ac:dyDescent="0.35">
      <c r="A19397" t="s">
        <v>72437</v>
      </c>
      <c r="B19397" t="s">
        <v>72539</v>
      </c>
      <c r="C19397" s="96" t="s">
        <v>72635</v>
      </c>
      <c r="D19397" s="98">
        <v>480.74600000000004</v>
      </c>
    </row>
    <row r="19398" spans="1:4" x14ac:dyDescent="0.35">
      <c r="A19398" t="s">
        <v>72438</v>
      </c>
      <c r="B19398" t="s">
        <v>41190</v>
      </c>
      <c r="C19398" s="96" t="s">
        <v>72635</v>
      </c>
      <c r="D19398" s="98">
        <v>204.2124</v>
      </c>
    </row>
    <row r="19399" spans="1:4" x14ac:dyDescent="0.35">
      <c r="A19399" t="s">
        <v>72439</v>
      </c>
      <c r="B19399" t="s">
        <v>72540</v>
      </c>
      <c r="C19399" s="96" t="s">
        <v>72635</v>
      </c>
      <c r="D19399" s="98">
        <v>269.40129999999999</v>
      </c>
    </row>
    <row r="19400" spans="1:4" x14ac:dyDescent="0.35">
      <c r="A19400" t="s">
        <v>72440</v>
      </c>
      <c r="B19400" t="s">
        <v>72541</v>
      </c>
      <c r="C19400" s="96" t="s">
        <v>72635</v>
      </c>
      <c r="D19400" s="98">
        <v>653.25749999999994</v>
      </c>
    </row>
    <row r="19401" spans="1:4" x14ac:dyDescent="0.35">
      <c r="A19401" t="s">
        <v>72441</v>
      </c>
      <c r="B19401" t="s">
        <v>72542</v>
      </c>
      <c r="C19401" s="96" t="s">
        <v>72635</v>
      </c>
      <c r="D19401" s="98">
        <v>4081.9134999999997</v>
      </c>
    </row>
    <row r="19402" spans="1:4" x14ac:dyDescent="0.35">
      <c r="A19402" t="s">
        <v>72442</v>
      </c>
      <c r="B19402" t="s">
        <v>72543</v>
      </c>
      <c r="C19402" s="96" t="s">
        <v>72635</v>
      </c>
      <c r="D19402" s="98">
        <v>1592.2577999999999</v>
      </c>
    </row>
    <row r="19403" spans="1:4" x14ac:dyDescent="0.35">
      <c r="A19403" t="s">
        <v>72443</v>
      </c>
      <c r="B19403" t="s">
        <v>72544</v>
      </c>
      <c r="C19403" s="96" t="s">
        <v>72635</v>
      </c>
      <c r="D19403" s="98">
        <v>387.94560000000001</v>
      </c>
    </row>
    <row r="19404" spans="1:4" x14ac:dyDescent="0.35">
      <c r="A19404" t="s">
        <v>72444</v>
      </c>
      <c r="B19404" t="s">
        <v>72545</v>
      </c>
      <c r="C19404" s="96" t="s">
        <v>72635</v>
      </c>
      <c r="D19404" s="98">
        <v>1168.4575</v>
      </c>
    </row>
    <row r="19405" spans="1:4" x14ac:dyDescent="0.35">
      <c r="A19405" t="s">
        <v>72445</v>
      </c>
      <c r="B19405" t="s">
        <v>72546</v>
      </c>
      <c r="C19405" s="96" t="s">
        <v>72635</v>
      </c>
      <c r="D19405" s="98">
        <v>1222.4086</v>
      </c>
    </row>
    <row r="19406" spans="1:4" x14ac:dyDescent="0.35">
      <c r="A19406" t="s">
        <v>72446</v>
      </c>
      <c r="B19406" t="s">
        <v>72547</v>
      </c>
      <c r="C19406" s="96" t="s">
        <v>72635</v>
      </c>
      <c r="D19406" s="98">
        <v>66.042199999999994</v>
      </c>
    </row>
    <row r="19407" spans="1:4" x14ac:dyDescent="0.35">
      <c r="A19407" t="s">
        <v>72447</v>
      </c>
      <c r="B19407" t="s">
        <v>72548</v>
      </c>
      <c r="C19407" s="96" t="s">
        <v>72635</v>
      </c>
      <c r="D19407" s="98">
        <v>46.174799999999991</v>
      </c>
    </row>
    <row r="19408" spans="1:4" x14ac:dyDescent="0.35">
      <c r="A19408" t="s">
        <v>72448</v>
      </c>
      <c r="B19408" t="s">
        <v>72549</v>
      </c>
      <c r="C19408" s="96" t="s">
        <v>72635</v>
      </c>
      <c r="D19408" s="98">
        <v>116.6123</v>
      </c>
    </row>
    <row r="19409" spans="1:4" x14ac:dyDescent="0.35">
      <c r="A19409" t="s">
        <v>72449</v>
      </c>
      <c r="B19409" t="s">
        <v>72550</v>
      </c>
      <c r="C19409" s="96" t="s">
        <v>72635</v>
      </c>
      <c r="D19409" s="98">
        <v>260.82</v>
      </c>
    </row>
    <row r="19410" spans="1:4" x14ac:dyDescent="0.35">
      <c r="A19410" t="s">
        <v>72450</v>
      </c>
      <c r="B19410" t="s">
        <v>72551</v>
      </c>
      <c r="C19410" s="96" t="s">
        <v>72635</v>
      </c>
      <c r="D19410" s="98">
        <v>226.83289999999997</v>
      </c>
    </row>
    <row r="19411" spans="1:4" x14ac:dyDescent="0.35">
      <c r="A19411" t="s">
        <v>72451</v>
      </c>
      <c r="B19411" t="s">
        <v>72552</v>
      </c>
      <c r="C19411" s="96" t="s">
        <v>72635</v>
      </c>
      <c r="D19411" s="98">
        <v>134.90190000000001</v>
      </c>
    </row>
    <row r="19412" spans="1:4" x14ac:dyDescent="0.35">
      <c r="A19412" t="s">
        <v>72452</v>
      </c>
      <c r="B19412" t="s">
        <v>72553</v>
      </c>
      <c r="C19412" s="96" t="s">
        <v>72635</v>
      </c>
      <c r="D19412" s="98">
        <v>10.0786</v>
      </c>
    </row>
    <row r="19413" spans="1:4" x14ac:dyDescent="0.35">
      <c r="A19413" t="s">
        <v>72453</v>
      </c>
      <c r="B19413" t="s">
        <v>72554</v>
      </c>
      <c r="C19413" s="96" t="s">
        <v>72635</v>
      </c>
      <c r="D19413" s="98">
        <v>10.0786</v>
      </c>
    </row>
    <row r="19414" spans="1:4" x14ac:dyDescent="0.35">
      <c r="A19414" t="s">
        <v>72454</v>
      </c>
      <c r="B19414" t="s">
        <v>72555</v>
      </c>
      <c r="C19414" s="96" t="s">
        <v>72635</v>
      </c>
      <c r="D19414" s="98">
        <v>30.268000000000001</v>
      </c>
    </row>
    <row r="19415" spans="1:4" x14ac:dyDescent="0.35">
      <c r="A19415" t="s">
        <v>72439</v>
      </c>
      <c r="B19415" t="s">
        <v>72540</v>
      </c>
      <c r="C19415" s="96" t="s">
        <v>72635</v>
      </c>
      <c r="D19415" s="98">
        <v>269.40129999999999</v>
      </c>
    </row>
    <row r="19416" spans="1:4" x14ac:dyDescent="0.35">
      <c r="A19416" t="s">
        <v>72450</v>
      </c>
      <c r="B19416" t="s">
        <v>72551</v>
      </c>
      <c r="C19416" s="96" t="s">
        <v>72635</v>
      </c>
      <c r="D19416" s="98">
        <v>226.83289999999997</v>
      </c>
    </row>
    <row r="19417" spans="1:4" x14ac:dyDescent="0.35">
      <c r="A19417" t="s">
        <v>26847</v>
      </c>
      <c r="B19417" t="s">
        <v>72556</v>
      </c>
      <c r="C19417" s="96" t="s">
        <v>72635</v>
      </c>
      <c r="D19417" s="98">
        <v>23.312799999999999</v>
      </c>
    </row>
    <row r="19418" spans="1:4" x14ac:dyDescent="0.35">
      <c r="A19418" t="s">
        <v>26928</v>
      </c>
      <c r="B19418" t="s">
        <v>72557</v>
      </c>
      <c r="C19418" s="96" t="s">
        <v>72635</v>
      </c>
      <c r="D19418" s="98">
        <v>17.082099999999997</v>
      </c>
    </row>
    <row r="19419" spans="1:4" x14ac:dyDescent="0.35">
      <c r="A19419" t="s">
        <v>26811</v>
      </c>
      <c r="B19419" t="s">
        <v>72558</v>
      </c>
      <c r="C19419" s="96" t="s">
        <v>72635</v>
      </c>
      <c r="D19419" s="98">
        <v>54.852699999999999</v>
      </c>
    </row>
    <row r="19420" spans="1:4" x14ac:dyDescent="0.35">
      <c r="A19420" t="s">
        <v>72455</v>
      </c>
      <c r="B19420" t="s">
        <v>72559</v>
      </c>
      <c r="C19420" s="96" t="s">
        <v>72635</v>
      </c>
      <c r="D19420" s="98">
        <v>78.004499999999993</v>
      </c>
    </row>
    <row r="19421" spans="1:4" x14ac:dyDescent="0.35">
      <c r="A19421" t="s">
        <v>72441</v>
      </c>
      <c r="B19421" t="s">
        <v>72542</v>
      </c>
      <c r="C19421" s="96" t="s">
        <v>72635</v>
      </c>
      <c r="D19421" s="98">
        <v>4081.9134999999997</v>
      </c>
    </row>
    <row r="19422" spans="1:4" x14ac:dyDescent="0.35">
      <c r="A19422" t="s">
        <v>72442</v>
      </c>
      <c r="B19422" t="s">
        <v>72543</v>
      </c>
      <c r="C19422" s="96" t="s">
        <v>72635</v>
      </c>
      <c r="D19422" s="98">
        <v>1592.2577999999999</v>
      </c>
    </row>
    <row r="19423" spans="1:4" x14ac:dyDescent="0.35">
      <c r="A19423" t="s">
        <v>72443</v>
      </c>
      <c r="B19423" t="s">
        <v>72544</v>
      </c>
      <c r="C19423" s="96" t="s">
        <v>72635</v>
      </c>
      <c r="D19423" s="98">
        <v>387.94560000000001</v>
      </c>
    </row>
    <row r="19424" spans="1:4" x14ac:dyDescent="0.35">
      <c r="A19424" t="s">
        <v>72444</v>
      </c>
      <c r="B19424" t="s">
        <v>72545</v>
      </c>
      <c r="C19424" s="96" t="s">
        <v>72635</v>
      </c>
      <c r="D19424" s="98">
        <v>1168.4575</v>
      </c>
    </row>
    <row r="19425" spans="1:4" x14ac:dyDescent="0.35">
      <c r="A19425" t="s">
        <v>72445</v>
      </c>
      <c r="B19425" t="s">
        <v>72546</v>
      </c>
      <c r="C19425" s="96" t="s">
        <v>72635</v>
      </c>
      <c r="D19425" s="98">
        <v>1222.4086</v>
      </c>
    </row>
    <row r="19426" spans="1:4" x14ac:dyDescent="0.35">
      <c r="A19426" t="s">
        <v>72446</v>
      </c>
      <c r="B19426" t="s">
        <v>72547</v>
      </c>
      <c r="C19426" s="96" t="s">
        <v>72635</v>
      </c>
      <c r="D19426" s="98">
        <v>66.042199999999994</v>
      </c>
    </row>
    <row r="19427" spans="1:4" x14ac:dyDescent="0.35">
      <c r="A19427" t="s">
        <v>72447</v>
      </c>
      <c r="B19427" t="s">
        <v>72548</v>
      </c>
      <c r="C19427" s="96" t="s">
        <v>72635</v>
      </c>
      <c r="D19427" s="98">
        <v>46.174799999999991</v>
      </c>
    </row>
    <row r="19428" spans="1:4" x14ac:dyDescent="0.35">
      <c r="A19428" t="s">
        <v>72449</v>
      </c>
      <c r="B19428" t="s">
        <v>72550</v>
      </c>
      <c r="C19428" s="96" t="s">
        <v>72635</v>
      </c>
      <c r="D19428" s="98">
        <v>260.82</v>
      </c>
    </row>
    <row r="19429" spans="1:4" x14ac:dyDescent="0.35">
      <c r="A19429" t="s">
        <v>72450</v>
      </c>
      <c r="B19429" t="s">
        <v>72551</v>
      </c>
      <c r="C19429" s="96" t="s">
        <v>72635</v>
      </c>
      <c r="D19429" s="98">
        <v>226.83289999999997</v>
      </c>
    </row>
    <row r="19430" spans="1:4" x14ac:dyDescent="0.35">
      <c r="A19430" t="s">
        <v>72452</v>
      </c>
      <c r="B19430" t="s">
        <v>72553</v>
      </c>
      <c r="C19430" s="96" t="s">
        <v>72635</v>
      </c>
      <c r="D19430" s="98">
        <v>10.0786</v>
      </c>
    </row>
    <row r="19431" spans="1:4" x14ac:dyDescent="0.35">
      <c r="A19431" t="s">
        <v>72453</v>
      </c>
      <c r="B19431" t="s">
        <v>72554</v>
      </c>
      <c r="C19431" s="96" t="s">
        <v>72635</v>
      </c>
      <c r="D19431" s="98">
        <v>10.0786</v>
      </c>
    </row>
    <row r="19432" spans="1:4" x14ac:dyDescent="0.35">
      <c r="A19432" t="s">
        <v>72456</v>
      </c>
      <c r="B19432" t="s">
        <v>72560</v>
      </c>
      <c r="C19432" s="96" t="s">
        <v>72635</v>
      </c>
      <c r="D19432" s="98">
        <v>127.28659999999999</v>
      </c>
    </row>
    <row r="19433" spans="1:4" x14ac:dyDescent="0.35">
      <c r="A19433" t="s">
        <v>72457</v>
      </c>
      <c r="B19433" t="s">
        <v>72561</v>
      </c>
      <c r="C19433" s="96" t="s">
        <v>72635</v>
      </c>
      <c r="D19433" s="98">
        <v>326.47579999999999</v>
      </c>
    </row>
    <row r="19434" spans="1:4" x14ac:dyDescent="0.35">
      <c r="A19434" t="s">
        <v>72458</v>
      </c>
      <c r="B19434" t="s">
        <v>72562</v>
      </c>
      <c r="C19434" s="96" t="s">
        <v>72635</v>
      </c>
      <c r="D19434" s="98">
        <v>326.47579999999999</v>
      </c>
    </row>
    <row r="19435" spans="1:4" x14ac:dyDescent="0.35">
      <c r="A19435" t="s">
        <v>72459</v>
      </c>
      <c r="B19435" t="s">
        <v>72563</v>
      </c>
      <c r="C19435" s="96" t="s">
        <v>72635</v>
      </c>
      <c r="D19435" s="98">
        <v>99.755600000000001</v>
      </c>
    </row>
    <row r="19436" spans="1:4" x14ac:dyDescent="0.35">
      <c r="A19436" t="s">
        <v>72460</v>
      </c>
      <c r="B19436" t="s">
        <v>72564</v>
      </c>
      <c r="C19436" s="96" t="s">
        <v>72635</v>
      </c>
      <c r="D19436" s="98">
        <v>1469.6723999999999</v>
      </c>
    </row>
    <row r="19437" spans="1:4" x14ac:dyDescent="0.35">
      <c r="A19437" t="s">
        <v>72461</v>
      </c>
      <c r="B19437" t="s">
        <v>72565</v>
      </c>
      <c r="C19437" s="96" t="s">
        <v>72635</v>
      </c>
      <c r="D19437" s="98">
        <v>934.23469999999998</v>
      </c>
    </row>
    <row r="19438" spans="1:4" x14ac:dyDescent="0.35">
      <c r="A19438" t="s">
        <v>72438</v>
      </c>
      <c r="B19438" t="s">
        <v>41190</v>
      </c>
      <c r="C19438" s="96" t="s">
        <v>72635</v>
      </c>
      <c r="D19438" s="98">
        <v>204.2124</v>
      </c>
    </row>
    <row r="19439" spans="1:4" x14ac:dyDescent="0.35">
      <c r="A19439" t="s">
        <v>72438</v>
      </c>
      <c r="B19439" t="s">
        <v>41190</v>
      </c>
      <c r="C19439" s="96" t="s">
        <v>72635</v>
      </c>
      <c r="D19439" s="98">
        <v>204.2124</v>
      </c>
    </row>
    <row r="19440" spans="1:4" x14ac:dyDescent="0.35">
      <c r="A19440" t="s">
        <v>72462</v>
      </c>
      <c r="B19440" t="s">
        <v>72566</v>
      </c>
      <c r="C19440" s="96" t="s">
        <v>72635</v>
      </c>
      <c r="D19440" s="98">
        <v>156.00899999999999</v>
      </c>
    </row>
    <row r="19441" spans="1:4" x14ac:dyDescent="0.35">
      <c r="A19441" t="s">
        <v>26847</v>
      </c>
      <c r="B19441" t="s">
        <v>72556</v>
      </c>
      <c r="C19441" s="96" t="s">
        <v>72635</v>
      </c>
      <c r="D19441" s="98">
        <v>23.312799999999999</v>
      </c>
    </row>
    <row r="19442" spans="1:4" x14ac:dyDescent="0.35">
      <c r="A19442" t="s">
        <v>26928</v>
      </c>
      <c r="B19442" t="s">
        <v>72557</v>
      </c>
      <c r="C19442" s="96" t="s">
        <v>72635</v>
      </c>
      <c r="D19442" s="98">
        <v>17.082099999999997</v>
      </c>
    </row>
    <row r="19443" spans="1:4" x14ac:dyDescent="0.35">
      <c r="A19443" t="s">
        <v>26811</v>
      </c>
      <c r="B19443" t="s">
        <v>72558</v>
      </c>
      <c r="C19443" s="96" t="s">
        <v>72635</v>
      </c>
      <c r="D19443" s="98">
        <v>54.852699999999999</v>
      </c>
    </row>
    <row r="19444" spans="1:4" x14ac:dyDescent="0.35">
      <c r="A19444" t="s">
        <v>72463</v>
      </c>
      <c r="B19444" t="s">
        <v>72567</v>
      </c>
      <c r="C19444" s="96" t="s">
        <v>72635</v>
      </c>
      <c r="D19444" s="98">
        <v>1488.0264</v>
      </c>
    </row>
    <row r="19445" spans="1:4" x14ac:dyDescent="0.35">
      <c r="A19445" t="s">
        <v>72464</v>
      </c>
      <c r="B19445" t="s">
        <v>72568</v>
      </c>
      <c r="C19445" s="96" t="s">
        <v>72635</v>
      </c>
      <c r="D19445" s="98">
        <v>329.35769999999997</v>
      </c>
    </row>
    <row r="19446" spans="1:4" x14ac:dyDescent="0.35">
      <c r="A19446" t="s">
        <v>72465</v>
      </c>
      <c r="B19446" t="s">
        <v>72569</v>
      </c>
      <c r="C19446" s="96" t="s">
        <v>72635</v>
      </c>
      <c r="D19446" s="98">
        <v>68.891899999999993</v>
      </c>
    </row>
    <row r="19447" spans="1:4" x14ac:dyDescent="0.35">
      <c r="A19447" t="s">
        <v>72438</v>
      </c>
      <c r="B19447" t="s">
        <v>41190</v>
      </c>
      <c r="C19447" s="96" t="s">
        <v>72635</v>
      </c>
      <c r="D19447" s="98">
        <v>204.2124</v>
      </c>
    </row>
    <row r="19448" spans="1:4" x14ac:dyDescent="0.35">
      <c r="A19448" t="s">
        <v>72438</v>
      </c>
      <c r="B19448" t="s">
        <v>41190</v>
      </c>
      <c r="C19448" s="96" t="s">
        <v>72635</v>
      </c>
      <c r="D19448" s="98">
        <v>204.2124</v>
      </c>
    </row>
    <row r="19449" spans="1:4" x14ac:dyDescent="0.35">
      <c r="A19449" t="s">
        <v>72466</v>
      </c>
      <c r="B19449" t="s">
        <v>72570</v>
      </c>
      <c r="C19449" s="96" t="s">
        <v>72635</v>
      </c>
      <c r="D19449" s="98">
        <v>2715.9572999999996</v>
      </c>
    </row>
    <row r="19450" spans="1:4" x14ac:dyDescent="0.35">
      <c r="A19450" t="s">
        <v>72467</v>
      </c>
      <c r="B19450" t="s">
        <v>72571</v>
      </c>
      <c r="C19450" s="96" t="s">
        <v>72635</v>
      </c>
      <c r="D19450" s="98">
        <v>6487.6881999999996</v>
      </c>
    </row>
    <row r="19451" spans="1:4" x14ac:dyDescent="0.35">
      <c r="A19451" t="s">
        <v>72468</v>
      </c>
      <c r="B19451" t="s">
        <v>72572</v>
      </c>
      <c r="C19451" s="96" t="s">
        <v>72635</v>
      </c>
      <c r="D19451" s="98">
        <v>3909.8527999999997</v>
      </c>
    </row>
    <row r="19452" spans="1:4" x14ac:dyDescent="0.35">
      <c r="A19452" t="s">
        <v>72469</v>
      </c>
      <c r="B19452" t="s">
        <v>72573</v>
      </c>
      <c r="C19452" s="96" t="s">
        <v>72635</v>
      </c>
      <c r="D19452" s="98">
        <v>1903.5029999999997</v>
      </c>
    </row>
    <row r="19453" spans="1:4" x14ac:dyDescent="0.35">
      <c r="A19453" t="s">
        <v>72469</v>
      </c>
      <c r="B19453" t="s">
        <v>72573</v>
      </c>
      <c r="C19453" s="96" t="s">
        <v>72635</v>
      </c>
      <c r="D19453" s="98">
        <v>1903.5029999999997</v>
      </c>
    </row>
    <row r="19454" spans="1:4" x14ac:dyDescent="0.35">
      <c r="A19454" t="s">
        <v>72431</v>
      </c>
      <c r="B19454" t="s">
        <v>72533</v>
      </c>
      <c r="C19454" s="96" t="s">
        <v>72635</v>
      </c>
      <c r="D19454" s="98">
        <v>310.00549999999998</v>
      </c>
    </row>
    <row r="19455" spans="1:4" x14ac:dyDescent="0.35">
      <c r="A19455" t="s">
        <v>72470</v>
      </c>
      <c r="B19455" t="s">
        <v>72574</v>
      </c>
      <c r="C19455" s="96" t="s">
        <v>72635</v>
      </c>
      <c r="D19455" s="98">
        <v>147.1379</v>
      </c>
    </row>
    <row r="19456" spans="1:4" x14ac:dyDescent="0.35">
      <c r="A19456" t="s">
        <v>72433</v>
      </c>
      <c r="B19456" t="s">
        <v>72535</v>
      </c>
      <c r="C19456" s="96" t="s">
        <v>72635</v>
      </c>
      <c r="D19456" s="98">
        <v>165.50799999999998</v>
      </c>
    </row>
    <row r="19457" spans="1:4" x14ac:dyDescent="0.35">
      <c r="A19457" t="s">
        <v>72434</v>
      </c>
      <c r="B19457" t="s">
        <v>72536</v>
      </c>
      <c r="C19457" s="96" t="s">
        <v>72635</v>
      </c>
      <c r="D19457" s="98">
        <v>147.1379</v>
      </c>
    </row>
    <row r="19458" spans="1:4" x14ac:dyDescent="0.35">
      <c r="A19458" t="s">
        <v>72435</v>
      </c>
      <c r="B19458" t="s">
        <v>72537</v>
      </c>
      <c r="C19458" s="96" t="s">
        <v>72635</v>
      </c>
      <c r="D19458" s="98">
        <v>147.1379</v>
      </c>
    </row>
    <row r="19459" spans="1:4" x14ac:dyDescent="0.35">
      <c r="A19459" t="s">
        <v>72436</v>
      </c>
      <c r="B19459" t="s">
        <v>72538</v>
      </c>
      <c r="C19459" s="96" t="s">
        <v>72635</v>
      </c>
      <c r="D19459" s="98">
        <v>28.368199999999998</v>
      </c>
    </row>
    <row r="19460" spans="1:4" x14ac:dyDescent="0.35">
      <c r="A19460" t="s">
        <v>72455</v>
      </c>
      <c r="B19460" t="s">
        <v>72559</v>
      </c>
      <c r="C19460" s="96" t="s">
        <v>72635</v>
      </c>
      <c r="D19460" s="98">
        <v>78.004499999999993</v>
      </c>
    </row>
    <row r="19461" spans="1:4" x14ac:dyDescent="0.35">
      <c r="A19461" t="s">
        <v>72460</v>
      </c>
      <c r="B19461" t="s">
        <v>72564</v>
      </c>
      <c r="C19461" s="96" t="s">
        <v>72635</v>
      </c>
      <c r="D19461" s="98">
        <v>1469.6723999999999</v>
      </c>
    </row>
    <row r="19462" spans="1:4" x14ac:dyDescent="0.35">
      <c r="A19462" t="s">
        <v>72457</v>
      </c>
      <c r="B19462" t="s">
        <v>72561</v>
      </c>
      <c r="C19462" s="96" t="s">
        <v>72635</v>
      </c>
      <c r="D19462" s="98">
        <v>326.47579999999999</v>
      </c>
    </row>
    <row r="19463" spans="1:4" x14ac:dyDescent="0.35">
      <c r="A19463" t="s">
        <v>72458</v>
      </c>
      <c r="B19463" t="s">
        <v>72562</v>
      </c>
      <c r="C19463" s="96" t="s">
        <v>72635</v>
      </c>
      <c r="D19463" s="98">
        <v>326.47579999999999</v>
      </c>
    </row>
    <row r="19464" spans="1:4" x14ac:dyDescent="0.35">
      <c r="A19464" t="s">
        <v>72470</v>
      </c>
      <c r="B19464" t="s">
        <v>72574</v>
      </c>
      <c r="C19464" s="96" t="s">
        <v>72635</v>
      </c>
      <c r="D19464" s="98">
        <v>147.1379</v>
      </c>
    </row>
    <row r="19465" spans="1:4" x14ac:dyDescent="0.35">
      <c r="A19465" t="s">
        <v>72433</v>
      </c>
      <c r="B19465" t="s">
        <v>72535</v>
      </c>
      <c r="C19465" s="96" t="s">
        <v>72635</v>
      </c>
      <c r="D19465" s="98">
        <v>165.50799999999998</v>
      </c>
    </row>
    <row r="19466" spans="1:4" x14ac:dyDescent="0.35">
      <c r="A19466" t="s">
        <v>72434</v>
      </c>
      <c r="B19466" t="s">
        <v>72536</v>
      </c>
      <c r="C19466" s="96" t="s">
        <v>72635</v>
      </c>
      <c r="D19466" s="98">
        <v>147.1379</v>
      </c>
    </row>
    <row r="19467" spans="1:4" x14ac:dyDescent="0.35">
      <c r="A19467" t="s">
        <v>72435</v>
      </c>
      <c r="B19467" t="s">
        <v>72537</v>
      </c>
      <c r="C19467" s="96" t="s">
        <v>72635</v>
      </c>
      <c r="D19467" s="98">
        <v>147.1379</v>
      </c>
    </row>
    <row r="19468" spans="1:4" x14ac:dyDescent="0.35">
      <c r="A19468" t="s">
        <v>72436</v>
      </c>
      <c r="B19468" t="s">
        <v>72538</v>
      </c>
      <c r="C19468" s="96" t="s">
        <v>72635</v>
      </c>
      <c r="D19468" s="98">
        <v>28.368199999999998</v>
      </c>
    </row>
    <row r="19469" spans="1:4" x14ac:dyDescent="0.35">
      <c r="A19469" t="s">
        <v>72438</v>
      </c>
      <c r="B19469" t="s">
        <v>41190</v>
      </c>
      <c r="C19469" s="96" t="s">
        <v>72635</v>
      </c>
      <c r="D19469" s="98">
        <v>204.2124</v>
      </c>
    </row>
    <row r="19470" spans="1:4" x14ac:dyDescent="0.35">
      <c r="A19470" t="s">
        <v>72438</v>
      </c>
      <c r="B19470" t="s">
        <v>41190</v>
      </c>
      <c r="C19470" s="96" t="s">
        <v>72635</v>
      </c>
      <c r="D19470" s="98">
        <v>204.2124</v>
      </c>
    </row>
    <row r="19471" spans="1:4" x14ac:dyDescent="0.35">
      <c r="A19471" t="s">
        <v>72438</v>
      </c>
      <c r="B19471" t="s">
        <v>41190</v>
      </c>
      <c r="C19471" s="96" t="s">
        <v>72635</v>
      </c>
      <c r="D19471" s="98">
        <v>204.2124</v>
      </c>
    </row>
    <row r="19472" spans="1:4" x14ac:dyDescent="0.35">
      <c r="A19472" t="s">
        <v>72440</v>
      </c>
      <c r="B19472" t="s">
        <v>72541</v>
      </c>
      <c r="C19472" s="96" t="s">
        <v>72635</v>
      </c>
      <c r="D19472" s="98">
        <v>653.25749999999994</v>
      </c>
    </row>
    <row r="19473" spans="1:4" x14ac:dyDescent="0.35">
      <c r="A19473" t="s">
        <v>72471</v>
      </c>
      <c r="B19473" t="s">
        <v>72575</v>
      </c>
      <c r="C19473" s="96" t="s">
        <v>72636</v>
      </c>
      <c r="D19473" s="98">
        <v>834.43079999999986</v>
      </c>
    </row>
    <row r="19474" spans="1:4" x14ac:dyDescent="0.35">
      <c r="A19474" t="s">
        <v>72472</v>
      </c>
      <c r="B19474" t="s">
        <v>72576</v>
      </c>
      <c r="C19474" s="96" t="s">
        <v>72637</v>
      </c>
      <c r="D19474" s="98">
        <v>352.84759999999994</v>
      </c>
    </row>
    <row r="19475" spans="1:4" x14ac:dyDescent="0.35">
      <c r="A19475" t="s">
        <v>72473</v>
      </c>
      <c r="B19475" t="s">
        <v>72577</v>
      </c>
      <c r="C19475" s="96" t="s">
        <v>72637</v>
      </c>
      <c r="D19475" s="98">
        <v>269.62669999999997</v>
      </c>
    </row>
    <row r="19476" spans="1:4" x14ac:dyDescent="0.35">
      <c r="A19476" t="s">
        <v>72474</v>
      </c>
      <c r="B19476" t="s">
        <v>72578</v>
      </c>
      <c r="C19476" s="96" t="s">
        <v>72637</v>
      </c>
      <c r="D19476" s="98">
        <v>1672.0493999999999</v>
      </c>
    </row>
    <row r="19477" spans="1:4" x14ac:dyDescent="0.35">
      <c r="A19477" t="s">
        <v>72475</v>
      </c>
      <c r="B19477" t="s">
        <v>72579</v>
      </c>
      <c r="C19477" s="96" t="s">
        <v>72637</v>
      </c>
      <c r="D19477" s="98">
        <v>687.35730000000001</v>
      </c>
    </row>
    <row r="19478" spans="1:4" x14ac:dyDescent="0.35">
      <c r="A19478" t="s">
        <v>72476</v>
      </c>
      <c r="B19478" t="s">
        <v>72580</v>
      </c>
      <c r="C19478" s="96" t="s">
        <v>72637</v>
      </c>
      <c r="D19478" s="98">
        <v>101.6554</v>
      </c>
    </row>
    <row r="19479" spans="1:4" x14ac:dyDescent="0.35">
      <c r="A19479" t="s">
        <v>72477</v>
      </c>
      <c r="B19479" t="s">
        <v>72581</v>
      </c>
      <c r="C19479" s="96" t="s">
        <v>72637</v>
      </c>
      <c r="D19479" s="98">
        <v>81.031299999999987</v>
      </c>
    </row>
    <row r="19480" spans="1:4" x14ac:dyDescent="0.35">
      <c r="A19480" t="s">
        <v>72478</v>
      </c>
      <c r="B19480" t="s">
        <v>72582</v>
      </c>
      <c r="C19480" s="96" t="s">
        <v>72637</v>
      </c>
      <c r="D19480" s="98">
        <v>2941.2768000000001</v>
      </c>
    </row>
    <row r="19481" spans="1:4" x14ac:dyDescent="0.35">
      <c r="A19481" t="s">
        <v>72479</v>
      </c>
      <c r="B19481" t="s">
        <v>72583</v>
      </c>
      <c r="C19481" s="96" t="s">
        <v>72637</v>
      </c>
      <c r="D19481" s="98">
        <v>2941.2768000000001</v>
      </c>
    </row>
    <row r="19482" spans="1:4" x14ac:dyDescent="0.35">
      <c r="A19482" t="s">
        <v>72480</v>
      </c>
      <c r="B19482" t="s">
        <v>72584</v>
      </c>
      <c r="C19482" s="96" t="s">
        <v>72637</v>
      </c>
      <c r="D19482" s="98">
        <v>3197.0414000000001</v>
      </c>
    </row>
    <row r="19483" spans="1:4" x14ac:dyDescent="0.35">
      <c r="A19483" t="s">
        <v>72481</v>
      </c>
      <c r="B19483" t="s">
        <v>72585</v>
      </c>
      <c r="C19483" s="96" t="s">
        <v>72637</v>
      </c>
      <c r="D19483" s="98">
        <v>5434.9736000000003</v>
      </c>
    </row>
    <row r="19484" spans="1:4" x14ac:dyDescent="0.35">
      <c r="A19484" t="s">
        <v>72482</v>
      </c>
      <c r="B19484" t="s">
        <v>72586</v>
      </c>
      <c r="C19484" s="96" t="s">
        <v>72637</v>
      </c>
      <c r="D19484" s="98">
        <v>1464.2467000000001</v>
      </c>
    </row>
    <row r="19485" spans="1:4" x14ac:dyDescent="0.35">
      <c r="A19485" t="s">
        <v>72483</v>
      </c>
      <c r="B19485" t="s">
        <v>72587</v>
      </c>
      <c r="C19485" s="96" t="s">
        <v>72637</v>
      </c>
      <c r="D19485" s="98">
        <v>4664.4758999999995</v>
      </c>
    </row>
    <row r="19486" spans="1:4" x14ac:dyDescent="0.35">
      <c r="A19486" t="s">
        <v>72484</v>
      </c>
      <c r="B19486" t="s">
        <v>72588</v>
      </c>
      <c r="C19486" s="96" t="s">
        <v>72637</v>
      </c>
      <c r="D19486" s="98">
        <v>4664.4758999999995</v>
      </c>
    </row>
    <row r="19487" spans="1:4" x14ac:dyDescent="0.35">
      <c r="A19487" t="s">
        <v>72485</v>
      </c>
      <c r="B19487" t="s">
        <v>72589</v>
      </c>
      <c r="C19487" s="96" t="s">
        <v>72637</v>
      </c>
      <c r="D19487" s="98">
        <v>5434.9736000000003</v>
      </c>
    </row>
    <row r="19488" spans="1:4" x14ac:dyDescent="0.35">
      <c r="A19488" t="s">
        <v>72486</v>
      </c>
      <c r="B19488" t="s">
        <v>72590</v>
      </c>
      <c r="C19488" s="96" t="s">
        <v>72637</v>
      </c>
      <c r="D19488" s="98">
        <v>188.62759999999997</v>
      </c>
    </row>
    <row r="19489" spans="1:4" x14ac:dyDescent="0.35">
      <c r="A19489" t="s">
        <v>72487</v>
      </c>
      <c r="B19489" t="s">
        <v>72591</v>
      </c>
      <c r="C19489" s="96" t="s">
        <v>72637</v>
      </c>
      <c r="D19489" s="98">
        <v>530.70429999999999</v>
      </c>
    </row>
    <row r="19490" spans="1:4" x14ac:dyDescent="0.35">
      <c r="A19490" t="s">
        <v>72488</v>
      </c>
      <c r="B19490" t="s">
        <v>72592</v>
      </c>
      <c r="C19490" s="96" t="s">
        <v>72637</v>
      </c>
      <c r="D19490" s="98">
        <v>370.86349999999993</v>
      </c>
    </row>
    <row r="19491" spans="1:4" x14ac:dyDescent="0.35">
      <c r="A19491" t="s">
        <v>72489</v>
      </c>
      <c r="B19491" t="s">
        <v>72593</v>
      </c>
      <c r="C19491" s="96" t="s">
        <v>72637</v>
      </c>
      <c r="D19491" s="98">
        <v>77.843499999999992</v>
      </c>
    </row>
    <row r="19492" spans="1:4" x14ac:dyDescent="0.35">
      <c r="A19492" t="s">
        <v>72490</v>
      </c>
      <c r="B19492" t="s">
        <v>72594</v>
      </c>
      <c r="C19492" s="96" t="s">
        <v>72637</v>
      </c>
      <c r="D19492" s="98">
        <v>52.260599999999997</v>
      </c>
    </row>
    <row r="19493" spans="1:4" x14ac:dyDescent="0.35">
      <c r="A19493" t="s">
        <v>72491</v>
      </c>
      <c r="B19493" t="s">
        <v>72595</v>
      </c>
      <c r="C19493" s="96" t="s">
        <v>72637</v>
      </c>
      <c r="D19493" s="98">
        <v>479.55460000000005</v>
      </c>
    </row>
    <row r="19494" spans="1:4" x14ac:dyDescent="0.35">
      <c r="A19494" t="s">
        <v>72492</v>
      </c>
      <c r="B19494" t="s">
        <v>72596</v>
      </c>
      <c r="C19494" s="96" t="s">
        <v>72637</v>
      </c>
      <c r="D19494" s="98">
        <v>46.126499999999993</v>
      </c>
    </row>
    <row r="19495" spans="1:4" x14ac:dyDescent="0.35">
      <c r="A19495" t="s">
        <v>72493</v>
      </c>
      <c r="B19495" t="s">
        <v>72597</v>
      </c>
      <c r="C19495" s="96" t="s">
        <v>72637</v>
      </c>
      <c r="D19495" s="98">
        <v>46.126499999999993</v>
      </c>
    </row>
    <row r="19496" spans="1:4" x14ac:dyDescent="0.35">
      <c r="A19496" t="s">
        <v>72494</v>
      </c>
      <c r="B19496" t="s">
        <v>72598</v>
      </c>
      <c r="C19496" s="96" t="s">
        <v>72637</v>
      </c>
      <c r="D19496" s="98">
        <v>70.517999999999986</v>
      </c>
    </row>
    <row r="19497" spans="1:4" x14ac:dyDescent="0.35">
      <c r="A19497" t="s">
        <v>72495</v>
      </c>
      <c r="B19497" t="s">
        <v>72599</v>
      </c>
      <c r="C19497" s="96" t="s">
        <v>72637</v>
      </c>
      <c r="D19497" s="98">
        <v>223.03329999999997</v>
      </c>
    </row>
    <row r="19498" spans="1:4" x14ac:dyDescent="0.35">
      <c r="A19498" t="s">
        <v>72496</v>
      </c>
      <c r="B19498" t="s">
        <v>72600</v>
      </c>
      <c r="C19498" s="96" t="s">
        <v>72637</v>
      </c>
      <c r="D19498" s="98">
        <v>505.29849999999999</v>
      </c>
    </row>
    <row r="19499" spans="1:4" x14ac:dyDescent="0.35">
      <c r="A19499" t="s">
        <v>72497</v>
      </c>
      <c r="B19499" t="s">
        <v>72601</v>
      </c>
      <c r="C19499" s="96" t="s">
        <v>72637</v>
      </c>
      <c r="D19499" s="98">
        <v>5115.2597999999998</v>
      </c>
    </row>
    <row r="19500" spans="1:4" x14ac:dyDescent="0.35">
      <c r="A19500" t="s">
        <v>72498</v>
      </c>
      <c r="B19500" t="s">
        <v>72602</v>
      </c>
      <c r="C19500" s="96" t="s">
        <v>72637</v>
      </c>
      <c r="D19500" s="98">
        <v>639.41149999999982</v>
      </c>
    </row>
    <row r="19501" spans="1:4" x14ac:dyDescent="0.35">
      <c r="A19501" t="s">
        <v>72499</v>
      </c>
      <c r="B19501" t="s">
        <v>72603</v>
      </c>
      <c r="C19501" s="96" t="s">
        <v>72637</v>
      </c>
      <c r="D19501" s="98">
        <v>367.65960000000001</v>
      </c>
    </row>
    <row r="19502" spans="1:4" x14ac:dyDescent="0.35">
      <c r="A19502" t="s">
        <v>72500</v>
      </c>
      <c r="B19502" t="s">
        <v>72604</v>
      </c>
      <c r="C19502" s="96" t="s">
        <v>72637</v>
      </c>
      <c r="D19502" s="98">
        <v>3836.4528999999998</v>
      </c>
    </row>
    <row r="19503" spans="1:4" x14ac:dyDescent="0.35">
      <c r="A19503" t="s">
        <v>72501</v>
      </c>
      <c r="B19503" t="s">
        <v>72605</v>
      </c>
      <c r="C19503" s="96" t="s">
        <v>72637</v>
      </c>
      <c r="D19503" s="98">
        <v>3449.9240999999997</v>
      </c>
    </row>
    <row r="19504" spans="1:4" x14ac:dyDescent="0.35">
      <c r="A19504" t="s">
        <v>72502</v>
      </c>
      <c r="B19504" t="s">
        <v>72606</v>
      </c>
      <c r="C19504" s="96" t="s">
        <v>72637</v>
      </c>
      <c r="D19504" s="98">
        <v>4181.7334999999994</v>
      </c>
    </row>
    <row r="19505" spans="1:4" x14ac:dyDescent="0.35">
      <c r="A19505" t="s">
        <v>72503</v>
      </c>
      <c r="B19505" t="s">
        <v>72607</v>
      </c>
      <c r="C19505" s="96" t="s">
        <v>72637</v>
      </c>
      <c r="D19505" s="98">
        <v>5227.1548000000003</v>
      </c>
    </row>
    <row r="19506" spans="1:4" x14ac:dyDescent="0.35">
      <c r="A19506" t="s">
        <v>72504</v>
      </c>
      <c r="B19506" t="s">
        <v>72608</v>
      </c>
      <c r="C19506" s="96" t="s">
        <v>72637</v>
      </c>
      <c r="D19506" s="98">
        <v>495.9926999999999</v>
      </c>
    </row>
    <row r="19507" spans="1:4" x14ac:dyDescent="0.35">
      <c r="A19507" t="s">
        <v>72505</v>
      </c>
      <c r="B19507" t="s">
        <v>72609</v>
      </c>
      <c r="C19507" s="96" t="s">
        <v>72637</v>
      </c>
      <c r="D19507" s="98">
        <v>199.72049999999999</v>
      </c>
    </row>
    <row r="19508" spans="1:4" x14ac:dyDescent="0.35">
      <c r="A19508" t="s">
        <v>72506</v>
      </c>
      <c r="B19508" t="s">
        <v>72610</v>
      </c>
      <c r="C19508" s="96" t="s">
        <v>72637</v>
      </c>
      <c r="D19508" s="98">
        <v>105.59989999999999</v>
      </c>
    </row>
    <row r="19509" spans="1:4" x14ac:dyDescent="0.35">
      <c r="A19509" t="s">
        <v>72507</v>
      </c>
      <c r="B19509" t="s">
        <v>72611</v>
      </c>
      <c r="C19509" s="96" t="s">
        <v>72637</v>
      </c>
      <c r="D19509" s="98">
        <v>1654.3876999999998</v>
      </c>
    </row>
    <row r="19510" spans="1:4" x14ac:dyDescent="0.35">
      <c r="A19510" t="s">
        <v>72508</v>
      </c>
      <c r="B19510" t="s">
        <v>72612</v>
      </c>
      <c r="C19510" s="96" t="s">
        <v>72637</v>
      </c>
      <c r="D19510" s="98">
        <v>891.97219999999993</v>
      </c>
    </row>
    <row r="19511" spans="1:4" x14ac:dyDescent="0.35">
      <c r="A19511" t="s">
        <v>72509</v>
      </c>
      <c r="B19511" t="s">
        <v>72613</v>
      </c>
      <c r="C19511" s="96" t="s">
        <v>72637</v>
      </c>
      <c r="D19511" s="98">
        <v>1540.9793</v>
      </c>
    </row>
    <row r="19512" spans="1:4" x14ac:dyDescent="0.35">
      <c r="A19512" t="s">
        <v>72510</v>
      </c>
      <c r="B19512" t="s">
        <v>72614</v>
      </c>
      <c r="C19512" s="96" t="s">
        <v>72637</v>
      </c>
      <c r="D19512" s="98">
        <v>419.42109999999991</v>
      </c>
    </row>
    <row r="19513" spans="1:4" x14ac:dyDescent="0.35">
      <c r="A19513" t="s">
        <v>72511</v>
      </c>
      <c r="B19513" t="s">
        <v>72615</v>
      </c>
      <c r="C19513" s="96" t="s">
        <v>72637</v>
      </c>
      <c r="D19513" s="98">
        <v>272.95939999999996</v>
      </c>
    </row>
    <row r="19514" spans="1:4" x14ac:dyDescent="0.35">
      <c r="A19514" t="s">
        <v>72512</v>
      </c>
      <c r="B19514" t="s">
        <v>72616</v>
      </c>
      <c r="C19514" s="96" t="s">
        <v>72637</v>
      </c>
      <c r="D19514" s="98">
        <v>5754.6713</v>
      </c>
    </row>
    <row r="19515" spans="1:4" x14ac:dyDescent="0.35">
      <c r="A19515" t="s">
        <v>72513</v>
      </c>
      <c r="B19515" t="s">
        <v>72617</v>
      </c>
      <c r="C19515" s="96" t="s">
        <v>72637</v>
      </c>
      <c r="D19515" s="98">
        <v>229.68259999999998</v>
      </c>
    </row>
    <row r="19516" spans="1:4" x14ac:dyDescent="0.35">
      <c r="A19516" t="s">
        <v>72514</v>
      </c>
      <c r="B19516" t="s">
        <v>72618</v>
      </c>
      <c r="C19516" s="96" t="s">
        <v>72637</v>
      </c>
      <c r="D19516" s="98">
        <v>179.03200000000001</v>
      </c>
    </row>
    <row r="19517" spans="1:4" x14ac:dyDescent="0.35">
      <c r="A19517" t="s">
        <v>72515</v>
      </c>
      <c r="B19517" t="s">
        <v>72619</v>
      </c>
      <c r="C19517" s="96" t="s">
        <v>72637</v>
      </c>
      <c r="D19517" s="98">
        <v>159.1968</v>
      </c>
    </row>
    <row r="19518" spans="1:4" x14ac:dyDescent="0.35">
      <c r="A19518" t="s">
        <v>72516</v>
      </c>
      <c r="B19518" t="s">
        <v>72620</v>
      </c>
      <c r="C19518" s="96" t="s">
        <v>72637</v>
      </c>
      <c r="D19518" s="98">
        <v>297.31869999999992</v>
      </c>
    </row>
    <row r="19519" spans="1:4" x14ac:dyDescent="0.35">
      <c r="A19519" t="s">
        <v>72517</v>
      </c>
      <c r="B19519" t="s">
        <v>72621</v>
      </c>
      <c r="C19519" s="96" t="s">
        <v>72637</v>
      </c>
      <c r="D19519" s="98">
        <v>236.34800000000001</v>
      </c>
    </row>
    <row r="19520" spans="1:4" x14ac:dyDescent="0.35">
      <c r="A19520" t="s">
        <v>72518</v>
      </c>
      <c r="B19520" t="s">
        <v>72622</v>
      </c>
      <c r="C19520" s="96" t="s">
        <v>72637</v>
      </c>
      <c r="D19520" s="98">
        <v>296.25609999999995</v>
      </c>
    </row>
    <row r="19521" spans="1:4" x14ac:dyDescent="0.35">
      <c r="A19521" t="s">
        <v>72519</v>
      </c>
      <c r="B19521" t="s">
        <v>72623</v>
      </c>
      <c r="C19521" s="96" t="s">
        <v>72637</v>
      </c>
      <c r="D19521" s="98">
        <v>44.242800000000003</v>
      </c>
    </row>
    <row r="19522" spans="1:4" x14ac:dyDescent="0.35">
      <c r="A19522" t="s">
        <v>72520</v>
      </c>
      <c r="B19522" t="s">
        <v>72624</v>
      </c>
      <c r="C19522" s="96" t="s">
        <v>72637</v>
      </c>
      <c r="D19522" s="98">
        <v>50.908200000000001</v>
      </c>
    </row>
    <row r="19523" spans="1:4" x14ac:dyDescent="0.35">
      <c r="A19523" t="s">
        <v>72521</v>
      </c>
      <c r="B19523" t="s">
        <v>72625</v>
      </c>
      <c r="C19523" s="96" t="s">
        <v>72637</v>
      </c>
      <c r="D19523" s="98">
        <v>95.617900000000006</v>
      </c>
    </row>
    <row r="19524" spans="1:4" x14ac:dyDescent="0.35">
      <c r="A19524" t="s">
        <v>72522</v>
      </c>
      <c r="B19524" t="s">
        <v>72626</v>
      </c>
      <c r="C19524" s="96" t="s">
        <v>72637</v>
      </c>
      <c r="D19524" s="98">
        <v>60.8902</v>
      </c>
    </row>
    <row r="19525" spans="1:4" x14ac:dyDescent="0.35">
      <c r="A19525" t="s">
        <v>72523</v>
      </c>
      <c r="B19525" t="s">
        <v>72627</v>
      </c>
      <c r="C19525" s="96" t="s">
        <v>72637</v>
      </c>
      <c r="D19525" s="98">
        <v>188.62759999999997</v>
      </c>
    </row>
    <row r="19526" spans="1:4" x14ac:dyDescent="0.35">
      <c r="A19526" t="s">
        <v>72524</v>
      </c>
      <c r="B19526" t="s">
        <v>72628</v>
      </c>
      <c r="C19526" s="96" t="s">
        <v>72637</v>
      </c>
      <c r="D19526" s="98">
        <v>239.66460000000001</v>
      </c>
    </row>
    <row r="19527" spans="1:4" x14ac:dyDescent="0.35">
      <c r="A19527" t="s">
        <v>72525</v>
      </c>
      <c r="B19527" t="s">
        <v>72629</v>
      </c>
      <c r="C19527" s="96" t="s">
        <v>72637</v>
      </c>
      <c r="D19527" s="98">
        <v>122.52099999999999</v>
      </c>
    </row>
    <row r="19528" spans="1:4" x14ac:dyDescent="0.35">
      <c r="A19528" t="s">
        <v>72526</v>
      </c>
      <c r="B19528" t="s">
        <v>72630</v>
      </c>
      <c r="C19528" s="96" t="s">
        <v>72637</v>
      </c>
      <c r="D19528" s="98">
        <v>74.204899999999995</v>
      </c>
    </row>
    <row r="19529" spans="1:4" x14ac:dyDescent="0.35">
      <c r="A19529" t="s">
        <v>72527</v>
      </c>
      <c r="B19529" t="s">
        <v>72631</v>
      </c>
      <c r="C19529" s="96" t="s">
        <v>72637</v>
      </c>
      <c r="D19529" s="98">
        <v>71.725499999999982</v>
      </c>
    </row>
    <row r="19530" spans="1:4" x14ac:dyDescent="0.35">
      <c r="A19530" t="s">
        <v>72528</v>
      </c>
      <c r="B19530" t="s">
        <v>72632</v>
      </c>
      <c r="C19530" s="96" t="s">
        <v>72637</v>
      </c>
      <c r="D19530" s="98">
        <v>572.27449999999999</v>
      </c>
    </row>
    <row r="19531" spans="1:4" x14ac:dyDescent="0.35">
      <c r="A19531" t="s">
        <v>72529</v>
      </c>
      <c r="B19531" t="s">
        <v>72633</v>
      </c>
      <c r="C19531" s="96" t="s">
        <v>72637</v>
      </c>
      <c r="D19531" s="98">
        <v>128.89659999999998</v>
      </c>
    </row>
    <row r="19532" spans="1:4" x14ac:dyDescent="0.35">
      <c r="A19532" t="s">
        <v>72530</v>
      </c>
      <c r="B19532" t="s">
        <v>72634</v>
      </c>
      <c r="C19532" s="96" t="s">
        <v>72637</v>
      </c>
      <c r="D19532" s="98">
        <v>1298.2234999999998</v>
      </c>
    </row>
    <row r="19533" spans="1:4" x14ac:dyDescent="0.35">
      <c r="A19533" t="s">
        <v>72638</v>
      </c>
      <c r="B19533" t="s">
        <v>72691</v>
      </c>
      <c r="C19533" s="96" t="s">
        <v>72743</v>
      </c>
      <c r="D19533" s="98">
        <v>256452.82669999998</v>
      </c>
    </row>
    <row r="19534" spans="1:4" x14ac:dyDescent="0.35">
      <c r="A19534" t="s">
        <v>72639</v>
      </c>
      <c r="B19534" t="s">
        <v>72692</v>
      </c>
      <c r="C19534" s="96" t="s">
        <v>72743</v>
      </c>
      <c r="D19534" s="98">
        <v>197271.4002</v>
      </c>
    </row>
    <row r="19535" spans="1:4" x14ac:dyDescent="0.35">
      <c r="A19535" t="s">
        <v>72640</v>
      </c>
      <c r="B19535" t="s">
        <v>72693</v>
      </c>
      <c r="C19535" s="96" t="s">
        <v>72743</v>
      </c>
      <c r="D19535" s="98">
        <v>113810.43309999999</v>
      </c>
    </row>
    <row r="19536" spans="1:4" x14ac:dyDescent="0.35">
      <c r="A19536" t="s">
        <v>72641</v>
      </c>
      <c r="B19536" t="s">
        <v>72694</v>
      </c>
      <c r="C19536" s="96" t="s">
        <v>72743</v>
      </c>
      <c r="D19536" s="98">
        <v>70237.296499999997</v>
      </c>
    </row>
    <row r="19537" spans="1:4" x14ac:dyDescent="0.35">
      <c r="A19537" t="s">
        <v>72642</v>
      </c>
      <c r="B19537" t="s">
        <v>72695</v>
      </c>
      <c r="C19537" s="96" t="s">
        <v>72743</v>
      </c>
      <c r="D19537" s="98">
        <v>210982.61099999998</v>
      </c>
    </row>
    <row r="19538" spans="1:4" x14ac:dyDescent="0.35">
      <c r="A19538" t="s">
        <v>72643</v>
      </c>
      <c r="B19538" t="s">
        <v>72696</v>
      </c>
      <c r="C19538" s="96" t="s">
        <v>72743</v>
      </c>
      <c r="D19538" s="98">
        <v>168600.29479999997</v>
      </c>
    </row>
    <row r="19539" spans="1:4" x14ac:dyDescent="0.35">
      <c r="A19539" t="s">
        <v>72644</v>
      </c>
      <c r="B19539" t="s">
        <v>72697</v>
      </c>
      <c r="C19539" s="96" t="s">
        <v>72743</v>
      </c>
      <c r="D19539" s="98">
        <v>115174.6988</v>
      </c>
    </row>
    <row r="19540" spans="1:4" x14ac:dyDescent="0.35">
      <c r="A19540" t="s">
        <v>72645</v>
      </c>
      <c r="B19540" t="s">
        <v>72698</v>
      </c>
      <c r="C19540" s="96" t="s">
        <v>72743</v>
      </c>
      <c r="D19540" s="98">
        <v>82716.406499999997</v>
      </c>
    </row>
    <row r="19541" spans="1:4" x14ac:dyDescent="0.35">
      <c r="A19541" t="s">
        <v>72646</v>
      </c>
      <c r="B19541" t="s">
        <v>72699</v>
      </c>
      <c r="C19541" s="96" t="s">
        <v>72743</v>
      </c>
      <c r="D19541" s="98">
        <v>51340.066399999996</v>
      </c>
    </row>
    <row r="19542" spans="1:4" x14ac:dyDescent="0.35">
      <c r="A19542" t="s">
        <v>72647</v>
      </c>
      <c r="B19542" t="s">
        <v>72700</v>
      </c>
      <c r="C19542" s="96" t="s">
        <v>72743</v>
      </c>
      <c r="D19542" s="98">
        <v>39185.934899999993</v>
      </c>
    </row>
    <row r="19543" spans="1:4" x14ac:dyDescent="0.35">
      <c r="A19543" t="s">
        <v>72648</v>
      </c>
      <c r="B19543" t="s">
        <v>72701</v>
      </c>
      <c r="C19543" s="96" t="s">
        <v>72743</v>
      </c>
      <c r="D19543" s="98">
        <v>39185.934899999993</v>
      </c>
    </row>
    <row r="19544" spans="1:4" x14ac:dyDescent="0.35">
      <c r="A19544" t="s">
        <v>72649</v>
      </c>
      <c r="B19544" t="s">
        <v>72702</v>
      </c>
      <c r="C19544" s="96" t="s">
        <v>72743</v>
      </c>
      <c r="D19544" s="98">
        <v>18654.184499999999</v>
      </c>
    </row>
    <row r="19545" spans="1:4" x14ac:dyDescent="0.35">
      <c r="A19545" t="s">
        <v>72650</v>
      </c>
      <c r="B19545" t="s">
        <v>72703</v>
      </c>
      <c r="C19545" s="96" t="s">
        <v>72743</v>
      </c>
      <c r="D19545" s="98">
        <v>9327.1002999999982</v>
      </c>
    </row>
    <row r="19546" spans="1:4" x14ac:dyDescent="0.35">
      <c r="A19546" t="s">
        <v>72651</v>
      </c>
      <c r="B19546" t="s">
        <v>72704</v>
      </c>
      <c r="C19546" s="96" t="s">
        <v>72743</v>
      </c>
      <c r="D19546" s="98">
        <v>4663.5420999999997</v>
      </c>
    </row>
    <row r="19547" spans="1:4" x14ac:dyDescent="0.35">
      <c r="A19547" t="s">
        <v>72652</v>
      </c>
      <c r="B19547" t="s">
        <v>72705</v>
      </c>
      <c r="C19547" s="96" t="s">
        <v>72743</v>
      </c>
      <c r="D19547" s="98">
        <v>28411.766600000003</v>
      </c>
    </row>
    <row r="19548" spans="1:4" x14ac:dyDescent="0.35">
      <c r="A19548" t="s">
        <v>72653</v>
      </c>
      <c r="B19548" t="s">
        <v>72706</v>
      </c>
      <c r="C19548" s="96" t="s">
        <v>72743</v>
      </c>
      <c r="D19548" s="98">
        <v>41570.135599999994</v>
      </c>
    </row>
    <row r="19549" spans="1:4" x14ac:dyDescent="0.35">
      <c r="A19549" t="s">
        <v>72654</v>
      </c>
      <c r="B19549" t="s">
        <v>72707</v>
      </c>
      <c r="C19549" s="96" t="s">
        <v>72743</v>
      </c>
      <c r="D19549" s="98">
        <v>56823.533200000005</v>
      </c>
    </row>
    <row r="19550" spans="1:4" x14ac:dyDescent="0.35">
      <c r="A19550" t="s">
        <v>72655</v>
      </c>
      <c r="B19550" t="s">
        <v>72708</v>
      </c>
      <c r="C19550" s="96" t="s">
        <v>72743</v>
      </c>
      <c r="D19550" s="98">
        <v>19496.439899999998</v>
      </c>
    </row>
    <row r="19551" spans="1:4" x14ac:dyDescent="0.35">
      <c r="A19551" t="s">
        <v>72656</v>
      </c>
      <c r="B19551" t="s">
        <v>72709</v>
      </c>
      <c r="C19551" s="96" t="s">
        <v>72743</v>
      </c>
      <c r="D19551" s="98">
        <v>161988.47560000001</v>
      </c>
    </row>
    <row r="19552" spans="1:4" x14ac:dyDescent="0.35">
      <c r="A19552" t="s">
        <v>72657</v>
      </c>
      <c r="B19552" t="s">
        <v>72710</v>
      </c>
      <c r="C19552" s="96" t="s">
        <v>72743</v>
      </c>
      <c r="D19552" s="98">
        <v>118341.0214</v>
      </c>
    </row>
    <row r="19553" spans="1:4" x14ac:dyDescent="0.35">
      <c r="A19553" t="s">
        <v>72658</v>
      </c>
      <c r="B19553" t="s">
        <v>72711</v>
      </c>
      <c r="C19553" s="96" t="s">
        <v>72743</v>
      </c>
      <c r="D19553" s="98">
        <v>82026.923999999999</v>
      </c>
    </row>
    <row r="19554" spans="1:4" x14ac:dyDescent="0.35">
      <c r="A19554" t="s">
        <v>72659</v>
      </c>
      <c r="B19554" t="s">
        <v>72712</v>
      </c>
      <c r="C19554" s="96" t="s">
        <v>72743</v>
      </c>
      <c r="D19554" s="98">
        <v>34323.702699999994</v>
      </c>
    </row>
    <row r="19555" spans="1:4" x14ac:dyDescent="0.35">
      <c r="A19555" t="s">
        <v>72660</v>
      </c>
      <c r="B19555" t="s">
        <v>72713</v>
      </c>
      <c r="C19555" s="96" t="s">
        <v>72743</v>
      </c>
      <c r="D19555" s="98">
        <v>17161.859400000001</v>
      </c>
    </row>
    <row r="19556" spans="1:4" x14ac:dyDescent="0.35">
      <c r="A19556" t="s">
        <v>72661</v>
      </c>
      <c r="B19556" t="s">
        <v>72714</v>
      </c>
      <c r="C19556" s="96" t="s">
        <v>72743</v>
      </c>
      <c r="D19556" s="98">
        <v>6864.7340999999997</v>
      </c>
    </row>
    <row r="19557" spans="1:4" x14ac:dyDescent="0.35">
      <c r="A19557" t="s">
        <v>72662</v>
      </c>
      <c r="B19557" t="s">
        <v>72715</v>
      </c>
      <c r="C19557" s="96" t="s">
        <v>72743</v>
      </c>
      <c r="D19557" s="98">
        <v>3432.3750999999993</v>
      </c>
    </row>
    <row r="19558" spans="1:4" x14ac:dyDescent="0.35">
      <c r="A19558" t="s">
        <v>72663</v>
      </c>
      <c r="B19558" t="s">
        <v>72716</v>
      </c>
      <c r="C19558" s="96" t="s">
        <v>72743</v>
      </c>
      <c r="D19558" s="98">
        <v>1716.1795</v>
      </c>
    </row>
    <row r="19559" spans="1:4" x14ac:dyDescent="0.35">
      <c r="A19559" t="s">
        <v>72664</v>
      </c>
      <c r="B19559" t="s">
        <v>72717</v>
      </c>
      <c r="C19559" s="96" t="s">
        <v>72743</v>
      </c>
      <c r="D19559" s="98">
        <v>686.47179999999992</v>
      </c>
    </row>
    <row r="19560" spans="1:4" x14ac:dyDescent="0.35">
      <c r="A19560" t="s">
        <v>72665</v>
      </c>
      <c r="B19560" t="s">
        <v>72718</v>
      </c>
      <c r="C19560" s="96" t="s">
        <v>72743</v>
      </c>
      <c r="D19560" s="98">
        <v>263960.49819999997</v>
      </c>
    </row>
    <row r="19561" spans="1:4" x14ac:dyDescent="0.35">
      <c r="A19561" t="s">
        <v>72666</v>
      </c>
      <c r="B19561" t="s">
        <v>72719</v>
      </c>
      <c r="C19561" s="96" t="s">
        <v>72743</v>
      </c>
      <c r="D19561" s="98">
        <v>94912.510699999999</v>
      </c>
    </row>
    <row r="19562" spans="1:4" x14ac:dyDescent="0.35">
      <c r="A19562" t="s">
        <v>72667</v>
      </c>
      <c r="B19562" t="s">
        <v>72720</v>
      </c>
      <c r="C19562" s="96" t="s">
        <v>72743</v>
      </c>
      <c r="D19562" s="98">
        <v>69462.467899999989</v>
      </c>
    </row>
    <row r="19563" spans="1:4" x14ac:dyDescent="0.35">
      <c r="A19563" t="s">
        <v>72668</v>
      </c>
      <c r="B19563" t="s">
        <v>72721</v>
      </c>
      <c r="C19563" s="96" t="s">
        <v>72743</v>
      </c>
      <c r="D19563" s="98">
        <v>8609.6198999999997</v>
      </c>
    </row>
    <row r="19564" spans="1:4" x14ac:dyDescent="0.35">
      <c r="A19564" t="s">
        <v>72669</v>
      </c>
      <c r="B19564" t="s">
        <v>72722</v>
      </c>
      <c r="C19564" s="96" t="s">
        <v>72743</v>
      </c>
      <c r="D19564" s="98">
        <v>17908.013899999998</v>
      </c>
    </row>
    <row r="19565" spans="1:4" x14ac:dyDescent="0.35">
      <c r="A19565" t="s">
        <v>72670</v>
      </c>
      <c r="B19565" t="s">
        <v>72723</v>
      </c>
      <c r="C19565" s="96" t="s">
        <v>72743</v>
      </c>
      <c r="D19565" s="98">
        <v>36849.197</v>
      </c>
    </row>
    <row r="19566" spans="1:4" x14ac:dyDescent="0.35">
      <c r="A19566" t="s">
        <v>72671</v>
      </c>
      <c r="B19566" t="s">
        <v>72724</v>
      </c>
      <c r="C19566" s="96" t="s">
        <v>72743</v>
      </c>
      <c r="D19566" s="98">
        <v>43736.905799999993</v>
      </c>
    </row>
    <row r="19567" spans="1:4" x14ac:dyDescent="0.35">
      <c r="A19567" t="s">
        <v>72672</v>
      </c>
      <c r="B19567" t="s">
        <v>72725</v>
      </c>
      <c r="C19567" s="96" t="s">
        <v>72743</v>
      </c>
      <c r="D19567" s="98">
        <v>66121.927199999991</v>
      </c>
    </row>
    <row r="19568" spans="1:4" x14ac:dyDescent="0.35">
      <c r="A19568" t="s">
        <v>72673</v>
      </c>
      <c r="B19568" t="s">
        <v>72726</v>
      </c>
      <c r="C19568" s="96" t="s">
        <v>72743</v>
      </c>
      <c r="D19568" s="98">
        <v>88851.343699999983</v>
      </c>
    </row>
    <row r="19569" spans="1:4" x14ac:dyDescent="0.35">
      <c r="A19569" t="s">
        <v>72674</v>
      </c>
      <c r="B19569" t="s">
        <v>72727</v>
      </c>
      <c r="C19569" s="96" t="s">
        <v>72743</v>
      </c>
      <c r="D19569" s="98">
        <v>459754.01499999996</v>
      </c>
    </row>
    <row r="19570" spans="1:4" x14ac:dyDescent="0.35">
      <c r="A19570" t="s">
        <v>72675</v>
      </c>
      <c r="B19570" t="s">
        <v>72728</v>
      </c>
      <c r="C19570" s="96" t="s">
        <v>72743</v>
      </c>
      <c r="D19570" s="98">
        <v>345532.98359999998</v>
      </c>
    </row>
    <row r="19571" spans="1:4" x14ac:dyDescent="0.35">
      <c r="A19571" t="s">
        <v>72676</v>
      </c>
      <c r="B19571" t="s">
        <v>72729</v>
      </c>
      <c r="C19571" s="96" t="s">
        <v>72743</v>
      </c>
      <c r="D19571" s="98">
        <v>254156.14559999999</v>
      </c>
    </row>
    <row r="19572" spans="1:4" x14ac:dyDescent="0.35">
      <c r="A19572" t="s">
        <v>72677</v>
      </c>
      <c r="B19572" t="s">
        <v>72730</v>
      </c>
      <c r="C19572" s="96" t="s">
        <v>72743</v>
      </c>
      <c r="D19572" s="98">
        <v>159565.05529999998</v>
      </c>
    </row>
    <row r="19573" spans="1:4" x14ac:dyDescent="0.35">
      <c r="A19573" t="s">
        <v>72678</v>
      </c>
      <c r="B19573" t="s">
        <v>72731</v>
      </c>
      <c r="C19573" s="96" t="s">
        <v>72743</v>
      </c>
      <c r="D19573" s="98">
        <v>119157.227</v>
      </c>
    </row>
    <row r="19574" spans="1:4" x14ac:dyDescent="0.35">
      <c r="A19574" t="s">
        <v>72679</v>
      </c>
      <c r="B19574" t="s">
        <v>72732</v>
      </c>
      <c r="C19574" s="96" t="s">
        <v>72743</v>
      </c>
      <c r="D19574" s="98">
        <v>79438.140599999999</v>
      </c>
    </row>
    <row r="19575" spans="1:4" x14ac:dyDescent="0.35">
      <c r="A19575" t="s">
        <v>72680</v>
      </c>
      <c r="B19575" t="s">
        <v>72733</v>
      </c>
      <c r="C19575" s="96" t="s">
        <v>72743</v>
      </c>
      <c r="D19575" s="98">
        <v>63022.467899999989</v>
      </c>
    </row>
    <row r="19576" spans="1:4" x14ac:dyDescent="0.35">
      <c r="A19576" t="s">
        <v>72681</v>
      </c>
      <c r="B19576" t="s">
        <v>72734</v>
      </c>
      <c r="C19576" s="96" t="s">
        <v>72743</v>
      </c>
      <c r="D19576" s="98">
        <v>46308.301199999994</v>
      </c>
    </row>
    <row r="19577" spans="1:4" x14ac:dyDescent="0.35">
      <c r="A19577" t="s">
        <v>72682</v>
      </c>
      <c r="B19577" t="s">
        <v>72735</v>
      </c>
      <c r="C19577" s="96" t="s">
        <v>72743</v>
      </c>
      <c r="D19577" s="98">
        <v>24547.766599999999</v>
      </c>
    </row>
    <row r="19578" spans="1:4" x14ac:dyDescent="0.35">
      <c r="A19578" t="s">
        <v>72683</v>
      </c>
      <c r="B19578" t="s">
        <v>72736</v>
      </c>
      <c r="C19578" s="96" t="s">
        <v>72743</v>
      </c>
      <c r="D19578" s="98">
        <v>521743.31369999994</v>
      </c>
    </row>
    <row r="19579" spans="1:4" x14ac:dyDescent="0.35">
      <c r="A19579" t="s">
        <v>72684</v>
      </c>
      <c r="B19579" t="s">
        <v>72737</v>
      </c>
      <c r="C19579" s="96" t="s">
        <v>72743</v>
      </c>
      <c r="D19579" s="98">
        <v>427037.43040000001</v>
      </c>
    </row>
    <row r="19580" spans="1:4" x14ac:dyDescent="0.35">
      <c r="A19580" t="s">
        <v>72685</v>
      </c>
      <c r="B19580" t="s">
        <v>72738</v>
      </c>
      <c r="C19580" s="96" t="s">
        <v>72743</v>
      </c>
      <c r="D19580" s="98">
        <v>351961.50429999997</v>
      </c>
    </row>
    <row r="19581" spans="1:4" x14ac:dyDescent="0.35">
      <c r="A19581" t="s">
        <v>72686</v>
      </c>
      <c r="B19581" t="s">
        <v>72739</v>
      </c>
      <c r="C19581" s="96" t="s">
        <v>72743</v>
      </c>
      <c r="D19581" s="98">
        <v>242217.46429999999</v>
      </c>
    </row>
    <row r="19582" spans="1:4" x14ac:dyDescent="0.35">
      <c r="A19582" t="s">
        <v>72687</v>
      </c>
      <c r="B19582" t="s">
        <v>72740</v>
      </c>
      <c r="C19582" s="96" t="s">
        <v>72743</v>
      </c>
      <c r="D19582" s="98">
        <v>180572.54459999999</v>
      </c>
    </row>
    <row r="19583" spans="1:4" x14ac:dyDescent="0.35">
      <c r="A19583" t="s">
        <v>72688</v>
      </c>
      <c r="B19583" t="s">
        <v>72741</v>
      </c>
      <c r="C19583" s="96" t="s">
        <v>72743</v>
      </c>
      <c r="D19583" s="98">
        <v>121223.53319999998</v>
      </c>
    </row>
    <row r="19584" spans="1:4" x14ac:dyDescent="0.35">
      <c r="A19584" t="s">
        <v>72689</v>
      </c>
      <c r="B19584" t="s">
        <v>72742</v>
      </c>
      <c r="C19584" s="96" t="s">
        <v>72743</v>
      </c>
      <c r="D19584" s="98">
        <v>37726.2284</v>
      </c>
    </row>
    <row r="19585" spans="1:4" x14ac:dyDescent="0.35">
      <c r="A19585" t="s">
        <v>72690</v>
      </c>
      <c r="B19585" t="s">
        <v>72708</v>
      </c>
      <c r="C19585" s="96" t="s">
        <v>72743</v>
      </c>
      <c r="D19585" s="98">
        <v>21719.028799999996</v>
      </c>
    </row>
    <row r="19586" spans="1:4" x14ac:dyDescent="0.35">
      <c r="A19586" t="s">
        <v>72744</v>
      </c>
      <c r="B19586" t="s">
        <v>72770</v>
      </c>
      <c r="C19586" s="96" t="s">
        <v>72796</v>
      </c>
      <c r="D19586" s="98">
        <v>8158.8520999999992</v>
      </c>
    </row>
    <row r="19587" spans="1:4" x14ac:dyDescent="0.35">
      <c r="A19587" t="s">
        <v>72745</v>
      </c>
      <c r="B19587" t="s">
        <v>72771</v>
      </c>
      <c r="C19587" s="96" t="s">
        <v>72796</v>
      </c>
      <c r="D19587" s="98">
        <v>4833.9283999999998</v>
      </c>
    </row>
    <row r="19588" spans="1:4" x14ac:dyDescent="0.35">
      <c r="A19588" t="s">
        <v>72746</v>
      </c>
      <c r="B19588" t="s">
        <v>72772</v>
      </c>
      <c r="C19588" s="96" t="s">
        <v>72796</v>
      </c>
      <c r="D19588" s="98">
        <v>4229.6792999999998</v>
      </c>
    </row>
    <row r="19589" spans="1:4" x14ac:dyDescent="0.35">
      <c r="A19589" t="s">
        <v>72747</v>
      </c>
      <c r="B19589" t="s">
        <v>72773</v>
      </c>
      <c r="C19589" s="96" t="s">
        <v>72796</v>
      </c>
      <c r="D19589" s="98">
        <v>6042.410499999999</v>
      </c>
    </row>
    <row r="19590" spans="1:4" x14ac:dyDescent="0.35">
      <c r="A19590" t="s">
        <v>72748</v>
      </c>
      <c r="B19590" t="s">
        <v>72774</v>
      </c>
      <c r="C19590" s="96" t="s">
        <v>72796</v>
      </c>
      <c r="D19590" s="98">
        <v>6042.410499999999</v>
      </c>
    </row>
    <row r="19591" spans="1:4" x14ac:dyDescent="0.35">
      <c r="A19591" t="s">
        <v>72749</v>
      </c>
      <c r="B19591" t="s">
        <v>72775</v>
      </c>
      <c r="C19591" s="96" t="s">
        <v>72796</v>
      </c>
      <c r="D19591" s="98">
        <v>287.73919999999998</v>
      </c>
    </row>
    <row r="19592" spans="1:4" x14ac:dyDescent="0.35">
      <c r="A19592" t="s">
        <v>72750</v>
      </c>
      <c r="B19592" t="s">
        <v>72776</v>
      </c>
      <c r="C19592" s="96" t="s">
        <v>72796</v>
      </c>
      <c r="D19592" s="98">
        <v>1253.2401</v>
      </c>
    </row>
    <row r="19593" spans="1:4" x14ac:dyDescent="0.35">
      <c r="A19593" t="s">
        <v>72751</v>
      </c>
      <c r="B19593" t="s">
        <v>72777</v>
      </c>
      <c r="C19593" s="96" t="s">
        <v>72796</v>
      </c>
      <c r="D19593" s="98">
        <v>1253.2401</v>
      </c>
    </row>
    <row r="19594" spans="1:4" x14ac:dyDescent="0.35">
      <c r="A19594" t="s">
        <v>72752</v>
      </c>
      <c r="B19594" t="s">
        <v>72778</v>
      </c>
      <c r="C19594" s="96" t="s">
        <v>72796</v>
      </c>
      <c r="D19594" s="98">
        <v>2519.2635999999998</v>
      </c>
    </row>
    <row r="19595" spans="1:4" x14ac:dyDescent="0.35">
      <c r="A19595" t="s">
        <v>72753</v>
      </c>
      <c r="B19595" t="s">
        <v>72779</v>
      </c>
      <c r="C19595" s="96" t="s">
        <v>72796</v>
      </c>
      <c r="D19595" s="98">
        <v>1090.1953999999998</v>
      </c>
    </row>
    <row r="19596" spans="1:4" x14ac:dyDescent="0.35">
      <c r="A19596" t="s">
        <v>72754</v>
      </c>
      <c r="B19596" t="s">
        <v>72780</v>
      </c>
      <c r="C19596" s="96" t="s">
        <v>72796</v>
      </c>
      <c r="D19596" s="98">
        <v>1051.8290999999999</v>
      </c>
    </row>
    <row r="19597" spans="1:4" x14ac:dyDescent="0.35">
      <c r="A19597" t="s">
        <v>72755</v>
      </c>
      <c r="B19597" t="s">
        <v>72781</v>
      </c>
      <c r="C19597" s="96" t="s">
        <v>72796</v>
      </c>
      <c r="D19597" s="98">
        <v>7193.3350999999993</v>
      </c>
    </row>
    <row r="19598" spans="1:4" x14ac:dyDescent="0.35">
      <c r="A19598" t="s">
        <v>72756</v>
      </c>
      <c r="B19598" t="s">
        <v>72782</v>
      </c>
      <c r="C19598" s="96" t="s">
        <v>72796</v>
      </c>
      <c r="D19598" s="98">
        <v>907.95949999999993</v>
      </c>
    </row>
    <row r="19599" spans="1:4" x14ac:dyDescent="0.35">
      <c r="A19599" t="s">
        <v>72757</v>
      </c>
      <c r="B19599" t="s">
        <v>72783</v>
      </c>
      <c r="C19599" s="96" t="s">
        <v>72796</v>
      </c>
      <c r="D19599" s="98">
        <v>907.95949999999993</v>
      </c>
    </row>
    <row r="19600" spans="1:4" x14ac:dyDescent="0.35">
      <c r="A19600" t="s">
        <v>72758</v>
      </c>
      <c r="B19600" t="s">
        <v>72784</v>
      </c>
      <c r="C19600" s="96" t="s">
        <v>72796</v>
      </c>
      <c r="D19600" s="98">
        <v>10575.816299999999</v>
      </c>
    </row>
    <row r="19601" spans="1:4" x14ac:dyDescent="0.35">
      <c r="A19601" t="s">
        <v>72759</v>
      </c>
      <c r="B19601" t="s">
        <v>72785</v>
      </c>
      <c r="C19601" s="96" t="s">
        <v>72796</v>
      </c>
      <c r="D19601" s="98">
        <v>7193.3350999999993</v>
      </c>
    </row>
    <row r="19602" spans="1:4" x14ac:dyDescent="0.35">
      <c r="A19602" t="s">
        <v>72760</v>
      </c>
      <c r="B19602" t="s">
        <v>72786</v>
      </c>
      <c r="C19602" s="96" t="s">
        <v>72796</v>
      </c>
      <c r="D19602" s="98">
        <v>332.49719999999996</v>
      </c>
    </row>
    <row r="19603" spans="1:4" x14ac:dyDescent="0.35">
      <c r="A19603" t="s">
        <v>72761</v>
      </c>
      <c r="B19603" t="s">
        <v>72787</v>
      </c>
      <c r="C19603" s="96" t="s">
        <v>72796</v>
      </c>
      <c r="D19603" s="98">
        <v>505.13749999999999</v>
      </c>
    </row>
    <row r="19604" spans="1:4" x14ac:dyDescent="0.35">
      <c r="A19604" t="s">
        <v>72762</v>
      </c>
      <c r="B19604" t="s">
        <v>72788</v>
      </c>
      <c r="C19604" s="96" t="s">
        <v>72796</v>
      </c>
      <c r="D19604" s="98">
        <v>418.80929999999995</v>
      </c>
    </row>
    <row r="19605" spans="1:4" x14ac:dyDescent="0.35">
      <c r="A19605" t="s">
        <v>72763</v>
      </c>
      <c r="B19605" t="s">
        <v>72789</v>
      </c>
      <c r="C19605" s="96" t="s">
        <v>72796</v>
      </c>
      <c r="D19605" s="98">
        <v>1282.0108</v>
      </c>
    </row>
    <row r="19606" spans="1:4" x14ac:dyDescent="0.35">
      <c r="A19606" t="s">
        <v>72764</v>
      </c>
      <c r="B19606" t="s">
        <v>72790</v>
      </c>
      <c r="C19606" s="96" t="s">
        <v>72796</v>
      </c>
      <c r="D19606" s="98">
        <v>9667.8567999999996</v>
      </c>
    </row>
    <row r="19607" spans="1:4" x14ac:dyDescent="0.35">
      <c r="A19607" t="s">
        <v>72765</v>
      </c>
      <c r="B19607" t="s">
        <v>72791</v>
      </c>
      <c r="C19607" s="96" t="s">
        <v>72796</v>
      </c>
      <c r="D19607" s="98">
        <v>9667.8567999999996</v>
      </c>
    </row>
    <row r="19608" spans="1:4" x14ac:dyDescent="0.35">
      <c r="A19608" t="s">
        <v>72766</v>
      </c>
      <c r="B19608" t="s">
        <v>72792</v>
      </c>
      <c r="C19608" s="96" t="s">
        <v>72796</v>
      </c>
      <c r="D19608" s="98">
        <v>8919.7381000000005</v>
      </c>
    </row>
    <row r="19609" spans="1:4" x14ac:dyDescent="0.35">
      <c r="A19609" t="s">
        <v>72767</v>
      </c>
      <c r="B19609" t="s">
        <v>72793</v>
      </c>
      <c r="C19609" s="96" t="s">
        <v>72796</v>
      </c>
      <c r="D19609" s="98">
        <v>5367.8365999999987</v>
      </c>
    </row>
    <row r="19610" spans="1:4" x14ac:dyDescent="0.35">
      <c r="A19610" t="s">
        <v>72768</v>
      </c>
      <c r="B19610" t="s">
        <v>72794</v>
      </c>
      <c r="C19610" s="96" t="s">
        <v>72796</v>
      </c>
      <c r="D19610" s="98">
        <v>80356.50069999999</v>
      </c>
    </row>
    <row r="19611" spans="1:4" x14ac:dyDescent="0.35">
      <c r="A19611" t="s">
        <v>72769</v>
      </c>
      <c r="B19611" t="s">
        <v>72795</v>
      </c>
      <c r="C19611" s="96" t="s">
        <v>72796</v>
      </c>
      <c r="D19611" s="98">
        <v>126274.50569999998</v>
      </c>
    </row>
    <row r="19612" spans="1:4" x14ac:dyDescent="0.35">
      <c r="A19612" t="s">
        <v>72797</v>
      </c>
      <c r="B19612" t="s">
        <v>72799</v>
      </c>
      <c r="C19612" s="96" t="s">
        <v>72796</v>
      </c>
      <c r="D19612" s="98">
        <v>4833.9283999999998</v>
      </c>
    </row>
    <row r="19613" spans="1:4" x14ac:dyDescent="0.35">
      <c r="A19613" t="s">
        <v>72798</v>
      </c>
      <c r="B19613" t="s">
        <v>72800</v>
      </c>
      <c r="C19613" s="96" t="s">
        <v>72796</v>
      </c>
      <c r="D19613" s="98">
        <v>45918.004999999997</v>
      </c>
    </row>
    <row r="19614" spans="1:4" x14ac:dyDescent="0.35">
      <c r="A19614" t="s">
        <v>72801</v>
      </c>
      <c r="B19614" t="s">
        <v>72806</v>
      </c>
      <c r="C19614" s="96" t="s">
        <v>72796</v>
      </c>
      <c r="D19614" s="98">
        <v>8990.223899999999</v>
      </c>
    </row>
    <row r="19615" spans="1:4" x14ac:dyDescent="0.35">
      <c r="A19615" t="s">
        <v>72802</v>
      </c>
      <c r="B19615" t="s">
        <v>72807</v>
      </c>
      <c r="C19615" s="96" t="s">
        <v>72796</v>
      </c>
      <c r="D19615" s="98">
        <v>9063.6076999999987</v>
      </c>
    </row>
    <row r="19616" spans="1:4" x14ac:dyDescent="0.35">
      <c r="A19616" t="s">
        <v>72803</v>
      </c>
      <c r="B19616" t="s">
        <v>72808</v>
      </c>
      <c r="C19616" s="96" t="s">
        <v>72796</v>
      </c>
      <c r="D19616" s="98">
        <v>2442.2572999999998</v>
      </c>
    </row>
    <row r="19617" spans="1:4" x14ac:dyDescent="0.35">
      <c r="A19617" t="s">
        <v>72804</v>
      </c>
      <c r="B19617" t="s">
        <v>72809</v>
      </c>
      <c r="C19617" s="96" t="s">
        <v>72796</v>
      </c>
      <c r="D19617" s="98">
        <v>4092.2174999999997</v>
      </c>
    </row>
    <row r="19618" spans="1:4" x14ac:dyDescent="0.35">
      <c r="A19618" t="s">
        <v>72805</v>
      </c>
      <c r="B19618" t="s">
        <v>72810</v>
      </c>
      <c r="C19618" s="96" t="s">
        <v>72796</v>
      </c>
      <c r="D19618" s="98">
        <v>91836.01</v>
      </c>
    </row>
    <row r="19619" spans="1:4" x14ac:dyDescent="0.35">
      <c r="A19619" t="s">
        <v>72811</v>
      </c>
      <c r="B19619" t="s">
        <v>72843</v>
      </c>
      <c r="C19619" s="96" t="s">
        <v>72872</v>
      </c>
      <c r="D19619" s="98">
        <v>1291.4453999999998</v>
      </c>
    </row>
    <row r="19620" spans="1:4" x14ac:dyDescent="0.35">
      <c r="A19620" t="s">
        <v>72812</v>
      </c>
      <c r="B19620" t="s">
        <v>72844</v>
      </c>
      <c r="C19620" s="96" t="s">
        <v>72872</v>
      </c>
      <c r="D19620" s="98">
        <v>461.2328</v>
      </c>
    </row>
    <row r="19621" spans="1:4" x14ac:dyDescent="0.35">
      <c r="A19621" t="s">
        <v>72813</v>
      </c>
      <c r="B19621" t="s">
        <v>72845</v>
      </c>
      <c r="C19621" s="96" t="s">
        <v>72872</v>
      </c>
      <c r="D19621" s="98">
        <v>138.36339999999998</v>
      </c>
    </row>
    <row r="19622" spans="1:4" x14ac:dyDescent="0.35">
      <c r="A19622" t="s">
        <v>72814</v>
      </c>
      <c r="B19622" t="s">
        <v>72846</v>
      </c>
      <c r="C19622" s="96" t="s">
        <v>72872</v>
      </c>
      <c r="D19622" s="98">
        <v>138.36339999999998</v>
      </c>
    </row>
    <row r="19623" spans="1:4" x14ac:dyDescent="0.35">
      <c r="A19623" t="s">
        <v>72815</v>
      </c>
      <c r="B19623" t="s">
        <v>72847</v>
      </c>
      <c r="C19623" s="96" t="s">
        <v>72872</v>
      </c>
      <c r="D19623" s="98">
        <v>276.74289999999996</v>
      </c>
    </row>
    <row r="19624" spans="1:4" x14ac:dyDescent="0.35">
      <c r="A19624" t="s">
        <v>72816</v>
      </c>
      <c r="B19624" t="s">
        <v>72848</v>
      </c>
      <c r="C19624" s="96" t="s">
        <v>72872</v>
      </c>
      <c r="D19624" s="98">
        <v>169.11440000000002</v>
      </c>
    </row>
    <row r="19625" spans="1:4" x14ac:dyDescent="0.35">
      <c r="A19625" t="s">
        <v>72817</v>
      </c>
      <c r="B19625" t="s">
        <v>72849</v>
      </c>
      <c r="C19625" s="96" t="s">
        <v>72872</v>
      </c>
      <c r="D19625" s="98">
        <v>768.7106</v>
      </c>
    </row>
    <row r="19626" spans="1:4" x14ac:dyDescent="0.35">
      <c r="A19626" t="s">
        <v>72818</v>
      </c>
      <c r="B19626" t="s">
        <v>72850</v>
      </c>
      <c r="C19626" s="96" t="s">
        <v>72872</v>
      </c>
      <c r="D19626" s="98">
        <v>461.2328</v>
      </c>
    </row>
    <row r="19627" spans="1:4" x14ac:dyDescent="0.35">
      <c r="A19627" t="s">
        <v>72819</v>
      </c>
      <c r="B19627" t="s">
        <v>72851</v>
      </c>
      <c r="C19627" s="96" t="s">
        <v>72872</v>
      </c>
      <c r="D19627" s="98">
        <v>307.49390000000005</v>
      </c>
    </row>
    <row r="19628" spans="1:4" x14ac:dyDescent="0.35">
      <c r="A19628" t="s">
        <v>72820</v>
      </c>
      <c r="B19628" t="s">
        <v>72852</v>
      </c>
      <c r="C19628" s="96" t="s">
        <v>72872</v>
      </c>
      <c r="D19628" s="98">
        <v>3185.6265000000003</v>
      </c>
    </row>
    <row r="19629" spans="1:4" x14ac:dyDescent="0.35">
      <c r="A19629" t="s">
        <v>72821</v>
      </c>
      <c r="B19629" t="s">
        <v>72853</v>
      </c>
      <c r="C19629" s="96" t="s">
        <v>72872</v>
      </c>
      <c r="D19629" s="98">
        <v>7193.3350999999993</v>
      </c>
    </row>
    <row r="19630" spans="1:4" x14ac:dyDescent="0.35">
      <c r="A19630" t="s">
        <v>72822</v>
      </c>
      <c r="B19630" t="s">
        <v>72854</v>
      </c>
      <c r="C19630" s="96" t="s">
        <v>72872</v>
      </c>
      <c r="D19630" s="98">
        <v>2569.0447999999997</v>
      </c>
    </row>
    <row r="19631" spans="1:4" x14ac:dyDescent="0.35">
      <c r="A19631" t="s">
        <v>72823</v>
      </c>
      <c r="B19631" t="s">
        <v>72855</v>
      </c>
      <c r="C19631" s="96" t="s">
        <v>72872</v>
      </c>
      <c r="D19631" s="98">
        <v>616.5655999999999</v>
      </c>
    </row>
    <row r="19632" spans="1:4" x14ac:dyDescent="0.35">
      <c r="A19632" t="s">
        <v>72824</v>
      </c>
      <c r="B19632" t="s">
        <v>72856</v>
      </c>
      <c r="C19632" s="96" t="s">
        <v>72872</v>
      </c>
      <c r="D19632" s="98">
        <v>4709.9261999999999</v>
      </c>
    </row>
    <row r="19633" spans="1:4" x14ac:dyDescent="0.35">
      <c r="A19633" t="s">
        <v>72825</v>
      </c>
      <c r="B19633" t="s">
        <v>72855</v>
      </c>
      <c r="C19633" s="96" t="s">
        <v>72872</v>
      </c>
      <c r="D19633" s="98">
        <v>657.68499999999995</v>
      </c>
    </row>
    <row r="19634" spans="1:4" x14ac:dyDescent="0.35">
      <c r="A19634" t="s">
        <v>72826</v>
      </c>
      <c r="B19634" t="s">
        <v>72857</v>
      </c>
      <c r="C19634" s="96" t="s">
        <v>72872</v>
      </c>
      <c r="D19634" s="98">
        <v>3108.5557999999996</v>
      </c>
    </row>
    <row r="19635" spans="1:4" x14ac:dyDescent="0.35">
      <c r="A19635" t="s">
        <v>72827</v>
      </c>
      <c r="B19635" t="s">
        <v>72858</v>
      </c>
      <c r="C19635" s="96" t="s">
        <v>72872</v>
      </c>
      <c r="D19635" s="98">
        <v>657.68499999999995</v>
      </c>
    </row>
    <row r="19636" spans="1:4" x14ac:dyDescent="0.35">
      <c r="A19636" t="s">
        <v>72828</v>
      </c>
      <c r="B19636" t="s">
        <v>72859</v>
      </c>
      <c r="C19636" s="96" t="s">
        <v>72872</v>
      </c>
      <c r="D19636" s="98">
        <v>513.81539999999995</v>
      </c>
    </row>
    <row r="19637" spans="1:4" x14ac:dyDescent="0.35">
      <c r="A19637" t="s">
        <v>72829</v>
      </c>
      <c r="B19637" t="s">
        <v>72860</v>
      </c>
      <c r="C19637" s="96" t="s">
        <v>72872</v>
      </c>
      <c r="D19637" s="98">
        <v>308.28279999999995</v>
      </c>
    </row>
    <row r="19638" spans="1:4" x14ac:dyDescent="0.35">
      <c r="A19638" t="s">
        <v>72830</v>
      </c>
      <c r="B19638" t="s">
        <v>72861</v>
      </c>
      <c r="C19638" s="96" t="s">
        <v>72872</v>
      </c>
      <c r="D19638" s="98">
        <v>308.28279999999995</v>
      </c>
    </row>
    <row r="19639" spans="1:4" x14ac:dyDescent="0.35">
      <c r="A19639" t="s">
        <v>72831</v>
      </c>
      <c r="B19639" t="s">
        <v>72860</v>
      </c>
      <c r="C19639" s="96" t="s">
        <v>72872</v>
      </c>
      <c r="D19639" s="98">
        <v>376.78829999999999</v>
      </c>
    </row>
    <row r="19640" spans="1:4" x14ac:dyDescent="0.35">
      <c r="A19640" t="s">
        <v>72832</v>
      </c>
      <c r="B19640" t="s">
        <v>72861</v>
      </c>
      <c r="C19640" s="96" t="s">
        <v>72872</v>
      </c>
      <c r="D19640" s="98">
        <v>376.78829999999999</v>
      </c>
    </row>
    <row r="19641" spans="1:4" x14ac:dyDescent="0.35">
      <c r="A19641" t="s">
        <v>72833</v>
      </c>
      <c r="B19641" t="s">
        <v>72862</v>
      </c>
      <c r="C19641" s="96" t="s">
        <v>72873</v>
      </c>
      <c r="D19641" s="98">
        <v>306.89819999999997</v>
      </c>
    </row>
    <row r="19642" spans="1:4" x14ac:dyDescent="0.35">
      <c r="A19642" t="s">
        <v>72834</v>
      </c>
      <c r="B19642" t="s">
        <v>72863</v>
      </c>
      <c r="C19642" s="96" t="s">
        <v>72874</v>
      </c>
      <c r="D19642" s="98">
        <v>76.84529999999998</v>
      </c>
    </row>
    <row r="19643" spans="1:4" x14ac:dyDescent="0.35">
      <c r="A19643" t="s">
        <v>72834</v>
      </c>
      <c r="B19643" t="s">
        <v>72863</v>
      </c>
      <c r="C19643" s="96" t="s">
        <v>72874</v>
      </c>
      <c r="D19643" s="98">
        <v>76.84529999999998</v>
      </c>
    </row>
    <row r="19644" spans="1:4" x14ac:dyDescent="0.35">
      <c r="A19644" t="s">
        <v>72835</v>
      </c>
      <c r="B19644" t="s">
        <v>72864</v>
      </c>
      <c r="C19644" s="96" t="s">
        <v>72875</v>
      </c>
      <c r="D19644" s="98">
        <v>218.3965</v>
      </c>
    </row>
    <row r="19645" spans="1:4" x14ac:dyDescent="0.35">
      <c r="A19645" t="s">
        <v>72836</v>
      </c>
      <c r="B19645" t="s">
        <v>72865</v>
      </c>
      <c r="C19645" s="96" t="s">
        <v>72875</v>
      </c>
      <c r="D19645" s="98">
        <v>102.1223</v>
      </c>
    </row>
    <row r="19646" spans="1:4" x14ac:dyDescent="0.35">
      <c r="A19646" t="s">
        <v>72837</v>
      </c>
      <c r="B19646" t="s">
        <v>72866</v>
      </c>
      <c r="C19646" s="96" t="s">
        <v>72875</v>
      </c>
      <c r="D19646" s="98">
        <v>103.4747</v>
      </c>
    </row>
    <row r="19647" spans="1:4" x14ac:dyDescent="0.35">
      <c r="A19647" t="s">
        <v>72838</v>
      </c>
      <c r="B19647" t="s">
        <v>72867</v>
      </c>
      <c r="C19647" s="96" t="s">
        <v>72875</v>
      </c>
      <c r="D19647" s="98">
        <v>181.43089999999998</v>
      </c>
    </row>
    <row r="19648" spans="1:4" x14ac:dyDescent="0.35">
      <c r="A19648" t="s">
        <v>72839</v>
      </c>
      <c r="B19648" t="s">
        <v>72868</v>
      </c>
      <c r="C19648" s="96" t="s">
        <v>72875</v>
      </c>
      <c r="D19648" s="98">
        <v>133.71049999999997</v>
      </c>
    </row>
    <row r="19649" spans="1:4" x14ac:dyDescent="0.35">
      <c r="A19649" t="s">
        <v>72840</v>
      </c>
      <c r="B19649" t="s">
        <v>72869</v>
      </c>
      <c r="C19649" s="96" t="s">
        <v>72875</v>
      </c>
      <c r="D19649" s="98">
        <v>78.4392</v>
      </c>
    </row>
    <row r="19650" spans="1:4" x14ac:dyDescent="0.35">
      <c r="A19650" t="s">
        <v>72841</v>
      </c>
      <c r="B19650" t="s">
        <v>72870</v>
      </c>
      <c r="C19650" s="96" t="s">
        <v>72875</v>
      </c>
      <c r="D19650" s="98">
        <v>1373.3782999999999</v>
      </c>
    </row>
    <row r="19651" spans="1:4" x14ac:dyDescent="0.35">
      <c r="A19651" t="s">
        <v>72842</v>
      </c>
      <c r="B19651" t="s">
        <v>72871</v>
      </c>
      <c r="C19651" s="96" t="s">
        <v>72875</v>
      </c>
      <c r="D19651" s="98">
        <v>968.27009999999996</v>
      </c>
    </row>
    <row r="19652" spans="1:4" x14ac:dyDescent="0.35">
      <c r="A19652" t="s">
        <v>72876</v>
      </c>
      <c r="B19652" t="s">
        <v>72881</v>
      </c>
      <c r="C19652" s="96" t="s">
        <v>72886</v>
      </c>
      <c r="D19652" s="98">
        <v>1121.4454999999998</v>
      </c>
    </row>
    <row r="19653" spans="1:4" x14ac:dyDescent="0.35">
      <c r="A19653" t="s">
        <v>72877</v>
      </c>
      <c r="B19653" t="s">
        <v>72882</v>
      </c>
      <c r="C19653" s="96" t="s">
        <v>72886</v>
      </c>
      <c r="D19653" s="98">
        <v>605.84299999999996</v>
      </c>
    </row>
    <row r="19654" spans="1:4" x14ac:dyDescent="0.35">
      <c r="A19654" t="s">
        <v>72878</v>
      </c>
      <c r="B19654" t="s">
        <v>72883</v>
      </c>
      <c r="C19654" s="96" t="s">
        <v>72886</v>
      </c>
      <c r="D19654" s="98">
        <v>113.15079999999999</v>
      </c>
    </row>
    <row r="19655" spans="1:4" x14ac:dyDescent="0.35">
      <c r="A19655" t="s">
        <v>72879</v>
      </c>
      <c r="B19655" t="s">
        <v>72884</v>
      </c>
      <c r="C19655" s="96" t="s">
        <v>72886</v>
      </c>
      <c r="D19655" s="98">
        <v>100.68939999999999</v>
      </c>
    </row>
    <row r="19656" spans="1:4" x14ac:dyDescent="0.35">
      <c r="A19656" t="s">
        <v>72880</v>
      </c>
      <c r="B19656" t="s">
        <v>72885</v>
      </c>
      <c r="C19656" s="96" t="s">
        <v>72886</v>
      </c>
      <c r="D19656" s="98">
        <v>94.168899999999994</v>
      </c>
    </row>
    <row r="19657" spans="1:4" x14ac:dyDescent="0.35">
      <c r="A19657" t="s">
        <v>72887</v>
      </c>
      <c r="B19657" t="s">
        <v>72888</v>
      </c>
      <c r="C19657" s="96" t="s">
        <v>72886</v>
      </c>
      <c r="D19657" s="98">
        <v>714.1155</v>
      </c>
    </row>
    <row r="19658" spans="1:4" x14ac:dyDescent="0.35">
      <c r="A19658" t="s">
        <v>72889</v>
      </c>
      <c r="B19658" t="s">
        <v>72890</v>
      </c>
      <c r="C19658" s="96" t="s">
        <v>72886</v>
      </c>
      <c r="D19658" s="98">
        <v>27.820799999999998</v>
      </c>
    </row>
    <row r="19659" spans="1:4" x14ac:dyDescent="0.35">
      <c r="A19659" t="s">
        <v>72891</v>
      </c>
      <c r="B19659" t="s">
        <v>72892</v>
      </c>
      <c r="C19659" s="96" t="s">
        <v>72886</v>
      </c>
      <c r="D19659" s="98">
        <v>75.895399999999995</v>
      </c>
    </row>
    <row r="19660" spans="1:4" x14ac:dyDescent="0.35">
      <c r="A19660" t="s">
        <v>72893</v>
      </c>
      <c r="B19660" t="s">
        <v>72894</v>
      </c>
      <c r="C19660" s="96" t="s">
        <v>72886</v>
      </c>
      <c r="D19660" s="98">
        <v>39.493299999999998</v>
      </c>
    </row>
    <row r="19661" spans="1:4" x14ac:dyDescent="0.35">
      <c r="A19661" t="s">
        <v>72895</v>
      </c>
      <c r="B19661" t="s">
        <v>72896</v>
      </c>
      <c r="C19661" s="96" t="s">
        <v>72886</v>
      </c>
      <c r="D19661" s="98">
        <v>59.891999999999996</v>
      </c>
    </row>
    <row r="19662" spans="1:4" x14ac:dyDescent="0.35">
      <c r="A19662" t="s">
        <v>27705</v>
      </c>
      <c r="B19662" t="s">
        <v>72897</v>
      </c>
      <c r="C19662" s="96" t="s">
        <v>72886</v>
      </c>
      <c r="D19662" s="98">
        <v>73.544799999999995</v>
      </c>
    </row>
    <row r="19663" spans="1:4" x14ac:dyDescent="0.35">
      <c r="A19663" t="s">
        <v>72898</v>
      </c>
      <c r="B19663" t="s">
        <v>72900</v>
      </c>
      <c r="C19663" s="96" t="s">
        <v>72886</v>
      </c>
      <c r="D19663" s="98">
        <v>221.48769999999999</v>
      </c>
    </row>
    <row r="19664" spans="1:4" x14ac:dyDescent="0.35">
      <c r="A19664" t="s">
        <v>72899</v>
      </c>
      <c r="B19664" t="s">
        <v>72901</v>
      </c>
      <c r="C19664" s="96" t="s">
        <v>72886</v>
      </c>
      <c r="D19664" s="98">
        <v>258.71089999999998</v>
      </c>
    </row>
    <row r="19665" spans="1:4" x14ac:dyDescent="0.35">
      <c r="A19665" t="s">
        <v>27084</v>
      </c>
      <c r="B19665" t="s">
        <v>72902</v>
      </c>
      <c r="C19665" s="96" t="s">
        <v>72886</v>
      </c>
      <c r="D19665" s="98">
        <v>1766.6529999999998</v>
      </c>
    </row>
    <row r="19666" spans="1:4" x14ac:dyDescent="0.35">
      <c r="A19666" t="s">
        <v>72903</v>
      </c>
      <c r="B19666" t="s">
        <v>72909</v>
      </c>
      <c r="C19666" s="96" t="s">
        <v>72886</v>
      </c>
      <c r="D19666" s="98">
        <v>174.55619999999999</v>
      </c>
    </row>
    <row r="19667" spans="1:4" x14ac:dyDescent="0.35">
      <c r="A19667" t="s">
        <v>72904</v>
      </c>
      <c r="B19667" t="s">
        <v>72910</v>
      </c>
      <c r="C19667" s="96" t="s">
        <v>72886</v>
      </c>
      <c r="D19667" s="98">
        <v>174.55619999999999</v>
      </c>
    </row>
    <row r="19668" spans="1:4" x14ac:dyDescent="0.35">
      <c r="A19668" t="s">
        <v>72905</v>
      </c>
      <c r="B19668" t="s">
        <v>72911</v>
      </c>
      <c r="C19668" s="96" t="s">
        <v>72886</v>
      </c>
      <c r="D19668" s="98">
        <v>174.55619999999999</v>
      </c>
    </row>
    <row r="19669" spans="1:4" x14ac:dyDescent="0.35">
      <c r="A19669" t="s">
        <v>72906</v>
      </c>
      <c r="B19669" t="s">
        <v>72912</v>
      </c>
      <c r="C19669" s="96" t="s">
        <v>72886</v>
      </c>
      <c r="D19669" s="98">
        <v>362.70080000000002</v>
      </c>
    </row>
    <row r="19670" spans="1:4" x14ac:dyDescent="0.35">
      <c r="A19670" t="s">
        <v>72907</v>
      </c>
      <c r="B19670" t="s">
        <v>72913</v>
      </c>
      <c r="C19670" s="96" t="s">
        <v>72886</v>
      </c>
      <c r="D19670" s="98">
        <v>362.70080000000002</v>
      </c>
    </row>
    <row r="19671" spans="1:4" x14ac:dyDescent="0.35">
      <c r="A19671" t="s">
        <v>72908</v>
      </c>
      <c r="B19671" t="s">
        <v>72914</v>
      </c>
      <c r="C19671" s="96" t="s">
        <v>72886</v>
      </c>
      <c r="D19671" s="98">
        <v>287.17570000000001</v>
      </c>
    </row>
    <row r="19672" spans="1:4" x14ac:dyDescent="0.35">
      <c r="A19672" t="s">
        <v>72915</v>
      </c>
      <c r="B19672" t="s">
        <v>72916</v>
      </c>
      <c r="C19672" s="96" t="s">
        <v>72886</v>
      </c>
      <c r="D19672" s="98">
        <v>133.46899999999999</v>
      </c>
    </row>
    <row r="19673" spans="1:4" x14ac:dyDescent="0.35">
      <c r="A19673" t="s">
        <v>72917</v>
      </c>
      <c r="B19673" t="s">
        <v>72919</v>
      </c>
      <c r="C19673" s="96" t="s">
        <v>72886</v>
      </c>
      <c r="D19673" s="98">
        <v>48.976199999999999</v>
      </c>
    </row>
    <row r="19674" spans="1:4" x14ac:dyDescent="0.35">
      <c r="A19674" t="s">
        <v>32842</v>
      </c>
      <c r="B19674" t="s">
        <v>72920</v>
      </c>
      <c r="C19674" s="96" t="s">
        <v>72886</v>
      </c>
      <c r="D19674" s="98">
        <v>48.976199999999999</v>
      </c>
    </row>
    <row r="19675" spans="1:4" x14ac:dyDescent="0.35">
      <c r="A19675" t="s">
        <v>72918</v>
      </c>
      <c r="B19675" t="s">
        <v>72921</v>
      </c>
      <c r="C19675" s="96" t="s">
        <v>72886</v>
      </c>
      <c r="D19675" s="98">
        <v>61.308799999999998</v>
      </c>
    </row>
    <row r="19676" spans="1:4" x14ac:dyDescent="0.35">
      <c r="A19676" t="s">
        <v>72922</v>
      </c>
      <c r="B19676" t="s">
        <v>72923</v>
      </c>
      <c r="C19676" s="96" t="s">
        <v>72886</v>
      </c>
      <c r="D19676" s="98">
        <v>61.308799999999998</v>
      </c>
    </row>
    <row r="19677" spans="1:4" x14ac:dyDescent="0.35">
      <c r="A19677" t="s">
        <v>72924</v>
      </c>
      <c r="B19677" t="s">
        <v>72925</v>
      </c>
      <c r="C19677" s="96" t="s">
        <v>72886</v>
      </c>
      <c r="D19677" s="98">
        <v>686.47179999999992</v>
      </c>
    </row>
    <row r="19678" spans="1:4" x14ac:dyDescent="0.35">
      <c r="A19678" t="s">
        <v>72926</v>
      </c>
      <c r="B19678" t="s">
        <v>72927</v>
      </c>
      <c r="C19678" s="96" t="s">
        <v>72886</v>
      </c>
      <c r="D19678" s="98">
        <v>163.35059999999999</v>
      </c>
    </row>
    <row r="19679" spans="1:4" x14ac:dyDescent="0.35">
      <c r="A19679" t="s">
        <v>32832</v>
      </c>
      <c r="B19679" t="s">
        <v>72928</v>
      </c>
      <c r="C19679" s="96" t="s">
        <v>72886</v>
      </c>
      <c r="D19679" s="98">
        <v>173.5258</v>
      </c>
    </row>
    <row r="19680" spans="1:4" x14ac:dyDescent="0.35">
      <c r="A19680" t="s">
        <v>72929</v>
      </c>
      <c r="B19680" t="s">
        <v>72930</v>
      </c>
      <c r="C19680" s="96" t="s">
        <v>72886</v>
      </c>
      <c r="D19680" s="98">
        <v>1405.6749</v>
      </c>
    </row>
    <row r="19681" spans="1:4" x14ac:dyDescent="0.35">
      <c r="A19681" t="s">
        <v>72931</v>
      </c>
      <c r="B19681" t="s">
        <v>72932</v>
      </c>
      <c r="C19681" s="96" t="s">
        <v>72886</v>
      </c>
      <c r="D19681" s="98">
        <v>17.742199999999997</v>
      </c>
    </row>
    <row r="19682" spans="1:4" x14ac:dyDescent="0.35">
      <c r="A19682" t="s">
        <v>72933</v>
      </c>
      <c r="B19682" t="s">
        <v>72934</v>
      </c>
      <c r="C19682" s="96" t="s">
        <v>72886</v>
      </c>
      <c r="D19682" s="98">
        <v>45.321499999999993</v>
      </c>
    </row>
    <row r="19683" spans="1:4" x14ac:dyDescent="0.35">
      <c r="A19683" t="s">
        <v>72935</v>
      </c>
      <c r="B19683" t="s">
        <v>72936</v>
      </c>
      <c r="C19683" s="96" t="s">
        <v>72886</v>
      </c>
      <c r="D19683" s="98">
        <v>217.09239999999997</v>
      </c>
    </row>
    <row r="19684" spans="1:4" x14ac:dyDescent="0.35">
      <c r="A19684" t="s">
        <v>72937</v>
      </c>
      <c r="B19684" t="s">
        <v>72939</v>
      </c>
      <c r="C19684" s="96" t="s">
        <v>72886</v>
      </c>
      <c r="D19684" s="98">
        <v>689.46639999999991</v>
      </c>
    </row>
    <row r="19685" spans="1:4" x14ac:dyDescent="0.35">
      <c r="A19685" t="s">
        <v>72938</v>
      </c>
      <c r="B19685" t="s">
        <v>72940</v>
      </c>
      <c r="C19685" s="96" t="s">
        <v>72886</v>
      </c>
      <c r="D19685" s="98">
        <v>34.341299999999997</v>
      </c>
    </row>
    <row r="19686" spans="1:4" x14ac:dyDescent="0.35">
      <c r="A19686" t="s">
        <v>72941</v>
      </c>
      <c r="B19686" t="s">
        <v>72943</v>
      </c>
      <c r="C19686" s="96" t="s">
        <v>72886</v>
      </c>
      <c r="D19686" s="98">
        <v>362.70080000000002</v>
      </c>
    </row>
    <row r="19687" spans="1:4" x14ac:dyDescent="0.35">
      <c r="A19687" t="s">
        <v>72942</v>
      </c>
      <c r="B19687" t="s">
        <v>72944</v>
      </c>
      <c r="C19687" s="96" t="s">
        <v>72886</v>
      </c>
      <c r="D19687" s="98">
        <v>362.70080000000002</v>
      </c>
    </row>
    <row r="19688" spans="1:4" x14ac:dyDescent="0.35">
      <c r="A19688" t="s">
        <v>72945</v>
      </c>
      <c r="B19688" t="s">
        <v>72947</v>
      </c>
      <c r="C19688" s="96" t="s">
        <v>72886</v>
      </c>
      <c r="D19688" s="98">
        <v>174.55619999999999</v>
      </c>
    </row>
    <row r="19689" spans="1:4" x14ac:dyDescent="0.35">
      <c r="A19689" t="s">
        <v>72946</v>
      </c>
      <c r="B19689" t="s">
        <v>72948</v>
      </c>
      <c r="C19689" s="96" t="s">
        <v>72886</v>
      </c>
      <c r="D19689" s="98">
        <v>174.55619999999999</v>
      </c>
    </row>
    <row r="19690" spans="1:4" x14ac:dyDescent="0.35">
      <c r="A19690" t="s">
        <v>72949</v>
      </c>
      <c r="B19690" t="s">
        <v>72950</v>
      </c>
      <c r="C19690" s="96" t="s">
        <v>72886</v>
      </c>
      <c r="D19690" s="98">
        <v>42.423500000000004</v>
      </c>
    </row>
    <row r="19691" spans="1:4" x14ac:dyDescent="0.35">
      <c r="A19691" t="s">
        <v>72951</v>
      </c>
      <c r="B19691" t="s">
        <v>72953</v>
      </c>
      <c r="C19691" s="96" t="s">
        <v>72886</v>
      </c>
      <c r="D19691" s="98">
        <v>106.5659</v>
      </c>
    </row>
    <row r="19692" spans="1:4" x14ac:dyDescent="0.35">
      <c r="A19692" t="s">
        <v>72952</v>
      </c>
      <c r="B19692" t="s">
        <v>72954</v>
      </c>
      <c r="C19692" s="96" t="s">
        <v>72886</v>
      </c>
      <c r="D19692" s="98">
        <v>251.93279999999999</v>
      </c>
    </row>
    <row r="19693" spans="1:4" x14ac:dyDescent="0.35">
      <c r="A19693" t="s">
        <v>72955</v>
      </c>
      <c r="B19693" t="s">
        <v>72956</v>
      </c>
      <c r="C19693" s="96" t="s">
        <v>72886</v>
      </c>
      <c r="D19693" s="98">
        <v>196.25899999999999</v>
      </c>
    </row>
    <row r="19694" spans="1:4" x14ac:dyDescent="0.35">
      <c r="A19694" t="s">
        <v>72957</v>
      </c>
      <c r="B19694" t="s">
        <v>72958</v>
      </c>
      <c r="C19694" s="96" t="s">
        <v>72886</v>
      </c>
      <c r="D19694" s="98">
        <v>167.1019</v>
      </c>
    </row>
    <row r="19695" spans="1:4" x14ac:dyDescent="0.35">
      <c r="A19695" t="s">
        <v>72959</v>
      </c>
      <c r="B19695" t="s">
        <v>72960</v>
      </c>
      <c r="C19695" s="96" t="s">
        <v>72886</v>
      </c>
      <c r="D19695" s="98">
        <v>1405.6749</v>
      </c>
    </row>
    <row r="19696" spans="1:4" x14ac:dyDescent="0.35">
      <c r="A19696" t="s">
        <v>72961</v>
      </c>
      <c r="B19696" t="s">
        <v>72962</v>
      </c>
      <c r="C19696" s="96" t="s">
        <v>72886</v>
      </c>
      <c r="D19696" s="98">
        <v>364.14979999999997</v>
      </c>
    </row>
    <row r="19697" spans="1:4" x14ac:dyDescent="0.35">
      <c r="A19697" t="s">
        <v>26982</v>
      </c>
      <c r="B19697" t="s">
        <v>72963</v>
      </c>
      <c r="C19697" s="96" t="s">
        <v>72964</v>
      </c>
      <c r="D19697" s="98">
        <v>182.6223</v>
      </c>
    </row>
    <row r="19698" spans="1:4" x14ac:dyDescent="0.35">
      <c r="A19698" t="s">
        <v>25328</v>
      </c>
      <c r="B19698" t="s">
        <v>72965</v>
      </c>
      <c r="C19698" s="96" t="s">
        <v>72964</v>
      </c>
      <c r="D19698" s="98">
        <v>182.6223</v>
      </c>
    </row>
    <row r="19699" spans="1:4" x14ac:dyDescent="0.35">
      <c r="A19699" t="s">
        <v>21651</v>
      </c>
      <c r="B19699" t="s">
        <v>72966</v>
      </c>
      <c r="C19699" s="96" t="s">
        <v>72964</v>
      </c>
      <c r="D19699" s="98">
        <v>199.23750000000001</v>
      </c>
    </row>
    <row r="19700" spans="1:4" x14ac:dyDescent="0.35">
      <c r="A19700" t="s">
        <v>25508</v>
      </c>
      <c r="B19700" t="s">
        <v>72967</v>
      </c>
      <c r="C19700" s="96" t="s">
        <v>72964</v>
      </c>
      <c r="D19700" s="98">
        <v>619.89829999999995</v>
      </c>
    </row>
    <row r="19701" spans="1:4" x14ac:dyDescent="0.35">
      <c r="A19701" t="s">
        <v>72968</v>
      </c>
      <c r="B19701" t="s">
        <v>72970</v>
      </c>
      <c r="C19701" s="96" t="s">
        <v>72964</v>
      </c>
      <c r="D19701" s="98">
        <v>223.21039999999996</v>
      </c>
    </row>
    <row r="19702" spans="1:4" x14ac:dyDescent="0.35">
      <c r="A19702" t="s">
        <v>72969</v>
      </c>
      <c r="B19702" t="s">
        <v>72971</v>
      </c>
      <c r="C19702" s="96" t="s">
        <v>72964</v>
      </c>
      <c r="D19702" s="98">
        <v>182.6223</v>
      </c>
    </row>
    <row r="19703" spans="1:4" x14ac:dyDescent="0.35">
      <c r="A19703" t="s">
        <v>22378</v>
      </c>
      <c r="B19703" t="s">
        <v>72972</v>
      </c>
      <c r="C19703" s="96" t="s">
        <v>72964</v>
      </c>
      <c r="D19703" s="98">
        <v>56.285599999999995</v>
      </c>
    </row>
    <row r="19704" spans="1:4" x14ac:dyDescent="0.35">
      <c r="A19704" t="s">
        <v>72973</v>
      </c>
      <c r="B19704" t="s">
        <v>72974</v>
      </c>
      <c r="C19704" s="96" t="s">
        <v>72975</v>
      </c>
      <c r="D19704" s="98">
        <v>31.942399999999999</v>
      </c>
    </row>
    <row r="19705" spans="1:4" x14ac:dyDescent="0.35">
      <c r="A19705" t="s">
        <v>72976</v>
      </c>
      <c r="B19705" t="s">
        <v>72977</v>
      </c>
      <c r="C19705" s="96" t="s">
        <v>72978</v>
      </c>
      <c r="D19705" s="98">
        <v>1.5133999999999999</v>
      </c>
    </row>
    <row r="19706" spans="1:4" x14ac:dyDescent="0.35">
      <c r="A19706" t="s">
        <v>72976</v>
      </c>
      <c r="B19706" t="s">
        <v>72977</v>
      </c>
      <c r="C19706" s="96" t="s">
        <v>72978</v>
      </c>
      <c r="D19706" s="98">
        <v>1.5133999999999999</v>
      </c>
    </row>
    <row r="19707" spans="1:4" x14ac:dyDescent="0.35">
      <c r="A19707" t="s">
        <v>72979</v>
      </c>
      <c r="B19707" t="s">
        <v>72980</v>
      </c>
      <c r="C19707" s="96" t="s">
        <v>72978</v>
      </c>
      <c r="D19707" s="98">
        <v>1.4329000000000001</v>
      </c>
    </row>
    <row r="19708" spans="1:4" x14ac:dyDescent="0.35">
      <c r="A19708" t="s">
        <v>72976</v>
      </c>
      <c r="B19708" t="s">
        <v>72977</v>
      </c>
      <c r="C19708" s="96" t="s">
        <v>72978</v>
      </c>
      <c r="D19708" s="98">
        <v>1.5133999999999999</v>
      </c>
    </row>
    <row r="19709" spans="1:4" x14ac:dyDescent="0.35">
      <c r="A19709" t="s">
        <v>72976</v>
      </c>
      <c r="B19709" t="s">
        <v>72977</v>
      </c>
      <c r="C19709" s="96" t="s">
        <v>72978</v>
      </c>
      <c r="D19709" s="98">
        <v>1.5133999999999999</v>
      </c>
    </row>
    <row r="19710" spans="1:4" x14ac:dyDescent="0.35">
      <c r="A19710" t="s">
        <v>72981</v>
      </c>
      <c r="B19710" t="s">
        <v>72982</v>
      </c>
      <c r="C19710" s="96" t="s">
        <v>72983</v>
      </c>
      <c r="D19710" s="98">
        <v>359.67399999999998</v>
      </c>
    </row>
    <row r="19711" spans="1:4" x14ac:dyDescent="0.35">
      <c r="A19711" t="s">
        <v>72984</v>
      </c>
      <c r="B19711" t="s">
        <v>72985</v>
      </c>
      <c r="C19711" s="96" t="s">
        <v>72983</v>
      </c>
      <c r="D19711" s="98">
        <v>1998.6700999999998</v>
      </c>
    </row>
    <row r="19712" spans="1:4" x14ac:dyDescent="0.35">
      <c r="A19712" t="s">
        <v>72986</v>
      </c>
      <c r="B19712" t="s">
        <v>72985</v>
      </c>
      <c r="C19712" s="96" t="s">
        <v>72983</v>
      </c>
      <c r="D19712" s="98">
        <v>3997.3240999999998</v>
      </c>
    </row>
    <row r="19713" spans="1:4" x14ac:dyDescent="0.35">
      <c r="A19713" t="s">
        <v>72987</v>
      </c>
      <c r="B19713" t="s">
        <v>72988</v>
      </c>
      <c r="C19713" s="96" t="s">
        <v>72983</v>
      </c>
      <c r="D19713" s="98">
        <v>1998.6700999999998</v>
      </c>
    </row>
    <row r="19714" spans="1:4" x14ac:dyDescent="0.35">
      <c r="A19714" t="s">
        <v>72989</v>
      </c>
      <c r="B19714" t="s">
        <v>72992</v>
      </c>
      <c r="C19714" s="96" t="s">
        <v>72983</v>
      </c>
      <c r="D19714" s="98">
        <v>489.34339999999997</v>
      </c>
    </row>
    <row r="19715" spans="1:4" x14ac:dyDescent="0.35">
      <c r="A19715" t="s">
        <v>72990</v>
      </c>
      <c r="B19715" t="s">
        <v>72993</v>
      </c>
      <c r="C19715" s="96" t="s">
        <v>72983</v>
      </c>
      <c r="D19715" s="98">
        <v>342.54359999999997</v>
      </c>
    </row>
    <row r="19716" spans="1:4" x14ac:dyDescent="0.35">
      <c r="A19716" t="s">
        <v>72991</v>
      </c>
      <c r="B19716" t="s">
        <v>72994</v>
      </c>
      <c r="C19716" s="96" t="s">
        <v>72983</v>
      </c>
      <c r="D19716" s="98">
        <v>234.88289999999998</v>
      </c>
    </row>
    <row r="19717" spans="1:4" x14ac:dyDescent="0.35">
      <c r="A19717" t="s">
        <v>72995</v>
      </c>
      <c r="B19717" t="s">
        <v>72997</v>
      </c>
      <c r="C19717" s="96" t="s">
        <v>72983</v>
      </c>
      <c r="D19717" s="98">
        <v>548.06010000000003</v>
      </c>
    </row>
    <row r="19718" spans="1:4" x14ac:dyDescent="0.35">
      <c r="A19718" t="s">
        <v>72996</v>
      </c>
      <c r="B19718" t="s">
        <v>72998</v>
      </c>
      <c r="C19718" s="96" t="s">
        <v>72983</v>
      </c>
      <c r="D19718" s="98">
        <v>375.80619999999993</v>
      </c>
    </row>
    <row r="19719" spans="1:4" x14ac:dyDescent="0.35">
      <c r="A19719" t="s">
        <v>72999</v>
      </c>
      <c r="B19719" t="s">
        <v>73000</v>
      </c>
      <c r="C19719" s="96" t="s">
        <v>72983</v>
      </c>
      <c r="D19719" s="98">
        <v>234.88289999999998</v>
      </c>
    </row>
    <row r="19720" spans="1:4" x14ac:dyDescent="0.35">
      <c r="A19720" t="s">
        <v>5912</v>
      </c>
      <c r="B19720" t="s">
        <v>73001</v>
      </c>
      <c r="C19720" s="96" t="s">
        <v>72983</v>
      </c>
      <c r="D19720" s="98">
        <v>45.015599999999999</v>
      </c>
    </row>
    <row r="19721" spans="1:4" x14ac:dyDescent="0.35">
      <c r="A19721" t="s">
        <v>5910</v>
      </c>
      <c r="B19721" t="s">
        <v>73002</v>
      </c>
      <c r="C19721" s="96" t="s">
        <v>72983</v>
      </c>
      <c r="D19721" s="98">
        <v>489.34339999999997</v>
      </c>
    </row>
    <row r="19722" spans="1:4" x14ac:dyDescent="0.35">
      <c r="A19722" t="s">
        <v>73003</v>
      </c>
      <c r="B19722" t="s">
        <v>73004</v>
      </c>
      <c r="C19722" s="96" t="s">
        <v>72983</v>
      </c>
      <c r="D19722" s="98">
        <v>193.77959999999999</v>
      </c>
    </row>
    <row r="19723" spans="1:4" x14ac:dyDescent="0.35">
      <c r="A19723" t="s">
        <v>73005</v>
      </c>
      <c r="B19723" t="s">
        <v>73006</v>
      </c>
      <c r="C19723" s="96" t="s">
        <v>72983</v>
      </c>
      <c r="D19723" s="98">
        <v>117.43339999999998</v>
      </c>
    </row>
    <row r="19724" spans="1:4" x14ac:dyDescent="0.35">
      <c r="A19724" t="s">
        <v>5914</v>
      </c>
      <c r="B19724" t="s">
        <v>73007</v>
      </c>
      <c r="C19724" s="96" t="s">
        <v>72983</v>
      </c>
      <c r="D19724" s="98">
        <v>2211.8179999999998</v>
      </c>
    </row>
    <row r="19725" spans="1:4" x14ac:dyDescent="0.35">
      <c r="A19725" t="s">
        <v>73008</v>
      </c>
      <c r="B19725" t="s">
        <v>73009</v>
      </c>
      <c r="C19725" s="96" t="s">
        <v>73010</v>
      </c>
      <c r="D19725" s="98">
        <v>1365.1189999999999</v>
      </c>
    </row>
    <row r="19726" spans="1:4" x14ac:dyDescent="0.35">
      <c r="A19726" t="s">
        <v>73011</v>
      </c>
      <c r="B19726" t="s">
        <v>4133</v>
      </c>
      <c r="C19726" s="96" t="s">
        <v>73010</v>
      </c>
      <c r="D19726" s="98">
        <v>583.68939999999998</v>
      </c>
    </row>
    <row r="19727" spans="1:4" x14ac:dyDescent="0.35">
      <c r="A19727" t="s">
        <v>73012</v>
      </c>
      <c r="B19727" t="s">
        <v>2868</v>
      </c>
      <c r="C19727" s="96" t="s">
        <v>73010</v>
      </c>
      <c r="D19727" s="98">
        <v>544.63079999999991</v>
      </c>
    </row>
    <row r="19728" spans="1:4" x14ac:dyDescent="0.35">
      <c r="A19728" t="s">
        <v>73013</v>
      </c>
      <c r="B19728" t="s">
        <v>73014</v>
      </c>
      <c r="C19728" s="96" t="s">
        <v>73010</v>
      </c>
      <c r="D19728" s="98">
        <v>234.97949999999997</v>
      </c>
    </row>
    <row r="19729" spans="1:4" x14ac:dyDescent="0.35">
      <c r="A19729" t="s">
        <v>73015</v>
      </c>
      <c r="B19729" t="s">
        <v>9139</v>
      </c>
      <c r="C19729" s="96" t="s">
        <v>73010</v>
      </c>
      <c r="D19729" s="98">
        <v>244.57509999999996</v>
      </c>
    </row>
    <row r="19730" spans="1:4" x14ac:dyDescent="0.35">
      <c r="A19730" t="s">
        <v>73016</v>
      </c>
      <c r="B19730" t="s">
        <v>7783</v>
      </c>
      <c r="C19730" s="96" t="s">
        <v>73010</v>
      </c>
      <c r="D19730" s="98">
        <v>271.28499999999997</v>
      </c>
    </row>
    <row r="19731" spans="1:4" x14ac:dyDescent="0.35">
      <c r="A19731" t="s">
        <v>3587</v>
      </c>
      <c r="B19731" t="s">
        <v>73018</v>
      </c>
      <c r="C19731" s="96" t="s">
        <v>73010</v>
      </c>
      <c r="D19731" s="98">
        <v>897.04369999999983</v>
      </c>
    </row>
    <row r="19732" spans="1:4" x14ac:dyDescent="0.35">
      <c r="A19732" t="s">
        <v>73017</v>
      </c>
      <c r="B19732" t="s">
        <v>73019</v>
      </c>
      <c r="C19732" s="96" t="s">
        <v>73010</v>
      </c>
      <c r="D19732" s="98">
        <v>772.09159999999997</v>
      </c>
    </row>
    <row r="19733" spans="1:4" x14ac:dyDescent="0.35">
      <c r="A19733" t="s">
        <v>73020</v>
      </c>
      <c r="B19733" t="s">
        <v>5336</v>
      </c>
      <c r="C19733" s="96" t="s">
        <v>73010</v>
      </c>
      <c r="D19733" s="98">
        <v>1490.0549999999998</v>
      </c>
    </row>
    <row r="19734" spans="1:4" x14ac:dyDescent="0.35">
      <c r="A19734" t="s">
        <v>73021</v>
      </c>
      <c r="B19734" t="s">
        <v>73022</v>
      </c>
      <c r="C19734" s="96" t="s">
        <v>73010</v>
      </c>
      <c r="D19734" s="98">
        <v>1181.7561000000001</v>
      </c>
    </row>
    <row r="19735" spans="1:4" x14ac:dyDescent="0.35">
      <c r="A19735" t="s">
        <v>73023</v>
      </c>
      <c r="B19735" t="s">
        <v>73025</v>
      </c>
      <c r="C19735" s="96" t="s">
        <v>73010</v>
      </c>
      <c r="D19735" s="98">
        <v>1050.2352000000001</v>
      </c>
    </row>
    <row r="19736" spans="1:4" x14ac:dyDescent="0.35">
      <c r="A19736" t="s">
        <v>73024</v>
      </c>
      <c r="B19736" t="s">
        <v>20204</v>
      </c>
      <c r="C19736" s="96" t="s">
        <v>73010</v>
      </c>
      <c r="D19736" s="98">
        <v>1050.2352000000001</v>
      </c>
    </row>
    <row r="19737" spans="1:4" x14ac:dyDescent="0.35">
      <c r="A19737" t="s">
        <v>73026</v>
      </c>
      <c r="B19737" t="s">
        <v>73027</v>
      </c>
      <c r="C19737" s="96" t="s">
        <v>73010</v>
      </c>
      <c r="D19737" s="98">
        <v>6603.4955</v>
      </c>
    </row>
    <row r="19738" spans="1:4" x14ac:dyDescent="0.35">
      <c r="A19738" t="s">
        <v>73028</v>
      </c>
      <c r="B19738" t="s">
        <v>73029</v>
      </c>
      <c r="C19738" s="96" t="s">
        <v>73010</v>
      </c>
      <c r="D19738" s="98">
        <v>949.5136</v>
      </c>
    </row>
    <row r="19739" spans="1:4" x14ac:dyDescent="0.35">
      <c r="A19739" t="s">
        <v>73030</v>
      </c>
      <c r="B19739" t="s">
        <v>73031</v>
      </c>
      <c r="C19739" s="96" t="s">
        <v>73010</v>
      </c>
      <c r="D19739" s="98">
        <v>985.48099999999999</v>
      </c>
    </row>
    <row r="19740" spans="1:4" x14ac:dyDescent="0.35">
      <c r="A19740" t="s">
        <v>73032</v>
      </c>
      <c r="B19740" t="s">
        <v>73033</v>
      </c>
      <c r="C19740" s="96" t="s">
        <v>73010</v>
      </c>
      <c r="D19740" s="98">
        <v>832.03189999999984</v>
      </c>
    </row>
    <row r="19741" spans="1:4" x14ac:dyDescent="0.35">
      <c r="A19741" t="s">
        <v>73034</v>
      </c>
      <c r="B19741" t="s">
        <v>73035</v>
      </c>
      <c r="C19741" s="96" t="s">
        <v>73010</v>
      </c>
      <c r="D19741" s="98">
        <v>3308.9363999999991</v>
      </c>
    </row>
    <row r="19742" spans="1:4" x14ac:dyDescent="0.35">
      <c r="A19742" t="s">
        <v>73036</v>
      </c>
      <c r="B19742" t="s">
        <v>73037</v>
      </c>
      <c r="C19742" s="96" t="s">
        <v>73010</v>
      </c>
      <c r="D19742" s="98">
        <v>3559.6777999999999</v>
      </c>
    </row>
    <row r="19743" spans="1:4" x14ac:dyDescent="0.35">
      <c r="A19743" t="s">
        <v>3585</v>
      </c>
      <c r="B19743" t="s">
        <v>73038</v>
      </c>
      <c r="C19743" s="96" t="s">
        <v>73010</v>
      </c>
      <c r="D19743" s="98">
        <v>663.67419999999993</v>
      </c>
    </row>
    <row r="19744" spans="1:4" x14ac:dyDescent="0.35">
      <c r="A19744" t="s">
        <v>73039</v>
      </c>
      <c r="B19744" t="s">
        <v>9072</v>
      </c>
      <c r="C19744" s="96" t="s">
        <v>73010</v>
      </c>
      <c r="D19744" s="98">
        <v>60.117400000000004</v>
      </c>
    </row>
    <row r="19745" spans="1:4" x14ac:dyDescent="0.35">
      <c r="A19745" t="s">
        <v>73040</v>
      </c>
      <c r="B19745" t="s">
        <v>73041</v>
      </c>
      <c r="C19745" s="96" t="s">
        <v>73010</v>
      </c>
      <c r="D19745" s="98">
        <v>616.5655999999999</v>
      </c>
    </row>
    <row r="19746" spans="1:4" x14ac:dyDescent="0.35">
      <c r="A19746" t="s">
        <v>73042</v>
      </c>
      <c r="B19746" t="s">
        <v>73044</v>
      </c>
      <c r="C19746" s="96" t="s">
        <v>73010</v>
      </c>
      <c r="D19746" s="98">
        <v>347.34140000000002</v>
      </c>
    </row>
    <row r="19747" spans="1:4" x14ac:dyDescent="0.35">
      <c r="A19747" t="s">
        <v>73043</v>
      </c>
      <c r="B19747" t="s">
        <v>73045</v>
      </c>
      <c r="C19747" s="96" t="s">
        <v>73010</v>
      </c>
      <c r="D19747" s="98">
        <v>359.67399999999998</v>
      </c>
    </row>
    <row r="19748" spans="1:4" x14ac:dyDescent="0.35">
      <c r="A19748" t="s">
        <v>73046</v>
      </c>
      <c r="B19748" t="s">
        <v>4098</v>
      </c>
      <c r="C19748" s="96" t="s">
        <v>73010</v>
      </c>
      <c r="D19748" s="98">
        <v>657.68499999999995</v>
      </c>
    </row>
    <row r="19749" spans="1:4" x14ac:dyDescent="0.35">
      <c r="A19749" t="s">
        <v>73047</v>
      </c>
      <c r="B19749" t="s">
        <v>73049</v>
      </c>
      <c r="C19749" s="96" t="s">
        <v>73010</v>
      </c>
      <c r="D19749" s="98">
        <v>411.04909999999995</v>
      </c>
    </row>
    <row r="19750" spans="1:4" x14ac:dyDescent="0.35">
      <c r="A19750" t="s">
        <v>73048</v>
      </c>
      <c r="B19750" t="s">
        <v>73050</v>
      </c>
      <c r="C19750" s="96" t="s">
        <v>73010</v>
      </c>
      <c r="D19750" s="98">
        <v>333.28609999999998</v>
      </c>
    </row>
    <row r="19751" spans="1:4" x14ac:dyDescent="0.35">
      <c r="A19751" t="s">
        <v>73051</v>
      </c>
      <c r="B19751" t="s">
        <v>73052</v>
      </c>
      <c r="C19751" s="96" t="s">
        <v>73010</v>
      </c>
      <c r="D19751" s="98">
        <v>1794.0551999999998</v>
      </c>
    </row>
    <row r="19752" spans="1:4" x14ac:dyDescent="0.35">
      <c r="A19752" t="s">
        <v>73053</v>
      </c>
      <c r="B19752" t="s">
        <v>2891</v>
      </c>
      <c r="C19752" s="96" t="s">
        <v>73010</v>
      </c>
      <c r="D19752" s="98">
        <v>2073.7443999999996</v>
      </c>
    </row>
    <row r="19753" spans="1:4" x14ac:dyDescent="0.35">
      <c r="A19753" t="s">
        <v>73054</v>
      </c>
      <c r="B19753" t="s">
        <v>73056</v>
      </c>
      <c r="C19753" s="96" t="s">
        <v>73010</v>
      </c>
      <c r="D19753" s="98">
        <v>489.15019999999993</v>
      </c>
    </row>
    <row r="19754" spans="1:4" x14ac:dyDescent="0.35">
      <c r="A19754" t="s">
        <v>73055</v>
      </c>
      <c r="B19754" t="s">
        <v>73057</v>
      </c>
      <c r="C19754" s="96" t="s">
        <v>73010</v>
      </c>
      <c r="D19754" s="98">
        <v>2651.2674999999999</v>
      </c>
    </row>
    <row r="19755" spans="1:4" x14ac:dyDescent="0.35">
      <c r="A19755" t="s">
        <v>9376</v>
      </c>
      <c r="B19755" t="s">
        <v>73058</v>
      </c>
      <c r="C19755" s="96" t="s">
        <v>73010</v>
      </c>
      <c r="D19755" s="98">
        <v>2949.2623999999996</v>
      </c>
    </row>
    <row r="19756" spans="1:4" x14ac:dyDescent="0.35">
      <c r="A19756" t="s">
        <v>73059</v>
      </c>
      <c r="B19756" t="s">
        <v>73061</v>
      </c>
      <c r="C19756" s="96" t="s">
        <v>73010</v>
      </c>
      <c r="D19756" s="98">
        <v>2903.0231999999996</v>
      </c>
    </row>
    <row r="19757" spans="1:4" x14ac:dyDescent="0.35">
      <c r="A19757" t="s">
        <v>73060</v>
      </c>
      <c r="B19757" t="s">
        <v>73062</v>
      </c>
      <c r="C19757" s="96" t="s">
        <v>73010</v>
      </c>
      <c r="D19757" s="98">
        <v>2226.5173</v>
      </c>
    </row>
    <row r="19758" spans="1:4" x14ac:dyDescent="0.35">
      <c r="A19758" t="s">
        <v>73063</v>
      </c>
      <c r="B19758" t="s">
        <v>73064</v>
      </c>
      <c r="C19758" s="96" t="s">
        <v>73010</v>
      </c>
      <c r="D19758" s="98">
        <v>123701.95109999999</v>
      </c>
    </row>
    <row r="19759" spans="1:4" x14ac:dyDescent="0.35">
      <c r="A19759" t="s">
        <v>73065</v>
      </c>
      <c r="B19759" t="s">
        <v>73066</v>
      </c>
      <c r="C19759" s="96" t="s">
        <v>73010</v>
      </c>
      <c r="D19759" s="98">
        <v>67473.989099999992</v>
      </c>
    </row>
    <row r="19760" spans="1:4" x14ac:dyDescent="0.35">
      <c r="A19760" t="s">
        <v>8597</v>
      </c>
      <c r="B19760" t="s">
        <v>73067</v>
      </c>
      <c r="C19760" s="96" t="s">
        <v>73010</v>
      </c>
      <c r="D19760" s="98">
        <v>37109.936499999996</v>
      </c>
    </row>
    <row r="19761" spans="1:4" x14ac:dyDescent="0.35">
      <c r="A19761" t="s">
        <v>73068</v>
      </c>
      <c r="B19761" t="s">
        <v>73069</v>
      </c>
      <c r="C19761" s="96" t="s">
        <v>73010</v>
      </c>
      <c r="D19761" s="98">
        <v>37109.936499999996</v>
      </c>
    </row>
    <row r="19762" spans="1:4" x14ac:dyDescent="0.35">
      <c r="A19762" t="s">
        <v>73070</v>
      </c>
      <c r="B19762" t="s">
        <v>73071</v>
      </c>
      <c r="C19762" s="96" t="s">
        <v>73010</v>
      </c>
      <c r="D19762" s="98">
        <v>37107.811300000001</v>
      </c>
    </row>
    <row r="19763" spans="1:4" x14ac:dyDescent="0.35">
      <c r="A19763" t="s">
        <v>73072</v>
      </c>
      <c r="B19763" t="s">
        <v>73074</v>
      </c>
      <c r="C19763" s="96" t="s">
        <v>73010</v>
      </c>
      <c r="D19763" s="98">
        <v>30588.824699999997</v>
      </c>
    </row>
    <row r="19764" spans="1:4" x14ac:dyDescent="0.35">
      <c r="A19764" t="s">
        <v>73073</v>
      </c>
      <c r="B19764" t="s">
        <v>73074</v>
      </c>
      <c r="C19764" s="96" t="s">
        <v>73010</v>
      </c>
      <c r="D19764" s="98">
        <v>27805.698199999999</v>
      </c>
    </row>
    <row r="19765" spans="1:4" x14ac:dyDescent="0.35">
      <c r="A19765" t="s">
        <v>73075</v>
      </c>
      <c r="B19765" t="s">
        <v>73077</v>
      </c>
      <c r="C19765" s="96" t="s">
        <v>73010</v>
      </c>
      <c r="D19765" s="98">
        <v>16645.323099999998</v>
      </c>
    </row>
    <row r="19766" spans="1:4" x14ac:dyDescent="0.35">
      <c r="A19766" t="s">
        <v>73076</v>
      </c>
      <c r="B19766" t="s">
        <v>73078</v>
      </c>
      <c r="C19766" s="96" t="s">
        <v>73010</v>
      </c>
      <c r="D19766" s="98">
        <v>9556.8633999999984</v>
      </c>
    </row>
    <row r="19767" spans="1:4" x14ac:dyDescent="0.35">
      <c r="A19767" t="s">
        <v>73079</v>
      </c>
      <c r="B19767" t="s">
        <v>73080</v>
      </c>
      <c r="C19767" s="96" t="s">
        <v>73010</v>
      </c>
      <c r="D19767" s="98">
        <v>443.58719999999994</v>
      </c>
    </row>
    <row r="19768" spans="1:4" x14ac:dyDescent="0.35">
      <c r="A19768" t="s">
        <v>32472</v>
      </c>
      <c r="B19768" t="s">
        <v>73082</v>
      </c>
      <c r="C19768" s="96" t="s">
        <v>73010</v>
      </c>
      <c r="D19768" s="98">
        <v>7.8728999999999996</v>
      </c>
    </row>
    <row r="19769" spans="1:4" x14ac:dyDescent="0.35">
      <c r="A19769" t="s">
        <v>73081</v>
      </c>
      <c r="B19769" t="s">
        <v>73083</v>
      </c>
      <c r="C19769" s="96" t="s">
        <v>73010</v>
      </c>
      <c r="D19769" s="98">
        <v>7.4864999999999995</v>
      </c>
    </row>
    <row r="19770" spans="1:4" x14ac:dyDescent="0.35">
      <c r="A19770" t="s">
        <v>73084</v>
      </c>
      <c r="B19770" t="s">
        <v>73085</v>
      </c>
      <c r="C19770" s="96" t="s">
        <v>73010</v>
      </c>
      <c r="D19770" s="98">
        <v>16.260999999999999</v>
      </c>
    </row>
    <row r="19771" spans="1:4" x14ac:dyDescent="0.35">
      <c r="A19771" t="s">
        <v>73086</v>
      </c>
      <c r="B19771" t="s">
        <v>73087</v>
      </c>
      <c r="C19771" s="96" t="s">
        <v>73010</v>
      </c>
      <c r="D19771" s="98">
        <v>10.481099999999998</v>
      </c>
    </row>
    <row r="19772" spans="1:4" x14ac:dyDescent="0.35">
      <c r="A19772" t="s">
        <v>73088</v>
      </c>
      <c r="B19772" t="s">
        <v>73089</v>
      </c>
      <c r="C19772" s="96" t="s">
        <v>73010</v>
      </c>
      <c r="D19772" s="98">
        <v>16.003399999999999</v>
      </c>
    </row>
    <row r="19773" spans="1:4" x14ac:dyDescent="0.35">
      <c r="A19773" t="s">
        <v>73090</v>
      </c>
      <c r="B19773" t="s">
        <v>73091</v>
      </c>
      <c r="C19773" s="96" t="s">
        <v>73010</v>
      </c>
      <c r="D19773" s="98">
        <v>104.19919999999999</v>
      </c>
    </row>
    <row r="19774" spans="1:4" x14ac:dyDescent="0.35">
      <c r="A19774" t="s">
        <v>73092</v>
      </c>
      <c r="B19774" t="s">
        <v>73093</v>
      </c>
      <c r="C19774" s="96" t="s">
        <v>73010</v>
      </c>
      <c r="D19774" s="98">
        <v>16.260999999999999</v>
      </c>
    </row>
    <row r="19775" spans="1:4" x14ac:dyDescent="0.35">
      <c r="A19775" t="s">
        <v>73094</v>
      </c>
      <c r="B19775" t="s">
        <v>73095</v>
      </c>
      <c r="C19775" s="96" t="s">
        <v>73010</v>
      </c>
      <c r="D19775" s="98">
        <v>8.9837999999999987</v>
      </c>
    </row>
    <row r="19776" spans="1:4" x14ac:dyDescent="0.35">
      <c r="A19776" t="s">
        <v>73096</v>
      </c>
      <c r="B19776" t="s">
        <v>73097</v>
      </c>
      <c r="C19776" s="96" t="s">
        <v>73010</v>
      </c>
      <c r="D19776" s="98">
        <v>9.8370999999999995</v>
      </c>
    </row>
    <row r="19777" spans="1:4" x14ac:dyDescent="0.35">
      <c r="A19777" t="s">
        <v>73098</v>
      </c>
      <c r="B19777" t="s">
        <v>73099</v>
      </c>
      <c r="C19777" s="96" t="s">
        <v>73010</v>
      </c>
      <c r="D19777" s="98">
        <v>2.9946000000000002</v>
      </c>
    </row>
    <row r="19778" spans="1:4" x14ac:dyDescent="0.35">
      <c r="A19778" t="s">
        <v>73100</v>
      </c>
      <c r="B19778" t="s">
        <v>73101</v>
      </c>
      <c r="C19778" s="96" t="s">
        <v>73010</v>
      </c>
      <c r="D19778" s="98">
        <v>2.9946000000000002</v>
      </c>
    </row>
    <row r="19779" spans="1:4" x14ac:dyDescent="0.35">
      <c r="A19779" t="s">
        <v>73102</v>
      </c>
      <c r="B19779" t="s">
        <v>73103</v>
      </c>
      <c r="C19779" s="96" t="s">
        <v>73010</v>
      </c>
      <c r="D19779" s="98">
        <v>307.49390000000005</v>
      </c>
    </row>
    <row r="19780" spans="1:4" x14ac:dyDescent="0.35">
      <c r="A19780" t="s">
        <v>32601</v>
      </c>
      <c r="B19780" t="s">
        <v>32602</v>
      </c>
      <c r="C19780" s="96" t="s">
        <v>73010</v>
      </c>
      <c r="D19780" s="98">
        <v>11.897899999999998</v>
      </c>
    </row>
    <row r="19781" spans="1:4" x14ac:dyDescent="0.35">
      <c r="A19781" t="s">
        <v>73104</v>
      </c>
      <c r="B19781" t="s">
        <v>73109</v>
      </c>
      <c r="C19781" s="96" t="s">
        <v>73010</v>
      </c>
      <c r="D19781" s="98">
        <v>3.0750999999999999</v>
      </c>
    </row>
    <row r="19782" spans="1:4" x14ac:dyDescent="0.35">
      <c r="A19782" t="s">
        <v>73105</v>
      </c>
      <c r="B19782" t="s">
        <v>73110</v>
      </c>
      <c r="C19782" s="96" t="s">
        <v>73010</v>
      </c>
      <c r="D19782" s="98">
        <v>1998.6700999999998</v>
      </c>
    </row>
    <row r="19783" spans="1:4" x14ac:dyDescent="0.35">
      <c r="A19783" t="s">
        <v>73106</v>
      </c>
      <c r="B19783" t="s">
        <v>73111</v>
      </c>
      <c r="C19783" s="96" t="s">
        <v>73010</v>
      </c>
      <c r="D19783" s="98">
        <v>308.28279999999995</v>
      </c>
    </row>
    <row r="19784" spans="1:4" x14ac:dyDescent="0.35">
      <c r="A19784" t="s">
        <v>73107</v>
      </c>
      <c r="B19784" t="s">
        <v>73112</v>
      </c>
      <c r="C19784" s="96" t="s">
        <v>73010</v>
      </c>
      <c r="D19784" s="98">
        <v>308.28279999999995</v>
      </c>
    </row>
    <row r="19785" spans="1:4" x14ac:dyDescent="0.35">
      <c r="A19785" t="s">
        <v>73108</v>
      </c>
      <c r="B19785" t="s">
        <v>73113</v>
      </c>
      <c r="C19785" s="96" t="s">
        <v>73010</v>
      </c>
      <c r="D19785" s="98">
        <v>308.28279999999995</v>
      </c>
    </row>
    <row r="19786" spans="1:4" x14ac:dyDescent="0.35">
      <c r="A19786" t="s">
        <v>73114</v>
      </c>
      <c r="B19786" t="s">
        <v>73115</v>
      </c>
      <c r="C19786" s="96" t="s">
        <v>73010</v>
      </c>
      <c r="D19786" s="98">
        <v>1106.9554999999998</v>
      </c>
    </row>
    <row r="19787" spans="1:4" x14ac:dyDescent="0.35">
      <c r="A19787" t="s">
        <v>20079</v>
      </c>
      <c r="B19787" t="s">
        <v>73116</v>
      </c>
      <c r="C19787" s="96" t="s">
        <v>73010</v>
      </c>
      <c r="D19787" s="98">
        <v>1.5133999999999999</v>
      </c>
    </row>
    <row r="19788" spans="1:4" x14ac:dyDescent="0.35">
      <c r="A19788" t="s">
        <v>32543</v>
      </c>
      <c r="B19788" t="s">
        <v>73117</v>
      </c>
      <c r="C19788" s="96" t="s">
        <v>73010</v>
      </c>
      <c r="D19788" s="98">
        <v>10.7065</v>
      </c>
    </row>
    <row r="19789" spans="1:4" x14ac:dyDescent="0.35">
      <c r="A19789" t="s">
        <v>32475</v>
      </c>
      <c r="B19789" t="s">
        <v>73118</v>
      </c>
      <c r="C19789" s="96" t="s">
        <v>73010</v>
      </c>
      <c r="D19789" s="98">
        <v>14.828099999999999</v>
      </c>
    </row>
    <row r="19790" spans="1:4" x14ac:dyDescent="0.35">
      <c r="A19790" t="s">
        <v>32430</v>
      </c>
      <c r="B19790" t="s">
        <v>73119</v>
      </c>
      <c r="C19790" s="96" t="s">
        <v>73010</v>
      </c>
      <c r="D19790" s="98">
        <v>14.828099999999999</v>
      </c>
    </row>
    <row r="19791" spans="1:4" x14ac:dyDescent="0.35">
      <c r="A19791" t="s">
        <v>32448</v>
      </c>
      <c r="B19791" t="s">
        <v>73121</v>
      </c>
      <c r="C19791" s="96" t="s">
        <v>73010</v>
      </c>
      <c r="D19791" s="98">
        <v>14.828099999999999</v>
      </c>
    </row>
    <row r="19792" spans="1:4" x14ac:dyDescent="0.35">
      <c r="A19792" t="s">
        <v>73120</v>
      </c>
      <c r="B19792" t="s">
        <v>73122</v>
      </c>
      <c r="C19792" s="96" t="s">
        <v>73010</v>
      </c>
      <c r="D19792" s="98">
        <v>13.556199999999999</v>
      </c>
    </row>
    <row r="19793" spans="1:4" x14ac:dyDescent="0.35">
      <c r="A19793" t="s">
        <v>32356</v>
      </c>
      <c r="B19793" t="s">
        <v>73123</v>
      </c>
      <c r="C19793" s="96" t="s">
        <v>73010</v>
      </c>
      <c r="D19793" s="98">
        <v>15.182299999999998</v>
      </c>
    </row>
    <row r="19794" spans="1:4" x14ac:dyDescent="0.35">
      <c r="A19794" t="s">
        <v>32400</v>
      </c>
      <c r="B19794" t="s">
        <v>73124</v>
      </c>
      <c r="C19794" s="96" t="s">
        <v>73010</v>
      </c>
      <c r="D19794" s="98">
        <v>15.182299999999998</v>
      </c>
    </row>
    <row r="19795" spans="1:4" x14ac:dyDescent="0.35">
      <c r="A19795" t="s">
        <v>32452</v>
      </c>
      <c r="B19795" t="s">
        <v>73125</v>
      </c>
      <c r="C19795" s="96" t="s">
        <v>73010</v>
      </c>
      <c r="D19795" s="98">
        <v>15.182299999999998</v>
      </c>
    </row>
    <row r="19796" spans="1:4" x14ac:dyDescent="0.35">
      <c r="A19796" t="s">
        <v>32577</v>
      </c>
      <c r="B19796" t="s">
        <v>73126</v>
      </c>
      <c r="C19796" s="96" t="s">
        <v>73010</v>
      </c>
      <c r="D19796" s="98">
        <v>11.8657</v>
      </c>
    </row>
    <row r="19797" spans="1:4" x14ac:dyDescent="0.35">
      <c r="A19797" t="s">
        <v>32559</v>
      </c>
      <c r="B19797" t="s">
        <v>73127</v>
      </c>
      <c r="C19797" s="96" t="s">
        <v>73010</v>
      </c>
      <c r="D19797" s="98">
        <v>11.8657</v>
      </c>
    </row>
    <row r="19798" spans="1:4" x14ac:dyDescent="0.35">
      <c r="A19798" t="s">
        <v>32449</v>
      </c>
      <c r="B19798" t="s">
        <v>73128</v>
      </c>
      <c r="C19798" s="96" t="s">
        <v>73010</v>
      </c>
      <c r="D19798" s="98">
        <v>11.8657</v>
      </c>
    </row>
    <row r="19799" spans="1:4" x14ac:dyDescent="0.35">
      <c r="A19799" t="s">
        <v>32521</v>
      </c>
      <c r="B19799" t="s">
        <v>73129</v>
      </c>
      <c r="C19799" s="96" t="s">
        <v>73010</v>
      </c>
      <c r="D19799" s="98">
        <v>11.8657</v>
      </c>
    </row>
    <row r="19800" spans="1:4" x14ac:dyDescent="0.35">
      <c r="A19800" t="s">
        <v>32514</v>
      </c>
      <c r="B19800" t="s">
        <v>73130</v>
      </c>
      <c r="C19800" s="96" t="s">
        <v>73010</v>
      </c>
      <c r="D19800" s="98">
        <v>11.8657</v>
      </c>
    </row>
    <row r="19801" spans="1:4" x14ac:dyDescent="0.35">
      <c r="A19801" t="s">
        <v>32484</v>
      </c>
      <c r="B19801" t="s">
        <v>73131</v>
      </c>
      <c r="C19801" s="96" t="s">
        <v>73010</v>
      </c>
      <c r="D19801" s="98">
        <v>11.8657</v>
      </c>
    </row>
    <row r="19802" spans="1:4" x14ac:dyDescent="0.35">
      <c r="A19802" t="s">
        <v>32419</v>
      </c>
      <c r="B19802" t="s">
        <v>73132</v>
      </c>
      <c r="C19802" s="96" t="s">
        <v>73010</v>
      </c>
      <c r="D19802" s="98">
        <v>11.8657</v>
      </c>
    </row>
    <row r="19803" spans="1:4" x14ac:dyDescent="0.35">
      <c r="A19803" t="s">
        <v>32414</v>
      </c>
      <c r="B19803" t="s">
        <v>73133</v>
      </c>
      <c r="C19803" s="96" t="s">
        <v>73010</v>
      </c>
      <c r="D19803" s="98">
        <v>11.8657</v>
      </c>
    </row>
    <row r="19804" spans="1:4" x14ac:dyDescent="0.35">
      <c r="A19804" t="s">
        <v>32418</v>
      </c>
      <c r="B19804" t="s">
        <v>73134</v>
      </c>
      <c r="C19804" s="96" t="s">
        <v>73010</v>
      </c>
      <c r="D19804" s="98">
        <v>11.8657</v>
      </c>
    </row>
    <row r="19805" spans="1:4" x14ac:dyDescent="0.35">
      <c r="A19805" t="s">
        <v>32524</v>
      </c>
      <c r="B19805" t="s">
        <v>73135</v>
      </c>
      <c r="C19805" s="96" t="s">
        <v>73010</v>
      </c>
      <c r="D19805" s="98">
        <v>11.8657</v>
      </c>
    </row>
    <row r="19806" spans="1:4" x14ac:dyDescent="0.35">
      <c r="A19806" t="s">
        <v>32451</v>
      </c>
      <c r="B19806" t="s">
        <v>73136</v>
      </c>
      <c r="C19806" s="96" t="s">
        <v>73010</v>
      </c>
      <c r="D19806" s="98">
        <v>11.8657</v>
      </c>
    </row>
    <row r="19807" spans="1:4" x14ac:dyDescent="0.35">
      <c r="A19807" t="s">
        <v>73137</v>
      </c>
      <c r="B19807" t="s">
        <v>73116</v>
      </c>
      <c r="C19807" s="96" t="s">
        <v>73010</v>
      </c>
      <c r="D19807" s="98">
        <v>3.4936999999999996</v>
      </c>
    </row>
    <row r="19808" spans="1:4" x14ac:dyDescent="0.35">
      <c r="A19808" t="s">
        <v>24588</v>
      </c>
      <c r="B19808" t="s">
        <v>73116</v>
      </c>
      <c r="C19808" s="96" t="s">
        <v>73010</v>
      </c>
      <c r="D19808" s="98">
        <v>1.5133999999999999</v>
      </c>
    </row>
    <row r="19809" spans="1:4" x14ac:dyDescent="0.35">
      <c r="A19809" t="s">
        <v>32487</v>
      </c>
      <c r="B19809" t="s">
        <v>73138</v>
      </c>
      <c r="C19809" s="96" t="s">
        <v>73010</v>
      </c>
      <c r="D19809" s="98">
        <v>9.7243999999999993</v>
      </c>
    </row>
    <row r="19810" spans="1:4" x14ac:dyDescent="0.35">
      <c r="A19810" t="s">
        <v>32406</v>
      </c>
      <c r="B19810" t="s">
        <v>73139</v>
      </c>
      <c r="C19810" s="96" t="s">
        <v>73010</v>
      </c>
      <c r="D19810" s="98">
        <v>9.7243999999999993</v>
      </c>
    </row>
    <row r="19811" spans="1:4" x14ac:dyDescent="0.35">
      <c r="A19811" t="s">
        <v>22338</v>
      </c>
      <c r="B19811" t="s">
        <v>73116</v>
      </c>
      <c r="C19811" s="96" t="s">
        <v>73010</v>
      </c>
      <c r="D19811" s="98">
        <v>1.5133999999999999</v>
      </c>
    </row>
    <row r="19812" spans="1:4" x14ac:dyDescent="0.35">
      <c r="A19812" t="s">
        <v>20079</v>
      </c>
      <c r="B19812" t="s">
        <v>73116</v>
      </c>
      <c r="C19812" s="96" t="s">
        <v>73010</v>
      </c>
      <c r="D19812" s="98">
        <v>1.5133999999999999</v>
      </c>
    </row>
    <row r="19813" spans="1:4" x14ac:dyDescent="0.35">
      <c r="A19813" t="s">
        <v>32471</v>
      </c>
      <c r="B19813" t="s">
        <v>73140</v>
      </c>
      <c r="C19813" s="96" t="s">
        <v>73010</v>
      </c>
      <c r="D19813" s="98">
        <v>9.7243999999999993</v>
      </c>
    </row>
    <row r="19814" spans="1:4" x14ac:dyDescent="0.35">
      <c r="A19814" t="s">
        <v>26367</v>
      </c>
      <c r="B19814" t="s">
        <v>73116</v>
      </c>
      <c r="C19814" s="96" t="s">
        <v>73010</v>
      </c>
      <c r="D19814" s="98">
        <v>1.5133999999999999</v>
      </c>
    </row>
    <row r="19815" spans="1:4" x14ac:dyDescent="0.35">
      <c r="A19815" t="s">
        <v>32493</v>
      </c>
      <c r="B19815" t="s">
        <v>73142</v>
      </c>
      <c r="C19815" s="96" t="s">
        <v>73010</v>
      </c>
      <c r="D19815" s="98">
        <v>11.8657</v>
      </c>
    </row>
    <row r="19816" spans="1:4" x14ac:dyDescent="0.35">
      <c r="A19816" t="s">
        <v>73141</v>
      </c>
      <c r="B19816" t="s">
        <v>73143</v>
      </c>
      <c r="C19816" s="96" t="s">
        <v>73010</v>
      </c>
      <c r="D19816" s="98">
        <v>8.3559000000000001</v>
      </c>
    </row>
    <row r="19817" spans="1:4" x14ac:dyDescent="0.35">
      <c r="A19817" t="s">
        <v>20222</v>
      </c>
      <c r="B19817" t="s">
        <v>73144</v>
      </c>
      <c r="C19817" s="96" t="s">
        <v>73010</v>
      </c>
      <c r="D19817" s="98">
        <v>5.8764999999999992</v>
      </c>
    </row>
    <row r="19818" spans="1:4" x14ac:dyDescent="0.35">
      <c r="A19818" t="s">
        <v>32428</v>
      </c>
      <c r="B19818" t="s">
        <v>73145</v>
      </c>
      <c r="C19818" s="96" t="s">
        <v>73010</v>
      </c>
      <c r="D19818" s="98">
        <v>1021.4484</v>
      </c>
    </row>
    <row r="19819" spans="1:4" x14ac:dyDescent="0.35">
      <c r="A19819" t="s">
        <v>32600</v>
      </c>
      <c r="B19819" t="s">
        <v>73146</v>
      </c>
      <c r="C19819" s="96" t="s">
        <v>73010</v>
      </c>
      <c r="D19819" s="98">
        <v>1021.4484</v>
      </c>
    </row>
    <row r="19820" spans="1:4" x14ac:dyDescent="0.35">
      <c r="A19820" t="s">
        <v>32529</v>
      </c>
      <c r="B19820" t="s">
        <v>73147</v>
      </c>
      <c r="C19820" s="96" t="s">
        <v>73010</v>
      </c>
      <c r="D19820" s="98">
        <v>1021.4484</v>
      </c>
    </row>
    <row r="19821" spans="1:4" x14ac:dyDescent="0.35">
      <c r="A19821" t="s">
        <v>32372</v>
      </c>
      <c r="B19821" t="s">
        <v>73148</v>
      </c>
      <c r="C19821" s="96" t="s">
        <v>73010</v>
      </c>
      <c r="D19821" s="98">
        <v>1021.4484</v>
      </c>
    </row>
    <row r="19822" spans="1:4" x14ac:dyDescent="0.35">
      <c r="A19822" t="s">
        <v>31354</v>
      </c>
      <c r="B19822" t="s">
        <v>73149</v>
      </c>
      <c r="C19822" s="96" t="s">
        <v>73010</v>
      </c>
      <c r="D19822" s="98">
        <v>68.875799999999998</v>
      </c>
    </row>
    <row r="19823" spans="1:4" x14ac:dyDescent="0.35">
      <c r="A19823" t="s">
        <v>73150</v>
      </c>
      <c r="B19823" t="s">
        <v>73151</v>
      </c>
      <c r="C19823" s="96" t="s">
        <v>73010</v>
      </c>
      <c r="D19823" s="98">
        <v>3596.6755999999996</v>
      </c>
    </row>
    <row r="19824" spans="1:4" x14ac:dyDescent="0.35">
      <c r="A19824" t="s">
        <v>73152</v>
      </c>
      <c r="B19824" t="s">
        <v>73153</v>
      </c>
      <c r="C19824" s="96" t="s">
        <v>73010</v>
      </c>
      <c r="D19824" s="98">
        <v>416.24940000000004</v>
      </c>
    </row>
    <row r="19825" spans="1:4" x14ac:dyDescent="0.35">
      <c r="A19825" t="s">
        <v>73154</v>
      </c>
      <c r="B19825" t="s">
        <v>73155</v>
      </c>
      <c r="C19825" s="96" t="s">
        <v>73010</v>
      </c>
      <c r="D19825" s="98">
        <v>102.36379999999998</v>
      </c>
    </row>
    <row r="19826" spans="1:4" x14ac:dyDescent="0.35">
      <c r="A19826" t="s">
        <v>73156</v>
      </c>
      <c r="B19826" t="s">
        <v>73157</v>
      </c>
      <c r="C19826" s="96" t="s">
        <v>73010</v>
      </c>
      <c r="D19826" s="98">
        <v>7.9855999999999998</v>
      </c>
    </row>
    <row r="19827" spans="1:4" x14ac:dyDescent="0.35">
      <c r="A19827" t="s">
        <v>32412</v>
      </c>
      <c r="B19827" t="s">
        <v>73158</v>
      </c>
      <c r="C19827" s="96" t="s">
        <v>73010</v>
      </c>
      <c r="D19827" s="98">
        <v>15.182299999999998</v>
      </c>
    </row>
    <row r="19828" spans="1:4" x14ac:dyDescent="0.35">
      <c r="A19828" t="s">
        <v>73159</v>
      </c>
      <c r="B19828" t="s">
        <v>73160</v>
      </c>
      <c r="C19828" s="96" t="s">
        <v>73010</v>
      </c>
      <c r="D19828" s="98">
        <v>128.20429999999999</v>
      </c>
    </row>
    <row r="19829" spans="1:4" x14ac:dyDescent="0.35">
      <c r="A19829" t="s">
        <v>32375</v>
      </c>
      <c r="B19829" t="s">
        <v>73161</v>
      </c>
      <c r="C19829" s="96" t="s">
        <v>73010</v>
      </c>
      <c r="D19829" s="98">
        <v>54.17649999999999</v>
      </c>
    </row>
    <row r="19830" spans="1:4" x14ac:dyDescent="0.35">
      <c r="A19830" t="s">
        <v>73162</v>
      </c>
      <c r="B19830" t="s">
        <v>73163</v>
      </c>
      <c r="C19830" s="96" t="s">
        <v>73164</v>
      </c>
      <c r="D19830" s="98">
        <v>34.953099999999999</v>
      </c>
    </row>
    <row r="19831" spans="1:4" x14ac:dyDescent="0.35">
      <c r="A19831" t="s">
        <v>73165</v>
      </c>
      <c r="B19831" t="s">
        <v>73166</v>
      </c>
      <c r="C19831" s="96" t="s">
        <v>73167</v>
      </c>
      <c r="D19831" s="98">
        <v>704.21399999999994</v>
      </c>
    </row>
    <row r="19832" spans="1:4" x14ac:dyDescent="0.35">
      <c r="A19832" t="s">
        <v>73168</v>
      </c>
      <c r="B19832" t="s">
        <v>73169</v>
      </c>
      <c r="C19832" s="96" t="s">
        <v>73170</v>
      </c>
      <c r="D19832" s="98">
        <v>104.18309999999998</v>
      </c>
    </row>
    <row r="19833" spans="1:4" x14ac:dyDescent="0.35">
      <c r="A19833" t="s">
        <v>73171</v>
      </c>
      <c r="B19833" t="s">
        <v>73172</v>
      </c>
      <c r="C19833" s="96" t="s">
        <v>73170</v>
      </c>
      <c r="D19833" s="98">
        <v>2.3022999999999998</v>
      </c>
    </row>
    <row r="19834" spans="1:4" x14ac:dyDescent="0.35">
      <c r="A19834" t="s">
        <v>73173</v>
      </c>
      <c r="B19834" t="s">
        <v>73174</v>
      </c>
      <c r="C19834" s="96" t="s">
        <v>73170</v>
      </c>
      <c r="D19834" s="98">
        <v>15.810199999999998</v>
      </c>
    </row>
    <row r="19835" spans="1:4" x14ac:dyDescent="0.35">
      <c r="A19835" t="s">
        <v>73175</v>
      </c>
      <c r="B19835" t="s">
        <v>73176</v>
      </c>
      <c r="C19835" s="96" t="s">
        <v>73170</v>
      </c>
      <c r="D19835" s="98">
        <v>15.343299999999999</v>
      </c>
    </row>
    <row r="19836" spans="1:4" x14ac:dyDescent="0.35">
      <c r="A19836" t="s">
        <v>73177</v>
      </c>
      <c r="B19836" t="s">
        <v>73179</v>
      </c>
      <c r="C19836" s="96" t="s">
        <v>73170</v>
      </c>
      <c r="D19836" s="98">
        <v>1851.7737</v>
      </c>
    </row>
    <row r="19837" spans="1:4" x14ac:dyDescent="0.35">
      <c r="A19837" t="s">
        <v>73178</v>
      </c>
      <c r="B19837" t="s">
        <v>73180</v>
      </c>
      <c r="C19837" s="96" t="s">
        <v>73170</v>
      </c>
      <c r="D19837" s="98">
        <v>1851.7737</v>
      </c>
    </row>
    <row r="19838" spans="1:4" x14ac:dyDescent="0.35">
      <c r="A19838" t="s">
        <v>73181</v>
      </c>
      <c r="B19838" t="s">
        <v>73183</v>
      </c>
      <c r="C19838" s="96" t="s">
        <v>73170</v>
      </c>
      <c r="D19838" s="98">
        <v>2160.3945999999996</v>
      </c>
    </row>
    <row r="19839" spans="1:4" x14ac:dyDescent="0.35">
      <c r="A19839" t="s">
        <v>73182</v>
      </c>
      <c r="B19839" t="s">
        <v>73184</v>
      </c>
      <c r="C19839" s="96" t="s">
        <v>73170</v>
      </c>
      <c r="D19839" s="98">
        <v>508.32529999999997</v>
      </c>
    </row>
    <row r="19840" spans="1:4" x14ac:dyDescent="0.35">
      <c r="A19840" t="s">
        <v>73185</v>
      </c>
      <c r="B19840" t="s">
        <v>73186</v>
      </c>
      <c r="C19840" s="96" t="s">
        <v>73170</v>
      </c>
      <c r="D19840" s="98">
        <v>453.85899999999998</v>
      </c>
    </row>
    <row r="19841" spans="1:4" x14ac:dyDescent="0.35">
      <c r="A19841" t="s">
        <v>73187</v>
      </c>
      <c r="B19841" t="s">
        <v>73188</v>
      </c>
      <c r="C19841" s="96" t="s">
        <v>73170</v>
      </c>
      <c r="D19841" s="98">
        <v>108.53009999999999</v>
      </c>
    </row>
    <row r="19842" spans="1:4" x14ac:dyDescent="0.35">
      <c r="A19842" t="s">
        <v>73189</v>
      </c>
      <c r="B19842" t="s">
        <v>73192</v>
      </c>
      <c r="C19842" s="96" t="s">
        <v>73170</v>
      </c>
      <c r="D19842" s="98">
        <v>758.6158999999999</v>
      </c>
    </row>
    <row r="19843" spans="1:4" x14ac:dyDescent="0.35">
      <c r="A19843" t="s">
        <v>73190</v>
      </c>
      <c r="B19843" t="s">
        <v>73193</v>
      </c>
      <c r="C19843" s="96" t="s">
        <v>73170</v>
      </c>
      <c r="D19843" s="98">
        <v>595.28139999999996</v>
      </c>
    </row>
    <row r="19844" spans="1:4" x14ac:dyDescent="0.35">
      <c r="A19844" t="s">
        <v>73191</v>
      </c>
      <c r="B19844" t="s">
        <v>73194</v>
      </c>
      <c r="C19844" s="96" t="s">
        <v>73170</v>
      </c>
      <c r="D19844" s="98">
        <v>595.28139999999996</v>
      </c>
    </row>
    <row r="19845" spans="1:4" x14ac:dyDescent="0.35">
      <c r="A19845" t="s">
        <v>73195</v>
      </c>
      <c r="B19845" t="s">
        <v>73196</v>
      </c>
      <c r="C19845" s="96" t="s">
        <v>73170</v>
      </c>
      <c r="D19845" s="98">
        <v>595.28139999999996</v>
      </c>
    </row>
    <row r="19846" spans="1:4" x14ac:dyDescent="0.35">
      <c r="A19846" t="s">
        <v>73197</v>
      </c>
      <c r="B19846" t="s">
        <v>73198</v>
      </c>
      <c r="C19846" s="96" t="s">
        <v>73170</v>
      </c>
      <c r="D19846" s="98">
        <v>3.2199999999999999E-2</v>
      </c>
    </row>
    <row r="19847" spans="1:4" x14ac:dyDescent="0.35">
      <c r="A19847" t="s">
        <v>73199</v>
      </c>
      <c r="B19847" t="s">
        <v>73200</v>
      </c>
      <c r="C19847" s="96" t="s">
        <v>73170</v>
      </c>
      <c r="D19847" s="98">
        <v>110.80019999999999</v>
      </c>
    </row>
    <row r="19848" spans="1:4" x14ac:dyDescent="0.35">
      <c r="A19848" t="s">
        <v>73201</v>
      </c>
      <c r="B19848" t="s">
        <v>73203</v>
      </c>
      <c r="C19848" s="96" t="s">
        <v>73170</v>
      </c>
      <c r="D19848" s="98">
        <v>110.80019999999999</v>
      </c>
    </row>
    <row r="19849" spans="1:4" x14ac:dyDescent="0.35">
      <c r="A19849" t="s">
        <v>73202</v>
      </c>
      <c r="B19849" t="s">
        <v>73204</v>
      </c>
      <c r="C19849" s="96" t="s">
        <v>73170</v>
      </c>
      <c r="D19849" s="98">
        <v>86.440899999999999</v>
      </c>
    </row>
    <row r="19850" spans="1:4" x14ac:dyDescent="0.35">
      <c r="A19850" t="s">
        <v>73205</v>
      </c>
      <c r="B19850" t="s">
        <v>73206</v>
      </c>
      <c r="C19850" s="96" t="s">
        <v>73170</v>
      </c>
      <c r="D19850" s="98">
        <v>186.09989999999999</v>
      </c>
    </row>
    <row r="19851" spans="1:4" x14ac:dyDescent="0.35">
      <c r="A19851" t="s">
        <v>73207</v>
      </c>
      <c r="B19851" t="s">
        <v>73208</v>
      </c>
      <c r="C19851" s="96" t="s">
        <v>73170</v>
      </c>
      <c r="D19851" s="98">
        <v>468.04309999999998</v>
      </c>
    </row>
    <row r="19852" spans="1:4" x14ac:dyDescent="0.35">
      <c r="A19852" t="s">
        <v>73209</v>
      </c>
      <c r="B19852" t="s">
        <v>73210</v>
      </c>
      <c r="C19852" s="96" t="s">
        <v>73170</v>
      </c>
      <c r="D19852" s="98">
        <v>164.49369999999999</v>
      </c>
    </row>
    <row r="19853" spans="1:4" x14ac:dyDescent="0.35">
      <c r="A19853" t="s">
        <v>73211</v>
      </c>
      <c r="B19853" t="s">
        <v>73212</v>
      </c>
      <c r="C19853" s="96" t="s">
        <v>73170</v>
      </c>
      <c r="D19853" s="98">
        <v>46.528999999999996</v>
      </c>
    </row>
    <row r="19854" spans="1:4" x14ac:dyDescent="0.35">
      <c r="A19854" t="s">
        <v>73213</v>
      </c>
      <c r="B19854" t="s">
        <v>73214</v>
      </c>
      <c r="C19854" s="96" t="s">
        <v>73170</v>
      </c>
      <c r="D19854" s="98">
        <v>136.36699999999999</v>
      </c>
    </row>
    <row r="19855" spans="1:4" x14ac:dyDescent="0.35">
      <c r="A19855" t="s">
        <v>73215</v>
      </c>
      <c r="B19855" t="s">
        <v>73216</v>
      </c>
      <c r="C19855" s="96" t="s">
        <v>73170</v>
      </c>
      <c r="D19855" s="98">
        <v>51.697099999999992</v>
      </c>
    </row>
    <row r="19856" spans="1:4" x14ac:dyDescent="0.35">
      <c r="A19856" t="s">
        <v>73217</v>
      </c>
      <c r="B19856" t="s">
        <v>40762</v>
      </c>
      <c r="C19856" s="96" t="s">
        <v>73170</v>
      </c>
      <c r="D19856" s="98">
        <v>805.85329999999999</v>
      </c>
    </row>
    <row r="19857" spans="1:4" x14ac:dyDescent="0.35">
      <c r="A19857" t="s">
        <v>73218</v>
      </c>
      <c r="B19857" t="s">
        <v>73219</v>
      </c>
      <c r="C19857" s="96" t="s">
        <v>73170</v>
      </c>
      <c r="D19857" s="98">
        <v>61.502000000000002</v>
      </c>
    </row>
    <row r="19858" spans="1:4" x14ac:dyDescent="0.35">
      <c r="A19858" t="s">
        <v>73220</v>
      </c>
      <c r="B19858" t="s">
        <v>73221</v>
      </c>
      <c r="C19858" s="96" t="s">
        <v>73170</v>
      </c>
      <c r="D19858" s="98">
        <v>1192.2049999999999</v>
      </c>
    </row>
    <row r="19859" spans="1:4" x14ac:dyDescent="0.35">
      <c r="A19859" t="s">
        <v>73222</v>
      </c>
      <c r="B19859" t="s">
        <v>73223</v>
      </c>
      <c r="C19859" s="96" t="s">
        <v>73170</v>
      </c>
      <c r="D19859" s="98">
        <v>1430.807</v>
      </c>
    </row>
    <row r="19860" spans="1:4" x14ac:dyDescent="0.35">
      <c r="A19860" t="s">
        <v>73224</v>
      </c>
      <c r="B19860" t="s">
        <v>73225</v>
      </c>
      <c r="C19860" s="96" t="s">
        <v>73170</v>
      </c>
      <c r="D19860" s="98">
        <v>167.81029999999998</v>
      </c>
    </row>
    <row r="19861" spans="1:4" x14ac:dyDescent="0.35">
      <c r="A19861" t="s">
        <v>73226</v>
      </c>
      <c r="B19861" t="s">
        <v>73227</v>
      </c>
      <c r="C19861" s="96" t="s">
        <v>73170</v>
      </c>
      <c r="D19861" s="98">
        <v>1666.4626999999996</v>
      </c>
    </row>
    <row r="19862" spans="1:4" x14ac:dyDescent="0.35">
      <c r="A19862" t="s">
        <v>73228</v>
      </c>
      <c r="B19862" t="s">
        <v>73229</v>
      </c>
      <c r="C19862" s="96" t="s">
        <v>73170</v>
      </c>
      <c r="D19862" s="98">
        <v>254.28339999999997</v>
      </c>
    </row>
    <row r="19863" spans="1:4" x14ac:dyDescent="0.35">
      <c r="A19863" t="s">
        <v>73230</v>
      </c>
      <c r="B19863" t="s">
        <v>73231</v>
      </c>
      <c r="C19863" s="96" t="s">
        <v>73170</v>
      </c>
      <c r="D19863" s="98">
        <v>452.95739999999989</v>
      </c>
    </row>
    <row r="19864" spans="1:4" x14ac:dyDescent="0.35">
      <c r="A19864" t="s">
        <v>73232</v>
      </c>
      <c r="B19864" t="s">
        <v>73233</v>
      </c>
      <c r="C19864" s="96" t="s">
        <v>73170</v>
      </c>
      <c r="D19864" s="98">
        <v>483.38639999999998</v>
      </c>
    </row>
    <row r="19865" spans="1:4" x14ac:dyDescent="0.35">
      <c r="A19865" t="s">
        <v>73168</v>
      </c>
      <c r="B19865" t="s">
        <v>73169</v>
      </c>
      <c r="C19865" s="96" t="s">
        <v>73170</v>
      </c>
      <c r="D19865" s="98">
        <v>104.18309999999998</v>
      </c>
    </row>
    <row r="19866" spans="1:4" x14ac:dyDescent="0.35">
      <c r="A19866" t="s">
        <v>73197</v>
      </c>
      <c r="B19866" t="s">
        <v>73198</v>
      </c>
      <c r="C19866" s="96" t="s">
        <v>73170</v>
      </c>
      <c r="D19866" s="98">
        <v>3.2199999999999999E-2</v>
      </c>
    </row>
    <row r="19867" spans="1:4" x14ac:dyDescent="0.35">
      <c r="A19867" t="s">
        <v>73234</v>
      </c>
      <c r="B19867" t="s">
        <v>73235</v>
      </c>
      <c r="C19867" s="96" t="s">
        <v>73170</v>
      </c>
      <c r="D19867" s="98">
        <v>3.2199999999999999E-2</v>
      </c>
    </row>
    <row r="19868" spans="1:4" x14ac:dyDescent="0.35">
      <c r="A19868" t="s">
        <v>73236</v>
      </c>
      <c r="B19868" t="s">
        <v>73237</v>
      </c>
      <c r="C19868" s="96" t="s">
        <v>73170</v>
      </c>
      <c r="D19868" s="98">
        <v>453.85899999999998</v>
      </c>
    </row>
    <row r="19869" spans="1:4" x14ac:dyDescent="0.35">
      <c r="A19869" t="s">
        <v>73238</v>
      </c>
      <c r="B19869" t="s">
        <v>73239</v>
      </c>
      <c r="C19869" s="96" t="s">
        <v>73170</v>
      </c>
      <c r="D19869" s="98">
        <v>396.43029999999999</v>
      </c>
    </row>
    <row r="19870" spans="1:4" x14ac:dyDescent="0.35">
      <c r="A19870" t="s">
        <v>73240</v>
      </c>
      <c r="B19870" t="s">
        <v>73241</v>
      </c>
      <c r="C19870" s="96" t="s">
        <v>73170</v>
      </c>
      <c r="D19870" s="98">
        <v>396.43029999999999</v>
      </c>
    </row>
    <row r="19871" spans="1:4" x14ac:dyDescent="0.35">
      <c r="A19871" t="s">
        <v>73197</v>
      </c>
      <c r="B19871" t="s">
        <v>73198</v>
      </c>
      <c r="C19871" s="96" t="s">
        <v>73170</v>
      </c>
      <c r="D19871" s="98">
        <v>3.2199999999999999E-2</v>
      </c>
    </row>
    <row r="19872" spans="1:4" x14ac:dyDescent="0.35">
      <c r="A19872" t="s">
        <v>73197</v>
      </c>
      <c r="B19872" t="s">
        <v>73198</v>
      </c>
      <c r="C19872" s="96" t="s">
        <v>73170</v>
      </c>
      <c r="D19872" s="98">
        <v>3.2199999999999999E-2</v>
      </c>
    </row>
    <row r="19873" spans="1:4" x14ac:dyDescent="0.35">
      <c r="A19873" t="s">
        <v>73242</v>
      </c>
      <c r="B19873" t="s">
        <v>73243</v>
      </c>
      <c r="C19873" s="96" t="s">
        <v>73244</v>
      </c>
      <c r="D19873" s="98">
        <v>544.26049999999998</v>
      </c>
    </row>
    <row r="19874" spans="1:4" x14ac:dyDescent="0.35">
      <c r="A19874" t="s">
        <v>73245</v>
      </c>
      <c r="B19874" t="s">
        <v>73246</v>
      </c>
      <c r="C19874" s="96" t="s">
        <v>73244</v>
      </c>
      <c r="D19874" s="98">
        <v>339.53289999999998</v>
      </c>
    </row>
    <row r="19875" spans="1:4" x14ac:dyDescent="0.35">
      <c r="A19875" t="s">
        <v>49482</v>
      </c>
      <c r="B19875" t="s">
        <v>73247</v>
      </c>
      <c r="C19875" s="96" t="s">
        <v>73244</v>
      </c>
      <c r="D19875" s="98">
        <v>27.080199999999998</v>
      </c>
    </row>
    <row r="19876" spans="1:4" x14ac:dyDescent="0.35">
      <c r="A19876" t="s">
        <v>73248</v>
      </c>
      <c r="B19876" t="s">
        <v>73250</v>
      </c>
      <c r="C19876" s="96" t="s">
        <v>73252</v>
      </c>
      <c r="D19876" s="98">
        <v>45.57909999999999</v>
      </c>
    </row>
    <row r="19877" spans="1:4" x14ac:dyDescent="0.35">
      <c r="A19877" t="s">
        <v>73249</v>
      </c>
      <c r="B19877" t="s">
        <v>73251</v>
      </c>
      <c r="C19877" s="96" t="s">
        <v>73252</v>
      </c>
      <c r="D19877" s="98">
        <v>45.57909999999999</v>
      </c>
    </row>
    <row r="19878" spans="1:4" x14ac:dyDescent="0.35">
      <c r="A19878" t="s">
        <v>73253</v>
      </c>
      <c r="B19878" t="s">
        <v>73254</v>
      </c>
      <c r="C19878" s="96" t="s">
        <v>73252</v>
      </c>
      <c r="D19878" s="98">
        <v>58.088799999999992</v>
      </c>
    </row>
    <row r="19879" spans="1:4" x14ac:dyDescent="0.35">
      <c r="A19879" t="s">
        <v>73255</v>
      </c>
      <c r="B19879" t="s">
        <v>73256</v>
      </c>
      <c r="C19879" s="96" t="s">
        <v>73252</v>
      </c>
      <c r="D19879" s="98">
        <v>1530.7397000000001</v>
      </c>
    </row>
    <row r="19880" spans="1:4" x14ac:dyDescent="0.35">
      <c r="A19880" t="s">
        <v>73257</v>
      </c>
      <c r="B19880" t="s">
        <v>73258</v>
      </c>
      <c r="C19880" s="96" t="s">
        <v>73252</v>
      </c>
      <c r="D19880" s="98">
        <v>102.46039999999999</v>
      </c>
    </row>
    <row r="19881" spans="1:4" x14ac:dyDescent="0.35">
      <c r="A19881" t="s">
        <v>73259</v>
      </c>
      <c r="B19881" t="s">
        <v>73260</v>
      </c>
      <c r="C19881" s="96" t="s">
        <v>73252</v>
      </c>
      <c r="D19881" s="98">
        <v>169.46860000000001</v>
      </c>
    </row>
    <row r="19882" spans="1:4" x14ac:dyDescent="0.35">
      <c r="A19882" t="s">
        <v>73261</v>
      </c>
      <c r="B19882" t="s">
        <v>73262</v>
      </c>
      <c r="C19882" s="96" t="s">
        <v>73252</v>
      </c>
      <c r="D19882" s="98">
        <v>935.13630000000001</v>
      </c>
    </row>
    <row r="19883" spans="1:4" x14ac:dyDescent="0.35">
      <c r="A19883" t="s">
        <v>73263</v>
      </c>
      <c r="B19883" t="s">
        <v>73264</v>
      </c>
      <c r="C19883" s="96" t="s">
        <v>73252</v>
      </c>
      <c r="D19883" s="98">
        <v>230.18169999999998</v>
      </c>
    </row>
    <row r="19884" spans="1:4" x14ac:dyDescent="0.35">
      <c r="A19884" t="s">
        <v>73265</v>
      </c>
      <c r="B19884" t="s">
        <v>73267</v>
      </c>
      <c r="C19884" s="96" t="s">
        <v>73252</v>
      </c>
      <c r="D19884" s="98">
        <v>11.495399999999998</v>
      </c>
    </row>
    <row r="19885" spans="1:4" x14ac:dyDescent="0.35">
      <c r="A19885" t="s">
        <v>73266</v>
      </c>
      <c r="B19885" t="s">
        <v>73268</v>
      </c>
      <c r="C19885" s="96" t="s">
        <v>73252</v>
      </c>
      <c r="D19885" s="98">
        <v>1.7871000000000001</v>
      </c>
    </row>
    <row r="19886" spans="1:4" x14ac:dyDescent="0.35">
      <c r="A19886" t="s">
        <v>73269</v>
      </c>
      <c r="B19886" t="s">
        <v>73270</v>
      </c>
      <c r="C19886" s="96" t="s">
        <v>73252</v>
      </c>
      <c r="D19886" s="98">
        <v>60.793599999999998</v>
      </c>
    </row>
    <row r="19887" spans="1:4" x14ac:dyDescent="0.35">
      <c r="A19887" t="s">
        <v>73271</v>
      </c>
      <c r="B19887" t="s">
        <v>73274</v>
      </c>
      <c r="C19887" s="96" t="s">
        <v>73252</v>
      </c>
      <c r="D19887" s="98">
        <v>41.521899999999995</v>
      </c>
    </row>
    <row r="19888" spans="1:4" x14ac:dyDescent="0.35">
      <c r="A19888" t="s">
        <v>73272</v>
      </c>
      <c r="B19888" t="s">
        <v>73275</v>
      </c>
      <c r="C19888" s="96" t="s">
        <v>73252</v>
      </c>
      <c r="D19888" s="98">
        <v>60.793599999999998</v>
      </c>
    </row>
    <row r="19889" spans="1:4" x14ac:dyDescent="0.35">
      <c r="A19889" t="s">
        <v>73273</v>
      </c>
      <c r="B19889" t="s">
        <v>73276</v>
      </c>
      <c r="C19889" s="96" t="s">
        <v>73252</v>
      </c>
      <c r="D19889" s="98">
        <v>60.793599999999998</v>
      </c>
    </row>
    <row r="19890" spans="1:4" x14ac:dyDescent="0.35">
      <c r="A19890" t="s">
        <v>73277</v>
      </c>
      <c r="B19890" t="s">
        <v>73278</v>
      </c>
      <c r="C19890" s="96" t="s">
        <v>73252</v>
      </c>
      <c r="D19890" s="98">
        <v>1195.6021000000001</v>
      </c>
    </row>
    <row r="19891" spans="1:4" x14ac:dyDescent="0.35">
      <c r="A19891" t="s">
        <v>73279</v>
      </c>
      <c r="B19891" t="s">
        <v>73280</v>
      </c>
      <c r="C19891" s="96" t="s">
        <v>73252</v>
      </c>
      <c r="D19891" s="98">
        <v>455.71049999999997</v>
      </c>
    </row>
    <row r="19892" spans="1:4" x14ac:dyDescent="0.35">
      <c r="A19892" t="s">
        <v>73281</v>
      </c>
      <c r="B19892" t="s">
        <v>73282</v>
      </c>
      <c r="C19892" s="96" t="s">
        <v>73252</v>
      </c>
      <c r="D19892" s="98">
        <v>111.9111</v>
      </c>
    </row>
    <row r="19893" spans="1:4" x14ac:dyDescent="0.35">
      <c r="A19893" t="s">
        <v>73283</v>
      </c>
      <c r="B19893" t="s">
        <v>73285</v>
      </c>
      <c r="C19893" s="96" t="s">
        <v>73252</v>
      </c>
      <c r="D19893" s="98">
        <v>468.84809999999993</v>
      </c>
    </row>
    <row r="19894" spans="1:4" x14ac:dyDescent="0.35">
      <c r="A19894" t="s">
        <v>73284</v>
      </c>
      <c r="B19894" t="s">
        <v>73286</v>
      </c>
      <c r="C19894" s="96" t="s">
        <v>73252</v>
      </c>
      <c r="D19894" s="98">
        <v>188.08019999999996</v>
      </c>
    </row>
    <row r="19895" spans="1:4" x14ac:dyDescent="0.35">
      <c r="A19895" t="s">
        <v>73287</v>
      </c>
      <c r="B19895" t="s">
        <v>73289</v>
      </c>
      <c r="C19895" s="96" t="s">
        <v>73252</v>
      </c>
      <c r="D19895" s="98">
        <v>175.55440000000002</v>
      </c>
    </row>
    <row r="19896" spans="1:4" x14ac:dyDescent="0.35">
      <c r="A19896" t="s">
        <v>73288</v>
      </c>
      <c r="B19896" t="s">
        <v>73290</v>
      </c>
      <c r="C19896" s="96" t="s">
        <v>73252</v>
      </c>
      <c r="D19896" s="98">
        <v>25.293099999999999</v>
      </c>
    </row>
    <row r="19897" spans="1:4" x14ac:dyDescent="0.35">
      <c r="A19897" t="s">
        <v>73291</v>
      </c>
      <c r="B19897" t="s">
        <v>73293</v>
      </c>
      <c r="C19897" s="96" t="s">
        <v>73252</v>
      </c>
      <c r="D19897" s="98">
        <v>23.602599999999995</v>
      </c>
    </row>
    <row r="19898" spans="1:4" x14ac:dyDescent="0.35">
      <c r="A19898" t="s">
        <v>73292</v>
      </c>
      <c r="B19898" t="s">
        <v>73294</v>
      </c>
      <c r="C19898" s="96" t="s">
        <v>73252</v>
      </c>
      <c r="D19898" s="98">
        <v>293.00389999999999</v>
      </c>
    </row>
    <row r="19899" spans="1:4" x14ac:dyDescent="0.35">
      <c r="A19899" t="s">
        <v>73295</v>
      </c>
      <c r="B19899" t="s">
        <v>73296</v>
      </c>
      <c r="C19899" s="96" t="s">
        <v>73252</v>
      </c>
      <c r="D19899" s="98">
        <v>83.687799999999996</v>
      </c>
    </row>
    <row r="19900" spans="1:4" x14ac:dyDescent="0.35">
      <c r="A19900" t="s">
        <v>73297</v>
      </c>
      <c r="B19900" t="s">
        <v>73298</v>
      </c>
      <c r="C19900" s="96" t="s">
        <v>73252</v>
      </c>
      <c r="D19900" s="98">
        <v>190.22149999999999</v>
      </c>
    </row>
    <row r="19901" spans="1:4" x14ac:dyDescent="0.35">
      <c r="A19901" t="s">
        <v>73299</v>
      </c>
      <c r="B19901" t="s">
        <v>73300</v>
      </c>
      <c r="C19901" s="96" t="s">
        <v>73252</v>
      </c>
      <c r="D19901" s="98">
        <v>1124.585</v>
      </c>
    </row>
    <row r="19902" spans="1:4" x14ac:dyDescent="0.35">
      <c r="A19902" t="s">
        <v>73301</v>
      </c>
      <c r="B19902" t="s">
        <v>73302</v>
      </c>
      <c r="C19902" s="96" t="s">
        <v>73252</v>
      </c>
      <c r="D19902" s="98">
        <v>23.184000000000001</v>
      </c>
    </row>
    <row r="19903" spans="1:4" x14ac:dyDescent="0.35">
      <c r="A19903" t="s">
        <v>73303</v>
      </c>
      <c r="B19903" t="s">
        <v>73304</v>
      </c>
      <c r="C19903" s="96" t="s">
        <v>73252</v>
      </c>
      <c r="D19903" s="98">
        <v>21.107099999999999</v>
      </c>
    </row>
    <row r="19904" spans="1:4" x14ac:dyDescent="0.35">
      <c r="A19904" t="s">
        <v>73305</v>
      </c>
      <c r="B19904" t="s">
        <v>73306</v>
      </c>
      <c r="C19904" s="96" t="s">
        <v>73252</v>
      </c>
      <c r="D19904" s="98">
        <v>7.1644999999999994</v>
      </c>
    </row>
    <row r="19905" spans="1:4" x14ac:dyDescent="0.35">
      <c r="A19905" t="s">
        <v>73307</v>
      </c>
      <c r="B19905" t="s">
        <v>73308</v>
      </c>
      <c r="C19905" s="96" t="s">
        <v>73252</v>
      </c>
      <c r="D19905" s="98">
        <v>245.34789999999998</v>
      </c>
    </row>
    <row r="19906" spans="1:4" x14ac:dyDescent="0.35">
      <c r="A19906" t="s">
        <v>73309</v>
      </c>
      <c r="B19906" t="s">
        <v>73310</v>
      </c>
      <c r="C19906" s="96" t="s">
        <v>73252</v>
      </c>
      <c r="D19906" s="98">
        <v>356.24470000000002</v>
      </c>
    </row>
    <row r="19907" spans="1:4" x14ac:dyDescent="0.35">
      <c r="A19907" t="s">
        <v>73311</v>
      </c>
      <c r="B19907" t="s">
        <v>73312</v>
      </c>
      <c r="C19907" s="96" t="s">
        <v>73252</v>
      </c>
      <c r="D19907" s="98">
        <v>115.40480000000001</v>
      </c>
    </row>
    <row r="19908" spans="1:4" x14ac:dyDescent="0.35">
      <c r="A19908" t="s">
        <v>73313</v>
      </c>
      <c r="B19908" t="s">
        <v>73314</v>
      </c>
      <c r="C19908" s="96" t="s">
        <v>73252</v>
      </c>
      <c r="D19908" s="98">
        <v>115.40480000000001</v>
      </c>
    </row>
    <row r="19909" spans="1:4" x14ac:dyDescent="0.35">
      <c r="A19909" t="s">
        <v>73315</v>
      </c>
      <c r="B19909" t="s">
        <v>73316</v>
      </c>
      <c r="C19909" s="96" t="s">
        <v>73252</v>
      </c>
      <c r="D19909" s="98">
        <v>240.48570000000001</v>
      </c>
    </row>
    <row r="19910" spans="1:4" x14ac:dyDescent="0.35">
      <c r="A19910" t="s">
        <v>73317</v>
      </c>
      <c r="B19910" t="s">
        <v>73318</v>
      </c>
      <c r="C19910" s="96" t="s">
        <v>73252</v>
      </c>
      <c r="D19910" s="98">
        <v>87.262</v>
      </c>
    </row>
    <row r="19911" spans="1:4" x14ac:dyDescent="0.35">
      <c r="A19911" t="s">
        <v>73319</v>
      </c>
      <c r="B19911" t="s">
        <v>73320</v>
      </c>
      <c r="C19911" s="96" t="s">
        <v>73252</v>
      </c>
      <c r="D19911" s="98">
        <v>414.39789999999994</v>
      </c>
    </row>
    <row r="19912" spans="1:4" x14ac:dyDescent="0.35">
      <c r="A19912" t="s">
        <v>73321</v>
      </c>
      <c r="B19912" t="s">
        <v>73322</v>
      </c>
      <c r="C19912" s="96" t="s">
        <v>73252</v>
      </c>
      <c r="D19912" s="98">
        <v>71.66109999999999</v>
      </c>
    </row>
    <row r="19913" spans="1:4" x14ac:dyDescent="0.35">
      <c r="A19913" t="s">
        <v>73323</v>
      </c>
      <c r="B19913" t="s">
        <v>73325</v>
      </c>
      <c r="C19913" s="96" t="s">
        <v>73252</v>
      </c>
      <c r="D19913" s="98">
        <v>204.90469999999999</v>
      </c>
    </row>
    <row r="19914" spans="1:4" x14ac:dyDescent="0.35">
      <c r="A19914" t="s">
        <v>73324</v>
      </c>
      <c r="B19914" t="s">
        <v>73326</v>
      </c>
      <c r="C19914" s="96" t="s">
        <v>73252</v>
      </c>
      <c r="D19914" s="98">
        <v>122.34389999999998</v>
      </c>
    </row>
    <row r="19915" spans="1:4" x14ac:dyDescent="0.35">
      <c r="A19915" t="s">
        <v>73327</v>
      </c>
      <c r="B19915" t="s">
        <v>73330</v>
      </c>
      <c r="C19915" s="96" t="s">
        <v>73252</v>
      </c>
      <c r="D19915" s="98">
        <v>78.374799999999993</v>
      </c>
    </row>
    <row r="19916" spans="1:4" x14ac:dyDescent="0.35">
      <c r="A19916" t="s">
        <v>73328</v>
      </c>
      <c r="B19916" t="s">
        <v>73331</v>
      </c>
      <c r="C19916" s="96" t="s">
        <v>73252</v>
      </c>
      <c r="D19916" s="98">
        <v>78.374799999999993</v>
      </c>
    </row>
    <row r="19917" spans="1:4" x14ac:dyDescent="0.35">
      <c r="A19917" t="s">
        <v>73329</v>
      </c>
      <c r="B19917" t="s">
        <v>73332</v>
      </c>
      <c r="C19917" s="96" t="s">
        <v>73252</v>
      </c>
      <c r="D19917" s="98">
        <v>10.0625</v>
      </c>
    </row>
    <row r="19918" spans="1:4" x14ac:dyDescent="0.35">
      <c r="A19918" t="s">
        <v>73333</v>
      </c>
      <c r="B19918" t="s">
        <v>73336</v>
      </c>
      <c r="C19918" s="96" t="s">
        <v>73252</v>
      </c>
      <c r="D19918" s="98">
        <v>11.849600000000001</v>
      </c>
    </row>
    <row r="19919" spans="1:4" x14ac:dyDescent="0.35">
      <c r="A19919" t="s">
        <v>73334</v>
      </c>
      <c r="B19919" t="s">
        <v>73337</v>
      </c>
      <c r="C19919" s="96" t="s">
        <v>73252</v>
      </c>
      <c r="D19919" s="98">
        <v>4.0571999999999999</v>
      </c>
    </row>
    <row r="19920" spans="1:4" x14ac:dyDescent="0.35">
      <c r="A19920" t="s">
        <v>73335</v>
      </c>
      <c r="B19920" t="s">
        <v>73338</v>
      </c>
      <c r="C19920" s="96" t="s">
        <v>73252</v>
      </c>
      <c r="D19920" s="98">
        <v>4.2181999999999995</v>
      </c>
    </row>
    <row r="19921" spans="1:4" x14ac:dyDescent="0.35">
      <c r="A19921" t="s">
        <v>73339</v>
      </c>
      <c r="B19921" t="s">
        <v>73340</v>
      </c>
      <c r="C19921" s="96" t="s">
        <v>73252</v>
      </c>
      <c r="D19921" s="98">
        <v>4.1859999999999999</v>
      </c>
    </row>
    <row r="19922" spans="1:4" x14ac:dyDescent="0.35">
      <c r="A19922" t="s">
        <v>73341</v>
      </c>
      <c r="B19922" t="s">
        <v>73343</v>
      </c>
      <c r="C19922" s="96" t="s">
        <v>73252</v>
      </c>
      <c r="D19922" s="98">
        <v>176.63309999999998</v>
      </c>
    </row>
    <row r="19923" spans="1:4" x14ac:dyDescent="0.35">
      <c r="A19923" t="s">
        <v>73342</v>
      </c>
      <c r="B19923" t="s">
        <v>73344</v>
      </c>
      <c r="C19923" s="96" t="s">
        <v>73252</v>
      </c>
      <c r="D19923" s="98">
        <v>35.500499999999995</v>
      </c>
    </row>
    <row r="19924" spans="1:4" x14ac:dyDescent="0.35">
      <c r="A19924" t="s">
        <v>73345</v>
      </c>
      <c r="B19924" t="s">
        <v>73347</v>
      </c>
      <c r="C19924" s="96" t="s">
        <v>73252</v>
      </c>
      <c r="D19924" s="98">
        <v>301.90720000000005</v>
      </c>
    </row>
    <row r="19925" spans="1:4" x14ac:dyDescent="0.35">
      <c r="A19925" t="s">
        <v>73346</v>
      </c>
      <c r="B19925" t="s">
        <v>73348</v>
      </c>
      <c r="C19925" s="96" t="s">
        <v>73252</v>
      </c>
      <c r="D19925" s="98">
        <v>106.66249999999999</v>
      </c>
    </row>
    <row r="19926" spans="1:4" x14ac:dyDescent="0.35">
      <c r="A19926" t="s">
        <v>73349</v>
      </c>
      <c r="B19926" t="s">
        <v>73350</v>
      </c>
      <c r="C19926" s="96" t="s">
        <v>73252</v>
      </c>
      <c r="D19926" s="98">
        <v>1710.8504000000003</v>
      </c>
    </row>
    <row r="19927" spans="1:4" x14ac:dyDescent="0.35">
      <c r="A19927" t="s">
        <v>73351</v>
      </c>
      <c r="B19927" t="s">
        <v>73353</v>
      </c>
      <c r="C19927" s="96" t="s">
        <v>73252</v>
      </c>
      <c r="D19927" s="98">
        <v>1519.0672</v>
      </c>
    </row>
    <row r="19928" spans="1:4" x14ac:dyDescent="0.35">
      <c r="A19928" t="s">
        <v>73352</v>
      </c>
      <c r="B19928" t="s">
        <v>73354</v>
      </c>
      <c r="C19928" s="96" t="s">
        <v>73252</v>
      </c>
      <c r="D19928" s="98">
        <v>529.91539999999986</v>
      </c>
    </row>
    <row r="19929" spans="1:4" x14ac:dyDescent="0.35">
      <c r="A19929" t="s">
        <v>73355</v>
      </c>
      <c r="B19929" t="s">
        <v>73357</v>
      </c>
      <c r="C19929" s="96" t="s">
        <v>73252</v>
      </c>
      <c r="D19929" s="98">
        <v>44.677499999999995</v>
      </c>
    </row>
    <row r="19930" spans="1:4" x14ac:dyDescent="0.35">
      <c r="A19930" t="s">
        <v>73356</v>
      </c>
      <c r="B19930" t="s">
        <v>73358</v>
      </c>
      <c r="C19930" s="96" t="s">
        <v>73252</v>
      </c>
      <c r="D19930" s="98">
        <v>128.3492</v>
      </c>
    </row>
    <row r="19931" spans="1:4" x14ac:dyDescent="0.35">
      <c r="A19931" t="s">
        <v>73359</v>
      </c>
      <c r="B19931" t="s">
        <v>73361</v>
      </c>
      <c r="C19931" s="96" t="s">
        <v>73252</v>
      </c>
      <c r="D19931" s="98">
        <v>539.8812999999999</v>
      </c>
    </row>
    <row r="19932" spans="1:4" x14ac:dyDescent="0.35">
      <c r="A19932" t="s">
        <v>73360</v>
      </c>
      <c r="B19932" t="s">
        <v>73362</v>
      </c>
      <c r="C19932" s="96" t="s">
        <v>73252</v>
      </c>
      <c r="D19932" s="98">
        <v>104.65</v>
      </c>
    </row>
    <row r="19933" spans="1:4" x14ac:dyDescent="0.35">
      <c r="A19933" t="s">
        <v>73363</v>
      </c>
      <c r="B19933" t="s">
        <v>73365</v>
      </c>
      <c r="C19933" s="96" t="s">
        <v>73252</v>
      </c>
      <c r="D19933" s="98">
        <v>162.51339999999996</v>
      </c>
    </row>
    <row r="19934" spans="1:4" x14ac:dyDescent="0.35">
      <c r="A19934" t="s">
        <v>73364</v>
      </c>
      <c r="B19934" t="s">
        <v>73366</v>
      </c>
      <c r="C19934" s="96" t="s">
        <v>73252</v>
      </c>
      <c r="D19934" s="98">
        <v>2593.3074999999999</v>
      </c>
    </row>
    <row r="19935" spans="1:4" x14ac:dyDescent="0.35">
      <c r="A19935" t="s">
        <v>73367</v>
      </c>
      <c r="B19935" t="s">
        <v>73368</v>
      </c>
      <c r="C19935" s="96" t="s">
        <v>73252</v>
      </c>
      <c r="D19935" s="98">
        <v>7.5830999999999991</v>
      </c>
    </row>
    <row r="19936" spans="1:4" x14ac:dyDescent="0.35">
      <c r="A19936" t="s">
        <v>73369</v>
      </c>
      <c r="B19936" t="s">
        <v>73370</v>
      </c>
      <c r="C19936" s="96" t="s">
        <v>73252</v>
      </c>
      <c r="D19936" s="98">
        <v>115.11499999999999</v>
      </c>
    </row>
    <row r="19937" spans="1:4" x14ac:dyDescent="0.35">
      <c r="A19937" t="s">
        <v>73371</v>
      </c>
      <c r="B19937" t="s">
        <v>73372</v>
      </c>
      <c r="C19937" s="96" t="s">
        <v>73252</v>
      </c>
      <c r="D19937" s="98">
        <v>81.643100000000004</v>
      </c>
    </row>
    <row r="19938" spans="1:4" x14ac:dyDescent="0.35">
      <c r="A19938" t="s">
        <v>73373</v>
      </c>
      <c r="B19938" t="s">
        <v>73374</v>
      </c>
      <c r="C19938" s="96" t="s">
        <v>73252</v>
      </c>
      <c r="D19938" s="98">
        <v>224.46619999999996</v>
      </c>
    </row>
    <row r="19939" spans="1:4" x14ac:dyDescent="0.35">
      <c r="A19939" t="s">
        <v>73375</v>
      </c>
      <c r="B19939" t="s">
        <v>73376</v>
      </c>
      <c r="C19939" s="96" t="s">
        <v>73252</v>
      </c>
      <c r="D19939" s="98">
        <v>31.652599999999996</v>
      </c>
    </row>
    <row r="19940" spans="1:4" x14ac:dyDescent="0.35">
      <c r="A19940" t="s">
        <v>73377</v>
      </c>
      <c r="B19940" t="s">
        <v>73379</v>
      </c>
      <c r="C19940" s="96" t="s">
        <v>73252</v>
      </c>
      <c r="D19940" s="98">
        <v>320.0197</v>
      </c>
    </row>
    <row r="19941" spans="1:4" x14ac:dyDescent="0.35">
      <c r="A19941" t="s">
        <v>73378</v>
      </c>
      <c r="B19941" t="s">
        <v>73380</v>
      </c>
      <c r="C19941" s="96" t="s">
        <v>73252</v>
      </c>
      <c r="D19941" s="98">
        <v>289.88049999999998</v>
      </c>
    </row>
    <row r="19942" spans="1:4" x14ac:dyDescent="0.35">
      <c r="A19942" t="s">
        <v>73381</v>
      </c>
      <c r="B19942" t="s">
        <v>73382</v>
      </c>
      <c r="C19942" s="96" t="s">
        <v>73252</v>
      </c>
      <c r="D19942" s="98">
        <v>162.51339999999996</v>
      </c>
    </row>
    <row r="19943" spans="1:4" x14ac:dyDescent="0.35">
      <c r="A19943" t="s">
        <v>73383</v>
      </c>
      <c r="B19943" t="s">
        <v>73384</v>
      </c>
      <c r="C19943" s="96" t="s">
        <v>73252</v>
      </c>
      <c r="D19943" s="98">
        <v>423.92909999999995</v>
      </c>
    </row>
    <row r="19944" spans="1:4" x14ac:dyDescent="0.35">
      <c r="A19944" t="s">
        <v>73385</v>
      </c>
      <c r="B19944" t="s">
        <v>64004</v>
      </c>
      <c r="C19944" s="96" t="s">
        <v>73252</v>
      </c>
      <c r="D19944" s="98">
        <v>21.2681</v>
      </c>
    </row>
    <row r="19945" spans="1:4" x14ac:dyDescent="0.35">
      <c r="A19945" t="s">
        <v>73386</v>
      </c>
      <c r="B19945" t="s">
        <v>73387</v>
      </c>
      <c r="C19945" s="96" t="s">
        <v>73252</v>
      </c>
      <c r="D19945" s="98">
        <v>211.95650000000001</v>
      </c>
    </row>
    <row r="19946" spans="1:4" x14ac:dyDescent="0.35">
      <c r="A19946" t="s">
        <v>73388</v>
      </c>
      <c r="B19946" t="s">
        <v>73390</v>
      </c>
      <c r="C19946" s="96" t="s">
        <v>73252</v>
      </c>
      <c r="D19946" s="98">
        <v>97.598199999999991</v>
      </c>
    </row>
    <row r="19947" spans="1:4" x14ac:dyDescent="0.35">
      <c r="A19947" t="s">
        <v>73389</v>
      </c>
      <c r="B19947" t="s">
        <v>73391</v>
      </c>
      <c r="C19947" s="96" t="s">
        <v>73252</v>
      </c>
      <c r="D19947" s="98">
        <v>162.51339999999996</v>
      </c>
    </row>
    <row r="19948" spans="1:4" x14ac:dyDescent="0.35">
      <c r="A19948" t="s">
        <v>73392</v>
      </c>
      <c r="B19948" t="s">
        <v>73393</v>
      </c>
      <c r="C19948" s="96" t="s">
        <v>73252</v>
      </c>
      <c r="D19948" s="98">
        <v>111.7179</v>
      </c>
    </row>
    <row r="19949" spans="1:4" x14ac:dyDescent="0.35">
      <c r="A19949" t="s">
        <v>73394</v>
      </c>
      <c r="B19949" t="s">
        <v>73395</v>
      </c>
      <c r="C19949" s="96" t="s">
        <v>73252</v>
      </c>
      <c r="D19949" s="98">
        <v>97.598199999999991</v>
      </c>
    </row>
    <row r="19950" spans="1:4" x14ac:dyDescent="0.35">
      <c r="A19950" t="s">
        <v>73396</v>
      </c>
      <c r="B19950" t="s">
        <v>73398</v>
      </c>
      <c r="C19950" s="96" t="s">
        <v>73252</v>
      </c>
      <c r="D19950" s="98">
        <v>111.7179</v>
      </c>
    </row>
    <row r="19951" spans="1:4" x14ac:dyDescent="0.35">
      <c r="A19951" t="s">
        <v>73397</v>
      </c>
      <c r="B19951" t="s">
        <v>73399</v>
      </c>
      <c r="C19951" s="96" t="s">
        <v>73252</v>
      </c>
      <c r="D19951" s="98">
        <v>111.7179</v>
      </c>
    </row>
    <row r="19952" spans="1:4" x14ac:dyDescent="0.35">
      <c r="A19952" t="s">
        <v>73400</v>
      </c>
      <c r="B19952" t="s">
        <v>73403</v>
      </c>
      <c r="C19952" s="96" t="s">
        <v>73252</v>
      </c>
      <c r="D19952" s="98">
        <v>111.7179</v>
      </c>
    </row>
    <row r="19953" spans="1:4" x14ac:dyDescent="0.35">
      <c r="A19953" t="s">
        <v>73401</v>
      </c>
      <c r="B19953" t="s">
        <v>73404</v>
      </c>
      <c r="C19953" s="96" t="s">
        <v>73252</v>
      </c>
      <c r="D19953" s="98">
        <v>162.51339999999996</v>
      </c>
    </row>
    <row r="19954" spans="1:4" x14ac:dyDescent="0.35">
      <c r="A19954" t="s">
        <v>73402</v>
      </c>
      <c r="B19954" t="s">
        <v>73405</v>
      </c>
      <c r="C19954" s="96" t="s">
        <v>73252</v>
      </c>
      <c r="D19954" s="98">
        <v>162.51339999999996</v>
      </c>
    </row>
    <row r="19955" spans="1:4" x14ac:dyDescent="0.35">
      <c r="A19955" t="s">
        <v>73406</v>
      </c>
      <c r="B19955" t="s">
        <v>73407</v>
      </c>
      <c r="C19955" s="96" t="s">
        <v>73252</v>
      </c>
      <c r="D19955" s="98">
        <v>147.00909999999999</v>
      </c>
    </row>
    <row r="19956" spans="1:4" x14ac:dyDescent="0.35">
      <c r="A19956" t="s">
        <v>73408</v>
      </c>
      <c r="B19956" t="s">
        <v>73410</v>
      </c>
      <c r="C19956" s="96" t="s">
        <v>73252</v>
      </c>
      <c r="D19956" s="98">
        <v>105.35839999999999</v>
      </c>
    </row>
    <row r="19957" spans="1:4" x14ac:dyDescent="0.35">
      <c r="A19957" t="s">
        <v>73409</v>
      </c>
      <c r="B19957" t="s">
        <v>73411</v>
      </c>
      <c r="C19957" s="96" t="s">
        <v>73252</v>
      </c>
      <c r="D19957" s="98">
        <v>242.36939999999996</v>
      </c>
    </row>
    <row r="19958" spans="1:4" x14ac:dyDescent="0.35">
      <c r="A19958" t="s">
        <v>73412</v>
      </c>
      <c r="B19958" t="s">
        <v>73413</v>
      </c>
      <c r="C19958" s="96" t="s">
        <v>73252</v>
      </c>
      <c r="D19958" s="98">
        <v>95.988199999999992</v>
      </c>
    </row>
    <row r="19959" spans="1:4" x14ac:dyDescent="0.35">
      <c r="A19959" t="s">
        <v>73414</v>
      </c>
      <c r="B19959" t="s">
        <v>73415</v>
      </c>
      <c r="C19959" s="96" t="s">
        <v>73252</v>
      </c>
      <c r="D19959" s="98">
        <v>71.435699999999997</v>
      </c>
    </row>
    <row r="19960" spans="1:4" x14ac:dyDescent="0.35">
      <c r="A19960" t="s">
        <v>73349</v>
      </c>
      <c r="B19960" t="s">
        <v>73350</v>
      </c>
      <c r="C19960" s="96" t="s">
        <v>73252</v>
      </c>
      <c r="D19960" s="98">
        <v>1710.8504000000003</v>
      </c>
    </row>
    <row r="19961" spans="1:4" x14ac:dyDescent="0.35">
      <c r="A19961" t="s">
        <v>73345</v>
      </c>
      <c r="B19961" t="s">
        <v>73347</v>
      </c>
      <c r="C19961" s="96" t="s">
        <v>73252</v>
      </c>
      <c r="D19961" s="98">
        <v>301.90720000000005</v>
      </c>
    </row>
    <row r="19962" spans="1:4" x14ac:dyDescent="0.35">
      <c r="A19962" t="s">
        <v>73416</v>
      </c>
      <c r="B19962" t="s">
        <v>73417</v>
      </c>
      <c r="C19962" s="96" t="s">
        <v>73252</v>
      </c>
      <c r="D19962" s="98">
        <v>32.361000000000004</v>
      </c>
    </row>
    <row r="19963" spans="1:4" x14ac:dyDescent="0.35">
      <c r="A19963" t="s">
        <v>73346</v>
      </c>
      <c r="B19963" t="s">
        <v>73348</v>
      </c>
      <c r="C19963" s="96" t="s">
        <v>73252</v>
      </c>
      <c r="D19963" s="98">
        <v>106.66249999999999</v>
      </c>
    </row>
    <row r="19964" spans="1:4" x14ac:dyDescent="0.35">
      <c r="A19964" t="s">
        <v>73418</v>
      </c>
      <c r="B19964" t="s">
        <v>73419</v>
      </c>
      <c r="C19964" s="96" t="s">
        <v>73252</v>
      </c>
      <c r="D19964" s="98">
        <v>261.22249999999997</v>
      </c>
    </row>
    <row r="19965" spans="1:4" x14ac:dyDescent="0.35">
      <c r="A19965" t="s">
        <v>73420</v>
      </c>
      <c r="B19965" t="s">
        <v>73421</v>
      </c>
      <c r="C19965" s="96" t="s">
        <v>73252</v>
      </c>
      <c r="D19965" s="98">
        <v>402.78980000000001</v>
      </c>
    </row>
    <row r="19966" spans="1:4" x14ac:dyDescent="0.35">
      <c r="A19966" t="s">
        <v>73422</v>
      </c>
      <c r="B19966" t="s">
        <v>73423</v>
      </c>
      <c r="C19966" s="96" t="s">
        <v>73252</v>
      </c>
      <c r="D19966" s="98">
        <v>104.8754</v>
      </c>
    </row>
    <row r="19967" spans="1:4" x14ac:dyDescent="0.35">
      <c r="A19967" t="s">
        <v>73424</v>
      </c>
      <c r="B19967" t="s">
        <v>73425</v>
      </c>
      <c r="C19967" s="96" t="s">
        <v>73252</v>
      </c>
      <c r="D19967" s="98">
        <v>105.7448</v>
      </c>
    </row>
    <row r="19968" spans="1:4" x14ac:dyDescent="0.35">
      <c r="A19968" t="s">
        <v>73426</v>
      </c>
      <c r="B19968" t="s">
        <v>73427</v>
      </c>
      <c r="C19968" s="96" t="s">
        <v>73252</v>
      </c>
      <c r="D19968" s="98">
        <v>146.28459999999998</v>
      </c>
    </row>
    <row r="19969" spans="1:4" x14ac:dyDescent="0.35">
      <c r="A19969" t="s">
        <v>73428</v>
      </c>
      <c r="B19969" t="s">
        <v>73430</v>
      </c>
      <c r="C19969" s="96" t="s">
        <v>73252</v>
      </c>
      <c r="D19969" s="98">
        <v>68.441099999999992</v>
      </c>
    </row>
    <row r="19970" spans="1:4" x14ac:dyDescent="0.35">
      <c r="A19970" t="s">
        <v>73429</v>
      </c>
      <c r="B19970" t="s">
        <v>73431</v>
      </c>
      <c r="C19970" s="96" t="s">
        <v>73252</v>
      </c>
      <c r="D19970" s="98">
        <v>79.437399999999997</v>
      </c>
    </row>
    <row r="19971" spans="1:4" x14ac:dyDescent="0.35">
      <c r="A19971" t="s">
        <v>73432</v>
      </c>
      <c r="B19971" t="s">
        <v>73434</v>
      </c>
      <c r="C19971" s="96" t="s">
        <v>73252</v>
      </c>
      <c r="D19971" s="98">
        <v>42.021000000000001</v>
      </c>
    </row>
    <row r="19972" spans="1:4" x14ac:dyDescent="0.35">
      <c r="A19972" t="s">
        <v>73433</v>
      </c>
      <c r="B19972" t="s">
        <v>73435</v>
      </c>
      <c r="C19972" s="96" t="s">
        <v>73252</v>
      </c>
      <c r="D19972" s="98">
        <v>42.021000000000001</v>
      </c>
    </row>
    <row r="19973" spans="1:4" x14ac:dyDescent="0.35">
      <c r="A19973" t="s">
        <v>73436</v>
      </c>
      <c r="B19973" t="s">
        <v>73437</v>
      </c>
      <c r="C19973" s="96" t="s">
        <v>73252</v>
      </c>
      <c r="D19973" s="98">
        <v>71.918700000000001</v>
      </c>
    </row>
    <row r="19974" spans="1:4" x14ac:dyDescent="0.35">
      <c r="A19974" t="s">
        <v>73438</v>
      </c>
      <c r="B19974" t="s">
        <v>73439</v>
      </c>
      <c r="C19974" s="96" t="s">
        <v>73440</v>
      </c>
      <c r="D19974" s="98">
        <v>201.28219999999999</v>
      </c>
    </row>
    <row r="19975" spans="1:4" x14ac:dyDescent="0.35">
      <c r="A19975" t="s">
        <v>73441</v>
      </c>
      <c r="B19975" t="s">
        <v>73443</v>
      </c>
      <c r="C19975" s="96" t="s">
        <v>73445</v>
      </c>
      <c r="D19975" s="98">
        <v>402.78980000000001</v>
      </c>
    </row>
    <row r="19976" spans="1:4" x14ac:dyDescent="0.35">
      <c r="A19976" t="s">
        <v>73442</v>
      </c>
      <c r="B19976" t="s">
        <v>73444</v>
      </c>
      <c r="C19976" s="96" t="s">
        <v>73445</v>
      </c>
      <c r="D19976" s="98">
        <v>71.435699999999997</v>
      </c>
    </row>
    <row r="19977" spans="1:4" x14ac:dyDescent="0.35">
      <c r="A19977" t="s">
        <v>73446</v>
      </c>
      <c r="B19977" t="s">
        <v>73447</v>
      </c>
      <c r="C19977" s="96" t="s">
        <v>73445</v>
      </c>
      <c r="D19977" s="98">
        <v>1265.9913000000001</v>
      </c>
    </row>
    <row r="19978" spans="1:4" x14ac:dyDescent="0.35">
      <c r="A19978" t="s">
        <v>73448</v>
      </c>
      <c r="B19978" t="s">
        <v>73449</v>
      </c>
      <c r="C19978" s="96" t="s">
        <v>73445</v>
      </c>
      <c r="D19978" s="98">
        <v>9.354099999999999</v>
      </c>
    </row>
    <row r="19979" spans="1:4" x14ac:dyDescent="0.35">
      <c r="A19979" t="s">
        <v>73450</v>
      </c>
      <c r="B19979" t="s">
        <v>73452</v>
      </c>
      <c r="C19979" s="96" t="s">
        <v>73454</v>
      </c>
      <c r="D19979" s="98">
        <v>7.0839999999999996</v>
      </c>
    </row>
    <row r="19980" spans="1:4" x14ac:dyDescent="0.35">
      <c r="A19980" t="s">
        <v>73451</v>
      </c>
      <c r="B19980" t="s">
        <v>73453</v>
      </c>
      <c r="C19980" s="96" t="s">
        <v>73454</v>
      </c>
      <c r="D19980" s="98">
        <v>6.5204999999999984</v>
      </c>
    </row>
    <row r="19981" spans="1:4" x14ac:dyDescent="0.35">
      <c r="A19981" t="s">
        <v>73455</v>
      </c>
      <c r="B19981" t="s">
        <v>73456</v>
      </c>
      <c r="C19981" s="96" t="s">
        <v>73457</v>
      </c>
      <c r="D19981" s="98">
        <v>10.819199999999999</v>
      </c>
    </row>
    <row r="19982" spans="1:4" x14ac:dyDescent="0.35">
      <c r="A19982" t="s">
        <v>73458</v>
      </c>
      <c r="B19982" t="s">
        <v>73460</v>
      </c>
      <c r="C19982" s="96" t="s">
        <v>73462</v>
      </c>
      <c r="D19982" s="98">
        <v>83.977599999999981</v>
      </c>
    </row>
    <row r="19983" spans="1:4" x14ac:dyDescent="0.35">
      <c r="A19983" t="s">
        <v>73459</v>
      </c>
      <c r="B19983" t="s">
        <v>73461</v>
      </c>
      <c r="C19983" s="96" t="s">
        <v>73462</v>
      </c>
      <c r="D19983" s="98">
        <v>42.826000000000001</v>
      </c>
    </row>
    <row r="19984" spans="1:4" x14ac:dyDescent="0.35">
      <c r="A19984" t="s">
        <v>73463</v>
      </c>
      <c r="B19984" t="s">
        <v>73464</v>
      </c>
      <c r="C19984" s="96" t="s">
        <v>73462</v>
      </c>
      <c r="D19984" s="98">
        <v>1477.0300999999997</v>
      </c>
    </row>
    <row r="19985" spans="1:4" x14ac:dyDescent="0.35">
      <c r="A19985" t="s">
        <v>73465</v>
      </c>
      <c r="B19985" t="s">
        <v>73466</v>
      </c>
      <c r="C19985" s="96" t="s">
        <v>73462</v>
      </c>
      <c r="D19985" s="98">
        <v>90.143900000000002</v>
      </c>
    </row>
    <row r="19986" spans="1:4" x14ac:dyDescent="0.35">
      <c r="A19986" t="s">
        <v>73467</v>
      </c>
      <c r="B19986" t="s">
        <v>73468</v>
      </c>
      <c r="C19986" s="96" t="s">
        <v>73462</v>
      </c>
      <c r="D19986" s="98">
        <v>153.44909999999999</v>
      </c>
    </row>
    <row r="19987" spans="1:4" x14ac:dyDescent="0.35">
      <c r="A19987" t="s">
        <v>73469</v>
      </c>
      <c r="B19987" t="s">
        <v>73470</v>
      </c>
      <c r="C19987" s="96" t="s">
        <v>73462</v>
      </c>
      <c r="D19987" s="98">
        <v>422.01319999999998</v>
      </c>
    </row>
    <row r="19988" spans="1:4" x14ac:dyDescent="0.35">
      <c r="A19988" t="s">
        <v>73471</v>
      </c>
      <c r="B19988" t="s">
        <v>73474</v>
      </c>
      <c r="C19988" s="96" t="s">
        <v>73462</v>
      </c>
      <c r="D19988" s="98">
        <v>90.143900000000002</v>
      </c>
    </row>
    <row r="19989" spans="1:4" x14ac:dyDescent="0.35">
      <c r="A19989" t="s">
        <v>73472</v>
      </c>
      <c r="B19989" t="s">
        <v>73475</v>
      </c>
      <c r="C19989" s="96" t="s">
        <v>73462</v>
      </c>
      <c r="D19989" s="98">
        <v>1772.4329</v>
      </c>
    </row>
    <row r="19990" spans="1:4" x14ac:dyDescent="0.35">
      <c r="A19990" t="s">
        <v>73473</v>
      </c>
      <c r="B19990" t="s">
        <v>73476</v>
      </c>
      <c r="C19990" s="96" t="s">
        <v>73462</v>
      </c>
      <c r="D19990" s="98">
        <v>63.385699999999993</v>
      </c>
    </row>
    <row r="19991" spans="1:4" x14ac:dyDescent="0.35">
      <c r="A19991" t="s">
        <v>73477</v>
      </c>
      <c r="B19991" t="s">
        <v>73478</v>
      </c>
      <c r="C19991" s="96" t="s">
        <v>73462</v>
      </c>
      <c r="D19991" s="98">
        <v>221.5521</v>
      </c>
    </row>
    <row r="19992" spans="1:4" x14ac:dyDescent="0.35">
      <c r="A19992" t="s">
        <v>73479</v>
      </c>
      <c r="B19992" t="s">
        <v>73480</v>
      </c>
      <c r="C19992" s="96" t="s">
        <v>73462</v>
      </c>
      <c r="D19992" s="98">
        <v>179.35400000000001</v>
      </c>
    </row>
    <row r="19993" spans="1:4" x14ac:dyDescent="0.35">
      <c r="A19993" t="s">
        <v>73481</v>
      </c>
      <c r="B19993" t="s">
        <v>73482</v>
      </c>
      <c r="C19993" s="96" t="s">
        <v>73462</v>
      </c>
      <c r="D19993" s="98">
        <v>67.603899999999996</v>
      </c>
    </row>
    <row r="19994" spans="1:4" x14ac:dyDescent="0.35">
      <c r="A19994" t="s">
        <v>73483</v>
      </c>
      <c r="B19994" t="s">
        <v>73487</v>
      </c>
      <c r="C19994" s="96" t="s">
        <v>73462</v>
      </c>
      <c r="D19994" s="98">
        <v>67.603899999999996</v>
      </c>
    </row>
    <row r="19995" spans="1:4" x14ac:dyDescent="0.35">
      <c r="A19995" t="s">
        <v>73484</v>
      </c>
      <c r="B19995" t="s">
        <v>73488</v>
      </c>
      <c r="C19995" s="96" t="s">
        <v>73462</v>
      </c>
      <c r="D19995" s="98">
        <v>111.2349</v>
      </c>
    </row>
    <row r="19996" spans="1:4" x14ac:dyDescent="0.35">
      <c r="A19996" t="s">
        <v>73485</v>
      </c>
      <c r="B19996" t="s">
        <v>73489</v>
      </c>
      <c r="C19996" s="96" t="s">
        <v>73462</v>
      </c>
      <c r="D19996" s="98">
        <v>168.80849999999998</v>
      </c>
    </row>
    <row r="19997" spans="1:4" x14ac:dyDescent="0.35">
      <c r="A19997" t="s">
        <v>73486</v>
      </c>
      <c r="B19997" t="s">
        <v>73490</v>
      </c>
      <c r="C19997" s="96" t="s">
        <v>73462</v>
      </c>
      <c r="D19997" s="98">
        <v>633.01980000000003</v>
      </c>
    </row>
    <row r="19998" spans="1:4" x14ac:dyDescent="0.35">
      <c r="A19998" t="s">
        <v>73491</v>
      </c>
      <c r="B19998" t="s">
        <v>73492</v>
      </c>
      <c r="C19998" s="96" t="s">
        <v>73462</v>
      </c>
      <c r="D19998" s="98">
        <v>95.37639999999999</v>
      </c>
    </row>
    <row r="19999" spans="1:4" x14ac:dyDescent="0.35">
      <c r="A19999" t="s">
        <v>73493</v>
      </c>
      <c r="B19999" t="s">
        <v>73494</v>
      </c>
      <c r="C19999" s="96" t="s">
        <v>73462</v>
      </c>
      <c r="D19999" s="98">
        <v>11303.826099999998</v>
      </c>
    </row>
    <row r="20000" spans="1:4" x14ac:dyDescent="0.35">
      <c r="A20000" t="s">
        <v>73495</v>
      </c>
      <c r="B20000" t="s">
        <v>73496</v>
      </c>
      <c r="C20000" s="96" t="s">
        <v>73462</v>
      </c>
      <c r="D20000" s="98">
        <v>53.226599999999998</v>
      </c>
    </row>
    <row r="20001" spans="1:4" x14ac:dyDescent="0.35">
      <c r="A20001" t="s">
        <v>73497</v>
      </c>
      <c r="B20001" t="s">
        <v>73503</v>
      </c>
      <c r="C20001" s="96" t="s">
        <v>73462</v>
      </c>
      <c r="D20001" s="98">
        <v>8.0016999999999996</v>
      </c>
    </row>
    <row r="20002" spans="1:4" x14ac:dyDescent="0.35">
      <c r="A20002" t="s">
        <v>73498</v>
      </c>
      <c r="B20002" t="s">
        <v>73504</v>
      </c>
      <c r="C20002" s="96" t="s">
        <v>73462</v>
      </c>
      <c r="D20002" s="98">
        <v>8.0016999999999996</v>
      </c>
    </row>
    <row r="20003" spans="1:4" x14ac:dyDescent="0.35">
      <c r="A20003" t="s">
        <v>73499</v>
      </c>
      <c r="B20003" t="s">
        <v>73505</v>
      </c>
      <c r="C20003" s="96" t="s">
        <v>73462</v>
      </c>
      <c r="D20003" s="98">
        <v>8.0016999999999996</v>
      </c>
    </row>
    <row r="20004" spans="1:4" x14ac:dyDescent="0.35">
      <c r="A20004" t="s">
        <v>73500</v>
      </c>
      <c r="B20004" t="s">
        <v>73506</v>
      </c>
      <c r="C20004" s="96" t="s">
        <v>73462</v>
      </c>
      <c r="D20004" s="98">
        <v>11.430999999999999</v>
      </c>
    </row>
    <row r="20005" spans="1:4" x14ac:dyDescent="0.35">
      <c r="A20005" t="s">
        <v>73501</v>
      </c>
      <c r="B20005" t="s">
        <v>73507</v>
      </c>
      <c r="C20005" s="96" t="s">
        <v>73462</v>
      </c>
      <c r="D20005" s="98">
        <v>11.430999999999999</v>
      </c>
    </row>
    <row r="20006" spans="1:4" x14ac:dyDescent="0.35">
      <c r="A20006" t="s">
        <v>73502</v>
      </c>
      <c r="B20006" t="s">
        <v>73508</v>
      </c>
      <c r="C20006" s="96" t="s">
        <v>73462</v>
      </c>
      <c r="D20006" s="98">
        <v>11.430999999999999</v>
      </c>
    </row>
    <row r="20007" spans="1:4" x14ac:dyDescent="0.35">
      <c r="A20007" t="s">
        <v>73509</v>
      </c>
      <c r="B20007" t="s">
        <v>73511</v>
      </c>
      <c r="C20007" s="96" t="s">
        <v>73462</v>
      </c>
      <c r="D20007" s="98">
        <v>464.91969999999998</v>
      </c>
    </row>
    <row r="20008" spans="1:4" x14ac:dyDescent="0.35">
      <c r="A20008" t="s">
        <v>73510</v>
      </c>
      <c r="B20008" t="s">
        <v>73512</v>
      </c>
      <c r="C20008" s="96" t="s">
        <v>73462</v>
      </c>
      <c r="D20008" s="98">
        <v>484.28800000000001</v>
      </c>
    </row>
    <row r="20009" spans="1:4" x14ac:dyDescent="0.35">
      <c r="A20009" t="s">
        <v>73513</v>
      </c>
      <c r="B20009" t="s">
        <v>73514</v>
      </c>
      <c r="C20009" s="96" t="s">
        <v>73462</v>
      </c>
      <c r="D20009" s="98">
        <v>128.23650000000001</v>
      </c>
    </row>
    <row r="20010" spans="1:4" x14ac:dyDescent="0.35">
      <c r="A20010" t="s">
        <v>73515</v>
      </c>
      <c r="B20010" t="s">
        <v>73516</v>
      </c>
      <c r="C20010" s="96" t="s">
        <v>73462</v>
      </c>
      <c r="D20010" s="98">
        <v>11.624199999999998</v>
      </c>
    </row>
    <row r="20011" spans="1:4" x14ac:dyDescent="0.35">
      <c r="A20011" t="s">
        <v>73517</v>
      </c>
      <c r="B20011" t="s">
        <v>73519</v>
      </c>
      <c r="C20011" s="96" t="s">
        <v>73462</v>
      </c>
      <c r="D20011" s="98">
        <v>161.43469999999999</v>
      </c>
    </row>
    <row r="20012" spans="1:4" x14ac:dyDescent="0.35">
      <c r="A20012" t="s">
        <v>73518</v>
      </c>
      <c r="B20012" t="s">
        <v>73520</v>
      </c>
      <c r="C20012" s="96" t="s">
        <v>73462</v>
      </c>
      <c r="D20012" s="98">
        <v>608.82150000000001</v>
      </c>
    </row>
    <row r="20013" spans="1:4" x14ac:dyDescent="0.35">
      <c r="A20013" t="s">
        <v>73521</v>
      </c>
      <c r="B20013" t="s">
        <v>73522</v>
      </c>
      <c r="C20013" s="96" t="s">
        <v>73462</v>
      </c>
      <c r="D20013" s="98">
        <v>608.82150000000001</v>
      </c>
    </row>
    <row r="20014" spans="1:4" x14ac:dyDescent="0.35">
      <c r="A20014" t="s">
        <v>73523</v>
      </c>
      <c r="B20014" t="s">
        <v>73524</v>
      </c>
      <c r="C20014" s="96" t="s">
        <v>73462</v>
      </c>
      <c r="D20014" s="98">
        <v>608.82150000000001</v>
      </c>
    </row>
    <row r="20015" spans="1:4" x14ac:dyDescent="0.35">
      <c r="A20015" t="s">
        <v>73525</v>
      </c>
      <c r="B20015" t="s">
        <v>73527</v>
      </c>
      <c r="C20015" s="96" t="s">
        <v>73462</v>
      </c>
      <c r="D20015" s="98">
        <v>608.82150000000001</v>
      </c>
    </row>
    <row r="20016" spans="1:4" x14ac:dyDescent="0.35">
      <c r="A20016" t="s">
        <v>73526</v>
      </c>
      <c r="B20016" t="s">
        <v>73528</v>
      </c>
      <c r="C20016" s="96" t="s">
        <v>73462</v>
      </c>
      <c r="D20016" s="98">
        <v>608.82150000000001</v>
      </c>
    </row>
    <row r="20017" spans="1:4" x14ac:dyDescent="0.35">
      <c r="A20017" t="s">
        <v>73529</v>
      </c>
      <c r="B20017" t="s">
        <v>73530</v>
      </c>
      <c r="C20017" s="96" t="s">
        <v>73462</v>
      </c>
      <c r="D20017" s="98">
        <v>1130.3809999999999</v>
      </c>
    </row>
    <row r="20018" spans="1:4" x14ac:dyDescent="0.35">
      <c r="A20018" t="s">
        <v>73531</v>
      </c>
      <c r="B20018" t="s">
        <v>73532</v>
      </c>
      <c r="C20018" s="96" t="s">
        <v>73462</v>
      </c>
      <c r="D20018" s="98">
        <v>3044.1235999999999</v>
      </c>
    </row>
    <row r="20019" spans="1:4" x14ac:dyDescent="0.35">
      <c r="A20019" t="s">
        <v>73533</v>
      </c>
      <c r="B20019" t="s">
        <v>73534</v>
      </c>
      <c r="C20019" s="96" t="s">
        <v>73462</v>
      </c>
      <c r="D20019" s="98">
        <v>847.79380000000003</v>
      </c>
    </row>
    <row r="20020" spans="1:4" x14ac:dyDescent="0.35">
      <c r="A20020" t="s">
        <v>73535</v>
      </c>
      <c r="B20020" t="s">
        <v>73536</v>
      </c>
      <c r="C20020" s="96" t="s">
        <v>73462</v>
      </c>
      <c r="D20020" s="98">
        <v>1130.3809999999999</v>
      </c>
    </row>
    <row r="20021" spans="1:4" x14ac:dyDescent="0.35">
      <c r="A20021" t="s">
        <v>73537</v>
      </c>
      <c r="B20021" t="s">
        <v>73539</v>
      </c>
      <c r="C20021" s="96" t="s">
        <v>73462</v>
      </c>
      <c r="D20021" s="98">
        <v>42.826000000000001</v>
      </c>
    </row>
    <row r="20022" spans="1:4" x14ac:dyDescent="0.35">
      <c r="A20022" t="s">
        <v>73538</v>
      </c>
      <c r="B20022" t="s">
        <v>73540</v>
      </c>
      <c r="C20022" s="96" t="s">
        <v>73462</v>
      </c>
      <c r="D20022" s="98">
        <v>42.826000000000001</v>
      </c>
    </row>
    <row r="20023" spans="1:4" x14ac:dyDescent="0.35">
      <c r="A20023" t="s">
        <v>73541</v>
      </c>
      <c r="B20023" t="s">
        <v>73543</v>
      </c>
      <c r="C20023" s="96" t="s">
        <v>73544</v>
      </c>
      <c r="D20023" s="98">
        <v>155.75139999999999</v>
      </c>
    </row>
    <row r="20024" spans="1:4" x14ac:dyDescent="0.35">
      <c r="A20024" t="s">
        <v>73542</v>
      </c>
      <c r="B20024" t="s">
        <v>73543</v>
      </c>
      <c r="C20024" s="96" t="s">
        <v>73544</v>
      </c>
      <c r="D20024" s="98">
        <v>155.75139999999999</v>
      </c>
    </row>
    <row r="20025" spans="1:4" x14ac:dyDescent="0.35">
      <c r="A20025" t="s">
        <v>73545</v>
      </c>
      <c r="B20025" t="s">
        <v>73546</v>
      </c>
      <c r="C20025" s="96" t="s">
        <v>73544</v>
      </c>
      <c r="D20025" s="98">
        <v>169.37200000000001</v>
      </c>
    </row>
    <row r="20026" spans="1:4" x14ac:dyDescent="0.35">
      <c r="A20026" t="s">
        <v>73547</v>
      </c>
      <c r="B20026" t="s">
        <v>73548</v>
      </c>
      <c r="C20026" s="96" t="s">
        <v>73544</v>
      </c>
      <c r="D20026" s="98">
        <v>163.91409999999999</v>
      </c>
    </row>
    <row r="20027" spans="1:4" x14ac:dyDescent="0.35">
      <c r="A20027" t="s">
        <v>73549</v>
      </c>
      <c r="B20027" t="s">
        <v>73550</v>
      </c>
      <c r="C20027" s="96" t="s">
        <v>73544</v>
      </c>
      <c r="D20027" s="98">
        <v>163.91409999999999</v>
      </c>
    </row>
    <row r="20028" spans="1:4" x14ac:dyDescent="0.35">
      <c r="A20028" t="s">
        <v>73551</v>
      </c>
      <c r="B20028" t="s">
        <v>73552</v>
      </c>
      <c r="C20028" s="96" t="s">
        <v>73544</v>
      </c>
      <c r="D20028" s="98">
        <v>169.37200000000001</v>
      </c>
    </row>
    <row r="20029" spans="1:4" x14ac:dyDescent="0.35">
      <c r="A20029" t="s">
        <v>73553</v>
      </c>
      <c r="B20029" t="s">
        <v>73554</v>
      </c>
      <c r="C20029" s="96" t="s">
        <v>73544</v>
      </c>
      <c r="D20029" s="98">
        <v>169.37200000000001</v>
      </c>
    </row>
    <row r="20030" spans="1:4" x14ac:dyDescent="0.35">
      <c r="A20030" t="s">
        <v>73555</v>
      </c>
      <c r="B20030" t="s">
        <v>73556</v>
      </c>
      <c r="C20030" s="96" t="s">
        <v>73557</v>
      </c>
      <c r="D20030" s="98">
        <v>114.43879999999999</v>
      </c>
    </row>
    <row r="20031" spans="1:4" x14ac:dyDescent="0.35">
      <c r="A20031" t="s">
        <v>73558</v>
      </c>
      <c r="B20031" t="s">
        <v>73560</v>
      </c>
      <c r="C20031" s="96" t="s">
        <v>73557</v>
      </c>
      <c r="D20031" s="98">
        <v>87.358599999999996</v>
      </c>
    </row>
    <row r="20032" spans="1:4" x14ac:dyDescent="0.35">
      <c r="A20032" t="s">
        <v>73559</v>
      </c>
      <c r="B20032" t="s">
        <v>73561</v>
      </c>
      <c r="C20032" s="96" t="s">
        <v>73557</v>
      </c>
      <c r="D20032" s="98">
        <v>97.775299999999987</v>
      </c>
    </row>
    <row r="20033" spans="1:4" x14ac:dyDescent="0.35">
      <c r="A20033" t="s">
        <v>73562</v>
      </c>
      <c r="B20033" t="s">
        <v>73563</v>
      </c>
      <c r="C20033" s="96" t="s">
        <v>73557</v>
      </c>
      <c r="D20033" s="98">
        <v>99.288699999999992</v>
      </c>
    </row>
    <row r="20034" spans="1:4" x14ac:dyDescent="0.35">
      <c r="A20034" t="s">
        <v>73564</v>
      </c>
      <c r="B20034" t="s">
        <v>73566</v>
      </c>
      <c r="C20034" s="96" t="s">
        <v>73557</v>
      </c>
      <c r="D20034" s="98">
        <v>89.693100000000001</v>
      </c>
    </row>
    <row r="20035" spans="1:4" x14ac:dyDescent="0.35">
      <c r="A20035" t="s">
        <v>73565</v>
      </c>
      <c r="B20035" t="s">
        <v>73567</v>
      </c>
      <c r="C20035" s="96" t="s">
        <v>73557</v>
      </c>
      <c r="D20035" s="98">
        <v>30.4451</v>
      </c>
    </row>
    <row r="20036" spans="1:4" x14ac:dyDescent="0.35">
      <c r="A20036" t="s">
        <v>73568</v>
      </c>
      <c r="B20036" t="s">
        <v>73569</v>
      </c>
      <c r="C20036" s="96" t="s">
        <v>73557</v>
      </c>
      <c r="D20036" s="98">
        <v>51.085299999999997</v>
      </c>
    </row>
    <row r="20037" spans="1:4" x14ac:dyDescent="0.35">
      <c r="A20037" t="s">
        <v>73570</v>
      </c>
      <c r="B20037" t="s">
        <v>73571</v>
      </c>
      <c r="C20037" s="96" t="s">
        <v>73572</v>
      </c>
      <c r="D20037" s="98">
        <v>53.564700000000002</v>
      </c>
    </row>
    <row r="20038" spans="1:4" x14ac:dyDescent="0.35">
      <c r="A20038" t="s">
        <v>73573</v>
      </c>
      <c r="B20038" t="s">
        <v>73574</v>
      </c>
      <c r="C20038" s="96" t="s">
        <v>73572</v>
      </c>
      <c r="D20038" s="98">
        <v>53.564700000000002</v>
      </c>
    </row>
    <row r="20039" spans="1:4" x14ac:dyDescent="0.35">
      <c r="A20039" t="s">
        <v>73575</v>
      </c>
      <c r="B20039" t="s">
        <v>73576</v>
      </c>
      <c r="C20039" s="96" t="s">
        <v>73572</v>
      </c>
      <c r="D20039" s="98">
        <v>159.8569</v>
      </c>
    </row>
    <row r="20040" spans="1:4" x14ac:dyDescent="0.35">
      <c r="A20040" t="s">
        <v>73577</v>
      </c>
      <c r="B20040" t="s">
        <v>73578</v>
      </c>
      <c r="C20040" s="96" t="s">
        <v>73572</v>
      </c>
      <c r="D20040" s="98">
        <v>11.7852</v>
      </c>
    </row>
    <row r="20041" spans="1:4" x14ac:dyDescent="0.35">
      <c r="A20041" t="s">
        <v>73579</v>
      </c>
      <c r="B20041" t="s">
        <v>73580</v>
      </c>
      <c r="C20041" s="96" t="s">
        <v>73581</v>
      </c>
      <c r="D20041" s="98">
        <v>350.56139999999999</v>
      </c>
    </row>
    <row r="20042" spans="1:4" x14ac:dyDescent="0.35">
      <c r="A20042" t="s">
        <v>73582</v>
      </c>
      <c r="B20042" t="s">
        <v>73584</v>
      </c>
      <c r="C20042" s="96" t="s">
        <v>73581</v>
      </c>
      <c r="D20042" s="98">
        <v>46.818799999999996</v>
      </c>
    </row>
    <row r="20043" spans="1:4" x14ac:dyDescent="0.35">
      <c r="A20043" t="s">
        <v>73583</v>
      </c>
      <c r="B20043" t="s">
        <v>73585</v>
      </c>
      <c r="C20043" s="96" t="s">
        <v>73581</v>
      </c>
      <c r="D20043" s="98">
        <v>46.818799999999996</v>
      </c>
    </row>
    <row r="20044" spans="1:4" x14ac:dyDescent="0.35">
      <c r="A20044" t="s">
        <v>73586</v>
      </c>
      <c r="B20044" t="s">
        <v>73587</v>
      </c>
      <c r="C20044" s="96" t="s">
        <v>73588</v>
      </c>
      <c r="D20044" s="98">
        <v>137.88039999999998</v>
      </c>
    </row>
    <row r="20045" spans="1:4" x14ac:dyDescent="0.35">
      <c r="A20045" t="s">
        <v>73589</v>
      </c>
      <c r="B20045" t="s">
        <v>73591</v>
      </c>
      <c r="C20045" s="96" t="s">
        <v>73593</v>
      </c>
      <c r="D20045" s="98">
        <v>90.8523</v>
      </c>
    </row>
    <row r="20046" spans="1:4" x14ac:dyDescent="0.35">
      <c r="A20046" t="s">
        <v>73590</v>
      </c>
      <c r="B20046" t="s">
        <v>73592</v>
      </c>
      <c r="C20046" s="96" t="s">
        <v>73593</v>
      </c>
      <c r="D20046" s="98">
        <v>63.804299999999998</v>
      </c>
    </row>
    <row r="20047" spans="1:4" x14ac:dyDescent="0.35">
      <c r="A20047" t="s">
        <v>73594</v>
      </c>
      <c r="B20047" t="s">
        <v>73596</v>
      </c>
      <c r="C20047" s="96" t="s">
        <v>73598</v>
      </c>
      <c r="D20047" s="98">
        <v>49.636299999999991</v>
      </c>
    </row>
    <row r="20048" spans="1:4" x14ac:dyDescent="0.35">
      <c r="A20048" t="s">
        <v>73595</v>
      </c>
      <c r="B20048" t="s">
        <v>73597</v>
      </c>
      <c r="C20048" s="96" t="s">
        <v>73598</v>
      </c>
      <c r="D20048" s="98">
        <v>39.412799999999997</v>
      </c>
    </row>
    <row r="20049" spans="1:4" x14ac:dyDescent="0.35">
      <c r="A20049" t="s">
        <v>73599</v>
      </c>
      <c r="B20049" t="s">
        <v>73600</v>
      </c>
      <c r="C20049" s="96" t="s">
        <v>73598</v>
      </c>
      <c r="D20049" s="98">
        <v>56.575399999999995</v>
      </c>
    </row>
    <row r="20050" spans="1:4" x14ac:dyDescent="0.35">
      <c r="A20050" t="s">
        <v>73601</v>
      </c>
      <c r="B20050" t="s">
        <v>73602</v>
      </c>
      <c r="C20050" s="96" t="s">
        <v>73603</v>
      </c>
      <c r="D20050" s="98">
        <v>768.08269999999993</v>
      </c>
    </row>
    <row r="20051" spans="1:4" x14ac:dyDescent="0.35">
      <c r="A20051" t="s">
        <v>73604</v>
      </c>
      <c r="B20051" t="s">
        <v>73605</v>
      </c>
      <c r="C20051" s="96" t="s">
        <v>73603</v>
      </c>
      <c r="D20051" s="98">
        <v>185.7457</v>
      </c>
    </row>
    <row r="20052" spans="1:4" x14ac:dyDescent="0.35">
      <c r="A20052" t="s">
        <v>73606</v>
      </c>
      <c r="B20052" t="s">
        <v>73607</v>
      </c>
      <c r="C20052" s="96" t="s">
        <v>73603</v>
      </c>
      <c r="D20052" s="98">
        <v>137.65499999999997</v>
      </c>
    </row>
    <row r="20053" spans="1:4" x14ac:dyDescent="0.35">
      <c r="A20053" t="s">
        <v>73608</v>
      </c>
      <c r="B20053" t="s">
        <v>73609</v>
      </c>
      <c r="C20053" s="96" t="s">
        <v>73610</v>
      </c>
      <c r="D20053" s="98">
        <v>201.41099999999997</v>
      </c>
    </row>
    <row r="20054" spans="1:4" x14ac:dyDescent="0.35">
      <c r="A20054" t="s">
        <v>73611</v>
      </c>
      <c r="B20054" t="s">
        <v>73613</v>
      </c>
      <c r="C20054" s="96" t="s">
        <v>73610</v>
      </c>
      <c r="D20054" s="98">
        <v>402.82199999999995</v>
      </c>
    </row>
    <row r="20055" spans="1:4" x14ac:dyDescent="0.35">
      <c r="A20055" t="s">
        <v>73612</v>
      </c>
      <c r="B20055" t="s">
        <v>73614</v>
      </c>
      <c r="C20055" s="96" t="s">
        <v>73610</v>
      </c>
      <c r="D20055" s="98">
        <v>201.41099999999997</v>
      </c>
    </row>
    <row r="20056" spans="1:4" x14ac:dyDescent="0.35">
      <c r="A20056" t="s">
        <v>73615</v>
      </c>
      <c r="B20056" t="s">
        <v>73616</v>
      </c>
      <c r="C20056" s="96" t="s">
        <v>73617</v>
      </c>
      <c r="D20056" s="98">
        <v>142.72649999999999</v>
      </c>
    </row>
    <row r="20057" spans="1:4" x14ac:dyDescent="0.35">
      <c r="A20057" t="s">
        <v>73618</v>
      </c>
      <c r="B20057" t="s">
        <v>73619</v>
      </c>
      <c r="C20057" s="96" t="s">
        <v>73617</v>
      </c>
      <c r="D20057" s="98">
        <v>147.1379</v>
      </c>
    </row>
    <row r="20058" spans="1:4" x14ac:dyDescent="0.35">
      <c r="A20058" t="s">
        <v>73620</v>
      </c>
      <c r="B20058" t="s">
        <v>73621</v>
      </c>
      <c r="C20058" s="96" t="s">
        <v>73622</v>
      </c>
      <c r="D20058" s="98">
        <v>136.65679999999998</v>
      </c>
    </row>
    <row r="20059" spans="1:4" x14ac:dyDescent="0.35">
      <c r="A20059" t="s">
        <v>73623</v>
      </c>
      <c r="B20059" t="s">
        <v>73624</v>
      </c>
      <c r="C20059" s="96" t="s">
        <v>73625</v>
      </c>
      <c r="D20059" s="98">
        <v>652.00169999999991</v>
      </c>
    </row>
    <row r="20060" spans="1:4" x14ac:dyDescent="0.35">
      <c r="A20060" t="s">
        <v>73626</v>
      </c>
      <c r="B20060" t="s">
        <v>73627</v>
      </c>
      <c r="C20060" s="96" t="s">
        <v>73628</v>
      </c>
      <c r="D20060" s="98">
        <v>309.6352</v>
      </c>
    </row>
    <row r="20061" spans="1:4" x14ac:dyDescent="0.35">
      <c r="A20061" t="s">
        <v>14579</v>
      </c>
      <c r="B20061" t="s">
        <v>73629</v>
      </c>
      <c r="C20061" s="96" t="s">
        <v>73631</v>
      </c>
      <c r="D20061" s="98">
        <v>6.3755999999999995</v>
      </c>
    </row>
    <row r="20062" spans="1:4" x14ac:dyDescent="0.35">
      <c r="A20062" t="s">
        <v>14558</v>
      </c>
      <c r="B20062" t="s">
        <v>73630</v>
      </c>
      <c r="C20062" s="96" t="s">
        <v>73631</v>
      </c>
      <c r="D20062" s="98">
        <v>6.8103000000000007</v>
      </c>
    </row>
    <row r="20063" spans="1:4" x14ac:dyDescent="0.35">
      <c r="A20063" t="s">
        <v>14568</v>
      </c>
      <c r="B20063" t="s">
        <v>73632</v>
      </c>
      <c r="C20063" s="96" t="s">
        <v>73631</v>
      </c>
      <c r="D20063" s="98">
        <v>193.36099999999999</v>
      </c>
    </row>
    <row r="20064" spans="1:4" x14ac:dyDescent="0.35">
      <c r="A20064" t="s">
        <v>14598</v>
      </c>
      <c r="B20064" t="s">
        <v>73633</v>
      </c>
      <c r="C20064" s="96" t="s">
        <v>73631</v>
      </c>
      <c r="D20064" s="98">
        <v>141.80879999999999</v>
      </c>
    </row>
    <row r="20065" spans="1:4" x14ac:dyDescent="0.35">
      <c r="A20065" t="s">
        <v>14596</v>
      </c>
      <c r="B20065" t="s">
        <v>73634</v>
      </c>
      <c r="C20065" s="96" t="s">
        <v>73631</v>
      </c>
      <c r="D20065" s="98">
        <v>182.01049999999998</v>
      </c>
    </row>
    <row r="20066" spans="1:4" x14ac:dyDescent="0.35">
      <c r="A20066" t="s">
        <v>14560</v>
      </c>
      <c r="B20066" t="s">
        <v>73635</v>
      </c>
      <c r="C20066" s="96" t="s">
        <v>73631</v>
      </c>
      <c r="D20066" s="98">
        <v>182.01049999999998</v>
      </c>
    </row>
    <row r="20067" spans="1:4" x14ac:dyDescent="0.35">
      <c r="A20067" t="s">
        <v>73636</v>
      </c>
      <c r="B20067" t="s">
        <v>73637</v>
      </c>
      <c r="C20067" s="96" t="s">
        <v>73631</v>
      </c>
      <c r="D20067" s="98">
        <v>65.687999999999988</v>
      </c>
    </row>
    <row r="20068" spans="1:4" x14ac:dyDescent="0.35">
      <c r="A20068" t="s">
        <v>73638</v>
      </c>
      <c r="B20068" t="s">
        <v>73640</v>
      </c>
      <c r="C20068" s="96" t="s">
        <v>73631</v>
      </c>
      <c r="D20068" s="98">
        <v>61.163899999999998</v>
      </c>
    </row>
    <row r="20069" spans="1:4" x14ac:dyDescent="0.35">
      <c r="A20069" t="s">
        <v>73639</v>
      </c>
      <c r="B20069" t="s">
        <v>73641</v>
      </c>
      <c r="C20069" s="96" t="s">
        <v>73631</v>
      </c>
      <c r="D20069" s="98">
        <v>65.687999999999988</v>
      </c>
    </row>
    <row r="20070" spans="1:4" x14ac:dyDescent="0.35">
      <c r="A20070" t="s">
        <v>73642</v>
      </c>
      <c r="B20070" t="s">
        <v>73643</v>
      </c>
      <c r="C20070" s="96" t="s">
        <v>73631</v>
      </c>
      <c r="D20070" s="98">
        <v>192.94239999999996</v>
      </c>
    </row>
    <row r="20071" spans="1:4" x14ac:dyDescent="0.35">
      <c r="A20071" t="s">
        <v>73644</v>
      </c>
      <c r="B20071" t="s">
        <v>73645</v>
      </c>
      <c r="C20071" s="96" t="s">
        <v>73631</v>
      </c>
      <c r="D20071" s="98">
        <v>192.94239999999996</v>
      </c>
    </row>
    <row r="20072" spans="1:4" x14ac:dyDescent="0.35">
      <c r="A20072" t="s">
        <v>14574</v>
      </c>
      <c r="B20072" t="s">
        <v>73646</v>
      </c>
      <c r="C20072" s="96" t="s">
        <v>73631</v>
      </c>
      <c r="D20072" s="98">
        <v>14.940799999999999</v>
      </c>
    </row>
    <row r="20073" spans="1:4" x14ac:dyDescent="0.35">
      <c r="A20073" t="s">
        <v>73647</v>
      </c>
      <c r="B20073" t="s">
        <v>73648</v>
      </c>
      <c r="C20073" s="96" t="s">
        <v>73631</v>
      </c>
      <c r="D20073" s="98">
        <v>627.28819999999996</v>
      </c>
    </row>
    <row r="20074" spans="1:4" x14ac:dyDescent="0.35">
      <c r="A20074" t="s">
        <v>73649</v>
      </c>
      <c r="B20074" t="s">
        <v>73650</v>
      </c>
      <c r="C20074" s="96" t="s">
        <v>73631</v>
      </c>
      <c r="D20074" s="98">
        <v>122.34389999999998</v>
      </c>
    </row>
    <row r="20075" spans="1:4" x14ac:dyDescent="0.35">
      <c r="A20075" t="s">
        <v>73651</v>
      </c>
      <c r="B20075" t="s">
        <v>73652</v>
      </c>
      <c r="C20075" s="96" t="s">
        <v>73631</v>
      </c>
      <c r="D20075" s="98">
        <v>386.72199999999998</v>
      </c>
    </row>
    <row r="20076" spans="1:4" x14ac:dyDescent="0.35">
      <c r="A20076" t="s">
        <v>73653</v>
      </c>
      <c r="B20076" t="s">
        <v>73654</v>
      </c>
      <c r="C20076" s="96" t="s">
        <v>73655</v>
      </c>
      <c r="D20076" s="98">
        <v>783.28109999999992</v>
      </c>
    </row>
    <row r="20077" spans="1:4" x14ac:dyDescent="0.35">
      <c r="A20077" t="s">
        <v>73656</v>
      </c>
      <c r="B20077" t="s">
        <v>73657</v>
      </c>
      <c r="C20077" s="96" t="s">
        <v>73658</v>
      </c>
      <c r="D20077" s="98">
        <v>2.6886999999999994</v>
      </c>
    </row>
    <row r="20078" spans="1:4" x14ac:dyDescent="0.35">
      <c r="A20078" t="s">
        <v>73659</v>
      </c>
      <c r="B20078" t="s">
        <v>73661</v>
      </c>
      <c r="C20078" s="96" t="s">
        <v>73658</v>
      </c>
      <c r="D20078" s="98">
        <v>117.64269999999999</v>
      </c>
    </row>
    <row r="20079" spans="1:4" x14ac:dyDescent="0.35">
      <c r="A20079" t="s">
        <v>73660</v>
      </c>
      <c r="B20079" t="s">
        <v>73662</v>
      </c>
      <c r="C20079" s="96" t="s">
        <v>73658</v>
      </c>
      <c r="D20079" s="98">
        <v>101.6554</v>
      </c>
    </row>
    <row r="20080" spans="1:4" x14ac:dyDescent="0.35">
      <c r="A20080" t="s">
        <v>73663</v>
      </c>
      <c r="B20080" t="s">
        <v>73664</v>
      </c>
      <c r="C20080" s="96" t="s">
        <v>73665</v>
      </c>
      <c r="D20080" s="98">
        <v>1.5294999999999999</v>
      </c>
    </row>
    <row r="20081" spans="1:4" x14ac:dyDescent="0.35">
      <c r="A20081" t="s">
        <v>24174</v>
      </c>
      <c r="B20081" t="s">
        <v>73666</v>
      </c>
      <c r="C20081" s="96" t="s">
        <v>73665</v>
      </c>
      <c r="D20081" s="98">
        <v>138.36339999999998</v>
      </c>
    </row>
    <row r="20082" spans="1:4" x14ac:dyDescent="0.35">
      <c r="A20082" t="s">
        <v>73667</v>
      </c>
      <c r="B20082" t="s">
        <v>73668</v>
      </c>
      <c r="C20082" s="96" t="s">
        <v>73669</v>
      </c>
      <c r="D20082" s="98">
        <v>174.50789999999998</v>
      </c>
    </row>
    <row r="20083" spans="1:4" x14ac:dyDescent="0.35">
      <c r="A20083" t="s">
        <v>73670</v>
      </c>
      <c r="B20083" t="s">
        <v>73671</v>
      </c>
      <c r="C20083" s="96" t="s">
        <v>73669</v>
      </c>
      <c r="D20083" s="98">
        <v>2091.1484999999993</v>
      </c>
    </row>
    <row r="20084" spans="1:4" x14ac:dyDescent="0.35">
      <c r="A20084" t="s">
        <v>73672</v>
      </c>
      <c r="B20084" t="s">
        <v>73673</v>
      </c>
      <c r="C20084" s="96" t="s">
        <v>73669</v>
      </c>
      <c r="D20084" s="98">
        <v>25.840499999999999</v>
      </c>
    </row>
    <row r="20085" spans="1:4" x14ac:dyDescent="0.35">
      <c r="A20085" t="s">
        <v>73674</v>
      </c>
      <c r="B20085" t="s">
        <v>73675</v>
      </c>
      <c r="C20085" s="96" t="s">
        <v>73676</v>
      </c>
      <c r="D20085" s="98">
        <v>3.3809999999999998</v>
      </c>
    </row>
    <row r="20086" spans="1:4" x14ac:dyDescent="0.35">
      <c r="A20086" t="s">
        <v>73677</v>
      </c>
      <c r="B20086" t="s">
        <v>73678</v>
      </c>
      <c r="C20086" s="96" t="s">
        <v>73676</v>
      </c>
      <c r="D20086" s="98">
        <v>27.788600000000002</v>
      </c>
    </row>
    <row r="20087" spans="1:4" x14ac:dyDescent="0.35">
      <c r="A20087" t="s">
        <v>14583</v>
      </c>
      <c r="B20087" t="s">
        <v>73679</v>
      </c>
      <c r="C20087" s="96" t="s">
        <v>73676</v>
      </c>
      <c r="D20087" s="98">
        <v>7.2932999999999995</v>
      </c>
    </row>
    <row r="20088" spans="1:4" x14ac:dyDescent="0.35">
      <c r="A20088" t="s">
        <v>73680</v>
      </c>
      <c r="B20088" t="s">
        <v>73682</v>
      </c>
      <c r="C20088" s="96" t="s">
        <v>73676</v>
      </c>
      <c r="D20088" s="98">
        <v>7.4059999999999997</v>
      </c>
    </row>
    <row r="20089" spans="1:4" x14ac:dyDescent="0.35">
      <c r="A20089" t="s">
        <v>73681</v>
      </c>
      <c r="B20089" t="s">
        <v>73683</v>
      </c>
      <c r="C20089" s="96" t="s">
        <v>73676</v>
      </c>
      <c r="D20089" s="98">
        <v>27.708100000000002</v>
      </c>
    </row>
    <row r="20090" spans="1:4" x14ac:dyDescent="0.35">
      <c r="A20090" t="s">
        <v>73674</v>
      </c>
      <c r="B20090" t="s">
        <v>73675</v>
      </c>
      <c r="C20090" s="96" t="s">
        <v>73676</v>
      </c>
      <c r="D20090" s="98">
        <v>3.3809999999999998</v>
      </c>
    </row>
    <row r="20091" spans="1:4" x14ac:dyDescent="0.35">
      <c r="A20091" t="s">
        <v>73674</v>
      </c>
      <c r="B20091" t="s">
        <v>73675</v>
      </c>
      <c r="C20091" s="96" t="s">
        <v>73676</v>
      </c>
      <c r="D20091" s="98">
        <v>3.3809999999999998</v>
      </c>
    </row>
    <row r="20092" spans="1:4" x14ac:dyDescent="0.35">
      <c r="A20092" t="s">
        <v>73677</v>
      </c>
      <c r="B20092" t="s">
        <v>73678</v>
      </c>
      <c r="C20092" s="96" t="s">
        <v>73676</v>
      </c>
      <c r="D20092" s="98">
        <v>27.788600000000002</v>
      </c>
    </row>
    <row r="20093" spans="1:4" x14ac:dyDescent="0.35">
      <c r="A20093" t="s">
        <v>73684</v>
      </c>
      <c r="B20093" t="s">
        <v>73686</v>
      </c>
      <c r="C20093" s="96" t="s">
        <v>73676</v>
      </c>
      <c r="D20093" s="98">
        <v>0.5474</v>
      </c>
    </row>
    <row r="20094" spans="1:4" x14ac:dyDescent="0.35">
      <c r="A20094" t="s">
        <v>73685</v>
      </c>
      <c r="B20094" t="s">
        <v>73687</v>
      </c>
      <c r="C20094" s="96" t="s">
        <v>73676</v>
      </c>
      <c r="D20094" s="98">
        <v>3.2039</v>
      </c>
    </row>
    <row r="20095" spans="1:4" x14ac:dyDescent="0.35">
      <c r="A20095" t="s">
        <v>73674</v>
      </c>
      <c r="B20095" t="s">
        <v>73675</v>
      </c>
      <c r="C20095" s="96" t="s">
        <v>73676</v>
      </c>
      <c r="D20095" s="98">
        <v>3.3809999999999998</v>
      </c>
    </row>
    <row r="20096" spans="1:4" x14ac:dyDescent="0.35">
      <c r="A20096" t="s">
        <v>73688</v>
      </c>
      <c r="B20096" t="s">
        <v>73689</v>
      </c>
      <c r="C20096" s="96" t="s">
        <v>73690</v>
      </c>
      <c r="D20096" s="98">
        <v>422.01319999999998</v>
      </c>
    </row>
    <row r="20097" spans="1:4" x14ac:dyDescent="0.35">
      <c r="A20097" t="s">
        <v>73691</v>
      </c>
      <c r="B20097" t="s">
        <v>73692</v>
      </c>
      <c r="C20097" s="96" t="s">
        <v>73690</v>
      </c>
      <c r="D20097" s="98">
        <v>343.20369999999997</v>
      </c>
    </row>
    <row r="20098" spans="1:4" x14ac:dyDescent="0.35">
      <c r="A20098" t="s">
        <v>73693</v>
      </c>
      <c r="B20098" t="s">
        <v>73695</v>
      </c>
      <c r="C20098" s="96" t="s">
        <v>73690</v>
      </c>
      <c r="D20098" s="98">
        <v>5371.0243999999993</v>
      </c>
    </row>
    <row r="20099" spans="1:4" x14ac:dyDescent="0.35">
      <c r="A20099" t="s">
        <v>73694</v>
      </c>
      <c r="B20099" t="s">
        <v>73696</v>
      </c>
      <c r="C20099" s="96" t="s">
        <v>73690</v>
      </c>
      <c r="D20099" s="98">
        <v>5371.0243999999993</v>
      </c>
    </row>
    <row r="20100" spans="1:4" x14ac:dyDescent="0.35">
      <c r="A20100" t="s">
        <v>73697</v>
      </c>
      <c r="B20100" t="s">
        <v>73698</v>
      </c>
      <c r="C20100" s="96" t="s">
        <v>73690</v>
      </c>
      <c r="D20100" s="98">
        <v>1630.4952999999998</v>
      </c>
    </row>
    <row r="20101" spans="1:4" x14ac:dyDescent="0.35">
      <c r="A20101" t="s">
        <v>73699</v>
      </c>
      <c r="B20101" t="s">
        <v>73700</v>
      </c>
      <c r="C20101" s="96" t="s">
        <v>73690</v>
      </c>
      <c r="D20101" s="98">
        <v>1630.4952999999998</v>
      </c>
    </row>
    <row r="20102" spans="1:4" x14ac:dyDescent="0.35">
      <c r="A20102" t="s">
        <v>73701</v>
      </c>
      <c r="B20102" t="s">
        <v>73702</v>
      </c>
      <c r="C20102" s="96" t="s">
        <v>73690</v>
      </c>
      <c r="D20102" s="98">
        <v>2263.4989999999998</v>
      </c>
    </row>
    <row r="20103" spans="1:4" x14ac:dyDescent="0.35">
      <c r="A20103" t="s">
        <v>73703</v>
      </c>
      <c r="B20103" t="s">
        <v>73704</v>
      </c>
      <c r="C20103" s="96" t="s">
        <v>73690</v>
      </c>
      <c r="D20103" s="98">
        <v>1477.0300999999997</v>
      </c>
    </row>
    <row r="20104" spans="1:4" x14ac:dyDescent="0.35">
      <c r="A20104" t="s">
        <v>73705</v>
      </c>
      <c r="B20104" t="s">
        <v>73706</v>
      </c>
      <c r="C20104" s="96" t="s">
        <v>73690</v>
      </c>
      <c r="D20104" s="98">
        <v>307.49390000000005</v>
      </c>
    </row>
    <row r="20105" spans="1:4" x14ac:dyDescent="0.35">
      <c r="A20105" t="s">
        <v>73707</v>
      </c>
      <c r="B20105" t="s">
        <v>73708</v>
      </c>
      <c r="C20105" s="96" t="s">
        <v>73690</v>
      </c>
      <c r="D20105" s="98">
        <v>9.6278000000000006</v>
      </c>
    </row>
    <row r="20106" spans="1:4" x14ac:dyDescent="0.35">
      <c r="A20106" t="s">
        <v>73709</v>
      </c>
      <c r="B20106" t="s">
        <v>73710</v>
      </c>
      <c r="C20106" s="96" t="s">
        <v>73690</v>
      </c>
      <c r="D20106" s="98">
        <v>14.296800000000001</v>
      </c>
    </row>
    <row r="20107" spans="1:4" x14ac:dyDescent="0.35">
      <c r="A20107" t="s">
        <v>73711</v>
      </c>
      <c r="B20107" t="s">
        <v>73712</v>
      </c>
      <c r="C20107" s="96" t="s">
        <v>73690</v>
      </c>
      <c r="D20107" s="98">
        <v>23.248399999999997</v>
      </c>
    </row>
    <row r="20108" spans="1:4" x14ac:dyDescent="0.35">
      <c r="A20108" t="s">
        <v>73713</v>
      </c>
      <c r="B20108" t="s">
        <v>73714</v>
      </c>
      <c r="C20108" s="96" t="s">
        <v>73690</v>
      </c>
      <c r="D20108" s="98">
        <v>8.6456999999999997</v>
      </c>
    </row>
    <row r="20109" spans="1:4" x14ac:dyDescent="0.35">
      <c r="A20109" t="s">
        <v>73715</v>
      </c>
      <c r="B20109" t="s">
        <v>73716</v>
      </c>
      <c r="C20109" s="96" t="s">
        <v>73690</v>
      </c>
      <c r="D20109" s="98">
        <v>7.7762999999999991</v>
      </c>
    </row>
    <row r="20110" spans="1:4" x14ac:dyDescent="0.35">
      <c r="A20110" t="s">
        <v>73717</v>
      </c>
      <c r="B20110" t="s">
        <v>73720</v>
      </c>
      <c r="C20110" s="96" t="s">
        <v>73690</v>
      </c>
      <c r="D20110" s="98">
        <v>1058.4461999999999</v>
      </c>
    </row>
    <row r="20111" spans="1:4" x14ac:dyDescent="0.35">
      <c r="A20111" t="s">
        <v>73718</v>
      </c>
      <c r="B20111" t="s">
        <v>73721</v>
      </c>
      <c r="C20111" s="96" t="s">
        <v>73690</v>
      </c>
      <c r="D20111" s="98">
        <v>1524.2996999999998</v>
      </c>
    </row>
    <row r="20112" spans="1:4" x14ac:dyDescent="0.35">
      <c r="A20112" t="s">
        <v>73719</v>
      </c>
      <c r="B20112" t="s">
        <v>73722</v>
      </c>
      <c r="C20112" s="96" t="s">
        <v>73690</v>
      </c>
      <c r="D20112" s="98">
        <v>20.978299999999997</v>
      </c>
    </row>
    <row r="20113" spans="1:4" x14ac:dyDescent="0.35">
      <c r="A20113" t="s">
        <v>73723</v>
      </c>
      <c r="B20113" t="s">
        <v>73724</v>
      </c>
      <c r="C20113" s="96" t="s">
        <v>73690</v>
      </c>
      <c r="D20113" s="98">
        <v>1024.2014999999999</v>
      </c>
    </row>
    <row r="20114" spans="1:4" x14ac:dyDescent="0.35">
      <c r="A20114" t="s">
        <v>73725</v>
      </c>
      <c r="B20114" t="s">
        <v>73727</v>
      </c>
      <c r="C20114" s="96" t="s">
        <v>73690</v>
      </c>
      <c r="D20114" s="98">
        <v>768.7106</v>
      </c>
    </row>
    <row r="20115" spans="1:4" x14ac:dyDescent="0.35">
      <c r="A20115" t="s">
        <v>73726</v>
      </c>
      <c r="B20115" t="s">
        <v>73728</v>
      </c>
      <c r="C20115" s="96" t="s">
        <v>73690</v>
      </c>
      <c r="D20115" s="98">
        <v>640.55460000000005</v>
      </c>
    </row>
    <row r="20116" spans="1:4" x14ac:dyDescent="0.35">
      <c r="A20116" t="s">
        <v>73729</v>
      </c>
      <c r="B20116" t="s">
        <v>73731</v>
      </c>
      <c r="C20116" s="96" t="s">
        <v>73690</v>
      </c>
      <c r="D20116" s="98">
        <v>770.72309999999993</v>
      </c>
    </row>
    <row r="20117" spans="1:4" x14ac:dyDescent="0.35">
      <c r="A20117" t="s">
        <v>73730</v>
      </c>
      <c r="B20117" t="s">
        <v>73732</v>
      </c>
      <c r="C20117" s="96" t="s">
        <v>73690</v>
      </c>
      <c r="D20117" s="98">
        <v>616.5655999999999</v>
      </c>
    </row>
    <row r="20118" spans="1:4" x14ac:dyDescent="0.35">
      <c r="A20118" t="s">
        <v>73733</v>
      </c>
      <c r="B20118" t="s">
        <v>73735</v>
      </c>
      <c r="C20118" s="96" t="s">
        <v>73690</v>
      </c>
      <c r="D20118" s="98">
        <v>842.64179999999999</v>
      </c>
    </row>
    <row r="20119" spans="1:4" x14ac:dyDescent="0.35">
      <c r="A20119" t="s">
        <v>73734</v>
      </c>
      <c r="B20119" t="s">
        <v>73736</v>
      </c>
      <c r="C20119" s="96" t="s">
        <v>73690</v>
      </c>
      <c r="D20119" s="98">
        <v>842.64179999999999</v>
      </c>
    </row>
    <row r="20120" spans="1:4" x14ac:dyDescent="0.35">
      <c r="A20120" t="s">
        <v>73737</v>
      </c>
      <c r="B20120" t="s">
        <v>73738</v>
      </c>
      <c r="C20120" s="96" t="s">
        <v>73690</v>
      </c>
      <c r="D20120" s="98">
        <v>544.63079999999991</v>
      </c>
    </row>
    <row r="20121" spans="1:4" x14ac:dyDescent="0.35">
      <c r="A20121" t="s">
        <v>73739</v>
      </c>
      <c r="B20121" t="s">
        <v>73740</v>
      </c>
      <c r="C20121" s="96" t="s">
        <v>73690</v>
      </c>
      <c r="D20121" s="98">
        <v>517.22859999999991</v>
      </c>
    </row>
    <row r="20122" spans="1:4" x14ac:dyDescent="0.35">
      <c r="A20122" t="s">
        <v>73741</v>
      </c>
      <c r="B20122" t="s">
        <v>73744</v>
      </c>
      <c r="C20122" s="96" t="s">
        <v>73690</v>
      </c>
      <c r="D20122" s="98">
        <v>506.95679999999999</v>
      </c>
    </row>
    <row r="20123" spans="1:4" x14ac:dyDescent="0.35">
      <c r="A20123" t="s">
        <v>73742</v>
      </c>
      <c r="B20123" t="s">
        <v>73744</v>
      </c>
      <c r="C20123" s="96" t="s">
        <v>73690</v>
      </c>
      <c r="D20123" s="98">
        <v>506.95679999999999</v>
      </c>
    </row>
    <row r="20124" spans="1:4" x14ac:dyDescent="0.35">
      <c r="A20124" t="s">
        <v>73743</v>
      </c>
      <c r="B20124" t="s">
        <v>73745</v>
      </c>
      <c r="C20124" s="96" t="s">
        <v>73690</v>
      </c>
      <c r="D20124" s="98">
        <v>3887.8280000000004</v>
      </c>
    </row>
    <row r="20125" spans="1:4" x14ac:dyDescent="0.35">
      <c r="A20125" t="s">
        <v>73746</v>
      </c>
      <c r="B20125" t="s">
        <v>73748</v>
      </c>
      <c r="C20125" s="96" t="s">
        <v>73690</v>
      </c>
      <c r="D20125" s="98">
        <v>894.03299999999979</v>
      </c>
    </row>
    <row r="20126" spans="1:4" x14ac:dyDescent="0.35">
      <c r="A20126" t="s">
        <v>73747</v>
      </c>
      <c r="B20126" t="s">
        <v>73749</v>
      </c>
      <c r="C20126" s="96" t="s">
        <v>73690</v>
      </c>
      <c r="D20126" s="98">
        <v>794.69599999999991</v>
      </c>
    </row>
    <row r="20127" spans="1:4" x14ac:dyDescent="0.35">
      <c r="A20127" t="s">
        <v>73750</v>
      </c>
      <c r="B20127" t="s">
        <v>73752</v>
      </c>
      <c r="C20127" s="96" t="s">
        <v>73690</v>
      </c>
      <c r="D20127" s="98">
        <v>309.31319999999994</v>
      </c>
    </row>
    <row r="20128" spans="1:4" x14ac:dyDescent="0.35">
      <c r="A20128" t="s">
        <v>73751</v>
      </c>
      <c r="B20128" t="s">
        <v>73753</v>
      </c>
      <c r="C20128" s="96" t="s">
        <v>73690</v>
      </c>
      <c r="D20128" s="98">
        <v>1678.4410999999998</v>
      </c>
    </row>
    <row r="20129" spans="1:4" x14ac:dyDescent="0.35">
      <c r="A20129" t="s">
        <v>73754</v>
      </c>
      <c r="B20129" t="s">
        <v>73755</v>
      </c>
      <c r="C20129" s="96" t="s">
        <v>73690</v>
      </c>
      <c r="D20129" s="98">
        <v>1079.0058999999999</v>
      </c>
    </row>
    <row r="20130" spans="1:4" x14ac:dyDescent="0.35">
      <c r="A20130" t="s">
        <v>73756</v>
      </c>
      <c r="B20130" t="s">
        <v>73758</v>
      </c>
      <c r="C20130" s="96" t="s">
        <v>73690</v>
      </c>
      <c r="D20130" s="98">
        <v>153.44909999999999</v>
      </c>
    </row>
    <row r="20131" spans="1:4" x14ac:dyDescent="0.35">
      <c r="A20131" t="s">
        <v>73757</v>
      </c>
      <c r="B20131" t="s">
        <v>73759</v>
      </c>
      <c r="C20131" s="96" t="s">
        <v>73690</v>
      </c>
      <c r="D20131" s="98">
        <v>42.294699999999999</v>
      </c>
    </row>
    <row r="20132" spans="1:4" x14ac:dyDescent="0.35">
      <c r="A20132" t="s">
        <v>73760</v>
      </c>
      <c r="B20132" t="s">
        <v>73761</v>
      </c>
      <c r="C20132" s="96" t="s">
        <v>73690</v>
      </c>
      <c r="D20132" s="98">
        <v>164.47759999999997</v>
      </c>
    </row>
    <row r="20133" spans="1:4" x14ac:dyDescent="0.35">
      <c r="A20133" t="s">
        <v>73719</v>
      </c>
      <c r="B20133" t="s">
        <v>73722</v>
      </c>
      <c r="C20133" s="96" t="s">
        <v>73690</v>
      </c>
      <c r="D20133" s="98">
        <v>20.978299999999997</v>
      </c>
    </row>
    <row r="20134" spans="1:4" x14ac:dyDescent="0.35">
      <c r="A20134" t="s">
        <v>73723</v>
      </c>
      <c r="B20134" t="s">
        <v>73724</v>
      </c>
      <c r="C20134" s="96" t="s">
        <v>73690</v>
      </c>
      <c r="D20134" s="98">
        <v>1024.2014999999999</v>
      </c>
    </row>
    <row r="20135" spans="1:4" x14ac:dyDescent="0.35">
      <c r="A20135" t="s">
        <v>73762</v>
      </c>
      <c r="B20135" t="s">
        <v>73763</v>
      </c>
      <c r="C20135" s="96" t="s">
        <v>73690</v>
      </c>
      <c r="D20135" s="98">
        <v>127.22219999999999</v>
      </c>
    </row>
    <row r="20136" spans="1:4" x14ac:dyDescent="0.35">
      <c r="A20136" t="s">
        <v>73764</v>
      </c>
      <c r="B20136" t="s">
        <v>73765</v>
      </c>
      <c r="C20136" s="96" t="s">
        <v>73690</v>
      </c>
      <c r="D20136" s="98">
        <v>316.50990000000002</v>
      </c>
    </row>
    <row r="20137" spans="1:4" x14ac:dyDescent="0.35">
      <c r="A20137" t="s">
        <v>73766</v>
      </c>
      <c r="B20137" t="s">
        <v>73767</v>
      </c>
      <c r="C20137" s="96" t="s">
        <v>73690</v>
      </c>
      <c r="D20137" s="98">
        <v>166.03929999999997</v>
      </c>
    </row>
    <row r="20138" spans="1:4" x14ac:dyDescent="0.35">
      <c r="A20138" t="s">
        <v>73768</v>
      </c>
      <c r="B20138" t="s">
        <v>73770</v>
      </c>
      <c r="C20138" s="96" t="s">
        <v>73690</v>
      </c>
      <c r="D20138" s="98">
        <v>527.51649999999995</v>
      </c>
    </row>
    <row r="20139" spans="1:4" x14ac:dyDescent="0.35">
      <c r="A20139" t="s">
        <v>73769</v>
      </c>
      <c r="B20139" t="s">
        <v>73771</v>
      </c>
      <c r="C20139" s="96" t="s">
        <v>73690</v>
      </c>
      <c r="D20139" s="98">
        <v>106.66249999999999</v>
      </c>
    </row>
    <row r="20140" spans="1:4" x14ac:dyDescent="0.35">
      <c r="A20140" t="s">
        <v>73769</v>
      </c>
      <c r="B20140" t="s">
        <v>73771</v>
      </c>
      <c r="C20140" s="96" t="s">
        <v>73690</v>
      </c>
      <c r="D20140" s="98">
        <v>106.66249999999999</v>
      </c>
    </row>
    <row r="20141" spans="1:4" x14ac:dyDescent="0.35">
      <c r="A20141" t="s">
        <v>73772</v>
      </c>
      <c r="B20141" t="s">
        <v>73773</v>
      </c>
      <c r="C20141" s="96" t="s">
        <v>73690</v>
      </c>
      <c r="D20141" s="98">
        <v>2.0446999999999997</v>
      </c>
    </row>
    <row r="20142" spans="1:4" x14ac:dyDescent="0.35">
      <c r="A20142" t="s">
        <v>73774</v>
      </c>
      <c r="B20142" t="s">
        <v>73775</v>
      </c>
      <c r="C20142" s="96" t="s">
        <v>73690</v>
      </c>
      <c r="D20142" s="98">
        <v>469.28280000000001</v>
      </c>
    </row>
    <row r="20143" spans="1:4" x14ac:dyDescent="0.35">
      <c r="A20143" t="s">
        <v>73776</v>
      </c>
      <c r="B20143" t="s">
        <v>73777</v>
      </c>
      <c r="C20143" s="96" t="s">
        <v>73690</v>
      </c>
      <c r="D20143" s="98">
        <v>174.7011</v>
      </c>
    </row>
    <row r="20144" spans="1:4" x14ac:dyDescent="0.35">
      <c r="A20144" t="s">
        <v>73778</v>
      </c>
      <c r="B20144" t="s">
        <v>73779</v>
      </c>
      <c r="C20144" s="96" t="s">
        <v>73690</v>
      </c>
      <c r="D20144" s="98">
        <v>2973.2513999999996</v>
      </c>
    </row>
    <row r="20145" spans="1:4" x14ac:dyDescent="0.35">
      <c r="A20145" t="s">
        <v>73780</v>
      </c>
      <c r="B20145" t="s">
        <v>73784</v>
      </c>
      <c r="C20145" s="96" t="s">
        <v>73690</v>
      </c>
      <c r="D20145" s="98">
        <v>767.29380000000003</v>
      </c>
    </row>
    <row r="20146" spans="1:4" x14ac:dyDescent="0.35">
      <c r="A20146" t="s">
        <v>73781</v>
      </c>
      <c r="B20146" t="s">
        <v>73785</v>
      </c>
      <c r="C20146" s="96" t="s">
        <v>73690</v>
      </c>
      <c r="D20146" s="98">
        <v>356.24470000000002</v>
      </c>
    </row>
    <row r="20147" spans="1:4" x14ac:dyDescent="0.35">
      <c r="A20147" t="s">
        <v>73782</v>
      </c>
      <c r="B20147" t="s">
        <v>73786</v>
      </c>
      <c r="C20147" s="96" t="s">
        <v>73690</v>
      </c>
      <c r="D20147" s="98">
        <v>770.72309999999993</v>
      </c>
    </row>
    <row r="20148" spans="1:4" x14ac:dyDescent="0.35">
      <c r="A20148" t="s">
        <v>73783</v>
      </c>
      <c r="B20148" t="s">
        <v>73787</v>
      </c>
      <c r="C20148" s="96" t="s">
        <v>73690</v>
      </c>
      <c r="D20148" s="98">
        <v>657.68499999999995</v>
      </c>
    </row>
    <row r="20149" spans="1:4" x14ac:dyDescent="0.35">
      <c r="A20149" t="s">
        <v>73788</v>
      </c>
      <c r="B20149" t="s">
        <v>73789</v>
      </c>
      <c r="C20149" s="96" t="s">
        <v>73690</v>
      </c>
      <c r="D20149" s="98">
        <v>184.97290000000001</v>
      </c>
    </row>
    <row r="20150" spans="1:4" x14ac:dyDescent="0.35">
      <c r="A20150" t="s">
        <v>73790</v>
      </c>
      <c r="B20150" t="s">
        <v>73791</v>
      </c>
      <c r="C20150" s="96" t="s">
        <v>73690</v>
      </c>
      <c r="D20150" s="98">
        <v>349.38609999999994</v>
      </c>
    </row>
    <row r="20151" spans="1:4" x14ac:dyDescent="0.35">
      <c r="A20151" t="s">
        <v>73792</v>
      </c>
      <c r="B20151" t="s">
        <v>73793</v>
      </c>
      <c r="C20151" s="96" t="s">
        <v>73690</v>
      </c>
      <c r="D20151" s="98">
        <v>174.7011</v>
      </c>
    </row>
    <row r="20152" spans="1:4" x14ac:dyDescent="0.35">
      <c r="A20152" t="s">
        <v>73794</v>
      </c>
      <c r="B20152" t="s">
        <v>73795</v>
      </c>
      <c r="C20152" s="96" t="s">
        <v>73690</v>
      </c>
      <c r="D20152" s="98">
        <v>183.2663</v>
      </c>
    </row>
    <row r="20153" spans="1:4" x14ac:dyDescent="0.35">
      <c r="A20153" t="s">
        <v>73796</v>
      </c>
      <c r="B20153" t="s">
        <v>73797</v>
      </c>
      <c r="C20153" s="96" t="s">
        <v>73690</v>
      </c>
      <c r="D20153" s="98">
        <v>548.06010000000003</v>
      </c>
    </row>
    <row r="20154" spans="1:4" x14ac:dyDescent="0.35">
      <c r="A20154" t="s">
        <v>73798</v>
      </c>
      <c r="B20154" t="s">
        <v>73800</v>
      </c>
      <c r="C20154" s="96" t="s">
        <v>73690</v>
      </c>
      <c r="D20154" s="98">
        <v>66.267599999999987</v>
      </c>
    </row>
    <row r="20155" spans="1:4" x14ac:dyDescent="0.35">
      <c r="A20155" t="s">
        <v>73799</v>
      </c>
      <c r="B20155" t="s">
        <v>73801</v>
      </c>
      <c r="C20155" s="96" t="s">
        <v>73690</v>
      </c>
      <c r="D20155" s="98">
        <v>108.91650000000001</v>
      </c>
    </row>
    <row r="20156" spans="1:4" x14ac:dyDescent="0.35">
      <c r="A20156" t="s">
        <v>73802</v>
      </c>
      <c r="B20156" t="s">
        <v>73805</v>
      </c>
      <c r="C20156" s="96" t="s">
        <v>73690</v>
      </c>
      <c r="D20156" s="98">
        <v>284.30989999999997</v>
      </c>
    </row>
    <row r="20157" spans="1:4" x14ac:dyDescent="0.35">
      <c r="A20157" t="s">
        <v>73803</v>
      </c>
      <c r="B20157" t="s">
        <v>73806</v>
      </c>
      <c r="C20157" s="96" t="s">
        <v>73690</v>
      </c>
      <c r="D20157" s="98">
        <v>284.30989999999997</v>
      </c>
    </row>
    <row r="20158" spans="1:4" x14ac:dyDescent="0.35">
      <c r="A20158" t="s">
        <v>73804</v>
      </c>
      <c r="B20158" t="s">
        <v>73807</v>
      </c>
      <c r="C20158" s="96" t="s">
        <v>73690</v>
      </c>
      <c r="D20158" s="98">
        <v>195.24469999999999</v>
      </c>
    </row>
    <row r="20159" spans="1:4" x14ac:dyDescent="0.35">
      <c r="A20159" t="s">
        <v>73808</v>
      </c>
      <c r="B20159" t="s">
        <v>73809</v>
      </c>
      <c r="C20159" s="96" t="s">
        <v>73690</v>
      </c>
      <c r="D20159" s="98">
        <v>1657.3500999999999</v>
      </c>
    </row>
    <row r="20160" spans="1:4" x14ac:dyDescent="0.35">
      <c r="A20160" t="s">
        <v>73810</v>
      </c>
      <c r="B20160" t="s">
        <v>73811</v>
      </c>
      <c r="C20160" s="96" t="s">
        <v>73690</v>
      </c>
      <c r="D20160" s="98">
        <v>0.80499999999999994</v>
      </c>
    </row>
    <row r="20161" spans="1:4" x14ac:dyDescent="0.35">
      <c r="A20161" t="s">
        <v>73766</v>
      </c>
      <c r="B20161" t="s">
        <v>73767</v>
      </c>
      <c r="C20161" s="96" t="s">
        <v>73690</v>
      </c>
      <c r="D20161" s="98">
        <v>166.03929999999997</v>
      </c>
    </row>
    <row r="20162" spans="1:4" x14ac:dyDescent="0.35">
      <c r="A20162" t="s">
        <v>73754</v>
      </c>
      <c r="B20162" t="s">
        <v>73755</v>
      </c>
      <c r="C20162" s="96" t="s">
        <v>73690</v>
      </c>
      <c r="D20162" s="98">
        <v>1079.0058999999999</v>
      </c>
    </row>
    <row r="20163" spans="1:4" x14ac:dyDescent="0.35">
      <c r="A20163" t="s">
        <v>73812</v>
      </c>
      <c r="B20163" t="s">
        <v>73813</v>
      </c>
      <c r="C20163" s="96" t="s">
        <v>73690</v>
      </c>
      <c r="D20163" s="98">
        <v>229.50549999999998</v>
      </c>
    </row>
    <row r="20164" spans="1:4" x14ac:dyDescent="0.35">
      <c r="A20164" t="s">
        <v>73756</v>
      </c>
      <c r="B20164" t="s">
        <v>73758</v>
      </c>
      <c r="C20164" s="96" t="s">
        <v>73690</v>
      </c>
      <c r="D20164" s="98">
        <v>153.44909999999999</v>
      </c>
    </row>
    <row r="20165" spans="1:4" x14ac:dyDescent="0.35">
      <c r="A20165" t="s">
        <v>73757</v>
      </c>
      <c r="B20165" t="s">
        <v>73759</v>
      </c>
      <c r="C20165" s="96" t="s">
        <v>73690</v>
      </c>
      <c r="D20165" s="98">
        <v>42.294699999999999</v>
      </c>
    </row>
    <row r="20166" spans="1:4" x14ac:dyDescent="0.35">
      <c r="A20166" t="s">
        <v>73814</v>
      </c>
      <c r="B20166" t="s">
        <v>73815</v>
      </c>
      <c r="C20166" s="96" t="s">
        <v>73690</v>
      </c>
      <c r="D20166" s="98">
        <v>767.29380000000003</v>
      </c>
    </row>
    <row r="20167" spans="1:4" x14ac:dyDescent="0.35">
      <c r="A20167" t="s">
        <v>73760</v>
      </c>
      <c r="B20167" t="s">
        <v>73761</v>
      </c>
      <c r="C20167" s="96" t="s">
        <v>73690</v>
      </c>
      <c r="D20167" s="98">
        <v>164.47759999999997</v>
      </c>
    </row>
    <row r="20168" spans="1:4" x14ac:dyDescent="0.35">
      <c r="A20168" t="s">
        <v>47967</v>
      </c>
      <c r="B20168" t="s">
        <v>73816</v>
      </c>
      <c r="C20168" s="96" t="s">
        <v>73817</v>
      </c>
      <c r="D20168" s="98">
        <v>287.15960000000001</v>
      </c>
    </row>
    <row r="20169" spans="1:4" x14ac:dyDescent="0.35">
      <c r="A20169" t="s">
        <v>73818</v>
      </c>
      <c r="B20169" t="s">
        <v>73819</v>
      </c>
      <c r="C20169" s="96" t="s">
        <v>73817</v>
      </c>
      <c r="D20169" s="98">
        <v>554.32299999999998</v>
      </c>
    </row>
    <row r="20170" spans="1:4" x14ac:dyDescent="0.35">
      <c r="A20170" t="s">
        <v>73820</v>
      </c>
      <c r="B20170" t="s">
        <v>73824</v>
      </c>
      <c r="C20170" s="96" t="s">
        <v>73828</v>
      </c>
      <c r="D20170" s="98">
        <v>479.55460000000005</v>
      </c>
    </row>
    <row r="20171" spans="1:4" x14ac:dyDescent="0.35">
      <c r="A20171" t="s">
        <v>73821</v>
      </c>
      <c r="B20171" t="s">
        <v>73825</v>
      </c>
      <c r="C20171" s="96" t="s">
        <v>73828</v>
      </c>
      <c r="D20171" s="98">
        <v>111.2349</v>
      </c>
    </row>
    <row r="20172" spans="1:4" x14ac:dyDescent="0.35">
      <c r="A20172" t="s">
        <v>73822</v>
      </c>
      <c r="B20172" t="s">
        <v>73826</v>
      </c>
      <c r="C20172" s="96" t="s">
        <v>73828</v>
      </c>
      <c r="D20172" s="98">
        <v>700.15679999999998</v>
      </c>
    </row>
    <row r="20173" spans="1:4" x14ac:dyDescent="0.35">
      <c r="A20173" t="s">
        <v>73823</v>
      </c>
      <c r="B20173" t="s">
        <v>73827</v>
      </c>
      <c r="C20173" s="96" t="s">
        <v>73828</v>
      </c>
      <c r="D20173" s="98">
        <v>149.60120000000001</v>
      </c>
    </row>
    <row r="20174" spans="1:4" x14ac:dyDescent="0.35">
      <c r="A20174" t="s">
        <v>73829</v>
      </c>
      <c r="B20174" t="s">
        <v>73830</v>
      </c>
      <c r="C20174" s="96" t="s">
        <v>73828</v>
      </c>
      <c r="D20174" s="98">
        <v>796.06449999999984</v>
      </c>
    </row>
    <row r="20175" spans="1:4" x14ac:dyDescent="0.35">
      <c r="A20175" t="s">
        <v>73831</v>
      </c>
      <c r="B20175" t="s">
        <v>73832</v>
      </c>
      <c r="C20175" s="96" t="s">
        <v>73828</v>
      </c>
      <c r="D20175" s="98">
        <v>316.50990000000002</v>
      </c>
    </row>
    <row r="20176" spans="1:4" x14ac:dyDescent="0.35">
      <c r="A20176" t="s">
        <v>73833</v>
      </c>
      <c r="B20176" t="s">
        <v>73834</v>
      </c>
      <c r="C20176" s="96" t="s">
        <v>73828</v>
      </c>
      <c r="D20176" s="98">
        <v>1.4651000000000001</v>
      </c>
    </row>
    <row r="20177" spans="1:4" x14ac:dyDescent="0.35">
      <c r="A20177" t="s">
        <v>73835</v>
      </c>
      <c r="B20177" t="s">
        <v>73836</v>
      </c>
      <c r="C20177" s="96" t="s">
        <v>73828</v>
      </c>
      <c r="D20177" s="98">
        <v>1086.9914999999999</v>
      </c>
    </row>
    <row r="20178" spans="1:4" x14ac:dyDescent="0.35">
      <c r="A20178" t="s">
        <v>73837</v>
      </c>
      <c r="B20178" t="s">
        <v>73838</v>
      </c>
      <c r="C20178" s="96" t="s">
        <v>73828</v>
      </c>
      <c r="D20178" s="98">
        <v>671.38609999999994</v>
      </c>
    </row>
    <row r="20179" spans="1:4" x14ac:dyDescent="0.35">
      <c r="A20179" t="s">
        <v>73839</v>
      </c>
      <c r="B20179" t="s">
        <v>73841</v>
      </c>
      <c r="C20179" s="96" t="s">
        <v>73828</v>
      </c>
      <c r="D20179" s="98">
        <v>860.96360000000004</v>
      </c>
    </row>
    <row r="20180" spans="1:4" x14ac:dyDescent="0.35">
      <c r="A20180" t="s">
        <v>73840</v>
      </c>
      <c r="B20180" t="s">
        <v>73842</v>
      </c>
      <c r="C20180" s="96" t="s">
        <v>73828</v>
      </c>
      <c r="D20180" s="98">
        <v>860.96360000000004</v>
      </c>
    </row>
    <row r="20181" spans="1:4" x14ac:dyDescent="0.35">
      <c r="A20181" t="s">
        <v>73843</v>
      </c>
      <c r="B20181" t="s">
        <v>73845</v>
      </c>
      <c r="C20181" s="96" t="s">
        <v>73828</v>
      </c>
      <c r="D20181" s="98">
        <v>133.61389999999997</v>
      </c>
    </row>
    <row r="20182" spans="1:4" x14ac:dyDescent="0.35">
      <c r="A20182" t="s">
        <v>73844</v>
      </c>
      <c r="B20182" t="s">
        <v>73846</v>
      </c>
      <c r="C20182" s="96" t="s">
        <v>73828</v>
      </c>
      <c r="D20182" s="98">
        <v>159.8569</v>
      </c>
    </row>
    <row r="20183" spans="1:4" x14ac:dyDescent="0.35">
      <c r="A20183" t="s">
        <v>73847</v>
      </c>
      <c r="B20183" t="s">
        <v>73848</v>
      </c>
      <c r="C20183" s="96" t="s">
        <v>73828</v>
      </c>
      <c r="D20183" s="98">
        <v>3197.0414000000001</v>
      </c>
    </row>
    <row r="20184" spans="1:4" x14ac:dyDescent="0.35">
      <c r="A20184" t="s">
        <v>73849</v>
      </c>
      <c r="B20184" t="s">
        <v>73850</v>
      </c>
      <c r="C20184" s="96" t="s">
        <v>73828</v>
      </c>
      <c r="D20184" s="98">
        <v>234.81849999999997</v>
      </c>
    </row>
    <row r="20185" spans="1:4" x14ac:dyDescent="0.35">
      <c r="A20185" t="s">
        <v>73851</v>
      </c>
      <c r="B20185" t="s">
        <v>8388</v>
      </c>
      <c r="C20185" s="96" t="s">
        <v>73828</v>
      </c>
      <c r="D20185" s="98">
        <v>268.37090000000001</v>
      </c>
    </row>
    <row r="20186" spans="1:4" x14ac:dyDescent="0.35">
      <c r="A20186" t="s">
        <v>73852</v>
      </c>
      <c r="B20186" t="s">
        <v>6823</v>
      </c>
      <c r="C20186" s="96" t="s">
        <v>73828</v>
      </c>
      <c r="D20186" s="98">
        <v>268.37090000000001</v>
      </c>
    </row>
    <row r="20187" spans="1:4" x14ac:dyDescent="0.35">
      <c r="A20187" t="s">
        <v>73853</v>
      </c>
      <c r="B20187" t="s">
        <v>73855</v>
      </c>
      <c r="C20187" s="96" t="s">
        <v>73828</v>
      </c>
      <c r="D20187" s="98">
        <v>2515.9469999999997</v>
      </c>
    </row>
    <row r="20188" spans="1:4" x14ac:dyDescent="0.35">
      <c r="A20188" t="s">
        <v>73854</v>
      </c>
      <c r="B20188" t="s">
        <v>73856</v>
      </c>
      <c r="C20188" s="96" t="s">
        <v>73828</v>
      </c>
      <c r="D20188" s="98">
        <v>1509.5681999999999</v>
      </c>
    </row>
    <row r="20189" spans="1:4" x14ac:dyDescent="0.35">
      <c r="A20189" t="s">
        <v>73857</v>
      </c>
      <c r="B20189" t="s">
        <v>73858</v>
      </c>
      <c r="C20189" s="96" t="s">
        <v>73828</v>
      </c>
      <c r="D20189" s="98">
        <v>2515.9469999999997</v>
      </c>
    </row>
    <row r="20190" spans="1:4" x14ac:dyDescent="0.35">
      <c r="A20190" t="s">
        <v>73859</v>
      </c>
      <c r="B20190" t="s">
        <v>73861</v>
      </c>
      <c r="C20190" s="96" t="s">
        <v>73828</v>
      </c>
      <c r="D20190" s="98">
        <v>2515.9469999999997</v>
      </c>
    </row>
    <row r="20191" spans="1:4" x14ac:dyDescent="0.35">
      <c r="A20191" t="s">
        <v>73860</v>
      </c>
      <c r="B20191" t="s">
        <v>73862</v>
      </c>
      <c r="C20191" s="96" t="s">
        <v>73828</v>
      </c>
      <c r="D20191" s="98">
        <v>2515.9469999999997</v>
      </c>
    </row>
    <row r="20192" spans="1:4" x14ac:dyDescent="0.35">
      <c r="A20192" t="s">
        <v>73863</v>
      </c>
      <c r="B20192" t="s">
        <v>73865</v>
      </c>
      <c r="C20192" s="96" t="s">
        <v>73867</v>
      </c>
      <c r="D20192" s="98">
        <v>1519.0672</v>
      </c>
    </row>
    <row r="20193" spans="1:4" x14ac:dyDescent="0.35">
      <c r="A20193" t="s">
        <v>73864</v>
      </c>
      <c r="B20193" t="s">
        <v>73866</v>
      </c>
      <c r="C20193" s="96" t="s">
        <v>73867</v>
      </c>
      <c r="D20193" s="98">
        <v>1174.9135999999999</v>
      </c>
    </row>
    <row r="20194" spans="1:4" x14ac:dyDescent="0.35">
      <c r="A20194" t="s">
        <v>73868</v>
      </c>
      <c r="B20194" t="s">
        <v>73869</v>
      </c>
      <c r="C20194" s="96" t="s">
        <v>73867</v>
      </c>
      <c r="D20194" s="98">
        <v>1519.0672</v>
      </c>
    </row>
    <row r="20195" spans="1:4" x14ac:dyDescent="0.35">
      <c r="A20195" t="s">
        <v>73870</v>
      </c>
      <c r="B20195" t="s">
        <v>73871</v>
      </c>
      <c r="C20195" s="96" t="s">
        <v>73867</v>
      </c>
      <c r="D20195" s="98">
        <v>595.13649999999996</v>
      </c>
    </row>
    <row r="20196" spans="1:4" x14ac:dyDescent="0.35">
      <c r="A20196" t="s">
        <v>73872</v>
      </c>
      <c r="B20196" t="s">
        <v>73873</v>
      </c>
      <c r="C20196" s="96" t="s">
        <v>73874</v>
      </c>
      <c r="D20196" s="98">
        <v>52.260599999999997</v>
      </c>
    </row>
    <row r="20197" spans="1:4" x14ac:dyDescent="0.35">
      <c r="A20197" t="s">
        <v>73875</v>
      </c>
      <c r="B20197" t="s">
        <v>73876</v>
      </c>
      <c r="C20197" s="96" t="s">
        <v>73877</v>
      </c>
      <c r="D20197" s="98">
        <v>1.7065999999999999</v>
      </c>
    </row>
    <row r="20198" spans="1:4" x14ac:dyDescent="0.35">
      <c r="A20198" t="s">
        <v>73878</v>
      </c>
      <c r="B20198" t="s">
        <v>73879</v>
      </c>
      <c r="C20198" s="96" t="s">
        <v>73877</v>
      </c>
      <c r="D20198" s="98">
        <v>6.8585999999999991</v>
      </c>
    </row>
    <row r="20199" spans="1:4" x14ac:dyDescent="0.35">
      <c r="A20199" t="s">
        <v>73880</v>
      </c>
      <c r="B20199" t="s">
        <v>73881</v>
      </c>
      <c r="C20199" s="96" t="s">
        <v>73877</v>
      </c>
      <c r="D20199" s="98">
        <v>6.8585999999999991</v>
      </c>
    </row>
    <row r="20200" spans="1:4" x14ac:dyDescent="0.35">
      <c r="A20200" t="s">
        <v>73882</v>
      </c>
      <c r="B20200" t="s">
        <v>73890</v>
      </c>
      <c r="C20200" s="96" t="s">
        <v>73877</v>
      </c>
      <c r="D20200" s="98">
        <v>1.7065999999999999</v>
      </c>
    </row>
    <row r="20201" spans="1:4" x14ac:dyDescent="0.35">
      <c r="A20201" t="s">
        <v>73883</v>
      </c>
      <c r="B20201" t="s">
        <v>73891</v>
      </c>
      <c r="C20201" s="96" t="s">
        <v>73877</v>
      </c>
      <c r="D20201" s="98">
        <v>1.5938999999999999</v>
      </c>
    </row>
    <row r="20202" spans="1:4" x14ac:dyDescent="0.35">
      <c r="A20202" t="s">
        <v>73884</v>
      </c>
      <c r="B20202" t="s">
        <v>73892</v>
      </c>
      <c r="C20202" s="96" t="s">
        <v>73877</v>
      </c>
      <c r="D20202" s="98">
        <v>1.6743999999999999</v>
      </c>
    </row>
    <row r="20203" spans="1:4" x14ac:dyDescent="0.35">
      <c r="A20203" t="s">
        <v>73885</v>
      </c>
      <c r="B20203" t="s">
        <v>73893</v>
      </c>
      <c r="C20203" s="96" t="s">
        <v>73877</v>
      </c>
      <c r="D20203" s="98">
        <v>1.5616999999999999</v>
      </c>
    </row>
    <row r="20204" spans="1:4" x14ac:dyDescent="0.35">
      <c r="A20204" t="s">
        <v>73886</v>
      </c>
      <c r="B20204" t="s">
        <v>73894</v>
      </c>
      <c r="C20204" s="96" t="s">
        <v>73877</v>
      </c>
      <c r="D20204" s="98">
        <v>1.6582999999999999</v>
      </c>
    </row>
    <row r="20205" spans="1:4" x14ac:dyDescent="0.35">
      <c r="A20205" t="s">
        <v>73887</v>
      </c>
      <c r="B20205" t="s">
        <v>73895</v>
      </c>
      <c r="C20205" s="96" t="s">
        <v>73877</v>
      </c>
      <c r="D20205" s="98">
        <v>1.6582999999999999</v>
      </c>
    </row>
    <row r="20206" spans="1:4" x14ac:dyDescent="0.35">
      <c r="A20206" t="s">
        <v>73888</v>
      </c>
      <c r="B20206" t="s">
        <v>73896</v>
      </c>
      <c r="C20206" s="96" t="s">
        <v>73877</v>
      </c>
      <c r="D20206" s="98">
        <v>2.0446999999999997</v>
      </c>
    </row>
    <row r="20207" spans="1:4" x14ac:dyDescent="0.35">
      <c r="A20207" t="s">
        <v>73889</v>
      </c>
      <c r="B20207" t="s">
        <v>73897</v>
      </c>
      <c r="C20207" s="96" t="s">
        <v>73877</v>
      </c>
      <c r="D20207" s="98">
        <v>2.8658000000000001</v>
      </c>
    </row>
    <row r="20208" spans="1:4" x14ac:dyDescent="0.35">
      <c r="A20208" t="s">
        <v>73898</v>
      </c>
      <c r="B20208" t="s">
        <v>73903</v>
      </c>
      <c r="C20208" s="96" t="s">
        <v>73877</v>
      </c>
      <c r="D20208" s="98">
        <v>1.6582999999999999</v>
      </c>
    </row>
    <row r="20209" spans="1:4" x14ac:dyDescent="0.35">
      <c r="A20209" t="s">
        <v>73899</v>
      </c>
      <c r="B20209" t="s">
        <v>73904</v>
      </c>
      <c r="C20209" s="96" t="s">
        <v>73877</v>
      </c>
      <c r="D20209" s="98">
        <v>1.6582999999999999</v>
      </c>
    </row>
    <row r="20210" spans="1:4" x14ac:dyDescent="0.35">
      <c r="A20210" t="s">
        <v>73900</v>
      </c>
      <c r="B20210" t="s">
        <v>73905</v>
      </c>
      <c r="C20210" s="96" t="s">
        <v>73877</v>
      </c>
      <c r="D20210" s="98">
        <v>1.6582999999999999</v>
      </c>
    </row>
    <row r="20211" spans="1:4" x14ac:dyDescent="0.35">
      <c r="A20211" t="s">
        <v>73901</v>
      </c>
      <c r="B20211" t="s">
        <v>73906</v>
      </c>
      <c r="C20211" s="96" t="s">
        <v>73877</v>
      </c>
      <c r="D20211" s="98">
        <v>1.6582999999999999</v>
      </c>
    </row>
    <row r="20212" spans="1:4" x14ac:dyDescent="0.35">
      <c r="A20212" t="s">
        <v>73902</v>
      </c>
      <c r="B20212" t="s">
        <v>73906</v>
      </c>
      <c r="C20212" s="96" t="s">
        <v>73877</v>
      </c>
      <c r="D20212" s="98">
        <v>1.6582999999999999</v>
      </c>
    </row>
    <row r="20213" spans="1:4" x14ac:dyDescent="0.35">
      <c r="A20213" t="s">
        <v>73907</v>
      </c>
      <c r="B20213" t="s">
        <v>73908</v>
      </c>
      <c r="C20213" s="96" t="s">
        <v>73909</v>
      </c>
      <c r="D20213" s="98">
        <v>522.17129999999997</v>
      </c>
    </row>
    <row r="20214" spans="1:4" x14ac:dyDescent="0.35">
      <c r="A20214" t="s">
        <v>73910</v>
      </c>
      <c r="B20214" t="s">
        <v>73911</v>
      </c>
      <c r="C20214" s="96" t="s">
        <v>73909</v>
      </c>
      <c r="D20214" s="98">
        <v>1.4329000000000001</v>
      </c>
    </row>
    <row r="20215" spans="1:4" x14ac:dyDescent="0.35">
      <c r="A20215" t="s">
        <v>22772</v>
      </c>
      <c r="B20215" t="s">
        <v>73913</v>
      </c>
      <c r="C20215" s="96" t="s">
        <v>73909</v>
      </c>
      <c r="D20215" s="98">
        <v>50.473500000000001</v>
      </c>
    </row>
    <row r="20216" spans="1:4" x14ac:dyDescent="0.35">
      <c r="A20216" t="s">
        <v>73912</v>
      </c>
      <c r="B20216" t="s">
        <v>73914</v>
      </c>
      <c r="C20216" s="96" t="s">
        <v>73909</v>
      </c>
      <c r="D20216" s="98">
        <v>11.430999999999999</v>
      </c>
    </row>
    <row r="20217" spans="1:4" x14ac:dyDescent="0.35">
      <c r="A20217" t="s">
        <v>73915</v>
      </c>
      <c r="B20217" t="s">
        <v>73918</v>
      </c>
      <c r="C20217" s="96" t="s">
        <v>73921</v>
      </c>
      <c r="D20217" s="98">
        <v>3.6064000000000003</v>
      </c>
    </row>
    <row r="20218" spans="1:4" x14ac:dyDescent="0.35">
      <c r="A20218" t="s">
        <v>73916</v>
      </c>
      <c r="B20218" t="s">
        <v>73919</v>
      </c>
      <c r="C20218" s="96" t="s">
        <v>73921</v>
      </c>
      <c r="D20218" s="98">
        <v>5.7316000000000003</v>
      </c>
    </row>
    <row r="20219" spans="1:4" x14ac:dyDescent="0.35">
      <c r="A20219" t="s">
        <v>73917</v>
      </c>
      <c r="B20219" t="s">
        <v>73920</v>
      </c>
      <c r="C20219" s="96" t="s">
        <v>73921</v>
      </c>
      <c r="D20219" s="98">
        <v>1.4812000000000001</v>
      </c>
    </row>
    <row r="20220" spans="1:4" x14ac:dyDescent="0.35">
      <c r="A20220" t="s">
        <v>73922</v>
      </c>
      <c r="B20220" t="s">
        <v>73923</v>
      </c>
      <c r="C20220" s="96" t="s">
        <v>73921</v>
      </c>
      <c r="D20220" s="98">
        <v>11.897899999999998</v>
      </c>
    </row>
    <row r="20221" spans="1:4" x14ac:dyDescent="0.35">
      <c r="A20221" t="s">
        <v>73924</v>
      </c>
      <c r="B20221" t="s">
        <v>73925</v>
      </c>
      <c r="C20221" s="96" t="s">
        <v>73926</v>
      </c>
      <c r="D20221" s="98">
        <v>16.727899999999998</v>
      </c>
    </row>
    <row r="20222" spans="1:4" x14ac:dyDescent="0.35">
      <c r="A20222" t="s">
        <v>73927</v>
      </c>
      <c r="B20222" t="s">
        <v>73928</v>
      </c>
      <c r="C20222" s="96" t="s">
        <v>73929</v>
      </c>
      <c r="D20222" s="98">
        <v>411.04909999999995</v>
      </c>
    </row>
    <row r="20223" spans="1:4" x14ac:dyDescent="0.35">
      <c r="A20223" t="s">
        <v>73930</v>
      </c>
      <c r="B20223" t="s">
        <v>73931</v>
      </c>
      <c r="C20223" s="96" t="s">
        <v>73929</v>
      </c>
      <c r="D20223" s="98">
        <v>243.88279999999997</v>
      </c>
    </row>
    <row r="20224" spans="1:4" x14ac:dyDescent="0.35">
      <c r="A20224" t="s">
        <v>73932</v>
      </c>
      <c r="B20224" t="s">
        <v>73936</v>
      </c>
      <c r="C20224" s="96" t="s">
        <v>73940</v>
      </c>
      <c r="D20224" s="98">
        <v>131.76239999999999</v>
      </c>
    </row>
    <row r="20225" spans="1:4" x14ac:dyDescent="0.35">
      <c r="A20225" t="s">
        <v>73933</v>
      </c>
      <c r="B20225" t="s">
        <v>73937</v>
      </c>
      <c r="C20225" s="96" t="s">
        <v>73940</v>
      </c>
      <c r="D20225" s="98">
        <v>117.64269999999999</v>
      </c>
    </row>
    <row r="20226" spans="1:4" x14ac:dyDescent="0.35">
      <c r="A20226" t="s">
        <v>73934</v>
      </c>
      <c r="B20226" t="s">
        <v>73938</v>
      </c>
      <c r="C20226" s="96" t="s">
        <v>73940</v>
      </c>
      <c r="D20226" s="98">
        <v>1718.7232999999999</v>
      </c>
    </row>
    <row r="20227" spans="1:4" x14ac:dyDescent="0.35">
      <c r="A20227" t="s">
        <v>73935</v>
      </c>
      <c r="B20227" t="s">
        <v>73939</v>
      </c>
      <c r="C20227" s="96" t="s">
        <v>73940</v>
      </c>
      <c r="D20227" s="98">
        <v>658.8442</v>
      </c>
    </row>
    <row r="20228" spans="1:4" x14ac:dyDescent="0.35">
      <c r="A20228" t="s">
        <v>73941</v>
      </c>
      <c r="B20228" t="s">
        <v>73942</v>
      </c>
      <c r="C20228" s="96" t="s">
        <v>73943</v>
      </c>
      <c r="D20228" s="98">
        <v>1.4329000000000001</v>
      </c>
    </row>
    <row r="20229" spans="1:4" x14ac:dyDescent="0.35">
      <c r="A20229" t="s">
        <v>73944</v>
      </c>
      <c r="B20229" t="s">
        <v>73945</v>
      </c>
      <c r="C20229" s="96" t="s">
        <v>73946</v>
      </c>
      <c r="D20229" s="98">
        <v>25.566800000000001</v>
      </c>
    </row>
    <row r="20230" spans="1:4" x14ac:dyDescent="0.35">
      <c r="A20230" t="s">
        <v>73947</v>
      </c>
      <c r="B20230" t="s">
        <v>73948</v>
      </c>
      <c r="C20230" s="96" t="s">
        <v>73946</v>
      </c>
      <c r="D20230" s="98">
        <v>98.709100000000007</v>
      </c>
    </row>
    <row r="20231" spans="1:4" x14ac:dyDescent="0.35">
      <c r="A20231" t="s">
        <v>73949</v>
      </c>
      <c r="B20231" t="s">
        <v>73950</v>
      </c>
      <c r="C20231" s="96" t="s">
        <v>73946</v>
      </c>
      <c r="D20231" s="98">
        <v>99.78779999999999</v>
      </c>
    </row>
    <row r="20232" spans="1:4" x14ac:dyDescent="0.35">
      <c r="A20232" t="s">
        <v>73951</v>
      </c>
      <c r="B20232" t="s">
        <v>73953</v>
      </c>
      <c r="C20232" s="96" t="s">
        <v>73946</v>
      </c>
      <c r="D20232" s="98">
        <v>80.822000000000003</v>
      </c>
    </row>
    <row r="20233" spans="1:4" x14ac:dyDescent="0.35">
      <c r="A20233" t="s">
        <v>73952</v>
      </c>
      <c r="B20233" t="s">
        <v>73954</v>
      </c>
      <c r="C20233" s="96" t="s">
        <v>73946</v>
      </c>
      <c r="D20233" s="98">
        <v>134.6765</v>
      </c>
    </row>
    <row r="20234" spans="1:4" x14ac:dyDescent="0.35">
      <c r="A20234" t="s">
        <v>73955</v>
      </c>
      <c r="B20234" t="s">
        <v>73957</v>
      </c>
      <c r="C20234" s="96" t="s">
        <v>73946</v>
      </c>
      <c r="D20234" s="98">
        <v>412.11169999999993</v>
      </c>
    </row>
    <row r="20235" spans="1:4" x14ac:dyDescent="0.35">
      <c r="A20235" t="s">
        <v>73956</v>
      </c>
      <c r="B20235" t="s">
        <v>73958</v>
      </c>
      <c r="C20235" s="96" t="s">
        <v>73946</v>
      </c>
      <c r="D20235" s="98">
        <v>564.75579999999991</v>
      </c>
    </row>
    <row r="20236" spans="1:4" x14ac:dyDescent="0.35">
      <c r="A20236" t="s">
        <v>73959</v>
      </c>
      <c r="B20236" t="s">
        <v>73962</v>
      </c>
      <c r="C20236" s="96" t="s">
        <v>73965</v>
      </c>
      <c r="D20236" s="98">
        <v>2569.0447999999997</v>
      </c>
    </row>
    <row r="20237" spans="1:4" x14ac:dyDescent="0.35">
      <c r="A20237" t="s">
        <v>73960</v>
      </c>
      <c r="B20237" t="s">
        <v>73963</v>
      </c>
      <c r="C20237" s="96" t="s">
        <v>73965</v>
      </c>
      <c r="D20237" s="98">
        <v>1130.3809999999999</v>
      </c>
    </row>
    <row r="20238" spans="1:4" x14ac:dyDescent="0.35">
      <c r="A20238" t="s">
        <v>73961</v>
      </c>
      <c r="B20238" t="s">
        <v>73964</v>
      </c>
      <c r="C20238" s="96" t="s">
        <v>73965</v>
      </c>
      <c r="D20238" s="98">
        <v>667.95679999999993</v>
      </c>
    </row>
    <row r="20239" spans="1:4" x14ac:dyDescent="0.35">
      <c r="A20239" t="s">
        <v>73966</v>
      </c>
      <c r="B20239" t="s">
        <v>73967</v>
      </c>
      <c r="C20239" s="96" t="s">
        <v>73965</v>
      </c>
      <c r="D20239" s="98">
        <v>108.91650000000001</v>
      </c>
    </row>
    <row r="20240" spans="1:4" x14ac:dyDescent="0.35">
      <c r="A20240" t="s">
        <v>73968</v>
      </c>
      <c r="B20240" t="s">
        <v>73970</v>
      </c>
      <c r="C20240" s="96" t="s">
        <v>73965</v>
      </c>
      <c r="D20240" s="98">
        <v>616.5655999999999</v>
      </c>
    </row>
    <row r="20241" spans="1:4" x14ac:dyDescent="0.35">
      <c r="A20241" t="s">
        <v>73969</v>
      </c>
      <c r="B20241" t="s">
        <v>73971</v>
      </c>
      <c r="C20241" s="96" t="s">
        <v>73965</v>
      </c>
      <c r="D20241" s="98">
        <v>411.04909999999995</v>
      </c>
    </row>
    <row r="20242" spans="1:4" x14ac:dyDescent="0.35">
      <c r="A20242" t="s">
        <v>73972</v>
      </c>
      <c r="B20242" t="s">
        <v>73973</v>
      </c>
      <c r="C20242" s="96" t="s">
        <v>73965</v>
      </c>
      <c r="D20242" s="98">
        <v>45.723999999999997</v>
      </c>
    </row>
    <row r="20243" spans="1:4" x14ac:dyDescent="0.35">
      <c r="A20243" t="s">
        <v>73974</v>
      </c>
      <c r="B20243" t="s">
        <v>73975</v>
      </c>
      <c r="C20243" s="96" t="s">
        <v>73976</v>
      </c>
      <c r="D20243" s="98">
        <v>0.40249999999999997</v>
      </c>
    </row>
    <row r="20244" spans="1:4" x14ac:dyDescent="0.35">
      <c r="A20244" t="s">
        <v>73977</v>
      </c>
      <c r="B20244" t="s">
        <v>73978</v>
      </c>
      <c r="C20244" s="96" t="s">
        <v>73976</v>
      </c>
      <c r="D20244" s="98">
        <v>26.130299999999998</v>
      </c>
    </row>
    <row r="20245" spans="1:4" x14ac:dyDescent="0.35">
      <c r="A20245" t="s">
        <v>73979</v>
      </c>
      <c r="B20245" t="s">
        <v>73980</v>
      </c>
      <c r="C20245" s="96" t="s">
        <v>73976</v>
      </c>
      <c r="D20245" s="98">
        <v>0.41795599999999999</v>
      </c>
    </row>
    <row r="20246" spans="1:4" x14ac:dyDescent="0.35">
      <c r="A20246" t="s">
        <v>40018</v>
      </c>
      <c r="B20246" t="s">
        <v>73981</v>
      </c>
      <c r="C20246" s="96" t="s">
        <v>73976</v>
      </c>
      <c r="D20246" s="98">
        <v>0.80499999999999994</v>
      </c>
    </row>
    <row r="20247" spans="1:4" x14ac:dyDescent="0.35">
      <c r="A20247" t="s">
        <v>73982</v>
      </c>
      <c r="B20247" t="s">
        <v>73983</v>
      </c>
      <c r="C20247" s="96" t="s">
        <v>73976</v>
      </c>
      <c r="D20247" s="98">
        <v>9.7726999999999986</v>
      </c>
    </row>
    <row r="20248" spans="1:4" x14ac:dyDescent="0.35">
      <c r="A20248" t="s">
        <v>73984</v>
      </c>
      <c r="B20248" t="s">
        <v>73987</v>
      </c>
      <c r="C20248" s="96" t="s">
        <v>73976</v>
      </c>
      <c r="D20248" s="98">
        <v>0.75669999999999993</v>
      </c>
    </row>
    <row r="20249" spans="1:4" x14ac:dyDescent="0.35">
      <c r="A20249" t="s">
        <v>73985</v>
      </c>
      <c r="B20249" t="s">
        <v>73988</v>
      </c>
      <c r="C20249" s="96" t="s">
        <v>73976</v>
      </c>
      <c r="D20249" s="98">
        <v>0.82109999999999994</v>
      </c>
    </row>
    <row r="20250" spans="1:4" x14ac:dyDescent="0.35">
      <c r="A20250" t="s">
        <v>73986</v>
      </c>
      <c r="B20250" t="s">
        <v>73989</v>
      </c>
      <c r="C20250" s="96" t="s">
        <v>73976</v>
      </c>
      <c r="D20250" s="98">
        <v>2.0446999999999997</v>
      </c>
    </row>
    <row r="20251" spans="1:4" x14ac:dyDescent="0.35">
      <c r="A20251" t="s">
        <v>73990</v>
      </c>
      <c r="B20251" t="s">
        <v>73991</v>
      </c>
      <c r="C20251" s="96" t="s">
        <v>73976</v>
      </c>
      <c r="D20251" s="98">
        <v>0.86939999999999995</v>
      </c>
    </row>
    <row r="20252" spans="1:4" x14ac:dyDescent="0.35">
      <c r="A20252" t="s">
        <v>73992</v>
      </c>
      <c r="B20252" t="s">
        <v>73994</v>
      </c>
      <c r="C20252" s="96" t="s">
        <v>73976</v>
      </c>
      <c r="D20252" s="98">
        <v>23.538199999999996</v>
      </c>
    </row>
    <row r="20253" spans="1:4" x14ac:dyDescent="0.35">
      <c r="A20253" t="s">
        <v>73993</v>
      </c>
      <c r="B20253" t="s">
        <v>73995</v>
      </c>
      <c r="C20253" s="96" t="s">
        <v>73976</v>
      </c>
      <c r="D20253" s="98">
        <v>9.7726999999999986</v>
      </c>
    </row>
    <row r="20254" spans="1:4" x14ac:dyDescent="0.35">
      <c r="A20254" t="s">
        <v>73996</v>
      </c>
      <c r="B20254" t="s">
        <v>73997</v>
      </c>
      <c r="C20254" s="96" t="s">
        <v>73976</v>
      </c>
      <c r="D20254" s="98">
        <v>2.0125000000000002</v>
      </c>
    </row>
    <row r="20255" spans="1:4" x14ac:dyDescent="0.35">
      <c r="A20255" t="s">
        <v>73998</v>
      </c>
      <c r="B20255" t="s">
        <v>73999</v>
      </c>
      <c r="C20255" s="96" t="s">
        <v>73976</v>
      </c>
      <c r="D20255" s="98">
        <v>5.4417999999999989</v>
      </c>
    </row>
    <row r="20256" spans="1:4" x14ac:dyDescent="0.35">
      <c r="A20256" t="s">
        <v>74000</v>
      </c>
      <c r="B20256" t="s">
        <v>74001</v>
      </c>
      <c r="C20256" s="96" t="s">
        <v>73976</v>
      </c>
      <c r="D20256" s="98">
        <v>2.4310999999999998</v>
      </c>
    </row>
    <row r="20257" spans="1:4" x14ac:dyDescent="0.35">
      <c r="A20257" t="s">
        <v>74002</v>
      </c>
      <c r="B20257" t="s">
        <v>74003</v>
      </c>
      <c r="C20257" s="96" t="s">
        <v>73976</v>
      </c>
      <c r="D20257" s="98">
        <v>1.9480999999999999</v>
      </c>
    </row>
    <row r="20258" spans="1:4" x14ac:dyDescent="0.35">
      <c r="A20258" t="s">
        <v>74004</v>
      </c>
      <c r="B20258" t="s">
        <v>74006</v>
      </c>
      <c r="C20258" s="96" t="s">
        <v>73976</v>
      </c>
      <c r="D20258" s="98">
        <v>2.3022999999999998</v>
      </c>
    </row>
    <row r="20259" spans="1:4" x14ac:dyDescent="0.35">
      <c r="A20259" t="s">
        <v>74005</v>
      </c>
      <c r="B20259" t="s">
        <v>74007</v>
      </c>
      <c r="C20259" s="96" t="s">
        <v>73976</v>
      </c>
      <c r="D20259" s="98">
        <v>2.0446999999999997</v>
      </c>
    </row>
    <row r="20260" spans="1:4" x14ac:dyDescent="0.35">
      <c r="A20260" t="s">
        <v>74008</v>
      </c>
      <c r="B20260" t="s">
        <v>74014</v>
      </c>
      <c r="C20260" s="96" t="s">
        <v>73976</v>
      </c>
      <c r="D20260" s="98">
        <v>2.1412999999999998</v>
      </c>
    </row>
    <row r="20261" spans="1:4" x14ac:dyDescent="0.35">
      <c r="A20261" t="s">
        <v>74009</v>
      </c>
      <c r="B20261" t="s">
        <v>74015</v>
      </c>
      <c r="C20261" s="96" t="s">
        <v>73976</v>
      </c>
      <c r="D20261" s="98">
        <v>1.8836999999999999</v>
      </c>
    </row>
    <row r="20262" spans="1:4" x14ac:dyDescent="0.35">
      <c r="A20262" t="s">
        <v>74010</v>
      </c>
      <c r="B20262" t="s">
        <v>74016</v>
      </c>
      <c r="C20262" s="96" t="s">
        <v>73976</v>
      </c>
      <c r="D20262" s="98">
        <v>1.8836999999999999</v>
      </c>
    </row>
    <row r="20263" spans="1:4" x14ac:dyDescent="0.35">
      <c r="A20263" t="s">
        <v>74011</v>
      </c>
      <c r="B20263" t="s">
        <v>74017</v>
      </c>
      <c r="C20263" s="96" t="s">
        <v>73976</v>
      </c>
      <c r="D20263" s="98">
        <v>2.2378999999999998</v>
      </c>
    </row>
    <row r="20264" spans="1:4" x14ac:dyDescent="0.35">
      <c r="A20264" t="s">
        <v>74012</v>
      </c>
      <c r="B20264" t="s">
        <v>74018</v>
      </c>
      <c r="C20264" s="96" t="s">
        <v>73976</v>
      </c>
      <c r="D20264" s="98">
        <v>1.7871000000000001</v>
      </c>
    </row>
    <row r="20265" spans="1:4" x14ac:dyDescent="0.35">
      <c r="A20265" t="s">
        <v>74013</v>
      </c>
      <c r="B20265" t="s">
        <v>74019</v>
      </c>
      <c r="C20265" s="96" t="s">
        <v>73976</v>
      </c>
      <c r="D20265" s="98">
        <v>2.0125000000000002</v>
      </c>
    </row>
    <row r="20266" spans="1:4" x14ac:dyDescent="0.35">
      <c r="A20266" t="s">
        <v>40018</v>
      </c>
      <c r="B20266" t="s">
        <v>73981</v>
      </c>
      <c r="C20266" s="96" t="s">
        <v>73976</v>
      </c>
      <c r="D20266" s="98">
        <v>0.80499999999999994</v>
      </c>
    </row>
    <row r="20267" spans="1:4" x14ac:dyDescent="0.35">
      <c r="A20267" t="s">
        <v>40018</v>
      </c>
      <c r="B20267" t="s">
        <v>73981</v>
      </c>
      <c r="C20267" s="96" t="s">
        <v>73976</v>
      </c>
      <c r="D20267" s="98">
        <v>0.80499999999999994</v>
      </c>
    </row>
    <row r="20268" spans="1:4" x14ac:dyDescent="0.35">
      <c r="A20268" t="s">
        <v>74020</v>
      </c>
      <c r="B20268" t="s">
        <v>74025</v>
      </c>
      <c r="C20268" s="96" t="s">
        <v>73976</v>
      </c>
      <c r="D20268" s="98">
        <v>4.7012</v>
      </c>
    </row>
    <row r="20269" spans="1:4" x14ac:dyDescent="0.35">
      <c r="A20269" t="s">
        <v>74021</v>
      </c>
      <c r="B20269" t="s">
        <v>74026</v>
      </c>
      <c r="C20269" s="96" t="s">
        <v>73976</v>
      </c>
      <c r="D20269" s="98">
        <v>0.5474</v>
      </c>
    </row>
    <row r="20270" spans="1:4" x14ac:dyDescent="0.35">
      <c r="A20270" t="s">
        <v>74022</v>
      </c>
      <c r="B20270" t="s">
        <v>74027</v>
      </c>
      <c r="C20270" s="96" t="s">
        <v>73976</v>
      </c>
      <c r="D20270" s="98">
        <v>1.8675999999999999</v>
      </c>
    </row>
    <row r="20271" spans="1:4" x14ac:dyDescent="0.35">
      <c r="A20271" t="s">
        <v>74023</v>
      </c>
      <c r="B20271" t="s">
        <v>74028</v>
      </c>
      <c r="C20271" s="96" t="s">
        <v>73976</v>
      </c>
      <c r="D20271" s="98">
        <v>1.9319999999999999</v>
      </c>
    </row>
    <row r="20272" spans="1:4" x14ac:dyDescent="0.35">
      <c r="A20272" t="s">
        <v>74024</v>
      </c>
      <c r="B20272" t="s">
        <v>74029</v>
      </c>
      <c r="C20272" s="96" t="s">
        <v>73976</v>
      </c>
      <c r="D20272" s="98">
        <v>163.36669999999998</v>
      </c>
    </row>
    <row r="20273" spans="1:4" x14ac:dyDescent="0.35">
      <c r="A20273" t="s">
        <v>74030</v>
      </c>
      <c r="B20273" t="s">
        <v>74032</v>
      </c>
      <c r="C20273" s="96" t="s">
        <v>73976</v>
      </c>
      <c r="D20273" s="98">
        <v>1.1269999999999998</v>
      </c>
    </row>
    <row r="20274" spans="1:4" x14ac:dyDescent="0.35">
      <c r="A20274" t="s">
        <v>74031</v>
      </c>
      <c r="B20274" t="s">
        <v>74033</v>
      </c>
      <c r="C20274" s="96" t="s">
        <v>73976</v>
      </c>
      <c r="D20274" s="98">
        <v>0.80499999999999994</v>
      </c>
    </row>
    <row r="20275" spans="1:4" x14ac:dyDescent="0.35">
      <c r="A20275" t="s">
        <v>14848</v>
      </c>
      <c r="B20275" t="s">
        <v>74034</v>
      </c>
      <c r="C20275" s="96" t="s">
        <v>73976</v>
      </c>
      <c r="D20275" s="98">
        <v>0.37030000000000002</v>
      </c>
    </row>
    <row r="20276" spans="1:4" x14ac:dyDescent="0.35">
      <c r="A20276" t="s">
        <v>21356</v>
      </c>
      <c r="B20276" t="s">
        <v>74035</v>
      </c>
      <c r="C20276" s="96" t="s">
        <v>73976</v>
      </c>
      <c r="D20276" s="98">
        <v>0.5474</v>
      </c>
    </row>
    <row r="20277" spans="1:4" x14ac:dyDescent="0.35">
      <c r="A20277" t="s">
        <v>74036</v>
      </c>
      <c r="B20277" t="s">
        <v>74038</v>
      </c>
      <c r="C20277" s="96" t="s">
        <v>73976</v>
      </c>
      <c r="D20277" s="98">
        <v>0.75669999999999993</v>
      </c>
    </row>
    <row r="20278" spans="1:4" x14ac:dyDescent="0.35">
      <c r="A20278" t="s">
        <v>74037</v>
      </c>
      <c r="B20278" t="s">
        <v>74039</v>
      </c>
      <c r="C20278" s="96" t="s">
        <v>73976</v>
      </c>
      <c r="D20278" s="98">
        <v>1.7709999999999999</v>
      </c>
    </row>
    <row r="20279" spans="1:4" x14ac:dyDescent="0.35">
      <c r="A20279" t="s">
        <v>19557</v>
      </c>
      <c r="B20279" t="s">
        <v>74040</v>
      </c>
      <c r="C20279" s="96" t="s">
        <v>73976</v>
      </c>
      <c r="D20279" s="98">
        <v>1.1430999999999998</v>
      </c>
    </row>
    <row r="20280" spans="1:4" x14ac:dyDescent="0.35">
      <c r="A20280" t="s">
        <v>74041</v>
      </c>
      <c r="B20280" t="s">
        <v>74044</v>
      </c>
      <c r="C20280" s="96" t="s">
        <v>73976</v>
      </c>
      <c r="D20280" s="98">
        <v>2.9946000000000002</v>
      </c>
    </row>
    <row r="20281" spans="1:4" x14ac:dyDescent="0.35">
      <c r="A20281" t="s">
        <v>74042</v>
      </c>
      <c r="B20281" t="s">
        <v>74044</v>
      </c>
      <c r="C20281" s="96" t="s">
        <v>73976</v>
      </c>
      <c r="D20281" s="98">
        <v>3.2843999999999998</v>
      </c>
    </row>
    <row r="20282" spans="1:4" x14ac:dyDescent="0.35">
      <c r="A20282" t="s">
        <v>74043</v>
      </c>
      <c r="B20282" t="s">
        <v>74044</v>
      </c>
      <c r="C20282" s="96" t="s">
        <v>73976</v>
      </c>
      <c r="D20282" s="98">
        <v>3.2199999999999998</v>
      </c>
    </row>
    <row r="20283" spans="1:4" x14ac:dyDescent="0.35">
      <c r="A20283" t="s">
        <v>74045</v>
      </c>
      <c r="B20283" t="s">
        <v>74047</v>
      </c>
      <c r="C20283" s="96" t="s">
        <v>73976</v>
      </c>
      <c r="D20283" s="98">
        <v>1.1430999999999998</v>
      </c>
    </row>
    <row r="20284" spans="1:4" x14ac:dyDescent="0.35">
      <c r="A20284" t="s">
        <v>74046</v>
      </c>
      <c r="B20284" t="s">
        <v>74048</v>
      </c>
      <c r="C20284" s="96" t="s">
        <v>73976</v>
      </c>
      <c r="D20284" s="98">
        <v>0.75669999999999993</v>
      </c>
    </row>
    <row r="20285" spans="1:4" x14ac:dyDescent="0.35">
      <c r="A20285" t="s">
        <v>74049</v>
      </c>
      <c r="B20285" t="s">
        <v>74053</v>
      </c>
      <c r="C20285" s="96" t="s">
        <v>73976</v>
      </c>
      <c r="D20285" s="98">
        <v>0.48299999999999998</v>
      </c>
    </row>
    <row r="20286" spans="1:4" x14ac:dyDescent="0.35">
      <c r="A20286" t="s">
        <v>74050</v>
      </c>
      <c r="B20286" t="s">
        <v>74054</v>
      </c>
      <c r="C20286" s="96" t="s">
        <v>73976</v>
      </c>
      <c r="D20286" s="98">
        <v>0.5796</v>
      </c>
    </row>
    <row r="20287" spans="1:4" x14ac:dyDescent="0.35">
      <c r="A20287" t="s">
        <v>74051</v>
      </c>
      <c r="B20287" t="s">
        <v>74055</v>
      </c>
      <c r="C20287" s="96" t="s">
        <v>73976</v>
      </c>
      <c r="D20287" s="98">
        <v>1.5133999999999999</v>
      </c>
    </row>
    <row r="20288" spans="1:4" x14ac:dyDescent="0.35">
      <c r="A20288" t="s">
        <v>74052</v>
      </c>
      <c r="B20288" t="s">
        <v>74056</v>
      </c>
      <c r="C20288" s="96" t="s">
        <v>73976</v>
      </c>
      <c r="D20288" s="98">
        <v>0.45080000000000003</v>
      </c>
    </row>
    <row r="20289" spans="1:4" x14ac:dyDescent="0.35">
      <c r="A20289" t="s">
        <v>25024</v>
      </c>
      <c r="B20289" t="s">
        <v>74057</v>
      </c>
      <c r="C20289" s="96" t="s">
        <v>73976</v>
      </c>
      <c r="D20289" s="98">
        <v>0.5474</v>
      </c>
    </row>
    <row r="20290" spans="1:4" x14ac:dyDescent="0.35">
      <c r="A20290" t="s">
        <v>74058</v>
      </c>
      <c r="B20290" t="s">
        <v>74059</v>
      </c>
      <c r="C20290" s="96" t="s">
        <v>73976</v>
      </c>
      <c r="D20290" s="98">
        <v>1.1269999999999998</v>
      </c>
    </row>
    <row r="20291" spans="1:4" x14ac:dyDescent="0.35">
      <c r="A20291" t="s">
        <v>74060</v>
      </c>
      <c r="B20291" t="s">
        <v>74061</v>
      </c>
      <c r="C20291" s="96" t="s">
        <v>73976</v>
      </c>
      <c r="D20291" s="98">
        <v>1.4329000000000001</v>
      </c>
    </row>
    <row r="20292" spans="1:4" x14ac:dyDescent="0.35">
      <c r="A20292" t="s">
        <v>74062</v>
      </c>
      <c r="B20292" t="s">
        <v>74063</v>
      </c>
      <c r="C20292" s="96" t="s">
        <v>73976</v>
      </c>
      <c r="D20292" s="98">
        <v>1.0465</v>
      </c>
    </row>
    <row r="20293" spans="1:4" x14ac:dyDescent="0.35">
      <c r="A20293" t="s">
        <v>9587</v>
      </c>
      <c r="B20293" t="s">
        <v>74064</v>
      </c>
      <c r="C20293" s="96" t="s">
        <v>73976</v>
      </c>
      <c r="D20293" s="98">
        <v>0.53129999999999999</v>
      </c>
    </row>
    <row r="20294" spans="1:4" x14ac:dyDescent="0.35">
      <c r="A20294" t="s">
        <v>74065</v>
      </c>
      <c r="B20294" t="s">
        <v>74066</v>
      </c>
      <c r="C20294" s="96" t="s">
        <v>74067</v>
      </c>
      <c r="D20294" s="98">
        <v>2.8658000000000001</v>
      </c>
    </row>
    <row r="20295" spans="1:4" x14ac:dyDescent="0.35">
      <c r="A20295" t="s">
        <v>74068</v>
      </c>
      <c r="B20295" t="s">
        <v>74069</v>
      </c>
      <c r="C20295" s="96" t="s">
        <v>74067</v>
      </c>
      <c r="D20295" s="98">
        <v>2.8658000000000001</v>
      </c>
    </row>
    <row r="20296" spans="1:4" x14ac:dyDescent="0.35">
      <c r="A20296" t="s">
        <v>74070</v>
      </c>
      <c r="B20296" t="s">
        <v>74071</v>
      </c>
      <c r="C20296" s="96" t="s">
        <v>74067</v>
      </c>
      <c r="D20296" s="98">
        <v>149.60120000000001</v>
      </c>
    </row>
    <row r="20297" spans="1:4" x14ac:dyDescent="0.35">
      <c r="A20297" t="s">
        <v>74072</v>
      </c>
      <c r="B20297" t="s">
        <v>74073</v>
      </c>
      <c r="C20297" s="96" t="s">
        <v>74067</v>
      </c>
      <c r="D20297" s="98">
        <v>776.87329999999986</v>
      </c>
    </row>
    <row r="20298" spans="1:4" x14ac:dyDescent="0.35">
      <c r="A20298" t="s">
        <v>74074</v>
      </c>
      <c r="B20298" t="s">
        <v>74075</v>
      </c>
      <c r="C20298" s="96" t="s">
        <v>74067</v>
      </c>
      <c r="D20298" s="98">
        <v>364.45569999999998</v>
      </c>
    </row>
    <row r="20299" spans="1:4" x14ac:dyDescent="0.35">
      <c r="A20299" t="s">
        <v>74076</v>
      </c>
      <c r="B20299" t="s">
        <v>74080</v>
      </c>
      <c r="C20299" s="96" t="s">
        <v>74067</v>
      </c>
      <c r="D20299" s="98">
        <v>172.64029999999997</v>
      </c>
    </row>
    <row r="20300" spans="1:4" x14ac:dyDescent="0.35">
      <c r="A20300" t="s">
        <v>74077</v>
      </c>
      <c r="B20300" t="s">
        <v>74081</v>
      </c>
      <c r="C20300" s="96" t="s">
        <v>74067</v>
      </c>
      <c r="D20300" s="98">
        <v>159.1968</v>
      </c>
    </row>
    <row r="20301" spans="1:4" x14ac:dyDescent="0.35">
      <c r="A20301" t="s">
        <v>74078</v>
      </c>
      <c r="B20301" t="s">
        <v>74082</v>
      </c>
      <c r="C20301" s="96" t="s">
        <v>74067</v>
      </c>
      <c r="D20301" s="98">
        <v>159.1968</v>
      </c>
    </row>
    <row r="20302" spans="1:4" x14ac:dyDescent="0.35">
      <c r="A20302" t="s">
        <v>74079</v>
      </c>
      <c r="B20302" t="s">
        <v>74083</v>
      </c>
      <c r="C20302" s="96" t="s">
        <v>74067</v>
      </c>
      <c r="D20302" s="98">
        <v>179.03200000000001</v>
      </c>
    </row>
    <row r="20303" spans="1:4" x14ac:dyDescent="0.35">
      <c r="A20303" t="s">
        <v>74084</v>
      </c>
      <c r="B20303" t="s">
        <v>74085</v>
      </c>
      <c r="C20303" s="96" t="s">
        <v>74067</v>
      </c>
      <c r="D20303" s="98">
        <v>815.2396</v>
      </c>
    </row>
    <row r="20304" spans="1:4" x14ac:dyDescent="0.35">
      <c r="A20304" t="s">
        <v>74086</v>
      </c>
      <c r="B20304" t="s">
        <v>74088</v>
      </c>
      <c r="C20304" s="96" t="s">
        <v>74067</v>
      </c>
      <c r="D20304" s="98">
        <v>195.01929999999999</v>
      </c>
    </row>
    <row r="20305" spans="1:4" x14ac:dyDescent="0.35">
      <c r="A20305" t="s">
        <v>74087</v>
      </c>
      <c r="B20305" t="s">
        <v>74089</v>
      </c>
      <c r="C20305" s="96" t="s">
        <v>74067</v>
      </c>
      <c r="D20305" s="98">
        <v>191.81539999999998</v>
      </c>
    </row>
    <row r="20306" spans="1:4" x14ac:dyDescent="0.35">
      <c r="A20306" t="s">
        <v>74090</v>
      </c>
      <c r="B20306" t="s">
        <v>74091</v>
      </c>
      <c r="C20306" s="96" t="s">
        <v>74067</v>
      </c>
      <c r="D20306" s="98">
        <v>1419.4886999999999</v>
      </c>
    </row>
    <row r="20307" spans="1:4" x14ac:dyDescent="0.35">
      <c r="A20307" t="s">
        <v>74092</v>
      </c>
      <c r="B20307" t="s">
        <v>74093</v>
      </c>
      <c r="C20307" s="96" t="s">
        <v>74067</v>
      </c>
      <c r="D20307" s="98">
        <v>2723.8784999999998</v>
      </c>
    </row>
    <row r="20308" spans="1:4" x14ac:dyDescent="0.35">
      <c r="A20308" t="s">
        <v>74094</v>
      </c>
      <c r="B20308" t="s">
        <v>74095</v>
      </c>
      <c r="C20308" s="96" t="s">
        <v>74067</v>
      </c>
      <c r="D20308" s="98">
        <v>1649.6704000000002</v>
      </c>
    </row>
    <row r="20309" spans="1:4" x14ac:dyDescent="0.35">
      <c r="A20309" t="s">
        <v>74096</v>
      </c>
      <c r="B20309" t="s">
        <v>74097</v>
      </c>
      <c r="C20309" s="96" t="s">
        <v>74067</v>
      </c>
      <c r="D20309" s="98">
        <v>300.52259999999995</v>
      </c>
    </row>
    <row r="20310" spans="1:4" x14ac:dyDescent="0.35">
      <c r="A20310" t="s">
        <v>74098</v>
      </c>
      <c r="B20310" t="s">
        <v>74100</v>
      </c>
      <c r="C20310" s="96" t="s">
        <v>74067</v>
      </c>
      <c r="D20310" s="98">
        <v>191.81539999999998</v>
      </c>
    </row>
    <row r="20311" spans="1:4" x14ac:dyDescent="0.35">
      <c r="A20311" t="s">
        <v>74099</v>
      </c>
      <c r="B20311" t="s">
        <v>74101</v>
      </c>
      <c r="C20311" s="96" t="s">
        <v>74067</v>
      </c>
      <c r="D20311" s="98">
        <v>191.81539999999998</v>
      </c>
    </row>
    <row r="20312" spans="1:4" x14ac:dyDescent="0.35">
      <c r="A20312" t="s">
        <v>74102</v>
      </c>
      <c r="B20312" t="s">
        <v>74103</v>
      </c>
      <c r="C20312" s="96" t="s">
        <v>74067</v>
      </c>
      <c r="D20312" s="98">
        <v>428.40489999999994</v>
      </c>
    </row>
    <row r="20313" spans="1:4" x14ac:dyDescent="0.35">
      <c r="A20313" t="s">
        <v>74104</v>
      </c>
      <c r="B20313" t="s">
        <v>74105</v>
      </c>
      <c r="C20313" s="96" t="s">
        <v>74067</v>
      </c>
      <c r="D20313" s="98">
        <v>140.02170000000001</v>
      </c>
    </row>
    <row r="20314" spans="1:4" x14ac:dyDescent="0.35">
      <c r="A20314" t="s">
        <v>74106</v>
      </c>
      <c r="B20314" t="s">
        <v>74107</v>
      </c>
      <c r="C20314" s="96" t="s">
        <v>74067</v>
      </c>
      <c r="D20314" s="98">
        <v>1253.2401</v>
      </c>
    </row>
    <row r="20315" spans="1:4" x14ac:dyDescent="0.35">
      <c r="A20315" t="s">
        <v>74108</v>
      </c>
      <c r="B20315" t="s">
        <v>74110</v>
      </c>
      <c r="C20315" s="96" t="s">
        <v>74067</v>
      </c>
      <c r="D20315" s="98">
        <v>159.1968</v>
      </c>
    </row>
    <row r="20316" spans="1:4" x14ac:dyDescent="0.35">
      <c r="A20316" t="s">
        <v>74109</v>
      </c>
      <c r="B20316" t="s">
        <v>74111</v>
      </c>
      <c r="C20316" s="96" t="s">
        <v>74067</v>
      </c>
      <c r="D20316" s="98">
        <v>815.2396</v>
      </c>
    </row>
    <row r="20317" spans="1:4" x14ac:dyDescent="0.35">
      <c r="A20317" t="s">
        <v>74112</v>
      </c>
      <c r="B20317" t="s">
        <v>74113</v>
      </c>
      <c r="C20317" s="96" t="s">
        <v>74067</v>
      </c>
      <c r="D20317" s="98">
        <v>81.031299999999987</v>
      </c>
    </row>
    <row r="20318" spans="1:4" x14ac:dyDescent="0.35">
      <c r="A20318" t="s">
        <v>74114</v>
      </c>
      <c r="B20318" t="s">
        <v>74115</v>
      </c>
      <c r="C20318" s="96" t="s">
        <v>74067</v>
      </c>
      <c r="D20318" s="98">
        <v>332.07859999999994</v>
      </c>
    </row>
    <row r="20319" spans="1:4" x14ac:dyDescent="0.35">
      <c r="A20319" t="s">
        <v>74116</v>
      </c>
      <c r="B20319" t="s">
        <v>74117</v>
      </c>
      <c r="C20319" s="96" t="s">
        <v>74067</v>
      </c>
      <c r="D20319" s="98">
        <v>174.7011</v>
      </c>
    </row>
    <row r="20320" spans="1:4" x14ac:dyDescent="0.35">
      <c r="A20320" t="s">
        <v>74118</v>
      </c>
      <c r="B20320" t="s">
        <v>74119</v>
      </c>
      <c r="C20320" s="96" t="s">
        <v>74067</v>
      </c>
      <c r="D20320" s="98">
        <v>139.69969999999998</v>
      </c>
    </row>
    <row r="20321" spans="1:4" x14ac:dyDescent="0.35">
      <c r="A20321" t="s">
        <v>74120</v>
      </c>
      <c r="B20321" t="s">
        <v>74121</v>
      </c>
      <c r="C20321" s="96" t="s">
        <v>74067</v>
      </c>
      <c r="D20321" s="98">
        <v>73.093999999999994</v>
      </c>
    </row>
    <row r="20322" spans="1:4" x14ac:dyDescent="0.35">
      <c r="A20322" t="s">
        <v>74122</v>
      </c>
      <c r="B20322" t="s">
        <v>74123</v>
      </c>
      <c r="C20322" s="96" t="s">
        <v>74067</v>
      </c>
      <c r="D20322" s="98">
        <v>2014.1421999999998</v>
      </c>
    </row>
    <row r="20323" spans="1:4" x14ac:dyDescent="0.35">
      <c r="A20323" t="s">
        <v>74124</v>
      </c>
      <c r="B20323" t="s">
        <v>74125</v>
      </c>
      <c r="C20323" s="96" t="s">
        <v>74067</v>
      </c>
      <c r="D20323" s="98">
        <v>7.4382000000000001</v>
      </c>
    </row>
    <row r="20324" spans="1:4" x14ac:dyDescent="0.35">
      <c r="A20324" t="s">
        <v>74126</v>
      </c>
      <c r="B20324" t="s">
        <v>74127</v>
      </c>
      <c r="C20324" s="96" t="s">
        <v>74067</v>
      </c>
      <c r="D20324" s="98">
        <v>191.81539999999998</v>
      </c>
    </row>
    <row r="20325" spans="1:4" x14ac:dyDescent="0.35">
      <c r="A20325" t="s">
        <v>74128</v>
      </c>
      <c r="B20325" t="s">
        <v>74129</v>
      </c>
      <c r="C20325" s="96" t="s">
        <v>74067</v>
      </c>
      <c r="D20325" s="98">
        <v>228.65219999999999</v>
      </c>
    </row>
    <row r="20326" spans="1:4" x14ac:dyDescent="0.35">
      <c r="A20326" t="s">
        <v>74130</v>
      </c>
      <c r="B20326" t="s">
        <v>74131</v>
      </c>
      <c r="C20326" s="96" t="s">
        <v>74067</v>
      </c>
      <c r="D20326" s="98">
        <v>229.50549999999998</v>
      </c>
    </row>
    <row r="20327" spans="1:4" x14ac:dyDescent="0.35">
      <c r="A20327" t="s">
        <v>74132</v>
      </c>
      <c r="B20327" t="s">
        <v>74134</v>
      </c>
      <c r="C20327" s="96" t="s">
        <v>74067</v>
      </c>
      <c r="D20327" s="98">
        <v>66.267599999999987</v>
      </c>
    </row>
    <row r="20328" spans="1:4" x14ac:dyDescent="0.35">
      <c r="A20328" t="s">
        <v>74133</v>
      </c>
      <c r="B20328" t="s">
        <v>74135</v>
      </c>
      <c r="C20328" s="96" t="s">
        <v>74067</v>
      </c>
      <c r="D20328" s="98">
        <v>254.33169999999998</v>
      </c>
    </row>
    <row r="20329" spans="1:4" x14ac:dyDescent="0.35">
      <c r="A20329" t="s">
        <v>74136</v>
      </c>
      <c r="B20329" t="s">
        <v>74137</v>
      </c>
      <c r="C20329" s="96" t="s">
        <v>74067</v>
      </c>
      <c r="D20329" s="98">
        <v>2253.8872999999999</v>
      </c>
    </row>
    <row r="20330" spans="1:4" x14ac:dyDescent="0.35">
      <c r="A20330" t="s">
        <v>74138</v>
      </c>
      <c r="B20330" t="s">
        <v>74139</v>
      </c>
      <c r="C20330" s="96" t="s">
        <v>74067</v>
      </c>
      <c r="D20330" s="98">
        <v>431.59269999999992</v>
      </c>
    </row>
    <row r="20331" spans="1:4" x14ac:dyDescent="0.35">
      <c r="A20331" t="s">
        <v>74140</v>
      </c>
      <c r="B20331" t="s">
        <v>74141</v>
      </c>
      <c r="C20331" s="96" t="s">
        <v>74067</v>
      </c>
      <c r="D20331" s="98">
        <v>815.2396</v>
      </c>
    </row>
    <row r="20332" spans="1:4" x14ac:dyDescent="0.35">
      <c r="A20332" t="s">
        <v>74142</v>
      </c>
      <c r="B20332" t="s">
        <v>74143</v>
      </c>
      <c r="C20332" s="96" t="s">
        <v>74067</v>
      </c>
      <c r="D20332" s="98">
        <v>1426.6854000000001</v>
      </c>
    </row>
    <row r="20333" spans="1:4" x14ac:dyDescent="0.35">
      <c r="A20333" t="s">
        <v>74144</v>
      </c>
      <c r="B20333" t="s">
        <v>74145</v>
      </c>
      <c r="C20333" s="96" t="s">
        <v>74067</v>
      </c>
      <c r="D20333" s="98">
        <v>548.06010000000003</v>
      </c>
    </row>
    <row r="20334" spans="1:4" x14ac:dyDescent="0.35">
      <c r="A20334" t="s">
        <v>74146</v>
      </c>
      <c r="B20334" t="s">
        <v>74148</v>
      </c>
      <c r="C20334" s="96" t="s">
        <v>74067</v>
      </c>
      <c r="D20334" s="98">
        <v>195.24469999999999</v>
      </c>
    </row>
    <row r="20335" spans="1:4" x14ac:dyDescent="0.35">
      <c r="A20335" t="s">
        <v>74147</v>
      </c>
      <c r="B20335" t="s">
        <v>74149</v>
      </c>
      <c r="C20335" s="96" t="s">
        <v>74067</v>
      </c>
      <c r="D20335" s="98">
        <v>191.81539999999998</v>
      </c>
    </row>
    <row r="20336" spans="1:4" x14ac:dyDescent="0.35">
      <c r="A20336" t="s">
        <v>74150</v>
      </c>
      <c r="B20336" t="s">
        <v>74152</v>
      </c>
      <c r="C20336" s="96" t="s">
        <v>74067</v>
      </c>
      <c r="D20336" s="98">
        <v>496.68499999999995</v>
      </c>
    </row>
    <row r="20337" spans="1:4" x14ac:dyDescent="0.35">
      <c r="A20337" t="s">
        <v>74151</v>
      </c>
      <c r="B20337" t="s">
        <v>74153</v>
      </c>
      <c r="C20337" s="96" t="s">
        <v>74067</v>
      </c>
      <c r="D20337" s="98">
        <v>513.81539999999995</v>
      </c>
    </row>
    <row r="20338" spans="1:4" x14ac:dyDescent="0.35">
      <c r="A20338" t="s">
        <v>74154</v>
      </c>
      <c r="B20338" t="s">
        <v>74155</v>
      </c>
      <c r="C20338" s="96" t="s">
        <v>74067</v>
      </c>
      <c r="D20338" s="98">
        <v>527.51649999999995</v>
      </c>
    </row>
    <row r="20339" spans="1:4" x14ac:dyDescent="0.35">
      <c r="A20339" t="s">
        <v>74156</v>
      </c>
      <c r="B20339" t="s">
        <v>74157</v>
      </c>
      <c r="C20339" s="96" t="s">
        <v>74067</v>
      </c>
      <c r="D20339" s="98">
        <v>359.67399999999998</v>
      </c>
    </row>
    <row r="20340" spans="1:4" x14ac:dyDescent="0.35">
      <c r="A20340" t="s">
        <v>74158</v>
      </c>
      <c r="B20340" t="s">
        <v>74159</v>
      </c>
      <c r="C20340" s="96" t="s">
        <v>74067</v>
      </c>
      <c r="D20340" s="98">
        <v>153.4008</v>
      </c>
    </row>
    <row r="20341" spans="1:4" x14ac:dyDescent="0.35">
      <c r="A20341" t="s">
        <v>74160</v>
      </c>
      <c r="B20341" t="s">
        <v>74162</v>
      </c>
      <c r="C20341" s="96" t="s">
        <v>74067</v>
      </c>
      <c r="D20341" s="98">
        <v>195.01929999999999</v>
      </c>
    </row>
    <row r="20342" spans="1:4" x14ac:dyDescent="0.35">
      <c r="A20342" t="s">
        <v>74161</v>
      </c>
      <c r="B20342" t="s">
        <v>74163</v>
      </c>
      <c r="C20342" s="96" t="s">
        <v>74067</v>
      </c>
      <c r="D20342" s="98">
        <v>114.43879999999999</v>
      </c>
    </row>
    <row r="20343" spans="1:4" x14ac:dyDescent="0.35">
      <c r="A20343" t="s">
        <v>74164</v>
      </c>
      <c r="B20343" t="s">
        <v>74165</v>
      </c>
      <c r="C20343" s="96" t="s">
        <v>74067</v>
      </c>
      <c r="D20343" s="98">
        <v>422.01319999999998</v>
      </c>
    </row>
    <row r="20344" spans="1:4" x14ac:dyDescent="0.35">
      <c r="A20344" t="s">
        <v>74166</v>
      </c>
      <c r="B20344" t="s">
        <v>74167</v>
      </c>
      <c r="C20344" s="96" t="s">
        <v>74067</v>
      </c>
      <c r="D20344" s="98">
        <v>1195.6986999999999</v>
      </c>
    </row>
    <row r="20345" spans="1:4" x14ac:dyDescent="0.35">
      <c r="A20345" t="s">
        <v>74168</v>
      </c>
      <c r="B20345" t="s">
        <v>74169</v>
      </c>
      <c r="C20345" s="96" t="s">
        <v>74067</v>
      </c>
      <c r="D20345" s="98">
        <v>58.652299999999997</v>
      </c>
    </row>
    <row r="20346" spans="1:4" x14ac:dyDescent="0.35">
      <c r="A20346" t="s">
        <v>74170</v>
      </c>
      <c r="B20346" t="s">
        <v>74172</v>
      </c>
      <c r="C20346" s="96" t="s">
        <v>74067</v>
      </c>
      <c r="D20346" s="98">
        <v>58.652299999999997</v>
      </c>
    </row>
    <row r="20347" spans="1:4" x14ac:dyDescent="0.35">
      <c r="A20347" t="s">
        <v>74171</v>
      </c>
      <c r="B20347" t="s">
        <v>74173</v>
      </c>
      <c r="C20347" s="96" t="s">
        <v>74067</v>
      </c>
      <c r="D20347" s="98">
        <v>81.031299999999987</v>
      </c>
    </row>
    <row r="20348" spans="1:4" x14ac:dyDescent="0.35">
      <c r="A20348" t="s">
        <v>74174</v>
      </c>
      <c r="B20348" t="s">
        <v>74175</v>
      </c>
      <c r="C20348" s="96" t="s">
        <v>74067</v>
      </c>
      <c r="D20348" s="98">
        <v>58.652299999999997</v>
      </c>
    </row>
    <row r="20349" spans="1:4" x14ac:dyDescent="0.35">
      <c r="A20349" t="s">
        <v>74176</v>
      </c>
      <c r="B20349" t="s">
        <v>74177</v>
      </c>
      <c r="C20349" s="96" t="s">
        <v>74067</v>
      </c>
      <c r="D20349" s="98">
        <v>633.01980000000003</v>
      </c>
    </row>
    <row r="20350" spans="1:4" x14ac:dyDescent="0.35">
      <c r="A20350" t="s">
        <v>74178</v>
      </c>
      <c r="B20350" t="s">
        <v>74179</v>
      </c>
      <c r="C20350" s="96" t="s">
        <v>74067</v>
      </c>
      <c r="D20350" s="98">
        <v>418.80929999999995</v>
      </c>
    </row>
    <row r="20351" spans="1:4" x14ac:dyDescent="0.35">
      <c r="A20351" t="s">
        <v>74180</v>
      </c>
      <c r="B20351" t="s">
        <v>74181</v>
      </c>
      <c r="C20351" s="96" t="s">
        <v>74067</v>
      </c>
      <c r="D20351" s="98">
        <v>422.01319999999998</v>
      </c>
    </row>
    <row r="20352" spans="1:4" x14ac:dyDescent="0.35">
      <c r="A20352" t="s">
        <v>74182</v>
      </c>
      <c r="B20352" t="s">
        <v>74183</v>
      </c>
      <c r="C20352" s="96" t="s">
        <v>74067</v>
      </c>
      <c r="D20352" s="98">
        <v>188.62759999999997</v>
      </c>
    </row>
    <row r="20353" spans="1:4" x14ac:dyDescent="0.35">
      <c r="A20353" t="s">
        <v>74184</v>
      </c>
      <c r="B20353" t="s">
        <v>74186</v>
      </c>
      <c r="C20353" s="96" t="s">
        <v>74067</v>
      </c>
      <c r="D20353" s="98">
        <v>32.361000000000004</v>
      </c>
    </row>
    <row r="20354" spans="1:4" x14ac:dyDescent="0.35">
      <c r="A20354" t="s">
        <v>74185</v>
      </c>
      <c r="B20354" t="s">
        <v>74187</v>
      </c>
      <c r="C20354" s="96" t="s">
        <v>74067</v>
      </c>
      <c r="D20354" s="98">
        <v>335.68499999999995</v>
      </c>
    </row>
    <row r="20355" spans="1:4" x14ac:dyDescent="0.35">
      <c r="A20355" t="s">
        <v>74188</v>
      </c>
      <c r="B20355" t="s">
        <v>74189</v>
      </c>
      <c r="C20355" s="96" t="s">
        <v>74067</v>
      </c>
      <c r="D20355" s="98">
        <v>191.81539999999998</v>
      </c>
    </row>
    <row r="20356" spans="1:4" x14ac:dyDescent="0.35">
      <c r="A20356" t="s">
        <v>74190</v>
      </c>
      <c r="B20356" t="s">
        <v>74193</v>
      </c>
      <c r="C20356" s="96" t="s">
        <v>74067</v>
      </c>
      <c r="D20356" s="98">
        <v>9.2574999999999985</v>
      </c>
    </row>
    <row r="20357" spans="1:4" x14ac:dyDescent="0.35">
      <c r="A20357" t="s">
        <v>74191</v>
      </c>
      <c r="B20357" t="s">
        <v>74194</v>
      </c>
      <c r="C20357" s="96" t="s">
        <v>74067</v>
      </c>
      <c r="D20357" s="98">
        <v>549.89549999999997</v>
      </c>
    </row>
    <row r="20358" spans="1:4" x14ac:dyDescent="0.35">
      <c r="A20358" t="s">
        <v>74192</v>
      </c>
      <c r="B20358" t="s">
        <v>74195</v>
      </c>
      <c r="C20358" s="96" t="s">
        <v>74067</v>
      </c>
      <c r="D20358" s="98">
        <v>425.20100000000002</v>
      </c>
    </row>
    <row r="20359" spans="1:4" x14ac:dyDescent="0.35">
      <c r="A20359" t="s">
        <v>74196</v>
      </c>
      <c r="B20359" t="s">
        <v>74201</v>
      </c>
      <c r="C20359" s="96" t="s">
        <v>74067</v>
      </c>
      <c r="D20359" s="98">
        <v>77.843499999999992</v>
      </c>
    </row>
    <row r="20360" spans="1:4" x14ac:dyDescent="0.35">
      <c r="A20360" t="s">
        <v>74197</v>
      </c>
      <c r="B20360" t="s">
        <v>74202</v>
      </c>
      <c r="C20360" s="96" t="s">
        <v>74067</v>
      </c>
      <c r="D20360" s="98">
        <v>58.652299999999997</v>
      </c>
    </row>
    <row r="20361" spans="1:4" x14ac:dyDescent="0.35">
      <c r="A20361" t="s">
        <v>74198</v>
      </c>
      <c r="B20361" t="s">
        <v>74203</v>
      </c>
      <c r="C20361" s="96" t="s">
        <v>74067</v>
      </c>
      <c r="D20361" s="98">
        <v>32.361000000000004</v>
      </c>
    </row>
    <row r="20362" spans="1:4" x14ac:dyDescent="0.35">
      <c r="A20362" t="s">
        <v>74199</v>
      </c>
      <c r="B20362" t="s">
        <v>74204</v>
      </c>
      <c r="C20362" s="96" t="s">
        <v>74067</v>
      </c>
      <c r="D20362" s="98">
        <v>133.61389999999997</v>
      </c>
    </row>
    <row r="20363" spans="1:4" x14ac:dyDescent="0.35">
      <c r="A20363" t="s">
        <v>74200</v>
      </c>
      <c r="B20363" t="s">
        <v>74205</v>
      </c>
      <c r="C20363" s="96" t="s">
        <v>74067</v>
      </c>
      <c r="D20363" s="98">
        <v>687.35730000000001</v>
      </c>
    </row>
    <row r="20364" spans="1:4" x14ac:dyDescent="0.35">
      <c r="A20364" t="s">
        <v>74206</v>
      </c>
      <c r="B20364" t="s">
        <v>74207</v>
      </c>
      <c r="C20364" s="96" t="s">
        <v>74067</v>
      </c>
      <c r="D20364" s="98">
        <v>19.577599999999997</v>
      </c>
    </row>
    <row r="20365" spans="1:4" x14ac:dyDescent="0.35">
      <c r="A20365" t="s">
        <v>74208</v>
      </c>
      <c r="B20365" t="s">
        <v>74209</v>
      </c>
      <c r="C20365" s="96" t="s">
        <v>74067</v>
      </c>
      <c r="D20365" s="98">
        <v>287.73919999999998</v>
      </c>
    </row>
    <row r="20366" spans="1:4" x14ac:dyDescent="0.35">
      <c r="A20366" t="s">
        <v>74210</v>
      </c>
      <c r="B20366" t="s">
        <v>74211</v>
      </c>
      <c r="C20366" s="96" t="s">
        <v>74067</v>
      </c>
      <c r="D20366" s="98">
        <v>460.37950000000001</v>
      </c>
    </row>
    <row r="20367" spans="1:4" x14ac:dyDescent="0.35">
      <c r="A20367" t="s">
        <v>74212</v>
      </c>
      <c r="B20367" t="s">
        <v>74213</v>
      </c>
      <c r="C20367" s="96" t="s">
        <v>74067</v>
      </c>
      <c r="D20367" s="98">
        <v>201.41099999999997</v>
      </c>
    </row>
    <row r="20368" spans="1:4" x14ac:dyDescent="0.35">
      <c r="A20368" t="s">
        <v>74214</v>
      </c>
      <c r="B20368" t="s">
        <v>74215</v>
      </c>
      <c r="C20368" s="96" t="s">
        <v>74067</v>
      </c>
      <c r="D20368" s="98">
        <v>3596.6755999999996</v>
      </c>
    </row>
    <row r="20369" spans="1:4" x14ac:dyDescent="0.35">
      <c r="A20369" t="s">
        <v>74216</v>
      </c>
      <c r="B20369" t="s">
        <v>74218</v>
      </c>
      <c r="C20369" s="96" t="s">
        <v>74067</v>
      </c>
      <c r="D20369" s="98">
        <v>508.32529999999997</v>
      </c>
    </row>
    <row r="20370" spans="1:4" x14ac:dyDescent="0.35">
      <c r="A20370" t="s">
        <v>74217</v>
      </c>
      <c r="B20370" t="s">
        <v>74219</v>
      </c>
      <c r="C20370" s="96" t="s">
        <v>74067</v>
      </c>
      <c r="D20370" s="98">
        <v>7.5830999999999991</v>
      </c>
    </row>
    <row r="20371" spans="1:4" x14ac:dyDescent="0.35">
      <c r="A20371" t="s">
        <v>74220</v>
      </c>
      <c r="B20371" t="s">
        <v>74224</v>
      </c>
      <c r="C20371" s="96" t="s">
        <v>74067</v>
      </c>
      <c r="D20371" s="98">
        <v>49.024499999999996</v>
      </c>
    </row>
    <row r="20372" spans="1:4" x14ac:dyDescent="0.35">
      <c r="A20372" t="s">
        <v>74221</v>
      </c>
      <c r="B20372" t="s">
        <v>74225</v>
      </c>
      <c r="C20372" s="96" t="s">
        <v>74067</v>
      </c>
      <c r="D20372" s="98">
        <v>738.5231</v>
      </c>
    </row>
    <row r="20373" spans="1:4" x14ac:dyDescent="0.35">
      <c r="A20373" t="s">
        <v>74222</v>
      </c>
      <c r="B20373" t="s">
        <v>74226</v>
      </c>
      <c r="C20373" s="96" t="s">
        <v>74067</v>
      </c>
      <c r="D20373" s="98">
        <v>1918.2184000000002</v>
      </c>
    </row>
    <row r="20374" spans="1:4" x14ac:dyDescent="0.35">
      <c r="A20374" t="s">
        <v>74223</v>
      </c>
      <c r="B20374" t="s">
        <v>74227</v>
      </c>
      <c r="C20374" s="96" t="s">
        <v>74067</v>
      </c>
      <c r="D20374" s="98">
        <v>422.01319999999998</v>
      </c>
    </row>
    <row r="20375" spans="1:4" x14ac:dyDescent="0.35">
      <c r="A20375" t="s">
        <v>74228</v>
      </c>
      <c r="B20375" t="s">
        <v>74229</v>
      </c>
      <c r="C20375" s="96" t="s">
        <v>74067</v>
      </c>
      <c r="D20375" s="98">
        <v>139.69969999999998</v>
      </c>
    </row>
    <row r="20376" spans="1:4" x14ac:dyDescent="0.35">
      <c r="A20376" t="s">
        <v>74230</v>
      </c>
      <c r="B20376" t="s">
        <v>74231</v>
      </c>
      <c r="C20376" s="96" t="s">
        <v>74067</v>
      </c>
      <c r="D20376" s="98">
        <v>4076.2302</v>
      </c>
    </row>
    <row r="20377" spans="1:4" x14ac:dyDescent="0.35">
      <c r="A20377" t="s">
        <v>74232</v>
      </c>
      <c r="B20377" t="s">
        <v>74233</v>
      </c>
      <c r="C20377" s="96" t="s">
        <v>74067</v>
      </c>
      <c r="D20377" s="98">
        <v>198.64179999999996</v>
      </c>
    </row>
    <row r="20378" spans="1:4" x14ac:dyDescent="0.35">
      <c r="A20378" t="s">
        <v>74234</v>
      </c>
      <c r="B20378" t="s">
        <v>74235</v>
      </c>
      <c r="C20378" s="96" t="s">
        <v>74067</v>
      </c>
      <c r="D20378" s="98">
        <v>174.7011</v>
      </c>
    </row>
    <row r="20379" spans="1:4" x14ac:dyDescent="0.35">
      <c r="A20379" t="s">
        <v>74236</v>
      </c>
      <c r="B20379" t="s">
        <v>74237</v>
      </c>
      <c r="C20379" s="96" t="s">
        <v>74067</v>
      </c>
      <c r="D20379" s="98">
        <v>863.2014999999999</v>
      </c>
    </row>
    <row r="20380" spans="1:4" x14ac:dyDescent="0.35">
      <c r="A20380" t="s">
        <v>74238</v>
      </c>
      <c r="B20380" t="s">
        <v>74239</v>
      </c>
      <c r="C20380" s="96" t="s">
        <v>74067</v>
      </c>
      <c r="D20380" s="98">
        <v>236.34800000000001</v>
      </c>
    </row>
    <row r="20381" spans="1:4" x14ac:dyDescent="0.35">
      <c r="A20381" t="s">
        <v>74240</v>
      </c>
      <c r="B20381" t="s">
        <v>74242</v>
      </c>
      <c r="C20381" s="96" t="s">
        <v>74067</v>
      </c>
      <c r="D20381" s="98">
        <v>73.093999999999994</v>
      </c>
    </row>
    <row r="20382" spans="1:4" x14ac:dyDescent="0.35">
      <c r="A20382" t="s">
        <v>74241</v>
      </c>
      <c r="B20382" t="s">
        <v>74243</v>
      </c>
      <c r="C20382" s="96" t="s">
        <v>74067</v>
      </c>
      <c r="D20382" s="98">
        <v>2219.6587</v>
      </c>
    </row>
    <row r="20383" spans="1:4" x14ac:dyDescent="0.35">
      <c r="A20383" t="s">
        <v>74244</v>
      </c>
      <c r="B20383" t="s">
        <v>74245</v>
      </c>
      <c r="C20383" s="96" t="s">
        <v>74067</v>
      </c>
      <c r="D20383" s="98">
        <v>1274.2184000000002</v>
      </c>
    </row>
    <row r="20384" spans="1:4" x14ac:dyDescent="0.35">
      <c r="A20384" t="s">
        <v>74246</v>
      </c>
      <c r="B20384" t="s">
        <v>74247</v>
      </c>
      <c r="C20384" s="96" t="s">
        <v>74067</v>
      </c>
      <c r="D20384" s="98">
        <v>229.50549999999998</v>
      </c>
    </row>
    <row r="20385" spans="1:4" x14ac:dyDescent="0.35">
      <c r="A20385" t="s">
        <v>74248</v>
      </c>
      <c r="B20385" t="s">
        <v>74249</v>
      </c>
      <c r="C20385" s="96" t="s">
        <v>74067</v>
      </c>
      <c r="D20385" s="98">
        <v>1051.8290999999999</v>
      </c>
    </row>
    <row r="20386" spans="1:4" x14ac:dyDescent="0.35">
      <c r="A20386" t="s">
        <v>74250</v>
      </c>
      <c r="B20386" t="s">
        <v>74251</v>
      </c>
      <c r="C20386" s="96" t="s">
        <v>74067</v>
      </c>
      <c r="D20386" s="98">
        <v>322.90159999999997</v>
      </c>
    </row>
    <row r="20387" spans="1:4" x14ac:dyDescent="0.35">
      <c r="A20387" t="s">
        <v>74252</v>
      </c>
      <c r="B20387" t="s">
        <v>74253</v>
      </c>
      <c r="C20387" s="96" t="s">
        <v>74067</v>
      </c>
      <c r="D20387" s="98">
        <v>19.577599999999997</v>
      </c>
    </row>
    <row r="20388" spans="1:4" x14ac:dyDescent="0.35">
      <c r="A20388" t="s">
        <v>74254</v>
      </c>
      <c r="B20388" t="s">
        <v>74255</v>
      </c>
      <c r="C20388" s="96" t="s">
        <v>74067</v>
      </c>
      <c r="D20388" s="98">
        <v>217.39830000000001</v>
      </c>
    </row>
    <row r="20389" spans="1:4" x14ac:dyDescent="0.35">
      <c r="A20389" t="s">
        <v>74256</v>
      </c>
      <c r="B20389" t="s">
        <v>74257</v>
      </c>
      <c r="C20389" s="96" t="s">
        <v>74067</v>
      </c>
      <c r="D20389" s="98">
        <v>149.60120000000001</v>
      </c>
    </row>
    <row r="20390" spans="1:4" x14ac:dyDescent="0.35">
      <c r="A20390" t="s">
        <v>74258</v>
      </c>
      <c r="B20390" t="s">
        <v>74260</v>
      </c>
      <c r="C20390" s="96" t="s">
        <v>74067</v>
      </c>
      <c r="D20390" s="98">
        <v>52.260599999999997</v>
      </c>
    </row>
    <row r="20391" spans="1:4" x14ac:dyDescent="0.35">
      <c r="A20391" t="s">
        <v>74259</v>
      </c>
      <c r="B20391" t="s">
        <v>74261</v>
      </c>
      <c r="C20391" s="96" t="s">
        <v>74067</v>
      </c>
      <c r="D20391" s="98">
        <v>52.260599999999997</v>
      </c>
    </row>
    <row r="20392" spans="1:4" x14ac:dyDescent="0.35">
      <c r="A20392" t="s">
        <v>74262</v>
      </c>
      <c r="B20392" t="s">
        <v>74263</v>
      </c>
      <c r="C20392" s="96" t="s">
        <v>74067</v>
      </c>
      <c r="D20392" s="98">
        <v>1512.1924999999999</v>
      </c>
    </row>
    <row r="20393" spans="1:4" x14ac:dyDescent="0.35">
      <c r="A20393" t="s">
        <v>74264</v>
      </c>
      <c r="B20393" t="s">
        <v>74265</v>
      </c>
      <c r="C20393" s="96" t="s">
        <v>74067</v>
      </c>
      <c r="D20393" s="98">
        <v>159.8569</v>
      </c>
    </row>
    <row r="20394" spans="1:4" x14ac:dyDescent="0.35">
      <c r="A20394" t="s">
        <v>74266</v>
      </c>
      <c r="B20394" t="s">
        <v>74270</v>
      </c>
      <c r="C20394" s="96" t="s">
        <v>74067</v>
      </c>
      <c r="D20394" s="98">
        <v>188.62759999999997</v>
      </c>
    </row>
    <row r="20395" spans="1:4" x14ac:dyDescent="0.35">
      <c r="A20395" t="s">
        <v>74267</v>
      </c>
      <c r="B20395" t="s">
        <v>74271</v>
      </c>
      <c r="C20395" s="96" t="s">
        <v>74067</v>
      </c>
      <c r="D20395" s="98">
        <v>281.34749999999997</v>
      </c>
    </row>
    <row r="20396" spans="1:4" x14ac:dyDescent="0.35">
      <c r="A20396" t="s">
        <v>74268</v>
      </c>
      <c r="B20396" t="s">
        <v>74272</v>
      </c>
      <c r="C20396" s="96" t="s">
        <v>74067</v>
      </c>
      <c r="D20396" s="98">
        <v>246.16900000000001</v>
      </c>
    </row>
    <row r="20397" spans="1:4" x14ac:dyDescent="0.35">
      <c r="A20397" t="s">
        <v>74269</v>
      </c>
      <c r="B20397" t="s">
        <v>74273</v>
      </c>
      <c r="C20397" s="96" t="s">
        <v>74067</v>
      </c>
      <c r="D20397" s="98">
        <v>246.16900000000001</v>
      </c>
    </row>
    <row r="20398" spans="1:4" x14ac:dyDescent="0.35">
      <c r="A20398" t="s">
        <v>74274</v>
      </c>
      <c r="B20398" t="s">
        <v>74276</v>
      </c>
      <c r="C20398" s="96" t="s">
        <v>74067</v>
      </c>
      <c r="D20398" s="98">
        <v>748.10259999999994</v>
      </c>
    </row>
    <row r="20399" spans="1:4" x14ac:dyDescent="0.35">
      <c r="A20399" t="s">
        <v>74275</v>
      </c>
      <c r="B20399" t="s">
        <v>74277</v>
      </c>
      <c r="C20399" s="96" t="s">
        <v>74067</v>
      </c>
      <c r="D20399" s="98">
        <v>364.45569999999998</v>
      </c>
    </row>
    <row r="20400" spans="1:4" x14ac:dyDescent="0.35">
      <c r="A20400" t="s">
        <v>74278</v>
      </c>
      <c r="B20400" t="s">
        <v>74279</v>
      </c>
      <c r="C20400" s="96" t="s">
        <v>74067</v>
      </c>
      <c r="D20400" s="98">
        <v>1611.3040999999998</v>
      </c>
    </row>
    <row r="20401" spans="1:4" x14ac:dyDescent="0.35">
      <c r="A20401" t="s">
        <v>74280</v>
      </c>
      <c r="B20401" t="s">
        <v>74282</v>
      </c>
      <c r="C20401" s="96" t="s">
        <v>74067</v>
      </c>
      <c r="D20401" s="98">
        <v>300.52259999999995</v>
      </c>
    </row>
    <row r="20402" spans="1:4" x14ac:dyDescent="0.35">
      <c r="A20402" t="s">
        <v>74281</v>
      </c>
      <c r="B20402" t="s">
        <v>74283</v>
      </c>
      <c r="C20402" s="96" t="s">
        <v>74067</v>
      </c>
      <c r="D20402" s="98">
        <v>738.5231</v>
      </c>
    </row>
    <row r="20403" spans="1:4" x14ac:dyDescent="0.35">
      <c r="A20403" t="s">
        <v>74284</v>
      </c>
      <c r="B20403" t="s">
        <v>74287</v>
      </c>
      <c r="C20403" s="96" t="s">
        <v>74067</v>
      </c>
      <c r="D20403" s="98">
        <v>1464.2467000000001</v>
      </c>
    </row>
    <row r="20404" spans="1:4" x14ac:dyDescent="0.35">
      <c r="A20404" t="s">
        <v>74285</v>
      </c>
      <c r="B20404" t="s">
        <v>74288</v>
      </c>
      <c r="C20404" s="96" t="s">
        <v>74067</v>
      </c>
      <c r="D20404" s="98">
        <v>1464.2467000000001</v>
      </c>
    </row>
    <row r="20405" spans="1:4" x14ac:dyDescent="0.35">
      <c r="A20405" t="s">
        <v>74286</v>
      </c>
      <c r="B20405" t="s">
        <v>74289</v>
      </c>
      <c r="C20405" s="96" t="s">
        <v>74067</v>
      </c>
      <c r="D20405" s="98">
        <v>188.62759999999997</v>
      </c>
    </row>
    <row r="20406" spans="1:4" x14ac:dyDescent="0.35">
      <c r="A20406" t="s">
        <v>74290</v>
      </c>
      <c r="B20406" t="s">
        <v>74291</v>
      </c>
      <c r="C20406" s="96" t="s">
        <v>74067</v>
      </c>
      <c r="D20406" s="98">
        <v>58.652299999999997</v>
      </c>
    </row>
    <row r="20407" spans="1:4" x14ac:dyDescent="0.35">
      <c r="A20407" t="s">
        <v>74292</v>
      </c>
      <c r="B20407" t="s">
        <v>74293</v>
      </c>
      <c r="C20407" s="96" t="s">
        <v>74067</v>
      </c>
      <c r="D20407" s="98">
        <v>2.8658000000000001</v>
      </c>
    </row>
    <row r="20408" spans="1:4" x14ac:dyDescent="0.35">
      <c r="A20408" t="s">
        <v>74294</v>
      </c>
      <c r="B20408" t="s">
        <v>74296</v>
      </c>
      <c r="C20408" s="96" t="s">
        <v>74298</v>
      </c>
      <c r="D20408" s="98">
        <v>118.5282</v>
      </c>
    </row>
    <row r="20409" spans="1:4" x14ac:dyDescent="0.35">
      <c r="A20409" t="s">
        <v>74295</v>
      </c>
      <c r="B20409" t="s">
        <v>74297</v>
      </c>
      <c r="C20409" s="96" t="s">
        <v>74298</v>
      </c>
      <c r="D20409" s="98">
        <v>118.5282</v>
      </c>
    </row>
    <row r="20410" spans="1:4" x14ac:dyDescent="0.35">
      <c r="A20410" t="s">
        <v>74299</v>
      </c>
      <c r="B20410" t="s">
        <v>74300</v>
      </c>
      <c r="C20410" s="96" t="s">
        <v>74298</v>
      </c>
      <c r="D20410" s="98">
        <v>53.001199999999997</v>
      </c>
    </row>
    <row r="20411" spans="1:4" x14ac:dyDescent="0.35">
      <c r="A20411" t="s">
        <v>74301</v>
      </c>
      <c r="B20411" t="s">
        <v>74302</v>
      </c>
      <c r="C20411" s="96" t="s">
        <v>74298</v>
      </c>
      <c r="D20411" s="98">
        <v>778.80529999999999</v>
      </c>
    </row>
    <row r="20412" spans="1:4" x14ac:dyDescent="0.35">
      <c r="A20412" t="s">
        <v>74303</v>
      </c>
      <c r="B20412" t="s">
        <v>74304</v>
      </c>
      <c r="C20412" s="96" t="s">
        <v>74298</v>
      </c>
      <c r="D20412" s="98">
        <v>428.34049999999996</v>
      </c>
    </row>
    <row r="20413" spans="1:4" x14ac:dyDescent="0.35">
      <c r="A20413" t="s">
        <v>74305</v>
      </c>
      <c r="B20413" t="s">
        <v>74306</v>
      </c>
      <c r="C20413" s="96" t="s">
        <v>74298</v>
      </c>
      <c r="D20413" s="98">
        <v>778.80529999999999</v>
      </c>
    </row>
    <row r="20414" spans="1:4" x14ac:dyDescent="0.35">
      <c r="A20414" t="s">
        <v>74307</v>
      </c>
      <c r="B20414" t="s">
        <v>74308</v>
      </c>
      <c r="C20414" s="96" t="s">
        <v>74298</v>
      </c>
      <c r="D20414" s="98">
        <v>21.107099999999999</v>
      </c>
    </row>
    <row r="20415" spans="1:4" x14ac:dyDescent="0.35">
      <c r="A20415" t="s">
        <v>74309</v>
      </c>
      <c r="B20415" t="s">
        <v>74310</v>
      </c>
      <c r="C20415" s="96" t="s">
        <v>74298</v>
      </c>
      <c r="D20415" s="98">
        <v>486.7512999999999</v>
      </c>
    </row>
    <row r="20416" spans="1:4" x14ac:dyDescent="0.35">
      <c r="A20416" t="s">
        <v>74311</v>
      </c>
      <c r="B20416" t="s">
        <v>74312</v>
      </c>
      <c r="C20416" s="96" t="s">
        <v>74298</v>
      </c>
      <c r="D20416" s="98">
        <v>486.7512999999999</v>
      </c>
    </row>
    <row r="20417" spans="1:4" x14ac:dyDescent="0.35">
      <c r="A20417" t="s">
        <v>74313</v>
      </c>
      <c r="B20417" t="s">
        <v>74314</v>
      </c>
      <c r="C20417" s="96" t="s">
        <v>74298</v>
      </c>
      <c r="D20417" s="98">
        <v>208.31789999999995</v>
      </c>
    </row>
    <row r="20418" spans="1:4" x14ac:dyDescent="0.35">
      <c r="A20418" t="s">
        <v>74315</v>
      </c>
      <c r="B20418" t="s">
        <v>74317</v>
      </c>
      <c r="C20418" s="96" t="s">
        <v>74298</v>
      </c>
      <c r="D20418" s="98">
        <v>163.44719999999998</v>
      </c>
    </row>
    <row r="20419" spans="1:4" x14ac:dyDescent="0.35">
      <c r="A20419" t="s">
        <v>74316</v>
      </c>
      <c r="B20419" t="s">
        <v>74318</v>
      </c>
      <c r="C20419" s="96" t="s">
        <v>74298</v>
      </c>
      <c r="D20419" s="98">
        <v>163.44719999999998</v>
      </c>
    </row>
    <row r="20420" spans="1:4" x14ac:dyDescent="0.35">
      <c r="A20420" t="s">
        <v>74319</v>
      </c>
      <c r="B20420" t="s">
        <v>74321</v>
      </c>
      <c r="C20420" s="96" t="s">
        <v>74298</v>
      </c>
      <c r="D20420" s="98">
        <v>1728.9306999999997</v>
      </c>
    </row>
    <row r="20421" spans="1:4" x14ac:dyDescent="0.35">
      <c r="A20421" t="s">
        <v>74320</v>
      </c>
      <c r="B20421" t="s">
        <v>74322</v>
      </c>
      <c r="C20421" s="96" t="s">
        <v>74298</v>
      </c>
      <c r="D20421" s="98">
        <v>1728.9306999999997</v>
      </c>
    </row>
    <row r="20422" spans="1:4" x14ac:dyDescent="0.35">
      <c r="A20422" t="s">
        <v>74323</v>
      </c>
      <c r="B20422" t="s">
        <v>74325</v>
      </c>
      <c r="C20422" s="96" t="s">
        <v>74298</v>
      </c>
      <c r="D20422" s="98">
        <v>184.97290000000001</v>
      </c>
    </row>
    <row r="20423" spans="1:4" x14ac:dyDescent="0.35">
      <c r="A20423" t="s">
        <v>74324</v>
      </c>
      <c r="B20423" t="s">
        <v>74326</v>
      </c>
      <c r="C20423" s="96" t="s">
        <v>74298</v>
      </c>
      <c r="D20423" s="98">
        <v>163.44719999999998</v>
      </c>
    </row>
    <row r="20424" spans="1:4" x14ac:dyDescent="0.35">
      <c r="A20424" t="s">
        <v>74327</v>
      </c>
      <c r="B20424" t="s">
        <v>74328</v>
      </c>
      <c r="C20424" s="96" t="s">
        <v>74298</v>
      </c>
      <c r="D20424" s="98">
        <v>169.37200000000001</v>
      </c>
    </row>
    <row r="20425" spans="1:4" x14ac:dyDescent="0.35">
      <c r="A20425" t="s">
        <v>74329</v>
      </c>
      <c r="B20425" t="s">
        <v>74330</v>
      </c>
      <c r="C20425" s="96" t="s">
        <v>74298</v>
      </c>
      <c r="D20425" s="98">
        <v>70.517999999999986</v>
      </c>
    </row>
    <row r="20426" spans="1:4" x14ac:dyDescent="0.35">
      <c r="A20426" t="s">
        <v>74331</v>
      </c>
      <c r="B20426" t="s">
        <v>74333</v>
      </c>
      <c r="C20426" s="96" t="s">
        <v>74298</v>
      </c>
      <c r="D20426" s="98">
        <v>391.34269999999992</v>
      </c>
    </row>
    <row r="20427" spans="1:4" x14ac:dyDescent="0.35">
      <c r="A20427" t="s">
        <v>74332</v>
      </c>
      <c r="B20427" t="s">
        <v>74334</v>
      </c>
      <c r="C20427" s="96" t="s">
        <v>74298</v>
      </c>
      <c r="D20427" s="98">
        <v>391.34269999999992</v>
      </c>
    </row>
    <row r="20428" spans="1:4" x14ac:dyDescent="0.35">
      <c r="A20428" t="s">
        <v>74335</v>
      </c>
      <c r="B20428" t="s">
        <v>74336</v>
      </c>
      <c r="C20428" s="96" t="s">
        <v>74298</v>
      </c>
      <c r="D20428" s="98">
        <v>241.53219999999999</v>
      </c>
    </row>
    <row r="20429" spans="1:4" x14ac:dyDescent="0.35">
      <c r="A20429" t="s">
        <v>74337</v>
      </c>
      <c r="B20429" t="s">
        <v>74338</v>
      </c>
      <c r="C20429" s="96" t="s">
        <v>74298</v>
      </c>
      <c r="D20429" s="98">
        <v>772.89659999999992</v>
      </c>
    </row>
    <row r="20430" spans="1:4" x14ac:dyDescent="0.35">
      <c r="A20430" t="s">
        <v>74339</v>
      </c>
      <c r="B20430" t="s">
        <v>74340</v>
      </c>
      <c r="C20430" s="96" t="s">
        <v>74298</v>
      </c>
      <c r="D20430" s="98">
        <v>845.36270000000013</v>
      </c>
    </row>
    <row r="20431" spans="1:4" x14ac:dyDescent="0.35">
      <c r="A20431" t="s">
        <v>74341</v>
      </c>
      <c r="B20431" t="s">
        <v>74342</v>
      </c>
      <c r="C20431" s="96" t="s">
        <v>74298</v>
      </c>
      <c r="D20431" s="98">
        <v>463.74440000000004</v>
      </c>
    </row>
    <row r="20432" spans="1:4" x14ac:dyDescent="0.35">
      <c r="A20432" t="s">
        <v>74343</v>
      </c>
      <c r="B20432" t="s">
        <v>74344</v>
      </c>
      <c r="C20432" s="96" t="s">
        <v>74298</v>
      </c>
      <c r="D20432" s="98">
        <v>869.51270000000011</v>
      </c>
    </row>
    <row r="20433" spans="1:4" x14ac:dyDescent="0.35">
      <c r="A20433" t="s">
        <v>74345</v>
      </c>
      <c r="B20433" t="s">
        <v>74346</v>
      </c>
      <c r="C20433" s="96" t="s">
        <v>74298</v>
      </c>
      <c r="D20433" s="98">
        <v>126.78749999999999</v>
      </c>
    </row>
    <row r="20434" spans="1:4" x14ac:dyDescent="0.35">
      <c r="A20434" t="s">
        <v>74347</v>
      </c>
      <c r="B20434" t="s">
        <v>74348</v>
      </c>
      <c r="C20434" s="96" t="s">
        <v>74298</v>
      </c>
      <c r="D20434" s="98">
        <v>241.53219999999999</v>
      </c>
    </row>
    <row r="20435" spans="1:4" x14ac:dyDescent="0.35">
      <c r="A20435" t="s">
        <v>74349</v>
      </c>
      <c r="B20435" t="s">
        <v>74350</v>
      </c>
      <c r="C20435" s="96" t="s">
        <v>74298</v>
      </c>
      <c r="D20435" s="98">
        <v>55.239100000000001</v>
      </c>
    </row>
    <row r="20436" spans="1:4" x14ac:dyDescent="0.35">
      <c r="A20436" t="s">
        <v>74351</v>
      </c>
      <c r="B20436" t="s">
        <v>74352</v>
      </c>
      <c r="C20436" s="96" t="s">
        <v>74298</v>
      </c>
      <c r="D20436" s="98">
        <v>398.52329999999995</v>
      </c>
    </row>
    <row r="20437" spans="1:4" x14ac:dyDescent="0.35">
      <c r="A20437" t="s">
        <v>74353</v>
      </c>
      <c r="B20437" t="s">
        <v>74354</v>
      </c>
      <c r="C20437" s="96" t="s">
        <v>74298</v>
      </c>
      <c r="D20437" s="98">
        <v>1354.9920999999999</v>
      </c>
    </row>
    <row r="20438" spans="1:4" x14ac:dyDescent="0.35">
      <c r="A20438" t="s">
        <v>74355</v>
      </c>
      <c r="B20438" t="s">
        <v>74356</v>
      </c>
      <c r="C20438" s="96" t="s">
        <v>74298</v>
      </c>
      <c r="D20438" s="98">
        <v>126.78749999999999</v>
      </c>
    </row>
    <row r="20439" spans="1:4" x14ac:dyDescent="0.35">
      <c r="A20439" t="s">
        <v>74357</v>
      </c>
      <c r="B20439" t="s">
        <v>74358</v>
      </c>
      <c r="C20439" s="96" t="s">
        <v>74298</v>
      </c>
      <c r="D20439" s="98">
        <v>84.219099999999997</v>
      </c>
    </row>
    <row r="20440" spans="1:4" x14ac:dyDescent="0.35">
      <c r="A20440" t="s">
        <v>74359</v>
      </c>
      <c r="B20440" t="s">
        <v>74360</v>
      </c>
      <c r="C20440" s="96" t="s">
        <v>74298</v>
      </c>
      <c r="D20440" s="98">
        <v>2596.4630999999999</v>
      </c>
    </row>
    <row r="20441" spans="1:4" x14ac:dyDescent="0.35">
      <c r="A20441" t="s">
        <v>74361</v>
      </c>
      <c r="B20441" t="s">
        <v>74362</v>
      </c>
      <c r="C20441" s="96" t="s">
        <v>74298</v>
      </c>
      <c r="D20441" s="98">
        <v>603.83049999999992</v>
      </c>
    </row>
    <row r="20442" spans="1:4" x14ac:dyDescent="0.35">
      <c r="A20442" t="s">
        <v>74363</v>
      </c>
      <c r="B20442" t="s">
        <v>74365</v>
      </c>
      <c r="C20442" s="96" t="s">
        <v>74298</v>
      </c>
      <c r="D20442" s="98">
        <v>907.95949999999993</v>
      </c>
    </row>
    <row r="20443" spans="1:4" x14ac:dyDescent="0.35">
      <c r="A20443" t="s">
        <v>74364</v>
      </c>
      <c r="B20443" t="s">
        <v>74366</v>
      </c>
      <c r="C20443" s="96" t="s">
        <v>74298</v>
      </c>
      <c r="D20443" s="98">
        <v>1820.7811999999999</v>
      </c>
    </row>
    <row r="20444" spans="1:4" x14ac:dyDescent="0.35">
      <c r="A20444" t="s">
        <v>74367</v>
      </c>
      <c r="B20444" t="s">
        <v>74368</v>
      </c>
      <c r="C20444" s="96" t="s">
        <v>74298</v>
      </c>
      <c r="D20444" s="98">
        <v>1.7226999999999999</v>
      </c>
    </row>
    <row r="20445" spans="1:4" x14ac:dyDescent="0.35">
      <c r="A20445" t="s">
        <v>74369</v>
      </c>
      <c r="B20445" t="s">
        <v>74372</v>
      </c>
      <c r="C20445" s="96" t="s">
        <v>74375</v>
      </c>
      <c r="D20445" s="98">
        <v>129.84649999999999</v>
      </c>
    </row>
    <row r="20446" spans="1:4" x14ac:dyDescent="0.35">
      <c r="A20446" t="s">
        <v>74370</v>
      </c>
      <c r="B20446" t="s">
        <v>74373</v>
      </c>
      <c r="C20446" s="96" t="s">
        <v>74375</v>
      </c>
      <c r="D20446" s="98">
        <v>58.813299999999998</v>
      </c>
    </row>
    <row r="20447" spans="1:4" x14ac:dyDescent="0.35">
      <c r="A20447" t="s">
        <v>74371</v>
      </c>
      <c r="B20447" t="s">
        <v>74374</v>
      </c>
      <c r="C20447" s="96" t="s">
        <v>74375</v>
      </c>
      <c r="D20447" s="98">
        <v>1253.2401</v>
      </c>
    </row>
    <row r="20448" spans="1:4" x14ac:dyDescent="0.35">
      <c r="A20448" t="s">
        <v>74376</v>
      </c>
      <c r="B20448" t="s">
        <v>74377</v>
      </c>
      <c r="C20448" s="96" t="s">
        <v>74378</v>
      </c>
      <c r="D20448" s="98">
        <v>2683.0650000000001</v>
      </c>
    </row>
    <row r="20449" spans="1:4" x14ac:dyDescent="0.35">
      <c r="A20449" t="s">
        <v>74379</v>
      </c>
      <c r="B20449" t="s">
        <v>74380</v>
      </c>
      <c r="C20449" s="96" t="s">
        <v>74378</v>
      </c>
      <c r="D20449" s="98">
        <v>185.39150000000001</v>
      </c>
    </row>
    <row r="20450" spans="1:4" x14ac:dyDescent="0.35">
      <c r="A20450" t="s">
        <v>74381</v>
      </c>
      <c r="B20450" t="s">
        <v>74382</v>
      </c>
      <c r="C20450" s="96" t="s">
        <v>74383</v>
      </c>
      <c r="D20450" s="98">
        <v>731.80939999999998</v>
      </c>
    </row>
    <row r="20451" spans="1:4" x14ac:dyDescent="0.35">
      <c r="A20451" t="s">
        <v>74384</v>
      </c>
      <c r="B20451" t="s">
        <v>74385</v>
      </c>
      <c r="C20451" s="96" t="s">
        <v>74383</v>
      </c>
      <c r="D20451" s="98">
        <v>731.80939999999998</v>
      </c>
    </row>
    <row r="20452" spans="1:4" x14ac:dyDescent="0.35">
      <c r="A20452" t="s">
        <v>74386</v>
      </c>
      <c r="B20452" t="s">
        <v>74387</v>
      </c>
      <c r="C20452" s="96" t="s">
        <v>74388</v>
      </c>
      <c r="D20452" s="98">
        <v>1.4329000000000001</v>
      </c>
    </row>
    <row r="20453" spans="1:4" x14ac:dyDescent="0.35">
      <c r="A20453" t="s">
        <v>74389</v>
      </c>
      <c r="B20453" t="s">
        <v>74390</v>
      </c>
      <c r="C20453" s="96" t="s">
        <v>74391</v>
      </c>
      <c r="D20453" s="98">
        <v>2183.9649999999997</v>
      </c>
    </row>
    <row r="20454" spans="1:4" x14ac:dyDescent="0.35">
      <c r="A20454" t="s">
        <v>74392</v>
      </c>
      <c r="B20454" t="s">
        <v>74393</v>
      </c>
      <c r="C20454" s="96" t="s">
        <v>74391</v>
      </c>
      <c r="D20454" s="98">
        <v>2183.9649999999997</v>
      </c>
    </row>
    <row r="20455" spans="1:4" x14ac:dyDescent="0.35">
      <c r="A20455" t="s">
        <v>39757</v>
      </c>
      <c r="B20455" t="s">
        <v>74394</v>
      </c>
      <c r="C20455" s="96" t="s">
        <v>74391</v>
      </c>
      <c r="D20455" s="98">
        <v>991.18039999999996</v>
      </c>
    </row>
    <row r="20456" spans="1:4" x14ac:dyDescent="0.35">
      <c r="A20456" t="s">
        <v>74395</v>
      </c>
      <c r="B20456" t="s">
        <v>74396</v>
      </c>
      <c r="C20456" s="96" t="s">
        <v>74391</v>
      </c>
      <c r="D20456" s="98">
        <v>991.18039999999996</v>
      </c>
    </row>
    <row r="20457" spans="1:4" x14ac:dyDescent="0.35">
      <c r="A20457" t="s">
        <v>74397</v>
      </c>
      <c r="B20457" t="s">
        <v>74398</v>
      </c>
      <c r="C20457" s="96" t="s">
        <v>74399</v>
      </c>
      <c r="D20457" s="98">
        <v>1.5294999999999999</v>
      </c>
    </row>
    <row r="20458" spans="1:4" x14ac:dyDescent="0.35">
      <c r="A20458" t="s">
        <v>74400</v>
      </c>
      <c r="B20458" t="s">
        <v>74401</v>
      </c>
      <c r="C20458" s="96" t="s">
        <v>74402</v>
      </c>
      <c r="D20458" s="98">
        <v>16.405899999999999</v>
      </c>
    </row>
    <row r="20459" spans="1:4" x14ac:dyDescent="0.35">
      <c r="A20459" t="s">
        <v>74403</v>
      </c>
      <c r="B20459" t="s">
        <v>74404</v>
      </c>
      <c r="C20459" s="96" t="s">
        <v>74405</v>
      </c>
      <c r="D20459" s="98">
        <v>287.73919999999998</v>
      </c>
    </row>
    <row r="20460" spans="1:4" x14ac:dyDescent="0.35">
      <c r="A20460" t="s">
        <v>74406</v>
      </c>
      <c r="B20460" t="s">
        <v>74409</v>
      </c>
      <c r="C20460" s="96" t="s">
        <v>74405</v>
      </c>
      <c r="D20460" s="98">
        <v>1.5777999999999999</v>
      </c>
    </row>
    <row r="20461" spans="1:4" x14ac:dyDescent="0.35">
      <c r="A20461" t="s">
        <v>74407</v>
      </c>
      <c r="B20461" t="s">
        <v>74410</v>
      </c>
      <c r="C20461" s="96" t="s">
        <v>74405</v>
      </c>
      <c r="D20461" s="98">
        <v>1.5777999999999999</v>
      </c>
    </row>
    <row r="20462" spans="1:4" x14ac:dyDescent="0.35">
      <c r="A20462" t="s">
        <v>74408</v>
      </c>
      <c r="B20462" t="s">
        <v>74411</v>
      </c>
      <c r="C20462" s="96" t="s">
        <v>74405</v>
      </c>
      <c r="D20462" s="98">
        <v>1.5777999999999999</v>
      </c>
    </row>
    <row r="20463" spans="1:4" x14ac:dyDescent="0.35">
      <c r="A20463" t="s">
        <v>74412</v>
      </c>
      <c r="B20463" t="s">
        <v>74413</v>
      </c>
      <c r="C20463" s="96" t="s">
        <v>74405</v>
      </c>
      <c r="D20463" s="98">
        <v>2.2217999999999996</v>
      </c>
    </row>
    <row r="20464" spans="1:4" x14ac:dyDescent="0.35">
      <c r="A20464" t="s">
        <v>74414</v>
      </c>
      <c r="B20464" t="s">
        <v>74418</v>
      </c>
      <c r="C20464" s="96" t="s">
        <v>74405</v>
      </c>
      <c r="D20464" s="98">
        <v>860.96360000000004</v>
      </c>
    </row>
    <row r="20465" spans="1:4" x14ac:dyDescent="0.35">
      <c r="A20465" t="s">
        <v>74415</v>
      </c>
      <c r="B20465" t="s">
        <v>74419</v>
      </c>
      <c r="C20465" s="96" t="s">
        <v>74405</v>
      </c>
      <c r="D20465" s="98">
        <v>1106.9554999999998</v>
      </c>
    </row>
    <row r="20466" spans="1:4" x14ac:dyDescent="0.35">
      <c r="A20466" t="s">
        <v>74416</v>
      </c>
      <c r="B20466" t="s">
        <v>74418</v>
      </c>
      <c r="C20466" s="96" t="s">
        <v>74405</v>
      </c>
      <c r="D20466" s="98">
        <v>860.96360000000004</v>
      </c>
    </row>
    <row r="20467" spans="1:4" x14ac:dyDescent="0.35">
      <c r="A20467" t="s">
        <v>74417</v>
      </c>
      <c r="B20467" t="s">
        <v>74418</v>
      </c>
      <c r="C20467" s="96" t="s">
        <v>74405</v>
      </c>
      <c r="D20467" s="98">
        <v>1721.9272000000001</v>
      </c>
    </row>
    <row r="20468" spans="1:4" x14ac:dyDescent="0.35">
      <c r="A20468" t="s">
        <v>74420</v>
      </c>
      <c r="B20468" t="s">
        <v>74421</v>
      </c>
      <c r="C20468" s="96" t="s">
        <v>74405</v>
      </c>
      <c r="D20468" s="98">
        <v>166.03929999999997</v>
      </c>
    </row>
    <row r="20469" spans="1:4" x14ac:dyDescent="0.35">
      <c r="A20469" t="s">
        <v>74422</v>
      </c>
      <c r="B20469" t="s">
        <v>74423</v>
      </c>
      <c r="C20469" s="96" t="s">
        <v>74405</v>
      </c>
      <c r="D20469" s="98">
        <v>166.03929999999997</v>
      </c>
    </row>
    <row r="20470" spans="1:4" x14ac:dyDescent="0.35">
      <c r="A20470" t="s">
        <v>74424</v>
      </c>
      <c r="B20470" t="s">
        <v>74426</v>
      </c>
      <c r="C20470" s="96" t="s">
        <v>74405</v>
      </c>
      <c r="D20470" s="98">
        <v>5765.3777999999993</v>
      </c>
    </row>
    <row r="20471" spans="1:4" x14ac:dyDescent="0.35">
      <c r="A20471" t="s">
        <v>74425</v>
      </c>
      <c r="B20471" t="s">
        <v>74427</v>
      </c>
      <c r="C20471" s="96" t="s">
        <v>74405</v>
      </c>
      <c r="D20471" s="98">
        <v>1729.6068999999998</v>
      </c>
    </row>
    <row r="20472" spans="1:4" x14ac:dyDescent="0.35">
      <c r="A20472" t="s">
        <v>74428</v>
      </c>
      <c r="B20472" t="s">
        <v>74429</v>
      </c>
      <c r="C20472" s="96" t="s">
        <v>74405</v>
      </c>
      <c r="D20472" s="98">
        <v>32286.102800000001</v>
      </c>
    </row>
    <row r="20473" spans="1:4" x14ac:dyDescent="0.35">
      <c r="A20473" t="s">
        <v>74430</v>
      </c>
      <c r="B20473" t="s">
        <v>74431</v>
      </c>
      <c r="C20473" s="96" t="s">
        <v>74405</v>
      </c>
      <c r="D20473" s="98">
        <v>3228.6134999999999</v>
      </c>
    </row>
    <row r="20474" spans="1:4" x14ac:dyDescent="0.35">
      <c r="A20474" t="s">
        <v>74432</v>
      </c>
      <c r="B20474" t="s">
        <v>74433</v>
      </c>
      <c r="C20474" s="96" t="s">
        <v>74405</v>
      </c>
      <c r="D20474" s="98">
        <v>3228.6134999999999</v>
      </c>
    </row>
    <row r="20475" spans="1:4" x14ac:dyDescent="0.35">
      <c r="A20475" t="s">
        <v>74434</v>
      </c>
      <c r="B20475" t="s">
        <v>74435</v>
      </c>
      <c r="C20475" s="96" t="s">
        <v>74405</v>
      </c>
      <c r="D20475" s="98">
        <v>1729.6068999999998</v>
      </c>
    </row>
    <row r="20476" spans="1:4" x14ac:dyDescent="0.35">
      <c r="A20476" t="s">
        <v>74436</v>
      </c>
      <c r="B20476" t="s">
        <v>74437</v>
      </c>
      <c r="C20476" s="96" t="s">
        <v>74405</v>
      </c>
      <c r="D20476" s="98">
        <v>3.2199999999999999E-2</v>
      </c>
    </row>
    <row r="20477" spans="1:4" x14ac:dyDescent="0.35">
      <c r="A20477" t="s">
        <v>74438</v>
      </c>
      <c r="B20477" t="s">
        <v>74439</v>
      </c>
      <c r="C20477" s="96" t="s">
        <v>74405</v>
      </c>
      <c r="D20477" s="98">
        <v>3.2199999999999999E-2</v>
      </c>
    </row>
    <row r="20478" spans="1:4" x14ac:dyDescent="0.35">
      <c r="A20478" t="s">
        <v>74440</v>
      </c>
      <c r="B20478" t="s">
        <v>74443</v>
      </c>
      <c r="C20478" s="96" t="s">
        <v>74405</v>
      </c>
      <c r="D20478" s="98">
        <v>3228.6134999999999</v>
      </c>
    </row>
    <row r="20479" spans="1:4" x14ac:dyDescent="0.35">
      <c r="A20479" t="s">
        <v>74441</v>
      </c>
      <c r="B20479" t="s">
        <v>74444</v>
      </c>
      <c r="C20479" s="96" t="s">
        <v>74405</v>
      </c>
      <c r="D20479" s="98">
        <v>1399.0577999999998</v>
      </c>
    </row>
    <row r="20480" spans="1:4" x14ac:dyDescent="0.35">
      <c r="A20480" t="s">
        <v>74442</v>
      </c>
      <c r="B20480" t="s">
        <v>74445</v>
      </c>
      <c r="C20480" s="96" t="s">
        <v>74405</v>
      </c>
      <c r="D20480" s="98">
        <v>1399.0577999999998</v>
      </c>
    </row>
    <row r="20481" spans="1:4" x14ac:dyDescent="0.35">
      <c r="A20481" t="s">
        <v>74446</v>
      </c>
      <c r="B20481" t="s">
        <v>74447</v>
      </c>
      <c r="C20481" s="96" t="s">
        <v>74405</v>
      </c>
      <c r="D20481" s="98">
        <v>1399.0577999999998</v>
      </c>
    </row>
    <row r="20482" spans="1:4" x14ac:dyDescent="0.35">
      <c r="A20482" t="s">
        <v>74448</v>
      </c>
      <c r="B20482" t="s">
        <v>74449</v>
      </c>
      <c r="C20482" s="96" t="s">
        <v>74405</v>
      </c>
      <c r="D20482" s="98">
        <v>1399.0577999999998</v>
      </c>
    </row>
    <row r="20483" spans="1:4" x14ac:dyDescent="0.35">
      <c r="A20483" t="s">
        <v>74450</v>
      </c>
      <c r="B20483" t="s">
        <v>74451</v>
      </c>
      <c r="C20483" s="96" t="s">
        <v>74405</v>
      </c>
      <c r="D20483" s="98">
        <v>3228.6134999999999</v>
      </c>
    </row>
    <row r="20484" spans="1:4" x14ac:dyDescent="0.35">
      <c r="A20484" t="s">
        <v>74452</v>
      </c>
      <c r="B20484" t="s">
        <v>74455</v>
      </c>
      <c r="C20484" s="96" t="s">
        <v>74405</v>
      </c>
      <c r="D20484" s="98">
        <v>3.2199999999999999E-2</v>
      </c>
    </row>
    <row r="20485" spans="1:4" x14ac:dyDescent="0.35">
      <c r="A20485" t="s">
        <v>74453</v>
      </c>
      <c r="B20485" t="s">
        <v>74456</v>
      </c>
      <c r="C20485" s="96" t="s">
        <v>74405</v>
      </c>
      <c r="D20485" s="98">
        <v>175.2646</v>
      </c>
    </row>
    <row r="20486" spans="1:4" x14ac:dyDescent="0.35">
      <c r="A20486" t="s">
        <v>74454</v>
      </c>
      <c r="B20486" t="s">
        <v>74457</v>
      </c>
      <c r="C20486" s="96" t="s">
        <v>74405</v>
      </c>
      <c r="D20486" s="98">
        <v>3.2199999999999999E-2</v>
      </c>
    </row>
    <row r="20487" spans="1:4" x14ac:dyDescent="0.35">
      <c r="A20487" t="s">
        <v>74458</v>
      </c>
      <c r="B20487" t="s">
        <v>74459</v>
      </c>
      <c r="C20487" s="96" t="s">
        <v>74405</v>
      </c>
      <c r="D20487" s="98">
        <v>3.2199999999999999E-2</v>
      </c>
    </row>
    <row r="20488" spans="1:4" x14ac:dyDescent="0.35">
      <c r="A20488" t="s">
        <v>74460</v>
      </c>
      <c r="B20488" t="s">
        <v>74461</v>
      </c>
      <c r="C20488" s="96" t="s">
        <v>74405</v>
      </c>
      <c r="D20488" s="98">
        <v>507.35929999999996</v>
      </c>
    </row>
    <row r="20489" spans="1:4" x14ac:dyDescent="0.35">
      <c r="A20489" t="s">
        <v>74462</v>
      </c>
      <c r="B20489" t="s">
        <v>74463</v>
      </c>
      <c r="C20489" s="96" t="s">
        <v>74405</v>
      </c>
      <c r="D20489" s="98">
        <v>77.4893</v>
      </c>
    </row>
    <row r="20490" spans="1:4" x14ac:dyDescent="0.35">
      <c r="A20490" t="s">
        <v>74464</v>
      </c>
      <c r="B20490" t="s">
        <v>74465</v>
      </c>
      <c r="C20490" s="96" t="s">
        <v>74405</v>
      </c>
      <c r="D20490" s="98">
        <v>1490.0549999999998</v>
      </c>
    </row>
    <row r="20491" spans="1:4" x14ac:dyDescent="0.35">
      <c r="A20491" t="s">
        <v>74466</v>
      </c>
      <c r="B20491" t="s">
        <v>74467</v>
      </c>
      <c r="C20491" s="96" t="s">
        <v>74405</v>
      </c>
      <c r="D20491" s="98">
        <v>767.29380000000003</v>
      </c>
    </row>
    <row r="20492" spans="1:4" x14ac:dyDescent="0.35">
      <c r="A20492" t="s">
        <v>74468</v>
      </c>
      <c r="B20492" t="s">
        <v>74469</v>
      </c>
      <c r="C20492" s="96" t="s">
        <v>74405</v>
      </c>
      <c r="D20492" s="98">
        <v>544.63079999999991</v>
      </c>
    </row>
    <row r="20493" spans="1:4" x14ac:dyDescent="0.35">
      <c r="A20493" t="s">
        <v>74470</v>
      </c>
      <c r="B20493" t="s">
        <v>74471</v>
      </c>
      <c r="C20493" s="96" t="s">
        <v>74405</v>
      </c>
      <c r="D20493" s="98">
        <v>1774.3648999999996</v>
      </c>
    </row>
    <row r="20494" spans="1:4" x14ac:dyDescent="0.35">
      <c r="A20494" t="s">
        <v>74472</v>
      </c>
      <c r="B20494" t="s">
        <v>74473</v>
      </c>
      <c r="C20494" s="96" t="s">
        <v>74405</v>
      </c>
      <c r="D20494" s="98">
        <v>11.6564</v>
      </c>
    </row>
    <row r="20495" spans="1:4" x14ac:dyDescent="0.35">
      <c r="A20495" t="s">
        <v>74474</v>
      </c>
      <c r="B20495" t="s">
        <v>74473</v>
      </c>
      <c r="C20495" s="96" t="s">
        <v>74405</v>
      </c>
      <c r="D20495" s="98">
        <v>11.801299999999998</v>
      </c>
    </row>
    <row r="20496" spans="1:4" x14ac:dyDescent="0.35">
      <c r="A20496" t="s">
        <v>74475</v>
      </c>
      <c r="B20496" t="s">
        <v>74477</v>
      </c>
      <c r="C20496" s="96" t="s">
        <v>74405</v>
      </c>
      <c r="D20496" s="98">
        <v>12.107199999999999</v>
      </c>
    </row>
    <row r="20497" spans="1:4" x14ac:dyDescent="0.35">
      <c r="A20497" t="s">
        <v>74476</v>
      </c>
      <c r="B20497" t="s">
        <v>74477</v>
      </c>
      <c r="C20497" s="96" t="s">
        <v>74405</v>
      </c>
      <c r="D20497" s="98">
        <v>11.6564</v>
      </c>
    </row>
    <row r="20498" spans="1:4" x14ac:dyDescent="0.35">
      <c r="A20498" t="s">
        <v>74478</v>
      </c>
      <c r="B20498" t="s">
        <v>74480</v>
      </c>
      <c r="C20498" s="96" t="s">
        <v>74405</v>
      </c>
      <c r="D20498" s="98">
        <v>5.8764999999999992</v>
      </c>
    </row>
    <row r="20499" spans="1:4" x14ac:dyDescent="0.35">
      <c r="A20499" t="s">
        <v>74479</v>
      </c>
      <c r="B20499" t="s">
        <v>74481</v>
      </c>
      <c r="C20499" s="96" t="s">
        <v>74405</v>
      </c>
      <c r="D20499" s="98">
        <v>19.223399999999998</v>
      </c>
    </row>
    <row r="20500" spans="1:4" x14ac:dyDescent="0.35">
      <c r="A20500" t="s">
        <v>74482</v>
      </c>
      <c r="B20500" t="s">
        <v>74484</v>
      </c>
      <c r="C20500" s="96" t="s">
        <v>74405</v>
      </c>
      <c r="D20500" s="98">
        <v>8.4524999999999988</v>
      </c>
    </row>
    <row r="20501" spans="1:4" x14ac:dyDescent="0.35">
      <c r="A20501" t="s">
        <v>74483</v>
      </c>
      <c r="B20501" t="s">
        <v>74485</v>
      </c>
      <c r="C20501" s="96" t="s">
        <v>74405</v>
      </c>
      <c r="D20501" s="98">
        <v>12.541899999999998</v>
      </c>
    </row>
    <row r="20502" spans="1:4" x14ac:dyDescent="0.35">
      <c r="A20502" t="s">
        <v>74486</v>
      </c>
      <c r="B20502" t="s">
        <v>74487</v>
      </c>
      <c r="C20502" s="96" t="s">
        <v>74405</v>
      </c>
      <c r="D20502" s="98">
        <v>1126.9517000000001</v>
      </c>
    </row>
    <row r="20503" spans="1:4" x14ac:dyDescent="0.35">
      <c r="A20503" t="s">
        <v>74488</v>
      </c>
      <c r="B20503" t="s">
        <v>74489</v>
      </c>
      <c r="C20503" s="96" t="s">
        <v>74405</v>
      </c>
      <c r="D20503" s="98">
        <v>1024.2014999999999</v>
      </c>
    </row>
    <row r="20504" spans="1:4" x14ac:dyDescent="0.35">
      <c r="A20504" t="s">
        <v>74490</v>
      </c>
      <c r="B20504" t="s">
        <v>74491</v>
      </c>
      <c r="C20504" s="96" t="s">
        <v>74405</v>
      </c>
      <c r="D20504" s="98">
        <v>815.2396</v>
      </c>
    </row>
    <row r="20505" spans="1:4" x14ac:dyDescent="0.35">
      <c r="A20505" t="s">
        <v>74492</v>
      </c>
      <c r="B20505" t="s">
        <v>74493</v>
      </c>
      <c r="C20505" s="96" t="s">
        <v>74405</v>
      </c>
      <c r="D20505" s="98">
        <v>479.55460000000005</v>
      </c>
    </row>
    <row r="20506" spans="1:4" x14ac:dyDescent="0.35">
      <c r="A20506" t="s">
        <v>74494</v>
      </c>
      <c r="B20506" t="s">
        <v>74497</v>
      </c>
      <c r="C20506" s="96" t="s">
        <v>74405</v>
      </c>
      <c r="D20506" s="98">
        <v>842.64179999999999</v>
      </c>
    </row>
    <row r="20507" spans="1:4" x14ac:dyDescent="0.35">
      <c r="A20507" t="s">
        <v>74495</v>
      </c>
      <c r="B20507" t="s">
        <v>74498</v>
      </c>
      <c r="C20507" s="96" t="s">
        <v>74405</v>
      </c>
      <c r="D20507" s="98">
        <v>767.29380000000003</v>
      </c>
    </row>
    <row r="20508" spans="1:4" x14ac:dyDescent="0.35">
      <c r="A20508" t="s">
        <v>74496</v>
      </c>
      <c r="B20508" t="s">
        <v>74499</v>
      </c>
      <c r="C20508" s="96" t="s">
        <v>74405</v>
      </c>
      <c r="D20508" s="98">
        <v>1109.8374000000001</v>
      </c>
    </row>
    <row r="20509" spans="1:4" x14ac:dyDescent="0.35">
      <c r="A20509" t="s">
        <v>74500</v>
      </c>
      <c r="B20509" t="s">
        <v>74501</v>
      </c>
      <c r="C20509" s="96" t="s">
        <v>74502</v>
      </c>
      <c r="D20509" s="98">
        <v>860.96360000000004</v>
      </c>
    </row>
    <row r="20510" spans="1:4" x14ac:dyDescent="0.35">
      <c r="A20510" t="s">
        <v>74503</v>
      </c>
      <c r="B20510" t="s">
        <v>74504</v>
      </c>
      <c r="C20510" s="96" t="s">
        <v>74502</v>
      </c>
      <c r="D20510" s="98">
        <v>258.29230000000001</v>
      </c>
    </row>
    <row r="20511" spans="1:4" x14ac:dyDescent="0.35">
      <c r="A20511" t="s">
        <v>74505</v>
      </c>
      <c r="B20511" t="s">
        <v>74506</v>
      </c>
      <c r="C20511" s="96" t="s">
        <v>74502</v>
      </c>
      <c r="D20511" s="98">
        <v>1420.5835</v>
      </c>
    </row>
    <row r="20512" spans="1:4" x14ac:dyDescent="0.35">
      <c r="A20512" t="s">
        <v>74507</v>
      </c>
      <c r="B20512" t="s">
        <v>74509</v>
      </c>
      <c r="C20512" s="96" t="s">
        <v>74511</v>
      </c>
      <c r="D20512" s="98">
        <v>52.260599999999997</v>
      </c>
    </row>
    <row r="20513" spans="1:4" x14ac:dyDescent="0.35">
      <c r="A20513" t="s">
        <v>74508</v>
      </c>
      <c r="B20513" t="s">
        <v>74510</v>
      </c>
      <c r="C20513" s="96" t="s">
        <v>74511</v>
      </c>
      <c r="D20513" s="98">
        <v>1342.7560999999998</v>
      </c>
    </row>
    <row r="20514" spans="1:4" x14ac:dyDescent="0.35">
      <c r="A20514" t="s">
        <v>74512</v>
      </c>
      <c r="B20514" t="s">
        <v>74513</v>
      </c>
      <c r="C20514" s="96" t="s">
        <v>74511</v>
      </c>
      <c r="D20514" s="98">
        <v>834.43079999999986</v>
      </c>
    </row>
    <row r="20515" spans="1:4" x14ac:dyDescent="0.35">
      <c r="A20515" t="s">
        <v>74514</v>
      </c>
      <c r="B20515" t="s">
        <v>74515</v>
      </c>
      <c r="C20515" s="96" t="s">
        <v>74511</v>
      </c>
      <c r="D20515" s="98">
        <v>831.22689999999989</v>
      </c>
    </row>
    <row r="20516" spans="1:4" x14ac:dyDescent="0.35">
      <c r="A20516" t="s">
        <v>74516</v>
      </c>
      <c r="B20516" t="s">
        <v>74517</v>
      </c>
      <c r="C20516" s="96" t="s">
        <v>74511</v>
      </c>
      <c r="D20516" s="98">
        <v>1718.7232999999999</v>
      </c>
    </row>
    <row r="20517" spans="1:4" x14ac:dyDescent="0.35">
      <c r="A20517" t="s">
        <v>74518</v>
      </c>
      <c r="B20517" t="s">
        <v>74519</v>
      </c>
      <c r="C20517" s="96" t="s">
        <v>74511</v>
      </c>
      <c r="D20517" s="98">
        <v>613.82860000000005</v>
      </c>
    </row>
    <row r="20518" spans="1:4" x14ac:dyDescent="0.35">
      <c r="A20518" t="s">
        <v>74520</v>
      </c>
      <c r="B20518" t="s">
        <v>74521</v>
      </c>
      <c r="C20518" s="96" t="s">
        <v>74511</v>
      </c>
      <c r="D20518" s="98">
        <v>258.32449999999994</v>
      </c>
    </row>
    <row r="20519" spans="1:4" x14ac:dyDescent="0.35">
      <c r="A20519" t="s">
        <v>74522</v>
      </c>
      <c r="B20519" t="s">
        <v>74523</v>
      </c>
      <c r="C20519" s="96" t="s">
        <v>74511</v>
      </c>
      <c r="D20519" s="98">
        <v>3571.7366999999995</v>
      </c>
    </row>
    <row r="20520" spans="1:4" x14ac:dyDescent="0.35">
      <c r="A20520" t="s">
        <v>74524</v>
      </c>
      <c r="B20520" t="s">
        <v>74525</v>
      </c>
      <c r="C20520" s="96" t="s">
        <v>74511</v>
      </c>
      <c r="D20520" s="98">
        <v>1201.5752</v>
      </c>
    </row>
    <row r="20521" spans="1:4" x14ac:dyDescent="0.35">
      <c r="A20521" t="s">
        <v>74526</v>
      </c>
      <c r="B20521" t="s">
        <v>74528</v>
      </c>
      <c r="C20521" s="96" t="s">
        <v>74511</v>
      </c>
      <c r="D20521" s="98">
        <v>136.1738</v>
      </c>
    </row>
    <row r="20522" spans="1:4" x14ac:dyDescent="0.35">
      <c r="A20522" t="s">
        <v>74527</v>
      </c>
      <c r="B20522" t="s">
        <v>74529</v>
      </c>
      <c r="C20522" s="96" t="s">
        <v>74511</v>
      </c>
      <c r="D20522" s="98">
        <v>136.1738</v>
      </c>
    </row>
    <row r="20523" spans="1:4" x14ac:dyDescent="0.35">
      <c r="A20523" t="s">
        <v>74530</v>
      </c>
      <c r="B20523" t="s">
        <v>74531</v>
      </c>
      <c r="C20523" s="96" t="s">
        <v>74511</v>
      </c>
      <c r="D20523" s="98">
        <v>370.86349999999993</v>
      </c>
    </row>
    <row r="20524" spans="1:4" x14ac:dyDescent="0.35">
      <c r="A20524" t="s">
        <v>74532</v>
      </c>
      <c r="B20524" t="s">
        <v>74533</v>
      </c>
      <c r="C20524" s="96" t="s">
        <v>74511</v>
      </c>
      <c r="D20524" s="98">
        <v>2223.2811999999999</v>
      </c>
    </row>
    <row r="20525" spans="1:4" x14ac:dyDescent="0.35">
      <c r="A20525" t="s">
        <v>74534</v>
      </c>
      <c r="B20525" t="s">
        <v>74535</v>
      </c>
      <c r="C20525" s="96" t="s">
        <v>74511</v>
      </c>
      <c r="D20525" s="98">
        <v>299.29899999999998</v>
      </c>
    </row>
    <row r="20526" spans="1:4" x14ac:dyDescent="0.35">
      <c r="A20526" t="s">
        <v>74536</v>
      </c>
      <c r="B20526" t="s">
        <v>74538</v>
      </c>
      <c r="C20526" s="96" t="s">
        <v>74511</v>
      </c>
      <c r="D20526" s="98">
        <v>332.49719999999996</v>
      </c>
    </row>
    <row r="20527" spans="1:4" x14ac:dyDescent="0.35">
      <c r="A20527" t="s">
        <v>74537</v>
      </c>
      <c r="B20527" t="s">
        <v>74539</v>
      </c>
      <c r="C20527" s="96" t="s">
        <v>74511</v>
      </c>
      <c r="D20527" s="98">
        <v>5371.0243999999993</v>
      </c>
    </row>
    <row r="20528" spans="1:4" x14ac:dyDescent="0.35">
      <c r="A20528" t="s">
        <v>74540</v>
      </c>
      <c r="B20528" t="s">
        <v>74541</v>
      </c>
      <c r="C20528" s="96" t="s">
        <v>74511</v>
      </c>
      <c r="D20528" s="98">
        <v>278.14359999999999</v>
      </c>
    </row>
    <row r="20529" spans="1:4" x14ac:dyDescent="0.35">
      <c r="A20529" t="s">
        <v>74542</v>
      </c>
      <c r="B20529" t="s">
        <v>74543</v>
      </c>
      <c r="C20529" s="96" t="s">
        <v>74511</v>
      </c>
      <c r="D20529" s="98">
        <v>1342.7560999999998</v>
      </c>
    </row>
    <row r="20530" spans="1:4" x14ac:dyDescent="0.35">
      <c r="A20530" t="s">
        <v>74544</v>
      </c>
      <c r="B20530" t="s">
        <v>74545</v>
      </c>
      <c r="C20530" s="96" t="s">
        <v>74511</v>
      </c>
      <c r="D20530" s="98">
        <v>422.01319999999998</v>
      </c>
    </row>
    <row r="20531" spans="1:4" x14ac:dyDescent="0.35">
      <c r="A20531" t="s">
        <v>74546</v>
      </c>
      <c r="B20531" t="s">
        <v>74547</v>
      </c>
      <c r="C20531" s="96" t="s">
        <v>74511</v>
      </c>
      <c r="D20531" s="98">
        <v>556.28719999999998</v>
      </c>
    </row>
    <row r="20532" spans="1:4" x14ac:dyDescent="0.35">
      <c r="A20532" t="s">
        <v>74548</v>
      </c>
      <c r="B20532" t="s">
        <v>74549</v>
      </c>
      <c r="C20532" s="96" t="s">
        <v>74511</v>
      </c>
      <c r="D20532" s="98">
        <v>1503.8848999999998</v>
      </c>
    </row>
    <row r="20533" spans="1:4" x14ac:dyDescent="0.35">
      <c r="A20533" t="s">
        <v>74550</v>
      </c>
      <c r="B20533" t="s">
        <v>74551</v>
      </c>
      <c r="C20533" s="96" t="s">
        <v>74511</v>
      </c>
      <c r="D20533" s="98">
        <v>179.03200000000001</v>
      </c>
    </row>
    <row r="20534" spans="1:4" x14ac:dyDescent="0.35">
      <c r="A20534" t="s">
        <v>74552</v>
      </c>
      <c r="B20534" t="s">
        <v>74554</v>
      </c>
      <c r="C20534" s="96" t="s">
        <v>74511</v>
      </c>
      <c r="D20534" s="98">
        <v>430.12760000000003</v>
      </c>
    </row>
    <row r="20535" spans="1:4" x14ac:dyDescent="0.35">
      <c r="A20535" t="s">
        <v>74553</v>
      </c>
      <c r="B20535" t="s">
        <v>74555</v>
      </c>
      <c r="C20535" s="96" t="s">
        <v>74511</v>
      </c>
      <c r="D20535" s="98">
        <v>1503.8848999999998</v>
      </c>
    </row>
    <row r="20536" spans="1:4" x14ac:dyDescent="0.35">
      <c r="A20536" t="s">
        <v>74556</v>
      </c>
      <c r="B20536" t="s">
        <v>74558</v>
      </c>
      <c r="C20536" s="96" t="s">
        <v>74511</v>
      </c>
      <c r="D20536" s="98">
        <v>767.29380000000003</v>
      </c>
    </row>
    <row r="20537" spans="1:4" x14ac:dyDescent="0.35">
      <c r="A20537" t="s">
        <v>74557</v>
      </c>
      <c r="B20537" t="s">
        <v>74559</v>
      </c>
      <c r="C20537" s="96" t="s">
        <v>74511</v>
      </c>
      <c r="D20537" s="98">
        <v>3571.7366999999995</v>
      </c>
    </row>
    <row r="20538" spans="1:4" x14ac:dyDescent="0.35">
      <c r="A20538" t="s">
        <v>74560</v>
      </c>
      <c r="B20538" t="s">
        <v>74561</v>
      </c>
      <c r="C20538" s="96" t="s">
        <v>74511</v>
      </c>
      <c r="D20538" s="98">
        <v>4028.2683000000002</v>
      </c>
    </row>
    <row r="20539" spans="1:4" x14ac:dyDescent="0.35">
      <c r="A20539" t="s">
        <v>74562</v>
      </c>
      <c r="B20539" t="s">
        <v>74563</v>
      </c>
      <c r="C20539" s="96" t="s">
        <v>74511</v>
      </c>
      <c r="D20539" s="98">
        <v>383.64690000000002</v>
      </c>
    </row>
    <row r="20540" spans="1:4" x14ac:dyDescent="0.35">
      <c r="A20540" t="s">
        <v>74564</v>
      </c>
      <c r="B20540" t="s">
        <v>74565</v>
      </c>
      <c r="C20540" s="96" t="s">
        <v>74511</v>
      </c>
      <c r="D20540" s="98">
        <v>166.50619999999998</v>
      </c>
    </row>
    <row r="20541" spans="1:4" x14ac:dyDescent="0.35">
      <c r="A20541" t="s">
        <v>74566</v>
      </c>
      <c r="B20541" t="s">
        <v>74567</v>
      </c>
      <c r="C20541" s="96" t="s">
        <v>74511</v>
      </c>
      <c r="D20541" s="98">
        <v>179.03200000000001</v>
      </c>
    </row>
    <row r="20542" spans="1:4" x14ac:dyDescent="0.35">
      <c r="A20542" t="s">
        <v>74568</v>
      </c>
      <c r="B20542" t="s">
        <v>74569</v>
      </c>
      <c r="C20542" s="96" t="s">
        <v>74511</v>
      </c>
      <c r="D20542" s="98">
        <v>136.1738</v>
      </c>
    </row>
    <row r="20543" spans="1:4" x14ac:dyDescent="0.35">
      <c r="A20543" t="s">
        <v>74570</v>
      </c>
      <c r="B20543" t="s">
        <v>74571</v>
      </c>
      <c r="C20543" s="96" t="s">
        <v>74511</v>
      </c>
      <c r="D20543" s="98">
        <v>261.83429999999998</v>
      </c>
    </row>
    <row r="20544" spans="1:4" x14ac:dyDescent="0.35">
      <c r="A20544" t="s">
        <v>74572</v>
      </c>
      <c r="B20544" t="s">
        <v>74573</v>
      </c>
      <c r="C20544" s="96" t="s">
        <v>74511</v>
      </c>
      <c r="D20544" s="98">
        <v>327.37739999999997</v>
      </c>
    </row>
    <row r="20545" spans="1:4" x14ac:dyDescent="0.35">
      <c r="A20545" t="s">
        <v>74574</v>
      </c>
      <c r="B20545" t="s">
        <v>74575</v>
      </c>
      <c r="C20545" s="96" t="s">
        <v>74511</v>
      </c>
      <c r="D20545" s="98">
        <v>3337.7070999999996</v>
      </c>
    </row>
    <row r="20546" spans="1:4" x14ac:dyDescent="0.35">
      <c r="A20546" t="s">
        <v>74576</v>
      </c>
      <c r="B20546" t="s">
        <v>74579</v>
      </c>
      <c r="C20546" s="96" t="s">
        <v>74511</v>
      </c>
      <c r="D20546" s="98">
        <v>355.50409999999994</v>
      </c>
    </row>
    <row r="20547" spans="1:4" x14ac:dyDescent="0.35">
      <c r="A20547" t="s">
        <v>74577</v>
      </c>
      <c r="B20547" t="s">
        <v>74580</v>
      </c>
      <c r="C20547" s="96" t="s">
        <v>74511</v>
      </c>
      <c r="D20547" s="98">
        <v>161.12879999999998</v>
      </c>
    </row>
    <row r="20548" spans="1:4" x14ac:dyDescent="0.35">
      <c r="A20548" t="s">
        <v>74578</v>
      </c>
      <c r="B20548" t="s">
        <v>74581</v>
      </c>
      <c r="C20548" s="96" t="s">
        <v>74511</v>
      </c>
      <c r="D20548" s="98">
        <v>1074.2080999999998</v>
      </c>
    </row>
    <row r="20549" spans="1:4" x14ac:dyDescent="0.35">
      <c r="A20549" t="s">
        <v>74582</v>
      </c>
      <c r="B20549" t="s">
        <v>74583</v>
      </c>
      <c r="C20549" s="96" t="s">
        <v>74511</v>
      </c>
      <c r="D20549" s="98">
        <v>258.32449999999994</v>
      </c>
    </row>
    <row r="20550" spans="1:4" x14ac:dyDescent="0.35">
      <c r="A20550" t="s">
        <v>74584</v>
      </c>
      <c r="B20550" t="s">
        <v>74585</v>
      </c>
      <c r="C20550" s="96" t="s">
        <v>74511</v>
      </c>
      <c r="D20550" s="98">
        <v>370.86349999999993</v>
      </c>
    </row>
    <row r="20551" spans="1:4" x14ac:dyDescent="0.35">
      <c r="A20551" t="s">
        <v>74586</v>
      </c>
      <c r="B20551" t="s">
        <v>74587</v>
      </c>
      <c r="C20551" s="96" t="s">
        <v>74511</v>
      </c>
      <c r="D20551" s="98">
        <v>191.81539999999998</v>
      </c>
    </row>
    <row r="20552" spans="1:4" x14ac:dyDescent="0.35">
      <c r="A20552" t="s">
        <v>74588</v>
      </c>
      <c r="B20552" t="s">
        <v>74589</v>
      </c>
      <c r="C20552" s="96" t="s">
        <v>74511</v>
      </c>
      <c r="D20552" s="98">
        <v>332.49719999999996</v>
      </c>
    </row>
    <row r="20553" spans="1:4" x14ac:dyDescent="0.35">
      <c r="A20553" t="s">
        <v>74590</v>
      </c>
      <c r="B20553" t="s">
        <v>74591</v>
      </c>
      <c r="C20553" s="96" t="s">
        <v>74511</v>
      </c>
      <c r="D20553" s="98">
        <v>1103.3008</v>
      </c>
    </row>
    <row r="20554" spans="1:4" x14ac:dyDescent="0.35">
      <c r="A20554" t="s">
        <v>74592</v>
      </c>
      <c r="B20554" t="s">
        <v>74594</v>
      </c>
      <c r="C20554" s="96" t="s">
        <v>74511</v>
      </c>
      <c r="D20554" s="98">
        <v>78.471400000000003</v>
      </c>
    </row>
    <row r="20555" spans="1:4" x14ac:dyDescent="0.35">
      <c r="A20555" t="s">
        <v>74593</v>
      </c>
      <c r="B20555" t="s">
        <v>74595</v>
      </c>
      <c r="C20555" s="96" t="s">
        <v>74511</v>
      </c>
      <c r="D20555" s="98">
        <v>3571.7366999999995</v>
      </c>
    </row>
    <row r="20556" spans="1:4" x14ac:dyDescent="0.35">
      <c r="A20556" t="s">
        <v>74596</v>
      </c>
      <c r="B20556" t="s">
        <v>74597</v>
      </c>
      <c r="C20556" s="96" t="s">
        <v>74511</v>
      </c>
      <c r="D20556" s="98">
        <v>1074.2080999999998</v>
      </c>
    </row>
    <row r="20557" spans="1:4" x14ac:dyDescent="0.35">
      <c r="A20557" t="s">
        <v>74598</v>
      </c>
      <c r="B20557" t="s">
        <v>74599</v>
      </c>
      <c r="C20557" s="96" t="s">
        <v>74511</v>
      </c>
      <c r="D20557" s="98">
        <v>327.37739999999997</v>
      </c>
    </row>
    <row r="20558" spans="1:4" x14ac:dyDescent="0.35">
      <c r="A20558" t="s">
        <v>74600</v>
      </c>
      <c r="B20558" t="s">
        <v>74601</v>
      </c>
      <c r="C20558" s="96" t="s">
        <v>74511</v>
      </c>
      <c r="D20558" s="98">
        <v>562.6789</v>
      </c>
    </row>
    <row r="20559" spans="1:4" x14ac:dyDescent="0.35">
      <c r="A20559" t="s">
        <v>74602</v>
      </c>
      <c r="B20559" t="s">
        <v>74603</v>
      </c>
      <c r="C20559" s="96" t="s">
        <v>74511</v>
      </c>
      <c r="D20559" s="98">
        <v>422.01319999999998</v>
      </c>
    </row>
    <row r="20560" spans="1:4" x14ac:dyDescent="0.35">
      <c r="A20560" t="s">
        <v>74604</v>
      </c>
      <c r="B20560" t="s">
        <v>74605</v>
      </c>
      <c r="C20560" s="96" t="s">
        <v>74511</v>
      </c>
      <c r="D20560" s="98">
        <v>136.1738</v>
      </c>
    </row>
    <row r="20561" spans="1:4" x14ac:dyDescent="0.35">
      <c r="A20561" t="s">
        <v>74606</v>
      </c>
      <c r="B20561" t="s">
        <v>74607</v>
      </c>
      <c r="C20561" s="96" t="s">
        <v>74511</v>
      </c>
      <c r="D20561" s="98">
        <v>1074.2080999999998</v>
      </c>
    </row>
    <row r="20562" spans="1:4" x14ac:dyDescent="0.35">
      <c r="A20562" t="s">
        <v>74608</v>
      </c>
      <c r="B20562" t="s">
        <v>74609</v>
      </c>
      <c r="C20562" s="96" t="s">
        <v>74511</v>
      </c>
      <c r="D20562" s="98">
        <v>370.86349999999993</v>
      </c>
    </row>
    <row r="20563" spans="1:4" x14ac:dyDescent="0.35">
      <c r="A20563" t="s">
        <v>74610</v>
      </c>
      <c r="B20563" t="s">
        <v>74611</v>
      </c>
      <c r="C20563" s="96" t="s">
        <v>74511</v>
      </c>
      <c r="D20563" s="98">
        <v>562.6789</v>
      </c>
    </row>
    <row r="20564" spans="1:4" x14ac:dyDescent="0.35">
      <c r="A20564" t="s">
        <v>74612</v>
      </c>
      <c r="B20564" t="s">
        <v>74613</v>
      </c>
      <c r="C20564" s="96" t="s">
        <v>74511</v>
      </c>
      <c r="D20564" s="98">
        <v>11116.438199999999</v>
      </c>
    </row>
    <row r="20565" spans="1:4" x14ac:dyDescent="0.35">
      <c r="A20565" t="s">
        <v>74614</v>
      </c>
      <c r="B20565" t="s">
        <v>74615</v>
      </c>
      <c r="C20565" s="96" t="s">
        <v>74511</v>
      </c>
      <c r="D20565" s="98">
        <v>391.31049999999999</v>
      </c>
    </row>
    <row r="20566" spans="1:4" x14ac:dyDescent="0.35">
      <c r="A20566" t="s">
        <v>74616</v>
      </c>
      <c r="B20566" t="s">
        <v>74617</v>
      </c>
      <c r="C20566" s="96" t="s">
        <v>74511</v>
      </c>
      <c r="D20566" s="98">
        <v>92.703800000000001</v>
      </c>
    </row>
    <row r="20567" spans="1:4" x14ac:dyDescent="0.35">
      <c r="A20567" t="s">
        <v>74618</v>
      </c>
      <c r="B20567" t="s">
        <v>74619</v>
      </c>
      <c r="C20567" s="96" t="s">
        <v>74511</v>
      </c>
      <c r="D20567" s="98">
        <v>278.14359999999999</v>
      </c>
    </row>
    <row r="20568" spans="1:4" x14ac:dyDescent="0.35">
      <c r="A20568" t="s">
        <v>74620</v>
      </c>
      <c r="B20568" t="s">
        <v>74621</v>
      </c>
      <c r="C20568" s="96" t="s">
        <v>74511</v>
      </c>
      <c r="D20568" s="98">
        <v>2094.7065999999995</v>
      </c>
    </row>
    <row r="20569" spans="1:4" x14ac:dyDescent="0.35">
      <c r="A20569" t="s">
        <v>74622</v>
      </c>
      <c r="B20569" t="s">
        <v>74623</v>
      </c>
      <c r="C20569" s="96" t="s">
        <v>74511</v>
      </c>
      <c r="D20569" s="98">
        <v>355.50409999999994</v>
      </c>
    </row>
    <row r="20570" spans="1:4" x14ac:dyDescent="0.35">
      <c r="A20570" t="s">
        <v>74624</v>
      </c>
      <c r="B20570" t="s">
        <v>74625</v>
      </c>
      <c r="C20570" s="96" t="s">
        <v>74511</v>
      </c>
      <c r="D20570" s="98">
        <v>370.86349999999993</v>
      </c>
    </row>
    <row r="20571" spans="1:4" x14ac:dyDescent="0.35">
      <c r="A20571" t="s">
        <v>74626</v>
      </c>
      <c r="B20571" t="s">
        <v>74627</v>
      </c>
      <c r="C20571" s="96" t="s">
        <v>74511</v>
      </c>
      <c r="D20571" s="98">
        <v>370.86349999999993</v>
      </c>
    </row>
    <row r="20572" spans="1:4" x14ac:dyDescent="0.35">
      <c r="A20572" t="s">
        <v>74628</v>
      </c>
      <c r="B20572" t="s">
        <v>74629</v>
      </c>
      <c r="C20572" s="96" t="s">
        <v>74511</v>
      </c>
      <c r="D20572" s="98">
        <v>255.7646</v>
      </c>
    </row>
    <row r="20573" spans="1:4" x14ac:dyDescent="0.35">
      <c r="A20573" t="s">
        <v>74630</v>
      </c>
      <c r="B20573" t="s">
        <v>74631</v>
      </c>
      <c r="C20573" s="96" t="s">
        <v>74511</v>
      </c>
      <c r="D20573" s="98">
        <v>278.14359999999999</v>
      </c>
    </row>
    <row r="20574" spans="1:4" x14ac:dyDescent="0.35">
      <c r="A20574" t="s">
        <v>74632</v>
      </c>
      <c r="B20574" t="s">
        <v>74633</v>
      </c>
      <c r="C20574" s="96" t="s">
        <v>74511</v>
      </c>
      <c r="D20574" s="98">
        <v>11116.438199999999</v>
      </c>
    </row>
    <row r="20575" spans="1:4" x14ac:dyDescent="0.35">
      <c r="A20575" t="s">
        <v>74634</v>
      </c>
      <c r="B20575" t="s">
        <v>74635</v>
      </c>
      <c r="C20575" s="96" t="s">
        <v>74511</v>
      </c>
      <c r="D20575" s="98">
        <v>40.105099999999993</v>
      </c>
    </row>
    <row r="20576" spans="1:4" x14ac:dyDescent="0.35">
      <c r="A20576" t="s">
        <v>74636</v>
      </c>
      <c r="B20576" t="s">
        <v>74637</v>
      </c>
      <c r="C20576" s="96" t="s">
        <v>74511</v>
      </c>
      <c r="D20576" s="98">
        <v>1342.7560999999998</v>
      </c>
    </row>
    <row r="20577" spans="1:4" x14ac:dyDescent="0.35">
      <c r="A20577" t="s">
        <v>74638</v>
      </c>
      <c r="B20577" t="s">
        <v>74639</v>
      </c>
      <c r="C20577" s="96" t="s">
        <v>74511</v>
      </c>
      <c r="D20577" s="98">
        <v>1074.2080999999998</v>
      </c>
    </row>
    <row r="20578" spans="1:4" x14ac:dyDescent="0.35">
      <c r="A20578" t="s">
        <v>74640</v>
      </c>
      <c r="B20578" t="s">
        <v>74641</v>
      </c>
      <c r="C20578" s="96" t="s">
        <v>74511</v>
      </c>
      <c r="D20578" s="98">
        <v>3337.7070999999996</v>
      </c>
    </row>
    <row r="20579" spans="1:4" x14ac:dyDescent="0.35">
      <c r="A20579" t="s">
        <v>74642</v>
      </c>
      <c r="B20579" t="s">
        <v>74643</v>
      </c>
      <c r="C20579" s="96" t="s">
        <v>74511</v>
      </c>
      <c r="D20579" s="98">
        <v>859.36969999999985</v>
      </c>
    </row>
    <row r="20580" spans="1:4" x14ac:dyDescent="0.35">
      <c r="A20580" t="s">
        <v>74644</v>
      </c>
      <c r="B20580" t="s">
        <v>74645</v>
      </c>
      <c r="C20580" s="96" t="s">
        <v>74511</v>
      </c>
      <c r="D20580" s="98">
        <v>11116.438199999999</v>
      </c>
    </row>
    <row r="20581" spans="1:4" x14ac:dyDescent="0.35">
      <c r="A20581" t="s">
        <v>74646</v>
      </c>
      <c r="B20581" t="s">
        <v>74647</v>
      </c>
      <c r="C20581" s="96" t="s">
        <v>74511</v>
      </c>
      <c r="D20581" s="98">
        <v>40.105099999999993</v>
      </c>
    </row>
    <row r="20582" spans="1:4" x14ac:dyDescent="0.35">
      <c r="A20582" t="s">
        <v>74648</v>
      </c>
      <c r="B20582" t="s">
        <v>74650</v>
      </c>
      <c r="C20582" s="96" t="s">
        <v>74511</v>
      </c>
      <c r="D20582" s="98">
        <v>468.04309999999998</v>
      </c>
    </row>
    <row r="20583" spans="1:4" x14ac:dyDescent="0.35">
      <c r="A20583" t="s">
        <v>74649</v>
      </c>
      <c r="B20583" t="s">
        <v>74651</v>
      </c>
      <c r="C20583" s="96" t="s">
        <v>74511</v>
      </c>
      <c r="D20583" s="98">
        <v>136.1738</v>
      </c>
    </row>
    <row r="20584" spans="1:4" x14ac:dyDescent="0.35">
      <c r="A20584" t="s">
        <v>74652</v>
      </c>
      <c r="B20584" t="s">
        <v>74654</v>
      </c>
      <c r="C20584" s="96" t="s">
        <v>74511</v>
      </c>
      <c r="D20584" s="98">
        <v>422.01319999999998</v>
      </c>
    </row>
    <row r="20585" spans="1:4" x14ac:dyDescent="0.35">
      <c r="A20585" t="s">
        <v>74653</v>
      </c>
      <c r="B20585" t="s">
        <v>74655</v>
      </c>
      <c r="C20585" s="96" t="s">
        <v>74511</v>
      </c>
      <c r="D20585" s="98">
        <v>11116.438199999999</v>
      </c>
    </row>
    <row r="20586" spans="1:4" x14ac:dyDescent="0.35">
      <c r="A20586" t="s">
        <v>74656</v>
      </c>
      <c r="B20586" t="s">
        <v>74657</v>
      </c>
      <c r="C20586" s="96" t="s">
        <v>74511</v>
      </c>
      <c r="D20586" s="98">
        <v>1202.0903999999998</v>
      </c>
    </row>
    <row r="20587" spans="1:4" x14ac:dyDescent="0.35">
      <c r="A20587" t="s">
        <v>74658</v>
      </c>
      <c r="B20587" t="s">
        <v>74659</v>
      </c>
      <c r="C20587" s="96" t="s">
        <v>74511</v>
      </c>
      <c r="D20587" s="98">
        <v>355.50409999999994</v>
      </c>
    </row>
    <row r="20588" spans="1:4" x14ac:dyDescent="0.35">
      <c r="A20588" t="s">
        <v>74660</v>
      </c>
      <c r="B20588" t="s">
        <v>74662</v>
      </c>
      <c r="C20588" s="96" t="s">
        <v>74511</v>
      </c>
      <c r="D20588" s="98">
        <v>191.81539999999998</v>
      </c>
    </row>
    <row r="20589" spans="1:4" x14ac:dyDescent="0.35">
      <c r="A20589" t="s">
        <v>74661</v>
      </c>
      <c r="B20589" t="s">
        <v>74663</v>
      </c>
      <c r="C20589" s="96" t="s">
        <v>74511</v>
      </c>
      <c r="D20589" s="98">
        <v>1406.7053000000001</v>
      </c>
    </row>
    <row r="20590" spans="1:4" x14ac:dyDescent="0.35">
      <c r="A20590" t="s">
        <v>74664</v>
      </c>
      <c r="B20590" t="s">
        <v>74665</v>
      </c>
      <c r="C20590" s="96" t="s">
        <v>74511</v>
      </c>
      <c r="D20590" s="98">
        <v>1201.5752</v>
      </c>
    </row>
    <row r="20591" spans="1:4" x14ac:dyDescent="0.35">
      <c r="A20591" t="s">
        <v>74666</v>
      </c>
      <c r="B20591" t="s">
        <v>74667</v>
      </c>
      <c r="C20591" s="96" t="s">
        <v>74511</v>
      </c>
      <c r="D20591" s="98">
        <v>1103.3008</v>
      </c>
    </row>
    <row r="20592" spans="1:4" x14ac:dyDescent="0.35">
      <c r="A20592" t="s">
        <v>74668</v>
      </c>
      <c r="B20592" t="s">
        <v>74669</v>
      </c>
      <c r="C20592" s="96" t="s">
        <v>74511</v>
      </c>
      <c r="D20592" s="98">
        <v>370.86349999999993</v>
      </c>
    </row>
    <row r="20593" spans="1:4" x14ac:dyDescent="0.35">
      <c r="A20593" t="s">
        <v>74670</v>
      </c>
      <c r="B20593" t="s">
        <v>74672</v>
      </c>
      <c r="C20593" s="96" t="s">
        <v>74511</v>
      </c>
      <c r="D20593" s="98">
        <v>818.44349999999997</v>
      </c>
    </row>
    <row r="20594" spans="1:4" x14ac:dyDescent="0.35">
      <c r="A20594" t="s">
        <v>74671</v>
      </c>
      <c r="B20594" t="s">
        <v>74673</v>
      </c>
      <c r="C20594" s="96" t="s">
        <v>74511</v>
      </c>
      <c r="D20594" s="98">
        <v>370.86349999999993</v>
      </c>
    </row>
    <row r="20595" spans="1:4" x14ac:dyDescent="0.35">
      <c r="A20595" t="s">
        <v>74674</v>
      </c>
      <c r="B20595" t="s">
        <v>74675</v>
      </c>
      <c r="C20595" s="96" t="s">
        <v>74511</v>
      </c>
      <c r="D20595" s="98">
        <v>556.28719999999998</v>
      </c>
    </row>
    <row r="20596" spans="1:4" x14ac:dyDescent="0.35">
      <c r="A20596" t="s">
        <v>74676</v>
      </c>
      <c r="B20596" t="s">
        <v>74677</v>
      </c>
      <c r="C20596" s="96" t="s">
        <v>74511</v>
      </c>
      <c r="D20596" s="98">
        <v>39.541599999999988</v>
      </c>
    </row>
    <row r="20597" spans="1:4" x14ac:dyDescent="0.35">
      <c r="A20597" t="s">
        <v>74678</v>
      </c>
      <c r="B20597" t="s">
        <v>74679</v>
      </c>
      <c r="C20597" s="96" t="s">
        <v>74511</v>
      </c>
      <c r="D20597" s="98">
        <v>1718.7232999999999</v>
      </c>
    </row>
    <row r="20598" spans="1:4" x14ac:dyDescent="0.35">
      <c r="A20598" t="s">
        <v>74680</v>
      </c>
      <c r="B20598" t="s">
        <v>74682</v>
      </c>
      <c r="C20598" s="96" t="s">
        <v>74511</v>
      </c>
      <c r="D20598" s="98">
        <v>611.91269999999997</v>
      </c>
    </row>
    <row r="20599" spans="1:4" x14ac:dyDescent="0.35">
      <c r="A20599" t="s">
        <v>74681</v>
      </c>
      <c r="B20599" t="s">
        <v>74683</v>
      </c>
      <c r="C20599" s="96" t="s">
        <v>74511</v>
      </c>
      <c r="D20599" s="98">
        <v>83.220899999999986</v>
      </c>
    </row>
    <row r="20600" spans="1:4" x14ac:dyDescent="0.35">
      <c r="A20600" t="s">
        <v>74684</v>
      </c>
      <c r="B20600" t="s">
        <v>74685</v>
      </c>
      <c r="C20600" s="96" t="s">
        <v>74511</v>
      </c>
      <c r="D20600" s="98">
        <v>278.14359999999999</v>
      </c>
    </row>
    <row r="20601" spans="1:4" x14ac:dyDescent="0.35">
      <c r="A20601" t="s">
        <v>74686</v>
      </c>
      <c r="B20601" t="s">
        <v>74687</v>
      </c>
      <c r="C20601" s="96" t="s">
        <v>74511</v>
      </c>
      <c r="D20601" s="98">
        <v>375.96719999999999</v>
      </c>
    </row>
    <row r="20602" spans="1:4" x14ac:dyDescent="0.35">
      <c r="A20602" t="s">
        <v>74688</v>
      </c>
      <c r="B20602" t="s">
        <v>74690</v>
      </c>
      <c r="C20602" s="96" t="s">
        <v>74511</v>
      </c>
      <c r="D20602" s="98">
        <v>337.60089999999997</v>
      </c>
    </row>
    <row r="20603" spans="1:4" x14ac:dyDescent="0.35">
      <c r="A20603" t="s">
        <v>74689</v>
      </c>
      <c r="B20603" t="s">
        <v>74691</v>
      </c>
      <c r="C20603" s="96" t="s">
        <v>74511</v>
      </c>
      <c r="D20603" s="98">
        <v>834.43079999999986</v>
      </c>
    </row>
    <row r="20604" spans="1:4" x14ac:dyDescent="0.35">
      <c r="A20604" t="s">
        <v>74692</v>
      </c>
      <c r="B20604" t="s">
        <v>74693</v>
      </c>
      <c r="C20604" s="96" t="s">
        <v>74511</v>
      </c>
      <c r="D20604" s="98">
        <v>966.7888999999999</v>
      </c>
    </row>
    <row r="20605" spans="1:4" x14ac:dyDescent="0.35">
      <c r="A20605" t="s">
        <v>74694</v>
      </c>
      <c r="B20605" t="s">
        <v>74695</v>
      </c>
      <c r="C20605" s="96" t="s">
        <v>74511</v>
      </c>
      <c r="D20605" s="98">
        <v>644.53129999999999</v>
      </c>
    </row>
    <row r="20606" spans="1:4" x14ac:dyDescent="0.35">
      <c r="A20606" t="s">
        <v>74696</v>
      </c>
      <c r="B20606" t="s">
        <v>74698</v>
      </c>
      <c r="C20606" s="96" t="s">
        <v>74511</v>
      </c>
      <c r="D20606" s="98">
        <v>468.04309999999998</v>
      </c>
    </row>
    <row r="20607" spans="1:4" x14ac:dyDescent="0.35">
      <c r="A20607" t="s">
        <v>74697</v>
      </c>
      <c r="B20607" t="s">
        <v>74699</v>
      </c>
      <c r="C20607" s="96" t="s">
        <v>74511</v>
      </c>
      <c r="D20607" s="98">
        <v>470.60299999999995</v>
      </c>
    </row>
    <row r="20608" spans="1:4" x14ac:dyDescent="0.35">
      <c r="A20608" t="s">
        <v>74700</v>
      </c>
      <c r="B20608" t="s">
        <v>74701</v>
      </c>
      <c r="C20608" s="96" t="s">
        <v>74511</v>
      </c>
      <c r="D20608" s="98">
        <v>87.584000000000003</v>
      </c>
    </row>
    <row r="20609" spans="1:4" x14ac:dyDescent="0.35">
      <c r="A20609" t="s">
        <v>74702</v>
      </c>
      <c r="B20609" t="s">
        <v>74704</v>
      </c>
      <c r="C20609" s="96" t="s">
        <v>74511</v>
      </c>
      <c r="D20609" s="98">
        <v>556.28719999999998</v>
      </c>
    </row>
    <row r="20610" spans="1:4" x14ac:dyDescent="0.35">
      <c r="A20610" t="s">
        <v>74703</v>
      </c>
      <c r="B20610" t="s">
        <v>74705</v>
      </c>
      <c r="C20610" s="96" t="s">
        <v>74511</v>
      </c>
      <c r="D20610" s="98">
        <v>255.7646</v>
      </c>
    </row>
    <row r="20611" spans="1:4" x14ac:dyDescent="0.35">
      <c r="A20611" t="s">
        <v>74706</v>
      </c>
      <c r="B20611" t="s">
        <v>74707</v>
      </c>
      <c r="C20611" s="96" t="s">
        <v>74511</v>
      </c>
      <c r="D20611" s="98">
        <v>87.584000000000003</v>
      </c>
    </row>
    <row r="20612" spans="1:4" x14ac:dyDescent="0.35">
      <c r="A20612" t="s">
        <v>74708</v>
      </c>
      <c r="B20612" t="s">
        <v>74709</v>
      </c>
      <c r="C20612" s="96" t="s">
        <v>74511</v>
      </c>
      <c r="D20612" s="98">
        <v>3580.6883000000003</v>
      </c>
    </row>
    <row r="20613" spans="1:4" x14ac:dyDescent="0.35">
      <c r="A20613" t="s">
        <v>74710</v>
      </c>
      <c r="B20613" t="s">
        <v>74711</v>
      </c>
      <c r="C20613" s="96" t="s">
        <v>74511</v>
      </c>
      <c r="D20613" s="98">
        <v>258.32449999999994</v>
      </c>
    </row>
    <row r="20614" spans="1:4" x14ac:dyDescent="0.35">
      <c r="A20614" t="s">
        <v>74712</v>
      </c>
      <c r="B20614" t="s">
        <v>74713</v>
      </c>
      <c r="C20614" s="96" t="s">
        <v>74511</v>
      </c>
      <c r="D20614" s="98">
        <v>4108.8326999999999</v>
      </c>
    </row>
    <row r="20615" spans="1:4" x14ac:dyDescent="0.35">
      <c r="A20615" t="s">
        <v>74714</v>
      </c>
      <c r="B20615" t="s">
        <v>74715</v>
      </c>
      <c r="C20615" s="96" t="s">
        <v>74511</v>
      </c>
      <c r="D20615" s="98">
        <v>414.33350000000002</v>
      </c>
    </row>
    <row r="20616" spans="1:4" x14ac:dyDescent="0.35">
      <c r="A20616" t="s">
        <v>74716</v>
      </c>
      <c r="B20616" t="s">
        <v>74717</v>
      </c>
      <c r="C20616" s="96" t="s">
        <v>74511</v>
      </c>
      <c r="D20616" s="98">
        <v>2255.8353999999999</v>
      </c>
    </row>
    <row r="20617" spans="1:4" x14ac:dyDescent="0.35">
      <c r="A20617" t="s">
        <v>74718</v>
      </c>
      <c r="B20617" t="s">
        <v>74719</v>
      </c>
      <c r="C20617" s="96" t="s">
        <v>74511</v>
      </c>
      <c r="D20617" s="98">
        <v>5371.0243999999993</v>
      </c>
    </row>
    <row r="20618" spans="1:4" x14ac:dyDescent="0.35">
      <c r="A20618" t="s">
        <v>74720</v>
      </c>
      <c r="B20618" t="s">
        <v>74721</v>
      </c>
      <c r="C20618" s="96" t="s">
        <v>74511</v>
      </c>
      <c r="D20618" s="98">
        <v>1253.2401</v>
      </c>
    </row>
    <row r="20619" spans="1:4" x14ac:dyDescent="0.35">
      <c r="A20619" t="s">
        <v>74722</v>
      </c>
      <c r="B20619" t="s">
        <v>74723</v>
      </c>
      <c r="C20619" s="96" t="s">
        <v>74511</v>
      </c>
      <c r="D20619" s="98">
        <v>468.04309999999998</v>
      </c>
    </row>
    <row r="20620" spans="1:4" x14ac:dyDescent="0.35">
      <c r="A20620" t="s">
        <v>74724</v>
      </c>
      <c r="B20620" t="s">
        <v>74725</v>
      </c>
      <c r="C20620" s="96" t="s">
        <v>74511</v>
      </c>
      <c r="D20620" s="98">
        <v>831.22689999999989</v>
      </c>
    </row>
    <row r="20621" spans="1:4" x14ac:dyDescent="0.35">
      <c r="A20621" t="s">
        <v>74726</v>
      </c>
      <c r="B20621" t="s">
        <v>74727</v>
      </c>
      <c r="C20621" s="96" t="s">
        <v>74511</v>
      </c>
      <c r="D20621" s="98">
        <v>370.86349999999993</v>
      </c>
    </row>
    <row r="20622" spans="1:4" x14ac:dyDescent="0.35">
      <c r="A20622" t="s">
        <v>74728</v>
      </c>
      <c r="B20622" t="s">
        <v>74729</v>
      </c>
      <c r="C20622" s="96" t="s">
        <v>74511</v>
      </c>
      <c r="D20622" s="98">
        <v>2094.7065999999995</v>
      </c>
    </row>
    <row r="20623" spans="1:4" x14ac:dyDescent="0.35">
      <c r="A20623" t="s">
        <v>74730</v>
      </c>
      <c r="B20623" t="s">
        <v>74731</v>
      </c>
      <c r="C20623" s="96" t="s">
        <v>74511</v>
      </c>
      <c r="D20623" s="98">
        <v>831.22689999999989</v>
      </c>
    </row>
    <row r="20624" spans="1:4" x14ac:dyDescent="0.35">
      <c r="A20624" t="s">
        <v>74732</v>
      </c>
      <c r="B20624" t="s">
        <v>74733</v>
      </c>
      <c r="C20624" s="96" t="s">
        <v>74511</v>
      </c>
      <c r="D20624" s="98">
        <v>278.14359999999999</v>
      </c>
    </row>
    <row r="20625" spans="1:4" x14ac:dyDescent="0.35">
      <c r="A20625" t="s">
        <v>74734</v>
      </c>
      <c r="B20625" t="s">
        <v>74735</v>
      </c>
      <c r="C20625" s="96" t="s">
        <v>74511</v>
      </c>
      <c r="D20625" s="98">
        <v>150.90530000000001</v>
      </c>
    </row>
    <row r="20626" spans="1:4" x14ac:dyDescent="0.35">
      <c r="A20626" t="s">
        <v>74736</v>
      </c>
      <c r="B20626" t="s">
        <v>74737</v>
      </c>
      <c r="C20626" s="96" t="s">
        <v>74511</v>
      </c>
      <c r="D20626" s="98">
        <v>278.14359999999999</v>
      </c>
    </row>
    <row r="20627" spans="1:4" x14ac:dyDescent="0.35">
      <c r="A20627" t="s">
        <v>74738</v>
      </c>
      <c r="B20627" t="s">
        <v>74739</v>
      </c>
      <c r="C20627" s="96" t="s">
        <v>74511</v>
      </c>
      <c r="D20627" s="98">
        <v>306.91430000000003</v>
      </c>
    </row>
    <row r="20628" spans="1:4" x14ac:dyDescent="0.35">
      <c r="A20628" t="s">
        <v>74740</v>
      </c>
      <c r="B20628" t="s">
        <v>74741</v>
      </c>
      <c r="C20628" s="96" t="s">
        <v>74511</v>
      </c>
      <c r="D20628" s="98">
        <v>1342.7560999999998</v>
      </c>
    </row>
    <row r="20629" spans="1:4" x14ac:dyDescent="0.35">
      <c r="A20629" t="s">
        <v>74742</v>
      </c>
      <c r="B20629" t="s">
        <v>74743</v>
      </c>
      <c r="C20629" s="96" t="s">
        <v>74511</v>
      </c>
      <c r="D20629" s="98">
        <v>370.86349999999993</v>
      </c>
    </row>
    <row r="20630" spans="1:4" x14ac:dyDescent="0.35">
      <c r="A20630" t="s">
        <v>74744</v>
      </c>
      <c r="B20630" t="s">
        <v>74745</v>
      </c>
      <c r="C20630" s="96" t="s">
        <v>74511</v>
      </c>
      <c r="D20630" s="98">
        <v>1074.2080999999998</v>
      </c>
    </row>
    <row r="20631" spans="1:4" x14ac:dyDescent="0.35">
      <c r="A20631" t="s">
        <v>74746</v>
      </c>
      <c r="B20631" t="s">
        <v>74747</v>
      </c>
      <c r="C20631" s="96" t="s">
        <v>74511</v>
      </c>
      <c r="D20631" s="98">
        <v>240.4213</v>
      </c>
    </row>
    <row r="20632" spans="1:4" x14ac:dyDescent="0.35">
      <c r="A20632" t="s">
        <v>74748</v>
      </c>
      <c r="B20632" t="s">
        <v>74749</v>
      </c>
      <c r="C20632" s="96" t="s">
        <v>74511</v>
      </c>
      <c r="D20632" s="98">
        <v>3421.1533999999997</v>
      </c>
    </row>
    <row r="20633" spans="1:4" x14ac:dyDescent="0.35">
      <c r="A20633" t="s">
        <v>74750</v>
      </c>
      <c r="B20633" t="s">
        <v>74751</v>
      </c>
      <c r="C20633" s="96" t="s">
        <v>74511</v>
      </c>
      <c r="D20633" s="98">
        <v>556.28719999999998</v>
      </c>
    </row>
    <row r="20634" spans="1:4" x14ac:dyDescent="0.35">
      <c r="A20634" t="s">
        <v>74752</v>
      </c>
      <c r="B20634" t="s">
        <v>74753</v>
      </c>
      <c r="C20634" s="96" t="s">
        <v>74511</v>
      </c>
      <c r="D20634" s="98">
        <v>834.43079999999986</v>
      </c>
    </row>
    <row r="20635" spans="1:4" x14ac:dyDescent="0.35">
      <c r="A20635" t="s">
        <v>74754</v>
      </c>
      <c r="B20635" t="s">
        <v>74755</v>
      </c>
      <c r="C20635" s="96" t="s">
        <v>74511</v>
      </c>
      <c r="D20635" s="98">
        <v>1423.3204999999998</v>
      </c>
    </row>
    <row r="20636" spans="1:4" x14ac:dyDescent="0.35">
      <c r="A20636" t="s">
        <v>74756</v>
      </c>
      <c r="B20636" t="s">
        <v>74757</v>
      </c>
      <c r="C20636" s="96" t="s">
        <v>74511</v>
      </c>
      <c r="D20636" s="98">
        <v>831.22689999999989</v>
      </c>
    </row>
    <row r="20637" spans="1:4" x14ac:dyDescent="0.35">
      <c r="A20637" t="s">
        <v>74758</v>
      </c>
      <c r="B20637" t="s">
        <v>74759</v>
      </c>
      <c r="C20637" s="96" t="s">
        <v>74511</v>
      </c>
      <c r="D20637" s="98">
        <v>1718.7232999999999</v>
      </c>
    </row>
    <row r="20638" spans="1:4" x14ac:dyDescent="0.35">
      <c r="A20638" t="s">
        <v>74760</v>
      </c>
      <c r="B20638" t="s">
        <v>74761</v>
      </c>
      <c r="C20638" s="96" t="s">
        <v>74511</v>
      </c>
      <c r="D20638" s="98">
        <v>113.1669</v>
      </c>
    </row>
    <row r="20639" spans="1:4" x14ac:dyDescent="0.35">
      <c r="A20639" t="s">
        <v>74762</v>
      </c>
      <c r="B20639" t="s">
        <v>74764</v>
      </c>
      <c r="C20639" s="96" t="s">
        <v>74511</v>
      </c>
      <c r="D20639" s="98">
        <v>317.8784</v>
      </c>
    </row>
    <row r="20640" spans="1:4" x14ac:dyDescent="0.35">
      <c r="A20640" t="s">
        <v>74763</v>
      </c>
      <c r="B20640" t="s">
        <v>74765</v>
      </c>
      <c r="C20640" s="96" t="s">
        <v>74511</v>
      </c>
      <c r="D20640" s="98">
        <v>179.03200000000001</v>
      </c>
    </row>
    <row r="20641" spans="1:4" x14ac:dyDescent="0.35">
      <c r="A20641" t="s">
        <v>74766</v>
      </c>
      <c r="B20641" t="s">
        <v>74767</v>
      </c>
      <c r="C20641" s="96" t="s">
        <v>74511</v>
      </c>
      <c r="D20641" s="98">
        <v>818.44349999999997</v>
      </c>
    </row>
    <row r="20642" spans="1:4" x14ac:dyDescent="0.35">
      <c r="A20642" t="s">
        <v>74768</v>
      </c>
      <c r="B20642" t="s">
        <v>74769</v>
      </c>
      <c r="C20642" s="96" t="s">
        <v>74511</v>
      </c>
      <c r="D20642" s="98">
        <v>1718.7232999999999</v>
      </c>
    </row>
    <row r="20643" spans="1:4" x14ac:dyDescent="0.35">
      <c r="A20643" t="s">
        <v>74770</v>
      </c>
      <c r="B20643" t="s">
        <v>74771</v>
      </c>
      <c r="C20643" s="96" t="s">
        <v>74511</v>
      </c>
      <c r="D20643" s="98">
        <v>332.49719999999996</v>
      </c>
    </row>
    <row r="20644" spans="1:4" x14ac:dyDescent="0.35">
      <c r="A20644" t="s">
        <v>74772</v>
      </c>
      <c r="B20644" t="s">
        <v>74773</v>
      </c>
      <c r="C20644" s="96" t="s">
        <v>74511</v>
      </c>
      <c r="D20644" s="98">
        <v>81.031299999999987</v>
      </c>
    </row>
    <row r="20645" spans="1:4" x14ac:dyDescent="0.35">
      <c r="A20645" t="s">
        <v>74774</v>
      </c>
      <c r="B20645" t="s">
        <v>74775</v>
      </c>
      <c r="C20645" s="96" t="s">
        <v>74511</v>
      </c>
      <c r="D20645" s="98">
        <v>261.83429999999998</v>
      </c>
    </row>
    <row r="20646" spans="1:4" x14ac:dyDescent="0.35">
      <c r="A20646" t="s">
        <v>74776</v>
      </c>
      <c r="B20646" t="s">
        <v>74778</v>
      </c>
      <c r="C20646" s="96" t="s">
        <v>74511</v>
      </c>
      <c r="D20646" s="98">
        <v>337.60089999999997</v>
      </c>
    </row>
    <row r="20647" spans="1:4" x14ac:dyDescent="0.35">
      <c r="A20647" t="s">
        <v>74777</v>
      </c>
      <c r="B20647" t="s">
        <v>74779</v>
      </c>
      <c r="C20647" s="96" t="s">
        <v>74511</v>
      </c>
      <c r="D20647" s="98">
        <v>859.36969999999985</v>
      </c>
    </row>
    <row r="20648" spans="1:4" x14ac:dyDescent="0.35">
      <c r="A20648" t="s">
        <v>74780</v>
      </c>
      <c r="B20648" t="s">
        <v>74781</v>
      </c>
      <c r="C20648" s="96" t="s">
        <v>74511</v>
      </c>
      <c r="D20648" s="98">
        <v>1342.7560999999998</v>
      </c>
    </row>
    <row r="20649" spans="1:4" x14ac:dyDescent="0.35">
      <c r="A20649" t="s">
        <v>74782</v>
      </c>
      <c r="B20649" t="s">
        <v>74784</v>
      </c>
      <c r="C20649" s="96" t="s">
        <v>74511</v>
      </c>
      <c r="D20649" s="98">
        <v>1253.2401</v>
      </c>
    </row>
    <row r="20650" spans="1:4" x14ac:dyDescent="0.35">
      <c r="A20650" t="s">
        <v>74783</v>
      </c>
      <c r="B20650" t="s">
        <v>74785</v>
      </c>
      <c r="C20650" s="96" t="s">
        <v>74511</v>
      </c>
      <c r="D20650" s="98">
        <v>1870.2726</v>
      </c>
    </row>
    <row r="20651" spans="1:4" x14ac:dyDescent="0.35">
      <c r="A20651" t="s">
        <v>74786</v>
      </c>
      <c r="B20651" t="s">
        <v>74787</v>
      </c>
      <c r="C20651" s="96" t="s">
        <v>74511</v>
      </c>
      <c r="D20651" s="98">
        <v>632.31140000000005</v>
      </c>
    </row>
    <row r="20652" spans="1:4" x14ac:dyDescent="0.35">
      <c r="A20652" t="s">
        <v>74788</v>
      </c>
      <c r="B20652" t="s">
        <v>74789</v>
      </c>
      <c r="C20652" s="96" t="s">
        <v>74511</v>
      </c>
      <c r="D20652" s="98">
        <v>1150.9406999999999</v>
      </c>
    </row>
    <row r="20653" spans="1:4" x14ac:dyDescent="0.35">
      <c r="A20653" t="s">
        <v>74790</v>
      </c>
      <c r="B20653" t="s">
        <v>74792</v>
      </c>
      <c r="C20653" s="96" t="s">
        <v>74511</v>
      </c>
      <c r="D20653" s="98">
        <v>3580.6883000000003</v>
      </c>
    </row>
    <row r="20654" spans="1:4" x14ac:dyDescent="0.35">
      <c r="A20654" t="s">
        <v>74791</v>
      </c>
      <c r="B20654" t="s">
        <v>74793</v>
      </c>
      <c r="C20654" s="96" t="s">
        <v>74511</v>
      </c>
      <c r="D20654" s="98">
        <v>831.22689999999989</v>
      </c>
    </row>
    <row r="20655" spans="1:4" x14ac:dyDescent="0.35">
      <c r="A20655" t="s">
        <v>74794</v>
      </c>
      <c r="B20655" t="s">
        <v>74795</v>
      </c>
      <c r="C20655" s="96" t="s">
        <v>74511</v>
      </c>
      <c r="D20655" s="98">
        <v>191.12309999999999</v>
      </c>
    </row>
    <row r="20656" spans="1:4" x14ac:dyDescent="0.35">
      <c r="A20656" t="s">
        <v>74796</v>
      </c>
      <c r="B20656" t="s">
        <v>74797</v>
      </c>
      <c r="C20656" s="96" t="s">
        <v>74511</v>
      </c>
      <c r="D20656" s="98">
        <v>52.904599999999995</v>
      </c>
    </row>
    <row r="20657" spans="1:4" x14ac:dyDescent="0.35">
      <c r="A20657" t="s">
        <v>74798</v>
      </c>
      <c r="B20657" t="s">
        <v>74799</v>
      </c>
      <c r="C20657" s="96" t="s">
        <v>74511</v>
      </c>
      <c r="D20657" s="98">
        <v>286.45119999999997</v>
      </c>
    </row>
    <row r="20658" spans="1:4" x14ac:dyDescent="0.35">
      <c r="A20658" t="s">
        <v>74800</v>
      </c>
      <c r="B20658" t="s">
        <v>74801</v>
      </c>
      <c r="C20658" s="96" t="s">
        <v>74511</v>
      </c>
      <c r="D20658" s="98">
        <v>11116.438199999999</v>
      </c>
    </row>
    <row r="20659" spans="1:4" x14ac:dyDescent="0.35">
      <c r="A20659" t="s">
        <v>74802</v>
      </c>
      <c r="B20659" t="s">
        <v>74803</v>
      </c>
      <c r="C20659" s="96" t="s">
        <v>74511</v>
      </c>
      <c r="D20659" s="98">
        <v>161.12879999999998</v>
      </c>
    </row>
    <row r="20660" spans="1:4" x14ac:dyDescent="0.35">
      <c r="A20660" t="s">
        <v>74804</v>
      </c>
      <c r="B20660" t="s">
        <v>74805</v>
      </c>
      <c r="C20660" s="96" t="s">
        <v>74511</v>
      </c>
      <c r="D20660" s="98">
        <v>166.50619999999998</v>
      </c>
    </row>
    <row r="20661" spans="1:4" x14ac:dyDescent="0.35">
      <c r="A20661" t="s">
        <v>74806</v>
      </c>
      <c r="B20661" t="s">
        <v>74807</v>
      </c>
      <c r="C20661" s="96" t="s">
        <v>74511</v>
      </c>
      <c r="D20661" s="98">
        <v>1406.7053000000001</v>
      </c>
    </row>
    <row r="20662" spans="1:4" x14ac:dyDescent="0.35">
      <c r="A20662" t="s">
        <v>74808</v>
      </c>
      <c r="B20662" t="s">
        <v>74809</v>
      </c>
      <c r="C20662" s="96" t="s">
        <v>74511</v>
      </c>
      <c r="D20662" s="98">
        <v>613.82860000000005</v>
      </c>
    </row>
    <row r="20663" spans="1:4" x14ac:dyDescent="0.35">
      <c r="A20663" t="s">
        <v>74810</v>
      </c>
      <c r="B20663" t="s">
        <v>74811</v>
      </c>
      <c r="C20663" s="96" t="s">
        <v>74511</v>
      </c>
      <c r="D20663" s="98">
        <v>278.14359999999999</v>
      </c>
    </row>
    <row r="20664" spans="1:4" x14ac:dyDescent="0.35">
      <c r="A20664" t="s">
        <v>74812</v>
      </c>
      <c r="B20664" t="s">
        <v>74813</v>
      </c>
      <c r="C20664" s="96" t="s">
        <v>74511</v>
      </c>
      <c r="D20664" s="98">
        <v>258.32449999999994</v>
      </c>
    </row>
    <row r="20665" spans="1:4" x14ac:dyDescent="0.35">
      <c r="A20665" t="s">
        <v>74814</v>
      </c>
      <c r="B20665" t="s">
        <v>74815</v>
      </c>
      <c r="C20665" s="96" t="s">
        <v>74511</v>
      </c>
      <c r="D20665" s="98">
        <v>1718.7232999999999</v>
      </c>
    </row>
    <row r="20666" spans="1:4" x14ac:dyDescent="0.35">
      <c r="A20666" t="s">
        <v>74816</v>
      </c>
      <c r="B20666" t="s">
        <v>74817</v>
      </c>
      <c r="C20666" s="96" t="s">
        <v>74511</v>
      </c>
      <c r="D20666" s="98">
        <v>1657.3500999999999</v>
      </c>
    </row>
    <row r="20667" spans="1:4" x14ac:dyDescent="0.35">
      <c r="A20667" t="s">
        <v>74818</v>
      </c>
      <c r="B20667" t="s">
        <v>74819</v>
      </c>
      <c r="C20667" s="96" t="s">
        <v>74511</v>
      </c>
      <c r="D20667" s="98">
        <v>11116.438199999999</v>
      </c>
    </row>
    <row r="20668" spans="1:4" x14ac:dyDescent="0.35">
      <c r="A20668" t="s">
        <v>74820</v>
      </c>
      <c r="B20668" t="s">
        <v>74821</v>
      </c>
      <c r="C20668" s="96" t="s">
        <v>74511</v>
      </c>
      <c r="D20668" s="98">
        <v>1235.3368999999998</v>
      </c>
    </row>
    <row r="20669" spans="1:4" x14ac:dyDescent="0.35">
      <c r="A20669" t="s">
        <v>74822</v>
      </c>
      <c r="B20669" t="s">
        <v>74823</v>
      </c>
      <c r="C20669" s="96" t="s">
        <v>74511</v>
      </c>
      <c r="D20669" s="98">
        <v>1074.2080999999998</v>
      </c>
    </row>
    <row r="20670" spans="1:4" x14ac:dyDescent="0.35">
      <c r="A20670" t="s">
        <v>74824</v>
      </c>
      <c r="B20670" t="s">
        <v>74825</v>
      </c>
      <c r="C20670" s="96" t="s">
        <v>74511</v>
      </c>
      <c r="D20670" s="98">
        <v>1074.2080999999998</v>
      </c>
    </row>
    <row r="20671" spans="1:4" x14ac:dyDescent="0.35">
      <c r="A20671" t="s">
        <v>74826</v>
      </c>
      <c r="B20671" t="s">
        <v>74827</v>
      </c>
      <c r="C20671" s="96" t="s">
        <v>74511</v>
      </c>
      <c r="D20671" s="98">
        <v>644.53129999999999</v>
      </c>
    </row>
    <row r="20672" spans="1:4" x14ac:dyDescent="0.35">
      <c r="A20672" t="s">
        <v>74828</v>
      </c>
      <c r="B20672" t="s">
        <v>74829</v>
      </c>
      <c r="C20672" s="96" t="s">
        <v>74511</v>
      </c>
      <c r="D20672" s="98">
        <v>67.346299999999985</v>
      </c>
    </row>
    <row r="20673" spans="1:4" x14ac:dyDescent="0.35">
      <c r="A20673" t="s">
        <v>74830</v>
      </c>
      <c r="B20673" t="s">
        <v>74831</v>
      </c>
      <c r="C20673" s="96" t="s">
        <v>74511</v>
      </c>
      <c r="D20673" s="98">
        <v>278.14359999999999</v>
      </c>
    </row>
    <row r="20674" spans="1:4" x14ac:dyDescent="0.35">
      <c r="A20674" t="s">
        <v>74832</v>
      </c>
      <c r="B20674" t="s">
        <v>74833</v>
      </c>
      <c r="C20674" s="96" t="s">
        <v>74511</v>
      </c>
      <c r="D20674" s="98">
        <v>11116.438199999999</v>
      </c>
    </row>
    <row r="20675" spans="1:4" x14ac:dyDescent="0.35">
      <c r="A20675" t="s">
        <v>74834</v>
      </c>
      <c r="B20675" t="s">
        <v>74835</v>
      </c>
      <c r="C20675" s="96" t="s">
        <v>74511</v>
      </c>
      <c r="D20675" s="98">
        <v>4092.2174999999997</v>
      </c>
    </row>
    <row r="20676" spans="1:4" x14ac:dyDescent="0.35">
      <c r="A20676" t="s">
        <v>74836</v>
      </c>
      <c r="B20676" t="s">
        <v>74837</v>
      </c>
      <c r="C20676" s="96" t="s">
        <v>74511</v>
      </c>
      <c r="D20676" s="98">
        <v>6794.3449000000001</v>
      </c>
    </row>
    <row r="20677" spans="1:4" x14ac:dyDescent="0.35">
      <c r="A20677" t="s">
        <v>74838</v>
      </c>
      <c r="B20677" t="s">
        <v>74839</v>
      </c>
      <c r="C20677" s="96" t="s">
        <v>74511</v>
      </c>
      <c r="D20677" s="98">
        <v>5371.0243999999993</v>
      </c>
    </row>
    <row r="20678" spans="1:4" x14ac:dyDescent="0.35">
      <c r="A20678" t="s">
        <v>74840</v>
      </c>
      <c r="B20678" t="s">
        <v>74841</v>
      </c>
      <c r="C20678" s="96" t="s">
        <v>74511</v>
      </c>
      <c r="D20678" s="98">
        <v>818.44349999999997</v>
      </c>
    </row>
    <row r="20679" spans="1:4" x14ac:dyDescent="0.35">
      <c r="A20679" t="s">
        <v>74842</v>
      </c>
      <c r="B20679" t="s">
        <v>74843</v>
      </c>
      <c r="C20679" s="96" t="s">
        <v>74511</v>
      </c>
      <c r="D20679" s="98">
        <v>286.45119999999997</v>
      </c>
    </row>
    <row r="20680" spans="1:4" x14ac:dyDescent="0.35">
      <c r="A20680" t="s">
        <v>74844</v>
      </c>
      <c r="B20680" t="s">
        <v>74845</v>
      </c>
      <c r="C20680" s="96" t="s">
        <v>74511</v>
      </c>
      <c r="D20680" s="98">
        <v>281.0899</v>
      </c>
    </row>
    <row r="20681" spans="1:4" x14ac:dyDescent="0.35">
      <c r="A20681" t="s">
        <v>74846</v>
      </c>
      <c r="B20681" t="s">
        <v>74847</v>
      </c>
      <c r="C20681" s="96" t="s">
        <v>74511</v>
      </c>
      <c r="D20681" s="98">
        <v>370.86349999999993</v>
      </c>
    </row>
    <row r="20682" spans="1:4" x14ac:dyDescent="0.35">
      <c r="A20682" t="s">
        <v>74848</v>
      </c>
      <c r="B20682" t="s">
        <v>74849</v>
      </c>
      <c r="C20682" s="96" t="s">
        <v>74511</v>
      </c>
      <c r="D20682" s="98">
        <v>831.22689999999989</v>
      </c>
    </row>
    <row r="20683" spans="1:4" x14ac:dyDescent="0.35">
      <c r="A20683" t="s">
        <v>74850</v>
      </c>
      <c r="B20683" t="s">
        <v>74851</v>
      </c>
      <c r="C20683" s="96" t="s">
        <v>74511</v>
      </c>
      <c r="D20683" s="98">
        <v>260.88439999999997</v>
      </c>
    </row>
    <row r="20684" spans="1:4" x14ac:dyDescent="0.35">
      <c r="A20684" t="s">
        <v>74852</v>
      </c>
      <c r="B20684" t="s">
        <v>74853</v>
      </c>
      <c r="C20684" s="96" t="s">
        <v>74511</v>
      </c>
      <c r="D20684" s="98">
        <v>187.03370000000001</v>
      </c>
    </row>
    <row r="20685" spans="1:4" x14ac:dyDescent="0.35">
      <c r="A20685" t="s">
        <v>74854</v>
      </c>
      <c r="B20685" t="s">
        <v>74857</v>
      </c>
      <c r="C20685" s="96" t="s">
        <v>74511</v>
      </c>
      <c r="D20685" s="98">
        <v>3836.4528999999998</v>
      </c>
    </row>
    <row r="20686" spans="1:4" x14ac:dyDescent="0.35">
      <c r="A20686" t="s">
        <v>74855</v>
      </c>
      <c r="B20686" t="s">
        <v>74858</v>
      </c>
      <c r="C20686" s="96" t="s">
        <v>74511</v>
      </c>
      <c r="D20686" s="98">
        <v>483.38639999999998</v>
      </c>
    </row>
    <row r="20687" spans="1:4" x14ac:dyDescent="0.35">
      <c r="A20687" t="s">
        <v>74856</v>
      </c>
      <c r="B20687" t="s">
        <v>74859</v>
      </c>
      <c r="C20687" s="96" t="s">
        <v>74511</v>
      </c>
      <c r="D20687" s="98">
        <v>304.35439999999994</v>
      </c>
    </row>
    <row r="20688" spans="1:4" x14ac:dyDescent="0.35">
      <c r="A20688" t="s">
        <v>74860</v>
      </c>
      <c r="B20688" t="s">
        <v>74861</v>
      </c>
      <c r="C20688" s="96" t="s">
        <v>74511</v>
      </c>
      <c r="D20688" s="98">
        <v>240.4213</v>
      </c>
    </row>
    <row r="20689" spans="1:4" x14ac:dyDescent="0.35">
      <c r="A20689" t="s">
        <v>74862</v>
      </c>
      <c r="B20689" t="s">
        <v>74863</v>
      </c>
      <c r="C20689" s="96" t="s">
        <v>74511</v>
      </c>
      <c r="D20689" s="98">
        <v>39.541599999999988</v>
      </c>
    </row>
    <row r="20690" spans="1:4" x14ac:dyDescent="0.35">
      <c r="A20690" t="s">
        <v>74864</v>
      </c>
      <c r="B20690" t="s">
        <v>74865</v>
      </c>
      <c r="C20690" s="96" t="s">
        <v>74511</v>
      </c>
      <c r="D20690" s="98">
        <v>6794.3449000000001</v>
      </c>
    </row>
    <row r="20691" spans="1:4" x14ac:dyDescent="0.35">
      <c r="A20691" t="s">
        <v>74866</v>
      </c>
      <c r="B20691" t="s">
        <v>74867</v>
      </c>
      <c r="C20691" s="96" t="s">
        <v>74511</v>
      </c>
      <c r="D20691" s="98">
        <v>1074.2080999999998</v>
      </c>
    </row>
    <row r="20692" spans="1:4" x14ac:dyDescent="0.35">
      <c r="A20692" t="s">
        <v>74868</v>
      </c>
      <c r="B20692" t="s">
        <v>74869</v>
      </c>
      <c r="C20692" s="96" t="s">
        <v>74511</v>
      </c>
      <c r="D20692" s="98">
        <v>306.91430000000003</v>
      </c>
    </row>
    <row r="20693" spans="1:4" x14ac:dyDescent="0.35">
      <c r="A20693" t="s">
        <v>74870</v>
      </c>
      <c r="B20693" t="s">
        <v>74871</v>
      </c>
      <c r="C20693" s="96" t="s">
        <v>74511</v>
      </c>
      <c r="D20693" s="98">
        <v>230.18169999999998</v>
      </c>
    </row>
    <row r="20694" spans="1:4" x14ac:dyDescent="0.35">
      <c r="A20694" t="s">
        <v>74872</v>
      </c>
      <c r="B20694" t="s">
        <v>74873</v>
      </c>
      <c r="C20694" s="96" t="s">
        <v>74511</v>
      </c>
      <c r="D20694" s="98">
        <v>3337.7070999999996</v>
      </c>
    </row>
    <row r="20695" spans="1:4" x14ac:dyDescent="0.35">
      <c r="A20695" t="s">
        <v>74874</v>
      </c>
      <c r="B20695" t="s">
        <v>74875</v>
      </c>
      <c r="C20695" s="96" t="s">
        <v>74511</v>
      </c>
      <c r="D20695" s="98">
        <v>1649.6704000000002</v>
      </c>
    </row>
    <row r="20696" spans="1:4" x14ac:dyDescent="0.35">
      <c r="A20696" t="s">
        <v>74876</v>
      </c>
      <c r="B20696" t="s">
        <v>74877</v>
      </c>
      <c r="C20696" s="96" t="s">
        <v>74511</v>
      </c>
      <c r="D20696" s="98">
        <v>370.86349999999993</v>
      </c>
    </row>
    <row r="20697" spans="1:4" x14ac:dyDescent="0.35">
      <c r="A20697" t="s">
        <v>74878</v>
      </c>
      <c r="B20697" t="s">
        <v>74879</v>
      </c>
      <c r="C20697" s="96" t="s">
        <v>74511</v>
      </c>
      <c r="D20697" s="98">
        <v>306.91430000000003</v>
      </c>
    </row>
    <row r="20698" spans="1:4" x14ac:dyDescent="0.35">
      <c r="A20698" t="s">
        <v>74880</v>
      </c>
      <c r="B20698" t="s">
        <v>74881</v>
      </c>
      <c r="C20698" s="96" t="s">
        <v>74511</v>
      </c>
      <c r="D20698" s="98">
        <v>1406.7053000000001</v>
      </c>
    </row>
    <row r="20699" spans="1:4" x14ac:dyDescent="0.35">
      <c r="A20699" t="s">
        <v>74882</v>
      </c>
      <c r="B20699" t="s">
        <v>74883</v>
      </c>
      <c r="C20699" s="96" t="s">
        <v>74511</v>
      </c>
      <c r="D20699" s="98">
        <v>1202.0903999999998</v>
      </c>
    </row>
    <row r="20700" spans="1:4" x14ac:dyDescent="0.35">
      <c r="A20700" t="s">
        <v>74884</v>
      </c>
      <c r="B20700" t="s">
        <v>74885</v>
      </c>
      <c r="C20700" s="96" t="s">
        <v>74511</v>
      </c>
      <c r="D20700" s="98">
        <v>613.82860000000005</v>
      </c>
    </row>
    <row r="20701" spans="1:4" x14ac:dyDescent="0.35">
      <c r="A20701" t="s">
        <v>74886</v>
      </c>
      <c r="B20701" t="s">
        <v>74887</v>
      </c>
      <c r="C20701" s="96" t="s">
        <v>74511</v>
      </c>
      <c r="D20701" s="98">
        <v>1342.7560999999998</v>
      </c>
    </row>
    <row r="20702" spans="1:4" x14ac:dyDescent="0.35">
      <c r="A20702" t="s">
        <v>74888</v>
      </c>
      <c r="B20702" t="s">
        <v>74889</v>
      </c>
      <c r="C20702" s="96" t="s">
        <v>74511</v>
      </c>
      <c r="D20702" s="98">
        <v>495.5419</v>
      </c>
    </row>
    <row r="20703" spans="1:4" x14ac:dyDescent="0.35">
      <c r="A20703" t="s">
        <v>74890</v>
      </c>
      <c r="B20703" t="s">
        <v>74891</v>
      </c>
      <c r="C20703" s="96" t="s">
        <v>74511</v>
      </c>
      <c r="D20703" s="98">
        <v>831.22689999999989</v>
      </c>
    </row>
    <row r="20704" spans="1:4" x14ac:dyDescent="0.35">
      <c r="A20704" t="s">
        <v>74892</v>
      </c>
      <c r="B20704" t="s">
        <v>74893</v>
      </c>
      <c r="C20704" s="96" t="s">
        <v>74511</v>
      </c>
      <c r="D20704" s="98">
        <v>1074.2080999999998</v>
      </c>
    </row>
    <row r="20705" spans="1:4" x14ac:dyDescent="0.35">
      <c r="A20705" t="s">
        <v>74894</v>
      </c>
      <c r="B20705" t="s">
        <v>74895</v>
      </c>
      <c r="C20705" s="96" t="s">
        <v>74511</v>
      </c>
      <c r="D20705" s="98">
        <v>222.32489999999999</v>
      </c>
    </row>
    <row r="20706" spans="1:4" x14ac:dyDescent="0.35">
      <c r="A20706" t="s">
        <v>74896</v>
      </c>
      <c r="B20706" t="s">
        <v>74897</v>
      </c>
      <c r="C20706" s="96" t="s">
        <v>74511</v>
      </c>
      <c r="D20706" s="98">
        <v>10366.081600000001</v>
      </c>
    </row>
    <row r="20707" spans="1:4" x14ac:dyDescent="0.35">
      <c r="A20707" t="s">
        <v>74898</v>
      </c>
      <c r="B20707" t="s">
        <v>74900</v>
      </c>
      <c r="C20707" s="96" t="s">
        <v>74511</v>
      </c>
      <c r="D20707" s="98">
        <v>859.36969999999985</v>
      </c>
    </row>
    <row r="20708" spans="1:4" x14ac:dyDescent="0.35">
      <c r="A20708" t="s">
        <v>74899</v>
      </c>
      <c r="B20708" t="s">
        <v>74901</v>
      </c>
      <c r="C20708" s="96" t="s">
        <v>74511</v>
      </c>
      <c r="D20708" s="98">
        <v>834.43079999999986</v>
      </c>
    </row>
    <row r="20709" spans="1:4" x14ac:dyDescent="0.35">
      <c r="A20709" t="s">
        <v>74902</v>
      </c>
      <c r="B20709" t="s">
        <v>74903</v>
      </c>
      <c r="C20709" s="96" t="s">
        <v>74511</v>
      </c>
      <c r="D20709" s="98">
        <v>78.471400000000003</v>
      </c>
    </row>
    <row r="20710" spans="1:4" x14ac:dyDescent="0.35">
      <c r="A20710" t="s">
        <v>74904</v>
      </c>
      <c r="B20710" t="s">
        <v>74905</v>
      </c>
      <c r="C20710" s="96" t="s">
        <v>74511</v>
      </c>
      <c r="D20710" s="98">
        <v>556.28719999999998</v>
      </c>
    </row>
    <row r="20711" spans="1:4" x14ac:dyDescent="0.35">
      <c r="A20711" t="s">
        <v>74906</v>
      </c>
      <c r="B20711" t="s">
        <v>74907</v>
      </c>
      <c r="C20711" s="96" t="s">
        <v>74511</v>
      </c>
      <c r="D20711" s="98">
        <v>5371.0243999999993</v>
      </c>
    </row>
    <row r="20712" spans="1:4" x14ac:dyDescent="0.35">
      <c r="A20712" t="s">
        <v>74908</v>
      </c>
      <c r="B20712" t="s">
        <v>74909</v>
      </c>
      <c r="C20712" s="96" t="s">
        <v>74511</v>
      </c>
      <c r="D20712" s="98">
        <v>260.88439999999997</v>
      </c>
    </row>
    <row r="20713" spans="1:4" x14ac:dyDescent="0.35">
      <c r="A20713" t="s">
        <v>74910</v>
      </c>
      <c r="B20713" t="s">
        <v>74911</v>
      </c>
      <c r="C20713" s="96" t="s">
        <v>74511</v>
      </c>
      <c r="D20713" s="98">
        <v>1074.2080999999998</v>
      </c>
    </row>
    <row r="20714" spans="1:4" x14ac:dyDescent="0.35">
      <c r="A20714" t="s">
        <v>74912</v>
      </c>
      <c r="B20714" t="s">
        <v>74914</v>
      </c>
      <c r="C20714" s="96" t="s">
        <v>74511</v>
      </c>
      <c r="D20714" s="98">
        <v>1342.7560999999998</v>
      </c>
    </row>
    <row r="20715" spans="1:4" x14ac:dyDescent="0.35">
      <c r="A20715" t="s">
        <v>74913</v>
      </c>
      <c r="B20715" t="s">
        <v>74915</v>
      </c>
      <c r="C20715" s="96" t="s">
        <v>74511</v>
      </c>
      <c r="D20715" s="98">
        <v>255.7646</v>
      </c>
    </row>
    <row r="20716" spans="1:4" x14ac:dyDescent="0.35">
      <c r="A20716" t="s">
        <v>74916</v>
      </c>
      <c r="B20716" t="s">
        <v>74918</v>
      </c>
      <c r="C20716" s="96" t="s">
        <v>74511</v>
      </c>
      <c r="D20716" s="98">
        <v>3580.6883000000003</v>
      </c>
    </row>
    <row r="20717" spans="1:4" x14ac:dyDescent="0.35">
      <c r="A20717" t="s">
        <v>74917</v>
      </c>
      <c r="B20717" t="s">
        <v>74919</v>
      </c>
      <c r="C20717" s="96" t="s">
        <v>74511</v>
      </c>
      <c r="D20717" s="98">
        <v>136.1738</v>
      </c>
    </row>
    <row r="20718" spans="1:4" x14ac:dyDescent="0.35">
      <c r="A20718" t="s">
        <v>74920</v>
      </c>
      <c r="B20718" t="s">
        <v>74921</v>
      </c>
      <c r="C20718" s="96" t="s">
        <v>74511</v>
      </c>
      <c r="D20718" s="98">
        <v>3580.6883000000003</v>
      </c>
    </row>
    <row r="20719" spans="1:4" x14ac:dyDescent="0.35">
      <c r="A20719" t="s">
        <v>74922</v>
      </c>
      <c r="B20719" t="s">
        <v>74923</v>
      </c>
      <c r="C20719" s="96" t="s">
        <v>74511</v>
      </c>
      <c r="D20719" s="98">
        <v>556.28719999999998</v>
      </c>
    </row>
    <row r="20720" spans="1:4" x14ac:dyDescent="0.35">
      <c r="A20720" t="s">
        <v>74924</v>
      </c>
      <c r="B20720" t="s">
        <v>74928</v>
      </c>
      <c r="C20720" s="96" t="s">
        <v>74511</v>
      </c>
      <c r="D20720" s="98">
        <v>3836.4528999999998</v>
      </c>
    </row>
    <row r="20721" spans="1:4" x14ac:dyDescent="0.35">
      <c r="A20721" t="s">
        <v>74925</v>
      </c>
      <c r="B20721" t="s">
        <v>74929</v>
      </c>
      <c r="C20721" s="96" t="s">
        <v>74511</v>
      </c>
      <c r="D20721" s="98">
        <v>78.471400000000003</v>
      </c>
    </row>
    <row r="20722" spans="1:4" x14ac:dyDescent="0.35">
      <c r="A20722" t="s">
        <v>74926</v>
      </c>
      <c r="B20722" t="s">
        <v>74559</v>
      </c>
      <c r="C20722" s="96" t="s">
        <v>74511</v>
      </c>
      <c r="D20722" s="98">
        <v>3571.7366999999995</v>
      </c>
    </row>
    <row r="20723" spans="1:4" x14ac:dyDescent="0.35">
      <c r="A20723" t="s">
        <v>74927</v>
      </c>
      <c r="B20723" t="s">
        <v>74930</v>
      </c>
      <c r="C20723" s="96" t="s">
        <v>74511</v>
      </c>
      <c r="D20723" s="98">
        <v>4488.6477999999997</v>
      </c>
    </row>
    <row r="20724" spans="1:4" x14ac:dyDescent="0.35">
      <c r="A20724" t="s">
        <v>74931</v>
      </c>
      <c r="B20724" t="s">
        <v>74932</v>
      </c>
      <c r="C20724" s="96" t="s">
        <v>74511</v>
      </c>
      <c r="D20724" s="98">
        <v>3176.7714999999998</v>
      </c>
    </row>
    <row r="20725" spans="1:4" x14ac:dyDescent="0.35">
      <c r="A20725" t="s">
        <v>74933</v>
      </c>
      <c r="B20725" t="s">
        <v>74934</v>
      </c>
      <c r="C20725" s="96" t="s">
        <v>74511</v>
      </c>
      <c r="D20725" s="98">
        <v>179.03200000000001</v>
      </c>
    </row>
    <row r="20726" spans="1:4" x14ac:dyDescent="0.35">
      <c r="A20726" t="s">
        <v>74935</v>
      </c>
      <c r="B20726" t="s">
        <v>74936</v>
      </c>
      <c r="C20726" s="96" t="s">
        <v>74511</v>
      </c>
      <c r="D20726" s="98">
        <v>40.105099999999993</v>
      </c>
    </row>
    <row r="20727" spans="1:4" x14ac:dyDescent="0.35">
      <c r="A20727" t="s">
        <v>74937</v>
      </c>
      <c r="B20727" t="s">
        <v>74939</v>
      </c>
      <c r="C20727" s="96" t="s">
        <v>74511</v>
      </c>
      <c r="D20727" s="98">
        <v>11116.438199999999</v>
      </c>
    </row>
    <row r="20728" spans="1:4" x14ac:dyDescent="0.35">
      <c r="A20728" t="s">
        <v>74938</v>
      </c>
      <c r="B20728" t="s">
        <v>74940</v>
      </c>
      <c r="C20728" s="96" t="s">
        <v>74511</v>
      </c>
      <c r="D20728" s="98">
        <v>278.14359999999999</v>
      </c>
    </row>
    <row r="20729" spans="1:4" x14ac:dyDescent="0.35">
      <c r="A20729" t="s">
        <v>74941</v>
      </c>
      <c r="B20729" t="s">
        <v>74942</v>
      </c>
      <c r="C20729" s="96" t="s">
        <v>74511</v>
      </c>
      <c r="D20729" s="98">
        <v>834.43079999999986</v>
      </c>
    </row>
    <row r="20730" spans="1:4" x14ac:dyDescent="0.35">
      <c r="A20730" t="s">
        <v>74943</v>
      </c>
      <c r="B20730" t="s">
        <v>74944</v>
      </c>
      <c r="C20730" s="96" t="s">
        <v>74511</v>
      </c>
      <c r="D20730" s="98">
        <v>1716.1795</v>
      </c>
    </row>
    <row r="20731" spans="1:4" x14ac:dyDescent="0.35">
      <c r="A20731" t="s">
        <v>74945</v>
      </c>
      <c r="B20731" t="s">
        <v>74946</v>
      </c>
      <c r="C20731" s="96" t="s">
        <v>74511</v>
      </c>
      <c r="D20731" s="98">
        <v>217.39830000000001</v>
      </c>
    </row>
    <row r="20732" spans="1:4" x14ac:dyDescent="0.35">
      <c r="A20732" t="s">
        <v>74947</v>
      </c>
      <c r="B20732" t="s">
        <v>74948</v>
      </c>
      <c r="C20732" s="96" t="s">
        <v>74511</v>
      </c>
      <c r="D20732" s="98">
        <v>4023.1484999999998</v>
      </c>
    </row>
    <row r="20733" spans="1:4" x14ac:dyDescent="0.35">
      <c r="A20733" t="s">
        <v>74949</v>
      </c>
      <c r="B20733" t="s">
        <v>74950</v>
      </c>
      <c r="C20733" s="96" t="s">
        <v>74511</v>
      </c>
      <c r="D20733" s="98">
        <v>1716.1795</v>
      </c>
    </row>
    <row r="20734" spans="1:4" x14ac:dyDescent="0.35">
      <c r="A20734" t="s">
        <v>74951</v>
      </c>
      <c r="B20734" t="s">
        <v>74952</v>
      </c>
      <c r="C20734" s="96" t="s">
        <v>74511</v>
      </c>
      <c r="D20734" s="98">
        <v>255.7646</v>
      </c>
    </row>
    <row r="20735" spans="1:4" x14ac:dyDescent="0.35">
      <c r="A20735" t="s">
        <v>74953</v>
      </c>
      <c r="B20735" t="s">
        <v>74954</v>
      </c>
      <c r="C20735" s="96" t="s">
        <v>74511</v>
      </c>
      <c r="D20735" s="98">
        <v>258.32449999999994</v>
      </c>
    </row>
    <row r="20736" spans="1:4" x14ac:dyDescent="0.35">
      <c r="A20736" t="s">
        <v>74955</v>
      </c>
      <c r="B20736" t="s">
        <v>74956</v>
      </c>
      <c r="C20736" s="96" t="s">
        <v>74511</v>
      </c>
      <c r="D20736" s="98">
        <v>67.346299999999985</v>
      </c>
    </row>
    <row r="20737" spans="1:4" x14ac:dyDescent="0.35">
      <c r="A20737" t="s">
        <v>74957</v>
      </c>
      <c r="B20737" t="s">
        <v>74958</v>
      </c>
      <c r="C20737" s="96" t="s">
        <v>74511</v>
      </c>
      <c r="D20737" s="98">
        <v>2173.9829999999997</v>
      </c>
    </row>
    <row r="20738" spans="1:4" x14ac:dyDescent="0.35">
      <c r="A20738" t="s">
        <v>74959</v>
      </c>
      <c r="B20738" t="s">
        <v>74961</v>
      </c>
      <c r="C20738" s="96" t="s">
        <v>74511</v>
      </c>
      <c r="D20738" s="98">
        <v>4092.2174999999997</v>
      </c>
    </row>
    <row r="20739" spans="1:4" x14ac:dyDescent="0.35">
      <c r="A20739" t="s">
        <v>74960</v>
      </c>
      <c r="B20739" t="s">
        <v>74962</v>
      </c>
      <c r="C20739" s="96" t="s">
        <v>74511</v>
      </c>
      <c r="D20739" s="98">
        <v>281.34749999999997</v>
      </c>
    </row>
    <row r="20740" spans="1:4" x14ac:dyDescent="0.35">
      <c r="A20740" t="s">
        <v>74963</v>
      </c>
      <c r="B20740" t="s">
        <v>74964</v>
      </c>
      <c r="C20740" s="96" t="s">
        <v>74511</v>
      </c>
      <c r="D20740" s="98">
        <v>751.95050000000003</v>
      </c>
    </row>
    <row r="20741" spans="1:4" x14ac:dyDescent="0.35">
      <c r="A20741" t="s">
        <v>74965</v>
      </c>
      <c r="B20741" t="s">
        <v>74966</v>
      </c>
      <c r="C20741" s="96" t="s">
        <v>74511</v>
      </c>
      <c r="D20741" s="98">
        <v>1718.7232999999999</v>
      </c>
    </row>
    <row r="20742" spans="1:4" x14ac:dyDescent="0.35">
      <c r="A20742" t="s">
        <v>74967</v>
      </c>
      <c r="B20742" t="s">
        <v>74968</v>
      </c>
      <c r="C20742" s="96" t="s">
        <v>74511</v>
      </c>
      <c r="D20742" s="98">
        <v>4028.2683000000002</v>
      </c>
    </row>
    <row r="20743" spans="1:4" x14ac:dyDescent="0.35">
      <c r="A20743" t="s">
        <v>74969</v>
      </c>
      <c r="B20743" t="s">
        <v>74970</v>
      </c>
      <c r="C20743" s="96" t="s">
        <v>74511</v>
      </c>
      <c r="D20743" s="98">
        <v>483.38639999999998</v>
      </c>
    </row>
    <row r="20744" spans="1:4" x14ac:dyDescent="0.35">
      <c r="A20744" t="s">
        <v>74971</v>
      </c>
      <c r="B20744" t="s">
        <v>74972</v>
      </c>
      <c r="C20744" s="96" t="s">
        <v>74511</v>
      </c>
      <c r="D20744" s="98">
        <v>1258.3598999999999</v>
      </c>
    </row>
    <row r="20745" spans="1:4" x14ac:dyDescent="0.35">
      <c r="A20745" t="s">
        <v>74973</v>
      </c>
      <c r="B20745" t="s">
        <v>74974</v>
      </c>
      <c r="C20745" s="96" t="s">
        <v>74511</v>
      </c>
      <c r="D20745" s="98">
        <v>306.91430000000003</v>
      </c>
    </row>
    <row r="20746" spans="1:4" x14ac:dyDescent="0.35">
      <c r="A20746" t="s">
        <v>74975</v>
      </c>
      <c r="B20746" t="s">
        <v>74976</v>
      </c>
      <c r="C20746" s="96" t="s">
        <v>74511</v>
      </c>
      <c r="D20746" s="98">
        <v>278.14359999999999</v>
      </c>
    </row>
    <row r="20747" spans="1:4" x14ac:dyDescent="0.35">
      <c r="A20747" t="s">
        <v>74977</v>
      </c>
      <c r="B20747" t="s">
        <v>74978</v>
      </c>
      <c r="C20747" s="96" t="s">
        <v>74511</v>
      </c>
      <c r="D20747" s="98">
        <v>611.91269999999997</v>
      </c>
    </row>
    <row r="20748" spans="1:4" x14ac:dyDescent="0.35">
      <c r="A20748" t="s">
        <v>74979</v>
      </c>
      <c r="B20748" t="s">
        <v>74980</v>
      </c>
      <c r="C20748" s="96" t="s">
        <v>74511</v>
      </c>
      <c r="D20748" s="98">
        <v>3337.7070999999996</v>
      </c>
    </row>
    <row r="20749" spans="1:4" x14ac:dyDescent="0.35">
      <c r="A20749" t="s">
        <v>74981</v>
      </c>
      <c r="B20749" t="s">
        <v>74982</v>
      </c>
      <c r="C20749" s="96" t="s">
        <v>74511</v>
      </c>
      <c r="D20749" s="98">
        <v>1423.3204999999998</v>
      </c>
    </row>
    <row r="20750" spans="1:4" x14ac:dyDescent="0.35">
      <c r="A20750" t="s">
        <v>74983</v>
      </c>
      <c r="B20750" t="s">
        <v>74984</v>
      </c>
      <c r="C20750" s="96" t="s">
        <v>74511</v>
      </c>
      <c r="D20750" s="98">
        <v>230.18169999999998</v>
      </c>
    </row>
    <row r="20751" spans="1:4" x14ac:dyDescent="0.35">
      <c r="A20751" t="s">
        <v>74985</v>
      </c>
      <c r="B20751" t="s">
        <v>74986</v>
      </c>
      <c r="C20751" s="96" t="s">
        <v>74511</v>
      </c>
      <c r="D20751" s="98">
        <v>831.22689999999989</v>
      </c>
    </row>
    <row r="20752" spans="1:4" x14ac:dyDescent="0.35">
      <c r="A20752" t="s">
        <v>74987</v>
      </c>
      <c r="B20752" t="s">
        <v>74988</v>
      </c>
      <c r="C20752" s="96" t="s">
        <v>74511</v>
      </c>
      <c r="D20752" s="98">
        <v>834.43079999999986</v>
      </c>
    </row>
    <row r="20753" spans="1:4" x14ac:dyDescent="0.35">
      <c r="A20753" t="s">
        <v>74989</v>
      </c>
      <c r="B20753" t="s">
        <v>74990</v>
      </c>
      <c r="C20753" s="96" t="s">
        <v>74511</v>
      </c>
      <c r="D20753" s="98">
        <v>278.14359999999999</v>
      </c>
    </row>
    <row r="20754" spans="1:4" x14ac:dyDescent="0.35">
      <c r="A20754" t="s">
        <v>74991</v>
      </c>
      <c r="B20754" t="s">
        <v>74992</v>
      </c>
      <c r="C20754" s="96" t="s">
        <v>74511</v>
      </c>
      <c r="D20754" s="98">
        <v>4092.2174999999997</v>
      </c>
    </row>
    <row r="20755" spans="1:4" x14ac:dyDescent="0.35">
      <c r="A20755" t="s">
        <v>74993</v>
      </c>
      <c r="B20755" t="s">
        <v>74994</v>
      </c>
      <c r="C20755" s="96" t="s">
        <v>74511</v>
      </c>
      <c r="D20755" s="98">
        <v>831.22689999999989</v>
      </c>
    </row>
    <row r="20756" spans="1:4" x14ac:dyDescent="0.35">
      <c r="A20756" t="s">
        <v>74995</v>
      </c>
      <c r="B20756" t="s">
        <v>74996</v>
      </c>
      <c r="C20756" s="96" t="s">
        <v>74511</v>
      </c>
      <c r="D20756" s="98">
        <v>258.32449999999994</v>
      </c>
    </row>
    <row r="20757" spans="1:4" x14ac:dyDescent="0.35">
      <c r="A20757" t="s">
        <v>74997</v>
      </c>
      <c r="B20757" t="s">
        <v>74998</v>
      </c>
      <c r="C20757" s="96" t="s">
        <v>74511</v>
      </c>
      <c r="D20757" s="98">
        <v>370.86349999999993</v>
      </c>
    </row>
    <row r="20758" spans="1:4" x14ac:dyDescent="0.35">
      <c r="A20758" t="s">
        <v>74999</v>
      </c>
      <c r="B20758" t="s">
        <v>75000</v>
      </c>
      <c r="C20758" s="96" t="s">
        <v>74511</v>
      </c>
      <c r="D20758" s="98">
        <v>136.1738</v>
      </c>
    </row>
    <row r="20759" spans="1:4" x14ac:dyDescent="0.35">
      <c r="A20759" t="s">
        <v>75001</v>
      </c>
      <c r="B20759" t="s">
        <v>74627</v>
      </c>
      <c r="C20759" s="96" t="s">
        <v>74511</v>
      </c>
      <c r="D20759" s="98">
        <v>87.584000000000003</v>
      </c>
    </row>
    <row r="20760" spans="1:4" x14ac:dyDescent="0.35">
      <c r="A20760" t="s">
        <v>75002</v>
      </c>
      <c r="B20760" t="s">
        <v>75003</v>
      </c>
      <c r="C20760" s="96" t="s">
        <v>74511</v>
      </c>
      <c r="D20760" s="98">
        <v>11116.438199999999</v>
      </c>
    </row>
    <row r="20761" spans="1:4" x14ac:dyDescent="0.35">
      <c r="A20761" t="s">
        <v>75004</v>
      </c>
      <c r="B20761" t="s">
        <v>75005</v>
      </c>
      <c r="C20761" s="96" t="s">
        <v>74511</v>
      </c>
      <c r="D20761" s="98">
        <v>306.91430000000003</v>
      </c>
    </row>
    <row r="20762" spans="1:4" x14ac:dyDescent="0.35">
      <c r="A20762" t="s">
        <v>75006</v>
      </c>
      <c r="B20762" t="s">
        <v>75007</v>
      </c>
      <c r="C20762" s="96" t="s">
        <v>74511</v>
      </c>
      <c r="D20762" s="98">
        <v>3337.7070999999996</v>
      </c>
    </row>
    <row r="20763" spans="1:4" x14ac:dyDescent="0.35">
      <c r="A20763" t="s">
        <v>75008</v>
      </c>
      <c r="B20763" t="s">
        <v>75009</v>
      </c>
      <c r="C20763" s="96" t="s">
        <v>74511</v>
      </c>
      <c r="D20763" s="98">
        <v>161.12879999999998</v>
      </c>
    </row>
    <row r="20764" spans="1:4" x14ac:dyDescent="0.35">
      <c r="A20764" t="s">
        <v>75010</v>
      </c>
      <c r="B20764" t="s">
        <v>75011</v>
      </c>
      <c r="C20764" s="96" t="s">
        <v>74511</v>
      </c>
      <c r="D20764" s="98">
        <v>556.28719999999998</v>
      </c>
    </row>
    <row r="20765" spans="1:4" x14ac:dyDescent="0.35">
      <c r="A20765" t="s">
        <v>75012</v>
      </c>
      <c r="B20765" t="s">
        <v>75013</v>
      </c>
      <c r="C20765" s="96" t="s">
        <v>74511</v>
      </c>
      <c r="D20765" s="98">
        <v>255.7646</v>
      </c>
    </row>
    <row r="20766" spans="1:4" x14ac:dyDescent="0.35">
      <c r="A20766" t="s">
        <v>75014</v>
      </c>
      <c r="B20766" t="s">
        <v>75015</v>
      </c>
      <c r="C20766" s="96" t="s">
        <v>74511</v>
      </c>
      <c r="D20766" s="98">
        <v>414.33350000000002</v>
      </c>
    </row>
    <row r="20767" spans="1:4" x14ac:dyDescent="0.35">
      <c r="A20767" t="s">
        <v>75016</v>
      </c>
      <c r="B20767" t="s">
        <v>75017</v>
      </c>
      <c r="C20767" s="96" t="s">
        <v>74511</v>
      </c>
      <c r="D20767" s="98">
        <v>1716.1795</v>
      </c>
    </row>
    <row r="20768" spans="1:4" x14ac:dyDescent="0.35">
      <c r="A20768" t="s">
        <v>75018</v>
      </c>
      <c r="B20768" t="s">
        <v>75019</v>
      </c>
      <c r="C20768" s="96" t="s">
        <v>74511</v>
      </c>
      <c r="D20768" s="98">
        <v>613.82860000000005</v>
      </c>
    </row>
    <row r="20769" spans="1:4" x14ac:dyDescent="0.35">
      <c r="A20769" t="s">
        <v>75020</v>
      </c>
      <c r="B20769" t="s">
        <v>75021</v>
      </c>
      <c r="C20769" s="96" t="s">
        <v>74511</v>
      </c>
      <c r="D20769" s="98">
        <v>327.37739999999997</v>
      </c>
    </row>
    <row r="20770" spans="1:4" x14ac:dyDescent="0.35">
      <c r="A20770" t="s">
        <v>75022</v>
      </c>
      <c r="B20770" t="s">
        <v>75023</v>
      </c>
      <c r="C20770" s="96" t="s">
        <v>74511</v>
      </c>
      <c r="D20770" s="98">
        <v>3580.6883000000003</v>
      </c>
    </row>
    <row r="20771" spans="1:4" x14ac:dyDescent="0.35">
      <c r="A20771" t="s">
        <v>75024</v>
      </c>
      <c r="B20771" t="s">
        <v>75026</v>
      </c>
      <c r="C20771" s="96" t="s">
        <v>74511</v>
      </c>
      <c r="D20771" s="98">
        <v>3615.8507</v>
      </c>
    </row>
    <row r="20772" spans="1:4" x14ac:dyDescent="0.35">
      <c r="A20772" t="s">
        <v>75025</v>
      </c>
      <c r="B20772" t="s">
        <v>75027</v>
      </c>
      <c r="C20772" s="96" t="s">
        <v>74511</v>
      </c>
      <c r="D20772" s="98">
        <v>31.394999999999996</v>
      </c>
    </row>
    <row r="20773" spans="1:4" x14ac:dyDescent="0.35">
      <c r="A20773" t="s">
        <v>75028</v>
      </c>
      <c r="B20773" t="s">
        <v>75029</v>
      </c>
      <c r="C20773" s="96" t="s">
        <v>74511</v>
      </c>
      <c r="D20773" s="98">
        <v>611.26869999999997</v>
      </c>
    </row>
    <row r="20774" spans="1:4" x14ac:dyDescent="0.35">
      <c r="A20774" t="s">
        <v>75030</v>
      </c>
      <c r="B20774" t="s">
        <v>75031</v>
      </c>
      <c r="C20774" s="96" t="s">
        <v>74511</v>
      </c>
      <c r="D20774" s="98">
        <v>1253.2401</v>
      </c>
    </row>
    <row r="20775" spans="1:4" x14ac:dyDescent="0.35">
      <c r="A20775" t="s">
        <v>75032</v>
      </c>
      <c r="B20775" t="s">
        <v>75033</v>
      </c>
      <c r="C20775" s="96" t="s">
        <v>74511</v>
      </c>
      <c r="D20775" s="98">
        <v>39.541599999999988</v>
      </c>
    </row>
    <row r="20776" spans="1:4" x14ac:dyDescent="0.35">
      <c r="A20776" t="s">
        <v>75034</v>
      </c>
      <c r="B20776" t="s">
        <v>75035</v>
      </c>
      <c r="C20776" s="96" t="s">
        <v>74511</v>
      </c>
      <c r="D20776" s="98">
        <v>831.22689999999989</v>
      </c>
    </row>
    <row r="20777" spans="1:4" x14ac:dyDescent="0.35">
      <c r="A20777" t="s">
        <v>75036</v>
      </c>
      <c r="B20777" t="s">
        <v>75037</v>
      </c>
      <c r="C20777" s="96" t="s">
        <v>74511</v>
      </c>
      <c r="D20777" s="98">
        <v>150.90530000000001</v>
      </c>
    </row>
    <row r="20778" spans="1:4" x14ac:dyDescent="0.35">
      <c r="A20778" t="s">
        <v>75038</v>
      </c>
      <c r="B20778" t="s">
        <v>75039</v>
      </c>
      <c r="C20778" s="96" t="s">
        <v>74511</v>
      </c>
      <c r="D20778" s="98">
        <v>949.5136</v>
      </c>
    </row>
    <row r="20779" spans="1:4" x14ac:dyDescent="0.35">
      <c r="A20779" t="s">
        <v>75040</v>
      </c>
      <c r="B20779" t="s">
        <v>75041</v>
      </c>
      <c r="C20779" s="96" t="s">
        <v>74511</v>
      </c>
      <c r="D20779" s="98">
        <v>1342.7560999999998</v>
      </c>
    </row>
    <row r="20780" spans="1:4" x14ac:dyDescent="0.35">
      <c r="A20780" t="s">
        <v>75042</v>
      </c>
      <c r="B20780" t="s">
        <v>75044</v>
      </c>
      <c r="C20780" s="96" t="s">
        <v>74511</v>
      </c>
      <c r="D20780" s="98">
        <v>949.5136</v>
      </c>
    </row>
    <row r="20781" spans="1:4" x14ac:dyDescent="0.35">
      <c r="A20781" t="s">
        <v>75043</v>
      </c>
      <c r="B20781" t="s">
        <v>75045</v>
      </c>
      <c r="C20781" s="96" t="s">
        <v>74511</v>
      </c>
      <c r="D20781" s="98">
        <v>949.5136</v>
      </c>
    </row>
    <row r="20782" spans="1:4" x14ac:dyDescent="0.35">
      <c r="A20782" t="s">
        <v>75046</v>
      </c>
      <c r="B20782" t="s">
        <v>75047</v>
      </c>
      <c r="C20782" s="96" t="s">
        <v>74511</v>
      </c>
      <c r="D20782" s="98">
        <v>949.5136</v>
      </c>
    </row>
    <row r="20783" spans="1:4" x14ac:dyDescent="0.35">
      <c r="A20783" t="s">
        <v>74507</v>
      </c>
      <c r="B20783" t="s">
        <v>74509</v>
      </c>
      <c r="C20783" s="96" t="s">
        <v>74511</v>
      </c>
      <c r="D20783" s="98">
        <v>52.260599999999997</v>
      </c>
    </row>
    <row r="20784" spans="1:4" x14ac:dyDescent="0.35">
      <c r="A20784" t="s">
        <v>75048</v>
      </c>
      <c r="B20784" t="s">
        <v>75049</v>
      </c>
      <c r="C20784" s="96" t="s">
        <v>74511</v>
      </c>
      <c r="D20784" s="98">
        <v>565.88279999999997</v>
      </c>
    </row>
    <row r="20785" spans="1:4" x14ac:dyDescent="0.35">
      <c r="A20785" t="s">
        <v>75050</v>
      </c>
      <c r="B20785" t="s">
        <v>75051</v>
      </c>
      <c r="C20785" s="96" t="s">
        <v>74511</v>
      </c>
      <c r="D20785" s="98">
        <v>1630.4952999999998</v>
      </c>
    </row>
    <row r="20786" spans="1:4" x14ac:dyDescent="0.35">
      <c r="A20786" t="s">
        <v>75052</v>
      </c>
      <c r="B20786" t="s">
        <v>75053</v>
      </c>
      <c r="C20786" s="96" t="s">
        <v>74511</v>
      </c>
      <c r="D20786" s="98">
        <v>360.52730000000003</v>
      </c>
    </row>
    <row r="20787" spans="1:4" x14ac:dyDescent="0.35">
      <c r="A20787" t="s">
        <v>75054</v>
      </c>
      <c r="B20787" t="s">
        <v>75055</v>
      </c>
      <c r="C20787" s="96" t="s">
        <v>74511</v>
      </c>
      <c r="D20787" s="98">
        <v>499.95329999999996</v>
      </c>
    </row>
    <row r="20788" spans="1:4" x14ac:dyDescent="0.35">
      <c r="A20788" t="s">
        <v>75052</v>
      </c>
      <c r="B20788" t="s">
        <v>75053</v>
      </c>
      <c r="C20788" s="96" t="s">
        <v>74511</v>
      </c>
      <c r="D20788" s="98">
        <v>360.52730000000003</v>
      </c>
    </row>
    <row r="20789" spans="1:4" x14ac:dyDescent="0.35">
      <c r="A20789" t="s">
        <v>75056</v>
      </c>
      <c r="B20789" t="s">
        <v>75057</v>
      </c>
      <c r="C20789" s="96" t="s">
        <v>74511</v>
      </c>
      <c r="D20789" s="98">
        <v>346.16609999999991</v>
      </c>
    </row>
    <row r="20790" spans="1:4" x14ac:dyDescent="0.35">
      <c r="A20790" t="s">
        <v>75058</v>
      </c>
      <c r="B20790" t="s">
        <v>75059</v>
      </c>
      <c r="C20790" s="96" t="s">
        <v>74511</v>
      </c>
      <c r="D20790" s="98">
        <v>499.6312999999999</v>
      </c>
    </row>
    <row r="20791" spans="1:4" x14ac:dyDescent="0.35">
      <c r="A20791" t="s">
        <v>75060</v>
      </c>
      <c r="B20791" t="s">
        <v>75061</v>
      </c>
      <c r="C20791" s="96" t="s">
        <v>75062</v>
      </c>
      <c r="D20791" s="98">
        <v>290.04149999999998</v>
      </c>
    </row>
    <row r="20792" spans="1:4" x14ac:dyDescent="0.35">
      <c r="A20792" t="s">
        <v>75063</v>
      </c>
      <c r="B20792" t="s">
        <v>75064</v>
      </c>
      <c r="C20792" s="96" t="s">
        <v>75065</v>
      </c>
      <c r="D20792" s="98">
        <v>17.790500000000002</v>
      </c>
    </row>
    <row r="20793" spans="1:4" x14ac:dyDescent="0.35">
      <c r="A20793" t="s">
        <v>75066</v>
      </c>
      <c r="B20793" t="s">
        <v>75067</v>
      </c>
      <c r="C20793" s="96" t="s">
        <v>75065</v>
      </c>
      <c r="D20793" s="98">
        <v>10.5938</v>
      </c>
    </row>
    <row r="20794" spans="1:4" x14ac:dyDescent="0.35">
      <c r="A20794" t="s">
        <v>75068</v>
      </c>
      <c r="B20794" t="s">
        <v>75070</v>
      </c>
      <c r="C20794" s="96" t="s">
        <v>75065</v>
      </c>
      <c r="D20794" s="98">
        <v>17.307499999999997</v>
      </c>
    </row>
    <row r="20795" spans="1:4" x14ac:dyDescent="0.35">
      <c r="A20795" t="s">
        <v>75069</v>
      </c>
      <c r="B20795" t="s">
        <v>75071</v>
      </c>
      <c r="C20795" s="96" t="s">
        <v>75065</v>
      </c>
      <c r="D20795" s="98">
        <v>15.439899999999998</v>
      </c>
    </row>
    <row r="20796" spans="1:4" x14ac:dyDescent="0.35">
      <c r="A20796" t="s">
        <v>75072</v>
      </c>
      <c r="B20796" t="s">
        <v>75073</v>
      </c>
      <c r="C20796" s="96" t="s">
        <v>75065</v>
      </c>
      <c r="D20796" s="98">
        <v>15.552599999999998</v>
      </c>
    </row>
    <row r="20797" spans="1:4" x14ac:dyDescent="0.35">
      <c r="A20797" t="s">
        <v>75074</v>
      </c>
      <c r="B20797" t="s">
        <v>75076</v>
      </c>
      <c r="C20797" s="96" t="s">
        <v>75065</v>
      </c>
      <c r="D20797" s="98">
        <v>8.4524999999999988</v>
      </c>
    </row>
    <row r="20798" spans="1:4" x14ac:dyDescent="0.35">
      <c r="A20798" t="s">
        <v>75075</v>
      </c>
      <c r="B20798" t="s">
        <v>75077</v>
      </c>
      <c r="C20798" s="96" t="s">
        <v>75065</v>
      </c>
      <c r="D20798" s="98">
        <v>14.828099999999999</v>
      </c>
    </row>
    <row r="20799" spans="1:4" x14ac:dyDescent="0.35">
      <c r="A20799" t="s">
        <v>75078</v>
      </c>
      <c r="B20799" t="s">
        <v>75079</v>
      </c>
      <c r="C20799" s="96" t="s">
        <v>75065</v>
      </c>
      <c r="D20799" s="98">
        <v>17.307499999999997</v>
      </c>
    </row>
    <row r="20800" spans="1:4" x14ac:dyDescent="0.35">
      <c r="A20800" t="s">
        <v>75080</v>
      </c>
      <c r="B20800" t="s">
        <v>75081</v>
      </c>
      <c r="C20800" s="96" t="s">
        <v>75065</v>
      </c>
      <c r="D20800" s="98">
        <v>8.3397999999999985</v>
      </c>
    </row>
    <row r="20801" spans="1:4" x14ac:dyDescent="0.35">
      <c r="A20801" t="s">
        <v>75082</v>
      </c>
      <c r="B20801" t="s">
        <v>75083</v>
      </c>
      <c r="C20801" s="96" t="s">
        <v>75065</v>
      </c>
      <c r="D20801" s="98">
        <v>13.491800000000001</v>
      </c>
    </row>
    <row r="20802" spans="1:4" x14ac:dyDescent="0.35">
      <c r="A20802" t="s">
        <v>75084</v>
      </c>
      <c r="B20802" t="s">
        <v>75085</v>
      </c>
      <c r="C20802" s="96" t="s">
        <v>75065</v>
      </c>
      <c r="D20802" s="98">
        <v>10.5777</v>
      </c>
    </row>
    <row r="20803" spans="1:4" x14ac:dyDescent="0.35">
      <c r="A20803" t="s">
        <v>75086</v>
      </c>
      <c r="B20803" t="s">
        <v>75087</v>
      </c>
      <c r="C20803" s="96" t="s">
        <v>75065</v>
      </c>
      <c r="D20803" s="98">
        <v>9.9659000000000013</v>
      </c>
    </row>
    <row r="20804" spans="1:4" x14ac:dyDescent="0.35">
      <c r="A20804" t="s">
        <v>75088</v>
      </c>
      <c r="B20804" t="s">
        <v>75089</v>
      </c>
      <c r="C20804" s="96" t="s">
        <v>75065</v>
      </c>
      <c r="D20804" s="98">
        <v>14.828099999999999</v>
      </c>
    </row>
    <row r="20805" spans="1:4" x14ac:dyDescent="0.35">
      <c r="A20805" t="s">
        <v>75090</v>
      </c>
      <c r="B20805" t="s">
        <v>75094</v>
      </c>
      <c r="C20805" s="96" t="s">
        <v>75065</v>
      </c>
      <c r="D20805" s="98">
        <v>14.828099999999999</v>
      </c>
    </row>
    <row r="20806" spans="1:4" x14ac:dyDescent="0.35">
      <c r="A20806" t="s">
        <v>75091</v>
      </c>
      <c r="B20806" t="s">
        <v>75095</v>
      </c>
      <c r="C20806" s="96" t="s">
        <v>75065</v>
      </c>
      <c r="D20806" s="98">
        <v>14.0875</v>
      </c>
    </row>
    <row r="20807" spans="1:4" x14ac:dyDescent="0.35">
      <c r="A20807" t="s">
        <v>75092</v>
      </c>
      <c r="B20807" t="s">
        <v>75096</v>
      </c>
      <c r="C20807" s="96" t="s">
        <v>75065</v>
      </c>
      <c r="D20807" s="98">
        <v>10.5777</v>
      </c>
    </row>
    <row r="20808" spans="1:4" x14ac:dyDescent="0.35">
      <c r="A20808" t="s">
        <v>75093</v>
      </c>
      <c r="B20808" t="s">
        <v>75097</v>
      </c>
      <c r="C20808" s="96" t="s">
        <v>75065</v>
      </c>
      <c r="D20808" s="98">
        <v>9.8370999999999995</v>
      </c>
    </row>
    <row r="20809" spans="1:4" x14ac:dyDescent="0.35">
      <c r="A20809" t="s">
        <v>75098</v>
      </c>
      <c r="B20809" t="s">
        <v>75099</v>
      </c>
      <c r="C20809" s="96" t="s">
        <v>75065</v>
      </c>
      <c r="D20809" s="98">
        <v>10.819199999999999</v>
      </c>
    </row>
    <row r="20810" spans="1:4" x14ac:dyDescent="0.35">
      <c r="A20810" t="s">
        <v>75100</v>
      </c>
      <c r="B20810" t="s">
        <v>75103</v>
      </c>
      <c r="C20810" s="96" t="s">
        <v>75065</v>
      </c>
      <c r="D20810" s="98">
        <v>9.9659000000000013</v>
      </c>
    </row>
    <row r="20811" spans="1:4" x14ac:dyDescent="0.35">
      <c r="A20811" t="s">
        <v>75101</v>
      </c>
      <c r="B20811" t="s">
        <v>75104</v>
      </c>
      <c r="C20811" s="96" t="s">
        <v>75065</v>
      </c>
      <c r="D20811" s="98">
        <v>9.9659000000000013</v>
      </c>
    </row>
    <row r="20812" spans="1:4" x14ac:dyDescent="0.35">
      <c r="A20812" t="s">
        <v>75102</v>
      </c>
      <c r="B20812" t="s">
        <v>75105</v>
      </c>
      <c r="C20812" s="96" t="s">
        <v>75065</v>
      </c>
      <c r="D20812" s="98">
        <v>8.3397999999999985</v>
      </c>
    </row>
    <row r="20813" spans="1:4" x14ac:dyDescent="0.35">
      <c r="A20813" t="s">
        <v>75106</v>
      </c>
      <c r="B20813" t="s">
        <v>75108</v>
      </c>
      <c r="C20813" s="96" t="s">
        <v>75065</v>
      </c>
      <c r="D20813" s="98">
        <v>14.0875</v>
      </c>
    </row>
    <row r="20814" spans="1:4" x14ac:dyDescent="0.35">
      <c r="A20814" t="s">
        <v>75107</v>
      </c>
      <c r="B20814" t="s">
        <v>75109</v>
      </c>
      <c r="C20814" s="96" t="s">
        <v>75065</v>
      </c>
      <c r="D20814" s="98">
        <v>9.354099999999999</v>
      </c>
    </row>
    <row r="20815" spans="1:4" x14ac:dyDescent="0.35">
      <c r="A20815" t="s">
        <v>75110</v>
      </c>
      <c r="B20815" t="s">
        <v>75111</v>
      </c>
      <c r="C20815" s="96" t="s">
        <v>75065</v>
      </c>
      <c r="D20815" s="98">
        <v>7.4703999999999997</v>
      </c>
    </row>
    <row r="20816" spans="1:4" x14ac:dyDescent="0.35">
      <c r="A20816" t="s">
        <v>75112</v>
      </c>
      <c r="B20816" t="s">
        <v>75113</v>
      </c>
      <c r="C20816" s="96" t="s">
        <v>75065</v>
      </c>
      <c r="D20816" s="98">
        <v>5.9730999999999996</v>
      </c>
    </row>
    <row r="20817" spans="1:4" x14ac:dyDescent="0.35">
      <c r="A20817" t="s">
        <v>75114</v>
      </c>
      <c r="B20817" t="s">
        <v>75116</v>
      </c>
      <c r="C20817" s="96" t="s">
        <v>75065</v>
      </c>
      <c r="D20817" s="98">
        <v>11.221699999999998</v>
      </c>
    </row>
    <row r="20818" spans="1:4" x14ac:dyDescent="0.35">
      <c r="A20818" t="s">
        <v>75115</v>
      </c>
      <c r="B20818" t="s">
        <v>75117</v>
      </c>
      <c r="C20818" s="96" t="s">
        <v>75065</v>
      </c>
      <c r="D20818" s="98">
        <v>9.8370999999999995</v>
      </c>
    </row>
    <row r="20819" spans="1:4" x14ac:dyDescent="0.35">
      <c r="A20819" t="s">
        <v>75118</v>
      </c>
      <c r="B20819" t="s">
        <v>75119</v>
      </c>
      <c r="C20819" s="96" t="s">
        <v>75065</v>
      </c>
      <c r="D20819" s="98">
        <v>280.23660000000001</v>
      </c>
    </row>
    <row r="20820" spans="1:4" x14ac:dyDescent="0.35">
      <c r="A20820" t="s">
        <v>75120</v>
      </c>
      <c r="B20820" t="s">
        <v>75121</v>
      </c>
      <c r="C20820" s="96" t="s">
        <v>75122</v>
      </c>
      <c r="D20820" s="98">
        <v>1021.4484</v>
      </c>
    </row>
    <row r="20821" spans="1:4" x14ac:dyDescent="0.35">
      <c r="A20821" t="s">
        <v>25325</v>
      </c>
      <c r="B20821" t="s">
        <v>75123</v>
      </c>
      <c r="C20821" s="96" t="s">
        <v>75124</v>
      </c>
      <c r="D20821" s="98">
        <v>37.416399999999996</v>
      </c>
    </row>
    <row r="20822" spans="1:4" x14ac:dyDescent="0.35">
      <c r="A20822" t="s">
        <v>3479</v>
      </c>
      <c r="B20822" t="s">
        <v>75125</v>
      </c>
      <c r="C20822" s="96" t="s">
        <v>75124</v>
      </c>
      <c r="D20822" s="98">
        <v>42.9709</v>
      </c>
    </row>
    <row r="20823" spans="1:4" x14ac:dyDescent="0.35">
      <c r="A20823" t="s">
        <v>22353</v>
      </c>
      <c r="B20823" t="s">
        <v>22354</v>
      </c>
      <c r="C20823" s="96" t="s">
        <v>75124</v>
      </c>
      <c r="D20823" s="98">
        <v>1280.4168999999999</v>
      </c>
    </row>
    <row r="20824" spans="1:4" x14ac:dyDescent="0.35">
      <c r="A20824" t="s">
        <v>27280</v>
      </c>
      <c r="B20824" t="s">
        <v>75126</v>
      </c>
      <c r="C20824" s="96" t="s">
        <v>75124</v>
      </c>
      <c r="D20824" s="98">
        <v>236.34800000000001</v>
      </c>
    </row>
    <row r="20825" spans="1:4" x14ac:dyDescent="0.35">
      <c r="A20825" t="s">
        <v>5399</v>
      </c>
      <c r="B20825" t="s">
        <v>75127</v>
      </c>
      <c r="C20825" s="96" t="s">
        <v>75124</v>
      </c>
      <c r="D20825" s="98">
        <v>32.683</v>
      </c>
    </row>
    <row r="20826" spans="1:4" x14ac:dyDescent="0.35">
      <c r="A20826" t="s">
        <v>26070</v>
      </c>
      <c r="B20826" t="s">
        <v>75128</v>
      </c>
      <c r="C20826" s="96" t="s">
        <v>75124</v>
      </c>
      <c r="D20826" s="98">
        <v>96.793199999999985</v>
      </c>
    </row>
    <row r="20827" spans="1:4" x14ac:dyDescent="0.35">
      <c r="A20827" t="s">
        <v>23900</v>
      </c>
      <c r="B20827" t="s">
        <v>75129</v>
      </c>
      <c r="C20827" s="96" t="s">
        <v>75124</v>
      </c>
      <c r="D20827" s="98">
        <v>11.495399999999998</v>
      </c>
    </row>
    <row r="20828" spans="1:4" x14ac:dyDescent="0.35">
      <c r="A20828" t="s">
        <v>23578</v>
      </c>
      <c r="B20828" t="s">
        <v>75130</v>
      </c>
      <c r="C20828" s="96" t="s">
        <v>75124</v>
      </c>
      <c r="D20828" s="98">
        <v>248.34249999999997</v>
      </c>
    </row>
    <row r="20829" spans="1:4" x14ac:dyDescent="0.35">
      <c r="A20829" t="s">
        <v>9768</v>
      </c>
      <c r="B20829" t="s">
        <v>75131</v>
      </c>
      <c r="C20829" s="96" t="s">
        <v>75124</v>
      </c>
      <c r="D20829" s="98">
        <v>54.901000000000003</v>
      </c>
    </row>
    <row r="20830" spans="1:4" x14ac:dyDescent="0.35">
      <c r="A20830" t="s">
        <v>25424</v>
      </c>
      <c r="B20830" t="s">
        <v>75132</v>
      </c>
      <c r="C20830" s="96" t="s">
        <v>75124</v>
      </c>
      <c r="D20830" s="98">
        <v>1661.8742</v>
      </c>
    </row>
    <row r="20831" spans="1:4" x14ac:dyDescent="0.35">
      <c r="A20831" t="s">
        <v>25635</v>
      </c>
      <c r="B20831" t="s">
        <v>75133</v>
      </c>
      <c r="C20831" s="96" t="s">
        <v>75124</v>
      </c>
      <c r="D20831" s="98">
        <v>1795.4559000000002</v>
      </c>
    </row>
    <row r="20832" spans="1:4" x14ac:dyDescent="0.35">
      <c r="A20832" t="s">
        <v>24148</v>
      </c>
      <c r="B20832" t="s">
        <v>75134</v>
      </c>
      <c r="C20832" s="96" t="s">
        <v>75124</v>
      </c>
      <c r="D20832" s="98">
        <v>220.11919999999998</v>
      </c>
    </row>
    <row r="20833" spans="1:4" x14ac:dyDescent="0.35">
      <c r="A20833" t="s">
        <v>6763</v>
      </c>
      <c r="B20833" t="s">
        <v>75135</v>
      </c>
      <c r="C20833" s="96" t="s">
        <v>75124</v>
      </c>
      <c r="D20833" s="98">
        <v>41.1999</v>
      </c>
    </row>
    <row r="20834" spans="1:4" x14ac:dyDescent="0.35">
      <c r="A20834" t="s">
        <v>10658</v>
      </c>
      <c r="B20834" t="s">
        <v>75136</v>
      </c>
      <c r="C20834" s="96" t="s">
        <v>75124</v>
      </c>
      <c r="D20834" s="98">
        <v>41.409199999999998</v>
      </c>
    </row>
    <row r="20835" spans="1:4" x14ac:dyDescent="0.35">
      <c r="A20835" t="s">
        <v>19541</v>
      </c>
      <c r="B20835" t="s">
        <v>75137</v>
      </c>
      <c r="C20835" s="96" t="s">
        <v>75124</v>
      </c>
      <c r="D20835" s="98">
        <v>174.55619999999999</v>
      </c>
    </row>
    <row r="20836" spans="1:4" x14ac:dyDescent="0.35">
      <c r="A20836" t="s">
        <v>40173</v>
      </c>
      <c r="B20836" t="s">
        <v>75138</v>
      </c>
      <c r="C20836" s="96" t="s">
        <v>75124</v>
      </c>
      <c r="D20836" s="98">
        <v>306.91430000000003</v>
      </c>
    </row>
    <row r="20837" spans="1:4" x14ac:dyDescent="0.35">
      <c r="A20837" t="s">
        <v>23989</v>
      </c>
      <c r="B20837" t="s">
        <v>75139</v>
      </c>
      <c r="C20837" s="96" t="s">
        <v>75124</v>
      </c>
      <c r="D20837" s="98">
        <v>340.48279999999994</v>
      </c>
    </row>
    <row r="20838" spans="1:4" x14ac:dyDescent="0.35">
      <c r="A20838" t="s">
        <v>19621</v>
      </c>
      <c r="B20838" t="s">
        <v>75140</v>
      </c>
      <c r="C20838" s="96" t="s">
        <v>75124</v>
      </c>
      <c r="D20838" s="98">
        <v>425.20100000000002</v>
      </c>
    </row>
    <row r="20839" spans="1:4" x14ac:dyDescent="0.35">
      <c r="A20839" t="s">
        <v>32342</v>
      </c>
      <c r="B20839" t="s">
        <v>32343</v>
      </c>
      <c r="C20839" s="96" t="s">
        <v>75124</v>
      </c>
      <c r="D20839" s="98">
        <v>287.73919999999998</v>
      </c>
    </row>
    <row r="20840" spans="1:4" x14ac:dyDescent="0.35">
      <c r="A20840" t="s">
        <v>75141</v>
      </c>
      <c r="B20840" t="s">
        <v>75142</v>
      </c>
      <c r="C20840" s="96" t="s">
        <v>75143</v>
      </c>
      <c r="D20840" s="98">
        <v>16.260999999999999</v>
      </c>
    </row>
    <row r="20841" spans="1:4" x14ac:dyDescent="0.35">
      <c r="A20841" t="s">
        <v>75144</v>
      </c>
      <c r="B20841" t="s">
        <v>75146</v>
      </c>
      <c r="C20841" s="96" t="s">
        <v>75143</v>
      </c>
      <c r="D20841" s="98">
        <v>13.459599999999998</v>
      </c>
    </row>
    <row r="20842" spans="1:4" x14ac:dyDescent="0.35">
      <c r="A20842" t="s">
        <v>75145</v>
      </c>
      <c r="B20842" t="s">
        <v>75147</v>
      </c>
      <c r="C20842" s="96" t="s">
        <v>75143</v>
      </c>
      <c r="D20842" s="98">
        <v>12.670699999999998</v>
      </c>
    </row>
    <row r="20843" spans="1:4" x14ac:dyDescent="0.35">
      <c r="A20843" t="s">
        <v>75148</v>
      </c>
      <c r="B20843" t="s">
        <v>75150</v>
      </c>
      <c r="C20843" s="96" t="s">
        <v>75143</v>
      </c>
      <c r="D20843" s="98">
        <v>10.883599999999998</v>
      </c>
    </row>
    <row r="20844" spans="1:4" x14ac:dyDescent="0.35">
      <c r="A20844" t="s">
        <v>75149</v>
      </c>
      <c r="B20844" t="s">
        <v>75151</v>
      </c>
      <c r="C20844" s="96" t="s">
        <v>75143</v>
      </c>
      <c r="D20844" s="98">
        <v>10.883599999999998</v>
      </c>
    </row>
    <row r="20845" spans="1:4" x14ac:dyDescent="0.35">
      <c r="A20845" t="s">
        <v>25174</v>
      </c>
      <c r="B20845" t="s">
        <v>25175</v>
      </c>
      <c r="C20845" s="96" t="s">
        <v>75143</v>
      </c>
      <c r="D20845" s="98">
        <v>1889.3832999999997</v>
      </c>
    </row>
    <row r="20846" spans="1:4" x14ac:dyDescent="0.35">
      <c r="A20846" t="s">
        <v>75152</v>
      </c>
      <c r="B20846" t="s">
        <v>48570</v>
      </c>
      <c r="C20846" s="96" t="s">
        <v>75143</v>
      </c>
      <c r="D20846" s="98">
        <v>137.55839999999998</v>
      </c>
    </row>
    <row r="20847" spans="1:4" x14ac:dyDescent="0.35">
      <c r="A20847" t="s">
        <v>75153</v>
      </c>
      <c r="B20847" t="s">
        <v>75154</v>
      </c>
      <c r="C20847" s="96" t="s">
        <v>75143</v>
      </c>
      <c r="D20847" s="98">
        <v>11.8657</v>
      </c>
    </row>
    <row r="20848" spans="1:4" x14ac:dyDescent="0.35">
      <c r="A20848" t="s">
        <v>75155</v>
      </c>
      <c r="B20848" t="s">
        <v>75156</v>
      </c>
      <c r="C20848" s="96" t="s">
        <v>75143</v>
      </c>
      <c r="D20848" s="98">
        <v>412.11169999999993</v>
      </c>
    </row>
    <row r="20849" spans="1:4" x14ac:dyDescent="0.35">
      <c r="A20849" t="s">
        <v>75157</v>
      </c>
      <c r="B20849" t="s">
        <v>75158</v>
      </c>
      <c r="C20849" s="96" t="s">
        <v>75143</v>
      </c>
      <c r="D20849" s="98">
        <v>1697.1331999999998</v>
      </c>
    </row>
    <row r="20850" spans="1:4" x14ac:dyDescent="0.35">
      <c r="A20850" t="s">
        <v>75159</v>
      </c>
      <c r="B20850" t="s">
        <v>75162</v>
      </c>
      <c r="C20850" s="96" t="s">
        <v>75143</v>
      </c>
      <c r="D20850" s="98">
        <v>17.854899999999997</v>
      </c>
    </row>
    <row r="20851" spans="1:4" x14ac:dyDescent="0.35">
      <c r="A20851" t="s">
        <v>75160</v>
      </c>
      <c r="B20851" t="s">
        <v>75163</v>
      </c>
      <c r="C20851" s="96" t="s">
        <v>75143</v>
      </c>
      <c r="D20851" s="98">
        <v>17.854899999999997</v>
      </c>
    </row>
    <row r="20852" spans="1:4" x14ac:dyDescent="0.35">
      <c r="A20852" t="s">
        <v>75161</v>
      </c>
      <c r="B20852" t="s">
        <v>75164</v>
      </c>
      <c r="C20852" s="96" t="s">
        <v>75143</v>
      </c>
      <c r="D20852" s="98">
        <v>17.323599999999999</v>
      </c>
    </row>
    <row r="20853" spans="1:4" x14ac:dyDescent="0.35">
      <c r="A20853" t="s">
        <v>75165</v>
      </c>
      <c r="B20853" t="s">
        <v>75166</v>
      </c>
      <c r="C20853" s="96" t="s">
        <v>75143</v>
      </c>
      <c r="D20853" s="98">
        <v>642.6475999999999</v>
      </c>
    </row>
    <row r="20854" spans="1:4" x14ac:dyDescent="0.35">
      <c r="A20854" t="s">
        <v>18342</v>
      </c>
      <c r="B20854" t="s">
        <v>18343</v>
      </c>
      <c r="C20854" s="96" t="s">
        <v>75143</v>
      </c>
      <c r="D20854" s="98">
        <v>1.5294999999999999</v>
      </c>
    </row>
    <row r="20855" spans="1:4" x14ac:dyDescent="0.35">
      <c r="A20855" t="s">
        <v>18107</v>
      </c>
      <c r="B20855" t="s">
        <v>75167</v>
      </c>
      <c r="C20855" s="96" t="s">
        <v>75143</v>
      </c>
      <c r="D20855" s="98">
        <v>3.2199999999999999E-2</v>
      </c>
    </row>
    <row r="20856" spans="1:4" x14ac:dyDescent="0.35">
      <c r="A20856" t="s">
        <v>75168</v>
      </c>
      <c r="B20856" t="s">
        <v>75169</v>
      </c>
      <c r="C20856" s="96" t="s">
        <v>75143</v>
      </c>
      <c r="D20856" s="98">
        <v>132.24539999999999</v>
      </c>
    </row>
    <row r="20857" spans="1:4" x14ac:dyDescent="0.35">
      <c r="A20857" t="s">
        <v>75170</v>
      </c>
      <c r="B20857" t="s">
        <v>75171</v>
      </c>
      <c r="C20857" s="96" t="s">
        <v>75143</v>
      </c>
      <c r="D20857" s="98">
        <v>706.74170000000004</v>
      </c>
    </row>
    <row r="20858" spans="1:4" x14ac:dyDescent="0.35">
      <c r="A20858" t="s">
        <v>75172</v>
      </c>
      <c r="B20858" t="s">
        <v>75173</v>
      </c>
      <c r="C20858" s="96" t="s">
        <v>75143</v>
      </c>
      <c r="D20858" s="98">
        <v>1156.3663999999999</v>
      </c>
    </row>
    <row r="20859" spans="1:4" x14ac:dyDescent="0.35">
      <c r="A20859" t="s">
        <v>75174</v>
      </c>
      <c r="B20859" t="s">
        <v>75175</v>
      </c>
      <c r="C20859" s="96" t="s">
        <v>75143</v>
      </c>
      <c r="D20859" s="98">
        <v>831.69380000000001</v>
      </c>
    </row>
    <row r="20860" spans="1:4" x14ac:dyDescent="0.35">
      <c r="A20860" t="s">
        <v>75176</v>
      </c>
      <c r="B20860" t="s">
        <v>75178</v>
      </c>
      <c r="C20860" s="96" t="s">
        <v>75143</v>
      </c>
      <c r="D20860" s="98">
        <v>516.89049999999997</v>
      </c>
    </row>
    <row r="20861" spans="1:4" x14ac:dyDescent="0.35">
      <c r="A20861" t="s">
        <v>75177</v>
      </c>
      <c r="B20861" t="s">
        <v>75179</v>
      </c>
      <c r="C20861" s="96" t="s">
        <v>75143</v>
      </c>
      <c r="D20861" s="98">
        <v>32.505899999999997</v>
      </c>
    </row>
    <row r="20862" spans="1:4" x14ac:dyDescent="0.35">
      <c r="A20862" t="s">
        <v>75180</v>
      </c>
      <c r="B20862" t="s">
        <v>75181</v>
      </c>
      <c r="C20862" s="96" t="s">
        <v>75143</v>
      </c>
      <c r="D20862" s="98">
        <v>1188.1316999999999</v>
      </c>
    </row>
    <row r="20863" spans="1:4" x14ac:dyDescent="0.35">
      <c r="A20863" t="s">
        <v>75182</v>
      </c>
      <c r="B20863" t="s">
        <v>75183</v>
      </c>
      <c r="C20863" s="96" t="s">
        <v>75184</v>
      </c>
      <c r="D20863" s="98">
        <v>101.6554</v>
      </c>
    </row>
    <row r="20864" spans="1:4" x14ac:dyDescent="0.35">
      <c r="A20864" t="s">
        <v>75185</v>
      </c>
      <c r="B20864" t="s">
        <v>75187</v>
      </c>
      <c r="C20864" s="96" t="s">
        <v>75184</v>
      </c>
      <c r="D20864" s="98">
        <v>154.36680000000001</v>
      </c>
    </row>
    <row r="20865" spans="1:4" x14ac:dyDescent="0.35">
      <c r="A20865" t="s">
        <v>75186</v>
      </c>
      <c r="B20865" t="s">
        <v>75188</v>
      </c>
      <c r="C20865" s="96" t="s">
        <v>75184</v>
      </c>
      <c r="D20865" s="98">
        <v>182.01049999999998</v>
      </c>
    </row>
    <row r="20866" spans="1:4" x14ac:dyDescent="0.35">
      <c r="A20866" t="s">
        <v>75189</v>
      </c>
      <c r="B20866" t="s">
        <v>75190</v>
      </c>
      <c r="C20866" s="96" t="s">
        <v>75191</v>
      </c>
      <c r="D20866" s="98">
        <v>51.729300000000002</v>
      </c>
    </row>
    <row r="20867" spans="1:4" x14ac:dyDescent="0.35">
      <c r="A20867" t="s">
        <v>75192</v>
      </c>
      <c r="B20867" t="s">
        <v>75198</v>
      </c>
      <c r="C20867" s="96" t="s">
        <v>75204</v>
      </c>
      <c r="D20867" s="98">
        <v>2152.4090000000001</v>
      </c>
    </row>
    <row r="20868" spans="1:4" x14ac:dyDescent="0.35">
      <c r="A20868" t="s">
        <v>75193</v>
      </c>
      <c r="B20868" t="s">
        <v>75199</v>
      </c>
      <c r="C20868" s="96" t="s">
        <v>75204</v>
      </c>
      <c r="D20868" s="98">
        <v>2152.4090000000001</v>
      </c>
    </row>
    <row r="20869" spans="1:4" x14ac:dyDescent="0.35">
      <c r="A20869" t="s">
        <v>75194</v>
      </c>
      <c r="B20869" t="s">
        <v>75200</v>
      </c>
      <c r="C20869" s="96" t="s">
        <v>75204</v>
      </c>
      <c r="D20869" s="98">
        <v>2152.4090000000001</v>
      </c>
    </row>
    <row r="20870" spans="1:4" x14ac:dyDescent="0.35">
      <c r="A20870" t="s">
        <v>75195</v>
      </c>
      <c r="B20870" t="s">
        <v>75201</v>
      </c>
      <c r="C20870" s="96" t="s">
        <v>75204</v>
      </c>
      <c r="D20870" s="98">
        <v>2152.4090000000001</v>
      </c>
    </row>
    <row r="20871" spans="1:4" x14ac:dyDescent="0.35">
      <c r="A20871" t="s">
        <v>75196</v>
      </c>
      <c r="B20871" t="s">
        <v>75202</v>
      </c>
      <c r="C20871" s="96" t="s">
        <v>75204</v>
      </c>
      <c r="D20871" s="98">
        <v>2152.4090000000001</v>
      </c>
    </row>
    <row r="20872" spans="1:4" x14ac:dyDescent="0.35">
      <c r="A20872" t="s">
        <v>75197</v>
      </c>
      <c r="B20872" t="s">
        <v>75203</v>
      </c>
      <c r="C20872" s="96" t="s">
        <v>75204</v>
      </c>
      <c r="D20872" s="98">
        <v>2152.4090000000001</v>
      </c>
    </row>
    <row r="20873" spans="1:4" x14ac:dyDescent="0.35">
      <c r="A20873" t="s">
        <v>75205</v>
      </c>
      <c r="B20873" t="s">
        <v>75221</v>
      </c>
      <c r="C20873" s="96" t="s">
        <v>75204</v>
      </c>
      <c r="D20873" s="98">
        <v>2152.4090000000001</v>
      </c>
    </row>
    <row r="20874" spans="1:4" x14ac:dyDescent="0.35">
      <c r="A20874" t="s">
        <v>75206</v>
      </c>
      <c r="B20874" t="s">
        <v>75222</v>
      </c>
      <c r="C20874" s="96" t="s">
        <v>75204</v>
      </c>
      <c r="D20874" s="98">
        <v>2152.4090000000001</v>
      </c>
    </row>
    <row r="20875" spans="1:4" x14ac:dyDescent="0.35">
      <c r="A20875" t="s">
        <v>75207</v>
      </c>
      <c r="B20875" t="s">
        <v>75223</v>
      </c>
      <c r="C20875" s="96" t="s">
        <v>75204</v>
      </c>
      <c r="D20875" s="98">
        <v>2152.4090000000001</v>
      </c>
    </row>
    <row r="20876" spans="1:4" x14ac:dyDescent="0.35">
      <c r="A20876" t="s">
        <v>75208</v>
      </c>
      <c r="B20876" t="s">
        <v>75224</v>
      </c>
      <c r="C20876" s="96" t="s">
        <v>75204</v>
      </c>
      <c r="D20876" s="98">
        <v>2152.4090000000001</v>
      </c>
    </row>
    <row r="20877" spans="1:4" x14ac:dyDescent="0.35">
      <c r="A20877" t="s">
        <v>75209</v>
      </c>
      <c r="B20877" t="s">
        <v>75225</v>
      </c>
      <c r="C20877" s="96" t="s">
        <v>75204</v>
      </c>
      <c r="D20877" s="98">
        <v>2152.4090000000001</v>
      </c>
    </row>
    <row r="20878" spans="1:4" x14ac:dyDescent="0.35">
      <c r="A20878" t="s">
        <v>75210</v>
      </c>
      <c r="B20878" t="s">
        <v>75226</v>
      </c>
      <c r="C20878" s="96" t="s">
        <v>75204</v>
      </c>
      <c r="D20878" s="98">
        <v>2152.4090000000001</v>
      </c>
    </row>
    <row r="20879" spans="1:4" x14ac:dyDescent="0.35">
      <c r="A20879" t="s">
        <v>75211</v>
      </c>
      <c r="B20879" t="s">
        <v>75227</v>
      </c>
      <c r="C20879" s="96" t="s">
        <v>75204</v>
      </c>
      <c r="D20879" s="98">
        <v>2152.4090000000001</v>
      </c>
    </row>
    <row r="20880" spans="1:4" x14ac:dyDescent="0.35">
      <c r="A20880" t="s">
        <v>75212</v>
      </c>
      <c r="B20880" t="s">
        <v>75228</v>
      </c>
      <c r="C20880" s="96" t="s">
        <v>75204</v>
      </c>
      <c r="D20880" s="98">
        <v>2152.4090000000001</v>
      </c>
    </row>
    <row r="20881" spans="1:4" x14ac:dyDescent="0.35">
      <c r="A20881" t="s">
        <v>75213</v>
      </c>
      <c r="B20881" t="s">
        <v>75229</v>
      </c>
      <c r="C20881" s="96" t="s">
        <v>75204</v>
      </c>
      <c r="D20881" s="98">
        <v>2152.4090000000001</v>
      </c>
    </row>
    <row r="20882" spans="1:4" x14ac:dyDescent="0.35">
      <c r="A20882" t="s">
        <v>75214</v>
      </c>
      <c r="B20882" t="s">
        <v>75230</v>
      </c>
      <c r="C20882" s="96" t="s">
        <v>75204</v>
      </c>
      <c r="D20882" s="98">
        <v>2152.4090000000001</v>
      </c>
    </row>
    <row r="20883" spans="1:4" x14ac:dyDescent="0.35">
      <c r="A20883" t="s">
        <v>75215</v>
      </c>
      <c r="B20883" t="s">
        <v>75231</v>
      </c>
      <c r="C20883" s="96" t="s">
        <v>75204</v>
      </c>
      <c r="D20883" s="98">
        <v>2152.4090000000001</v>
      </c>
    </row>
    <row r="20884" spans="1:4" x14ac:dyDescent="0.35">
      <c r="A20884" t="s">
        <v>75216</v>
      </c>
      <c r="B20884" t="s">
        <v>75232</v>
      </c>
      <c r="C20884" s="96" t="s">
        <v>75204</v>
      </c>
      <c r="D20884" s="98">
        <v>2152.4090000000001</v>
      </c>
    </row>
    <row r="20885" spans="1:4" x14ac:dyDescent="0.35">
      <c r="A20885" t="s">
        <v>75217</v>
      </c>
      <c r="B20885" t="s">
        <v>75233</v>
      </c>
      <c r="C20885" s="96" t="s">
        <v>75204</v>
      </c>
      <c r="D20885" s="98">
        <v>2152.4090000000001</v>
      </c>
    </row>
    <row r="20886" spans="1:4" x14ac:dyDescent="0.35">
      <c r="A20886" t="s">
        <v>75218</v>
      </c>
      <c r="B20886" t="s">
        <v>75234</v>
      </c>
      <c r="C20886" s="96" t="s">
        <v>75204</v>
      </c>
      <c r="D20886" s="98">
        <v>2152.4090000000001</v>
      </c>
    </row>
    <row r="20887" spans="1:4" x14ac:dyDescent="0.35">
      <c r="A20887" t="s">
        <v>75219</v>
      </c>
      <c r="B20887" t="s">
        <v>75235</v>
      </c>
      <c r="C20887" s="96" t="s">
        <v>75204</v>
      </c>
      <c r="D20887" s="98">
        <v>2152.4090000000001</v>
      </c>
    </row>
    <row r="20888" spans="1:4" x14ac:dyDescent="0.35">
      <c r="A20888" t="s">
        <v>75220</v>
      </c>
      <c r="B20888" t="s">
        <v>75236</v>
      </c>
      <c r="C20888" s="96" t="s">
        <v>75204</v>
      </c>
      <c r="D20888" s="98">
        <v>2152.4090000000001</v>
      </c>
    </row>
    <row r="20889" spans="1:4" x14ac:dyDescent="0.35">
      <c r="A20889" t="s">
        <v>75237</v>
      </c>
      <c r="B20889" t="s">
        <v>75238</v>
      </c>
      <c r="C20889" s="96" t="s">
        <v>75239</v>
      </c>
      <c r="D20889" s="98">
        <v>7193.3350999999993</v>
      </c>
    </row>
    <row r="20890" spans="1:4" x14ac:dyDescent="0.35">
      <c r="A20890" t="s">
        <v>75240</v>
      </c>
      <c r="B20890" t="s">
        <v>75246</v>
      </c>
      <c r="C20890" s="96" t="s">
        <v>75239</v>
      </c>
      <c r="D20890" s="98">
        <v>62.162099999999995</v>
      </c>
    </row>
    <row r="20891" spans="1:4" x14ac:dyDescent="0.35">
      <c r="A20891" t="s">
        <v>75241</v>
      </c>
      <c r="B20891" t="s">
        <v>75247</v>
      </c>
      <c r="C20891" s="96" t="s">
        <v>75239</v>
      </c>
      <c r="D20891" s="98">
        <v>200.04249999999999</v>
      </c>
    </row>
    <row r="20892" spans="1:4" x14ac:dyDescent="0.35">
      <c r="A20892" t="s">
        <v>75242</v>
      </c>
      <c r="B20892" t="s">
        <v>75248</v>
      </c>
      <c r="C20892" s="96" t="s">
        <v>75239</v>
      </c>
      <c r="D20892" s="98">
        <v>62.162099999999995</v>
      </c>
    </row>
    <row r="20893" spans="1:4" x14ac:dyDescent="0.35">
      <c r="A20893" t="s">
        <v>75243</v>
      </c>
      <c r="B20893" t="s">
        <v>75249</v>
      </c>
      <c r="C20893" s="96" t="s">
        <v>75239</v>
      </c>
      <c r="D20893" s="98">
        <v>62.162099999999995</v>
      </c>
    </row>
    <row r="20894" spans="1:4" x14ac:dyDescent="0.35">
      <c r="A20894" t="s">
        <v>75244</v>
      </c>
      <c r="B20894" t="s">
        <v>75250</v>
      </c>
      <c r="C20894" s="96" t="s">
        <v>75239</v>
      </c>
      <c r="D20894" s="98">
        <v>62.162099999999995</v>
      </c>
    </row>
    <row r="20895" spans="1:4" x14ac:dyDescent="0.35">
      <c r="A20895" t="s">
        <v>75245</v>
      </c>
      <c r="B20895" t="s">
        <v>75251</v>
      </c>
      <c r="C20895" s="96" t="s">
        <v>75239</v>
      </c>
      <c r="D20895" s="98">
        <v>62.162099999999995</v>
      </c>
    </row>
    <row r="20896" spans="1:4" x14ac:dyDescent="0.35">
      <c r="A20896" t="s">
        <v>75252</v>
      </c>
      <c r="B20896" t="s">
        <v>75254</v>
      </c>
      <c r="C20896" s="96" t="s">
        <v>75239</v>
      </c>
      <c r="D20896" s="98">
        <v>62.162099999999995</v>
      </c>
    </row>
    <row r="20897" spans="1:4" x14ac:dyDescent="0.35">
      <c r="A20897" t="s">
        <v>75253</v>
      </c>
      <c r="B20897" t="s">
        <v>75255</v>
      </c>
      <c r="C20897" s="96" t="s">
        <v>75239</v>
      </c>
      <c r="D20897" s="98">
        <v>42.9709</v>
      </c>
    </row>
    <row r="20898" spans="1:4" x14ac:dyDescent="0.35">
      <c r="A20898" t="s">
        <v>75256</v>
      </c>
      <c r="B20898" t="s">
        <v>75257</v>
      </c>
      <c r="C20898" s="96" t="s">
        <v>75239</v>
      </c>
      <c r="D20898" s="98">
        <v>42.9709</v>
      </c>
    </row>
    <row r="20899" spans="1:4" x14ac:dyDescent="0.35">
      <c r="A20899" t="s">
        <v>75258</v>
      </c>
      <c r="B20899" t="s">
        <v>75259</v>
      </c>
      <c r="C20899" s="96" t="s">
        <v>75239</v>
      </c>
      <c r="D20899" s="98">
        <v>45.723999999999997</v>
      </c>
    </row>
    <row r="20900" spans="1:4" x14ac:dyDescent="0.35">
      <c r="A20900" t="s">
        <v>75260</v>
      </c>
      <c r="B20900" t="s">
        <v>75261</v>
      </c>
      <c r="C20900" s="96" t="s">
        <v>75239</v>
      </c>
      <c r="D20900" s="98">
        <v>3044.1235999999999</v>
      </c>
    </row>
    <row r="20901" spans="1:4" x14ac:dyDescent="0.35">
      <c r="A20901" t="s">
        <v>75262</v>
      </c>
      <c r="B20901" t="s">
        <v>75263</v>
      </c>
      <c r="C20901" s="96" t="s">
        <v>75239</v>
      </c>
      <c r="D20901" s="98">
        <v>12.268199999999998</v>
      </c>
    </row>
    <row r="20902" spans="1:4" x14ac:dyDescent="0.35">
      <c r="A20902" t="s">
        <v>75264</v>
      </c>
      <c r="B20902" t="s">
        <v>75265</v>
      </c>
      <c r="C20902" s="96" t="s">
        <v>75239</v>
      </c>
      <c r="D20902" s="98">
        <v>691.84919999999988</v>
      </c>
    </row>
    <row r="20903" spans="1:4" x14ac:dyDescent="0.35">
      <c r="A20903" t="s">
        <v>75266</v>
      </c>
      <c r="B20903" t="s">
        <v>75267</v>
      </c>
      <c r="C20903" s="96" t="s">
        <v>75239</v>
      </c>
      <c r="D20903" s="98">
        <v>691.84919999999988</v>
      </c>
    </row>
    <row r="20904" spans="1:4" x14ac:dyDescent="0.35">
      <c r="A20904" t="s">
        <v>75268</v>
      </c>
      <c r="B20904" t="s">
        <v>75270</v>
      </c>
      <c r="C20904" s="96" t="s">
        <v>75239</v>
      </c>
      <c r="D20904" s="98">
        <v>461.2328</v>
      </c>
    </row>
    <row r="20905" spans="1:4" x14ac:dyDescent="0.35">
      <c r="A20905" t="s">
        <v>75269</v>
      </c>
      <c r="B20905" t="s">
        <v>75271</v>
      </c>
      <c r="C20905" s="96" t="s">
        <v>75239</v>
      </c>
      <c r="D20905" s="98">
        <v>461.2328</v>
      </c>
    </row>
    <row r="20906" spans="1:4" x14ac:dyDescent="0.35">
      <c r="A20906" t="s">
        <v>75272</v>
      </c>
      <c r="B20906" t="s">
        <v>75273</v>
      </c>
      <c r="C20906" s="96" t="s">
        <v>75239</v>
      </c>
      <c r="D20906" s="98">
        <v>768.7106</v>
      </c>
    </row>
    <row r="20907" spans="1:4" x14ac:dyDescent="0.35">
      <c r="A20907" t="s">
        <v>75274</v>
      </c>
      <c r="B20907" t="s">
        <v>75275</v>
      </c>
      <c r="C20907" s="96" t="s">
        <v>75239</v>
      </c>
      <c r="D20907" s="98">
        <v>691.84919999999988</v>
      </c>
    </row>
    <row r="20908" spans="1:4" x14ac:dyDescent="0.35">
      <c r="A20908" t="s">
        <v>75276</v>
      </c>
      <c r="B20908" t="s">
        <v>75277</v>
      </c>
      <c r="C20908" s="96" t="s">
        <v>75239</v>
      </c>
      <c r="D20908" s="98">
        <v>3057.1645999999996</v>
      </c>
    </row>
    <row r="20909" spans="1:4" x14ac:dyDescent="0.35">
      <c r="A20909" t="s">
        <v>75278</v>
      </c>
      <c r="B20909" t="s">
        <v>75279</v>
      </c>
      <c r="C20909" s="96" t="s">
        <v>75280</v>
      </c>
      <c r="D20909" s="98">
        <v>1678.4410999999998</v>
      </c>
    </row>
    <row r="20910" spans="1:4" x14ac:dyDescent="0.35">
      <c r="A20910" t="s">
        <v>75278</v>
      </c>
      <c r="B20910" t="s">
        <v>75279</v>
      </c>
      <c r="C20910" s="96" t="s">
        <v>75280</v>
      </c>
      <c r="D20910" s="98">
        <v>1678.4410999999998</v>
      </c>
    </row>
    <row r="20911" spans="1:4" x14ac:dyDescent="0.35">
      <c r="A20911" t="s">
        <v>75278</v>
      </c>
      <c r="B20911" t="s">
        <v>75279</v>
      </c>
      <c r="C20911" s="96" t="s">
        <v>75280</v>
      </c>
      <c r="D20911" s="98">
        <v>1678.4410999999998</v>
      </c>
    </row>
    <row r="20912" spans="1:4" x14ac:dyDescent="0.35">
      <c r="A20912" t="s">
        <v>75281</v>
      </c>
      <c r="B20912" t="s">
        <v>75282</v>
      </c>
      <c r="C20912" s="96" t="s">
        <v>75283</v>
      </c>
      <c r="D20912" s="98">
        <v>3.0750999999999999</v>
      </c>
    </row>
    <row r="20913" spans="1:4" x14ac:dyDescent="0.35">
      <c r="A20913" t="s">
        <v>75284</v>
      </c>
      <c r="B20913" t="s">
        <v>75285</v>
      </c>
      <c r="C20913" s="96" t="s">
        <v>75286</v>
      </c>
      <c r="D20913" s="98">
        <v>34.341299999999997</v>
      </c>
    </row>
    <row r="20914" spans="1:4" x14ac:dyDescent="0.35">
      <c r="A20914" t="s">
        <v>31747</v>
      </c>
      <c r="B20914" t="s">
        <v>75287</v>
      </c>
      <c r="C20914" s="96" t="s">
        <v>75286</v>
      </c>
      <c r="D20914" s="98">
        <v>27.836899999999996</v>
      </c>
    </row>
    <row r="20915" spans="1:4" x14ac:dyDescent="0.35">
      <c r="A20915" t="s">
        <v>47703</v>
      </c>
      <c r="B20915" t="s">
        <v>75288</v>
      </c>
      <c r="C20915" s="96" t="s">
        <v>75286</v>
      </c>
      <c r="D20915" s="98">
        <v>33.632899999999999</v>
      </c>
    </row>
    <row r="20916" spans="1:4" x14ac:dyDescent="0.35">
      <c r="A20916" t="s">
        <v>31638</v>
      </c>
      <c r="B20916" t="s">
        <v>31639</v>
      </c>
      <c r="C20916" s="96" t="s">
        <v>75286</v>
      </c>
      <c r="D20916" s="98">
        <v>77.328299999999984</v>
      </c>
    </row>
    <row r="20917" spans="1:4" x14ac:dyDescent="0.35">
      <c r="A20917" t="s">
        <v>75289</v>
      </c>
      <c r="B20917" t="s">
        <v>75290</v>
      </c>
      <c r="C20917" s="96" t="s">
        <v>75286</v>
      </c>
      <c r="D20917" s="98">
        <v>35.081899999999997</v>
      </c>
    </row>
    <row r="20918" spans="1:4" x14ac:dyDescent="0.35">
      <c r="A20918" t="s">
        <v>31709</v>
      </c>
      <c r="B20918" t="s">
        <v>31710</v>
      </c>
      <c r="C20918" s="96" t="s">
        <v>75286</v>
      </c>
      <c r="D20918" s="98">
        <v>21.235899999999997</v>
      </c>
    </row>
    <row r="20919" spans="1:4" x14ac:dyDescent="0.35">
      <c r="A20919" t="s">
        <v>31848</v>
      </c>
      <c r="B20919" t="s">
        <v>75291</v>
      </c>
      <c r="C20919" s="96" t="s">
        <v>75286</v>
      </c>
      <c r="D20919" s="98">
        <v>87.584000000000003</v>
      </c>
    </row>
    <row r="20920" spans="1:4" x14ac:dyDescent="0.35">
      <c r="A20920" t="s">
        <v>75292</v>
      </c>
      <c r="B20920" t="s">
        <v>75293</v>
      </c>
      <c r="C20920" s="96" t="s">
        <v>75286</v>
      </c>
      <c r="D20920" s="98">
        <v>44.9512</v>
      </c>
    </row>
    <row r="20921" spans="1:4" x14ac:dyDescent="0.35">
      <c r="A20921" t="s">
        <v>75294</v>
      </c>
      <c r="B20921" t="s">
        <v>75295</v>
      </c>
      <c r="C20921" s="96" t="s">
        <v>75286</v>
      </c>
      <c r="D20921" s="98">
        <v>147.1379</v>
      </c>
    </row>
    <row r="20922" spans="1:4" x14ac:dyDescent="0.35">
      <c r="A20922" t="s">
        <v>31636</v>
      </c>
      <c r="B20922" t="s">
        <v>75296</v>
      </c>
      <c r="C20922" s="96" t="s">
        <v>75286</v>
      </c>
      <c r="D20922" s="98">
        <v>218.92779999999999</v>
      </c>
    </row>
    <row r="20923" spans="1:4" x14ac:dyDescent="0.35">
      <c r="A20923" t="s">
        <v>31660</v>
      </c>
      <c r="B20923" t="s">
        <v>31661</v>
      </c>
      <c r="C20923" s="96" t="s">
        <v>75286</v>
      </c>
      <c r="D20923" s="98">
        <v>45.321499999999993</v>
      </c>
    </row>
    <row r="20924" spans="1:4" x14ac:dyDescent="0.35">
      <c r="A20924" t="s">
        <v>75297</v>
      </c>
      <c r="B20924" t="s">
        <v>75298</v>
      </c>
      <c r="C20924" s="96" t="s">
        <v>75286</v>
      </c>
      <c r="D20924" s="98">
        <v>45.321499999999993</v>
      </c>
    </row>
    <row r="20925" spans="1:4" x14ac:dyDescent="0.35">
      <c r="A20925" t="s">
        <v>75289</v>
      </c>
      <c r="B20925" t="s">
        <v>75290</v>
      </c>
      <c r="C20925" s="96" t="s">
        <v>75286</v>
      </c>
      <c r="D20925" s="98">
        <v>35.081899999999997</v>
      </c>
    </row>
    <row r="20926" spans="1:4" x14ac:dyDescent="0.35">
      <c r="A20926" t="s">
        <v>75299</v>
      </c>
      <c r="B20926" t="s">
        <v>75300</v>
      </c>
      <c r="C20926" s="96" t="s">
        <v>75286</v>
      </c>
      <c r="D20926" s="98">
        <v>137.47789999999998</v>
      </c>
    </row>
    <row r="20927" spans="1:4" x14ac:dyDescent="0.35">
      <c r="A20927" t="s">
        <v>75301</v>
      </c>
      <c r="B20927" t="s">
        <v>75302</v>
      </c>
      <c r="C20927" s="96" t="s">
        <v>75286</v>
      </c>
      <c r="D20927" s="98">
        <v>137.47789999999998</v>
      </c>
    </row>
    <row r="20928" spans="1:4" x14ac:dyDescent="0.35">
      <c r="A20928" t="s">
        <v>31703</v>
      </c>
      <c r="B20928" t="s">
        <v>75303</v>
      </c>
      <c r="C20928" s="96" t="s">
        <v>75286</v>
      </c>
      <c r="D20928" s="98">
        <v>44.5809</v>
      </c>
    </row>
    <row r="20929" spans="1:4" x14ac:dyDescent="0.35">
      <c r="A20929" t="s">
        <v>19774</v>
      </c>
      <c r="B20929" t="s">
        <v>75304</v>
      </c>
      <c r="C20929" s="96" t="s">
        <v>75286</v>
      </c>
      <c r="D20929" s="98">
        <v>209.79910000000001</v>
      </c>
    </row>
    <row r="20930" spans="1:4" x14ac:dyDescent="0.35">
      <c r="A20930" t="s">
        <v>31812</v>
      </c>
      <c r="B20930" t="s">
        <v>75305</v>
      </c>
      <c r="C20930" s="96" t="s">
        <v>75286</v>
      </c>
      <c r="D20930" s="98">
        <v>44.5809</v>
      </c>
    </row>
    <row r="20931" spans="1:4" x14ac:dyDescent="0.35">
      <c r="A20931" t="s">
        <v>75306</v>
      </c>
      <c r="B20931" t="s">
        <v>75307</v>
      </c>
      <c r="C20931" s="96" t="s">
        <v>75286</v>
      </c>
      <c r="D20931" s="98">
        <v>44.5809</v>
      </c>
    </row>
    <row r="20932" spans="1:4" x14ac:dyDescent="0.35">
      <c r="A20932" t="s">
        <v>31800</v>
      </c>
      <c r="B20932" t="s">
        <v>75308</v>
      </c>
      <c r="C20932" s="96" t="s">
        <v>75286</v>
      </c>
      <c r="D20932" s="98">
        <v>44.5809</v>
      </c>
    </row>
    <row r="20933" spans="1:4" x14ac:dyDescent="0.35">
      <c r="A20933" t="s">
        <v>26068</v>
      </c>
      <c r="B20933" t="s">
        <v>75309</v>
      </c>
      <c r="C20933" s="96" t="s">
        <v>75286</v>
      </c>
      <c r="D20933" s="98">
        <v>131.76239999999999</v>
      </c>
    </row>
    <row r="20934" spans="1:4" x14ac:dyDescent="0.35">
      <c r="A20934" t="s">
        <v>75310</v>
      </c>
      <c r="B20934" t="s">
        <v>75311</v>
      </c>
      <c r="C20934" s="96" t="s">
        <v>75286</v>
      </c>
      <c r="D20934" s="98">
        <v>349.77249999999998</v>
      </c>
    </row>
    <row r="20935" spans="1:4" x14ac:dyDescent="0.35">
      <c r="A20935" t="s">
        <v>75312</v>
      </c>
      <c r="B20935" t="s">
        <v>75313</v>
      </c>
      <c r="C20935" s="96" t="s">
        <v>75286</v>
      </c>
      <c r="D20935" s="98">
        <v>273.8288</v>
      </c>
    </row>
    <row r="20936" spans="1:4" x14ac:dyDescent="0.35">
      <c r="A20936" t="s">
        <v>31717</v>
      </c>
      <c r="B20936" t="s">
        <v>75315</v>
      </c>
      <c r="C20936" s="96" t="s">
        <v>75286</v>
      </c>
      <c r="D20936" s="98">
        <v>131.85899999999998</v>
      </c>
    </row>
    <row r="20937" spans="1:4" x14ac:dyDescent="0.35">
      <c r="A20937" t="s">
        <v>75314</v>
      </c>
      <c r="B20937" t="s">
        <v>75316</v>
      </c>
      <c r="C20937" s="96" t="s">
        <v>75286</v>
      </c>
      <c r="D20937" s="98">
        <v>205.4682</v>
      </c>
    </row>
    <row r="20938" spans="1:4" x14ac:dyDescent="0.35">
      <c r="A20938" t="s">
        <v>75317</v>
      </c>
      <c r="B20938" t="s">
        <v>75318</v>
      </c>
      <c r="C20938" s="96" t="s">
        <v>75286</v>
      </c>
      <c r="D20938" s="98">
        <v>205.4682</v>
      </c>
    </row>
    <row r="20939" spans="1:4" x14ac:dyDescent="0.35">
      <c r="A20939" t="s">
        <v>75319</v>
      </c>
      <c r="B20939" t="s">
        <v>75320</v>
      </c>
      <c r="C20939" s="96" t="s">
        <v>75286</v>
      </c>
      <c r="D20939" s="98">
        <v>162.40069999999997</v>
      </c>
    </row>
    <row r="20940" spans="1:4" x14ac:dyDescent="0.35">
      <c r="A20940" t="s">
        <v>31660</v>
      </c>
      <c r="B20940" t="s">
        <v>31661</v>
      </c>
      <c r="C20940" s="96" t="s">
        <v>75286</v>
      </c>
      <c r="D20940" s="98">
        <v>45.321499999999993</v>
      </c>
    </row>
    <row r="20941" spans="1:4" x14ac:dyDescent="0.35">
      <c r="A20941" t="s">
        <v>31814</v>
      </c>
      <c r="B20941" t="s">
        <v>75321</v>
      </c>
      <c r="C20941" s="96" t="s">
        <v>75286</v>
      </c>
      <c r="D20941" s="98">
        <v>69.455399999999997</v>
      </c>
    </row>
    <row r="20942" spans="1:4" x14ac:dyDescent="0.35">
      <c r="A20942" t="s">
        <v>75322</v>
      </c>
      <c r="B20942" t="s">
        <v>75323</v>
      </c>
      <c r="C20942" s="96" t="s">
        <v>75286</v>
      </c>
      <c r="D20942" s="98">
        <v>225.27119999999996</v>
      </c>
    </row>
    <row r="20943" spans="1:4" x14ac:dyDescent="0.35">
      <c r="A20943" t="s">
        <v>75324</v>
      </c>
      <c r="B20943" t="s">
        <v>75325</v>
      </c>
      <c r="C20943" s="96" t="s">
        <v>75286</v>
      </c>
      <c r="D20943" s="98">
        <v>115.08280000000001</v>
      </c>
    </row>
    <row r="20944" spans="1:4" x14ac:dyDescent="0.35">
      <c r="A20944" t="s">
        <v>75326</v>
      </c>
      <c r="B20944" t="s">
        <v>75327</v>
      </c>
      <c r="C20944" s="96" t="s">
        <v>75286</v>
      </c>
      <c r="D20944" s="98">
        <v>53.4681</v>
      </c>
    </row>
    <row r="20945" spans="1:4" x14ac:dyDescent="0.35">
      <c r="A20945" t="s">
        <v>75328</v>
      </c>
      <c r="B20945" t="s">
        <v>75329</v>
      </c>
      <c r="C20945" s="96" t="s">
        <v>75286</v>
      </c>
      <c r="D20945" s="98">
        <v>59.682699999999997</v>
      </c>
    </row>
    <row r="20946" spans="1:4" x14ac:dyDescent="0.35">
      <c r="A20946" t="s">
        <v>75330</v>
      </c>
      <c r="B20946" t="s">
        <v>75331</v>
      </c>
      <c r="C20946" s="96" t="s">
        <v>75286</v>
      </c>
      <c r="D20946" s="98">
        <v>134.83749999999998</v>
      </c>
    </row>
    <row r="20947" spans="1:4" x14ac:dyDescent="0.35">
      <c r="A20947" t="s">
        <v>13632</v>
      </c>
      <c r="B20947" t="s">
        <v>75332</v>
      </c>
      <c r="C20947" s="96" t="s">
        <v>75286</v>
      </c>
      <c r="D20947" s="98">
        <v>189.77070000000001</v>
      </c>
    </row>
    <row r="20948" spans="1:4" x14ac:dyDescent="0.35">
      <c r="A20948" t="s">
        <v>75333</v>
      </c>
      <c r="B20948" t="s">
        <v>75334</v>
      </c>
      <c r="C20948" s="96" t="s">
        <v>75286</v>
      </c>
      <c r="D20948" s="98">
        <v>69.455399999999997</v>
      </c>
    </row>
    <row r="20949" spans="1:4" x14ac:dyDescent="0.35">
      <c r="A20949" t="s">
        <v>31770</v>
      </c>
      <c r="B20949" t="s">
        <v>75335</v>
      </c>
      <c r="C20949" s="96" t="s">
        <v>75286</v>
      </c>
      <c r="D20949" s="98">
        <v>101.4622</v>
      </c>
    </row>
    <row r="20950" spans="1:4" x14ac:dyDescent="0.35">
      <c r="A20950" t="s">
        <v>75336</v>
      </c>
      <c r="B20950" t="s">
        <v>75337</v>
      </c>
      <c r="C20950" s="96" t="s">
        <v>75338</v>
      </c>
      <c r="D20950" s="98">
        <v>1356.1029999999998</v>
      </c>
    </row>
    <row r="20951" spans="1:4" x14ac:dyDescent="0.35">
      <c r="A20951" t="s">
        <v>75336</v>
      </c>
      <c r="B20951" t="s">
        <v>75337</v>
      </c>
      <c r="C20951" s="96" t="s">
        <v>75338</v>
      </c>
      <c r="D20951" s="98">
        <v>1356.1029999999998</v>
      </c>
    </row>
    <row r="20952" spans="1:4" x14ac:dyDescent="0.35">
      <c r="A20952" t="s">
        <v>75336</v>
      </c>
      <c r="B20952" t="s">
        <v>75337</v>
      </c>
      <c r="C20952" s="96" t="s">
        <v>75338</v>
      </c>
      <c r="D20952" s="98">
        <v>1356.1029999999998</v>
      </c>
    </row>
    <row r="20953" spans="1:4" x14ac:dyDescent="0.35">
      <c r="A20953" t="s">
        <v>75339</v>
      </c>
      <c r="B20953" t="s">
        <v>75341</v>
      </c>
      <c r="C20953" s="96" t="s">
        <v>75338</v>
      </c>
      <c r="D20953" s="98">
        <v>859.53070000000002</v>
      </c>
    </row>
    <row r="20954" spans="1:4" x14ac:dyDescent="0.35">
      <c r="A20954" t="s">
        <v>75340</v>
      </c>
      <c r="B20954" t="s">
        <v>75342</v>
      </c>
      <c r="C20954" s="96" t="s">
        <v>75338</v>
      </c>
      <c r="D20954" s="98">
        <v>859.53070000000002</v>
      </c>
    </row>
    <row r="20955" spans="1:4" x14ac:dyDescent="0.35">
      <c r="A20955" t="s">
        <v>75343</v>
      </c>
      <c r="B20955" t="s">
        <v>75345</v>
      </c>
      <c r="C20955" s="96" t="s">
        <v>75338</v>
      </c>
      <c r="D20955" s="98">
        <v>505.6044</v>
      </c>
    </row>
    <row r="20956" spans="1:4" x14ac:dyDescent="0.35">
      <c r="A20956" t="s">
        <v>75344</v>
      </c>
      <c r="B20956" t="s">
        <v>75346</v>
      </c>
      <c r="C20956" s="96" t="s">
        <v>75338</v>
      </c>
      <c r="D20956" s="98">
        <v>505.6044</v>
      </c>
    </row>
    <row r="20957" spans="1:4" x14ac:dyDescent="0.35">
      <c r="A20957" t="s">
        <v>75347</v>
      </c>
      <c r="B20957" t="s">
        <v>75348</v>
      </c>
      <c r="C20957" s="96" t="s">
        <v>75338</v>
      </c>
      <c r="D20957" s="98">
        <v>1356.1029999999998</v>
      </c>
    </row>
    <row r="20958" spans="1:4" x14ac:dyDescent="0.35">
      <c r="A20958" t="s">
        <v>75349</v>
      </c>
      <c r="B20958" t="s">
        <v>75350</v>
      </c>
      <c r="C20958" s="96" t="s">
        <v>75351</v>
      </c>
      <c r="D20958" s="98">
        <v>136.85</v>
      </c>
    </row>
    <row r="20959" spans="1:4" x14ac:dyDescent="0.35">
      <c r="A20959" t="s">
        <v>75352</v>
      </c>
      <c r="B20959" t="s">
        <v>75353</v>
      </c>
      <c r="C20959" s="96" t="s">
        <v>75354</v>
      </c>
      <c r="D20959" s="98">
        <v>3616.3015</v>
      </c>
    </row>
    <row r="20960" spans="1:4" x14ac:dyDescent="0.35">
      <c r="A20960" t="s">
        <v>41630</v>
      </c>
      <c r="B20960" t="s">
        <v>27043</v>
      </c>
      <c r="C20960" s="96" t="s">
        <v>75354</v>
      </c>
      <c r="D20960" s="98">
        <v>630.45989999999983</v>
      </c>
    </row>
    <row r="20961" spans="1:4" x14ac:dyDescent="0.35">
      <c r="A20961" t="s">
        <v>45916</v>
      </c>
      <c r="B20961" t="s">
        <v>45917</v>
      </c>
      <c r="C20961" s="96" t="s">
        <v>75354</v>
      </c>
      <c r="D20961" s="98">
        <v>165.95879999999997</v>
      </c>
    </row>
    <row r="20962" spans="1:4" x14ac:dyDescent="0.35">
      <c r="A20962" t="s">
        <v>43439</v>
      </c>
      <c r="B20962" t="s">
        <v>75355</v>
      </c>
      <c r="C20962" s="96" t="s">
        <v>75354</v>
      </c>
      <c r="D20962" s="98">
        <v>199.72049999999999</v>
      </c>
    </row>
    <row r="20963" spans="1:4" x14ac:dyDescent="0.35">
      <c r="A20963" t="s">
        <v>75356</v>
      </c>
      <c r="B20963" t="s">
        <v>75358</v>
      </c>
      <c r="C20963" s="96" t="s">
        <v>75354</v>
      </c>
      <c r="D20963" s="98">
        <v>182.0266</v>
      </c>
    </row>
    <row r="20964" spans="1:4" x14ac:dyDescent="0.35">
      <c r="A20964" t="s">
        <v>75357</v>
      </c>
      <c r="B20964" t="s">
        <v>75359</v>
      </c>
      <c r="C20964" s="96" t="s">
        <v>75354</v>
      </c>
      <c r="D20964" s="98">
        <v>182.0266</v>
      </c>
    </row>
    <row r="20965" spans="1:4" x14ac:dyDescent="0.35">
      <c r="A20965" t="s">
        <v>75360</v>
      </c>
      <c r="B20965" t="s">
        <v>75361</v>
      </c>
      <c r="C20965" s="96" t="s">
        <v>75354</v>
      </c>
      <c r="D20965" s="98">
        <v>182.0266</v>
      </c>
    </row>
    <row r="20966" spans="1:4" x14ac:dyDescent="0.35">
      <c r="A20966" t="s">
        <v>75362</v>
      </c>
      <c r="B20966" t="s">
        <v>75363</v>
      </c>
      <c r="C20966" s="96" t="s">
        <v>75354</v>
      </c>
      <c r="D20966" s="98">
        <v>182.0266</v>
      </c>
    </row>
    <row r="20967" spans="1:4" x14ac:dyDescent="0.35">
      <c r="A20967" t="s">
        <v>75364</v>
      </c>
      <c r="B20967" t="s">
        <v>75365</v>
      </c>
      <c r="C20967" s="96" t="s">
        <v>75354</v>
      </c>
      <c r="D20967" s="98">
        <v>182.0266</v>
      </c>
    </row>
    <row r="20968" spans="1:4" x14ac:dyDescent="0.35">
      <c r="A20968" t="s">
        <v>75366</v>
      </c>
      <c r="B20968" t="s">
        <v>75367</v>
      </c>
      <c r="C20968" s="96" t="s">
        <v>75354</v>
      </c>
      <c r="D20968" s="98">
        <v>182.0266</v>
      </c>
    </row>
    <row r="20969" spans="1:4" x14ac:dyDescent="0.35">
      <c r="A20969" t="s">
        <v>46455</v>
      </c>
      <c r="B20969" t="s">
        <v>46456</v>
      </c>
      <c r="C20969" s="96" t="s">
        <v>75354</v>
      </c>
      <c r="D20969" s="98">
        <v>182.0266</v>
      </c>
    </row>
    <row r="20970" spans="1:4" x14ac:dyDescent="0.35">
      <c r="A20970" t="s">
        <v>75368</v>
      </c>
      <c r="B20970" t="s">
        <v>75369</v>
      </c>
      <c r="C20970" s="96" t="s">
        <v>75354</v>
      </c>
      <c r="D20970" s="98">
        <v>182.0266</v>
      </c>
    </row>
    <row r="20971" spans="1:4" x14ac:dyDescent="0.35">
      <c r="A20971" t="s">
        <v>75370</v>
      </c>
      <c r="B20971" t="s">
        <v>75371</v>
      </c>
      <c r="C20971" s="96" t="s">
        <v>75354</v>
      </c>
      <c r="D20971" s="98">
        <v>182.0266</v>
      </c>
    </row>
    <row r="20972" spans="1:4" x14ac:dyDescent="0.35">
      <c r="A20972" t="s">
        <v>75372</v>
      </c>
      <c r="B20972" t="s">
        <v>75373</v>
      </c>
      <c r="C20972" s="96" t="s">
        <v>75354</v>
      </c>
      <c r="D20972" s="98">
        <v>182.0266</v>
      </c>
    </row>
    <row r="20973" spans="1:4" x14ac:dyDescent="0.35">
      <c r="A20973" t="s">
        <v>44013</v>
      </c>
      <c r="B20973" t="s">
        <v>75374</v>
      </c>
      <c r="C20973" s="96" t="s">
        <v>75354</v>
      </c>
      <c r="D20973" s="98">
        <v>2549.1290999999997</v>
      </c>
    </row>
    <row r="20974" spans="1:4" x14ac:dyDescent="0.35">
      <c r="A20974" t="s">
        <v>40835</v>
      </c>
      <c r="B20974" t="s">
        <v>40836</v>
      </c>
      <c r="C20974" s="96" t="s">
        <v>75354</v>
      </c>
      <c r="D20974" s="98">
        <v>110.54259999999999</v>
      </c>
    </row>
    <row r="20975" spans="1:4" x14ac:dyDescent="0.35">
      <c r="A20975" t="s">
        <v>42760</v>
      </c>
      <c r="B20975" t="s">
        <v>42761</v>
      </c>
      <c r="C20975" s="96" t="s">
        <v>75354</v>
      </c>
      <c r="D20975" s="98">
        <v>100.0937</v>
      </c>
    </row>
    <row r="20976" spans="1:4" x14ac:dyDescent="0.35">
      <c r="A20976" t="s">
        <v>44696</v>
      </c>
      <c r="B20976" t="s">
        <v>44697</v>
      </c>
      <c r="C20976" s="96" t="s">
        <v>75375</v>
      </c>
      <c r="D20976" s="98">
        <v>199.72049999999999</v>
      </c>
    </row>
    <row r="20977" spans="1:4" x14ac:dyDescent="0.35">
      <c r="A20977" t="s">
        <v>47526</v>
      </c>
      <c r="B20977" t="s">
        <v>47527</v>
      </c>
      <c r="C20977" s="96" t="s">
        <v>75375</v>
      </c>
      <c r="D20977" s="98">
        <v>58.652299999999997</v>
      </c>
    </row>
    <row r="20978" spans="1:4" x14ac:dyDescent="0.35">
      <c r="A20978" t="s">
        <v>45205</v>
      </c>
      <c r="B20978" t="s">
        <v>45206</v>
      </c>
      <c r="C20978" s="96" t="s">
        <v>75375</v>
      </c>
      <c r="D20978" s="98">
        <v>50.473500000000001</v>
      </c>
    </row>
    <row r="20979" spans="1:4" x14ac:dyDescent="0.35">
      <c r="A20979" t="s">
        <v>47118</v>
      </c>
      <c r="B20979" t="s">
        <v>47119</v>
      </c>
      <c r="C20979" s="96" t="s">
        <v>75375</v>
      </c>
      <c r="D20979" s="98">
        <v>318.11989999999997</v>
      </c>
    </row>
    <row r="20980" spans="1:4" x14ac:dyDescent="0.35">
      <c r="A20980" t="s">
        <v>48655</v>
      </c>
      <c r="B20980" t="s">
        <v>48656</v>
      </c>
      <c r="C20980" s="96" t="s">
        <v>75375</v>
      </c>
      <c r="D20980" s="98">
        <v>73.190600000000003</v>
      </c>
    </row>
    <row r="20981" spans="1:4" x14ac:dyDescent="0.35">
      <c r="A20981" t="s">
        <v>44793</v>
      </c>
      <c r="B20981" t="s">
        <v>44794</v>
      </c>
      <c r="C20981" s="96" t="s">
        <v>75375</v>
      </c>
      <c r="D20981" s="98">
        <v>61.823999999999998</v>
      </c>
    </row>
    <row r="20982" spans="1:4" x14ac:dyDescent="0.35">
      <c r="A20982" t="s">
        <v>17262</v>
      </c>
      <c r="B20982" t="s">
        <v>75376</v>
      </c>
      <c r="C20982" s="96" t="s">
        <v>75377</v>
      </c>
      <c r="D20982" s="98">
        <v>116.24199999999999</v>
      </c>
    </row>
    <row r="20983" spans="1:4" x14ac:dyDescent="0.35">
      <c r="A20983" t="s">
        <v>19093</v>
      </c>
      <c r="B20983" t="s">
        <v>19094</v>
      </c>
      <c r="C20983" s="96" t="s">
        <v>75377</v>
      </c>
      <c r="D20983" s="98">
        <v>24.391500000000001</v>
      </c>
    </row>
    <row r="20984" spans="1:4" x14ac:dyDescent="0.35">
      <c r="A20984" t="s">
        <v>20767</v>
      </c>
      <c r="B20984" t="s">
        <v>20768</v>
      </c>
      <c r="C20984" s="96" t="s">
        <v>75377</v>
      </c>
      <c r="D20984" s="98">
        <v>1900.0415</v>
      </c>
    </row>
    <row r="20985" spans="1:4" x14ac:dyDescent="0.35">
      <c r="A20985" t="s">
        <v>22944</v>
      </c>
      <c r="B20985" t="s">
        <v>75378</v>
      </c>
      <c r="C20985" s="96" t="s">
        <v>75377</v>
      </c>
      <c r="D20985" s="98">
        <v>443.94139999999999</v>
      </c>
    </row>
    <row r="20986" spans="1:4" x14ac:dyDescent="0.35">
      <c r="A20986" t="s">
        <v>25198</v>
      </c>
      <c r="B20986" t="s">
        <v>75379</v>
      </c>
      <c r="C20986" s="96" t="s">
        <v>75377</v>
      </c>
      <c r="D20986" s="98">
        <v>2.4310999999999998</v>
      </c>
    </row>
    <row r="20987" spans="1:4" x14ac:dyDescent="0.35">
      <c r="A20987" t="s">
        <v>22939</v>
      </c>
      <c r="B20987" t="s">
        <v>75379</v>
      </c>
      <c r="C20987" s="96" t="s">
        <v>75377</v>
      </c>
      <c r="D20987" s="98">
        <v>4.3630999999999993</v>
      </c>
    </row>
    <row r="20988" spans="1:4" x14ac:dyDescent="0.35">
      <c r="A20988" t="s">
        <v>17775</v>
      </c>
      <c r="B20988" t="s">
        <v>75380</v>
      </c>
      <c r="C20988" s="96" t="s">
        <v>75377</v>
      </c>
      <c r="D20988" s="98">
        <v>751.95050000000003</v>
      </c>
    </row>
    <row r="20989" spans="1:4" x14ac:dyDescent="0.35">
      <c r="A20989" t="s">
        <v>19939</v>
      </c>
      <c r="B20989" t="s">
        <v>75381</v>
      </c>
      <c r="C20989" s="96" t="s">
        <v>75377</v>
      </c>
      <c r="D20989" s="98">
        <v>16.003399999999999</v>
      </c>
    </row>
    <row r="20990" spans="1:4" x14ac:dyDescent="0.35">
      <c r="A20990" t="s">
        <v>75382</v>
      </c>
      <c r="B20990" t="s">
        <v>75383</v>
      </c>
      <c r="C20990" s="96" t="s">
        <v>75384</v>
      </c>
      <c r="D20990" s="98">
        <v>330.42029999999994</v>
      </c>
    </row>
    <row r="20991" spans="1:4" x14ac:dyDescent="0.35">
      <c r="A20991" t="s">
        <v>26119</v>
      </c>
      <c r="B20991" t="s">
        <v>75385</v>
      </c>
      <c r="C20991" s="96" t="s">
        <v>75384</v>
      </c>
      <c r="D20991" s="98">
        <v>3874.3361999999997</v>
      </c>
    </row>
    <row r="20992" spans="1:4" x14ac:dyDescent="0.35">
      <c r="A20992" t="s">
        <v>75386</v>
      </c>
      <c r="B20992" t="s">
        <v>75387</v>
      </c>
      <c r="C20992" s="96" t="s">
        <v>75384</v>
      </c>
      <c r="D20992" s="98">
        <v>513.81539999999995</v>
      </c>
    </row>
    <row r="20993" spans="1:4" x14ac:dyDescent="0.35">
      <c r="A20993" t="s">
        <v>75388</v>
      </c>
      <c r="B20993" t="s">
        <v>75389</v>
      </c>
      <c r="C20993" s="96" t="s">
        <v>75384</v>
      </c>
      <c r="D20993" s="98">
        <v>12.461400000000001</v>
      </c>
    </row>
    <row r="20994" spans="1:4" x14ac:dyDescent="0.35">
      <c r="A20994" t="s">
        <v>75390</v>
      </c>
      <c r="B20994" t="s">
        <v>75391</v>
      </c>
      <c r="C20994" s="96" t="s">
        <v>75384</v>
      </c>
      <c r="D20994" s="98">
        <v>361.71869999999996</v>
      </c>
    </row>
    <row r="20995" spans="1:4" x14ac:dyDescent="0.35">
      <c r="A20995" t="s">
        <v>24182</v>
      </c>
      <c r="B20995" t="s">
        <v>75392</v>
      </c>
      <c r="C20995" s="96" t="s">
        <v>75384</v>
      </c>
      <c r="D20995" s="98">
        <v>333.15730000000002</v>
      </c>
    </row>
    <row r="20996" spans="1:4" x14ac:dyDescent="0.35">
      <c r="A20996" t="s">
        <v>75393</v>
      </c>
      <c r="B20996" t="s">
        <v>75394</v>
      </c>
      <c r="C20996" s="96" t="s">
        <v>75384</v>
      </c>
      <c r="D20996" s="98">
        <v>163.94629999999998</v>
      </c>
    </row>
    <row r="20997" spans="1:4" x14ac:dyDescent="0.35">
      <c r="A20997" t="s">
        <v>75395</v>
      </c>
      <c r="B20997" t="s">
        <v>75396</v>
      </c>
      <c r="C20997" s="96" t="s">
        <v>75384</v>
      </c>
      <c r="D20997" s="98">
        <v>167.84249999999997</v>
      </c>
    </row>
    <row r="20998" spans="1:4" x14ac:dyDescent="0.35">
      <c r="A20998" t="s">
        <v>75393</v>
      </c>
      <c r="B20998" t="s">
        <v>75394</v>
      </c>
      <c r="C20998" s="96" t="s">
        <v>75384</v>
      </c>
      <c r="D20998" s="98">
        <v>163.94629999999998</v>
      </c>
    </row>
    <row r="20999" spans="1:4" x14ac:dyDescent="0.35">
      <c r="A20999" t="s">
        <v>75397</v>
      </c>
      <c r="B20999" t="s">
        <v>75398</v>
      </c>
      <c r="C20999" s="96" t="s">
        <v>75384</v>
      </c>
      <c r="D20999" s="98">
        <v>33.407499999999999</v>
      </c>
    </row>
    <row r="21000" spans="1:4" x14ac:dyDescent="0.35">
      <c r="A21000" t="s">
        <v>75399</v>
      </c>
      <c r="B21000" t="s">
        <v>75400</v>
      </c>
      <c r="C21000" s="96" t="s">
        <v>75384</v>
      </c>
      <c r="D21000" s="98">
        <v>150.08419999999998</v>
      </c>
    </row>
    <row r="21001" spans="1:4" x14ac:dyDescent="0.35">
      <c r="A21001" t="s">
        <v>75401</v>
      </c>
      <c r="B21001" t="s">
        <v>75402</v>
      </c>
      <c r="C21001" s="96" t="s">
        <v>75384</v>
      </c>
      <c r="D21001" s="98">
        <v>162.40069999999997</v>
      </c>
    </row>
    <row r="21002" spans="1:4" x14ac:dyDescent="0.35">
      <c r="A21002" t="s">
        <v>75403</v>
      </c>
      <c r="B21002" t="s">
        <v>75404</v>
      </c>
      <c r="C21002" s="96" t="s">
        <v>75384</v>
      </c>
      <c r="D21002" s="98">
        <v>489.34339999999997</v>
      </c>
    </row>
    <row r="21003" spans="1:4" x14ac:dyDescent="0.35">
      <c r="A21003" t="s">
        <v>75405</v>
      </c>
      <c r="B21003" t="s">
        <v>75406</v>
      </c>
      <c r="C21003" s="96" t="s">
        <v>75384</v>
      </c>
      <c r="D21003" s="98">
        <v>1.4329000000000001</v>
      </c>
    </row>
    <row r="21004" spans="1:4" x14ac:dyDescent="0.35">
      <c r="A21004" t="s">
        <v>17139</v>
      </c>
      <c r="B21004" t="s">
        <v>75407</v>
      </c>
      <c r="C21004" s="96" t="s">
        <v>75384</v>
      </c>
      <c r="D21004" s="98">
        <v>91.914900000000003</v>
      </c>
    </row>
    <row r="21005" spans="1:4" x14ac:dyDescent="0.35">
      <c r="A21005" t="s">
        <v>75408</v>
      </c>
      <c r="B21005" t="s">
        <v>75409</v>
      </c>
      <c r="C21005" s="96" t="s">
        <v>75384</v>
      </c>
      <c r="D21005" s="98">
        <v>66.895499999999998</v>
      </c>
    </row>
    <row r="21006" spans="1:4" x14ac:dyDescent="0.35">
      <c r="A21006" t="s">
        <v>75390</v>
      </c>
      <c r="B21006" t="s">
        <v>75391</v>
      </c>
      <c r="C21006" s="96" t="s">
        <v>75384</v>
      </c>
      <c r="D21006" s="98">
        <v>361.71869999999996</v>
      </c>
    </row>
    <row r="21007" spans="1:4" x14ac:dyDescent="0.35">
      <c r="A21007" t="s">
        <v>19674</v>
      </c>
      <c r="B21007" t="s">
        <v>75410</v>
      </c>
      <c r="C21007" s="96" t="s">
        <v>75384</v>
      </c>
      <c r="D21007" s="98">
        <v>642.74419999999998</v>
      </c>
    </row>
    <row r="21008" spans="1:4" x14ac:dyDescent="0.35">
      <c r="A21008" t="s">
        <v>75411</v>
      </c>
      <c r="B21008" t="s">
        <v>75412</v>
      </c>
      <c r="C21008" s="96" t="s">
        <v>75384</v>
      </c>
      <c r="D21008" s="98">
        <v>489.34339999999997</v>
      </c>
    </row>
    <row r="21009" spans="1:4" x14ac:dyDescent="0.35">
      <c r="A21009" t="s">
        <v>26119</v>
      </c>
      <c r="B21009" t="s">
        <v>75385</v>
      </c>
      <c r="C21009" s="96" t="s">
        <v>75384</v>
      </c>
      <c r="D21009" s="98">
        <v>3874.3361999999997</v>
      </c>
    </row>
    <row r="21010" spans="1:4" x14ac:dyDescent="0.35">
      <c r="A21010" t="s">
        <v>75388</v>
      </c>
      <c r="B21010" t="s">
        <v>75389</v>
      </c>
      <c r="C21010" s="96" t="s">
        <v>75384</v>
      </c>
      <c r="D21010" s="98">
        <v>12.461400000000001</v>
      </c>
    </row>
    <row r="21011" spans="1:4" x14ac:dyDescent="0.35">
      <c r="A21011" t="s">
        <v>75413</v>
      </c>
      <c r="B21011" t="s">
        <v>75414</v>
      </c>
      <c r="C21011" s="96" t="s">
        <v>75384</v>
      </c>
      <c r="D21011" s="98">
        <v>134.51549999999997</v>
      </c>
    </row>
    <row r="21012" spans="1:4" x14ac:dyDescent="0.35">
      <c r="A21012" t="s">
        <v>17381</v>
      </c>
      <c r="B21012" t="s">
        <v>75415</v>
      </c>
      <c r="C21012" s="96" t="s">
        <v>75384</v>
      </c>
      <c r="D21012" s="98">
        <v>489.34339999999997</v>
      </c>
    </row>
    <row r="21013" spans="1:4" x14ac:dyDescent="0.35">
      <c r="A21013" t="s">
        <v>20363</v>
      </c>
      <c r="B21013" t="s">
        <v>75416</v>
      </c>
      <c r="C21013" s="96" t="s">
        <v>75384</v>
      </c>
      <c r="D21013" s="98">
        <v>14.940799999999999</v>
      </c>
    </row>
    <row r="21014" spans="1:4" x14ac:dyDescent="0.35">
      <c r="A21014" t="s">
        <v>22372</v>
      </c>
      <c r="B21014" t="s">
        <v>75417</v>
      </c>
      <c r="C21014" s="96" t="s">
        <v>75384</v>
      </c>
      <c r="D21014" s="98">
        <v>9.6278000000000006</v>
      </c>
    </row>
    <row r="21015" spans="1:4" x14ac:dyDescent="0.35">
      <c r="A21015" t="s">
        <v>16968</v>
      </c>
      <c r="B21015" t="s">
        <v>75418</v>
      </c>
      <c r="C21015" s="96" t="s">
        <v>75384</v>
      </c>
      <c r="D21015" s="98">
        <v>39.605999999999995</v>
      </c>
    </row>
    <row r="21016" spans="1:4" x14ac:dyDescent="0.35">
      <c r="A21016" t="s">
        <v>16980</v>
      </c>
      <c r="B21016" t="s">
        <v>75419</v>
      </c>
      <c r="C21016" s="96" t="s">
        <v>75384</v>
      </c>
      <c r="D21016" s="98">
        <v>51.294600000000003</v>
      </c>
    </row>
    <row r="21017" spans="1:4" x14ac:dyDescent="0.35">
      <c r="A21017" t="s">
        <v>17245</v>
      </c>
      <c r="B21017" t="s">
        <v>75420</v>
      </c>
      <c r="C21017" s="96" t="s">
        <v>75384</v>
      </c>
      <c r="D21017" s="98">
        <v>51.294600000000003</v>
      </c>
    </row>
    <row r="21018" spans="1:4" x14ac:dyDescent="0.35">
      <c r="A21018" t="s">
        <v>17232</v>
      </c>
      <c r="B21018" t="s">
        <v>75421</v>
      </c>
      <c r="C21018" s="96" t="s">
        <v>75384</v>
      </c>
      <c r="D21018" s="98">
        <v>172.96229999999997</v>
      </c>
    </row>
    <row r="21019" spans="1:4" x14ac:dyDescent="0.35">
      <c r="A21019" t="s">
        <v>24182</v>
      </c>
      <c r="B21019" t="s">
        <v>75392</v>
      </c>
      <c r="C21019" s="96" t="s">
        <v>75384</v>
      </c>
      <c r="D21019" s="98">
        <v>333.15730000000002</v>
      </c>
    </row>
    <row r="21020" spans="1:4" x14ac:dyDescent="0.35">
      <c r="A21020" t="s">
        <v>16990</v>
      </c>
      <c r="B21020" t="s">
        <v>75422</v>
      </c>
      <c r="C21020" s="96" t="s">
        <v>75384</v>
      </c>
      <c r="D21020" s="98">
        <v>81.031299999999987</v>
      </c>
    </row>
    <row r="21021" spans="1:4" x14ac:dyDescent="0.35">
      <c r="A21021" t="s">
        <v>21041</v>
      </c>
      <c r="B21021" t="s">
        <v>75423</v>
      </c>
      <c r="C21021" s="96" t="s">
        <v>75384</v>
      </c>
      <c r="D21021" s="98">
        <v>713.00459999999998</v>
      </c>
    </row>
    <row r="21022" spans="1:4" x14ac:dyDescent="0.35">
      <c r="A21022" t="s">
        <v>21041</v>
      </c>
      <c r="B21022" t="s">
        <v>75423</v>
      </c>
      <c r="C21022" s="96" t="s">
        <v>75384</v>
      </c>
      <c r="D21022" s="98">
        <v>713.00459999999998</v>
      </c>
    </row>
    <row r="21023" spans="1:4" x14ac:dyDescent="0.35">
      <c r="A21023" t="s">
        <v>75424</v>
      </c>
      <c r="B21023" t="s">
        <v>75425</v>
      </c>
      <c r="C21023" s="96" t="s">
        <v>75384</v>
      </c>
      <c r="D21023" s="98">
        <v>3.2199999999999999E-2</v>
      </c>
    </row>
    <row r="21024" spans="1:4" x14ac:dyDescent="0.35">
      <c r="A21024" t="s">
        <v>75426</v>
      </c>
      <c r="B21024" t="s">
        <v>75427</v>
      </c>
      <c r="C21024" s="96" t="s">
        <v>75384</v>
      </c>
      <c r="D21024" s="98">
        <v>42.423500000000004</v>
      </c>
    </row>
    <row r="21025" spans="1:4" x14ac:dyDescent="0.35">
      <c r="A21025" t="s">
        <v>75428</v>
      </c>
      <c r="B21025" t="s">
        <v>75429</v>
      </c>
      <c r="C21025" s="96" t="s">
        <v>75384</v>
      </c>
      <c r="D21025" s="98">
        <v>1.5133999999999999</v>
      </c>
    </row>
    <row r="21026" spans="1:4" x14ac:dyDescent="0.35">
      <c r="A21026" t="s">
        <v>75430</v>
      </c>
      <c r="B21026" t="s">
        <v>75432</v>
      </c>
      <c r="C21026" s="96" t="s">
        <v>75384</v>
      </c>
      <c r="D21026" s="98">
        <v>1.5294999999999999</v>
      </c>
    </row>
    <row r="21027" spans="1:4" x14ac:dyDescent="0.35">
      <c r="A21027" t="s">
        <v>75431</v>
      </c>
      <c r="B21027" t="s">
        <v>75433</v>
      </c>
      <c r="C21027" s="96" t="s">
        <v>75384</v>
      </c>
      <c r="D21027" s="98">
        <v>1.5133999999999999</v>
      </c>
    </row>
    <row r="21028" spans="1:4" x14ac:dyDescent="0.35">
      <c r="A21028" t="s">
        <v>75434</v>
      </c>
      <c r="B21028" t="s">
        <v>75445</v>
      </c>
      <c r="C21028" s="96" t="s">
        <v>75384</v>
      </c>
      <c r="D21028" s="98">
        <v>1.5133999999999999</v>
      </c>
    </row>
    <row r="21029" spans="1:4" x14ac:dyDescent="0.35">
      <c r="A21029" t="s">
        <v>75435</v>
      </c>
      <c r="B21029" t="s">
        <v>75446</v>
      </c>
      <c r="C21029" s="96" t="s">
        <v>75384</v>
      </c>
      <c r="D21029" s="98">
        <v>1.5133999999999999</v>
      </c>
    </row>
    <row r="21030" spans="1:4" x14ac:dyDescent="0.35">
      <c r="A21030" t="s">
        <v>75436</v>
      </c>
      <c r="B21030" t="s">
        <v>75447</v>
      </c>
      <c r="C21030" s="96" t="s">
        <v>75384</v>
      </c>
      <c r="D21030" s="98">
        <v>1.5133999999999999</v>
      </c>
    </row>
    <row r="21031" spans="1:4" x14ac:dyDescent="0.35">
      <c r="A21031" t="s">
        <v>75437</v>
      </c>
      <c r="B21031" t="s">
        <v>75448</v>
      </c>
      <c r="C21031" s="96" t="s">
        <v>75384</v>
      </c>
      <c r="D21031" s="98">
        <v>1.5133999999999999</v>
      </c>
    </row>
    <row r="21032" spans="1:4" x14ac:dyDescent="0.35">
      <c r="A21032" t="s">
        <v>75438</v>
      </c>
      <c r="B21032" t="s">
        <v>75449</v>
      </c>
      <c r="C21032" s="96" t="s">
        <v>75384</v>
      </c>
      <c r="D21032" s="98">
        <v>1.5133999999999999</v>
      </c>
    </row>
    <row r="21033" spans="1:4" x14ac:dyDescent="0.35">
      <c r="A21033" t="s">
        <v>75439</v>
      </c>
      <c r="B21033" t="s">
        <v>75450</v>
      </c>
      <c r="C21033" s="96" t="s">
        <v>75384</v>
      </c>
      <c r="D21033" s="98">
        <v>1.5133999999999999</v>
      </c>
    </row>
    <row r="21034" spans="1:4" x14ac:dyDescent="0.35">
      <c r="A21034" t="s">
        <v>75440</v>
      </c>
      <c r="B21034" t="s">
        <v>75451</v>
      </c>
      <c r="C21034" s="96" t="s">
        <v>75384</v>
      </c>
      <c r="D21034" s="98">
        <v>1.5133999999999999</v>
      </c>
    </row>
    <row r="21035" spans="1:4" x14ac:dyDescent="0.35">
      <c r="A21035" t="s">
        <v>75441</v>
      </c>
      <c r="B21035" t="s">
        <v>75452</v>
      </c>
      <c r="C21035" s="96" t="s">
        <v>75384</v>
      </c>
      <c r="D21035" s="98">
        <v>1.5133999999999999</v>
      </c>
    </row>
    <row r="21036" spans="1:4" x14ac:dyDescent="0.35">
      <c r="A21036" t="s">
        <v>75442</v>
      </c>
      <c r="B21036" t="s">
        <v>75453</v>
      </c>
      <c r="C21036" s="96" t="s">
        <v>75384</v>
      </c>
      <c r="D21036" s="98">
        <v>1.5133999999999999</v>
      </c>
    </row>
    <row r="21037" spans="1:4" x14ac:dyDescent="0.35">
      <c r="A21037" t="s">
        <v>75443</v>
      </c>
      <c r="B21037" t="s">
        <v>75454</v>
      </c>
      <c r="C21037" s="96" t="s">
        <v>75384</v>
      </c>
      <c r="D21037" s="98">
        <v>1.5133999999999999</v>
      </c>
    </row>
    <row r="21038" spans="1:4" x14ac:dyDescent="0.35">
      <c r="A21038" t="s">
        <v>75444</v>
      </c>
      <c r="B21038" t="s">
        <v>75455</v>
      </c>
      <c r="C21038" s="96" t="s">
        <v>75384</v>
      </c>
      <c r="D21038" s="98">
        <v>1.5133999999999999</v>
      </c>
    </row>
    <row r="21039" spans="1:4" x14ac:dyDescent="0.35">
      <c r="A21039" t="s">
        <v>75456</v>
      </c>
      <c r="B21039" t="s">
        <v>75457</v>
      </c>
      <c r="C21039" s="96" t="s">
        <v>75384</v>
      </c>
      <c r="D21039" s="98">
        <v>1.5133999999999999</v>
      </c>
    </row>
    <row r="21040" spans="1:4" x14ac:dyDescent="0.35">
      <c r="A21040" t="s">
        <v>75458</v>
      </c>
      <c r="B21040" t="s">
        <v>75459</v>
      </c>
      <c r="C21040" s="96" t="s">
        <v>75384</v>
      </c>
      <c r="D21040" s="98">
        <v>81.031299999999987</v>
      </c>
    </row>
    <row r="21041" spans="1:4" x14ac:dyDescent="0.35">
      <c r="A21041" t="s">
        <v>75460</v>
      </c>
      <c r="B21041" t="s">
        <v>75461</v>
      </c>
      <c r="C21041" s="96" t="s">
        <v>75384</v>
      </c>
      <c r="D21041" s="98">
        <v>3.2199999999999999E-2</v>
      </c>
    </row>
    <row r="21042" spans="1:4" x14ac:dyDescent="0.35">
      <c r="A21042" t="s">
        <v>75462</v>
      </c>
      <c r="B21042" t="s">
        <v>75463</v>
      </c>
      <c r="C21042" s="96" t="s">
        <v>75384</v>
      </c>
      <c r="D21042" s="98">
        <v>3337.7070999999996</v>
      </c>
    </row>
    <row r="21043" spans="1:4" x14ac:dyDescent="0.35">
      <c r="A21043" t="s">
        <v>75388</v>
      </c>
      <c r="B21043" t="s">
        <v>75389</v>
      </c>
      <c r="C21043" s="96" t="s">
        <v>75384</v>
      </c>
      <c r="D21043" s="98">
        <v>12.461400000000001</v>
      </c>
    </row>
    <row r="21044" spans="1:4" x14ac:dyDescent="0.35">
      <c r="A21044" t="s">
        <v>19674</v>
      </c>
      <c r="B21044" t="s">
        <v>75410</v>
      </c>
      <c r="C21044" s="96" t="s">
        <v>75384</v>
      </c>
      <c r="D21044" s="98">
        <v>642.74419999999998</v>
      </c>
    </row>
    <row r="21045" spans="1:4" x14ac:dyDescent="0.35">
      <c r="A21045" t="s">
        <v>17542</v>
      </c>
      <c r="B21045" t="s">
        <v>75464</v>
      </c>
      <c r="C21045" s="96" t="s">
        <v>75384</v>
      </c>
      <c r="D21045" s="98">
        <v>21.606200000000001</v>
      </c>
    </row>
    <row r="21046" spans="1:4" x14ac:dyDescent="0.35">
      <c r="A21046" t="s">
        <v>75465</v>
      </c>
      <c r="B21046" t="s">
        <v>75466</v>
      </c>
      <c r="C21046" s="96" t="s">
        <v>75384</v>
      </c>
      <c r="D21046" s="98">
        <v>1.4329000000000001</v>
      </c>
    </row>
    <row r="21047" spans="1:4" x14ac:dyDescent="0.35">
      <c r="A21047" t="s">
        <v>24032</v>
      </c>
      <c r="B21047" t="s">
        <v>75467</v>
      </c>
      <c r="C21047" s="96" t="s">
        <v>75384</v>
      </c>
      <c r="D21047" s="98">
        <v>81.031299999999987</v>
      </c>
    </row>
    <row r="21048" spans="1:4" x14ac:dyDescent="0.35">
      <c r="A21048" t="s">
        <v>21264</v>
      </c>
      <c r="B21048" t="s">
        <v>75468</v>
      </c>
      <c r="C21048" s="96" t="s">
        <v>75384</v>
      </c>
      <c r="D21048" s="98">
        <v>172.96229999999997</v>
      </c>
    </row>
    <row r="21049" spans="1:4" x14ac:dyDescent="0.35">
      <c r="A21049" t="s">
        <v>75390</v>
      </c>
      <c r="B21049" t="s">
        <v>75391</v>
      </c>
      <c r="C21049" s="96" t="s">
        <v>75384</v>
      </c>
      <c r="D21049" s="98">
        <v>361.71869999999996</v>
      </c>
    </row>
    <row r="21050" spans="1:4" x14ac:dyDescent="0.35">
      <c r="A21050" t="s">
        <v>75411</v>
      </c>
      <c r="B21050" t="s">
        <v>75412</v>
      </c>
      <c r="C21050" s="96" t="s">
        <v>75384</v>
      </c>
      <c r="D21050" s="98">
        <v>489.34339999999997</v>
      </c>
    </row>
    <row r="21051" spans="1:4" x14ac:dyDescent="0.35">
      <c r="A21051" t="s">
        <v>17431</v>
      </c>
      <c r="B21051" t="s">
        <v>75469</v>
      </c>
      <c r="C21051" s="96" t="s">
        <v>75470</v>
      </c>
      <c r="D21051" s="98">
        <v>949.5136</v>
      </c>
    </row>
    <row r="21052" spans="1:4" x14ac:dyDescent="0.35">
      <c r="A21052" t="s">
        <v>75471</v>
      </c>
      <c r="B21052" t="s">
        <v>75472</v>
      </c>
      <c r="C21052" s="96" t="s">
        <v>75470</v>
      </c>
      <c r="D21052" s="98">
        <v>130.18459999999999</v>
      </c>
    </row>
    <row r="21053" spans="1:4" x14ac:dyDescent="0.35">
      <c r="A21053" t="s">
        <v>25082</v>
      </c>
      <c r="B21053" t="s">
        <v>75473</v>
      </c>
      <c r="C21053" s="96" t="s">
        <v>75470</v>
      </c>
      <c r="D21053" s="98">
        <v>1.5133999999999999</v>
      </c>
    </row>
    <row r="21054" spans="1:4" x14ac:dyDescent="0.35">
      <c r="A21054" t="s">
        <v>22179</v>
      </c>
      <c r="B21054" t="s">
        <v>75473</v>
      </c>
      <c r="C21054" s="96" t="s">
        <v>75470</v>
      </c>
      <c r="D21054" s="98">
        <v>1.5133999999999999</v>
      </c>
    </row>
    <row r="21055" spans="1:4" x14ac:dyDescent="0.35">
      <c r="A21055" t="s">
        <v>17108</v>
      </c>
      <c r="B21055" t="s">
        <v>75474</v>
      </c>
      <c r="C21055" s="96" t="s">
        <v>75470</v>
      </c>
      <c r="D21055" s="98">
        <v>34.3735</v>
      </c>
    </row>
    <row r="21056" spans="1:4" x14ac:dyDescent="0.35">
      <c r="A21056" t="s">
        <v>75475</v>
      </c>
      <c r="B21056" t="s">
        <v>75476</v>
      </c>
      <c r="C21056" s="96" t="s">
        <v>75477</v>
      </c>
      <c r="D21056" s="98">
        <v>31.427199999999999</v>
      </c>
    </row>
    <row r="21057" spans="1:4" x14ac:dyDescent="0.35">
      <c r="A21057" t="s">
        <v>47677</v>
      </c>
      <c r="B21057" t="s">
        <v>75478</v>
      </c>
      <c r="C21057" s="96" t="s">
        <v>75477</v>
      </c>
      <c r="D21057" s="98">
        <v>71.918700000000001</v>
      </c>
    </row>
    <row r="21058" spans="1:4" x14ac:dyDescent="0.35">
      <c r="A21058" t="s">
        <v>75479</v>
      </c>
      <c r="B21058" t="s">
        <v>75480</v>
      </c>
      <c r="C21058" s="96" t="s">
        <v>75481</v>
      </c>
      <c r="D21058" s="98">
        <v>316.8963</v>
      </c>
    </row>
    <row r="21059" spans="1:4" x14ac:dyDescent="0.35">
      <c r="A21059" t="s">
        <v>27609</v>
      </c>
      <c r="B21059" t="s">
        <v>75494</v>
      </c>
      <c r="C21059" s="96" t="s">
        <v>75506</v>
      </c>
      <c r="D21059" s="98">
        <v>1.5133999999999999</v>
      </c>
    </row>
    <row r="21060" spans="1:4" x14ac:dyDescent="0.35">
      <c r="A21060" t="s">
        <v>46986</v>
      </c>
      <c r="B21060" t="s">
        <v>75495</v>
      </c>
      <c r="C21060" s="96" t="s">
        <v>75506</v>
      </c>
      <c r="D21060" s="98">
        <v>1.5133999999999999</v>
      </c>
    </row>
    <row r="21061" spans="1:4" x14ac:dyDescent="0.35">
      <c r="A21061" t="s">
        <v>46762</v>
      </c>
      <c r="B21061" t="s">
        <v>46763</v>
      </c>
      <c r="C21061" s="96" t="s">
        <v>75506</v>
      </c>
      <c r="D21061" s="98">
        <v>161.4991</v>
      </c>
    </row>
    <row r="21062" spans="1:4" x14ac:dyDescent="0.35">
      <c r="A21062" t="s">
        <v>44214</v>
      </c>
      <c r="B21062" t="s">
        <v>44215</v>
      </c>
      <c r="C21062" s="96" t="s">
        <v>75506</v>
      </c>
      <c r="D21062" s="98">
        <v>1.5133999999999999</v>
      </c>
    </row>
    <row r="21063" spans="1:4" x14ac:dyDescent="0.35">
      <c r="A21063" t="s">
        <v>47076</v>
      </c>
      <c r="B21063" t="s">
        <v>47077</v>
      </c>
      <c r="C21063" s="96" t="s">
        <v>75506</v>
      </c>
      <c r="D21063" s="98">
        <v>1.5133999999999999</v>
      </c>
    </row>
    <row r="21064" spans="1:4" x14ac:dyDescent="0.35">
      <c r="A21064" t="s">
        <v>75482</v>
      </c>
      <c r="B21064" t="s">
        <v>75496</v>
      </c>
      <c r="C21064" s="96" t="s">
        <v>75506</v>
      </c>
      <c r="D21064" s="98">
        <v>1.5133999999999999</v>
      </c>
    </row>
    <row r="21065" spans="1:4" x14ac:dyDescent="0.35">
      <c r="A21065" t="s">
        <v>43125</v>
      </c>
      <c r="B21065" t="s">
        <v>43126</v>
      </c>
      <c r="C21065" s="96" t="s">
        <v>75506</v>
      </c>
      <c r="D21065" s="98">
        <v>1.5133999999999999</v>
      </c>
    </row>
    <row r="21066" spans="1:4" x14ac:dyDescent="0.35">
      <c r="A21066" t="s">
        <v>45001</v>
      </c>
      <c r="B21066" t="s">
        <v>45002</v>
      </c>
      <c r="C21066" s="96" t="s">
        <v>75506</v>
      </c>
      <c r="D21066" s="98">
        <v>1.5133999999999999</v>
      </c>
    </row>
    <row r="21067" spans="1:4" x14ac:dyDescent="0.35">
      <c r="A21067" t="s">
        <v>40375</v>
      </c>
      <c r="B21067" t="s">
        <v>40376</v>
      </c>
      <c r="C21067" s="96" t="s">
        <v>75506</v>
      </c>
      <c r="D21067" s="98">
        <v>1.5133999999999999</v>
      </c>
    </row>
    <row r="21068" spans="1:4" x14ac:dyDescent="0.35">
      <c r="A21068" t="s">
        <v>75483</v>
      </c>
      <c r="B21068" t="s">
        <v>75497</v>
      </c>
      <c r="C21068" s="96" t="s">
        <v>75506</v>
      </c>
      <c r="D21068" s="98">
        <v>1.5133999999999999</v>
      </c>
    </row>
    <row r="21069" spans="1:4" x14ac:dyDescent="0.35">
      <c r="A21069" t="s">
        <v>75484</v>
      </c>
      <c r="B21069" t="s">
        <v>75498</v>
      </c>
      <c r="C21069" s="96" t="s">
        <v>75506</v>
      </c>
      <c r="D21069" s="98">
        <v>1.5133999999999999</v>
      </c>
    </row>
    <row r="21070" spans="1:4" x14ac:dyDescent="0.35">
      <c r="A21070" t="s">
        <v>75485</v>
      </c>
      <c r="B21070" t="s">
        <v>75499</v>
      </c>
      <c r="C21070" s="96" t="s">
        <v>75506</v>
      </c>
      <c r="D21070" s="98">
        <v>1.5133999999999999</v>
      </c>
    </row>
    <row r="21071" spans="1:4" x14ac:dyDescent="0.35">
      <c r="A21071" t="s">
        <v>75486</v>
      </c>
      <c r="B21071" t="s">
        <v>75500</v>
      </c>
      <c r="C21071" s="96" t="s">
        <v>75506</v>
      </c>
      <c r="D21071" s="98">
        <v>1.5133999999999999</v>
      </c>
    </row>
    <row r="21072" spans="1:4" x14ac:dyDescent="0.35">
      <c r="A21072" t="s">
        <v>75487</v>
      </c>
      <c r="B21072" t="s">
        <v>42666</v>
      </c>
      <c r="C21072" s="96" t="s">
        <v>75506</v>
      </c>
      <c r="D21072" s="98">
        <v>1.5133999999999999</v>
      </c>
    </row>
    <row r="21073" spans="1:4" x14ac:dyDescent="0.35">
      <c r="A21073" t="s">
        <v>75488</v>
      </c>
      <c r="B21073" t="s">
        <v>44440</v>
      </c>
      <c r="C21073" s="96" t="s">
        <v>75506</v>
      </c>
      <c r="D21073" s="98">
        <v>1.5133999999999999</v>
      </c>
    </row>
    <row r="21074" spans="1:4" x14ac:dyDescent="0.35">
      <c r="A21074" t="s">
        <v>75489</v>
      </c>
      <c r="B21074" t="s">
        <v>41619</v>
      </c>
      <c r="C21074" s="96" t="s">
        <v>75506</v>
      </c>
      <c r="D21074" s="98">
        <v>1.5133999999999999</v>
      </c>
    </row>
    <row r="21075" spans="1:4" x14ac:dyDescent="0.35">
      <c r="A21075" t="s">
        <v>75490</v>
      </c>
      <c r="B21075" t="s">
        <v>41593</v>
      </c>
      <c r="C21075" s="96" t="s">
        <v>75506</v>
      </c>
      <c r="D21075" s="98">
        <v>1.5133999999999999</v>
      </c>
    </row>
    <row r="21076" spans="1:4" x14ac:dyDescent="0.35">
      <c r="A21076" t="s">
        <v>40701</v>
      </c>
      <c r="B21076" t="s">
        <v>40702</v>
      </c>
      <c r="C21076" s="96" t="s">
        <v>75506</v>
      </c>
      <c r="D21076" s="98">
        <v>1.5133999999999999</v>
      </c>
    </row>
    <row r="21077" spans="1:4" x14ac:dyDescent="0.35">
      <c r="A21077" t="s">
        <v>40988</v>
      </c>
      <c r="B21077" t="s">
        <v>75501</v>
      </c>
      <c r="C21077" s="96" t="s">
        <v>75506</v>
      </c>
      <c r="D21077" s="98">
        <v>1.5133999999999999</v>
      </c>
    </row>
    <row r="21078" spans="1:4" x14ac:dyDescent="0.35">
      <c r="A21078" t="s">
        <v>42870</v>
      </c>
      <c r="B21078" t="s">
        <v>42871</v>
      </c>
      <c r="C21078" s="96" t="s">
        <v>75506</v>
      </c>
      <c r="D21078" s="98">
        <v>1.5133999999999999</v>
      </c>
    </row>
    <row r="21079" spans="1:4" x14ac:dyDescent="0.35">
      <c r="A21079" t="s">
        <v>75491</v>
      </c>
      <c r="B21079" t="s">
        <v>75502</v>
      </c>
      <c r="C21079" s="96" t="s">
        <v>75506</v>
      </c>
      <c r="D21079" s="98">
        <v>1.5133999999999999</v>
      </c>
    </row>
    <row r="21080" spans="1:4" x14ac:dyDescent="0.35">
      <c r="A21080" t="s">
        <v>46407</v>
      </c>
      <c r="B21080" t="s">
        <v>75503</v>
      </c>
      <c r="C21080" s="96" t="s">
        <v>75506</v>
      </c>
      <c r="D21080" s="98">
        <v>1.5133999999999999</v>
      </c>
    </row>
    <row r="21081" spans="1:4" x14ac:dyDescent="0.35">
      <c r="A21081" t="s">
        <v>75492</v>
      </c>
      <c r="B21081" t="s">
        <v>75504</v>
      </c>
      <c r="C21081" s="96" t="s">
        <v>75506</v>
      </c>
      <c r="D21081" s="98">
        <v>101.88079999999999</v>
      </c>
    </row>
    <row r="21082" spans="1:4" x14ac:dyDescent="0.35">
      <c r="A21082" t="s">
        <v>75493</v>
      </c>
      <c r="B21082" t="s">
        <v>75505</v>
      </c>
      <c r="C21082" s="96" t="s">
        <v>75506</v>
      </c>
      <c r="D21082" s="98">
        <v>101.88079999999999</v>
      </c>
    </row>
    <row r="21083" spans="1:4" x14ac:dyDescent="0.35">
      <c r="A21083" t="s">
        <v>75492</v>
      </c>
      <c r="B21083" t="s">
        <v>75504</v>
      </c>
      <c r="C21083" s="96" t="s">
        <v>75506</v>
      </c>
      <c r="D21083" s="98">
        <v>101.88079999999999</v>
      </c>
    </row>
    <row r="21084" spans="1:4" x14ac:dyDescent="0.35">
      <c r="A21084" t="s">
        <v>75493</v>
      </c>
      <c r="B21084" t="s">
        <v>75505</v>
      </c>
      <c r="C21084" s="96" t="s">
        <v>75506</v>
      </c>
      <c r="D21084" s="98">
        <v>101.88079999999999</v>
      </c>
    </row>
    <row r="21085" spans="1:4" x14ac:dyDescent="0.35">
      <c r="A21085" t="s">
        <v>75507</v>
      </c>
      <c r="B21085" t="s">
        <v>75509</v>
      </c>
      <c r="C21085" s="96" t="s">
        <v>75506</v>
      </c>
      <c r="D21085" s="98">
        <v>1.5133999999999999</v>
      </c>
    </row>
    <row r="21086" spans="1:4" x14ac:dyDescent="0.35">
      <c r="A21086" t="s">
        <v>75508</v>
      </c>
      <c r="B21086" t="s">
        <v>75510</v>
      </c>
      <c r="C21086" s="96" t="s">
        <v>75506</v>
      </c>
      <c r="D21086" s="98">
        <v>1.5133999999999999</v>
      </c>
    </row>
    <row r="21087" spans="1:4" x14ac:dyDescent="0.35">
      <c r="A21087" t="s">
        <v>75511</v>
      </c>
      <c r="B21087" t="s">
        <v>75512</v>
      </c>
      <c r="C21087" s="96" t="s">
        <v>75506</v>
      </c>
      <c r="D21087" s="98">
        <v>1.5133999999999999</v>
      </c>
    </row>
    <row r="21088" spans="1:4" x14ac:dyDescent="0.35">
      <c r="A21088" t="s">
        <v>75513</v>
      </c>
      <c r="B21088" t="s">
        <v>75514</v>
      </c>
      <c r="C21088" s="96" t="s">
        <v>75506</v>
      </c>
      <c r="D21088" s="98">
        <v>143.40269999999998</v>
      </c>
    </row>
    <row r="21089" spans="1:4" x14ac:dyDescent="0.35">
      <c r="A21089" t="s">
        <v>75515</v>
      </c>
      <c r="B21089" t="s">
        <v>75517</v>
      </c>
      <c r="C21089" s="96" t="s">
        <v>75506</v>
      </c>
      <c r="D21089" s="98">
        <v>403.53039999999993</v>
      </c>
    </row>
    <row r="21090" spans="1:4" x14ac:dyDescent="0.35">
      <c r="A21090" t="s">
        <v>75516</v>
      </c>
      <c r="B21090" t="s">
        <v>75480</v>
      </c>
      <c r="C21090" s="96" t="s">
        <v>75506</v>
      </c>
      <c r="D21090" s="98">
        <v>454.84109999999993</v>
      </c>
    </row>
    <row r="21091" spans="1:4" x14ac:dyDescent="0.35">
      <c r="A21091" t="s">
        <v>75518</v>
      </c>
      <c r="B21091" t="s">
        <v>75519</v>
      </c>
      <c r="C21091" s="96" t="s">
        <v>75506</v>
      </c>
      <c r="D21091" s="98">
        <v>393.58059999999995</v>
      </c>
    </row>
    <row r="21092" spans="1:4" x14ac:dyDescent="0.35">
      <c r="A21092" t="s">
        <v>75511</v>
      </c>
      <c r="B21092" t="s">
        <v>75512</v>
      </c>
      <c r="C21092" s="96" t="s">
        <v>75506</v>
      </c>
      <c r="D21092" s="98">
        <v>1.5133999999999999</v>
      </c>
    </row>
    <row r="21093" spans="1:4" x14ac:dyDescent="0.35">
      <c r="A21093" t="s">
        <v>39796</v>
      </c>
      <c r="B21093" t="s">
        <v>39797</v>
      </c>
      <c r="C21093" s="96" t="s">
        <v>75506</v>
      </c>
      <c r="D21093" s="98">
        <v>11.897899999999998</v>
      </c>
    </row>
    <row r="21094" spans="1:4" x14ac:dyDescent="0.35">
      <c r="A21094" t="s">
        <v>39781</v>
      </c>
      <c r="B21094" t="s">
        <v>75520</v>
      </c>
      <c r="C21094" s="96" t="s">
        <v>75506</v>
      </c>
      <c r="D21094" s="98">
        <v>208.31789999999995</v>
      </c>
    </row>
    <row r="21095" spans="1:4" x14ac:dyDescent="0.35">
      <c r="A21095" t="s">
        <v>39781</v>
      </c>
      <c r="B21095" t="s">
        <v>75520</v>
      </c>
      <c r="C21095" s="96" t="s">
        <v>75506</v>
      </c>
      <c r="D21095" s="98">
        <v>208.31789999999995</v>
      </c>
    </row>
    <row r="21096" spans="1:4" x14ac:dyDescent="0.35">
      <c r="A21096" t="s">
        <v>39796</v>
      </c>
      <c r="B21096" t="s">
        <v>39797</v>
      </c>
      <c r="C21096" s="96" t="s">
        <v>75506</v>
      </c>
      <c r="D21096" s="98">
        <v>11.897899999999998</v>
      </c>
    </row>
    <row r="21097" spans="1:4" x14ac:dyDescent="0.35">
      <c r="A21097" t="s">
        <v>39781</v>
      </c>
      <c r="B21097" t="s">
        <v>75520</v>
      </c>
      <c r="C21097" s="96" t="s">
        <v>75506</v>
      </c>
      <c r="D21097" s="98">
        <v>208.31789999999995</v>
      </c>
    </row>
    <row r="21098" spans="1:4" x14ac:dyDescent="0.35">
      <c r="A21098" t="s">
        <v>21237</v>
      </c>
      <c r="B21098" t="s">
        <v>75521</v>
      </c>
      <c r="C21098" s="96" t="s">
        <v>75506</v>
      </c>
      <c r="D21098" s="98">
        <v>34.856499999999997</v>
      </c>
    </row>
    <row r="21099" spans="1:4" x14ac:dyDescent="0.35">
      <c r="A21099" t="s">
        <v>22013</v>
      </c>
      <c r="B21099" t="s">
        <v>75522</v>
      </c>
      <c r="C21099" s="96" t="s">
        <v>75506</v>
      </c>
      <c r="D21099" s="98">
        <v>175.61879999999999</v>
      </c>
    </row>
    <row r="21100" spans="1:4" x14ac:dyDescent="0.35">
      <c r="A21100" t="s">
        <v>40198</v>
      </c>
      <c r="B21100" t="s">
        <v>75523</v>
      </c>
      <c r="C21100" s="96" t="s">
        <v>75506</v>
      </c>
      <c r="D21100" s="98">
        <v>100.68939999999999</v>
      </c>
    </row>
    <row r="21101" spans="1:4" x14ac:dyDescent="0.35">
      <c r="A21101" t="s">
        <v>75524</v>
      </c>
      <c r="B21101" t="s">
        <v>75526</v>
      </c>
      <c r="C21101" s="96" t="s">
        <v>75506</v>
      </c>
      <c r="D21101" s="98">
        <v>62.741699999999994</v>
      </c>
    </row>
    <row r="21102" spans="1:4" x14ac:dyDescent="0.35">
      <c r="A21102" t="s">
        <v>75525</v>
      </c>
      <c r="B21102" t="s">
        <v>75527</v>
      </c>
      <c r="C21102" s="96" t="s">
        <v>75506</v>
      </c>
      <c r="D21102" s="98">
        <v>27.080199999999998</v>
      </c>
    </row>
    <row r="21103" spans="1:4" x14ac:dyDescent="0.35">
      <c r="A21103" t="s">
        <v>75528</v>
      </c>
      <c r="B21103" t="s">
        <v>75530</v>
      </c>
      <c r="C21103" s="96" t="s">
        <v>75506</v>
      </c>
      <c r="D21103" s="98">
        <v>1.4329000000000001</v>
      </c>
    </row>
    <row r="21104" spans="1:4" x14ac:dyDescent="0.35">
      <c r="A21104" t="s">
        <v>75507</v>
      </c>
      <c r="B21104" t="s">
        <v>75509</v>
      </c>
      <c r="C21104" s="96" t="s">
        <v>75506</v>
      </c>
      <c r="D21104" s="98">
        <v>1.5133999999999999</v>
      </c>
    </row>
    <row r="21105" spans="1:4" x14ac:dyDescent="0.35">
      <c r="A21105" t="s">
        <v>75508</v>
      </c>
      <c r="B21105" t="s">
        <v>75510</v>
      </c>
      <c r="C21105" s="96" t="s">
        <v>75506</v>
      </c>
      <c r="D21105" s="98">
        <v>1.5133999999999999</v>
      </c>
    </row>
    <row r="21106" spans="1:4" x14ac:dyDescent="0.35">
      <c r="A21106" t="s">
        <v>75529</v>
      </c>
      <c r="B21106" t="s">
        <v>75531</v>
      </c>
      <c r="C21106" s="96" t="s">
        <v>75506</v>
      </c>
      <c r="D21106" s="98">
        <v>1.4329000000000001</v>
      </c>
    </row>
    <row r="21107" spans="1:4" x14ac:dyDescent="0.35">
      <c r="A21107" t="s">
        <v>75532</v>
      </c>
      <c r="B21107" t="s">
        <v>75534</v>
      </c>
      <c r="C21107" s="96" t="s">
        <v>75506</v>
      </c>
      <c r="D21107" s="98">
        <v>1.4329000000000001</v>
      </c>
    </row>
    <row r="21108" spans="1:4" x14ac:dyDescent="0.35">
      <c r="A21108" t="s">
        <v>75533</v>
      </c>
      <c r="B21108" t="s">
        <v>75534</v>
      </c>
      <c r="C21108" s="96" t="s">
        <v>75506</v>
      </c>
      <c r="D21108" s="98">
        <v>1.4329000000000001</v>
      </c>
    </row>
    <row r="21109" spans="1:4" x14ac:dyDescent="0.35">
      <c r="A21109" t="s">
        <v>75535</v>
      </c>
      <c r="B21109" t="s">
        <v>75536</v>
      </c>
      <c r="C21109" s="96" t="s">
        <v>75506</v>
      </c>
      <c r="D21109" s="98">
        <v>73.56089999999999</v>
      </c>
    </row>
    <row r="21110" spans="1:4" x14ac:dyDescent="0.35">
      <c r="A21110" t="s">
        <v>75537</v>
      </c>
      <c r="B21110" t="s">
        <v>75538</v>
      </c>
      <c r="C21110" s="96" t="s">
        <v>75506</v>
      </c>
      <c r="D21110" s="98">
        <v>100.68939999999999</v>
      </c>
    </row>
    <row r="21111" spans="1:4" x14ac:dyDescent="0.35">
      <c r="A21111" t="s">
        <v>22405</v>
      </c>
      <c r="B21111" t="s">
        <v>75539</v>
      </c>
      <c r="C21111" s="96" t="s">
        <v>75506</v>
      </c>
      <c r="D21111" s="98">
        <v>34.115899999999996</v>
      </c>
    </row>
    <row r="21112" spans="1:4" x14ac:dyDescent="0.35">
      <c r="A21112" t="s">
        <v>21237</v>
      </c>
      <c r="B21112" t="s">
        <v>75521</v>
      </c>
      <c r="C21112" s="96" t="s">
        <v>75506</v>
      </c>
      <c r="D21112" s="98">
        <v>34.856499999999997</v>
      </c>
    </row>
    <row r="21113" spans="1:4" x14ac:dyDescent="0.35">
      <c r="A21113" t="s">
        <v>21237</v>
      </c>
      <c r="B21113" t="s">
        <v>75521</v>
      </c>
      <c r="C21113" s="96" t="s">
        <v>75506</v>
      </c>
      <c r="D21113" s="98">
        <v>34.856499999999997</v>
      </c>
    </row>
    <row r="21114" spans="1:4" x14ac:dyDescent="0.35">
      <c r="A21114" t="s">
        <v>40198</v>
      </c>
      <c r="B21114" t="s">
        <v>75523</v>
      </c>
      <c r="C21114" s="96" t="s">
        <v>75506</v>
      </c>
      <c r="D21114" s="98">
        <v>100.68939999999999</v>
      </c>
    </row>
    <row r="21115" spans="1:4" x14ac:dyDescent="0.35">
      <c r="A21115" t="s">
        <v>22013</v>
      </c>
      <c r="B21115" t="s">
        <v>75522</v>
      </c>
      <c r="C21115" s="96" t="s">
        <v>75506</v>
      </c>
      <c r="D21115" s="98">
        <v>175.61879999999999</v>
      </c>
    </row>
    <row r="21116" spans="1:4" x14ac:dyDescent="0.35">
      <c r="A21116" t="s">
        <v>22013</v>
      </c>
      <c r="B21116" t="s">
        <v>75522</v>
      </c>
      <c r="C21116" s="96" t="s">
        <v>75506</v>
      </c>
      <c r="D21116" s="98">
        <v>175.61879999999999</v>
      </c>
    </row>
    <row r="21117" spans="1:4" x14ac:dyDescent="0.35">
      <c r="A21117" t="s">
        <v>22828</v>
      </c>
      <c r="B21117" t="s">
        <v>75540</v>
      </c>
      <c r="C21117" s="96" t="s">
        <v>75541</v>
      </c>
      <c r="D21117" s="98">
        <v>115.61409999999999</v>
      </c>
    </row>
    <row r="21118" spans="1:4" x14ac:dyDescent="0.35">
      <c r="A21118" t="s">
        <v>20170</v>
      </c>
      <c r="B21118" t="s">
        <v>75542</v>
      </c>
      <c r="C21118" s="96" t="s">
        <v>75541</v>
      </c>
      <c r="D21118" s="98">
        <v>233.70759999999999</v>
      </c>
    </row>
    <row r="21119" spans="1:4" x14ac:dyDescent="0.35">
      <c r="A21119" t="s">
        <v>23133</v>
      </c>
      <c r="B21119" t="s">
        <v>75543</v>
      </c>
      <c r="C21119" s="96" t="s">
        <v>75541</v>
      </c>
      <c r="D21119" s="98">
        <v>233.70759999999999</v>
      </c>
    </row>
    <row r="21120" spans="1:4" x14ac:dyDescent="0.35">
      <c r="A21120" t="s">
        <v>25407</v>
      </c>
      <c r="B21120" t="s">
        <v>75544</v>
      </c>
      <c r="C21120" s="96" t="s">
        <v>75541</v>
      </c>
      <c r="D21120" s="98">
        <v>233.70759999999999</v>
      </c>
    </row>
    <row r="21121" spans="1:4" x14ac:dyDescent="0.35">
      <c r="A21121" t="s">
        <v>26274</v>
      </c>
      <c r="B21121" t="s">
        <v>75545</v>
      </c>
      <c r="C21121" s="96" t="s">
        <v>75541</v>
      </c>
      <c r="D21121" s="98">
        <v>279.86630000000002</v>
      </c>
    </row>
    <row r="21122" spans="1:4" x14ac:dyDescent="0.35">
      <c r="A21122" t="s">
        <v>21726</v>
      </c>
      <c r="B21122" t="s">
        <v>75546</v>
      </c>
      <c r="C21122" s="96" t="s">
        <v>75541</v>
      </c>
      <c r="D21122" s="98">
        <v>1522.1744999999999</v>
      </c>
    </row>
    <row r="21123" spans="1:4" x14ac:dyDescent="0.35">
      <c r="A21123" t="s">
        <v>25050</v>
      </c>
      <c r="B21123" t="s">
        <v>75547</v>
      </c>
      <c r="C21123" s="96" t="s">
        <v>75541</v>
      </c>
      <c r="D21123" s="98">
        <v>108.56229999999999</v>
      </c>
    </row>
    <row r="21124" spans="1:4" x14ac:dyDescent="0.35">
      <c r="A21124" t="s">
        <v>20387</v>
      </c>
      <c r="B21124" t="s">
        <v>20388</v>
      </c>
      <c r="C21124" s="96" t="s">
        <v>75541</v>
      </c>
      <c r="D21124" s="98">
        <v>308.74970000000002</v>
      </c>
    </row>
    <row r="21125" spans="1:4" x14ac:dyDescent="0.35">
      <c r="A21125" t="s">
        <v>22828</v>
      </c>
      <c r="B21125" t="s">
        <v>75540</v>
      </c>
      <c r="C21125" s="96" t="s">
        <v>75541</v>
      </c>
      <c r="D21125" s="98">
        <v>115.61409999999999</v>
      </c>
    </row>
    <row r="21126" spans="1:4" x14ac:dyDescent="0.35">
      <c r="A21126" t="s">
        <v>20170</v>
      </c>
      <c r="B21126" t="s">
        <v>75542</v>
      </c>
      <c r="C21126" s="96" t="s">
        <v>75541</v>
      </c>
      <c r="D21126" s="98">
        <v>233.70759999999999</v>
      </c>
    </row>
    <row r="21127" spans="1:4" x14ac:dyDescent="0.35">
      <c r="A21127" t="s">
        <v>17171</v>
      </c>
      <c r="B21127" t="s">
        <v>75548</v>
      </c>
      <c r="C21127" s="96" t="s">
        <v>75541</v>
      </c>
      <c r="D21127" s="98">
        <v>9.354099999999999</v>
      </c>
    </row>
    <row r="21128" spans="1:4" x14ac:dyDescent="0.35">
      <c r="A21128" t="s">
        <v>22439</v>
      </c>
      <c r="B21128" t="s">
        <v>75549</v>
      </c>
      <c r="C21128" s="96" t="s">
        <v>75541</v>
      </c>
      <c r="D21128" s="98">
        <v>13.556199999999999</v>
      </c>
    </row>
    <row r="21129" spans="1:4" x14ac:dyDescent="0.35">
      <c r="A21129" t="s">
        <v>22080</v>
      </c>
      <c r="B21129" t="s">
        <v>75550</v>
      </c>
      <c r="C21129" s="96" t="s">
        <v>75541</v>
      </c>
      <c r="D21129" s="98">
        <v>13.282499999999999</v>
      </c>
    </row>
    <row r="21130" spans="1:4" x14ac:dyDescent="0.35">
      <c r="A21130" t="s">
        <v>21223</v>
      </c>
      <c r="B21130" t="s">
        <v>75551</v>
      </c>
      <c r="C21130" s="96" t="s">
        <v>75541</v>
      </c>
      <c r="D21130" s="98">
        <v>13.523999999999999</v>
      </c>
    </row>
    <row r="21131" spans="1:4" x14ac:dyDescent="0.35">
      <c r="A21131" t="s">
        <v>21339</v>
      </c>
      <c r="B21131" t="s">
        <v>75552</v>
      </c>
      <c r="C21131" s="96" t="s">
        <v>75541</v>
      </c>
      <c r="D21131" s="98">
        <v>13.523999999999999</v>
      </c>
    </row>
    <row r="21132" spans="1:4" x14ac:dyDescent="0.35">
      <c r="A21132" t="s">
        <v>22626</v>
      </c>
      <c r="B21132" t="s">
        <v>75553</v>
      </c>
      <c r="C21132" s="96" t="s">
        <v>75541</v>
      </c>
      <c r="D21132" s="98">
        <v>6.6171000000000006</v>
      </c>
    </row>
    <row r="21133" spans="1:4" x14ac:dyDescent="0.35">
      <c r="A21133" t="s">
        <v>24762</v>
      </c>
      <c r="B21133" t="s">
        <v>75554</v>
      </c>
      <c r="C21133" s="96" t="s">
        <v>75541</v>
      </c>
      <c r="D21133" s="98">
        <v>6.6171000000000006</v>
      </c>
    </row>
    <row r="21134" spans="1:4" x14ac:dyDescent="0.35">
      <c r="A21134" t="s">
        <v>22828</v>
      </c>
      <c r="B21134" t="s">
        <v>75540</v>
      </c>
      <c r="C21134" s="96" t="s">
        <v>75541</v>
      </c>
      <c r="D21134" s="98">
        <v>115.61409999999999</v>
      </c>
    </row>
    <row r="21135" spans="1:4" x14ac:dyDescent="0.35">
      <c r="A21135" t="s">
        <v>20170</v>
      </c>
      <c r="B21135" t="s">
        <v>75542</v>
      </c>
      <c r="C21135" s="96" t="s">
        <v>75541</v>
      </c>
      <c r="D21135" s="98">
        <v>233.70759999999999</v>
      </c>
    </row>
    <row r="21136" spans="1:4" x14ac:dyDescent="0.35">
      <c r="A21136" t="s">
        <v>22439</v>
      </c>
      <c r="B21136" t="s">
        <v>75549</v>
      </c>
      <c r="C21136" s="96" t="s">
        <v>75541</v>
      </c>
      <c r="D21136" s="98">
        <v>13.556199999999999</v>
      </c>
    </row>
    <row r="21137" spans="1:4" x14ac:dyDescent="0.35">
      <c r="A21137" t="s">
        <v>22080</v>
      </c>
      <c r="B21137" t="s">
        <v>75550</v>
      </c>
      <c r="C21137" s="96" t="s">
        <v>75541</v>
      </c>
      <c r="D21137" s="98">
        <v>13.282499999999999</v>
      </c>
    </row>
    <row r="21138" spans="1:4" x14ac:dyDescent="0.35">
      <c r="A21138" t="s">
        <v>21223</v>
      </c>
      <c r="B21138" t="s">
        <v>75551</v>
      </c>
      <c r="C21138" s="96" t="s">
        <v>75541</v>
      </c>
      <c r="D21138" s="98">
        <v>13.523999999999999</v>
      </c>
    </row>
    <row r="21139" spans="1:4" x14ac:dyDescent="0.35">
      <c r="A21139" t="s">
        <v>21339</v>
      </c>
      <c r="B21139" t="s">
        <v>75552</v>
      </c>
      <c r="C21139" s="96" t="s">
        <v>75541</v>
      </c>
      <c r="D21139" s="98">
        <v>13.523999999999999</v>
      </c>
    </row>
    <row r="21140" spans="1:4" x14ac:dyDescent="0.35">
      <c r="A21140" t="s">
        <v>24762</v>
      </c>
      <c r="B21140" t="s">
        <v>75554</v>
      </c>
      <c r="C21140" s="96" t="s">
        <v>75541</v>
      </c>
      <c r="D21140" s="98">
        <v>6.6171000000000006</v>
      </c>
    </row>
    <row r="21141" spans="1:4" x14ac:dyDescent="0.35">
      <c r="A21141" t="s">
        <v>17525</v>
      </c>
      <c r="B21141" t="s">
        <v>75555</v>
      </c>
      <c r="C21141" s="96" t="s">
        <v>75541</v>
      </c>
      <c r="D21141" s="98">
        <v>271.68749999999994</v>
      </c>
    </row>
    <row r="21142" spans="1:4" x14ac:dyDescent="0.35">
      <c r="A21142" t="s">
        <v>17096</v>
      </c>
      <c r="B21142" t="s">
        <v>75556</v>
      </c>
      <c r="C21142" s="96" t="s">
        <v>75541</v>
      </c>
      <c r="D21142" s="98">
        <v>94.941699999999997</v>
      </c>
    </row>
    <row r="21143" spans="1:4" x14ac:dyDescent="0.35">
      <c r="A21143" t="s">
        <v>20205</v>
      </c>
      <c r="B21143" t="s">
        <v>75557</v>
      </c>
      <c r="C21143" s="96" t="s">
        <v>75541</v>
      </c>
      <c r="D21143" s="98">
        <v>901.6</v>
      </c>
    </row>
    <row r="21144" spans="1:4" x14ac:dyDescent="0.35">
      <c r="A21144" t="s">
        <v>17077</v>
      </c>
      <c r="B21144" t="s">
        <v>75558</v>
      </c>
      <c r="C21144" s="96" t="s">
        <v>75541</v>
      </c>
      <c r="D21144" s="98">
        <v>56.076299999999989</v>
      </c>
    </row>
    <row r="21145" spans="1:4" x14ac:dyDescent="0.35">
      <c r="A21145" t="s">
        <v>22554</v>
      </c>
      <c r="B21145" t="s">
        <v>75559</v>
      </c>
      <c r="C21145" s="96" t="s">
        <v>75541</v>
      </c>
      <c r="D21145" s="98">
        <v>1.4329000000000001</v>
      </c>
    </row>
    <row r="21146" spans="1:4" x14ac:dyDescent="0.35">
      <c r="A21146" t="s">
        <v>75560</v>
      </c>
      <c r="B21146" t="s">
        <v>75561</v>
      </c>
      <c r="C21146" s="96" t="s">
        <v>75541</v>
      </c>
      <c r="D21146" s="98">
        <v>31.394999999999996</v>
      </c>
    </row>
    <row r="21147" spans="1:4" x14ac:dyDescent="0.35">
      <c r="A21147" t="s">
        <v>17419</v>
      </c>
      <c r="B21147" t="s">
        <v>75563</v>
      </c>
      <c r="C21147" s="96" t="s">
        <v>75541</v>
      </c>
      <c r="D21147" s="98">
        <v>0.85329999999999995</v>
      </c>
    </row>
    <row r="21148" spans="1:4" x14ac:dyDescent="0.35">
      <c r="A21148" t="s">
        <v>75562</v>
      </c>
      <c r="B21148" t="s">
        <v>75564</v>
      </c>
      <c r="C21148" s="96" t="s">
        <v>75541</v>
      </c>
      <c r="D21148" s="98">
        <v>1.7226999999999999</v>
      </c>
    </row>
    <row r="21149" spans="1:4" x14ac:dyDescent="0.35">
      <c r="A21149" t="s">
        <v>75565</v>
      </c>
      <c r="B21149" t="s">
        <v>75566</v>
      </c>
      <c r="C21149" s="96" t="s">
        <v>75541</v>
      </c>
      <c r="D21149" s="98">
        <v>1.4329000000000001</v>
      </c>
    </row>
    <row r="21150" spans="1:4" x14ac:dyDescent="0.35">
      <c r="A21150" t="s">
        <v>75567</v>
      </c>
      <c r="B21150" t="s">
        <v>75568</v>
      </c>
      <c r="C21150" s="96" t="s">
        <v>75541</v>
      </c>
      <c r="D21150" s="98">
        <v>116.24199999999999</v>
      </c>
    </row>
    <row r="21151" spans="1:4" x14ac:dyDescent="0.35">
      <c r="A21151" t="s">
        <v>20239</v>
      </c>
      <c r="B21151" t="s">
        <v>75569</v>
      </c>
      <c r="C21151" s="96" t="s">
        <v>75541</v>
      </c>
      <c r="D21151" s="98">
        <v>760.01660000000004</v>
      </c>
    </row>
    <row r="21152" spans="1:4" x14ac:dyDescent="0.35">
      <c r="A21152" t="s">
        <v>16936</v>
      </c>
      <c r="B21152" t="s">
        <v>75570</v>
      </c>
      <c r="C21152" s="96" t="s">
        <v>75541</v>
      </c>
      <c r="D21152" s="98">
        <v>637.1092000000001</v>
      </c>
    </row>
    <row r="21153" spans="1:4" x14ac:dyDescent="0.35">
      <c r="A21153" t="s">
        <v>16974</v>
      </c>
      <c r="B21153" t="s">
        <v>75571</v>
      </c>
      <c r="C21153" s="96" t="s">
        <v>75541</v>
      </c>
      <c r="D21153" s="98">
        <v>94.941699999999997</v>
      </c>
    </row>
    <row r="21154" spans="1:4" x14ac:dyDescent="0.35">
      <c r="A21154" t="s">
        <v>17525</v>
      </c>
      <c r="B21154" t="s">
        <v>75555</v>
      </c>
      <c r="C21154" s="96" t="s">
        <v>75541</v>
      </c>
      <c r="D21154" s="98">
        <v>271.68749999999994</v>
      </c>
    </row>
    <row r="21155" spans="1:4" x14ac:dyDescent="0.35">
      <c r="A21155" t="s">
        <v>17096</v>
      </c>
      <c r="B21155" t="s">
        <v>75556</v>
      </c>
      <c r="C21155" s="96" t="s">
        <v>75541</v>
      </c>
      <c r="D21155" s="98">
        <v>94.941699999999997</v>
      </c>
    </row>
    <row r="21156" spans="1:4" x14ac:dyDescent="0.35">
      <c r="A21156" t="s">
        <v>23133</v>
      </c>
      <c r="B21156" t="s">
        <v>75543</v>
      </c>
      <c r="C21156" s="96" t="s">
        <v>75541</v>
      </c>
      <c r="D21156" s="98">
        <v>233.70759999999999</v>
      </c>
    </row>
    <row r="21157" spans="1:4" x14ac:dyDescent="0.35">
      <c r="A21157" t="s">
        <v>25407</v>
      </c>
      <c r="B21157" t="s">
        <v>75544</v>
      </c>
      <c r="C21157" s="96" t="s">
        <v>75541</v>
      </c>
      <c r="D21157" s="98">
        <v>233.70759999999999</v>
      </c>
    </row>
    <row r="21158" spans="1:4" x14ac:dyDescent="0.35">
      <c r="A21158" t="s">
        <v>25050</v>
      </c>
      <c r="B21158" t="s">
        <v>75547</v>
      </c>
      <c r="C21158" s="96" t="s">
        <v>75541</v>
      </c>
      <c r="D21158" s="98">
        <v>108.56229999999999</v>
      </c>
    </row>
    <row r="21159" spans="1:4" x14ac:dyDescent="0.35">
      <c r="A21159" t="s">
        <v>75572</v>
      </c>
      <c r="B21159" t="s">
        <v>75573</v>
      </c>
      <c r="C21159" s="96" t="s">
        <v>75574</v>
      </c>
      <c r="D21159" s="98">
        <v>647.84789999999987</v>
      </c>
    </row>
    <row r="21160" spans="1:4" x14ac:dyDescent="0.35">
      <c r="A21160" t="s">
        <v>75575</v>
      </c>
      <c r="B21160" t="s">
        <v>75576</v>
      </c>
      <c r="C21160" s="96" t="s">
        <v>75577</v>
      </c>
      <c r="D21160" s="98">
        <v>3.2199999999999999E-2</v>
      </c>
    </row>
    <row r="21161" spans="1:4" x14ac:dyDescent="0.35">
      <c r="A21161" t="s">
        <v>75578</v>
      </c>
      <c r="B21161" t="s">
        <v>75579</v>
      </c>
      <c r="C21161" s="96" t="s">
        <v>75577</v>
      </c>
      <c r="D21161" s="98">
        <v>4683.0231000000003</v>
      </c>
    </row>
    <row r="21162" spans="1:4" x14ac:dyDescent="0.35">
      <c r="A21162" t="s">
        <v>75580</v>
      </c>
      <c r="B21162" t="s">
        <v>75581</v>
      </c>
      <c r="C21162" s="96" t="s">
        <v>75577</v>
      </c>
      <c r="D21162" s="98">
        <v>1134.6314</v>
      </c>
    </row>
    <row r="21163" spans="1:4" x14ac:dyDescent="0.35">
      <c r="A21163" t="s">
        <v>75575</v>
      </c>
      <c r="B21163" t="s">
        <v>75576</v>
      </c>
      <c r="C21163" s="96" t="s">
        <v>75577</v>
      </c>
      <c r="D21163" s="98">
        <v>3.2199999999999999E-2</v>
      </c>
    </row>
    <row r="21164" spans="1:4" x14ac:dyDescent="0.35">
      <c r="A21164" t="s">
        <v>75578</v>
      </c>
      <c r="B21164" t="s">
        <v>75579</v>
      </c>
      <c r="C21164" s="96" t="s">
        <v>75577</v>
      </c>
      <c r="D21164" s="98">
        <v>4683.0231000000003</v>
      </c>
    </row>
    <row r="21165" spans="1:4" x14ac:dyDescent="0.35">
      <c r="A21165" t="s">
        <v>75580</v>
      </c>
      <c r="B21165" t="s">
        <v>75581</v>
      </c>
      <c r="C21165" s="96" t="s">
        <v>75577</v>
      </c>
      <c r="D21165" s="98">
        <v>1134.6314</v>
      </c>
    </row>
    <row r="21166" spans="1:4" x14ac:dyDescent="0.35">
      <c r="A21166" t="s">
        <v>75582</v>
      </c>
      <c r="B21166" t="s">
        <v>75583</v>
      </c>
      <c r="C21166" s="96" t="s">
        <v>75577</v>
      </c>
      <c r="D21166" s="98">
        <v>94.941699999999997</v>
      </c>
    </row>
    <row r="21167" spans="1:4" x14ac:dyDescent="0.35">
      <c r="A21167" t="s">
        <v>25972</v>
      </c>
      <c r="B21167" t="s">
        <v>75584</v>
      </c>
      <c r="C21167" s="96" t="s">
        <v>75577</v>
      </c>
      <c r="D21167" s="98">
        <v>0.94989999999999997</v>
      </c>
    </row>
    <row r="21168" spans="1:4" x14ac:dyDescent="0.35">
      <c r="A21168" t="s">
        <v>22813</v>
      </c>
      <c r="B21168" t="s">
        <v>75585</v>
      </c>
      <c r="C21168" s="96" t="s">
        <v>75577</v>
      </c>
      <c r="D21168" s="98">
        <v>12.268199999999998</v>
      </c>
    </row>
    <row r="21169" spans="1:4" x14ac:dyDescent="0.35">
      <c r="A21169" t="s">
        <v>18244</v>
      </c>
      <c r="B21169" t="s">
        <v>75586</v>
      </c>
      <c r="C21169" s="96" t="s">
        <v>75577</v>
      </c>
      <c r="D21169" s="98">
        <v>11.801299999999998</v>
      </c>
    </row>
    <row r="21170" spans="1:4" x14ac:dyDescent="0.35">
      <c r="A21170" t="s">
        <v>17820</v>
      </c>
      <c r="B21170" t="s">
        <v>75587</v>
      </c>
      <c r="C21170" s="96" t="s">
        <v>75577</v>
      </c>
      <c r="D21170" s="98">
        <v>7.2932999999999995</v>
      </c>
    </row>
    <row r="21171" spans="1:4" x14ac:dyDescent="0.35">
      <c r="A21171" t="s">
        <v>18101</v>
      </c>
      <c r="B21171" t="s">
        <v>75588</v>
      </c>
      <c r="C21171" s="96" t="s">
        <v>75577</v>
      </c>
      <c r="D21171" s="98">
        <v>53.596899999999991</v>
      </c>
    </row>
    <row r="21172" spans="1:4" x14ac:dyDescent="0.35">
      <c r="A21172" t="s">
        <v>24088</v>
      </c>
      <c r="B21172" t="s">
        <v>75589</v>
      </c>
      <c r="C21172" s="96" t="s">
        <v>75577</v>
      </c>
      <c r="D21172" s="98">
        <v>119.9128</v>
      </c>
    </row>
    <row r="21173" spans="1:4" x14ac:dyDescent="0.35">
      <c r="A21173" t="s">
        <v>17759</v>
      </c>
      <c r="B21173" t="s">
        <v>75590</v>
      </c>
      <c r="C21173" s="96" t="s">
        <v>75577</v>
      </c>
      <c r="D21173" s="98">
        <v>499.6635</v>
      </c>
    </row>
    <row r="21174" spans="1:4" x14ac:dyDescent="0.35">
      <c r="A21174" t="s">
        <v>24052</v>
      </c>
      <c r="B21174" t="s">
        <v>75591</v>
      </c>
      <c r="C21174" s="96" t="s">
        <v>75577</v>
      </c>
      <c r="D21174" s="98">
        <v>987.31639999999993</v>
      </c>
    </row>
    <row r="21175" spans="1:4" x14ac:dyDescent="0.35">
      <c r="A21175" t="s">
        <v>26289</v>
      </c>
      <c r="B21175" t="s">
        <v>26290</v>
      </c>
      <c r="C21175" s="96" t="s">
        <v>75577</v>
      </c>
      <c r="D21175" s="98">
        <v>60.906299999999995</v>
      </c>
    </row>
    <row r="21176" spans="1:4" x14ac:dyDescent="0.35">
      <c r="A21176" t="s">
        <v>24279</v>
      </c>
      <c r="B21176" t="s">
        <v>24280</v>
      </c>
      <c r="C21176" s="96" t="s">
        <v>75577</v>
      </c>
      <c r="D21176" s="98">
        <v>2581.9248000000002</v>
      </c>
    </row>
    <row r="21177" spans="1:4" x14ac:dyDescent="0.35">
      <c r="A21177" t="s">
        <v>22759</v>
      </c>
      <c r="B21177" t="s">
        <v>22760</v>
      </c>
      <c r="C21177" s="96" t="s">
        <v>75577</v>
      </c>
      <c r="D21177" s="98">
        <v>1900.0415</v>
      </c>
    </row>
    <row r="21178" spans="1:4" x14ac:dyDescent="0.35">
      <c r="A21178" t="s">
        <v>75592</v>
      </c>
      <c r="B21178" t="s">
        <v>75593</v>
      </c>
      <c r="C21178" s="96" t="s">
        <v>75577</v>
      </c>
      <c r="D21178" s="98">
        <v>1420.5835</v>
      </c>
    </row>
    <row r="21179" spans="1:4" x14ac:dyDescent="0.35">
      <c r="A21179" t="s">
        <v>18333</v>
      </c>
      <c r="B21179" t="s">
        <v>75594</v>
      </c>
      <c r="C21179" s="96" t="s">
        <v>75577</v>
      </c>
      <c r="D21179" s="98">
        <v>2553.5083</v>
      </c>
    </row>
    <row r="21180" spans="1:4" x14ac:dyDescent="0.35">
      <c r="A21180" t="s">
        <v>18089</v>
      </c>
      <c r="B21180" t="s">
        <v>18090</v>
      </c>
      <c r="C21180" s="96" t="s">
        <v>75577</v>
      </c>
      <c r="D21180" s="98">
        <v>1.5294999999999999</v>
      </c>
    </row>
    <row r="21181" spans="1:4" x14ac:dyDescent="0.35">
      <c r="A21181" t="s">
        <v>26173</v>
      </c>
      <c r="B21181" t="s">
        <v>26174</v>
      </c>
      <c r="C21181" s="96" t="s">
        <v>75577</v>
      </c>
      <c r="D21181" s="98">
        <v>3190.3921</v>
      </c>
    </row>
    <row r="21182" spans="1:4" x14ac:dyDescent="0.35">
      <c r="A21182" t="s">
        <v>75595</v>
      </c>
      <c r="B21182" t="s">
        <v>75596</v>
      </c>
      <c r="C21182" s="96" t="s">
        <v>75577</v>
      </c>
      <c r="D21182" s="98">
        <v>987.31639999999993</v>
      </c>
    </row>
    <row r="21183" spans="1:4" x14ac:dyDescent="0.35">
      <c r="A21183" t="s">
        <v>75597</v>
      </c>
      <c r="B21183" t="s">
        <v>75599</v>
      </c>
      <c r="C21183" s="96" t="s">
        <v>75577</v>
      </c>
      <c r="D21183" s="98">
        <v>3004.5498000000002</v>
      </c>
    </row>
    <row r="21184" spans="1:4" x14ac:dyDescent="0.35">
      <c r="A21184" t="s">
        <v>75598</v>
      </c>
      <c r="B21184" t="s">
        <v>75600</v>
      </c>
      <c r="C21184" s="96" t="s">
        <v>75577</v>
      </c>
      <c r="D21184" s="98">
        <v>3004.5498000000002</v>
      </c>
    </row>
    <row r="21185" spans="1:4" x14ac:dyDescent="0.35">
      <c r="A21185" t="s">
        <v>75601</v>
      </c>
      <c r="B21185" t="s">
        <v>75602</v>
      </c>
      <c r="C21185" s="96" t="s">
        <v>75577</v>
      </c>
      <c r="D21185" s="98">
        <v>3004.5498000000002</v>
      </c>
    </row>
    <row r="21186" spans="1:4" x14ac:dyDescent="0.35">
      <c r="A21186" t="s">
        <v>18395</v>
      </c>
      <c r="B21186" t="s">
        <v>75603</v>
      </c>
      <c r="C21186" s="96" t="s">
        <v>75577</v>
      </c>
      <c r="D21186" s="98">
        <v>3289.7612999999997</v>
      </c>
    </row>
    <row r="21187" spans="1:4" x14ac:dyDescent="0.35">
      <c r="A21187" t="s">
        <v>47973</v>
      </c>
      <c r="B21187" t="s">
        <v>75604</v>
      </c>
      <c r="C21187" s="96" t="s">
        <v>75577</v>
      </c>
      <c r="D21187" s="98">
        <v>165.95879999999997</v>
      </c>
    </row>
    <row r="21188" spans="1:4" x14ac:dyDescent="0.35">
      <c r="A21188" t="s">
        <v>48286</v>
      </c>
      <c r="B21188" t="s">
        <v>75605</v>
      </c>
      <c r="C21188" s="96" t="s">
        <v>75577</v>
      </c>
      <c r="D21188" s="98">
        <v>300.3777</v>
      </c>
    </row>
    <row r="21189" spans="1:4" x14ac:dyDescent="0.35">
      <c r="A21189" t="s">
        <v>18050</v>
      </c>
      <c r="B21189" t="s">
        <v>75606</v>
      </c>
      <c r="C21189" s="96" t="s">
        <v>75577</v>
      </c>
      <c r="D21189" s="98">
        <v>165.95879999999997</v>
      </c>
    </row>
    <row r="21190" spans="1:4" x14ac:dyDescent="0.35">
      <c r="A21190" t="s">
        <v>19085</v>
      </c>
      <c r="B21190" t="s">
        <v>75607</v>
      </c>
      <c r="C21190" s="96" t="s">
        <v>75577</v>
      </c>
      <c r="D21190" s="98">
        <v>901.6</v>
      </c>
    </row>
    <row r="21191" spans="1:4" x14ac:dyDescent="0.35">
      <c r="A21191" t="s">
        <v>75582</v>
      </c>
      <c r="B21191" t="s">
        <v>75583</v>
      </c>
      <c r="C21191" s="96" t="s">
        <v>75577</v>
      </c>
      <c r="D21191" s="98">
        <v>94.941699999999997</v>
      </c>
    </row>
    <row r="21192" spans="1:4" x14ac:dyDescent="0.35">
      <c r="A21192" t="s">
        <v>24750</v>
      </c>
      <c r="B21192" t="s">
        <v>24751</v>
      </c>
      <c r="C21192" s="96" t="s">
        <v>75577</v>
      </c>
      <c r="D21192" s="98">
        <v>137.55839999999998</v>
      </c>
    </row>
    <row r="21193" spans="1:4" x14ac:dyDescent="0.35">
      <c r="A21193" t="s">
        <v>17795</v>
      </c>
      <c r="B21193" t="s">
        <v>75608</v>
      </c>
      <c r="C21193" s="96" t="s">
        <v>75577</v>
      </c>
      <c r="D21193" s="98">
        <v>1136.4667999999999</v>
      </c>
    </row>
    <row r="21194" spans="1:4" x14ac:dyDescent="0.35">
      <c r="A21194" t="s">
        <v>75575</v>
      </c>
      <c r="B21194" t="s">
        <v>75576</v>
      </c>
      <c r="C21194" s="96" t="s">
        <v>75577</v>
      </c>
      <c r="D21194" s="98">
        <v>3.2199999999999999E-2</v>
      </c>
    </row>
    <row r="21195" spans="1:4" x14ac:dyDescent="0.35">
      <c r="A21195" t="s">
        <v>75578</v>
      </c>
      <c r="B21195" t="s">
        <v>75579</v>
      </c>
      <c r="C21195" s="96" t="s">
        <v>75577</v>
      </c>
      <c r="D21195" s="98">
        <v>4683.0231000000003</v>
      </c>
    </row>
    <row r="21196" spans="1:4" x14ac:dyDescent="0.35">
      <c r="A21196" t="s">
        <v>75580</v>
      </c>
      <c r="B21196" t="s">
        <v>75581</v>
      </c>
      <c r="C21196" s="96" t="s">
        <v>75577</v>
      </c>
      <c r="D21196" s="98">
        <v>1134.6314</v>
      </c>
    </row>
    <row r="21197" spans="1:4" x14ac:dyDescent="0.35">
      <c r="A21197" t="s">
        <v>18333</v>
      </c>
      <c r="B21197" t="s">
        <v>75594</v>
      </c>
      <c r="C21197" s="96" t="s">
        <v>75577</v>
      </c>
      <c r="D21197" s="98">
        <v>2553.5083</v>
      </c>
    </row>
    <row r="21198" spans="1:4" x14ac:dyDescent="0.35">
      <c r="A21198" t="s">
        <v>75609</v>
      </c>
      <c r="B21198" t="s">
        <v>75610</v>
      </c>
      <c r="C21198" s="96" t="s">
        <v>75577</v>
      </c>
      <c r="D21198" s="98">
        <v>1038.0313999999998</v>
      </c>
    </row>
    <row r="21199" spans="1:4" x14ac:dyDescent="0.35">
      <c r="A21199" t="s">
        <v>17705</v>
      </c>
      <c r="B21199" t="s">
        <v>75611</v>
      </c>
      <c r="C21199" s="96" t="s">
        <v>75577</v>
      </c>
      <c r="D21199" s="98">
        <v>141.64779999999999</v>
      </c>
    </row>
    <row r="21200" spans="1:4" x14ac:dyDescent="0.35">
      <c r="A21200" t="s">
        <v>75609</v>
      </c>
      <c r="B21200" t="s">
        <v>75610</v>
      </c>
      <c r="C21200" s="96" t="s">
        <v>75577</v>
      </c>
      <c r="D21200" s="98">
        <v>1038.0313999999998</v>
      </c>
    </row>
    <row r="21201" spans="1:4" x14ac:dyDescent="0.35">
      <c r="A21201" t="s">
        <v>75612</v>
      </c>
      <c r="B21201" t="s">
        <v>75613</v>
      </c>
      <c r="C21201" s="96" t="s">
        <v>75577</v>
      </c>
      <c r="D21201" s="98">
        <v>10.819199999999999</v>
      </c>
    </row>
    <row r="21202" spans="1:4" x14ac:dyDescent="0.35">
      <c r="A21202" t="s">
        <v>75575</v>
      </c>
      <c r="B21202" t="s">
        <v>75576</v>
      </c>
      <c r="C21202" s="96" t="s">
        <v>75577</v>
      </c>
      <c r="D21202" s="98">
        <v>3.2199999999999999E-2</v>
      </c>
    </row>
    <row r="21203" spans="1:4" x14ac:dyDescent="0.35">
      <c r="A21203" t="s">
        <v>75578</v>
      </c>
      <c r="B21203" t="s">
        <v>75579</v>
      </c>
      <c r="C21203" s="96" t="s">
        <v>75577</v>
      </c>
      <c r="D21203" s="98">
        <v>4683.0231000000003</v>
      </c>
    </row>
    <row r="21204" spans="1:4" x14ac:dyDescent="0.35">
      <c r="A21204" t="s">
        <v>75580</v>
      </c>
      <c r="B21204" t="s">
        <v>75581</v>
      </c>
      <c r="C21204" s="96" t="s">
        <v>75577</v>
      </c>
      <c r="D21204" s="98">
        <v>1134.6314</v>
      </c>
    </row>
    <row r="21205" spans="1:4" x14ac:dyDescent="0.35">
      <c r="A21205" t="s">
        <v>17705</v>
      </c>
      <c r="B21205" t="s">
        <v>75611</v>
      </c>
      <c r="C21205" s="96" t="s">
        <v>75577</v>
      </c>
      <c r="D21205" s="98">
        <v>141.64779999999999</v>
      </c>
    </row>
    <row r="21206" spans="1:4" x14ac:dyDescent="0.35">
      <c r="A21206" t="s">
        <v>18271</v>
      </c>
      <c r="B21206" t="s">
        <v>75614</v>
      </c>
      <c r="C21206" s="96" t="s">
        <v>75577</v>
      </c>
      <c r="D21206" s="98">
        <v>2874.9930999999997</v>
      </c>
    </row>
    <row r="21207" spans="1:4" x14ac:dyDescent="0.35">
      <c r="A21207" t="s">
        <v>24507</v>
      </c>
      <c r="B21207" t="s">
        <v>75615</v>
      </c>
      <c r="C21207" s="96" t="s">
        <v>75577</v>
      </c>
      <c r="D21207" s="98">
        <v>1.4329000000000001</v>
      </c>
    </row>
    <row r="21208" spans="1:4" x14ac:dyDescent="0.35">
      <c r="A21208" t="s">
        <v>75616</v>
      </c>
      <c r="B21208" t="s">
        <v>75617</v>
      </c>
      <c r="C21208" s="96" t="s">
        <v>75577</v>
      </c>
      <c r="D21208" s="98">
        <v>1.4329000000000001</v>
      </c>
    </row>
    <row r="21209" spans="1:4" x14ac:dyDescent="0.35">
      <c r="A21209" t="s">
        <v>75618</v>
      </c>
      <c r="B21209" t="s">
        <v>75620</v>
      </c>
      <c r="C21209" s="96" t="s">
        <v>75577</v>
      </c>
      <c r="D21209" s="98">
        <v>144.5941</v>
      </c>
    </row>
    <row r="21210" spans="1:4" x14ac:dyDescent="0.35">
      <c r="A21210" t="s">
        <v>75619</v>
      </c>
      <c r="B21210" t="s">
        <v>75621</v>
      </c>
      <c r="C21210" s="96" t="s">
        <v>75577</v>
      </c>
      <c r="D21210" s="98">
        <v>144.5941</v>
      </c>
    </row>
    <row r="21211" spans="1:4" x14ac:dyDescent="0.35">
      <c r="A21211" t="s">
        <v>48193</v>
      </c>
      <c r="B21211" t="s">
        <v>75622</v>
      </c>
      <c r="C21211" s="96" t="s">
        <v>75577</v>
      </c>
      <c r="D21211" s="98">
        <v>3.2199999999999999E-2</v>
      </c>
    </row>
    <row r="21212" spans="1:4" x14ac:dyDescent="0.35">
      <c r="A21212" t="s">
        <v>18897</v>
      </c>
      <c r="B21212" t="s">
        <v>75623</v>
      </c>
      <c r="C21212" s="96" t="s">
        <v>75577</v>
      </c>
      <c r="D21212" s="98">
        <v>100.44789999999999</v>
      </c>
    </row>
    <row r="21213" spans="1:4" x14ac:dyDescent="0.35">
      <c r="A21213" t="s">
        <v>19144</v>
      </c>
      <c r="B21213" t="s">
        <v>75624</v>
      </c>
      <c r="C21213" s="96" t="s">
        <v>75577</v>
      </c>
      <c r="D21213" s="98">
        <v>100.44789999999999</v>
      </c>
    </row>
    <row r="21214" spans="1:4" x14ac:dyDescent="0.35">
      <c r="A21214" t="s">
        <v>17795</v>
      </c>
      <c r="B21214" t="s">
        <v>75608</v>
      </c>
      <c r="C21214" s="96" t="s">
        <v>75577</v>
      </c>
      <c r="D21214" s="98">
        <v>1136.4667999999999</v>
      </c>
    </row>
    <row r="21215" spans="1:4" x14ac:dyDescent="0.35">
      <c r="A21215" t="s">
        <v>75575</v>
      </c>
      <c r="B21215" t="s">
        <v>75576</v>
      </c>
      <c r="C21215" s="96" t="s">
        <v>75577</v>
      </c>
      <c r="D21215" s="98">
        <v>3.2199999999999999E-2</v>
      </c>
    </row>
    <row r="21216" spans="1:4" x14ac:dyDescent="0.35">
      <c r="A21216" t="s">
        <v>75578</v>
      </c>
      <c r="B21216" t="s">
        <v>75579</v>
      </c>
      <c r="C21216" s="96" t="s">
        <v>75577</v>
      </c>
      <c r="D21216" s="98">
        <v>4683.0231000000003</v>
      </c>
    </row>
    <row r="21217" spans="1:4" x14ac:dyDescent="0.35">
      <c r="A21217" t="s">
        <v>75580</v>
      </c>
      <c r="B21217" t="s">
        <v>75581</v>
      </c>
      <c r="C21217" s="96" t="s">
        <v>75577</v>
      </c>
      <c r="D21217" s="98">
        <v>1134.6314</v>
      </c>
    </row>
    <row r="21218" spans="1:4" x14ac:dyDescent="0.35">
      <c r="A21218" t="s">
        <v>18333</v>
      </c>
      <c r="B21218" t="s">
        <v>75594</v>
      </c>
      <c r="C21218" s="96" t="s">
        <v>75577</v>
      </c>
      <c r="D21218" s="98">
        <v>2553.5083</v>
      </c>
    </row>
    <row r="21219" spans="1:4" x14ac:dyDescent="0.35">
      <c r="A21219" t="s">
        <v>75609</v>
      </c>
      <c r="B21219" t="s">
        <v>75610</v>
      </c>
      <c r="C21219" s="96" t="s">
        <v>75577</v>
      </c>
      <c r="D21219" s="98">
        <v>1038.0313999999998</v>
      </c>
    </row>
    <row r="21220" spans="1:4" x14ac:dyDescent="0.35">
      <c r="A21220" t="s">
        <v>17675</v>
      </c>
      <c r="B21220" t="s">
        <v>75625</v>
      </c>
      <c r="C21220" s="96" t="s">
        <v>75577</v>
      </c>
      <c r="D21220" s="98">
        <v>1.4329000000000001</v>
      </c>
    </row>
    <row r="21221" spans="1:4" x14ac:dyDescent="0.35">
      <c r="A21221" t="s">
        <v>18544</v>
      </c>
      <c r="B21221" t="s">
        <v>18545</v>
      </c>
      <c r="C21221" s="96" t="s">
        <v>75577</v>
      </c>
      <c r="D21221" s="98">
        <v>1.4329000000000001</v>
      </c>
    </row>
    <row r="21222" spans="1:4" x14ac:dyDescent="0.35">
      <c r="A21222" t="s">
        <v>18498</v>
      </c>
      <c r="B21222" t="s">
        <v>18499</v>
      </c>
      <c r="C21222" s="96" t="s">
        <v>75577</v>
      </c>
      <c r="D21222" s="98">
        <v>1.4329000000000001</v>
      </c>
    </row>
    <row r="21223" spans="1:4" x14ac:dyDescent="0.35">
      <c r="A21223" t="s">
        <v>75626</v>
      </c>
      <c r="B21223" t="s">
        <v>75627</v>
      </c>
      <c r="C21223" s="96" t="s">
        <v>75577</v>
      </c>
      <c r="D21223" s="98">
        <v>36.144499999999994</v>
      </c>
    </row>
    <row r="21224" spans="1:4" x14ac:dyDescent="0.35">
      <c r="A21224" t="s">
        <v>19184</v>
      </c>
      <c r="B21224" t="s">
        <v>75628</v>
      </c>
      <c r="C21224" s="96" t="s">
        <v>75577</v>
      </c>
      <c r="D21224" s="98">
        <v>0.33809999999999996</v>
      </c>
    </row>
    <row r="21225" spans="1:4" x14ac:dyDescent="0.35">
      <c r="A21225" t="s">
        <v>75629</v>
      </c>
      <c r="B21225" t="s">
        <v>75630</v>
      </c>
      <c r="C21225" s="96" t="s">
        <v>75577</v>
      </c>
      <c r="D21225" s="98">
        <v>94.941699999999997</v>
      </c>
    </row>
    <row r="21226" spans="1:4" x14ac:dyDescent="0.35">
      <c r="A21226" t="s">
        <v>24750</v>
      </c>
      <c r="B21226" t="s">
        <v>24751</v>
      </c>
      <c r="C21226" s="96" t="s">
        <v>75577</v>
      </c>
      <c r="D21226" s="98">
        <v>137.55839999999998</v>
      </c>
    </row>
    <row r="21227" spans="1:4" x14ac:dyDescent="0.35">
      <c r="A21227" t="s">
        <v>17795</v>
      </c>
      <c r="B21227" t="s">
        <v>75608</v>
      </c>
      <c r="C21227" s="96" t="s">
        <v>75577</v>
      </c>
      <c r="D21227" s="98">
        <v>1136.4667999999999</v>
      </c>
    </row>
    <row r="21228" spans="1:4" x14ac:dyDescent="0.35">
      <c r="A21228" t="s">
        <v>75631</v>
      </c>
      <c r="B21228" t="s">
        <v>75632</v>
      </c>
      <c r="C21228" s="96" t="s">
        <v>75577</v>
      </c>
      <c r="D21228" s="98">
        <v>3074.8584999999994</v>
      </c>
    </row>
    <row r="21229" spans="1:4" x14ac:dyDescent="0.35">
      <c r="A21229" t="s">
        <v>18297</v>
      </c>
      <c r="B21229" t="s">
        <v>18298</v>
      </c>
      <c r="C21229" s="96" t="s">
        <v>75577</v>
      </c>
      <c r="D21229" s="98">
        <v>3997.3240999999998</v>
      </c>
    </row>
    <row r="21230" spans="1:4" x14ac:dyDescent="0.35">
      <c r="A21230" t="s">
        <v>25999</v>
      </c>
      <c r="B21230" t="s">
        <v>75633</v>
      </c>
      <c r="C21230" s="96" t="s">
        <v>75577</v>
      </c>
      <c r="D21230" s="98">
        <v>237.63599999999997</v>
      </c>
    </row>
    <row r="21231" spans="1:4" x14ac:dyDescent="0.35">
      <c r="A21231" t="s">
        <v>23081</v>
      </c>
      <c r="B21231" t="s">
        <v>75634</v>
      </c>
      <c r="C21231" s="96" t="s">
        <v>75577</v>
      </c>
      <c r="D21231" s="98">
        <v>5057.2997999999989</v>
      </c>
    </row>
    <row r="21232" spans="1:4" x14ac:dyDescent="0.35">
      <c r="A21232" t="s">
        <v>75635</v>
      </c>
      <c r="B21232" t="s">
        <v>75636</v>
      </c>
      <c r="C21232" s="96" t="s">
        <v>75577</v>
      </c>
      <c r="D21232" s="98">
        <v>3.2199999999999999E-2</v>
      </c>
    </row>
    <row r="21233" spans="1:4" x14ac:dyDescent="0.35">
      <c r="A21233" t="s">
        <v>21795</v>
      </c>
      <c r="B21233" t="s">
        <v>75637</v>
      </c>
      <c r="C21233" s="96" t="s">
        <v>75577</v>
      </c>
      <c r="D21233" s="98">
        <v>56.849099999999993</v>
      </c>
    </row>
    <row r="21234" spans="1:4" x14ac:dyDescent="0.35">
      <c r="A21234" t="s">
        <v>18583</v>
      </c>
      <c r="B21234" t="s">
        <v>75638</v>
      </c>
      <c r="C21234" s="96" t="s">
        <v>75577</v>
      </c>
      <c r="D21234" s="98">
        <v>3.2199999999999999E-2</v>
      </c>
    </row>
    <row r="21235" spans="1:4" x14ac:dyDescent="0.35">
      <c r="A21235" t="s">
        <v>19063</v>
      </c>
      <c r="B21235" t="s">
        <v>75639</v>
      </c>
      <c r="C21235" s="96" t="s">
        <v>75577</v>
      </c>
      <c r="D21235" s="98">
        <v>3.2199999999999999E-2</v>
      </c>
    </row>
    <row r="21236" spans="1:4" x14ac:dyDescent="0.35">
      <c r="A21236" t="s">
        <v>18455</v>
      </c>
      <c r="B21236" t="s">
        <v>75640</v>
      </c>
      <c r="C21236" s="96" t="s">
        <v>75577</v>
      </c>
      <c r="D21236" s="98">
        <v>3.2199999999999999E-2</v>
      </c>
    </row>
    <row r="21237" spans="1:4" x14ac:dyDescent="0.35">
      <c r="A21237" t="s">
        <v>17888</v>
      </c>
      <c r="B21237" t="s">
        <v>75641</v>
      </c>
      <c r="C21237" s="96" t="s">
        <v>75577</v>
      </c>
      <c r="D21237" s="98">
        <v>3.2199999999999999E-2</v>
      </c>
    </row>
    <row r="21238" spans="1:4" x14ac:dyDescent="0.35">
      <c r="A21238" t="s">
        <v>18216</v>
      </c>
      <c r="B21238" t="s">
        <v>75642</v>
      </c>
      <c r="C21238" s="96" t="s">
        <v>75577</v>
      </c>
      <c r="D21238" s="98">
        <v>3.2199999999999999E-2</v>
      </c>
    </row>
    <row r="21239" spans="1:4" x14ac:dyDescent="0.35">
      <c r="A21239" t="s">
        <v>75643</v>
      </c>
      <c r="B21239" t="s">
        <v>75644</v>
      </c>
      <c r="C21239" s="96" t="s">
        <v>75577</v>
      </c>
      <c r="D21239" s="98">
        <v>3.2199999999999999E-2</v>
      </c>
    </row>
    <row r="21240" spans="1:4" x14ac:dyDescent="0.35">
      <c r="A21240" t="s">
        <v>75645</v>
      </c>
      <c r="B21240" t="s">
        <v>75646</v>
      </c>
      <c r="C21240" s="96" t="s">
        <v>75577</v>
      </c>
      <c r="D21240" s="98">
        <v>3.2199999999999999E-2</v>
      </c>
    </row>
    <row r="21241" spans="1:4" x14ac:dyDescent="0.35">
      <c r="A21241" t="s">
        <v>75647</v>
      </c>
      <c r="B21241" t="s">
        <v>75648</v>
      </c>
      <c r="C21241" s="96" t="s">
        <v>75577</v>
      </c>
      <c r="D21241" s="98">
        <v>3.2199999999999999E-2</v>
      </c>
    </row>
    <row r="21242" spans="1:4" x14ac:dyDescent="0.35">
      <c r="A21242" t="s">
        <v>18314</v>
      </c>
      <c r="B21242" t="s">
        <v>75649</v>
      </c>
      <c r="C21242" s="96" t="s">
        <v>75650</v>
      </c>
      <c r="D21242" s="98">
        <v>3.2199999999999999E-2</v>
      </c>
    </row>
    <row r="21243" spans="1:4" x14ac:dyDescent="0.35">
      <c r="A21243" t="s">
        <v>75575</v>
      </c>
      <c r="B21243" t="s">
        <v>75576</v>
      </c>
      <c r="C21243" s="96" t="s">
        <v>75577</v>
      </c>
      <c r="D21243" s="98">
        <v>3.2199999999999999E-2</v>
      </c>
    </row>
    <row r="21244" spans="1:4" x14ac:dyDescent="0.35">
      <c r="A21244" t="s">
        <v>75578</v>
      </c>
      <c r="B21244" t="s">
        <v>75579</v>
      </c>
      <c r="C21244" s="96" t="s">
        <v>75577</v>
      </c>
      <c r="D21244" s="98">
        <v>4683.0231000000003</v>
      </c>
    </row>
    <row r="21245" spans="1:4" x14ac:dyDescent="0.35">
      <c r="A21245" t="s">
        <v>48326</v>
      </c>
      <c r="B21245" t="s">
        <v>75651</v>
      </c>
      <c r="C21245" s="96" t="s">
        <v>75577</v>
      </c>
      <c r="D21245" s="98">
        <v>3.2199999999999999E-2</v>
      </c>
    </row>
    <row r="21246" spans="1:4" x14ac:dyDescent="0.35">
      <c r="A21246" t="s">
        <v>48193</v>
      </c>
      <c r="B21246" t="s">
        <v>75622</v>
      </c>
      <c r="C21246" s="96" t="s">
        <v>75577</v>
      </c>
      <c r="D21246" s="98">
        <v>3.2199999999999999E-2</v>
      </c>
    </row>
    <row r="21247" spans="1:4" x14ac:dyDescent="0.35">
      <c r="A21247" t="s">
        <v>75652</v>
      </c>
      <c r="B21247" t="s">
        <v>75653</v>
      </c>
      <c r="C21247" s="96" t="s">
        <v>75577</v>
      </c>
      <c r="D21247" s="98">
        <v>3.2199999999999999E-2</v>
      </c>
    </row>
    <row r="21248" spans="1:4" x14ac:dyDescent="0.35">
      <c r="A21248" t="s">
        <v>19792</v>
      </c>
      <c r="B21248" t="s">
        <v>75654</v>
      </c>
      <c r="C21248" s="96" t="s">
        <v>75577</v>
      </c>
      <c r="D21248" s="98">
        <v>1324.5309000000002</v>
      </c>
    </row>
    <row r="21249" spans="1:4" x14ac:dyDescent="0.35">
      <c r="A21249" t="s">
        <v>17769</v>
      </c>
      <c r="B21249" t="s">
        <v>17770</v>
      </c>
      <c r="C21249" s="96" t="s">
        <v>75577</v>
      </c>
      <c r="D21249" s="98">
        <v>3.2199999999999999E-2</v>
      </c>
    </row>
    <row r="21250" spans="1:4" x14ac:dyDescent="0.35">
      <c r="A21250" t="s">
        <v>25714</v>
      </c>
      <c r="B21250" t="s">
        <v>75655</v>
      </c>
      <c r="C21250" s="96" t="s">
        <v>75577</v>
      </c>
      <c r="D21250" s="98">
        <v>1670.8901999999998</v>
      </c>
    </row>
    <row r="21251" spans="1:4" x14ac:dyDescent="0.35">
      <c r="A21251" t="s">
        <v>18587</v>
      </c>
      <c r="B21251" t="s">
        <v>18588</v>
      </c>
      <c r="C21251" s="96" t="s">
        <v>75577</v>
      </c>
      <c r="D21251" s="98">
        <v>1.5294999999999999</v>
      </c>
    </row>
    <row r="21252" spans="1:4" x14ac:dyDescent="0.35">
      <c r="A21252" t="s">
        <v>75580</v>
      </c>
      <c r="B21252" t="s">
        <v>75581</v>
      </c>
      <c r="C21252" s="96" t="s">
        <v>75577</v>
      </c>
      <c r="D21252" s="98">
        <v>1134.6314</v>
      </c>
    </row>
    <row r="21253" spans="1:4" x14ac:dyDescent="0.35">
      <c r="A21253" t="s">
        <v>18271</v>
      </c>
      <c r="B21253" t="s">
        <v>75614</v>
      </c>
      <c r="C21253" s="96" t="s">
        <v>75577</v>
      </c>
      <c r="D21253" s="98">
        <v>2874.9930999999997</v>
      </c>
    </row>
    <row r="21254" spans="1:4" x14ac:dyDescent="0.35">
      <c r="A21254" t="s">
        <v>75656</v>
      </c>
      <c r="B21254" t="s">
        <v>75657</v>
      </c>
      <c r="C21254" s="96" t="s">
        <v>75577</v>
      </c>
      <c r="D21254" s="98">
        <v>58.088799999999992</v>
      </c>
    </row>
    <row r="21255" spans="1:4" x14ac:dyDescent="0.35">
      <c r="A21255" t="s">
        <v>24068</v>
      </c>
      <c r="B21255" t="s">
        <v>75658</v>
      </c>
      <c r="C21255" s="96" t="s">
        <v>75577</v>
      </c>
      <c r="D21255" s="98">
        <v>341.86740000000003</v>
      </c>
    </row>
    <row r="21256" spans="1:4" x14ac:dyDescent="0.35">
      <c r="A21256" t="s">
        <v>21164</v>
      </c>
      <c r="B21256" t="s">
        <v>75659</v>
      </c>
      <c r="C21256" s="96" t="s">
        <v>75577</v>
      </c>
      <c r="D21256" s="98">
        <v>341.86740000000003</v>
      </c>
    </row>
    <row r="21257" spans="1:4" x14ac:dyDescent="0.35">
      <c r="A21257" t="s">
        <v>75660</v>
      </c>
      <c r="B21257" t="s">
        <v>75661</v>
      </c>
      <c r="C21257" s="96" t="s">
        <v>75577</v>
      </c>
      <c r="D21257" s="98">
        <v>3.2199999999999999E-2</v>
      </c>
    </row>
    <row r="21258" spans="1:4" x14ac:dyDescent="0.35">
      <c r="A21258" t="s">
        <v>22667</v>
      </c>
      <c r="B21258" t="s">
        <v>75662</v>
      </c>
      <c r="C21258" s="96" t="s">
        <v>75577</v>
      </c>
      <c r="D21258" s="98">
        <v>1182.0942</v>
      </c>
    </row>
    <row r="21259" spans="1:4" x14ac:dyDescent="0.35">
      <c r="A21259" t="s">
        <v>18248</v>
      </c>
      <c r="B21259" t="s">
        <v>18249</v>
      </c>
      <c r="C21259" s="96" t="s">
        <v>75577</v>
      </c>
      <c r="D21259" s="98">
        <v>68.891899999999993</v>
      </c>
    </row>
    <row r="21260" spans="1:4" x14ac:dyDescent="0.35">
      <c r="A21260" t="s">
        <v>18883</v>
      </c>
      <c r="B21260" t="s">
        <v>75663</v>
      </c>
      <c r="C21260" s="96" t="s">
        <v>75577</v>
      </c>
      <c r="D21260" s="98">
        <v>175.87639999999999</v>
      </c>
    </row>
    <row r="21261" spans="1:4" x14ac:dyDescent="0.35">
      <c r="A21261" t="s">
        <v>20656</v>
      </c>
      <c r="B21261" t="s">
        <v>75664</v>
      </c>
      <c r="C21261" s="96" t="s">
        <v>75577</v>
      </c>
      <c r="D21261" s="98">
        <v>204.2124</v>
      </c>
    </row>
    <row r="21262" spans="1:4" x14ac:dyDescent="0.35">
      <c r="A21262" t="s">
        <v>26322</v>
      </c>
      <c r="B21262" t="s">
        <v>75665</v>
      </c>
      <c r="C21262" s="96" t="s">
        <v>75577</v>
      </c>
      <c r="D21262" s="98">
        <v>204.2124</v>
      </c>
    </row>
    <row r="21263" spans="1:4" x14ac:dyDescent="0.35">
      <c r="A21263" t="s">
        <v>25588</v>
      </c>
      <c r="B21263" t="s">
        <v>75666</v>
      </c>
      <c r="C21263" s="96" t="s">
        <v>75577</v>
      </c>
      <c r="D21263" s="98">
        <v>171.8836</v>
      </c>
    </row>
    <row r="21264" spans="1:4" x14ac:dyDescent="0.35">
      <c r="A21264" t="s">
        <v>18565</v>
      </c>
      <c r="B21264" t="s">
        <v>75667</v>
      </c>
      <c r="C21264" s="96" t="s">
        <v>75577</v>
      </c>
      <c r="D21264" s="98">
        <v>89.628700000000009</v>
      </c>
    </row>
    <row r="21265" spans="1:4" x14ac:dyDescent="0.35">
      <c r="A21265" t="s">
        <v>75609</v>
      </c>
      <c r="B21265" t="s">
        <v>75610</v>
      </c>
      <c r="C21265" s="96" t="s">
        <v>75577</v>
      </c>
      <c r="D21265" s="98">
        <v>1038.0313999999998</v>
      </c>
    </row>
    <row r="21266" spans="1:4" x14ac:dyDescent="0.35">
      <c r="A21266" t="s">
        <v>75668</v>
      </c>
      <c r="B21266" t="s">
        <v>75671</v>
      </c>
      <c r="C21266" s="96" t="s">
        <v>75577</v>
      </c>
      <c r="D21266" s="98">
        <v>211.95650000000001</v>
      </c>
    </row>
    <row r="21267" spans="1:4" x14ac:dyDescent="0.35">
      <c r="A21267" t="s">
        <v>75669</v>
      </c>
      <c r="B21267" t="s">
        <v>75672</v>
      </c>
      <c r="C21267" s="96" t="s">
        <v>75577</v>
      </c>
      <c r="D21267" s="98">
        <v>211.95650000000001</v>
      </c>
    </row>
    <row r="21268" spans="1:4" x14ac:dyDescent="0.35">
      <c r="A21268" t="s">
        <v>75670</v>
      </c>
      <c r="B21268" t="s">
        <v>75673</v>
      </c>
      <c r="C21268" s="96" t="s">
        <v>75577</v>
      </c>
      <c r="D21268" s="98">
        <v>211.95650000000001</v>
      </c>
    </row>
    <row r="21269" spans="1:4" x14ac:dyDescent="0.35">
      <c r="A21269" t="s">
        <v>75674</v>
      </c>
      <c r="B21269" t="s">
        <v>75675</v>
      </c>
      <c r="C21269" s="96" t="s">
        <v>75577</v>
      </c>
      <c r="D21269" s="98">
        <v>1.5294999999999999</v>
      </c>
    </row>
    <row r="21270" spans="1:4" x14ac:dyDescent="0.35">
      <c r="A21270" t="s">
        <v>20771</v>
      </c>
      <c r="B21270" t="s">
        <v>75676</v>
      </c>
      <c r="C21270" s="96" t="s">
        <v>75577</v>
      </c>
      <c r="D21270" s="98">
        <v>178.16259999999997</v>
      </c>
    </row>
    <row r="21271" spans="1:4" x14ac:dyDescent="0.35">
      <c r="A21271" t="s">
        <v>24828</v>
      </c>
      <c r="B21271" t="s">
        <v>24829</v>
      </c>
      <c r="C21271" s="96" t="s">
        <v>75577</v>
      </c>
      <c r="D21271" s="98">
        <v>1.5294999999999999</v>
      </c>
    </row>
    <row r="21272" spans="1:4" x14ac:dyDescent="0.35">
      <c r="A21272" t="s">
        <v>75677</v>
      </c>
      <c r="B21272" t="s">
        <v>75678</v>
      </c>
      <c r="C21272" s="96" t="s">
        <v>75577</v>
      </c>
      <c r="D21272" s="98">
        <v>91.914900000000003</v>
      </c>
    </row>
    <row r="21273" spans="1:4" x14ac:dyDescent="0.35">
      <c r="A21273" t="s">
        <v>17949</v>
      </c>
      <c r="B21273" t="s">
        <v>75679</v>
      </c>
      <c r="C21273" s="96" t="s">
        <v>75577</v>
      </c>
      <c r="D21273" s="98">
        <v>1.4651000000000001</v>
      </c>
    </row>
    <row r="21274" spans="1:4" x14ac:dyDescent="0.35">
      <c r="A21274" t="s">
        <v>75680</v>
      </c>
      <c r="B21274" t="s">
        <v>75681</v>
      </c>
      <c r="C21274" s="96" t="s">
        <v>75577</v>
      </c>
      <c r="D21274" s="98">
        <v>9231.4501999999993</v>
      </c>
    </row>
    <row r="21275" spans="1:4" x14ac:dyDescent="0.35">
      <c r="A21275" t="s">
        <v>75677</v>
      </c>
      <c r="B21275" t="s">
        <v>75678</v>
      </c>
      <c r="C21275" s="96" t="s">
        <v>75577</v>
      </c>
      <c r="D21275" s="98">
        <v>91.914900000000003</v>
      </c>
    </row>
    <row r="21276" spans="1:4" x14ac:dyDescent="0.35">
      <c r="A21276" t="s">
        <v>17949</v>
      </c>
      <c r="B21276" t="s">
        <v>75679</v>
      </c>
      <c r="C21276" s="96" t="s">
        <v>75577</v>
      </c>
      <c r="D21276" s="98">
        <v>1.4651000000000001</v>
      </c>
    </row>
    <row r="21277" spans="1:4" x14ac:dyDescent="0.35">
      <c r="A21277" t="s">
        <v>75680</v>
      </c>
      <c r="B21277" t="s">
        <v>75681</v>
      </c>
      <c r="C21277" s="96" t="s">
        <v>75577</v>
      </c>
      <c r="D21277" s="98">
        <v>9231.4501999999993</v>
      </c>
    </row>
    <row r="21278" spans="1:4" x14ac:dyDescent="0.35">
      <c r="A21278" t="s">
        <v>75609</v>
      </c>
      <c r="B21278" t="s">
        <v>75610</v>
      </c>
      <c r="C21278" s="96" t="s">
        <v>75577</v>
      </c>
      <c r="D21278" s="98">
        <v>1038.0313999999998</v>
      </c>
    </row>
    <row r="21279" spans="1:4" x14ac:dyDescent="0.35">
      <c r="A21279" t="s">
        <v>20771</v>
      </c>
      <c r="B21279" t="s">
        <v>75676</v>
      </c>
      <c r="C21279" s="96" t="s">
        <v>75577</v>
      </c>
      <c r="D21279" s="98">
        <v>178.16259999999997</v>
      </c>
    </row>
    <row r="21280" spans="1:4" x14ac:dyDescent="0.35">
      <c r="A21280" t="s">
        <v>17705</v>
      </c>
      <c r="B21280" t="s">
        <v>75611</v>
      </c>
      <c r="C21280" s="96" t="s">
        <v>75577</v>
      </c>
      <c r="D21280" s="98">
        <v>141.64779999999999</v>
      </c>
    </row>
    <row r="21281" spans="1:4" x14ac:dyDescent="0.35">
      <c r="A21281" t="s">
        <v>25399</v>
      </c>
      <c r="B21281" t="s">
        <v>75682</v>
      </c>
      <c r="C21281" s="96" t="s">
        <v>75683</v>
      </c>
      <c r="D21281" s="98">
        <v>217.68810000000002</v>
      </c>
    </row>
    <row r="21282" spans="1:4" x14ac:dyDescent="0.35">
      <c r="A21282" t="s">
        <v>75684</v>
      </c>
      <c r="B21282" t="s">
        <v>75686</v>
      </c>
      <c r="C21282" s="96" t="s">
        <v>75683</v>
      </c>
      <c r="D21282" s="98">
        <v>407.42660000000001</v>
      </c>
    </row>
    <row r="21283" spans="1:4" x14ac:dyDescent="0.35">
      <c r="A21283" t="s">
        <v>75685</v>
      </c>
      <c r="B21283" t="s">
        <v>75687</v>
      </c>
      <c r="C21283" s="96" t="s">
        <v>75683</v>
      </c>
      <c r="D21283" s="98">
        <v>295.98239999999998</v>
      </c>
    </row>
    <row r="21284" spans="1:4" x14ac:dyDescent="0.35">
      <c r="A21284" t="s">
        <v>26199</v>
      </c>
      <c r="B21284" t="s">
        <v>75688</v>
      </c>
      <c r="C21284" s="96" t="s">
        <v>75683</v>
      </c>
      <c r="D21284" s="98">
        <v>167.97129999999999</v>
      </c>
    </row>
    <row r="21285" spans="1:4" x14ac:dyDescent="0.35">
      <c r="A21285" t="s">
        <v>75689</v>
      </c>
      <c r="B21285" t="s">
        <v>75690</v>
      </c>
      <c r="C21285" s="96" t="s">
        <v>75683</v>
      </c>
      <c r="D21285" s="98">
        <v>1622.1715999999999</v>
      </c>
    </row>
    <row r="21286" spans="1:4" x14ac:dyDescent="0.35">
      <c r="A21286" t="s">
        <v>25399</v>
      </c>
      <c r="B21286" t="s">
        <v>75682</v>
      </c>
      <c r="C21286" s="96" t="s">
        <v>75683</v>
      </c>
      <c r="D21286" s="98">
        <v>217.68810000000002</v>
      </c>
    </row>
    <row r="21287" spans="1:4" x14ac:dyDescent="0.35">
      <c r="A21287" t="s">
        <v>75684</v>
      </c>
      <c r="B21287" t="s">
        <v>75686</v>
      </c>
      <c r="C21287" s="96" t="s">
        <v>75683</v>
      </c>
      <c r="D21287" s="98">
        <v>407.42660000000001</v>
      </c>
    </row>
    <row r="21288" spans="1:4" x14ac:dyDescent="0.35">
      <c r="A21288" t="s">
        <v>75685</v>
      </c>
      <c r="B21288" t="s">
        <v>75687</v>
      </c>
      <c r="C21288" s="96" t="s">
        <v>75683</v>
      </c>
      <c r="D21288" s="98">
        <v>295.98239999999998</v>
      </c>
    </row>
    <row r="21289" spans="1:4" x14ac:dyDescent="0.35">
      <c r="A21289" t="s">
        <v>26199</v>
      </c>
      <c r="B21289" t="s">
        <v>75688</v>
      </c>
      <c r="C21289" s="96" t="s">
        <v>75683</v>
      </c>
      <c r="D21289" s="98">
        <v>167.97129999999999</v>
      </c>
    </row>
    <row r="21290" spans="1:4" x14ac:dyDescent="0.35">
      <c r="A21290" t="s">
        <v>17105</v>
      </c>
      <c r="B21290" t="s">
        <v>75691</v>
      </c>
      <c r="C21290" s="96" t="s">
        <v>75683</v>
      </c>
      <c r="D21290" s="98">
        <v>53.001199999999997</v>
      </c>
    </row>
    <row r="21291" spans="1:4" x14ac:dyDescent="0.35">
      <c r="A21291" t="s">
        <v>17641</v>
      </c>
      <c r="B21291" t="s">
        <v>75692</v>
      </c>
      <c r="C21291" s="96" t="s">
        <v>75683</v>
      </c>
      <c r="D21291" s="98">
        <v>116.83769999999998</v>
      </c>
    </row>
    <row r="21292" spans="1:4" x14ac:dyDescent="0.35">
      <c r="A21292" t="s">
        <v>19204</v>
      </c>
      <c r="B21292" t="s">
        <v>75692</v>
      </c>
      <c r="C21292" s="96" t="s">
        <v>75683</v>
      </c>
      <c r="D21292" s="98">
        <v>236.76659999999998</v>
      </c>
    </row>
    <row r="21293" spans="1:4" x14ac:dyDescent="0.35">
      <c r="A21293" t="s">
        <v>18944</v>
      </c>
      <c r="B21293" t="s">
        <v>75693</v>
      </c>
      <c r="C21293" s="96" t="s">
        <v>75683</v>
      </c>
      <c r="D21293" s="98">
        <v>236.76659999999998</v>
      </c>
    </row>
    <row r="21294" spans="1:4" x14ac:dyDescent="0.35">
      <c r="A21294" t="s">
        <v>25116</v>
      </c>
      <c r="B21294" t="s">
        <v>75694</v>
      </c>
      <c r="C21294" s="96" t="s">
        <v>75683</v>
      </c>
      <c r="D21294" s="98">
        <v>1670.8901999999998</v>
      </c>
    </row>
    <row r="21295" spans="1:4" x14ac:dyDescent="0.35">
      <c r="A21295" t="s">
        <v>22890</v>
      </c>
      <c r="B21295" t="s">
        <v>75695</v>
      </c>
      <c r="C21295" s="96" t="s">
        <v>75683</v>
      </c>
      <c r="D21295" s="98">
        <v>1670.8901999999998</v>
      </c>
    </row>
    <row r="21296" spans="1:4" x14ac:dyDescent="0.35">
      <c r="A21296" t="s">
        <v>22903</v>
      </c>
      <c r="B21296" t="s">
        <v>75696</v>
      </c>
      <c r="C21296" s="96" t="s">
        <v>75683</v>
      </c>
      <c r="D21296" s="98">
        <v>25.212599999999998</v>
      </c>
    </row>
    <row r="21297" spans="1:4" x14ac:dyDescent="0.35">
      <c r="A21297" t="s">
        <v>18989</v>
      </c>
      <c r="B21297" t="s">
        <v>75697</v>
      </c>
      <c r="C21297" s="96" t="s">
        <v>75683</v>
      </c>
      <c r="D21297" s="98">
        <v>30.251899999999996</v>
      </c>
    </row>
    <row r="21298" spans="1:4" x14ac:dyDescent="0.35">
      <c r="A21298" t="s">
        <v>18607</v>
      </c>
      <c r="B21298" t="s">
        <v>75698</v>
      </c>
      <c r="C21298" s="96" t="s">
        <v>75683</v>
      </c>
      <c r="D21298" s="98">
        <v>54.112099999999991</v>
      </c>
    </row>
    <row r="21299" spans="1:4" x14ac:dyDescent="0.35">
      <c r="A21299" t="s">
        <v>22446</v>
      </c>
      <c r="B21299" t="s">
        <v>75699</v>
      </c>
      <c r="C21299" s="96" t="s">
        <v>75683</v>
      </c>
      <c r="D21299" s="98">
        <v>54.112099999999991</v>
      </c>
    </row>
    <row r="21300" spans="1:4" x14ac:dyDescent="0.35">
      <c r="A21300" t="s">
        <v>21997</v>
      </c>
      <c r="B21300" t="s">
        <v>75700</v>
      </c>
      <c r="C21300" s="96" t="s">
        <v>75683</v>
      </c>
      <c r="D21300" s="98">
        <v>54.112099999999991</v>
      </c>
    </row>
    <row r="21301" spans="1:4" x14ac:dyDescent="0.35">
      <c r="A21301" t="s">
        <v>24436</v>
      </c>
      <c r="B21301" t="s">
        <v>75701</v>
      </c>
      <c r="C21301" s="96" t="s">
        <v>75683</v>
      </c>
      <c r="D21301" s="98">
        <v>54.112099999999991</v>
      </c>
    </row>
    <row r="21302" spans="1:4" x14ac:dyDescent="0.35">
      <c r="A21302" t="s">
        <v>43822</v>
      </c>
      <c r="B21302" t="s">
        <v>75702</v>
      </c>
      <c r="C21302" s="96" t="s">
        <v>75703</v>
      </c>
      <c r="D21302" s="98">
        <v>15.552599999999998</v>
      </c>
    </row>
    <row r="21303" spans="1:4" x14ac:dyDescent="0.35">
      <c r="A21303" t="s">
        <v>46751</v>
      </c>
      <c r="B21303" t="s">
        <v>46752</v>
      </c>
      <c r="C21303" s="96" t="s">
        <v>75703</v>
      </c>
      <c r="D21303" s="98">
        <v>17.790500000000002</v>
      </c>
    </row>
    <row r="21304" spans="1:4" x14ac:dyDescent="0.35">
      <c r="A21304" t="s">
        <v>43373</v>
      </c>
      <c r="B21304" t="s">
        <v>43374</v>
      </c>
      <c r="C21304" s="96" t="s">
        <v>75703</v>
      </c>
      <c r="D21304" s="98">
        <v>244.38189999999997</v>
      </c>
    </row>
    <row r="21305" spans="1:4" x14ac:dyDescent="0.35">
      <c r="A21305" t="s">
        <v>45558</v>
      </c>
      <c r="B21305" t="s">
        <v>45559</v>
      </c>
      <c r="C21305" s="96" t="s">
        <v>75703</v>
      </c>
      <c r="D21305" s="98">
        <v>46.915399999999998</v>
      </c>
    </row>
    <row r="21306" spans="1:4" x14ac:dyDescent="0.35">
      <c r="A21306" t="s">
        <v>46384</v>
      </c>
      <c r="B21306" t="s">
        <v>46385</v>
      </c>
      <c r="C21306" s="96" t="s">
        <v>75703</v>
      </c>
      <c r="D21306" s="98">
        <v>53.162199999999999</v>
      </c>
    </row>
    <row r="21307" spans="1:4" x14ac:dyDescent="0.35">
      <c r="A21307" t="s">
        <v>75704</v>
      </c>
      <c r="B21307" t="s">
        <v>75705</v>
      </c>
      <c r="C21307" s="96" t="s">
        <v>75703</v>
      </c>
      <c r="D21307" s="98">
        <v>13.459599999999998</v>
      </c>
    </row>
    <row r="21308" spans="1:4" x14ac:dyDescent="0.35">
      <c r="A21308" t="s">
        <v>43784</v>
      </c>
      <c r="B21308" t="s">
        <v>75706</v>
      </c>
      <c r="C21308" s="96" t="s">
        <v>75703</v>
      </c>
      <c r="D21308" s="98">
        <v>17.436299999999999</v>
      </c>
    </row>
    <row r="21309" spans="1:4" x14ac:dyDescent="0.35">
      <c r="A21309" t="s">
        <v>44095</v>
      </c>
      <c r="B21309" t="s">
        <v>44096</v>
      </c>
      <c r="C21309" s="96" t="s">
        <v>75703</v>
      </c>
      <c r="D21309" s="98">
        <v>53.612999999999985</v>
      </c>
    </row>
    <row r="21310" spans="1:4" x14ac:dyDescent="0.35">
      <c r="A21310" t="s">
        <v>75707</v>
      </c>
      <c r="B21310" t="s">
        <v>75708</v>
      </c>
      <c r="C21310" s="96" t="s">
        <v>75703</v>
      </c>
      <c r="D21310" s="98">
        <v>1666.4948999999997</v>
      </c>
    </row>
    <row r="21311" spans="1:4" x14ac:dyDescent="0.35">
      <c r="A21311" t="s">
        <v>42092</v>
      </c>
      <c r="B21311" t="s">
        <v>42093</v>
      </c>
      <c r="C21311" s="96" t="s">
        <v>75703</v>
      </c>
      <c r="D21311" s="98">
        <v>197.386</v>
      </c>
    </row>
    <row r="21312" spans="1:4" x14ac:dyDescent="0.35">
      <c r="A21312" t="s">
        <v>44321</v>
      </c>
      <c r="B21312" t="s">
        <v>44322</v>
      </c>
      <c r="C21312" s="96" t="s">
        <v>75703</v>
      </c>
      <c r="D21312" s="98">
        <v>109.52829999999999</v>
      </c>
    </row>
    <row r="21313" spans="1:4" x14ac:dyDescent="0.35">
      <c r="A21313" t="s">
        <v>41948</v>
      </c>
      <c r="B21313" t="s">
        <v>41949</v>
      </c>
      <c r="C21313" s="96" t="s">
        <v>75703</v>
      </c>
      <c r="D21313" s="98">
        <v>8.3559000000000001</v>
      </c>
    </row>
    <row r="21314" spans="1:4" x14ac:dyDescent="0.35">
      <c r="A21314" t="s">
        <v>42773</v>
      </c>
      <c r="B21314" t="s">
        <v>75709</v>
      </c>
      <c r="C21314" s="96" t="s">
        <v>75703</v>
      </c>
      <c r="D21314" s="98">
        <v>838.95489999999995</v>
      </c>
    </row>
    <row r="21315" spans="1:4" x14ac:dyDescent="0.35">
      <c r="A21315" t="s">
        <v>75710</v>
      </c>
      <c r="B21315" t="s">
        <v>45970</v>
      </c>
      <c r="C21315" s="96" t="s">
        <v>75703</v>
      </c>
      <c r="D21315" s="98">
        <v>17.854899999999997</v>
      </c>
    </row>
    <row r="21316" spans="1:4" x14ac:dyDescent="0.35">
      <c r="A21316" t="s">
        <v>41016</v>
      </c>
      <c r="B21316" t="s">
        <v>41017</v>
      </c>
      <c r="C21316" s="96" t="s">
        <v>75703</v>
      </c>
      <c r="D21316" s="98">
        <v>1209.0617</v>
      </c>
    </row>
    <row r="21317" spans="1:4" x14ac:dyDescent="0.35">
      <c r="A21317" t="s">
        <v>44713</v>
      </c>
      <c r="B21317" t="s">
        <v>44714</v>
      </c>
      <c r="C21317" s="96" t="s">
        <v>75703</v>
      </c>
      <c r="D21317" s="98">
        <v>389.71659999999997</v>
      </c>
    </row>
    <row r="21318" spans="1:4" x14ac:dyDescent="0.35">
      <c r="A21318" t="s">
        <v>46902</v>
      </c>
      <c r="B21318" t="s">
        <v>46903</v>
      </c>
      <c r="C21318" s="96" t="s">
        <v>75703</v>
      </c>
      <c r="D21318" s="98">
        <v>514.00859999999989</v>
      </c>
    </row>
    <row r="21319" spans="1:4" x14ac:dyDescent="0.35">
      <c r="A21319" t="s">
        <v>46124</v>
      </c>
      <c r="B21319" t="s">
        <v>75711</v>
      </c>
      <c r="C21319" s="96" t="s">
        <v>75703</v>
      </c>
      <c r="D21319" s="98">
        <v>135.41709999999998</v>
      </c>
    </row>
    <row r="21320" spans="1:4" x14ac:dyDescent="0.35">
      <c r="A21320" t="s">
        <v>42174</v>
      </c>
      <c r="B21320" t="s">
        <v>41641</v>
      </c>
      <c r="C21320" s="96" t="s">
        <v>75703</v>
      </c>
      <c r="D21320" s="98">
        <v>196.64539999999997</v>
      </c>
    </row>
    <row r="21321" spans="1:4" x14ac:dyDescent="0.35">
      <c r="A21321" t="s">
        <v>46804</v>
      </c>
      <c r="B21321" t="s">
        <v>41641</v>
      </c>
      <c r="C21321" s="96" t="s">
        <v>75703</v>
      </c>
      <c r="D21321" s="98">
        <v>196.64539999999997</v>
      </c>
    </row>
    <row r="21322" spans="1:4" x14ac:dyDescent="0.35">
      <c r="A21322" t="s">
        <v>75712</v>
      </c>
      <c r="B21322" t="s">
        <v>75713</v>
      </c>
      <c r="C21322" s="96" t="s">
        <v>75703</v>
      </c>
      <c r="D21322" s="98">
        <v>1.5133999999999999</v>
      </c>
    </row>
    <row r="21323" spans="1:4" x14ac:dyDescent="0.35">
      <c r="A21323" t="s">
        <v>43602</v>
      </c>
      <c r="B21323" t="s">
        <v>43603</v>
      </c>
      <c r="C21323" s="96" t="s">
        <v>75703</v>
      </c>
      <c r="D21323" s="98">
        <v>31.878</v>
      </c>
    </row>
    <row r="21324" spans="1:4" x14ac:dyDescent="0.35">
      <c r="A21324" t="s">
        <v>75714</v>
      </c>
      <c r="B21324" t="s">
        <v>75715</v>
      </c>
      <c r="C21324" s="96" t="s">
        <v>75703</v>
      </c>
      <c r="D21324" s="98">
        <v>1.5133999999999999</v>
      </c>
    </row>
    <row r="21325" spans="1:4" x14ac:dyDescent="0.35">
      <c r="A21325" t="s">
        <v>44318</v>
      </c>
      <c r="B21325" t="s">
        <v>43065</v>
      </c>
      <c r="C21325" s="96" t="s">
        <v>75703</v>
      </c>
      <c r="D21325" s="98">
        <v>161.16099999999997</v>
      </c>
    </row>
    <row r="21326" spans="1:4" x14ac:dyDescent="0.35">
      <c r="A21326" t="s">
        <v>47473</v>
      </c>
      <c r="B21326" t="s">
        <v>75716</v>
      </c>
      <c r="C21326" s="96" t="s">
        <v>75703</v>
      </c>
      <c r="D21326" s="98">
        <v>1.5133999999999999</v>
      </c>
    </row>
    <row r="21327" spans="1:4" x14ac:dyDescent="0.35">
      <c r="A21327" t="s">
        <v>42344</v>
      </c>
      <c r="B21327" t="s">
        <v>42345</v>
      </c>
      <c r="C21327" s="96" t="s">
        <v>75703</v>
      </c>
      <c r="D21327" s="98">
        <v>186.58289999999997</v>
      </c>
    </row>
    <row r="21328" spans="1:4" x14ac:dyDescent="0.35">
      <c r="A21328" t="s">
        <v>44455</v>
      </c>
      <c r="B21328" t="s">
        <v>44456</v>
      </c>
      <c r="C21328" s="96" t="s">
        <v>75703</v>
      </c>
      <c r="D21328" s="98">
        <v>239.71289999999996</v>
      </c>
    </row>
    <row r="21329" spans="1:4" x14ac:dyDescent="0.35">
      <c r="A21329" t="s">
        <v>44700</v>
      </c>
      <c r="B21329" t="s">
        <v>44701</v>
      </c>
      <c r="C21329" s="96" t="s">
        <v>75703</v>
      </c>
      <c r="D21329" s="98">
        <v>1.5133999999999999</v>
      </c>
    </row>
    <row r="21330" spans="1:4" x14ac:dyDescent="0.35">
      <c r="A21330" t="s">
        <v>45775</v>
      </c>
      <c r="B21330" t="s">
        <v>45776</v>
      </c>
      <c r="C21330" s="96" t="s">
        <v>75703</v>
      </c>
      <c r="D21330" s="98">
        <v>1.5133999999999999</v>
      </c>
    </row>
    <row r="21331" spans="1:4" x14ac:dyDescent="0.35">
      <c r="A21331" t="s">
        <v>42697</v>
      </c>
      <c r="B21331" t="s">
        <v>42698</v>
      </c>
      <c r="C21331" s="96" t="s">
        <v>75703</v>
      </c>
      <c r="D21331" s="98">
        <v>102.25109999999998</v>
      </c>
    </row>
    <row r="21332" spans="1:4" x14ac:dyDescent="0.35">
      <c r="A21332" t="s">
        <v>75717</v>
      </c>
      <c r="B21332" t="s">
        <v>75718</v>
      </c>
      <c r="C21332" s="96" t="s">
        <v>75703</v>
      </c>
      <c r="D21332" s="98">
        <v>1.5133999999999999</v>
      </c>
    </row>
    <row r="21333" spans="1:4" x14ac:dyDescent="0.35">
      <c r="A21333" t="s">
        <v>44765</v>
      </c>
      <c r="B21333" t="s">
        <v>75719</v>
      </c>
      <c r="C21333" s="96" t="s">
        <v>75703</v>
      </c>
      <c r="D21333" s="98">
        <v>52.904599999999995</v>
      </c>
    </row>
    <row r="21334" spans="1:4" x14ac:dyDescent="0.35">
      <c r="A21334" t="s">
        <v>75720</v>
      </c>
      <c r="B21334" t="s">
        <v>75721</v>
      </c>
      <c r="C21334" s="96" t="s">
        <v>75703</v>
      </c>
      <c r="D21334" s="98">
        <v>104.19919999999999</v>
      </c>
    </row>
    <row r="21335" spans="1:4" x14ac:dyDescent="0.35">
      <c r="A21335" t="s">
        <v>40571</v>
      </c>
      <c r="B21335" t="s">
        <v>40572</v>
      </c>
      <c r="C21335" s="96" t="s">
        <v>75703</v>
      </c>
      <c r="D21335" s="98">
        <v>27.418299999999999</v>
      </c>
    </row>
    <row r="21336" spans="1:4" x14ac:dyDescent="0.35">
      <c r="A21336" t="s">
        <v>75722</v>
      </c>
      <c r="B21336" t="s">
        <v>75723</v>
      </c>
      <c r="C21336" s="96" t="s">
        <v>75703</v>
      </c>
      <c r="D21336" s="98">
        <v>1.5133999999999999</v>
      </c>
    </row>
    <row r="21337" spans="1:4" x14ac:dyDescent="0.35">
      <c r="A21337" t="s">
        <v>75724</v>
      </c>
      <c r="B21337" t="s">
        <v>75725</v>
      </c>
      <c r="C21337" s="96" t="s">
        <v>75703</v>
      </c>
      <c r="D21337" s="98">
        <v>224.72380000000001</v>
      </c>
    </row>
    <row r="21338" spans="1:4" x14ac:dyDescent="0.35">
      <c r="A21338" t="s">
        <v>27030</v>
      </c>
      <c r="B21338" t="s">
        <v>27031</v>
      </c>
      <c r="C21338" s="96" t="s">
        <v>75703</v>
      </c>
      <c r="D21338" s="98">
        <v>4.5723999999999991</v>
      </c>
    </row>
    <row r="21339" spans="1:4" x14ac:dyDescent="0.35">
      <c r="A21339" t="s">
        <v>75726</v>
      </c>
      <c r="B21339" t="s">
        <v>75728</v>
      </c>
      <c r="C21339" s="96" t="s">
        <v>75703</v>
      </c>
      <c r="D21339" s="98">
        <v>4.4757999999999996</v>
      </c>
    </row>
    <row r="21340" spans="1:4" x14ac:dyDescent="0.35">
      <c r="A21340" t="s">
        <v>75727</v>
      </c>
      <c r="B21340" t="s">
        <v>75729</v>
      </c>
      <c r="C21340" s="96" t="s">
        <v>75703</v>
      </c>
      <c r="D21340" s="98">
        <v>5.7476999999999991</v>
      </c>
    </row>
    <row r="21341" spans="1:4" x14ac:dyDescent="0.35">
      <c r="A21341" t="s">
        <v>41640</v>
      </c>
      <c r="B21341" t="s">
        <v>41641</v>
      </c>
      <c r="C21341" s="96" t="s">
        <v>75703</v>
      </c>
      <c r="D21341" s="98">
        <v>196.64539999999997</v>
      </c>
    </row>
    <row r="21342" spans="1:4" x14ac:dyDescent="0.35">
      <c r="A21342" t="s">
        <v>75730</v>
      </c>
      <c r="B21342" t="s">
        <v>75731</v>
      </c>
      <c r="C21342" s="96" t="s">
        <v>75703</v>
      </c>
      <c r="D21342" s="98">
        <v>3.8479000000000001</v>
      </c>
    </row>
    <row r="21343" spans="1:4" x14ac:dyDescent="0.35">
      <c r="A21343" t="s">
        <v>75732</v>
      </c>
      <c r="B21343" t="s">
        <v>75733</v>
      </c>
      <c r="C21343" s="96" t="s">
        <v>75703</v>
      </c>
      <c r="D21343" s="98">
        <v>113.15079999999999</v>
      </c>
    </row>
    <row r="21344" spans="1:4" x14ac:dyDescent="0.35">
      <c r="A21344" t="s">
        <v>75734</v>
      </c>
      <c r="B21344" t="s">
        <v>75735</v>
      </c>
      <c r="C21344" s="96" t="s">
        <v>75703</v>
      </c>
      <c r="D21344" s="98">
        <v>448.36889999999994</v>
      </c>
    </row>
    <row r="21345" spans="1:4" x14ac:dyDescent="0.35">
      <c r="A21345" t="s">
        <v>75736</v>
      </c>
      <c r="B21345" t="s">
        <v>75738</v>
      </c>
      <c r="C21345" s="96" t="s">
        <v>75703</v>
      </c>
      <c r="D21345" s="98">
        <v>4.4757999999999996</v>
      </c>
    </row>
    <row r="21346" spans="1:4" x14ac:dyDescent="0.35">
      <c r="A21346" t="s">
        <v>75737</v>
      </c>
      <c r="B21346" t="s">
        <v>75739</v>
      </c>
      <c r="C21346" s="96" t="s">
        <v>75703</v>
      </c>
      <c r="D21346" s="98">
        <v>4.9265999999999996</v>
      </c>
    </row>
    <row r="21347" spans="1:4" x14ac:dyDescent="0.35">
      <c r="A21347" t="s">
        <v>75740</v>
      </c>
      <c r="B21347" t="s">
        <v>75742</v>
      </c>
      <c r="C21347" s="96" t="s">
        <v>75703</v>
      </c>
      <c r="D21347" s="98">
        <v>8.6778999999999993</v>
      </c>
    </row>
    <row r="21348" spans="1:4" x14ac:dyDescent="0.35">
      <c r="A21348" t="s">
        <v>75741</v>
      </c>
      <c r="B21348" t="s">
        <v>75743</v>
      </c>
      <c r="C21348" s="96" t="s">
        <v>75703</v>
      </c>
      <c r="D21348" s="98">
        <v>420.19389999999999</v>
      </c>
    </row>
    <row r="21349" spans="1:4" x14ac:dyDescent="0.35">
      <c r="A21349" t="s">
        <v>41233</v>
      </c>
      <c r="B21349" t="s">
        <v>75744</v>
      </c>
      <c r="C21349" s="96" t="s">
        <v>75703</v>
      </c>
      <c r="D21349" s="98">
        <v>49.346499999999999</v>
      </c>
    </row>
    <row r="21350" spans="1:4" x14ac:dyDescent="0.35">
      <c r="A21350" t="s">
        <v>75745</v>
      </c>
      <c r="B21350" t="s">
        <v>75746</v>
      </c>
      <c r="C21350" s="96" t="s">
        <v>75703</v>
      </c>
      <c r="D21350" s="98">
        <v>198.35199999999998</v>
      </c>
    </row>
    <row r="21351" spans="1:4" x14ac:dyDescent="0.35">
      <c r="A21351" t="s">
        <v>75747</v>
      </c>
      <c r="B21351" t="s">
        <v>75748</v>
      </c>
      <c r="C21351" s="96" t="s">
        <v>75703</v>
      </c>
      <c r="D21351" s="98">
        <v>300.78019999999998</v>
      </c>
    </row>
    <row r="21352" spans="1:4" x14ac:dyDescent="0.35">
      <c r="A21352" t="s">
        <v>46952</v>
      </c>
      <c r="B21352" t="s">
        <v>46953</v>
      </c>
      <c r="C21352" s="96" t="s">
        <v>75703</v>
      </c>
      <c r="D21352" s="98">
        <v>300.78019999999998</v>
      </c>
    </row>
    <row r="21353" spans="1:4" x14ac:dyDescent="0.35">
      <c r="A21353" t="s">
        <v>40491</v>
      </c>
      <c r="B21353" t="s">
        <v>75749</v>
      </c>
      <c r="C21353" s="96" t="s">
        <v>75703</v>
      </c>
      <c r="D21353" s="98">
        <v>56.398299999999999</v>
      </c>
    </row>
    <row r="21354" spans="1:4" x14ac:dyDescent="0.35">
      <c r="A21354" t="s">
        <v>63</v>
      </c>
      <c r="B21354" t="s">
        <v>64</v>
      </c>
      <c r="C21354" s="96" t="s">
        <v>75703</v>
      </c>
      <c r="D21354" s="98">
        <v>15.488199999999997</v>
      </c>
    </row>
    <row r="21355" spans="1:4" x14ac:dyDescent="0.35">
      <c r="A21355" t="s">
        <v>75750</v>
      </c>
      <c r="B21355" t="s">
        <v>75751</v>
      </c>
      <c r="C21355" s="96" t="s">
        <v>75703</v>
      </c>
      <c r="D21355" s="98">
        <v>16.260999999999999</v>
      </c>
    </row>
    <row r="21356" spans="1:4" x14ac:dyDescent="0.35">
      <c r="A21356" t="s">
        <v>75752</v>
      </c>
      <c r="B21356" t="s">
        <v>75753</v>
      </c>
      <c r="C21356" s="96" t="s">
        <v>75703</v>
      </c>
      <c r="D21356" s="98">
        <v>269.17589999999996</v>
      </c>
    </row>
    <row r="21357" spans="1:4" x14ac:dyDescent="0.35">
      <c r="A21357" t="s">
        <v>75754</v>
      </c>
      <c r="B21357" t="s">
        <v>75755</v>
      </c>
      <c r="C21357" s="96" t="s">
        <v>75703</v>
      </c>
      <c r="D21357" s="98">
        <v>160.42039999999997</v>
      </c>
    </row>
    <row r="21358" spans="1:4" x14ac:dyDescent="0.35">
      <c r="A21358" t="s">
        <v>75756</v>
      </c>
      <c r="B21358" t="s">
        <v>75757</v>
      </c>
      <c r="C21358" s="96" t="s">
        <v>75703</v>
      </c>
      <c r="D21358" s="98">
        <v>157.95709999999997</v>
      </c>
    </row>
    <row r="21359" spans="1:4" x14ac:dyDescent="0.35">
      <c r="A21359" t="s">
        <v>75758</v>
      </c>
      <c r="B21359" t="s">
        <v>75759</v>
      </c>
      <c r="C21359" s="96" t="s">
        <v>75703</v>
      </c>
      <c r="D21359" s="98">
        <v>256.53739999999999</v>
      </c>
    </row>
    <row r="21360" spans="1:4" x14ac:dyDescent="0.35">
      <c r="A21360" t="s">
        <v>75760</v>
      </c>
      <c r="B21360" t="s">
        <v>75761</v>
      </c>
      <c r="C21360" s="96" t="s">
        <v>75703</v>
      </c>
      <c r="D21360" s="98">
        <v>795.61369999999999</v>
      </c>
    </row>
    <row r="21361" spans="1:4" x14ac:dyDescent="0.35">
      <c r="A21361" t="s">
        <v>75762</v>
      </c>
      <c r="B21361" t="s">
        <v>75763</v>
      </c>
      <c r="C21361" s="96" t="s">
        <v>75703</v>
      </c>
      <c r="D21361" s="98">
        <v>198.35199999999998</v>
      </c>
    </row>
    <row r="21362" spans="1:4" x14ac:dyDescent="0.35">
      <c r="A21362" t="s">
        <v>75764</v>
      </c>
      <c r="B21362" t="s">
        <v>75765</v>
      </c>
      <c r="C21362" s="96" t="s">
        <v>75703</v>
      </c>
      <c r="D21362" s="98">
        <v>123.1811</v>
      </c>
    </row>
    <row r="21363" spans="1:4" x14ac:dyDescent="0.35">
      <c r="A21363" t="s">
        <v>75766</v>
      </c>
      <c r="B21363" t="s">
        <v>75767</v>
      </c>
      <c r="C21363" s="96" t="s">
        <v>75703</v>
      </c>
      <c r="D21363" s="98">
        <v>150.18079999999998</v>
      </c>
    </row>
    <row r="21364" spans="1:4" x14ac:dyDescent="0.35">
      <c r="A21364" t="s">
        <v>47351</v>
      </c>
      <c r="B21364" t="s">
        <v>47352</v>
      </c>
      <c r="C21364" s="96" t="s">
        <v>75703</v>
      </c>
      <c r="D21364" s="98">
        <v>55.416200000000003</v>
      </c>
    </row>
    <row r="21365" spans="1:4" x14ac:dyDescent="0.35">
      <c r="A21365" t="s">
        <v>43223</v>
      </c>
      <c r="B21365" t="s">
        <v>43224</v>
      </c>
      <c r="C21365" s="96" t="s">
        <v>75703</v>
      </c>
      <c r="D21365" s="98">
        <v>11.624199999999998</v>
      </c>
    </row>
    <row r="21366" spans="1:4" x14ac:dyDescent="0.35">
      <c r="A21366" t="s">
        <v>41130</v>
      </c>
      <c r="B21366" t="s">
        <v>75768</v>
      </c>
      <c r="C21366" s="96" t="s">
        <v>75703</v>
      </c>
      <c r="D21366" s="98">
        <v>135.41709999999998</v>
      </c>
    </row>
    <row r="21367" spans="1:4" x14ac:dyDescent="0.35">
      <c r="A21367" t="s">
        <v>42862</v>
      </c>
      <c r="B21367" t="s">
        <v>42863</v>
      </c>
      <c r="C21367" s="96" t="s">
        <v>75703</v>
      </c>
      <c r="D21367" s="98">
        <v>169.21099999999998</v>
      </c>
    </row>
    <row r="21368" spans="1:4" x14ac:dyDescent="0.35">
      <c r="A21368" t="s">
        <v>42029</v>
      </c>
      <c r="B21368" t="s">
        <v>75769</v>
      </c>
      <c r="C21368" s="96" t="s">
        <v>75703</v>
      </c>
      <c r="D21368" s="98">
        <v>61.163899999999998</v>
      </c>
    </row>
    <row r="21369" spans="1:4" x14ac:dyDescent="0.35">
      <c r="A21369" t="s">
        <v>47444</v>
      </c>
      <c r="B21369" t="s">
        <v>47445</v>
      </c>
      <c r="C21369" s="96" t="s">
        <v>75703</v>
      </c>
      <c r="D21369" s="98">
        <v>20.302099999999996</v>
      </c>
    </row>
    <row r="21370" spans="1:4" x14ac:dyDescent="0.35">
      <c r="A21370" t="s">
        <v>45473</v>
      </c>
      <c r="B21370" t="s">
        <v>45474</v>
      </c>
      <c r="C21370" s="96" t="s">
        <v>75703</v>
      </c>
      <c r="D21370" s="98">
        <v>12.799499999999998</v>
      </c>
    </row>
    <row r="21371" spans="1:4" x14ac:dyDescent="0.35">
      <c r="A21371" t="s">
        <v>44119</v>
      </c>
      <c r="B21371" t="s">
        <v>75770</v>
      </c>
      <c r="C21371" s="96" t="s">
        <v>75703</v>
      </c>
      <c r="D21371" s="98">
        <v>11.624199999999998</v>
      </c>
    </row>
    <row r="21372" spans="1:4" x14ac:dyDescent="0.35">
      <c r="A21372" t="s">
        <v>75771</v>
      </c>
      <c r="B21372" t="s">
        <v>75774</v>
      </c>
      <c r="C21372" s="96" t="s">
        <v>75703</v>
      </c>
      <c r="D21372" s="98">
        <v>1.5133999999999999</v>
      </c>
    </row>
    <row r="21373" spans="1:4" x14ac:dyDescent="0.35">
      <c r="A21373" t="s">
        <v>75772</v>
      </c>
      <c r="B21373" t="s">
        <v>75775</v>
      </c>
      <c r="C21373" s="96" t="s">
        <v>75703</v>
      </c>
      <c r="D21373" s="98">
        <v>1.5133999999999999</v>
      </c>
    </row>
    <row r="21374" spans="1:4" x14ac:dyDescent="0.35">
      <c r="A21374" t="s">
        <v>75773</v>
      </c>
      <c r="B21374" t="s">
        <v>75776</v>
      </c>
      <c r="C21374" s="96" t="s">
        <v>75703</v>
      </c>
      <c r="D21374" s="98">
        <v>1.5133999999999999</v>
      </c>
    </row>
    <row r="21375" spans="1:4" x14ac:dyDescent="0.35">
      <c r="A21375" t="s">
        <v>42713</v>
      </c>
      <c r="B21375" t="s">
        <v>75777</v>
      </c>
      <c r="C21375" s="96" t="s">
        <v>75703</v>
      </c>
      <c r="D21375" s="98">
        <v>370.89569999999998</v>
      </c>
    </row>
    <row r="21376" spans="1:4" x14ac:dyDescent="0.35">
      <c r="A21376" t="s">
        <v>75778</v>
      </c>
      <c r="B21376" t="s">
        <v>75779</v>
      </c>
      <c r="C21376" s="96" t="s">
        <v>75703</v>
      </c>
      <c r="D21376" s="98">
        <v>1.5133999999999999</v>
      </c>
    </row>
    <row r="21377" spans="1:4" x14ac:dyDescent="0.35">
      <c r="A21377" t="s">
        <v>75780</v>
      </c>
      <c r="B21377" t="s">
        <v>75781</v>
      </c>
      <c r="C21377" s="96" t="s">
        <v>75703</v>
      </c>
      <c r="D21377" s="98">
        <v>82.174399999999991</v>
      </c>
    </row>
    <row r="21378" spans="1:4" x14ac:dyDescent="0.35">
      <c r="A21378" t="s">
        <v>27569</v>
      </c>
      <c r="B21378" t="s">
        <v>75782</v>
      </c>
      <c r="C21378" s="96" t="s">
        <v>75703</v>
      </c>
      <c r="D21378" s="98">
        <v>126.3528</v>
      </c>
    </row>
    <row r="21379" spans="1:4" x14ac:dyDescent="0.35">
      <c r="A21379" t="s">
        <v>43974</v>
      </c>
      <c r="B21379" t="s">
        <v>75783</v>
      </c>
      <c r="C21379" s="96" t="s">
        <v>75703</v>
      </c>
      <c r="D21379" s="98">
        <v>14.3451</v>
      </c>
    </row>
    <row r="21380" spans="1:4" x14ac:dyDescent="0.35">
      <c r="A21380" t="s">
        <v>44270</v>
      </c>
      <c r="B21380" t="s">
        <v>75784</v>
      </c>
      <c r="C21380" s="96" t="s">
        <v>75703</v>
      </c>
      <c r="D21380" s="98">
        <v>14.3451</v>
      </c>
    </row>
    <row r="21381" spans="1:4" x14ac:dyDescent="0.35">
      <c r="A21381" t="s">
        <v>47183</v>
      </c>
      <c r="B21381" t="s">
        <v>47184</v>
      </c>
      <c r="C21381" s="96" t="s">
        <v>75703</v>
      </c>
      <c r="D21381" s="98">
        <v>173.59019999999998</v>
      </c>
    </row>
    <row r="21382" spans="1:4" x14ac:dyDescent="0.35">
      <c r="A21382" t="s">
        <v>44757</v>
      </c>
      <c r="B21382" t="s">
        <v>44758</v>
      </c>
      <c r="C21382" s="96" t="s">
        <v>75703</v>
      </c>
      <c r="D21382" s="98">
        <v>264.23320000000001</v>
      </c>
    </row>
    <row r="21383" spans="1:4" x14ac:dyDescent="0.35">
      <c r="A21383" t="s">
        <v>47308</v>
      </c>
      <c r="B21383" t="s">
        <v>47309</v>
      </c>
      <c r="C21383" s="96" t="s">
        <v>75703</v>
      </c>
      <c r="D21383" s="98">
        <v>5.7798999999999996</v>
      </c>
    </row>
    <row r="21384" spans="1:4" x14ac:dyDescent="0.35">
      <c r="A21384" t="s">
        <v>40427</v>
      </c>
      <c r="B21384" t="s">
        <v>75785</v>
      </c>
      <c r="C21384" s="96" t="s">
        <v>75703</v>
      </c>
      <c r="D21384" s="98">
        <v>262.80029999999994</v>
      </c>
    </row>
    <row r="21385" spans="1:4" x14ac:dyDescent="0.35">
      <c r="A21385" t="s">
        <v>47389</v>
      </c>
      <c r="B21385" t="s">
        <v>75786</v>
      </c>
      <c r="C21385" s="96" t="s">
        <v>75703</v>
      </c>
      <c r="D21385" s="98">
        <v>193.13559999999998</v>
      </c>
    </row>
    <row r="21386" spans="1:4" x14ac:dyDescent="0.35">
      <c r="A21386" t="s">
        <v>44305</v>
      </c>
      <c r="B21386" t="s">
        <v>75787</v>
      </c>
      <c r="C21386" s="96" t="s">
        <v>75703</v>
      </c>
      <c r="D21386" s="98">
        <v>193.13559999999998</v>
      </c>
    </row>
    <row r="21387" spans="1:4" x14ac:dyDescent="0.35">
      <c r="A21387" t="s">
        <v>46170</v>
      </c>
      <c r="B21387" t="s">
        <v>46171</v>
      </c>
      <c r="C21387" s="96" t="s">
        <v>75703</v>
      </c>
      <c r="D21387" s="98">
        <v>266.98630000000003</v>
      </c>
    </row>
    <row r="21388" spans="1:4" x14ac:dyDescent="0.35">
      <c r="A21388" t="s">
        <v>46120</v>
      </c>
      <c r="B21388" t="s">
        <v>75788</v>
      </c>
      <c r="C21388" s="96" t="s">
        <v>75703</v>
      </c>
      <c r="D21388" s="98">
        <v>80.822000000000003</v>
      </c>
    </row>
    <row r="21389" spans="1:4" x14ac:dyDescent="0.35">
      <c r="A21389" t="s">
        <v>43904</v>
      </c>
      <c r="B21389" t="s">
        <v>43905</v>
      </c>
      <c r="C21389" s="96" t="s">
        <v>75703</v>
      </c>
      <c r="D21389" s="98">
        <v>98.065099999999987</v>
      </c>
    </row>
    <row r="21390" spans="1:4" x14ac:dyDescent="0.35">
      <c r="A21390" t="s">
        <v>45244</v>
      </c>
      <c r="B21390" t="s">
        <v>75789</v>
      </c>
      <c r="C21390" s="96" t="s">
        <v>75703</v>
      </c>
      <c r="D21390" s="98">
        <v>88.40509999999999</v>
      </c>
    </row>
    <row r="21391" spans="1:4" x14ac:dyDescent="0.35">
      <c r="A21391" t="s">
        <v>40345</v>
      </c>
      <c r="B21391" t="s">
        <v>75790</v>
      </c>
      <c r="C21391" s="96" t="s">
        <v>75703</v>
      </c>
      <c r="D21391" s="98">
        <v>16.260999999999999</v>
      </c>
    </row>
    <row r="21392" spans="1:4" x14ac:dyDescent="0.35">
      <c r="A21392" t="s">
        <v>75791</v>
      </c>
      <c r="B21392" t="s">
        <v>75792</v>
      </c>
      <c r="C21392" s="96" t="s">
        <v>75703</v>
      </c>
      <c r="D21392" s="98">
        <v>2645.2460999999998</v>
      </c>
    </row>
    <row r="21393" spans="1:4" x14ac:dyDescent="0.35">
      <c r="A21393" t="s">
        <v>75793</v>
      </c>
      <c r="B21393" t="s">
        <v>75794</v>
      </c>
      <c r="C21393" s="96" t="s">
        <v>75703</v>
      </c>
      <c r="D21393" s="98">
        <v>232.91869999999997</v>
      </c>
    </row>
    <row r="21394" spans="1:4" x14ac:dyDescent="0.35">
      <c r="A21394" t="s">
        <v>40980</v>
      </c>
      <c r="B21394" t="s">
        <v>75795</v>
      </c>
      <c r="C21394" s="96" t="s">
        <v>75703</v>
      </c>
      <c r="D21394" s="98">
        <v>162.65829999999997</v>
      </c>
    </row>
    <row r="21395" spans="1:4" x14ac:dyDescent="0.35">
      <c r="A21395" t="s">
        <v>46046</v>
      </c>
      <c r="B21395" t="s">
        <v>46047</v>
      </c>
      <c r="C21395" s="96" t="s">
        <v>75703</v>
      </c>
      <c r="D21395" s="98">
        <v>35.081899999999997</v>
      </c>
    </row>
    <row r="21396" spans="1:4" x14ac:dyDescent="0.35">
      <c r="A21396" t="s">
        <v>43250</v>
      </c>
      <c r="B21396" t="s">
        <v>75796</v>
      </c>
      <c r="C21396" s="96" t="s">
        <v>75703</v>
      </c>
      <c r="D21396" s="98">
        <v>381.34459999999996</v>
      </c>
    </row>
    <row r="21397" spans="1:4" x14ac:dyDescent="0.35">
      <c r="A21397" t="s">
        <v>44341</v>
      </c>
      <c r="B21397" t="s">
        <v>75797</v>
      </c>
      <c r="C21397" s="96" t="s">
        <v>75703</v>
      </c>
      <c r="D21397" s="98">
        <v>217.35</v>
      </c>
    </row>
    <row r="21398" spans="1:4" x14ac:dyDescent="0.35">
      <c r="A21398" t="s">
        <v>40316</v>
      </c>
      <c r="B21398" t="s">
        <v>75798</v>
      </c>
      <c r="C21398" s="96" t="s">
        <v>75703</v>
      </c>
      <c r="D21398" s="98">
        <v>147.99119999999999</v>
      </c>
    </row>
    <row r="21399" spans="1:4" x14ac:dyDescent="0.35">
      <c r="A21399" t="s">
        <v>45802</v>
      </c>
      <c r="B21399" t="s">
        <v>75799</v>
      </c>
      <c r="C21399" s="96" t="s">
        <v>75703</v>
      </c>
      <c r="D21399" s="98">
        <v>22.266299999999998</v>
      </c>
    </row>
    <row r="21400" spans="1:4" x14ac:dyDescent="0.35">
      <c r="A21400" t="s">
        <v>43172</v>
      </c>
      <c r="B21400" t="s">
        <v>75800</v>
      </c>
      <c r="C21400" s="96" t="s">
        <v>75703</v>
      </c>
      <c r="D21400" s="98">
        <v>17.9998</v>
      </c>
    </row>
    <row r="21401" spans="1:4" x14ac:dyDescent="0.35">
      <c r="A21401" t="s">
        <v>40602</v>
      </c>
      <c r="B21401" t="s">
        <v>75801</v>
      </c>
      <c r="C21401" s="96" t="s">
        <v>75703</v>
      </c>
      <c r="D21401" s="98">
        <v>17.9998</v>
      </c>
    </row>
    <row r="21402" spans="1:4" x14ac:dyDescent="0.35">
      <c r="A21402" t="s">
        <v>43228</v>
      </c>
      <c r="B21402" t="s">
        <v>75802</v>
      </c>
      <c r="C21402" s="96" t="s">
        <v>75703</v>
      </c>
      <c r="D21402" s="98">
        <v>226.46259999999998</v>
      </c>
    </row>
    <row r="21403" spans="1:4" x14ac:dyDescent="0.35">
      <c r="A21403" t="s">
        <v>40353</v>
      </c>
      <c r="B21403" t="s">
        <v>75803</v>
      </c>
      <c r="C21403" s="96" t="s">
        <v>75703</v>
      </c>
      <c r="D21403" s="98">
        <v>16.389799999999997</v>
      </c>
    </row>
    <row r="21404" spans="1:4" x14ac:dyDescent="0.35">
      <c r="A21404" t="s">
        <v>43072</v>
      </c>
      <c r="B21404" t="s">
        <v>75804</v>
      </c>
      <c r="C21404" s="96" t="s">
        <v>75703</v>
      </c>
      <c r="D21404" s="98">
        <v>16.389799999999997</v>
      </c>
    </row>
    <row r="21405" spans="1:4" x14ac:dyDescent="0.35">
      <c r="A21405" t="s">
        <v>41852</v>
      </c>
      <c r="B21405" t="s">
        <v>75805</v>
      </c>
      <c r="C21405" s="96" t="s">
        <v>75703</v>
      </c>
      <c r="D21405" s="98">
        <v>16.389799999999997</v>
      </c>
    </row>
    <row r="21406" spans="1:4" x14ac:dyDescent="0.35">
      <c r="A21406" t="s">
        <v>44812</v>
      </c>
      <c r="B21406" t="s">
        <v>75806</v>
      </c>
      <c r="C21406" s="96" t="s">
        <v>75703</v>
      </c>
      <c r="D21406" s="98">
        <v>16.389799999999997</v>
      </c>
    </row>
    <row r="21407" spans="1:4" x14ac:dyDescent="0.35">
      <c r="A21407" t="s">
        <v>43489</v>
      </c>
      <c r="B21407" t="s">
        <v>75807</v>
      </c>
      <c r="C21407" s="96" t="s">
        <v>75703</v>
      </c>
      <c r="D21407" s="98">
        <v>16.389799999999997</v>
      </c>
    </row>
    <row r="21408" spans="1:4" x14ac:dyDescent="0.35">
      <c r="A21408" t="s">
        <v>46226</v>
      </c>
      <c r="B21408" t="s">
        <v>75808</v>
      </c>
      <c r="C21408" s="96" t="s">
        <v>75703</v>
      </c>
      <c r="D21408" s="98">
        <v>16.389799999999997</v>
      </c>
    </row>
    <row r="21409" spans="1:4" x14ac:dyDescent="0.35">
      <c r="A21409" t="s">
        <v>43808</v>
      </c>
      <c r="B21409" t="s">
        <v>75809</v>
      </c>
      <c r="C21409" s="96" t="s">
        <v>75703</v>
      </c>
      <c r="D21409" s="98">
        <v>17.790500000000002</v>
      </c>
    </row>
    <row r="21410" spans="1:4" x14ac:dyDescent="0.35">
      <c r="A21410" t="s">
        <v>45932</v>
      </c>
      <c r="B21410" t="s">
        <v>75810</v>
      </c>
      <c r="C21410" s="96" t="s">
        <v>75703</v>
      </c>
      <c r="D21410" s="98">
        <v>17.790500000000002</v>
      </c>
    </row>
    <row r="21411" spans="1:4" x14ac:dyDescent="0.35">
      <c r="A21411" t="s">
        <v>41012</v>
      </c>
      <c r="B21411" t="s">
        <v>75811</v>
      </c>
      <c r="C21411" s="96" t="s">
        <v>75703</v>
      </c>
      <c r="D21411" s="98">
        <v>17.082099999999997</v>
      </c>
    </row>
    <row r="21412" spans="1:4" x14ac:dyDescent="0.35">
      <c r="A21412" t="s">
        <v>43388</v>
      </c>
      <c r="B21412" t="s">
        <v>75812</v>
      </c>
      <c r="C21412" s="96" t="s">
        <v>75703</v>
      </c>
      <c r="D21412" s="98">
        <v>56.285599999999995</v>
      </c>
    </row>
    <row r="21413" spans="1:4" x14ac:dyDescent="0.35">
      <c r="A21413" t="s">
        <v>42701</v>
      </c>
      <c r="B21413" t="s">
        <v>42702</v>
      </c>
      <c r="C21413" s="96" t="s">
        <v>75703</v>
      </c>
      <c r="D21413" s="98">
        <v>22.266299999999998</v>
      </c>
    </row>
    <row r="21414" spans="1:4" x14ac:dyDescent="0.35">
      <c r="A21414" t="s">
        <v>43888</v>
      </c>
      <c r="B21414" t="s">
        <v>75813</v>
      </c>
      <c r="C21414" s="96" t="s">
        <v>75703</v>
      </c>
      <c r="D21414" s="98">
        <v>18.5472</v>
      </c>
    </row>
    <row r="21415" spans="1:4" x14ac:dyDescent="0.35">
      <c r="A21415" t="s">
        <v>43034</v>
      </c>
      <c r="B21415" t="s">
        <v>75814</v>
      </c>
      <c r="C21415" s="96" t="s">
        <v>75703</v>
      </c>
      <c r="D21415" s="98">
        <v>18.5472</v>
      </c>
    </row>
    <row r="21416" spans="1:4" x14ac:dyDescent="0.35">
      <c r="A21416" t="s">
        <v>41327</v>
      </c>
      <c r="B21416" t="s">
        <v>75815</v>
      </c>
      <c r="C21416" s="96" t="s">
        <v>75703</v>
      </c>
      <c r="D21416" s="98">
        <v>18.5472</v>
      </c>
    </row>
    <row r="21417" spans="1:4" x14ac:dyDescent="0.35">
      <c r="A21417" t="s">
        <v>46334</v>
      </c>
      <c r="B21417" t="s">
        <v>75816</v>
      </c>
      <c r="C21417" s="96" t="s">
        <v>75703</v>
      </c>
      <c r="D21417" s="98">
        <v>111.7179</v>
      </c>
    </row>
    <row r="21418" spans="1:4" x14ac:dyDescent="0.35">
      <c r="A21418" t="s">
        <v>41450</v>
      </c>
      <c r="B21418" t="s">
        <v>75817</v>
      </c>
      <c r="C21418" s="96" t="s">
        <v>75703</v>
      </c>
      <c r="D21418" s="98">
        <v>18.5472</v>
      </c>
    </row>
    <row r="21419" spans="1:4" x14ac:dyDescent="0.35">
      <c r="A21419" t="s">
        <v>44202</v>
      </c>
      <c r="B21419" t="s">
        <v>75818</v>
      </c>
      <c r="C21419" s="96" t="s">
        <v>75703</v>
      </c>
      <c r="D21419" s="98">
        <v>39.9602</v>
      </c>
    </row>
    <row r="21420" spans="1:4" x14ac:dyDescent="0.35">
      <c r="A21420" t="s">
        <v>45343</v>
      </c>
      <c r="B21420" t="s">
        <v>75819</v>
      </c>
      <c r="C21420" s="96" t="s">
        <v>75703</v>
      </c>
      <c r="D21420" s="98">
        <v>39.9602</v>
      </c>
    </row>
    <row r="21421" spans="1:4" x14ac:dyDescent="0.35">
      <c r="A21421" t="s">
        <v>44476</v>
      </c>
      <c r="B21421" t="s">
        <v>75820</v>
      </c>
      <c r="C21421" s="96" t="s">
        <v>75703</v>
      </c>
      <c r="D21421" s="98">
        <v>18.5472</v>
      </c>
    </row>
    <row r="21422" spans="1:4" x14ac:dyDescent="0.35">
      <c r="A21422" t="s">
        <v>41475</v>
      </c>
      <c r="B21422" t="s">
        <v>75821</v>
      </c>
      <c r="C21422" s="96" t="s">
        <v>75703</v>
      </c>
      <c r="D21422" s="98">
        <v>18.5472</v>
      </c>
    </row>
    <row r="21423" spans="1:4" x14ac:dyDescent="0.35">
      <c r="A21423" t="s">
        <v>41239</v>
      </c>
      <c r="B21423" t="s">
        <v>75822</v>
      </c>
      <c r="C21423" s="96" t="s">
        <v>75703</v>
      </c>
      <c r="D21423" s="98">
        <v>79.453500000000005</v>
      </c>
    </row>
    <row r="21424" spans="1:4" x14ac:dyDescent="0.35">
      <c r="A21424" t="s">
        <v>75823</v>
      </c>
      <c r="B21424" t="s">
        <v>75824</v>
      </c>
      <c r="C21424" s="96" t="s">
        <v>75703</v>
      </c>
      <c r="D21424" s="98">
        <v>79.453500000000005</v>
      </c>
    </row>
    <row r="21425" spans="1:4" x14ac:dyDescent="0.35">
      <c r="A21425" t="s">
        <v>43422</v>
      </c>
      <c r="B21425" t="s">
        <v>75825</v>
      </c>
      <c r="C21425" s="96" t="s">
        <v>75703</v>
      </c>
      <c r="D21425" s="98">
        <v>39.9602</v>
      </c>
    </row>
    <row r="21426" spans="1:4" x14ac:dyDescent="0.35">
      <c r="A21426" t="s">
        <v>45569</v>
      </c>
      <c r="B21426" t="s">
        <v>75826</v>
      </c>
      <c r="C21426" s="96" t="s">
        <v>75703</v>
      </c>
      <c r="D21426" s="98">
        <v>111.7179</v>
      </c>
    </row>
    <row r="21427" spans="1:4" x14ac:dyDescent="0.35">
      <c r="A21427" t="s">
        <v>45563</v>
      </c>
      <c r="B21427" t="s">
        <v>45564</v>
      </c>
      <c r="C21427" s="96" t="s">
        <v>75703</v>
      </c>
      <c r="D21427" s="98">
        <v>35.291199999999996</v>
      </c>
    </row>
    <row r="21428" spans="1:4" x14ac:dyDescent="0.35">
      <c r="A21428" t="s">
        <v>42887</v>
      </c>
      <c r="B21428" t="s">
        <v>75827</v>
      </c>
      <c r="C21428" s="96" t="s">
        <v>75703</v>
      </c>
      <c r="D21428" s="98">
        <v>115.00230000000001</v>
      </c>
    </row>
    <row r="21429" spans="1:4" x14ac:dyDescent="0.35">
      <c r="A21429" t="s">
        <v>46081</v>
      </c>
      <c r="B21429" t="s">
        <v>75828</v>
      </c>
      <c r="C21429" s="96" t="s">
        <v>75703</v>
      </c>
      <c r="D21429" s="98">
        <v>111.7179</v>
      </c>
    </row>
    <row r="21430" spans="1:4" x14ac:dyDescent="0.35">
      <c r="A21430" t="s">
        <v>75829</v>
      </c>
      <c r="B21430" t="s">
        <v>75830</v>
      </c>
      <c r="C21430" s="96" t="s">
        <v>75703</v>
      </c>
      <c r="D21430" s="98">
        <v>71.725499999999982</v>
      </c>
    </row>
    <row r="21431" spans="1:4" x14ac:dyDescent="0.35">
      <c r="A21431" t="s">
        <v>42213</v>
      </c>
      <c r="B21431" t="s">
        <v>75831</v>
      </c>
      <c r="C21431" s="96" t="s">
        <v>75703</v>
      </c>
      <c r="D21431" s="98">
        <v>26.371799999999997</v>
      </c>
    </row>
    <row r="21432" spans="1:4" x14ac:dyDescent="0.35">
      <c r="A21432" t="s">
        <v>40750</v>
      </c>
      <c r="B21432" t="s">
        <v>75832</v>
      </c>
      <c r="C21432" s="96" t="s">
        <v>75703</v>
      </c>
      <c r="D21432" s="98">
        <v>26.371799999999997</v>
      </c>
    </row>
    <row r="21433" spans="1:4" x14ac:dyDescent="0.35">
      <c r="A21433" t="s">
        <v>44656</v>
      </c>
      <c r="B21433" t="s">
        <v>75833</v>
      </c>
      <c r="C21433" s="96" t="s">
        <v>75703</v>
      </c>
      <c r="D21433" s="98">
        <v>79.453500000000005</v>
      </c>
    </row>
    <row r="21434" spans="1:4" x14ac:dyDescent="0.35">
      <c r="A21434" t="s">
        <v>47453</v>
      </c>
      <c r="B21434" t="s">
        <v>75834</v>
      </c>
      <c r="C21434" s="96" t="s">
        <v>75703</v>
      </c>
      <c r="D21434" s="98">
        <v>111.7179</v>
      </c>
    </row>
    <row r="21435" spans="1:4" x14ac:dyDescent="0.35">
      <c r="A21435" t="s">
        <v>43106</v>
      </c>
      <c r="B21435" t="s">
        <v>75835</v>
      </c>
      <c r="C21435" s="96" t="s">
        <v>75703</v>
      </c>
      <c r="D21435" s="98">
        <v>111.7179</v>
      </c>
    </row>
    <row r="21436" spans="1:4" x14ac:dyDescent="0.35">
      <c r="A21436" t="s">
        <v>45817</v>
      </c>
      <c r="B21436" t="s">
        <v>75836</v>
      </c>
      <c r="C21436" s="96" t="s">
        <v>75703</v>
      </c>
      <c r="D21436" s="98">
        <v>115.00230000000001</v>
      </c>
    </row>
    <row r="21437" spans="1:4" x14ac:dyDescent="0.35">
      <c r="A21437" t="s">
        <v>46088</v>
      </c>
      <c r="B21437" t="s">
        <v>75837</v>
      </c>
      <c r="C21437" s="96" t="s">
        <v>75703</v>
      </c>
      <c r="D21437" s="98">
        <v>111.7179</v>
      </c>
    </row>
    <row r="21438" spans="1:4" x14ac:dyDescent="0.35">
      <c r="A21438" t="s">
        <v>43180</v>
      </c>
      <c r="B21438" t="s">
        <v>43181</v>
      </c>
      <c r="C21438" s="96" t="s">
        <v>75703</v>
      </c>
      <c r="D21438" s="98">
        <v>236.99199999999999</v>
      </c>
    </row>
    <row r="21439" spans="1:4" x14ac:dyDescent="0.35">
      <c r="A21439" t="s">
        <v>44369</v>
      </c>
      <c r="B21439" t="s">
        <v>44370</v>
      </c>
      <c r="C21439" s="96" t="s">
        <v>75703</v>
      </c>
      <c r="D21439" s="98">
        <v>31.572099999999995</v>
      </c>
    </row>
    <row r="21440" spans="1:4" x14ac:dyDescent="0.35">
      <c r="A21440" t="s">
        <v>75838</v>
      </c>
      <c r="B21440" t="s">
        <v>75839</v>
      </c>
      <c r="C21440" s="96" t="s">
        <v>75703</v>
      </c>
      <c r="D21440" s="98">
        <v>65.0762</v>
      </c>
    </row>
    <row r="21441" spans="1:4" x14ac:dyDescent="0.35">
      <c r="A21441" t="s">
        <v>75840</v>
      </c>
      <c r="B21441" t="s">
        <v>75841</v>
      </c>
      <c r="C21441" s="96" t="s">
        <v>75703</v>
      </c>
      <c r="D21441" s="98">
        <v>65.0762</v>
      </c>
    </row>
    <row r="21442" spans="1:4" x14ac:dyDescent="0.35">
      <c r="A21442" t="s">
        <v>41245</v>
      </c>
      <c r="B21442" t="s">
        <v>41246</v>
      </c>
      <c r="C21442" s="96" t="s">
        <v>75703</v>
      </c>
      <c r="D21442" s="98">
        <v>55.834800000000001</v>
      </c>
    </row>
    <row r="21443" spans="1:4" x14ac:dyDescent="0.35">
      <c r="A21443" t="s">
        <v>46012</v>
      </c>
      <c r="B21443" t="s">
        <v>75842</v>
      </c>
      <c r="C21443" s="96" t="s">
        <v>75703</v>
      </c>
      <c r="D21443" s="98">
        <v>131.85899999999998</v>
      </c>
    </row>
    <row r="21444" spans="1:4" x14ac:dyDescent="0.35">
      <c r="A21444" t="s">
        <v>40639</v>
      </c>
      <c r="B21444" t="s">
        <v>40640</v>
      </c>
      <c r="C21444" s="96" t="s">
        <v>75703</v>
      </c>
      <c r="D21444" s="98">
        <v>298.89649999999995</v>
      </c>
    </row>
    <row r="21445" spans="1:4" x14ac:dyDescent="0.35">
      <c r="A21445" t="s">
        <v>45299</v>
      </c>
      <c r="B21445" t="s">
        <v>75843</v>
      </c>
      <c r="C21445" s="96" t="s">
        <v>75703</v>
      </c>
      <c r="D21445" s="98">
        <v>63.079799999999992</v>
      </c>
    </row>
    <row r="21446" spans="1:4" x14ac:dyDescent="0.35">
      <c r="A21446" t="s">
        <v>46521</v>
      </c>
      <c r="B21446" t="s">
        <v>75844</v>
      </c>
      <c r="C21446" s="96" t="s">
        <v>75703</v>
      </c>
      <c r="D21446" s="98">
        <v>63.079799999999992</v>
      </c>
    </row>
    <row r="21447" spans="1:4" x14ac:dyDescent="0.35">
      <c r="A21447" t="s">
        <v>42070</v>
      </c>
      <c r="B21447" t="s">
        <v>75845</v>
      </c>
      <c r="C21447" s="96" t="s">
        <v>75703</v>
      </c>
      <c r="D21447" s="98">
        <v>63.079799999999992</v>
      </c>
    </row>
    <row r="21448" spans="1:4" x14ac:dyDescent="0.35">
      <c r="A21448" t="s">
        <v>46124</v>
      </c>
      <c r="B21448" t="s">
        <v>75711</v>
      </c>
      <c r="C21448" s="96" t="s">
        <v>75703</v>
      </c>
      <c r="D21448" s="98">
        <v>135.41709999999998</v>
      </c>
    </row>
    <row r="21449" spans="1:4" x14ac:dyDescent="0.35">
      <c r="A21449" t="s">
        <v>43602</v>
      </c>
      <c r="B21449" t="s">
        <v>43603</v>
      </c>
      <c r="C21449" s="96" t="s">
        <v>75703</v>
      </c>
      <c r="D21449" s="98">
        <v>31.878</v>
      </c>
    </row>
    <row r="21450" spans="1:4" x14ac:dyDescent="0.35">
      <c r="A21450" t="s">
        <v>42344</v>
      </c>
      <c r="B21450" t="s">
        <v>42345</v>
      </c>
      <c r="C21450" s="96" t="s">
        <v>75703</v>
      </c>
      <c r="D21450" s="98">
        <v>186.58289999999997</v>
      </c>
    </row>
    <row r="21451" spans="1:4" x14ac:dyDescent="0.35">
      <c r="A21451" t="s">
        <v>44455</v>
      </c>
      <c r="B21451" t="s">
        <v>44456</v>
      </c>
      <c r="C21451" s="96" t="s">
        <v>75703</v>
      </c>
      <c r="D21451" s="98">
        <v>239.71289999999996</v>
      </c>
    </row>
    <row r="21452" spans="1:4" x14ac:dyDescent="0.35">
      <c r="A21452" t="s">
        <v>47351</v>
      </c>
      <c r="B21452" t="s">
        <v>47352</v>
      </c>
      <c r="C21452" s="96" t="s">
        <v>75703</v>
      </c>
      <c r="D21452" s="98">
        <v>55.416200000000003</v>
      </c>
    </row>
    <row r="21453" spans="1:4" x14ac:dyDescent="0.35">
      <c r="A21453" t="s">
        <v>43223</v>
      </c>
      <c r="B21453" t="s">
        <v>43224</v>
      </c>
      <c r="C21453" s="96" t="s">
        <v>75703</v>
      </c>
      <c r="D21453" s="98">
        <v>11.624199999999998</v>
      </c>
    </row>
    <row r="21454" spans="1:4" x14ac:dyDescent="0.35">
      <c r="A21454" t="s">
        <v>41130</v>
      </c>
      <c r="B21454" t="s">
        <v>75768</v>
      </c>
      <c r="C21454" s="96" t="s">
        <v>75703</v>
      </c>
      <c r="D21454" s="98">
        <v>135.41709999999998</v>
      </c>
    </row>
    <row r="21455" spans="1:4" x14ac:dyDescent="0.35">
      <c r="A21455" t="s">
        <v>42862</v>
      </c>
      <c r="B21455" t="s">
        <v>42863</v>
      </c>
      <c r="C21455" s="96" t="s">
        <v>75703</v>
      </c>
      <c r="D21455" s="98">
        <v>169.21099999999998</v>
      </c>
    </row>
    <row r="21456" spans="1:4" x14ac:dyDescent="0.35">
      <c r="A21456" t="s">
        <v>42029</v>
      </c>
      <c r="B21456" t="s">
        <v>75769</v>
      </c>
      <c r="C21456" s="96" t="s">
        <v>75703</v>
      </c>
      <c r="D21456" s="98">
        <v>61.163899999999998</v>
      </c>
    </row>
    <row r="21457" spans="1:4" x14ac:dyDescent="0.35">
      <c r="A21457" t="s">
        <v>47444</v>
      </c>
      <c r="B21457" t="s">
        <v>47445</v>
      </c>
      <c r="C21457" s="96" t="s">
        <v>75703</v>
      </c>
      <c r="D21457" s="98">
        <v>20.302099999999996</v>
      </c>
    </row>
    <row r="21458" spans="1:4" x14ac:dyDescent="0.35">
      <c r="A21458" t="s">
        <v>45473</v>
      </c>
      <c r="B21458" t="s">
        <v>45474</v>
      </c>
      <c r="C21458" s="96" t="s">
        <v>75703</v>
      </c>
      <c r="D21458" s="98">
        <v>12.799499999999998</v>
      </c>
    </row>
    <row r="21459" spans="1:4" x14ac:dyDescent="0.35">
      <c r="A21459" t="s">
        <v>44119</v>
      </c>
      <c r="B21459" t="s">
        <v>75770</v>
      </c>
      <c r="C21459" s="96" t="s">
        <v>75703</v>
      </c>
      <c r="D21459" s="98">
        <v>11.624199999999998</v>
      </c>
    </row>
    <row r="21460" spans="1:4" x14ac:dyDescent="0.35">
      <c r="A21460" t="s">
        <v>42713</v>
      </c>
      <c r="B21460" t="s">
        <v>75777</v>
      </c>
      <c r="C21460" s="96" t="s">
        <v>75703</v>
      </c>
      <c r="D21460" s="98">
        <v>370.89569999999998</v>
      </c>
    </row>
    <row r="21461" spans="1:4" x14ac:dyDescent="0.35">
      <c r="A21461" t="s">
        <v>75778</v>
      </c>
      <c r="B21461" t="s">
        <v>75779</v>
      </c>
      <c r="C21461" s="96" t="s">
        <v>75703</v>
      </c>
      <c r="D21461" s="98">
        <v>1.5133999999999999</v>
      </c>
    </row>
    <row r="21462" spans="1:4" x14ac:dyDescent="0.35">
      <c r="A21462" t="s">
        <v>75780</v>
      </c>
      <c r="B21462" t="s">
        <v>75781</v>
      </c>
      <c r="C21462" s="96" t="s">
        <v>75703</v>
      </c>
      <c r="D21462" s="98">
        <v>82.174399999999991</v>
      </c>
    </row>
    <row r="21463" spans="1:4" x14ac:dyDescent="0.35">
      <c r="A21463" t="s">
        <v>44270</v>
      </c>
      <c r="B21463" t="s">
        <v>75784</v>
      </c>
      <c r="C21463" s="96" t="s">
        <v>75703</v>
      </c>
      <c r="D21463" s="98">
        <v>14.3451</v>
      </c>
    </row>
    <row r="21464" spans="1:4" x14ac:dyDescent="0.35">
      <c r="A21464" t="s">
        <v>47183</v>
      </c>
      <c r="B21464" t="s">
        <v>47184</v>
      </c>
      <c r="C21464" s="96" t="s">
        <v>75703</v>
      </c>
      <c r="D21464" s="98">
        <v>173.59019999999998</v>
      </c>
    </row>
    <row r="21465" spans="1:4" x14ac:dyDescent="0.35">
      <c r="A21465" t="s">
        <v>44757</v>
      </c>
      <c r="B21465" t="s">
        <v>44758</v>
      </c>
      <c r="C21465" s="96" t="s">
        <v>75703</v>
      </c>
      <c r="D21465" s="98">
        <v>264.23320000000001</v>
      </c>
    </row>
    <row r="21466" spans="1:4" x14ac:dyDescent="0.35">
      <c r="A21466" t="s">
        <v>47308</v>
      </c>
      <c r="B21466" t="s">
        <v>47309</v>
      </c>
      <c r="C21466" s="96" t="s">
        <v>75703</v>
      </c>
      <c r="D21466" s="98">
        <v>5.7798999999999996</v>
      </c>
    </row>
    <row r="21467" spans="1:4" x14ac:dyDescent="0.35">
      <c r="A21467" t="s">
        <v>40427</v>
      </c>
      <c r="B21467" t="s">
        <v>75785</v>
      </c>
      <c r="C21467" s="96" t="s">
        <v>75703</v>
      </c>
      <c r="D21467" s="98">
        <v>262.80029999999994</v>
      </c>
    </row>
    <row r="21468" spans="1:4" x14ac:dyDescent="0.35">
      <c r="A21468" t="s">
        <v>47389</v>
      </c>
      <c r="B21468" t="s">
        <v>75786</v>
      </c>
      <c r="C21468" s="96" t="s">
        <v>75703</v>
      </c>
      <c r="D21468" s="98">
        <v>193.13559999999998</v>
      </c>
    </row>
    <row r="21469" spans="1:4" x14ac:dyDescent="0.35">
      <c r="A21469" t="s">
        <v>44305</v>
      </c>
      <c r="B21469" t="s">
        <v>75787</v>
      </c>
      <c r="C21469" s="96" t="s">
        <v>75703</v>
      </c>
      <c r="D21469" s="98">
        <v>193.13559999999998</v>
      </c>
    </row>
    <row r="21470" spans="1:4" x14ac:dyDescent="0.35">
      <c r="A21470" t="s">
        <v>46120</v>
      </c>
      <c r="B21470" t="s">
        <v>75788</v>
      </c>
      <c r="C21470" s="96" t="s">
        <v>75703</v>
      </c>
      <c r="D21470" s="98">
        <v>80.822000000000003</v>
      </c>
    </row>
    <row r="21471" spans="1:4" x14ac:dyDescent="0.35">
      <c r="A21471" t="s">
        <v>45244</v>
      </c>
      <c r="B21471" t="s">
        <v>75789</v>
      </c>
      <c r="C21471" s="96" t="s">
        <v>75703</v>
      </c>
      <c r="D21471" s="98">
        <v>88.40509999999999</v>
      </c>
    </row>
    <row r="21472" spans="1:4" x14ac:dyDescent="0.35">
      <c r="A21472" t="s">
        <v>75791</v>
      </c>
      <c r="B21472" t="s">
        <v>75792</v>
      </c>
      <c r="C21472" s="96" t="s">
        <v>75703</v>
      </c>
      <c r="D21472" s="98">
        <v>2645.2460999999998</v>
      </c>
    </row>
    <row r="21473" spans="1:4" x14ac:dyDescent="0.35">
      <c r="A21473" t="s">
        <v>75793</v>
      </c>
      <c r="B21473" t="s">
        <v>75794</v>
      </c>
      <c r="C21473" s="96" t="s">
        <v>75703</v>
      </c>
      <c r="D21473" s="98">
        <v>232.91869999999997</v>
      </c>
    </row>
    <row r="21474" spans="1:4" x14ac:dyDescent="0.35">
      <c r="A21474" t="s">
        <v>40980</v>
      </c>
      <c r="B21474" t="s">
        <v>75795</v>
      </c>
      <c r="C21474" s="96" t="s">
        <v>75703</v>
      </c>
      <c r="D21474" s="98">
        <v>162.65829999999997</v>
      </c>
    </row>
    <row r="21475" spans="1:4" x14ac:dyDescent="0.35">
      <c r="A21475" t="s">
        <v>46046</v>
      </c>
      <c r="B21475" t="s">
        <v>46047</v>
      </c>
      <c r="C21475" s="96" t="s">
        <v>75703</v>
      </c>
      <c r="D21475" s="98">
        <v>35.081899999999997</v>
      </c>
    </row>
    <row r="21476" spans="1:4" x14ac:dyDescent="0.35">
      <c r="A21476" t="s">
        <v>43250</v>
      </c>
      <c r="B21476" t="s">
        <v>75796</v>
      </c>
      <c r="C21476" s="96" t="s">
        <v>75703</v>
      </c>
      <c r="D21476" s="98">
        <v>381.34459999999996</v>
      </c>
    </row>
    <row r="21477" spans="1:4" x14ac:dyDescent="0.35">
      <c r="A21477" t="s">
        <v>44341</v>
      </c>
      <c r="B21477" t="s">
        <v>75797</v>
      </c>
      <c r="C21477" s="96" t="s">
        <v>75703</v>
      </c>
      <c r="D21477" s="98">
        <v>217.35</v>
      </c>
    </row>
    <row r="21478" spans="1:4" x14ac:dyDescent="0.35">
      <c r="A21478" t="s">
        <v>40316</v>
      </c>
      <c r="B21478" t="s">
        <v>75798</v>
      </c>
      <c r="C21478" s="96" t="s">
        <v>75703</v>
      </c>
      <c r="D21478" s="98">
        <v>147.99119999999999</v>
      </c>
    </row>
    <row r="21479" spans="1:4" x14ac:dyDescent="0.35">
      <c r="A21479" t="s">
        <v>45802</v>
      </c>
      <c r="B21479" t="s">
        <v>75799</v>
      </c>
      <c r="C21479" s="96" t="s">
        <v>75703</v>
      </c>
      <c r="D21479" s="98">
        <v>22.266299999999998</v>
      </c>
    </row>
    <row r="21480" spans="1:4" x14ac:dyDescent="0.35">
      <c r="A21480" t="s">
        <v>46072</v>
      </c>
      <c r="B21480" t="s">
        <v>75846</v>
      </c>
      <c r="C21480" s="96" t="s">
        <v>75703</v>
      </c>
      <c r="D21480" s="98">
        <v>17.9998</v>
      </c>
    </row>
    <row r="21481" spans="1:4" x14ac:dyDescent="0.35">
      <c r="A21481" t="s">
        <v>43388</v>
      </c>
      <c r="B21481" t="s">
        <v>75812</v>
      </c>
      <c r="C21481" s="96" t="s">
        <v>75703</v>
      </c>
      <c r="D21481" s="98">
        <v>56.285599999999995</v>
      </c>
    </row>
    <row r="21482" spans="1:4" x14ac:dyDescent="0.35">
      <c r="A21482" t="s">
        <v>42701</v>
      </c>
      <c r="B21482" t="s">
        <v>42702</v>
      </c>
      <c r="C21482" s="96" t="s">
        <v>75703</v>
      </c>
      <c r="D21482" s="98">
        <v>22.266299999999998</v>
      </c>
    </row>
    <row r="21483" spans="1:4" x14ac:dyDescent="0.35">
      <c r="A21483" t="s">
        <v>43888</v>
      </c>
      <c r="B21483" t="s">
        <v>75813</v>
      </c>
      <c r="C21483" s="96" t="s">
        <v>75703</v>
      </c>
      <c r="D21483" s="98">
        <v>18.5472</v>
      </c>
    </row>
    <row r="21484" spans="1:4" x14ac:dyDescent="0.35">
      <c r="A21484" t="s">
        <v>43034</v>
      </c>
      <c r="B21484" t="s">
        <v>75814</v>
      </c>
      <c r="C21484" s="96" t="s">
        <v>75703</v>
      </c>
      <c r="D21484" s="98">
        <v>18.5472</v>
      </c>
    </row>
    <row r="21485" spans="1:4" x14ac:dyDescent="0.35">
      <c r="A21485" t="s">
        <v>41327</v>
      </c>
      <c r="B21485" t="s">
        <v>75815</v>
      </c>
      <c r="C21485" s="96" t="s">
        <v>75703</v>
      </c>
      <c r="D21485" s="98">
        <v>18.5472</v>
      </c>
    </row>
    <row r="21486" spans="1:4" x14ac:dyDescent="0.35">
      <c r="A21486" t="s">
        <v>46334</v>
      </c>
      <c r="B21486" t="s">
        <v>75816</v>
      </c>
      <c r="C21486" s="96" t="s">
        <v>75703</v>
      </c>
      <c r="D21486" s="98">
        <v>111.7179</v>
      </c>
    </row>
    <row r="21487" spans="1:4" x14ac:dyDescent="0.35">
      <c r="A21487" t="s">
        <v>41450</v>
      </c>
      <c r="B21487" t="s">
        <v>75817</v>
      </c>
      <c r="C21487" s="96" t="s">
        <v>75703</v>
      </c>
      <c r="D21487" s="98">
        <v>18.5472</v>
      </c>
    </row>
    <row r="21488" spans="1:4" x14ac:dyDescent="0.35">
      <c r="A21488" t="s">
        <v>44202</v>
      </c>
      <c r="B21488" t="s">
        <v>75818</v>
      </c>
      <c r="C21488" s="96" t="s">
        <v>75703</v>
      </c>
      <c r="D21488" s="98">
        <v>39.9602</v>
      </c>
    </row>
    <row r="21489" spans="1:4" x14ac:dyDescent="0.35">
      <c r="A21489" t="s">
        <v>45343</v>
      </c>
      <c r="B21489" t="s">
        <v>75819</v>
      </c>
      <c r="C21489" s="96" t="s">
        <v>75703</v>
      </c>
      <c r="D21489" s="98">
        <v>39.9602</v>
      </c>
    </row>
    <row r="21490" spans="1:4" x14ac:dyDescent="0.35">
      <c r="A21490" t="s">
        <v>44476</v>
      </c>
      <c r="B21490" t="s">
        <v>75820</v>
      </c>
      <c r="C21490" s="96" t="s">
        <v>75703</v>
      </c>
      <c r="D21490" s="98">
        <v>18.5472</v>
      </c>
    </row>
    <row r="21491" spans="1:4" x14ac:dyDescent="0.35">
      <c r="A21491" t="s">
        <v>41475</v>
      </c>
      <c r="B21491" t="s">
        <v>75821</v>
      </c>
      <c r="C21491" s="96" t="s">
        <v>75703</v>
      </c>
      <c r="D21491" s="98">
        <v>18.5472</v>
      </c>
    </row>
    <row r="21492" spans="1:4" x14ac:dyDescent="0.35">
      <c r="A21492" t="s">
        <v>46124</v>
      </c>
      <c r="B21492" t="s">
        <v>75711</v>
      </c>
      <c r="C21492" s="96" t="s">
        <v>75703</v>
      </c>
      <c r="D21492" s="98">
        <v>135.41709999999998</v>
      </c>
    </row>
    <row r="21493" spans="1:4" x14ac:dyDescent="0.35">
      <c r="A21493" t="s">
        <v>43602</v>
      </c>
      <c r="B21493" t="s">
        <v>43603</v>
      </c>
      <c r="C21493" s="96" t="s">
        <v>75703</v>
      </c>
      <c r="D21493" s="98">
        <v>31.878</v>
      </c>
    </row>
    <row r="21494" spans="1:4" x14ac:dyDescent="0.35">
      <c r="A21494" t="s">
        <v>42344</v>
      </c>
      <c r="B21494" t="s">
        <v>42345</v>
      </c>
      <c r="C21494" s="96" t="s">
        <v>75703</v>
      </c>
      <c r="D21494" s="98">
        <v>186.58289999999997</v>
      </c>
    </row>
    <row r="21495" spans="1:4" x14ac:dyDescent="0.35">
      <c r="A21495" t="s">
        <v>44455</v>
      </c>
      <c r="B21495" t="s">
        <v>44456</v>
      </c>
      <c r="C21495" s="96" t="s">
        <v>75703</v>
      </c>
      <c r="D21495" s="98">
        <v>239.71289999999996</v>
      </c>
    </row>
    <row r="21496" spans="1:4" x14ac:dyDescent="0.35">
      <c r="A21496" t="s">
        <v>47351</v>
      </c>
      <c r="B21496" t="s">
        <v>47352</v>
      </c>
      <c r="C21496" s="96" t="s">
        <v>75703</v>
      </c>
      <c r="D21496" s="98">
        <v>55.416200000000003</v>
      </c>
    </row>
    <row r="21497" spans="1:4" x14ac:dyDescent="0.35">
      <c r="A21497" t="s">
        <v>43223</v>
      </c>
      <c r="B21497" t="s">
        <v>43224</v>
      </c>
      <c r="C21497" s="96" t="s">
        <v>75703</v>
      </c>
      <c r="D21497" s="98">
        <v>11.624199999999998</v>
      </c>
    </row>
    <row r="21498" spans="1:4" x14ac:dyDescent="0.35">
      <c r="A21498" t="s">
        <v>41130</v>
      </c>
      <c r="B21498" t="s">
        <v>75768</v>
      </c>
      <c r="C21498" s="96" t="s">
        <v>75703</v>
      </c>
      <c r="D21498" s="98">
        <v>135.41709999999998</v>
      </c>
    </row>
    <row r="21499" spans="1:4" x14ac:dyDescent="0.35">
      <c r="A21499" t="s">
        <v>42862</v>
      </c>
      <c r="B21499" t="s">
        <v>42863</v>
      </c>
      <c r="C21499" s="96" t="s">
        <v>75703</v>
      </c>
      <c r="D21499" s="98">
        <v>169.21099999999998</v>
      </c>
    </row>
    <row r="21500" spans="1:4" x14ac:dyDescent="0.35">
      <c r="A21500" t="s">
        <v>42029</v>
      </c>
      <c r="B21500" t="s">
        <v>75769</v>
      </c>
      <c r="C21500" s="96" t="s">
        <v>75703</v>
      </c>
      <c r="D21500" s="98">
        <v>61.163899999999998</v>
      </c>
    </row>
    <row r="21501" spans="1:4" x14ac:dyDescent="0.35">
      <c r="A21501" t="s">
        <v>47444</v>
      </c>
      <c r="B21501" t="s">
        <v>47445</v>
      </c>
      <c r="C21501" s="96" t="s">
        <v>75703</v>
      </c>
      <c r="D21501" s="98">
        <v>20.302099999999996</v>
      </c>
    </row>
    <row r="21502" spans="1:4" x14ac:dyDescent="0.35">
      <c r="A21502" t="s">
        <v>45473</v>
      </c>
      <c r="B21502" t="s">
        <v>45474</v>
      </c>
      <c r="C21502" s="96" t="s">
        <v>75703</v>
      </c>
      <c r="D21502" s="98">
        <v>12.799499999999998</v>
      </c>
    </row>
    <row r="21503" spans="1:4" x14ac:dyDescent="0.35">
      <c r="A21503" t="s">
        <v>44119</v>
      </c>
      <c r="B21503" t="s">
        <v>75770</v>
      </c>
      <c r="C21503" s="96" t="s">
        <v>75703</v>
      </c>
      <c r="D21503" s="98">
        <v>11.624199999999998</v>
      </c>
    </row>
    <row r="21504" spans="1:4" x14ac:dyDescent="0.35">
      <c r="A21504" t="s">
        <v>42713</v>
      </c>
      <c r="B21504" t="s">
        <v>75777</v>
      </c>
      <c r="C21504" s="96" t="s">
        <v>75703</v>
      </c>
      <c r="D21504" s="98">
        <v>370.89569999999998</v>
      </c>
    </row>
    <row r="21505" spans="1:4" x14ac:dyDescent="0.35">
      <c r="A21505" t="s">
        <v>75778</v>
      </c>
      <c r="B21505" t="s">
        <v>75779</v>
      </c>
      <c r="C21505" s="96" t="s">
        <v>75703</v>
      </c>
      <c r="D21505" s="98">
        <v>1.5133999999999999</v>
      </c>
    </row>
    <row r="21506" spans="1:4" x14ac:dyDescent="0.35">
      <c r="A21506" t="s">
        <v>75780</v>
      </c>
      <c r="B21506" t="s">
        <v>75781</v>
      </c>
      <c r="C21506" s="96" t="s">
        <v>75703</v>
      </c>
      <c r="D21506" s="98">
        <v>82.174399999999991</v>
      </c>
    </row>
    <row r="21507" spans="1:4" x14ac:dyDescent="0.35">
      <c r="A21507" t="s">
        <v>44270</v>
      </c>
      <c r="B21507" t="s">
        <v>75784</v>
      </c>
      <c r="C21507" s="96" t="s">
        <v>75703</v>
      </c>
      <c r="D21507" s="98">
        <v>14.3451</v>
      </c>
    </row>
    <row r="21508" spans="1:4" x14ac:dyDescent="0.35">
      <c r="A21508" t="s">
        <v>47183</v>
      </c>
      <c r="B21508" t="s">
        <v>47184</v>
      </c>
      <c r="C21508" s="96" t="s">
        <v>75703</v>
      </c>
      <c r="D21508" s="98">
        <v>173.59019999999998</v>
      </c>
    </row>
    <row r="21509" spans="1:4" x14ac:dyDescent="0.35">
      <c r="A21509" t="s">
        <v>44757</v>
      </c>
      <c r="B21509" t="s">
        <v>44758</v>
      </c>
      <c r="C21509" s="96" t="s">
        <v>75703</v>
      </c>
      <c r="D21509" s="98">
        <v>264.23320000000001</v>
      </c>
    </row>
    <row r="21510" spans="1:4" x14ac:dyDescent="0.35">
      <c r="A21510" t="s">
        <v>47308</v>
      </c>
      <c r="B21510" t="s">
        <v>47309</v>
      </c>
      <c r="C21510" s="96" t="s">
        <v>75703</v>
      </c>
      <c r="D21510" s="98">
        <v>5.7798999999999996</v>
      </c>
    </row>
    <row r="21511" spans="1:4" x14ac:dyDescent="0.35">
      <c r="A21511" t="s">
        <v>40427</v>
      </c>
      <c r="B21511" t="s">
        <v>75785</v>
      </c>
      <c r="C21511" s="96" t="s">
        <v>75703</v>
      </c>
      <c r="D21511" s="98">
        <v>262.80029999999994</v>
      </c>
    </row>
    <row r="21512" spans="1:4" x14ac:dyDescent="0.35">
      <c r="A21512" t="s">
        <v>47389</v>
      </c>
      <c r="B21512" t="s">
        <v>75786</v>
      </c>
      <c r="C21512" s="96" t="s">
        <v>75703</v>
      </c>
      <c r="D21512" s="98">
        <v>193.13559999999998</v>
      </c>
    </row>
    <row r="21513" spans="1:4" x14ac:dyDescent="0.35">
      <c r="A21513" t="s">
        <v>44305</v>
      </c>
      <c r="B21513" t="s">
        <v>75787</v>
      </c>
      <c r="C21513" s="96" t="s">
        <v>75703</v>
      </c>
      <c r="D21513" s="98">
        <v>193.13559999999998</v>
      </c>
    </row>
    <row r="21514" spans="1:4" x14ac:dyDescent="0.35">
      <c r="A21514" t="s">
        <v>46124</v>
      </c>
      <c r="B21514" t="s">
        <v>75711</v>
      </c>
      <c r="C21514" s="96" t="s">
        <v>75703</v>
      </c>
      <c r="D21514" s="98">
        <v>135.41709999999998</v>
      </c>
    </row>
    <row r="21515" spans="1:4" x14ac:dyDescent="0.35">
      <c r="A21515" t="s">
        <v>75847</v>
      </c>
      <c r="B21515" t="s">
        <v>75848</v>
      </c>
      <c r="C21515" s="96" t="s">
        <v>75703</v>
      </c>
      <c r="D21515" s="98">
        <v>382.35890000000001</v>
      </c>
    </row>
    <row r="21516" spans="1:4" x14ac:dyDescent="0.35">
      <c r="A21516" t="s">
        <v>75849</v>
      </c>
      <c r="B21516" t="s">
        <v>75850</v>
      </c>
      <c r="C21516" s="96" t="s">
        <v>75703</v>
      </c>
      <c r="D21516" s="98">
        <v>621.0252999999999</v>
      </c>
    </row>
    <row r="21517" spans="1:4" x14ac:dyDescent="0.35">
      <c r="A21517" t="s">
        <v>41713</v>
      </c>
      <c r="B21517" t="s">
        <v>75851</v>
      </c>
      <c r="C21517" s="96" t="s">
        <v>75703</v>
      </c>
      <c r="D21517" s="98">
        <v>621.0252999999999</v>
      </c>
    </row>
    <row r="21518" spans="1:4" x14ac:dyDescent="0.35">
      <c r="A21518" t="s">
        <v>44015</v>
      </c>
      <c r="B21518" t="s">
        <v>44016</v>
      </c>
      <c r="C21518" s="96" t="s">
        <v>75703</v>
      </c>
      <c r="D21518" s="98">
        <v>209.9923</v>
      </c>
    </row>
    <row r="21519" spans="1:4" x14ac:dyDescent="0.35">
      <c r="A21519" t="s">
        <v>43745</v>
      </c>
      <c r="B21519" t="s">
        <v>43746</v>
      </c>
      <c r="C21519" s="96" t="s">
        <v>75703</v>
      </c>
      <c r="D21519" s="98">
        <v>232.91869999999997</v>
      </c>
    </row>
    <row r="21520" spans="1:4" x14ac:dyDescent="0.35">
      <c r="A21520" t="s">
        <v>43880</v>
      </c>
      <c r="B21520" t="s">
        <v>43881</v>
      </c>
      <c r="C21520" s="96" t="s">
        <v>75703</v>
      </c>
      <c r="D21520" s="98">
        <v>3641.4818999999998</v>
      </c>
    </row>
    <row r="21521" spans="1:4" x14ac:dyDescent="0.35">
      <c r="A21521" t="s">
        <v>46720</v>
      </c>
      <c r="B21521" t="s">
        <v>46721</v>
      </c>
      <c r="C21521" s="96" t="s">
        <v>75703</v>
      </c>
      <c r="D21521" s="98">
        <v>37.770600000000002</v>
      </c>
    </row>
    <row r="21522" spans="1:4" x14ac:dyDescent="0.35">
      <c r="A21522" t="s">
        <v>75852</v>
      </c>
      <c r="B21522" t="s">
        <v>75853</v>
      </c>
      <c r="C21522" s="96" t="s">
        <v>75703</v>
      </c>
      <c r="D21522" s="98">
        <v>192.53989999999999</v>
      </c>
    </row>
    <row r="21523" spans="1:4" x14ac:dyDescent="0.35">
      <c r="A21523" t="s">
        <v>75854</v>
      </c>
      <c r="B21523" t="s">
        <v>75855</v>
      </c>
      <c r="C21523" s="96" t="s">
        <v>75703</v>
      </c>
      <c r="D21523" s="98">
        <v>87.262</v>
      </c>
    </row>
    <row r="21524" spans="1:4" x14ac:dyDescent="0.35">
      <c r="A21524" t="s">
        <v>75856</v>
      </c>
      <c r="B21524" t="s">
        <v>75857</v>
      </c>
      <c r="C21524" s="96" t="s">
        <v>75703</v>
      </c>
      <c r="D21524" s="98">
        <v>196.96739999999997</v>
      </c>
    </row>
    <row r="21525" spans="1:4" x14ac:dyDescent="0.35">
      <c r="A21525" t="s">
        <v>75858</v>
      </c>
      <c r="B21525" t="s">
        <v>75859</v>
      </c>
      <c r="C21525" s="96" t="s">
        <v>75703</v>
      </c>
      <c r="D21525" s="98">
        <v>14.860300000000001</v>
      </c>
    </row>
    <row r="21526" spans="1:4" x14ac:dyDescent="0.35">
      <c r="A21526" t="s">
        <v>75860</v>
      </c>
      <c r="B21526" t="s">
        <v>40983</v>
      </c>
      <c r="C21526" s="96" t="s">
        <v>75703</v>
      </c>
      <c r="D21526" s="98">
        <v>53.612999999999985</v>
      </c>
    </row>
    <row r="21527" spans="1:4" x14ac:dyDescent="0.35">
      <c r="A21527" t="s">
        <v>75861</v>
      </c>
      <c r="B21527" t="s">
        <v>75862</v>
      </c>
      <c r="C21527" s="96" t="s">
        <v>75703</v>
      </c>
      <c r="D21527" s="98">
        <v>22.4756</v>
      </c>
    </row>
    <row r="21528" spans="1:4" x14ac:dyDescent="0.35">
      <c r="A21528" t="s">
        <v>45262</v>
      </c>
      <c r="B21528" t="s">
        <v>45263</v>
      </c>
      <c r="C21528" s="96" t="s">
        <v>75703</v>
      </c>
      <c r="D21528" s="98">
        <v>32.683</v>
      </c>
    </row>
    <row r="21529" spans="1:4" x14ac:dyDescent="0.35">
      <c r="A21529" t="s">
        <v>75863</v>
      </c>
      <c r="B21529" t="s">
        <v>75864</v>
      </c>
      <c r="C21529" s="96" t="s">
        <v>75703</v>
      </c>
      <c r="D21529" s="98">
        <v>103.78059999999998</v>
      </c>
    </row>
    <row r="21530" spans="1:4" x14ac:dyDescent="0.35">
      <c r="A21530" t="s">
        <v>45440</v>
      </c>
      <c r="B21530" t="s">
        <v>75865</v>
      </c>
      <c r="C21530" s="96" t="s">
        <v>75703</v>
      </c>
      <c r="D21530" s="98">
        <v>27.708100000000002</v>
      </c>
    </row>
    <row r="21531" spans="1:4" x14ac:dyDescent="0.35">
      <c r="A21531" t="s">
        <v>75866</v>
      </c>
      <c r="B21531" t="s">
        <v>75867</v>
      </c>
      <c r="C21531" s="96" t="s">
        <v>75703</v>
      </c>
      <c r="D21531" s="98">
        <v>4.2181999999999995</v>
      </c>
    </row>
    <row r="21532" spans="1:4" x14ac:dyDescent="0.35">
      <c r="A21532" t="s">
        <v>75868</v>
      </c>
      <c r="B21532" t="s">
        <v>75869</v>
      </c>
      <c r="C21532" s="96" t="s">
        <v>75703</v>
      </c>
      <c r="D21532" s="98">
        <v>80.822000000000003</v>
      </c>
    </row>
    <row r="21533" spans="1:4" x14ac:dyDescent="0.35">
      <c r="A21533" t="s">
        <v>47016</v>
      </c>
      <c r="B21533" t="s">
        <v>47017</v>
      </c>
      <c r="C21533" s="96" t="s">
        <v>75703</v>
      </c>
      <c r="D21533" s="98">
        <v>47.237400000000001</v>
      </c>
    </row>
    <row r="21534" spans="1:4" x14ac:dyDescent="0.35">
      <c r="A21534" t="s">
        <v>41547</v>
      </c>
      <c r="B21534" t="s">
        <v>41548</v>
      </c>
      <c r="C21534" s="96" t="s">
        <v>75703</v>
      </c>
      <c r="D21534" s="98">
        <v>1.5133999999999999</v>
      </c>
    </row>
    <row r="21535" spans="1:4" x14ac:dyDescent="0.35">
      <c r="A21535" t="s">
        <v>40861</v>
      </c>
      <c r="B21535" t="s">
        <v>40862</v>
      </c>
      <c r="C21535" s="96" t="s">
        <v>75703</v>
      </c>
      <c r="D21535" s="98">
        <v>27.144600000000001</v>
      </c>
    </row>
    <row r="21536" spans="1:4" x14ac:dyDescent="0.35">
      <c r="A21536" t="s">
        <v>47059</v>
      </c>
      <c r="B21536" t="s">
        <v>47060</v>
      </c>
      <c r="C21536" s="96" t="s">
        <v>75703</v>
      </c>
      <c r="D21536" s="98">
        <v>1.5133999999999999</v>
      </c>
    </row>
    <row r="21537" spans="1:4" x14ac:dyDescent="0.35">
      <c r="A21537" t="s">
        <v>40859</v>
      </c>
      <c r="B21537" t="s">
        <v>40860</v>
      </c>
      <c r="C21537" s="96" t="s">
        <v>75703</v>
      </c>
      <c r="D21537" s="98">
        <v>14.0875</v>
      </c>
    </row>
    <row r="21538" spans="1:4" x14ac:dyDescent="0.35">
      <c r="A21538" t="s">
        <v>75870</v>
      </c>
      <c r="B21538" t="s">
        <v>75871</v>
      </c>
      <c r="C21538" s="96" t="s">
        <v>75703</v>
      </c>
      <c r="D21538" s="98">
        <v>146.25239999999999</v>
      </c>
    </row>
    <row r="21539" spans="1:4" x14ac:dyDescent="0.35">
      <c r="A21539" t="s">
        <v>45938</v>
      </c>
      <c r="B21539" t="s">
        <v>45939</v>
      </c>
      <c r="C21539" s="96" t="s">
        <v>75703</v>
      </c>
      <c r="D21539" s="98">
        <v>43.228499999999997</v>
      </c>
    </row>
    <row r="21540" spans="1:4" x14ac:dyDescent="0.35">
      <c r="A21540" t="s">
        <v>44684</v>
      </c>
      <c r="B21540" t="s">
        <v>75872</v>
      </c>
      <c r="C21540" s="96" t="s">
        <v>75703</v>
      </c>
      <c r="D21540" s="98">
        <v>43.2607</v>
      </c>
    </row>
    <row r="21541" spans="1:4" x14ac:dyDescent="0.35">
      <c r="A21541" t="s">
        <v>75873</v>
      </c>
      <c r="B21541" t="s">
        <v>75874</v>
      </c>
      <c r="C21541" s="96" t="s">
        <v>75703</v>
      </c>
      <c r="D21541" s="98">
        <v>336.89249999999998</v>
      </c>
    </row>
    <row r="21542" spans="1:4" x14ac:dyDescent="0.35">
      <c r="A21542" t="s">
        <v>46844</v>
      </c>
      <c r="B21542" t="s">
        <v>46845</v>
      </c>
      <c r="C21542" s="96" t="s">
        <v>75703</v>
      </c>
      <c r="D21542" s="98">
        <v>101.4461</v>
      </c>
    </row>
    <row r="21543" spans="1:4" x14ac:dyDescent="0.35">
      <c r="A21543" t="s">
        <v>75875</v>
      </c>
      <c r="B21543" t="s">
        <v>75876</v>
      </c>
      <c r="C21543" s="96" t="s">
        <v>75703</v>
      </c>
      <c r="D21543" s="98">
        <v>2043.5568999999998</v>
      </c>
    </row>
    <row r="21544" spans="1:4" x14ac:dyDescent="0.35">
      <c r="A21544" t="s">
        <v>45225</v>
      </c>
      <c r="B21544" t="s">
        <v>75878</v>
      </c>
      <c r="C21544" s="96" t="s">
        <v>75703</v>
      </c>
      <c r="D21544" s="98">
        <v>28.400399999999998</v>
      </c>
    </row>
    <row r="21545" spans="1:4" x14ac:dyDescent="0.35">
      <c r="A21545" t="s">
        <v>75877</v>
      </c>
      <c r="B21545" t="s">
        <v>75879</v>
      </c>
      <c r="C21545" s="96" t="s">
        <v>75703</v>
      </c>
      <c r="D21545" s="98">
        <v>31.572099999999995</v>
      </c>
    </row>
    <row r="21546" spans="1:4" x14ac:dyDescent="0.35">
      <c r="A21546" t="s">
        <v>40663</v>
      </c>
      <c r="B21546" t="s">
        <v>40664</v>
      </c>
      <c r="C21546" s="96" t="s">
        <v>75703</v>
      </c>
      <c r="D21546" s="98">
        <v>272.37979999999999</v>
      </c>
    </row>
    <row r="21547" spans="1:4" x14ac:dyDescent="0.35">
      <c r="A21547" t="s">
        <v>45043</v>
      </c>
      <c r="B21547" t="s">
        <v>45044</v>
      </c>
      <c r="C21547" s="96" t="s">
        <v>75703</v>
      </c>
      <c r="D21547" s="98">
        <v>66.3964</v>
      </c>
    </row>
    <row r="21548" spans="1:4" x14ac:dyDescent="0.35">
      <c r="A21548" t="s">
        <v>40500</v>
      </c>
      <c r="B21548" t="s">
        <v>40501</v>
      </c>
      <c r="C21548" s="96" t="s">
        <v>75703</v>
      </c>
      <c r="D21548" s="98">
        <v>23.312799999999999</v>
      </c>
    </row>
    <row r="21549" spans="1:4" x14ac:dyDescent="0.35">
      <c r="A21549" t="s">
        <v>43902</v>
      </c>
      <c r="B21549" t="s">
        <v>43903</v>
      </c>
      <c r="C21549" s="96" t="s">
        <v>75703</v>
      </c>
      <c r="D21549" s="98">
        <v>181.14110000000002</v>
      </c>
    </row>
    <row r="21550" spans="1:4" x14ac:dyDescent="0.35">
      <c r="A21550" t="s">
        <v>43331</v>
      </c>
      <c r="B21550" t="s">
        <v>43332</v>
      </c>
      <c r="C21550" s="96" t="s">
        <v>75703</v>
      </c>
      <c r="D21550" s="98">
        <v>1.5133999999999999</v>
      </c>
    </row>
    <row r="21551" spans="1:4" x14ac:dyDescent="0.35">
      <c r="A21551" t="s">
        <v>41110</v>
      </c>
      <c r="B21551" t="s">
        <v>75880</v>
      </c>
      <c r="C21551" s="96" t="s">
        <v>75703</v>
      </c>
      <c r="D21551" s="98">
        <v>1.5133999999999999</v>
      </c>
    </row>
    <row r="21552" spans="1:4" x14ac:dyDescent="0.35">
      <c r="A21552" t="s">
        <v>75881</v>
      </c>
      <c r="B21552" t="s">
        <v>75882</v>
      </c>
      <c r="C21552" s="96" t="s">
        <v>75703</v>
      </c>
      <c r="D21552" s="98">
        <v>54.901000000000003</v>
      </c>
    </row>
    <row r="21553" spans="1:4" x14ac:dyDescent="0.35">
      <c r="A21553" t="s">
        <v>45910</v>
      </c>
      <c r="B21553" t="s">
        <v>45911</v>
      </c>
      <c r="C21553" s="96" t="s">
        <v>75703</v>
      </c>
      <c r="D21553" s="98">
        <v>87.020499999999984</v>
      </c>
    </row>
    <row r="21554" spans="1:4" x14ac:dyDescent="0.35">
      <c r="A21554" t="s">
        <v>46524</v>
      </c>
      <c r="B21554" t="s">
        <v>46525</v>
      </c>
      <c r="C21554" s="96" t="s">
        <v>75703</v>
      </c>
      <c r="D21554" s="98">
        <v>15.488199999999997</v>
      </c>
    </row>
    <row r="21555" spans="1:4" x14ac:dyDescent="0.35">
      <c r="A21555" t="s">
        <v>42831</v>
      </c>
      <c r="B21555" t="s">
        <v>75883</v>
      </c>
      <c r="C21555" s="96" t="s">
        <v>75703</v>
      </c>
      <c r="D21555" s="98">
        <v>175.71539999999999</v>
      </c>
    </row>
    <row r="21556" spans="1:4" x14ac:dyDescent="0.35">
      <c r="A21556" t="s">
        <v>41901</v>
      </c>
      <c r="B21556" t="s">
        <v>41902</v>
      </c>
      <c r="C21556" s="96" t="s">
        <v>75703</v>
      </c>
      <c r="D21556" s="98">
        <v>56.076299999999989</v>
      </c>
    </row>
    <row r="21557" spans="1:4" x14ac:dyDescent="0.35">
      <c r="A21557" t="s">
        <v>40619</v>
      </c>
      <c r="B21557" t="s">
        <v>40620</v>
      </c>
      <c r="C21557" s="96" t="s">
        <v>75703</v>
      </c>
      <c r="D21557" s="98">
        <v>74.864999999999995</v>
      </c>
    </row>
    <row r="21558" spans="1:4" x14ac:dyDescent="0.35">
      <c r="A21558" t="s">
        <v>75884</v>
      </c>
      <c r="B21558" t="s">
        <v>75886</v>
      </c>
      <c r="C21558" s="96" t="s">
        <v>75703</v>
      </c>
      <c r="D21558" s="98">
        <v>1.5133999999999999</v>
      </c>
    </row>
    <row r="21559" spans="1:4" x14ac:dyDescent="0.35">
      <c r="A21559" t="s">
        <v>28051</v>
      </c>
      <c r="B21559" t="s">
        <v>28052</v>
      </c>
      <c r="C21559" s="96" t="s">
        <v>75703</v>
      </c>
      <c r="D21559" s="98">
        <v>1.5133999999999999</v>
      </c>
    </row>
    <row r="21560" spans="1:4" x14ac:dyDescent="0.35">
      <c r="A21560" t="s">
        <v>75885</v>
      </c>
      <c r="B21560" t="s">
        <v>75887</v>
      </c>
      <c r="C21560" s="96" t="s">
        <v>75703</v>
      </c>
      <c r="D21560" s="98">
        <v>1.5133999999999999</v>
      </c>
    </row>
    <row r="21561" spans="1:4" x14ac:dyDescent="0.35">
      <c r="A21561" t="s">
        <v>42777</v>
      </c>
      <c r="B21561" t="s">
        <v>42778</v>
      </c>
      <c r="C21561" s="96" t="s">
        <v>75703</v>
      </c>
      <c r="D21561" s="98">
        <v>108.30469999999998</v>
      </c>
    </row>
    <row r="21562" spans="1:4" x14ac:dyDescent="0.35">
      <c r="A21562" t="s">
        <v>46502</v>
      </c>
      <c r="B21562" t="s">
        <v>46503</v>
      </c>
      <c r="C21562" s="96" t="s">
        <v>75703</v>
      </c>
      <c r="D21562" s="98">
        <v>65.4465</v>
      </c>
    </row>
    <row r="21563" spans="1:4" x14ac:dyDescent="0.35">
      <c r="A21563" t="s">
        <v>42932</v>
      </c>
      <c r="B21563" t="s">
        <v>75888</v>
      </c>
      <c r="C21563" s="96" t="s">
        <v>75703</v>
      </c>
      <c r="D21563" s="98">
        <v>199.72049999999999</v>
      </c>
    </row>
    <row r="21564" spans="1:4" x14ac:dyDescent="0.35">
      <c r="A21564" t="s">
        <v>42829</v>
      </c>
      <c r="B21564" t="s">
        <v>75889</v>
      </c>
      <c r="C21564" s="96" t="s">
        <v>75703</v>
      </c>
      <c r="D21564" s="98">
        <v>199.72049999999999</v>
      </c>
    </row>
    <row r="21565" spans="1:4" x14ac:dyDescent="0.35">
      <c r="A21565" t="s">
        <v>75890</v>
      </c>
      <c r="B21565" t="s">
        <v>75891</v>
      </c>
      <c r="C21565" s="96" t="s">
        <v>75703</v>
      </c>
      <c r="D21565" s="98">
        <v>1.5133999999999999</v>
      </c>
    </row>
    <row r="21566" spans="1:4" x14ac:dyDescent="0.35">
      <c r="A21566" t="s">
        <v>75892</v>
      </c>
      <c r="B21566" t="s">
        <v>75893</v>
      </c>
      <c r="C21566" s="96" t="s">
        <v>75703</v>
      </c>
      <c r="D21566" s="98">
        <v>62.741699999999994</v>
      </c>
    </row>
    <row r="21567" spans="1:4" x14ac:dyDescent="0.35">
      <c r="A21567" t="s">
        <v>43985</v>
      </c>
      <c r="B21567" t="s">
        <v>43986</v>
      </c>
      <c r="C21567" s="96" t="s">
        <v>75703</v>
      </c>
      <c r="D21567" s="98">
        <v>31.089099999999995</v>
      </c>
    </row>
    <row r="21568" spans="1:4" x14ac:dyDescent="0.35">
      <c r="A21568" t="s">
        <v>40594</v>
      </c>
      <c r="B21568" t="s">
        <v>40595</v>
      </c>
      <c r="C21568" s="96" t="s">
        <v>75703</v>
      </c>
      <c r="D21568" s="98">
        <v>34.115899999999996</v>
      </c>
    </row>
    <row r="21569" spans="1:4" x14ac:dyDescent="0.35">
      <c r="A21569" t="s">
        <v>75894</v>
      </c>
      <c r="B21569" t="s">
        <v>75895</v>
      </c>
      <c r="C21569" s="96" t="s">
        <v>75703</v>
      </c>
      <c r="D21569" s="98">
        <v>29.092699999999997</v>
      </c>
    </row>
    <row r="21570" spans="1:4" x14ac:dyDescent="0.35">
      <c r="A21570" t="s">
        <v>75896</v>
      </c>
      <c r="B21570" t="s">
        <v>75897</v>
      </c>
      <c r="C21570" s="96" t="s">
        <v>75703</v>
      </c>
      <c r="D21570" s="98">
        <v>1.5133999999999999</v>
      </c>
    </row>
    <row r="21571" spans="1:4" x14ac:dyDescent="0.35">
      <c r="A21571" t="s">
        <v>75898</v>
      </c>
      <c r="B21571" t="s">
        <v>75899</v>
      </c>
      <c r="C21571" s="96" t="s">
        <v>75703</v>
      </c>
      <c r="D21571" s="98">
        <v>1.5133999999999999</v>
      </c>
    </row>
    <row r="21572" spans="1:4" x14ac:dyDescent="0.35">
      <c r="A21572" t="s">
        <v>45349</v>
      </c>
      <c r="B21572" t="s">
        <v>45350</v>
      </c>
      <c r="C21572" s="96" t="s">
        <v>75703</v>
      </c>
      <c r="D21572" s="98">
        <v>1.5133999999999999</v>
      </c>
    </row>
    <row r="21573" spans="1:4" x14ac:dyDescent="0.35">
      <c r="A21573" t="s">
        <v>41745</v>
      </c>
      <c r="B21573" t="s">
        <v>41746</v>
      </c>
      <c r="C21573" s="96" t="s">
        <v>75703</v>
      </c>
      <c r="D21573" s="98">
        <v>4.2181999999999995</v>
      </c>
    </row>
    <row r="21574" spans="1:4" x14ac:dyDescent="0.35">
      <c r="A21574" t="s">
        <v>45945</v>
      </c>
      <c r="B21574" t="s">
        <v>45946</v>
      </c>
      <c r="C21574" s="96" t="s">
        <v>75703</v>
      </c>
      <c r="D21574" s="98">
        <v>114.64809999999999</v>
      </c>
    </row>
    <row r="21575" spans="1:4" x14ac:dyDescent="0.35">
      <c r="A21575" t="s">
        <v>47426</v>
      </c>
      <c r="B21575" t="s">
        <v>47427</v>
      </c>
      <c r="C21575" s="96" t="s">
        <v>75703</v>
      </c>
      <c r="D21575" s="98">
        <v>128.96099999999998</v>
      </c>
    </row>
    <row r="21576" spans="1:4" x14ac:dyDescent="0.35">
      <c r="A21576" t="s">
        <v>47411</v>
      </c>
      <c r="B21576" t="s">
        <v>47412</v>
      </c>
      <c r="C21576" s="96" t="s">
        <v>75703</v>
      </c>
      <c r="D21576" s="98">
        <v>143.98230000000001</v>
      </c>
    </row>
    <row r="21577" spans="1:4" x14ac:dyDescent="0.35">
      <c r="A21577" t="s">
        <v>40800</v>
      </c>
      <c r="B21577" t="s">
        <v>40801</v>
      </c>
      <c r="C21577" s="96" t="s">
        <v>75703</v>
      </c>
      <c r="D21577" s="98">
        <v>99.288699999999992</v>
      </c>
    </row>
    <row r="21578" spans="1:4" x14ac:dyDescent="0.35">
      <c r="A21578" t="s">
        <v>44856</v>
      </c>
      <c r="B21578" t="s">
        <v>75900</v>
      </c>
      <c r="C21578" s="96" t="s">
        <v>75703</v>
      </c>
      <c r="D21578" s="98">
        <v>131.85899999999998</v>
      </c>
    </row>
    <row r="21579" spans="1:4" x14ac:dyDescent="0.35">
      <c r="A21579" t="s">
        <v>46072</v>
      </c>
      <c r="B21579" t="s">
        <v>75846</v>
      </c>
      <c r="C21579" s="96" t="s">
        <v>75703</v>
      </c>
      <c r="D21579" s="98">
        <v>17.9998</v>
      </c>
    </row>
    <row r="21580" spans="1:4" x14ac:dyDescent="0.35">
      <c r="A21580" t="s">
        <v>75901</v>
      </c>
      <c r="B21580" t="s">
        <v>75902</v>
      </c>
      <c r="C21580" s="96" t="s">
        <v>75703</v>
      </c>
      <c r="D21580" s="98">
        <v>26.130299999999998</v>
      </c>
    </row>
    <row r="21581" spans="1:4" x14ac:dyDescent="0.35">
      <c r="A21581" t="s">
        <v>44735</v>
      </c>
      <c r="B21581" t="s">
        <v>44736</v>
      </c>
      <c r="C21581" s="96" t="s">
        <v>75703</v>
      </c>
      <c r="D21581" s="98">
        <v>15.375500000000001</v>
      </c>
    </row>
    <row r="21582" spans="1:4" x14ac:dyDescent="0.35">
      <c r="A21582" t="s">
        <v>41144</v>
      </c>
      <c r="B21582" t="s">
        <v>41145</v>
      </c>
      <c r="C21582" s="96" t="s">
        <v>75703</v>
      </c>
      <c r="D21582" s="98">
        <v>26.130299999999998</v>
      </c>
    </row>
    <row r="21583" spans="1:4" x14ac:dyDescent="0.35">
      <c r="A21583" t="s">
        <v>40569</v>
      </c>
      <c r="B21583" t="s">
        <v>75903</v>
      </c>
      <c r="C21583" s="96" t="s">
        <v>75703</v>
      </c>
      <c r="D21583" s="98">
        <v>63.047599999999989</v>
      </c>
    </row>
    <row r="21584" spans="1:4" x14ac:dyDescent="0.35">
      <c r="A21584" t="s">
        <v>43706</v>
      </c>
      <c r="B21584" t="s">
        <v>43707</v>
      </c>
      <c r="C21584" s="96" t="s">
        <v>75703</v>
      </c>
      <c r="D21584" s="98">
        <v>26.130299999999998</v>
      </c>
    </row>
    <row r="21585" spans="1:4" x14ac:dyDescent="0.35">
      <c r="A21585" t="s">
        <v>47097</v>
      </c>
      <c r="B21585" t="s">
        <v>47098</v>
      </c>
      <c r="C21585" s="96" t="s">
        <v>75703</v>
      </c>
      <c r="D21585" s="98">
        <v>26.130299999999998</v>
      </c>
    </row>
    <row r="21586" spans="1:4" x14ac:dyDescent="0.35">
      <c r="A21586" t="s">
        <v>46174</v>
      </c>
      <c r="B21586" t="s">
        <v>46175</v>
      </c>
      <c r="C21586" s="96" t="s">
        <v>75703</v>
      </c>
      <c r="D21586" s="98">
        <v>15.166199999999998</v>
      </c>
    </row>
    <row r="21587" spans="1:4" x14ac:dyDescent="0.35">
      <c r="A21587" t="s">
        <v>75904</v>
      </c>
      <c r="B21587" t="s">
        <v>75906</v>
      </c>
      <c r="C21587" s="96" t="s">
        <v>75703</v>
      </c>
      <c r="D21587" s="98">
        <v>96.696600000000004</v>
      </c>
    </row>
    <row r="21588" spans="1:4" x14ac:dyDescent="0.35">
      <c r="A21588" t="s">
        <v>75905</v>
      </c>
      <c r="B21588" t="s">
        <v>75907</v>
      </c>
      <c r="C21588" s="96" t="s">
        <v>75703</v>
      </c>
      <c r="D21588" s="98">
        <v>4.3630999999999993</v>
      </c>
    </row>
    <row r="21589" spans="1:4" x14ac:dyDescent="0.35">
      <c r="A21589" t="s">
        <v>75908</v>
      </c>
      <c r="B21589" t="s">
        <v>75909</v>
      </c>
      <c r="C21589" s="96" t="s">
        <v>75703</v>
      </c>
      <c r="D21589" s="98">
        <v>47.366200000000006</v>
      </c>
    </row>
    <row r="21590" spans="1:4" x14ac:dyDescent="0.35">
      <c r="A21590" t="s">
        <v>75910</v>
      </c>
      <c r="B21590" t="s">
        <v>75911</v>
      </c>
      <c r="C21590" s="96" t="s">
        <v>75703</v>
      </c>
      <c r="D21590" s="98">
        <v>1.5133999999999999</v>
      </c>
    </row>
    <row r="21591" spans="1:4" x14ac:dyDescent="0.35">
      <c r="A21591" t="s">
        <v>40902</v>
      </c>
      <c r="B21591" t="s">
        <v>40903</v>
      </c>
      <c r="C21591" s="96" t="s">
        <v>75703</v>
      </c>
      <c r="D21591" s="98">
        <v>68.972399999999993</v>
      </c>
    </row>
    <row r="21592" spans="1:4" x14ac:dyDescent="0.35">
      <c r="A21592" t="s">
        <v>42866</v>
      </c>
      <c r="B21592" t="s">
        <v>42867</v>
      </c>
      <c r="C21592" s="96" t="s">
        <v>75703</v>
      </c>
      <c r="D21592" s="98">
        <v>11.897899999999998</v>
      </c>
    </row>
    <row r="21593" spans="1:4" x14ac:dyDescent="0.35">
      <c r="A21593" t="s">
        <v>41864</v>
      </c>
      <c r="B21593" t="s">
        <v>41865</v>
      </c>
      <c r="C21593" s="96" t="s">
        <v>75703</v>
      </c>
      <c r="D21593" s="98">
        <v>162.78710000000001</v>
      </c>
    </row>
    <row r="21594" spans="1:4" x14ac:dyDescent="0.35">
      <c r="A21594" t="s">
        <v>75912</v>
      </c>
      <c r="B21594" t="s">
        <v>75913</v>
      </c>
      <c r="C21594" s="96" t="s">
        <v>75703</v>
      </c>
      <c r="D21594" s="98">
        <v>163.44719999999998</v>
      </c>
    </row>
    <row r="21595" spans="1:4" x14ac:dyDescent="0.35">
      <c r="A21595" t="s">
        <v>46124</v>
      </c>
      <c r="B21595" t="s">
        <v>75711</v>
      </c>
      <c r="C21595" s="96" t="s">
        <v>75703</v>
      </c>
      <c r="D21595" s="98">
        <v>135.41709999999998</v>
      </c>
    </row>
    <row r="21596" spans="1:4" x14ac:dyDescent="0.35">
      <c r="A21596" t="s">
        <v>43602</v>
      </c>
      <c r="B21596" t="s">
        <v>43603</v>
      </c>
      <c r="C21596" s="96" t="s">
        <v>75703</v>
      </c>
      <c r="D21596" s="98">
        <v>31.878</v>
      </c>
    </row>
    <row r="21597" spans="1:4" x14ac:dyDescent="0.35">
      <c r="A21597" t="s">
        <v>42344</v>
      </c>
      <c r="B21597" t="s">
        <v>42345</v>
      </c>
      <c r="C21597" s="96" t="s">
        <v>75703</v>
      </c>
      <c r="D21597" s="98">
        <v>186.58289999999997</v>
      </c>
    </row>
    <row r="21598" spans="1:4" x14ac:dyDescent="0.35">
      <c r="A21598" t="s">
        <v>44455</v>
      </c>
      <c r="B21598" t="s">
        <v>44456</v>
      </c>
      <c r="C21598" s="96" t="s">
        <v>75703</v>
      </c>
      <c r="D21598" s="98">
        <v>239.71289999999996</v>
      </c>
    </row>
    <row r="21599" spans="1:4" x14ac:dyDescent="0.35">
      <c r="A21599" t="s">
        <v>47351</v>
      </c>
      <c r="B21599" t="s">
        <v>47352</v>
      </c>
      <c r="C21599" s="96" t="s">
        <v>75703</v>
      </c>
      <c r="D21599" s="98">
        <v>55.416200000000003</v>
      </c>
    </row>
    <row r="21600" spans="1:4" x14ac:dyDescent="0.35">
      <c r="A21600" t="s">
        <v>43223</v>
      </c>
      <c r="B21600" t="s">
        <v>43224</v>
      </c>
      <c r="C21600" s="96" t="s">
        <v>75703</v>
      </c>
      <c r="D21600" s="98">
        <v>11.624199999999998</v>
      </c>
    </row>
    <row r="21601" spans="1:4" x14ac:dyDescent="0.35">
      <c r="A21601" t="s">
        <v>41130</v>
      </c>
      <c r="B21601" t="s">
        <v>75768</v>
      </c>
      <c r="C21601" s="96" t="s">
        <v>75703</v>
      </c>
      <c r="D21601" s="98">
        <v>135.41709999999998</v>
      </c>
    </row>
    <row r="21602" spans="1:4" x14ac:dyDescent="0.35">
      <c r="A21602" t="s">
        <v>42862</v>
      </c>
      <c r="B21602" t="s">
        <v>42863</v>
      </c>
      <c r="C21602" s="96" t="s">
        <v>75703</v>
      </c>
      <c r="D21602" s="98">
        <v>169.21099999999998</v>
      </c>
    </row>
    <row r="21603" spans="1:4" x14ac:dyDescent="0.35">
      <c r="A21603" t="s">
        <v>42029</v>
      </c>
      <c r="B21603" t="s">
        <v>75769</v>
      </c>
      <c r="C21603" s="96" t="s">
        <v>75703</v>
      </c>
      <c r="D21603" s="98">
        <v>61.163899999999998</v>
      </c>
    </row>
    <row r="21604" spans="1:4" x14ac:dyDescent="0.35">
      <c r="A21604" t="s">
        <v>47444</v>
      </c>
      <c r="B21604" t="s">
        <v>47445</v>
      </c>
      <c r="C21604" s="96" t="s">
        <v>75703</v>
      </c>
      <c r="D21604" s="98">
        <v>20.302099999999996</v>
      </c>
    </row>
    <row r="21605" spans="1:4" x14ac:dyDescent="0.35">
      <c r="A21605" t="s">
        <v>45473</v>
      </c>
      <c r="B21605" t="s">
        <v>45474</v>
      </c>
      <c r="C21605" s="96" t="s">
        <v>75703</v>
      </c>
      <c r="D21605" s="98">
        <v>12.799499999999998</v>
      </c>
    </row>
    <row r="21606" spans="1:4" x14ac:dyDescent="0.35">
      <c r="A21606" t="s">
        <v>44119</v>
      </c>
      <c r="B21606" t="s">
        <v>75770</v>
      </c>
      <c r="C21606" s="96" t="s">
        <v>75703</v>
      </c>
      <c r="D21606" s="98">
        <v>11.624199999999998</v>
      </c>
    </row>
    <row r="21607" spans="1:4" x14ac:dyDescent="0.35">
      <c r="A21607" t="s">
        <v>42713</v>
      </c>
      <c r="B21607" t="s">
        <v>75777</v>
      </c>
      <c r="C21607" s="96" t="s">
        <v>75703</v>
      </c>
      <c r="D21607" s="98">
        <v>370.89569999999998</v>
      </c>
    </row>
    <row r="21608" spans="1:4" x14ac:dyDescent="0.35">
      <c r="A21608" t="s">
        <v>75778</v>
      </c>
      <c r="B21608" t="s">
        <v>75779</v>
      </c>
      <c r="C21608" s="96" t="s">
        <v>75703</v>
      </c>
      <c r="D21608" s="98">
        <v>1.5133999999999999</v>
      </c>
    </row>
    <row r="21609" spans="1:4" x14ac:dyDescent="0.35">
      <c r="A21609" t="s">
        <v>75780</v>
      </c>
      <c r="B21609" t="s">
        <v>75781</v>
      </c>
      <c r="C21609" s="96" t="s">
        <v>75703</v>
      </c>
      <c r="D21609" s="98">
        <v>82.174399999999991</v>
      </c>
    </row>
    <row r="21610" spans="1:4" x14ac:dyDescent="0.35">
      <c r="A21610" t="s">
        <v>44270</v>
      </c>
      <c r="B21610" t="s">
        <v>75784</v>
      </c>
      <c r="C21610" s="96" t="s">
        <v>75703</v>
      </c>
      <c r="D21610" s="98">
        <v>14.3451</v>
      </c>
    </row>
    <row r="21611" spans="1:4" x14ac:dyDescent="0.35">
      <c r="A21611" t="s">
        <v>47183</v>
      </c>
      <c r="B21611" t="s">
        <v>47184</v>
      </c>
      <c r="C21611" s="96" t="s">
        <v>75703</v>
      </c>
      <c r="D21611" s="98">
        <v>173.59019999999998</v>
      </c>
    </row>
    <row r="21612" spans="1:4" x14ac:dyDescent="0.35">
      <c r="A21612" t="s">
        <v>44757</v>
      </c>
      <c r="B21612" t="s">
        <v>44758</v>
      </c>
      <c r="C21612" s="96" t="s">
        <v>75703</v>
      </c>
      <c r="D21612" s="98">
        <v>264.23320000000001</v>
      </c>
    </row>
    <row r="21613" spans="1:4" x14ac:dyDescent="0.35">
      <c r="A21613" t="s">
        <v>47308</v>
      </c>
      <c r="B21613" t="s">
        <v>47309</v>
      </c>
      <c r="C21613" s="96" t="s">
        <v>75703</v>
      </c>
      <c r="D21613" s="98">
        <v>5.7798999999999996</v>
      </c>
    </row>
    <row r="21614" spans="1:4" x14ac:dyDescent="0.35">
      <c r="A21614" t="s">
        <v>40427</v>
      </c>
      <c r="B21614" t="s">
        <v>75785</v>
      </c>
      <c r="C21614" s="96" t="s">
        <v>75703</v>
      </c>
      <c r="D21614" s="98">
        <v>262.80029999999994</v>
      </c>
    </row>
    <row r="21615" spans="1:4" x14ac:dyDescent="0.35">
      <c r="A21615" t="s">
        <v>47389</v>
      </c>
      <c r="B21615" t="s">
        <v>75786</v>
      </c>
      <c r="C21615" s="96" t="s">
        <v>75703</v>
      </c>
      <c r="D21615" s="98">
        <v>193.13559999999998</v>
      </c>
    </row>
    <row r="21616" spans="1:4" x14ac:dyDescent="0.35">
      <c r="A21616" t="s">
        <v>44305</v>
      </c>
      <c r="B21616" t="s">
        <v>75787</v>
      </c>
      <c r="C21616" s="96" t="s">
        <v>75703</v>
      </c>
      <c r="D21616" s="98">
        <v>193.13559999999998</v>
      </c>
    </row>
    <row r="21617" spans="1:4" x14ac:dyDescent="0.35">
      <c r="A21617" t="s">
        <v>46120</v>
      </c>
      <c r="B21617" t="s">
        <v>75788</v>
      </c>
      <c r="C21617" s="96" t="s">
        <v>75703</v>
      </c>
      <c r="D21617" s="98">
        <v>80.822000000000003</v>
      </c>
    </row>
    <row r="21618" spans="1:4" x14ac:dyDescent="0.35">
      <c r="A21618" t="s">
        <v>45244</v>
      </c>
      <c r="B21618" t="s">
        <v>75789</v>
      </c>
      <c r="C21618" s="96" t="s">
        <v>75703</v>
      </c>
      <c r="D21618" s="98">
        <v>88.40509999999999</v>
      </c>
    </row>
    <row r="21619" spans="1:4" x14ac:dyDescent="0.35">
      <c r="A21619" t="s">
        <v>75791</v>
      </c>
      <c r="B21619" t="s">
        <v>75792</v>
      </c>
      <c r="C21619" s="96" t="s">
        <v>75703</v>
      </c>
      <c r="D21619" s="98">
        <v>2645.2460999999998</v>
      </c>
    </row>
    <row r="21620" spans="1:4" x14ac:dyDescent="0.35">
      <c r="A21620" t="s">
        <v>75793</v>
      </c>
      <c r="B21620" t="s">
        <v>75794</v>
      </c>
      <c r="C21620" s="96" t="s">
        <v>75703</v>
      </c>
      <c r="D21620" s="98">
        <v>232.91869999999997</v>
      </c>
    </row>
    <row r="21621" spans="1:4" x14ac:dyDescent="0.35">
      <c r="A21621" t="s">
        <v>40980</v>
      </c>
      <c r="B21621" t="s">
        <v>75795</v>
      </c>
      <c r="C21621" s="96" t="s">
        <v>75703</v>
      </c>
      <c r="D21621" s="98">
        <v>162.65829999999997</v>
      </c>
    </row>
    <row r="21622" spans="1:4" x14ac:dyDescent="0.35">
      <c r="A21622" t="s">
        <v>46046</v>
      </c>
      <c r="B21622" t="s">
        <v>46047</v>
      </c>
      <c r="C21622" s="96" t="s">
        <v>75703</v>
      </c>
      <c r="D21622" s="98">
        <v>35.081899999999997</v>
      </c>
    </row>
    <row r="21623" spans="1:4" x14ac:dyDescent="0.35">
      <c r="A21623" t="s">
        <v>43250</v>
      </c>
      <c r="B21623" t="s">
        <v>75796</v>
      </c>
      <c r="C21623" s="96" t="s">
        <v>75703</v>
      </c>
      <c r="D21623" s="98">
        <v>381.34459999999996</v>
      </c>
    </row>
    <row r="21624" spans="1:4" x14ac:dyDescent="0.35">
      <c r="A21624" t="s">
        <v>44341</v>
      </c>
      <c r="B21624" t="s">
        <v>75797</v>
      </c>
      <c r="C21624" s="96" t="s">
        <v>75703</v>
      </c>
      <c r="D21624" s="98">
        <v>217.35</v>
      </c>
    </row>
    <row r="21625" spans="1:4" x14ac:dyDescent="0.35">
      <c r="A21625" t="s">
        <v>40316</v>
      </c>
      <c r="B21625" t="s">
        <v>75798</v>
      </c>
      <c r="C21625" s="96" t="s">
        <v>75703</v>
      </c>
      <c r="D21625" s="98">
        <v>147.99119999999999</v>
      </c>
    </row>
    <row r="21626" spans="1:4" x14ac:dyDescent="0.35">
      <c r="A21626" t="s">
        <v>45802</v>
      </c>
      <c r="B21626" t="s">
        <v>75799</v>
      </c>
      <c r="C21626" s="96" t="s">
        <v>75703</v>
      </c>
      <c r="D21626" s="98">
        <v>22.266299999999998</v>
      </c>
    </row>
    <row r="21627" spans="1:4" x14ac:dyDescent="0.35">
      <c r="A21627" t="s">
        <v>46072</v>
      </c>
      <c r="B21627" t="s">
        <v>75846</v>
      </c>
      <c r="C21627" s="96" t="s">
        <v>75703</v>
      </c>
      <c r="D21627" s="98">
        <v>17.9998</v>
      </c>
    </row>
    <row r="21628" spans="1:4" x14ac:dyDescent="0.35">
      <c r="A21628" t="s">
        <v>43388</v>
      </c>
      <c r="B21628" t="s">
        <v>75812</v>
      </c>
      <c r="C21628" s="96" t="s">
        <v>75703</v>
      </c>
      <c r="D21628" s="98">
        <v>56.285599999999995</v>
      </c>
    </row>
    <row r="21629" spans="1:4" x14ac:dyDescent="0.35">
      <c r="A21629" t="s">
        <v>42701</v>
      </c>
      <c r="B21629" t="s">
        <v>42702</v>
      </c>
      <c r="C21629" s="96" t="s">
        <v>75703</v>
      </c>
      <c r="D21629" s="98">
        <v>22.266299999999998</v>
      </c>
    </row>
    <row r="21630" spans="1:4" x14ac:dyDescent="0.35">
      <c r="A21630" t="s">
        <v>43888</v>
      </c>
      <c r="B21630" t="s">
        <v>75813</v>
      </c>
      <c r="C21630" s="96" t="s">
        <v>75703</v>
      </c>
      <c r="D21630" s="98">
        <v>18.5472</v>
      </c>
    </row>
    <row r="21631" spans="1:4" x14ac:dyDescent="0.35">
      <c r="A21631" t="s">
        <v>43034</v>
      </c>
      <c r="B21631" t="s">
        <v>75814</v>
      </c>
      <c r="C21631" s="96" t="s">
        <v>75703</v>
      </c>
      <c r="D21631" s="98">
        <v>18.5472</v>
      </c>
    </row>
    <row r="21632" spans="1:4" x14ac:dyDescent="0.35">
      <c r="A21632" t="s">
        <v>41327</v>
      </c>
      <c r="B21632" t="s">
        <v>75815</v>
      </c>
      <c r="C21632" s="96" t="s">
        <v>75703</v>
      </c>
      <c r="D21632" s="98">
        <v>18.5472</v>
      </c>
    </row>
    <row r="21633" spans="1:4" x14ac:dyDescent="0.35">
      <c r="A21633" t="s">
        <v>46334</v>
      </c>
      <c r="B21633" t="s">
        <v>75816</v>
      </c>
      <c r="C21633" s="96" t="s">
        <v>75703</v>
      </c>
      <c r="D21633" s="98">
        <v>111.7179</v>
      </c>
    </row>
    <row r="21634" spans="1:4" x14ac:dyDescent="0.35">
      <c r="A21634" t="s">
        <v>41450</v>
      </c>
      <c r="B21634" t="s">
        <v>75817</v>
      </c>
      <c r="C21634" s="96" t="s">
        <v>75703</v>
      </c>
      <c r="D21634" s="98">
        <v>18.5472</v>
      </c>
    </row>
    <row r="21635" spans="1:4" x14ac:dyDescent="0.35">
      <c r="A21635" t="s">
        <v>44202</v>
      </c>
      <c r="B21635" t="s">
        <v>75818</v>
      </c>
      <c r="C21635" s="96" t="s">
        <v>75703</v>
      </c>
      <c r="D21635" s="98">
        <v>39.9602</v>
      </c>
    </row>
    <row r="21636" spans="1:4" x14ac:dyDescent="0.35">
      <c r="A21636" t="s">
        <v>45343</v>
      </c>
      <c r="B21636" t="s">
        <v>75819</v>
      </c>
      <c r="C21636" s="96" t="s">
        <v>75703</v>
      </c>
      <c r="D21636" s="98">
        <v>39.9602</v>
      </c>
    </row>
    <row r="21637" spans="1:4" x14ac:dyDescent="0.35">
      <c r="A21637" t="s">
        <v>44476</v>
      </c>
      <c r="B21637" t="s">
        <v>75820</v>
      </c>
      <c r="C21637" s="96" t="s">
        <v>75703</v>
      </c>
      <c r="D21637" s="98">
        <v>18.5472</v>
      </c>
    </row>
    <row r="21638" spans="1:4" x14ac:dyDescent="0.35">
      <c r="A21638" t="s">
        <v>41475</v>
      </c>
      <c r="B21638" t="s">
        <v>75821</v>
      </c>
      <c r="C21638" s="96" t="s">
        <v>75703</v>
      </c>
      <c r="D21638" s="98">
        <v>18.5472</v>
      </c>
    </row>
    <row r="21639" spans="1:4" x14ac:dyDescent="0.35">
      <c r="A21639" t="s">
        <v>75914</v>
      </c>
      <c r="B21639" t="s">
        <v>75915</v>
      </c>
      <c r="C21639" s="96" t="s">
        <v>75703</v>
      </c>
      <c r="D21639" s="98">
        <v>198.35199999999998</v>
      </c>
    </row>
    <row r="21640" spans="1:4" x14ac:dyDescent="0.35">
      <c r="A21640" t="s">
        <v>46120</v>
      </c>
      <c r="B21640" t="s">
        <v>75788</v>
      </c>
      <c r="C21640" s="96" t="s">
        <v>75703</v>
      </c>
      <c r="D21640" s="98">
        <v>80.822000000000003</v>
      </c>
    </row>
    <row r="21641" spans="1:4" x14ac:dyDescent="0.35">
      <c r="A21641" t="s">
        <v>45244</v>
      </c>
      <c r="B21641" t="s">
        <v>75789</v>
      </c>
      <c r="C21641" s="96" t="s">
        <v>75703</v>
      </c>
      <c r="D21641" s="98">
        <v>88.40509999999999</v>
      </c>
    </row>
    <row r="21642" spans="1:4" x14ac:dyDescent="0.35">
      <c r="A21642" t="s">
        <v>75791</v>
      </c>
      <c r="B21642" t="s">
        <v>75792</v>
      </c>
      <c r="C21642" s="96" t="s">
        <v>75703</v>
      </c>
      <c r="D21642" s="98">
        <v>2645.2460999999998</v>
      </c>
    </row>
    <row r="21643" spans="1:4" x14ac:dyDescent="0.35">
      <c r="A21643" t="s">
        <v>75793</v>
      </c>
      <c r="B21643" t="s">
        <v>75794</v>
      </c>
      <c r="C21643" s="96" t="s">
        <v>75703</v>
      </c>
      <c r="D21643" s="98">
        <v>232.91869999999997</v>
      </c>
    </row>
    <row r="21644" spans="1:4" x14ac:dyDescent="0.35">
      <c r="A21644" t="s">
        <v>40980</v>
      </c>
      <c r="B21644" t="s">
        <v>75795</v>
      </c>
      <c r="C21644" s="96" t="s">
        <v>75703</v>
      </c>
      <c r="D21644" s="98">
        <v>162.65829999999997</v>
      </c>
    </row>
    <row r="21645" spans="1:4" x14ac:dyDescent="0.35">
      <c r="A21645" t="s">
        <v>46046</v>
      </c>
      <c r="B21645" t="s">
        <v>46047</v>
      </c>
      <c r="C21645" s="96" t="s">
        <v>75703</v>
      </c>
      <c r="D21645" s="98">
        <v>35.081899999999997</v>
      </c>
    </row>
    <row r="21646" spans="1:4" x14ac:dyDescent="0.35">
      <c r="A21646" t="s">
        <v>43250</v>
      </c>
      <c r="B21646" t="s">
        <v>75796</v>
      </c>
      <c r="C21646" s="96" t="s">
        <v>75703</v>
      </c>
      <c r="D21646" s="98">
        <v>381.34459999999996</v>
      </c>
    </row>
    <row r="21647" spans="1:4" x14ac:dyDescent="0.35">
      <c r="A21647" t="s">
        <v>44341</v>
      </c>
      <c r="B21647" t="s">
        <v>75797</v>
      </c>
      <c r="C21647" s="96" t="s">
        <v>75703</v>
      </c>
      <c r="D21647" s="98">
        <v>217.35</v>
      </c>
    </row>
    <row r="21648" spans="1:4" x14ac:dyDescent="0.35">
      <c r="A21648" t="s">
        <v>40316</v>
      </c>
      <c r="B21648" t="s">
        <v>75798</v>
      </c>
      <c r="C21648" s="96" t="s">
        <v>75703</v>
      </c>
      <c r="D21648" s="98">
        <v>147.99119999999999</v>
      </c>
    </row>
    <row r="21649" spans="1:4" x14ac:dyDescent="0.35">
      <c r="A21649" t="s">
        <v>45802</v>
      </c>
      <c r="B21649" t="s">
        <v>75799</v>
      </c>
      <c r="C21649" s="96" t="s">
        <v>75703</v>
      </c>
      <c r="D21649" s="98">
        <v>22.266299999999998</v>
      </c>
    </row>
    <row r="21650" spans="1:4" x14ac:dyDescent="0.35">
      <c r="A21650" t="s">
        <v>46072</v>
      </c>
      <c r="B21650" t="s">
        <v>75846</v>
      </c>
      <c r="C21650" s="96" t="s">
        <v>75703</v>
      </c>
      <c r="D21650" s="98">
        <v>17.9998</v>
      </c>
    </row>
    <row r="21651" spans="1:4" x14ac:dyDescent="0.35">
      <c r="A21651" t="s">
        <v>43388</v>
      </c>
      <c r="B21651" t="s">
        <v>75812</v>
      </c>
      <c r="C21651" s="96" t="s">
        <v>75703</v>
      </c>
      <c r="D21651" s="98">
        <v>56.285599999999995</v>
      </c>
    </row>
    <row r="21652" spans="1:4" x14ac:dyDescent="0.35">
      <c r="A21652" t="s">
        <v>42701</v>
      </c>
      <c r="B21652" t="s">
        <v>42702</v>
      </c>
      <c r="C21652" s="96" t="s">
        <v>75703</v>
      </c>
      <c r="D21652" s="98">
        <v>22.266299999999998</v>
      </c>
    </row>
    <row r="21653" spans="1:4" x14ac:dyDescent="0.35">
      <c r="A21653" t="s">
        <v>43888</v>
      </c>
      <c r="B21653" t="s">
        <v>75813</v>
      </c>
      <c r="C21653" s="96" t="s">
        <v>75703</v>
      </c>
      <c r="D21653" s="98">
        <v>18.5472</v>
      </c>
    </row>
    <row r="21654" spans="1:4" x14ac:dyDescent="0.35">
      <c r="A21654" t="s">
        <v>43034</v>
      </c>
      <c r="B21654" t="s">
        <v>75814</v>
      </c>
      <c r="C21654" s="96" t="s">
        <v>75703</v>
      </c>
      <c r="D21654" s="98">
        <v>18.5472</v>
      </c>
    </row>
    <row r="21655" spans="1:4" x14ac:dyDescent="0.35">
      <c r="A21655" t="s">
        <v>41327</v>
      </c>
      <c r="B21655" t="s">
        <v>75815</v>
      </c>
      <c r="C21655" s="96" t="s">
        <v>75703</v>
      </c>
      <c r="D21655" s="98">
        <v>18.5472</v>
      </c>
    </row>
    <row r="21656" spans="1:4" x14ac:dyDescent="0.35">
      <c r="A21656" t="s">
        <v>46334</v>
      </c>
      <c r="B21656" t="s">
        <v>75816</v>
      </c>
      <c r="C21656" s="96" t="s">
        <v>75703</v>
      </c>
      <c r="D21656" s="98">
        <v>111.7179</v>
      </c>
    </row>
    <row r="21657" spans="1:4" x14ac:dyDescent="0.35">
      <c r="A21657" t="s">
        <v>41450</v>
      </c>
      <c r="B21657" t="s">
        <v>75817</v>
      </c>
      <c r="C21657" s="96" t="s">
        <v>75703</v>
      </c>
      <c r="D21657" s="98">
        <v>18.5472</v>
      </c>
    </row>
    <row r="21658" spans="1:4" x14ac:dyDescent="0.35">
      <c r="A21658" t="s">
        <v>44202</v>
      </c>
      <c r="B21658" t="s">
        <v>75818</v>
      </c>
      <c r="C21658" s="96" t="s">
        <v>75703</v>
      </c>
      <c r="D21658" s="98">
        <v>39.9602</v>
      </c>
    </row>
    <row r="21659" spans="1:4" x14ac:dyDescent="0.35">
      <c r="A21659" t="s">
        <v>45343</v>
      </c>
      <c r="B21659" t="s">
        <v>75819</v>
      </c>
      <c r="C21659" s="96" t="s">
        <v>75703</v>
      </c>
      <c r="D21659" s="98">
        <v>39.9602</v>
      </c>
    </row>
    <row r="21660" spans="1:4" x14ac:dyDescent="0.35">
      <c r="A21660" t="s">
        <v>44476</v>
      </c>
      <c r="B21660" t="s">
        <v>75820</v>
      </c>
      <c r="C21660" s="96" t="s">
        <v>75703</v>
      </c>
      <c r="D21660" s="98">
        <v>18.5472</v>
      </c>
    </row>
    <row r="21661" spans="1:4" x14ac:dyDescent="0.35">
      <c r="A21661" t="s">
        <v>41475</v>
      </c>
      <c r="B21661" t="s">
        <v>75821</v>
      </c>
      <c r="C21661" s="96" t="s">
        <v>75703</v>
      </c>
      <c r="D21661" s="98">
        <v>18.5472</v>
      </c>
    </row>
    <row r="21662" spans="1:4" x14ac:dyDescent="0.35">
      <c r="A21662" t="s">
        <v>43602</v>
      </c>
      <c r="B21662" t="s">
        <v>43603</v>
      </c>
      <c r="C21662" s="96" t="s">
        <v>75703</v>
      </c>
      <c r="D21662" s="98">
        <v>31.878</v>
      </c>
    </row>
    <row r="21663" spans="1:4" x14ac:dyDescent="0.35">
      <c r="A21663" t="s">
        <v>42344</v>
      </c>
      <c r="B21663" t="s">
        <v>42345</v>
      </c>
      <c r="C21663" s="96" t="s">
        <v>75703</v>
      </c>
      <c r="D21663" s="98">
        <v>186.58289999999997</v>
      </c>
    </row>
    <row r="21664" spans="1:4" x14ac:dyDescent="0.35">
      <c r="A21664" t="s">
        <v>44455</v>
      </c>
      <c r="B21664" t="s">
        <v>44456</v>
      </c>
      <c r="C21664" s="96" t="s">
        <v>75703</v>
      </c>
      <c r="D21664" s="98">
        <v>239.71289999999996</v>
      </c>
    </row>
    <row r="21665" spans="1:4" x14ac:dyDescent="0.35">
      <c r="A21665" t="s">
        <v>47351</v>
      </c>
      <c r="B21665" t="s">
        <v>47352</v>
      </c>
      <c r="C21665" s="96" t="s">
        <v>75703</v>
      </c>
      <c r="D21665" s="98">
        <v>55.416200000000003</v>
      </c>
    </row>
    <row r="21666" spans="1:4" x14ac:dyDescent="0.35">
      <c r="A21666" t="s">
        <v>43223</v>
      </c>
      <c r="B21666" t="s">
        <v>43224</v>
      </c>
      <c r="C21666" s="96" t="s">
        <v>75703</v>
      </c>
      <c r="D21666" s="98">
        <v>11.624199999999998</v>
      </c>
    </row>
    <row r="21667" spans="1:4" x14ac:dyDescent="0.35">
      <c r="A21667" t="s">
        <v>41130</v>
      </c>
      <c r="B21667" t="s">
        <v>75768</v>
      </c>
      <c r="C21667" s="96" t="s">
        <v>75703</v>
      </c>
      <c r="D21667" s="98">
        <v>135.41709999999998</v>
      </c>
    </row>
    <row r="21668" spans="1:4" x14ac:dyDescent="0.35">
      <c r="A21668" t="s">
        <v>42862</v>
      </c>
      <c r="B21668" t="s">
        <v>42863</v>
      </c>
      <c r="C21668" s="96" t="s">
        <v>75703</v>
      </c>
      <c r="D21668" s="98">
        <v>169.21099999999998</v>
      </c>
    </row>
    <row r="21669" spans="1:4" x14ac:dyDescent="0.35">
      <c r="A21669" t="s">
        <v>42029</v>
      </c>
      <c r="B21669" t="s">
        <v>75769</v>
      </c>
      <c r="C21669" s="96" t="s">
        <v>75703</v>
      </c>
      <c r="D21669" s="98">
        <v>61.163899999999998</v>
      </c>
    </row>
    <row r="21670" spans="1:4" x14ac:dyDescent="0.35">
      <c r="A21670" t="s">
        <v>47444</v>
      </c>
      <c r="B21670" t="s">
        <v>47445</v>
      </c>
      <c r="C21670" s="96" t="s">
        <v>75703</v>
      </c>
      <c r="D21670" s="98">
        <v>20.302099999999996</v>
      </c>
    </row>
    <row r="21671" spans="1:4" x14ac:dyDescent="0.35">
      <c r="A21671" t="s">
        <v>45473</v>
      </c>
      <c r="B21671" t="s">
        <v>45474</v>
      </c>
      <c r="C21671" s="96" t="s">
        <v>75703</v>
      </c>
      <c r="D21671" s="98">
        <v>12.799499999999998</v>
      </c>
    </row>
    <row r="21672" spans="1:4" x14ac:dyDescent="0.35">
      <c r="A21672" t="s">
        <v>44119</v>
      </c>
      <c r="B21672" t="s">
        <v>75770</v>
      </c>
      <c r="C21672" s="96" t="s">
        <v>75703</v>
      </c>
      <c r="D21672" s="98">
        <v>11.624199999999998</v>
      </c>
    </row>
    <row r="21673" spans="1:4" x14ac:dyDescent="0.35">
      <c r="A21673" t="s">
        <v>42713</v>
      </c>
      <c r="B21673" t="s">
        <v>75777</v>
      </c>
      <c r="C21673" s="96" t="s">
        <v>75703</v>
      </c>
      <c r="D21673" s="98">
        <v>370.89569999999998</v>
      </c>
    </row>
    <row r="21674" spans="1:4" x14ac:dyDescent="0.35">
      <c r="A21674" t="s">
        <v>75778</v>
      </c>
      <c r="B21674" t="s">
        <v>75779</v>
      </c>
      <c r="C21674" s="96" t="s">
        <v>75703</v>
      </c>
      <c r="D21674" s="98">
        <v>1.5133999999999999</v>
      </c>
    </row>
    <row r="21675" spans="1:4" x14ac:dyDescent="0.35">
      <c r="A21675" t="s">
        <v>75780</v>
      </c>
      <c r="B21675" t="s">
        <v>75781</v>
      </c>
      <c r="C21675" s="96" t="s">
        <v>75703</v>
      </c>
      <c r="D21675" s="98">
        <v>82.174399999999991</v>
      </c>
    </row>
    <row r="21676" spans="1:4" x14ac:dyDescent="0.35">
      <c r="A21676" t="s">
        <v>44270</v>
      </c>
      <c r="B21676" t="s">
        <v>75784</v>
      </c>
      <c r="C21676" s="96" t="s">
        <v>75703</v>
      </c>
      <c r="D21676" s="98">
        <v>14.3451</v>
      </c>
    </row>
    <row r="21677" spans="1:4" x14ac:dyDescent="0.35">
      <c r="A21677" t="s">
        <v>47183</v>
      </c>
      <c r="B21677" t="s">
        <v>47184</v>
      </c>
      <c r="C21677" s="96" t="s">
        <v>75703</v>
      </c>
      <c r="D21677" s="98">
        <v>173.59019999999998</v>
      </c>
    </row>
    <row r="21678" spans="1:4" x14ac:dyDescent="0.35">
      <c r="A21678" t="s">
        <v>44757</v>
      </c>
      <c r="B21678" t="s">
        <v>44758</v>
      </c>
      <c r="C21678" s="96" t="s">
        <v>75703</v>
      </c>
      <c r="D21678" s="98">
        <v>264.23320000000001</v>
      </c>
    </row>
    <row r="21679" spans="1:4" x14ac:dyDescent="0.35">
      <c r="A21679" t="s">
        <v>47308</v>
      </c>
      <c r="B21679" t="s">
        <v>47309</v>
      </c>
      <c r="C21679" s="96" t="s">
        <v>75703</v>
      </c>
      <c r="D21679" s="98">
        <v>5.7798999999999996</v>
      </c>
    </row>
    <row r="21680" spans="1:4" x14ac:dyDescent="0.35">
      <c r="A21680" t="s">
        <v>40427</v>
      </c>
      <c r="B21680" t="s">
        <v>75785</v>
      </c>
      <c r="C21680" s="96" t="s">
        <v>75703</v>
      </c>
      <c r="D21680" s="98">
        <v>262.80029999999994</v>
      </c>
    </row>
    <row r="21681" spans="1:4" x14ac:dyDescent="0.35">
      <c r="A21681" t="s">
        <v>47389</v>
      </c>
      <c r="B21681" t="s">
        <v>75786</v>
      </c>
      <c r="C21681" s="96" t="s">
        <v>75703</v>
      </c>
      <c r="D21681" s="98">
        <v>193.13559999999998</v>
      </c>
    </row>
    <row r="21682" spans="1:4" x14ac:dyDescent="0.35">
      <c r="A21682" t="s">
        <v>44305</v>
      </c>
      <c r="B21682" t="s">
        <v>75787</v>
      </c>
      <c r="C21682" s="96" t="s">
        <v>75703</v>
      </c>
      <c r="D21682" s="98">
        <v>193.13559999999998</v>
      </c>
    </row>
    <row r="21683" spans="1:4" x14ac:dyDescent="0.35">
      <c r="A21683" t="s">
        <v>46120</v>
      </c>
      <c r="B21683" t="s">
        <v>75788</v>
      </c>
      <c r="C21683" s="96" t="s">
        <v>75703</v>
      </c>
      <c r="D21683" s="98">
        <v>80.822000000000003</v>
      </c>
    </row>
    <row r="21684" spans="1:4" x14ac:dyDescent="0.35">
      <c r="A21684" t="s">
        <v>45244</v>
      </c>
      <c r="B21684" t="s">
        <v>75789</v>
      </c>
      <c r="C21684" s="96" t="s">
        <v>75703</v>
      </c>
      <c r="D21684" s="98">
        <v>88.40509999999999</v>
      </c>
    </row>
    <row r="21685" spans="1:4" x14ac:dyDescent="0.35">
      <c r="A21685" t="s">
        <v>75791</v>
      </c>
      <c r="B21685" t="s">
        <v>75792</v>
      </c>
      <c r="C21685" s="96" t="s">
        <v>75703</v>
      </c>
      <c r="D21685" s="98">
        <v>2645.2460999999998</v>
      </c>
    </row>
    <row r="21686" spans="1:4" x14ac:dyDescent="0.35">
      <c r="A21686" t="s">
        <v>75793</v>
      </c>
      <c r="B21686" t="s">
        <v>75794</v>
      </c>
      <c r="C21686" s="96" t="s">
        <v>75703</v>
      </c>
      <c r="D21686" s="98">
        <v>232.91869999999997</v>
      </c>
    </row>
    <row r="21687" spans="1:4" x14ac:dyDescent="0.35">
      <c r="A21687" t="s">
        <v>40980</v>
      </c>
      <c r="B21687" t="s">
        <v>75795</v>
      </c>
      <c r="C21687" s="96" t="s">
        <v>75703</v>
      </c>
      <c r="D21687" s="98">
        <v>162.65829999999997</v>
      </c>
    </row>
    <row r="21688" spans="1:4" x14ac:dyDescent="0.35">
      <c r="A21688" t="s">
        <v>46046</v>
      </c>
      <c r="B21688" t="s">
        <v>46047</v>
      </c>
      <c r="C21688" s="96" t="s">
        <v>75703</v>
      </c>
      <c r="D21688" s="98">
        <v>35.081899999999997</v>
      </c>
    </row>
    <row r="21689" spans="1:4" x14ac:dyDescent="0.35">
      <c r="A21689" t="s">
        <v>43250</v>
      </c>
      <c r="B21689" t="s">
        <v>75796</v>
      </c>
      <c r="C21689" s="96" t="s">
        <v>75703</v>
      </c>
      <c r="D21689" s="98">
        <v>381.34459999999996</v>
      </c>
    </row>
    <row r="21690" spans="1:4" x14ac:dyDescent="0.35">
      <c r="A21690" t="s">
        <v>44341</v>
      </c>
      <c r="B21690" t="s">
        <v>75797</v>
      </c>
      <c r="C21690" s="96" t="s">
        <v>75703</v>
      </c>
      <c r="D21690" s="98">
        <v>217.35</v>
      </c>
    </row>
    <row r="21691" spans="1:4" x14ac:dyDescent="0.35">
      <c r="A21691" t="s">
        <v>40316</v>
      </c>
      <c r="B21691" t="s">
        <v>75798</v>
      </c>
      <c r="C21691" s="96" t="s">
        <v>75703</v>
      </c>
      <c r="D21691" s="98">
        <v>147.99119999999999</v>
      </c>
    </row>
    <row r="21692" spans="1:4" x14ac:dyDescent="0.35">
      <c r="A21692" t="s">
        <v>45802</v>
      </c>
      <c r="B21692" t="s">
        <v>75799</v>
      </c>
      <c r="C21692" s="96" t="s">
        <v>75703</v>
      </c>
      <c r="D21692" s="98">
        <v>22.266299999999998</v>
      </c>
    </row>
    <row r="21693" spans="1:4" x14ac:dyDescent="0.35">
      <c r="A21693" t="s">
        <v>46072</v>
      </c>
      <c r="B21693" t="s">
        <v>75846</v>
      </c>
      <c r="C21693" s="96" t="s">
        <v>75703</v>
      </c>
      <c r="D21693" s="98">
        <v>17.9998</v>
      </c>
    </row>
    <row r="21694" spans="1:4" x14ac:dyDescent="0.35">
      <c r="A21694" t="s">
        <v>43388</v>
      </c>
      <c r="B21694" t="s">
        <v>75812</v>
      </c>
      <c r="C21694" s="96" t="s">
        <v>75703</v>
      </c>
      <c r="D21694" s="98">
        <v>56.285599999999995</v>
      </c>
    </row>
    <row r="21695" spans="1:4" x14ac:dyDescent="0.35">
      <c r="A21695" t="s">
        <v>42701</v>
      </c>
      <c r="B21695" t="s">
        <v>42702</v>
      </c>
      <c r="C21695" s="96" t="s">
        <v>75703</v>
      </c>
      <c r="D21695" s="98">
        <v>22.266299999999998</v>
      </c>
    </row>
    <row r="21696" spans="1:4" x14ac:dyDescent="0.35">
      <c r="A21696" t="s">
        <v>43888</v>
      </c>
      <c r="B21696" t="s">
        <v>75813</v>
      </c>
      <c r="C21696" s="96" t="s">
        <v>75703</v>
      </c>
      <c r="D21696" s="98">
        <v>18.5472</v>
      </c>
    </row>
    <row r="21697" spans="1:4" x14ac:dyDescent="0.35">
      <c r="A21697" t="s">
        <v>43034</v>
      </c>
      <c r="B21697" t="s">
        <v>75814</v>
      </c>
      <c r="C21697" s="96" t="s">
        <v>75703</v>
      </c>
      <c r="D21697" s="98">
        <v>18.5472</v>
      </c>
    </row>
    <row r="21698" spans="1:4" x14ac:dyDescent="0.35">
      <c r="A21698" t="s">
        <v>41327</v>
      </c>
      <c r="B21698" t="s">
        <v>75815</v>
      </c>
      <c r="C21698" s="96" t="s">
        <v>75703</v>
      </c>
      <c r="D21698" s="98">
        <v>18.5472</v>
      </c>
    </row>
    <row r="21699" spans="1:4" x14ac:dyDescent="0.35">
      <c r="A21699" t="s">
        <v>46334</v>
      </c>
      <c r="B21699" t="s">
        <v>75816</v>
      </c>
      <c r="C21699" s="96" t="s">
        <v>75703</v>
      </c>
      <c r="D21699" s="98">
        <v>111.7179</v>
      </c>
    </row>
    <row r="21700" spans="1:4" x14ac:dyDescent="0.35">
      <c r="A21700" t="s">
        <v>41450</v>
      </c>
      <c r="B21700" t="s">
        <v>75817</v>
      </c>
      <c r="C21700" s="96" t="s">
        <v>75703</v>
      </c>
      <c r="D21700" s="98">
        <v>18.5472</v>
      </c>
    </row>
    <row r="21701" spans="1:4" x14ac:dyDescent="0.35">
      <c r="A21701" t="s">
        <v>44202</v>
      </c>
      <c r="B21701" t="s">
        <v>75818</v>
      </c>
      <c r="C21701" s="96" t="s">
        <v>75703</v>
      </c>
      <c r="D21701" s="98">
        <v>39.9602</v>
      </c>
    </row>
    <row r="21702" spans="1:4" x14ac:dyDescent="0.35">
      <c r="A21702" t="s">
        <v>45343</v>
      </c>
      <c r="B21702" t="s">
        <v>75819</v>
      </c>
      <c r="C21702" s="96" t="s">
        <v>75703</v>
      </c>
      <c r="D21702" s="98">
        <v>39.9602</v>
      </c>
    </row>
    <row r="21703" spans="1:4" x14ac:dyDescent="0.35">
      <c r="A21703" t="s">
        <v>44476</v>
      </c>
      <c r="B21703" t="s">
        <v>75820</v>
      </c>
      <c r="C21703" s="96" t="s">
        <v>75703</v>
      </c>
      <c r="D21703" s="98">
        <v>18.5472</v>
      </c>
    </row>
    <row r="21704" spans="1:4" x14ac:dyDescent="0.35">
      <c r="A21704" t="s">
        <v>41475</v>
      </c>
      <c r="B21704" t="s">
        <v>75821</v>
      </c>
      <c r="C21704" s="96" t="s">
        <v>75703</v>
      </c>
      <c r="D21704" s="98">
        <v>18.5472</v>
      </c>
    </row>
    <row r="21705" spans="1:4" x14ac:dyDescent="0.35">
      <c r="A21705" t="s">
        <v>75916</v>
      </c>
      <c r="B21705" t="s">
        <v>75917</v>
      </c>
      <c r="C21705" s="96" t="s">
        <v>75918</v>
      </c>
      <c r="D21705" s="98">
        <v>53.290999999999997</v>
      </c>
    </row>
    <row r="21706" spans="1:4" x14ac:dyDescent="0.35">
      <c r="A21706" t="s">
        <v>75919</v>
      </c>
      <c r="B21706" t="s">
        <v>75921</v>
      </c>
      <c r="C21706" s="96" t="s">
        <v>75918</v>
      </c>
      <c r="D21706" s="98">
        <v>123.4387</v>
      </c>
    </row>
    <row r="21707" spans="1:4" x14ac:dyDescent="0.35">
      <c r="A21707" t="s">
        <v>75920</v>
      </c>
      <c r="B21707" t="s">
        <v>75922</v>
      </c>
      <c r="C21707" s="96" t="s">
        <v>75918</v>
      </c>
      <c r="D21707" s="98">
        <v>45.257100000000001</v>
      </c>
    </row>
    <row r="21708" spans="1:4" x14ac:dyDescent="0.35">
      <c r="A21708" t="s">
        <v>75923</v>
      </c>
      <c r="B21708" t="s">
        <v>75924</v>
      </c>
      <c r="C21708" s="96" t="s">
        <v>75925</v>
      </c>
      <c r="D21708" s="98">
        <v>55.432299999999998</v>
      </c>
    </row>
    <row r="21709" spans="1:4" x14ac:dyDescent="0.35">
      <c r="A21709" t="s">
        <v>75926</v>
      </c>
      <c r="B21709" t="s">
        <v>73368</v>
      </c>
      <c r="C21709" s="96" t="s">
        <v>75925</v>
      </c>
      <c r="D21709" s="98">
        <v>8.0016999999999996</v>
      </c>
    </row>
    <row r="21710" spans="1:4" x14ac:dyDescent="0.35">
      <c r="A21710" t="s">
        <v>75927</v>
      </c>
      <c r="B21710" t="s">
        <v>75928</v>
      </c>
      <c r="C21710" s="96" t="s">
        <v>75925</v>
      </c>
      <c r="D21710" s="98">
        <v>1117.2433999999998</v>
      </c>
    </row>
    <row r="21711" spans="1:4" x14ac:dyDescent="0.35">
      <c r="A21711" t="s">
        <v>75929</v>
      </c>
      <c r="B21711" t="s">
        <v>75930</v>
      </c>
      <c r="C21711" s="96" t="s">
        <v>75925</v>
      </c>
      <c r="D21711" s="98">
        <v>343.68669999999997</v>
      </c>
    </row>
    <row r="21712" spans="1:4" x14ac:dyDescent="0.35">
      <c r="A21712" t="s">
        <v>75931</v>
      </c>
      <c r="B21712" t="s">
        <v>75932</v>
      </c>
      <c r="C21712" s="96" t="s">
        <v>75925</v>
      </c>
      <c r="D21712" s="98">
        <v>215.80439999999999</v>
      </c>
    </row>
    <row r="21713" spans="1:4" x14ac:dyDescent="0.35">
      <c r="A21713" t="s">
        <v>75933</v>
      </c>
      <c r="B21713" t="s">
        <v>75935</v>
      </c>
      <c r="C21713" s="96" t="s">
        <v>75925</v>
      </c>
      <c r="D21713" s="98">
        <v>3343.1971999999996</v>
      </c>
    </row>
    <row r="21714" spans="1:4" x14ac:dyDescent="0.35">
      <c r="A21714" t="s">
        <v>75934</v>
      </c>
      <c r="B21714" t="s">
        <v>75936</v>
      </c>
      <c r="C21714" s="96" t="s">
        <v>75925</v>
      </c>
      <c r="D21714" s="98">
        <v>657.68499999999995</v>
      </c>
    </row>
    <row r="21715" spans="1:4" x14ac:dyDescent="0.35">
      <c r="A21715" t="s">
        <v>75937</v>
      </c>
      <c r="B21715" t="s">
        <v>75939</v>
      </c>
      <c r="C21715" s="96" t="s">
        <v>75925</v>
      </c>
      <c r="D21715" s="98">
        <v>184.97290000000001</v>
      </c>
    </row>
    <row r="21716" spans="1:4" x14ac:dyDescent="0.35">
      <c r="A21716" t="s">
        <v>75938</v>
      </c>
      <c r="B21716" t="s">
        <v>75940</v>
      </c>
      <c r="C21716" s="96" t="s">
        <v>75925</v>
      </c>
      <c r="D21716" s="98">
        <v>170.56339999999997</v>
      </c>
    </row>
    <row r="21717" spans="1:4" x14ac:dyDescent="0.35">
      <c r="A21717" t="s">
        <v>75941</v>
      </c>
      <c r="B21717" t="s">
        <v>75943</v>
      </c>
      <c r="C21717" s="96" t="s">
        <v>75925</v>
      </c>
      <c r="D21717" s="98">
        <v>383.64690000000002</v>
      </c>
    </row>
    <row r="21718" spans="1:4" x14ac:dyDescent="0.35">
      <c r="A21718" t="s">
        <v>75942</v>
      </c>
      <c r="B21718" t="s">
        <v>75944</v>
      </c>
      <c r="C21718" s="96" t="s">
        <v>75925</v>
      </c>
      <c r="D21718" s="98">
        <v>150.0198</v>
      </c>
    </row>
    <row r="21719" spans="1:4" x14ac:dyDescent="0.35">
      <c r="A21719" t="s">
        <v>75945</v>
      </c>
      <c r="B21719" t="s">
        <v>75946</v>
      </c>
      <c r="C21719" s="96" t="s">
        <v>75925</v>
      </c>
      <c r="D21719" s="98">
        <v>170.56339999999997</v>
      </c>
    </row>
    <row r="21720" spans="1:4" x14ac:dyDescent="0.35">
      <c r="A21720" t="s">
        <v>75947</v>
      </c>
      <c r="B21720" t="s">
        <v>75948</v>
      </c>
      <c r="C21720" s="96" t="s">
        <v>75925</v>
      </c>
      <c r="D21720" s="98">
        <v>398.52329999999995</v>
      </c>
    </row>
    <row r="21721" spans="1:4" x14ac:dyDescent="0.35">
      <c r="A21721" t="s">
        <v>75949</v>
      </c>
      <c r="B21721" t="s">
        <v>75951</v>
      </c>
      <c r="C21721" s="96" t="s">
        <v>75925</v>
      </c>
      <c r="D21721" s="98">
        <v>138.18629999999999</v>
      </c>
    </row>
    <row r="21722" spans="1:4" x14ac:dyDescent="0.35">
      <c r="A21722" t="s">
        <v>75950</v>
      </c>
      <c r="B21722" t="s">
        <v>75952</v>
      </c>
      <c r="C21722" s="96" t="s">
        <v>75925</v>
      </c>
      <c r="D21722" s="98">
        <v>58.088799999999992</v>
      </c>
    </row>
    <row r="21723" spans="1:4" x14ac:dyDescent="0.35">
      <c r="A21723" t="s">
        <v>75953</v>
      </c>
      <c r="B21723" t="s">
        <v>75954</v>
      </c>
      <c r="C21723" s="96" t="s">
        <v>75925</v>
      </c>
      <c r="D21723" s="98">
        <v>138.18629999999999</v>
      </c>
    </row>
    <row r="21724" spans="1:4" x14ac:dyDescent="0.35">
      <c r="A21724" t="s">
        <v>75955</v>
      </c>
      <c r="B21724" t="s">
        <v>75958</v>
      </c>
      <c r="C21724" s="96" t="s">
        <v>75925</v>
      </c>
      <c r="D21724" s="98">
        <v>58.088799999999992</v>
      </c>
    </row>
    <row r="21725" spans="1:4" x14ac:dyDescent="0.35">
      <c r="A21725" t="s">
        <v>75956</v>
      </c>
      <c r="B21725" t="s">
        <v>75959</v>
      </c>
      <c r="C21725" s="96" t="s">
        <v>75925</v>
      </c>
      <c r="D21725" s="98">
        <v>138.18629999999999</v>
      </c>
    </row>
    <row r="21726" spans="1:4" x14ac:dyDescent="0.35">
      <c r="A21726" t="s">
        <v>75957</v>
      </c>
      <c r="B21726" t="s">
        <v>75960</v>
      </c>
      <c r="C21726" s="96" t="s">
        <v>75925</v>
      </c>
      <c r="D21726" s="98">
        <v>118.1579</v>
      </c>
    </row>
    <row r="21727" spans="1:4" x14ac:dyDescent="0.35">
      <c r="A21727" t="s">
        <v>75961</v>
      </c>
      <c r="B21727" t="s">
        <v>75962</v>
      </c>
      <c r="C21727" s="96" t="s">
        <v>75925</v>
      </c>
      <c r="D21727" s="98">
        <v>241.53219999999999</v>
      </c>
    </row>
    <row r="21728" spans="1:4" x14ac:dyDescent="0.35">
      <c r="A21728" t="s">
        <v>75963</v>
      </c>
      <c r="B21728" t="s">
        <v>75966</v>
      </c>
      <c r="C21728" s="96" t="s">
        <v>75925</v>
      </c>
      <c r="D21728" s="98">
        <v>126.78749999999999</v>
      </c>
    </row>
    <row r="21729" spans="1:4" x14ac:dyDescent="0.35">
      <c r="A21729" t="s">
        <v>75964</v>
      </c>
      <c r="B21729" t="s">
        <v>75967</v>
      </c>
      <c r="C21729" s="96" t="s">
        <v>75925</v>
      </c>
      <c r="D21729" s="98">
        <v>218.28380000000001</v>
      </c>
    </row>
    <row r="21730" spans="1:4" x14ac:dyDescent="0.35">
      <c r="A21730" t="s">
        <v>75965</v>
      </c>
      <c r="B21730" t="s">
        <v>75968</v>
      </c>
      <c r="C21730" s="96" t="s">
        <v>75925</v>
      </c>
      <c r="D21730" s="98">
        <v>138.18629999999999</v>
      </c>
    </row>
    <row r="21731" spans="1:4" x14ac:dyDescent="0.35">
      <c r="A21731" t="s">
        <v>75969</v>
      </c>
      <c r="B21731" t="s">
        <v>75970</v>
      </c>
      <c r="C21731" s="96" t="s">
        <v>75925</v>
      </c>
      <c r="D21731" s="98">
        <v>3.2199999999999999E-2</v>
      </c>
    </row>
    <row r="21732" spans="1:4" x14ac:dyDescent="0.35">
      <c r="A21732" t="s">
        <v>75971</v>
      </c>
      <c r="B21732" t="s">
        <v>75972</v>
      </c>
      <c r="C21732" s="96" t="s">
        <v>75925</v>
      </c>
      <c r="D21732" s="98">
        <v>1490.0549999999998</v>
      </c>
    </row>
    <row r="21733" spans="1:4" x14ac:dyDescent="0.35">
      <c r="A21733" t="s">
        <v>75973</v>
      </c>
      <c r="B21733" t="s">
        <v>75975</v>
      </c>
      <c r="C21733" s="96" t="s">
        <v>75925</v>
      </c>
      <c r="D21733" s="98">
        <v>46.223099999999995</v>
      </c>
    </row>
    <row r="21734" spans="1:4" x14ac:dyDescent="0.35">
      <c r="A21734" t="s">
        <v>75974</v>
      </c>
      <c r="B21734" t="s">
        <v>75976</v>
      </c>
      <c r="C21734" s="96" t="s">
        <v>75925</v>
      </c>
      <c r="D21734" s="98">
        <v>27.820799999999998</v>
      </c>
    </row>
    <row r="21735" spans="1:4" x14ac:dyDescent="0.35">
      <c r="A21735" t="s">
        <v>75977</v>
      </c>
      <c r="B21735" t="s">
        <v>75978</v>
      </c>
      <c r="C21735" s="96" t="s">
        <v>75925</v>
      </c>
      <c r="D21735" s="98">
        <v>447.74100000000004</v>
      </c>
    </row>
    <row r="21736" spans="1:4" x14ac:dyDescent="0.35">
      <c r="A21736" t="s">
        <v>75979</v>
      </c>
      <c r="B21736" t="s">
        <v>75980</v>
      </c>
      <c r="C21736" s="96" t="s">
        <v>75925</v>
      </c>
      <c r="D21736" s="98">
        <v>57.541400000000003</v>
      </c>
    </row>
    <row r="21737" spans="1:4" x14ac:dyDescent="0.35">
      <c r="A21737" t="s">
        <v>75981</v>
      </c>
      <c r="B21737" t="s">
        <v>75982</v>
      </c>
      <c r="C21737" s="96" t="s">
        <v>75925</v>
      </c>
      <c r="D21737" s="98">
        <v>20.978299999999997</v>
      </c>
    </row>
    <row r="21738" spans="1:4" x14ac:dyDescent="0.35">
      <c r="A21738" t="s">
        <v>75983</v>
      </c>
      <c r="B21738" t="s">
        <v>75984</v>
      </c>
      <c r="C21738" s="96" t="s">
        <v>75925</v>
      </c>
      <c r="D21738" s="98">
        <v>42.294699999999999</v>
      </c>
    </row>
    <row r="21739" spans="1:4" x14ac:dyDescent="0.35">
      <c r="A21739" t="s">
        <v>75985</v>
      </c>
      <c r="B21739" t="s">
        <v>75988</v>
      </c>
      <c r="C21739" s="96" t="s">
        <v>75925</v>
      </c>
      <c r="D21739" s="98">
        <v>703.92419999999993</v>
      </c>
    </row>
    <row r="21740" spans="1:4" x14ac:dyDescent="0.35">
      <c r="A21740" t="s">
        <v>75986</v>
      </c>
      <c r="B21740" t="s">
        <v>75989</v>
      </c>
      <c r="C21740" s="96" t="s">
        <v>75925</v>
      </c>
      <c r="D21740" s="98">
        <v>703.92419999999993</v>
      </c>
    </row>
    <row r="21741" spans="1:4" x14ac:dyDescent="0.35">
      <c r="A21741" t="s">
        <v>75987</v>
      </c>
      <c r="B21741" t="s">
        <v>75990</v>
      </c>
      <c r="C21741" s="96" t="s">
        <v>75925</v>
      </c>
      <c r="D21741" s="98">
        <v>8.4685999999999986</v>
      </c>
    </row>
    <row r="21742" spans="1:4" x14ac:dyDescent="0.35">
      <c r="A21742" t="s">
        <v>75991</v>
      </c>
      <c r="B21742" t="s">
        <v>187</v>
      </c>
      <c r="C21742" s="96" t="s">
        <v>75925</v>
      </c>
      <c r="D21742" s="98">
        <v>2.1574</v>
      </c>
    </row>
    <row r="21743" spans="1:4" x14ac:dyDescent="0.35">
      <c r="A21743" t="s">
        <v>75992</v>
      </c>
      <c r="B21743" t="s">
        <v>25315</v>
      </c>
      <c r="C21743" s="96" t="s">
        <v>75925</v>
      </c>
      <c r="D21743" s="98">
        <v>2.9624000000000001</v>
      </c>
    </row>
    <row r="21744" spans="1:4" x14ac:dyDescent="0.35">
      <c r="A21744" t="s">
        <v>75993</v>
      </c>
      <c r="B21744" t="s">
        <v>23837</v>
      </c>
      <c r="C21744" s="96" t="s">
        <v>75925</v>
      </c>
      <c r="D21744" s="98">
        <v>3.2682999999999995</v>
      </c>
    </row>
    <row r="21745" spans="1:4" x14ac:dyDescent="0.35">
      <c r="A21745" t="s">
        <v>75994</v>
      </c>
      <c r="B21745" t="s">
        <v>349</v>
      </c>
      <c r="C21745" s="96" t="s">
        <v>75925</v>
      </c>
      <c r="D21745" s="98">
        <v>2.1252</v>
      </c>
    </row>
    <row r="21746" spans="1:4" x14ac:dyDescent="0.35">
      <c r="A21746" t="s">
        <v>75995</v>
      </c>
      <c r="B21746" t="s">
        <v>75996</v>
      </c>
      <c r="C21746" s="96" t="s">
        <v>75997</v>
      </c>
      <c r="D21746" s="98">
        <v>2152.4090000000001</v>
      </c>
    </row>
    <row r="21747" spans="1:4" x14ac:dyDescent="0.35">
      <c r="A21747" t="s">
        <v>75998</v>
      </c>
      <c r="B21747" t="s">
        <v>75999</v>
      </c>
      <c r="C21747" s="96" t="s">
        <v>75997</v>
      </c>
      <c r="D21747" s="98">
        <v>2.8658000000000001</v>
      </c>
    </row>
    <row r="21748" spans="1:4" x14ac:dyDescent="0.35">
      <c r="A21748" t="s">
        <v>76000</v>
      </c>
      <c r="B21748" t="s">
        <v>76001</v>
      </c>
      <c r="C21748" s="96" t="s">
        <v>75997</v>
      </c>
      <c r="D21748" s="98">
        <v>2.8658000000000001</v>
      </c>
    </row>
    <row r="21749" spans="1:4" x14ac:dyDescent="0.35">
      <c r="A21749" t="s">
        <v>76002</v>
      </c>
      <c r="B21749" t="s">
        <v>76003</v>
      </c>
      <c r="C21749" s="96" t="s">
        <v>75997</v>
      </c>
      <c r="D21749" s="98">
        <v>860.96360000000004</v>
      </c>
    </row>
    <row r="21750" spans="1:4" x14ac:dyDescent="0.35">
      <c r="A21750" t="s">
        <v>76004</v>
      </c>
      <c r="B21750" t="s">
        <v>76005</v>
      </c>
      <c r="C21750" s="96" t="s">
        <v>75997</v>
      </c>
      <c r="D21750" s="98">
        <v>860.96360000000004</v>
      </c>
    </row>
    <row r="21751" spans="1:4" x14ac:dyDescent="0.35">
      <c r="A21751" t="s">
        <v>76006</v>
      </c>
      <c r="B21751" t="s">
        <v>76007</v>
      </c>
      <c r="C21751" s="96" t="s">
        <v>75997</v>
      </c>
      <c r="D21751" s="98">
        <v>2.8658000000000001</v>
      </c>
    </row>
    <row r="21752" spans="1:4" x14ac:dyDescent="0.35">
      <c r="A21752" t="s">
        <v>76006</v>
      </c>
      <c r="B21752" t="s">
        <v>76007</v>
      </c>
      <c r="C21752" s="96" t="s">
        <v>75997</v>
      </c>
      <c r="D21752" s="98">
        <v>2.8658000000000001</v>
      </c>
    </row>
    <row r="21753" spans="1:4" x14ac:dyDescent="0.35">
      <c r="A21753" t="s">
        <v>76006</v>
      </c>
      <c r="B21753" t="s">
        <v>76007</v>
      </c>
      <c r="C21753" s="96" t="s">
        <v>75997</v>
      </c>
      <c r="D21753" s="98">
        <v>2.8658000000000001</v>
      </c>
    </row>
    <row r="21754" spans="1:4" x14ac:dyDescent="0.35">
      <c r="A21754" t="s">
        <v>76008</v>
      </c>
      <c r="B21754" t="s">
        <v>76009</v>
      </c>
      <c r="C21754" s="96" t="s">
        <v>75997</v>
      </c>
      <c r="D21754" s="98">
        <v>4516.9676999999992</v>
      </c>
    </row>
    <row r="21755" spans="1:4" x14ac:dyDescent="0.35">
      <c r="A21755" t="s">
        <v>76010</v>
      </c>
      <c r="B21755" t="s">
        <v>76011</v>
      </c>
      <c r="C21755" s="96" t="s">
        <v>76012</v>
      </c>
      <c r="D21755" s="98">
        <v>138.83029999999999</v>
      </c>
    </row>
    <row r="21756" spans="1:4" x14ac:dyDescent="0.35">
      <c r="A21756" t="s">
        <v>76013</v>
      </c>
      <c r="B21756" t="s">
        <v>76015</v>
      </c>
      <c r="C21756" s="96" t="s">
        <v>76017</v>
      </c>
      <c r="D21756" s="98">
        <v>0.80499999999999994</v>
      </c>
    </row>
    <row r="21757" spans="1:4" x14ac:dyDescent="0.35">
      <c r="A21757" t="s">
        <v>76014</v>
      </c>
      <c r="B21757" t="s">
        <v>76016</v>
      </c>
      <c r="C21757" s="96" t="s">
        <v>76017</v>
      </c>
      <c r="D21757" s="98">
        <v>0.80499999999999994</v>
      </c>
    </row>
    <row r="21758" spans="1:4" x14ac:dyDescent="0.35">
      <c r="A21758" t="s">
        <v>76018</v>
      </c>
      <c r="B21758" t="s">
        <v>76019</v>
      </c>
      <c r="C21758" s="96" t="s">
        <v>76020</v>
      </c>
      <c r="D21758" s="98">
        <v>1233.1472999999999</v>
      </c>
    </row>
    <row r="21759" spans="1:4" x14ac:dyDescent="0.35">
      <c r="A21759" t="s">
        <v>76021</v>
      </c>
      <c r="B21759" t="s">
        <v>76022</v>
      </c>
      <c r="C21759" s="96" t="s">
        <v>76023</v>
      </c>
      <c r="D21759" s="98">
        <v>453.35989999999993</v>
      </c>
    </row>
    <row r="21760" spans="1:4" x14ac:dyDescent="0.35">
      <c r="A21760" t="s">
        <v>76024</v>
      </c>
      <c r="B21760" t="s">
        <v>76025</v>
      </c>
      <c r="C21760" s="96" t="s">
        <v>76023</v>
      </c>
      <c r="D21760" s="98">
        <v>453.35989999999993</v>
      </c>
    </row>
    <row r="21761" spans="1:4" x14ac:dyDescent="0.35">
      <c r="A21761" t="s">
        <v>44398</v>
      </c>
      <c r="B21761" t="s">
        <v>76026</v>
      </c>
      <c r="C21761" s="96" t="s">
        <v>76023</v>
      </c>
      <c r="D21761" s="98">
        <v>197.33769999999998</v>
      </c>
    </row>
    <row r="21762" spans="1:4" x14ac:dyDescent="0.35">
      <c r="A21762" t="s">
        <v>40398</v>
      </c>
      <c r="B21762" t="s">
        <v>76027</v>
      </c>
      <c r="C21762" s="96" t="s">
        <v>76023</v>
      </c>
      <c r="D21762" s="98">
        <v>116.91820000000001</v>
      </c>
    </row>
    <row r="21763" spans="1:4" x14ac:dyDescent="0.35">
      <c r="A21763" t="s">
        <v>42245</v>
      </c>
      <c r="B21763" t="s">
        <v>76028</v>
      </c>
      <c r="C21763" s="96" t="s">
        <v>76023</v>
      </c>
      <c r="D21763" s="98">
        <v>70.517999999999986</v>
      </c>
    </row>
    <row r="21764" spans="1:4" x14ac:dyDescent="0.35">
      <c r="A21764" t="s">
        <v>76029</v>
      </c>
      <c r="B21764" t="s">
        <v>76030</v>
      </c>
      <c r="C21764" s="96" t="s">
        <v>76023</v>
      </c>
      <c r="D21764" s="98">
        <v>163.44719999999998</v>
      </c>
    </row>
    <row r="21765" spans="1:4" x14ac:dyDescent="0.35">
      <c r="A21765" t="s">
        <v>76031</v>
      </c>
      <c r="B21765" t="s">
        <v>76033</v>
      </c>
      <c r="C21765" s="96" t="s">
        <v>76023</v>
      </c>
      <c r="D21765" s="98">
        <v>231.00279999999998</v>
      </c>
    </row>
    <row r="21766" spans="1:4" x14ac:dyDescent="0.35">
      <c r="A21766" t="s">
        <v>76032</v>
      </c>
      <c r="B21766" t="s">
        <v>76034</v>
      </c>
      <c r="C21766" s="96" t="s">
        <v>76023</v>
      </c>
      <c r="D21766" s="98">
        <v>231.00279999999998</v>
      </c>
    </row>
    <row r="21767" spans="1:4" x14ac:dyDescent="0.35">
      <c r="A21767" t="s">
        <v>76035</v>
      </c>
      <c r="B21767" t="s">
        <v>76036</v>
      </c>
      <c r="C21767" s="96" t="s">
        <v>76023</v>
      </c>
      <c r="D21767" s="98">
        <v>22.008699999999997</v>
      </c>
    </row>
    <row r="21768" spans="1:4" x14ac:dyDescent="0.35">
      <c r="A21768" t="s">
        <v>76037</v>
      </c>
      <c r="B21768" t="s">
        <v>76038</v>
      </c>
      <c r="C21768" s="96" t="s">
        <v>76023</v>
      </c>
      <c r="D21768" s="98">
        <v>453.35989999999993</v>
      </c>
    </row>
    <row r="21769" spans="1:4" x14ac:dyDescent="0.35">
      <c r="A21769" t="s">
        <v>76021</v>
      </c>
      <c r="B21769" t="s">
        <v>76022</v>
      </c>
      <c r="C21769" s="96" t="s">
        <v>76023</v>
      </c>
      <c r="D21769" s="98">
        <v>453.35989999999993</v>
      </c>
    </row>
    <row r="21770" spans="1:4" x14ac:dyDescent="0.35">
      <c r="A21770" t="s">
        <v>76024</v>
      </c>
      <c r="B21770" t="s">
        <v>76025</v>
      </c>
      <c r="C21770" s="96" t="s">
        <v>76023</v>
      </c>
      <c r="D21770" s="98">
        <v>453.35989999999993</v>
      </c>
    </row>
    <row r="21771" spans="1:4" x14ac:dyDescent="0.35">
      <c r="A21771" t="s">
        <v>43702</v>
      </c>
      <c r="B21771" t="s">
        <v>76039</v>
      </c>
      <c r="C21771" s="96" t="s">
        <v>76023</v>
      </c>
      <c r="D21771" s="98">
        <v>167.90690000000001</v>
      </c>
    </row>
    <row r="21772" spans="1:4" x14ac:dyDescent="0.35">
      <c r="A21772" t="s">
        <v>43261</v>
      </c>
      <c r="B21772" t="s">
        <v>76040</v>
      </c>
      <c r="C21772" s="96" t="s">
        <v>76023</v>
      </c>
      <c r="D21772" s="98">
        <v>161.43469999999999</v>
      </c>
    </row>
    <row r="21773" spans="1:4" x14ac:dyDescent="0.35">
      <c r="A21773" t="s">
        <v>46716</v>
      </c>
      <c r="B21773" t="s">
        <v>76041</v>
      </c>
      <c r="C21773" s="96" t="s">
        <v>76023</v>
      </c>
      <c r="D21773" s="98">
        <v>263.95949999999999</v>
      </c>
    </row>
    <row r="21774" spans="1:4" x14ac:dyDescent="0.35">
      <c r="A21774" t="s">
        <v>43497</v>
      </c>
      <c r="B21774" t="s">
        <v>76042</v>
      </c>
      <c r="C21774" s="96" t="s">
        <v>76023</v>
      </c>
      <c r="D21774" s="98">
        <v>226.12449999999995</v>
      </c>
    </row>
    <row r="21775" spans="1:4" x14ac:dyDescent="0.35">
      <c r="A21775" t="s">
        <v>43780</v>
      </c>
      <c r="B21775" t="s">
        <v>76043</v>
      </c>
      <c r="C21775" s="96" t="s">
        <v>76023</v>
      </c>
      <c r="D21775" s="98">
        <v>215.8366</v>
      </c>
    </row>
    <row r="21776" spans="1:4" x14ac:dyDescent="0.35">
      <c r="A21776" t="s">
        <v>44567</v>
      </c>
      <c r="B21776" t="s">
        <v>76044</v>
      </c>
      <c r="C21776" s="96" t="s">
        <v>76023</v>
      </c>
      <c r="D21776" s="98">
        <v>215.8366</v>
      </c>
    </row>
    <row r="21777" spans="1:4" x14ac:dyDescent="0.35">
      <c r="A21777" t="s">
        <v>46517</v>
      </c>
      <c r="B21777" t="s">
        <v>76045</v>
      </c>
      <c r="C21777" s="96" t="s">
        <v>76023</v>
      </c>
      <c r="D21777" s="98">
        <v>133.74269999999999</v>
      </c>
    </row>
    <row r="21778" spans="1:4" x14ac:dyDescent="0.35">
      <c r="A21778" t="s">
        <v>76046</v>
      </c>
      <c r="B21778" t="s">
        <v>76047</v>
      </c>
      <c r="C21778" s="96" t="s">
        <v>76023</v>
      </c>
      <c r="D21778" s="98">
        <v>31.652599999999996</v>
      </c>
    </row>
    <row r="21779" spans="1:4" x14ac:dyDescent="0.35">
      <c r="A21779" t="s">
        <v>43533</v>
      </c>
      <c r="B21779" t="s">
        <v>76048</v>
      </c>
      <c r="C21779" s="96" t="s">
        <v>76023</v>
      </c>
      <c r="D21779" s="98">
        <v>30.541699999999995</v>
      </c>
    </row>
    <row r="21780" spans="1:4" x14ac:dyDescent="0.35">
      <c r="A21780" t="s">
        <v>40612</v>
      </c>
      <c r="B21780" t="s">
        <v>76049</v>
      </c>
      <c r="C21780" s="96" t="s">
        <v>76023</v>
      </c>
      <c r="D21780" s="98">
        <v>46.528999999999996</v>
      </c>
    </row>
    <row r="21781" spans="1:4" x14ac:dyDescent="0.35">
      <c r="A21781" t="s">
        <v>76050</v>
      </c>
      <c r="B21781" t="s">
        <v>76051</v>
      </c>
      <c r="C21781" s="96" t="s">
        <v>76023</v>
      </c>
      <c r="D21781" s="98">
        <v>46.528999999999996</v>
      </c>
    </row>
    <row r="21782" spans="1:4" x14ac:dyDescent="0.35">
      <c r="A21782" t="s">
        <v>76052</v>
      </c>
      <c r="B21782" t="s">
        <v>76055</v>
      </c>
      <c r="C21782" s="96" t="s">
        <v>76023</v>
      </c>
      <c r="D21782" s="98">
        <v>233.32119999999998</v>
      </c>
    </row>
    <row r="21783" spans="1:4" x14ac:dyDescent="0.35">
      <c r="A21783" t="s">
        <v>76053</v>
      </c>
      <c r="B21783" t="s">
        <v>76056</v>
      </c>
      <c r="C21783" s="96" t="s">
        <v>76023</v>
      </c>
      <c r="D21783" s="98">
        <v>233.32119999999998</v>
      </c>
    </row>
    <row r="21784" spans="1:4" x14ac:dyDescent="0.35">
      <c r="A21784" t="s">
        <v>76054</v>
      </c>
      <c r="B21784" t="s">
        <v>76057</v>
      </c>
      <c r="C21784" s="96" t="s">
        <v>76023</v>
      </c>
      <c r="D21784" s="98">
        <v>233.32119999999998</v>
      </c>
    </row>
    <row r="21785" spans="1:4" x14ac:dyDescent="0.35">
      <c r="A21785" t="s">
        <v>46625</v>
      </c>
      <c r="B21785" t="s">
        <v>76058</v>
      </c>
      <c r="C21785" s="96" t="s">
        <v>76023</v>
      </c>
      <c r="D21785" s="98">
        <v>362.07289999999995</v>
      </c>
    </row>
    <row r="21786" spans="1:4" x14ac:dyDescent="0.35">
      <c r="A21786" t="s">
        <v>76037</v>
      </c>
      <c r="B21786" t="s">
        <v>76038</v>
      </c>
      <c r="C21786" s="96" t="s">
        <v>76023</v>
      </c>
      <c r="D21786" s="98">
        <v>453.35989999999993</v>
      </c>
    </row>
    <row r="21787" spans="1:4" x14ac:dyDescent="0.35">
      <c r="A21787" t="s">
        <v>76059</v>
      </c>
      <c r="B21787" t="s">
        <v>76060</v>
      </c>
      <c r="C21787" s="96" t="s">
        <v>76023</v>
      </c>
      <c r="D21787" s="98">
        <v>24.810099999999998</v>
      </c>
    </row>
    <row r="21788" spans="1:4" x14ac:dyDescent="0.35">
      <c r="A21788" t="s">
        <v>76035</v>
      </c>
      <c r="B21788" t="s">
        <v>76036</v>
      </c>
      <c r="C21788" s="96" t="s">
        <v>76023</v>
      </c>
      <c r="D21788" s="98">
        <v>22.008699999999997</v>
      </c>
    </row>
    <row r="21789" spans="1:4" x14ac:dyDescent="0.35">
      <c r="A21789" t="s">
        <v>76021</v>
      </c>
      <c r="B21789" t="s">
        <v>76022</v>
      </c>
      <c r="C21789" s="96" t="s">
        <v>76023</v>
      </c>
      <c r="D21789" s="98">
        <v>453.35989999999993</v>
      </c>
    </row>
    <row r="21790" spans="1:4" x14ac:dyDescent="0.35">
      <c r="A21790" t="s">
        <v>76061</v>
      </c>
      <c r="B21790" t="s">
        <v>76056</v>
      </c>
      <c r="C21790" s="96" t="s">
        <v>76023</v>
      </c>
      <c r="D21790" s="98">
        <v>190.41469999999998</v>
      </c>
    </row>
    <row r="21791" spans="1:4" x14ac:dyDescent="0.35">
      <c r="A21791" t="s">
        <v>76062</v>
      </c>
      <c r="B21791" t="s">
        <v>76057</v>
      </c>
      <c r="C21791" s="96" t="s">
        <v>76023</v>
      </c>
      <c r="D21791" s="98">
        <v>190.41469999999998</v>
      </c>
    </row>
    <row r="21792" spans="1:4" x14ac:dyDescent="0.35">
      <c r="A21792" t="s">
        <v>76063</v>
      </c>
      <c r="B21792" t="s">
        <v>76055</v>
      </c>
      <c r="C21792" s="96" t="s">
        <v>76023</v>
      </c>
      <c r="D21792" s="98">
        <v>190.41469999999998</v>
      </c>
    </row>
    <row r="21793" spans="1:4" x14ac:dyDescent="0.35">
      <c r="A21793" t="s">
        <v>76064</v>
      </c>
      <c r="B21793" t="s">
        <v>76065</v>
      </c>
      <c r="C21793" s="96" t="s">
        <v>76023</v>
      </c>
      <c r="D21793" s="98">
        <v>190.41469999999998</v>
      </c>
    </row>
    <row r="21794" spans="1:4" x14ac:dyDescent="0.35">
      <c r="A21794" t="s">
        <v>76066</v>
      </c>
      <c r="B21794" t="s">
        <v>76068</v>
      </c>
      <c r="C21794" s="96" t="s">
        <v>76023</v>
      </c>
      <c r="D21794" s="98">
        <v>288.59249999999997</v>
      </c>
    </row>
    <row r="21795" spans="1:4" x14ac:dyDescent="0.35">
      <c r="A21795" t="s">
        <v>76067</v>
      </c>
      <c r="B21795" t="s">
        <v>76069</v>
      </c>
      <c r="C21795" s="96" t="s">
        <v>76023</v>
      </c>
      <c r="D21795" s="98">
        <v>288.59249999999997</v>
      </c>
    </row>
    <row r="21796" spans="1:4" x14ac:dyDescent="0.35">
      <c r="A21796" t="s">
        <v>76029</v>
      </c>
      <c r="B21796" t="s">
        <v>76030</v>
      </c>
      <c r="C21796" s="96" t="s">
        <v>76023</v>
      </c>
      <c r="D21796" s="98">
        <v>163.44719999999998</v>
      </c>
    </row>
    <row r="21797" spans="1:4" x14ac:dyDescent="0.35">
      <c r="A21797" t="s">
        <v>76070</v>
      </c>
      <c r="B21797" t="s">
        <v>76071</v>
      </c>
      <c r="C21797" s="96" t="s">
        <v>76023</v>
      </c>
      <c r="D21797" s="98">
        <v>281.18649999999997</v>
      </c>
    </row>
    <row r="21798" spans="1:4" x14ac:dyDescent="0.35">
      <c r="A21798" t="s">
        <v>76031</v>
      </c>
      <c r="B21798" t="s">
        <v>76033</v>
      </c>
      <c r="C21798" s="96" t="s">
        <v>76023</v>
      </c>
      <c r="D21798" s="98">
        <v>231.00279999999998</v>
      </c>
    </row>
    <row r="21799" spans="1:4" x14ac:dyDescent="0.35">
      <c r="A21799" t="s">
        <v>76032</v>
      </c>
      <c r="B21799" t="s">
        <v>76034</v>
      </c>
      <c r="C21799" s="96" t="s">
        <v>76023</v>
      </c>
      <c r="D21799" s="98">
        <v>231.00279999999998</v>
      </c>
    </row>
    <row r="21800" spans="1:4" x14ac:dyDescent="0.35">
      <c r="A21800" t="s">
        <v>76072</v>
      </c>
      <c r="B21800" t="s">
        <v>76075</v>
      </c>
      <c r="C21800" s="96" t="s">
        <v>76023</v>
      </c>
      <c r="D21800" s="98">
        <v>116.83769999999998</v>
      </c>
    </row>
    <row r="21801" spans="1:4" x14ac:dyDescent="0.35">
      <c r="A21801" t="s">
        <v>76073</v>
      </c>
      <c r="B21801" t="s">
        <v>76076</v>
      </c>
      <c r="C21801" s="96" t="s">
        <v>76023</v>
      </c>
      <c r="D21801" s="98">
        <v>116.83769999999998</v>
      </c>
    </row>
    <row r="21802" spans="1:4" x14ac:dyDescent="0.35">
      <c r="A21802" t="s">
        <v>76074</v>
      </c>
      <c r="B21802" t="s">
        <v>76077</v>
      </c>
      <c r="C21802" s="96" t="s">
        <v>76023</v>
      </c>
      <c r="D21802" s="98">
        <v>81.836299999999994</v>
      </c>
    </row>
    <row r="21803" spans="1:4" x14ac:dyDescent="0.35">
      <c r="A21803" t="s">
        <v>76078</v>
      </c>
      <c r="B21803" t="s">
        <v>76079</v>
      </c>
      <c r="C21803" s="96" t="s">
        <v>76023</v>
      </c>
      <c r="D21803" s="98">
        <v>81.836299999999994</v>
      </c>
    </row>
    <row r="21804" spans="1:4" x14ac:dyDescent="0.35">
      <c r="A21804" t="s">
        <v>76080</v>
      </c>
      <c r="B21804" t="s">
        <v>76081</v>
      </c>
      <c r="C21804" s="96" t="s">
        <v>76023</v>
      </c>
      <c r="D21804" s="98">
        <v>81.836299999999994</v>
      </c>
    </row>
    <row r="21805" spans="1:4" x14ac:dyDescent="0.35">
      <c r="A21805" t="s">
        <v>42245</v>
      </c>
      <c r="B21805" t="s">
        <v>76028</v>
      </c>
      <c r="C21805" s="96" t="s">
        <v>76023</v>
      </c>
      <c r="D21805" s="98">
        <v>70.517999999999986</v>
      </c>
    </row>
    <row r="21806" spans="1:4" x14ac:dyDescent="0.35">
      <c r="A21806" t="s">
        <v>76024</v>
      </c>
      <c r="B21806" t="s">
        <v>76025</v>
      </c>
      <c r="C21806" s="96" t="s">
        <v>76023</v>
      </c>
      <c r="D21806" s="98">
        <v>453.35989999999993</v>
      </c>
    </row>
    <row r="21807" spans="1:4" x14ac:dyDescent="0.35">
      <c r="A21807" t="s">
        <v>76021</v>
      </c>
      <c r="B21807" t="s">
        <v>76022</v>
      </c>
      <c r="C21807" s="96" t="s">
        <v>76023</v>
      </c>
      <c r="D21807" s="98">
        <v>453.35989999999993</v>
      </c>
    </row>
    <row r="21808" spans="1:4" x14ac:dyDescent="0.35">
      <c r="A21808" t="s">
        <v>76024</v>
      </c>
      <c r="B21808" t="s">
        <v>76025</v>
      </c>
      <c r="C21808" s="96" t="s">
        <v>76023</v>
      </c>
      <c r="D21808" s="98">
        <v>453.35989999999993</v>
      </c>
    </row>
    <row r="21809" spans="1:4" x14ac:dyDescent="0.35">
      <c r="A21809" t="s">
        <v>76046</v>
      </c>
      <c r="B21809" t="s">
        <v>76047</v>
      </c>
      <c r="C21809" s="96" t="s">
        <v>76023</v>
      </c>
      <c r="D21809" s="98">
        <v>31.652599999999996</v>
      </c>
    </row>
    <row r="21810" spans="1:4" x14ac:dyDescent="0.35">
      <c r="A21810" t="s">
        <v>43533</v>
      </c>
      <c r="B21810" t="s">
        <v>76048</v>
      </c>
      <c r="C21810" s="96" t="s">
        <v>76023</v>
      </c>
      <c r="D21810" s="98">
        <v>30.541699999999995</v>
      </c>
    </row>
    <row r="21811" spans="1:4" x14ac:dyDescent="0.35">
      <c r="A21811" t="s">
        <v>40612</v>
      </c>
      <c r="B21811" t="s">
        <v>76049</v>
      </c>
      <c r="C21811" s="96" t="s">
        <v>76023</v>
      </c>
      <c r="D21811" s="98">
        <v>46.528999999999996</v>
      </c>
    </row>
    <row r="21812" spans="1:4" x14ac:dyDescent="0.35">
      <c r="A21812" t="s">
        <v>76050</v>
      </c>
      <c r="B21812" t="s">
        <v>76051</v>
      </c>
      <c r="C21812" s="96" t="s">
        <v>76023</v>
      </c>
      <c r="D21812" s="98">
        <v>46.528999999999996</v>
      </c>
    </row>
    <row r="21813" spans="1:4" x14ac:dyDescent="0.35">
      <c r="A21813" t="s">
        <v>76052</v>
      </c>
      <c r="B21813" t="s">
        <v>76055</v>
      </c>
      <c r="C21813" s="96" t="s">
        <v>76023</v>
      </c>
      <c r="D21813" s="98">
        <v>233.32119999999998</v>
      </c>
    </row>
    <row r="21814" spans="1:4" x14ac:dyDescent="0.35">
      <c r="A21814" t="s">
        <v>76053</v>
      </c>
      <c r="B21814" t="s">
        <v>76056</v>
      </c>
      <c r="C21814" s="96" t="s">
        <v>76023</v>
      </c>
      <c r="D21814" s="98">
        <v>233.32119999999998</v>
      </c>
    </row>
    <row r="21815" spans="1:4" x14ac:dyDescent="0.35">
      <c r="A21815" t="s">
        <v>76054</v>
      </c>
      <c r="B21815" t="s">
        <v>76057</v>
      </c>
      <c r="C21815" s="96" t="s">
        <v>76023</v>
      </c>
      <c r="D21815" s="98">
        <v>233.32119999999998</v>
      </c>
    </row>
    <row r="21816" spans="1:4" x14ac:dyDescent="0.35">
      <c r="A21816" t="s">
        <v>46625</v>
      </c>
      <c r="B21816" t="s">
        <v>76058</v>
      </c>
      <c r="C21816" s="96" t="s">
        <v>76023</v>
      </c>
      <c r="D21816" s="98">
        <v>362.07289999999995</v>
      </c>
    </row>
    <row r="21817" spans="1:4" x14ac:dyDescent="0.35">
      <c r="A21817" t="s">
        <v>76037</v>
      </c>
      <c r="B21817" t="s">
        <v>76038</v>
      </c>
      <c r="C21817" s="96" t="s">
        <v>76023</v>
      </c>
      <c r="D21817" s="98">
        <v>453.35989999999993</v>
      </c>
    </row>
    <row r="21818" spans="1:4" x14ac:dyDescent="0.35">
      <c r="A21818" t="s">
        <v>76059</v>
      </c>
      <c r="B21818" t="s">
        <v>76060</v>
      </c>
      <c r="C21818" s="96" t="s">
        <v>76023</v>
      </c>
      <c r="D21818" s="98">
        <v>24.810099999999998</v>
      </c>
    </row>
    <row r="21819" spans="1:4" x14ac:dyDescent="0.35">
      <c r="A21819" t="s">
        <v>76021</v>
      </c>
      <c r="B21819" t="s">
        <v>76022</v>
      </c>
      <c r="C21819" s="96" t="s">
        <v>76023</v>
      </c>
      <c r="D21819" s="98">
        <v>453.35989999999993</v>
      </c>
    </row>
    <row r="21820" spans="1:4" x14ac:dyDescent="0.35">
      <c r="A21820" t="s">
        <v>76061</v>
      </c>
      <c r="B21820" t="s">
        <v>76056</v>
      </c>
      <c r="C21820" s="96" t="s">
        <v>76023</v>
      </c>
      <c r="D21820" s="98">
        <v>190.41469999999998</v>
      </c>
    </row>
    <row r="21821" spans="1:4" x14ac:dyDescent="0.35">
      <c r="A21821" t="s">
        <v>76062</v>
      </c>
      <c r="B21821" t="s">
        <v>76057</v>
      </c>
      <c r="C21821" s="96" t="s">
        <v>76023</v>
      </c>
      <c r="D21821" s="98">
        <v>190.41469999999998</v>
      </c>
    </row>
    <row r="21822" spans="1:4" x14ac:dyDescent="0.35">
      <c r="A21822" t="s">
        <v>76063</v>
      </c>
      <c r="B21822" t="s">
        <v>76055</v>
      </c>
      <c r="C21822" s="96" t="s">
        <v>76023</v>
      </c>
      <c r="D21822" s="98">
        <v>190.41469999999998</v>
      </c>
    </row>
    <row r="21823" spans="1:4" x14ac:dyDescent="0.35">
      <c r="A21823" t="s">
        <v>76064</v>
      </c>
      <c r="B21823" t="s">
        <v>76065</v>
      </c>
      <c r="C21823" s="96" t="s">
        <v>76023</v>
      </c>
      <c r="D21823" s="98">
        <v>190.41469999999998</v>
      </c>
    </row>
    <row r="21824" spans="1:4" x14ac:dyDescent="0.35">
      <c r="A21824" t="s">
        <v>76066</v>
      </c>
      <c r="B21824" t="s">
        <v>76068</v>
      </c>
      <c r="C21824" s="96" t="s">
        <v>76023</v>
      </c>
      <c r="D21824" s="98">
        <v>288.59249999999997</v>
      </c>
    </row>
    <row r="21825" spans="1:4" x14ac:dyDescent="0.35">
      <c r="A21825" t="s">
        <v>76067</v>
      </c>
      <c r="B21825" t="s">
        <v>76069</v>
      </c>
      <c r="C21825" s="96" t="s">
        <v>76023</v>
      </c>
      <c r="D21825" s="98">
        <v>288.59249999999997</v>
      </c>
    </row>
    <row r="21826" spans="1:4" x14ac:dyDescent="0.35">
      <c r="A21826" t="s">
        <v>76029</v>
      </c>
      <c r="B21826" t="s">
        <v>76030</v>
      </c>
      <c r="C21826" s="96" t="s">
        <v>76023</v>
      </c>
      <c r="D21826" s="98">
        <v>163.44719999999998</v>
      </c>
    </row>
    <row r="21827" spans="1:4" x14ac:dyDescent="0.35">
      <c r="A21827" t="s">
        <v>76070</v>
      </c>
      <c r="B21827" t="s">
        <v>76071</v>
      </c>
      <c r="C21827" s="96" t="s">
        <v>76023</v>
      </c>
      <c r="D21827" s="98">
        <v>281.18649999999997</v>
      </c>
    </row>
    <row r="21828" spans="1:4" x14ac:dyDescent="0.35">
      <c r="A21828" t="s">
        <v>76072</v>
      </c>
      <c r="B21828" t="s">
        <v>76075</v>
      </c>
      <c r="C21828" s="96" t="s">
        <v>76023</v>
      </c>
      <c r="D21828" s="98">
        <v>116.83769999999998</v>
      </c>
    </row>
    <row r="21829" spans="1:4" x14ac:dyDescent="0.35">
      <c r="A21829" t="s">
        <v>76073</v>
      </c>
      <c r="B21829" t="s">
        <v>76076</v>
      </c>
      <c r="C21829" s="96" t="s">
        <v>76023</v>
      </c>
      <c r="D21829" s="98">
        <v>116.83769999999998</v>
      </c>
    </row>
    <row r="21830" spans="1:4" x14ac:dyDescent="0.35">
      <c r="A21830" t="s">
        <v>76074</v>
      </c>
      <c r="B21830" t="s">
        <v>76077</v>
      </c>
      <c r="C21830" s="96" t="s">
        <v>76023</v>
      </c>
      <c r="D21830" s="98">
        <v>81.836299999999994</v>
      </c>
    </row>
    <row r="21831" spans="1:4" x14ac:dyDescent="0.35">
      <c r="A21831" t="s">
        <v>76078</v>
      </c>
      <c r="B21831" t="s">
        <v>76079</v>
      </c>
      <c r="C21831" s="96" t="s">
        <v>76023</v>
      </c>
      <c r="D21831" s="98">
        <v>81.836299999999994</v>
      </c>
    </row>
    <row r="21832" spans="1:4" x14ac:dyDescent="0.35">
      <c r="A21832" t="s">
        <v>76080</v>
      </c>
      <c r="B21832" t="s">
        <v>76081</v>
      </c>
      <c r="C21832" s="96" t="s">
        <v>76023</v>
      </c>
      <c r="D21832" s="98">
        <v>81.836299999999994</v>
      </c>
    </row>
    <row r="21833" spans="1:4" x14ac:dyDescent="0.35">
      <c r="A21833" t="s">
        <v>76024</v>
      </c>
      <c r="B21833" t="s">
        <v>76025</v>
      </c>
      <c r="C21833" s="96" t="s">
        <v>76023</v>
      </c>
      <c r="D21833" s="98">
        <v>453.35989999999993</v>
      </c>
    </row>
    <row r="21834" spans="1:4" x14ac:dyDescent="0.35">
      <c r="A21834" t="s">
        <v>76082</v>
      </c>
      <c r="B21834" t="s">
        <v>76083</v>
      </c>
      <c r="C21834" s="96" t="s">
        <v>76084</v>
      </c>
      <c r="D21834" s="98">
        <v>159.8569</v>
      </c>
    </row>
    <row r="21835" spans="1:4" x14ac:dyDescent="0.35">
      <c r="A21835" t="s">
        <v>76085</v>
      </c>
      <c r="B21835" t="s">
        <v>76086</v>
      </c>
      <c r="C21835" s="96" t="s">
        <v>76087</v>
      </c>
      <c r="D21835" s="98">
        <v>2.1574</v>
      </c>
    </row>
    <row r="21836" spans="1:4" x14ac:dyDescent="0.35">
      <c r="A21836" t="s">
        <v>20350</v>
      </c>
      <c r="B21836" t="s">
        <v>76088</v>
      </c>
      <c r="C21836" s="96" t="s">
        <v>76087</v>
      </c>
      <c r="D21836" s="98">
        <v>2.2539999999999996</v>
      </c>
    </row>
    <row r="21837" spans="1:4" x14ac:dyDescent="0.35">
      <c r="A21837" t="s">
        <v>76089</v>
      </c>
      <c r="B21837" t="s">
        <v>76090</v>
      </c>
      <c r="C21837" s="96" t="s">
        <v>76087</v>
      </c>
      <c r="D21837" s="98">
        <v>2.0125000000000002</v>
      </c>
    </row>
    <row r="21838" spans="1:4" x14ac:dyDescent="0.35">
      <c r="A21838" t="s">
        <v>22541</v>
      </c>
      <c r="B21838" t="s">
        <v>76091</v>
      </c>
      <c r="C21838" s="96" t="s">
        <v>76087</v>
      </c>
      <c r="D21838" s="98">
        <v>3.2843999999999998</v>
      </c>
    </row>
    <row r="21839" spans="1:4" x14ac:dyDescent="0.35">
      <c r="A21839" t="s">
        <v>21314</v>
      </c>
      <c r="B21839" t="s">
        <v>76092</v>
      </c>
      <c r="C21839" s="96" t="s">
        <v>76087</v>
      </c>
      <c r="D21839" s="98">
        <v>2.0125000000000002</v>
      </c>
    </row>
    <row r="21840" spans="1:4" x14ac:dyDescent="0.35">
      <c r="A21840" t="s">
        <v>23921</v>
      </c>
      <c r="B21840" t="s">
        <v>76094</v>
      </c>
      <c r="C21840" s="96" t="s">
        <v>76087</v>
      </c>
      <c r="D21840" s="98">
        <v>1.8675999999999999</v>
      </c>
    </row>
    <row r="21841" spans="1:4" x14ac:dyDescent="0.35">
      <c r="A21841" t="s">
        <v>19866</v>
      </c>
      <c r="B21841" t="s">
        <v>76095</v>
      </c>
      <c r="C21841" s="96" t="s">
        <v>76087</v>
      </c>
      <c r="D21841" s="98">
        <v>1.8675999999999999</v>
      </c>
    </row>
    <row r="21842" spans="1:4" x14ac:dyDescent="0.35">
      <c r="A21842" t="s">
        <v>76093</v>
      </c>
      <c r="B21842" t="s">
        <v>76096</v>
      </c>
      <c r="C21842" s="96" t="s">
        <v>76087</v>
      </c>
      <c r="D21842" s="98">
        <v>2.8336000000000001</v>
      </c>
    </row>
    <row r="21843" spans="1:4" x14ac:dyDescent="0.35">
      <c r="A21843" t="s">
        <v>22355</v>
      </c>
      <c r="B21843" t="s">
        <v>76097</v>
      </c>
      <c r="C21843" s="96" t="s">
        <v>76087</v>
      </c>
      <c r="D21843" s="98">
        <v>2.8336000000000001</v>
      </c>
    </row>
    <row r="21844" spans="1:4" x14ac:dyDescent="0.35">
      <c r="A21844" t="s">
        <v>22929</v>
      </c>
      <c r="B21844" t="s">
        <v>76098</v>
      </c>
      <c r="C21844" s="96" t="s">
        <v>76087</v>
      </c>
      <c r="D21844" s="98">
        <v>2.0125000000000002</v>
      </c>
    </row>
    <row r="21845" spans="1:4" x14ac:dyDescent="0.35">
      <c r="A21845" t="s">
        <v>26308</v>
      </c>
      <c r="B21845" t="s">
        <v>76099</v>
      </c>
      <c r="C21845" s="96" t="s">
        <v>76087</v>
      </c>
      <c r="D21845" s="98">
        <v>2.0125000000000002</v>
      </c>
    </row>
    <row r="21846" spans="1:4" x14ac:dyDescent="0.35">
      <c r="A21846" t="s">
        <v>24401</v>
      </c>
      <c r="B21846" t="s">
        <v>76100</v>
      </c>
      <c r="C21846" s="96" t="s">
        <v>76087</v>
      </c>
      <c r="D21846" s="98">
        <v>2.0608</v>
      </c>
    </row>
    <row r="21847" spans="1:4" x14ac:dyDescent="0.35">
      <c r="A21847" t="s">
        <v>23356</v>
      </c>
      <c r="B21847" t="s">
        <v>76101</v>
      </c>
      <c r="C21847" s="96" t="s">
        <v>76087</v>
      </c>
      <c r="D21847" s="98">
        <v>2.6886999999999994</v>
      </c>
    </row>
    <row r="21848" spans="1:4" x14ac:dyDescent="0.35">
      <c r="A21848" t="s">
        <v>25227</v>
      </c>
      <c r="B21848" t="s">
        <v>76102</v>
      </c>
      <c r="C21848" s="96" t="s">
        <v>76087</v>
      </c>
      <c r="D21848" s="98">
        <v>3.2039</v>
      </c>
    </row>
    <row r="21849" spans="1:4" x14ac:dyDescent="0.35">
      <c r="A21849" t="s">
        <v>21716</v>
      </c>
      <c r="B21849" t="s">
        <v>76103</v>
      </c>
      <c r="C21849" s="96" t="s">
        <v>76087</v>
      </c>
      <c r="D21849" s="98">
        <v>2.0608</v>
      </c>
    </row>
    <row r="21850" spans="1:4" x14ac:dyDescent="0.35">
      <c r="A21850" t="s">
        <v>23674</v>
      </c>
      <c r="B21850" t="s">
        <v>76104</v>
      </c>
      <c r="C21850" s="96" t="s">
        <v>76087</v>
      </c>
      <c r="D21850" s="98">
        <v>2.2539999999999996</v>
      </c>
    </row>
    <row r="21851" spans="1:4" x14ac:dyDescent="0.35">
      <c r="A21851" t="s">
        <v>76105</v>
      </c>
      <c r="B21851" t="s">
        <v>76108</v>
      </c>
      <c r="C21851" s="96" t="s">
        <v>76087</v>
      </c>
      <c r="D21851" s="98">
        <v>2.0608</v>
      </c>
    </row>
    <row r="21852" spans="1:4" x14ac:dyDescent="0.35">
      <c r="A21852" t="s">
        <v>76106</v>
      </c>
      <c r="B21852" t="s">
        <v>76109</v>
      </c>
      <c r="C21852" s="96" t="s">
        <v>76087</v>
      </c>
      <c r="D21852" s="98">
        <v>2.093</v>
      </c>
    </row>
    <row r="21853" spans="1:4" x14ac:dyDescent="0.35">
      <c r="A21853" t="s">
        <v>76107</v>
      </c>
      <c r="B21853" t="s">
        <v>76110</v>
      </c>
      <c r="C21853" s="96" t="s">
        <v>76087</v>
      </c>
      <c r="D21853" s="98">
        <v>2.093</v>
      </c>
    </row>
    <row r="21854" spans="1:4" x14ac:dyDescent="0.35">
      <c r="A21854" t="s">
        <v>22259</v>
      </c>
      <c r="B21854" t="s">
        <v>76111</v>
      </c>
      <c r="C21854" s="96" t="s">
        <v>76087</v>
      </c>
      <c r="D21854" s="98">
        <v>2.8336000000000001</v>
      </c>
    </row>
    <row r="21855" spans="1:4" x14ac:dyDescent="0.35">
      <c r="A21855" t="s">
        <v>20260</v>
      </c>
      <c r="B21855" t="s">
        <v>76112</v>
      </c>
      <c r="C21855" s="96" t="s">
        <v>76087</v>
      </c>
      <c r="D21855" s="98">
        <v>3.3809999999999998</v>
      </c>
    </row>
    <row r="21856" spans="1:4" x14ac:dyDescent="0.35">
      <c r="A21856" t="s">
        <v>21952</v>
      </c>
      <c r="B21856" t="s">
        <v>76115</v>
      </c>
      <c r="C21856" s="96" t="s">
        <v>76087</v>
      </c>
      <c r="D21856" s="98">
        <v>2.3506</v>
      </c>
    </row>
    <row r="21857" spans="1:4" x14ac:dyDescent="0.35">
      <c r="A21857" t="s">
        <v>76113</v>
      </c>
      <c r="B21857" t="s">
        <v>76116</v>
      </c>
      <c r="C21857" s="96" t="s">
        <v>76087</v>
      </c>
      <c r="D21857" s="98">
        <v>2.5115999999999996</v>
      </c>
    </row>
    <row r="21858" spans="1:4" x14ac:dyDescent="0.35">
      <c r="A21858" t="s">
        <v>76114</v>
      </c>
      <c r="B21858" t="s">
        <v>76117</v>
      </c>
      <c r="C21858" s="96" t="s">
        <v>76087</v>
      </c>
      <c r="D21858" s="98">
        <v>2.3344999999999998</v>
      </c>
    </row>
    <row r="21859" spans="1:4" x14ac:dyDescent="0.35">
      <c r="A21859" t="s">
        <v>14631</v>
      </c>
      <c r="B21859" t="s">
        <v>76118</v>
      </c>
      <c r="C21859" s="96" t="s">
        <v>76087</v>
      </c>
      <c r="D21859" s="98">
        <v>4.1859999999999999</v>
      </c>
    </row>
    <row r="21860" spans="1:4" x14ac:dyDescent="0.35">
      <c r="A21860" t="s">
        <v>22189</v>
      </c>
      <c r="B21860" t="s">
        <v>22190</v>
      </c>
      <c r="C21860" s="96" t="s">
        <v>76087</v>
      </c>
      <c r="D21860" s="98">
        <v>2.5115999999999996</v>
      </c>
    </row>
    <row r="21861" spans="1:4" x14ac:dyDescent="0.35">
      <c r="A21861" t="s">
        <v>14639</v>
      </c>
      <c r="B21861" t="s">
        <v>76120</v>
      </c>
      <c r="C21861" s="96" t="s">
        <v>76087</v>
      </c>
      <c r="D21861" s="98">
        <v>4.1859999999999999</v>
      </c>
    </row>
    <row r="21862" spans="1:4" x14ac:dyDescent="0.35">
      <c r="A21862" t="s">
        <v>76119</v>
      </c>
      <c r="B21862" t="s">
        <v>76121</v>
      </c>
      <c r="C21862" s="96" t="s">
        <v>76087</v>
      </c>
      <c r="D21862" s="98">
        <v>1.9480999999999999</v>
      </c>
    </row>
    <row r="21863" spans="1:4" x14ac:dyDescent="0.35">
      <c r="A21863" t="s">
        <v>76122</v>
      </c>
      <c r="B21863" t="s">
        <v>76121</v>
      </c>
      <c r="C21863" s="96" t="s">
        <v>76087</v>
      </c>
      <c r="D21863" s="98">
        <v>1.9480999999999999</v>
      </c>
    </row>
    <row r="21864" spans="1:4" x14ac:dyDescent="0.35">
      <c r="A21864" t="s">
        <v>76123</v>
      </c>
      <c r="B21864" t="s">
        <v>76150</v>
      </c>
      <c r="C21864" s="96" t="s">
        <v>76087</v>
      </c>
      <c r="D21864" s="98">
        <v>2.2539999999999996</v>
      </c>
    </row>
    <row r="21865" spans="1:4" x14ac:dyDescent="0.35">
      <c r="A21865" t="s">
        <v>76124</v>
      </c>
      <c r="B21865" t="s">
        <v>76150</v>
      </c>
      <c r="C21865" s="96" t="s">
        <v>76087</v>
      </c>
      <c r="D21865" s="98">
        <v>2.2539999999999996</v>
      </c>
    </row>
    <row r="21866" spans="1:4" x14ac:dyDescent="0.35">
      <c r="A21866" t="s">
        <v>76125</v>
      </c>
      <c r="B21866" t="s">
        <v>21897</v>
      </c>
      <c r="C21866" s="96" t="s">
        <v>76087</v>
      </c>
      <c r="D21866" s="98">
        <v>2.0125000000000002</v>
      </c>
    </row>
    <row r="21867" spans="1:4" x14ac:dyDescent="0.35">
      <c r="A21867" t="s">
        <v>76126</v>
      </c>
      <c r="B21867" t="s">
        <v>21897</v>
      </c>
      <c r="C21867" s="96" t="s">
        <v>76087</v>
      </c>
      <c r="D21867" s="98">
        <v>2.0125000000000002</v>
      </c>
    </row>
    <row r="21868" spans="1:4" x14ac:dyDescent="0.35">
      <c r="A21868" t="s">
        <v>76127</v>
      </c>
      <c r="B21868" t="s">
        <v>21897</v>
      </c>
      <c r="C21868" s="96" t="s">
        <v>76087</v>
      </c>
      <c r="D21868" s="98">
        <v>2.0125000000000002</v>
      </c>
    </row>
    <row r="21869" spans="1:4" x14ac:dyDescent="0.35">
      <c r="A21869" t="s">
        <v>76128</v>
      </c>
      <c r="B21869" t="s">
        <v>21897</v>
      </c>
      <c r="C21869" s="96" t="s">
        <v>76087</v>
      </c>
      <c r="D21869" s="98">
        <v>2.0125000000000002</v>
      </c>
    </row>
    <row r="21870" spans="1:4" x14ac:dyDescent="0.35">
      <c r="A21870" t="s">
        <v>76129</v>
      </c>
      <c r="B21870" t="s">
        <v>21897</v>
      </c>
      <c r="C21870" s="96" t="s">
        <v>76087</v>
      </c>
      <c r="D21870" s="98">
        <v>2.0125000000000002</v>
      </c>
    </row>
    <row r="21871" spans="1:4" x14ac:dyDescent="0.35">
      <c r="A21871" t="s">
        <v>76130</v>
      </c>
      <c r="B21871" t="s">
        <v>21897</v>
      </c>
      <c r="C21871" s="96" t="s">
        <v>76087</v>
      </c>
      <c r="D21871" s="98">
        <v>2.0125000000000002</v>
      </c>
    </row>
    <row r="21872" spans="1:4" x14ac:dyDescent="0.35">
      <c r="A21872" t="s">
        <v>76131</v>
      </c>
      <c r="B21872" t="s">
        <v>21897</v>
      </c>
      <c r="C21872" s="96" t="s">
        <v>76087</v>
      </c>
      <c r="D21872" s="98">
        <v>2.0125000000000002</v>
      </c>
    </row>
    <row r="21873" spans="1:4" x14ac:dyDescent="0.35">
      <c r="A21873" t="s">
        <v>76132</v>
      </c>
      <c r="B21873" t="s">
        <v>21897</v>
      </c>
      <c r="C21873" s="96" t="s">
        <v>76087</v>
      </c>
      <c r="D21873" s="98">
        <v>2.0125000000000002</v>
      </c>
    </row>
    <row r="21874" spans="1:4" x14ac:dyDescent="0.35">
      <c r="A21874" t="s">
        <v>76133</v>
      </c>
      <c r="B21874" t="s">
        <v>21897</v>
      </c>
      <c r="C21874" s="96" t="s">
        <v>76087</v>
      </c>
      <c r="D21874" s="98">
        <v>2.0125000000000002</v>
      </c>
    </row>
    <row r="21875" spans="1:4" x14ac:dyDescent="0.35">
      <c r="A21875" t="s">
        <v>76134</v>
      </c>
      <c r="B21875" t="s">
        <v>21897</v>
      </c>
      <c r="C21875" s="96" t="s">
        <v>76087</v>
      </c>
      <c r="D21875" s="98">
        <v>2.0125000000000002</v>
      </c>
    </row>
    <row r="21876" spans="1:4" x14ac:dyDescent="0.35">
      <c r="A21876" t="s">
        <v>76135</v>
      </c>
      <c r="B21876" t="s">
        <v>21897</v>
      </c>
      <c r="C21876" s="96" t="s">
        <v>76087</v>
      </c>
      <c r="D21876" s="98">
        <v>2.0125000000000002</v>
      </c>
    </row>
    <row r="21877" spans="1:4" x14ac:dyDescent="0.35">
      <c r="A21877" t="s">
        <v>76136</v>
      </c>
      <c r="B21877" t="s">
        <v>76151</v>
      </c>
      <c r="C21877" s="96" t="s">
        <v>76087</v>
      </c>
      <c r="D21877" s="98">
        <v>2.0286</v>
      </c>
    </row>
    <row r="21878" spans="1:4" x14ac:dyDescent="0.35">
      <c r="A21878" t="s">
        <v>76137</v>
      </c>
      <c r="B21878" t="s">
        <v>76151</v>
      </c>
      <c r="C21878" s="96" t="s">
        <v>76087</v>
      </c>
      <c r="D21878" s="98">
        <v>2.0286</v>
      </c>
    </row>
    <row r="21879" spans="1:4" x14ac:dyDescent="0.35">
      <c r="A21879" t="s">
        <v>76138</v>
      </c>
      <c r="B21879" t="s">
        <v>76151</v>
      </c>
      <c r="C21879" s="96" t="s">
        <v>76087</v>
      </c>
      <c r="D21879" s="98">
        <v>2.0286</v>
      </c>
    </row>
    <row r="21880" spans="1:4" x14ac:dyDescent="0.35">
      <c r="A21880" t="s">
        <v>76139</v>
      </c>
      <c r="B21880" t="s">
        <v>76151</v>
      </c>
      <c r="C21880" s="96" t="s">
        <v>76087</v>
      </c>
      <c r="D21880" s="98">
        <v>2.0286</v>
      </c>
    </row>
    <row r="21881" spans="1:4" x14ac:dyDescent="0.35">
      <c r="A21881" t="s">
        <v>76140</v>
      </c>
      <c r="B21881" t="s">
        <v>76151</v>
      </c>
      <c r="C21881" s="96" t="s">
        <v>76087</v>
      </c>
      <c r="D21881" s="98">
        <v>2.0286</v>
      </c>
    </row>
    <row r="21882" spans="1:4" x14ac:dyDescent="0.35">
      <c r="A21882" t="s">
        <v>76141</v>
      </c>
      <c r="B21882" t="s">
        <v>76151</v>
      </c>
      <c r="C21882" s="96" t="s">
        <v>76087</v>
      </c>
      <c r="D21882" s="98">
        <v>2.0286</v>
      </c>
    </row>
    <row r="21883" spans="1:4" x14ac:dyDescent="0.35">
      <c r="A21883" t="s">
        <v>76142</v>
      </c>
      <c r="B21883" t="s">
        <v>76151</v>
      </c>
      <c r="C21883" s="96" t="s">
        <v>76087</v>
      </c>
      <c r="D21883" s="98">
        <v>2.0286</v>
      </c>
    </row>
    <row r="21884" spans="1:4" x14ac:dyDescent="0.35">
      <c r="A21884" t="s">
        <v>76143</v>
      </c>
      <c r="B21884" t="s">
        <v>76152</v>
      </c>
      <c r="C21884" s="96" t="s">
        <v>76087</v>
      </c>
      <c r="D21884" s="98">
        <v>2.1252</v>
      </c>
    </row>
    <row r="21885" spans="1:4" x14ac:dyDescent="0.35">
      <c r="A21885" t="s">
        <v>76144</v>
      </c>
      <c r="B21885" t="s">
        <v>76152</v>
      </c>
      <c r="C21885" s="96" t="s">
        <v>76087</v>
      </c>
      <c r="D21885" s="98">
        <v>2.1252</v>
      </c>
    </row>
    <row r="21886" spans="1:4" x14ac:dyDescent="0.35">
      <c r="A21886" t="s">
        <v>76145</v>
      </c>
      <c r="B21886" t="s">
        <v>76152</v>
      </c>
      <c r="C21886" s="96" t="s">
        <v>76087</v>
      </c>
      <c r="D21886" s="98">
        <v>2.1252</v>
      </c>
    </row>
    <row r="21887" spans="1:4" x14ac:dyDescent="0.35">
      <c r="A21887" t="s">
        <v>76146</v>
      </c>
      <c r="B21887" t="s">
        <v>76152</v>
      </c>
      <c r="C21887" s="96" t="s">
        <v>76087</v>
      </c>
      <c r="D21887" s="98">
        <v>2.1252</v>
      </c>
    </row>
    <row r="21888" spans="1:4" x14ac:dyDescent="0.35">
      <c r="A21888" t="s">
        <v>76147</v>
      </c>
      <c r="B21888" t="s">
        <v>76152</v>
      </c>
      <c r="C21888" s="96" t="s">
        <v>76087</v>
      </c>
      <c r="D21888" s="98">
        <v>2.1252</v>
      </c>
    </row>
    <row r="21889" spans="1:4" x14ac:dyDescent="0.35">
      <c r="A21889" t="s">
        <v>76148</v>
      </c>
      <c r="B21889" t="s">
        <v>76152</v>
      </c>
      <c r="C21889" s="96" t="s">
        <v>76087</v>
      </c>
      <c r="D21889" s="98">
        <v>2.1252</v>
      </c>
    </row>
    <row r="21890" spans="1:4" x14ac:dyDescent="0.35">
      <c r="A21890" t="s">
        <v>76149</v>
      </c>
      <c r="B21890" t="s">
        <v>76152</v>
      </c>
      <c r="C21890" s="96" t="s">
        <v>76087</v>
      </c>
      <c r="D21890" s="98">
        <v>2.1252</v>
      </c>
    </row>
    <row r="21891" spans="1:4" x14ac:dyDescent="0.35">
      <c r="A21891" t="s">
        <v>76153</v>
      </c>
      <c r="B21891" t="s">
        <v>76152</v>
      </c>
      <c r="C21891" s="96" t="s">
        <v>76087</v>
      </c>
      <c r="D21891" s="98">
        <v>2.1252</v>
      </c>
    </row>
    <row r="21892" spans="1:4" x14ac:dyDescent="0.35">
      <c r="A21892" t="s">
        <v>76154</v>
      </c>
      <c r="B21892" t="s">
        <v>76152</v>
      </c>
      <c r="C21892" s="96" t="s">
        <v>76087</v>
      </c>
      <c r="D21892" s="98">
        <v>2.1252</v>
      </c>
    </row>
    <row r="21893" spans="1:4" x14ac:dyDescent="0.35">
      <c r="A21893" t="s">
        <v>76155</v>
      </c>
      <c r="B21893" t="s">
        <v>76152</v>
      </c>
      <c r="C21893" s="96" t="s">
        <v>76087</v>
      </c>
      <c r="D21893" s="98">
        <v>2.1252</v>
      </c>
    </row>
    <row r="21894" spans="1:4" x14ac:dyDescent="0.35">
      <c r="A21894" t="s">
        <v>76156</v>
      </c>
      <c r="B21894" t="s">
        <v>76152</v>
      </c>
      <c r="C21894" s="96" t="s">
        <v>76087</v>
      </c>
      <c r="D21894" s="98">
        <v>2.1252</v>
      </c>
    </row>
    <row r="21895" spans="1:4" x14ac:dyDescent="0.35">
      <c r="A21895" t="s">
        <v>76157</v>
      </c>
      <c r="B21895" t="s">
        <v>76152</v>
      </c>
      <c r="C21895" s="96" t="s">
        <v>76087</v>
      </c>
      <c r="D21895" s="98">
        <v>2.1252</v>
      </c>
    </row>
    <row r="21896" spans="1:4" x14ac:dyDescent="0.35">
      <c r="A21896" t="s">
        <v>76158</v>
      </c>
      <c r="B21896" t="s">
        <v>76162</v>
      </c>
      <c r="C21896" s="96" t="s">
        <v>76087</v>
      </c>
      <c r="D21896" s="98">
        <v>2.3344999999999998</v>
      </c>
    </row>
    <row r="21897" spans="1:4" x14ac:dyDescent="0.35">
      <c r="A21897" t="s">
        <v>76159</v>
      </c>
      <c r="B21897" t="s">
        <v>76162</v>
      </c>
      <c r="C21897" s="96" t="s">
        <v>76087</v>
      </c>
      <c r="D21897" s="98">
        <v>2.3344999999999998</v>
      </c>
    </row>
    <row r="21898" spans="1:4" x14ac:dyDescent="0.35">
      <c r="A21898" t="s">
        <v>76160</v>
      </c>
      <c r="B21898" t="s">
        <v>76162</v>
      </c>
      <c r="C21898" s="96" t="s">
        <v>76087</v>
      </c>
      <c r="D21898" s="98">
        <v>2.3344999999999998</v>
      </c>
    </row>
    <row r="21899" spans="1:4" x14ac:dyDescent="0.35">
      <c r="A21899" t="s">
        <v>76161</v>
      </c>
      <c r="B21899" t="s">
        <v>76162</v>
      </c>
      <c r="C21899" s="96" t="s">
        <v>76087</v>
      </c>
      <c r="D21899" s="98">
        <v>2.3344999999999998</v>
      </c>
    </row>
    <row r="21900" spans="1:4" x14ac:dyDescent="0.35">
      <c r="A21900" t="s">
        <v>76163</v>
      </c>
      <c r="B21900" t="s">
        <v>76162</v>
      </c>
      <c r="C21900" s="96" t="s">
        <v>76087</v>
      </c>
      <c r="D21900" s="98">
        <v>2.3344999999999998</v>
      </c>
    </row>
    <row r="21901" spans="1:4" x14ac:dyDescent="0.35">
      <c r="A21901" t="s">
        <v>76164</v>
      </c>
      <c r="B21901" t="s">
        <v>76162</v>
      </c>
      <c r="C21901" s="96" t="s">
        <v>76087</v>
      </c>
      <c r="D21901" s="98">
        <v>2.3344999999999998</v>
      </c>
    </row>
    <row r="21902" spans="1:4" x14ac:dyDescent="0.35">
      <c r="A21902" t="s">
        <v>76165</v>
      </c>
      <c r="B21902" t="s">
        <v>76162</v>
      </c>
      <c r="C21902" s="96" t="s">
        <v>76087</v>
      </c>
      <c r="D21902" s="98">
        <v>2.3344999999999998</v>
      </c>
    </row>
    <row r="21903" spans="1:4" x14ac:dyDescent="0.35">
      <c r="A21903" t="s">
        <v>76166</v>
      </c>
      <c r="B21903" t="s">
        <v>76162</v>
      </c>
      <c r="C21903" s="96" t="s">
        <v>76087</v>
      </c>
      <c r="D21903" s="98">
        <v>2.3344999999999998</v>
      </c>
    </row>
    <row r="21904" spans="1:4" x14ac:dyDescent="0.35">
      <c r="A21904" t="s">
        <v>76167</v>
      </c>
      <c r="B21904" t="s">
        <v>76176</v>
      </c>
      <c r="C21904" s="96" t="s">
        <v>76087</v>
      </c>
      <c r="D21904" s="98">
        <v>2.2378999999999998</v>
      </c>
    </row>
    <row r="21905" spans="1:4" x14ac:dyDescent="0.35">
      <c r="A21905" t="s">
        <v>76168</v>
      </c>
      <c r="B21905" t="s">
        <v>76176</v>
      </c>
      <c r="C21905" s="96" t="s">
        <v>76087</v>
      </c>
      <c r="D21905" s="98">
        <v>2.2378999999999998</v>
      </c>
    </row>
    <row r="21906" spans="1:4" x14ac:dyDescent="0.35">
      <c r="A21906" t="s">
        <v>76169</v>
      </c>
      <c r="B21906" t="s">
        <v>76121</v>
      </c>
      <c r="C21906" s="96" t="s">
        <v>76087</v>
      </c>
      <c r="D21906" s="98">
        <v>1.9480999999999999</v>
      </c>
    </row>
    <row r="21907" spans="1:4" x14ac:dyDescent="0.35">
      <c r="A21907" t="s">
        <v>76170</v>
      </c>
      <c r="B21907" t="s">
        <v>76176</v>
      </c>
      <c r="C21907" s="96" t="s">
        <v>76087</v>
      </c>
      <c r="D21907" s="98">
        <v>2.2378999999999998</v>
      </c>
    </row>
    <row r="21908" spans="1:4" x14ac:dyDescent="0.35">
      <c r="A21908" t="s">
        <v>76171</v>
      </c>
      <c r="B21908" t="s">
        <v>76121</v>
      </c>
      <c r="C21908" s="96" t="s">
        <v>76087</v>
      </c>
      <c r="D21908" s="98">
        <v>1.9480999999999999</v>
      </c>
    </row>
    <row r="21909" spans="1:4" x14ac:dyDescent="0.35">
      <c r="A21909" t="s">
        <v>76172</v>
      </c>
      <c r="B21909" t="s">
        <v>76121</v>
      </c>
      <c r="C21909" s="96" t="s">
        <v>76087</v>
      </c>
      <c r="D21909" s="98">
        <v>1.9480999999999999</v>
      </c>
    </row>
    <row r="21910" spans="1:4" x14ac:dyDescent="0.35">
      <c r="A21910" t="s">
        <v>76173</v>
      </c>
      <c r="B21910" t="s">
        <v>76121</v>
      </c>
      <c r="C21910" s="96" t="s">
        <v>76087</v>
      </c>
      <c r="D21910" s="98">
        <v>1.9480999999999999</v>
      </c>
    </row>
    <row r="21911" spans="1:4" x14ac:dyDescent="0.35">
      <c r="A21911" t="s">
        <v>76174</v>
      </c>
      <c r="B21911" t="s">
        <v>76121</v>
      </c>
      <c r="C21911" s="96" t="s">
        <v>76087</v>
      </c>
      <c r="D21911" s="98">
        <v>1.9480999999999999</v>
      </c>
    </row>
    <row r="21912" spans="1:4" x14ac:dyDescent="0.35">
      <c r="A21912" t="s">
        <v>76175</v>
      </c>
      <c r="B21912" t="s">
        <v>76121</v>
      </c>
      <c r="C21912" s="96" t="s">
        <v>76087</v>
      </c>
      <c r="D21912" s="98">
        <v>1.9480999999999999</v>
      </c>
    </row>
    <row r="21913" spans="1:4" x14ac:dyDescent="0.35">
      <c r="A21913" t="s">
        <v>76177</v>
      </c>
      <c r="B21913" t="s">
        <v>76178</v>
      </c>
      <c r="C21913" s="96" t="s">
        <v>76179</v>
      </c>
      <c r="D21913" s="98">
        <v>126.59429999999999</v>
      </c>
    </row>
    <row r="21914" spans="1:4" x14ac:dyDescent="0.35">
      <c r="A21914" t="s">
        <v>76180</v>
      </c>
      <c r="B21914" t="s">
        <v>76181</v>
      </c>
      <c r="C21914" s="96" t="s">
        <v>76179</v>
      </c>
      <c r="D21914" s="98">
        <v>346.8744999999999</v>
      </c>
    </row>
    <row r="21915" spans="1:4" x14ac:dyDescent="0.35">
      <c r="A21915" t="s">
        <v>76182</v>
      </c>
      <c r="B21915" t="s">
        <v>76184</v>
      </c>
      <c r="C21915" s="96" t="s">
        <v>76179</v>
      </c>
      <c r="D21915" s="98">
        <v>126.59429999999999</v>
      </c>
    </row>
    <row r="21916" spans="1:4" x14ac:dyDescent="0.35">
      <c r="A21916" t="s">
        <v>76183</v>
      </c>
      <c r="B21916" t="s">
        <v>76185</v>
      </c>
      <c r="C21916" s="96" t="s">
        <v>76179</v>
      </c>
      <c r="D21916" s="98">
        <v>99.739500000000007</v>
      </c>
    </row>
    <row r="21917" spans="1:4" x14ac:dyDescent="0.35">
      <c r="A21917" t="s">
        <v>76186</v>
      </c>
      <c r="B21917" t="s">
        <v>76187</v>
      </c>
      <c r="C21917" s="96" t="s">
        <v>76179</v>
      </c>
      <c r="D21917" s="98">
        <v>71.435699999999997</v>
      </c>
    </row>
    <row r="21918" spans="1:4" x14ac:dyDescent="0.35">
      <c r="A21918" t="s">
        <v>76188</v>
      </c>
      <c r="B21918" t="s">
        <v>76189</v>
      </c>
      <c r="C21918" s="96" t="s">
        <v>76179</v>
      </c>
      <c r="D21918" s="98">
        <v>32.683</v>
      </c>
    </row>
    <row r="21919" spans="1:4" x14ac:dyDescent="0.35">
      <c r="A21919" t="s">
        <v>76190</v>
      </c>
      <c r="B21919" t="s">
        <v>76193</v>
      </c>
      <c r="C21919" s="96" t="s">
        <v>76179</v>
      </c>
      <c r="D21919" s="98">
        <v>117.64269999999999</v>
      </c>
    </row>
    <row r="21920" spans="1:4" x14ac:dyDescent="0.35">
      <c r="A21920" t="s">
        <v>76191</v>
      </c>
      <c r="B21920" t="s">
        <v>76194</v>
      </c>
      <c r="C21920" s="96" t="s">
        <v>76179</v>
      </c>
      <c r="D21920" s="98">
        <v>146.7354</v>
      </c>
    </row>
    <row r="21921" spans="1:4" x14ac:dyDescent="0.35">
      <c r="A21921" t="s">
        <v>76192</v>
      </c>
      <c r="B21921" t="s">
        <v>76195</v>
      </c>
      <c r="C21921" s="96" t="s">
        <v>76179</v>
      </c>
      <c r="D21921" s="98">
        <v>825.80119999999988</v>
      </c>
    </row>
    <row r="21922" spans="1:4" x14ac:dyDescent="0.35">
      <c r="A21922" t="s">
        <v>76196</v>
      </c>
      <c r="B21922" t="s">
        <v>76197</v>
      </c>
      <c r="C21922" s="96" t="s">
        <v>76179</v>
      </c>
      <c r="D21922" s="98">
        <v>664.67239999999993</v>
      </c>
    </row>
    <row r="21923" spans="1:4" x14ac:dyDescent="0.35">
      <c r="A21923" t="s">
        <v>76198</v>
      </c>
      <c r="B21923" t="s">
        <v>76199</v>
      </c>
      <c r="C21923" s="96" t="s">
        <v>76179</v>
      </c>
      <c r="D21923" s="98">
        <v>275.26169999999996</v>
      </c>
    </row>
    <row r="21924" spans="1:4" x14ac:dyDescent="0.35">
      <c r="A21924" t="s">
        <v>76200</v>
      </c>
      <c r="B21924" t="s">
        <v>76201</v>
      </c>
      <c r="C21924" s="96" t="s">
        <v>76179</v>
      </c>
      <c r="D21924" s="98">
        <v>637.81760000000008</v>
      </c>
    </row>
    <row r="21925" spans="1:4" x14ac:dyDescent="0.35">
      <c r="A21925" t="s">
        <v>76202</v>
      </c>
      <c r="B21925" t="s">
        <v>76203</v>
      </c>
      <c r="C21925" s="96" t="s">
        <v>76179</v>
      </c>
      <c r="D21925" s="98">
        <v>255.1206</v>
      </c>
    </row>
    <row r="21926" spans="1:4" x14ac:dyDescent="0.35">
      <c r="A21926" t="s">
        <v>76204</v>
      </c>
      <c r="B21926" t="s">
        <v>76205</v>
      </c>
      <c r="C21926" s="96" t="s">
        <v>76179</v>
      </c>
      <c r="D21926" s="98">
        <v>375.96719999999999</v>
      </c>
    </row>
    <row r="21927" spans="1:4" x14ac:dyDescent="0.35">
      <c r="A21927" t="s">
        <v>76206</v>
      </c>
      <c r="B21927" t="s">
        <v>76207</v>
      </c>
      <c r="C21927" s="96" t="s">
        <v>76179</v>
      </c>
      <c r="D21927" s="98">
        <v>3580.6883000000003</v>
      </c>
    </row>
    <row r="21928" spans="1:4" x14ac:dyDescent="0.35">
      <c r="A21928" t="s">
        <v>76208</v>
      </c>
      <c r="B21928" t="s">
        <v>76210</v>
      </c>
      <c r="C21928" s="96" t="s">
        <v>76179</v>
      </c>
      <c r="D21928" s="98">
        <v>436.39049999999997</v>
      </c>
    </row>
    <row r="21929" spans="1:4" x14ac:dyDescent="0.35">
      <c r="A21929" t="s">
        <v>76209</v>
      </c>
      <c r="B21929" t="s">
        <v>76211</v>
      </c>
      <c r="C21929" s="96" t="s">
        <v>76179</v>
      </c>
      <c r="D21929" s="98">
        <v>3.6707999999999998</v>
      </c>
    </row>
    <row r="21930" spans="1:4" x14ac:dyDescent="0.35">
      <c r="A21930" t="s">
        <v>76212</v>
      </c>
      <c r="B21930" t="s">
        <v>76213</v>
      </c>
      <c r="C21930" s="96" t="s">
        <v>76179</v>
      </c>
      <c r="D21930" s="98">
        <v>248.40689999999995</v>
      </c>
    </row>
    <row r="21931" spans="1:4" x14ac:dyDescent="0.35">
      <c r="A21931" t="s">
        <v>76214</v>
      </c>
      <c r="B21931" t="s">
        <v>76215</v>
      </c>
      <c r="C21931" s="96" t="s">
        <v>76179</v>
      </c>
      <c r="D21931" s="98">
        <v>90.787899999999993</v>
      </c>
    </row>
    <row r="21932" spans="1:4" x14ac:dyDescent="0.35">
      <c r="A21932" t="s">
        <v>76216</v>
      </c>
      <c r="B21932" t="s">
        <v>76217</v>
      </c>
      <c r="C21932" s="96" t="s">
        <v>76179</v>
      </c>
      <c r="D21932" s="98">
        <v>503.52749999999997</v>
      </c>
    </row>
    <row r="21933" spans="1:4" x14ac:dyDescent="0.35">
      <c r="A21933" t="s">
        <v>76218</v>
      </c>
      <c r="B21933" t="s">
        <v>76219</v>
      </c>
      <c r="C21933" s="96" t="s">
        <v>76179</v>
      </c>
      <c r="D21933" s="98">
        <v>637.81760000000008</v>
      </c>
    </row>
    <row r="21934" spans="1:4" x14ac:dyDescent="0.35">
      <c r="A21934" t="s">
        <v>76220</v>
      </c>
      <c r="B21934" t="s">
        <v>76221</v>
      </c>
      <c r="C21934" s="96" t="s">
        <v>76179</v>
      </c>
      <c r="D21934" s="98">
        <v>46.818799999999996</v>
      </c>
    </row>
    <row r="21935" spans="1:4" x14ac:dyDescent="0.35">
      <c r="A21935" t="s">
        <v>76222</v>
      </c>
      <c r="B21935" t="s">
        <v>76223</v>
      </c>
      <c r="C21935" s="96" t="s">
        <v>76179</v>
      </c>
      <c r="D21935" s="98">
        <v>503.52749999999997</v>
      </c>
    </row>
    <row r="21936" spans="1:4" x14ac:dyDescent="0.35">
      <c r="A21936" t="s">
        <v>292</v>
      </c>
      <c r="B21936" t="s">
        <v>76224</v>
      </c>
      <c r="C21936" s="96" t="s">
        <v>76179</v>
      </c>
      <c r="D21936" s="98">
        <v>8.8389000000000006</v>
      </c>
    </row>
    <row r="21937" spans="1:4" x14ac:dyDescent="0.35">
      <c r="A21937" t="s">
        <v>204</v>
      </c>
      <c r="B21937" t="s">
        <v>205</v>
      </c>
      <c r="C21937" s="96" t="s">
        <v>76179</v>
      </c>
      <c r="D21937" s="98">
        <v>3.5419999999999998</v>
      </c>
    </row>
    <row r="21938" spans="1:4" x14ac:dyDescent="0.35">
      <c r="A21938" t="s">
        <v>26607</v>
      </c>
      <c r="B21938" t="s">
        <v>26608</v>
      </c>
      <c r="C21938" s="96" t="s">
        <v>76179</v>
      </c>
      <c r="D21938" s="98">
        <v>3.3648999999999996</v>
      </c>
    </row>
    <row r="21939" spans="1:4" x14ac:dyDescent="0.35">
      <c r="A21939" t="s">
        <v>324</v>
      </c>
      <c r="B21939" t="s">
        <v>325</v>
      </c>
      <c r="C21939" s="96" t="s">
        <v>76179</v>
      </c>
      <c r="D21939" s="98">
        <v>2.8336000000000001</v>
      </c>
    </row>
    <row r="21940" spans="1:4" x14ac:dyDescent="0.35">
      <c r="A21940" t="s">
        <v>14634</v>
      </c>
      <c r="B21940" t="s">
        <v>76225</v>
      </c>
      <c r="C21940" s="96" t="s">
        <v>76179</v>
      </c>
      <c r="D21940" s="98">
        <v>4.2020999999999997</v>
      </c>
    </row>
    <row r="21941" spans="1:4" x14ac:dyDescent="0.35">
      <c r="A21941" t="s">
        <v>247</v>
      </c>
      <c r="B21941" t="s">
        <v>248</v>
      </c>
      <c r="C21941" s="96" t="s">
        <v>76179</v>
      </c>
      <c r="D21941" s="98">
        <v>7.325499999999999</v>
      </c>
    </row>
    <row r="21942" spans="1:4" x14ac:dyDescent="0.35">
      <c r="A21942" t="s">
        <v>26500</v>
      </c>
      <c r="B21942" t="s">
        <v>26501</v>
      </c>
      <c r="C21942" s="96" t="s">
        <v>76179</v>
      </c>
      <c r="D21942" s="98">
        <v>3.3648999999999996</v>
      </c>
    </row>
    <row r="21943" spans="1:4" x14ac:dyDescent="0.35">
      <c r="A21943" t="s">
        <v>21958</v>
      </c>
      <c r="B21943" t="s">
        <v>21959</v>
      </c>
      <c r="C21943" s="96" t="s">
        <v>76179</v>
      </c>
      <c r="D21943" s="98">
        <v>3.3648999999999996</v>
      </c>
    </row>
    <row r="21944" spans="1:4" x14ac:dyDescent="0.35">
      <c r="A21944" t="s">
        <v>249</v>
      </c>
      <c r="B21944" t="s">
        <v>76224</v>
      </c>
      <c r="C21944" s="96" t="s">
        <v>76179</v>
      </c>
      <c r="D21944" s="98">
        <v>8.8389000000000006</v>
      </c>
    </row>
    <row r="21945" spans="1:4" x14ac:dyDescent="0.35">
      <c r="A21945" t="s">
        <v>276</v>
      </c>
      <c r="B21945" t="s">
        <v>277</v>
      </c>
      <c r="C21945" s="96" t="s">
        <v>76179</v>
      </c>
      <c r="D21945" s="98">
        <v>3.4936999999999996</v>
      </c>
    </row>
    <row r="21946" spans="1:4" x14ac:dyDescent="0.35">
      <c r="A21946" t="s">
        <v>274</v>
      </c>
      <c r="B21946" t="s">
        <v>275</v>
      </c>
      <c r="C21946" s="96" t="s">
        <v>76179</v>
      </c>
      <c r="D21946" s="98">
        <v>3.4936999999999996</v>
      </c>
    </row>
    <row r="21947" spans="1:4" x14ac:dyDescent="0.35">
      <c r="A21947" t="s">
        <v>157</v>
      </c>
      <c r="B21947" t="s">
        <v>158</v>
      </c>
      <c r="C21947" s="96" t="s">
        <v>76179</v>
      </c>
      <c r="D21947" s="98">
        <v>3.4936999999999996</v>
      </c>
    </row>
    <row r="21948" spans="1:4" x14ac:dyDescent="0.35">
      <c r="A21948" t="s">
        <v>327</v>
      </c>
      <c r="B21948" t="s">
        <v>328</v>
      </c>
      <c r="C21948" s="96" t="s">
        <v>76179</v>
      </c>
      <c r="D21948" s="98">
        <v>3.4936999999999996</v>
      </c>
    </row>
    <row r="21949" spans="1:4" x14ac:dyDescent="0.35">
      <c r="A21949" t="s">
        <v>224</v>
      </c>
      <c r="B21949" t="s">
        <v>76226</v>
      </c>
      <c r="C21949" s="96" t="s">
        <v>76179</v>
      </c>
      <c r="D21949" s="98">
        <v>3.5419999999999998</v>
      </c>
    </row>
    <row r="21950" spans="1:4" x14ac:dyDescent="0.35">
      <c r="A21950" t="s">
        <v>297</v>
      </c>
      <c r="B21950" t="s">
        <v>298</v>
      </c>
      <c r="C21950" s="96" t="s">
        <v>76179</v>
      </c>
      <c r="D21950" s="98">
        <v>2.1252</v>
      </c>
    </row>
    <row r="21951" spans="1:4" x14ac:dyDescent="0.35">
      <c r="A21951" t="s">
        <v>14633</v>
      </c>
      <c r="B21951" t="s">
        <v>76227</v>
      </c>
      <c r="C21951" s="96" t="s">
        <v>76179</v>
      </c>
      <c r="D21951" s="98">
        <v>4.1859999999999999</v>
      </c>
    </row>
    <row r="21952" spans="1:4" x14ac:dyDescent="0.35">
      <c r="A21952" t="s">
        <v>76228</v>
      </c>
      <c r="B21952" t="s">
        <v>76229</v>
      </c>
      <c r="C21952" s="96" t="s">
        <v>76230</v>
      </c>
      <c r="D21952" s="98">
        <v>342.54359999999997</v>
      </c>
    </row>
    <row r="21953" spans="1:4" x14ac:dyDescent="0.35">
      <c r="A21953" t="s">
        <v>76231</v>
      </c>
      <c r="B21953" t="s">
        <v>76233</v>
      </c>
      <c r="C21953" s="96" t="s">
        <v>76230</v>
      </c>
      <c r="D21953" s="98">
        <v>852.92969999999991</v>
      </c>
    </row>
    <row r="21954" spans="1:4" x14ac:dyDescent="0.35">
      <c r="A21954" t="s">
        <v>76232</v>
      </c>
      <c r="B21954" t="s">
        <v>76233</v>
      </c>
      <c r="C21954" s="96" t="s">
        <v>76230</v>
      </c>
      <c r="D21954" s="98">
        <v>852.92969999999991</v>
      </c>
    </row>
    <row r="21955" spans="1:4" x14ac:dyDescent="0.35">
      <c r="A21955" t="s">
        <v>76234</v>
      </c>
      <c r="B21955" t="s">
        <v>76235</v>
      </c>
      <c r="C21955" s="96" t="s">
        <v>76230</v>
      </c>
      <c r="D21955" s="98">
        <v>138.36339999999998</v>
      </c>
    </row>
    <row r="21956" spans="1:4" x14ac:dyDescent="0.35">
      <c r="A21956" t="s">
        <v>76236</v>
      </c>
      <c r="B21956" t="s">
        <v>76237</v>
      </c>
      <c r="C21956" s="96" t="s">
        <v>76230</v>
      </c>
      <c r="D21956" s="98">
        <v>525.80989999999997</v>
      </c>
    </row>
    <row r="21957" spans="1:4" x14ac:dyDescent="0.35">
      <c r="A21957" t="s">
        <v>76238</v>
      </c>
      <c r="B21957" t="s">
        <v>76239</v>
      </c>
      <c r="C21957" s="96" t="s">
        <v>76230</v>
      </c>
      <c r="D21957" s="98">
        <v>2877.3436999999999</v>
      </c>
    </row>
    <row r="21958" spans="1:4" x14ac:dyDescent="0.35">
      <c r="A21958" t="s">
        <v>76240</v>
      </c>
      <c r="B21958" t="s">
        <v>76241</v>
      </c>
      <c r="C21958" s="96" t="s">
        <v>76230</v>
      </c>
      <c r="D21958" s="98">
        <v>1791.4792</v>
      </c>
    </row>
    <row r="21959" spans="1:4" x14ac:dyDescent="0.35">
      <c r="A21959" t="s">
        <v>76242</v>
      </c>
      <c r="B21959" t="s">
        <v>76243</v>
      </c>
      <c r="C21959" s="96" t="s">
        <v>76244</v>
      </c>
      <c r="D21959" s="98">
        <v>1657.3500999999999</v>
      </c>
    </row>
    <row r="21960" spans="1:4" x14ac:dyDescent="0.35">
      <c r="A21960" t="s">
        <v>76245</v>
      </c>
      <c r="B21960" t="s">
        <v>76246</v>
      </c>
      <c r="C21960" s="96" t="s">
        <v>76244</v>
      </c>
      <c r="D21960" s="98">
        <v>3887.8280000000004</v>
      </c>
    </row>
  </sheetData>
  <sheetProtection algorithmName="SHA-512" hashValue="kHsaB/sgisyTnh7wPg9xeEiRK4rQxNFbDTXxCT9q1euVorrGpJ5wdjE6rzu6urL7hV8Hf30F7Z2NE54k6mewYQ==" saltValue="1VZXWmFBC1eeSrQsTO1i0w==" spinCount="100000" sheet="1" objects="1" scenarios="1"/>
  <pageMargins left="0.7" right="0.7" top="0.75" bottom="0.75" header="0.3" footer="0.3"/>
</worksheet>
</file>

<file path=xl/worksheets/sheet9.xml><?xml version="1.0" encoding="utf-8"?>
<worksheet xmlns="http://schemas.openxmlformats.org/spreadsheetml/2006/main" xmlns:r="http://schemas.openxmlformats.org/officeDocument/2006/relationships" xmlns:mc="http://schemas.openxmlformats.org/markup-compatibility/2006" xmlns:x14ac="http://schemas.microsoft.com/office/spreadsheetml/2009/9/ac" xmlns:xr="http://schemas.microsoft.com/office/spreadsheetml/2014/revision" xmlns:xr2="http://schemas.microsoft.com/office/spreadsheetml/2015/revision2" xmlns:xr3="http://schemas.microsoft.com/office/spreadsheetml/2016/revision3" mc:Ignorable="x14ac xr xr2 xr3" xr:uid="{EB5C9882-C421-4D52-AA46-191D842D4E39}">
  <dimension ref="A1:E17"/>
  <sheetViews>
    <sheetView workbookViewId="0">
      <selection sqref="A1:D1"/>
    </sheetView>
  </sheetViews>
  <sheetFormatPr defaultColWidth="9.1796875" defaultRowHeight="14.5" x14ac:dyDescent="0.35"/>
  <cols>
    <col min="1" max="1" width="1" style="84" customWidth="1"/>
    <col min="2" max="2" width="30.81640625" style="84" customWidth="1"/>
    <col min="3" max="3" width="33.81640625" style="84" customWidth="1"/>
    <col min="4" max="4" width="29" style="84" customWidth="1"/>
    <col min="5" max="5" width="13.81640625" style="84" customWidth="1"/>
    <col min="6" max="16384" width="9.1796875" style="84"/>
  </cols>
  <sheetData>
    <row r="1" spans="1:5" ht="42" customHeight="1" x14ac:dyDescent="0.35">
      <c r="A1" s="139" t="s">
        <v>48979</v>
      </c>
      <c r="B1" s="139"/>
      <c r="C1" s="139"/>
      <c r="D1" s="139"/>
      <c r="E1" s="74"/>
    </row>
    <row r="2" spans="1:5" x14ac:dyDescent="0.35">
      <c r="A2" s="75"/>
      <c r="B2" s="76" t="s">
        <v>48950</v>
      </c>
      <c r="C2" s="77" t="s">
        <v>48951</v>
      </c>
      <c r="D2" s="76" t="s">
        <v>48952</v>
      </c>
      <c r="E2" s="75"/>
    </row>
    <row r="3" spans="1:5" ht="72.5" x14ac:dyDescent="0.35">
      <c r="A3" s="74"/>
      <c r="B3" s="78" t="s">
        <v>48953</v>
      </c>
      <c r="C3" s="79" t="s">
        <v>48954</v>
      </c>
      <c r="D3" s="79" t="s">
        <v>48955</v>
      </c>
      <c r="E3" s="74"/>
    </row>
    <row r="4" spans="1:5" x14ac:dyDescent="0.35">
      <c r="A4" s="80"/>
      <c r="B4" s="81" t="s">
        <v>48956</v>
      </c>
      <c r="C4" s="81" t="s">
        <v>48957</v>
      </c>
      <c r="D4" s="81" t="s">
        <v>48958</v>
      </c>
      <c r="E4" s="80"/>
    </row>
    <row r="5" spans="1:5" ht="43.5" x14ac:dyDescent="0.35">
      <c r="A5" s="80"/>
      <c r="B5" s="81" t="s">
        <v>48959</v>
      </c>
      <c r="C5" s="82" t="s">
        <v>48954</v>
      </c>
      <c r="D5" s="82" t="s">
        <v>48955</v>
      </c>
      <c r="E5" s="80"/>
    </row>
    <row r="6" spans="1:5" x14ac:dyDescent="0.35">
      <c r="A6" s="75"/>
      <c r="B6" s="81" t="s">
        <v>48960</v>
      </c>
      <c r="C6" s="81" t="s">
        <v>48954</v>
      </c>
      <c r="D6" s="81" t="s">
        <v>48955</v>
      </c>
      <c r="E6" s="75"/>
    </row>
    <row r="7" spans="1:5" ht="29" x14ac:dyDescent="0.35">
      <c r="A7" s="80"/>
      <c r="B7" s="81" t="s">
        <v>48961</v>
      </c>
      <c r="C7" s="81" t="s">
        <v>48954</v>
      </c>
      <c r="D7" s="81" t="s">
        <v>48955</v>
      </c>
      <c r="E7" s="80"/>
    </row>
    <row r="8" spans="1:5" ht="29" x14ac:dyDescent="0.35">
      <c r="A8" s="80"/>
      <c r="B8" s="81" t="s">
        <v>48962</v>
      </c>
      <c r="C8" s="81" t="s">
        <v>48963</v>
      </c>
      <c r="D8" s="81" t="s">
        <v>48964</v>
      </c>
      <c r="E8" s="80"/>
    </row>
    <row r="9" spans="1:5" x14ac:dyDescent="0.35">
      <c r="A9" s="75"/>
      <c r="B9" s="83" t="s">
        <v>48965</v>
      </c>
      <c r="C9" s="81" t="s">
        <v>48963</v>
      </c>
      <c r="D9" s="81" t="s">
        <v>48966</v>
      </c>
      <c r="E9" s="75"/>
    </row>
    <row r="10" spans="1:5" ht="43.5" x14ac:dyDescent="0.35">
      <c r="A10" s="80"/>
      <c r="B10" s="81" t="s">
        <v>48967</v>
      </c>
      <c r="C10" s="81" t="s">
        <v>48968</v>
      </c>
      <c r="D10" s="81" t="s">
        <v>48969</v>
      </c>
      <c r="E10" s="80"/>
    </row>
    <row r="11" spans="1:5" ht="43.5" x14ac:dyDescent="0.35">
      <c r="A11" s="80"/>
      <c r="B11" s="81" t="s">
        <v>48970</v>
      </c>
      <c r="C11" s="81" t="s">
        <v>48971</v>
      </c>
      <c r="D11" s="81" t="s">
        <v>48969</v>
      </c>
      <c r="E11" s="80"/>
    </row>
    <row r="12" spans="1:5" ht="29" x14ac:dyDescent="0.35">
      <c r="A12" s="80"/>
      <c r="B12" s="81" t="s">
        <v>48972</v>
      </c>
      <c r="C12" s="81" t="s">
        <v>48973</v>
      </c>
      <c r="D12" s="81" t="s">
        <v>48973</v>
      </c>
      <c r="E12" s="80"/>
    </row>
    <row r="13" spans="1:5" ht="29" x14ac:dyDescent="0.35">
      <c r="A13" s="80"/>
      <c r="B13" s="81" t="s">
        <v>48974</v>
      </c>
      <c r="C13" s="81" t="s">
        <v>48973</v>
      </c>
      <c r="D13" s="81" t="s">
        <v>48973</v>
      </c>
      <c r="E13" s="80"/>
    </row>
    <row r="14" spans="1:5" x14ac:dyDescent="0.35">
      <c r="A14" s="137" t="s">
        <v>48975</v>
      </c>
      <c r="B14" s="137"/>
      <c r="C14" s="137"/>
      <c r="D14" s="137"/>
      <c r="E14" s="137"/>
    </row>
    <row r="15" spans="1:5" x14ac:dyDescent="0.35">
      <c r="A15" s="138" t="s">
        <v>48976</v>
      </c>
      <c r="B15" s="138"/>
      <c r="C15" s="138"/>
      <c r="D15" s="138"/>
      <c r="E15" s="138"/>
    </row>
    <row r="16" spans="1:5" ht="45.75" customHeight="1" x14ac:dyDescent="0.35">
      <c r="A16" s="74"/>
      <c r="B16" s="136" t="s">
        <v>48977</v>
      </c>
      <c r="C16" s="136"/>
      <c r="D16" s="136"/>
      <c r="E16" s="80"/>
    </row>
    <row r="17" spans="1:5" x14ac:dyDescent="0.35">
      <c r="A17" s="136" t="s">
        <v>48978</v>
      </c>
      <c r="B17" s="136"/>
      <c r="C17" s="136"/>
      <c r="D17" s="136"/>
      <c r="E17" s="136"/>
    </row>
  </sheetData>
  <sheetProtection algorithmName="SHA-512" hashValue="6LtoBKSBMkkx98VmnJMOke+vwnaOxVqKwhfkafci/WjtYrChddQnz4DzCTqaW9ZyMglOGbbRD+LxbE5SXL17eA==" saltValue="gYgst7Kig10EwsL+em327g==" spinCount="100000" sheet="1" objects="1" scenarios="1"/>
  <mergeCells count="5">
    <mergeCell ref="B16:D16"/>
    <mergeCell ref="A14:E14"/>
    <mergeCell ref="A15:E15"/>
    <mergeCell ref="A17:E17"/>
    <mergeCell ref="A1:D1"/>
  </mergeCells>
  <pageMargins left="0.7" right="0.7" top="0.75" bottom="0.75" header="0.3" footer="0.3"/>
</worksheet>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C3440679D17D9845B93CDF7A8624354B" ma:contentTypeVersion="31" ma:contentTypeDescription="Create a new document." ma:contentTypeScope="" ma:versionID="37a06a1a41bd1c37aaa4272f4bbda003">
  <xsd:schema xmlns:xsd="http://www.w3.org/2001/XMLSchema" xmlns:xs="http://www.w3.org/2001/XMLSchema" xmlns:p="http://schemas.microsoft.com/office/2006/metadata/properties" xmlns:ns2="54c39503-3629-4c9f-be7e-2a6e27a8e5fe" xmlns:ns3="41a605bb-6be9-44f8-ba54-b8a7a59fb15b" targetNamespace="http://schemas.microsoft.com/office/2006/metadata/properties" ma:root="true" ma:fieldsID="72caea93923c79d23104f409ba40905c" ns2:_="" ns3:_="">
    <xsd:import namespace="54c39503-3629-4c9f-be7e-2a6e27a8e5fe"/>
    <xsd:import namespace="41a605bb-6be9-44f8-ba54-b8a7a59fb15b"/>
    <xsd:element name="properties">
      <xsd:complexType>
        <xsd:sequence>
          <xsd:element name="documentManagement">
            <xsd:complexType>
              <xsd:all>
                <xsd:element ref="ns2:SalesforceID" minOccurs="0"/>
                <xsd:element ref="ns2:DocumentType" minOccurs="0"/>
                <xsd:element ref="ns2:FolderType" minOccurs="0"/>
                <xsd:element ref="ns2:PublishedDate" minOccurs="0"/>
                <xsd:element ref="ns2:PublishedState" minOccurs="0"/>
                <xsd:element ref="ns2:PublishedLink" minOccurs="0"/>
                <xsd:element ref="ns2:NeedsPublishing" minOccurs="0"/>
                <xsd:element ref="ns2:MediaServiceMetadata" minOccurs="0"/>
                <xsd:element ref="ns2:MediaServiceFastMetadata" minOccurs="0"/>
                <xsd:element ref="ns2:MediaServiceAutoTags" minOccurs="0"/>
                <xsd:element ref="ns2:MediaServiceGenerationTime" minOccurs="0"/>
                <xsd:element ref="ns2:MediaServiceEventHashCode" minOccurs="0"/>
                <xsd:element ref="ns2:MediaServiceOCR" minOccurs="0"/>
                <xsd:element ref="ns2:MediaServiceDateTaken" minOccurs="0"/>
                <xsd:element ref="ns2:lcf76f155ced4ddcb4097134ff3c332f" minOccurs="0"/>
                <xsd:element ref="ns3:TaxCatchAll" minOccurs="0"/>
                <xsd:element ref="ns3:SharedWithUsers" minOccurs="0"/>
                <xsd:element ref="ns3:SharedWithDetails" minOccurs="0"/>
                <xsd:element ref="ns2:CampaignType" minOccurs="0"/>
                <xsd:element ref="ns2:MediaServiceObjectDetectorVersions" minOccurs="0"/>
                <xsd:element ref="ns2:ErrorDetails" minOccurs="0"/>
                <xsd:element ref="ns2:MediaServiceSearchProperties" minOccurs="0"/>
                <xsd:element ref="ns2:SyncedtoSpekit" minOccurs="0"/>
                <xsd:element ref="ns2:ContractNumber" minOccurs="0"/>
                <xsd:element ref="ns3:_dlc_DocId" minOccurs="0"/>
                <xsd:element ref="ns3:_dlc_DocIdUrl" minOccurs="0"/>
                <xsd:element ref="ns3:_dlc_DocIdPersistId"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4c39503-3629-4c9f-be7e-2a6e27a8e5fe" elementFormDefault="qualified">
    <xsd:import namespace="http://schemas.microsoft.com/office/2006/documentManagement/types"/>
    <xsd:import namespace="http://schemas.microsoft.com/office/infopath/2007/PartnerControls"/>
    <xsd:element name="SalesforceID" ma:index="8" nillable="true" ma:displayName="SalesforceID" ma:internalName="SalesforceID">
      <xsd:simpleType>
        <xsd:restriction base="dms:Text">
          <xsd:maxLength value="255"/>
        </xsd:restriction>
      </xsd:simpleType>
    </xsd:element>
    <xsd:element name="DocumentType" ma:index="9" nillable="true" ma:displayName="DocumentType" ma:internalName="DocumentType">
      <xsd:simpleType>
        <xsd:restriction base="dms:Text">
          <xsd:maxLength value="255"/>
        </xsd:restriction>
      </xsd:simpleType>
    </xsd:element>
    <xsd:element name="FolderType" ma:index="10" nillable="true" ma:displayName="FolderType" ma:internalName="FolderType">
      <xsd:simpleType>
        <xsd:restriction base="dms:Text">
          <xsd:maxLength value="255"/>
        </xsd:restriction>
      </xsd:simpleType>
    </xsd:element>
    <xsd:element name="PublishedDate" ma:index="11" nillable="true" ma:displayName="PublishedDate" ma:format="DateTime" ma:internalName="PublishedDate">
      <xsd:simpleType>
        <xsd:restriction base="dms:DateTime"/>
      </xsd:simpleType>
    </xsd:element>
    <xsd:element name="PublishedState" ma:index="12" nillable="true" ma:displayName="PublishedState" ma:internalName="PublishedState">
      <xsd:simpleType>
        <xsd:restriction base="dms:Text">
          <xsd:maxLength value="255"/>
        </xsd:restriction>
      </xsd:simpleType>
    </xsd:element>
    <xsd:element name="PublishedLink" ma:index="13" nillable="true" ma:displayName="PublishedLink" ma:format="Hyperlink" ma:internalName="PublishedLink">
      <xsd:complexType>
        <xsd:complexContent>
          <xsd:extension base="dms:URL">
            <xsd:sequence>
              <xsd:element name="Url" type="dms:ValidUrl" minOccurs="0" nillable="true"/>
              <xsd:element name="Description" type="xsd:string" nillable="true"/>
            </xsd:sequence>
          </xsd:extension>
        </xsd:complexContent>
      </xsd:complexType>
    </xsd:element>
    <xsd:element name="NeedsPublishing" ma:index="14" nillable="true" ma:displayName="NeedsPublishing" ma:internalName="NeedsPublishing">
      <xsd:simpleType>
        <xsd:restriction base="dms:Text">
          <xsd:maxLength value="255"/>
        </xsd:restriction>
      </xsd:simpleType>
    </xsd:element>
    <xsd:element name="MediaServiceMetadata" ma:index="15" nillable="true" ma:displayName="MediaServiceMetadata" ma:hidden="true" ma:internalName="MediaServiceMetadata" ma:readOnly="true">
      <xsd:simpleType>
        <xsd:restriction base="dms:Note"/>
      </xsd:simpleType>
    </xsd:element>
    <xsd:element name="MediaServiceFastMetadata" ma:index="16" nillable="true" ma:displayName="MediaServiceFastMetadata" ma:hidden="true" ma:internalName="MediaServiceFastMetadata" ma:readOnly="true">
      <xsd:simpleType>
        <xsd:restriction base="dms:Note"/>
      </xsd:simpleType>
    </xsd:element>
    <xsd:element name="MediaServiceAutoTags" ma:index="17" nillable="true" ma:displayName="Tags" ma:internalName="MediaServiceAutoTags" ma:readOnly="true">
      <xsd:simpleType>
        <xsd:restriction base="dms:Text"/>
      </xsd:simpleType>
    </xsd:element>
    <xsd:element name="MediaServiceGenerationTime" ma:index="18" nillable="true" ma:displayName="MediaServiceGenerationTime" ma:hidden="true" ma:internalName="MediaServiceGenerationTime" ma:readOnly="true">
      <xsd:simpleType>
        <xsd:restriction base="dms:Text"/>
      </xsd:simpleType>
    </xsd:element>
    <xsd:element name="MediaServiceEventHashCode" ma:index="19" nillable="true" ma:displayName="MediaServiceEventHashCode" ma:hidden="true" ma:internalName="MediaServiceEventHashCode" ma:readOnly="true">
      <xsd:simpleType>
        <xsd:restriction base="dms:Text"/>
      </xsd:simpleType>
    </xsd:element>
    <xsd:element name="MediaServiceOCR" ma:index="20" nillable="true" ma:displayName="Extracted Text" ma:internalName="MediaServiceOCR" ma:readOnly="true">
      <xsd:simpleType>
        <xsd:restriction base="dms:Note">
          <xsd:maxLength value="255"/>
        </xsd:restriction>
      </xsd:simpleType>
    </xsd:element>
    <xsd:element name="MediaServiceDateTaken" ma:index="21" nillable="true" ma:displayName="MediaServiceDateTaken" ma:hidden="true" ma:internalName="MediaServiceDateTaken" ma:readOnly="true">
      <xsd:simpleType>
        <xsd:restriction base="dms:Text"/>
      </xsd:simpleType>
    </xsd:element>
    <xsd:element name="lcf76f155ced4ddcb4097134ff3c332f" ma:index="23" nillable="true" ma:taxonomy="true" ma:internalName="lcf76f155ced4ddcb4097134ff3c332f" ma:taxonomyFieldName="MediaServiceImageTags" ma:displayName="Image Tags" ma:readOnly="false" ma:fieldId="{5cf76f15-5ced-4ddc-b409-7134ff3c332f}" ma:taxonomyMulti="true" ma:sspId="140b0177-dd33-438c-912e-8b68433a1ec9" ma:termSetId="09814cd3-568e-fe90-9814-8d621ff8fb84" ma:anchorId="fba54fb3-c3e1-fe81-a776-ca4b69148c4d" ma:open="true" ma:isKeyword="false">
      <xsd:complexType>
        <xsd:sequence>
          <xsd:element ref="pc:Terms" minOccurs="0" maxOccurs="1"/>
        </xsd:sequence>
      </xsd:complexType>
    </xsd:element>
    <xsd:element name="CampaignType" ma:index="27" nillable="true" ma:displayName="CampaignType" ma:format="Dropdown" ma:internalName="CampaignType">
      <xsd:simpleType>
        <xsd:restriction base="dms:Text">
          <xsd:maxLength value="255"/>
        </xsd:restriction>
      </xsd:simpleType>
    </xsd:element>
    <xsd:element name="MediaServiceObjectDetectorVersions" ma:index="28" nillable="true" ma:displayName="MediaServiceObjectDetectorVersions" ma:hidden="true" ma:indexed="true" ma:internalName="MediaServiceObjectDetectorVersions" ma:readOnly="true">
      <xsd:simpleType>
        <xsd:restriction base="dms:Text"/>
      </xsd:simpleType>
    </xsd:element>
    <xsd:element name="ErrorDetails" ma:index="29" nillable="true" ma:displayName="ErrorDetails" ma:format="Dropdown" ma:internalName="ErrorDetails">
      <xsd:simpleType>
        <xsd:restriction base="dms:Note"/>
      </xsd:simpleType>
    </xsd:element>
    <xsd:element name="MediaServiceSearchProperties" ma:index="30" nillable="true" ma:displayName="MediaServiceSearchProperties" ma:hidden="true" ma:internalName="MediaServiceSearchProperties" ma:readOnly="true">
      <xsd:simpleType>
        <xsd:restriction base="dms:Note"/>
      </xsd:simpleType>
    </xsd:element>
    <xsd:element name="SyncedtoSpekit" ma:index="31" nillable="true" ma:displayName="Synced to Spekit" ma:default="0" ma:format="Dropdown" ma:internalName="SyncedtoSpekit">
      <xsd:simpleType>
        <xsd:restriction base="dms:Boolean"/>
      </xsd:simpleType>
    </xsd:element>
    <xsd:element name="ContractNumber" ma:index="32" nillable="true" ma:displayName="Contract Number" ma:format="Dropdown" ma:internalName="ContractNumber">
      <xsd:simpleType>
        <xsd:restriction base="dms:Text">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41a605bb-6be9-44f8-ba54-b8a7a59fb15b" elementFormDefault="qualified">
    <xsd:import namespace="http://schemas.microsoft.com/office/2006/documentManagement/types"/>
    <xsd:import namespace="http://schemas.microsoft.com/office/infopath/2007/PartnerControls"/>
    <xsd:element name="TaxCatchAll" ma:index="24" nillable="true" ma:displayName="Taxonomy Catch All Column" ma:hidden="true" ma:list="{1c92a982-865e-4faa-9f92-8bb811f148f2}" ma:internalName="TaxCatchAll" ma:showField="CatchAllData" ma:web="41a605bb-6be9-44f8-ba54-b8a7a59fb15b">
      <xsd:complexType>
        <xsd:complexContent>
          <xsd:extension base="dms:MultiChoiceLookup">
            <xsd:sequence>
              <xsd:element name="Value" type="dms:Lookup" maxOccurs="unbounded" minOccurs="0" nillable="true"/>
            </xsd:sequence>
          </xsd:extension>
        </xsd:complexContent>
      </xsd:complexType>
    </xsd:element>
    <xsd:element name="SharedWithUsers" ma:index="25"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6" nillable="true" ma:displayName="Shared With Details" ma:internalName="SharedWithDetails" ma:readOnly="true">
      <xsd:simpleType>
        <xsd:restriction base="dms:Note">
          <xsd:maxLength value="255"/>
        </xsd:restriction>
      </xsd:simpleType>
    </xsd:element>
    <xsd:element name="_dlc_DocId" ma:index="33" nillable="true" ma:displayName="Document ID Value" ma:description="The value of the document ID assigned to this item." ma:indexed="true" ma:internalName="_dlc_DocId" ma:readOnly="true">
      <xsd:simpleType>
        <xsd:restriction base="dms:Text"/>
      </xsd:simpleType>
    </xsd:element>
    <xsd:element name="_dlc_DocIdUrl" ma:index="34"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35" nillable="true" ma:displayName="Persist ID" ma:description="Keep ID on add." ma:hidden="true" ma:internalName="_dlc_DocIdPersistId" ma:readOnly="true">
      <xsd:simpleType>
        <xsd:restriction base="dms:Boolea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54c39503-3629-4c9f-be7e-2a6e27a8e5fe">
      <Terms xmlns="http://schemas.microsoft.com/office/infopath/2007/PartnerControls"/>
    </lcf76f155ced4ddcb4097134ff3c332f>
    <TaxCatchAll xmlns="41a605bb-6be9-44f8-ba54-b8a7a59fb15b" xsi:nil="true"/>
    <PublishedDate xmlns="54c39503-3629-4c9f-be7e-2a6e27a8e5fe" xsi:nil="true"/>
    <ContractNumber xmlns="54c39503-3629-4c9f-be7e-2a6e27a8e5fe" xsi:nil="true"/>
    <ErrorDetails xmlns="54c39503-3629-4c9f-be7e-2a6e27a8e5fe" xsi:nil="true"/>
    <PublishedState xmlns="54c39503-3629-4c9f-be7e-2a6e27a8e5fe" xsi:nil="true"/>
    <DocumentType xmlns="54c39503-3629-4c9f-be7e-2a6e27a8e5fe" xsi:nil="true"/>
    <NeedsPublishing xmlns="54c39503-3629-4c9f-be7e-2a6e27a8e5fe" xsi:nil="true"/>
    <FolderType xmlns="54c39503-3629-4c9f-be7e-2a6e27a8e5fe" xsi:nil="true"/>
    <SyncedtoSpekit xmlns="54c39503-3629-4c9f-be7e-2a6e27a8e5fe">false</SyncedtoSpekit>
    <SalesforceID xmlns="54c39503-3629-4c9f-be7e-2a6e27a8e5fe" xsi:nil="true"/>
    <PublishedLink xmlns="54c39503-3629-4c9f-be7e-2a6e27a8e5fe">
      <Url xsi:nil="true"/>
      <Description xsi:nil="true"/>
    </PublishedLink>
    <CampaignType xmlns="54c39503-3629-4c9f-be7e-2a6e27a8e5fe" xsi:nil="true"/>
    <_dlc_DocId xmlns="41a605bb-6be9-44f8-ba54-b8a7a59fb15b">T3RRC52DRE4M-1239223637-133069</_dlc_DocId>
    <_dlc_DocIdUrl xmlns="41a605bb-6be9-44f8-ba54-b8a7a59fb15b">
      <Url>https://sourcewellmn.sharepoint.com/sites/FileDirectory/_layouts/15/DocIdRedir.aspx?ID=T3RRC52DRE4M-1239223637-133069</Url>
      <Description>T3RRC52DRE4M-1239223637-133069</Description>
    </_dlc_DocIdUrl>
  </documentManagement>
</p:properties>
</file>

<file path=customXml/item4.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Props1.xml><?xml version="1.0" encoding="utf-8"?>
<ds:datastoreItem xmlns:ds="http://schemas.openxmlformats.org/officeDocument/2006/customXml" ds:itemID="{C75157CA-8421-4CF4-BE60-B0C9BE2D8AA0}"/>
</file>

<file path=customXml/itemProps2.xml><?xml version="1.0" encoding="utf-8"?>
<ds:datastoreItem xmlns:ds="http://schemas.openxmlformats.org/officeDocument/2006/customXml" ds:itemID="{B2CA8FFC-C37A-40DF-AB18-E2590FE9B1AE}"/>
</file>

<file path=customXml/itemProps3.xml><?xml version="1.0" encoding="utf-8"?>
<ds:datastoreItem xmlns:ds="http://schemas.openxmlformats.org/officeDocument/2006/customXml" ds:itemID="{C3C915F0-27EC-4324-92AF-369553108FCD}"/>
</file>

<file path=customXml/itemProps4.xml><?xml version="1.0" encoding="utf-8"?>
<ds:datastoreItem xmlns:ds="http://schemas.openxmlformats.org/officeDocument/2006/customXml" ds:itemID="{EFCCFDC5-8AF0-4379-8996-5F1E68F09B8B}"/>
</file>

<file path=docMetadata/LabelInfo.xml><?xml version="1.0" encoding="utf-8"?>
<clbl:labelList xmlns:clbl="http://schemas.microsoft.com/office/2020/mipLabelMetadata">
  <clbl:label id="{a1f1e214-7ded-45b6-81a1-9e8ae3459641}" enabled="0" method="" siteId="{a1f1e214-7ded-45b6-81a1-9e8ae3459641}" removed="1"/>
</clbl:labelList>
</file>

<file path=docProps/app.xml><?xml version="1.0" encoding="utf-8"?>
<Properties xmlns="http://schemas.openxmlformats.org/officeDocument/2006/extended-properties" xmlns:vt="http://schemas.openxmlformats.org/officeDocument/2006/docPropsVTypes">
  <TotalTime>0</TotalTime>
  <Application>Microsoft Excel</Application>
  <DocSecurity>0</DocSecurity>
  <ScaleCrop>false</ScaleCrop>
  <HeadingPairs>
    <vt:vector size="2" baseType="variant">
      <vt:variant>
        <vt:lpstr>Worksheets</vt:lpstr>
      </vt:variant>
      <vt:variant>
        <vt:i4>10</vt:i4>
      </vt:variant>
    </vt:vector>
  </HeadingPairs>
  <TitlesOfParts>
    <vt:vector size="10" baseType="lpstr">
      <vt:lpstr>Install Products Pricing JCFP</vt:lpstr>
      <vt:lpstr>JCFP NTE Install Rates</vt:lpstr>
      <vt:lpstr>JCFP PW Service NTE</vt:lpstr>
      <vt:lpstr>JCFP Service Parts Pricing</vt:lpstr>
      <vt:lpstr> JCFP PSA (metro &amp; non) Fire</vt:lpstr>
      <vt:lpstr>Standard Labor Rates JCFP</vt:lpstr>
      <vt:lpstr>CA &amp; CMAS Pricing JCFP</vt:lpstr>
      <vt:lpstr>CA CMAS Pricing JCSS</vt:lpstr>
      <vt:lpstr>Security Solutions Pricing  </vt:lpstr>
      <vt:lpstr>JCBS Complex Pricing</vt:lpstr>
    </vt:vector>
  </TitlesOfParts>
  <Company/>
  <LinksUpToDate>false</LinksUpToDate>
  <SharedDoc>false</SharedDoc>
  <HyperlinksChanged>false</HyperlinksChanged>
  <AppVersion>16.0300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Glenn Edwin Marang</dc:creator>
  <cp:lastModifiedBy>Corey Jensen</cp:lastModifiedBy>
  <dcterms:created xsi:type="dcterms:W3CDTF">2026-02-12T12:33:18Z</dcterms:created>
  <dcterms:modified xsi:type="dcterms:W3CDTF">2026-04-29T02:28:14Z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0x010100C3440679D17D9845B93CDF7A8624354B</vt:lpwstr>
  </property>
  <property fmtid="{D5CDD505-2E9C-101B-9397-08002B2CF9AE}" pid="3" name="_dlc_DocIdItemGuid">
    <vt:lpwstr>a7b37be2-4c2f-4275-808e-df520c33a573</vt:lpwstr>
  </property>
</Properties>
</file>